 spans="68:68" customFormat="1">
      <c r="BP559591" s="90"/>
    </row>
    <row r="559592" spans="68:68" customFormat="1">
      <c r="BP559592" s="90"/>
    </row>
    <row r="559593" spans="68:68" customFormat="1">
      <c r="BP559593" s="90"/>
    </row>
    <row r="559594" spans="68:68" customFormat="1">
      <c r="BP559594" s="90"/>
    </row>
    <row r="559595" spans="68:68" customFormat="1">
      <c r="BP559595" s="90"/>
    </row>
    <row r="559596" spans="68:68" customFormat="1">
      <c r="BP559596" s="90"/>
    </row>
    <row r="559597" spans="68:68" customFormat="1">
      <c r="BP559597" s="90"/>
    </row>
    <row r="559598" spans="68:68" customFormat="1">
      <c r="BP559598" s="90"/>
    </row>
    <row r="559599" spans="68:68" customFormat="1">
      <c r="BP559599" s="90"/>
    </row>
    <row r="559600" spans="68:68" customFormat="1">
      <c r="BP559600" s="90"/>
    </row>
    <row r="559601" spans="68:68" customFormat="1">
      <c r="BP559601" s="90"/>
    </row>
    <row r="559602" spans="68:68" customFormat="1">
      <c r="BP559602" s="90"/>
    </row>
    <row r="559603" spans="68:68" customFormat="1">
      <c r="BP559603" s="90"/>
    </row>
    <row r="559604" spans="68:68" customFormat="1">
      <c r="BP559604" s="90"/>
    </row>
    <row r="559605" spans="68:68" customFormat="1">
      <c r="BP559605" s="90"/>
    </row>
    <row r="559606" spans="68:68" customFormat="1">
      <c r="BP559606" s="90"/>
    </row>
    <row r="559607" spans="68:68" customFormat="1">
      <c r="BP559607" s="90"/>
    </row>
    <row r="559608" spans="68:68" customFormat="1">
      <c r="BP559608" s="90"/>
    </row>
    <row r="559609" spans="68:68" customFormat="1">
      <c r="BP559609" s="90"/>
    </row>
    <row r="559610" spans="68:68" customFormat="1">
      <c r="BP559610" s="90"/>
    </row>
    <row r="559611" spans="68:68" customFormat="1">
      <c r="BP559611" s="90"/>
    </row>
    <row r="559612" spans="68:68" customFormat="1">
      <c r="BP559612" s="90"/>
    </row>
    <row r="559613" spans="68:68" customFormat="1">
      <c r="BP559613" s="90"/>
    </row>
    <row r="559614" spans="68:68" customFormat="1">
      <c r="BP559614" s="90"/>
    </row>
    <row r="559615" spans="68:68" customFormat="1">
      <c r="BP559615" s="90"/>
    </row>
    <row r="559616" spans="68:68" customFormat="1">
      <c r="BP559616" s="90"/>
    </row>
    <row r="559617" spans="68:68" customFormat="1">
      <c r="BP559617" s="90"/>
    </row>
    <row r="559618" spans="68:68" customFormat="1">
      <c r="BP559618" s="90"/>
    </row>
    <row r="559619" spans="68:68" customFormat="1">
      <c r="BP559619" s="90"/>
    </row>
    <row r="559620" spans="68:68" customFormat="1">
      <c r="BP559620" s="90"/>
    </row>
    <row r="559621" spans="68:68" customFormat="1">
      <c r="BP559621" s="90"/>
    </row>
    <row r="559622" spans="68:68" customFormat="1">
      <c r="BP559622" s="90"/>
    </row>
    <row r="559623" spans="68:68" customFormat="1">
      <c r="BP559623" s="90"/>
    </row>
    <row r="559624" spans="68:68" customFormat="1">
      <c r="BP559624" s="90"/>
    </row>
    <row r="559625" spans="68:68" customFormat="1">
      <c r="BP559625" s="90"/>
    </row>
    <row r="559626" spans="68:68" customFormat="1">
      <c r="BP559626" s="90"/>
    </row>
    <row r="559627" spans="68:68" customFormat="1">
      <c r="BP559627" s="90"/>
    </row>
    <row r="559628" spans="68:68" customFormat="1">
      <c r="BP559628" s="90"/>
    </row>
    <row r="559629" spans="68:68" customFormat="1">
      <c r="BP559629" s="90"/>
    </row>
    <row r="559630" spans="68:68" customFormat="1">
      <c r="BP559630" s="90"/>
    </row>
    <row r="559631" spans="68:68" customFormat="1">
      <c r="BP559631" s="90"/>
    </row>
    <row r="559632" spans="68:68" customFormat="1">
      <c r="BP559632" s="90"/>
    </row>
    <row r="559633" spans="68:68" customFormat="1">
      <c r="BP559633" s="90"/>
    </row>
    <row r="559634" spans="68:68" customFormat="1">
      <c r="BP559634" s="90"/>
    </row>
    <row r="559635" spans="68:68" customFormat="1">
      <c r="BP559635" s="90"/>
    </row>
    <row r="559636" spans="68:68" customFormat="1">
      <c r="BP559636" s="90"/>
    </row>
    <row r="559637" spans="68:68" customFormat="1">
      <c r="BP559637" s="90"/>
    </row>
    <row r="559638" spans="68:68" customFormat="1">
      <c r="BP559638" s="90"/>
    </row>
    <row r="559639" spans="68:68" customFormat="1">
      <c r="BP559639" s="90"/>
    </row>
    <row r="559640" spans="68:68" customFormat="1">
      <c r="BP559640" s="90"/>
    </row>
    <row r="559641" spans="68:68" customFormat="1">
      <c r="BP559641" s="90"/>
    </row>
    <row r="559642" spans="68:68" customFormat="1">
      <c r="BP559642" s="90"/>
    </row>
    <row r="559643" spans="68:68" customFormat="1">
      <c r="BP559643" s="90"/>
    </row>
    <row r="559644" spans="68:68" customFormat="1">
      <c r="BP559644" s="90"/>
    </row>
    <row r="559645" spans="68:68" customFormat="1">
      <c r="BP559645" s="90"/>
    </row>
    <row r="559646" spans="68:68" customFormat="1">
      <c r="BP559646" s="90"/>
    </row>
    <row r="559647" spans="68:68" customFormat="1">
      <c r="BP559647" s="90"/>
    </row>
    <row r="559648" spans="68:68" customFormat="1">
      <c r="BP559648" s="90"/>
    </row>
    <row r="559649" spans="68:68" customFormat="1">
      <c r="BP559649" s="90"/>
    </row>
    <row r="559650" spans="68:68" customFormat="1">
      <c r="BP559650" s="90"/>
    </row>
    <row r="559651" spans="68:68" customFormat="1">
      <c r="BP559651" s="90"/>
    </row>
    <row r="559652" spans="68:68" customFormat="1">
      <c r="BP559652" s="90"/>
    </row>
    <row r="559653" spans="68:68" customFormat="1">
      <c r="BP559653" s="90"/>
    </row>
    <row r="559654" spans="68:68" customFormat="1">
      <c r="BP559654" s="90"/>
    </row>
    <row r="559655" spans="68:68" customFormat="1">
      <c r="BP559655" s="90"/>
    </row>
    <row r="559656" spans="68:68" customFormat="1">
      <c r="BP559656" s="90"/>
    </row>
    <row r="559657" spans="68:68" customFormat="1">
      <c r="BP559657" s="90"/>
    </row>
    <row r="559658" spans="68:68" customFormat="1">
      <c r="BP559658" s="90"/>
    </row>
    <row r="559659" spans="68:68" customFormat="1">
      <c r="BP559659" s="90"/>
    </row>
    <row r="559660" spans="68:68" customFormat="1">
      <c r="BP559660" s="90"/>
    </row>
    <row r="559661" spans="68:68" customFormat="1">
      <c r="BP559661" s="90"/>
    </row>
    <row r="559662" spans="68:68" customFormat="1">
      <c r="BP559662" s="90"/>
    </row>
    <row r="559663" spans="68:68" customFormat="1">
      <c r="BP559663" s="90"/>
    </row>
    <row r="559664" spans="68:68" customFormat="1">
      <c r="BP559664" s="90"/>
    </row>
    <row r="559665" spans="68:68" customFormat="1">
      <c r="BP559665" s="90"/>
    </row>
    <row r="559666" spans="68:68" customFormat="1">
      <c r="BP559666" s="90"/>
    </row>
    <row r="559667" spans="68:68" customFormat="1">
      <c r="BP559667" s="90"/>
    </row>
    <row r="559668" spans="68:68" customFormat="1">
      <c r="BP559668" s="90"/>
    </row>
    <row r="559669" spans="68:68" customFormat="1">
      <c r="BP559669" s="90"/>
    </row>
    <row r="559670" spans="68:68" customFormat="1">
      <c r="BP559670" s="90"/>
    </row>
    <row r="559671" spans="68:68" customFormat="1">
      <c r="BP559671" s="90"/>
    </row>
    <row r="559672" spans="68:68" customFormat="1">
      <c r="BP559672" s="90"/>
    </row>
    <row r="559673" spans="68:68" customFormat="1">
      <c r="BP559673" s="90"/>
    </row>
    <row r="559674" spans="68:68" customFormat="1">
      <c r="BP559674" s="90"/>
    </row>
    <row r="559675" spans="68:68" customFormat="1">
      <c r="BP559675" s="90"/>
    </row>
    <row r="559676" spans="68:68" customFormat="1">
      <c r="BP559676" s="90"/>
    </row>
    <row r="559677" spans="68:68" customFormat="1">
      <c r="BP559677" s="90"/>
    </row>
    <row r="559678" spans="68:68" customFormat="1">
      <c r="BP559678" s="90"/>
    </row>
    <row r="559679" spans="68:68" customFormat="1">
      <c r="BP559679" s="90"/>
    </row>
    <row r="559680" spans="68:68" customFormat="1">
      <c r="BP559680" s="90"/>
    </row>
    <row r="559681" spans="68:68" customFormat="1">
      <c r="BP559681" s="90"/>
    </row>
    <row r="559682" spans="68:68" customFormat="1">
      <c r="BP559682" s="90"/>
    </row>
    <row r="559683" spans="68:68" customFormat="1">
      <c r="BP559683" s="90"/>
    </row>
    <row r="559684" spans="68:68" customFormat="1">
      <c r="BP559684" s="90"/>
    </row>
    <row r="559685" spans="68:68" customFormat="1">
      <c r="BP559685" s="90"/>
    </row>
    <row r="559686" spans="68:68" customFormat="1">
      <c r="BP559686" s="90"/>
    </row>
    <row r="559687" spans="68:68" customFormat="1">
      <c r="BP559687" s="90"/>
    </row>
    <row r="559688" spans="68:68" customFormat="1">
      <c r="BP559688" s="90"/>
    </row>
    <row r="559689" spans="68:68" customFormat="1">
      <c r="BP559689" s="90"/>
    </row>
    <row r="559690" spans="68:68" customFormat="1">
      <c r="BP559690" s="90"/>
    </row>
    <row r="559691" spans="68:68" customFormat="1">
      <c r="BP559691" s="90"/>
    </row>
    <row r="559692" spans="68:68" customFormat="1">
      <c r="BP559692" s="90"/>
    </row>
    <row r="559693" spans="68:68" customFormat="1">
      <c r="BP559693" s="90"/>
    </row>
    <row r="559694" spans="68:68" customFormat="1">
      <c r="BP559694" s="90"/>
    </row>
    <row r="559695" spans="68:68" customFormat="1">
      <c r="BP559695" s="90"/>
    </row>
    <row r="559696" spans="68:68" customFormat="1">
      <c r="BP559696" s="90"/>
    </row>
    <row r="559697" spans="68:68" customFormat="1">
      <c r="BP559697" s="90"/>
    </row>
    <row r="559698" spans="68:68" customFormat="1">
      <c r="BP559698" s="90"/>
    </row>
    <row r="559699" spans="68:68" customFormat="1">
      <c r="BP559699" s="90"/>
    </row>
    <row r="559700" spans="68:68" customFormat="1">
      <c r="BP559700" s="90"/>
    </row>
    <row r="559701" spans="68:68" customFormat="1">
      <c r="BP559701" s="90"/>
    </row>
    <row r="559702" spans="68:68" customFormat="1">
      <c r="BP559702" s="90"/>
    </row>
    <row r="559703" spans="68:68" customFormat="1">
      <c r="BP559703" s="90"/>
    </row>
    <row r="559704" spans="68:68" customFormat="1">
      <c r="BP559704" s="90"/>
    </row>
    <row r="559705" spans="68:68" customFormat="1">
      <c r="BP559705" s="90"/>
    </row>
    <row r="559706" spans="68:68" customFormat="1">
      <c r="BP559706" s="90"/>
    </row>
    <row r="559707" spans="68:68" customFormat="1">
      <c r="BP559707" s="90"/>
    </row>
    <row r="559708" spans="68:68" customFormat="1">
      <c r="BP559708" s="90"/>
    </row>
    <row r="559709" spans="68:68" customFormat="1">
      <c r="BP559709" s="90"/>
    </row>
    <row r="559710" spans="68:68" customFormat="1">
      <c r="BP559710" s="90"/>
    </row>
    <row r="559711" spans="68:68" customFormat="1">
      <c r="BP559711" s="90"/>
    </row>
    <row r="559712" spans="68:68" customFormat="1">
      <c r="BP559712" s="90"/>
    </row>
    <row r="559713" spans="68:68" customFormat="1">
      <c r="BP559713" s="90"/>
    </row>
    <row r="559714" spans="68:68" customFormat="1">
      <c r="BP559714" s="90"/>
    </row>
    <row r="559715" spans="68:68" customFormat="1">
      <c r="BP559715" s="90"/>
    </row>
    <row r="559716" spans="68:68" customFormat="1">
      <c r="BP559716" s="90"/>
    </row>
    <row r="559717" spans="68:68" customFormat="1">
      <c r="BP559717" s="90"/>
    </row>
    <row r="559718" spans="68:68" customFormat="1">
      <c r="BP559718" s="90"/>
    </row>
    <row r="559719" spans="68:68" customFormat="1">
      <c r="BP559719" s="90"/>
    </row>
    <row r="559720" spans="68:68" customFormat="1">
      <c r="BP559720" s="90"/>
    </row>
    <row r="559721" spans="68:68" customFormat="1">
      <c r="BP559721" s="90"/>
    </row>
    <row r="559722" spans="68:68" customFormat="1">
      <c r="BP559722" s="90"/>
    </row>
    <row r="559723" spans="68:68" customFormat="1">
      <c r="BP559723" s="90"/>
    </row>
    <row r="559724" spans="68:68" customFormat="1">
      <c r="BP559724" s="90"/>
    </row>
    <row r="559725" spans="68:68" customFormat="1">
      <c r="BP559725" s="90"/>
    </row>
    <row r="559726" spans="68:68" customFormat="1">
      <c r="BP559726" s="90"/>
    </row>
    <row r="559727" spans="68:68" customFormat="1">
      <c r="BP559727" s="90"/>
    </row>
    <row r="559728" spans="68:68" customFormat="1">
      <c r="BP559728" s="90"/>
    </row>
    <row r="559729" spans="68:68" customFormat="1">
      <c r="BP559729" s="90"/>
    </row>
    <row r="559730" spans="68:68" customFormat="1">
      <c r="BP559730" s="90"/>
    </row>
    <row r="559731" spans="68:68" customFormat="1">
      <c r="BP559731" s="90"/>
    </row>
    <row r="559732" spans="68:68" customFormat="1">
      <c r="BP559732" s="90"/>
    </row>
    <row r="559733" spans="68:68" customFormat="1">
      <c r="BP559733" s="90"/>
    </row>
    <row r="559734" spans="68:68" customFormat="1">
      <c r="BP559734" s="90"/>
    </row>
    <row r="559735" spans="68:68" customFormat="1">
      <c r="BP559735" s="90"/>
    </row>
    <row r="559736" spans="68:68" customFormat="1">
      <c r="BP559736" s="90"/>
    </row>
    <row r="559737" spans="68:68" customFormat="1">
      <c r="BP559737" s="90"/>
    </row>
    <row r="559738" spans="68:68" customFormat="1">
      <c r="BP559738" s="90"/>
    </row>
    <row r="559739" spans="68:68" customFormat="1">
      <c r="BP559739" s="90"/>
    </row>
    <row r="559740" spans="68:68" customFormat="1">
      <c r="BP559740" s="90"/>
    </row>
    <row r="559741" spans="68:68" customFormat="1">
      <c r="BP559741" s="90"/>
    </row>
    <row r="559742" spans="68:68" customFormat="1">
      <c r="BP559742" s="90"/>
    </row>
    <row r="559743" spans="68:68" customFormat="1">
      <c r="BP559743" s="90"/>
    </row>
    <row r="559744" spans="68:68" customFormat="1">
      <c r="BP559744" s="90"/>
    </row>
    <row r="559745" spans="68:68" customFormat="1">
      <c r="BP559745" s="90"/>
    </row>
    <row r="559746" spans="68:68" customFormat="1">
      <c r="BP559746" s="90"/>
    </row>
    <row r="559747" spans="68:68" customFormat="1">
      <c r="BP559747" s="90"/>
    </row>
    <row r="559748" spans="68:68" customFormat="1">
      <c r="BP559748" s="90"/>
    </row>
    <row r="559749" spans="68:68" customFormat="1">
      <c r="BP559749" s="90"/>
    </row>
    <row r="559750" spans="68:68" customFormat="1">
      <c r="BP559750" s="90"/>
    </row>
    <row r="559751" spans="68:68" customFormat="1">
      <c r="BP559751" s="90"/>
    </row>
    <row r="559752" spans="68:68" customFormat="1">
      <c r="BP559752" s="90"/>
    </row>
    <row r="559753" spans="68:68" customFormat="1">
      <c r="BP559753" s="90"/>
    </row>
    <row r="559754" spans="68:68" customFormat="1">
      <c r="BP559754" s="90"/>
    </row>
    <row r="559755" spans="68:68" customFormat="1">
      <c r="BP559755" s="90"/>
    </row>
    <row r="559756" spans="68:68" customFormat="1">
      <c r="BP559756" s="90"/>
    </row>
    <row r="559757" spans="68:68" customFormat="1">
      <c r="BP559757" s="90"/>
    </row>
    <row r="559758" spans="68:68" customFormat="1">
      <c r="BP559758" s="90"/>
    </row>
    <row r="559759" spans="68:68" customFormat="1">
      <c r="BP559759" s="90"/>
    </row>
    <row r="559760" spans="68:68" customFormat="1">
      <c r="BP559760" s="90"/>
    </row>
    <row r="559761" spans="68:68" customFormat="1">
      <c r="BP559761" s="90"/>
    </row>
    <row r="559762" spans="68:68" customFormat="1">
      <c r="BP559762" s="90"/>
    </row>
    <row r="559763" spans="68:68" customFormat="1">
      <c r="BP559763" s="90"/>
    </row>
    <row r="559764" spans="68:68" customFormat="1">
      <c r="BP559764" s="90"/>
    </row>
    <row r="559765" spans="68:68" customFormat="1">
      <c r="BP559765" s="90"/>
    </row>
    <row r="559766" spans="68:68" customFormat="1">
      <c r="BP559766" s="90"/>
    </row>
    <row r="559767" spans="68:68" customFormat="1">
      <c r="BP559767" s="90"/>
    </row>
    <row r="559768" spans="68:68" customFormat="1">
      <c r="BP559768" s="90"/>
    </row>
    <row r="559769" spans="68:68" customFormat="1">
      <c r="BP559769" s="90"/>
    </row>
    <row r="559770" spans="68:68" customFormat="1">
      <c r="BP559770" s="90"/>
    </row>
    <row r="559771" spans="68:68" customFormat="1">
      <c r="BP559771" s="90"/>
    </row>
    <row r="559772" spans="68:68" customFormat="1">
      <c r="BP559772" s="90"/>
    </row>
    <row r="559773" spans="68:68" customFormat="1">
      <c r="BP559773" s="90"/>
    </row>
    <row r="559774" spans="68:68" customFormat="1">
      <c r="BP559774" s="90"/>
    </row>
    <row r="559775" spans="68:68" customFormat="1">
      <c r="BP559775" s="90"/>
    </row>
    <row r="559776" spans="68:68" customFormat="1">
      <c r="BP559776" s="90"/>
    </row>
    <row r="559777" spans="68:68" customFormat="1">
      <c r="BP559777" s="90"/>
    </row>
    <row r="559778" spans="68:68" customFormat="1">
      <c r="BP559778" s="90"/>
    </row>
    <row r="559779" spans="68:68" customFormat="1">
      <c r="BP559779" s="90"/>
    </row>
    <row r="559780" spans="68:68" customFormat="1">
      <c r="BP559780" s="90"/>
    </row>
    <row r="559781" spans="68:68" customFormat="1">
      <c r="BP559781" s="90"/>
    </row>
    <row r="559782" spans="68:68" customFormat="1">
      <c r="BP559782" s="90"/>
    </row>
    <row r="559783" spans="68:68" customFormat="1">
      <c r="BP559783" s="90"/>
    </row>
    <row r="559784" spans="68:68" customFormat="1">
      <c r="BP559784" s="90"/>
    </row>
    <row r="559785" spans="68:68" customFormat="1">
      <c r="BP559785" s="90"/>
    </row>
    <row r="559786" spans="68:68" customFormat="1">
      <c r="BP559786" s="90"/>
    </row>
    <row r="559787" spans="68:68" customFormat="1">
      <c r="BP559787" s="90"/>
    </row>
    <row r="559788" spans="68:68" customFormat="1">
      <c r="BP559788" s="90"/>
    </row>
    <row r="559789" spans="68:68" customFormat="1">
      <c r="BP559789" s="90"/>
    </row>
    <row r="559790" spans="68:68" customFormat="1">
      <c r="BP559790" s="90"/>
    </row>
    <row r="559791" spans="68:68" customFormat="1">
      <c r="BP559791" s="90"/>
    </row>
    <row r="559792" spans="68:68" customFormat="1">
      <c r="BP559792" s="90"/>
    </row>
    <row r="559793" spans="68:68" customFormat="1">
      <c r="BP559793" s="90"/>
    </row>
    <row r="559794" spans="68:68" customFormat="1">
      <c r="BP559794" s="90"/>
    </row>
    <row r="559795" spans="68:68" customFormat="1">
      <c r="BP559795" s="90"/>
    </row>
    <row r="559796" spans="68:68" customFormat="1">
      <c r="BP559796" s="90"/>
    </row>
    <row r="559797" spans="68:68" customFormat="1">
      <c r="BP559797" s="90"/>
    </row>
    <row r="559798" spans="68:68" customFormat="1">
      <c r="BP559798" s="90"/>
    </row>
    <row r="559799" spans="68:68" customFormat="1">
      <c r="BP559799" s="90"/>
    </row>
    <row r="559800" spans="68:68" customFormat="1">
      <c r="BP559800" s="90"/>
    </row>
    <row r="559801" spans="68:68" customFormat="1">
      <c r="BP559801" s="90"/>
    </row>
    <row r="559802" spans="68:68" customFormat="1">
      <c r="BP559802" s="90"/>
    </row>
    <row r="559803" spans="68:68" customFormat="1">
      <c r="BP559803" s="90"/>
    </row>
    <row r="559804" spans="68:68" customFormat="1">
      <c r="BP559804" s="90"/>
    </row>
    <row r="559805" spans="68:68" customFormat="1">
      <c r="BP559805" s="90"/>
    </row>
    <row r="559806" spans="68:68" customFormat="1">
      <c r="BP559806" s="90"/>
    </row>
    <row r="559807" spans="68:68" customFormat="1">
      <c r="BP559807" s="90"/>
    </row>
    <row r="559808" spans="68:68" customFormat="1">
      <c r="BP559808" s="90"/>
    </row>
    <row r="559809" spans="68:68" customFormat="1">
      <c r="BP559809" s="90"/>
    </row>
    <row r="559810" spans="68:68" customFormat="1">
      <c r="BP559810" s="90"/>
    </row>
    <row r="559811" spans="68:68" customFormat="1">
      <c r="BP559811" s="90"/>
    </row>
    <row r="559812" spans="68:68" customFormat="1">
      <c r="BP559812" s="90"/>
    </row>
    <row r="559813" spans="68:68" customFormat="1">
      <c r="BP559813" s="90"/>
    </row>
    <row r="559814" spans="68:68" customFormat="1">
      <c r="BP559814" s="90"/>
    </row>
    <row r="559815" spans="68:68" customFormat="1">
      <c r="BP559815" s="90"/>
    </row>
    <row r="559816" spans="68:68" customFormat="1">
      <c r="BP559816" s="90"/>
    </row>
    <row r="559817" spans="68:68" customFormat="1">
      <c r="BP559817" s="90"/>
    </row>
    <row r="559818" spans="68:68" customFormat="1">
      <c r="BP559818" s="90"/>
    </row>
    <row r="559819" spans="68:68" customFormat="1">
      <c r="BP559819" s="90"/>
    </row>
    <row r="559820" spans="68:68" customFormat="1">
      <c r="BP559820" s="90"/>
    </row>
    <row r="559821" spans="68:68" customFormat="1">
      <c r="BP559821" s="90"/>
    </row>
    <row r="559822" spans="68:68" customFormat="1">
      <c r="BP559822" s="90"/>
    </row>
    <row r="559823" spans="68:68" customFormat="1">
      <c r="BP559823" s="90"/>
    </row>
    <row r="559824" spans="68:68" customFormat="1">
      <c r="BP559824" s="90"/>
    </row>
    <row r="559825" spans="68:68" customFormat="1">
      <c r="BP559825" s="90"/>
    </row>
    <row r="559826" spans="68:68" customFormat="1">
      <c r="BP559826" s="90"/>
    </row>
    <row r="559827" spans="68:68" customFormat="1">
      <c r="BP559827" s="90"/>
    </row>
    <row r="559828" spans="68:68" customFormat="1">
      <c r="BP559828" s="90"/>
    </row>
    <row r="559829" spans="68:68" customFormat="1">
      <c r="BP559829" s="90"/>
    </row>
    <row r="559830" spans="68:68" customFormat="1">
      <c r="BP559830" s="90"/>
    </row>
    <row r="559831" spans="68:68" customFormat="1">
      <c r="BP559831" s="90"/>
    </row>
    <row r="559832" spans="68:68" customFormat="1">
      <c r="BP559832" s="90"/>
    </row>
    <row r="559833" spans="68:68" customFormat="1">
      <c r="BP559833" s="90"/>
    </row>
    <row r="559834" spans="68:68" customFormat="1">
      <c r="BP559834" s="90"/>
    </row>
    <row r="559835" spans="68:68" customFormat="1">
      <c r="BP559835" s="90"/>
    </row>
    <row r="559836" spans="68:68" customFormat="1">
      <c r="BP559836" s="90"/>
    </row>
    <row r="559837" spans="68:68" customFormat="1">
      <c r="BP559837" s="90"/>
    </row>
    <row r="559838" spans="68:68" customFormat="1">
      <c r="BP559838" s="90"/>
    </row>
    <row r="559839" spans="68:68" customFormat="1">
      <c r="BP559839" s="90"/>
    </row>
    <row r="559840" spans="68:68" customFormat="1">
      <c r="BP559840" s="90"/>
    </row>
    <row r="559841" spans="68:68" customFormat="1">
      <c r="BP559841" s="90"/>
    </row>
    <row r="559842" spans="68:68" customFormat="1">
      <c r="BP559842" s="90"/>
    </row>
    <row r="559843" spans="68:68" customFormat="1">
      <c r="BP559843" s="90"/>
    </row>
    <row r="559844" spans="68:68" customFormat="1">
      <c r="BP559844" s="90"/>
    </row>
    <row r="559845" spans="68:68" customFormat="1">
      <c r="BP559845" s="90"/>
    </row>
    <row r="559846" spans="68:68" customFormat="1">
      <c r="BP559846" s="90"/>
    </row>
    <row r="559847" spans="68:68" customFormat="1">
      <c r="BP559847" s="90"/>
    </row>
    <row r="559848" spans="68:68" customFormat="1">
      <c r="BP559848" s="90"/>
    </row>
    <row r="559849" spans="68:68" customFormat="1">
      <c r="BP559849" s="90"/>
    </row>
    <row r="559850" spans="68:68" customFormat="1">
      <c r="BP559850" s="90"/>
    </row>
    <row r="559851" spans="68:68" customFormat="1">
      <c r="BP559851" s="90"/>
    </row>
    <row r="559852" spans="68:68" customFormat="1">
      <c r="BP559852" s="90"/>
    </row>
    <row r="559853" spans="68:68" customFormat="1">
      <c r="BP559853" s="90"/>
    </row>
    <row r="559854" spans="68:68" customFormat="1">
      <c r="BP559854" s="90"/>
    </row>
    <row r="559855" spans="68:68" customFormat="1">
      <c r="BP559855" s="90"/>
    </row>
    <row r="559856" spans="68:68" customFormat="1">
      <c r="BP559856" s="90"/>
    </row>
    <row r="559857" spans="68:68" customFormat="1">
      <c r="BP559857" s="90"/>
    </row>
    <row r="559858" spans="68:68" customFormat="1">
      <c r="BP559858" s="90"/>
    </row>
    <row r="559859" spans="68:68" customFormat="1">
      <c r="BP559859" s="90"/>
    </row>
    <row r="559860" spans="68:68" customFormat="1">
      <c r="BP559860" s="90"/>
    </row>
    <row r="559861" spans="68:68" customFormat="1">
      <c r="BP559861" s="90"/>
    </row>
    <row r="559862" spans="68:68" customFormat="1">
      <c r="BP559862" s="90"/>
    </row>
    <row r="559863" spans="68:68" customFormat="1">
      <c r="BP559863" s="90"/>
    </row>
    <row r="559864" spans="68:68" customFormat="1">
      <c r="BP559864" s="90"/>
    </row>
    <row r="559865" spans="68:68" customFormat="1">
      <c r="BP559865" s="90"/>
    </row>
    <row r="559866" spans="68:68" customFormat="1">
      <c r="BP559866" s="90"/>
    </row>
    <row r="559867" spans="68:68" customFormat="1">
      <c r="BP559867" s="90"/>
    </row>
    <row r="559868" spans="68:68" customFormat="1">
      <c r="BP559868" s="90"/>
    </row>
    <row r="559869" spans="68:68" customFormat="1">
      <c r="BP559869" s="90"/>
    </row>
    <row r="559870" spans="68:68" customFormat="1">
      <c r="BP559870" s="90"/>
    </row>
    <row r="559871" spans="68:68" customFormat="1">
      <c r="BP559871" s="90"/>
    </row>
    <row r="559872" spans="68:68" customFormat="1">
      <c r="BP559872" s="90"/>
    </row>
    <row r="559873" spans="68:68" customFormat="1">
      <c r="BP559873" s="90"/>
    </row>
    <row r="559874" spans="68:68" customFormat="1">
      <c r="BP559874" s="90"/>
    </row>
    <row r="559875" spans="68:68" customFormat="1">
      <c r="BP559875" s="90"/>
    </row>
    <row r="559876" spans="68:68" customFormat="1">
      <c r="BP559876" s="90"/>
    </row>
    <row r="559877" spans="68:68" customFormat="1">
      <c r="BP559877" s="90"/>
    </row>
    <row r="559878" spans="68:68" customFormat="1">
      <c r="BP559878" s="90"/>
    </row>
    <row r="559879" spans="68:68" customFormat="1">
      <c r="BP559879" s="90"/>
    </row>
    <row r="559880" spans="68:68" customFormat="1">
      <c r="BP559880" s="90"/>
    </row>
    <row r="559881" spans="68:68" customFormat="1">
      <c r="BP559881" s="90"/>
    </row>
    <row r="559882" spans="68:68" customFormat="1">
      <c r="BP559882" s="90"/>
    </row>
    <row r="559883" spans="68:68" customFormat="1">
      <c r="BP559883" s="90"/>
    </row>
    <row r="559884" spans="68:68" customFormat="1">
      <c r="BP559884" s="90"/>
    </row>
    <row r="559885" spans="68:68" customFormat="1">
      <c r="BP559885" s="90"/>
    </row>
    <row r="559886" spans="68:68" customFormat="1">
      <c r="BP559886" s="90"/>
    </row>
    <row r="559887" spans="68:68" customFormat="1">
      <c r="BP559887" s="90"/>
    </row>
    <row r="559888" spans="68:68" customFormat="1">
      <c r="BP559888" s="90"/>
    </row>
    <row r="559889" spans="68:68" customFormat="1">
      <c r="BP559889" s="90"/>
    </row>
    <row r="559890" spans="68:68" customFormat="1">
      <c r="BP559890" s="90"/>
    </row>
    <row r="559891" spans="68:68" customFormat="1">
      <c r="BP559891" s="90"/>
    </row>
    <row r="559892" spans="68:68" customFormat="1">
      <c r="BP559892" s="90"/>
    </row>
    <row r="559893" spans="68:68" customFormat="1">
      <c r="BP559893" s="90"/>
    </row>
    <row r="559894" spans="68:68" customFormat="1">
      <c r="BP559894" s="90"/>
    </row>
    <row r="559895" spans="68:68" customFormat="1">
      <c r="BP559895" s="90"/>
    </row>
    <row r="559896" spans="68:68" customFormat="1">
      <c r="BP559896" s="90"/>
    </row>
    <row r="559897" spans="68:68" customFormat="1">
      <c r="BP559897" s="90"/>
    </row>
    <row r="559898" spans="68:68" customFormat="1">
      <c r="BP559898" s="90"/>
    </row>
    <row r="559899" spans="68:68" customFormat="1">
      <c r="BP559899" s="90"/>
    </row>
    <row r="559900" spans="68:68" customFormat="1">
      <c r="BP559900" s="90"/>
    </row>
    <row r="559901" spans="68:68" customFormat="1">
      <c r="BP559901" s="90"/>
    </row>
    <row r="559902" spans="68:68" customFormat="1">
      <c r="BP559902" s="90"/>
    </row>
    <row r="559903" spans="68:68" customFormat="1">
      <c r="BP559903" s="90"/>
    </row>
    <row r="559904" spans="68:68" customFormat="1">
      <c r="BP559904" s="90"/>
    </row>
    <row r="559905" spans="68:68" customFormat="1">
      <c r="BP559905" s="90"/>
    </row>
    <row r="559906" spans="68:68" customFormat="1">
      <c r="BP559906" s="90"/>
    </row>
    <row r="559907" spans="68:68" customFormat="1">
      <c r="BP559907" s="90"/>
    </row>
    <row r="559908" spans="68:68" customFormat="1">
      <c r="BP559908" s="90"/>
    </row>
    <row r="559909" spans="68:68" customFormat="1">
      <c r="BP559909" s="90"/>
    </row>
    <row r="559910" spans="68:68" customFormat="1">
      <c r="BP559910" s="90"/>
    </row>
    <row r="559911" spans="68:68" customFormat="1">
      <c r="BP559911" s="90"/>
    </row>
    <row r="559912" spans="68:68" customFormat="1">
      <c r="BP559912" s="90"/>
    </row>
    <row r="559913" spans="68:68" customFormat="1">
      <c r="BP559913" s="90"/>
    </row>
    <row r="559914" spans="68:68" customFormat="1">
      <c r="BP559914" s="90"/>
    </row>
    <row r="559915" spans="68:68" customFormat="1">
      <c r="BP559915" s="90"/>
    </row>
    <row r="559916" spans="68:68" customFormat="1">
      <c r="BP559916" s="90"/>
    </row>
    <row r="559917" spans="68:68" customFormat="1">
      <c r="BP559917" s="90"/>
    </row>
    <row r="559918" spans="68:68" customFormat="1">
      <c r="BP559918" s="90"/>
    </row>
    <row r="559919" spans="68:68" customFormat="1">
      <c r="BP559919" s="90"/>
    </row>
    <row r="559920" spans="68:68" customFormat="1">
      <c r="BP559920" s="90"/>
    </row>
    <row r="559921" spans="68:68" customFormat="1">
      <c r="BP559921" s="90"/>
    </row>
    <row r="559922" spans="68:68" customFormat="1">
      <c r="BP559922" s="90"/>
    </row>
    <row r="559923" spans="68:68" customFormat="1">
      <c r="BP559923" s="90"/>
    </row>
    <row r="559924" spans="68:68" customFormat="1">
      <c r="BP559924" s="90"/>
    </row>
    <row r="559925" spans="68:68" customFormat="1">
      <c r="BP559925" s="90"/>
    </row>
    <row r="559926" spans="68:68" customFormat="1">
      <c r="BP559926" s="90"/>
    </row>
    <row r="559927" spans="68:68" customFormat="1">
      <c r="BP559927" s="90"/>
    </row>
    <row r="559928" spans="68:68" customFormat="1">
      <c r="BP559928" s="90"/>
    </row>
    <row r="559929" spans="68:68" customFormat="1">
      <c r="BP559929" s="90"/>
    </row>
    <row r="559930" spans="68:68" customFormat="1">
      <c r="BP559930" s="90"/>
    </row>
    <row r="559931" spans="68:68" customFormat="1">
      <c r="BP559931" s="90"/>
    </row>
    <row r="559932" spans="68:68" customFormat="1">
      <c r="BP559932" s="90"/>
    </row>
    <row r="559933" spans="68:68" customFormat="1">
      <c r="BP559933" s="90"/>
    </row>
    <row r="559934" spans="68:68" customFormat="1">
      <c r="BP559934" s="90"/>
    </row>
    <row r="559935" spans="68:68" customFormat="1">
      <c r="BP559935" s="90"/>
    </row>
    <row r="559936" spans="68:68" customFormat="1">
      <c r="BP559936" s="90"/>
    </row>
    <row r="559937" spans="68:68" customFormat="1">
      <c r="BP559937" s="90"/>
    </row>
    <row r="559938" spans="68:68" customFormat="1">
      <c r="BP559938" s="90"/>
    </row>
    <row r="559939" spans="68:68" customFormat="1">
      <c r="BP559939" s="90"/>
    </row>
    <row r="559940" spans="68:68" customFormat="1">
      <c r="BP559940" s="90"/>
    </row>
    <row r="559941" spans="68:68" customFormat="1">
      <c r="BP559941" s="90"/>
    </row>
    <row r="559942" spans="68:68" customFormat="1">
      <c r="BP559942" s="90"/>
    </row>
    <row r="559943" spans="68:68" customFormat="1">
      <c r="BP559943" s="90"/>
    </row>
    <row r="559944" spans="68:68" customFormat="1">
      <c r="BP559944" s="90"/>
    </row>
    <row r="559945" spans="68:68" customFormat="1">
      <c r="BP559945" s="90"/>
    </row>
    <row r="559946" spans="68:68" customFormat="1">
      <c r="BP559946" s="90"/>
    </row>
    <row r="559947" spans="68:68" customFormat="1">
      <c r="BP559947" s="90"/>
    </row>
    <row r="559948" spans="68:68" customFormat="1">
      <c r="BP559948" s="90"/>
    </row>
    <row r="559949" spans="68:68" customFormat="1">
      <c r="BP559949" s="90"/>
    </row>
    <row r="559950" spans="68:68" customFormat="1">
      <c r="BP559950" s="90"/>
    </row>
    <row r="559951" spans="68:68" customFormat="1">
      <c r="BP559951" s="90"/>
    </row>
    <row r="559952" spans="68:68" customFormat="1">
      <c r="BP559952" s="90"/>
    </row>
    <row r="559953" spans="68:68" customFormat="1">
      <c r="BP559953" s="90"/>
    </row>
    <row r="559954" spans="68:68" customFormat="1">
      <c r="BP559954" s="90"/>
    </row>
    <row r="559955" spans="68:68" customFormat="1">
      <c r="BP559955" s="90"/>
    </row>
    <row r="559956" spans="68:68" customFormat="1">
      <c r="BP559956" s="90"/>
    </row>
    <row r="559957" spans="68:68" customFormat="1">
      <c r="BP559957" s="90"/>
    </row>
    <row r="559958" spans="68:68" customFormat="1">
      <c r="BP559958" s="90"/>
    </row>
    <row r="559959" spans="68:68" customFormat="1">
      <c r="BP559959" s="90"/>
    </row>
    <row r="559960" spans="68:68" customFormat="1">
      <c r="BP559960" s="90"/>
    </row>
    <row r="559961" spans="68:68" customFormat="1">
      <c r="BP559961" s="90"/>
    </row>
    <row r="559962" spans="68:68" customFormat="1">
      <c r="BP559962" s="90"/>
    </row>
    <row r="559963" spans="68:68" customFormat="1">
      <c r="BP559963" s="90"/>
    </row>
    <row r="559964" spans="68:68" customFormat="1">
      <c r="BP559964" s="90"/>
    </row>
    <row r="559965" spans="68:68" customFormat="1">
      <c r="BP559965" s="90"/>
    </row>
    <row r="559966" spans="68:68" customFormat="1">
      <c r="BP559966" s="90"/>
    </row>
    <row r="559967" spans="68:68" customFormat="1">
      <c r="BP559967" s="90"/>
    </row>
    <row r="559968" spans="68:68" customFormat="1">
      <c r="BP559968" s="90"/>
    </row>
    <row r="559969" spans="68:68" customFormat="1">
      <c r="BP559969" s="90"/>
    </row>
    <row r="559970" spans="68:68" customFormat="1">
      <c r="BP559970" s="90"/>
    </row>
    <row r="559971" spans="68:68" customFormat="1">
      <c r="BP559971" s="90"/>
    </row>
    <row r="559972" spans="68:68" customFormat="1">
      <c r="BP559972" s="90"/>
    </row>
    <row r="559973" spans="68:68" customFormat="1">
      <c r="BP559973" s="90"/>
    </row>
    <row r="559974" spans="68:68" customFormat="1">
      <c r="BP559974" s="90"/>
    </row>
    <row r="559975" spans="68:68" customFormat="1">
      <c r="BP559975" s="90"/>
    </row>
    <row r="559976" spans="68:68" customFormat="1">
      <c r="BP559976" s="90"/>
    </row>
    <row r="559977" spans="68:68" customFormat="1">
      <c r="BP559977" s="90"/>
    </row>
    <row r="559978" spans="68:68" customFormat="1">
      <c r="BP559978" s="90"/>
    </row>
    <row r="559979" spans="68:68" customFormat="1">
      <c r="BP559979" s="90"/>
    </row>
    <row r="559980" spans="68:68" customFormat="1">
      <c r="BP559980" s="90"/>
    </row>
    <row r="559981" spans="68:68" customFormat="1">
      <c r="BP559981" s="90"/>
    </row>
    <row r="559982" spans="68:68" customFormat="1">
      <c r="BP559982" s="90"/>
    </row>
    <row r="559983" spans="68:68" customFormat="1">
      <c r="BP559983" s="90"/>
    </row>
    <row r="559984" spans="68:68" customFormat="1">
      <c r="BP559984" s="90"/>
    </row>
    <row r="559985" spans="68:68" customFormat="1">
      <c r="BP559985" s="90"/>
    </row>
    <row r="559986" spans="68:68" customFormat="1">
      <c r="BP559986" s="90"/>
    </row>
    <row r="559987" spans="68:68" customFormat="1">
      <c r="BP559987" s="90"/>
    </row>
    <row r="559988" spans="68:68" customFormat="1">
      <c r="BP559988" s="90"/>
    </row>
    <row r="559989" spans="68:68" customFormat="1">
      <c r="BP559989" s="90"/>
    </row>
    <row r="559990" spans="68:68" customFormat="1">
      <c r="BP559990" s="90"/>
    </row>
    <row r="559991" spans="68:68" customFormat="1">
      <c r="BP559991" s="90"/>
    </row>
    <row r="559992" spans="68:68" customFormat="1">
      <c r="BP559992" s="90"/>
    </row>
    <row r="559993" spans="68:68" customFormat="1">
      <c r="BP559993" s="90"/>
    </row>
    <row r="559994" spans="68:68" customFormat="1">
      <c r="BP559994" s="90"/>
    </row>
    <row r="559995" spans="68:68" customFormat="1">
      <c r="BP559995" s="90"/>
    </row>
    <row r="559996" spans="68:68" customFormat="1">
      <c r="BP559996" s="90"/>
    </row>
    <row r="559997" spans="68:68" customFormat="1">
      <c r="BP559997" s="90"/>
    </row>
    <row r="559998" spans="68:68" customFormat="1">
      <c r="BP559998" s="90"/>
    </row>
    <row r="559999" spans="68:68" customFormat="1">
      <c r="BP559999" s="90"/>
    </row>
    <row r="560000" spans="68:68" customFormat="1">
      <c r="BP560000" s="90"/>
    </row>
    <row r="560001" spans="68:68" customFormat="1">
      <c r="BP560001" s="90"/>
    </row>
    <row r="560002" spans="68:68" customFormat="1">
      <c r="BP560002" s="90"/>
    </row>
    <row r="560003" spans="68:68" customFormat="1">
      <c r="BP560003" s="90"/>
    </row>
    <row r="560004" spans="68:68" customFormat="1">
      <c r="BP560004" s="90"/>
    </row>
    <row r="560005" spans="68:68" customFormat="1">
      <c r="BP560005" s="90"/>
    </row>
    <row r="560006" spans="68:68" customFormat="1">
      <c r="BP560006" s="90"/>
    </row>
    <row r="560007" spans="68:68" customFormat="1">
      <c r="BP560007" s="90"/>
    </row>
    <row r="560008" spans="68:68" customFormat="1">
      <c r="BP560008" s="90"/>
    </row>
    <row r="560009" spans="68:68" customFormat="1">
      <c r="BP560009" s="90"/>
    </row>
    <row r="560010" spans="68:68" customFormat="1">
      <c r="BP560010" s="90"/>
    </row>
    <row r="560011" spans="68:68" customFormat="1">
      <c r="BP560011" s="90"/>
    </row>
    <row r="560012" spans="68:68" customFormat="1">
      <c r="BP560012" s="90"/>
    </row>
    <row r="560013" spans="68:68" customFormat="1">
      <c r="BP560013" s="90"/>
    </row>
    <row r="560014" spans="68:68" customFormat="1">
      <c r="BP560014" s="90"/>
    </row>
    <row r="560015" spans="68:68" customFormat="1">
      <c r="BP560015" s="90"/>
    </row>
    <row r="560016" spans="68:68" customFormat="1">
      <c r="BP560016" s="90"/>
    </row>
    <row r="560017" spans="68:68" customFormat="1">
      <c r="BP560017" s="90"/>
    </row>
    <row r="560018" spans="68:68" customFormat="1">
      <c r="BP560018" s="90"/>
    </row>
    <row r="560019" spans="68:68" customFormat="1">
      <c r="BP560019" s="90"/>
    </row>
    <row r="560020" spans="68:68" customFormat="1">
      <c r="BP560020" s="90"/>
    </row>
    <row r="560021" spans="68:68" customFormat="1">
      <c r="BP560021" s="90"/>
    </row>
    <row r="560022" spans="68:68" customFormat="1">
      <c r="BP560022" s="90"/>
    </row>
    <row r="560023" spans="68:68" customFormat="1">
      <c r="BP560023" s="90"/>
    </row>
    <row r="560024" spans="68:68" customFormat="1">
      <c r="BP560024" s="90"/>
    </row>
    <row r="560025" spans="68:68" customFormat="1">
      <c r="BP560025" s="90"/>
    </row>
    <row r="560026" spans="68:68" customFormat="1">
      <c r="BP560026" s="90"/>
    </row>
    <row r="560027" spans="68:68" customFormat="1">
      <c r="BP560027" s="90"/>
    </row>
    <row r="560028" spans="68:68" customFormat="1">
      <c r="BP560028" s="90"/>
    </row>
    <row r="560029" spans="68:68" customFormat="1">
      <c r="BP560029" s="90"/>
    </row>
    <row r="560030" spans="68:68" customFormat="1">
      <c r="BP560030" s="90"/>
    </row>
    <row r="560031" spans="68:68" customFormat="1">
      <c r="BP560031" s="90"/>
    </row>
    <row r="560032" spans="68:68" customFormat="1">
      <c r="BP560032" s="90"/>
    </row>
    <row r="560033" spans="68:68" customFormat="1">
      <c r="BP560033" s="90"/>
    </row>
    <row r="560034" spans="68:68" customFormat="1">
      <c r="BP560034" s="90"/>
    </row>
    <row r="560035" spans="68:68" customFormat="1">
      <c r="BP560035" s="90"/>
    </row>
    <row r="560036" spans="68:68" customFormat="1">
      <c r="BP560036" s="90"/>
    </row>
    <row r="560037" spans="68:68" customFormat="1">
      <c r="BP560037" s="90"/>
    </row>
    <row r="560038" spans="68:68" customFormat="1">
      <c r="BP560038" s="90"/>
    </row>
    <row r="560039" spans="68:68" customFormat="1">
      <c r="BP560039" s="90"/>
    </row>
    <row r="560040" spans="68:68" customFormat="1">
      <c r="BP560040" s="90"/>
    </row>
    <row r="560041" spans="68:68" customFormat="1">
      <c r="BP560041" s="90"/>
    </row>
    <row r="560042" spans="68:68" customFormat="1">
      <c r="BP560042" s="90"/>
    </row>
    <row r="560043" spans="68:68" customFormat="1">
      <c r="BP560043" s="90"/>
    </row>
    <row r="560044" spans="68:68" customFormat="1">
      <c r="BP560044" s="90"/>
    </row>
    <row r="560045" spans="68:68" customFormat="1">
      <c r="BP560045" s="90"/>
    </row>
    <row r="560046" spans="68:68" customFormat="1">
      <c r="BP560046" s="90"/>
    </row>
    <row r="560047" spans="68:68" customFormat="1">
      <c r="BP560047" s="90"/>
    </row>
    <row r="560048" spans="68:68" customFormat="1">
      <c r="BP560048" s="90"/>
    </row>
    <row r="560049" spans="68:68" customFormat="1">
      <c r="BP560049" s="90"/>
    </row>
    <row r="560050" spans="68:68" customFormat="1">
      <c r="BP560050" s="90"/>
    </row>
    <row r="560051" spans="68:68" customFormat="1">
      <c r="BP560051" s="90"/>
    </row>
    <row r="560052" spans="68:68" customFormat="1">
      <c r="BP560052" s="90"/>
    </row>
    <row r="560053" spans="68:68" customFormat="1">
      <c r="BP560053" s="90"/>
    </row>
    <row r="560054" spans="68:68" customFormat="1">
      <c r="BP560054" s="90"/>
    </row>
    <row r="560055" spans="68:68" customFormat="1">
      <c r="BP560055" s="90"/>
    </row>
    <row r="560056" spans="68:68" customFormat="1">
      <c r="BP560056" s="90"/>
    </row>
    <row r="560057" spans="68:68" customFormat="1">
      <c r="BP560057" s="90"/>
    </row>
    <row r="560058" spans="68:68" customFormat="1">
      <c r="BP560058" s="90"/>
    </row>
    <row r="560059" spans="68:68" customFormat="1">
      <c r="BP560059" s="90"/>
    </row>
    <row r="560060" spans="68:68" customFormat="1">
      <c r="BP560060" s="90"/>
    </row>
    <row r="560061" spans="68:68" customFormat="1">
      <c r="BP560061" s="90"/>
    </row>
    <row r="560062" spans="68:68" customFormat="1">
      <c r="BP560062" s="90"/>
    </row>
    <row r="560063" spans="68:68" customFormat="1">
      <c r="BP560063" s="90"/>
    </row>
    <row r="560064" spans="68:68" customFormat="1">
      <c r="BP560064" s="90"/>
    </row>
    <row r="560065" spans="68:68" customFormat="1">
      <c r="BP560065" s="90"/>
    </row>
    <row r="560066" spans="68:68" customFormat="1">
      <c r="BP560066" s="90"/>
    </row>
    <row r="560067" spans="68:68" customFormat="1">
      <c r="BP560067" s="90"/>
    </row>
    <row r="560068" spans="68:68" customFormat="1">
      <c r="BP560068" s="90"/>
    </row>
    <row r="560069" spans="68:68" customFormat="1">
      <c r="BP560069" s="90"/>
    </row>
    <row r="560070" spans="68:68" customFormat="1">
      <c r="BP560070" s="90"/>
    </row>
    <row r="560071" spans="68:68" customFormat="1">
      <c r="BP560071" s="90"/>
    </row>
    <row r="560072" spans="68:68" customFormat="1">
      <c r="BP560072" s="90"/>
    </row>
    <row r="560073" spans="68:68" customFormat="1">
      <c r="BP560073" s="90"/>
    </row>
    <row r="560074" spans="68:68" customFormat="1">
      <c r="BP560074" s="90"/>
    </row>
    <row r="560075" spans="68:68" customFormat="1">
      <c r="BP560075" s="90"/>
    </row>
    <row r="560076" spans="68:68" customFormat="1">
      <c r="BP560076" s="90"/>
    </row>
    <row r="560077" spans="68:68" customFormat="1">
      <c r="BP560077" s="90"/>
    </row>
    <row r="560078" spans="68:68" customFormat="1">
      <c r="BP560078" s="90"/>
    </row>
    <row r="560079" spans="68:68" customFormat="1">
      <c r="BP560079" s="90"/>
    </row>
    <row r="560080" spans="68:68" customFormat="1">
      <c r="BP560080" s="90"/>
    </row>
    <row r="560081" spans="68:68" customFormat="1">
      <c r="BP560081" s="90"/>
    </row>
    <row r="560082" spans="68:68" customFormat="1">
      <c r="BP560082" s="90"/>
    </row>
    <row r="560083" spans="68:68" customFormat="1">
      <c r="BP560083" s="90"/>
    </row>
    <row r="560084" spans="68:68" customFormat="1">
      <c r="BP560084" s="90"/>
    </row>
    <row r="560085" spans="68:68" customFormat="1">
      <c r="BP560085" s="90"/>
    </row>
    <row r="560086" spans="68:68" customFormat="1">
      <c r="BP560086" s="90"/>
    </row>
    <row r="560087" spans="68:68" customFormat="1">
      <c r="BP560087" s="90"/>
    </row>
    <row r="560088" spans="68:68" customFormat="1">
      <c r="BP560088" s="90"/>
    </row>
    <row r="560089" spans="68:68" customFormat="1">
      <c r="BP560089" s="90"/>
    </row>
    <row r="560090" spans="68:68" customFormat="1">
      <c r="BP560090" s="90"/>
    </row>
    <row r="560091" spans="68:68" customFormat="1">
      <c r="BP560091" s="90"/>
    </row>
    <row r="560092" spans="68:68" customFormat="1">
      <c r="BP560092" s="90"/>
    </row>
    <row r="560093" spans="68:68" customFormat="1">
      <c r="BP560093" s="90"/>
    </row>
    <row r="560094" spans="68:68" customFormat="1">
      <c r="BP560094" s="90"/>
    </row>
    <row r="560095" spans="68:68" customFormat="1">
      <c r="BP560095" s="90"/>
    </row>
    <row r="560096" spans="68:68" customFormat="1">
      <c r="BP560096" s="90"/>
    </row>
    <row r="560097" spans="68:68" customFormat="1">
      <c r="BP560097" s="90"/>
    </row>
    <row r="560098" spans="68:68" customFormat="1">
      <c r="BP560098" s="90"/>
    </row>
    <row r="560099" spans="68:68" customFormat="1">
      <c r="BP560099" s="90"/>
    </row>
    <row r="560100" spans="68:68" customFormat="1">
      <c r="BP560100" s="90"/>
    </row>
    <row r="560101" spans="68:68" customFormat="1">
      <c r="BP560101" s="90"/>
    </row>
    <row r="560102" spans="68:68" customFormat="1">
      <c r="BP560102" s="90"/>
    </row>
    <row r="560103" spans="68:68" customFormat="1">
      <c r="BP560103" s="90"/>
    </row>
    <row r="560104" spans="68:68" customFormat="1">
      <c r="BP560104" s="90"/>
    </row>
    <row r="560105" spans="68:68" customFormat="1">
      <c r="BP560105" s="90"/>
    </row>
    <row r="560106" spans="68:68" customFormat="1">
      <c r="BP560106" s="90"/>
    </row>
    <row r="560107" spans="68:68" customFormat="1">
      <c r="BP560107" s="90"/>
    </row>
    <row r="560108" spans="68:68" customFormat="1">
      <c r="BP560108" s="90"/>
    </row>
    <row r="560109" spans="68:68" customFormat="1">
      <c r="BP560109" s="90"/>
    </row>
    <row r="560110" spans="68:68" customFormat="1">
      <c r="BP560110" s="90"/>
    </row>
    <row r="560111" spans="68:68" customFormat="1">
      <c r="BP560111" s="90"/>
    </row>
    <row r="560112" spans="68:68" customFormat="1">
      <c r="BP560112" s="90"/>
    </row>
    <row r="560113" spans="68:68" customFormat="1">
      <c r="BP560113" s="90"/>
    </row>
    <row r="560114" spans="68:68" customFormat="1">
      <c r="BP560114" s="90"/>
    </row>
    <row r="560115" spans="68:68" customFormat="1">
      <c r="BP560115" s="90"/>
    </row>
    <row r="560116" spans="68:68" customFormat="1">
      <c r="BP560116" s="90"/>
    </row>
    <row r="560117" spans="68:68" customFormat="1">
      <c r="BP560117" s="90"/>
    </row>
    <row r="560118" spans="68:68" customFormat="1">
      <c r="BP560118" s="90"/>
    </row>
    <row r="560119" spans="68:68" customFormat="1">
      <c r="BP560119" s="90"/>
    </row>
    <row r="560120" spans="68:68" customFormat="1">
      <c r="BP560120" s="90"/>
    </row>
    <row r="560121" spans="68:68" customFormat="1">
      <c r="BP560121" s="90"/>
    </row>
    <row r="560122" spans="68:68" customFormat="1">
      <c r="BP560122" s="90"/>
    </row>
    <row r="560123" spans="68:68" customFormat="1">
      <c r="BP560123" s="90"/>
    </row>
    <row r="560124" spans="68:68" customFormat="1">
      <c r="BP560124" s="90"/>
    </row>
    <row r="560125" spans="68:68" customFormat="1">
      <c r="BP560125" s="90"/>
    </row>
    <row r="560126" spans="68:68" customFormat="1">
      <c r="BP560126" s="90"/>
    </row>
    <row r="560127" spans="68:68" customFormat="1">
      <c r="BP560127" s="90"/>
    </row>
    <row r="560128" spans="68:68" customFormat="1">
      <c r="BP560128" s="90"/>
    </row>
    <row r="560129" spans="68:68" customFormat="1">
      <c r="BP560129" s="90"/>
    </row>
    <row r="560130" spans="68:68" customFormat="1">
      <c r="BP560130" s="90"/>
    </row>
    <row r="560131" spans="68:68" customFormat="1">
      <c r="BP560131" s="90"/>
    </row>
    <row r="560132" spans="68:68" customFormat="1">
      <c r="BP560132" s="90"/>
    </row>
    <row r="560133" spans="68:68" customFormat="1">
      <c r="BP560133" s="90"/>
    </row>
    <row r="560134" spans="68:68" customFormat="1">
      <c r="BP560134" s="90"/>
    </row>
    <row r="560135" spans="68:68" customFormat="1">
      <c r="BP560135" s="90"/>
    </row>
    <row r="560136" spans="68:68" customFormat="1">
      <c r="BP560136" s="90"/>
    </row>
    <row r="560137" spans="68:68" customFormat="1">
      <c r="BP560137" s="90"/>
    </row>
    <row r="560138" spans="68:68" customFormat="1">
      <c r="BP560138" s="90"/>
    </row>
    <row r="560139" spans="68:68" customFormat="1">
      <c r="BP560139" s="90"/>
    </row>
    <row r="560140" spans="68:68" customFormat="1">
      <c r="BP560140" s="90"/>
    </row>
    <row r="560141" spans="68:68" customFormat="1">
      <c r="BP560141" s="90"/>
    </row>
    <row r="560142" spans="68:68" customFormat="1">
      <c r="BP560142" s="90"/>
    </row>
    <row r="560143" spans="68:68" customFormat="1">
      <c r="BP560143" s="90"/>
    </row>
    <row r="560144" spans="68:68" customFormat="1">
      <c r="BP560144" s="90"/>
    </row>
    <row r="560145" spans="68:68" customFormat="1">
      <c r="BP560145" s="90"/>
    </row>
    <row r="560146" spans="68:68" customFormat="1">
      <c r="BP560146" s="90"/>
    </row>
    <row r="560147" spans="68:68" customFormat="1">
      <c r="BP560147" s="90"/>
    </row>
    <row r="560148" spans="68:68" customFormat="1">
      <c r="BP560148" s="90"/>
    </row>
    <row r="560149" spans="68:68" customFormat="1">
      <c r="BP560149" s="90"/>
    </row>
    <row r="560150" spans="68:68" customFormat="1">
      <c r="BP560150" s="90"/>
    </row>
    <row r="560151" spans="68:68" customFormat="1">
      <c r="BP560151" s="90"/>
    </row>
    <row r="560152" spans="68:68" customFormat="1">
      <c r="BP560152" s="90"/>
    </row>
    <row r="560153" spans="68:68" customFormat="1">
      <c r="BP560153" s="90"/>
    </row>
    <row r="560154" spans="68:68" customFormat="1">
      <c r="BP560154" s="90"/>
    </row>
    <row r="560155" spans="68:68" customFormat="1">
      <c r="BP560155" s="90"/>
    </row>
    <row r="560156" spans="68:68" customFormat="1">
      <c r="BP560156" s="90"/>
    </row>
    <row r="560157" spans="68:68" customFormat="1">
      <c r="BP560157" s="90"/>
    </row>
    <row r="560158" spans="68:68" customFormat="1">
      <c r="BP560158" s="90"/>
    </row>
    <row r="560159" spans="68:68" customFormat="1">
      <c r="BP560159" s="90"/>
    </row>
    <row r="560160" spans="68:68" customFormat="1">
      <c r="BP560160" s="90"/>
    </row>
    <row r="560161" spans="68:68" customFormat="1">
      <c r="BP560161" s="90"/>
    </row>
    <row r="560162" spans="68:68" customFormat="1">
      <c r="BP560162" s="90"/>
    </row>
    <row r="560163" spans="68:68" customFormat="1">
      <c r="BP560163" s="90"/>
    </row>
    <row r="560164" spans="68:68" customFormat="1">
      <c r="BP560164" s="90"/>
    </row>
    <row r="560165" spans="68:68" customFormat="1">
      <c r="BP560165" s="90"/>
    </row>
    <row r="560166" spans="68:68" customFormat="1">
      <c r="BP560166" s="90"/>
    </row>
    <row r="560167" spans="68:68" customFormat="1">
      <c r="BP560167" s="90"/>
    </row>
    <row r="560168" spans="68:68" customFormat="1">
      <c r="BP560168" s="90"/>
    </row>
    <row r="560169" spans="68:68" customFormat="1">
      <c r="BP560169" s="90"/>
    </row>
    <row r="560170" spans="68:68" customFormat="1">
      <c r="BP560170" s="90"/>
    </row>
    <row r="560171" spans="68:68" customFormat="1">
      <c r="BP560171" s="90"/>
    </row>
    <row r="560172" spans="68:68" customFormat="1">
      <c r="BP560172" s="90"/>
    </row>
    <row r="560173" spans="68:68" customFormat="1">
      <c r="BP560173" s="90"/>
    </row>
    <row r="560174" spans="68:68" customFormat="1">
      <c r="BP560174" s="90"/>
    </row>
    <row r="560175" spans="68:68" customFormat="1">
      <c r="BP560175" s="90"/>
    </row>
    <row r="560176" spans="68:68" customFormat="1">
      <c r="BP560176" s="90"/>
    </row>
    <row r="560177" spans="68:68" customFormat="1">
      <c r="BP560177" s="90"/>
    </row>
    <row r="560178" spans="68:68" customFormat="1">
      <c r="BP560178" s="90"/>
    </row>
    <row r="560179" spans="68:68" customFormat="1">
      <c r="BP560179" s="90"/>
    </row>
    <row r="560180" spans="68:68" customFormat="1">
      <c r="BP560180" s="90"/>
    </row>
    <row r="560181" spans="68:68" customFormat="1">
      <c r="BP560181" s="90"/>
    </row>
    <row r="560182" spans="68:68" customFormat="1">
      <c r="BP560182" s="90"/>
    </row>
    <row r="560183" spans="68:68" customFormat="1">
      <c r="BP560183" s="90"/>
    </row>
    <row r="560184" spans="68:68" customFormat="1">
      <c r="BP560184" s="90"/>
    </row>
    <row r="560185" spans="68:68" customFormat="1">
      <c r="BP560185" s="90"/>
    </row>
    <row r="560186" spans="68:68" customFormat="1">
      <c r="BP560186" s="90"/>
    </row>
    <row r="560187" spans="68:68" customFormat="1">
      <c r="BP560187" s="90"/>
    </row>
    <row r="560188" spans="68:68" customFormat="1">
      <c r="BP560188" s="90"/>
    </row>
    <row r="560189" spans="68:68" customFormat="1">
      <c r="BP560189" s="90"/>
    </row>
    <row r="560190" spans="68:68" customFormat="1">
      <c r="BP560190" s="90"/>
    </row>
    <row r="560191" spans="68:68" customFormat="1">
      <c r="BP560191" s="90"/>
    </row>
    <row r="560192" spans="68:68" customFormat="1">
      <c r="BP560192" s="90"/>
    </row>
    <row r="560193" spans="68:68" customFormat="1">
      <c r="BP560193" s="90"/>
    </row>
    <row r="560194" spans="68:68" customFormat="1">
      <c r="BP560194" s="90"/>
    </row>
    <row r="560195" spans="68:68" customFormat="1">
      <c r="BP560195" s="90"/>
    </row>
    <row r="560196" spans="68:68" customFormat="1">
      <c r="BP560196" s="90"/>
    </row>
    <row r="560197" spans="68:68" customFormat="1">
      <c r="BP560197" s="90"/>
    </row>
    <row r="560198" spans="68:68" customFormat="1">
      <c r="BP560198" s="90"/>
    </row>
    <row r="560199" spans="68:68" customFormat="1">
      <c r="BP560199" s="90"/>
    </row>
    <row r="560200" spans="68:68" customFormat="1">
      <c r="BP560200" s="90"/>
    </row>
    <row r="560201" spans="68:68" customFormat="1">
      <c r="BP560201" s="90"/>
    </row>
    <row r="560202" spans="68:68" customFormat="1">
      <c r="BP560202" s="90"/>
    </row>
    <row r="560203" spans="68:68" customFormat="1">
      <c r="BP560203" s="90"/>
    </row>
    <row r="560204" spans="68:68" customFormat="1">
      <c r="BP560204" s="90"/>
    </row>
    <row r="560205" spans="68:68" customFormat="1">
      <c r="BP560205" s="90"/>
    </row>
    <row r="560206" spans="68:68" customFormat="1">
      <c r="BP560206" s="90"/>
    </row>
    <row r="560207" spans="68:68" customFormat="1">
      <c r="BP560207" s="90"/>
    </row>
    <row r="560208" spans="68:68" customFormat="1">
      <c r="BP560208" s="90"/>
    </row>
    <row r="560209" spans="68:68" customFormat="1">
      <c r="BP560209" s="90"/>
    </row>
    <row r="560210" spans="68:68" customFormat="1">
      <c r="BP560210" s="90"/>
    </row>
    <row r="560211" spans="68:68" customFormat="1">
      <c r="BP560211" s="90"/>
    </row>
    <row r="560212" spans="68:68" customFormat="1">
      <c r="BP560212" s="90"/>
    </row>
    <row r="560213" spans="68:68" customFormat="1">
      <c r="BP560213" s="90"/>
    </row>
    <row r="560214" spans="68:68" customFormat="1">
      <c r="BP560214" s="90"/>
    </row>
    <row r="560215" spans="68:68" customFormat="1">
      <c r="BP560215" s="90"/>
    </row>
    <row r="560216" spans="68:68" customFormat="1">
      <c r="BP560216" s="90"/>
    </row>
    <row r="560217" spans="68:68" customFormat="1">
      <c r="BP560217" s="90"/>
    </row>
    <row r="560218" spans="68:68" customFormat="1">
      <c r="BP560218" s="90"/>
    </row>
    <row r="560219" spans="68:68" customFormat="1">
      <c r="BP560219" s="90"/>
    </row>
    <row r="560220" spans="68:68" customFormat="1">
      <c r="BP560220" s="90"/>
    </row>
    <row r="560221" spans="68:68" customFormat="1">
      <c r="BP560221" s="90"/>
    </row>
    <row r="560222" spans="68:68" customFormat="1">
      <c r="BP560222" s="90"/>
    </row>
    <row r="560223" spans="68:68" customFormat="1">
      <c r="BP560223" s="90"/>
    </row>
    <row r="560224" spans="68:68" customFormat="1">
      <c r="BP560224" s="90"/>
    </row>
    <row r="560225" spans="68:68" customFormat="1">
      <c r="BP560225" s="90"/>
    </row>
    <row r="560226" spans="68:68" customFormat="1">
      <c r="BP560226" s="90"/>
    </row>
    <row r="560227" spans="68:68" customFormat="1">
      <c r="BP560227" s="90"/>
    </row>
    <row r="560228" spans="68:68" customFormat="1">
      <c r="BP560228" s="90"/>
    </row>
    <row r="560229" spans="68:68" customFormat="1">
      <c r="BP560229" s="90"/>
    </row>
    <row r="560230" spans="68:68" customFormat="1">
      <c r="BP560230" s="90"/>
    </row>
    <row r="560231" spans="68:68" customFormat="1">
      <c r="BP560231" s="90"/>
    </row>
    <row r="560232" spans="68:68" customFormat="1">
      <c r="BP560232" s="90"/>
    </row>
    <row r="560233" spans="68:68" customFormat="1">
      <c r="BP560233" s="90"/>
    </row>
    <row r="560234" spans="68:68" customFormat="1">
      <c r="BP560234" s="90"/>
    </row>
    <row r="560235" spans="68:68" customFormat="1">
      <c r="BP560235" s="90"/>
    </row>
    <row r="560236" spans="68:68" customFormat="1">
      <c r="BP560236" s="90"/>
    </row>
    <row r="560237" spans="68:68" customFormat="1">
      <c r="BP560237" s="90"/>
    </row>
    <row r="560238" spans="68:68" customFormat="1">
      <c r="BP560238" s="90"/>
    </row>
    <row r="560239" spans="68:68" customFormat="1">
      <c r="BP560239" s="90"/>
    </row>
    <row r="560240" spans="68:68" customFormat="1">
      <c r="BP560240" s="90"/>
    </row>
    <row r="560241" spans="68:68" customFormat="1">
      <c r="BP560241" s="90"/>
    </row>
    <row r="560242" spans="68:68" customFormat="1">
      <c r="BP560242" s="90"/>
    </row>
    <row r="560243" spans="68:68" customFormat="1">
      <c r="BP560243" s="90"/>
    </row>
    <row r="560244" spans="68:68" customFormat="1">
      <c r="BP560244" s="90"/>
    </row>
    <row r="560245" spans="68:68" customFormat="1">
      <c r="BP560245" s="90"/>
    </row>
    <row r="560246" spans="68:68" customFormat="1">
      <c r="BP560246" s="90"/>
    </row>
    <row r="560247" spans="68:68" customFormat="1">
      <c r="BP560247" s="90"/>
    </row>
    <row r="560248" spans="68:68" customFormat="1">
      <c r="BP560248" s="90"/>
    </row>
    <row r="560249" spans="68:68" customFormat="1">
      <c r="BP560249" s="90"/>
    </row>
    <row r="560250" spans="68:68" customFormat="1">
      <c r="BP560250" s="90"/>
    </row>
    <row r="560251" spans="68:68" customFormat="1">
      <c r="BP560251" s="90"/>
    </row>
    <row r="560252" spans="68:68" customFormat="1">
      <c r="BP560252" s="90"/>
    </row>
    <row r="560253" spans="68:68" customFormat="1">
      <c r="BP560253" s="90"/>
    </row>
    <row r="560254" spans="68:68" customFormat="1">
      <c r="BP560254" s="90"/>
    </row>
    <row r="560255" spans="68:68" customFormat="1">
      <c r="BP560255" s="90"/>
    </row>
    <row r="560256" spans="68:68" customFormat="1">
      <c r="BP560256" s="90"/>
    </row>
    <row r="560257" spans="68:68" customFormat="1">
      <c r="BP560257" s="90"/>
    </row>
    <row r="560258" spans="68:68" customFormat="1">
      <c r="BP560258" s="90"/>
    </row>
    <row r="560259" spans="68:68" customFormat="1">
      <c r="BP560259" s="90"/>
    </row>
    <row r="560260" spans="68:68" customFormat="1">
      <c r="BP560260" s="90"/>
    </row>
    <row r="560261" spans="68:68" customFormat="1">
      <c r="BP560261" s="90"/>
    </row>
    <row r="560262" spans="68:68" customFormat="1">
      <c r="BP560262" s="90"/>
    </row>
    <row r="560263" spans="68:68" customFormat="1">
      <c r="BP560263" s="90"/>
    </row>
    <row r="560264" spans="68:68" customFormat="1">
      <c r="BP560264" s="90"/>
    </row>
    <row r="560265" spans="68:68" customFormat="1">
      <c r="BP560265" s="90"/>
    </row>
    <row r="560266" spans="68:68" customFormat="1">
      <c r="BP560266" s="90"/>
    </row>
    <row r="560267" spans="68:68" customFormat="1">
      <c r="BP560267" s="90"/>
    </row>
    <row r="560268" spans="68:68" customFormat="1">
      <c r="BP560268" s="90"/>
    </row>
    <row r="560269" spans="68:68" customFormat="1">
      <c r="BP560269" s="90"/>
    </row>
    <row r="560270" spans="68:68" customFormat="1">
      <c r="BP560270" s="90"/>
    </row>
    <row r="560271" spans="68:68" customFormat="1">
      <c r="BP560271" s="90"/>
    </row>
    <row r="560272" spans="68:68" customFormat="1">
      <c r="BP560272" s="90"/>
    </row>
    <row r="560273" spans="68:68" customFormat="1">
      <c r="BP560273" s="90"/>
    </row>
    <row r="560274" spans="68:68" customFormat="1">
      <c r="BP560274" s="90"/>
    </row>
    <row r="560275" spans="68:68" customFormat="1">
      <c r="BP560275" s="90"/>
    </row>
    <row r="560276" spans="68:68" customFormat="1">
      <c r="BP560276" s="90"/>
    </row>
    <row r="560277" spans="68:68" customFormat="1">
      <c r="BP560277" s="90"/>
    </row>
    <row r="560278" spans="68:68" customFormat="1">
      <c r="BP560278" s="90"/>
    </row>
    <row r="560279" spans="68:68" customFormat="1">
      <c r="BP560279" s="90"/>
    </row>
    <row r="560280" spans="68:68" customFormat="1">
      <c r="BP560280" s="90"/>
    </row>
    <row r="560281" spans="68:68" customFormat="1">
      <c r="BP560281" s="90"/>
    </row>
    <row r="560282" spans="68:68" customFormat="1">
      <c r="BP560282" s="90"/>
    </row>
    <row r="560283" spans="68:68" customFormat="1">
      <c r="BP560283" s="90"/>
    </row>
    <row r="560284" spans="68:68" customFormat="1">
      <c r="BP560284" s="90"/>
    </row>
    <row r="560285" spans="68:68" customFormat="1">
      <c r="BP560285" s="90"/>
    </row>
    <row r="560286" spans="68:68" customFormat="1">
      <c r="BP560286" s="90"/>
    </row>
    <row r="560287" spans="68:68" customFormat="1">
      <c r="BP560287" s="90"/>
    </row>
    <row r="560288" spans="68:68" customFormat="1">
      <c r="BP560288" s="90"/>
    </row>
    <row r="560289" spans="68:68" customFormat="1">
      <c r="BP560289" s="90"/>
    </row>
    <row r="560290" spans="68:68" customFormat="1">
      <c r="BP560290" s="90"/>
    </row>
    <row r="560291" spans="68:68" customFormat="1">
      <c r="BP560291" s="90"/>
    </row>
    <row r="560292" spans="68:68" customFormat="1">
      <c r="BP560292" s="90"/>
    </row>
    <row r="560293" spans="68:68" customFormat="1">
      <c r="BP560293" s="90"/>
    </row>
    <row r="560294" spans="68:68" customFormat="1">
      <c r="BP560294" s="90"/>
    </row>
    <row r="560295" spans="68:68" customFormat="1">
      <c r="BP560295" s="90"/>
    </row>
    <row r="560296" spans="68:68" customFormat="1">
      <c r="BP560296" s="90"/>
    </row>
    <row r="560297" spans="68:68" customFormat="1">
      <c r="BP560297" s="90"/>
    </row>
    <row r="560298" spans="68:68" customFormat="1">
      <c r="BP560298" s="90"/>
    </row>
    <row r="560299" spans="68:68" customFormat="1">
      <c r="BP560299" s="90"/>
    </row>
    <row r="560300" spans="68:68" customFormat="1">
      <c r="BP560300" s="90"/>
    </row>
    <row r="560301" spans="68:68" customFormat="1">
      <c r="BP560301" s="90"/>
    </row>
    <row r="560302" spans="68:68" customFormat="1">
      <c r="BP560302" s="90"/>
    </row>
    <row r="560303" spans="68:68" customFormat="1">
      <c r="BP560303" s="90"/>
    </row>
    <row r="560304" spans="68:68" customFormat="1">
      <c r="BP560304" s="90"/>
    </row>
    <row r="560305" spans="68:68" customFormat="1">
      <c r="BP560305" s="90"/>
    </row>
    <row r="560306" spans="68:68" customFormat="1">
      <c r="BP560306" s="90"/>
    </row>
    <row r="560307" spans="68:68" customFormat="1">
      <c r="BP560307" s="90"/>
    </row>
    <row r="560308" spans="68:68" customFormat="1">
      <c r="BP560308" s="90"/>
    </row>
    <row r="560309" spans="68:68" customFormat="1">
      <c r="BP560309" s="90"/>
    </row>
    <row r="560310" spans="68:68" customFormat="1">
      <c r="BP560310" s="90"/>
    </row>
    <row r="560311" spans="68:68" customFormat="1">
      <c r="BP560311" s="90"/>
    </row>
    <row r="560312" spans="68:68" customFormat="1">
      <c r="BP560312" s="90"/>
    </row>
    <row r="560313" spans="68:68" customFormat="1">
      <c r="BP560313" s="90"/>
    </row>
    <row r="560314" spans="68:68" customFormat="1">
      <c r="BP560314" s="90"/>
    </row>
    <row r="560315" spans="68:68" customFormat="1">
      <c r="BP560315" s="90"/>
    </row>
    <row r="560316" spans="68:68" customFormat="1">
      <c r="BP560316" s="90"/>
    </row>
    <row r="560317" spans="68:68" customFormat="1">
      <c r="BP560317" s="90"/>
    </row>
    <row r="560318" spans="68:68" customFormat="1">
      <c r="BP560318" s="90"/>
    </row>
    <row r="560319" spans="68:68" customFormat="1">
      <c r="BP560319" s="90"/>
    </row>
    <row r="560320" spans="68:68" customFormat="1">
      <c r="BP560320" s="90"/>
    </row>
    <row r="560321" spans="68:68" customFormat="1">
      <c r="BP560321" s="90"/>
    </row>
    <row r="560322" spans="68:68" customFormat="1">
      <c r="BP560322" s="90"/>
    </row>
    <row r="560323" spans="68:68" customFormat="1">
      <c r="BP560323" s="90"/>
    </row>
    <row r="560324" spans="68:68" customFormat="1">
      <c r="BP560324" s="90"/>
    </row>
    <row r="560325" spans="68:68" customFormat="1">
      <c r="BP560325" s="90"/>
    </row>
    <row r="560326" spans="68:68" customFormat="1">
      <c r="BP560326" s="90"/>
    </row>
    <row r="560327" spans="68:68" customFormat="1">
      <c r="BP560327" s="90"/>
    </row>
    <row r="560328" spans="68:68" customFormat="1">
      <c r="BP560328" s="90"/>
    </row>
    <row r="560329" spans="68:68" customFormat="1">
      <c r="BP560329" s="90"/>
    </row>
    <row r="560330" spans="68:68" customFormat="1">
      <c r="BP560330" s="90"/>
    </row>
    <row r="560331" spans="68:68" customFormat="1">
      <c r="BP560331" s="90"/>
    </row>
    <row r="560332" spans="68:68" customFormat="1">
      <c r="BP560332" s="90"/>
    </row>
    <row r="560333" spans="68:68" customFormat="1">
      <c r="BP560333" s="90"/>
    </row>
    <row r="560334" spans="68:68" customFormat="1">
      <c r="BP560334" s="90"/>
    </row>
    <row r="560335" spans="68:68" customFormat="1">
      <c r="BP560335" s="90"/>
    </row>
    <row r="560336" spans="68:68" customFormat="1">
      <c r="BP560336" s="90"/>
    </row>
    <row r="560337" spans="68:68" customFormat="1">
      <c r="BP560337" s="90"/>
    </row>
    <row r="560338" spans="68:68" customFormat="1">
      <c r="BP560338" s="90"/>
    </row>
    <row r="560339" spans="68:68" customFormat="1">
      <c r="BP560339" s="90"/>
    </row>
    <row r="560340" spans="68:68" customFormat="1">
      <c r="BP560340" s="90"/>
    </row>
    <row r="560341" spans="68:68" customFormat="1">
      <c r="BP560341" s="90"/>
    </row>
    <row r="560342" spans="68:68" customFormat="1">
      <c r="BP560342" s="90"/>
    </row>
    <row r="560343" spans="68:68" customFormat="1">
      <c r="BP560343" s="90"/>
    </row>
    <row r="560344" spans="68:68" customFormat="1">
      <c r="BP560344" s="90"/>
    </row>
    <row r="560345" spans="68:68" customFormat="1">
      <c r="BP560345" s="90"/>
    </row>
    <row r="560346" spans="68:68" customFormat="1">
      <c r="BP560346" s="90"/>
    </row>
    <row r="560347" spans="68:68" customFormat="1">
      <c r="BP560347" s="90"/>
    </row>
    <row r="560348" spans="68:68" customFormat="1">
      <c r="BP560348" s="90"/>
    </row>
    <row r="560349" spans="68:68" customFormat="1">
      <c r="BP560349" s="90"/>
    </row>
    <row r="560350" spans="68:68" customFormat="1">
      <c r="BP560350" s="90"/>
    </row>
    <row r="560351" spans="68:68" customFormat="1">
      <c r="BP560351" s="90"/>
    </row>
    <row r="560352" spans="68:68" customFormat="1">
      <c r="BP560352" s="90"/>
    </row>
    <row r="560353" spans="68:68" customFormat="1">
      <c r="BP560353" s="90"/>
    </row>
    <row r="560354" spans="68:68" customFormat="1">
      <c r="BP560354" s="90"/>
    </row>
    <row r="560355" spans="68:68" customFormat="1">
      <c r="BP560355" s="90"/>
    </row>
    <row r="560356" spans="68:68" customFormat="1">
      <c r="BP560356" s="90"/>
    </row>
    <row r="560357" spans="68:68" customFormat="1">
      <c r="BP560357" s="90"/>
    </row>
    <row r="560358" spans="68:68" customFormat="1">
      <c r="BP560358" s="90"/>
    </row>
    <row r="560359" spans="68:68" customFormat="1">
      <c r="BP560359" s="90"/>
    </row>
    <row r="560360" spans="68:68" customFormat="1">
      <c r="BP560360" s="90"/>
    </row>
    <row r="560361" spans="68:68" customFormat="1">
      <c r="BP560361" s="90"/>
    </row>
    <row r="560362" spans="68:68" customFormat="1">
      <c r="BP560362" s="90"/>
    </row>
    <row r="560363" spans="68:68" customFormat="1">
      <c r="BP560363" s="90"/>
    </row>
    <row r="560364" spans="68:68" customFormat="1">
      <c r="BP560364" s="90"/>
    </row>
    <row r="560365" spans="68:68" customFormat="1">
      <c r="BP560365" s="90"/>
    </row>
    <row r="560366" spans="68:68" customFormat="1">
      <c r="BP560366" s="90"/>
    </row>
    <row r="560367" spans="68:68" customFormat="1">
      <c r="BP560367" s="90"/>
    </row>
    <row r="560368" spans="68:68" customFormat="1">
      <c r="BP560368" s="90"/>
    </row>
    <row r="560369" spans="68:68" customFormat="1">
      <c r="BP560369" s="90"/>
    </row>
    <row r="560370" spans="68:68" customFormat="1">
      <c r="BP560370" s="90"/>
    </row>
    <row r="560371" spans="68:68" customFormat="1">
      <c r="BP560371" s="90"/>
    </row>
    <row r="560372" spans="68:68" customFormat="1">
      <c r="BP560372" s="90"/>
    </row>
    <row r="560373" spans="68:68" customFormat="1">
      <c r="BP560373" s="90"/>
    </row>
    <row r="560374" spans="68:68" customFormat="1">
      <c r="BP560374" s="90"/>
    </row>
    <row r="560375" spans="68:68" customFormat="1">
      <c r="BP560375" s="90"/>
    </row>
    <row r="560376" spans="68:68" customFormat="1">
      <c r="BP560376" s="90"/>
    </row>
    <row r="560377" spans="68:68" customFormat="1">
      <c r="BP560377" s="90"/>
    </row>
    <row r="560378" spans="68:68" customFormat="1">
      <c r="BP560378" s="90"/>
    </row>
    <row r="560379" spans="68:68" customFormat="1">
      <c r="BP560379" s="90"/>
    </row>
    <row r="560380" spans="68:68" customFormat="1">
      <c r="BP560380" s="90"/>
    </row>
    <row r="560381" spans="68:68" customFormat="1">
      <c r="BP560381" s="90"/>
    </row>
    <row r="560382" spans="68:68" customFormat="1">
      <c r="BP560382" s="90"/>
    </row>
    <row r="560383" spans="68:68" customFormat="1">
      <c r="BP560383" s="90"/>
    </row>
    <row r="560384" spans="68:68" customFormat="1">
      <c r="BP560384" s="90"/>
    </row>
    <row r="560385" spans="68:68" customFormat="1">
      <c r="BP560385" s="90"/>
    </row>
    <row r="560386" spans="68:68" customFormat="1">
      <c r="BP560386" s="90"/>
    </row>
    <row r="560387" spans="68:68" customFormat="1">
      <c r="BP560387" s="90"/>
    </row>
    <row r="560388" spans="68:68" customFormat="1">
      <c r="BP560388" s="90"/>
    </row>
    <row r="560389" spans="68:68" customFormat="1">
      <c r="BP560389" s="90"/>
    </row>
    <row r="560390" spans="68:68" customFormat="1">
      <c r="BP560390" s="90"/>
    </row>
    <row r="560391" spans="68:68" customFormat="1">
      <c r="BP560391" s="90"/>
    </row>
    <row r="560392" spans="68:68" customFormat="1">
      <c r="BP560392" s="90"/>
    </row>
    <row r="560393" spans="68:68" customFormat="1">
      <c r="BP560393" s="90"/>
    </row>
    <row r="560394" spans="68:68" customFormat="1">
      <c r="BP560394" s="90"/>
    </row>
    <row r="560395" spans="68:68" customFormat="1">
      <c r="BP560395" s="90"/>
    </row>
    <row r="560396" spans="68:68" customFormat="1">
      <c r="BP560396" s="90"/>
    </row>
    <row r="560397" spans="68:68" customFormat="1">
      <c r="BP560397" s="90"/>
    </row>
    <row r="560398" spans="68:68" customFormat="1">
      <c r="BP560398" s="90"/>
    </row>
    <row r="560399" spans="68:68" customFormat="1">
      <c r="BP560399" s="90"/>
    </row>
    <row r="560400" spans="68:68" customFormat="1">
      <c r="BP560400" s="90"/>
    </row>
    <row r="560401" spans="68:68" customFormat="1">
      <c r="BP560401" s="90"/>
    </row>
    <row r="560402" spans="68:68" customFormat="1">
      <c r="BP560402" s="90"/>
    </row>
    <row r="560403" spans="68:68" customFormat="1">
      <c r="BP560403" s="90"/>
    </row>
    <row r="560404" spans="68:68" customFormat="1">
      <c r="BP560404" s="90"/>
    </row>
    <row r="560405" spans="68:68" customFormat="1">
      <c r="BP560405" s="90"/>
    </row>
    <row r="560406" spans="68:68" customFormat="1">
      <c r="BP560406" s="90"/>
    </row>
    <row r="560407" spans="68:68" customFormat="1">
      <c r="BP560407" s="90"/>
    </row>
    <row r="560408" spans="68:68" customFormat="1">
      <c r="BP560408" s="90"/>
    </row>
    <row r="560409" spans="68:68" customFormat="1">
      <c r="BP560409" s="90"/>
    </row>
    <row r="560410" spans="68:68" customFormat="1">
      <c r="BP560410" s="90"/>
    </row>
    <row r="560411" spans="68:68" customFormat="1">
      <c r="BP560411" s="90"/>
    </row>
    <row r="560412" spans="68:68" customFormat="1">
      <c r="BP560412" s="90"/>
    </row>
    <row r="560413" spans="68:68" customFormat="1">
      <c r="BP560413" s="90"/>
    </row>
    <row r="560414" spans="68:68" customFormat="1">
      <c r="BP560414" s="90"/>
    </row>
    <row r="560415" spans="68:68" customFormat="1">
      <c r="BP560415" s="90"/>
    </row>
    <row r="560416" spans="68:68" customFormat="1">
      <c r="BP560416" s="90"/>
    </row>
    <row r="560417" spans="68:68" customFormat="1">
      <c r="BP560417" s="90"/>
    </row>
    <row r="560418" spans="68:68" customFormat="1">
      <c r="BP560418" s="90"/>
    </row>
    <row r="560419" spans="68:68" customFormat="1">
      <c r="BP560419" s="90"/>
    </row>
    <row r="560420" spans="68:68" customFormat="1">
      <c r="BP560420" s="90"/>
    </row>
    <row r="560421" spans="68:68" customFormat="1">
      <c r="BP560421" s="90"/>
    </row>
    <row r="560422" spans="68:68" customFormat="1">
      <c r="BP560422" s="90"/>
    </row>
    <row r="560423" spans="68:68" customFormat="1">
      <c r="BP560423" s="90"/>
    </row>
    <row r="560424" spans="68:68" customFormat="1">
      <c r="BP560424" s="90"/>
    </row>
    <row r="560425" spans="68:68" customFormat="1">
      <c r="BP560425" s="90"/>
    </row>
    <row r="560426" spans="68:68" customFormat="1">
      <c r="BP560426" s="90"/>
    </row>
    <row r="560427" spans="68:68" customFormat="1">
      <c r="BP560427" s="90"/>
    </row>
    <row r="560428" spans="68:68" customFormat="1">
      <c r="BP560428" s="90"/>
    </row>
    <row r="560429" spans="68:68" customFormat="1">
      <c r="BP560429" s="90"/>
    </row>
    <row r="560430" spans="68:68" customFormat="1">
      <c r="BP560430" s="90"/>
    </row>
    <row r="560431" spans="68:68" customFormat="1">
      <c r="BP560431" s="90"/>
    </row>
    <row r="560432" spans="68:68" customFormat="1">
      <c r="BP560432" s="90"/>
    </row>
    <row r="560433" spans="68:68" customFormat="1">
      <c r="BP560433" s="90"/>
    </row>
    <row r="560434" spans="68:68" customFormat="1">
      <c r="BP560434" s="90"/>
    </row>
    <row r="560435" spans="68:68" customFormat="1">
      <c r="BP560435" s="90"/>
    </row>
    <row r="560436" spans="68:68" customFormat="1">
      <c r="BP560436" s="90"/>
    </row>
    <row r="560437" spans="68:68" customFormat="1">
      <c r="BP560437" s="90"/>
    </row>
    <row r="560438" spans="68:68" customFormat="1">
      <c r="BP560438" s="90"/>
    </row>
    <row r="560439" spans="68:68" customFormat="1">
      <c r="BP560439" s="90"/>
    </row>
    <row r="560440" spans="68:68" customFormat="1">
      <c r="BP560440" s="90"/>
    </row>
    <row r="560441" spans="68:68" customFormat="1">
      <c r="BP560441" s="90"/>
    </row>
    <row r="560442" spans="68:68" customFormat="1">
      <c r="BP560442" s="90"/>
    </row>
    <row r="560443" spans="68:68" customFormat="1">
      <c r="BP560443" s="90"/>
    </row>
    <row r="560444" spans="68:68" customFormat="1">
      <c r="BP560444" s="90"/>
    </row>
    <row r="560445" spans="68:68" customFormat="1">
      <c r="BP560445" s="90"/>
    </row>
    <row r="560446" spans="68:68" customFormat="1">
      <c r="BP560446" s="90"/>
    </row>
    <row r="560447" spans="68:68" customFormat="1">
      <c r="BP560447" s="90"/>
    </row>
    <row r="560448" spans="68:68" customFormat="1">
      <c r="BP560448" s="90"/>
    </row>
    <row r="560449" spans="68:68" customFormat="1">
      <c r="BP560449" s="90"/>
    </row>
    <row r="560450" spans="68:68" customFormat="1">
      <c r="BP560450" s="90"/>
    </row>
    <row r="560451" spans="68:68" customFormat="1">
      <c r="BP560451" s="90"/>
    </row>
    <row r="560452" spans="68:68" customFormat="1">
      <c r="BP560452" s="90"/>
    </row>
    <row r="560453" spans="68:68" customFormat="1">
      <c r="BP560453" s="90"/>
    </row>
    <row r="560454" spans="68:68" customFormat="1">
      <c r="BP560454" s="90"/>
    </row>
    <row r="560455" spans="68:68" customFormat="1">
      <c r="BP560455" s="90"/>
    </row>
    <row r="560456" spans="68:68" customFormat="1">
      <c r="BP560456" s="90"/>
    </row>
    <row r="560457" spans="68:68" customFormat="1">
      <c r="BP560457" s="90"/>
    </row>
    <row r="560458" spans="68:68" customFormat="1">
      <c r="BP560458" s="90"/>
    </row>
    <row r="560459" spans="68:68" customFormat="1">
      <c r="BP560459" s="90"/>
    </row>
    <row r="560460" spans="68:68" customFormat="1">
      <c r="BP560460" s="90"/>
    </row>
    <row r="560461" spans="68:68" customFormat="1">
      <c r="BP560461" s="90"/>
    </row>
    <row r="560462" spans="68:68" customFormat="1">
      <c r="BP560462" s="90"/>
    </row>
    <row r="560463" spans="68:68" customFormat="1">
      <c r="BP560463" s="90"/>
    </row>
    <row r="560464" spans="68:68" customFormat="1">
      <c r="BP560464" s="90"/>
    </row>
    <row r="560465" spans="68:68" customFormat="1">
      <c r="BP560465" s="90"/>
    </row>
    <row r="560466" spans="68:68" customFormat="1">
      <c r="BP560466" s="90"/>
    </row>
    <row r="560467" spans="68:68" customFormat="1">
      <c r="BP560467" s="90"/>
    </row>
    <row r="560468" spans="68:68" customFormat="1">
      <c r="BP560468" s="90"/>
    </row>
    <row r="560469" spans="68:68" customFormat="1">
      <c r="BP560469" s="90"/>
    </row>
    <row r="560470" spans="68:68" customFormat="1">
      <c r="BP560470" s="90"/>
    </row>
    <row r="560471" spans="68:68" customFormat="1">
      <c r="BP560471" s="90"/>
    </row>
    <row r="560472" spans="68:68" customFormat="1">
      <c r="BP560472" s="90"/>
    </row>
    <row r="560473" spans="68:68" customFormat="1">
      <c r="BP560473" s="90"/>
    </row>
    <row r="560474" spans="68:68" customFormat="1">
      <c r="BP560474" s="90"/>
    </row>
    <row r="560475" spans="68:68" customFormat="1">
      <c r="BP560475" s="90"/>
    </row>
    <row r="560476" spans="68:68" customFormat="1">
      <c r="BP560476" s="90"/>
    </row>
    <row r="560477" spans="68:68" customFormat="1">
      <c r="BP560477" s="90"/>
    </row>
    <row r="560478" spans="68:68" customFormat="1">
      <c r="BP560478" s="90"/>
    </row>
    <row r="560479" spans="68:68" customFormat="1">
      <c r="BP560479" s="90"/>
    </row>
    <row r="560480" spans="68:68" customFormat="1">
      <c r="BP560480" s="90"/>
    </row>
    <row r="560481" spans="68:68" customFormat="1">
      <c r="BP560481" s="90"/>
    </row>
    <row r="560482" spans="68:68" customFormat="1">
      <c r="BP560482" s="90"/>
    </row>
    <row r="560483" spans="68:68" customFormat="1">
      <c r="BP560483" s="90"/>
    </row>
    <row r="560484" spans="68:68" customFormat="1">
      <c r="BP560484" s="90"/>
    </row>
    <row r="560485" spans="68:68" customFormat="1">
      <c r="BP560485" s="90"/>
    </row>
    <row r="560486" spans="68:68" customFormat="1">
      <c r="BP560486" s="90"/>
    </row>
    <row r="560487" spans="68:68" customFormat="1">
      <c r="BP560487" s="90"/>
    </row>
    <row r="560488" spans="68:68" customFormat="1">
      <c r="BP560488" s="90"/>
    </row>
    <row r="560489" spans="68:68" customFormat="1">
      <c r="BP560489" s="90"/>
    </row>
    <row r="560490" spans="68:68" customFormat="1">
      <c r="BP560490" s="90"/>
    </row>
    <row r="560491" spans="68:68" customFormat="1">
      <c r="BP560491" s="90"/>
    </row>
    <row r="560492" spans="68:68" customFormat="1">
      <c r="BP560492" s="90"/>
    </row>
    <row r="560493" spans="68:68" customFormat="1">
      <c r="BP560493" s="90"/>
    </row>
    <row r="560494" spans="68:68" customFormat="1">
      <c r="BP560494" s="90"/>
    </row>
    <row r="560495" spans="68:68" customFormat="1">
      <c r="BP560495" s="90"/>
    </row>
    <row r="560496" spans="68:68" customFormat="1">
      <c r="BP560496" s="90"/>
    </row>
    <row r="560497" spans="68:68" customFormat="1">
      <c r="BP560497" s="90"/>
    </row>
    <row r="560498" spans="68:68" customFormat="1">
      <c r="BP560498" s="90"/>
    </row>
    <row r="560499" spans="68:68" customFormat="1">
      <c r="BP560499" s="90"/>
    </row>
    <row r="560500" spans="68:68" customFormat="1">
      <c r="BP560500" s="90"/>
    </row>
    <row r="560501" spans="68:68" customFormat="1">
      <c r="BP560501" s="90"/>
    </row>
    <row r="560502" spans="68:68" customFormat="1">
      <c r="BP560502" s="90"/>
    </row>
    <row r="560503" spans="68:68" customFormat="1">
      <c r="BP560503" s="90"/>
    </row>
    <row r="560504" spans="68:68" customFormat="1">
      <c r="BP560504" s="90"/>
    </row>
    <row r="560505" spans="68:68" customFormat="1">
      <c r="BP560505" s="90"/>
    </row>
    <row r="560506" spans="68:68" customFormat="1">
      <c r="BP560506" s="90"/>
    </row>
    <row r="560507" spans="68:68" customFormat="1">
      <c r="BP560507" s="90"/>
    </row>
    <row r="560508" spans="68:68" customFormat="1">
      <c r="BP560508" s="90"/>
    </row>
    <row r="560509" spans="68:68" customFormat="1">
      <c r="BP560509" s="90"/>
    </row>
    <row r="560510" spans="68:68" customFormat="1">
      <c r="BP560510" s="90"/>
    </row>
    <row r="560511" spans="68:68" customFormat="1">
      <c r="BP560511" s="90"/>
    </row>
    <row r="560512" spans="68:68" customFormat="1">
      <c r="BP560512" s="90"/>
    </row>
    <row r="560513" spans="68:68" customFormat="1">
      <c r="BP560513" s="90"/>
    </row>
    <row r="560514" spans="68:68" customFormat="1">
      <c r="BP560514" s="90"/>
    </row>
    <row r="560515" spans="68:68" customFormat="1">
      <c r="BP560515" s="90"/>
    </row>
    <row r="560516" spans="68:68" customFormat="1">
      <c r="BP560516" s="90"/>
    </row>
    <row r="560517" spans="68:68" customFormat="1">
      <c r="BP560517" s="90"/>
    </row>
    <row r="560518" spans="68:68" customFormat="1">
      <c r="BP560518" s="90"/>
    </row>
    <row r="560519" spans="68:68" customFormat="1">
      <c r="BP560519" s="90"/>
    </row>
    <row r="560520" spans="68:68" customFormat="1">
      <c r="BP560520" s="90"/>
    </row>
    <row r="560521" spans="68:68" customFormat="1">
      <c r="BP560521" s="90"/>
    </row>
    <row r="560522" spans="68:68" customFormat="1">
      <c r="BP560522" s="90"/>
    </row>
    <row r="560523" spans="68:68" customFormat="1">
      <c r="BP560523" s="90"/>
    </row>
    <row r="560524" spans="68:68" customFormat="1">
      <c r="BP560524" s="90"/>
    </row>
    <row r="560525" spans="68:68" customFormat="1">
      <c r="BP560525" s="90"/>
    </row>
    <row r="560526" spans="68:68" customFormat="1">
      <c r="BP560526" s="90"/>
    </row>
    <row r="560527" spans="68:68" customFormat="1">
      <c r="BP560527" s="90"/>
    </row>
    <row r="560528" spans="68:68" customFormat="1">
      <c r="BP560528" s="90"/>
    </row>
    <row r="560529" spans="68:68" customFormat="1">
      <c r="BP560529" s="90"/>
    </row>
    <row r="560530" spans="68:68" customFormat="1">
      <c r="BP560530" s="90"/>
    </row>
    <row r="560531" spans="68:68" customFormat="1">
      <c r="BP560531" s="90"/>
    </row>
    <row r="560532" spans="68:68" customFormat="1">
      <c r="BP560532" s="90"/>
    </row>
    <row r="560533" spans="68:68" customFormat="1">
      <c r="BP560533" s="90"/>
    </row>
    <row r="560534" spans="68:68" customFormat="1">
      <c r="BP560534" s="90"/>
    </row>
    <row r="560535" spans="68:68" customFormat="1">
      <c r="BP560535" s="90"/>
    </row>
    <row r="560536" spans="68:68" customFormat="1">
      <c r="BP560536" s="90"/>
    </row>
    <row r="560537" spans="68:68" customFormat="1">
      <c r="BP560537" s="90"/>
    </row>
    <row r="560538" spans="68:68" customFormat="1">
      <c r="BP560538" s="90"/>
    </row>
    <row r="560539" spans="68:68" customFormat="1">
      <c r="BP560539" s="90"/>
    </row>
    <row r="560540" spans="68:68" customFormat="1">
      <c r="BP560540" s="90"/>
    </row>
    <row r="560541" spans="68:68" customFormat="1">
      <c r="BP560541" s="90"/>
    </row>
    <row r="560542" spans="68:68" customFormat="1">
      <c r="BP560542" s="90"/>
    </row>
    <row r="560543" spans="68:68" customFormat="1">
      <c r="BP560543" s="90"/>
    </row>
    <row r="560544" spans="68:68" customFormat="1">
      <c r="BP560544" s="90"/>
    </row>
    <row r="560545" spans="68:68" customFormat="1">
      <c r="BP560545" s="90"/>
    </row>
    <row r="560546" spans="68:68" customFormat="1">
      <c r="BP560546" s="90"/>
    </row>
    <row r="560547" spans="68:68" customFormat="1">
      <c r="BP560547" s="90"/>
    </row>
    <row r="560548" spans="68:68" customFormat="1">
      <c r="BP560548" s="90"/>
    </row>
    <row r="560549" spans="68:68" customFormat="1">
      <c r="BP560549" s="90"/>
    </row>
    <row r="560550" spans="68:68" customFormat="1">
      <c r="BP560550" s="90"/>
    </row>
    <row r="560551" spans="68:68" customFormat="1">
      <c r="BP560551" s="90"/>
    </row>
    <row r="560552" spans="68:68" customFormat="1">
      <c r="BP560552" s="90"/>
    </row>
    <row r="560553" spans="68:68" customFormat="1">
      <c r="BP560553" s="90"/>
    </row>
    <row r="560554" spans="68:68" customFormat="1">
      <c r="BP560554" s="90"/>
    </row>
    <row r="560555" spans="68:68" customFormat="1">
      <c r="BP560555" s="90"/>
    </row>
    <row r="560556" spans="68:68" customFormat="1">
      <c r="BP560556" s="90"/>
    </row>
    <row r="560557" spans="68:68" customFormat="1">
      <c r="BP560557" s="90"/>
    </row>
    <row r="560558" spans="68:68" customFormat="1">
      <c r="BP560558" s="90"/>
    </row>
    <row r="560559" spans="68:68" customFormat="1">
      <c r="BP560559" s="90"/>
    </row>
    <row r="560560" spans="68:68" customFormat="1">
      <c r="BP560560" s="90"/>
    </row>
    <row r="560561" spans="68:68" customFormat="1">
      <c r="BP560561" s="90"/>
    </row>
    <row r="560562" spans="68:68" customFormat="1">
      <c r="BP560562" s="90"/>
    </row>
    <row r="560563" spans="68:68" customFormat="1">
      <c r="BP560563" s="90"/>
    </row>
    <row r="560564" spans="68:68" customFormat="1">
      <c r="BP560564" s="90"/>
    </row>
    <row r="560565" spans="68:68" customFormat="1">
      <c r="BP560565" s="90"/>
    </row>
    <row r="560566" spans="68:68" customFormat="1">
      <c r="BP560566" s="90"/>
    </row>
    <row r="560567" spans="68:68" customFormat="1">
      <c r="BP560567" s="90"/>
    </row>
    <row r="560568" spans="68:68" customFormat="1">
      <c r="BP560568" s="90"/>
    </row>
    <row r="560569" spans="68:68" customFormat="1">
      <c r="BP560569" s="90"/>
    </row>
    <row r="560570" spans="68:68" customFormat="1">
      <c r="BP560570" s="90"/>
    </row>
    <row r="560571" spans="68:68" customFormat="1">
      <c r="BP560571" s="90"/>
    </row>
    <row r="560572" spans="68:68" customFormat="1">
      <c r="BP560572" s="90"/>
    </row>
    <row r="560573" spans="68:68" customFormat="1">
      <c r="BP560573" s="90"/>
    </row>
    <row r="560574" spans="68:68" customFormat="1">
      <c r="BP560574" s="90"/>
    </row>
    <row r="560575" spans="68:68" customFormat="1">
      <c r="BP560575" s="90"/>
    </row>
    <row r="560576" spans="68:68" customFormat="1">
      <c r="BP560576" s="90"/>
    </row>
    <row r="560577" spans="68:68" customFormat="1">
      <c r="BP560577" s="90"/>
    </row>
    <row r="560578" spans="68:68" customFormat="1">
      <c r="BP560578" s="90"/>
    </row>
    <row r="560579" spans="68:68" customFormat="1">
      <c r="BP560579" s="90"/>
    </row>
    <row r="560580" spans="68:68" customFormat="1">
      <c r="BP560580" s="90"/>
    </row>
    <row r="560581" spans="68:68" customFormat="1">
      <c r="BP560581" s="90"/>
    </row>
    <row r="560582" spans="68:68" customFormat="1">
      <c r="BP560582" s="90"/>
    </row>
    <row r="560583" spans="68:68" customFormat="1">
      <c r="BP560583" s="90"/>
    </row>
    <row r="560584" spans="68:68" customFormat="1">
      <c r="BP560584" s="90"/>
    </row>
    <row r="560585" spans="68:68" customFormat="1">
      <c r="BP560585" s="90"/>
    </row>
    <row r="560586" spans="68:68" customFormat="1">
      <c r="BP560586" s="90"/>
    </row>
    <row r="560587" spans="68:68" customFormat="1">
      <c r="BP560587" s="90"/>
    </row>
    <row r="560588" spans="68:68" customFormat="1">
      <c r="BP560588" s="90"/>
    </row>
    <row r="560589" spans="68:68" customFormat="1">
      <c r="BP560589" s="90"/>
    </row>
    <row r="560590" spans="68:68" customFormat="1">
      <c r="BP560590" s="90"/>
    </row>
    <row r="560591" spans="68:68" customFormat="1">
      <c r="BP560591" s="90"/>
    </row>
    <row r="560592" spans="68:68" customFormat="1">
      <c r="BP560592" s="90"/>
    </row>
    <row r="560593" spans="68:68" customFormat="1">
      <c r="BP560593" s="90"/>
    </row>
    <row r="560594" spans="68:68" customFormat="1">
      <c r="BP560594" s="90"/>
    </row>
    <row r="560595" spans="68:68" customFormat="1">
      <c r="BP560595" s="90"/>
    </row>
    <row r="560596" spans="68:68" customFormat="1">
      <c r="BP560596" s="90"/>
    </row>
    <row r="560597" spans="68:68" customFormat="1">
      <c r="BP560597" s="90"/>
    </row>
    <row r="560598" spans="68:68" customFormat="1">
      <c r="BP560598" s="90"/>
    </row>
    <row r="560599" spans="68:68" customFormat="1">
      <c r="BP560599" s="90"/>
    </row>
    <row r="560600" spans="68:68" customFormat="1">
      <c r="BP560600" s="90"/>
    </row>
    <row r="560601" spans="68:68" customFormat="1">
      <c r="BP560601" s="90"/>
    </row>
    <row r="560602" spans="68:68" customFormat="1">
      <c r="BP560602" s="90"/>
    </row>
    <row r="560603" spans="68:68" customFormat="1">
      <c r="BP560603" s="90"/>
    </row>
    <row r="560604" spans="68:68" customFormat="1">
      <c r="BP560604" s="90"/>
    </row>
    <row r="560605" spans="68:68" customFormat="1">
      <c r="BP560605" s="90"/>
    </row>
    <row r="560606" spans="68:68" customFormat="1">
      <c r="BP560606" s="90"/>
    </row>
    <row r="560607" spans="68:68" customFormat="1">
      <c r="BP560607" s="90"/>
    </row>
    <row r="560608" spans="68:68" customFormat="1">
      <c r="BP560608" s="90"/>
    </row>
    <row r="560609" spans="68:68" customFormat="1">
      <c r="BP560609" s="90"/>
    </row>
    <row r="560610" spans="68:68" customFormat="1">
      <c r="BP560610" s="90"/>
    </row>
    <row r="560611" spans="68:68" customFormat="1">
      <c r="BP560611" s="90"/>
    </row>
    <row r="560612" spans="68:68" customFormat="1">
      <c r="BP560612" s="90"/>
    </row>
    <row r="560613" spans="68:68" customFormat="1">
      <c r="BP560613" s="90"/>
    </row>
    <row r="560614" spans="68:68" customFormat="1">
      <c r="BP560614" s="90"/>
    </row>
    <row r="560615" spans="68:68" customFormat="1">
      <c r="BP560615" s="90"/>
    </row>
    <row r="560616" spans="68:68" customFormat="1">
      <c r="BP560616" s="90"/>
    </row>
    <row r="560617" spans="68:68" customFormat="1">
      <c r="BP560617" s="90"/>
    </row>
    <row r="560618" spans="68:68" customFormat="1">
      <c r="BP560618" s="90"/>
    </row>
    <row r="560619" spans="68:68" customFormat="1">
      <c r="BP560619" s="90"/>
    </row>
    <row r="560620" spans="68:68" customFormat="1">
      <c r="BP560620" s="90"/>
    </row>
    <row r="560621" spans="68:68" customFormat="1">
      <c r="BP560621" s="90"/>
    </row>
    <row r="560622" spans="68:68" customFormat="1">
      <c r="BP560622" s="90"/>
    </row>
    <row r="560623" spans="68:68" customFormat="1">
      <c r="BP560623" s="90"/>
    </row>
    <row r="560624" spans="68:68" customFormat="1">
      <c r="BP560624" s="90"/>
    </row>
    <row r="560625" spans="68:68" customFormat="1">
      <c r="BP560625" s="90"/>
    </row>
    <row r="560626" spans="68:68" customFormat="1">
      <c r="BP560626" s="90"/>
    </row>
    <row r="560627" spans="68:68" customFormat="1">
      <c r="BP560627" s="90"/>
    </row>
    <row r="560628" spans="68:68" customFormat="1">
      <c r="BP560628" s="90"/>
    </row>
    <row r="560629" spans="68:68" customFormat="1">
      <c r="BP560629" s="90"/>
    </row>
    <row r="560630" spans="68:68" customFormat="1">
      <c r="BP560630" s="90"/>
    </row>
    <row r="560631" spans="68:68" customFormat="1">
      <c r="BP560631" s="90"/>
    </row>
    <row r="560632" spans="68:68" customFormat="1">
      <c r="BP560632" s="90"/>
    </row>
    <row r="560633" spans="68:68" customFormat="1">
      <c r="BP560633" s="90"/>
    </row>
    <row r="560634" spans="68:68" customFormat="1">
      <c r="BP560634" s="90"/>
    </row>
    <row r="560635" spans="68:68" customFormat="1">
      <c r="BP560635" s="90"/>
    </row>
    <row r="560636" spans="68:68" customFormat="1">
      <c r="BP560636" s="90"/>
    </row>
    <row r="560637" spans="68:68" customFormat="1">
      <c r="BP560637" s="90"/>
    </row>
    <row r="560638" spans="68:68" customFormat="1">
      <c r="BP560638" s="90"/>
    </row>
    <row r="560639" spans="68:68" customFormat="1">
      <c r="BP560639" s="90"/>
    </row>
    <row r="560640" spans="68:68" customFormat="1">
      <c r="BP560640" s="90"/>
    </row>
    <row r="560641" spans="68:68" customFormat="1">
      <c r="BP560641" s="90"/>
    </row>
    <row r="560642" spans="68:68" customFormat="1">
      <c r="BP560642" s="90"/>
    </row>
    <row r="560643" spans="68:68" customFormat="1">
      <c r="BP560643" s="90"/>
    </row>
    <row r="560644" spans="68:68" customFormat="1">
      <c r="BP560644" s="90"/>
    </row>
    <row r="560645" spans="68:68" customFormat="1">
      <c r="BP560645" s="90"/>
    </row>
    <row r="560646" spans="68:68" customFormat="1">
      <c r="BP560646" s="90"/>
    </row>
    <row r="560647" spans="68:68" customFormat="1">
      <c r="BP560647" s="90"/>
    </row>
    <row r="560648" spans="68:68" customFormat="1">
      <c r="BP560648" s="90"/>
    </row>
    <row r="560649" spans="68:68" customFormat="1">
      <c r="BP560649" s="90"/>
    </row>
    <row r="560650" spans="68:68" customFormat="1">
      <c r="BP560650" s="90"/>
    </row>
    <row r="560651" spans="68:68" customFormat="1">
      <c r="BP560651" s="90"/>
    </row>
    <row r="560652" spans="68:68" customFormat="1">
      <c r="BP560652" s="90"/>
    </row>
    <row r="560653" spans="68:68" customFormat="1">
      <c r="BP560653" s="90"/>
    </row>
    <row r="560654" spans="68:68" customFormat="1">
      <c r="BP560654" s="90"/>
    </row>
    <row r="560655" spans="68:68" customFormat="1">
      <c r="BP560655" s="90"/>
    </row>
    <row r="560656" spans="68:68" customFormat="1">
      <c r="BP560656" s="90"/>
    </row>
    <row r="560657" spans="68:68" customFormat="1">
      <c r="BP560657" s="90"/>
    </row>
    <row r="560658" spans="68:68" customFormat="1">
      <c r="BP560658" s="90"/>
    </row>
    <row r="560659" spans="68:68" customFormat="1">
      <c r="BP560659" s="90"/>
    </row>
    <row r="560660" spans="68:68" customFormat="1">
      <c r="BP560660" s="90"/>
    </row>
    <row r="560661" spans="68:68" customFormat="1">
      <c r="BP560661" s="90"/>
    </row>
    <row r="560662" spans="68:68" customFormat="1">
      <c r="BP560662" s="90"/>
    </row>
    <row r="560663" spans="68:68" customFormat="1">
      <c r="BP560663" s="90"/>
    </row>
    <row r="560664" spans="68:68" customFormat="1">
      <c r="BP560664" s="90"/>
    </row>
    <row r="560665" spans="68:68" customFormat="1">
      <c r="BP560665" s="90"/>
    </row>
    <row r="560666" spans="68:68" customFormat="1">
      <c r="BP560666" s="90"/>
    </row>
    <row r="560667" spans="68:68" customFormat="1">
      <c r="BP560667" s="90"/>
    </row>
    <row r="560668" spans="68:68" customFormat="1">
      <c r="BP560668" s="90"/>
    </row>
    <row r="560669" spans="68:68" customFormat="1">
      <c r="BP560669" s="90"/>
    </row>
    <row r="560670" spans="68:68" customFormat="1">
      <c r="BP560670" s="90"/>
    </row>
    <row r="560671" spans="68:68" customFormat="1">
      <c r="BP560671" s="90"/>
    </row>
    <row r="560672" spans="68:68" customFormat="1">
      <c r="BP560672" s="90"/>
    </row>
    <row r="560673" spans="68:68" customFormat="1">
      <c r="BP560673" s="90"/>
    </row>
    <row r="560674" spans="68:68" customFormat="1">
      <c r="BP560674" s="90"/>
    </row>
    <row r="560675" spans="68:68" customFormat="1">
      <c r="BP560675" s="90"/>
    </row>
    <row r="560676" spans="68:68" customFormat="1">
      <c r="BP560676" s="90"/>
    </row>
    <row r="560677" spans="68:68" customFormat="1">
      <c r="BP560677" s="90"/>
    </row>
    <row r="560678" spans="68:68" customFormat="1">
      <c r="BP560678" s="90"/>
    </row>
    <row r="560679" spans="68:68" customFormat="1">
      <c r="BP560679" s="90"/>
    </row>
    <row r="560680" spans="68:68" customFormat="1">
      <c r="BP560680" s="90"/>
    </row>
    <row r="560681" spans="68:68" customFormat="1">
      <c r="BP560681" s="90"/>
    </row>
    <row r="560682" spans="68:68" customFormat="1">
      <c r="BP560682" s="90"/>
    </row>
    <row r="560683" spans="68:68" customFormat="1">
      <c r="BP560683" s="90"/>
    </row>
    <row r="560684" spans="68:68" customFormat="1">
      <c r="BP560684" s="90"/>
    </row>
    <row r="560685" spans="68:68" customFormat="1">
      <c r="BP560685" s="90"/>
    </row>
    <row r="560686" spans="68:68" customFormat="1">
      <c r="BP560686" s="90"/>
    </row>
    <row r="560687" spans="68:68" customFormat="1">
      <c r="BP560687" s="90"/>
    </row>
    <row r="560688" spans="68:68" customFormat="1">
      <c r="BP560688" s="90"/>
    </row>
    <row r="560689" spans="68:68" customFormat="1">
      <c r="BP560689" s="90"/>
    </row>
    <row r="560690" spans="68:68" customFormat="1">
      <c r="BP560690" s="90"/>
    </row>
    <row r="560691" spans="68:68" customFormat="1">
      <c r="BP560691" s="90"/>
    </row>
    <row r="560692" spans="68:68" customFormat="1">
      <c r="BP560692" s="90"/>
    </row>
    <row r="560693" spans="68:68" customFormat="1">
      <c r="BP560693" s="90"/>
    </row>
    <row r="560694" spans="68:68" customFormat="1">
      <c r="BP560694" s="90"/>
    </row>
    <row r="560695" spans="68:68" customFormat="1">
      <c r="BP560695" s="90"/>
    </row>
    <row r="560696" spans="68:68" customFormat="1">
      <c r="BP560696" s="90"/>
    </row>
    <row r="560697" spans="68:68" customFormat="1">
      <c r="BP560697" s="90"/>
    </row>
    <row r="560698" spans="68:68" customFormat="1">
      <c r="BP560698" s="90"/>
    </row>
    <row r="560699" spans="68:68" customFormat="1">
      <c r="BP560699" s="90"/>
    </row>
    <row r="560700" spans="68:68" customFormat="1">
      <c r="BP560700" s="90"/>
    </row>
    <row r="560701" spans="68:68" customFormat="1">
      <c r="BP560701" s="90"/>
    </row>
    <row r="560702" spans="68:68" customFormat="1">
      <c r="BP560702" s="90"/>
    </row>
    <row r="560703" spans="68:68" customFormat="1">
      <c r="BP560703" s="90"/>
    </row>
    <row r="560704" spans="68:68" customFormat="1">
      <c r="BP560704" s="90"/>
    </row>
    <row r="560705" spans="68:68" customFormat="1">
      <c r="BP560705" s="90"/>
    </row>
    <row r="560706" spans="68:68" customFormat="1">
      <c r="BP560706" s="90"/>
    </row>
    <row r="560707" spans="68:68" customFormat="1">
      <c r="BP560707" s="90"/>
    </row>
    <row r="560708" spans="68:68" customFormat="1">
      <c r="BP560708" s="90"/>
    </row>
    <row r="560709" spans="68:68" customFormat="1">
      <c r="BP560709" s="90"/>
    </row>
    <row r="560710" spans="68:68" customFormat="1">
      <c r="BP560710" s="90"/>
    </row>
    <row r="560711" spans="68:68" customFormat="1">
      <c r="BP560711" s="90"/>
    </row>
    <row r="560712" spans="68:68" customFormat="1">
      <c r="BP560712" s="90"/>
    </row>
    <row r="560713" spans="68:68" customFormat="1">
      <c r="BP560713" s="90"/>
    </row>
    <row r="560714" spans="68:68" customFormat="1">
      <c r="BP560714" s="90"/>
    </row>
    <row r="560715" spans="68:68" customFormat="1">
      <c r="BP560715" s="90"/>
    </row>
    <row r="560716" spans="68:68" customFormat="1">
      <c r="BP560716" s="90"/>
    </row>
    <row r="560717" spans="68:68" customFormat="1">
      <c r="BP560717" s="90"/>
    </row>
    <row r="560718" spans="68:68" customFormat="1">
      <c r="BP560718" s="90"/>
    </row>
    <row r="560719" spans="68:68" customFormat="1">
      <c r="BP560719" s="90"/>
    </row>
    <row r="560720" spans="68:68" customFormat="1">
      <c r="BP560720" s="90"/>
    </row>
    <row r="560721" spans="68:68" customFormat="1">
      <c r="BP560721" s="90"/>
    </row>
    <row r="560722" spans="68:68" customFormat="1">
      <c r="BP560722" s="90"/>
    </row>
    <row r="560723" spans="68:68" customFormat="1">
      <c r="BP560723" s="90"/>
    </row>
    <row r="560724" spans="68:68" customFormat="1">
      <c r="BP560724" s="90"/>
    </row>
    <row r="560725" spans="68:68" customFormat="1">
      <c r="BP560725" s="90"/>
    </row>
    <row r="560726" spans="68:68" customFormat="1">
      <c r="BP560726" s="90"/>
    </row>
    <row r="560727" spans="68:68" customFormat="1">
      <c r="BP560727" s="90"/>
    </row>
    <row r="560728" spans="68:68" customFormat="1">
      <c r="BP560728" s="90"/>
    </row>
    <row r="560729" spans="68:68" customFormat="1">
      <c r="BP560729" s="90"/>
    </row>
    <row r="560730" spans="68:68" customFormat="1">
      <c r="BP560730" s="90"/>
    </row>
    <row r="560731" spans="68:68" customFormat="1">
      <c r="BP560731" s="90"/>
    </row>
    <row r="560732" spans="68:68" customFormat="1">
      <c r="BP560732" s="90"/>
    </row>
    <row r="560733" spans="68:68" customFormat="1">
      <c r="BP560733" s="90"/>
    </row>
    <row r="560734" spans="68:68" customFormat="1">
      <c r="BP560734" s="90"/>
    </row>
    <row r="560735" spans="68:68" customFormat="1">
      <c r="BP560735" s="90"/>
    </row>
    <row r="560736" spans="68:68" customFormat="1">
      <c r="BP560736" s="90"/>
    </row>
    <row r="560737" spans="68:68" customFormat="1">
      <c r="BP560737" s="90"/>
    </row>
    <row r="560738" spans="68:68" customFormat="1">
      <c r="BP560738" s="90"/>
    </row>
    <row r="560739" spans="68:68" customFormat="1">
      <c r="BP560739" s="90"/>
    </row>
    <row r="560740" spans="68:68" customFormat="1">
      <c r="BP560740" s="90"/>
    </row>
    <row r="560741" spans="68:68" customFormat="1">
      <c r="BP560741" s="90"/>
    </row>
    <row r="560742" spans="68:68" customFormat="1">
      <c r="BP560742" s="90"/>
    </row>
    <row r="560743" spans="68:68" customFormat="1">
      <c r="BP560743" s="90"/>
    </row>
    <row r="560744" spans="68:68" customFormat="1">
      <c r="BP560744" s="90"/>
    </row>
    <row r="560745" spans="68:68" customFormat="1">
      <c r="BP560745" s="90"/>
    </row>
    <row r="560746" spans="68:68" customFormat="1">
      <c r="BP560746" s="90"/>
    </row>
    <row r="560747" spans="68:68" customFormat="1">
      <c r="BP560747" s="90"/>
    </row>
    <row r="560748" spans="68:68" customFormat="1">
      <c r="BP560748" s="90"/>
    </row>
    <row r="560749" spans="68:68" customFormat="1">
      <c r="BP560749" s="90"/>
    </row>
    <row r="560750" spans="68:68" customFormat="1">
      <c r="BP560750" s="90"/>
    </row>
    <row r="560751" spans="68:68" customFormat="1">
      <c r="BP560751" s="90"/>
    </row>
    <row r="560752" spans="68:68" customFormat="1">
      <c r="BP560752" s="90"/>
    </row>
    <row r="560753" spans="68:68" customFormat="1">
      <c r="BP560753" s="90"/>
    </row>
    <row r="560754" spans="68:68" customFormat="1">
      <c r="BP560754" s="90"/>
    </row>
    <row r="560755" spans="68:68" customFormat="1">
      <c r="BP560755" s="90"/>
    </row>
    <row r="560756" spans="68:68" customFormat="1">
      <c r="BP560756" s="90"/>
    </row>
    <row r="560757" spans="68:68" customFormat="1">
      <c r="BP560757" s="90"/>
    </row>
    <row r="560758" spans="68:68" customFormat="1">
      <c r="BP560758" s="90"/>
    </row>
    <row r="560759" spans="68:68" customFormat="1">
      <c r="BP560759" s="90"/>
    </row>
    <row r="560760" spans="68:68" customFormat="1">
      <c r="BP560760" s="90"/>
    </row>
    <row r="560761" spans="68:68" customFormat="1">
      <c r="BP560761" s="90"/>
    </row>
    <row r="560762" spans="68:68" customFormat="1">
      <c r="BP560762" s="90"/>
    </row>
    <row r="560763" spans="68:68" customFormat="1">
      <c r="BP560763" s="90"/>
    </row>
    <row r="560764" spans="68:68" customFormat="1">
      <c r="BP560764" s="90"/>
    </row>
    <row r="560765" spans="68:68" customFormat="1">
      <c r="BP560765" s="90"/>
    </row>
    <row r="560766" spans="68:68" customFormat="1">
      <c r="BP560766" s="90"/>
    </row>
    <row r="560767" spans="68:68" customFormat="1">
      <c r="BP560767" s="90"/>
    </row>
    <row r="560768" spans="68:68" customFormat="1">
      <c r="BP560768" s="90"/>
    </row>
    <row r="560769" spans="68:68" customFormat="1">
      <c r="BP560769" s="90"/>
    </row>
    <row r="560770" spans="68:68" customFormat="1">
      <c r="BP560770" s="90"/>
    </row>
    <row r="560771" spans="68:68" customFormat="1">
      <c r="BP560771" s="90"/>
    </row>
    <row r="560772" spans="68:68" customFormat="1">
      <c r="BP560772" s="90"/>
    </row>
    <row r="560773" spans="68:68" customFormat="1">
      <c r="BP560773" s="90"/>
    </row>
    <row r="560774" spans="68:68" customFormat="1">
      <c r="BP560774" s="90"/>
    </row>
    <row r="560775" spans="68:68" customFormat="1">
      <c r="BP560775" s="90"/>
    </row>
    <row r="560776" spans="68:68" customFormat="1">
      <c r="BP560776" s="90"/>
    </row>
    <row r="560777" spans="68:68" customFormat="1">
      <c r="BP560777" s="90"/>
    </row>
    <row r="560778" spans="68:68" customFormat="1">
      <c r="BP560778" s="90"/>
    </row>
    <row r="560779" spans="68:68" customFormat="1">
      <c r="BP560779" s="90"/>
    </row>
    <row r="560780" spans="68:68" customFormat="1">
      <c r="BP560780" s="90"/>
    </row>
    <row r="560781" spans="68:68" customFormat="1">
      <c r="BP560781" s="90"/>
    </row>
    <row r="560782" spans="68:68" customFormat="1">
      <c r="BP560782" s="90"/>
    </row>
    <row r="560783" spans="68:68" customFormat="1">
      <c r="BP560783" s="90"/>
    </row>
    <row r="560784" spans="68:68" customFormat="1">
      <c r="BP560784" s="90"/>
    </row>
    <row r="560785" spans="68:68" customFormat="1">
      <c r="BP560785" s="90"/>
    </row>
    <row r="560786" spans="68:68" customFormat="1">
      <c r="BP560786" s="90"/>
    </row>
    <row r="560787" spans="68:68" customFormat="1">
      <c r="BP560787" s="90"/>
    </row>
    <row r="560788" spans="68:68" customFormat="1">
      <c r="BP560788" s="90"/>
    </row>
    <row r="560789" spans="68:68" customFormat="1">
      <c r="BP560789" s="90"/>
    </row>
    <row r="560790" spans="68:68" customFormat="1">
      <c r="BP560790" s="90"/>
    </row>
    <row r="560791" spans="68:68" customFormat="1">
      <c r="BP560791" s="90"/>
    </row>
    <row r="560792" spans="68:68" customFormat="1">
      <c r="BP560792" s="90"/>
    </row>
    <row r="560793" spans="68:68" customFormat="1">
      <c r="BP560793" s="90"/>
    </row>
    <row r="560794" spans="68:68" customFormat="1">
      <c r="BP560794" s="90"/>
    </row>
    <row r="560795" spans="68:68" customFormat="1">
      <c r="BP560795" s="90"/>
    </row>
    <row r="560796" spans="68:68" customFormat="1">
      <c r="BP560796" s="90"/>
    </row>
    <row r="560797" spans="68:68" customFormat="1">
      <c r="BP560797" s="90"/>
    </row>
    <row r="560798" spans="68:68" customFormat="1">
      <c r="BP560798" s="90"/>
    </row>
    <row r="560799" spans="68:68" customFormat="1">
      <c r="BP560799" s="90"/>
    </row>
    <row r="560800" spans="68:68" customFormat="1">
      <c r="BP560800" s="90"/>
    </row>
    <row r="560801" spans="68:68" customFormat="1">
      <c r="BP560801" s="90"/>
    </row>
    <row r="560802" spans="68:68" customFormat="1">
      <c r="BP560802" s="90"/>
    </row>
    <row r="560803" spans="68:68" customFormat="1">
      <c r="BP560803" s="90"/>
    </row>
    <row r="560804" spans="68:68" customFormat="1">
      <c r="BP560804" s="90"/>
    </row>
    <row r="560805" spans="68:68" customFormat="1">
      <c r="BP560805" s="90"/>
    </row>
    <row r="560806" spans="68:68" customFormat="1">
      <c r="BP560806" s="90"/>
    </row>
    <row r="560807" spans="68:68" customFormat="1">
      <c r="BP560807" s="90"/>
    </row>
    <row r="560808" spans="68:68" customFormat="1">
      <c r="BP560808" s="90"/>
    </row>
    <row r="560809" spans="68:68" customFormat="1">
      <c r="BP560809" s="90"/>
    </row>
    <row r="560810" spans="68:68" customFormat="1">
      <c r="BP560810" s="90"/>
    </row>
    <row r="560811" spans="68:68" customFormat="1">
      <c r="BP560811" s="90"/>
    </row>
    <row r="560812" spans="68:68" customFormat="1">
      <c r="BP560812" s="90"/>
    </row>
    <row r="560813" spans="68:68" customFormat="1">
      <c r="BP560813" s="90"/>
    </row>
    <row r="560814" spans="68:68" customFormat="1">
      <c r="BP560814" s="90"/>
    </row>
    <row r="560815" spans="68:68" customFormat="1">
      <c r="BP560815" s="90"/>
    </row>
    <row r="560816" spans="68:68" customFormat="1">
      <c r="BP560816" s="90"/>
    </row>
    <row r="560817" spans="68:68" customFormat="1">
      <c r="BP560817" s="90"/>
    </row>
    <row r="560818" spans="68:68" customFormat="1">
      <c r="BP560818" s="90"/>
    </row>
    <row r="560819" spans="68:68" customFormat="1">
      <c r="BP560819" s="90"/>
    </row>
    <row r="560820" spans="68:68" customFormat="1">
      <c r="BP560820" s="90"/>
    </row>
    <row r="560821" spans="68:68" customFormat="1">
      <c r="BP560821" s="90"/>
    </row>
    <row r="560822" spans="68:68" customFormat="1">
      <c r="BP560822" s="90"/>
    </row>
    <row r="560823" spans="68:68" customFormat="1">
      <c r="BP560823" s="90"/>
    </row>
    <row r="560824" spans="68:68" customFormat="1">
      <c r="BP560824" s="90"/>
    </row>
    <row r="560825" spans="68:68" customFormat="1">
      <c r="BP560825" s="90"/>
    </row>
    <row r="560826" spans="68:68" customFormat="1">
      <c r="BP560826" s="90"/>
    </row>
    <row r="560827" spans="68:68" customFormat="1">
      <c r="BP560827" s="90"/>
    </row>
    <row r="560828" spans="68:68" customFormat="1">
      <c r="BP560828" s="90"/>
    </row>
    <row r="560829" spans="68:68" customFormat="1">
      <c r="BP560829" s="90"/>
    </row>
    <row r="560830" spans="68:68" customFormat="1">
      <c r="BP560830" s="90"/>
    </row>
    <row r="560831" spans="68:68" customFormat="1">
      <c r="BP560831" s="90"/>
    </row>
    <row r="560832" spans="68:68" customFormat="1">
      <c r="BP560832" s="90"/>
    </row>
    <row r="560833" spans="68:68" customFormat="1">
      <c r="BP560833" s="90"/>
    </row>
    <row r="560834" spans="68:68" customFormat="1">
      <c r="BP560834" s="90"/>
    </row>
    <row r="560835" spans="68:68" customFormat="1">
      <c r="BP560835" s="90"/>
    </row>
    <row r="560836" spans="68:68" customFormat="1">
      <c r="BP560836" s="90"/>
    </row>
    <row r="560837" spans="68:68" customFormat="1">
      <c r="BP560837" s="90"/>
    </row>
    <row r="560838" spans="68:68" customFormat="1">
      <c r="BP560838" s="90"/>
    </row>
    <row r="560839" spans="68:68" customFormat="1">
      <c r="BP560839" s="90"/>
    </row>
    <row r="560840" spans="68:68" customFormat="1">
      <c r="BP560840" s="90"/>
    </row>
    <row r="560841" spans="68:68" customFormat="1">
      <c r="BP560841" s="90"/>
    </row>
    <row r="560842" spans="68:68" customFormat="1">
      <c r="BP560842" s="90"/>
    </row>
    <row r="560843" spans="68:68" customFormat="1">
      <c r="BP560843" s="90"/>
    </row>
    <row r="560844" spans="68:68" customFormat="1">
      <c r="BP560844" s="90"/>
    </row>
    <row r="560845" spans="68:68" customFormat="1">
      <c r="BP560845" s="90"/>
    </row>
    <row r="560846" spans="68:68" customFormat="1">
      <c r="BP560846" s="90"/>
    </row>
    <row r="560847" spans="68:68" customFormat="1">
      <c r="BP560847" s="90"/>
    </row>
    <row r="560848" spans="68:68" customFormat="1">
      <c r="BP560848" s="90"/>
    </row>
    <row r="560849" spans="68:68" customFormat="1">
      <c r="BP560849" s="90"/>
    </row>
    <row r="560850" spans="68:68" customFormat="1">
      <c r="BP560850" s="90"/>
    </row>
    <row r="560851" spans="68:68" customFormat="1">
      <c r="BP560851" s="90"/>
    </row>
    <row r="560852" spans="68:68" customFormat="1">
      <c r="BP560852" s="90"/>
    </row>
    <row r="560853" spans="68:68" customFormat="1">
      <c r="BP560853" s="90"/>
    </row>
    <row r="560854" spans="68:68" customFormat="1">
      <c r="BP560854" s="90"/>
    </row>
    <row r="560855" spans="68:68" customFormat="1">
      <c r="BP560855" s="90"/>
    </row>
    <row r="560856" spans="68:68" customFormat="1">
      <c r="BP560856" s="90"/>
    </row>
    <row r="560857" spans="68:68" customFormat="1">
      <c r="BP560857" s="90"/>
    </row>
    <row r="560858" spans="68:68" customFormat="1">
      <c r="BP560858" s="90"/>
    </row>
    <row r="560859" spans="68:68" customFormat="1">
      <c r="BP560859" s="90"/>
    </row>
    <row r="560860" spans="68:68" customFormat="1">
      <c r="BP560860" s="90"/>
    </row>
    <row r="560861" spans="68:68" customFormat="1">
      <c r="BP560861" s="90"/>
    </row>
    <row r="560862" spans="68:68" customFormat="1">
      <c r="BP560862" s="90"/>
    </row>
    <row r="560863" spans="68:68" customFormat="1">
      <c r="BP560863" s="90"/>
    </row>
    <row r="560864" spans="68:68" customFormat="1">
      <c r="BP560864" s="90"/>
    </row>
    <row r="560865" spans="68:68" customFormat="1">
      <c r="BP560865" s="90"/>
    </row>
    <row r="560866" spans="68:68" customFormat="1">
      <c r="BP560866" s="90"/>
    </row>
    <row r="560867" spans="68:68" customFormat="1">
      <c r="BP560867" s="90"/>
    </row>
    <row r="560868" spans="68:68" customFormat="1">
      <c r="BP560868" s="90"/>
    </row>
    <row r="560869" spans="68:68" customFormat="1">
      <c r="BP560869" s="90"/>
    </row>
    <row r="560870" spans="68:68" customFormat="1">
      <c r="BP560870" s="90"/>
    </row>
    <row r="560871" spans="68:68" customFormat="1">
      <c r="BP560871" s="90"/>
    </row>
    <row r="560872" spans="68:68" customFormat="1">
      <c r="BP560872" s="90"/>
    </row>
    <row r="560873" spans="68:68" customFormat="1">
      <c r="BP560873" s="90"/>
    </row>
    <row r="560874" spans="68:68" customFormat="1">
      <c r="BP560874" s="90"/>
    </row>
    <row r="560875" spans="68:68" customFormat="1">
      <c r="BP560875" s="90"/>
    </row>
    <row r="560876" spans="68:68" customFormat="1">
      <c r="BP560876" s="90"/>
    </row>
    <row r="560877" spans="68:68" customFormat="1">
      <c r="BP560877" s="90"/>
    </row>
    <row r="560878" spans="68:68" customFormat="1">
      <c r="BP560878" s="90"/>
    </row>
    <row r="560879" spans="68:68" customFormat="1">
      <c r="BP560879" s="90"/>
    </row>
    <row r="560880" spans="68:68" customFormat="1">
      <c r="BP560880" s="90"/>
    </row>
    <row r="560881" spans="68:68" customFormat="1">
      <c r="BP560881" s="90"/>
    </row>
    <row r="560882" spans="68:68" customFormat="1">
      <c r="BP560882" s="90"/>
    </row>
    <row r="560883" spans="68:68" customFormat="1">
      <c r="BP560883" s="90"/>
    </row>
    <row r="560884" spans="68:68" customFormat="1">
      <c r="BP560884" s="90"/>
    </row>
    <row r="560885" spans="68:68" customFormat="1">
      <c r="BP560885" s="90"/>
    </row>
    <row r="560886" spans="68:68" customFormat="1">
      <c r="BP560886" s="90"/>
    </row>
    <row r="560887" spans="68:68" customFormat="1">
      <c r="BP560887" s="90"/>
    </row>
    <row r="560888" spans="68:68" customFormat="1">
      <c r="BP560888" s="90"/>
    </row>
    <row r="560889" spans="68:68" customFormat="1">
      <c r="BP560889" s="90"/>
    </row>
    <row r="560890" spans="68:68" customFormat="1">
      <c r="BP560890" s="90"/>
    </row>
    <row r="560891" spans="68:68" customFormat="1">
      <c r="BP560891" s="90"/>
    </row>
    <row r="560892" spans="68:68" customFormat="1">
      <c r="BP560892" s="90"/>
    </row>
    <row r="560893" spans="68:68" customFormat="1">
      <c r="BP560893" s="90"/>
    </row>
    <row r="560894" spans="68:68" customFormat="1">
      <c r="BP560894" s="90"/>
    </row>
    <row r="560895" spans="68:68" customFormat="1">
      <c r="BP560895" s="90"/>
    </row>
    <row r="560896" spans="68:68" customFormat="1">
      <c r="BP560896" s="90"/>
    </row>
    <row r="560897" spans="68:68" customFormat="1">
      <c r="BP560897" s="90"/>
    </row>
    <row r="560898" spans="68:68" customFormat="1">
      <c r="BP560898" s="90"/>
    </row>
    <row r="560899" spans="68:68" customFormat="1">
      <c r="BP560899" s="90"/>
    </row>
    <row r="560900" spans="68:68" customFormat="1">
      <c r="BP560900" s="90"/>
    </row>
    <row r="560901" spans="68:68" customFormat="1">
      <c r="BP560901" s="90"/>
    </row>
    <row r="560902" spans="68:68" customFormat="1">
      <c r="BP560902" s="90"/>
    </row>
    <row r="560903" spans="68:68" customFormat="1">
      <c r="BP560903" s="90"/>
    </row>
    <row r="560904" spans="68:68" customFormat="1">
      <c r="BP560904" s="90"/>
    </row>
    <row r="560905" spans="68:68" customFormat="1">
      <c r="BP560905" s="90"/>
    </row>
    <row r="560906" spans="68:68" customFormat="1">
      <c r="BP560906" s="90"/>
    </row>
    <row r="560907" spans="68:68" customFormat="1">
      <c r="BP560907" s="90"/>
    </row>
    <row r="560908" spans="68:68" customFormat="1">
      <c r="BP560908" s="90"/>
    </row>
    <row r="560909" spans="68:68" customFormat="1">
      <c r="BP560909" s="90"/>
    </row>
    <row r="560910" spans="68:68" customFormat="1">
      <c r="BP560910" s="90"/>
    </row>
    <row r="560911" spans="68:68" customFormat="1">
      <c r="BP560911" s="90"/>
    </row>
    <row r="560912" spans="68:68" customFormat="1">
      <c r="BP560912" s="90"/>
    </row>
    <row r="560913" spans="68:68" customFormat="1">
      <c r="BP560913" s="90"/>
    </row>
    <row r="560914" spans="68:68" customFormat="1">
      <c r="BP560914" s="90"/>
    </row>
    <row r="560915" spans="68:68" customFormat="1">
      <c r="BP560915" s="90"/>
    </row>
    <row r="560916" spans="68:68" customFormat="1">
      <c r="BP560916" s="90"/>
    </row>
    <row r="560917" spans="68:68" customFormat="1">
      <c r="BP560917" s="90"/>
    </row>
    <row r="560918" spans="68:68" customFormat="1">
      <c r="BP560918" s="90"/>
    </row>
    <row r="560919" spans="68:68" customFormat="1">
      <c r="BP560919" s="90"/>
    </row>
    <row r="560920" spans="68:68" customFormat="1">
      <c r="BP560920" s="90"/>
    </row>
    <row r="560921" spans="68:68" customFormat="1">
      <c r="BP560921" s="90"/>
    </row>
    <row r="560922" spans="68:68" customFormat="1">
      <c r="BP560922" s="90"/>
    </row>
    <row r="560923" spans="68:68" customFormat="1">
      <c r="BP560923" s="90"/>
    </row>
    <row r="560924" spans="68:68" customFormat="1">
      <c r="BP560924" s="90"/>
    </row>
    <row r="560925" spans="68:68" customFormat="1">
      <c r="BP560925" s="90"/>
    </row>
    <row r="560926" spans="68:68" customFormat="1">
      <c r="BP560926" s="90"/>
    </row>
    <row r="560927" spans="68:68" customFormat="1">
      <c r="BP560927" s="90"/>
    </row>
    <row r="560928" spans="68:68" customFormat="1">
      <c r="BP560928" s="90"/>
    </row>
    <row r="560929" spans="68:68" customFormat="1">
      <c r="BP560929" s="90"/>
    </row>
    <row r="560930" spans="68:68" customFormat="1">
      <c r="BP560930" s="90"/>
    </row>
    <row r="560931" spans="68:68" customFormat="1">
      <c r="BP560931" s="90"/>
    </row>
    <row r="560932" spans="68:68" customFormat="1">
      <c r="BP560932" s="90"/>
    </row>
    <row r="560933" spans="68:68" customFormat="1">
      <c r="BP560933" s="90"/>
    </row>
    <row r="560934" spans="68:68" customFormat="1">
      <c r="BP560934" s="90"/>
    </row>
    <row r="560935" spans="68:68" customFormat="1">
      <c r="BP560935" s="90"/>
    </row>
    <row r="560936" spans="68:68" customFormat="1">
      <c r="BP560936" s="90"/>
    </row>
    <row r="560937" spans="68:68" customFormat="1">
      <c r="BP560937" s="90"/>
    </row>
    <row r="560938" spans="68:68" customFormat="1">
      <c r="BP560938" s="90"/>
    </row>
    <row r="560939" spans="68:68" customFormat="1">
      <c r="BP560939" s="90"/>
    </row>
    <row r="560940" spans="68:68" customFormat="1">
      <c r="BP560940" s="90"/>
    </row>
    <row r="560941" spans="68:68" customFormat="1">
      <c r="BP560941" s="90"/>
    </row>
    <row r="560942" spans="68:68" customFormat="1">
      <c r="BP560942" s="90"/>
    </row>
    <row r="560943" spans="68:68" customFormat="1">
      <c r="BP560943" s="90"/>
    </row>
    <row r="560944" spans="68:68" customFormat="1">
      <c r="BP560944" s="90"/>
    </row>
    <row r="560945" spans="68:68" customFormat="1">
      <c r="BP560945" s="90"/>
    </row>
    <row r="560946" spans="68:68" customFormat="1">
      <c r="BP560946" s="90"/>
    </row>
    <row r="560947" spans="68:68" customFormat="1">
      <c r="BP560947" s="90"/>
    </row>
    <row r="560948" spans="68:68" customFormat="1">
      <c r="BP560948" s="90"/>
    </row>
    <row r="560949" spans="68:68" customFormat="1">
      <c r="BP560949" s="90"/>
    </row>
    <row r="560950" spans="68:68" customFormat="1">
      <c r="BP560950" s="90"/>
    </row>
    <row r="560951" spans="68:68" customFormat="1">
      <c r="BP560951" s="90"/>
    </row>
    <row r="560952" spans="68:68" customFormat="1">
      <c r="BP560952" s="90"/>
    </row>
    <row r="560953" spans="68:68" customFormat="1">
      <c r="BP560953" s="90"/>
    </row>
    <row r="560954" spans="68:68" customFormat="1">
      <c r="BP560954" s="90"/>
    </row>
    <row r="560955" spans="68:68" customFormat="1">
      <c r="BP560955" s="90"/>
    </row>
    <row r="560956" spans="68:68" customFormat="1">
      <c r="BP560956" s="90"/>
    </row>
    <row r="560957" spans="68:68" customFormat="1">
      <c r="BP560957" s="90"/>
    </row>
    <row r="560958" spans="68:68" customFormat="1">
      <c r="BP560958" s="90"/>
    </row>
    <row r="560959" spans="68:68" customFormat="1">
      <c r="BP560959" s="90"/>
    </row>
    <row r="560960" spans="68:68" customFormat="1">
      <c r="BP560960" s="90"/>
    </row>
    <row r="560961" spans="68:68" customFormat="1">
      <c r="BP560961" s="90"/>
    </row>
    <row r="560962" spans="68:68" customFormat="1">
      <c r="BP560962" s="90"/>
    </row>
    <row r="560963" spans="68:68" customFormat="1">
      <c r="BP560963" s="90"/>
    </row>
    <row r="560964" spans="68:68" customFormat="1">
      <c r="BP560964" s="90"/>
    </row>
    <row r="560965" spans="68:68" customFormat="1">
      <c r="BP560965" s="90"/>
    </row>
    <row r="560966" spans="68:68" customFormat="1">
      <c r="BP560966" s="90"/>
    </row>
    <row r="560967" spans="68:68" customFormat="1">
      <c r="BP560967" s="90"/>
    </row>
    <row r="560968" spans="68:68" customFormat="1">
      <c r="BP560968" s="90"/>
    </row>
    <row r="560969" spans="68:68" customFormat="1">
      <c r="BP560969" s="90"/>
    </row>
    <row r="560970" spans="68:68" customFormat="1">
      <c r="BP560970" s="90"/>
    </row>
    <row r="560971" spans="68:68" customFormat="1">
      <c r="BP560971" s="90"/>
    </row>
    <row r="560972" spans="68:68" customFormat="1">
      <c r="BP560972" s="90"/>
    </row>
    <row r="560973" spans="68:68" customFormat="1">
      <c r="BP560973" s="90"/>
    </row>
    <row r="560974" spans="68:68" customFormat="1">
      <c r="BP560974" s="90"/>
    </row>
    <row r="560975" spans="68:68" customFormat="1">
      <c r="BP560975" s="90"/>
    </row>
    <row r="560976" spans="68:68" customFormat="1">
      <c r="BP560976" s="90"/>
    </row>
    <row r="560977" spans="68:68" customFormat="1">
      <c r="BP560977" s="90"/>
    </row>
    <row r="560978" spans="68:68" customFormat="1">
      <c r="BP560978" s="90"/>
    </row>
    <row r="560979" spans="68:68" customFormat="1">
      <c r="BP560979" s="90"/>
    </row>
    <row r="560980" spans="68:68" customFormat="1">
      <c r="BP560980" s="90"/>
    </row>
    <row r="560981" spans="68:68" customFormat="1">
      <c r="BP560981" s="90"/>
    </row>
    <row r="560982" spans="68:68" customFormat="1">
      <c r="BP560982" s="90"/>
    </row>
    <row r="560983" spans="68:68" customFormat="1">
      <c r="BP560983" s="90"/>
    </row>
    <row r="560984" spans="68:68" customFormat="1">
      <c r="BP560984" s="90"/>
    </row>
    <row r="560985" spans="68:68" customFormat="1">
      <c r="BP560985" s="90"/>
    </row>
    <row r="560986" spans="68:68" customFormat="1">
      <c r="BP560986" s="90"/>
    </row>
    <row r="560987" spans="68:68" customFormat="1">
      <c r="BP560987" s="90"/>
    </row>
    <row r="560988" spans="68:68" customFormat="1">
      <c r="BP560988" s="90"/>
    </row>
    <row r="560989" spans="68:68" customFormat="1">
      <c r="BP560989" s="90"/>
    </row>
    <row r="560990" spans="68:68" customFormat="1">
      <c r="BP560990" s="90"/>
    </row>
    <row r="560991" spans="68:68" customFormat="1">
      <c r="BP560991" s="90"/>
    </row>
    <row r="560992" spans="68:68" customFormat="1">
      <c r="BP560992" s="90"/>
    </row>
    <row r="560993" spans="68:68" customFormat="1">
      <c r="BP560993" s="90"/>
    </row>
    <row r="560994" spans="68:68" customFormat="1">
      <c r="BP560994" s="90"/>
    </row>
    <row r="560995" spans="68:68" customFormat="1">
      <c r="BP560995" s="90"/>
    </row>
    <row r="560996" spans="68:68" customFormat="1">
      <c r="BP560996" s="90"/>
    </row>
    <row r="560997" spans="68:68" customFormat="1">
      <c r="BP560997" s="90"/>
    </row>
    <row r="560998" spans="68:68" customFormat="1">
      <c r="BP560998" s="90"/>
    </row>
    <row r="560999" spans="68:68" customFormat="1">
      <c r="BP560999" s="90"/>
    </row>
    <row r="561000" spans="68:68" customFormat="1">
      <c r="BP561000" s="90"/>
    </row>
    <row r="561001" spans="68:68" customFormat="1">
      <c r="BP561001" s="90"/>
    </row>
    <row r="561002" spans="68:68" customFormat="1">
      <c r="BP561002" s="90"/>
    </row>
    <row r="561003" spans="68:68" customFormat="1">
      <c r="BP561003" s="90"/>
    </row>
    <row r="561004" spans="68:68" customFormat="1">
      <c r="BP561004" s="90"/>
    </row>
    <row r="561005" spans="68:68" customFormat="1">
      <c r="BP561005" s="90"/>
    </row>
    <row r="561006" spans="68:68" customFormat="1">
      <c r="BP561006" s="90"/>
    </row>
    <row r="561007" spans="68:68" customFormat="1">
      <c r="BP561007" s="90"/>
    </row>
    <row r="561008" spans="68:68" customFormat="1">
      <c r="BP561008" s="90"/>
    </row>
    <row r="561009" spans="68:68" customFormat="1">
      <c r="BP561009" s="90"/>
    </row>
    <row r="561010" spans="68:68" customFormat="1">
      <c r="BP561010" s="90"/>
    </row>
    <row r="561011" spans="68:68" customFormat="1">
      <c r="BP561011" s="90"/>
    </row>
    <row r="561012" spans="68:68" customFormat="1">
      <c r="BP561012" s="90"/>
    </row>
    <row r="561013" spans="68:68" customFormat="1">
      <c r="BP561013" s="90"/>
    </row>
    <row r="561014" spans="68:68" customFormat="1">
      <c r="BP561014" s="90"/>
    </row>
    <row r="561015" spans="68:68" customFormat="1">
      <c r="BP561015" s="90"/>
    </row>
    <row r="561016" spans="68:68" customFormat="1">
      <c r="BP561016" s="90"/>
    </row>
    <row r="561017" spans="68:68" customFormat="1">
      <c r="BP561017" s="90"/>
    </row>
    <row r="561018" spans="68:68" customFormat="1">
      <c r="BP561018" s="90"/>
    </row>
    <row r="561019" spans="68:68" customFormat="1">
      <c r="BP561019" s="90"/>
    </row>
    <row r="561020" spans="68:68" customFormat="1">
      <c r="BP561020" s="90"/>
    </row>
    <row r="561021" spans="68:68" customFormat="1">
      <c r="BP561021" s="90"/>
    </row>
    <row r="561022" spans="68:68" customFormat="1">
      <c r="BP561022" s="90"/>
    </row>
    <row r="561023" spans="68:68" customFormat="1">
      <c r="BP561023" s="90"/>
    </row>
    <row r="561024" spans="68:68" customFormat="1">
      <c r="BP561024" s="90"/>
    </row>
    <row r="561025" spans="68:68" customFormat="1">
      <c r="BP561025" s="90"/>
    </row>
    <row r="561026" spans="68:68" customFormat="1">
      <c r="BP561026" s="90"/>
    </row>
    <row r="561027" spans="68:68" customFormat="1">
      <c r="BP561027" s="90"/>
    </row>
    <row r="561028" spans="68:68" customFormat="1">
      <c r="BP561028" s="90"/>
    </row>
    <row r="561029" spans="68:68" customFormat="1">
      <c r="BP561029" s="90"/>
    </row>
    <row r="561030" spans="68:68" customFormat="1">
      <c r="BP561030" s="90"/>
    </row>
    <row r="561031" spans="68:68" customFormat="1">
      <c r="BP561031" s="90"/>
    </row>
    <row r="561032" spans="68:68" customFormat="1">
      <c r="BP561032" s="90"/>
    </row>
    <row r="561033" spans="68:68" customFormat="1">
      <c r="BP561033" s="90"/>
    </row>
    <row r="561034" spans="68:68" customFormat="1">
      <c r="BP561034" s="90"/>
    </row>
    <row r="561035" spans="68:68" customFormat="1">
      <c r="BP561035" s="90"/>
    </row>
    <row r="561036" spans="68:68" customFormat="1">
      <c r="BP561036" s="90"/>
    </row>
    <row r="561037" spans="68:68" customFormat="1">
      <c r="BP561037" s="90"/>
    </row>
    <row r="561038" spans="68:68" customFormat="1">
      <c r="BP561038" s="90"/>
    </row>
    <row r="561039" spans="68:68" customFormat="1">
      <c r="BP561039" s="90"/>
    </row>
    <row r="561040" spans="68:68" customFormat="1">
      <c r="BP561040" s="90"/>
    </row>
    <row r="561041" spans="68:68" customFormat="1">
      <c r="BP561041" s="90"/>
    </row>
    <row r="561042" spans="68:68" customFormat="1">
      <c r="BP561042" s="90"/>
    </row>
    <row r="561043" spans="68:68" customFormat="1">
      <c r="BP561043" s="90"/>
    </row>
    <row r="561044" spans="68:68" customFormat="1">
      <c r="BP561044" s="90"/>
    </row>
    <row r="561045" spans="68:68" customFormat="1">
      <c r="BP561045" s="90"/>
    </row>
    <row r="561046" spans="68:68" customFormat="1">
      <c r="BP561046" s="90"/>
    </row>
    <row r="561047" spans="68:68" customFormat="1">
      <c r="BP561047" s="90"/>
    </row>
    <row r="561048" spans="68:68" customFormat="1">
      <c r="BP561048" s="90"/>
    </row>
    <row r="561049" spans="68:68" customFormat="1">
      <c r="BP561049" s="90"/>
    </row>
    <row r="561050" spans="68:68" customFormat="1">
      <c r="BP561050" s="90"/>
    </row>
    <row r="561051" spans="68:68" customFormat="1">
      <c r="BP561051" s="90"/>
    </row>
    <row r="561052" spans="68:68" customFormat="1">
      <c r="BP561052" s="90"/>
    </row>
    <row r="561053" spans="68:68" customFormat="1">
      <c r="BP561053" s="90"/>
    </row>
    <row r="561054" spans="68:68" customFormat="1">
      <c r="BP561054" s="90"/>
    </row>
    <row r="561055" spans="68:68" customFormat="1">
      <c r="BP561055" s="90"/>
    </row>
    <row r="561056" spans="68:68" customFormat="1">
      <c r="BP561056" s="90"/>
    </row>
    <row r="561057" spans="68:68" customFormat="1">
      <c r="BP561057" s="90"/>
    </row>
    <row r="561058" spans="68:68" customFormat="1">
      <c r="BP561058" s="90"/>
    </row>
    <row r="561059" spans="68:68" customFormat="1">
      <c r="BP561059" s="90"/>
    </row>
    <row r="561060" spans="68:68" customFormat="1">
      <c r="BP561060" s="90"/>
    </row>
    <row r="561061" spans="68:68" customFormat="1">
      <c r="BP561061" s="90"/>
    </row>
    <row r="561062" spans="68:68" customFormat="1">
      <c r="BP561062" s="90"/>
    </row>
    <row r="561063" spans="68:68" customFormat="1">
      <c r="BP561063" s="90"/>
    </row>
    <row r="561064" spans="68:68" customFormat="1">
      <c r="BP561064" s="90"/>
    </row>
    <row r="561065" spans="68:68" customFormat="1">
      <c r="BP561065" s="90"/>
    </row>
    <row r="561066" spans="68:68" customFormat="1">
      <c r="BP561066" s="90"/>
    </row>
    <row r="561067" spans="68:68" customFormat="1">
      <c r="BP561067" s="90"/>
    </row>
    <row r="561068" spans="68:68" customFormat="1">
      <c r="BP561068" s="90"/>
    </row>
    <row r="561069" spans="68:68" customFormat="1">
      <c r="BP561069" s="90"/>
    </row>
    <row r="561070" spans="68:68" customFormat="1">
      <c r="BP561070" s="90"/>
    </row>
    <row r="561071" spans="68:68" customFormat="1">
      <c r="BP561071" s="90"/>
    </row>
    <row r="561072" spans="68:68" customFormat="1">
      <c r="BP561072" s="90"/>
    </row>
    <row r="561073" spans="68:68" customFormat="1">
      <c r="BP561073" s="90"/>
    </row>
    <row r="561074" spans="68:68" customFormat="1">
      <c r="BP561074" s="90"/>
    </row>
    <row r="561075" spans="68:68" customFormat="1">
      <c r="BP561075" s="90"/>
    </row>
    <row r="561076" spans="68:68" customFormat="1">
      <c r="BP561076" s="90"/>
    </row>
    <row r="561077" spans="68:68" customFormat="1">
      <c r="BP561077" s="90"/>
    </row>
    <row r="561078" spans="68:68" customFormat="1">
      <c r="BP561078" s="90"/>
    </row>
    <row r="561079" spans="68:68" customFormat="1">
      <c r="BP561079" s="90"/>
    </row>
    <row r="561080" spans="68:68" customFormat="1">
      <c r="BP561080" s="90"/>
    </row>
    <row r="561081" spans="68:68" customFormat="1">
      <c r="BP561081" s="90"/>
    </row>
    <row r="561082" spans="68:68" customFormat="1">
      <c r="BP561082" s="90"/>
    </row>
    <row r="561083" spans="68:68" customFormat="1">
      <c r="BP561083" s="90"/>
    </row>
    <row r="561084" spans="68:68" customFormat="1">
      <c r="BP561084" s="90"/>
    </row>
    <row r="561085" spans="68:68" customFormat="1">
      <c r="BP561085" s="90"/>
    </row>
    <row r="561086" spans="68:68" customFormat="1">
      <c r="BP561086" s="90"/>
    </row>
    <row r="561087" spans="68:68" customFormat="1">
      <c r="BP561087" s="90"/>
    </row>
    <row r="561088" spans="68:68" customFormat="1">
      <c r="BP561088" s="90"/>
    </row>
    <row r="561089" spans="68:68" customFormat="1">
      <c r="BP561089" s="90"/>
    </row>
    <row r="561090" spans="68:68" customFormat="1">
      <c r="BP561090" s="90"/>
    </row>
    <row r="561091" spans="68:68" customFormat="1">
      <c r="BP561091" s="90"/>
    </row>
    <row r="561092" spans="68:68" customFormat="1">
      <c r="BP561092" s="90"/>
    </row>
    <row r="561093" spans="68:68" customFormat="1">
      <c r="BP561093" s="90"/>
    </row>
    <row r="561094" spans="68:68" customFormat="1">
      <c r="BP561094" s="90"/>
    </row>
    <row r="561095" spans="68:68" customFormat="1">
      <c r="BP561095" s="90"/>
    </row>
    <row r="561096" spans="68:68" customFormat="1">
      <c r="BP561096" s="90"/>
    </row>
    <row r="561097" spans="68:68" customFormat="1">
      <c r="BP561097" s="90"/>
    </row>
    <row r="561098" spans="68:68" customFormat="1">
      <c r="BP561098" s="90"/>
    </row>
    <row r="561099" spans="68:68" customFormat="1">
      <c r="BP561099" s="90"/>
    </row>
    <row r="561100" spans="68:68" customFormat="1">
      <c r="BP561100" s="90"/>
    </row>
    <row r="561101" spans="68:68" customFormat="1">
      <c r="BP561101" s="90"/>
    </row>
    <row r="561102" spans="68:68" customFormat="1">
      <c r="BP561102" s="90"/>
    </row>
    <row r="561103" spans="68:68" customFormat="1">
      <c r="BP561103" s="90"/>
    </row>
    <row r="561104" spans="68:68" customFormat="1">
      <c r="BP561104" s="90"/>
    </row>
    <row r="561105" spans="68:68" customFormat="1">
      <c r="BP561105" s="90"/>
    </row>
    <row r="561106" spans="68:68" customFormat="1">
      <c r="BP561106" s="90"/>
    </row>
    <row r="561107" spans="68:68" customFormat="1">
      <c r="BP561107" s="90"/>
    </row>
    <row r="561108" spans="68:68" customFormat="1">
      <c r="BP561108" s="90"/>
    </row>
    <row r="561109" spans="68:68" customFormat="1">
      <c r="BP561109" s="90"/>
    </row>
    <row r="561110" spans="68:68" customFormat="1">
      <c r="BP561110" s="90"/>
    </row>
    <row r="561111" spans="68:68" customFormat="1">
      <c r="BP561111" s="90"/>
    </row>
    <row r="561112" spans="68:68" customFormat="1">
      <c r="BP561112" s="90"/>
    </row>
    <row r="561113" spans="68:68" customFormat="1">
      <c r="BP561113" s="90"/>
    </row>
    <row r="561114" spans="68:68" customFormat="1">
      <c r="BP561114" s="90"/>
    </row>
    <row r="561115" spans="68:68" customFormat="1">
      <c r="BP561115" s="90"/>
    </row>
    <row r="561116" spans="68:68" customFormat="1">
      <c r="BP561116" s="90"/>
    </row>
    <row r="561117" spans="68:68" customFormat="1">
      <c r="BP561117" s="90"/>
    </row>
    <row r="561118" spans="68:68" customFormat="1">
      <c r="BP561118" s="90"/>
    </row>
    <row r="561119" spans="68:68" customFormat="1">
      <c r="BP561119" s="90"/>
    </row>
    <row r="561120" spans="68:68" customFormat="1">
      <c r="BP561120" s="90"/>
    </row>
    <row r="561121" spans="68:68" customFormat="1">
      <c r="BP561121" s="90"/>
    </row>
    <row r="561122" spans="68:68" customFormat="1">
      <c r="BP561122" s="90"/>
    </row>
    <row r="561123" spans="68:68" customFormat="1">
      <c r="BP561123" s="90"/>
    </row>
    <row r="561124" spans="68:68" customFormat="1">
      <c r="BP561124" s="90"/>
    </row>
    <row r="561125" spans="68:68" customFormat="1">
      <c r="BP561125" s="90"/>
    </row>
    <row r="561126" spans="68:68" customFormat="1">
      <c r="BP561126" s="90"/>
    </row>
    <row r="561127" spans="68:68" customFormat="1">
      <c r="BP561127" s="90"/>
    </row>
    <row r="561128" spans="68:68" customFormat="1">
      <c r="BP561128" s="90"/>
    </row>
    <row r="561129" spans="68:68" customFormat="1">
      <c r="BP561129" s="90"/>
    </row>
    <row r="561130" spans="68:68" customFormat="1">
      <c r="BP561130" s="90"/>
    </row>
    <row r="561131" spans="68:68" customFormat="1">
      <c r="BP561131" s="90"/>
    </row>
    <row r="561132" spans="68:68" customFormat="1">
      <c r="BP561132" s="90"/>
    </row>
    <row r="561133" spans="68:68" customFormat="1">
      <c r="BP561133" s="90"/>
    </row>
    <row r="561134" spans="68:68" customFormat="1">
      <c r="BP561134" s="90"/>
    </row>
    <row r="561135" spans="68:68" customFormat="1">
      <c r="BP561135" s="90"/>
    </row>
    <row r="561136" spans="68:68" customFormat="1">
      <c r="BP561136" s="90"/>
    </row>
    <row r="561137" spans="68:68" customFormat="1">
      <c r="BP561137" s="90"/>
    </row>
    <row r="561138" spans="68:68" customFormat="1">
      <c r="BP561138" s="90"/>
    </row>
    <row r="561139" spans="68:68" customFormat="1">
      <c r="BP561139" s="90"/>
    </row>
    <row r="561140" spans="68:68" customFormat="1">
      <c r="BP561140" s="90"/>
    </row>
    <row r="561141" spans="68:68" customFormat="1">
      <c r="BP561141" s="90"/>
    </row>
    <row r="561142" spans="68:68" customFormat="1">
      <c r="BP561142" s="90"/>
    </row>
    <row r="561143" spans="68:68" customFormat="1">
      <c r="BP561143" s="90"/>
    </row>
    <row r="561144" spans="68:68" customFormat="1">
      <c r="BP561144" s="90"/>
    </row>
    <row r="561145" spans="68:68" customFormat="1">
      <c r="BP561145" s="90"/>
    </row>
    <row r="561146" spans="68:68" customFormat="1">
      <c r="BP561146" s="90"/>
    </row>
    <row r="561147" spans="68:68" customFormat="1">
      <c r="BP561147" s="90"/>
    </row>
    <row r="561148" spans="68:68" customFormat="1">
      <c r="BP561148" s="90"/>
    </row>
    <row r="561149" spans="68:68" customFormat="1">
      <c r="BP561149" s="90"/>
    </row>
    <row r="561150" spans="68:68" customFormat="1">
      <c r="BP561150" s="90"/>
    </row>
    <row r="561151" spans="68:68" customFormat="1">
      <c r="BP561151" s="90"/>
    </row>
    <row r="561152" spans="68:68" customFormat="1">
      <c r="BP561152" s="90"/>
    </row>
    <row r="561153" spans="68:68" customFormat="1">
      <c r="BP561153" s="90"/>
    </row>
    <row r="561154" spans="68:68" customFormat="1">
      <c r="BP561154" s="90"/>
    </row>
    <row r="561155" spans="68:68" customFormat="1">
      <c r="BP561155" s="90"/>
    </row>
    <row r="561156" spans="68:68" customFormat="1">
      <c r="BP561156" s="90"/>
    </row>
    <row r="561157" spans="68:68" customFormat="1">
      <c r="BP561157" s="90"/>
    </row>
    <row r="561158" spans="68:68" customFormat="1">
      <c r="BP561158" s="90"/>
    </row>
    <row r="561159" spans="68:68" customFormat="1">
      <c r="BP561159" s="90"/>
    </row>
    <row r="561160" spans="68:68" customFormat="1">
      <c r="BP561160" s="90"/>
    </row>
    <row r="561161" spans="68:68" customFormat="1">
      <c r="BP561161" s="90"/>
    </row>
    <row r="561162" spans="68:68" customFormat="1">
      <c r="BP561162" s="90"/>
    </row>
    <row r="561163" spans="68:68" customFormat="1">
      <c r="BP561163" s="90"/>
    </row>
    <row r="561164" spans="68:68" customFormat="1">
      <c r="BP561164" s="90"/>
    </row>
    <row r="561165" spans="68:68" customFormat="1">
      <c r="BP561165" s="90"/>
    </row>
    <row r="561166" spans="68:68" customFormat="1">
      <c r="BP561166" s="90"/>
    </row>
    <row r="561167" spans="68:68" customFormat="1">
      <c r="BP561167" s="90"/>
    </row>
    <row r="561168" spans="68:68" customFormat="1">
      <c r="BP561168" s="90"/>
    </row>
    <row r="561169" spans="68:68" customFormat="1">
      <c r="BP561169" s="90"/>
    </row>
    <row r="561170" spans="68:68" customFormat="1">
      <c r="BP561170" s="90"/>
    </row>
    <row r="561171" spans="68:68" customFormat="1">
      <c r="BP561171" s="90"/>
    </row>
    <row r="561172" spans="68:68" customFormat="1">
      <c r="BP561172" s="90"/>
    </row>
    <row r="561173" spans="68:68" customFormat="1">
      <c r="BP561173" s="90"/>
    </row>
    <row r="561174" spans="68:68" customFormat="1">
      <c r="BP561174" s="90"/>
    </row>
    <row r="561175" spans="68:68" customFormat="1">
      <c r="BP561175" s="90"/>
    </row>
    <row r="561176" spans="68:68" customFormat="1">
      <c r="BP561176" s="90"/>
    </row>
    <row r="561177" spans="68:68" customFormat="1">
      <c r="BP561177" s="90"/>
    </row>
    <row r="561178" spans="68:68" customFormat="1">
      <c r="BP561178" s="90"/>
    </row>
    <row r="561179" spans="68:68" customFormat="1">
      <c r="BP561179" s="90"/>
    </row>
    <row r="561180" spans="68:68" customFormat="1">
      <c r="BP561180" s="90"/>
    </row>
    <row r="561181" spans="68:68" customFormat="1">
      <c r="BP561181" s="90"/>
    </row>
    <row r="561182" spans="68:68" customFormat="1">
      <c r="BP561182" s="90"/>
    </row>
    <row r="561183" spans="68:68" customFormat="1">
      <c r="BP561183" s="90"/>
    </row>
    <row r="561184" spans="68:68" customFormat="1">
      <c r="BP561184" s="90"/>
    </row>
    <row r="561185" spans="68:68" customFormat="1">
      <c r="BP561185" s="90"/>
    </row>
    <row r="561186" spans="68:68" customFormat="1">
      <c r="BP561186" s="90"/>
    </row>
    <row r="561187" spans="68:68" customFormat="1">
      <c r="BP561187" s="90"/>
    </row>
    <row r="561188" spans="68:68" customFormat="1">
      <c r="BP561188" s="90"/>
    </row>
    <row r="561189" spans="68:68" customFormat="1">
      <c r="BP561189" s="90"/>
    </row>
    <row r="561190" spans="68:68" customFormat="1">
      <c r="BP561190" s="90"/>
    </row>
    <row r="561191" spans="68:68" customFormat="1">
      <c r="BP561191" s="90"/>
    </row>
    <row r="561192" spans="68:68" customFormat="1">
      <c r="BP561192" s="90"/>
    </row>
    <row r="561193" spans="68:68" customFormat="1">
      <c r="BP561193" s="90"/>
    </row>
    <row r="561194" spans="68:68" customFormat="1">
      <c r="BP561194" s="90"/>
    </row>
    <row r="561195" spans="68:68" customFormat="1">
      <c r="BP561195" s="90"/>
    </row>
    <row r="561196" spans="68:68" customFormat="1">
      <c r="BP561196" s="90"/>
    </row>
    <row r="561197" spans="68:68" customFormat="1">
      <c r="BP561197" s="90"/>
    </row>
    <row r="561198" spans="68:68" customFormat="1">
      <c r="BP561198" s="90"/>
    </row>
    <row r="561199" spans="68:68" customFormat="1">
      <c r="BP561199" s="90"/>
    </row>
    <row r="561200" spans="68:68" customFormat="1">
      <c r="BP561200" s="90"/>
    </row>
    <row r="561201" spans="68:68" customFormat="1">
      <c r="BP561201" s="90"/>
    </row>
    <row r="561202" spans="68:68" customFormat="1">
      <c r="BP561202" s="90"/>
    </row>
    <row r="561203" spans="68:68" customFormat="1">
      <c r="BP561203" s="90"/>
    </row>
    <row r="561204" spans="68:68" customFormat="1">
      <c r="BP561204" s="90"/>
    </row>
    <row r="561205" spans="68:68" customFormat="1">
      <c r="BP561205" s="90"/>
    </row>
    <row r="561206" spans="68:68" customFormat="1">
      <c r="BP561206" s="90"/>
    </row>
    <row r="561207" spans="68:68" customFormat="1">
      <c r="BP561207" s="90"/>
    </row>
    <row r="561208" spans="68:68" customFormat="1">
      <c r="BP561208" s="90"/>
    </row>
    <row r="561209" spans="68:68" customFormat="1">
      <c r="BP561209" s="90"/>
    </row>
    <row r="561210" spans="68:68" customFormat="1">
      <c r="BP561210" s="90"/>
    </row>
    <row r="561211" spans="68:68" customFormat="1">
      <c r="BP561211" s="90"/>
    </row>
    <row r="561212" spans="68:68" customFormat="1">
      <c r="BP561212" s="90"/>
    </row>
    <row r="561213" spans="68:68" customFormat="1">
      <c r="BP561213" s="90"/>
    </row>
    <row r="561214" spans="68:68" customFormat="1">
      <c r="BP561214" s="90"/>
    </row>
    <row r="561215" spans="68:68" customFormat="1">
      <c r="BP561215" s="90"/>
    </row>
    <row r="561216" spans="68:68" customFormat="1">
      <c r="BP561216" s="90"/>
    </row>
    <row r="561217" spans="68:68" customFormat="1">
      <c r="BP561217" s="90"/>
    </row>
    <row r="561218" spans="68:68" customFormat="1">
      <c r="BP561218" s="90"/>
    </row>
    <row r="561219" spans="68:68" customFormat="1">
      <c r="BP561219" s="90"/>
    </row>
    <row r="561220" spans="68:68" customFormat="1">
      <c r="BP561220" s="90"/>
    </row>
    <row r="561221" spans="68:68" customFormat="1">
      <c r="BP561221" s="90"/>
    </row>
    <row r="561222" spans="68:68" customFormat="1">
      <c r="BP561222" s="90"/>
    </row>
    <row r="561223" spans="68:68" customFormat="1">
      <c r="BP561223" s="90"/>
    </row>
    <row r="561224" spans="68:68" customFormat="1">
      <c r="BP561224" s="90"/>
    </row>
    <row r="561225" spans="68:68" customFormat="1">
      <c r="BP561225" s="90"/>
    </row>
    <row r="561226" spans="68:68" customFormat="1">
      <c r="BP561226" s="90"/>
    </row>
    <row r="561227" spans="68:68" customFormat="1">
      <c r="BP561227" s="90"/>
    </row>
    <row r="561228" spans="68:68" customFormat="1">
      <c r="BP561228" s="90"/>
    </row>
    <row r="561229" spans="68:68" customFormat="1">
      <c r="BP561229" s="90"/>
    </row>
    <row r="561230" spans="68:68" customFormat="1">
      <c r="BP561230" s="90"/>
    </row>
    <row r="561231" spans="68:68" customFormat="1">
      <c r="BP561231" s="90"/>
    </row>
    <row r="561232" spans="68:68" customFormat="1">
      <c r="BP561232" s="90"/>
    </row>
    <row r="561233" spans="68:68" customFormat="1">
      <c r="BP561233" s="90"/>
    </row>
    <row r="561234" spans="68:68" customFormat="1">
      <c r="BP561234" s="90"/>
    </row>
    <row r="561235" spans="68:68" customFormat="1">
      <c r="BP561235" s="90"/>
    </row>
    <row r="561236" spans="68:68" customFormat="1">
      <c r="BP561236" s="90"/>
    </row>
    <row r="561237" spans="68:68" customFormat="1">
      <c r="BP561237" s="90"/>
    </row>
    <row r="561238" spans="68:68" customFormat="1">
      <c r="BP561238" s="90"/>
    </row>
    <row r="561239" spans="68:68" customFormat="1">
      <c r="BP561239" s="90"/>
    </row>
    <row r="561240" spans="68:68" customFormat="1">
      <c r="BP561240" s="90"/>
    </row>
    <row r="561241" spans="68:68" customFormat="1">
      <c r="BP561241" s="90"/>
    </row>
    <row r="561242" spans="68:68" customFormat="1">
      <c r="BP561242" s="90"/>
    </row>
    <row r="561243" spans="68:68" customFormat="1">
      <c r="BP561243" s="90"/>
    </row>
    <row r="561244" spans="68:68" customFormat="1">
      <c r="BP561244" s="90"/>
    </row>
    <row r="561245" spans="68:68" customFormat="1">
      <c r="BP561245" s="90"/>
    </row>
    <row r="561246" spans="68:68" customFormat="1">
      <c r="BP561246" s="90"/>
    </row>
    <row r="561247" spans="68:68" customFormat="1">
      <c r="BP561247" s="90"/>
    </row>
    <row r="561248" spans="68:68" customFormat="1">
      <c r="BP561248" s="90"/>
    </row>
    <row r="561249" spans="68:68" customFormat="1">
      <c r="BP561249" s="90"/>
    </row>
    <row r="561250" spans="68:68" customFormat="1">
      <c r="BP561250" s="90"/>
    </row>
    <row r="561251" spans="68:68" customFormat="1">
      <c r="BP561251" s="90"/>
    </row>
    <row r="561252" spans="68:68" customFormat="1">
      <c r="BP561252" s="90"/>
    </row>
    <row r="561253" spans="68:68" customFormat="1">
      <c r="BP561253" s="90"/>
    </row>
    <row r="561254" spans="68:68" customFormat="1">
      <c r="BP561254" s="90"/>
    </row>
    <row r="561255" spans="68:68" customFormat="1">
      <c r="BP561255" s="90"/>
    </row>
    <row r="561256" spans="68:68" customFormat="1">
      <c r="BP561256" s="90"/>
    </row>
    <row r="561257" spans="68:68" customFormat="1">
      <c r="BP561257" s="90"/>
    </row>
    <row r="561258" spans="68:68" customFormat="1">
      <c r="BP561258" s="90"/>
    </row>
    <row r="561259" spans="68:68" customFormat="1">
      <c r="BP561259" s="90"/>
    </row>
    <row r="561260" spans="68:68" customFormat="1">
      <c r="BP561260" s="90"/>
    </row>
    <row r="561261" spans="68:68" customFormat="1">
      <c r="BP561261" s="90"/>
    </row>
    <row r="561262" spans="68:68" customFormat="1">
      <c r="BP561262" s="90"/>
    </row>
    <row r="561263" spans="68:68" customFormat="1">
      <c r="BP561263" s="90"/>
    </row>
    <row r="561264" spans="68:68" customFormat="1">
      <c r="BP561264" s="90"/>
    </row>
    <row r="561265" spans="68:68" customFormat="1">
      <c r="BP561265" s="90"/>
    </row>
    <row r="561266" spans="68:68" customFormat="1">
      <c r="BP561266" s="90"/>
    </row>
    <row r="561267" spans="68:68" customFormat="1">
      <c r="BP561267" s="90"/>
    </row>
    <row r="561268" spans="68:68" customFormat="1">
      <c r="BP561268" s="90"/>
    </row>
    <row r="561269" spans="68:68" customFormat="1">
      <c r="BP561269" s="90"/>
    </row>
    <row r="561270" spans="68:68" customFormat="1">
      <c r="BP561270" s="90"/>
    </row>
    <row r="561271" spans="68:68" customFormat="1">
      <c r="BP561271" s="90"/>
    </row>
    <row r="561272" spans="68:68" customFormat="1">
      <c r="BP561272" s="90"/>
    </row>
    <row r="561273" spans="68:68" customFormat="1">
      <c r="BP561273" s="90"/>
    </row>
    <row r="561274" spans="68:68" customFormat="1">
      <c r="BP561274" s="90"/>
    </row>
    <row r="561275" spans="68:68" customFormat="1">
      <c r="BP561275" s="90"/>
    </row>
    <row r="561276" spans="68:68" customFormat="1">
      <c r="BP561276" s="90"/>
    </row>
    <row r="561277" spans="68:68" customFormat="1">
      <c r="BP561277" s="90"/>
    </row>
    <row r="561278" spans="68:68" customFormat="1">
      <c r="BP561278" s="90"/>
    </row>
    <row r="561279" spans="68:68" customFormat="1">
      <c r="BP561279" s="90"/>
    </row>
    <row r="561280" spans="68:68" customFormat="1">
      <c r="BP561280" s="90"/>
    </row>
    <row r="561281" spans="68:68" customFormat="1">
      <c r="BP561281" s="90"/>
    </row>
    <row r="561282" spans="68:68" customFormat="1">
      <c r="BP561282" s="90"/>
    </row>
    <row r="561283" spans="68:68" customFormat="1">
      <c r="BP561283" s="90"/>
    </row>
    <row r="561284" spans="68:68" customFormat="1">
      <c r="BP561284" s="90"/>
    </row>
    <row r="561285" spans="68:68" customFormat="1">
      <c r="BP561285" s="90"/>
    </row>
    <row r="561286" spans="68:68" customFormat="1">
      <c r="BP561286" s="90"/>
    </row>
    <row r="561287" spans="68:68" customFormat="1">
      <c r="BP561287" s="90"/>
    </row>
    <row r="561288" spans="68:68" customFormat="1">
      <c r="BP561288" s="90"/>
    </row>
    <row r="561289" spans="68:68" customFormat="1">
      <c r="BP561289" s="90"/>
    </row>
    <row r="561290" spans="68:68" customFormat="1">
      <c r="BP561290" s="90"/>
    </row>
    <row r="561291" spans="68:68" customFormat="1">
      <c r="BP561291" s="90"/>
    </row>
    <row r="561292" spans="68:68" customFormat="1">
      <c r="BP561292" s="90"/>
    </row>
    <row r="561293" spans="68:68" customFormat="1">
      <c r="BP561293" s="90"/>
    </row>
    <row r="561294" spans="68:68" customFormat="1">
      <c r="BP561294" s="90"/>
    </row>
    <row r="561295" spans="68:68" customFormat="1">
      <c r="BP561295" s="90"/>
    </row>
    <row r="561296" spans="68:68" customFormat="1">
      <c r="BP561296" s="90"/>
    </row>
    <row r="561297" spans="68:68" customFormat="1">
      <c r="BP561297" s="90"/>
    </row>
    <row r="561298" spans="68:68" customFormat="1">
      <c r="BP561298" s="90"/>
    </row>
    <row r="561299" spans="68:68" customFormat="1">
      <c r="BP561299" s="90"/>
    </row>
    <row r="561300" spans="68:68" customFormat="1">
      <c r="BP561300" s="90"/>
    </row>
    <row r="561301" spans="68:68" customFormat="1">
      <c r="BP561301" s="90"/>
    </row>
    <row r="561302" spans="68:68" customFormat="1">
      <c r="BP561302" s="90"/>
    </row>
    <row r="561303" spans="68:68" customFormat="1">
      <c r="BP561303" s="90"/>
    </row>
    <row r="561304" spans="68:68" customFormat="1">
      <c r="BP561304" s="90"/>
    </row>
    <row r="561305" spans="68:68" customFormat="1">
      <c r="BP561305" s="90"/>
    </row>
    <row r="561306" spans="68:68" customFormat="1">
      <c r="BP561306" s="90"/>
    </row>
    <row r="561307" spans="68:68" customFormat="1">
      <c r="BP561307" s="90"/>
    </row>
    <row r="561308" spans="68:68" customFormat="1">
      <c r="BP561308" s="90"/>
    </row>
    <row r="561309" spans="68:68" customFormat="1">
      <c r="BP561309" s="90"/>
    </row>
    <row r="561310" spans="68:68" customFormat="1">
      <c r="BP561310" s="90"/>
    </row>
    <row r="561311" spans="68:68" customFormat="1">
      <c r="BP561311" s="90"/>
    </row>
    <row r="561312" spans="68:68" customFormat="1">
      <c r="BP561312" s="90"/>
    </row>
    <row r="561313" spans="68:68" customFormat="1">
      <c r="BP561313" s="90"/>
    </row>
    <row r="561314" spans="68:68" customFormat="1">
      <c r="BP561314" s="90"/>
    </row>
    <row r="561315" spans="68:68" customFormat="1">
      <c r="BP561315" s="90"/>
    </row>
    <row r="561316" spans="68:68" customFormat="1">
      <c r="BP561316" s="90"/>
    </row>
    <row r="561317" spans="68:68" customFormat="1">
      <c r="BP561317" s="90"/>
    </row>
    <row r="561318" spans="68:68" customFormat="1">
      <c r="BP561318" s="90"/>
    </row>
    <row r="561319" spans="68:68" customFormat="1">
      <c r="BP561319" s="90"/>
    </row>
    <row r="561320" spans="68:68" customFormat="1">
      <c r="BP561320" s="90"/>
    </row>
    <row r="561321" spans="68:68" customFormat="1">
      <c r="BP561321" s="90"/>
    </row>
    <row r="561322" spans="68:68" customFormat="1">
      <c r="BP561322" s="90"/>
    </row>
    <row r="561323" spans="68:68" customFormat="1">
      <c r="BP561323" s="90"/>
    </row>
    <row r="561324" spans="68:68" customFormat="1">
      <c r="BP561324" s="90"/>
    </row>
    <row r="561325" spans="68:68" customFormat="1">
      <c r="BP561325" s="90"/>
    </row>
    <row r="561326" spans="68:68" customFormat="1">
      <c r="BP561326" s="90"/>
    </row>
    <row r="561327" spans="68:68" customFormat="1">
      <c r="BP561327" s="90"/>
    </row>
    <row r="561328" spans="68:68" customFormat="1">
      <c r="BP561328" s="90"/>
    </row>
    <row r="561329" spans="68:68" customFormat="1">
      <c r="BP561329" s="90"/>
    </row>
    <row r="561330" spans="68:68" customFormat="1">
      <c r="BP561330" s="90"/>
    </row>
    <row r="561331" spans="68:68" customFormat="1">
      <c r="BP561331" s="90"/>
    </row>
    <row r="561332" spans="68:68" customFormat="1">
      <c r="BP561332" s="90"/>
    </row>
    <row r="561333" spans="68:68" customFormat="1">
      <c r="BP561333" s="90"/>
    </row>
    <row r="561334" spans="68:68" customFormat="1">
      <c r="BP561334" s="90"/>
    </row>
    <row r="561335" spans="68:68" customFormat="1">
      <c r="BP561335" s="90"/>
    </row>
    <row r="561336" spans="68:68" customFormat="1">
      <c r="BP561336" s="90"/>
    </row>
    <row r="561337" spans="68:68" customFormat="1">
      <c r="BP561337" s="90"/>
    </row>
    <row r="561338" spans="68:68" customFormat="1">
      <c r="BP561338" s="90"/>
    </row>
    <row r="561339" spans="68:68" customFormat="1">
      <c r="BP561339" s="90"/>
    </row>
    <row r="561340" spans="68:68" customFormat="1">
      <c r="BP561340" s="90"/>
    </row>
    <row r="561341" spans="68:68" customFormat="1">
      <c r="BP561341" s="90"/>
    </row>
    <row r="561342" spans="68:68" customFormat="1">
      <c r="BP561342" s="90"/>
    </row>
    <row r="561343" spans="68:68" customFormat="1">
      <c r="BP561343" s="90"/>
    </row>
    <row r="561344" spans="68:68" customFormat="1">
      <c r="BP561344" s="90"/>
    </row>
    <row r="561345" spans="68:68" customFormat="1">
      <c r="BP561345" s="90"/>
    </row>
    <row r="561346" spans="68:68" customFormat="1">
      <c r="BP561346" s="90"/>
    </row>
    <row r="561347" spans="68:68" customFormat="1">
      <c r="BP561347" s="90"/>
    </row>
    <row r="561348" spans="68:68" customFormat="1">
      <c r="BP561348" s="90"/>
    </row>
    <row r="561349" spans="68:68" customFormat="1">
      <c r="BP561349" s="90"/>
    </row>
    <row r="561350" spans="68:68" customFormat="1">
      <c r="BP561350" s="90"/>
    </row>
    <row r="561351" spans="68:68" customFormat="1">
      <c r="BP561351" s="90"/>
    </row>
    <row r="561352" spans="68:68" customFormat="1">
      <c r="BP561352" s="90"/>
    </row>
    <row r="561353" spans="68:68" customFormat="1">
      <c r="BP561353" s="90"/>
    </row>
    <row r="561354" spans="68:68" customFormat="1">
      <c r="BP561354" s="90"/>
    </row>
    <row r="561355" spans="68:68" customFormat="1">
      <c r="BP561355" s="90"/>
    </row>
    <row r="561356" spans="68:68" customFormat="1">
      <c r="BP561356" s="90"/>
    </row>
    <row r="561357" spans="68:68" customFormat="1">
      <c r="BP561357" s="90"/>
    </row>
    <row r="561358" spans="68:68" customFormat="1">
      <c r="BP561358" s="90"/>
    </row>
    <row r="561359" spans="68:68" customFormat="1">
      <c r="BP561359" s="90"/>
    </row>
    <row r="561360" spans="68:68" customFormat="1">
      <c r="BP561360" s="90"/>
    </row>
    <row r="561361" spans="68:68" customFormat="1">
      <c r="BP561361" s="90"/>
    </row>
    <row r="561362" spans="68:68" customFormat="1">
      <c r="BP561362" s="90"/>
    </row>
    <row r="561363" spans="68:68" customFormat="1">
      <c r="BP561363" s="90"/>
    </row>
    <row r="561364" spans="68:68" customFormat="1">
      <c r="BP561364" s="90"/>
    </row>
    <row r="561365" spans="68:68" customFormat="1">
      <c r="BP561365" s="90"/>
    </row>
    <row r="561366" spans="68:68" customFormat="1">
      <c r="BP561366" s="90"/>
    </row>
    <row r="561367" spans="68:68" customFormat="1">
      <c r="BP561367" s="90"/>
    </row>
    <row r="561368" spans="68:68" customFormat="1">
      <c r="BP561368" s="90"/>
    </row>
    <row r="561369" spans="68:68" customFormat="1">
      <c r="BP561369" s="90"/>
    </row>
    <row r="561370" spans="68:68" customFormat="1">
      <c r="BP561370" s="90"/>
    </row>
    <row r="561371" spans="68:68" customFormat="1">
      <c r="BP561371" s="90"/>
    </row>
    <row r="561372" spans="68:68" customFormat="1">
      <c r="BP561372" s="90"/>
    </row>
    <row r="561373" spans="68:68" customFormat="1">
      <c r="BP561373" s="90"/>
    </row>
    <row r="561374" spans="68:68" customFormat="1">
      <c r="BP561374" s="90"/>
    </row>
    <row r="561375" spans="68:68" customFormat="1">
      <c r="BP561375" s="90"/>
    </row>
    <row r="561376" spans="68:68" customFormat="1">
      <c r="BP561376" s="90"/>
    </row>
    <row r="561377" spans="68:68" customFormat="1">
      <c r="BP561377" s="90"/>
    </row>
    <row r="561378" spans="68:68" customFormat="1">
      <c r="BP561378" s="90"/>
    </row>
    <row r="561379" spans="68:68" customFormat="1">
      <c r="BP561379" s="90"/>
    </row>
    <row r="561380" spans="68:68" customFormat="1">
      <c r="BP561380" s="90"/>
    </row>
    <row r="561381" spans="68:68" customFormat="1">
      <c r="BP561381" s="90"/>
    </row>
    <row r="561382" spans="68:68" customFormat="1">
      <c r="BP561382" s="90"/>
    </row>
    <row r="561383" spans="68:68" customFormat="1">
      <c r="BP561383" s="90"/>
    </row>
    <row r="561384" spans="68:68" customFormat="1">
      <c r="BP561384" s="90"/>
    </row>
    <row r="561385" spans="68:68" customFormat="1">
      <c r="BP561385" s="90"/>
    </row>
    <row r="561386" spans="68:68" customFormat="1">
      <c r="BP561386" s="90"/>
    </row>
    <row r="561387" spans="68:68" customFormat="1">
      <c r="BP561387" s="90"/>
    </row>
    <row r="561388" spans="68:68" customFormat="1">
      <c r="BP561388" s="90"/>
    </row>
    <row r="561389" spans="68:68" customFormat="1">
      <c r="BP561389" s="90"/>
    </row>
    <row r="561390" spans="68:68" customFormat="1">
      <c r="BP561390" s="90"/>
    </row>
    <row r="561391" spans="68:68" customFormat="1">
      <c r="BP561391" s="90"/>
    </row>
    <row r="561392" spans="68:68" customFormat="1">
      <c r="BP561392" s="90"/>
    </row>
    <row r="561393" spans="68:68" customFormat="1">
      <c r="BP561393" s="90"/>
    </row>
    <row r="561394" spans="68:68" customFormat="1">
      <c r="BP561394" s="90"/>
    </row>
    <row r="561395" spans="68:68" customFormat="1">
      <c r="BP561395" s="90"/>
    </row>
    <row r="561396" spans="68:68" customFormat="1">
      <c r="BP561396" s="90"/>
    </row>
    <row r="561397" spans="68:68" customFormat="1">
      <c r="BP561397" s="90"/>
    </row>
    <row r="561398" spans="68:68" customFormat="1">
      <c r="BP561398" s="90"/>
    </row>
    <row r="561399" spans="68:68" customFormat="1">
      <c r="BP561399" s="90"/>
    </row>
    <row r="561400" spans="68:68" customFormat="1">
      <c r="BP561400" s="90"/>
    </row>
    <row r="561401" spans="68:68" customFormat="1">
      <c r="BP561401" s="90"/>
    </row>
    <row r="561402" spans="68:68" customFormat="1">
      <c r="BP561402" s="90"/>
    </row>
    <row r="561403" spans="68:68" customFormat="1">
      <c r="BP561403" s="90"/>
    </row>
    <row r="561404" spans="68:68" customFormat="1">
      <c r="BP561404" s="90"/>
    </row>
    <row r="561405" spans="68:68" customFormat="1">
      <c r="BP561405" s="90"/>
    </row>
    <row r="561406" spans="68:68" customFormat="1">
      <c r="BP561406" s="90"/>
    </row>
    <row r="561407" spans="68:68" customFormat="1">
      <c r="BP561407" s="90"/>
    </row>
    <row r="561408" spans="68:68" customFormat="1">
      <c r="BP561408" s="90"/>
    </row>
    <row r="561409" spans="68:68" customFormat="1">
      <c r="BP561409" s="90"/>
    </row>
    <row r="561410" spans="68:68" customFormat="1">
      <c r="BP561410" s="90"/>
    </row>
    <row r="561411" spans="68:68" customFormat="1">
      <c r="BP561411" s="90"/>
    </row>
    <row r="561412" spans="68:68" customFormat="1">
      <c r="BP561412" s="90"/>
    </row>
    <row r="561413" spans="68:68" customFormat="1">
      <c r="BP561413" s="90"/>
    </row>
    <row r="561414" spans="68:68" customFormat="1">
      <c r="BP561414" s="90"/>
    </row>
    <row r="561415" spans="68:68" customFormat="1">
      <c r="BP561415" s="90"/>
    </row>
    <row r="561416" spans="68:68" customFormat="1">
      <c r="BP561416" s="90"/>
    </row>
    <row r="561417" spans="68:68" customFormat="1">
      <c r="BP561417" s="90"/>
    </row>
    <row r="561418" spans="68:68" customFormat="1">
      <c r="BP561418" s="90"/>
    </row>
    <row r="561419" spans="68:68" customFormat="1">
      <c r="BP561419" s="90"/>
    </row>
    <row r="561420" spans="68:68" customFormat="1">
      <c r="BP561420" s="90"/>
    </row>
    <row r="561421" spans="68:68" customFormat="1">
      <c r="BP561421" s="90"/>
    </row>
    <row r="561422" spans="68:68" customFormat="1">
      <c r="BP561422" s="90"/>
    </row>
    <row r="561423" spans="68:68" customFormat="1">
      <c r="BP561423" s="90"/>
    </row>
    <row r="561424" spans="68:68" customFormat="1">
      <c r="BP561424" s="90"/>
    </row>
    <row r="561425" spans="68:68" customFormat="1">
      <c r="BP561425" s="90"/>
    </row>
    <row r="561426" spans="68:68" customFormat="1">
      <c r="BP561426" s="90"/>
    </row>
    <row r="561427" spans="68:68" customFormat="1">
      <c r="BP561427" s="90"/>
    </row>
    <row r="561428" spans="68:68" customFormat="1">
      <c r="BP561428" s="90"/>
    </row>
    <row r="561429" spans="68:68" customFormat="1">
      <c r="BP561429" s="90"/>
    </row>
    <row r="561430" spans="68:68" customFormat="1">
      <c r="BP561430" s="90"/>
    </row>
    <row r="561431" spans="68:68" customFormat="1">
      <c r="BP561431" s="90"/>
    </row>
    <row r="561432" spans="68:68" customFormat="1">
      <c r="BP561432" s="90"/>
    </row>
    <row r="561433" spans="68:68" customFormat="1">
      <c r="BP561433" s="90"/>
    </row>
    <row r="561434" spans="68:68" customFormat="1">
      <c r="BP561434" s="90"/>
    </row>
    <row r="561435" spans="68:68" customFormat="1">
      <c r="BP561435" s="90"/>
    </row>
    <row r="561436" spans="68:68" customFormat="1">
      <c r="BP561436" s="90"/>
    </row>
    <row r="561437" spans="68:68" customFormat="1">
      <c r="BP561437" s="90"/>
    </row>
    <row r="561438" spans="68:68" customFormat="1">
      <c r="BP561438" s="90"/>
    </row>
    <row r="561439" spans="68:68" customFormat="1">
      <c r="BP561439" s="90"/>
    </row>
    <row r="561440" spans="68:68" customFormat="1">
      <c r="BP561440" s="90"/>
    </row>
    <row r="561441" spans="68:68" customFormat="1">
      <c r="BP561441" s="90"/>
    </row>
    <row r="561442" spans="68:68" customFormat="1">
      <c r="BP561442" s="90"/>
    </row>
    <row r="561443" spans="68:68" customFormat="1">
      <c r="BP561443" s="90"/>
    </row>
    <row r="561444" spans="68:68" customFormat="1">
      <c r="BP561444" s="90"/>
    </row>
    <row r="561445" spans="68:68" customFormat="1">
      <c r="BP561445" s="90"/>
    </row>
    <row r="561446" spans="68:68" customFormat="1">
      <c r="BP561446" s="90"/>
    </row>
    <row r="561447" spans="68:68" customFormat="1">
      <c r="BP561447" s="90"/>
    </row>
    <row r="561448" spans="68:68" customFormat="1">
      <c r="BP561448" s="90"/>
    </row>
    <row r="561449" spans="68:68" customFormat="1">
      <c r="BP561449" s="90"/>
    </row>
    <row r="561450" spans="68:68" customFormat="1">
      <c r="BP561450" s="90"/>
    </row>
    <row r="561451" spans="68:68" customFormat="1">
      <c r="BP561451" s="90"/>
    </row>
    <row r="561452" spans="68:68" customFormat="1">
      <c r="BP561452" s="90"/>
    </row>
    <row r="561453" spans="68:68" customFormat="1">
      <c r="BP561453" s="90"/>
    </row>
    <row r="561454" spans="68:68" customFormat="1">
      <c r="BP561454" s="90"/>
    </row>
    <row r="561455" spans="68:68" customFormat="1">
      <c r="BP561455" s="90"/>
    </row>
    <row r="561456" spans="68:68" customFormat="1">
      <c r="BP561456" s="90"/>
    </row>
    <row r="561457" spans="68:68" customFormat="1">
      <c r="BP561457" s="90"/>
    </row>
    <row r="561458" spans="68:68" customFormat="1">
      <c r="BP561458" s="90"/>
    </row>
    <row r="561459" spans="68:68" customFormat="1">
      <c r="BP561459" s="90"/>
    </row>
    <row r="561460" spans="68:68" customFormat="1">
      <c r="BP561460" s="90"/>
    </row>
    <row r="561461" spans="68:68" customFormat="1">
      <c r="BP561461" s="90"/>
    </row>
    <row r="561462" spans="68:68" customFormat="1">
      <c r="BP561462" s="90"/>
    </row>
    <row r="561463" spans="68:68" customFormat="1">
      <c r="BP561463" s="90"/>
    </row>
    <row r="561464" spans="68:68" customFormat="1">
      <c r="BP561464" s="90"/>
    </row>
    <row r="561465" spans="68:68" customFormat="1">
      <c r="BP561465" s="90"/>
    </row>
    <row r="561466" spans="68:68" customFormat="1">
      <c r="BP561466" s="90"/>
    </row>
    <row r="561467" spans="68:68" customFormat="1">
      <c r="BP561467" s="90"/>
    </row>
    <row r="561468" spans="68:68" customFormat="1">
      <c r="BP561468" s="90"/>
    </row>
    <row r="561469" spans="68:68" customFormat="1">
      <c r="BP561469" s="90"/>
    </row>
    <row r="561470" spans="68:68" customFormat="1">
      <c r="BP561470" s="90"/>
    </row>
    <row r="561471" spans="68:68" customFormat="1">
      <c r="BP561471" s="90"/>
    </row>
    <row r="561472" spans="68:68" customFormat="1">
      <c r="BP561472" s="90"/>
    </row>
    <row r="561473" spans="68:68" customFormat="1">
      <c r="BP561473" s="90"/>
    </row>
    <row r="561474" spans="68:68" customFormat="1">
      <c r="BP561474" s="90"/>
    </row>
    <row r="561475" spans="68:68" customFormat="1">
      <c r="BP561475" s="90"/>
    </row>
    <row r="561476" spans="68:68" customFormat="1">
      <c r="BP561476" s="90"/>
    </row>
    <row r="561477" spans="68:68" customFormat="1">
      <c r="BP561477" s="90"/>
    </row>
    <row r="561478" spans="68:68" customFormat="1">
      <c r="BP561478" s="90"/>
    </row>
    <row r="561479" spans="68:68" customFormat="1">
      <c r="BP561479" s="90"/>
    </row>
    <row r="561480" spans="68:68" customFormat="1">
      <c r="BP561480" s="90"/>
    </row>
    <row r="561481" spans="68:68" customFormat="1">
      <c r="BP561481" s="90"/>
    </row>
    <row r="561482" spans="68:68" customFormat="1">
      <c r="BP561482" s="90"/>
    </row>
    <row r="561483" spans="68:68" customFormat="1">
      <c r="BP561483" s="90"/>
    </row>
    <row r="561484" spans="68:68" customFormat="1">
      <c r="BP561484" s="90"/>
    </row>
    <row r="561485" spans="68:68" customFormat="1">
      <c r="BP561485" s="90"/>
    </row>
    <row r="561486" spans="68:68" customFormat="1">
      <c r="BP561486" s="90"/>
    </row>
    <row r="561487" spans="68:68" customFormat="1">
      <c r="BP561487" s="90"/>
    </row>
    <row r="561488" spans="68:68" customFormat="1">
      <c r="BP561488" s="90"/>
    </row>
    <row r="561489" spans="68:68" customFormat="1">
      <c r="BP561489" s="90"/>
    </row>
    <row r="561490" spans="68:68" customFormat="1">
      <c r="BP561490" s="90"/>
    </row>
    <row r="561491" spans="68:68" customFormat="1">
      <c r="BP561491" s="90"/>
    </row>
    <row r="561492" spans="68:68" customFormat="1">
      <c r="BP561492" s="90"/>
    </row>
    <row r="561493" spans="68:68" customFormat="1">
      <c r="BP561493" s="90"/>
    </row>
    <row r="561494" spans="68:68" customFormat="1">
      <c r="BP561494" s="90"/>
    </row>
    <row r="561495" spans="68:68" customFormat="1">
      <c r="BP561495" s="90"/>
    </row>
    <row r="561496" spans="68:68" customFormat="1">
      <c r="BP561496" s="90"/>
    </row>
    <row r="561497" spans="68:68" customFormat="1">
      <c r="BP561497" s="90"/>
    </row>
    <row r="561498" spans="68:68" customFormat="1">
      <c r="BP561498" s="90"/>
    </row>
    <row r="561499" spans="68:68" customFormat="1">
      <c r="BP561499" s="90"/>
    </row>
    <row r="561500" spans="68:68" customFormat="1">
      <c r="BP561500" s="90"/>
    </row>
    <row r="561501" spans="68:68" customFormat="1">
      <c r="BP561501" s="90"/>
    </row>
    <row r="561502" spans="68:68" customFormat="1">
      <c r="BP561502" s="90"/>
    </row>
    <row r="561503" spans="68:68" customFormat="1">
      <c r="BP561503" s="90"/>
    </row>
    <row r="561504" spans="68:68" customFormat="1">
      <c r="BP561504" s="90"/>
    </row>
    <row r="561505" spans="68:68" customFormat="1">
      <c r="BP561505" s="90"/>
    </row>
    <row r="561506" spans="68:68" customFormat="1">
      <c r="BP561506" s="90"/>
    </row>
    <row r="561507" spans="68:68" customFormat="1">
      <c r="BP561507" s="90"/>
    </row>
    <row r="561508" spans="68:68" customFormat="1">
      <c r="BP561508" s="90"/>
    </row>
    <row r="561509" spans="68:68" customFormat="1">
      <c r="BP561509" s="90"/>
    </row>
    <row r="561510" spans="68:68" customFormat="1">
      <c r="BP561510" s="90"/>
    </row>
    <row r="561511" spans="68:68" customFormat="1">
      <c r="BP561511" s="90"/>
    </row>
    <row r="561512" spans="68:68" customFormat="1">
      <c r="BP561512" s="90"/>
    </row>
    <row r="561513" spans="68:68" customFormat="1">
      <c r="BP561513" s="90"/>
    </row>
    <row r="561514" spans="68:68" customFormat="1">
      <c r="BP561514" s="90"/>
    </row>
    <row r="561515" spans="68:68" customFormat="1">
      <c r="BP561515" s="90"/>
    </row>
    <row r="561516" spans="68:68" customFormat="1">
      <c r="BP561516" s="90"/>
    </row>
    <row r="561517" spans="68:68" customFormat="1">
      <c r="BP561517" s="90"/>
    </row>
    <row r="561518" spans="68:68" customFormat="1">
      <c r="BP561518" s="90"/>
    </row>
    <row r="561519" spans="68:68" customFormat="1">
      <c r="BP561519" s="90"/>
    </row>
    <row r="561520" spans="68:68" customFormat="1">
      <c r="BP561520" s="90"/>
    </row>
    <row r="561521" spans="68:68" customFormat="1">
      <c r="BP561521" s="90"/>
    </row>
    <row r="561522" spans="68:68" customFormat="1">
      <c r="BP561522" s="90"/>
    </row>
    <row r="561523" spans="68:68" customFormat="1">
      <c r="BP561523" s="90"/>
    </row>
    <row r="561524" spans="68:68" customFormat="1">
      <c r="BP561524" s="90"/>
    </row>
    <row r="561525" spans="68:68" customFormat="1">
      <c r="BP561525" s="90"/>
    </row>
    <row r="561526" spans="68:68" customFormat="1">
      <c r="BP561526" s="90"/>
    </row>
    <row r="561527" spans="68:68" customFormat="1">
      <c r="BP561527" s="90"/>
    </row>
    <row r="561528" spans="68:68" customFormat="1">
      <c r="BP561528" s="90"/>
    </row>
    <row r="561529" spans="68:68" customFormat="1">
      <c r="BP561529" s="90"/>
    </row>
    <row r="561530" spans="68:68" customFormat="1">
      <c r="BP561530" s="90"/>
    </row>
    <row r="561531" spans="68:68" customFormat="1">
      <c r="BP561531" s="90"/>
    </row>
    <row r="561532" spans="68:68" customFormat="1">
      <c r="BP561532" s="90"/>
    </row>
    <row r="561533" spans="68:68" customFormat="1">
      <c r="BP561533" s="90"/>
    </row>
    <row r="561534" spans="68:68" customFormat="1">
      <c r="BP561534" s="90"/>
    </row>
    <row r="561535" spans="68:68" customFormat="1">
      <c r="BP561535" s="90"/>
    </row>
    <row r="561536" spans="68:68" customFormat="1">
      <c r="BP561536" s="90"/>
    </row>
    <row r="561537" spans="68:68" customFormat="1">
      <c r="BP561537" s="90"/>
    </row>
    <row r="561538" spans="68:68" customFormat="1">
      <c r="BP561538" s="90"/>
    </row>
    <row r="561539" spans="68:68" customFormat="1">
      <c r="BP561539" s="90"/>
    </row>
    <row r="561540" spans="68:68" customFormat="1">
      <c r="BP561540" s="90"/>
    </row>
    <row r="561541" spans="68:68" customFormat="1">
      <c r="BP561541" s="90"/>
    </row>
    <row r="561542" spans="68:68" customFormat="1">
      <c r="BP561542" s="90"/>
    </row>
    <row r="561543" spans="68:68" customFormat="1">
      <c r="BP561543" s="90"/>
    </row>
    <row r="561544" spans="68:68" customFormat="1">
      <c r="BP561544" s="90"/>
    </row>
    <row r="561545" spans="68:68" customFormat="1">
      <c r="BP561545" s="90"/>
    </row>
    <row r="561546" spans="68:68" customFormat="1">
      <c r="BP561546" s="90"/>
    </row>
    <row r="561547" spans="68:68" customFormat="1">
      <c r="BP561547" s="90"/>
    </row>
    <row r="561548" spans="68:68" customFormat="1">
      <c r="BP561548" s="90"/>
    </row>
    <row r="561549" spans="68:68" customFormat="1">
      <c r="BP561549" s="90"/>
    </row>
    <row r="561550" spans="68:68" customFormat="1">
      <c r="BP561550" s="90"/>
    </row>
    <row r="561551" spans="68:68" customFormat="1">
      <c r="BP561551" s="90"/>
    </row>
    <row r="561552" spans="68:68" customFormat="1">
      <c r="BP561552" s="90"/>
    </row>
    <row r="561553" spans="68:68" customFormat="1">
      <c r="BP561553" s="90"/>
    </row>
    <row r="561554" spans="68:68" customFormat="1">
      <c r="BP561554" s="90"/>
    </row>
    <row r="561555" spans="68:68" customFormat="1">
      <c r="BP561555" s="90"/>
    </row>
    <row r="561556" spans="68:68" customFormat="1">
      <c r="BP561556" s="90"/>
    </row>
    <row r="561557" spans="68:68" customFormat="1">
      <c r="BP561557" s="90"/>
    </row>
    <row r="561558" spans="68:68" customFormat="1">
      <c r="BP561558" s="90"/>
    </row>
    <row r="561559" spans="68:68" customFormat="1">
      <c r="BP561559" s="90"/>
    </row>
    <row r="561560" spans="68:68" customFormat="1">
      <c r="BP561560" s="90"/>
    </row>
    <row r="561561" spans="68:68" customFormat="1">
      <c r="BP561561" s="90"/>
    </row>
    <row r="561562" spans="68:68" customFormat="1">
      <c r="BP561562" s="90"/>
    </row>
    <row r="561563" spans="68:68" customFormat="1">
      <c r="BP561563" s="90"/>
    </row>
    <row r="561564" spans="68:68" customFormat="1">
      <c r="BP561564" s="90"/>
    </row>
    <row r="561565" spans="68:68" customFormat="1">
      <c r="BP561565" s="90"/>
    </row>
    <row r="561566" spans="68:68" customFormat="1">
      <c r="BP561566" s="90"/>
    </row>
    <row r="561567" spans="68:68" customFormat="1">
      <c r="BP561567" s="90"/>
    </row>
    <row r="561568" spans="68:68" customFormat="1">
      <c r="BP561568" s="90"/>
    </row>
    <row r="561569" spans="68:68" customFormat="1">
      <c r="BP561569" s="90"/>
    </row>
    <row r="561570" spans="68:68" customFormat="1">
      <c r="BP561570" s="90"/>
    </row>
    <row r="561571" spans="68:68" customFormat="1">
      <c r="BP561571" s="90"/>
    </row>
    <row r="561572" spans="68:68" customFormat="1">
      <c r="BP561572" s="90"/>
    </row>
    <row r="561573" spans="68:68" customFormat="1">
      <c r="BP561573" s="90"/>
    </row>
    <row r="561574" spans="68:68" customFormat="1">
      <c r="BP561574" s="90"/>
    </row>
    <row r="561575" spans="68:68" customFormat="1">
      <c r="BP561575" s="90"/>
    </row>
    <row r="561576" spans="68:68" customFormat="1">
      <c r="BP561576" s="90"/>
    </row>
    <row r="561577" spans="68:68" customFormat="1">
      <c r="BP561577" s="90"/>
    </row>
    <row r="561578" spans="68:68" customFormat="1">
      <c r="BP561578" s="90"/>
    </row>
    <row r="561579" spans="68:68" customFormat="1">
      <c r="BP561579" s="90"/>
    </row>
    <row r="561580" spans="68:68" customFormat="1">
      <c r="BP561580" s="90"/>
    </row>
    <row r="561581" spans="68:68" customFormat="1">
      <c r="BP561581" s="90"/>
    </row>
    <row r="561582" spans="68:68" customFormat="1">
      <c r="BP561582" s="90"/>
    </row>
    <row r="561583" spans="68:68" customFormat="1">
      <c r="BP561583" s="90"/>
    </row>
    <row r="561584" spans="68:68" customFormat="1">
      <c r="BP561584" s="90"/>
    </row>
    <row r="561585" spans="68:68" customFormat="1">
      <c r="BP561585" s="90"/>
    </row>
    <row r="561586" spans="68:68" customFormat="1">
      <c r="BP561586" s="90"/>
    </row>
    <row r="561587" spans="68:68" customFormat="1">
      <c r="BP561587" s="90"/>
    </row>
    <row r="561588" spans="68:68" customFormat="1">
      <c r="BP561588" s="90"/>
    </row>
    <row r="561589" spans="68:68" customFormat="1">
      <c r="BP561589" s="90"/>
    </row>
    <row r="561590" spans="68:68" customFormat="1">
      <c r="BP561590" s="90"/>
    </row>
    <row r="561591" spans="68:68" customFormat="1">
      <c r="BP561591" s="90"/>
    </row>
    <row r="561592" spans="68:68" customFormat="1">
      <c r="BP561592" s="90"/>
    </row>
    <row r="561593" spans="68:68" customFormat="1">
      <c r="BP561593" s="90"/>
    </row>
    <row r="561594" spans="68:68" customFormat="1">
      <c r="BP561594" s="90"/>
    </row>
    <row r="561595" spans="68:68" customFormat="1">
      <c r="BP561595" s="90"/>
    </row>
    <row r="561596" spans="68:68" customFormat="1">
      <c r="BP561596" s="90"/>
    </row>
    <row r="561597" spans="68:68" customFormat="1">
      <c r="BP561597" s="90"/>
    </row>
    <row r="561598" spans="68:68" customFormat="1">
      <c r="BP561598" s="90"/>
    </row>
    <row r="561599" spans="68:68" customFormat="1">
      <c r="BP561599" s="90"/>
    </row>
    <row r="561600" spans="68:68" customFormat="1">
      <c r="BP561600" s="90"/>
    </row>
    <row r="561601" spans="68:68" customFormat="1">
      <c r="BP561601" s="90"/>
    </row>
    <row r="561602" spans="68:68" customFormat="1">
      <c r="BP561602" s="90"/>
    </row>
    <row r="561603" spans="68:68" customFormat="1">
      <c r="BP561603" s="90"/>
    </row>
    <row r="561604" spans="68:68" customFormat="1">
      <c r="BP561604" s="90"/>
    </row>
    <row r="561605" spans="68:68" customFormat="1">
      <c r="BP561605" s="90"/>
    </row>
    <row r="561606" spans="68:68" customFormat="1">
      <c r="BP561606" s="90"/>
    </row>
    <row r="561607" spans="68:68" customFormat="1">
      <c r="BP561607" s="90"/>
    </row>
    <row r="561608" spans="68:68" customFormat="1">
      <c r="BP561608" s="90"/>
    </row>
    <row r="561609" spans="68:68" customFormat="1">
      <c r="BP561609" s="90"/>
    </row>
    <row r="561610" spans="68:68" customFormat="1">
      <c r="BP561610" s="90"/>
    </row>
    <row r="561611" spans="68:68" customFormat="1">
      <c r="BP561611" s="90"/>
    </row>
    <row r="561612" spans="68:68" customFormat="1">
      <c r="BP561612" s="90"/>
    </row>
    <row r="561613" spans="68:68" customFormat="1">
      <c r="BP561613" s="90"/>
    </row>
    <row r="561614" spans="68:68" customFormat="1">
      <c r="BP561614" s="90"/>
    </row>
    <row r="561615" spans="68:68" customFormat="1">
      <c r="BP561615" s="90"/>
    </row>
    <row r="561616" spans="68:68" customFormat="1">
      <c r="BP561616" s="90"/>
    </row>
    <row r="561617" spans="68:68" customFormat="1">
      <c r="BP561617" s="90"/>
    </row>
    <row r="561618" spans="68:68" customFormat="1">
      <c r="BP561618" s="90"/>
    </row>
    <row r="561619" spans="68:68" customFormat="1">
      <c r="BP561619" s="90"/>
    </row>
    <row r="561620" spans="68:68" customFormat="1">
      <c r="BP561620" s="90"/>
    </row>
    <row r="561621" spans="68:68" customFormat="1">
      <c r="BP561621" s="90"/>
    </row>
    <row r="561622" spans="68:68" customFormat="1">
      <c r="BP561622" s="90"/>
    </row>
    <row r="561623" spans="68:68" customFormat="1">
      <c r="BP561623" s="90"/>
    </row>
    <row r="561624" spans="68:68" customFormat="1">
      <c r="BP561624" s="90"/>
    </row>
    <row r="561625" spans="68:68" customFormat="1">
      <c r="BP561625" s="90"/>
    </row>
    <row r="561626" spans="68:68" customFormat="1">
      <c r="BP561626" s="90"/>
    </row>
    <row r="561627" spans="68:68" customFormat="1">
      <c r="BP561627" s="90"/>
    </row>
    <row r="561628" spans="68:68" customFormat="1">
      <c r="BP561628" s="90"/>
    </row>
    <row r="561629" spans="68:68" customFormat="1">
      <c r="BP561629" s="90"/>
    </row>
    <row r="561630" spans="68:68" customFormat="1">
      <c r="BP561630" s="90"/>
    </row>
    <row r="561631" spans="68:68" customFormat="1">
      <c r="BP561631" s="90"/>
    </row>
    <row r="561632" spans="68:68" customFormat="1">
      <c r="BP561632" s="90"/>
    </row>
    <row r="561633" spans="68:68" customFormat="1">
      <c r="BP561633" s="90"/>
    </row>
    <row r="561634" spans="68:68" customFormat="1">
      <c r="BP561634" s="90"/>
    </row>
    <row r="561635" spans="68:68" customFormat="1">
      <c r="BP561635" s="90"/>
    </row>
    <row r="561636" spans="68:68" customFormat="1">
      <c r="BP561636" s="90"/>
    </row>
    <row r="561637" spans="68:68" customFormat="1">
      <c r="BP561637" s="90"/>
    </row>
    <row r="561638" spans="68:68" customFormat="1">
      <c r="BP561638" s="90"/>
    </row>
    <row r="561639" spans="68:68" customFormat="1">
      <c r="BP561639" s="90"/>
    </row>
    <row r="561640" spans="68:68" customFormat="1">
      <c r="BP561640" s="90"/>
    </row>
    <row r="561641" spans="68:68" customFormat="1">
      <c r="BP561641" s="90"/>
    </row>
    <row r="561642" spans="68:68" customFormat="1">
      <c r="BP561642" s="90"/>
    </row>
    <row r="561643" spans="68:68" customFormat="1">
      <c r="BP561643" s="90"/>
    </row>
    <row r="561644" spans="68:68" customFormat="1">
      <c r="BP561644" s="90"/>
    </row>
    <row r="561645" spans="68:68" customFormat="1">
      <c r="BP561645" s="90"/>
    </row>
    <row r="561646" spans="68:68" customFormat="1">
      <c r="BP561646" s="90"/>
    </row>
    <row r="561647" spans="68:68" customFormat="1">
      <c r="BP561647" s="90"/>
    </row>
    <row r="561648" spans="68:68" customFormat="1">
      <c r="BP561648" s="90"/>
    </row>
    <row r="561649" spans="68:68" customFormat="1">
      <c r="BP561649" s="90"/>
    </row>
    <row r="561650" spans="68:68" customFormat="1">
      <c r="BP561650" s="90"/>
    </row>
    <row r="561651" spans="68:68" customFormat="1">
      <c r="BP561651" s="90"/>
    </row>
    <row r="561652" spans="68:68" customFormat="1">
      <c r="BP561652" s="90"/>
    </row>
    <row r="561653" spans="68:68" customFormat="1">
      <c r="BP561653" s="90"/>
    </row>
    <row r="561654" spans="68:68" customFormat="1">
      <c r="BP561654" s="90"/>
    </row>
    <row r="561655" spans="68:68" customFormat="1">
      <c r="BP561655" s="90"/>
    </row>
    <row r="561656" spans="68:68" customFormat="1">
      <c r="BP561656" s="90"/>
    </row>
    <row r="561657" spans="68:68" customFormat="1">
      <c r="BP561657" s="90"/>
    </row>
    <row r="561658" spans="68:68" customFormat="1">
      <c r="BP561658" s="90"/>
    </row>
    <row r="561659" spans="68:68" customFormat="1">
      <c r="BP561659" s="90"/>
    </row>
    <row r="561660" spans="68:68" customFormat="1">
      <c r="BP561660" s="90"/>
    </row>
    <row r="561661" spans="68:68" customFormat="1">
      <c r="BP561661" s="90"/>
    </row>
    <row r="561662" spans="68:68" customFormat="1">
      <c r="BP561662" s="90"/>
    </row>
    <row r="561663" spans="68:68" customFormat="1">
      <c r="BP561663" s="90"/>
    </row>
    <row r="561664" spans="68:68" customFormat="1">
      <c r="BP561664" s="90"/>
    </row>
    <row r="561665" spans="68:68" customFormat="1">
      <c r="BP561665" s="90"/>
    </row>
    <row r="561666" spans="68:68" customFormat="1">
      <c r="BP561666" s="90"/>
    </row>
    <row r="561667" spans="68:68" customFormat="1">
      <c r="BP561667" s="90"/>
    </row>
    <row r="561668" spans="68:68" customFormat="1">
      <c r="BP561668" s="90"/>
    </row>
    <row r="561669" spans="68:68" customFormat="1">
      <c r="BP561669" s="90"/>
    </row>
    <row r="561670" spans="68:68" customFormat="1">
      <c r="BP561670" s="90"/>
    </row>
    <row r="561671" spans="68:68" customFormat="1">
      <c r="BP561671" s="90"/>
    </row>
    <row r="561672" spans="68:68" customFormat="1">
      <c r="BP561672" s="90"/>
    </row>
    <row r="561673" spans="68:68" customFormat="1">
      <c r="BP561673" s="90"/>
    </row>
    <row r="561674" spans="68:68" customFormat="1">
      <c r="BP561674" s="90"/>
    </row>
    <row r="561675" spans="68:68" customFormat="1">
      <c r="BP561675" s="90"/>
    </row>
    <row r="561676" spans="68:68" customFormat="1">
      <c r="BP561676" s="90"/>
    </row>
    <row r="561677" spans="68:68" customFormat="1">
      <c r="BP561677" s="90"/>
    </row>
    <row r="561678" spans="68:68" customFormat="1">
      <c r="BP561678" s="90"/>
    </row>
    <row r="561679" spans="68:68" customFormat="1">
      <c r="BP561679" s="90"/>
    </row>
    <row r="561680" spans="68:68" customFormat="1">
      <c r="BP561680" s="90"/>
    </row>
    <row r="561681" spans="68:68" customFormat="1">
      <c r="BP561681" s="90"/>
    </row>
    <row r="561682" spans="68:68" customFormat="1">
      <c r="BP561682" s="90"/>
    </row>
    <row r="561683" spans="68:68" customFormat="1">
      <c r="BP561683" s="90"/>
    </row>
    <row r="561684" spans="68:68" customFormat="1">
      <c r="BP561684" s="90"/>
    </row>
    <row r="561685" spans="68:68" customFormat="1">
      <c r="BP561685" s="90"/>
    </row>
    <row r="561686" spans="68:68" customFormat="1">
      <c r="BP561686" s="90"/>
    </row>
    <row r="561687" spans="68:68" customFormat="1">
      <c r="BP561687" s="90"/>
    </row>
    <row r="561688" spans="68:68" customFormat="1">
      <c r="BP561688" s="90"/>
    </row>
    <row r="561689" spans="68:68" customFormat="1">
      <c r="BP561689" s="90"/>
    </row>
    <row r="561690" spans="68:68" customFormat="1">
      <c r="BP561690" s="90"/>
    </row>
    <row r="561691" spans="68:68" customFormat="1">
      <c r="BP561691" s="90"/>
    </row>
    <row r="561692" spans="68:68" customFormat="1">
      <c r="BP561692" s="90"/>
    </row>
    <row r="561693" spans="68:68" customFormat="1">
      <c r="BP561693" s="90"/>
    </row>
    <row r="561694" spans="68:68" customFormat="1">
      <c r="BP561694" s="90"/>
    </row>
    <row r="561695" spans="68:68" customFormat="1">
      <c r="BP561695" s="90"/>
    </row>
    <row r="561696" spans="68:68" customFormat="1">
      <c r="BP561696" s="90"/>
    </row>
    <row r="561697" spans="68:68" customFormat="1">
      <c r="BP561697" s="90"/>
    </row>
    <row r="561698" spans="68:68" customFormat="1">
      <c r="BP561698" s="90"/>
    </row>
    <row r="561699" spans="68:68" customFormat="1">
      <c r="BP561699" s="90"/>
    </row>
    <row r="561700" spans="68:68" customFormat="1">
      <c r="BP561700" s="90"/>
    </row>
    <row r="561701" spans="68:68" customFormat="1">
      <c r="BP561701" s="90"/>
    </row>
    <row r="561702" spans="68:68" customFormat="1">
      <c r="BP561702" s="90"/>
    </row>
    <row r="561703" spans="68:68" customFormat="1">
      <c r="BP561703" s="90"/>
    </row>
    <row r="561704" spans="68:68" customFormat="1">
      <c r="BP561704" s="90"/>
    </row>
    <row r="561705" spans="68:68" customFormat="1">
      <c r="BP561705" s="90"/>
    </row>
    <row r="561706" spans="68:68" customFormat="1">
      <c r="BP561706" s="90"/>
    </row>
    <row r="561707" spans="68:68" customFormat="1">
      <c r="BP561707" s="90"/>
    </row>
    <row r="561708" spans="68:68" customFormat="1">
      <c r="BP561708" s="90"/>
    </row>
    <row r="561709" spans="68:68" customFormat="1">
      <c r="BP561709" s="90"/>
    </row>
    <row r="561710" spans="68:68" customFormat="1">
      <c r="BP561710" s="90"/>
    </row>
    <row r="561711" spans="68:68" customFormat="1">
      <c r="BP561711" s="90"/>
    </row>
    <row r="561712" spans="68:68" customFormat="1">
      <c r="BP561712" s="90"/>
    </row>
    <row r="561713" spans="68:68" customFormat="1">
      <c r="BP561713" s="90"/>
    </row>
    <row r="561714" spans="68:68" customFormat="1">
      <c r="BP561714" s="90"/>
    </row>
    <row r="561715" spans="68:68" customFormat="1">
      <c r="BP561715" s="90"/>
    </row>
    <row r="561716" spans="68:68" customFormat="1">
      <c r="BP561716" s="90"/>
    </row>
    <row r="561717" spans="68:68" customFormat="1">
      <c r="BP561717" s="90"/>
    </row>
    <row r="561718" spans="68:68" customFormat="1">
      <c r="BP561718" s="90"/>
    </row>
    <row r="561719" spans="68:68" customFormat="1">
      <c r="BP561719" s="90"/>
    </row>
    <row r="561720" spans="68:68" customFormat="1">
      <c r="BP561720" s="90"/>
    </row>
    <row r="561721" spans="68:68" customFormat="1">
      <c r="BP561721" s="90"/>
    </row>
    <row r="561722" spans="68:68" customFormat="1">
      <c r="BP561722" s="90"/>
    </row>
    <row r="561723" spans="68:68" customFormat="1">
      <c r="BP561723" s="90"/>
    </row>
    <row r="561724" spans="68:68" customFormat="1">
      <c r="BP561724" s="90"/>
    </row>
    <row r="561725" spans="68:68" customFormat="1">
      <c r="BP561725" s="90"/>
    </row>
    <row r="561726" spans="68:68" customFormat="1">
      <c r="BP561726" s="90"/>
    </row>
    <row r="561727" spans="68:68" customFormat="1">
      <c r="BP561727" s="90"/>
    </row>
    <row r="561728" spans="68:68" customFormat="1">
      <c r="BP561728" s="90"/>
    </row>
    <row r="561729" spans="68:68" customFormat="1">
      <c r="BP561729" s="90"/>
    </row>
    <row r="561730" spans="68:68" customFormat="1">
      <c r="BP561730" s="90"/>
    </row>
    <row r="561731" spans="68:68" customFormat="1">
      <c r="BP561731" s="90"/>
    </row>
    <row r="561732" spans="68:68" customFormat="1">
      <c r="BP561732" s="90"/>
    </row>
    <row r="561733" spans="68:68" customFormat="1">
      <c r="BP561733" s="90"/>
    </row>
    <row r="561734" spans="68:68" customFormat="1">
      <c r="BP561734" s="90"/>
    </row>
    <row r="561735" spans="68:68" customFormat="1">
      <c r="BP561735" s="90"/>
    </row>
    <row r="561736" spans="68:68" customFormat="1">
      <c r="BP561736" s="90"/>
    </row>
    <row r="561737" spans="68:68" customFormat="1">
      <c r="BP561737" s="90"/>
    </row>
    <row r="561738" spans="68:68" customFormat="1">
      <c r="BP561738" s="90"/>
    </row>
    <row r="561739" spans="68:68" customFormat="1">
      <c r="BP561739" s="90"/>
    </row>
    <row r="561740" spans="68:68" customFormat="1">
      <c r="BP561740" s="90"/>
    </row>
    <row r="561741" spans="68:68" customFormat="1">
      <c r="BP561741" s="90"/>
    </row>
    <row r="561742" spans="68:68" customFormat="1">
      <c r="BP561742" s="90"/>
    </row>
    <row r="561743" spans="68:68" customFormat="1">
      <c r="BP561743" s="90"/>
    </row>
    <row r="561744" spans="68:68" customFormat="1">
      <c r="BP561744" s="90"/>
    </row>
    <row r="561745" spans="68:68" customFormat="1">
      <c r="BP561745" s="90"/>
    </row>
    <row r="561746" spans="68:68" customFormat="1">
      <c r="BP561746" s="90"/>
    </row>
    <row r="561747" spans="68:68" customFormat="1">
      <c r="BP561747" s="90"/>
    </row>
    <row r="561748" spans="68:68" customFormat="1">
      <c r="BP561748" s="90"/>
    </row>
    <row r="561749" spans="68:68" customFormat="1">
      <c r="BP561749" s="90"/>
    </row>
    <row r="561750" spans="68:68" customFormat="1">
      <c r="BP561750" s="90"/>
    </row>
    <row r="561751" spans="68:68" customFormat="1">
      <c r="BP561751" s="90"/>
    </row>
    <row r="561752" spans="68:68" customFormat="1">
      <c r="BP561752" s="90"/>
    </row>
    <row r="561753" spans="68:68" customFormat="1">
      <c r="BP561753" s="90"/>
    </row>
    <row r="561754" spans="68:68" customFormat="1">
      <c r="BP561754" s="90"/>
    </row>
    <row r="561755" spans="68:68" customFormat="1">
      <c r="BP561755" s="90"/>
    </row>
    <row r="561756" spans="68:68" customFormat="1">
      <c r="BP561756" s="90"/>
    </row>
    <row r="561757" spans="68:68" customFormat="1">
      <c r="BP561757" s="90"/>
    </row>
    <row r="561758" spans="68:68" customFormat="1">
      <c r="BP561758" s="90"/>
    </row>
    <row r="561759" spans="68:68" customFormat="1">
      <c r="BP561759" s="90"/>
    </row>
    <row r="561760" spans="68:68" customFormat="1">
      <c r="BP561760" s="90"/>
    </row>
    <row r="561761" spans="68:68" customFormat="1">
      <c r="BP561761" s="90"/>
    </row>
    <row r="561762" spans="68:68" customFormat="1">
      <c r="BP561762" s="90"/>
    </row>
    <row r="561763" spans="68:68" customFormat="1">
      <c r="BP561763" s="90"/>
    </row>
    <row r="561764" spans="68:68" customFormat="1">
      <c r="BP561764" s="90"/>
    </row>
    <row r="561765" spans="68:68" customFormat="1">
      <c r="BP561765" s="90"/>
    </row>
    <row r="561766" spans="68:68" customFormat="1">
      <c r="BP561766" s="90"/>
    </row>
    <row r="561767" spans="68:68" customFormat="1">
      <c r="BP561767" s="90"/>
    </row>
    <row r="561768" spans="68:68" customFormat="1">
      <c r="BP561768" s="90"/>
    </row>
    <row r="561769" spans="68:68" customFormat="1">
      <c r="BP561769" s="90"/>
    </row>
    <row r="561770" spans="68:68" customFormat="1">
      <c r="BP561770" s="90"/>
    </row>
    <row r="561771" spans="68:68" customFormat="1">
      <c r="BP561771" s="90"/>
    </row>
    <row r="561772" spans="68:68" customFormat="1">
      <c r="BP561772" s="90"/>
    </row>
    <row r="561773" spans="68:68" customFormat="1">
      <c r="BP561773" s="90"/>
    </row>
    <row r="561774" spans="68:68" customFormat="1">
      <c r="BP561774" s="90"/>
    </row>
    <row r="561775" spans="68:68" customFormat="1">
      <c r="BP561775" s="90"/>
    </row>
    <row r="561776" spans="68:68" customFormat="1">
      <c r="BP561776" s="90"/>
    </row>
    <row r="561777" spans="68:68" customFormat="1">
      <c r="BP561777" s="90"/>
    </row>
    <row r="561778" spans="68:68" customFormat="1">
      <c r="BP561778" s="90"/>
    </row>
    <row r="561779" spans="68:68" customFormat="1">
      <c r="BP561779" s="90"/>
    </row>
    <row r="561780" spans="68:68" customFormat="1">
      <c r="BP561780" s="90"/>
    </row>
    <row r="561781" spans="68:68" customFormat="1">
      <c r="BP561781" s="90"/>
    </row>
    <row r="561782" spans="68:68" customFormat="1">
      <c r="BP561782" s="90"/>
    </row>
    <row r="561783" spans="68:68" customFormat="1">
      <c r="BP561783" s="90"/>
    </row>
    <row r="561784" spans="68:68" customFormat="1">
      <c r="BP561784" s="90"/>
    </row>
    <row r="561785" spans="68:68" customFormat="1">
      <c r="BP561785" s="90"/>
    </row>
    <row r="561786" spans="68:68" customFormat="1">
      <c r="BP561786" s="90"/>
    </row>
    <row r="561787" spans="68:68" customFormat="1">
      <c r="BP561787" s="90"/>
    </row>
    <row r="561788" spans="68:68" customFormat="1">
      <c r="BP561788" s="90"/>
    </row>
    <row r="561789" spans="68:68" customFormat="1">
      <c r="BP561789" s="90"/>
    </row>
    <row r="561790" spans="68:68" customFormat="1">
      <c r="BP561790" s="90"/>
    </row>
    <row r="561791" spans="68:68" customFormat="1">
      <c r="BP561791" s="90"/>
    </row>
    <row r="561792" spans="68:68" customFormat="1">
      <c r="BP561792" s="90"/>
    </row>
    <row r="561793" spans="68:68" customFormat="1">
      <c r="BP561793" s="90"/>
    </row>
    <row r="561794" spans="68:68" customFormat="1">
      <c r="BP561794" s="90"/>
    </row>
    <row r="561795" spans="68:68" customFormat="1">
      <c r="BP561795" s="90"/>
    </row>
    <row r="561796" spans="68:68" customFormat="1">
      <c r="BP561796" s="90"/>
    </row>
    <row r="561797" spans="68:68" customFormat="1">
      <c r="BP561797" s="90"/>
    </row>
    <row r="561798" spans="68:68" customFormat="1">
      <c r="BP561798" s="90"/>
    </row>
    <row r="561799" spans="68:68" customFormat="1">
      <c r="BP561799" s="90"/>
    </row>
    <row r="561800" spans="68:68" customFormat="1">
      <c r="BP561800" s="90"/>
    </row>
    <row r="561801" spans="68:68" customFormat="1">
      <c r="BP561801" s="90"/>
    </row>
    <row r="561802" spans="68:68" customFormat="1">
      <c r="BP561802" s="90"/>
    </row>
    <row r="561803" spans="68:68" customFormat="1">
      <c r="BP561803" s="90"/>
    </row>
    <row r="561804" spans="68:68" customFormat="1">
      <c r="BP561804" s="90"/>
    </row>
    <row r="561805" spans="68:68" customFormat="1">
      <c r="BP561805" s="90"/>
    </row>
    <row r="561806" spans="68:68" customFormat="1">
      <c r="BP561806" s="90"/>
    </row>
    <row r="561807" spans="68:68" customFormat="1">
      <c r="BP561807" s="90"/>
    </row>
    <row r="561808" spans="68:68" customFormat="1">
      <c r="BP561808" s="90"/>
    </row>
    <row r="561809" spans="68:68" customFormat="1">
      <c r="BP561809" s="90"/>
    </row>
    <row r="561810" spans="68:68" customFormat="1">
      <c r="BP561810" s="90"/>
    </row>
    <row r="561811" spans="68:68" customFormat="1">
      <c r="BP561811" s="90"/>
    </row>
    <row r="561812" spans="68:68" customFormat="1">
      <c r="BP561812" s="90"/>
    </row>
    <row r="561813" spans="68:68" customFormat="1">
      <c r="BP561813" s="90"/>
    </row>
    <row r="561814" spans="68:68" customFormat="1">
      <c r="BP561814" s="90"/>
    </row>
    <row r="561815" spans="68:68" customFormat="1">
      <c r="BP561815" s="90"/>
    </row>
    <row r="561816" spans="68:68" customFormat="1">
      <c r="BP561816" s="90"/>
    </row>
    <row r="561817" spans="68:68" customFormat="1">
      <c r="BP561817" s="90"/>
    </row>
    <row r="561818" spans="68:68" customFormat="1">
      <c r="BP561818" s="90"/>
    </row>
    <row r="561819" spans="68:68" customFormat="1">
      <c r="BP561819" s="90"/>
    </row>
    <row r="561820" spans="68:68" customFormat="1">
      <c r="BP561820" s="90"/>
    </row>
    <row r="561821" spans="68:68" customFormat="1">
      <c r="BP561821" s="90"/>
    </row>
    <row r="561822" spans="68:68" customFormat="1">
      <c r="BP561822" s="90"/>
    </row>
    <row r="561823" spans="68:68" customFormat="1">
      <c r="BP561823" s="90"/>
    </row>
    <row r="561824" spans="68:68" customFormat="1">
      <c r="BP561824" s="90"/>
    </row>
    <row r="561825" spans="68:68" customFormat="1">
      <c r="BP561825" s="90"/>
    </row>
    <row r="561826" spans="68:68" customFormat="1">
      <c r="BP561826" s="90"/>
    </row>
    <row r="561827" spans="68:68" customFormat="1">
      <c r="BP561827" s="90"/>
    </row>
    <row r="561828" spans="68:68" customFormat="1">
      <c r="BP561828" s="90"/>
    </row>
    <row r="561829" spans="68:68" customFormat="1">
      <c r="BP561829" s="90"/>
    </row>
    <row r="561830" spans="68:68" customFormat="1">
      <c r="BP561830" s="90"/>
    </row>
    <row r="561831" spans="68:68" customFormat="1">
      <c r="BP561831" s="90"/>
    </row>
    <row r="561832" spans="68:68" customFormat="1">
      <c r="BP561832" s="90"/>
    </row>
    <row r="561833" spans="68:68" customFormat="1">
      <c r="BP561833" s="90"/>
    </row>
    <row r="561834" spans="68:68" customFormat="1">
      <c r="BP561834" s="90"/>
    </row>
    <row r="561835" spans="68:68" customFormat="1">
      <c r="BP561835" s="90"/>
    </row>
    <row r="561836" spans="68:68" customFormat="1">
      <c r="BP561836" s="90"/>
    </row>
    <row r="561837" spans="68:68" customFormat="1">
      <c r="BP561837" s="90"/>
    </row>
    <row r="561838" spans="68:68" customFormat="1">
      <c r="BP561838" s="90"/>
    </row>
    <row r="561839" spans="68:68" customFormat="1">
      <c r="BP561839" s="90"/>
    </row>
    <row r="561840" spans="68:68" customFormat="1">
      <c r="BP561840" s="90"/>
    </row>
    <row r="561841" spans="68:68" customFormat="1">
      <c r="BP561841" s="90"/>
    </row>
    <row r="561842" spans="68:68" customFormat="1">
      <c r="BP561842" s="90"/>
    </row>
    <row r="561843" spans="68:68" customFormat="1">
      <c r="BP561843" s="90"/>
    </row>
    <row r="561844" spans="68:68" customFormat="1">
      <c r="BP561844" s="90"/>
    </row>
    <row r="561845" spans="68:68" customFormat="1">
      <c r="BP561845" s="90"/>
    </row>
    <row r="561846" spans="68:68" customFormat="1">
      <c r="BP561846" s="90"/>
    </row>
    <row r="561847" spans="68:68" customFormat="1">
      <c r="BP561847" s="90"/>
    </row>
    <row r="561848" spans="68:68" customFormat="1">
      <c r="BP561848" s="90"/>
    </row>
    <row r="561849" spans="68:68" customFormat="1">
      <c r="BP561849" s="90"/>
    </row>
    <row r="561850" spans="68:68" customFormat="1">
      <c r="BP561850" s="90"/>
    </row>
    <row r="561851" spans="68:68" customFormat="1">
      <c r="BP561851" s="90"/>
    </row>
    <row r="561852" spans="68:68" customFormat="1">
      <c r="BP561852" s="90"/>
    </row>
    <row r="561853" spans="68:68" customFormat="1">
      <c r="BP561853" s="90"/>
    </row>
    <row r="561854" spans="68:68" customFormat="1">
      <c r="BP561854" s="90"/>
    </row>
    <row r="561855" spans="68:68" customFormat="1">
      <c r="BP561855" s="90"/>
    </row>
    <row r="561856" spans="68:68" customFormat="1">
      <c r="BP561856" s="90"/>
    </row>
    <row r="561857" spans="68:68" customFormat="1">
      <c r="BP561857" s="90"/>
    </row>
    <row r="561858" spans="68:68" customFormat="1">
      <c r="BP561858" s="90"/>
    </row>
    <row r="561859" spans="68:68" customFormat="1">
      <c r="BP561859" s="90"/>
    </row>
    <row r="561860" spans="68:68" customFormat="1">
      <c r="BP561860" s="90"/>
    </row>
    <row r="561861" spans="68:68" customFormat="1">
      <c r="BP561861" s="90"/>
    </row>
    <row r="561862" spans="68:68" customFormat="1">
      <c r="BP561862" s="90"/>
    </row>
    <row r="561863" spans="68:68" customFormat="1">
      <c r="BP561863" s="90"/>
    </row>
    <row r="561864" spans="68:68" customFormat="1">
      <c r="BP561864" s="90"/>
    </row>
    <row r="561865" spans="68:68" customFormat="1">
      <c r="BP561865" s="90"/>
    </row>
    <row r="561866" spans="68:68" customFormat="1">
      <c r="BP561866" s="90"/>
    </row>
    <row r="561867" spans="68:68" customFormat="1">
      <c r="BP561867" s="90"/>
    </row>
    <row r="561868" spans="68:68" customFormat="1">
      <c r="BP561868" s="90"/>
    </row>
    <row r="561869" spans="68:68" customFormat="1">
      <c r="BP561869" s="90"/>
    </row>
    <row r="561870" spans="68:68" customFormat="1">
      <c r="BP561870" s="90"/>
    </row>
    <row r="561871" spans="68:68" customFormat="1">
      <c r="BP561871" s="90"/>
    </row>
    <row r="561872" spans="68:68" customFormat="1">
      <c r="BP561872" s="90"/>
    </row>
    <row r="561873" spans="68:68" customFormat="1">
      <c r="BP561873" s="90"/>
    </row>
    <row r="561874" spans="68:68" customFormat="1">
      <c r="BP561874" s="90"/>
    </row>
    <row r="561875" spans="68:68" customFormat="1">
      <c r="BP561875" s="90"/>
    </row>
    <row r="561876" spans="68:68" customFormat="1">
      <c r="BP561876" s="90"/>
    </row>
    <row r="561877" spans="68:68" customFormat="1">
      <c r="BP561877" s="90"/>
    </row>
    <row r="561878" spans="68:68" customFormat="1">
      <c r="BP561878" s="90"/>
    </row>
    <row r="561879" spans="68:68" customFormat="1">
      <c r="BP561879" s="90"/>
    </row>
    <row r="561880" spans="68:68" customFormat="1">
      <c r="BP561880" s="90"/>
    </row>
    <row r="561881" spans="68:68" customFormat="1">
      <c r="BP561881" s="90"/>
    </row>
    <row r="561882" spans="68:68" customFormat="1">
      <c r="BP561882" s="90"/>
    </row>
    <row r="561883" spans="68:68" customFormat="1">
      <c r="BP561883" s="90"/>
    </row>
    <row r="561884" spans="68:68" customFormat="1">
      <c r="BP561884" s="90"/>
    </row>
    <row r="561885" spans="68:68" customFormat="1">
      <c r="BP561885" s="90"/>
    </row>
    <row r="561886" spans="68:68" customFormat="1">
      <c r="BP561886" s="90"/>
    </row>
    <row r="561887" spans="68:68" customFormat="1">
      <c r="BP561887" s="90"/>
    </row>
    <row r="561888" spans="68:68" customFormat="1">
      <c r="BP561888" s="90"/>
    </row>
    <row r="561889" spans="68:68" customFormat="1">
      <c r="BP561889" s="90"/>
    </row>
    <row r="561890" spans="68:68" customFormat="1">
      <c r="BP561890" s="90"/>
    </row>
    <row r="561891" spans="68:68" customFormat="1">
      <c r="BP561891" s="90"/>
    </row>
    <row r="561892" spans="68:68" customFormat="1">
      <c r="BP561892" s="90"/>
    </row>
    <row r="561893" spans="68:68" customFormat="1">
      <c r="BP561893" s="90"/>
    </row>
    <row r="561894" spans="68:68" customFormat="1">
      <c r="BP561894" s="90"/>
    </row>
    <row r="561895" spans="68:68" customFormat="1">
      <c r="BP561895" s="90"/>
    </row>
    <row r="561896" spans="68:68" customFormat="1">
      <c r="BP561896" s="90"/>
    </row>
    <row r="561897" spans="68:68" customFormat="1">
      <c r="BP561897" s="90"/>
    </row>
    <row r="561898" spans="68:68" customFormat="1">
      <c r="BP561898" s="90"/>
    </row>
    <row r="561899" spans="68:68" customFormat="1">
      <c r="BP561899" s="90"/>
    </row>
    <row r="561900" spans="68:68" customFormat="1">
      <c r="BP561900" s="90"/>
    </row>
    <row r="561901" spans="68:68" customFormat="1">
      <c r="BP561901" s="90"/>
    </row>
    <row r="561902" spans="68:68" customFormat="1">
      <c r="BP561902" s="90"/>
    </row>
    <row r="561903" spans="68:68" customFormat="1">
      <c r="BP561903" s="90"/>
    </row>
    <row r="561904" spans="68:68" customFormat="1">
      <c r="BP561904" s="90"/>
    </row>
    <row r="561905" spans="68:68" customFormat="1">
      <c r="BP561905" s="90"/>
    </row>
    <row r="561906" spans="68:68" customFormat="1">
      <c r="BP561906" s="90"/>
    </row>
    <row r="561907" spans="68:68" customFormat="1">
      <c r="BP561907" s="90"/>
    </row>
    <row r="561908" spans="68:68" customFormat="1">
      <c r="BP561908" s="90"/>
    </row>
    <row r="561909" spans="68:68" customFormat="1">
      <c r="BP561909" s="90"/>
    </row>
    <row r="561910" spans="68:68" customFormat="1">
      <c r="BP561910" s="90"/>
    </row>
    <row r="561911" spans="68:68" customFormat="1">
      <c r="BP561911" s="90"/>
    </row>
    <row r="561912" spans="68:68" customFormat="1">
      <c r="BP561912" s="90"/>
    </row>
    <row r="561913" spans="68:68" customFormat="1">
      <c r="BP561913" s="90"/>
    </row>
    <row r="561914" spans="68:68" customFormat="1">
      <c r="BP561914" s="90"/>
    </row>
    <row r="561915" spans="68:68" customFormat="1">
      <c r="BP561915" s="90"/>
    </row>
    <row r="561916" spans="68:68" customFormat="1">
      <c r="BP561916" s="90"/>
    </row>
    <row r="561917" spans="68:68" customFormat="1">
      <c r="BP561917" s="90"/>
    </row>
    <row r="561918" spans="68:68" customFormat="1">
      <c r="BP561918" s="90"/>
    </row>
    <row r="561919" spans="68:68" customFormat="1">
      <c r="BP561919" s="90"/>
    </row>
    <row r="561920" spans="68:68" customFormat="1">
      <c r="BP561920" s="90"/>
    </row>
    <row r="561921" spans="68:68" customFormat="1">
      <c r="BP561921" s="90"/>
    </row>
    <row r="561922" spans="68:68" customFormat="1">
      <c r="BP561922" s="90"/>
    </row>
    <row r="561923" spans="68:68" customFormat="1">
      <c r="BP561923" s="90"/>
    </row>
    <row r="561924" spans="68:68" customFormat="1">
      <c r="BP561924" s="90"/>
    </row>
    <row r="561925" spans="68:68" customFormat="1">
      <c r="BP561925" s="90"/>
    </row>
    <row r="561926" spans="68:68" customFormat="1">
      <c r="BP561926" s="90"/>
    </row>
    <row r="561927" spans="68:68" customFormat="1">
      <c r="BP561927" s="90"/>
    </row>
    <row r="561928" spans="68:68" customFormat="1">
      <c r="BP561928" s="90"/>
    </row>
    <row r="561929" spans="68:68" customFormat="1">
      <c r="BP561929" s="90"/>
    </row>
    <row r="561930" spans="68:68" customFormat="1">
      <c r="BP561930" s="90"/>
    </row>
    <row r="561931" spans="68:68" customFormat="1">
      <c r="BP561931" s="90"/>
    </row>
    <row r="561932" spans="68:68" customFormat="1">
      <c r="BP561932" s="90"/>
    </row>
    <row r="561933" spans="68:68" customFormat="1">
      <c r="BP561933" s="90"/>
    </row>
    <row r="561934" spans="68:68" customFormat="1">
      <c r="BP561934" s="90"/>
    </row>
    <row r="561935" spans="68:68" customFormat="1">
      <c r="BP561935" s="90"/>
    </row>
    <row r="561936" spans="68:68" customFormat="1">
      <c r="BP561936" s="90"/>
    </row>
    <row r="561937" spans="68:68" customFormat="1">
      <c r="BP561937" s="90"/>
    </row>
    <row r="561938" spans="68:68" customFormat="1">
      <c r="BP561938" s="90"/>
    </row>
    <row r="561939" spans="68:68" customFormat="1">
      <c r="BP561939" s="90"/>
    </row>
    <row r="561940" spans="68:68" customFormat="1">
      <c r="BP561940" s="90"/>
    </row>
    <row r="561941" spans="68:68" customFormat="1">
      <c r="BP561941" s="90"/>
    </row>
    <row r="561942" spans="68:68" customFormat="1">
      <c r="BP561942" s="90"/>
    </row>
    <row r="561943" spans="68:68" customFormat="1">
      <c r="BP561943" s="90"/>
    </row>
    <row r="561944" spans="68:68" customFormat="1">
      <c r="BP561944" s="90"/>
    </row>
    <row r="561945" spans="68:68" customFormat="1">
      <c r="BP561945" s="90"/>
    </row>
    <row r="561946" spans="68:68" customFormat="1">
      <c r="BP561946" s="90"/>
    </row>
    <row r="561947" spans="68:68" customFormat="1">
      <c r="BP561947" s="90"/>
    </row>
    <row r="561948" spans="68:68" customFormat="1">
      <c r="BP561948" s="90"/>
    </row>
    <row r="561949" spans="68:68" customFormat="1">
      <c r="BP561949" s="90"/>
    </row>
    <row r="561950" spans="68:68" customFormat="1">
      <c r="BP561950" s="90"/>
    </row>
    <row r="561951" spans="68:68" customFormat="1">
      <c r="BP561951" s="90"/>
    </row>
    <row r="561952" spans="68:68" customFormat="1">
      <c r="BP561952" s="90"/>
    </row>
    <row r="561953" spans="68:68" customFormat="1">
      <c r="BP561953" s="90"/>
    </row>
    <row r="561954" spans="68:68" customFormat="1">
      <c r="BP561954" s="90"/>
    </row>
    <row r="561955" spans="68:68" customFormat="1">
      <c r="BP561955" s="90"/>
    </row>
    <row r="561956" spans="68:68" customFormat="1">
      <c r="BP561956" s="90"/>
    </row>
    <row r="561957" spans="68:68" customFormat="1">
      <c r="BP561957" s="90"/>
    </row>
    <row r="561958" spans="68:68" customFormat="1">
      <c r="BP561958" s="90"/>
    </row>
    <row r="561959" spans="68:68" customFormat="1">
      <c r="BP561959" s="90"/>
    </row>
    <row r="561960" spans="68:68" customFormat="1">
      <c r="BP561960" s="90"/>
    </row>
    <row r="561961" spans="68:68" customFormat="1">
      <c r="BP561961" s="90"/>
    </row>
    <row r="561962" spans="68:68" customFormat="1">
      <c r="BP561962" s="90"/>
    </row>
    <row r="561963" spans="68:68" customFormat="1">
      <c r="BP561963" s="90"/>
    </row>
    <row r="561964" spans="68:68" customFormat="1">
      <c r="BP561964" s="90"/>
    </row>
    <row r="561965" spans="68:68" customFormat="1">
      <c r="BP561965" s="90"/>
    </row>
    <row r="561966" spans="68:68" customFormat="1">
      <c r="BP561966" s="90"/>
    </row>
    <row r="561967" spans="68:68" customFormat="1">
      <c r="BP561967" s="90"/>
    </row>
    <row r="561968" spans="68:68" customFormat="1">
      <c r="BP561968" s="90"/>
    </row>
    <row r="561969" spans="68:68" customFormat="1">
      <c r="BP561969" s="90"/>
    </row>
    <row r="561970" spans="68:68" customFormat="1">
      <c r="BP561970" s="90"/>
    </row>
    <row r="561971" spans="68:68" customFormat="1">
      <c r="BP561971" s="90"/>
    </row>
    <row r="561972" spans="68:68" customFormat="1">
      <c r="BP561972" s="90"/>
    </row>
    <row r="561973" spans="68:68" customFormat="1">
      <c r="BP561973" s="90"/>
    </row>
    <row r="561974" spans="68:68" customFormat="1">
      <c r="BP561974" s="90"/>
    </row>
    <row r="561975" spans="68:68" customFormat="1">
      <c r="BP561975" s="90"/>
    </row>
    <row r="561976" spans="68:68" customFormat="1">
      <c r="BP561976" s="90"/>
    </row>
    <row r="561977" spans="68:68" customFormat="1">
      <c r="BP561977" s="90"/>
    </row>
    <row r="561978" spans="68:68" customFormat="1">
      <c r="BP561978" s="90"/>
    </row>
    <row r="561979" spans="68:68" customFormat="1">
      <c r="BP561979" s="90"/>
    </row>
    <row r="561980" spans="68:68" customFormat="1">
      <c r="BP561980" s="90"/>
    </row>
    <row r="561981" spans="68:68" customFormat="1">
      <c r="BP561981" s="90"/>
    </row>
    <row r="561982" spans="68:68" customFormat="1">
      <c r="BP561982" s="90"/>
    </row>
    <row r="561983" spans="68:68" customFormat="1">
      <c r="BP561983" s="90"/>
    </row>
    <row r="561984" spans="68:68" customFormat="1">
      <c r="BP561984" s="90"/>
    </row>
    <row r="561985" spans="68:68" customFormat="1">
      <c r="BP561985" s="90"/>
    </row>
    <row r="561986" spans="68:68" customFormat="1">
      <c r="BP561986" s="90"/>
    </row>
    <row r="561987" spans="68:68" customFormat="1">
      <c r="BP561987" s="90"/>
    </row>
    <row r="561988" spans="68:68" customFormat="1">
      <c r="BP561988" s="90"/>
    </row>
    <row r="561989" spans="68:68" customFormat="1">
      <c r="BP561989" s="90"/>
    </row>
    <row r="561990" spans="68:68" customFormat="1">
      <c r="BP561990" s="90"/>
    </row>
    <row r="561991" spans="68:68" customFormat="1">
      <c r="BP561991" s="90"/>
    </row>
    <row r="561992" spans="68:68" customFormat="1">
      <c r="BP561992" s="90"/>
    </row>
    <row r="561993" spans="68:68" customFormat="1">
      <c r="BP561993" s="90"/>
    </row>
    <row r="561994" spans="68:68" customFormat="1">
      <c r="BP561994" s="90"/>
    </row>
    <row r="561995" spans="68:68" customFormat="1">
      <c r="BP561995" s="90"/>
    </row>
    <row r="561996" spans="68:68" customFormat="1">
      <c r="BP561996" s="90"/>
    </row>
    <row r="561997" spans="68:68" customFormat="1">
      <c r="BP561997" s="90"/>
    </row>
    <row r="561998" spans="68:68" customFormat="1">
      <c r="BP561998" s="90"/>
    </row>
    <row r="561999" spans="68:68" customFormat="1">
      <c r="BP561999" s="90"/>
    </row>
    <row r="562000" spans="68:68" customFormat="1">
      <c r="BP562000" s="90"/>
    </row>
    <row r="562001" spans="68:68" customFormat="1">
      <c r="BP562001" s="90"/>
    </row>
    <row r="562002" spans="68:68" customFormat="1">
      <c r="BP562002" s="90"/>
    </row>
    <row r="562003" spans="68:68" customFormat="1">
      <c r="BP562003" s="90"/>
    </row>
    <row r="562004" spans="68:68" customFormat="1">
      <c r="BP562004" s="90"/>
    </row>
    <row r="562005" spans="68:68" customFormat="1">
      <c r="BP562005" s="90"/>
    </row>
    <row r="562006" spans="68:68" customFormat="1">
      <c r="BP562006" s="90"/>
    </row>
    <row r="562007" spans="68:68" customFormat="1">
      <c r="BP562007" s="90"/>
    </row>
    <row r="562008" spans="68:68" customFormat="1">
      <c r="BP562008" s="90"/>
    </row>
    <row r="562009" spans="68:68" customFormat="1">
      <c r="BP562009" s="90"/>
    </row>
    <row r="562010" spans="68:68" customFormat="1">
      <c r="BP562010" s="90"/>
    </row>
    <row r="562011" spans="68:68" customFormat="1">
      <c r="BP562011" s="90"/>
    </row>
    <row r="562012" spans="68:68" customFormat="1">
      <c r="BP562012" s="90"/>
    </row>
    <row r="562013" spans="68:68" customFormat="1">
      <c r="BP562013" s="90"/>
    </row>
    <row r="562014" spans="68:68" customFormat="1">
      <c r="BP562014" s="90"/>
    </row>
    <row r="562015" spans="68:68" customFormat="1">
      <c r="BP562015" s="90"/>
    </row>
    <row r="562016" spans="68:68" customFormat="1">
      <c r="BP562016" s="90"/>
    </row>
    <row r="562017" spans="68:68" customFormat="1">
      <c r="BP562017" s="90"/>
    </row>
    <row r="562018" spans="68:68" customFormat="1">
      <c r="BP562018" s="90"/>
    </row>
    <row r="562019" spans="68:68" customFormat="1">
      <c r="BP562019" s="90"/>
    </row>
    <row r="562020" spans="68:68" customFormat="1">
      <c r="BP562020" s="90"/>
    </row>
    <row r="562021" spans="68:68" customFormat="1">
      <c r="BP562021" s="90"/>
    </row>
    <row r="562022" spans="68:68" customFormat="1">
      <c r="BP562022" s="90"/>
    </row>
    <row r="562023" spans="68:68" customFormat="1">
      <c r="BP562023" s="90"/>
    </row>
    <row r="562024" spans="68:68" customFormat="1">
      <c r="BP562024" s="90"/>
    </row>
    <row r="562025" spans="68:68" customFormat="1">
      <c r="BP562025" s="90"/>
    </row>
    <row r="562026" spans="68:68" customFormat="1">
      <c r="BP562026" s="90"/>
    </row>
    <row r="562027" spans="68:68" customFormat="1">
      <c r="BP562027" s="90"/>
    </row>
    <row r="562028" spans="68:68" customFormat="1">
      <c r="BP562028" s="90"/>
    </row>
    <row r="562029" spans="68:68" customFormat="1">
      <c r="BP562029" s="90"/>
    </row>
    <row r="562030" spans="68:68" customFormat="1">
      <c r="BP562030" s="90"/>
    </row>
    <row r="562031" spans="68:68" customFormat="1">
      <c r="BP562031" s="90"/>
    </row>
    <row r="562032" spans="68:68" customFormat="1">
      <c r="BP562032" s="90"/>
    </row>
    <row r="562033" spans="68:68" customFormat="1">
      <c r="BP562033" s="90"/>
    </row>
    <row r="562034" spans="68:68" customFormat="1">
      <c r="BP562034" s="90"/>
    </row>
    <row r="562035" spans="68:68" customFormat="1">
      <c r="BP562035" s="90"/>
    </row>
    <row r="562036" spans="68:68" customFormat="1">
      <c r="BP562036" s="90"/>
    </row>
    <row r="562037" spans="68:68" customFormat="1">
      <c r="BP562037" s="90"/>
    </row>
    <row r="562038" spans="68:68" customFormat="1">
      <c r="BP562038" s="90"/>
    </row>
    <row r="562039" spans="68:68" customFormat="1">
      <c r="BP562039" s="90"/>
    </row>
    <row r="562040" spans="68:68" customFormat="1">
      <c r="BP562040" s="90"/>
    </row>
    <row r="562041" spans="68:68" customFormat="1">
      <c r="BP562041" s="90"/>
    </row>
    <row r="562042" spans="68:68" customFormat="1">
      <c r="BP562042" s="90"/>
    </row>
    <row r="562043" spans="68:68" customFormat="1">
      <c r="BP562043" s="90"/>
    </row>
    <row r="562044" spans="68:68" customFormat="1">
      <c r="BP562044" s="90"/>
    </row>
    <row r="562045" spans="68:68" customFormat="1">
      <c r="BP562045" s="90"/>
    </row>
    <row r="562046" spans="68:68" customFormat="1">
      <c r="BP562046" s="90"/>
    </row>
    <row r="562047" spans="68:68" customFormat="1">
      <c r="BP562047" s="90"/>
    </row>
    <row r="562048" spans="68:68" customFormat="1">
      <c r="BP562048" s="90"/>
    </row>
    <row r="562049" spans="68:68" customFormat="1">
      <c r="BP562049" s="90"/>
    </row>
    <row r="562050" spans="68:68" customFormat="1">
      <c r="BP562050" s="90"/>
    </row>
    <row r="562051" spans="68:68" customFormat="1">
      <c r="BP562051" s="90"/>
    </row>
    <row r="562052" spans="68:68" customFormat="1">
      <c r="BP562052" s="90"/>
    </row>
    <row r="562053" spans="68:68" customFormat="1">
      <c r="BP562053" s="90"/>
    </row>
    <row r="562054" spans="68:68" customFormat="1">
      <c r="BP562054" s="90"/>
    </row>
    <row r="562055" spans="68:68" customFormat="1">
      <c r="BP562055" s="90"/>
    </row>
    <row r="562056" spans="68:68" customFormat="1">
      <c r="BP562056" s="90"/>
    </row>
    <row r="562057" spans="68:68" customFormat="1">
      <c r="BP562057" s="90"/>
    </row>
    <row r="562058" spans="68:68" customFormat="1">
      <c r="BP562058" s="90"/>
    </row>
    <row r="562059" spans="68:68" customFormat="1">
      <c r="BP562059" s="90"/>
    </row>
    <row r="562060" spans="68:68" customFormat="1">
      <c r="BP562060" s="90"/>
    </row>
    <row r="562061" spans="68:68" customFormat="1">
      <c r="BP562061" s="90"/>
    </row>
    <row r="562062" spans="68:68" customFormat="1">
      <c r="BP562062" s="90"/>
    </row>
    <row r="562063" spans="68:68" customFormat="1">
      <c r="BP562063" s="90"/>
    </row>
    <row r="562064" spans="68:68" customFormat="1">
      <c r="BP562064" s="90"/>
    </row>
    <row r="562065" spans="68:68" customFormat="1">
      <c r="BP562065" s="90"/>
    </row>
    <row r="562066" spans="68:68" customFormat="1">
      <c r="BP562066" s="90"/>
    </row>
    <row r="562067" spans="68:68" customFormat="1">
      <c r="BP562067" s="90"/>
    </row>
    <row r="562068" spans="68:68" customFormat="1">
      <c r="BP562068" s="90"/>
    </row>
    <row r="562069" spans="68:68" customFormat="1">
      <c r="BP562069" s="90"/>
    </row>
    <row r="562070" spans="68:68" customFormat="1">
      <c r="BP562070" s="90"/>
    </row>
    <row r="562071" spans="68:68" customFormat="1">
      <c r="BP562071" s="90"/>
    </row>
    <row r="562072" spans="68:68" customFormat="1">
      <c r="BP562072" s="90"/>
    </row>
    <row r="562073" spans="68:68" customFormat="1">
      <c r="BP562073" s="90"/>
    </row>
    <row r="562074" spans="68:68" customFormat="1">
      <c r="BP562074" s="90"/>
    </row>
    <row r="562075" spans="68:68" customFormat="1">
      <c r="BP562075" s="90"/>
    </row>
    <row r="562076" spans="68:68" customFormat="1">
      <c r="BP562076" s="90"/>
    </row>
    <row r="562077" spans="68:68" customFormat="1">
      <c r="BP562077" s="90"/>
    </row>
    <row r="562078" spans="68:68" customFormat="1">
      <c r="BP562078" s="90"/>
    </row>
    <row r="562079" spans="68:68" customFormat="1">
      <c r="BP562079" s="90"/>
    </row>
    <row r="562080" spans="68:68" customFormat="1">
      <c r="BP562080" s="90"/>
    </row>
    <row r="562081" spans="68:68" customFormat="1">
      <c r="BP562081" s="90"/>
    </row>
    <row r="562082" spans="68:68" customFormat="1">
      <c r="BP562082" s="90"/>
    </row>
    <row r="562083" spans="68:68" customFormat="1">
      <c r="BP562083" s="90"/>
    </row>
    <row r="562084" spans="68:68" customFormat="1">
      <c r="BP562084" s="90"/>
    </row>
    <row r="562085" spans="68:68" customFormat="1">
      <c r="BP562085" s="90"/>
    </row>
    <row r="562086" spans="68:68" customFormat="1">
      <c r="BP562086" s="90"/>
    </row>
    <row r="562087" spans="68:68" customFormat="1">
      <c r="BP562087" s="90"/>
    </row>
    <row r="562088" spans="68:68" customFormat="1">
      <c r="BP562088" s="90"/>
    </row>
    <row r="562089" spans="68:68" customFormat="1">
      <c r="BP562089" s="90"/>
    </row>
    <row r="562090" spans="68:68" customFormat="1">
      <c r="BP562090" s="90"/>
    </row>
    <row r="562091" spans="68:68" customFormat="1">
      <c r="BP562091" s="90"/>
    </row>
    <row r="562092" spans="68:68" customFormat="1">
      <c r="BP562092" s="90"/>
    </row>
    <row r="562093" spans="68:68" customFormat="1">
      <c r="BP562093" s="90"/>
    </row>
    <row r="562094" spans="68:68" customFormat="1">
      <c r="BP562094" s="90"/>
    </row>
    <row r="562095" spans="68:68" customFormat="1">
      <c r="BP562095" s="90"/>
    </row>
    <row r="562096" spans="68:68" customFormat="1">
      <c r="BP562096" s="90"/>
    </row>
    <row r="562097" spans="68:68" customFormat="1">
      <c r="BP562097" s="90"/>
    </row>
    <row r="562098" spans="68:68" customFormat="1">
      <c r="BP562098" s="90"/>
    </row>
    <row r="562099" spans="68:68" customFormat="1">
      <c r="BP562099" s="90"/>
    </row>
    <row r="562100" spans="68:68" customFormat="1">
      <c r="BP562100" s="90"/>
    </row>
    <row r="562101" spans="68:68" customFormat="1">
      <c r="BP562101" s="90"/>
    </row>
    <row r="562102" spans="68:68" customFormat="1">
      <c r="BP562102" s="90"/>
    </row>
    <row r="562103" spans="68:68" customFormat="1">
      <c r="BP562103" s="90"/>
    </row>
    <row r="562104" spans="68:68" customFormat="1">
      <c r="BP562104" s="90"/>
    </row>
    <row r="562105" spans="68:68" customFormat="1">
      <c r="BP562105" s="90"/>
    </row>
    <row r="562106" spans="68:68" customFormat="1">
      <c r="BP562106" s="90"/>
    </row>
    <row r="562107" spans="68:68" customFormat="1">
      <c r="BP562107" s="90"/>
    </row>
    <row r="562108" spans="68:68" customFormat="1">
      <c r="BP562108" s="90"/>
    </row>
    <row r="562109" spans="68:68" customFormat="1">
      <c r="BP562109" s="90"/>
    </row>
    <row r="562110" spans="68:68" customFormat="1">
      <c r="BP562110" s="90"/>
    </row>
    <row r="562111" spans="68:68" customFormat="1">
      <c r="BP562111" s="90"/>
    </row>
    <row r="562112" spans="68:68" customFormat="1">
      <c r="BP562112" s="90"/>
    </row>
    <row r="562113" spans="68:68" customFormat="1">
      <c r="BP562113" s="90"/>
    </row>
    <row r="562114" spans="68:68" customFormat="1">
      <c r="BP562114" s="90"/>
    </row>
    <row r="562115" spans="68:68" customFormat="1">
      <c r="BP562115" s="90"/>
    </row>
    <row r="562116" spans="68:68" customFormat="1">
      <c r="BP562116" s="90"/>
    </row>
    <row r="562117" spans="68:68" customFormat="1">
      <c r="BP562117" s="90"/>
    </row>
    <row r="562118" spans="68:68" customFormat="1">
      <c r="BP562118" s="90"/>
    </row>
    <row r="562119" spans="68:68" customFormat="1">
      <c r="BP562119" s="90"/>
    </row>
    <row r="562120" spans="68:68" customFormat="1">
      <c r="BP562120" s="90"/>
    </row>
    <row r="562121" spans="68:68" customFormat="1">
      <c r="BP562121" s="90"/>
    </row>
    <row r="562122" spans="68:68" customFormat="1">
      <c r="BP562122" s="90"/>
    </row>
    <row r="562123" spans="68:68" customFormat="1">
      <c r="BP562123" s="90"/>
    </row>
    <row r="562124" spans="68:68" customFormat="1">
      <c r="BP562124" s="90"/>
    </row>
    <row r="562125" spans="68:68" customFormat="1">
      <c r="BP562125" s="90"/>
    </row>
    <row r="562126" spans="68:68" customFormat="1">
      <c r="BP562126" s="90"/>
    </row>
    <row r="562127" spans="68:68" customFormat="1">
      <c r="BP562127" s="90"/>
    </row>
    <row r="562128" spans="68:68" customFormat="1">
      <c r="BP562128" s="90"/>
    </row>
    <row r="562129" spans="68:68" customFormat="1">
      <c r="BP562129" s="90"/>
    </row>
    <row r="562130" spans="68:68" customFormat="1">
      <c r="BP562130" s="90"/>
    </row>
    <row r="562131" spans="68:68" customFormat="1">
      <c r="BP562131" s="90"/>
    </row>
    <row r="562132" spans="68:68" customFormat="1">
      <c r="BP562132" s="90"/>
    </row>
    <row r="562133" spans="68:68" customFormat="1">
      <c r="BP562133" s="90"/>
    </row>
    <row r="562134" spans="68:68" customFormat="1">
      <c r="BP562134" s="90"/>
    </row>
    <row r="562135" spans="68:68" customFormat="1">
      <c r="BP562135" s="90"/>
    </row>
    <row r="562136" spans="68:68" customFormat="1">
      <c r="BP562136" s="90"/>
    </row>
    <row r="562137" spans="68:68" customFormat="1">
      <c r="BP562137" s="90"/>
    </row>
    <row r="562138" spans="68:68" customFormat="1">
      <c r="BP562138" s="90"/>
    </row>
    <row r="562139" spans="68:68" customFormat="1">
      <c r="BP562139" s="90"/>
    </row>
    <row r="562140" spans="68:68" customFormat="1">
      <c r="BP562140" s="90"/>
    </row>
    <row r="562141" spans="68:68" customFormat="1">
      <c r="BP562141" s="90"/>
    </row>
    <row r="562142" spans="68:68" customFormat="1">
      <c r="BP562142" s="90"/>
    </row>
    <row r="562143" spans="68:68" customFormat="1">
      <c r="BP562143" s="90"/>
    </row>
    <row r="562144" spans="68:68" customFormat="1">
      <c r="BP562144" s="90"/>
    </row>
    <row r="562145" spans="68:68" customFormat="1">
      <c r="BP562145" s="90"/>
    </row>
    <row r="562146" spans="68:68" customFormat="1">
      <c r="BP562146" s="90"/>
    </row>
    <row r="562147" spans="68:68" customFormat="1">
      <c r="BP562147" s="90"/>
    </row>
    <row r="562148" spans="68:68" customFormat="1">
      <c r="BP562148" s="90"/>
    </row>
    <row r="562149" spans="68:68" customFormat="1">
      <c r="BP562149" s="90"/>
    </row>
    <row r="562150" spans="68:68" customFormat="1">
      <c r="BP562150" s="90"/>
    </row>
    <row r="562151" spans="68:68" customFormat="1">
      <c r="BP562151" s="90"/>
    </row>
    <row r="562152" spans="68:68" customFormat="1">
      <c r="BP562152" s="90"/>
    </row>
    <row r="562153" spans="68:68" customFormat="1">
      <c r="BP562153" s="90"/>
    </row>
    <row r="562154" spans="68:68" customFormat="1">
      <c r="BP562154" s="90"/>
    </row>
    <row r="562155" spans="68:68" customFormat="1">
      <c r="BP562155" s="90"/>
    </row>
    <row r="562156" spans="68:68" customFormat="1">
      <c r="BP562156" s="90"/>
    </row>
    <row r="562157" spans="68:68" customFormat="1">
      <c r="BP562157" s="90"/>
    </row>
    <row r="562158" spans="68:68" customFormat="1">
      <c r="BP562158" s="90"/>
    </row>
    <row r="562159" spans="68:68" customFormat="1">
      <c r="BP562159" s="90"/>
    </row>
    <row r="562160" spans="68:68" customFormat="1">
      <c r="BP562160" s="90"/>
    </row>
    <row r="562161" spans="68:68" customFormat="1">
      <c r="BP562161" s="90"/>
    </row>
    <row r="562162" spans="68:68" customFormat="1">
      <c r="BP562162" s="90"/>
    </row>
    <row r="562163" spans="68:68" customFormat="1">
      <c r="BP562163" s="90"/>
    </row>
    <row r="562164" spans="68:68" customFormat="1">
      <c r="BP562164" s="90"/>
    </row>
    <row r="562165" spans="68:68" customFormat="1">
      <c r="BP562165" s="90"/>
    </row>
    <row r="562166" spans="68:68" customFormat="1">
      <c r="BP562166" s="90"/>
    </row>
    <row r="562167" spans="68:68" customFormat="1">
      <c r="BP562167" s="90"/>
    </row>
    <row r="562168" spans="68:68" customFormat="1">
      <c r="BP562168" s="90"/>
    </row>
    <row r="562169" spans="68:68" customFormat="1">
      <c r="BP562169" s="90"/>
    </row>
    <row r="562170" spans="68:68" customFormat="1">
      <c r="BP562170" s="90"/>
    </row>
    <row r="562171" spans="68:68" customFormat="1">
      <c r="BP562171" s="90"/>
    </row>
    <row r="562172" spans="68:68" customFormat="1">
      <c r="BP562172" s="90"/>
    </row>
    <row r="562173" spans="68:68" customFormat="1">
      <c r="BP562173" s="90"/>
    </row>
    <row r="562174" spans="68:68" customFormat="1">
      <c r="BP562174" s="90"/>
    </row>
    <row r="562175" spans="68:68" customFormat="1">
      <c r="BP562175" s="90"/>
    </row>
    <row r="562176" spans="68:68" customFormat="1">
      <c r="BP562176" s="90"/>
    </row>
    <row r="562177" spans="68:68" customFormat="1">
      <c r="BP562177" s="90"/>
    </row>
    <row r="562178" spans="68:68" customFormat="1">
      <c r="BP562178" s="90"/>
    </row>
    <row r="562179" spans="68:68" customFormat="1">
      <c r="BP562179" s="90"/>
    </row>
    <row r="562180" spans="68:68" customFormat="1">
      <c r="BP562180" s="90"/>
    </row>
    <row r="562181" spans="68:68" customFormat="1">
      <c r="BP562181" s="90"/>
    </row>
    <row r="562182" spans="68:68" customFormat="1">
      <c r="BP562182" s="90"/>
    </row>
    <row r="562183" spans="68:68" customFormat="1">
      <c r="BP562183" s="90"/>
    </row>
    <row r="562184" spans="68:68" customFormat="1">
      <c r="BP562184" s="90"/>
    </row>
    <row r="562185" spans="68:68" customFormat="1">
      <c r="BP562185" s="90"/>
    </row>
    <row r="562186" spans="68:68" customFormat="1">
      <c r="BP562186" s="90"/>
    </row>
    <row r="562187" spans="68:68" customFormat="1">
      <c r="BP562187" s="90"/>
    </row>
    <row r="562188" spans="68:68" customFormat="1">
      <c r="BP562188" s="90"/>
    </row>
    <row r="562189" spans="68:68" customFormat="1">
      <c r="BP562189" s="90"/>
    </row>
    <row r="562190" spans="68:68" customFormat="1">
      <c r="BP562190" s="90"/>
    </row>
    <row r="562191" spans="68:68" customFormat="1">
      <c r="BP562191" s="90"/>
    </row>
    <row r="562192" spans="68:68" customFormat="1">
      <c r="BP562192" s="90"/>
    </row>
    <row r="562193" spans="68:68" customFormat="1">
      <c r="BP562193" s="90"/>
    </row>
    <row r="562194" spans="68:68" customFormat="1">
      <c r="BP562194" s="90"/>
    </row>
    <row r="562195" spans="68:68" customFormat="1">
      <c r="BP562195" s="90"/>
    </row>
    <row r="562196" spans="68:68" customFormat="1">
      <c r="BP562196" s="90"/>
    </row>
    <row r="562197" spans="68:68" customFormat="1">
      <c r="BP562197" s="90"/>
    </row>
    <row r="562198" spans="68:68" customFormat="1">
      <c r="BP562198" s="90"/>
    </row>
    <row r="562199" spans="68:68" customFormat="1">
      <c r="BP562199" s="90"/>
    </row>
    <row r="562200" spans="68:68" customFormat="1">
      <c r="BP562200" s="90"/>
    </row>
    <row r="562201" spans="68:68" customFormat="1">
      <c r="BP562201" s="90"/>
    </row>
    <row r="562202" spans="68:68" customFormat="1">
      <c r="BP562202" s="90"/>
    </row>
    <row r="562203" spans="68:68" customFormat="1">
      <c r="BP562203" s="90"/>
    </row>
    <row r="562204" spans="68:68" customFormat="1">
      <c r="BP562204" s="90"/>
    </row>
    <row r="562205" spans="68:68" customFormat="1">
      <c r="BP562205" s="90"/>
    </row>
    <row r="562206" spans="68:68" customFormat="1">
      <c r="BP562206" s="90"/>
    </row>
    <row r="562207" spans="68:68" customFormat="1">
      <c r="BP562207" s="90"/>
    </row>
    <row r="562208" spans="68:68" customFormat="1">
      <c r="BP562208" s="90"/>
    </row>
    <row r="562209" spans="68:68" customFormat="1">
      <c r="BP562209" s="90"/>
    </row>
    <row r="562210" spans="68:68" customFormat="1">
      <c r="BP562210" s="90"/>
    </row>
    <row r="562211" spans="68:68" customFormat="1">
      <c r="BP562211" s="90"/>
    </row>
    <row r="562212" spans="68:68" customFormat="1">
      <c r="BP562212" s="90"/>
    </row>
    <row r="562213" spans="68:68" customFormat="1">
      <c r="BP562213" s="90"/>
    </row>
    <row r="562214" spans="68:68" customFormat="1">
      <c r="BP562214" s="90"/>
    </row>
    <row r="562215" spans="68:68" customFormat="1">
      <c r="BP562215" s="90"/>
    </row>
    <row r="562216" spans="68:68" customFormat="1">
      <c r="BP562216" s="90"/>
    </row>
    <row r="562217" spans="68:68" customFormat="1">
      <c r="BP562217" s="90"/>
    </row>
    <row r="562218" spans="68:68" customFormat="1">
      <c r="BP562218" s="90"/>
    </row>
    <row r="562219" spans="68:68" customFormat="1">
      <c r="BP562219" s="90"/>
    </row>
    <row r="562220" spans="68:68" customFormat="1">
      <c r="BP562220" s="90"/>
    </row>
    <row r="562221" spans="68:68" customFormat="1">
      <c r="BP562221" s="90"/>
    </row>
    <row r="562222" spans="68:68" customFormat="1">
      <c r="BP562222" s="90"/>
    </row>
    <row r="562223" spans="68:68" customFormat="1">
      <c r="BP562223" s="90"/>
    </row>
    <row r="562224" spans="68:68" customFormat="1">
      <c r="BP562224" s="90"/>
    </row>
    <row r="562225" spans="68:68" customFormat="1">
      <c r="BP562225" s="90"/>
    </row>
    <row r="562226" spans="68:68" customFormat="1">
      <c r="BP562226" s="90"/>
    </row>
    <row r="562227" spans="68:68" customFormat="1">
      <c r="BP562227" s="90"/>
    </row>
    <row r="562228" spans="68:68" customFormat="1">
      <c r="BP562228" s="90"/>
    </row>
    <row r="562229" spans="68:68" customFormat="1">
      <c r="BP562229" s="90"/>
    </row>
    <row r="562230" spans="68:68" customFormat="1">
      <c r="BP562230" s="90"/>
    </row>
    <row r="562231" spans="68:68" customFormat="1">
      <c r="BP562231" s="90"/>
    </row>
    <row r="562232" spans="68:68" customFormat="1">
      <c r="BP562232" s="90"/>
    </row>
    <row r="562233" spans="68:68" customFormat="1">
      <c r="BP562233" s="90"/>
    </row>
    <row r="562234" spans="68:68" customFormat="1">
      <c r="BP562234" s="90"/>
    </row>
    <row r="562235" spans="68:68" customFormat="1">
      <c r="BP562235" s="90"/>
    </row>
    <row r="562236" spans="68:68" customFormat="1">
      <c r="BP562236" s="90"/>
    </row>
    <row r="562237" spans="68:68" customFormat="1">
      <c r="BP562237" s="90"/>
    </row>
    <row r="562238" spans="68:68" customFormat="1">
      <c r="BP562238" s="90"/>
    </row>
    <row r="562239" spans="68:68" customFormat="1">
      <c r="BP562239" s="90"/>
    </row>
    <row r="562240" spans="68:68" customFormat="1">
      <c r="BP562240" s="90"/>
    </row>
    <row r="562241" spans="68:68" customFormat="1">
      <c r="BP562241" s="90"/>
    </row>
    <row r="562242" spans="68:68" customFormat="1">
      <c r="BP562242" s="90"/>
    </row>
    <row r="562243" spans="68:68" customFormat="1">
      <c r="BP562243" s="90"/>
    </row>
    <row r="562244" spans="68:68" customFormat="1">
      <c r="BP562244" s="90"/>
    </row>
    <row r="562245" spans="68:68" customFormat="1">
      <c r="BP562245" s="90"/>
    </row>
    <row r="562246" spans="68:68" customFormat="1">
      <c r="BP562246" s="90"/>
    </row>
    <row r="562247" spans="68:68" customFormat="1">
      <c r="BP562247" s="90"/>
    </row>
    <row r="562248" spans="68:68" customFormat="1">
      <c r="BP562248" s="90"/>
    </row>
    <row r="562249" spans="68:68" customFormat="1">
      <c r="BP562249" s="90"/>
    </row>
    <row r="562250" spans="68:68" customFormat="1">
      <c r="BP562250" s="90"/>
    </row>
    <row r="562251" spans="68:68" customFormat="1">
      <c r="BP562251" s="90"/>
    </row>
    <row r="562252" spans="68:68" customFormat="1">
      <c r="BP562252" s="90"/>
    </row>
    <row r="562253" spans="68:68" customFormat="1">
      <c r="BP562253" s="90"/>
    </row>
    <row r="562254" spans="68:68" customFormat="1">
      <c r="BP562254" s="90"/>
    </row>
    <row r="562255" spans="68:68" customFormat="1">
      <c r="BP562255" s="90"/>
    </row>
    <row r="562256" spans="68:68" customFormat="1">
      <c r="BP562256" s="90"/>
    </row>
    <row r="562257" spans="68:68" customFormat="1">
      <c r="BP562257" s="90"/>
    </row>
    <row r="562258" spans="68:68" customFormat="1">
      <c r="BP562258" s="90"/>
    </row>
    <row r="562259" spans="68:68" customFormat="1">
      <c r="BP562259" s="90"/>
    </row>
    <row r="562260" spans="68:68" customFormat="1">
      <c r="BP562260" s="90"/>
    </row>
    <row r="562261" spans="68:68" customFormat="1">
      <c r="BP562261" s="90"/>
    </row>
    <row r="562262" spans="68:68" customFormat="1">
      <c r="BP562262" s="90"/>
    </row>
    <row r="562263" spans="68:68" customFormat="1">
      <c r="BP562263" s="90"/>
    </row>
    <row r="562264" spans="68:68" customFormat="1">
      <c r="BP562264" s="90"/>
    </row>
    <row r="562265" spans="68:68" customFormat="1">
      <c r="BP562265" s="90"/>
    </row>
    <row r="562266" spans="68:68" customFormat="1">
      <c r="BP562266" s="90"/>
    </row>
    <row r="562267" spans="68:68" customFormat="1">
      <c r="BP562267" s="90"/>
    </row>
    <row r="562268" spans="68:68" customFormat="1">
      <c r="BP562268" s="90"/>
    </row>
    <row r="562269" spans="68:68" customFormat="1">
      <c r="BP562269" s="90"/>
    </row>
    <row r="562270" spans="68:68" customFormat="1">
      <c r="BP562270" s="90"/>
    </row>
    <row r="562271" spans="68:68" customFormat="1">
      <c r="BP562271" s="90"/>
    </row>
    <row r="562272" spans="68:68" customFormat="1">
      <c r="BP562272" s="90"/>
    </row>
    <row r="562273" spans="68:68" customFormat="1">
      <c r="BP562273" s="90"/>
    </row>
    <row r="562274" spans="68:68" customFormat="1">
      <c r="BP562274" s="90"/>
    </row>
    <row r="562275" spans="68:68" customFormat="1">
      <c r="BP562275" s="90"/>
    </row>
    <row r="562276" spans="68:68" customFormat="1">
      <c r="BP562276" s="90"/>
    </row>
    <row r="562277" spans="68:68" customFormat="1">
      <c r="BP562277" s="90"/>
    </row>
    <row r="562278" spans="68:68" customFormat="1">
      <c r="BP562278" s="90"/>
    </row>
    <row r="562279" spans="68:68" customFormat="1">
      <c r="BP562279" s="90"/>
    </row>
    <row r="562280" spans="68:68" customFormat="1">
      <c r="BP562280" s="90"/>
    </row>
    <row r="562281" spans="68:68" customFormat="1">
      <c r="BP562281" s="90"/>
    </row>
    <row r="562282" spans="68:68" customFormat="1">
      <c r="BP562282" s="90"/>
    </row>
    <row r="562283" spans="68:68" customFormat="1">
      <c r="BP562283" s="90"/>
    </row>
    <row r="562284" spans="68:68" customFormat="1">
      <c r="BP562284" s="90"/>
    </row>
    <row r="562285" spans="68:68" customFormat="1">
      <c r="BP562285" s="90"/>
    </row>
    <row r="562286" spans="68:68" customFormat="1">
      <c r="BP562286" s="90"/>
    </row>
    <row r="562287" spans="68:68" customFormat="1">
      <c r="BP562287" s="90"/>
    </row>
    <row r="562288" spans="68:68" customFormat="1">
      <c r="BP562288" s="90"/>
    </row>
    <row r="562289" spans="68:68" customFormat="1">
      <c r="BP562289" s="90"/>
    </row>
    <row r="562290" spans="68:68" customFormat="1">
      <c r="BP562290" s="90"/>
    </row>
    <row r="562291" spans="68:68" customFormat="1">
      <c r="BP562291" s="90"/>
    </row>
    <row r="562292" spans="68:68" customFormat="1">
      <c r="BP562292" s="90"/>
    </row>
    <row r="562293" spans="68:68" customFormat="1">
      <c r="BP562293" s="90"/>
    </row>
    <row r="562294" spans="68:68" customFormat="1">
      <c r="BP562294" s="90"/>
    </row>
    <row r="562295" spans="68:68" customFormat="1">
      <c r="BP562295" s="90"/>
    </row>
    <row r="562296" spans="68:68" customFormat="1">
      <c r="BP562296" s="90"/>
    </row>
    <row r="562297" spans="68:68" customFormat="1">
      <c r="BP562297" s="90"/>
    </row>
    <row r="562298" spans="68:68" customFormat="1">
      <c r="BP562298" s="90"/>
    </row>
    <row r="562299" spans="68:68" customFormat="1">
      <c r="BP562299" s="90"/>
    </row>
    <row r="562300" spans="68:68" customFormat="1">
      <c r="BP562300" s="90"/>
    </row>
    <row r="562301" spans="68:68" customFormat="1">
      <c r="BP562301" s="90"/>
    </row>
    <row r="562302" spans="68:68" customFormat="1">
      <c r="BP562302" s="90"/>
    </row>
    <row r="562303" spans="68:68" customFormat="1">
      <c r="BP562303" s="90"/>
    </row>
    <row r="562304" spans="68:68" customFormat="1">
      <c r="BP562304" s="90"/>
    </row>
    <row r="562305" spans="68:68" customFormat="1">
      <c r="BP562305" s="90"/>
    </row>
    <row r="562306" spans="68:68" customFormat="1">
      <c r="BP562306" s="90"/>
    </row>
    <row r="562307" spans="68:68" customFormat="1">
      <c r="BP562307" s="90"/>
    </row>
    <row r="562308" spans="68:68" customFormat="1">
      <c r="BP562308" s="90"/>
    </row>
    <row r="562309" spans="68:68" customFormat="1">
      <c r="BP562309" s="90"/>
    </row>
    <row r="562310" spans="68:68" customFormat="1">
      <c r="BP562310" s="90"/>
    </row>
    <row r="562311" spans="68:68" customFormat="1">
      <c r="BP562311" s="90"/>
    </row>
    <row r="562312" spans="68:68" customFormat="1">
      <c r="BP562312" s="90"/>
    </row>
    <row r="562313" spans="68:68" customFormat="1">
      <c r="BP562313" s="90"/>
    </row>
    <row r="562314" spans="68:68" customFormat="1">
      <c r="BP562314" s="90"/>
    </row>
    <row r="562315" spans="68:68" customFormat="1">
      <c r="BP562315" s="90"/>
    </row>
    <row r="562316" spans="68:68" customFormat="1">
      <c r="BP562316" s="90"/>
    </row>
    <row r="562317" spans="68:68" customFormat="1">
      <c r="BP562317" s="90"/>
    </row>
    <row r="562318" spans="68:68" customFormat="1">
      <c r="BP562318" s="90"/>
    </row>
    <row r="562319" spans="68:68" customFormat="1">
      <c r="BP562319" s="90"/>
    </row>
    <row r="562320" spans="68:68" customFormat="1">
      <c r="BP562320" s="90"/>
    </row>
    <row r="562321" spans="68:68" customFormat="1">
      <c r="BP562321" s="90"/>
    </row>
    <row r="562322" spans="68:68" customFormat="1">
      <c r="BP562322" s="90"/>
    </row>
    <row r="562323" spans="68:68" customFormat="1">
      <c r="BP562323" s="90"/>
    </row>
    <row r="562324" spans="68:68" customFormat="1">
      <c r="BP562324" s="90"/>
    </row>
    <row r="562325" spans="68:68" customFormat="1">
      <c r="BP562325" s="90"/>
    </row>
    <row r="562326" spans="68:68" customFormat="1">
      <c r="BP562326" s="90"/>
    </row>
    <row r="562327" spans="68:68" customFormat="1">
      <c r="BP562327" s="90"/>
    </row>
    <row r="562328" spans="68:68" customFormat="1">
      <c r="BP562328" s="90"/>
    </row>
    <row r="562329" spans="68:68" customFormat="1">
      <c r="BP562329" s="90"/>
    </row>
    <row r="562330" spans="68:68" customFormat="1">
      <c r="BP562330" s="90"/>
    </row>
    <row r="562331" spans="68:68" customFormat="1">
      <c r="BP562331" s="90"/>
    </row>
    <row r="562332" spans="68:68" customFormat="1">
      <c r="BP562332" s="90"/>
    </row>
    <row r="562333" spans="68:68" customFormat="1">
      <c r="BP562333" s="90"/>
    </row>
    <row r="562334" spans="68:68" customFormat="1">
      <c r="BP562334" s="90"/>
    </row>
    <row r="562335" spans="68:68" customFormat="1">
      <c r="BP562335" s="90"/>
    </row>
    <row r="562336" spans="68:68" customFormat="1">
      <c r="BP562336" s="90"/>
    </row>
    <row r="562337" spans="68:68" customFormat="1">
      <c r="BP562337" s="90"/>
    </row>
    <row r="562338" spans="68:68" customFormat="1">
      <c r="BP562338" s="90"/>
    </row>
    <row r="562339" spans="68:68" customFormat="1">
      <c r="BP562339" s="90"/>
    </row>
    <row r="562340" spans="68:68" customFormat="1">
      <c r="BP562340" s="90"/>
    </row>
    <row r="562341" spans="68:68" customFormat="1">
      <c r="BP562341" s="90"/>
    </row>
    <row r="562342" spans="68:68" customFormat="1">
      <c r="BP562342" s="90"/>
    </row>
    <row r="562343" spans="68:68" customFormat="1">
      <c r="BP562343" s="90"/>
    </row>
    <row r="562344" spans="68:68" customFormat="1">
      <c r="BP562344" s="90"/>
    </row>
    <row r="562345" spans="68:68" customFormat="1">
      <c r="BP562345" s="90"/>
    </row>
    <row r="562346" spans="68:68" customFormat="1">
      <c r="BP562346" s="90"/>
    </row>
    <row r="562347" spans="68:68" customFormat="1">
      <c r="BP562347" s="90"/>
    </row>
    <row r="562348" spans="68:68" customFormat="1">
      <c r="BP562348" s="90"/>
    </row>
    <row r="562349" spans="68:68" customFormat="1">
      <c r="BP562349" s="90"/>
    </row>
    <row r="562350" spans="68:68" customFormat="1">
      <c r="BP562350" s="90"/>
    </row>
    <row r="562351" spans="68:68" customFormat="1">
      <c r="BP562351" s="90"/>
    </row>
    <row r="562352" spans="68:68" customFormat="1">
      <c r="BP562352" s="90"/>
    </row>
    <row r="562353" spans="68:68" customFormat="1">
      <c r="BP562353" s="90"/>
    </row>
    <row r="562354" spans="68:68" customFormat="1">
      <c r="BP562354" s="90"/>
    </row>
    <row r="562355" spans="68:68" customFormat="1">
      <c r="BP562355" s="90"/>
    </row>
    <row r="562356" spans="68:68" customFormat="1">
      <c r="BP562356" s="90"/>
    </row>
    <row r="562357" spans="68:68" customFormat="1">
      <c r="BP562357" s="90"/>
    </row>
    <row r="562358" spans="68:68" customFormat="1">
      <c r="BP562358" s="90"/>
    </row>
    <row r="562359" spans="68:68" customFormat="1">
      <c r="BP562359" s="90"/>
    </row>
    <row r="562360" spans="68:68" customFormat="1">
      <c r="BP562360" s="90"/>
    </row>
    <row r="562361" spans="68:68" customFormat="1">
      <c r="BP562361" s="90"/>
    </row>
    <row r="562362" spans="68:68" customFormat="1">
      <c r="BP562362" s="90"/>
    </row>
    <row r="562363" spans="68:68" customFormat="1">
      <c r="BP562363" s="90"/>
    </row>
    <row r="562364" spans="68:68" customFormat="1">
      <c r="BP562364" s="90"/>
    </row>
    <row r="562365" spans="68:68" customFormat="1">
      <c r="BP562365" s="90"/>
    </row>
    <row r="562366" spans="68:68" customFormat="1">
      <c r="BP562366" s="90"/>
    </row>
    <row r="562367" spans="68:68" customFormat="1">
      <c r="BP562367" s="90"/>
    </row>
    <row r="562368" spans="68:68" customFormat="1">
      <c r="BP562368" s="90"/>
    </row>
    <row r="562369" spans="68:68" customFormat="1">
      <c r="BP562369" s="90"/>
    </row>
    <row r="562370" spans="68:68" customFormat="1">
      <c r="BP562370" s="90"/>
    </row>
    <row r="562371" spans="68:68" customFormat="1">
      <c r="BP562371" s="90"/>
    </row>
    <row r="562372" spans="68:68" customFormat="1">
      <c r="BP562372" s="90"/>
    </row>
    <row r="562373" spans="68:68" customFormat="1">
      <c r="BP562373" s="90"/>
    </row>
    <row r="562374" spans="68:68" customFormat="1">
      <c r="BP562374" s="90"/>
    </row>
    <row r="562375" spans="68:68" customFormat="1">
      <c r="BP562375" s="90"/>
    </row>
    <row r="562376" spans="68:68" customFormat="1">
      <c r="BP562376" s="90"/>
    </row>
    <row r="562377" spans="68:68" customFormat="1">
      <c r="BP562377" s="90"/>
    </row>
    <row r="562378" spans="68:68" customFormat="1">
      <c r="BP562378" s="90"/>
    </row>
    <row r="562379" spans="68:68" customFormat="1">
      <c r="BP562379" s="90"/>
    </row>
    <row r="562380" spans="68:68" customFormat="1">
      <c r="BP562380" s="90"/>
    </row>
    <row r="562381" spans="68:68" customFormat="1">
      <c r="BP562381" s="90"/>
    </row>
    <row r="562382" spans="68:68" customFormat="1">
      <c r="BP562382" s="90"/>
    </row>
    <row r="562383" spans="68:68" customFormat="1">
      <c r="BP562383" s="90"/>
    </row>
    <row r="562384" spans="68:68" customFormat="1">
      <c r="BP562384" s="90"/>
    </row>
    <row r="562385" spans="68:68" customFormat="1">
      <c r="BP562385" s="90"/>
    </row>
    <row r="562386" spans="68:68" customFormat="1">
      <c r="BP562386" s="90"/>
    </row>
    <row r="562387" spans="68:68" customFormat="1">
      <c r="BP562387" s="90"/>
    </row>
    <row r="562388" spans="68:68" customFormat="1">
      <c r="BP562388" s="90"/>
    </row>
    <row r="562389" spans="68:68" customFormat="1">
      <c r="BP562389" s="90"/>
    </row>
    <row r="562390" spans="68:68" customFormat="1">
      <c r="BP562390" s="90"/>
    </row>
    <row r="562391" spans="68:68" customFormat="1">
      <c r="BP562391" s="90"/>
    </row>
    <row r="562392" spans="68:68" customFormat="1">
      <c r="BP562392" s="90"/>
    </row>
    <row r="562393" spans="68:68" customFormat="1">
      <c r="BP562393" s="90"/>
    </row>
    <row r="562394" spans="68:68" customFormat="1">
      <c r="BP562394" s="90"/>
    </row>
    <row r="562395" spans="68:68" customFormat="1">
      <c r="BP562395" s="90"/>
    </row>
    <row r="562396" spans="68:68" customFormat="1">
      <c r="BP562396" s="90"/>
    </row>
    <row r="562397" spans="68:68" customFormat="1">
      <c r="BP562397" s="90"/>
    </row>
    <row r="562398" spans="68:68" customFormat="1">
      <c r="BP562398" s="90"/>
    </row>
    <row r="562399" spans="68:68" customFormat="1">
      <c r="BP562399" s="90"/>
    </row>
    <row r="562400" spans="68:68" customFormat="1">
      <c r="BP562400" s="90"/>
    </row>
    <row r="562401" spans="68:68" customFormat="1">
      <c r="BP562401" s="90"/>
    </row>
    <row r="562402" spans="68:68" customFormat="1">
      <c r="BP562402" s="90"/>
    </row>
    <row r="562403" spans="68:68" customFormat="1">
      <c r="BP562403" s="90"/>
    </row>
    <row r="562404" spans="68:68" customFormat="1">
      <c r="BP562404" s="90"/>
    </row>
    <row r="562405" spans="68:68" customFormat="1">
      <c r="BP562405" s="90"/>
    </row>
    <row r="562406" spans="68:68" customFormat="1">
      <c r="BP562406" s="90"/>
    </row>
    <row r="562407" spans="68:68" customFormat="1">
      <c r="BP562407" s="90"/>
    </row>
    <row r="562408" spans="68:68" customFormat="1">
      <c r="BP562408" s="90"/>
    </row>
    <row r="562409" spans="68:68" customFormat="1">
      <c r="BP562409" s="90"/>
    </row>
    <row r="562410" spans="68:68" customFormat="1">
      <c r="BP562410" s="90"/>
    </row>
    <row r="562411" spans="68:68" customFormat="1">
      <c r="BP562411" s="90"/>
    </row>
    <row r="562412" spans="68:68" customFormat="1">
      <c r="BP562412" s="90"/>
    </row>
    <row r="562413" spans="68:68" customFormat="1">
      <c r="BP562413" s="90"/>
    </row>
    <row r="562414" spans="68:68" customFormat="1">
      <c r="BP562414" s="90"/>
    </row>
    <row r="562415" spans="68:68" customFormat="1">
      <c r="BP562415" s="90"/>
    </row>
    <row r="562416" spans="68:68" customFormat="1">
      <c r="BP562416" s="90"/>
    </row>
    <row r="562417" spans="68:68" customFormat="1">
      <c r="BP562417" s="90"/>
    </row>
    <row r="562418" spans="68:68" customFormat="1">
      <c r="BP562418" s="90"/>
    </row>
    <row r="562419" spans="68:68" customFormat="1">
      <c r="BP562419" s="90"/>
    </row>
    <row r="562420" spans="68:68" customFormat="1">
      <c r="BP562420" s="90"/>
    </row>
    <row r="562421" spans="68:68" customFormat="1">
      <c r="BP562421" s="90"/>
    </row>
    <row r="562422" spans="68:68" customFormat="1">
      <c r="BP562422" s="90"/>
    </row>
    <row r="562423" spans="68:68" customFormat="1">
      <c r="BP562423" s="90"/>
    </row>
    <row r="562424" spans="68:68" customFormat="1">
      <c r="BP562424" s="90"/>
    </row>
    <row r="562425" spans="68:68" customFormat="1">
      <c r="BP562425" s="90"/>
    </row>
    <row r="562426" spans="68:68" customFormat="1">
      <c r="BP562426" s="90"/>
    </row>
    <row r="562427" spans="68:68" customFormat="1">
      <c r="BP562427" s="90"/>
    </row>
    <row r="562428" spans="68:68" customFormat="1">
      <c r="BP562428" s="90"/>
    </row>
    <row r="562429" spans="68:68" customFormat="1">
      <c r="BP562429" s="90"/>
    </row>
    <row r="562430" spans="68:68" customFormat="1">
      <c r="BP562430" s="90"/>
    </row>
    <row r="562431" spans="68:68" customFormat="1">
      <c r="BP562431" s="90"/>
    </row>
    <row r="562432" spans="68:68" customFormat="1">
      <c r="BP562432" s="90"/>
    </row>
    <row r="562433" spans="68:68" customFormat="1">
      <c r="BP562433" s="90"/>
    </row>
    <row r="562434" spans="68:68" customFormat="1">
      <c r="BP562434" s="90"/>
    </row>
    <row r="562435" spans="68:68" customFormat="1">
      <c r="BP562435" s="90"/>
    </row>
    <row r="562436" spans="68:68" customFormat="1">
      <c r="BP562436" s="90"/>
    </row>
    <row r="562437" spans="68:68" customFormat="1">
      <c r="BP562437" s="90"/>
    </row>
    <row r="562438" spans="68:68" customFormat="1">
      <c r="BP562438" s="90"/>
    </row>
    <row r="562439" spans="68:68" customFormat="1">
      <c r="BP562439" s="90"/>
    </row>
    <row r="562440" spans="68:68" customFormat="1">
      <c r="BP562440" s="90"/>
    </row>
    <row r="562441" spans="68:68" customFormat="1">
      <c r="BP562441" s="90"/>
    </row>
    <row r="562442" spans="68:68" customFormat="1">
      <c r="BP562442" s="90"/>
    </row>
    <row r="562443" spans="68:68" customFormat="1">
      <c r="BP562443" s="90"/>
    </row>
    <row r="562444" spans="68:68" customFormat="1">
      <c r="BP562444" s="90"/>
    </row>
    <row r="562445" spans="68:68" customFormat="1">
      <c r="BP562445" s="90"/>
    </row>
    <row r="562446" spans="68:68" customFormat="1">
      <c r="BP562446" s="90"/>
    </row>
    <row r="562447" spans="68:68" customFormat="1">
      <c r="BP562447" s="90"/>
    </row>
    <row r="562448" spans="68:68" customFormat="1">
      <c r="BP562448" s="90"/>
    </row>
    <row r="562449" spans="68:68" customFormat="1">
      <c r="BP562449" s="90"/>
    </row>
    <row r="562450" spans="68:68" customFormat="1">
      <c r="BP562450" s="90"/>
    </row>
    <row r="562451" spans="68:68" customFormat="1">
      <c r="BP562451" s="90"/>
    </row>
    <row r="562452" spans="68:68" customFormat="1">
      <c r="BP562452" s="90"/>
    </row>
    <row r="562453" spans="68:68" customFormat="1">
      <c r="BP562453" s="90"/>
    </row>
    <row r="562454" spans="68:68" customFormat="1">
      <c r="BP562454" s="90"/>
    </row>
    <row r="562455" spans="68:68" customFormat="1">
      <c r="BP562455" s="90"/>
    </row>
    <row r="562456" spans="68:68" customFormat="1">
      <c r="BP562456" s="90"/>
    </row>
    <row r="562457" spans="68:68" customFormat="1">
      <c r="BP562457" s="90"/>
    </row>
    <row r="562458" spans="68:68" customFormat="1">
      <c r="BP562458" s="90"/>
    </row>
    <row r="562459" spans="68:68" customFormat="1">
      <c r="BP562459" s="90"/>
    </row>
    <row r="562460" spans="68:68" customFormat="1">
      <c r="BP562460" s="90"/>
    </row>
    <row r="562461" spans="68:68" customFormat="1">
      <c r="BP562461" s="90"/>
    </row>
    <row r="562462" spans="68:68" customFormat="1">
      <c r="BP562462" s="90"/>
    </row>
    <row r="562463" spans="68:68" customFormat="1">
      <c r="BP562463" s="90"/>
    </row>
    <row r="562464" spans="68:68" customFormat="1">
      <c r="BP562464" s="90"/>
    </row>
    <row r="562465" spans="68:68" customFormat="1">
      <c r="BP562465" s="90"/>
    </row>
    <row r="562466" spans="68:68" customFormat="1">
      <c r="BP562466" s="90"/>
    </row>
    <row r="562467" spans="68:68" customFormat="1">
      <c r="BP562467" s="90"/>
    </row>
    <row r="562468" spans="68:68" customFormat="1">
      <c r="BP562468" s="90"/>
    </row>
    <row r="562469" spans="68:68" customFormat="1">
      <c r="BP562469" s="90"/>
    </row>
    <row r="562470" spans="68:68" customFormat="1">
      <c r="BP562470" s="90"/>
    </row>
    <row r="562471" spans="68:68" customFormat="1">
      <c r="BP562471" s="90"/>
    </row>
    <row r="562472" spans="68:68" customFormat="1">
      <c r="BP562472" s="90"/>
    </row>
    <row r="562473" spans="68:68" customFormat="1">
      <c r="BP562473" s="90"/>
    </row>
    <row r="562474" spans="68:68" customFormat="1">
      <c r="BP562474" s="90"/>
    </row>
    <row r="562475" spans="68:68" customFormat="1">
      <c r="BP562475" s="90"/>
    </row>
    <row r="562476" spans="68:68" customFormat="1">
      <c r="BP562476" s="90"/>
    </row>
    <row r="562477" spans="68:68" customFormat="1">
      <c r="BP562477" s="90"/>
    </row>
    <row r="562478" spans="68:68" customFormat="1">
      <c r="BP562478" s="90"/>
    </row>
    <row r="562479" spans="68:68" customFormat="1">
      <c r="BP562479" s="90"/>
    </row>
    <row r="562480" spans="68:68" customFormat="1">
      <c r="BP562480" s="90"/>
    </row>
    <row r="562481" spans="68:68" customFormat="1">
      <c r="BP562481" s="90"/>
    </row>
    <row r="562482" spans="68:68" customFormat="1">
      <c r="BP562482" s="90"/>
    </row>
    <row r="562483" spans="68:68" customFormat="1">
      <c r="BP562483" s="90"/>
    </row>
    <row r="562484" spans="68:68" customFormat="1">
      <c r="BP562484" s="90"/>
    </row>
    <row r="562485" spans="68:68" customFormat="1">
      <c r="BP562485" s="90"/>
    </row>
    <row r="562486" spans="68:68" customFormat="1">
      <c r="BP562486" s="90"/>
    </row>
    <row r="562487" spans="68:68" customFormat="1">
      <c r="BP562487" s="90"/>
    </row>
    <row r="562488" spans="68:68" customFormat="1">
      <c r="BP562488" s="90"/>
    </row>
    <row r="562489" spans="68:68" customFormat="1">
      <c r="BP562489" s="90"/>
    </row>
    <row r="562490" spans="68:68" customFormat="1">
      <c r="BP562490" s="90"/>
    </row>
    <row r="562491" spans="68:68" customFormat="1">
      <c r="BP562491" s="90"/>
    </row>
    <row r="562492" spans="68:68" customFormat="1">
      <c r="BP562492" s="90"/>
    </row>
    <row r="562493" spans="68:68" customFormat="1">
      <c r="BP562493" s="90"/>
    </row>
    <row r="562494" spans="68:68" customFormat="1">
      <c r="BP562494" s="90"/>
    </row>
    <row r="562495" spans="68:68" customFormat="1">
      <c r="BP562495" s="90"/>
    </row>
    <row r="562496" spans="68:68" customFormat="1">
      <c r="BP562496" s="90"/>
    </row>
    <row r="562497" spans="68:68" customFormat="1">
      <c r="BP562497" s="90"/>
    </row>
    <row r="562498" spans="68:68" customFormat="1">
      <c r="BP562498" s="90"/>
    </row>
    <row r="562499" spans="68:68" customFormat="1">
      <c r="BP562499" s="90"/>
    </row>
    <row r="562500" spans="68:68" customFormat="1">
      <c r="BP562500" s="90"/>
    </row>
    <row r="562501" spans="68:68" customFormat="1">
      <c r="BP562501" s="90"/>
    </row>
    <row r="562502" spans="68:68" customFormat="1">
      <c r="BP562502" s="90"/>
    </row>
    <row r="562503" spans="68:68" customFormat="1">
      <c r="BP562503" s="90"/>
    </row>
    <row r="562504" spans="68:68" customFormat="1">
      <c r="BP562504" s="90"/>
    </row>
    <row r="562505" spans="68:68" customFormat="1">
      <c r="BP562505" s="90"/>
    </row>
    <row r="562506" spans="68:68" customFormat="1">
      <c r="BP562506" s="90"/>
    </row>
    <row r="562507" spans="68:68" customFormat="1">
      <c r="BP562507" s="90"/>
    </row>
    <row r="562508" spans="68:68" customFormat="1">
      <c r="BP562508" s="90"/>
    </row>
    <row r="562509" spans="68:68" customFormat="1">
      <c r="BP562509" s="90"/>
    </row>
    <row r="562510" spans="68:68" customFormat="1">
      <c r="BP562510" s="90"/>
    </row>
    <row r="562511" spans="68:68" customFormat="1">
      <c r="BP562511" s="90"/>
    </row>
    <row r="562512" spans="68:68" customFormat="1">
      <c r="BP562512" s="90"/>
    </row>
    <row r="562513" spans="68:68" customFormat="1">
      <c r="BP562513" s="90"/>
    </row>
    <row r="562514" spans="68:68" customFormat="1">
      <c r="BP562514" s="90"/>
    </row>
    <row r="562515" spans="68:68" customFormat="1">
      <c r="BP562515" s="90"/>
    </row>
    <row r="562516" spans="68:68" customFormat="1">
      <c r="BP562516" s="90"/>
    </row>
    <row r="562517" spans="68:68" customFormat="1">
      <c r="BP562517" s="90"/>
    </row>
    <row r="562518" spans="68:68" customFormat="1">
      <c r="BP562518" s="90"/>
    </row>
    <row r="562519" spans="68:68" customFormat="1">
      <c r="BP562519" s="90"/>
    </row>
    <row r="562520" spans="68:68" customFormat="1">
      <c r="BP562520" s="90"/>
    </row>
    <row r="562521" spans="68:68" customFormat="1">
      <c r="BP562521" s="90"/>
    </row>
    <row r="562522" spans="68:68" customFormat="1">
      <c r="BP562522" s="90"/>
    </row>
    <row r="562523" spans="68:68" customFormat="1">
      <c r="BP562523" s="90"/>
    </row>
    <row r="562524" spans="68:68" customFormat="1">
      <c r="BP562524" s="90"/>
    </row>
    <row r="562525" spans="68:68" customFormat="1">
      <c r="BP562525" s="90"/>
    </row>
    <row r="562526" spans="68:68" customFormat="1">
      <c r="BP562526" s="90"/>
    </row>
    <row r="562527" spans="68:68" customFormat="1">
      <c r="BP562527" s="90"/>
    </row>
    <row r="562528" spans="68:68" customFormat="1">
      <c r="BP562528" s="90"/>
    </row>
    <row r="562529" spans="68:68" customFormat="1">
      <c r="BP562529" s="90"/>
    </row>
    <row r="562530" spans="68:68" customFormat="1">
      <c r="BP562530" s="90"/>
    </row>
    <row r="562531" spans="68:68" customFormat="1">
      <c r="BP562531" s="90"/>
    </row>
    <row r="562532" spans="68:68" customFormat="1">
      <c r="BP562532" s="90"/>
    </row>
    <row r="562533" spans="68:68" customFormat="1">
      <c r="BP562533" s="90"/>
    </row>
    <row r="562534" spans="68:68" customFormat="1">
      <c r="BP562534" s="90"/>
    </row>
    <row r="562535" spans="68:68" customFormat="1">
      <c r="BP562535" s="90"/>
    </row>
    <row r="562536" spans="68:68" customFormat="1">
      <c r="BP562536" s="90"/>
    </row>
    <row r="562537" spans="68:68" customFormat="1">
      <c r="BP562537" s="90"/>
    </row>
    <row r="562538" spans="68:68" customFormat="1">
      <c r="BP562538" s="90"/>
    </row>
    <row r="562539" spans="68:68" customFormat="1">
      <c r="BP562539" s="90"/>
    </row>
    <row r="562540" spans="68:68" customFormat="1">
      <c r="BP562540" s="90"/>
    </row>
    <row r="562541" spans="68:68" customFormat="1">
      <c r="BP562541" s="90"/>
    </row>
    <row r="562542" spans="68:68" customFormat="1">
      <c r="BP562542" s="90"/>
    </row>
    <row r="562543" spans="68:68" customFormat="1">
      <c r="BP562543" s="90"/>
    </row>
    <row r="562544" spans="68:68" customFormat="1">
      <c r="BP562544" s="90"/>
    </row>
    <row r="562545" spans="68:68" customFormat="1">
      <c r="BP562545" s="90"/>
    </row>
    <row r="562546" spans="68:68" customFormat="1">
      <c r="BP562546" s="90"/>
    </row>
    <row r="562547" spans="68:68" customFormat="1">
      <c r="BP562547" s="90"/>
    </row>
    <row r="562548" spans="68:68" customFormat="1">
      <c r="BP562548" s="90"/>
    </row>
    <row r="562549" spans="68:68" customFormat="1">
      <c r="BP562549" s="90"/>
    </row>
    <row r="562550" spans="68:68" customFormat="1">
      <c r="BP562550" s="90"/>
    </row>
    <row r="562551" spans="68:68" customFormat="1">
      <c r="BP562551" s="90"/>
    </row>
    <row r="562552" spans="68:68" customFormat="1">
      <c r="BP562552" s="90"/>
    </row>
    <row r="562553" spans="68:68" customFormat="1">
      <c r="BP562553" s="90"/>
    </row>
    <row r="562554" spans="68:68" customFormat="1">
      <c r="BP562554" s="90"/>
    </row>
    <row r="562555" spans="68:68" customFormat="1">
      <c r="BP562555" s="90"/>
    </row>
    <row r="562556" spans="68:68" customFormat="1">
      <c r="BP562556" s="90"/>
    </row>
    <row r="562557" spans="68:68" customFormat="1">
      <c r="BP562557" s="90"/>
    </row>
    <row r="562558" spans="68:68" customFormat="1">
      <c r="BP562558" s="90"/>
    </row>
    <row r="562559" spans="68:68" customFormat="1">
      <c r="BP562559" s="90"/>
    </row>
    <row r="562560" spans="68:68" customFormat="1">
      <c r="BP562560" s="90"/>
    </row>
    <row r="562561" spans="68:68" customFormat="1">
      <c r="BP562561" s="90"/>
    </row>
    <row r="562562" spans="68:68" customFormat="1">
      <c r="BP562562" s="90"/>
    </row>
    <row r="562563" spans="68:68" customFormat="1">
      <c r="BP562563" s="90"/>
    </row>
    <row r="562564" spans="68:68" customFormat="1">
      <c r="BP562564" s="90"/>
    </row>
    <row r="562565" spans="68:68" customFormat="1">
      <c r="BP562565" s="90"/>
    </row>
    <row r="562566" spans="68:68" customFormat="1">
      <c r="BP562566" s="90"/>
    </row>
    <row r="562567" spans="68:68" customFormat="1">
      <c r="BP562567" s="90"/>
    </row>
    <row r="562568" spans="68:68" customFormat="1">
      <c r="BP562568" s="90"/>
    </row>
    <row r="562569" spans="68:68" customFormat="1">
      <c r="BP562569" s="90"/>
    </row>
    <row r="562570" spans="68:68" customFormat="1">
      <c r="BP562570" s="90"/>
    </row>
    <row r="562571" spans="68:68" customFormat="1">
      <c r="BP562571" s="90"/>
    </row>
    <row r="562572" spans="68:68" customFormat="1">
      <c r="BP562572" s="90"/>
    </row>
    <row r="562573" spans="68:68" customFormat="1">
      <c r="BP562573" s="90"/>
    </row>
    <row r="562574" spans="68:68" customFormat="1">
      <c r="BP562574" s="90"/>
    </row>
    <row r="562575" spans="68:68" customFormat="1">
      <c r="BP562575" s="90"/>
    </row>
    <row r="562576" spans="68:68" customFormat="1">
      <c r="BP562576" s="90"/>
    </row>
    <row r="562577" spans="68:68" customFormat="1">
      <c r="BP562577" s="90"/>
    </row>
    <row r="562578" spans="68:68" customFormat="1">
      <c r="BP562578" s="90"/>
    </row>
    <row r="562579" spans="68:68" customFormat="1">
      <c r="BP562579" s="90"/>
    </row>
    <row r="562580" spans="68:68" customFormat="1">
      <c r="BP562580" s="90"/>
    </row>
    <row r="562581" spans="68:68" customFormat="1">
      <c r="BP562581" s="90"/>
    </row>
    <row r="562582" spans="68:68" customFormat="1">
      <c r="BP562582" s="90"/>
    </row>
    <row r="562583" spans="68:68" customFormat="1">
      <c r="BP562583" s="90"/>
    </row>
    <row r="562584" spans="68:68" customFormat="1">
      <c r="BP562584" s="90"/>
    </row>
    <row r="562585" spans="68:68" customFormat="1">
      <c r="BP562585" s="90"/>
    </row>
    <row r="562586" spans="68:68" customFormat="1">
      <c r="BP562586" s="90"/>
    </row>
    <row r="562587" spans="68:68" customFormat="1">
      <c r="BP562587" s="90"/>
    </row>
    <row r="562588" spans="68:68" customFormat="1">
      <c r="BP562588" s="90"/>
    </row>
    <row r="562589" spans="68:68" customFormat="1">
      <c r="BP562589" s="90"/>
    </row>
    <row r="562590" spans="68:68" customFormat="1">
      <c r="BP562590" s="90"/>
    </row>
    <row r="562591" spans="68:68" customFormat="1">
      <c r="BP562591" s="90"/>
    </row>
    <row r="562592" spans="68:68" customFormat="1">
      <c r="BP562592" s="90"/>
    </row>
    <row r="562593" spans="68:68" customFormat="1">
      <c r="BP562593" s="90"/>
    </row>
    <row r="562594" spans="68:68" customFormat="1">
      <c r="BP562594" s="90"/>
    </row>
    <row r="562595" spans="68:68" customFormat="1">
      <c r="BP562595" s="90"/>
    </row>
    <row r="562596" spans="68:68" customFormat="1">
      <c r="BP562596" s="90"/>
    </row>
    <row r="562597" spans="68:68" customFormat="1">
      <c r="BP562597" s="90"/>
    </row>
    <row r="562598" spans="68:68" customFormat="1">
      <c r="BP562598" s="90"/>
    </row>
    <row r="562599" spans="68:68" customFormat="1">
      <c r="BP562599" s="90"/>
    </row>
    <row r="562600" spans="68:68" customFormat="1">
      <c r="BP562600" s="90"/>
    </row>
    <row r="562601" spans="68:68" customFormat="1">
      <c r="BP562601" s="90"/>
    </row>
    <row r="562602" spans="68:68" customFormat="1">
      <c r="BP562602" s="90"/>
    </row>
    <row r="562603" spans="68:68" customFormat="1">
      <c r="BP562603" s="90"/>
    </row>
    <row r="562604" spans="68:68" customFormat="1">
      <c r="BP562604" s="90"/>
    </row>
    <row r="562605" spans="68:68" customFormat="1">
      <c r="BP562605" s="90"/>
    </row>
    <row r="562606" spans="68:68" customFormat="1">
      <c r="BP562606" s="90"/>
    </row>
    <row r="562607" spans="68:68" customFormat="1">
      <c r="BP562607" s="90"/>
    </row>
    <row r="562608" spans="68:68" customFormat="1">
      <c r="BP562608" s="90"/>
    </row>
    <row r="562609" spans="68:68" customFormat="1">
      <c r="BP562609" s="90"/>
    </row>
    <row r="562610" spans="68:68" customFormat="1">
      <c r="BP562610" s="90"/>
    </row>
    <row r="562611" spans="68:68" customFormat="1">
      <c r="BP562611" s="90"/>
    </row>
    <row r="562612" spans="68:68" customFormat="1">
      <c r="BP562612" s="90"/>
    </row>
    <row r="562613" spans="68:68" customFormat="1">
      <c r="BP562613" s="90"/>
    </row>
    <row r="562614" spans="68:68" customFormat="1">
      <c r="BP562614" s="90"/>
    </row>
    <row r="562615" spans="68:68" customFormat="1">
      <c r="BP562615" s="90"/>
    </row>
    <row r="562616" spans="68:68" customFormat="1">
      <c r="BP562616" s="90"/>
    </row>
    <row r="562617" spans="68:68" customFormat="1">
      <c r="BP562617" s="90"/>
    </row>
    <row r="562618" spans="68:68" customFormat="1">
      <c r="BP562618" s="90"/>
    </row>
    <row r="562619" spans="68:68" customFormat="1">
      <c r="BP562619" s="90"/>
    </row>
    <row r="562620" spans="68:68" customFormat="1">
      <c r="BP562620" s="90"/>
    </row>
    <row r="562621" spans="68:68" customFormat="1">
      <c r="BP562621" s="90"/>
    </row>
    <row r="562622" spans="68:68" customFormat="1">
      <c r="BP562622" s="90"/>
    </row>
    <row r="562623" spans="68:68" customFormat="1">
      <c r="BP562623" s="90"/>
    </row>
    <row r="562624" spans="68:68" customFormat="1">
      <c r="BP562624" s="90"/>
    </row>
    <row r="562625" spans="68:68" customFormat="1">
      <c r="BP562625" s="90"/>
    </row>
    <row r="562626" spans="68:68" customFormat="1">
      <c r="BP562626" s="90"/>
    </row>
    <row r="562627" spans="68:68" customFormat="1">
      <c r="BP562627" s="90"/>
    </row>
    <row r="562628" spans="68:68" customFormat="1">
      <c r="BP562628" s="90"/>
    </row>
    <row r="562629" spans="68:68" customFormat="1">
      <c r="BP562629" s="90"/>
    </row>
    <row r="562630" spans="68:68" customFormat="1">
      <c r="BP562630" s="90"/>
    </row>
    <row r="562631" spans="68:68" customFormat="1">
      <c r="BP562631" s="90"/>
    </row>
    <row r="562632" spans="68:68" customFormat="1">
      <c r="BP562632" s="90"/>
    </row>
    <row r="562633" spans="68:68" customFormat="1">
      <c r="BP562633" s="90"/>
    </row>
    <row r="562634" spans="68:68" customFormat="1">
      <c r="BP562634" s="90"/>
    </row>
    <row r="562635" spans="68:68" customFormat="1">
      <c r="BP562635" s="90"/>
    </row>
    <row r="562636" spans="68:68" customFormat="1">
      <c r="BP562636" s="90"/>
    </row>
    <row r="562637" spans="68:68" customFormat="1">
      <c r="BP562637" s="90"/>
    </row>
    <row r="562638" spans="68:68" customFormat="1">
      <c r="BP562638" s="90"/>
    </row>
    <row r="562639" spans="68:68" customFormat="1">
      <c r="BP562639" s="90"/>
    </row>
    <row r="562640" spans="68:68" customFormat="1">
      <c r="BP562640" s="90"/>
    </row>
    <row r="562641" spans="68:68" customFormat="1">
      <c r="BP562641" s="90"/>
    </row>
    <row r="562642" spans="68:68" customFormat="1">
      <c r="BP562642" s="90"/>
    </row>
    <row r="562643" spans="68:68" customFormat="1">
      <c r="BP562643" s="90"/>
    </row>
    <row r="562644" spans="68:68" customFormat="1">
      <c r="BP562644" s="90"/>
    </row>
    <row r="562645" spans="68:68" customFormat="1">
      <c r="BP562645" s="90"/>
    </row>
    <row r="562646" spans="68:68" customFormat="1">
      <c r="BP562646" s="90"/>
    </row>
    <row r="562647" spans="68:68" customFormat="1">
      <c r="BP562647" s="90"/>
    </row>
    <row r="562648" spans="68:68" customFormat="1">
      <c r="BP562648" s="90"/>
    </row>
    <row r="562649" spans="68:68" customFormat="1">
      <c r="BP562649" s="90"/>
    </row>
    <row r="562650" spans="68:68" customFormat="1">
      <c r="BP562650" s="90"/>
    </row>
    <row r="562651" spans="68:68" customFormat="1">
      <c r="BP562651" s="90"/>
    </row>
    <row r="562652" spans="68:68" customFormat="1">
      <c r="BP562652" s="90"/>
    </row>
    <row r="562653" spans="68:68" customFormat="1">
      <c r="BP562653" s="90"/>
    </row>
    <row r="562654" spans="68:68" customFormat="1">
      <c r="BP562654" s="90"/>
    </row>
    <row r="562655" spans="68:68" customFormat="1">
      <c r="BP562655" s="90"/>
    </row>
    <row r="562656" spans="68:68" customFormat="1">
      <c r="BP562656" s="90"/>
    </row>
    <row r="562657" spans="68:68" customFormat="1">
      <c r="BP562657" s="90"/>
    </row>
    <row r="562658" spans="68:68" customFormat="1">
      <c r="BP562658" s="90"/>
    </row>
    <row r="562659" spans="68:68" customFormat="1">
      <c r="BP562659" s="90"/>
    </row>
    <row r="562660" spans="68:68" customFormat="1">
      <c r="BP562660" s="90"/>
    </row>
    <row r="562661" spans="68:68" customFormat="1">
      <c r="BP562661" s="90"/>
    </row>
    <row r="562662" spans="68:68" customFormat="1">
      <c r="BP562662" s="90"/>
    </row>
    <row r="562663" spans="68:68" customFormat="1">
      <c r="BP562663" s="90"/>
    </row>
    <row r="562664" spans="68:68" customFormat="1">
      <c r="BP562664" s="90"/>
    </row>
    <row r="562665" spans="68:68" customFormat="1">
      <c r="BP562665" s="90"/>
    </row>
    <row r="562666" spans="68:68" customFormat="1">
      <c r="BP562666" s="90"/>
    </row>
    <row r="562667" spans="68:68" customFormat="1">
      <c r="BP562667" s="90"/>
    </row>
    <row r="562668" spans="68:68" customFormat="1">
      <c r="BP562668" s="90"/>
    </row>
    <row r="562669" spans="68:68" customFormat="1">
      <c r="BP562669" s="90"/>
    </row>
    <row r="562670" spans="68:68" customFormat="1">
      <c r="BP562670" s="90"/>
    </row>
    <row r="562671" spans="68:68" customFormat="1">
      <c r="BP562671" s="90"/>
    </row>
    <row r="562672" spans="68:68" customFormat="1">
      <c r="BP562672" s="90"/>
    </row>
    <row r="562673" spans="68:68" customFormat="1">
      <c r="BP562673" s="90"/>
    </row>
    <row r="562674" spans="68:68" customFormat="1">
      <c r="BP562674" s="90"/>
    </row>
    <row r="562675" spans="68:68" customFormat="1">
      <c r="BP562675" s="90"/>
    </row>
    <row r="562676" spans="68:68" customFormat="1">
      <c r="BP562676" s="90"/>
    </row>
    <row r="562677" spans="68:68" customFormat="1">
      <c r="BP562677" s="90"/>
    </row>
    <row r="562678" spans="68:68" customFormat="1">
      <c r="BP562678" s="90"/>
    </row>
    <row r="562679" spans="68:68" customFormat="1">
      <c r="BP562679" s="90"/>
    </row>
    <row r="562680" spans="68:68" customFormat="1">
      <c r="BP562680" s="90"/>
    </row>
    <row r="562681" spans="68:68" customFormat="1">
      <c r="BP562681" s="90"/>
    </row>
    <row r="562682" spans="68:68" customFormat="1">
      <c r="BP562682" s="90"/>
    </row>
    <row r="562683" spans="68:68" customFormat="1">
      <c r="BP562683" s="90"/>
    </row>
    <row r="562684" spans="68:68" customFormat="1">
      <c r="BP562684" s="90"/>
    </row>
    <row r="562685" spans="68:68" customFormat="1">
      <c r="BP562685" s="90"/>
    </row>
    <row r="562686" spans="68:68" customFormat="1">
      <c r="BP562686" s="90"/>
    </row>
    <row r="562687" spans="68:68" customFormat="1">
      <c r="BP562687" s="90"/>
    </row>
    <row r="562688" spans="68:68" customFormat="1">
      <c r="BP562688" s="90"/>
    </row>
    <row r="562689" spans="68:68" customFormat="1">
      <c r="BP562689" s="90"/>
    </row>
    <row r="562690" spans="68:68" customFormat="1">
      <c r="BP562690" s="90"/>
    </row>
    <row r="562691" spans="68:68" customFormat="1">
      <c r="BP562691" s="90"/>
    </row>
    <row r="562692" spans="68:68" customFormat="1">
      <c r="BP562692" s="90"/>
    </row>
    <row r="562693" spans="68:68" customFormat="1">
      <c r="BP562693" s="90"/>
    </row>
    <row r="562694" spans="68:68" customFormat="1">
      <c r="BP562694" s="90"/>
    </row>
    <row r="562695" spans="68:68" customFormat="1">
      <c r="BP562695" s="90"/>
    </row>
    <row r="562696" spans="68:68" customFormat="1">
      <c r="BP562696" s="90"/>
    </row>
    <row r="562697" spans="68:68" customFormat="1">
      <c r="BP562697" s="90"/>
    </row>
    <row r="562698" spans="68:68" customFormat="1">
      <c r="BP562698" s="90"/>
    </row>
    <row r="562699" spans="68:68" customFormat="1">
      <c r="BP562699" s="90"/>
    </row>
    <row r="562700" spans="68:68" customFormat="1">
      <c r="BP562700" s="90"/>
    </row>
    <row r="562701" spans="68:68" customFormat="1">
      <c r="BP562701" s="90"/>
    </row>
    <row r="562702" spans="68:68" customFormat="1">
      <c r="BP562702" s="90"/>
    </row>
    <row r="562703" spans="68:68" customFormat="1">
      <c r="BP562703" s="90"/>
    </row>
    <row r="562704" spans="68:68" customFormat="1">
      <c r="BP562704" s="90"/>
    </row>
    <row r="562705" spans="68:68" customFormat="1">
      <c r="BP562705" s="90"/>
    </row>
    <row r="562706" spans="68:68" customFormat="1">
      <c r="BP562706" s="90"/>
    </row>
    <row r="562707" spans="68:68" customFormat="1">
      <c r="BP562707" s="90"/>
    </row>
    <row r="562708" spans="68:68" customFormat="1">
      <c r="BP562708" s="90"/>
    </row>
    <row r="562709" spans="68:68" customFormat="1">
      <c r="BP562709" s="90"/>
    </row>
    <row r="562710" spans="68:68" customFormat="1">
      <c r="BP562710" s="90"/>
    </row>
    <row r="562711" spans="68:68" customFormat="1">
      <c r="BP562711" s="90"/>
    </row>
    <row r="562712" spans="68:68" customFormat="1">
      <c r="BP562712" s="90"/>
    </row>
    <row r="562713" spans="68:68" customFormat="1">
      <c r="BP562713" s="90"/>
    </row>
    <row r="562714" spans="68:68" customFormat="1">
      <c r="BP562714" s="90"/>
    </row>
    <row r="562715" spans="68:68" customFormat="1">
      <c r="BP562715" s="90"/>
    </row>
    <row r="562716" spans="68:68" customFormat="1">
      <c r="BP562716" s="90"/>
    </row>
    <row r="562717" spans="68:68" customFormat="1">
      <c r="BP562717" s="90"/>
    </row>
    <row r="562718" spans="68:68" customFormat="1">
      <c r="BP562718" s="90"/>
    </row>
    <row r="562719" spans="68:68" customFormat="1">
      <c r="BP562719" s="90"/>
    </row>
    <row r="562720" spans="68:68" customFormat="1">
      <c r="BP562720" s="90"/>
    </row>
    <row r="562721" spans="68:68" customFormat="1">
      <c r="BP562721" s="90"/>
    </row>
    <row r="562722" spans="68:68" customFormat="1">
      <c r="BP562722" s="90"/>
    </row>
    <row r="562723" spans="68:68" customFormat="1">
      <c r="BP562723" s="90"/>
    </row>
    <row r="562724" spans="68:68" customFormat="1">
      <c r="BP562724" s="90"/>
    </row>
    <row r="562725" spans="68:68" customFormat="1">
      <c r="BP562725" s="90"/>
    </row>
    <row r="562726" spans="68:68" customFormat="1">
      <c r="BP562726" s="90"/>
    </row>
    <row r="562727" spans="68:68" customFormat="1">
      <c r="BP562727" s="90"/>
    </row>
    <row r="562728" spans="68:68" customFormat="1">
      <c r="BP562728" s="90"/>
    </row>
    <row r="562729" spans="68:68" customFormat="1">
      <c r="BP562729" s="90"/>
    </row>
    <row r="562730" spans="68:68" customFormat="1">
      <c r="BP562730" s="90"/>
    </row>
    <row r="562731" spans="68:68" customFormat="1">
      <c r="BP562731" s="90"/>
    </row>
    <row r="562732" spans="68:68" customFormat="1">
      <c r="BP562732" s="90"/>
    </row>
    <row r="562733" spans="68:68" customFormat="1">
      <c r="BP562733" s="90"/>
    </row>
    <row r="562734" spans="68:68" customFormat="1">
      <c r="BP562734" s="90"/>
    </row>
    <row r="562735" spans="68:68" customFormat="1">
      <c r="BP562735" s="90"/>
    </row>
    <row r="562736" spans="68:68" customFormat="1">
      <c r="BP562736" s="90"/>
    </row>
    <row r="562737" spans="68:68" customFormat="1">
      <c r="BP562737" s="90"/>
    </row>
    <row r="562738" spans="68:68" customFormat="1">
      <c r="BP562738" s="90"/>
    </row>
    <row r="562739" spans="68:68" customFormat="1">
      <c r="BP562739" s="90"/>
    </row>
    <row r="562740" spans="68:68" customFormat="1">
      <c r="BP562740" s="90"/>
    </row>
    <row r="562741" spans="68:68" customFormat="1">
      <c r="BP562741" s="90"/>
    </row>
    <row r="562742" spans="68:68" customFormat="1">
      <c r="BP562742" s="90"/>
    </row>
    <row r="562743" spans="68:68" customFormat="1">
      <c r="BP562743" s="90"/>
    </row>
    <row r="562744" spans="68:68" customFormat="1">
      <c r="BP562744" s="90"/>
    </row>
    <row r="562745" spans="68:68" customFormat="1">
      <c r="BP562745" s="90"/>
    </row>
    <row r="562746" spans="68:68" customFormat="1">
      <c r="BP562746" s="90"/>
    </row>
    <row r="562747" spans="68:68" customFormat="1">
      <c r="BP562747" s="90"/>
    </row>
    <row r="562748" spans="68:68" customFormat="1">
      <c r="BP562748" s="90"/>
    </row>
    <row r="562749" spans="68:68" customFormat="1">
      <c r="BP562749" s="90"/>
    </row>
    <row r="562750" spans="68:68" customFormat="1">
      <c r="BP562750" s="90"/>
    </row>
    <row r="562751" spans="68:68" customFormat="1">
      <c r="BP562751" s="90"/>
    </row>
    <row r="562752" spans="68:68" customFormat="1">
      <c r="BP562752" s="90"/>
    </row>
    <row r="562753" spans="68:68" customFormat="1">
      <c r="BP562753" s="90"/>
    </row>
    <row r="562754" spans="68:68" customFormat="1">
      <c r="BP562754" s="90"/>
    </row>
    <row r="562755" spans="68:68" customFormat="1">
      <c r="BP562755" s="90"/>
    </row>
    <row r="562756" spans="68:68" customFormat="1">
      <c r="BP562756" s="90"/>
    </row>
    <row r="562757" spans="68:68" customFormat="1">
      <c r="BP562757" s="90"/>
    </row>
    <row r="562758" spans="68:68" customFormat="1">
      <c r="BP562758" s="90"/>
    </row>
    <row r="562759" spans="68:68" customFormat="1">
      <c r="BP562759" s="90"/>
    </row>
    <row r="562760" spans="68:68" customFormat="1">
      <c r="BP562760" s="90"/>
    </row>
    <row r="562761" spans="68:68" customFormat="1">
      <c r="BP562761" s="90"/>
    </row>
    <row r="562762" spans="68:68" customFormat="1">
      <c r="BP562762" s="90"/>
    </row>
    <row r="562763" spans="68:68" customFormat="1">
      <c r="BP562763" s="90"/>
    </row>
    <row r="562764" spans="68:68" customFormat="1">
      <c r="BP562764" s="90"/>
    </row>
    <row r="562765" spans="68:68" customFormat="1">
      <c r="BP562765" s="90"/>
    </row>
    <row r="562766" spans="68:68" customFormat="1">
      <c r="BP562766" s="90"/>
    </row>
    <row r="562767" spans="68:68" customFormat="1">
      <c r="BP562767" s="90"/>
    </row>
    <row r="562768" spans="68:68" customFormat="1">
      <c r="BP562768" s="90"/>
    </row>
    <row r="562769" spans="68:68" customFormat="1">
      <c r="BP562769" s="90"/>
    </row>
    <row r="562770" spans="68:68" customFormat="1">
      <c r="BP562770" s="90"/>
    </row>
    <row r="562771" spans="68:68" customFormat="1">
      <c r="BP562771" s="90"/>
    </row>
    <row r="562772" spans="68:68" customFormat="1">
      <c r="BP562772" s="90"/>
    </row>
    <row r="562773" spans="68:68" customFormat="1">
      <c r="BP562773" s="90"/>
    </row>
    <row r="562774" spans="68:68" customFormat="1">
      <c r="BP562774" s="90"/>
    </row>
    <row r="562775" spans="68:68" customFormat="1">
      <c r="BP562775" s="90"/>
    </row>
    <row r="562776" spans="68:68" customFormat="1">
      <c r="BP562776" s="90"/>
    </row>
    <row r="562777" spans="68:68" customFormat="1">
      <c r="BP562777" s="90"/>
    </row>
    <row r="562778" spans="68:68" customFormat="1">
      <c r="BP562778" s="90"/>
    </row>
    <row r="562779" spans="68:68" customFormat="1">
      <c r="BP562779" s="90"/>
    </row>
    <row r="562780" spans="68:68" customFormat="1">
      <c r="BP562780" s="90"/>
    </row>
    <row r="562781" spans="68:68" customFormat="1">
      <c r="BP562781" s="90"/>
    </row>
    <row r="562782" spans="68:68" customFormat="1">
      <c r="BP562782" s="90"/>
    </row>
    <row r="562783" spans="68:68" customFormat="1">
      <c r="BP562783" s="90"/>
    </row>
    <row r="562784" spans="68:68" customFormat="1">
      <c r="BP562784" s="90"/>
    </row>
    <row r="562785" spans="68:68" customFormat="1">
      <c r="BP562785" s="90"/>
    </row>
    <row r="562786" spans="68:68" customFormat="1">
      <c r="BP562786" s="90"/>
    </row>
    <row r="562787" spans="68:68" customFormat="1">
      <c r="BP562787" s="90"/>
    </row>
    <row r="562788" spans="68:68" customFormat="1">
      <c r="BP562788" s="90"/>
    </row>
    <row r="562789" spans="68:68" customFormat="1">
      <c r="BP562789" s="90"/>
    </row>
    <row r="562790" spans="68:68" customFormat="1">
      <c r="BP562790" s="90"/>
    </row>
    <row r="562791" spans="68:68" customFormat="1">
      <c r="BP562791" s="90"/>
    </row>
    <row r="562792" spans="68:68" customFormat="1">
      <c r="BP562792" s="90"/>
    </row>
    <row r="562793" spans="68:68" customFormat="1">
      <c r="BP562793" s="90"/>
    </row>
    <row r="562794" spans="68:68" customFormat="1">
      <c r="BP562794" s="90"/>
    </row>
    <row r="562795" spans="68:68" customFormat="1">
      <c r="BP562795" s="90"/>
    </row>
    <row r="562796" spans="68:68" customFormat="1">
      <c r="BP562796" s="90"/>
    </row>
    <row r="562797" spans="68:68" customFormat="1">
      <c r="BP562797" s="90"/>
    </row>
    <row r="562798" spans="68:68" customFormat="1">
      <c r="BP562798" s="90"/>
    </row>
    <row r="562799" spans="68:68" customFormat="1">
      <c r="BP562799" s="90"/>
    </row>
    <row r="562800" spans="68:68" customFormat="1">
      <c r="BP562800" s="90"/>
    </row>
    <row r="562801" spans="68:68" customFormat="1">
      <c r="BP562801" s="90"/>
    </row>
    <row r="562802" spans="68:68" customFormat="1">
      <c r="BP562802" s="90"/>
    </row>
    <row r="562803" spans="68:68" customFormat="1">
      <c r="BP562803" s="90"/>
    </row>
    <row r="562804" spans="68:68" customFormat="1">
      <c r="BP562804" s="90"/>
    </row>
    <row r="562805" spans="68:68" customFormat="1">
      <c r="BP562805" s="90"/>
    </row>
    <row r="562806" spans="68:68" customFormat="1">
      <c r="BP562806" s="90"/>
    </row>
    <row r="562807" spans="68:68" customFormat="1">
      <c r="BP562807" s="90"/>
    </row>
    <row r="562808" spans="68:68" customFormat="1">
      <c r="BP562808" s="90"/>
    </row>
    <row r="562809" spans="68:68" customFormat="1">
      <c r="BP562809" s="90"/>
    </row>
    <row r="562810" spans="68:68" customFormat="1">
      <c r="BP562810" s="90"/>
    </row>
    <row r="562811" spans="68:68" customFormat="1">
      <c r="BP562811" s="90"/>
    </row>
    <row r="562812" spans="68:68" customFormat="1">
      <c r="BP562812" s="90"/>
    </row>
    <row r="562813" spans="68:68" customFormat="1">
      <c r="BP562813" s="90"/>
    </row>
    <row r="562814" spans="68:68" customFormat="1">
      <c r="BP562814" s="90"/>
    </row>
    <row r="562815" spans="68:68" customFormat="1">
      <c r="BP562815" s="90"/>
    </row>
    <row r="562816" spans="68:68" customFormat="1">
      <c r="BP562816" s="90"/>
    </row>
    <row r="562817" spans="68:68" customFormat="1">
      <c r="BP562817" s="90"/>
    </row>
    <row r="562818" spans="68:68" customFormat="1">
      <c r="BP562818" s="90"/>
    </row>
    <row r="562819" spans="68:68" customFormat="1">
      <c r="BP562819" s="90"/>
    </row>
    <row r="562820" spans="68:68" customFormat="1">
      <c r="BP562820" s="90"/>
    </row>
    <row r="562821" spans="68:68" customFormat="1">
      <c r="BP562821" s="90"/>
    </row>
    <row r="562822" spans="68:68" customFormat="1">
      <c r="BP562822" s="90"/>
    </row>
    <row r="562823" spans="68:68" customFormat="1">
      <c r="BP562823" s="90"/>
    </row>
    <row r="562824" spans="68:68" customFormat="1">
      <c r="BP562824" s="90"/>
    </row>
    <row r="562825" spans="68:68" customFormat="1">
      <c r="BP562825" s="90"/>
    </row>
    <row r="562826" spans="68:68" customFormat="1">
      <c r="BP562826" s="90"/>
    </row>
    <row r="562827" spans="68:68" customFormat="1">
      <c r="BP562827" s="90"/>
    </row>
    <row r="562828" spans="68:68" customFormat="1">
      <c r="BP562828" s="90"/>
    </row>
    <row r="562829" spans="68:68" customFormat="1">
      <c r="BP562829" s="90"/>
    </row>
    <row r="562830" spans="68:68" customFormat="1">
      <c r="BP562830" s="90"/>
    </row>
    <row r="562831" spans="68:68" customFormat="1">
      <c r="BP562831" s="90"/>
    </row>
    <row r="562832" spans="68:68" customFormat="1">
      <c r="BP562832" s="90"/>
    </row>
    <row r="562833" spans="68:68" customFormat="1">
      <c r="BP562833" s="90"/>
    </row>
    <row r="562834" spans="68:68" customFormat="1">
      <c r="BP562834" s="90"/>
    </row>
    <row r="562835" spans="68:68" customFormat="1">
      <c r="BP562835" s="90"/>
    </row>
    <row r="562836" spans="68:68" customFormat="1">
      <c r="BP562836" s="90"/>
    </row>
    <row r="562837" spans="68:68" customFormat="1">
      <c r="BP562837" s="90"/>
    </row>
    <row r="562838" spans="68:68" customFormat="1">
      <c r="BP562838" s="90"/>
    </row>
    <row r="562839" spans="68:68" customFormat="1">
      <c r="BP562839" s="90"/>
    </row>
    <row r="562840" spans="68:68" customFormat="1">
      <c r="BP562840" s="90"/>
    </row>
    <row r="562841" spans="68:68" customFormat="1">
      <c r="BP562841" s="90"/>
    </row>
    <row r="562842" spans="68:68" customFormat="1">
      <c r="BP562842" s="90"/>
    </row>
    <row r="562843" spans="68:68" customFormat="1">
      <c r="BP562843" s="90"/>
    </row>
    <row r="562844" spans="68:68" customFormat="1">
      <c r="BP562844" s="90"/>
    </row>
    <row r="562845" spans="68:68" customFormat="1">
      <c r="BP562845" s="90"/>
    </row>
    <row r="562846" spans="68:68" customFormat="1">
      <c r="BP562846" s="90"/>
    </row>
    <row r="562847" spans="68:68" customFormat="1">
      <c r="BP562847" s="90"/>
    </row>
    <row r="562848" spans="68:68" customFormat="1">
      <c r="BP562848" s="90"/>
    </row>
    <row r="562849" spans="68:68" customFormat="1">
      <c r="BP562849" s="90"/>
    </row>
    <row r="562850" spans="68:68" customFormat="1">
      <c r="BP562850" s="90"/>
    </row>
    <row r="562851" spans="68:68" customFormat="1">
      <c r="BP562851" s="90"/>
    </row>
    <row r="562852" spans="68:68" customFormat="1">
      <c r="BP562852" s="90"/>
    </row>
    <row r="562853" spans="68:68" customFormat="1">
      <c r="BP562853" s="90"/>
    </row>
    <row r="562854" spans="68:68" customFormat="1">
      <c r="BP562854" s="90"/>
    </row>
    <row r="562855" spans="68:68" customFormat="1">
      <c r="BP562855" s="90"/>
    </row>
    <row r="562856" spans="68:68" customFormat="1">
      <c r="BP562856" s="90"/>
    </row>
    <row r="562857" spans="68:68" customFormat="1">
      <c r="BP562857" s="90"/>
    </row>
    <row r="562858" spans="68:68" customFormat="1">
      <c r="BP562858" s="90"/>
    </row>
    <row r="562859" spans="68:68" customFormat="1">
      <c r="BP562859" s="90"/>
    </row>
    <row r="562860" spans="68:68" customFormat="1">
      <c r="BP562860" s="90"/>
    </row>
    <row r="562861" spans="68:68" customFormat="1">
      <c r="BP562861" s="90"/>
    </row>
    <row r="562862" spans="68:68" customFormat="1">
      <c r="BP562862" s="90"/>
    </row>
    <row r="562863" spans="68:68" customFormat="1">
      <c r="BP562863" s="90"/>
    </row>
    <row r="562864" spans="68:68" customFormat="1">
      <c r="BP562864" s="90"/>
    </row>
    <row r="562865" spans="68:68" customFormat="1">
      <c r="BP562865" s="90"/>
    </row>
    <row r="562866" spans="68:68" customFormat="1">
      <c r="BP562866" s="90"/>
    </row>
    <row r="562867" spans="68:68" customFormat="1">
      <c r="BP562867" s="90"/>
    </row>
    <row r="562868" spans="68:68" customFormat="1">
      <c r="BP562868" s="90"/>
    </row>
    <row r="562869" spans="68:68" customFormat="1">
      <c r="BP562869" s="90"/>
    </row>
    <row r="562870" spans="68:68" customFormat="1">
      <c r="BP562870" s="90"/>
    </row>
    <row r="562871" spans="68:68" customFormat="1">
      <c r="BP562871" s="90"/>
    </row>
    <row r="562872" spans="68:68" customFormat="1">
      <c r="BP562872" s="90"/>
    </row>
    <row r="562873" spans="68:68" customFormat="1">
      <c r="BP562873" s="90"/>
    </row>
    <row r="562874" spans="68:68" customFormat="1">
      <c r="BP562874" s="90"/>
    </row>
    <row r="562875" spans="68:68" customFormat="1">
      <c r="BP562875" s="90"/>
    </row>
    <row r="562876" spans="68:68" customFormat="1">
      <c r="BP562876" s="90"/>
    </row>
    <row r="562877" spans="68:68" customFormat="1">
      <c r="BP562877" s="90"/>
    </row>
    <row r="562878" spans="68:68" customFormat="1">
      <c r="BP562878" s="90"/>
    </row>
    <row r="562879" spans="68:68" customFormat="1">
      <c r="BP562879" s="90"/>
    </row>
    <row r="562880" spans="68:68" customFormat="1">
      <c r="BP562880" s="90"/>
    </row>
    <row r="562881" spans="68:68" customFormat="1">
      <c r="BP562881" s="90"/>
    </row>
    <row r="562882" spans="68:68" customFormat="1">
      <c r="BP562882" s="90"/>
    </row>
    <row r="562883" spans="68:68" customFormat="1">
      <c r="BP562883" s="90"/>
    </row>
    <row r="562884" spans="68:68" customFormat="1">
      <c r="BP562884" s="90"/>
    </row>
    <row r="562885" spans="68:68" customFormat="1">
      <c r="BP562885" s="90"/>
    </row>
    <row r="562886" spans="68:68" customFormat="1">
      <c r="BP562886" s="90"/>
    </row>
    <row r="562887" spans="68:68" customFormat="1">
      <c r="BP562887" s="90"/>
    </row>
    <row r="562888" spans="68:68" customFormat="1">
      <c r="BP562888" s="90"/>
    </row>
    <row r="562889" spans="68:68" customFormat="1">
      <c r="BP562889" s="90"/>
    </row>
    <row r="562890" spans="68:68" customFormat="1">
      <c r="BP562890" s="90"/>
    </row>
    <row r="562891" spans="68:68" customFormat="1">
      <c r="BP562891" s="90"/>
    </row>
    <row r="562892" spans="68:68" customFormat="1">
      <c r="BP562892" s="90"/>
    </row>
    <row r="562893" spans="68:68" customFormat="1">
      <c r="BP562893" s="90"/>
    </row>
    <row r="562894" spans="68:68" customFormat="1">
      <c r="BP562894" s="90"/>
    </row>
    <row r="562895" spans="68:68" customFormat="1">
      <c r="BP562895" s="90"/>
    </row>
    <row r="562896" spans="68:68" customFormat="1">
      <c r="BP562896" s="90"/>
    </row>
    <row r="562897" spans="68:68" customFormat="1">
      <c r="BP562897" s="90"/>
    </row>
    <row r="562898" spans="68:68" customFormat="1">
      <c r="BP562898" s="90"/>
    </row>
    <row r="562899" spans="68:68" customFormat="1">
      <c r="BP562899" s="90"/>
    </row>
    <row r="562900" spans="68:68" customFormat="1">
      <c r="BP562900" s="90"/>
    </row>
    <row r="562901" spans="68:68" customFormat="1">
      <c r="BP562901" s="90"/>
    </row>
    <row r="562902" spans="68:68" customFormat="1">
      <c r="BP562902" s="90"/>
    </row>
    <row r="562903" spans="68:68" customFormat="1">
      <c r="BP562903" s="90"/>
    </row>
    <row r="562904" spans="68:68" customFormat="1">
      <c r="BP562904" s="90"/>
    </row>
    <row r="562905" spans="68:68" customFormat="1">
      <c r="BP562905" s="90"/>
    </row>
    <row r="562906" spans="68:68" customFormat="1">
      <c r="BP562906" s="90"/>
    </row>
    <row r="562907" spans="68:68" customFormat="1">
      <c r="BP562907" s="90"/>
    </row>
    <row r="562908" spans="68:68" customFormat="1">
      <c r="BP562908" s="90"/>
    </row>
    <row r="562909" spans="68:68" customFormat="1">
      <c r="BP562909" s="90"/>
    </row>
    <row r="562910" spans="68:68" customFormat="1">
      <c r="BP562910" s="90"/>
    </row>
    <row r="562911" spans="68:68" customFormat="1">
      <c r="BP562911" s="90"/>
    </row>
    <row r="562912" spans="68:68" customFormat="1">
      <c r="BP562912" s="90"/>
    </row>
    <row r="562913" spans="68:68" customFormat="1">
      <c r="BP562913" s="90"/>
    </row>
    <row r="562914" spans="68:68" customFormat="1">
      <c r="BP562914" s="90"/>
    </row>
    <row r="562915" spans="68:68" customFormat="1">
      <c r="BP562915" s="90"/>
    </row>
    <row r="562916" spans="68:68" customFormat="1">
      <c r="BP562916" s="90"/>
    </row>
    <row r="562917" spans="68:68" customFormat="1">
      <c r="BP562917" s="90"/>
    </row>
    <row r="562918" spans="68:68" customFormat="1">
      <c r="BP562918" s="90"/>
    </row>
    <row r="562919" spans="68:68" customFormat="1">
      <c r="BP562919" s="90"/>
    </row>
    <row r="562920" spans="68:68" customFormat="1">
      <c r="BP562920" s="90"/>
    </row>
    <row r="562921" spans="68:68" customFormat="1">
      <c r="BP562921" s="90"/>
    </row>
    <row r="562922" spans="68:68" customFormat="1">
      <c r="BP562922" s="90"/>
    </row>
    <row r="562923" spans="68:68" customFormat="1">
      <c r="BP562923" s="90"/>
    </row>
    <row r="562924" spans="68:68" customFormat="1">
      <c r="BP562924" s="90"/>
    </row>
    <row r="562925" spans="68:68" customFormat="1">
      <c r="BP562925" s="90"/>
    </row>
    <row r="562926" spans="68:68" customFormat="1">
      <c r="BP562926" s="90"/>
    </row>
    <row r="562927" spans="68:68" customFormat="1">
      <c r="BP562927" s="90"/>
    </row>
    <row r="562928" spans="68:68" customFormat="1">
      <c r="BP562928" s="90"/>
    </row>
    <row r="562929" spans="68:68" customFormat="1">
      <c r="BP562929" s="90"/>
    </row>
    <row r="562930" spans="68:68" customFormat="1">
      <c r="BP562930" s="90"/>
    </row>
    <row r="562931" spans="68:68" customFormat="1">
      <c r="BP562931" s="90"/>
    </row>
    <row r="562932" spans="68:68" customFormat="1">
      <c r="BP562932" s="90"/>
    </row>
    <row r="562933" spans="68:68" customFormat="1">
      <c r="BP562933" s="90"/>
    </row>
    <row r="562934" spans="68:68" customFormat="1">
      <c r="BP562934" s="90"/>
    </row>
    <row r="562935" spans="68:68" customFormat="1">
      <c r="BP562935" s="90"/>
    </row>
    <row r="562936" spans="68:68" customFormat="1">
      <c r="BP562936" s="90"/>
    </row>
    <row r="562937" spans="68:68" customFormat="1">
      <c r="BP562937" s="90"/>
    </row>
    <row r="562938" spans="68:68" customFormat="1">
      <c r="BP562938" s="90"/>
    </row>
    <row r="562939" spans="68:68" customFormat="1">
      <c r="BP562939" s="90"/>
    </row>
    <row r="562940" spans="68:68" customFormat="1">
      <c r="BP562940" s="90"/>
    </row>
    <row r="562941" spans="68:68" customFormat="1">
      <c r="BP562941" s="90"/>
    </row>
    <row r="562942" spans="68:68" customFormat="1">
      <c r="BP562942" s="90"/>
    </row>
    <row r="562943" spans="68:68" customFormat="1">
      <c r="BP562943" s="90"/>
    </row>
    <row r="562944" spans="68:68" customFormat="1">
      <c r="BP562944" s="90"/>
    </row>
    <row r="562945" spans="68:68" customFormat="1">
      <c r="BP562945" s="90"/>
    </row>
    <row r="562946" spans="68:68" customFormat="1">
      <c r="BP562946" s="90"/>
    </row>
    <row r="562947" spans="68:68" customFormat="1">
      <c r="BP562947" s="90"/>
    </row>
    <row r="562948" spans="68:68" customFormat="1">
      <c r="BP562948" s="90"/>
    </row>
    <row r="562949" spans="68:68" customFormat="1">
      <c r="BP562949" s="90"/>
    </row>
    <row r="562950" spans="68:68" customFormat="1">
      <c r="BP562950" s="90"/>
    </row>
    <row r="562951" spans="68:68" customFormat="1">
      <c r="BP562951" s="90"/>
    </row>
    <row r="562952" spans="68:68" customFormat="1">
      <c r="BP562952" s="90"/>
    </row>
    <row r="562953" spans="68:68" customFormat="1">
      <c r="BP562953" s="90"/>
    </row>
    <row r="562954" spans="68:68" customFormat="1">
      <c r="BP562954" s="90"/>
    </row>
    <row r="562955" spans="68:68" customFormat="1">
      <c r="BP562955" s="90"/>
    </row>
    <row r="562956" spans="68:68" customFormat="1">
      <c r="BP562956" s="90"/>
    </row>
    <row r="562957" spans="68:68" customFormat="1">
      <c r="BP562957" s="90"/>
    </row>
    <row r="562958" spans="68:68" customFormat="1">
      <c r="BP562958" s="90"/>
    </row>
    <row r="562959" spans="68:68" customFormat="1">
      <c r="BP562959" s="90"/>
    </row>
    <row r="562960" spans="68:68" customFormat="1">
      <c r="BP562960" s="90"/>
    </row>
    <row r="562961" spans="68:68" customFormat="1">
      <c r="BP562961" s="90"/>
    </row>
    <row r="562962" spans="68:68" customFormat="1">
      <c r="BP562962" s="90"/>
    </row>
    <row r="562963" spans="68:68" customFormat="1">
      <c r="BP562963" s="90"/>
    </row>
    <row r="562964" spans="68:68" customFormat="1">
      <c r="BP562964" s="90"/>
    </row>
    <row r="562965" spans="68:68" customFormat="1">
      <c r="BP562965" s="90"/>
    </row>
    <row r="562966" spans="68:68" customFormat="1">
      <c r="BP562966" s="90"/>
    </row>
    <row r="562967" spans="68:68" customFormat="1">
      <c r="BP562967" s="90"/>
    </row>
    <row r="562968" spans="68:68" customFormat="1">
      <c r="BP562968" s="90"/>
    </row>
    <row r="562969" spans="68:68" customFormat="1">
      <c r="BP562969" s="90"/>
    </row>
    <row r="562970" spans="68:68" customFormat="1">
      <c r="BP562970" s="90"/>
    </row>
    <row r="562971" spans="68:68" customFormat="1">
      <c r="BP562971" s="90"/>
    </row>
    <row r="562972" spans="68:68" customFormat="1">
      <c r="BP562972" s="90"/>
    </row>
    <row r="562973" spans="68:68" customFormat="1">
      <c r="BP562973" s="90"/>
    </row>
    <row r="562974" spans="68:68" customFormat="1">
      <c r="BP562974" s="90"/>
    </row>
    <row r="562975" spans="68:68" customFormat="1">
      <c r="BP562975" s="90"/>
    </row>
    <row r="562976" spans="68:68" customFormat="1">
      <c r="BP562976" s="90"/>
    </row>
    <row r="562977" spans="68:68" customFormat="1">
      <c r="BP562977" s="90"/>
    </row>
    <row r="562978" spans="68:68" customFormat="1">
      <c r="BP562978" s="90"/>
    </row>
    <row r="562979" spans="68:68" customFormat="1">
      <c r="BP562979" s="90"/>
    </row>
    <row r="562980" spans="68:68" customFormat="1">
      <c r="BP562980" s="90"/>
    </row>
    <row r="562981" spans="68:68" customFormat="1">
      <c r="BP562981" s="90"/>
    </row>
    <row r="562982" spans="68:68" customFormat="1">
      <c r="BP562982" s="90"/>
    </row>
    <row r="562983" spans="68:68" customFormat="1">
      <c r="BP562983" s="90"/>
    </row>
    <row r="562984" spans="68:68" customFormat="1">
      <c r="BP562984" s="90"/>
    </row>
    <row r="562985" spans="68:68" customFormat="1">
      <c r="BP562985" s="90"/>
    </row>
    <row r="562986" spans="68:68" customFormat="1">
      <c r="BP562986" s="90"/>
    </row>
    <row r="562987" spans="68:68" customFormat="1">
      <c r="BP562987" s="90"/>
    </row>
    <row r="562988" spans="68:68" customFormat="1">
      <c r="BP562988" s="90"/>
    </row>
    <row r="562989" spans="68:68" customFormat="1">
      <c r="BP562989" s="90"/>
    </row>
    <row r="562990" spans="68:68" customFormat="1">
      <c r="BP562990" s="90"/>
    </row>
    <row r="562991" spans="68:68" customFormat="1">
      <c r="BP562991" s="90"/>
    </row>
    <row r="562992" spans="68:68" customFormat="1">
      <c r="BP562992" s="90"/>
    </row>
    <row r="562993" spans="68:68" customFormat="1">
      <c r="BP562993" s="90"/>
    </row>
    <row r="562994" spans="68:68" customFormat="1">
      <c r="BP562994" s="90"/>
    </row>
    <row r="562995" spans="68:68" customFormat="1">
      <c r="BP562995" s="90"/>
    </row>
    <row r="562996" spans="68:68" customFormat="1">
      <c r="BP562996" s="90"/>
    </row>
    <row r="562997" spans="68:68" customFormat="1">
      <c r="BP562997" s="90"/>
    </row>
    <row r="562998" spans="68:68" customFormat="1">
      <c r="BP562998" s="90"/>
    </row>
    <row r="562999" spans="68:68" customFormat="1">
      <c r="BP562999" s="90"/>
    </row>
    <row r="563000" spans="68:68" customFormat="1">
      <c r="BP563000" s="90"/>
    </row>
    <row r="563001" spans="68:68" customFormat="1">
      <c r="BP563001" s="90"/>
    </row>
    <row r="563002" spans="68:68" customFormat="1">
      <c r="BP563002" s="90"/>
    </row>
    <row r="563003" spans="68:68" customFormat="1">
      <c r="BP563003" s="90"/>
    </row>
    <row r="563004" spans="68:68" customFormat="1">
      <c r="BP563004" s="90"/>
    </row>
    <row r="563005" spans="68:68" customFormat="1">
      <c r="BP563005" s="90"/>
    </row>
    <row r="563006" spans="68:68" customFormat="1">
      <c r="BP563006" s="90"/>
    </row>
    <row r="563007" spans="68:68" customFormat="1">
      <c r="BP563007" s="90"/>
    </row>
    <row r="563008" spans="68:68" customFormat="1">
      <c r="BP563008" s="90"/>
    </row>
    <row r="563009" spans="68:68" customFormat="1">
      <c r="BP563009" s="90"/>
    </row>
    <row r="563010" spans="68:68" customFormat="1">
      <c r="BP563010" s="90"/>
    </row>
    <row r="563011" spans="68:68" customFormat="1">
      <c r="BP563011" s="90"/>
    </row>
    <row r="563012" spans="68:68" customFormat="1">
      <c r="BP563012" s="90"/>
    </row>
    <row r="563013" spans="68:68" customFormat="1">
      <c r="BP563013" s="90"/>
    </row>
    <row r="563014" spans="68:68" customFormat="1">
      <c r="BP563014" s="90"/>
    </row>
    <row r="563015" spans="68:68" customFormat="1">
      <c r="BP563015" s="90"/>
    </row>
    <row r="563016" spans="68:68" customFormat="1">
      <c r="BP563016" s="90"/>
    </row>
    <row r="563017" spans="68:68" customFormat="1">
      <c r="BP563017" s="90"/>
    </row>
    <row r="563018" spans="68:68" customFormat="1">
      <c r="BP563018" s="90"/>
    </row>
    <row r="563019" spans="68:68" customFormat="1">
      <c r="BP563019" s="90"/>
    </row>
    <row r="563020" spans="68:68" customFormat="1">
      <c r="BP563020" s="90"/>
    </row>
    <row r="563021" spans="68:68" customFormat="1">
      <c r="BP563021" s="90"/>
    </row>
    <row r="563022" spans="68:68" customFormat="1">
      <c r="BP563022" s="90"/>
    </row>
    <row r="563023" spans="68:68" customFormat="1">
      <c r="BP563023" s="90"/>
    </row>
    <row r="563024" spans="68:68" customFormat="1">
      <c r="BP563024" s="90"/>
    </row>
    <row r="563025" spans="68:68" customFormat="1">
      <c r="BP563025" s="90"/>
    </row>
    <row r="563026" spans="68:68" customFormat="1">
      <c r="BP563026" s="90"/>
    </row>
    <row r="563027" spans="68:68" customFormat="1">
      <c r="BP563027" s="90"/>
    </row>
    <row r="563028" spans="68:68" customFormat="1">
      <c r="BP563028" s="90"/>
    </row>
    <row r="563029" spans="68:68" customFormat="1">
      <c r="BP563029" s="90"/>
    </row>
    <row r="563030" spans="68:68" customFormat="1">
      <c r="BP563030" s="90"/>
    </row>
    <row r="563031" spans="68:68" customFormat="1">
      <c r="BP563031" s="90"/>
    </row>
    <row r="563032" spans="68:68" customFormat="1">
      <c r="BP563032" s="90"/>
    </row>
    <row r="563033" spans="68:68" customFormat="1">
      <c r="BP563033" s="90"/>
    </row>
    <row r="563034" spans="68:68" customFormat="1">
      <c r="BP563034" s="90"/>
    </row>
    <row r="563035" spans="68:68" customFormat="1">
      <c r="BP563035" s="90"/>
    </row>
    <row r="563036" spans="68:68" customFormat="1">
      <c r="BP563036" s="90"/>
    </row>
    <row r="563037" spans="68:68" customFormat="1">
      <c r="BP563037" s="90"/>
    </row>
    <row r="563038" spans="68:68" customFormat="1">
      <c r="BP563038" s="90"/>
    </row>
    <row r="563039" spans="68:68" customFormat="1">
      <c r="BP563039" s="90"/>
    </row>
    <row r="563040" spans="68:68" customFormat="1">
      <c r="BP563040" s="90"/>
    </row>
    <row r="563041" spans="68:68" customFormat="1">
      <c r="BP563041" s="90"/>
    </row>
    <row r="563042" spans="68:68" customFormat="1">
      <c r="BP563042" s="90"/>
    </row>
    <row r="563043" spans="68:68" customFormat="1">
      <c r="BP563043" s="90"/>
    </row>
    <row r="563044" spans="68:68" customFormat="1">
      <c r="BP563044" s="90"/>
    </row>
    <row r="563045" spans="68:68" customFormat="1">
      <c r="BP563045" s="90"/>
    </row>
    <row r="563046" spans="68:68" customFormat="1">
      <c r="BP563046" s="90"/>
    </row>
    <row r="563047" spans="68:68" customFormat="1">
      <c r="BP563047" s="90"/>
    </row>
    <row r="563048" spans="68:68" customFormat="1">
      <c r="BP563048" s="90"/>
    </row>
    <row r="563049" spans="68:68" customFormat="1">
      <c r="BP563049" s="90"/>
    </row>
    <row r="563050" spans="68:68" customFormat="1">
      <c r="BP563050" s="90"/>
    </row>
    <row r="563051" spans="68:68" customFormat="1">
      <c r="BP563051" s="90"/>
    </row>
    <row r="563052" spans="68:68" customFormat="1">
      <c r="BP563052" s="90"/>
    </row>
    <row r="563053" spans="68:68" customFormat="1">
      <c r="BP563053" s="90"/>
    </row>
    <row r="563054" spans="68:68" customFormat="1">
      <c r="BP563054" s="90"/>
    </row>
    <row r="563055" spans="68:68" customFormat="1">
      <c r="BP563055" s="90"/>
    </row>
    <row r="563056" spans="68:68" customFormat="1">
      <c r="BP563056" s="90"/>
    </row>
    <row r="563057" spans="68:68" customFormat="1">
      <c r="BP563057" s="90"/>
    </row>
    <row r="563058" spans="68:68" customFormat="1">
      <c r="BP563058" s="90"/>
    </row>
    <row r="563059" spans="68:68" customFormat="1">
      <c r="BP563059" s="90"/>
    </row>
    <row r="563060" spans="68:68" customFormat="1">
      <c r="BP563060" s="90"/>
    </row>
    <row r="563061" spans="68:68" customFormat="1">
      <c r="BP563061" s="90"/>
    </row>
    <row r="563062" spans="68:68" customFormat="1">
      <c r="BP563062" s="90"/>
    </row>
    <row r="563063" spans="68:68" customFormat="1">
      <c r="BP563063" s="90"/>
    </row>
    <row r="563064" spans="68:68" customFormat="1">
      <c r="BP563064" s="90"/>
    </row>
    <row r="563065" spans="68:68" customFormat="1">
      <c r="BP563065" s="90"/>
    </row>
    <row r="563066" spans="68:68" customFormat="1">
      <c r="BP563066" s="90"/>
    </row>
    <row r="563067" spans="68:68" customFormat="1">
      <c r="BP563067" s="90"/>
    </row>
    <row r="563068" spans="68:68" customFormat="1">
      <c r="BP563068" s="90"/>
    </row>
    <row r="563069" spans="68:68" customFormat="1">
      <c r="BP563069" s="90"/>
    </row>
    <row r="563070" spans="68:68" customFormat="1">
      <c r="BP563070" s="90"/>
    </row>
    <row r="563071" spans="68:68" customFormat="1">
      <c r="BP563071" s="90"/>
    </row>
    <row r="563072" spans="68:68" customFormat="1">
      <c r="BP563072" s="90"/>
    </row>
    <row r="563073" spans="68:68" customFormat="1">
      <c r="BP563073" s="90"/>
    </row>
    <row r="563074" spans="68:68" customFormat="1">
      <c r="BP563074" s="90"/>
    </row>
    <row r="563075" spans="68:68" customFormat="1">
      <c r="BP563075" s="90"/>
    </row>
    <row r="563076" spans="68:68" customFormat="1">
      <c r="BP563076" s="90"/>
    </row>
    <row r="563077" spans="68:68" customFormat="1">
      <c r="BP563077" s="90"/>
    </row>
    <row r="563078" spans="68:68" customFormat="1">
      <c r="BP563078" s="90"/>
    </row>
    <row r="563079" spans="68:68" customFormat="1">
      <c r="BP563079" s="90"/>
    </row>
    <row r="563080" spans="68:68" customFormat="1">
      <c r="BP563080" s="90"/>
    </row>
    <row r="563081" spans="68:68" customFormat="1">
      <c r="BP563081" s="90"/>
    </row>
    <row r="563082" spans="68:68" customFormat="1">
      <c r="BP563082" s="90"/>
    </row>
    <row r="563083" spans="68:68" customFormat="1">
      <c r="BP563083" s="90"/>
    </row>
    <row r="563084" spans="68:68" customFormat="1">
      <c r="BP563084" s="90"/>
    </row>
    <row r="563085" spans="68:68" customFormat="1">
      <c r="BP563085" s="90"/>
    </row>
    <row r="563086" spans="68:68" customFormat="1">
      <c r="BP563086" s="90"/>
    </row>
    <row r="563087" spans="68:68" customFormat="1">
      <c r="BP563087" s="90"/>
    </row>
    <row r="563088" spans="68:68" customFormat="1">
      <c r="BP563088" s="90"/>
    </row>
    <row r="563089" spans="68:68" customFormat="1">
      <c r="BP563089" s="90"/>
    </row>
    <row r="563090" spans="68:68" customFormat="1">
      <c r="BP563090" s="90"/>
    </row>
    <row r="563091" spans="68:68" customFormat="1">
      <c r="BP563091" s="90"/>
    </row>
    <row r="563092" spans="68:68" customFormat="1">
      <c r="BP563092" s="90"/>
    </row>
    <row r="563093" spans="68:68" customFormat="1">
      <c r="BP563093" s="90"/>
    </row>
    <row r="563094" spans="68:68" customFormat="1">
      <c r="BP563094" s="90"/>
    </row>
    <row r="563095" spans="68:68" customFormat="1">
      <c r="BP563095" s="90"/>
    </row>
    <row r="563096" spans="68:68" customFormat="1">
      <c r="BP563096" s="90"/>
    </row>
    <row r="563097" spans="68:68" customFormat="1">
      <c r="BP563097" s="90"/>
    </row>
    <row r="563098" spans="68:68" customFormat="1">
      <c r="BP563098" s="90"/>
    </row>
    <row r="563099" spans="68:68" customFormat="1">
      <c r="BP563099" s="90"/>
    </row>
    <row r="563100" spans="68:68" customFormat="1">
      <c r="BP563100" s="90"/>
    </row>
    <row r="563101" spans="68:68" customFormat="1">
      <c r="BP563101" s="90"/>
    </row>
    <row r="563102" spans="68:68" customFormat="1">
      <c r="BP563102" s="90"/>
    </row>
    <row r="563103" spans="68:68" customFormat="1">
      <c r="BP563103" s="90"/>
    </row>
    <row r="563104" spans="68:68" customFormat="1">
      <c r="BP563104" s="90"/>
    </row>
    <row r="563105" spans="68:68" customFormat="1">
      <c r="BP563105" s="90"/>
    </row>
    <row r="563106" spans="68:68" customFormat="1">
      <c r="BP563106" s="90"/>
    </row>
    <row r="563107" spans="68:68" customFormat="1">
      <c r="BP563107" s="90"/>
    </row>
    <row r="563108" spans="68:68" customFormat="1">
      <c r="BP563108" s="90"/>
    </row>
    <row r="563109" spans="68:68" customFormat="1">
      <c r="BP563109" s="90"/>
    </row>
    <row r="563110" spans="68:68" customFormat="1">
      <c r="BP563110" s="90"/>
    </row>
    <row r="563111" spans="68:68" customFormat="1">
      <c r="BP563111" s="90"/>
    </row>
    <row r="563112" spans="68:68" customFormat="1">
      <c r="BP563112" s="90"/>
    </row>
    <row r="563113" spans="68:68" customFormat="1">
      <c r="BP563113" s="90"/>
    </row>
    <row r="563114" spans="68:68" customFormat="1">
      <c r="BP563114" s="90"/>
    </row>
    <row r="563115" spans="68:68" customFormat="1">
      <c r="BP563115" s="90"/>
    </row>
    <row r="563116" spans="68:68" customFormat="1">
      <c r="BP563116" s="90"/>
    </row>
    <row r="563117" spans="68:68" customFormat="1">
      <c r="BP563117" s="90"/>
    </row>
    <row r="563118" spans="68:68" customFormat="1">
      <c r="BP563118" s="90"/>
    </row>
    <row r="563119" spans="68:68" customFormat="1">
      <c r="BP563119" s="90"/>
    </row>
    <row r="563120" spans="68:68" customFormat="1">
      <c r="BP563120" s="90"/>
    </row>
    <row r="563121" spans="68:68" customFormat="1">
      <c r="BP563121" s="90"/>
    </row>
    <row r="563122" spans="68:68" customFormat="1">
      <c r="BP563122" s="90"/>
    </row>
    <row r="563123" spans="68:68" customFormat="1">
      <c r="BP563123" s="90"/>
    </row>
    <row r="563124" spans="68:68" customFormat="1">
      <c r="BP563124" s="90"/>
    </row>
    <row r="563125" spans="68:68" customFormat="1">
      <c r="BP563125" s="90"/>
    </row>
    <row r="563126" spans="68:68" customFormat="1">
      <c r="BP563126" s="90"/>
    </row>
    <row r="563127" spans="68:68" customFormat="1">
      <c r="BP563127" s="90"/>
    </row>
    <row r="563128" spans="68:68" customFormat="1">
      <c r="BP563128" s="90"/>
    </row>
    <row r="563129" spans="68:68" customFormat="1">
      <c r="BP563129" s="90"/>
    </row>
    <row r="563130" spans="68:68" customFormat="1">
      <c r="BP563130" s="90"/>
    </row>
    <row r="563131" spans="68:68" customFormat="1">
      <c r="BP563131" s="90"/>
    </row>
    <row r="563132" spans="68:68" customFormat="1">
      <c r="BP563132" s="90"/>
    </row>
    <row r="563133" spans="68:68" customFormat="1">
      <c r="BP563133" s="90"/>
    </row>
    <row r="563134" spans="68:68" customFormat="1">
      <c r="BP563134" s="90"/>
    </row>
    <row r="563135" spans="68:68" customFormat="1">
      <c r="BP563135" s="90"/>
    </row>
    <row r="563136" spans="68:68" customFormat="1">
      <c r="BP563136" s="90"/>
    </row>
    <row r="563137" spans="68:68" customFormat="1">
      <c r="BP563137" s="90"/>
    </row>
    <row r="563138" spans="68:68" customFormat="1">
      <c r="BP563138" s="90"/>
    </row>
    <row r="563139" spans="68:68" customFormat="1">
      <c r="BP563139" s="90"/>
    </row>
    <row r="563140" spans="68:68" customFormat="1">
      <c r="BP563140" s="90"/>
    </row>
    <row r="563141" spans="68:68" customFormat="1">
      <c r="BP563141" s="90"/>
    </row>
    <row r="563142" spans="68:68" customFormat="1">
      <c r="BP563142" s="90"/>
    </row>
    <row r="563143" spans="68:68" customFormat="1">
      <c r="BP563143" s="90"/>
    </row>
    <row r="563144" spans="68:68" customFormat="1">
      <c r="BP563144" s="90"/>
    </row>
    <row r="563145" spans="68:68" customFormat="1">
      <c r="BP563145" s="90"/>
    </row>
    <row r="563146" spans="68:68" customFormat="1">
      <c r="BP563146" s="90"/>
    </row>
    <row r="563147" spans="68:68" customFormat="1">
      <c r="BP563147" s="90"/>
    </row>
    <row r="563148" spans="68:68" customFormat="1">
      <c r="BP563148" s="90"/>
    </row>
    <row r="563149" spans="68:68" customFormat="1">
      <c r="BP563149" s="90"/>
    </row>
    <row r="563150" spans="68:68" customFormat="1">
      <c r="BP563150" s="90"/>
    </row>
    <row r="563151" spans="68:68" customFormat="1">
      <c r="BP563151" s="90"/>
    </row>
    <row r="563152" spans="68:68" customFormat="1">
      <c r="BP563152" s="90"/>
    </row>
    <row r="563153" spans="68:68" customFormat="1">
      <c r="BP563153" s="90"/>
    </row>
    <row r="563154" spans="68:68" customFormat="1">
      <c r="BP563154" s="90"/>
    </row>
    <row r="563155" spans="68:68" customFormat="1">
      <c r="BP563155" s="90"/>
    </row>
    <row r="563156" spans="68:68" customFormat="1">
      <c r="BP563156" s="90"/>
    </row>
    <row r="563157" spans="68:68" customFormat="1">
      <c r="BP563157" s="90"/>
    </row>
    <row r="563158" spans="68:68" customFormat="1">
      <c r="BP563158" s="90"/>
    </row>
    <row r="563159" spans="68:68" customFormat="1">
      <c r="BP563159" s="90"/>
    </row>
    <row r="563160" spans="68:68" customFormat="1">
      <c r="BP563160" s="90"/>
    </row>
    <row r="563161" spans="68:68" customFormat="1">
      <c r="BP563161" s="90"/>
    </row>
    <row r="563162" spans="68:68" customFormat="1">
      <c r="BP563162" s="90"/>
    </row>
    <row r="563163" spans="68:68" customFormat="1">
      <c r="BP563163" s="90"/>
    </row>
    <row r="563164" spans="68:68" customFormat="1">
      <c r="BP563164" s="90"/>
    </row>
    <row r="563165" spans="68:68" customFormat="1">
      <c r="BP563165" s="90"/>
    </row>
    <row r="563166" spans="68:68" customFormat="1">
      <c r="BP563166" s="90"/>
    </row>
    <row r="563167" spans="68:68" customFormat="1">
      <c r="BP563167" s="90"/>
    </row>
    <row r="563168" spans="68:68" customFormat="1">
      <c r="BP563168" s="90"/>
    </row>
    <row r="563169" spans="68:68" customFormat="1">
      <c r="BP563169" s="90"/>
    </row>
    <row r="563170" spans="68:68" customFormat="1">
      <c r="BP563170" s="90"/>
    </row>
    <row r="563171" spans="68:68" customFormat="1">
      <c r="BP563171" s="90"/>
    </row>
    <row r="563172" spans="68:68" customFormat="1">
      <c r="BP563172" s="90"/>
    </row>
    <row r="563173" spans="68:68" customFormat="1">
      <c r="BP563173" s="90"/>
    </row>
    <row r="563174" spans="68:68" customFormat="1">
      <c r="BP563174" s="90"/>
    </row>
    <row r="563175" spans="68:68" customFormat="1">
      <c r="BP563175" s="90"/>
    </row>
    <row r="563176" spans="68:68" customFormat="1">
      <c r="BP563176" s="90"/>
    </row>
    <row r="563177" spans="68:68" customFormat="1">
      <c r="BP563177" s="90"/>
    </row>
    <row r="563178" spans="68:68" customFormat="1">
      <c r="BP563178" s="90"/>
    </row>
    <row r="563179" spans="68:68" customFormat="1">
      <c r="BP563179" s="90"/>
    </row>
    <row r="563180" spans="68:68" customFormat="1">
      <c r="BP563180" s="90"/>
    </row>
    <row r="563181" spans="68:68" customFormat="1">
      <c r="BP563181" s="90"/>
    </row>
    <row r="563182" spans="68:68" customFormat="1">
      <c r="BP563182" s="90"/>
    </row>
    <row r="563183" spans="68:68" customFormat="1">
      <c r="BP563183" s="90"/>
    </row>
    <row r="563184" spans="68:68" customFormat="1">
      <c r="BP563184" s="90"/>
    </row>
    <row r="563185" spans="68:68" customFormat="1">
      <c r="BP563185" s="90"/>
    </row>
    <row r="563186" spans="68:68" customFormat="1">
      <c r="BP563186" s="90"/>
    </row>
    <row r="563187" spans="68:68" customFormat="1">
      <c r="BP563187" s="90"/>
    </row>
    <row r="563188" spans="68:68" customFormat="1">
      <c r="BP563188" s="90"/>
    </row>
    <row r="563189" spans="68:68" customFormat="1">
      <c r="BP563189" s="90"/>
    </row>
    <row r="563190" spans="68:68" customFormat="1">
      <c r="BP563190" s="90"/>
    </row>
    <row r="563191" spans="68:68" customFormat="1">
      <c r="BP563191" s="90"/>
    </row>
    <row r="563192" spans="68:68" customFormat="1">
      <c r="BP563192" s="90"/>
    </row>
    <row r="563193" spans="68:68" customFormat="1">
      <c r="BP563193" s="90"/>
    </row>
    <row r="563194" spans="68:68" customFormat="1">
      <c r="BP563194" s="90"/>
    </row>
    <row r="563195" spans="68:68" customFormat="1">
      <c r="BP563195" s="90"/>
    </row>
    <row r="563196" spans="68:68" customFormat="1">
      <c r="BP563196" s="90"/>
    </row>
    <row r="563197" spans="68:68" customFormat="1">
      <c r="BP563197" s="90"/>
    </row>
    <row r="563198" spans="68:68" customFormat="1">
      <c r="BP563198" s="90"/>
    </row>
    <row r="563199" spans="68:68" customFormat="1">
      <c r="BP563199" s="90"/>
    </row>
    <row r="563200" spans="68:68" customFormat="1">
      <c r="BP563200" s="90"/>
    </row>
    <row r="563201" spans="68:68" customFormat="1">
      <c r="BP563201" s="90"/>
    </row>
    <row r="563202" spans="68:68" customFormat="1">
      <c r="BP563202" s="90"/>
    </row>
    <row r="563203" spans="68:68" customFormat="1">
      <c r="BP563203" s="90"/>
    </row>
    <row r="563204" spans="68:68" customFormat="1">
      <c r="BP563204" s="90"/>
    </row>
    <row r="563205" spans="68:68" customFormat="1">
      <c r="BP563205" s="90"/>
    </row>
    <row r="563206" spans="68:68" customFormat="1">
      <c r="BP563206" s="90"/>
    </row>
    <row r="563207" spans="68:68" customFormat="1">
      <c r="BP563207" s="90"/>
    </row>
    <row r="563208" spans="68:68" customFormat="1">
      <c r="BP563208" s="90"/>
    </row>
    <row r="563209" spans="68:68" customFormat="1">
      <c r="BP563209" s="90"/>
    </row>
    <row r="563210" spans="68:68" customFormat="1">
      <c r="BP563210" s="90"/>
    </row>
    <row r="563211" spans="68:68" customFormat="1">
      <c r="BP563211" s="90"/>
    </row>
    <row r="563212" spans="68:68" customFormat="1">
      <c r="BP563212" s="90"/>
    </row>
    <row r="563213" spans="68:68" customFormat="1">
      <c r="BP563213" s="90"/>
    </row>
    <row r="563214" spans="68:68" customFormat="1">
      <c r="BP563214" s="90"/>
    </row>
    <row r="563215" spans="68:68" customFormat="1">
      <c r="BP563215" s="90"/>
    </row>
    <row r="563216" spans="68:68" customFormat="1">
      <c r="BP563216" s="90"/>
    </row>
    <row r="563217" spans="68:68" customFormat="1">
      <c r="BP563217" s="90"/>
    </row>
    <row r="563218" spans="68:68" customFormat="1">
      <c r="BP563218" s="90"/>
    </row>
    <row r="563219" spans="68:68" customFormat="1">
      <c r="BP563219" s="90"/>
    </row>
    <row r="563220" spans="68:68" customFormat="1">
      <c r="BP563220" s="90"/>
    </row>
    <row r="563221" spans="68:68" customFormat="1">
      <c r="BP563221" s="90"/>
    </row>
    <row r="563222" spans="68:68" customFormat="1">
      <c r="BP563222" s="90"/>
    </row>
    <row r="563223" spans="68:68" customFormat="1">
      <c r="BP563223" s="90"/>
    </row>
    <row r="563224" spans="68:68" customFormat="1">
      <c r="BP563224" s="90"/>
    </row>
    <row r="563225" spans="68:68" customFormat="1">
      <c r="BP563225" s="90"/>
    </row>
    <row r="563226" spans="68:68" customFormat="1">
      <c r="BP563226" s="90"/>
    </row>
    <row r="563227" spans="68:68" customFormat="1">
      <c r="BP563227" s="90"/>
    </row>
    <row r="563228" spans="68:68" customFormat="1">
      <c r="BP563228" s="90"/>
    </row>
    <row r="563229" spans="68:68" customFormat="1">
      <c r="BP563229" s="90"/>
    </row>
    <row r="563230" spans="68:68" customFormat="1">
      <c r="BP563230" s="90"/>
    </row>
    <row r="563231" spans="68:68" customFormat="1">
      <c r="BP563231" s="90"/>
    </row>
    <row r="563232" spans="68:68" customFormat="1">
      <c r="BP563232" s="90"/>
    </row>
    <row r="563233" spans="68:68" customFormat="1">
      <c r="BP563233" s="90"/>
    </row>
    <row r="563234" spans="68:68" customFormat="1">
      <c r="BP563234" s="90"/>
    </row>
    <row r="563235" spans="68:68" customFormat="1">
      <c r="BP563235" s="90"/>
    </row>
    <row r="563236" spans="68:68" customFormat="1">
      <c r="BP563236" s="90"/>
    </row>
    <row r="563237" spans="68:68" customFormat="1">
      <c r="BP563237" s="90"/>
    </row>
    <row r="563238" spans="68:68" customFormat="1">
      <c r="BP563238" s="90"/>
    </row>
    <row r="563239" spans="68:68" customFormat="1">
      <c r="BP563239" s="90"/>
    </row>
    <row r="563240" spans="68:68" customFormat="1">
      <c r="BP563240" s="90"/>
    </row>
    <row r="563241" spans="68:68" customFormat="1">
      <c r="BP563241" s="90"/>
    </row>
    <row r="563242" spans="68:68" customFormat="1">
      <c r="BP563242" s="90"/>
    </row>
    <row r="563243" spans="68:68" customFormat="1">
      <c r="BP563243" s="90"/>
    </row>
    <row r="563244" spans="68:68" customFormat="1">
      <c r="BP563244" s="90"/>
    </row>
    <row r="563245" spans="68:68" customFormat="1">
      <c r="BP563245" s="90"/>
    </row>
    <row r="563246" spans="68:68" customFormat="1">
      <c r="BP563246" s="90"/>
    </row>
    <row r="563247" spans="68:68" customFormat="1">
      <c r="BP563247" s="90"/>
    </row>
    <row r="563248" spans="68:68" customFormat="1">
      <c r="BP563248" s="90"/>
    </row>
    <row r="563249" spans="68:68" customFormat="1">
      <c r="BP563249" s="90"/>
    </row>
    <row r="563250" spans="68:68" customFormat="1">
      <c r="BP563250" s="90"/>
    </row>
    <row r="563251" spans="68:68" customFormat="1">
      <c r="BP563251" s="90"/>
    </row>
    <row r="563252" spans="68:68" customFormat="1">
      <c r="BP563252" s="90"/>
    </row>
    <row r="563253" spans="68:68" customFormat="1">
      <c r="BP563253" s="90"/>
    </row>
    <row r="563254" spans="68:68" customFormat="1">
      <c r="BP563254" s="90"/>
    </row>
    <row r="563255" spans="68:68" customFormat="1">
      <c r="BP563255" s="90"/>
    </row>
    <row r="563256" spans="68:68" customFormat="1">
      <c r="BP563256" s="90"/>
    </row>
    <row r="563257" spans="68:68" customFormat="1">
      <c r="BP563257" s="90"/>
    </row>
    <row r="563258" spans="68:68" customFormat="1">
      <c r="BP563258" s="90"/>
    </row>
    <row r="563259" spans="68:68" customFormat="1">
      <c r="BP563259" s="90"/>
    </row>
    <row r="563260" spans="68:68" customFormat="1">
      <c r="BP563260" s="90"/>
    </row>
    <row r="563261" spans="68:68" customFormat="1">
      <c r="BP563261" s="90"/>
    </row>
    <row r="563262" spans="68:68" customFormat="1">
      <c r="BP563262" s="90"/>
    </row>
    <row r="563263" spans="68:68" customFormat="1">
      <c r="BP563263" s="90"/>
    </row>
    <row r="563264" spans="68:68" customFormat="1">
      <c r="BP563264" s="90"/>
    </row>
    <row r="563265" spans="68:68" customFormat="1">
      <c r="BP563265" s="90"/>
    </row>
    <row r="563266" spans="68:68" customFormat="1">
      <c r="BP563266" s="90"/>
    </row>
    <row r="563267" spans="68:68" customFormat="1">
      <c r="BP563267" s="90"/>
    </row>
    <row r="563268" spans="68:68" customFormat="1">
      <c r="BP563268" s="90"/>
    </row>
    <row r="563269" spans="68:68" customFormat="1">
      <c r="BP563269" s="90"/>
    </row>
    <row r="563270" spans="68:68" customFormat="1">
      <c r="BP563270" s="90"/>
    </row>
    <row r="563271" spans="68:68" customFormat="1">
      <c r="BP563271" s="90"/>
    </row>
    <row r="563272" spans="68:68" customFormat="1">
      <c r="BP563272" s="90"/>
    </row>
    <row r="563273" spans="68:68" customFormat="1">
      <c r="BP563273" s="90"/>
    </row>
    <row r="563274" spans="68:68" customFormat="1">
      <c r="BP563274" s="90"/>
    </row>
    <row r="563275" spans="68:68" customFormat="1">
      <c r="BP563275" s="90"/>
    </row>
    <row r="563276" spans="68:68" customFormat="1">
      <c r="BP563276" s="90"/>
    </row>
    <row r="563277" spans="68:68" customFormat="1">
      <c r="BP563277" s="90"/>
    </row>
    <row r="563278" spans="68:68" customFormat="1">
      <c r="BP563278" s="90"/>
    </row>
    <row r="563279" spans="68:68" customFormat="1">
      <c r="BP563279" s="90"/>
    </row>
    <row r="563280" spans="68:68" customFormat="1">
      <c r="BP563280" s="90"/>
    </row>
    <row r="563281" spans="68:68" customFormat="1">
      <c r="BP563281" s="90"/>
    </row>
    <row r="563282" spans="68:68" customFormat="1">
      <c r="BP563282" s="90"/>
    </row>
    <row r="563283" spans="68:68" customFormat="1">
      <c r="BP563283" s="90"/>
    </row>
    <row r="563284" spans="68:68" customFormat="1">
      <c r="BP563284" s="90"/>
    </row>
    <row r="563285" spans="68:68" customFormat="1">
      <c r="BP563285" s="90"/>
    </row>
    <row r="563286" spans="68:68" customFormat="1">
      <c r="BP563286" s="90"/>
    </row>
    <row r="563287" spans="68:68" customFormat="1">
      <c r="BP563287" s="90"/>
    </row>
    <row r="563288" spans="68:68" customFormat="1">
      <c r="BP563288" s="90"/>
    </row>
    <row r="563289" spans="68:68" customFormat="1">
      <c r="BP563289" s="90"/>
    </row>
    <row r="563290" spans="68:68" customFormat="1">
      <c r="BP563290" s="90"/>
    </row>
    <row r="563291" spans="68:68" customFormat="1">
      <c r="BP563291" s="90"/>
    </row>
    <row r="563292" spans="68:68" customFormat="1">
      <c r="BP563292" s="90"/>
    </row>
    <row r="563293" spans="68:68" customFormat="1">
      <c r="BP563293" s="90"/>
    </row>
    <row r="563294" spans="68:68" customFormat="1">
      <c r="BP563294" s="90"/>
    </row>
    <row r="563295" spans="68:68" customFormat="1">
      <c r="BP563295" s="90"/>
    </row>
    <row r="563296" spans="68:68" customFormat="1">
      <c r="BP563296" s="90"/>
    </row>
    <row r="563297" spans="68:68" customFormat="1">
      <c r="BP563297" s="90"/>
    </row>
    <row r="563298" spans="68:68" customFormat="1">
      <c r="BP563298" s="90"/>
    </row>
    <row r="563299" spans="68:68" customFormat="1">
      <c r="BP563299" s="90"/>
    </row>
    <row r="563300" spans="68:68" customFormat="1">
      <c r="BP563300" s="90"/>
    </row>
    <row r="563301" spans="68:68" customFormat="1">
      <c r="BP563301" s="90"/>
    </row>
    <row r="563302" spans="68:68" customFormat="1">
      <c r="BP563302" s="90"/>
    </row>
    <row r="563303" spans="68:68" customFormat="1">
      <c r="BP563303" s="90"/>
    </row>
    <row r="563304" spans="68:68" customFormat="1">
      <c r="BP563304" s="90"/>
    </row>
    <row r="563305" spans="68:68" customFormat="1">
      <c r="BP563305" s="90"/>
    </row>
    <row r="563306" spans="68:68" customFormat="1">
      <c r="BP563306" s="90"/>
    </row>
    <row r="563307" spans="68:68" customFormat="1">
      <c r="BP563307" s="90"/>
    </row>
    <row r="563308" spans="68:68" customFormat="1">
      <c r="BP563308" s="90"/>
    </row>
    <row r="563309" spans="68:68" customFormat="1">
      <c r="BP563309" s="90"/>
    </row>
    <row r="563310" spans="68:68" customFormat="1">
      <c r="BP563310" s="90"/>
    </row>
    <row r="563311" spans="68:68" customFormat="1">
      <c r="BP563311" s="90"/>
    </row>
    <row r="563312" spans="68:68" customFormat="1">
      <c r="BP563312" s="90"/>
    </row>
    <row r="563313" spans="68:68" customFormat="1">
      <c r="BP563313" s="90"/>
    </row>
    <row r="563314" spans="68:68" customFormat="1">
      <c r="BP563314" s="90"/>
    </row>
    <row r="563315" spans="68:68" customFormat="1">
      <c r="BP563315" s="90"/>
    </row>
    <row r="563316" spans="68:68" customFormat="1">
      <c r="BP563316" s="90"/>
    </row>
    <row r="563317" spans="68:68" customFormat="1">
      <c r="BP563317" s="90"/>
    </row>
    <row r="563318" spans="68:68" customFormat="1">
      <c r="BP563318" s="90"/>
    </row>
    <row r="563319" spans="68:68" customFormat="1">
      <c r="BP563319" s="90"/>
    </row>
    <row r="563320" spans="68:68" customFormat="1">
      <c r="BP563320" s="90"/>
    </row>
    <row r="563321" spans="68:68" customFormat="1">
      <c r="BP563321" s="90"/>
    </row>
    <row r="563322" spans="68:68" customFormat="1">
      <c r="BP563322" s="90"/>
    </row>
    <row r="563323" spans="68:68" customFormat="1">
      <c r="BP563323" s="90"/>
    </row>
    <row r="563324" spans="68:68" customFormat="1">
      <c r="BP563324" s="90"/>
    </row>
    <row r="563325" spans="68:68" customFormat="1">
      <c r="BP563325" s="90"/>
    </row>
    <row r="563326" spans="68:68" customFormat="1">
      <c r="BP563326" s="90"/>
    </row>
    <row r="563327" spans="68:68" customFormat="1">
      <c r="BP563327" s="90"/>
    </row>
    <row r="563328" spans="68:68" customFormat="1">
      <c r="BP563328" s="90"/>
    </row>
    <row r="563329" spans="68:68" customFormat="1">
      <c r="BP563329" s="90"/>
    </row>
    <row r="563330" spans="68:68" customFormat="1">
      <c r="BP563330" s="90"/>
    </row>
    <row r="563331" spans="68:68" customFormat="1">
      <c r="BP563331" s="90"/>
    </row>
    <row r="563332" spans="68:68" customFormat="1">
      <c r="BP563332" s="90"/>
    </row>
    <row r="563333" spans="68:68" customFormat="1">
      <c r="BP563333" s="90"/>
    </row>
    <row r="563334" spans="68:68" customFormat="1">
      <c r="BP563334" s="90"/>
    </row>
    <row r="563335" spans="68:68" customFormat="1">
      <c r="BP563335" s="90"/>
    </row>
    <row r="563336" spans="68:68" customFormat="1">
      <c r="BP563336" s="90"/>
    </row>
    <row r="563337" spans="68:68" customFormat="1">
      <c r="BP563337" s="90"/>
    </row>
    <row r="563338" spans="68:68" customFormat="1">
      <c r="BP563338" s="90"/>
    </row>
    <row r="563339" spans="68:68" customFormat="1">
      <c r="BP563339" s="90"/>
    </row>
    <row r="563340" spans="68:68" customFormat="1">
      <c r="BP563340" s="90"/>
    </row>
    <row r="563341" spans="68:68" customFormat="1">
      <c r="BP563341" s="90"/>
    </row>
    <row r="563342" spans="68:68" customFormat="1">
      <c r="BP563342" s="90"/>
    </row>
    <row r="563343" spans="68:68" customFormat="1">
      <c r="BP563343" s="90"/>
    </row>
    <row r="563344" spans="68:68" customFormat="1">
      <c r="BP563344" s="90"/>
    </row>
    <row r="563345" spans="68:68" customFormat="1">
      <c r="BP563345" s="90"/>
    </row>
    <row r="563346" spans="68:68" customFormat="1">
      <c r="BP563346" s="90"/>
    </row>
    <row r="563347" spans="68:68" customFormat="1">
      <c r="BP563347" s="90"/>
    </row>
    <row r="563348" spans="68:68" customFormat="1">
      <c r="BP563348" s="90"/>
    </row>
    <row r="563349" spans="68:68" customFormat="1">
      <c r="BP563349" s="90"/>
    </row>
    <row r="563350" spans="68:68" customFormat="1">
      <c r="BP563350" s="90"/>
    </row>
    <row r="563351" spans="68:68" customFormat="1">
      <c r="BP563351" s="90"/>
    </row>
    <row r="563352" spans="68:68" customFormat="1">
      <c r="BP563352" s="90"/>
    </row>
    <row r="563353" spans="68:68" customFormat="1">
      <c r="BP563353" s="90"/>
    </row>
    <row r="563354" spans="68:68" customFormat="1">
      <c r="BP563354" s="90"/>
    </row>
    <row r="563355" spans="68:68" customFormat="1">
      <c r="BP563355" s="90"/>
    </row>
    <row r="563356" spans="68:68" customFormat="1">
      <c r="BP563356" s="90"/>
    </row>
    <row r="563357" spans="68:68" customFormat="1">
      <c r="BP563357" s="90"/>
    </row>
    <row r="563358" spans="68:68" customFormat="1">
      <c r="BP563358" s="90"/>
    </row>
    <row r="563359" spans="68:68" customFormat="1">
      <c r="BP563359" s="90"/>
    </row>
    <row r="563360" spans="68:68" customFormat="1">
      <c r="BP563360" s="90"/>
    </row>
    <row r="563361" spans="68:68" customFormat="1">
      <c r="BP563361" s="90"/>
    </row>
    <row r="563362" spans="68:68" customFormat="1">
      <c r="BP563362" s="90"/>
    </row>
    <row r="563363" spans="68:68" customFormat="1">
      <c r="BP563363" s="90"/>
    </row>
    <row r="563364" spans="68:68" customFormat="1">
      <c r="BP563364" s="90"/>
    </row>
    <row r="563365" spans="68:68" customFormat="1">
      <c r="BP563365" s="90"/>
    </row>
    <row r="563366" spans="68:68" customFormat="1">
      <c r="BP563366" s="90"/>
    </row>
    <row r="563367" spans="68:68" customFormat="1">
      <c r="BP563367" s="90"/>
    </row>
    <row r="563368" spans="68:68" customFormat="1">
      <c r="BP563368" s="90"/>
    </row>
    <row r="563369" spans="68:68" customFormat="1">
      <c r="BP563369" s="90"/>
    </row>
    <row r="563370" spans="68:68" customFormat="1">
      <c r="BP563370" s="90"/>
    </row>
    <row r="563371" spans="68:68" customFormat="1">
      <c r="BP563371" s="90"/>
    </row>
    <row r="563372" spans="68:68" customFormat="1">
      <c r="BP563372" s="90"/>
    </row>
    <row r="563373" spans="68:68" customFormat="1">
      <c r="BP563373" s="90"/>
    </row>
    <row r="563374" spans="68:68" customFormat="1">
      <c r="BP563374" s="90"/>
    </row>
    <row r="563375" spans="68:68" customFormat="1">
      <c r="BP563375" s="90"/>
    </row>
    <row r="563376" spans="68:68" customFormat="1">
      <c r="BP563376" s="90"/>
    </row>
    <row r="563377" spans="68:68" customFormat="1">
      <c r="BP563377" s="90"/>
    </row>
    <row r="563378" spans="68:68" customFormat="1">
      <c r="BP563378" s="90"/>
    </row>
    <row r="563379" spans="68:68" customFormat="1">
      <c r="BP563379" s="90"/>
    </row>
    <row r="563380" spans="68:68" customFormat="1">
      <c r="BP563380" s="90"/>
    </row>
    <row r="563381" spans="68:68" customFormat="1">
      <c r="BP563381" s="90"/>
    </row>
    <row r="563382" spans="68:68" customFormat="1">
      <c r="BP563382" s="90"/>
    </row>
    <row r="563383" spans="68:68" customFormat="1">
      <c r="BP563383" s="90"/>
    </row>
    <row r="563384" spans="68:68" customFormat="1">
      <c r="BP563384" s="90"/>
    </row>
    <row r="563385" spans="68:68" customFormat="1">
      <c r="BP563385" s="90"/>
    </row>
    <row r="563386" spans="68:68" customFormat="1">
      <c r="BP563386" s="90"/>
    </row>
    <row r="563387" spans="68:68" customFormat="1">
      <c r="BP563387" s="90"/>
    </row>
    <row r="563388" spans="68:68" customFormat="1">
      <c r="BP563388" s="90"/>
    </row>
    <row r="563389" spans="68:68" customFormat="1">
      <c r="BP563389" s="90"/>
    </row>
    <row r="563390" spans="68:68" customFormat="1">
      <c r="BP563390" s="90"/>
    </row>
    <row r="563391" spans="68:68" customFormat="1">
      <c r="BP563391" s="90"/>
    </row>
    <row r="563392" spans="68:68" customFormat="1">
      <c r="BP563392" s="90"/>
    </row>
    <row r="563393" spans="68:68" customFormat="1">
      <c r="BP563393" s="90"/>
    </row>
    <row r="563394" spans="68:68" customFormat="1">
      <c r="BP563394" s="90"/>
    </row>
    <row r="563395" spans="68:68" customFormat="1">
      <c r="BP563395" s="90"/>
    </row>
    <row r="563396" spans="68:68" customFormat="1">
      <c r="BP563396" s="90"/>
    </row>
    <row r="563397" spans="68:68" customFormat="1">
      <c r="BP563397" s="90"/>
    </row>
    <row r="563398" spans="68:68" customFormat="1">
      <c r="BP563398" s="90"/>
    </row>
    <row r="563399" spans="68:68" customFormat="1">
      <c r="BP563399" s="90"/>
    </row>
    <row r="563400" spans="68:68" customFormat="1">
      <c r="BP563400" s="90"/>
    </row>
    <row r="563401" spans="68:68" customFormat="1">
      <c r="BP563401" s="90"/>
    </row>
    <row r="563402" spans="68:68" customFormat="1">
      <c r="BP563402" s="90"/>
    </row>
    <row r="563403" spans="68:68" customFormat="1">
      <c r="BP563403" s="90"/>
    </row>
    <row r="563404" spans="68:68" customFormat="1">
      <c r="BP563404" s="90"/>
    </row>
    <row r="563405" spans="68:68" customFormat="1">
      <c r="BP563405" s="90"/>
    </row>
    <row r="563406" spans="68:68" customFormat="1">
      <c r="BP563406" s="90"/>
    </row>
    <row r="563407" spans="68:68" customFormat="1">
      <c r="BP563407" s="90"/>
    </row>
    <row r="563408" spans="68:68" customFormat="1">
      <c r="BP563408" s="90"/>
    </row>
    <row r="563409" spans="68:68" customFormat="1">
      <c r="BP563409" s="90"/>
    </row>
    <row r="563410" spans="68:68" customFormat="1">
      <c r="BP563410" s="90"/>
    </row>
    <row r="563411" spans="68:68" customFormat="1">
      <c r="BP563411" s="90"/>
    </row>
    <row r="563412" spans="68:68" customFormat="1">
      <c r="BP563412" s="90"/>
    </row>
    <row r="563413" spans="68:68" customFormat="1">
      <c r="BP563413" s="90"/>
    </row>
    <row r="563414" spans="68:68" customFormat="1">
      <c r="BP563414" s="90"/>
    </row>
    <row r="563415" spans="68:68" customFormat="1">
      <c r="BP563415" s="90"/>
    </row>
    <row r="563416" spans="68:68" customFormat="1">
      <c r="BP563416" s="90"/>
    </row>
    <row r="563417" spans="68:68" customFormat="1">
      <c r="BP563417" s="90"/>
    </row>
    <row r="563418" spans="68:68" customFormat="1">
      <c r="BP563418" s="90"/>
    </row>
    <row r="563419" spans="68:68" customFormat="1">
      <c r="BP563419" s="90"/>
    </row>
    <row r="563420" spans="68:68" customFormat="1">
      <c r="BP563420" s="90"/>
    </row>
    <row r="563421" spans="68:68" customFormat="1">
      <c r="BP563421" s="90"/>
    </row>
    <row r="563422" spans="68:68" customFormat="1">
      <c r="BP563422" s="90"/>
    </row>
    <row r="563423" spans="68:68" customFormat="1">
      <c r="BP563423" s="90"/>
    </row>
    <row r="563424" spans="68:68" customFormat="1">
      <c r="BP563424" s="90"/>
    </row>
    <row r="563425" spans="68:68" customFormat="1">
      <c r="BP563425" s="90"/>
    </row>
    <row r="563426" spans="68:68" customFormat="1">
      <c r="BP563426" s="90"/>
    </row>
    <row r="563427" spans="68:68" customFormat="1">
      <c r="BP563427" s="90"/>
    </row>
    <row r="563428" spans="68:68" customFormat="1">
      <c r="BP563428" s="90"/>
    </row>
    <row r="563429" spans="68:68" customFormat="1">
      <c r="BP563429" s="90"/>
    </row>
    <row r="563430" spans="68:68" customFormat="1">
      <c r="BP563430" s="90"/>
    </row>
    <row r="563431" spans="68:68" customFormat="1">
      <c r="BP563431" s="90"/>
    </row>
    <row r="563432" spans="68:68" customFormat="1">
      <c r="BP563432" s="90"/>
    </row>
    <row r="563433" spans="68:68" customFormat="1">
      <c r="BP563433" s="90"/>
    </row>
    <row r="563434" spans="68:68" customFormat="1">
      <c r="BP563434" s="90"/>
    </row>
    <row r="563435" spans="68:68" customFormat="1">
      <c r="BP563435" s="90"/>
    </row>
    <row r="563436" spans="68:68" customFormat="1">
      <c r="BP563436" s="90"/>
    </row>
    <row r="563437" spans="68:68" customFormat="1">
      <c r="BP563437" s="90"/>
    </row>
    <row r="563438" spans="68:68" customFormat="1">
      <c r="BP563438" s="90"/>
    </row>
    <row r="563439" spans="68:68" customFormat="1">
      <c r="BP563439" s="90"/>
    </row>
    <row r="563440" spans="68:68" customFormat="1">
      <c r="BP563440" s="90"/>
    </row>
    <row r="563441" spans="68:68" customFormat="1">
      <c r="BP563441" s="90"/>
    </row>
    <row r="563442" spans="68:68" customFormat="1">
      <c r="BP563442" s="90"/>
    </row>
    <row r="563443" spans="68:68" customFormat="1">
      <c r="BP563443" s="90"/>
    </row>
    <row r="563444" spans="68:68" customFormat="1">
      <c r="BP563444" s="90"/>
    </row>
    <row r="563445" spans="68:68" customFormat="1">
      <c r="BP563445" s="90"/>
    </row>
    <row r="563446" spans="68:68" customFormat="1">
      <c r="BP563446" s="90"/>
    </row>
    <row r="563447" spans="68:68" customFormat="1">
      <c r="BP563447" s="90"/>
    </row>
    <row r="563448" spans="68:68" customFormat="1">
      <c r="BP563448" s="90"/>
    </row>
    <row r="563449" spans="68:68" customFormat="1">
      <c r="BP563449" s="90"/>
    </row>
    <row r="563450" spans="68:68" customFormat="1">
      <c r="BP563450" s="90"/>
    </row>
    <row r="563451" spans="68:68" customFormat="1">
      <c r="BP563451" s="90"/>
    </row>
    <row r="563452" spans="68:68" customFormat="1">
      <c r="BP563452" s="90"/>
    </row>
    <row r="563453" spans="68:68" customFormat="1">
      <c r="BP563453" s="90"/>
    </row>
    <row r="563454" spans="68:68" customFormat="1">
      <c r="BP563454" s="90"/>
    </row>
    <row r="563455" spans="68:68" customFormat="1">
      <c r="BP563455" s="90"/>
    </row>
    <row r="563456" spans="68:68" customFormat="1">
      <c r="BP563456" s="90"/>
    </row>
    <row r="563457" spans="68:68" customFormat="1">
      <c r="BP563457" s="90"/>
    </row>
    <row r="563458" spans="68:68" customFormat="1">
      <c r="BP563458" s="90"/>
    </row>
    <row r="563459" spans="68:68" customFormat="1">
      <c r="BP563459" s="90"/>
    </row>
    <row r="563460" spans="68:68" customFormat="1">
      <c r="BP563460" s="90"/>
    </row>
    <row r="563461" spans="68:68" customFormat="1">
      <c r="BP563461" s="90"/>
    </row>
    <row r="563462" spans="68:68" customFormat="1">
      <c r="BP563462" s="90"/>
    </row>
    <row r="563463" spans="68:68" customFormat="1">
      <c r="BP563463" s="90"/>
    </row>
    <row r="563464" spans="68:68" customFormat="1">
      <c r="BP563464" s="90"/>
    </row>
    <row r="563465" spans="68:68" customFormat="1">
      <c r="BP563465" s="90"/>
    </row>
    <row r="563466" spans="68:68" customFormat="1">
      <c r="BP563466" s="90"/>
    </row>
    <row r="563467" spans="68:68" customFormat="1">
      <c r="BP563467" s="90"/>
    </row>
    <row r="563468" spans="68:68" customFormat="1">
      <c r="BP563468" s="90"/>
    </row>
    <row r="563469" spans="68:68" customFormat="1">
      <c r="BP563469" s="90"/>
    </row>
    <row r="563470" spans="68:68" customFormat="1">
      <c r="BP563470" s="90"/>
    </row>
    <row r="563471" spans="68:68" customFormat="1">
      <c r="BP563471" s="90"/>
    </row>
    <row r="563472" spans="68:68" customFormat="1">
      <c r="BP563472" s="90"/>
    </row>
    <row r="563473" spans="68:68" customFormat="1">
      <c r="BP563473" s="90"/>
    </row>
    <row r="563474" spans="68:68" customFormat="1">
      <c r="BP563474" s="90"/>
    </row>
    <row r="563475" spans="68:68" customFormat="1">
      <c r="BP563475" s="90"/>
    </row>
    <row r="563476" spans="68:68" customFormat="1">
      <c r="BP563476" s="90"/>
    </row>
    <row r="563477" spans="68:68" customFormat="1">
      <c r="BP563477" s="90"/>
    </row>
    <row r="563478" spans="68:68" customFormat="1">
      <c r="BP563478" s="90"/>
    </row>
    <row r="563479" spans="68:68" customFormat="1">
      <c r="BP563479" s="90"/>
    </row>
    <row r="563480" spans="68:68" customFormat="1">
      <c r="BP563480" s="90"/>
    </row>
    <row r="563481" spans="68:68" customFormat="1">
      <c r="BP563481" s="90"/>
    </row>
    <row r="563482" spans="68:68" customFormat="1">
      <c r="BP563482" s="90"/>
    </row>
    <row r="563483" spans="68:68" customFormat="1">
      <c r="BP563483" s="90"/>
    </row>
    <row r="563484" spans="68:68" customFormat="1">
      <c r="BP563484" s="90"/>
    </row>
    <row r="563485" spans="68:68" customFormat="1">
      <c r="BP563485" s="90"/>
    </row>
    <row r="563486" spans="68:68" customFormat="1">
      <c r="BP563486" s="90"/>
    </row>
    <row r="563487" spans="68:68" customFormat="1">
      <c r="BP563487" s="90"/>
    </row>
    <row r="563488" spans="68:68" customFormat="1">
      <c r="BP563488" s="90"/>
    </row>
    <row r="563489" spans="68:68" customFormat="1">
      <c r="BP563489" s="90"/>
    </row>
    <row r="563490" spans="68:68" customFormat="1">
      <c r="BP563490" s="90"/>
    </row>
    <row r="563491" spans="68:68" customFormat="1">
      <c r="BP563491" s="90"/>
    </row>
    <row r="563492" spans="68:68" customFormat="1">
      <c r="BP563492" s="90"/>
    </row>
    <row r="563493" spans="68:68" customFormat="1">
      <c r="BP563493" s="90"/>
    </row>
    <row r="563494" spans="68:68" customFormat="1">
      <c r="BP563494" s="90"/>
    </row>
    <row r="563495" spans="68:68" customFormat="1">
      <c r="BP563495" s="90"/>
    </row>
    <row r="563496" spans="68:68" customFormat="1">
      <c r="BP563496" s="90"/>
    </row>
    <row r="563497" spans="68:68" customFormat="1">
      <c r="BP563497" s="90"/>
    </row>
    <row r="563498" spans="68:68" customFormat="1">
      <c r="BP563498" s="90"/>
    </row>
    <row r="563499" spans="68:68" customFormat="1">
      <c r="BP563499" s="90"/>
    </row>
    <row r="563500" spans="68:68" customFormat="1">
      <c r="BP563500" s="90"/>
    </row>
    <row r="563501" spans="68:68" customFormat="1">
      <c r="BP563501" s="90"/>
    </row>
    <row r="563502" spans="68:68" customFormat="1">
      <c r="BP563502" s="90"/>
    </row>
    <row r="563503" spans="68:68" customFormat="1">
      <c r="BP563503" s="90"/>
    </row>
    <row r="563504" spans="68:68" customFormat="1">
      <c r="BP563504" s="90"/>
    </row>
    <row r="563505" spans="68:68" customFormat="1">
      <c r="BP563505" s="90"/>
    </row>
    <row r="563506" spans="68:68" customFormat="1">
      <c r="BP563506" s="90"/>
    </row>
    <row r="563507" spans="68:68" customFormat="1">
      <c r="BP563507" s="90"/>
    </row>
    <row r="563508" spans="68:68" customFormat="1">
      <c r="BP563508" s="90"/>
    </row>
    <row r="563509" spans="68:68" customFormat="1">
      <c r="BP563509" s="90"/>
    </row>
    <row r="563510" spans="68:68" customFormat="1">
      <c r="BP563510" s="90"/>
    </row>
    <row r="563511" spans="68:68" customFormat="1">
      <c r="BP563511" s="90"/>
    </row>
    <row r="563512" spans="68:68" customFormat="1">
      <c r="BP563512" s="90"/>
    </row>
    <row r="563513" spans="68:68" customFormat="1">
      <c r="BP563513" s="90"/>
    </row>
    <row r="563514" spans="68:68" customFormat="1">
      <c r="BP563514" s="90"/>
    </row>
    <row r="563515" spans="68:68" customFormat="1">
      <c r="BP563515" s="90"/>
    </row>
    <row r="563516" spans="68:68" customFormat="1">
      <c r="BP563516" s="90"/>
    </row>
    <row r="563517" spans="68:68" customFormat="1">
      <c r="BP563517" s="90"/>
    </row>
    <row r="563518" spans="68:68" customFormat="1">
      <c r="BP563518" s="90"/>
    </row>
    <row r="563519" spans="68:68" customFormat="1">
      <c r="BP563519" s="90"/>
    </row>
    <row r="563520" spans="68:68" customFormat="1">
      <c r="BP563520" s="90"/>
    </row>
    <row r="563521" spans="68:68" customFormat="1">
      <c r="BP563521" s="90"/>
    </row>
    <row r="563522" spans="68:68" customFormat="1">
      <c r="BP563522" s="90"/>
    </row>
    <row r="563523" spans="68:68" customFormat="1">
      <c r="BP563523" s="90"/>
    </row>
    <row r="563524" spans="68:68" customFormat="1">
      <c r="BP563524" s="90"/>
    </row>
    <row r="563525" spans="68:68" customFormat="1">
      <c r="BP563525" s="90"/>
    </row>
    <row r="563526" spans="68:68" customFormat="1">
      <c r="BP563526" s="90"/>
    </row>
    <row r="563527" spans="68:68" customFormat="1">
      <c r="BP563527" s="90"/>
    </row>
    <row r="563528" spans="68:68" customFormat="1">
      <c r="BP563528" s="90"/>
    </row>
    <row r="563529" spans="68:68" customFormat="1">
      <c r="BP563529" s="90"/>
    </row>
    <row r="563530" spans="68:68" customFormat="1">
      <c r="BP563530" s="90"/>
    </row>
    <row r="563531" spans="68:68" customFormat="1">
      <c r="BP563531" s="90"/>
    </row>
    <row r="563532" spans="68:68" customFormat="1">
      <c r="BP563532" s="90"/>
    </row>
    <row r="563533" spans="68:68" customFormat="1">
      <c r="BP563533" s="90"/>
    </row>
    <row r="563534" spans="68:68" customFormat="1">
      <c r="BP563534" s="90"/>
    </row>
    <row r="563535" spans="68:68" customFormat="1">
      <c r="BP563535" s="90"/>
    </row>
    <row r="563536" spans="68:68" customFormat="1">
      <c r="BP563536" s="90"/>
    </row>
    <row r="563537" spans="68:68" customFormat="1">
      <c r="BP563537" s="90"/>
    </row>
    <row r="563538" spans="68:68" customFormat="1">
      <c r="BP563538" s="90"/>
    </row>
    <row r="563539" spans="68:68" customFormat="1">
      <c r="BP563539" s="90"/>
    </row>
    <row r="563540" spans="68:68" customFormat="1">
      <c r="BP563540" s="90"/>
    </row>
    <row r="563541" spans="68:68" customFormat="1">
      <c r="BP563541" s="90"/>
    </row>
    <row r="563542" spans="68:68" customFormat="1">
      <c r="BP563542" s="90"/>
    </row>
    <row r="563543" spans="68:68" customFormat="1">
      <c r="BP563543" s="90"/>
    </row>
    <row r="563544" spans="68:68" customFormat="1">
      <c r="BP563544" s="90"/>
    </row>
    <row r="563545" spans="68:68" customFormat="1">
      <c r="BP563545" s="90"/>
    </row>
    <row r="563546" spans="68:68" customFormat="1">
      <c r="BP563546" s="90"/>
    </row>
    <row r="563547" spans="68:68" customFormat="1">
      <c r="BP563547" s="90"/>
    </row>
    <row r="563548" spans="68:68" customFormat="1">
      <c r="BP563548" s="90"/>
    </row>
    <row r="563549" spans="68:68" customFormat="1">
      <c r="BP563549" s="90"/>
    </row>
    <row r="563550" spans="68:68" customFormat="1">
      <c r="BP563550" s="90"/>
    </row>
    <row r="563551" spans="68:68" customFormat="1">
      <c r="BP563551" s="90"/>
    </row>
    <row r="563552" spans="68:68" customFormat="1">
      <c r="BP563552" s="90"/>
    </row>
    <row r="563553" spans="68:68" customFormat="1">
      <c r="BP563553" s="90"/>
    </row>
    <row r="563554" spans="68:68" customFormat="1">
      <c r="BP563554" s="90"/>
    </row>
    <row r="563555" spans="68:68" customFormat="1">
      <c r="BP563555" s="90"/>
    </row>
    <row r="563556" spans="68:68" customFormat="1">
      <c r="BP563556" s="90"/>
    </row>
    <row r="563557" spans="68:68" customFormat="1">
      <c r="BP563557" s="90"/>
    </row>
    <row r="563558" spans="68:68" customFormat="1">
      <c r="BP563558" s="90"/>
    </row>
    <row r="563559" spans="68:68" customFormat="1">
      <c r="BP563559" s="90"/>
    </row>
    <row r="563560" spans="68:68" customFormat="1">
      <c r="BP563560" s="90"/>
    </row>
    <row r="563561" spans="68:68" customFormat="1">
      <c r="BP563561" s="90"/>
    </row>
    <row r="563562" spans="68:68" customFormat="1">
      <c r="BP563562" s="90"/>
    </row>
    <row r="563563" spans="68:68" customFormat="1">
      <c r="BP563563" s="90"/>
    </row>
    <row r="563564" spans="68:68" customFormat="1">
      <c r="BP563564" s="90"/>
    </row>
    <row r="563565" spans="68:68" customFormat="1">
      <c r="BP563565" s="90"/>
    </row>
    <row r="563566" spans="68:68" customFormat="1">
      <c r="BP563566" s="90"/>
    </row>
    <row r="563567" spans="68:68" customFormat="1">
      <c r="BP563567" s="90"/>
    </row>
    <row r="563568" spans="68:68" customFormat="1">
      <c r="BP563568" s="90"/>
    </row>
    <row r="563569" spans="68:68" customFormat="1">
      <c r="BP563569" s="90"/>
    </row>
    <row r="563570" spans="68:68" customFormat="1">
      <c r="BP563570" s="90"/>
    </row>
    <row r="563571" spans="68:68" customFormat="1">
      <c r="BP563571" s="90"/>
    </row>
    <row r="563572" spans="68:68" customFormat="1">
      <c r="BP563572" s="90"/>
    </row>
    <row r="563573" spans="68:68" customFormat="1">
      <c r="BP563573" s="90"/>
    </row>
    <row r="563574" spans="68:68" customFormat="1">
      <c r="BP563574" s="90"/>
    </row>
    <row r="563575" spans="68:68" customFormat="1">
      <c r="BP563575" s="90"/>
    </row>
    <row r="563576" spans="68:68" customFormat="1">
      <c r="BP563576" s="90"/>
    </row>
    <row r="563577" spans="68:68" customFormat="1">
      <c r="BP563577" s="90"/>
    </row>
    <row r="563578" spans="68:68" customFormat="1">
      <c r="BP563578" s="90"/>
    </row>
    <row r="563579" spans="68:68" customFormat="1">
      <c r="BP563579" s="90"/>
    </row>
    <row r="563580" spans="68:68" customFormat="1">
      <c r="BP563580" s="90"/>
    </row>
    <row r="563581" spans="68:68" customFormat="1">
      <c r="BP563581" s="90"/>
    </row>
    <row r="563582" spans="68:68" customFormat="1">
      <c r="BP563582" s="90"/>
    </row>
    <row r="563583" spans="68:68" customFormat="1">
      <c r="BP563583" s="90"/>
    </row>
    <row r="563584" spans="68:68" customFormat="1">
      <c r="BP563584" s="90"/>
    </row>
    <row r="563585" spans="68:68" customFormat="1">
      <c r="BP563585" s="90"/>
    </row>
    <row r="563586" spans="68:68" customFormat="1">
      <c r="BP563586" s="90"/>
    </row>
    <row r="563587" spans="68:68" customFormat="1">
      <c r="BP563587" s="90"/>
    </row>
    <row r="563588" spans="68:68" customFormat="1">
      <c r="BP563588" s="90"/>
    </row>
    <row r="563589" spans="68:68" customFormat="1">
      <c r="BP563589" s="90"/>
    </row>
    <row r="563590" spans="68:68" customFormat="1">
      <c r="BP563590" s="90"/>
    </row>
    <row r="563591" spans="68:68" customFormat="1">
      <c r="BP563591" s="90"/>
    </row>
    <row r="563592" spans="68:68" customFormat="1">
      <c r="BP563592" s="90"/>
    </row>
    <row r="563593" spans="68:68" customFormat="1">
      <c r="BP563593" s="90"/>
    </row>
    <row r="563594" spans="68:68" customFormat="1">
      <c r="BP563594" s="90"/>
    </row>
    <row r="563595" spans="68:68" customFormat="1">
      <c r="BP563595" s="90"/>
    </row>
    <row r="563596" spans="68:68" customFormat="1">
      <c r="BP563596" s="90"/>
    </row>
    <row r="563597" spans="68:68" customFormat="1">
      <c r="BP563597" s="90"/>
    </row>
    <row r="563598" spans="68:68" customFormat="1">
      <c r="BP563598" s="90"/>
    </row>
    <row r="563599" spans="68:68" customFormat="1">
      <c r="BP563599" s="90"/>
    </row>
    <row r="563600" spans="68:68" customFormat="1">
      <c r="BP563600" s="90"/>
    </row>
    <row r="563601" spans="68:68" customFormat="1">
      <c r="BP563601" s="90"/>
    </row>
    <row r="563602" spans="68:68" customFormat="1">
      <c r="BP563602" s="90"/>
    </row>
    <row r="563603" spans="68:68" customFormat="1">
      <c r="BP563603" s="90"/>
    </row>
    <row r="563604" spans="68:68" customFormat="1">
      <c r="BP563604" s="90"/>
    </row>
    <row r="563605" spans="68:68" customFormat="1">
      <c r="BP563605" s="90"/>
    </row>
    <row r="563606" spans="68:68" customFormat="1">
      <c r="BP563606" s="90"/>
    </row>
    <row r="563607" spans="68:68" customFormat="1">
      <c r="BP563607" s="90"/>
    </row>
    <row r="563608" spans="68:68" customFormat="1">
      <c r="BP563608" s="90"/>
    </row>
    <row r="563609" spans="68:68" customFormat="1">
      <c r="BP563609" s="90"/>
    </row>
    <row r="563610" spans="68:68" customFormat="1">
      <c r="BP563610" s="90"/>
    </row>
    <row r="563611" spans="68:68" customFormat="1">
      <c r="BP563611" s="90"/>
    </row>
    <row r="563612" spans="68:68" customFormat="1">
      <c r="BP563612" s="90"/>
    </row>
    <row r="563613" spans="68:68" customFormat="1">
      <c r="BP563613" s="90"/>
    </row>
    <row r="563614" spans="68:68" customFormat="1">
      <c r="BP563614" s="90"/>
    </row>
    <row r="563615" spans="68:68" customFormat="1">
      <c r="BP563615" s="90"/>
    </row>
    <row r="563616" spans="68:68" customFormat="1">
      <c r="BP563616" s="90"/>
    </row>
    <row r="563617" spans="68:68" customFormat="1">
      <c r="BP563617" s="90"/>
    </row>
    <row r="563618" spans="68:68" customFormat="1">
      <c r="BP563618" s="90"/>
    </row>
    <row r="563619" spans="68:68" customFormat="1">
      <c r="BP563619" s="90"/>
    </row>
    <row r="563620" spans="68:68" customFormat="1">
      <c r="BP563620" s="90"/>
    </row>
    <row r="563621" spans="68:68" customFormat="1">
      <c r="BP563621" s="90"/>
    </row>
    <row r="563622" spans="68:68" customFormat="1">
      <c r="BP563622" s="90"/>
    </row>
    <row r="563623" spans="68:68" customFormat="1">
      <c r="BP563623" s="90"/>
    </row>
    <row r="563624" spans="68:68" customFormat="1">
      <c r="BP563624" s="90"/>
    </row>
    <row r="563625" spans="68:68" customFormat="1">
      <c r="BP563625" s="90"/>
    </row>
    <row r="563626" spans="68:68" customFormat="1">
      <c r="BP563626" s="90"/>
    </row>
    <row r="563627" spans="68:68" customFormat="1">
      <c r="BP563627" s="90"/>
    </row>
    <row r="563628" spans="68:68" customFormat="1">
      <c r="BP563628" s="90"/>
    </row>
    <row r="563629" spans="68:68" customFormat="1">
      <c r="BP563629" s="90"/>
    </row>
    <row r="563630" spans="68:68" customFormat="1">
      <c r="BP563630" s="90"/>
    </row>
    <row r="563631" spans="68:68" customFormat="1">
      <c r="BP563631" s="90"/>
    </row>
    <row r="563632" spans="68:68" customFormat="1">
      <c r="BP563632" s="90"/>
    </row>
    <row r="563633" spans="68:68" customFormat="1">
      <c r="BP563633" s="90"/>
    </row>
    <row r="563634" spans="68:68" customFormat="1">
      <c r="BP563634" s="90"/>
    </row>
    <row r="563635" spans="68:68" customFormat="1">
      <c r="BP563635" s="90"/>
    </row>
    <row r="563636" spans="68:68" customFormat="1">
      <c r="BP563636" s="90"/>
    </row>
    <row r="563637" spans="68:68" customFormat="1">
      <c r="BP563637" s="90"/>
    </row>
    <row r="563638" spans="68:68" customFormat="1">
      <c r="BP563638" s="90"/>
    </row>
    <row r="563639" spans="68:68" customFormat="1">
      <c r="BP563639" s="90"/>
    </row>
    <row r="563640" spans="68:68" customFormat="1">
      <c r="BP563640" s="90"/>
    </row>
    <row r="563641" spans="68:68" customFormat="1">
      <c r="BP563641" s="90"/>
    </row>
    <row r="563642" spans="68:68" customFormat="1">
      <c r="BP563642" s="90"/>
    </row>
    <row r="563643" spans="68:68" customFormat="1">
      <c r="BP563643" s="90"/>
    </row>
    <row r="563644" spans="68:68" customFormat="1">
      <c r="BP563644" s="90"/>
    </row>
    <row r="563645" spans="68:68" customFormat="1">
      <c r="BP563645" s="90"/>
    </row>
    <row r="563646" spans="68:68" customFormat="1">
      <c r="BP563646" s="90"/>
    </row>
    <row r="563647" spans="68:68" customFormat="1">
      <c r="BP563647" s="90"/>
    </row>
    <row r="563648" spans="68:68" customFormat="1">
      <c r="BP563648" s="90"/>
    </row>
    <row r="563649" spans="68:68" customFormat="1">
      <c r="BP563649" s="90"/>
    </row>
    <row r="563650" spans="68:68" customFormat="1">
      <c r="BP563650" s="90"/>
    </row>
    <row r="563651" spans="68:68" customFormat="1">
      <c r="BP563651" s="90"/>
    </row>
    <row r="563652" spans="68:68" customFormat="1">
      <c r="BP563652" s="90"/>
    </row>
    <row r="563653" spans="68:68" customFormat="1">
      <c r="BP563653" s="90"/>
    </row>
    <row r="563654" spans="68:68" customFormat="1">
      <c r="BP563654" s="90"/>
    </row>
    <row r="563655" spans="68:68" customFormat="1">
      <c r="BP563655" s="90"/>
    </row>
    <row r="563656" spans="68:68" customFormat="1">
      <c r="BP563656" s="90"/>
    </row>
    <row r="563657" spans="68:68" customFormat="1">
      <c r="BP563657" s="90"/>
    </row>
    <row r="563658" spans="68:68" customFormat="1">
      <c r="BP563658" s="90"/>
    </row>
    <row r="563659" spans="68:68" customFormat="1">
      <c r="BP563659" s="90"/>
    </row>
    <row r="563660" spans="68:68" customFormat="1">
      <c r="BP563660" s="90"/>
    </row>
    <row r="563661" spans="68:68" customFormat="1">
      <c r="BP563661" s="90"/>
    </row>
    <row r="563662" spans="68:68" customFormat="1">
      <c r="BP563662" s="90"/>
    </row>
    <row r="563663" spans="68:68" customFormat="1">
      <c r="BP563663" s="90"/>
    </row>
    <row r="563664" spans="68:68" customFormat="1">
      <c r="BP563664" s="90"/>
    </row>
    <row r="563665" spans="68:68" customFormat="1">
      <c r="BP563665" s="90"/>
    </row>
    <row r="563666" spans="68:68" customFormat="1">
      <c r="BP563666" s="90"/>
    </row>
    <row r="563667" spans="68:68" customFormat="1">
      <c r="BP563667" s="90"/>
    </row>
    <row r="563668" spans="68:68" customFormat="1">
      <c r="BP563668" s="90"/>
    </row>
    <row r="563669" spans="68:68" customFormat="1">
      <c r="BP563669" s="90"/>
    </row>
    <row r="563670" spans="68:68" customFormat="1">
      <c r="BP563670" s="90"/>
    </row>
    <row r="563671" spans="68:68" customFormat="1">
      <c r="BP563671" s="90"/>
    </row>
    <row r="563672" spans="68:68" customFormat="1">
      <c r="BP563672" s="90"/>
    </row>
    <row r="563673" spans="68:68" customFormat="1">
      <c r="BP563673" s="90"/>
    </row>
    <row r="563674" spans="68:68" customFormat="1">
      <c r="BP563674" s="90"/>
    </row>
    <row r="563675" spans="68:68" customFormat="1">
      <c r="BP563675" s="90"/>
    </row>
    <row r="563676" spans="68:68" customFormat="1">
      <c r="BP563676" s="90"/>
    </row>
    <row r="563677" spans="68:68" customFormat="1">
      <c r="BP563677" s="90"/>
    </row>
    <row r="563678" spans="68:68" customFormat="1">
      <c r="BP563678" s="90"/>
    </row>
    <row r="563679" spans="68:68" customFormat="1">
      <c r="BP563679" s="90"/>
    </row>
    <row r="563680" spans="68:68" customFormat="1">
      <c r="BP563680" s="90"/>
    </row>
    <row r="563681" spans="68:68" customFormat="1">
      <c r="BP563681" s="90"/>
    </row>
    <row r="563682" spans="68:68" customFormat="1">
      <c r="BP563682" s="90"/>
    </row>
    <row r="563683" spans="68:68" customFormat="1">
      <c r="BP563683" s="90"/>
    </row>
    <row r="563684" spans="68:68" customFormat="1">
      <c r="BP563684" s="90"/>
    </row>
    <row r="563685" spans="68:68" customFormat="1">
      <c r="BP563685" s="90"/>
    </row>
    <row r="563686" spans="68:68" customFormat="1">
      <c r="BP563686" s="90"/>
    </row>
    <row r="563687" spans="68:68" customFormat="1">
      <c r="BP563687" s="90"/>
    </row>
    <row r="563688" spans="68:68" customFormat="1">
      <c r="BP563688" s="90"/>
    </row>
    <row r="563689" spans="68:68" customFormat="1">
      <c r="BP563689" s="90"/>
    </row>
    <row r="563690" spans="68:68" customFormat="1">
      <c r="BP563690" s="90"/>
    </row>
    <row r="563691" spans="68:68" customFormat="1">
      <c r="BP563691" s="90"/>
    </row>
    <row r="563692" spans="68:68" customFormat="1">
      <c r="BP563692" s="90"/>
    </row>
    <row r="563693" spans="68:68" customFormat="1">
      <c r="BP563693" s="90"/>
    </row>
    <row r="563694" spans="68:68" customFormat="1">
      <c r="BP563694" s="90"/>
    </row>
    <row r="563695" spans="68:68" customFormat="1">
      <c r="BP563695" s="90"/>
    </row>
    <row r="563696" spans="68:68" customFormat="1">
      <c r="BP563696" s="90"/>
    </row>
    <row r="563697" spans="68:68" customFormat="1">
      <c r="BP563697" s="90"/>
    </row>
    <row r="563698" spans="68:68" customFormat="1">
      <c r="BP563698" s="90"/>
    </row>
    <row r="563699" spans="68:68" customFormat="1">
      <c r="BP563699" s="90"/>
    </row>
    <row r="563700" spans="68:68" customFormat="1">
      <c r="BP563700" s="90"/>
    </row>
    <row r="563701" spans="68:68" customFormat="1">
      <c r="BP563701" s="90"/>
    </row>
    <row r="563702" spans="68:68" customFormat="1">
      <c r="BP563702" s="90"/>
    </row>
    <row r="563703" spans="68:68" customFormat="1">
      <c r="BP563703" s="90"/>
    </row>
    <row r="563704" spans="68:68" customFormat="1">
      <c r="BP563704" s="90"/>
    </row>
    <row r="563705" spans="68:68" customFormat="1">
      <c r="BP563705" s="90"/>
    </row>
    <row r="563706" spans="68:68" customFormat="1">
      <c r="BP563706" s="90"/>
    </row>
    <row r="563707" spans="68:68" customFormat="1">
      <c r="BP563707" s="90"/>
    </row>
    <row r="563708" spans="68:68" customFormat="1">
      <c r="BP563708" s="90"/>
    </row>
    <row r="563709" spans="68:68" customFormat="1">
      <c r="BP563709" s="90"/>
    </row>
    <row r="563710" spans="68:68" customFormat="1">
      <c r="BP563710" s="90"/>
    </row>
    <row r="563711" spans="68:68" customFormat="1">
      <c r="BP563711" s="90"/>
    </row>
    <row r="563712" spans="68:68" customFormat="1">
      <c r="BP563712" s="90"/>
    </row>
    <row r="563713" spans="68:68" customFormat="1">
      <c r="BP563713" s="90"/>
    </row>
    <row r="563714" spans="68:68" customFormat="1">
      <c r="BP563714" s="90"/>
    </row>
    <row r="563715" spans="68:68" customFormat="1">
      <c r="BP563715" s="90"/>
    </row>
    <row r="563716" spans="68:68" customFormat="1">
      <c r="BP563716" s="90"/>
    </row>
    <row r="563717" spans="68:68" customFormat="1">
      <c r="BP563717" s="90"/>
    </row>
    <row r="563718" spans="68:68" customFormat="1">
      <c r="BP563718" s="90"/>
    </row>
    <row r="563719" spans="68:68" customFormat="1">
      <c r="BP563719" s="90"/>
    </row>
    <row r="563720" spans="68:68" customFormat="1">
      <c r="BP563720" s="90"/>
    </row>
    <row r="563721" spans="68:68" customFormat="1">
      <c r="BP563721" s="90"/>
    </row>
    <row r="563722" spans="68:68" customFormat="1">
      <c r="BP563722" s="90"/>
    </row>
    <row r="563723" spans="68:68" customFormat="1">
      <c r="BP563723" s="90"/>
    </row>
    <row r="563724" spans="68:68" customFormat="1">
      <c r="BP563724" s="90"/>
    </row>
    <row r="563725" spans="68:68" customFormat="1">
      <c r="BP563725" s="90"/>
    </row>
    <row r="563726" spans="68:68" customFormat="1">
      <c r="BP563726" s="90"/>
    </row>
    <row r="563727" spans="68:68" customFormat="1">
      <c r="BP563727" s="90"/>
    </row>
    <row r="563728" spans="68:68" customFormat="1">
      <c r="BP563728" s="90"/>
    </row>
    <row r="563729" spans="68:68" customFormat="1">
      <c r="BP563729" s="90"/>
    </row>
    <row r="563730" spans="68:68" customFormat="1">
      <c r="BP563730" s="90"/>
    </row>
    <row r="563731" spans="68:68" customFormat="1">
      <c r="BP563731" s="90"/>
    </row>
    <row r="563732" spans="68:68" customFormat="1">
      <c r="BP563732" s="90"/>
    </row>
    <row r="563733" spans="68:68" customFormat="1">
      <c r="BP563733" s="90"/>
    </row>
    <row r="563734" spans="68:68" customFormat="1">
      <c r="BP563734" s="90"/>
    </row>
    <row r="563735" spans="68:68" customFormat="1">
      <c r="BP563735" s="90"/>
    </row>
    <row r="563736" spans="68:68" customFormat="1">
      <c r="BP563736" s="90"/>
    </row>
    <row r="563737" spans="68:68" customFormat="1">
      <c r="BP563737" s="90"/>
    </row>
    <row r="563738" spans="68:68" customFormat="1">
      <c r="BP563738" s="90"/>
    </row>
    <row r="563739" spans="68:68" customFormat="1">
      <c r="BP563739" s="90"/>
    </row>
    <row r="563740" spans="68:68" customFormat="1">
      <c r="BP563740" s="90"/>
    </row>
    <row r="563741" spans="68:68" customFormat="1">
      <c r="BP563741" s="90"/>
    </row>
    <row r="563742" spans="68:68" customFormat="1">
      <c r="BP563742" s="90"/>
    </row>
    <row r="563743" spans="68:68" customFormat="1">
      <c r="BP563743" s="90"/>
    </row>
    <row r="563744" spans="68:68" customFormat="1">
      <c r="BP563744" s="90"/>
    </row>
    <row r="563745" spans="68:68" customFormat="1">
      <c r="BP563745" s="90"/>
    </row>
    <row r="563746" spans="68:68" customFormat="1">
      <c r="BP563746" s="90"/>
    </row>
    <row r="563747" spans="68:68" customFormat="1">
      <c r="BP563747" s="90"/>
    </row>
    <row r="563748" spans="68:68" customFormat="1">
      <c r="BP563748" s="90"/>
    </row>
    <row r="563749" spans="68:68" customFormat="1">
      <c r="BP563749" s="90"/>
    </row>
    <row r="563750" spans="68:68" customFormat="1">
      <c r="BP563750" s="90"/>
    </row>
    <row r="563751" spans="68:68" customFormat="1">
      <c r="BP563751" s="90"/>
    </row>
    <row r="563752" spans="68:68" customFormat="1">
      <c r="BP563752" s="90"/>
    </row>
    <row r="563753" spans="68:68" customFormat="1">
      <c r="BP563753" s="90"/>
    </row>
    <row r="563754" spans="68:68" customFormat="1">
      <c r="BP563754" s="90"/>
    </row>
    <row r="563755" spans="68:68" customFormat="1">
      <c r="BP563755" s="90"/>
    </row>
    <row r="563756" spans="68:68" customFormat="1">
      <c r="BP563756" s="90"/>
    </row>
    <row r="563757" spans="68:68" customFormat="1">
      <c r="BP563757" s="90"/>
    </row>
    <row r="563758" spans="68:68" customFormat="1">
      <c r="BP563758" s="90"/>
    </row>
    <row r="563759" spans="68:68" customFormat="1">
      <c r="BP563759" s="90"/>
    </row>
    <row r="563760" spans="68:68" customFormat="1">
      <c r="BP563760" s="90"/>
    </row>
    <row r="563761" spans="68:68" customFormat="1">
      <c r="BP563761" s="90"/>
    </row>
    <row r="563762" spans="68:68" customFormat="1">
      <c r="BP563762" s="90"/>
    </row>
    <row r="563763" spans="68:68" customFormat="1">
      <c r="BP563763" s="90"/>
    </row>
    <row r="563764" spans="68:68" customFormat="1">
      <c r="BP563764" s="90"/>
    </row>
    <row r="563765" spans="68:68" customFormat="1">
      <c r="BP563765" s="90"/>
    </row>
    <row r="563766" spans="68:68" customFormat="1">
      <c r="BP563766" s="90"/>
    </row>
    <row r="563767" spans="68:68" customFormat="1">
      <c r="BP563767" s="90"/>
    </row>
    <row r="563768" spans="68:68" customFormat="1">
      <c r="BP563768" s="90"/>
    </row>
    <row r="563769" spans="68:68" customFormat="1">
      <c r="BP563769" s="90"/>
    </row>
    <row r="563770" spans="68:68" customFormat="1">
      <c r="BP563770" s="90"/>
    </row>
    <row r="563771" spans="68:68" customFormat="1">
      <c r="BP563771" s="90"/>
    </row>
    <row r="563772" spans="68:68" customFormat="1">
      <c r="BP563772" s="90"/>
    </row>
    <row r="563773" spans="68:68" customFormat="1">
      <c r="BP563773" s="90"/>
    </row>
    <row r="563774" spans="68:68" customFormat="1">
      <c r="BP563774" s="90"/>
    </row>
    <row r="563775" spans="68:68" customFormat="1">
      <c r="BP563775" s="90"/>
    </row>
    <row r="563776" spans="68:68" customFormat="1">
      <c r="BP563776" s="90"/>
    </row>
    <row r="563777" spans="68:68" customFormat="1">
      <c r="BP563777" s="90"/>
    </row>
    <row r="563778" spans="68:68" customFormat="1">
      <c r="BP563778" s="90"/>
    </row>
    <row r="563779" spans="68:68" customFormat="1">
      <c r="BP563779" s="90"/>
    </row>
    <row r="563780" spans="68:68" customFormat="1">
      <c r="BP563780" s="90"/>
    </row>
    <row r="563781" spans="68:68" customFormat="1">
      <c r="BP563781" s="90"/>
    </row>
    <row r="563782" spans="68:68" customFormat="1">
      <c r="BP563782" s="90"/>
    </row>
    <row r="563783" spans="68:68" customFormat="1">
      <c r="BP563783" s="90"/>
    </row>
    <row r="563784" spans="68:68" customFormat="1">
      <c r="BP563784" s="90"/>
    </row>
    <row r="563785" spans="68:68" customFormat="1">
      <c r="BP563785" s="90"/>
    </row>
    <row r="563786" spans="68:68" customFormat="1">
      <c r="BP563786" s="90"/>
    </row>
    <row r="563787" spans="68:68" customFormat="1">
      <c r="BP563787" s="90"/>
    </row>
    <row r="563788" spans="68:68" customFormat="1">
      <c r="BP563788" s="90"/>
    </row>
    <row r="563789" spans="68:68" customFormat="1">
      <c r="BP563789" s="90"/>
    </row>
    <row r="563790" spans="68:68" customFormat="1">
      <c r="BP563790" s="90"/>
    </row>
    <row r="563791" spans="68:68" customFormat="1">
      <c r="BP563791" s="90"/>
    </row>
    <row r="563792" spans="68:68" customFormat="1">
      <c r="BP563792" s="90"/>
    </row>
    <row r="563793" spans="68:68" customFormat="1">
      <c r="BP563793" s="90"/>
    </row>
    <row r="563794" spans="68:68" customFormat="1">
      <c r="BP563794" s="90"/>
    </row>
    <row r="563795" spans="68:68" customFormat="1">
      <c r="BP563795" s="90"/>
    </row>
    <row r="563796" spans="68:68" customFormat="1">
      <c r="BP563796" s="90"/>
    </row>
    <row r="563797" spans="68:68" customFormat="1">
      <c r="BP563797" s="90"/>
    </row>
    <row r="563798" spans="68:68" customFormat="1">
      <c r="BP563798" s="90"/>
    </row>
    <row r="563799" spans="68:68" customFormat="1">
      <c r="BP563799" s="90"/>
    </row>
    <row r="563800" spans="68:68" customFormat="1">
      <c r="BP563800" s="90"/>
    </row>
    <row r="563801" spans="68:68" customFormat="1">
      <c r="BP563801" s="90"/>
    </row>
    <row r="563802" spans="68:68" customFormat="1">
      <c r="BP563802" s="90"/>
    </row>
    <row r="563803" spans="68:68" customFormat="1">
      <c r="BP563803" s="90"/>
    </row>
    <row r="563804" spans="68:68" customFormat="1">
      <c r="BP563804" s="90"/>
    </row>
    <row r="563805" spans="68:68" customFormat="1">
      <c r="BP563805" s="90"/>
    </row>
    <row r="563806" spans="68:68" customFormat="1">
      <c r="BP563806" s="90"/>
    </row>
    <row r="563807" spans="68:68" customFormat="1">
      <c r="BP563807" s="90"/>
    </row>
    <row r="563808" spans="68:68" customFormat="1">
      <c r="BP563808" s="90"/>
    </row>
    <row r="563809" spans="68:68" customFormat="1">
      <c r="BP563809" s="90"/>
    </row>
    <row r="563810" spans="68:68" customFormat="1">
      <c r="BP563810" s="90"/>
    </row>
    <row r="563811" spans="68:68" customFormat="1">
      <c r="BP563811" s="90"/>
    </row>
    <row r="563812" spans="68:68" customFormat="1">
      <c r="BP563812" s="90"/>
    </row>
    <row r="563813" spans="68:68" customFormat="1">
      <c r="BP563813" s="90"/>
    </row>
    <row r="563814" spans="68:68" customFormat="1">
      <c r="BP563814" s="90"/>
    </row>
    <row r="563815" spans="68:68" customFormat="1">
      <c r="BP563815" s="90"/>
    </row>
    <row r="563816" spans="68:68" customFormat="1">
      <c r="BP563816" s="90"/>
    </row>
    <row r="563817" spans="68:68" customFormat="1">
      <c r="BP563817" s="90"/>
    </row>
    <row r="563818" spans="68:68" customFormat="1">
      <c r="BP563818" s="90"/>
    </row>
    <row r="563819" spans="68:68" customFormat="1">
      <c r="BP563819" s="90"/>
    </row>
    <row r="563820" spans="68:68" customFormat="1">
      <c r="BP563820" s="90"/>
    </row>
    <row r="563821" spans="68:68" customFormat="1">
      <c r="BP563821" s="90"/>
    </row>
    <row r="563822" spans="68:68" customFormat="1">
      <c r="BP563822" s="90"/>
    </row>
    <row r="563823" spans="68:68" customFormat="1">
      <c r="BP563823" s="90"/>
    </row>
    <row r="563824" spans="68:68" customFormat="1">
      <c r="BP563824" s="90"/>
    </row>
    <row r="563825" spans="68:68" customFormat="1">
      <c r="BP563825" s="90"/>
    </row>
    <row r="563826" spans="68:68" customFormat="1">
      <c r="BP563826" s="90"/>
    </row>
    <row r="563827" spans="68:68" customFormat="1">
      <c r="BP563827" s="90"/>
    </row>
    <row r="563828" spans="68:68" customFormat="1">
      <c r="BP563828" s="90"/>
    </row>
    <row r="563829" spans="68:68" customFormat="1">
      <c r="BP563829" s="90"/>
    </row>
    <row r="563830" spans="68:68" customFormat="1">
      <c r="BP563830" s="90"/>
    </row>
    <row r="563831" spans="68:68" customFormat="1">
      <c r="BP563831" s="90"/>
    </row>
    <row r="563832" spans="68:68" customFormat="1">
      <c r="BP563832" s="90"/>
    </row>
    <row r="563833" spans="68:68" customFormat="1">
      <c r="BP563833" s="90"/>
    </row>
    <row r="563834" spans="68:68" customFormat="1">
      <c r="BP563834" s="90"/>
    </row>
    <row r="563835" spans="68:68" customFormat="1">
      <c r="BP563835" s="90"/>
    </row>
    <row r="563836" spans="68:68" customFormat="1">
      <c r="BP563836" s="90"/>
    </row>
    <row r="563837" spans="68:68" customFormat="1">
      <c r="BP563837" s="90"/>
    </row>
    <row r="563838" spans="68:68" customFormat="1">
      <c r="BP563838" s="90"/>
    </row>
    <row r="563839" spans="68:68" customFormat="1">
      <c r="BP563839" s="90"/>
    </row>
    <row r="563840" spans="68:68" customFormat="1">
      <c r="BP563840" s="90"/>
    </row>
    <row r="563841" spans="68:68" customFormat="1">
      <c r="BP563841" s="90"/>
    </row>
    <row r="563842" spans="68:68" customFormat="1">
      <c r="BP563842" s="90"/>
    </row>
    <row r="563843" spans="68:68" customFormat="1">
      <c r="BP563843" s="90"/>
    </row>
    <row r="563844" spans="68:68" customFormat="1">
      <c r="BP563844" s="90"/>
    </row>
    <row r="563845" spans="68:68" customFormat="1">
      <c r="BP563845" s="90"/>
    </row>
    <row r="563846" spans="68:68" customFormat="1">
      <c r="BP563846" s="90"/>
    </row>
    <row r="563847" spans="68:68" customFormat="1">
      <c r="BP563847" s="90"/>
    </row>
    <row r="563848" spans="68:68" customFormat="1">
      <c r="BP563848" s="90"/>
    </row>
    <row r="563849" spans="68:68" customFormat="1">
      <c r="BP563849" s="90"/>
    </row>
    <row r="563850" spans="68:68" customFormat="1">
      <c r="BP563850" s="90"/>
    </row>
    <row r="563851" spans="68:68" customFormat="1">
      <c r="BP563851" s="90"/>
    </row>
    <row r="563852" spans="68:68" customFormat="1">
      <c r="BP563852" s="90"/>
    </row>
    <row r="563853" spans="68:68" customFormat="1">
      <c r="BP563853" s="90"/>
    </row>
    <row r="563854" spans="68:68" customFormat="1">
      <c r="BP563854" s="90"/>
    </row>
    <row r="563855" spans="68:68" customFormat="1">
      <c r="BP563855" s="90"/>
    </row>
    <row r="563856" spans="68:68" customFormat="1">
      <c r="BP563856" s="90"/>
    </row>
    <row r="563857" spans="68:68" customFormat="1">
      <c r="BP563857" s="90"/>
    </row>
    <row r="563858" spans="68:68" customFormat="1">
      <c r="BP563858" s="90"/>
    </row>
    <row r="563859" spans="68:68" customFormat="1">
      <c r="BP563859" s="90"/>
    </row>
    <row r="563860" spans="68:68" customFormat="1">
      <c r="BP563860" s="90"/>
    </row>
    <row r="563861" spans="68:68" customFormat="1">
      <c r="BP563861" s="90"/>
    </row>
    <row r="563862" spans="68:68" customFormat="1">
      <c r="BP563862" s="90"/>
    </row>
    <row r="563863" spans="68:68" customFormat="1">
      <c r="BP563863" s="90"/>
    </row>
    <row r="563864" spans="68:68" customFormat="1">
      <c r="BP563864" s="90"/>
    </row>
    <row r="563865" spans="68:68" customFormat="1">
      <c r="BP563865" s="90"/>
    </row>
    <row r="563866" spans="68:68" customFormat="1">
      <c r="BP563866" s="90"/>
    </row>
    <row r="563867" spans="68:68" customFormat="1">
      <c r="BP563867" s="90"/>
    </row>
    <row r="563868" spans="68:68" customFormat="1">
      <c r="BP563868" s="90"/>
    </row>
    <row r="563869" spans="68:68" customFormat="1">
      <c r="BP563869" s="90"/>
    </row>
    <row r="563870" spans="68:68" customFormat="1">
      <c r="BP563870" s="90"/>
    </row>
    <row r="563871" spans="68:68" customFormat="1">
      <c r="BP563871" s="90"/>
    </row>
    <row r="563872" spans="68:68" customFormat="1">
      <c r="BP563872" s="90"/>
    </row>
    <row r="563873" spans="68:68" customFormat="1">
      <c r="BP563873" s="90"/>
    </row>
    <row r="563874" spans="68:68" customFormat="1">
      <c r="BP563874" s="90"/>
    </row>
    <row r="563875" spans="68:68" customFormat="1">
      <c r="BP563875" s="90"/>
    </row>
    <row r="563876" spans="68:68" customFormat="1">
      <c r="BP563876" s="90"/>
    </row>
    <row r="563877" spans="68:68" customFormat="1">
      <c r="BP563877" s="90"/>
    </row>
    <row r="563878" spans="68:68" customFormat="1">
      <c r="BP563878" s="90"/>
    </row>
    <row r="563879" spans="68:68" customFormat="1">
      <c r="BP563879" s="90"/>
    </row>
    <row r="563880" spans="68:68" customFormat="1">
      <c r="BP563880" s="90"/>
    </row>
    <row r="563881" spans="68:68" customFormat="1">
      <c r="BP563881" s="90"/>
    </row>
    <row r="563882" spans="68:68" customFormat="1">
      <c r="BP563882" s="90"/>
    </row>
    <row r="563883" spans="68:68" customFormat="1">
      <c r="BP563883" s="90"/>
    </row>
    <row r="563884" spans="68:68" customFormat="1">
      <c r="BP563884" s="90"/>
    </row>
    <row r="563885" spans="68:68" customFormat="1">
      <c r="BP563885" s="90"/>
    </row>
    <row r="563886" spans="68:68" customFormat="1">
      <c r="BP563886" s="90"/>
    </row>
    <row r="563887" spans="68:68" customFormat="1">
      <c r="BP563887" s="90"/>
    </row>
    <row r="563888" spans="68:68" customFormat="1">
      <c r="BP563888" s="90"/>
    </row>
    <row r="563889" spans="68:68" customFormat="1">
      <c r="BP563889" s="90"/>
    </row>
    <row r="563890" spans="68:68" customFormat="1">
      <c r="BP563890" s="90"/>
    </row>
    <row r="563891" spans="68:68" customFormat="1">
      <c r="BP563891" s="90"/>
    </row>
    <row r="563892" spans="68:68" customFormat="1">
      <c r="BP563892" s="90"/>
    </row>
    <row r="563893" spans="68:68" customFormat="1">
      <c r="BP563893" s="90"/>
    </row>
    <row r="563894" spans="68:68" customFormat="1">
      <c r="BP563894" s="90"/>
    </row>
    <row r="563895" spans="68:68" customFormat="1">
      <c r="BP563895" s="90"/>
    </row>
    <row r="563896" spans="68:68" customFormat="1">
      <c r="BP563896" s="90"/>
    </row>
    <row r="563897" spans="68:68" customFormat="1">
      <c r="BP563897" s="90"/>
    </row>
    <row r="563898" spans="68:68" customFormat="1">
      <c r="BP563898" s="90"/>
    </row>
    <row r="563899" spans="68:68" customFormat="1">
      <c r="BP563899" s="90"/>
    </row>
    <row r="563900" spans="68:68" customFormat="1">
      <c r="BP563900" s="90"/>
    </row>
    <row r="563901" spans="68:68" customFormat="1">
      <c r="BP563901" s="90"/>
    </row>
    <row r="563902" spans="68:68" customFormat="1">
      <c r="BP563902" s="90"/>
    </row>
    <row r="563903" spans="68:68" customFormat="1">
      <c r="BP563903" s="90"/>
    </row>
    <row r="563904" spans="68:68" customFormat="1">
      <c r="BP563904" s="90"/>
    </row>
    <row r="563905" spans="68:68" customFormat="1">
      <c r="BP563905" s="90"/>
    </row>
    <row r="563906" spans="68:68" customFormat="1">
      <c r="BP563906" s="90"/>
    </row>
    <row r="563907" spans="68:68" customFormat="1">
      <c r="BP563907" s="90"/>
    </row>
    <row r="563908" spans="68:68" customFormat="1">
      <c r="BP563908" s="90"/>
    </row>
    <row r="563909" spans="68:68" customFormat="1">
      <c r="BP563909" s="90"/>
    </row>
    <row r="563910" spans="68:68" customFormat="1">
      <c r="BP563910" s="90"/>
    </row>
    <row r="563911" spans="68:68" customFormat="1">
      <c r="BP563911" s="90"/>
    </row>
    <row r="563912" spans="68:68" customFormat="1">
      <c r="BP563912" s="90"/>
    </row>
    <row r="563913" spans="68:68" customFormat="1">
      <c r="BP563913" s="90"/>
    </row>
    <row r="563914" spans="68:68" customFormat="1">
      <c r="BP563914" s="90"/>
    </row>
    <row r="563915" spans="68:68" customFormat="1">
      <c r="BP563915" s="90"/>
    </row>
    <row r="563916" spans="68:68" customFormat="1">
      <c r="BP563916" s="90"/>
    </row>
    <row r="563917" spans="68:68" customFormat="1">
      <c r="BP563917" s="90"/>
    </row>
    <row r="563918" spans="68:68" customFormat="1">
      <c r="BP563918" s="90"/>
    </row>
    <row r="563919" spans="68:68" customFormat="1">
      <c r="BP563919" s="90"/>
    </row>
    <row r="563920" spans="68:68" customFormat="1">
      <c r="BP563920" s="90"/>
    </row>
    <row r="563921" spans="68:68" customFormat="1">
      <c r="BP563921" s="90"/>
    </row>
    <row r="563922" spans="68:68" customFormat="1">
      <c r="BP563922" s="90"/>
    </row>
    <row r="563923" spans="68:68" customFormat="1">
      <c r="BP563923" s="90"/>
    </row>
    <row r="563924" spans="68:68" customFormat="1">
      <c r="BP563924" s="90"/>
    </row>
    <row r="563925" spans="68:68" customFormat="1">
      <c r="BP563925" s="90"/>
    </row>
    <row r="563926" spans="68:68" customFormat="1">
      <c r="BP563926" s="90"/>
    </row>
    <row r="563927" spans="68:68" customFormat="1">
      <c r="BP563927" s="90"/>
    </row>
    <row r="563928" spans="68:68" customFormat="1">
      <c r="BP563928" s="90"/>
    </row>
    <row r="563929" spans="68:68" customFormat="1">
      <c r="BP563929" s="90"/>
    </row>
    <row r="563930" spans="68:68" customFormat="1">
      <c r="BP563930" s="90"/>
    </row>
    <row r="563931" spans="68:68" customFormat="1">
      <c r="BP563931" s="90"/>
    </row>
    <row r="563932" spans="68:68" customFormat="1">
      <c r="BP563932" s="90"/>
    </row>
    <row r="563933" spans="68:68" customFormat="1">
      <c r="BP563933" s="90"/>
    </row>
    <row r="563934" spans="68:68" customFormat="1">
      <c r="BP563934" s="90"/>
    </row>
    <row r="563935" spans="68:68" customFormat="1">
      <c r="BP563935" s="90"/>
    </row>
    <row r="563936" spans="68:68" customFormat="1">
      <c r="BP563936" s="90"/>
    </row>
    <row r="563937" spans="68:68" customFormat="1">
      <c r="BP563937" s="90"/>
    </row>
    <row r="563938" spans="68:68" customFormat="1">
      <c r="BP563938" s="90"/>
    </row>
    <row r="563939" spans="68:68" customFormat="1">
      <c r="BP563939" s="90"/>
    </row>
    <row r="563940" spans="68:68" customFormat="1">
      <c r="BP563940" s="90"/>
    </row>
    <row r="563941" spans="68:68" customFormat="1">
      <c r="BP563941" s="90"/>
    </row>
    <row r="563942" spans="68:68" customFormat="1">
      <c r="BP563942" s="90"/>
    </row>
    <row r="563943" spans="68:68" customFormat="1">
      <c r="BP563943" s="90"/>
    </row>
    <row r="563944" spans="68:68" customFormat="1">
      <c r="BP563944" s="90"/>
    </row>
    <row r="563945" spans="68:68" customFormat="1">
      <c r="BP563945" s="90"/>
    </row>
    <row r="563946" spans="68:68" customFormat="1">
      <c r="BP563946" s="90"/>
    </row>
    <row r="563947" spans="68:68" customFormat="1">
      <c r="BP563947" s="90"/>
    </row>
    <row r="563948" spans="68:68" customFormat="1">
      <c r="BP563948" s="90"/>
    </row>
    <row r="563949" spans="68:68" customFormat="1">
      <c r="BP563949" s="90"/>
    </row>
    <row r="563950" spans="68:68" customFormat="1">
      <c r="BP563950" s="90"/>
    </row>
    <row r="563951" spans="68:68" customFormat="1">
      <c r="BP563951" s="90"/>
    </row>
    <row r="563952" spans="68:68" customFormat="1">
      <c r="BP563952" s="90"/>
    </row>
    <row r="563953" spans="68:68" customFormat="1">
      <c r="BP563953" s="90"/>
    </row>
    <row r="563954" spans="68:68" customFormat="1">
      <c r="BP563954" s="90"/>
    </row>
    <row r="563955" spans="68:68" customFormat="1">
      <c r="BP563955" s="90"/>
    </row>
    <row r="563956" spans="68:68" customFormat="1">
      <c r="BP563956" s="90"/>
    </row>
    <row r="563957" spans="68:68" customFormat="1">
      <c r="BP563957" s="90"/>
    </row>
    <row r="563958" spans="68:68" customFormat="1">
      <c r="BP563958" s="90"/>
    </row>
    <row r="563959" spans="68:68" customFormat="1">
      <c r="BP563959" s="90"/>
    </row>
    <row r="563960" spans="68:68" customFormat="1">
      <c r="BP563960" s="90"/>
    </row>
    <row r="563961" spans="68:68" customFormat="1">
      <c r="BP563961" s="90"/>
    </row>
    <row r="563962" spans="68:68" customFormat="1">
      <c r="BP563962" s="90"/>
    </row>
    <row r="563963" spans="68:68" customFormat="1">
      <c r="BP563963" s="90"/>
    </row>
    <row r="563964" spans="68:68" customFormat="1">
      <c r="BP563964" s="90"/>
    </row>
    <row r="563965" spans="68:68" customFormat="1">
      <c r="BP563965" s="90"/>
    </row>
    <row r="563966" spans="68:68" customFormat="1">
      <c r="BP563966" s="90"/>
    </row>
    <row r="563967" spans="68:68" customFormat="1">
      <c r="BP563967" s="90"/>
    </row>
    <row r="563968" spans="68:68" customFormat="1">
      <c r="BP563968" s="90"/>
    </row>
    <row r="563969" spans="68:68" customFormat="1">
      <c r="BP563969" s="90"/>
    </row>
    <row r="563970" spans="68:68" customFormat="1">
      <c r="BP563970" s="90"/>
    </row>
    <row r="563971" spans="68:68" customFormat="1">
      <c r="BP563971" s="90"/>
    </row>
    <row r="563972" spans="68:68" customFormat="1">
      <c r="BP563972" s="90"/>
    </row>
    <row r="563973" spans="68:68" customFormat="1">
      <c r="BP563973" s="90"/>
    </row>
    <row r="563974" spans="68:68" customFormat="1">
      <c r="BP563974" s="90"/>
    </row>
    <row r="563975" spans="68:68" customFormat="1">
      <c r="BP563975" s="90"/>
    </row>
    <row r="563976" spans="68:68" customFormat="1">
      <c r="BP563976" s="90"/>
    </row>
    <row r="563977" spans="68:68" customFormat="1">
      <c r="BP563977" s="90"/>
    </row>
    <row r="563978" spans="68:68" customFormat="1">
      <c r="BP563978" s="90"/>
    </row>
    <row r="563979" spans="68:68" customFormat="1">
      <c r="BP563979" s="90"/>
    </row>
    <row r="563980" spans="68:68" customFormat="1">
      <c r="BP563980" s="90"/>
    </row>
    <row r="563981" spans="68:68" customFormat="1">
      <c r="BP563981" s="90"/>
    </row>
    <row r="563982" spans="68:68" customFormat="1">
      <c r="BP563982" s="90"/>
    </row>
    <row r="563983" spans="68:68" customFormat="1">
      <c r="BP563983" s="90"/>
    </row>
    <row r="563984" spans="68:68" customFormat="1">
      <c r="BP563984" s="90"/>
    </row>
    <row r="563985" spans="68:68" customFormat="1">
      <c r="BP563985" s="90"/>
    </row>
    <row r="563986" spans="68:68" customFormat="1">
      <c r="BP563986" s="90"/>
    </row>
    <row r="563987" spans="68:68" customFormat="1">
      <c r="BP563987" s="90"/>
    </row>
    <row r="563988" spans="68:68" customFormat="1">
      <c r="BP563988" s="90"/>
    </row>
    <row r="563989" spans="68:68" customFormat="1">
      <c r="BP563989" s="90"/>
    </row>
    <row r="563990" spans="68:68" customFormat="1">
      <c r="BP563990" s="90"/>
    </row>
    <row r="563991" spans="68:68" customFormat="1">
      <c r="BP563991" s="90"/>
    </row>
    <row r="563992" spans="68:68" customFormat="1">
      <c r="BP563992" s="90"/>
    </row>
    <row r="563993" spans="68:68" customFormat="1">
      <c r="BP563993" s="90"/>
    </row>
    <row r="563994" spans="68:68" customFormat="1">
      <c r="BP563994" s="90"/>
    </row>
    <row r="563995" spans="68:68" customFormat="1">
      <c r="BP563995" s="90"/>
    </row>
    <row r="563996" spans="68:68" customFormat="1">
      <c r="BP563996" s="90"/>
    </row>
    <row r="563997" spans="68:68" customFormat="1">
      <c r="BP563997" s="90"/>
    </row>
    <row r="563998" spans="68:68" customFormat="1">
      <c r="BP563998" s="90"/>
    </row>
    <row r="563999" spans="68:68" customFormat="1">
      <c r="BP563999" s="90"/>
    </row>
    <row r="564000" spans="68:68" customFormat="1">
      <c r="BP564000" s="90"/>
    </row>
    <row r="564001" spans="68:68" customFormat="1">
      <c r="BP564001" s="90"/>
    </row>
    <row r="564002" spans="68:68" customFormat="1">
      <c r="BP564002" s="90"/>
    </row>
    <row r="564003" spans="68:68" customFormat="1">
      <c r="BP564003" s="90"/>
    </row>
    <row r="564004" spans="68:68" customFormat="1">
      <c r="BP564004" s="90"/>
    </row>
    <row r="564005" spans="68:68" customFormat="1">
      <c r="BP564005" s="90"/>
    </row>
    <row r="564006" spans="68:68" customFormat="1">
      <c r="BP564006" s="90"/>
    </row>
    <row r="564007" spans="68:68" customFormat="1">
      <c r="BP564007" s="90"/>
    </row>
    <row r="564008" spans="68:68" customFormat="1">
      <c r="BP564008" s="90"/>
    </row>
    <row r="564009" spans="68:68" customFormat="1">
      <c r="BP564009" s="90"/>
    </row>
    <row r="564010" spans="68:68" customFormat="1">
      <c r="BP564010" s="90"/>
    </row>
    <row r="564011" spans="68:68" customFormat="1">
      <c r="BP564011" s="90"/>
    </row>
    <row r="564012" spans="68:68" customFormat="1">
      <c r="BP564012" s="90"/>
    </row>
    <row r="564013" spans="68:68" customFormat="1">
      <c r="BP564013" s="90"/>
    </row>
    <row r="564014" spans="68:68" customFormat="1">
      <c r="BP564014" s="90"/>
    </row>
    <row r="564015" spans="68:68" customFormat="1">
      <c r="BP564015" s="90"/>
    </row>
    <row r="564016" spans="68:68" customFormat="1">
      <c r="BP564016" s="90"/>
    </row>
    <row r="564017" spans="68:68" customFormat="1">
      <c r="BP564017" s="90"/>
    </row>
    <row r="564018" spans="68:68" customFormat="1">
      <c r="BP564018" s="90"/>
    </row>
    <row r="564019" spans="68:68" customFormat="1">
      <c r="BP564019" s="90"/>
    </row>
    <row r="564020" spans="68:68" customFormat="1">
      <c r="BP564020" s="90"/>
    </row>
    <row r="564021" spans="68:68" customFormat="1">
      <c r="BP564021" s="90"/>
    </row>
    <row r="564022" spans="68:68" customFormat="1">
      <c r="BP564022" s="90"/>
    </row>
    <row r="564023" spans="68:68" customFormat="1">
      <c r="BP564023" s="90"/>
    </row>
    <row r="564024" spans="68:68" customFormat="1">
      <c r="BP564024" s="90"/>
    </row>
    <row r="564025" spans="68:68" customFormat="1">
      <c r="BP564025" s="90"/>
    </row>
    <row r="564026" spans="68:68" customFormat="1">
      <c r="BP564026" s="90"/>
    </row>
    <row r="564027" spans="68:68" customFormat="1">
      <c r="BP564027" s="90"/>
    </row>
    <row r="564028" spans="68:68" customFormat="1">
      <c r="BP564028" s="90"/>
    </row>
    <row r="564029" spans="68:68" customFormat="1">
      <c r="BP564029" s="90"/>
    </row>
    <row r="564030" spans="68:68" customFormat="1">
      <c r="BP564030" s="90"/>
    </row>
    <row r="564031" spans="68:68" customFormat="1">
      <c r="BP564031" s="90"/>
    </row>
    <row r="564032" spans="68:68" customFormat="1">
      <c r="BP564032" s="90"/>
    </row>
    <row r="564033" spans="68:68" customFormat="1">
      <c r="BP564033" s="90"/>
    </row>
    <row r="564034" spans="68:68" customFormat="1">
      <c r="BP564034" s="90"/>
    </row>
    <row r="564035" spans="68:68" customFormat="1">
      <c r="BP564035" s="90"/>
    </row>
    <row r="564036" spans="68:68" customFormat="1">
      <c r="BP564036" s="90"/>
    </row>
    <row r="564037" spans="68:68" customFormat="1">
      <c r="BP564037" s="90"/>
    </row>
    <row r="564038" spans="68:68" customFormat="1">
      <c r="BP564038" s="90"/>
    </row>
    <row r="564039" spans="68:68" customFormat="1">
      <c r="BP564039" s="90"/>
    </row>
    <row r="564040" spans="68:68" customFormat="1">
      <c r="BP564040" s="90"/>
    </row>
    <row r="564041" spans="68:68" customFormat="1">
      <c r="BP564041" s="90"/>
    </row>
    <row r="564042" spans="68:68" customFormat="1">
      <c r="BP564042" s="90"/>
    </row>
    <row r="564043" spans="68:68" customFormat="1">
      <c r="BP564043" s="90"/>
    </row>
    <row r="564044" spans="68:68" customFormat="1">
      <c r="BP564044" s="90"/>
    </row>
    <row r="564045" spans="68:68" customFormat="1">
      <c r="BP564045" s="90"/>
    </row>
    <row r="564046" spans="68:68" customFormat="1">
      <c r="BP564046" s="90"/>
    </row>
    <row r="564047" spans="68:68" customFormat="1">
      <c r="BP564047" s="90"/>
    </row>
    <row r="564048" spans="68:68" customFormat="1">
      <c r="BP564048" s="90"/>
    </row>
    <row r="564049" spans="68:68" customFormat="1">
      <c r="BP564049" s="90"/>
    </row>
    <row r="564050" spans="68:68" customFormat="1">
      <c r="BP564050" s="90"/>
    </row>
    <row r="564051" spans="68:68" customFormat="1">
      <c r="BP564051" s="90"/>
    </row>
    <row r="564052" spans="68:68" customFormat="1">
      <c r="BP564052" s="90"/>
    </row>
    <row r="564053" spans="68:68" customFormat="1">
      <c r="BP564053" s="90"/>
    </row>
    <row r="564054" spans="68:68" customFormat="1">
      <c r="BP564054" s="90"/>
    </row>
    <row r="564055" spans="68:68" customFormat="1">
      <c r="BP564055" s="90"/>
    </row>
    <row r="564056" spans="68:68" customFormat="1">
      <c r="BP564056" s="90"/>
    </row>
    <row r="564057" spans="68:68" customFormat="1">
      <c r="BP564057" s="90"/>
    </row>
    <row r="564058" spans="68:68" customFormat="1">
      <c r="BP564058" s="90"/>
    </row>
    <row r="564059" spans="68:68" customFormat="1">
      <c r="BP564059" s="90"/>
    </row>
    <row r="564060" spans="68:68" customFormat="1">
      <c r="BP564060" s="90"/>
    </row>
    <row r="564061" spans="68:68" customFormat="1">
      <c r="BP564061" s="90"/>
    </row>
    <row r="564062" spans="68:68" customFormat="1">
      <c r="BP564062" s="90"/>
    </row>
    <row r="564063" spans="68:68" customFormat="1">
      <c r="BP564063" s="90"/>
    </row>
    <row r="564064" spans="68:68" customFormat="1">
      <c r="BP564064" s="90"/>
    </row>
    <row r="564065" spans="68:68" customFormat="1">
      <c r="BP564065" s="90"/>
    </row>
    <row r="564066" spans="68:68" customFormat="1">
      <c r="BP564066" s="90"/>
    </row>
    <row r="564067" spans="68:68" customFormat="1">
      <c r="BP564067" s="90"/>
    </row>
    <row r="564068" spans="68:68" customFormat="1">
      <c r="BP564068" s="90"/>
    </row>
    <row r="564069" spans="68:68" customFormat="1">
      <c r="BP564069" s="90"/>
    </row>
    <row r="564070" spans="68:68" customFormat="1">
      <c r="BP564070" s="90"/>
    </row>
    <row r="564071" spans="68:68" customFormat="1">
      <c r="BP564071" s="90"/>
    </row>
    <row r="564072" spans="68:68" customFormat="1">
      <c r="BP564072" s="90"/>
    </row>
    <row r="564073" spans="68:68" customFormat="1">
      <c r="BP564073" s="90"/>
    </row>
    <row r="564074" spans="68:68" customFormat="1">
      <c r="BP564074" s="90"/>
    </row>
    <row r="564075" spans="68:68" customFormat="1">
      <c r="BP564075" s="90"/>
    </row>
    <row r="564076" spans="68:68" customFormat="1">
      <c r="BP564076" s="90"/>
    </row>
    <row r="564077" spans="68:68" customFormat="1">
      <c r="BP564077" s="90"/>
    </row>
    <row r="564078" spans="68:68" customFormat="1">
      <c r="BP564078" s="90"/>
    </row>
    <row r="564079" spans="68:68" customFormat="1">
      <c r="BP564079" s="90"/>
    </row>
    <row r="564080" spans="68:68" customFormat="1">
      <c r="BP564080" s="90"/>
    </row>
    <row r="564081" spans="68:68" customFormat="1">
      <c r="BP564081" s="90"/>
    </row>
    <row r="564082" spans="68:68" customFormat="1">
      <c r="BP564082" s="90"/>
    </row>
    <row r="564083" spans="68:68" customFormat="1">
      <c r="BP564083" s="90"/>
    </row>
    <row r="564084" spans="68:68" customFormat="1">
      <c r="BP564084" s="90"/>
    </row>
    <row r="564085" spans="68:68" customFormat="1">
      <c r="BP564085" s="90"/>
    </row>
    <row r="564086" spans="68:68" customFormat="1">
      <c r="BP564086" s="90"/>
    </row>
    <row r="564087" spans="68:68" customFormat="1">
      <c r="BP564087" s="90"/>
    </row>
    <row r="564088" spans="68:68" customFormat="1">
      <c r="BP564088" s="90"/>
    </row>
    <row r="564089" spans="68:68" customFormat="1">
      <c r="BP564089" s="90"/>
    </row>
    <row r="564090" spans="68:68" customFormat="1">
      <c r="BP564090" s="90"/>
    </row>
    <row r="564091" spans="68:68" customFormat="1">
      <c r="BP564091" s="90"/>
    </row>
    <row r="564092" spans="68:68" customFormat="1">
      <c r="BP564092" s="90"/>
    </row>
    <row r="564093" spans="68:68" customFormat="1">
      <c r="BP564093" s="90"/>
    </row>
    <row r="564094" spans="68:68" customFormat="1">
      <c r="BP564094" s="90"/>
    </row>
    <row r="564095" spans="68:68" customFormat="1">
      <c r="BP564095" s="90"/>
    </row>
    <row r="564096" spans="68:68" customFormat="1">
      <c r="BP564096" s="90"/>
    </row>
    <row r="564097" spans="68:68" customFormat="1">
      <c r="BP564097" s="90"/>
    </row>
    <row r="564098" spans="68:68" customFormat="1">
      <c r="BP564098" s="90"/>
    </row>
    <row r="564099" spans="68:68" customFormat="1">
      <c r="BP564099" s="90"/>
    </row>
    <row r="564100" spans="68:68" customFormat="1">
      <c r="BP564100" s="90"/>
    </row>
    <row r="564101" spans="68:68" customFormat="1">
      <c r="BP564101" s="90"/>
    </row>
    <row r="564102" spans="68:68" customFormat="1">
      <c r="BP564102" s="90"/>
    </row>
    <row r="564103" spans="68:68" customFormat="1">
      <c r="BP564103" s="90"/>
    </row>
    <row r="564104" spans="68:68" customFormat="1">
      <c r="BP564104" s="90"/>
    </row>
    <row r="564105" spans="68:68" customFormat="1">
      <c r="BP564105" s="90"/>
    </row>
    <row r="564106" spans="68:68" customFormat="1">
      <c r="BP564106" s="90"/>
    </row>
    <row r="564107" spans="68:68" customFormat="1">
      <c r="BP564107" s="90"/>
    </row>
    <row r="564108" spans="68:68" customFormat="1">
      <c r="BP564108" s="90"/>
    </row>
    <row r="564109" spans="68:68" customFormat="1">
      <c r="BP564109" s="90"/>
    </row>
    <row r="564110" spans="68:68" customFormat="1">
      <c r="BP564110" s="90"/>
    </row>
    <row r="564111" spans="68:68" customFormat="1">
      <c r="BP564111" s="90"/>
    </row>
    <row r="564112" spans="68:68" customFormat="1">
      <c r="BP564112" s="90"/>
    </row>
    <row r="564113" spans="68:68" customFormat="1">
      <c r="BP564113" s="90"/>
    </row>
    <row r="564114" spans="68:68" customFormat="1">
      <c r="BP564114" s="90"/>
    </row>
    <row r="564115" spans="68:68" customFormat="1">
      <c r="BP564115" s="90"/>
    </row>
    <row r="564116" spans="68:68" customFormat="1">
      <c r="BP564116" s="90"/>
    </row>
    <row r="564117" spans="68:68" customFormat="1">
      <c r="BP564117" s="90"/>
    </row>
    <row r="564118" spans="68:68" customFormat="1">
      <c r="BP564118" s="90"/>
    </row>
    <row r="564119" spans="68:68" customFormat="1">
      <c r="BP564119" s="90"/>
    </row>
    <row r="564120" spans="68:68" customFormat="1">
      <c r="BP564120" s="90"/>
    </row>
    <row r="564121" spans="68:68" customFormat="1">
      <c r="BP564121" s="90"/>
    </row>
    <row r="564122" spans="68:68" customFormat="1">
      <c r="BP564122" s="90"/>
    </row>
    <row r="564123" spans="68:68" customFormat="1">
      <c r="BP564123" s="90"/>
    </row>
    <row r="564124" spans="68:68" customFormat="1">
      <c r="BP564124" s="90"/>
    </row>
    <row r="564125" spans="68:68" customFormat="1">
      <c r="BP564125" s="90"/>
    </row>
    <row r="564126" spans="68:68" customFormat="1">
      <c r="BP564126" s="90"/>
    </row>
    <row r="564127" spans="68:68" customFormat="1">
      <c r="BP564127" s="90"/>
    </row>
    <row r="564128" spans="68:68" customFormat="1">
      <c r="BP564128" s="90"/>
    </row>
    <row r="564129" spans="68:68" customFormat="1">
      <c r="BP564129" s="90"/>
    </row>
    <row r="564130" spans="68:68" customFormat="1">
      <c r="BP564130" s="90"/>
    </row>
    <row r="564131" spans="68:68" customFormat="1">
      <c r="BP564131" s="90"/>
    </row>
    <row r="564132" spans="68:68" customFormat="1">
      <c r="BP564132" s="90"/>
    </row>
    <row r="564133" spans="68:68" customFormat="1">
      <c r="BP564133" s="90"/>
    </row>
    <row r="564134" spans="68:68" customFormat="1">
      <c r="BP564134" s="90"/>
    </row>
    <row r="564135" spans="68:68" customFormat="1">
      <c r="BP564135" s="90"/>
    </row>
    <row r="564136" spans="68:68" customFormat="1">
      <c r="BP564136" s="90"/>
    </row>
    <row r="564137" spans="68:68" customFormat="1">
      <c r="BP564137" s="90"/>
    </row>
    <row r="564138" spans="68:68" customFormat="1">
      <c r="BP564138" s="90"/>
    </row>
    <row r="564139" spans="68:68" customFormat="1">
      <c r="BP564139" s="90"/>
    </row>
    <row r="564140" spans="68:68" customFormat="1">
      <c r="BP564140" s="90"/>
    </row>
    <row r="564141" spans="68:68" customFormat="1">
      <c r="BP564141" s="90"/>
    </row>
    <row r="564142" spans="68:68" customFormat="1">
      <c r="BP564142" s="90"/>
    </row>
    <row r="564143" spans="68:68" customFormat="1">
      <c r="BP564143" s="90"/>
    </row>
    <row r="564144" spans="68:68" customFormat="1">
      <c r="BP564144" s="90"/>
    </row>
    <row r="564145" spans="68:68" customFormat="1">
      <c r="BP564145" s="90"/>
    </row>
    <row r="564146" spans="68:68" customFormat="1">
      <c r="BP564146" s="90"/>
    </row>
    <row r="564147" spans="68:68" customFormat="1">
      <c r="BP564147" s="90"/>
    </row>
    <row r="564148" spans="68:68" customFormat="1">
      <c r="BP564148" s="90"/>
    </row>
    <row r="564149" spans="68:68" customFormat="1">
      <c r="BP564149" s="90"/>
    </row>
    <row r="564150" spans="68:68" customFormat="1">
      <c r="BP564150" s="90"/>
    </row>
    <row r="564151" spans="68:68" customFormat="1">
      <c r="BP564151" s="90"/>
    </row>
    <row r="564152" spans="68:68" customFormat="1">
      <c r="BP564152" s="90"/>
    </row>
    <row r="564153" spans="68:68" customFormat="1">
      <c r="BP564153" s="90"/>
    </row>
    <row r="564154" spans="68:68" customFormat="1">
      <c r="BP564154" s="90"/>
    </row>
    <row r="564155" spans="68:68" customFormat="1">
      <c r="BP564155" s="90"/>
    </row>
    <row r="564156" spans="68:68" customFormat="1">
      <c r="BP564156" s="90"/>
    </row>
    <row r="564157" spans="68:68" customFormat="1">
      <c r="BP564157" s="90"/>
    </row>
    <row r="564158" spans="68:68" customFormat="1">
      <c r="BP564158" s="90"/>
    </row>
    <row r="564159" spans="68:68" customFormat="1">
      <c r="BP564159" s="90"/>
    </row>
    <row r="564160" spans="68:68" customFormat="1">
      <c r="BP564160" s="90"/>
    </row>
    <row r="564161" spans="68:68" customFormat="1">
      <c r="BP564161" s="90"/>
    </row>
    <row r="564162" spans="68:68" customFormat="1">
      <c r="BP564162" s="90"/>
    </row>
    <row r="564163" spans="68:68" customFormat="1">
      <c r="BP564163" s="90"/>
    </row>
    <row r="564164" spans="68:68" customFormat="1">
      <c r="BP564164" s="90"/>
    </row>
    <row r="564165" spans="68:68" customFormat="1">
      <c r="BP564165" s="90"/>
    </row>
    <row r="564166" spans="68:68" customFormat="1">
      <c r="BP564166" s="90"/>
    </row>
    <row r="564167" spans="68:68" customFormat="1">
      <c r="BP564167" s="90"/>
    </row>
    <row r="564168" spans="68:68" customFormat="1">
      <c r="BP564168" s="90"/>
    </row>
    <row r="564169" spans="68:68" customFormat="1">
      <c r="BP564169" s="90"/>
    </row>
    <row r="564170" spans="68:68" customFormat="1">
      <c r="BP564170" s="90"/>
    </row>
    <row r="564171" spans="68:68" customFormat="1">
      <c r="BP564171" s="90"/>
    </row>
    <row r="564172" spans="68:68" customFormat="1">
      <c r="BP564172" s="90"/>
    </row>
    <row r="564173" spans="68:68" customFormat="1">
      <c r="BP564173" s="90"/>
    </row>
    <row r="564174" spans="68:68" customFormat="1">
      <c r="BP564174" s="90"/>
    </row>
    <row r="564175" spans="68:68" customFormat="1">
      <c r="BP564175" s="90"/>
    </row>
    <row r="564176" spans="68:68" customFormat="1">
      <c r="BP564176" s="90"/>
    </row>
    <row r="564177" spans="68:68" customFormat="1">
      <c r="BP564177" s="90"/>
    </row>
    <row r="564178" spans="68:68" customFormat="1">
      <c r="BP564178" s="90"/>
    </row>
    <row r="564179" spans="68:68" customFormat="1">
      <c r="BP564179" s="90"/>
    </row>
    <row r="564180" spans="68:68" customFormat="1">
      <c r="BP564180" s="90"/>
    </row>
    <row r="564181" spans="68:68" customFormat="1">
      <c r="BP564181" s="90"/>
    </row>
    <row r="564182" spans="68:68" customFormat="1">
      <c r="BP564182" s="90"/>
    </row>
    <row r="564183" spans="68:68" customFormat="1">
      <c r="BP564183" s="90"/>
    </row>
    <row r="564184" spans="68:68" customFormat="1">
      <c r="BP564184" s="90"/>
    </row>
    <row r="564185" spans="68:68" customFormat="1">
      <c r="BP564185" s="90"/>
    </row>
    <row r="564186" spans="68:68" customFormat="1">
      <c r="BP564186" s="90"/>
    </row>
    <row r="564187" spans="68:68" customFormat="1">
      <c r="BP564187" s="90"/>
    </row>
    <row r="564188" spans="68:68" customFormat="1">
      <c r="BP564188" s="90"/>
    </row>
    <row r="564189" spans="68:68" customFormat="1">
      <c r="BP564189" s="90"/>
    </row>
    <row r="564190" spans="68:68" customFormat="1">
      <c r="BP564190" s="90"/>
    </row>
    <row r="564191" spans="68:68" customFormat="1">
      <c r="BP564191" s="90"/>
    </row>
    <row r="564192" spans="68:68" customFormat="1">
      <c r="BP564192" s="90"/>
    </row>
    <row r="564193" spans="68:68" customFormat="1">
      <c r="BP564193" s="90"/>
    </row>
    <row r="564194" spans="68:68" customFormat="1">
      <c r="BP564194" s="90"/>
    </row>
    <row r="564195" spans="68:68" customFormat="1">
      <c r="BP564195" s="90"/>
    </row>
    <row r="564196" spans="68:68" customFormat="1">
      <c r="BP564196" s="90"/>
    </row>
    <row r="564197" spans="68:68" customFormat="1">
      <c r="BP564197" s="90"/>
    </row>
    <row r="564198" spans="68:68" customFormat="1">
      <c r="BP564198" s="90"/>
    </row>
    <row r="564199" spans="68:68" customFormat="1">
      <c r="BP564199" s="90"/>
    </row>
    <row r="564200" spans="68:68" customFormat="1">
      <c r="BP564200" s="90"/>
    </row>
    <row r="564201" spans="68:68" customFormat="1">
      <c r="BP564201" s="90"/>
    </row>
    <row r="564202" spans="68:68" customFormat="1">
      <c r="BP564202" s="90"/>
    </row>
    <row r="564203" spans="68:68" customFormat="1">
      <c r="BP564203" s="90"/>
    </row>
    <row r="564204" spans="68:68" customFormat="1">
      <c r="BP564204" s="90"/>
    </row>
    <row r="564205" spans="68:68" customFormat="1">
      <c r="BP564205" s="90"/>
    </row>
    <row r="564206" spans="68:68" customFormat="1">
      <c r="BP564206" s="90"/>
    </row>
    <row r="564207" spans="68:68" customFormat="1">
      <c r="BP564207" s="90"/>
    </row>
    <row r="564208" spans="68:68" customFormat="1">
      <c r="BP564208" s="90"/>
    </row>
    <row r="564209" spans="68:68" customFormat="1">
      <c r="BP564209" s="90"/>
    </row>
    <row r="564210" spans="68:68" customFormat="1">
      <c r="BP564210" s="90"/>
    </row>
    <row r="564211" spans="68:68" customFormat="1">
      <c r="BP564211" s="90"/>
    </row>
    <row r="564212" spans="68:68" customFormat="1">
      <c r="BP564212" s="90"/>
    </row>
    <row r="564213" spans="68:68" customFormat="1">
      <c r="BP564213" s="90"/>
    </row>
    <row r="564214" spans="68:68" customFormat="1">
      <c r="BP564214" s="90"/>
    </row>
    <row r="564215" spans="68:68" customFormat="1">
      <c r="BP564215" s="90"/>
    </row>
    <row r="564216" spans="68:68" customFormat="1">
      <c r="BP564216" s="90"/>
    </row>
    <row r="564217" spans="68:68" customFormat="1">
      <c r="BP564217" s="90"/>
    </row>
    <row r="564218" spans="68:68" customFormat="1">
      <c r="BP564218" s="90"/>
    </row>
    <row r="564219" spans="68:68" customFormat="1">
      <c r="BP564219" s="90"/>
    </row>
    <row r="564220" spans="68:68" customFormat="1">
      <c r="BP564220" s="90"/>
    </row>
    <row r="564221" spans="68:68" customFormat="1">
      <c r="BP564221" s="90"/>
    </row>
    <row r="564222" spans="68:68" customFormat="1">
      <c r="BP564222" s="90"/>
    </row>
    <row r="564223" spans="68:68" customFormat="1">
      <c r="BP564223" s="90"/>
    </row>
    <row r="564224" spans="68:68" customFormat="1">
      <c r="BP564224" s="90"/>
    </row>
    <row r="564225" spans="68:68" customFormat="1">
      <c r="BP564225" s="90"/>
    </row>
    <row r="564226" spans="68:68" customFormat="1">
      <c r="BP564226" s="90"/>
    </row>
    <row r="564227" spans="68:68" customFormat="1">
      <c r="BP564227" s="90"/>
    </row>
    <row r="564228" spans="68:68" customFormat="1">
      <c r="BP564228" s="90"/>
    </row>
    <row r="564229" spans="68:68" customFormat="1">
      <c r="BP564229" s="90"/>
    </row>
    <row r="564230" spans="68:68" customFormat="1">
      <c r="BP564230" s="90"/>
    </row>
    <row r="564231" spans="68:68" customFormat="1">
      <c r="BP564231" s="90"/>
    </row>
    <row r="564232" spans="68:68" customFormat="1">
      <c r="BP564232" s="90"/>
    </row>
    <row r="564233" spans="68:68" customFormat="1">
      <c r="BP564233" s="90"/>
    </row>
    <row r="564234" spans="68:68" customFormat="1">
      <c r="BP564234" s="90"/>
    </row>
    <row r="564235" spans="68:68" customFormat="1">
      <c r="BP564235" s="90"/>
    </row>
    <row r="564236" spans="68:68" customFormat="1">
      <c r="BP564236" s="90"/>
    </row>
    <row r="564237" spans="68:68" customFormat="1">
      <c r="BP564237" s="90"/>
    </row>
    <row r="564238" spans="68:68" customFormat="1">
      <c r="BP564238" s="90"/>
    </row>
    <row r="564239" spans="68:68" customFormat="1">
      <c r="BP564239" s="90"/>
    </row>
    <row r="564240" spans="68:68" customFormat="1">
      <c r="BP564240" s="90"/>
    </row>
    <row r="564241" spans="68:68" customFormat="1">
      <c r="BP564241" s="90"/>
    </row>
    <row r="564242" spans="68:68" customFormat="1">
      <c r="BP564242" s="90"/>
    </row>
    <row r="564243" spans="68:68" customFormat="1">
      <c r="BP564243" s="90"/>
    </row>
    <row r="564244" spans="68:68" customFormat="1">
      <c r="BP564244" s="90"/>
    </row>
    <row r="564245" spans="68:68" customFormat="1">
      <c r="BP564245" s="90"/>
    </row>
    <row r="564246" spans="68:68" customFormat="1">
      <c r="BP564246" s="90"/>
    </row>
    <row r="564247" spans="68:68" customFormat="1">
      <c r="BP564247" s="90"/>
    </row>
    <row r="564248" spans="68:68" customFormat="1">
      <c r="BP564248" s="90"/>
    </row>
    <row r="564249" spans="68:68" customFormat="1">
      <c r="BP564249" s="90"/>
    </row>
    <row r="564250" spans="68:68" customFormat="1">
      <c r="BP564250" s="90"/>
    </row>
    <row r="564251" spans="68:68" customFormat="1">
      <c r="BP564251" s="90"/>
    </row>
    <row r="564252" spans="68:68" customFormat="1">
      <c r="BP564252" s="90"/>
    </row>
    <row r="564253" spans="68:68" customFormat="1">
      <c r="BP564253" s="90"/>
    </row>
    <row r="564254" spans="68:68" customFormat="1">
      <c r="BP564254" s="90"/>
    </row>
    <row r="564255" spans="68:68" customFormat="1">
      <c r="BP564255" s="90"/>
    </row>
    <row r="564256" spans="68:68" customFormat="1">
      <c r="BP564256" s="90"/>
    </row>
    <row r="564257" spans="68:68" customFormat="1">
      <c r="BP564257" s="90"/>
    </row>
    <row r="564258" spans="68:68" customFormat="1">
      <c r="BP564258" s="90"/>
    </row>
    <row r="564259" spans="68:68" customFormat="1">
      <c r="BP564259" s="90"/>
    </row>
    <row r="564260" spans="68:68" customFormat="1">
      <c r="BP564260" s="90"/>
    </row>
    <row r="564261" spans="68:68" customFormat="1">
      <c r="BP564261" s="90"/>
    </row>
    <row r="564262" spans="68:68" customFormat="1">
      <c r="BP564262" s="90"/>
    </row>
    <row r="564263" spans="68:68" customFormat="1">
      <c r="BP564263" s="90"/>
    </row>
    <row r="564264" spans="68:68" customFormat="1">
      <c r="BP564264" s="90"/>
    </row>
    <row r="564265" spans="68:68" customFormat="1">
      <c r="BP564265" s="90"/>
    </row>
    <row r="564266" spans="68:68" customFormat="1">
      <c r="BP564266" s="90"/>
    </row>
    <row r="564267" spans="68:68" customFormat="1">
      <c r="BP564267" s="90"/>
    </row>
    <row r="564268" spans="68:68" customFormat="1">
      <c r="BP564268" s="90"/>
    </row>
    <row r="564269" spans="68:68" customFormat="1">
      <c r="BP564269" s="90"/>
    </row>
    <row r="564270" spans="68:68" customFormat="1">
      <c r="BP564270" s="90"/>
    </row>
    <row r="564271" spans="68:68" customFormat="1">
      <c r="BP564271" s="90"/>
    </row>
    <row r="564272" spans="68:68" customFormat="1">
      <c r="BP564272" s="90"/>
    </row>
    <row r="564273" spans="68:68" customFormat="1">
      <c r="BP564273" s="90"/>
    </row>
    <row r="564274" spans="68:68" customFormat="1">
      <c r="BP564274" s="90"/>
    </row>
    <row r="564275" spans="68:68" customFormat="1">
      <c r="BP564275" s="90"/>
    </row>
    <row r="564276" spans="68:68" customFormat="1">
      <c r="BP564276" s="90"/>
    </row>
    <row r="564277" spans="68:68" customFormat="1">
      <c r="BP564277" s="90"/>
    </row>
    <row r="564278" spans="68:68" customFormat="1">
      <c r="BP564278" s="90"/>
    </row>
    <row r="564279" spans="68:68" customFormat="1">
      <c r="BP564279" s="90"/>
    </row>
    <row r="564280" spans="68:68" customFormat="1">
      <c r="BP564280" s="90"/>
    </row>
    <row r="564281" spans="68:68" customFormat="1">
      <c r="BP564281" s="90"/>
    </row>
    <row r="564282" spans="68:68" customFormat="1">
      <c r="BP564282" s="90"/>
    </row>
    <row r="564283" spans="68:68" customFormat="1">
      <c r="BP564283" s="90"/>
    </row>
    <row r="564284" spans="68:68" customFormat="1">
      <c r="BP564284" s="90"/>
    </row>
    <row r="564285" spans="68:68" customFormat="1">
      <c r="BP564285" s="90"/>
    </row>
    <row r="564286" spans="68:68" customFormat="1">
      <c r="BP564286" s="90"/>
    </row>
    <row r="564287" spans="68:68" customFormat="1">
      <c r="BP564287" s="90"/>
    </row>
    <row r="564288" spans="68:68" customFormat="1">
      <c r="BP564288" s="90"/>
    </row>
    <row r="564289" spans="68:68" customFormat="1">
      <c r="BP564289" s="90"/>
    </row>
    <row r="564290" spans="68:68" customFormat="1">
      <c r="BP564290" s="90"/>
    </row>
    <row r="564291" spans="68:68" customFormat="1">
      <c r="BP564291" s="90"/>
    </row>
    <row r="564292" spans="68:68" customFormat="1">
      <c r="BP564292" s="90"/>
    </row>
    <row r="564293" spans="68:68" customFormat="1">
      <c r="BP564293" s="90"/>
    </row>
    <row r="564294" spans="68:68" customFormat="1">
      <c r="BP564294" s="90"/>
    </row>
    <row r="564295" spans="68:68" customFormat="1">
      <c r="BP564295" s="90"/>
    </row>
    <row r="564296" spans="68:68" customFormat="1">
      <c r="BP564296" s="90"/>
    </row>
    <row r="564297" spans="68:68" customFormat="1">
      <c r="BP564297" s="90"/>
    </row>
    <row r="564298" spans="68:68" customFormat="1">
      <c r="BP564298" s="90"/>
    </row>
    <row r="564299" spans="68:68" customFormat="1">
      <c r="BP564299" s="90"/>
    </row>
    <row r="564300" spans="68:68" customFormat="1">
      <c r="BP564300" s="90"/>
    </row>
    <row r="564301" spans="68:68" customFormat="1">
      <c r="BP564301" s="90"/>
    </row>
    <row r="564302" spans="68:68" customFormat="1">
      <c r="BP564302" s="90"/>
    </row>
    <row r="564303" spans="68:68" customFormat="1">
      <c r="BP564303" s="90"/>
    </row>
    <row r="564304" spans="68:68" customFormat="1">
      <c r="BP564304" s="90"/>
    </row>
    <row r="564305" spans="68:68" customFormat="1">
      <c r="BP564305" s="90"/>
    </row>
    <row r="564306" spans="68:68" customFormat="1">
      <c r="BP564306" s="90"/>
    </row>
    <row r="564307" spans="68:68" customFormat="1">
      <c r="BP564307" s="90"/>
    </row>
    <row r="564308" spans="68:68" customFormat="1">
      <c r="BP564308" s="90"/>
    </row>
    <row r="564309" spans="68:68" customFormat="1">
      <c r="BP564309" s="90"/>
    </row>
    <row r="564310" spans="68:68" customFormat="1">
      <c r="BP564310" s="90"/>
    </row>
    <row r="564311" spans="68:68" customFormat="1">
      <c r="BP564311" s="90"/>
    </row>
    <row r="564312" spans="68:68" customFormat="1">
      <c r="BP564312" s="90"/>
    </row>
    <row r="564313" spans="68:68" customFormat="1">
      <c r="BP564313" s="90"/>
    </row>
    <row r="564314" spans="68:68" customFormat="1">
      <c r="BP564314" s="90"/>
    </row>
    <row r="564315" spans="68:68" customFormat="1">
      <c r="BP564315" s="90"/>
    </row>
    <row r="564316" spans="68:68" customFormat="1">
      <c r="BP564316" s="90"/>
    </row>
    <row r="564317" spans="68:68" customFormat="1">
      <c r="BP564317" s="90"/>
    </row>
    <row r="564318" spans="68:68" customFormat="1">
      <c r="BP564318" s="90"/>
    </row>
    <row r="564319" spans="68:68" customFormat="1">
      <c r="BP564319" s="90"/>
    </row>
    <row r="564320" spans="68:68" customFormat="1">
      <c r="BP564320" s="90"/>
    </row>
    <row r="564321" spans="68:68" customFormat="1">
      <c r="BP564321" s="90"/>
    </row>
    <row r="564322" spans="68:68" customFormat="1">
      <c r="BP564322" s="90"/>
    </row>
    <row r="564323" spans="68:68" customFormat="1">
      <c r="BP564323" s="90"/>
    </row>
    <row r="564324" spans="68:68" customFormat="1">
      <c r="BP564324" s="90"/>
    </row>
    <row r="564325" spans="68:68" customFormat="1">
      <c r="BP564325" s="90"/>
    </row>
    <row r="564326" spans="68:68" customFormat="1">
      <c r="BP564326" s="90"/>
    </row>
    <row r="564327" spans="68:68" customFormat="1">
      <c r="BP564327" s="90"/>
    </row>
    <row r="564328" spans="68:68" customFormat="1">
      <c r="BP564328" s="90"/>
    </row>
    <row r="564329" spans="68:68" customFormat="1">
      <c r="BP564329" s="90"/>
    </row>
    <row r="564330" spans="68:68" customFormat="1">
      <c r="BP564330" s="90"/>
    </row>
    <row r="564331" spans="68:68" customFormat="1">
      <c r="BP564331" s="90"/>
    </row>
    <row r="564332" spans="68:68" customFormat="1">
      <c r="BP564332" s="90"/>
    </row>
    <row r="564333" spans="68:68" customFormat="1">
      <c r="BP564333" s="90"/>
    </row>
    <row r="564334" spans="68:68" customFormat="1">
      <c r="BP564334" s="90"/>
    </row>
    <row r="564335" spans="68:68" customFormat="1">
      <c r="BP564335" s="90"/>
    </row>
    <row r="564336" spans="68:68" customFormat="1">
      <c r="BP564336" s="90"/>
    </row>
    <row r="564337" spans="68:68" customFormat="1">
      <c r="BP564337" s="90"/>
    </row>
    <row r="564338" spans="68:68" customFormat="1">
      <c r="BP564338" s="90"/>
    </row>
    <row r="564339" spans="68:68" customFormat="1">
      <c r="BP564339" s="90"/>
    </row>
    <row r="564340" spans="68:68" customFormat="1">
      <c r="BP564340" s="90"/>
    </row>
    <row r="564341" spans="68:68" customFormat="1">
      <c r="BP564341" s="90"/>
    </row>
    <row r="564342" spans="68:68" customFormat="1">
      <c r="BP564342" s="90"/>
    </row>
    <row r="564343" spans="68:68" customFormat="1">
      <c r="BP564343" s="90"/>
    </row>
    <row r="564344" spans="68:68" customFormat="1">
      <c r="BP564344" s="90"/>
    </row>
    <row r="564345" spans="68:68" customFormat="1">
      <c r="BP564345" s="90"/>
    </row>
    <row r="564346" spans="68:68" customFormat="1">
      <c r="BP564346" s="90"/>
    </row>
    <row r="564347" spans="68:68" customFormat="1">
      <c r="BP564347" s="90"/>
    </row>
    <row r="564348" spans="68:68" customFormat="1">
      <c r="BP564348" s="90"/>
    </row>
    <row r="564349" spans="68:68" customFormat="1">
      <c r="BP564349" s="90"/>
    </row>
    <row r="564350" spans="68:68" customFormat="1">
      <c r="BP564350" s="90"/>
    </row>
    <row r="564351" spans="68:68" customFormat="1">
      <c r="BP564351" s="90"/>
    </row>
    <row r="564352" spans="68:68" customFormat="1">
      <c r="BP564352" s="90"/>
    </row>
    <row r="564353" spans="68:68" customFormat="1">
      <c r="BP564353" s="90"/>
    </row>
    <row r="564354" spans="68:68" customFormat="1">
      <c r="BP564354" s="90"/>
    </row>
    <row r="564355" spans="68:68" customFormat="1">
      <c r="BP564355" s="90"/>
    </row>
    <row r="564356" spans="68:68" customFormat="1">
      <c r="BP564356" s="90"/>
    </row>
    <row r="564357" spans="68:68" customFormat="1">
      <c r="BP564357" s="90"/>
    </row>
    <row r="564358" spans="68:68" customFormat="1">
      <c r="BP564358" s="90"/>
    </row>
    <row r="564359" spans="68:68" customFormat="1">
      <c r="BP564359" s="90"/>
    </row>
    <row r="564360" spans="68:68" customFormat="1">
      <c r="BP564360" s="90"/>
    </row>
    <row r="564361" spans="68:68" customFormat="1">
      <c r="BP564361" s="90"/>
    </row>
    <row r="564362" spans="68:68" customFormat="1">
      <c r="BP564362" s="90"/>
    </row>
    <row r="564363" spans="68:68" customFormat="1">
      <c r="BP564363" s="90"/>
    </row>
    <row r="564364" spans="68:68" customFormat="1">
      <c r="BP564364" s="90"/>
    </row>
    <row r="564365" spans="68:68" customFormat="1">
      <c r="BP564365" s="90"/>
    </row>
    <row r="564366" spans="68:68" customFormat="1">
      <c r="BP564366" s="90"/>
    </row>
    <row r="564367" spans="68:68" customFormat="1">
      <c r="BP564367" s="90"/>
    </row>
    <row r="564368" spans="68:68" customFormat="1">
      <c r="BP564368" s="90"/>
    </row>
    <row r="564369" spans="68:68" customFormat="1">
      <c r="BP564369" s="90"/>
    </row>
    <row r="564370" spans="68:68" customFormat="1">
      <c r="BP564370" s="90"/>
    </row>
    <row r="564371" spans="68:68" customFormat="1">
      <c r="BP564371" s="90"/>
    </row>
    <row r="564372" spans="68:68" customFormat="1">
      <c r="BP564372" s="90"/>
    </row>
    <row r="564373" spans="68:68" customFormat="1">
      <c r="BP564373" s="90"/>
    </row>
    <row r="564374" spans="68:68" customFormat="1">
      <c r="BP564374" s="90"/>
    </row>
    <row r="564375" spans="68:68" customFormat="1">
      <c r="BP564375" s="90"/>
    </row>
    <row r="564376" spans="68:68" customFormat="1">
      <c r="BP564376" s="90"/>
    </row>
    <row r="564377" spans="68:68" customFormat="1">
      <c r="BP564377" s="90"/>
    </row>
    <row r="564378" spans="68:68" customFormat="1">
      <c r="BP564378" s="90"/>
    </row>
    <row r="564379" spans="68:68" customFormat="1">
      <c r="BP564379" s="90"/>
    </row>
    <row r="564380" spans="68:68" customFormat="1">
      <c r="BP564380" s="90"/>
    </row>
    <row r="564381" spans="68:68" customFormat="1">
      <c r="BP564381" s="90"/>
    </row>
    <row r="564382" spans="68:68" customFormat="1">
      <c r="BP564382" s="90"/>
    </row>
    <row r="564383" spans="68:68" customFormat="1">
      <c r="BP564383" s="90"/>
    </row>
    <row r="564384" spans="68:68" customFormat="1">
      <c r="BP564384" s="90"/>
    </row>
    <row r="564385" spans="68:68" customFormat="1">
      <c r="BP564385" s="90"/>
    </row>
    <row r="564386" spans="68:68" customFormat="1">
      <c r="BP564386" s="90"/>
    </row>
    <row r="564387" spans="68:68" customFormat="1">
      <c r="BP564387" s="90"/>
    </row>
    <row r="564388" spans="68:68" customFormat="1">
      <c r="BP564388" s="90"/>
    </row>
    <row r="564389" spans="68:68" customFormat="1">
      <c r="BP564389" s="90"/>
    </row>
    <row r="564390" spans="68:68" customFormat="1">
      <c r="BP564390" s="90"/>
    </row>
    <row r="564391" spans="68:68" customFormat="1">
      <c r="BP564391" s="90"/>
    </row>
    <row r="564392" spans="68:68" customFormat="1">
      <c r="BP564392" s="90"/>
    </row>
    <row r="564393" spans="68:68" customFormat="1">
      <c r="BP564393" s="90"/>
    </row>
    <row r="564394" spans="68:68" customFormat="1">
      <c r="BP564394" s="90"/>
    </row>
    <row r="564395" spans="68:68" customFormat="1">
      <c r="BP564395" s="90"/>
    </row>
    <row r="564396" spans="68:68" customFormat="1">
      <c r="BP564396" s="90"/>
    </row>
    <row r="564397" spans="68:68" customFormat="1">
      <c r="BP564397" s="90"/>
    </row>
    <row r="564398" spans="68:68" customFormat="1">
      <c r="BP564398" s="90"/>
    </row>
    <row r="564399" spans="68:68" customFormat="1">
      <c r="BP564399" s="90"/>
    </row>
    <row r="564400" spans="68:68" customFormat="1">
      <c r="BP564400" s="90"/>
    </row>
    <row r="564401" spans="68:68" customFormat="1">
      <c r="BP564401" s="90"/>
    </row>
    <row r="564402" spans="68:68" customFormat="1">
      <c r="BP564402" s="90"/>
    </row>
    <row r="564403" spans="68:68" customFormat="1">
      <c r="BP564403" s="90"/>
    </row>
    <row r="564404" spans="68:68" customFormat="1">
      <c r="BP564404" s="90"/>
    </row>
    <row r="564405" spans="68:68" customFormat="1">
      <c r="BP564405" s="90"/>
    </row>
    <row r="564406" spans="68:68" customFormat="1">
      <c r="BP564406" s="90"/>
    </row>
    <row r="564407" spans="68:68" customFormat="1">
      <c r="BP564407" s="90"/>
    </row>
    <row r="564408" spans="68:68" customFormat="1">
      <c r="BP564408" s="90"/>
    </row>
    <row r="564409" spans="68:68" customFormat="1">
      <c r="BP564409" s="90"/>
    </row>
    <row r="564410" spans="68:68" customFormat="1">
      <c r="BP564410" s="90"/>
    </row>
    <row r="564411" spans="68:68" customFormat="1">
      <c r="BP564411" s="90"/>
    </row>
    <row r="564412" spans="68:68" customFormat="1">
      <c r="BP564412" s="90"/>
    </row>
    <row r="564413" spans="68:68" customFormat="1">
      <c r="BP564413" s="90"/>
    </row>
    <row r="564414" spans="68:68" customFormat="1">
      <c r="BP564414" s="90"/>
    </row>
    <row r="564415" spans="68:68" customFormat="1">
      <c r="BP564415" s="90"/>
    </row>
    <row r="564416" spans="68:68" customFormat="1">
      <c r="BP564416" s="90"/>
    </row>
    <row r="564417" spans="68:68" customFormat="1">
      <c r="BP564417" s="90"/>
    </row>
    <row r="564418" spans="68:68" customFormat="1">
      <c r="BP564418" s="90"/>
    </row>
    <row r="564419" spans="68:68" customFormat="1">
      <c r="BP564419" s="90"/>
    </row>
    <row r="564420" spans="68:68" customFormat="1">
      <c r="BP564420" s="90"/>
    </row>
    <row r="564421" spans="68:68" customFormat="1">
      <c r="BP564421" s="90"/>
    </row>
    <row r="564422" spans="68:68" customFormat="1">
      <c r="BP564422" s="90"/>
    </row>
    <row r="564423" spans="68:68" customFormat="1">
      <c r="BP564423" s="90"/>
    </row>
    <row r="564424" spans="68:68" customFormat="1">
      <c r="BP564424" s="90"/>
    </row>
    <row r="564425" spans="68:68" customFormat="1">
      <c r="BP564425" s="90"/>
    </row>
    <row r="564426" spans="68:68" customFormat="1">
      <c r="BP564426" s="90"/>
    </row>
    <row r="564427" spans="68:68" customFormat="1">
      <c r="BP564427" s="90"/>
    </row>
    <row r="564428" spans="68:68" customFormat="1">
      <c r="BP564428" s="90"/>
    </row>
    <row r="564429" spans="68:68" customFormat="1">
      <c r="BP564429" s="90"/>
    </row>
    <row r="564430" spans="68:68" customFormat="1">
      <c r="BP564430" s="90"/>
    </row>
    <row r="564431" spans="68:68" customFormat="1">
      <c r="BP564431" s="90"/>
    </row>
    <row r="564432" spans="68:68" customFormat="1">
      <c r="BP564432" s="90"/>
    </row>
    <row r="564433" spans="68:68" customFormat="1">
      <c r="BP564433" s="90"/>
    </row>
    <row r="564434" spans="68:68" customFormat="1">
      <c r="BP564434" s="90"/>
    </row>
    <row r="564435" spans="68:68" customFormat="1">
      <c r="BP564435" s="90"/>
    </row>
    <row r="564436" spans="68:68" customFormat="1">
      <c r="BP564436" s="90"/>
    </row>
    <row r="564437" spans="68:68" customFormat="1">
      <c r="BP564437" s="90"/>
    </row>
    <row r="564438" spans="68:68" customFormat="1">
      <c r="BP564438" s="90"/>
    </row>
    <row r="564439" spans="68:68" customFormat="1">
      <c r="BP564439" s="90"/>
    </row>
    <row r="564440" spans="68:68" customFormat="1">
      <c r="BP564440" s="90"/>
    </row>
    <row r="564441" spans="68:68" customFormat="1">
      <c r="BP564441" s="90"/>
    </row>
    <row r="564442" spans="68:68" customFormat="1">
      <c r="BP564442" s="90"/>
    </row>
    <row r="564443" spans="68:68" customFormat="1">
      <c r="BP564443" s="90"/>
    </row>
    <row r="564444" spans="68:68" customFormat="1">
      <c r="BP564444" s="90"/>
    </row>
    <row r="564445" spans="68:68" customFormat="1">
      <c r="BP564445" s="90"/>
    </row>
    <row r="564446" spans="68:68" customFormat="1">
      <c r="BP564446" s="90"/>
    </row>
    <row r="564447" spans="68:68" customFormat="1">
      <c r="BP564447" s="90"/>
    </row>
    <row r="564448" spans="68:68" customFormat="1">
      <c r="BP564448" s="90"/>
    </row>
    <row r="564449" spans="68:68" customFormat="1">
      <c r="BP564449" s="90"/>
    </row>
    <row r="564450" spans="68:68" customFormat="1">
      <c r="BP564450" s="90"/>
    </row>
    <row r="564451" spans="68:68" customFormat="1">
      <c r="BP564451" s="90"/>
    </row>
    <row r="564452" spans="68:68" customFormat="1">
      <c r="BP564452" s="90"/>
    </row>
    <row r="564453" spans="68:68" customFormat="1">
      <c r="BP564453" s="90"/>
    </row>
    <row r="564454" spans="68:68" customFormat="1">
      <c r="BP564454" s="90"/>
    </row>
    <row r="564455" spans="68:68" customFormat="1">
      <c r="BP564455" s="90"/>
    </row>
    <row r="564456" spans="68:68" customFormat="1">
      <c r="BP564456" s="90"/>
    </row>
    <row r="564457" spans="68:68" customFormat="1">
      <c r="BP564457" s="90"/>
    </row>
    <row r="564458" spans="68:68" customFormat="1">
      <c r="BP564458" s="90"/>
    </row>
    <row r="564459" spans="68:68" customFormat="1">
      <c r="BP564459" s="90"/>
    </row>
    <row r="564460" spans="68:68" customFormat="1">
      <c r="BP564460" s="90"/>
    </row>
    <row r="564461" spans="68:68" customFormat="1">
      <c r="BP564461" s="90"/>
    </row>
    <row r="564462" spans="68:68" customFormat="1">
      <c r="BP564462" s="90"/>
    </row>
    <row r="564463" spans="68:68" customFormat="1">
      <c r="BP564463" s="90"/>
    </row>
    <row r="564464" spans="68:68" customFormat="1">
      <c r="BP564464" s="90"/>
    </row>
    <row r="564465" spans="68:68" customFormat="1">
      <c r="BP564465" s="90"/>
    </row>
    <row r="564466" spans="68:68" customFormat="1">
      <c r="BP564466" s="90"/>
    </row>
    <row r="564467" spans="68:68" customFormat="1">
      <c r="BP564467" s="90"/>
    </row>
    <row r="564468" spans="68:68" customFormat="1">
      <c r="BP564468" s="90"/>
    </row>
    <row r="564469" spans="68:68" customFormat="1">
      <c r="BP564469" s="90"/>
    </row>
    <row r="564470" spans="68:68" customFormat="1">
      <c r="BP564470" s="90"/>
    </row>
    <row r="564471" spans="68:68" customFormat="1">
      <c r="BP564471" s="90"/>
    </row>
    <row r="564472" spans="68:68" customFormat="1">
      <c r="BP564472" s="90"/>
    </row>
    <row r="564473" spans="68:68" customFormat="1">
      <c r="BP564473" s="90"/>
    </row>
    <row r="564474" spans="68:68" customFormat="1">
      <c r="BP564474" s="90"/>
    </row>
    <row r="564475" spans="68:68" customFormat="1">
      <c r="BP564475" s="90"/>
    </row>
    <row r="564476" spans="68:68" customFormat="1">
      <c r="BP564476" s="90"/>
    </row>
    <row r="564477" spans="68:68" customFormat="1">
      <c r="BP564477" s="90"/>
    </row>
    <row r="564478" spans="68:68" customFormat="1">
      <c r="BP564478" s="90"/>
    </row>
    <row r="564479" spans="68:68" customFormat="1">
      <c r="BP564479" s="90"/>
    </row>
    <row r="564480" spans="68:68" customFormat="1">
      <c r="BP564480" s="90"/>
    </row>
    <row r="564481" spans="68:68" customFormat="1">
      <c r="BP564481" s="90"/>
    </row>
    <row r="564482" spans="68:68" customFormat="1">
      <c r="BP564482" s="90"/>
    </row>
    <row r="564483" spans="68:68" customFormat="1">
      <c r="BP564483" s="90"/>
    </row>
    <row r="564484" spans="68:68" customFormat="1">
      <c r="BP564484" s="90"/>
    </row>
    <row r="564485" spans="68:68" customFormat="1">
      <c r="BP564485" s="90"/>
    </row>
    <row r="564486" spans="68:68" customFormat="1">
      <c r="BP564486" s="90"/>
    </row>
    <row r="564487" spans="68:68" customFormat="1">
      <c r="BP564487" s="90"/>
    </row>
    <row r="564488" spans="68:68" customFormat="1">
      <c r="BP564488" s="90"/>
    </row>
    <row r="564489" spans="68:68" customFormat="1">
      <c r="BP564489" s="90"/>
    </row>
    <row r="564490" spans="68:68" customFormat="1">
      <c r="BP564490" s="90"/>
    </row>
    <row r="564491" spans="68:68" customFormat="1">
      <c r="BP564491" s="90"/>
    </row>
    <row r="564492" spans="68:68" customFormat="1">
      <c r="BP564492" s="90"/>
    </row>
    <row r="564493" spans="68:68" customFormat="1">
      <c r="BP564493" s="90"/>
    </row>
    <row r="564494" spans="68:68" customFormat="1">
      <c r="BP564494" s="90"/>
    </row>
    <row r="564495" spans="68:68" customFormat="1">
      <c r="BP564495" s="90"/>
    </row>
    <row r="564496" spans="68:68" customFormat="1">
      <c r="BP564496" s="90"/>
    </row>
    <row r="564497" spans="68:68" customFormat="1">
      <c r="BP564497" s="90"/>
    </row>
    <row r="564498" spans="68:68" customFormat="1">
      <c r="BP564498" s="90"/>
    </row>
    <row r="564499" spans="68:68" customFormat="1">
      <c r="BP564499" s="90"/>
    </row>
    <row r="564500" spans="68:68" customFormat="1">
      <c r="BP564500" s="90"/>
    </row>
    <row r="564501" spans="68:68" customFormat="1">
      <c r="BP564501" s="90"/>
    </row>
    <row r="564502" spans="68:68" customFormat="1">
      <c r="BP564502" s="90"/>
    </row>
    <row r="564503" spans="68:68" customFormat="1">
      <c r="BP564503" s="90"/>
    </row>
    <row r="564504" spans="68:68" customFormat="1">
      <c r="BP564504" s="90"/>
    </row>
    <row r="564505" spans="68:68" customFormat="1">
      <c r="BP564505" s="90"/>
    </row>
    <row r="564506" spans="68:68" customFormat="1">
      <c r="BP564506" s="90"/>
    </row>
    <row r="564507" spans="68:68" customFormat="1">
      <c r="BP564507" s="90"/>
    </row>
    <row r="564508" spans="68:68" customFormat="1">
      <c r="BP564508" s="90"/>
    </row>
    <row r="564509" spans="68:68" customFormat="1">
      <c r="BP564509" s="90"/>
    </row>
    <row r="564510" spans="68:68" customFormat="1">
      <c r="BP564510" s="90"/>
    </row>
    <row r="564511" spans="68:68" customFormat="1">
      <c r="BP564511" s="90"/>
    </row>
    <row r="564512" spans="68:68" customFormat="1">
      <c r="BP564512" s="90"/>
    </row>
    <row r="564513" spans="68:68" customFormat="1">
      <c r="BP564513" s="90"/>
    </row>
    <row r="564514" spans="68:68" customFormat="1">
      <c r="BP564514" s="90"/>
    </row>
    <row r="564515" spans="68:68" customFormat="1">
      <c r="BP564515" s="90"/>
    </row>
    <row r="564516" spans="68:68" customFormat="1">
      <c r="BP564516" s="90"/>
    </row>
    <row r="564517" spans="68:68" customFormat="1">
      <c r="BP564517" s="90"/>
    </row>
    <row r="564518" spans="68:68" customFormat="1">
      <c r="BP564518" s="90"/>
    </row>
    <row r="564519" spans="68:68" customFormat="1">
      <c r="BP564519" s="90"/>
    </row>
    <row r="564520" spans="68:68" customFormat="1">
      <c r="BP564520" s="90"/>
    </row>
    <row r="564521" spans="68:68" customFormat="1">
      <c r="BP564521" s="90"/>
    </row>
    <row r="564522" spans="68:68" customFormat="1">
      <c r="BP564522" s="90"/>
    </row>
    <row r="564523" spans="68:68" customFormat="1">
      <c r="BP564523" s="90"/>
    </row>
    <row r="564524" spans="68:68" customFormat="1">
      <c r="BP564524" s="90"/>
    </row>
    <row r="564525" spans="68:68" customFormat="1">
      <c r="BP564525" s="90"/>
    </row>
    <row r="564526" spans="68:68" customFormat="1">
      <c r="BP564526" s="90"/>
    </row>
    <row r="564527" spans="68:68" customFormat="1">
      <c r="BP564527" s="90"/>
    </row>
    <row r="564528" spans="68:68" customFormat="1">
      <c r="BP564528" s="90"/>
    </row>
    <row r="564529" spans="68:68" customFormat="1">
      <c r="BP564529" s="90"/>
    </row>
    <row r="564530" spans="68:68" customFormat="1">
      <c r="BP564530" s="90"/>
    </row>
    <row r="564531" spans="68:68" customFormat="1">
      <c r="BP564531" s="90"/>
    </row>
    <row r="564532" spans="68:68" customFormat="1">
      <c r="BP564532" s="90"/>
    </row>
    <row r="564533" spans="68:68" customFormat="1">
      <c r="BP564533" s="90"/>
    </row>
    <row r="564534" spans="68:68" customFormat="1">
      <c r="BP564534" s="90"/>
    </row>
    <row r="564535" spans="68:68" customFormat="1">
      <c r="BP564535" s="90"/>
    </row>
    <row r="564536" spans="68:68" customFormat="1">
      <c r="BP564536" s="90"/>
    </row>
    <row r="564537" spans="68:68" customFormat="1">
      <c r="BP564537" s="90"/>
    </row>
    <row r="564538" spans="68:68" customFormat="1">
      <c r="BP564538" s="90"/>
    </row>
    <row r="564539" spans="68:68" customFormat="1">
      <c r="BP564539" s="90"/>
    </row>
    <row r="564540" spans="68:68" customFormat="1">
      <c r="BP564540" s="90"/>
    </row>
    <row r="564541" spans="68:68" customFormat="1">
      <c r="BP564541" s="90"/>
    </row>
    <row r="564542" spans="68:68" customFormat="1">
      <c r="BP564542" s="90"/>
    </row>
    <row r="564543" spans="68:68" customFormat="1">
      <c r="BP564543" s="90"/>
    </row>
    <row r="564544" spans="68:68" customFormat="1">
      <c r="BP564544" s="90"/>
    </row>
    <row r="564545" spans="68:68" customFormat="1">
      <c r="BP564545" s="90"/>
    </row>
    <row r="564546" spans="68:68" customFormat="1">
      <c r="BP564546" s="90"/>
    </row>
    <row r="564547" spans="68:68" customFormat="1">
      <c r="BP564547" s="90"/>
    </row>
    <row r="564548" spans="68:68" customFormat="1">
      <c r="BP564548" s="90"/>
    </row>
    <row r="564549" spans="68:68" customFormat="1">
      <c r="BP564549" s="90"/>
    </row>
    <row r="564550" spans="68:68" customFormat="1">
      <c r="BP564550" s="90"/>
    </row>
    <row r="564551" spans="68:68" customFormat="1">
      <c r="BP564551" s="90"/>
    </row>
    <row r="564552" spans="68:68" customFormat="1">
      <c r="BP564552" s="90"/>
    </row>
    <row r="564553" spans="68:68" customFormat="1">
      <c r="BP564553" s="90"/>
    </row>
    <row r="564554" spans="68:68" customFormat="1">
      <c r="BP564554" s="90"/>
    </row>
    <row r="564555" spans="68:68" customFormat="1">
      <c r="BP564555" s="90"/>
    </row>
    <row r="564556" spans="68:68" customFormat="1">
      <c r="BP564556" s="90"/>
    </row>
    <row r="564557" spans="68:68" customFormat="1">
      <c r="BP564557" s="90"/>
    </row>
    <row r="564558" spans="68:68" customFormat="1">
      <c r="BP564558" s="90"/>
    </row>
    <row r="564559" spans="68:68" customFormat="1">
      <c r="BP564559" s="90"/>
    </row>
    <row r="564560" spans="68:68" customFormat="1">
      <c r="BP564560" s="90"/>
    </row>
    <row r="564561" spans="68:68" customFormat="1">
      <c r="BP564561" s="90"/>
    </row>
    <row r="564562" spans="68:68" customFormat="1">
      <c r="BP564562" s="90"/>
    </row>
    <row r="564563" spans="68:68" customFormat="1">
      <c r="BP564563" s="90"/>
    </row>
    <row r="564564" spans="68:68" customFormat="1">
      <c r="BP564564" s="90"/>
    </row>
    <row r="564565" spans="68:68" customFormat="1">
      <c r="BP564565" s="90"/>
    </row>
    <row r="564566" spans="68:68" customFormat="1">
      <c r="BP564566" s="90"/>
    </row>
    <row r="564567" spans="68:68" customFormat="1">
      <c r="BP564567" s="90"/>
    </row>
    <row r="564568" spans="68:68" customFormat="1">
      <c r="BP564568" s="90"/>
    </row>
    <row r="564569" spans="68:68" customFormat="1">
      <c r="BP564569" s="90"/>
    </row>
    <row r="564570" spans="68:68" customFormat="1">
      <c r="BP564570" s="90"/>
    </row>
    <row r="564571" spans="68:68" customFormat="1">
      <c r="BP564571" s="90"/>
    </row>
    <row r="564572" spans="68:68" customFormat="1">
      <c r="BP564572" s="90"/>
    </row>
    <row r="564573" spans="68:68" customFormat="1">
      <c r="BP564573" s="90"/>
    </row>
    <row r="564574" spans="68:68" customFormat="1">
      <c r="BP564574" s="90"/>
    </row>
    <row r="564575" spans="68:68" customFormat="1">
      <c r="BP564575" s="90"/>
    </row>
    <row r="564576" spans="68:68" customFormat="1">
      <c r="BP564576" s="90"/>
    </row>
    <row r="564577" spans="68:68" customFormat="1">
      <c r="BP564577" s="90"/>
    </row>
    <row r="564578" spans="68:68" customFormat="1">
      <c r="BP564578" s="90"/>
    </row>
    <row r="564579" spans="68:68" customFormat="1">
      <c r="BP564579" s="90"/>
    </row>
    <row r="564580" spans="68:68" customFormat="1">
      <c r="BP564580" s="90"/>
    </row>
    <row r="564581" spans="68:68" customFormat="1">
      <c r="BP564581" s="90"/>
    </row>
    <row r="564582" spans="68:68" customFormat="1">
      <c r="BP564582" s="90"/>
    </row>
    <row r="564583" spans="68:68" customFormat="1">
      <c r="BP564583" s="90"/>
    </row>
    <row r="564584" spans="68:68" customFormat="1">
      <c r="BP564584" s="90"/>
    </row>
    <row r="564585" spans="68:68" customFormat="1">
      <c r="BP564585" s="90"/>
    </row>
    <row r="564586" spans="68:68" customFormat="1">
      <c r="BP564586" s="90"/>
    </row>
    <row r="564587" spans="68:68" customFormat="1">
      <c r="BP564587" s="90"/>
    </row>
    <row r="564588" spans="68:68" customFormat="1">
      <c r="BP564588" s="90"/>
    </row>
    <row r="564589" spans="68:68" customFormat="1">
      <c r="BP564589" s="90"/>
    </row>
    <row r="564590" spans="68:68" customFormat="1">
      <c r="BP564590" s="90"/>
    </row>
    <row r="564591" spans="68:68" customFormat="1">
      <c r="BP564591" s="90"/>
    </row>
    <row r="564592" spans="68:68" customFormat="1">
      <c r="BP564592" s="90"/>
    </row>
    <row r="564593" spans="68:68" customFormat="1">
      <c r="BP564593" s="90"/>
    </row>
    <row r="564594" spans="68:68" customFormat="1">
      <c r="BP564594" s="90"/>
    </row>
    <row r="564595" spans="68:68" customFormat="1">
      <c r="BP564595" s="90"/>
    </row>
    <row r="564596" spans="68:68" customFormat="1">
      <c r="BP564596" s="90"/>
    </row>
    <row r="564597" spans="68:68" customFormat="1">
      <c r="BP564597" s="90"/>
    </row>
    <row r="564598" spans="68:68" customFormat="1">
      <c r="BP564598" s="90"/>
    </row>
    <row r="564599" spans="68:68" customFormat="1">
      <c r="BP564599" s="90"/>
    </row>
    <row r="564600" spans="68:68" customFormat="1">
      <c r="BP564600" s="90"/>
    </row>
    <row r="564601" spans="68:68" customFormat="1">
      <c r="BP564601" s="90"/>
    </row>
    <row r="564602" spans="68:68" customFormat="1">
      <c r="BP564602" s="90"/>
    </row>
    <row r="564603" spans="68:68" customFormat="1">
      <c r="BP564603" s="90"/>
    </row>
    <row r="564604" spans="68:68" customFormat="1">
      <c r="BP564604" s="90"/>
    </row>
    <row r="564605" spans="68:68" customFormat="1">
      <c r="BP564605" s="90"/>
    </row>
    <row r="564606" spans="68:68" customFormat="1">
      <c r="BP564606" s="90"/>
    </row>
    <row r="564607" spans="68:68" customFormat="1">
      <c r="BP564607" s="90"/>
    </row>
    <row r="564608" spans="68:68" customFormat="1">
      <c r="BP564608" s="90"/>
    </row>
    <row r="564609" spans="68:68" customFormat="1">
      <c r="BP564609" s="90"/>
    </row>
    <row r="564610" spans="68:68" customFormat="1">
      <c r="BP564610" s="90"/>
    </row>
    <row r="564611" spans="68:68" customFormat="1">
      <c r="BP564611" s="90"/>
    </row>
    <row r="564612" spans="68:68" customFormat="1">
      <c r="BP564612" s="90"/>
    </row>
    <row r="564613" spans="68:68" customFormat="1">
      <c r="BP564613" s="90"/>
    </row>
    <row r="564614" spans="68:68" customFormat="1">
      <c r="BP564614" s="90"/>
    </row>
    <row r="564615" spans="68:68" customFormat="1">
      <c r="BP564615" s="90"/>
    </row>
    <row r="564616" spans="68:68" customFormat="1">
      <c r="BP564616" s="90"/>
    </row>
    <row r="564617" spans="68:68" customFormat="1">
      <c r="BP564617" s="90"/>
    </row>
    <row r="564618" spans="68:68" customFormat="1">
      <c r="BP564618" s="90"/>
    </row>
    <row r="564619" spans="68:68" customFormat="1">
      <c r="BP564619" s="90"/>
    </row>
    <row r="564620" spans="68:68" customFormat="1">
      <c r="BP564620" s="90"/>
    </row>
    <row r="564621" spans="68:68" customFormat="1">
      <c r="BP564621" s="90"/>
    </row>
    <row r="564622" spans="68:68" customFormat="1">
      <c r="BP564622" s="90"/>
    </row>
    <row r="564623" spans="68:68" customFormat="1">
      <c r="BP564623" s="90"/>
    </row>
    <row r="564624" spans="68:68" customFormat="1">
      <c r="BP564624" s="90"/>
    </row>
    <row r="564625" spans="68:68" customFormat="1">
      <c r="BP564625" s="90"/>
    </row>
    <row r="564626" spans="68:68" customFormat="1">
      <c r="BP564626" s="90"/>
    </row>
    <row r="564627" spans="68:68" customFormat="1">
      <c r="BP564627" s="90"/>
    </row>
    <row r="564628" spans="68:68" customFormat="1">
      <c r="BP564628" s="90"/>
    </row>
    <row r="564629" spans="68:68" customFormat="1">
      <c r="BP564629" s="90"/>
    </row>
    <row r="564630" spans="68:68" customFormat="1">
      <c r="BP564630" s="90"/>
    </row>
    <row r="564631" spans="68:68" customFormat="1">
      <c r="BP564631" s="90"/>
    </row>
    <row r="564632" spans="68:68" customFormat="1">
      <c r="BP564632" s="90"/>
    </row>
    <row r="564633" spans="68:68" customFormat="1">
      <c r="BP564633" s="90"/>
    </row>
    <row r="564634" spans="68:68" customFormat="1">
      <c r="BP564634" s="90"/>
    </row>
    <row r="564635" spans="68:68" customFormat="1">
      <c r="BP564635" s="90"/>
    </row>
    <row r="564636" spans="68:68" customFormat="1">
      <c r="BP564636" s="90"/>
    </row>
    <row r="564637" spans="68:68" customFormat="1">
      <c r="BP564637" s="90"/>
    </row>
    <row r="564638" spans="68:68" customFormat="1">
      <c r="BP564638" s="90"/>
    </row>
    <row r="564639" spans="68:68" customFormat="1">
      <c r="BP564639" s="90"/>
    </row>
    <row r="564640" spans="68:68" customFormat="1">
      <c r="BP564640" s="90"/>
    </row>
    <row r="564641" spans="68:68" customFormat="1">
      <c r="BP564641" s="90"/>
    </row>
    <row r="564642" spans="68:68" customFormat="1">
      <c r="BP564642" s="90"/>
    </row>
    <row r="564643" spans="68:68" customFormat="1">
      <c r="BP564643" s="90"/>
    </row>
    <row r="564644" spans="68:68" customFormat="1">
      <c r="BP564644" s="90"/>
    </row>
    <row r="564645" spans="68:68" customFormat="1">
      <c r="BP564645" s="90"/>
    </row>
    <row r="564646" spans="68:68" customFormat="1">
      <c r="BP564646" s="90"/>
    </row>
    <row r="564647" spans="68:68" customFormat="1">
      <c r="BP564647" s="90"/>
    </row>
    <row r="564648" spans="68:68" customFormat="1">
      <c r="BP564648" s="90"/>
    </row>
    <row r="564649" spans="68:68" customFormat="1">
      <c r="BP564649" s="90"/>
    </row>
    <row r="564650" spans="68:68" customFormat="1">
      <c r="BP564650" s="90"/>
    </row>
    <row r="564651" spans="68:68" customFormat="1">
      <c r="BP564651" s="90"/>
    </row>
    <row r="564652" spans="68:68" customFormat="1">
      <c r="BP564652" s="90"/>
    </row>
    <row r="564653" spans="68:68" customFormat="1">
      <c r="BP564653" s="90"/>
    </row>
    <row r="564654" spans="68:68" customFormat="1">
      <c r="BP564654" s="90"/>
    </row>
    <row r="564655" spans="68:68" customFormat="1">
      <c r="BP564655" s="90"/>
    </row>
    <row r="564656" spans="68:68" customFormat="1">
      <c r="BP564656" s="90"/>
    </row>
    <row r="564657" spans="68:68" customFormat="1">
      <c r="BP564657" s="90"/>
    </row>
    <row r="564658" spans="68:68" customFormat="1">
      <c r="BP564658" s="90"/>
    </row>
    <row r="564659" spans="68:68" customFormat="1">
      <c r="BP564659" s="90"/>
    </row>
    <row r="564660" spans="68:68" customFormat="1">
      <c r="BP564660" s="90"/>
    </row>
    <row r="564661" spans="68:68" customFormat="1">
      <c r="BP564661" s="90"/>
    </row>
    <row r="564662" spans="68:68" customFormat="1">
      <c r="BP564662" s="90"/>
    </row>
    <row r="564663" spans="68:68" customFormat="1">
      <c r="BP564663" s="90"/>
    </row>
    <row r="564664" spans="68:68" customFormat="1">
      <c r="BP564664" s="90"/>
    </row>
    <row r="564665" spans="68:68" customFormat="1">
      <c r="BP564665" s="90"/>
    </row>
    <row r="564666" spans="68:68" customFormat="1">
      <c r="BP564666" s="90"/>
    </row>
    <row r="564667" spans="68:68" customFormat="1">
      <c r="BP564667" s="90"/>
    </row>
    <row r="564668" spans="68:68" customFormat="1">
      <c r="BP564668" s="90"/>
    </row>
    <row r="564669" spans="68:68" customFormat="1">
      <c r="BP564669" s="90"/>
    </row>
    <row r="564670" spans="68:68" customFormat="1">
      <c r="BP564670" s="90"/>
    </row>
    <row r="564671" spans="68:68" customFormat="1">
      <c r="BP564671" s="90"/>
    </row>
    <row r="564672" spans="68:68" customFormat="1">
      <c r="BP564672" s="90"/>
    </row>
    <row r="564673" spans="68:68" customFormat="1">
      <c r="BP564673" s="90"/>
    </row>
    <row r="564674" spans="68:68" customFormat="1">
      <c r="BP564674" s="90"/>
    </row>
    <row r="564675" spans="68:68" customFormat="1">
      <c r="BP564675" s="90"/>
    </row>
    <row r="564676" spans="68:68" customFormat="1">
      <c r="BP564676" s="90"/>
    </row>
    <row r="564677" spans="68:68" customFormat="1">
      <c r="BP564677" s="90"/>
    </row>
    <row r="564678" spans="68:68" customFormat="1">
      <c r="BP564678" s="90"/>
    </row>
    <row r="564679" spans="68:68" customFormat="1">
      <c r="BP564679" s="90"/>
    </row>
    <row r="564680" spans="68:68" customFormat="1">
      <c r="BP564680" s="90"/>
    </row>
    <row r="564681" spans="68:68" customFormat="1">
      <c r="BP564681" s="90"/>
    </row>
    <row r="564682" spans="68:68" customFormat="1">
      <c r="BP564682" s="90"/>
    </row>
    <row r="564683" spans="68:68" customFormat="1">
      <c r="BP564683" s="90"/>
    </row>
    <row r="564684" spans="68:68" customFormat="1">
      <c r="BP564684" s="90"/>
    </row>
    <row r="564685" spans="68:68" customFormat="1">
      <c r="BP564685" s="90"/>
    </row>
    <row r="564686" spans="68:68" customFormat="1">
      <c r="BP564686" s="90"/>
    </row>
    <row r="564687" spans="68:68" customFormat="1">
      <c r="BP564687" s="90"/>
    </row>
    <row r="564688" spans="68:68" customFormat="1">
      <c r="BP564688" s="90"/>
    </row>
    <row r="564689" spans="68:68" customFormat="1">
      <c r="BP564689" s="90"/>
    </row>
    <row r="564690" spans="68:68" customFormat="1">
      <c r="BP564690" s="90"/>
    </row>
    <row r="564691" spans="68:68" customFormat="1">
      <c r="BP564691" s="90"/>
    </row>
    <row r="564692" spans="68:68" customFormat="1">
      <c r="BP564692" s="90"/>
    </row>
    <row r="564693" spans="68:68" customFormat="1">
      <c r="BP564693" s="90"/>
    </row>
    <row r="564694" spans="68:68" customFormat="1">
      <c r="BP564694" s="90"/>
    </row>
    <row r="564695" spans="68:68" customFormat="1">
      <c r="BP564695" s="90"/>
    </row>
    <row r="564696" spans="68:68" customFormat="1">
      <c r="BP564696" s="90"/>
    </row>
    <row r="564697" spans="68:68" customFormat="1">
      <c r="BP564697" s="90"/>
    </row>
    <row r="564698" spans="68:68" customFormat="1">
      <c r="BP564698" s="90"/>
    </row>
    <row r="564699" spans="68:68" customFormat="1">
      <c r="BP564699" s="90"/>
    </row>
    <row r="564700" spans="68:68" customFormat="1">
      <c r="BP564700" s="90"/>
    </row>
    <row r="564701" spans="68:68" customFormat="1">
      <c r="BP564701" s="90"/>
    </row>
    <row r="564702" spans="68:68" customFormat="1">
      <c r="BP564702" s="90"/>
    </row>
    <row r="564703" spans="68:68" customFormat="1">
      <c r="BP564703" s="90"/>
    </row>
    <row r="564704" spans="68:68" customFormat="1">
      <c r="BP564704" s="90"/>
    </row>
    <row r="564705" spans="68:68" customFormat="1">
      <c r="BP564705" s="90"/>
    </row>
    <row r="564706" spans="68:68" customFormat="1">
      <c r="BP564706" s="90"/>
    </row>
    <row r="564707" spans="68:68" customFormat="1">
      <c r="BP564707" s="90"/>
    </row>
    <row r="564708" spans="68:68" customFormat="1">
      <c r="BP564708" s="90"/>
    </row>
    <row r="564709" spans="68:68" customFormat="1">
      <c r="BP564709" s="90"/>
    </row>
    <row r="564710" spans="68:68" customFormat="1">
      <c r="BP564710" s="90"/>
    </row>
    <row r="564711" spans="68:68" customFormat="1">
      <c r="BP564711" s="90"/>
    </row>
    <row r="564712" spans="68:68" customFormat="1">
      <c r="BP564712" s="90"/>
    </row>
    <row r="564713" spans="68:68" customFormat="1">
      <c r="BP564713" s="90"/>
    </row>
    <row r="564714" spans="68:68" customFormat="1">
      <c r="BP564714" s="90"/>
    </row>
    <row r="564715" spans="68:68" customFormat="1">
      <c r="BP564715" s="90"/>
    </row>
    <row r="564716" spans="68:68" customFormat="1">
      <c r="BP564716" s="90"/>
    </row>
    <row r="564717" spans="68:68" customFormat="1">
      <c r="BP564717" s="90"/>
    </row>
    <row r="564718" spans="68:68" customFormat="1">
      <c r="BP564718" s="90"/>
    </row>
    <row r="564719" spans="68:68" customFormat="1">
      <c r="BP564719" s="90"/>
    </row>
    <row r="564720" spans="68:68" customFormat="1">
      <c r="BP564720" s="90"/>
    </row>
    <row r="564721" spans="68:68" customFormat="1">
      <c r="BP564721" s="90"/>
    </row>
    <row r="564722" spans="68:68" customFormat="1">
      <c r="BP564722" s="90"/>
    </row>
    <row r="564723" spans="68:68" customFormat="1">
      <c r="BP564723" s="90"/>
    </row>
    <row r="564724" spans="68:68" customFormat="1">
      <c r="BP564724" s="90"/>
    </row>
    <row r="564725" spans="68:68" customFormat="1">
      <c r="BP564725" s="90"/>
    </row>
    <row r="564726" spans="68:68" customFormat="1">
      <c r="BP564726" s="90"/>
    </row>
    <row r="564727" spans="68:68" customFormat="1">
      <c r="BP564727" s="90"/>
    </row>
    <row r="564728" spans="68:68" customFormat="1">
      <c r="BP564728" s="90"/>
    </row>
    <row r="564729" spans="68:68" customFormat="1">
      <c r="BP564729" s="90"/>
    </row>
    <row r="564730" spans="68:68" customFormat="1">
      <c r="BP564730" s="90"/>
    </row>
    <row r="564731" spans="68:68" customFormat="1">
      <c r="BP564731" s="90"/>
    </row>
    <row r="564732" spans="68:68" customFormat="1">
      <c r="BP564732" s="90"/>
    </row>
    <row r="564733" spans="68:68" customFormat="1">
      <c r="BP564733" s="90"/>
    </row>
    <row r="564734" spans="68:68" customFormat="1">
      <c r="BP564734" s="90"/>
    </row>
    <row r="564735" spans="68:68" customFormat="1">
      <c r="BP564735" s="90"/>
    </row>
    <row r="564736" spans="68:68" customFormat="1">
      <c r="BP564736" s="90"/>
    </row>
    <row r="564737" spans="68:68" customFormat="1">
      <c r="BP564737" s="90"/>
    </row>
    <row r="564738" spans="68:68" customFormat="1">
      <c r="BP564738" s="90"/>
    </row>
    <row r="564739" spans="68:68" customFormat="1">
      <c r="BP564739" s="90"/>
    </row>
    <row r="564740" spans="68:68" customFormat="1">
      <c r="BP564740" s="90"/>
    </row>
    <row r="564741" spans="68:68" customFormat="1">
      <c r="BP564741" s="90"/>
    </row>
    <row r="564742" spans="68:68" customFormat="1">
      <c r="BP564742" s="90"/>
    </row>
    <row r="564743" spans="68:68" customFormat="1">
      <c r="BP564743" s="90"/>
    </row>
    <row r="564744" spans="68:68" customFormat="1">
      <c r="BP564744" s="90"/>
    </row>
    <row r="564745" spans="68:68" customFormat="1">
      <c r="BP564745" s="90"/>
    </row>
    <row r="564746" spans="68:68" customFormat="1">
      <c r="BP564746" s="90"/>
    </row>
    <row r="564747" spans="68:68" customFormat="1">
      <c r="BP564747" s="90"/>
    </row>
    <row r="564748" spans="68:68" customFormat="1">
      <c r="BP564748" s="90"/>
    </row>
    <row r="564749" spans="68:68" customFormat="1">
      <c r="BP564749" s="90"/>
    </row>
    <row r="564750" spans="68:68" customFormat="1">
      <c r="BP564750" s="90"/>
    </row>
    <row r="564751" spans="68:68" customFormat="1">
      <c r="BP564751" s="90"/>
    </row>
    <row r="564752" spans="68:68" customFormat="1">
      <c r="BP564752" s="90"/>
    </row>
    <row r="564753" spans="68:68" customFormat="1">
      <c r="BP564753" s="90"/>
    </row>
    <row r="564754" spans="68:68" customFormat="1">
      <c r="BP564754" s="90"/>
    </row>
    <row r="564755" spans="68:68" customFormat="1">
      <c r="BP564755" s="90"/>
    </row>
    <row r="564756" spans="68:68" customFormat="1">
      <c r="BP564756" s="90"/>
    </row>
    <row r="564757" spans="68:68" customFormat="1">
      <c r="BP564757" s="90"/>
    </row>
    <row r="564758" spans="68:68" customFormat="1">
      <c r="BP564758" s="90"/>
    </row>
    <row r="564759" spans="68:68" customFormat="1">
      <c r="BP564759" s="90"/>
    </row>
    <row r="564760" spans="68:68" customFormat="1">
      <c r="BP564760" s="90"/>
    </row>
    <row r="564761" spans="68:68" customFormat="1">
      <c r="BP564761" s="90"/>
    </row>
    <row r="564762" spans="68:68" customFormat="1">
      <c r="BP564762" s="90"/>
    </row>
    <row r="564763" spans="68:68" customFormat="1">
      <c r="BP564763" s="90"/>
    </row>
    <row r="564764" spans="68:68" customFormat="1">
      <c r="BP564764" s="90"/>
    </row>
    <row r="564765" spans="68:68" customFormat="1">
      <c r="BP564765" s="90"/>
    </row>
    <row r="564766" spans="68:68" customFormat="1">
      <c r="BP564766" s="90"/>
    </row>
    <row r="564767" spans="68:68" customFormat="1">
      <c r="BP564767" s="90"/>
    </row>
    <row r="564768" spans="68:68" customFormat="1">
      <c r="BP564768" s="90"/>
    </row>
    <row r="564769" spans="68:68" customFormat="1">
      <c r="BP564769" s="90"/>
    </row>
    <row r="564770" spans="68:68" customFormat="1">
      <c r="BP564770" s="90"/>
    </row>
    <row r="564771" spans="68:68" customFormat="1">
      <c r="BP564771" s="90"/>
    </row>
    <row r="564772" spans="68:68" customFormat="1">
      <c r="BP564772" s="90"/>
    </row>
    <row r="564773" spans="68:68" customFormat="1">
      <c r="BP564773" s="90"/>
    </row>
    <row r="564774" spans="68:68" customFormat="1">
      <c r="BP564774" s="90"/>
    </row>
    <row r="564775" spans="68:68" customFormat="1">
      <c r="BP564775" s="90"/>
    </row>
    <row r="564776" spans="68:68" customFormat="1">
      <c r="BP564776" s="90"/>
    </row>
    <row r="564777" spans="68:68" customFormat="1">
      <c r="BP564777" s="90"/>
    </row>
    <row r="564778" spans="68:68" customFormat="1">
      <c r="BP564778" s="90"/>
    </row>
    <row r="564779" spans="68:68" customFormat="1">
      <c r="BP564779" s="90"/>
    </row>
    <row r="564780" spans="68:68" customFormat="1">
      <c r="BP564780" s="90"/>
    </row>
    <row r="564781" spans="68:68" customFormat="1">
      <c r="BP564781" s="90"/>
    </row>
    <row r="564782" spans="68:68" customFormat="1">
      <c r="BP564782" s="90"/>
    </row>
    <row r="564783" spans="68:68" customFormat="1">
      <c r="BP564783" s="90"/>
    </row>
    <row r="564784" spans="68:68" customFormat="1">
      <c r="BP564784" s="90"/>
    </row>
    <row r="564785" spans="68:68" customFormat="1">
      <c r="BP564785" s="90"/>
    </row>
    <row r="564786" spans="68:68" customFormat="1">
      <c r="BP564786" s="90"/>
    </row>
    <row r="564787" spans="68:68" customFormat="1">
      <c r="BP564787" s="90"/>
    </row>
    <row r="564788" spans="68:68" customFormat="1">
      <c r="BP564788" s="90"/>
    </row>
    <row r="564789" spans="68:68" customFormat="1">
      <c r="BP564789" s="90"/>
    </row>
    <row r="564790" spans="68:68" customFormat="1">
      <c r="BP564790" s="90"/>
    </row>
    <row r="564791" spans="68:68" customFormat="1">
      <c r="BP564791" s="90"/>
    </row>
    <row r="564792" spans="68:68" customFormat="1">
      <c r="BP564792" s="90"/>
    </row>
    <row r="564793" spans="68:68" customFormat="1">
      <c r="BP564793" s="90"/>
    </row>
    <row r="564794" spans="68:68" customFormat="1">
      <c r="BP564794" s="90"/>
    </row>
    <row r="564795" spans="68:68" customFormat="1">
      <c r="BP564795" s="90"/>
    </row>
    <row r="564796" spans="68:68" customFormat="1">
      <c r="BP564796" s="90"/>
    </row>
    <row r="564797" spans="68:68" customFormat="1">
      <c r="BP564797" s="90"/>
    </row>
    <row r="564798" spans="68:68" customFormat="1">
      <c r="BP564798" s="90"/>
    </row>
    <row r="564799" spans="68:68" customFormat="1">
      <c r="BP564799" s="90"/>
    </row>
    <row r="564800" spans="68:68" customFormat="1">
      <c r="BP564800" s="90"/>
    </row>
    <row r="564801" spans="68:68" customFormat="1">
      <c r="BP564801" s="90"/>
    </row>
    <row r="564802" spans="68:68" customFormat="1">
      <c r="BP564802" s="90"/>
    </row>
    <row r="564803" spans="68:68" customFormat="1">
      <c r="BP564803" s="90"/>
    </row>
    <row r="564804" spans="68:68" customFormat="1">
      <c r="BP564804" s="90"/>
    </row>
    <row r="564805" spans="68:68" customFormat="1">
      <c r="BP564805" s="90"/>
    </row>
    <row r="564806" spans="68:68" customFormat="1">
      <c r="BP564806" s="90"/>
    </row>
    <row r="564807" spans="68:68" customFormat="1">
      <c r="BP564807" s="90"/>
    </row>
    <row r="564808" spans="68:68" customFormat="1">
      <c r="BP564808" s="90"/>
    </row>
    <row r="564809" spans="68:68" customFormat="1">
      <c r="BP564809" s="90"/>
    </row>
    <row r="564810" spans="68:68" customFormat="1">
      <c r="BP564810" s="90"/>
    </row>
    <row r="564811" spans="68:68" customFormat="1">
      <c r="BP564811" s="90"/>
    </row>
    <row r="564812" spans="68:68" customFormat="1">
      <c r="BP564812" s="90"/>
    </row>
    <row r="564813" spans="68:68" customFormat="1">
      <c r="BP564813" s="90"/>
    </row>
    <row r="564814" spans="68:68" customFormat="1">
      <c r="BP564814" s="90"/>
    </row>
    <row r="564815" spans="68:68" customFormat="1">
      <c r="BP564815" s="90"/>
    </row>
    <row r="564816" spans="68:68" customFormat="1">
      <c r="BP564816" s="90"/>
    </row>
    <row r="564817" spans="68:68" customFormat="1">
      <c r="BP564817" s="90"/>
    </row>
    <row r="564818" spans="68:68" customFormat="1">
      <c r="BP564818" s="90"/>
    </row>
    <row r="564819" spans="68:68" customFormat="1">
      <c r="BP564819" s="90"/>
    </row>
    <row r="564820" spans="68:68" customFormat="1">
      <c r="BP564820" s="90"/>
    </row>
    <row r="564821" spans="68:68" customFormat="1">
      <c r="BP564821" s="90"/>
    </row>
    <row r="564822" spans="68:68" customFormat="1">
      <c r="BP564822" s="90"/>
    </row>
    <row r="564823" spans="68:68" customFormat="1">
      <c r="BP564823" s="90"/>
    </row>
    <row r="564824" spans="68:68" customFormat="1">
      <c r="BP564824" s="90"/>
    </row>
    <row r="564825" spans="68:68" customFormat="1">
      <c r="BP564825" s="90"/>
    </row>
    <row r="564826" spans="68:68" customFormat="1">
      <c r="BP564826" s="90"/>
    </row>
    <row r="564827" spans="68:68" customFormat="1">
      <c r="BP564827" s="90"/>
    </row>
    <row r="564828" spans="68:68" customFormat="1">
      <c r="BP564828" s="90"/>
    </row>
    <row r="564829" spans="68:68" customFormat="1">
      <c r="BP564829" s="90"/>
    </row>
    <row r="564830" spans="68:68" customFormat="1">
      <c r="BP564830" s="90"/>
    </row>
    <row r="564831" spans="68:68" customFormat="1">
      <c r="BP564831" s="90"/>
    </row>
    <row r="564832" spans="68:68" customFormat="1">
      <c r="BP564832" s="90"/>
    </row>
    <row r="564833" spans="68:68" customFormat="1">
      <c r="BP564833" s="90"/>
    </row>
    <row r="564834" spans="68:68" customFormat="1">
      <c r="BP564834" s="90"/>
    </row>
    <row r="564835" spans="68:68" customFormat="1">
      <c r="BP564835" s="90"/>
    </row>
    <row r="564836" spans="68:68" customFormat="1">
      <c r="BP564836" s="90"/>
    </row>
    <row r="564837" spans="68:68" customFormat="1">
      <c r="BP564837" s="90"/>
    </row>
    <row r="564838" spans="68:68" customFormat="1">
      <c r="BP564838" s="90"/>
    </row>
    <row r="564839" spans="68:68" customFormat="1">
      <c r="BP564839" s="90"/>
    </row>
    <row r="564840" spans="68:68" customFormat="1">
      <c r="BP564840" s="90"/>
    </row>
    <row r="564841" spans="68:68" customFormat="1">
      <c r="BP564841" s="90"/>
    </row>
    <row r="564842" spans="68:68" customFormat="1">
      <c r="BP564842" s="90"/>
    </row>
    <row r="564843" spans="68:68" customFormat="1">
      <c r="BP564843" s="90"/>
    </row>
    <row r="564844" spans="68:68" customFormat="1">
      <c r="BP564844" s="90"/>
    </row>
    <row r="564845" spans="68:68" customFormat="1">
      <c r="BP564845" s="90"/>
    </row>
    <row r="564846" spans="68:68" customFormat="1">
      <c r="BP564846" s="90"/>
    </row>
    <row r="564847" spans="68:68" customFormat="1">
      <c r="BP564847" s="90"/>
    </row>
    <row r="564848" spans="68:68" customFormat="1">
      <c r="BP564848" s="90"/>
    </row>
    <row r="564849" spans="68:68" customFormat="1">
      <c r="BP564849" s="90"/>
    </row>
    <row r="564850" spans="68:68" customFormat="1">
      <c r="BP564850" s="90"/>
    </row>
    <row r="564851" spans="68:68" customFormat="1">
      <c r="BP564851" s="90"/>
    </row>
    <row r="564852" spans="68:68" customFormat="1">
      <c r="BP564852" s="90"/>
    </row>
    <row r="564853" spans="68:68" customFormat="1">
      <c r="BP564853" s="90"/>
    </row>
    <row r="564854" spans="68:68" customFormat="1">
      <c r="BP564854" s="90"/>
    </row>
    <row r="564855" spans="68:68" customFormat="1">
      <c r="BP564855" s="90"/>
    </row>
    <row r="564856" spans="68:68" customFormat="1">
      <c r="BP564856" s="90"/>
    </row>
    <row r="564857" spans="68:68" customFormat="1">
      <c r="BP564857" s="90"/>
    </row>
    <row r="564858" spans="68:68" customFormat="1">
      <c r="BP564858" s="90"/>
    </row>
    <row r="564859" spans="68:68" customFormat="1">
      <c r="BP564859" s="90"/>
    </row>
    <row r="564860" spans="68:68" customFormat="1">
      <c r="BP564860" s="90"/>
    </row>
    <row r="564861" spans="68:68" customFormat="1">
      <c r="BP564861" s="90"/>
    </row>
    <row r="564862" spans="68:68" customFormat="1">
      <c r="BP564862" s="90"/>
    </row>
    <row r="564863" spans="68:68" customFormat="1">
      <c r="BP564863" s="90"/>
    </row>
    <row r="564864" spans="68:68" customFormat="1">
      <c r="BP564864" s="90"/>
    </row>
    <row r="564865" spans="68:68" customFormat="1">
      <c r="BP564865" s="90"/>
    </row>
    <row r="564866" spans="68:68" customFormat="1">
      <c r="BP564866" s="90"/>
    </row>
    <row r="564867" spans="68:68" customFormat="1">
      <c r="BP564867" s="90"/>
    </row>
    <row r="564868" spans="68:68" customFormat="1">
      <c r="BP564868" s="90"/>
    </row>
    <row r="564869" spans="68:68" customFormat="1">
      <c r="BP564869" s="90"/>
    </row>
    <row r="564870" spans="68:68" customFormat="1">
      <c r="BP564870" s="90"/>
    </row>
    <row r="564871" spans="68:68" customFormat="1">
      <c r="BP564871" s="90"/>
    </row>
    <row r="564872" spans="68:68" customFormat="1">
      <c r="BP564872" s="90"/>
    </row>
    <row r="564873" spans="68:68" customFormat="1">
      <c r="BP564873" s="90"/>
    </row>
    <row r="564874" spans="68:68" customFormat="1">
      <c r="BP564874" s="90"/>
    </row>
    <row r="564875" spans="68:68" customFormat="1">
      <c r="BP564875" s="90"/>
    </row>
    <row r="564876" spans="68:68" customFormat="1">
      <c r="BP564876" s="90"/>
    </row>
    <row r="564877" spans="68:68" customFormat="1">
      <c r="BP564877" s="90"/>
    </row>
    <row r="564878" spans="68:68" customFormat="1">
      <c r="BP564878" s="90"/>
    </row>
    <row r="564879" spans="68:68" customFormat="1">
      <c r="BP564879" s="90"/>
    </row>
    <row r="564880" spans="68:68" customFormat="1">
      <c r="BP564880" s="90"/>
    </row>
    <row r="564881" spans="68:68" customFormat="1">
      <c r="BP564881" s="90"/>
    </row>
    <row r="564882" spans="68:68" customFormat="1">
      <c r="BP564882" s="90"/>
    </row>
    <row r="564883" spans="68:68" customFormat="1">
      <c r="BP564883" s="90"/>
    </row>
    <row r="564884" spans="68:68" customFormat="1">
      <c r="BP564884" s="90"/>
    </row>
    <row r="564885" spans="68:68" customFormat="1">
      <c r="BP564885" s="90"/>
    </row>
    <row r="564886" spans="68:68" customFormat="1">
      <c r="BP564886" s="90"/>
    </row>
    <row r="564887" spans="68:68" customFormat="1">
      <c r="BP564887" s="90"/>
    </row>
    <row r="564888" spans="68:68" customFormat="1">
      <c r="BP564888" s="90"/>
    </row>
    <row r="564889" spans="68:68" customFormat="1">
      <c r="BP564889" s="90"/>
    </row>
    <row r="564890" spans="68:68" customFormat="1">
      <c r="BP564890" s="90"/>
    </row>
    <row r="564891" spans="68:68" customFormat="1">
      <c r="BP564891" s="90"/>
    </row>
    <row r="564892" spans="68:68" customFormat="1">
      <c r="BP564892" s="90"/>
    </row>
    <row r="564893" spans="68:68" customFormat="1">
      <c r="BP564893" s="90"/>
    </row>
    <row r="564894" spans="68:68" customFormat="1">
      <c r="BP564894" s="90"/>
    </row>
    <row r="564895" spans="68:68" customFormat="1">
      <c r="BP564895" s="90"/>
    </row>
    <row r="564896" spans="68:68" customFormat="1">
      <c r="BP564896" s="90"/>
    </row>
    <row r="564897" spans="68:68" customFormat="1">
      <c r="BP564897" s="90"/>
    </row>
    <row r="564898" spans="68:68" customFormat="1">
      <c r="BP564898" s="90"/>
    </row>
    <row r="564899" spans="68:68" customFormat="1">
      <c r="BP564899" s="90"/>
    </row>
    <row r="564900" spans="68:68" customFormat="1">
      <c r="BP564900" s="90"/>
    </row>
    <row r="564901" spans="68:68" customFormat="1">
      <c r="BP564901" s="90"/>
    </row>
    <row r="564902" spans="68:68" customFormat="1">
      <c r="BP564902" s="90"/>
    </row>
    <row r="564903" spans="68:68" customFormat="1">
      <c r="BP564903" s="90"/>
    </row>
    <row r="564904" spans="68:68" customFormat="1">
      <c r="BP564904" s="90"/>
    </row>
    <row r="564905" spans="68:68" customFormat="1">
      <c r="BP564905" s="90"/>
    </row>
    <row r="564906" spans="68:68" customFormat="1">
      <c r="BP564906" s="90"/>
    </row>
    <row r="564907" spans="68:68" customFormat="1">
      <c r="BP564907" s="90"/>
    </row>
    <row r="564908" spans="68:68" customFormat="1">
      <c r="BP564908" s="90"/>
    </row>
    <row r="564909" spans="68:68" customFormat="1">
      <c r="BP564909" s="90"/>
    </row>
    <row r="564910" spans="68:68" customFormat="1">
      <c r="BP564910" s="90"/>
    </row>
    <row r="564911" spans="68:68" customFormat="1">
      <c r="BP564911" s="90"/>
    </row>
    <row r="564912" spans="68:68" customFormat="1">
      <c r="BP564912" s="90"/>
    </row>
    <row r="564913" spans="68:68" customFormat="1">
      <c r="BP564913" s="90"/>
    </row>
    <row r="564914" spans="68:68" customFormat="1">
      <c r="BP564914" s="90"/>
    </row>
    <row r="564915" spans="68:68" customFormat="1">
      <c r="BP564915" s="90"/>
    </row>
    <row r="564916" spans="68:68" customFormat="1">
      <c r="BP564916" s="90"/>
    </row>
    <row r="564917" spans="68:68" customFormat="1">
      <c r="BP564917" s="90"/>
    </row>
    <row r="564918" spans="68:68" customFormat="1">
      <c r="BP564918" s="90"/>
    </row>
    <row r="564919" spans="68:68" customFormat="1">
      <c r="BP564919" s="90"/>
    </row>
    <row r="564920" spans="68:68" customFormat="1">
      <c r="BP564920" s="90"/>
    </row>
    <row r="564921" spans="68:68" customFormat="1">
      <c r="BP564921" s="90"/>
    </row>
    <row r="564922" spans="68:68" customFormat="1">
      <c r="BP564922" s="90"/>
    </row>
    <row r="564923" spans="68:68" customFormat="1">
      <c r="BP564923" s="90"/>
    </row>
    <row r="564924" spans="68:68" customFormat="1">
      <c r="BP564924" s="90"/>
    </row>
    <row r="564925" spans="68:68" customFormat="1">
      <c r="BP564925" s="90"/>
    </row>
    <row r="564926" spans="68:68" customFormat="1">
      <c r="BP564926" s="90"/>
    </row>
    <row r="564927" spans="68:68" customFormat="1">
      <c r="BP564927" s="90"/>
    </row>
    <row r="564928" spans="68:68" customFormat="1">
      <c r="BP564928" s="90"/>
    </row>
    <row r="564929" spans="68:68" customFormat="1">
      <c r="BP564929" s="90"/>
    </row>
    <row r="564930" spans="68:68" customFormat="1">
      <c r="BP564930" s="90"/>
    </row>
    <row r="564931" spans="68:68" customFormat="1">
      <c r="BP564931" s="90"/>
    </row>
    <row r="564932" spans="68:68" customFormat="1">
      <c r="BP564932" s="90"/>
    </row>
    <row r="564933" spans="68:68" customFormat="1">
      <c r="BP564933" s="90"/>
    </row>
    <row r="564934" spans="68:68" customFormat="1">
      <c r="BP564934" s="90"/>
    </row>
    <row r="564935" spans="68:68" customFormat="1">
      <c r="BP564935" s="90"/>
    </row>
    <row r="564936" spans="68:68" customFormat="1">
      <c r="BP564936" s="90"/>
    </row>
    <row r="564937" spans="68:68" customFormat="1">
      <c r="BP564937" s="90"/>
    </row>
    <row r="564938" spans="68:68" customFormat="1">
      <c r="BP564938" s="90"/>
    </row>
    <row r="564939" spans="68:68" customFormat="1">
      <c r="BP564939" s="90"/>
    </row>
    <row r="564940" spans="68:68" customFormat="1">
      <c r="BP564940" s="90"/>
    </row>
    <row r="564941" spans="68:68" customFormat="1">
      <c r="BP564941" s="90"/>
    </row>
    <row r="564942" spans="68:68" customFormat="1">
      <c r="BP564942" s="90"/>
    </row>
    <row r="564943" spans="68:68" customFormat="1">
      <c r="BP564943" s="90"/>
    </row>
    <row r="564944" spans="68:68" customFormat="1">
      <c r="BP564944" s="90"/>
    </row>
    <row r="564945" spans="68:68" customFormat="1">
      <c r="BP564945" s="90"/>
    </row>
    <row r="564946" spans="68:68" customFormat="1">
      <c r="BP564946" s="90"/>
    </row>
    <row r="564947" spans="68:68" customFormat="1">
      <c r="BP564947" s="90"/>
    </row>
    <row r="564948" spans="68:68" customFormat="1">
      <c r="BP564948" s="90"/>
    </row>
    <row r="564949" spans="68:68" customFormat="1">
      <c r="BP564949" s="90"/>
    </row>
    <row r="564950" spans="68:68" customFormat="1">
      <c r="BP564950" s="90"/>
    </row>
    <row r="564951" spans="68:68" customFormat="1">
      <c r="BP564951" s="90"/>
    </row>
    <row r="564952" spans="68:68" customFormat="1">
      <c r="BP564952" s="90"/>
    </row>
    <row r="564953" spans="68:68" customFormat="1">
      <c r="BP564953" s="90"/>
    </row>
    <row r="564954" spans="68:68" customFormat="1">
      <c r="BP564954" s="90"/>
    </row>
    <row r="564955" spans="68:68" customFormat="1">
      <c r="BP564955" s="90"/>
    </row>
    <row r="564956" spans="68:68" customFormat="1">
      <c r="BP564956" s="90"/>
    </row>
    <row r="564957" spans="68:68" customFormat="1">
      <c r="BP564957" s="90"/>
    </row>
    <row r="564958" spans="68:68" customFormat="1">
      <c r="BP564958" s="90"/>
    </row>
    <row r="564959" spans="68:68" customFormat="1">
      <c r="BP564959" s="90"/>
    </row>
    <row r="564960" spans="68:68" customFormat="1">
      <c r="BP564960" s="90"/>
    </row>
    <row r="564961" spans="68:68" customFormat="1">
      <c r="BP564961" s="90"/>
    </row>
    <row r="564962" spans="68:68" customFormat="1">
      <c r="BP564962" s="90"/>
    </row>
    <row r="564963" spans="68:68" customFormat="1">
      <c r="BP564963" s="90"/>
    </row>
    <row r="564964" spans="68:68" customFormat="1">
      <c r="BP564964" s="90"/>
    </row>
    <row r="564965" spans="68:68" customFormat="1">
      <c r="BP564965" s="90"/>
    </row>
    <row r="564966" spans="68:68" customFormat="1">
      <c r="BP564966" s="90"/>
    </row>
    <row r="564967" spans="68:68" customFormat="1">
      <c r="BP564967" s="90"/>
    </row>
    <row r="564968" spans="68:68" customFormat="1">
      <c r="BP564968" s="90"/>
    </row>
    <row r="564969" spans="68:68" customFormat="1">
      <c r="BP564969" s="90"/>
    </row>
    <row r="564970" spans="68:68" customFormat="1">
      <c r="BP564970" s="90"/>
    </row>
    <row r="564971" spans="68:68" customFormat="1">
      <c r="BP564971" s="90"/>
    </row>
    <row r="564972" spans="68:68" customFormat="1">
      <c r="BP564972" s="90"/>
    </row>
    <row r="564973" spans="68:68" customFormat="1">
      <c r="BP564973" s="90"/>
    </row>
    <row r="564974" spans="68:68" customFormat="1">
      <c r="BP564974" s="90"/>
    </row>
    <row r="564975" spans="68:68" customFormat="1">
      <c r="BP564975" s="90"/>
    </row>
    <row r="564976" spans="68:68" customFormat="1">
      <c r="BP564976" s="90"/>
    </row>
    <row r="564977" spans="68:68" customFormat="1">
      <c r="BP564977" s="90"/>
    </row>
    <row r="564978" spans="68:68" customFormat="1">
      <c r="BP564978" s="90"/>
    </row>
    <row r="564979" spans="68:68" customFormat="1">
      <c r="BP564979" s="90"/>
    </row>
    <row r="564980" spans="68:68" customFormat="1">
      <c r="BP564980" s="90"/>
    </row>
    <row r="564981" spans="68:68" customFormat="1">
      <c r="BP564981" s="90"/>
    </row>
    <row r="564982" spans="68:68" customFormat="1">
      <c r="BP564982" s="90"/>
    </row>
    <row r="564983" spans="68:68" customFormat="1">
      <c r="BP564983" s="90"/>
    </row>
    <row r="564984" spans="68:68" customFormat="1">
      <c r="BP564984" s="90"/>
    </row>
    <row r="564985" spans="68:68" customFormat="1">
      <c r="BP564985" s="90"/>
    </row>
    <row r="564986" spans="68:68" customFormat="1">
      <c r="BP564986" s="90"/>
    </row>
    <row r="564987" spans="68:68" customFormat="1">
      <c r="BP564987" s="90"/>
    </row>
    <row r="564988" spans="68:68" customFormat="1">
      <c r="BP564988" s="90"/>
    </row>
    <row r="564989" spans="68:68" customFormat="1">
      <c r="BP564989" s="90"/>
    </row>
    <row r="564990" spans="68:68" customFormat="1">
      <c r="BP564990" s="90"/>
    </row>
    <row r="564991" spans="68:68" customFormat="1">
      <c r="BP564991" s="90"/>
    </row>
    <row r="564992" spans="68:68" customFormat="1">
      <c r="BP564992" s="90"/>
    </row>
    <row r="564993" spans="68:68" customFormat="1">
      <c r="BP564993" s="90"/>
    </row>
    <row r="564994" spans="68:68" customFormat="1">
      <c r="BP564994" s="90"/>
    </row>
    <row r="564995" spans="68:68" customFormat="1">
      <c r="BP564995" s="90"/>
    </row>
    <row r="564996" spans="68:68" customFormat="1">
      <c r="BP564996" s="90"/>
    </row>
    <row r="564997" spans="68:68" customFormat="1">
      <c r="BP564997" s="90"/>
    </row>
    <row r="564998" spans="68:68" customFormat="1">
      <c r="BP564998" s="90"/>
    </row>
    <row r="564999" spans="68:68" customFormat="1">
      <c r="BP564999" s="90"/>
    </row>
    <row r="565000" spans="68:68" customFormat="1">
      <c r="BP565000" s="90"/>
    </row>
    <row r="565001" spans="68:68" customFormat="1">
      <c r="BP565001" s="90"/>
    </row>
    <row r="565002" spans="68:68" customFormat="1">
      <c r="BP565002" s="90"/>
    </row>
    <row r="565003" spans="68:68" customFormat="1">
      <c r="BP565003" s="90"/>
    </row>
    <row r="565004" spans="68:68" customFormat="1">
      <c r="BP565004" s="90"/>
    </row>
    <row r="565005" spans="68:68" customFormat="1">
      <c r="BP565005" s="90"/>
    </row>
    <row r="565006" spans="68:68" customFormat="1">
      <c r="BP565006" s="90"/>
    </row>
    <row r="565007" spans="68:68" customFormat="1">
      <c r="BP565007" s="90"/>
    </row>
    <row r="565008" spans="68:68" customFormat="1">
      <c r="BP565008" s="90"/>
    </row>
    <row r="565009" spans="68:68" customFormat="1">
      <c r="BP565009" s="90"/>
    </row>
    <row r="565010" spans="68:68" customFormat="1">
      <c r="BP565010" s="90"/>
    </row>
    <row r="565011" spans="68:68" customFormat="1">
      <c r="BP565011" s="90"/>
    </row>
    <row r="565012" spans="68:68" customFormat="1">
      <c r="BP565012" s="90"/>
    </row>
    <row r="565013" spans="68:68" customFormat="1">
      <c r="BP565013" s="90"/>
    </row>
    <row r="565014" spans="68:68" customFormat="1">
      <c r="BP565014" s="90"/>
    </row>
    <row r="565015" spans="68:68" customFormat="1">
      <c r="BP565015" s="90"/>
    </row>
    <row r="565016" spans="68:68" customFormat="1">
      <c r="BP565016" s="90"/>
    </row>
    <row r="565017" spans="68:68" customFormat="1">
      <c r="BP565017" s="90"/>
    </row>
    <row r="565018" spans="68:68" customFormat="1">
      <c r="BP565018" s="90"/>
    </row>
    <row r="565019" spans="68:68" customFormat="1">
      <c r="BP565019" s="90"/>
    </row>
    <row r="565020" spans="68:68" customFormat="1">
      <c r="BP565020" s="90"/>
    </row>
    <row r="565021" spans="68:68" customFormat="1">
      <c r="BP565021" s="90"/>
    </row>
    <row r="565022" spans="68:68" customFormat="1">
      <c r="BP565022" s="90"/>
    </row>
    <row r="565023" spans="68:68" customFormat="1">
      <c r="BP565023" s="90"/>
    </row>
    <row r="565024" spans="68:68" customFormat="1">
      <c r="BP565024" s="90"/>
    </row>
    <row r="565025" spans="68:68" customFormat="1">
      <c r="BP565025" s="90"/>
    </row>
    <row r="565026" spans="68:68" customFormat="1">
      <c r="BP565026" s="90"/>
    </row>
    <row r="565027" spans="68:68" customFormat="1">
      <c r="BP565027" s="90"/>
    </row>
    <row r="565028" spans="68:68" customFormat="1">
      <c r="BP565028" s="90"/>
    </row>
    <row r="565029" spans="68:68" customFormat="1">
      <c r="BP565029" s="90"/>
    </row>
    <row r="565030" spans="68:68" customFormat="1">
      <c r="BP565030" s="90"/>
    </row>
    <row r="565031" spans="68:68" customFormat="1">
      <c r="BP565031" s="90"/>
    </row>
    <row r="565032" spans="68:68" customFormat="1">
      <c r="BP565032" s="90"/>
    </row>
    <row r="565033" spans="68:68" customFormat="1">
      <c r="BP565033" s="90"/>
    </row>
    <row r="565034" spans="68:68" customFormat="1">
      <c r="BP565034" s="90"/>
    </row>
    <row r="565035" spans="68:68" customFormat="1">
      <c r="BP565035" s="90"/>
    </row>
    <row r="565036" spans="68:68" customFormat="1">
      <c r="BP565036" s="90"/>
    </row>
    <row r="565037" spans="68:68" customFormat="1">
      <c r="BP565037" s="90"/>
    </row>
    <row r="565038" spans="68:68" customFormat="1">
      <c r="BP565038" s="90"/>
    </row>
    <row r="565039" spans="68:68" customFormat="1">
      <c r="BP565039" s="90"/>
    </row>
    <row r="565040" spans="68:68" customFormat="1">
      <c r="BP565040" s="90"/>
    </row>
    <row r="565041" spans="68:68" customFormat="1">
      <c r="BP565041" s="90"/>
    </row>
    <row r="565042" spans="68:68" customFormat="1">
      <c r="BP565042" s="90"/>
    </row>
    <row r="565043" spans="68:68" customFormat="1">
      <c r="BP565043" s="90"/>
    </row>
    <row r="565044" spans="68:68" customFormat="1">
      <c r="BP565044" s="90"/>
    </row>
    <row r="565045" spans="68:68" customFormat="1">
      <c r="BP565045" s="90"/>
    </row>
    <row r="565046" spans="68:68" customFormat="1">
      <c r="BP565046" s="90"/>
    </row>
    <row r="565047" spans="68:68" customFormat="1">
      <c r="BP565047" s="90"/>
    </row>
    <row r="565048" spans="68:68" customFormat="1">
      <c r="BP565048" s="90"/>
    </row>
    <row r="565049" spans="68:68" customFormat="1">
      <c r="BP565049" s="90"/>
    </row>
    <row r="565050" spans="68:68" customFormat="1">
      <c r="BP565050" s="90"/>
    </row>
    <row r="565051" spans="68:68" customFormat="1">
      <c r="BP565051" s="90"/>
    </row>
    <row r="565052" spans="68:68" customFormat="1">
      <c r="BP565052" s="90"/>
    </row>
    <row r="565053" spans="68:68" customFormat="1">
      <c r="BP565053" s="90"/>
    </row>
    <row r="565054" spans="68:68" customFormat="1">
      <c r="BP565054" s="90"/>
    </row>
    <row r="565055" spans="68:68" customFormat="1">
      <c r="BP565055" s="90"/>
    </row>
    <row r="565056" spans="68:68" customFormat="1">
      <c r="BP565056" s="90"/>
    </row>
    <row r="565057" spans="68:68" customFormat="1">
      <c r="BP565057" s="90"/>
    </row>
    <row r="565058" spans="68:68" customFormat="1">
      <c r="BP565058" s="90"/>
    </row>
    <row r="565059" spans="68:68" customFormat="1">
      <c r="BP565059" s="90"/>
    </row>
    <row r="565060" spans="68:68" customFormat="1">
      <c r="BP565060" s="90"/>
    </row>
    <row r="565061" spans="68:68" customFormat="1">
      <c r="BP565061" s="90"/>
    </row>
    <row r="565062" spans="68:68" customFormat="1">
      <c r="BP565062" s="90"/>
    </row>
    <row r="565063" spans="68:68" customFormat="1">
      <c r="BP565063" s="90"/>
    </row>
    <row r="565064" spans="68:68" customFormat="1">
      <c r="BP565064" s="90"/>
    </row>
    <row r="565065" spans="68:68" customFormat="1">
      <c r="BP565065" s="90"/>
    </row>
    <row r="565066" spans="68:68" customFormat="1">
      <c r="BP565066" s="90"/>
    </row>
    <row r="565067" spans="68:68" customFormat="1">
      <c r="BP565067" s="90"/>
    </row>
    <row r="565068" spans="68:68" customFormat="1">
      <c r="BP565068" s="90"/>
    </row>
    <row r="565069" spans="68:68" customFormat="1">
      <c r="BP565069" s="90"/>
    </row>
    <row r="565070" spans="68:68" customFormat="1">
      <c r="BP565070" s="90"/>
    </row>
    <row r="565071" spans="68:68" customFormat="1">
      <c r="BP565071" s="90"/>
    </row>
    <row r="565072" spans="68:68" customFormat="1">
      <c r="BP565072" s="90"/>
    </row>
    <row r="565073" spans="68:68" customFormat="1">
      <c r="BP565073" s="90"/>
    </row>
    <row r="565074" spans="68:68" customFormat="1">
      <c r="BP565074" s="90"/>
    </row>
    <row r="565075" spans="68:68" customFormat="1">
      <c r="BP565075" s="90"/>
    </row>
    <row r="565076" spans="68:68" customFormat="1">
      <c r="BP565076" s="90"/>
    </row>
    <row r="565077" spans="68:68" customFormat="1">
      <c r="BP565077" s="90"/>
    </row>
    <row r="565078" spans="68:68" customFormat="1">
      <c r="BP565078" s="90"/>
    </row>
    <row r="565079" spans="68:68" customFormat="1">
      <c r="BP565079" s="90"/>
    </row>
    <row r="565080" spans="68:68" customFormat="1">
      <c r="BP565080" s="90"/>
    </row>
    <row r="565081" spans="68:68" customFormat="1">
      <c r="BP565081" s="90"/>
    </row>
    <row r="565082" spans="68:68" customFormat="1">
      <c r="BP565082" s="90"/>
    </row>
    <row r="565083" spans="68:68" customFormat="1">
      <c r="BP565083" s="90"/>
    </row>
    <row r="565084" spans="68:68" customFormat="1">
      <c r="BP565084" s="90"/>
    </row>
    <row r="565085" spans="68:68" customFormat="1">
      <c r="BP565085" s="90"/>
    </row>
    <row r="565086" spans="68:68" customFormat="1">
      <c r="BP565086" s="90"/>
    </row>
    <row r="565087" spans="68:68" customFormat="1">
      <c r="BP565087" s="90"/>
    </row>
    <row r="565088" spans="68:68" customFormat="1">
      <c r="BP565088" s="90"/>
    </row>
    <row r="565089" spans="68:68" customFormat="1">
      <c r="BP565089" s="90"/>
    </row>
    <row r="565090" spans="68:68" customFormat="1">
      <c r="BP565090" s="90"/>
    </row>
    <row r="565091" spans="68:68" customFormat="1">
      <c r="BP565091" s="90"/>
    </row>
    <row r="565092" spans="68:68" customFormat="1">
      <c r="BP565092" s="90"/>
    </row>
    <row r="565093" spans="68:68" customFormat="1">
      <c r="BP565093" s="90"/>
    </row>
    <row r="565094" spans="68:68" customFormat="1">
      <c r="BP565094" s="90"/>
    </row>
    <row r="565095" spans="68:68" customFormat="1">
      <c r="BP565095" s="90"/>
    </row>
    <row r="565096" spans="68:68" customFormat="1">
      <c r="BP565096" s="90"/>
    </row>
    <row r="565097" spans="68:68" customFormat="1">
      <c r="BP565097" s="90"/>
    </row>
    <row r="565098" spans="68:68" customFormat="1">
      <c r="BP565098" s="90"/>
    </row>
    <row r="565099" spans="68:68" customFormat="1">
      <c r="BP565099" s="90"/>
    </row>
    <row r="565100" spans="68:68" customFormat="1">
      <c r="BP565100" s="90"/>
    </row>
    <row r="565101" spans="68:68" customFormat="1">
      <c r="BP565101" s="90"/>
    </row>
    <row r="565102" spans="68:68" customFormat="1">
      <c r="BP565102" s="90"/>
    </row>
    <row r="565103" spans="68:68" customFormat="1">
      <c r="BP565103" s="90"/>
    </row>
    <row r="565104" spans="68:68" customFormat="1">
      <c r="BP565104" s="90"/>
    </row>
    <row r="565105" spans="68:68" customFormat="1">
      <c r="BP565105" s="90"/>
    </row>
    <row r="565106" spans="68:68" customFormat="1">
      <c r="BP565106" s="90"/>
    </row>
    <row r="565107" spans="68:68" customFormat="1">
      <c r="BP565107" s="90"/>
    </row>
    <row r="565108" spans="68:68" customFormat="1">
      <c r="BP565108" s="90"/>
    </row>
    <row r="565109" spans="68:68" customFormat="1">
      <c r="BP565109" s="90"/>
    </row>
    <row r="565110" spans="68:68" customFormat="1">
      <c r="BP565110" s="90"/>
    </row>
    <row r="565111" spans="68:68" customFormat="1">
      <c r="BP565111" s="90"/>
    </row>
    <row r="565112" spans="68:68" customFormat="1">
      <c r="BP565112" s="90"/>
    </row>
    <row r="565113" spans="68:68" customFormat="1">
      <c r="BP565113" s="90"/>
    </row>
    <row r="565114" spans="68:68" customFormat="1">
      <c r="BP565114" s="90"/>
    </row>
    <row r="565115" spans="68:68" customFormat="1">
      <c r="BP565115" s="90"/>
    </row>
    <row r="565116" spans="68:68" customFormat="1">
      <c r="BP565116" s="90"/>
    </row>
    <row r="565117" spans="68:68" customFormat="1">
      <c r="BP565117" s="90"/>
    </row>
    <row r="565118" spans="68:68" customFormat="1">
      <c r="BP565118" s="90"/>
    </row>
    <row r="565119" spans="68:68" customFormat="1">
      <c r="BP565119" s="90"/>
    </row>
    <row r="565120" spans="68:68" customFormat="1">
      <c r="BP565120" s="90"/>
    </row>
    <row r="565121" spans="68:68" customFormat="1">
      <c r="BP565121" s="90"/>
    </row>
    <row r="565122" spans="68:68" customFormat="1">
      <c r="BP565122" s="90"/>
    </row>
    <row r="565123" spans="68:68" customFormat="1">
      <c r="BP565123" s="90"/>
    </row>
    <row r="565124" spans="68:68" customFormat="1">
      <c r="BP565124" s="90"/>
    </row>
    <row r="565125" spans="68:68" customFormat="1">
      <c r="BP565125" s="90"/>
    </row>
    <row r="565126" spans="68:68" customFormat="1">
      <c r="BP565126" s="90"/>
    </row>
    <row r="565127" spans="68:68" customFormat="1">
      <c r="BP565127" s="90"/>
    </row>
    <row r="565128" spans="68:68" customFormat="1">
      <c r="BP565128" s="90"/>
    </row>
    <row r="565129" spans="68:68" customFormat="1">
      <c r="BP565129" s="90"/>
    </row>
    <row r="565130" spans="68:68" customFormat="1">
      <c r="BP565130" s="90"/>
    </row>
    <row r="565131" spans="68:68" customFormat="1">
      <c r="BP565131" s="90"/>
    </row>
    <row r="565132" spans="68:68" customFormat="1">
      <c r="BP565132" s="90"/>
    </row>
    <row r="565133" spans="68:68" customFormat="1">
      <c r="BP565133" s="90"/>
    </row>
    <row r="565134" spans="68:68" customFormat="1">
      <c r="BP565134" s="90"/>
    </row>
    <row r="565135" spans="68:68" customFormat="1">
      <c r="BP565135" s="90"/>
    </row>
    <row r="565136" spans="68:68" customFormat="1">
      <c r="BP565136" s="90"/>
    </row>
    <row r="565137" spans="68:68" customFormat="1">
      <c r="BP565137" s="90"/>
    </row>
    <row r="565138" spans="68:68" customFormat="1">
      <c r="BP565138" s="90"/>
    </row>
    <row r="565139" spans="68:68" customFormat="1">
      <c r="BP565139" s="90"/>
    </row>
    <row r="565140" spans="68:68" customFormat="1">
      <c r="BP565140" s="90"/>
    </row>
    <row r="565141" spans="68:68" customFormat="1">
      <c r="BP565141" s="90"/>
    </row>
    <row r="565142" spans="68:68" customFormat="1">
      <c r="BP565142" s="90"/>
    </row>
    <row r="565143" spans="68:68" customFormat="1">
      <c r="BP565143" s="90"/>
    </row>
    <row r="565144" spans="68:68" customFormat="1">
      <c r="BP565144" s="90"/>
    </row>
    <row r="565145" spans="68:68" customFormat="1">
      <c r="BP565145" s="90"/>
    </row>
    <row r="565146" spans="68:68" customFormat="1">
      <c r="BP565146" s="90"/>
    </row>
    <row r="565147" spans="68:68" customFormat="1">
      <c r="BP565147" s="90"/>
    </row>
    <row r="565148" spans="68:68" customFormat="1">
      <c r="BP565148" s="90"/>
    </row>
    <row r="565149" spans="68:68" customFormat="1">
      <c r="BP565149" s="90"/>
    </row>
    <row r="565150" spans="68:68" customFormat="1">
      <c r="BP565150" s="90"/>
    </row>
    <row r="565151" spans="68:68" customFormat="1">
      <c r="BP565151" s="90"/>
    </row>
    <row r="565152" spans="68:68" customFormat="1">
      <c r="BP565152" s="90"/>
    </row>
    <row r="565153" spans="68:68" customFormat="1">
      <c r="BP565153" s="90"/>
    </row>
    <row r="565154" spans="68:68" customFormat="1">
      <c r="BP565154" s="90"/>
    </row>
    <row r="565155" spans="68:68" customFormat="1">
      <c r="BP565155" s="90"/>
    </row>
    <row r="565156" spans="68:68" customFormat="1">
      <c r="BP565156" s="90"/>
    </row>
    <row r="565157" spans="68:68" customFormat="1">
      <c r="BP565157" s="90"/>
    </row>
    <row r="565158" spans="68:68" customFormat="1">
      <c r="BP565158" s="90"/>
    </row>
    <row r="565159" spans="68:68" customFormat="1">
      <c r="BP565159" s="90"/>
    </row>
    <row r="565160" spans="68:68" customFormat="1">
      <c r="BP565160" s="90"/>
    </row>
    <row r="565161" spans="68:68" customFormat="1">
      <c r="BP565161" s="90"/>
    </row>
    <row r="565162" spans="68:68" customFormat="1">
      <c r="BP565162" s="90"/>
    </row>
    <row r="565163" spans="68:68" customFormat="1">
      <c r="BP565163" s="90"/>
    </row>
    <row r="565164" spans="68:68" customFormat="1">
      <c r="BP565164" s="90"/>
    </row>
    <row r="565165" spans="68:68" customFormat="1">
      <c r="BP565165" s="90"/>
    </row>
    <row r="565166" spans="68:68" customFormat="1">
      <c r="BP565166" s="90"/>
    </row>
    <row r="565167" spans="68:68" customFormat="1">
      <c r="BP565167" s="90"/>
    </row>
    <row r="565168" spans="68:68" customFormat="1">
      <c r="BP565168" s="90"/>
    </row>
    <row r="565169" spans="68:68" customFormat="1">
      <c r="BP565169" s="90"/>
    </row>
    <row r="565170" spans="68:68" customFormat="1">
      <c r="BP565170" s="90"/>
    </row>
    <row r="565171" spans="68:68" customFormat="1">
      <c r="BP565171" s="90"/>
    </row>
    <row r="565172" spans="68:68" customFormat="1">
      <c r="BP565172" s="90"/>
    </row>
    <row r="565173" spans="68:68" customFormat="1">
      <c r="BP565173" s="90"/>
    </row>
    <row r="565174" spans="68:68" customFormat="1">
      <c r="BP565174" s="90"/>
    </row>
    <row r="565175" spans="68:68" customFormat="1">
      <c r="BP565175" s="90"/>
    </row>
    <row r="565176" spans="68:68" customFormat="1">
      <c r="BP565176" s="90"/>
    </row>
    <row r="565177" spans="68:68" customFormat="1">
      <c r="BP565177" s="90"/>
    </row>
    <row r="565178" spans="68:68" customFormat="1">
      <c r="BP565178" s="90"/>
    </row>
    <row r="565179" spans="68:68" customFormat="1">
      <c r="BP565179" s="90"/>
    </row>
    <row r="565180" spans="68:68" customFormat="1">
      <c r="BP565180" s="90"/>
    </row>
    <row r="565181" spans="68:68" customFormat="1">
      <c r="BP565181" s="90"/>
    </row>
    <row r="565182" spans="68:68" customFormat="1">
      <c r="BP565182" s="90"/>
    </row>
    <row r="565183" spans="68:68" customFormat="1">
      <c r="BP565183" s="90"/>
    </row>
    <row r="565184" spans="68:68" customFormat="1">
      <c r="BP565184" s="90"/>
    </row>
    <row r="565185" spans="68:68" customFormat="1">
      <c r="BP565185" s="90"/>
    </row>
    <row r="565186" spans="68:68" customFormat="1">
      <c r="BP565186" s="90"/>
    </row>
    <row r="565187" spans="68:68" customFormat="1">
      <c r="BP565187" s="90"/>
    </row>
    <row r="565188" spans="68:68" customFormat="1">
      <c r="BP565188" s="90"/>
    </row>
    <row r="565189" spans="68:68" customFormat="1">
      <c r="BP565189" s="90"/>
    </row>
    <row r="565190" spans="68:68" customFormat="1">
      <c r="BP565190" s="90"/>
    </row>
    <row r="565191" spans="68:68" customFormat="1">
      <c r="BP565191" s="90"/>
    </row>
    <row r="565192" spans="68:68" customFormat="1">
      <c r="BP565192" s="90"/>
    </row>
    <row r="565193" spans="68:68" customFormat="1">
      <c r="BP565193" s="90"/>
    </row>
    <row r="565194" spans="68:68" customFormat="1">
      <c r="BP565194" s="90"/>
    </row>
    <row r="565195" spans="68:68" customFormat="1">
      <c r="BP565195" s="90"/>
    </row>
    <row r="565196" spans="68:68" customFormat="1">
      <c r="BP565196" s="90"/>
    </row>
    <row r="565197" spans="68:68" customFormat="1">
      <c r="BP565197" s="90"/>
    </row>
    <row r="565198" spans="68:68" customFormat="1">
      <c r="BP565198" s="90"/>
    </row>
    <row r="565199" spans="68:68" customFormat="1">
      <c r="BP565199" s="90"/>
    </row>
    <row r="565200" spans="68:68" customFormat="1">
      <c r="BP565200" s="90"/>
    </row>
    <row r="565201" spans="68:68" customFormat="1">
      <c r="BP565201" s="90"/>
    </row>
    <row r="565202" spans="68:68" customFormat="1">
      <c r="BP565202" s="90"/>
    </row>
    <row r="565203" spans="68:68" customFormat="1">
      <c r="BP565203" s="90"/>
    </row>
    <row r="565204" spans="68:68" customFormat="1">
      <c r="BP565204" s="90"/>
    </row>
    <row r="565205" spans="68:68" customFormat="1">
      <c r="BP565205" s="90"/>
    </row>
    <row r="565206" spans="68:68" customFormat="1">
      <c r="BP565206" s="90"/>
    </row>
    <row r="565207" spans="68:68" customFormat="1">
      <c r="BP565207" s="90"/>
    </row>
    <row r="565208" spans="68:68" customFormat="1">
      <c r="BP565208" s="90"/>
    </row>
    <row r="565209" spans="68:68" customFormat="1">
      <c r="BP565209" s="90"/>
    </row>
    <row r="565210" spans="68:68" customFormat="1">
      <c r="BP565210" s="90"/>
    </row>
    <row r="565211" spans="68:68" customFormat="1">
      <c r="BP565211" s="90"/>
    </row>
    <row r="565212" spans="68:68" customFormat="1">
      <c r="BP565212" s="90"/>
    </row>
    <row r="565213" spans="68:68" customFormat="1">
      <c r="BP565213" s="90"/>
    </row>
    <row r="565214" spans="68:68" customFormat="1">
      <c r="BP565214" s="90"/>
    </row>
    <row r="565215" spans="68:68" customFormat="1">
      <c r="BP565215" s="90"/>
    </row>
    <row r="565216" spans="68:68" customFormat="1">
      <c r="BP565216" s="90"/>
    </row>
    <row r="565217" spans="68:68" customFormat="1">
      <c r="BP565217" s="90"/>
    </row>
    <row r="565218" spans="68:68" customFormat="1">
      <c r="BP565218" s="90"/>
    </row>
    <row r="565219" spans="68:68" customFormat="1">
      <c r="BP565219" s="90"/>
    </row>
    <row r="565220" spans="68:68" customFormat="1">
      <c r="BP565220" s="90"/>
    </row>
    <row r="565221" spans="68:68" customFormat="1">
      <c r="BP565221" s="90"/>
    </row>
    <row r="565222" spans="68:68" customFormat="1">
      <c r="BP565222" s="90"/>
    </row>
    <row r="565223" spans="68:68" customFormat="1">
      <c r="BP565223" s="90"/>
    </row>
    <row r="565224" spans="68:68" customFormat="1">
      <c r="BP565224" s="90"/>
    </row>
    <row r="565225" spans="68:68" customFormat="1">
      <c r="BP565225" s="90"/>
    </row>
    <row r="565226" spans="68:68" customFormat="1">
      <c r="BP565226" s="90"/>
    </row>
    <row r="565227" spans="68:68" customFormat="1">
      <c r="BP565227" s="90"/>
    </row>
    <row r="565228" spans="68:68" customFormat="1">
      <c r="BP565228" s="90"/>
    </row>
    <row r="565229" spans="68:68" customFormat="1">
      <c r="BP565229" s="90"/>
    </row>
    <row r="565230" spans="68:68" customFormat="1">
      <c r="BP565230" s="90"/>
    </row>
    <row r="565231" spans="68:68" customFormat="1">
      <c r="BP565231" s="90"/>
    </row>
    <row r="565232" spans="68:68" customFormat="1">
      <c r="BP565232" s="90"/>
    </row>
    <row r="565233" spans="68:68" customFormat="1">
      <c r="BP565233" s="90"/>
    </row>
    <row r="565234" spans="68:68" customFormat="1">
      <c r="BP565234" s="90"/>
    </row>
    <row r="565235" spans="68:68" customFormat="1">
      <c r="BP565235" s="90"/>
    </row>
    <row r="565236" spans="68:68" customFormat="1">
      <c r="BP565236" s="90"/>
    </row>
    <row r="565237" spans="68:68" customFormat="1">
      <c r="BP565237" s="90"/>
    </row>
    <row r="565238" spans="68:68" customFormat="1">
      <c r="BP565238" s="90"/>
    </row>
    <row r="565239" spans="68:68" customFormat="1">
      <c r="BP565239" s="90"/>
    </row>
    <row r="565240" spans="68:68" customFormat="1">
      <c r="BP565240" s="90"/>
    </row>
    <row r="565241" spans="68:68" customFormat="1">
      <c r="BP565241" s="90"/>
    </row>
    <row r="565242" spans="68:68" customFormat="1">
      <c r="BP565242" s="90"/>
    </row>
    <row r="565243" spans="68:68" customFormat="1">
      <c r="BP565243" s="90"/>
    </row>
    <row r="565244" spans="68:68" customFormat="1">
      <c r="BP565244" s="90"/>
    </row>
    <row r="565245" spans="68:68" customFormat="1">
      <c r="BP565245" s="90"/>
    </row>
    <row r="565246" spans="68:68" customFormat="1">
      <c r="BP565246" s="90"/>
    </row>
    <row r="565247" spans="68:68" customFormat="1">
      <c r="BP565247" s="90"/>
    </row>
    <row r="565248" spans="68:68" customFormat="1">
      <c r="BP565248" s="90"/>
    </row>
    <row r="565249" spans="68:68" customFormat="1">
      <c r="BP565249" s="90"/>
    </row>
    <row r="565250" spans="68:68" customFormat="1">
      <c r="BP565250" s="90"/>
    </row>
    <row r="565251" spans="68:68" customFormat="1">
      <c r="BP565251" s="90"/>
    </row>
    <row r="565252" spans="68:68" customFormat="1">
      <c r="BP565252" s="90"/>
    </row>
    <row r="565253" spans="68:68" customFormat="1">
      <c r="BP565253" s="90"/>
    </row>
    <row r="565254" spans="68:68" customFormat="1">
      <c r="BP565254" s="90"/>
    </row>
    <row r="565255" spans="68:68" customFormat="1">
      <c r="BP565255" s="90"/>
    </row>
    <row r="565256" spans="68:68" customFormat="1">
      <c r="BP565256" s="90"/>
    </row>
    <row r="565257" spans="68:68" customFormat="1">
      <c r="BP565257" s="90"/>
    </row>
    <row r="565258" spans="68:68" customFormat="1">
      <c r="BP565258" s="90"/>
    </row>
    <row r="565259" spans="68:68" customFormat="1">
      <c r="BP565259" s="90"/>
    </row>
    <row r="565260" spans="68:68" customFormat="1">
      <c r="BP565260" s="90"/>
    </row>
    <row r="565261" spans="68:68" customFormat="1">
      <c r="BP565261" s="90"/>
    </row>
    <row r="565262" spans="68:68" customFormat="1">
      <c r="BP565262" s="90"/>
    </row>
    <row r="565263" spans="68:68" customFormat="1">
      <c r="BP565263" s="90"/>
    </row>
    <row r="565264" spans="68:68" customFormat="1">
      <c r="BP565264" s="90"/>
    </row>
    <row r="565265" spans="68:68" customFormat="1">
      <c r="BP565265" s="90"/>
    </row>
    <row r="565266" spans="68:68" customFormat="1">
      <c r="BP565266" s="90"/>
    </row>
    <row r="565267" spans="68:68" customFormat="1">
      <c r="BP565267" s="90"/>
    </row>
    <row r="565268" spans="68:68" customFormat="1">
      <c r="BP565268" s="90"/>
    </row>
    <row r="565269" spans="68:68" customFormat="1">
      <c r="BP565269" s="90"/>
    </row>
    <row r="565270" spans="68:68" customFormat="1">
      <c r="BP565270" s="90"/>
    </row>
    <row r="565271" spans="68:68" customFormat="1">
      <c r="BP565271" s="90"/>
    </row>
    <row r="565272" spans="68:68" customFormat="1">
      <c r="BP565272" s="90"/>
    </row>
    <row r="565273" spans="68:68" customFormat="1">
      <c r="BP565273" s="90"/>
    </row>
    <row r="565274" spans="68:68" customFormat="1">
      <c r="BP565274" s="90"/>
    </row>
    <row r="565275" spans="68:68" customFormat="1">
      <c r="BP565275" s="90"/>
    </row>
    <row r="565276" spans="68:68" customFormat="1">
      <c r="BP565276" s="90"/>
    </row>
    <row r="565277" spans="68:68" customFormat="1">
      <c r="BP565277" s="90"/>
    </row>
    <row r="565278" spans="68:68" customFormat="1">
      <c r="BP565278" s="90"/>
    </row>
    <row r="565279" spans="68:68" customFormat="1">
      <c r="BP565279" s="90"/>
    </row>
    <row r="565280" spans="68:68" customFormat="1">
      <c r="BP565280" s="90"/>
    </row>
    <row r="565281" spans="68:68" customFormat="1">
      <c r="BP565281" s="90"/>
    </row>
    <row r="565282" spans="68:68" customFormat="1">
      <c r="BP565282" s="90"/>
    </row>
    <row r="565283" spans="68:68" customFormat="1">
      <c r="BP565283" s="90"/>
    </row>
    <row r="565284" spans="68:68" customFormat="1">
      <c r="BP565284" s="90"/>
    </row>
    <row r="565285" spans="68:68" customFormat="1">
      <c r="BP565285" s="90"/>
    </row>
    <row r="565286" spans="68:68" customFormat="1">
      <c r="BP565286" s="90"/>
    </row>
    <row r="565287" spans="68:68" customFormat="1">
      <c r="BP565287" s="90"/>
    </row>
    <row r="565288" spans="68:68" customFormat="1">
      <c r="BP565288" s="90"/>
    </row>
    <row r="565289" spans="68:68" customFormat="1">
      <c r="BP565289" s="90"/>
    </row>
    <row r="565290" spans="68:68" customFormat="1">
      <c r="BP565290" s="90"/>
    </row>
    <row r="565291" spans="68:68" customFormat="1">
      <c r="BP565291" s="90"/>
    </row>
    <row r="565292" spans="68:68" customFormat="1">
      <c r="BP565292" s="90"/>
    </row>
    <row r="565293" spans="68:68" customFormat="1">
      <c r="BP565293" s="90"/>
    </row>
    <row r="565294" spans="68:68" customFormat="1">
      <c r="BP565294" s="90"/>
    </row>
    <row r="565295" spans="68:68" customFormat="1">
      <c r="BP565295" s="90"/>
    </row>
    <row r="565296" spans="68:68" customFormat="1">
      <c r="BP565296" s="90"/>
    </row>
    <row r="565297" spans="68:68" customFormat="1">
      <c r="BP565297" s="90"/>
    </row>
    <row r="565298" spans="68:68" customFormat="1">
      <c r="BP565298" s="90"/>
    </row>
    <row r="565299" spans="68:68" customFormat="1">
      <c r="BP565299" s="90"/>
    </row>
    <row r="565300" spans="68:68" customFormat="1">
      <c r="BP565300" s="90"/>
    </row>
    <row r="565301" spans="68:68" customFormat="1">
      <c r="BP565301" s="90"/>
    </row>
    <row r="565302" spans="68:68" customFormat="1">
      <c r="BP565302" s="90"/>
    </row>
    <row r="565303" spans="68:68" customFormat="1">
      <c r="BP565303" s="90"/>
    </row>
    <row r="565304" spans="68:68" customFormat="1">
      <c r="BP565304" s="90"/>
    </row>
    <row r="565305" spans="68:68" customFormat="1">
      <c r="BP565305" s="90"/>
    </row>
    <row r="565306" spans="68:68" customFormat="1">
      <c r="BP565306" s="90"/>
    </row>
    <row r="565307" spans="68:68" customFormat="1">
      <c r="BP565307" s="90"/>
    </row>
    <row r="565308" spans="68:68" customFormat="1">
      <c r="BP565308" s="90"/>
    </row>
    <row r="565309" spans="68:68" customFormat="1">
      <c r="BP565309" s="90"/>
    </row>
    <row r="565310" spans="68:68" customFormat="1">
      <c r="BP565310" s="90"/>
    </row>
    <row r="565311" spans="68:68" customFormat="1">
      <c r="BP565311" s="90"/>
    </row>
    <row r="565312" spans="68:68" customFormat="1">
      <c r="BP565312" s="90"/>
    </row>
    <row r="565313" spans="68:68" customFormat="1">
      <c r="BP565313" s="90"/>
    </row>
    <row r="565314" spans="68:68" customFormat="1">
      <c r="BP565314" s="90"/>
    </row>
    <row r="565315" spans="68:68" customFormat="1">
      <c r="BP565315" s="90"/>
    </row>
    <row r="565316" spans="68:68" customFormat="1">
      <c r="BP565316" s="90"/>
    </row>
    <row r="565317" spans="68:68" customFormat="1">
      <c r="BP565317" s="90"/>
    </row>
    <row r="565318" spans="68:68" customFormat="1">
      <c r="BP565318" s="90"/>
    </row>
    <row r="565319" spans="68:68" customFormat="1">
      <c r="BP565319" s="90"/>
    </row>
    <row r="565320" spans="68:68" customFormat="1">
      <c r="BP565320" s="90"/>
    </row>
    <row r="565321" spans="68:68" customFormat="1">
      <c r="BP565321" s="90"/>
    </row>
    <row r="565322" spans="68:68" customFormat="1">
      <c r="BP565322" s="90"/>
    </row>
    <row r="565323" spans="68:68" customFormat="1">
      <c r="BP565323" s="90"/>
    </row>
    <row r="565324" spans="68:68" customFormat="1">
      <c r="BP565324" s="90"/>
    </row>
    <row r="565325" spans="68:68" customFormat="1">
      <c r="BP565325" s="90"/>
    </row>
    <row r="565326" spans="68:68" customFormat="1">
      <c r="BP565326" s="90"/>
    </row>
    <row r="565327" spans="68:68" customFormat="1">
      <c r="BP565327" s="90"/>
    </row>
    <row r="565328" spans="68:68" customFormat="1">
      <c r="BP565328" s="90"/>
    </row>
    <row r="565329" spans="68:68" customFormat="1">
      <c r="BP565329" s="90"/>
    </row>
    <row r="565330" spans="68:68" customFormat="1">
      <c r="BP565330" s="90"/>
    </row>
    <row r="565331" spans="68:68" customFormat="1">
      <c r="BP565331" s="90"/>
    </row>
    <row r="565332" spans="68:68" customFormat="1">
      <c r="BP565332" s="90"/>
    </row>
    <row r="565333" spans="68:68" customFormat="1">
      <c r="BP565333" s="90"/>
    </row>
    <row r="565334" spans="68:68" customFormat="1">
      <c r="BP565334" s="90"/>
    </row>
    <row r="565335" spans="68:68" customFormat="1">
      <c r="BP565335" s="90"/>
    </row>
    <row r="565336" spans="68:68" customFormat="1">
      <c r="BP565336" s="90"/>
    </row>
    <row r="565337" spans="68:68" customFormat="1">
      <c r="BP565337" s="90"/>
    </row>
    <row r="565338" spans="68:68" customFormat="1">
      <c r="BP565338" s="90"/>
    </row>
    <row r="565339" spans="68:68" customFormat="1">
      <c r="BP565339" s="90"/>
    </row>
    <row r="565340" spans="68:68" customFormat="1">
      <c r="BP565340" s="90"/>
    </row>
    <row r="565341" spans="68:68" customFormat="1">
      <c r="BP565341" s="90"/>
    </row>
    <row r="565342" spans="68:68" customFormat="1">
      <c r="BP565342" s="90"/>
    </row>
    <row r="565343" spans="68:68" customFormat="1">
      <c r="BP565343" s="90"/>
    </row>
    <row r="565344" spans="68:68" customFormat="1">
      <c r="BP565344" s="90"/>
    </row>
    <row r="565345" spans="68:68" customFormat="1">
      <c r="BP565345" s="90"/>
    </row>
    <row r="565346" spans="68:68" customFormat="1">
      <c r="BP565346" s="90"/>
    </row>
    <row r="565347" spans="68:68" customFormat="1">
      <c r="BP565347" s="90"/>
    </row>
    <row r="565348" spans="68:68" customFormat="1">
      <c r="BP565348" s="90"/>
    </row>
    <row r="565349" spans="68:68" customFormat="1">
      <c r="BP565349" s="90"/>
    </row>
    <row r="565350" spans="68:68" customFormat="1">
      <c r="BP565350" s="90"/>
    </row>
    <row r="565351" spans="68:68" customFormat="1">
      <c r="BP565351" s="90"/>
    </row>
    <row r="565352" spans="68:68" customFormat="1">
      <c r="BP565352" s="90"/>
    </row>
    <row r="565353" spans="68:68" customFormat="1">
      <c r="BP565353" s="90"/>
    </row>
    <row r="565354" spans="68:68" customFormat="1">
      <c r="BP565354" s="90"/>
    </row>
    <row r="565355" spans="68:68" customFormat="1">
      <c r="BP565355" s="90"/>
    </row>
    <row r="565356" spans="68:68" customFormat="1">
      <c r="BP565356" s="90"/>
    </row>
    <row r="565357" spans="68:68" customFormat="1">
      <c r="BP565357" s="90"/>
    </row>
    <row r="565358" spans="68:68" customFormat="1">
      <c r="BP565358" s="90"/>
    </row>
    <row r="565359" spans="68:68" customFormat="1">
      <c r="BP565359" s="90"/>
    </row>
    <row r="565360" spans="68:68" customFormat="1">
      <c r="BP565360" s="90"/>
    </row>
    <row r="565361" spans="68:68" customFormat="1">
      <c r="BP565361" s="90"/>
    </row>
    <row r="565362" spans="68:68" customFormat="1">
      <c r="BP565362" s="90"/>
    </row>
    <row r="565363" spans="68:68" customFormat="1">
      <c r="BP565363" s="90"/>
    </row>
    <row r="565364" spans="68:68" customFormat="1">
      <c r="BP565364" s="90"/>
    </row>
    <row r="565365" spans="68:68" customFormat="1">
      <c r="BP565365" s="90"/>
    </row>
    <row r="565366" spans="68:68" customFormat="1">
      <c r="BP565366" s="90"/>
    </row>
    <row r="565367" spans="68:68" customFormat="1">
      <c r="BP565367" s="90"/>
    </row>
    <row r="565368" spans="68:68" customFormat="1">
      <c r="BP565368" s="90"/>
    </row>
    <row r="565369" spans="68:68" customFormat="1">
      <c r="BP565369" s="90"/>
    </row>
    <row r="565370" spans="68:68" customFormat="1">
      <c r="BP565370" s="90"/>
    </row>
    <row r="565371" spans="68:68" customFormat="1">
      <c r="BP565371" s="90"/>
    </row>
    <row r="565372" spans="68:68" customFormat="1">
      <c r="BP565372" s="90"/>
    </row>
    <row r="565373" spans="68:68" customFormat="1">
      <c r="BP565373" s="90"/>
    </row>
    <row r="565374" spans="68:68" customFormat="1">
      <c r="BP565374" s="90"/>
    </row>
    <row r="565375" spans="68:68" customFormat="1">
      <c r="BP565375" s="90"/>
    </row>
    <row r="565376" spans="68:68" customFormat="1">
      <c r="BP565376" s="90"/>
    </row>
    <row r="565377" spans="68:68" customFormat="1">
      <c r="BP565377" s="90"/>
    </row>
    <row r="565378" spans="68:68" customFormat="1">
      <c r="BP565378" s="90"/>
    </row>
    <row r="565379" spans="68:68" customFormat="1">
      <c r="BP565379" s="90"/>
    </row>
    <row r="565380" spans="68:68" customFormat="1">
      <c r="BP565380" s="90"/>
    </row>
    <row r="565381" spans="68:68" customFormat="1">
      <c r="BP565381" s="90"/>
    </row>
    <row r="565382" spans="68:68" customFormat="1">
      <c r="BP565382" s="90"/>
    </row>
    <row r="565383" spans="68:68" customFormat="1">
      <c r="BP565383" s="90"/>
    </row>
    <row r="565384" spans="68:68" customFormat="1">
      <c r="BP565384" s="90"/>
    </row>
    <row r="565385" spans="68:68" customFormat="1">
      <c r="BP565385" s="90"/>
    </row>
    <row r="565386" spans="68:68" customFormat="1">
      <c r="BP565386" s="90"/>
    </row>
    <row r="565387" spans="68:68" customFormat="1">
      <c r="BP565387" s="90"/>
    </row>
    <row r="565388" spans="68:68" customFormat="1">
      <c r="BP565388" s="90"/>
    </row>
    <row r="565389" spans="68:68" customFormat="1">
      <c r="BP565389" s="90"/>
    </row>
    <row r="565390" spans="68:68" customFormat="1">
      <c r="BP565390" s="90"/>
    </row>
    <row r="565391" spans="68:68" customFormat="1">
      <c r="BP565391" s="90"/>
    </row>
    <row r="565392" spans="68:68" customFormat="1">
      <c r="BP565392" s="90"/>
    </row>
    <row r="565393" spans="68:68" customFormat="1">
      <c r="BP565393" s="90"/>
    </row>
    <row r="565394" spans="68:68" customFormat="1">
      <c r="BP565394" s="90"/>
    </row>
    <row r="565395" spans="68:68" customFormat="1">
      <c r="BP565395" s="90"/>
    </row>
    <row r="565396" spans="68:68" customFormat="1">
      <c r="BP565396" s="90"/>
    </row>
    <row r="565397" spans="68:68" customFormat="1">
      <c r="BP565397" s="90"/>
    </row>
    <row r="565398" spans="68:68" customFormat="1">
      <c r="BP565398" s="90"/>
    </row>
    <row r="565399" spans="68:68" customFormat="1">
      <c r="BP565399" s="90"/>
    </row>
    <row r="565400" spans="68:68" customFormat="1">
      <c r="BP565400" s="90"/>
    </row>
    <row r="565401" spans="68:68" customFormat="1">
      <c r="BP565401" s="90"/>
    </row>
    <row r="565402" spans="68:68" customFormat="1">
      <c r="BP565402" s="90"/>
    </row>
    <row r="565403" spans="68:68" customFormat="1">
      <c r="BP565403" s="90"/>
    </row>
    <row r="565404" spans="68:68" customFormat="1">
      <c r="BP565404" s="90"/>
    </row>
    <row r="565405" spans="68:68" customFormat="1">
      <c r="BP565405" s="90"/>
    </row>
    <row r="565406" spans="68:68" customFormat="1">
      <c r="BP565406" s="90"/>
    </row>
    <row r="565407" spans="68:68" customFormat="1">
      <c r="BP565407" s="90"/>
    </row>
    <row r="565408" spans="68:68" customFormat="1">
      <c r="BP565408" s="90"/>
    </row>
    <row r="565409" spans="68:68" customFormat="1">
      <c r="BP565409" s="90"/>
    </row>
    <row r="565410" spans="68:68" customFormat="1">
      <c r="BP565410" s="90"/>
    </row>
    <row r="565411" spans="68:68" customFormat="1">
      <c r="BP565411" s="90"/>
    </row>
    <row r="565412" spans="68:68" customFormat="1">
      <c r="BP565412" s="90"/>
    </row>
    <row r="565413" spans="68:68" customFormat="1">
      <c r="BP565413" s="90"/>
    </row>
    <row r="565414" spans="68:68" customFormat="1">
      <c r="BP565414" s="90"/>
    </row>
    <row r="565415" spans="68:68" customFormat="1">
      <c r="BP565415" s="90"/>
    </row>
    <row r="565416" spans="68:68" customFormat="1">
      <c r="BP565416" s="90"/>
    </row>
    <row r="565417" spans="68:68" customFormat="1">
      <c r="BP565417" s="90"/>
    </row>
    <row r="565418" spans="68:68" customFormat="1">
      <c r="BP565418" s="90"/>
    </row>
    <row r="565419" spans="68:68" customFormat="1">
      <c r="BP565419" s="90"/>
    </row>
    <row r="565420" spans="68:68" customFormat="1">
      <c r="BP565420" s="90"/>
    </row>
    <row r="565421" spans="68:68" customFormat="1">
      <c r="BP565421" s="90"/>
    </row>
    <row r="565422" spans="68:68" customFormat="1">
      <c r="BP565422" s="90"/>
    </row>
    <row r="565423" spans="68:68" customFormat="1">
      <c r="BP565423" s="90"/>
    </row>
    <row r="565424" spans="68:68" customFormat="1">
      <c r="BP565424" s="90"/>
    </row>
    <row r="565425" spans="68:68" customFormat="1">
      <c r="BP565425" s="90"/>
    </row>
    <row r="565426" spans="68:68" customFormat="1">
      <c r="BP565426" s="90"/>
    </row>
    <row r="565427" spans="68:68" customFormat="1">
      <c r="BP565427" s="90"/>
    </row>
    <row r="565428" spans="68:68" customFormat="1">
      <c r="BP565428" s="90"/>
    </row>
    <row r="565429" spans="68:68" customFormat="1">
      <c r="BP565429" s="90"/>
    </row>
    <row r="565430" spans="68:68" customFormat="1">
      <c r="BP565430" s="90"/>
    </row>
    <row r="565431" spans="68:68" customFormat="1">
      <c r="BP565431" s="90"/>
    </row>
    <row r="565432" spans="68:68" customFormat="1">
      <c r="BP565432" s="90"/>
    </row>
    <row r="565433" spans="68:68" customFormat="1">
      <c r="BP565433" s="90"/>
    </row>
    <row r="565434" spans="68:68" customFormat="1">
      <c r="BP565434" s="90"/>
    </row>
    <row r="565435" spans="68:68" customFormat="1">
      <c r="BP565435" s="90"/>
    </row>
    <row r="565436" spans="68:68" customFormat="1">
      <c r="BP565436" s="90"/>
    </row>
    <row r="565437" spans="68:68" customFormat="1">
      <c r="BP565437" s="90"/>
    </row>
    <row r="565438" spans="68:68" customFormat="1">
      <c r="BP565438" s="90"/>
    </row>
    <row r="565439" spans="68:68" customFormat="1">
      <c r="BP565439" s="90"/>
    </row>
    <row r="565440" spans="68:68" customFormat="1">
      <c r="BP565440" s="90"/>
    </row>
    <row r="565441" spans="68:68" customFormat="1">
      <c r="BP565441" s="90"/>
    </row>
    <row r="565442" spans="68:68" customFormat="1">
      <c r="BP565442" s="90"/>
    </row>
    <row r="565443" spans="68:68" customFormat="1">
      <c r="BP565443" s="90"/>
    </row>
    <row r="565444" spans="68:68" customFormat="1">
      <c r="BP565444" s="90"/>
    </row>
    <row r="565445" spans="68:68" customFormat="1">
      <c r="BP565445" s="90"/>
    </row>
    <row r="565446" spans="68:68" customFormat="1">
      <c r="BP565446" s="90"/>
    </row>
    <row r="565447" spans="68:68" customFormat="1">
      <c r="BP565447" s="90"/>
    </row>
    <row r="565448" spans="68:68" customFormat="1">
      <c r="BP565448" s="90"/>
    </row>
    <row r="565449" spans="68:68" customFormat="1">
      <c r="BP565449" s="90"/>
    </row>
    <row r="565450" spans="68:68" customFormat="1">
      <c r="BP565450" s="90"/>
    </row>
    <row r="565451" spans="68:68" customFormat="1">
      <c r="BP565451" s="90"/>
    </row>
    <row r="565452" spans="68:68" customFormat="1">
      <c r="BP565452" s="90"/>
    </row>
    <row r="565453" spans="68:68" customFormat="1">
      <c r="BP565453" s="90"/>
    </row>
    <row r="565454" spans="68:68" customFormat="1">
      <c r="BP565454" s="90"/>
    </row>
    <row r="565455" spans="68:68" customFormat="1">
      <c r="BP565455" s="90"/>
    </row>
    <row r="565456" spans="68:68" customFormat="1">
      <c r="BP565456" s="90"/>
    </row>
    <row r="565457" spans="68:68" customFormat="1">
      <c r="BP565457" s="90"/>
    </row>
    <row r="565458" spans="68:68" customFormat="1">
      <c r="BP565458" s="90"/>
    </row>
    <row r="565459" spans="68:68" customFormat="1">
      <c r="BP565459" s="90"/>
    </row>
    <row r="565460" spans="68:68" customFormat="1">
      <c r="BP565460" s="90"/>
    </row>
    <row r="565461" spans="68:68" customFormat="1">
      <c r="BP565461" s="90"/>
    </row>
    <row r="565462" spans="68:68" customFormat="1">
      <c r="BP565462" s="90"/>
    </row>
    <row r="565463" spans="68:68" customFormat="1">
      <c r="BP565463" s="90"/>
    </row>
    <row r="565464" spans="68:68" customFormat="1">
      <c r="BP565464" s="90"/>
    </row>
    <row r="565465" spans="68:68" customFormat="1">
      <c r="BP565465" s="90"/>
    </row>
    <row r="565466" spans="68:68" customFormat="1">
      <c r="BP565466" s="90"/>
    </row>
    <row r="565467" spans="68:68" customFormat="1">
      <c r="BP565467" s="90"/>
    </row>
    <row r="565468" spans="68:68" customFormat="1">
      <c r="BP565468" s="90"/>
    </row>
    <row r="565469" spans="68:68" customFormat="1">
      <c r="BP565469" s="90"/>
    </row>
    <row r="565470" spans="68:68" customFormat="1">
      <c r="BP565470" s="90"/>
    </row>
    <row r="565471" spans="68:68" customFormat="1">
      <c r="BP565471" s="90"/>
    </row>
    <row r="565472" spans="68:68" customFormat="1">
      <c r="BP565472" s="90"/>
    </row>
    <row r="565473" spans="68:68" customFormat="1">
      <c r="BP565473" s="90"/>
    </row>
    <row r="565474" spans="68:68" customFormat="1">
      <c r="BP565474" s="90"/>
    </row>
    <row r="565475" spans="68:68" customFormat="1">
      <c r="BP565475" s="90"/>
    </row>
    <row r="565476" spans="68:68" customFormat="1">
      <c r="BP565476" s="90"/>
    </row>
    <row r="565477" spans="68:68" customFormat="1">
      <c r="BP565477" s="90"/>
    </row>
    <row r="565478" spans="68:68" customFormat="1">
      <c r="BP565478" s="90"/>
    </row>
    <row r="565479" spans="68:68" customFormat="1">
      <c r="BP565479" s="90"/>
    </row>
    <row r="565480" spans="68:68" customFormat="1">
      <c r="BP565480" s="90"/>
    </row>
    <row r="565481" spans="68:68" customFormat="1">
      <c r="BP565481" s="90"/>
    </row>
    <row r="565482" spans="68:68" customFormat="1">
      <c r="BP565482" s="90"/>
    </row>
    <row r="565483" spans="68:68" customFormat="1">
      <c r="BP565483" s="90"/>
    </row>
    <row r="565484" spans="68:68" customFormat="1">
      <c r="BP565484" s="90"/>
    </row>
    <row r="565485" spans="68:68" customFormat="1">
      <c r="BP565485" s="90"/>
    </row>
    <row r="565486" spans="68:68" customFormat="1">
      <c r="BP565486" s="90"/>
    </row>
    <row r="565487" spans="68:68" customFormat="1">
      <c r="BP565487" s="90"/>
    </row>
    <row r="565488" spans="68:68" customFormat="1">
      <c r="BP565488" s="90"/>
    </row>
    <row r="565489" spans="68:68" customFormat="1">
      <c r="BP565489" s="90"/>
    </row>
    <row r="565490" spans="68:68" customFormat="1">
      <c r="BP565490" s="90"/>
    </row>
    <row r="565491" spans="68:68" customFormat="1">
      <c r="BP565491" s="90"/>
    </row>
    <row r="565492" spans="68:68" customFormat="1">
      <c r="BP565492" s="90"/>
    </row>
    <row r="565493" spans="68:68" customFormat="1">
      <c r="BP565493" s="90"/>
    </row>
    <row r="565494" spans="68:68" customFormat="1">
      <c r="BP565494" s="90"/>
    </row>
    <row r="565495" spans="68:68" customFormat="1">
      <c r="BP565495" s="90"/>
    </row>
    <row r="565496" spans="68:68" customFormat="1">
      <c r="BP565496" s="90"/>
    </row>
    <row r="565497" spans="68:68" customFormat="1">
      <c r="BP565497" s="90"/>
    </row>
    <row r="565498" spans="68:68" customFormat="1">
      <c r="BP565498" s="90"/>
    </row>
    <row r="565499" spans="68:68" customFormat="1">
      <c r="BP565499" s="90"/>
    </row>
    <row r="565500" spans="68:68" customFormat="1">
      <c r="BP565500" s="90"/>
    </row>
    <row r="565501" spans="68:68" customFormat="1">
      <c r="BP565501" s="90"/>
    </row>
    <row r="565502" spans="68:68" customFormat="1">
      <c r="BP565502" s="90"/>
    </row>
    <row r="565503" spans="68:68" customFormat="1">
      <c r="BP565503" s="90"/>
    </row>
    <row r="565504" spans="68:68" customFormat="1">
      <c r="BP565504" s="90"/>
    </row>
    <row r="565505" spans="68:68" customFormat="1">
      <c r="BP565505" s="90"/>
    </row>
    <row r="565506" spans="68:68" customFormat="1">
      <c r="BP565506" s="90"/>
    </row>
    <row r="565507" spans="68:68" customFormat="1">
      <c r="BP565507" s="90"/>
    </row>
    <row r="565508" spans="68:68" customFormat="1">
      <c r="BP565508" s="90"/>
    </row>
    <row r="565509" spans="68:68" customFormat="1">
      <c r="BP565509" s="90"/>
    </row>
    <row r="565510" spans="68:68" customFormat="1">
      <c r="BP565510" s="90"/>
    </row>
    <row r="565511" spans="68:68" customFormat="1">
      <c r="BP565511" s="90"/>
    </row>
    <row r="565512" spans="68:68" customFormat="1">
      <c r="BP565512" s="90"/>
    </row>
    <row r="565513" spans="68:68" customFormat="1">
      <c r="BP565513" s="90"/>
    </row>
    <row r="565514" spans="68:68" customFormat="1">
      <c r="BP565514" s="90"/>
    </row>
    <row r="565515" spans="68:68" customFormat="1">
      <c r="BP565515" s="90"/>
    </row>
    <row r="565516" spans="68:68" customFormat="1">
      <c r="BP565516" s="90"/>
    </row>
    <row r="565517" spans="68:68" customFormat="1">
      <c r="BP565517" s="90"/>
    </row>
    <row r="565518" spans="68:68" customFormat="1">
      <c r="BP565518" s="90"/>
    </row>
    <row r="565519" spans="68:68" customFormat="1">
      <c r="BP565519" s="90"/>
    </row>
    <row r="565520" spans="68:68" customFormat="1">
      <c r="BP565520" s="90"/>
    </row>
    <row r="565521" spans="68:68" customFormat="1">
      <c r="BP565521" s="90"/>
    </row>
    <row r="565522" spans="68:68" customFormat="1">
      <c r="BP565522" s="90"/>
    </row>
    <row r="565523" spans="68:68" customFormat="1">
      <c r="BP565523" s="90"/>
    </row>
    <row r="565524" spans="68:68" customFormat="1">
      <c r="BP565524" s="90"/>
    </row>
    <row r="565525" spans="68:68" customFormat="1">
      <c r="BP565525" s="90"/>
    </row>
    <row r="565526" spans="68:68" customFormat="1">
      <c r="BP565526" s="90"/>
    </row>
    <row r="565527" spans="68:68" customFormat="1">
      <c r="BP565527" s="90"/>
    </row>
    <row r="565528" spans="68:68" customFormat="1">
      <c r="BP565528" s="90"/>
    </row>
    <row r="565529" spans="68:68" customFormat="1">
      <c r="BP565529" s="90"/>
    </row>
    <row r="565530" spans="68:68" customFormat="1">
      <c r="BP565530" s="90"/>
    </row>
    <row r="565531" spans="68:68" customFormat="1">
      <c r="BP565531" s="90"/>
    </row>
    <row r="565532" spans="68:68" customFormat="1">
      <c r="BP565532" s="90"/>
    </row>
    <row r="565533" spans="68:68" customFormat="1">
      <c r="BP565533" s="90"/>
    </row>
    <row r="565534" spans="68:68" customFormat="1">
      <c r="BP565534" s="90"/>
    </row>
    <row r="565535" spans="68:68" customFormat="1">
      <c r="BP565535" s="90"/>
    </row>
    <row r="565536" spans="68:68" customFormat="1">
      <c r="BP565536" s="90"/>
    </row>
    <row r="565537" spans="68:68" customFormat="1">
      <c r="BP565537" s="90"/>
    </row>
    <row r="565538" spans="68:68" customFormat="1">
      <c r="BP565538" s="90"/>
    </row>
    <row r="565539" spans="68:68" customFormat="1">
      <c r="BP565539" s="90"/>
    </row>
    <row r="565540" spans="68:68" customFormat="1">
      <c r="BP565540" s="90"/>
    </row>
    <row r="565541" spans="68:68" customFormat="1">
      <c r="BP565541" s="90"/>
    </row>
    <row r="565542" spans="68:68" customFormat="1">
      <c r="BP565542" s="90"/>
    </row>
    <row r="565543" spans="68:68" customFormat="1">
      <c r="BP565543" s="90"/>
    </row>
    <row r="565544" spans="68:68" customFormat="1">
      <c r="BP565544" s="90"/>
    </row>
    <row r="565545" spans="68:68" customFormat="1">
      <c r="BP565545" s="90"/>
    </row>
    <row r="565546" spans="68:68" customFormat="1">
      <c r="BP565546" s="90"/>
    </row>
    <row r="565547" spans="68:68" customFormat="1">
      <c r="BP565547" s="90"/>
    </row>
    <row r="565548" spans="68:68" customFormat="1">
      <c r="BP565548" s="90"/>
    </row>
    <row r="565549" spans="68:68" customFormat="1">
      <c r="BP565549" s="90"/>
    </row>
    <row r="565550" spans="68:68" customFormat="1">
      <c r="BP565550" s="90"/>
    </row>
    <row r="565551" spans="68:68" customFormat="1">
      <c r="BP565551" s="90"/>
    </row>
    <row r="565552" spans="68:68" customFormat="1">
      <c r="BP565552" s="90"/>
    </row>
    <row r="565553" spans="68:68" customFormat="1">
      <c r="BP565553" s="90"/>
    </row>
    <row r="565554" spans="68:68" customFormat="1">
      <c r="BP565554" s="90"/>
    </row>
    <row r="565555" spans="68:68" customFormat="1">
      <c r="BP565555" s="90"/>
    </row>
    <row r="565556" spans="68:68" customFormat="1">
      <c r="BP565556" s="90"/>
    </row>
    <row r="565557" spans="68:68" customFormat="1">
      <c r="BP565557" s="90"/>
    </row>
    <row r="565558" spans="68:68" customFormat="1">
      <c r="BP565558" s="90"/>
    </row>
    <row r="565559" spans="68:68" customFormat="1">
      <c r="BP565559" s="90"/>
    </row>
    <row r="565560" spans="68:68" customFormat="1">
      <c r="BP565560" s="90"/>
    </row>
    <row r="565561" spans="68:68" customFormat="1">
      <c r="BP565561" s="90"/>
    </row>
    <row r="565562" spans="68:68" customFormat="1">
      <c r="BP565562" s="90"/>
    </row>
    <row r="565563" spans="68:68" customFormat="1">
      <c r="BP565563" s="90"/>
    </row>
    <row r="565564" spans="68:68" customFormat="1">
      <c r="BP565564" s="90"/>
    </row>
    <row r="565565" spans="68:68" customFormat="1">
      <c r="BP565565" s="90"/>
    </row>
    <row r="565566" spans="68:68" customFormat="1">
      <c r="BP565566" s="90"/>
    </row>
    <row r="565567" spans="68:68" customFormat="1">
      <c r="BP565567" s="90"/>
    </row>
    <row r="565568" spans="68:68" customFormat="1">
      <c r="BP565568" s="90"/>
    </row>
    <row r="565569" spans="68:68" customFormat="1">
      <c r="BP565569" s="90"/>
    </row>
    <row r="565570" spans="68:68" customFormat="1">
      <c r="BP565570" s="90"/>
    </row>
    <row r="565571" spans="68:68" customFormat="1">
      <c r="BP565571" s="90"/>
    </row>
    <row r="565572" spans="68:68" customFormat="1">
      <c r="BP565572" s="90"/>
    </row>
    <row r="565573" spans="68:68" customFormat="1">
      <c r="BP565573" s="90"/>
    </row>
    <row r="565574" spans="68:68" customFormat="1">
      <c r="BP565574" s="90"/>
    </row>
    <row r="565575" spans="68:68" customFormat="1">
      <c r="BP565575" s="90"/>
    </row>
    <row r="565576" spans="68:68" customFormat="1">
      <c r="BP565576" s="90"/>
    </row>
    <row r="565577" spans="68:68" customFormat="1">
      <c r="BP565577" s="90"/>
    </row>
    <row r="565578" spans="68:68" customFormat="1">
      <c r="BP565578" s="90"/>
    </row>
    <row r="565579" spans="68:68" customFormat="1">
      <c r="BP565579" s="90"/>
    </row>
    <row r="565580" spans="68:68" customFormat="1">
      <c r="BP565580" s="90"/>
    </row>
    <row r="565581" spans="68:68" customFormat="1">
      <c r="BP565581" s="90"/>
    </row>
    <row r="565582" spans="68:68" customFormat="1">
      <c r="BP565582" s="90"/>
    </row>
    <row r="565583" spans="68:68" customFormat="1">
      <c r="BP565583" s="90"/>
    </row>
    <row r="565584" spans="68:68" customFormat="1">
      <c r="BP565584" s="90"/>
    </row>
    <row r="565585" spans="68:68" customFormat="1">
      <c r="BP565585" s="90"/>
    </row>
    <row r="565586" spans="68:68" customFormat="1">
      <c r="BP565586" s="90"/>
    </row>
    <row r="565587" spans="68:68" customFormat="1">
      <c r="BP565587" s="90"/>
    </row>
    <row r="565588" spans="68:68" customFormat="1">
      <c r="BP565588" s="90"/>
    </row>
    <row r="565589" spans="68:68" customFormat="1">
      <c r="BP565589" s="90"/>
    </row>
    <row r="565590" spans="68:68" customFormat="1">
      <c r="BP565590" s="90"/>
    </row>
    <row r="565591" spans="68:68" customFormat="1">
      <c r="BP565591" s="90"/>
    </row>
    <row r="565592" spans="68:68" customFormat="1">
      <c r="BP565592" s="90"/>
    </row>
    <row r="565593" spans="68:68" customFormat="1">
      <c r="BP565593" s="90"/>
    </row>
    <row r="565594" spans="68:68" customFormat="1">
      <c r="BP565594" s="90"/>
    </row>
    <row r="565595" spans="68:68" customFormat="1">
      <c r="BP565595" s="90"/>
    </row>
    <row r="565596" spans="68:68" customFormat="1">
      <c r="BP565596" s="90"/>
    </row>
    <row r="565597" spans="68:68" customFormat="1">
      <c r="BP565597" s="90"/>
    </row>
    <row r="565598" spans="68:68" customFormat="1">
      <c r="BP565598" s="90"/>
    </row>
    <row r="565599" spans="68:68" customFormat="1">
      <c r="BP565599" s="90"/>
    </row>
    <row r="565600" spans="68:68" customFormat="1">
      <c r="BP565600" s="90"/>
    </row>
    <row r="565601" spans="68:68" customFormat="1">
      <c r="BP565601" s="90"/>
    </row>
    <row r="565602" spans="68:68" customFormat="1">
      <c r="BP565602" s="90"/>
    </row>
    <row r="565603" spans="68:68" customFormat="1">
      <c r="BP565603" s="90"/>
    </row>
    <row r="565604" spans="68:68" customFormat="1">
      <c r="BP565604" s="90"/>
    </row>
    <row r="565605" spans="68:68" customFormat="1">
      <c r="BP565605" s="90"/>
    </row>
    <row r="565606" spans="68:68" customFormat="1">
      <c r="BP565606" s="90"/>
    </row>
    <row r="565607" spans="68:68" customFormat="1">
      <c r="BP565607" s="90"/>
    </row>
    <row r="565608" spans="68:68" customFormat="1">
      <c r="BP565608" s="90"/>
    </row>
    <row r="565609" spans="68:68" customFormat="1">
      <c r="BP565609" s="90"/>
    </row>
    <row r="565610" spans="68:68" customFormat="1">
      <c r="BP565610" s="90"/>
    </row>
    <row r="565611" spans="68:68" customFormat="1">
      <c r="BP565611" s="90"/>
    </row>
    <row r="565612" spans="68:68" customFormat="1">
      <c r="BP565612" s="90"/>
    </row>
    <row r="565613" spans="68:68" customFormat="1">
      <c r="BP565613" s="90"/>
    </row>
    <row r="565614" spans="68:68" customFormat="1">
      <c r="BP565614" s="90"/>
    </row>
    <row r="565615" spans="68:68" customFormat="1">
      <c r="BP565615" s="90"/>
    </row>
    <row r="565616" spans="68:68" customFormat="1">
      <c r="BP565616" s="90"/>
    </row>
    <row r="565617" spans="68:68" customFormat="1">
      <c r="BP565617" s="90"/>
    </row>
    <row r="565618" spans="68:68" customFormat="1">
      <c r="BP565618" s="90"/>
    </row>
    <row r="565619" spans="68:68" customFormat="1">
      <c r="BP565619" s="90"/>
    </row>
    <row r="565620" spans="68:68" customFormat="1">
      <c r="BP565620" s="90"/>
    </row>
    <row r="565621" spans="68:68" customFormat="1">
      <c r="BP565621" s="90"/>
    </row>
    <row r="565622" spans="68:68" customFormat="1">
      <c r="BP565622" s="90"/>
    </row>
    <row r="565623" spans="68:68" customFormat="1">
      <c r="BP565623" s="90"/>
    </row>
    <row r="565624" spans="68:68" customFormat="1">
      <c r="BP565624" s="90"/>
    </row>
    <row r="565625" spans="68:68" customFormat="1">
      <c r="BP565625" s="90"/>
    </row>
    <row r="565626" spans="68:68" customFormat="1">
      <c r="BP565626" s="90"/>
    </row>
    <row r="565627" spans="68:68" customFormat="1">
      <c r="BP565627" s="90"/>
    </row>
    <row r="565628" spans="68:68" customFormat="1">
      <c r="BP565628" s="90"/>
    </row>
    <row r="565629" spans="68:68" customFormat="1">
      <c r="BP565629" s="90"/>
    </row>
    <row r="565630" spans="68:68" customFormat="1">
      <c r="BP565630" s="90"/>
    </row>
    <row r="565631" spans="68:68" customFormat="1">
      <c r="BP565631" s="90"/>
    </row>
    <row r="565632" spans="68:68" customFormat="1">
      <c r="BP565632" s="90"/>
    </row>
    <row r="565633" spans="68:68" customFormat="1">
      <c r="BP565633" s="90"/>
    </row>
    <row r="565634" spans="68:68" customFormat="1">
      <c r="BP565634" s="90"/>
    </row>
    <row r="565635" spans="68:68" customFormat="1">
      <c r="BP565635" s="90"/>
    </row>
    <row r="565636" spans="68:68" customFormat="1">
      <c r="BP565636" s="90"/>
    </row>
    <row r="565637" spans="68:68" customFormat="1">
      <c r="BP565637" s="90"/>
    </row>
    <row r="565638" spans="68:68" customFormat="1">
      <c r="BP565638" s="90"/>
    </row>
    <row r="565639" spans="68:68" customFormat="1">
      <c r="BP565639" s="90"/>
    </row>
    <row r="565640" spans="68:68" customFormat="1">
      <c r="BP565640" s="90"/>
    </row>
    <row r="565641" spans="68:68" customFormat="1">
      <c r="BP565641" s="90"/>
    </row>
    <row r="565642" spans="68:68" customFormat="1">
      <c r="BP565642" s="90"/>
    </row>
    <row r="565643" spans="68:68" customFormat="1">
      <c r="BP565643" s="90"/>
    </row>
    <row r="565644" spans="68:68" customFormat="1">
      <c r="BP565644" s="90"/>
    </row>
    <row r="565645" spans="68:68" customFormat="1">
      <c r="BP565645" s="90"/>
    </row>
    <row r="565646" spans="68:68" customFormat="1">
      <c r="BP565646" s="90"/>
    </row>
    <row r="565647" spans="68:68" customFormat="1">
      <c r="BP565647" s="90"/>
    </row>
    <row r="565648" spans="68:68" customFormat="1">
      <c r="BP565648" s="90"/>
    </row>
    <row r="565649" spans="68:68" customFormat="1">
      <c r="BP565649" s="90"/>
    </row>
    <row r="565650" spans="68:68" customFormat="1">
      <c r="BP565650" s="90"/>
    </row>
    <row r="565651" spans="68:68" customFormat="1">
      <c r="BP565651" s="90"/>
    </row>
    <row r="565652" spans="68:68" customFormat="1">
      <c r="BP565652" s="90"/>
    </row>
    <row r="565653" spans="68:68" customFormat="1">
      <c r="BP565653" s="90"/>
    </row>
    <row r="565654" spans="68:68" customFormat="1">
      <c r="BP565654" s="90"/>
    </row>
    <row r="565655" spans="68:68" customFormat="1">
      <c r="BP565655" s="90"/>
    </row>
    <row r="565656" spans="68:68" customFormat="1">
      <c r="BP565656" s="90"/>
    </row>
    <row r="565657" spans="68:68" customFormat="1">
      <c r="BP565657" s="90"/>
    </row>
    <row r="565658" spans="68:68" customFormat="1">
      <c r="BP565658" s="90"/>
    </row>
    <row r="565659" spans="68:68" customFormat="1">
      <c r="BP565659" s="90"/>
    </row>
    <row r="565660" spans="68:68" customFormat="1">
      <c r="BP565660" s="90"/>
    </row>
    <row r="565661" spans="68:68" customFormat="1">
      <c r="BP565661" s="90"/>
    </row>
    <row r="565662" spans="68:68" customFormat="1">
      <c r="BP565662" s="90"/>
    </row>
    <row r="565663" spans="68:68" customFormat="1">
      <c r="BP565663" s="90"/>
    </row>
    <row r="565664" spans="68:68" customFormat="1">
      <c r="BP565664" s="90"/>
    </row>
    <row r="565665" spans="68:68" customFormat="1">
      <c r="BP565665" s="90"/>
    </row>
    <row r="565666" spans="68:68" customFormat="1">
      <c r="BP565666" s="90"/>
    </row>
    <row r="565667" spans="68:68" customFormat="1">
      <c r="BP565667" s="90"/>
    </row>
    <row r="565668" spans="68:68" customFormat="1">
      <c r="BP565668" s="90"/>
    </row>
    <row r="565669" spans="68:68" customFormat="1">
      <c r="BP565669" s="90"/>
    </row>
    <row r="565670" spans="68:68" customFormat="1">
      <c r="BP565670" s="90"/>
    </row>
    <row r="565671" spans="68:68" customFormat="1">
      <c r="BP565671" s="90"/>
    </row>
    <row r="565672" spans="68:68" customFormat="1">
      <c r="BP565672" s="90"/>
    </row>
    <row r="565673" spans="68:68" customFormat="1">
      <c r="BP565673" s="90"/>
    </row>
    <row r="565674" spans="68:68" customFormat="1">
      <c r="BP565674" s="90"/>
    </row>
    <row r="565675" spans="68:68" customFormat="1">
      <c r="BP565675" s="90"/>
    </row>
    <row r="565676" spans="68:68" customFormat="1">
      <c r="BP565676" s="90"/>
    </row>
    <row r="565677" spans="68:68" customFormat="1">
      <c r="BP565677" s="90"/>
    </row>
    <row r="565678" spans="68:68" customFormat="1">
      <c r="BP565678" s="90"/>
    </row>
    <row r="565679" spans="68:68" customFormat="1">
      <c r="BP565679" s="90"/>
    </row>
    <row r="565680" spans="68:68" customFormat="1">
      <c r="BP565680" s="90"/>
    </row>
    <row r="565681" spans="68:68" customFormat="1">
      <c r="BP565681" s="90"/>
    </row>
    <row r="565682" spans="68:68" customFormat="1">
      <c r="BP565682" s="90"/>
    </row>
    <row r="565683" spans="68:68" customFormat="1">
      <c r="BP565683" s="90"/>
    </row>
    <row r="565684" spans="68:68" customFormat="1">
      <c r="BP565684" s="90"/>
    </row>
    <row r="565685" spans="68:68" customFormat="1">
      <c r="BP565685" s="90"/>
    </row>
    <row r="565686" spans="68:68" customFormat="1">
      <c r="BP565686" s="90"/>
    </row>
    <row r="565687" spans="68:68" customFormat="1">
      <c r="BP565687" s="90"/>
    </row>
    <row r="565688" spans="68:68" customFormat="1">
      <c r="BP565688" s="90"/>
    </row>
    <row r="565689" spans="68:68" customFormat="1">
      <c r="BP565689" s="90"/>
    </row>
    <row r="565690" spans="68:68" customFormat="1">
      <c r="BP565690" s="90"/>
    </row>
    <row r="565691" spans="68:68" customFormat="1">
      <c r="BP565691" s="90"/>
    </row>
    <row r="565692" spans="68:68" customFormat="1">
      <c r="BP565692" s="90"/>
    </row>
    <row r="565693" spans="68:68" customFormat="1">
      <c r="BP565693" s="90"/>
    </row>
    <row r="565694" spans="68:68" customFormat="1">
      <c r="BP565694" s="90"/>
    </row>
    <row r="565695" spans="68:68" customFormat="1">
      <c r="BP565695" s="90"/>
    </row>
    <row r="565696" spans="68:68" customFormat="1">
      <c r="BP565696" s="90"/>
    </row>
    <row r="565697" spans="68:68" customFormat="1">
      <c r="BP565697" s="90"/>
    </row>
    <row r="565698" spans="68:68" customFormat="1">
      <c r="BP565698" s="90"/>
    </row>
    <row r="565699" spans="68:68" customFormat="1">
      <c r="BP565699" s="90"/>
    </row>
    <row r="565700" spans="68:68" customFormat="1">
      <c r="BP565700" s="90"/>
    </row>
    <row r="565701" spans="68:68" customFormat="1">
      <c r="BP565701" s="90"/>
    </row>
    <row r="565702" spans="68:68" customFormat="1">
      <c r="BP565702" s="90"/>
    </row>
    <row r="565703" spans="68:68" customFormat="1">
      <c r="BP565703" s="90"/>
    </row>
    <row r="565704" spans="68:68" customFormat="1">
      <c r="BP565704" s="90"/>
    </row>
    <row r="565705" spans="68:68" customFormat="1">
      <c r="BP565705" s="90"/>
    </row>
    <row r="565706" spans="68:68" customFormat="1">
      <c r="BP565706" s="90"/>
    </row>
    <row r="565707" spans="68:68" customFormat="1">
      <c r="BP565707" s="90"/>
    </row>
    <row r="565708" spans="68:68" customFormat="1">
      <c r="BP565708" s="90"/>
    </row>
    <row r="565709" spans="68:68" customFormat="1">
      <c r="BP565709" s="90"/>
    </row>
    <row r="565710" spans="68:68" customFormat="1">
      <c r="BP565710" s="90"/>
    </row>
    <row r="565711" spans="68:68" customFormat="1">
      <c r="BP565711" s="90"/>
    </row>
    <row r="565712" spans="68:68" customFormat="1">
      <c r="BP565712" s="90"/>
    </row>
    <row r="565713" spans="68:68" customFormat="1">
      <c r="BP565713" s="90"/>
    </row>
    <row r="565714" spans="68:68" customFormat="1">
      <c r="BP565714" s="90"/>
    </row>
    <row r="565715" spans="68:68" customFormat="1">
      <c r="BP565715" s="90"/>
    </row>
    <row r="565716" spans="68:68" customFormat="1">
      <c r="BP565716" s="90"/>
    </row>
    <row r="565717" spans="68:68" customFormat="1">
      <c r="BP565717" s="90"/>
    </row>
    <row r="565718" spans="68:68" customFormat="1">
      <c r="BP565718" s="90"/>
    </row>
    <row r="565719" spans="68:68" customFormat="1">
      <c r="BP565719" s="90"/>
    </row>
    <row r="565720" spans="68:68" customFormat="1">
      <c r="BP565720" s="90"/>
    </row>
    <row r="565721" spans="68:68" customFormat="1">
      <c r="BP565721" s="90"/>
    </row>
    <row r="565722" spans="68:68" customFormat="1">
      <c r="BP565722" s="90"/>
    </row>
    <row r="565723" spans="68:68" customFormat="1">
      <c r="BP565723" s="90"/>
    </row>
    <row r="565724" spans="68:68" customFormat="1">
      <c r="BP565724" s="90"/>
    </row>
    <row r="565725" spans="68:68" customFormat="1">
      <c r="BP565725" s="90"/>
    </row>
    <row r="565726" spans="68:68" customFormat="1">
      <c r="BP565726" s="90"/>
    </row>
    <row r="565727" spans="68:68" customFormat="1">
      <c r="BP565727" s="90"/>
    </row>
    <row r="565728" spans="68:68" customFormat="1">
      <c r="BP565728" s="90"/>
    </row>
    <row r="565729" spans="68:68" customFormat="1">
      <c r="BP565729" s="90"/>
    </row>
    <row r="565730" spans="68:68" customFormat="1">
      <c r="BP565730" s="90"/>
    </row>
    <row r="565731" spans="68:68" customFormat="1">
      <c r="BP565731" s="90"/>
    </row>
    <row r="565732" spans="68:68" customFormat="1">
      <c r="BP565732" s="90"/>
    </row>
    <row r="565733" spans="68:68" customFormat="1">
      <c r="BP565733" s="90"/>
    </row>
    <row r="565734" spans="68:68" customFormat="1">
      <c r="BP565734" s="90"/>
    </row>
    <row r="565735" spans="68:68" customFormat="1">
      <c r="BP565735" s="90"/>
    </row>
    <row r="565736" spans="68:68" customFormat="1">
      <c r="BP565736" s="90"/>
    </row>
    <row r="565737" spans="68:68" customFormat="1">
      <c r="BP565737" s="90"/>
    </row>
    <row r="565738" spans="68:68" customFormat="1">
      <c r="BP565738" s="90"/>
    </row>
    <row r="565739" spans="68:68" customFormat="1">
      <c r="BP565739" s="90"/>
    </row>
    <row r="565740" spans="68:68" customFormat="1">
      <c r="BP565740" s="90"/>
    </row>
    <row r="565741" spans="68:68" customFormat="1">
      <c r="BP565741" s="90"/>
    </row>
    <row r="565742" spans="68:68" customFormat="1">
      <c r="BP565742" s="90"/>
    </row>
    <row r="565743" spans="68:68" customFormat="1">
      <c r="BP565743" s="90"/>
    </row>
    <row r="565744" spans="68:68" customFormat="1">
      <c r="BP565744" s="90"/>
    </row>
    <row r="565745" spans="68:68" customFormat="1">
      <c r="BP565745" s="90"/>
    </row>
    <row r="565746" spans="68:68" customFormat="1">
      <c r="BP565746" s="90"/>
    </row>
    <row r="565747" spans="68:68" customFormat="1">
      <c r="BP565747" s="90"/>
    </row>
    <row r="565748" spans="68:68" customFormat="1">
      <c r="BP565748" s="90"/>
    </row>
    <row r="565749" spans="68:68" customFormat="1">
      <c r="BP565749" s="90"/>
    </row>
    <row r="565750" spans="68:68" customFormat="1">
      <c r="BP565750" s="90"/>
    </row>
    <row r="565751" spans="68:68" customFormat="1">
      <c r="BP565751" s="90"/>
    </row>
    <row r="565752" spans="68:68" customFormat="1">
      <c r="BP565752" s="90"/>
    </row>
    <row r="565753" spans="68:68" customFormat="1">
      <c r="BP565753" s="90"/>
    </row>
    <row r="565754" spans="68:68" customFormat="1">
      <c r="BP565754" s="90"/>
    </row>
    <row r="565755" spans="68:68" customFormat="1">
      <c r="BP565755" s="90"/>
    </row>
    <row r="565756" spans="68:68" customFormat="1">
      <c r="BP565756" s="90"/>
    </row>
    <row r="565757" spans="68:68" customFormat="1">
      <c r="BP565757" s="90"/>
    </row>
    <row r="565758" spans="68:68" customFormat="1">
      <c r="BP565758" s="90"/>
    </row>
    <row r="565759" spans="68:68" customFormat="1">
      <c r="BP565759" s="90"/>
    </row>
    <row r="565760" spans="68:68" customFormat="1">
      <c r="BP565760" s="90"/>
    </row>
    <row r="565761" spans="68:68" customFormat="1">
      <c r="BP565761" s="90"/>
    </row>
    <row r="565762" spans="68:68" customFormat="1">
      <c r="BP565762" s="90"/>
    </row>
    <row r="565763" spans="68:68" customFormat="1">
      <c r="BP565763" s="90"/>
    </row>
    <row r="565764" spans="68:68" customFormat="1">
      <c r="BP565764" s="90"/>
    </row>
    <row r="565765" spans="68:68" customFormat="1">
      <c r="BP565765" s="90"/>
    </row>
    <row r="565766" spans="68:68" customFormat="1">
      <c r="BP565766" s="90"/>
    </row>
    <row r="565767" spans="68:68" customFormat="1">
      <c r="BP565767" s="90"/>
    </row>
    <row r="565768" spans="68:68" customFormat="1">
      <c r="BP565768" s="90"/>
    </row>
    <row r="565769" spans="68:68" customFormat="1">
      <c r="BP565769" s="90"/>
    </row>
    <row r="565770" spans="68:68" customFormat="1">
      <c r="BP565770" s="90"/>
    </row>
    <row r="565771" spans="68:68" customFormat="1">
      <c r="BP565771" s="90"/>
    </row>
    <row r="565772" spans="68:68" customFormat="1">
      <c r="BP565772" s="90"/>
    </row>
    <row r="565773" spans="68:68" customFormat="1">
      <c r="BP565773" s="90"/>
    </row>
    <row r="565774" spans="68:68" customFormat="1">
      <c r="BP565774" s="90"/>
    </row>
    <row r="565775" spans="68:68" customFormat="1">
      <c r="BP565775" s="90"/>
    </row>
    <row r="565776" spans="68:68" customFormat="1">
      <c r="BP565776" s="90"/>
    </row>
    <row r="565777" spans="68:68" customFormat="1">
      <c r="BP565777" s="90"/>
    </row>
    <row r="565778" spans="68:68" customFormat="1">
      <c r="BP565778" s="90"/>
    </row>
    <row r="565779" spans="68:68" customFormat="1">
      <c r="BP565779" s="90"/>
    </row>
    <row r="565780" spans="68:68" customFormat="1">
      <c r="BP565780" s="90"/>
    </row>
    <row r="565781" spans="68:68" customFormat="1">
      <c r="BP565781" s="90"/>
    </row>
    <row r="565782" spans="68:68" customFormat="1">
      <c r="BP565782" s="90"/>
    </row>
    <row r="565783" spans="68:68" customFormat="1">
      <c r="BP565783" s="90"/>
    </row>
    <row r="565784" spans="68:68" customFormat="1">
      <c r="BP565784" s="90"/>
    </row>
    <row r="565785" spans="68:68" customFormat="1">
      <c r="BP565785" s="90"/>
    </row>
    <row r="565786" spans="68:68" customFormat="1">
      <c r="BP565786" s="90"/>
    </row>
    <row r="565787" spans="68:68" customFormat="1">
      <c r="BP565787" s="90"/>
    </row>
    <row r="565788" spans="68:68" customFormat="1">
      <c r="BP565788" s="90"/>
    </row>
    <row r="565789" spans="68:68" customFormat="1">
      <c r="BP565789" s="90"/>
    </row>
    <row r="565790" spans="68:68" customFormat="1">
      <c r="BP565790" s="90"/>
    </row>
    <row r="565791" spans="68:68" customFormat="1">
      <c r="BP565791" s="90"/>
    </row>
    <row r="565792" spans="68:68" customFormat="1">
      <c r="BP565792" s="90"/>
    </row>
    <row r="565793" spans="68:68" customFormat="1">
      <c r="BP565793" s="90"/>
    </row>
    <row r="565794" spans="68:68" customFormat="1">
      <c r="BP565794" s="90"/>
    </row>
    <row r="565795" spans="68:68" customFormat="1">
      <c r="BP565795" s="90"/>
    </row>
    <row r="565796" spans="68:68" customFormat="1">
      <c r="BP565796" s="90"/>
    </row>
    <row r="565797" spans="68:68" customFormat="1">
      <c r="BP565797" s="90"/>
    </row>
    <row r="565798" spans="68:68" customFormat="1">
      <c r="BP565798" s="90"/>
    </row>
    <row r="565799" spans="68:68" customFormat="1">
      <c r="BP565799" s="90"/>
    </row>
    <row r="565800" spans="68:68" customFormat="1">
      <c r="BP565800" s="90"/>
    </row>
    <row r="565801" spans="68:68" customFormat="1">
      <c r="BP565801" s="90"/>
    </row>
    <row r="565802" spans="68:68" customFormat="1">
      <c r="BP565802" s="90"/>
    </row>
    <row r="565803" spans="68:68" customFormat="1">
      <c r="BP565803" s="90"/>
    </row>
    <row r="565804" spans="68:68" customFormat="1">
      <c r="BP565804" s="90"/>
    </row>
    <row r="565805" spans="68:68" customFormat="1">
      <c r="BP565805" s="90"/>
    </row>
    <row r="565806" spans="68:68" customFormat="1">
      <c r="BP565806" s="90"/>
    </row>
    <row r="565807" spans="68:68" customFormat="1">
      <c r="BP565807" s="90"/>
    </row>
    <row r="565808" spans="68:68" customFormat="1">
      <c r="BP565808" s="90"/>
    </row>
    <row r="565809" spans="68:68" customFormat="1">
      <c r="BP565809" s="90"/>
    </row>
    <row r="565810" spans="68:68" customFormat="1">
      <c r="BP565810" s="90"/>
    </row>
    <row r="565811" spans="68:68" customFormat="1">
      <c r="BP565811" s="90"/>
    </row>
    <row r="565812" spans="68:68" customFormat="1">
      <c r="BP565812" s="90"/>
    </row>
    <row r="565813" spans="68:68" customFormat="1">
      <c r="BP565813" s="90"/>
    </row>
    <row r="565814" spans="68:68" customFormat="1">
      <c r="BP565814" s="90"/>
    </row>
    <row r="565815" spans="68:68" customFormat="1">
      <c r="BP565815" s="90"/>
    </row>
    <row r="565816" spans="68:68" customFormat="1">
      <c r="BP565816" s="90"/>
    </row>
    <row r="565817" spans="68:68" customFormat="1">
      <c r="BP565817" s="90"/>
    </row>
    <row r="565818" spans="68:68" customFormat="1">
      <c r="BP565818" s="90"/>
    </row>
    <row r="565819" spans="68:68" customFormat="1">
      <c r="BP565819" s="90"/>
    </row>
    <row r="565820" spans="68:68" customFormat="1">
      <c r="BP565820" s="90"/>
    </row>
    <row r="565821" spans="68:68" customFormat="1">
      <c r="BP565821" s="90"/>
    </row>
    <row r="565822" spans="68:68" customFormat="1">
      <c r="BP565822" s="90"/>
    </row>
    <row r="565823" spans="68:68" customFormat="1">
      <c r="BP565823" s="90"/>
    </row>
    <row r="565824" spans="68:68" customFormat="1">
      <c r="BP565824" s="90"/>
    </row>
    <row r="565825" spans="68:68" customFormat="1">
      <c r="BP565825" s="90"/>
    </row>
    <row r="565826" spans="68:68" customFormat="1">
      <c r="BP565826" s="90"/>
    </row>
    <row r="565827" spans="68:68" customFormat="1">
      <c r="BP565827" s="90"/>
    </row>
    <row r="565828" spans="68:68" customFormat="1">
      <c r="BP565828" s="90"/>
    </row>
    <row r="565829" spans="68:68" customFormat="1">
      <c r="BP565829" s="90"/>
    </row>
    <row r="565830" spans="68:68" customFormat="1">
      <c r="BP565830" s="90"/>
    </row>
    <row r="565831" spans="68:68" customFormat="1">
      <c r="BP565831" s="90"/>
    </row>
    <row r="565832" spans="68:68" customFormat="1">
      <c r="BP565832" s="90"/>
    </row>
    <row r="565833" spans="68:68" customFormat="1">
      <c r="BP565833" s="90"/>
    </row>
    <row r="565834" spans="68:68" customFormat="1">
      <c r="BP565834" s="90"/>
    </row>
    <row r="565835" spans="68:68" customFormat="1">
      <c r="BP565835" s="90"/>
    </row>
    <row r="565836" spans="68:68" customFormat="1">
      <c r="BP565836" s="90"/>
    </row>
    <row r="565837" spans="68:68" customFormat="1">
      <c r="BP565837" s="90"/>
    </row>
    <row r="565838" spans="68:68" customFormat="1">
      <c r="BP565838" s="90"/>
    </row>
    <row r="565839" spans="68:68" customFormat="1">
      <c r="BP565839" s="90"/>
    </row>
    <row r="565840" spans="68:68" customFormat="1">
      <c r="BP565840" s="90"/>
    </row>
    <row r="565841" spans="68:68" customFormat="1">
      <c r="BP565841" s="90"/>
    </row>
    <row r="565842" spans="68:68" customFormat="1">
      <c r="BP565842" s="90"/>
    </row>
    <row r="565843" spans="68:68" customFormat="1">
      <c r="BP565843" s="90"/>
    </row>
    <row r="565844" spans="68:68" customFormat="1">
      <c r="BP565844" s="90"/>
    </row>
    <row r="565845" spans="68:68" customFormat="1">
      <c r="BP565845" s="90"/>
    </row>
    <row r="565846" spans="68:68" customFormat="1">
      <c r="BP565846" s="90"/>
    </row>
    <row r="565847" spans="68:68" customFormat="1">
      <c r="BP565847" s="90"/>
    </row>
    <row r="565848" spans="68:68" customFormat="1">
      <c r="BP565848" s="90"/>
    </row>
    <row r="565849" spans="68:68" customFormat="1">
      <c r="BP565849" s="90"/>
    </row>
    <row r="565850" spans="68:68" customFormat="1">
      <c r="BP565850" s="90"/>
    </row>
    <row r="565851" spans="68:68" customFormat="1">
      <c r="BP565851" s="90"/>
    </row>
    <row r="565852" spans="68:68" customFormat="1">
      <c r="BP565852" s="90"/>
    </row>
    <row r="565853" spans="68:68" customFormat="1">
      <c r="BP565853" s="90"/>
    </row>
    <row r="565854" spans="68:68" customFormat="1">
      <c r="BP565854" s="90"/>
    </row>
    <row r="565855" spans="68:68" customFormat="1">
      <c r="BP565855" s="90"/>
    </row>
    <row r="565856" spans="68:68" customFormat="1">
      <c r="BP565856" s="90"/>
    </row>
    <row r="565857" spans="68:68" customFormat="1">
      <c r="BP565857" s="90"/>
    </row>
    <row r="565858" spans="68:68" customFormat="1">
      <c r="BP565858" s="90"/>
    </row>
    <row r="565859" spans="68:68" customFormat="1">
      <c r="BP565859" s="90"/>
    </row>
    <row r="565860" spans="68:68" customFormat="1">
      <c r="BP565860" s="90"/>
    </row>
    <row r="565861" spans="68:68" customFormat="1">
      <c r="BP565861" s="90"/>
    </row>
    <row r="565862" spans="68:68" customFormat="1">
      <c r="BP565862" s="90"/>
    </row>
    <row r="565863" spans="68:68" customFormat="1">
      <c r="BP565863" s="90"/>
    </row>
    <row r="565864" spans="68:68" customFormat="1">
      <c r="BP565864" s="90"/>
    </row>
    <row r="565865" spans="68:68" customFormat="1">
      <c r="BP565865" s="90"/>
    </row>
    <row r="565866" spans="68:68" customFormat="1">
      <c r="BP565866" s="90"/>
    </row>
    <row r="565867" spans="68:68" customFormat="1">
      <c r="BP565867" s="90"/>
    </row>
    <row r="565868" spans="68:68" customFormat="1">
      <c r="BP565868" s="90"/>
    </row>
    <row r="565869" spans="68:68" customFormat="1">
      <c r="BP565869" s="90"/>
    </row>
    <row r="565870" spans="68:68" customFormat="1">
      <c r="BP565870" s="90"/>
    </row>
    <row r="565871" spans="68:68" customFormat="1">
      <c r="BP565871" s="90"/>
    </row>
    <row r="565872" spans="68:68" customFormat="1">
      <c r="BP565872" s="90"/>
    </row>
    <row r="565873" spans="68:68" customFormat="1">
      <c r="BP565873" s="90"/>
    </row>
    <row r="565874" spans="68:68" customFormat="1">
      <c r="BP565874" s="90"/>
    </row>
    <row r="565875" spans="68:68" customFormat="1">
      <c r="BP565875" s="90"/>
    </row>
    <row r="565876" spans="68:68" customFormat="1">
      <c r="BP565876" s="90"/>
    </row>
    <row r="565877" spans="68:68" customFormat="1">
      <c r="BP565877" s="90"/>
    </row>
    <row r="565878" spans="68:68" customFormat="1">
      <c r="BP565878" s="90"/>
    </row>
    <row r="565879" spans="68:68" customFormat="1">
      <c r="BP565879" s="90"/>
    </row>
    <row r="565880" spans="68:68" customFormat="1">
      <c r="BP565880" s="90"/>
    </row>
    <row r="565881" spans="68:68" customFormat="1">
      <c r="BP565881" s="90"/>
    </row>
    <row r="565882" spans="68:68" customFormat="1">
      <c r="BP565882" s="90"/>
    </row>
    <row r="565883" spans="68:68" customFormat="1">
      <c r="BP565883" s="90"/>
    </row>
    <row r="565884" spans="68:68" customFormat="1">
      <c r="BP565884" s="90"/>
    </row>
    <row r="565885" spans="68:68" customFormat="1">
      <c r="BP565885" s="90"/>
    </row>
    <row r="565886" spans="68:68" customFormat="1">
      <c r="BP565886" s="90"/>
    </row>
    <row r="565887" spans="68:68" customFormat="1">
      <c r="BP565887" s="90"/>
    </row>
    <row r="565888" spans="68:68" customFormat="1">
      <c r="BP565888" s="90"/>
    </row>
    <row r="565889" spans="68:68" customFormat="1">
      <c r="BP565889" s="90"/>
    </row>
    <row r="565890" spans="68:68" customFormat="1">
      <c r="BP565890" s="90"/>
    </row>
    <row r="565891" spans="68:68" customFormat="1">
      <c r="BP565891" s="90"/>
    </row>
    <row r="565892" spans="68:68" customFormat="1">
      <c r="BP565892" s="90"/>
    </row>
    <row r="565893" spans="68:68" customFormat="1">
      <c r="BP565893" s="90"/>
    </row>
    <row r="565894" spans="68:68" customFormat="1">
      <c r="BP565894" s="90"/>
    </row>
    <row r="565895" spans="68:68" customFormat="1">
      <c r="BP565895" s="90"/>
    </row>
    <row r="565896" spans="68:68" customFormat="1">
      <c r="BP565896" s="90"/>
    </row>
    <row r="565897" spans="68:68" customFormat="1">
      <c r="BP565897" s="90"/>
    </row>
    <row r="565898" spans="68:68" customFormat="1">
      <c r="BP565898" s="90"/>
    </row>
    <row r="565899" spans="68:68" customFormat="1">
      <c r="BP565899" s="90"/>
    </row>
    <row r="565900" spans="68:68" customFormat="1">
      <c r="BP565900" s="90"/>
    </row>
    <row r="565901" spans="68:68" customFormat="1">
      <c r="BP565901" s="90"/>
    </row>
    <row r="565902" spans="68:68" customFormat="1">
      <c r="BP565902" s="90"/>
    </row>
    <row r="565903" spans="68:68" customFormat="1">
      <c r="BP565903" s="90"/>
    </row>
    <row r="565904" spans="68:68" customFormat="1">
      <c r="BP565904" s="90"/>
    </row>
    <row r="565905" spans="68:68" customFormat="1">
      <c r="BP565905" s="90"/>
    </row>
    <row r="565906" spans="68:68" customFormat="1">
      <c r="BP565906" s="90"/>
    </row>
    <row r="565907" spans="68:68" customFormat="1">
      <c r="BP565907" s="90"/>
    </row>
    <row r="565908" spans="68:68" customFormat="1">
      <c r="BP565908" s="90"/>
    </row>
    <row r="565909" spans="68:68" customFormat="1">
      <c r="BP565909" s="90"/>
    </row>
    <row r="565910" spans="68:68" customFormat="1">
      <c r="BP565910" s="90"/>
    </row>
    <row r="565911" spans="68:68" customFormat="1">
      <c r="BP565911" s="90"/>
    </row>
    <row r="565912" spans="68:68" customFormat="1">
      <c r="BP565912" s="90"/>
    </row>
    <row r="565913" spans="68:68" customFormat="1">
      <c r="BP565913" s="90"/>
    </row>
    <row r="565914" spans="68:68" customFormat="1">
      <c r="BP565914" s="90"/>
    </row>
    <row r="565915" spans="68:68" customFormat="1">
      <c r="BP565915" s="90"/>
    </row>
    <row r="565916" spans="68:68" customFormat="1">
      <c r="BP565916" s="90"/>
    </row>
    <row r="565917" spans="68:68" customFormat="1">
      <c r="BP565917" s="90"/>
    </row>
    <row r="565918" spans="68:68" customFormat="1">
      <c r="BP565918" s="90"/>
    </row>
    <row r="565919" spans="68:68" customFormat="1">
      <c r="BP565919" s="90"/>
    </row>
    <row r="565920" spans="68:68" customFormat="1">
      <c r="BP565920" s="90"/>
    </row>
    <row r="565921" spans="68:68" customFormat="1">
      <c r="BP565921" s="90"/>
    </row>
    <row r="565922" spans="68:68" customFormat="1">
      <c r="BP565922" s="90"/>
    </row>
    <row r="565923" spans="68:68" customFormat="1">
      <c r="BP565923" s="90"/>
    </row>
    <row r="565924" spans="68:68" customFormat="1">
      <c r="BP565924" s="90"/>
    </row>
    <row r="565925" spans="68:68" customFormat="1">
      <c r="BP565925" s="90"/>
    </row>
    <row r="565926" spans="68:68" customFormat="1">
      <c r="BP565926" s="90"/>
    </row>
    <row r="565927" spans="68:68" customFormat="1">
      <c r="BP565927" s="90"/>
    </row>
    <row r="565928" spans="68:68" customFormat="1">
      <c r="BP565928" s="90"/>
    </row>
    <row r="565929" spans="68:68" customFormat="1">
      <c r="BP565929" s="90"/>
    </row>
    <row r="565930" spans="68:68" customFormat="1">
      <c r="BP565930" s="90"/>
    </row>
    <row r="565931" spans="68:68" customFormat="1">
      <c r="BP565931" s="90"/>
    </row>
    <row r="565932" spans="68:68" customFormat="1">
      <c r="BP565932" s="90"/>
    </row>
    <row r="565933" spans="68:68" customFormat="1">
      <c r="BP565933" s="90"/>
    </row>
    <row r="565934" spans="68:68" customFormat="1">
      <c r="BP565934" s="90"/>
    </row>
    <row r="565935" spans="68:68" customFormat="1">
      <c r="BP565935" s="90"/>
    </row>
    <row r="565936" spans="68:68" customFormat="1">
      <c r="BP565936" s="90"/>
    </row>
    <row r="565937" spans="68:68" customFormat="1">
      <c r="BP565937" s="90"/>
    </row>
    <row r="565938" spans="68:68" customFormat="1">
      <c r="BP565938" s="90"/>
    </row>
    <row r="565939" spans="68:68" customFormat="1">
      <c r="BP565939" s="90"/>
    </row>
    <row r="565940" spans="68:68" customFormat="1">
      <c r="BP565940" s="90"/>
    </row>
    <row r="565941" spans="68:68" customFormat="1">
      <c r="BP565941" s="90"/>
    </row>
    <row r="565942" spans="68:68" customFormat="1">
      <c r="BP565942" s="90"/>
    </row>
    <row r="565943" spans="68:68" customFormat="1">
      <c r="BP565943" s="90"/>
    </row>
    <row r="565944" spans="68:68" customFormat="1">
      <c r="BP565944" s="90"/>
    </row>
    <row r="565945" spans="68:68" customFormat="1">
      <c r="BP565945" s="90"/>
    </row>
    <row r="565946" spans="68:68" customFormat="1">
      <c r="BP565946" s="90"/>
    </row>
    <row r="565947" spans="68:68" customFormat="1">
      <c r="BP565947" s="90"/>
    </row>
    <row r="565948" spans="68:68" customFormat="1">
      <c r="BP565948" s="90"/>
    </row>
    <row r="565949" spans="68:68" customFormat="1">
      <c r="BP565949" s="90"/>
    </row>
    <row r="565950" spans="68:68" customFormat="1">
      <c r="BP565950" s="90"/>
    </row>
    <row r="565951" spans="68:68" customFormat="1">
      <c r="BP565951" s="90"/>
    </row>
    <row r="565952" spans="68:68" customFormat="1">
      <c r="BP565952" s="90"/>
    </row>
    <row r="565953" spans="68:68" customFormat="1">
      <c r="BP565953" s="90"/>
    </row>
    <row r="565954" spans="68:68" customFormat="1">
      <c r="BP565954" s="90"/>
    </row>
    <row r="565955" spans="68:68" customFormat="1">
      <c r="BP565955" s="90"/>
    </row>
    <row r="565956" spans="68:68" customFormat="1">
      <c r="BP565956" s="90"/>
    </row>
    <row r="565957" spans="68:68" customFormat="1">
      <c r="BP565957" s="90"/>
    </row>
    <row r="565958" spans="68:68" customFormat="1">
      <c r="BP565958" s="90"/>
    </row>
    <row r="565959" spans="68:68" customFormat="1">
      <c r="BP565959" s="90"/>
    </row>
    <row r="565960" spans="68:68" customFormat="1">
      <c r="BP565960" s="90"/>
    </row>
    <row r="565961" spans="68:68" customFormat="1">
      <c r="BP565961" s="90"/>
    </row>
    <row r="565962" spans="68:68" customFormat="1">
      <c r="BP565962" s="90"/>
    </row>
    <row r="565963" spans="68:68" customFormat="1">
      <c r="BP565963" s="90"/>
    </row>
    <row r="565964" spans="68:68" customFormat="1">
      <c r="BP565964" s="90"/>
    </row>
    <row r="565965" spans="68:68" customFormat="1">
      <c r="BP565965" s="90"/>
    </row>
    <row r="565966" spans="68:68" customFormat="1">
      <c r="BP565966" s="90"/>
    </row>
    <row r="565967" spans="68:68" customFormat="1">
      <c r="BP565967" s="90"/>
    </row>
    <row r="565968" spans="68:68" customFormat="1">
      <c r="BP565968" s="90"/>
    </row>
    <row r="565969" spans="68:68" customFormat="1">
      <c r="BP565969" s="90"/>
    </row>
    <row r="565970" spans="68:68" customFormat="1">
      <c r="BP565970" s="90"/>
    </row>
    <row r="565971" spans="68:68" customFormat="1">
      <c r="BP565971" s="90"/>
    </row>
    <row r="565972" spans="68:68" customFormat="1">
      <c r="BP565972" s="90"/>
    </row>
    <row r="565973" spans="68:68" customFormat="1">
      <c r="BP565973" s="90"/>
    </row>
    <row r="565974" spans="68:68" customFormat="1">
      <c r="BP565974" s="90"/>
    </row>
    <row r="565975" spans="68:68" customFormat="1">
      <c r="BP565975" s="90"/>
    </row>
    <row r="565976" spans="68:68" customFormat="1">
      <c r="BP565976" s="90"/>
    </row>
    <row r="565977" spans="68:68" customFormat="1">
      <c r="BP565977" s="90"/>
    </row>
    <row r="565978" spans="68:68" customFormat="1">
      <c r="BP565978" s="90"/>
    </row>
    <row r="565979" spans="68:68" customFormat="1">
      <c r="BP565979" s="90"/>
    </row>
    <row r="565980" spans="68:68" customFormat="1">
      <c r="BP565980" s="90"/>
    </row>
    <row r="565981" spans="68:68" customFormat="1">
      <c r="BP565981" s="90"/>
    </row>
    <row r="565982" spans="68:68" customFormat="1">
      <c r="BP565982" s="90"/>
    </row>
    <row r="565983" spans="68:68" customFormat="1">
      <c r="BP565983" s="90"/>
    </row>
    <row r="565984" spans="68:68" customFormat="1">
      <c r="BP565984" s="90"/>
    </row>
    <row r="565985" spans="68:68" customFormat="1">
      <c r="BP565985" s="90"/>
    </row>
    <row r="565986" spans="68:68" customFormat="1">
      <c r="BP565986" s="90"/>
    </row>
    <row r="565987" spans="68:68" customFormat="1">
      <c r="BP565987" s="90"/>
    </row>
    <row r="565988" spans="68:68" customFormat="1">
      <c r="BP565988" s="90"/>
    </row>
    <row r="565989" spans="68:68" customFormat="1">
      <c r="BP565989" s="90"/>
    </row>
    <row r="565990" spans="68:68" customFormat="1">
      <c r="BP565990" s="90"/>
    </row>
    <row r="565991" spans="68:68" customFormat="1">
      <c r="BP565991" s="90"/>
    </row>
    <row r="565992" spans="68:68" customFormat="1">
      <c r="BP565992" s="90"/>
    </row>
    <row r="565993" spans="68:68" customFormat="1">
      <c r="BP565993" s="90"/>
    </row>
    <row r="565994" spans="68:68" customFormat="1">
      <c r="BP565994" s="90"/>
    </row>
    <row r="565995" spans="68:68" customFormat="1">
      <c r="BP565995" s="90"/>
    </row>
    <row r="565996" spans="68:68" customFormat="1">
      <c r="BP565996" s="90"/>
    </row>
    <row r="565997" spans="68:68" customFormat="1">
      <c r="BP565997" s="90"/>
    </row>
    <row r="565998" spans="68:68" customFormat="1">
      <c r="BP565998" s="90"/>
    </row>
    <row r="565999" spans="68:68" customFormat="1">
      <c r="BP565999" s="90"/>
    </row>
    <row r="566000" spans="68:68" customFormat="1">
      <c r="BP566000" s="90"/>
    </row>
    <row r="566001" spans="68:68" customFormat="1">
      <c r="BP566001" s="90"/>
    </row>
    <row r="566002" spans="68:68" customFormat="1">
      <c r="BP566002" s="90"/>
    </row>
    <row r="566003" spans="68:68" customFormat="1">
      <c r="BP566003" s="90"/>
    </row>
    <row r="566004" spans="68:68" customFormat="1">
      <c r="BP566004" s="90"/>
    </row>
    <row r="566005" spans="68:68" customFormat="1">
      <c r="BP566005" s="90"/>
    </row>
    <row r="566006" spans="68:68" customFormat="1">
      <c r="BP566006" s="90"/>
    </row>
    <row r="566007" spans="68:68" customFormat="1">
      <c r="BP566007" s="90"/>
    </row>
    <row r="566008" spans="68:68" customFormat="1">
      <c r="BP566008" s="90"/>
    </row>
    <row r="566009" spans="68:68" customFormat="1">
      <c r="BP566009" s="90"/>
    </row>
    <row r="566010" spans="68:68" customFormat="1">
      <c r="BP566010" s="90"/>
    </row>
    <row r="566011" spans="68:68" customFormat="1">
      <c r="BP566011" s="90"/>
    </row>
    <row r="566012" spans="68:68" customFormat="1">
      <c r="BP566012" s="90"/>
    </row>
    <row r="566013" spans="68:68" customFormat="1">
      <c r="BP566013" s="90"/>
    </row>
    <row r="566014" spans="68:68" customFormat="1">
      <c r="BP566014" s="90"/>
    </row>
    <row r="566015" spans="68:68" customFormat="1">
      <c r="BP566015" s="90"/>
    </row>
    <row r="566016" spans="68:68" customFormat="1">
      <c r="BP566016" s="90"/>
    </row>
    <row r="566017" spans="68:68" customFormat="1">
      <c r="BP566017" s="90"/>
    </row>
    <row r="566018" spans="68:68" customFormat="1">
      <c r="BP566018" s="90"/>
    </row>
    <row r="566019" spans="68:68" customFormat="1">
      <c r="BP566019" s="90"/>
    </row>
    <row r="566020" spans="68:68" customFormat="1">
      <c r="BP566020" s="90"/>
    </row>
    <row r="566021" spans="68:68" customFormat="1">
      <c r="BP566021" s="90"/>
    </row>
    <row r="566022" spans="68:68" customFormat="1">
      <c r="BP566022" s="90"/>
    </row>
    <row r="566023" spans="68:68" customFormat="1">
      <c r="BP566023" s="90"/>
    </row>
    <row r="566024" spans="68:68" customFormat="1">
      <c r="BP566024" s="90"/>
    </row>
    <row r="566025" spans="68:68" customFormat="1">
      <c r="BP566025" s="90"/>
    </row>
    <row r="566026" spans="68:68" customFormat="1">
      <c r="BP566026" s="90"/>
    </row>
    <row r="566027" spans="68:68" customFormat="1">
      <c r="BP566027" s="90"/>
    </row>
    <row r="566028" spans="68:68" customFormat="1">
      <c r="BP566028" s="90"/>
    </row>
    <row r="566029" spans="68:68" customFormat="1">
      <c r="BP566029" s="90"/>
    </row>
    <row r="566030" spans="68:68" customFormat="1">
      <c r="BP566030" s="90"/>
    </row>
    <row r="566031" spans="68:68" customFormat="1">
      <c r="BP566031" s="90"/>
    </row>
    <row r="566032" spans="68:68" customFormat="1">
      <c r="BP566032" s="90"/>
    </row>
    <row r="566033" spans="68:68" customFormat="1">
      <c r="BP566033" s="90"/>
    </row>
    <row r="566034" spans="68:68" customFormat="1">
      <c r="BP566034" s="90"/>
    </row>
    <row r="566035" spans="68:68" customFormat="1">
      <c r="BP566035" s="90"/>
    </row>
    <row r="566036" spans="68:68" customFormat="1">
      <c r="BP566036" s="90"/>
    </row>
    <row r="566037" spans="68:68" customFormat="1">
      <c r="BP566037" s="90"/>
    </row>
    <row r="566038" spans="68:68" customFormat="1">
      <c r="BP566038" s="90"/>
    </row>
    <row r="566039" spans="68:68" customFormat="1">
      <c r="BP566039" s="90"/>
    </row>
    <row r="566040" spans="68:68" customFormat="1">
      <c r="BP566040" s="90"/>
    </row>
    <row r="566041" spans="68:68" customFormat="1">
      <c r="BP566041" s="90"/>
    </row>
    <row r="566042" spans="68:68" customFormat="1">
      <c r="BP566042" s="90"/>
    </row>
    <row r="566043" spans="68:68" customFormat="1">
      <c r="BP566043" s="90"/>
    </row>
    <row r="566044" spans="68:68" customFormat="1">
      <c r="BP566044" s="90"/>
    </row>
    <row r="566045" spans="68:68" customFormat="1">
      <c r="BP566045" s="90"/>
    </row>
    <row r="566046" spans="68:68" customFormat="1">
      <c r="BP566046" s="90"/>
    </row>
    <row r="566047" spans="68:68" customFormat="1">
      <c r="BP566047" s="90"/>
    </row>
    <row r="566048" spans="68:68" customFormat="1">
      <c r="BP566048" s="90"/>
    </row>
    <row r="566049" spans="68:68" customFormat="1">
      <c r="BP566049" s="90"/>
    </row>
    <row r="566050" spans="68:68" customFormat="1">
      <c r="BP566050" s="90"/>
    </row>
    <row r="566051" spans="68:68" customFormat="1">
      <c r="BP566051" s="90"/>
    </row>
    <row r="566052" spans="68:68" customFormat="1">
      <c r="BP566052" s="90"/>
    </row>
    <row r="566053" spans="68:68" customFormat="1">
      <c r="BP566053" s="90"/>
    </row>
    <row r="566054" spans="68:68" customFormat="1">
      <c r="BP566054" s="90"/>
    </row>
    <row r="566055" spans="68:68" customFormat="1">
      <c r="BP566055" s="90"/>
    </row>
    <row r="566056" spans="68:68" customFormat="1">
      <c r="BP566056" s="90"/>
    </row>
    <row r="566057" spans="68:68" customFormat="1">
      <c r="BP566057" s="90"/>
    </row>
    <row r="566058" spans="68:68" customFormat="1">
      <c r="BP566058" s="90"/>
    </row>
    <row r="566059" spans="68:68" customFormat="1">
      <c r="BP566059" s="90"/>
    </row>
    <row r="566060" spans="68:68" customFormat="1">
      <c r="BP566060" s="90"/>
    </row>
    <row r="566061" spans="68:68" customFormat="1">
      <c r="BP566061" s="90"/>
    </row>
    <row r="566062" spans="68:68" customFormat="1">
      <c r="BP566062" s="90"/>
    </row>
    <row r="566063" spans="68:68" customFormat="1">
      <c r="BP566063" s="90"/>
    </row>
    <row r="566064" spans="68:68" customFormat="1">
      <c r="BP566064" s="90"/>
    </row>
    <row r="566065" spans="68:68" customFormat="1">
      <c r="BP566065" s="90"/>
    </row>
    <row r="566066" spans="68:68" customFormat="1">
      <c r="BP566066" s="90"/>
    </row>
    <row r="566067" spans="68:68" customFormat="1">
      <c r="BP566067" s="90"/>
    </row>
    <row r="566068" spans="68:68" customFormat="1">
      <c r="BP566068" s="90"/>
    </row>
    <row r="566069" spans="68:68" customFormat="1">
      <c r="BP566069" s="90"/>
    </row>
    <row r="566070" spans="68:68" customFormat="1">
      <c r="BP566070" s="90"/>
    </row>
    <row r="566071" spans="68:68" customFormat="1">
      <c r="BP566071" s="90"/>
    </row>
    <row r="566072" spans="68:68" customFormat="1">
      <c r="BP566072" s="90"/>
    </row>
    <row r="566073" spans="68:68" customFormat="1">
      <c r="BP566073" s="90"/>
    </row>
    <row r="566074" spans="68:68" customFormat="1">
      <c r="BP566074" s="90"/>
    </row>
    <row r="566075" spans="68:68" customFormat="1">
      <c r="BP566075" s="90"/>
    </row>
    <row r="566076" spans="68:68" customFormat="1">
      <c r="BP566076" s="90"/>
    </row>
    <row r="566077" spans="68:68" customFormat="1">
      <c r="BP566077" s="90"/>
    </row>
    <row r="566078" spans="68:68" customFormat="1">
      <c r="BP566078" s="90"/>
    </row>
    <row r="566079" spans="68:68" customFormat="1">
      <c r="BP566079" s="90"/>
    </row>
    <row r="566080" spans="68:68" customFormat="1">
      <c r="BP566080" s="90"/>
    </row>
    <row r="566081" spans="68:68" customFormat="1">
      <c r="BP566081" s="90"/>
    </row>
    <row r="566082" spans="68:68" customFormat="1">
      <c r="BP566082" s="90"/>
    </row>
    <row r="566083" spans="68:68" customFormat="1">
      <c r="BP566083" s="90"/>
    </row>
    <row r="566084" spans="68:68" customFormat="1">
      <c r="BP566084" s="90"/>
    </row>
    <row r="566085" spans="68:68" customFormat="1">
      <c r="BP566085" s="90"/>
    </row>
    <row r="566086" spans="68:68" customFormat="1">
      <c r="BP566086" s="90"/>
    </row>
    <row r="566087" spans="68:68" customFormat="1">
      <c r="BP566087" s="90"/>
    </row>
    <row r="566088" spans="68:68" customFormat="1">
      <c r="BP566088" s="90"/>
    </row>
    <row r="566089" spans="68:68" customFormat="1">
      <c r="BP566089" s="90"/>
    </row>
    <row r="566090" spans="68:68" customFormat="1">
      <c r="BP566090" s="90"/>
    </row>
    <row r="566091" spans="68:68" customFormat="1">
      <c r="BP566091" s="90"/>
    </row>
    <row r="566092" spans="68:68" customFormat="1">
      <c r="BP566092" s="90"/>
    </row>
    <row r="566093" spans="68:68" customFormat="1">
      <c r="BP566093" s="90"/>
    </row>
    <row r="566094" spans="68:68" customFormat="1">
      <c r="BP566094" s="90"/>
    </row>
    <row r="566095" spans="68:68" customFormat="1">
      <c r="BP566095" s="90"/>
    </row>
    <row r="566096" spans="68:68" customFormat="1">
      <c r="BP566096" s="90"/>
    </row>
    <row r="566097" spans="68:68" customFormat="1">
      <c r="BP566097" s="90"/>
    </row>
    <row r="566098" spans="68:68" customFormat="1">
      <c r="BP566098" s="90"/>
    </row>
    <row r="566099" spans="68:68" customFormat="1">
      <c r="BP566099" s="90"/>
    </row>
    <row r="566100" spans="68:68" customFormat="1">
      <c r="BP566100" s="90"/>
    </row>
    <row r="566101" spans="68:68" customFormat="1">
      <c r="BP566101" s="90"/>
    </row>
    <row r="566102" spans="68:68" customFormat="1">
      <c r="BP566102" s="90"/>
    </row>
    <row r="566103" spans="68:68" customFormat="1">
      <c r="BP566103" s="90"/>
    </row>
    <row r="566104" spans="68:68" customFormat="1">
      <c r="BP566104" s="90"/>
    </row>
    <row r="566105" spans="68:68" customFormat="1">
      <c r="BP566105" s="90"/>
    </row>
    <row r="566106" spans="68:68" customFormat="1">
      <c r="BP566106" s="90"/>
    </row>
    <row r="566107" spans="68:68" customFormat="1">
      <c r="BP566107" s="90"/>
    </row>
    <row r="566108" spans="68:68" customFormat="1">
      <c r="BP566108" s="90"/>
    </row>
    <row r="566109" spans="68:68" customFormat="1">
      <c r="BP566109" s="90"/>
    </row>
    <row r="566110" spans="68:68" customFormat="1">
      <c r="BP566110" s="90"/>
    </row>
    <row r="566111" spans="68:68" customFormat="1">
      <c r="BP566111" s="90"/>
    </row>
    <row r="566112" spans="68:68" customFormat="1">
      <c r="BP566112" s="90"/>
    </row>
    <row r="566113" spans="68:68" customFormat="1">
      <c r="BP566113" s="90"/>
    </row>
    <row r="566114" spans="68:68" customFormat="1">
      <c r="BP566114" s="90"/>
    </row>
    <row r="566115" spans="68:68" customFormat="1">
      <c r="BP566115" s="90"/>
    </row>
    <row r="566116" spans="68:68" customFormat="1">
      <c r="BP566116" s="90"/>
    </row>
    <row r="566117" spans="68:68" customFormat="1">
      <c r="BP566117" s="90"/>
    </row>
    <row r="566118" spans="68:68" customFormat="1">
      <c r="BP566118" s="90"/>
    </row>
    <row r="566119" spans="68:68" customFormat="1">
      <c r="BP566119" s="90"/>
    </row>
    <row r="566120" spans="68:68" customFormat="1">
      <c r="BP566120" s="90"/>
    </row>
    <row r="566121" spans="68:68" customFormat="1">
      <c r="BP566121" s="90"/>
    </row>
    <row r="566122" spans="68:68" customFormat="1">
      <c r="BP566122" s="90"/>
    </row>
    <row r="566123" spans="68:68" customFormat="1">
      <c r="BP566123" s="90"/>
    </row>
    <row r="566124" spans="68:68" customFormat="1">
      <c r="BP566124" s="90"/>
    </row>
    <row r="566125" spans="68:68" customFormat="1">
      <c r="BP566125" s="90"/>
    </row>
    <row r="566126" spans="68:68" customFormat="1">
      <c r="BP566126" s="90"/>
    </row>
    <row r="566127" spans="68:68" customFormat="1">
      <c r="BP566127" s="90"/>
    </row>
    <row r="566128" spans="68:68" customFormat="1">
      <c r="BP566128" s="90"/>
    </row>
    <row r="566129" spans="68:68" customFormat="1">
      <c r="BP566129" s="90"/>
    </row>
    <row r="566130" spans="68:68" customFormat="1">
      <c r="BP566130" s="90"/>
    </row>
    <row r="566131" spans="68:68" customFormat="1">
      <c r="BP566131" s="90"/>
    </row>
    <row r="566132" spans="68:68" customFormat="1">
      <c r="BP566132" s="90"/>
    </row>
    <row r="566133" spans="68:68" customFormat="1">
      <c r="BP566133" s="90"/>
    </row>
    <row r="566134" spans="68:68" customFormat="1">
      <c r="BP566134" s="90"/>
    </row>
    <row r="566135" spans="68:68" customFormat="1">
      <c r="BP566135" s="90"/>
    </row>
    <row r="566136" spans="68:68" customFormat="1">
      <c r="BP566136" s="90"/>
    </row>
    <row r="566137" spans="68:68" customFormat="1">
      <c r="BP566137" s="90"/>
    </row>
    <row r="566138" spans="68:68" customFormat="1">
      <c r="BP566138" s="90"/>
    </row>
    <row r="566139" spans="68:68" customFormat="1">
      <c r="BP566139" s="90"/>
    </row>
    <row r="566140" spans="68:68" customFormat="1">
      <c r="BP566140" s="90"/>
    </row>
    <row r="566141" spans="68:68" customFormat="1">
      <c r="BP566141" s="90"/>
    </row>
    <row r="566142" spans="68:68" customFormat="1">
      <c r="BP566142" s="90"/>
    </row>
    <row r="566143" spans="68:68" customFormat="1">
      <c r="BP566143" s="90"/>
    </row>
    <row r="566144" spans="68:68" customFormat="1">
      <c r="BP566144" s="90"/>
    </row>
    <row r="566145" spans="68:68" customFormat="1">
      <c r="BP566145" s="90"/>
    </row>
    <row r="566146" spans="68:68" customFormat="1">
      <c r="BP566146" s="90"/>
    </row>
    <row r="566147" spans="68:68" customFormat="1">
      <c r="BP566147" s="90"/>
    </row>
    <row r="566148" spans="68:68" customFormat="1">
      <c r="BP566148" s="90"/>
    </row>
    <row r="566149" spans="68:68" customFormat="1">
      <c r="BP566149" s="90"/>
    </row>
    <row r="566150" spans="68:68" customFormat="1">
      <c r="BP566150" s="90"/>
    </row>
    <row r="566151" spans="68:68" customFormat="1">
      <c r="BP566151" s="90"/>
    </row>
    <row r="566152" spans="68:68" customFormat="1">
      <c r="BP566152" s="90"/>
    </row>
    <row r="566153" spans="68:68" customFormat="1">
      <c r="BP566153" s="90"/>
    </row>
    <row r="566154" spans="68:68" customFormat="1">
      <c r="BP566154" s="90"/>
    </row>
    <row r="566155" spans="68:68" customFormat="1">
      <c r="BP566155" s="90"/>
    </row>
    <row r="566156" spans="68:68" customFormat="1">
      <c r="BP566156" s="90"/>
    </row>
    <row r="566157" spans="68:68" customFormat="1">
      <c r="BP566157" s="90"/>
    </row>
    <row r="566158" spans="68:68" customFormat="1">
      <c r="BP566158" s="90"/>
    </row>
    <row r="566159" spans="68:68" customFormat="1">
      <c r="BP566159" s="90"/>
    </row>
    <row r="566160" spans="68:68" customFormat="1">
      <c r="BP566160" s="90"/>
    </row>
    <row r="566161" spans="68:68" customFormat="1">
      <c r="BP566161" s="90"/>
    </row>
    <row r="566162" spans="68:68" customFormat="1">
      <c r="BP566162" s="90"/>
    </row>
    <row r="566163" spans="68:68" customFormat="1">
      <c r="BP566163" s="90"/>
    </row>
    <row r="566164" spans="68:68" customFormat="1">
      <c r="BP566164" s="90"/>
    </row>
    <row r="566165" spans="68:68" customFormat="1">
      <c r="BP566165" s="90"/>
    </row>
    <row r="566166" spans="68:68" customFormat="1">
      <c r="BP566166" s="90"/>
    </row>
    <row r="566167" spans="68:68" customFormat="1">
      <c r="BP566167" s="90"/>
    </row>
    <row r="566168" spans="68:68" customFormat="1">
      <c r="BP566168" s="90"/>
    </row>
    <row r="566169" spans="68:68" customFormat="1">
      <c r="BP566169" s="90"/>
    </row>
    <row r="566170" spans="68:68" customFormat="1">
      <c r="BP566170" s="90"/>
    </row>
    <row r="566171" spans="68:68" customFormat="1">
      <c r="BP566171" s="90"/>
    </row>
    <row r="566172" spans="68:68" customFormat="1">
      <c r="BP566172" s="90"/>
    </row>
    <row r="566173" spans="68:68" customFormat="1">
      <c r="BP566173" s="90"/>
    </row>
    <row r="566174" spans="68:68" customFormat="1">
      <c r="BP566174" s="90"/>
    </row>
    <row r="566175" spans="68:68" customFormat="1">
      <c r="BP566175" s="90"/>
    </row>
    <row r="566176" spans="68:68" customFormat="1">
      <c r="BP566176" s="90"/>
    </row>
    <row r="566177" spans="68:68" customFormat="1">
      <c r="BP566177" s="90"/>
    </row>
    <row r="566178" spans="68:68" customFormat="1">
      <c r="BP566178" s="90"/>
    </row>
    <row r="566179" spans="68:68" customFormat="1">
      <c r="BP566179" s="90"/>
    </row>
    <row r="566180" spans="68:68" customFormat="1">
      <c r="BP566180" s="90"/>
    </row>
    <row r="566181" spans="68:68" customFormat="1">
      <c r="BP566181" s="90"/>
    </row>
    <row r="566182" spans="68:68" customFormat="1">
      <c r="BP566182" s="90"/>
    </row>
    <row r="566183" spans="68:68" customFormat="1">
      <c r="BP566183" s="90"/>
    </row>
    <row r="566184" spans="68:68" customFormat="1">
      <c r="BP566184" s="90"/>
    </row>
    <row r="566185" spans="68:68" customFormat="1">
      <c r="BP566185" s="90"/>
    </row>
    <row r="566186" spans="68:68" customFormat="1">
      <c r="BP566186" s="90"/>
    </row>
    <row r="566187" spans="68:68" customFormat="1">
      <c r="BP566187" s="90"/>
    </row>
    <row r="566188" spans="68:68" customFormat="1">
      <c r="BP566188" s="90"/>
    </row>
    <row r="566189" spans="68:68" customFormat="1">
      <c r="BP566189" s="90"/>
    </row>
    <row r="566190" spans="68:68" customFormat="1">
      <c r="BP566190" s="90"/>
    </row>
    <row r="566191" spans="68:68" customFormat="1">
      <c r="BP566191" s="90"/>
    </row>
    <row r="566192" spans="68:68" customFormat="1">
      <c r="BP566192" s="90"/>
    </row>
    <row r="566193" spans="68:68" customFormat="1">
      <c r="BP566193" s="90"/>
    </row>
    <row r="566194" spans="68:68" customFormat="1">
      <c r="BP566194" s="90"/>
    </row>
    <row r="566195" spans="68:68" customFormat="1">
      <c r="BP566195" s="90"/>
    </row>
    <row r="566196" spans="68:68" customFormat="1">
      <c r="BP566196" s="90"/>
    </row>
    <row r="566197" spans="68:68" customFormat="1">
      <c r="BP566197" s="90"/>
    </row>
    <row r="566198" spans="68:68" customFormat="1">
      <c r="BP566198" s="90"/>
    </row>
    <row r="566199" spans="68:68" customFormat="1">
      <c r="BP566199" s="90"/>
    </row>
    <row r="566200" spans="68:68" customFormat="1">
      <c r="BP566200" s="90"/>
    </row>
    <row r="566201" spans="68:68" customFormat="1">
      <c r="BP566201" s="90"/>
    </row>
    <row r="566202" spans="68:68" customFormat="1">
      <c r="BP566202" s="90"/>
    </row>
    <row r="566203" spans="68:68" customFormat="1">
      <c r="BP566203" s="90"/>
    </row>
    <row r="566204" spans="68:68" customFormat="1">
      <c r="BP566204" s="90"/>
    </row>
    <row r="566205" spans="68:68" customFormat="1">
      <c r="BP566205" s="90"/>
    </row>
    <row r="566206" spans="68:68" customFormat="1">
      <c r="BP566206" s="90"/>
    </row>
    <row r="566207" spans="68:68" customFormat="1">
      <c r="BP566207" s="90"/>
    </row>
    <row r="566208" spans="68:68" customFormat="1">
      <c r="BP566208" s="90"/>
    </row>
    <row r="566209" spans="68:68" customFormat="1">
      <c r="BP566209" s="90"/>
    </row>
    <row r="566210" spans="68:68" customFormat="1">
      <c r="BP566210" s="90"/>
    </row>
    <row r="566211" spans="68:68" customFormat="1">
      <c r="BP566211" s="90"/>
    </row>
    <row r="566212" spans="68:68" customFormat="1">
      <c r="BP566212" s="90"/>
    </row>
    <row r="566213" spans="68:68" customFormat="1">
      <c r="BP566213" s="90"/>
    </row>
    <row r="566214" spans="68:68" customFormat="1">
      <c r="BP566214" s="90"/>
    </row>
    <row r="566215" spans="68:68" customFormat="1">
      <c r="BP566215" s="90"/>
    </row>
    <row r="566216" spans="68:68" customFormat="1">
      <c r="BP566216" s="90"/>
    </row>
    <row r="566217" spans="68:68" customFormat="1">
      <c r="BP566217" s="90"/>
    </row>
    <row r="566218" spans="68:68" customFormat="1">
      <c r="BP566218" s="90"/>
    </row>
    <row r="566219" spans="68:68" customFormat="1">
      <c r="BP566219" s="90"/>
    </row>
    <row r="566220" spans="68:68" customFormat="1">
      <c r="BP566220" s="90"/>
    </row>
    <row r="566221" spans="68:68" customFormat="1">
      <c r="BP566221" s="90"/>
    </row>
    <row r="566222" spans="68:68" customFormat="1">
      <c r="BP566222" s="90"/>
    </row>
    <row r="566223" spans="68:68" customFormat="1">
      <c r="BP566223" s="90"/>
    </row>
    <row r="566224" spans="68:68" customFormat="1">
      <c r="BP566224" s="90"/>
    </row>
    <row r="566225" spans="68:68" customFormat="1">
      <c r="BP566225" s="90"/>
    </row>
    <row r="566226" spans="68:68" customFormat="1">
      <c r="BP566226" s="90"/>
    </row>
    <row r="566227" spans="68:68" customFormat="1">
      <c r="BP566227" s="90"/>
    </row>
    <row r="566228" spans="68:68" customFormat="1">
      <c r="BP566228" s="90"/>
    </row>
    <row r="566229" spans="68:68" customFormat="1">
      <c r="BP566229" s="90"/>
    </row>
    <row r="566230" spans="68:68" customFormat="1">
      <c r="BP566230" s="90"/>
    </row>
    <row r="566231" spans="68:68" customFormat="1">
      <c r="BP566231" s="90"/>
    </row>
    <row r="566232" spans="68:68" customFormat="1">
      <c r="BP566232" s="90"/>
    </row>
    <row r="566233" spans="68:68" customFormat="1">
      <c r="BP566233" s="90"/>
    </row>
    <row r="566234" spans="68:68" customFormat="1">
      <c r="BP566234" s="90"/>
    </row>
    <row r="566235" spans="68:68" customFormat="1">
      <c r="BP566235" s="90"/>
    </row>
    <row r="566236" spans="68:68" customFormat="1">
      <c r="BP566236" s="90"/>
    </row>
    <row r="566237" spans="68:68" customFormat="1">
      <c r="BP566237" s="90"/>
    </row>
    <row r="566238" spans="68:68" customFormat="1">
      <c r="BP566238" s="90"/>
    </row>
    <row r="566239" spans="68:68" customFormat="1">
      <c r="BP566239" s="90"/>
    </row>
    <row r="566240" spans="68:68" customFormat="1">
      <c r="BP566240" s="90"/>
    </row>
    <row r="566241" spans="68:68" customFormat="1">
      <c r="BP566241" s="90"/>
    </row>
    <row r="566242" spans="68:68" customFormat="1">
      <c r="BP566242" s="90"/>
    </row>
    <row r="566243" spans="68:68" customFormat="1">
      <c r="BP566243" s="90"/>
    </row>
    <row r="566244" spans="68:68" customFormat="1">
      <c r="BP566244" s="90"/>
    </row>
    <row r="566245" spans="68:68" customFormat="1">
      <c r="BP566245" s="90"/>
    </row>
    <row r="566246" spans="68:68" customFormat="1">
      <c r="BP566246" s="90"/>
    </row>
    <row r="566247" spans="68:68" customFormat="1">
      <c r="BP566247" s="90"/>
    </row>
    <row r="566248" spans="68:68" customFormat="1">
      <c r="BP566248" s="90"/>
    </row>
    <row r="566249" spans="68:68" customFormat="1">
      <c r="BP566249" s="90"/>
    </row>
    <row r="566250" spans="68:68" customFormat="1">
      <c r="BP566250" s="90"/>
    </row>
    <row r="566251" spans="68:68" customFormat="1">
      <c r="BP566251" s="90"/>
    </row>
    <row r="566252" spans="68:68" customFormat="1">
      <c r="BP566252" s="90"/>
    </row>
    <row r="566253" spans="68:68" customFormat="1">
      <c r="BP566253" s="90"/>
    </row>
    <row r="566254" spans="68:68" customFormat="1">
      <c r="BP566254" s="90"/>
    </row>
    <row r="566255" spans="68:68" customFormat="1">
      <c r="BP566255" s="90"/>
    </row>
    <row r="566256" spans="68:68" customFormat="1">
      <c r="BP566256" s="90"/>
    </row>
    <row r="566257" spans="68:68" customFormat="1">
      <c r="BP566257" s="90"/>
    </row>
    <row r="566258" spans="68:68" customFormat="1">
      <c r="BP566258" s="90"/>
    </row>
    <row r="566259" spans="68:68" customFormat="1">
      <c r="BP566259" s="90"/>
    </row>
    <row r="566260" spans="68:68" customFormat="1">
      <c r="BP566260" s="90"/>
    </row>
    <row r="566261" spans="68:68" customFormat="1">
      <c r="BP566261" s="90"/>
    </row>
    <row r="566262" spans="68:68" customFormat="1">
      <c r="BP566262" s="90"/>
    </row>
    <row r="566263" spans="68:68" customFormat="1">
      <c r="BP566263" s="90"/>
    </row>
    <row r="566264" spans="68:68" customFormat="1">
      <c r="BP566264" s="90"/>
    </row>
    <row r="566265" spans="68:68" customFormat="1">
      <c r="BP566265" s="90"/>
    </row>
    <row r="566266" spans="68:68" customFormat="1">
      <c r="BP566266" s="90"/>
    </row>
    <row r="566267" spans="68:68" customFormat="1">
      <c r="BP566267" s="90"/>
    </row>
    <row r="566268" spans="68:68" customFormat="1">
      <c r="BP566268" s="90"/>
    </row>
    <row r="566269" spans="68:68" customFormat="1">
      <c r="BP566269" s="90"/>
    </row>
    <row r="566270" spans="68:68" customFormat="1">
      <c r="BP566270" s="90"/>
    </row>
    <row r="566271" spans="68:68" customFormat="1">
      <c r="BP566271" s="90"/>
    </row>
    <row r="566272" spans="68:68" customFormat="1">
      <c r="BP566272" s="90"/>
    </row>
    <row r="566273" spans="68:68" customFormat="1">
      <c r="BP566273" s="90"/>
    </row>
    <row r="566274" spans="68:68" customFormat="1">
      <c r="BP566274" s="90"/>
    </row>
    <row r="566275" spans="68:68" customFormat="1">
      <c r="BP566275" s="90"/>
    </row>
    <row r="566276" spans="68:68" customFormat="1">
      <c r="BP566276" s="90"/>
    </row>
    <row r="566277" spans="68:68" customFormat="1">
      <c r="BP566277" s="90"/>
    </row>
    <row r="566278" spans="68:68" customFormat="1">
      <c r="BP566278" s="90"/>
    </row>
    <row r="566279" spans="68:68" customFormat="1">
      <c r="BP566279" s="90"/>
    </row>
    <row r="566280" spans="68:68" customFormat="1">
      <c r="BP566280" s="90"/>
    </row>
    <row r="566281" spans="68:68" customFormat="1">
      <c r="BP566281" s="90"/>
    </row>
    <row r="566282" spans="68:68" customFormat="1">
      <c r="BP566282" s="90"/>
    </row>
    <row r="566283" spans="68:68" customFormat="1">
      <c r="BP566283" s="90"/>
    </row>
    <row r="566284" spans="68:68" customFormat="1">
      <c r="BP566284" s="90"/>
    </row>
    <row r="566285" spans="68:68" customFormat="1">
      <c r="BP566285" s="90"/>
    </row>
    <row r="566286" spans="68:68" customFormat="1">
      <c r="BP566286" s="90"/>
    </row>
    <row r="566287" spans="68:68" customFormat="1">
      <c r="BP566287" s="90"/>
    </row>
    <row r="566288" spans="68:68" customFormat="1">
      <c r="BP566288" s="90"/>
    </row>
    <row r="566289" spans="68:68" customFormat="1">
      <c r="BP566289" s="90"/>
    </row>
    <row r="566290" spans="68:68" customFormat="1">
      <c r="BP566290" s="90"/>
    </row>
    <row r="566291" spans="68:68" customFormat="1">
      <c r="BP566291" s="90"/>
    </row>
    <row r="566292" spans="68:68" customFormat="1">
      <c r="BP566292" s="90"/>
    </row>
    <row r="566293" spans="68:68" customFormat="1">
      <c r="BP566293" s="90"/>
    </row>
    <row r="566294" spans="68:68" customFormat="1">
      <c r="BP566294" s="90"/>
    </row>
    <row r="566295" spans="68:68" customFormat="1">
      <c r="BP566295" s="90"/>
    </row>
    <row r="566296" spans="68:68" customFormat="1">
      <c r="BP566296" s="90"/>
    </row>
    <row r="566297" spans="68:68" customFormat="1">
      <c r="BP566297" s="90"/>
    </row>
    <row r="566298" spans="68:68" customFormat="1">
      <c r="BP566298" s="90"/>
    </row>
    <row r="566299" spans="68:68" customFormat="1">
      <c r="BP566299" s="90"/>
    </row>
    <row r="566300" spans="68:68" customFormat="1">
      <c r="BP566300" s="90"/>
    </row>
    <row r="566301" spans="68:68" customFormat="1">
      <c r="BP566301" s="90"/>
    </row>
    <row r="566302" spans="68:68" customFormat="1">
      <c r="BP566302" s="90"/>
    </row>
    <row r="566303" spans="68:68" customFormat="1">
      <c r="BP566303" s="90"/>
    </row>
    <row r="566304" spans="68:68" customFormat="1">
      <c r="BP566304" s="90"/>
    </row>
    <row r="566305" spans="68:68" customFormat="1">
      <c r="BP566305" s="90"/>
    </row>
    <row r="566306" spans="68:68" customFormat="1">
      <c r="BP566306" s="90"/>
    </row>
    <row r="566307" spans="68:68" customFormat="1">
      <c r="BP566307" s="90"/>
    </row>
    <row r="566308" spans="68:68" customFormat="1">
      <c r="BP566308" s="90"/>
    </row>
    <row r="566309" spans="68:68" customFormat="1">
      <c r="BP566309" s="90"/>
    </row>
    <row r="566310" spans="68:68" customFormat="1">
      <c r="BP566310" s="90"/>
    </row>
    <row r="566311" spans="68:68" customFormat="1">
      <c r="BP566311" s="90"/>
    </row>
    <row r="566312" spans="68:68" customFormat="1">
      <c r="BP566312" s="90"/>
    </row>
    <row r="566313" spans="68:68" customFormat="1">
      <c r="BP566313" s="90"/>
    </row>
    <row r="566314" spans="68:68" customFormat="1">
      <c r="BP566314" s="90"/>
    </row>
    <row r="566315" spans="68:68" customFormat="1">
      <c r="BP566315" s="90"/>
    </row>
    <row r="566316" spans="68:68" customFormat="1">
      <c r="BP566316" s="90"/>
    </row>
    <row r="566317" spans="68:68" customFormat="1">
      <c r="BP566317" s="90"/>
    </row>
    <row r="566318" spans="68:68" customFormat="1">
      <c r="BP566318" s="90"/>
    </row>
    <row r="566319" spans="68:68" customFormat="1">
      <c r="BP566319" s="90"/>
    </row>
    <row r="566320" spans="68:68" customFormat="1">
      <c r="BP566320" s="90"/>
    </row>
    <row r="566321" spans="68:68" customFormat="1">
      <c r="BP566321" s="90"/>
    </row>
    <row r="566322" spans="68:68" customFormat="1">
      <c r="BP566322" s="90"/>
    </row>
    <row r="566323" spans="68:68" customFormat="1">
      <c r="BP566323" s="90"/>
    </row>
    <row r="566324" spans="68:68" customFormat="1">
      <c r="BP566324" s="90"/>
    </row>
    <row r="566325" spans="68:68" customFormat="1">
      <c r="BP566325" s="90"/>
    </row>
    <row r="566326" spans="68:68" customFormat="1">
      <c r="BP566326" s="90"/>
    </row>
    <row r="566327" spans="68:68" customFormat="1">
      <c r="BP566327" s="90"/>
    </row>
    <row r="566328" spans="68:68" customFormat="1">
      <c r="BP566328" s="90"/>
    </row>
    <row r="566329" spans="68:68" customFormat="1">
      <c r="BP566329" s="90"/>
    </row>
    <row r="566330" spans="68:68" customFormat="1">
      <c r="BP566330" s="90"/>
    </row>
    <row r="566331" spans="68:68" customFormat="1">
      <c r="BP566331" s="90"/>
    </row>
    <row r="566332" spans="68:68" customFormat="1">
      <c r="BP566332" s="90"/>
    </row>
    <row r="566333" spans="68:68" customFormat="1">
      <c r="BP566333" s="90"/>
    </row>
    <row r="566334" spans="68:68" customFormat="1">
      <c r="BP566334" s="90"/>
    </row>
    <row r="566335" spans="68:68" customFormat="1">
      <c r="BP566335" s="90"/>
    </row>
    <row r="566336" spans="68:68" customFormat="1">
      <c r="BP566336" s="90"/>
    </row>
    <row r="566337" spans="68:68" customFormat="1">
      <c r="BP566337" s="90"/>
    </row>
    <row r="566338" spans="68:68" customFormat="1">
      <c r="BP566338" s="90"/>
    </row>
    <row r="566339" spans="68:68" customFormat="1">
      <c r="BP566339" s="90"/>
    </row>
    <row r="566340" spans="68:68" customFormat="1">
      <c r="BP566340" s="90"/>
    </row>
    <row r="566341" spans="68:68" customFormat="1">
      <c r="BP566341" s="90"/>
    </row>
    <row r="566342" spans="68:68" customFormat="1">
      <c r="BP566342" s="90"/>
    </row>
    <row r="566343" spans="68:68" customFormat="1">
      <c r="BP566343" s="90"/>
    </row>
    <row r="566344" spans="68:68" customFormat="1">
      <c r="BP566344" s="90"/>
    </row>
    <row r="566345" spans="68:68" customFormat="1">
      <c r="BP566345" s="90"/>
    </row>
    <row r="566346" spans="68:68" customFormat="1">
      <c r="BP566346" s="90"/>
    </row>
    <row r="566347" spans="68:68" customFormat="1">
      <c r="BP566347" s="90"/>
    </row>
    <row r="566348" spans="68:68" customFormat="1">
      <c r="BP566348" s="90"/>
    </row>
    <row r="566349" spans="68:68" customFormat="1">
      <c r="BP566349" s="90"/>
    </row>
    <row r="566350" spans="68:68" customFormat="1">
      <c r="BP566350" s="90"/>
    </row>
    <row r="566351" spans="68:68" customFormat="1">
      <c r="BP566351" s="90"/>
    </row>
    <row r="566352" spans="68:68" customFormat="1">
      <c r="BP566352" s="90"/>
    </row>
    <row r="566353" spans="68:68" customFormat="1">
      <c r="BP566353" s="90"/>
    </row>
    <row r="566354" spans="68:68" customFormat="1">
      <c r="BP566354" s="90"/>
    </row>
    <row r="566355" spans="68:68" customFormat="1">
      <c r="BP566355" s="90"/>
    </row>
    <row r="566356" spans="68:68" customFormat="1">
      <c r="BP566356" s="90"/>
    </row>
    <row r="566357" spans="68:68" customFormat="1">
      <c r="BP566357" s="90"/>
    </row>
    <row r="566358" spans="68:68" customFormat="1">
      <c r="BP566358" s="90"/>
    </row>
    <row r="566359" spans="68:68" customFormat="1">
      <c r="BP566359" s="90"/>
    </row>
    <row r="566360" spans="68:68" customFormat="1">
      <c r="BP566360" s="90"/>
    </row>
    <row r="566361" spans="68:68" customFormat="1">
      <c r="BP566361" s="90"/>
    </row>
    <row r="566362" spans="68:68" customFormat="1">
      <c r="BP566362" s="90"/>
    </row>
    <row r="566363" spans="68:68" customFormat="1">
      <c r="BP566363" s="90"/>
    </row>
    <row r="566364" spans="68:68" customFormat="1">
      <c r="BP566364" s="90"/>
    </row>
    <row r="566365" spans="68:68" customFormat="1">
      <c r="BP566365" s="90"/>
    </row>
    <row r="566366" spans="68:68" customFormat="1">
      <c r="BP566366" s="90"/>
    </row>
    <row r="566367" spans="68:68" customFormat="1">
      <c r="BP566367" s="90"/>
    </row>
    <row r="566368" spans="68:68" customFormat="1">
      <c r="BP566368" s="90"/>
    </row>
    <row r="566369" spans="68:68" customFormat="1">
      <c r="BP566369" s="90"/>
    </row>
    <row r="566370" spans="68:68" customFormat="1">
      <c r="BP566370" s="90"/>
    </row>
    <row r="566371" spans="68:68" customFormat="1">
      <c r="BP566371" s="90"/>
    </row>
    <row r="566372" spans="68:68" customFormat="1">
      <c r="BP566372" s="90"/>
    </row>
    <row r="566373" spans="68:68" customFormat="1">
      <c r="BP566373" s="90"/>
    </row>
    <row r="566374" spans="68:68" customFormat="1">
      <c r="BP566374" s="90"/>
    </row>
    <row r="566375" spans="68:68" customFormat="1">
      <c r="BP566375" s="90"/>
    </row>
    <row r="566376" spans="68:68" customFormat="1">
      <c r="BP566376" s="90"/>
    </row>
    <row r="566377" spans="68:68" customFormat="1">
      <c r="BP566377" s="90"/>
    </row>
    <row r="566378" spans="68:68" customFormat="1">
      <c r="BP566378" s="90"/>
    </row>
    <row r="566379" spans="68:68" customFormat="1">
      <c r="BP566379" s="90"/>
    </row>
    <row r="566380" spans="68:68" customFormat="1">
      <c r="BP566380" s="90"/>
    </row>
    <row r="566381" spans="68:68" customFormat="1">
      <c r="BP566381" s="90"/>
    </row>
    <row r="566382" spans="68:68" customFormat="1">
      <c r="BP566382" s="90"/>
    </row>
    <row r="566383" spans="68:68" customFormat="1">
      <c r="BP566383" s="90"/>
    </row>
    <row r="566384" spans="68:68" customFormat="1">
      <c r="BP566384" s="90"/>
    </row>
    <row r="566385" spans="68:68" customFormat="1">
      <c r="BP566385" s="90"/>
    </row>
    <row r="566386" spans="68:68" customFormat="1">
      <c r="BP566386" s="90"/>
    </row>
    <row r="566387" spans="68:68" customFormat="1">
      <c r="BP566387" s="90"/>
    </row>
    <row r="566388" spans="68:68" customFormat="1">
      <c r="BP566388" s="90"/>
    </row>
    <row r="566389" spans="68:68" customFormat="1">
      <c r="BP566389" s="90"/>
    </row>
    <row r="566390" spans="68:68" customFormat="1">
      <c r="BP566390" s="90"/>
    </row>
    <row r="566391" spans="68:68" customFormat="1">
      <c r="BP566391" s="90"/>
    </row>
    <row r="566392" spans="68:68" customFormat="1">
      <c r="BP566392" s="90"/>
    </row>
    <row r="566393" spans="68:68" customFormat="1">
      <c r="BP566393" s="90"/>
    </row>
    <row r="566394" spans="68:68" customFormat="1">
      <c r="BP566394" s="90"/>
    </row>
    <row r="566395" spans="68:68" customFormat="1">
      <c r="BP566395" s="90"/>
    </row>
    <row r="566396" spans="68:68" customFormat="1">
      <c r="BP566396" s="90"/>
    </row>
    <row r="566397" spans="68:68" customFormat="1">
      <c r="BP566397" s="90"/>
    </row>
    <row r="566398" spans="68:68" customFormat="1">
      <c r="BP566398" s="90"/>
    </row>
    <row r="566399" spans="68:68" customFormat="1">
      <c r="BP566399" s="90"/>
    </row>
    <row r="566400" spans="68:68" customFormat="1">
      <c r="BP566400" s="90"/>
    </row>
    <row r="566401" spans="68:68" customFormat="1">
      <c r="BP566401" s="90"/>
    </row>
    <row r="566402" spans="68:68" customFormat="1">
      <c r="BP566402" s="90"/>
    </row>
    <row r="566403" spans="68:68" customFormat="1">
      <c r="BP566403" s="90"/>
    </row>
    <row r="566404" spans="68:68" customFormat="1">
      <c r="BP566404" s="90"/>
    </row>
    <row r="566405" spans="68:68" customFormat="1">
      <c r="BP566405" s="90"/>
    </row>
    <row r="566406" spans="68:68" customFormat="1">
      <c r="BP566406" s="90"/>
    </row>
    <row r="566407" spans="68:68" customFormat="1">
      <c r="BP566407" s="90"/>
    </row>
    <row r="566408" spans="68:68" customFormat="1">
      <c r="BP566408" s="90"/>
    </row>
    <row r="566409" spans="68:68" customFormat="1">
      <c r="BP566409" s="90"/>
    </row>
    <row r="566410" spans="68:68" customFormat="1">
      <c r="BP566410" s="90"/>
    </row>
    <row r="566411" spans="68:68" customFormat="1">
      <c r="BP566411" s="90"/>
    </row>
    <row r="566412" spans="68:68" customFormat="1">
      <c r="BP566412" s="90"/>
    </row>
    <row r="566413" spans="68:68" customFormat="1">
      <c r="BP566413" s="90"/>
    </row>
    <row r="566414" spans="68:68" customFormat="1">
      <c r="BP566414" s="90"/>
    </row>
    <row r="566415" spans="68:68" customFormat="1">
      <c r="BP566415" s="90"/>
    </row>
    <row r="566416" spans="68:68" customFormat="1">
      <c r="BP566416" s="90"/>
    </row>
    <row r="566417" spans="68:68" customFormat="1">
      <c r="BP566417" s="90"/>
    </row>
    <row r="566418" spans="68:68" customFormat="1">
      <c r="BP566418" s="90"/>
    </row>
    <row r="566419" spans="68:68" customFormat="1">
      <c r="BP566419" s="90"/>
    </row>
    <row r="566420" spans="68:68" customFormat="1">
      <c r="BP566420" s="90"/>
    </row>
    <row r="566421" spans="68:68" customFormat="1">
      <c r="BP566421" s="90"/>
    </row>
    <row r="566422" spans="68:68" customFormat="1">
      <c r="BP566422" s="90"/>
    </row>
    <row r="566423" spans="68:68" customFormat="1">
      <c r="BP566423" s="90"/>
    </row>
    <row r="566424" spans="68:68" customFormat="1">
      <c r="BP566424" s="90"/>
    </row>
    <row r="566425" spans="68:68" customFormat="1">
      <c r="BP566425" s="90"/>
    </row>
    <row r="566426" spans="68:68" customFormat="1">
      <c r="BP566426" s="90"/>
    </row>
    <row r="566427" spans="68:68" customFormat="1">
      <c r="BP566427" s="90"/>
    </row>
    <row r="566428" spans="68:68" customFormat="1">
      <c r="BP566428" s="90"/>
    </row>
    <row r="566429" spans="68:68" customFormat="1">
      <c r="BP566429" s="90"/>
    </row>
    <row r="566430" spans="68:68" customFormat="1">
      <c r="BP566430" s="90"/>
    </row>
    <row r="566431" spans="68:68" customFormat="1">
      <c r="BP566431" s="90"/>
    </row>
    <row r="566432" spans="68:68" customFormat="1">
      <c r="BP566432" s="90"/>
    </row>
    <row r="566433" spans="68:68" customFormat="1">
      <c r="BP566433" s="90"/>
    </row>
    <row r="566434" spans="68:68" customFormat="1">
      <c r="BP566434" s="90"/>
    </row>
    <row r="566435" spans="68:68" customFormat="1">
      <c r="BP566435" s="90"/>
    </row>
    <row r="566436" spans="68:68" customFormat="1">
      <c r="BP566436" s="90"/>
    </row>
    <row r="566437" spans="68:68" customFormat="1">
      <c r="BP566437" s="90"/>
    </row>
    <row r="566438" spans="68:68" customFormat="1">
      <c r="BP566438" s="90"/>
    </row>
    <row r="566439" spans="68:68" customFormat="1">
      <c r="BP566439" s="90"/>
    </row>
    <row r="566440" spans="68:68" customFormat="1">
      <c r="BP566440" s="90"/>
    </row>
    <row r="566441" spans="68:68" customFormat="1">
      <c r="BP566441" s="90"/>
    </row>
    <row r="566442" spans="68:68" customFormat="1">
      <c r="BP566442" s="90"/>
    </row>
    <row r="566443" spans="68:68" customFormat="1">
      <c r="BP566443" s="90"/>
    </row>
    <row r="566444" spans="68:68" customFormat="1">
      <c r="BP566444" s="90"/>
    </row>
    <row r="566445" spans="68:68" customFormat="1">
      <c r="BP566445" s="90"/>
    </row>
    <row r="566446" spans="68:68" customFormat="1">
      <c r="BP566446" s="90"/>
    </row>
    <row r="566447" spans="68:68" customFormat="1">
      <c r="BP566447" s="90"/>
    </row>
    <row r="566448" spans="68:68" customFormat="1">
      <c r="BP566448" s="90"/>
    </row>
    <row r="566449" spans="68:68" customFormat="1">
      <c r="BP566449" s="90"/>
    </row>
    <row r="566450" spans="68:68" customFormat="1">
      <c r="BP566450" s="90"/>
    </row>
    <row r="566451" spans="68:68" customFormat="1">
      <c r="BP566451" s="90"/>
    </row>
    <row r="566452" spans="68:68" customFormat="1">
      <c r="BP566452" s="90"/>
    </row>
    <row r="566453" spans="68:68" customFormat="1">
      <c r="BP566453" s="90"/>
    </row>
    <row r="566454" spans="68:68" customFormat="1">
      <c r="BP566454" s="90"/>
    </row>
    <row r="566455" spans="68:68" customFormat="1">
      <c r="BP566455" s="90"/>
    </row>
    <row r="566456" spans="68:68" customFormat="1">
      <c r="BP566456" s="90"/>
    </row>
    <row r="566457" spans="68:68" customFormat="1">
      <c r="BP566457" s="90"/>
    </row>
    <row r="566458" spans="68:68" customFormat="1">
      <c r="BP566458" s="90"/>
    </row>
    <row r="566459" spans="68:68" customFormat="1">
      <c r="BP566459" s="90"/>
    </row>
    <row r="566460" spans="68:68" customFormat="1">
      <c r="BP566460" s="90"/>
    </row>
    <row r="566461" spans="68:68" customFormat="1">
      <c r="BP566461" s="90"/>
    </row>
    <row r="566462" spans="68:68" customFormat="1">
      <c r="BP566462" s="90"/>
    </row>
    <row r="566463" spans="68:68" customFormat="1">
      <c r="BP566463" s="90"/>
    </row>
    <row r="566464" spans="68:68" customFormat="1">
      <c r="BP566464" s="90"/>
    </row>
    <row r="566465" spans="68:68" customFormat="1">
      <c r="BP566465" s="90"/>
    </row>
    <row r="566466" spans="68:68" customFormat="1">
      <c r="BP566466" s="90"/>
    </row>
    <row r="566467" spans="68:68" customFormat="1">
      <c r="BP566467" s="90"/>
    </row>
    <row r="566468" spans="68:68" customFormat="1">
      <c r="BP566468" s="90"/>
    </row>
    <row r="566469" spans="68:68" customFormat="1">
      <c r="BP566469" s="90"/>
    </row>
    <row r="566470" spans="68:68" customFormat="1">
      <c r="BP566470" s="90"/>
    </row>
    <row r="566471" spans="68:68" customFormat="1">
      <c r="BP566471" s="90"/>
    </row>
    <row r="566472" spans="68:68" customFormat="1">
      <c r="BP566472" s="90"/>
    </row>
    <row r="566473" spans="68:68" customFormat="1">
      <c r="BP566473" s="90"/>
    </row>
    <row r="566474" spans="68:68" customFormat="1">
      <c r="BP566474" s="90"/>
    </row>
    <row r="566475" spans="68:68" customFormat="1">
      <c r="BP566475" s="90"/>
    </row>
    <row r="566476" spans="68:68" customFormat="1">
      <c r="BP566476" s="90"/>
    </row>
    <row r="566477" spans="68:68" customFormat="1">
      <c r="BP566477" s="90"/>
    </row>
    <row r="566478" spans="68:68" customFormat="1">
      <c r="BP566478" s="90"/>
    </row>
    <row r="566479" spans="68:68" customFormat="1">
      <c r="BP566479" s="90"/>
    </row>
    <row r="566480" spans="68:68" customFormat="1">
      <c r="BP566480" s="90"/>
    </row>
    <row r="566481" spans="68:68" customFormat="1">
      <c r="BP566481" s="90"/>
    </row>
    <row r="566482" spans="68:68" customFormat="1">
      <c r="BP566482" s="90"/>
    </row>
    <row r="566483" spans="68:68" customFormat="1">
      <c r="BP566483" s="90"/>
    </row>
    <row r="566484" spans="68:68" customFormat="1">
      <c r="BP566484" s="90"/>
    </row>
    <row r="566485" spans="68:68" customFormat="1">
      <c r="BP566485" s="90"/>
    </row>
    <row r="566486" spans="68:68" customFormat="1">
      <c r="BP566486" s="90"/>
    </row>
    <row r="566487" spans="68:68" customFormat="1">
      <c r="BP566487" s="90"/>
    </row>
    <row r="566488" spans="68:68" customFormat="1">
      <c r="BP566488" s="90"/>
    </row>
    <row r="566489" spans="68:68" customFormat="1">
      <c r="BP566489" s="90"/>
    </row>
    <row r="566490" spans="68:68" customFormat="1">
      <c r="BP566490" s="90"/>
    </row>
    <row r="566491" spans="68:68" customFormat="1">
      <c r="BP566491" s="90"/>
    </row>
    <row r="566492" spans="68:68" customFormat="1">
      <c r="BP566492" s="90"/>
    </row>
    <row r="566493" spans="68:68" customFormat="1">
      <c r="BP566493" s="90"/>
    </row>
    <row r="566494" spans="68:68" customFormat="1">
      <c r="BP566494" s="90"/>
    </row>
    <row r="566495" spans="68:68" customFormat="1">
      <c r="BP566495" s="90"/>
    </row>
    <row r="566496" spans="68:68" customFormat="1">
      <c r="BP566496" s="90"/>
    </row>
    <row r="566497" spans="68:68" customFormat="1">
      <c r="BP566497" s="90"/>
    </row>
    <row r="566498" spans="68:68" customFormat="1">
      <c r="BP566498" s="90"/>
    </row>
    <row r="566499" spans="68:68" customFormat="1">
      <c r="BP566499" s="90"/>
    </row>
    <row r="566500" spans="68:68" customFormat="1">
      <c r="BP566500" s="90"/>
    </row>
    <row r="566501" spans="68:68" customFormat="1">
      <c r="BP566501" s="90"/>
    </row>
    <row r="566502" spans="68:68" customFormat="1">
      <c r="BP566502" s="90"/>
    </row>
    <row r="566503" spans="68:68" customFormat="1">
      <c r="BP566503" s="90"/>
    </row>
    <row r="566504" spans="68:68" customFormat="1">
      <c r="BP566504" s="90"/>
    </row>
    <row r="566505" spans="68:68" customFormat="1">
      <c r="BP566505" s="90"/>
    </row>
    <row r="566506" spans="68:68" customFormat="1">
      <c r="BP566506" s="90"/>
    </row>
    <row r="566507" spans="68:68" customFormat="1">
      <c r="BP566507" s="90"/>
    </row>
    <row r="566508" spans="68:68" customFormat="1">
      <c r="BP566508" s="90"/>
    </row>
    <row r="566509" spans="68:68" customFormat="1">
      <c r="BP566509" s="90"/>
    </row>
    <row r="566510" spans="68:68" customFormat="1">
      <c r="BP566510" s="90"/>
    </row>
    <row r="566511" spans="68:68" customFormat="1">
      <c r="BP566511" s="90"/>
    </row>
    <row r="566512" spans="68:68" customFormat="1">
      <c r="BP566512" s="90"/>
    </row>
    <row r="566513" spans="68:68" customFormat="1">
      <c r="BP566513" s="90"/>
    </row>
    <row r="566514" spans="68:68" customFormat="1">
      <c r="BP566514" s="90"/>
    </row>
    <row r="566515" spans="68:68" customFormat="1">
      <c r="BP566515" s="90"/>
    </row>
    <row r="566516" spans="68:68" customFormat="1">
      <c r="BP566516" s="90"/>
    </row>
    <row r="566517" spans="68:68" customFormat="1">
      <c r="BP566517" s="90"/>
    </row>
    <row r="566518" spans="68:68" customFormat="1">
      <c r="BP566518" s="90"/>
    </row>
    <row r="566519" spans="68:68" customFormat="1">
      <c r="BP566519" s="90"/>
    </row>
    <row r="566520" spans="68:68" customFormat="1">
      <c r="BP566520" s="90"/>
    </row>
    <row r="566521" spans="68:68" customFormat="1">
      <c r="BP566521" s="90"/>
    </row>
    <row r="566522" spans="68:68" customFormat="1">
      <c r="BP566522" s="90"/>
    </row>
    <row r="566523" spans="68:68" customFormat="1">
      <c r="BP566523" s="90"/>
    </row>
    <row r="566524" spans="68:68" customFormat="1">
      <c r="BP566524" s="90"/>
    </row>
    <row r="566525" spans="68:68" customFormat="1">
      <c r="BP566525" s="90"/>
    </row>
    <row r="566526" spans="68:68" customFormat="1">
      <c r="BP566526" s="90"/>
    </row>
    <row r="566527" spans="68:68" customFormat="1">
      <c r="BP566527" s="90"/>
    </row>
    <row r="566528" spans="68:68" customFormat="1">
      <c r="BP566528" s="90"/>
    </row>
    <row r="566529" spans="68:68" customFormat="1">
      <c r="BP566529" s="90"/>
    </row>
    <row r="566530" spans="68:68" customFormat="1">
      <c r="BP566530" s="90"/>
    </row>
    <row r="566531" spans="68:68" customFormat="1">
      <c r="BP566531" s="90"/>
    </row>
    <row r="566532" spans="68:68" customFormat="1">
      <c r="BP566532" s="90"/>
    </row>
    <row r="566533" spans="68:68" customFormat="1">
      <c r="BP566533" s="90"/>
    </row>
    <row r="566534" spans="68:68" customFormat="1">
      <c r="BP566534" s="90"/>
    </row>
    <row r="566535" spans="68:68" customFormat="1">
      <c r="BP566535" s="90"/>
    </row>
    <row r="566536" spans="68:68" customFormat="1">
      <c r="BP566536" s="90"/>
    </row>
    <row r="566537" spans="68:68" customFormat="1">
      <c r="BP566537" s="90"/>
    </row>
    <row r="566538" spans="68:68" customFormat="1">
      <c r="BP566538" s="90"/>
    </row>
    <row r="566539" spans="68:68" customFormat="1">
      <c r="BP566539" s="90"/>
    </row>
    <row r="566540" spans="68:68" customFormat="1">
      <c r="BP566540" s="90"/>
    </row>
    <row r="566541" spans="68:68" customFormat="1">
      <c r="BP566541" s="90"/>
    </row>
    <row r="566542" spans="68:68" customFormat="1">
      <c r="BP566542" s="90"/>
    </row>
    <row r="566543" spans="68:68" customFormat="1">
      <c r="BP566543" s="90"/>
    </row>
    <row r="566544" spans="68:68" customFormat="1">
      <c r="BP566544" s="90"/>
    </row>
    <row r="566545" spans="68:68" customFormat="1">
      <c r="BP566545" s="90"/>
    </row>
    <row r="566546" spans="68:68" customFormat="1">
      <c r="BP566546" s="90"/>
    </row>
    <row r="566547" spans="68:68" customFormat="1">
      <c r="BP566547" s="90"/>
    </row>
    <row r="566548" spans="68:68" customFormat="1">
      <c r="BP566548" s="90"/>
    </row>
    <row r="566549" spans="68:68" customFormat="1">
      <c r="BP566549" s="90"/>
    </row>
    <row r="566550" spans="68:68" customFormat="1">
      <c r="BP566550" s="90"/>
    </row>
    <row r="566551" spans="68:68" customFormat="1">
      <c r="BP566551" s="90"/>
    </row>
    <row r="566552" spans="68:68" customFormat="1">
      <c r="BP566552" s="90"/>
    </row>
    <row r="566553" spans="68:68" customFormat="1">
      <c r="BP566553" s="90"/>
    </row>
    <row r="566554" spans="68:68" customFormat="1">
      <c r="BP566554" s="90"/>
    </row>
    <row r="566555" spans="68:68" customFormat="1">
      <c r="BP566555" s="90"/>
    </row>
    <row r="566556" spans="68:68" customFormat="1">
      <c r="BP566556" s="90"/>
    </row>
    <row r="566557" spans="68:68" customFormat="1">
      <c r="BP566557" s="90"/>
    </row>
    <row r="566558" spans="68:68" customFormat="1">
      <c r="BP566558" s="90"/>
    </row>
    <row r="566559" spans="68:68" customFormat="1">
      <c r="BP566559" s="90"/>
    </row>
    <row r="566560" spans="68:68" customFormat="1">
      <c r="BP566560" s="90"/>
    </row>
    <row r="566561" spans="68:68" customFormat="1">
      <c r="BP566561" s="90"/>
    </row>
    <row r="566562" spans="68:68" customFormat="1">
      <c r="BP566562" s="90"/>
    </row>
    <row r="566563" spans="68:68" customFormat="1">
      <c r="BP566563" s="90"/>
    </row>
    <row r="566564" spans="68:68" customFormat="1">
      <c r="BP566564" s="90"/>
    </row>
    <row r="566565" spans="68:68" customFormat="1">
      <c r="BP566565" s="90"/>
    </row>
    <row r="566566" spans="68:68" customFormat="1">
      <c r="BP566566" s="90"/>
    </row>
    <row r="566567" spans="68:68" customFormat="1">
      <c r="BP566567" s="90"/>
    </row>
    <row r="566568" spans="68:68" customFormat="1">
      <c r="BP566568" s="90"/>
    </row>
    <row r="566569" spans="68:68" customFormat="1">
      <c r="BP566569" s="90"/>
    </row>
    <row r="566570" spans="68:68" customFormat="1">
      <c r="BP566570" s="90"/>
    </row>
    <row r="566571" spans="68:68" customFormat="1">
      <c r="BP566571" s="90"/>
    </row>
    <row r="566572" spans="68:68" customFormat="1">
      <c r="BP566572" s="90"/>
    </row>
    <row r="566573" spans="68:68" customFormat="1">
      <c r="BP566573" s="90"/>
    </row>
    <row r="566574" spans="68:68" customFormat="1">
      <c r="BP566574" s="90"/>
    </row>
    <row r="566575" spans="68:68" customFormat="1">
      <c r="BP566575" s="90"/>
    </row>
    <row r="566576" spans="68:68" customFormat="1">
      <c r="BP566576" s="90"/>
    </row>
    <row r="566577" spans="68:68" customFormat="1">
      <c r="BP566577" s="90"/>
    </row>
    <row r="566578" spans="68:68" customFormat="1">
      <c r="BP566578" s="90"/>
    </row>
    <row r="566579" spans="68:68" customFormat="1">
      <c r="BP566579" s="90"/>
    </row>
    <row r="566580" spans="68:68" customFormat="1">
      <c r="BP566580" s="90"/>
    </row>
    <row r="566581" spans="68:68" customFormat="1">
      <c r="BP566581" s="90"/>
    </row>
    <row r="566582" spans="68:68" customFormat="1">
      <c r="BP566582" s="90"/>
    </row>
    <row r="566583" spans="68:68" customFormat="1">
      <c r="BP566583" s="90"/>
    </row>
    <row r="566584" spans="68:68" customFormat="1">
      <c r="BP566584" s="90"/>
    </row>
    <row r="566585" spans="68:68" customFormat="1">
      <c r="BP566585" s="90"/>
    </row>
    <row r="566586" spans="68:68" customFormat="1">
      <c r="BP566586" s="90"/>
    </row>
    <row r="566587" spans="68:68" customFormat="1">
      <c r="BP566587" s="90"/>
    </row>
    <row r="566588" spans="68:68" customFormat="1">
      <c r="BP566588" s="90"/>
    </row>
    <row r="566589" spans="68:68" customFormat="1">
      <c r="BP566589" s="90"/>
    </row>
    <row r="566590" spans="68:68" customFormat="1">
      <c r="BP566590" s="90"/>
    </row>
    <row r="566591" spans="68:68" customFormat="1">
      <c r="BP566591" s="90"/>
    </row>
    <row r="566592" spans="68:68" customFormat="1">
      <c r="BP566592" s="90"/>
    </row>
    <row r="566593" spans="68:68" customFormat="1">
      <c r="BP566593" s="90"/>
    </row>
    <row r="566594" spans="68:68" customFormat="1">
      <c r="BP566594" s="90"/>
    </row>
    <row r="566595" spans="68:68" customFormat="1">
      <c r="BP566595" s="90"/>
    </row>
    <row r="566596" spans="68:68" customFormat="1">
      <c r="BP566596" s="90"/>
    </row>
    <row r="566597" spans="68:68" customFormat="1">
      <c r="BP566597" s="90"/>
    </row>
    <row r="566598" spans="68:68" customFormat="1">
      <c r="BP566598" s="90"/>
    </row>
    <row r="566599" spans="68:68" customFormat="1">
      <c r="BP566599" s="90"/>
    </row>
    <row r="566600" spans="68:68" customFormat="1">
      <c r="BP566600" s="90"/>
    </row>
    <row r="566601" spans="68:68" customFormat="1">
      <c r="BP566601" s="90"/>
    </row>
    <row r="566602" spans="68:68" customFormat="1">
      <c r="BP566602" s="90"/>
    </row>
    <row r="566603" spans="68:68" customFormat="1">
      <c r="BP566603" s="90"/>
    </row>
    <row r="566604" spans="68:68" customFormat="1">
      <c r="BP566604" s="90"/>
    </row>
    <row r="566605" spans="68:68" customFormat="1">
      <c r="BP566605" s="90"/>
    </row>
    <row r="566606" spans="68:68" customFormat="1">
      <c r="BP566606" s="90"/>
    </row>
    <row r="566607" spans="68:68" customFormat="1">
      <c r="BP566607" s="90"/>
    </row>
    <row r="566608" spans="68:68" customFormat="1">
      <c r="BP566608" s="90"/>
    </row>
    <row r="566609" spans="68:68" customFormat="1">
      <c r="BP566609" s="90"/>
    </row>
    <row r="566610" spans="68:68" customFormat="1">
      <c r="BP566610" s="90"/>
    </row>
    <row r="566611" spans="68:68" customFormat="1">
      <c r="BP566611" s="90"/>
    </row>
    <row r="566612" spans="68:68" customFormat="1">
      <c r="BP566612" s="90"/>
    </row>
    <row r="566613" spans="68:68" customFormat="1">
      <c r="BP566613" s="90"/>
    </row>
    <row r="566614" spans="68:68" customFormat="1">
      <c r="BP566614" s="90"/>
    </row>
    <row r="566615" spans="68:68" customFormat="1">
      <c r="BP566615" s="90"/>
    </row>
    <row r="566616" spans="68:68" customFormat="1">
      <c r="BP566616" s="90"/>
    </row>
    <row r="566617" spans="68:68" customFormat="1">
      <c r="BP566617" s="90"/>
    </row>
    <row r="566618" spans="68:68" customFormat="1">
      <c r="BP566618" s="90"/>
    </row>
    <row r="566619" spans="68:68" customFormat="1">
      <c r="BP566619" s="90"/>
    </row>
    <row r="566620" spans="68:68" customFormat="1">
      <c r="BP566620" s="90"/>
    </row>
    <row r="566621" spans="68:68" customFormat="1">
      <c r="BP566621" s="90"/>
    </row>
    <row r="566622" spans="68:68" customFormat="1">
      <c r="BP566622" s="90"/>
    </row>
    <row r="566623" spans="68:68" customFormat="1">
      <c r="BP566623" s="90"/>
    </row>
    <row r="566624" spans="68:68" customFormat="1">
      <c r="BP566624" s="90"/>
    </row>
    <row r="566625" spans="68:68" customFormat="1">
      <c r="BP566625" s="90"/>
    </row>
    <row r="566626" spans="68:68" customFormat="1">
      <c r="BP566626" s="90"/>
    </row>
    <row r="566627" spans="68:68" customFormat="1">
      <c r="BP566627" s="90"/>
    </row>
    <row r="566628" spans="68:68" customFormat="1">
      <c r="BP566628" s="90"/>
    </row>
    <row r="566629" spans="68:68" customFormat="1">
      <c r="BP566629" s="90"/>
    </row>
    <row r="566630" spans="68:68" customFormat="1">
      <c r="BP566630" s="90"/>
    </row>
    <row r="566631" spans="68:68" customFormat="1">
      <c r="BP566631" s="90"/>
    </row>
    <row r="566632" spans="68:68" customFormat="1">
      <c r="BP566632" s="90"/>
    </row>
    <row r="566633" spans="68:68" customFormat="1">
      <c r="BP566633" s="90"/>
    </row>
    <row r="566634" spans="68:68" customFormat="1">
      <c r="BP566634" s="90"/>
    </row>
    <row r="566635" spans="68:68" customFormat="1">
      <c r="BP566635" s="90"/>
    </row>
    <row r="566636" spans="68:68" customFormat="1">
      <c r="BP566636" s="90"/>
    </row>
    <row r="566637" spans="68:68" customFormat="1">
      <c r="BP566637" s="90"/>
    </row>
    <row r="566638" spans="68:68" customFormat="1">
      <c r="BP566638" s="90"/>
    </row>
    <row r="566639" spans="68:68" customFormat="1">
      <c r="BP566639" s="90"/>
    </row>
    <row r="566640" spans="68:68" customFormat="1">
      <c r="BP566640" s="90"/>
    </row>
    <row r="566641" spans="68:68" customFormat="1">
      <c r="BP566641" s="90"/>
    </row>
    <row r="566642" spans="68:68" customFormat="1">
      <c r="BP566642" s="90"/>
    </row>
    <row r="566643" spans="68:68" customFormat="1">
      <c r="BP566643" s="90"/>
    </row>
    <row r="566644" spans="68:68" customFormat="1">
      <c r="BP566644" s="90"/>
    </row>
    <row r="566645" spans="68:68" customFormat="1">
      <c r="BP566645" s="90"/>
    </row>
    <row r="566646" spans="68:68" customFormat="1">
      <c r="BP566646" s="90"/>
    </row>
    <row r="566647" spans="68:68" customFormat="1">
      <c r="BP566647" s="90"/>
    </row>
    <row r="566648" spans="68:68" customFormat="1">
      <c r="BP566648" s="90"/>
    </row>
    <row r="566649" spans="68:68" customFormat="1">
      <c r="BP566649" s="90"/>
    </row>
    <row r="566650" spans="68:68" customFormat="1">
      <c r="BP566650" s="90"/>
    </row>
    <row r="566651" spans="68:68" customFormat="1">
      <c r="BP566651" s="90"/>
    </row>
    <row r="566652" spans="68:68" customFormat="1">
      <c r="BP566652" s="90"/>
    </row>
    <row r="566653" spans="68:68" customFormat="1">
      <c r="BP566653" s="90"/>
    </row>
    <row r="566654" spans="68:68" customFormat="1">
      <c r="BP566654" s="90"/>
    </row>
    <row r="566655" spans="68:68" customFormat="1">
      <c r="BP566655" s="90"/>
    </row>
    <row r="566656" spans="68:68" customFormat="1">
      <c r="BP566656" s="90"/>
    </row>
    <row r="566657" spans="68:68" customFormat="1">
      <c r="BP566657" s="90"/>
    </row>
    <row r="566658" spans="68:68" customFormat="1">
      <c r="BP566658" s="90"/>
    </row>
    <row r="566659" spans="68:68" customFormat="1">
      <c r="BP566659" s="90"/>
    </row>
    <row r="566660" spans="68:68" customFormat="1">
      <c r="BP566660" s="90"/>
    </row>
    <row r="566661" spans="68:68" customFormat="1">
      <c r="BP566661" s="90"/>
    </row>
    <row r="566662" spans="68:68" customFormat="1">
      <c r="BP566662" s="90"/>
    </row>
    <row r="566663" spans="68:68" customFormat="1">
      <c r="BP566663" s="90"/>
    </row>
    <row r="566664" spans="68:68" customFormat="1">
      <c r="BP566664" s="90"/>
    </row>
    <row r="566665" spans="68:68" customFormat="1">
      <c r="BP566665" s="90"/>
    </row>
    <row r="566666" spans="68:68" customFormat="1">
      <c r="BP566666" s="90"/>
    </row>
    <row r="566667" spans="68:68" customFormat="1">
      <c r="BP566667" s="90"/>
    </row>
    <row r="566668" spans="68:68" customFormat="1">
      <c r="BP566668" s="90"/>
    </row>
    <row r="566669" spans="68:68" customFormat="1">
      <c r="BP566669" s="90"/>
    </row>
    <row r="566670" spans="68:68" customFormat="1">
      <c r="BP566670" s="90"/>
    </row>
    <row r="566671" spans="68:68" customFormat="1">
      <c r="BP566671" s="90"/>
    </row>
    <row r="566672" spans="68:68" customFormat="1">
      <c r="BP566672" s="90"/>
    </row>
    <row r="566673" spans="68:68" customFormat="1">
      <c r="BP566673" s="90"/>
    </row>
    <row r="566674" spans="68:68" customFormat="1">
      <c r="BP566674" s="90"/>
    </row>
    <row r="566675" spans="68:68" customFormat="1">
      <c r="BP566675" s="90"/>
    </row>
    <row r="566676" spans="68:68" customFormat="1">
      <c r="BP566676" s="90"/>
    </row>
    <row r="566677" spans="68:68" customFormat="1">
      <c r="BP566677" s="90"/>
    </row>
    <row r="566678" spans="68:68" customFormat="1">
      <c r="BP566678" s="90"/>
    </row>
    <row r="566679" spans="68:68" customFormat="1">
      <c r="BP566679" s="90"/>
    </row>
    <row r="566680" spans="68:68" customFormat="1">
      <c r="BP566680" s="90"/>
    </row>
    <row r="566681" spans="68:68" customFormat="1">
      <c r="BP566681" s="90"/>
    </row>
    <row r="566682" spans="68:68" customFormat="1">
      <c r="BP566682" s="90"/>
    </row>
    <row r="566683" spans="68:68" customFormat="1">
      <c r="BP566683" s="90"/>
    </row>
    <row r="566684" spans="68:68" customFormat="1">
      <c r="BP566684" s="90"/>
    </row>
    <row r="566685" spans="68:68" customFormat="1">
      <c r="BP566685" s="90"/>
    </row>
    <row r="566686" spans="68:68" customFormat="1">
      <c r="BP566686" s="90"/>
    </row>
    <row r="566687" spans="68:68" customFormat="1">
      <c r="BP566687" s="90"/>
    </row>
    <row r="566688" spans="68:68" customFormat="1">
      <c r="BP566688" s="90"/>
    </row>
    <row r="566689" spans="68:68" customFormat="1">
      <c r="BP566689" s="90"/>
    </row>
    <row r="566690" spans="68:68" customFormat="1">
      <c r="BP566690" s="90"/>
    </row>
    <row r="566691" spans="68:68" customFormat="1">
      <c r="BP566691" s="90"/>
    </row>
    <row r="566692" spans="68:68" customFormat="1">
      <c r="BP566692" s="90"/>
    </row>
    <row r="566693" spans="68:68" customFormat="1">
      <c r="BP566693" s="90"/>
    </row>
    <row r="566694" spans="68:68" customFormat="1">
      <c r="BP566694" s="90"/>
    </row>
    <row r="566695" spans="68:68" customFormat="1">
      <c r="BP566695" s="90"/>
    </row>
    <row r="566696" spans="68:68" customFormat="1">
      <c r="BP566696" s="90"/>
    </row>
    <row r="566697" spans="68:68" customFormat="1">
      <c r="BP566697" s="90"/>
    </row>
    <row r="566698" spans="68:68" customFormat="1">
      <c r="BP566698" s="90"/>
    </row>
    <row r="566699" spans="68:68" customFormat="1">
      <c r="BP566699" s="90"/>
    </row>
    <row r="566700" spans="68:68" customFormat="1">
      <c r="BP566700" s="90"/>
    </row>
    <row r="566701" spans="68:68" customFormat="1">
      <c r="BP566701" s="90"/>
    </row>
    <row r="566702" spans="68:68" customFormat="1">
      <c r="BP566702" s="90"/>
    </row>
    <row r="566703" spans="68:68" customFormat="1">
      <c r="BP566703" s="90"/>
    </row>
    <row r="566704" spans="68:68" customFormat="1">
      <c r="BP566704" s="90"/>
    </row>
    <row r="566705" spans="68:68" customFormat="1">
      <c r="BP566705" s="90"/>
    </row>
    <row r="566706" spans="68:68" customFormat="1">
      <c r="BP566706" s="90"/>
    </row>
    <row r="566707" spans="68:68" customFormat="1">
      <c r="BP566707" s="90"/>
    </row>
    <row r="566708" spans="68:68" customFormat="1">
      <c r="BP566708" s="90"/>
    </row>
    <row r="566709" spans="68:68" customFormat="1">
      <c r="BP566709" s="90"/>
    </row>
    <row r="566710" spans="68:68" customFormat="1">
      <c r="BP566710" s="90"/>
    </row>
    <row r="566711" spans="68:68" customFormat="1">
      <c r="BP566711" s="90"/>
    </row>
    <row r="566712" spans="68:68" customFormat="1">
      <c r="BP566712" s="90"/>
    </row>
    <row r="566713" spans="68:68" customFormat="1">
      <c r="BP566713" s="90"/>
    </row>
    <row r="566714" spans="68:68" customFormat="1">
      <c r="BP566714" s="90"/>
    </row>
    <row r="566715" spans="68:68" customFormat="1">
      <c r="BP566715" s="90"/>
    </row>
    <row r="566716" spans="68:68" customFormat="1">
      <c r="BP566716" s="90"/>
    </row>
    <row r="566717" spans="68:68" customFormat="1">
      <c r="BP566717" s="90"/>
    </row>
    <row r="566718" spans="68:68" customFormat="1">
      <c r="BP566718" s="90"/>
    </row>
    <row r="566719" spans="68:68" customFormat="1">
      <c r="BP566719" s="90"/>
    </row>
    <row r="566720" spans="68:68" customFormat="1">
      <c r="BP566720" s="90"/>
    </row>
    <row r="566721" spans="68:68" customFormat="1">
      <c r="BP566721" s="90"/>
    </row>
    <row r="566722" spans="68:68" customFormat="1">
      <c r="BP566722" s="90"/>
    </row>
    <row r="566723" spans="68:68" customFormat="1">
      <c r="BP566723" s="90"/>
    </row>
    <row r="566724" spans="68:68" customFormat="1">
      <c r="BP566724" s="90"/>
    </row>
    <row r="566725" spans="68:68" customFormat="1">
      <c r="BP566725" s="90"/>
    </row>
    <row r="566726" spans="68:68" customFormat="1">
      <c r="BP566726" s="90"/>
    </row>
    <row r="566727" spans="68:68" customFormat="1">
      <c r="BP566727" s="90"/>
    </row>
    <row r="566728" spans="68:68" customFormat="1">
      <c r="BP566728" s="90"/>
    </row>
    <row r="566729" spans="68:68" customFormat="1">
      <c r="BP566729" s="90"/>
    </row>
    <row r="566730" spans="68:68" customFormat="1">
      <c r="BP566730" s="90"/>
    </row>
    <row r="566731" spans="68:68" customFormat="1">
      <c r="BP566731" s="90"/>
    </row>
    <row r="566732" spans="68:68" customFormat="1">
      <c r="BP566732" s="90"/>
    </row>
    <row r="566733" spans="68:68" customFormat="1">
      <c r="BP566733" s="90"/>
    </row>
    <row r="566734" spans="68:68" customFormat="1">
      <c r="BP566734" s="90"/>
    </row>
    <row r="566735" spans="68:68" customFormat="1">
      <c r="BP566735" s="90"/>
    </row>
    <row r="566736" spans="68:68" customFormat="1">
      <c r="BP566736" s="90"/>
    </row>
    <row r="566737" spans="68:68" customFormat="1">
      <c r="BP566737" s="90"/>
    </row>
    <row r="566738" spans="68:68" customFormat="1">
      <c r="BP566738" s="90"/>
    </row>
    <row r="566739" spans="68:68" customFormat="1">
      <c r="BP566739" s="90"/>
    </row>
    <row r="566740" spans="68:68" customFormat="1">
      <c r="BP566740" s="90"/>
    </row>
    <row r="566741" spans="68:68" customFormat="1">
      <c r="BP566741" s="90"/>
    </row>
    <row r="566742" spans="68:68" customFormat="1">
      <c r="BP566742" s="90"/>
    </row>
    <row r="566743" spans="68:68" customFormat="1">
      <c r="BP566743" s="90"/>
    </row>
    <row r="566744" spans="68:68" customFormat="1">
      <c r="BP566744" s="90"/>
    </row>
    <row r="566745" spans="68:68" customFormat="1">
      <c r="BP566745" s="90"/>
    </row>
    <row r="566746" spans="68:68" customFormat="1">
      <c r="BP566746" s="90"/>
    </row>
    <row r="566747" spans="68:68" customFormat="1">
      <c r="BP566747" s="90"/>
    </row>
    <row r="566748" spans="68:68" customFormat="1">
      <c r="BP566748" s="90"/>
    </row>
    <row r="566749" spans="68:68" customFormat="1">
      <c r="BP566749" s="90"/>
    </row>
    <row r="566750" spans="68:68" customFormat="1">
      <c r="BP566750" s="90"/>
    </row>
    <row r="566751" spans="68:68" customFormat="1">
      <c r="BP566751" s="90"/>
    </row>
    <row r="566752" spans="68:68" customFormat="1">
      <c r="BP566752" s="90"/>
    </row>
    <row r="566753" spans="68:68" customFormat="1">
      <c r="BP566753" s="90"/>
    </row>
    <row r="566754" spans="68:68" customFormat="1">
      <c r="BP566754" s="90"/>
    </row>
    <row r="566755" spans="68:68" customFormat="1">
      <c r="BP566755" s="90"/>
    </row>
    <row r="566756" spans="68:68" customFormat="1">
      <c r="BP566756" s="90"/>
    </row>
    <row r="566757" spans="68:68" customFormat="1">
      <c r="BP566757" s="90"/>
    </row>
    <row r="566758" spans="68:68" customFormat="1">
      <c r="BP566758" s="90"/>
    </row>
    <row r="566759" spans="68:68" customFormat="1">
      <c r="BP566759" s="90"/>
    </row>
    <row r="566760" spans="68:68" customFormat="1">
      <c r="BP566760" s="90"/>
    </row>
    <row r="566761" spans="68:68" customFormat="1">
      <c r="BP566761" s="90"/>
    </row>
    <row r="566762" spans="68:68" customFormat="1">
      <c r="BP566762" s="90"/>
    </row>
    <row r="566763" spans="68:68" customFormat="1">
      <c r="BP566763" s="90"/>
    </row>
    <row r="566764" spans="68:68" customFormat="1">
      <c r="BP566764" s="90"/>
    </row>
    <row r="566765" spans="68:68" customFormat="1">
      <c r="BP566765" s="90"/>
    </row>
    <row r="566766" spans="68:68" customFormat="1">
      <c r="BP566766" s="90"/>
    </row>
    <row r="566767" spans="68:68" customFormat="1">
      <c r="BP566767" s="90"/>
    </row>
    <row r="566768" spans="68:68" customFormat="1">
      <c r="BP566768" s="90"/>
    </row>
    <row r="566769" spans="68:68" customFormat="1">
      <c r="BP566769" s="90"/>
    </row>
    <row r="566770" spans="68:68" customFormat="1">
      <c r="BP566770" s="90"/>
    </row>
    <row r="566771" spans="68:68" customFormat="1">
      <c r="BP566771" s="90"/>
    </row>
    <row r="566772" spans="68:68" customFormat="1">
      <c r="BP566772" s="90"/>
    </row>
    <row r="566773" spans="68:68" customFormat="1">
      <c r="BP566773" s="90"/>
    </row>
    <row r="566774" spans="68:68" customFormat="1">
      <c r="BP566774" s="90"/>
    </row>
    <row r="566775" spans="68:68" customFormat="1">
      <c r="BP566775" s="90"/>
    </row>
    <row r="566776" spans="68:68" customFormat="1">
      <c r="BP566776" s="90"/>
    </row>
    <row r="566777" spans="68:68" customFormat="1">
      <c r="BP566777" s="90"/>
    </row>
    <row r="566778" spans="68:68" customFormat="1">
      <c r="BP566778" s="90"/>
    </row>
    <row r="566779" spans="68:68" customFormat="1">
      <c r="BP566779" s="90"/>
    </row>
    <row r="566780" spans="68:68" customFormat="1">
      <c r="BP566780" s="90"/>
    </row>
    <row r="566781" spans="68:68" customFormat="1">
      <c r="BP566781" s="90"/>
    </row>
    <row r="566782" spans="68:68" customFormat="1">
      <c r="BP566782" s="90"/>
    </row>
    <row r="566783" spans="68:68" customFormat="1">
      <c r="BP566783" s="90"/>
    </row>
    <row r="566784" spans="68:68" customFormat="1">
      <c r="BP566784" s="90"/>
    </row>
    <row r="566785" spans="68:68" customFormat="1">
      <c r="BP566785" s="90"/>
    </row>
    <row r="566786" spans="68:68" customFormat="1">
      <c r="BP566786" s="90"/>
    </row>
    <row r="566787" spans="68:68" customFormat="1">
      <c r="BP566787" s="90"/>
    </row>
    <row r="566788" spans="68:68" customFormat="1">
      <c r="BP566788" s="90"/>
    </row>
    <row r="566789" spans="68:68" customFormat="1">
      <c r="BP566789" s="90"/>
    </row>
    <row r="566790" spans="68:68" customFormat="1">
      <c r="BP566790" s="90"/>
    </row>
    <row r="566791" spans="68:68" customFormat="1">
      <c r="BP566791" s="90"/>
    </row>
    <row r="566792" spans="68:68" customFormat="1">
      <c r="BP566792" s="90"/>
    </row>
    <row r="566793" spans="68:68" customFormat="1">
      <c r="BP566793" s="90"/>
    </row>
    <row r="566794" spans="68:68" customFormat="1">
      <c r="BP566794" s="90"/>
    </row>
    <row r="566795" spans="68:68" customFormat="1">
      <c r="BP566795" s="90"/>
    </row>
    <row r="566796" spans="68:68" customFormat="1">
      <c r="BP566796" s="90"/>
    </row>
    <row r="566797" spans="68:68" customFormat="1">
      <c r="BP566797" s="90"/>
    </row>
    <row r="566798" spans="68:68" customFormat="1">
      <c r="BP566798" s="90"/>
    </row>
    <row r="566799" spans="68:68" customFormat="1">
      <c r="BP566799" s="90"/>
    </row>
    <row r="566800" spans="68:68" customFormat="1">
      <c r="BP566800" s="90"/>
    </row>
    <row r="566801" spans="68:68" customFormat="1">
      <c r="BP566801" s="90"/>
    </row>
    <row r="566802" spans="68:68" customFormat="1">
      <c r="BP566802" s="90"/>
    </row>
    <row r="566803" spans="68:68" customFormat="1">
      <c r="BP566803" s="90"/>
    </row>
    <row r="566804" spans="68:68" customFormat="1">
      <c r="BP566804" s="90"/>
    </row>
    <row r="566805" spans="68:68" customFormat="1">
      <c r="BP566805" s="90"/>
    </row>
    <row r="566806" spans="68:68" customFormat="1">
      <c r="BP566806" s="90"/>
    </row>
    <row r="566807" spans="68:68" customFormat="1">
      <c r="BP566807" s="90"/>
    </row>
    <row r="566808" spans="68:68" customFormat="1">
      <c r="BP566808" s="90"/>
    </row>
    <row r="566809" spans="68:68" customFormat="1">
      <c r="BP566809" s="90"/>
    </row>
    <row r="566810" spans="68:68" customFormat="1">
      <c r="BP566810" s="90"/>
    </row>
    <row r="566811" spans="68:68" customFormat="1">
      <c r="BP566811" s="90"/>
    </row>
    <row r="566812" spans="68:68" customFormat="1">
      <c r="BP566812" s="90"/>
    </row>
    <row r="566813" spans="68:68" customFormat="1">
      <c r="BP566813" s="90"/>
    </row>
    <row r="566814" spans="68:68" customFormat="1">
      <c r="BP566814" s="90"/>
    </row>
    <row r="566815" spans="68:68" customFormat="1">
      <c r="BP566815" s="90"/>
    </row>
    <row r="566816" spans="68:68" customFormat="1">
      <c r="BP566816" s="90"/>
    </row>
    <row r="566817" spans="68:68" customFormat="1">
      <c r="BP566817" s="90"/>
    </row>
    <row r="566818" spans="68:68" customFormat="1">
      <c r="BP566818" s="90"/>
    </row>
    <row r="566819" spans="68:68" customFormat="1">
      <c r="BP566819" s="90"/>
    </row>
    <row r="566820" spans="68:68" customFormat="1">
      <c r="BP566820" s="90"/>
    </row>
    <row r="566821" spans="68:68" customFormat="1">
      <c r="BP566821" s="90"/>
    </row>
    <row r="566822" spans="68:68" customFormat="1">
      <c r="BP566822" s="90"/>
    </row>
    <row r="566823" spans="68:68" customFormat="1">
      <c r="BP566823" s="90"/>
    </row>
    <row r="566824" spans="68:68" customFormat="1">
      <c r="BP566824" s="90"/>
    </row>
    <row r="566825" spans="68:68" customFormat="1">
      <c r="BP566825" s="90"/>
    </row>
    <row r="566826" spans="68:68" customFormat="1">
      <c r="BP566826" s="90"/>
    </row>
    <row r="566827" spans="68:68" customFormat="1">
      <c r="BP566827" s="90"/>
    </row>
    <row r="566828" spans="68:68" customFormat="1">
      <c r="BP566828" s="90"/>
    </row>
    <row r="566829" spans="68:68" customFormat="1">
      <c r="BP566829" s="90"/>
    </row>
    <row r="566830" spans="68:68" customFormat="1">
      <c r="BP566830" s="90"/>
    </row>
    <row r="566831" spans="68:68" customFormat="1">
      <c r="BP566831" s="90"/>
    </row>
    <row r="566832" spans="68:68" customFormat="1">
      <c r="BP566832" s="90"/>
    </row>
    <row r="566833" spans="68:68" customFormat="1">
      <c r="BP566833" s="90"/>
    </row>
    <row r="566834" spans="68:68" customFormat="1">
      <c r="BP566834" s="90"/>
    </row>
    <row r="566835" spans="68:68" customFormat="1">
      <c r="BP566835" s="90"/>
    </row>
    <row r="566836" spans="68:68" customFormat="1">
      <c r="BP566836" s="90"/>
    </row>
    <row r="566837" spans="68:68" customFormat="1">
      <c r="BP566837" s="90"/>
    </row>
    <row r="566838" spans="68:68" customFormat="1">
      <c r="BP566838" s="90"/>
    </row>
    <row r="566839" spans="68:68" customFormat="1">
      <c r="BP566839" s="90"/>
    </row>
    <row r="566840" spans="68:68" customFormat="1">
      <c r="BP566840" s="90"/>
    </row>
    <row r="566841" spans="68:68" customFormat="1">
      <c r="BP566841" s="90"/>
    </row>
    <row r="566842" spans="68:68" customFormat="1">
      <c r="BP566842" s="90"/>
    </row>
    <row r="566843" spans="68:68" customFormat="1">
      <c r="BP566843" s="90"/>
    </row>
    <row r="566844" spans="68:68" customFormat="1">
      <c r="BP566844" s="90"/>
    </row>
    <row r="566845" spans="68:68" customFormat="1">
      <c r="BP566845" s="90"/>
    </row>
    <row r="566846" spans="68:68" customFormat="1">
      <c r="BP566846" s="90"/>
    </row>
    <row r="566847" spans="68:68" customFormat="1">
      <c r="BP566847" s="90"/>
    </row>
    <row r="566848" spans="68:68" customFormat="1">
      <c r="BP566848" s="90"/>
    </row>
    <row r="566849" spans="68:68" customFormat="1">
      <c r="BP566849" s="90"/>
    </row>
    <row r="566850" spans="68:68" customFormat="1">
      <c r="BP566850" s="90"/>
    </row>
    <row r="566851" spans="68:68" customFormat="1">
      <c r="BP566851" s="90"/>
    </row>
    <row r="566852" spans="68:68" customFormat="1">
      <c r="BP566852" s="90"/>
    </row>
    <row r="566853" spans="68:68" customFormat="1">
      <c r="BP566853" s="90"/>
    </row>
    <row r="566854" spans="68:68" customFormat="1">
      <c r="BP566854" s="90"/>
    </row>
    <row r="566855" spans="68:68" customFormat="1">
      <c r="BP566855" s="90"/>
    </row>
    <row r="566856" spans="68:68" customFormat="1">
      <c r="BP566856" s="90"/>
    </row>
    <row r="566857" spans="68:68" customFormat="1">
      <c r="BP566857" s="90"/>
    </row>
    <row r="566858" spans="68:68" customFormat="1">
      <c r="BP566858" s="90"/>
    </row>
    <row r="566859" spans="68:68" customFormat="1">
      <c r="BP566859" s="90"/>
    </row>
    <row r="566860" spans="68:68" customFormat="1">
      <c r="BP566860" s="90"/>
    </row>
    <row r="566861" spans="68:68" customFormat="1">
      <c r="BP566861" s="90"/>
    </row>
    <row r="566862" spans="68:68" customFormat="1">
      <c r="BP566862" s="90"/>
    </row>
    <row r="566863" spans="68:68" customFormat="1">
      <c r="BP566863" s="90"/>
    </row>
    <row r="566864" spans="68:68" customFormat="1">
      <c r="BP566864" s="90"/>
    </row>
    <row r="566865" spans="68:68" customFormat="1">
      <c r="BP566865" s="90"/>
    </row>
    <row r="566866" spans="68:68" customFormat="1">
      <c r="BP566866" s="90"/>
    </row>
    <row r="566867" spans="68:68" customFormat="1">
      <c r="BP566867" s="90"/>
    </row>
    <row r="566868" spans="68:68" customFormat="1">
      <c r="BP566868" s="90"/>
    </row>
    <row r="566869" spans="68:68" customFormat="1">
      <c r="BP566869" s="90"/>
    </row>
    <row r="566870" spans="68:68" customFormat="1">
      <c r="BP566870" s="90"/>
    </row>
    <row r="566871" spans="68:68" customFormat="1">
      <c r="BP566871" s="90"/>
    </row>
    <row r="566872" spans="68:68" customFormat="1">
      <c r="BP566872" s="90"/>
    </row>
    <row r="566873" spans="68:68" customFormat="1">
      <c r="BP566873" s="90"/>
    </row>
    <row r="566874" spans="68:68" customFormat="1">
      <c r="BP566874" s="90"/>
    </row>
    <row r="566875" spans="68:68" customFormat="1">
      <c r="BP566875" s="90"/>
    </row>
    <row r="566876" spans="68:68" customFormat="1">
      <c r="BP566876" s="90"/>
    </row>
    <row r="566877" spans="68:68" customFormat="1">
      <c r="BP566877" s="90"/>
    </row>
    <row r="566878" spans="68:68" customFormat="1">
      <c r="BP566878" s="90"/>
    </row>
    <row r="566879" spans="68:68" customFormat="1">
      <c r="BP566879" s="90"/>
    </row>
    <row r="566880" spans="68:68" customFormat="1">
      <c r="BP566880" s="90"/>
    </row>
    <row r="566881" spans="68:68" customFormat="1">
      <c r="BP566881" s="90"/>
    </row>
    <row r="566882" spans="68:68" customFormat="1">
      <c r="BP566882" s="90"/>
    </row>
    <row r="566883" spans="68:68" customFormat="1">
      <c r="BP566883" s="90"/>
    </row>
    <row r="566884" spans="68:68" customFormat="1">
      <c r="BP566884" s="90"/>
    </row>
    <row r="566885" spans="68:68" customFormat="1">
      <c r="BP566885" s="90"/>
    </row>
    <row r="566886" spans="68:68" customFormat="1">
      <c r="BP566886" s="90"/>
    </row>
    <row r="566887" spans="68:68" customFormat="1">
      <c r="BP566887" s="90"/>
    </row>
    <row r="566888" spans="68:68" customFormat="1">
      <c r="BP566888" s="90"/>
    </row>
    <row r="566889" spans="68:68" customFormat="1">
      <c r="BP566889" s="90"/>
    </row>
    <row r="566890" spans="68:68" customFormat="1">
      <c r="BP566890" s="90"/>
    </row>
    <row r="566891" spans="68:68" customFormat="1">
      <c r="BP566891" s="90"/>
    </row>
    <row r="566892" spans="68:68" customFormat="1">
      <c r="BP566892" s="90"/>
    </row>
    <row r="566893" spans="68:68" customFormat="1">
      <c r="BP566893" s="90"/>
    </row>
    <row r="566894" spans="68:68" customFormat="1">
      <c r="BP566894" s="90"/>
    </row>
    <row r="566895" spans="68:68" customFormat="1">
      <c r="BP566895" s="90"/>
    </row>
    <row r="566896" spans="68:68" customFormat="1">
      <c r="BP566896" s="90"/>
    </row>
    <row r="566897" spans="68:68" customFormat="1">
      <c r="BP566897" s="90"/>
    </row>
    <row r="566898" spans="68:68" customFormat="1">
      <c r="BP566898" s="90"/>
    </row>
    <row r="566899" spans="68:68" customFormat="1">
      <c r="BP566899" s="90"/>
    </row>
    <row r="566900" spans="68:68" customFormat="1">
      <c r="BP566900" s="90"/>
    </row>
    <row r="566901" spans="68:68" customFormat="1">
      <c r="BP566901" s="90"/>
    </row>
    <row r="566902" spans="68:68" customFormat="1">
      <c r="BP566902" s="90"/>
    </row>
    <row r="566903" spans="68:68" customFormat="1">
      <c r="BP566903" s="90"/>
    </row>
    <row r="566904" spans="68:68" customFormat="1">
      <c r="BP566904" s="90"/>
    </row>
    <row r="566905" spans="68:68" customFormat="1">
      <c r="BP566905" s="90"/>
    </row>
    <row r="566906" spans="68:68" customFormat="1">
      <c r="BP566906" s="90"/>
    </row>
    <row r="566907" spans="68:68" customFormat="1">
      <c r="BP566907" s="90"/>
    </row>
    <row r="566908" spans="68:68" customFormat="1">
      <c r="BP566908" s="90"/>
    </row>
    <row r="566909" spans="68:68" customFormat="1">
      <c r="BP566909" s="90"/>
    </row>
    <row r="566910" spans="68:68" customFormat="1">
      <c r="BP566910" s="90"/>
    </row>
    <row r="566911" spans="68:68" customFormat="1">
      <c r="BP566911" s="90"/>
    </row>
    <row r="566912" spans="68:68" customFormat="1">
      <c r="BP566912" s="90"/>
    </row>
    <row r="566913" spans="68:68" customFormat="1">
      <c r="BP566913" s="90"/>
    </row>
    <row r="566914" spans="68:68" customFormat="1">
      <c r="BP566914" s="90"/>
    </row>
    <row r="566915" spans="68:68" customFormat="1">
      <c r="BP566915" s="90"/>
    </row>
    <row r="566916" spans="68:68" customFormat="1">
      <c r="BP566916" s="90"/>
    </row>
    <row r="566917" spans="68:68" customFormat="1">
      <c r="BP566917" s="90"/>
    </row>
    <row r="566918" spans="68:68" customFormat="1">
      <c r="BP566918" s="90"/>
    </row>
    <row r="566919" spans="68:68" customFormat="1">
      <c r="BP566919" s="90"/>
    </row>
    <row r="566920" spans="68:68" customFormat="1">
      <c r="BP566920" s="90"/>
    </row>
    <row r="566921" spans="68:68" customFormat="1">
      <c r="BP566921" s="90"/>
    </row>
    <row r="566922" spans="68:68" customFormat="1">
      <c r="BP566922" s="90"/>
    </row>
    <row r="566923" spans="68:68" customFormat="1">
      <c r="BP566923" s="90"/>
    </row>
    <row r="566924" spans="68:68" customFormat="1">
      <c r="BP566924" s="90"/>
    </row>
    <row r="566925" spans="68:68" customFormat="1">
      <c r="BP566925" s="90"/>
    </row>
    <row r="566926" spans="68:68" customFormat="1">
      <c r="BP566926" s="90"/>
    </row>
    <row r="566927" spans="68:68" customFormat="1">
      <c r="BP566927" s="90"/>
    </row>
    <row r="566928" spans="68:68" customFormat="1">
      <c r="BP566928" s="90"/>
    </row>
    <row r="566929" spans="68:68" customFormat="1">
      <c r="BP566929" s="90"/>
    </row>
    <row r="566930" spans="68:68" customFormat="1">
      <c r="BP566930" s="90"/>
    </row>
    <row r="566931" spans="68:68" customFormat="1">
      <c r="BP566931" s="90"/>
    </row>
    <row r="566932" spans="68:68" customFormat="1">
      <c r="BP566932" s="90"/>
    </row>
    <row r="566933" spans="68:68" customFormat="1">
      <c r="BP566933" s="90"/>
    </row>
    <row r="566934" spans="68:68" customFormat="1">
      <c r="BP566934" s="90"/>
    </row>
    <row r="566935" spans="68:68" customFormat="1">
      <c r="BP566935" s="90"/>
    </row>
    <row r="566936" spans="68:68" customFormat="1">
      <c r="BP566936" s="90"/>
    </row>
    <row r="566937" spans="68:68" customFormat="1">
      <c r="BP566937" s="90"/>
    </row>
    <row r="566938" spans="68:68" customFormat="1">
      <c r="BP566938" s="90"/>
    </row>
    <row r="566939" spans="68:68" customFormat="1">
      <c r="BP566939" s="90"/>
    </row>
    <row r="566940" spans="68:68" customFormat="1">
      <c r="BP566940" s="90"/>
    </row>
    <row r="566941" spans="68:68" customFormat="1">
      <c r="BP566941" s="90"/>
    </row>
    <row r="566942" spans="68:68" customFormat="1">
      <c r="BP566942" s="90"/>
    </row>
    <row r="566943" spans="68:68" customFormat="1">
      <c r="BP566943" s="90"/>
    </row>
    <row r="566944" spans="68:68" customFormat="1">
      <c r="BP566944" s="90"/>
    </row>
    <row r="566945" spans="68:68" customFormat="1">
      <c r="BP566945" s="90"/>
    </row>
    <row r="566946" spans="68:68" customFormat="1">
      <c r="BP566946" s="90"/>
    </row>
    <row r="566947" spans="68:68" customFormat="1">
      <c r="BP566947" s="90"/>
    </row>
    <row r="566948" spans="68:68" customFormat="1">
      <c r="BP566948" s="90"/>
    </row>
    <row r="566949" spans="68:68" customFormat="1">
      <c r="BP566949" s="90"/>
    </row>
    <row r="566950" spans="68:68" customFormat="1">
      <c r="BP566950" s="90"/>
    </row>
    <row r="566951" spans="68:68" customFormat="1">
      <c r="BP566951" s="90"/>
    </row>
    <row r="566952" spans="68:68" customFormat="1">
      <c r="BP566952" s="90"/>
    </row>
    <row r="566953" spans="68:68" customFormat="1">
      <c r="BP566953" s="90"/>
    </row>
    <row r="566954" spans="68:68" customFormat="1">
      <c r="BP566954" s="90"/>
    </row>
    <row r="566955" spans="68:68" customFormat="1">
      <c r="BP566955" s="90"/>
    </row>
    <row r="566956" spans="68:68" customFormat="1">
      <c r="BP566956" s="90"/>
    </row>
    <row r="566957" spans="68:68" customFormat="1">
      <c r="BP566957" s="90"/>
    </row>
    <row r="566958" spans="68:68" customFormat="1">
      <c r="BP566958" s="90"/>
    </row>
    <row r="566959" spans="68:68" customFormat="1">
      <c r="BP566959" s="90"/>
    </row>
    <row r="566960" spans="68:68" customFormat="1">
      <c r="BP566960" s="90"/>
    </row>
    <row r="566961" spans="68:68" customFormat="1">
      <c r="BP566961" s="90"/>
    </row>
    <row r="566962" spans="68:68" customFormat="1">
      <c r="BP566962" s="90"/>
    </row>
    <row r="566963" spans="68:68" customFormat="1">
      <c r="BP566963" s="90"/>
    </row>
    <row r="566964" spans="68:68" customFormat="1">
      <c r="BP566964" s="90"/>
    </row>
    <row r="566965" spans="68:68" customFormat="1">
      <c r="BP566965" s="90"/>
    </row>
    <row r="566966" spans="68:68" customFormat="1">
      <c r="BP566966" s="90"/>
    </row>
    <row r="566967" spans="68:68" customFormat="1">
      <c r="BP566967" s="90"/>
    </row>
    <row r="566968" spans="68:68" customFormat="1">
      <c r="BP566968" s="90"/>
    </row>
    <row r="566969" spans="68:68" customFormat="1">
      <c r="BP566969" s="90"/>
    </row>
    <row r="566970" spans="68:68" customFormat="1">
      <c r="BP566970" s="90"/>
    </row>
    <row r="566971" spans="68:68" customFormat="1">
      <c r="BP566971" s="90"/>
    </row>
    <row r="566972" spans="68:68" customFormat="1">
      <c r="BP566972" s="90"/>
    </row>
    <row r="566973" spans="68:68" customFormat="1">
      <c r="BP566973" s="90"/>
    </row>
    <row r="566974" spans="68:68" customFormat="1">
      <c r="BP566974" s="90"/>
    </row>
    <row r="566975" spans="68:68" customFormat="1">
      <c r="BP566975" s="90"/>
    </row>
    <row r="566976" spans="68:68" customFormat="1">
      <c r="BP566976" s="90"/>
    </row>
    <row r="566977" spans="68:68" customFormat="1">
      <c r="BP566977" s="90"/>
    </row>
    <row r="566978" spans="68:68" customFormat="1">
      <c r="BP566978" s="90"/>
    </row>
    <row r="566979" spans="68:68" customFormat="1">
      <c r="BP566979" s="90"/>
    </row>
    <row r="566980" spans="68:68" customFormat="1">
      <c r="BP566980" s="90"/>
    </row>
    <row r="566981" spans="68:68" customFormat="1">
      <c r="BP566981" s="90"/>
    </row>
    <row r="566982" spans="68:68" customFormat="1">
      <c r="BP566982" s="90"/>
    </row>
    <row r="566983" spans="68:68" customFormat="1">
      <c r="BP566983" s="90"/>
    </row>
    <row r="566984" spans="68:68" customFormat="1">
      <c r="BP566984" s="90"/>
    </row>
    <row r="566985" spans="68:68" customFormat="1">
      <c r="BP566985" s="90"/>
    </row>
    <row r="566986" spans="68:68" customFormat="1">
      <c r="BP566986" s="90"/>
    </row>
    <row r="566987" spans="68:68" customFormat="1">
      <c r="BP566987" s="90"/>
    </row>
    <row r="566988" spans="68:68" customFormat="1">
      <c r="BP566988" s="90"/>
    </row>
    <row r="566989" spans="68:68" customFormat="1">
      <c r="BP566989" s="90"/>
    </row>
    <row r="566990" spans="68:68" customFormat="1">
      <c r="BP566990" s="90"/>
    </row>
    <row r="566991" spans="68:68" customFormat="1">
      <c r="BP566991" s="90"/>
    </row>
    <row r="566992" spans="68:68" customFormat="1">
      <c r="BP566992" s="90"/>
    </row>
    <row r="566993" spans="68:68" customFormat="1">
      <c r="BP566993" s="90"/>
    </row>
    <row r="566994" spans="68:68" customFormat="1">
      <c r="BP566994" s="90"/>
    </row>
    <row r="566995" spans="68:68" customFormat="1">
      <c r="BP566995" s="90"/>
    </row>
    <row r="566996" spans="68:68" customFormat="1">
      <c r="BP566996" s="90"/>
    </row>
    <row r="566997" spans="68:68" customFormat="1">
      <c r="BP566997" s="90"/>
    </row>
    <row r="566998" spans="68:68" customFormat="1">
      <c r="BP566998" s="90"/>
    </row>
    <row r="566999" spans="68:68" customFormat="1">
      <c r="BP566999" s="90"/>
    </row>
    <row r="567000" spans="68:68" customFormat="1">
      <c r="BP567000" s="90"/>
    </row>
    <row r="567001" spans="68:68" customFormat="1">
      <c r="BP567001" s="90"/>
    </row>
    <row r="567002" spans="68:68" customFormat="1">
      <c r="BP567002" s="90"/>
    </row>
    <row r="567003" spans="68:68" customFormat="1">
      <c r="BP567003" s="90"/>
    </row>
    <row r="567004" spans="68:68" customFormat="1">
      <c r="BP567004" s="90"/>
    </row>
    <row r="567005" spans="68:68" customFormat="1">
      <c r="BP567005" s="90"/>
    </row>
    <row r="567006" spans="68:68" customFormat="1">
      <c r="BP567006" s="90"/>
    </row>
    <row r="567007" spans="68:68" customFormat="1">
      <c r="BP567007" s="90"/>
    </row>
    <row r="567008" spans="68:68" customFormat="1">
      <c r="BP567008" s="90"/>
    </row>
    <row r="567009" spans="68:68" customFormat="1">
      <c r="BP567009" s="90"/>
    </row>
    <row r="567010" spans="68:68" customFormat="1">
      <c r="BP567010" s="90"/>
    </row>
    <row r="567011" spans="68:68" customFormat="1">
      <c r="BP567011" s="90"/>
    </row>
    <row r="567012" spans="68:68" customFormat="1">
      <c r="BP567012" s="90"/>
    </row>
    <row r="567013" spans="68:68" customFormat="1">
      <c r="BP567013" s="90"/>
    </row>
    <row r="567014" spans="68:68" customFormat="1">
      <c r="BP567014" s="90"/>
    </row>
    <row r="567015" spans="68:68" customFormat="1">
      <c r="BP567015" s="90"/>
    </row>
    <row r="567016" spans="68:68" customFormat="1">
      <c r="BP567016" s="90"/>
    </row>
    <row r="567017" spans="68:68" customFormat="1">
      <c r="BP567017" s="90"/>
    </row>
    <row r="567018" spans="68:68" customFormat="1">
      <c r="BP567018" s="90"/>
    </row>
    <row r="567019" spans="68:68" customFormat="1">
      <c r="BP567019" s="90"/>
    </row>
    <row r="567020" spans="68:68" customFormat="1">
      <c r="BP567020" s="90"/>
    </row>
    <row r="567021" spans="68:68" customFormat="1">
      <c r="BP567021" s="90"/>
    </row>
    <row r="567022" spans="68:68" customFormat="1">
      <c r="BP567022" s="90"/>
    </row>
    <row r="567023" spans="68:68" customFormat="1">
      <c r="BP567023" s="90"/>
    </row>
    <row r="567024" spans="68:68" customFormat="1">
      <c r="BP567024" s="90"/>
    </row>
    <row r="567025" spans="68:68" customFormat="1">
      <c r="BP567025" s="90"/>
    </row>
    <row r="567026" spans="68:68" customFormat="1">
      <c r="BP567026" s="90"/>
    </row>
    <row r="567027" spans="68:68" customFormat="1">
      <c r="BP567027" s="90"/>
    </row>
    <row r="567028" spans="68:68" customFormat="1">
      <c r="BP567028" s="90"/>
    </row>
    <row r="567029" spans="68:68" customFormat="1">
      <c r="BP567029" s="90"/>
    </row>
    <row r="567030" spans="68:68" customFormat="1">
      <c r="BP567030" s="90"/>
    </row>
    <row r="567031" spans="68:68" customFormat="1">
      <c r="BP567031" s="90"/>
    </row>
    <row r="567032" spans="68:68" customFormat="1">
      <c r="BP567032" s="90"/>
    </row>
    <row r="567033" spans="68:68" customFormat="1">
      <c r="BP567033" s="90"/>
    </row>
    <row r="567034" spans="68:68" customFormat="1">
      <c r="BP567034" s="90"/>
    </row>
    <row r="567035" spans="68:68" customFormat="1">
      <c r="BP567035" s="90"/>
    </row>
    <row r="567036" spans="68:68" customFormat="1">
      <c r="BP567036" s="90"/>
    </row>
    <row r="567037" spans="68:68" customFormat="1">
      <c r="BP567037" s="90"/>
    </row>
    <row r="567038" spans="68:68" customFormat="1">
      <c r="BP567038" s="90"/>
    </row>
    <row r="567039" spans="68:68" customFormat="1">
      <c r="BP567039" s="90"/>
    </row>
    <row r="567040" spans="68:68" customFormat="1">
      <c r="BP567040" s="90"/>
    </row>
    <row r="567041" spans="68:68" customFormat="1">
      <c r="BP567041" s="90"/>
    </row>
    <row r="567042" spans="68:68" customFormat="1">
      <c r="BP567042" s="90"/>
    </row>
    <row r="567043" spans="68:68" customFormat="1">
      <c r="BP567043" s="90"/>
    </row>
    <row r="567044" spans="68:68" customFormat="1">
      <c r="BP567044" s="90"/>
    </row>
    <row r="567045" spans="68:68" customFormat="1">
      <c r="BP567045" s="90"/>
    </row>
    <row r="567046" spans="68:68" customFormat="1">
      <c r="BP567046" s="90"/>
    </row>
    <row r="567047" spans="68:68" customFormat="1">
      <c r="BP567047" s="90"/>
    </row>
    <row r="567048" spans="68:68" customFormat="1">
      <c r="BP567048" s="90"/>
    </row>
    <row r="567049" spans="68:68" customFormat="1">
      <c r="BP567049" s="90"/>
    </row>
    <row r="567050" spans="68:68" customFormat="1">
      <c r="BP567050" s="90"/>
    </row>
    <row r="567051" spans="68:68" customFormat="1">
      <c r="BP567051" s="90"/>
    </row>
    <row r="567052" spans="68:68" customFormat="1">
      <c r="BP567052" s="90"/>
    </row>
    <row r="567053" spans="68:68" customFormat="1">
      <c r="BP567053" s="90"/>
    </row>
    <row r="567054" spans="68:68" customFormat="1">
      <c r="BP567054" s="90"/>
    </row>
    <row r="567055" spans="68:68" customFormat="1">
      <c r="BP567055" s="90"/>
    </row>
    <row r="567056" spans="68:68" customFormat="1">
      <c r="BP567056" s="90"/>
    </row>
    <row r="567057" spans="68:68" customFormat="1">
      <c r="BP567057" s="90"/>
    </row>
    <row r="567058" spans="68:68" customFormat="1">
      <c r="BP567058" s="90"/>
    </row>
    <row r="567059" spans="68:68" customFormat="1">
      <c r="BP567059" s="90"/>
    </row>
    <row r="567060" spans="68:68" customFormat="1">
      <c r="BP567060" s="90"/>
    </row>
    <row r="567061" spans="68:68" customFormat="1">
      <c r="BP567061" s="90"/>
    </row>
    <row r="567062" spans="68:68" customFormat="1">
      <c r="BP567062" s="90"/>
    </row>
    <row r="567063" spans="68:68" customFormat="1">
      <c r="BP567063" s="90"/>
    </row>
    <row r="567064" spans="68:68" customFormat="1">
      <c r="BP567064" s="90"/>
    </row>
    <row r="567065" spans="68:68" customFormat="1">
      <c r="BP567065" s="90"/>
    </row>
    <row r="567066" spans="68:68" customFormat="1">
      <c r="BP567066" s="90"/>
    </row>
    <row r="567067" spans="68:68" customFormat="1">
      <c r="BP567067" s="90"/>
    </row>
    <row r="567068" spans="68:68" customFormat="1">
      <c r="BP567068" s="90"/>
    </row>
    <row r="567069" spans="68:68" customFormat="1">
      <c r="BP567069" s="90"/>
    </row>
    <row r="567070" spans="68:68" customFormat="1">
      <c r="BP567070" s="90"/>
    </row>
    <row r="567071" spans="68:68" customFormat="1">
      <c r="BP567071" s="90"/>
    </row>
    <row r="567072" spans="68:68" customFormat="1">
      <c r="BP567072" s="90"/>
    </row>
    <row r="567073" spans="68:68" customFormat="1">
      <c r="BP567073" s="90"/>
    </row>
    <row r="567074" spans="68:68" customFormat="1">
      <c r="BP567074" s="90"/>
    </row>
    <row r="567075" spans="68:68" customFormat="1">
      <c r="BP567075" s="90"/>
    </row>
    <row r="567076" spans="68:68" customFormat="1">
      <c r="BP567076" s="90"/>
    </row>
    <row r="567077" spans="68:68" customFormat="1">
      <c r="BP567077" s="90"/>
    </row>
    <row r="567078" spans="68:68" customFormat="1">
      <c r="BP567078" s="90"/>
    </row>
    <row r="567079" spans="68:68" customFormat="1">
      <c r="BP567079" s="90"/>
    </row>
    <row r="567080" spans="68:68" customFormat="1">
      <c r="BP567080" s="90"/>
    </row>
    <row r="567081" spans="68:68" customFormat="1">
      <c r="BP567081" s="90"/>
    </row>
    <row r="567082" spans="68:68" customFormat="1">
      <c r="BP567082" s="90"/>
    </row>
    <row r="567083" spans="68:68" customFormat="1">
      <c r="BP567083" s="90"/>
    </row>
    <row r="567084" spans="68:68" customFormat="1">
      <c r="BP567084" s="90"/>
    </row>
    <row r="567085" spans="68:68" customFormat="1">
      <c r="BP567085" s="90"/>
    </row>
    <row r="567086" spans="68:68" customFormat="1">
      <c r="BP567086" s="90"/>
    </row>
    <row r="567087" spans="68:68" customFormat="1">
      <c r="BP567087" s="90"/>
    </row>
    <row r="567088" spans="68:68" customFormat="1">
      <c r="BP567088" s="90"/>
    </row>
    <row r="567089" spans="68:68" customFormat="1">
      <c r="BP567089" s="90"/>
    </row>
    <row r="567090" spans="68:68" customFormat="1">
      <c r="BP567090" s="90"/>
    </row>
    <row r="567091" spans="68:68" customFormat="1">
      <c r="BP567091" s="90"/>
    </row>
    <row r="567092" spans="68:68" customFormat="1">
      <c r="BP567092" s="90"/>
    </row>
    <row r="567093" spans="68:68" customFormat="1">
      <c r="BP567093" s="90"/>
    </row>
    <row r="567094" spans="68:68" customFormat="1">
      <c r="BP567094" s="90"/>
    </row>
    <row r="567095" spans="68:68" customFormat="1">
      <c r="BP567095" s="90"/>
    </row>
    <row r="567096" spans="68:68" customFormat="1">
      <c r="BP567096" s="90"/>
    </row>
    <row r="567097" spans="68:68" customFormat="1">
      <c r="BP567097" s="90"/>
    </row>
    <row r="567098" spans="68:68" customFormat="1">
      <c r="BP567098" s="90"/>
    </row>
    <row r="567099" spans="68:68" customFormat="1">
      <c r="BP567099" s="90"/>
    </row>
    <row r="567100" spans="68:68" customFormat="1">
      <c r="BP567100" s="90"/>
    </row>
    <row r="567101" spans="68:68" customFormat="1">
      <c r="BP567101" s="90"/>
    </row>
    <row r="567102" spans="68:68" customFormat="1">
      <c r="BP567102" s="90"/>
    </row>
    <row r="567103" spans="68:68" customFormat="1">
      <c r="BP567103" s="90"/>
    </row>
    <row r="567104" spans="68:68" customFormat="1">
      <c r="BP567104" s="90"/>
    </row>
    <row r="567105" spans="68:68" customFormat="1">
      <c r="BP567105" s="90"/>
    </row>
    <row r="567106" spans="68:68" customFormat="1">
      <c r="BP567106" s="90"/>
    </row>
    <row r="567107" spans="68:68" customFormat="1">
      <c r="BP567107" s="90"/>
    </row>
    <row r="567108" spans="68:68" customFormat="1">
      <c r="BP567108" s="90"/>
    </row>
    <row r="567109" spans="68:68" customFormat="1">
      <c r="BP567109" s="90"/>
    </row>
    <row r="567110" spans="68:68" customFormat="1">
      <c r="BP567110" s="90"/>
    </row>
    <row r="567111" spans="68:68" customFormat="1">
      <c r="BP567111" s="90"/>
    </row>
    <row r="567112" spans="68:68" customFormat="1">
      <c r="BP567112" s="90"/>
    </row>
    <row r="567113" spans="68:68" customFormat="1">
      <c r="BP567113" s="90"/>
    </row>
    <row r="567114" spans="68:68" customFormat="1">
      <c r="BP567114" s="90"/>
    </row>
    <row r="567115" spans="68:68" customFormat="1">
      <c r="BP567115" s="90"/>
    </row>
    <row r="567116" spans="68:68" customFormat="1">
      <c r="BP567116" s="90"/>
    </row>
    <row r="567117" spans="68:68" customFormat="1">
      <c r="BP567117" s="90"/>
    </row>
    <row r="567118" spans="68:68" customFormat="1">
      <c r="BP567118" s="90"/>
    </row>
    <row r="567119" spans="68:68" customFormat="1">
      <c r="BP567119" s="90"/>
    </row>
    <row r="567120" spans="68:68" customFormat="1">
      <c r="BP567120" s="90"/>
    </row>
    <row r="567121" spans="68:68" customFormat="1">
      <c r="BP567121" s="90"/>
    </row>
    <row r="567122" spans="68:68" customFormat="1">
      <c r="BP567122" s="90"/>
    </row>
    <row r="567123" spans="68:68" customFormat="1">
      <c r="BP567123" s="90"/>
    </row>
    <row r="567124" spans="68:68" customFormat="1">
      <c r="BP567124" s="90"/>
    </row>
    <row r="567125" spans="68:68" customFormat="1">
      <c r="BP567125" s="90"/>
    </row>
    <row r="567126" spans="68:68" customFormat="1">
      <c r="BP567126" s="90"/>
    </row>
    <row r="567127" spans="68:68" customFormat="1">
      <c r="BP567127" s="90"/>
    </row>
    <row r="567128" spans="68:68" customFormat="1">
      <c r="BP567128" s="90"/>
    </row>
    <row r="567129" spans="68:68" customFormat="1">
      <c r="BP567129" s="90"/>
    </row>
    <row r="567130" spans="68:68" customFormat="1">
      <c r="BP567130" s="90"/>
    </row>
    <row r="567131" spans="68:68" customFormat="1">
      <c r="BP567131" s="90"/>
    </row>
    <row r="567132" spans="68:68" customFormat="1">
      <c r="BP567132" s="90"/>
    </row>
    <row r="567133" spans="68:68" customFormat="1">
      <c r="BP567133" s="90"/>
    </row>
    <row r="567134" spans="68:68" customFormat="1">
      <c r="BP567134" s="90"/>
    </row>
    <row r="567135" spans="68:68" customFormat="1">
      <c r="BP567135" s="90"/>
    </row>
    <row r="567136" spans="68:68" customFormat="1">
      <c r="BP567136" s="90"/>
    </row>
    <row r="567137" spans="68:68" customFormat="1">
      <c r="BP567137" s="90"/>
    </row>
    <row r="567138" spans="68:68" customFormat="1">
      <c r="BP567138" s="90"/>
    </row>
    <row r="567139" spans="68:68" customFormat="1">
      <c r="BP567139" s="90"/>
    </row>
    <row r="567140" spans="68:68" customFormat="1">
      <c r="BP567140" s="90"/>
    </row>
    <row r="567141" spans="68:68" customFormat="1">
      <c r="BP567141" s="90"/>
    </row>
    <row r="567142" spans="68:68" customFormat="1">
      <c r="BP567142" s="90"/>
    </row>
    <row r="567143" spans="68:68" customFormat="1">
      <c r="BP567143" s="90"/>
    </row>
    <row r="567144" spans="68:68" customFormat="1">
      <c r="BP567144" s="90"/>
    </row>
    <row r="567145" spans="68:68" customFormat="1">
      <c r="BP567145" s="90"/>
    </row>
    <row r="567146" spans="68:68" customFormat="1">
      <c r="BP567146" s="90"/>
    </row>
    <row r="567147" spans="68:68" customFormat="1">
      <c r="BP567147" s="90"/>
    </row>
    <row r="567148" spans="68:68" customFormat="1">
      <c r="BP567148" s="90"/>
    </row>
    <row r="567149" spans="68:68" customFormat="1">
      <c r="BP567149" s="90"/>
    </row>
    <row r="567150" spans="68:68" customFormat="1">
      <c r="BP567150" s="90"/>
    </row>
    <row r="567151" spans="68:68" customFormat="1">
      <c r="BP567151" s="90"/>
    </row>
    <row r="567152" spans="68:68" customFormat="1">
      <c r="BP567152" s="90"/>
    </row>
    <row r="567153" spans="68:68" customFormat="1">
      <c r="BP567153" s="90"/>
    </row>
    <row r="567154" spans="68:68" customFormat="1">
      <c r="BP567154" s="90"/>
    </row>
    <row r="567155" spans="68:68" customFormat="1">
      <c r="BP567155" s="90"/>
    </row>
    <row r="567156" spans="68:68" customFormat="1">
      <c r="BP567156" s="90"/>
    </row>
    <row r="567157" spans="68:68" customFormat="1">
      <c r="BP567157" s="90"/>
    </row>
    <row r="567158" spans="68:68" customFormat="1">
      <c r="BP567158" s="90"/>
    </row>
    <row r="567159" spans="68:68" customFormat="1">
      <c r="BP567159" s="90"/>
    </row>
    <row r="567160" spans="68:68" customFormat="1">
      <c r="BP567160" s="90"/>
    </row>
    <row r="567161" spans="68:68" customFormat="1">
      <c r="BP567161" s="90"/>
    </row>
    <row r="567162" spans="68:68" customFormat="1">
      <c r="BP567162" s="90"/>
    </row>
    <row r="567163" spans="68:68" customFormat="1">
      <c r="BP567163" s="90"/>
    </row>
    <row r="567164" spans="68:68" customFormat="1">
      <c r="BP567164" s="90"/>
    </row>
    <row r="567165" spans="68:68" customFormat="1">
      <c r="BP567165" s="90"/>
    </row>
    <row r="567166" spans="68:68" customFormat="1">
      <c r="BP567166" s="90"/>
    </row>
    <row r="567167" spans="68:68" customFormat="1">
      <c r="BP567167" s="90"/>
    </row>
    <row r="567168" spans="68:68" customFormat="1">
      <c r="BP567168" s="90"/>
    </row>
    <row r="567169" spans="68:68" customFormat="1">
      <c r="BP567169" s="90"/>
    </row>
    <row r="567170" spans="68:68" customFormat="1">
      <c r="BP567170" s="90"/>
    </row>
    <row r="567171" spans="68:68" customFormat="1">
      <c r="BP567171" s="90"/>
    </row>
    <row r="567172" spans="68:68" customFormat="1">
      <c r="BP567172" s="90"/>
    </row>
    <row r="567173" spans="68:68" customFormat="1">
      <c r="BP567173" s="90"/>
    </row>
    <row r="567174" spans="68:68" customFormat="1">
      <c r="BP567174" s="90"/>
    </row>
    <row r="567175" spans="68:68" customFormat="1">
      <c r="BP567175" s="90"/>
    </row>
    <row r="567176" spans="68:68" customFormat="1">
      <c r="BP567176" s="90"/>
    </row>
    <row r="567177" spans="68:68" customFormat="1">
      <c r="BP567177" s="90"/>
    </row>
    <row r="567178" spans="68:68" customFormat="1">
      <c r="BP567178" s="90"/>
    </row>
    <row r="567179" spans="68:68" customFormat="1">
      <c r="BP567179" s="90"/>
    </row>
    <row r="567180" spans="68:68" customFormat="1">
      <c r="BP567180" s="90"/>
    </row>
    <row r="567181" spans="68:68" customFormat="1">
      <c r="BP567181" s="90"/>
    </row>
    <row r="567182" spans="68:68" customFormat="1">
      <c r="BP567182" s="90"/>
    </row>
    <row r="567183" spans="68:68" customFormat="1">
      <c r="BP567183" s="90"/>
    </row>
    <row r="567184" spans="68:68" customFormat="1">
      <c r="BP567184" s="90"/>
    </row>
    <row r="567185" spans="68:68" customFormat="1">
      <c r="BP567185" s="90"/>
    </row>
    <row r="567186" spans="68:68" customFormat="1">
      <c r="BP567186" s="90"/>
    </row>
    <row r="567187" spans="68:68" customFormat="1">
      <c r="BP567187" s="90"/>
    </row>
    <row r="567188" spans="68:68" customFormat="1">
      <c r="BP567188" s="90"/>
    </row>
    <row r="567189" spans="68:68" customFormat="1">
      <c r="BP567189" s="90"/>
    </row>
    <row r="567190" spans="68:68" customFormat="1">
      <c r="BP567190" s="90"/>
    </row>
    <row r="567191" spans="68:68" customFormat="1">
      <c r="BP567191" s="90"/>
    </row>
    <row r="567192" spans="68:68" customFormat="1">
      <c r="BP567192" s="90"/>
    </row>
    <row r="567193" spans="68:68" customFormat="1">
      <c r="BP567193" s="90"/>
    </row>
    <row r="567194" spans="68:68" customFormat="1">
      <c r="BP567194" s="90"/>
    </row>
    <row r="567195" spans="68:68" customFormat="1">
      <c r="BP567195" s="90"/>
    </row>
    <row r="567196" spans="68:68" customFormat="1">
      <c r="BP567196" s="90"/>
    </row>
    <row r="567197" spans="68:68" customFormat="1">
      <c r="BP567197" s="90"/>
    </row>
    <row r="567198" spans="68:68" customFormat="1">
      <c r="BP567198" s="90"/>
    </row>
    <row r="567199" spans="68:68" customFormat="1">
      <c r="BP567199" s="90"/>
    </row>
    <row r="567200" spans="68:68" customFormat="1">
      <c r="BP567200" s="90"/>
    </row>
    <row r="567201" spans="68:68" customFormat="1">
      <c r="BP567201" s="90"/>
    </row>
    <row r="567202" spans="68:68" customFormat="1">
      <c r="BP567202" s="90"/>
    </row>
    <row r="567203" spans="68:68" customFormat="1">
      <c r="BP567203" s="90"/>
    </row>
    <row r="567204" spans="68:68" customFormat="1">
      <c r="BP567204" s="90"/>
    </row>
    <row r="567205" spans="68:68" customFormat="1">
      <c r="BP567205" s="90"/>
    </row>
    <row r="567206" spans="68:68" customFormat="1">
      <c r="BP567206" s="90"/>
    </row>
    <row r="567207" spans="68:68" customFormat="1">
      <c r="BP567207" s="90"/>
    </row>
    <row r="567208" spans="68:68" customFormat="1">
      <c r="BP567208" s="90"/>
    </row>
    <row r="567209" spans="68:68" customFormat="1">
      <c r="BP567209" s="90"/>
    </row>
    <row r="567210" spans="68:68" customFormat="1">
      <c r="BP567210" s="90"/>
    </row>
    <row r="567211" spans="68:68" customFormat="1">
      <c r="BP567211" s="90"/>
    </row>
    <row r="567212" spans="68:68" customFormat="1">
      <c r="BP567212" s="90"/>
    </row>
    <row r="567213" spans="68:68" customFormat="1">
      <c r="BP567213" s="90"/>
    </row>
    <row r="567214" spans="68:68" customFormat="1">
      <c r="BP567214" s="90"/>
    </row>
    <row r="567215" spans="68:68" customFormat="1">
      <c r="BP567215" s="90"/>
    </row>
    <row r="567216" spans="68:68" customFormat="1">
      <c r="BP567216" s="90"/>
    </row>
    <row r="567217" spans="68:68" customFormat="1">
      <c r="BP567217" s="90"/>
    </row>
    <row r="567218" spans="68:68" customFormat="1">
      <c r="BP567218" s="90"/>
    </row>
    <row r="567219" spans="68:68" customFormat="1">
      <c r="BP567219" s="90"/>
    </row>
    <row r="567220" spans="68:68" customFormat="1">
      <c r="BP567220" s="90"/>
    </row>
    <row r="567221" spans="68:68" customFormat="1">
      <c r="BP567221" s="90"/>
    </row>
    <row r="567222" spans="68:68" customFormat="1">
      <c r="BP567222" s="90"/>
    </row>
    <row r="567223" spans="68:68" customFormat="1">
      <c r="BP567223" s="90"/>
    </row>
    <row r="567224" spans="68:68" customFormat="1">
      <c r="BP567224" s="90"/>
    </row>
    <row r="567225" spans="68:68" customFormat="1">
      <c r="BP567225" s="90"/>
    </row>
    <row r="567226" spans="68:68" customFormat="1">
      <c r="BP567226" s="90"/>
    </row>
    <row r="567227" spans="68:68" customFormat="1">
      <c r="BP567227" s="90"/>
    </row>
    <row r="567228" spans="68:68" customFormat="1">
      <c r="BP567228" s="90"/>
    </row>
    <row r="567229" spans="68:68" customFormat="1">
      <c r="BP567229" s="90"/>
    </row>
    <row r="567230" spans="68:68" customFormat="1">
      <c r="BP567230" s="90"/>
    </row>
    <row r="567231" spans="68:68" customFormat="1">
      <c r="BP567231" s="90"/>
    </row>
    <row r="567232" spans="68:68" customFormat="1">
      <c r="BP567232" s="90"/>
    </row>
    <row r="567233" spans="68:68" customFormat="1">
      <c r="BP567233" s="90"/>
    </row>
    <row r="567234" spans="68:68" customFormat="1">
      <c r="BP567234" s="90"/>
    </row>
    <row r="567235" spans="68:68" customFormat="1">
      <c r="BP567235" s="90"/>
    </row>
    <row r="567236" spans="68:68" customFormat="1">
      <c r="BP567236" s="90"/>
    </row>
    <row r="567237" spans="68:68" customFormat="1">
      <c r="BP567237" s="90"/>
    </row>
    <row r="567238" spans="68:68" customFormat="1">
      <c r="BP567238" s="90"/>
    </row>
    <row r="567239" spans="68:68" customFormat="1">
      <c r="BP567239" s="90"/>
    </row>
    <row r="567240" spans="68:68" customFormat="1">
      <c r="BP567240" s="90"/>
    </row>
    <row r="567241" spans="68:68" customFormat="1">
      <c r="BP567241" s="90"/>
    </row>
    <row r="567242" spans="68:68" customFormat="1">
      <c r="BP567242" s="90"/>
    </row>
    <row r="567243" spans="68:68" customFormat="1">
      <c r="BP567243" s="90"/>
    </row>
    <row r="567244" spans="68:68" customFormat="1">
      <c r="BP567244" s="90"/>
    </row>
    <row r="567245" spans="68:68" customFormat="1">
      <c r="BP567245" s="90"/>
    </row>
    <row r="567246" spans="68:68" customFormat="1">
      <c r="BP567246" s="90"/>
    </row>
    <row r="567247" spans="68:68" customFormat="1">
      <c r="BP567247" s="90"/>
    </row>
    <row r="567248" spans="68:68" customFormat="1">
      <c r="BP567248" s="90"/>
    </row>
    <row r="567249" spans="68:68" customFormat="1">
      <c r="BP567249" s="90"/>
    </row>
    <row r="567250" spans="68:68" customFormat="1">
      <c r="BP567250" s="90"/>
    </row>
    <row r="567251" spans="68:68" customFormat="1">
      <c r="BP567251" s="90"/>
    </row>
    <row r="567252" spans="68:68" customFormat="1">
      <c r="BP567252" s="90"/>
    </row>
    <row r="567253" spans="68:68" customFormat="1">
      <c r="BP567253" s="90"/>
    </row>
    <row r="567254" spans="68:68" customFormat="1">
      <c r="BP567254" s="90"/>
    </row>
    <row r="567255" spans="68:68" customFormat="1">
      <c r="BP567255" s="90"/>
    </row>
    <row r="567256" spans="68:68" customFormat="1">
      <c r="BP567256" s="90"/>
    </row>
    <row r="567257" spans="68:68" customFormat="1">
      <c r="BP567257" s="90"/>
    </row>
    <row r="567258" spans="68:68" customFormat="1">
      <c r="BP567258" s="90"/>
    </row>
    <row r="567259" spans="68:68" customFormat="1">
      <c r="BP567259" s="90"/>
    </row>
    <row r="567260" spans="68:68" customFormat="1">
      <c r="BP567260" s="90"/>
    </row>
    <row r="567261" spans="68:68" customFormat="1">
      <c r="BP567261" s="90"/>
    </row>
    <row r="567262" spans="68:68" customFormat="1">
      <c r="BP567262" s="90"/>
    </row>
    <row r="567263" spans="68:68" customFormat="1">
      <c r="BP567263" s="90"/>
    </row>
    <row r="567264" spans="68:68" customFormat="1">
      <c r="BP567264" s="90"/>
    </row>
    <row r="567265" spans="68:68" customFormat="1">
      <c r="BP567265" s="90"/>
    </row>
    <row r="567266" spans="68:68" customFormat="1">
      <c r="BP567266" s="90"/>
    </row>
    <row r="567267" spans="68:68" customFormat="1">
      <c r="BP567267" s="90"/>
    </row>
    <row r="567268" spans="68:68" customFormat="1">
      <c r="BP567268" s="90"/>
    </row>
    <row r="567269" spans="68:68" customFormat="1">
      <c r="BP567269" s="90"/>
    </row>
    <row r="567270" spans="68:68" customFormat="1">
      <c r="BP567270" s="90"/>
    </row>
    <row r="567271" spans="68:68" customFormat="1">
      <c r="BP567271" s="90"/>
    </row>
    <row r="567272" spans="68:68" customFormat="1">
      <c r="BP567272" s="90"/>
    </row>
    <row r="567273" spans="68:68" customFormat="1">
      <c r="BP567273" s="90"/>
    </row>
    <row r="567274" spans="68:68" customFormat="1">
      <c r="BP567274" s="90"/>
    </row>
    <row r="567275" spans="68:68" customFormat="1">
      <c r="BP567275" s="90"/>
    </row>
    <row r="567276" spans="68:68" customFormat="1">
      <c r="BP567276" s="90"/>
    </row>
    <row r="567277" spans="68:68" customFormat="1">
      <c r="BP567277" s="90"/>
    </row>
    <row r="567278" spans="68:68" customFormat="1">
      <c r="BP567278" s="90"/>
    </row>
    <row r="567279" spans="68:68" customFormat="1">
      <c r="BP567279" s="90"/>
    </row>
    <row r="567280" spans="68:68" customFormat="1">
      <c r="BP567280" s="90"/>
    </row>
    <row r="567281" spans="68:68" customFormat="1">
      <c r="BP567281" s="90"/>
    </row>
    <row r="567282" spans="68:68" customFormat="1">
      <c r="BP567282" s="90"/>
    </row>
    <row r="567283" spans="68:68" customFormat="1">
      <c r="BP567283" s="90"/>
    </row>
    <row r="567284" spans="68:68" customFormat="1">
      <c r="BP567284" s="90"/>
    </row>
    <row r="567285" spans="68:68" customFormat="1">
      <c r="BP567285" s="90"/>
    </row>
    <row r="567286" spans="68:68" customFormat="1">
      <c r="BP567286" s="90"/>
    </row>
    <row r="567287" spans="68:68" customFormat="1">
      <c r="BP567287" s="90"/>
    </row>
    <row r="567288" spans="68:68" customFormat="1">
      <c r="BP567288" s="90"/>
    </row>
    <row r="567289" spans="68:68" customFormat="1">
      <c r="BP567289" s="90"/>
    </row>
    <row r="567290" spans="68:68" customFormat="1">
      <c r="BP567290" s="90"/>
    </row>
    <row r="567291" spans="68:68" customFormat="1">
      <c r="BP567291" s="90"/>
    </row>
    <row r="567292" spans="68:68" customFormat="1">
      <c r="BP567292" s="90"/>
    </row>
    <row r="567293" spans="68:68" customFormat="1">
      <c r="BP567293" s="90"/>
    </row>
    <row r="567294" spans="68:68" customFormat="1">
      <c r="BP567294" s="90"/>
    </row>
    <row r="567295" spans="68:68" customFormat="1">
      <c r="BP567295" s="90"/>
    </row>
    <row r="567296" spans="68:68" customFormat="1">
      <c r="BP567296" s="90"/>
    </row>
    <row r="567297" spans="68:68" customFormat="1">
      <c r="BP567297" s="90"/>
    </row>
    <row r="567298" spans="68:68" customFormat="1">
      <c r="BP567298" s="90"/>
    </row>
    <row r="567299" spans="68:68" customFormat="1">
      <c r="BP567299" s="90"/>
    </row>
    <row r="567300" spans="68:68" customFormat="1">
      <c r="BP567300" s="90"/>
    </row>
    <row r="567301" spans="68:68" customFormat="1">
      <c r="BP567301" s="90"/>
    </row>
    <row r="567302" spans="68:68" customFormat="1">
      <c r="BP567302" s="90"/>
    </row>
    <row r="567303" spans="68:68" customFormat="1">
      <c r="BP567303" s="90"/>
    </row>
    <row r="567304" spans="68:68" customFormat="1">
      <c r="BP567304" s="90"/>
    </row>
    <row r="567305" spans="68:68" customFormat="1">
      <c r="BP567305" s="90"/>
    </row>
    <row r="567306" spans="68:68" customFormat="1">
      <c r="BP567306" s="90"/>
    </row>
    <row r="567307" spans="68:68" customFormat="1">
      <c r="BP567307" s="90"/>
    </row>
    <row r="567308" spans="68:68" customFormat="1">
      <c r="BP567308" s="90"/>
    </row>
    <row r="567309" spans="68:68" customFormat="1">
      <c r="BP567309" s="90"/>
    </row>
    <row r="567310" spans="68:68" customFormat="1">
      <c r="BP567310" s="90"/>
    </row>
    <row r="567311" spans="68:68" customFormat="1">
      <c r="BP567311" s="90"/>
    </row>
    <row r="567312" spans="68:68" customFormat="1">
      <c r="BP567312" s="90"/>
    </row>
    <row r="567313" spans="68:68" customFormat="1">
      <c r="BP567313" s="90"/>
    </row>
    <row r="567314" spans="68:68" customFormat="1">
      <c r="BP567314" s="90"/>
    </row>
    <row r="567315" spans="68:68" customFormat="1">
      <c r="BP567315" s="90"/>
    </row>
    <row r="567316" spans="68:68" customFormat="1">
      <c r="BP567316" s="90"/>
    </row>
    <row r="567317" spans="68:68" customFormat="1">
      <c r="BP567317" s="90"/>
    </row>
    <row r="567318" spans="68:68" customFormat="1">
      <c r="BP567318" s="90"/>
    </row>
    <row r="567319" spans="68:68" customFormat="1">
      <c r="BP567319" s="90"/>
    </row>
    <row r="567320" spans="68:68" customFormat="1">
      <c r="BP567320" s="90"/>
    </row>
    <row r="567321" spans="68:68" customFormat="1">
      <c r="BP567321" s="90"/>
    </row>
    <row r="567322" spans="68:68" customFormat="1">
      <c r="BP567322" s="90"/>
    </row>
    <row r="567323" spans="68:68" customFormat="1">
      <c r="BP567323" s="90"/>
    </row>
    <row r="567324" spans="68:68" customFormat="1">
      <c r="BP567324" s="90"/>
    </row>
    <row r="567325" spans="68:68" customFormat="1">
      <c r="BP567325" s="90"/>
    </row>
    <row r="567326" spans="68:68" customFormat="1">
      <c r="BP567326" s="90"/>
    </row>
    <row r="567327" spans="68:68" customFormat="1">
      <c r="BP567327" s="90"/>
    </row>
    <row r="567328" spans="68:68" customFormat="1">
      <c r="BP567328" s="90"/>
    </row>
    <row r="567329" spans="68:68" customFormat="1">
      <c r="BP567329" s="90"/>
    </row>
    <row r="567330" spans="68:68" customFormat="1">
      <c r="BP567330" s="90"/>
    </row>
    <row r="567331" spans="68:68" customFormat="1">
      <c r="BP567331" s="90"/>
    </row>
    <row r="567332" spans="68:68" customFormat="1">
      <c r="BP567332" s="90"/>
    </row>
    <row r="567333" spans="68:68" customFormat="1">
      <c r="BP567333" s="90"/>
    </row>
    <row r="567334" spans="68:68" customFormat="1">
      <c r="BP567334" s="90"/>
    </row>
    <row r="567335" spans="68:68" customFormat="1">
      <c r="BP567335" s="90"/>
    </row>
    <row r="567336" spans="68:68" customFormat="1">
      <c r="BP567336" s="90"/>
    </row>
    <row r="567337" spans="68:68" customFormat="1">
      <c r="BP567337" s="90"/>
    </row>
    <row r="567338" spans="68:68" customFormat="1">
      <c r="BP567338" s="90"/>
    </row>
    <row r="567339" spans="68:68" customFormat="1">
      <c r="BP567339" s="90"/>
    </row>
    <row r="567340" spans="68:68" customFormat="1">
      <c r="BP567340" s="90"/>
    </row>
    <row r="567341" spans="68:68" customFormat="1">
      <c r="BP567341" s="90"/>
    </row>
    <row r="567342" spans="68:68" customFormat="1">
      <c r="BP567342" s="90"/>
    </row>
    <row r="567343" spans="68:68" customFormat="1">
      <c r="BP567343" s="90"/>
    </row>
    <row r="567344" spans="68:68" customFormat="1">
      <c r="BP567344" s="90"/>
    </row>
    <row r="567345" spans="68:68" customFormat="1">
      <c r="BP567345" s="90"/>
    </row>
    <row r="567346" spans="68:68" customFormat="1">
      <c r="BP567346" s="90"/>
    </row>
    <row r="567347" spans="68:68" customFormat="1">
      <c r="BP567347" s="90"/>
    </row>
    <row r="567348" spans="68:68" customFormat="1">
      <c r="BP567348" s="90"/>
    </row>
    <row r="567349" spans="68:68" customFormat="1">
      <c r="BP567349" s="90"/>
    </row>
    <row r="567350" spans="68:68" customFormat="1">
      <c r="BP567350" s="90"/>
    </row>
    <row r="567351" spans="68:68" customFormat="1">
      <c r="BP567351" s="90"/>
    </row>
    <row r="567352" spans="68:68" customFormat="1">
      <c r="BP567352" s="90"/>
    </row>
    <row r="567353" spans="68:68" customFormat="1">
      <c r="BP567353" s="90"/>
    </row>
    <row r="567354" spans="68:68" customFormat="1">
      <c r="BP567354" s="90"/>
    </row>
    <row r="567355" spans="68:68" customFormat="1">
      <c r="BP567355" s="90"/>
    </row>
    <row r="567356" spans="68:68" customFormat="1">
      <c r="BP567356" s="90"/>
    </row>
    <row r="567357" spans="68:68" customFormat="1">
      <c r="BP567357" s="90"/>
    </row>
    <row r="567358" spans="68:68" customFormat="1">
      <c r="BP567358" s="90"/>
    </row>
    <row r="567359" spans="68:68" customFormat="1">
      <c r="BP567359" s="90"/>
    </row>
    <row r="567360" spans="68:68" customFormat="1">
      <c r="BP567360" s="90"/>
    </row>
    <row r="567361" spans="68:68" customFormat="1">
      <c r="BP567361" s="90"/>
    </row>
    <row r="567362" spans="68:68" customFormat="1">
      <c r="BP567362" s="90"/>
    </row>
    <row r="567363" spans="68:68" customFormat="1">
      <c r="BP567363" s="90"/>
    </row>
    <row r="567364" spans="68:68" customFormat="1">
      <c r="BP567364" s="90"/>
    </row>
    <row r="567365" spans="68:68" customFormat="1">
      <c r="BP567365" s="90"/>
    </row>
    <row r="567366" spans="68:68" customFormat="1">
      <c r="BP567366" s="90"/>
    </row>
    <row r="567367" spans="68:68" customFormat="1">
      <c r="BP567367" s="90"/>
    </row>
    <row r="567368" spans="68:68" customFormat="1">
      <c r="BP567368" s="90"/>
    </row>
    <row r="567369" spans="68:68" customFormat="1">
      <c r="BP567369" s="90"/>
    </row>
    <row r="567370" spans="68:68" customFormat="1">
      <c r="BP567370" s="90"/>
    </row>
    <row r="567371" spans="68:68" customFormat="1">
      <c r="BP567371" s="90"/>
    </row>
    <row r="567372" spans="68:68" customFormat="1">
      <c r="BP567372" s="90"/>
    </row>
    <row r="567373" spans="68:68" customFormat="1">
      <c r="BP567373" s="90"/>
    </row>
    <row r="567374" spans="68:68" customFormat="1">
      <c r="BP567374" s="90"/>
    </row>
    <row r="567375" spans="68:68" customFormat="1">
      <c r="BP567375" s="90"/>
    </row>
    <row r="567376" spans="68:68" customFormat="1">
      <c r="BP567376" s="90"/>
    </row>
    <row r="567377" spans="68:68" customFormat="1">
      <c r="BP567377" s="90"/>
    </row>
    <row r="567378" spans="68:68" customFormat="1">
      <c r="BP567378" s="90"/>
    </row>
    <row r="567379" spans="68:68" customFormat="1">
      <c r="BP567379" s="90"/>
    </row>
    <row r="567380" spans="68:68" customFormat="1">
      <c r="BP567380" s="90"/>
    </row>
    <row r="567381" spans="68:68" customFormat="1">
      <c r="BP567381" s="90"/>
    </row>
    <row r="567382" spans="68:68" customFormat="1">
      <c r="BP567382" s="90"/>
    </row>
    <row r="567383" spans="68:68" customFormat="1">
      <c r="BP567383" s="90"/>
    </row>
    <row r="567384" spans="68:68" customFormat="1">
      <c r="BP567384" s="90"/>
    </row>
    <row r="567385" spans="68:68" customFormat="1">
      <c r="BP567385" s="90"/>
    </row>
    <row r="567386" spans="68:68" customFormat="1">
      <c r="BP567386" s="90"/>
    </row>
    <row r="567387" spans="68:68" customFormat="1">
      <c r="BP567387" s="90"/>
    </row>
    <row r="567388" spans="68:68" customFormat="1">
      <c r="BP567388" s="90"/>
    </row>
    <row r="567389" spans="68:68" customFormat="1">
      <c r="BP567389" s="90"/>
    </row>
    <row r="567390" spans="68:68" customFormat="1">
      <c r="BP567390" s="90"/>
    </row>
    <row r="567391" spans="68:68" customFormat="1">
      <c r="BP567391" s="90"/>
    </row>
    <row r="567392" spans="68:68" customFormat="1">
      <c r="BP567392" s="90"/>
    </row>
    <row r="567393" spans="68:68" customFormat="1">
      <c r="BP567393" s="90"/>
    </row>
    <row r="567394" spans="68:68" customFormat="1">
      <c r="BP567394" s="90"/>
    </row>
    <row r="567395" spans="68:68" customFormat="1">
      <c r="BP567395" s="90"/>
    </row>
    <row r="567396" spans="68:68" customFormat="1">
      <c r="BP567396" s="90"/>
    </row>
    <row r="567397" spans="68:68" customFormat="1">
      <c r="BP567397" s="90"/>
    </row>
    <row r="567398" spans="68:68" customFormat="1">
      <c r="BP567398" s="90"/>
    </row>
    <row r="567399" spans="68:68" customFormat="1">
      <c r="BP567399" s="90"/>
    </row>
    <row r="567400" spans="68:68" customFormat="1">
      <c r="BP567400" s="90"/>
    </row>
    <row r="567401" spans="68:68" customFormat="1">
      <c r="BP567401" s="90"/>
    </row>
    <row r="567402" spans="68:68" customFormat="1">
      <c r="BP567402" s="90"/>
    </row>
    <row r="567403" spans="68:68" customFormat="1">
      <c r="BP567403" s="90"/>
    </row>
    <row r="567404" spans="68:68" customFormat="1">
      <c r="BP567404" s="90"/>
    </row>
    <row r="567405" spans="68:68" customFormat="1">
      <c r="BP567405" s="90"/>
    </row>
    <row r="567406" spans="68:68" customFormat="1">
      <c r="BP567406" s="90"/>
    </row>
    <row r="567407" spans="68:68" customFormat="1">
      <c r="BP567407" s="90"/>
    </row>
    <row r="567408" spans="68:68" customFormat="1">
      <c r="BP567408" s="90"/>
    </row>
    <row r="567409" spans="68:68" customFormat="1">
      <c r="BP567409" s="90"/>
    </row>
    <row r="567410" spans="68:68" customFormat="1">
      <c r="BP567410" s="90"/>
    </row>
    <row r="567411" spans="68:68" customFormat="1">
      <c r="BP567411" s="90"/>
    </row>
    <row r="567412" spans="68:68" customFormat="1">
      <c r="BP567412" s="90"/>
    </row>
    <row r="567413" spans="68:68" customFormat="1">
      <c r="BP567413" s="90"/>
    </row>
    <row r="567414" spans="68:68" customFormat="1">
      <c r="BP567414" s="90"/>
    </row>
    <row r="567415" spans="68:68" customFormat="1">
      <c r="BP567415" s="90"/>
    </row>
    <row r="567416" spans="68:68" customFormat="1">
      <c r="BP567416" s="90"/>
    </row>
    <row r="567417" spans="68:68" customFormat="1">
      <c r="BP567417" s="90"/>
    </row>
    <row r="567418" spans="68:68" customFormat="1">
      <c r="BP567418" s="90"/>
    </row>
    <row r="567419" spans="68:68" customFormat="1">
      <c r="BP567419" s="90"/>
    </row>
    <row r="567420" spans="68:68" customFormat="1">
      <c r="BP567420" s="90"/>
    </row>
    <row r="567421" spans="68:68" customFormat="1">
      <c r="BP567421" s="90"/>
    </row>
    <row r="567422" spans="68:68" customFormat="1">
      <c r="BP567422" s="90"/>
    </row>
    <row r="567423" spans="68:68" customFormat="1">
      <c r="BP567423" s="90"/>
    </row>
    <row r="567424" spans="68:68" customFormat="1">
      <c r="BP567424" s="90"/>
    </row>
    <row r="567425" spans="68:68" customFormat="1">
      <c r="BP567425" s="90"/>
    </row>
    <row r="567426" spans="68:68" customFormat="1">
      <c r="BP567426" s="90"/>
    </row>
    <row r="567427" spans="68:68" customFormat="1">
      <c r="BP567427" s="90"/>
    </row>
    <row r="567428" spans="68:68" customFormat="1">
      <c r="BP567428" s="90"/>
    </row>
    <row r="567429" spans="68:68" customFormat="1">
      <c r="BP567429" s="90"/>
    </row>
    <row r="567430" spans="68:68" customFormat="1">
      <c r="BP567430" s="90"/>
    </row>
    <row r="567431" spans="68:68" customFormat="1">
      <c r="BP567431" s="90"/>
    </row>
    <row r="567432" spans="68:68" customFormat="1">
      <c r="BP567432" s="90"/>
    </row>
    <row r="567433" spans="68:68" customFormat="1">
      <c r="BP567433" s="90"/>
    </row>
    <row r="567434" spans="68:68" customFormat="1">
      <c r="BP567434" s="90"/>
    </row>
    <row r="567435" spans="68:68" customFormat="1">
      <c r="BP567435" s="90"/>
    </row>
    <row r="567436" spans="68:68" customFormat="1">
      <c r="BP567436" s="90"/>
    </row>
    <row r="567437" spans="68:68" customFormat="1">
      <c r="BP567437" s="90"/>
    </row>
    <row r="567438" spans="68:68" customFormat="1">
      <c r="BP567438" s="90"/>
    </row>
    <row r="567439" spans="68:68" customFormat="1">
      <c r="BP567439" s="90"/>
    </row>
    <row r="567440" spans="68:68" customFormat="1">
      <c r="BP567440" s="90"/>
    </row>
    <row r="567441" spans="68:68" customFormat="1">
      <c r="BP567441" s="90"/>
    </row>
    <row r="567442" spans="68:68" customFormat="1">
      <c r="BP567442" s="90"/>
    </row>
    <row r="567443" spans="68:68" customFormat="1">
      <c r="BP567443" s="90"/>
    </row>
    <row r="567444" spans="68:68" customFormat="1">
      <c r="BP567444" s="90"/>
    </row>
    <row r="567445" spans="68:68" customFormat="1">
      <c r="BP567445" s="90"/>
    </row>
    <row r="567446" spans="68:68" customFormat="1">
      <c r="BP567446" s="90"/>
    </row>
    <row r="567447" spans="68:68" customFormat="1">
      <c r="BP567447" s="90"/>
    </row>
    <row r="567448" spans="68:68" customFormat="1">
      <c r="BP567448" s="90"/>
    </row>
    <row r="567449" spans="68:68" customFormat="1">
      <c r="BP567449" s="90"/>
    </row>
    <row r="567450" spans="68:68" customFormat="1">
      <c r="BP567450" s="90"/>
    </row>
    <row r="567451" spans="68:68" customFormat="1">
      <c r="BP567451" s="90"/>
    </row>
    <row r="567452" spans="68:68" customFormat="1">
      <c r="BP567452" s="90"/>
    </row>
    <row r="567453" spans="68:68" customFormat="1">
      <c r="BP567453" s="90"/>
    </row>
    <row r="567454" spans="68:68" customFormat="1">
      <c r="BP567454" s="90"/>
    </row>
    <row r="567455" spans="68:68" customFormat="1">
      <c r="BP567455" s="90"/>
    </row>
    <row r="567456" spans="68:68" customFormat="1">
      <c r="BP567456" s="90"/>
    </row>
    <row r="567457" spans="68:68" customFormat="1">
      <c r="BP567457" s="90"/>
    </row>
    <row r="567458" spans="68:68" customFormat="1">
      <c r="BP567458" s="90"/>
    </row>
    <row r="567459" spans="68:68" customFormat="1">
      <c r="BP567459" s="90"/>
    </row>
    <row r="567460" spans="68:68" customFormat="1">
      <c r="BP567460" s="90"/>
    </row>
    <row r="567461" spans="68:68" customFormat="1">
      <c r="BP567461" s="90"/>
    </row>
    <row r="567462" spans="68:68" customFormat="1">
      <c r="BP567462" s="90"/>
    </row>
    <row r="567463" spans="68:68" customFormat="1">
      <c r="BP567463" s="90"/>
    </row>
    <row r="567464" spans="68:68" customFormat="1">
      <c r="BP567464" s="90"/>
    </row>
    <row r="567465" spans="68:68" customFormat="1">
      <c r="BP567465" s="90"/>
    </row>
    <row r="567466" spans="68:68" customFormat="1">
      <c r="BP567466" s="90"/>
    </row>
    <row r="567467" spans="68:68" customFormat="1">
      <c r="BP567467" s="90"/>
    </row>
    <row r="567468" spans="68:68" customFormat="1">
      <c r="BP567468" s="90"/>
    </row>
    <row r="567469" spans="68:68" customFormat="1">
      <c r="BP567469" s="90"/>
    </row>
    <row r="567470" spans="68:68" customFormat="1">
      <c r="BP567470" s="90"/>
    </row>
    <row r="567471" spans="68:68" customFormat="1">
      <c r="BP567471" s="90"/>
    </row>
    <row r="567472" spans="68:68" customFormat="1">
      <c r="BP567472" s="90"/>
    </row>
    <row r="567473" spans="68:68" customFormat="1">
      <c r="BP567473" s="90"/>
    </row>
    <row r="567474" spans="68:68" customFormat="1">
      <c r="BP567474" s="90"/>
    </row>
    <row r="567475" spans="68:68" customFormat="1">
      <c r="BP567475" s="90"/>
    </row>
    <row r="567476" spans="68:68" customFormat="1">
      <c r="BP567476" s="90"/>
    </row>
    <row r="567477" spans="68:68" customFormat="1">
      <c r="BP567477" s="90"/>
    </row>
    <row r="567478" spans="68:68" customFormat="1">
      <c r="BP567478" s="90"/>
    </row>
    <row r="567479" spans="68:68" customFormat="1">
      <c r="BP567479" s="90"/>
    </row>
    <row r="567480" spans="68:68" customFormat="1">
      <c r="BP567480" s="90"/>
    </row>
    <row r="567481" spans="68:68" customFormat="1">
      <c r="BP567481" s="90"/>
    </row>
    <row r="567482" spans="68:68" customFormat="1">
      <c r="BP567482" s="90"/>
    </row>
    <row r="567483" spans="68:68" customFormat="1">
      <c r="BP567483" s="90"/>
    </row>
    <row r="567484" spans="68:68" customFormat="1">
      <c r="BP567484" s="90"/>
    </row>
    <row r="567485" spans="68:68" customFormat="1">
      <c r="BP567485" s="90"/>
    </row>
    <row r="567486" spans="68:68" customFormat="1">
      <c r="BP567486" s="90"/>
    </row>
    <row r="567487" spans="68:68" customFormat="1">
      <c r="BP567487" s="90"/>
    </row>
    <row r="567488" spans="68:68" customFormat="1">
      <c r="BP567488" s="90"/>
    </row>
    <row r="567489" spans="68:68" customFormat="1">
      <c r="BP567489" s="90"/>
    </row>
    <row r="567490" spans="68:68" customFormat="1">
      <c r="BP567490" s="90"/>
    </row>
    <row r="567491" spans="68:68" customFormat="1">
      <c r="BP567491" s="90"/>
    </row>
    <row r="567492" spans="68:68" customFormat="1">
      <c r="BP567492" s="90"/>
    </row>
    <row r="567493" spans="68:68" customFormat="1">
      <c r="BP567493" s="90"/>
    </row>
    <row r="567494" spans="68:68" customFormat="1">
      <c r="BP567494" s="90"/>
    </row>
    <row r="567495" spans="68:68" customFormat="1">
      <c r="BP567495" s="90"/>
    </row>
    <row r="567496" spans="68:68" customFormat="1">
      <c r="BP567496" s="90"/>
    </row>
    <row r="567497" spans="68:68" customFormat="1">
      <c r="BP567497" s="90"/>
    </row>
    <row r="567498" spans="68:68" customFormat="1">
      <c r="BP567498" s="90"/>
    </row>
    <row r="567499" spans="68:68" customFormat="1">
      <c r="BP567499" s="90"/>
    </row>
    <row r="567500" spans="68:68" customFormat="1">
      <c r="BP567500" s="90"/>
    </row>
    <row r="567501" spans="68:68" customFormat="1">
      <c r="BP567501" s="90"/>
    </row>
    <row r="567502" spans="68:68" customFormat="1">
      <c r="BP567502" s="90"/>
    </row>
    <row r="567503" spans="68:68" customFormat="1">
      <c r="BP567503" s="90"/>
    </row>
    <row r="567504" spans="68:68" customFormat="1">
      <c r="BP567504" s="90"/>
    </row>
    <row r="567505" spans="68:68" customFormat="1">
      <c r="BP567505" s="90"/>
    </row>
    <row r="567506" spans="68:68" customFormat="1">
      <c r="BP567506" s="90"/>
    </row>
    <row r="567507" spans="68:68" customFormat="1">
      <c r="BP567507" s="90"/>
    </row>
    <row r="567508" spans="68:68" customFormat="1">
      <c r="BP567508" s="90"/>
    </row>
    <row r="567509" spans="68:68" customFormat="1">
      <c r="BP567509" s="90"/>
    </row>
    <row r="567510" spans="68:68" customFormat="1">
      <c r="BP567510" s="90"/>
    </row>
    <row r="567511" spans="68:68" customFormat="1">
      <c r="BP567511" s="90"/>
    </row>
    <row r="567512" spans="68:68" customFormat="1">
      <c r="BP567512" s="90"/>
    </row>
    <row r="567513" spans="68:68" customFormat="1">
      <c r="BP567513" s="90"/>
    </row>
    <row r="567514" spans="68:68" customFormat="1">
      <c r="BP567514" s="90"/>
    </row>
    <row r="567515" spans="68:68" customFormat="1">
      <c r="BP567515" s="90"/>
    </row>
    <row r="567516" spans="68:68" customFormat="1">
      <c r="BP567516" s="90"/>
    </row>
    <row r="567517" spans="68:68" customFormat="1">
      <c r="BP567517" s="90"/>
    </row>
    <row r="567518" spans="68:68" customFormat="1">
      <c r="BP567518" s="90"/>
    </row>
    <row r="567519" spans="68:68" customFormat="1">
      <c r="BP567519" s="90"/>
    </row>
    <row r="567520" spans="68:68" customFormat="1">
      <c r="BP567520" s="90"/>
    </row>
    <row r="567521" spans="68:68" customFormat="1">
      <c r="BP567521" s="90"/>
    </row>
    <row r="567522" spans="68:68" customFormat="1">
      <c r="BP567522" s="90"/>
    </row>
    <row r="567523" spans="68:68" customFormat="1">
      <c r="BP567523" s="90"/>
    </row>
    <row r="567524" spans="68:68" customFormat="1">
      <c r="BP567524" s="90"/>
    </row>
    <row r="567525" spans="68:68" customFormat="1">
      <c r="BP567525" s="90"/>
    </row>
    <row r="567526" spans="68:68" customFormat="1">
      <c r="BP567526" s="90"/>
    </row>
    <row r="567527" spans="68:68" customFormat="1">
      <c r="BP567527" s="90"/>
    </row>
    <row r="567528" spans="68:68" customFormat="1">
      <c r="BP567528" s="90"/>
    </row>
    <row r="567529" spans="68:68" customFormat="1">
      <c r="BP567529" s="90"/>
    </row>
    <row r="567530" spans="68:68" customFormat="1">
      <c r="BP567530" s="90"/>
    </row>
    <row r="567531" spans="68:68" customFormat="1">
      <c r="BP567531" s="90"/>
    </row>
    <row r="567532" spans="68:68" customFormat="1">
      <c r="BP567532" s="90"/>
    </row>
    <row r="567533" spans="68:68" customFormat="1">
      <c r="BP567533" s="90"/>
    </row>
    <row r="567534" spans="68:68" customFormat="1">
      <c r="BP567534" s="90"/>
    </row>
    <row r="567535" spans="68:68" customFormat="1">
      <c r="BP567535" s="90"/>
    </row>
    <row r="567536" spans="68:68" customFormat="1">
      <c r="BP567536" s="90"/>
    </row>
    <row r="567537" spans="68:68" customFormat="1">
      <c r="BP567537" s="90"/>
    </row>
    <row r="567538" spans="68:68" customFormat="1">
      <c r="BP567538" s="90"/>
    </row>
    <row r="567539" spans="68:68" customFormat="1">
      <c r="BP567539" s="90"/>
    </row>
    <row r="567540" spans="68:68" customFormat="1">
      <c r="BP567540" s="90"/>
    </row>
    <row r="567541" spans="68:68" customFormat="1">
      <c r="BP567541" s="90"/>
    </row>
    <row r="567542" spans="68:68" customFormat="1">
      <c r="BP567542" s="90"/>
    </row>
    <row r="567543" spans="68:68" customFormat="1">
      <c r="BP567543" s="90"/>
    </row>
    <row r="567544" spans="68:68" customFormat="1">
      <c r="BP567544" s="90"/>
    </row>
    <row r="567545" spans="68:68" customFormat="1">
      <c r="BP567545" s="90"/>
    </row>
    <row r="567546" spans="68:68" customFormat="1">
      <c r="BP567546" s="90"/>
    </row>
    <row r="567547" spans="68:68" customFormat="1">
      <c r="BP567547" s="90"/>
    </row>
    <row r="567548" spans="68:68" customFormat="1">
      <c r="BP567548" s="90"/>
    </row>
    <row r="567549" spans="68:68" customFormat="1">
      <c r="BP567549" s="90"/>
    </row>
    <row r="567550" spans="68:68" customFormat="1">
      <c r="BP567550" s="90"/>
    </row>
    <row r="567551" spans="68:68" customFormat="1">
      <c r="BP567551" s="90"/>
    </row>
    <row r="567552" spans="68:68" customFormat="1">
      <c r="BP567552" s="90"/>
    </row>
    <row r="567553" spans="68:68" customFormat="1">
      <c r="BP567553" s="90"/>
    </row>
    <row r="567554" spans="68:68" customFormat="1">
      <c r="BP567554" s="90"/>
    </row>
    <row r="567555" spans="68:68" customFormat="1">
      <c r="BP567555" s="90"/>
    </row>
    <row r="567556" spans="68:68" customFormat="1">
      <c r="BP567556" s="90"/>
    </row>
    <row r="567557" spans="68:68" customFormat="1">
      <c r="BP567557" s="90"/>
    </row>
    <row r="567558" spans="68:68" customFormat="1">
      <c r="BP567558" s="90"/>
    </row>
    <row r="567559" spans="68:68" customFormat="1">
      <c r="BP567559" s="90"/>
    </row>
    <row r="567560" spans="68:68" customFormat="1">
      <c r="BP567560" s="90"/>
    </row>
    <row r="567561" spans="68:68" customFormat="1">
      <c r="BP567561" s="90"/>
    </row>
    <row r="567562" spans="68:68" customFormat="1">
      <c r="BP567562" s="90"/>
    </row>
    <row r="567563" spans="68:68" customFormat="1">
      <c r="BP567563" s="90"/>
    </row>
    <row r="567564" spans="68:68" customFormat="1">
      <c r="BP567564" s="90"/>
    </row>
    <row r="567565" spans="68:68" customFormat="1">
      <c r="BP567565" s="90"/>
    </row>
    <row r="567566" spans="68:68" customFormat="1">
      <c r="BP567566" s="90"/>
    </row>
    <row r="567567" spans="68:68" customFormat="1">
      <c r="BP567567" s="90"/>
    </row>
    <row r="567568" spans="68:68" customFormat="1">
      <c r="BP567568" s="90"/>
    </row>
    <row r="567569" spans="68:68" customFormat="1">
      <c r="BP567569" s="90"/>
    </row>
    <row r="567570" spans="68:68" customFormat="1">
      <c r="BP567570" s="90"/>
    </row>
    <row r="567571" spans="68:68" customFormat="1">
      <c r="BP567571" s="90"/>
    </row>
    <row r="567572" spans="68:68" customFormat="1">
      <c r="BP567572" s="90"/>
    </row>
    <row r="567573" spans="68:68" customFormat="1">
      <c r="BP567573" s="90"/>
    </row>
    <row r="567574" spans="68:68" customFormat="1">
      <c r="BP567574" s="90"/>
    </row>
    <row r="567575" spans="68:68" customFormat="1">
      <c r="BP567575" s="90"/>
    </row>
    <row r="567576" spans="68:68" customFormat="1">
      <c r="BP567576" s="90"/>
    </row>
    <row r="567577" spans="68:68" customFormat="1">
      <c r="BP567577" s="90"/>
    </row>
    <row r="567578" spans="68:68" customFormat="1">
      <c r="BP567578" s="90"/>
    </row>
    <row r="567579" spans="68:68" customFormat="1">
      <c r="BP567579" s="90"/>
    </row>
    <row r="567580" spans="68:68" customFormat="1">
      <c r="BP567580" s="90"/>
    </row>
    <row r="567581" spans="68:68" customFormat="1">
      <c r="BP567581" s="90"/>
    </row>
    <row r="567582" spans="68:68" customFormat="1">
      <c r="BP567582" s="90"/>
    </row>
    <row r="567583" spans="68:68" customFormat="1">
      <c r="BP567583" s="90"/>
    </row>
    <row r="567584" spans="68:68" customFormat="1">
      <c r="BP567584" s="90"/>
    </row>
    <row r="567585" spans="68:68" customFormat="1">
      <c r="BP567585" s="90"/>
    </row>
    <row r="567586" spans="68:68" customFormat="1">
      <c r="BP567586" s="90"/>
    </row>
    <row r="567587" spans="68:68" customFormat="1">
      <c r="BP567587" s="90"/>
    </row>
    <row r="567588" spans="68:68" customFormat="1">
      <c r="BP567588" s="90"/>
    </row>
    <row r="567589" spans="68:68" customFormat="1">
      <c r="BP567589" s="90"/>
    </row>
    <row r="567590" spans="68:68" customFormat="1">
      <c r="BP567590" s="90"/>
    </row>
    <row r="567591" spans="68:68" customFormat="1">
      <c r="BP567591" s="90"/>
    </row>
    <row r="567592" spans="68:68" customFormat="1">
      <c r="BP567592" s="90"/>
    </row>
    <row r="567593" spans="68:68" customFormat="1">
      <c r="BP567593" s="90"/>
    </row>
    <row r="567594" spans="68:68" customFormat="1">
      <c r="BP567594" s="90"/>
    </row>
    <row r="567595" spans="68:68" customFormat="1">
      <c r="BP567595" s="90"/>
    </row>
    <row r="567596" spans="68:68" customFormat="1">
      <c r="BP567596" s="90"/>
    </row>
    <row r="567597" spans="68:68" customFormat="1">
      <c r="BP567597" s="90"/>
    </row>
    <row r="567598" spans="68:68" customFormat="1">
      <c r="BP567598" s="90"/>
    </row>
    <row r="567599" spans="68:68" customFormat="1">
      <c r="BP567599" s="90"/>
    </row>
    <row r="567600" spans="68:68" customFormat="1">
      <c r="BP567600" s="90"/>
    </row>
    <row r="567601" spans="68:68" customFormat="1">
      <c r="BP567601" s="90"/>
    </row>
    <row r="567602" spans="68:68" customFormat="1">
      <c r="BP567602" s="90"/>
    </row>
    <row r="567603" spans="68:68" customFormat="1">
      <c r="BP567603" s="90"/>
    </row>
    <row r="567604" spans="68:68" customFormat="1">
      <c r="BP567604" s="90"/>
    </row>
    <row r="567605" spans="68:68" customFormat="1">
      <c r="BP567605" s="90"/>
    </row>
    <row r="567606" spans="68:68" customFormat="1">
      <c r="BP567606" s="90"/>
    </row>
    <row r="567607" spans="68:68" customFormat="1">
      <c r="BP567607" s="90"/>
    </row>
    <row r="567608" spans="68:68" customFormat="1">
      <c r="BP567608" s="90"/>
    </row>
    <row r="567609" spans="68:68" customFormat="1">
      <c r="BP567609" s="90"/>
    </row>
    <row r="567610" spans="68:68" customFormat="1">
      <c r="BP567610" s="90"/>
    </row>
    <row r="567611" spans="68:68" customFormat="1">
      <c r="BP567611" s="90"/>
    </row>
    <row r="567612" spans="68:68" customFormat="1">
      <c r="BP567612" s="90"/>
    </row>
    <row r="567613" spans="68:68" customFormat="1">
      <c r="BP567613" s="90"/>
    </row>
    <row r="567614" spans="68:68" customFormat="1">
      <c r="BP567614" s="90"/>
    </row>
    <row r="567615" spans="68:68" customFormat="1">
      <c r="BP567615" s="90"/>
    </row>
    <row r="567616" spans="68:68" customFormat="1">
      <c r="BP567616" s="90"/>
    </row>
    <row r="567617" spans="68:68" customFormat="1">
      <c r="BP567617" s="90"/>
    </row>
    <row r="567618" spans="68:68" customFormat="1">
      <c r="BP567618" s="90"/>
    </row>
    <row r="567619" spans="68:68" customFormat="1">
      <c r="BP567619" s="90"/>
    </row>
    <row r="567620" spans="68:68" customFormat="1">
      <c r="BP567620" s="90"/>
    </row>
    <row r="567621" spans="68:68" customFormat="1">
      <c r="BP567621" s="90"/>
    </row>
    <row r="567622" spans="68:68" customFormat="1">
      <c r="BP567622" s="90"/>
    </row>
    <row r="567623" spans="68:68" customFormat="1">
      <c r="BP567623" s="90"/>
    </row>
    <row r="567624" spans="68:68" customFormat="1">
      <c r="BP567624" s="90"/>
    </row>
    <row r="567625" spans="68:68" customFormat="1">
      <c r="BP567625" s="90"/>
    </row>
    <row r="567626" spans="68:68" customFormat="1">
      <c r="BP567626" s="90"/>
    </row>
    <row r="567627" spans="68:68" customFormat="1">
      <c r="BP567627" s="90"/>
    </row>
    <row r="567628" spans="68:68" customFormat="1">
      <c r="BP567628" s="90"/>
    </row>
    <row r="567629" spans="68:68" customFormat="1">
      <c r="BP567629" s="90"/>
    </row>
    <row r="567630" spans="68:68" customFormat="1">
      <c r="BP567630" s="90"/>
    </row>
    <row r="567631" spans="68:68" customFormat="1">
      <c r="BP567631" s="90"/>
    </row>
    <row r="567632" spans="68:68" customFormat="1">
      <c r="BP567632" s="90"/>
    </row>
    <row r="567633" spans="68:68" customFormat="1">
      <c r="BP567633" s="90"/>
    </row>
    <row r="567634" spans="68:68" customFormat="1">
      <c r="BP567634" s="90"/>
    </row>
    <row r="567635" spans="68:68" customFormat="1">
      <c r="BP567635" s="90"/>
    </row>
    <row r="567636" spans="68:68" customFormat="1">
      <c r="BP567636" s="90"/>
    </row>
    <row r="567637" spans="68:68" customFormat="1">
      <c r="BP567637" s="90"/>
    </row>
    <row r="567638" spans="68:68" customFormat="1">
      <c r="BP567638" s="90"/>
    </row>
    <row r="567639" spans="68:68" customFormat="1">
      <c r="BP567639" s="90"/>
    </row>
    <row r="567640" spans="68:68" customFormat="1">
      <c r="BP567640" s="90"/>
    </row>
    <row r="567641" spans="68:68" customFormat="1">
      <c r="BP567641" s="90"/>
    </row>
    <row r="567642" spans="68:68" customFormat="1">
      <c r="BP567642" s="90"/>
    </row>
    <row r="567643" spans="68:68" customFormat="1">
      <c r="BP567643" s="90"/>
    </row>
    <row r="567644" spans="68:68" customFormat="1">
      <c r="BP567644" s="90"/>
    </row>
    <row r="567645" spans="68:68" customFormat="1">
      <c r="BP567645" s="90"/>
    </row>
    <row r="567646" spans="68:68" customFormat="1">
      <c r="BP567646" s="90"/>
    </row>
    <row r="567647" spans="68:68" customFormat="1">
      <c r="BP567647" s="90"/>
    </row>
    <row r="567648" spans="68:68" customFormat="1">
      <c r="BP567648" s="90"/>
    </row>
    <row r="567649" spans="68:68" customFormat="1">
      <c r="BP567649" s="90"/>
    </row>
    <row r="567650" spans="68:68" customFormat="1">
      <c r="BP567650" s="90"/>
    </row>
    <row r="567651" spans="68:68" customFormat="1">
      <c r="BP567651" s="90"/>
    </row>
    <row r="567652" spans="68:68" customFormat="1">
      <c r="BP567652" s="90"/>
    </row>
    <row r="567653" spans="68:68" customFormat="1">
      <c r="BP567653" s="90"/>
    </row>
    <row r="567654" spans="68:68" customFormat="1">
      <c r="BP567654" s="90"/>
    </row>
    <row r="567655" spans="68:68" customFormat="1">
      <c r="BP567655" s="90"/>
    </row>
    <row r="567656" spans="68:68" customFormat="1">
      <c r="BP567656" s="90"/>
    </row>
    <row r="567657" spans="68:68" customFormat="1">
      <c r="BP567657" s="90"/>
    </row>
    <row r="567658" spans="68:68" customFormat="1">
      <c r="BP567658" s="90"/>
    </row>
    <row r="567659" spans="68:68" customFormat="1">
      <c r="BP567659" s="90"/>
    </row>
    <row r="567660" spans="68:68" customFormat="1">
      <c r="BP567660" s="90"/>
    </row>
    <row r="567661" spans="68:68" customFormat="1">
      <c r="BP567661" s="90"/>
    </row>
    <row r="567662" spans="68:68" customFormat="1">
      <c r="BP567662" s="90"/>
    </row>
    <row r="567663" spans="68:68" customFormat="1">
      <c r="BP567663" s="90"/>
    </row>
    <row r="567664" spans="68:68" customFormat="1">
      <c r="BP567664" s="90"/>
    </row>
    <row r="567665" spans="68:68" customFormat="1">
      <c r="BP567665" s="90"/>
    </row>
    <row r="567666" spans="68:68" customFormat="1">
      <c r="BP567666" s="90"/>
    </row>
    <row r="567667" spans="68:68" customFormat="1">
      <c r="BP567667" s="90"/>
    </row>
    <row r="567668" spans="68:68" customFormat="1">
      <c r="BP567668" s="90"/>
    </row>
    <row r="567669" spans="68:68" customFormat="1">
      <c r="BP567669" s="90"/>
    </row>
    <row r="567670" spans="68:68" customFormat="1">
      <c r="BP567670" s="90"/>
    </row>
    <row r="567671" spans="68:68" customFormat="1">
      <c r="BP567671" s="90"/>
    </row>
    <row r="567672" spans="68:68" customFormat="1">
      <c r="BP567672" s="90"/>
    </row>
    <row r="567673" spans="68:68" customFormat="1">
      <c r="BP567673" s="90"/>
    </row>
    <row r="567674" spans="68:68" customFormat="1">
      <c r="BP567674" s="90"/>
    </row>
    <row r="567675" spans="68:68" customFormat="1">
      <c r="BP567675" s="90"/>
    </row>
    <row r="567676" spans="68:68" customFormat="1">
      <c r="BP567676" s="90"/>
    </row>
    <row r="567677" spans="68:68" customFormat="1">
      <c r="BP567677" s="90"/>
    </row>
    <row r="567678" spans="68:68" customFormat="1">
      <c r="BP567678" s="90"/>
    </row>
    <row r="567679" spans="68:68" customFormat="1">
      <c r="BP567679" s="90"/>
    </row>
    <row r="567680" spans="68:68" customFormat="1">
      <c r="BP567680" s="90"/>
    </row>
    <row r="567681" spans="68:68" customFormat="1">
      <c r="BP567681" s="90"/>
    </row>
    <row r="567682" spans="68:68" customFormat="1">
      <c r="BP567682" s="90"/>
    </row>
    <row r="567683" spans="68:68" customFormat="1">
      <c r="BP567683" s="90"/>
    </row>
    <row r="567684" spans="68:68" customFormat="1">
      <c r="BP567684" s="90"/>
    </row>
    <row r="567685" spans="68:68" customFormat="1">
      <c r="BP567685" s="90"/>
    </row>
    <row r="567686" spans="68:68" customFormat="1">
      <c r="BP567686" s="90"/>
    </row>
    <row r="567687" spans="68:68" customFormat="1">
      <c r="BP567687" s="90"/>
    </row>
    <row r="567688" spans="68:68" customFormat="1">
      <c r="BP567688" s="90"/>
    </row>
    <row r="567689" spans="68:68" customFormat="1">
      <c r="BP567689" s="90"/>
    </row>
    <row r="567690" spans="68:68" customFormat="1">
      <c r="BP567690" s="90"/>
    </row>
    <row r="567691" spans="68:68" customFormat="1">
      <c r="BP567691" s="90"/>
    </row>
    <row r="567692" spans="68:68" customFormat="1">
      <c r="BP567692" s="90"/>
    </row>
    <row r="567693" spans="68:68" customFormat="1">
      <c r="BP567693" s="90"/>
    </row>
    <row r="567694" spans="68:68" customFormat="1">
      <c r="BP567694" s="90"/>
    </row>
    <row r="567695" spans="68:68" customFormat="1">
      <c r="BP567695" s="90"/>
    </row>
    <row r="567696" spans="68:68" customFormat="1">
      <c r="BP567696" s="90"/>
    </row>
    <row r="567697" spans="68:68" customFormat="1">
      <c r="BP567697" s="90"/>
    </row>
    <row r="567698" spans="68:68" customFormat="1">
      <c r="BP567698" s="90"/>
    </row>
    <row r="567699" spans="68:68" customFormat="1">
      <c r="BP567699" s="90"/>
    </row>
    <row r="567700" spans="68:68" customFormat="1">
      <c r="BP567700" s="90"/>
    </row>
    <row r="567701" spans="68:68" customFormat="1">
      <c r="BP567701" s="90"/>
    </row>
    <row r="567702" spans="68:68" customFormat="1">
      <c r="BP567702" s="90"/>
    </row>
    <row r="567703" spans="68:68" customFormat="1">
      <c r="BP567703" s="90"/>
    </row>
    <row r="567704" spans="68:68" customFormat="1">
      <c r="BP567704" s="90"/>
    </row>
    <row r="567705" spans="68:68" customFormat="1">
      <c r="BP567705" s="90"/>
    </row>
    <row r="567706" spans="68:68" customFormat="1">
      <c r="BP567706" s="90"/>
    </row>
    <row r="567707" spans="68:68" customFormat="1">
      <c r="BP567707" s="90"/>
    </row>
    <row r="567708" spans="68:68" customFormat="1">
      <c r="BP567708" s="90"/>
    </row>
    <row r="567709" spans="68:68" customFormat="1">
      <c r="BP567709" s="90"/>
    </row>
    <row r="567710" spans="68:68" customFormat="1">
      <c r="BP567710" s="90"/>
    </row>
    <row r="567711" spans="68:68" customFormat="1">
      <c r="BP567711" s="90"/>
    </row>
    <row r="567712" spans="68:68" customFormat="1">
      <c r="BP567712" s="90"/>
    </row>
    <row r="567713" spans="68:68" customFormat="1">
      <c r="BP567713" s="90"/>
    </row>
    <row r="567714" spans="68:68" customFormat="1">
      <c r="BP567714" s="90"/>
    </row>
    <row r="567715" spans="68:68" customFormat="1">
      <c r="BP567715" s="90"/>
    </row>
    <row r="567716" spans="68:68" customFormat="1">
      <c r="BP567716" s="90"/>
    </row>
    <row r="567717" spans="68:68" customFormat="1">
      <c r="BP567717" s="90"/>
    </row>
    <row r="567718" spans="68:68" customFormat="1">
      <c r="BP567718" s="90"/>
    </row>
    <row r="567719" spans="68:68" customFormat="1">
      <c r="BP567719" s="90"/>
    </row>
    <row r="567720" spans="68:68" customFormat="1">
      <c r="BP567720" s="90"/>
    </row>
    <row r="567721" spans="68:68" customFormat="1">
      <c r="BP567721" s="90"/>
    </row>
    <row r="567722" spans="68:68" customFormat="1">
      <c r="BP567722" s="90"/>
    </row>
    <row r="567723" spans="68:68" customFormat="1">
      <c r="BP567723" s="90"/>
    </row>
    <row r="567724" spans="68:68" customFormat="1">
      <c r="BP567724" s="90"/>
    </row>
    <row r="567725" spans="68:68" customFormat="1">
      <c r="BP567725" s="90"/>
    </row>
    <row r="567726" spans="68:68" customFormat="1">
      <c r="BP567726" s="90"/>
    </row>
    <row r="567727" spans="68:68" customFormat="1">
      <c r="BP567727" s="90"/>
    </row>
    <row r="567728" spans="68:68" customFormat="1">
      <c r="BP567728" s="90"/>
    </row>
    <row r="567729" spans="68:68" customFormat="1">
      <c r="BP567729" s="90"/>
    </row>
    <row r="567730" spans="68:68" customFormat="1">
      <c r="BP567730" s="90"/>
    </row>
    <row r="567731" spans="68:68" customFormat="1">
      <c r="BP567731" s="90"/>
    </row>
    <row r="567732" spans="68:68" customFormat="1">
      <c r="BP567732" s="90"/>
    </row>
    <row r="567733" spans="68:68" customFormat="1">
      <c r="BP567733" s="90"/>
    </row>
    <row r="567734" spans="68:68" customFormat="1">
      <c r="BP567734" s="90"/>
    </row>
    <row r="567735" spans="68:68" customFormat="1">
      <c r="BP567735" s="90"/>
    </row>
    <row r="567736" spans="68:68" customFormat="1">
      <c r="BP567736" s="90"/>
    </row>
    <row r="567737" spans="68:68" customFormat="1">
      <c r="BP567737" s="90"/>
    </row>
    <row r="567738" spans="68:68" customFormat="1">
      <c r="BP567738" s="90"/>
    </row>
    <row r="567739" spans="68:68" customFormat="1">
      <c r="BP567739" s="90"/>
    </row>
    <row r="567740" spans="68:68" customFormat="1">
      <c r="BP567740" s="90"/>
    </row>
    <row r="567741" spans="68:68" customFormat="1">
      <c r="BP567741" s="90"/>
    </row>
    <row r="567742" spans="68:68" customFormat="1">
      <c r="BP567742" s="90"/>
    </row>
    <row r="567743" spans="68:68" customFormat="1">
      <c r="BP567743" s="90"/>
    </row>
    <row r="567744" spans="68:68" customFormat="1">
      <c r="BP567744" s="90"/>
    </row>
    <row r="567745" spans="68:68" customFormat="1">
      <c r="BP567745" s="90"/>
    </row>
    <row r="567746" spans="68:68" customFormat="1">
      <c r="BP567746" s="90"/>
    </row>
    <row r="567747" spans="68:68" customFormat="1">
      <c r="BP567747" s="90"/>
    </row>
    <row r="567748" spans="68:68" customFormat="1">
      <c r="BP567748" s="90"/>
    </row>
    <row r="567749" spans="68:68" customFormat="1">
      <c r="BP567749" s="90"/>
    </row>
    <row r="567750" spans="68:68" customFormat="1">
      <c r="BP567750" s="90"/>
    </row>
    <row r="567751" spans="68:68" customFormat="1">
      <c r="BP567751" s="90"/>
    </row>
    <row r="567752" spans="68:68" customFormat="1">
      <c r="BP567752" s="90"/>
    </row>
    <row r="567753" spans="68:68" customFormat="1">
      <c r="BP567753" s="90"/>
    </row>
    <row r="567754" spans="68:68" customFormat="1">
      <c r="BP567754" s="90"/>
    </row>
    <row r="567755" spans="68:68" customFormat="1">
      <c r="BP567755" s="90"/>
    </row>
    <row r="567756" spans="68:68" customFormat="1">
      <c r="BP567756" s="90"/>
    </row>
    <row r="567757" spans="68:68" customFormat="1">
      <c r="BP567757" s="90"/>
    </row>
    <row r="567758" spans="68:68" customFormat="1">
      <c r="BP567758" s="90"/>
    </row>
    <row r="567759" spans="68:68" customFormat="1">
      <c r="BP567759" s="90"/>
    </row>
    <row r="567760" spans="68:68" customFormat="1">
      <c r="BP567760" s="90"/>
    </row>
    <row r="567761" spans="68:68" customFormat="1">
      <c r="BP567761" s="90"/>
    </row>
    <row r="567762" spans="68:68" customFormat="1">
      <c r="BP567762" s="90"/>
    </row>
    <row r="567763" spans="68:68" customFormat="1">
      <c r="BP567763" s="90"/>
    </row>
    <row r="567764" spans="68:68" customFormat="1">
      <c r="BP567764" s="90"/>
    </row>
    <row r="567765" spans="68:68" customFormat="1">
      <c r="BP567765" s="90"/>
    </row>
    <row r="567766" spans="68:68" customFormat="1">
      <c r="BP567766" s="90"/>
    </row>
    <row r="567767" spans="68:68" customFormat="1">
      <c r="BP567767" s="90"/>
    </row>
    <row r="567768" spans="68:68" customFormat="1">
      <c r="BP567768" s="90"/>
    </row>
    <row r="567769" spans="68:68" customFormat="1">
      <c r="BP567769" s="90"/>
    </row>
    <row r="567770" spans="68:68" customFormat="1">
      <c r="BP567770" s="90"/>
    </row>
    <row r="567771" spans="68:68" customFormat="1">
      <c r="BP567771" s="90"/>
    </row>
    <row r="567772" spans="68:68" customFormat="1">
      <c r="BP567772" s="90"/>
    </row>
    <row r="567773" spans="68:68" customFormat="1">
      <c r="BP567773" s="90"/>
    </row>
    <row r="567774" spans="68:68" customFormat="1">
      <c r="BP567774" s="90"/>
    </row>
    <row r="567775" spans="68:68" customFormat="1">
      <c r="BP567775" s="90"/>
    </row>
    <row r="567776" spans="68:68" customFormat="1">
      <c r="BP567776" s="90"/>
    </row>
    <row r="567777" spans="68:68" customFormat="1">
      <c r="BP567777" s="90"/>
    </row>
    <row r="567778" spans="68:68" customFormat="1">
      <c r="BP567778" s="90"/>
    </row>
    <row r="567779" spans="68:68" customFormat="1">
      <c r="BP567779" s="90"/>
    </row>
    <row r="567780" spans="68:68" customFormat="1">
      <c r="BP567780" s="90"/>
    </row>
    <row r="567781" spans="68:68" customFormat="1">
      <c r="BP567781" s="90"/>
    </row>
    <row r="567782" spans="68:68" customFormat="1">
      <c r="BP567782" s="90"/>
    </row>
    <row r="567783" spans="68:68" customFormat="1">
      <c r="BP567783" s="90"/>
    </row>
    <row r="567784" spans="68:68" customFormat="1">
      <c r="BP567784" s="90"/>
    </row>
    <row r="567785" spans="68:68" customFormat="1">
      <c r="BP567785" s="90"/>
    </row>
    <row r="567786" spans="68:68" customFormat="1">
      <c r="BP567786" s="90"/>
    </row>
    <row r="567787" spans="68:68" customFormat="1">
      <c r="BP567787" s="90"/>
    </row>
    <row r="567788" spans="68:68" customFormat="1">
      <c r="BP567788" s="90"/>
    </row>
    <row r="567789" spans="68:68" customFormat="1">
      <c r="BP567789" s="90"/>
    </row>
    <row r="567790" spans="68:68" customFormat="1">
      <c r="BP567790" s="90"/>
    </row>
    <row r="567791" spans="68:68" customFormat="1">
      <c r="BP567791" s="90"/>
    </row>
    <row r="567792" spans="68:68" customFormat="1">
      <c r="BP567792" s="90"/>
    </row>
    <row r="567793" spans="68:68" customFormat="1">
      <c r="BP567793" s="90"/>
    </row>
    <row r="567794" spans="68:68" customFormat="1">
      <c r="BP567794" s="90"/>
    </row>
    <row r="567795" spans="68:68" customFormat="1">
      <c r="BP567795" s="90"/>
    </row>
    <row r="567796" spans="68:68" customFormat="1">
      <c r="BP567796" s="90"/>
    </row>
    <row r="567797" spans="68:68" customFormat="1">
      <c r="BP567797" s="90"/>
    </row>
    <row r="567798" spans="68:68" customFormat="1">
      <c r="BP567798" s="90"/>
    </row>
    <row r="567799" spans="68:68" customFormat="1">
      <c r="BP567799" s="90"/>
    </row>
    <row r="567800" spans="68:68" customFormat="1">
      <c r="BP567800" s="90"/>
    </row>
    <row r="567801" spans="68:68" customFormat="1">
      <c r="BP567801" s="90"/>
    </row>
    <row r="567802" spans="68:68" customFormat="1">
      <c r="BP567802" s="90"/>
    </row>
    <row r="567803" spans="68:68" customFormat="1">
      <c r="BP567803" s="90"/>
    </row>
    <row r="567804" spans="68:68" customFormat="1">
      <c r="BP567804" s="90"/>
    </row>
    <row r="567805" spans="68:68" customFormat="1">
      <c r="BP567805" s="90"/>
    </row>
    <row r="567806" spans="68:68" customFormat="1">
      <c r="BP567806" s="90"/>
    </row>
    <row r="567807" spans="68:68" customFormat="1">
      <c r="BP567807" s="90"/>
    </row>
    <row r="567808" spans="68:68" customFormat="1">
      <c r="BP567808" s="90"/>
    </row>
    <row r="567809" spans="68:68" customFormat="1">
      <c r="BP567809" s="90"/>
    </row>
    <row r="567810" spans="68:68" customFormat="1">
      <c r="BP567810" s="90"/>
    </row>
    <row r="567811" spans="68:68" customFormat="1">
      <c r="BP567811" s="90"/>
    </row>
    <row r="567812" spans="68:68" customFormat="1">
      <c r="BP567812" s="90"/>
    </row>
    <row r="567813" spans="68:68" customFormat="1">
      <c r="BP567813" s="90"/>
    </row>
    <row r="567814" spans="68:68" customFormat="1">
      <c r="BP567814" s="90"/>
    </row>
    <row r="567815" spans="68:68" customFormat="1">
      <c r="BP567815" s="90"/>
    </row>
    <row r="567816" spans="68:68" customFormat="1">
      <c r="BP567816" s="90"/>
    </row>
    <row r="567817" spans="68:68" customFormat="1">
      <c r="BP567817" s="90"/>
    </row>
    <row r="567818" spans="68:68" customFormat="1">
      <c r="BP567818" s="90"/>
    </row>
    <row r="567819" spans="68:68" customFormat="1">
      <c r="BP567819" s="90"/>
    </row>
    <row r="567820" spans="68:68" customFormat="1">
      <c r="BP567820" s="90"/>
    </row>
    <row r="567821" spans="68:68" customFormat="1">
      <c r="BP567821" s="90"/>
    </row>
    <row r="567822" spans="68:68" customFormat="1">
      <c r="BP567822" s="90"/>
    </row>
    <row r="567823" spans="68:68" customFormat="1">
      <c r="BP567823" s="90"/>
    </row>
    <row r="567824" spans="68:68" customFormat="1">
      <c r="BP567824" s="90"/>
    </row>
    <row r="567825" spans="68:68" customFormat="1">
      <c r="BP567825" s="90"/>
    </row>
    <row r="567826" spans="68:68" customFormat="1">
      <c r="BP567826" s="90"/>
    </row>
    <row r="567827" spans="68:68" customFormat="1">
      <c r="BP567827" s="90"/>
    </row>
    <row r="567828" spans="68:68" customFormat="1">
      <c r="BP567828" s="90"/>
    </row>
    <row r="567829" spans="68:68" customFormat="1">
      <c r="BP567829" s="90"/>
    </row>
    <row r="567830" spans="68:68" customFormat="1">
      <c r="BP567830" s="90"/>
    </row>
    <row r="567831" spans="68:68" customFormat="1">
      <c r="BP567831" s="90"/>
    </row>
    <row r="567832" spans="68:68" customFormat="1">
      <c r="BP567832" s="90"/>
    </row>
    <row r="567833" spans="68:68" customFormat="1">
      <c r="BP567833" s="90"/>
    </row>
    <row r="567834" spans="68:68" customFormat="1">
      <c r="BP567834" s="90"/>
    </row>
    <row r="567835" spans="68:68" customFormat="1">
      <c r="BP567835" s="90"/>
    </row>
    <row r="567836" spans="68:68" customFormat="1">
      <c r="BP567836" s="90"/>
    </row>
    <row r="567837" spans="68:68" customFormat="1">
      <c r="BP567837" s="90"/>
    </row>
    <row r="567838" spans="68:68" customFormat="1">
      <c r="BP567838" s="90"/>
    </row>
    <row r="567839" spans="68:68" customFormat="1">
      <c r="BP567839" s="90"/>
    </row>
    <row r="567840" spans="68:68" customFormat="1">
      <c r="BP567840" s="90"/>
    </row>
    <row r="567841" spans="68:68" customFormat="1">
      <c r="BP567841" s="90"/>
    </row>
    <row r="567842" spans="68:68" customFormat="1">
      <c r="BP567842" s="90"/>
    </row>
    <row r="567843" spans="68:68" customFormat="1">
      <c r="BP567843" s="90"/>
    </row>
    <row r="567844" spans="68:68" customFormat="1">
      <c r="BP567844" s="90"/>
    </row>
    <row r="567845" spans="68:68" customFormat="1">
      <c r="BP567845" s="90"/>
    </row>
    <row r="567846" spans="68:68" customFormat="1">
      <c r="BP567846" s="90"/>
    </row>
    <row r="567847" spans="68:68" customFormat="1">
      <c r="BP567847" s="90"/>
    </row>
    <row r="567848" spans="68:68" customFormat="1">
      <c r="BP567848" s="90"/>
    </row>
    <row r="567849" spans="68:68" customFormat="1">
      <c r="BP567849" s="90"/>
    </row>
    <row r="567850" spans="68:68" customFormat="1">
      <c r="BP567850" s="90"/>
    </row>
    <row r="567851" spans="68:68" customFormat="1">
      <c r="BP567851" s="90"/>
    </row>
    <row r="567852" spans="68:68" customFormat="1">
      <c r="BP567852" s="90"/>
    </row>
    <row r="567853" spans="68:68" customFormat="1">
      <c r="BP567853" s="90"/>
    </row>
    <row r="567854" spans="68:68" customFormat="1">
      <c r="BP567854" s="90"/>
    </row>
    <row r="567855" spans="68:68" customFormat="1">
      <c r="BP567855" s="90"/>
    </row>
    <row r="567856" spans="68:68" customFormat="1">
      <c r="BP567856" s="90"/>
    </row>
    <row r="567857" spans="68:68" customFormat="1">
      <c r="BP567857" s="90"/>
    </row>
    <row r="567858" spans="68:68" customFormat="1">
      <c r="BP567858" s="90"/>
    </row>
    <row r="567859" spans="68:68" customFormat="1">
      <c r="BP567859" s="90"/>
    </row>
    <row r="567860" spans="68:68" customFormat="1">
      <c r="BP567860" s="90"/>
    </row>
    <row r="567861" spans="68:68" customFormat="1">
      <c r="BP567861" s="90"/>
    </row>
    <row r="567862" spans="68:68" customFormat="1">
      <c r="BP567862" s="90"/>
    </row>
    <row r="567863" spans="68:68" customFormat="1">
      <c r="BP567863" s="90"/>
    </row>
    <row r="567864" spans="68:68" customFormat="1">
      <c r="BP567864" s="90"/>
    </row>
    <row r="567865" spans="68:68" customFormat="1">
      <c r="BP567865" s="90"/>
    </row>
    <row r="567866" spans="68:68" customFormat="1">
      <c r="BP567866" s="90"/>
    </row>
    <row r="567867" spans="68:68" customFormat="1">
      <c r="BP567867" s="90"/>
    </row>
    <row r="567868" spans="68:68" customFormat="1">
      <c r="BP567868" s="90"/>
    </row>
    <row r="567869" spans="68:68" customFormat="1">
      <c r="BP567869" s="90"/>
    </row>
    <row r="567870" spans="68:68" customFormat="1">
      <c r="BP567870" s="90"/>
    </row>
    <row r="567871" spans="68:68" customFormat="1">
      <c r="BP567871" s="90"/>
    </row>
    <row r="567872" spans="68:68" customFormat="1">
      <c r="BP567872" s="90"/>
    </row>
    <row r="567873" spans="68:68" customFormat="1">
      <c r="BP567873" s="90"/>
    </row>
    <row r="567874" spans="68:68" customFormat="1">
      <c r="BP567874" s="90"/>
    </row>
    <row r="567875" spans="68:68" customFormat="1">
      <c r="BP567875" s="90"/>
    </row>
    <row r="567876" spans="68:68" customFormat="1">
      <c r="BP567876" s="90"/>
    </row>
    <row r="567877" spans="68:68" customFormat="1">
      <c r="BP567877" s="90"/>
    </row>
    <row r="567878" spans="68:68" customFormat="1">
      <c r="BP567878" s="90"/>
    </row>
    <row r="567879" spans="68:68" customFormat="1">
      <c r="BP567879" s="90"/>
    </row>
    <row r="567880" spans="68:68" customFormat="1">
      <c r="BP567880" s="90"/>
    </row>
    <row r="567881" spans="68:68" customFormat="1">
      <c r="BP567881" s="90"/>
    </row>
    <row r="567882" spans="68:68" customFormat="1">
      <c r="BP567882" s="90"/>
    </row>
    <row r="567883" spans="68:68" customFormat="1">
      <c r="BP567883" s="90"/>
    </row>
    <row r="567884" spans="68:68" customFormat="1">
      <c r="BP567884" s="90"/>
    </row>
    <row r="567885" spans="68:68" customFormat="1">
      <c r="BP567885" s="90"/>
    </row>
    <row r="567886" spans="68:68" customFormat="1">
      <c r="BP567886" s="90"/>
    </row>
    <row r="567887" spans="68:68" customFormat="1">
      <c r="BP567887" s="90"/>
    </row>
    <row r="567888" spans="68:68" customFormat="1">
      <c r="BP567888" s="90"/>
    </row>
    <row r="567889" spans="68:68" customFormat="1">
      <c r="BP567889" s="90"/>
    </row>
    <row r="567890" spans="68:68" customFormat="1">
      <c r="BP567890" s="90"/>
    </row>
    <row r="567891" spans="68:68" customFormat="1">
      <c r="BP567891" s="90"/>
    </row>
    <row r="567892" spans="68:68" customFormat="1">
      <c r="BP567892" s="90"/>
    </row>
    <row r="567893" spans="68:68" customFormat="1">
      <c r="BP567893" s="90"/>
    </row>
    <row r="567894" spans="68:68" customFormat="1">
      <c r="BP567894" s="90"/>
    </row>
    <row r="567895" spans="68:68" customFormat="1">
      <c r="BP567895" s="90"/>
    </row>
    <row r="567896" spans="68:68" customFormat="1">
      <c r="BP567896" s="90"/>
    </row>
    <row r="567897" spans="68:68" customFormat="1">
      <c r="BP567897" s="90"/>
    </row>
    <row r="567898" spans="68:68" customFormat="1">
      <c r="BP567898" s="90"/>
    </row>
    <row r="567899" spans="68:68" customFormat="1">
      <c r="BP567899" s="90"/>
    </row>
    <row r="567900" spans="68:68" customFormat="1">
      <c r="BP567900" s="90"/>
    </row>
    <row r="567901" spans="68:68" customFormat="1">
      <c r="BP567901" s="90"/>
    </row>
    <row r="567902" spans="68:68" customFormat="1">
      <c r="BP567902" s="90"/>
    </row>
    <row r="567903" spans="68:68" customFormat="1">
      <c r="BP567903" s="90"/>
    </row>
    <row r="567904" spans="68:68" customFormat="1">
      <c r="BP567904" s="90"/>
    </row>
    <row r="567905" spans="68:68" customFormat="1">
      <c r="BP567905" s="90"/>
    </row>
    <row r="567906" spans="68:68" customFormat="1">
      <c r="BP567906" s="90"/>
    </row>
    <row r="567907" spans="68:68" customFormat="1">
      <c r="BP567907" s="90"/>
    </row>
    <row r="567908" spans="68:68" customFormat="1">
      <c r="BP567908" s="90"/>
    </row>
    <row r="567909" spans="68:68" customFormat="1">
      <c r="BP567909" s="90"/>
    </row>
    <row r="567910" spans="68:68" customFormat="1">
      <c r="BP567910" s="90"/>
    </row>
    <row r="567911" spans="68:68" customFormat="1">
      <c r="BP567911" s="90"/>
    </row>
    <row r="567912" spans="68:68" customFormat="1">
      <c r="BP567912" s="90"/>
    </row>
    <row r="567913" spans="68:68" customFormat="1">
      <c r="BP567913" s="90"/>
    </row>
    <row r="567914" spans="68:68" customFormat="1">
      <c r="BP567914" s="90"/>
    </row>
    <row r="567915" spans="68:68" customFormat="1">
      <c r="BP567915" s="90"/>
    </row>
    <row r="567916" spans="68:68" customFormat="1">
      <c r="BP567916" s="90"/>
    </row>
    <row r="567917" spans="68:68" customFormat="1">
      <c r="BP567917" s="90"/>
    </row>
    <row r="567918" spans="68:68" customFormat="1">
      <c r="BP567918" s="90"/>
    </row>
    <row r="567919" spans="68:68" customFormat="1">
      <c r="BP567919" s="90"/>
    </row>
    <row r="567920" spans="68:68" customFormat="1">
      <c r="BP567920" s="90"/>
    </row>
    <row r="567921" spans="68:68" customFormat="1">
      <c r="BP567921" s="90"/>
    </row>
    <row r="567922" spans="68:68" customFormat="1">
      <c r="BP567922" s="90"/>
    </row>
    <row r="567923" spans="68:68" customFormat="1">
      <c r="BP567923" s="90"/>
    </row>
    <row r="567924" spans="68:68" customFormat="1">
      <c r="BP567924" s="90"/>
    </row>
    <row r="567925" spans="68:68" customFormat="1">
      <c r="BP567925" s="90"/>
    </row>
    <row r="567926" spans="68:68" customFormat="1">
      <c r="BP567926" s="90"/>
    </row>
    <row r="567927" spans="68:68" customFormat="1">
      <c r="BP567927" s="90"/>
    </row>
    <row r="567928" spans="68:68" customFormat="1">
      <c r="BP567928" s="90"/>
    </row>
    <row r="567929" spans="68:68" customFormat="1">
      <c r="BP567929" s="90"/>
    </row>
    <row r="567930" spans="68:68" customFormat="1">
      <c r="BP567930" s="90"/>
    </row>
    <row r="567931" spans="68:68" customFormat="1">
      <c r="BP567931" s="90"/>
    </row>
    <row r="567932" spans="68:68" customFormat="1">
      <c r="BP567932" s="90"/>
    </row>
    <row r="567933" spans="68:68" customFormat="1">
      <c r="BP567933" s="90"/>
    </row>
    <row r="567934" spans="68:68" customFormat="1">
      <c r="BP567934" s="90"/>
    </row>
    <row r="567935" spans="68:68" customFormat="1">
      <c r="BP567935" s="90"/>
    </row>
    <row r="567936" spans="68:68" customFormat="1">
      <c r="BP567936" s="90"/>
    </row>
    <row r="567937" spans="68:68" customFormat="1">
      <c r="BP567937" s="90"/>
    </row>
    <row r="567938" spans="68:68" customFormat="1">
      <c r="BP567938" s="90"/>
    </row>
    <row r="567939" spans="68:68" customFormat="1">
      <c r="BP567939" s="90"/>
    </row>
    <row r="567940" spans="68:68" customFormat="1">
      <c r="BP567940" s="90"/>
    </row>
    <row r="567941" spans="68:68" customFormat="1">
      <c r="BP567941" s="90"/>
    </row>
    <row r="567942" spans="68:68" customFormat="1">
      <c r="BP567942" s="90"/>
    </row>
    <row r="567943" spans="68:68" customFormat="1">
      <c r="BP567943" s="90"/>
    </row>
    <row r="567944" spans="68:68" customFormat="1">
      <c r="BP567944" s="90"/>
    </row>
    <row r="567945" spans="68:68" customFormat="1">
      <c r="BP567945" s="90"/>
    </row>
    <row r="567946" spans="68:68" customFormat="1">
      <c r="BP567946" s="90"/>
    </row>
    <row r="567947" spans="68:68" customFormat="1">
      <c r="BP567947" s="90"/>
    </row>
    <row r="567948" spans="68:68" customFormat="1">
      <c r="BP567948" s="90"/>
    </row>
    <row r="567949" spans="68:68" customFormat="1">
      <c r="BP567949" s="90"/>
    </row>
    <row r="567950" spans="68:68" customFormat="1">
      <c r="BP567950" s="90"/>
    </row>
    <row r="567951" spans="68:68" customFormat="1">
      <c r="BP567951" s="90"/>
    </row>
    <row r="567952" spans="68:68" customFormat="1">
      <c r="BP567952" s="90"/>
    </row>
    <row r="567953" spans="68:68" customFormat="1">
      <c r="BP567953" s="90"/>
    </row>
    <row r="567954" spans="68:68" customFormat="1">
      <c r="BP567954" s="90"/>
    </row>
    <row r="567955" spans="68:68" customFormat="1">
      <c r="BP567955" s="90"/>
    </row>
    <row r="567956" spans="68:68" customFormat="1">
      <c r="BP567956" s="90"/>
    </row>
    <row r="567957" spans="68:68" customFormat="1">
      <c r="BP567957" s="90"/>
    </row>
    <row r="567958" spans="68:68" customFormat="1">
      <c r="BP567958" s="90"/>
    </row>
    <row r="567959" spans="68:68" customFormat="1">
      <c r="BP567959" s="90"/>
    </row>
    <row r="567960" spans="68:68" customFormat="1">
      <c r="BP567960" s="90"/>
    </row>
    <row r="567961" spans="68:68" customFormat="1">
      <c r="BP567961" s="90"/>
    </row>
    <row r="567962" spans="68:68" customFormat="1">
      <c r="BP567962" s="90"/>
    </row>
    <row r="567963" spans="68:68" customFormat="1">
      <c r="BP567963" s="90"/>
    </row>
    <row r="567964" spans="68:68" customFormat="1">
      <c r="BP567964" s="90"/>
    </row>
    <row r="567965" spans="68:68" customFormat="1">
      <c r="BP567965" s="90"/>
    </row>
    <row r="567966" spans="68:68" customFormat="1">
      <c r="BP567966" s="90"/>
    </row>
    <row r="567967" spans="68:68" customFormat="1">
      <c r="BP567967" s="90"/>
    </row>
    <row r="567968" spans="68:68" customFormat="1">
      <c r="BP567968" s="90"/>
    </row>
    <row r="567969" spans="68:68" customFormat="1">
      <c r="BP567969" s="90"/>
    </row>
    <row r="567970" spans="68:68" customFormat="1">
      <c r="BP567970" s="90"/>
    </row>
    <row r="567971" spans="68:68" customFormat="1">
      <c r="BP567971" s="90"/>
    </row>
    <row r="567972" spans="68:68" customFormat="1">
      <c r="BP567972" s="90"/>
    </row>
    <row r="567973" spans="68:68" customFormat="1">
      <c r="BP567973" s="90"/>
    </row>
    <row r="567974" spans="68:68" customFormat="1">
      <c r="BP567974" s="90"/>
    </row>
    <row r="567975" spans="68:68" customFormat="1">
      <c r="BP567975" s="90"/>
    </row>
    <row r="567976" spans="68:68" customFormat="1">
      <c r="BP567976" s="90"/>
    </row>
    <row r="567977" spans="68:68" customFormat="1">
      <c r="BP567977" s="90"/>
    </row>
    <row r="567978" spans="68:68" customFormat="1">
      <c r="BP567978" s="90"/>
    </row>
    <row r="567979" spans="68:68" customFormat="1">
      <c r="BP567979" s="90"/>
    </row>
    <row r="567980" spans="68:68" customFormat="1">
      <c r="BP567980" s="90"/>
    </row>
    <row r="567981" spans="68:68" customFormat="1">
      <c r="BP567981" s="90"/>
    </row>
    <row r="567982" spans="68:68" customFormat="1">
      <c r="BP567982" s="90"/>
    </row>
    <row r="567983" spans="68:68" customFormat="1">
      <c r="BP567983" s="90"/>
    </row>
    <row r="567984" spans="68:68" customFormat="1">
      <c r="BP567984" s="90"/>
    </row>
    <row r="567985" spans="68:68" customFormat="1">
      <c r="BP567985" s="90"/>
    </row>
    <row r="567986" spans="68:68" customFormat="1">
      <c r="BP567986" s="90"/>
    </row>
    <row r="567987" spans="68:68" customFormat="1">
      <c r="BP567987" s="90"/>
    </row>
    <row r="567988" spans="68:68" customFormat="1">
      <c r="BP567988" s="90"/>
    </row>
    <row r="567989" spans="68:68" customFormat="1">
      <c r="BP567989" s="90"/>
    </row>
    <row r="567990" spans="68:68" customFormat="1">
      <c r="BP567990" s="90"/>
    </row>
    <row r="567991" spans="68:68" customFormat="1">
      <c r="BP567991" s="90"/>
    </row>
    <row r="567992" spans="68:68" customFormat="1">
      <c r="BP567992" s="90"/>
    </row>
    <row r="567993" spans="68:68" customFormat="1">
      <c r="BP567993" s="90"/>
    </row>
    <row r="567994" spans="68:68" customFormat="1">
      <c r="BP567994" s="90"/>
    </row>
    <row r="567995" spans="68:68" customFormat="1">
      <c r="BP567995" s="90"/>
    </row>
    <row r="567996" spans="68:68" customFormat="1">
      <c r="BP567996" s="90"/>
    </row>
    <row r="567997" spans="68:68" customFormat="1">
      <c r="BP567997" s="90"/>
    </row>
    <row r="567998" spans="68:68" customFormat="1">
      <c r="BP567998" s="90"/>
    </row>
    <row r="567999" spans="68:68" customFormat="1">
      <c r="BP567999" s="90"/>
    </row>
    <row r="568000" spans="68:68" customFormat="1">
      <c r="BP568000" s="90"/>
    </row>
    <row r="568001" spans="68:68" customFormat="1">
      <c r="BP568001" s="90"/>
    </row>
    <row r="568002" spans="68:68" customFormat="1">
      <c r="BP568002" s="90"/>
    </row>
    <row r="568003" spans="68:68" customFormat="1">
      <c r="BP568003" s="90"/>
    </row>
    <row r="568004" spans="68:68" customFormat="1">
      <c r="BP568004" s="90"/>
    </row>
    <row r="568005" spans="68:68" customFormat="1">
      <c r="BP568005" s="90"/>
    </row>
    <row r="568006" spans="68:68" customFormat="1">
      <c r="BP568006" s="90"/>
    </row>
    <row r="568007" spans="68:68" customFormat="1">
      <c r="BP568007" s="90"/>
    </row>
    <row r="568008" spans="68:68" customFormat="1">
      <c r="BP568008" s="90"/>
    </row>
    <row r="568009" spans="68:68" customFormat="1">
      <c r="BP568009" s="90"/>
    </row>
    <row r="568010" spans="68:68" customFormat="1">
      <c r="BP568010" s="90"/>
    </row>
    <row r="568011" spans="68:68" customFormat="1">
      <c r="BP568011" s="90"/>
    </row>
    <row r="568012" spans="68:68" customFormat="1">
      <c r="BP568012" s="90"/>
    </row>
    <row r="568013" spans="68:68" customFormat="1">
      <c r="BP568013" s="90"/>
    </row>
    <row r="568014" spans="68:68" customFormat="1">
      <c r="BP568014" s="90"/>
    </row>
    <row r="568015" spans="68:68" customFormat="1">
      <c r="BP568015" s="90"/>
    </row>
    <row r="568016" spans="68:68" customFormat="1">
      <c r="BP568016" s="90"/>
    </row>
    <row r="568017" spans="68:68" customFormat="1">
      <c r="BP568017" s="90"/>
    </row>
    <row r="568018" spans="68:68" customFormat="1">
      <c r="BP568018" s="90"/>
    </row>
    <row r="568019" spans="68:68" customFormat="1">
      <c r="BP568019" s="90"/>
    </row>
    <row r="568020" spans="68:68" customFormat="1">
      <c r="BP568020" s="90"/>
    </row>
    <row r="568021" spans="68:68" customFormat="1">
      <c r="BP568021" s="90"/>
    </row>
    <row r="568022" spans="68:68" customFormat="1">
      <c r="BP568022" s="90"/>
    </row>
    <row r="568023" spans="68:68" customFormat="1">
      <c r="BP568023" s="90"/>
    </row>
    <row r="568024" spans="68:68" customFormat="1">
      <c r="BP568024" s="90"/>
    </row>
    <row r="568025" spans="68:68" customFormat="1">
      <c r="BP568025" s="90"/>
    </row>
    <row r="568026" spans="68:68" customFormat="1">
      <c r="BP568026" s="90"/>
    </row>
    <row r="568027" spans="68:68" customFormat="1">
      <c r="BP568027" s="90"/>
    </row>
    <row r="568028" spans="68:68" customFormat="1">
      <c r="BP568028" s="90"/>
    </row>
    <row r="568029" spans="68:68" customFormat="1">
      <c r="BP568029" s="90"/>
    </row>
    <row r="568030" spans="68:68" customFormat="1">
      <c r="BP568030" s="90"/>
    </row>
    <row r="568031" spans="68:68" customFormat="1">
      <c r="BP568031" s="90"/>
    </row>
    <row r="568032" spans="68:68" customFormat="1">
      <c r="BP568032" s="90"/>
    </row>
    <row r="568033" spans="68:68" customFormat="1">
      <c r="BP568033" s="90"/>
    </row>
    <row r="568034" spans="68:68" customFormat="1">
      <c r="BP568034" s="90"/>
    </row>
    <row r="568035" spans="68:68" customFormat="1">
      <c r="BP568035" s="90"/>
    </row>
    <row r="568036" spans="68:68" customFormat="1">
      <c r="BP568036" s="90"/>
    </row>
    <row r="568037" spans="68:68" customFormat="1">
      <c r="BP568037" s="90"/>
    </row>
    <row r="568038" spans="68:68" customFormat="1">
      <c r="BP568038" s="90"/>
    </row>
    <row r="568039" spans="68:68" customFormat="1">
      <c r="BP568039" s="90"/>
    </row>
    <row r="568040" spans="68:68" customFormat="1">
      <c r="BP568040" s="90"/>
    </row>
    <row r="568041" spans="68:68" customFormat="1">
      <c r="BP568041" s="90"/>
    </row>
    <row r="568042" spans="68:68" customFormat="1">
      <c r="BP568042" s="90"/>
    </row>
    <row r="568043" spans="68:68" customFormat="1">
      <c r="BP568043" s="90"/>
    </row>
    <row r="568044" spans="68:68" customFormat="1">
      <c r="BP568044" s="90"/>
    </row>
    <row r="568045" spans="68:68" customFormat="1">
      <c r="BP568045" s="90"/>
    </row>
    <row r="568046" spans="68:68" customFormat="1">
      <c r="BP568046" s="90"/>
    </row>
    <row r="568047" spans="68:68" customFormat="1">
      <c r="BP568047" s="90"/>
    </row>
    <row r="568048" spans="68:68" customFormat="1">
      <c r="BP568048" s="90"/>
    </row>
    <row r="568049" spans="68:68" customFormat="1">
      <c r="BP568049" s="90"/>
    </row>
    <row r="568050" spans="68:68" customFormat="1">
      <c r="BP568050" s="90"/>
    </row>
    <row r="568051" spans="68:68" customFormat="1">
      <c r="BP568051" s="90"/>
    </row>
    <row r="568052" spans="68:68" customFormat="1">
      <c r="BP568052" s="90"/>
    </row>
    <row r="568053" spans="68:68" customFormat="1">
      <c r="BP568053" s="90"/>
    </row>
    <row r="568054" spans="68:68" customFormat="1">
      <c r="BP568054" s="90"/>
    </row>
    <row r="568055" spans="68:68" customFormat="1">
      <c r="BP568055" s="90"/>
    </row>
    <row r="568056" spans="68:68" customFormat="1">
      <c r="BP568056" s="90"/>
    </row>
    <row r="568057" spans="68:68" customFormat="1">
      <c r="BP568057" s="90"/>
    </row>
    <row r="568058" spans="68:68" customFormat="1">
      <c r="BP568058" s="90"/>
    </row>
    <row r="568059" spans="68:68" customFormat="1">
      <c r="BP568059" s="90"/>
    </row>
    <row r="568060" spans="68:68" customFormat="1">
      <c r="BP568060" s="90"/>
    </row>
    <row r="568061" spans="68:68" customFormat="1">
      <c r="BP568061" s="90"/>
    </row>
    <row r="568062" spans="68:68" customFormat="1">
      <c r="BP568062" s="90"/>
    </row>
    <row r="568063" spans="68:68" customFormat="1">
      <c r="BP568063" s="90"/>
    </row>
    <row r="568064" spans="68:68" customFormat="1">
      <c r="BP568064" s="90"/>
    </row>
    <row r="568065" spans="68:68" customFormat="1">
      <c r="BP568065" s="90"/>
    </row>
    <row r="568066" spans="68:68" customFormat="1">
      <c r="BP568066" s="90"/>
    </row>
    <row r="568067" spans="68:68" customFormat="1">
      <c r="BP568067" s="90"/>
    </row>
    <row r="568068" spans="68:68" customFormat="1">
      <c r="BP568068" s="90"/>
    </row>
    <row r="568069" spans="68:68" customFormat="1">
      <c r="BP568069" s="90"/>
    </row>
    <row r="568070" spans="68:68" customFormat="1">
      <c r="BP568070" s="90"/>
    </row>
    <row r="568071" spans="68:68" customFormat="1">
      <c r="BP568071" s="90"/>
    </row>
    <row r="568072" spans="68:68" customFormat="1">
      <c r="BP568072" s="90"/>
    </row>
    <row r="568073" spans="68:68" customFormat="1">
      <c r="BP568073" s="90"/>
    </row>
    <row r="568074" spans="68:68" customFormat="1">
      <c r="BP568074" s="90"/>
    </row>
    <row r="568075" spans="68:68" customFormat="1">
      <c r="BP568075" s="90"/>
    </row>
    <row r="568076" spans="68:68" customFormat="1">
      <c r="BP568076" s="90"/>
    </row>
    <row r="568077" spans="68:68" customFormat="1">
      <c r="BP568077" s="90"/>
    </row>
    <row r="568078" spans="68:68" customFormat="1">
      <c r="BP568078" s="90"/>
    </row>
    <row r="568079" spans="68:68" customFormat="1">
      <c r="BP568079" s="90"/>
    </row>
    <row r="568080" spans="68:68" customFormat="1">
      <c r="BP568080" s="90"/>
    </row>
    <row r="568081" spans="68:68" customFormat="1">
      <c r="BP568081" s="90"/>
    </row>
    <row r="568082" spans="68:68" customFormat="1">
      <c r="BP568082" s="90"/>
    </row>
    <row r="568083" spans="68:68" customFormat="1">
      <c r="BP568083" s="90"/>
    </row>
    <row r="568084" spans="68:68" customFormat="1">
      <c r="BP568084" s="90"/>
    </row>
    <row r="568085" spans="68:68" customFormat="1">
      <c r="BP568085" s="90"/>
    </row>
    <row r="568086" spans="68:68" customFormat="1">
      <c r="BP568086" s="90"/>
    </row>
    <row r="568087" spans="68:68" customFormat="1">
      <c r="BP568087" s="90"/>
    </row>
    <row r="568088" spans="68:68" customFormat="1">
      <c r="BP568088" s="90"/>
    </row>
    <row r="568089" spans="68:68" customFormat="1">
      <c r="BP568089" s="90"/>
    </row>
    <row r="568090" spans="68:68" customFormat="1">
      <c r="BP568090" s="90"/>
    </row>
    <row r="568091" spans="68:68" customFormat="1">
      <c r="BP568091" s="90"/>
    </row>
    <row r="568092" spans="68:68" customFormat="1">
      <c r="BP568092" s="90"/>
    </row>
    <row r="568093" spans="68:68" customFormat="1">
      <c r="BP568093" s="90"/>
    </row>
    <row r="568094" spans="68:68" customFormat="1">
      <c r="BP568094" s="90"/>
    </row>
    <row r="568095" spans="68:68" customFormat="1">
      <c r="BP568095" s="90"/>
    </row>
    <row r="568096" spans="68:68" customFormat="1">
      <c r="BP568096" s="90"/>
    </row>
    <row r="568097" spans="68:68" customFormat="1">
      <c r="BP568097" s="90"/>
    </row>
    <row r="568098" spans="68:68" customFormat="1">
      <c r="BP568098" s="90"/>
    </row>
    <row r="568099" spans="68:68" customFormat="1">
      <c r="BP568099" s="90"/>
    </row>
    <row r="568100" spans="68:68" customFormat="1">
      <c r="BP568100" s="90"/>
    </row>
    <row r="568101" spans="68:68" customFormat="1">
      <c r="BP568101" s="90"/>
    </row>
    <row r="568102" spans="68:68" customFormat="1">
      <c r="BP568102" s="90"/>
    </row>
    <row r="568103" spans="68:68" customFormat="1">
      <c r="BP568103" s="90"/>
    </row>
    <row r="568104" spans="68:68" customFormat="1">
      <c r="BP568104" s="90"/>
    </row>
    <row r="568105" spans="68:68" customFormat="1">
      <c r="BP568105" s="90"/>
    </row>
    <row r="568106" spans="68:68" customFormat="1">
      <c r="BP568106" s="90"/>
    </row>
    <row r="568107" spans="68:68" customFormat="1">
      <c r="BP568107" s="90"/>
    </row>
    <row r="568108" spans="68:68" customFormat="1">
      <c r="BP568108" s="90"/>
    </row>
    <row r="568109" spans="68:68" customFormat="1">
      <c r="BP568109" s="90"/>
    </row>
    <row r="568110" spans="68:68" customFormat="1">
      <c r="BP568110" s="90"/>
    </row>
    <row r="568111" spans="68:68" customFormat="1">
      <c r="BP568111" s="90"/>
    </row>
    <row r="568112" spans="68:68" customFormat="1">
      <c r="BP568112" s="90"/>
    </row>
    <row r="568113" spans="68:68" customFormat="1">
      <c r="BP568113" s="90"/>
    </row>
    <row r="568114" spans="68:68" customFormat="1">
      <c r="BP568114" s="90"/>
    </row>
    <row r="568115" spans="68:68" customFormat="1">
      <c r="BP568115" s="90"/>
    </row>
    <row r="568116" spans="68:68" customFormat="1">
      <c r="BP568116" s="90"/>
    </row>
    <row r="568117" spans="68:68" customFormat="1">
      <c r="BP568117" s="90"/>
    </row>
    <row r="568118" spans="68:68" customFormat="1">
      <c r="BP568118" s="90"/>
    </row>
    <row r="568119" spans="68:68" customFormat="1">
      <c r="BP568119" s="90"/>
    </row>
    <row r="568120" spans="68:68" customFormat="1">
      <c r="BP568120" s="90"/>
    </row>
    <row r="568121" spans="68:68" customFormat="1">
      <c r="BP568121" s="90"/>
    </row>
    <row r="568122" spans="68:68" customFormat="1">
      <c r="BP568122" s="90"/>
    </row>
    <row r="568123" spans="68:68" customFormat="1">
      <c r="BP568123" s="90"/>
    </row>
    <row r="568124" spans="68:68" customFormat="1">
      <c r="BP568124" s="90"/>
    </row>
    <row r="568125" spans="68:68" customFormat="1">
      <c r="BP568125" s="90"/>
    </row>
    <row r="568126" spans="68:68" customFormat="1">
      <c r="BP568126" s="90"/>
    </row>
    <row r="568127" spans="68:68" customFormat="1">
      <c r="BP568127" s="90"/>
    </row>
    <row r="568128" spans="68:68" customFormat="1">
      <c r="BP568128" s="90"/>
    </row>
    <row r="568129" spans="68:68" customFormat="1">
      <c r="BP568129" s="90"/>
    </row>
    <row r="568130" spans="68:68" customFormat="1">
      <c r="BP568130" s="90"/>
    </row>
    <row r="568131" spans="68:68" customFormat="1">
      <c r="BP568131" s="90"/>
    </row>
    <row r="568132" spans="68:68" customFormat="1">
      <c r="BP568132" s="90"/>
    </row>
    <row r="568133" spans="68:68" customFormat="1">
      <c r="BP568133" s="90"/>
    </row>
    <row r="568134" spans="68:68" customFormat="1">
      <c r="BP568134" s="90"/>
    </row>
    <row r="568135" spans="68:68" customFormat="1">
      <c r="BP568135" s="90"/>
    </row>
    <row r="568136" spans="68:68" customFormat="1">
      <c r="BP568136" s="90"/>
    </row>
    <row r="568137" spans="68:68" customFormat="1">
      <c r="BP568137" s="90"/>
    </row>
    <row r="568138" spans="68:68" customFormat="1">
      <c r="BP568138" s="90"/>
    </row>
    <row r="568139" spans="68:68" customFormat="1">
      <c r="BP568139" s="90"/>
    </row>
    <row r="568140" spans="68:68" customFormat="1">
      <c r="BP568140" s="90"/>
    </row>
    <row r="568141" spans="68:68" customFormat="1">
      <c r="BP568141" s="90"/>
    </row>
    <row r="568142" spans="68:68" customFormat="1">
      <c r="BP568142" s="90"/>
    </row>
    <row r="568143" spans="68:68" customFormat="1">
      <c r="BP568143" s="90"/>
    </row>
    <row r="568144" spans="68:68" customFormat="1">
      <c r="BP568144" s="90"/>
    </row>
    <row r="568145" spans="68:68" customFormat="1">
      <c r="BP568145" s="90"/>
    </row>
    <row r="568146" spans="68:68" customFormat="1">
      <c r="BP568146" s="90"/>
    </row>
    <row r="568147" spans="68:68" customFormat="1">
      <c r="BP568147" s="90"/>
    </row>
    <row r="568148" spans="68:68" customFormat="1">
      <c r="BP568148" s="90"/>
    </row>
    <row r="568149" spans="68:68" customFormat="1">
      <c r="BP568149" s="90"/>
    </row>
    <row r="568150" spans="68:68" customFormat="1">
      <c r="BP568150" s="90"/>
    </row>
    <row r="568151" spans="68:68" customFormat="1">
      <c r="BP568151" s="90"/>
    </row>
    <row r="568152" spans="68:68" customFormat="1">
      <c r="BP568152" s="90"/>
    </row>
    <row r="568153" spans="68:68" customFormat="1">
      <c r="BP568153" s="90"/>
    </row>
    <row r="568154" spans="68:68" customFormat="1">
      <c r="BP568154" s="90"/>
    </row>
    <row r="568155" spans="68:68" customFormat="1">
      <c r="BP568155" s="90"/>
    </row>
    <row r="568156" spans="68:68" customFormat="1">
      <c r="BP568156" s="90"/>
    </row>
    <row r="568157" spans="68:68" customFormat="1">
      <c r="BP568157" s="90"/>
    </row>
    <row r="568158" spans="68:68" customFormat="1">
      <c r="BP568158" s="90"/>
    </row>
    <row r="568159" spans="68:68" customFormat="1">
      <c r="BP568159" s="90"/>
    </row>
    <row r="568160" spans="68:68" customFormat="1">
      <c r="BP568160" s="90"/>
    </row>
    <row r="568161" spans="68:68" customFormat="1">
      <c r="BP568161" s="90"/>
    </row>
    <row r="568162" spans="68:68" customFormat="1">
      <c r="BP568162" s="90"/>
    </row>
    <row r="568163" spans="68:68" customFormat="1">
      <c r="BP568163" s="90"/>
    </row>
    <row r="568164" spans="68:68" customFormat="1">
      <c r="BP568164" s="90"/>
    </row>
    <row r="568165" spans="68:68" customFormat="1">
      <c r="BP568165" s="90"/>
    </row>
    <row r="568166" spans="68:68" customFormat="1">
      <c r="BP568166" s="90"/>
    </row>
    <row r="568167" spans="68:68" customFormat="1">
      <c r="BP568167" s="90"/>
    </row>
    <row r="568168" spans="68:68" customFormat="1">
      <c r="BP568168" s="90"/>
    </row>
    <row r="568169" spans="68:68" customFormat="1">
      <c r="BP568169" s="90"/>
    </row>
    <row r="568170" spans="68:68" customFormat="1">
      <c r="BP568170" s="90"/>
    </row>
    <row r="568171" spans="68:68" customFormat="1">
      <c r="BP568171" s="90"/>
    </row>
    <row r="568172" spans="68:68" customFormat="1">
      <c r="BP568172" s="90"/>
    </row>
    <row r="568173" spans="68:68" customFormat="1">
      <c r="BP568173" s="90"/>
    </row>
    <row r="568174" spans="68:68" customFormat="1">
      <c r="BP568174" s="90"/>
    </row>
    <row r="568175" spans="68:68" customFormat="1">
      <c r="BP568175" s="90"/>
    </row>
    <row r="568176" spans="68:68" customFormat="1">
      <c r="BP568176" s="90"/>
    </row>
    <row r="568177" spans="68:68" customFormat="1">
      <c r="BP568177" s="90"/>
    </row>
    <row r="568178" spans="68:68" customFormat="1">
      <c r="BP568178" s="90"/>
    </row>
    <row r="568179" spans="68:68" customFormat="1">
      <c r="BP568179" s="90"/>
    </row>
    <row r="568180" spans="68:68" customFormat="1">
      <c r="BP568180" s="90"/>
    </row>
    <row r="568181" spans="68:68" customFormat="1">
      <c r="BP568181" s="90"/>
    </row>
    <row r="568182" spans="68:68" customFormat="1">
      <c r="BP568182" s="90"/>
    </row>
    <row r="568183" spans="68:68" customFormat="1">
      <c r="BP568183" s="90"/>
    </row>
    <row r="568184" spans="68:68" customFormat="1">
      <c r="BP568184" s="90"/>
    </row>
    <row r="568185" spans="68:68" customFormat="1">
      <c r="BP568185" s="90"/>
    </row>
    <row r="568186" spans="68:68" customFormat="1">
      <c r="BP568186" s="90"/>
    </row>
    <row r="568187" spans="68:68" customFormat="1">
      <c r="BP568187" s="90"/>
    </row>
    <row r="568188" spans="68:68" customFormat="1">
      <c r="BP568188" s="90"/>
    </row>
    <row r="568189" spans="68:68" customFormat="1">
      <c r="BP568189" s="90"/>
    </row>
    <row r="568190" spans="68:68" customFormat="1">
      <c r="BP568190" s="90"/>
    </row>
    <row r="568191" spans="68:68" customFormat="1">
      <c r="BP568191" s="90"/>
    </row>
    <row r="568192" spans="68:68" customFormat="1">
      <c r="BP568192" s="90"/>
    </row>
    <row r="568193" spans="68:68" customFormat="1">
      <c r="BP568193" s="90"/>
    </row>
    <row r="568194" spans="68:68" customFormat="1">
      <c r="BP568194" s="90"/>
    </row>
    <row r="568195" spans="68:68" customFormat="1">
      <c r="BP568195" s="90"/>
    </row>
    <row r="568196" spans="68:68" customFormat="1">
      <c r="BP568196" s="90"/>
    </row>
    <row r="568197" spans="68:68" customFormat="1">
      <c r="BP568197" s="90"/>
    </row>
    <row r="568198" spans="68:68" customFormat="1">
      <c r="BP568198" s="90"/>
    </row>
    <row r="568199" spans="68:68" customFormat="1">
      <c r="BP568199" s="90"/>
    </row>
    <row r="568200" spans="68:68" customFormat="1">
      <c r="BP568200" s="90"/>
    </row>
    <row r="568201" spans="68:68" customFormat="1">
      <c r="BP568201" s="90"/>
    </row>
    <row r="568202" spans="68:68" customFormat="1">
      <c r="BP568202" s="90"/>
    </row>
    <row r="568203" spans="68:68" customFormat="1">
      <c r="BP568203" s="90"/>
    </row>
    <row r="568204" spans="68:68" customFormat="1">
      <c r="BP568204" s="90"/>
    </row>
    <row r="568205" spans="68:68" customFormat="1">
      <c r="BP568205" s="90"/>
    </row>
    <row r="568206" spans="68:68" customFormat="1">
      <c r="BP568206" s="90"/>
    </row>
    <row r="568207" spans="68:68" customFormat="1">
      <c r="BP568207" s="90"/>
    </row>
    <row r="568208" spans="68:68" customFormat="1">
      <c r="BP568208" s="90"/>
    </row>
    <row r="568209" spans="68:68" customFormat="1">
      <c r="BP568209" s="90"/>
    </row>
    <row r="568210" spans="68:68" customFormat="1">
      <c r="BP568210" s="90"/>
    </row>
    <row r="568211" spans="68:68" customFormat="1">
      <c r="BP568211" s="90"/>
    </row>
    <row r="568212" spans="68:68" customFormat="1">
      <c r="BP568212" s="90"/>
    </row>
    <row r="568213" spans="68:68" customFormat="1">
      <c r="BP568213" s="90"/>
    </row>
    <row r="568214" spans="68:68" customFormat="1">
      <c r="BP568214" s="90"/>
    </row>
    <row r="568215" spans="68:68" customFormat="1">
      <c r="BP568215" s="90"/>
    </row>
    <row r="568216" spans="68:68" customFormat="1">
      <c r="BP568216" s="90"/>
    </row>
    <row r="568217" spans="68:68" customFormat="1">
      <c r="BP568217" s="90"/>
    </row>
    <row r="568218" spans="68:68" customFormat="1">
      <c r="BP568218" s="90"/>
    </row>
    <row r="568219" spans="68:68" customFormat="1">
      <c r="BP568219" s="90"/>
    </row>
    <row r="568220" spans="68:68" customFormat="1">
      <c r="BP568220" s="90"/>
    </row>
    <row r="568221" spans="68:68" customFormat="1">
      <c r="BP568221" s="90"/>
    </row>
    <row r="568222" spans="68:68" customFormat="1">
      <c r="BP568222" s="90"/>
    </row>
    <row r="568223" spans="68:68" customFormat="1">
      <c r="BP568223" s="90"/>
    </row>
    <row r="568224" spans="68:68" customFormat="1">
      <c r="BP568224" s="90"/>
    </row>
    <row r="568225" spans="68:68" customFormat="1">
      <c r="BP568225" s="90"/>
    </row>
    <row r="568226" spans="68:68" customFormat="1">
      <c r="BP568226" s="90"/>
    </row>
    <row r="568227" spans="68:68" customFormat="1">
      <c r="BP568227" s="90"/>
    </row>
    <row r="568228" spans="68:68" customFormat="1">
      <c r="BP568228" s="90"/>
    </row>
    <row r="568229" spans="68:68" customFormat="1">
      <c r="BP568229" s="90"/>
    </row>
    <row r="568230" spans="68:68" customFormat="1">
      <c r="BP568230" s="90"/>
    </row>
    <row r="568231" spans="68:68" customFormat="1">
      <c r="BP568231" s="90"/>
    </row>
    <row r="568232" spans="68:68" customFormat="1">
      <c r="BP568232" s="90"/>
    </row>
    <row r="568233" spans="68:68" customFormat="1">
      <c r="BP568233" s="90"/>
    </row>
    <row r="568234" spans="68:68" customFormat="1">
      <c r="BP568234" s="90"/>
    </row>
    <row r="568235" spans="68:68" customFormat="1">
      <c r="BP568235" s="90"/>
    </row>
    <row r="568236" spans="68:68" customFormat="1">
      <c r="BP568236" s="90"/>
    </row>
    <row r="568237" spans="68:68" customFormat="1">
      <c r="BP568237" s="90"/>
    </row>
    <row r="568238" spans="68:68" customFormat="1">
      <c r="BP568238" s="90"/>
    </row>
    <row r="568239" spans="68:68" customFormat="1">
      <c r="BP568239" s="90"/>
    </row>
    <row r="568240" spans="68:68" customFormat="1">
      <c r="BP568240" s="90"/>
    </row>
    <row r="568241" spans="68:68" customFormat="1">
      <c r="BP568241" s="90"/>
    </row>
    <row r="568242" spans="68:68" customFormat="1">
      <c r="BP568242" s="90"/>
    </row>
    <row r="568243" spans="68:68" customFormat="1">
      <c r="BP568243" s="90"/>
    </row>
    <row r="568244" spans="68:68" customFormat="1">
      <c r="BP568244" s="90"/>
    </row>
    <row r="568245" spans="68:68" customFormat="1">
      <c r="BP568245" s="90"/>
    </row>
    <row r="568246" spans="68:68" customFormat="1">
      <c r="BP568246" s="90"/>
    </row>
    <row r="568247" spans="68:68" customFormat="1">
      <c r="BP568247" s="90"/>
    </row>
    <row r="568248" spans="68:68" customFormat="1">
      <c r="BP568248" s="90"/>
    </row>
    <row r="568249" spans="68:68" customFormat="1">
      <c r="BP568249" s="90"/>
    </row>
    <row r="568250" spans="68:68" customFormat="1">
      <c r="BP568250" s="90"/>
    </row>
    <row r="568251" spans="68:68" customFormat="1">
      <c r="BP568251" s="90"/>
    </row>
    <row r="568252" spans="68:68" customFormat="1">
      <c r="BP568252" s="90"/>
    </row>
    <row r="568253" spans="68:68" customFormat="1">
      <c r="BP568253" s="90"/>
    </row>
    <row r="568254" spans="68:68" customFormat="1">
      <c r="BP568254" s="90"/>
    </row>
    <row r="568255" spans="68:68" customFormat="1">
      <c r="BP568255" s="90"/>
    </row>
    <row r="568256" spans="68:68" customFormat="1">
      <c r="BP568256" s="90"/>
    </row>
    <row r="568257" spans="68:68" customFormat="1">
      <c r="BP568257" s="90"/>
    </row>
    <row r="568258" spans="68:68" customFormat="1">
      <c r="BP568258" s="90"/>
    </row>
    <row r="568259" spans="68:68" customFormat="1">
      <c r="BP568259" s="90"/>
    </row>
    <row r="568260" spans="68:68" customFormat="1">
      <c r="BP568260" s="90"/>
    </row>
    <row r="568261" spans="68:68" customFormat="1">
      <c r="BP568261" s="90"/>
    </row>
    <row r="568262" spans="68:68" customFormat="1">
      <c r="BP568262" s="90"/>
    </row>
    <row r="568263" spans="68:68" customFormat="1">
      <c r="BP568263" s="90"/>
    </row>
    <row r="568264" spans="68:68" customFormat="1">
      <c r="BP568264" s="90"/>
    </row>
    <row r="568265" spans="68:68" customFormat="1">
      <c r="BP568265" s="90"/>
    </row>
    <row r="568266" spans="68:68" customFormat="1">
      <c r="BP568266" s="90"/>
    </row>
    <row r="568267" spans="68:68" customFormat="1">
      <c r="BP568267" s="90"/>
    </row>
    <row r="568268" spans="68:68" customFormat="1">
      <c r="BP568268" s="90"/>
    </row>
    <row r="568269" spans="68:68" customFormat="1">
      <c r="BP568269" s="90"/>
    </row>
    <row r="568270" spans="68:68" customFormat="1">
      <c r="BP568270" s="90"/>
    </row>
    <row r="568271" spans="68:68" customFormat="1">
      <c r="BP568271" s="90"/>
    </row>
    <row r="568272" spans="68:68" customFormat="1">
      <c r="BP568272" s="90"/>
    </row>
    <row r="568273" spans="68:68" customFormat="1">
      <c r="BP568273" s="90"/>
    </row>
    <row r="568274" spans="68:68" customFormat="1">
      <c r="BP568274" s="90"/>
    </row>
    <row r="568275" spans="68:68" customFormat="1">
      <c r="BP568275" s="90"/>
    </row>
    <row r="568276" spans="68:68" customFormat="1">
      <c r="BP568276" s="90"/>
    </row>
    <row r="568277" spans="68:68" customFormat="1">
      <c r="BP568277" s="90"/>
    </row>
    <row r="568278" spans="68:68" customFormat="1">
      <c r="BP568278" s="90"/>
    </row>
    <row r="568279" spans="68:68" customFormat="1">
      <c r="BP568279" s="90"/>
    </row>
    <row r="568280" spans="68:68" customFormat="1">
      <c r="BP568280" s="90"/>
    </row>
    <row r="568281" spans="68:68" customFormat="1">
      <c r="BP568281" s="90"/>
    </row>
    <row r="568282" spans="68:68" customFormat="1">
      <c r="BP568282" s="90"/>
    </row>
    <row r="568283" spans="68:68" customFormat="1">
      <c r="BP568283" s="90"/>
    </row>
    <row r="568284" spans="68:68" customFormat="1">
      <c r="BP568284" s="90"/>
    </row>
    <row r="568285" spans="68:68" customFormat="1">
      <c r="BP568285" s="90"/>
    </row>
    <row r="568286" spans="68:68" customFormat="1">
      <c r="BP568286" s="90"/>
    </row>
    <row r="568287" spans="68:68" customFormat="1">
      <c r="BP568287" s="90"/>
    </row>
    <row r="568288" spans="68:68" customFormat="1">
      <c r="BP568288" s="90"/>
    </row>
    <row r="568289" spans="68:68" customFormat="1">
      <c r="BP568289" s="90"/>
    </row>
    <row r="568290" spans="68:68" customFormat="1">
      <c r="BP568290" s="90"/>
    </row>
    <row r="568291" spans="68:68" customFormat="1">
      <c r="BP568291" s="90"/>
    </row>
    <row r="568292" spans="68:68" customFormat="1">
      <c r="BP568292" s="90"/>
    </row>
    <row r="568293" spans="68:68" customFormat="1">
      <c r="BP568293" s="90"/>
    </row>
    <row r="568294" spans="68:68" customFormat="1">
      <c r="BP568294" s="90"/>
    </row>
    <row r="568295" spans="68:68" customFormat="1">
      <c r="BP568295" s="90"/>
    </row>
    <row r="568296" spans="68:68" customFormat="1">
      <c r="BP568296" s="90"/>
    </row>
    <row r="568297" spans="68:68" customFormat="1">
      <c r="BP568297" s="90"/>
    </row>
    <row r="568298" spans="68:68" customFormat="1">
      <c r="BP568298" s="90"/>
    </row>
    <row r="568299" spans="68:68" customFormat="1">
      <c r="BP568299" s="90"/>
    </row>
    <row r="568300" spans="68:68" customFormat="1">
      <c r="BP568300" s="90"/>
    </row>
    <row r="568301" spans="68:68" customFormat="1">
      <c r="BP568301" s="90"/>
    </row>
    <row r="568302" spans="68:68" customFormat="1">
      <c r="BP568302" s="90"/>
    </row>
    <row r="568303" spans="68:68" customFormat="1">
      <c r="BP568303" s="90"/>
    </row>
    <row r="568304" spans="68:68" customFormat="1">
      <c r="BP568304" s="90"/>
    </row>
    <row r="568305" spans="68:68" customFormat="1">
      <c r="BP568305" s="90"/>
    </row>
    <row r="568306" spans="68:68" customFormat="1">
      <c r="BP568306" s="90"/>
    </row>
    <row r="568307" spans="68:68" customFormat="1">
      <c r="BP568307" s="90"/>
    </row>
    <row r="568308" spans="68:68" customFormat="1">
      <c r="BP568308" s="90"/>
    </row>
    <row r="568309" spans="68:68" customFormat="1">
      <c r="BP568309" s="90"/>
    </row>
    <row r="568310" spans="68:68" customFormat="1">
      <c r="BP568310" s="90"/>
    </row>
    <row r="568311" spans="68:68" customFormat="1">
      <c r="BP568311" s="90"/>
    </row>
    <row r="568312" spans="68:68" customFormat="1">
      <c r="BP568312" s="90"/>
    </row>
    <row r="568313" spans="68:68" customFormat="1">
      <c r="BP568313" s="90"/>
    </row>
    <row r="568314" spans="68:68" customFormat="1">
      <c r="BP568314" s="90"/>
    </row>
    <row r="568315" spans="68:68" customFormat="1">
      <c r="BP568315" s="90"/>
    </row>
    <row r="568316" spans="68:68" customFormat="1">
      <c r="BP568316" s="90"/>
    </row>
    <row r="568317" spans="68:68" customFormat="1">
      <c r="BP568317" s="90"/>
    </row>
    <row r="568318" spans="68:68" customFormat="1">
      <c r="BP568318" s="90"/>
    </row>
    <row r="568319" spans="68:68" customFormat="1">
      <c r="BP568319" s="90"/>
    </row>
    <row r="568320" spans="68:68" customFormat="1">
      <c r="BP568320" s="90"/>
    </row>
    <row r="568321" spans="68:68" customFormat="1">
      <c r="BP568321" s="90"/>
    </row>
    <row r="568322" spans="68:68" customFormat="1">
      <c r="BP568322" s="90"/>
    </row>
    <row r="568323" spans="68:68" customFormat="1">
      <c r="BP568323" s="90"/>
    </row>
    <row r="568324" spans="68:68" customFormat="1">
      <c r="BP568324" s="90"/>
    </row>
    <row r="568325" spans="68:68" customFormat="1">
      <c r="BP568325" s="90"/>
    </row>
    <row r="568326" spans="68:68" customFormat="1">
      <c r="BP568326" s="90"/>
    </row>
    <row r="568327" spans="68:68" customFormat="1">
      <c r="BP568327" s="90"/>
    </row>
    <row r="568328" spans="68:68" customFormat="1">
      <c r="BP568328" s="90"/>
    </row>
    <row r="568329" spans="68:68" customFormat="1">
      <c r="BP568329" s="90"/>
    </row>
    <row r="568330" spans="68:68" customFormat="1">
      <c r="BP568330" s="90"/>
    </row>
    <row r="568331" spans="68:68" customFormat="1">
      <c r="BP568331" s="90"/>
    </row>
    <row r="568332" spans="68:68" customFormat="1">
      <c r="BP568332" s="90"/>
    </row>
    <row r="568333" spans="68:68" customFormat="1">
      <c r="BP568333" s="90"/>
    </row>
    <row r="568334" spans="68:68" customFormat="1">
      <c r="BP568334" s="90"/>
    </row>
    <row r="568335" spans="68:68" customFormat="1">
      <c r="BP568335" s="90"/>
    </row>
    <row r="568336" spans="68:68" customFormat="1">
      <c r="BP568336" s="90"/>
    </row>
    <row r="568337" spans="68:68" customFormat="1">
      <c r="BP568337" s="90"/>
    </row>
    <row r="568338" spans="68:68" customFormat="1">
      <c r="BP568338" s="90"/>
    </row>
    <row r="568339" spans="68:68" customFormat="1">
      <c r="BP568339" s="90"/>
    </row>
    <row r="568340" spans="68:68" customFormat="1">
      <c r="BP568340" s="90"/>
    </row>
    <row r="568341" spans="68:68" customFormat="1">
      <c r="BP568341" s="90"/>
    </row>
    <row r="568342" spans="68:68" customFormat="1">
      <c r="BP568342" s="90"/>
    </row>
    <row r="568343" spans="68:68" customFormat="1">
      <c r="BP568343" s="90"/>
    </row>
    <row r="568344" spans="68:68" customFormat="1">
      <c r="BP568344" s="90"/>
    </row>
    <row r="568345" spans="68:68" customFormat="1">
      <c r="BP568345" s="90"/>
    </row>
    <row r="568346" spans="68:68" customFormat="1">
      <c r="BP568346" s="90"/>
    </row>
    <row r="568347" spans="68:68" customFormat="1">
      <c r="BP568347" s="90"/>
    </row>
    <row r="568348" spans="68:68" customFormat="1">
      <c r="BP568348" s="90"/>
    </row>
    <row r="568349" spans="68:68" customFormat="1">
      <c r="BP568349" s="90"/>
    </row>
    <row r="568350" spans="68:68" customFormat="1">
      <c r="BP568350" s="90"/>
    </row>
    <row r="568351" spans="68:68" customFormat="1">
      <c r="BP568351" s="90"/>
    </row>
    <row r="568352" spans="68:68" customFormat="1">
      <c r="BP568352" s="90"/>
    </row>
    <row r="568353" spans="68:68" customFormat="1">
      <c r="BP568353" s="90"/>
    </row>
    <row r="568354" spans="68:68" customFormat="1">
      <c r="BP568354" s="90"/>
    </row>
    <row r="568355" spans="68:68" customFormat="1">
      <c r="BP568355" s="90"/>
    </row>
    <row r="568356" spans="68:68" customFormat="1">
      <c r="BP568356" s="90"/>
    </row>
    <row r="568357" spans="68:68" customFormat="1">
      <c r="BP568357" s="90"/>
    </row>
    <row r="568358" spans="68:68" customFormat="1">
      <c r="BP568358" s="90"/>
    </row>
    <row r="568359" spans="68:68" customFormat="1">
      <c r="BP568359" s="90"/>
    </row>
    <row r="568360" spans="68:68" customFormat="1">
      <c r="BP568360" s="90"/>
    </row>
    <row r="568361" spans="68:68" customFormat="1">
      <c r="BP568361" s="90"/>
    </row>
    <row r="568362" spans="68:68" customFormat="1">
      <c r="BP568362" s="90"/>
    </row>
    <row r="568363" spans="68:68" customFormat="1">
      <c r="BP568363" s="90"/>
    </row>
    <row r="568364" spans="68:68" customFormat="1">
      <c r="BP568364" s="90"/>
    </row>
    <row r="568365" spans="68:68" customFormat="1">
      <c r="BP568365" s="90"/>
    </row>
    <row r="568366" spans="68:68" customFormat="1">
      <c r="BP568366" s="90"/>
    </row>
    <row r="568367" spans="68:68" customFormat="1">
      <c r="BP568367" s="90"/>
    </row>
    <row r="568368" spans="68:68" customFormat="1">
      <c r="BP568368" s="90"/>
    </row>
    <row r="568369" spans="68:68" customFormat="1">
      <c r="BP568369" s="90"/>
    </row>
    <row r="568370" spans="68:68" customFormat="1">
      <c r="BP568370" s="90"/>
    </row>
    <row r="568371" spans="68:68" customFormat="1">
      <c r="BP568371" s="90"/>
    </row>
    <row r="568372" spans="68:68" customFormat="1">
      <c r="BP568372" s="90"/>
    </row>
    <row r="568373" spans="68:68" customFormat="1">
      <c r="BP568373" s="90"/>
    </row>
    <row r="568374" spans="68:68" customFormat="1">
      <c r="BP568374" s="90"/>
    </row>
    <row r="568375" spans="68:68" customFormat="1">
      <c r="BP568375" s="90"/>
    </row>
    <row r="568376" spans="68:68" customFormat="1">
      <c r="BP568376" s="90"/>
    </row>
    <row r="568377" spans="68:68" customFormat="1">
      <c r="BP568377" s="90"/>
    </row>
    <row r="568378" spans="68:68" customFormat="1">
      <c r="BP568378" s="90"/>
    </row>
    <row r="568379" spans="68:68" customFormat="1">
      <c r="BP568379" s="90"/>
    </row>
    <row r="568380" spans="68:68" customFormat="1">
      <c r="BP568380" s="90"/>
    </row>
    <row r="568381" spans="68:68" customFormat="1">
      <c r="BP568381" s="90"/>
    </row>
    <row r="568382" spans="68:68" customFormat="1">
      <c r="BP568382" s="90"/>
    </row>
    <row r="568383" spans="68:68" customFormat="1">
      <c r="BP568383" s="90"/>
    </row>
    <row r="568384" spans="68:68" customFormat="1">
      <c r="BP568384" s="90"/>
    </row>
    <row r="568385" spans="68:68" customFormat="1">
      <c r="BP568385" s="90"/>
    </row>
    <row r="568386" spans="68:68" customFormat="1">
      <c r="BP568386" s="90"/>
    </row>
    <row r="568387" spans="68:68" customFormat="1">
      <c r="BP568387" s="90"/>
    </row>
    <row r="568388" spans="68:68" customFormat="1">
      <c r="BP568388" s="90"/>
    </row>
    <row r="568389" spans="68:68" customFormat="1">
      <c r="BP568389" s="90"/>
    </row>
    <row r="568390" spans="68:68" customFormat="1">
      <c r="BP568390" s="90"/>
    </row>
    <row r="568391" spans="68:68" customFormat="1">
      <c r="BP568391" s="90"/>
    </row>
    <row r="568392" spans="68:68" customFormat="1">
      <c r="BP568392" s="90"/>
    </row>
    <row r="568393" spans="68:68" customFormat="1">
      <c r="BP568393" s="90"/>
    </row>
    <row r="568394" spans="68:68" customFormat="1">
      <c r="BP568394" s="90"/>
    </row>
    <row r="568395" spans="68:68" customFormat="1">
      <c r="BP568395" s="90"/>
    </row>
    <row r="568396" spans="68:68" customFormat="1">
      <c r="BP568396" s="90"/>
    </row>
    <row r="568397" spans="68:68" customFormat="1">
      <c r="BP568397" s="90"/>
    </row>
    <row r="568398" spans="68:68" customFormat="1">
      <c r="BP568398" s="90"/>
    </row>
    <row r="568399" spans="68:68" customFormat="1">
      <c r="BP568399" s="90"/>
    </row>
    <row r="568400" spans="68:68" customFormat="1">
      <c r="BP568400" s="90"/>
    </row>
    <row r="568401" spans="68:68" customFormat="1">
      <c r="BP568401" s="90"/>
    </row>
    <row r="568402" spans="68:68" customFormat="1">
      <c r="BP568402" s="90"/>
    </row>
    <row r="568403" spans="68:68" customFormat="1">
      <c r="BP568403" s="90"/>
    </row>
    <row r="568404" spans="68:68" customFormat="1">
      <c r="BP568404" s="90"/>
    </row>
    <row r="568405" spans="68:68" customFormat="1">
      <c r="BP568405" s="90"/>
    </row>
    <row r="568406" spans="68:68" customFormat="1">
      <c r="BP568406" s="90"/>
    </row>
    <row r="568407" spans="68:68" customFormat="1">
      <c r="BP568407" s="90"/>
    </row>
    <row r="568408" spans="68:68" customFormat="1">
      <c r="BP568408" s="90"/>
    </row>
    <row r="568409" spans="68:68" customFormat="1">
      <c r="BP568409" s="90"/>
    </row>
    <row r="568410" spans="68:68" customFormat="1">
      <c r="BP568410" s="90"/>
    </row>
    <row r="568411" spans="68:68" customFormat="1">
      <c r="BP568411" s="90"/>
    </row>
    <row r="568412" spans="68:68" customFormat="1">
      <c r="BP568412" s="90"/>
    </row>
    <row r="568413" spans="68:68" customFormat="1">
      <c r="BP568413" s="90"/>
    </row>
    <row r="568414" spans="68:68" customFormat="1">
      <c r="BP568414" s="90"/>
    </row>
    <row r="568415" spans="68:68" customFormat="1">
      <c r="BP568415" s="90"/>
    </row>
    <row r="568416" spans="68:68" customFormat="1">
      <c r="BP568416" s="90"/>
    </row>
    <row r="568417" spans="68:68" customFormat="1">
      <c r="BP568417" s="90"/>
    </row>
    <row r="568418" spans="68:68" customFormat="1">
      <c r="BP568418" s="90"/>
    </row>
    <row r="568419" spans="68:68" customFormat="1">
      <c r="BP568419" s="90"/>
    </row>
    <row r="568420" spans="68:68" customFormat="1">
      <c r="BP568420" s="90"/>
    </row>
    <row r="568421" spans="68:68" customFormat="1">
      <c r="BP568421" s="90"/>
    </row>
    <row r="568422" spans="68:68" customFormat="1">
      <c r="BP568422" s="90"/>
    </row>
    <row r="568423" spans="68:68" customFormat="1">
      <c r="BP568423" s="90"/>
    </row>
    <row r="568424" spans="68:68" customFormat="1">
      <c r="BP568424" s="90"/>
    </row>
    <row r="568425" spans="68:68" customFormat="1">
      <c r="BP568425" s="90"/>
    </row>
    <row r="568426" spans="68:68" customFormat="1">
      <c r="BP568426" s="90"/>
    </row>
    <row r="568427" spans="68:68" customFormat="1">
      <c r="BP568427" s="90"/>
    </row>
    <row r="568428" spans="68:68" customFormat="1">
      <c r="BP568428" s="90"/>
    </row>
    <row r="568429" spans="68:68" customFormat="1">
      <c r="BP568429" s="90"/>
    </row>
    <row r="568430" spans="68:68" customFormat="1">
      <c r="BP568430" s="90"/>
    </row>
    <row r="568431" spans="68:68" customFormat="1">
      <c r="BP568431" s="90"/>
    </row>
    <row r="568432" spans="68:68" customFormat="1">
      <c r="BP568432" s="90"/>
    </row>
    <row r="568433" spans="68:68" customFormat="1">
      <c r="BP568433" s="90"/>
    </row>
    <row r="568434" spans="68:68" customFormat="1">
      <c r="BP568434" s="90"/>
    </row>
    <row r="568435" spans="68:68" customFormat="1">
      <c r="BP568435" s="90"/>
    </row>
    <row r="568436" spans="68:68" customFormat="1">
      <c r="BP568436" s="90"/>
    </row>
    <row r="568437" spans="68:68" customFormat="1">
      <c r="BP568437" s="90"/>
    </row>
    <row r="568438" spans="68:68" customFormat="1">
      <c r="BP568438" s="90"/>
    </row>
    <row r="568439" spans="68:68" customFormat="1">
      <c r="BP568439" s="90"/>
    </row>
    <row r="568440" spans="68:68" customFormat="1">
      <c r="BP568440" s="90"/>
    </row>
    <row r="568441" spans="68:68" customFormat="1">
      <c r="BP568441" s="90"/>
    </row>
    <row r="568442" spans="68:68" customFormat="1">
      <c r="BP568442" s="90"/>
    </row>
    <row r="568443" spans="68:68" customFormat="1">
      <c r="BP568443" s="90"/>
    </row>
    <row r="568444" spans="68:68" customFormat="1">
      <c r="BP568444" s="90"/>
    </row>
    <row r="568445" spans="68:68" customFormat="1">
      <c r="BP568445" s="90"/>
    </row>
    <row r="568446" spans="68:68" customFormat="1">
      <c r="BP568446" s="90"/>
    </row>
    <row r="568447" spans="68:68" customFormat="1">
      <c r="BP568447" s="90"/>
    </row>
    <row r="568448" spans="68:68" customFormat="1">
      <c r="BP568448" s="90"/>
    </row>
    <row r="568449" spans="68:68" customFormat="1">
      <c r="BP568449" s="90"/>
    </row>
    <row r="568450" spans="68:68" customFormat="1">
      <c r="BP568450" s="90"/>
    </row>
    <row r="568451" spans="68:68" customFormat="1">
      <c r="BP568451" s="90"/>
    </row>
    <row r="568452" spans="68:68" customFormat="1">
      <c r="BP568452" s="90"/>
    </row>
    <row r="568453" spans="68:68" customFormat="1">
      <c r="BP568453" s="90"/>
    </row>
    <row r="568454" spans="68:68" customFormat="1">
      <c r="BP568454" s="90"/>
    </row>
    <row r="568455" spans="68:68" customFormat="1">
      <c r="BP568455" s="90"/>
    </row>
    <row r="568456" spans="68:68" customFormat="1">
      <c r="BP568456" s="90"/>
    </row>
    <row r="568457" spans="68:68" customFormat="1">
      <c r="BP568457" s="90"/>
    </row>
    <row r="568458" spans="68:68" customFormat="1">
      <c r="BP568458" s="90"/>
    </row>
    <row r="568459" spans="68:68" customFormat="1">
      <c r="BP568459" s="90"/>
    </row>
    <row r="568460" spans="68:68" customFormat="1">
      <c r="BP568460" s="90"/>
    </row>
    <row r="568461" spans="68:68" customFormat="1">
      <c r="BP568461" s="90"/>
    </row>
    <row r="568462" spans="68:68" customFormat="1">
      <c r="BP568462" s="90"/>
    </row>
    <row r="568463" spans="68:68" customFormat="1">
      <c r="BP568463" s="90"/>
    </row>
    <row r="568464" spans="68:68" customFormat="1">
      <c r="BP568464" s="90"/>
    </row>
    <row r="568465" spans="68:68" customFormat="1">
      <c r="BP568465" s="90"/>
    </row>
    <row r="568466" spans="68:68" customFormat="1">
      <c r="BP568466" s="90"/>
    </row>
    <row r="568467" spans="68:68" customFormat="1">
      <c r="BP568467" s="90"/>
    </row>
    <row r="568468" spans="68:68" customFormat="1">
      <c r="BP568468" s="90"/>
    </row>
    <row r="568469" spans="68:68" customFormat="1">
      <c r="BP568469" s="90"/>
    </row>
    <row r="568470" spans="68:68" customFormat="1">
      <c r="BP568470" s="90"/>
    </row>
    <row r="568471" spans="68:68" customFormat="1">
      <c r="BP568471" s="90"/>
    </row>
    <row r="568472" spans="68:68" customFormat="1">
      <c r="BP568472" s="90"/>
    </row>
    <row r="568473" spans="68:68" customFormat="1">
      <c r="BP568473" s="90"/>
    </row>
    <row r="568474" spans="68:68" customFormat="1">
      <c r="BP568474" s="90"/>
    </row>
    <row r="568475" spans="68:68" customFormat="1">
      <c r="BP568475" s="90"/>
    </row>
    <row r="568476" spans="68:68" customFormat="1">
      <c r="BP568476" s="90"/>
    </row>
    <row r="568477" spans="68:68" customFormat="1">
      <c r="BP568477" s="90"/>
    </row>
    <row r="568478" spans="68:68" customFormat="1">
      <c r="BP568478" s="90"/>
    </row>
    <row r="568479" spans="68:68" customFormat="1">
      <c r="BP568479" s="90"/>
    </row>
    <row r="568480" spans="68:68" customFormat="1">
      <c r="BP568480" s="90"/>
    </row>
    <row r="568481" spans="68:68" customFormat="1">
      <c r="BP568481" s="90"/>
    </row>
    <row r="568482" spans="68:68" customFormat="1">
      <c r="BP568482" s="90"/>
    </row>
    <row r="568483" spans="68:68" customFormat="1">
      <c r="BP568483" s="90"/>
    </row>
    <row r="568484" spans="68:68" customFormat="1">
      <c r="BP568484" s="90"/>
    </row>
    <row r="568485" spans="68:68" customFormat="1">
      <c r="BP568485" s="90"/>
    </row>
    <row r="568486" spans="68:68" customFormat="1">
      <c r="BP568486" s="90"/>
    </row>
    <row r="568487" spans="68:68" customFormat="1">
      <c r="BP568487" s="90"/>
    </row>
    <row r="568488" spans="68:68" customFormat="1">
      <c r="BP568488" s="90"/>
    </row>
    <row r="568489" spans="68:68" customFormat="1">
      <c r="BP568489" s="90"/>
    </row>
    <row r="568490" spans="68:68" customFormat="1">
      <c r="BP568490" s="90"/>
    </row>
    <row r="568491" spans="68:68" customFormat="1">
      <c r="BP568491" s="90"/>
    </row>
    <row r="568492" spans="68:68" customFormat="1">
      <c r="BP568492" s="90"/>
    </row>
    <row r="568493" spans="68:68" customFormat="1">
      <c r="BP568493" s="90"/>
    </row>
    <row r="568494" spans="68:68" customFormat="1">
      <c r="BP568494" s="90"/>
    </row>
    <row r="568495" spans="68:68" customFormat="1">
      <c r="BP568495" s="90"/>
    </row>
    <row r="568496" spans="68:68" customFormat="1">
      <c r="BP568496" s="90"/>
    </row>
    <row r="568497" spans="68:68" customFormat="1">
      <c r="BP568497" s="90"/>
    </row>
    <row r="568498" spans="68:68" customFormat="1">
      <c r="BP568498" s="90"/>
    </row>
    <row r="568499" spans="68:68" customFormat="1">
      <c r="BP568499" s="90"/>
    </row>
    <row r="568500" spans="68:68" customFormat="1">
      <c r="BP568500" s="90"/>
    </row>
    <row r="568501" spans="68:68" customFormat="1">
      <c r="BP568501" s="90"/>
    </row>
    <row r="568502" spans="68:68" customFormat="1">
      <c r="BP568502" s="90"/>
    </row>
    <row r="568503" spans="68:68" customFormat="1">
      <c r="BP568503" s="90"/>
    </row>
    <row r="568504" spans="68:68" customFormat="1">
      <c r="BP568504" s="90"/>
    </row>
    <row r="568505" spans="68:68" customFormat="1">
      <c r="BP568505" s="90"/>
    </row>
    <row r="568506" spans="68:68" customFormat="1">
      <c r="BP568506" s="90"/>
    </row>
    <row r="568507" spans="68:68" customFormat="1">
      <c r="BP568507" s="90"/>
    </row>
    <row r="568508" spans="68:68" customFormat="1">
      <c r="BP568508" s="90"/>
    </row>
    <row r="568509" spans="68:68" customFormat="1">
      <c r="BP568509" s="90"/>
    </row>
    <row r="568510" spans="68:68" customFormat="1">
      <c r="BP568510" s="90"/>
    </row>
    <row r="568511" spans="68:68" customFormat="1">
      <c r="BP568511" s="90"/>
    </row>
    <row r="568512" spans="68:68" customFormat="1">
      <c r="BP568512" s="90"/>
    </row>
    <row r="568513" spans="68:68" customFormat="1">
      <c r="BP568513" s="90"/>
    </row>
    <row r="568514" spans="68:68" customFormat="1">
      <c r="BP568514" s="90"/>
    </row>
    <row r="568515" spans="68:68" customFormat="1">
      <c r="BP568515" s="90"/>
    </row>
    <row r="568516" spans="68:68" customFormat="1">
      <c r="BP568516" s="90"/>
    </row>
    <row r="568517" spans="68:68" customFormat="1">
      <c r="BP568517" s="90"/>
    </row>
    <row r="568518" spans="68:68" customFormat="1">
      <c r="BP568518" s="90"/>
    </row>
    <row r="568519" spans="68:68" customFormat="1">
      <c r="BP568519" s="90"/>
    </row>
    <row r="568520" spans="68:68" customFormat="1">
      <c r="BP568520" s="90"/>
    </row>
    <row r="568521" spans="68:68" customFormat="1">
      <c r="BP568521" s="90"/>
    </row>
    <row r="568522" spans="68:68" customFormat="1">
      <c r="BP568522" s="90"/>
    </row>
    <row r="568523" spans="68:68" customFormat="1">
      <c r="BP568523" s="90"/>
    </row>
    <row r="568524" spans="68:68" customFormat="1">
      <c r="BP568524" s="90"/>
    </row>
    <row r="568525" spans="68:68" customFormat="1">
      <c r="BP568525" s="90"/>
    </row>
    <row r="568526" spans="68:68" customFormat="1">
      <c r="BP568526" s="90"/>
    </row>
    <row r="568527" spans="68:68" customFormat="1">
      <c r="BP568527" s="90"/>
    </row>
    <row r="568528" spans="68:68" customFormat="1">
      <c r="BP568528" s="90"/>
    </row>
    <row r="568529" spans="68:68" customFormat="1">
      <c r="BP568529" s="90"/>
    </row>
    <row r="568530" spans="68:68" customFormat="1">
      <c r="BP568530" s="90"/>
    </row>
    <row r="568531" spans="68:68" customFormat="1">
      <c r="BP568531" s="90"/>
    </row>
    <row r="568532" spans="68:68" customFormat="1">
      <c r="BP568532" s="90"/>
    </row>
    <row r="568533" spans="68:68" customFormat="1">
      <c r="BP568533" s="90"/>
    </row>
    <row r="568534" spans="68:68" customFormat="1">
      <c r="BP568534" s="90"/>
    </row>
    <row r="568535" spans="68:68" customFormat="1">
      <c r="BP568535" s="90"/>
    </row>
    <row r="568536" spans="68:68" customFormat="1">
      <c r="BP568536" s="90"/>
    </row>
    <row r="568537" spans="68:68" customFormat="1">
      <c r="BP568537" s="90"/>
    </row>
    <row r="568538" spans="68:68" customFormat="1">
      <c r="BP568538" s="90"/>
    </row>
    <row r="568539" spans="68:68" customFormat="1">
      <c r="BP568539" s="90"/>
    </row>
    <row r="568540" spans="68:68" customFormat="1">
      <c r="BP568540" s="90"/>
    </row>
    <row r="568541" spans="68:68" customFormat="1">
      <c r="BP568541" s="90"/>
    </row>
    <row r="568542" spans="68:68" customFormat="1">
      <c r="BP568542" s="90"/>
    </row>
    <row r="568543" spans="68:68" customFormat="1">
      <c r="BP568543" s="90"/>
    </row>
    <row r="568544" spans="68:68" customFormat="1">
      <c r="BP568544" s="90"/>
    </row>
    <row r="568545" spans="68:68" customFormat="1">
      <c r="BP568545" s="90"/>
    </row>
    <row r="568546" spans="68:68" customFormat="1">
      <c r="BP568546" s="90"/>
    </row>
    <row r="568547" spans="68:68" customFormat="1">
      <c r="BP568547" s="90"/>
    </row>
    <row r="568548" spans="68:68" customFormat="1">
      <c r="BP568548" s="90"/>
    </row>
    <row r="568549" spans="68:68" customFormat="1">
      <c r="BP568549" s="90"/>
    </row>
    <row r="568550" spans="68:68" customFormat="1">
      <c r="BP568550" s="90"/>
    </row>
    <row r="568551" spans="68:68" customFormat="1">
      <c r="BP568551" s="90"/>
    </row>
    <row r="568552" spans="68:68" customFormat="1">
      <c r="BP568552" s="90"/>
    </row>
    <row r="568553" spans="68:68" customFormat="1">
      <c r="BP568553" s="90"/>
    </row>
    <row r="568554" spans="68:68" customFormat="1">
      <c r="BP568554" s="90"/>
    </row>
    <row r="568555" spans="68:68" customFormat="1">
      <c r="BP568555" s="90"/>
    </row>
    <row r="568556" spans="68:68" customFormat="1">
      <c r="BP568556" s="90"/>
    </row>
    <row r="568557" spans="68:68" customFormat="1">
      <c r="BP568557" s="90"/>
    </row>
    <row r="568558" spans="68:68" customFormat="1">
      <c r="BP568558" s="90"/>
    </row>
    <row r="568559" spans="68:68" customFormat="1">
      <c r="BP568559" s="90"/>
    </row>
    <row r="568560" spans="68:68" customFormat="1">
      <c r="BP568560" s="90"/>
    </row>
    <row r="568561" spans="68:68" customFormat="1">
      <c r="BP568561" s="90"/>
    </row>
    <row r="568562" spans="68:68" customFormat="1">
      <c r="BP568562" s="90"/>
    </row>
    <row r="568563" spans="68:68" customFormat="1">
      <c r="BP568563" s="90"/>
    </row>
    <row r="568564" spans="68:68" customFormat="1">
      <c r="BP568564" s="90"/>
    </row>
    <row r="568565" spans="68:68" customFormat="1">
      <c r="BP568565" s="90"/>
    </row>
    <row r="568566" spans="68:68" customFormat="1">
      <c r="BP568566" s="90"/>
    </row>
    <row r="568567" spans="68:68" customFormat="1">
      <c r="BP568567" s="90"/>
    </row>
    <row r="568568" spans="68:68" customFormat="1">
      <c r="BP568568" s="90"/>
    </row>
    <row r="568569" spans="68:68" customFormat="1">
      <c r="BP568569" s="90"/>
    </row>
    <row r="568570" spans="68:68" customFormat="1">
      <c r="BP568570" s="90"/>
    </row>
    <row r="568571" spans="68:68" customFormat="1">
      <c r="BP568571" s="90"/>
    </row>
    <row r="568572" spans="68:68" customFormat="1">
      <c r="BP568572" s="90"/>
    </row>
    <row r="568573" spans="68:68" customFormat="1">
      <c r="BP568573" s="90"/>
    </row>
    <row r="568574" spans="68:68" customFormat="1">
      <c r="BP568574" s="90"/>
    </row>
    <row r="568575" spans="68:68" customFormat="1">
      <c r="BP568575" s="90"/>
    </row>
    <row r="568576" spans="68:68" customFormat="1">
      <c r="BP568576" s="90"/>
    </row>
    <row r="568577" spans="68:68" customFormat="1">
      <c r="BP568577" s="90"/>
    </row>
    <row r="568578" spans="68:68" customFormat="1">
      <c r="BP568578" s="90"/>
    </row>
    <row r="568579" spans="68:68" customFormat="1">
      <c r="BP568579" s="90"/>
    </row>
    <row r="568580" spans="68:68" customFormat="1">
      <c r="BP568580" s="90"/>
    </row>
    <row r="568581" spans="68:68" customFormat="1">
      <c r="BP568581" s="90"/>
    </row>
    <row r="568582" spans="68:68" customFormat="1">
      <c r="BP568582" s="90"/>
    </row>
    <row r="568583" spans="68:68" customFormat="1">
      <c r="BP568583" s="90"/>
    </row>
    <row r="568584" spans="68:68" customFormat="1">
      <c r="BP568584" s="90"/>
    </row>
    <row r="568585" spans="68:68" customFormat="1">
      <c r="BP568585" s="90"/>
    </row>
    <row r="568586" spans="68:68" customFormat="1">
      <c r="BP568586" s="90"/>
    </row>
    <row r="568587" spans="68:68" customFormat="1">
      <c r="BP568587" s="90"/>
    </row>
    <row r="568588" spans="68:68" customFormat="1">
      <c r="BP568588" s="90"/>
    </row>
    <row r="568589" spans="68:68" customFormat="1">
      <c r="BP568589" s="90"/>
    </row>
    <row r="568590" spans="68:68" customFormat="1">
      <c r="BP568590" s="90"/>
    </row>
    <row r="568591" spans="68:68" customFormat="1">
      <c r="BP568591" s="90"/>
    </row>
    <row r="568592" spans="68:68" customFormat="1">
      <c r="BP568592" s="90"/>
    </row>
    <row r="568593" spans="68:68" customFormat="1">
      <c r="BP568593" s="90"/>
    </row>
    <row r="568594" spans="68:68" customFormat="1">
      <c r="BP568594" s="90"/>
    </row>
    <row r="568595" spans="68:68" customFormat="1">
      <c r="BP568595" s="90"/>
    </row>
    <row r="568596" spans="68:68" customFormat="1">
      <c r="BP568596" s="90"/>
    </row>
    <row r="568597" spans="68:68" customFormat="1">
      <c r="BP568597" s="90"/>
    </row>
    <row r="568598" spans="68:68" customFormat="1">
      <c r="BP568598" s="90"/>
    </row>
    <row r="568599" spans="68:68" customFormat="1">
      <c r="BP568599" s="90"/>
    </row>
    <row r="568600" spans="68:68" customFormat="1">
      <c r="BP568600" s="90"/>
    </row>
    <row r="568601" spans="68:68" customFormat="1">
      <c r="BP568601" s="90"/>
    </row>
    <row r="568602" spans="68:68" customFormat="1">
      <c r="BP568602" s="90"/>
    </row>
    <row r="568603" spans="68:68" customFormat="1">
      <c r="BP568603" s="90"/>
    </row>
    <row r="568604" spans="68:68" customFormat="1">
      <c r="BP568604" s="90"/>
    </row>
    <row r="568605" spans="68:68" customFormat="1">
      <c r="BP568605" s="90"/>
    </row>
    <row r="568606" spans="68:68" customFormat="1">
      <c r="BP568606" s="90"/>
    </row>
    <row r="568607" spans="68:68" customFormat="1">
      <c r="BP568607" s="90"/>
    </row>
    <row r="568608" spans="68:68" customFormat="1">
      <c r="BP568608" s="90"/>
    </row>
    <row r="568609" spans="68:68" customFormat="1">
      <c r="BP568609" s="90"/>
    </row>
    <row r="568610" spans="68:68" customFormat="1">
      <c r="BP568610" s="90"/>
    </row>
    <row r="568611" spans="68:68" customFormat="1">
      <c r="BP568611" s="90"/>
    </row>
    <row r="568612" spans="68:68" customFormat="1">
      <c r="BP568612" s="90"/>
    </row>
    <row r="568613" spans="68:68" customFormat="1">
      <c r="BP568613" s="90"/>
    </row>
    <row r="568614" spans="68:68" customFormat="1">
      <c r="BP568614" s="90"/>
    </row>
    <row r="568615" spans="68:68" customFormat="1">
      <c r="BP568615" s="90"/>
    </row>
    <row r="568616" spans="68:68" customFormat="1">
      <c r="BP568616" s="90"/>
    </row>
    <row r="568617" spans="68:68" customFormat="1">
      <c r="BP568617" s="90"/>
    </row>
    <row r="568618" spans="68:68" customFormat="1">
      <c r="BP568618" s="90"/>
    </row>
    <row r="568619" spans="68:68" customFormat="1">
      <c r="BP568619" s="90"/>
    </row>
    <row r="568620" spans="68:68" customFormat="1">
      <c r="BP568620" s="90"/>
    </row>
    <row r="568621" spans="68:68" customFormat="1">
      <c r="BP568621" s="90"/>
    </row>
    <row r="568622" spans="68:68" customFormat="1">
      <c r="BP568622" s="90"/>
    </row>
    <row r="568623" spans="68:68" customFormat="1">
      <c r="BP568623" s="90"/>
    </row>
    <row r="568624" spans="68:68" customFormat="1">
      <c r="BP568624" s="90"/>
    </row>
    <row r="568625" spans="68:68" customFormat="1">
      <c r="BP568625" s="90"/>
    </row>
    <row r="568626" spans="68:68" customFormat="1">
      <c r="BP568626" s="90"/>
    </row>
    <row r="568627" spans="68:68" customFormat="1">
      <c r="BP568627" s="90"/>
    </row>
    <row r="568628" spans="68:68" customFormat="1">
      <c r="BP568628" s="90"/>
    </row>
    <row r="568629" spans="68:68" customFormat="1">
      <c r="BP568629" s="90"/>
    </row>
    <row r="568630" spans="68:68" customFormat="1">
      <c r="BP568630" s="90"/>
    </row>
    <row r="568631" spans="68:68" customFormat="1">
      <c r="BP568631" s="90"/>
    </row>
    <row r="568632" spans="68:68" customFormat="1">
      <c r="BP568632" s="90"/>
    </row>
    <row r="568633" spans="68:68" customFormat="1">
      <c r="BP568633" s="90"/>
    </row>
    <row r="568634" spans="68:68" customFormat="1">
      <c r="BP568634" s="90"/>
    </row>
    <row r="568635" spans="68:68" customFormat="1">
      <c r="BP568635" s="90"/>
    </row>
    <row r="568636" spans="68:68" customFormat="1">
      <c r="BP568636" s="90"/>
    </row>
    <row r="568637" spans="68:68" customFormat="1">
      <c r="BP568637" s="90"/>
    </row>
    <row r="568638" spans="68:68" customFormat="1">
      <c r="BP568638" s="90"/>
    </row>
    <row r="568639" spans="68:68" customFormat="1">
      <c r="BP568639" s="90"/>
    </row>
    <row r="568640" spans="68:68" customFormat="1">
      <c r="BP568640" s="90"/>
    </row>
    <row r="568641" spans="68:68" customFormat="1">
      <c r="BP568641" s="90"/>
    </row>
    <row r="568642" spans="68:68" customFormat="1">
      <c r="BP568642" s="90"/>
    </row>
    <row r="568643" spans="68:68" customFormat="1">
      <c r="BP568643" s="90"/>
    </row>
    <row r="568644" spans="68:68" customFormat="1">
      <c r="BP568644" s="90"/>
    </row>
    <row r="568645" spans="68:68" customFormat="1">
      <c r="BP568645" s="90"/>
    </row>
    <row r="568646" spans="68:68" customFormat="1">
      <c r="BP568646" s="90"/>
    </row>
    <row r="568647" spans="68:68" customFormat="1">
      <c r="BP568647" s="90"/>
    </row>
    <row r="568648" spans="68:68" customFormat="1">
      <c r="BP568648" s="90"/>
    </row>
    <row r="568649" spans="68:68" customFormat="1">
      <c r="BP568649" s="90"/>
    </row>
    <row r="568650" spans="68:68" customFormat="1">
      <c r="BP568650" s="90"/>
    </row>
    <row r="568651" spans="68:68" customFormat="1">
      <c r="BP568651" s="90"/>
    </row>
    <row r="568652" spans="68:68" customFormat="1">
      <c r="BP568652" s="90"/>
    </row>
    <row r="568653" spans="68:68" customFormat="1">
      <c r="BP568653" s="90"/>
    </row>
    <row r="568654" spans="68:68" customFormat="1">
      <c r="BP568654" s="90"/>
    </row>
    <row r="568655" spans="68:68" customFormat="1">
      <c r="BP568655" s="90"/>
    </row>
    <row r="568656" spans="68:68" customFormat="1">
      <c r="BP568656" s="90"/>
    </row>
    <row r="568657" spans="68:68" customFormat="1">
      <c r="BP568657" s="90"/>
    </row>
    <row r="568658" spans="68:68" customFormat="1">
      <c r="BP568658" s="90"/>
    </row>
    <row r="568659" spans="68:68" customFormat="1">
      <c r="BP568659" s="90"/>
    </row>
    <row r="568660" spans="68:68" customFormat="1">
      <c r="BP568660" s="90"/>
    </row>
    <row r="568661" spans="68:68" customFormat="1">
      <c r="BP568661" s="90"/>
    </row>
    <row r="568662" spans="68:68" customFormat="1">
      <c r="BP568662" s="90"/>
    </row>
    <row r="568663" spans="68:68" customFormat="1">
      <c r="BP568663" s="90"/>
    </row>
    <row r="568664" spans="68:68" customFormat="1">
      <c r="BP568664" s="90"/>
    </row>
    <row r="568665" spans="68:68" customFormat="1">
      <c r="BP568665" s="90"/>
    </row>
    <row r="568666" spans="68:68" customFormat="1">
      <c r="BP568666" s="90"/>
    </row>
    <row r="568667" spans="68:68" customFormat="1">
      <c r="BP568667" s="90"/>
    </row>
    <row r="568668" spans="68:68" customFormat="1">
      <c r="BP568668" s="90"/>
    </row>
    <row r="568669" spans="68:68" customFormat="1">
      <c r="BP568669" s="90"/>
    </row>
    <row r="568670" spans="68:68" customFormat="1">
      <c r="BP568670" s="90"/>
    </row>
    <row r="568671" spans="68:68" customFormat="1">
      <c r="BP568671" s="90"/>
    </row>
    <row r="568672" spans="68:68" customFormat="1">
      <c r="BP568672" s="90"/>
    </row>
    <row r="568673" spans="68:68" customFormat="1">
      <c r="BP568673" s="90"/>
    </row>
    <row r="568674" spans="68:68" customFormat="1">
      <c r="BP568674" s="90"/>
    </row>
    <row r="568675" spans="68:68" customFormat="1">
      <c r="BP568675" s="90"/>
    </row>
    <row r="568676" spans="68:68" customFormat="1">
      <c r="BP568676" s="90"/>
    </row>
    <row r="568677" spans="68:68" customFormat="1">
      <c r="BP568677" s="90"/>
    </row>
    <row r="568678" spans="68:68" customFormat="1">
      <c r="BP568678" s="90"/>
    </row>
    <row r="568679" spans="68:68" customFormat="1">
      <c r="BP568679" s="90"/>
    </row>
    <row r="568680" spans="68:68" customFormat="1">
      <c r="BP568680" s="90"/>
    </row>
    <row r="568681" spans="68:68" customFormat="1">
      <c r="BP568681" s="90"/>
    </row>
    <row r="568682" spans="68:68" customFormat="1">
      <c r="BP568682" s="90"/>
    </row>
    <row r="568683" spans="68:68" customFormat="1">
      <c r="BP568683" s="90"/>
    </row>
    <row r="568684" spans="68:68" customFormat="1">
      <c r="BP568684" s="90"/>
    </row>
    <row r="568685" spans="68:68" customFormat="1">
      <c r="BP568685" s="90"/>
    </row>
    <row r="568686" spans="68:68" customFormat="1">
      <c r="BP568686" s="90"/>
    </row>
    <row r="568687" spans="68:68" customFormat="1">
      <c r="BP568687" s="90"/>
    </row>
    <row r="568688" spans="68:68" customFormat="1">
      <c r="BP568688" s="90"/>
    </row>
    <row r="568689" spans="68:68" customFormat="1">
      <c r="BP568689" s="90"/>
    </row>
    <row r="568690" spans="68:68" customFormat="1">
      <c r="BP568690" s="90"/>
    </row>
    <row r="568691" spans="68:68" customFormat="1">
      <c r="BP568691" s="90"/>
    </row>
    <row r="568692" spans="68:68" customFormat="1">
      <c r="BP568692" s="90"/>
    </row>
    <row r="568693" spans="68:68" customFormat="1">
      <c r="BP568693" s="90"/>
    </row>
    <row r="568694" spans="68:68" customFormat="1">
      <c r="BP568694" s="90"/>
    </row>
    <row r="568695" spans="68:68" customFormat="1">
      <c r="BP568695" s="90"/>
    </row>
    <row r="568696" spans="68:68" customFormat="1">
      <c r="BP568696" s="90"/>
    </row>
    <row r="568697" spans="68:68" customFormat="1">
      <c r="BP568697" s="90"/>
    </row>
    <row r="568698" spans="68:68" customFormat="1">
      <c r="BP568698" s="90"/>
    </row>
    <row r="568699" spans="68:68" customFormat="1">
      <c r="BP568699" s="90"/>
    </row>
    <row r="568700" spans="68:68" customFormat="1">
      <c r="BP568700" s="90"/>
    </row>
    <row r="568701" spans="68:68" customFormat="1">
      <c r="BP568701" s="90"/>
    </row>
    <row r="568702" spans="68:68" customFormat="1">
      <c r="BP568702" s="90"/>
    </row>
    <row r="568703" spans="68:68" customFormat="1">
      <c r="BP568703" s="90"/>
    </row>
    <row r="568704" spans="68:68" customFormat="1">
      <c r="BP568704" s="90"/>
    </row>
    <row r="568705" spans="68:68" customFormat="1">
      <c r="BP568705" s="90"/>
    </row>
    <row r="568706" spans="68:68" customFormat="1">
      <c r="BP568706" s="90"/>
    </row>
    <row r="568707" spans="68:68" customFormat="1">
      <c r="BP568707" s="90"/>
    </row>
    <row r="568708" spans="68:68" customFormat="1">
      <c r="BP568708" s="90"/>
    </row>
    <row r="568709" spans="68:68" customFormat="1">
      <c r="BP568709" s="90"/>
    </row>
    <row r="568710" spans="68:68" customFormat="1">
      <c r="BP568710" s="90"/>
    </row>
    <row r="568711" spans="68:68" customFormat="1">
      <c r="BP568711" s="90"/>
    </row>
    <row r="568712" spans="68:68" customFormat="1">
      <c r="BP568712" s="90"/>
    </row>
    <row r="568713" spans="68:68" customFormat="1">
      <c r="BP568713" s="90"/>
    </row>
    <row r="568714" spans="68:68" customFormat="1">
      <c r="BP568714" s="90"/>
    </row>
    <row r="568715" spans="68:68" customFormat="1">
      <c r="BP568715" s="90"/>
    </row>
    <row r="568716" spans="68:68" customFormat="1">
      <c r="BP568716" s="90"/>
    </row>
    <row r="568717" spans="68:68" customFormat="1">
      <c r="BP568717" s="90"/>
    </row>
    <row r="568718" spans="68:68" customFormat="1">
      <c r="BP568718" s="90"/>
    </row>
    <row r="568719" spans="68:68" customFormat="1">
      <c r="BP568719" s="90"/>
    </row>
    <row r="568720" spans="68:68" customFormat="1">
      <c r="BP568720" s="90"/>
    </row>
    <row r="568721" spans="68:68" customFormat="1">
      <c r="BP568721" s="90"/>
    </row>
    <row r="568722" spans="68:68" customFormat="1">
      <c r="BP568722" s="90"/>
    </row>
    <row r="568723" spans="68:68" customFormat="1">
      <c r="BP568723" s="90"/>
    </row>
    <row r="568724" spans="68:68" customFormat="1">
      <c r="BP568724" s="90"/>
    </row>
    <row r="568725" spans="68:68" customFormat="1">
      <c r="BP568725" s="90"/>
    </row>
    <row r="568726" spans="68:68" customFormat="1">
      <c r="BP568726" s="90"/>
    </row>
    <row r="568727" spans="68:68" customFormat="1">
      <c r="BP568727" s="90"/>
    </row>
    <row r="568728" spans="68:68" customFormat="1">
      <c r="BP568728" s="90"/>
    </row>
    <row r="568729" spans="68:68" customFormat="1">
      <c r="BP568729" s="90"/>
    </row>
    <row r="568730" spans="68:68" customFormat="1">
      <c r="BP568730" s="90"/>
    </row>
    <row r="568731" spans="68:68" customFormat="1">
      <c r="BP568731" s="90"/>
    </row>
    <row r="568732" spans="68:68" customFormat="1">
      <c r="BP568732" s="90"/>
    </row>
    <row r="568733" spans="68:68" customFormat="1">
      <c r="BP568733" s="90"/>
    </row>
    <row r="568734" spans="68:68" customFormat="1">
      <c r="BP568734" s="90"/>
    </row>
    <row r="568735" spans="68:68" customFormat="1">
      <c r="BP568735" s="90"/>
    </row>
    <row r="568736" spans="68:68" customFormat="1">
      <c r="BP568736" s="90"/>
    </row>
    <row r="568737" spans="68:68" customFormat="1">
      <c r="BP568737" s="90"/>
    </row>
    <row r="568738" spans="68:68" customFormat="1">
      <c r="BP568738" s="90"/>
    </row>
    <row r="568739" spans="68:68" customFormat="1">
      <c r="BP568739" s="90"/>
    </row>
    <row r="568740" spans="68:68" customFormat="1">
      <c r="BP568740" s="90"/>
    </row>
    <row r="568741" spans="68:68" customFormat="1">
      <c r="BP568741" s="90"/>
    </row>
    <row r="568742" spans="68:68" customFormat="1">
      <c r="BP568742" s="90"/>
    </row>
    <row r="568743" spans="68:68" customFormat="1">
      <c r="BP568743" s="90"/>
    </row>
    <row r="568744" spans="68:68" customFormat="1">
      <c r="BP568744" s="90"/>
    </row>
    <row r="568745" spans="68:68" customFormat="1">
      <c r="BP568745" s="90"/>
    </row>
    <row r="568746" spans="68:68" customFormat="1">
      <c r="BP568746" s="90"/>
    </row>
    <row r="568747" spans="68:68" customFormat="1">
      <c r="BP568747" s="90"/>
    </row>
    <row r="568748" spans="68:68" customFormat="1">
      <c r="BP568748" s="90"/>
    </row>
    <row r="568749" spans="68:68" customFormat="1">
      <c r="BP568749" s="90"/>
    </row>
    <row r="568750" spans="68:68" customFormat="1">
      <c r="BP568750" s="90"/>
    </row>
    <row r="568751" spans="68:68" customFormat="1">
      <c r="BP568751" s="90"/>
    </row>
    <row r="568752" spans="68:68" customFormat="1">
      <c r="BP568752" s="90"/>
    </row>
    <row r="568753" spans="68:68" customFormat="1">
      <c r="BP568753" s="90"/>
    </row>
    <row r="568754" spans="68:68" customFormat="1">
      <c r="BP568754" s="90"/>
    </row>
    <row r="568755" spans="68:68" customFormat="1">
      <c r="BP568755" s="90"/>
    </row>
    <row r="568756" spans="68:68" customFormat="1">
      <c r="BP568756" s="90"/>
    </row>
    <row r="568757" spans="68:68" customFormat="1">
      <c r="BP568757" s="90"/>
    </row>
    <row r="568758" spans="68:68" customFormat="1">
      <c r="BP568758" s="90"/>
    </row>
    <row r="568759" spans="68:68" customFormat="1">
      <c r="BP568759" s="90"/>
    </row>
    <row r="568760" spans="68:68" customFormat="1">
      <c r="BP568760" s="90"/>
    </row>
    <row r="568761" spans="68:68" customFormat="1">
      <c r="BP568761" s="90"/>
    </row>
    <row r="568762" spans="68:68" customFormat="1">
      <c r="BP568762" s="90"/>
    </row>
    <row r="568763" spans="68:68" customFormat="1">
      <c r="BP568763" s="90"/>
    </row>
    <row r="568764" spans="68:68" customFormat="1">
      <c r="BP568764" s="90"/>
    </row>
    <row r="568765" spans="68:68" customFormat="1">
      <c r="BP568765" s="90"/>
    </row>
    <row r="568766" spans="68:68" customFormat="1">
      <c r="BP568766" s="90"/>
    </row>
    <row r="568767" spans="68:68" customFormat="1">
      <c r="BP568767" s="90"/>
    </row>
    <row r="568768" spans="68:68" customFormat="1">
      <c r="BP568768" s="90"/>
    </row>
    <row r="568769" spans="68:68" customFormat="1">
      <c r="BP568769" s="90"/>
    </row>
    <row r="568770" spans="68:68" customFormat="1">
      <c r="BP568770" s="90"/>
    </row>
    <row r="568771" spans="68:68" customFormat="1">
      <c r="BP568771" s="90"/>
    </row>
    <row r="568772" spans="68:68" customFormat="1">
      <c r="BP568772" s="90"/>
    </row>
    <row r="568773" spans="68:68" customFormat="1">
      <c r="BP568773" s="90"/>
    </row>
    <row r="568774" spans="68:68" customFormat="1">
      <c r="BP568774" s="90"/>
    </row>
    <row r="568775" spans="68:68" customFormat="1">
      <c r="BP568775" s="90"/>
    </row>
    <row r="568776" spans="68:68" customFormat="1">
      <c r="BP568776" s="90"/>
    </row>
    <row r="568777" spans="68:68" customFormat="1">
      <c r="BP568777" s="90"/>
    </row>
    <row r="568778" spans="68:68" customFormat="1">
      <c r="BP568778" s="90"/>
    </row>
    <row r="568779" spans="68:68" customFormat="1">
      <c r="BP568779" s="90"/>
    </row>
    <row r="568780" spans="68:68" customFormat="1">
      <c r="BP568780" s="90"/>
    </row>
    <row r="568781" spans="68:68" customFormat="1">
      <c r="BP568781" s="90"/>
    </row>
    <row r="568782" spans="68:68" customFormat="1">
      <c r="BP568782" s="90"/>
    </row>
    <row r="568783" spans="68:68" customFormat="1">
      <c r="BP568783" s="90"/>
    </row>
    <row r="568784" spans="68:68" customFormat="1">
      <c r="BP568784" s="90"/>
    </row>
    <row r="568785" spans="68:68" customFormat="1">
      <c r="BP568785" s="90"/>
    </row>
    <row r="568786" spans="68:68" customFormat="1">
      <c r="BP568786" s="90"/>
    </row>
    <row r="568787" spans="68:68" customFormat="1">
      <c r="BP568787" s="90"/>
    </row>
    <row r="568788" spans="68:68" customFormat="1">
      <c r="BP568788" s="90"/>
    </row>
    <row r="568789" spans="68:68" customFormat="1">
      <c r="BP568789" s="90"/>
    </row>
    <row r="568790" spans="68:68" customFormat="1">
      <c r="BP568790" s="90"/>
    </row>
    <row r="568791" spans="68:68" customFormat="1">
      <c r="BP568791" s="90"/>
    </row>
    <row r="568792" spans="68:68" customFormat="1">
      <c r="BP568792" s="90"/>
    </row>
    <row r="568793" spans="68:68" customFormat="1">
      <c r="BP568793" s="90"/>
    </row>
    <row r="568794" spans="68:68" customFormat="1">
      <c r="BP568794" s="90"/>
    </row>
    <row r="568795" spans="68:68" customFormat="1">
      <c r="BP568795" s="90"/>
    </row>
    <row r="568796" spans="68:68" customFormat="1">
      <c r="BP568796" s="90"/>
    </row>
    <row r="568797" spans="68:68" customFormat="1">
      <c r="BP568797" s="90"/>
    </row>
    <row r="568798" spans="68:68" customFormat="1">
      <c r="BP568798" s="90"/>
    </row>
    <row r="568799" spans="68:68" customFormat="1">
      <c r="BP568799" s="90"/>
    </row>
    <row r="568800" spans="68:68" customFormat="1">
      <c r="BP568800" s="90"/>
    </row>
    <row r="568801" spans="68:68" customFormat="1">
      <c r="BP568801" s="90"/>
    </row>
    <row r="568802" spans="68:68" customFormat="1">
      <c r="BP568802" s="90"/>
    </row>
    <row r="568803" spans="68:68" customFormat="1">
      <c r="BP568803" s="90"/>
    </row>
    <row r="568804" spans="68:68" customFormat="1">
      <c r="BP568804" s="90"/>
    </row>
    <row r="568805" spans="68:68" customFormat="1">
      <c r="BP568805" s="90"/>
    </row>
    <row r="568806" spans="68:68" customFormat="1">
      <c r="BP568806" s="90"/>
    </row>
    <row r="568807" spans="68:68" customFormat="1">
      <c r="BP568807" s="90"/>
    </row>
    <row r="568808" spans="68:68" customFormat="1">
      <c r="BP568808" s="90"/>
    </row>
    <row r="568809" spans="68:68" customFormat="1">
      <c r="BP568809" s="90"/>
    </row>
    <row r="568810" spans="68:68" customFormat="1">
      <c r="BP568810" s="90"/>
    </row>
    <row r="568811" spans="68:68" customFormat="1">
      <c r="BP568811" s="90"/>
    </row>
    <row r="568812" spans="68:68" customFormat="1">
      <c r="BP568812" s="90"/>
    </row>
    <row r="568813" spans="68:68" customFormat="1">
      <c r="BP568813" s="90"/>
    </row>
    <row r="568814" spans="68:68" customFormat="1">
      <c r="BP568814" s="90"/>
    </row>
    <row r="568815" spans="68:68" customFormat="1">
      <c r="BP568815" s="90"/>
    </row>
    <row r="568816" spans="68:68" customFormat="1">
      <c r="BP568816" s="90"/>
    </row>
    <row r="568817" spans="68:68" customFormat="1">
      <c r="BP568817" s="90"/>
    </row>
    <row r="568818" spans="68:68" customFormat="1">
      <c r="BP568818" s="90"/>
    </row>
    <row r="568819" spans="68:68" customFormat="1">
      <c r="BP568819" s="90"/>
    </row>
    <row r="568820" spans="68:68" customFormat="1">
      <c r="BP568820" s="90"/>
    </row>
    <row r="568821" spans="68:68" customFormat="1">
      <c r="BP568821" s="90"/>
    </row>
    <row r="568822" spans="68:68" customFormat="1">
      <c r="BP568822" s="90"/>
    </row>
    <row r="568823" spans="68:68" customFormat="1">
      <c r="BP568823" s="90"/>
    </row>
    <row r="568824" spans="68:68" customFormat="1">
      <c r="BP568824" s="90"/>
    </row>
    <row r="568825" spans="68:68" customFormat="1">
      <c r="BP568825" s="90"/>
    </row>
    <row r="568826" spans="68:68" customFormat="1">
      <c r="BP568826" s="90"/>
    </row>
    <row r="568827" spans="68:68" customFormat="1">
      <c r="BP568827" s="90"/>
    </row>
    <row r="568828" spans="68:68" customFormat="1">
      <c r="BP568828" s="90"/>
    </row>
    <row r="568829" spans="68:68" customFormat="1">
      <c r="BP568829" s="90"/>
    </row>
    <row r="568830" spans="68:68" customFormat="1">
      <c r="BP568830" s="90"/>
    </row>
    <row r="568831" spans="68:68" customFormat="1">
      <c r="BP568831" s="90"/>
    </row>
    <row r="568832" spans="68:68" customFormat="1">
      <c r="BP568832" s="90"/>
    </row>
    <row r="568833" spans="68:68" customFormat="1">
      <c r="BP568833" s="90"/>
    </row>
    <row r="568834" spans="68:68" customFormat="1">
      <c r="BP568834" s="90"/>
    </row>
    <row r="568835" spans="68:68" customFormat="1">
      <c r="BP568835" s="90"/>
    </row>
    <row r="568836" spans="68:68" customFormat="1">
      <c r="BP568836" s="90"/>
    </row>
    <row r="568837" spans="68:68" customFormat="1">
      <c r="BP568837" s="90"/>
    </row>
    <row r="568838" spans="68:68" customFormat="1">
      <c r="BP568838" s="90"/>
    </row>
    <row r="568839" spans="68:68" customFormat="1">
      <c r="BP568839" s="90"/>
    </row>
    <row r="568840" spans="68:68" customFormat="1">
      <c r="BP568840" s="90"/>
    </row>
    <row r="568841" spans="68:68" customFormat="1">
      <c r="BP568841" s="90"/>
    </row>
    <row r="568842" spans="68:68" customFormat="1">
      <c r="BP568842" s="90"/>
    </row>
    <row r="568843" spans="68:68" customFormat="1">
      <c r="BP568843" s="90"/>
    </row>
    <row r="568844" spans="68:68" customFormat="1">
      <c r="BP568844" s="90"/>
    </row>
    <row r="568845" spans="68:68" customFormat="1">
      <c r="BP568845" s="90"/>
    </row>
    <row r="568846" spans="68:68" customFormat="1">
      <c r="BP568846" s="90"/>
    </row>
    <row r="568847" spans="68:68" customFormat="1">
      <c r="BP568847" s="90"/>
    </row>
    <row r="568848" spans="68:68" customFormat="1">
      <c r="BP568848" s="90"/>
    </row>
    <row r="568849" spans="68:68" customFormat="1">
      <c r="BP568849" s="90"/>
    </row>
    <row r="568850" spans="68:68" customFormat="1">
      <c r="BP568850" s="90"/>
    </row>
    <row r="568851" spans="68:68" customFormat="1">
      <c r="BP568851" s="90"/>
    </row>
    <row r="568852" spans="68:68" customFormat="1">
      <c r="BP568852" s="90"/>
    </row>
    <row r="568853" spans="68:68" customFormat="1">
      <c r="BP568853" s="90"/>
    </row>
    <row r="568854" spans="68:68" customFormat="1">
      <c r="BP568854" s="90"/>
    </row>
    <row r="568855" spans="68:68" customFormat="1">
      <c r="BP568855" s="90"/>
    </row>
    <row r="568856" spans="68:68" customFormat="1">
      <c r="BP568856" s="90"/>
    </row>
    <row r="568857" spans="68:68" customFormat="1">
      <c r="BP568857" s="90"/>
    </row>
    <row r="568858" spans="68:68" customFormat="1">
      <c r="BP568858" s="90"/>
    </row>
    <row r="568859" spans="68:68" customFormat="1">
      <c r="BP568859" s="90"/>
    </row>
    <row r="568860" spans="68:68" customFormat="1">
      <c r="BP568860" s="90"/>
    </row>
    <row r="568861" spans="68:68" customFormat="1">
      <c r="BP568861" s="90"/>
    </row>
    <row r="568862" spans="68:68" customFormat="1">
      <c r="BP568862" s="90"/>
    </row>
    <row r="568863" spans="68:68" customFormat="1">
      <c r="BP568863" s="90"/>
    </row>
    <row r="568864" spans="68:68" customFormat="1">
      <c r="BP568864" s="90"/>
    </row>
    <row r="568865" spans="68:68" customFormat="1">
      <c r="BP568865" s="90"/>
    </row>
    <row r="568866" spans="68:68" customFormat="1">
      <c r="BP568866" s="90"/>
    </row>
    <row r="568867" spans="68:68" customFormat="1">
      <c r="BP568867" s="90"/>
    </row>
    <row r="568868" spans="68:68" customFormat="1">
      <c r="BP568868" s="90"/>
    </row>
    <row r="568869" spans="68:68" customFormat="1">
      <c r="BP568869" s="90"/>
    </row>
    <row r="568870" spans="68:68" customFormat="1">
      <c r="BP568870" s="90"/>
    </row>
    <row r="568871" spans="68:68" customFormat="1">
      <c r="BP568871" s="90"/>
    </row>
    <row r="568872" spans="68:68" customFormat="1">
      <c r="BP568872" s="90"/>
    </row>
    <row r="568873" spans="68:68" customFormat="1">
      <c r="BP568873" s="90"/>
    </row>
    <row r="568874" spans="68:68" customFormat="1">
      <c r="BP568874" s="90"/>
    </row>
    <row r="568875" spans="68:68" customFormat="1">
      <c r="BP568875" s="90"/>
    </row>
    <row r="568876" spans="68:68" customFormat="1">
      <c r="BP568876" s="90"/>
    </row>
    <row r="568877" spans="68:68" customFormat="1">
      <c r="BP568877" s="90"/>
    </row>
    <row r="568878" spans="68:68" customFormat="1">
      <c r="BP568878" s="90"/>
    </row>
    <row r="568879" spans="68:68" customFormat="1">
      <c r="BP568879" s="90"/>
    </row>
    <row r="568880" spans="68:68" customFormat="1">
      <c r="BP568880" s="90"/>
    </row>
    <row r="568881" spans="68:68" customFormat="1">
      <c r="BP568881" s="90"/>
    </row>
    <row r="568882" spans="68:68" customFormat="1">
      <c r="BP568882" s="90"/>
    </row>
    <row r="568883" spans="68:68" customFormat="1">
      <c r="BP568883" s="90"/>
    </row>
    <row r="568884" spans="68:68" customFormat="1">
      <c r="BP568884" s="90"/>
    </row>
    <row r="568885" spans="68:68" customFormat="1">
      <c r="BP568885" s="90"/>
    </row>
    <row r="568886" spans="68:68" customFormat="1">
      <c r="BP568886" s="90"/>
    </row>
    <row r="568887" spans="68:68" customFormat="1">
      <c r="BP568887" s="90"/>
    </row>
    <row r="568888" spans="68:68" customFormat="1">
      <c r="BP568888" s="90"/>
    </row>
    <row r="568889" spans="68:68" customFormat="1">
      <c r="BP568889" s="90"/>
    </row>
    <row r="568890" spans="68:68" customFormat="1">
      <c r="BP568890" s="90"/>
    </row>
    <row r="568891" spans="68:68" customFormat="1">
      <c r="BP568891" s="90"/>
    </row>
    <row r="568892" spans="68:68" customFormat="1">
      <c r="BP568892" s="90"/>
    </row>
    <row r="568893" spans="68:68" customFormat="1">
      <c r="BP568893" s="90"/>
    </row>
    <row r="568894" spans="68:68" customFormat="1">
      <c r="BP568894" s="90"/>
    </row>
    <row r="568895" spans="68:68" customFormat="1">
      <c r="BP568895" s="90"/>
    </row>
    <row r="568896" spans="68:68" customFormat="1">
      <c r="BP568896" s="90"/>
    </row>
    <row r="568897" spans="68:68" customFormat="1">
      <c r="BP568897" s="90"/>
    </row>
    <row r="568898" spans="68:68" customFormat="1">
      <c r="BP568898" s="90"/>
    </row>
    <row r="568899" spans="68:68" customFormat="1">
      <c r="BP568899" s="90"/>
    </row>
    <row r="568900" spans="68:68" customFormat="1">
      <c r="BP568900" s="90"/>
    </row>
    <row r="568901" spans="68:68" customFormat="1">
      <c r="BP568901" s="90"/>
    </row>
    <row r="568902" spans="68:68" customFormat="1">
      <c r="BP568902" s="90"/>
    </row>
    <row r="568903" spans="68:68" customFormat="1">
      <c r="BP568903" s="90"/>
    </row>
    <row r="568904" spans="68:68" customFormat="1">
      <c r="BP568904" s="90"/>
    </row>
    <row r="568905" spans="68:68" customFormat="1">
      <c r="BP568905" s="90"/>
    </row>
    <row r="568906" spans="68:68" customFormat="1">
      <c r="BP568906" s="90"/>
    </row>
    <row r="568907" spans="68:68" customFormat="1">
      <c r="BP568907" s="90"/>
    </row>
    <row r="568908" spans="68:68" customFormat="1">
      <c r="BP568908" s="90"/>
    </row>
    <row r="568909" spans="68:68" customFormat="1">
      <c r="BP568909" s="90"/>
    </row>
    <row r="568910" spans="68:68" customFormat="1">
      <c r="BP568910" s="90"/>
    </row>
    <row r="568911" spans="68:68" customFormat="1">
      <c r="BP568911" s="90"/>
    </row>
    <row r="568912" spans="68:68" customFormat="1">
      <c r="BP568912" s="90"/>
    </row>
    <row r="568913" spans="68:68" customFormat="1">
      <c r="BP568913" s="90"/>
    </row>
    <row r="568914" spans="68:68" customFormat="1">
      <c r="BP568914" s="90"/>
    </row>
    <row r="568915" spans="68:68" customFormat="1">
      <c r="BP568915" s="90"/>
    </row>
    <row r="568916" spans="68:68" customFormat="1">
      <c r="BP568916" s="90"/>
    </row>
    <row r="568917" spans="68:68" customFormat="1">
      <c r="BP568917" s="90"/>
    </row>
    <row r="568918" spans="68:68" customFormat="1">
      <c r="BP568918" s="90"/>
    </row>
    <row r="568919" spans="68:68" customFormat="1">
      <c r="BP568919" s="90"/>
    </row>
    <row r="568920" spans="68:68" customFormat="1">
      <c r="BP568920" s="90"/>
    </row>
    <row r="568921" spans="68:68" customFormat="1">
      <c r="BP568921" s="90"/>
    </row>
    <row r="568922" spans="68:68" customFormat="1">
      <c r="BP568922" s="90"/>
    </row>
    <row r="568923" spans="68:68" customFormat="1">
      <c r="BP568923" s="90"/>
    </row>
    <row r="568924" spans="68:68" customFormat="1">
      <c r="BP568924" s="90"/>
    </row>
    <row r="568925" spans="68:68" customFormat="1">
      <c r="BP568925" s="90"/>
    </row>
    <row r="568926" spans="68:68" customFormat="1">
      <c r="BP568926" s="90"/>
    </row>
    <row r="568927" spans="68:68" customFormat="1">
      <c r="BP568927" s="90"/>
    </row>
    <row r="568928" spans="68:68" customFormat="1">
      <c r="BP568928" s="90"/>
    </row>
    <row r="568929" spans="68:68" customFormat="1">
      <c r="BP568929" s="90"/>
    </row>
    <row r="568930" spans="68:68" customFormat="1">
      <c r="BP568930" s="90"/>
    </row>
    <row r="568931" spans="68:68" customFormat="1">
      <c r="BP568931" s="90"/>
    </row>
    <row r="568932" spans="68:68" customFormat="1">
      <c r="BP568932" s="90"/>
    </row>
    <row r="568933" spans="68:68" customFormat="1">
      <c r="BP568933" s="90"/>
    </row>
    <row r="568934" spans="68:68" customFormat="1">
      <c r="BP568934" s="90"/>
    </row>
    <row r="568935" spans="68:68" customFormat="1">
      <c r="BP568935" s="90"/>
    </row>
    <row r="568936" spans="68:68" customFormat="1">
      <c r="BP568936" s="90"/>
    </row>
    <row r="568937" spans="68:68" customFormat="1">
      <c r="BP568937" s="90"/>
    </row>
    <row r="568938" spans="68:68" customFormat="1">
      <c r="BP568938" s="90"/>
    </row>
    <row r="568939" spans="68:68" customFormat="1">
      <c r="BP568939" s="90"/>
    </row>
    <row r="568940" spans="68:68" customFormat="1">
      <c r="BP568940" s="90"/>
    </row>
    <row r="568941" spans="68:68" customFormat="1">
      <c r="BP568941" s="90"/>
    </row>
    <row r="568942" spans="68:68" customFormat="1">
      <c r="BP568942" s="90"/>
    </row>
    <row r="568943" spans="68:68" customFormat="1">
      <c r="BP568943" s="90"/>
    </row>
    <row r="568944" spans="68:68" customFormat="1">
      <c r="BP568944" s="90"/>
    </row>
    <row r="568945" spans="68:68" customFormat="1">
      <c r="BP568945" s="90"/>
    </row>
    <row r="568946" spans="68:68" customFormat="1">
      <c r="BP568946" s="90"/>
    </row>
    <row r="568947" spans="68:68" customFormat="1">
      <c r="BP568947" s="90"/>
    </row>
    <row r="568948" spans="68:68" customFormat="1">
      <c r="BP568948" s="90"/>
    </row>
    <row r="568949" spans="68:68" customFormat="1">
      <c r="BP568949" s="90"/>
    </row>
    <row r="568950" spans="68:68" customFormat="1">
      <c r="BP568950" s="90"/>
    </row>
    <row r="568951" spans="68:68" customFormat="1">
      <c r="BP568951" s="90"/>
    </row>
    <row r="568952" spans="68:68" customFormat="1">
      <c r="BP568952" s="90"/>
    </row>
    <row r="568953" spans="68:68" customFormat="1">
      <c r="BP568953" s="90"/>
    </row>
    <row r="568954" spans="68:68" customFormat="1">
      <c r="BP568954" s="90"/>
    </row>
    <row r="568955" spans="68:68" customFormat="1">
      <c r="BP568955" s="90"/>
    </row>
    <row r="568956" spans="68:68" customFormat="1">
      <c r="BP568956" s="90"/>
    </row>
    <row r="568957" spans="68:68" customFormat="1">
      <c r="BP568957" s="90"/>
    </row>
    <row r="568958" spans="68:68" customFormat="1">
      <c r="BP568958" s="90"/>
    </row>
    <row r="568959" spans="68:68" customFormat="1">
      <c r="BP568959" s="90"/>
    </row>
    <row r="568960" spans="68:68" customFormat="1">
      <c r="BP568960" s="90"/>
    </row>
    <row r="568961" spans="68:68" customFormat="1">
      <c r="BP568961" s="90"/>
    </row>
    <row r="568962" spans="68:68" customFormat="1">
      <c r="BP568962" s="90"/>
    </row>
    <row r="568963" spans="68:68" customFormat="1">
      <c r="BP568963" s="90"/>
    </row>
    <row r="568964" spans="68:68" customFormat="1">
      <c r="BP568964" s="90"/>
    </row>
    <row r="568965" spans="68:68" customFormat="1">
      <c r="BP568965" s="90"/>
    </row>
    <row r="568966" spans="68:68" customFormat="1">
      <c r="BP568966" s="90"/>
    </row>
    <row r="568967" spans="68:68" customFormat="1">
      <c r="BP568967" s="90"/>
    </row>
    <row r="568968" spans="68:68" customFormat="1">
      <c r="BP568968" s="90"/>
    </row>
    <row r="568969" spans="68:68" customFormat="1">
      <c r="BP568969" s="90"/>
    </row>
    <row r="568970" spans="68:68" customFormat="1">
      <c r="BP568970" s="90"/>
    </row>
    <row r="568971" spans="68:68" customFormat="1">
      <c r="BP568971" s="90"/>
    </row>
    <row r="568972" spans="68:68" customFormat="1">
      <c r="BP568972" s="90"/>
    </row>
    <row r="568973" spans="68:68" customFormat="1">
      <c r="BP568973" s="90"/>
    </row>
    <row r="568974" spans="68:68" customFormat="1">
      <c r="BP568974" s="90"/>
    </row>
    <row r="568975" spans="68:68" customFormat="1">
      <c r="BP568975" s="90"/>
    </row>
    <row r="568976" spans="68:68" customFormat="1">
      <c r="BP568976" s="90"/>
    </row>
    <row r="568977" spans="68:68" customFormat="1">
      <c r="BP568977" s="90"/>
    </row>
    <row r="568978" spans="68:68" customFormat="1">
      <c r="BP568978" s="90"/>
    </row>
    <row r="568979" spans="68:68" customFormat="1">
      <c r="BP568979" s="90"/>
    </row>
    <row r="568980" spans="68:68" customFormat="1">
      <c r="BP568980" s="90"/>
    </row>
    <row r="568981" spans="68:68" customFormat="1">
      <c r="BP568981" s="90"/>
    </row>
    <row r="568982" spans="68:68" customFormat="1">
      <c r="BP568982" s="90"/>
    </row>
    <row r="568983" spans="68:68" customFormat="1">
      <c r="BP568983" s="90"/>
    </row>
    <row r="568984" spans="68:68" customFormat="1">
      <c r="BP568984" s="90"/>
    </row>
    <row r="568985" spans="68:68" customFormat="1">
      <c r="BP568985" s="90"/>
    </row>
    <row r="568986" spans="68:68" customFormat="1">
      <c r="BP568986" s="90"/>
    </row>
    <row r="568987" spans="68:68" customFormat="1">
      <c r="BP568987" s="90"/>
    </row>
    <row r="568988" spans="68:68" customFormat="1">
      <c r="BP568988" s="90"/>
    </row>
    <row r="568989" spans="68:68" customFormat="1">
      <c r="BP568989" s="90"/>
    </row>
    <row r="568990" spans="68:68" customFormat="1">
      <c r="BP568990" s="90"/>
    </row>
    <row r="568991" spans="68:68" customFormat="1">
      <c r="BP568991" s="90"/>
    </row>
    <row r="568992" spans="68:68" customFormat="1">
      <c r="BP568992" s="90"/>
    </row>
    <row r="568993" spans="68:68" customFormat="1">
      <c r="BP568993" s="90"/>
    </row>
    <row r="568994" spans="68:68" customFormat="1">
      <c r="BP568994" s="90"/>
    </row>
    <row r="568995" spans="68:68" customFormat="1">
      <c r="BP568995" s="90"/>
    </row>
    <row r="568996" spans="68:68" customFormat="1">
      <c r="BP568996" s="90"/>
    </row>
    <row r="568997" spans="68:68" customFormat="1">
      <c r="BP568997" s="90"/>
    </row>
    <row r="568998" spans="68:68" customFormat="1">
      <c r="BP568998" s="90"/>
    </row>
    <row r="568999" spans="68:68" customFormat="1">
      <c r="BP568999" s="90"/>
    </row>
    <row r="569000" spans="68:68" customFormat="1">
      <c r="BP569000" s="90"/>
    </row>
    <row r="569001" spans="68:68" customFormat="1">
      <c r="BP569001" s="90"/>
    </row>
    <row r="569002" spans="68:68" customFormat="1">
      <c r="BP569002" s="90"/>
    </row>
    <row r="569003" spans="68:68" customFormat="1">
      <c r="BP569003" s="90"/>
    </row>
    <row r="569004" spans="68:68" customFormat="1">
      <c r="BP569004" s="90"/>
    </row>
    <row r="569005" spans="68:68" customFormat="1">
      <c r="BP569005" s="90"/>
    </row>
    <row r="569006" spans="68:68" customFormat="1">
      <c r="BP569006" s="90"/>
    </row>
    <row r="569007" spans="68:68" customFormat="1">
      <c r="BP569007" s="90"/>
    </row>
    <row r="569008" spans="68:68" customFormat="1">
      <c r="BP569008" s="90"/>
    </row>
    <row r="569009" spans="68:68" customFormat="1">
      <c r="BP569009" s="90"/>
    </row>
    <row r="569010" spans="68:68" customFormat="1">
      <c r="BP569010" s="90"/>
    </row>
    <row r="569011" spans="68:68" customFormat="1">
      <c r="BP569011" s="90"/>
    </row>
    <row r="569012" spans="68:68" customFormat="1">
      <c r="BP569012" s="90"/>
    </row>
    <row r="569013" spans="68:68" customFormat="1">
      <c r="BP569013" s="90"/>
    </row>
    <row r="569014" spans="68:68" customFormat="1">
      <c r="BP569014" s="90"/>
    </row>
    <row r="569015" spans="68:68" customFormat="1">
      <c r="BP569015" s="90"/>
    </row>
    <row r="569016" spans="68:68" customFormat="1">
      <c r="BP569016" s="90"/>
    </row>
    <row r="569017" spans="68:68" customFormat="1">
      <c r="BP569017" s="90"/>
    </row>
    <row r="569018" spans="68:68" customFormat="1">
      <c r="BP569018" s="90"/>
    </row>
    <row r="569019" spans="68:68" customFormat="1">
      <c r="BP569019" s="90"/>
    </row>
    <row r="569020" spans="68:68" customFormat="1">
      <c r="BP569020" s="90"/>
    </row>
    <row r="569021" spans="68:68" customFormat="1">
      <c r="BP569021" s="90"/>
    </row>
    <row r="569022" spans="68:68" customFormat="1">
      <c r="BP569022" s="90"/>
    </row>
    <row r="569023" spans="68:68" customFormat="1">
      <c r="BP569023" s="90"/>
    </row>
    <row r="569024" spans="68:68" customFormat="1">
      <c r="BP569024" s="90"/>
    </row>
    <row r="569025" spans="68:68" customFormat="1">
      <c r="BP569025" s="90"/>
    </row>
    <row r="569026" spans="68:68" customFormat="1">
      <c r="BP569026" s="90"/>
    </row>
    <row r="569027" spans="68:68" customFormat="1">
      <c r="BP569027" s="90"/>
    </row>
    <row r="569028" spans="68:68" customFormat="1">
      <c r="BP569028" s="90"/>
    </row>
    <row r="569029" spans="68:68" customFormat="1">
      <c r="BP569029" s="90"/>
    </row>
    <row r="569030" spans="68:68" customFormat="1">
      <c r="BP569030" s="90"/>
    </row>
    <row r="569031" spans="68:68" customFormat="1">
      <c r="BP569031" s="90"/>
    </row>
    <row r="569032" spans="68:68" customFormat="1">
      <c r="BP569032" s="90"/>
    </row>
    <row r="569033" spans="68:68" customFormat="1">
      <c r="BP569033" s="90"/>
    </row>
    <row r="569034" spans="68:68" customFormat="1">
      <c r="BP569034" s="90"/>
    </row>
    <row r="569035" spans="68:68" customFormat="1">
      <c r="BP569035" s="90"/>
    </row>
    <row r="569036" spans="68:68" customFormat="1">
      <c r="BP569036" s="90"/>
    </row>
    <row r="569037" spans="68:68" customFormat="1">
      <c r="BP569037" s="90"/>
    </row>
    <row r="569038" spans="68:68" customFormat="1">
      <c r="BP569038" s="90"/>
    </row>
    <row r="569039" spans="68:68" customFormat="1">
      <c r="BP569039" s="90"/>
    </row>
    <row r="569040" spans="68:68" customFormat="1">
      <c r="BP569040" s="90"/>
    </row>
    <row r="569041" spans="68:68" customFormat="1">
      <c r="BP569041" s="90"/>
    </row>
    <row r="569042" spans="68:68" customFormat="1">
      <c r="BP569042" s="90"/>
    </row>
    <row r="569043" spans="68:68" customFormat="1">
      <c r="BP569043" s="90"/>
    </row>
    <row r="569044" spans="68:68" customFormat="1">
      <c r="BP569044" s="90"/>
    </row>
    <row r="569045" spans="68:68" customFormat="1">
      <c r="BP569045" s="90"/>
    </row>
    <row r="569046" spans="68:68" customFormat="1">
      <c r="BP569046" s="90"/>
    </row>
    <row r="569047" spans="68:68" customFormat="1">
      <c r="BP569047" s="90"/>
    </row>
    <row r="569048" spans="68:68" customFormat="1">
      <c r="BP569048" s="90"/>
    </row>
    <row r="569049" spans="68:68" customFormat="1">
      <c r="BP569049" s="90"/>
    </row>
    <row r="569050" spans="68:68" customFormat="1">
      <c r="BP569050" s="90"/>
    </row>
    <row r="569051" spans="68:68" customFormat="1">
      <c r="BP569051" s="90"/>
    </row>
    <row r="569052" spans="68:68" customFormat="1">
      <c r="BP569052" s="90"/>
    </row>
    <row r="569053" spans="68:68" customFormat="1">
      <c r="BP569053" s="90"/>
    </row>
    <row r="569054" spans="68:68" customFormat="1">
      <c r="BP569054" s="90"/>
    </row>
    <row r="569055" spans="68:68" customFormat="1">
      <c r="BP569055" s="90"/>
    </row>
    <row r="569056" spans="68:68" customFormat="1">
      <c r="BP569056" s="90"/>
    </row>
    <row r="569057" spans="68:68" customFormat="1">
      <c r="BP569057" s="90"/>
    </row>
    <row r="569058" spans="68:68" customFormat="1">
      <c r="BP569058" s="90"/>
    </row>
    <row r="569059" spans="68:68" customFormat="1">
      <c r="BP569059" s="90"/>
    </row>
    <row r="569060" spans="68:68" customFormat="1">
      <c r="BP569060" s="90"/>
    </row>
    <row r="569061" spans="68:68" customFormat="1">
      <c r="BP569061" s="90"/>
    </row>
    <row r="569062" spans="68:68" customFormat="1">
      <c r="BP569062" s="90"/>
    </row>
    <row r="569063" spans="68:68" customFormat="1">
      <c r="BP569063" s="90"/>
    </row>
    <row r="569064" spans="68:68" customFormat="1">
      <c r="BP569064" s="90"/>
    </row>
    <row r="569065" spans="68:68" customFormat="1">
      <c r="BP569065" s="90"/>
    </row>
    <row r="569066" spans="68:68" customFormat="1">
      <c r="BP569066" s="90"/>
    </row>
    <row r="569067" spans="68:68" customFormat="1">
      <c r="BP569067" s="90"/>
    </row>
    <row r="569068" spans="68:68" customFormat="1">
      <c r="BP569068" s="90"/>
    </row>
    <row r="569069" spans="68:68" customFormat="1">
      <c r="BP569069" s="90"/>
    </row>
    <row r="569070" spans="68:68" customFormat="1">
      <c r="BP569070" s="90"/>
    </row>
    <row r="569071" spans="68:68" customFormat="1">
      <c r="BP569071" s="90"/>
    </row>
    <row r="569072" spans="68:68" customFormat="1">
      <c r="BP569072" s="90"/>
    </row>
    <row r="569073" spans="68:68" customFormat="1">
      <c r="BP569073" s="90"/>
    </row>
    <row r="569074" spans="68:68" customFormat="1">
      <c r="BP569074" s="90"/>
    </row>
    <row r="569075" spans="68:68" customFormat="1">
      <c r="BP569075" s="90"/>
    </row>
    <row r="569076" spans="68:68" customFormat="1">
      <c r="BP569076" s="90"/>
    </row>
    <row r="569077" spans="68:68" customFormat="1">
      <c r="BP569077" s="90"/>
    </row>
    <row r="569078" spans="68:68" customFormat="1">
      <c r="BP569078" s="90"/>
    </row>
    <row r="569079" spans="68:68" customFormat="1">
      <c r="BP569079" s="90"/>
    </row>
    <row r="569080" spans="68:68" customFormat="1">
      <c r="BP569080" s="90"/>
    </row>
    <row r="569081" spans="68:68" customFormat="1">
      <c r="BP569081" s="90"/>
    </row>
    <row r="569082" spans="68:68" customFormat="1">
      <c r="BP569082" s="90"/>
    </row>
    <row r="569083" spans="68:68" customFormat="1">
      <c r="BP569083" s="90"/>
    </row>
    <row r="569084" spans="68:68" customFormat="1">
      <c r="BP569084" s="90"/>
    </row>
    <row r="569085" spans="68:68" customFormat="1">
      <c r="BP569085" s="90"/>
    </row>
    <row r="569086" spans="68:68" customFormat="1">
      <c r="BP569086" s="90"/>
    </row>
    <row r="569087" spans="68:68" customFormat="1">
      <c r="BP569087" s="90"/>
    </row>
    <row r="569088" spans="68:68" customFormat="1">
      <c r="BP569088" s="90"/>
    </row>
    <row r="569089" spans="68:68" customFormat="1">
      <c r="BP569089" s="90"/>
    </row>
    <row r="569090" spans="68:68" customFormat="1">
      <c r="BP569090" s="90"/>
    </row>
    <row r="569091" spans="68:68" customFormat="1">
      <c r="BP569091" s="90"/>
    </row>
    <row r="569092" spans="68:68" customFormat="1">
      <c r="BP569092" s="90"/>
    </row>
    <row r="569093" spans="68:68" customFormat="1">
      <c r="BP569093" s="90"/>
    </row>
    <row r="569094" spans="68:68" customFormat="1">
      <c r="BP569094" s="90"/>
    </row>
    <row r="569095" spans="68:68" customFormat="1">
      <c r="BP569095" s="90"/>
    </row>
    <row r="569096" spans="68:68" customFormat="1">
      <c r="BP569096" s="90"/>
    </row>
    <row r="569097" spans="68:68" customFormat="1">
      <c r="BP569097" s="90"/>
    </row>
    <row r="569098" spans="68:68" customFormat="1">
      <c r="BP569098" s="90"/>
    </row>
    <row r="569099" spans="68:68" customFormat="1">
      <c r="BP569099" s="90"/>
    </row>
    <row r="569100" spans="68:68" customFormat="1">
      <c r="BP569100" s="90"/>
    </row>
    <row r="569101" spans="68:68" customFormat="1">
      <c r="BP569101" s="90"/>
    </row>
    <row r="569102" spans="68:68" customFormat="1">
      <c r="BP569102" s="90"/>
    </row>
    <row r="569103" spans="68:68" customFormat="1">
      <c r="BP569103" s="90"/>
    </row>
    <row r="569104" spans="68:68" customFormat="1">
      <c r="BP569104" s="90"/>
    </row>
    <row r="569105" spans="68:68" customFormat="1">
      <c r="BP569105" s="90"/>
    </row>
    <row r="569106" spans="68:68" customFormat="1">
      <c r="BP569106" s="90"/>
    </row>
    <row r="569107" spans="68:68" customFormat="1">
      <c r="BP569107" s="90"/>
    </row>
    <row r="569108" spans="68:68" customFormat="1">
      <c r="BP569108" s="90"/>
    </row>
    <row r="569109" spans="68:68" customFormat="1">
      <c r="BP569109" s="90"/>
    </row>
    <row r="569110" spans="68:68" customFormat="1">
      <c r="BP569110" s="90"/>
    </row>
    <row r="569111" spans="68:68" customFormat="1">
      <c r="BP569111" s="90"/>
    </row>
    <row r="569112" spans="68:68" customFormat="1">
      <c r="BP569112" s="90"/>
    </row>
    <row r="569113" spans="68:68" customFormat="1">
      <c r="BP569113" s="90"/>
    </row>
    <row r="569114" spans="68:68" customFormat="1">
      <c r="BP569114" s="90"/>
    </row>
    <row r="569115" spans="68:68" customFormat="1">
      <c r="BP569115" s="90"/>
    </row>
    <row r="569116" spans="68:68" customFormat="1">
      <c r="BP569116" s="90"/>
    </row>
    <row r="569117" spans="68:68" customFormat="1">
      <c r="BP569117" s="90"/>
    </row>
    <row r="569118" spans="68:68" customFormat="1">
      <c r="BP569118" s="90"/>
    </row>
    <row r="569119" spans="68:68" customFormat="1">
      <c r="BP569119" s="90"/>
    </row>
    <row r="569120" spans="68:68" customFormat="1">
      <c r="BP569120" s="90"/>
    </row>
    <row r="569121" spans="68:68" customFormat="1">
      <c r="BP569121" s="90"/>
    </row>
    <row r="569122" spans="68:68" customFormat="1">
      <c r="BP569122" s="90"/>
    </row>
    <row r="569123" spans="68:68" customFormat="1">
      <c r="BP569123" s="90"/>
    </row>
    <row r="569124" spans="68:68" customFormat="1">
      <c r="BP569124" s="90"/>
    </row>
    <row r="569125" spans="68:68" customFormat="1">
      <c r="BP569125" s="90"/>
    </row>
    <row r="569126" spans="68:68" customFormat="1">
      <c r="BP569126" s="90"/>
    </row>
    <row r="569127" spans="68:68" customFormat="1">
      <c r="BP569127" s="90"/>
    </row>
    <row r="569128" spans="68:68" customFormat="1">
      <c r="BP569128" s="90"/>
    </row>
    <row r="569129" spans="68:68" customFormat="1">
      <c r="BP569129" s="90"/>
    </row>
    <row r="569130" spans="68:68" customFormat="1">
      <c r="BP569130" s="90"/>
    </row>
    <row r="569131" spans="68:68" customFormat="1">
      <c r="BP569131" s="90"/>
    </row>
    <row r="569132" spans="68:68" customFormat="1">
      <c r="BP569132" s="90"/>
    </row>
    <row r="569133" spans="68:68" customFormat="1">
      <c r="BP569133" s="90"/>
    </row>
    <row r="569134" spans="68:68" customFormat="1">
      <c r="BP569134" s="90"/>
    </row>
    <row r="569135" spans="68:68" customFormat="1">
      <c r="BP569135" s="90"/>
    </row>
    <row r="569136" spans="68:68" customFormat="1">
      <c r="BP569136" s="90"/>
    </row>
    <row r="569137" spans="68:68" customFormat="1">
      <c r="BP569137" s="90"/>
    </row>
    <row r="569138" spans="68:68" customFormat="1">
      <c r="BP569138" s="90"/>
    </row>
    <row r="569139" spans="68:68" customFormat="1">
      <c r="BP569139" s="90"/>
    </row>
    <row r="569140" spans="68:68" customFormat="1">
      <c r="BP569140" s="90"/>
    </row>
    <row r="569141" spans="68:68" customFormat="1">
      <c r="BP569141" s="90"/>
    </row>
    <row r="569142" spans="68:68" customFormat="1">
      <c r="BP569142" s="90"/>
    </row>
    <row r="569143" spans="68:68" customFormat="1">
      <c r="BP569143" s="90"/>
    </row>
    <row r="569144" spans="68:68" customFormat="1">
      <c r="BP569144" s="90"/>
    </row>
    <row r="569145" spans="68:68" customFormat="1">
      <c r="BP569145" s="90"/>
    </row>
    <row r="569146" spans="68:68" customFormat="1">
      <c r="BP569146" s="90"/>
    </row>
    <row r="569147" spans="68:68" customFormat="1">
      <c r="BP569147" s="90"/>
    </row>
    <row r="569148" spans="68:68" customFormat="1">
      <c r="BP569148" s="90"/>
    </row>
    <row r="569149" spans="68:68" customFormat="1">
      <c r="BP569149" s="90"/>
    </row>
    <row r="569150" spans="68:68" customFormat="1">
      <c r="BP569150" s="90"/>
    </row>
    <row r="569151" spans="68:68" customFormat="1">
      <c r="BP569151" s="90"/>
    </row>
    <row r="569152" spans="68:68" customFormat="1">
      <c r="BP569152" s="90"/>
    </row>
    <row r="569153" spans="68:68" customFormat="1">
      <c r="BP569153" s="90"/>
    </row>
    <row r="569154" spans="68:68" customFormat="1">
      <c r="BP569154" s="90"/>
    </row>
    <row r="569155" spans="68:68" customFormat="1">
      <c r="BP569155" s="90"/>
    </row>
    <row r="569156" spans="68:68" customFormat="1">
      <c r="BP569156" s="90"/>
    </row>
    <row r="569157" spans="68:68" customFormat="1">
      <c r="BP569157" s="90"/>
    </row>
    <row r="569158" spans="68:68" customFormat="1">
      <c r="BP569158" s="90"/>
    </row>
    <row r="569159" spans="68:68" customFormat="1">
      <c r="BP569159" s="90"/>
    </row>
    <row r="569160" spans="68:68" customFormat="1">
      <c r="BP569160" s="90"/>
    </row>
    <row r="569161" spans="68:68" customFormat="1">
      <c r="BP569161" s="90"/>
    </row>
    <row r="569162" spans="68:68" customFormat="1">
      <c r="BP569162" s="90"/>
    </row>
    <row r="569163" spans="68:68" customFormat="1">
      <c r="BP569163" s="90"/>
    </row>
    <row r="569164" spans="68:68" customFormat="1">
      <c r="BP569164" s="90"/>
    </row>
    <row r="569165" spans="68:68" customFormat="1">
      <c r="BP569165" s="90"/>
    </row>
    <row r="569166" spans="68:68" customFormat="1">
      <c r="BP569166" s="90"/>
    </row>
    <row r="569167" spans="68:68" customFormat="1">
      <c r="BP569167" s="90"/>
    </row>
    <row r="569168" spans="68:68" customFormat="1">
      <c r="BP569168" s="90"/>
    </row>
    <row r="569169" spans="68:68" customFormat="1">
      <c r="BP569169" s="90"/>
    </row>
    <row r="569170" spans="68:68" customFormat="1">
      <c r="BP569170" s="90"/>
    </row>
    <row r="569171" spans="68:68" customFormat="1">
      <c r="BP569171" s="90"/>
    </row>
    <row r="569172" spans="68:68" customFormat="1">
      <c r="BP569172" s="90"/>
    </row>
    <row r="569173" spans="68:68" customFormat="1">
      <c r="BP569173" s="90"/>
    </row>
    <row r="569174" spans="68:68" customFormat="1">
      <c r="BP569174" s="90"/>
    </row>
    <row r="569175" spans="68:68" customFormat="1">
      <c r="BP569175" s="90"/>
    </row>
    <row r="569176" spans="68:68" customFormat="1">
      <c r="BP569176" s="90"/>
    </row>
    <row r="569177" spans="68:68" customFormat="1">
      <c r="BP569177" s="90"/>
    </row>
    <row r="569178" spans="68:68" customFormat="1">
      <c r="BP569178" s="90"/>
    </row>
    <row r="569179" spans="68:68" customFormat="1">
      <c r="BP569179" s="90"/>
    </row>
    <row r="569180" spans="68:68" customFormat="1">
      <c r="BP569180" s="90"/>
    </row>
    <row r="569181" spans="68:68" customFormat="1">
      <c r="BP569181" s="90"/>
    </row>
    <row r="569182" spans="68:68" customFormat="1">
      <c r="BP569182" s="90"/>
    </row>
    <row r="569183" spans="68:68" customFormat="1">
      <c r="BP569183" s="90"/>
    </row>
    <row r="569184" spans="68:68" customFormat="1">
      <c r="BP569184" s="90"/>
    </row>
    <row r="569185" spans="68:68" customFormat="1">
      <c r="BP569185" s="90"/>
    </row>
    <row r="569186" spans="68:68" customFormat="1">
      <c r="BP569186" s="90"/>
    </row>
    <row r="569187" spans="68:68" customFormat="1">
      <c r="BP569187" s="90"/>
    </row>
    <row r="569188" spans="68:68" customFormat="1">
      <c r="BP569188" s="90"/>
    </row>
    <row r="569189" spans="68:68" customFormat="1">
      <c r="BP569189" s="90"/>
    </row>
    <row r="569190" spans="68:68" customFormat="1">
      <c r="BP569190" s="90"/>
    </row>
    <row r="569191" spans="68:68" customFormat="1">
      <c r="BP569191" s="90"/>
    </row>
    <row r="569192" spans="68:68" customFormat="1">
      <c r="BP569192" s="90"/>
    </row>
    <row r="569193" spans="68:68" customFormat="1">
      <c r="BP569193" s="90"/>
    </row>
    <row r="569194" spans="68:68" customFormat="1">
      <c r="BP569194" s="90"/>
    </row>
    <row r="569195" spans="68:68" customFormat="1">
      <c r="BP569195" s="90"/>
    </row>
    <row r="569196" spans="68:68" customFormat="1">
      <c r="BP569196" s="90"/>
    </row>
    <row r="569197" spans="68:68" customFormat="1">
      <c r="BP569197" s="90"/>
    </row>
    <row r="569198" spans="68:68" customFormat="1">
      <c r="BP569198" s="90"/>
    </row>
    <row r="569199" spans="68:68" customFormat="1">
      <c r="BP569199" s="90"/>
    </row>
    <row r="569200" spans="68:68" customFormat="1">
      <c r="BP569200" s="90"/>
    </row>
    <row r="569201" spans="68:68" customFormat="1">
      <c r="BP569201" s="90"/>
    </row>
    <row r="569202" spans="68:68" customFormat="1">
      <c r="BP569202" s="90"/>
    </row>
    <row r="569203" spans="68:68" customFormat="1">
      <c r="BP569203" s="90"/>
    </row>
    <row r="569204" spans="68:68" customFormat="1">
      <c r="BP569204" s="90"/>
    </row>
    <row r="569205" spans="68:68" customFormat="1">
      <c r="BP569205" s="90"/>
    </row>
    <row r="569206" spans="68:68" customFormat="1">
      <c r="BP569206" s="90"/>
    </row>
    <row r="569207" spans="68:68" customFormat="1">
      <c r="BP569207" s="90"/>
    </row>
    <row r="569208" spans="68:68" customFormat="1">
      <c r="BP569208" s="90"/>
    </row>
    <row r="569209" spans="68:68" customFormat="1">
      <c r="BP569209" s="90"/>
    </row>
    <row r="569210" spans="68:68" customFormat="1">
      <c r="BP569210" s="90"/>
    </row>
    <row r="569211" spans="68:68" customFormat="1">
      <c r="BP569211" s="90"/>
    </row>
    <row r="569212" spans="68:68" customFormat="1">
      <c r="BP569212" s="90"/>
    </row>
    <row r="569213" spans="68:68" customFormat="1">
      <c r="BP569213" s="90"/>
    </row>
    <row r="569214" spans="68:68" customFormat="1">
      <c r="BP569214" s="90"/>
    </row>
    <row r="569215" spans="68:68" customFormat="1">
      <c r="BP569215" s="90"/>
    </row>
    <row r="569216" spans="68:68" customFormat="1">
      <c r="BP569216" s="90"/>
    </row>
    <row r="569217" spans="68:68" customFormat="1">
      <c r="BP569217" s="90"/>
    </row>
    <row r="569218" spans="68:68" customFormat="1">
      <c r="BP569218" s="90"/>
    </row>
    <row r="569219" spans="68:68" customFormat="1">
      <c r="BP569219" s="90"/>
    </row>
    <row r="569220" spans="68:68" customFormat="1">
      <c r="BP569220" s="90"/>
    </row>
    <row r="569221" spans="68:68" customFormat="1">
      <c r="BP569221" s="90"/>
    </row>
    <row r="569222" spans="68:68" customFormat="1">
      <c r="BP569222" s="90"/>
    </row>
    <row r="569223" spans="68:68" customFormat="1">
      <c r="BP569223" s="90"/>
    </row>
    <row r="569224" spans="68:68" customFormat="1">
      <c r="BP569224" s="90"/>
    </row>
    <row r="569225" spans="68:68" customFormat="1">
      <c r="BP569225" s="90"/>
    </row>
    <row r="569226" spans="68:68" customFormat="1">
      <c r="BP569226" s="90"/>
    </row>
    <row r="569227" spans="68:68" customFormat="1">
      <c r="BP569227" s="90"/>
    </row>
    <row r="569228" spans="68:68" customFormat="1">
      <c r="BP569228" s="90"/>
    </row>
    <row r="569229" spans="68:68" customFormat="1">
      <c r="BP569229" s="90"/>
    </row>
    <row r="569230" spans="68:68" customFormat="1">
      <c r="BP569230" s="90"/>
    </row>
    <row r="569231" spans="68:68" customFormat="1">
      <c r="BP569231" s="90"/>
    </row>
    <row r="569232" spans="68:68" customFormat="1">
      <c r="BP569232" s="90"/>
    </row>
    <row r="569233" spans="68:68" customFormat="1">
      <c r="BP569233" s="90"/>
    </row>
    <row r="569234" spans="68:68" customFormat="1">
      <c r="BP569234" s="90"/>
    </row>
    <row r="569235" spans="68:68" customFormat="1">
      <c r="BP569235" s="90"/>
    </row>
    <row r="569236" spans="68:68" customFormat="1">
      <c r="BP569236" s="90"/>
    </row>
    <row r="569237" spans="68:68" customFormat="1">
      <c r="BP569237" s="90"/>
    </row>
    <row r="569238" spans="68:68" customFormat="1">
      <c r="BP569238" s="90"/>
    </row>
    <row r="569239" spans="68:68" customFormat="1">
      <c r="BP569239" s="90"/>
    </row>
    <row r="569240" spans="68:68" customFormat="1">
      <c r="BP569240" s="90"/>
    </row>
    <row r="569241" spans="68:68" customFormat="1">
      <c r="BP569241" s="90"/>
    </row>
    <row r="569242" spans="68:68" customFormat="1">
      <c r="BP569242" s="90"/>
    </row>
    <row r="569243" spans="68:68" customFormat="1">
      <c r="BP569243" s="90"/>
    </row>
    <row r="569244" spans="68:68" customFormat="1">
      <c r="BP569244" s="90"/>
    </row>
    <row r="569245" spans="68:68" customFormat="1">
      <c r="BP569245" s="90"/>
    </row>
    <row r="569246" spans="68:68" customFormat="1">
      <c r="BP569246" s="90"/>
    </row>
    <row r="569247" spans="68:68" customFormat="1">
      <c r="BP569247" s="90"/>
    </row>
    <row r="569248" spans="68:68" customFormat="1">
      <c r="BP569248" s="90"/>
    </row>
    <row r="569249" spans="68:68" customFormat="1">
      <c r="BP569249" s="90"/>
    </row>
    <row r="569250" spans="68:68" customFormat="1">
      <c r="BP569250" s="90"/>
    </row>
    <row r="569251" spans="68:68" customFormat="1">
      <c r="BP569251" s="90"/>
    </row>
    <row r="569252" spans="68:68" customFormat="1">
      <c r="BP569252" s="90"/>
    </row>
    <row r="569253" spans="68:68" customFormat="1">
      <c r="BP569253" s="90"/>
    </row>
    <row r="569254" spans="68:68" customFormat="1">
      <c r="BP569254" s="90"/>
    </row>
    <row r="569255" spans="68:68" customFormat="1">
      <c r="BP569255" s="90"/>
    </row>
    <row r="569256" spans="68:68" customFormat="1">
      <c r="BP569256" s="90"/>
    </row>
    <row r="569257" spans="68:68" customFormat="1">
      <c r="BP569257" s="90"/>
    </row>
    <row r="569258" spans="68:68" customFormat="1">
      <c r="BP569258" s="90"/>
    </row>
    <row r="569259" spans="68:68" customFormat="1">
      <c r="BP569259" s="90"/>
    </row>
    <row r="569260" spans="68:68" customFormat="1">
      <c r="BP569260" s="90"/>
    </row>
    <row r="569261" spans="68:68" customFormat="1">
      <c r="BP569261" s="90"/>
    </row>
    <row r="569262" spans="68:68" customFormat="1">
      <c r="BP569262" s="90"/>
    </row>
    <row r="569263" spans="68:68" customFormat="1">
      <c r="BP569263" s="90"/>
    </row>
    <row r="569264" spans="68:68" customFormat="1">
      <c r="BP569264" s="90"/>
    </row>
    <row r="569265" spans="68:68" customFormat="1">
      <c r="BP569265" s="90"/>
    </row>
    <row r="569266" spans="68:68" customFormat="1">
      <c r="BP569266" s="90"/>
    </row>
    <row r="569267" spans="68:68" customFormat="1">
      <c r="BP569267" s="90"/>
    </row>
    <row r="569268" spans="68:68" customFormat="1">
      <c r="BP569268" s="90"/>
    </row>
    <row r="569269" spans="68:68" customFormat="1">
      <c r="BP569269" s="90"/>
    </row>
    <row r="569270" spans="68:68" customFormat="1">
      <c r="BP569270" s="90"/>
    </row>
    <row r="569271" spans="68:68" customFormat="1">
      <c r="BP569271" s="90"/>
    </row>
    <row r="569272" spans="68:68" customFormat="1">
      <c r="BP569272" s="90"/>
    </row>
    <row r="569273" spans="68:68" customFormat="1">
      <c r="BP569273" s="90"/>
    </row>
    <row r="569274" spans="68:68" customFormat="1">
      <c r="BP569274" s="90"/>
    </row>
    <row r="569275" spans="68:68" customFormat="1">
      <c r="BP569275" s="90"/>
    </row>
    <row r="569276" spans="68:68" customFormat="1">
      <c r="BP569276" s="90"/>
    </row>
    <row r="569277" spans="68:68" customFormat="1">
      <c r="BP569277" s="90"/>
    </row>
    <row r="569278" spans="68:68" customFormat="1">
      <c r="BP569278" s="90"/>
    </row>
    <row r="569279" spans="68:68" customFormat="1">
      <c r="BP569279" s="90"/>
    </row>
    <row r="569280" spans="68:68" customFormat="1">
      <c r="BP569280" s="90"/>
    </row>
    <row r="569281" spans="68:68" customFormat="1">
      <c r="BP569281" s="90"/>
    </row>
    <row r="569282" spans="68:68" customFormat="1">
      <c r="BP569282" s="90"/>
    </row>
    <row r="569283" spans="68:68" customFormat="1">
      <c r="BP569283" s="90"/>
    </row>
    <row r="569284" spans="68:68" customFormat="1">
      <c r="BP569284" s="90"/>
    </row>
    <row r="569285" spans="68:68" customFormat="1">
      <c r="BP569285" s="90"/>
    </row>
    <row r="569286" spans="68:68" customFormat="1">
      <c r="BP569286" s="90"/>
    </row>
    <row r="569287" spans="68:68" customFormat="1">
      <c r="BP569287" s="90"/>
    </row>
    <row r="569288" spans="68:68" customFormat="1">
      <c r="BP569288" s="90"/>
    </row>
    <row r="569289" spans="68:68" customFormat="1">
      <c r="BP569289" s="90"/>
    </row>
    <row r="569290" spans="68:68" customFormat="1">
      <c r="BP569290" s="90"/>
    </row>
    <row r="569291" spans="68:68" customFormat="1">
      <c r="BP569291" s="90"/>
    </row>
    <row r="569292" spans="68:68" customFormat="1">
      <c r="BP569292" s="90"/>
    </row>
    <row r="569293" spans="68:68" customFormat="1">
      <c r="BP569293" s="90"/>
    </row>
    <row r="569294" spans="68:68" customFormat="1">
      <c r="BP569294" s="90"/>
    </row>
    <row r="569295" spans="68:68" customFormat="1">
      <c r="BP569295" s="90"/>
    </row>
    <row r="569296" spans="68:68" customFormat="1">
      <c r="BP569296" s="90"/>
    </row>
    <row r="569297" spans="68:68" customFormat="1">
      <c r="BP569297" s="90"/>
    </row>
    <row r="569298" spans="68:68" customFormat="1">
      <c r="BP569298" s="90"/>
    </row>
    <row r="569299" spans="68:68" customFormat="1">
      <c r="BP569299" s="90"/>
    </row>
    <row r="569300" spans="68:68" customFormat="1">
      <c r="BP569300" s="90"/>
    </row>
    <row r="569301" spans="68:68" customFormat="1">
      <c r="BP569301" s="90"/>
    </row>
    <row r="569302" spans="68:68" customFormat="1">
      <c r="BP569302" s="90"/>
    </row>
    <row r="569303" spans="68:68" customFormat="1">
      <c r="BP569303" s="90"/>
    </row>
    <row r="569304" spans="68:68" customFormat="1">
      <c r="BP569304" s="90"/>
    </row>
    <row r="569305" spans="68:68" customFormat="1">
      <c r="BP569305" s="90"/>
    </row>
    <row r="569306" spans="68:68" customFormat="1">
      <c r="BP569306" s="90"/>
    </row>
    <row r="569307" spans="68:68" customFormat="1">
      <c r="BP569307" s="90"/>
    </row>
    <row r="569308" spans="68:68" customFormat="1">
      <c r="BP569308" s="90"/>
    </row>
    <row r="569309" spans="68:68" customFormat="1">
      <c r="BP569309" s="90"/>
    </row>
    <row r="569310" spans="68:68" customFormat="1">
      <c r="BP569310" s="90"/>
    </row>
    <row r="569311" spans="68:68" customFormat="1">
      <c r="BP569311" s="90"/>
    </row>
    <row r="569312" spans="68:68" customFormat="1">
      <c r="BP569312" s="90"/>
    </row>
    <row r="569313" spans="68:68" customFormat="1">
      <c r="BP569313" s="90"/>
    </row>
    <row r="569314" spans="68:68" customFormat="1">
      <c r="BP569314" s="90"/>
    </row>
    <row r="569315" spans="68:68" customFormat="1">
      <c r="BP569315" s="90"/>
    </row>
    <row r="569316" spans="68:68" customFormat="1">
      <c r="BP569316" s="90"/>
    </row>
    <row r="569317" spans="68:68" customFormat="1">
      <c r="BP569317" s="90"/>
    </row>
    <row r="569318" spans="68:68" customFormat="1">
      <c r="BP569318" s="90"/>
    </row>
    <row r="569319" spans="68:68" customFormat="1">
      <c r="BP569319" s="90"/>
    </row>
    <row r="569320" spans="68:68" customFormat="1">
      <c r="BP569320" s="90"/>
    </row>
    <row r="569321" spans="68:68" customFormat="1">
      <c r="BP569321" s="90"/>
    </row>
    <row r="569322" spans="68:68" customFormat="1">
      <c r="BP569322" s="90"/>
    </row>
    <row r="569323" spans="68:68" customFormat="1">
      <c r="BP569323" s="90"/>
    </row>
    <row r="569324" spans="68:68" customFormat="1">
      <c r="BP569324" s="90"/>
    </row>
    <row r="569325" spans="68:68" customFormat="1">
      <c r="BP569325" s="90"/>
    </row>
    <row r="569326" spans="68:68" customFormat="1">
      <c r="BP569326" s="90"/>
    </row>
    <row r="569327" spans="68:68" customFormat="1">
      <c r="BP569327" s="90"/>
    </row>
    <row r="569328" spans="68:68" customFormat="1">
      <c r="BP569328" s="90"/>
    </row>
    <row r="569329" spans="68:68" customFormat="1">
      <c r="BP569329" s="90"/>
    </row>
    <row r="569330" spans="68:68" customFormat="1">
      <c r="BP569330" s="90"/>
    </row>
    <row r="569331" spans="68:68" customFormat="1">
      <c r="BP569331" s="90"/>
    </row>
    <row r="569332" spans="68:68" customFormat="1">
      <c r="BP569332" s="90"/>
    </row>
    <row r="569333" spans="68:68" customFormat="1">
      <c r="BP569333" s="90"/>
    </row>
    <row r="569334" spans="68:68" customFormat="1">
      <c r="BP569334" s="90"/>
    </row>
    <row r="569335" spans="68:68" customFormat="1">
      <c r="BP569335" s="90"/>
    </row>
    <row r="569336" spans="68:68" customFormat="1">
      <c r="BP569336" s="90"/>
    </row>
    <row r="569337" spans="68:68" customFormat="1">
      <c r="BP569337" s="90"/>
    </row>
    <row r="569338" spans="68:68" customFormat="1">
      <c r="BP569338" s="90"/>
    </row>
    <row r="569339" spans="68:68" customFormat="1">
      <c r="BP569339" s="90"/>
    </row>
    <row r="569340" spans="68:68" customFormat="1">
      <c r="BP569340" s="90"/>
    </row>
    <row r="569341" spans="68:68" customFormat="1">
      <c r="BP569341" s="90"/>
    </row>
    <row r="569342" spans="68:68" customFormat="1">
      <c r="BP569342" s="90"/>
    </row>
    <row r="569343" spans="68:68" customFormat="1">
      <c r="BP569343" s="90"/>
    </row>
    <row r="569344" spans="68:68" customFormat="1">
      <c r="BP569344" s="90"/>
    </row>
    <row r="569345" spans="68:68" customFormat="1">
      <c r="BP569345" s="90"/>
    </row>
    <row r="569346" spans="68:68" customFormat="1">
      <c r="BP569346" s="90"/>
    </row>
    <row r="569347" spans="68:68" customFormat="1">
      <c r="BP569347" s="90"/>
    </row>
    <row r="569348" spans="68:68" customFormat="1">
      <c r="BP569348" s="90"/>
    </row>
    <row r="569349" spans="68:68" customFormat="1">
      <c r="BP569349" s="90"/>
    </row>
    <row r="569350" spans="68:68" customFormat="1">
      <c r="BP569350" s="90"/>
    </row>
    <row r="569351" spans="68:68" customFormat="1">
      <c r="BP569351" s="90"/>
    </row>
    <row r="569352" spans="68:68" customFormat="1">
      <c r="BP569352" s="90"/>
    </row>
    <row r="569353" spans="68:68" customFormat="1">
      <c r="BP569353" s="90"/>
    </row>
    <row r="569354" spans="68:68" customFormat="1">
      <c r="BP569354" s="90"/>
    </row>
    <row r="569355" spans="68:68" customFormat="1">
      <c r="BP569355" s="90"/>
    </row>
    <row r="569356" spans="68:68" customFormat="1">
      <c r="BP569356" s="90"/>
    </row>
    <row r="569357" spans="68:68" customFormat="1">
      <c r="BP569357" s="90"/>
    </row>
    <row r="569358" spans="68:68" customFormat="1">
      <c r="BP569358" s="90"/>
    </row>
    <row r="569359" spans="68:68" customFormat="1">
      <c r="BP569359" s="90"/>
    </row>
    <row r="569360" spans="68:68" customFormat="1">
      <c r="BP569360" s="90"/>
    </row>
    <row r="569361" spans="68:68" customFormat="1">
      <c r="BP569361" s="90"/>
    </row>
    <row r="569362" spans="68:68" customFormat="1">
      <c r="BP569362" s="90"/>
    </row>
    <row r="569363" spans="68:68" customFormat="1">
      <c r="BP569363" s="90"/>
    </row>
    <row r="569364" spans="68:68" customFormat="1">
      <c r="BP569364" s="90"/>
    </row>
    <row r="569365" spans="68:68" customFormat="1">
      <c r="BP569365" s="90"/>
    </row>
    <row r="569366" spans="68:68" customFormat="1">
      <c r="BP569366" s="90"/>
    </row>
    <row r="569367" spans="68:68" customFormat="1">
      <c r="BP569367" s="90"/>
    </row>
    <row r="569368" spans="68:68" customFormat="1">
      <c r="BP569368" s="90"/>
    </row>
    <row r="569369" spans="68:68" customFormat="1">
      <c r="BP569369" s="90"/>
    </row>
    <row r="569370" spans="68:68" customFormat="1">
      <c r="BP569370" s="90"/>
    </row>
    <row r="569371" spans="68:68" customFormat="1">
      <c r="BP569371" s="90"/>
    </row>
    <row r="569372" spans="68:68" customFormat="1">
      <c r="BP569372" s="90"/>
    </row>
    <row r="569373" spans="68:68" customFormat="1">
      <c r="BP569373" s="90"/>
    </row>
    <row r="569374" spans="68:68" customFormat="1">
      <c r="BP569374" s="90"/>
    </row>
    <row r="569375" spans="68:68" customFormat="1">
      <c r="BP569375" s="90"/>
    </row>
    <row r="569376" spans="68:68" customFormat="1">
      <c r="BP569376" s="90"/>
    </row>
    <row r="569377" spans="68:68" customFormat="1">
      <c r="BP569377" s="90"/>
    </row>
    <row r="569378" spans="68:68" customFormat="1">
      <c r="BP569378" s="90"/>
    </row>
    <row r="569379" spans="68:68" customFormat="1">
      <c r="BP569379" s="90"/>
    </row>
    <row r="569380" spans="68:68" customFormat="1">
      <c r="BP569380" s="90"/>
    </row>
    <row r="569381" spans="68:68" customFormat="1">
      <c r="BP569381" s="90"/>
    </row>
    <row r="569382" spans="68:68" customFormat="1">
      <c r="BP569382" s="90"/>
    </row>
    <row r="569383" spans="68:68" customFormat="1">
      <c r="BP569383" s="90"/>
    </row>
    <row r="569384" spans="68:68" customFormat="1">
      <c r="BP569384" s="90"/>
    </row>
    <row r="569385" spans="68:68" customFormat="1">
      <c r="BP569385" s="90"/>
    </row>
    <row r="569386" spans="68:68" customFormat="1">
      <c r="BP569386" s="90"/>
    </row>
    <row r="569387" spans="68:68" customFormat="1">
      <c r="BP569387" s="90"/>
    </row>
    <row r="569388" spans="68:68" customFormat="1">
      <c r="BP569388" s="90"/>
    </row>
    <row r="569389" spans="68:68" customFormat="1">
      <c r="BP569389" s="90"/>
    </row>
    <row r="569390" spans="68:68" customFormat="1">
      <c r="BP569390" s="90"/>
    </row>
    <row r="569391" spans="68:68" customFormat="1">
      <c r="BP569391" s="90"/>
    </row>
    <row r="569392" spans="68:68" customFormat="1">
      <c r="BP569392" s="90"/>
    </row>
    <row r="569393" spans="68:68" customFormat="1">
      <c r="BP569393" s="90"/>
    </row>
    <row r="569394" spans="68:68" customFormat="1">
      <c r="BP569394" s="90"/>
    </row>
    <row r="569395" spans="68:68" customFormat="1">
      <c r="BP569395" s="90"/>
    </row>
    <row r="569396" spans="68:68" customFormat="1">
      <c r="BP569396" s="90"/>
    </row>
    <row r="569397" spans="68:68" customFormat="1">
      <c r="BP569397" s="90"/>
    </row>
    <row r="569398" spans="68:68" customFormat="1">
      <c r="BP569398" s="90"/>
    </row>
    <row r="569399" spans="68:68" customFormat="1">
      <c r="BP569399" s="90"/>
    </row>
    <row r="569400" spans="68:68" customFormat="1">
      <c r="BP569400" s="90"/>
    </row>
    <row r="569401" spans="68:68" customFormat="1">
      <c r="BP569401" s="90"/>
    </row>
    <row r="569402" spans="68:68" customFormat="1">
      <c r="BP569402" s="90"/>
    </row>
    <row r="569403" spans="68:68" customFormat="1">
      <c r="BP569403" s="90"/>
    </row>
    <row r="569404" spans="68:68" customFormat="1">
      <c r="BP569404" s="90"/>
    </row>
    <row r="569405" spans="68:68" customFormat="1">
      <c r="BP569405" s="90"/>
    </row>
    <row r="569406" spans="68:68" customFormat="1">
      <c r="BP569406" s="90"/>
    </row>
    <row r="569407" spans="68:68" customFormat="1">
      <c r="BP569407" s="90"/>
    </row>
    <row r="569408" spans="68:68" customFormat="1">
      <c r="BP569408" s="90"/>
    </row>
    <row r="569409" spans="68:68" customFormat="1">
      <c r="BP569409" s="90"/>
    </row>
    <row r="569410" spans="68:68" customFormat="1">
      <c r="BP569410" s="90"/>
    </row>
    <row r="569411" spans="68:68" customFormat="1">
      <c r="BP569411" s="90"/>
    </row>
    <row r="569412" spans="68:68" customFormat="1">
      <c r="BP569412" s="90"/>
    </row>
    <row r="569413" spans="68:68" customFormat="1">
      <c r="BP569413" s="90"/>
    </row>
    <row r="569414" spans="68:68" customFormat="1">
      <c r="BP569414" s="90"/>
    </row>
    <row r="569415" spans="68:68" customFormat="1">
      <c r="BP569415" s="90"/>
    </row>
    <row r="569416" spans="68:68" customFormat="1">
      <c r="BP569416" s="90"/>
    </row>
    <row r="569417" spans="68:68" customFormat="1">
      <c r="BP569417" s="90"/>
    </row>
    <row r="569418" spans="68:68" customFormat="1">
      <c r="BP569418" s="90"/>
    </row>
    <row r="569419" spans="68:68" customFormat="1">
      <c r="BP569419" s="90"/>
    </row>
    <row r="569420" spans="68:68" customFormat="1">
      <c r="BP569420" s="90"/>
    </row>
    <row r="569421" spans="68:68" customFormat="1">
      <c r="BP569421" s="90"/>
    </row>
    <row r="569422" spans="68:68" customFormat="1">
      <c r="BP569422" s="90"/>
    </row>
    <row r="569423" spans="68:68" customFormat="1">
      <c r="BP569423" s="90"/>
    </row>
    <row r="569424" spans="68:68" customFormat="1">
      <c r="BP569424" s="90"/>
    </row>
    <row r="569425" spans="68:68" customFormat="1">
      <c r="BP569425" s="90"/>
    </row>
    <row r="569426" spans="68:68" customFormat="1">
      <c r="BP569426" s="90"/>
    </row>
    <row r="569427" spans="68:68" customFormat="1">
      <c r="BP569427" s="90"/>
    </row>
    <row r="569428" spans="68:68" customFormat="1">
      <c r="BP569428" s="90"/>
    </row>
    <row r="569429" spans="68:68" customFormat="1">
      <c r="BP569429" s="90"/>
    </row>
    <row r="569430" spans="68:68" customFormat="1">
      <c r="BP569430" s="90"/>
    </row>
    <row r="569431" spans="68:68" customFormat="1">
      <c r="BP569431" s="90"/>
    </row>
    <row r="569432" spans="68:68" customFormat="1">
      <c r="BP569432" s="90"/>
    </row>
    <row r="569433" spans="68:68" customFormat="1">
      <c r="BP569433" s="90"/>
    </row>
    <row r="569434" spans="68:68" customFormat="1">
      <c r="BP569434" s="90"/>
    </row>
    <row r="569435" spans="68:68" customFormat="1">
      <c r="BP569435" s="90"/>
    </row>
    <row r="569436" spans="68:68" customFormat="1">
      <c r="BP569436" s="90"/>
    </row>
    <row r="569437" spans="68:68" customFormat="1">
      <c r="BP569437" s="90"/>
    </row>
    <row r="569438" spans="68:68" customFormat="1">
      <c r="BP569438" s="90"/>
    </row>
    <row r="569439" spans="68:68" customFormat="1">
      <c r="BP569439" s="90"/>
    </row>
    <row r="569440" spans="68:68" customFormat="1">
      <c r="BP569440" s="90"/>
    </row>
    <row r="569441" spans="68:68" customFormat="1">
      <c r="BP569441" s="90"/>
    </row>
    <row r="569442" spans="68:68" customFormat="1">
      <c r="BP569442" s="90"/>
    </row>
    <row r="569443" spans="68:68" customFormat="1">
      <c r="BP569443" s="90"/>
    </row>
    <row r="569444" spans="68:68" customFormat="1">
      <c r="BP569444" s="90"/>
    </row>
    <row r="569445" spans="68:68" customFormat="1">
      <c r="BP569445" s="90"/>
    </row>
    <row r="569446" spans="68:68" customFormat="1">
      <c r="BP569446" s="90"/>
    </row>
    <row r="569447" spans="68:68" customFormat="1">
      <c r="BP569447" s="90"/>
    </row>
    <row r="569448" spans="68:68" customFormat="1">
      <c r="BP569448" s="90"/>
    </row>
    <row r="569449" spans="68:68" customFormat="1">
      <c r="BP569449" s="90"/>
    </row>
    <row r="569450" spans="68:68" customFormat="1">
      <c r="BP569450" s="90"/>
    </row>
    <row r="569451" spans="68:68" customFormat="1">
      <c r="BP569451" s="90"/>
    </row>
    <row r="569452" spans="68:68" customFormat="1">
      <c r="BP569452" s="90"/>
    </row>
    <row r="569453" spans="68:68" customFormat="1">
      <c r="BP569453" s="90"/>
    </row>
    <row r="569454" spans="68:68" customFormat="1">
      <c r="BP569454" s="90"/>
    </row>
    <row r="569455" spans="68:68" customFormat="1">
      <c r="BP569455" s="90"/>
    </row>
    <row r="569456" spans="68:68" customFormat="1">
      <c r="BP569456" s="90"/>
    </row>
    <row r="569457" spans="68:68" customFormat="1">
      <c r="BP569457" s="90"/>
    </row>
    <row r="569458" spans="68:68" customFormat="1">
      <c r="BP569458" s="90"/>
    </row>
    <row r="569459" spans="68:68" customFormat="1">
      <c r="BP569459" s="90"/>
    </row>
    <row r="569460" spans="68:68" customFormat="1">
      <c r="BP569460" s="90"/>
    </row>
    <row r="569461" spans="68:68" customFormat="1">
      <c r="BP569461" s="90"/>
    </row>
    <row r="569462" spans="68:68" customFormat="1">
      <c r="BP569462" s="90"/>
    </row>
    <row r="569463" spans="68:68" customFormat="1">
      <c r="BP569463" s="90"/>
    </row>
    <row r="569464" spans="68:68" customFormat="1">
      <c r="BP569464" s="90"/>
    </row>
    <row r="569465" spans="68:68" customFormat="1">
      <c r="BP569465" s="90"/>
    </row>
    <row r="569466" spans="68:68" customFormat="1">
      <c r="BP569466" s="90"/>
    </row>
    <row r="569467" spans="68:68" customFormat="1">
      <c r="BP569467" s="90"/>
    </row>
    <row r="569468" spans="68:68" customFormat="1">
      <c r="BP569468" s="90"/>
    </row>
    <row r="569469" spans="68:68" customFormat="1">
      <c r="BP569469" s="90"/>
    </row>
    <row r="569470" spans="68:68" customFormat="1">
      <c r="BP569470" s="90"/>
    </row>
    <row r="569471" spans="68:68" customFormat="1">
      <c r="BP569471" s="90"/>
    </row>
    <row r="569472" spans="68:68" customFormat="1">
      <c r="BP569472" s="90"/>
    </row>
    <row r="569473" spans="68:68" customFormat="1">
      <c r="BP569473" s="90"/>
    </row>
    <row r="569474" spans="68:68" customFormat="1">
      <c r="BP569474" s="90"/>
    </row>
    <row r="569475" spans="68:68" customFormat="1">
      <c r="BP569475" s="90"/>
    </row>
    <row r="569476" spans="68:68" customFormat="1">
      <c r="BP569476" s="90"/>
    </row>
    <row r="569477" spans="68:68" customFormat="1">
      <c r="BP569477" s="90"/>
    </row>
    <row r="569478" spans="68:68" customFormat="1">
      <c r="BP569478" s="90"/>
    </row>
    <row r="569479" spans="68:68" customFormat="1">
      <c r="BP569479" s="90"/>
    </row>
    <row r="569480" spans="68:68" customFormat="1">
      <c r="BP569480" s="90"/>
    </row>
    <row r="569481" spans="68:68" customFormat="1">
      <c r="BP569481" s="90"/>
    </row>
    <row r="569482" spans="68:68" customFormat="1">
      <c r="BP569482" s="90"/>
    </row>
    <row r="569483" spans="68:68" customFormat="1">
      <c r="BP569483" s="90"/>
    </row>
    <row r="569484" spans="68:68" customFormat="1">
      <c r="BP569484" s="90"/>
    </row>
    <row r="569485" spans="68:68" customFormat="1">
      <c r="BP569485" s="90"/>
    </row>
    <row r="569486" spans="68:68" customFormat="1">
      <c r="BP569486" s="90"/>
    </row>
    <row r="569487" spans="68:68" customFormat="1">
      <c r="BP569487" s="90"/>
    </row>
    <row r="569488" spans="68:68" customFormat="1">
      <c r="BP569488" s="90"/>
    </row>
    <row r="569489" spans="68:68" customFormat="1">
      <c r="BP569489" s="90"/>
    </row>
    <row r="569490" spans="68:68" customFormat="1">
      <c r="BP569490" s="90"/>
    </row>
    <row r="569491" spans="68:68" customFormat="1">
      <c r="BP569491" s="90"/>
    </row>
    <row r="569492" spans="68:68" customFormat="1">
      <c r="BP569492" s="90"/>
    </row>
    <row r="569493" spans="68:68" customFormat="1">
      <c r="BP569493" s="90"/>
    </row>
    <row r="569494" spans="68:68" customFormat="1">
      <c r="BP569494" s="90"/>
    </row>
    <row r="569495" spans="68:68" customFormat="1">
      <c r="BP569495" s="90"/>
    </row>
    <row r="569496" spans="68:68" customFormat="1">
      <c r="BP569496" s="90"/>
    </row>
    <row r="569497" spans="68:68" customFormat="1">
      <c r="BP569497" s="90"/>
    </row>
    <row r="569498" spans="68:68" customFormat="1">
      <c r="BP569498" s="90"/>
    </row>
    <row r="569499" spans="68:68" customFormat="1">
      <c r="BP569499" s="90"/>
    </row>
    <row r="569500" spans="68:68" customFormat="1">
      <c r="BP569500" s="90"/>
    </row>
    <row r="569501" spans="68:68" customFormat="1">
      <c r="BP569501" s="90"/>
    </row>
    <row r="569502" spans="68:68" customFormat="1">
      <c r="BP569502" s="90"/>
    </row>
    <row r="569503" spans="68:68" customFormat="1">
      <c r="BP569503" s="90"/>
    </row>
    <row r="569504" spans="68:68" customFormat="1">
      <c r="BP569504" s="90"/>
    </row>
    <row r="569505" spans="68:68" customFormat="1">
      <c r="BP569505" s="90"/>
    </row>
    <row r="569506" spans="68:68" customFormat="1">
      <c r="BP569506" s="90"/>
    </row>
    <row r="569507" spans="68:68" customFormat="1">
      <c r="BP569507" s="90"/>
    </row>
    <row r="569508" spans="68:68" customFormat="1">
      <c r="BP569508" s="90"/>
    </row>
    <row r="569509" spans="68:68" customFormat="1">
      <c r="BP569509" s="90"/>
    </row>
    <row r="569510" spans="68:68" customFormat="1">
      <c r="BP569510" s="90"/>
    </row>
    <row r="569511" spans="68:68" customFormat="1">
      <c r="BP569511" s="90"/>
    </row>
    <row r="569512" spans="68:68" customFormat="1">
      <c r="BP569512" s="90"/>
    </row>
    <row r="569513" spans="68:68" customFormat="1">
      <c r="BP569513" s="90"/>
    </row>
    <row r="569514" spans="68:68" customFormat="1">
      <c r="BP569514" s="90"/>
    </row>
    <row r="569515" spans="68:68" customFormat="1">
      <c r="BP569515" s="90"/>
    </row>
    <row r="569516" spans="68:68" customFormat="1">
      <c r="BP569516" s="90"/>
    </row>
    <row r="569517" spans="68:68" customFormat="1">
      <c r="BP569517" s="90"/>
    </row>
    <row r="569518" spans="68:68" customFormat="1">
      <c r="BP569518" s="90"/>
    </row>
    <row r="569519" spans="68:68" customFormat="1">
      <c r="BP569519" s="90"/>
    </row>
    <row r="569520" spans="68:68" customFormat="1">
      <c r="BP569520" s="90"/>
    </row>
    <row r="569521" spans="68:68" customFormat="1">
      <c r="BP569521" s="90"/>
    </row>
    <row r="569522" spans="68:68" customFormat="1">
      <c r="BP569522" s="90"/>
    </row>
    <row r="569523" spans="68:68" customFormat="1">
      <c r="BP569523" s="90"/>
    </row>
    <row r="569524" spans="68:68" customFormat="1">
      <c r="BP569524" s="90"/>
    </row>
    <row r="569525" spans="68:68" customFormat="1">
      <c r="BP569525" s="90"/>
    </row>
    <row r="569526" spans="68:68" customFormat="1">
      <c r="BP569526" s="90"/>
    </row>
    <row r="569527" spans="68:68" customFormat="1">
      <c r="BP569527" s="90"/>
    </row>
    <row r="569528" spans="68:68" customFormat="1">
      <c r="BP569528" s="90"/>
    </row>
    <row r="569529" spans="68:68" customFormat="1">
      <c r="BP569529" s="90"/>
    </row>
    <row r="569530" spans="68:68" customFormat="1">
      <c r="BP569530" s="90"/>
    </row>
    <row r="569531" spans="68:68" customFormat="1">
      <c r="BP569531" s="90"/>
    </row>
    <row r="569532" spans="68:68" customFormat="1">
      <c r="BP569532" s="90"/>
    </row>
    <row r="569533" spans="68:68" customFormat="1">
      <c r="BP569533" s="90"/>
    </row>
    <row r="569534" spans="68:68" customFormat="1">
      <c r="BP569534" s="90"/>
    </row>
    <row r="569535" spans="68:68" customFormat="1">
      <c r="BP569535" s="90"/>
    </row>
    <row r="569536" spans="68:68" customFormat="1">
      <c r="BP569536" s="90"/>
    </row>
    <row r="569537" spans="68:68" customFormat="1">
      <c r="BP569537" s="90"/>
    </row>
    <row r="569538" spans="68:68" customFormat="1">
      <c r="BP569538" s="90"/>
    </row>
    <row r="569539" spans="68:68" customFormat="1">
      <c r="BP569539" s="90"/>
    </row>
    <row r="569540" spans="68:68" customFormat="1">
      <c r="BP569540" s="90"/>
    </row>
    <row r="569541" spans="68:68" customFormat="1">
      <c r="BP569541" s="90"/>
    </row>
    <row r="569542" spans="68:68" customFormat="1">
      <c r="BP569542" s="90"/>
    </row>
    <row r="569543" spans="68:68" customFormat="1">
      <c r="BP569543" s="90"/>
    </row>
    <row r="569544" spans="68:68" customFormat="1">
      <c r="BP569544" s="90"/>
    </row>
    <row r="569545" spans="68:68" customFormat="1">
      <c r="BP569545" s="90"/>
    </row>
    <row r="569546" spans="68:68" customFormat="1">
      <c r="BP569546" s="90"/>
    </row>
    <row r="569547" spans="68:68" customFormat="1">
      <c r="BP569547" s="90"/>
    </row>
    <row r="569548" spans="68:68" customFormat="1">
      <c r="BP569548" s="90"/>
    </row>
    <row r="569549" spans="68:68" customFormat="1">
      <c r="BP569549" s="90"/>
    </row>
    <row r="569550" spans="68:68" customFormat="1">
      <c r="BP569550" s="90"/>
    </row>
    <row r="569551" spans="68:68" customFormat="1">
      <c r="BP569551" s="90"/>
    </row>
    <row r="569552" spans="68:68" customFormat="1">
      <c r="BP569552" s="90"/>
    </row>
    <row r="569553" spans="68:68" customFormat="1">
      <c r="BP569553" s="90"/>
    </row>
    <row r="569554" spans="68:68" customFormat="1">
      <c r="BP569554" s="90"/>
    </row>
    <row r="569555" spans="68:68" customFormat="1">
      <c r="BP569555" s="90"/>
    </row>
    <row r="569556" spans="68:68" customFormat="1">
      <c r="BP569556" s="90"/>
    </row>
    <row r="569557" spans="68:68" customFormat="1">
      <c r="BP569557" s="90"/>
    </row>
    <row r="569558" spans="68:68" customFormat="1">
      <c r="BP569558" s="90"/>
    </row>
    <row r="569559" spans="68:68" customFormat="1">
      <c r="BP569559" s="90"/>
    </row>
    <row r="569560" spans="68:68" customFormat="1">
      <c r="BP569560" s="90"/>
    </row>
    <row r="569561" spans="68:68" customFormat="1">
      <c r="BP569561" s="90"/>
    </row>
    <row r="569562" spans="68:68" customFormat="1">
      <c r="BP569562" s="90"/>
    </row>
    <row r="569563" spans="68:68" customFormat="1">
      <c r="BP569563" s="90"/>
    </row>
    <row r="569564" spans="68:68" customFormat="1">
      <c r="BP569564" s="90"/>
    </row>
    <row r="569565" spans="68:68" customFormat="1">
      <c r="BP569565" s="90"/>
    </row>
    <row r="569566" spans="68:68" customFormat="1">
      <c r="BP569566" s="90"/>
    </row>
    <row r="569567" spans="68:68" customFormat="1">
      <c r="BP569567" s="90"/>
    </row>
    <row r="569568" spans="68:68" customFormat="1">
      <c r="BP569568" s="90"/>
    </row>
    <row r="569569" spans="68:68" customFormat="1">
      <c r="BP569569" s="90"/>
    </row>
    <row r="569570" spans="68:68" customFormat="1">
      <c r="BP569570" s="90"/>
    </row>
    <row r="569571" spans="68:68" customFormat="1">
      <c r="BP569571" s="90"/>
    </row>
    <row r="569572" spans="68:68" customFormat="1">
      <c r="BP569572" s="90"/>
    </row>
    <row r="569573" spans="68:68" customFormat="1">
      <c r="BP569573" s="90"/>
    </row>
    <row r="569574" spans="68:68" customFormat="1">
      <c r="BP569574" s="90"/>
    </row>
    <row r="569575" spans="68:68" customFormat="1">
      <c r="BP569575" s="90"/>
    </row>
    <row r="569576" spans="68:68" customFormat="1">
      <c r="BP569576" s="90"/>
    </row>
    <row r="569577" spans="68:68" customFormat="1">
      <c r="BP569577" s="90"/>
    </row>
    <row r="569578" spans="68:68" customFormat="1">
      <c r="BP569578" s="90"/>
    </row>
    <row r="569579" spans="68:68" customFormat="1">
      <c r="BP569579" s="90"/>
    </row>
    <row r="569580" spans="68:68" customFormat="1">
      <c r="BP569580" s="90"/>
    </row>
    <row r="569581" spans="68:68" customFormat="1">
      <c r="BP569581" s="90"/>
    </row>
    <row r="569582" spans="68:68" customFormat="1">
      <c r="BP569582" s="90"/>
    </row>
    <row r="569583" spans="68:68" customFormat="1">
      <c r="BP569583" s="90"/>
    </row>
    <row r="569584" spans="68:68" customFormat="1">
      <c r="BP569584" s="90"/>
    </row>
    <row r="569585" spans="68:68" customFormat="1">
      <c r="BP569585" s="90"/>
    </row>
    <row r="569586" spans="68:68" customFormat="1">
      <c r="BP569586" s="90"/>
    </row>
    <row r="569587" spans="68:68" customFormat="1">
      <c r="BP569587" s="90"/>
    </row>
    <row r="569588" spans="68:68" customFormat="1">
      <c r="BP569588" s="90"/>
    </row>
    <row r="569589" spans="68:68" customFormat="1">
      <c r="BP569589" s="90"/>
    </row>
    <row r="569590" spans="68:68" customFormat="1">
      <c r="BP569590" s="90"/>
    </row>
    <row r="569591" spans="68:68" customFormat="1">
      <c r="BP569591" s="90"/>
    </row>
    <row r="569592" spans="68:68" customFormat="1">
      <c r="BP569592" s="90"/>
    </row>
    <row r="569593" spans="68:68" customFormat="1">
      <c r="BP569593" s="90"/>
    </row>
    <row r="569594" spans="68:68" customFormat="1">
      <c r="BP569594" s="90"/>
    </row>
    <row r="569595" spans="68:68" customFormat="1">
      <c r="BP569595" s="90"/>
    </row>
    <row r="569596" spans="68:68" customFormat="1">
      <c r="BP569596" s="90"/>
    </row>
    <row r="569597" spans="68:68" customFormat="1">
      <c r="BP569597" s="90"/>
    </row>
    <row r="569598" spans="68:68" customFormat="1">
      <c r="BP569598" s="90"/>
    </row>
    <row r="569599" spans="68:68" customFormat="1">
      <c r="BP569599" s="90"/>
    </row>
    <row r="569600" spans="68:68" customFormat="1">
      <c r="BP569600" s="90"/>
    </row>
    <row r="569601" spans="68:68" customFormat="1">
      <c r="BP569601" s="90"/>
    </row>
    <row r="569602" spans="68:68" customFormat="1">
      <c r="BP569602" s="90"/>
    </row>
    <row r="569603" spans="68:68" customFormat="1">
      <c r="BP569603" s="90"/>
    </row>
    <row r="569604" spans="68:68" customFormat="1">
      <c r="BP569604" s="90"/>
    </row>
    <row r="569605" spans="68:68" customFormat="1">
      <c r="BP569605" s="90"/>
    </row>
    <row r="569606" spans="68:68" customFormat="1">
      <c r="BP569606" s="90"/>
    </row>
    <row r="569607" spans="68:68" customFormat="1">
      <c r="BP569607" s="90"/>
    </row>
    <row r="569608" spans="68:68" customFormat="1">
      <c r="BP569608" s="90"/>
    </row>
    <row r="569609" spans="68:68" customFormat="1">
      <c r="BP569609" s="90"/>
    </row>
    <row r="569610" spans="68:68" customFormat="1">
      <c r="BP569610" s="90"/>
    </row>
    <row r="569611" spans="68:68" customFormat="1">
      <c r="BP569611" s="90"/>
    </row>
    <row r="569612" spans="68:68" customFormat="1">
      <c r="BP569612" s="90"/>
    </row>
    <row r="569613" spans="68:68" customFormat="1">
      <c r="BP569613" s="90"/>
    </row>
    <row r="569614" spans="68:68" customFormat="1">
      <c r="BP569614" s="90"/>
    </row>
    <row r="569615" spans="68:68" customFormat="1">
      <c r="BP569615" s="90"/>
    </row>
    <row r="569616" spans="68:68" customFormat="1">
      <c r="BP569616" s="90"/>
    </row>
    <row r="569617" spans="68:68" customFormat="1">
      <c r="BP569617" s="90"/>
    </row>
    <row r="569618" spans="68:68" customFormat="1">
      <c r="BP569618" s="90"/>
    </row>
    <row r="569619" spans="68:68" customFormat="1">
      <c r="BP569619" s="90"/>
    </row>
    <row r="569620" spans="68:68" customFormat="1">
      <c r="BP569620" s="90"/>
    </row>
    <row r="569621" spans="68:68" customFormat="1">
      <c r="BP569621" s="90"/>
    </row>
    <row r="569622" spans="68:68" customFormat="1">
      <c r="BP569622" s="90"/>
    </row>
    <row r="569623" spans="68:68" customFormat="1">
      <c r="BP569623" s="90"/>
    </row>
    <row r="569624" spans="68:68" customFormat="1">
      <c r="BP569624" s="90"/>
    </row>
    <row r="569625" spans="68:68" customFormat="1">
      <c r="BP569625" s="90"/>
    </row>
    <row r="569626" spans="68:68" customFormat="1">
      <c r="BP569626" s="90"/>
    </row>
    <row r="569627" spans="68:68" customFormat="1">
      <c r="BP569627" s="90"/>
    </row>
    <row r="569628" spans="68:68" customFormat="1">
      <c r="BP569628" s="90"/>
    </row>
    <row r="569629" spans="68:68" customFormat="1">
      <c r="BP569629" s="90"/>
    </row>
    <row r="569630" spans="68:68" customFormat="1">
      <c r="BP569630" s="90"/>
    </row>
    <row r="569631" spans="68:68" customFormat="1">
      <c r="BP569631" s="90"/>
    </row>
    <row r="569632" spans="68:68" customFormat="1">
      <c r="BP569632" s="90"/>
    </row>
    <row r="569633" spans="68:68" customFormat="1">
      <c r="BP569633" s="90"/>
    </row>
    <row r="569634" spans="68:68" customFormat="1">
      <c r="BP569634" s="90"/>
    </row>
    <row r="569635" spans="68:68" customFormat="1">
      <c r="BP569635" s="90"/>
    </row>
    <row r="569636" spans="68:68" customFormat="1">
      <c r="BP569636" s="90"/>
    </row>
    <row r="569637" spans="68:68" customFormat="1">
      <c r="BP569637" s="90"/>
    </row>
    <row r="569638" spans="68:68" customFormat="1">
      <c r="BP569638" s="90"/>
    </row>
    <row r="569639" spans="68:68" customFormat="1">
      <c r="BP569639" s="90"/>
    </row>
    <row r="569640" spans="68:68" customFormat="1">
      <c r="BP569640" s="90"/>
    </row>
    <row r="569641" spans="68:68" customFormat="1">
      <c r="BP569641" s="90"/>
    </row>
    <row r="569642" spans="68:68" customFormat="1">
      <c r="BP569642" s="90"/>
    </row>
    <row r="569643" spans="68:68" customFormat="1">
      <c r="BP569643" s="90"/>
    </row>
    <row r="569644" spans="68:68" customFormat="1">
      <c r="BP569644" s="90"/>
    </row>
    <row r="569645" spans="68:68" customFormat="1">
      <c r="BP569645" s="90"/>
    </row>
    <row r="569646" spans="68:68" customFormat="1">
      <c r="BP569646" s="90"/>
    </row>
    <row r="569647" spans="68:68" customFormat="1">
      <c r="BP569647" s="90"/>
    </row>
    <row r="569648" spans="68:68" customFormat="1">
      <c r="BP569648" s="90"/>
    </row>
    <row r="569649" spans="68:68" customFormat="1">
      <c r="BP569649" s="90"/>
    </row>
    <row r="569650" spans="68:68" customFormat="1">
      <c r="BP569650" s="90"/>
    </row>
    <row r="569651" spans="68:68" customFormat="1">
      <c r="BP569651" s="90"/>
    </row>
    <row r="569652" spans="68:68" customFormat="1">
      <c r="BP569652" s="90"/>
    </row>
    <row r="569653" spans="68:68" customFormat="1">
      <c r="BP569653" s="90"/>
    </row>
    <row r="569654" spans="68:68" customFormat="1">
      <c r="BP569654" s="90"/>
    </row>
    <row r="569655" spans="68:68" customFormat="1">
      <c r="BP569655" s="90"/>
    </row>
    <row r="569656" spans="68:68" customFormat="1">
      <c r="BP569656" s="90"/>
    </row>
    <row r="569657" spans="68:68" customFormat="1">
      <c r="BP569657" s="90"/>
    </row>
    <row r="569658" spans="68:68" customFormat="1">
      <c r="BP569658" s="90"/>
    </row>
    <row r="569659" spans="68:68" customFormat="1">
      <c r="BP569659" s="90"/>
    </row>
    <row r="569660" spans="68:68" customFormat="1">
      <c r="BP569660" s="90"/>
    </row>
    <row r="569661" spans="68:68" customFormat="1">
      <c r="BP569661" s="90"/>
    </row>
    <row r="569662" spans="68:68" customFormat="1">
      <c r="BP569662" s="90"/>
    </row>
    <row r="569663" spans="68:68" customFormat="1">
      <c r="BP569663" s="90"/>
    </row>
    <row r="569664" spans="68:68" customFormat="1">
      <c r="BP569664" s="90"/>
    </row>
    <row r="569665" spans="68:68" customFormat="1">
      <c r="BP569665" s="90"/>
    </row>
    <row r="569666" spans="68:68" customFormat="1">
      <c r="BP569666" s="90"/>
    </row>
    <row r="569667" spans="68:68" customFormat="1">
      <c r="BP569667" s="90"/>
    </row>
    <row r="569668" spans="68:68" customFormat="1">
      <c r="BP569668" s="90"/>
    </row>
    <row r="569669" spans="68:68" customFormat="1">
      <c r="BP569669" s="90"/>
    </row>
    <row r="569670" spans="68:68" customFormat="1">
      <c r="BP569670" s="90"/>
    </row>
    <row r="569671" spans="68:68" customFormat="1">
      <c r="BP569671" s="90"/>
    </row>
    <row r="569672" spans="68:68" customFormat="1">
      <c r="BP569672" s="90"/>
    </row>
    <row r="569673" spans="68:68" customFormat="1">
      <c r="BP569673" s="90"/>
    </row>
    <row r="569674" spans="68:68" customFormat="1">
      <c r="BP569674" s="90"/>
    </row>
    <row r="569675" spans="68:68" customFormat="1">
      <c r="BP569675" s="90"/>
    </row>
    <row r="569676" spans="68:68" customFormat="1">
      <c r="BP569676" s="90"/>
    </row>
    <row r="569677" spans="68:68" customFormat="1">
      <c r="BP569677" s="90"/>
    </row>
    <row r="569678" spans="68:68" customFormat="1">
      <c r="BP569678" s="90"/>
    </row>
    <row r="569679" spans="68:68" customFormat="1">
      <c r="BP569679" s="90"/>
    </row>
    <row r="569680" spans="68:68" customFormat="1">
      <c r="BP569680" s="90"/>
    </row>
    <row r="569681" spans="68:68" customFormat="1">
      <c r="BP569681" s="90"/>
    </row>
    <row r="569682" spans="68:68" customFormat="1">
      <c r="BP569682" s="90"/>
    </row>
    <row r="569683" spans="68:68" customFormat="1">
      <c r="BP569683" s="90"/>
    </row>
    <row r="569684" spans="68:68" customFormat="1">
      <c r="BP569684" s="90"/>
    </row>
    <row r="569685" spans="68:68" customFormat="1">
      <c r="BP569685" s="90"/>
    </row>
    <row r="569686" spans="68:68" customFormat="1">
      <c r="BP569686" s="90"/>
    </row>
    <row r="569687" spans="68:68" customFormat="1">
      <c r="BP569687" s="90"/>
    </row>
    <row r="569688" spans="68:68" customFormat="1">
      <c r="BP569688" s="90"/>
    </row>
    <row r="569689" spans="68:68" customFormat="1">
      <c r="BP569689" s="90"/>
    </row>
    <row r="569690" spans="68:68" customFormat="1">
      <c r="BP569690" s="90"/>
    </row>
    <row r="569691" spans="68:68" customFormat="1">
      <c r="BP569691" s="90"/>
    </row>
    <row r="569692" spans="68:68" customFormat="1">
      <c r="BP569692" s="90"/>
    </row>
    <row r="569693" spans="68:68" customFormat="1">
      <c r="BP569693" s="90"/>
    </row>
    <row r="569694" spans="68:68" customFormat="1">
      <c r="BP569694" s="90"/>
    </row>
    <row r="569695" spans="68:68" customFormat="1">
      <c r="BP569695" s="90"/>
    </row>
    <row r="569696" spans="68:68" customFormat="1">
      <c r="BP569696" s="90"/>
    </row>
    <row r="569697" spans="68:68" customFormat="1">
      <c r="BP569697" s="90"/>
    </row>
    <row r="569698" spans="68:68" customFormat="1">
      <c r="BP569698" s="90"/>
    </row>
    <row r="569699" spans="68:68" customFormat="1">
      <c r="BP569699" s="90"/>
    </row>
    <row r="569700" spans="68:68" customFormat="1">
      <c r="BP569700" s="90"/>
    </row>
    <row r="569701" spans="68:68" customFormat="1">
      <c r="BP569701" s="90"/>
    </row>
    <row r="569702" spans="68:68" customFormat="1">
      <c r="BP569702" s="90"/>
    </row>
    <row r="569703" spans="68:68" customFormat="1">
      <c r="BP569703" s="90"/>
    </row>
    <row r="569704" spans="68:68" customFormat="1">
      <c r="BP569704" s="90"/>
    </row>
    <row r="569705" spans="68:68" customFormat="1">
      <c r="BP569705" s="90"/>
    </row>
    <row r="569706" spans="68:68" customFormat="1">
      <c r="BP569706" s="90"/>
    </row>
    <row r="569707" spans="68:68" customFormat="1">
      <c r="BP569707" s="90"/>
    </row>
    <row r="569708" spans="68:68" customFormat="1">
      <c r="BP569708" s="90"/>
    </row>
    <row r="569709" spans="68:68" customFormat="1">
      <c r="BP569709" s="90"/>
    </row>
    <row r="569710" spans="68:68" customFormat="1">
      <c r="BP569710" s="90"/>
    </row>
    <row r="569711" spans="68:68" customFormat="1">
      <c r="BP569711" s="90"/>
    </row>
    <row r="569712" spans="68:68" customFormat="1">
      <c r="BP569712" s="90"/>
    </row>
    <row r="569713" spans="68:68" customFormat="1">
      <c r="BP569713" s="90"/>
    </row>
    <row r="569714" spans="68:68" customFormat="1">
      <c r="BP569714" s="90"/>
    </row>
    <row r="569715" spans="68:68" customFormat="1">
      <c r="BP569715" s="90"/>
    </row>
    <row r="569716" spans="68:68" customFormat="1">
      <c r="BP569716" s="90"/>
    </row>
    <row r="569717" spans="68:68" customFormat="1">
      <c r="BP569717" s="90"/>
    </row>
    <row r="569718" spans="68:68" customFormat="1">
      <c r="BP569718" s="90"/>
    </row>
    <row r="569719" spans="68:68" customFormat="1">
      <c r="BP569719" s="90"/>
    </row>
    <row r="569720" spans="68:68" customFormat="1">
      <c r="BP569720" s="90"/>
    </row>
    <row r="569721" spans="68:68" customFormat="1">
      <c r="BP569721" s="90"/>
    </row>
    <row r="569722" spans="68:68" customFormat="1">
      <c r="BP569722" s="90"/>
    </row>
    <row r="569723" spans="68:68" customFormat="1">
      <c r="BP569723" s="90"/>
    </row>
    <row r="569724" spans="68:68" customFormat="1">
      <c r="BP569724" s="90"/>
    </row>
    <row r="569725" spans="68:68" customFormat="1">
      <c r="BP569725" s="90"/>
    </row>
    <row r="569726" spans="68:68" customFormat="1">
      <c r="BP569726" s="90"/>
    </row>
    <row r="569727" spans="68:68" customFormat="1">
      <c r="BP569727" s="90"/>
    </row>
    <row r="569728" spans="68:68" customFormat="1">
      <c r="BP569728" s="90"/>
    </row>
    <row r="569729" spans="68:68" customFormat="1">
      <c r="BP569729" s="90"/>
    </row>
    <row r="569730" spans="68:68" customFormat="1">
      <c r="BP569730" s="90"/>
    </row>
    <row r="569731" spans="68:68" customFormat="1">
      <c r="BP569731" s="90"/>
    </row>
    <row r="569732" spans="68:68" customFormat="1">
      <c r="BP569732" s="90"/>
    </row>
    <row r="569733" spans="68:68" customFormat="1">
      <c r="BP569733" s="90"/>
    </row>
    <row r="569734" spans="68:68" customFormat="1">
      <c r="BP569734" s="90"/>
    </row>
    <row r="569735" spans="68:68" customFormat="1">
      <c r="BP569735" s="90"/>
    </row>
    <row r="569736" spans="68:68" customFormat="1">
      <c r="BP569736" s="90"/>
    </row>
    <row r="569737" spans="68:68" customFormat="1">
      <c r="BP569737" s="90"/>
    </row>
    <row r="569738" spans="68:68" customFormat="1">
      <c r="BP569738" s="90"/>
    </row>
    <row r="569739" spans="68:68" customFormat="1">
      <c r="BP569739" s="90"/>
    </row>
    <row r="569740" spans="68:68" customFormat="1">
      <c r="BP569740" s="90"/>
    </row>
    <row r="569741" spans="68:68" customFormat="1">
      <c r="BP569741" s="90"/>
    </row>
    <row r="569742" spans="68:68" customFormat="1">
      <c r="BP569742" s="90"/>
    </row>
    <row r="569743" spans="68:68" customFormat="1">
      <c r="BP569743" s="90"/>
    </row>
    <row r="569744" spans="68:68" customFormat="1">
      <c r="BP569744" s="90"/>
    </row>
    <row r="569745" spans="68:68" customFormat="1">
      <c r="BP569745" s="90"/>
    </row>
    <row r="569746" spans="68:68" customFormat="1">
      <c r="BP569746" s="90"/>
    </row>
    <row r="569747" spans="68:68" customFormat="1">
      <c r="BP569747" s="90"/>
    </row>
    <row r="569748" spans="68:68" customFormat="1">
      <c r="BP569748" s="90"/>
    </row>
    <row r="569749" spans="68:68" customFormat="1">
      <c r="BP569749" s="90"/>
    </row>
    <row r="569750" spans="68:68" customFormat="1">
      <c r="BP569750" s="90"/>
    </row>
    <row r="569751" spans="68:68" customFormat="1">
      <c r="BP569751" s="90"/>
    </row>
    <row r="569752" spans="68:68" customFormat="1">
      <c r="BP569752" s="90"/>
    </row>
    <row r="569753" spans="68:68" customFormat="1">
      <c r="BP569753" s="90"/>
    </row>
    <row r="569754" spans="68:68" customFormat="1">
      <c r="BP569754" s="90"/>
    </row>
    <row r="569755" spans="68:68" customFormat="1">
      <c r="BP569755" s="90"/>
    </row>
    <row r="569756" spans="68:68" customFormat="1">
      <c r="BP569756" s="90"/>
    </row>
    <row r="569757" spans="68:68" customFormat="1">
      <c r="BP569757" s="90"/>
    </row>
    <row r="569758" spans="68:68" customFormat="1">
      <c r="BP569758" s="90"/>
    </row>
    <row r="569759" spans="68:68" customFormat="1">
      <c r="BP569759" s="90"/>
    </row>
    <row r="569760" spans="68:68" customFormat="1">
      <c r="BP569760" s="90"/>
    </row>
    <row r="569761" spans="68:68" customFormat="1">
      <c r="BP569761" s="90"/>
    </row>
    <row r="569762" spans="68:68" customFormat="1">
      <c r="BP569762" s="90"/>
    </row>
    <row r="569763" spans="68:68" customFormat="1">
      <c r="BP569763" s="90"/>
    </row>
    <row r="569764" spans="68:68" customFormat="1">
      <c r="BP569764" s="90"/>
    </row>
    <row r="569765" spans="68:68" customFormat="1">
      <c r="BP569765" s="90"/>
    </row>
    <row r="569766" spans="68:68" customFormat="1">
      <c r="BP569766" s="90"/>
    </row>
    <row r="569767" spans="68:68" customFormat="1">
      <c r="BP569767" s="90"/>
    </row>
    <row r="569768" spans="68:68" customFormat="1">
      <c r="BP569768" s="90"/>
    </row>
    <row r="569769" spans="68:68" customFormat="1">
      <c r="BP569769" s="90"/>
    </row>
    <row r="569770" spans="68:68" customFormat="1">
      <c r="BP569770" s="90"/>
    </row>
    <row r="569771" spans="68:68" customFormat="1">
      <c r="BP569771" s="90"/>
    </row>
    <row r="569772" spans="68:68" customFormat="1">
      <c r="BP569772" s="90"/>
    </row>
    <row r="569773" spans="68:68" customFormat="1">
      <c r="BP569773" s="90"/>
    </row>
    <row r="569774" spans="68:68" customFormat="1">
      <c r="BP569774" s="90"/>
    </row>
    <row r="569775" spans="68:68" customFormat="1">
      <c r="BP569775" s="90"/>
    </row>
    <row r="569776" spans="68:68" customFormat="1">
      <c r="BP569776" s="90"/>
    </row>
    <row r="569777" spans="68:68" customFormat="1">
      <c r="BP569777" s="90"/>
    </row>
    <row r="569778" spans="68:68" customFormat="1">
      <c r="BP569778" s="90"/>
    </row>
    <row r="569779" spans="68:68" customFormat="1">
      <c r="BP569779" s="90"/>
    </row>
    <row r="569780" spans="68:68" customFormat="1">
      <c r="BP569780" s="90"/>
    </row>
    <row r="569781" spans="68:68" customFormat="1">
      <c r="BP569781" s="90"/>
    </row>
    <row r="569782" spans="68:68" customFormat="1">
      <c r="BP569782" s="90"/>
    </row>
    <row r="569783" spans="68:68" customFormat="1">
      <c r="BP569783" s="90"/>
    </row>
    <row r="569784" spans="68:68" customFormat="1">
      <c r="BP569784" s="90"/>
    </row>
    <row r="569785" spans="68:68" customFormat="1">
      <c r="BP569785" s="90"/>
    </row>
    <row r="569786" spans="68:68" customFormat="1">
      <c r="BP569786" s="90"/>
    </row>
    <row r="569787" spans="68:68" customFormat="1">
      <c r="BP569787" s="90"/>
    </row>
    <row r="569788" spans="68:68" customFormat="1">
      <c r="BP569788" s="90"/>
    </row>
    <row r="569789" spans="68:68" customFormat="1">
      <c r="BP569789" s="90"/>
    </row>
    <row r="569790" spans="68:68" customFormat="1">
      <c r="BP569790" s="90"/>
    </row>
    <row r="569791" spans="68:68" customFormat="1">
      <c r="BP569791" s="90"/>
    </row>
    <row r="569792" spans="68:68" customFormat="1">
      <c r="BP569792" s="90"/>
    </row>
    <row r="569793" spans="68:68" customFormat="1">
      <c r="BP569793" s="90"/>
    </row>
    <row r="569794" spans="68:68" customFormat="1">
      <c r="BP569794" s="90"/>
    </row>
    <row r="569795" spans="68:68" customFormat="1">
      <c r="BP569795" s="90"/>
    </row>
    <row r="569796" spans="68:68" customFormat="1">
      <c r="BP569796" s="90"/>
    </row>
    <row r="569797" spans="68:68" customFormat="1">
      <c r="BP569797" s="90"/>
    </row>
    <row r="569798" spans="68:68" customFormat="1">
      <c r="BP569798" s="90"/>
    </row>
    <row r="569799" spans="68:68" customFormat="1">
      <c r="BP569799" s="90"/>
    </row>
    <row r="569800" spans="68:68" customFormat="1">
      <c r="BP569800" s="90"/>
    </row>
    <row r="569801" spans="68:68" customFormat="1">
      <c r="BP569801" s="90"/>
    </row>
    <row r="569802" spans="68:68" customFormat="1">
      <c r="BP569802" s="90"/>
    </row>
    <row r="569803" spans="68:68" customFormat="1">
      <c r="BP569803" s="90"/>
    </row>
    <row r="569804" spans="68:68" customFormat="1">
      <c r="BP569804" s="90"/>
    </row>
    <row r="569805" spans="68:68" customFormat="1">
      <c r="BP569805" s="90"/>
    </row>
    <row r="569806" spans="68:68" customFormat="1">
      <c r="BP569806" s="90"/>
    </row>
    <row r="569807" spans="68:68" customFormat="1">
      <c r="BP569807" s="90"/>
    </row>
    <row r="569808" spans="68:68" customFormat="1">
      <c r="BP569808" s="90"/>
    </row>
    <row r="569809" spans="68:68" customFormat="1">
      <c r="BP569809" s="90"/>
    </row>
    <row r="569810" spans="68:68" customFormat="1">
      <c r="BP569810" s="90"/>
    </row>
    <row r="569811" spans="68:68" customFormat="1">
      <c r="BP569811" s="90"/>
    </row>
    <row r="569812" spans="68:68" customFormat="1">
      <c r="BP569812" s="90"/>
    </row>
    <row r="569813" spans="68:68" customFormat="1">
      <c r="BP569813" s="90"/>
    </row>
    <row r="569814" spans="68:68" customFormat="1">
      <c r="BP569814" s="90"/>
    </row>
    <row r="569815" spans="68:68" customFormat="1">
      <c r="BP569815" s="90"/>
    </row>
    <row r="569816" spans="68:68" customFormat="1">
      <c r="BP569816" s="90"/>
    </row>
    <row r="569817" spans="68:68" customFormat="1">
      <c r="BP569817" s="90"/>
    </row>
    <row r="569818" spans="68:68" customFormat="1">
      <c r="BP569818" s="90"/>
    </row>
    <row r="569819" spans="68:68" customFormat="1">
      <c r="BP569819" s="90"/>
    </row>
    <row r="569820" spans="68:68" customFormat="1">
      <c r="BP569820" s="90"/>
    </row>
    <row r="569821" spans="68:68" customFormat="1">
      <c r="BP569821" s="90"/>
    </row>
    <row r="569822" spans="68:68" customFormat="1">
      <c r="BP569822" s="90"/>
    </row>
    <row r="569823" spans="68:68" customFormat="1">
      <c r="BP569823" s="90"/>
    </row>
    <row r="569824" spans="68:68" customFormat="1">
      <c r="BP569824" s="90"/>
    </row>
    <row r="569825" spans="68:68" customFormat="1">
      <c r="BP569825" s="90"/>
    </row>
    <row r="569826" spans="68:68" customFormat="1">
      <c r="BP569826" s="90"/>
    </row>
    <row r="569827" spans="68:68" customFormat="1">
      <c r="BP569827" s="90"/>
    </row>
    <row r="569828" spans="68:68" customFormat="1">
      <c r="BP569828" s="90"/>
    </row>
    <row r="569829" spans="68:68" customFormat="1">
      <c r="BP569829" s="90"/>
    </row>
    <row r="569830" spans="68:68" customFormat="1">
      <c r="BP569830" s="90"/>
    </row>
    <row r="569831" spans="68:68" customFormat="1">
      <c r="BP569831" s="90"/>
    </row>
    <row r="569832" spans="68:68" customFormat="1">
      <c r="BP569832" s="90"/>
    </row>
    <row r="569833" spans="68:68" customFormat="1">
      <c r="BP569833" s="90"/>
    </row>
    <row r="569834" spans="68:68" customFormat="1">
      <c r="BP569834" s="90"/>
    </row>
    <row r="569835" spans="68:68" customFormat="1">
      <c r="BP569835" s="90"/>
    </row>
    <row r="569836" spans="68:68" customFormat="1">
      <c r="BP569836" s="90"/>
    </row>
    <row r="569837" spans="68:68" customFormat="1">
      <c r="BP569837" s="90"/>
    </row>
    <row r="569838" spans="68:68" customFormat="1">
      <c r="BP569838" s="90"/>
    </row>
    <row r="569839" spans="68:68" customFormat="1">
      <c r="BP569839" s="90"/>
    </row>
    <row r="569840" spans="68:68" customFormat="1">
      <c r="BP569840" s="90"/>
    </row>
    <row r="569841" spans="68:68" customFormat="1">
      <c r="BP569841" s="90"/>
    </row>
    <row r="569842" spans="68:68" customFormat="1">
      <c r="BP569842" s="90"/>
    </row>
    <row r="569843" spans="68:68" customFormat="1">
      <c r="BP569843" s="90"/>
    </row>
    <row r="569844" spans="68:68" customFormat="1">
      <c r="BP569844" s="90"/>
    </row>
    <row r="569845" spans="68:68" customFormat="1">
      <c r="BP569845" s="90"/>
    </row>
    <row r="569846" spans="68:68" customFormat="1">
      <c r="BP569846" s="90"/>
    </row>
    <row r="569847" spans="68:68" customFormat="1">
      <c r="BP569847" s="90"/>
    </row>
    <row r="569848" spans="68:68" customFormat="1">
      <c r="BP569848" s="90"/>
    </row>
    <row r="569849" spans="68:68" customFormat="1">
      <c r="BP569849" s="90"/>
    </row>
    <row r="569850" spans="68:68" customFormat="1">
      <c r="BP569850" s="90"/>
    </row>
    <row r="569851" spans="68:68" customFormat="1">
      <c r="BP569851" s="90"/>
    </row>
    <row r="569852" spans="68:68" customFormat="1">
      <c r="BP569852" s="90"/>
    </row>
    <row r="569853" spans="68:68" customFormat="1">
      <c r="BP569853" s="90"/>
    </row>
    <row r="569854" spans="68:68" customFormat="1">
      <c r="BP569854" s="90"/>
    </row>
    <row r="569855" spans="68:68" customFormat="1">
      <c r="BP569855" s="90"/>
    </row>
    <row r="569856" spans="68:68" customFormat="1">
      <c r="BP569856" s="90"/>
    </row>
    <row r="569857" spans="68:68" customFormat="1">
      <c r="BP569857" s="90"/>
    </row>
    <row r="569858" spans="68:68" customFormat="1">
      <c r="BP569858" s="90"/>
    </row>
    <row r="569859" spans="68:68" customFormat="1">
      <c r="BP569859" s="90"/>
    </row>
    <row r="569860" spans="68:68" customFormat="1">
      <c r="BP569860" s="90"/>
    </row>
    <row r="569861" spans="68:68" customFormat="1">
      <c r="BP569861" s="90"/>
    </row>
    <row r="569862" spans="68:68" customFormat="1">
      <c r="BP569862" s="90"/>
    </row>
    <row r="569863" spans="68:68" customFormat="1">
      <c r="BP569863" s="90"/>
    </row>
    <row r="569864" spans="68:68" customFormat="1">
      <c r="BP569864" s="90"/>
    </row>
    <row r="569865" spans="68:68" customFormat="1">
      <c r="BP569865" s="90"/>
    </row>
    <row r="569866" spans="68:68" customFormat="1">
      <c r="BP569866" s="90"/>
    </row>
    <row r="569867" spans="68:68" customFormat="1">
      <c r="BP569867" s="90"/>
    </row>
    <row r="569868" spans="68:68" customFormat="1">
      <c r="BP569868" s="90"/>
    </row>
    <row r="569869" spans="68:68" customFormat="1">
      <c r="BP569869" s="90"/>
    </row>
    <row r="569870" spans="68:68" customFormat="1">
      <c r="BP569870" s="90"/>
    </row>
    <row r="569871" spans="68:68" customFormat="1">
      <c r="BP569871" s="90"/>
    </row>
    <row r="569872" spans="68:68" customFormat="1">
      <c r="BP569872" s="90"/>
    </row>
    <row r="569873" spans="68:68" customFormat="1">
      <c r="BP569873" s="90"/>
    </row>
    <row r="569874" spans="68:68" customFormat="1">
      <c r="BP569874" s="90"/>
    </row>
    <row r="569875" spans="68:68" customFormat="1">
      <c r="BP569875" s="90"/>
    </row>
    <row r="569876" spans="68:68" customFormat="1">
      <c r="BP569876" s="90"/>
    </row>
    <row r="569877" spans="68:68" customFormat="1">
      <c r="BP569877" s="90"/>
    </row>
    <row r="569878" spans="68:68" customFormat="1">
      <c r="BP569878" s="90"/>
    </row>
    <row r="569879" spans="68:68" customFormat="1">
      <c r="BP569879" s="90"/>
    </row>
    <row r="569880" spans="68:68" customFormat="1">
      <c r="BP569880" s="90"/>
    </row>
    <row r="569881" spans="68:68" customFormat="1">
      <c r="BP569881" s="90"/>
    </row>
    <row r="569882" spans="68:68" customFormat="1">
      <c r="BP569882" s="90"/>
    </row>
    <row r="569883" spans="68:68" customFormat="1">
      <c r="BP569883" s="90"/>
    </row>
    <row r="569884" spans="68:68" customFormat="1">
      <c r="BP569884" s="90"/>
    </row>
    <row r="569885" spans="68:68" customFormat="1">
      <c r="BP569885" s="90"/>
    </row>
    <row r="569886" spans="68:68" customFormat="1">
      <c r="BP569886" s="90"/>
    </row>
    <row r="569887" spans="68:68" customFormat="1">
      <c r="BP569887" s="90"/>
    </row>
    <row r="569888" spans="68:68" customFormat="1">
      <c r="BP569888" s="90"/>
    </row>
    <row r="569889" spans="68:68" customFormat="1">
      <c r="BP569889" s="90"/>
    </row>
    <row r="569890" spans="68:68" customFormat="1">
      <c r="BP569890" s="90"/>
    </row>
    <row r="569891" spans="68:68" customFormat="1">
      <c r="BP569891" s="90"/>
    </row>
    <row r="569892" spans="68:68" customFormat="1">
      <c r="BP569892" s="90"/>
    </row>
    <row r="569893" spans="68:68" customFormat="1">
      <c r="BP569893" s="90"/>
    </row>
    <row r="569894" spans="68:68" customFormat="1">
      <c r="BP569894" s="90"/>
    </row>
    <row r="569895" spans="68:68" customFormat="1">
      <c r="BP569895" s="90"/>
    </row>
    <row r="569896" spans="68:68" customFormat="1">
      <c r="BP569896" s="90"/>
    </row>
    <row r="569897" spans="68:68" customFormat="1">
      <c r="BP569897" s="90"/>
    </row>
    <row r="569898" spans="68:68" customFormat="1">
      <c r="BP569898" s="90"/>
    </row>
    <row r="569899" spans="68:68" customFormat="1">
      <c r="BP569899" s="90"/>
    </row>
    <row r="569900" spans="68:68" customFormat="1">
      <c r="BP569900" s="90"/>
    </row>
    <row r="569901" spans="68:68" customFormat="1">
      <c r="BP569901" s="90"/>
    </row>
    <row r="569902" spans="68:68" customFormat="1">
      <c r="BP569902" s="90"/>
    </row>
    <row r="569903" spans="68:68" customFormat="1">
      <c r="BP569903" s="90"/>
    </row>
    <row r="569904" spans="68:68" customFormat="1">
      <c r="BP569904" s="90"/>
    </row>
    <row r="569905" spans="68:68" customFormat="1">
      <c r="BP569905" s="90"/>
    </row>
    <row r="569906" spans="68:68" customFormat="1">
      <c r="BP569906" s="90"/>
    </row>
    <row r="569907" spans="68:68" customFormat="1">
      <c r="BP569907" s="90"/>
    </row>
    <row r="569908" spans="68:68" customFormat="1">
      <c r="BP569908" s="90"/>
    </row>
    <row r="569909" spans="68:68" customFormat="1">
      <c r="BP569909" s="90"/>
    </row>
    <row r="569910" spans="68:68" customFormat="1">
      <c r="BP569910" s="90"/>
    </row>
    <row r="569911" spans="68:68" customFormat="1">
      <c r="BP569911" s="90"/>
    </row>
    <row r="569912" spans="68:68" customFormat="1">
      <c r="BP569912" s="90"/>
    </row>
    <row r="569913" spans="68:68" customFormat="1">
      <c r="BP569913" s="90"/>
    </row>
    <row r="569914" spans="68:68" customFormat="1">
      <c r="BP569914" s="90"/>
    </row>
    <row r="569915" spans="68:68" customFormat="1">
      <c r="BP569915" s="90"/>
    </row>
    <row r="569916" spans="68:68" customFormat="1">
      <c r="BP569916" s="90"/>
    </row>
    <row r="569917" spans="68:68" customFormat="1">
      <c r="BP569917" s="90"/>
    </row>
    <row r="569918" spans="68:68" customFormat="1">
      <c r="BP569918" s="90"/>
    </row>
    <row r="569919" spans="68:68" customFormat="1">
      <c r="BP569919" s="90"/>
    </row>
    <row r="569920" spans="68:68" customFormat="1">
      <c r="BP569920" s="90"/>
    </row>
    <row r="569921" spans="68:68" customFormat="1">
      <c r="BP569921" s="90"/>
    </row>
    <row r="569922" spans="68:68" customFormat="1">
      <c r="BP569922" s="90"/>
    </row>
    <row r="569923" spans="68:68" customFormat="1">
      <c r="BP569923" s="90"/>
    </row>
    <row r="569924" spans="68:68" customFormat="1">
      <c r="BP569924" s="90"/>
    </row>
    <row r="569925" spans="68:68" customFormat="1">
      <c r="BP569925" s="90"/>
    </row>
    <row r="569926" spans="68:68" customFormat="1">
      <c r="BP569926" s="90"/>
    </row>
    <row r="569927" spans="68:68" customFormat="1">
      <c r="BP569927" s="90"/>
    </row>
    <row r="569928" spans="68:68" customFormat="1">
      <c r="BP569928" s="90"/>
    </row>
    <row r="569929" spans="68:68" customFormat="1">
      <c r="BP569929" s="90"/>
    </row>
    <row r="569930" spans="68:68" customFormat="1">
      <c r="BP569930" s="90"/>
    </row>
    <row r="569931" spans="68:68" customFormat="1">
      <c r="BP569931" s="90"/>
    </row>
    <row r="569932" spans="68:68" customFormat="1">
      <c r="BP569932" s="90"/>
    </row>
    <row r="569933" spans="68:68" customFormat="1">
      <c r="BP569933" s="90"/>
    </row>
    <row r="569934" spans="68:68" customFormat="1">
      <c r="BP569934" s="90"/>
    </row>
    <row r="569935" spans="68:68" customFormat="1">
      <c r="BP569935" s="90"/>
    </row>
    <row r="569936" spans="68:68" customFormat="1">
      <c r="BP569936" s="90"/>
    </row>
    <row r="569937" spans="68:68" customFormat="1">
      <c r="BP569937" s="90"/>
    </row>
    <row r="569938" spans="68:68" customFormat="1">
      <c r="BP569938" s="90"/>
    </row>
    <row r="569939" spans="68:68" customFormat="1">
      <c r="BP569939" s="90"/>
    </row>
    <row r="569940" spans="68:68" customFormat="1">
      <c r="BP569940" s="90"/>
    </row>
    <row r="569941" spans="68:68" customFormat="1">
      <c r="BP569941" s="90"/>
    </row>
    <row r="569942" spans="68:68" customFormat="1">
      <c r="BP569942" s="90"/>
    </row>
    <row r="569943" spans="68:68" customFormat="1">
      <c r="BP569943" s="90"/>
    </row>
    <row r="569944" spans="68:68" customFormat="1">
      <c r="BP569944" s="90"/>
    </row>
    <row r="569945" spans="68:68" customFormat="1">
      <c r="BP569945" s="90"/>
    </row>
    <row r="569946" spans="68:68" customFormat="1">
      <c r="BP569946" s="90"/>
    </row>
    <row r="569947" spans="68:68" customFormat="1">
      <c r="BP569947" s="90"/>
    </row>
    <row r="569948" spans="68:68" customFormat="1">
      <c r="BP569948" s="90"/>
    </row>
    <row r="569949" spans="68:68" customFormat="1">
      <c r="BP569949" s="90"/>
    </row>
    <row r="569950" spans="68:68" customFormat="1">
      <c r="BP569950" s="90"/>
    </row>
    <row r="569951" spans="68:68" customFormat="1">
      <c r="BP569951" s="90"/>
    </row>
    <row r="569952" spans="68:68" customFormat="1">
      <c r="BP569952" s="90"/>
    </row>
    <row r="569953" spans="68:68" customFormat="1">
      <c r="BP569953" s="90"/>
    </row>
    <row r="569954" spans="68:68" customFormat="1">
      <c r="BP569954" s="90"/>
    </row>
    <row r="569955" spans="68:68" customFormat="1">
      <c r="BP569955" s="90"/>
    </row>
    <row r="569956" spans="68:68" customFormat="1">
      <c r="BP569956" s="90"/>
    </row>
    <row r="569957" spans="68:68" customFormat="1">
      <c r="BP569957" s="90"/>
    </row>
    <row r="569958" spans="68:68" customFormat="1">
      <c r="BP569958" s="90"/>
    </row>
    <row r="569959" spans="68:68" customFormat="1">
      <c r="BP569959" s="90"/>
    </row>
    <row r="569960" spans="68:68" customFormat="1">
      <c r="BP569960" s="90"/>
    </row>
    <row r="569961" spans="68:68" customFormat="1">
      <c r="BP569961" s="90"/>
    </row>
    <row r="569962" spans="68:68" customFormat="1">
      <c r="BP569962" s="90"/>
    </row>
    <row r="569963" spans="68:68" customFormat="1">
      <c r="BP569963" s="90"/>
    </row>
    <row r="569964" spans="68:68" customFormat="1">
      <c r="BP569964" s="90"/>
    </row>
    <row r="569965" spans="68:68" customFormat="1">
      <c r="BP569965" s="90"/>
    </row>
    <row r="569966" spans="68:68" customFormat="1">
      <c r="BP569966" s="90"/>
    </row>
    <row r="569967" spans="68:68" customFormat="1">
      <c r="BP569967" s="90"/>
    </row>
    <row r="569968" spans="68:68" customFormat="1">
      <c r="BP569968" s="90"/>
    </row>
    <row r="569969" spans="68:68" customFormat="1">
      <c r="BP569969" s="90"/>
    </row>
    <row r="569970" spans="68:68" customFormat="1">
      <c r="BP569970" s="90"/>
    </row>
    <row r="569971" spans="68:68" customFormat="1">
      <c r="BP569971" s="90"/>
    </row>
    <row r="569972" spans="68:68" customFormat="1">
      <c r="BP569972" s="90"/>
    </row>
    <row r="569973" spans="68:68" customFormat="1">
      <c r="BP569973" s="90"/>
    </row>
    <row r="569974" spans="68:68" customFormat="1">
      <c r="BP569974" s="90"/>
    </row>
    <row r="569975" spans="68:68" customFormat="1">
      <c r="BP569975" s="90"/>
    </row>
    <row r="569976" spans="68:68" customFormat="1">
      <c r="BP569976" s="90"/>
    </row>
    <row r="569977" spans="68:68" customFormat="1">
      <c r="BP569977" s="90"/>
    </row>
    <row r="569978" spans="68:68" customFormat="1">
      <c r="BP569978" s="90"/>
    </row>
    <row r="569979" spans="68:68" customFormat="1">
      <c r="BP569979" s="90"/>
    </row>
    <row r="569980" spans="68:68" customFormat="1">
      <c r="BP569980" s="90"/>
    </row>
    <row r="569981" spans="68:68" customFormat="1">
      <c r="BP569981" s="90"/>
    </row>
    <row r="569982" spans="68:68" customFormat="1">
      <c r="BP569982" s="90"/>
    </row>
    <row r="569983" spans="68:68" customFormat="1">
      <c r="BP569983" s="90"/>
    </row>
    <row r="569984" spans="68:68" customFormat="1">
      <c r="BP569984" s="90"/>
    </row>
    <row r="569985" spans="68:68" customFormat="1">
      <c r="BP569985" s="90"/>
    </row>
    <row r="569986" spans="68:68" customFormat="1">
      <c r="BP569986" s="90"/>
    </row>
    <row r="569987" spans="68:68" customFormat="1">
      <c r="BP569987" s="90"/>
    </row>
    <row r="569988" spans="68:68" customFormat="1">
      <c r="BP569988" s="90"/>
    </row>
    <row r="569989" spans="68:68" customFormat="1">
      <c r="BP569989" s="90"/>
    </row>
    <row r="569990" spans="68:68" customFormat="1">
      <c r="BP569990" s="90"/>
    </row>
    <row r="569991" spans="68:68" customFormat="1">
      <c r="BP569991" s="90"/>
    </row>
    <row r="569992" spans="68:68" customFormat="1">
      <c r="BP569992" s="90"/>
    </row>
    <row r="569993" spans="68:68" customFormat="1">
      <c r="BP569993" s="90"/>
    </row>
    <row r="569994" spans="68:68" customFormat="1">
      <c r="BP569994" s="90"/>
    </row>
    <row r="569995" spans="68:68" customFormat="1">
      <c r="BP569995" s="90"/>
    </row>
    <row r="569996" spans="68:68" customFormat="1">
      <c r="BP569996" s="90"/>
    </row>
    <row r="569997" spans="68:68" customFormat="1">
      <c r="BP569997" s="90"/>
    </row>
    <row r="569998" spans="68:68" customFormat="1">
      <c r="BP569998" s="90"/>
    </row>
    <row r="569999" spans="68:68" customFormat="1">
      <c r="BP569999" s="90"/>
    </row>
    <row r="570000" spans="68:68" customFormat="1">
      <c r="BP570000" s="90"/>
    </row>
    <row r="570001" spans="68:68" customFormat="1">
      <c r="BP570001" s="90"/>
    </row>
    <row r="570002" spans="68:68" customFormat="1">
      <c r="BP570002" s="90"/>
    </row>
    <row r="570003" spans="68:68" customFormat="1">
      <c r="BP570003" s="90"/>
    </row>
    <row r="570004" spans="68:68" customFormat="1">
      <c r="BP570004" s="90"/>
    </row>
    <row r="570005" spans="68:68" customFormat="1">
      <c r="BP570005" s="90"/>
    </row>
    <row r="570006" spans="68:68" customFormat="1">
      <c r="BP570006" s="90"/>
    </row>
    <row r="570007" spans="68:68" customFormat="1">
      <c r="BP570007" s="90"/>
    </row>
    <row r="570008" spans="68:68" customFormat="1">
      <c r="BP570008" s="90"/>
    </row>
    <row r="570009" spans="68:68" customFormat="1">
      <c r="BP570009" s="90"/>
    </row>
    <row r="570010" spans="68:68" customFormat="1">
      <c r="BP570010" s="90"/>
    </row>
    <row r="570011" spans="68:68" customFormat="1">
      <c r="BP570011" s="90"/>
    </row>
    <row r="570012" spans="68:68" customFormat="1">
      <c r="BP570012" s="90"/>
    </row>
    <row r="570013" spans="68:68" customFormat="1">
      <c r="BP570013" s="90"/>
    </row>
    <row r="570014" spans="68:68" customFormat="1">
      <c r="BP570014" s="90"/>
    </row>
    <row r="570015" spans="68:68" customFormat="1">
      <c r="BP570015" s="90"/>
    </row>
    <row r="570016" spans="68:68" customFormat="1">
      <c r="BP570016" s="90"/>
    </row>
    <row r="570017" spans="68:68" customFormat="1">
      <c r="BP570017" s="90"/>
    </row>
    <row r="570018" spans="68:68" customFormat="1">
      <c r="BP570018" s="90"/>
    </row>
    <row r="570019" spans="68:68" customFormat="1">
      <c r="BP570019" s="90"/>
    </row>
    <row r="570020" spans="68:68" customFormat="1">
      <c r="BP570020" s="90"/>
    </row>
    <row r="570021" spans="68:68" customFormat="1">
      <c r="BP570021" s="90"/>
    </row>
    <row r="570022" spans="68:68" customFormat="1">
      <c r="BP570022" s="90"/>
    </row>
    <row r="570023" spans="68:68" customFormat="1">
      <c r="BP570023" s="90"/>
    </row>
    <row r="570024" spans="68:68" customFormat="1">
      <c r="BP570024" s="90"/>
    </row>
    <row r="570025" spans="68:68" customFormat="1">
      <c r="BP570025" s="90"/>
    </row>
    <row r="570026" spans="68:68" customFormat="1">
      <c r="BP570026" s="90"/>
    </row>
    <row r="570027" spans="68:68" customFormat="1">
      <c r="BP570027" s="90"/>
    </row>
    <row r="570028" spans="68:68" customFormat="1">
      <c r="BP570028" s="90"/>
    </row>
    <row r="570029" spans="68:68" customFormat="1">
      <c r="BP570029" s="90"/>
    </row>
    <row r="570030" spans="68:68" customFormat="1">
      <c r="BP570030" s="90"/>
    </row>
    <row r="570031" spans="68:68" customFormat="1">
      <c r="BP570031" s="90"/>
    </row>
    <row r="570032" spans="68:68" customFormat="1">
      <c r="BP570032" s="90"/>
    </row>
    <row r="570033" spans="68:68" customFormat="1">
      <c r="BP570033" s="90"/>
    </row>
    <row r="570034" spans="68:68" customFormat="1">
      <c r="BP570034" s="90"/>
    </row>
    <row r="570035" spans="68:68" customFormat="1">
      <c r="BP570035" s="90"/>
    </row>
    <row r="570036" spans="68:68" customFormat="1">
      <c r="BP570036" s="90"/>
    </row>
    <row r="570037" spans="68:68" customFormat="1">
      <c r="BP570037" s="90"/>
    </row>
    <row r="570038" spans="68:68" customFormat="1">
      <c r="BP570038" s="90"/>
    </row>
    <row r="570039" spans="68:68" customFormat="1">
      <c r="BP570039" s="90"/>
    </row>
    <row r="570040" spans="68:68" customFormat="1">
      <c r="BP570040" s="90"/>
    </row>
    <row r="570041" spans="68:68" customFormat="1">
      <c r="BP570041" s="90"/>
    </row>
    <row r="570042" spans="68:68" customFormat="1">
      <c r="BP570042" s="90"/>
    </row>
    <row r="570043" spans="68:68" customFormat="1">
      <c r="BP570043" s="90"/>
    </row>
    <row r="570044" spans="68:68" customFormat="1">
      <c r="BP570044" s="90"/>
    </row>
    <row r="570045" spans="68:68" customFormat="1">
      <c r="BP570045" s="90"/>
    </row>
    <row r="570046" spans="68:68" customFormat="1">
      <c r="BP570046" s="90"/>
    </row>
    <row r="570047" spans="68:68" customFormat="1">
      <c r="BP570047" s="90"/>
    </row>
    <row r="570048" spans="68:68" customFormat="1">
      <c r="BP570048" s="90"/>
    </row>
    <row r="570049" spans="68:68" customFormat="1">
      <c r="BP570049" s="90"/>
    </row>
    <row r="570050" spans="68:68" customFormat="1">
      <c r="BP570050" s="90"/>
    </row>
    <row r="570051" spans="68:68" customFormat="1">
      <c r="BP570051" s="90"/>
    </row>
    <row r="570052" spans="68:68" customFormat="1">
      <c r="BP570052" s="90"/>
    </row>
    <row r="570053" spans="68:68" customFormat="1">
      <c r="BP570053" s="90"/>
    </row>
    <row r="570054" spans="68:68" customFormat="1">
      <c r="BP570054" s="90"/>
    </row>
    <row r="570055" spans="68:68" customFormat="1">
      <c r="BP570055" s="90"/>
    </row>
    <row r="570056" spans="68:68" customFormat="1">
      <c r="BP570056" s="90"/>
    </row>
    <row r="570057" spans="68:68" customFormat="1">
      <c r="BP570057" s="90"/>
    </row>
    <row r="570058" spans="68:68" customFormat="1">
      <c r="BP570058" s="90"/>
    </row>
    <row r="570059" spans="68:68" customFormat="1">
      <c r="BP570059" s="90"/>
    </row>
    <row r="570060" spans="68:68" customFormat="1">
      <c r="BP570060" s="90"/>
    </row>
    <row r="570061" spans="68:68" customFormat="1">
      <c r="BP570061" s="90"/>
    </row>
    <row r="570062" spans="68:68" customFormat="1">
      <c r="BP570062" s="90"/>
    </row>
    <row r="570063" spans="68:68" customFormat="1">
      <c r="BP570063" s="90"/>
    </row>
    <row r="570064" spans="68:68" customFormat="1">
      <c r="BP570064" s="90"/>
    </row>
    <row r="570065" spans="68:68" customFormat="1">
      <c r="BP570065" s="90"/>
    </row>
    <row r="570066" spans="68:68" customFormat="1">
      <c r="BP570066" s="90"/>
    </row>
    <row r="570067" spans="68:68" customFormat="1">
      <c r="BP570067" s="90"/>
    </row>
    <row r="570068" spans="68:68" customFormat="1">
      <c r="BP570068" s="90"/>
    </row>
    <row r="570069" spans="68:68" customFormat="1">
      <c r="BP570069" s="90"/>
    </row>
    <row r="570070" spans="68:68" customFormat="1">
      <c r="BP570070" s="90"/>
    </row>
    <row r="570071" spans="68:68" customFormat="1">
      <c r="BP570071" s="90"/>
    </row>
    <row r="570072" spans="68:68" customFormat="1">
      <c r="BP570072" s="90"/>
    </row>
    <row r="570073" spans="68:68" customFormat="1">
      <c r="BP570073" s="90"/>
    </row>
    <row r="570074" spans="68:68" customFormat="1">
      <c r="BP570074" s="90"/>
    </row>
    <row r="570075" spans="68:68" customFormat="1">
      <c r="BP570075" s="90"/>
    </row>
    <row r="570076" spans="68:68" customFormat="1">
      <c r="BP570076" s="90"/>
    </row>
    <row r="570077" spans="68:68" customFormat="1">
      <c r="BP570077" s="90"/>
    </row>
    <row r="570078" spans="68:68" customFormat="1">
      <c r="BP570078" s="90"/>
    </row>
    <row r="570079" spans="68:68" customFormat="1">
      <c r="BP570079" s="90"/>
    </row>
    <row r="570080" spans="68:68" customFormat="1">
      <c r="BP570080" s="90"/>
    </row>
    <row r="570081" spans="68:68" customFormat="1">
      <c r="BP570081" s="90"/>
    </row>
    <row r="570082" spans="68:68" customFormat="1">
      <c r="BP570082" s="90"/>
    </row>
    <row r="570083" spans="68:68" customFormat="1">
      <c r="BP570083" s="90"/>
    </row>
    <row r="570084" spans="68:68" customFormat="1">
      <c r="BP570084" s="90"/>
    </row>
    <row r="570085" spans="68:68" customFormat="1">
      <c r="BP570085" s="90"/>
    </row>
    <row r="570086" spans="68:68" customFormat="1">
      <c r="BP570086" s="90"/>
    </row>
    <row r="570087" spans="68:68" customFormat="1">
      <c r="BP570087" s="90"/>
    </row>
    <row r="570088" spans="68:68" customFormat="1">
      <c r="BP570088" s="90"/>
    </row>
    <row r="570089" spans="68:68" customFormat="1">
      <c r="BP570089" s="90"/>
    </row>
    <row r="570090" spans="68:68" customFormat="1">
      <c r="BP570090" s="90"/>
    </row>
    <row r="570091" spans="68:68" customFormat="1">
      <c r="BP570091" s="90"/>
    </row>
    <row r="570092" spans="68:68" customFormat="1">
      <c r="BP570092" s="90"/>
    </row>
    <row r="570093" spans="68:68" customFormat="1">
      <c r="BP570093" s="90"/>
    </row>
    <row r="570094" spans="68:68" customFormat="1">
      <c r="BP570094" s="90"/>
    </row>
    <row r="570095" spans="68:68" customFormat="1">
      <c r="BP570095" s="90"/>
    </row>
    <row r="570096" spans="68:68" customFormat="1">
      <c r="BP570096" s="90"/>
    </row>
    <row r="570097" spans="68:68" customFormat="1">
      <c r="BP570097" s="90"/>
    </row>
    <row r="570098" spans="68:68" customFormat="1">
      <c r="BP570098" s="90"/>
    </row>
    <row r="570099" spans="68:68" customFormat="1">
      <c r="BP570099" s="90"/>
    </row>
    <row r="570100" spans="68:68" customFormat="1">
      <c r="BP570100" s="90"/>
    </row>
    <row r="570101" spans="68:68" customFormat="1">
      <c r="BP570101" s="90"/>
    </row>
    <row r="570102" spans="68:68" customFormat="1">
      <c r="BP570102" s="90"/>
    </row>
    <row r="570103" spans="68:68" customFormat="1">
      <c r="BP570103" s="90"/>
    </row>
    <row r="570104" spans="68:68" customFormat="1">
      <c r="BP570104" s="90"/>
    </row>
    <row r="570105" spans="68:68" customFormat="1">
      <c r="BP570105" s="90"/>
    </row>
    <row r="570106" spans="68:68" customFormat="1">
      <c r="BP570106" s="90"/>
    </row>
    <row r="570107" spans="68:68" customFormat="1">
      <c r="BP570107" s="90"/>
    </row>
    <row r="570108" spans="68:68" customFormat="1">
      <c r="BP570108" s="90"/>
    </row>
    <row r="570109" spans="68:68" customFormat="1">
      <c r="BP570109" s="90"/>
    </row>
    <row r="570110" spans="68:68" customFormat="1">
      <c r="BP570110" s="90"/>
    </row>
    <row r="570111" spans="68:68" customFormat="1">
      <c r="BP570111" s="90"/>
    </row>
    <row r="570112" spans="68:68" customFormat="1">
      <c r="BP570112" s="90"/>
    </row>
    <row r="570113" spans="68:68" customFormat="1">
      <c r="BP570113" s="90"/>
    </row>
    <row r="570114" spans="68:68" customFormat="1">
      <c r="BP570114" s="90"/>
    </row>
    <row r="570115" spans="68:68" customFormat="1">
      <c r="BP570115" s="90"/>
    </row>
    <row r="570116" spans="68:68" customFormat="1">
      <c r="BP570116" s="90"/>
    </row>
    <row r="570117" spans="68:68" customFormat="1">
      <c r="BP570117" s="90"/>
    </row>
    <row r="570118" spans="68:68" customFormat="1">
      <c r="BP570118" s="90"/>
    </row>
    <row r="570119" spans="68:68" customFormat="1">
      <c r="BP570119" s="90"/>
    </row>
    <row r="570120" spans="68:68" customFormat="1">
      <c r="BP570120" s="90"/>
    </row>
    <row r="570121" spans="68:68" customFormat="1">
      <c r="BP570121" s="90"/>
    </row>
    <row r="570122" spans="68:68" customFormat="1">
      <c r="BP570122" s="90"/>
    </row>
    <row r="570123" spans="68:68" customFormat="1">
      <c r="BP570123" s="90"/>
    </row>
    <row r="570124" spans="68:68" customFormat="1">
      <c r="BP570124" s="90"/>
    </row>
    <row r="570125" spans="68:68" customFormat="1">
      <c r="BP570125" s="90"/>
    </row>
    <row r="570126" spans="68:68" customFormat="1">
      <c r="BP570126" s="90"/>
    </row>
    <row r="570127" spans="68:68" customFormat="1">
      <c r="BP570127" s="90"/>
    </row>
    <row r="570128" spans="68:68" customFormat="1">
      <c r="BP570128" s="90"/>
    </row>
    <row r="570129" spans="68:68" customFormat="1">
      <c r="BP570129" s="90"/>
    </row>
    <row r="570130" spans="68:68" customFormat="1">
      <c r="BP570130" s="90"/>
    </row>
    <row r="570131" spans="68:68" customFormat="1">
      <c r="BP570131" s="90"/>
    </row>
    <row r="570132" spans="68:68" customFormat="1">
      <c r="BP570132" s="90"/>
    </row>
    <row r="570133" spans="68:68" customFormat="1">
      <c r="BP570133" s="90"/>
    </row>
    <row r="570134" spans="68:68" customFormat="1">
      <c r="BP570134" s="90"/>
    </row>
    <row r="570135" spans="68:68" customFormat="1">
      <c r="BP570135" s="90"/>
    </row>
    <row r="570136" spans="68:68" customFormat="1">
      <c r="BP570136" s="90"/>
    </row>
    <row r="570137" spans="68:68" customFormat="1">
      <c r="BP570137" s="90"/>
    </row>
    <row r="570138" spans="68:68" customFormat="1">
      <c r="BP570138" s="90"/>
    </row>
    <row r="570139" spans="68:68" customFormat="1">
      <c r="BP570139" s="90"/>
    </row>
    <row r="570140" spans="68:68" customFormat="1">
      <c r="BP570140" s="90"/>
    </row>
    <row r="570141" spans="68:68" customFormat="1">
      <c r="BP570141" s="90"/>
    </row>
    <row r="570142" spans="68:68" customFormat="1">
      <c r="BP570142" s="90"/>
    </row>
    <row r="570143" spans="68:68" customFormat="1">
      <c r="BP570143" s="90"/>
    </row>
    <row r="570144" spans="68:68" customFormat="1">
      <c r="BP570144" s="90"/>
    </row>
    <row r="570145" spans="68:68" customFormat="1">
      <c r="BP570145" s="90"/>
    </row>
    <row r="570146" spans="68:68" customFormat="1">
      <c r="BP570146" s="90"/>
    </row>
    <row r="570147" spans="68:68" customFormat="1">
      <c r="BP570147" s="90"/>
    </row>
    <row r="570148" spans="68:68" customFormat="1">
      <c r="BP570148" s="90"/>
    </row>
    <row r="570149" spans="68:68" customFormat="1">
      <c r="BP570149" s="90"/>
    </row>
    <row r="570150" spans="68:68" customFormat="1">
      <c r="BP570150" s="90"/>
    </row>
    <row r="570151" spans="68:68" customFormat="1">
      <c r="BP570151" s="90"/>
    </row>
    <row r="570152" spans="68:68" customFormat="1">
      <c r="BP570152" s="90"/>
    </row>
    <row r="570153" spans="68:68" customFormat="1">
      <c r="BP570153" s="90"/>
    </row>
    <row r="570154" spans="68:68" customFormat="1">
      <c r="BP570154" s="90"/>
    </row>
    <row r="570155" spans="68:68" customFormat="1">
      <c r="BP570155" s="90"/>
    </row>
    <row r="570156" spans="68:68" customFormat="1">
      <c r="BP570156" s="90"/>
    </row>
    <row r="570157" spans="68:68" customFormat="1">
      <c r="BP570157" s="90"/>
    </row>
    <row r="570158" spans="68:68" customFormat="1">
      <c r="BP570158" s="90"/>
    </row>
    <row r="570159" spans="68:68" customFormat="1">
      <c r="BP570159" s="90"/>
    </row>
    <row r="570160" spans="68:68" customFormat="1">
      <c r="BP570160" s="90"/>
    </row>
    <row r="570161" spans="68:68" customFormat="1">
      <c r="BP570161" s="90"/>
    </row>
    <row r="570162" spans="68:68" customFormat="1">
      <c r="BP570162" s="90"/>
    </row>
    <row r="570163" spans="68:68" customFormat="1">
      <c r="BP570163" s="90"/>
    </row>
    <row r="570164" spans="68:68" customFormat="1">
      <c r="BP570164" s="90"/>
    </row>
    <row r="570165" spans="68:68" customFormat="1">
      <c r="BP570165" s="90"/>
    </row>
    <row r="570166" spans="68:68" customFormat="1">
      <c r="BP570166" s="90"/>
    </row>
    <row r="570167" spans="68:68" customFormat="1">
      <c r="BP570167" s="90"/>
    </row>
    <row r="570168" spans="68:68" customFormat="1">
      <c r="BP570168" s="90"/>
    </row>
    <row r="570169" spans="68:68" customFormat="1">
      <c r="BP570169" s="90"/>
    </row>
    <row r="570170" spans="68:68" customFormat="1">
      <c r="BP570170" s="90"/>
    </row>
    <row r="570171" spans="68:68" customFormat="1">
      <c r="BP570171" s="90"/>
    </row>
    <row r="570172" spans="68:68" customFormat="1">
      <c r="BP570172" s="90"/>
    </row>
    <row r="570173" spans="68:68" customFormat="1">
      <c r="BP570173" s="90"/>
    </row>
    <row r="570174" spans="68:68" customFormat="1">
      <c r="BP570174" s="90"/>
    </row>
    <row r="570175" spans="68:68" customFormat="1">
      <c r="BP570175" s="90"/>
    </row>
    <row r="570176" spans="68:68" customFormat="1">
      <c r="BP570176" s="90"/>
    </row>
    <row r="570177" spans="68:68" customFormat="1">
      <c r="BP570177" s="90"/>
    </row>
    <row r="570178" spans="68:68" customFormat="1">
      <c r="BP570178" s="90"/>
    </row>
    <row r="570179" spans="68:68" customFormat="1">
      <c r="BP570179" s="90"/>
    </row>
    <row r="570180" spans="68:68" customFormat="1">
      <c r="BP570180" s="90"/>
    </row>
    <row r="570181" spans="68:68" customFormat="1">
      <c r="BP570181" s="90"/>
    </row>
    <row r="570182" spans="68:68" customFormat="1">
      <c r="BP570182" s="90"/>
    </row>
    <row r="570183" spans="68:68" customFormat="1">
      <c r="BP570183" s="90"/>
    </row>
    <row r="570184" spans="68:68" customFormat="1">
      <c r="BP570184" s="90"/>
    </row>
    <row r="570185" spans="68:68" customFormat="1">
      <c r="BP570185" s="90"/>
    </row>
    <row r="570186" spans="68:68" customFormat="1">
      <c r="BP570186" s="90"/>
    </row>
    <row r="570187" spans="68:68" customFormat="1">
      <c r="BP570187" s="90"/>
    </row>
    <row r="570188" spans="68:68" customFormat="1">
      <c r="BP570188" s="90"/>
    </row>
    <row r="570189" spans="68:68" customFormat="1">
      <c r="BP570189" s="90"/>
    </row>
    <row r="570190" spans="68:68" customFormat="1">
      <c r="BP570190" s="90"/>
    </row>
    <row r="570191" spans="68:68" customFormat="1">
      <c r="BP570191" s="90"/>
    </row>
    <row r="570192" spans="68:68" customFormat="1">
      <c r="BP570192" s="90"/>
    </row>
    <row r="570193" spans="68:68" customFormat="1">
      <c r="BP570193" s="90"/>
    </row>
    <row r="570194" spans="68:68" customFormat="1">
      <c r="BP570194" s="90"/>
    </row>
    <row r="570195" spans="68:68" customFormat="1">
      <c r="BP570195" s="90"/>
    </row>
    <row r="570196" spans="68:68" customFormat="1">
      <c r="BP570196" s="90"/>
    </row>
    <row r="570197" spans="68:68" customFormat="1">
      <c r="BP570197" s="90"/>
    </row>
    <row r="570198" spans="68:68" customFormat="1">
      <c r="BP570198" s="90"/>
    </row>
    <row r="570199" spans="68:68" customFormat="1">
      <c r="BP570199" s="90"/>
    </row>
    <row r="570200" spans="68:68" customFormat="1">
      <c r="BP570200" s="90"/>
    </row>
    <row r="570201" spans="68:68" customFormat="1">
      <c r="BP570201" s="90"/>
    </row>
    <row r="570202" spans="68:68" customFormat="1">
      <c r="BP570202" s="90"/>
    </row>
    <row r="570203" spans="68:68" customFormat="1">
      <c r="BP570203" s="90"/>
    </row>
    <row r="570204" spans="68:68" customFormat="1">
      <c r="BP570204" s="90"/>
    </row>
    <row r="570205" spans="68:68" customFormat="1">
      <c r="BP570205" s="90"/>
    </row>
    <row r="570206" spans="68:68" customFormat="1">
      <c r="BP570206" s="90"/>
    </row>
    <row r="570207" spans="68:68" customFormat="1">
      <c r="BP570207" s="90"/>
    </row>
    <row r="570208" spans="68:68" customFormat="1">
      <c r="BP570208" s="90"/>
    </row>
    <row r="570209" spans="68:68" customFormat="1">
      <c r="BP570209" s="90"/>
    </row>
    <row r="570210" spans="68:68" customFormat="1">
      <c r="BP570210" s="90"/>
    </row>
    <row r="570211" spans="68:68" customFormat="1">
      <c r="BP570211" s="90"/>
    </row>
    <row r="570212" spans="68:68" customFormat="1">
      <c r="BP570212" s="90"/>
    </row>
    <row r="570213" spans="68:68" customFormat="1">
      <c r="BP570213" s="90"/>
    </row>
    <row r="570214" spans="68:68" customFormat="1">
      <c r="BP570214" s="90"/>
    </row>
    <row r="570215" spans="68:68" customFormat="1">
      <c r="BP570215" s="90"/>
    </row>
    <row r="570216" spans="68:68" customFormat="1">
      <c r="BP570216" s="90"/>
    </row>
    <row r="570217" spans="68:68" customFormat="1">
      <c r="BP570217" s="90"/>
    </row>
    <row r="570218" spans="68:68" customFormat="1">
      <c r="BP570218" s="90"/>
    </row>
    <row r="570219" spans="68:68" customFormat="1">
      <c r="BP570219" s="90"/>
    </row>
    <row r="570220" spans="68:68" customFormat="1">
      <c r="BP570220" s="90"/>
    </row>
    <row r="570221" spans="68:68" customFormat="1">
      <c r="BP570221" s="90"/>
    </row>
    <row r="570222" spans="68:68" customFormat="1">
      <c r="BP570222" s="90"/>
    </row>
    <row r="570223" spans="68:68" customFormat="1">
      <c r="BP570223" s="90"/>
    </row>
    <row r="570224" spans="68:68" customFormat="1">
      <c r="BP570224" s="90"/>
    </row>
    <row r="570225" spans="68:68" customFormat="1">
      <c r="BP570225" s="90"/>
    </row>
    <row r="570226" spans="68:68" customFormat="1">
      <c r="BP570226" s="90"/>
    </row>
    <row r="570227" spans="68:68" customFormat="1">
      <c r="BP570227" s="90"/>
    </row>
    <row r="570228" spans="68:68" customFormat="1">
      <c r="BP570228" s="90"/>
    </row>
    <row r="570229" spans="68:68" customFormat="1">
      <c r="BP570229" s="90"/>
    </row>
    <row r="570230" spans="68:68" customFormat="1">
      <c r="BP570230" s="90"/>
    </row>
    <row r="570231" spans="68:68" customFormat="1">
      <c r="BP570231" s="90"/>
    </row>
    <row r="570232" spans="68:68" customFormat="1">
      <c r="BP570232" s="90"/>
    </row>
    <row r="570233" spans="68:68" customFormat="1">
      <c r="BP570233" s="90"/>
    </row>
    <row r="570234" spans="68:68" customFormat="1">
      <c r="BP570234" s="90"/>
    </row>
    <row r="570235" spans="68:68" customFormat="1">
      <c r="BP570235" s="90"/>
    </row>
    <row r="570236" spans="68:68" customFormat="1">
      <c r="BP570236" s="90"/>
    </row>
    <row r="570237" spans="68:68" customFormat="1">
      <c r="BP570237" s="90"/>
    </row>
    <row r="570238" spans="68:68" customFormat="1">
      <c r="BP570238" s="90"/>
    </row>
    <row r="570239" spans="68:68" customFormat="1">
      <c r="BP570239" s="90"/>
    </row>
    <row r="570240" spans="68:68" customFormat="1">
      <c r="BP570240" s="90"/>
    </row>
    <row r="570241" spans="68:68" customFormat="1">
      <c r="BP570241" s="90"/>
    </row>
    <row r="570242" spans="68:68" customFormat="1">
      <c r="BP570242" s="90"/>
    </row>
    <row r="570243" spans="68:68" customFormat="1">
      <c r="BP570243" s="90"/>
    </row>
    <row r="570244" spans="68:68" customFormat="1">
      <c r="BP570244" s="90"/>
    </row>
    <row r="570245" spans="68:68" customFormat="1">
      <c r="BP570245" s="90"/>
    </row>
    <row r="570246" spans="68:68" customFormat="1">
      <c r="BP570246" s="90"/>
    </row>
    <row r="570247" spans="68:68" customFormat="1">
      <c r="BP570247" s="90"/>
    </row>
    <row r="570248" spans="68:68" customFormat="1">
      <c r="BP570248" s="90"/>
    </row>
    <row r="570249" spans="68:68" customFormat="1">
      <c r="BP570249" s="90"/>
    </row>
    <row r="570250" spans="68:68" customFormat="1">
      <c r="BP570250" s="90"/>
    </row>
    <row r="570251" spans="68:68" customFormat="1">
      <c r="BP570251" s="90"/>
    </row>
    <row r="570252" spans="68:68" customFormat="1">
      <c r="BP570252" s="90"/>
    </row>
    <row r="570253" spans="68:68" customFormat="1">
      <c r="BP570253" s="90"/>
    </row>
    <row r="570254" spans="68:68" customFormat="1">
      <c r="BP570254" s="90"/>
    </row>
    <row r="570255" spans="68:68" customFormat="1">
      <c r="BP570255" s="90"/>
    </row>
    <row r="570256" spans="68:68" customFormat="1">
      <c r="BP570256" s="90"/>
    </row>
    <row r="570257" spans="68:68" customFormat="1">
      <c r="BP570257" s="90"/>
    </row>
    <row r="570258" spans="68:68" customFormat="1">
      <c r="BP570258" s="90"/>
    </row>
    <row r="570259" spans="68:68" customFormat="1">
      <c r="BP570259" s="90"/>
    </row>
    <row r="570260" spans="68:68" customFormat="1">
      <c r="BP570260" s="90"/>
    </row>
    <row r="570261" spans="68:68" customFormat="1">
      <c r="BP570261" s="90"/>
    </row>
    <row r="570262" spans="68:68" customFormat="1">
      <c r="BP570262" s="90"/>
    </row>
    <row r="570263" spans="68:68" customFormat="1">
      <c r="BP570263" s="90"/>
    </row>
    <row r="570264" spans="68:68" customFormat="1">
      <c r="BP570264" s="90"/>
    </row>
    <row r="570265" spans="68:68" customFormat="1">
      <c r="BP570265" s="90"/>
    </row>
    <row r="570266" spans="68:68" customFormat="1">
      <c r="BP570266" s="90"/>
    </row>
    <row r="570267" spans="68:68" customFormat="1">
      <c r="BP570267" s="90"/>
    </row>
    <row r="570268" spans="68:68" customFormat="1">
      <c r="BP570268" s="90"/>
    </row>
    <row r="570269" spans="68:68" customFormat="1">
      <c r="BP570269" s="90"/>
    </row>
    <row r="570270" spans="68:68" customFormat="1">
      <c r="BP570270" s="90"/>
    </row>
    <row r="570271" spans="68:68" customFormat="1">
      <c r="BP570271" s="90"/>
    </row>
    <row r="570272" spans="68:68" customFormat="1">
      <c r="BP570272" s="90"/>
    </row>
    <row r="570273" spans="68:68" customFormat="1">
      <c r="BP570273" s="90"/>
    </row>
    <row r="570274" spans="68:68" customFormat="1">
      <c r="BP570274" s="90"/>
    </row>
    <row r="570275" spans="68:68" customFormat="1">
      <c r="BP570275" s="90"/>
    </row>
    <row r="570276" spans="68:68" customFormat="1">
      <c r="BP570276" s="90"/>
    </row>
    <row r="570277" spans="68:68" customFormat="1">
      <c r="BP570277" s="90"/>
    </row>
    <row r="570278" spans="68:68" customFormat="1">
      <c r="BP570278" s="90"/>
    </row>
    <row r="570279" spans="68:68" customFormat="1">
      <c r="BP570279" s="90"/>
    </row>
    <row r="570280" spans="68:68" customFormat="1">
      <c r="BP570280" s="90"/>
    </row>
    <row r="570281" spans="68:68" customFormat="1">
      <c r="BP570281" s="90"/>
    </row>
    <row r="570282" spans="68:68" customFormat="1">
      <c r="BP570282" s="90"/>
    </row>
    <row r="570283" spans="68:68" customFormat="1">
      <c r="BP570283" s="90"/>
    </row>
    <row r="570284" spans="68:68" customFormat="1">
      <c r="BP570284" s="90"/>
    </row>
    <row r="570285" spans="68:68" customFormat="1">
      <c r="BP570285" s="90"/>
    </row>
    <row r="570286" spans="68:68" customFormat="1">
      <c r="BP570286" s="90"/>
    </row>
    <row r="570287" spans="68:68" customFormat="1">
      <c r="BP570287" s="90"/>
    </row>
    <row r="570288" spans="68:68" customFormat="1">
      <c r="BP570288" s="90"/>
    </row>
    <row r="570289" spans="68:68" customFormat="1">
      <c r="BP570289" s="90"/>
    </row>
    <row r="570290" spans="68:68" customFormat="1">
      <c r="BP570290" s="90"/>
    </row>
    <row r="570291" spans="68:68" customFormat="1">
      <c r="BP570291" s="90"/>
    </row>
    <row r="570292" spans="68:68" customFormat="1">
      <c r="BP570292" s="90"/>
    </row>
    <row r="570293" spans="68:68" customFormat="1">
      <c r="BP570293" s="90"/>
    </row>
    <row r="570294" spans="68:68" customFormat="1">
      <c r="BP570294" s="90"/>
    </row>
    <row r="570295" spans="68:68" customFormat="1">
      <c r="BP570295" s="90"/>
    </row>
    <row r="570296" spans="68:68" customFormat="1">
      <c r="BP570296" s="90"/>
    </row>
    <row r="570297" spans="68:68" customFormat="1">
      <c r="BP570297" s="90"/>
    </row>
    <row r="570298" spans="68:68" customFormat="1">
      <c r="BP570298" s="90"/>
    </row>
    <row r="570299" spans="68:68" customFormat="1">
      <c r="BP570299" s="90"/>
    </row>
    <row r="570300" spans="68:68" customFormat="1">
      <c r="BP570300" s="90"/>
    </row>
    <row r="570301" spans="68:68" customFormat="1">
      <c r="BP570301" s="90"/>
    </row>
    <row r="570302" spans="68:68" customFormat="1">
      <c r="BP570302" s="90"/>
    </row>
    <row r="570303" spans="68:68" customFormat="1">
      <c r="BP570303" s="90"/>
    </row>
    <row r="570304" spans="68:68" customFormat="1">
      <c r="BP570304" s="90"/>
    </row>
    <row r="570305" spans="68:68" customFormat="1">
      <c r="BP570305" s="90"/>
    </row>
    <row r="570306" spans="68:68" customFormat="1">
      <c r="BP570306" s="90"/>
    </row>
    <row r="570307" spans="68:68" customFormat="1">
      <c r="BP570307" s="90"/>
    </row>
    <row r="570308" spans="68:68" customFormat="1">
      <c r="BP570308" s="90"/>
    </row>
    <row r="570309" spans="68:68" customFormat="1">
      <c r="BP570309" s="90"/>
    </row>
    <row r="570310" spans="68:68" customFormat="1">
      <c r="BP570310" s="90"/>
    </row>
    <row r="570311" spans="68:68" customFormat="1">
      <c r="BP570311" s="90"/>
    </row>
    <row r="570312" spans="68:68" customFormat="1">
      <c r="BP570312" s="90"/>
    </row>
    <row r="570313" spans="68:68" customFormat="1">
      <c r="BP570313" s="90"/>
    </row>
    <row r="570314" spans="68:68" customFormat="1">
      <c r="BP570314" s="90"/>
    </row>
    <row r="570315" spans="68:68" customFormat="1">
      <c r="BP570315" s="90"/>
    </row>
    <row r="570316" spans="68:68" customFormat="1">
      <c r="BP570316" s="90"/>
    </row>
    <row r="570317" spans="68:68" customFormat="1">
      <c r="BP570317" s="90"/>
    </row>
    <row r="570318" spans="68:68" customFormat="1">
      <c r="BP570318" s="90"/>
    </row>
    <row r="570319" spans="68:68" customFormat="1">
      <c r="BP570319" s="90"/>
    </row>
    <row r="570320" spans="68:68" customFormat="1">
      <c r="BP570320" s="90"/>
    </row>
    <row r="570321" spans="68:68" customFormat="1">
      <c r="BP570321" s="90"/>
    </row>
    <row r="570322" spans="68:68" customFormat="1">
      <c r="BP570322" s="90"/>
    </row>
    <row r="570323" spans="68:68" customFormat="1">
      <c r="BP570323" s="90"/>
    </row>
    <row r="570324" spans="68:68" customFormat="1">
      <c r="BP570324" s="90"/>
    </row>
    <row r="570325" spans="68:68" customFormat="1">
      <c r="BP570325" s="90"/>
    </row>
    <row r="570326" spans="68:68" customFormat="1">
      <c r="BP570326" s="90"/>
    </row>
    <row r="570327" spans="68:68" customFormat="1">
      <c r="BP570327" s="90"/>
    </row>
    <row r="570328" spans="68:68" customFormat="1">
      <c r="BP570328" s="90"/>
    </row>
    <row r="570329" spans="68:68" customFormat="1">
      <c r="BP570329" s="90"/>
    </row>
    <row r="570330" spans="68:68" customFormat="1">
      <c r="BP570330" s="90"/>
    </row>
    <row r="570331" spans="68:68" customFormat="1">
      <c r="BP570331" s="90"/>
    </row>
    <row r="570332" spans="68:68" customFormat="1">
      <c r="BP570332" s="90"/>
    </row>
    <row r="570333" spans="68:68" customFormat="1">
      <c r="BP570333" s="90"/>
    </row>
    <row r="570334" spans="68:68" customFormat="1">
      <c r="BP570334" s="90"/>
    </row>
    <row r="570335" spans="68:68" customFormat="1">
      <c r="BP570335" s="90"/>
    </row>
    <row r="570336" spans="68:68" customFormat="1">
      <c r="BP570336" s="90"/>
    </row>
    <row r="570337" spans="68:68" customFormat="1">
      <c r="BP570337" s="90"/>
    </row>
    <row r="570338" spans="68:68" customFormat="1">
      <c r="BP570338" s="90"/>
    </row>
    <row r="570339" spans="68:68" customFormat="1">
      <c r="BP570339" s="90"/>
    </row>
    <row r="570340" spans="68:68" customFormat="1">
      <c r="BP570340" s="90"/>
    </row>
    <row r="570341" spans="68:68" customFormat="1">
      <c r="BP570341" s="90"/>
    </row>
    <row r="570342" spans="68:68" customFormat="1">
      <c r="BP570342" s="90"/>
    </row>
    <row r="570343" spans="68:68" customFormat="1">
      <c r="BP570343" s="90"/>
    </row>
    <row r="570344" spans="68:68" customFormat="1">
      <c r="BP570344" s="90"/>
    </row>
    <row r="570345" spans="68:68" customFormat="1">
      <c r="BP570345" s="90"/>
    </row>
    <row r="570346" spans="68:68" customFormat="1">
      <c r="BP570346" s="90"/>
    </row>
    <row r="570347" spans="68:68" customFormat="1">
      <c r="BP570347" s="90"/>
    </row>
    <row r="570348" spans="68:68" customFormat="1">
      <c r="BP570348" s="90"/>
    </row>
    <row r="570349" spans="68:68" customFormat="1">
      <c r="BP570349" s="90"/>
    </row>
    <row r="570350" spans="68:68" customFormat="1">
      <c r="BP570350" s="90"/>
    </row>
    <row r="570351" spans="68:68" customFormat="1">
      <c r="BP570351" s="90"/>
    </row>
    <row r="570352" spans="68:68" customFormat="1">
      <c r="BP570352" s="90"/>
    </row>
    <row r="570353" spans="68:68" customFormat="1">
      <c r="BP570353" s="90"/>
    </row>
    <row r="570354" spans="68:68" customFormat="1">
      <c r="BP570354" s="90"/>
    </row>
    <row r="570355" spans="68:68" customFormat="1">
      <c r="BP570355" s="90"/>
    </row>
    <row r="570356" spans="68:68" customFormat="1">
      <c r="BP570356" s="90"/>
    </row>
    <row r="570357" spans="68:68" customFormat="1">
      <c r="BP570357" s="90"/>
    </row>
    <row r="570358" spans="68:68" customFormat="1">
      <c r="BP570358" s="90"/>
    </row>
    <row r="570359" spans="68:68" customFormat="1">
      <c r="BP570359" s="90"/>
    </row>
    <row r="570360" spans="68:68" customFormat="1">
      <c r="BP570360" s="90"/>
    </row>
    <row r="570361" spans="68:68" customFormat="1">
      <c r="BP570361" s="90"/>
    </row>
    <row r="570362" spans="68:68" customFormat="1">
      <c r="BP570362" s="90"/>
    </row>
    <row r="570363" spans="68:68" customFormat="1">
      <c r="BP570363" s="90"/>
    </row>
    <row r="570364" spans="68:68" customFormat="1">
      <c r="BP570364" s="90"/>
    </row>
    <row r="570365" spans="68:68" customFormat="1">
      <c r="BP570365" s="90"/>
    </row>
    <row r="570366" spans="68:68" customFormat="1">
      <c r="BP570366" s="90"/>
    </row>
    <row r="570367" spans="68:68" customFormat="1">
      <c r="BP570367" s="90"/>
    </row>
    <row r="570368" spans="68:68" customFormat="1">
      <c r="BP570368" s="90"/>
    </row>
    <row r="570369" spans="68:68" customFormat="1">
      <c r="BP570369" s="90"/>
    </row>
    <row r="570370" spans="68:68" customFormat="1">
      <c r="BP570370" s="90"/>
    </row>
    <row r="570371" spans="68:68" customFormat="1">
      <c r="BP570371" s="90"/>
    </row>
    <row r="570372" spans="68:68" customFormat="1">
      <c r="BP570372" s="90"/>
    </row>
    <row r="570373" spans="68:68" customFormat="1">
      <c r="BP570373" s="90"/>
    </row>
    <row r="570374" spans="68:68" customFormat="1">
      <c r="BP570374" s="90"/>
    </row>
    <row r="570375" spans="68:68" customFormat="1">
      <c r="BP570375" s="90"/>
    </row>
    <row r="570376" spans="68:68" customFormat="1">
      <c r="BP570376" s="90"/>
    </row>
    <row r="570377" spans="68:68" customFormat="1">
      <c r="BP570377" s="90"/>
    </row>
    <row r="570378" spans="68:68" customFormat="1">
      <c r="BP570378" s="90"/>
    </row>
    <row r="570379" spans="68:68" customFormat="1">
      <c r="BP570379" s="90"/>
    </row>
    <row r="570380" spans="68:68" customFormat="1">
      <c r="BP570380" s="90"/>
    </row>
    <row r="570381" spans="68:68" customFormat="1">
      <c r="BP570381" s="90"/>
    </row>
    <row r="570382" spans="68:68" customFormat="1">
      <c r="BP570382" s="90"/>
    </row>
    <row r="570383" spans="68:68" customFormat="1">
      <c r="BP570383" s="90"/>
    </row>
    <row r="570384" spans="68:68" customFormat="1">
      <c r="BP570384" s="90"/>
    </row>
    <row r="570385" spans="68:68" customFormat="1">
      <c r="BP570385" s="90"/>
    </row>
    <row r="570386" spans="68:68" customFormat="1">
      <c r="BP570386" s="90"/>
    </row>
    <row r="570387" spans="68:68" customFormat="1">
      <c r="BP570387" s="90"/>
    </row>
    <row r="570388" spans="68:68" customFormat="1">
      <c r="BP570388" s="90"/>
    </row>
    <row r="570389" spans="68:68" customFormat="1">
      <c r="BP570389" s="90"/>
    </row>
    <row r="570390" spans="68:68" customFormat="1">
      <c r="BP570390" s="90"/>
    </row>
    <row r="570391" spans="68:68" customFormat="1">
      <c r="BP570391" s="90"/>
    </row>
    <row r="570392" spans="68:68" customFormat="1">
      <c r="BP570392" s="90"/>
    </row>
    <row r="570393" spans="68:68" customFormat="1">
      <c r="BP570393" s="90"/>
    </row>
    <row r="570394" spans="68:68" customFormat="1">
      <c r="BP570394" s="90"/>
    </row>
    <row r="570395" spans="68:68" customFormat="1">
      <c r="BP570395" s="90"/>
    </row>
    <row r="570396" spans="68:68" customFormat="1">
      <c r="BP570396" s="90"/>
    </row>
    <row r="570397" spans="68:68" customFormat="1">
      <c r="BP570397" s="90"/>
    </row>
    <row r="570398" spans="68:68" customFormat="1">
      <c r="BP570398" s="90"/>
    </row>
    <row r="570399" spans="68:68" customFormat="1">
      <c r="BP570399" s="90"/>
    </row>
    <row r="570400" spans="68:68" customFormat="1">
      <c r="BP570400" s="90"/>
    </row>
    <row r="570401" spans="68:68" customFormat="1">
      <c r="BP570401" s="90"/>
    </row>
    <row r="570402" spans="68:68" customFormat="1">
      <c r="BP570402" s="90"/>
    </row>
    <row r="570403" spans="68:68" customFormat="1">
      <c r="BP570403" s="90"/>
    </row>
    <row r="570404" spans="68:68" customFormat="1">
      <c r="BP570404" s="90"/>
    </row>
    <row r="570405" spans="68:68" customFormat="1">
      <c r="BP570405" s="90"/>
    </row>
    <row r="570406" spans="68:68" customFormat="1">
      <c r="BP570406" s="90"/>
    </row>
    <row r="570407" spans="68:68" customFormat="1">
      <c r="BP570407" s="90"/>
    </row>
    <row r="570408" spans="68:68" customFormat="1">
      <c r="BP570408" s="90"/>
    </row>
    <row r="570409" spans="68:68" customFormat="1">
      <c r="BP570409" s="90"/>
    </row>
    <row r="570410" spans="68:68" customFormat="1">
      <c r="BP570410" s="90"/>
    </row>
    <row r="570411" spans="68:68" customFormat="1">
      <c r="BP570411" s="90"/>
    </row>
    <row r="570412" spans="68:68" customFormat="1">
      <c r="BP570412" s="90"/>
    </row>
    <row r="570413" spans="68:68" customFormat="1">
      <c r="BP570413" s="90"/>
    </row>
    <row r="570414" spans="68:68" customFormat="1">
      <c r="BP570414" s="90"/>
    </row>
    <row r="570415" spans="68:68" customFormat="1">
      <c r="BP570415" s="90"/>
    </row>
    <row r="570416" spans="68:68" customFormat="1">
      <c r="BP570416" s="90"/>
    </row>
    <row r="570417" spans="68:68" customFormat="1">
      <c r="BP570417" s="90"/>
    </row>
    <row r="570418" spans="68:68" customFormat="1">
      <c r="BP570418" s="90"/>
    </row>
    <row r="570419" spans="68:68" customFormat="1">
      <c r="BP570419" s="90"/>
    </row>
    <row r="570420" spans="68:68" customFormat="1">
      <c r="BP570420" s="90"/>
    </row>
    <row r="570421" spans="68:68" customFormat="1">
      <c r="BP570421" s="90"/>
    </row>
    <row r="570422" spans="68:68" customFormat="1">
      <c r="BP570422" s="90"/>
    </row>
    <row r="570423" spans="68:68" customFormat="1">
      <c r="BP570423" s="90"/>
    </row>
    <row r="570424" spans="68:68" customFormat="1">
      <c r="BP570424" s="90"/>
    </row>
    <row r="570425" spans="68:68" customFormat="1">
      <c r="BP570425" s="90"/>
    </row>
    <row r="570426" spans="68:68" customFormat="1">
      <c r="BP570426" s="90"/>
    </row>
    <row r="570427" spans="68:68" customFormat="1">
      <c r="BP570427" s="90"/>
    </row>
    <row r="570428" spans="68:68" customFormat="1">
      <c r="BP570428" s="90"/>
    </row>
    <row r="570429" spans="68:68" customFormat="1">
      <c r="BP570429" s="90"/>
    </row>
    <row r="570430" spans="68:68" customFormat="1">
      <c r="BP570430" s="90"/>
    </row>
    <row r="570431" spans="68:68" customFormat="1">
      <c r="BP570431" s="90"/>
    </row>
    <row r="570432" spans="68:68" customFormat="1">
      <c r="BP570432" s="90"/>
    </row>
    <row r="570433" spans="68:68" customFormat="1">
      <c r="BP570433" s="90"/>
    </row>
    <row r="570434" spans="68:68" customFormat="1">
      <c r="BP570434" s="90"/>
    </row>
    <row r="570435" spans="68:68" customFormat="1">
      <c r="BP570435" s="90"/>
    </row>
    <row r="570436" spans="68:68" customFormat="1">
      <c r="BP570436" s="90"/>
    </row>
    <row r="570437" spans="68:68" customFormat="1">
      <c r="BP570437" s="90"/>
    </row>
    <row r="570438" spans="68:68" customFormat="1">
      <c r="BP570438" s="90"/>
    </row>
    <row r="570439" spans="68:68" customFormat="1">
      <c r="BP570439" s="90"/>
    </row>
    <row r="570440" spans="68:68" customFormat="1">
      <c r="BP570440" s="90"/>
    </row>
    <row r="570441" spans="68:68" customFormat="1">
      <c r="BP570441" s="90"/>
    </row>
    <row r="570442" spans="68:68" customFormat="1">
      <c r="BP570442" s="90"/>
    </row>
    <row r="570443" spans="68:68" customFormat="1">
      <c r="BP570443" s="90"/>
    </row>
    <row r="570444" spans="68:68" customFormat="1">
      <c r="BP570444" s="90"/>
    </row>
    <row r="570445" spans="68:68" customFormat="1">
      <c r="BP570445" s="90"/>
    </row>
    <row r="570446" spans="68:68" customFormat="1">
      <c r="BP570446" s="90"/>
    </row>
    <row r="570447" spans="68:68" customFormat="1">
      <c r="BP570447" s="90"/>
    </row>
    <row r="570448" spans="68:68" customFormat="1">
      <c r="BP570448" s="90"/>
    </row>
    <row r="570449" spans="68:68" customFormat="1">
      <c r="BP570449" s="90"/>
    </row>
    <row r="570450" spans="68:68" customFormat="1">
      <c r="BP570450" s="90"/>
    </row>
    <row r="570451" spans="68:68" customFormat="1">
      <c r="BP570451" s="90"/>
    </row>
    <row r="570452" spans="68:68" customFormat="1">
      <c r="BP570452" s="90"/>
    </row>
    <row r="570453" spans="68:68" customFormat="1">
      <c r="BP570453" s="90"/>
    </row>
    <row r="570454" spans="68:68" customFormat="1">
      <c r="BP570454" s="90"/>
    </row>
    <row r="570455" spans="68:68" customFormat="1">
      <c r="BP570455" s="90"/>
    </row>
    <row r="570456" spans="68:68" customFormat="1">
      <c r="BP570456" s="90"/>
    </row>
    <row r="570457" spans="68:68" customFormat="1">
      <c r="BP570457" s="90"/>
    </row>
    <row r="570458" spans="68:68" customFormat="1">
      <c r="BP570458" s="90"/>
    </row>
    <row r="570459" spans="68:68" customFormat="1">
      <c r="BP570459" s="90"/>
    </row>
    <row r="570460" spans="68:68" customFormat="1">
      <c r="BP570460" s="90"/>
    </row>
    <row r="570461" spans="68:68" customFormat="1">
      <c r="BP570461" s="90"/>
    </row>
    <row r="570462" spans="68:68" customFormat="1">
      <c r="BP570462" s="90"/>
    </row>
    <row r="570463" spans="68:68" customFormat="1">
      <c r="BP570463" s="90"/>
    </row>
    <row r="570464" spans="68:68" customFormat="1">
      <c r="BP570464" s="90"/>
    </row>
    <row r="570465" spans="68:68" customFormat="1">
      <c r="BP570465" s="90"/>
    </row>
    <row r="570466" spans="68:68" customFormat="1">
      <c r="BP570466" s="90"/>
    </row>
    <row r="570467" spans="68:68" customFormat="1">
      <c r="BP570467" s="90"/>
    </row>
    <row r="570468" spans="68:68" customFormat="1">
      <c r="BP570468" s="90"/>
    </row>
    <row r="570469" spans="68:68" customFormat="1">
      <c r="BP570469" s="90"/>
    </row>
    <row r="570470" spans="68:68" customFormat="1">
      <c r="BP570470" s="90"/>
    </row>
    <row r="570471" spans="68:68" customFormat="1">
      <c r="BP570471" s="90"/>
    </row>
    <row r="570472" spans="68:68" customFormat="1">
      <c r="BP570472" s="90"/>
    </row>
    <row r="570473" spans="68:68" customFormat="1">
      <c r="BP570473" s="90"/>
    </row>
    <row r="570474" spans="68:68" customFormat="1">
      <c r="BP570474" s="90"/>
    </row>
    <row r="570475" spans="68:68" customFormat="1">
      <c r="BP570475" s="90"/>
    </row>
    <row r="570476" spans="68:68" customFormat="1">
      <c r="BP570476" s="90"/>
    </row>
    <row r="570477" spans="68:68" customFormat="1">
      <c r="BP570477" s="90"/>
    </row>
    <row r="570478" spans="68:68" customFormat="1">
      <c r="BP570478" s="90"/>
    </row>
    <row r="570479" spans="68:68" customFormat="1">
      <c r="BP570479" s="90"/>
    </row>
    <row r="570480" spans="68:68" customFormat="1">
      <c r="BP570480" s="90"/>
    </row>
    <row r="570481" spans="68:68" customFormat="1">
      <c r="BP570481" s="90"/>
    </row>
    <row r="570482" spans="68:68" customFormat="1">
      <c r="BP570482" s="90"/>
    </row>
    <row r="570483" spans="68:68" customFormat="1">
      <c r="BP570483" s="90"/>
    </row>
    <row r="570484" spans="68:68" customFormat="1">
      <c r="BP570484" s="90"/>
    </row>
    <row r="570485" spans="68:68" customFormat="1">
      <c r="BP570485" s="90"/>
    </row>
    <row r="570486" spans="68:68" customFormat="1">
      <c r="BP570486" s="90"/>
    </row>
    <row r="570487" spans="68:68" customFormat="1">
      <c r="BP570487" s="90"/>
    </row>
    <row r="570488" spans="68:68" customFormat="1">
      <c r="BP570488" s="90"/>
    </row>
    <row r="570489" spans="68:68" customFormat="1">
      <c r="BP570489" s="90"/>
    </row>
    <row r="570490" spans="68:68" customFormat="1">
      <c r="BP570490" s="90"/>
    </row>
    <row r="570491" spans="68:68" customFormat="1">
      <c r="BP570491" s="90"/>
    </row>
    <row r="570492" spans="68:68" customFormat="1">
      <c r="BP570492" s="90"/>
    </row>
    <row r="570493" spans="68:68" customFormat="1">
      <c r="BP570493" s="90"/>
    </row>
    <row r="570494" spans="68:68" customFormat="1">
      <c r="BP570494" s="90"/>
    </row>
    <row r="570495" spans="68:68" customFormat="1">
      <c r="BP570495" s="90"/>
    </row>
    <row r="570496" spans="68:68" customFormat="1">
      <c r="BP570496" s="90"/>
    </row>
    <row r="570497" spans="68:68" customFormat="1">
      <c r="BP570497" s="90"/>
    </row>
    <row r="570498" spans="68:68" customFormat="1">
      <c r="BP570498" s="90"/>
    </row>
    <row r="570499" spans="68:68" customFormat="1">
      <c r="BP570499" s="90"/>
    </row>
    <row r="570500" spans="68:68" customFormat="1">
      <c r="BP570500" s="90"/>
    </row>
    <row r="570501" spans="68:68" customFormat="1">
      <c r="BP570501" s="90"/>
    </row>
    <row r="570502" spans="68:68" customFormat="1">
      <c r="BP570502" s="90"/>
    </row>
    <row r="570503" spans="68:68" customFormat="1">
      <c r="BP570503" s="90"/>
    </row>
    <row r="570504" spans="68:68" customFormat="1">
      <c r="BP570504" s="90"/>
    </row>
    <row r="570505" spans="68:68" customFormat="1">
      <c r="BP570505" s="90"/>
    </row>
    <row r="570506" spans="68:68" customFormat="1">
      <c r="BP570506" s="90"/>
    </row>
    <row r="570507" spans="68:68" customFormat="1">
      <c r="BP570507" s="90"/>
    </row>
    <row r="570508" spans="68:68" customFormat="1">
      <c r="BP570508" s="90"/>
    </row>
    <row r="570509" spans="68:68" customFormat="1">
      <c r="BP570509" s="90"/>
    </row>
    <row r="570510" spans="68:68" customFormat="1">
      <c r="BP570510" s="90"/>
    </row>
    <row r="570511" spans="68:68" customFormat="1">
      <c r="BP570511" s="90"/>
    </row>
    <row r="570512" spans="68:68" customFormat="1">
      <c r="BP570512" s="90"/>
    </row>
    <row r="570513" spans="68:68" customFormat="1">
      <c r="BP570513" s="90"/>
    </row>
    <row r="570514" spans="68:68" customFormat="1">
      <c r="BP570514" s="90"/>
    </row>
    <row r="570515" spans="68:68" customFormat="1">
      <c r="BP570515" s="90"/>
    </row>
    <row r="570516" spans="68:68" customFormat="1">
      <c r="BP570516" s="90"/>
    </row>
    <row r="570517" spans="68:68" customFormat="1">
      <c r="BP570517" s="90"/>
    </row>
    <row r="570518" spans="68:68" customFormat="1">
      <c r="BP570518" s="90"/>
    </row>
    <row r="570519" spans="68:68" customFormat="1">
      <c r="BP570519" s="90"/>
    </row>
    <row r="570520" spans="68:68" customFormat="1">
      <c r="BP570520" s="90"/>
    </row>
    <row r="570521" spans="68:68" customFormat="1">
      <c r="BP570521" s="90"/>
    </row>
    <row r="570522" spans="68:68" customFormat="1">
      <c r="BP570522" s="90"/>
    </row>
    <row r="570523" spans="68:68" customFormat="1">
      <c r="BP570523" s="90"/>
    </row>
    <row r="570524" spans="68:68" customFormat="1">
      <c r="BP570524" s="90"/>
    </row>
    <row r="570525" spans="68:68" customFormat="1">
      <c r="BP570525" s="90"/>
    </row>
    <row r="570526" spans="68:68" customFormat="1">
      <c r="BP570526" s="90"/>
    </row>
    <row r="570527" spans="68:68" customFormat="1">
      <c r="BP570527" s="90"/>
    </row>
    <row r="570528" spans="68:68" customFormat="1">
      <c r="BP570528" s="90"/>
    </row>
    <row r="570529" spans="68:68" customFormat="1">
      <c r="BP570529" s="90"/>
    </row>
    <row r="570530" spans="68:68" customFormat="1">
      <c r="BP570530" s="90"/>
    </row>
    <row r="570531" spans="68:68" customFormat="1">
      <c r="BP570531" s="90"/>
    </row>
    <row r="570532" spans="68:68" customFormat="1">
      <c r="BP570532" s="90"/>
    </row>
    <row r="570533" spans="68:68" customFormat="1">
      <c r="BP570533" s="90"/>
    </row>
    <row r="570534" spans="68:68" customFormat="1">
      <c r="BP570534" s="90"/>
    </row>
    <row r="570535" spans="68:68" customFormat="1">
      <c r="BP570535" s="90"/>
    </row>
    <row r="570536" spans="68:68" customFormat="1">
      <c r="BP570536" s="90"/>
    </row>
    <row r="570537" spans="68:68" customFormat="1">
      <c r="BP570537" s="90"/>
    </row>
    <row r="570538" spans="68:68" customFormat="1">
      <c r="BP570538" s="90"/>
    </row>
    <row r="570539" spans="68:68" customFormat="1">
      <c r="BP570539" s="90"/>
    </row>
    <row r="570540" spans="68:68" customFormat="1">
      <c r="BP570540" s="90"/>
    </row>
    <row r="570541" spans="68:68" customFormat="1">
      <c r="BP570541" s="90"/>
    </row>
    <row r="570542" spans="68:68" customFormat="1">
      <c r="BP570542" s="90"/>
    </row>
    <row r="570543" spans="68:68" customFormat="1">
      <c r="BP570543" s="90"/>
    </row>
    <row r="570544" spans="68:68" customFormat="1">
      <c r="BP570544" s="90"/>
    </row>
    <row r="570545" spans="68:68" customFormat="1">
      <c r="BP570545" s="90"/>
    </row>
    <row r="570546" spans="68:68" customFormat="1">
      <c r="BP570546" s="90"/>
    </row>
    <row r="570547" spans="68:68" customFormat="1">
      <c r="BP570547" s="90"/>
    </row>
    <row r="570548" spans="68:68" customFormat="1">
      <c r="BP570548" s="90"/>
    </row>
    <row r="570549" spans="68:68" customFormat="1">
      <c r="BP570549" s="90"/>
    </row>
    <row r="570550" spans="68:68" customFormat="1">
      <c r="BP570550" s="90"/>
    </row>
    <row r="570551" spans="68:68" customFormat="1">
      <c r="BP570551" s="90"/>
    </row>
    <row r="570552" spans="68:68" customFormat="1">
      <c r="BP570552" s="90"/>
    </row>
    <row r="570553" spans="68:68" customFormat="1">
      <c r="BP570553" s="90"/>
    </row>
    <row r="570554" spans="68:68" customFormat="1">
      <c r="BP570554" s="90"/>
    </row>
    <row r="570555" spans="68:68" customFormat="1">
      <c r="BP570555" s="90"/>
    </row>
    <row r="570556" spans="68:68" customFormat="1">
      <c r="BP570556" s="90"/>
    </row>
    <row r="570557" spans="68:68" customFormat="1">
      <c r="BP570557" s="90"/>
    </row>
    <row r="570558" spans="68:68" customFormat="1">
      <c r="BP570558" s="90"/>
    </row>
    <row r="570559" spans="68:68" customFormat="1">
      <c r="BP570559" s="90"/>
    </row>
    <row r="570560" spans="68:68" customFormat="1">
      <c r="BP570560" s="90"/>
    </row>
    <row r="570561" spans="68:68" customFormat="1">
      <c r="BP570561" s="90"/>
    </row>
    <row r="570562" spans="68:68" customFormat="1">
      <c r="BP570562" s="90"/>
    </row>
    <row r="570563" spans="68:68" customFormat="1">
      <c r="BP570563" s="90"/>
    </row>
    <row r="570564" spans="68:68" customFormat="1">
      <c r="BP570564" s="90"/>
    </row>
    <row r="570565" spans="68:68" customFormat="1">
      <c r="BP570565" s="90"/>
    </row>
    <row r="570566" spans="68:68" customFormat="1">
      <c r="BP570566" s="90"/>
    </row>
    <row r="570567" spans="68:68" customFormat="1">
      <c r="BP570567" s="90"/>
    </row>
    <row r="570568" spans="68:68" customFormat="1">
      <c r="BP570568" s="90"/>
    </row>
    <row r="570569" spans="68:68" customFormat="1">
      <c r="BP570569" s="90"/>
    </row>
    <row r="570570" spans="68:68" customFormat="1">
      <c r="BP570570" s="90"/>
    </row>
    <row r="570571" spans="68:68" customFormat="1">
      <c r="BP570571" s="90"/>
    </row>
    <row r="570572" spans="68:68" customFormat="1">
      <c r="BP570572" s="90"/>
    </row>
    <row r="570573" spans="68:68" customFormat="1">
      <c r="BP570573" s="90"/>
    </row>
    <row r="570574" spans="68:68" customFormat="1">
      <c r="BP570574" s="90"/>
    </row>
    <row r="570575" spans="68:68" customFormat="1">
      <c r="BP570575" s="90"/>
    </row>
    <row r="570576" spans="68:68" customFormat="1">
      <c r="BP570576" s="90"/>
    </row>
    <row r="570577" spans="68:68" customFormat="1">
      <c r="BP570577" s="90"/>
    </row>
    <row r="570578" spans="68:68" customFormat="1">
      <c r="BP570578" s="90"/>
    </row>
    <row r="570579" spans="68:68" customFormat="1">
      <c r="BP570579" s="90"/>
    </row>
    <row r="570580" spans="68:68" customFormat="1">
      <c r="BP570580" s="90"/>
    </row>
    <row r="570581" spans="68:68" customFormat="1">
      <c r="BP570581" s="90"/>
    </row>
    <row r="570582" spans="68:68" customFormat="1">
      <c r="BP570582" s="90"/>
    </row>
    <row r="570583" spans="68:68" customFormat="1">
      <c r="BP570583" s="90"/>
    </row>
    <row r="570584" spans="68:68" customFormat="1">
      <c r="BP570584" s="90"/>
    </row>
    <row r="570585" spans="68:68" customFormat="1">
      <c r="BP570585" s="90"/>
    </row>
    <row r="570586" spans="68:68" customFormat="1">
      <c r="BP570586" s="90"/>
    </row>
    <row r="570587" spans="68:68" customFormat="1">
      <c r="BP570587" s="90"/>
    </row>
    <row r="570588" spans="68:68" customFormat="1">
      <c r="BP570588" s="90"/>
    </row>
    <row r="570589" spans="68:68" customFormat="1">
      <c r="BP570589" s="90"/>
    </row>
    <row r="570590" spans="68:68" customFormat="1">
      <c r="BP570590" s="90"/>
    </row>
    <row r="570591" spans="68:68" customFormat="1">
      <c r="BP570591" s="90"/>
    </row>
    <row r="570592" spans="68:68" customFormat="1">
      <c r="BP570592" s="90"/>
    </row>
    <row r="570593" spans="68:68" customFormat="1">
      <c r="BP570593" s="90"/>
    </row>
    <row r="570594" spans="68:68" customFormat="1">
      <c r="BP570594" s="90"/>
    </row>
    <row r="570595" spans="68:68" customFormat="1">
      <c r="BP570595" s="90"/>
    </row>
    <row r="570596" spans="68:68" customFormat="1">
      <c r="BP570596" s="90"/>
    </row>
    <row r="570597" spans="68:68" customFormat="1">
      <c r="BP570597" s="90"/>
    </row>
    <row r="570598" spans="68:68" customFormat="1">
      <c r="BP570598" s="90"/>
    </row>
    <row r="570599" spans="68:68" customFormat="1">
      <c r="BP570599" s="90"/>
    </row>
    <row r="570600" spans="68:68" customFormat="1">
      <c r="BP570600" s="90"/>
    </row>
    <row r="570601" spans="68:68" customFormat="1">
      <c r="BP570601" s="90"/>
    </row>
    <row r="570602" spans="68:68" customFormat="1">
      <c r="BP570602" s="90"/>
    </row>
    <row r="570603" spans="68:68" customFormat="1">
      <c r="BP570603" s="90"/>
    </row>
    <row r="570604" spans="68:68" customFormat="1">
      <c r="BP570604" s="90"/>
    </row>
    <row r="570605" spans="68:68" customFormat="1">
      <c r="BP570605" s="90"/>
    </row>
    <row r="570606" spans="68:68" customFormat="1">
      <c r="BP570606" s="90"/>
    </row>
    <row r="570607" spans="68:68" customFormat="1">
      <c r="BP570607" s="90"/>
    </row>
    <row r="570608" spans="68:68" customFormat="1">
      <c r="BP570608" s="90"/>
    </row>
    <row r="570609" spans="68:68" customFormat="1">
      <c r="BP570609" s="90"/>
    </row>
    <row r="570610" spans="68:68" customFormat="1">
      <c r="BP570610" s="90"/>
    </row>
    <row r="570611" spans="68:68" customFormat="1">
      <c r="BP570611" s="90"/>
    </row>
    <row r="570612" spans="68:68" customFormat="1">
      <c r="BP570612" s="90"/>
    </row>
    <row r="570613" spans="68:68" customFormat="1">
      <c r="BP570613" s="90"/>
    </row>
    <row r="570614" spans="68:68" customFormat="1">
      <c r="BP570614" s="90"/>
    </row>
    <row r="570615" spans="68:68" customFormat="1">
      <c r="BP570615" s="90"/>
    </row>
    <row r="570616" spans="68:68" customFormat="1">
      <c r="BP570616" s="90"/>
    </row>
    <row r="570617" spans="68:68" customFormat="1">
      <c r="BP570617" s="90"/>
    </row>
    <row r="570618" spans="68:68" customFormat="1">
      <c r="BP570618" s="90"/>
    </row>
    <row r="570619" spans="68:68" customFormat="1">
      <c r="BP570619" s="90"/>
    </row>
    <row r="570620" spans="68:68" customFormat="1">
      <c r="BP570620" s="90"/>
    </row>
    <row r="570621" spans="68:68" customFormat="1">
      <c r="BP570621" s="90"/>
    </row>
    <row r="570622" spans="68:68" customFormat="1">
      <c r="BP570622" s="90"/>
    </row>
    <row r="570623" spans="68:68" customFormat="1">
      <c r="BP570623" s="90"/>
    </row>
    <row r="570624" spans="68:68" customFormat="1">
      <c r="BP570624" s="90"/>
    </row>
    <row r="570625" spans="68:68" customFormat="1">
      <c r="BP570625" s="90"/>
    </row>
    <row r="570626" spans="68:68" customFormat="1">
      <c r="BP570626" s="90"/>
    </row>
    <row r="570627" spans="68:68" customFormat="1">
      <c r="BP570627" s="90"/>
    </row>
    <row r="570628" spans="68:68" customFormat="1">
      <c r="BP570628" s="90"/>
    </row>
    <row r="570629" spans="68:68" customFormat="1">
      <c r="BP570629" s="90"/>
    </row>
    <row r="570630" spans="68:68" customFormat="1">
      <c r="BP570630" s="90"/>
    </row>
    <row r="570631" spans="68:68" customFormat="1">
      <c r="BP570631" s="90"/>
    </row>
    <row r="570632" spans="68:68" customFormat="1">
      <c r="BP570632" s="90"/>
    </row>
    <row r="570633" spans="68:68" customFormat="1">
      <c r="BP570633" s="90"/>
    </row>
    <row r="570634" spans="68:68" customFormat="1">
      <c r="BP570634" s="90"/>
    </row>
    <row r="570635" spans="68:68" customFormat="1">
      <c r="BP570635" s="90"/>
    </row>
    <row r="570636" spans="68:68" customFormat="1">
      <c r="BP570636" s="90"/>
    </row>
    <row r="570637" spans="68:68" customFormat="1">
      <c r="BP570637" s="90"/>
    </row>
    <row r="570638" spans="68:68" customFormat="1">
      <c r="BP570638" s="90"/>
    </row>
    <row r="570639" spans="68:68" customFormat="1">
      <c r="BP570639" s="90"/>
    </row>
    <row r="570640" spans="68:68" customFormat="1">
      <c r="BP570640" s="90"/>
    </row>
    <row r="570641" spans="68:68" customFormat="1">
      <c r="BP570641" s="90"/>
    </row>
    <row r="570642" spans="68:68" customFormat="1">
      <c r="BP570642" s="90"/>
    </row>
    <row r="570643" spans="68:68" customFormat="1">
      <c r="BP570643" s="90"/>
    </row>
    <row r="570644" spans="68:68" customFormat="1">
      <c r="BP570644" s="90"/>
    </row>
    <row r="570645" spans="68:68" customFormat="1">
      <c r="BP570645" s="90"/>
    </row>
    <row r="570646" spans="68:68" customFormat="1">
      <c r="BP570646" s="90"/>
    </row>
    <row r="570647" spans="68:68" customFormat="1">
      <c r="BP570647" s="90"/>
    </row>
    <row r="570648" spans="68:68" customFormat="1">
      <c r="BP570648" s="90"/>
    </row>
    <row r="570649" spans="68:68" customFormat="1">
      <c r="BP570649" s="90"/>
    </row>
    <row r="570650" spans="68:68" customFormat="1">
      <c r="BP570650" s="90"/>
    </row>
    <row r="570651" spans="68:68" customFormat="1">
      <c r="BP570651" s="90"/>
    </row>
    <row r="570652" spans="68:68" customFormat="1">
      <c r="BP570652" s="90"/>
    </row>
    <row r="570653" spans="68:68" customFormat="1">
      <c r="BP570653" s="90"/>
    </row>
    <row r="570654" spans="68:68" customFormat="1">
      <c r="BP570654" s="90"/>
    </row>
    <row r="570655" spans="68:68" customFormat="1">
      <c r="BP570655" s="90"/>
    </row>
    <row r="570656" spans="68:68" customFormat="1">
      <c r="BP570656" s="90"/>
    </row>
    <row r="570657" spans="68:68" customFormat="1">
      <c r="BP570657" s="90"/>
    </row>
    <row r="570658" spans="68:68" customFormat="1">
      <c r="BP570658" s="90"/>
    </row>
    <row r="570659" spans="68:68" customFormat="1">
      <c r="BP570659" s="90"/>
    </row>
    <row r="570660" spans="68:68" customFormat="1">
      <c r="BP570660" s="90"/>
    </row>
    <row r="570661" spans="68:68" customFormat="1">
      <c r="BP570661" s="90"/>
    </row>
    <row r="570662" spans="68:68" customFormat="1">
      <c r="BP570662" s="90"/>
    </row>
    <row r="570663" spans="68:68" customFormat="1">
      <c r="BP570663" s="90"/>
    </row>
    <row r="570664" spans="68:68" customFormat="1">
      <c r="BP570664" s="90"/>
    </row>
    <row r="570665" spans="68:68" customFormat="1">
      <c r="BP570665" s="90"/>
    </row>
    <row r="570666" spans="68:68" customFormat="1">
      <c r="BP570666" s="90"/>
    </row>
    <row r="570667" spans="68:68" customFormat="1">
      <c r="BP570667" s="90"/>
    </row>
    <row r="570668" spans="68:68" customFormat="1">
      <c r="BP570668" s="90"/>
    </row>
    <row r="570669" spans="68:68" customFormat="1">
      <c r="BP570669" s="90"/>
    </row>
    <row r="570670" spans="68:68" customFormat="1">
      <c r="BP570670" s="90"/>
    </row>
    <row r="570671" spans="68:68" customFormat="1">
      <c r="BP570671" s="90"/>
    </row>
    <row r="570672" spans="68:68" customFormat="1">
      <c r="BP570672" s="90"/>
    </row>
    <row r="570673" spans="68:68" customFormat="1">
      <c r="BP570673" s="90"/>
    </row>
    <row r="570674" spans="68:68" customFormat="1">
      <c r="BP570674" s="90"/>
    </row>
    <row r="570675" spans="68:68" customFormat="1">
      <c r="BP570675" s="90"/>
    </row>
    <row r="570676" spans="68:68" customFormat="1">
      <c r="BP570676" s="90"/>
    </row>
    <row r="570677" spans="68:68" customFormat="1">
      <c r="BP570677" s="90"/>
    </row>
    <row r="570678" spans="68:68" customFormat="1">
      <c r="BP570678" s="90"/>
    </row>
    <row r="570679" spans="68:68" customFormat="1">
      <c r="BP570679" s="90"/>
    </row>
    <row r="570680" spans="68:68" customFormat="1">
      <c r="BP570680" s="90"/>
    </row>
    <row r="570681" spans="68:68" customFormat="1">
      <c r="BP570681" s="90"/>
    </row>
    <row r="570682" spans="68:68" customFormat="1">
      <c r="BP570682" s="90"/>
    </row>
    <row r="570683" spans="68:68" customFormat="1">
      <c r="BP570683" s="90"/>
    </row>
    <row r="570684" spans="68:68" customFormat="1">
      <c r="BP570684" s="90"/>
    </row>
    <row r="570685" spans="68:68" customFormat="1">
      <c r="BP570685" s="90"/>
    </row>
    <row r="570686" spans="68:68" customFormat="1">
      <c r="BP570686" s="90"/>
    </row>
    <row r="570687" spans="68:68" customFormat="1">
      <c r="BP570687" s="90"/>
    </row>
    <row r="570688" spans="68:68" customFormat="1">
      <c r="BP570688" s="90"/>
    </row>
    <row r="570689" spans="68:68" customFormat="1">
      <c r="BP570689" s="90"/>
    </row>
    <row r="570690" spans="68:68" customFormat="1">
      <c r="BP570690" s="90"/>
    </row>
    <row r="570691" spans="68:68" customFormat="1">
      <c r="BP570691" s="90"/>
    </row>
    <row r="570692" spans="68:68" customFormat="1">
      <c r="BP570692" s="90"/>
    </row>
    <row r="570693" spans="68:68" customFormat="1">
      <c r="BP570693" s="90"/>
    </row>
    <row r="570694" spans="68:68" customFormat="1">
      <c r="BP570694" s="90"/>
    </row>
    <row r="570695" spans="68:68" customFormat="1">
      <c r="BP570695" s="90"/>
    </row>
    <row r="570696" spans="68:68" customFormat="1">
      <c r="BP570696" s="90"/>
    </row>
    <row r="570697" spans="68:68" customFormat="1">
      <c r="BP570697" s="90"/>
    </row>
    <row r="570698" spans="68:68" customFormat="1">
      <c r="BP570698" s="90"/>
    </row>
    <row r="570699" spans="68:68" customFormat="1">
      <c r="BP570699" s="90"/>
    </row>
    <row r="570700" spans="68:68" customFormat="1">
      <c r="BP570700" s="90"/>
    </row>
    <row r="570701" spans="68:68" customFormat="1">
      <c r="BP570701" s="90"/>
    </row>
    <row r="570702" spans="68:68" customFormat="1">
      <c r="BP570702" s="90"/>
    </row>
    <row r="570703" spans="68:68" customFormat="1">
      <c r="BP570703" s="90"/>
    </row>
    <row r="570704" spans="68:68" customFormat="1">
      <c r="BP570704" s="90"/>
    </row>
    <row r="570705" spans="68:68" customFormat="1">
      <c r="BP570705" s="90"/>
    </row>
    <row r="570706" spans="68:68" customFormat="1">
      <c r="BP570706" s="90"/>
    </row>
    <row r="570707" spans="68:68" customFormat="1">
      <c r="BP570707" s="90"/>
    </row>
    <row r="570708" spans="68:68" customFormat="1">
      <c r="BP570708" s="90"/>
    </row>
    <row r="570709" spans="68:68" customFormat="1">
      <c r="BP570709" s="90"/>
    </row>
    <row r="570710" spans="68:68" customFormat="1">
      <c r="BP570710" s="90"/>
    </row>
    <row r="570711" spans="68:68" customFormat="1">
      <c r="BP570711" s="90"/>
    </row>
    <row r="570712" spans="68:68" customFormat="1">
      <c r="BP570712" s="90"/>
    </row>
    <row r="570713" spans="68:68" customFormat="1">
      <c r="BP570713" s="90"/>
    </row>
    <row r="570714" spans="68:68" customFormat="1">
      <c r="BP570714" s="90"/>
    </row>
    <row r="570715" spans="68:68" customFormat="1">
      <c r="BP570715" s="90"/>
    </row>
    <row r="570716" spans="68:68" customFormat="1">
      <c r="BP570716" s="90"/>
    </row>
    <row r="570717" spans="68:68" customFormat="1">
      <c r="BP570717" s="90"/>
    </row>
    <row r="570718" spans="68:68" customFormat="1">
      <c r="BP570718" s="90"/>
    </row>
    <row r="570719" spans="68:68" customFormat="1">
      <c r="BP570719" s="90"/>
    </row>
    <row r="570720" spans="68:68" customFormat="1">
      <c r="BP570720" s="90"/>
    </row>
    <row r="570721" spans="68:68" customFormat="1">
      <c r="BP570721" s="90"/>
    </row>
    <row r="570722" spans="68:68" customFormat="1">
      <c r="BP570722" s="90"/>
    </row>
    <row r="570723" spans="68:68" customFormat="1">
      <c r="BP570723" s="90"/>
    </row>
    <row r="570724" spans="68:68" customFormat="1">
      <c r="BP570724" s="90"/>
    </row>
    <row r="570725" spans="68:68" customFormat="1">
      <c r="BP570725" s="90"/>
    </row>
    <row r="570726" spans="68:68" customFormat="1">
      <c r="BP570726" s="90"/>
    </row>
    <row r="570727" spans="68:68" customFormat="1">
      <c r="BP570727" s="90"/>
    </row>
    <row r="570728" spans="68:68" customFormat="1">
      <c r="BP570728" s="90"/>
    </row>
    <row r="570729" spans="68:68" customFormat="1">
      <c r="BP570729" s="90"/>
    </row>
    <row r="570730" spans="68:68" customFormat="1">
      <c r="BP570730" s="90"/>
    </row>
    <row r="570731" spans="68:68" customFormat="1">
      <c r="BP570731" s="90"/>
    </row>
    <row r="570732" spans="68:68" customFormat="1">
      <c r="BP570732" s="90"/>
    </row>
    <row r="570733" spans="68:68" customFormat="1">
      <c r="BP570733" s="90"/>
    </row>
    <row r="570734" spans="68:68" customFormat="1">
      <c r="BP570734" s="90"/>
    </row>
    <row r="570735" spans="68:68" customFormat="1">
      <c r="BP570735" s="90"/>
    </row>
    <row r="570736" spans="68:68" customFormat="1">
      <c r="BP570736" s="90"/>
    </row>
    <row r="570737" spans="68:68" customFormat="1">
      <c r="BP570737" s="90"/>
    </row>
    <row r="570738" spans="68:68" customFormat="1">
      <c r="BP570738" s="90"/>
    </row>
    <row r="570739" spans="68:68" customFormat="1">
      <c r="BP570739" s="90"/>
    </row>
    <row r="570740" spans="68:68" customFormat="1">
      <c r="BP570740" s="90"/>
    </row>
    <row r="570741" spans="68:68" customFormat="1">
      <c r="BP570741" s="90"/>
    </row>
    <row r="570742" spans="68:68" customFormat="1">
      <c r="BP570742" s="90"/>
    </row>
    <row r="570743" spans="68:68" customFormat="1">
      <c r="BP570743" s="90"/>
    </row>
    <row r="570744" spans="68:68" customFormat="1">
      <c r="BP570744" s="90"/>
    </row>
    <row r="570745" spans="68:68" customFormat="1">
      <c r="BP570745" s="90"/>
    </row>
    <row r="570746" spans="68:68" customFormat="1">
      <c r="BP570746" s="90"/>
    </row>
    <row r="570747" spans="68:68" customFormat="1">
      <c r="BP570747" s="90"/>
    </row>
    <row r="570748" spans="68:68" customFormat="1">
      <c r="BP570748" s="90"/>
    </row>
    <row r="570749" spans="68:68" customFormat="1">
      <c r="BP570749" s="90"/>
    </row>
    <row r="570750" spans="68:68" customFormat="1">
      <c r="BP570750" s="90"/>
    </row>
    <row r="570751" spans="68:68" customFormat="1">
      <c r="BP570751" s="90"/>
    </row>
    <row r="570752" spans="68:68" customFormat="1">
      <c r="BP570752" s="90"/>
    </row>
    <row r="570753" spans="68:68" customFormat="1">
      <c r="BP570753" s="90"/>
    </row>
    <row r="570754" spans="68:68" customFormat="1">
      <c r="BP570754" s="90"/>
    </row>
    <row r="570755" spans="68:68" customFormat="1">
      <c r="BP570755" s="90"/>
    </row>
    <row r="570756" spans="68:68" customFormat="1">
      <c r="BP570756" s="90"/>
    </row>
    <row r="570757" spans="68:68" customFormat="1">
      <c r="BP570757" s="90"/>
    </row>
    <row r="570758" spans="68:68" customFormat="1">
      <c r="BP570758" s="90"/>
    </row>
    <row r="570759" spans="68:68" customFormat="1">
      <c r="BP570759" s="90"/>
    </row>
    <row r="570760" spans="68:68" customFormat="1">
      <c r="BP570760" s="90"/>
    </row>
    <row r="570761" spans="68:68" customFormat="1">
      <c r="BP570761" s="90"/>
    </row>
    <row r="570762" spans="68:68" customFormat="1">
      <c r="BP570762" s="90"/>
    </row>
    <row r="570763" spans="68:68" customFormat="1">
      <c r="BP570763" s="90"/>
    </row>
    <row r="570764" spans="68:68" customFormat="1">
      <c r="BP570764" s="90"/>
    </row>
    <row r="570765" spans="68:68" customFormat="1">
      <c r="BP570765" s="90"/>
    </row>
    <row r="570766" spans="68:68" customFormat="1">
      <c r="BP570766" s="90"/>
    </row>
    <row r="570767" spans="68:68" customFormat="1">
      <c r="BP570767" s="90"/>
    </row>
    <row r="570768" spans="68:68" customFormat="1">
      <c r="BP570768" s="90"/>
    </row>
    <row r="570769" spans="68:68" customFormat="1">
      <c r="BP570769" s="90"/>
    </row>
    <row r="570770" spans="68:68" customFormat="1">
      <c r="BP570770" s="90"/>
    </row>
    <row r="570771" spans="68:68" customFormat="1">
      <c r="BP570771" s="90"/>
    </row>
    <row r="570772" spans="68:68" customFormat="1">
      <c r="BP570772" s="90"/>
    </row>
    <row r="570773" spans="68:68" customFormat="1">
      <c r="BP570773" s="90"/>
    </row>
    <row r="570774" spans="68:68" customFormat="1">
      <c r="BP570774" s="90"/>
    </row>
    <row r="570775" spans="68:68" customFormat="1">
      <c r="BP570775" s="90"/>
    </row>
    <row r="570776" spans="68:68" customFormat="1">
      <c r="BP570776" s="90"/>
    </row>
    <row r="570777" spans="68:68" customFormat="1">
      <c r="BP570777" s="90"/>
    </row>
    <row r="570778" spans="68:68" customFormat="1">
      <c r="BP570778" s="90"/>
    </row>
    <row r="570779" spans="68:68" customFormat="1">
      <c r="BP570779" s="90"/>
    </row>
    <row r="570780" spans="68:68" customFormat="1">
      <c r="BP570780" s="90"/>
    </row>
    <row r="570781" spans="68:68" customFormat="1">
      <c r="BP570781" s="90"/>
    </row>
    <row r="570782" spans="68:68" customFormat="1">
      <c r="BP570782" s="90"/>
    </row>
    <row r="570783" spans="68:68" customFormat="1">
      <c r="BP570783" s="90"/>
    </row>
    <row r="570784" spans="68:68" customFormat="1">
      <c r="BP570784" s="90"/>
    </row>
    <row r="570785" spans="68:68" customFormat="1">
      <c r="BP570785" s="90"/>
    </row>
    <row r="570786" spans="68:68" customFormat="1">
      <c r="BP570786" s="90"/>
    </row>
    <row r="570787" spans="68:68" customFormat="1">
      <c r="BP570787" s="90"/>
    </row>
    <row r="570788" spans="68:68" customFormat="1">
      <c r="BP570788" s="90"/>
    </row>
    <row r="570789" spans="68:68" customFormat="1">
      <c r="BP570789" s="90"/>
    </row>
    <row r="570790" spans="68:68" customFormat="1">
      <c r="BP570790" s="90"/>
    </row>
    <row r="570791" spans="68:68" customFormat="1">
      <c r="BP570791" s="90"/>
    </row>
    <row r="570792" spans="68:68" customFormat="1">
      <c r="BP570792" s="90"/>
    </row>
    <row r="570793" spans="68:68" customFormat="1">
      <c r="BP570793" s="90"/>
    </row>
    <row r="570794" spans="68:68" customFormat="1">
      <c r="BP570794" s="90"/>
    </row>
    <row r="570795" spans="68:68" customFormat="1">
      <c r="BP570795" s="90"/>
    </row>
    <row r="570796" spans="68:68" customFormat="1">
      <c r="BP570796" s="90"/>
    </row>
    <row r="570797" spans="68:68" customFormat="1">
      <c r="BP570797" s="90"/>
    </row>
    <row r="570798" spans="68:68" customFormat="1">
      <c r="BP570798" s="90"/>
    </row>
    <row r="570799" spans="68:68" customFormat="1">
      <c r="BP570799" s="90"/>
    </row>
    <row r="570800" spans="68:68" customFormat="1">
      <c r="BP570800" s="90"/>
    </row>
    <row r="570801" spans="68:68" customFormat="1">
      <c r="BP570801" s="90"/>
    </row>
    <row r="570802" spans="68:68" customFormat="1">
      <c r="BP570802" s="90"/>
    </row>
    <row r="570803" spans="68:68" customFormat="1">
      <c r="BP570803" s="90"/>
    </row>
    <row r="570804" spans="68:68" customFormat="1">
      <c r="BP570804" s="90"/>
    </row>
    <row r="570805" spans="68:68" customFormat="1">
      <c r="BP570805" s="90"/>
    </row>
    <row r="570806" spans="68:68" customFormat="1">
      <c r="BP570806" s="90"/>
    </row>
    <row r="570807" spans="68:68" customFormat="1">
      <c r="BP570807" s="90"/>
    </row>
    <row r="570808" spans="68:68" customFormat="1">
      <c r="BP570808" s="90"/>
    </row>
    <row r="570809" spans="68:68" customFormat="1">
      <c r="BP570809" s="90"/>
    </row>
    <row r="570810" spans="68:68" customFormat="1">
      <c r="BP570810" s="90"/>
    </row>
    <row r="570811" spans="68:68" customFormat="1">
      <c r="BP570811" s="90"/>
    </row>
    <row r="570812" spans="68:68" customFormat="1">
      <c r="BP570812" s="90"/>
    </row>
    <row r="570813" spans="68:68" customFormat="1">
      <c r="BP570813" s="90"/>
    </row>
    <row r="570814" spans="68:68" customFormat="1">
      <c r="BP570814" s="90"/>
    </row>
    <row r="570815" spans="68:68" customFormat="1">
      <c r="BP570815" s="90"/>
    </row>
    <row r="570816" spans="68:68" customFormat="1">
      <c r="BP570816" s="90"/>
    </row>
    <row r="570817" spans="68:68" customFormat="1">
      <c r="BP570817" s="90"/>
    </row>
    <row r="570818" spans="68:68" customFormat="1">
      <c r="BP570818" s="90"/>
    </row>
    <row r="570819" spans="68:68" customFormat="1">
      <c r="BP570819" s="90"/>
    </row>
    <row r="570820" spans="68:68" customFormat="1">
      <c r="BP570820" s="90"/>
    </row>
    <row r="570821" spans="68:68" customFormat="1">
      <c r="BP570821" s="90"/>
    </row>
    <row r="570822" spans="68:68" customFormat="1">
      <c r="BP570822" s="90"/>
    </row>
    <row r="570823" spans="68:68" customFormat="1">
      <c r="BP570823" s="90"/>
    </row>
    <row r="570824" spans="68:68" customFormat="1">
      <c r="BP570824" s="90"/>
    </row>
    <row r="570825" spans="68:68" customFormat="1">
      <c r="BP570825" s="90"/>
    </row>
    <row r="570826" spans="68:68" customFormat="1">
      <c r="BP570826" s="90"/>
    </row>
    <row r="570827" spans="68:68" customFormat="1">
      <c r="BP570827" s="90"/>
    </row>
    <row r="570828" spans="68:68" customFormat="1">
      <c r="BP570828" s="90"/>
    </row>
    <row r="570829" spans="68:68" customFormat="1">
      <c r="BP570829" s="90"/>
    </row>
    <row r="570830" spans="68:68" customFormat="1">
      <c r="BP570830" s="90"/>
    </row>
    <row r="570831" spans="68:68" customFormat="1">
      <c r="BP570831" s="90"/>
    </row>
    <row r="570832" spans="68:68" customFormat="1">
      <c r="BP570832" s="90"/>
    </row>
    <row r="570833" spans="68:68" customFormat="1">
      <c r="BP570833" s="90"/>
    </row>
    <row r="570834" spans="68:68" customFormat="1">
      <c r="BP570834" s="90"/>
    </row>
    <row r="570835" spans="68:68" customFormat="1">
      <c r="BP570835" s="90"/>
    </row>
    <row r="570836" spans="68:68" customFormat="1">
      <c r="BP570836" s="90"/>
    </row>
    <row r="570837" spans="68:68" customFormat="1">
      <c r="BP570837" s="90"/>
    </row>
    <row r="570838" spans="68:68" customFormat="1">
      <c r="BP570838" s="90"/>
    </row>
    <row r="570839" spans="68:68" customFormat="1">
      <c r="BP570839" s="90"/>
    </row>
    <row r="570840" spans="68:68" customFormat="1">
      <c r="BP570840" s="90"/>
    </row>
    <row r="570841" spans="68:68" customFormat="1">
      <c r="BP570841" s="90"/>
    </row>
    <row r="570842" spans="68:68" customFormat="1">
      <c r="BP570842" s="90"/>
    </row>
    <row r="570843" spans="68:68" customFormat="1">
      <c r="BP570843" s="90"/>
    </row>
    <row r="570844" spans="68:68" customFormat="1">
      <c r="BP570844" s="90"/>
    </row>
    <row r="570845" spans="68:68" customFormat="1">
      <c r="BP570845" s="90"/>
    </row>
    <row r="570846" spans="68:68" customFormat="1">
      <c r="BP570846" s="90"/>
    </row>
    <row r="570847" spans="68:68" customFormat="1">
      <c r="BP570847" s="90"/>
    </row>
    <row r="570848" spans="68:68" customFormat="1">
      <c r="BP570848" s="90"/>
    </row>
    <row r="570849" spans="68:68" customFormat="1">
      <c r="BP570849" s="90"/>
    </row>
    <row r="570850" spans="68:68" customFormat="1">
      <c r="BP570850" s="90"/>
    </row>
    <row r="570851" spans="68:68" customFormat="1">
      <c r="BP570851" s="90"/>
    </row>
    <row r="570852" spans="68:68" customFormat="1">
      <c r="BP570852" s="90"/>
    </row>
    <row r="570853" spans="68:68" customFormat="1">
      <c r="BP570853" s="90"/>
    </row>
    <row r="570854" spans="68:68" customFormat="1">
      <c r="BP570854" s="90"/>
    </row>
    <row r="570855" spans="68:68" customFormat="1">
      <c r="BP570855" s="90"/>
    </row>
    <row r="570856" spans="68:68" customFormat="1">
      <c r="BP570856" s="90"/>
    </row>
    <row r="570857" spans="68:68" customFormat="1">
      <c r="BP570857" s="90"/>
    </row>
    <row r="570858" spans="68:68" customFormat="1">
      <c r="BP570858" s="90"/>
    </row>
    <row r="570859" spans="68:68" customFormat="1">
      <c r="BP570859" s="90"/>
    </row>
    <row r="570860" spans="68:68" customFormat="1">
      <c r="BP570860" s="90"/>
    </row>
    <row r="570861" spans="68:68" customFormat="1">
      <c r="BP570861" s="90"/>
    </row>
    <row r="570862" spans="68:68" customFormat="1">
      <c r="BP570862" s="90"/>
    </row>
    <row r="570863" spans="68:68" customFormat="1">
      <c r="BP570863" s="90"/>
    </row>
    <row r="570864" spans="68:68" customFormat="1">
      <c r="BP570864" s="90"/>
    </row>
    <row r="570865" spans="68:68" customFormat="1">
      <c r="BP570865" s="90"/>
    </row>
    <row r="570866" spans="68:68" customFormat="1">
      <c r="BP570866" s="90"/>
    </row>
    <row r="570867" spans="68:68" customFormat="1">
      <c r="BP570867" s="90"/>
    </row>
    <row r="570868" spans="68:68" customFormat="1">
      <c r="BP570868" s="90"/>
    </row>
    <row r="570869" spans="68:68" customFormat="1">
      <c r="BP570869" s="90"/>
    </row>
    <row r="570870" spans="68:68" customFormat="1">
      <c r="BP570870" s="90"/>
    </row>
    <row r="570871" spans="68:68" customFormat="1">
      <c r="BP570871" s="90"/>
    </row>
    <row r="570872" spans="68:68" customFormat="1">
      <c r="BP570872" s="90"/>
    </row>
    <row r="570873" spans="68:68" customFormat="1">
      <c r="BP570873" s="90"/>
    </row>
    <row r="570874" spans="68:68" customFormat="1">
      <c r="BP570874" s="90"/>
    </row>
    <row r="570875" spans="68:68" customFormat="1">
      <c r="BP570875" s="90"/>
    </row>
    <row r="570876" spans="68:68" customFormat="1">
      <c r="BP570876" s="90"/>
    </row>
    <row r="570877" spans="68:68" customFormat="1">
      <c r="BP570877" s="90"/>
    </row>
    <row r="570878" spans="68:68" customFormat="1">
      <c r="BP570878" s="90"/>
    </row>
    <row r="570879" spans="68:68" customFormat="1">
      <c r="BP570879" s="90"/>
    </row>
    <row r="570880" spans="68:68" customFormat="1">
      <c r="BP570880" s="90"/>
    </row>
    <row r="570881" spans="68:68" customFormat="1">
      <c r="BP570881" s="90"/>
    </row>
    <row r="570882" spans="68:68" customFormat="1">
      <c r="BP570882" s="90"/>
    </row>
    <row r="570883" spans="68:68" customFormat="1">
      <c r="BP570883" s="90"/>
    </row>
    <row r="570884" spans="68:68" customFormat="1">
      <c r="BP570884" s="90"/>
    </row>
    <row r="570885" spans="68:68" customFormat="1">
      <c r="BP570885" s="90"/>
    </row>
    <row r="570886" spans="68:68" customFormat="1">
      <c r="BP570886" s="90"/>
    </row>
    <row r="570887" spans="68:68" customFormat="1">
      <c r="BP570887" s="90"/>
    </row>
    <row r="570888" spans="68:68" customFormat="1">
      <c r="BP570888" s="90"/>
    </row>
    <row r="570889" spans="68:68" customFormat="1">
      <c r="BP570889" s="90"/>
    </row>
    <row r="570890" spans="68:68" customFormat="1">
      <c r="BP570890" s="90"/>
    </row>
    <row r="570891" spans="68:68" customFormat="1">
      <c r="BP570891" s="90"/>
    </row>
    <row r="570892" spans="68:68" customFormat="1">
      <c r="BP570892" s="90"/>
    </row>
    <row r="570893" spans="68:68" customFormat="1">
      <c r="BP570893" s="90"/>
    </row>
    <row r="570894" spans="68:68" customFormat="1">
      <c r="BP570894" s="90"/>
    </row>
    <row r="570895" spans="68:68" customFormat="1">
      <c r="BP570895" s="90"/>
    </row>
    <row r="570896" spans="68:68" customFormat="1">
      <c r="BP570896" s="90"/>
    </row>
    <row r="570897" spans="68:68" customFormat="1">
      <c r="BP570897" s="90"/>
    </row>
    <row r="570898" spans="68:68" customFormat="1">
      <c r="BP570898" s="90"/>
    </row>
    <row r="570899" spans="68:68" customFormat="1">
      <c r="BP570899" s="90"/>
    </row>
    <row r="570900" spans="68:68" customFormat="1">
      <c r="BP570900" s="90"/>
    </row>
    <row r="570901" spans="68:68" customFormat="1">
      <c r="BP570901" s="90"/>
    </row>
    <row r="570902" spans="68:68" customFormat="1">
      <c r="BP570902" s="90"/>
    </row>
    <row r="570903" spans="68:68" customFormat="1">
      <c r="BP570903" s="90"/>
    </row>
    <row r="570904" spans="68:68" customFormat="1">
      <c r="BP570904" s="90"/>
    </row>
    <row r="570905" spans="68:68" customFormat="1">
      <c r="BP570905" s="90"/>
    </row>
    <row r="570906" spans="68:68" customFormat="1">
      <c r="BP570906" s="90"/>
    </row>
    <row r="570907" spans="68:68" customFormat="1">
      <c r="BP570907" s="90"/>
    </row>
    <row r="570908" spans="68:68" customFormat="1">
      <c r="BP570908" s="90"/>
    </row>
    <row r="570909" spans="68:68" customFormat="1">
      <c r="BP570909" s="90"/>
    </row>
    <row r="570910" spans="68:68" customFormat="1">
      <c r="BP570910" s="90"/>
    </row>
    <row r="570911" spans="68:68" customFormat="1">
      <c r="BP570911" s="90"/>
    </row>
    <row r="570912" spans="68:68" customFormat="1">
      <c r="BP570912" s="90"/>
    </row>
    <row r="570913" spans="68:68" customFormat="1">
      <c r="BP570913" s="90"/>
    </row>
    <row r="570914" spans="68:68" customFormat="1">
      <c r="BP570914" s="90"/>
    </row>
    <row r="570915" spans="68:68" customFormat="1">
      <c r="BP570915" s="90"/>
    </row>
    <row r="570916" spans="68:68" customFormat="1">
      <c r="BP570916" s="90"/>
    </row>
    <row r="570917" spans="68:68" customFormat="1">
      <c r="BP570917" s="90"/>
    </row>
    <row r="570918" spans="68:68" customFormat="1">
      <c r="BP570918" s="90"/>
    </row>
    <row r="570919" spans="68:68" customFormat="1">
      <c r="BP570919" s="90"/>
    </row>
    <row r="570920" spans="68:68" customFormat="1">
      <c r="BP570920" s="90"/>
    </row>
    <row r="570921" spans="68:68" customFormat="1">
      <c r="BP570921" s="90"/>
    </row>
    <row r="570922" spans="68:68" customFormat="1">
      <c r="BP570922" s="90"/>
    </row>
    <row r="570923" spans="68:68" customFormat="1">
      <c r="BP570923" s="90"/>
    </row>
    <row r="570924" spans="68:68" customFormat="1">
      <c r="BP570924" s="90"/>
    </row>
    <row r="570925" spans="68:68" customFormat="1">
      <c r="BP570925" s="90"/>
    </row>
    <row r="570926" spans="68:68" customFormat="1">
      <c r="BP570926" s="90"/>
    </row>
    <row r="570927" spans="68:68" customFormat="1">
      <c r="BP570927" s="90"/>
    </row>
    <row r="570928" spans="68:68" customFormat="1">
      <c r="BP570928" s="90"/>
    </row>
    <row r="570929" spans="68:68" customFormat="1">
      <c r="BP570929" s="90"/>
    </row>
    <row r="570930" spans="68:68" customFormat="1">
      <c r="BP570930" s="90"/>
    </row>
    <row r="570931" spans="68:68" customFormat="1">
      <c r="BP570931" s="90"/>
    </row>
    <row r="570932" spans="68:68" customFormat="1">
      <c r="BP570932" s="90"/>
    </row>
    <row r="570933" spans="68:68" customFormat="1">
      <c r="BP570933" s="90"/>
    </row>
    <row r="570934" spans="68:68" customFormat="1">
      <c r="BP570934" s="90"/>
    </row>
    <row r="570935" spans="68:68" customFormat="1">
      <c r="BP570935" s="90"/>
    </row>
    <row r="570936" spans="68:68" customFormat="1">
      <c r="BP570936" s="90"/>
    </row>
    <row r="570937" spans="68:68" customFormat="1">
      <c r="BP570937" s="90"/>
    </row>
    <row r="570938" spans="68:68" customFormat="1">
      <c r="BP570938" s="90"/>
    </row>
    <row r="570939" spans="68:68" customFormat="1">
      <c r="BP570939" s="90"/>
    </row>
    <row r="570940" spans="68:68" customFormat="1">
      <c r="BP570940" s="90"/>
    </row>
    <row r="570941" spans="68:68" customFormat="1">
      <c r="BP570941" s="90"/>
    </row>
    <row r="570942" spans="68:68" customFormat="1">
      <c r="BP570942" s="90"/>
    </row>
    <row r="570943" spans="68:68" customFormat="1">
      <c r="BP570943" s="90"/>
    </row>
    <row r="570944" spans="68:68" customFormat="1">
      <c r="BP570944" s="90"/>
    </row>
    <row r="570945" spans="68:68" customFormat="1">
      <c r="BP570945" s="90"/>
    </row>
    <row r="570946" spans="68:68" customFormat="1">
      <c r="BP570946" s="90"/>
    </row>
    <row r="570947" spans="68:68" customFormat="1">
      <c r="BP570947" s="90"/>
    </row>
    <row r="570948" spans="68:68" customFormat="1">
      <c r="BP570948" s="90"/>
    </row>
    <row r="570949" spans="68:68" customFormat="1">
      <c r="BP570949" s="90"/>
    </row>
    <row r="570950" spans="68:68" customFormat="1">
      <c r="BP570950" s="90"/>
    </row>
    <row r="570951" spans="68:68" customFormat="1">
      <c r="BP570951" s="90"/>
    </row>
    <row r="570952" spans="68:68" customFormat="1">
      <c r="BP570952" s="90"/>
    </row>
    <row r="570953" spans="68:68" customFormat="1">
      <c r="BP570953" s="90"/>
    </row>
    <row r="570954" spans="68:68" customFormat="1">
      <c r="BP570954" s="90"/>
    </row>
    <row r="570955" spans="68:68" customFormat="1">
      <c r="BP570955" s="90"/>
    </row>
    <row r="570956" spans="68:68" customFormat="1">
      <c r="BP570956" s="90"/>
    </row>
    <row r="570957" spans="68:68" customFormat="1">
      <c r="BP570957" s="90"/>
    </row>
    <row r="570958" spans="68:68" customFormat="1">
      <c r="BP570958" s="90"/>
    </row>
    <row r="570959" spans="68:68" customFormat="1">
      <c r="BP570959" s="90"/>
    </row>
    <row r="570960" spans="68:68" customFormat="1">
      <c r="BP570960" s="90"/>
    </row>
    <row r="570961" spans="68:68" customFormat="1">
      <c r="BP570961" s="90"/>
    </row>
    <row r="570962" spans="68:68" customFormat="1">
      <c r="BP570962" s="90"/>
    </row>
    <row r="570963" spans="68:68" customFormat="1">
      <c r="BP570963" s="90"/>
    </row>
    <row r="570964" spans="68:68" customFormat="1">
      <c r="BP570964" s="90"/>
    </row>
    <row r="570965" spans="68:68" customFormat="1">
      <c r="BP570965" s="90"/>
    </row>
    <row r="570966" spans="68:68" customFormat="1">
      <c r="BP570966" s="90"/>
    </row>
    <row r="570967" spans="68:68" customFormat="1">
      <c r="BP570967" s="90"/>
    </row>
    <row r="570968" spans="68:68" customFormat="1">
      <c r="BP570968" s="90"/>
    </row>
    <row r="570969" spans="68:68" customFormat="1">
      <c r="BP570969" s="90"/>
    </row>
    <row r="570970" spans="68:68" customFormat="1">
      <c r="BP570970" s="90"/>
    </row>
    <row r="570971" spans="68:68" customFormat="1">
      <c r="BP570971" s="90"/>
    </row>
    <row r="570972" spans="68:68" customFormat="1">
      <c r="BP570972" s="90"/>
    </row>
    <row r="570973" spans="68:68" customFormat="1">
      <c r="BP570973" s="90"/>
    </row>
    <row r="570974" spans="68:68" customFormat="1">
      <c r="BP570974" s="90"/>
    </row>
    <row r="570975" spans="68:68" customFormat="1">
      <c r="BP570975" s="90"/>
    </row>
    <row r="570976" spans="68:68" customFormat="1">
      <c r="BP570976" s="90"/>
    </row>
    <row r="570977" spans="68:68" customFormat="1">
      <c r="BP570977" s="90"/>
    </row>
    <row r="570978" spans="68:68" customFormat="1">
      <c r="BP570978" s="90"/>
    </row>
    <row r="570979" spans="68:68" customFormat="1">
      <c r="BP570979" s="90"/>
    </row>
    <row r="570980" spans="68:68" customFormat="1">
      <c r="BP570980" s="90"/>
    </row>
    <row r="570981" spans="68:68" customFormat="1">
      <c r="BP570981" s="90"/>
    </row>
    <row r="570982" spans="68:68" customFormat="1">
      <c r="BP570982" s="90"/>
    </row>
    <row r="570983" spans="68:68" customFormat="1">
      <c r="BP570983" s="90"/>
    </row>
    <row r="570984" spans="68:68" customFormat="1">
      <c r="BP570984" s="90"/>
    </row>
    <row r="570985" spans="68:68" customFormat="1">
      <c r="BP570985" s="90"/>
    </row>
    <row r="570986" spans="68:68" customFormat="1">
      <c r="BP570986" s="90"/>
    </row>
    <row r="570987" spans="68:68" customFormat="1">
      <c r="BP570987" s="90"/>
    </row>
    <row r="570988" spans="68:68" customFormat="1">
      <c r="BP570988" s="90"/>
    </row>
    <row r="570989" spans="68:68" customFormat="1">
      <c r="BP570989" s="90"/>
    </row>
    <row r="570990" spans="68:68" customFormat="1">
      <c r="BP570990" s="90"/>
    </row>
    <row r="570991" spans="68:68" customFormat="1">
      <c r="BP570991" s="90"/>
    </row>
    <row r="570992" spans="68:68" customFormat="1">
      <c r="BP570992" s="90"/>
    </row>
    <row r="570993" spans="68:68" customFormat="1">
      <c r="BP570993" s="90"/>
    </row>
    <row r="570994" spans="68:68" customFormat="1">
      <c r="BP570994" s="90"/>
    </row>
    <row r="570995" spans="68:68" customFormat="1">
      <c r="BP570995" s="90"/>
    </row>
    <row r="570996" spans="68:68" customFormat="1">
      <c r="BP570996" s="90"/>
    </row>
    <row r="570997" spans="68:68" customFormat="1">
      <c r="BP570997" s="90"/>
    </row>
    <row r="570998" spans="68:68" customFormat="1">
      <c r="BP570998" s="90"/>
    </row>
    <row r="570999" spans="68:68" customFormat="1">
      <c r="BP570999" s="90"/>
    </row>
    <row r="571000" spans="68:68" customFormat="1">
      <c r="BP571000" s="90"/>
    </row>
    <row r="571001" spans="68:68" customFormat="1">
      <c r="BP571001" s="90"/>
    </row>
    <row r="571002" spans="68:68" customFormat="1">
      <c r="BP571002" s="90"/>
    </row>
    <row r="571003" spans="68:68" customFormat="1">
      <c r="BP571003" s="90"/>
    </row>
    <row r="571004" spans="68:68" customFormat="1">
      <c r="BP571004" s="90"/>
    </row>
    <row r="571005" spans="68:68" customFormat="1">
      <c r="BP571005" s="90"/>
    </row>
    <row r="571006" spans="68:68" customFormat="1">
      <c r="BP571006" s="90"/>
    </row>
    <row r="571007" spans="68:68" customFormat="1">
      <c r="BP571007" s="90"/>
    </row>
    <row r="571008" spans="68:68" customFormat="1">
      <c r="BP571008" s="90"/>
    </row>
    <row r="571009" spans="68:68" customFormat="1">
      <c r="BP571009" s="90"/>
    </row>
    <row r="571010" spans="68:68" customFormat="1">
      <c r="BP571010" s="90"/>
    </row>
    <row r="571011" spans="68:68" customFormat="1">
      <c r="BP571011" s="90"/>
    </row>
    <row r="571012" spans="68:68" customFormat="1">
      <c r="BP571012" s="90"/>
    </row>
    <row r="571013" spans="68:68" customFormat="1">
      <c r="BP571013" s="90"/>
    </row>
    <row r="571014" spans="68:68" customFormat="1">
      <c r="BP571014" s="90"/>
    </row>
    <row r="571015" spans="68:68" customFormat="1">
      <c r="BP571015" s="90"/>
    </row>
    <row r="571016" spans="68:68" customFormat="1">
      <c r="BP571016" s="90"/>
    </row>
    <row r="571017" spans="68:68" customFormat="1">
      <c r="BP571017" s="90"/>
    </row>
    <row r="571018" spans="68:68" customFormat="1">
      <c r="BP571018" s="90"/>
    </row>
    <row r="571019" spans="68:68" customFormat="1">
      <c r="BP571019" s="90"/>
    </row>
    <row r="571020" spans="68:68" customFormat="1">
      <c r="BP571020" s="90"/>
    </row>
    <row r="571021" spans="68:68" customFormat="1">
      <c r="BP571021" s="90"/>
    </row>
    <row r="571022" spans="68:68" customFormat="1">
      <c r="BP571022" s="90"/>
    </row>
    <row r="571023" spans="68:68" customFormat="1">
      <c r="BP571023" s="90"/>
    </row>
    <row r="571024" spans="68:68" customFormat="1">
      <c r="BP571024" s="90"/>
    </row>
    <row r="571025" spans="68:68" customFormat="1">
      <c r="BP571025" s="90"/>
    </row>
    <row r="571026" spans="68:68" customFormat="1">
      <c r="BP571026" s="90"/>
    </row>
    <row r="571027" spans="68:68" customFormat="1">
      <c r="BP571027" s="90"/>
    </row>
    <row r="571028" spans="68:68" customFormat="1">
      <c r="BP571028" s="90"/>
    </row>
    <row r="571029" spans="68:68" customFormat="1">
      <c r="BP571029" s="90"/>
    </row>
    <row r="571030" spans="68:68" customFormat="1">
      <c r="BP571030" s="90"/>
    </row>
    <row r="571031" spans="68:68" customFormat="1">
      <c r="BP571031" s="90"/>
    </row>
    <row r="571032" spans="68:68" customFormat="1">
      <c r="BP571032" s="90"/>
    </row>
    <row r="571033" spans="68:68" customFormat="1">
      <c r="BP571033" s="90"/>
    </row>
    <row r="571034" spans="68:68" customFormat="1">
      <c r="BP571034" s="90"/>
    </row>
    <row r="571035" spans="68:68" customFormat="1">
      <c r="BP571035" s="90"/>
    </row>
    <row r="571036" spans="68:68" customFormat="1">
      <c r="BP571036" s="90"/>
    </row>
    <row r="571037" spans="68:68" customFormat="1">
      <c r="BP571037" s="90"/>
    </row>
    <row r="571038" spans="68:68" customFormat="1">
      <c r="BP571038" s="90"/>
    </row>
    <row r="571039" spans="68:68" customFormat="1">
      <c r="BP571039" s="90"/>
    </row>
    <row r="571040" spans="68:68" customFormat="1">
      <c r="BP571040" s="90"/>
    </row>
    <row r="571041" spans="68:68" customFormat="1">
      <c r="BP571041" s="90"/>
    </row>
    <row r="571042" spans="68:68" customFormat="1">
      <c r="BP571042" s="90"/>
    </row>
    <row r="571043" spans="68:68" customFormat="1">
      <c r="BP571043" s="90"/>
    </row>
    <row r="571044" spans="68:68" customFormat="1">
      <c r="BP571044" s="90"/>
    </row>
    <row r="571045" spans="68:68" customFormat="1">
      <c r="BP571045" s="90"/>
    </row>
    <row r="571046" spans="68:68" customFormat="1">
      <c r="BP571046" s="90"/>
    </row>
    <row r="571047" spans="68:68" customFormat="1">
      <c r="BP571047" s="90"/>
    </row>
    <row r="571048" spans="68:68" customFormat="1">
      <c r="BP571048" s="90"/>
    </row>
    <row r="571049" spans="68:68" customFormat="1">
      <c r="BP571049" s="90"/>
    </row>
    <row r="571050" spans="68:68" customFormat="1">
      <c r="BP571050" s="90"/>
    </row>
    <row r="571051" spans="68:68" customFormat="1">
      <c r="BP571051" s="90"/>
    </row>
    <row r="571052" spans="68:68" customFormat="1">
      <c r="BP571052" s="90"/>
    </row>
    <row r="571053" spans="68:68" customFormat="1">
      <c r="BP571053" s="90"/>
    </row>
    <row r="571054" spans="68:68" customFormat="1">
      <c r="BP571054" s="90"/>
    </row>
    <row r="571055" spans="68:68" customFormat="1">
      <c r="BP571055" s="90"/>
    </row>
    <row r="571056" spans="68:68" customFormat="1">
      <c r="BP571056" s="90"/>
    </row>
    <row r="571057" spans="68:68" customFormat="1">
      <c r="BP571057" s="90"/>
    </row>
    <row r="571058" spans="68:68" customFormat="1">
      <c r="BP571058" s="90"/>
    </row>
    <row r="571059" spans="68:68" customFormat="1">
      <c r="BP571059" s="90"/>
    </row>
    <row r="571060" spans="68:68" customFormat="1">
      <c r="BP571060" s="90"/>
    </row>
    <row r="571061" spans="68:68" customFormat="1">
      <c r="BP571061" s="90"/>
    </row>
    <row r="571062" spans="68:68" customFormat="1">
      <c r="BP571062" s="90"/>
    </row>
    <row r="571063" spans="68:68" customFormat="1">
      <c r="BP571063" s="90"/>
    </row>
    <row r="571064" spans="68:68" customFormat="1">
      <c r="BP571064" s="90"/>
    </row>
    <row r="571065" spans="68:68" customFormat="1">
      <c r="BP571065" s="90"/>
    </row>
    <row r="571066" spans="68:68" customFormat="1">
      <c r="BP571066" s="90"/>
    </row>
    <row r="571067" spans="68:68" customFormat="1">
      <c r="BP571067" s="90"/>
    </row>
    <row r="571068" spans="68:68" customFormat="1">
      <c r="BP571068" s="90"/>
    </row>
    <row r="571069" spans="68:68" customFormat="1">
      <c r="BP571069" s="90"/>
    </row>
    <row r="571070" spans="68:68" customFormat="1">
      <c r="BP571070" s="90"/>
    </row>
    <row r="571071" spans="68:68" customFormat="1">
      <c r="BP571071" s="90"/>
    </row>
    <row r="571072" spans="68:68" customFormat="1">
      <c r="BP571072" s="90"/>
    </row>
    <row r="571073" spans="68:68" customFormat="1">
      <c r="BP571073" s="90"/>
    </row>
    <row r="571074" spans="68:68" customFormat="1">
      <c r="BP571074" s="90"/>
    </row>
    <row r="571075" spans="68:68" customFormat="1">
      <c r="BP571075" s="90"/>
    </row>
    <row r="571076" spans="68:68" customFormat="1">
      <c r="BP571076" s="90"/>
    </row>
    <row r="571077" spans="68:68" customFormat="1">
      <c r="BP571077" s="90"/>
    </row>
    <row r="571078" spans="68:68" customFormat="1">
      <c r="BP571078" s="90"/>
    </row>
    <row r="571079" spans="68:68" customFormat="1">
      <c r="BP571079" s="90"/>
    </row>
    <row r="571080" spans="68:68" customFormat="1">
      <c r="BP571080" s="90"/>
    </row>
    <row r="571081" spans="68:68" customFormat="1">
      <c r="BP571081" s="90"/>
    </row>
    <row r="571082" spans="68:68" customFormat="1">
      <c r="BP571082" s="90"/>
    </row>
    <row r="571083" spans="68:68" customFormat="1">
      <c r="BP571083" s="90"/>
    </row>
    <row r="571084" spans="68:68" customFormat="1">
      <c r="BP571084" s="90"/>
    </row>
    <row r="571085" spans="68:68" customFormat="1">
      <c r="BP571085" s="90"/>
    </row>
    <row r="571086" spans="68:68" customFormat="1">
      <c r="BP571086" s="90"/>
    </row>
    <row r="571087" spans="68:68" customFormat="1">
      <c r="BP571087" s="90"/>
    </row>
    <row r="571088" spans="68:68" customFormat="1">
      <c r="BP571088" s="90"/>
    </row>
    <row r="571089" spans="68:68" customFormat="1">
      <c r="BP571089" s="90"/>
    </row>
    <row r="571090" spans="68:68" customFormat="1">
      <c r="BP571090" s="90"/>
    </row>
    <row r="571091" spans="68:68" customFormat="1">
      <c r="BP571091" s="90"/>
    </row>
    <row r="571092" spans="68:68" customFormat="1">
      <c r="BP571092" s="90"/>
    </row>
    <row r="571093" spans="68:68" customFormat="1">
      <c r="BP571093" s="90"/>
    </row>
    <row r="571094" spans="68:68" customFormat="1">
      <c r="BP571094" s="90"/>
    </row>
    <row r="571095" spans="68:68" customFormat="1">
      <c r="BP571095" s="90"/>
    </row>
    <row r="571096" spans="68:68" customFormat="1">
      <c r="BP571096" s="90"/>
    </row>
    <row r="571097" spans="68:68" customFormat="1">
      <c r="BP571097" s="90"/>
    </row>
    <row r="571098" spans="68:68" customFormat="1">
      <c r="BP571098" s="90"/>
    </row>
    <row r="571099" spans="68:68" customFormat="1">
      <c r="BP571099" s="90"/>
    </row>
    <row r="571100" spans="68:68" customFormat="1">
      <c r="BP571100" s="90"/>
    </row>
    <row r="571101" spans="68:68" customFormat="1">
      <c r="BP571101" s="90"/>
    </row>
    <row r="571102" spans="68:68" customFormat="1">
      <c r="BP571102" s="90"/>
    </row>
    <row r="571103" spans="68:68" customFormat="1">
      <c r="BP571103" s="90"/>
    </row>
    <row r="571104" spans="68:68" customFormat="1">
      <c r="BP571104" s="90"/>
    </row>
    <row r="571105" spans="68:68" customFormat="1">
      <c r="BP571105" s="90"/>
    </row>
    <row r="571106" spans="68:68" customFormat="1">
      <c r="BP571106" s="90"/>
    </row>
    <row r="571107" spans="68:68" customFormat="1">
      <c r="BP571107" s="90"/>
    </row>
    <row r="571108" spans="68:68" customFormat="1">
      <c r="BP571108" s="90"/>
    </row>
    <row r="571109" spans="68:68" customFormat="1">
      <c r="BP571109" s="90"/>
    </row>
    <row r="571110" spans="68:68" customFormat="1">
      <c r="BP571110" s="90"/>
    </row>
    <row r="571111" spans="68:68" customFormat="1">
      <c r="BP571111" s="90"/>
    </row>
    <row r="571112" spans="68:68" customFormat="1">
      <c r="BP571112" s="90"/>
    </row>
    <row r="571113" spans="68:68" customFormat="1">
      <c r="BP571113" s="90"/>
    </row>
    <row r="571114" spans="68:68" customFormat="1">
      <c r="BP571114" s="90"/>
    </row>
    <row r="571115" spans="68:68" customFormat="1">
      <c r="BP571115" s="90"/>
    </row>
    <row r="571116" spans="68:68" customFormat="1">
      <c r="BP571116" s="90"/>
    </row>
    <row r="571117" spans="68:68" customFormat="1">
      <c r="BP571117" s="90"/>
    </row>
    <row r="571118" spans="68:68" customFormat="1">
      <c r="BP571118" s="90"/>
    </row>
    <row r="571119" spans="68:68" customFormat="1">
      <c r="BP571119" s="90"/>
    </row>
    <row r="571120" spans="68:68" customFormat="1">
      <c r="BP571120" s="90"/>
    </row>
    <row r="571121" spans="68:68" customFormat="1">
      <c r="BP571121" s="90"/>
    </row>
    <row r="571122" spans="68:68" customFormat="1">
      <c r="BP571122" s="90"/>
    </row>
    <row r="571123" spans="68:68" customFormat="1">
      <c r="BP571123" s="90"/>
    </row>
    <row r="571124" spans="68:68" customFormat="1">
      <c r="BP571124" s="90"/>
    </row>
    <row r="571125" spans="68:68" customFormat="1">
      <c r="BP571125" s="90"/>
    </row>
    <row r="571126" spans="68:68" customFormat="1">
      <c r="BP571126" s="90"/>
    </row>
    <row r="571127" spans="68:68" customFormat="1">
      <c r="BP571127" s="90"/>
    </row>
    <row r="571128" spans="68:68" customFormat="1">
      <c r="BP571128" s="90"/>
    </row>
    <row r="571129" spans="68:68" customFormat="1">
      <c r="BP571129" s="90"/>
    </row>
    <row r="571130" spans="68:68" customFormat="1">
      <c r="BP571130" s="90"/>
    </row>
    <row r="571131" spans="68:68" customFormat="1">
      <c r="BP571131" s="90"/>
    </row>
    <row r="571132" spans="68:68" customFormat="1">
      <c r="BP571132" s="90"/>
    </row>
    <row r="571133" spans="68:68" customFormat="1">
      <c r="BP571133" s="90"/>
    </row>
    <row r="571134" spans="68:68" customFormat="1">
      <c r="BP571134" s="90"/>
    </row>
    <row r="571135" spans="68:68" customFormat="1">
      <c r="BP571135" s="90"/>
    </row>
    <row r="571136" spans="68:68" customFormat="1">
      <c r="BP571136" s="90"/>
    </row>
    <row r="571137" spans="68:68" customFormat="1">
      <c r="BP571137" s="90"/>
    </row>
    <row r="571138" spans="68:68" customFormat="1">
      <c r="BP571138" s="90"/>
    </row>
    <row r="571139" spans="68:68" customFormat="1">
      <c r="BP571139" s="90"/>
    </row>
    <row r="571140" spans="68:68" customFormat="1">
      <c r="BP571140" s="90"/>
    </row>
    <row r="571141" spans="68:68" customFormat="1">
      <c r="BP571141" s="90"/>
    </row>
    <row r="571142" spans="68:68" customFormat="1">
      <c r="BP571142" s="90"/>
    </row>
    <row r="571143" spans="68:68" customFormat="1">
      <c r="BP571143" s="90"/>
    </row>
    <row r="571144" spans="68:68" customFormat="1">
      <c r="BP571144" s="90"/>
    </row>
    <row r="571145" spans="68:68" customFormat="1">
      <c r="BP571145" s="90"/>
    </row>
    <row r="571146" spans="68:68" customFormat="1">
      <c r="BP571146" s="90"/>
    </row>
    <row r="571147" spans="68:68" customFormat="1">
      <c r="BP571147" s="90"/>
    </row>
    <row r="571148" spans="68:68" customFormat="1">
      <c r="BP571148" s="90"/>
    </row>
    <row r="571149" spans="68:68" customFormat="1">
      <c r="BP571149" s="90"/>
    </row>
    <row r="571150" spans="68:68" customFormat="1">
      <c r="BP571150" s="90"/>
    </row>
    <row r="571151" spans="68:68" customFormat="1">
      <c r="BP571151" s="90"/>
    </row>
    <row r="571152" spans="68:68" customFormat="1">
      <c r="BP571152" s="90"/>
    </row>
    <row r="571153" spans="68:68" customFormat="1">
      <c r="BP571153" s="90"/>
    </row>
    <row r="571154" spans="68:68" customFormat="1">
      <c r="BP571154" s="90"/>
    </row>
    <row r="571155" spans="68:68" customFormat="1">
      <c r="BP571155" s="90"/>
    </row>
    <row r="571156" spans="68:68" customFormat="1">
      <c r="BP571156" s="90"/>
    </row>
    <row r="571157" spans="68:68" customFormat="1">
      <c r="BP571157" s="90"/>
    </row>
    <row r="571158" spans="68:68" customFormat="1">
      <c r="BP571158" s="90"/>
    </row>
    <row r="571159" spans="68:68" customFormat="1">
      <c r="BP571159" s="90"/>
    </row>
    <row r="571160" spans="68:68" customFormat="1">
      <c r="BP571160" s="90"/>
    </row>
    <row r="571161" spans="68:68" customFormat="1">
      <c r="BP571161" s="90"/>
    </row>
    <row r="571162" spans="68:68" customFormat="1">
      <c r="BP571162" s="90"/>
    </row>
    <row r="571163" spans="68:68" customFormat="1">
      <c r="BP571163" s="90"/>
    </row>
    <row r="571164" spans="68:68" customFormat="1">
      <c r="BP571164" s="90"/>
    </row>
    <row r="571165" spans="68:68" customFormat="1">
      <c r="BP571165" s="90"/>
    </row>
    <row r="571166" spans="68:68" customFormat="1">
      <c r="BP571166" s="90"/>
    </row>
    <row r="571167" spans="68:68" customFormat="1">
      <c r="BP571167" s="90"/>
    </row>
    <row r="571168" spans="68:68" customFormat="1">
      <c r="BP571168" s="90"/>
    </row>
    <row r="571169" spans="68:68" customFormat="1">
      <c r="BP571169" s="90"/>
    </row>
    <row r="571170" spans="68:68" customFormat="1">
      <c r="BP571170" s="90"/>
    </row>
    <row r="571171" spans="68:68" customFormat="1">
      <c r="BP571171" s="90"/>
    </row>
    <row r="571172" spans="68:68" customFormat="1">
      <c r="BP571172" s="90"/>
    </row>
    <row r="571173" spans="68:68" customFormat="1">
      <c r="BP571173" s="90"/>
    </row>
    <row r="571174" spans="68:68" customFormat="1">
      <c r="BP571174" s="90"/>
    </row>
    <row r="571175" spans="68:68" customFormat="1">
      <c r="BP571175" s="90"/>
    </row>
    <row r="571176" spans="68:68" customFormat="1">
      <c r="BP571176" s="90"/>
    </row>
    <row r="571177" spans="68:68" customFormat="1">
      <c r="BP571177" s="90"/>
    </row>
    <row r="571178" spans="68:68" customFormat="1">
      <c r="BP571178" s="90"/>
    </row>
    <row r="571179" spans="68:68" customFormat="1">
      <c r="BP571179" s="90"/>
    </row>
    <row r="571180" spans="68:68" customFormat="1">
      <c r="BP571180" s="90"/>
    </row>
    <row r="571181" spans="68:68" customFormat="1">
      <c r="BP571181" s="90"/>
    </row>
    <row r="571182" spans="68:68" customFormat="1">
      <c r="BP571182" s="90"/>
    </row>
    <row r="571183" spans="68:68" customFormat="1">
      <c r="BP571183" s="90"/>
    </row>
    <row r="571184" spans="68:68" customFormat="1">
      <c r="BP571184" s="90"/>
    </row>
    <row r="571185" spans="68:68" customFormat="1">
      <c r="BP571185" s="90"/>
    </row>
    <row r="571186" spans="68:68" customFormat="1">
      <c r="BP571186" s="90"/>
    </row>
    <row r="571187" spans="68:68" customFormat="1">
      <c r="BP571187" s="90"/>
    </row>
    <row r="571188" spans="68:68" customFormat="1">
      <c r="BP571188" s="90"/>
    </row>
    <row r="571189" spans="68:68" customFormat="1">
      <c r="BP571189" s="90"/>
    </row>
    <row r="571190" spans="68:68" customFormat="1">
      <c r="BP571190" s="90"/>
    </row>
    <row r="571191" spans="68:68" customFormat="1">
      <c r="BP571191" s="90"/>
    </row>
    <row r="571192" spans="68:68" customFormat="1">
      <c r="BP571192" s="90"/>
    </row>
    <row r="571193" spans="68:68" customFormat="1">
      <c r="BP571193" s="90"/>
    </row>
    <row r="571194" spans="68:68" customFormat="1">
      <c r="BP571194" s="90"/>
    </row>
    <row r="571195" spans="68:68" customFormat="1">
      <c r="BP571195" s="90"/>
    </row>
    <row r="571196" spans="68:68" customFormat="1">
      <c r="BP571196" s="90"/>
    </row>
    <row r="571197" spans="68:68" customFormat="1">
      <c r="BP571197" s="90"/>
    </row>
    <row r="571198" spans="68:68" customFormat="1">
      <c r="BP571198" s="90"/>
    </row>
    <row r="571199" spans="68:68" customFormat="1">
      <c r="BP571199" s="90"/>
    </row>
    <row r="571200" spans="68:68" customFormat="1">
      <c r="BP571200" s="90"/>
    </row>
    <row r="571201" spans="68:68" customFormat="1">
      <c r="BP571201" s="90"/>
    </row>
    <row r="571202" spans="68:68" customFormat="1">
      <c r="BP571202" s="90"/>
    </row>
    <row r="571203" spans="68:68" customFormat="1">
      <c r="BP571203" s="90"/>
    </row>
    <row r="571204" spans="68:68" customFormat="1">
      <c r="BP571204" s="90"/>
    </row>
    <row r="571205" spans="68:68" customFormat="1">
      <c r="BP571205" s="90"/>
    </row>
    <row r="571206" spans="68:68" customFormat="1">
      <c r="BP571206" s="90"/>
    </row>
    <row r="571207" spans="68:68" customFormat="1">
      <c r="BP571207" s="90"/>
    </row>
    <row r="571208" spans="68:68" customFormat="1">
      <c r="BP571208" s="90"/>
    </row>
    <row r="571209" spans="68:68" customFormat="1">
      <c r="BP571209" s="90"/>
    </row>
    <row r="571210" spans="68:68" customFormat="1">
      <c r="BP571210" s="90"/>
    </row>
    <row r="571211" spans="68:68" customFormat="1">
      <c r="BP571211" s="90"/>
    </row>
    <row r="571212" spans="68:68" customFormat="1">
      <c r="BP571212" s="90"/>
    </row>
    <row r="571213" spans="68:68" customFormat="1">
      <c r="BP571213" s="90"/>
    </row>
    <row r="571214" spans="68:68" customFormat="1">
      <c r="BP571214" s="90"/>
    </row>
    <row r="571215" spans="68:68" customFormat="1">
      <c r="BP571215" s="90"/>
    </row>
    <row r="571216" spans="68:68" customFormat="1">
      <c r="BP571216" s="90"/>
    </row>
    <row r="571217" spans="68:68" customFormat="1">
      <c r="BP571217" s="90"/>
    </row>
    <row r="571218" spans="68:68" customFormat="1">
      <c r="BP571218" s="90"/>
    </row>
    <row r="571219" spans="68:68" customFormat="1">
      <c r="BP571219" s="90"/>
    </row>
    <row r="571220" spans="68:68" customFormat="1">
      <c r="BP571220" s="90"/>
    </row>
    <row r="571221" spans="68:68" customFormat="1">
      <c r="BP571221" s="90"/>
    </row>
    <row r="571222" spans="68:68" customFormat="1">
      <c r="BP571222" s="90"/>
    </row>
    <row r="571223" spans="68:68" customFormat="1">
      <c r="BP571223" s="90"/>
    </row>
    <row r="571224" spans="68:68" customFormat="1">
      <c r="BP571224" s="90"/>
    </row>
    <row r="571225" spans="68:68" customFormat="1">
      <c r="BP571225" s="90"/>
    </row>
    <row r="571226" spans="68:68" customFormat="1">
      <c r="BP571226" s="90"/>
    </row>
    <row r="571227" spans="68:68" customFormat="1">
      <c r="BP571227" s="90"/>
    </row>
    <row r="571228" spans="68:68" customFormat="1">
      <c r="BP571228" s="90"/>
    </row>
    <row r="571229" spans="68:68" customFormat="1">
      <c r="BP571229" s="90"/>
    </row>
    <row r="571230" spans="68:68" customFormat="1">
      <c r="BP571230" s="90"/>
    </row>
    <row r="571231" spans="68:68" customFormat="1">
      <c r="BP571231" s="90"/>
    </row>
    <row r="571232" spans="68:68" customFormat="1">
      <c r="BP571232" s="90"/>
    </row>
    <row r="571233" spans="68:68" customFormat="1">
      <c r="BP571233" s="90"/>
    </row>
    <row r="571234" spans="68:68" customFormat="1">
      <c r="BP571234" s="90"/>
    </row>
    <row r="571235" spans="68:68" customFormat="1">
      <c r="BP571235" s="90"/>
    </row>
    <row r="571236" spans="68:68" customFormat="1">
      <c r="BP571236" s="90"/>
    </row>
    <row r="571237" spans="68:68" customFormat="1">
      <c r="BP571237" s="90"/>
    </row>
    <row r="571238" spans="68:68" customFormat="1">
      <c r="BP571238" s="90"/>
    </row>
    <row r="571239" spans="68:68" customFormat="1">
      <c r="BP571239" s="90"/>
    </row>
    <row r="571240" spans="68:68" customFormat="1">
      <c r="BP571240" s="90"/>
    </row>
    <row r="571241" spans="68:68" customFormat="1">
      <c r="BP571241" s="90"/>
    </row>
    <row r="571242" spans="68:68" customFormat="1">
      <c r="BP571242" s="90"/>
    </row>
    <row r="571243" spans="68:68" customFormat="1">
      <c r="BP571243" s="90"/>
    </row>
    <row r="571244" spans="68:68" customFormat="1">
      <c r="BP571244" s="90"/>
    </row>
    <row r="571245" spans="68:68" customFormat="1">
      <c r="BP571245" s="90"/>
    </row>
    <row r="571246" spans="68:68" customFormat="1">
      <c r="BP571246" s="90"/>
    </row>
    <row r="571247" spans="68:68" customFormat="1">
      <c r="BP571247" s="90"/>
    </row>
    <row r="571248" spans="68:68" customFormat="1">
      <c r="BP571248" s="90"/>
    </row>
    <row r="571249" spans="68:68" customFormat="1">
      <c r="BP571249" s="90"/>
    </row>
    <row r="571250" spans="68:68" customFormat="1">
      <c r="BP571250" s="90"/>
    </row>
    <row r="571251" spans="68:68" customFormat="1">
      <c r="BP571251" s="90"/>
    </row>
    <row r="571252" spans="68:68" customFormat="1">
      <c r="BP571252" s="90"/>
    </row>
    <row r="571253" spans="68:68" customFormat="1">
      <c r="BP571253" s="90"/>
    </row>
    <row r="571254" spans="68:68" customFormat="1">
      <c r="BP571254" s="90"/>
    </row>
    <row r="571255" spans="68:68" customFormat="1">
      <c r="BP571255" s="90"/>
    </row>
    <row r="571256" spans="68:68" customFormat="1">
      <c r="BP571256" s="90"/>
    </row>
    <row r="571257" spans="68:68" customFormat="1">
      <c r="BP571257" s="90"/>
    </row>
    <row r="571258" spans="68:68" customFormat="1">
      <c r="BP571258" s="90"/>
    </row>
    <row r="571259" spans="68:68" customFormat="1">
      <c r="BP571259" s="90"/>
    </row>
    <row r="571260" spans="68:68" customFormat="1">
      <c r="BP571260" s="90"/>
    </row>
    <row r="571261" spans="68:68" customFormat="1">
      <c r="BP571261" s="90"/>
    </row>
    <row r="571262" spans="68:68" customFormat="1">
      <c r="BP571262" s="90"/>
    </row>
    <row r="571263" spans="68:68" customFormat="1">
      <c r="BP571263" s="90"/>
    </row>
    <row r="571264" spans="68:68" customFormat="1">
      <c r="BP571264" s="90"/>
    </row>
    <row r="571265" spans="68:68" customFormat="1">
      <c r="BP571265" s="90"/>
    </row>
    <row r="571266" spans="68:68" customFormat="1">
      <c r="BP571266" s="90"/>
    </row>
    <row r="571267" spans="68:68" customFormat="1">
      <c r="BP571267" s="90"/>
    </row>
    <row r="571268" spans="68:68" customFormat="1">
      <c r="BP571268" s="90"/>
    </row>
    <row r="571269" spans="68:68" customFormat="1">
      <c r="BP571269" s="90"/>
    </row>
    <row r="571270" spans="68:68" customFormat="1">
      <c r="BP571270" s="90"/>
    </row>
    <row r="571271" spans="68:68" customFormat="1">
      <c r="BP571271" s="90"/>
    </row>
    <row r="571272" spans="68:68" customFormat="1">
      <c r="BP571272" s="90"/>
    </row>
    <row r="571273" spans="68:68" customFormat="1">
      <c r="BP571273" s="90"/>
    </row>
    <row r="571274" spans="68:68" customFormat="1">
      <c r="BP571274" s="90"/>
    </row>
    <row r="571275" spans="68:68" customFormat="1">
      <c r="BP571275" s="90"/>
    </row>
    <row r="571276" spans="68:68" customFormat="1">
      <c r="BP571276" s="90"/>
    </row>
    <row r="571277" spans="68:68" customFormat="1">
      <c r="BP571277" s="90"/>
    </row>
    <row r="571278" spans="68:68" customFormat="1">
      <c r="BP571278" s="90"/>
    </row>
    <row r="571279" spans="68:68" customFormat="1">
      <c r="BP571279" s="90"/>
    </row>
    <row r="571280" spans="68:68" customFormat="1">
      <c r="BP571280" s="90"/>
    </row>
    <row r="571281" spans="68:68" customFormat="1">
      <c r="BP571281" s="90"/>
    </row>
    <row r="571282" spans="68:68" customFormat="1">
      <c r="BP571282" s="90"/>
    </row>
    <row r="571283" spans="68:68" customFormat="1">
      <c r="BP571283" s="90"/>
    </row>
    <row r="571284" spans="68:68" customFormat="1">
      <c r="BP571284" s="90"/>
    </row>
    <row r="571285" spans="68:68" customFormat="1">
      <c r="BP571285" s="90"/>
    </row>
    <row r="571286" spans="68:68" customFormat="1">
      <c r="BP571286" s="90"/>
    </row>
    <row r="571287" spans="68:68" customFormat="1">
      <c r="BP571287" s="90"/>
    </row>
    <row r="571288" spans="68:68" customFormat="1">
      <c r="BP571288" s="90"/>
    </row>
    <row r="571289" spans="68:68" customFormat="1">
      <c r="BP571289" s="90"/>
    </row>
    <row r="571290" spans="68:68" customFormat="1">
      <c r="BP571290" s="90"/>
    </row>
    <row r="571291" spans="68:68" customFormat="1">
      <c r="BP571291" s="90"/>
    </row>
    <row r="571292" spans="68:68" customFormat="1">
      <c r="BP571292" s="90"/>
    </row>
    <row r="571293" spans="68:68" customFormat="1">
      <c r="BP571293" s="90"/>
    </row>
    <row r="571294" spans="68:68" customFormat="1">
      <c r="BP571294" s="90"/>
    </row>
    <row r="571295" spans="68:68" customFormat="1">
      <c r="BP571295" s="90"/>
    </row>
    <row r="571296" spans="68:68" customFormat="1">
      <c r="BP571296" s="90"/>
    </row>
    <row r="571297" spans="68:68" customFormat="1">
      <c r="BP571297" s="90"/>
    </row>
    <row r="571298" spans="68:68" customFormat="1">
      <c r="BP571298" s="90"/>
    </row>
    <row r="571299" spans="68:68" customFormat="1">
      <c r="BP571299" s="90"/>
    </row>
    <row r="571300" spans="68:68" customFormat="1">
      <c r="BP571300" s="90"/>
    </row>
    <row r="571301" spans="68:68" customFormat="1">
      <c r="BP571301" s="90"/>
    </row>
    <row r="571302" spans="68:68" customFormat="1">
      <c r="BP571302" s="90"/>
    </row>
    <row r="571303" spans="68:68" customFormat="1">
      <c r="BP571303" s="90"/>
    </row>
    <row r="571304" spans="68:68" customFormat="1">
      <c r="BP571304" s="90"/>
    </row>
    <row r="571305" spans="68:68" customFormat="1">
      <c r="BP571305" s="90"/>
    </row>
    <row r="571306" spans="68:68" customFormat="1">
      <c r="BP571306" s="90"/>
    </row>
    <row r="571307" spans="68:68" customFormat="1">
      <c r="BP571307" s="90"/>
    </row>
    <row r="571308" spans="68:68" customFormat="1">
      <c r="BP571308" s="90"/>
    </row>
    <row r="571309" spans="68:68" customFormat="1">
      <c r="BP571309" s="90"/>
    </row>
    <row r="571310" spans="68:68" customFormat="1">
      <c r="BP571310" s="90"/>
    </row>
    <row r="571311" spans="68:68" customFormat="1">
      <c r="BP571311" s="90"/>
    </row>
    <row r="571312" spans="68:68" customFormat="1">
      <c r="BP571312" s="90"/>
    </row>
    <row r="571313" spans="68:68" customFormat="1">
      <c r="BP571313" s="90"/>
    </row>
    <row r="571314" spans="68:68" customFormat="1">
      <c r="BP571314" s="90"/>
    </row>
    <row r="571315" spans="68:68" customFormat="1">
      <c r="BP571315" s="90"/>
    </row>
    <row r="571316" spans="68:68" customFormat="1">
      <c r="BP571316" s="90"/>
    </row>
    <row r="571317" spans="68:68" customFormat="1">
      <c r="BP571317" s="90"/>
    </row>
    <row r="571318" spans="68:68" customFormat="1">
      <c r="BP571318" s="90"/>
    </row>
    <row r="571319" spans="68:68" customFormat="1">
      <c r="BP571319" s="90"/>
    </row>
    <row r="571320" spans="68:68" customFormat="1">
      <c r="BP571320" s="90"/>
    </row>
    <row r="571321" spans="68:68" customFormat="1">
      <c r="BP571321" s="90"/>
    </row>
    <row r="571322" spans="68:68" customFormat="1">
      <c r="BP571322" s="90"/>
    </row>
    <row r="571323" spans="68:68" customFormat="1">
      <c r="BP571323" s="90"/>
    </row>
    <row r="571324" spans="68:68" customFormat="1">
      <c r="BP571324" s="90"/>
    </row>
    <row r="571325" spans="68:68" customFormat="1">
      <c r="BP571325" s="90"/>
    </row>
    <row r="571326" spans="68:68" customFormat="1">
      <c r="BP571326" s="90"/>
    </row>
    <row r="571327" spans="68:68" customFormat="1">
      <c r="BP571327" s="90"/>
    </row>
    <row r="571328" spans="68:68" customFormat="1">
      <c r="BP571328" s="90"/>
    </row>
    <row r="571329" spans="68:68" customFormat="1">
      <c r="BP571329" s="90"/>
    </row>
    <row r="571330" spans="68:68" customFormat="1">
      <c r="BP571330" s="90"/>
    </row>
    <row r="571331" spans="68:68" customFormat="1">
      <c r="BP571331" s="90"/>
    </row>
    <row r="571332" spans="68:68" customFormat="1">
      <c r="BP571332" s="90"/>
    </row>
    <row r="571333" spans="68:68" customFormat="1">
      <c r="BP571333" s="90"/>
    </row>
    <row r="571334" spans="68:68" customFormat="1">
      <c r="BP571334" s="90"/>
    </row>
    <row r="571335" spans="68:68" customFormat="1">
      <c r="BP571335" s="90"/>
    </row>
    <row r="571336" spans="68:68" customFormat="1">
      <c r="BP571336" s="90"/>
    </row>
    <row r="571337" spans="68:68" customFormat="1">
      <c r="BP571337" s="90"/>
    </row>
    <row r="571338" spans="68:68" customFormat="1">
      <c r="BP571338" s="90"/>
    </row>
    <row r="571339" spans="68:68" customFormat="1">
      <c r="BP571339" s="90"/>
    </row>
    <row r="571340" spans="68:68" customFormat="1">
      <c r="BP571340" s="90"/>
    </row>
    <row r="571341" spans="68:68" customFormat="1">
      <c r="BP571341" s="90"/>
    </row>
    <row r="571342" spans="68:68" customFormat="1">
      <c r="BP571342" s="90"/>
    </row>
    <row r="571343" spans="68:68" customFormat="1">
      <c r="BP571343" s="90"/>
    </row>
    <row r="571344" spans="68:68" customFormat="1">
      <c r="BP571344" s="90"/>
    </row>
    <row r="571345" spans="68:68" customFormat="1">
      <c r="BP571345" s="90"/>
    </row>
    <row r="571346" spans="68:68" customFormat="1">
      <c r="BP571346" s="90"/>
    </row>
    <row r="571347" spans="68:68" customFormat="1">
      <c r="BP571347" s="90"/>
    </row>
    <row r="571348" spans="68:68" customFormat="1">
      <c r="BP571348" s="90"/>
    </row>
    <row r="571349" spans="68:68" customFormat="1">
      <c r="BP571349" s="90"/>
    </row>
    <row r="571350" spans="68:68" customFormat="1">
      <c r="BP571350" s="90"/>
    </row>
    <row r="571351" spans="68:68" customFormat="1">
      <c r="BP571351" s="90"/>
    </row>
    <row r="571352" spans="68:68" customFormat="1">
      <c r="BP571352" s="90"/>
    </row>
    <row r="571353" spans="68:68" customFormat="1">
      <c r="BP571353" s="90"/>
    </row>
    <row r="571354" spans="68:68" customFormat="1">
      <c r="BP571354" s="90"/>
    </row>
    <row r="571355" spans="68:68" customFormat="1">
      <c r="BP571355" s="90"/>
    </row>
    <row r="571356" spans="68:68" customFormat="1">
      <c r="BP571356" s="90"/>
    </row>
    <row r="571357" spans="68:68" customFormat="1">
      <c r="BP571357" s="90"/>
    </row>
    <row r="571358" spans="68:68" customFormat="1">
      <c r="BP571358" s="90"/>
    </row>
    <row r="571359" spans="68:68" customFormat="1">
      <c r="BP571359" s="90"/>
    </row>
    <row r="571360" spans="68:68" customFormat="1">
      <c r="BP571360" s="90"/>
    </row>
    <row r="571361" spans="68:68" customFormat="1">
      <c r="BP571361" s="90"/>
    </row>
    <row r="571362" spans="68:68" customFormat="1">
      <c r="BP571362" s="90"/>
    </row>
    <row r="571363" spans="68:68" customFormat="1">
      <c r="BP571363" s="90"/>
    </row>
    <row r="571364" spans="68:68" customFormat="1">
      <c r="BP571364" s="90"/>
    </row>
    <row r="571365" spans="68:68" customFormat="1">
      <c r="BP571365" s="90"/>
    </row>
    <row r="571366" spans="68:68" customFormat="1">
      <c r="BP571366" s="90"/>
    </row>
    <row r="571367" spans="68:68" customFormat="1">
      <c r="BP571367" s="90"/>
    </row>
    <row r="571368" spans="68:68" customFormat="1">
      <c r="BP571368" s="90"/>
    </row>
    <row r="571369" spans="68:68" customFormat="1">
      <c r="BP571369" s="90"/>
    </row>
    <row r="571370" spans="68:68" customFormat="1">
      <c r="BP571370" s="90"/>
    </row>
    <row r="571371" spans="68:68" customFormat="1">
      <c r="BP571371" s="90"/>
    </row>
    <row r="571372" spans="68:68" customFormat="1">
      <c r="BP571372" s="90"/>
    </row>
    <row r="571373" spans="68:68" customFormat="1">
      <c r="BP571373" s="90"/>
    </row>
    <row r="571374" spans="68:68" customFormat="1">
      <c r="BP571374" s="90"/>
    </row>
    <row r="571375" spans="68:68" customFormat="1">
      <c r="BP571375" s="90"/>
    </row>
    <row r="571376" spans="68:68" customFormat="1">
      <c r="BP571376" s="90"/>
    </row>
    <row r="571377" spans="68:68" customFormat="1">
      <c r="BP571377" s="90"/>
    </row>
    <row r="571378" spans="68:68" customFormat="1">
      <c r="BP571378" s="90"/>
    </row>
    <row r="571379" spans="68:68" customFormat="1">
      <c r="BP571379" s="90"/>
    </row>
    <row r="571380" spans="68:68" customFormat="1">
      <c r="BP571380" s="90"/>
    </row>
    <row r="571381" spans="68:68" customFormat="1">
      <c r="BP571381" s="90"/>
    </row>
    <row r="571382" spans="68:68" customFormat="1">
      <c r="BP571382" s="90"/>
    </row>
    <row r="571383" spans="68:68" customFormat="1">
      <c r="BP571383" s="90"/>
    </row>
    <row r="571384" spans="68:68" customFormat="1">
      <c r="BP571384" s="90"/>
    </row>
    <row r="571385" spans="68:68" customFormat="1">
      <c r="BP571385" s="90"/>
    </row>
    <row r="571386" spans="68:68" customFormat="1">
      <c r="BP571386" s="90"/>
    </row>
    <row r="571387" spans="68:68" customFormat="1">
      <c r="BP571387" s="90"/>
    </row>
    <row r="571388" spans="68:68" customFormat="1">
      <c r="BP571388" s="90"/>
    </row>
    <row r="571389" spans="68:68" customFormat="1">
      <c r="BP571389" s="90"/>
    </row>
    <row r="571390" spans="68:68" customFormat="1">
      <c r="BP571390" s="90"/>
    </row>
    <row r="571391" spans="68:68" customFormat="1">
      <c r="BP571391" s="90"/>
    </row>
    <row r="571392" spans="68:68" customFormat="1">
      <c r="BP571392" s="90"/>
    </row>
    <row r="571393" spans="68:68" customFormat="1">
      <c r="BP571393" s="90"/>
    </row>
    <row r="571394" spans="68:68" customFormat="1">
      <c r="BP571394" s="90"/>
    </row>
    <row r="571395" spans="68:68" customFormat="1">
      <c r="BP571395" s="90"/>
    </row>
    <row r="571396" spans="68:68" customFormat="1">
      <c r="BP571396" s="90"/>
    </row>
    <row r="571397" spans="68:68" customFormat="1">
      <c r="BP571397" s="90"/>
    </row>
    <row r="571398" spans="68:68" customFormat="1">
      <c r="BP571398" s="90"/>
    </row>
    <row r="571399" spans="68:68" customFormat="1">
      <c r="BP571399" s="90"/>
    </row>
    <row r="571400" spans="68:68" customFormat="1">
      <c r="BP571400" s="90"/>
    </row>
    <row r="571401" spans="68:68" customFormat="1">
      <c r="BP571401" s="90"/>
    </row>
    <row r="571402" spans="68:68" customFormat="1">
      <c r="BP571402" s="90"/>
    </row>
    <row r="571403" spans="68:68" customFormat="1">
      <c r="BP571403" s="90"/>
    </row>
    <row r="571404" spans="68:68" customFormat="1">
      <c r="BP571404" s="90"/>
    </row>
    <row r="571405" spans="68:68" customFormat="1">
      <c r="BP571405" s="90"/>
    </row>
    <row r="571406" spans="68:68" customFormat="1">
      <c r="BP571406" s="90"/>
    </row>
    <row r="571407" spans="68:68" customFormat="1">
      <c r="BP571407" s="90"/>
    </row>
    <row r="571408" spans="68:68" customFormat="1">
      <c r="BP571408" s="90"/>
    </row>
    <row r="571409" spans="68:68" customFormat="1">
      <c r="BP571409" s="90"/>
    </row>
    <row r="571410" spans="68:68" customFormat="1">
      <c r="BP571410" s="90"/>
    </row>
    <row r="571411" spans="68:68" customFormat="1">
      <c r="BP571411" s="90"/>
    </row>
    <row r="571412" spans="68:68" customFormat="1">
      <c r="BP571412" s="90"/>
    </row>
    <row r="571413" spans="68:68" customFormat="1">
      <c r="BP571413" s="90"/>
    </row>
    <row r="571414" spans="68:68" customFormat="1">
      <c r="BP571414" s="90"/>
    </row>
    <row r="571415" spans="68:68" customFormat="1">
      <c r="BP571415" s="90"/>
    </row>
    <row r="571416" spans="68:68" customFormat="1">
      <c r="BP571416" s="90"/>
    </row>
    <row r="571417" spans="68:68" customFormat="1">
      <c r="BP571417" s="90"/>
    </row>
    <row r="571418" spans="68:68" customFormat="1">
      <c r="BP571418" s="90"/>
    </row>
    <row r="571419" spans="68:68" customFormat="1">
      <c r="BP571419" s="90"/>
    </row>
    <row r="571420" spans="68:68" customFormat="1">
      <c r="BP571420" s="90"/>
    </row>
    <row r="571421" spans="68:68" customFormat="1">
      <c r="BP571421" s="90"/>
    </row>
    <row r="571422" spans="68:68" customFormat="1">
      <c r="BP571422" s="90"/>
    </row>
    <row r="571423" spans="68:68" customFormat="1">
      <c r="BP571423" s="90"/>
    </row>
    <row r="571424" spans="68:68" customFormat="1">
      <c r="BP571424" s="90"/>
    </row>
    <row r="571425" spans="68:68" customFormat="1">
      <c r="BP571425" s="90"/>
    </row>
    <row r="571426" spans="68:68" customFormat="1">
      <c r="BP571426" s="90"/>
    </row>
    <row r="571427" spans="68:68" customFormat="1">
      <c r="BP571427" s="90"/>
    </row>
    <row r="571428" spans="68:68" customFormat="1">
      <c r="BP571428" s="90"/>
    </row>
    <row r="571429" spans="68:68" customFormat="1">
      <c r="BP571429" s="90"/>
    </row>
    <row r="571430" spans="68:68" customFormat="1">
      <c r="BP571430" s="90"/>
    </row>
    <row r="571431" spans="68:68" customFormat="1">
      <c r="BP571431" s="90"/>
    </row>
    <row r="571432" spans="68:68" customFormat="1">
      <c r="BP571432" s="90"/>
    </row>
    <row r="571433" spans="68:68" customFormat="1">
      <c r="BP571433" s="90"/>
    </row>
    <row r="571434" spans="68:68" customFormat="1">
      <c r="BP571434" s="90"/>
    </row>
    <row r="571435" spans="68:68" customFormat="1">
      <c r="BP571435" s="90"/>
    </row>
    <row r="571436" spans="68:68" customFormat="1">
      <c r="BP571436" s="90"/>
    </row>
    <row r="571437" spans="68:68" customFormat="1">
      <c r="BP571437" s="90"/>
    </row>
    <row r="571438" spans="68:68" customFormat="1">
      <c r="BP571438" s="90"/>
    </row>
    <row r="571439" spans="68:68" customFormat="1">
      <c r="BP571439" s="90"/>
    </row>
    <row r="571440" spans="68:68" customFormat="1">
      <c r="BP571440" s="90"/>
    </row>
    <row r="571441" spans="68:68" customFormat="1">
      <c r="BP571441" s="90"/>
    </row>
    <row r="571442" spans="68:68" customFormat="1">
      <c r="BP571442" s="90"/>
    </row>
    <row r="571443" spans="68:68" customFormat="1">
      <c r="BP571443" s="90"/>
    </row>
    <row r="571444" spans="68:68" customFormat="1">
      <c r="BP571444" s="90"/>
    </row>
    <row r="571445" spans="68:68" customFormat="1">
      <c r="BP571445" s="90"/>
    </row>
    <row r="571446" spans="68:68" customFormat="1">
      <c r="BP571446" s="90"/>
    </row>
    <row r="571447" spans="68:68" customFormat="1">
      <c r="BP571447" s="90"/>
    </row>
    <row r="571448" spans="68:68" customFormat="1">
      <c r="BP571448" s="90"/>
    </row>
    <row r="571449" spans="68:68" customFormat="1">
      <c r="BP571449" s="90"/>
    </row>
    <row r="571450" spans="68:68" customFormat="1">
      <c r="BP571450" s="90"/>
    </row>
    <row r="571451" spans="68:68" customFormat="1">
      <c r="BP571451" s="90"/>
    </row>
    <row r="571452" spans="68:68" customFormat="1">
      <c r="BP571452" s="90"/>
    </row>
    <row r="571453" spans="68:68" customFormat="1">
      <c r="BP571453" s="90"/>
    </row>
    <row r="571454" spans="68:68" customFormat="1">
      <c r="BP571454" s="90"/>
    </row>
    <row r="571455" spans="68:68" customFormat="1">
      <c r="BP571455" s="90"/>
    </row>
    <row r="571456" spans="68:68" customFormat="1">
      <c r="BP571456" s="90"/>
    </row>
    <row r="571457" spans="68:68" customFormat="1">
      <c r="BP571457" s="90"/>
    </row>
    <row r="571458" spans="68:68" customFormat="1">
      <c r="BP571458" s="90"/>
    </row>
    <row r="571459" spans="68:68" customFormat="1">
      <c r="BP571459" s="90"/>
    </row>
    <row r="571460" spans="68:68" customFormat="1">
      <c r="BP571460" s="90"/>
    </row>
    <row r="571461" spans="68:68" customFormat="1">
      <c r="BP571461" s="90"/>
    </row>
    <row r="571462" spans="68:68" customFormat="1">
      <c r="BP571462" s="90"/>
    </row>
    <row r="571463" spans="68:68" customFormat="1">
      <c r="BP571463" s="90"/>
    </row>
    <row r="571464" spans="68:68" customFormat="1">
      <c r="BP571464" s="90"/>
    </row>
    <row r="571465" spans="68:68" customFormat="1">
      <c r="BP571465" s="90"/>
    </row>
    <row r="571466" spans="68:68" customFormat="1">
      <c r="BP571466" s="90"/>
    </row>
    <row r="571467" spans="68:68" customFormat="1">
      <c r="BP571467" s="90"/>
    </row>
    <row r="571468" spans="68:68" customFormat="1">
      <c r="BP571468" s="90"/>
    </row>
    <row r="571469" spans="68:68" customFormat="1">
      <c r="BP571469" s="90"/>
    </row>
    <row r="571470" spans="68:68" customFormat="1">
      <c r="BP571470" s="90"/>
    </row>
    <row r="571471" spans="68:68" customFormat="1">
      <c r="BP571471" s="90"/>
    </row>
    <row r="571472" spans="68:68" customFormat="1">
      <c r="BP571472" s="90"/>
    </row>
    <row r="571473" spans="68:68" customFormat="1">
      <c r="BP571473" s="90"/>
    </row>
    <row r="571474" spans="68:68" customFormat="1">
      <c r="BP571474" s="90"/>
    </row>
    <row r="571475" spans="68:68" customFormat="1">
      <c r="BP571475" s="90"/>
    </row>
    <row r="571476" spans="68:68" customFormat="1">
      <c r="BP571476" s="90"/>
    </row>
    <row r="571477" spans="68:68" customFormat="1">
      <c r="BP571477" s="90"/>
    </row>
    <row r="571478" spans="68:68" customFormat="1">
      <c r="BP571478" s="90"/>
    </row>
    <row r="571479" spans="68:68" customFormat="1">
      <c r="BP571479" s="90"/>
    </row>
    <row r="571480" spans="68:68" customFormat="1">
      <c r="BP571480" s="90"/>
    </row>
    <row r="571481" spans="68:68" customFormat="1">
      <c r="BP571481" s="90"/>
    </row>
    <row r="571482" spans="68:68" customFormat="1">
      <c r="BP571482" s="90"/>
    </row>
    <row r="571483" spans="68:68" customFormat="1">
      <c r="BP571483" s="90"/>
    </row>
    <row r="571484" spans="68:68" customFormat="1">
      <c r="BP571484" s="90"/>
    </row>
    <row r="571485" spans="68:68" customFormat="1">
      <c r="BP571485" s="90"/>
    </row>
    <row r="571486" spans="68:68" customFormat="1">
      <c r="BP571486" s="90"/>
    </row>
    <row r="571487" spans="68:68" customFormat="1">
      <c r="BP571487" s="90"/>
    </row>
    <row r="571488" spans="68:68" customFormat="1">
      <c r="BP571488" s="90"/>
    </row>
    <row r="571489" spans="68:68" customFormat="1">
      <c r="BP571489" s="90"/>
    </row>
    <row r="571490" spans="68:68" customFormat="1">
      <c r="BP571490" s="90"/>
    </row>
    <row r="571491" spans="68:68" customFormat="1">
      <c r="BP571491" s="90"/>
    </row>
    <row r="571492" spans="68:68" customFormat="1">
      <c r="BP571492" s="90"/>
    </row>
    <row r="571493" spans="68:68" customFormat="1">
      <c r="BP571493" s="90"/>
    </row>
    <row r="571494" spans="68:68" customFormat="1">
      <c r="BP571494" s="90"/>
    </row>
    <row r="571495" spans="68:68" customFormat="1">
      <c r="BP571495" s="90"/>
    </row>
    <row r="571496" spans="68:68" customFormat="1">
      <c r="BP571496" s="90"/>
    </row>
    <row r="571497" spans="68:68" customFormat="1">
      <c r="BP571497" s="90"/>
    </row>
    <row r="571498" spans="68:68" customFormat="1">
      <c r="BP571498" s="90"/>
    </row>
    <row r="571499" spans="68:68" customFormat="1">
      <c r="BP571499" s="90"/>
    </row>
    <row r="571500" spans="68:68" customFormat="1">
      <c r="BP571500" s="90"/>
    </row>
    <row r="571501" spans="68:68" customFormat="1">
      <c r="BP571501" s="90"/>
    </row>
    <row r="571502" spans="68:68" customFormat="1">
      <c r="BP571502" s="90"/>
    </row>
    <row r="571503" spans="68:68" customFormat="1">
      <c r="BP571503" s="90"/>
    </row>
    <row r="571504" spans="68:68" customFormat="1">
      <c r="BP571504" s="90"/>
    </row>
    <row r="571505" spans="68:68" customFormat="1">
      <c r="BP571505" s="90"/>
    </row>
    <row r="571506" spans="68:68" customFormat="1">
      <c r="BP571506" s="90"/>
    </row>
    <row r="571507" spans="68:68" customFormat="1">
      <c r="BP571507" s="90"/>
    </row>
    <row r="571508" spans="68:68" customFormat="1">
      <c r="BP571508" s="90"/>
    </row>
    <row r="571509" spans="68:68" customFormat="1">
      <c r="BP571509" s="90"/>
    </row>
    <row r="571510" spans="68:68" customFormat="1">
      <c r="BP571510" s="90"/>
    </row>
    <row r="571511" spans="68:68" customFormat="1">
      <c r="BP571511" s="90"/>
    </row>
    <row r="571512" spans="68:68" customFormat="1">
      <c r="BP571512" s="90"/>
    </row>
    <row r="571513" spans="68:68" customFormat="1">
      <c r="BP571513" s="90"/>
    </row>
    <row r="571514" spans="68:68" customFormat="1">
      <c r="BP571514" s="90"/>
    </row>
    <row r="571515" spans="68:68" customFormat="1">
      <c r="BP571515" s="90"/>
    </row>
    <row r="571516" spans="68:68" customFormat="1">
      <c r="BP571516" s="90"/>
    </row>
    <row r="571517" spans="68:68" customFormat="1">
      <c r="BP571517" s="90"/>
    </row>
    <row r="571518" spans="68:68" customFormat="1">
      <c r="BP571518" s="90"/>
    </row>
    <row r="571519" spans="68:68" customFormat="1">
      <c r="BP571519" s="90"/>
    </row>
    <row r="571520" spans="68:68" customFormat="1">
      <c r="BP571520" s="90"/>
    </row>
    <row r="571521" spans="68:68" customFormat="1">
      <c r="BP571521" s="90"/>
    </row>
    <row r="571522" spans="68:68" customFormat="1">
      <c r="BP571522" s="90"/>
    </row>
    <row r="571523" spans="68:68" customFormat="1">
      <c r="BP571523" s="90"/>
    </row>
    <row r="571524" spans="68:68" customFormat="1">
      <c r="BP571524" s="90"/>
    </row>
    <row r="571525" spans="68:68" customFormat="1">
      <c r="BP571525" s="90"/>
    </row>
    <row r="571526" spans="68:68" customFormat="1">
      <c r="BP571526" s="90"/>
    </row>
    <row r="571527" spans="68:68" customFormat="1">
      <c r="BP571527" s="90"/>
    </row>
    <row r="571528" spans="68:68" customFormat="1">
      <c r="BP571528" s="90"/>
    </row>
    <row r="571529" spans="68:68" customFormat="1">
      <c r="BP571529" s="90"/>
    </row>
    <row r="571530" spans="68:68" customFormat="1">
      <c r="BP571530" s="90"/>
    </row>
    <row r="571531" spans="68:68" customFormat="1">
      <c r="BP571531" s="90"/>
    </row>
    <row r="571532" spans="68:68" customFormat="1">
      <c r="BP571532" s="90"/>
    </row>
    <row r="571533" spans="68:68" customFormat="1">
      <c r="BP571533" s="90"/>
    </row>
    <row r="571534" spans="68:68" customFormat="1">
      <c r="BP571534" s="90"/>
    </row>
    <row r="571535" spans="68:68" customFormat="1">
      <c r="BP571535" s="90"/>
    </row>
    <row r="571536" spans="68:68" customFormat="1">
      <c r="BP571536" s="90"/>
    </row>
    <row r="571537" spans="68:68" customFormat="1">
      <c r="BP571537" s="90"/>
    </row>
    <row r="571538" spans="68:68" customFormat="1">
      <c r="BP571538" s="90"/>
    </row>
    <row r="571539" spans="68:68" customFormat="1">
      <c r="BP571539" s="90"/>
    </row>
    <row r="571540" spans="68:68" customFormat="1">
      <c r="BP571540" s="90"/>
    </row>
    <row r="571541" spans="68:68" customFormat="1">
      <c r="BP571541" s="90"/>
    </row>
    <row r="571542" spans="68:68" customFormat="1">
      <c r="BP571542" s="90"/>
    </row>
    <row r="571543" spans="68:68" customFormat="1">
      <c r="BP571543" s="90"/>
    </row>
    <row r="571544" spans="68:68" customFormat="1">
      <c r="BP571544" s="90"/>
    </row>
    <row r="571545" spans="68:68" customFormat="1">
      <c r="BP571545" s="90"/>
    </row>
    <row r="571546" spans="68:68" customFormat="1">
      <c r="BP571546" s="90"/>
    </row>
    <row r="571547" spans="68:68" customFormat="1">
      <c r="BP571547" s="90"/>
    </row>
    <row r="571548" spans="68:68" customFormat="1">
      <c r="BP571548" s="90"/>
    </row>
    <row r="571549" spans="68:68" customFormat="1">
      <c r="BP571549" s="90"/>
    </row>
    <row r="571550" spans="68:68" customFormat="1">
      <c r="BP571550" s="90"/>
    </row>
    <row r="571551" spans="68:68" customFormat="1">
      <c r="BP571551" s="90"/>
    </row>
    <row r="571552" spans="68:68" customFormat="1">
      <c r="BP571552" s="90"/>
    </row>
    <row r="571553" spans="68:68" customFormat="1">
      <c r="BP571553" s="90"/>
    </row>
    <row r="571554" spans="68:68" customFormat="1">
      <c r="BP571554" s="90"/>
    </row>
    <row r="571555" spans="68:68" customFormat="1">
      <c r="BP571555" s="90"/>
    </row>
    <row r="571556" spans="68:68" customFormat="1">
      <c r="BP571556" s="90"/>
    </row>
    <row r="571557" spans="68:68" customFormat="1">
      <c r="BP571557" s="90"/>
    </row>
    <row r="571558" spans="68:68" customFormat="1">
      <c r="BP571558" s="90"/>
    </row>
    <row r="571559" spans="68:68" customFormat="1">
      <c r="BP571559" s="90"/>
    </row>
    <row r="571560" spans="68:68" customFormat="1">
      <c r="BP571560" s="90"/>
    </row>
    <row r="571561" spans="68:68" customFormat="1">
      <c r="BP571561" s="90"/>
    </row>
    <row r="571562" spans="68:68" customFormat="1">
      <c r="BP571562" s="90"/>
    </row>
    <row r="571563" spans="68:68" customFormat="1">
      <c r="BP571563" s="90"/>
    </row>
    <row r="571564" spans="68:68" customFormat="1">
      <c r="BP571564" s="90"/>
    </row>
    <row r="571565" spans="68:68" customFormat="1">
      <c r="BP571565" s="90"/>
    </row>
    <row r="571566" spans="68:68" customFormat="1">
      <c r="BP571566" s="90"/>
    </row>
    <row r="571567" spans="68:68" customFormat="1">
      <c r="BP571567" s="90"/>
    </row>
    <row r="571568" spans="68:68" customFormat="1">
      <c r="BP571568" s="90"/>
    </row>
    <row r="571569" spans="68:68" customFormat="1">
      <c r="BP571569" s="90"/>
    </row>
    <row r="571570" spans="68:68" customFormat="1">
      <c r="BP571570" s="90"/>
    </row>
    <row r="571571" spans="68:68" customFormat="1">
      <c r="BP571571" s="90"/>
    </row>
    <row r="571572" spans="68:68" customFormat="1">
      <c r="BP571572" s="90"/>
    </row>
    <row r="571573" spans="68:68" customFormat="1">
      <c r="BP571573" s="90"/>
    </row>
    <row r="571574" spans="68:68" customFormat="1">
      <c r="BP571574" s="90"/>
    </row>
    <row r="571575" spans="68:68" customFormat="1">
      <c r="BP571575" s="90"/>
    </row>
    <row r="571576" spans="68:68" customFormat="1">
      <c r="BP571576" s="90"/>
    </row>
    <row r="571577" spans="68:68" customFormat="1">
      <c r="BP571577" s="90"/>
    </row>
    <row r="571578" spans="68:68" customFormat="1">
      <c r="BP571578" s="90"/>
    </row>
    <row r="571579" spans="68:68" customFormat="1">
      <c r="BP571579" s="90"/>
    </row>
    <row r="571580" spans="68:68" customFormat="1">
      <c r="BP571580" s="90"/>
    </row>
    <row r="571581" spans="68:68" customFormat="1">
      <c r="BP571581" s="90"/>
    </row>
    <row r="571582" spans="68:68" customFormat="1">
      <c r="BP571582" s="90"/>
    </row>
    <row r="571583" spans="68:68" customFormat="1">
      <c r="BP571583" s="90"/>
    </row>
    <row r="571584" spans="68:68" customFormat="1">
      <c r="BP571584" s="90"/>
    </row>
    <row r="571585" spans="68:68" customFormat="1">
      <c r="BP571585" s="90"/>
    </row>
    <row r="571586" spans="68:68" customFormat="1">
      <c r="BP571586" s="90"/>
    </row>
    <row r="571587" spans="68:68" customFormat="1">
      <c r="BP571587" s="90"/>
    </row>
    <row r="571588" spans="68:68" customFormat="1">
      <c r="BP571588" s="90"/>
    </row>
    <row r="571589" spans="68:68" customFormat="1">
      <c r="BP571589" s="90"/>
    </row>
    <row r="571590" spans="68:68" customFormat="1">
      <c r="BP571590" s="90"/>
    </row>
    <row r="571591" spans="68:68" customFormat="1">
      <c r="BP571591" s="90"/>
    </row>
    <row r="571592" spans="68:68" customFormat="1">
      <c r="BP571592" s="90"/>
    </row>
    <row r="571593" spans="68:68" customFormat="1">
      <c r="BP571593" s="90"/>
    </row>
    <row r="571594" spans="68:68" customFormat="1">
      <c r="BP571594" s="90"/>
    </row>
    <row r="571595" spans="68:68" customFormat="1">
      <c r="BP571595" s="90"/>
    </row>
    <row r="571596" spans="68:68" customFormat="1">
      <c r="BP571596" s="90"/>
    </row>
    <row r="571597" spans="68:68" customFormat="1">
      <c r="BP571597" s="90"/>
    </row>
    <row r="571598" spans="68:68" customFormat="1">
      <c r="BP571598" s="90"/>
    </row>
    <row r="571599" spans="68:68" customFormat="1">
      <c r="BP571599" s="90"/>
    </row>
    <row r="571600" spans="68:68" customFormat="1">
      <c r="BP571600" s="90"/>
    </row>
    <row r="571601" spans="68:68" customFormat="1">
      <c r="BP571601" s="90"/>
    </row>
    <row r="571602" spans="68:68" customFormat="1">
      <c r="BP571602" s="90"/>
    </row>
    <row r="571603" spans="68:68" customFormat="1">
      <c r="BP571603" s="90"/>
    </row>
    <row r="571604" spans="68:68" customFormat="1">
      <c r="BP571604" s="90"/>
    </row>
    <row r="571605" spans="68:68" customFormat="1">
      <c r="BP571605" s="90"/>
    </row>
    <row r="571606" spans="68:68" customFormat="1">
      <c r="BP571606" s="90"/>
    </row>
    <row r="571607" spans="68:68" customFormat="1">
      <c r="BP571607" s="90"/>
    </row>
    <row r="571608" spans="68:68" customFormat="1">
      <c r="BP571608" s="90"/>
    </row>
    <row r="571609" spans="68:68" customFormat="1">
      <c r="BP571609" s="90"/>
    </row>
    <row r="571610" spans="68:68" customFormat="1">
      <c r="BP571610" s="90"/>
    </row>
    <row r="571611" spans="68:68" customFormat="1">
      <c r="BP571611" s="90"/>
    </row>
    <row r="571612" spans="68:68" customFormat="1">
      <c r="BP571612" s="90"/>
    </row>
    <row r="571613" spans="68:68" customFormat="1">
      <c r="BP571613" s="90"/>
    </row>
    <row r="571614" spans="68:68" customFormat="1">
      <c r="BP571614" s="90"/>
    </row>
    <row r="571615" spans="68:68" customFormat="1">
      <c r="BP571615" s="90"/>
    </row>
    <row r="571616" spans="68:68" customFormat="1">
      <c r="BP571616" s="90"/>
    </row>
    <row r="571617" spans="68:68" customFormat="1">
      <c r="BP571617" s="90"/>
    </row>
    <row r="571618" spans="68:68" customFormat="1">
      <c r="BP571618" s="90"/>
    </row>
    <row r="571619" spans="68:68" customFormat="1">
      <c r="BP571619" s="90"/>
    </row>
    <row r="571620" spans="68:68" customFormat="1">
      <c r="BP571620" s="90"/>
    </row>
    <row r="571621" spans="68:68" customFormat="1">
      <c r="BP571621" s="90"/>
    </row>
    <row r="571622" spans="68:68" customFormat="1">
      <c r="BP571622" s="90"/>
    </row>
    <row r="571623" spans="68:68" customFormat="1">
      <c r="BP571623" s="90"/>
    </row>
    <row r="571624" spans="68:68" customFormat="1">
      <c r="BP571624" s="90"/>
    </row>
    <row r="571625" spans="68:68" customFormat="1">
      <c r="BP571625" s="90"/>
    </row>
    <row r="571626" spans="68:68" customFormat="1">
      <c r="BP571626" s="90"/>
    </row>
    <row r="571627" spans="68:68" customFormat="1">
      <c r="BP571627" s="90"/>
    </row>
    <row r="571628" spans="68:68" customFormat="1">
      <c r="BP571628" s="90"/>
    </row>
    <row r="571629" spans="68:68" customFormat="1">
      <c r="BP571629" s="90"/>
    </row>
    <row r="571630" spans="68:68" customFormat="1">
      <c r="BP571630" s="90"/>
    </row>
    <row r="571631" spans="68:68" customFormat="1">
      <c r="BP571631" s="90"/>
    </row>
    <row r="571632" spans="68:68" customFormat="1">
      <c r="BP571632" s="90"/>
    </row>
    <row r="571633" spans="68:68" customFormat="1">
      <c r="BP571633" s="90"/>
    </row>
    <row r="571634" spans="68:68" customFormat="1">
      <c r="BP571634" s="90"/>
    </row>
    <row r="571635" spans="68:68" customFormat="1">
      <c r="BP571635" s="90"/>
    </row>
    <row r="571636" spans="68:68" customFormat="1">
      <c r="BP571636" s="90"/>
    </row>
    <row r="571637" spans="68:68" customFormat="1">
      <c r="BP571637" s="90"/>
    </row>
    <row r="571638" spans="68:68" customFormat="1">
      <c r="BP571638" s="90"/>
    </row>
    <row r="571639" spans="68:68" customFormat="1">
      <c r="BP571639" s="90"/>
    </row>
    <row r="571640" spans="68:68" customFormat="1">
      <c r="BP571640" s="90"/>
    </row>
    <row r="571641" spans="68:68" customFormat="1">
      <c r="BP571641" s="90"/>
    </row>
    <row r="571642" spans="68:68" customFormat="1">
      <c r="BP571642" s="90"/>
    </row>
    <row r="571643" spans="68:68" customFormat="1">
      <c r="BP571643" s="90"/>
    </row>
    <row r="571644" spans="68:68" customFormat="1">
      <c r="BP571644" s="90"/>
    </row>
    <row r="571645" spans="68:68" customFormat="1">
      <c r="BP571645" s="90"/>
    </row>
    <row r="571646" spans="68:68" customFormat="1">
      <c r="BP571646" s="90"/>
    </row>
    <row r="571647" spans="68:68" customFormat="1">
      <c r="BP571647" s="90"/>
    </row>
    <row r="571648" spans="68:68" customFormat="1">
      <c r="BP571648" s="90"/>
    </row>
    <row r="571649" spans="68:68" customFormat="1">
      <c r="BP571649" s="90"/>
    </row>
    <row r="571650" spans="68:68" customFormat="1">
      <c r="BP571650" s="90"/>
    </row>
    <row r="571651" spans="68:68" customFormat="1">
      <c r="BP571651" s="90"/>
    </row>
    <row r="571652" spans="68:68" customFormat="1">
      <c r="BP571652" s="90"/>
    </row>
    <row r="571653" spans="68:68" customFormat="1">
      <c r="BP571653" s="90"/>
    </row>
    <row r="571654" spans="68:68" customFormat="1">
      <c r="BP571654" s="90"/>
    </row>
    <row r="571655" spans="68:68" customFormat="1">
      <c r="BP571655" s="90"/>
    </row>
    <row r="571656" spans="68:68" customFormat="1">
      <c r="BP571656" s="90"/>
    </row>
    <row r="571657" spans="68:68" customFormat="1">
      <c r="BP571657" s="90"/>
    </row>
    <row r="571658" spans="68:68" customFormat="1">
      <c r="BP571658" s="90"/>
    </row>
    <row r="571659" spans="68:68" customFormat="1">
      <c r="BP571659" s="90"/>
    </row>
    <row r="571660" spans="68:68" customFormat="1">
      <c r="BP571660" s="90"/>
    </row>
    <row r="571661" spans="68:68" customFormat="1">
      <c r="BP571661" s="90"/>
    </row>
    <row r="571662" spans="68:68" customFormat="1">
      <c r="BP571662" s="90"/>
    </row>
    <row r="571663" spans="68:68" customFormat="1">
      <c r="BP571663" s="90"/>
    </row>
    <row r="571664" spans="68:68" customFormat="1">
      <c r="BP571664" s="90"/>
    </row>
    <row r="571665" spans="68:68" customFormat="1">
      <c r="BP571665" s="90"/>
    </row>
    <row r="571666" spans="68:68" customFormat="1">
      <c r="BP571666" s="90"/>
    </row>
    <row r="571667" spans="68:68" customFormat="1">
      <c r="BP571667" s="90"/>
    </row>
    <row r="571668" spans="68:68" customFormat="1">
      <c r="BP571668" s="90"/>
    </row>
    <row r="571669" spans="68:68" customFormat="1">
      <c r="BP571669" s="90"/>
    </row>
    <row r="571670" spans="68:68" customFormat="1">
      <c r="BP571670" s="90"/>
    </row>
    <row r="571671" spans="68:68" customFormat="1">
      <c r="BP571671" s="90"/>
    </row>
    <row r="571672" spans="68:68" customFormat="1">
      <c r="BP571672" s="90"/>
    </row>
    <row r="571673" spans="68:68" customFormat="1">
      <c r="BP571673" s="90"/>
    </row>
    <row r="571674" spans="68:68" customFormat="1">
      <c r="BP571674" s="90"/>
    </row>
    <row r="571675" spans="68:68" customFormat="1">
      <c r="BP571675" s="90"/>
    </row>
    <row r="571676" spans="68:68" customFormat="1">
      <c r="BP571676" s="90"/>
    </row>
    <row r="571677" spans="68:68" customFormat="1">
      <c r="BP571677" s="90"/>
    </row>
    <row r="571678" spans="68:68" customFormat="1">
      <c r="BP571678" s="90"/>
    </row>
    <row r="571679" spans="68:68" customFormat="1">
      <c r="BP571679" s="90"/>
    </row>
    <row r="571680" spans="68:68" customFormat="1">
      <c r="BP571680" s="90"/>
    </row>
    <row r="571681" spans="68:68" customFormat="1">
      <c r="BP571681" s="90"/>
    </row>
    <row r="571682" spans="68:68" customFormat="1">
      <c r="BP571682" s="90"/>
    </row>
    <row r="571683" spans="68:68" customFormat="1">
      <c r="BP571683" s="90"/>
    </row>
    <row r="571684" spans="68:68" customFormat="1">
      <c r="BP571684" s="90"/>
    </row>
    <row r="571685" spans="68:68" customFormat="1">
      <c r="BP571685" s="90"/>
    </row>
    <row r="571686" spans="68:68" customFormat="1">
      <c r="BP571686" s="90"/>
    </row>
    <row r="571687" spans="68:68" customFormat="1">
      <c r="BP571687" s="90"/>
    </row>
    <row r="571688" spans="68:68" customFormat="1">
      <c r="BP571688" s="90"/>
    </row>
    <row r="571689" spans="68:68" customFormat="1">
      <c r="BP571689" s="90"/>
    </row>
    <row r="571690" spans="68:68" customFormat="1">
      <c r="BP571690" s="90"/>
    </row>
    <row r="571691" spans="68:68" customFormat="1">
      <c r="BP571691" s="90"/>
    </row>
    <row r="571692" spans="68:68" customFormat="1">
      <c r="BP571692" s="90"/>
    </row>
    <row r="571693" spans="68:68" customFormat="1">
      <c r="BP571693" s="90"/>
    </row>
    <row r="571694" spans="68:68" customFormat="1">
      <c r="BP571694" s="90"/>
    </row>
    <row r="571695" spans="68:68" customFormat="1">
      <c r="BP571695" s="90"/>
    </row>
    <row r="571696" spans="68:68" customFormat="1">
      <c r="BP571696" s="90"/>
    </row>
    <row r="571697" spans="68:68" customFormat="1">
      <c r="BP571697" s="90"/>
    </row>
    <row r="571698" spans="68:68" customFormat="1">
      <c r="BP571698" s="90"/>
    </row>
    <row r="571699" spans="68:68" customFormat="1">
      <c r="BP571699" s="90"/>
    </row>
    <row r="571700" spans="68:68" customFormat="1">
      <c r="BP571700" s="90"/>
    </row>
    <row r="571701" spans="68:68" customFormat="1">
      <c r="BP571701" s="90"/>
    </row>
    <row r="571702" spans="68:68" customFormat="1">
      <c r="BP571702" s="90"/>
    </row>
    <row r="571703" spans="68:68" customFormat="1">
      <c r="BP571703" s="90"/>
    </row>
    <row r="571704" spans="68:68" customFormat="1">
      <c r="BP571704" s="90"/>
    </row>
    <row r="571705" spans="68:68" customFormat="1">
      <c r="BP571705" s="90"/>
    </row>
    <row r="571706" spans="68:68" customFormat="1">
      <c r="BP571706" s="90"/>
    </row>
    <row r="571707" spans="68:68" customFormat="1">
      <c r="BP571707" s="90"/>
    </row>
    <row r="571708" spans="68:68" customFormat="1">
      <c r="BP571708" s="90"/>
    </row>
    <row r="571709" spans="68:68" customFormat="1">
      <c r="BP571709" s="90"/>
    </row>
    <row r="571710" spans="68:68" customFormat="1">
      <c r="BP571710" s="90"/>
    </row>
    <row r="571711" spans="68:68" customFormat="1">
      <c r="BP571711" s="90"/>
    </row>
    <row r="571712" spans="68:68" customFormat="1">
      <c r="BP571712" s="90"/>
    </row>
    <row r="571713" spans="68:68" customFormat="1">
      <c r="BP571713" s="90"/>
    </row>
    <row r="571714" spans="68:68" customFormat="1">
      <c r="BP571714" s="90"/>
    </row>
    <row r="571715" spans="68:68" customFormat="1">
      <c r="BP571715" s="90"/>
    </row>
    <row r="571716" spans="68:68" customFormat="1">
      <c r="BP571716" s="90"/>
    </row>
    <row r="571717" spans="68:68" customFormat="1">
      <c r="BP571717" s="90"/>
    </row>
    <row r="571718" spans="68:68" customFormat="1">
      <c r="BP571718" s="90"/>
    </row>
    <row r="571719" spans="68:68" customFormat="1">
      <c r="BP571719" s="90"/>
    </row>
    <row r="571720" spans="68:68" customFormat="1">
      <c r="BP571720" s="90"/>
    </row>
    <row r="571721" spans="68:68" customFormat="1">
      <c r="BP571721" s="90"/>
    </row>
    <row r="571722" spans="68:68" customFormat="1">
      <c r="BP571722" s="90"/>
    </row>
    <row r="571723" spans="68:68" customFormat="1">
      <c r="BP571723" s="90"/>
    </row>
    <row r="571724" spans="68:68" customFormat="1">
      <c r="BP571724" s="90"/>
    </row>
    <row r="571725" spans="68:68" customFormat="1">
      <c r="BP571725" s="90"/>
    </row>
    <row r="571726" spans="68:68" customFormat="1">
      <c r="BP571726" s="90"/>
    </row>
    <row r="571727" spans="68:68" customFormat="1">
      <c r="BP571727" s="90"/>
    </row>
    <row r="571728" spans="68:68" customFormat="1">
      <c r="BP571728" s="90"/>
    </row>
    <row r="571729" spans="68:68" customFormat="1">
      <c r="BP571729" s="90"/>
    </row>
    <row r="571730" spans="68:68" customFormat="1">
      <c r="BP571730" s="90"/>
    </row>
    <row r="571731" spans="68:68" customFormat="1">
      <c r="BP571731" s="90"/>
    </row>
    <row r="571732" spans="68:68" customFormat="1">
      <c r="BP571732" s="90"/>
    </row>
    <row r="571733" spans="68:68" customFormat="1">
      <c r="BP571733" s="90"/>
    </row>
    <row r="571734" spans="68:68" customFormat="1">
      <c r="BP571734" s="90"/>
    </row>
    <row r="571735" spans="68:68" customFormat="1">
      <c r="BP571735" s="90"/>
    </row>
    <row r="571736" spans="68:68" customFormat="1">
      <c r="BP571736" s="90"/>
    </row>
    <row r="571737" spans="68:68" customFormat="1">
      <c r="BP571737" s="90"/>
    </row>
    <row r="571738" spans="68:68" customFormat="1">
      <c r="BP571738" s="90"/>
    </row>
    <row r="571739" spans="68:68" customFormat="1">
      <c r="BP571739" s="90"/>
    </row>
    <row r="571740" spans="68:68" customFormat="1">
      <c r="BP571740" s="90"/>
    </row>
    <row r="571741" spans="68:68" customFormat="1">
      <c r="BP571741" s="90"/>
    </row>
    <row r="571742" spans="68:68" customFormat="1">
      <c r="BP571742" s="90"/>
    </row>
    <row r="571743" spans="68:68" customFormat="1">
      <c r="BP571743" s="90"/>
    </row>
    <row r="571744" spans="68:68" customFormat="1">
      <c r="BP571744" s="90"/>
    </row>
    <row r="571745" spans="68:68" customFormat="1">
      <c r="BP571745" s="90"/>
    </row>
    <row r="571746" spans="68:68" customFormat="1">
      <c r="BP571746" s="90"/>
    </row>
    <row r="571747" spans="68:68" customFormat="1">
      <c r="BP571747" s="90"/>
    </row>
    <row r="571748" spans="68:68" customFormat="1">
      <c r="BP571748" s="90"/>
    </row>
    <row r="571749" spans="68:68" customFormat="1">
      <c r="BP571749" s="90"/>
    </row>
    <row r="571750" spans="68:68" customFormat="1">
      <c r="BP571750" s="90"/>
    </row>
    <row r="571751" spans="68:68" customFormat="1">
      <c r="BP571751" s="90"/>
    </row>
    <row r="571752" spans="68:68" customFormat="1">
      <c r="BP571752" s="90"/>
    </row>
    <row r="571753" spans="68:68" customFormat="1">
      <c r="BP571753" s="90"/>
    </row>
    <row r="571754" spans="68:68" customFormat="1">
      <c r="BP571754" s="90"/>
    </row>
    <row r="571755" spans="68:68" customFormat="1">
      <c r="BP571755" s="90"/>
    </row>
    <row r="571756" spans="68:68" customFormat="1">
      <c r="BP571756" s="90"/>
    </row>
    <row r="571757" spans="68:68" customFormat="1">
      <c r="BP571757" s="90"/>
    </row>
    <row r="571758" spans="68:68" customFormat="1">
      <c r="BP571758" s="90"/>
    </row>
    <row r="571759" spans="68:68" customFormat="1">
      <c r="BP571759" s="90"/>
    </row>
    <row r="571760" spans="68:68" customFormat="1">
      <c r="BP571760" s="90"/>
    </row>
    <row r="571761" spans="68:68" customFormat="1">
      <c r="BP571761" s="90"/>
    </row>
    <row r="571762" spans="68:68" customFormat="1">
      <c r="BP571762" s="90"/>
    </row>
    <row r="571763" spans="68:68" customFormat="1">
      <c r="BP571763" s="90"/>
    </row>
    <row r="571764" spans="68:68" customFormat="1">
      <c r="BP571764" s="90"/>
    </row>
    <row r="571765" spans="68:68" customFormat="1">
      <c r="BP571765" s="90"/>
    </row>
    <row r="571766" spans="68:68" customFormat="1">
      <c r="BP571766" s="90"/>
    </row>
    <row r="571767" spans="68:68" customFormat="1">
      <c r="BP571767" s="90"/>
    </row>
    <row r="571768" spans="68:68" customFormat="1">
      <c r="BP571768" s="90"/>
    </row>
    <row r="571769" spans="68:68" customFormat="1">
      <c r="BP571769" s="90"/>
    </row>
    <row r="571770" spans="68:68" customFormat="1">
      <c r="BP571770" s="90"/>
    </row>
    <row r="571771" spans="68:68" customFormat="1">
      <c r="BP571771" s="90"/>
    </row>
    <row r="571772" spans="68:68" customFormat="1">
      <c r="BP571772" s="90"/>
    </row>
    <row r="571773" spans="68:68" customFormat="1">
      <c r="BP571773" s="90"/>
    </row>
    <row r="571774" spans="68:68" customFormat="1">
      <c r="BP571774" s="90"/>
    </row>
    <row r="571775" spans="68:68" customFormat="1">
      <c r="BP571775" s="90"/>
    </row>
    <row r="571776" spans="68:68" customFormat="1">
      <c r="BP571776" s="90"/>
    </row>
    <row r="571777" spans="68:68" customFormat="1">
      <c r="BP571777" s="90"/>
    </row>
    <row r="571778" spans="68:68" customFormat="1">
      <c r="BP571778" s="90"/>
    </row>
    <row r="571779" spans="68:68" customFormat="1">
      <c r="BP571779" s="90"/>
    </row>
    <row r="571780" spans="68:68" customFormat="1">
      <c r="BP571780" s="90"/>
    </row>
    <row r="571781" spans="68:68" customFormat="1">
      <c r="BP571781" s="90"/>
    </row>
    <row r="571782" spans="68:68" customFormat="1">
      <c r="BP571782" s="90"/>
    </row>
    <row r="571783" spans="68:68" customFormat="1">
      <c r="BP571783" s="90"/>
    </row>
    <row r="571784" spans="68:68" customFormat="1">
      <c r="BP571784" s="90"/>
    </row>
    <row r="571785" spans="68:68" customFormat="1">
      <c r="BP571785" s="90"/>
    </row>
    <row r="571786" spans="68:68" customFormat="1">
      <c r="BP571786" s="90"/>
    </row>
    <row r="571787" spans="68:68" customFormat="1">
      <c r="BP571787" s="90"/>
    </row>
    <row r="571788" spans="68:68" customFormat="1">
      <c r="BP571788" s="90"/>
    </row>
    <row r="571789" spans="68:68" customFormat="1">
      <c r="BP571789" s="90"/>
    </row>
    <row r="571790" spans="68:68" customFormat="1">
      <c r="BP571790" s="90"/>
    </row>
    <row r="571791" spans="68:68" customFormat="1">
      <c r="BP571791" s="90"/>
    </row>
    <row r="571792" spans="68:68" customFormat="1">
      <c r="BP571792" s="90"/>
    </row>
    <row r="571793" spans="68:68" customFormat="1">
      <c r="BP571793" s="90"/>
    </row>
    <row r="571794" spans="68:68" customFormat="1">
      <c r="BP571794" s="90"/>
    </row>
    <row r="571795" spans="68:68" customFormat="1">
      <c r="BP571795" s="90"/>
    </row>
    <row r="571796" spans="68:68" customFormat="1">
      <c r="BP571796" s="90"/>
    </row>
    <row r="571797" spans="68:68" customFormat="1">
      <c r="BP571797" s="90"/>
    </row>
    <row r="571798" spans="68:68" customFormat="1">
      <c r="BP571798" s="90"/>
    </row>
    <row r="571799" spans="68:68" customFormat="1">
      <c r="BP571799" s="90"/>
    </row>
    <row r="571800" spans="68:68" customFormat="1">
      <c r="BP571800" s="90"/>
    </row>
    <row r="571801" spans="68:68" customFormat="1">
      <c r="BP571801" s="90"/>
    </row>
    <row r="571802" spans="68:68" customFormat="1">
      <c r="BP571802" s="90"/>
    </row>
    <row r="571803" spans="68:68" customFormat="1">
      <c r="BP571803" s="90"/>
    </row>
    <row r="571804" spans="68:68" customFormat="1">
      <c r="BP571804" s="90"/>
    </row>
    <row r="571805" spans="68:68" customFormat="1">
      <c r="BP571805" s="90"/>
    </row>
    <row r="571806" spans="68:68" customFormat="1">
      <c r="BP571806" s="90"/>
    </row>
    <row r="571807" spans="68:68" customFormat="1">
      <c r="BP571807" s="90"/>
    </row>
    <row r="571808" spans="68:68" customFormat="1">
      <c r="BP571808" s="90"/>
    </row>
    <row r="571809" spans="68:68" customFormat="1">
      <c r="BP571809" s="90"/>
    </row>
    <row r="571810" spans="68:68" customFormat="1">
      <c r="BP571810" s="90"/>
    </row>
    <row r="571811" spans="68:68" customFormat="1">
      <c r="BP571811" s="90"/>
    </row>
    <row r="571812" spans="68:68" customFormat="1">
      <c r="BP571812" s="90"/>
    </row>
    <row r="571813" spans="68:68" customFormat="1">
      <c r="BP571813" s="90"/>
    </row>
    <row r="571814" spans="68:68" customFormat="1">
      <c r="BP571814" s="90"/>
    </row>
    <row r="571815" spans="68:68" customFormat="1">
      <c r="BP571815" s="90"/>
    </row>
    <row r="571816" spans="68:68" customFormat="1">
      <c r="BP571816" s="90"/>
    </row>
    <row r="571817" spans="68:68" customFormat="1">
      <c r="BP571817" s="90"/>
    </row>
    <row r="571818" spans="68:68" customFormat="1">
      <c r="BP571818" s="90"/>
    </row>
    <row r="571819" spans="68:68" customFormat="1">
      <c r="BP571819" s="90"/>
    </row>
    <row r="571820" spans="68:68" customFormat="1">
      <c r="BP571820" s="90"/>
    </row>
    <row r="571821" spans="68:68" customFormat="1">
      <c r="BP571821" s="90"/>
    </row>
    <row r="571822" spans="68:68" customFormat="1">
      <c r="BP571822" s="90"/>
    </row>
    <row r="571823" spans="68:68" customFormat="1">
      <c r="BP571823" s="90"/>
    </row>
    <row r="571824" spans="68:68" customFormat="1">
      <c r="BP571824" s="90"/>
    </row>
    <row r="571825" spans="68:68" customFormat="1">
      <c r="BP571825" s="90"/>
    </row>
    <row r="571826" spans="68:68" customFormat="1">
      <c r="BP571826" s="90"/>
    </row>
    <row r="571827" spans="68:68" customFormat="1">
      <c r="BP571827" s="90"/>
    </row>
    <row r="571828" spans="68:68" customFormat="1">
      <c r="BP571828" s="90"/>
    </row>
    <row r="571829" spans="68:68" customFormat="1">
      <c r="BP571829" s="90"/>
    </row>
    <row r="571830" spans="68:68" customFormat="1">
      <c r="BP571830" s="90"/>
    </row>
    <row r="571831" spans="68:68" customFormat="1">
      <c r="BP571831" s="90"/>
    </row>
    <row r="571832" spans="68:68" customFormat="1">
      <c r="BP571832" s="90"/>
    </row>
    <row r="571833" spans="68:68" customFormat="1">
      <c r="BP571833" s="90"/>
    </row>
    <row r="571834" spans="68:68" customFormat="1">
      <c r="BP571834" s="90"/>
    </row>
    <row r="571835" spans="68:68" customFormat="1">
      <c r="BP571835" s="90"/>
    </row>
    <row r="571836" spans="68:68" customFormat="1">
      <c r="BP571836" s="90"/>
    </row>
    <row r="571837" spans="68:68" customFormat="1">
      <c r="BP571837" s="90"/>
    </row>
    <row r="571838" spans="68:68" customFormat="1">
      <c r="BP571838" s="90"/>
    </row>
    <row r="571839" spans="68:68" customFormat="1">
      <c r="BP571839" s="90"/>
    </row>
    <row r="571840" spans="68:68" customFormat="1">
      <c r="BP571840" s="90"/>
    </row>
    <row r="571841" spans="68:68" customFormat="1">
      <c r="BP571841" s="90"/>
    </row>
    <row r="571842" spans="68:68" customFormat="1">
      <c r="BP571842" s="90"/>
    </row>
    <row r="571843" spans="68:68" customFormat="1">
      <c r="BP571843" s="90"/>
    </row>
    <row r="571844" spans="68:68" customFormat="1">
      <c r="BP571844" s="90"/>
    </row>
    <row r="571845" spans="68:68" customFormat="1">
      <c r="BP571845" s="90"/>
    </row>
    <row r="571846" spans="68:68" customFormat="1">
      <c r="BP571846" s="90"/>
    </row>
    <row r="571847" spans="68:68" customFormat="1">
      <c r="BP571847" s="90"/>
    </row>
    <row r="571848" spans="68:68" customFormat="1">
      <c r="BP571848" s="90"/>
    </row>
    <row r="571849" spans="68:68" customFormat="1">
      <c r="BP571849" s="90"/>
    </row>
    <row r="571850" spans="68:68" customFormat="1">
      <c r="BP571850" s="90"/>
    </row>
    <row r="571851" spans="68:68" customFormat="1">
      <c r="BP571851" s="90"/>
    </row>
    <row r="571852" spans="68:68" customFormat="1">
      <c r="BP571852" s="90"/>
    </row>
    <row r="571853" spans="68:68" customFormat="1">
      <c r="BP571853" s="90"/>
    </row>
    <row r="571854" spans="68:68" customFormat="1">
      <c r="BP571854" s="90"/>
    </row>
    <row r="571855" spans="68:68" customFormat="1">
      <c r="BP571855" s="90"/>
    </row>
    <row r="571856" spans="68:68" customFormat="1">
      <c r="BP571856" s="90"/>
    </row>
    <row r="571857" spans="68:68" customFormat="1">
      <c r="BP571857" s="90"/>
    </row>
    <row r="571858" spans="68:68" customFormat="1">
      <c r="BP571858" s="90"/>
    </row>
    <row r="571859" spans="68:68" customFormat="1">
      <c r="BP571859" s="90"/>
    </row>
    <row r="571860" spans="68:68" customFormat="1">
      <c r="BP571860" s="90"/>
    </row>
    <row r="571861" spans="68:68" customFormat="1">
      <c r="BP571861" s="90"/>
    </row>
    <row r="571862" spans="68:68" customFormat="1">
      <c r="BP571862" s="90"/>
    </row>
    <row r="571863" spans="68:68" customFormat="1">
      <c r="BP571863" s="90"/>
    </row>
    <row r="571864" spans="68:68" customFormat="1">
      <c r="BP571864" s="90"/>
    </row>
    <row r="571865" spans="68:68" customFormat="1">
      <c r="BP571865" s="90"/>
    </row>
    <row r="571866" spans="68:68" customFormat="1">
      <c r="BP571866" s="90"/>
    </row>
    <row r="571867" spans="68:68" customFormat="1">
      <c r="BP571867" s="90"/>
    </row>
    <row r="571868" spans="68:68" customFormat="1">
      <c r="BP571868" s="90"/>
    </row>
    <row r="571869" spans="68:68" customFormat="1">
      <c r="BP571869" s="90"/>
    </row>
    <row r="571870" spans="68:68" customFormat="1">
      <c r="BP571870" s="90"/>
    </row>
    <row r="571871" spans="68:68" customFormat="1">
      <c r="BP571871" s="90"/>
    </row>
    <row r="571872" spans="68:68" customFormat="1">
      <c r="BP571872" s="90"/>
    </row>
    <row r="571873" spans="68:68" customFormat="1">
      <c r="BP571873" s="90"/>
    </row>
    <row r="571874" spans="68:68" customFormat="1">
      <c r="BP571874" s="90"/>
    </row>
    <row r="571875" spans="68:68" customFormat="1">
      <c r="BP571875" s="90"/>
    </row>
    <row r="571876" spans="68:68" customFormat="1">
      <c r="BP571876" s="90"/>
    </row>
    <row r="571877" spans="68:68" customFormat="1">
      <c r="BP571877" s="90"/>
    </row>
    <row r="571878" spans="68:68" customFormat="1">
      <c r="BP571878" s="90"/>
    </row>
    <row r="571879" spans="68:68" customFormat="1">
      <c r="BP571879" s="90"/>
    </row>
    <row r="571880" spans="68:68" customFormat="1">
      <c r="BP571880" s="90"/>
    </row>
    <row r="571881" spans="68:68" customFormat="1">
      <c r="BP571881" s="90"/>
    </row>
    <row r="571882" spans="68:68" customFormat="1">
      <c r="BP571882" s="90"/>
    </row>
    <row r="571883" spans="68:68" customFormat="1">
      <c r="BP571883" s="90"/>
    </row>
    <row r="571884" spans="68:68" customFormat="1">
      <c r="BP571884" s="90"/>
    </row>
    <row r="571885" spans="68:68" customFormat="1">
      <c r="BP571885" s="90"/>
    </row>
    <row r="571886" spans="68:68" customFormat="1">
      <c r="BP571886" s="90"/>
    </row>
    <row r="571887" spans="68:68" customFormat="1">
      <c r="BP571887" s="90"/>
    </row>
    <row r="571888" spans="68:68" customFormat="1">
      <c r="BP571888" s="90"/>
    </row>
    <row r="571889" spans="68:68" customFormat="1">
      <c r="BP571889" s="90"/>
    </row>
    <row r="571890" spans="68:68" customFormat="1">
      <c r="BP571890" s="90"/>
    </row>
    <row r="571891" spans="68:68" customFormat="1">
      <c r="BP571891" s="90"/>
    </row>
    <row r="571892" spans="68:68" customFormat="1">
      <c r="BP571892" s="90"/>
    </row>
    <row r="571893" spans="68:68" customFormat="1">
      <c r="BP571893" s="90"/>
    </row>
    <row r="571894" spans="68:68" customFormat="1">
      <c r="BP571894" s="90"/>
    </row>
    <row r="571895" spans="68:68" customFormat="1">
      <c r="BP571895" s="90"/>
    </row>
    <row r="571896" spans="68:68" customFormat="1">
      <c r="BP571896" s="90"/>
    </row>
    <row r="571897" spans="68:68" customFormat="1">
      <c r="BP571897" s="90"/>
    </row>
    <row r="571898" spans="68:68" customFormat="1">
      <c r="BP571898" s="90"/>
    </row>
    <row r="571899" spans="68:68" customFormat="1">
      <c r="BP571899" s="90"/>
    </row>
    <row r="571900" spans="68:68" customFormat="1">
      <c r="BP571900" s="90"/>
    </row>
    <row r="571901" spans="68:68" customFormat="1">
      <c r="BP571901" s="90"/>
    </row>
    <row r="571902" spans="68:68" customFormat="1">
      <c r="BP571902" s="90"/>
    </row>
    <row r="571903" spans="68:68" customFormat="1">
      <c r="BP571903" s="90"/>
    </row>
    <row r="571904" spans="68:68" customFormat="1">
      <c r="BP571904" s="90"/>
    </row>
    <row r="571905" spans="68:68" customFormat="1">
      <c r="BP571905" s="90"/>
    </row>
    <row r="571906" spans="68:68" customFormat="1">
      <c r="BP571906" s="90"/>
    </row>
    <row r="571907" spans="68:68" customFormat="1">
      <c r="BP571907" s="90"/>
    </row>
    <row r="571908" spans="68:68" customFormat="1">
      <c r="BP571908" s="90"/>
    </row>
    <row r="571909" spans="68:68" customFormat="1">
      <c r="BP571909" s="90"/>
    </row>
    <row r="571910" spans="68:68" customFormat="1">
      <c r="BP571910" s="90"/>
    </row>
    <row r="571911" spans="68:68" customFormat="1">
      <c r="BP571911" s="90"/>
    </row>
    <row r="571912" spans="68:68" customFormat="1">
      <c r="BP571912" s="90"/>
    </row>
    <row r="571913" spans="68:68" customFormat="1">
      <c r="BP571913" s="90"/>
    </row>
    <row r="571914" spans="68:68" customFormat="1">
      <c r="BP571914" s="90"/>
    </row>
    <row r="571915" spans="68:68" customFormat="1">
      <c r="BP571915" s="90"/>
    </row>
    <row r="571916" spans="68:68" customFormat="1">
      <c r="BP571916" s="90"/>
    </row>
    <row r="571917" spans="68:68" customFormat="1">
      <c r="BP571917" s="90"/>
    </row>
    <row r="571918" spans="68:68" customFormat="1">
      <c r="BP571918" s="90"/>
    </row>
    <row r="571919" spans="68:68" customFormat="1">
      <c r="BP571919" s="90"/>
    </row>
    <row r="571920" spans="68:68" customFormat="1">
      <c r="BP571920" s="90"/>
    </row>
    <row r="571921" spans="68:68" customFormat="1">
      <c r="BP571921" s="90"/>
    </row>
    <row r="571922" spans="68:68" customFormat="1">
      <c r="BP571922" s="90"/>
    </row>
    <row r="571923" spans="68:68" customFormat="1">
      <c r="BP571923" s="90"/>
    </row>
    <row r="571924" spans="68:68" customFormat="1">
      <c r="BP571924" s="90"/>
    </row>
    <row r="571925" spans="68:68" customFormat="1">
      <c r="BP571925" s="90"/>
    </row>
    <row r="571926" spans="68:68" customFormat="1">
      <c r="BP571926" s="90"/>
    </row>
    <row r="571927" spans="68:68" customFormat="1">
      <c r="BP571927" s="90"/>
    </row>
    <row r="571928" spans="68:68" customFormat="1">
      <c r="BP571928" s="90"/>
    </row>
    <row r="571929" spans="68:68" customFormat="1">
      <c r="BP571929" s="90"/>
    </row>
    <row r="571930" spans="68:68" customFormat="1">
      <c r="BP571930" s="90"/>
    </row>
    <row r="571931" spans="68:68" customFormat="1">
      <c r="BP571931" s="90"/>
    </row>
    <row r="571932" spans="68:68" customFormat="1">
      <c r="BP571932" s="90"/>
    </row>
    <row r="571933" spans="68:68" customFormat="1">
      <c r="BP571933" s="90"/>
    </row>
    <row r="571934" spans="68:68" customFormat="1">
      <c r="BP571934" s="90"/>
    </row>
    <row r="571935" spans="68:68" customFormat="1">
      <c r="BP571935" s="90"/>
    </row>
    <row r="571936" spans="68:68" customFormat="1">
      <c r="BP571936" s="90"/>
    </row>
    <row r="571937" spans="68:68" customFormat="1">
      <c r="BP571937" s="90"/>
    </row>
    <row r="571938" spans="68:68" customFormat="1">
      <c r="BP571938" s="90"/>
    </row>
    <row r="571939" spans="68:68" customFormat="1">
      <c r="BP571939" s="90"/>
    </row>
    <row r="571940" spans="68:68" customFormat="1">
      <c r="BP571940" s="90"/>
    </row>
    <row r="571941" spans="68:68" customFormat="1">
      <c r="BP571941" s="90"/>
    </row>
    <row r="571942" spans="68:68" customFormat="1">
      <c r="BP571942" s="90"/>
    </row>
    <row r="571943" spans="68:68" customFormat="1">
      <c r="BP571943" s="90"/>
    </row>
    <row r="571944" spans="68:68" customFormat="1">
      <c r="BP571944" s="90"/>
    </row>
    <row r="571945" spans="68:68" customFormat="1">
      <c r="BP571945" s="90"/>
    </row>
    <row r="571946" spans="68:68" customFormat="1">
      <c r="BP571946" s="90"/>
    </row>
    <row r="571947" spans="68:68" customFormat="1">
      <c r="BP571947" s="90"/>
    </row>
    <row r="571948" spans="68:68" customFormat="1">
      <c r="BP571948" s="90"/>
    </row>
    <row r="571949" spans="68:68" customFormat="1">
      <c r="BP571949" s="90"/>
    </row>
    <row r="571950" spans="68:68" customFormat="1">
      <c r="BP571950" s="90"/>
    </row>
    <row r="571951" spans="68:68" customFormat="1">
      <c r="BP571951" s="90"/>
    </row>
    <row r="571952" spans="68:68" customFormat="1">
      <c r="BP571952" s="90"/>
    </row>
    <row r="571953" spans="68:68" customFormat="1">
      <c r="BP571953" s="90"/>
    </row>
    <row r="571954" spans="68:68" customFormat="1">
      <c r="BP571954" s="90"/>
    </row>
    <row r="571955" spans="68:68" customFormat="1">
      <c r="BP571955" s="90"/>
    </row>
    <row r="571956" spans="68:68" customFormat="1">
      <c r="BP571956" s="90"/>
    </row>
    <row r="571957" spans="68:68" customFormat="1">
      <c r="BP571957" s="90"/>
    </row>
    <row r="571958" spans="68:68" customFormat="1">
      <c r="BP571958" s="90"/>
    </row>
    <row r="571959" spans="68:68" customFormat="1">
      <c r="BP571959" s="90"/>
    </row>
    <row r="571960" spans="68:68" customFormat="1">
      <c r="BP571960" s="90"/>
    </row>
    <row r="571961" spans="68:68" customFormat="1">
      <c r="BP571961" s="90"/>
    </row>
    <row r="571962" spans="68:68" customFormat="1">
      <c r="BP571962" s="90"/>
    </row>
    <row r="571963" spans="68:68" customFormat="1">
      <c r="BP571963" s="90"/>
    </row>
    <row r="571964" spans="68:68" customFormat="1">
      <c r="BP571964" s="90"/>
    </row>
    <row r="571965" spans="68:68" customFormat="1">
      <c r="BP571965" s="90"/>
    </row>
    <row r="571966" spans="68:68" customFormat="1">
      <c r="BP571966" s="90"/>
    </row>
    <row r="571967" spans="68:68" customFormat="1">
      <c r="BP571967" s="90"/>
    </row>
    <row r="571968" spans="68:68" customFormat="1">
      <c r="BP571968" s="90"/>
    </row>
    <row r="571969" spans="68:68" customFormat="1">
      <c r="BP571969" s="90"/>
    </row>
    <row r="571970" spans="68:68" customFormat="1">
      <c r="BP571970" s="90"/>
    </row>
    <row r="571971" spans="68:68" customFormat="1">
      <c r="BP571971" s="90"/>
    </row>
    <row r="571972" spans="68:68" customFormat="1">
      <c r="BP571972" s="90"/>
    </row>
    <row r="571973" spans="68:68" customFormat="1">
      <c r="BP571973" s="90"/>
    </row>
    <row r="571974" spans="68:68" customFormat="1">
      <c r="BP571974" s="90"/>
    </row>
    <row r="571975" spans="68:68" customFormat="1">
      <c r="BP571975" s="90"/>
    </row>
    <row r="571976" spans="68:68" customFormat="1">
      <c r="BP571976" s="90"/>
    </row>
    <row r="571977" spans="68:68" customFormat="1">
      <c r="BP571977" s="90"/>
    </row>
    <row r="571978" spans="68:68" customFormat="1">
      <c r="BP571978" s="90"/>
    </row>
    <row r="571979" spans="68:68" customFormat="1">
      <c r="BP571979" s="90"/>
    </row>
    <row r="571980" spans="68:68" customFormat="1">
      <c r="BP571980" s="90"/>
    </row>
    <row r="571981" spans="68:68" customFormat="1">
      <c r="BP571981" s="90"/>
    </row>
    <row r="571982" spans="68:68" customFormat="1">
      <c r="BP571982" s="90"/>
    </row>
    <row r="571983" spans="68:68" customFormat="1">
      <c r="BP571983" s="90"/>
    </row>
    <row r="571984" spans="68:68" customFormat="1">
      <c r="BP571984" s="90"/>
    </row>
    <row r="571985" spans="68:68" customFormat="1">
      <c r="BP571985" s="90"/>
    </row>
    <row r="571986" spans="68:68" customFormat="1">
      <c r="BP571986" s="90"/>
    </row>
    <row r="571987" spans="68:68" customFormat="1">
      <c r="BP571987" s="90"/>
    </row>
    <row r="571988" spans="68:68" customFormat="1">
      <c r="BP571988" s="90"/>
    </row>
    <row r="571989" spans="68:68" customFormat="1">
      <c r="BP571989" s="90"/>
    </row>
    <row r="571990" spans="68:68" customFormat="1">
      <c r="BP571990" s="90"/>
    </row>
    <row r="571991" spans="68:68" customFormat="1">
      <c r="BP571991" s="90"/>
    </row>
    <row r="571992" spans="68:68" customFormat="1">
      <c r="BP571992" s="90"/>
    </row>
    <row r="571993" spans="68:68" customFormat="1">
      <c r="BP571993" s="90"/>
    </row>
    <row r="571994" spans="68:68" customFormat="1">
      <c r="BP571994" s="90"/>
    </row>
    <row r="571995" spans="68:68" customFormat="1">
      <c r="BP571995" s="90"/>
    </row>
    <row r="571996" spans="68:68" customFormat="1">
      <c r="BP571996" s="90"/>
    </row>
    <row r="571997" spans="68:68" customFormat="1">
      <c r="BP571997" s="90"/>
    </row>
    <row r="571998" spans="68:68" customFormat="1">
      <c r="BP571998" s="90"/>
    </row>
    <row r="571999" spans="68:68" customFormat="1">
      <c r="BP571999" s="90"/>
    </row>
    <row r="572000" spans="68:68" customFormat="1">
      <c r="BP572000" s="90"/>
    </row>
    <row r="572001" spans="68:68" customFormat="1">
      <c r="BP572001" s="90"/>
    </row>
    <row r="572002" spans="68:68" customFormat="1">
      <c r="BP572002" s="90"/>
    </row>
    <row r="572003" spans="68:68" customFormat="1">
      <c r="BP572003" s="90"/>
    </row>
    <row r="572004" spans="68:68" customFormat="1">
      <c r="BP572004" s="90"/>
    </row>
    <row r="572005" spans="68:68" customFormat="1">
      <c r="BP572005" s="90"/>
    </row>
    <row r="572006" spans="68:68" customFormat="1">
      <c r="BP572006" s="90"/>
    </row>
    <row r="572007" spans="68:68" customFormat="1">
      <c r="BP572007" s="90"/>
    </row>
    <row r="572008" spans="68:68" customFormat="1">
      <c r="BP572008" s="90"/>
    </row>
    <row r="572009" spans="68:68" customFormat="1">
      <c r="BP572009" s="90"/>
    </row>
    <row r="572010" spans="68:68" customFormat="1">
      <c r="BP572010" s="90"/>
    </row>
    <row r="572011" spans="68:68" customFormat="1">
      <c r="BP572011" s="90"/>
    </row>
    <row r="572012" spans="68:68" customFormat="1">
      <c r="BP572012" s="90"/>
    </row>
    <row r="572013" spans="68:68" customFormat="1">
      <c r="BP572013" s="90"/>
    </row>
    <row r="572014" spans="68:68" customFormat="1">
      <c r="BP572014" s="90"/>
    </row>
    <row r="572015" spans="68:68" customFormat="1">
      <c r="BP572015" s="90"/>
    </row>
    <row r="572016" spans="68:68" customFormat="1">
      <c r="BP572016" s="90"/>
    </row>
    <row r="572017" spans="68:68" customFormat="1">
      <c r="BP572017" s="90"/>
    </row>
    <row r="572018" spans="68:68" customFormat="1">
      <c r="BP572018" s="90"/>
    </row>
    <row r="572019" spans="68:68" customFormat="1">
      <c r="BP572019" s="90"/>
    </row>
    <row r="572020" spans="68:68" customFormat="1">
      <c r="BP572020" s="90"/>
    </row>
    <row r="572021" spans="68:68" customFormat="1">
      <c r="BP572021" s="90"/>
    </row>
    <row r="572022" spans="68:68" customFormat="1">
      <c r="BP572022" s="90"/>
    </row>
    <row r="572023" spans="68:68" customFormat="1">
      <c r="BP572023" s="90"/>
    </row>
    <row r="572024" spans="68:68" customFormat="1">
      <c r="BP572024" s="90"/>
    </row>
    <row r="572025" spans="68:68" customFormat="1">
      <c r="BP572025" s="90"/>
    </row>
    <row r="572026" spans="68:68" customFormat="1">
      <c r="BP572026" s="90"/>
    </row>
    <row r="572027" spans="68:68" customFormat="1">
      <c r="BP572027" s="90"/>
    </row>
    <row r="572028" spans="68:68" customFormat="1">
      <c r="BP572028" s="90"/>
    </row>
    <row r="572029" spans="68:68" customFormat="1">
      <c r="BP572029" s="90"/>
    </row>
    <row r="572030" spans="68:68" customFormat="1">
      <c r="BP572030" s="90"/>
    </row>
    <row r="572031" spans="68:68" customFormat="1">
      <c r="BP572031" s="90"/>
    </row>
    <row r="572032" spans="68:68" customFormat="1">
      <c r="BP572032" s="90"/>
    </row>
    <row r="572033" spans="68:68" customFormat="1">
      <c r="BP572033" s="90"/>
    </row>
    <row r="572034" spans="68:68" customFormat="1">
      <c r="BP572034" s="90"/>
    </row>
    <row r="572035" spans="68:68" customFormat="1">
      <c r="BP572035" s="90"/>
    </row>
    <row r="572036" spans="68:68" customFormat="1">
      <c r="BP572036" s="90"/>
    </row>
    <row r="572037" spans="68:68" customFormat="1">
      <c r="BP572037" s="90"/>
    </row>
    <row r="572038" spans="68:68" customFormat="1">
      <c r="BP572038" s="90"/>
    </row>
    <row r="572039" spans="68:68" customFormat="1">
      <c r="BP572039" s="90"/>
    </row>
    <row r="572040" spans="68:68" customFormat="1">
      <c r="BP572040" s="90"/>
    </row>
    <row r="572041" spans="68:68" customFormat="1">
      <c r="BP572041" s="90"/>
    </row>
    <row r="572042" spans="68:68" customFormat="1">
      <c r="BP572042" s="90"/>
    </row>
    <row r="572043" spans="68:68" customFormat="1">
      <c r="BP572043" s="90"/>
    </row>
    <row r="572044" spans="68:68" customFormat="1">
      <c r="BP572044" s="90"/>
    </row>
    <row r="572045" spans="68:68" customFormat="1">
      <c r="BP572045" s="90"/>
    </row>
    <row r="572046" spans="68:68" customFormat="1">
      <c r="BP572046" s="90"/>
    </row>
    <row r="572047" spans="68:68" customFormat="1">
      <c r="BP572047" s="90"/>
    </row>
    <row r="572048" spans="68:68" customFormat="1">
      <c r="BP572048" s="90"/>
    </row>
    <row r="572049" spans="68:68" customFormat="1">
      <c r="BP572049" s="90"/>
    </row>
    <row r="572050" spans="68:68" customFormat="1">
      <c r="BP572050" s="90"/>
    </row>
    <row r="572051" spans="68:68" customFormat="1">
      <c r="BP572051" s="90"/>
    </row>
    <row r="572052" spans="68:68" customFormat="1">
      <c r="BP572052" s="90"/>
    </row>
    <row r="572053" spans="68:68" customFormat="1">
      <c r="BP572053" s="90"/>
    </row>
    <row r="572054" spans="68:68" customFormat="1">
      <c r="BP572054" s="90"/>
    </row>
    <row r="572055" spans="68:68" customFormat="1">
      <c r="BP572055" s="90"/>
    </row>
    <row r="572056" spans="68:68" customFormat="1">
      <c r="BP572056" s="90"/>
    </row>
    <row r="572057" spans="68:68" customFormat="1">
      <c r="BP572057" s="90"/>
    </row>
    <row r="572058" spans="68:68" customFormat="1">
      <c r="BP572058" s="90"/>
    </row>
    <row r="572059" spans="68:68" customFormat="1">
      <c r="BP572059" s="90"/>
    </row>
    <row r="572060" spans="68:68" customFormat="1">
      <c r="BP572060" s="90"/>
    </row>
    <row r="572061" spans="68:68" customFormat="1">
      <c r="BP572061" s="90"/>
    </row>
    <row r="572062" spans="68:68" customFormat="1">
      <c r="BP572062" s="90"/>
    </row>
    <row r="572063" spans="68:68" customFormat="1">
      <c r="BP572063" s="90"/>
    </row>
    <row r="572064" spans="68:68" customFormat="1">
      <c r="BP572064" s="90"/>
    </row>
    <row r="572065" spans="68:68" customFormat="1">
      <c r="BP572065" s="90"/>
    </row>
    <row r="572066" spans="68:68" customFormat="1">
      <c r="BP572066" s="90"/>
    </row>
    <row r="572067" spans="68:68" customFormat="1">
      <c r="BP572067" s="90"/>
    </row>
    <row r="572068" spans="68:68" customFormat="1">
      <c r="BP572068" s="90"/>
    </row>
    <row r="572069" spans="68:68" customFormat="1">
      <c r="BP572069" s="90"/>
    </row>
    <row r="572070" spans="68:68" customFormat="1">
      <c r="BP572070" s="90"/>
    </row>
    <row r="572071" spans="68:68" customFormat="1">
      <c r="BP572071" s="90"/>
    </row>
    <row r="572072" spans="68:68" customFormat="1">
      <c r="BP572072" s="90"/>
    </row>
    <row r="572073" spans="68:68" customFormat="1">
      <c r="BP572073" s="90"/>
    </row>
    <row r="572074" spans="68:68" customFormat="1">
      <c r="BP572074" s="90"/>
    </row>
    <row r="572075" spans="68:68" customFormat="1">
      <c r="BP572075" s="90"/>
    </row>
    <row r="572076" spans="68:68" customFormat="1">
      <c r="BP572076" s="90"/>
    </row>
    <row r="572077" spans="68:68" customFormat="1">
      <c r="BP572077" s="90"/>
    </row>
    <row r="572078" spans="68:68" customFormat="1">
      <c r="BP572078" s="90"/>
    </row>
    <row r="572079" spans="68:68" customFormat="1">
      <c r="BP572079" s="90"/>
    </row>
    <row r="572080" spans="68:68" customFormat="1">
      <c r="BP572080" s="90"/>
    </row>
    <row r="572081" spans="68:68" customFormat="1">
      <c r="BP572081" s="90"/>
    </row>
    <row r="572082" spans="68:68" customFormat="1">
      <c r="BP572082" s="90"/>
    </row>
    <row r="572083" spans="68:68" customFormat="1">
      <c r="BP572083" s="90"/>
    </row>
    <row r="572084" spans="68:68" customFormat="1">
      <c r="BP572084" s="90"/>
    </row>
    <row r="572085" spans="68:68" customFormat="1">
      <c r="BP572085" s="90"/>
    </row>
    <row r="572086" spans="68:68" customFormat="1">
      <c r="BP572086" s="90"/>
    </row>
    <row r="572087" spans="68:68" customFormat="1">
      <c r="BP572087" s="90"/>
    </row>
    <row r="572088" spans="68:68" customFormat="1">
      <c r="BP572088" s="90"/>
    </row>
    <row r="572089" spans="68:68" customFormat="1">
      <c r="BP572089" s="90"/>
    </row>
    <row r="572090" spans="68:68" customFormat="1">
      <c r="BP572090" s="90"/>
    </row>
    <row r="572091" spans="68:68" customFormat="1">
      <c r="BP572091" s="90"/>
    </row>
    <row r="572092" spans="68:68" customFormat="1">
      <c r="BP572092" s="90"/>
    </row>
    <row r="572093" spans="68:68" customFormat="1">
      <c r="BP572093" s="90"/>
    </row>
    <row r="572094" spans="68:68" customFormat="1">
      <c r="BP572094" s="90"/>
    </row>
    <row r="572095" spans="68:68" customFormat="1">
      <c r="BP572095" s="90"/>
    </row>
    <row r="572096" spans="68:68" customFormat="1">
      <c r="BP572096" s="90"/>
    </row>
    <row r="572097" spans="68:68" customFormat="1">
      <c r="BP572097" s="90"/>
    </row>
    <row r="572098" spans="68:68" customFormat="1">
      <c r="BP572098" s="90"/>
    </row>
    <row r="572099" spans="68:68" customFormat="1">
      <c r="BP572099" s="90"/>
    </row>
    <row r="572100" spans="68:68" customFormat="1">
      <c r="BP572100" s="90"/>
    </row>
    <row r="572101" spans="68:68" customFormat="1">
      <c r="BP572101" s="90"/>
    </row>
    <row r="572102" spans="68:68" customFormat="1">
      <c r="BP572102" s="90"/>
    </row>
    <row r="572103" spans="68:68" customFormat="1">
      <c r="BP572103" s="90"/>
    </row>
    <row r="572104" spans="68:68" customFormat="1">
      <c r="BP572104" s="90"/>
    </row>
    <row r="572105" spans="68:68" customFormat="1">
      <c r="BP572105" s="90"/>
    </row>
    <row r="572106" spans="68:68" customFormat="1">
      <c r="BP572106" s="90"/>
    </row>
    <row r="572107" spans="68:68" customFormat="1">
      <c r="BP572107" s="90"/>
    </row>
    <row r="572108" spans="68:68" customFormat="1">
      <c r="BP572108" s="90"/>
    </row>
    <row r="572109" spans="68:68" customFormat="1">
      <c r="BP572109" s="90"/>
    </row>
    <row r="572110" spans="68:68" customFormat="1">
      <c r="BP572110" s="90"/>
    </row>
    <row r="572111" spans="68:68" customFormat="1">
      <c r="BP572111" s="90"/>
    </row>
    <row r="572112" spans="68:68" customFormat="1">
      <c r="BP572112" s="90"/>
    </row>
    <row r="572113" spans="68:68" customFormat="1">
      <c r="BP572113" s="90"/>
    </row>
    <row r="572114" spans="68:68" customFormat="1">
      <c r="BP572114" s="90"/>
    </row>
    <row r="572115" spans="68:68" customFormat="1">
      <c r="BP572115" s="90"/>
    </row>
    <row r="572116" spans="68:68" customFormat="1">
      <c r="BP572116" s="90"/>
    </row>
    <row r="572117" spans="68:68" customFormat="1">
      <c r="BP572117" s="90"/>
    </row>
    <row r="572118" spans="68:68" customFormat="1">
      <c r="BP572118" s="90"/>
    </row>
    <row r="572119" spans="68:68" customFormat="1">
      <c r="BP572119" s="90"/>
    </row>
    <row r="572120" spans="68:68" customFormat="1">
      <c r="BP572120" s="90"/>
    </row>
    <row r="572121" spans="68:68" customFormat="1">
      <c r="BP572121" s="90"/>
    </row>
    <row r="572122" spans="68:68" customFormat="1">
      <c r="BP572122" s="90"/>
    </row>
    <row r="572123" spans="68:68" customFormat="1">
      <c r="BP572123" s="90"/>
    </row>
    <row r="572124" spans="68:68" customFormat="1">
      <c r="BP572124" s="90"/>
    </row>
    <row r="572125" spans="68:68" customFormat="1">
      <c r="BP572125" s="90"/>
    </row>
    <row r="572126" spans="68:68" customFormat="1">
      <c r="BP572126" s="90"/>
    </row>
    <row r="572127" spans="68:68" customFormat="1">
      <c r="BP572127" s="90"/>
    </row>
    <row r="572128" spans="68:68" customFormat="1">
      <c r="BP572128" s="90"/>
    </row>
    <row r="572129" spans="68:68" customFormat="1">
      <c r="BP572129" s="90"/>
    </row>
    <row r="572130" spans="68:68" customFormat="1">
      <c r="BP572130" s="90"/>
    </row>
    <row r="572131" spans="68:68" customFormat="1">
      <c r="BP572131" s="90"/>
    </row>
    <row r="572132" spans="68:68" customFormat="1">
      <c r="BP572132" s="90"/>
    </row>
    <row r="572133" spans="68:68" customFormat="1">
      <c r="BP572133" s="90"/>
    </row>
    <row r="572134" spans="68:68" customFormat="1">
      <c r="BP572134" s="90"/>
    </row>
    <row r="572135" spans="68:68" customFormat="1">
      <c r="BP572135" s="90"/>
    </row>
    <row r="572136" spans="68:68" customFormat="1">
      <c r="BP572136" s="90"/>
    </row>
    <row r="572137" spans="68:68" customFormat="1">
      <c r="BP572137" s="90"/>
    </row>
    <row r="572138" spans="68:68" customFormat="1">
      <c r="BP572138" s="90"/>
    </row>
    <row r="572139" spans="68:68" customFormat="1">
      <c r="BP572139" s="90"/>
    </row>
    <row r="572140" spans="68:68" customFormat="1">
      <c r="BP572140" s="90"/>
    </row>
    <row r="572141" spans="68:68" customFormat="1">
      <c r="BP572141" s="90"/>
    </row>
    <row r="572142" spans="68:68" customFormat="1">
      <c r="BP572142" s="90"/>
    </row>
    <row r="572143" spans="68:68" customFormat="1">
      <c r="BP572143" s="90"/>
    </row>
    <row r="572144" spans="68:68" customFormat="1">
      <c r="BP572144" s="90"/>
    </row>
    <row r="572145" spans="68:68" customFormat="1">
      <c r="BP572145" s="90"/>
    </row>
    <row r="572146" spans="68:68" customFormat="1">
      <c r="BP572146" s="90"/>
    </row>
    <row r="572147" spans="68:68" customFormat="1">
      <c r="BP572147" s="90"/>
    </row>
    <row r="572148" spans="68:68" customFormat="1">
      <c r="BP572148" s="90"/>
    </row>
    <row r="572149" spans="68:68" customFormat="1">
      <c r="BP572149" s="90"/>
    </row>
    <row r="572150" spans="68:68" customFormat="1">
      <c r="BP572150" s="90"/>
    </row>
    <row r="572151" spans="68:68" customFormat="1">
      <c r="BP572151" s="90"/>
    </row>
    <row r="572152" spans="68:68" customFormat="1">
      <c r="BP572152" s="90"/>
    </row>
    <row r="572153" spans="68:68" customFormat="1">
      <c r="BP572153" s="90"/>
    </row>
    <row r="572154" spans="68:68" customFormat="1">
      <c r="BP572154" s="90"/>
    </row>
    <row r="572155" spans="68:68" customFormat="1">
      <c r="BP572155" s="90"/>
    </row>
    <row r="572156" spans="68:68" customFormat="1">
      <c r="BP572156" s="90"/>
    </row>
    <row r="572157" spans="68:68" customFormat="1">
      <c r="BP572157" s="90"/>
    </row>
    <row r="572158" spans="68:68" customFormat="1">
      <c r="BP572158" s="90"/>
    </row>
    <row r="572159" spans="68:68" customFormat="1">
      <c r="BP572159" s="90"/>
    </row>
    <row r="572160" spans="68:68" customFormat="1">
      <c r="BP572160" s="90"/>
    </row>
    <row r="572161" spans="68:68" customFormat="1">
      <c r="BP572161" s="90"/>
    </row>
    <row r="572162" spans="68:68" customFormat="1">
      <c r="BP572162" s="90"/>
    </row>
    <row r="572163" spans="68:68" customFormat="1">
      <c r="BP572163" s="90"/>
    </row>
    <row r="572164" spans="68:68" customFormat="1">
      <c r="BP572164" s="90"/>
    </row>
    <row r="572165" spans="68:68" customFormat="1">
      <c r="BP572165" s="90"/>
    </row>
    <row r="572166" spans="68:68" customFormat="1">
      <c r="BP572166" s="90"/>
    </row>
    <row r="572167" spans="68:68" customFormat="1">
      <c r="BP572167" s="90"/>
    </row>
    <row r="572168" spans="68:68" customFormat="1">
      <c r="BP572168" s="90"/>
    </row>
    <row r="572169" spans="68:68" customFormat="1">
      <c r="BP572169" s="90"/>
    </row>
    <row r="572170" spans="68:68" customFormat="1">
      <c r="BP572170" s="90"/>
    </row>
    <row r="572171" spans="68:68" customFormat="1">
      <c r="BP572171" s="90"/>
    </row>
    <row r="572172" spans="68:68" customFormat="1">
      <c r="BP572172" s="90"/>
    </row>
    <row r="572173" spans="68:68" customFormat="1">
      <c r="BP572173" s="90"/>
    </row>
    <row r="572174" spans="68:68" customFormat="1">
      <c r="BP572174" s="90"/>
    </row>
    <row r="572175" spans="68:68" customFormat="1">
      <c r="BP572175" s="90"/>
    </row>
    <row r="572176" spans="68:68" customFormat="1">
      <c r="BP572176" s="90"/>
    </row>
    <row r="572177" spans="68:68" customFormat="1">
      <c r="BP572177" s="90"/>
    </row>
    <row r="572178" spans="68:68" customFormat="1">
      <c r="BP572178" s="90"/>
    </row>
    <row r="572179" spans="68:68" customFormat="1">
      <c r="BP572179" s="90"/>
    </row>
    <row r="572180" spans="68:68" customFormat="1">
      <c r="BP572180" s="90"/>
    </row>
    <row r="572181" spans="68:68" customFormat="1">
      <c r="BP572181" s="90"/>
    </row>
    <row r="572182" spans="68:68" customFormat="1">
      <c r="BP572182" s="90"/>
    </row>
    <row r="572183" spans="68:68" customFormat="1">
      <c r="BP572183" s="90"/>
    </row>
    <row r="572184" spans="68:68" customFormat="1">
      <c r="BP572184" s="90"/>
    </row>
    <row r="572185" spans="68:68" customFormat="1">
      <c r="BP572185" s="90"/>
    </row>
    <row r="572186" spans="68:68" customFormat="1">
      <c r="BP572186" s="90"/>
    </row>
    <row r="572187" spans="68:68" customFormat="1">
      <c r="BP572187" s="90"/>
    </row>
    <row r="572188" spans="68:68" customFormat="1">
      <c r="BP572188" s="90"/>
    </row>
    <row r="572189" spans="68:68" customFormat="1">
      <c r="BP572189" s="90"/>
    </row>
    <row r="572190" spans="68:68" customFormat="1">
      <c r="BP572190" s="90"/>
    </row>
    <row r="572191" spans="68:68" customFormat="1">
      <c r="BP572191" s="90"/>
    </row>
    <row r="572192" spans="68:68" customFormat="1">
      <c r="BP572192" s="90"/>
    </row>
    <row r="572193" spans="68:68" customFormat="1">
      <c r="BP572193" s="90"/>
    </row>
    <row r="572194" spans="68:68" customFormat="1">
      <c r="BP572194" s="90"/>
    </row>
    <row r="572195" spans="68:68" customFormat="1">
      <c r="BP572195" s="90"/>
    </row>
    <row r="572196" spans="68:68" customFormat="1">
      <c r="BP572196" s="90"/>
    </row>
    <row r="572197" spans="68:68" customFormat="1">
      <c r="BP572197" s="90"/>
    </row>
    <row r="572198" spans="68:68" customFormat="1">
      <c r="BP572198" s="90"/>
    </row>
    <row r="572199" spans="68:68" customFormat="1">
      <c r="BP572199" s="90"/>
    </row>
    <row r="572200" spans="68:68" customFormat="1">
      <c r="BP572200" s="90"/>
    </row>
    <row r="572201" spans="68:68" customFormat="1">
      <c r="BP572201" s="90"/>
    </row>
    <row r="572202" spans="68:68" customFormat="1">
      <c r="BP572202" s="90"/>
    </row>
    <row r="572203" spans="68:68" customFormat="1">
      <c r="BP572203" s="90"/>
    </row>
    <row r="572204" spans="68:68" customFormat="1">
      <c r="BP572204" s="90"/>
    </row>
    <row r="572205" spans="68:68" customFormat="1">
      <c r="BP572205" s="90"/>
    </row>
    <row r="572206" spans="68:68" customFormat="1">
      <c r="BP572206" s="90"/>
    </row>
    <row r="572207" spans="68:68" customFormat="1">
      <c r="BP572207" s="90"/>
    </row>
    <row r="572208" spans="68:68" customFormat="1">
      <c r="BP572208" s="90"/>
    </row>
    <row r="572209" spans="68:68" customFormat="1">
      <c r="BP572209" s="90"/>
    </row>
    <row r="572210" spans="68:68" customFormat="1">
      <c r="BP572210" s="90"/>
    </row>
    <row r="572211" spans="68:68" customFormat="1">
      <c r="BP572211" s="90"/>
    </row>
    <row r="572212" spans="68:68" customFormat="1">
      <c r="BP572212" s="90"/>
    </row>
    <row r="572213" spans="68:68" customFormat="1">
      <c r="BP572213" s="90"/>
    </row>
    <row r="572214" spans="68:68" customFormat="1">
      <c r="BP572214" s="90"/>
    </row>
    <row r="572215" spans="68:68" customFormat="1">
      <c r="BP572215" s="90"/>
    </row>
    <row r="572216" spans="68:68" customFormat="1">
      <c r="BP572216" s="90"/>
    </row>
    <row r="572217" spans="68:68" customFormat="1">
      <c r="BP572217" s="90"/>
    </row>
    <row r="572218" spans="68:68" customFormat="1">
      <c r="BP572218" s="90"/>
    </row>
    <row r="572219" spans="68:68" customFormat="1">
      <c r="BP572219" s="90"/>
    </row>
    <row r="572220" spans="68:68" customFormat="1">
      <c r="BP572220" s="90"/>
    </row>
    <row r="572221" spans="68:68" customFormat="1">
      <c r="BP572221" s="90"/>
    </row>
    <row r="572222" spans="68:68" customFormat="1">
      <c r="BP572222" s="90"/>
    </row>
    <row r="572223" spans="68:68" customFormat="1">
      <c r="BP572223" s="90"/>
    </row>
    <row r="572224" spans="68:68" customFormat="1">
      <c r="BP572224" s="90"/>
    </row>
    <row r="572225" spans="68:68" customFormat="1">
      <c r="BP572225" s="90"/>
    </row>
    <row r="572226" spans="68:68" customFormat="1">
      <c r="BP572226" s="90"/>
    </row>
    <row r="572227" spans="68:68" customFormat="1">
      <c r="BP572227" s="90"/>
    </row>
    <row r="572228" spans="68:68" customFormat="1">
      <c r="BP572228" s="90"/>
    </row>
    <row r="572229" spans="68:68" customFormat="1">
      <c r="BP572229" s="90"/>
    </row>
    <row r="572230" spans="68:68" customFormat="1">
      <c r="BP572230" s="90"/>
    </row>
    <row r="572231" spans="68:68" customFormat="1">
      <c r="BP572231" s="90"/>
    </row>
    <row r="572232" spans="68:68" customFormat="1">
      <c r="BP572232" s="90"/>
    </row>
    <row r="572233" spans="68:68" customFormat="1">
      <c r="BP572233" s="90"/>
    </row>
    <row r="572234" spans="68:68" customFormat="1">
      <c r="BP572234" s="90"/>
    </row>
    <row r="572235" spans="68:68" customFormat="1">
      <c r="BP572235" s="90"/>
    </row>
    <row r="572236" spans="68:68" customFormat="1">
      <c r="BP572236" s="90"/>
    </row>
    <row r="572237" spans="68:68" customFormat="1">
      <c r="BP572237" s="90"/>
    </row>
    <row r="572238" spans="68:68" customFormat="1">
      <c r="BP572238" s="90"/>
    </row>
    <row r="572239" spans="68:68" customFormat="1">
      <c r="BP572239" s="90"/>
    </row>
    <row r="572240" spans="68:68" customFormat="1">
      <c r="BP572240" s="90"/>
    </row>
    <row r="572241" spans="68:68" customFormat="1">
      <c r="BP572241" s="90"/>
    </row>
    <row r="572242" spans="68:68" customFormat="1">
      <c r="BP572242" s="90"/>
    </row>
    <row r="572243" spans="68:68" customFormat="1">
      <c r="BP572243" s="90"/>
    </row>
    <row r="572244" spans="68:68" customFormat="1">
      <c r="BP572244" s="90"/>
    </row>
    <row r="572245" spans="68:68" customFormat="1">
      <c r="BP572245" s="90"/>
    </row>
    <row r="572246" spans="68:68" customFormat="1">
      <c r="BP572246" s="90"/>
    </row>
    <row r="572247" spans="68:68" customFormat="1">
      <c r="BP572247" s="90"/>
    </row>
    <row r="572248" spans="68:68" customFormat="1">
      <c r="BP572248" s="90"/>
    </row>
    <row r="572249" spans="68:68" customFormat="1">
      <c r="BP572249" s="90"/>
    </row>
    <row r="572250" spans="68:68" customFormat="1">
      <c r="BP572250" s="90"/>
    </row>
    <row r="572251" spans="68:68" customFormat="1">
      <c r="BP572251" s="90"/>
    </row>
    <row r="572252" spans="68:68" customFormat="1">
      <c r="BP572252" s="90"/>
    </row>
    <row r="572253" spans="68:68" customFormat="1">
      <c r="BP572253" s="90"/>
    </row>
    <row r="572254" spans="68:68" customFormat="1">
      <c r="BP572254" s="90"/>
    </row>
    <row r="572255" spans="68:68" customFormat="1">
      <c r="BP572255" s="90"/>
    </row>
    <row r="572256" spans="68:68" customFormat="1">
      <c r="BP572256" s="90"/>
    </row>
    <row r="572257" spans="68:68" customFormat="1">
      <c r="BP572257" s="90"/>
    </row>
    <row r="572258" spans="68:68" customFormat="1">
      <c r="BP572258" s="90"/>
    </row>
    <row r="572259" spans="68:68" customFormat="1">
      <c r="BP572259" s="90"/>
    </row>
    <row r="572260" spans="68:68" customFormat="1">
      <c r="BP572260" s="90"/>
    </row>
    <row r="572261" spans="68:68" customFormat="1">
      <c r="BP572261" s="90"/>
    </row>
    <row r="572262" spans="68:68" customFormat="1">
      <c r="BP572262" s="90"/>
    </row>
    <row r="572263" spans="68:68" customFormat="1">
      <c r="BP572263" s="90"/>
    </row>
    <row r="572264" spans="68:68" customFormat="1">
      <c r="BP572264" s="90"/>
    </row>
    <row r="572265" spans="68:68" customFormat="1">
      <c r="BP572265" s="90"/>
    </row>
    <row r="572266" spans="68:68" customFormat="1">
      <c r="BP572266" s="90"/>
    </row>
    <row r="572267" spans="68:68" customFormat="1">
      <c r="BP572267" s="90"/>
    </row>
    <row r="572268" spans="68:68" customFormat="1">
      <c r="BP572268" s="90"/>
    </row>
    <row r="572269" spans="68:68" customFormat="1">
      <c r="BP572269" s="90"/>
    </row>
    <row r="572270" spans="68:68" customFormat="1">
      <c r="BP572270" s="90"/>
    </row>
    <row r="572271" spans="68:68" customFormat="1">
      <c r="BP572271" s="90"/>
    </row>
    <row r="572272" spans="68:68" customFormat="1">
      <c r="BP572272" s="90"/>
    </row>
    <row r="572273" spans="68:68" customFormat="1">
      <c r="BP572273" s="90"/>
    </row>
    <row r="572274" spans="68:68" customFormat="1">
      <c r="BP572274" s="90"/>
    </row>
    <row r="572275" spans="68:68" customFormat="1">
      <c r="BP572275" s="90"/>
    </row>
    <row r="572276" spans="68:68" customFormat="1">
      <c r="BP572276" s="90"/>
    </row>
    <row r="572277" spans="68:68" customFormat="1">
      <c r="BP572277" s="90"/>
    </row>
    <row r="572278" spans="68:68" customFormat="1">
      <c r="BP572278" s="90"/>
    </row>
    <row r="572279" spans="68:68" customFormat="1">
      <c r="BP572279" s="90"/>
    </row>
    <row r="572280" spans="68:68" customFormat="1">
      <c r="BP572280" s="90"/>
    </row>
    <row r="572281" spans="68:68" customFormat="1">
      <c r="BP572281" s="90"/>
    </row>
    <row r="572282" spans="68:68" customFormat="1">
      <c r="BP572282" s="90"/>
    </row>
    <row r="572283" spans="68:68" customFormat="1">
      <c r="BP572283" s="90"/>
    </row>
    <row r="572284" spans="68:68" customFormat="1">
      <c r="BP572284" s="90"/>
    </row>
    <row r="572285" spans="68:68" customFormat="1">
      <c r="BP572285" s="90"/>
    </row>
    <row r="572286" spans="68:68" customFormat="1">
      <c r="BP572286" s="90"/>
    </row>
    <row r="572287" spans="68:68" customFormat="1">
      <c r="BP572287" s="90"/>
    </row>
    <row r="572288" spans="68:68" customFormat="1">
      <c r="BP572288" s="90"/>
    </row>
    <row r="572289" spans="68:68" customFormat="1">
      <c r="BP572289" s="90"/>
    </row>
    <row r="572290" spans="68:68" customFormat="1">
      <c r="BP572290" s="90"/>
    </row>
    <row r="572291" spans="68:68" customFormat="1">
      <c r="BP572291" s="90"/>
    </row>
    <row r="572292" spans="68:68" customFormat="1">
      <c r="BP572292" s="90"/>
    </row>
    <row r="572293" spans="68:68" customFormat="1">
      <c r="BP572293" s="90"/>
    </row>
    <row r="572294" spans="68:68" customFormat="1">
      <c r="BP572294" s="90"/>
    </row>
    <row r="572295" spans="68:68" customFormat="1">
      <c r="BP572295" s="90"/>
    </row>
    <row r="572296" spans="68:68" customFormat="1">
      <c r="BP572296" s="90"/>
    </row>
    <row r="572297" spans="68:68" customFormat="1">
      <c r="BP572297" s="90"/>
    </row>
    <row r="572298" spans="68:68" customFormat="1">
      <c r="BP572298" s="90"/>
    </row>
    <row r="572299" spans="68:68" customFormat="1">
      <c r="BP572299" s="90"/>
    </row>
    <row r="572300" spans="68:68" customFormat="1">
      <c r="BP572300" s="90"/>
    </row>
    <row r="572301" spans="68:68" customFormat="1">
      <c r="BP572301" s="90"/>
    </row>
    <row r="572302" spans="68:68" customFormat="1">
      <c r="BP572302" s="90"/>
    </row>
    <row r="572303" spans="68:68" customFormat="1">
      <c r="BP572303" s="90"/>
    </row>
    <row r="572304" spans="68:68" customFormat="1">
      <c r="BP572304" s="90"/>
    </row>
    <row r="572305" spans="68:68" customFormat="1">
      <c r="BP572305" s="90"/>
    </row>
    <row r="572306" spans="68:68" customFormat="1">
      <c r="BP572306" s="90"/>
    </row>
    <row r="572307" spans="68:68" customFormat="1">
      <c r="BP572307" s="90"/>
    </row>
    <row r="572308" spans="68:68" customFormat="1">
      <c r="BP572308" s="90"/>
    </row>
    <row r="572309" spans="68:68" customFormat="1">
      <c r="BP572309" s="90"/>
    </row>
    <row r="572310" spans="68:68" customFormat="1">
      <c r="BP572310" s="90"/>
    </row>
    <row r="572311" spans="68:68" customFormat="1">
      <c r="BP572311" s="90"/>
    </row>
    <row r="572312" spans="68:68" customFormat="1">
      <c r="BP572312" s="90"/>
    </row>
    <row r="572313" spans="68:68" customFormat="1">
      <c r="BP572313" s="90"/>
    </row>
    <row r="572314" spans="68:68" customFormat="1">
      <c r="BP572314" s="90"/>
    </row>
    <row r="572315" spans="68:68" customFormat="1">
      <c r="BP572315" s="90"/>
    </row>
    <row r="572316" spans="68:68" customFormat="1">
      <c r="BP572316" s="90"/>
    </row>
    <row r="572317" spans="68:68" customFormat="1">
      <c r="BP572317" s="90"/>
    </row>
    <row r="572318" spans="68:68" customFormat="1">
      <c r="BP572318" s="90"/>
    </row>
    <row r="572319" spans="68:68" customFormat="1">
      <c r="BP572319" s="90"/>
    </row>
    <row r="572320" spans="68:68" customFormat="1">
      <c r="BP572320" s="90"/>
    </row>
    <row r="572321" spans="68:68" customFormat="1">
      <c r="BP572321" s="90"/>
    </row>
    <row r="572322" spans="68:68" customFormat="1">
      <c r="BP572322" s="90"/>
    </row>
    <row r="572323" spans="68:68" customFormat="1">
      <c r="BP572323" s="90"/>
    </row>
    <row r="572324" spans="68:68" customFormat="1">
      <c r="BP572324" s="90"/>
    </row>
    <row r="572325" spans="68:68" customFormat="1">
      <c r="BP572325" s="90"/>
    </row>
    <row r="572326" spans="68:68" customFormat="1">
      <c r="BP572326" s="90"/>
    </row>
    <row r="572327" spans="68:68" customFormat="1">
      <c r="BP572327" s="90"/>
    </row>
    <row r="572328" spans="68:68" customFormat="1">
      <c r="BP572328" s="90"/>
    </row>
    <row r="572329" spans="68:68" customFormat="1">
      <c r="BP572329" s="90"/>
    </row>
    <row r="572330" spans="68:68" customFormat="1">
      <c r="BP572330" s="90"/>
    </row>
    <row r="572331" spans="68:68" customFormat="1">
      <c r="BP572331" s="90"/>
    </row>
    <row r="572332" spans="68:68" customFormat="1">
      <c r="BP572332" s="90"/>
    </row>
    <row r="572333" spans="68:68" customFormat="1">
      <c r="BP572333" s="90"/>
    </row>
    <row r="572334" spans="68:68" customFormat="1">
      <c r="BP572334" s="90"/>
    </row>
    <row r="572335" spans="68:68" customFormat="1">
      <c r="BP572335" s="90"/>
    </row>
    <row r="572336" spans="68:68" customFormat="1">
      <c r="BP572336" s="90"/>
    </row>
    <row r="572337" spans="68:68" customFormat="1">
      <c r="BP572337" s="90"/>
    </row>
    <row r="572338" spans="68:68" customFormat="1">
      <c r="BP572338" s="90"/>
    </row>
    <row r="572339" spans="68:68" customFormat="1">
      <c r="BP572339" s="90"/>
    </row>
    <row r="572340" spans="68:68" customFormat="1">
      <c r="BP572340" s="90"/>
    </row>
    <row r="572341" spans="68:68" customFormat="1">
      <c r="BP572341" s="90"/>
    </row>
    <row r="572342" spans="68:68" customFormat="1">
      <c r="BP572342" s="90"/>
    </row>
    <row r="572343" spans="68:68" customFormat="1">
      <c r="BP572343" s="90"/>
    </row>
    <row r="572344" spans="68:68" customFormat="1">
      <c r="BP572344" s="90"/>
    </row>
    <row r="572345" spans="68:68" customFormat="1">
      <c r="BP572345" s="90"/>
    </row>
    <row r="572346" spans="68:68" customFormat="1">
      <c r="BP572346" s="90"/>
    </row>
    <row r="572347" spans="68:68" customFormat="1">
      <c r="BP572347" s="90"/>
    </row>
    <row r="572348" spans="68:68" customFormat="1">
      <c r="BP572348" s="90"/>
    </row>
    <row r="572349" spans="68:68" customFormat="1">
      <c r="BP572349" s="90"/>
    </row>
    <row r="572350" spans="68:68" customFormat="1">
      <c r="BP572350" s="90"/>
    </row>
    <row r="572351" spans="68:68" customFormat="1">
      <c r="BP572351" s="90"/>
    </row>
    <row r="572352" spans="68:68" customFormat="1">
      <c r="BP572352" s="90"/>
    </row>
    <row r="572353" spans="68:68" customFormat="1">
      <c r="BP572353" s="90"/>
    </row>
    <row r="572354" spans="68:68" customFormat="1">
      <c r="BP572354" s="90"/>
    </row>
    <row r="572355" spans="68:68" customFormat="1">
      <c r="BP572355" s="90"/>
    </row>
    <row r="572356" spans="68:68" customFormat="1">
      <c r="BP572356" s="90"/>
    </row>
    <row r="572357" spans="68:68" customFormat="1">
      <c r="BP572357" s="90"/>
    </row>
    <row r="572358" spans="68:68" customFormat="1">
      <c r="BP572358" s="90"/>
    </row>
    <row r="572359" spans="68:68" customFormat="1">
      <c r="BP572359" s="90"/>
    </row>
    <row r="572360" spans="68:68" customFormat="1">
      <c r="BP572360" s="90"/>
    </row>
    <row r="572361" spans="68:68" customFormat="1">
      <c r="BP572361" s="90"/>
    </row>
    <row r="572362" spans="68:68" customFormat="1">
      <c r="BP572362" s="90"/>
    </row>
    <row r="572363" spans="68:68" customFormat="1">
      <c r="BP572363" s="90"/>
    </row>
    <row r="572364" spans="68:68" customFormat="1">
      <c r="BP572364" s="90"/>
    </row>
    <row r="572365" spans="68:68" customFormat="1">
      <c r="BP572365" s="90"/>
    </row>
    <row r="572366" spans="68:68" customFormat="1">
      <c r="BP572366" s="90"/>
    </row>
    <row r="572367" spans="68:68" customFormat="1">
      <c r="BP572367" s="90"/>
    </row>
    <row r="572368" spans="68:68" customFormat="1">
      <c r="BP572368" s="90"/>
    </row>
    <row r="572369" spans="68:68" customFormat="1">
      <c r="BP572369" s="90"/>
    </row>
    <row r="572370" spans="68:68" customFormat="1">
      <c r="BP572370" s="90"/>
    </row>
    <row r="572371" spans="68:68" customFormat="1">
      <c r="BP572371" s="90"/>
    </row>
    <row r="572372" spans="68:68" customFormat="1">
      <c r="BP572372" s="90"/>
    </row>
    <row r="572373" spans="68:68" customFormat="1">
      <c r="BP572373" s="90"/>
    </row>
    <row r="572374" spans="68:68" customFormat="1">
      <c r="BP572374" s="90"/>
    </row>
    <row r="572375" spans="68:68" customFormat="1">
      <c r="BP572375" s="90"/>
    </row>
    <row r="572376" spans="68:68" customFormat="1">
      <c r="BP572376" s="90"/>
    </row>
    <row r="572377" spans="68:68" customFormat="1">
      <c r="BP572377" s="90"/>
    </row>
    <row r="572378" spans="68:68" customFormat="1">
      <c r="BP572378" s="90"/>
    </row>
    <row r="572379" spans="68:68" customFormat="1">
      <c r="BP572379" s="90"/>
    </row>
    <row r="572380" spans="68:68" customFormat="1">
      <c r="BP572380" s="90"/>
    </row>
    <row r="572381" spans="68:68" customFormat="1">
      <c r="BP572381" s="90"/>
    </row>
    <row r="572382" spans="68:68" customFormat="1">
      <c r="BP572382" s="90"/>
    </row>
    <row r="572383" spans="68:68" customFormat="1">
      <c r="BP572383" s="90"/>
    </row>
    <row r="572384" spans="68:68" customFormat="1">
      <c r="BP572384" s="90"/>
    </row>
    <row r="572385" spans="68:68" customFormat="1">
      <c r="BP572385" s="90"/>
    </row>
    <row r="572386" spans="68:68" customFormat="1">
      <c r="BP572386" s="90"/>
    </row>
    <row r="572387" spans="68:68" customFormat="1">
      <c r="BP572387" s="90"/>
    </row>
    <row r="572388" spans="68:68" customFormat="1">
      <c r="BP572388" s="90"/>
    </row>
    <row r="572389" spans="68:68" customFormat="1">
      <c r="BP572389" s="90"/>
    </row>
    <row r="572390" spans="68:68" customFormat="1">
      <c r="BP572390" s="90"/>
    </row>
    <row r="572391" spans="68:68" customFormat="1">
      <c r="BP572391" s="90"/>
    </row>
    <row r="572392" spans="68:68" customFormat="1">
      <c r="BP572392" s="90"/>
    </row>
    <row r="572393" spans="68:68" customFormat="1">
      <c r="BP572393" s="90"/>
    </row>
    <row r="572394" spans="68:68" customFormat="1">
      <c r="BP572394" s="90"/>
    </row>
    <row r="572395" spans="68:68" customFormat="1">
      <c r="BP572395" s="90"/>
    </row>
    <row r="572396" spans="68:68" customFormat="1">
      <c r="BP572396" s="90"/>
    </row>
    <row r="572397" spans="68:68" customFormat="1">
      <c r="BP572397" s="90"/>
    </row>
    <row r="572398" spans="68:68" customFormat="1">
      <c r="BP572398" s="90"/>
    </row>
    <row r="572399" spans="68:68" customFormat="1">
      <c r="BP572399" s="90"/>
    </row>
    <row r="572400" spans="68:68" customFormat="1">
      <c r="BP572400" s="90"/>
    </row>
    <row r="572401" spans="68:68" customFormat="1">
      <c r="BP572401" s="90"/>
    </row>
    <row r="572402" spans="68:68" customFormat="1">
      <c r="BP572402" s="90"/>
    </row>
    <row r="572403" spans="68:68" customFormat="1">
      <c r="BP572403" s="90"/>
    </row>
    <row r="572404" spans="68:68" customFormat="1">
      <c r="BP572404" s="90"/>
    </row>
    <row r="572405" spans="68:68" customFormat="1">
      <c r="BP572405" s="90"/>
    </row>
    <row r="572406" spans="68:68" customFormat="1">
      <c r="BP572406" s="90"/>
    </row>
    <row r="572407" spans="68:68" customFormat="1">
      <c r="BP572407" s="90"/>
    </row>
    <row r="572408" spans="68:68" customFormat="1">
      <c r="BP572408" s="90"/>
    </row>
    <row r="572409" spans="68:68" customFormat="1">
      <c r="BP572409" s="90"/>
    </row>
    <row r="572410" spans="68:68" customFormat="1">
      <c r="BP572410" s="90"/>
    </row>
    <row r="572411" spans="68:68" customFormat="1">
      <c r="BP572411" s="90"/>
    </row>
    <row r="572412" spans="68:68" customFormat="1">
      <c r="BP572412" s="90"/>
    </row>
    <row r="572413" spans="68:68" customFormat="1">
      <c r="BP572413" s="90"/>
    </row>
    <row r="572414" spans="68:68" customFormat="1">
      <c r="BP572414" s="90"/>
    </row>
    <row r="572415" spans="68:68" customFormat="1">
      <c r="BP572415" s="90"/>
    </row>
    <row r="572416" spans="68:68" customFormat="1">
      <c r="BP572416" s="90"/>
    </row>
    <row r="572417" spans="68:68" customFormat="1">
      <c r="BP572417" s="90"/>
    </row>
    <row r="572418" spans="68:68" customFormat="1">
      <c r="BP572418" s="90"/>
    </row>
    <row r="572419" spans="68:68" customFormat="1">
      <c r="BP572419" s="90"/>
    </row>
    <row r="572420" spans="68:68" customFormat="1">
      <c r="BP572420" s="90"/>
    </row>
    <row r="572421" spans="68:68" customFormat="1">
      <c r="BP572421" s="90"/>
    </row>
    <row r="572422" spans="68:68" customFormat="1">
      <c r="BP572422" s="90"/>
    </row>
    <row r="572423" spans="68:68" customFormat="1">
      <c r="BP572423" s="90"/>
    </row>
    <row r="572424" spans="68:68" customFormat="1">
      <c r="BP572424" s="90"/>
    </row>
    <row r="572425" spans="68:68" customFormat="1">
      <c r="BP572425" s="90"/>
    </row>
    <row r="572426" spans="68:68" customFormat="1">
      <c r="BP572426" s="90"/>
    </row>
    <row r="572427" spans="68:68" customFormat="1">
      <c r="BP572427" s="90"/>
    </row>
    <row r="572428" spans="68:68" customFormat="1">
      <c r="BP572428" s="90"/>
    </row>
    <row r="572429" spans="68:68" customFormat="1">
      <c r="BP572429" s="90"/>
    </row>
    <row r="572430" spans="68:68" customFormat="1">
      <c r="BP572430" s="90"/>
    </row>
    <row r="572431" spans="68:68" customFormat="1">
      <c r="BP572431" s="90"/>
    </row>
    <row r="572432" spans="68:68" customFormat="1">
      <c r="BP572432" s="90"/>
    </row>
    <row r="572433" spans="68:68" customFormat="1">
      <c r="BP572433" s="90"/>
    </row>
    <row r="572434" spans="68:68" customFormat="1">
      <c r="BP572434" s="90"/>
    </row>
    <row r="572435" spans="68:68" customFormat="1">
      <c r="BP572435" s="90"/>
    </row>
    <row r="572436" spans="68:68" customFormat="1">
      <c r="BP572436" s="90"/>
    </row>
    <row r="572437" spans="68:68" customFormat="1">
      <c r="BP572437" s="90"/>
    </row>
    <row r="572438" spans="68:68" customFormat="1">
      <c r="BP572438" s="90"/>
    </row>
    <row r="572439" spans="68:68" customFormat="1">
      <c r="BP572439" s="90"/>
    </row>
    <row r="572440" spans="68:68" customFormat="1">
      <c r="BP572440" s="90"/>
    </row>
    <row r="572441" spans="68:68" customFormat="1">
      <c r="BP572441" s="90"/>
    </row>
    <row r="572442" spans="68:68" customFormat="1">
      <c r="BP572442" s="90"/>
    </row>
    <row r="572443" spans="68:68" customFormat="1">
      <c r="BP572443" s="90"/>
    </row>
    <row r="572444" spans="68:68" customFormat="1">
      <c r="BP572444" s="90"/>
    </row>
    <row r="572445" spans="68:68" customFormat="1">
      <c r="BP572445" s="90"/>
    </row>
    <row r="572446" spans="68:68" customFormat="1">
      <c r="BP572446" s="90"/>
    </row>
    <row r="572447" spans="68:68" customFormat="1">
      <c r="BP572447" s="90"/>
    </row>
    <row r="572448" spans="68:68" customFormat="1">
      <c r="BP572448" s="90"/>
    </row>
    <row r="572449" spans="68:68" customFormat="1">
      <c r="BP572449" s="90"/>
    </row>
    <row r="572450" spans="68:68" customFormat="1">
      <c r="BP572450" s="90"/>
    </row>
    <row r="572451" spans="68:68" customFormat="1">
      <c r="BP572451" s="90"/>
    </row>
    <row r="572452" spans="68:68" customFormat="1">
      <c r="BP572452" s="90"/>
    </row>
    <row r="572453" spans="68:68" customFormat="1">
      <c r="BP572453" s="90"/>
    </row>
    <row r="572454" spans="68:68" customFormat="1">
      <c r="BP572454" s="90"/>
    </row>
    <row r="572455" spans="68:68" customFormat="1">
      <c r="BP572455" s="90"/>
    </row>
    <row r="572456" spans="68:68" customFormat="1">
      <c r="BP572456" s="90"/>
    </row>
    <row r="572457" spans="68:68" customFormat="1">
      <c r="BP572457" s="90"/>
    </row>
    <row r="572458" spans="68:68" customFormat="1">
      <c r="BP572458" s="90"/>
    </row>
    <row r="572459" spans="68:68" customFormat="1">
      <c r="BP572459" s="90"/>
    </row>
    <row r="572460" spans="68:68" customFormat="1">
      <c r="BP572460" s="90"/>
    </row>
    <row r="572461" spans="68:68" customFormat="1">
      <c r="BP572461" s="90"/>
    </row>
    <row r="572462" spans="68:68" customFormat="1">
      <c r="BP572462" s="90"/>
    </row>
    <row r="572463" spans="68:68" customFormat="1">
      <c r="BP572463" s="90"/>
    </row>
    <row r="572464" spans="68:68" customFormat="1">
      <c r="BP572464" s="90"/>
    </row>
    <row r="572465" spans="68:68" customFormat="1">
      <c r="BP572465" s="90"/>
    </row>
    <row r="572466" spans="68:68" customFormat="1">
      <c r="BP572466" s="90"/>
    </row>
    <row r="572467" spans="68:68" customFormat="1">
      <c r="BP572467" s="90"/>
    </row>
    <row r="572468" spans="68:68" customFormat="1">
      <c r="BP572468" s="90"/>
    </row>
    <row r="572469" spans="68:68" customFormat="1">
      <c r="BP572469" s="90"/>
    </row>
    <row r="572470" spans="68:68" customFormat="1">
      <c r="BP572470" s="90"/>
    </row>
    <row r="572471" spans="68:68" customFormat="1">
      <c r="BP572471" s="90"/>
    </row>
    <row r="572472" spans="68:68" customFormat="1">
      <c r="BP572472" s="90"/>
    </row>
    <row r="572473" spans="68:68" customFormat="1">
      <c r="BP572473" s="90"/>
    </row>
    <row r="572474" spans="68:68" customFormat="1">
      <c r="BP572474" s="90"/>
    </row>
    <row r="572475" spans="68:68" customFormat="1">
      <c r="BP572475" s="90"/>
    </row>
    <row r="572476" spans="68:68" customFormat="1">
      <c r="BP572476" s="90"/>
    </row>
    <row r="572477" spans="68:68" customFormat="1">
      <c r="BP572477" s="90"/>
    </row>
    <row r="572478" spans="68:68" customFormat="1">
      <c r="BP572478" s="90"/>
    </row>
    <row r="572479" spans="68:68" customFormat="1">
      <c r="BP572479" s="90"/>
    </row>
    <row r="572480" spans="68:68" customFormat="1">
      <c r="BP572480" s="90"/>
    </row>
    <row r="572481" spans="68:68" customFormat="1">
      <c r="BP572481" s="90"/>
    </row>
    <row r="572482" spans="68:68" customFormat="1">
      <c r="BP572482" s="90"/>
    </row>
    <row r="572483" spans="68:68" customFormat="1">
      <c r="BP572483" s="90"/>
    </row>
    <row r="572484" spans="68:68" customFormat="1">
      <c r="BP572484" s="90"/>
    </row>
    <row r="572485" spans="68:68" customFormat="1">
      <c r="BP572485" s="90"/>
    </row>
    <row r="572486" spans="68:68" customFormat="1">
      <c r="BP572486" s="90"/>
    </row>
    <row r="572487" spans="68:68" customFormat="1">
      <c r="BP572487" s="90"/>
    </row>
    <row r="572488" spans="68:68" customFormat="1">
      <c r="BP572488" s="90"/>
    </row>
    <row r="572489" spans="68:68" customFormat="1">
      <c r="BP572489" s="90"/>
    </row>
    <row r="572490" spans="68:68" customFormat="1">
      <c r="BP572490" s="90"/>
    </row>
    <row r="572491" spans="68:68" customFormat="1">
      <c r="BP572491" s="90"/>
    </row>
    <row r="572492" spans="68:68" customFormat="1">
      <c r="BP572492" s="90"/>
    </row>
    <row r="572493" spans="68:68" customFormat="1">
      <c r="BP572493" s="90"/>
    </row>
    <row r="572494" spans="68:68" customFormat="1">
      <c r="BP572494" s="90"/>
    </row>
    <row r="572495" spans="68:68" customFormat="1">
      <c r="BP572495" s="90"/>
    </row>
    <row r="572496" spans="68:68" customFormat="1">
      <c r="BP572496" s="90"/>
    </row>
    <row r="572497" spans="68:68" customFormat="1">
      <c r="BP572497" s="90"/>
    </row>
    <row r="572498" spans="68:68" customFormat="1">
      <c r="BP572498" s="90"/>
    </row>
    <row r="572499" spans="68:68" customFormat="1">
      <c r="BP572499" s="90"/>
    </row>
    <row r="572500" spans="68:68" customFormat="1">
      <c r="BP572500" s="90"/>
    </row>
    <row r="572501" spans="68:68" customFormat="1">
      <c r="BP572501" s="90"/>
    </row>
    <row r="572502" spans="68:68" customFormat="1">
      <c r="BP572502" s="90"/>
    </row>
    <row r="572503" spans="68:68" customFormat="1">
      <c r="BP572503" s="90"/>
    </row>
    <row r="572504" spans="68:68" customFormat="1">
      <c r="BP572504" s="90"/>
    </row>
    <row r="572505" spans="68:68" customFormat="1">
      <c r="BP572505" s="90"/>
    </row>
    <row r="572506" spans="68:68" customFormat="1">
      <c r="BP572506" s="90"/>
    </row>
    <row r="572507" spans="68:68" customFormat="1">
      <c r="BP572507" s="90"/>
    </row>
    <row r="572508" spans="68:68" customFormat="1">
      <c r="BP572508" s="90"/>
    </row>
    <row r="572509" spans="68:68" customFormat="1">
      <c r="BP572509" s="90"/>
    </row>
    <row r="572510" spans="68:68" customFormat="1">
      <c r="BP572510" s="90"/>
    </row>
    <row r="572511" spans="68:68" customFormat="1">
      <c r="BP572511" s="90"/>
    </row>
    <row r="572512" spans="68:68" customFormat="1">
      <c r="BP572512" s="90"/>
    </row>
    <row r="572513" spans="68:68" customFormat="1">
      <c r="BP572513" s="90"/>
    </row>
    <row r="572514" spans="68:68" customFormat="1">
      <c r="BP572514" s="90"/>
    </row>
    <row r="572515" spans="68:68" customFormat="1">
      <c r="BP572515" s="90"/>
    </row>
    <row r="572516" spans="68:68" customFormat="1">
      <c r="BP572516" s="90"/>
    </row>
    <row r="572517" spans="68:68" customFormat="1">
      <c r="BP572517" s="90"/>
    </row>
    <row r="572518" spans="68:68" customFormat="1">
      <c r="BP572518" s="90"/>
    </row>
    <row r="572519" spans="68:68" customFormat="1">
      <c r="BP572519" s="90"/>
    </row>
    <row r="572520" spans="68:68" customFormat="1">
      <c r="BP572520" s="90"/>
    </row>
    <row r="572521" spans="68:68" customFormat="1">
      <c r="BP572521" s="90"/>
    </row>
    <row r="572522" spans="68:68" customFormat="1">
      <c r="BP572522" s="90"/>
    </row>
    <row r="572523" spans="68:68" customFormat="1">
      <c r="BP572523" s="90"/>
    </row>
    <row r="572524" spans="68:68" customFormat="1">
      <c r="BP572524" s="90"/>
    </row>
    <row r="572525" spans="68:68" customFormat="1">
      <c r="BP572525" s="90"/>
    </row>
    <row r="572526" spans="68:68" customFormat="1">
      <c r="BP572526" s="90"/>
    </row>
    <row r="572527" spans="68:68" customFormat="1">
      <c r="BP572527" s="90"/>
    </row>
    <row r="572528" spans="68:68" customFormat="1">
      <c r="BP572528" s="90"/>
    </row>
    <row r="572529" spans="68:68" customFormat="1">
      <c r="BP572529" s="90"/>
    </row>
    <row r="572530" spans="68:68" customFormat="1">
      <c r="BP572530" s="90"/>
    </row>
    <row r="572531" spans="68:68" customFormat="1">
      <c r="BP572531" s="90"/>
    </row>
    <row r="572532" spans="68:68" customFormat="1">
      <c r="BP572532" s="90"/>
    </row>
    <row r="572533" spans="68:68" customFormat="1">
      <c r="BP572533" s="90"/>
    </row>
    <row r="572534" spans="68:68" customFormat="1">
      <c r="BP572534" s="90"/>
    </row>
    <row r="572535" spans="68:68" customFormat="1">
      <c r="BP572535" s="90"/>
    </row>
    <row r="572536" spans="68:68" customFormat="1">
      <c r="BP572536" s="90"/>
    </row>
    <row r="572537" spans="68:68" customFormat="1">
      <c r="BP572537" s="90"/>
    </row>
    <row r="572538" spans="68:68" customFormat="1">
      <c r="BP572538" s="90"/>
    </row>
    <row r="572539" spans="68:68" customFormat="1">
      <c r="BP572539" s="90"/>
    </row>
    <row r="572540" spans="68:68" customFormat="1">
      <c r="BP572540" s="90"/>
    </row>
    <row r="572541" spans="68:68" customFormat="1">
      <c r="BP572541" s="90"/>
    </row>
    <row r="572542" spans="68:68" customFormat="1">
      <c r="BP572542" s="90"/>
    </row>
    <row r="572543" spans="68:68" customFormat="1">
      <c r="BP572543" s="90"/>
    </row>
    <row r="572544" spans="68:68" customFormat="1">
      <c r="BP572544" s="90"/>
    </row>
    <row r="572545" spans="68:68" customFormat="1">
      <c r="BP572545" s="90"/>
    </row>
    <row r="572546" spans="68:68" customFormat="1">
      <c r="BP572546" s="90"/>
    </row>
    <row r="572547" spans="68:68" customFormat="1">
      <c r="BP572547" s="90"/>
    </row>
    <row r="572548" spans="68:68" customFormat="1">
      <c r="BP572548" s="90"/>
    </row>
    <row r="572549" spans="68:68" customFormat="1">
      <c r="BP572549" s="90"/>
    </row>
    <row r="572550" spans="68:68" customFormat="1">
      <c r="BP572550" s="90"/>
    </row>
    <row r="572551" spans="68:68" customFormat="1">
      <c r="BP572551" s="90"/>
    </row>
    <row r="572552" spans="68:68" customFormat="1">
      <c r="BP572552" s="90"/>
    </row>
    <row r="572553" spans="68:68" customFormat="1">
      <c r="BP572553" s="90"/>
    </row>
    <row r="572554" spans="68:68" customFormat="1">
      <c r="BP572554" s="90"/>
    </row>
    <row r="572555" spans="68:68" customFormat="1">
      <c r="BP572555" s="90"/>
    </row>
    <row r="572556" spans="68:68" customFormat="1">
      <c r="BP572556" s="90"/>
    </row>
    <row r="572557" spans="68:68" customFormat="1">
      <c r="BP572557" s="90"/>
    </row>
    <row r="572558" spans="68:68" customFormat="1">
      <c r="BP572558" s="90"/>
    </row>
    <row r="572559" spans="68:68" customFormat="1">
      <c r="BP572559" s="90"/>
    </row>
    <row r="572560" spans="68:68" customFormat="1">
      <c r="BP572560" s="90"/>
    </row>
    <row r="572561" spans="68:68" customFormat="1">
      <c r="BP572561" s="90"/>
    </row>
    <row r="572562" spans="68:68" customFormat="1">
      <c r="BP572562" s="90"/>
    </row>
    <row r="572563" spans="68:68" customFormat="1">
      <c r="BP572563" s="90"/>
    </row>
    <row r="572564" spans="68:68" customFormat="1">
      <c r="BP572564" s="90"/>
    </row>
    <row r="572565" spans="68:68" customFormat="1">
      <c r="BP572565" s="90"/>
    </row>
    <row r="572566" spans="68:68" customFormat="1">
      <c r="BP572566" s="90"/>
    </row>
    <row r="572567" spans="68:68" customFormat="1">
      <c r="BP572567" s="90"/>
    </row>
    <row r="572568" spans="68:68" customFormat="1">
      <c r="BP572568" s="90"/>
    </row>
    <row r="572569" spans="68:68" customFormat="1">
      <c r="BP572569" s="90"/>
    </row>
    <row r="572570" spans="68:68" customFormat="1">
      <c r="BP572570" s="90"/>
    </row>
    <row r="572571" spans="68:68" customFormat="1">
      <c r="BP572571" s="90"/>
    </row>
    <row r="572572" spans="68:68" customFormat="1">
      <c r="BP572572" s="90"/>
    </row>
    <row r="572573" spans="68:68" customFormat="1">
      <c r="BP572573" s="90"/>
    </row>
    <row r="572574" spans="68:68" customFormat="1">
      <c r="BP572574" s="90"/>
    </row>
    <row r="572575" spans="68:68" customFormat="1">
      <c r="BP572575" s="90"/>
    </row>
    <row r="572576" spans="68:68" customFormat="1">
      <c r="BP572576" s="90"/>
    </row>
    <row r="572577" spans="68:68" customFormat="1">
      <c r="BP572577" s="90"/>
    </row>
    <row r="572578" spans="68:68" customFormat="1">
      <c r="BP572578" s="90"/>
    </row>
    <row r="572579" spans="68:68" customFormat="1">
      <c r="BP572579" s="90"/>
    </row>
    <row r="572580" spans="68:68" customFormat="1">
      <c r="BP572580" s="90"/>
    </row>
    <row r="572581" spans="68:68" customFormat="1">
      <c r="BP572581" s="90"/>
    </row>
    <row r="572582" spans="68:68" customFormat="1">
      <c r="BP572582" s="90"/>
    </row>
    <row r="572583" spans="68:68" customFormat="1">
      <c r="BP572583" s="90"/>
    </row>
    <row r="572584" spans="68:68" customFormat="1">
      <c r="BP572584" s="90"/>
    </row>
    <row r="572585" spans="68:68" customFormat="1">
      <c r="BP572585" s="90"/>
    </row>
    <row r="572586" spans="68:68" customFormat="1">
      <c r="BP572586" s="90"/>
    </row>
    <row r="572587" spans="68:68" customFormat="1">
      <c r="BP572587" s="90"/>
    </row>
    <row r="572588" spans="68:68" customFormat="1">
      <c r="BP572588" s="90"/>
    </row>
    <row r="572589" spans="68:68" customFormat="1">
      <c r="BP572589" s="90"/>
    </row>
    <row r="572590" spans="68:68" customFormat="1">
      <c r="BP572590" s="90"/>
    </row>
    <row r="572591" spans="68:68" customFormat="1">
      <c r="BP572591" s="90"/>
    </row>
    <row r="572592" spans="68:68" customFormat="1">
      <c r="BP572592" s="90"/>
    </row>
    <row r="572593" spans="68:68" customFormat="1">
      <c r="BP572593" s="90"/>
    </row>
    <row r="572594" spans="68:68" customFormat="1">
      <c r="BP572594" s="90"/>
    </row>
    <row r="572595" spans="68:68" customFormat="1">
      <c r="BP572595" s="90"/>
    </row>
    <row r="572596" spans="68:68" customFormat="1">
      <c r="BP572596" s="90"/>
    </row>
    <row r="572597" spans="68:68" customFormat="1">
      <c r="BP572597" s="90"/>
    </row>
    <row r="572598" spans="68:68" customFormat="1">
      <c r="BP572598" s="90"/>
    </row>
    <row r="572599" spans="68:68" customFormat="1">
      <c r="BP572599" s="90"/>
    </row>
    <row r="572600" spans="68:68" customFormat="1">
      <c r="BP572600" s="90"/>
    </row>
    <row r="572601" spans="68:68" customFormat="1">
      <c r="BP572601" s="90"/>
    </row>
    <row r="572602" spans="68:68" customFormat="1">
      <c r="BP572602" s="90"/>
    </row>
    <row r="572603" spans="68:68" customFormat="1">
      <c r="BP572603" s="90"/>
    </row>
    <row r="572604" spans="68:68" customFormat="1">
      <c r="BP572604" s="90"/>
    </row>
    <row r="572605" spans="68:68" customFormat="1">
      <c r="BP572605" s="90"/>
    </row>
    <row r="572606" spans="68:68" customFormat="1">
      <c r="BP572606" s="90"/>
    </row>
    <row r="572607" spans="68:68" customFormat="1">
      <c r="BP572607" s="90"/>
    </row>
    <row r="572608" spans="68:68" customFormat="1">
      <c r="BP572608" s="90"/>
    </row>
    <row r="572609" spans="68:68" customFormat="1">
      <c r="BP572609" s="90"/>
    </row>
    <row r="572610" spans="68:68" customFormat="1">
      <c r="BP572610" s="90"/>
    </row>
    <row r="572611" spans="68:68" customFormat="1">
      <c r="BP572611" s="90"/>
    </row>
    <row r="572612" spans="68:68" customFormat="1">
      <c r="BP572612" s="90"/>
    </row>
    <row r="572613" spans="68:68" customFormat="1">
      <c r="BP572613" s="90"/>
    </row>
    <row r="572614" spans="68:68" customFormat="1">
      <c r="BP572614" s="90"/>
    </row>
    <row r="572615" spans="68:68" customFormat="1">
      <c r="BP572615" s="90"/>
    </row>
    <row r="572616" spans="68:68" customFormat="1">
      <c r="BP572616" s="90"/>
    </row>
    <row r="572617" spans="68:68" customFormat="1">
      <c r="BP572617" s="90"/>
    </row>
    <row r="572618" spans="68:68" customFormat="1">
      <c r="BP572618" s="90"/>
    </row>
    <row r="572619" spans="68:68" customFormat="1">
      <c r="BP572619" s="90"/>
    </row>
    <row r="572620" spans="68:68" customFormat="1">
      <c r="BP572620" s="90"/>
    </row>
    <row r="572621" spans="68:68" customFormat="1">
      <c r="BP572621" s="90"/>
    </row>
    <row r="572622" spans="68:68" customFormat="1">
      <c r="BP572622" s="90"/>
    </row>
    <row r="572623" spans="68:68" customFormat="1">
      <c r="BP572623" s="90"/>
    </row>
    <row r="572624" spans="68:68" customFormat="1">
      <c r="BP572624" s="90"/>
    </row>
    <row r="572625" spans="68:68" customFormat="1">
      <c r="BP572625" s="90"/>
    </row>
    <row r="572626" spans="68:68" customFormat="1">
      <c r="BP572626" s="90"/>
    </row>
    <row r="572627" spans="68:68" customFormat="1">
      <c r="BP572627" s="90"/>
    </row>
    <row r="572628" spans="68:68" customFormat="1">
      <c r="BP572628" s="90"/>
    </row>
    <row r="572629" spans="68:68" customFormat="1">
      <c r="BP572629" s="90"/>
    </row>
    <row r="572630" spans="68:68" customFormat="1">
      <c r="BP572630" s="90"/>
    </row>
    <row r="572631" spans="68:68" customFormat="1">
      <c r="BP572631" s="90"/>
    </row>
    <row r="572632" spans="68:68" customFormat="1">
      <c r="BP572632" s="90"/>
    </row>
    <row r="572633" spans="68:68" customFormat="1">
      <c r="BP572633" s="90"/>
    </row>
    <row r="572634" spans="68:68" customFormat="1">
      <c r="BP572634" s="90"/>
    </row>
    <row r="572635" spans="68:68" customFormat="1">
      <c r="BP572635" s="90"/>
    </row>
    <row r="572636" spans="68:68" customFormat="1">
      <c r="BP572636" s="90"/>
    </row>
    <row r="572637" spans="68:68" customFormat="1">
      <c r="BP572637" s="90"/>
    </row>
    <row r="572638" spans="68:68" customFormat="1">
      <c r="BP572638" s="90"/>
    </row>
    <row r="572639" spans="68:68" customFormat="1">
      <c r="BP572639" s="90"/>
    </row>
    <row r="572640" spans="68:68" customFormat="1">
      <c r="BP572640" s="90"/>
    </row>
    <row r="572641" spans="68:68" customFormat="1">
      <c r="BP572641" s="90"/>
    </row>
    <row r="572642" spans="68:68" customFormat="1">
      <c r="BP572642" s="90"/>
    </row>
    <row r="572643" spans="68:68" customFormat="1">
      <c r="BP572643" s="90"/>
    </row>
    <row r="572644" spans="68:68" customFormat="1">
      <c r="BP572644" s="90"/>
    </row>
    <row r="572645" spans="68:68" customFormat="1">
      <c r="BP572645" s="90"/>
    </row>
    <row r="572646" spans="68:68" customFormat="1">
      <c r="BP572646" s="90"/>
    </row>
    <row r="572647" spans="68:68" customFormat="1">
      <c r="BP572647" s="90"/>
    </row>
    <row r="572648" spans="68:68" customFormat="1">
      <c r="BP572648" s="90"/>
    </row>
    <row r="572649" spans="68:68" customFormat="1">
      <c r="BP572649" s="90"/>
    </row>
    <row r="572650" spans="68:68" customFormat="1">
      <c r="BP572650" s="90"/>
    </row>
    <row r="572651" spans="68:68" customFormat="1">
      <c r="BP572651" s="90"/>
    </row>
    <row r="572652" spans="68:68" customFormat="1">
      <c r="BP572652" s="90"/>
    </row>
    <row r="572653" spans="68:68" customFormat="1">
      <c r="BP572653" s="90"/>
    </row>
    <row r="572654" spans="68:68" customFormat="1">
      <c r="BP572654" s="90"/>
    </row>
    <row r="572655" spans="68:68" customFormat="1">
      <c r="BP572655" s="90"/>
    </row>
    <row r="572656" spans="68:68" customFormat="1">
      <c r="BP572656" s="90"/>
    </row>
    <row r="572657" spans="68:68" customFormat="1">
      <c r="BP572657" s="90"/>
    </row>
    <row r="572658" spans="68:68" customFormat="1">
      <c r="BP572658" s="90"/>
    </row>
    <row r="572659" spans="68:68" customFormat="1">
      <c r="BP572659" s="90"/>
    </row>
    <row r="572660" spans="68:68" customFormat="1">
      <c r="BP572660" s="90"/>
    </row>
    <row r="572661" spans="68:68" customFormat="1">
      <c r="BP572661" s="90"/>
    </row>
    <row r="572662" spans="68:68" customFormat="1">
      <c r="BP572662" s="90"/>
    </row>
    <row r="572663" spans="68:68" customFormat="1">
      <c r="BP572663" s="90"/>
    </row>
    <row r="572664" spans="68:68" customFormat="1">
      <c r="BP572664" s="90"/>
    </row>
    <row r="572665" spans="68:68" customFormat="1">
      <c r="BP572665" s="90"/>
    </row>
    <row r="572666" spans="68:68" customFormat="1">
      <c r="BP572666" s="90"/>
    </row>
    <row r="572667" spans="68:68" customFormat="1">
      <c r="BP572667" s="90"/>
    </row>
    <row r="572668" spans="68:68" customFormat="1">
      <c r="BP572668" s="90"/>
    </row>
    <row r="572669" spans="68:68" customFormat="1">
      <c r="BP572669" s="90"/>
    </row>
    <row r="572670" spans="68:68" customFormat="1">
      <c r="BP572670" s="90"/>
    </row>
    <row r="572671" spans="68:68" customFormat="1">
      <c r="BP572671" s="90"/>
    </row>
    <row r="572672" spans="68:68" customFormat="1">
      <c r="BP572672" s="90"/>
    </row>
    <row r="572673" spans="68:68" customFormat="1">
      <c r="BP572673" s="90"/>
    </row>
    <row r="572674" spans="68:68" customFormat="1">
      <c r="BP572674" s="90"/>
    </row>
    <row r="572675" spans="68:68" customFormat="1">
      <c r="BP572675" s="90"/>
    </row>
    <row r="572676" spans="68:68" customFormat="1">
      <c r="BP572676" s="90"/>
    </row>
    <row r="572677" spans="68:68" customFormat="1">
      <c r="BP572677" s="90"/>
    </row>
    <row r="572678" spans="68:68" customFormat="1">
      <c r="BP572678" s="90"/>
    </row>
    <row r="572679" spans="68:68" customFormat="1">
      <c r="BP572679" s="90"/>
    </row>
    <row r="572680" spans="68:68" customFormat="1">
      <c r="BP572680" s="90"/>
    </row>
    <row r="572681" spans="68:68" customFormat="1">
      <c r="BP572681" s="90"/>
    </row>
    <row r="572682" spans="68:68" customFormat="1">
      <c r="BP572682" s="90"/>
    </row>
    <row r="572683" spans="68:68" customFormat="1">
      <c r="BP572683" s="90"/>
    </row>
    <row r="572684" spans="68:68" customFormat="1">
      <c r="BP572684" s="90"/>
    </row>
    <row r="572685" spans="68:68" customFormat="1">
      <c r="BP572685" s="90"/>
    </row>
    <row r="572686" spans="68:68" customFormat="1">
      <c r="BP572686" s="90"/>
    </row>
    <row r="572687" spans="68:68" customFormat="1">
      <c r="BP572687" s="90"/>
    </row>
    <row r="572688" spans="68:68" customFormat="1">
      <c r="BP572688" s="90"/>
    </row>
    <row r="572689" spans="68:68" customFormat="1">
      <c r="BP572689" s="90"/>
    </row>
    <row r="572690" spans="68:68" customFormat="1">
      <c r="BP572690" s="90"/>
    </row>
    <row r="572691" spans="68:68" customFormat="1">
      <c r="BP572691" s="90"/>
    </row>
    <row r="572692" spans="68:68" customFormat="1">
      <c r="BP572692" s="90"/>
    </row>
    <row r="572693" spans="68:68" customFormat="1">
      <c r="BP572693" s="90"/>
    </row>
    <row r="572694" spans="68:68" customFormat="1">
      <c r="BP572694" s="90"/>
    </row>
    <row r="572695" spans="68:68" customFormat="1">
      <c r="BP572695" s="90"/>
    </row>
    <row r="572696" spans="68:68" customFormat="1">
      <c r="BP572696" s="90"/>
    </row>
    <row r="572697" spans="68:68" customFormat="1">
      <c r="BP572697" s="90"/>
    </row>
    <row r="572698" spans="68:68" customFormat="1">
      <c r="BP572698" s="90"/>
    </row>
    <row r="572699" spans="68:68" customFormat="1">
      <c r="BP572699" s="90"/>
    </row>
    <row r="572700" spans="68:68" customFormat="1">
      <c r="BP572700" s="90"/>
    </row>
    <row r="572701" spans="68:68" customFormat="1">
      <c r="BP572701" s="90"/>
    </row>
    <row r="572702" spans="68:68" customFormat="1">
      <c r="BP572702" s="90"/>
    </row>
    <row r="572703" spans="68:68" customFormat="1">
      <c r="BP572703" s="90"/>
    </row>
    <row r="572704" spans="68:68" customFormat="1">
      <c r="BP572704" s="90"/>
    </row>
    <row r="572705" spans="68:68" customFormat="1">
      <c r="BP572705" s="90"/>
    </row>
    <row r="572706" spans="68:68" customFormat="1">
      <c r="BP572706" s="90"/>
    </row>
    <row r="572707" spans="68:68" customFormat="1">
      <c r="BP572707" s="90"/>
    </row>
    <row r="572708" spans="68:68" customFormat="1">
      <c r="BP572708" s="90"/>
    </row>
    <row r="572709" spans="68:68" customFormat="1">
      <c r="BP572709" s="90"/>
    </row>
    <row r="572710" spans="68:68" customFormat="1">
      <c r="BP572710" s="90"/>
    </row>
    <row r="572711" spans="68:68" customFormat="1">
      <c r="BP572711" s="90"/>
    </row>
    <row r="572712" spans="68:68" customFormat="1">
      <c r="BP572712" s="90"/>
    </row>
    <row r="572713" spans="68:68" customFormat="1">
      <c r="BP572713" s="90"/>
    </row>
    <row r="572714" spans="68:68" customFormat="1">
      <c r="BP572714" s="90"/>
    </row>
    <row r="572715" spans="68:68" customFormat="1">
      <c r="BP572715" s="90"/>
    </row>
    <row r="572716" spans="68:68" customFormat="1">
      <c r="BP572716" s="90"/>
    </row>
    <row r="572717" spans="68:68" customFormat="1">
      <c r="BP572717" s="90"/>
    </row>
    <row r="572718" spans="68:68" customFormat="1">
      <c r="BP572718" s="90"/>
    </row>
    <row r="572719" spans="68:68" customFormat="1">
      <c r="BP572719" s="90"/>
    </row>
    <row r="572720" spans="68:68" customFormat="1">
      <c r="BP572720" s="90"/>
    </row>
    <row r="572721" spans="68:68" customFormat="1">
      <c r="BP572721" s="90"/>
    </row>
    <row r="572722" spans="68:68" customFormat="1">
      <c r="BP572722" s="90"/>
    </row>
    <row r="572723" spans="68:68" customFormat="1">
      <c r="BP572723" s="90"/>
    </row>
    <row r="572724" spans="68:68" customFormat="1">
      <c r="BP572724" s="90"/>
    </row>
    <row r="572725" spans="68:68" customFormat="1">
      <c r="BP572725" s="90"/>
    </row>
    <row r="572726" spans="68:68" customFormat="1">
      <c r="BP572726" s="90"/>
    </row>
    <row r="572727" spans="68:68" customFormat="1">
      <c r="BP572727" s="90"/>
    </row>
    <row r="572728" spans="68:68" customFormat="1">
      <c r="BP572728" s="90"/>
    </row>
    <row r="572729" spans="68:68" customFormat="1">
      <c r="BP572729" s="90"/>
    </row>
    <row r="572730" spans="68:68" customFormat="1">
      <c r="BP572730" s="90"/>
    </row>
    <row r="572731" spans="68:68" customFormat="1">
      <c r="BP572731" s="90"/>
    </row>
    <row r="572732" spans="68:68" customFormat="1">
      <c r="BP572732" s="90"/>
    </row>
    <row r="572733" spans="68:68" customFormat="1">
      <c r="BP572733" s="90"/>
    </row>
    <row r="572734" spans="68:68" customFormat="1">
      <c r="BP572734" s="90"/>
    </row>
    <row r="572735" spans="68:68" customFormat="1">
      <c r="BP572735" s="90"/>
    </row>
    <row r="572736" spans="68:68" customFormat="1">
      <c r="BP572736" s="90"/>
    </row>
    <row r="572737" spans="68:68" customFormat="1">
      <c r="BP572737" s="90"/>
    </row>
    <row r="572738" spans="68:68" customFormat="1">
      <c r="BP572738" s="90"/>
    </row>
    <row r="572739" spans="68:68" customFormat="1">
      <c r="BP572739" s="90"/>
    </row>
    <row r="572740" spans="68:68" customFormat="1">
      <c r="BP572740" s="90"/>
    </row>
    <row r="572741" spans="68:68" customFormat="1">
      <c r="BP572741" s="90"/>
    </row>
    <row r="572742" spans="68:68" customFormat="1">
      <c r="BP572742" s="90"/>
    </row>
    <row r="572743" spans="68:68" customFormat="1">
      <c r="BP572743" s="90"/>
    </row>
    <row r="572744" spans="68:68" customFormat="1">
      <c r="BP572744" s="90"/>
    </row>
    <row r="572745" spans="68:68" customFormat="1">
      <c r="BP572745" s="90"/>
    </row>
    <row r="572746" spans="68:68" customFormat="1">
      <c r="BP572746" s="90"/>
    </row>
    <row r="572747" spans="68:68" customFormat="1">
      <c r="BP572747" s="90"/>
    </row>
    <row r="572748" spans="68:68" customFormat="1">
      <c r="BP572748" s="90"/>
    </row>
    <row r="572749" spans="68:68" customFormat="1">
      <c r="BP572749" s="90"/>
    </row>
    <row r="572750" spans="68:68" customFormat="1">
      <c r="BP572750" s="90"/>
    </row>
    <row r="572751" spans="68:68" customFormat="1">
      <c r="BP572751" s="90"/>
    </row>
    <row r="572752" spans="68:68" customFormat="1">
      <c r="BP572752" s="90"/>
    </row>
    <row r="572753" spans="68:68" customFormat="1">
      <c r="BP572753" s="90"/>
    </row>
    <row r="572754" spans="68:68" customFormat="1">
      <c r="BP572754" s="90"/>
    </row>
    <row r="572755" spans="68:68" customFormat="1">
      <c r="BP572755" s="90"/>
    </row>
    <row r="572756" spans="68:68" customFormat="1">
      <c r="BP572756" s="90"/>
    </row>
    <row r="572757" spans="68:68" customFormat="1">
      <c r="BP572757" s="90"/>
    </row>
    <row r="572758" spans="68:68" customFormat="1">
      <c r="BP572758" s="90"/>
    </row>
    <row r="572759" spans="68:68" customFormat="1">
      <c r="BP572759" s="90"/>
    </row>
    <row r="572760" spans="68:68" customFormat="1">
      <c r="BP572760" s="90"/>
    </row>
    <row r="572761" spans="68:68" customFormat="1">
      <c r="BP572761" s="90"/>
    </row>
    <row r="572762" spans="68:68" customFormat="1">
      <c r="BP572762" s="90"/>
    </row>
    <row r="572763" spans="68:68" customFormat="1">
      <c r="BP572763" s="90"/>
    </row>
    <row r="572764" spans="68:68" customFormat="1">
      <c r="BP572764" s="90"/>
    </row>
    <row r="572765" spans="68:68" customFormat="1">
      <c r="BP572765" s="90"/>
    </row>
    <row r="572766" spans="68:68" customFormat="1">
      <c r="BP572766" s="90"/>
    </row>
    <row r="572767" spans="68:68" customFormat="1">
      <c r="BP572767" s="90"/>
    </row>
    <row r="572768" spans="68:68" customFormat="1">
      <c r="BP572768" s="90"/>
    </row>
    <row r="572769" spans="68:68" customFormat="1">
      <c r="BP572769" s="90"/>
    </row>
    <row r="572770" spans="68:68" customFormat="1">
      <c r="BP572770" s="90"/>
    </row>
    <row r="572771" spans="68:68" customFormat="1">
      <c r="BP572771" s="90"/>
    </row>
    <row r="572772" spans="68:68" customFormat="1">
      <c r="BP572772" s="90"/>
    </row>
    <row r="572773" spans="68:68" customFormat="1">
      <c r="BP572773" s="90"/>
    </row>
    <row r="572774" spans="68:68" customFormat="1">
      <c r="BP572774" s="90"/>
    </row>
    <row r="572775" spans="68:68" customFormat="1">
      <c r="BP572775" s="90"/>
    </row>
    <row r="572776" spans="68:68" customFormat="1">
      <c r="BP572776" s="90"/>
    </row>
    <row r="572777" spans="68:68" customFormat="1">
      <c r="BP572777" s="90"/>
    </row>
    <row r="572778" spans="68:68" customFormat="1">
      <c r="BP572778" s="90"/>
    </row>
    <row r="572779" spans="68:68" customFormat="1">
      <c r="BP572779" s="90"/>
    </row>
    <row r="572780" spans="68:68" customFormat="1">
      <c r="BP572780" s="90"/>
    </row>
    <row r="572781" spans="68:68" customFormat="1">
      <c r="BP572781" s="90"/>
    </row>
    <row r="572782" spans="68:68" customFormat="1">
      <c r="BP572782" s="90"/>
    </row>
    <row r="572783" spans="68:68" customFormat="1">
      <c r="BP572783" s="90"/>
    </row>
    <row r="572784" spans="68:68" customFormat="1">
      <c r="BP572784" s="90"/>
    </row>
    <row r="572785" spans="68:68" customFormat="1">
      <c r="BP572785" s="90"/>
    </row>
    <row r="572786" spans="68:68" customFormat="1">
      <c r="BP572786" s="90"/>
    </row>
    <row r="572787" spans="68:68" customFormat="1">
      <c r="BP572787" s="90"/>
    </row>
    <row r="572788" spans="68:68" customFormat="1">
      <c r="BP572788" s="90"/>
    </row>
    <row r="572789" spans="68:68" customFormat="1">
      <c r="BP572789" s="90"/>
    </row>
    <row r="572790" spans="68:68" customFormat="1">
      <c r="BP572790" s="90"/>
    </row>
    <row r="572791" spans="68:68" customFormat="1">
      <c r="BP572791" s="90"/>
    </row>
    <row r="572792" spans="68:68" customFormat="1">
      <c r="BP572792" s="90"/>
    </row>
    <row r="572793" spans="68:68" customFormat="1">
      <c r="BP572793" s="90"/>
    </row>
    <row r="572794" spans="68:68" customFormat="1">
      <c r="BP572794" s="90"/>
    </row>
    <row r="572795" spans="68:68" customFormat="1">
      <c r="BP572795" s="90"/>
    </row>
    <row r="572796" spans="68:68" customFormat="1">
      <c r="BP572796" s="90"/>
    </row>
    <row r="572797" spans="68:68" customFormat="1">
      <c r="BP572797" s="90"/>
    </row>
    <row r="572798" spans="68:68" customFormat="1">
      <c r="BP572798" s="90"/>
    </row>
    <row r="572799" spans="68:68" customFormat="1">
      <c r="BP572799" s="90"/>
    </row>
    <row r="572800" spans="68:68" customFormat="1">
      <c r="BP572800" s="90"/>
    </row>
    <row r="572801" spans="68:68" customFormat="1">
      <c r="BP572801" s="90"/>
    </row>
    <row r="572802" spans="68:68" customFormat="1">
      <c r="BP572802" s="90"/>
    </row>
    <row r="572803" spans="68:68" customFormat="1">
      <c r="BP572803" s="90"/>
    </row>
    <row r="572804" spans="68:68" customFormat="1">
      <c r="BP572804" s="90"/>
    </row>
    <row r="572805" spans="68:68" customFormat="1">
      <c r="BP572805" s="90"/>
    </row>
    <row r="572806" spans="68:68" customFormat="1">
      <c r="BP572806" s="90"/>
    </row>
    <row r="572807" spans="68:68" customFormat="1">
      <c r="BP572807" s="90"/>
    </row>
    <row r="572808" spans="68:68" customFormat="1">
      <c r="BP572808" s="90"/>
    </row>
    <row r="572809" spans="68:68" customFormat="1">
      <c r="BP572809" s="90"/>
    </row>
    <row r="572810" spans="68:68" customFormat="1">
      <c r="BP572810" s="90"/>
    </row>
    <row r="572811" spans="68:68" customFormat="1">
      <c r="BP572811" s="90"/>
    </row>
    <row r="572812" spans="68:68" customFormat="1">
      <c r="BP572812" s="90"/>
    </row>
    <row r="572813" spans="68:68" customFormat="1">
      <c r="BP572813" s="90"/>
    </row>
    <row r="572814" spans="68:68" customFormat="1">
      <c r="BP572814" s="90"/>
    </row>
    <row r="572815" spans="68:68" customFormat="1">
      <c r="BP572815" s="90"/>
    </row>
    <row r="572816" spans="68:68" customFormat="1">
      <c r="BP572816" s="90"/>
    </row>
    <row r="572817" spans="68:68" customFormat="1">
      <c r="BP572817" s="90"/>
    </row>
    <row r="572818" spans="68:68" customFormat="1">
      <c r="BP572818" s="90"/>
    </row>
    <row r="572819" spans="68:68" customFormat="1">
      <c r="BP572819" s="90"/>
    </row>
    <row r="572820" spans="68:68" customFormat="1">
      <c r="BP572820" s="90"/>
    </row>
    <row r="572821" spans="68:68" customFormat="1">
      <c r="BP572821" s="90"/>
    </row>
    <row r="572822" spans="68:68" customFormat="1">
      <c r="BP572822" s="90"/>
    </row>
    <row r="572823" spans="68:68" customFormat="1">
      <c r="BP572823" s="90"/>
    </row>
    <row r="572824" spans="68:68" customFormat="1">
      <c r="BP572824" s="90"/>
    </row>
    <row r="572825" spans="68:68" customFormat="1">
      <c r="BP572825" s="90"/>
    </row>
    <row r="572826" spans="68:68" customFormat="1">
      <c r="BP572826" s="90"/>
    </row>
    <row r="572827" spans="68:68" customFormat="1">
      <c r="BP572827" s="90"/>
    </row>
    <row r="572828" spans="68:68" customFormat="1">
      <c r="BP572828" s="90"/>
    </row>
    <row r="572829" spans="68:68" customFormat="1">
      <c r="BP572829" s="90"/>
    </row>
    <row r="572830" spans="68:68" customFormat="1">
      <c r="BP572830" s="90"/>
    </row>
    <row r="572831" spans="68:68" customFormat="1">
      <c r="BP572831" s="90"/>
    </row>
    <row r="572832" spans="68:68" customFormat="1">
      <c r="BP572832" s="90"/>
    </row>
    <row r="572833" spans="68:68" customFormat="1">
      <c r="BP572833" s="90"/>
    </row>
    <row r="572834" spans="68:68" customFormat="1">
      <c r="BP572834" s="90"/>
    </row>
    <row r="572835" spans="68:68" customFormat="1">
      <c r="BP572835" s="90"/>
    </row>
    <row r="572836" spans="68:68" customFormat="1">
      <c r="BP572836" s="90"/>
    </row>
    <row r="572837" spans="68:68" customFormat="1">
      <c r="BP572837" s="90"/>
    </row>
    <row r="572838" spans="68:68" customFormat="1">
      <c r="BP572838" s="90"/>
    </row>
    <row r="572839" spans="68:68" customFormat="1">
      <c r="BP572839" s="90"/>
    </row>
    <row r="572840" spans="68:68" customFormat="1">
      <c r="BP572840" s="90"/>
    </row>
    <row r="572841" spans="68:68" customFormat="1">
      <c r="BP572841" s="90"/>
    </row>
    <row r="572842" spans="68:68" customFormat="1">
      <c r="BP572842" s="90"/>
    </row>
    <row r="572843" spans="68:68" customFormat="1">
      <c r="BP572843" s="90"/>
    </row>
    <row r="572844" spans="68:68" customFormat="1">
      <c r="BP572844" s="90"/>
    </row>
    <row r="572845" spans="68:68" customFormat="1">
      <c r="BP572845" s="90"/>
    </row>
    <row r="572846" spans="68:68" customFormat="1">
      <c r="BP572846" s="90"/>
    </row>
    <row r="572847" spans="68:68" customFormat="1">
      <c r="BP572847" s="90"/>
    </row>
    <row r="572848" spans="68:68" customFormat="1">
      <c r="BP572848" s="90"/>
    </row>
    <row r="572849" spans="68:68" customFormat="1">
      <c r="BP572849" s="90"/>
    </row>
    <row r="572850" spans="68:68" customFormat="1">
      <c r="BP572850" s="90"/>
    </row>
    <row r="572851" spans="68:68" customFormat="1">
      <c r="BP572851" s="90"/>
    </row>
    <row r="572852" spans="68:68" customFormat="1">
      <c r="BP572852" s="90"/>
    </row>
    <row r="572853" spans="68:68" customFormat="1">
      <c r="BP572853" s="90"/>
    </row>
    <row r="572854" spans="68:68" customFormat="1">
      <c r="BP572854" s="90"/>
    </row>
    <row r="572855" spans="68:68" customFormat="1">
      <c r="BP572855" s="90"/>
    </row>
    <row r="572856" spans="68:68" customFormat="1">
      <c r="BP572856" s="90"/>
    </row>
    <row r="572857" spans="68:68" customFormat="1">
      <c r="BP572857" s="90"/>
    </row>
    <row r="572858" spans="68:68" customFormat="1">
      <c r="BP572858" s="90"/>
    </row>
    <row r="572859" spans="68:68" customFormat="1">
      <c r="BP572859" s="90"/>
    </row>
    <row r="572860" spans="68:68" customFormat="1">
      <c r="BP572860" s="90"/>
    </row>
    <row r="572861" spans="68:68" customFormat="1">
      <c r="BP572861" s="90"/>
    </row>
    <row r="572862" spans="68:68" customFormat="1">
      <c r="BP572862" s="90"/>
    </row>
    <row r="572863" spans="68:68" customFormat="1">
      <c r="BP572863" s="90"/>
    </row>
    <row r="572864" spans="68:68" customFormat="1">
      <c r="BP572864" s="90"/>
    </row>
    <row r="572865" spans="68:68" customFormat="1">
      <c r="BP572865" s="90"/>
    </row>
    <row r="572866" spans="68:68" customFormat="1">
      <c r="BP572866" s="90"/>
    </row>
    <row r="572867" spans="68:68" customFormat="1">
      <c r="BP572867" s="90"/>
    </row>
    <row r="572868" spans="68:68" customFormat="1">
      <c r="BP572868" s="90"/>
    </row>
    <row r="572869" spans="68:68" customFormat="1">
      <c r="BP572869" s="90"/>
    </row>
    <row r="572870" spans="68:68" customFormat="1">
      <c r="BP572870" s="90"/>
    </row>
    <row r="572871" spans="68:68" customFormat="1">
      <c r="BP572871" s="90"/>
    </row>
    <row r="572872" spans="68:68" customFormat="1">
      <c r="BP572872" s="90"/>
    </row>
    <row r="572873" spans="68:68" customFormat="1">
      <c r="BP572873" s="90"/>
    </row>
    <row r="572874" spans="68:68" customFormat="1">
      <c r="BP572874" s="90"/>
    </row>
    <row r="572875" spans="68:68" customFormat="1">
      <c r="BP572875" s="90"/>
    </row>
    <row r="572876" spans="68:68" customFormat="1">
      <c r="BP572876" s="90"/>
    </row>
    <row r="572877" spans="68:68" customFormat="1">
      <c r="BP572877" s="90"/>
    </row>
    <row r="572878" spans="68:68" customFormat="1">
      <c r="BP572878" s="90"/>
    </row>
    <row r="572879" spans="68:68" customFormat="1">
      <c r="BP572879" s="90"/>
    </row>
    <row r="572880" spans="68:68" customFormat="1">
      <c r="BP572880" s="90"/>
    </row>
    <row r="572881" spans="68:68" customFormat="1">
      <c r="BP572881" s="90"/>
    </row>
    <row r="572882" spans="68:68" customFormat="1">
      <c r="BP572882" s="90"/>
    </row>
    <row r="572883" spans="68:68" customFormat="1">
      <c r="BP572883" s="90"/>
    </row>
    <row r="572884" spans="68:68" customFormat="1">
      <c r="BP572884" s="90"/>
    </row>
    <row r="572885" spans="68:68" customFormat="1">
      <c r="BP572885" s="90"/>
    </row>
    <row r="572886" spans="68:68" customFormat="1">
      <c r="BP572886" s="90"/>
    </row>
    <row r="572887" spans="68:68" customFormat="1">
      <c r="BP572887" s="90"/>
    </row>
    <row r="572888" spans="68:68" customFormat="1">
      <c r="BP572888" s="90"/>
    </row>
    <row r="572889" spans="68:68" customFormat="1">
      <c r="BP572889" s="90"/>
    </row>
    <row r="572890" spans="68:68" customFormat="1">
      <c r="BP572890" s="90"/>
    </row>
    <row r="572891" spans="68:68" customFormat="1">
      <c r="BP572891" s="90"/>
    </row>
    <row r="572892" spans="68:68" customFormat="1">
      <c r="BP572892" s="90"/>
    </row>
    <row r="572893" spans="68:68" customFormat="1">
      <c r="BP572893" s="90"/>
    </row>
    <row r="572894" spans="68:68" customFormat="1">
      <c r="BP572894" s="90"/>
    </row>
    <row r="572895" spans="68:68" customFormat="1">
      <c r="BP572895" s="90"/>
    </row>
    <row r="572896" spans="68:68" customFormat="1">
      <c r="BP572896" s="90"/>
    </row>
    <row r="572897" spans="68:68" customFormat="1">
      <c r="BP572897" s="90"/>
    </row>
    <row r="572898" spans="68:68" customFormat="1">
      <c r="BP572898" s="90"/>
    </row>
    <row r="572899" spans="68:68" customFormat="1">
      <c r="BP572899" s="90"/>
    </row>
    <row r="572900" spans="68:68" customFormat="1">
      <c r="BP572900" s="90"/>
    </row>
    <row r="572901" spans="68:68" customFormat="1">
      <c r="BP572901" s="90"/>
    </row>
    <row r="572902" spans="68:68" customFormat="1">
      <c r="BP572902" s="90"/>
    </row>
    <row r="572903" spans="68:68" customFormat="1">
      <c r="BP572903" s="90"/>
    </row>
    <row r="572904" spans="68:68" customFormat="1">
      <c r="BP572904" s="90"/>
    </row>
    <row r="572905" spans="68:68" customFormat="1">
      <c r="BP572905" s="90"/>
    </row>
    <row r="572906" spans="68:68" customFormat="1">
      <c r="BP572906" s="90"/>
    </row>
    <row r="572907" spans="68:68" customFormat="1">
      <c r="BP572907" s="90"/>
    </row>
    <row r="572908" spans="68:68" customFormat="1">
      <c r="BP572908" s="90"/>
    </row>
    <row r="572909" spans="68:68" customFormat="1">
      <c r="BP572909" s="90"/>
    </row>
    <row r="572910" spans="68:68" customFormat="1">
      <c r="BP572910" s="90"/>
    </row>
    <row r="572911" spans="68:68" customFormat="1">
      <c r="BP572911" s="90"/>
    </row>
    <row r="572912" spans="68:68" customFormat="1">
      <c r="BP572912" s="90"/>
    </row>
    <row r="572913" spans="68:68" customFormat="1">
      <c r="BP572913" s="90"/>
    </row>
    <row r="572914" spans="68:68" customFormat="1">
      <c r="BP572914" s="90"/>
    </row>
    <row r="572915" spans="68:68" customFormat="1">
      <c r="BP572915" s="90"/>
    </row>
    <row r="572916" spans="68:68" customFormat="1">
      <c r="BP572916" s="90"/>
    </row>
    <row r="572917" spans="68:68" customFormat="1">
      <c r="BP572917" s="90"/>
    </row>
    <row r="572918" spans="68:68" customFormat="1">
      <c r="BP572918" s="90"/>
    </row>
    <row r="572919" spans="68:68" customFormat="1">
      <c r="BP572919" s="90"/>
    </row>
    <row r="572920" spans="68:68" customFormat="1">
      <c r="BP572920" s="90"/>
    </row>
    <row r="572921" spans="68:68" customFormat="1">
      <c r="BP572921" s="90"/>
    </row>
    <row r="572922" spans="68:68" customFormat="1">
      <c r="BP572922" s="90"/>
    </row>
    <row r="572923" spans="68:68" customFormat="1">
      <c r="BP572923" s="90"/>
    </row>
    <row r="572924" spans="68:68" customFormat="1">
      <c r="BP572924" s="90"/>
    </row>
    <row r="572925" spans="68:68" customFormat="1">
      <c r="BP572925" s="90"/>
    </row>
    <row r="572926" spans="68:68" customFormat="1">
      <c r="BP572926" s="90"/>
    </row>
    <row r="572927" spans="68:68" customFormat="1">
      <c r="BP572927" s="90"/>
    </row>
    <row r="572928" spans="68:68" customFormat="1">
      <c r="BP572928" s="90"/>
    </row>
    <row r="572929" spans="68:68" customFormat="1">
      <c r="BP572929" s="90"/>
    </row>
    <row r="572930" spans="68:68" customFormat="1">
      <c r="BP572930" s="90"/>
    </row>
    <row r="572931" spans="68:68" customFormat="1">
      <c r="BP572931" s="90"/>
    </row>
    <row r="572932" spans="68:68" customFormat="1">
      <c r="BP572932" s="90"/>
    </row>
    <row r="572933" spans="68:68" customFormat="1">
      <c r="BP572933" s="90"/>
    </row>
    <row r="572934" spans="68:68" customFormat="1">
      <c r="BP572934" s="90"/>
    </row>
    <row r="572935" spans="68:68" customFormat="1">
      <c r="BP572935" s="90"/>
    </row>
    <row r="572936" spans="68:68" customFormat="1">
      <c r="BP572936" s="90"/>
    </row>
    <row r="572937" spans="68:68" customFormat="1">
      <c r="BP572937" s="90"/>
    </row>
    <row r="572938" spans="68:68" customFormat="1">
      <c r="BP572938" s="90"/>
    </row>
    <row r="572939" spans="68:68" customFormat="1">
      <c r="BP572939" s="90"/>
    </row>
    <row r="572940" spans="68:68" customFormat="1">
      <c r="BP572940" s="90"/>
    </row>
    <row r="572941" spans="68:68" customFormat="1">
      <c r="BP572941" s="90"/>
    </row>
    <row r="572942" spans="68:68" customFormat="1">
      <c r="BP572942" s="90"/>
    </row>
    <row r="572943" spans="68:68" customFormat="1">
      <c r="BP572943" s="90"/>
    </row>
    <row r="572944" spans="68:68" customFormat="1">
      <c r="BP572944" s="90"/>
    </row>
    <row r="572945" spans="68:68" customFormat="1">
      <c r="BP572945" s="90"/>
    </row>
    <row r="572946" spans="68:68" customFormat="1">
      <c r="BP572946" s="90"/>
    </row>
    <row r="572947" spans="68:68" customFormat="1">
      <c r="BP572947" s="90"/>
    </row>
    <row r="572948" spans="68:68" customFormat="1">
      <c r="BP572948" s="90"/>
    </row>
    <row r="572949" spans="68:68" customFormat="1">
      <c r="BP572949" s="90"/>
    </row>
    <row r="572950" spans="68:68" customFormat="1">
      <c r="BP572950" s="90"/>
    </row>
    <row r="572951" spans="68:68" customFormat="1">
      <c r="BP572951" s="90"/>
    </row>
    <row r="572952" spans="68:68" customFormat="1">
      <c r="BP572952" s="90"/>
    </row>
    <row r="572953" spans="68:68" customFormat="1">
      <c r="BP572953" s="90"/>
    </row>
    <row r="572954" spans="68:68" customFormat="1">
      <c r="BP572954" s="90"/>
    </row>
    <row r="572955" spans="68:68" customFormat="1">
      <c r="BP572955" s="90"/>
    </row>
    <row r="572956" spans="68:68" customFormat="1">
      <c r="BP572956" s="90"/>
    </row>
    <row r="572957" spans="68:68" customFormat="1">
      <c r="BP572957" s="90"/>
    </row>
    <row r="572958" spans="68:68" customFormat="1">
      <c r="BP572958" s="90"/>
    </row>
    <row r="572959" spans="68:68" customFormat="1">
      <c r="BP572959" s="90"/>
    </row>
    <row r="572960" spans="68:68" customFormat="1">
      <c r="BP572960" s="90"/>
    </row>
    <row r="572961" spans="68:68" customFormat="1">
      <c r="BP572961" s="90"/>
    </row>
    <row r="572962" spans="68:68" customFormat="1">
      <c r="BP572962" s="90"/>
    </row>
    <row r="572963" spans="68:68" customFormat="1">
      <c r="BP572963" s="90"/>
    </row>
    <row r="572964" spans="68:68" customFormat="1">
      <c r="BP572964" s="90"/>
    </row>
    <row r="572965" spans="68:68" customFormat="1">
      <c r="BP572965" s="90"/>
    </row>
    <row r="572966" spans="68:68" customFormat="1">
      <c r="BP572966" s="90"/>
    </row>
    <row r="572967" spans="68:68" customFormat="1">
      <c r="BP572967" s="90"/>
    </row>
    <row r="572968" spans="68:68" customFormat="1">
      <c r="BP572968" s="90"/>
    </row>
    <row r="572969" spans="68:68" customFormat="1">
      <c r="BP572969" s="90"/>
    </row>
    <row r="572970" spans="68:68" customFormat="1">
      <c r="BP572970" s="90"/>
    </row>
    <row r="572971" spans="68:68" customFormat="1">
      <c r="BP572971" s="90"/>
    </row>
    <row r="572972" spans="68:68" customFormat="1">
      <c r="BP572972" s="90"/>
    </row>
    <row r="572973" spans="68:68" customFormat="1">
      <c r="BP572973" s="90"/>
    </row>
    <row r="572974" spans="68:68" customFormat="1">
      <c r="BP572974" s="90"/>
    </row>
    <row r="572975" spans="68:68" customFormat="1">
      <c r="BP572975" s="90"/>
    </row>
    <row r="572976" spans="68:68" customFormat="1">
      <c r="BP572976" s="90"/>
    </row>
    <row r="572977" spans="68:68" customFormat="1">
      <c r="BP572977" s="90"/>
    </row>
    <row r="572978" spans="68:68" customFormat="1">
      <c r="BP572978" s="90"/>
    </row>
    <row r="572979" spans="68:68" customFormat="1">
      <c r="BP572979" s="90"/>
    </row>
    <row r="572980" spans="68:68" customFormat="1">
      <c r="BP572980" s="90"/>
    </row>
    <row r="572981" spans="68:68" customFormat="1">
      <c r="BP572981" s="90"/>
    </row>
    <row r="572982" spans="68:68" customFormat="1">
      <c r="BP572982" s="90"/>
    </row>
    <row r="572983" spans="68:68" customFormat="1">
      <c r="BP572983" s="90"/>
    </row>
    <row r="572984" spans="68:68" customFormat="1">
      <c r="BP572984" s="90"/>
    </row>
    <row r="572985" spans="68:68" customFormat="1">
      <c r="BP572985" s="90"/>
    </row>
    <row r="572986" spans="68:68" customFormat="1">
      <c r="BP572986" s="90"/>
    </row>
    <row r="572987" spans="68:68" customFormat="1">
      <c r="BP572987" s="90"/>
    </row>
    <row r="572988" spans="68:68" customFormat="1">
      <c r="BP572988" s="90"/>
    </row>
    <row r="572989" spans="68:68" customFormat="1">
      <c r="BP572989" s="90"/>
    </row>
    <row r="572990" spans="68:68" customFormat="1">
      <c r="BP572990" s="90"/>
    </row>
    <row r="572991" spans="68:68" customFormat="1">
      <c r="BP572991" s="90"/>
    </row>
    <row r="572992" spans="68:68" customFormat="1">
      <c r="BP572992" s="90"/>
    </row>
    <row r="572993" spans="68:68" customFormat="1">
      <c r="BP572993" s="90"/>
    </row>
    <row r="572994" spans="68:68" customFormat="1">
      <c r="BP572994" s="90"/>
    </row>
    <row r="572995" spans="68:68" customFormat="1">
      <c r="BP572995" s="90"/>
    </row>
    <row r="572996" spans="68:68" customFormat="1">
      <c r="BP572996" s="90"/>
    </row>
    <row r="572997" spans="68:68" customFormat="1">
      <c r="BP572997" s="90"/>
    </row>
    <row r="572998" spans="68:68" customFormat="1">
      <c r="BP572998" s="90"/>
    </row>
    <row r="572999" spans="68:68" customFormat="1">
      <c r="BP572999" s="90"/>
    </row>
    <row r="573000" spans="68:68" customFormat="1">
      <c r="BP573000" s="90"/>
    </row>
    <row r="573001" spans="68:68" customFormat="1">
      <c r="BP573001" s="90"/>
    </row>
    <row r="573002" spans="68:68" customFormat="1">
      <c r="BP573002" s="90"/>
    </row>
    <row r="573003" spans="68:68" customFormat="1">
      <c r="BP573003" s="90"/>
    </row>
    <row r="573004" spans="68:68" customFormat="1">
      <c r="BP573004" s="90"/>
    </row>
    <row r="573005" spans="68:68" customFormat="1">
      <c r="BP573005" s="90"/>
    </row>
    <row r="573006" spans="68:68" customFormat="1">
      <c r="BP573006" s="90"/>
    </row>
    <row r="573007" spans="68:68" customFormat="1">
      <c r="BP573007" s="90"/>
    </row>
    <row r="573008" spans="68:68" customFormat="1">
      <c r="BP573008" s="90"/>
    </row>
    <row r="573009" spans="68:68" customFormat="1">
      <c r="BP573009" s="90"/>
    </row>
    <row r="573010" spans="68:68" customFormat="1">
      <c r="BP573010" s="90"/>
    </row>
    <row r="573011" spans="68:68" customFormat="1">
      <c r="BP573011" s="90"/>
    </row>
    <row r="573012" spans="68:68" customFormat="1">
      <c r="BP573012" s="90"/>
    </row>
    <row r="573013" spans="68:68" customFormat="1">
      <c r="BP573013" s="90"/>
    </row>
    <row r="573014" spans="68:68" customFormat="1">
      <c r="BP573014" s="90"/>
    </row>
    <row r="573015" spans="68:68" customFormat="1">
      <c r="BP573015" s="90"/>
    </row>
    <row r="573016" spans="68:68" customFormat="1">
      <c r="BP573016" s="90"/>
    </row>
    <row r="573017" spans="68:68" customFormat="1">
      <c r="BP573017" s="90"/>
    </row>
    <row r="573018" spans="68:68" customFormat="1">
      <c r="BP573018" s="90"/>
    </row>
    <row r="573019" spans="68:68" customFormat="1">
      <c r="BP573019" s="90"/>
    </row>
    <row r="573020" spans="68:68" customFormat="1">
      <c r="BP573020" s="90"/>
    </row>
    <row r="573021" spans="68:68" customFormat="1">
      <c r="BP573021" s="90"/>
    </row>
    <row r="573022" spans="68:68" customFormat="1">
      <c r="BP573022" s="90"/>
    </row>
    <row r="573023" spans="68:68" customFormat="1">
      <c r="BP573023" s="90"/>
    </row>
    <row r="573024" spans="68:68" customFormat="1">
      <c r="BP573024" s="90"/>
    </row>
    <row r="573025" spans="68:68" customFormat="1">
      <c r="BP573025" s="90"/>
    </row>
    <row r="573026" spans="68:68" customFormat="1">
      <c r="BP573026" s="90"/>
    </row>
    <row r="573027" spans="68:68" customFormat="1">
      <c r="BP573027" s="90"/>
    </row>
    <row r="573028" spans="68:68" customFormat="1">
      <c r="BP573028" s="90"/>
    </row>
    <row r="573029" spans="68:68" customFormat="1">
      <c r="BP573029" s="90"/>
    </row>
    <row r="573030" spans="68:68" customFormat="1">
      <c r="BP573030" s="90"/>
    </row>
    <row r="573031" spans="68:68" customFormat="1">
      <c r="BP573031" s="90"/>
    </row>
    <row r="573032" spans="68:68" customFormat="1">
      <c r="BP573032" s="90"/>
    </row>
    <row r="573033" spans="68:68" customFormat="1">
      <c r="BP573033" s="90"/>
    </row>
    <row r="573034" spans="68:68" customFormat="1">
      <c r="BP573034" s="90"/>
    </row>
    <row r="573035" spans="68:68" customFormat="1">
      <c r="BP573035" s="90"/>
    </row>
    <row r="573036" spans="68:68" customFormat="1">
      <c r="BP573036" s="90"/>
    </row>
    <row r="573037" spans="68:68" customFormat="1">
      <c r="BP573037" s="90"/>
    </row>
    <row r="573038" spans="68:68" customFormat="1">
      <c r="BP573038" s="90"/>
    </row>
    <row r="573039" spans="68:68" customFormat="1">
      <c r="BP573039" s="90"/>
    </row>
    <row r="573040" spans="68:68" customFormat="1">
      <c r="BP573040" s="90"/>
    </row>
    <row r="573041" spans="68:68" customFormat="1">
      <c r="BP573041" s="90"/>
    </row>
    <row r="573042" spans="68:68" customFormat="1">
      <c r="BP573042" s="90"/>
    </row>
    <row r="573043" spans="68:68" customFormat="1">
      <c r="BP573043" s="90"/>
    </row>
    <row r="573044" spans="68:68" customFormat="1">
      <c r="BP573044" s="90"/>
    </row>
    <row r="573045" spans="68:68" customFormat="1">
      <c r="BP573045" s="90"/>
    </row>
    <row r="573046" spans="68:68" customFormat="1">
      <c r="BP573046" s="90"/>
    </row>
    <row r="573047" spans="68:68" customFormat="1">
      <c r="BP573047" s="90"/>
    </row>
    <row r="573048" spans="68:68" customFormat="1">
      <c r="BP573048" s="90"/>
    </row>
    <row r="573049" spans="68:68" customFormat="1">
      <c r="BP573049" s="90"/>
    </row>
    <row r="573050" spans="68:68" customFormat="1">
      <c r="BP573050" s="90"/>
    </row>
    <row r="573051" spans="68:68" customFormat="1">
      <c r="BP573051" s="90"/>
    </row>
    <row r="573052" spans="68:68" customFormat="1">
      <c r="BP573052" s="90"/>
    </row>
    <row r="573053" spans="68:68" customFormat="1">
      <c r="BP573053" s="90"/>
    </row>
    <row r="573054" spans="68:68" customFormat="1">
      <c r="BP573054" s="90"/>
    </row>
    <row r="573055" spans="68:68" customFormat="1">
      <c r="BP573055" s="90"/>
    </row>
    <row r="573056" spans="68:68" customFormat="1">
      <c r="BP573056" s="90"/>
    </row>
    <row r="573057" spans="68:68" customFormat="1">
      <c r="BP573057" s="90"/>
    </row>
    <row r="573058" spans="68:68" customFormat="1">
      <c r="BP573058" s="90"/>
    </row>
    <row r="573059" spans="68:68" customFormat="1">
      <c r="BP573059" s="90"/>
    </row>
    <row r="573060" spans="68:68" customFormat="1">
      <c r="BP573060" s="90"/>
    </row>
    <row r="573061" spans="68:68" customFormat="1">
      <c r="BP573061" s="90"/>
    </row>
    <row r="573062" spans="68:68" customFormat="1">
      <c r="BP573062" s="90"/>
    </row>
    <row r="573063" spans="68:68" customFormat="1">
      <c r="BP573063" s="90"/>
    </row>
    <row r="573064" spans="68:68" customFormat="1">
      <c r="BP573064" s="90"/>
    </row>
    <row r="573065" spans="68:68" customFormat="1">
      <c r="BP573065" s="90"/>
    </row>
    <row r="573066" spans="68:68" customFormat="1">
      <c r="BP573066" s="90"/>
    </row>
    <row r="573067" spans="68:68" customFormat="1">
      <c r="BP573067" s="90"/>
    </row>
    <row r="573068" spans="68:68" customFormat="1">
      <c r="BP573068" s="90"/>
    </row>
    <row r="573069" spans="68:68" customFormat="1">
      <c r="BP573069" s="90"/>
    </row>
    <row r="573070" spans="68:68" customFormat="1">
      <c r="BP573070" s="90"/>
    </row>
    <row r="573071" spans="68:68" customFormat="1">
      <c r="BP573071" s="90"/>
    </row>
    <row r="573072" spans="68:68" customFormat="1">
      <c r="BP573072" s="90"/>
    </row>
    <row r="573073" spans="68:68" customFormat="1">
      <c r="BP573073" s="90"/>
    </row>
    <row r="573074" spans="68:68" customFormat="1">
      <c r="BP573074" s="90"/>
    </row>
    <row r="573075" spans="68:68" customFormat="1">
      <c r="BP573075" s="90"/>
    </row>
    <row r="573076" spans="68:68" customFormat="1">
      <c r="BP573076" s="90"/>
    </row>
    <row r="573077" spans="68:68" customFormat="1">
      <c r="BP573077" s="90"/>
    </row>
    <row r="573078" spans="68:68" customFormat="1">
      <c r="BP573078" s="90"/>
    </row>
    <row r="573079" spans="68:68" customFormat="1">
      <c r="BP573079" s="90"/>
    </row>
    <row r="573080" spans="68:68" customFormat="1">
      <c r="BP573080" s="90"/>
    </row>
    <row r="573081" spans="68:68" customFormat="1">
      <c r="BP573081" s="90"/>
    </row>
    <row r="573082" spans="68:68" customFormat="1">
      <c r="BP573082" s="90"/>
    </row>
    <row r="573083" spans="68:68" customFormat="1">
      <c r="BP573083" s="90"/>
    </row>
    <row r="573084" spans="68:68" customFormat="1">
      <c r="BP573084" s="90"/>
    </row>
    <row r="573085" spans="68:68" customFormat="1">
      <c r="BP573085" s="90"/>
    </row>
    <row r="573086" spans="68:68" customFormat="1">
      <c r="BP573086" s="90"/>
    </row>
    <row r="573087" spans="68:68" customFormat="1">
      <c r="BP573087" s="90"/>
    </row>
    <row r="573088" spans="68:68" customFormat="1">
      <c r="BP573088" s="90"/>
    </row>
    <row r="573089" spans="68:68" customFormat="1">
      <c r="BP573089" s="90"/>
    </row>
    <row r="573090" spans="68:68" customFormat="1">
      <c r="BP573090" s="90"/>
    </row>
    <row r="573091" spans="68:68" customFormat="1">
      <c r="BP573091" s="90"/>
    </row>
    <row r="573092" spans="68:68" customFormat="1">
      <c r="BP573092" s="90"/>
    </row>
    <row r="573093" spans="68:68" customFormat="1">
      <c r="BP573093" s="90"/>
    </row>
    <row r="573094" spans="68:68" customFormat="1">
      <c r="BP573094" s="90"/>
    </row>
    <row r="573095" spans="68:68" customFormat="1">
      <c r="BP573095" s="90"/>
    </row>
    <row r="573096" spans="68:68" customFormat="1">
      <c r="BP573096" s="90"/>
    </row>
    <row r="573097" spans="68:68" customFormat="1">
      <c r="BP573097" s="90"/>
    </row>
    <row r="573098" spans="68:68" customFormat="1">
      <c r="BP573098" s="90"/>
    </row>
    <row r="573099" spans="68:68" customFormat="1">
      <c r="BP573099" s="90"/>
    </row>
    <row r="573100" spans="68:68" customFormat="1">
      <c r="BP573100" s="90"/>
    </row>
    <row r="573101" spans="68:68" customFormat="1">
      <c r="BP573101" s="90"/>
    </row>
    <row r="573102" spans="68:68" customFormat="1">
      <c r="BP573102" s="90"/>
    </row>
    <row r="573103" spans="68:68" customFormat="1">
      <c r="BP573103" s="90"/>
    </row>
    <row r="573104" spans="68:68" customFormat="1">
      <c r="BP573104" s="90"/>
    </row>
    <row r="573105" spans="68:68" customFormat="1">
      <c r="BP573105" s="90"/>
    </row>
    <row r="573106" spans="68:68" customFormat="1">
      <c r="BP573106" s="90"/>
    </row>
    <row r="573107" spans="68:68" customFormat="1">
      <c r="BP573107" s="90"/>
    </row>
    <row r="573108" spans="68:68" customFormat="1">
      <c r="BP573108" s="90"/>
    </row>
    <row r="573109" spans="68:68" customFormat="1">
      <c r="BP573109" s="90"/>
    </row>
    <row r="573110" spans="68:68" customFormat="1">
      <c r="BP573110" s="90"/>
    </row>
    <row r="573111" spans="68:68" customFormat="1">
      <c r="BP573111" s="90"/>
    </row>
    <row r="573112" spans="68:68" customFormat="1">
      <c r="BP573112" s="90"/>
    </row>
    <row r="573113" spans="68:68" customFormat="1">
      <c r="BP573113" s="90"/>
    </row>
    <row r="573114" spans="68:68" customFormat="1">
      <c r="BP573114" s="90"/>
    </row>
    <row r="573115" spans="68:68" customFormat="1">
      <c r="BP573115" s="90"/>
    </row>
    <row r="573116" spans="68:68" customFormat="1">
      <c r="BP573116" s="90"/>
    </row>
    <row r="573117" spans="68:68" customFormat="1">
      <c r="BP573117" s="90"/>
    </row>
    <row r="573118" spans="68:68" customFormat="1">
      <c r="BP573118" s="90"/>
    </row>
    <row r="573119" spans="68:68" customFormat="1">
      <c r="BP573119" s="90"/>
    </row>
    <row r="573120" spans="68:68" customFormat="1">
      <c r="BP573120" s="90"/>
    </row>
    <row r="573121" spans="68:68" customFormat="1">
      <c r="BP573121" s="90"/>
    </row>
    <row r="573122" spans="68:68" customFormat="1">
      <c r="BP573122" s="90"/>
    </row>
    <row r="573123" spans="68:68" customFormat="1">
      <c r="BP573123" s="90"/>
    </row>
    <row r="573124" spans="68:68" customFormat="1">
      <c r="BP573124" s="90"/>
    </row>
    <row r="573125" spans="68:68" customFormat="1">
      <c r="BP573125" s="90"/>
    </row>
    <row r="573126" spans="68:68" customFormat="1">
      <c r="BP573126" s="90"/>
    </row>
    <row r="573127" spans="68:68" customFormat="1">
      <c r="BP573127" s="90"/>
    </row>
    <row r="573128" spans="68:68" customFormat="1">
      <c r="BP573128" s="90"/>
    </row>
    <row r="573129" spans="68:68" customFormat="1">
      <c r="BP573129" s="90"/>
    </row>
    <row r="573130" spans="68:68" customFormat="1">
      <c r="BP573130" s="90"/>
    </row>
    <row r="573131" spans="68:68" customFormat="1">
      <c r="BP573131" s="90"/>
    </row>
    <row r="573132" spans="68:68" customFormat="1">
      <c r="BP573132" s="90"/>
    </row>
    <row r="573133" spans="68:68" customFormat="1">
      <c r="BP573133" s="90"/>
    </row>
    <row r="573134" spans="68:68" customFormat="1">
      <c r="BP573134" s="90"/>
    </row>
    <row r="573135" spans="68:68" customFormat="1">
      <c r="BP573135" s="90"/>
    </row>
    <row r="573136" spans="68:68" customFormat="1">
      <c r="BP573136" s="90"/>
    </row>
    <row r="573137" spans="68:68" customFormat="1">
      <c r="BP573137" s="90"/>
    </row>
    <row r="573138" spans="68:68" customFormat="1">
      <c r="BP573138" s="90"/>
    </row>
    <row r="573139" spans="68:68" customFormat="1">
      <c r="BP573139" s="90"/>
    </row>
    <row r="573140" spans="68:68" customFormat="1">
      <c r="BP573140" s="90"/>
    </row>
    <row r="573141" spans="68:68" customFormat="1">
      <c r="BP573141" s="90"/>
    </row>
    <row r="573142" spans="68:68" customFormat="1">
      <c r="BP573142" s="90"/>
    </row>
    <row r="573143" spans="68:68" customFormat="1">
      <c r="BP573143" s="90"/>
    </row>
    <row r="573144" spans="68:68" customFormat="1">
      <c r="BP573144" s="90"/>
    </row>
    <row r="573145" spans="68:68" customFormat="1">
      <c r="BP573145" s="90"/>
    </row>
    <row r="573146" spans="68:68" customFormat="1">
      <c r="BP573146" s="90"/>
    </row>
    <row r="573147" spans="68:68" customFormat="1">
      <c r="BP573147" s="90"/>
    </row>
    <row r="573148" spans="68:68" customFormat="1">
      <c r="BP573148" s="90"/>
    </row>
    <row r="573149" spans="68:68" customFormat="1">
      <c r="BP573149" s="90"/>
    </row>
    <row r="573150" spans="68:68" customFormat="1">
      <c r="BP573150" s="90"/>
    </row>
    <row r="573151" spans="68:68" customFormat="1">
      <c r="BP573151" s="90"/>
    </row>
    <row r="573152" spans="68:68" customFormat="1">
      <c r="BP573152" s="90"/>
    </row>
    <row r="573153" spans="68:68" customFormat="1">
      <c r="BP573153" s="90"/>
    </row>
    <row r="573154" spans="68:68" customFormat="1">
      <c r="BP573154" s="90"/>
    </row>
    <row r="573155" spans="68:68" customFormat="1">
      <c r="BP573155" s="90"/>
    </row>
    <row r="573156" spans="68:68" customFormat="1">
      <c r="BP573156" s="90"/>
    </row>
    <row r="573157" spans="68:68" customFormat="1">
      <c r="BP573157" s="90"/>
    </row>
    <row r="573158" spans="68:68" customFormat="1">
      <c r="BP573158" s="90"/>
    </row>
    <row r="573159" spans="68:68" customFormat="1">
      <c r="BP573159" s="90"/>
    </row>
    <row r="573160" spans="68:68" customFormat="1">
      <c r="BP573160" s="90"/>
    </row>
    <row r="573161" spans="68:68" customFormat="1">
      <c r="BP573161" s="90"/>
    </row>
    <row r="573162" spans="68:68" customFormat="1">
      <c r="BP573162" s="90"/>
    </row>
    <row r="573163" spans="68:68" customFormat="1">
      <c r="BP573163" s="90"/>
    </row>
    <row r="573164" spans="68:68" customFormat="1">
      <c r="BP573164" s="90"/>
    </row>
    <row r="573165" spans="68:68" customFormat="1">
      <c r="BP573165" s="90"/>
    </row>
    <row r="573166" spans="68:68" customFormat="1">
      <c r="BP573166" s="90"/>
    </row>
    <row r="573167" spans="68:68" customFormat="1">
      <c r="BP573167" s="90"/>
    </row>
    <row r="573168" spans="68:68" customFormat="1">
      <c r="BP573168" s="90"/>
    </row>
    <row r="573169" spans="68:68" customFormat="1">
      <c r="BP573169" s="90"/>
    </row>
    <row r="573170" spans="68:68" customFormat="1">
      <c r="BP573170" s="90"/>
    </row>
    <row r="573171" spans="68:68" customFormat="1">
      <c r="BP573171" s="90"/>
    </row>
    <row r="573172" spans="68:68" customFormat="1">
      <c r="BP573172" s="90"/>
    </row>
    <row r="573173" spans="68:68" customFormat="1">
      <c r="BP573173" s="90"/>
    </row>
    <row r="573174" spans="68:68" customFormat="1">
      <c r="BP573174" s="90"/>
    </row>
    <row r="573175" spans="68:68" customFormat="1">
      <c r="BP573175" s="90"/>
    </row>
    <row r="573176" spans="68:68" customFormat="1">
      <c r="BP573176" s="90"/>
    </row>
    <row r="573177" spans="68:68" customFormat="1">
      <c r="BP573177" s="90"/>
    </row>
    <row r="573178" spans="68:68" customFormat="1">
      <c r="BP573178" s="90"/>
    </row>
    <row r="573179" spans="68:68" customFormat="1">
      <c r="BP573179" s="90"/>
    </row>
    <row r="573180" spans="68:68" customFormat="1">
      <c r="BP573180" s="90"/>
    </row>
    <row r="573181" spans="68:68" customFormat="1">
      <c r="BP573181" s="90"/>
    </row>
    <row r="573182" spans="68:68" customFormat="1">
      <c r="BP573182" s="90"/>
    </row>
    <row r="573183" spans="68:68" customFormat="1">
      <c r="BP573183" s="90"/>
    </row>
    <row r="573184" spans="68:68" customFormat="1">
      <c r="BP573184" s="90"/>
    </row>
    <row r="573185" spans="68:68" customFormat="1">
      <c r="BP573185" s="90"/>
    </row>
    <row r="573186" spans="68:68" customFormat="1">
      <c r="BP573186" s="90"/>
    </row>
    <row r="573187" spans="68:68" customFormat="1">
      <c r="BP573187" s="90"/>
    </row>
    <row r="573188" spans="68:68" customFormat="1">
      <c r="BP573188" s="90"/>
    </row>
    <row r="573189" spans="68:68" customFormat="1">
      <c r="BP573189" s="90"/>
    </row>
    <row r="573190" spans="68:68" customFormat="1">
      <c r="BP573190" s="90"/>
    </row>
    <row r="573191" spans="68:68" customFormat="1">
      <c r="BP573191" s="90"/>
    </row>
    <row r="573192" spans="68:68" customFormat="1">
      <c r="BP573192" s="90"/>
    </row>
    <row r="573193" spans="68:68" customFormat="1">
      <c r="BP573193" s="90"/>
    </row>
    <row r="573194" spans="68:68" customFormat="1">
      <c r="BP573194" s="90"/>
    </row>
    <row r="573195" spans="68:68" customFormat="1">
      <c r="BP573195" s="90"/>
    </row>
    <row r="573196" spans="68:68" customFormat="1">
      <c r="BP573196" s="90"/>
    </row>
    <row r="573197" spans="68:68" customFormat="1">
      <c r="BP573197" s="90"/>
    </row>
    <row r="573198" spans="68:68" customFormat="1">
      <c r="BP573198" s="90"/>
    </row>
    <row r="573199" spans="68:68" customFormat="1">
      <c r="BP573199" s="90"/>
    </row>
    <row r="573200" spans="68:68" customFormat="1">
      <c r="BP573200" s="90"/>
    </row>
    <row r="573201" spans="68:68" customFormat="1">
      <c r="BP573201" s="90"/>
    </row>
    <row r="573202" spans="68:68" customFormat="1">
      <c r="BP573202" s="90"/>
    </row>
    <row r="573203" spans="68:68" customFormat="1">
      <c r="BP573203" s="90"/>
    </row>
    <row r="573204" spans="68:68" customFormat="1">
      <c r="BP573204" s="90"/>
    </row>
    <row r="573205" spans="68:68" customFormat="1">
      <c r="BP573205" s="90"/>
    </row>
    <row r="573206" spans="68:68" customFormat="1">
      <c r="BP573206" s="90"/>
    </row>
    <row r="573207" spans="68:68" customFormat="1">
      <c r="BP573207" s="90"/>
    </row>
    <row r="573208" spans="68:68" customFormat="1">
      <c r="BP573208" s="90"/>
    </row>
    <row r="573209" spans="68:68" customFormat="1">
      <c r="BP573209" s="90"/>
    </row>
    <row r="573210" spans="68:68" customFormat="1">
      <c r="BP573210" s="90"/>
    </row>
    <row r="573211" spans="68:68" customFormat="1">
      <c r="BP573211" s="90"/>
    </row>
    <row r="573212" spans="68:68" customFormat="1">
      <c r="BP573212" s="90"/>
    </row>
    <row r="573213" spans="68:68" customFormat="1">
      <c r="BP573213" s="90"/>
    </row>
    <row r="573214" spans="68:68" customFormat="1">
      <c r="BP573214" s="90"/>
    </row>
    <row r="573215" spans="68:68" customFormat="1">
      <c r="BP573215" s="90"/>
    </row>
    <row r="573216" spans="68:68" customFormat="1">
      <c r="BP573216" s="90"/>
    </row>
    <row r="573217" spans="68:68" customFormat="1">
      <c r="BP573217" s="90"/>
    </row>
    <row r="573218" spans="68:68" customFormat="1">
      <c r="BP573218" s="90"/>
    </row>
    <row r="573219" spans="68:68" customFormat="1">
      <c r="BP573219" s="90"/>
    </row>
    <row r="573220" spans="68:68" customFormat="1">
      <c r="BP573220" s="90"/>
    </row>
    <row r="573221" spans="68:68" customFormat="1">
      <c r="BP573221" s="90"/>
    </row>
    <row r="573222" spans="68:68" customFormat="1">
      <c r="BP573222" s="90"/>
    </row>
    <row r="573223" spans="68:68" customFormat="1">
      <c r="BP573223" s="90"/>
    </row>
    <row r="573224" spans="68:68" customFormat="1">
      <c r="BP573224" s="90"/>
    </row>
    <row r="573225" spans="68:68" customFormat="1">
      <c r="BP573225" s="90"/>
    </row>
    <row r="573226" spans="68:68" customFormat="1">
      <c r="BP573226" s="90"/>
    </row>
    <row r="573227" spans="68:68" customFormat="1">
      <c r="BP573227" s="90"/>
    </row>
    <row r="573228" spans="68:68" customFormat="1">
      <c r="BP573228" s="90"/>
    </row>
    <row r="573229" spans="68:68" customFormat="1">
      <c r="BP573229" s="90"/>
    </row>
    <row r="573230" spans="68:68" customFormat="1">
      <c r="BP573230" s="90"/>
    </row>
    <row r="573231" spans="68:68" customFormat="1">
      <c r="BP573231" s="90"/>
    </row>
    <row r="573232" spans="68:68" customFormat="1">
      <c r="BP573232" s="90"/>
    </row>
    <row r="573233" spans="68:68" customFormat="1">
      <c r="BP573233" s="90"/>
    </row>
    <row r="573234" spans="68:68" customFormat="1">
      <c r="BP573234" s="90"/>
    </row>
    <row r="573235" spans="68:68" customFormat="1">
      <c r="BP573235" s="90"/>
    </row>
    <row r="573236" spans="68:68" customFormat="1">
      <c r="BP573236" s="90"/>
    </row>
    <row r="573237" spans="68:68" customFormat="1">
      <c r="BP573237" s="90"/>
    </row>
    <row r="573238" spans="68:68" customFormat="1">
      <c r="BP573238" s="90"/>
    </row>
    <row r="573239" spans="68:68" customFormat="1">
      <c r="BP573239" s="90"/>
    </row>
    <row r="573240" spans="68:68" customFormat="1">
      <c r="BP573240" s="90"/>
    </row>
    <row r="573241" spans="68:68" customFormat="1">
      <c r="BP573241" s="90"/>
    </row>
    <row r="573242" spans="68:68" customFormat="1">
      <c r="BP573242" s="90"/>
    </row>
    <row r="573243" spans="68:68" customFormat="1">
      <c r="BP573243" s="90"/>
    </row>
    <row r="573244" spans="68:68" customFormat="1">
      <c r="BP573244" s="90"/>
    </row>
    <row r="573245" spans="68:68" customFormat="1">
      <c r="BP573245" s="90"/>
    </row>
    <row r="573246" spans="68:68" customFormat="1">
      <c r="BP573246" s="90"/>
    </row>
    <row r="573247" spans="68:68" customFormat="1">
      <c r="BP573247" s="90"/>
    </row>
    <row r="573248" spans="68:68" customFormat="1">
      <c r="BP573248" s="90"/>
    </row>
    <row r="573249" spans="68:68" customFormat="1">
      <c r="BP573249" s="90"/>
    </row>
    <row r="573250" spans="68:68" customFormat="1">
      <c r="BP573250" s="90"/>
    </row>
    <row r="573251" spans="68:68" customFormat="1">
      <c r="BP573251" s="90"/>
    </row>
    <row r="573252" spans="68:68" customFormat="1">
      <c r="BP573252" s="90"/>
    </row>
    <row r="573253" spans="68:68" customFormat="1">
      <c r="BP573253" s="90"/>
    </row>
    <row r="573254" spans="68:68" customFormat="1">
      <c r="BP573254" s="90"/>
    </row>
    <row r="573255" spans="68:68" customFormat="1">
      <c r="BP573255" s="90"/>
    </row>
    <row r="573256" spans="68:68" customFormat="1">
      <c r="BP573256" s="90"/>
    </row>
    <row r="573257" spans="68:68" customFormat="1">
      <c r="BP573257" s="90"/>
    </row>
    <row r="573258" spans="68:68" customFormat="1">
      <c r="BP573258" s="90"/>
    </row>
    <row r="573259" spans="68:68" customFormat="1">
      <c r="BP573259" s="90"/>
    </row>
    <row r="573260" spans="68:68" customFormat="1">
      <c r="BP573260" s="90"/>
    </row>
    <row r="573261" spans="68:68" customFormat="1">
      <c r="BP573261" s="90"/>
    </row>
    <row r="573262" spans="68:68" customFormat="1">
      <c r="BP573262" s="90"/>
    </row>
    <row r="573263" spans="68:68" customFormat="1">
      <c r="BP573263" s="90"/>
    </row>
    <row r="573264" spans="68:68" customFormat="1">
      <c r="BP573264" s="90"/>
    </row>
    <row r="573265" spans="68:68" customFormat="1">
      <c r="BP573265" s="90"/>
    </row>
    <row r="573266" spans="68:68" customFormat="1">
      <c r="BP573266" s="90"/>
    </row>
    <row r="573267" spans="68:68" customFormat="1">
      <c r="BP573267" s="90"/>
    </row>
    <row r="573268" spans="68:68" customFormat="1">
      <c r="BP573268" s="90"/>
    </row>
    <row r="573269" spans="68:68" customFormat="1">
      <c r="BP573269" s="90"/>
    </row>
    <row r="573270" spans="68:68" customFormat="1">
      <c r="BP573270" s="90"/>
    </row>
    <row r="573271" spans="68:68" customFormat="1">
      <c r="BP573271" s="90"/>
    </row>
    <row r="573272" spans="68:68" customFormat="1">
      <c r="BP573272" s="90"/>
    </row>
    <row r="573273" spans="68:68" customFormat="1">
      <c r="BP573273" s="90"/>
    </row>
    <row r="573274" spans="68:68" customFormat="1">
      <c r="BP573274" s="90"/>
    </row>
    <row r="573275" spans="68:68" customFormat="1">
      <c r="BP573275" s="90"/>
    </row>
    <row r="573276" spans="68:68" customFormat="1">
      <c r="BP573276" s="90"/>
    </row>
    <row r="573277" spans="68:68" customFormat="1">
      <c r="BP573277" s="90"/>
    </row>
    <row r="573278" spans="68:68" customFormat="1">
      <c r="BP573278" s="90"/>
    </row>
    <row r="573279" spans="68:68" customFormat="1">
      <c r="BP573279" s="90"/>
    </row>
    <row r="573280" spans="68:68" customFormat="1">
      <c r="BP573280" s="90"/>
    </row>
    <row r="573281" spans="68:68" customFormat="1">
      <c r="BP573281" s="90"/>
    </row>
    <row r="573282" spans="68:68" customFormat="1">
      <c r="BP573282" s="90"/>
    </row>
    <row r="573283" spans="68:68" customFormat="1">
      <c r="BP573283" s="90"/>
    </row>
    <row r="573284" spans="68:68" customFormat="1">
      <c r="BP573284" s="90"/>
    </row>
    <row r="573285" spans="68:68" customFormat="1">
      <c r="BP573285" s="90"/>
    </row>
    <row r="573286" spans="68:68" customFormat="1">
      <c r="BP573286" s="90"/>
    </row>
    <row r="573287" spans="68:68" customFormat="1">
      <c r="BP573287" s="90"/>
    </row>
    <row r="573288" spans="68:68" customFormat="1">
      <c r="BP573288" s="90"/>
    </row>
    <row r="573289" spans="68:68" customFormat="1">
      <c r="BP573289" s="90"/>
    </row>
    <row r="573290" spans="68:68" customFormat="1">
      <c r="BP573290" s="90"/>
    </row>
    <row r="573291" spans="68:68" customFormat="1">
      <c r="BP573291" s="90"/>
    </row>
    <row r="573292" spans="68:68" customFormat="1">
      <c r="BP573292" s="90"/>
    </row>
    <row r="573293" spans="68:68" customFormat="1">
      <c r="BP573293" s="90"/>
    </row>
    <row r="573294" spans="68:68" customFormat="1">
      <c r="BP573294" s="90"/>
    </row>
    <row r="573295" spans="68:68" customFormat="1">
      <c r="BP573295" s="90"/>
    </row>
    <row r="573296" spans="68:68" customFormat="1">
      <c r="BP573296" s="90"/>
    </row>
    <row r="573297" spans="68:68" customFormat="1">
      <c r="BP573297" s="90"/>
    </row>
    <row r="573298" spans="68:68" customFormat="1">
      <c r="BP573298" s="90"/>
    </row>
    <row r="573299" spans="68:68" customFormat="1">
      <c r="BP573299" s="90"/>
    </row>
    <row r="573300" spans="68:68" customFormat="1">
      <c r="BP573300" s="90"/>
    </row>
    <row r="573301" spans="68:68" customFormat="1">
      <c r="BP573301" s="90"/>
    </row>
    <row r="573302" spans="68:68" customFormat="1">
      <c r="BP573302" s="90"/>
    </row>
    <row r="573303" spans="68:68" customFormat="1">
      <c r="BP573303" s="90"/>
    </row>
    <row r="573304" spans="68:68" customFormat="1">
      <c r="BP573304" s="90"/>
    </row>
    <row r="573305" spans="68:68" customFormat="1">
      <c r="BP573305" s="90"/>
    </row>
    <row r="573306" spans="68:68" customFormat="1">
      <c r="BP573306" s="90"/>
    </row>
    <row r="573307" spans="68:68" customFormat="1">
      <c r="BP573307" s="90"/>
    </row>
    <row r="573308" spans="68:68" customFormat="1">
      <c r="BP573308" s="90"/>
    </row>
    <row r="573309" spans="68:68" customFormat="1">
      <c r="BP573309" s="90"/>
    </row>
    <row r="573310" spans="68:68" customFormat="1">
      <c r="BP573310" s="90"/>
    </row>
    <row r="573311" spans="68:68" customFormat="1">
      <c r="BP573311" s="90"/>
    </row>
    <row r="573312" spans="68:68" customFormat="1">
      <c r="BP573312" s="90"/>
    </row>
    <row r="573313" spans="68:68" customFormat="1">
      <c r="BP573313" s="90"/>
    </row>
    <row r="573314" spans="68:68" customFormat="1">
      <c r="BP573314" s="90"/>
    </row>
    <row r="573315" spans="68:68" customFormat="1">
      <c r="BP573315" s="90"/>
    </row>
    <row r="573316" spans="68:68" customFormat="1">
      <c r="BP573316" s="90"/>
    </row>
    <row r="573317" spans="68:68" customFormat="1">
      <c r="BP573317" s="90"/>
    </row>
    <row r="573318" spans="68:68" customFormat="1">
      <c r="BP573318" s="90"/>
    </row>
    <row r="573319" spans="68:68" customFormat="1">
      <c r="BP573319" s="90"/>
    </row>
    <row r="573320" spans="68:68" customFormat="1">
      <c r="BP573320" s="90"/>
    </row>
    <row r="573321" spans="68:68" customFormat="1">
      <c r="BP573321" s="90"/>
    </row>
    <row r="573322" spans="68:68" customFormat="1">
      <c r="BP573322" s="90"/>
    </row>
    <row r="573323" spans="68:68" customFormat="1">
      <c r="BP573323" s="90"/>
    </row>
    <row r="573324" spans="68:68" customFormat="1">
      <c r="BP573324" s="90"/>
    </row>
    <row r="573325" spans="68:68" customFormat="1">
      <c r="BP573325" s="90"/>
    </row>
    <row r="573326" spans="68:68" customFormat="1">
      <c r="BP573326" s="90"/>
    </row>
    <row r="573327" spans="68:68" customFormat="1">
      <c r="BP573327" s="90"/>
    </row>
    <row r="573328" spans="68:68" customFormat="1">
      <c r="BP573328" s="90"/>
    </row>
    <row r="573329" spans="68:68" customFormat="1">
      <c r="BP573329" s="90"/>
    </row>
    <row r="573330" spans="68:68" customFormat="1">
      <c r="BP573330" s="90"/>
    </row>
    <row r="573331" spans="68:68" customFormat="1">
      <c r="BP573331" s="90"/>
    </row>
    <row r="573332" spans="68:68" customFormat="1">
      <c r="BP573332" s="90"/>
    </row>
    <row r="573333" spans="68:68" customFormat="1">
      <c r="BP573333" s="90"/>
    </row>
    <row r="573334" spans="68:68" customFormat="1">
      <c r="BP573334" s="90"/>
    </row>
    <row r="573335" spans="68:68" customFormat="1">
      <c r="BP573335" s="90"/>
    </row>
    <row r="573336" spans="68:68" customFormat="1">
      <c r="BP573336" s="90"/>
    </row>
    <row r="573337" spans="68:68" customFormat="1">
      <c r="BP573337" s="90"/>
    </row>
    <row r="573338" spans="68:68" customFormat="1">
      <c r="BP573338" s="90"/>
    </row>
    <row r="573339" spans="68:68" customFormat="1">
      <c r="BP573339" s="90"/>
    </row>
    <row r="573340" spans="68:68" customFormat="1">
      <c r="BP573340" s="90"/>
    </row>
    <row r="573341" spans="68:68" customFormat="1">
      <c r="BP573341" s="90"/>
    </row>
    <row r="573342" spans="68:68" customFormat="1">
      <c r="BP573342" s="90"/>
    </row>
    <row r="573343" spans="68:68" customFormat="1">
      <c r="BP573343" s="90"/>
    </row>
    <row r="573344" spans="68:68" customFormat="1">
      <c r="BP573344" s="90"/>
    </row>
    <row r="573345" spans="68:68" customFormat="1">
      <c r="BP573345" s="90"/>
    </row>
    <row r="573346" spans="68:68" customFormat="1">
      <c r="BP573346" s="90"/>
    </row>
    <row r="573347" spans="68:68" customFormat="1">
      <c r="BP573347" s="90"/>
    </row>
    <row r="573348" spans="68:68" customFormat="1">
      <c r="BP573348" s="90"/>
    </row>
    <row r="573349" spans="68:68" customFormat="1">
      <c r="BP573349" s="90"/>
    </row>
    <row r="573350" spans="68:68" customFormat="1">
      <c r="BP573350" s="90"/>
    </row>
    <row r="573351" spans="68:68" customFormat="1">
      <c r="BP573351" s="90"/>
    </row>
    <row r="573352" spans="68:68" customFormat="1">
      <c r="BP573352" s="90"/>
    </row>
    <row r="573353" spans="68:68" customFormat="1">
      <c r="BP573353" s="90"/>
    </row>
    <row r="573354" spans="68:68" customFormat="1">
      <c r="BP573354" s="90"/>
    </row>
    <row r="573355" spans="68:68" customFormat="1">
      <c r="BP573355" s="90"/>
    </row>
    <row r="573356" spans="68:68" customFormat="1">
      <c r="BP573356" s="90"/>
    </row>
    <row r="573357" spans="68:68" customFormat="1">
      <c r="BP573357" s="90"/>
    </row>
    <row r="573358" spans="68:68" customFormat="1">
      <c r="BP573358" s="90"/>
    </row>
    <row r="573359" spans="68:68" customFormat="1">
      <c r="BP573359" s="90"/>
    </row>
    <row r="573360" spans="68:68" customFormat="1">
      <c r="BP573360" s="90"/>
    </row>
    <row r="573361" spans="68:68" customFormat="1">
      <c r="BP573361" s="90"/>
    </row>
    <row r="573362" spans="68:68" customFormat="1">
      <c r="BP573362" s="90"/>
    </row>
    <row r="573363" spans="68:68" customFormat="1">
      <c r="BP573363" s="90"/>
    </row>
    <row r="573364" spans="68:68" customFormat="1">
      <c r="BP573364" s="90"/>
    </row>
    <row r="573365" spans="68:68" customFormat="1">
      <c r="BP573365" s="90"/>
    </row>
    <row r="573366" spans="68:68" customFormat="1">
      <c r="BP573366" s="90"/>
    </row>
    <row r="573367" spans="68:68" customFormat="1">
      <c r="BP573367" s="90"/>
    </row>
    <row r="573368" spans="68:68" customFormat="1">
      <c r="BP573368" s="90"/>
    </row>
    <row r="573369" spans="68:68" customFormat="1">
      <c r="BP573369" s="90"/>
    </row>
    <row r="573370" spans="68:68" customFormat="1">
      <c r="BP573370" s="90"/>
    </row>
    <row r="573371" spans="68:68" customFormat="1">
      <c r="BP573371" s="90"/>
    </row>
    <row r="573372" spans="68:68" customFormat="1">
      <c r="BP573372" s="90"/>
    </row>
    <row r="573373" spans="68:68" customFormat="1">
      <c r="BP573373" s="90"/>
    </row>
    <row r="573374" spans="68:68" customFormat="1">
      <c r="BP573374" s="90"/>
    </row>
    <row r="573375" spans="68:68" customFormat="1">
      <c r="BP573375" s="90"/>
    </row>
    <row r="573376" spans="68:68" customFormat="1">
      <c r="BP573376" s="90"/>
    </row>
    <row r="573377" spans="68:68" customFormat="1">
      <c r="BP573377" s="90"/>
    </row>
    <row r="573378" spans="68:68" customFormat="1">
      <c r="BP573378" s="90"/>
    </row>
    <row r="573379" spans="68:68" customFormat="1">
      <c r="BP573379" s="90"/>
    </row>
    <row r="573380" spans="68:68" customFormat="1">
      <c r="BP573380" s="90"/>
    </row>
    <row r="573381" spans="68:68" customFormat="1">
      <c r="BP573381" s="90"/>
    </row>
    <row r="573382" spans="68:68" customFormat="1">
      <c r="BP573382" s="90"/>
    </row>
    <row r="573383" spans="68:68" customFormat="1">
      <c r="BP573383" s="90"/>
    </row>
    <row r="573384" spans="68:68" customFormat="1">
      <c r="BP573384" s="90"/>
    </row>
    <row r="573385" spans="68:68" customFormat="1">
      <c r="BP573385" s="90"/>
    </row>
    <row r="573386" spans="68:68" customFormat="1">
      <c r="BP573386" s="90"/>
    </row>
    <row r="573387" spans="68:68" customFormat="1">
      <c r="BP573387" s="90"/>
    </row>
    <row r="573388" spans="68:68" customFormat="1">
      <c r="BP573388" s="90"/>
    </row>
    <row r="573389" spans="68:68" customFormat="1">
      <c r="BP573389" s="90"/>
    </row>
    <row r="573390" spans="68:68" customFormat="1">
      <c r="BP573390" s="90"/>
    </row>
    <row r="573391" spans="68:68" customFormat="1">
      <c r="BP573391" s="90"/>
    </row>
    <row r="573392" spans="68:68" customFormat="1">
      <c r="BP573392" s="90"/>
    </row>
    <row r="573393" spans="68:68" customFormat="1">
      <c r="BP573393" s="90"/>
    </row>
    <row r="573394" spans="68:68" customFormat="1">
      <c r="BP573394" s="90"/>
    </row>
    <row r="573395" spans="68:68" customFormat="1">
      <c r="BP573395" s="90"/>
    </row>
    <row r="573396" spans="68:68" customFormat="1">
      <c r="BP573396" s="90"/>
    </row>
    <row r="573397" spans="68:68" customFormat="1">
      <c r="BP573397" s="90"/>
    </row>
    <row r="573398" spans="68:68" customFormat="1">
      <c r="BP573398" s="90"/>
    </row>
    <row r="573399" spans="68:68" customFormat="1">
      <c r="BP573399" s="90"/>
    </row>
    <row r="573400" spans="68:68" customFormat="1">
      <c r="BP573400" s="90"/>
    </row>
    <row r="573401" spans="68:68" customFormat="1">
      <c r="BP573401" s="90"/>
    </row>
    <row r="573402" spans="68:68" customFormat="1">
      <c r="BP573402" s="90"/>
    </row>
    <row r="573403" spans="68:68" customFormat="1">
      <c r="BP573403" s="90"/>
    </row>
    <row r="573404" spans="68:68" customFormat="1">
      <c r="BP573404" s="90"/>
    </row>
    <row r="573405" spans="68:68" customFormat="1">
      <c r="BP573405" s="90"/>
    </row>
    <row r="573406" spans="68:68" customFormat="1">
      <c r="BP573406" s="90"/>
    </row>
    <row r="573407" spans="68:68" customFormat="1">
      <c r="BP573407" s="90"/>
    </row>
    <row r="573408" spans="68:68" customFormat="1">
      <c r="BP573408" s="90"/>
    </row>
    <row r="573409" spans="68:68" customFormat="1">
      <c r="BP573409" s="90"/>
    </row>
    <row r="573410" spans="68:68" customFormat="1">
      <c r="BP573410" s="90"/>
    </row>
    <row r="573411" spans="68:68" customFormat="1">
      <c r="BP573411" s="90"/>
    </row>
    <row r="573412" spans="68:68" customFormat="1">
      <c r="BP573412" s="90"/>
    </row>
    <row r="573413" spans="68:68" customFormat="1">
      <c r="BP573413" s="90"/>
    </row>
    <row r="573414" spans="68:68" customFormat="1">
      <c r="BP573414" s="90"/>
    </row>
    <row r="573415" spans="68:68" customFormat="1">
      <c r="BP573415" s="90"/>
    </row>
    <row r="573416" spans="68:68" customFormat="1">
      <c r="BP573416" s="90"/>
    </row>
    <row r="573417" spans="68:68" customFormat="1">
      <c r="BP573417" s="90"/>
    </row>
    <row r="573418" spans="68:68" customFormat="1">
      <c r="BP573418" s="90"/>
    </row>
    <row r="573419" spans="68:68" customFormat="1">
      <c r="BP573419" s="90"/>
    </row>
    <row r="573420" spans="68:68" customFormat="1">
      <c r="BP573420" s="90"/>
    </row>
    <row r="573421" spans="68:68" customFormat="1">
      <c r="BP573421" s="90"/>
    </row>
    <row r="573422" spans="68:68" customFormat="1">
      <c r="BP573422" s="90"/>
    </row>
    <row r="573423" spans="68:68" customFormat="1">
      <c r="BP573423" s="90"/>
    </row>
    <row r="573424" spans="68:68" customFormat="1">
      <c r="BP573424" s="90"/>
    </row>
    <row r="573425" spans="68:68" customFormat="1">
      <c r="BP573425" s="90"/>
    </row>
    <row r="573426" spans="68:68" customFormat="1">
      <c r="BP573426" s="90"/>
    </row>
    <row r="573427" spans="68:68" customFormat="1">
      <c r="BP573427" s="90"/>
    </row>
    <row r="573428" spans="68:68" customFormat="1">
      <c r="BP573428" s="90"/>
    </row>
    <row r="573429" spans="68:68" customFormat="1">
      <c r="BP573429" s="90"/>
    </row>
    <row r="573430" spans="68:68" customFormat="1">
      <c r="BP573430" s="90"/>
    </row>
    <row r="573431" spans="68:68" customFormat="1">
      <c r="BP573431" s="90"/>
    </row>
    <row r="573432" spans="68:68" customFormat="1">
      <c r="BP573432" s="90"/>
    </row>
    <row r="573433" spans="68:68" customFormat="1">
      <c r="BP573433" s="90"/>
    </row>
    <row r="573434" spans="68:68" customFormat="1">
      <c r="BP573434" s="90"/>
    </row>
    <row r="573435" spans="68:68" customFormat="1">
      <c r="BP573435" s="90"/>
    </row>
    <row r="573436" spans="68:68" customFormat="1">
      <c r="BP573436" s="90"/>
    </row>
    <row r="573437" spans="68:68" customFormat="1">
      <c r="BP573437" s="90"/>
    </row>
    <row r="573438" spans="68:68" customFormat="1">
      <c r="BP573438" s="90"/>
    </row>
    <row r="573439" spans="68:68" customFormat="1">
      <c r="BP573439" s="90"/>
    </row>
    <row r="573440" spans="68:68" customFormat="1">
      <c r="BP573440" s="90"/>
    </row>
    <row r="573441" spans="68:68" customFormat="1">
      <c r="BP573441" s="90"/>
    </row>
    <row r="573442" spans="68:68" customFormat="1">
      <c r="BP573442" s="90"/>
    </row>
    <row r="573443" spans="68:68" customFormat="1">
      <c r="BP573443" s="90"/>
    </row>
    <row r="573444" spans="68:68" customFormat="1">
      <c r="BP573444" s="90"/>
    </row>
    <row r="573445" spans="68:68" customFormat="1">
      <c r="BP573445" s="90"/>
    </row>
    <row r="573446" spans="68:68" customFormat="1">
      <c r="BP573446" s="90"/>
    </row>
    <row r="573447" spans="68:68" customFormat="1">
      <c r="BP573447" s="90"/>
    </row>
    <row r="573448" spans="68:68" customFormat="1">
      <c r="BP573448" s="90"/>
    </row>
    <row r="573449" spans="68:68" customFormat="1">
      <c r="BP573449" s="90"/>
    </row>
    <row r="573450" spans="68:68" customFormat="1">
      <c r="BP573450" s="90"/>
    </row>
    <row r="573451" spans="68:68" customFormat="1">
      <c r="BP573451" s="90"/>
    </row>
    <row r="573452" spans="68:68" customFormat="1">
      <c r="BP573452" s="90"/>
    </row>
    <row r="573453" spans="68:68" customFormat="1">
      <c r="BP573453" s="90"/>
    </row>
    <row r="573454" spans="68:68" customFormat="1">
      <c r="BP573454" s="90"/>
    </row>
    <row r="573455" spans="68:68" customFormat="1">
      <c r="BP573455" s="90"/>
    </row>
    <row r="573456" spans="68:68" customFormat="1">
      <c r="BP573456" s="90"/>
    </row>
    <row r="573457" spans="68:68" customFormat="1">
      <c r="BP573457" s="90"/>
    </row>
    <row r="573458" spans="68:68" customFormat="1">
      <c r="BP573458" s="90"/>
    </row>
    <row r="573459" spans="68:68" customFormat="1">
      <c r="BP573459" s="90"/>
    </row>
    <row r="573460" spans="68:68" customFormat="1">
      <c r="BP573460" s="90"/>
    </row>
    <row r="573461" spans="68:68" customFormat="1">
      <c r="BP573461" s="90"/>
    </row>
    <row r="573462" spans="68:68" customFormat="1">
      <c r="BP573462" s="90"/>
    </row>
    <row r="573463" spans="68:68" customFormat="1">
      <c r="BP573463" s="90"/>
    </row>
    <row r="573464" spans="68:68" customFormat="1">
      <c r="BP573464" s="90"/>
    </row>
    <row r="573465" spans="68:68" customFormat="1">
      <c r="BP573465" s="90"/>
    </row>
    <row r="573466" spans="68:68" customFormat="1">
      <c r="BP573466" s="90"/>
    </row>
    <row r="573467" spans="68:68" customFormat="1">
      <c r="BP573467" s="90"/>
    </row>
    <row r="573468" spans="68:68" customFormat="1">
      <c r="BP573468" s="90"/>
    </row>
    <row r="573469" spans="68:68" customFormat="1">
      <c r="BP573469" s="90"/>
    </row>
    <row r="573470" spans="68:68" customFormat="1">
      <c r="BP573470" s="90"/>
    </row>
    <row r="573471" spans="68:68" customFormat="1">
      <c r="BP573471" s="90"/>
    </row>
    <row r="573472" spans="68:68" customFormat="1">
      <c r="BP573472" s="90"/>
    </row>
    <row r="573473" spans="68:68" customFormat="1">
      <c r="BP573473" s="90"/>
    </row>
    <row r="573474" spans="68:68" customFormat="1">
      <c r="BP573474" s="90"/>
    </row>
    <row r="573475" spans="68:68" customFormat="1">
      <c r="BP573475" s="90"/>
    </row>
    <row r="573476" spans="68:68" customFormat="1">
      <c r="BP573476" s="90"/>
    </row>
    <row r="573477" spans="68:68" customFormat="1">
      <c r="BP573477" s="90"/>
    </row>
    <row r="573478" spans="68:68" customFormat="1">
      <c r="BP573478" s="90"/>
    </row>
    <row r="573479" spans="68:68" customFormat="1">
      <c r="BP573479" s="90"/>
    </row>
    <row r="573480" spans="68:68" customFormat="1">
      <c r="BP573480" s="90"/>
    </row>
    <row r="573481" spans="68:68" customFormat="1">
      <c r="BP573481" s="90"/>
    </row>
    <row r="573482" spans="68:68" customFormat="1">
      <c r="BP573482" s="90"/>
    </row>
    <row r="573483" spans="68:68" customFormat="1">
      <c r="BP573483" s="90"/>
    </row>
    <row r="573484" spans="68:68" customFormat="1">
      <c r="BP573484" s="90"/>
    </row>
    <row r="573485" spans="68:68" customFormat="1">
      <c r="BP573485" s="90"/>
    </row>
    <row r="573486" spans="68:68" customFormat="1">
      <c r="BP573486" s="90"/>
    </row>
    <row r="573487" spans="68:68" customFormat="1">
      <c r="BP573487" s="90"/>
    </row>
    <row r="573488" spans="68:68" customFormat="1">
      <c r="BP573488" s="90"/>
    </row>
    <row r="573489" spans="68:68" customFormat="1">
      <c r="BP573489" s="90"/>
    </row>
    <row r="573490" spans="68:68" customFormat="1">
      <c r="BP573490" s="90"/>
    </row>
    <row r="573491" spans="68:68" customFormat="1">
      <c r="BP573491" s="90"/>
    </row>
    <row r="573492" spans="68:68" customFormat="1">
      <c r="BP573492" s="90"/>
    </row>
    <row r="573493" spans="68:68" customFormat="1">
      <c r="BP573493" s="90"/>
    </row>
    <row r="573494" spans="68:68" customFormat="1">
      <c r="BP573494" s="90"/>
    </row>
    <row r="573495" spans="68:68" customFormat="1">
      <c r="BP573495" s="90"/>
    </row>
    <row r="573496" spans="68:68" customFormat="1">
      <c r="BP573496" s="90"/>
    </row>
    <row r="573497" spans="68:68" customFormat="1">
      <c r="BP573497" s="90"/>
    </row>
    <row r="573498" spans="68:68" customFormat="1">
      <c r="BP573498" s="90"/>
    </row>
    <row r="573499" spans="68:68" customFormat="1">
      <c r="BP573499" s="90"/>
    </row>
    <row r="573500" spans="68:68" customFormat="1">
      <c r="BP573500" s="90"/>
    </row>
    <row r="573501" spans="68:68" customFormat="1">
      <c r="BP573501" s="90"/>
    </row>
    <row r="573502" spans="68:68" customFormat="1">
      <c r="BP573502" s="90"/>
    </row>
    <row r="573503" spans="68:68" customFormat="1">
      <c r="BP573503" s="90"/>
    </row>
    <row r="573504" spans="68:68" customFormat="1">
      <c r="BP573504" s="90"/>
    </row>
    <row r="573505" spans="68:68" customFormat="1">
      <c r="BP573505" s="90"/>
    </row>
    <row r="573506" spans="68:68" customFormat="1">
      <c r="BP573506" s="90"/>
    </row>
    <row r="573507" spans="68:68" customFormat="1">
      <c r="BP573507" s="90"/>
    </row>
    <row r="573508" spans="68:68" customFormat="1">
      <c r="BP573508" s="90"/>
    </row>
    <row r="573509" spans="68:68" customFormat="1">
      <c r="BP573509" s="90"/>
    </row>
    <row r="573510" spans="68:68" customFormat="1">
      <c r="BP573510" s="90"/>
    </row>
    <row r="573511" spans="68:68" customFormat="1">
      <c r="BP573511" s="90"/>
    </row>
    <row r="573512" spans="68:68" customFormat="1">
      <c r="BP573512" s="90"/>
    </row>
    <row r="573513" spans="68:68" customFormat="1">
      <c r="BP573513" s="90"/>
    </row>
    <row r="573514" spans="68:68" customFormat="1">
      <c r="BP573514" s="90"/>
    </row>
    <row r="573515" spans="68:68" customFormat="1">
      <c r="BP573515" s="90"/>
    </row>
    <row r="573516" spans="68:68" customFormat="1">
      <c r="BP573516" s="90"/>
    </row>
    <row r="573517" spans="68:68" customFormat="1">
      <c r="BP573517" s="90"/>
    </row>
    <row r="573518" spans="68:68" customFormat="1">
      <c r="BP573518" s="90"/>
    </row>
    <row r="573519" spans="68:68" customFormat="1">
      <c r="BP573519" s="90"/>
    </row>
    <row r="573520" spans="68:68" customFormat="1">
      <c r="BP573520" s="90"/>
    </row>
    <row r="573521" spans="68:68" customFormat="1">
      <c r="BP573521" s="90"/>
    </row>
    <row r="573522" spans="68:68" customFormat="1">
      <c r="BP573522" s="90"/>
    </row>
    <row r="573523" spans="68:68" customFormat="1">
      <c r="BP573523" s="90"/>
    </row>
    <row r="573524" spans="68:68" customFormat="1">
      <c r="BP573524" s="90"/>
    </row>
    <row r="573525" spans="68:68" customFormat="1">
      <c r="BP573525" s="90"/>
    </row>
    <row r="573526" spans="68:68" customFormat="1">
      <c r="BP573526" s="90"/>
    </row>
    <row r="573527" spans="68:68" customFormat="1">
      <c r="BP573527" s="90"/>
    </row>
    <row r="573528" spans="68:68" customFormat="1">
      <c r="BP573528" s="90"/>
    </row>
    <row r="573529" spans="68:68" customFormat="1">
      <c r="BP573529" s="90"/>
    </row>
    <row r="573530" spans="68:68" customFormat="1">
      <c r="BP573530" s="90"/>
    </row>
    <row r="573531" spans="68:68" customFormat="1">
      <c r="BP573531" s="90"/>
    </row>
    <row r="573532" spans="68:68" customFormat="1">
      <c r="BP573532" s="90"/>
    </row>
    <row r="573533" spans="68:68" customFormat="1">
      <c r="BP573533" s="90"/>
    </row>
    <row r="573534" spans="68:68" customFormat="1">
      <c r="BP573534" s="90"/>
    </row>
    <row r="573535" spans="68:68" customFormat="1">
      <c r="BP573535" s="90"/>
    </row>
    <row r="573536" spans="68:68" customFormat="1">
      <c r="BP573536" s="90"/>
    </row>
    <row r="573537" spans="68:68" customFormat="1">
      <c r="BP573537" s="90"/>
    </row>
    <row r="573538" spans="68:68" customFormat="1">
      <c r="BP573538" s="90"/>
    </row>
    <row r="573539" spans="68:68" customFormat="1">
      <c r="BP573539" s="90"/>
    </row>
    <row r="573540" spans="68:68" customFormat="1">
      <c r="BP573540" s="90"/>
    </row>
    <row r="573541" spans="68:68" customFormat="1">
      <c r="BP573541" s="90"/>
    </row>
    <row r="573542" spans="68:68" customFormat="1">
      <c r="BP573542" s="90"/>
    </row>
    <row r="573543" spans="68:68" customFormat="1">
      <c r="BP573543" s="90"/>
    </row>
    <row r="573544" spans="68:68" customFormat="1">
      <c r="BP573544" s="90"/>
    </row>
    <row r="573545" spans="68:68" customFormat="1">
      <c r="BP573545" s="90"/>
    </row>
    <row r="573546" spans="68:68" customFormat="1">
      <c r="BP573546" s="90"/>
    </row>
    <row r="573547" spans="68:68" customFormat="1">
      <c r="BP573547" s="90"/>
    </row>
    <row r="573548" spans="68:68" customFormat="1">
      <c r="BP573548" s="90"/>
    </row>
    <row r="573549" spans="68:68" customFormat="1">
      <c r="BP573549" s="90"/>
    </row>
    <row r="573550" spans="68:68" customFormat="1">
      <c r="BP573550" s="90"/>
    </row>
    <row r="573551" spans="68:68" customFormat="1">
      <c r="BP573551" s="90"/>
    </row>
    <row r="573552" spans="68:68" customFormat="1">
      <c r="BP573552" s="90"/>
    </row>
    <row r="573553" spans="68:68" customFormat="1">
      <c r="BP573553" s="90"/>
    </row>
    <row r="573554" spans="68:68" customFormat="1">
      <c r="BP573554" s="90"/>
    </row>
    <row r="573555" spans="68:68" customFormat="1">
      <c r="BP573555" s="90"/>
    </row>
    <row r="573556" spans="68:68" customFormat="1">
      <c r="BP573556" s="90"/>
    </row>
    <row r="573557" spans="68:68" customFormat="1">
      <c r="BP573557" s="90"/>
    </row>
    <row r="573558" spans="68:68" customFormat="1">
      <c r="BP573558" s="90"/>
    </row>
    <row r="573559" spans="68:68" customFormat="1">
      <c r="BP573559" s="90"/>
    </row>
    <row r="573560" spans="68:68" customFormat="1">
      <c r="BP573560" s="90"/>
    </row>
    <row r="573561" spans="68:68" customFormat="1">
      <c r="BP573561" s="90"/>
    </row>
    <row r="573562" spans="68:68" customFormat="1">
      <c r="BP573562" s="90"/>
    </row>
    <row r="573563" spans="68:68" customFormat="1">
      <c r="BP573563" s="90"/>
    </row>
    <row r="573564" spans="68:68" customFormat="1">
      <c r="BP573564" s="90"/>
    </row>
    <row r="573565" spans="68:68" customFormat="1">
      <c r="BP573565" s="90"/>
    </row>
    <row r="573566" spans="68:68" customFormat="1">
      <c r="BP573566" s="90"/>
    </row>
    <row r="573567" spans="68:68" customFormat="1">
      <c r="BP573567" s="90"/>
    </row>
    <row r="573568" spans="68:68" customFormat="1">
      <c r="BP573568" s="90"/>
    </row>
    <row r="573569" spans="68:68" customFormat="1">
      <c r="BP573569" s="90"/>
    </row>
    <row r="573570" spans="68:68" customFormat="1">
      <c r="BP573570" s="90"/>
    </row>
    <row r="573571" spans="68:68" customFormat="1">
      <c r="BP573571" s="90"/>
    </row>
    <row r="573572" spans="68:68" customFormat="1">
      <c r="BP573572" s="90"/>
    </row>
    <row r="573573" spans="68:68" customFormat="1">
      <c r="BP573573" s="90"/>
    </row>
    <row r="573574" spans="68:68" customFormat="1">
      <c r="BP573574" s="90"/>
    </row>
    <row r="573575" spans="68:68" customFormat="1">
      <c r="BP573575" s="90"/>
    </row>
    <row r="573576" spans="68:68" customFormat="1">
      <c r="BP573576" s="90"/>
    </row>
    <row r="573577" spans="68:68" customFormat="1">
      <c r="BP573577" s="90"/>
    </row>
    <row r="573578" spans="68:68" customFormat="1">
      <c r="BP573578" s="90"/>
    </row>
    <row r="573579" spans="68:68" customFormat="1">
      <c r="BP573579" s="90"/>
    </row>
    <row r="573580" spans="68:68" customFormat="1">
      <c r="BP573580" s="90"/>
    </row>
    <row r="573581" spans="68:68" customFormat="1">
      <c r="BP573581" s="90"/>
    </row>
    <row r="573582" spans="68:68" customFormat="1">
      <c r="BP573582" s="90"/>
    </row>
    <row r="573583" spans="68:68" customFormat="1">
      <c r="BP573583" s="90"/>
    </row>
    <row r="573584" spans="68:68" customFormat="1">
      <c r="BP573584" s="90"/>
    </row>
    <row r="573585" spans="68:68" customFormat="1">
      <c r="BP573585" s="90"/>
    </row>
    <row r="573586" spans="68:68" customFormat="1">
      <c r="BP573586" s="90"/>
    </row>
    <row r="573587" spans="68:68" customFormat="1">
      <c r="BP573587" s="90"/>
    </row>
    <row r="573588" spans="68:68" customFormat="1">
      <c r="BP573588" s="90"/>
    </row>
    <row r="573589" spans="68:68" customFormat="1">
      <c r="BP573589" s="90"/>
    </row>
    <row r="573590" spans="68:68" customFormat="1">
      <c r="BP573590" s="90"/>
    </row>
    <row r="573591" spans="68:68" customFormat="1">
      <c r="BP573591" s="90"/>
    </row>
    <row r="573592" spans="68:68" customFormat="1">
      <c r="BP573592" s="90"/>
    </row>
    <row r="573593" spans="68:68" customFormat="1">
      <c r="BP573593" s="90"/>
    </row>
    <row r="573594" spans="68:68" customFormat="1">
      <c r="BP573594" s="90"/>
    </row>
    <row r="573595" spans="68:68" customFormat="1">
      <c r="BP573595" s="90"/>
    </row>
    <row r="573596" spans="68:68" customFormat="1">
      <c r="BP573596" s="90"/>
    </row>
    <row r="573597" spans="68:68" customFormat="1">
      <c r="BP573597" s="90"/>
    </row>
    <row r="573598" spans="68:68" customFormat="1">
      <c r="BP573598" s="90"/>
    </row>
    <row r="573599" spans="68:68" customFormat="1">
      <c r="BP573599" s="90"/>
    </row>
    <row r="573600" spans="68:68" customFormat="1">
      <c r="BP573600" s="90"/>
    </row>
    <row r="573601" spans="68:68" customFormat="1">
      <c r="BP573601" s="90"/>
    </row>
    <row r="573602" spans="68:68" customFormat="1">
      <c r="BP573602" s="90"/>
    </row>
    <row r="573603" spans="68:68" customFormat="1">
      <c r="BP573603" s="90"/>
    </row>
    <row r="573604" spans="68:68" customFormat="1">
      <c r="BP573604" s="90"/>
    </row>
    <row r="573605" spans="68:68" customFormat="1">
      <c r="BP573605" s="90"/>
    </row>
    <row r="573606" spans="68:68" customFormat="1">
      <c r="BP573606" s="90"/>
    </row>
    <row r="573607" spans="68:68" customFormat="1">
      <c r="BP573607" s="90"/>
    </row>
    <row r="573608" spans="68:68" customFormat="1">
      <c r="BP573608" s="90"/>
    </row>
    <row r="573609" spans="68:68" customFormat="1">
      <c r="BP573609" s="90"/>
    </row>
    <row r="573610" spans="68:68" customFormat="1">
      <c r="BP573610" s="90"/>
    </row>
    <row r="573611" spans="68:68" customFormat="1">
      <c r="BP573611" s="90"/>
    </row>
    <row r="573612" spans="68:68" customFormat="1">
      <c r="BP573612" s="90"/>
    </row>
    <row r="573613" spans="68:68" customFormat="1">
      <c r="BP573613" s="90"/>
    </row>
    <row r="573614" spans="68:68" customFormat="1">
      <c r="BP573614" s="90"/>
    </row>
    <row r="573615" spans="68:68" customFormat="1">
      <c r="BP573615" s="90"/>
    </row>
    <row r="573616" spans="68:68" customFormat="1">
      <c r="BP573616" s="90"/>
    </row>
    <row r="573617" spans="68:68" customFormat="1">
      <c r="BP573617" s="90"/>
    </row>
    <row r="573618" spans="68:68" customFormat="1">
      <c r="BP573618" s="90"/>
    </row>
    <row r="573619" spans="68:68" customFormat="1">
      <c r="BP573619" s="90"/>
    </row>
    <row r="573620" spans="68:68" customFormat="1">
      <c r="BP573620" s="90"/>
    </row>
    <row r="573621" spans="68:68" customFormat="1">
      <c r="BP573621" s="90"/>
    </row>
    <row r="573622" spans="68:68" customFormat="1">
      <c r="BP573622" s="90"/>
    </row>
    <row r="573623" spans="68:68" customFormat="1">
      <c r="BP573623" s="90"/>
    </row>
    <row r="573624" spans="68:68" customFormat="1">
      <c r="BP573624" s="90"/>
    </row>
    <row r="573625" spans="68:68" customFormat="1">
      <c r="BP573625" s="90"/>
    </row>
    <row r="573626" spans="68:68" customFormat="1">
      <c r="BP573626" s="90"/>
    </row>
    <row r="573627" spans="68:68" customFormat="1">
      <c r="BP573627" s="90"/>
    </row>
    <row r="573628" spans="68:68" customFormat="1">
      <c r="BP573628" s="90"/>
    </row>
    <row r="573629" spans="68:68" customFormat="1">
      <c r="BP573629" s="90"/>
    </row>
    <row r="573630" spans="68:68" customFormat="1">
      <c r="BP573630" s="90"/>
    </row>
    <row r="573631" spans="68:68" customFormat="1">
      <c r="BP573631" s="90"/>
    </row>
    <row r="573632" spans="68:68" customFormat="1">
      <c r="BP573632" s="90"/>
    </row>
    <row r="573633" spans="68:68" customFormat="1">
      <c r="BP573633" s="90"/>
    </row>
    <row r="573634" spans="68:68" customFormat="1">
      <c r="BP573634" s="90"/>
    </row>
    <row r="573635" spans="68:68" customFormat="1">
      <c r="BP573635" s="90"/>
    </row>
    <row r="573636" spans="68:68" customFormat="1">
      <c r="BP573636" s="90"/>
    </row>
    <row r="573637" spans="68:68" customFormat="1">
      <c r="BP573637" s="90"/>
    </row>
    <row r="573638" spans="68:68" customFormat="1">
      <c r="BP573638" s="90"/>
    </row>
    <row r="573639" spans="68:68" customFormat="1">
      <c r="BP573639" s="90"/>
    </row>
    <row r="573640" spans="68:68" customFormat="1">
      <c r="BP573640" s="90"/>
    </row>
    <row r="573641" spans="68:68" customFormat="1">
      <c r="BP573641" s="90"/>
    </row>
    <row r="573642" spans="68:68" customFormat="1">
      <c r="BP573642" s="90"/>
    </row>
    <row r="573643" spans="68:68" customFormat="1">
      <c r="BP573643" s="90"/>
    </row>
    <row r="573644" spans="68:68" customFormat="1">
      <c r="BP573644" s="90"/>
    </row>
    <row r="573645" spans="68:68" customFormat="1">
      <c r="BP573645" s="90"/>
    </row>
    <row r="573646" spans="68:68" customFormat="1">
      <c r="BP573646" s="90"/>
    </row>
    <row r="573647" spans="68:68" customFormat="1">
      <c r="BP573647" s="90"/>
    </row>
    <row r="573648" spans="68:68" customFormat="1">
      <c r="BP573648" s="90"/>
    </row>
    <row r="573649" spans="68:68" customFormat="1">
      <c r="BP573649" s="90"/>
    </row>
    <row r="573650" spans="68:68" customFormat="1">
      <c r="BP573650" s="90"/>
    </row>
    <row r="573651" spans="68:68" customFormat="1">
      <c r="BP573651" s="90"/>
    </row>
    <row r="573652" spans="68:68" customFormat="1">
      <c r="BP573652" s="90"/>
    </row>
    <row r="573653" spans="68:68" customFormat="1">
      <c r="BP573653" s="90"/>
    </row>
    <row r="573654" spans="68:68" customFormat="1">
      <c r="BP573654" s="90"/>
    </row>
    <row r="573655" spans="68:68" customFormat="1">
      <c r="BP573655" s="90"/>
    </row>
    <row r="573656" spans="68:68" customFormat="1">
      <c r="BP573656" s="90"/>
    </row>
    <row r="573657" spans="68:68" customFormat="1">
      <c r="BP573657" s="90"/>
    </row>
    <row r="573658" spans="68:68" customFormat="1">
      <c r="BP573658" s="90"/>
    </row>
    <row r="573659" spans="68:68" customFormat="1">
      <c r="BP573659" s="90"/>
    </row>
    <row r="573660" spans="68:68" customFormat="1">
      <c r="BP573660" s="90"/>
    </row>
    <row r="573661" spans="68:68" customFormat="1">
      <c r="BP573661" s="90"/>
    </row>
    <row r="573662" spans="68:68" customFormat="1">
      <c r="BP573662" s="90"/>
    </row>
    <row r="573663" spans="68:68" customFormat="1">
      <c r="BP573663" s="90"/>
    </row>
    <row r="573664" spans="68:68" customFormat="1">
      <c r="BP573664" s="90"/>
    </row>
    <row r="573665" spans="68:68" customFormat="1">
      <c r="BP573665" s="90"/>
    </row>
    <row r="573666" spans="68:68" customFormat="1">
      <c r="BP573666" s="90"/>
    </row>
    <row r="573667" spans="68:68" customFormat="1">
      <c r="BP573667" s="90"/>
    </row>
    <row r="573668" spans="68:68" customFormat="1">
      <c r="BP573668" s="90"/>
    </row>
    <row r="573669" spans="68:68" customFormat="1">
      <c r="BP573669" s="90"/>
    </row>
    <row r="573670" spans="68:68" customFormat="1">
      <c r="BP573670" s="90"/>
    </row>
    <row r="573671" spans="68:68" customFormat="1">
      <c r="BP573671" s="90"/>
    </row>
    <row r="573672" spans="68:68" customFormat="1">
      <c r="BP573672" s="90"/>
    </row>
    <row r="573673" spans="68:68" customFormat="1">
      <c r="BP573673" s="90"/>
    </row>
    <row r="573674" spans="68:68" customFormat="1">
      <c r="BP573674" s="90"/>
    </row>
    <row r="573675" spans="68:68" customFormat="1">
      <c r="BP573675" s="90"/>
    </row>
    <row r="573676" spans="68:68" customFormat="1">
      <c r="BP573676" s="90"/>
    </row>
    <row r="573677" spans="68:68" customFormat="1">
      <c r="BP573677" s="90"/>
    </row>
    <row r="573678" spans="68:68" customFormat="1">
      <c r="BP573678" s="90"/>
    </row>
    <row r="573679" spans="68:68" customFormat="1">
      <c r="BP573679" s="90"/>
    </row>
    <row r="573680" spans="68:68" customFormat="1">
      <c r="BP573680" s="90"/>
    </row>
    <row r="573681" spans="68:68" customFormat="1">
      <c r="BP573681" s="90"/>
    </row>
    <row r="573682" spans="68:68" customFormat="1">
      <c r="BP573682" s="90"/>
    </row>
    <row r="573683" spans="68:68" customFormat="1">
      <c r="BP573683" s="90"/>
    </row>
    <row r="573684" spans="68:68" customFormat="1">
      <c r="BP573684" s="90"/>
    </row>
    <row r="573685" spans="68:68" customFormat="1">
      <c r="BP573685" s="90"/>
    </row>
    <row r="573686" spans="68:68" customFormat="1">
      <c r="BP573686" s="90"/>
    </row>
    <row r="573687" spans="68:68" customFormat="1">
      <c r="BP573687" s="90"/>
    </row>
    <row r="573688" spans="68:68" customFormat="1">
      <c r="BP573688" s="90"/>
    </row>
    <row r="573689" spans="68:68" customFormat="1">
      <c r="BP573689" s="90"/>
    </row>
    <row r="573690" spans="68:68" customFormat="1">
      <c r="BP573690" s="90"/>
    </row>
    <row r="573691" spans="68:68" customFormat="1">
      <c r="BP573691" s="90"/>
    </row>
    <row r="573692" spans="68:68" customFormat="1">
      <c r="BP573692" s="90"/>
    </row>
    <row r="573693" spans="68:68" customFormat="1">
      <c r="BP573693" s="90"/>
    </row>
    <row r="573694" spans="68:68" customFormat="1">
      <c r="BP573694" s="90"/>
    </row>
    <row r="573695" spans="68:68" customFormat="1">
      <c r="BP573695" s="90"/>
    </row>
    <row r="573696" spans="68:68" customFormat="1">
      <c r="BP573696" s="90"/>
    </row>
    <row r="573697" spans="68:68" customFormat="1">
      <c r="BP573697" s="90"/>
    </row>
    <row r="573698" spans="68:68" customFormat="1">
      <c r="BP573698" s="90"/>
    </row>
    <row r="573699" spans="68:68" customFormat="1">
      <c r="BP573699" s="90"/>
    </row>
    <row r="573700" spans="68:68" customFormat="1">
      <c r="BP573700" s="90"/>
    </row>
    <row r="573701" spans="68:68" customFormat="1">
      <c r="BP573701" s="90"/>
    </row>
    <row r="573702" spans="68:68" customFormat="1">
      <c r="BP573702" s="90"/>
    </row>
    <row r="573703" spans="68:68" customFormat="1">
      <c r="BP573703" s="90"/>
    </row>
    <row r="573704" spans="68:68" customFormat="1">
      <c r="BP573704" s="90"/>
    </row>
    <row r="573705" spans="68:68" customFormat="1">
      <c r="BP573705" s="90"/>
    </row>
    <row r="573706" spans="68:68" customFormat="1">
      <c r="BP573706" s="90"/>
    </row>
    <row r="573707" spans="68:68" customFormat="1">
      <c r="BP573707" s="90"/>
    </row>
    <row r="573708" spans="68:68" customFormat="1">
      <c r="BP573708" s="90"/>
    </row>
    <row r="573709" spans="68:68" customFormat="1">
      <c r="BP573709" s="90"/>
    </row>
    <row r="573710" spans="68:68" customFormat="1">
      <c r="BP573710" s="90"/>
    </row>
    <row r="573711" spans="68:68" customFormat="1">
      <c r="BP573711" s="90"/>
    </row>
    <row r="573712" spans="68:68" customFormat="1">
      <c r="BP573712" s="90"/>
    </row>
    <row r="573713" spans="68:68" customFormat="1">
      <c r="BP573713" s="90"/>
    </row>
    <row r="573714" spans="68:68" customFormat="1">
      <c r="BP573714" s="90"/>
    </row>
    <row r="573715" spans="68:68" customFormat="1">
      <c r="BP573715" s="90"/>
    </row>
    <row r="573716" spans="68:68" customFormat="1">
      <c r="BP573716" s="90"/>
    </row>
    <row r="573717" spans="68:68" customFormat="1">
      <c r="BP573717" s="90"/>
    </row>
    <row r="573718" spans="68:68" customFormat="1">
      <c r="BP573718" s="90"/>
    </row>
    <row r="573719" spans="68:68" customFormat="1">
      <c r="BP573719" s="90"/>
    </row>
    <row r="573720" spans="68:68" customFormat="1">
      <c r="BP573720" s="90"/>
    </row>
    <row r="573721" spans="68:68" customFormat="1">
      <c r="BP573721" s="90"/>
    </row>
    <row r="573722" spans="68:68" customFormat="1">
      <c r="BP573722" s="90"/>
    </row>
    <row r="573723" spans="68:68" customFormat="1">
      <c r="BP573723" s="90"/>
    </row>
    <row r="573724" spans="68:68" customFormat="1">
      <c r="BP573724" s="90"/>
    </row>
    <row r="573725" spans="68:68" customFormat="1">
      <c r="BP573725" s="90"/>
    </row>
    <row r="573726" spans="68:68" customFormat="1">
      <c r="BP573726" s="90"/>
    </row>
    <row r="573727" spans="68:68" customFormat="1">
      <c r="BP573727" s="90"/>
    </row>
    <row r="573728" spans="68:68" customFormat="1">
      <c r="BP573728" s="90"/>
    </row>
    <row r="573729" spans="68:68" customFormat="1">
      <c r="BP573729" s="90"/>
    </row>
    <row r="573730" spans="68:68" customFormat="1">
      <c r="BP573730" s="90"/>
    </row>
    <row r="573731" spans="68:68" customFormat="1">
      <c r="BP573731" s="90"/>
    </row>
    <row r="573732" spans="68:68" customFormat="1">
      <c r="BP573732" s="90"/>
    </row>
    <row r="573733" spans="68:68" customFormat="1">
      <c r="BP573733" s="90"/>
    </row>
    <row r="573734" spans="68:68" customFormat="1">
      <c r="BP573734" s="90"/>
    </row>
    <row r="573735" spans="68:68" customFormat="1">
      <c r="BP573735" s="90"/>
    </row>
    <row r="573736" spans="68:68" customFormat="1">
      <c r="BP573736" s="90"/>
    </row>
    <row r="573737" spans="68:68" customFormat="1">
      <c r="BP573737" s="90"/>
    </row>
    <row r="573738" spans="68:68" customFormat="1">
      <c r="BP573738" s="90"/>
    </row>
    <row r="573739" spans="68:68" customFormat="1">
      <c r="BP573739" s="90"/>
    </row>
    <row r="573740" spans="68:68" customFormat="1">
      <c r="BP573740" s="90"/>
    </row>
    <row r="573741" spans="68:68" customFormat="1">
      <c r="BP573741" s="90"/>
    </row>
    <row r="573742" spans="68:68" customFormat="1">
      <c r="BP573742" s="90"/>
    </row>
    <row r="573743" spans="68:68" customFormat="1">
      <c r="BP573743" s="90"/>
    </row>
    <row r="573744" spans="68:68" customFormat="1">
      <c r="BP573744" s="90"/>
    </row>
    <row r="573745" spans="68:68" customFormat="1">
      <c r="BP573745" s="90"/>
    </row>
    <row r="573746" spans="68:68" customFormat="1">
      <c r="BP573746" s="90"/>
    </row>
    <row r="573747" spans="68:68" customFormat="1">
      <c r="BP573747" s="90"/>
    </row>
    <row r="573748" spans="68:68" customFormat="1">
      <c r="BP573748" s="90"/>
    </row>
    <row r="573749" spans="68:68" customFormat="1">
      <c r="BP573749" s="90"/>
    </row>
    <row r="573750" spans="68:68" customFormat="1">
      <c r="BP573750" s="90"/>
    </row>
    <row r="573751" spans="68:68" customFormat="1">
      <c r="BP573751" s="90"/>
    </row>
    <row r="573752" spans="68:68" customFormat="1">
      <c r="BP573752" s="90"/>
    </row>
    <row r="573753" spans="68:68" customFormat="1">
      <c r="BP573753" s="90"/>
    </row>
    <row r="573754" spans="68:68" customFormat="1">
      <c r="BP573754" s="90"/>
    </row>
    <row r="573755" spans="68:68" customFormat="1">
      <c r="BP573755" s="90"/>
    </row>
    <row r="573756" spans="68:68" customFormat="1">
      <c r="BP573756" s="90"/>
    </row>
    <row r="573757" spans="68:68" customFormat="1">
      <c r="BP573757" s="90"/>
    </row>
    <row r="573758" spans="68:68" customFormat="1">
      <c r="BP573758" s="90"/>
    </row>
    <row r="573759" spans="68:68" customFormat="1">
      <c r="BP573759" s="90"/>
    </row>
    <row r="573760" spans="68:68" customFormat="1">
      <c r="BP573760" s="90"/>
    </row>
    <row r="573761" spans="68:68" customFormat="1">
      <c r="BP573761" s="90"/>
    </row>
    <row r="573762" spans="68:68" customFormat="1">
      <c r="BP573762" s="90"/>
    </row>
    <row r="573763" spans="68:68" customFormat="1">
      <c r="BP573763" s="90"/>
    </row>
    <row r="573764" spans="68:68" customFormat="1">
      <c r="BP573764" s="90"/>
    </row>
    <row r="573765" spans="68:68" customFormat="1">
      <c r="BP573765" s="90"/>
    </row>
    <row r="573766" spans="68:68" customFormat="1">
      <c r="BP573766" s="90"/>
    </row>
    <row r="573767" spans="68:68" customFormat="1">
      <c r="BP573767" s="90"/>
    </row>
    <row r="573768" spans="68:68" customFormat="1">
      <c r="BP573768" s="90"/>
    </row>
    <row r="573769" spans="68:68" customFormat="1">
      <c r="BP573769" s="90"/>
    </row>
    <row r="573770" spans="68:68" customFormat="1">
      <c r="BP573770" s="90"/>
    </row>
    <row r="573771" spans="68:68" customFormat="1">
      <c r="BP573771" s="90"/>
    </row>
    <row r="573772" spans="68:68" customFormat="1">
      <c r="BP573772" s="90"/>
    </row>
    <row r="573773" spans="68:68" customFormat="1">
      <c r="BP573773" s="90"/>
    </row>
    <row r="573774" spans="68:68" customFormat="1">
      <c r="BP573774" s="90"/>
    </row>
    <row r="573775" spans="68:68" customFormat="1">
      <c r="BP573775" s="90"/>
    </row>
    <row r="573776" spans="68:68" customFormat="1">
      <c r="BP573776" s="90"/>
    </row>
    <row r="573777" spans="68:68" customFormat="1">
      <c r="BP573777" s="90"/>
    </row>
    <row r="573778" spans="68:68" customFormat="1">
      <c r="BP573778" s="90"/>
    </row>
    <row r="573779" spans="68:68" customFormat="1">
      <c r="BP573779" s="90"/>
    </row>
    <row r="573780" spans="68:68" customFormat="1">
      <c r="BP573780" s="90"/>
    </row>
    <row r="573781" spans="68:68" customFormat="1">
      <c r="BP573781" s="90"/>
    </row>
    <row r="573782" spans="68:68" customFormat="1">
      <c r="BP573782" s="90"/>
    </row>
    <row r="573783" spans="68:68" customFormat="1">
      <c r="BP573783" s="90"/>
    </row>
    <row r="573784" spans="68:68" customFormat="1">
      <c r="BP573784" s="90"/>
    </row>
    <row r="573785" spans="68:68" customFormat="1">
      <c r="BP573785" s="90"/>
    </row>
    <row r="573786" spans="68:68" customFormat="1">
      <c r="BP573786" s="90"/>
    </row>
    <row r="573787" spans="68:68" customFormat="1">
      <c r="BP573787" s="90"/>
    </row>
    <row r="573788" spans="68:68" customFormat="1">
      <c r="BP573788" s="90"/>
    </row>
    <row r="573789" spans="68:68" customFormat="1">
      <c r="BP573789" s="90"/>
    </row>
    <row r="573790" spans="68:68" customFormat="1">
      <c r="BP573790" s="90"/>
    </row>
    <row r="573791" spans="68:68" customFormat="1">
      <c r="BP573791" s="90"/>
    </row>
    <row r="573792" spans="68:68" customFormat="1">
      <c r="BP573792" s="90"/>
    </row>
    <row r="573793" spans="68:68" customFormat="1">
      <c r="BP573793" s="90"/>
    </row>
    <row r="573794" spans="68:68" customFormat="1">
      <c r="BP573794" s="90"/>
    </row>
    <row r="573795" spans="68:68" customFormat="1">
      <c r="BP573795" s="90"/>
    </row>
    <row r="573796" spans="68:68" customFormat="1">
      <c r="BP573796" s="90"/>
    </row>
    <row r="573797" spans="68:68" customFormat="1">
      <c r="BP573797" s="90"/>
    </row>
    <row r="573798" spans="68:68" customFormat="1">
      <c r="BP573798" s="90"/>
    </row>
    <row r="573799" spans="68:68" customFormat="1">
      <c r="BP573799" s="90"/>
    </row>
    <row r="573800" spans="68:68" customFormat="1">
      <c r="BP573800" s="90"/>
    </row>
    <row r="573801" spans="68:68" customFormat="1">
      <c r="BP573801" s="90"/>
    </row>
    <row r="573802" spans="68:68" customFormat="1">
      <c r="BP573802" s="90"/>
    </row>
    <row r="573803" spans="68:68" customFormat="1">
      <c r="BP573803" s="90"/>
    </row>
    <row r="573804" spans="68:68" customFormat="1">
      <c r="BP573804" s="90"/>
    </row>
    <row r="573805" spans="68:68" customFormat="1">
      <c r="BP573805" s="90"/>
    </row>
    <row r="573806" spans="68:68" customFormat="1">
      <c r="BP573806" s="90"/>
    </row>
    <row r="573807" spans="68:68" customFormat="1">
      <c r="BP573807" s="90"/>
    </row>
    <row r="573808" spans="68:68" customFormat="1">
      <c r="BP573808" s="90"/>
    </row>
    <row r="573809" spans="68:68" customFormat="1">
      <c r="BP573809" s="90"/>
    </row>
    <row r="573810" spans="68:68" customFormat="1">
      <c r="BP573810" s="90"/>
    </row>
    <row r="573811" spans="68:68" customFormat="1">
      <c r="BP573811" s="90"/>
    </row>
    <row r="573812" spans="68:68" customFormat="1">
      <c r="BP573812" s="90"/>
    </row>
    <row r="573813" spans="68:68" customFormat="1">
      <c r="BP573813" s="90"/>
    </row>
    <row r="573814" spans="68:68" customFormat="1">
      <c r="BP573814" s="90"/>
    </row>
    <row r="573815" spans="68:68" customFormat="1">
      <c r="BP573815" s="90"/>
    </row>
    <row r="573816" spans="68:68" customFormat="1">
      <c r="BP573816" s="90"/>
    </row>
    <row r="573817" spans="68:68" customFormat="1">
      <c r="BP573817" s="90"/>
    </row>
    <row r="573818" spans="68:68" customFormat="1">
      <c r="BP573818" s="90"/>
    </row>
    <row r="573819" spans="68:68" customFormat="1">
      <c r="BP573819" s="90"/>
    </row>
    <row r="573820" spans="68:68" customFormat="1">
      <c r="BP573820" s="90"/>
    </row>
    <row r="573821" spans="68:68" customFormat="1">
      <c r="BP573821" s="90"/>
    </row>
    <row r="573822" spans="68:68" customFormat="1">
      <c r="BP573822" s="90"/>
    </row>
    <row r="573823" spans="68:68" customFormat="1">
      <c r="BP573823" s="90"/>
    </row>
    <row r="573824" spans="68:68" customFormat="1">
      <c r="BP573824" s="90"/>
    </row>
    <row r="573825" spans="68:68" customFormat="1">
      <c r="BP573825" s="90"/>
    </row>
    <row r="573826" spans="68:68" customFormat="1">
      <c r="BP573826" s="90"/>
    </row>
    <row r="573827" spans="68:68" customFormat="1">
      <c r="BP573827" s="90"/>
    </row>
    <row r="573828" spans="68:68" customFormat="1">
      <c r="BP573828" s="90"/>
    </row>
    <row r="573829" spans="68:68" customFormat="1">
      <c r="BP573829" s="90"/>
    </row>
    <row r="573830" spans="68:68" customFormat="1">
      <c r="BP573830" s="90"/>
    </row>
    <row r="573831" spans="68:68" customFormat="1">
      <c r="BP573831" s="90"/>
    </row>
    <row r="573832" spans="68:68" customFormat="1">
      <c r="BP573832" s="90"/>
    </row>
    <row r="573833" spans="68:68" customFormat="1">
      <c r="BP573833" s="90"/>
    </row>
    <row r="573834" spans="68:68" customFormat="1">
      <c r="BP573834" s="90"/>
    </row>
    <row r="573835" spans="68:68" customFormat="1">
      <c r="BP573835" s="90"/>
    </row>
    <row r="573836" spans="68:68" customFormat="1">
      <c r="BP573836" s="90"/>
    </row>
    <row r="573837" spans="68:68" customFormat="1">
      <c r="BP573837" s="90"/>
    </row>
    <row r="573838" spans="68:68" customFormat="1">
      <c r="BP573838" s="90"/>
    </row>
    <row r="573839" spans="68:68" customFormat="1">
      <c r="BP573839" s="90"/>
    </row>
    <row r="573840" spans="68:68" customFormat="1">
      <c r="BP573840" s="90"/>
    </row>
    <row r="573841" spans="68:68" customFormat="1">
      <c r="BP573841" s="90"/>
    </row>
    <row r="573842" spans="68:68" customFormat="1">
      <c r="BP573842" s="90"/>
    </row>
    <row r="573843" spans="68:68" customFormat="1">
      <c r="BP573843" s="90"/>
    </row>
    <row r="573844" spans="68:68" customFormat="1">
      <c r="BP573844" s="90"/>
    </row>
    <row r="573845" spans="68:68" customFormat="1">
      <c r="BP573845" s="90"/>
    </row>
    <row r="573846" spans="68:68" customFormat="1">
      <c r="BP573846" s="90"/>
    </row>
    <row r="573847" spans="68:68" customFormat="1">
      <c r="BP573847" s="90"/>
    </row>
    <row r="573848" spans="68:68" customFormat="1">
      <c r="BP573848" s="90"/>
    </row>
    <row r="573849" spans="68:68" customFormat="1">
      <c r="BP573849" s="90"/>
    </row>
    <row r="573850" spans="68:68" customFormat="1">
      <c r="BP573850" s="90"/>
    </row>
    <row r="573851" spans="68:68" customFormat="1">
      <c r="BP573851" s="90"/>
    </row>
    <row r="573852" spans="68:68" customFormat="1">
      <c r="BP573852" s="90"/>
    </row>
    <row r="573853" spans="68:68" customFormat="1">
      <c r="BP573853" s="90"/>
    </row>
    <row r="573854" spans="68:68" customFormat="1">
      <c r="BP573854" s="90"/>
    </row>
    <row r="573855" spans="68:68" customFormat="1">
      <c r="BP573855" s="90"/>
    </row>
    <row r="573856" spans="68:68" customFormat="1">
      <c r="BP573856" s="90"/>
    </row>
    <row r="573857" spans="68:68" customFormat="1">
      <c r="BP573857" s="90"/>
    </row>
    <row r="573858" spans="68:68" customFormat="1">
      <c r="BP573858" s="90"/>
    </row>
    <row r="573859" spans="68:68" customFormat="1">
      <c r="BP573859" s="90"/>
    </row>
    <row r="573860" spans="68:68" customFormat="1">
      <c r="BP573860" s="90"/>
    </row>
    <row r="573861" spans="68:68" customFormat="1">
      <c r="BP573861" s="90"/>
    </row>
    <row r="573862" spans="68:68" customFormat="1">
      <c r="BP573862" s="90"/>
    </row>
    <row r="573863" spans="68:68" customFormat="1">
      <c r="BP573863" s="90"/>
    </row>
    <row r="573864" spans="68:68" customFormat="1">
      <c r="BP573864" s="90"/>
    </row>
    <row r="573865" spans="68:68" customFormat="1">
      <c r="BP573865" s="90"/>
    </row>
    <row r="573866" spans="68:68" customFormat="1">
      <c r="BP573866" s="90"/>
    </row>
    <row r="573867" spans="68:68" customFormat="1">
      <c r="BP573867" s="90"/>
    </row>
    <row r="573868" spans="68:68" customFormat="1">
      <c r="BP573868" s="90"/>
    </row>
    <row r="573869" spans="68:68" customFormat="1">
      <c r="BP573869" s="90"/>
    </row>
    <row r="573870" spans="68:68" customFormat="1">
      <c r="BP573870" s="90"/>
    </row>
    <row r="573871" spans="68:68" customFormat="1">
      <c r="BP573871" s="90"/>
    </row>
    <row r="573872" spans="68:68" customFormat="1">
      <c r="BP573872" s="90"/>
    </row>
    <row r="573873" spans="68:68" customFormat="1">
      <c r="BP573873" s="90"/>
    </row>
    <row r="573874" spans="68:68" customFormat="1">
      <c r="BP573874" s="90"/>
    </row>
    <row r="573875" spans="68:68" customFormat="1">
      <c r="BP573875" s="90"/>
    </row>
    <row r="573876" spans="68:68" customFormat="1">
      <c r="BP573876" s="90"/>
    </row>
    <row r="573877" spans="68:68" customFormat="1">
      <c r="BP573877" s="90"/>
    </row>
    <row r="573878" spans="68:68" customFormat="1">
      <c r="BP573878" s="90"/>
    </row>
    <row r="573879" spans="68:68" customFormat="1">
      <c r="BP573879" s="90"/>
    </row>
    <row r="573880" spans="68:68" customFormat="1">
      <c r="BP573880" s="90"/>
    </row>
    <row r="573881" spans="68:68" customFormat="1">
      <c r="BP573881" s="90"/>
    </row>
    <row r="573882" spans="68:68" customFormat="1">
      <c r="BP573882" s="90"/>
    </row>
    <row r="573883" spans="68:68" customFormat="1">
      <c r="BP573883" s="90"/>
    </row>
    <row r="573884" spans="68:68" customFormat="1">
      <c r="BP573884" s="90"/>
    </row>
    <row r="573885" spans="68:68" customFormat="1">
      <c r="BP573885" s="90"/>
    </row>
    <row r="573886" spans="68:68" customFormat="1">
      <c r="BP573886" s="90"/>
    </row>
    <row r="573887" spans="68:68" customFormat="1">
      <c r="BP573887" s="90"/>
    </row>
    <row r="573888" spans="68:68" customFormat="1">
      <c r="BP573888" s="90"/>
    </row>
    <row r="573889" spans="68:68" customFormat="1">
      <c r="BP573889" s="90"/>
    </row>
    <row r="573890" spans="68:68" customFormat="1">
      <c r="BP573890" s="90"/>
    </row>
    <row r="573891" spans="68:68" customFormat="1">
      <c r="BP573891" s="90"/>
    </row>
    <row r="573892" spans="68:68" customFormat="1">
      <c r="BP573892" s="90"/>
    </row>
    <row r="573893" spans="68:68" customFormat="1">
      <c r="BP573893" s="90"/>
    </row>
    <row r="573894" spans="68:68" customFormat="1">
      <c r="BP573894" s="90"/>
    </row>
    <row r="573895" spans="68:68" customFormat="1">
      <c r="BP573895" s="90"/>
    </row>
    <row r="573896" spans="68:68" customFormat="1">
      <c r="BP573896" s="90"/>
    </row>
    <row r="573897" spans="68:68" customFormat="1">
      <c r="BP573897" s="90"/>
    </row>
    <row r="573898" spans="68:68" customFormat="1">
      <c r="BP573898" s="90"/>
    </row>
    <row r="573899" spans="68:68" customFormat="1">
      <c r="BP573899" s="90"/>
    </row>
    <row r="573900" spans="68:68" customFormat="1">
      <c r="BP573900" s="90"/>
    </row>
    <row r="573901" spans="68:68" customFormat="1">
      <c r="BP573901" s="90"/>
    </row>
    <row r="573902" spans="68:68" customFormat="1">
      <c r="BP573902" s="90"/>
    </row>
    <row r="573903" spans="68:68" customFormat="1">
      <c r="BP573903" s="90"/>
    </row>
    <row r="573904" spans="68:68" customFormat="1">
      <c r="BP573904" s="90"/>
    </row>
    <row r="573905" spans="68:68" customFormat="1">
      <c r="BP573905" s="90"/>
    </row>
    <row r="573906" spans="68:68" customFormat="1">
      <c r="BP573906" s="90"/>
    </row>
    <row r="573907" spans="68:68" customFormat="1">
      <c r="BP573907" s="90"/>
    </row>
    <row r="573908" spans="68:68" customFormat="1">
      <c r="BP573908" s="90"/>
    </row>
    <row r="573909" spans="68:68" customFormat="1">
      <c r="BP573909" s="90"/>
    </row>
    <row r="573910" spans="68:68" customFormat="1">
      <c r="BP573910" s="90"/>
    </row>
    <row r="573911" spans="68:68" customFormat="1">
      <c r="BP573911" s="90"/>
    </row>
    <row r="573912" spans="68:68" customFormat="1">
      <c r="BP573912" s="90"/>
    </row>
    <row r="573913" spans="68:68" customFormat="1">
      <c r="BP573913" s="90"/>
    </row>
    <row r="573914" spans="68:68" customFormat="1">
      <c r="BP573914" s="90"/>
    </row>
    <row r="573915" spans="68:68" customFormat="1">
      <c r="BP573915" s="90"/>
    </row>
    <row r="573916" spans="68:68" customFormat="1">
      <c r="BP573916" s="90"/>
    </row>
    <row r="573917" spans="68:68" customFormat="1">
      <c r="BP573917" s="90"/>
    </row>
    <row r="573918" spans="68:68" customFormat="1">
      <c r="BP573918" s="90"/>
    </row>
    <row r="573919" spans="68:68" customFormat="1">
      <c r="BP573919" s="90"/>
    </row>
    <row r="573920" spans="68:68" customFormat="1">
      <c r="BP573920" s="90"/>
    </row>
    <row r="573921" spans="68:68" customFormat="1">
      <c r="BP573921" s="90"/>
    </row>
    <row r="573922" spans="68:68" customFormat="1">
      <c r="BP573922" s="90"/>
    </row>
    <row r="573923" spans="68:68" customFormat="1">
      <c r="BP573923" s="90"/>
    </row>
    <row r="573924" spans="68:68" customFormat="1">
      <c r="BP573924" s="90"/>
    </row>
    <row r="573925" spans="68:68" customFormat="1">
      <c r="BP573925" s="90"/>
    </row>
    <row r="573926" spans="68:68" customFormat="1">
      <c r="BP573926" s="90"/>
    </row>
    <row r="573927" spans="68:68" customFormat="1">
      <c r="BP573927" s="90"/>
    </row>
    <row r="573928" spans="68:68" customFormat="1">
      <c r="BP573928" s="90"/>
    </row>
    <row r="573929" spans="68:68" customFormat="1">
      <c r="BP573929" s="90"/>
    </row>
    <row r="573930" spans="68:68" customFormat="1">
      <c r="BP573930" s="90"/>
    </row>
    <row r="573931" spans="68:68" customFormat="1">
      <c r="BP573931" s="90"/>
    </row>
    <row r="573932" spans="68:68" customFormat="1">
      <c r="BP573932" s="90"/>
    </row>
    <row r="573933" spans="68:68" customFormat="1">
      <c r="BP573933" s="90"/>
    </row>
    <row r="573934" spans="68:68" customFormat="1">
      <c r="BP573934" s="90"/>
    </row>
    <row r="573935" spans="68:68" customFormat="1">
      <c r="BP573935" s="90"/>
    </row>
    <row r="573936" spans="68:68" customFormat="1">
      <c r="BP573936" s="90"/>
    </row>
    <row r="573937" spans="68:68" customFormat="1">
      <c r="BP573937" s="90"/>
    </row>
    <row r="573938" spans="68:68" customFormat="1">
      <c r="BP573938" s="90"/>
    </row>
    <row r="573939" spans="68:68" customFormat="1">
      <c r="BP573939" s="90"/>
    </row>
    <row r="573940" spans="68:68" customFormat="1">
      <c r="BP573940" s="90"/>
    </row>
    <row r="573941" spans="68:68" customFormat="1">
      <c r="BP573941" s="90"/>
    </row>
    <row r="573942" spans="68:68" customFormat="1">
      <c r="BP573942" s="90"/>
    </row>
    <row r="573943" spans="68:68" customFormat="1">
      <c r="BP573943" s="90"/>
    </row>
    <row r="573944" spans="68:68" customFormat="1">
      <c r="BP573944" s="90"/>
    </row>
    <row r="573945" spans="68:68" customFormat="1">
      <c r="BP573945" s="90"/>
    </row>
    <row r="573946" spans="68:68" customFormat="1">
      <c r="BP573946" s="90"/>
    </row>
    <row r="573947" spans="68:68" customFormat="1">
      <c r="BP573947" s="90"/>
    </row>
    <row r="573948" spans="68:68" customFormat="1">
      <c r="BP573948" s="90"/>
    </row>
    <row r="573949" spans="68:68" customFormat="1">
      <c r="BP573949" s="90"/>
    </row>
    <row r="573950" spans="68:68" customFormat="1">
      <c r="BP573950" s="90"/>
    </row>
    <row r="573951" spans="68:68" customFormat="1">
      <c r="BP573951" s="90"/>
    </row>
    <row r="573952" spans="68:68" customFormat="1">
      <c r="BP573952" s="90"/>
    </row>
    <row r="573953" spans="68:68" customFormat="1">
      <c r="BP573953" s="90"/>
    </row>
    <row r="573954" spans="68:68" customFormat="1">
      <c r="BP573954" s="90"/>
    </row>
    <row r="573955" spans="68:68" customFormat="1">
      <c r="BP573955" s="90"/>
    </row>
    <row r="573956" spans="68:68" customFormat="1">
      <c r="BP573956" s="90"/>
    </row>
    <row r="573957" spans="68:68" customFormat="1">
      <c r="BP573957" s="90"/>
    </row>
    <row r="573958" spans="68:68" customFormat="1">
      <c r="BP573958" s="90"/>
    </row>
    <row r="573959" spans="68:68" customFormat="1">
      <c r="BP573959" s="90"/>
    </row>
    <row r="573960" spans="68:68" customFormat="1">
      <c r="BP573960" s="90"/>
    </row>
    <row r="573961" spans="68:68" customFormat="1">
      <c r="BP573961" s="90"/>
    </row>
    <row r="573962" spans="68:68" customFormat="1">
      <c r="BP573962" s="90"/>
    </row>
    <row r="573963" spans="68:68" customFormat="1">
      <c r="BP573963" s="90"/>
    </row>
    <row r="573964" spans="68:68" customFormat="1">
      <c r="BP573964" s="90"/>
    </row>
    <row r="573965" spans="68:68" customFormat="1">
      <c r="BP573965" s="90"/>
    </row>
    <row r="573966" spans="68:68" customFormat="1">
      <c r="BP573966" s="90"/>
    </row>
    <row r="573967" spans="68:68" customFormat="1">
      <c r="BP573967" s="90"/>
    </row>
    <row r="573968" spans="68:68" customFormat="1">
      <c r="BP573968" s="90"/>
    </row>
    <row r="573969" spans="68:68" customFormat="1">
      <c r="BP573969" s="90"/>
    </row>
    <row r="573970" spans="68:68" customFormat="1">
      <c r="BP573970" s="90"/>
    </row>
    <row r="573971" spans="68:68" customFormat="1">
      <c r="BP573971" s="90"/>
    </row>
    <row r="573972" spans="68:68" customFormat="1">
      <c r="BP573972" s="90"/>
    </row>
    <row r="573973" spans="68:68" customFormat="1">
      <c r="BP573973" s="90"/>
    </row>
    <row r="573974" spans="68:68" customFormat="1">
      <c r="BP573974" s="90"/>
    </row>
    <row r="573975" spans="68:68" customFormat="1">
      <c r="BP573975" s="90"/>
    </row>
    <row r="573976" spans="68:68" customFormat="1">
      <c r="BP573976" s="90"/>
    </row>
    <row r="573977" spans="68:68" customFormat="1">
      <c r="BP573977" s="90"/>
    </row>
    <row r="573978" spans="68:68" customFormat="1">
      <c r="BP573978" s="90"/>
    </row>
    <row r="573979" spans="68:68" customFormat="1">
      <c r="BP573979" s="90"/>
    </row>
    <row r="573980" spans="68:68" customFormat="1">
      <c r="BP573980" s="90"/>
    </row>
    <row r="573981" spans="68:68" customFormat="1">
      <c r="BP573981" s="90"/>
    </row>
    <row r="573982" spans="68:68" customFormat="1">
      <c r="BP573982" s="90"/>
    </row>
    <row r="573983" spans="68:68" customFormat="1">
      <c r="BP573983" s="90"/>
    </row>
    <row r="573984" spans="68:68" customFormat="1">
      <c r="BP573984" s="90"/>
    </row>
    <row r="573985" spans="68:68" customFormat="1">
      <c r="BP573985" s="90"/>
    </row>
    <row r="573986" spans="68:68" customFormat="1">
      <c r="BP573986" s="90"/>
    </row>
    <row r="573987" spans="68:68" customFormat="1">
      <c r="BP573987" s="90"/>
    </row>
    <row r="573988" spans="68:68" customFormat="1">
      <c r="BP573988" s="90"/>
    </row>
    <row r="573989" spans="68:68" customFormat="1">
      <c r="BP573989" s="90"/>
    </row>
    <row r="573990" spans="68:68" customFormat="1">
      <c r="BP573990" s="90"/>
    </row>
    <row r="573991" spans="68:68" customFormat="1">
      <c r="BP573991" s="90"/>
    </row>
    <row r="573992" spans="68:68" customFormat="1">
      <c r="BP573992" s="90"/>
    </row>
    <row r="573993" spans="68:68" customFormat="1">
      <c r="BP573993" s="90"/>
    </row>
    <row r="573994" spans="68:68" customFormat="1">
      <c r="BP573994" s="90"/>
    </row>
    <row r="573995" spans="68:68" customFormat="1">
      <c r="BP573995" s="90"/>
    </row>
    <row r="573996" spans="68:68" customFormat="1">
      <c r="BP573996" s="90"/>
    </row>
    <row r="573997" spans="68:68" customFormat="1">
      <c r="BP573997" s="90"/>
    </row>
    <row r="573998" spans="68:68" customFormat="1">
      <c r="BP573998" s="90"/>
    </row>
    <row r="573999" spans="68:68" customFormat="1">
      <c r="BP573999" s="90"/>
    </row>
    <row r="574000" spans="68:68" customFormat="1">
      <c r="BP574000" s="90"/>
    </row>
    <row r="574001" spans="68:68" customFormat="1">
      <c r="BP574001" s="90"/>
    </row>
    <row r="574002" spans="68:68" customFormat="1">
      <c r="BP574002" s="90"/>
    </row>
    <row r="574003" spans="68:68" customFormat="1">
      <c r="BP574003" s="90"/>
    </row>
    <row r="574004" spans="68:68" customFormat="1">
      <c r="BP574004" s="90"/>
    </row>
    <row r="574005" spans="68:68" customFormat="1">
      <c r="BP574005" s="90"/>
    </row>
    <row r="574006" spans="68:68" customFormat="1">
      <c r="BP574006" s="90"/>
    </row>
    <row r="574007" spans="68:68" customFormat="1">
      <c r="BP574007" s="90"/>
    </row>
    <row r="574008" spans="68:68" customFormat="1">
      <c r="BP574008" s="90"/>
    </row>
    <row r="574009" spans="68:68" customFormat="1">
      <c r="BP574009" s="90"/>
    </row>
    <row r="574010" spans="68:68" customFormat="1">
      <c r="BP574010" s="90"/>
    </row>
    <row r="574011" spans="68:68" customFormat="1">
      <c r="BP574011" s="90"/>
    </row>
    <row r="574012" spans="68:68" customFormat="1">
      <c r="BP574012" s="90"/>
    </row>
    <row r="574013" spans="68:68" customFormat="1">
      <c r="BP574013" s="90"/>
    </row>
    <row r="574014" spans="68:68" customFormat="1">
      <c r="BP574014" s="90"/>
    </row>
    <row r="574015" spans="68:68" customFormat="1">
      <c r="BP574015" s="90"/>
    </row>
    <row r="574016" spans="68:68" customFormat="1">
      <c r="BP574016" s="90"/>
    </row>
    <row r="574017" spans="68:68" customFormat="1">
      <c r="BP574017" s="90"/>
    </row>
    <row r="574018" spans="68:68" customFormat="1">
      <c r="BP574018" s="90"/>
    </row>
    <row r="574019" spans="68:68" customFormat="1">
      <c r="BP574019" s="90"/>
    </row>
    <row r="574020" spans="68:68" customFormat="1">
      <c r="BP574020" s="90"/>
    </row>
    <row r="574021" spans="68:68" customFormat="1">
      <c r="BP574021" s="90"/>
    </row>
    <row r="574022" spans="68:68" customFormat="1">
      <c r="BP574022" s="90"/>
    </row>
    <row r="574023" spans="68:68" customFormat="1">
      <c r="BP574023" s="90"/>
    </row>
    <row r="574024" spans="68:68" customFormat="1">
      <c r="BP574024" s="90"/>
    </row>
    <row r="574025" spans="68:68" customFormat="1">
      <c r="BP574025" s="90"/>
    </row>
    <row r="574026" spans="68:68" customFormat="1">
      <c r="BP574026" s="90"/>
    </row>
    <row r="574027" spans="68:68" customFormat="1">
      <c r="BP574027" s="90"/>
    </row>
    <row r="574028" spans="68:68" customFormat="1">
      <c r="BP574028" s="90"/>
    </row>
    <row r="574029" spans="68:68" customFormat="1">
      <c r="BP574029" s="90"/>
    </row>
    <row r="574030" spans="68:68" customFormat="1">
      <c r="BP574030" s="90"/>
    </row>
    <row r="574031" spans="68:68" customFormat="1">
      <c r="BP574031" s="90"/>
    </row>
    <row r="574032" spans="68:68" customFormat="1">
      <c r="BP574032" s="90"/>
    </row>
    <row r="574033" spans="68:68" customFormat="1">
      <c r="BP574033" s="90"/>
    </row>
    <row r="574034" spans="68:68" customFormat="1">
      <c r="BP574034" s="90"/>
    </row>
    <row r="574035" spans="68:68" customFormat="1">
      <c r="BP574035" s="90"/>
    </row>
    <row r="574036" spans="68:68" customFormat="1">
      <c r="BP574036" s="90"/>
    </row>
    <row r="574037" spans="68:68" customFormat="1">
      <c r="BP574037" s="90"/>
    </row>
    <row r="574038" spans="68:68" customFormat="1">
      <c r="BP574038" s="90"/>
    </row>
    <row r="574039" spans="68:68" customFormat="1">
      <c r="BP574039" s="90"/>
    </row>
    <row r="574040" spans="68:68" customFormat="1">
      <c r="BP574040" s="90"/>
    </row>
    <row r="574041" spans="68:68" customFormat="1">
      <c r="BP574041" s="90"/>
    </row>
    <row r="574042" spans="68:68" customFormat="1">
      <c r="BP574042" s="90"/>
    </row>
    <row r="574043" spans="68:68" customFormat="1">
      <c r="BP574043" s="90"/>
    </row>
    <row r="574044" spans="68:68" customFormat="1">
      <c r="BP574044" s="90"/>
    </row>
    <row r="574045" spans="68:68" customFormat="1">
      <c r="BP574045" s="90"/>
    </row>
    <row r="574046" spans="68:68" customFormat="1">
      <c r="BP574046" s="90"/>
    </row>
    <row r="574047" spans="68:68" customFormat="1">
      <c r="BP574047" s="90"/>
    </row>
    <row r="574048" spans="68:68" customFormat="1">
      <c r="BP574048" s="90"/>
    </row>
    <row r="574049" spans="68:68" customFormat="1">
      <c r="BP574049" s="90"/>
    </row>
    <row r="574050" spans="68:68" customFormat="1">
      <c r="BP574050" s="90"/>
    </row>
    <row r="574051" spans="68:68" customFormat="1">
      <c r="BP574051" s="90"/>
    </row>
    <row r="574052" spans="68:68" customFormat="1">
      <c r="BP574052" s="90"/>
    </row>
    <row r="574053" spans="68:68" customFormat="1">
      <c r="BP574053" s="90"/>
    </row>
    <row r="574054" spans="68:68" customFormat="1">
      <c r="BP574054" s="90"/>
    </row>
    <row r="574055" spans="68:68" customFormat="1">
      <c r="BP574055" s="90"/>
    </row>
    <row r="574056" spans="68:68" customFormat="1">
      <c r="BP574056" s="90"/>
    </row>
    <row r="574057" spans="68:68" customFormat="1">
      <c r="BP574057" s="90"/>
    </row>
    <row r="574058" spans="68:68" customFormat="1">
      <c r="BP574058" s="90"/>
    </row>
    <row r="574059" spans="68:68" customFormat="1">
      <c r="BP574059" s="90"/>
    </row>
    <row r="574060" spans="68:68" customFormat="1">
      <c r="BP574060" s="90"/>
    </row>
    <row r="574061" spans="68:68" customFormat="1">
      <c r="BP574061" s="90"/>
    </row>
    <row r="574062" spans="68:68" customFormat="1">
      <c r="BP574062" s="90"/>
    </row>
    <row r="574063" spans="68:68" customFormat="1">
      <c r="BP574063" s="90"/>
    </row>
    <row r="574064" spans="68:68" customFormat="1">
      <c r="BP574064" s="90"/>
    </row>
    <row r="574065" spans="68:68" customFormat="1">
      <c r="BP574065" s="90"/>
    </row>
    <row r="574066" spans="68:68" customFormat="1">
      <c r="BP574066" s="90"/>
    </row>
    <row r="574067" spans="68:68" customFormat="1">
      <c r="BP574067" s="90"/>
    </row>
    <row r="574068" spans="68:68" customFormat="1">
      <c r="BP574068" s="90"/>
    </row>
    <row r="574069" spans="68:68" customFormat="1">
      <c r="BP574069" s="90"/>
    </row>
    <row r="574070" spans="68:68" customFormat="1">
      <c r="BP574070" s="90"/>
    </row>
    <row r="574071" spans="68:68" customFormat="1">
      <c r="BP574071" s="90"/>
    </row>
    <row r="574072" spans="68:68" customFormat="1">
      <c r="BP574072" s="90"/>
    </row>
    <row r="574073" spans="68:68" customFormat="1">
      <c r="BP574073" s="90"/>
    </row>
    <row r="574074" spans="68:68" customFormat="1">
      <c r="BP574074" s="90"/>
    </row>
    <row r="574075" spans="68:68" customFormat="1">
      <c r="BP574075" s="90"/>
    </row>
    <row r="574076" spans="68:68" customFormat="1">
      <c r="BP574076" s="90"/>
    </row>
    <row r="574077" spans="68:68" customFormat="1">
      <c r="BP574077" s="90"/>
    </row>
    <row r="574078" spans="68:68" customFormat="1">
      <c r="BP574078" s="90"/>
    </row>
    <row r="574079" spans="68:68" customFormat="1">
      <c r="BP574079" s="90"/>
    </row>
    <row r="574080" spans="68:68" customFormat="1">
      <c r="BP574080" s="90"/>
    </row>
    <row r="574081" spans="68:68" customFormat="1">
      <c r="BP574081" s="90"/>
    </row>
    <row r="574082" spans="68:68" customFormat="1">
      <c r="BP574082" s="90"/>
    </row>
    <row r="574083" spans="68:68" customFormat="1">
      <c r="BP574083" s="90"/>
    </row>
    <row r="574084" spans="68:68" customFormat="1">
      <c r="BP574084" s="90"/>
    </row>
    <row r="574085" spans="68:68" customFormat="1">
      <c r="BP574085" s="90"/>
    </row>
    <row r="574086" spans="68:68" customFormat="1">
      <c r="BP574086" s="90"/>
    </row>
    <row r="574087" spans="68:68" customFormat="1">
      <c r="BP574087" s="90"/>
    </row>
    <row r="574088" spans="68:68" customFormat="1">
      <c r="BP574088" s="90"/>
    </row>
    <row r="574089" spans="68:68" customFormat="1">
      <c r="BP574089" s="90"/>
    </row>
    <row r="574090" spans="68:68" customFormat="1">
      <c r="BP574090" s="90"/>
    </row>
    <row r="574091" spans="68:68" customFormat="1">
      <c r="BP574091" s="90"/>
    </row>
    <row r="574092" spans="68:68" customFormat="1">
      <c r="BP574092" s="90"/>
    </row>
    <row r="574093" spans="68:68" customFormat="1">
      <c r="BP574093" s="90"/>
    </row>
    <row r="574094" spans="68:68" customFormat="1">
      <c r="BP574094" s="90"/>
    </row>
    <row r="574095" spans="68:68" customFormat="1">
      <c r="BP574095" s="90"/>
    </row>
    <row r="574096" spans="68:68" customFormat="1">
      <c r="BP574096" s="90"/>
    </row>
    <row r="574097" spans="68:68" customFormat="1">
      <c r="BP574097" s="90"/>
    </row>
    <row r="574098" spans="68:68" customFormat="1">
      <c r="BP574098" s="90"/>
    </row>
    <row r="574099" spans="68:68" customFormat="1">
      <c r="BP574099" s="90"/>
    </row>
    <row r="574100" spans="68:68" customFormat="1">
      <c r="BP574100" s="90"/>
    </row>
    <row r="574101" spans="68:68" customFormat="1">
      <c r="BP574101" s="90"/>
    </row>
    <row r="574102" spans="68:68" customFormat="1">
      <c r="BP574102" s="90"/>
    </row>
    <row r="574103" spans="68:68" customFormat="1">
      <c r="BP574103" s="90"/>
    </row>
    <row r="574104" spans="68:68" customFormat="1">
      <c r="BP574104" s="90"/>
    </row>
    <row r="574105" spans="68:68" customFormat="1">
      <c r="BP574105" s="90"/>
    </row>
    <row r="574106" spans="68:68" customFormat="1">
      <c r="BP574106" s="90"/>
    </row>
    <row r="574107" spans="68:68" customFormat="1">
      <c r="BP574107" s="90"/>
    </row>
    <row r="574108" spans="68:68" customFormat="1">
      <c r="BP574108" s="90"/>
    </row>
    <row r="574109" spans="68:68" customFormat="1">
      <c r="BP574109" s="90"/>
    </row>
    <row r="574110" spans="68:68" customFormat="1">
      <c r="BP574110" s="90"/>
    </row>
    <row r="574111" spans="68:68" customFormat="1">
      <c r="BP574111" s="90"/>
    </row>
    <row r="574112" spans="68:68" customFormat="1">
      <c r="BP574112" s="90"/>
    </row>
    <row r="574113" spans="68:68" customFormat="1">
      <c r="BP574113" s="90"/>
    </row>
    <row r="574114" spans="68:68" customFormat="1">
      <c r="BP574114" s="90"/>
    </row>
    <row r="574115" spans="68:68" customFormat="1">
      <c r="BP574115" s="90"/>
    </row>
    <row r="574116" spans="68:68" customFormat="1">
      <c r="BP574116" s="90"/>
    </row>
    <row r="574117" spans="68:68" customFormat="1">
      <c r="BP574117" s="90"/>
    </row>
    <row r="574118" spans="68:68" customFormat="1">
      <c r="BP574118" s="90"/>
    </row>
    <row r="574119" spans="68:68" customFormat="1">
      <c r="BP574119" s="90"/>
    </row>
    <row r="574120" spans="68:68" customFormat="1">
      <c r="BP574120" s="90"/>
    </row>
    <row r="574121" spans="68:68" customFormat="1">
      <c r="BP574121" s="90"/>
    </row>
    <row r="574122" spans="68:68" customFormat="1">
      <c r="BP574122" s="90"/>
    </row>
    <row r="574123" spans="68:68" customFormat="1">
      <c r="BP574123" s="90"/>
    </row>
    <row r="574124" spans="68:68" customFormat="1">
      <c r="BP574124" s="90"/>
    </row>
    <row r="574125" spans="68:68" customFormat="1">
      <c r="BP574125" s="90"/>
    </row>
    <row r="574126" spans="68:68" customFormat="1">
      <c r="BP574126" s="90"/>
    </row>
    <row r="574127" spans="68:68" customFormat="1">
      <c r="BP574127" s="90"/>
    </row>
    <row r="574128" spans="68:68" customFormat="1">
      <c r="BP574128" s="90"/>
    </row>
    <row r="574129" spans="68:68" customFormat="1">
      <c r="BP574129" s="90"/>
    </row>
    <row r="574130" spans="68:68" customFormat="1">
      <c r="BP574130" s="90"/>
    </row>
    <row r="574131" spans="68:68" customFormat="1">
      <c r="BP574131" s="90"/>
    </row>
    <row r="574132" spans="68:68" customFormat="1">
      <c r="BP574132" s="90"/>
    </row>
    <row r="574133" spans="68:68" customFormat="1">
      <c r="BP574133" s="90"/>
    </row>
    <row r="574134" spans="68:68" customFormat="1">
      <c r="BP574134" s="90"/>
    </row>
    <row r="574135" spans="68:68" customFormat="1">
      <c r="BP574135" s="90"/>
    </row>
    <row r="574136" spans="68:68" customFormat="1">
      <c r="BP574136" s="90"/>
    </row>
    <row r="574137" spans="68:68" customFormat="1">
      <c r="BP574137" s="90"/>
    </row>
    <row r="574138" spans="68:68" customFormat="1">
      <c r="BP574138" s="90"/>
    </row>
    <row r="574139" spans="68:68" customFormat="1">
      <c r="BP574139" s="90"/>
    </row>
    <row r="574140" spans="68:68" customFormat="1">
      <c r="BP574140" s="90"/>
    </row>
    <row r="574141" spans="68:68" customFormat="1">
      <c r="BP574141" s="90"/>
    </row>
    <row r="574142" spans="68:68" customFormat="1">
      <c r="BP574142" s="90"/>
    </row>
    <row r="574143" spans="68:68" customFormat="1">
      <c r="BP574143" s="90"/>
    </row>
    <row r="574144" spans="68:68" customFormat="1">
      <c r="BP574144" s="90"/>
    </row>
    <row r="574145" spans="68:68" customFormat="1">
      <c r="BP574145" s="90"/>
    </row>
    <row r="574146" spans="68:68" customFormat="1">
      <c r="BP574146" s="90"/>
    </row>
    <row r="574147" spans="68:68" customFormat="1">
      <c r="BP574147" s="90"/>
    </row>
    <row r="574148" spans="68:68" customFormat="1">
      <c r="BP574148" s="90"/>
    </row>
    <row r="574149" spans="68:68" customFormat="1">
      <c r="BP574149" s="90"/>
    </row>
    <row r="574150" spans="68:68" customFormat="1">
      <c r="BP574150" s="90"/>
    </row>
    <row r="574151" spans="68:68" customFormat="1">
      <c r="BP574151" s="90"/>
    </row>
    <row r="574152" spans="68:68" customFormat="1">
      <c r="BP574152" s="90"/>
    </row>
    <row r="574153" spans="68:68" customFormat="1">
      <c r="BP574153" s="90"/>
    </row>
    <row r="574154" spans="68:68" customFormat="1">
      <c r="BP574154" s="90"/>
    </row>
    <row r="574155" spans="68:68" customFormat="1">
      <c r="BP574155" s="90"/>
    </row>
    <row r="574156" spans="68:68" customFormat="1">
      <c r="BP574156" s="90"/>
    </row>
    <row r="574157" spans="68:68" customFormat="1">
      <c r="BP574157" s="90"/>
    </row>
    <row r="574158" spans="68:68" customFormat="1">
      <c r="BP574158" s="90"/>
    </row>
    <row r="574159" spans="68:68" customFormat="1">
      <c r="BP574159" s="90"/>
    </row>
    <row r="574160" spans="68:68" customFormat="1">
      <c r="BP574160" s="90"/>
    </row>
    <row r="574161" spans="68:68" customFormat="1">
      <c r="BP574161" s="90"/>
    </row>
    <row r="574162" spans="68:68" customFormat="1">
      <c r="BP574162" s="90"/>
    </row>
    <row r="574163" spans="68:68" customFormat="1">
      <c r="BP574163" s="90"/>
    </row>
    <row r="574164" spans="68:68" customFormat="1">
      <c r="BP574164" s="90"/>
    </row>
    <row r="574165" spans="68:68" customFormat="1">
      <c r="BP574165" s="90"/>
    </row>
    <row r="574166" spans="68:68" customFormat="1">
      <c r="BP574166" s="90"/>
    </row>
    <row r="574167" spans="68:68" customFormat="1">
      <c r="BP574167" s="90"/>
    </row>
    <row r="574168" spans="68:68" customFormat="1">
      <c r="BP574168" s="90"/>
    </row>
    <row r="574169" spans="68:68" customFormat="1">
      <c r="BP574169" s="90"/>
    </row>
    <row r="574170" spans="68:68" customFormat="1">
      <c r="BP574170" s="90"/>
    </row>
    <row r="574171" spans="68:68" customFormat="1">
      <c r="BP574171" s="90"/>
    </row>
    <row r="574172" spans="68:68" customFormat="1">
      <c r="BP574172" s="90"/>
    </row>
    <row r="574173" spans="68:68" customFormat="1">
      <c r="BP574173" s="90"/>
    </row>
    <row r="574174" spans="68:68" customFormat="1">
      <c r="BP574174" s="90"/>
    </row>
    <row r="574175" spans="68:68" customFormat="1">
      <c r="BP574175" s="90"/>
    </row>
    <row r="574176" spans="68:68" customFormat="1">
      <c r="BP574176" s="90"/>
    </row>
    <row r="574177" spans="68:68" customFormat="1">
      <c r="BP574177" s="90"/>
    </row>
    <row r="574178" spans="68:68" customFormat="1">
      <c r="BP574178" s="90"/>
    </row>
    <row r="574179" spans="68:68" customFormat="1">
      <c r="BP574179" s="90"/>
    </row>
    <row r="574180" spans="68:68" customFormat="1">
      <c r="BP574180" s="90"/>
    </row>
    <row r="574181" spans="68:68" customFormat="1">
      <c r="BP574181" s="90"/>
    </row>
    <row r="574182" spans="68:68" customFormat="1">
      <c r="BP574182" s="90"/>
    </row>
    <row r="574183" spans="68:68" customFormat="1">
      <c r="BP574183" s="90"/>
    </row>
    <row r="574184" spans="68:68" customFormat="1">
      <c r="BP574184" s="90"/>
    </row>
    <row r="574185" spans="68:68" customFormat="1">
      <c r="BP574185" s="90"/>
    </row>
    <row r="574186" spans="68:68" customFormat="1">
      <c r="BP574186" s="90"/>
    </row>
    <row r="574187" spans="68:68" customFormat="1">
      <c r="BP574187" s="90"/>
    </row>
    <row r="574188" spans="68:68" customFormat="1">
      <c r="BP574188" s="90"/>
    </row>
    <row r="574189" spans="68:68" customFormat="1">
      <c r="BP574189" s="90"/>
    </row>
    <row r="574190" spans="68:68" customFormat="1">
      <c r="BP574190" s="90"/>
    </row>
    <row r="574191" spans="68:68" customFormat="1">
      <c r="BP574191" s="90"/>
    </row>
    <row r="574192" spans="68:68" customFormat="1">
      <c r="BP574192" s="90"/>
    </row>
    <row r="574193" spans="68:68" customFormat="1">
      <c r="BP574193" s="90"/>
    </row>
    <row r="574194" spans="68:68" customFormat="1">
      <c r="BP574194" s="90"/>
    </row>
    <row r="574195" spans="68:68" customFormat="1">
      <c r="BP574195" s="90"/>
    </row>
    <row r="574196" spans="68:68" customFormat="1">
      <c r="BP574196" s="90"/>
    </row>
    <row r="574197" spans="68:68" customFormat="1">
      <c r="BP574197" s="90"/>
    </row>
    <row r="574198" spans="68:68" customFormat="1">
      <c r="BP574198" s="90"/>
    </row>
    <row r="574199" spans="68:68" customFormat="1">
      <c r="BP574199" s="90"/>
    </row>
    <row r="574200" spans="68:68" customFormat="1">
      <c r="BP574200" s="90"/>
    </row>
    <row r="574201" spans="68:68" customFormat="1">
      <c r="BP574201" s="90"/>
    </row>
    <row r="574202" spans="68:68" customFormat="1">
      <c r="BP574202" s="90"/>
    </row>
    <row r="574203" spans="68:68" customFormat="1">
      <c r="BP574203" s="90"/>
    </row>
    <row r="574204" spans="68:68" customFormat="1">
      <c r="BP574204" s="90"/>
    </row>
    <row r="574205" spans="68:68" customFormat="1">
      <c r="BP574205" s="90"/>
    </row>
    <row r="574206" spans="68:68" customFormat="1">
      <c r="BP574206" s="90"/>
    </row>
    <row r="574207" spans="68:68" customFormat="1">
      <c r="BP574207" s="90"/>
    </row>
    <row r="574208" spans="68:68" customFormat="1">
      <c r="BP574208" s="90"/>
    </row>
    <row r="574209" spans="68:68" customFormat="1">
      <c r="BP574209" s="90"/>
    </row>
    <row r="574210" spans="68:68" customFormat="1">
      <c r="BP574210" s="90"/>
    </row>
    <row r="574211" spans="68:68" customFormat="1">
      <c r="BP574211" s="90"/>
    </row>
    <row r="574212" spans="68:68" customFormat="1">
      <c r="BP574212" s="90"/>
    </row>
    <row r="574213" spans="68:68" customFormat="1">
      <c r="BP574213" s="90"/>
    </row>
    <row r="574214" spans="68:68" customFormat="1">
      <c r="BP574214" s="90"/>
    </row>
    <row r="574215" spans="68:68" customFormat="1">
      <c r="BP574215" s="90"/>
    </row>
    <row r="574216" spans="68:68" customFormat="1">
      <c r="BP574216" s="90"/>
    </row>
    <row r="574217" spans="68:68" customFormat="1">
      <c r="BP574217" s="90"/>
    </row>
    <row r="574218" spans="68:68" customFormat="1">
      <c r="BP574218" s="90"/>
    </row>
    <row r="574219" spans="68:68" customFormat="1">
      <c r="BP574219" s="90"/>
    </row>
    <row r="574220" spans="68:68" customFormat="1">
      <c r="BP574220" s="90"/>
    </row>
    <row r="574221" spans="68:68" customFormat="1">
      <c r="BP574221" s="90"/>
    </row>
    <row r="574222" spans="68:68" customFormat="1">
      <c r="BP574222" s="90"/>
    </row>
    <row r="574223" spans="68:68" customFormat="1">
      <c r="BP574223" s="90"/>
    </row>
    <row r="574224" spans="68:68" customFormat="1">
      <c r="BP574224" s="90"/>
    </row>
    <row r="574225" spans="68:68" customFormat="1">
      <c r="BP574225" s="90"/>
    </row>
    <row r="574226" spans="68:68" customFormat="1">
      <c r="BP574226" s="90"/>
    </row>
    <row r="574227" spans="68:68" customFormat="1">
      <c r="BP574227" s="90"/>
    </row>
    <row r="574228" spans="68:68" customFormat="1">
      <c r="BP574228" s="90"/>
    </row>
    <row r="574229" spans="68:68" customFormat="1">
      <c r="BP574229" s="90"/>
    </row>
    <row r="574230" spans="68:68" customFormat="1">
      <c r="BP574230" s="90"/>
    </row>
    <row r="574231" spans="68:68" customFormat="1">
      <c r="BP574231" s="90"/>
    </row>
    <row r="574232" spans="68:68" customFormat="1">
      <c r="BP574232" s="90"/>
    </row>
    <row r="574233" spans="68:68" customFormat="1">
      <c r="BP574233" s="90"/>
    </row>
    <row r="574234" spans="68:68" customFormat="1">
      <c r="BP574234" s="90"/>
    </row>
    <row r="574235" spans="68:68" customFormat="1">
      <c r="BP574235" s="90"/>
    </row>
    <row r="574236" spans="68:68" customFormat="1">
      <c r="BP574236" s="90"/>
    </row>
    <row r="574237" spans="68:68" customFormat="1">
      <c r="BP574237" s="90"/>
    </row>
    <row r="574238" spans="68:68" customFormat="1">
      <c r="BP574238" s="90"/>
    </row>
    <row r="574239" spans="68:68" customFormat="1">
      <c r="BP574239" s="90"/>
    </row>
    <row r="574240" spans="68:68" customFormat="1">
      <c r="BP574240" s="90"/>
    </row>
    <row r="574241" spans="68:68" customFormat="1">
      <c r="BP574241" s="90"/>
    </row>
    <row r="574242" spans="68:68" customFormat="1">
      <c r="BP574242" s="90"/>
    </row>
    <row r="574243" spans="68:68" customFormat="1">
      <c r="BP574243" s="90"/>
    </row>
    <row r="574244" spans="68:68" customFormat="1">
      <c r="BP574244" s="90"/>
    </row>
    <row r="574245" spans="68:68" customFormat="1">
      <c r="BP574245" s="90"/>
    </row>
    <row r="574246" spans="68:68" customFormat="1">
      <c r="BP574246" s="90"/>
    </row>
    <row r="574247" spans="68:68" customFormat="1">
      <c r="BP574247" s="90"/>
    </row>
    <row r="574248" spans="68:68" customFormat="1">
      <c r="BP574248" s="90"/>
    </row>
    <row r="574249" spans="68:68" customFormat="1">
      <c r="BP574249" s="90"/>
    </row>
    <row r="574250" spans="68:68" customFormat="1">
      <c r="BP574250" s="90"/>
    </row>
    <row r="574251" spans="68:68" customFormat="1">
      <c r="BP574251" s="90"/>
    </row>
    <row r="574252" spans="68:68" customFormat="1">
      <c r="BP574252" s="90"/>
    </row>
    <row r="574253" spans="68:68" customFormat="1">
      <c r="BP574253" s="90"/>
    </row>
    <row r="574254" spans="68:68" customFormat="1">
      <c r="BP574254" s="90"/>
    </row>
    <row r="574255" spans="68:68" customFormat="1">
      <c r="BP574255" s="90"/>
    </row>
    <row r="574256" spans="68:68" customFormat="1">
      <c r="BP574256" s="90"/>
    </row>
    <row r="574257" spans="68:68" customFormat="1">
      <c r="BP574257" s="90"/>
    </row>
    <row r="574258" spans="68:68" customFormat="1">
      <c r="BP574258" s="90"/>
    </row>
    <row r="574259" spans="68:68" customFormat="1">
      <c r="BP574259" s="90"/>
    </row>
    <row r="574260" spans="68:68" customFormat="1">
      <c r="BP574260" s="90"/>
    </row>
    <row r="574261" spans="68:68" customFormat="1">
      <c r="BP574261" s="90"/>
    </row>
    <row r="574262" spans="68:68" customFormat="1">
      <c r="BP574262" s="90"/>
    </row>
    <row r="574263" spans="68:68" customFormat="1">
      <c r="BP574263" s="90"/>
    </row>
    <row r="574264" spans="68:68" customFormat="1">
      <c r="BP574264" s="90"/>
    </row>
    <row r="574265" spans="68:68" customFormat="1">
      <c r="BP574265" s="90"/>
    </row>
    <row r="574266" spans="68:68" customFormat="1">
      <c r="BP574266" s="90"/>
    </row>
    <row r="574267" spans="68:68" customFormat="1">
      <c r="BP574267" s="90"/>
    </row>
    <row r="574268" spans="68:68" customFormat="1">
      <c r="BP574268" s="90"/>
    </row>
    <row r="574269" spans="68:68" customFormat="1">
      <c r="BP574269" s="90"/>
    </row>
    <row r="574270" spans="68:68" customFormat="1">
      <c r="BP574270" s="90"/>
    </row>
    <row r="574271" spans="68:68" customFormat="1">
      <c r="BP574271" s="90"/>
    </row>
    <row r="574272" spans="68:68" customFormat="1">
      <c r="BP574272" s="90"/>
    </row>
    <row r="574273" spans="68:68" customFormat="1">
      <c r="BP574273" s="90"/>
    </row>
    <row r="574274" spans="68:68" customFormat="1">
      <c r="BP574274" s="90"/>
    </row>
    <row r="574275" spans="68:68" customFormat="1">
      <c r="BP574275" s="90"/>
    </row>
    <row r="574276" spans="68:68" customFormat="1">
      <c r="BP574276" s="90"/>
    </row>
    <row r="574277" spans="68:68" customFormat="1">
      <c r="BP574277" s="90"/>
    </row>
    <row r="574278" spans="68:68" customFormat="1">
      <c r="BP574278" s="90"/>
    </row>
    <row r="574279" spans="68:68" customFormat="1">
      <c r="BP574279" s="90"/>
    </row>
    <row r="574280" spans="68:68" customFormat="1">
      <c r="BP574280" s="90"/>
    </row>
    <row r="574281" spans="68:68" customFormat="1">
      <c r="BP574281" s="90"/>
    </row>
    <row r="574282" spans="68:68" customFormat="1">
      <c r="BP574282" s="90"/>
    </row>
    <row r="574283" spans="68:68" customFormat="1">
      <c r="BP574283" s="90"/>
    </row>
    <row r="574284" spans="68:68" customFormat="1">
      <c r="BP574284" s="90"/>
    </row>
    <row r="574285" spans="68:68" customFormat="1">
      <c r="BP574285" s="90"/>
    </row>
    <row r="574286" spans="68:68" customFormat="1">
      <c r="BP574286" s="90"/>
    </row>
    <row r="574287" spans="68:68" customFormat="1">
      <c r="BP574287" s="90"/>
    </row>
    <row r="574288" spans="68:68" customFormat="1">
      <c r="BP574288" s="90"/>
    </row>
    <row r="574289" spans="68:68" customFormat="1">
      <c r="BP574289" s="90"/>
    </row>
    <row r="574290" spans="68:68" customFormat="1">
      <c r="BP574290" s="90"/>
    </row>
    <row r="574291" spans="68:68" customFormat="1">
      <c r="BP574291" s="90"/>
    </row>
    <row r="574292" spans="68:68" customFormat="1">
      <c r="BP574292" s="90"/>
    </row>
    <row r="574293" spans="68:68" customFormat="1">
      <c r="BP574293" s="90"/>
    </row>
    <row r="574294" spans="68:68" customFormat="1">
      <c r="BP574294" s="90"/>
    </row>
    <row r="574295" spans="68:68" customFormat="1">
      <c r="BP574295" s="90"/>
    </row>
    <row r="574296" spans="68:68" customFormat="1">
      <c r="BP574296" s="90"/>
    </row>
    <row r="574297" spans="68:68" customFormat="1">
      <c r="BP574297" s="90"/>
    </row>
    <row r="574298" spans="68:68" customFormat="1">
      <c r="BP574298" s="90"/>
    </row>
    <row r="574299" spans="68:68" customFormat="1">
      <c r="BP574299" s="90"/>
    </row>
    <row r="574300" spans="68:68" customFormat="1">
      <c r="BP574300" s="90"/>
    </row>
    <row r="574301" spans="68:68" customFormat="1">
      <c r="BP574301" s="90"/>
    </row>
    <row r="574302" spans="68:68" customFormat="1">
      <c r="BP574302" s="90"/>
    </row>
    <row r="574303" spans="68:68" customFormat="1">
      <c r="BP574303" s="90"/>
    </row>
    <row r="574304" spans="68:68" customFormat="1">
      <c r="BP574304" s="90"/>
    </row>
    <row r="574305" spans="68:68" customFormat="1">
      <c r="BP574305" s="90"/>
    </row>
    <row r="574306" spans="68:68" customFormat="1">
      <c r="BP574306" s="90"/>
    </row>
    <row r="574307" spans="68:68" customFormat="1">
      <c r="BP574307" s="90"/>
    </row>
    <row r="574308" spans="68:68" customFormat="1">
      <c r="BP574308" s="90"/>
    </row>
    <row r="574309" spans="68:68" customFormat="1">
      <c r="BP574309" s="90"/>
    </row>
    <row r="574310" spans="68:68" customFormat="1">
      <c r="BP574310" s="90"/>
    </row>
    <row r="574311" spans="68:68" customFormat="1">
      <c r="BP574311" s="90"/>
    </row>
    <row r="574312" spans="68:68" customFormat="1">
      <c r="BP574312" s="90"/>
    </row>
    <row r="574313" spans="68:68" customFormat="1">
      <c r="BP574313" s="90"/>
    </row>
    <row r="574314" spans="68:68" customFormat="1">
      <c r="BP574314" s="90"/>
    </row>
    <row r="574315" spans="68:68" customFormat="1">
      <c r="BP574315" s="90"/>
    </row>
    <row r="574316" spans="68:68" customFormat="1">
      <c r="BP574316" s="90"/>
    </row>
    <row r="574317" spans="68:68" customFormat="1">
      <c r="BP574317" s="90"/>
    </row>
    <row r="574318" spans="68:68" customFormat="1">
      <c r="BP574318" s="90"/>
    </row>
    <row r="574319" spans="68:68" customFormat="1">
      <c r="BP574319" s="90"/>
    </row>
    <row r="574320" spans="68:68" customFormat="1">
      <c r="BP574320" s="90"/>
    </row>
    <row r="574321" spans="68:68" customFormat="1">
      <c r="BP574321" s="90"/>
    </row>
    <row r="574322" spans="68:68" customFormat="1">
      <c r="BP574322" s="90"/>
    </row>
    <row r="574323" spans="68:68" customFormat="1">
      <c r="BP574323" s="90"/>
    </row>
    <row r="574324" spans="68:68" customFormat="1">
      <c r="BP574324" s="90"/>
    </row>
    <row r="574325" spans="68:68" customFormat="1">
      <c r="BP574325" s="90"/>
    </row>
    <row r="574326" spans="68:68" customFormat="1">
      <c r="BP574326" s="90"/>
    </row>
    <row r="574327" spans="68:68" customFormat="1">
      <c r="BP574327" s="90"/>
    </row>
    <row r="574328" spans="68:68" customFormat="1">
      <c r="BP574328" s="90"/>
    </row>
    <row r="574329" spans="68:68" customFormat="1">
      <c r="BP574329" s="90"/>
    </row>
    <row r="574330" spans="68:68" customFormat="1">
      <c r="BP574330" s="90"/>
    </row>
    <row r="574331" spans="68:68" customFormat="1">
      <c r="BP574331" s="90"/>
    </row>
    <row r="574332" spans="68:68" customFormat="1">
      <c r="BP574332" s="90"/>
    </row>
    <row r="574333" spans="68:68" customFormat="1">
      <c r="BP574333" s="90"/>
    </row>
    <row r="574334" spans="68:68" customFormat="1">
      <c r="BP574334" s="90"/>
    </row>
    <row r="574335" spans="68:68" customFormat="1">
      <c r="BP574335" s="90"/>
    </row>
    <row r="574336" spans="68:68" customFormat="1">
      <c r="BP574336" s="90"/>
    </row>
    <row r="574337" spans="68:68" customFormat="1">
      <c r="BP574337" s="90"/>
    </row>
    <row r="574338" spans="68:68" customFormat="1">
      <c r="BP574338" s="90"/>
    </row>
    <row r="574339" spans="68:68" customFormat="1">
      <c r="BP574339" s="90"/>
    </row>
    <row r="574340" spans="68:68" customFormat="1">
      <c r="BP574340" s="90"/>
    </row>
    <row r="574341" spans="68:68" customFormat="1">
      <c r="BP574341" s="90"/>
    </row>
    <row r="574342" spans="68:68" customFormat="1">
      <c r="BP574342" s="90"/>
    </row>
    <row r="574343" spans="68:68" customFormat="1">
      <c r="BP574343" s="90"/>
    </row>
    <row r="574344" spans="68:68" customFormat="1">
      <c r="BP574344" s="90"/>
    </row>
    <row r="574345" spans="68:68" customFormat="1">
      <c r="BP574345" s="90"/>
    </row>
    <row r="574346" spans="68:68" customFormat="1">
      <c r="BP574346" s="90"/>
    </row>
    <row r="574347" spans="68:68" customFormat="1">
      <c r="BP574347" s="90"/>
    </row>
    <row r="574348" spans="68:68" customFormat="1">
      <c r="BP574348" s="90"/>
    </row>
    <row r="574349" spans="68:68" customFormat="1">
      <c r="BP574349" s="90"/>
    </row>
    <row r="574350" spans="68:68" customFormat="1">
      <c r="BP574350" s="90"/>
    </row>
    <row r="574351" spans="68:68" customFormat="1">
      <c r="BP574351" s="90"/>
    </row>
    <row r="574352" spans="68:68" customFormat="1">
      <c r="BP574352" s="90"/>
    </row>
    <row r="574353" spans="68:68" customFormat="1">
      <c r="BP574353" s="90"/>
    </row>
    <row r="574354" spans="68:68" customFormat="1">
      <c r="BP574354" s="90"/>
    </row>
    <row r="574355" spans="68:68" customFormat="1">
      <c r="BP574355" s="90"/>
    </row>
    <row r="574356" spans="68:68" customFormat="1">
      <c r="BP574356" s="90"/>
    </row>
    <row r="574357" spans="68:68" customFormat="1">
      <c r="BP574357" s="90"/>
    </row>
    <row r="574358" spans="68:68" customFormat="1">
      <c r="BP574358" s="90"/>
    </row>
    <row r="574359" spans="68:68" customFormat="1">
      <c r="BP574359" s="90"/>
    </row>
    <row r="574360" spans="68:68" customFormat="1">
      <c r="BP574360" s="90"/>
    </row>
    <row r="574361" spans="68:68" customFormat="1">
      <c r="BP574361" s="90"/>
    </row>
    <row r="574362" spans="68:68" customFormat="1">
      <c r="BP574362" s="90"/>
    </row>
    <row r="574363" spans="68:68" customFormat="1">
      <c r="BP574363" s="90"/>
    </row>
    <row r="574364" spans="68:68" customFormat="1">
      <c r="BP574364" s="90"/>
    </row>
    <row r="574365" spans="68:68" customFormat="1">
      <c r="BP574365" s="90"/>
    </row>
    <row r="574366" spans="68:68" customFormat="1">
      <c r="BP574366" s="90"/>
    </row>
    <row r="574367" spans="68:68" customFormat="1">
      <c r="BP574367" s="90"/>
    </row>
    <row r="574368" spans="68:68" customFormat="1">
      <c r="BP574368" s="90"/>
    </row>
    <row r="574369" spans="68:68" customFormat="1">
      <c r="BP574369" s="90"/>
    </row>
    <row r="574370" spans="68:68" customFormat="1">
      <c r="BP574370" s="90"/>
    </row>
    <row r="574371" spans="68:68" customFormat="1">
      <c r="BP574371" s="90"/>
    </row>
    <row r="574372" spans="68:68" customFormat="1">
      <c r="BP574372" s="90"/>
    </row>
    <row r="574373" spans="68:68" customFormat="1">
      <c r="BP574373" s="90"/>
    </row>
    <row r="574374" spans="68:68" customFormat="1">
      <c r="BP574374" s="90"/>
    </row>
    <row r="574375" spans="68:68" customFormat="1">
      <c r="BP574375" s="90"/>
    </row>
    <row r="574376" spans="68:68" customFormat="1">
      <c r="BP574376" s="90"/>
    </row>
    <row r="574377" spans="68:68" customFormat="1">
      <c r="BP574377" s="90"/>
    </row>
    <row r="574378" spans="68:68" customFormat="1">
      <c r="BP574378" s="90"/>
    </row>
    <row r="574379" spans="68:68" customFormat="1">
      <c r="BP574379" s="90"/>
    </row>
    <row r="574380" spans="68:68" customFormat="1">
      <c r="BP574380" s="90"/>
    </row>
    <row r="574381" spans="68:68" customFormat="1">
      <c r="BP574381" s="90"/>
    </row>
    <row r="574382" spans="68:68" customFormat="1">
      <c r="BP574382" s="90"/>
    </row>
    <row r="574383" spans="68:68" customFormat="1">
      <c r="BP574383" s="90"/>
    </row>
    <row r="574384" spans="68:68" customFormat="1">
      <c r="BP574384" s="90"/>
    </row>
    <row r="574385" spans="68:68" customFormat="1">
      <c r="BP574385" s="90"/>
    </row>
    <row r="574386" spans="68:68" customFormat="1">
      <c r="BP574386" s="90"/>
    </row>
    <row r="574387" spans="68:68" customFormat="1">
      <c r="BP574387" s="90"/>
    </row>
    <row r="574388" spans="68:68" customFormat="1">
      <c r="BP574388" s="90"/>
    </row>
    <row r="574389" spans="68:68" customFormat="1">
      <c r="BP574389" s="90"/>
    </row>
    <row r="574390" spans="68:68" customFormat="1">
      <c r="BP574390" s="90"/>
    </row>
    <row r="574391" spans="68:68" customFormat="1">
      <c r="BP574391" s="90"/>
    </row>
    <row r="574392" spans="68:68" customFormat="1">
      <c r="BP574392" s="90"/>
    </row>
    <row r="574393" spans="68:68" customFormat="1">
      <c r="BP574393" s="90"/>
    </row>
    <row r="574394" spans="68:68" customFormat="1">
      <c r="BP574394" s="90"/>
    </row>
    <row r="574395" spans="68:68" customFormat="1">
      <c r="BP574395" s="90"/>
    </row>
    <row r="574396" spans="68:68" customFormat="1">
      <c r="BP574396" s="90"/>
    </row>
    <row r="574397" spans="68:68" customFormat="1">
      <c r="BP574397" s="90"/>
    </row>
    <row r="574398" spans="68:68" customFormat="1">
      <c r="BP574398" s="90"/>
    </row>
    <row r="574399" spans="68:68" customFormat="1">
      <c r="BP574399" s="90"/>
    </row>
    <row r="574400" spans="68:68" customFormat="1">
      <c r="BP574400" s="90"/>
    </row>
    <row r="574401" spans="68:68" customFormat="1">
      <c r="BP574401" s="90"/>
    </row>
    <row r="574402" spans="68:68" customFormat="1">
      <c r="BP574402" s="90"/>
    </row>
    <row r="574403" spans="68:68" customFormat="1">
      <c r="BP574403" s="90"/>
    </row>
    <row r="574404" spans="68:68" customFormat="1">
      <c r="BP574404" s="90"/>
    </row>
    <row r="574405" spans="68:68" customFormat="1">
      <c r="BP574405" s="90"/>
    </row>
    <row r="574406" spans="68:68" customFormat="1">
      <c r="BP574406" s="90"/>
    </row>
    <row r="574407" spans="68:68" customFormat="1">
      <c r="BP574407" s="90"/>
    </row>
    <row r="574408" spans="68:68" customFormat="1">
      <c r="BP574408" s="90"/>
    </row>
    <row r="574409" spans="68:68" customFormat="1">
      <c r="BP574409" s="90"/>
    </row>
    <row r="574410" spans="68:68" customFormat="1">
      <c r="BP574410" s="90"/>
    </row>
    <row r="574411" spans="68:68" customFormat="1">
      <c r="BP574411" s="90"/>
    </row>
    <row r="574412" spans="68:68" customFormat="1">
      <c r="BP574412" s="90"/>
    </row>
    <row r="574413" spans="68:68" customFormat="1">
      <c r="BP574413" s="90"/>
    </row>
    <row r="574414" spans="68:68" customFormat="1">
      <c r="BP574414" s="90"/>
    </row>
    <row r="574415" spans="68:68" customFormat="1">
      <c r="BP574415" s="90"/>
    </row>
    <row r="574416" spans="68:68" customFormat="1">
      <c r="BP574416" s="90"/>
    </row>
    <row r="574417" spans="68:68" customFormat="1">
      <c r="BP574417" s="90"/>
    </row>
    <row r="574418" spans="68:68" customFormat="1">
      <c r="BP574418" s="90"/>
    </row>
    <row r="574419" spans="68:68" customFormat="1">
      <c r="BP574419" s="90"/>
    </row>
    <row r="574420" spans="68:68" customFormat="1">
      <c r="BP574420" s="90"/>
    </row>
    <row r="574421" spans="68:68" customFormat="1">
      <c r="BP574421" s="90"/>
    </row>
    <row r="574422" spans="68:68" customFormat="1">
      <c r="BP574422" s="90"/>
    </row>
    <row r="574423" spans="68:68" customFormat="1">
      <c r="BP574423" s="90"/>
    </row>
    <row r="574424" spans="68:68" customFormat="1">
      <c r="BP574424" s="90"/>
    </row>
    <row r="574425" spans="68:68" customFormat="1">
      <c r="BP574425" s="90"/>
    </row>
    <row r="574426" spans="68:68" customFormat="1">
      <c r="BP574426" s="90"/>
    </row>
    <row r="574427" spans="68:68" customFormat="1">
      <c r="BP574427" s="90"/>
    </row>
    <row r="574428" spans="68:68" customFormat="1">
      <c r="BP574428" s="90"/>
    </row>
    <row r="574429" spans="68:68" customFormat="1">
      <c r="BP574429" s="90"/>
    </row>
    <row r="574430" spans="68:68" customFormat="1">
      <c r="BP574430" s="90"/>
    </row>
    <row r="574431" spans="68:68" customFormat="1">
      <c r="BP574431" s="90"/>
    </row>
    <row r="574432" spans="68:68" customFormat="1">
      <c r="BP574432" s="90"/>
    </row>
    <row r="574433" spans="68:68" customFormat="1">
      <c r="BP574433" s="90"/>
    </row>
    <row r="574434" spans="68:68" customFormat="1">
      <c r="BP574434" s="90"/>
    </row>
    <row r="574435" spans="68:68" customFormat="1">
      <c r="BP574435" s="90"/>
    </row>
    <row r="574436" spans="68:68" customFormat="1">
      <c r="BP574436" s="90"/>
    </row>
    <row r="574437" spans="68:68" customFormat="1">
      <c r="BP574437" s="90"/>
    </row>
    <row r="574438" spans="68:68" customFormat="1">
      <c r="BP574438" s="90"/>
    </row>
    <row r="574439" spans="68:68" customFormat="1">
      <c r="BP574439" s="90"/>
    </row>
    <row r="574440" spans="68:68" customFormat="1">
      <c r="BP574440" s="90"/>
    </row>
    <row r="574441" spans="68:68" customFormat="1">
      <c r="BP574441" s="90"/>
    </row>
    <row r="574442" spans="68:68" customFormat="1">
      <c r="BP574442" s="90"/>
    </row>
    <row r="574443" spans="68:68" customFormat="1">
      <c r="BP574443" s="90"/>
    </row>
    <row r="574444" spans="68:68" customFormat="1">
      <c r="BP574444" s="90"/>
    </row>
    <row r="574445" spans="68:68" customFormat="1">
      <c r="BP574445" s="90"/>
    </row>
    <row r="574446" spans="68:68" customFormat="1">
      <c r="BP574446" s="90"/>
    </row>
    <row r="574447" spans="68:68" customFormat="1">
      <c r="BP574447" s="90"/>
    </row>
    <row r="574448" spans="68:68" customFormat="1">
      <c r="BP574448" s="90"/>
    </row>
    <row r="574449" spans="68:68" customFormat="1">
      <c r="BP574449" s="90"/>
    </row>
    <row r="574450" spans="68:68" customFormat="1">
      <c r="BP574450" s="90"/>
    </row>
    <row r="574451" spans="68:68" customFormat="1">
      <c r="BP574451" s="90"/>
    </row>
    <row r="574452" spans="68:68" customFormat="1">
      <c r="BP574452" s="90"/>
    </row>
    <row r="574453" spans="68:68" customFormat="1">
      <c r="BP574453" s="90"/>
    </row>
    <row r="574454" spans="68:68" customFormat="1">
      <c r="BP574454" s="90"/>
    </row>
    <row r="574455" spans="68:68" customFormat="1">
      <c r="BP574455" s="90"/>
    </row>
    <row r="574456" spans="68:68" customFormat="1">
      <c r="BP574456" s="90"/>
    </row>
    <row r="574457" spans="68:68" customFormat="1">
      <c r="BP574457" s="90"/>
    </row>
    <row r="574458" spans="68:68" customFormat="1">
      <c r="BP574458" s="90"/>
    </row>
    <row r="574459" spans="68:68" customFormat="1">
      <c r="BP574459" s="90"/>
    </row>
    <row r="574460" spans="68:68" customFormat="1">
      <c r="BP574460" s="90"/>
    </row>
    <row r="574461" spans="68:68" customFormat="1">
      <c r="BP574461" s="90"/>
    </row>
    <row r="574462" spans="68:68" customFormat="1">
      <c r="BP574462" s="90"/>
    </row>
    <row r="574463" spans="68:68" customFormat="1">
      <c r="BP574463" s="90"/>
    </row>
    <row r="574464" spans="68:68" customFormat="1">
      <c r="BP574464" s="90"/>
    </row>
    <row r="574465" spans="68:68" customFormat="1">
      <c r="BP574465" s="90"/>
    </row>
    <row r="574466" spans="68:68" customFormat="1">
      <c r="BP574466" s="90"/>
    </row>
    <row r="574467" spans="68:68" customFormat="1">
      <c r="BP574467" s="90"/>
    </row>
    <row r="574468" spans="68:68" customFormat="1">
      <c r="BP574468" s="90"/>
    </row>
    <row r="574469" spans="68:68" customFormat="1">
      <c r="BP574469" s="90"/>
    </row>
    <row r="574470" spans="68:68" customFormat="1">
      <c r="BP574470" s="90"/>
    </row>
    <row r="574471" spans="68:68" customFormat="1">
      <c r="BP574471" s="90"/>
    </row>
    <row r="574472" spans="68:68" customFormat="1">
      <c r="BP574472" s="90"/>
    </row>
    <row r="574473" spans="68:68" customFormat="1">
      <c r="BP574473" s="90"/>
    </row>
    <row r="574474" spans="68:68" customFormat="1">
      <c r="BP574474" s="90"/>
    </row>
    <row r="574475" spans="68:68" customFormat="1">
      <c r="BP574475" s="90"/>
    </row>
    <row r="574476" spans="68:68" customFormat="1">
      <c r="BP574476" s="90"/>
    </row>
    <row r="574477" spans="68:68" customFormat="1">
      <c r="BP574477" s="90"/>
    </row>
    <row r="574478" spans="68:68" customFormat="1">
      <c r="BP574478" s="90"/>
    </row>
    <row r="574479" spans="68:68" customFormat="1">
      <c r="BP574479" s="90"/>
    </row>
    <row r="574480" spans="68:68" customFormat="1">
      <c r="BP574480" s="90"/>
    </row>
    <row r="574481" spans="68:68" customFormat="1">
      <c r="BP574481" s="90"/>
    </row>
    <row r="574482" spans="68:68" customFormat="1">
      <c r="BP574482" s="90"/>
    </row>
    <row r="574483" spans="68:68" customFormat="1">
      <c r="BP574483" s="90"/>
    </row>
    <row r="574484" spans="68:68" customFormat="1">
      <c r="BP574484" s="90"/>
    </row>
    <row r="574485" spans="68:68" customFormat="1">
      <c r="BP574485" s="90"/>
    </row>
    <row r="574486" spans="68:68" customFormat="1">
      <c r="BP574486" s="90"/>
    </row>
    <row r="574487" spans="68:68" customFormat="1">
      <c r="BP574487" s="90"/>
    </row>
    <row r="574488" spans="68:68" customFormat="1">
      <c r="BP574488" s="90"/>
    </row>
    <row r="574489" spans="68:68" customFormat="1">
      <c r="BP574489" s="90"/>
    </row>
    <row r="574490" spans="68:68" customFormat="1">
      <c r="BP574490" s="90"/>
    </row>
    <row r="574491" spans="68:68" customFormat="1">
      <c r="BP574491" s="90"/>
    </row>
    <row r="574492" spans="68:68" customFormat="1">
      <c r="BP574492" s="90"/>
    </row>
    <row r="574493" spans="68:68" customFormat="1">
      <c r="BP574493" s="90"/>
    </row>
    <row r="574494" spans="68:68" customFormat="1">
      <c r="BP574494" s="90"/>
    </row>
    <row r="574495" spans="68:68" customFormat="1">
      <c r="BP574495" s="90"/>
    </row>
    <row r="574496" spans="68:68" customFormat="1">
      <c r="BP574496" s="90"/>
    </row>
    <row r="574497" spans="68:68" customFormat="1">
      <c r="BP574497" s="90"/>
    </row>
    <row r="574498" spans="68:68" customFormat="1">
      <c r="BP574498" s="90"/>
    </row>
    <row r="574499" spans="68:68" customFormat="1">
      <c r="BP574499" s="90"/>
    </row>
    <row r="574500" spans="68:68" customFormat="1">
      <c r="BP574500" s="90"/>
    </row>
    <row r="574501" spans="68:68" customFormat="1">
      <c r="BP574501" s="90"/>
    </row>
    <row r="574502" spans="68:68" customFormat="1">
      <c r="BP574502" s="90"/>
    </row>
    <row r="574503" spans="68:68" customFormat="1">
      <c r="BP574503" s="90"/>
    </row>
    <row r="574504" spans="68:68" customFormat="1">
      <c r="BP574504" s="90"/>
    </row>
    <row r="574505" spans="68:68" customFormat="1">
      <c r="BP574505" s="90"/>
    </row>
    <row r="574506" spans="68:68" customFormat="1">
      <c r="BP574506" s="90"/>
    </row>
    <row r="574507" spans="68:68" customFormat="1">
      <c r="BP574507" s="90"/>
    </row>
    <row r="574508" spans="68:68" customFormat="1">
      <c r="BP574508" s="90"/>
    </row>
    <row r="574509" spans="68:68" customFormat="1">
      <c r="BP574509" s="90"/>
    </row>
    <row r="574510" spans="68:68" customFormat="1">
      <c r="BP574510" s="90"/>
    </row>
    <row r="574511" spans="68:68" customFormat="1">
      <c r="BP574511" s="90"/>
    </row>
    <row r="574512" spans="68:68" customFormat="1">
      <c r="BP574512" s="90"/>
    </row>
    <row r="574513" spans="68:68" customFormat="1">
      <c r="BP574513" s="90"/>
    </row>
    <row r="574514" spans="68:68" customFormat="1">
      <c r="BP574514" s="90"/>
    </row>
    <row r="574515" spans="68:68" customFormat="1">
      <c r="BP574515" s="90"/>
    </row>
    <row r="574516" spans="68:68" customFormat="1">
      <c r="BP574516" s="90"/>
    </row>
    <row r="574517" spans="68:68" customFormat="1">
      <c r="BP574517" s="90"/>
    </row>
    <row r="574518" spans="68:68" customFormat="1">
      <c r="BP574518" s="90"/>
    </row>
    <row r="574519" spans="68:68" customFormat="1">
      <c r="BP574519" s="90"/>
    </row>
    <row r="574520" spans="68:68" customFormat="1">
      <c r="BP574520" s="90"/>
    </row>
    <row r="574521" spans="68:68" customFormat="1">
      <c r="BP574521" s="90"/>
    </row>
    <row r="574522" spans="68:68" customFormat="1">
      <c r="BP574522" s="90"/>
    </row>
    <row r="574523" spans="68:68" customFormat="1">
      <c r="BP574523" s="90"/>
    </row>
    <row r="574524" spans="68:68" customFormat="1">
      <c r="BP574524" s="90"/>
    </row>
    <row r="574525" spans="68:68" customFormat="1">
      <c r="BP574525" s="90"/>
    </row>
    <row r="574526" spans="68:68" customFormat="1">
      <c r="BP574526" s="90"/>
    </row>
    <row r="574527" spans="68:68" customFormat="1">
      <c r="BP574527" s="90"/>
    </row>
    <row r="574528" spans="68:68" customFormat="1">
      <c r="BP574528" s="90"/>
    </row>
    <row r="574529" spans="68:68" customFormat="1">
      <c r="BP574529" s="90"/>
    </row>
    <row r="574530" spans="68:68" customFormat="1">
      <c r="BP574530" s="90"/>
    </row>
    <row r="574531" spans="68:68" customFormat="1">
      <c r="BP574531" s="90"/>
    </row>
    <row r="574532" spans="68:68" customFormat="1">
      <c r="BP574532" s="90"/>
    </row>
    <row r="574533" spans="68:68" customFormat="1">
      <c r="BP574533" s="90"/>
    </row>
    <row r="574534" spans="68:68" customFormat="1">
      <c r="BP574534" s="90"/>
    </row>
    <row r="574535" spans="68:68" customFormat="1">
      <c r="BP574535" s="90"/>
    </row>
    <row r="574536" spans="68:68" customFormat="1">
      <c r="BP574536" s="90"/>
    </row>
    <row r="574537" spans="68:68" customFormat="1">
      <c r="BP574537" s="90"/>
    </row>
    <row r="574538" spans="68:68" customFormat="1">
      <c r="BP574538" s="90"/>
    </row>
    <row r="574539" spans="68:68" customFormat="1">
      <c r="BP574539" s="90"/>
    </row>
    <row r="574540" spans="68:68" customFormat="1">
      <c r="BP574540" s="90"/>
    </row>
    <row r="574541" spans="68:68" customFormat="1">
      <c r="BP574541" s="90"/>
    </row>
    <row r="574542" spans="68:68" customFormat="1">
      <c r="BP574542" s="90"/>
    </row>
    <row r="574543" spans="68:68" customFormat="1">
      <c r="BP574543" s="90"/>
    </row>
    <row r="574544" spans="68:68" customFormat="1">
      <c r="BP574544" s="90"/>
    </row>
    <row r="574545" spans="68:68" customFormat="1">
      <c r="BP574545" s="90"/>
    </row>
    <row r="574546" spans="68:68" customFormat="1">
      <c r="BP574546" s="90"/>
    </row>
    <row r="574547" spans="68:68" customFormat="1">
      <c r="BP574547" s="90"/>
    </row>
    <row r="574548" spans="68:68" customFormat="1">
      <c r="BP574548" s="90"/>
    </row>
    <row r="574549" spans="68:68" customFormat="1">
      <c r="BP574549" s="90"/>
    </row>
    <row r="574550" spans="68:68" customFormat="1">
      <c r="BP574550" s="90"/>
    </row>
    <row r="574551" spans="68:68" customFormat="1">
      <c r="BP574551" s="90"/>
    </row>
    <row r="574552" spans="68:68" customFormat="1">
      <c r="BP574552" s="90"/>
    </row>
    <row r="574553" spans="68:68" customFormat="1">
      <c r="BP574553" s="90"/>
    </row>
    <row r="574554" spans="68:68" customFormat="1">
      <c r="BP574554" s="90"/>
    </row>
    <row r="574555" spans="68:68" customFormat="1">
      <c r="BP574555" s="90"/>
    </row>
    <row r="574556" spans="68:68" customFormat="1">
      <c r="BP574556" s="90"/>
    </row>
    <row r="574557" spans="68:68" customFormat="1">
      <c r="BP574557" s="90"/>
    </row>
    <row r="574558" spans="68:68" customFormat="1">
      <c r="BP574558" s="90"/>
    </row>
    <row r="574559" spans="68:68" customFormat="1">
      <c r="BP574559" s="90"/>
    </row>
    <row r="574560" spans="68:68" customFormat="1">
      <c r="BP574560" s="90"/>
    </row>
    <row r="574561" spans="68:68" customFormat="1">
      <c r="BP574561" s="90"/>
    </row>
    <row r="574562" spans="68:68" customFormat="1">
      <c r="BP574562" s="90"/>
    </row>
    <row r="574563" spans="68:68" customFormat="1">
      <c r="BP574563" s="90"/>
    </row>
    <row r="574564" spans="68:68" customFormat="1">
      <c r="BP574564" s="90"/>
    </row>
    <row r="574565" spans="68:68" customFormat="1">
      <c r="BP574565" s="90"/>
    </row>
    <row r="574566" spans="68:68" customFormat="1">
      <c r="BP574566" s="90"/>
    </row>
    <row r="574567" spans="68:68" customFormat="1">
      <c r="BP574567" s="90"/>
    </row>
    <row r="574568" spans="68:68" customFormat="1">
      <c r="BP574568" s="90"/>
    </row>
    <row r="574569" spans="68:68" customFormat="1">
      <c r="BP574569" s="90"/>
    </row>
    <row r="574570" spans="68:68" customFormat="1">
      <c r="BP574570" s="90"/>
    </row>
    <row r="574571" spans="68:68" customFormat="1">
      <c r="BP574571" s="90"/>
    </row>
    <row r="574572" spans="68:68" customFormat="1">
      <c r="BP574572" s="90"/>
    </row>
    <row r="574573" spans="68:68" customFormat="1">
      <c r="BP574573" s="90"/>
    </row>
    <row r="574574" spans="68:68" customFormat="1">
      <c r="BP574574" s="90"/>
    </row>
    <row r="574575" spans="68:68" customFormat="1">
      <c r="BP574575" s="90"/>
    </row>
    <row r="574576" spans="68:68" customFormat="1">
      <c r="BP574576" s="90"/>
    </row>
    <row r="574577" spans="68:68" customFormat="1">
      <c r="BP574577" s="90"/>
    </row>
    <row r="574578" spans="68:68" customFormat="1">
      <c r="BP574578" s="90"/>
    </row>
    <row r="574579" spans="68:68" customFormat="1">
      <c r="BP574579" s="90"/>
    </row>
    <row r="574580" spans="68:68" customFormat="1">
      <c r="BP574580" s="90"/>
    </row>
    <row r="574581" spans="68:68" customFormat="1">
      <c r="BP574581" s="90"/>
    </row>
    <row r="574582" spans="68:68" customFormat="1">
      <c r="BP574582" s="90"/>
    </row>
    <row r="574583" spans="68:68" customFormat="1">
      <c r="BP574583" s="90"/>
    </row>
    <row r="574584" spans="68:68" customFormat="1">
      <c r="BP574584" s="90"/>
    </row>
    <row r="574585" spans="68:68" customFormat="1">
      <c r="BP574585" s="90"/>
    </row>
    <row r="574586" spans="68:68" customFormat="1">
      <c r="BP574586" s="90"/>
    </row>
    <row r="574587" spans="68:68" customFormat="1">
      <c r="BP574587" s="90"/>
    </row>
    <row r="574588" spans="68:68" customFormat="1">
      <c r="BP574588" s="90"/>
    </row>
    <row r="574589" spans="68:68" customFormat="1">
      <c r="BP574589" s="90"/>
    </row>
    <row r="574590" spans="68:68" customFormat="1">
      <c r="BP574590" s="90"/>
    </row>
    <row r="574591" spans="68:68" customFormat="1">
      <c r="BP574591" s="90"/>
    </row>
    <row r="574592" spans="68:68" customFormat="1">
      <c r="BP574592" s="90"/>
    </row>
    <row r="574593" spans="68:68" customFormat="1">
      <c r="BP574593" s="90"/>
    </row>
    <row r="574594" spans="68:68" customFormat="1">
      <c r="BP574594" s="90"/>
    </row>
    <row r="574595" spans="68:68" customFormat="1">
      <c r="BP574595" s="90"/>
    </row>
    <row r="574596" spans="68:68" customFormat="1">
      <c r="BP574596" s="90"/>
    </row>
    <row r="574597" spans="68:68" customFormat="1">
      <c r="BP574597" s="90"/>
    </row>
    <row r="574598" spans="68:68" customFormat="1">
      <c r="BP574598" s="90"/>
    </row>
    <row r="574599" spans="68:68" customFormat="1">
      <c r="BP574599" s="90"/>
    </row>
    <row r="574600" spans="68:68" customFormat="1">
      <c r="BP574600" s="90"/>
    </row>
    <row r="574601" spans="68:68" customFormat="1">
      <c r="BP574601" s="90"/>
    </row>
    <row r="574602" spans="68:68" customFormat="1">
      <c r="BP574602" s="90"/>
    </row>
    <row r="574603" spans="68:68" customFormat="1">
      <c r="BP574603" s="90"/>
    </row>
    <row r="574604" spans="68:68" customFormat="1">
      <c r="BP574604" s="90"/>
    </row>
    <row r="574605" spans="68:68" customFormat="1">
      <c r="BP574605" s="90"/>
    </row>
    <row r="574606" spans="68:68" customFormat="1">
      <c r="BP574606" s="90"/>
    </row>
    <row r="574607" spans="68:68" customFormat="1">
      <c r="BP574607" s="90"/>
    </row>
    <row r="574608" spans="68:68" customFormat="1">
      <c r="BP574608" s="90"/>
    </row>
    <row r="574609" spans="68:68" customFormat="1">
      <c r="BP574609" s="90"/>
    </row>
    <row r="574610" spans="68:68" customFormat="1">
      <c r="BP574610" s="90"/>
    </row>
    <row r="574611" spans="68:68" customFormat="1">
      <c r="BP574611" s="90"/>
    </row>
    <row r="574612" spans="68:68" customFormat="1">
      <c r="BP574612" s="90"/>
    </row>
    <row r="574613" spans="68:68" customFormat="1">
      <c r="BP574613" s="90"/>
    </row>
    <row r="574614" spans="68:68" customFormat="1">
      <c r="BP574614" s="90"/>
    </row>
    <row r="574615" spans="68:68" customFormat="1">
      <c r="BP574615" s="90"/>
    </row>
    <row r="574616" spans="68:68" customFormat="1">
      <c r="BP574616" s="90"/>
    </row>
    <row r="574617" spans="68:68" customFormat="1">
      <c r="BP574617" s="90"/>
    </row>
    <row r="574618" spans="68:68" customFormat="1">
      <c r="BP574618" s="90"/>
    </row>
    <row r="574619" spans="68:68" customFormat="1">
      <c r="BP574619" s="90"/>
    </row>
    <row r="574620" spans="68:68" customFormat="1">
      <c r="BP574620" s="90"/>
    </row>
    <row r="574621" spans="68:68" customFormat="1">
      <c r="BP574621" s="90"/>
    </row>
    <row r="574622" spans="68:68" customFormat="1">
      <c r="BP574622" s="90"/>
    </row>
    <row r="574623" spans="68:68" customFormat="1">
      <c r="BP574623" s="90"/>
    </row>
    <row r="574624" spans="68:68" customFormat="1">
      <c r="BP574624" s="90"/>
    </row>
    <row r="574625" spans="68:68" customFormat="1">
      <c r="BP574625" s="90"/>
    </row>
    <row r="574626" spans="68:68" customFormat="1">
      <c r="BP574626" s="90"/>
    </row>
    <row r="574627" spans="68:68" customFormat="1">
      <c r="BP574627" s="90"/>
    </row>
    <row r="574628" spans="68:68" customFormat="1">
      <c r="BP574628" s="90"/>
    </row>
    <row r="574629" spans="68:68" customFormat="1">
      <c r="BP574629" s="90"/>
    </row>
    <row r="574630" spans="68:68" customFormat="1">
      <c r="BP574630" s="90"/>
    </row>
    <row r="574631" spans="68:68" customFormat="1">
      <c r="BP574631" s="90"/>
    </row>
    <row r="574632" spans="68:68" customFormat="1">
      <c r="BP574632" s="90"/>
    </row>
    <row r="574633" spans="68:68" customFormat="1">
      <c r="BP574633" s="90"/>
    </row>
    <row r="574634" spans="68:68" customFormat="1">
      <c r="BP574634" s="90"/>
    </row>
    <row r="574635" spans="68:68" customFormat="1">
      <c r="BP574635" s="90"/>
    </row>
    <row r="574636" spans="68:68" customFormat="1">
      <c r="BP574636" s="90"/>
    </row>
    <row r="574637" spans="68:68" customFormat="1">
      <c r="BP574637" s="90"/>
    </row>
    <row r="574638" spans="68:68" customFormat="1">
      <c r="BP574638" s="90"/>
    </row>
    <row r="574639" spans="68:68" customFormat="1">
      <c r="BP574639" s="90"/>
    </row>
    <row r="574640" spans="68:68" customFormat="1">
      <c r="BP574640" s="90"/>
    </row>
    <row r="574641" spans="68:68" customFormat="1">
      <c r="BP574641" s="90"/>
    </row>
    <row r="574642" spans="68:68" customFormat="1">
      <c r="BP574642" s="90"/>
    </row>
    <row r="574643" spans="68:68" customFormat="1">
      <c r="BP574643" s="90"/>
    </row>
    <row r="574644" spans="68:68" customFormat="1">
      <c r="BP574644" s="90"/>
    </row>
    <row r="574645" spans="68:68" customFormat="1">
      <c r="BP574645" s="90"/>
    </row>
    <row r="574646" spans="68:68" customFormat="1">
      <c r="BP574646" s="90"/>
    </row>
    <row r="574647" spans="68:68" customFormat="1">
      <c r="BP574647" s="90"/>
    </row>
    <row r="574648" spans="68:68" customFormat="1">
      <c r="BP574648" s="90"/>
    </row>
    <row r="574649" spans="68:68" customFormat="1">
      <c r="BP574649" s="90"/>
    </row>
    <row r="574650" spans="68:68" customFormat="1">
      <c r="BP574650" s="90"/>
    </row>
    <row r="574651" spans="68:68" customFormat="1">
      <c r="BP574651" s="90"/>
    </row>
    <row r="574652" spans="68:68" customFormat="1">
      <c r="BP574652" s="90"/>
    </row>
    <row r="574653" spans="68:68" customFormat="1">
      <c r="BP574653" s="90"/>
    </row>
    <row r="574654" spans="68:68" customFormat="1">
      <c r="BP574654" s="90"/>
    </row>
    <row r="574655" spans="68:68" customFormat="1">
      <c r="BP574655" s="90"/>
    </row>
    <row r="574656" spans="68:68" customFormat="1">
      <c r="BP574656" s="90"/>
    </row>
    <row r="574657" spans="68:68" customFormat="1">
      <c r="BP574657" s="90"/>
    </row>
    <row r="574658" spans="68:68" customFormat="1">
      <c r="BP574658" s="90"/>
    </row>
    <row r="574659" spans="68:68" customFormat="1">
      <c r="BP574659" s="90"/>
    </row>
    <row r="574660" spans="68:68" customFormat="1">
      <c r="BP574660" s="90"/>
    </row>
    <row r="574661" spans="68:68" customFormat="1">
      <c r="BP574661" s="90"/>
    </row>
    <row r="574662" spans="68:68" customFormat="1">
      <c r="BP574662" s="90"/>
    </row>
    <row r="574663" spans="68:68" customFormat="1">
      <c r="BP574663" s="90"/>
    </row>
    <row r="574664" spans="68:68" customFormat="1">
      <c r="BP574664" s="90"/>
    </row>
    <row r="574665" spans="68:68" customFormat="1">
      <c r="BP574665" s="90"/>
    </row>
    <row r="574666" spans="68:68" customFormat="1">
      <c r="BP574666" s="90"/>
    </row>
    <row r="574667" spans="68:68" customFormat="1">
      <c r="BP574667" s="90"/>
    </row>
    <row r="574668" spans="68:68" customFormat="1">
      <c r="BP574668" s="90"/>
    </row>
    <row r="574669" spans="68:68" customFormat="1">
      <c r="BP574669" s="90"/>
    </row>
    <row r="574670" spans="68:68" customFormat="1">
      <c r="BP574670" s="90"/>
    </row>
    <row r="574671" spans="68:68" customFormat="1">
      <c r="BP574671" s="90"/>
    </row>
    <row r="574672" spans="68:68" customFormat="1">
      <c r="BP574672" s="90"/>
    </row>
    <row r="574673" spans="68:68" customFormat="1">
      <c r="BP574673" s="90"/>
    </row>
    <row r="574674" spans="68:68" customFormat="1">
      <c r="BP574674" s="90"/>
    </row>
    <row r="574675" spans="68:68" customFormat="1">
      <c r="BP574675" s="90"/>
    </row>
    <row r="574676" spans="68:68" customFormat="1">
      <c r="BP574676" s="90"/>
    </row>
    <row r="574677" spans="68:68" customFormat="1">
      <c r="BP574677" s="90"/>
    </row>
    <row r="574678" spans="68:68" customFormat="1">
      <c r="BP574678" s="90"/>
    </row>
    <row r="574679" spans="68:68" customFormat="1">
      <c r="BP574679" s="90"/>
    </row>
    <row r="574680" spans="68:68" customFormat="1">
      <c r="BP574680" s="90"/>
    </row>
    <row r="574681" spans="68:68" customFormat="1">
      <c r="BP574681" s="90"/>
    </row>
    <row r="574682" spans="68:68" customFormat="1">
      <c r="BP574682" s="90"/>
    </row>
    <row r="574683" spans="68:68" customFormat="1">
      <c r="BP574683" s="90"/>
    </row>
    <row r="574684" spans="68:68" customFormat="1">
      <c r="BP574684" s="90"/>
    </row>
    <row r="574685" spans="68:68" customFormat="1">
      <c r="BP574685" s="90"/>
    </row>
    <row r="574686" spans="68:68" customFormat="1">
      <c r="BP574686" s="90"/>
    </row>
    <row r="574687" spans="68:68" customFormat="1">
      <c r="BP574687" s="90"/>
    </row>
    <row r="574688" spans="68:68" customFormat="1">
      <c r="BP574688" s="90"/>
    </row>
    <row r="574689" spans="68:68" customFormat="1">
      <c r="BP574689" s="90"/>
    </row>
    <row r="574690" spans="68:68" customFormat="1">
      <c r="BP574690" s="90"/>
    </row>
    <row r="574691" spans="68:68" customFormat="1">
      <c r="BP574691" s="90"/>
    </row>
    <row r="574692" spans="68:68" customFormat="1">
      <c r="BP574692" s="90"/>
    </row>
    <row r="574693" spans="68:68" customFormat="1">
      <c r="BP574693" s="90"/>
    </row>
    <row r="574694" spans="68:68" customFormat="1">
      <c r="BP574694" s="90"/>
    </row>
    <row r="574695" spans="68:68" customFormat="1">
      <c r="BP574695" s="90"/>
    </row>
    <row r="574696" spans="68:68" customFormat="1">
      <c r="BP574696" s="90"/>
    </row>
    <row r="574697" spans="68:68" customFormat="1">
      <c r="BP574697" s="90"/>
    </row>
    <row r="574698" spans="68:68" customFormat="1">
      <c r="BP574698" s="90"/>
    </row>
    <row r="574699" spans="68:68" customFormat="1">
      <c r="BP574699" s="90"/>
    </row>
    <row r="574700" spans="68:68" customFormat="1">
      <c r="BP574700" s="90"/>
    </row>
    <row r="574701" spans="68:68" customFormat="1">
      <c r="BP574701" s="90"/>
    </row>
    <row r="574702" spans="68:68" customFormat="1">
      <c r="BP574702" s="90"/>
    </row>
    <row r="574703" spans="68:68" customFormat="1">
      <c r="BP574703" s="90"/>
    </row>
    <row r="574704" spans="68:68" customFormat="1">
      <c r="BP574704" s="90"/>
    </row>
    <row r="574705" spans="68:68" customFormat="1">
      <c r="BP574705" s="90"/>
    </row>
    <row r="574706" spans="68:68" customFormat="1">
      <c r="BP574706" s="90"/>
    </row>
    <row r="574707" spans="68:68" customFormat="1">
      <c r="BP574707" s="90"/>
    </row>
    <row r="574708" spans="68:68" customFormat="1">
      <c r="BP574708" s="90"/>
    </row>
    <row r="574709" spans="68:68" customFormat="1">
      <c r="BP574709" s="90"/>
    </row>
    <row r="574710" spans="68:68" customFormat="1">
      <c r="BP574710" s="90"/>
    </row>
    <row r="574711" spans="68:68" customFormat="1">
      <c r="BP574711" s="90"/>
    </row>
    <row r="574712" spans="68:68" customFormat="1">
      <c r="BP574712" s="90"/>
    </row>
    <row r="574713" spans="68:68" customFormat="1">
      <c r="BP574713" s="90"/>
    </row>
    <row r="574714" spans="68:68" customFormat="1">
      <c r="BP574714" s="90"/>
    </row>
    <row r="574715" spans="68:68" customFormat="1">
      <c r="BP574715" s="90"/>
    </row>
    <row r="574716" spans="68:68" customFormat="1">
      <c r="BP574716" s="90"/>
    </row>
    <row r="574717" spans="68:68" customFormat="1">
      <c r="BP574717" s="90"/>
    </row>
    <row r="574718" spans="68:68" customFormat="1">
      <c r="BP574718" s="90"/>
    </row>
    <row r="574719" spans="68:68" customFormat="1">
      <c r="BP574719" s="90"/>
    </row>
    <row r="574720" spans="68:68" customFormat="1">
      <c r="BP574720" s="90"/>
    </row>
    <row r="574721" spans="68:68" customFormat="1">
      <c r="BP574721" s="90"/>
    </row>
    <row r="574722" spans="68:68" customFormat="1">
      <c r="BP574722" s="90"/>
    </row>
    <row r="574723" spans="68:68" customFormat="1">
      <c r="BP574723" s="90"/>
    </row>
    <row r="574724" spans="68:68" customFormat="1">
      <c r="BP574724" s="90"/>
    </row>
    <row r="574725" spans="68:68" customFormat="1">
      <c r="BP574725" s="90"/>
    </row>
    <row r="574726" spans="68:68" customFormat="1">
      <c r="BP574726" s="90"/>
    </row>
    <row r="574727" spans="68:68" customFormat="1">
      <c r="BP574727" s="90"/>
    </row>
    <row r="574728" spans="68:68" customFormat="1">
      <c r="BP574728" s="90"/>
    </row>
    <row r="574729" spans="68:68" customFormat="1">
      <c r="BP574729" s="90"/>
    </row>
    <row r="574730" spans="68:68" customFormat="1">
      <c r="BP574730" s="90"/>
    </row>
    <row r="574731" spans="68:68" customFormat="1">
      <c r="BP574731" s="90"/>
    </row>
    <row r="574732" spans="68:68" customFormat="1">
      <c r="BP574732" s="90"/>
    </row>
    <row r="574733" spans="68:68" customFormat="1">
      <c r="BP574733" s="90"/>
    </row>
    <row r="574734" spans="68:68" customFormat="1">
      <c r="BP574734" s="90"/>
    </row>
    <row r="574735" spans="68:68" customFormat="1">
      <c r="BP574735" s="90"/>
    </row>
    <row r="574736" spans="68:68" customFormat="1">
      <c r="BP574736" s="90"/>
    </row>
    <row r="574737" spans="68:68" customFormat="1">
      <c r="BP574737" s="90"/>
    </row>
    <row r="574738" spans="68:68" customFormat="1">
      <c r="BP574738" s="90"/>
    </row>
    <row r="574739" spans="68:68" customFormat="1">
      <c r="BP574739" s="90"/>
    </row>
    <row r="574740" spans="68:68" customFormat="1">
      <c r="BP574740" s="90"/>
    </row>
    <row r="574741" spans="68:68" customFormat="1">
      <c r="BP574741" s="90"/>
    </row>
    <row r="574742" spans="68:68" customFormat="1">
      <c r="BP574742" s="90"/>
    </row>
    <row r="574743" spans="68:68" customFormat="1">
      <c r="BP574743" s="90"/>
    </row>
    <row r="574744" spans="68:68" customFormat="1">
      <c r="BP574744" s="90"/>
    </row>
    <row r="574745" spans="68:68" customFormat="1">
      <c r="BP574745" s="90"/>
    </row>
    <row r="574746" spans="68:68" customFormat="1">
      <c r="BP574746" s="90"/>
    </row>
    <row r="574747" spans="68:68" customFormat="1">
      <c r="BP574747" s="90"/>
    </row>
    <row r="574748" spans="68:68" customFormat="1">
      <c r="BP574748" s="90"/>
    </row>
    <row r="574749" spans="68:68" customFormat="1">
      <c r="BP574749" s="90"/>
    </row>
    <row r="574750" spans="68:68" customFormat="1">
      <c r="BP574750" s="90"/>
    </row>
    <row r="574751" spans="68:68" customFormat="1">
      <c r="BP574751" s="90"/>
    </row>
    <row r="574752" spans="68:68" customFormat="1">
      <c r="BP574752" s="90"/>
    </row>
    <row r="574753" spans="68:68" customFormat="1">
      <c r="BP574753" s="90"/>
    </row>
    <row r="574754" spans="68:68" customFormat="1">
      <c r="BP574754" s="90"/>
    </row>
    <row r="574755" spans="68:68" customFormat="1">
      <c r="BP574755" s="90"/>
    </row>
    <row r="574756" spans="68:68" customFormat="1">
      <c r="BP574756" s="90"/>
    </row>
    <row r="574757" spans="68:68" customFormat="1">
      <c r="BP574757" s="90"/>
    </row>
    <row r="574758" spans="68:68" customFormat="1">
      <c r="BP574758" s="90"/>
    </row>
    <row r="574759" spans="68:68" customFormat="1">
      <c r="BP574759" s="90"/>
    </row>
    <row r="574760" spans="68:68" customFormat="1">
      <c r="BP574760" s="90"/>
    </row>
    <row r="574761" spans="68:68" customFormat="1">
      <c r="BP574761" s="90"/>
    </row>
    <row r="574762" spans="68:68" customFormat="1">
      <c r="BP574762" s="90"/>
    </row>
    <row r="574763" spans="68:68" customFormat="1">
      <c r="BP574763" s="90"/>
    </row>
    <row r="574764" spans="68:68" customFormat="1">
      <c r="BP574764" s="90"/>
    </row>
    <row r="574765" spans="68:68" customFormat="1">
      <c r="BP574765" s="90"/>
    </row>
    <row r="574766" spans="68:68" customFormat="1">
      <c r="BP574766" s="90"/>
    </row>
    <row r="574767" spans="68:68" customFormat="1">
      <c r="BP574767" s="90"/>
    </row>
    <row r="574768" spans="68:68" customFormat="1">
      <c r="BP574768" s="90"/>
    </row>
    <row r="574769" spans="68:68" customFormat="1">
      <c r="BP574769" s="90"/>
    </row>
    <row r="574770" spans="68:68" customFormat="1">
      <c r="BP574770" s="90"/>
    </row>
    <row r="574771" spans="68:68" customFormat="1">
      <c r="BP574771" s="90"/>
    </row>
    <row r="574772" spans="68:68" customFormat="1">
      <c r="BP574772" s="90"/>
    </row>
    <row r="574773" spans="68:68" customFormat="1">
      <c r="BP574773" s="90"/>
    </row>
    <row r="574774" spans="68:68" customFormat="1">
      <c r="BP574774" s="90"/>
    </row>
    <row r="574775" spans="68:68" customFormat="1">
      <c r="BP574775" s="90"/>
    </row>
    <row r="574776" spans="68:68" customFormat="1">
      <c r="BP574776" s="90"/>
    </row>
    <row r="574777" spans="68:68" customFormat="1">
      <c r="BP574777" s="90"/>
    </row>
    <row r="574778" spans="68:68" customFormat="1">
      <c r="BP574778" s="90"/>
    </row>
    <row r="574779" spans="68:68" customFormat="1">
      <c r="BP574779" s="90"/>
    </row>
    <row r="574780" spans="68:68" customFormat="1">
      <c r="BP574780" s="90"/>
    </row>
    <row r="574781" spans="68:68" customFormat="1">
      <c r="BP574781" s="90"/>
    </row>
    <row r="574782" spans="68:68" customFormat="1">
      <c r="BP574782" s="90"/>
    </row>
    <row r="574783" spans="68:68" customFormat="1">
      <c r="BP574783" s="90"/>
    </row>
    <row r="574784" spans="68:68" customFormat="1">
      <c r="BP574784" s="90"/>
    </row>
    <row r="574785" spans="68:68" customFormat="1">
      <c r="BP574785" s="90"/>
    </row>
    <row r="574786" spans="68:68" customFormat="1">
      <c r="BP574786" s="90"/>
    </row>
    <row r="574787" spans="68:68" customFormat="1">
      <c r="BP574787" s="90"/>
    </row>
    <row r="574788" spans="68:68" customFormat="1">
      <c r="BP574788" s="90"/>
    </row>
    <row r="574789" spans="68:68" customFormat="1">
      <c r="BP574789" s="90"/>
    </row>
    <row r="574790" spans="68:68" customFormat="1">
      <c r="BP574790" s="90"/>
    </row>
    <row r="574791" spans="68:68" customFormat="1">
      <c r="BP574791" s="90"/>
    </row>
    <row r="574792" spans="68:68" customFormat="1">
      <c r="BP574792" s="90"/>
    </row>
    <row r="574793" spans="68:68" customFormat="1">
      <c r="BP574793" s="90"/>
    </row>
    <row r="574794" spans="68:68" customFormat="1">
      <c r="BP574794" s="90"/>
    </row>
    <row r="574795" spans="68:68" customFormat="1">
      <c r="BP574795" s="90"/>
    </row>
    <row r="574796" spans="68:68" customFormat="1">
      <c r="BP574796" s="90"/>
    </row>
    <row r="574797" spans="68:68" customFormat="1">
      <c r="BP574797" s="90"/>
    </row>
    <row r="574798" spans="68:68" customFormat="1">
      <c r="BP574798" s="90"/>
    </row>
    <row r="574799" spans="68:68" customFormat="1">
      <c r="BP574799" s="90"/>
    </row>
    <row r="574800" spans="68:68" customFormat="1">
      <c r="BP574800" s="90"/>
    </row>
    <row r="574801" spans="68:68" customFormat="1">
      <c r="BP574801" s="90"/>
    </row>
    <row r="574802" spans="68:68" customFormat="1">
      <c r="BP574802" s="90"/>
    </row>
    <row r="574803" spans="68:68" customFormat="1">
      <c r="BP574803" s="90"/>
    </row>
    <row r="574804" spans="68:68" customFormat="1">
      <c r="BP574804" s="90"/>
    </row>
    <row r="574805" spans="68:68" customFormat="1">
      <c r="BP574805" s="90"/>
    </row>
    <row r="574806" spans="68:68" customFormat="1">
      <c r="BP574806" s="90"/>
    </row>
    <row r="574807" spans="68:68" customFormat="1">
      <c r="BP574807" s="90"/>
    </row>
    <row r="574808" spans="68:68" customFormat="1">
      <c r="BP574808" s="90"/>
    </row>
    <row r="574809" spans="68:68" customFormat="1">
      <c r="BP574809" s="90"/>
    </row>
    <row r="574810" spans="68:68" customFormat="1">
      <c r="BP574810" s="90"/>
    </row>
    <row r="574811" spans="68:68" customFormat="1">
      <c r="BP574811" s="90"/>
    </row>
    <row r="574812" spans="68:68" customFormat="1">
      <c r="BP574812" s="90"/>
    </row>
    <row r="574813" spans="68:68" customFormat="1">
      <c r="BP574813" s="90"/>
    </row>
    <row r="574814" spans="68:68" customFormat="1">
      <c r="BP574814" s="90"/>
    </row>
    <row r="574815" spans="68:68" customFormat="1">
      <c r="BP574815" s="90"/>
    </row>
    <row r="574816" spans="68:68" customFormat="1">
      <c r="BP574816" s="90"/>
    </row>
    <row r="574817" spans="68:68" customFormat="1">
      <c r="BP574817" s="90"/>
    </row>
    <row r="574818" spans="68:68" customFormat="1">
      <c r="BP574818" s="90"/>
    </row>
    <row r="574819" spans="68:68" customFormat="1">
      <c r="BP574819" s="90"/>
    </row>
    <row r="574820" spans="68:68" customFormat="1">
      <c r="BP574820" s="90"/>
    </row>
    <row r="574821" spans="68:68" customFormat="1">
      <c r="BP574821" s="90"/>
    </row>
    <row r="574822" spans="68:68" customFormat="1">
      <c r="BP574822" s="90"/>
    </row>
    <row r="574823" spans="68:68" customFormat="1">
      <c r="BP574823" s="90"/>
    </row>
    <row r="574824" spans="68:68" customFormat="1">
      <c r="BP574824" s="90"/>
    </row>
    <row r="574825" spans="68:68" customFormat="1">
      <c r="BP574825" s="90"/>
    </row>
    <row r="574826" spans="68:68" customFormat="1">
      <c r="BP574826" s="90"/>
    </row>
    <row r="574827" spans="68:68" customFormat="1">
      <c r="BP574827" s="90"/>
    </row>
    <row r="574828" spans="68:68" customFormat="1">
      <c r="BP574828" s="90"/>
    </row>
    <row r="574829" spans="68:68" customFormat="1">
      <c r="BP574829" s="90"/>
    </row>
    <row r="574830" spans="68:68" customFormat="1">
      <c r="BP574830" s="90"/>
    </row>
    <row r="574831" spans="68:68" customFormat="1">
      <c r="BP574831" s="90"/>
    </row>
    <row r="574832" spans="68:68" customFormat="1">
      <c r="BP574832" s="90"/>
    </row>
    <row r="574833" spans="68:68" customFormat="1">
      <c r="BP574833" s="90"/>
    </row>
    <row r="574834" spans="68:68" customFormat="1">
      <c r="BP574834" s="90"/>
    </row>
    <row r="574835" spans="68:68" customFormat="1">
      <c r="BP574835" s="90"/>
    </row>
    <row r="574836" spans="68:68" customFormat="1">
      <c r="BP574836" s="90"/>
    </row>
    <row r="574837" spans="68:68" customFormat="1">
      <c r="BP574837" s="90"/>
    </row>
    <row r="574838" spans="68:68" customFormat="1">
      <c r="BP574838" s="90"/>
    </row>
    <row r="574839" spans="68:68" customFormat="1">
      <c r="BP574839" s="90"/>
    </row>
    <row r="574840" spans="68:68" customFormat="1">
      <c r="BP574840" s="90"/>
    </row>
    <row r="574841" spans="68:68" customFormat="1">
      <c r="BP574841" s="90"/>
    </row>
    <row r="574842" spans="68:68" customFormat="1">
      <c r="BP574842" s="90"/>
    </row>
    <row r="574843" spans="68:68" customFormat="1">
      <c r="BP574843" s="90"/>
    </row>
    <row r="574844" spans="68:68" customFormat="1">
      <c r="BP574844" s="90"/>
    </row>
    <row r="574845" spans="68:68" customFormat="1">
      <c r="BP574845" s="90"/>
    </row>
    <row r="574846" spans="68:68" customFormat="1">
      <c r="BP574846" s="90"/>
    </row>
    <row r="574847" spans="68:68" customFormat="1">
      <c r="BP574847" s="90"/>
    </row>
    <row r="574848" spans="68:68" customFormat="1">
      <c r="BP574848" s="90"/>
    </row>
    <row r="574849" spans="68:68" customFormat="1">
      <c r="BP574849" s="90"/>
    </row>
    <row r="574850" spans="68:68" customFormat="1">
      <c r="BP574850" s="90"/>
    </row>
    <row r="574851" spans="68:68" customFormat="1">
      <c r="BP574851" s="90"/>
    </row>
    <row r="574852" spans="68:68" customFormat="1">
      <c r="BP574852" s="90"/>
    </row>
    <row r="574853" spans="68:68" customFormat="1">
      <c r="BP574853" s="90"/>
    </row>
    <row r="574854" spans="68:68" customFormat="1">
      <c r="BP574854" s="90"/>
    </row>
    <row r="574855" spans="68:68" customFormat="1">
      <c r="BP574855" s="90"/>
    </row>
    <row r="574856" spans="68:68" customFormat="1">
      <c r="BP574856" s="90"/>
    </row>
    <row r="574857" spans="68:68" customFormat="1">
      <c r="BP574857" s="90"/>
    </row>
    <row r="574858" spans="68:68" customFormat="1">
      <c r="BP574858" s="90"/>
    </row>
    <row r="574859" spans="68:68" customFormat="1">
      <c r="BP574859" s="90"/>
    </row>
    <row r="574860" spans="68:68" customFormat="1">
      <c r="BP574860" s="90"/>
    </row>
    <row r="574861" spans="68:68" customFormat="1">
      <c r="BP574861" s="90"/>
    </row>
    <row r="574862" spans="68:68" customFormat="1">
      <c r="BP574862" s="90"/>
    </row>
    <row r="574863" spans="68:68" customFormat="1">
      <c r="BP574863" s="90"/>
    </row>
    <row r="574864" spans="68:68" customFormat="1">
      <c r="BP574864" s="90"/>
    </row>
    <row r="574865" spans="68:68" customFormat="1">
      <c r="BP574865" s="90"/>
    </row>
    <row r="574866" spans="68:68" customFormat="1">
      <c r="BP574866" s="90"/>
    </row>
    <row r="574867" spans="68:68" customFormat="1">
      <c r="BP574867" s="90"/>
    </row>
    <row r="574868" spans="68:68" customFormat="1">
      <c r="BP574868" s="90"/>
    </row>
    <row r="574869" spans="68:68" customFormat="1">
      <c r="BP574869" s="90"/>
    </row>
    <row r="574870" spans="68:68" customFormat="1">
      <c r="BP574870" s="90"/>
    </row>
    <row r="574871" spans="68:68" customFormat="1">
      <c r="BP574871" s="90"/>
    </row>
    <row r="574872" spans="68:68" customFormat="1">
      <c r="BP574872" s="90"/>
    </row>
    <row r="574873" spans="68:68" customFormat="1">
      <c r="BP574873" s="90"/>
    </row>
    <row r="574874" spans="68:68" customFormat="1">
      <c r="BP574874" s="90"/>
    </row>
    <row r="574875" spans="68:68" customFormat="1">
      <c r="BP574875" s="90"/>
    </row>
    <row r="574876" spans="68:68" customFormat="1">
      <c r="BP574876" s="90"/>
    </row>
    <row r="574877" spans="68:68" customFormat="1">
      <c r="BP574877" s="90"/>
    </row>
    <row r="574878" spans="68:68" customFormat="1">
      <c r="BP574878" s="90"/>
    </row>
    <row r="574879" spans="68:68" customFormat="1">
      <c r="BP574879" s="90"/>
    </row>
    <row r="574880" spans="68:68" customFormat="1">
      <c r="BP574880" s="90"/>
    </row>
    <row r="574881" spans="68:68" customFormat="1">
      <c r="BP574881" s="90"/>
    </row>
    <row r="574882" spans="68:68" customFormat="1">
      <c r="BP574882" s="90"/>
    </row>
    <row r="574883" spans="68:68" customFormat="1">
      <c r="BP574883" s="90"/>
    </row>
    <row r="574884" spans="68:68" customFormat="1">
      <c r="BP574884" s="90"/>
    </row>
    <row r="574885" spans="68:68" customFormat="1">
      <c r="BP574885" s="90"/>
    </row>
    <row r="574886" spans="68:68" customFormat="1">
      <c r="BP574886" s="90"/>
    </row>
    <row r="574887" spans="68:68" customFormat="1">
      <c r="BP574887" s="90"/>
    </row>
    <row r="574888" spans="68:68" customFormat="1">
      <c r="BP574888" s="90"/>
    </row>
    <row r="574889" spans="68:68" customFormat="1">
      <c r="BP574889" s="90"/>
    </row>
    <row r="574890" spans="68:68" customFormat="1">
      <c r="BP574890" s="90"/>
    </row>
    <row r="574891" spans="68:68" customFormat="1">
      <c r="BP574891" s="90"/>
    </row>
    <row r="574892" spans="68:68" customFormat="1">
      <c r="BP574892" s="90"/>
    </row>
    <row r="574893" spans="68:68" customFormat="1">
      <c r="BP574893" s="90"/>
    </row>
    <row r="574894" spans="68:68" customFormat="1">
      <c r="BP574894" s="90"/>
    </row>
    <row r="574895" spans="68:68" customFormat="1">
      <c r="BP574895" s="90"/>
    </row>
    <row r="574896" spans="68:68" customFormat="1">
      <c r="BP574896" s="90"/>
    </row>
    <row r="574897" spans="68:68" customFormat="1">
      <c r="BP574897" s="90"/>
    </row>
    <row r="574898" spans="68:68" customFormat="1">
      <c r="BP574898" s="90"/>
    </row>
    <row r="574899" spans="68:68" customFormat="1">
      <c r="BP574899" s="90"/>
    </row>
    <row r="574900" spans="68:68" customFormat="1">
      <c r="BP574900" s="90"/>
    </row>
    <row r="574901" spans="68:68" customFormat="1">
      <c r="BP574901" s="90"/>
    </row>
    <row r="574902" spans="68:68" customFormat="1">
      <c r="BP574902" s="90"/>
    </row>
    <row r="574903" spans="68:68" customFormat="1">
      <c r="BP574903" s="90"/>
    </row>
    <row r="574904" spans="68:68" customFormat="1">
      <c r="BP574904" s="90"/>
    </row>
    <row r="574905" spans="68:68" customFormat="1">
      <c r="BP574905" s="90"/>
    </row>
    <row r="574906" spans="68:68" customFormat="1">
      <c r="BP574906" s="90"/>
    </row>
    <row r="574907" spans="68:68" customFormat="1">
      <c r="BP574907" s="90"/>
    </row>
    <row r="574908" spans="68:68" customFormat="1">
      <c r="BP574908" s="90"/>
    </row>
    <row r="574909" spans="68:68" customFormat="1">
      <c r="BP574909" s="90"/>
    </row>
    <row r="574910" spans="68:68" customFormat="1">
      <c r="BP574910" s="90"/>
    </row>
    <row r="574911" spans="68:68" customFormat="1">
      <c r="BP574911" s="90"/>
    </row>
    <row r="574912" spans="68:68" customFormat="1">
      <c r="BP574912" s="90"/>
    </row>
    <row r="574913" spans="68:68" customFormat="1">
      <c r="BP574913" s="90"/>
    </row>
    <row r="574914" spans="68:68" customFormat="1">
      <c r="BP574914" s="90"/>
    </row>
    <row r="574915" spans="68:68" customFormat="1">
      <c r="BP574915" s="90"/>
    </row>
    <row r="574916" spans="68:68" customFormat="1">
      <c r="BP574916" s="90"/>
    </row>
    <row r="574917" spans="68:68" customFormat="1">
      <c r="BP574917" s="90"/>
    </row>
    <row r="574918" spans="68:68" customFormat="1">
      <c r="BP574918" s="90"/>
    </row>
    <row r="574919" spans="68:68" customFormat="1">
      <c r="BP574919" s="90"/>
    </row>
    <row r="574920" spans="68:68" customFormat="1">
      <c r="BP574920" s="90"/>
    </row>
    <row r="574921" spans="68:68" customFormat="1">
      <c r="BP574921" s="90"/>
    </row>
    <row r="574922" spans="68:68" customFormat="1">
      <c r="BP574922" s="90"/>
    </row>
    <row r="574923" spans="68:68" customFormat="1">
      <c r="BP574923" s="90"/>
    </row>
    <row r="574924" spans="68:68" customFormat="1">
      <c r="BP574924" s="90"/>
    </row>
    <row r="574925" spans="68:68" customFormat="1">
      <c r="BP574925" s="90"/>
    </row>
    <row r="574926" spans="68:68" customFormat="1">
      <c r="BP574926" s="90"/>
    </row>
    <row r="574927" spans="68:68" customFormat="1">
      <c r="BP574927" s="90"/>
    </row>
    <row r="574928" spans="68:68" customFormat="1">
      <c r="BP574928" s="90"/>
    </row>
    <row r="574929" spans="68:68" customFormat="1">
      <c r="BP574929" s="90"/>
    </row>
    <row r="574930" spans="68:68" customFormat="1">
      <c r="BP574930" s="90"/>
    </row>
    <row r="574931" spans="68:68" customFormat="1">
      <c r="BP574931" s="90"/>
    </row>
    <row r="574932" spans="68:68" customFormat="1">
      <c r="BP574932" s="90"/>
    </row>
    <row r="574933" spans="68:68" customFormat="1">
      <c r="BP574933" s="90"/>
    </row>
    <row r="574934" spans="68:68" customFormat="1">
      <c r="BP574934" s="90"/>
    </row>
    <row r="574935" spans="68:68" customFormat="1">
      <c r="BP574935" s="90"/>
    </row>
    <row r="574936" spans="68:68" customFormat="1">
      <c r="BP574936" s="90"/>
    </row>
    <row r="574937" spans="68:68" customFormat="1">
      <c r="BP574937" s="90"/>
    </row>
    <row r="574938" spans="68:68" customFormat="1">
      <c r="BP574938" s="90"/>
    </row>
    <row r="574939" spans="68:68" customFormat="1">
      <c r="BP574939" s="90"/>
    </row>
    <row r="574940" spans="68:68" customFormat="1">
      <c r="BP574940" s="90"/>
    </row>
    <row r="574941" spans="68:68" customFormat="1">
      <c r="BP574941" s="90"/>
    </row>
    <row r="574942" spans="68:68" customFormat="1">
      <c r="BP574942" s="90"/>
    </row>
    <row r="574943" spans="68:68" customFormat="1">
      <c r="BP574943" s="90"/>
    </row>
    <row r="574944" spans="68:68" customFormat="1">
      <c r="BP574944" s="90"/>
    </row>
    <row r="574945" spans="68:68" customFormat="1">
      <c r="BP574945" s="90"/>
    </row>
    <row r="574946" spans="68:68" customFormat="1">
      <c r="BP574946" s="90"/>
    </row>
    <row r="574947" spans="68:68" customFormat="1">
      <c r="BP574947" s="90"/>
    </row>
    <row r="574948" spans="68:68" customFormat="1">
      <c r="BP574948" s="90"/>
    </row>
    <row r="574949" spans="68:68" customFormat="1">
      <c r="BP574949" s="90"/>
    </row>
    <row r="574950" spans="68:68" customFormat="1">
      <c r="BP574950" s="90"/>
    </row>
    <row r="574951" spans="68:68" customFormat="1">
      <c r="BP574951" s="90"/>
    </row>
    <row r="574952" spans="68:68" customFormat="1">
      <c r="BP574952" s="90"/>
    </row>
    <row r="574953" spans="68:68" customFormat="1">
      <c r="BP574953" s="90"/>
    </row>
    <row r="574954" spans="68:68" customFormat="1">
      <c r="BP574954" s="90"/>
    </row>
    <row r="574955" spans="68:68" customFormat="1">
      <c r="BP574955" s="90"/>
    </row>
    <row r="574956" spans="68:68" customFormat="1">
      <c r="BP574956" s="90"/>
    </row>
    <row r="574957" spans="68:68" customFormat="1">
      <c r="BP574957" s="90"/>
    </row>
    <row r="574958" spans="68:68" customFormat="1">
      <c r="BP574958" s="90"/>
    </row>
    <row r="574959" spans="68:68" customFormat="1">
      <c r="BP574959" s="90"/>
    </row>
    <row r="574960" spans="68:68" customFormat="1">
      <c r="BP574960" s="90"/>
    </row>
    <row r="574961" spans="68:68" customFormat="1">
      <c r="BP574961" s="90"/>
    </row>
    <row r="574962" spans="68:68" customFormat="1">
      <c r="BP574962" s="90"/>
    </row>
    <row r="574963" spans="68:68" customFormat="1">
      <c r="BP574963" s="90"/>
    </row>
    <row r="574964" spans="68:68" customFormat="1">
      <c r="BP574964" s="90"/>
    </row>
    <row r="574965" spans="68:68" customFormat="1">
      <c r="BP574965" s="90"/>
    </row>
    <row r="574966" spans="68:68" customFormat="1">
      <c r="BP574966" s="90"/>
    </row>
    <row r="574967" spans="68:68" customFormat="1">
      <c r="BP574967" s="90"/>
    </row>
    <row r="574968" spans="68:68" customFormat="1">
      <c r="BP574968" s="90"/>
    </row>
    <row r="574969" spans="68:68" customFormat="1">
      <c r="BP574969" s="90"/>
    </row>
    <row r="574970" spans="68:68" customFormat="1">
      <c r="BP574970" s="90"/>
    </row>
    <row r="574971" spans="68:68" customFormat="1">
      <c r="BP574971" s="90"/>
    </row>
    <row r="574972" spans="68:68" customFormat="1">
      <c r="BP574972" s="90"/>
    </row>
    <row r="574973" spans="68:68" customFormat="1">
      <c r="BP574973" s="90"/>
    </row>
    <row r="574974" spans="68:68" customFormat="1">
      <c r="BP574974" s="90"/>
    </row>
    <row r="574975" spans="68:68" customFormat="1">
      <c r="BP574975" s="90"/>
    </row>
    <row r="574976" spans="68:68" customFormat="1">
      <c r="BP574976" s="90"/>
    </row>
    <row r="574977" spans="68:68" customFormat="1">
      <c r="BP574977" s="90"/>
    </row>
    <row r="574978" spans="68:68" customFormat="1">
      <c r="BP574978" s="90"/>
    </row>
    <row r="574979" spans="68:68" customFormat="1">
      <c r="BP574979" s="90"/>
    </row>
    <row r="574980" spans="68:68" customFormat="1">
      <c r="BP574980" s="90"/>
    </row>
    <row r="574981" spans="68:68" customFormat="1">
      <c r="BP574981" s="90"/>
    </row>
    <row r="574982" spans="68:68" customFormat="1">
      <c r="BP574982" s="90"/>
    </row>
    <row r="574983" spans="68:68" customFormat="1">
      <c r="BP574983" s="90"/>
    </row>
    <row r="574984" spans="68:68" customFormat="1">
      <c r="BP574984" s="90"/>
    </row>
    <row r="574985" spans="68:68" customFormat="1">
      <c r="BP574985" s="90"/>
    </row>
    <row r="574986" spans="68:68" customFormat="1">
      <c r="BP574986" s="90"/>
    </row>
    <row r="574987" spans="68:68" customFormat="1">
      <c r="BP574987" s="90"/>
    </row>
    <row r="574988" spans="68:68" customFormat="1">
      <c r="BP574988" s="90"/>
    </row>
    <row r="574989" spans="68:68" customFormat="1">
      <c r="BP574989" s="90"/>
    </row>
    <row r="574990" spans="68:68" customFormat="1">
      <c r="BP574990" s="90"/>
    </row>
    <row r="574991" spans="68:68" customFormat="1">
      <c r="BP574991" s="90"/>
    </row>
    <row r="574992" spans="68:68" customFormat="1">
      <c r="BP574992" s="90"/>
    </row>
    <row r="574993" spans="68:68" customFormat="1">
      <c r="BP574993" s="90"/>
    </row>
    <row r="574994" spans="68:68" customFormat="1">
      <c r="BP574994" s="90"/>
    </row>
    <row r="574995" spans="68:68" customFormat="1">
      <c r="BP574995" s="90"/>
    </row>
    <row r="574996" spans="68:68" customFormat="1">
      <c r="BP574996" s="90"/>
    </row>
    <row r="574997" spans="68:68" customFormat="1">
      <c r="BP574997" s="90"/>
    </row>
    <row r="574998" spans="68:68" customFormat="1">
      <c r="BP574998" s="90"/>
    </row>
    <row r="574999" spans="68:68" customFormat="1">
      <c r="BP574999" s="90"/>
    </row>
    <row r="575000" spans="68:68" customFormat="1">
      <c r="BP575000" s="90"/>
    </row>
    <row r="575001" spans="68:68" customFormat="1">
      <c r="BP575001" s="90"/>
    </row>
    <row r="575002" spans="68:68" customFormat="1">
      <c r="BP575002" s="90"/>
    </row>
    <row r="575003" spans="68:68" customFormat="1">
      <c r="BP575003" s="90"/>
    </row>
    <row r="575004" spans="68:68" customFormat="1">
      <c r="BP575004" s="90"/>
    </row>
    <row r="575005" spans="68:68" customFormat="1">
      <c r="BP575005" s="90"/>
    </row>
    <row r="575006" spans="68:68" customFormat="1">
      <c r="BP575006" s="90"/>
    </row>
    <row r="575007" spans="68:68" customFormat="1">
      <c r="BP575007" s="90"/>
    </row>
    <row r="575008" spans="68:68" customFormat="1">
      <c r="BP575008" s="90"/>
    </row>
    <row r="575009" spans="68:68" customFormat="1">
      <c r="BP575009" s="90"/>
    </row>
    <row r="575010" spans="68:68" customFormat="1">
      <c r="BP575010" s="90"/>
    </row>
    <row r="575011" spans="68:68" customFormat="1">
      <c r="BP575011" s="90"/>
    </row>
    <row r="575012" spans="68:68" customFormat="1">
      <c r="BP575012" s="90"/>
    </row>
    <row r="575013" spans="68:68" customFormat="1">
      <c r="BP575013" s="90"/>
    </row>
    <row r="575014" spans="68:68" customFormat="1">
      <c r="BP575014" s="90"/>
    </row>
    <row r="575015" spans="68:68" customFormat="1">
      <c r="BP575015" s="90"/>
    </row>
    <row r="575016" spans="68:68" customFormat="1">
      <c r="BP575016" s="90"/>
    </row>
    <row r="575017" spans="68:68" customFormat="1">
      <c r="BP575017" s="90"/>
    </row>
    <row r="575018" spans="68:68" customFormat="1">
      <c r="BP575018" s="90"/>
    </row>
    <row r="575019" spans="68:68" customFormat="1">
      <c r="BP575019" s="90"/>
    </row>
    <row r="575020" spans="68:68" customFormat="1">
      <c r="BP575020" s="90"/>
    </row>
    <row r="575021" spans="68:68" customFormat="1">
      <c r="BP575021" s="90"/>
    </row>
    <row r="575022" spans="68:68" customFormat="1">
      <c r="BP575022" s="90"/>
    </row>
    <row r="575023" spans="68:68" customFormat="1">
      <c r="BP575023" s="90"/>
    </row>
    <row r="575024" spans="68:68" customFormat="1">
      <c r="BP575024" s="90"/>
    </row>
    <row r="575025" spans="68:68" customFormat="1">
      <c r="BP575025" s="90"/>
    </row>
    <row r="575026" spans="68:68" customFormat="1">
      <c r="BP575026" s="90"/>
    </row>
    <row r="575027" spans="68:68" customFormat="1">
      <c r="BP575027" s="90"/>
    </row>
    <row r="575028" spans="68:68" customFormat="1">
      <c r="BP575028" s="90"/>
    </row>
    <row r="575029" spans="68:68" customFormat="1">
      <c r="BP575029" s="90"/>
    </row>
    <row r="575030" spans="68:68" customFormat="1">
      <c r="BP575030" s="90"/>
    </row>
    <row r="575031" spans="68:68" customFormat="1">
      <c r="BP575031" s="90"/>
    </row>
    <row r="575032" spans="68:68" customFormat="1">
      <c r="BP575032" s="90"/>
    </row>
    <row r="575033" spans="68:68" customFormat="1">
      <c r="BP575033" s="90"/>
    </row>
    <row r="575034" spans="68:68" customFormat="1">
      <c r="BP575034" s="90"/>
    </row>
    <row r="575035" spans="68:68" customFormat="1">
      <c r="BP575035" s="90"/>
    </row>
    <row r="575036" spans="68:68" customFormat="1">
      <c r="BP575036" s="90"/>
    </row>
    <row r="575037" spans="68:68" customFormat="1">
      <c r="BP575037" s="90"/>
    </row>
    <row r="575038" spans="68:68" customFormat="1">
      <c r="BP575038" s="90"/>
    </row>
    <row r="575039" spans="68:68" customFormat="1">
      <c r="BP575039" s="90"/>
    </row>
    <row r="575040" spans="68:68" customFormat="1">
      <c r="BP575040" s="90"/>
    </row>
    <row r="575041" spans="68:68" customFormat="1">
      <c r="BP575041" s="90"/>
    </row>
    <row r="575042" spans="68:68" customFormat="1">
      <c r="BP575042" s="90"/>
    </row>
    <row r="575043" spans="68:68" customFormat="1">
      <c r="BP575043" s="90"/>
    </row>
    <row r="575044" spans="68:68" customFormat="1">
      <c r="BP575044" s="90"/>
    </row>
    <row r="575045" spans="68:68" customFormat="1">
      <c r="BP575045" s="90"/>
    </row>
    <row r="575046" spans="68:68" customFormat="1">
      <c r="BP575046" s="90"/>
    </row>
    <row r="575047" spans="68:68" customFormat="1">
      <c r="BP575047" s="90"/>
    </row>
    <row r="575048" spans="68:68" customFormat="1">
      <c r="BP575048" s="90"/>
    </row>
    <row r="575049" spans="68:68" customFormat="1">
      <c r="BP575049" s="90"/>
    </row>
    <row r="575050" spans="68:68" customFormat="1">
      <c r="BP575050" s="90"/>
    </row>
    <row r="575051" spans="68:68" customFormat="1">
      <c r="BP575051" s="90"/>
    </row>
    <row r="575052" spans="68:68" customFormat="1">
      <c r="BP575052" s="90"/>
    </row>
    <row r="575053" spans="68:68" customFormat="1">
      <c r="BP575053" s="90"/>
    </row>
    <row r="575054" spans="68:68" customFormat="1">
      <c r="BP575054" s="90"/>
    </row>
    <row r="575055" spans="68:68" customFormat="1">
      <c r="BP575055" s="90"/>
    </row>
    <row r="575056" spans="68:68" customFormat="1">
      <c r="BP575056" s="90"/>
    </row>
    <row r="575057" spans="68:68" customFormat="1">
      <c r="BP575057" s="90"/>
    </row>
    <row r="575058" spans="68:68" customFormat="1">
      <c r="BP575058" s="90"/>
    </row>
    <row r="575059" spans="68:68" customFormat="1">
      <c r="BP575059" s="90"/>
    </row>
    <row r="575060" spans="68:68" customFormat="1">
      <c r="BP575060" s="90"/>
    </row>
    <row r="575061" spans="68:68" customFormat="1">
      <c r="BP575061" s="90"/>
    </row>
    <row r="575062" spans="68:68" customFormat="1">
      <c r="BP575062" s="90"/>
    </row>
    <row r="575063" spans="68:68" customFormat="1">
      <c r="BP575063" s="90"/>
    </row>
    <row r="575064" spans="68:68" customFormat="1">
      <c r="BP575064" s="90"/>
    </row>
    <row r="575065" spans="68:68" customFormat="1">
      <c r="BP575065" s="90"/>
    </row>
    <row r="575066" spans="68:68" customFormat="1">
      <c r="BP575066" s="90"/>
    </row>
    <row r="575067" spans="68:68" customFormat="1">
      <c r="BP575067" s="90"/>
    </row>
    <row r="575068" spans="68:68" customFormat="1">
      <c r="BP575068" s="90"/>
    </row>
    <row r="575069" spans="68:68" customFormat="1">
      <c r="BP575069" s="90"/>
    </row>
    <row r="575070" spans="68:68" customFormat="1">
      <c r="BP575070" s="90"/>
    </row>
    <row r="575071" spans="68:68" customFormat="1">
      <c r="BP575071" s="90"/>
    </row>
    <row r="575072" spans="68:68" customFormat="1">
      <c r="BP575072" s="90"/>
    </row>
    <row r="575073" spans="68:68" customFormat="1">
      <c r="BP575073" s="90"/>
    </row>
    <row r="575074" spans="68:68" customFormat="1">
      <c r="BP575074" s="90"/>
    </row>
    <row r="575075" spans="68:68" customFormat="1">
      <c r="BP575075" s="90"/>
    </row>
    <row r="575076" spans="68:68" customFormat="1">
      <c r="BP575076" s="90"/>
    </row>
    <row r="575077" spans="68:68" customFormat="1">
      <c r="BP575077" s="90"/>
    </row>
    <row r="575078" spans="68:68" customFormat="1">
      <c r="BP575078" s="90"/>
    </row>
    <row r="575079" spans="68:68" customFormat="1">
      <c r="BP575079" s="90"/>
    </row>
    <row r="575080" spans="68:68" customFormat="1">
      <c r="BP575080" s="90"/>
    </row>
    <row r="575081" spans="68:68" customFormat="1">
      <c r="BP575081" s="90"/>
    </row>
    <row r="575082" spans="68:68" customFormat="1">
      <c r="BP575082" s="90"/>
    </row>
    <row r="575083" spans="68:68" customFormat="1">
      <c r="BP575083" s="90"/>
    </row>
    <row r="575084" spans="68:68" customFormat="1">
      <c r="BP575084" s="90"/>
    </row>
    <row r="575085" spans="68:68" customFormat="1">
      <c r="BP575085" s="90"/>
    </row>
    <row r="575086" spans="68:68" customFormat="1">
      <c r="BP575086" s="90"/>
    </row>
    <row r="575087" spans="68:68" customFormat="1">
      <c r="BP575087" s="90"/>
    </row>
    <row r="575088" spans="68:68" customFormat="1">
      <c r="BP575088" s="90"/>
    </row>
    <row r="575089" spans="68:68" customFormat="1">
      <c r="BP575089" s="90"/>
    </row>
    <row r="575090" spans="68:68" customFormat="1">
      <c r="BP575090" s="90"/>
    </row>
    <row r="575091" spans="68:68" customFormat="1">
      <c r="BP575091" s="90"/>
    </row>
    <row r="575092" spans="68:68" customFormat="1">
      <c r="BP575092" s="90"/>
    </row>
    <row r="575093" spans="68:68" customFormat="1">
      <c r="BP575093" s="90"/>
    </row>
    <row r="575094" spans="68:68" customFormat="1">
      <c r="BP575094" s="90"/>
    </row>
    <row r="575095" spans="68:68" customFormat="1">
      <c r="BP575095" s="90"/>
    </row>
    <row r="575096" spans="68:68" customFormat="1">
      <c r="BP575096" s="90"/>
    </row>
    <row r="575097" spans="68:68" customFormat="1">
      <c r="BP575097" s="90"/>
    </row>
    <row r="575098" spans="68:68" customFormat="1">
      <c r="BP575098" s="90"/>
    </row>
    <row r="575099" spans="68:68" customFormat="1">
      <c r="BP575099" s="90"/>
    </row>
    <row r="575100" spans="68:68" customFormat="1">
      <c r="BP575100" s="90"/>
    </row>
    <row r="575101" spans="68:68" customFormat="1">
      <c r="BP575101" s="90"/>
    </row>
    <row r="575102" spans="68:68" customFormat="1">
      <c r="BP575102" s="90"/>
    </row>
    <row r="575103" spans="68:68" customFormat="1">
      <c r="BP575103" s="90"/>
    </row>
    <row r="575104" spans="68:68" customFormat="1">
      <c r="BP575104" s="90"/>
    </row>
    <row r="575105" spans="68:68" customFormat="1">
      <c r="BP575105" s="90"/>
    </row>
    <row r="575106" spans="68:68" customFormat="1">
      <c r="BP575106" s="90"/>
    </row>
    <row r="575107" spans="68:68" customFormat="1">
      <c r="BP575107" s="90"/>
    </row>
    <row r="575108" spans="68:68" customFormat="1">
      <c r="BP575108" s="90"/>
    </row>
    <row r="575109" spans="68:68" customFormat="1">
      <c r="BP575109" s="90"/>
    </row>
    <row r="575110" spans="68:68" customFormat="1">
      <c r="BP575110" s="90"/>
    </row>
    <row r="575111" spans="68:68" customFormat="1">
      <c r="BP575111" s="90"/>
    </row>
    <row r="575112" spans="68:68" customFormat="1">
      <c r="BP575112" s="90"/>
    </row>
    <row r="575113" spans="68:68" customFormat="1">
      <c r="BP575113" s="90"/>
    </row>
    <row r="575114" spans="68:68" customFormat="1">
      <c r="BP575114" s="90"/>
    </row>
    <row r="575115" spans="68:68" customFormat="1">
      <c r="BP575115" s="90"/>
    </row>
    <row r="575116" spans="68:68" customFormat="1">
      <c r="BP575116" s="90"/>
    </row>
    <row r="575117" spans="68:68" customFormat="1">
      <c r="BP575117" s="90"/>
    </row>
    <row r="575118" spans="68:68" customFormat="1">
      <c r="BP575118" s="90"/>
    </row>
    <row r="575119" spans="68:68" customFormat="1">
      <c r="BP575119" s="90"/>
    </row>
    <row r="575120" spans="68:68" customFormat="1">
      <c r="BP575120" s="90"/>
    </row>
    <row r="575121" spans="68:68" customFormat="1">
      <c r="BP575121" s="90"/>
    </row>
    <row r="575122" spans="68:68" customFormat="1">
      <c r="BP575122" s="90"/>
    </row>
    <row r="575123" spans="68:68" customFormat="1">
      <c r="BP575123" s="90"/>
    </row>
    <row r="575124" spans="68:68" customFormat="1">
      <c r="BP575124" s="90"/>
    </row>
    <row r="575125" spans="68:68" customFormat="1">
      <c r="BP575125" s="90"/>
    </row>
    <row r="575126" spans="68:68" customFormat="1">
      <c r="BP575126" s="90"/>
    </row>
    <row r="575127" spans="68:68" customFormat="1">
      <c r="BP575127" s="90"/>
    </row>
    <row r="575128" spans="68:68" customFormat="1">
      <c r="BP575128" s="90"/>
    </row>
    <row r="575129" spans="68:68" customFormat="1">
      <c r="BP575129" s="90"/>
    </row>
    <row r="575130" spans="68:68" customFormat="1">
      <c r="BP575130" s="90"/>
    </row>
    <row r="575131" spans="68:68" customFormat="1">
      <c r="BP575131" s="90"/>
    </row>
    <row r="575132" spans="68:68" customFormat="1">
      <c r="BP575132" s="90"/>
    </row>
    <row r="575133" spans="68:68" customFormat="1">
      <c r="BP575133" s="90"/>
    </row>
    <row r="575134" spans="68:68" customFormat="1">
      <c r="BP575134" s="90"/>
    </row>
    <row r="575135" spans="68:68" customFormat="1">
      <c r="BP575135" s="90"/>
    </row>
    <row r="575136" spans="68:68" customFormat="1">
      <c r="BP575136" s="90"/>
    </row>
    <row r="575137" spans="68:68" customFormat="1">
      <c r="BP575137" s="90"/>
    </row>
    <row r="575138" spans="68:68" customFormat="1">
      <c r="BP575138" s="90"/>
    </row>
    <row r="575139" spans="68:68" customFormat="1">
      <c r="BP575139" s="90"/>
    </row>
    <row r="575140" spans="68:68" customFormat="1">
      <c r="BP575140" s="90"/>
    </row>
    <row r="575141" spans="68:68" customFormat="1">
      <c r="BP575141" s="90"/>
    </row>
    <row r="575142" spans="68:68" customFormat="1">
      <c r="BP575142" s="90"/>
    </row>
    <row r="575143" spans="68:68" customFormat="1">
      <c r="BP575143" s="90"/>
    </row>
    <row r="575144" spans="68:68" customFormat="1">
      <c r="BP575144" s="90"/>
    </row>
    <row r="575145" spans="68:68" customFormat="1">
      <c r="BP575145" s="90"/>
    </row>
    <row r="575146" spans="68:68" customFormat="1">
      <c r="BP575146" s="90"/>
    </row>
    <row r="575147" spans="68:68" customFormat="1">
      <c r="BP575147" s="90"/>
    </row>
    <row r="575148" spans="68:68" customFormat="1">
      <c r="BP575148" s="90"/>
    </row>
    <row r="575149" spans="68:68" customFormat="1">
      <c r="BP575149" s="90"/>
    </row>
    <row r="575150" spans="68:68" customFormat="1">
      <c r="BP575150" s="90"/>
    </row>
    <row r="575151" spans="68:68" customFormat="1">
      <c r="BP575151" s="90"/>
    </row>
    <row r="575152" spans="68:68" customFormat="1">
      <c r="BP575152" s="90"/>
    </row>
    <row r="575153" spans="68:68" customFormat="1">
      <c r="BP575153" s="90"/>
    </row>
    <row r="575154" spans="68:68" customFormat="1">
      <c r="BP575154" s="90"/>
    </row>
    <row r="575155" spans="68:68" customFormat="1">
      <c r="BP575155" s="90"/>
    </row>
    <row r="575156" spans="68:68" customFormat="1">
      <c r="BP575156" s="90"/>
    </row>
    <row r="575157" spans="68:68" customFormat="1">
      <c r="BP575157" s="90"/>
    </row>
    <row r="575158" spans="68:68" customFormat="1">
      <c r="BP575158" s="90"/>
    </row>
    <row r="575159" spans="68:68" customFormat="1">
      <c r="BP575159" s="90"/>
    </row>
    <row r="575160" spans="68:68" customFormat="1">
      <c r="BP575160" s="90"/>
    </row>
    <row r="575161" spans="68:68" customFormat="1">
      <c r="BP575161" s="90"/>
    </row>
    <row r="575162" spans="68:68" customFormat="1">
      <c r="BP575162" s="90"/>
    </row>
    <row r="575163" spans="68:68" customFormat="1">
      <c r="BP575163" s="90"/>
    </row>
    <row r="575164" spans="68:68" customFormat="1">
      <c r="BP575164" s="90"/>
    </row>
    <row r="575165" spans="68:68" customFormat="1">
      <c r="BP575165" s="90"/>
    </row>
    <row r="575166" spans="68:68" customFormat="1">
      <c r="BP575166" s="90"/>
    </row>
    <row r="575167" spans="68:68" customFormat="1">
      <c r="BP575167" s="90"/>
    </row>
    <row r="575168" spans="68:68" customFormat="1">
      <c r="BP575168" s="90"/>
    </row>
    <row r="575169" spans="68:68" customFormat="1">
      <c r="BP575169" s="90"/>
    </row>
    <row r="575170" spans="68:68" customFormat="1">
      <c r="BP575170" s="90"/>
    </row>
    <row r="575171" spans="68:68" customFormat="1">
      <c r="BP575171" s="90"/>
    </row>
    <row r="575172" spans="68:68" customFormat="1">
      <c r="BP575172" s="90"/>
    </row>
    <row r="575173" spans="68:68" customFormat="1">
      <c r="BP575173" s="90"/>
    </row>
    <row r="575174" spans="68:68" customFormat="1">
      <c r="BP575174" s="90"/>
    </row>
    <row r="575175" spans="68:68" customFormat="1">
      <c r="BP575175" s="90"/>
    </row>
    <row r="575176" spans="68:68" customFormat="1">
      <c r="BP575176" s="90"/>
    </row>
    <row r="575177" spans="68:68" customFormat="1">
      <c r="BP575177" s="90"/>
    </row>
    <row r="575178" spans="68:68" customFormat="1">
      <c r="BP575178" s="90"/>
    </row>
    <row r="575179" spans="68:68" customFormat="1">
      <c r="BP575179" s="90"/>
    </row>
    <row r="575180" spans="68:68" customFormat="1">
      <c r="BP575180" s="90"/>
    </row>
    <row r="575181" spans="68:68" customFormat="1">
      <c r="BP575181" s="90"/>
    </row>
    <row r="575182" spans="68:68" customFormat="1">
      <c r="BP575182" s="90"/>
    </row>
    <row r="575183" spans="68:68" customFormat="1">
      <c r="BP575183" s="90"/>
    </row>
    <row r="575184" spans="68:68" customFormat="1">
      <c r="BP575184" s="90"/>
    </row>
    <row r="575185" spans="68:68" customFormat="1">
      <c r="BP575185" s="90"/>
    </row>
    <row r="575186" spans="68:68" customFormat="1">
      <c r="BP575186" s="90"/>
    </row>
    <row r="575187" spans="68:68" customFormat="1">
      <c r="BP575187" s="90"/>
    </row>
    <row r="575188" spans="68:68" customFormat="1">
      <c r="BP575188" s="90"/>
    </row>
    <row r="575189" spans="68:68" customFormat="1">
      <c r="BP575189" s="90"/>
    </row>
    <row r="575190" spans="68:68" customFormat="1">
      <c r="BP575190" s="90"/>
    </row>
    <row r="575191" spans="68:68" customFormat="1">
      <c r="BP575191" s="90"/>
    </row>
    <row r="575192" spans="68:68" customFormat="1">
      <c r="BP575192" s="90"/>
    </row>
    <row r="575193" spans="68:68" customFormat="1">
      <c r="BP575193" s="90"/>
    </row>
    <row r="575194" spans="68:68" customFormat="1">
      <c r="BP575194" s="90"/>
    </row>
    <row r="575195" spans="68:68" customFormat="1">
      <c r="BP575195" s="90"/>
    </row>
    <row r="575196" spans="68:68" customFormat="1">
      <c r="BP575196" s="90"/>
    </row>
    <row r="575197" spans="68:68" customFormat="1">
      <c r="BP575197" s="90"/>
    </row>
    <row r="575198" spans="68:68" customFormat="1">
      <c r="BP575198" s="90"/>
    </row>
    <row r="575199" spans="68:68" customFormat="1">
      <c r="BP575199" s="90"/>
    </row>
    <row r="575200" spans="68:68" customFormat="1">
      <c r="BP575200" s="90"/>
    </row>
    <row r="575201" spans="68:68" customFormat="1">
      <c r="BP575201" s="90"/>
    </row>
    <row r="575202" spans="68:68" customFormat="1">
      <c r="BP575202" s="90"/>
    </row>
    <row r="575203" spans="68:68" customFormat="1">
      <c r="BP575203" s="90"/>
    </row>
    <row r="575204" spans="68:68" customFormat="1">
      <c r="BP575204" s="90"/>
    </row>
    <row r="575205" spans="68:68" customFormat="1">
      <c r="BP575205" s="90"/>
    </row>
    <row r="575206" spans="68:68" customFormat="1">
      <c r="BP575206" s="90"/>
    </row>
    <row r="575207" spans="68:68" customFormat="1">
      <c r="BP575207" s="90"/>
    </row>
    <row r="575208" spans="68:68" customFormat="1">
      <c r="BP575208" s="90"/>
    </row>
    <row r="575209" spans="68:68" customFormat="1">
      <c r="BP575209" s="90"/>
    </row>
    <row r="575210" spans="68:68" customFormat="1">
      <c r="BP575210" s="90"/>
    </row>
    <row r="575211" spans="68:68" customFormat="1">
      <c r="BP575211" s="90"/>
    </row>
    <row r="575212" spans="68:68" customFormat="1">
      <c r="BP575212" s="90"/>
    </row>
    <row r="575213" spans="68:68" customFormat="1">
      <c r="BP575213" s="90"/>
    </row>
    <row r="575214" spans="68:68" customFormat="1">
      <c r="BP575214" s="90"/>
    </row>
    <row r="575215" spans="68:68" customFormat="1">
      <c r="BP575215" s="90"/>
    </row>
    <row r="575216" spans="68:68" customFormat="1">
      <c r="BP575216" s="90"/>
    </row>
    <row r="575217" spans="68:68" customFormat="1">
      <c r="BP575217" s="90"/>
    </row>
    <row r="575218" spans="68:68" customFormat="1">
      <c r="BP575218" s="90"/>
    </row>
    <row r="575219" spans="68:68" customFormat="1">
      <c r="BP575219" s="90"/>
    </row>
    <row r="575220" spans="68:68" customFormat="1">
      <c r="BP575220" s="90"/>
    </row>
    <row r="575221" spans="68:68" customFormat="1">
      <c r="BP575221" s="90"/>
    </row>
    <row r="575222" spans="68:68" customFormat="1">
      <c r="BP575222" s="90"/>
    </row>
    <row r="575223" spans="68:68" customFormat="1">
      <c r="BP575223" s="90"/>
    </row>
    <row r="575224" spans="68:68" customFormat="1">
      <c r="BP575224" s="90"/>
    </row>
    <row r="575225" spans="68:68" customFormat="1">
      <c r="BP575225" s="90"/>
    </row>
    <row r="575226" spans="68:68" customFormat="1">
      <c r="BP575226" s="90"/>
    </row>
    <row r="575227" spans="68:68" customFormat="1">
      <c r="BP575227" s="90"/>
    </row>
    <row r="575228" spans="68:68" customFormat="1">
      <c r="BP575228" s="90"/>
    </row>
    <row r="575229" spans="68:68" customFormat="1">
      <c r="BP575229" s="90"/>
    </row>
    <row r="575230" spans="68:68" customFormat="1">
      <c r="BP575230" s="90"/>
    </row>
    <row r="575231" spans="68:68" customFormat="1">
      <c r="BP575231" s="90"/>
    </row>
    <row r="575232" spans="68:68" customFormat="1">
      <c r="BP575232" s="90"/>
    </row>
    <row r="575233" spans="68:68" customFormat="1">
      <c r="BP575233" s="90"/>
    </row>
    <row r="575234" spans="68:68" customFormat="1">
      <c r="BP575234" s="90"/>
    </row>
    <row r="575235" spans="68:68" customFormat="1">
      <c r="BP575235" s="90"/>
    </row>
    <row r="575236" spans="68:68" customFormat="1">
      <c r="BP575236" s="90"/>
    </row>
    <row r="575237" spans="68:68" customFormat="1">
      <c r="BP575237" s="90"/>
    </row>
    <row r="575238" spans="68:68" customFormat="1">
      <c r="BP575238" s="90"/>
    </row>
    <row r="575239" spans="68:68" customFormat="1">
      <c r="BP575239" s="90"/>
    </row>
    <row r="575240" spans="68:68" customFormat="1">
      <c r="BP575240" s="90"/>
    </row>
    <row r="575241" spans="68:68" customFormat="1">
      <c r="BP575241" s="90"/>
    </row>
    <row r="575242" spans="68:68" customFormat="1">
      <c r="BP575242" s="90"/>
    </row>
    <row r="575243" spans="68:68" customFormat="1">
      <c r="BP575243" s="90"/>
    </row>
    <row r="575244" spans="68:68" customFormat="1">
      <c r="BP575244" s="90"/>
    </row>
    <row r="575245" spans="68:68" customFormat="1">
      <c r="BP575245" s="90"/>
    </row>
    <row r="575246" spans="68:68" customFormat="1">
      <c r="BP575246" s="90"/>
    </row>
    <row r="575247" spans="68:68" customFormat="1">
      <c r="BP575247" s="90"/>
    </row>
    <row r="575248" spans="68:68" customFormat="1">
      <c r="BP575248" s="90"/>
    </row>
    <row r="575249" spans="68:68" customFormat="1">
      <c r="BP575249" s="90"/>
    </row>
    <row r="575250" spans="68:68" customFormat="1">
      <c r="BP575250" s="90"/>
    </row>
    <row r="575251" spans="68:68" customFormat="1">
      <c r="BP575251" s="90"/>
    </row>
    <row r="575252" spans="68:68" customFormat="1">
      <c r="BP575252" s="90"/>
    </row>
    <row r="575253" spans="68:68" customFormat="1">
      <c r="BP575253" s="90"/>
    </row>
    <row r="575254" spans="68:68" customFormat="1">
      <c r="BP575254" s="90"/>
    </row>
    <row r="575255" spans="68:68" customFormat="1">
      <c r="BP575255" s="90"/>
    </row>
    <row r="575256" spans="68:68" customFormat="1">
      <c r="BP575256" s="90"/>
    </row>
    <row r="575257" spans="68:68" customFormat="1">
      <c r="BP575257" s="90"/>
    </row>
    <row r="575258" spans="68:68" customFormat="1">
      <c r="BP575258" s="90"/>
    </row>
    <row r="575259" spans="68:68" customFormat="1">
      <c r="BP575259" s="90"/>
    </row>
    <row r="575260" spans="68:68" customFormat="1">
      <c r="BP575260" s="90"/>
    </row>
    <row r="575261" spans="68:68" customFormat="1">
      <c r="BP575261" s="90"/>
    </row>
    <row r="575262" spans="68:68" customFormat="1">
      <c r="BP575262" s="90"/>
    </row>
    <row r="575263" spans="68:68" customFormat="1">
      <c r="BP575263" s="90"/>
    </row>
    <row r="575264" spans="68:68" customFormat="1">
      <c r="BP575264" s="90"/>
    </row>
    <row r="575265" spans="68:68" customFormat="1">
      <c r="BP575265" s="90"/>
    </row>
    <row r="575266" spans="68:68" customFormat="1">
      <c r="BP575266" s="90"/>
    </row>
    <row r="575267" spans="68:68" customFormat="1">
      <c r="BP575267" s="90"/>
    </row>
    <row r="575268" spans="68:68" customFormat="1">
      <c r="BP575268" s="90"/>
    </row>
    <row r="575269" spans="68:68" customFormat="1">
      <c r="BP575269" s="90"/>
    </row>
    <row r="575270" spans="68:68" customFormat="1">
      <c r="BP575270" s="90"/>
    </row>
    <row r="575271" spans="68:68" customFormat="1">
      <c r="BP575271" s="90"/>
    </row>
    <row r="575272" spans="68:68" customFormat="1">
      <c r="BP575272" s="90"/>
    </row>
    <row r="575273" spans="68:68" customFormat="1">
      <c r="BP575273" s="90"/>
    </row>
    <row r="575274" spans="68:68" customFormat="1">
      <c r="BP575274" s="90"/>
    </row>
    <row r="575275" spans="68:68" customFormat="1">
      <c r="BP575275" s="90"/>
    </row>
    <row r="575276" spans="68:68" customFormat="1">
      <c r="BP575276" s="90"/>
    </row>
    <row r="575277" spans="68:68" customFormat="1">
      <c r="BP575277" s="90"/>
    </row>
    <row r="575278" spans="68:68" customFormat="1">
      <c r="BP575278" s="90"/>
    </row>
    <row r="575279" spans="68:68" customFormat="1">
      <c r="BP575279" s="90"/>
    </row>
    <row r="575280" spans="68:68" customFormat="1">
      <c r="BP575280" s="90"/>
    </row>
    <row r="575281" spans="68:68" customFormat="1">
      <c r="BP575281" s="90"/>
    </row>
    <row r="575282" spans="68:68" customFormat="1">
      <c r="BP575282" s="90"/>
    </row>
    <row r="575283" spans="68:68" customFormat="1">
      <c r="BP575283" s="90"/>
    </row>
    <row r="575284" spans="68:68" customFormat="1">
      <c r="BP575284" s="90"/>
    </row>
    <row r="575285" spans="68:68" customFormat="1">
      <c r="BP575285" s="90"/>
    </row>
    <row r="575286" spans="68:68" customFormat="1">
      <c r="BP575286" s="90"/>
    </row>
    <row r="575287" spans="68:68" customFormat="1">
      <c r="BP575287" s="90"/>
    </row>
    <row r="575288" spans="68:68" customFormat="1">
      <c r="BP575288" s="90"/>
    </row>
    <row r="575289" spans="68:68" customFormat="1">
      <c r="BP575289" s="90"/>
    </row>
    <row r="575290" spans="68:68" customFormat="1">
      <c r="BP575290" s="90"/>
    </row>
    <row r="575291" spans="68:68" customFormat="1">
      <c r="BP575291" s="90"/>
    </row>
    <row r="575292" spans="68:68" customFormat="1">
      <c r="BP575292" s="90"/>
    </row>
    <row r="575293" spans="68:68" customFormat="1">
      <c r="BP575293" s="90"/>
    </row>
    <row r="575294" spans="68:68" customFormat="1">
      <c r="BP575294" s="90"/>
    </row>
    <row r="575295" spans="68:68" customFormat="1">
      <c r="BP575295" s="90"/>
    </row>
    <row r="575296" spans="68:68" customFormat="1">
      <c r="BP575296" s="90"/>
    </row>
    <row r="575297" spans="68:68" customFormat="1">
      <c r="BP575297" s="90"/>
    </row>
    <row r="575298" spans="68:68" customFormat="1">
      <c r="BP575298" s="90"/>
    </row>
    <row r="575299" spans="68:68" customFormat="1">
      <c r="BP575299" s="90"/>
    </row>
    <row r="575300" spans="68:68" customFormat="1">
      <c r="BP575300" s="90"/>
    </row>
    <row r="575301" spans="68:68" customFormat="1">
      <c r="BP575301" s="90"/>
    </row>
    <row r="575302" spans="68:68" customFormat="1">
      <c r="BP575302" s="90"/>
    </row>
    <row r="575303" spans="68:68" customFormat="1">
      <c r="BP575303" s="90"/>
    </row>
    <row r="575304" spans="68:68" customFormat="1">
      <c r="BP575304" s="90"/>
    </row>
    <row r="575305" spans="68:68" customFormat="1">
      <c r="BP575305" s="90"/>
    </row>
    <row r="575306" spans="68:68" customFormat="1">
      <c r="BP575306" s="90"/>
    </row>
    <row r="575307" spans="68:68" customFormat="1">
      <c r="BP575307" s="90"/>
    </row>
    <row r="575308" spans="68:68" customFormat="1">
      <c r="BP575308" s="90"/>
    </row>
    <row r="575309" spans="68:68" customFormat="1">
      <c r="BP575309" s="90"/>
    </row>
    <row r="575310" spans="68:68" customFormat="1">
      <c r="BP575310" s="90"/>
    </row>
    <row r="575311" spans="68:68" customFormat="1">
      <c r="BP575311" s="90"/>
    </row>
    <row r="575312" spans="68:68" customFormat="1">
      <c r="BP575312" s="90"/>
    </row>
    <row r="575313" spans="68:68" customFormat="1">
      <c r="BP575313" s="90"/>
    </row>
    <row r="575314" spans="68:68" customFormat="1">
      <c r="BP575314" s="90"/>
    </row>
    <row r="575315" spans="68:68" customFormat="1">
      <c r="BP575315" s="90"/>
    </row>
    <row r="575316" spans="68:68" customFormat="1">
      <c r="BP575316" s="90"/>
    </row>
    <row r="575317" spans="68:68" customFormat="1">
      <c r="BP575317" s="90"/>
    </row>
    <row r="575318" spans="68:68" customFormat="1">
      <c r="BP575318" s="90"/>
    </row>
    <row r="575319" spans="68:68" customFormat="1">
      <c r="BP575319" s="90"/>
    </row>
    <row r="575320" spans="68:68" customFormat="1">
      <c r="BP575320" s="90"/>
    </row>
    <row r="575321" spans="68:68" customFormat="1">
      <c r="BP575321" s="90"/>
    </row>
    <row r="575322" spans="68:68" customFormat="1">
      <c r="BP575322" s="90"/>
    </row>
    <row r="575323" spans="68:68" customFormat="1">
      <c r="BP575323" s="90"/>
    </row>
    <row r="575324" spans="68:68" customFormat="1">
      <c r="BP575324" s="90"/>
    </row>
    <row r="575325" spans="68:68" customFormat="1">
      <c r="BP575325" s="90"/>
    </row>
    <row r="575326" spans="68:68" customFormat="1">
      <c r="BP575326" s="90"/>
    </row>
    <row r="575327" spans="68:68" customFormat="1">
      <c r="BP575327" s="90"/>
    </row>
    <row r="575328" spans="68:68" customFormat="1">
      <c r="BP575328" s="90"/>
    </row>
    <row r="575329" spans="68:68" customFormat="1">
      <c r="BP575329" s="90"/>
    </row>
    <row r="575330" spans="68:68" customFormat="1">
      <c r="BP575330" s="90"/>
    </row>
    <row r="575331" spans="68:68" customFormat="1">
      <c r="BP575331" s="90"/>
    </row>
    <row r="575332" spans="68:68" customFormat="1">
      <c r="BP575332" s="90"/>
    </row>
    <row r="575333" spans="68:68" customFormat="1">
      <c r="BP575333" s="90"/>
    </row>
    <row r="575334" spans="68:68" customFormat="1">
      <c r="BP575334" s="90"/>
    </row>
    <row r="575335" spans="68:68" customFormat="1">
      <c r="BP575335" s="90"/>
    </row>
    <row r="575336" spans="68:68" customFormat="1">
      <c r="BP575336" s="90"/>
    </row>
    <row r="575337" spans="68:68" customFormat="1">
      <c r="BP575337" s="90"/>
    </row>
    <row r="575338" spans="68:68" customFormat="1">
      <c r="BP575338" s="90"/>
    </row>
    <row r="575339" spans="68:68" customFormat="1">
      <c r="BP575339" s="90"/>
    </row>
    <row r="575340" spans="68:68" customFormat="1">
      <c r="BP575340" s="90"/>
    </row>
    <row r="575341" spans="68:68" customFormat="1">
      <c r="BP575341" s="90"/>
    </row>
    <row r="575342" spans="68:68" customFormat="1">
      <c r="BP575342" s="90"/>
    </row>
    <row r="575343" spans="68:68" customFormat="1">
      <c r="BP575343" s="90"/>
    </row>
    <row r="575344" spans="68:68" customFormat="1">
      <c r="BP575344" s="90"/>
    </row>
    <row r="575345" spans="68:68" customFormat="1">
      <c r="BP575345" s="90"/>
    </row>
    <row r="575346" spans="68:68" customFormat="1">
      <c r="BP575346" s="90"/>
    </row>
    <row r="575347" spans="68:68" customFormat="1">
      <c r="BP575347" s="90"/>
    </row>
    <row r="575348" spans="68:68" customFormat="1">
      <c r="BP575348" s="90"/>
    </row>
    <row r="575349" spans="68:68" customFormat="1">
      <c r="BP575349" s="90"/>
    </row>
    <row r="575350" spans="68:68" customFormat="1">
      <c r="BP575350" s="90"/>
    </row>
    <row r="575351" spans="68:68" customFormat="1">
      <c r="BP575351" s="90"/>
    </row>
    <row r="575352" spans="68:68" customFormat="1">
      <c r="BP575352" s="90"/>
    </row>
    <row r="575353" spans="68:68" customFormat="1">
      <c r="BP575353" s="90"/>
    </row>
    <row r="575354" spans="68:68" customFormat="1">
      <c r="BP575354" s="90"/>
    </row>
    <row r="575355" spans="68:68" customFormat="1">
      <c r="BP575355" s="90"/>
    </row>
    <row r="575356" spans="68:68" customFormat="1">
      <c r="BP575356" s="90"/>
    </row>
    <row r="575357" spans="68:68" customFormat="1">
      <c r="BP575357" s="90"/>
    </row>
    <row r="575358" spans="68:68" customFormat="1">
      <c r="BP575358" s="90"/>
    </row>
    <row r="575359" spans="68:68" customFormat="1">
      <c r="BP575359" s="90"/>
    </row>
    <row r="575360" spans="68:68" customFormat="1">
      <c r="BP575360" s="90"/>
    </row>
    <row r="575361" spans="68:68" customFormat="1">
      <c r="BP575361" s="90"/>
    </row>
    <row r="575362" spans="68:68" customFormat="1">
      <c r="BP575362" s="90"/>
    </row>
    <row r="575363" spans="68:68" customFormat="1">
      <c r="BP575363" s="90"/>
    </row>
    <row r="575364" spans="68:68" customFormat="1">
      <c r="BP575364" s="90"/>
    </row>
    <row r="575365" spans="68:68" customFormat="1">
      <c r="BP575365" s="90"/>
    </row>
    <row r="575366" spans="68:68" customFormat="1">
      <c r="BP575366" s="90"/>
    </row>
    <row r="575367" spans="68:68" customFormat="1">
      <c r="BP575367" s="90"/>
    </row>
    <row r="575368" spans="68:68" customFormat="1">
      <c r="BP575368" s="90"/>
    </row>
    <row r="575369" spans="68:68" customFormat="1">
      <c r="BP575369" s="90"/>
    </row>
    <row r="575370" spans="68:68" customFormat="1">
      <c r="BP575370" s="90"/>
    </row>
    <row r="575371" spans="68:68" customFormat="1">
      <c r="BP575371" s="90"/>
    </row>
    <row r="575372" spans="68:68" customFormat="1">
      <c r="BP575372" s="90"/>
    </row>
    <row r="575373" spans="68:68" customFormat="1">
      <c r="BP575373" s="90"/>
    </row>
    <row r="575374" spans="68:68" customFormat="1">
      <c r="BP575374" s="90"/>
    </row>
    <row r="575375" spans="68:68" customFormat="1">
      <c r="BP575375" s="90"/>
    </row>
    <row r="575376" spans="68:68" customFormat="1">
      <c r="BP575376" s="90"/>
    </row>
    <row r="575377" spans="68:68" customFormat="1">
      <c r="BP575377" s="90"/>
    </row>
    <row r="575378" spans="68:68" customFormat="1">
      <c r="BP575378" s="90"/>
    </row>
    <row r="575379" spans="68:68" customFormat="1">
      <c r="BP575379" s="90"/>
    </row>
    <row r="575380" spans="68:68" customFormat="1">
      <c r="BP575380" s="90"/>
    </row>
    <row r="575381" spans="68:68" customFormat="1">
      <c r="BP575381" s="90"/>
    </row>
    <row r="575382" spans="68:68" customFormat="1">
      <c r="BP575382" s="90"/>
    </row>
    <row r="575383" spans="68:68" customFormat="1">
      <c r="BP575383" s="90"/>
    </row>
    <row r="575384" spans="68:68" customFormat="1">
      <c r="BP575384" s="90"/>
    </row>
    <row r="575385" spans="68:68" customFormat="1">
      <c r="BP575385" s="90"/>
    </row>
    <row r="575386" spans="68:68" customFormat="1">
      <c r="BP575386" s="90"/>
    </row>
    <row r="575387" spans="68:68" customFormat="1">
      <c r="BP575387" s="90"/>
    </row>
    <row r="575388" spans="68:68" customFormat="1">
      <c r="BP575388" s="90"/>
    </row>
    <row r="575389" spans="68:68" customFormat="1">
      <c r="BP575389" s="90"/>
    </row>
    <row r="575390" spans="68:68" customFormat="1">
      <c r="BP575390" s="90"/>
    </row>
    <row r="575391" spans="68:68" customFormat="1">
      <c r="BP575391" s="90"/>
    </row>
    <row r="575392" spans="68:68" customFormat="1">
      <c r="BP575392" s="90"/>
    </row>
    <row r="575393" spans="68:68" customFormat="1">
      <c r="BP575393" s="90"/>
    </row>
    <row r="575394" spans="68:68" customFormat="1">
      <c r="BP575394" s="90"/>
    </row>
    <row r="575395" spans="68:68" customFormat="1">
      <c r="BP575395" s="90"/>
    </row>
    <row r="575396" spans="68:68" customFormat="1">
      <c r="BP575396" s="90"/>
    </row>
    <row r="575397" spans="68:68" customFormat="1">
      <c r="BP575397" s="90"/>
    </row>
    <row r="575398" spans="68:68" customFormat="1">
      <c r="BP575398" s="90"/>
    </row>
    <row r="575399" spans="68:68" customFormat="1">
      <c r="BP575399" s="90"/>
    </row>
    <row r="575400" spans="68:68" customFormat="1">
      <c r="BP575400" s="90"/>
    </row>
    <row r="575401" spans="68:68" customFormat="1">
      <c r="BP575401" s="90"/>
    </row>
    <row r="575402" spans="68:68" customFormat="1">
      <c r="BP575402" s="90"/>
    </row>
    <row r="575403" spans="68:68" customFormat="1">
      <c r="BP575403" s="90"/>
    </row>
    <row r="575404" spans="68:68" customFormat="1">
      <c r="BP575404" s="90"/>
    </row>
    <row r="575405" spans="68:68" customFormat="1">
      <c r="BP575405" s="90"/>
    </row>
    <row r="575406" spans="68:68" customFormat="1">
      <c r="BP575406" s="90"/>
    </row>
    <row r="575407" spans="68:68" customFormat="1">
      <c r="BP575407" s="90"/>
    </row>
    <row r="575408" spans="68:68" customFormat="1">
      <c r="BP575408" s="90"/>
    </row>
    <row r="575409" spans="68:68" customFormat="1">
      <c r="BP575409" s="90"/>
    </row>
    <row r="575410" spans="68:68" customFormat="1">
      <c r="BP575410" s="90"/>
    </row>
    <row r="575411" spans="68:68" customFormat="1">
      <c r="BP575411" s="90"/>
    </row>
    <row r="575412" spans="68:68" customFormat="1">
      <c r="BP575412" s="90"/>
    </row>
    <row r="575413" spans="68:68" customFormat="1">
      <c r="BP575413" s="90"/>
    </row>
    <row r="575414" spans="68:68" customFormat="1">
      <c r="BP575414" s="90"/>
    </row>
    <row r="575415" spans="68:68" customFormat="1">
      <c r="BP575415" s="90"/>
    </row>
    <row r="575416" spans="68:68" customFormat="1">
      <c r="BP575416" s="90"/>
    </row>
    <row r="575417" spans="68:68" customFormat="1">
      <c r="BP575417" s="90"/>
    </row>
    <row r="575418" spans="68:68" customFormat="1">
      <c r="BP575418" s="90"/>
    </row>
    <row r="575419" spans="68:68" customFormat="1">
      <c r="BP575419" s="90"/>
    </row>
    <row r="575420" spans="68:68" customFormat="1">
      <c r="BP575420" s="90"/>
    </row>
    <row r="575421" spans="68:68" customFormat="1">
      <c r="BP575421" s="90"/>
    </row>
    <row r="575422" spans="68:68" customFormat="1">
      <c r="BP575422" s="90"/>
    </row>
    <row r="575423" spans="68:68" customFormat="1">
      <c r="BP575423" s="90"/>
    </row>
    <row r="575424" spans="68:68" customFormat="1">
      <c r="BP575424" s="90"/>
    </row>
    <row r="575425" spans="68:68" customFormat="1">
      <c r="BP575425" s="90"/>
    </row>
    <row r="575426" spans="68:68" customFormat="1">
      <c r="BP575426" s="90"/>
    </row>
    <row r="575427" spans="68:68" customFormat="1">
      <c r="BP575427" s="90"/>
    </row>
    <row r="575428" spans="68:68" customFormat="1">
      <c r="BP575428" s="90"/>
    </row>
    <row r="575429" spans="68:68" customFormat="1">
      <c r="BP575429" s="90"/>
    </row>
    <row r="575430" spans="68:68" customFormat="1">
      <c r="BP575430" s="90"/>
    </row>
    <row r="575431" spans="68:68" customFormat="1">
      <c r="BP575431" s="90"/>
    </row>
    <row r="575432" spans="68:68" customFormat="1">
      <c r="BP575432" s="90"/>
    </row>
    <row r="575433" spans="68:68" customFormat="1">
      <c r="BP575433" s="90"/>
    </row>
    <row r="575434" spans="68:68" customFormat="1">
      <c r="BP575434" s="90"/>
    </row>
    <row r="575435" spans="68:68" customFormat="1">
      <c r="BP575435" s="90"/>
    </row>
    <row r="575436" spans="68:68" customFormat="1">
      <c r="BP575436" s="90"/>
    </row>
    <row r="575437" spans="68:68" customFormat="1">
      <c r="BP575437" s="90"/>
    </row>
    <row r="575438" spans="68:68" customFormat="1">
      <c r="BP575438" s="90"/>
    </row>
    <row r="575439" spans="68:68" customFormat="1">
      <c r="BP575439" s="90"/>
    </row>
    <row r="575440" spans="68:68" customFormat="1">
      <c r="BP575440" s="90"/>
    </row>
    <row r="575441" spans="68:68" customFormat="1">
      <c r="BP575441" s="90"/>
    </row>
    <row r="575442" spans="68:68" customFormat="1">
      <c r="BP575442" s="90"/>
    </row>
    <row r="575443" spans="68:68" customFormat="1">
      <c r="BP575443" s="90"/>
    </row>
    <row r="575444" spans="68:68" customFormat="1">
      <c r="BP575444" s="90"/>
    </row>
    <row r="575445" spans="68:68" customFormat="1">
      <c r="BP575445" s="90"/>
    </row>
    <row r="575446" spans="68:68" customFormat="1">
      <c r="BP575446" s="90"/>
    </row>
    <row r="575447" spans="68:68" customFormat="1">
      <c r="BP575447" s="90"/>
    </row>
    <row r="575448" spans="68:68" customFormat="1">
      <c r="BP575448" s="90"/>
    </row>
    <row r="575449" spans="68:68" customFormat="1">
      <c r="BP575449" s="90"/>
    </row>
    <row r="575450" spans="68:68" customFormat="1">
      <c r="BP575450" s="90"/>
    </row>
    <row r="575451" spans="68:68" customFormat="1">
      <c r="BP575451" s="90"/>
    </row>
    <row r="575452" spans="68:68" customFormat="1">
      <c r="BP575452" s="90"/>
    </row>
    <row r="575453" spans="68:68" customFormat="1">
      <c r="BP575453" s="90"/>
    </row>
    <row r="575454" spans="68:68" customFormat="1">
      <c r="BP575454" s="90"/>
    </row>
    <row r="575455" spans="68:68" customFormat="1">
      <c r="BP575455" s="90"/>
    </row>
    <row r="575456" spans="68:68" customFormat="1">
      <c r="BP575456" s="90"/>
    </row>
    <row r="575457" spans="68:68" customFormat="1">
      <c r="BP575457" s="90"/>
    </row>
    <row r="575458" spans="68:68" customFormat="1">
      <c r="BP575458" s="90"/>
    </row>
    <row r="575459" spans="68:68" customFormat="1">
      <c r="BP575459" s="90"/>
    </row>
    <row r="575460" spans="68:68" customFormat="1">
      <c r="BP575460" s="90"/>
    </row>
    <row r="575461" spans="68:68" customFormat="1">
      <c r="BP575461" s="90"/>
    </row>
    <row r="575462" spans="68:68" customFormat="1">
      <c r="BP575462" s="90"/>
    </row>
    <row r="575463" spans="68:68" customFormat="1">
      <c r="BP575463" s="90"/>
    </row>
    <row r="575464" spans="68:68" customFormat="1">
      <c r="BP575464" s="90"/>
    </row>
    <row r="575465" spans="68:68" customFormat="1">
      <c r="BP575465" s="90"/>
    </row>
    <row r="575466" spans="68:68" customFormat="1">
      <c r="BP575466" s="90"/>
    </row>
    <row r="575467" spans="68:68" customFormat="1">
      <c r="BP575467" s="90"/>
    </row>
    <row r="575468" spans="68:68" customFormat="1">
      <c r="BP575468" s="90"/>
    </row>
    <row r="575469" spans="68:68" customFormat="1">
      <c r="BP575469" s="90"/>
    </row>
    <row r="575470" spans="68:68" customFormat="1">
      <c r="BP575470" s="90"/>
    </row>
    <row r="575471" spans="68:68" customFormat="1">
      <c r="BP575471" s="90"/>
    </row>
    <row r="575472" spans="68:68" customFormat="1">
      <c r="BP575472" s="90"/>
    </row>
    <row r="575473" spans="68:68" customFormat="1">
      <c r="BP575473" s="90"/>
    </row>
    <row r="575474" spans="68:68" customFormat="1">
      <c r="BP575474" s="90"/>
    </row>
    <row r="575475" spans="68:68" customFormat="1">
      <c r="BP575475" s="90"/>
    </row>
    <row r="575476" spans="68:68" customFormat="1">
      <c r="BP575476" s="90"/>
    </row>
    <row r="575477" spans="68:68" customFormat="1">
      <c r="BP575477" s="90"/>
    </row>
    <row r="575478" spans="68:68" customFormat="1">
      <c r="BP575478" s="90"/>
    </row>
    <row r="575479" spans="68:68" customFormat="1">
      <c r="BP575479" s="90"/>
    </row>
    <row r="575480" spans="68:68" customFormat="1">
      <c r="BP575480" s="90"/>
    </row>
    <row r="575481" spans="68:68" customFormat="1">
      <c r="BP575481" s="90"/>
    </row>
    <row r="575482" spans="68:68" customFormat="1">
      <c r="BP575482" s="90"/>
    </row>
    <row r="575483" spans="68:68" customFormat="1">
      <c r="BP575483" s="90"/>
    </row>
    <row r="575484" spans="68:68" customFormat="1">
      <c r="BP575484" s="90"/>
    </row>
    <row r="575485" spans="68:68" customFormat="1">
      <c r="BP575485" s="90"/>
    </row>
    <row r="575486" spans="68:68" customFormat="1">
      <c r="BP575486" s="90"/>
    </row>
    <row r="575487" spans="68:68" customFormat="1">
      <c r="BP575487" s="90"/>
    </row>
    <row r="575488" spans="68:68" customFormat="1">
      <c r="BP575488" s="90"/>
    </row>
    <row r="575489" spans="68:68" customFormat="1">
      <c r="BP575489" s="90"/>
    </row>
    <row r="575490" spans="68:68" customFormat="1">
      <c r="BP575490" s="90"/>
    </row>
    <row r="575491" spans="68:68" customFormat="1">
      <c r="BP575491" s="90"/>
    </row>
    <row r="575492" spans="68:68" customFormat="1">
      <c r="BP575492" s="90"/>
    </row>
    <row r="575493" spans="68:68" customFormat="1">
      <c r="BP575493" s="90"/>
    </row>
    <row r="575494" spans="68:68" customFormat="1">
      <c r="BP575494" s="90"/>
    </row>
    <row r="575495" spans="68:68" customFormat="1">
      <c r="BP575495" s="90"/>
    </row>
    <row r="575496" spans="68:68" customFormat="1">
      <c r="BP575496" s="90"/>
    </row>
    <row r="575497" spans="68:68" customFormat="1">
      <c r="BP575497" s="90"/>
    </row>
    <row r="575498" spans="68:68" customFormat="1">
      <c r="BP575498" s="90"/>
    </row>
    <row r="575499" spans="68:68" customFormat="1">
      <c r="BP575499" s="90"/>
    </row>
    <row r="575500" spans="68:68" customFormat="1">
      <c r="BP575500" s="90"/>
    </row>
    <row r="575501" spans="68:68" customFormat="1">
      <c r="BP575501" s="90"/>
    </row>
    <row r="575502" spans="68:68" customFormat="1">
      <c r="BP575502" s="90"/>
    </row>
    <row r="575503" spans="68:68" customFormat="1">
      <c r="BP575503" s="90"/>
    </row>
    <row r="575504" spans="68:68" customFormat="1">
      <c r="BP575504" s="90"/>
    </row>
    <row r="575505" spans="68:68" customFormat="1">
      <c r="BP575505" s="90"/>
    </row>
    <row r="575506" spans="68:68" customFormat="1">
      <c r="BP575506" s="90"/>
    </row>
    <row r="575507" spans="68:68" customFormat="1">
      <c r="BP575507" s="90"/>
    </row>
    <row r="575508" spans="68:68" customFormat="1">
      <c r="BP575508" s="90"/>
    </row>
    <row r="575509" spans="68:68" customFormat="1">
      <c r="BP575509" s="90"/>
    </row>
    <row r="575510" spans="68:68" customFormat="1">
      <c r="BP575510" s="90"/>
    </row>
    <row r="575511" spans="68:68" customFormat="1">
      <c r="BP575511" s="90"/>
    </row>
    <row r="575512" spans="68:68" customFormat="1">
      <c r="BP575512" s="90"/>
    </row>
    <row r="575513" spans="68:68" customFormat="1">
      <c r="BP575513" s="90"/>
    </row>
    <row r="575514" spans="68:68" customFormat="1">
      <c r="BP575514" s="90"/>
    </row>
    <row r="575515" spans="68:68" customFormat="1">
      <c r="BP575515" s="90"/>
    </row>
    <row r="575516" spans="68:68" customFormat="1">
      <c r="BP575516" s="90"/>
    </row>
    <row r="575517" spans="68:68" customFormat="1">
      <c r="BP575517" s="90"/>
    </row>
    <row r="575518" spans="68:68" customFormat="1">
      <c r="BP575518" s="90"/>
    </row>
    <row r="575519" spans="68:68" customFormat="1">
      <c r="BP575519" s="90"/>
    </row>
    <row r="575520" spans="68:68" customFormat="1">
      <c r="BP575520" s="90"/>
    </row>
    <row r="575521" spans="68:68" customFormat="1">
      <c r="BP575521" s="90"/>
    </row>
    <row r="575522" spans="68:68" customFormat="1">
      <c r="BP575522" s="90"/>
    </row>
    <row r="575523" spans="68:68" customFormat="1">
      <c r="BP575523" s="90"/>
    </row>
    <row r="575524" spans="68:68" customFormat="1">
      <c r="BP575524" s="90"/>
    </row>
    <row r="575525" spans="68:68" customFormat="1">
      <c r="BP575525" s="90"/>
    </row>
    <row r="575526" spans="68:68" customFormat="1">
      <c r="BP575526" s="90"/>
    </row>
    <row r="575527" spans="68:68" customFormat="1">
      <c r="BP575527" s="90"/>
    </row>
    <row r="575528" spans="68:68" customFormat="1">
      <c r="BP575528" s="90"/>
    </row>
    <row r="575529" spans="68:68" customFormat="1">
      <c r="BP575529" s="90"/>
    </row>
    <row r="575530" spans="68:68" customFormat="1">
      <c r="BP575530" s="90"/>
    </row>
    <row r="575531" spans="68:68" customFormat="1">
      <c r="BP575531" s="90"/>
    </row>
    <row r="575532" spans="68:68" customFormat="1">
      <c r="BP575532" s="90"/>
    </row>
    <row r="575533" spans="68:68" customFormat="1">
      <c r="BP575533" s="90"/>
    </row>
    <row r="575534" spans="68:68" customFormat="1">
      <c r="BP575534" s="90"/>
    </row>
    <row r="575535" spans="68:68" customFormat="1">
      <c r="BP575535" s="90"/>
    </row>
    <row r="575536" spans="68:68" customFormat="1">
      <c r="BP575536" s="90"/>
    </row>
    <row r="575537" spans="68:68" customFormat="1">
      <c r="BP575537" s="90"/>
    </row>
    <row r="575538" spans="68:68" customFormat="1">
      <c r="BP575538" s="90"/>
    </row>
    <row r="575539" spans="68:68" customFormat="1">
      <c r="BP575539" s="90"/>
    </row>
    <row r="575540" spans="68:68" customFormat="1">
      <c r="BP575540" s="90"/>
    </row>
    <row r="575541" spans="68:68" customFormat="1">
      <c r="BP575541" s="90"/>
    </row>
    <row r="575542" spans="68:68" customFormat="1">
      <c r="BP575542" s="90"/>
    </row>
    <row r="575543" spans="68:68" customFormat="1">
      <c r="BP575543" s="90"/>
    </row>
    <row r="575544" spans="68:68" customFormat="1">
      <c r="BP575544" s="90"/>
    </row>
    <row r="575545" spans="68:68" customFormat="1">
      <c r="BP575545" s="90"/>
    </row>
    <row r="575546" spans="68:68" customFormat="1">
      <c r="BP575546" s="90"/>
    </row>
    <row r="575547" spans="68:68" customFormat="1">
      <c r="BP575547" s="90"/>
    </row>
    <row r="575548" spans="68:68" customFormat="1">
      <c r="BP575548" s="90"/>
    </row>
    <row r="575549" spans="68:68" customFormat="1">
      <c r="BP575549" s="90"/>
    </row>
    <row r="575550" spans="68:68" customFormat="1">
      <c r="BP575550" s="90"/>
    </row>
    <row r="575551" spans="68:68" customFormat="1">
      <c r="BP575551" s="90"/>
    </row>
    <row r="575552" spans="68:68" customFormat="1">
      <c r="BP575552" s="90"/>
    </row>
    <row r="575553" spans="68:68" customFormat="1">
      <c r="BP575553" s="90"/>
    </row>
    <row r="575554" spans="68:68" customFormat="1">
      <c r="BP575554" s="90"/>
    </row>
    <row r="575555" spans="68:68" customFormat="1">
      <c r="BP575555" s="90"/>
    </row>
    <row r="575556" spans="68:68" customFormat="1">
      <c r="BP575556" s="90"/>
    </row>
    <row r="575557" spans="68:68" customFormat="1">
      <c r="BP575557" s="90"/>
    </row>
    <row r="575558" spans="68:68" customFormat="1">
      <c r="BP575558" s="90"/>
    </row>
    <row r="575559" spans="68:68" customFormat="1">
      <c r="BP575559" s="90"/>
    </row>
    <row r="575560" spans="68:68" customFormat="1">
      <c r="BP575560" s="90"/>
    </row>
    <row r="575561" spans="68:68" customFormat="1">
      <c r="BP575561" s="90"/>
    </row>
    <row r="575562" spans="68:68" customFormat="1">
      <c r="BP575562" s="90"/>
    </row>
    <row r="575563" spans="68:68" customFormat="1">
      <c r="BP575563" s="90"/>
    </row>
    <row r="575564" spans="68:68" customFormat="1">
      <c r="BP575564" s="90"/>
    </row>
    <row r="575565" spans="68:68" customFormat="1">
      <c r="BP575565" s="90"/>
    </row>
    <row r="575566" spans="68:68" customFormat="1">
      <c r="BP575566" s="90"/>
    </row>
    <row r="575567" spans="68:68" customFormat="1">
      <c r="BP575567" s="90"/>
    </row>
    <row r="575568" spans="68:68" customFormat="1">
      <c r="BP575568" s="90"/>
    </row>
    <row r="575569" spans="68:68" customFormat="1">
      <c r="BP575569" s="90"/>
    </row>
    <row r="575570" spans="68:68" customFormat="1">
      <c r="BP575570" s="90"/>
    </row>
    <row r="575571" spans="68:68" customFormat="1">
      <c r="BP575571" s="90"/>
    </row>
    <row r="575572" spans="68:68" customFormat="1">
      <c r="BP575572" s="90"/>
    </row>
    <row r="575573" spans="68:68" customFormat="1">
      <c r="BP575573" s="90"/>
    </row>
    <row r="575574" spans="68:68" customFormat="1">
      <c r="BP575574" s="90"/>
    </row>
    <row r="575575" spans="68:68" customFormat="1">
      <c r="BP575575" s="90"/>
    </row>
    <row r="575576" spans="68:68" customFormat="1">
      <c r="BP575576" s="90"/>
    </row>
    <row r="575577" spans="68:68" customFormat="1">
      <c r="BP575577" s="90"/>
    </row>
    <row r="575578" spans="68:68" customFormat="1">
      <c r="BP575578" s="90"/>
    </row>
    <row r="575579" spans="68:68" customFormat="1">
      <c r="BP575579" s="90"/>
    </row>
    <row r="575580" spans="68:68" customFormat="1">
      <c r="BP575580" s="90"/>
    </row>
    <row r="575581" spans="68:68" customFormat="1">
      <c r="BP575581" s="90"/>
    </row>
    <row r="575582" spans="68:68" customFormat="1">
      <c r="BP575582" s="90"/>
    </row>
    <row r="575583" spans="68:68" customFormat="1">
      <c r="BP575583" s="90"/>
    </row>
    <row r="575584" spans="68:68" customFormat="1">
      <c r="BP575584" s="90"/>
    </row>
    <row r="575585" spans="68:68" customFormat="1">
      <c r="BP575585" s="90"/>
    </row>
    <row r="575586" spans="68:68" customFormat="1">
      <c r="BP575586" s="90"/>
    </row>
    <row r="575587" spans="68:68" customFormat="1">
      <c r="BP575587" s="90"/>
    </row>
    <row r="575588" spans="68:68" customFormat="1">
      <c r="BP575588" s="90"/>
    </row>
    <row r="575589" spans="68:68" customFormat="1">
      <c r="BP575589" s="90"/>
    </row>
    <row r="575590" spans="68:68" customFormat="1">
      <c r="BP575590" s="90"/>
    </row>
    <row r="575591" spans="68:68" customFormat="1">
      <c r="BP575591" s="90"/>
    </row>
    <row r="575592" spans="68:68" customFormat="1">
      <c r="BP575592" s="90"/>
    </row>
    <row r="575593" spans="68:68" customFormat="1">
      <c r="BP575593" s="90"/>
    </row>
    <row r="575594" spans="68:68" customFormat="1">
      <c r="BP575594" s="90"/>
    </row>
    <row r="575595" spans="68:68" customFormat="1">
      <c r="BP575595" s="90"/>
    </row>
    <row r="575596" spans="68:68" customFormat="1">
      <c r="BP575596" s="90"/>
    </row>
    <row r="575597" spans="68:68" customFormat="1">
      <c r="BP575597" s="90"/>
    </row>
    <row r="575598" spans="68:68" customFormat="1">
      <c r="BP575598" s="90"/>
    </row>
    <row r="575599" spans="68:68" customFormat="1">
      <c r="BP575599" s="90"/>
    </row>
    <row r="575600" spans="68:68" customFormat="1">
      <c r="BP575600" s="90"/>
    </row>
    <row r="575601" spans="68:68" customFormat="1">
      <c r="BP575601" s="90"/>
    </row>
    <row r="575602" spans="68:68" customFormat="1">
      <c r="BP575602" s="90"/>
    </row>
    <row r="575603" spans="68:68" customFormat="1">
      <c r="BP575603" s="90"/>
    </row>
    <row r="575604" spans="68:68" customFormat="1">
      <c r="BP575604" s="90"/>
    </row>
    <row r="575605" spans="68:68" customFormat="1">
      <c r="BP575605" s="90"/>
    </row>
    <row r="575606" spans="68:68" customFormat="1">
      <c r="BP575606" s="90"/>
    </row>
    <row r="575607" spans="68:68" customFormat="1">
      <c r="BP575607" s="90"/>
    </row>
    <row r="575608" spans="68:68" customFormat="1">
      <c r="BP575608" s="90"/>
    </row>
    <row r="575609" spans="68:68" customFormat="1">
      <c r="BP575609" s="90"/>
    </row>
    <row r="575610" spans="68:68" customFormat="1">
      <c r="BP575610" s="90"/>
    </row>
    <row r="575611" spans="68:68" customFormat="1">
      <c r="BP575611" s="90"/>
    </row>
    <row r="575612" spans="68:68" customFormat="1">
      <c r="BP575612" s="90"/>
    </row>
    <row r="575613" spans="68:68" customFormat="1">
      <c r="BP575613" s="90"/>
    </row>
    <row r="575614" spans="68:68" customFormat="1">
      <c r="BP575614" s="90"/>
    </row>
    <row r="575615" spans="68:68" customFormat="1">
      <c r="BP575615" s="90"/>
    </row>
    <row r="575616" spans="68:68" customFormat="1">
      <c r="BP575616" s="90"/>
    </row>
    <row r="575617" spans="68:68" customFormat="1">
      <c r="BP575617" s="90"/>
    </row>
    <row r="575618" spans="68:68" customFormat="1">
      <c r="BP575618" s="90"/>
    </row>
    <row r="575619" spans="68:68" customFormat="1">
      <c r="BP575619" s="90"/>
    </row>
    <row r="575620" spans="68:68" customFormat="1">
      <c r="BP575620" s="90"/>
    </row>
    <row r="575621" spans="68:68" customFormat="1">
      <c r="BP575621" s="90"/>
    </row>
    <row r="575622" spans="68:68" customFormat="1">
      <c r="BP575622" s="90"/>
    </row>
    <row r="575623" spans="68:68" customFormat="1">
      <c r="BP575623" s="90"/>
    </row>
    <row r="575624" spans="68:68" customFormat="1">
      <c r="BP575624" s="90"/>
    </row>
    <row r="575625" spans="68:68" customFormat="1">
      <c r="BP575625" s="90"/>
    </row>
    <row r="575626" spans="68:68" customFormat="1">
      <c r="BP575626" s="90"/>
    </row>
    <row r="575627" spans="68:68" customFormat="1">
      <c r="BP575627" s="90"/>
    </row>
    <row r="575628" spans="68:68" customFormat="1">
      <c r="BP575628" s="90"/>
    </row>
    <row r="575629" spans="68:68" customFormat="1">
      <c r="BP575629" s="90"/>
    </row>
    <row r="575630" spans="68:68" customFormat="1">
      <c r="BP575630" s="90"/>
    </row>
    <row r="575631" spans="68:68" customFormat="1">
      <c r="BP575631" s="90"/>
    </row>
    <row r="575632" spans="68:68" customFormat="1">
      <c r="BP575632" s="90"/>
    </row>
    <row r="575633" spans="68:68" customFormat="1">
      <c r="BP575633" s="90"/>
    </row>
    <row r="575634" spans="68:68" customFormat="1">
      <c r="BP575634" s="90"/>
    </row>
    <row r="575635" spans="68:68" customFormat="1">
      <c r="BP575635" s="90"/>
    </row>
    <row r="575636" spans="68:68" customFormat="1">
      <c r="BP575636" s="90"/>
    </row>
    <row r="575637" spans="68:68" customFormat="1">
      <c r="BP575637" s="90"/>
    </row>
    <row r="575638" spans="68:68" customFormat="1">
      <c r="BP575638" s="90"/>
    </row>
    <row r="575639" spans="68:68" customFormat="1">
      <c r="BP575639" s="90"/>
    </row>
    <row r="575640" spans="68:68" customFormat="1">
      <c r="BP575640" s="90"/>
    </row>
    <row r="575641" spans="68:68" customFormat="1">
      <c r="BP575641" s="90"/>
    </row>
    <row r="575642" spans="68:68" customFormat="1">
      <c r="BP575642" s="90"/>
    </row>
    <row r="575643" spans="68:68" customFormat="1">
      <c r="BP575643" s="90"/>
    </row>
    <row r="575644" spans="68:68" customFormat="1">
      <c r="BP575644" s="90"/>
    </row>
    <row r="575645" spans="68:68" customFormat="1">
      <c r="BP575645" s="90"/>
    </row>
    <row r="575646" spans="68:68" customFormat="1">
      <c r="BP575646" s="90"/>
    </row>
    <row r="575647" spans="68:68" customFormat="1">
      <c r="BP575647" s="90"/>
    </row>
    <row r="575648" spans="68:68" customFormat="1">
      <c r="BP575648" s="90"/>
    </row>
    <row r="575649" spans="68:68" customFormat="1">
      <c r="BP575649" s="90"/>
    </row>
    <row r="575650" spans="68:68" customFormat="1">
      <c r="BP575650" s="90"/>
    </row>
    <row r="575651" spans="68:68" customFormat="1">
      <c r="BP575651" s="90"/>
    </row>
    <row r="575652" spans="68:68" customFormat="1">
      <c r="BP575652" s="90"/>
    </row>
    <row r="575653" spans="68:68" customFormat="1">
      <c r="BP575653" s="90"/>
    </row>
    <row r="575654" spans="68:68" customFormat="1">
      <c r="BP575654" s="90"/>
    </row>
    <row r="575655" spans="68:68" customFormat="1">
      <c r="BP575655" s="90"/>
    </row>
    <row r="575656" spans="68:68" customFormat="1">
      <c r="BP575656" s="90"/>
    </row>
    <row r="575657" spans="68:68" customFormat="1">
      <c r="BP575657" s="90"/>
    </row>
    <row r="575658" spans="68:68" customFormat="1">
      <c r="BP575658" s="90"/>
    </row>
    <row r="575659" spans="68:68" customFormat="1">
      <c r="BP575659" s="90"/>
    </row>
    <row r="575660" spans="68:68" customFormat="1">
      <c r="BP575660" s="90"/>
    </row>
    <row r="575661" spans="68:68" customFormat="1">
      <c r="BP575661" s="90"/>
    </row>
    <row r="575662" spans="68:68" customFormat="1">
      <c r="BP575662" s="90"/>
    </row>
    <row r="575663" spans="68:68" customFormat="1">
      <c r="BP575663" s="90"/>
    </row>
    <row r="575664" spans="68:68" customFormat="1">
      <c r="BP575664" s="90"/>
    </row>
    <row r="575665" spans="68:68" customFormat="1">
      <c r="BP575665" s="90"/>
    </row>
    <row r="575666" spans="68:68" customFormat="1">
      <c r="BP575666" s="90"/>
    </row>
    <row r="575667" spans="68:68" customFormat="1">
      <c r="BP575667" s="90"/>
    </row>
    <row r="575668" spans="68:68" customFormat="1">
      <c r="BP575668" s="90"/>
    </row>
    <row r="575669" spans="68:68" customFormat="1">
      <c r="BP575669" s="90"/>
    </row>
    <row r="575670" spans="68:68" customFormat="1">
      <c r="BP575670" s="90"/>
    </row>
    <row r="575671" spans="68:68" customFormat="1">
      <c r="BP575671" s="90"/>
    </row>
    <row r="575672" spans="68:68" customFormat="1">
      <c r="BP575672" s="90"/>
    </row>
    <row r="575673" spans="68:68" customFormat="1">
      <c r="BP575673" s="90"/>
    </row>
    <row r="575674" spans="68:68" customFormat="1">
      <c r="BP575674" s="90"/>
    </row>
    <row r="575675" spans="68:68" customFormat="1">
      <c r="BP575675" s="90"/>
    </row>
    <row r="575676" spans="68:68" customFormat="1">
      <c r="BP575676" s="90"/>
    </row>
    <row r="575677" spans="68:68" customFormat="1">
      <c r="BP575677" s="90"/>
    </row>
    <row r="575678" spans="68:68" customFormat="1">
      <c r="BP575678" s="90"/>
    </row>
    <row r="575679" spans="68:68" customFormat="1">
      <c r="BP575679" s="90"/>
    </row>
    <row r="575680" spans="68:68" customFormat="1">
      <c r="BP575680" s="90"/>
    </row>
    <row r="575681" spans="68:68" customFormat="1">
      <c r="BP575681" s="90"/>
    </row>
    <row r="575682" spans="68:68" customFormat="1">
      <c r="BP575682" s="90"/>
    </row>
    <row r="575683" spans="68:68" customFormat="1">
      <c r="BP575683" s="90"/>
    </row>
    <row r="575684" spans="68:68" customFormat="1">
      <c r="BP575684" s="90"/>
    </row>
    <row r="575685" spans="68:68" customFormat="1">
      <c r="BP575685" s="90"/>
    </row>
    <row r="575686" spans="68:68" customFormat="1">
      <c r="BP575686" s="90"/>
    </row>
    <row r="575687" spans="68:68" customFormat="1">
      <c r="BP575687" s="90"/>
    </row>
    <row r="575688" spans="68:68" customFormat="1">
      <c r="BP575688" s="90"/>
    </row>
    <row r="575689" spans="68:68" customFormat="1">
      <c r="BP575689" s="90"/>
    </row>
    <row r="575690" spans="68:68" customFormat="1">
      <c r="BP575690" s="90"/>
    </row>
    <row r="575691" spans="68:68" customFormat="1">
      <c r="BP575691" s="90"/>
    </row>
    <row r="575692" spans="68:68" customFormat="1">
      <c r="BP575692" s="90"/>
    </row>
    <row r="575693" spans="68:68" customFormat="1">
      <c r="BP575693" s="90"/>
    </row>
    <row r="575694" spans="68:68" customFormat="1">
      <c r="BP575694" s="90"/>
    </row>
    <row r="575695" spans="68:68" customFormat="1">
      <c r="BP575695" s="90"/>
    </row>
    <row r="575696" spans="68:68" customFormat="1">
      <c r="BP575696" s="90"/>
    </row>
    <row r="575697" spans="68:68" customFormat="1">
      <c r="BP575697" s="90"/>
    </row>
    <row r="575698" spans="68:68" customFormat="1">
      <c r="BP575698" s="90"/>
    </row>
    <row r="575699" spans="68:68" customFormat="1">
      <c r="BP575699" s="90"/>
    </row>
    <row r="575700" spans="68:68" customFormat="1">
      <c r="BP575700" s="90"/>
    </row>
    <row r="575701" spans="68:68" customFormat="1">
      <c r="BP575701" s="90"/>
    </row>
    <row r="575702" spans="68:68" customFormat="1">
      <c r="BP575702" s="90"/>
    </row>
    <row r="575703" spans="68:68" customFormat="1">
      <c r="BP575703" s="90"/>
    </row>
    <row r="575704" spans="68:68" customFormat="1">
      <c r="BP575704" s="90"/>
    </row>
    <row r="575705" spans="68:68" customFormat="1">
      <c r="BP575705" s="90"/>
    </row>
    <row r="575706" spans="68:68" customFormat="1">
      <c r="BP575706" s="90"/>
    </row>
    <row r="575707" spans="68:68" customFormat="1">
      <c r="BP575707" s="90"/>
    </row>
    <row r="575708" spans="68:68" customFormat="1">
      <c r="BP575708" s="90"/>
    </row>
    <row r="575709" spans="68:68" customFormat="1">
      <c r="BP575709" s="90"/>
    </row>
    <row r="575710" spans="68:68" customFormat="1">
      <c r="BP575710" s="90"/>
    </row>
    <row r="575711" spans="68:68" customFormat="1">
      <c r="BP575711" s="90"/>
    </row>
    <row r="575712" spans="68:68" customFormat="1">
      <c r="BP575712" s="90"/>
    </row>
    <row r="575713" spans="68:68" customFormat="1">
      <c r="BP575713" s="90"/>
    </row>
    <row r="575714" spans="68:68" customFormat="1">
      <c r="BP575714" s="90"/>
    </row>
    <row r="575715" spans="68:68" customFormat="1">
      <c r="BP575715" s="90"/>
    </row>
    <row r="575716" spans="68:68" customFormat="1">
      <c r="BP575716" s="90"/>
    </row>
    <row r="575717" spans="68:68" customFormat="1">
      <c r="BP575717" s="90"/>
    </row>
    <row r="575718" spans="68:68" customFormat="1">
      <c r="BP575718" s="90"/>
    </row>
    <row r="575719" spans="68:68" customFormat="1">
      <c r="BP575719" s="90"/>
    </row>
    <row r="575720" spans="68:68" customFormat="1">
      <c r="BP575720" s="90"/>
    </row>
    <row r="575721" spans="68:68" customFormat="1">
      <c r="BP575721" s="90"/>
    </row>
    <row r="575722" spans="68:68" customFormat="1">
      <c r="BP575722" s="90"/>
    </row>
    <row r="575723" spans="68:68" customFormat="1">
      <c r="BP575723" s="90"/>
    </row>
    <row r="575724" spans="68:68" customFormat="1">
      <c r="BP575724" s="90"/>
    </row>
    <row r="575725" spans="68:68" customFormat="1">
      <c r="BP575725" s="90"/>
    </row>
    <row r="575726" spans="68:68" customFormat="1">
      <c r="BP575726" s="90"/>
    </row>
    <row r="575727" spans="68:68" customFormat="1">
      <c r="BP575727" s="90"/>
    </row>
    <row r="575728" spans="68:68" customFormat="1">
      <c r="BP575728" s="90"/>
    </row>
    <row r="575729" spans="68:68" customFormat="1">
      <c r="BP575729" s="90"/>
    </row>
    <row r="575730" spans="68:68" customFormat="1">
      <c r="BP575730" s="90"/>
    </row>
    <row r="575731" spans="68:68" customFormat="1">
      <c r="BP575731" s="90"/>
    </row>
    <row r="575732" spans="68:68" customFormat="1">
      <c r="BP575732" s="90"/>
    </row>
    <row r="575733" spans="68:68" customFormat="1">
      <c r="BP575733" s="90"/>
    </row>
    <row r="575734" spans="68:68" customFormat="1">
      <c r="BP575734" s="90"/>
    </row>
    <row r="575735" spans="68:68" customFormat="1">
      <c r="BP575735" s="90"/>
    </row>
    <row r="575736" spans="68:68" customFormat="1">
      <c r="BP575736" s="90"/>
    </row>
    <row r="575737" spans="68:68" customFormat="1">
      <c r="BP575737" s="90"/>
    </row>
    <row r="575738" spans="68:68" customFormat="1">
      <c r="BP575738" s="90"/>
    </row>
    <row r="575739" spans="68:68" customFormat="1">
      <c r="BP575739" s="90"/>
    </row>
    <row r="575740" spans="68:68" customFormat="1">
      <c r="BP575740" s="90"/>
    </row>
    <row r="575741" spans="68:68" customFormat="1">
      <c r="BP575741" s="90"/>
    </row>
    <row r="575742" spans="68:68" customFormat="1">
      <c r="BP575742" s="90"/>
    </row>
    <row r="575743" spans="68:68" customFormat="1">
      <c r="BP575743" s="90"/>
    </row>
    <row r="575744" spans="68:68" customFormat="1">
      <c r="BP575744" s="90"/>
    </row>
    <row r="575745" spans="68:68" customFormat="1">
      <c r="BP575745" s="90"/>
    </row>
    <row r="575746" spans="68:68" customFormat="1">
      <c r="BP575746" s="90"/>
    </row>
    <row r="575747" spans="68:68" customFormat="1">
      <c r="BP575747" s="90"/>
    </row>
    <row r="575748" spans="68:68" customFormat="1">
      <c r="BP575748" s="90"/>
    </row>
    <row r="575749" spans="68:68" customFormat="1">
      <c r="BP575749" s="90"/>
    </row>
    <row r="575750" spans="68:68" customFormat="1">
      <c r="BP575750" s="90"/>
    </row>
    <row r="575751" spans="68:68" customFormat="1">
      <c r="BP575751" s="90"/>
    </row>
    <row r="575752" spans="68:68" customFormat="1">
      <c r="BP575752" s="90"/>
    </row>
    <row r="575753" spans="68:68" customFormat="1">
      <c r="BP575753" s="90"/>
    </row>
    <row r="575754" spans="68:68" customFormat="1">
      <c r="BP575754" s="90"/>
    </row>
    <row r="575755" spans="68:68" customFormat="1">
      <c r="BP575755" s="90"/>
    </row>
    <row r="575756" spans="68:68" customFormat="1">
      <c r="BP575756" s="90"/>
    </row>
    <row r="575757" spans="68:68" customFormat="1">
      <c r="BP575757" s="90"/>
    </row>
    <row r="575758" spans="68:68" customFormat="1">
      <c r="BP575758" s="90"/>
    </row>
    <row r="575759" spans="68:68" customFormat="1">
      <c r="BP575759" s="90"/>
    </row>
    <row r="575760" spans="68:68" customFormat="1">
      <c r="BP575760" s="90"/>
    </row>
    <row r="575761" spans="68:68" customFormat="1">
      <c r="BP575761" s="90"/>
    </row>
    <row r="575762" spans="68:68" customFormat="1">
      <c r="BP575762" s="90"/>
    </row>
    <row r="575763" spans="68:68" customFormat="1">
      <c r="BP575763" s="90"/>
    </row>
    <row r="575764" spans="68:68" customFormat="1">
      <c r="BP575764" s="90"/>
    </row>
    <row r="575765" spans="68:68" customFormat="1">
      <c r="BP575765" s="90"/>
    </row>
    <row r="575766" spans="68:68" customFormat="1">
      <c r="BP575766" s="90"/>
    </row>
    <row r="575767" spans="68:68" customFormat="1">
      <c r="BP575767" s="90"/>
    </row>
    <row r="575768" spans="68:68" customFormat="1">
      <c r="BP575768" s="90"/>
    </row>
    <row r="575769" spans="68:68" customFormat="1">
      <c r="BP575769" s="90"/>
    </row>
    <row r="575770" spans="68:68" customFormat="1">
      <c r="BP575770" s="90"/>
    </row>
    <row r="575771" spans="68:68" customFormat="1">
      <c r="BP575771" s="90"/>
    </row>
    <row r="575772" spans="68:68" customFormat="1">
      <c r="BP575772" s="90"/>
    </row>
    <row r="575773" spans="68:68" customFormat="1">
      <c r="BP575773" s="90"/>
    </row>
    <row r="575774" spans="68:68" customFormat="1">
      <c r="BP575774" s="90"/>
    </row>
    <row r="575775" spans="68:68" customFormat="1">
      <c r="BP575775" s="90"/>
    </row>
    <row r="575776" spans="68:68" customFormat="1">
      <c r="BP575776" s="90"/>
    </row>
    <row r="575777" spans="68:68" customFormat="1">
      <c r="BP575777" s="90"/>
    </row>
    <row r="575778" spans="68:68" customFormat="1">
      <c r="BP575778" s="90"/>
    </row>
    <row r="575779" spans="68:68" customFormat="1">
      <c r="BP575779" s="90"/>
    </row>
    <row r="575780" spans="68:68" customFormat="1">
      <c r="BP575780" s="90"/>
    </row>
    <row r="575781" spans="68:68" customFormat="1">
      <c r="BP575781" s="90"/>
    </row>
    <row r="575782" spans="68:68" customFormat="1">
      <c r="BP575782" s="90"/>
    </row>
    <row r="575783" spans="68:68" customFormat="1">
      <c r="BP575783" s="90"/>
    </row>
    <row r="575784" spans="68:68" customFormat="1">
      <c r="BP575784" s="90"/>
    </row>
    <row r="575785" spans="68:68" customFormat="1">
      <c r="BP575785" s="90"/>
    </row>
    <row r="575786" spans="68:68" customFormat="1">
      <c r="BP575786" s="90"/>
    </row>
    <row r="575787" spans="68:68" customFormat="1">
      <c r="BP575787" s="90"/>
    </row>
    <row r="575788" spans="68:68" customFormat="1">
      <c r="BP575788" s="90"/>
    </row>
    <row r="575789" spans="68:68" customFormat="1">
      <c r="BP575789" s="90"/>
    </row>
    <row r="575790" spans="68:68" customFormat="1">
      <c r="BP575790" s="90"/>
    </row>
    <row r="575791" spans="68:68" customFormat="1">
      <c r="BP575791" s="90"/>
    </row>
    <row r="575792" spans="68:68" customFormat="1">
      <c r="BP575792" s="90"/>
    </row>
    <row r="575793" spans="68:68" customFormat="1">
      <c r="BP575793" s="90"/>
    </row>
    <row r="575794" spans="68:68" customFormat="1">
      <c r="BP575794" s="90"/>
    </row>
    <row r="575795" spans="68:68" customFormat="1">
      <c r="BP575795" s="90"/>
    </row>
    <row r="575796" spans="68:68" customFormat="1">
      <c r="BP575796" s="90"/>
    </row>
    <row r="575797" spans="68:68" customFormat="1">
      <c r="BP575797" s="90"/>
    </row>
    <row r="575798" spans="68:68" customFormat="1">
      <c r="BP575798" s="90"/>
    </row>
    <row r="575799" spans="68:68" customFormat="1">
      <c r="BP575799" s="90"/>
    </row>
    <row r="575800" spans="68:68" customFormat="1">
      <c r="BP575800" s="90"/>
    </row>
    <row r="575801" spans="68:68" customFormat="1">
      <c r="BP575801" s="90"/>
    </row>
    <row r="575802" spans="68:68" customFormat="1">
      <c r="BP575802" s="90"/>
    </row>
    <row r="575803" spans="68:68" customFormat="1">
      <c r="BP575803" s="90"/>
    </row>
    <row r="575804" spans="68:68" customFormat="1">
      <c r="BP575804" s="90"/>
    </row>
    <row r="575805" spans="68:68" customFormat="1">
      <c r="BP575805" s="90"/>
    </row>
    <row r="575806" spans="68:68" customFormat="1">
      <c r="BP575806" s="90"/>
    </row>
    <row r="575807" spans="68:68" customFormat="1">
      <c r="BP575807" s="90"/>
    </row>
    <row r="575808" spans="68:68" customFormat="1">
      <c r="BP575808" s="90"/>
    </row>
    <row r="575809" spans="68:68" customFormat="1">
      <c r="BP575809" s="90"/>
    </row>
    <row r="575810" spans="68:68" customFormat="1">
      <c r="BP575810" s="90"/>
    </row>
    <row r="575811" spans="68:68" customFormat="1">
      <c r="BP575811" s="90"/>
    </row>
    <row r="575812" spans="68:68" customFormat="1">
      <c r="BP575812" s="90"/>
    </row>
    <row r="575813" spans="68:68" customFormat="1">
      <c r="BP575813" s="90"/>
    </row>
    <row r="575814" spans="68:68" customFormat="1">
      <c r="BP575814" s="90"/>
    </row>
    <row r="575815" spans="68:68" customFormat="1">
      <c r="BP575815" s="90"/>
    </row>
    <row r="575816" spans="68:68" customFormat="1">
      <c r="BP575816" s="90"/>
    </row>
    <row r="575817" spans="68:68" customFormat="1">
      <c r="BP575817" s="90"/>
    </row>
    <row r="575818" spans="68:68" customFormat="1">
      <c r="BP575818" s="90"/>
    </row>
    <row r="575819" spans="68:68" customFormat="1">
      <c r="BP575819" s="90"/>
    </row>
    <row r="575820" spans="68:68" customFormat="1">
      <c r="BP575820" s="90"/>
    </row>
    <row r="575821" spans="68:68" customFormat="1">
      <c r="BP575821" s="90"/>
    </row>
    <row r="575822" spans="68:68" customFormat="1">
      <c r="BP575822" s="90"/>
    </row>
    <row r="575823" spans="68:68" customFormat="1">
      <c r="BP575823" s="90"/>
    </row>
    <row r="575824" spans="68:68" customFormat="1">
      <c r="BP575824" s="90"/>
    </row>
    <row r="575825" spans="68:68" customFormat="1">
      <c r="BP575825" s="90"/>
    </row>
    <row r="575826" spans="68:68" customFormat="1">
      <c r="BP575826" s="90"/>
    </row>
    <row r="575827" spans="68:68" customFormat="1">
      <c r="BP575827" s="90"/>
    </row>
    <row r="575828" spans="68:68" customFormat="1">
      <c r="BP575828" s="90"/>
    </row>
    <row r="575829" spans="68:68" customFormat="1">
      <c r="BP575829" s="90"/>
    </row>
    <row r="575830" spans="68:68" customFormat="1">
      <c r="BP575830" s="90"/>
    </row>
    <row r="575831" spans="68:68" customFormat="1">
      <c r="BP575831" s="90"/>
    </row>
    <row r="575832" spans="68:68" customFormat="1">
      <c r="BP575832" s="90"/>
    </row>
    <row r="575833" spans="68:68" customFormat="1">
      <c r="BP575833" s="90"/>
    </row>
    <row r="575834" spans="68:68" customFormat="1">
      <c r="BP575834" s="90"/>
    </row>
    <row r="575835" spans="68:68" customFormat="1">
      <c r="BP575835" s="90"/>
    </row>
    <row r="575836" spans="68:68" customFormat="1">
      <c r="BP575836" s="90"/>
    </row>
    <row r="575837" spans="68:68" customFormat="1">
      <c r="BP575837" s="90"/>
    </row>
    <row r="575838" spans="68:68" customFormat="1">
      <c r="BP575838" s="90"/>
    </row>
    <row r="575839" spans="68:68" customFormat="1">
      <c r="BP575839" s="90"/>
    </row>
    <row r="575840" spans="68:68" customFormat="1">
      <c r="BP575840" s="90"/>
    </row>
    <row r="575841" spans="68:68" customFormat="1">
      <c r="BP575841" s="90"/>
    </row>
    <row r="575842" spans="68:68" customFormat="1">
      <c r="BP575842" s="90"/>
    </row>
    <row r="575843" spans="68:68" customFormat="1">
      <c r="BP575843" s="90"/>
    </row>
    <row r="575844" spans="68:68" customFormat="1">
      <c r="BP575844" s="90"/>
    </row>
    <row r="575845" spans="68:68" customFormat="1">
      <c r="BP575845" s="90"/>
    </row>
    <row r="575846" spans="68:68" customFormat="1">
      <c r="BP575846" s="90"/>
    </row>
    <row r="575847" spans="68:68" customFormat="1">
      <c r="BP575847" s="90"/>
    </row>
    <row r="575848" spans="68:68" customFormat="1">
      <c r="BP575848" s="90"/>
    </row>
    <row r="575849" spans="68:68" customFormat="1">
      <c r="BP575849" s="90"/>
    </row>
    <row r="575850" spans="68:68" customFormat="1">
      <c r="BP575850" s="90"/>
    </row>
    <row r="575851" spans="68:68" customFormat="1">
      <c r="BP575851" s="90"/>
    </row>
    <row r="575852" spans="68:68" customFormat="1">
      <c r="BP575852" s="90"/>
    </row>
    <row r="575853" spans="68:68" customFormat="1">
      <c r="BP575853" s="90"/>
    </row>
    <row r="575854" spans="68:68" customFormat="1">
      <c r="BP575854" s="90"/>
    </row>
    <row r="575855" spans="68:68" customFormat="1">
      <c r="BP575855" s="90"/>
    </row>
    <row r="575856" spans="68:68" customFormat="1">
      <c r="BP575856" s="90"/>
    </row>
    <row r="575857" spans="68:68" customFormat="1">
      <c r="BP575857" s="90"/>
    </row>
    <row r="575858" spans="68:68" customFormat="1">
      <c r="BP575858" s="90"/>
    </row>
    <row r="575859" spans="68:68" customFormat="1">
      <c r="BP575859" s="90"/>
    </row>
    <row r="575860" spans="68:68" customFormat="1">
      <c r="BP575860" s="90"/>
    </row>
    <row r="575861" spans="68:68" customFormat="1">
      <c r="BP575861" s="90"/>
    </row>
    <row r="575862" spans="68:68" customFormat="1">
      <c r="BP575862" s="90"/>
    </row>
    <row r="575863" spans="68:68" customFormat="1">
      <c r="BP575863" s="90"/>
    </row>
    <row r="575864" spans="68:68" customFormat="1">
      <c r="BP575864" s="90"/>
    </row>
    <row r="575865" spans="68:68" customFormat="1">
      <c r="BP575865" s="90"/>
    </row>
    <row r="575866" spans="68:68" customFormat="1">
      <c r="BP575866" s="90"/>
    </row>
    <row r="575867" spans="68:68" customFormat="1">
      <c r="BP575867" s="90"/>
    </row>
    <row r="575868" spans="68:68" customFormat="1">
      <c r="BP575868" s="90"/>
    </row>
    <row r="575869" spans="68:68" customFormat="1">
      <c r="BP575869" s="90"/>
    </row>
    <row r="575870" spans="68:68" customFormat="1">
      <c r="BP575870" s="90"/>
    </row>
    <row r="575871" spans="68:68" customFormat="1">
      <c r="BP575871" s="90"/>
    </row>
    <row r="575872" spans="68:68" customFormat="1">
      <c r="BP575872" s="90"/>
    </row>
    <row r="575873" spans="68:68" customFormat="1">
      <c r="BP575873" s="90"/>
    </row>
    <row r="575874" spans="68:68" customFormat="1">
      <c r="BP575874" s="90"/>
    </row>
    <row r="575875" spans="68:68" customFormat="1">
      <c r="BP575875" s="90"/>
    </row>
    <row r="575876" spans="68:68" customFormat="1">
      <c r="BP575876" s="90"/>
    </row>
    <row r="575877" spans="68:68" customFormat="1">
      <c r="BP575877" s="90"/>
    </row>
    <row r="575878" spans="68:68" customFormat="1">
      <c r="BP575878" s="90"/>
    </row>
    <row r="575879" spans="68:68" customFormat="1">
      <c r="BP575879" s="90"/>
    </row>
    <row r="575880" spans="68:68" customFormat="1">
      <c r="BP575880" s="90"/>
    </row>
    <row r="575881" spans="68:68" customFormat="1">
      <c r="BP575881" s="90"/>
    </row>
    <row r="575882" spans="68:68" customFormat="1">
      <c r="BP575882" s="90"/>
    </row>
    <row r="575883" spans="68:68" customFormat="1">
      <c r="BP575883" s="90"/>
    </row>
    <row r="575884" spans="68:68" customFormat="1">
      <c r="BP575884" s="90"/>
    </row>
    <row r="575885" spans="68:68" customFormat="1">
      <c r="BP575885" s="90"/>
    </row>
    <row r="575886" spans="68:68" customFormat="1">
      <c r="BP575886" s="90"/>
    </row>
    <row r="575887" spans="68:68" customFormat="1">
      <c r="BP575887" s="90"/>
    </row>
    <row r="575888" spans="68:68" customFormat="1">
      <c r="BP575888" s="90"/>
    </row>
    <row r="575889" spans="68:68" customFormat="1">
      <c r="BP575889" s="90"/>
    </row>
    <row r="575890" spans="68:68" customFormat="1">
      <c r="BP575890" s="90"/>
    </row>
    <row r="575891" spans="68:68" customFormat="1">
      <c r="BP575891" s="90"/>
    </row>
    <row r="575892" spans="68:68" customFormat="1">
      <c r="BP575892" s="90"/>
    </row>
    <row r="575893" spans="68:68" customFormat="1">
      <c r="BP575893" s="90"/>
    </row>
    <row r="575894" spans="68:68" customFormat="1">
      <c r="BP575894" s="90"/>
    </row>
    <row r="575895" spans="68:68" customFormat="1">
      <c r="BP575895" s="90"/>
    </row>
    <row r="575896" spans="68:68" customFormat="1">
      <c r="BP575896" s="90"/>
    </row>
    <row r="575897" spans="68:68" customFormat="1">
      <c r="BP575897" s="90"/>
    </row>
    <row r="575898" spans="68:68" customFormat="1">
      <c r="BP575898" s="90"/>
    </row>
    <row r="575899" spans="68:68" customFormat="1">
      <c r="BP575899" s="90"/>
    </row>
    <row r="575900" spans="68:68" customFormat="1">
      <c r="BP575900" s="90"/>
    </row>
    <row r="575901" spans="68:68" customFormat="1">
      <c r="BP575901" s="90"/>
    </row>
    <row r="575902" spans="68:68" customFormat="1">
      <c r="BP575902" s="90"/>
    </row>
    <row r="575903" spans="68:68" customFormat="1">
      <c r="BP575903" s="90"/>
    </row>
    <row r="575904" spans="68:68" customFormat="1">
      <c r="BP575904" s="90"/>
    </row>
    <row r="575905" spans="68:68" customFormat="1">
      <c r="BP575905" s="90"/>
    </row>
    <row r="575906" spans="68:68" customFormat="1">
      <c r="BP575906" s="90"/>
    </row>
    <row r="575907" spans="68:68" customFormat="1">
      <c r="BP575907" s="90"/>
    </row>
    <row r="575908" spans="68:68" customFormat="1">
      <c r="BP575908" s="90"/>
    </row>
    <row r="575909" spans="68:68" customFormat="1">
      <c r="BP575909" s="90"/>
    </row>
    <row r="575910" spans="68:68" customFormat="1">
      <c r="BP575910" s="90"/>
    </row>
    <row r="575911" spans="68:68" customFormat="1">
      <c r="BP575911" s="90"/>
    </row>
    <row r="575912" spans="68:68" customFormat="1">
      <c r="BP575912" s="90"/>
    </row>
    <row r="575913" spans="68:68" customFormat="1">
      <c r="BP575913" s="90"/>
    </row>
    <row r="575914" spans="68:68" customFormat="1">
      <c r="BP575914" s="90"/>
    </row>
    <row r="575915" spans="68:68" customFormat="1">
      <c r="BP575915" s="90"/>
    </row>
    <row r="575916" spans="68:68" customFormat="1">
      <c r="BP575916" s="90"/>
    </row>
    <row r="575917" spans="68:68" customFormat="1">
      <c r="BP575917" s="90"/>
    </row>
    <row r="575918" spans="68:68" customFormat="1">
      <c r="BP575918" s="90"/>
    </row>
    <row r="575919" spans="68:68" customFormat="1">
      <c r="BP575919" s="90"/>
    </row>
    <row r="575920" spans="68:68" customFormat="1">
      <c r="BP575920" s="90"/>
    </row>
    <row r="575921" spans="68:68" customFormat="1">
      <c r="BP575921" s="90"/>
    </row>
    <row r="575922" spans="68:68" customFormat="1">
      <c r="BP575922" s="90"/>
    </row>
    <row r="575923" spans="68:68" customFormat="1">
      <c r="BP575923" s="90"/>
    </row>
    <row r="575924" spans="68:68" customFormat="1">
      <c r="BP575924" s="90"/>
    </row>
    <row r="575925" spans="68:68" customFormat="1">
      <c r="BP575925" s="90"/>
    </row>
    <row r="575926" spans="68:68" customFormat="1">
      <c r="BP575926" s="90"/>
    </row>
    <row r="575927" spans="68:68" customFormat="1">
      <c r="BP575927" s="90"/>
    </row>
    <row r="575928" spans="68:68" customFormat="1">
      <c r="BP575928" s="90"/>
    </row>
    <row r="575929" spans="68:68" customFormat="1">
      <c r="BP575929" s="90"/>
    </row>
    <row r="575930" spans="68:68" customFormat="1">
      <c r="BP575930" s="90"/>
    </row>
    <row r="575931" spans="68:68" customFormat="1">
      <c r="BP575931" s="90"/>
    </row>
    <row r="575932" spans="68:68" customFormat="1">
      <c r="BP575932" s="90"/>
    </row>
    <row r="575933" spans="68:68" customFormat="1">
      <c r="BP575933" s="90"/>
    </row>
    <row r="575934" spans="68:68" customFormat="1">
      <c r="BP575934" s="90"/>
    </row>
    <row r="575935" spans="68:68" customFormat="1">
      <c r="BP575935" s="90"/>
    </row>
    <row r="575936" spans="68:68" customFormat="1">
      <c r="BP575936" s="90"/>
    </row>
    <row r="575937" spans="68:68" customFormat="1">
      <c r="BP575937" s="90"/>
    </row>
    <row r="575938" spans="68:68" customFormat="1">
      <c r="BP575938" s="90"/>
    </row>
    <row r="575939" spans="68:68" customFormat="1">
      <c r="BP575939" s="90"/>
    </row>
    <row r="575940" spans="68:68" customFormat="1">
      <c r="BP575940" s="90"/>
    </row>
    <row r="575941" spans="68:68" customFormat="1">
      <c r="BP575941" s="90"/>
    </row>
    <row r="575942" spans="68:68" customFormat="1">
      <c r="BP575942" s="90"/>
    </row>
    <row r="575943" spans="68:68" customFormat="1">
      <c r="BP575943" s="90"/>
    </row>
    <row r="575944" spans="68:68" customFormat="1">
      <c r="BP575944" s="90"/>
    </row>
    <row r="575945" spans="68:68" customFormat="1">
      <c r="BP575945" s="90"/>
    </row>
    <row r="575946" spans="68:68" customFormat="1">
      <c r="BP575946" s="90"/>
    </row>
    <row r="575947" spans="68:68" customFormat="1">
      <c r="BP575947" s="90"/>
    </row>
    <row r="575948" spans="68:68" customFormat="1">
      <c r="BP575948" s="90"/>
    </row>
    <row r="575949" spans="68:68" customFormat="1">
      <c r="BP575949" s="90"/>
    </row>
    <row r="575950" spans="68:68" customFormat="1">
      <c r="BP575950" s="90"/>
    </row>
    <row r="575951" spans="68:68" customFormat="1">
      <c r="BP575951" s="90"/>
    </row>
    <row r="575952" spans="68:68" customFormat="1">
      <c r="BP575952" s="90"/>
    </row>
    <row r="575953" spans="68:68" customFormat="1">
      <c r="BP575953" s="90"/>
    </row>
    <row r="575954" spans="68:68" customFormat="1">
      <c r="BP575954" s="90"/>
    </row>
    <row r="575955" spans="68:68" customFormat="1">
      <c r="BP575955" s="90"/>
    </row>
    <row r="575956" spans="68:68" customFormat="1">
      <c r="BP575956" s="90"/>
    </row>
    <row r="575957" spans="68:68" customFormat="1">
      <c r="BP575957" s="90"/>
    </row>
    <row r="575958" spans="68:68" customFormat="1">
      <c r="BP575958" s="90"/>
    </row>
    <row r="575959" spans="68:68" customFormat="1">
      <c r="BP575959" s="90"/>
    </row>
    <row r="575960" spans="68:68" customFormat="1">
      <c r="BP575960" s="90"/>
    </row>
    <row r="575961" spans="68:68" customFormat="1">
      <c r="BP575961" s="90"/>
    </row>
    <row r="575962" spans="68:68" customFormat="1">
      <c r="BP575962" s="90"/>
    </row>
    <row r="575963" spans="68:68" customFormat="1">
      <c r="BP575963" s="90"/>
    </row>
    <row r="575964" spans="68:68" customFormat="1">
      <c r="BP575964" s="90"/>
    </row>
    <row r="575965" spans="68:68" customFormat="1">
      <c r="BP575965" s="90"/>
    </row>
    <row r="575966" spans="68:68" customFormat="1">
      <c r="BP575966" s="90"/>
    </row>
    <row r="575967" spans="68:68" customFormat="1">
      <c r="BP575967" s="90"/>
    </row>
    <row r="575968" spans="68:68" customFormat="1">
      <c r="BP575968" s="90"/>
    </row>
    <row r="575969" spans="68:68" customFormat="1">
      <c r="BP575969" s="90"/>
    </row>
    <row r="575970" spans="68:68" customFormat="1">
      <c r="BP575970" s="90"/>
    </row>
    <row r="575971" spans="68:68" customFormat="1">
      <c r="BP575971" s="90"/>
    </row>
    <row r="575972" spans="68:68" customFormat="1">
      <c r="BP575972" s="90"/>
    </row>
    <row r="575973" spans="68:68" customFormat="1">
      <c r="BP575973" s="90"/>
    </row>
    <row r="575974" spans="68:68" customFormat="1">
      <c r="BP575974" s="90"/>
    </row>
    <row r="575975" spans="68:68" customFormat="1">
      <c r="BP575975" s="90"/>
    </row>
    <row r="575976" spans="68:68" customFormat="1">
      <c r="BP575976" s="90"/>
    </row>
    <row r="575977" spans="68:68" customFormat="1">
      <c r="BP575977" s="90"/>
    </row>
    <row r="575978" spans="68:68" customFormat="1">
      <c r="BP575978" s="90"/>
    </row>
    <row r="575979" spans="68:68" customFormat="1">
      <c r="BP575979" s="90"/>
    </row>
    <row r="575980" spans="68:68" customFormat="1">
      <c r="BP575980" s="90"/>
    </row>
    <row r="575981" spans="68:68" customFormat="1">
      <c r="BP575981" s="90"/>
    </row>
    <row r="575982" spans="68:68" customFormat="1">
      <c r="BP575982" s="90"/>
    </row>
    <row r="575983" spans="68:68" customFormat="1">
      <c r="BP575983" s="90"/>
    </row>
    <row r="575984" spans="68:68" customFormat="1">
      <c r="BP575984" s="90"/>
    </row>
    <row r="575985" spans="68:68" customFormat="1">
      <c r="BP575985" s="90"/>
    </row>
    <row r="575986" spans="68:68" customFormat="1">
      <c r="BP575986" s="90"/>
    </row>
    <row r="575987" spans="68:68" customFormat="1">
      <c r="BP575987" s="90"/>
    </row>
    <row r="575988" spans="68:68" customFormat="1">
      <c r="BP575988" s="90"/>
    </row>
    <row r="575989" spans="68:68" customFormat="1">
      <c r="BP575989" s="90"/>
    </row>
    <row r="575990" spans="68:68" customFormat="1">
      <c r="BP575990" s="90"/>
    </row>
    <row r="575991" spans="68:68" customFormat="1">
      <c r="BP575991" s="90"/>
    </row>
    <row r="575992" spans="68:68" customFormat="1">
      <c r="BP575992" s="90"/>
    </row>
    <row r="575993" spans="68:68" customFormat="1">
      <c r="BP575993" s="90"/>
    </row>
    <row r="575994" spans="68:68" customFormat="1">
      <c r="BP575994" s="90"/>
    </row>
    <row r="575995" spans="68:68" customFormat="1">
      <c r="BP575995" s="90"/>
    </row>
    <row r="575996" spans="68:68" customFormat="1">
      <c r="BP575996" s="90"/>
    </row>
    <row r="575997" spans="68:68" customFormat="1">
      <c r="BP575997" s="90"/>
    </row>
    <row r="575998" spans="68:68" customFormat="1">
      <c r="BP575998" s="90"/>
    </row>
    <row r="575999" spans="68:68" customFormat="1">
      <c r="BP575999" s="90"/>
    </row>
    <row r="576000" spans="68:68" customFormat="1">
      <c r="BP576000" s="90"/>
    </row>
    <row r="576001" spans="68:68" customFormat="1">
      <c r="BP576001" s="90"/>
    </row>
    <row r="576002" spans="68:68" customFormat="1">
      <c r="BP576002" s="90"/>
    </row>
    <row r="576003" spans="68:68" customFormat="1">
      <c r="BP576003" s="90"/>
    </row>
    <row r="576004" spans="68:68" customFormat="1">
      <c r="BP576004" s="90"/>
    </row>
    <row r="576005" spans="68:68" customFormat="1">
      <c r="BP576005" s="90"/>
    </row>
    <row r="576006" spans="68:68" customFormat="1">
      <c r="BP576006" s="90"/>
    </row>
    <row r="576007" spans="68:68" customFormat="1">
      <c r="BP576007" s="90"/>
    </row>
    <row r="576008" spans="68:68" customFormat="1">
      <c r="BP576008" s="90"/>
    </row>
    <row r="576009" spans="68:68" customFormat="1">
      <c r="BP576009" s="90"/>
    </row>
    <row r="576010" spans="68:68" customFormat="1">
      <c r="BP576010" s="90"/>
    </row>
    <row r="576011" spans="68:68" customFormat="1">
      <c r="BP576011" s="90"/>
    </row>
    <row r="576012" spans="68:68" customFormat="1">
      <c r="BP576012" s="90"/>
    </row>
    <row r="576013" spans="68:68" customFormat="1">
      <c r="BP576013" s="90"/>
    </row>
    <row r="576014" spans="68:68" customFormat="1">
      <c r="BP576014" s="90"/>
    </row>
    <row r="576015" spans="68:68" customFormat="1">
      <c r="BP576015" s="90"/>
    </row>
    <row r="576016" spans="68:68" customFormat="1">
      <c r="BP576016" s="90"/>
    </row>
    <row r="576017" spans="68:68" customFormat="1">
      <c r="BP576017" s="90"/>
    </row>
    <row r="576018" spans="68:68" customFormat="1">
      <c r="BP576018" s="90"/>
    </row>
    <row r="576019" spans="68:68" customFormat="1">
      <c r="BP576019" s="90"/>
    </row>
    <row r="576020" spans="68:68" customFormat="1">
      <c r="BP576020" s="90"/>
    </row>
    <row r="576021" spans="68:68" customFormat="1">
      <c r="BP576021" s="90"/>
    </row>
    <row r="576022" spans="68:68" customFormat="1">
      <c r="BP576022" s="90"/>
    </row>
    <row r="576023" spans="68:68" customFormat="1">
      <c r="BP576023" s="90"/>
    </row>
    <row r="576024" spans="68:68" customFormat="1">
      <c r="BP576024" s="90"/>
    </row>
    <row r="576025" spans="68:68" customFormat="1">
      <c r="BP576025" s="90"/>
    </row>
    <row r="576026" spans="68:68" customFormat="1">
      <c r="BP576026" s="90"/>
    </row>
    <row r="576027" spans="68:68" customFormat="1">
      <c r="BP576027" s="90"/>
    </row>
    <row r="576028" spans="68:68" customFormat="1">
      <c r="BP576028" s="90"/>
    </row>
    <row r="576029" spans="68:68" customFormat="1">
      <c r="BP576029" s="90"/>
    </row>
    <row r="576030" spans="68:68" customFormat="1">
      <c r="BP576030" s="90"/>
    </row>
    <row r="576031" spans="68:68" customFormat="1">
      <c r="BP576031" s="90"/>
    </row>
    <row r="576032" spans="68:68" customFormat="1">
      <c r="BP576032" s="90"/>
    </row>
    <row r="576033" spans="68:68" customFormat="1">
      <c r="BP576033" s="90"/>
    </row>
    <row r="576034" spans="68:68" customFormat="1">
      <c r="BP576034" s="90"/>
    </row>
    <row r="576035" spans="68:68" customFormat="1">
      <c r="BP576035" s="90"/>
    </row>
    <row r="576036" spans="68:68" customFormat="1">
      <c r="BP576036" s="90"/>
    </row>
    <row r="576037" spans="68:68" customFormat="1">
      <c r="BP576037" s="90"/>
    </row>
    <row r="576038" spans="68:68" customFormat="1">
      <c r="BP576038" s="90"/>
    </row>
    <row r="576039" spans="68:68" customFormat="1">
      <c r="BP576039" s="90"/>
    </row>
    <row r="576040" spans="68:68" customFormat="1">
      <c r="BP576040" s="90"/>
    </row>
    <row r="576041" spans="68:68" customFormat="1">
      <c r="BP576041" s="90"/>
    </row>
    <row r="576042" spans="68:68" customFormat="1">
      <c r="BP576042" s="90"/>
    </row>
    <row r="576043" spans="68:68" customFormat="1">
      <c r="BP576043" s="90"/>
    </row>
    <row r="576044" spans="68:68" customFormat="1">
      <c r="BP576044" s="90"/>
    </row>
    <row r="576045" spans="68:68" customFormat="1">
      <c r="BP576045" s="90"/>
    </row>
    <row r="576046" spans="68:68" customFormat="1">
      <c r="BP576046" s="90"/>
    </row>
    <row r="576047" spans="68:68" customFormat="1">
      <c r="BP576047" s="90"/>
    </row>
    <row r="576048" spans="68:68" customFormat="1">
      <c r="BP576048" s="90"/>
    </row>
    <row r="576049" spans="68:68" customFormat="1">
      <c r="BP576049" s="90"/>
    </row>
    <row r="576050" spans="68:68" customFormat="1">
      <c r="BP576050" s="90"/>
    </row>
    <row r="576051" spans="68:68" customFormat="1">
      <c r="BP576051" s="90"/>
    </row>
    <row r="576052" spans="68:68" customFormat="1">
      <c r="BP576052" s="90"/>
    </row>
    <row r="576053" spans="68:68" customFormat="1">
      <c r="BP576053" s="90"/>
    </row>
    <row r="576054" spans="68:68" customFormat="1">
      <c r="BP576054" s="90"/>
    </row>
    <row r="576055" spans="68:68" customFormat="1">
      <c r="BP576055" s="90"/>
    </row>
    <row r="576056" spans="68:68" customFormat="1">
      <c r="BP576056" s="90"/>
    </row>
    <row r="576057" spans="68:68" customFormat="1">
      <c r="BP576057" s="90"/>
    </row>
    <row r="576058" spans="68:68" customFormat="1">
      <c r="BP576058" s="90"/>
    </row>
    <row r="576059" spans="68:68" customFormat="1">
      <c r="BP576059" s="90"/>
    </row>
    <row r="576060" spans="68:68" customFormat="1">
      <c r="BP576060" s="90"/>
    </row>
    <row r="576061" spans="68:68" customFormat="1">
      <c r="BP576061" s="90"/>
    </row>
    <row r="576062" spans="68:68" customFormat="1">
      <c r="BP576062" s="90"/>
    </row>
    <row r="576063" spans="68:68" customFormat="1">
      <c r="BP576063" s="90"/>
    </row>
    <row r="576064" spans="68:68" customFormat="1">
      <c r="BP576064" s="90"/>
    </row>
    <row r="576065" spans="68:68" customFormat="1">
      <c r="BP576065" s="90"/>
    </row>
    <row r="576066" spans="68:68" customFormat="1">
      <c r="BP576066" s="90"/>
    </row>
    <row r="576067" spans="68:68" customFormat="1">
      <c r="BP576067" s="90"/>
    </row>
    <row r="576068" spans="68:68" customFormat="1">
      <c r="BP576068" s="90"/>
    </row>
    <row r="576069" spans="68:68" customFormat="1">
      <c r="BP576069" s="90"/>
    </row>
    <row r="576070" spans="68:68" customFormat="1">
      <c r="BP576070" s="90"/>
    </row>
    <row r="576071" spans="68:68" customFormat="1">
      <c r="BP576071" s="90"/>
    </row>
    <row r="576072" spans="68:68" customFormat="1">
      <c r="BP576072" s="90"/>
    </row>
    <row r="576073" spans="68:68" customFormat="1">
      <c r="BP576073" s="90"/>
    </row>
    <row r="576074" spans="68:68" customFormat="1">
      <c r="BP576074" s="90"/>
    </row>
    <row r="576075" spans="68:68" customFormat="1">
      <c r="BP576075" s="90"/>
    </row>
    <row r="576076" spans="68:68" customFormat="1">
      <c r="BP576076" s="90"/>
    </row>
    <row r="576077" spans="68:68" customFormat="1">
      <c r="BP576077" s="90"/>
    </row>
    <row r="576078" spans="68:68" customFormat="1">
      <c r="BP576078" s="90"/>
    </row>
    <row r="576079" spans="68:68" customFormat="1">
      <c r="BP576079" s="90"/>
    </row>
    <row r="576080" spans="68:68" customFormat="1">
      <c r="BP576080" s="90"/>
    </row>
    <row r="576081" spans="68:68" customFormat="1">
      <c r="BP576081" s="90"/>
    </row>
    <row r="576082" spans="68:68" customFormat="1">
      <c r="BP576082" s="90"/>
    </row>
    <row r="576083" spans="68:68" customFormat="1">
      <c r="BP576083" s="90"/>
    </row>
    <row r="576084" spans="68:68" customFormat="1">
      <c r="BP576084" s="90"/>
    </row>
    <row r="576085" spans="68:68" customFormat="1">
      <c r="BP576085" s="90"/>
    </row>
    <row r="576086" spans="68:68" customFormat="1">
      <c r="BP576086" s="90"/>
    </row>
    <row r="576087" spans="68:68" customFormat="1">
      <c r="BP576087" s="90"/>
    </row>
    <row r="576088" spans="68:68" customFormat="1">
      <c r="BP576088" s="90"/>
    </row>
    <row r="576089" spans="68:68" customFormat="1">
      <c r="BP576089" s="90"/>
    </row>
    <row r="576090" spans="68:68" customFormat="1">
      <c r="BP576090" s="90"/>
    </row>
    <row r="576091" spans="68:68" customFormat="1">
      <c r="BP576091" s="90"/>
    </row>
    <row r="576092" spans="68:68" customFormat="1">
      <c r="BP576092" s="90"/>
    </row>
    <row r="576093" spans="68:68" customFormat="1">
      <c r="BP576093" s="90"/>
    </row>
    <row r="576094" spans="68:68" customFormat="1">
      <c r="BP576094" s="90"/>
    </row>
    <row r="576095" spans="68:68" customFormat="1">
      <c r="BP576095" s="90"/>
    </row>
    <row r="576096" spans="68:68" customFormat="1">
      <c r="BP576096" s="90"/>
    </row>
    <row r="576097" spans="68:68" customFormat="1">
      <c r="BP576097" s="90"/>
    </row>
    <row r="576098" spans="68:68" customFormat="1">
      <c r="BP576098" s="90"/>
    </row>
    <row r="576099" spans="68:68" customFormat="1">
      <c r="BP576099" s="90"/>
    </row>
    <row r="576100" spans="68:68" customFormat="1">
      <c r="BP576100" s="90"/>
    </row>
    <row r="576101" spans="68:68" customFormat="1">
      <c r="BP576101" s="90"/>
    </row>
    <row r="576102" spans="68:68" customFormat="1">
      <c r="BP576102" s="90"/>
    </row>
    <row r="576103" spans="68:68" customFormat="1">
      <c r="BP576103" s="90"/>
    </row>
    <row r="576104" spans="68:68" customFormat="1">
      <c r="BP576104" s="90"/>
    </row>
    <row r="576105" spans="68:68" customFormat="1">
      <c r="BP576105" s="90"/>
    </row>
    <row r="576106" spans="68:68" customFormat="1">
      <c r="BP576106" s="90"/>
    </row>
    <row r="576107" spans="68:68" customFormat="1">
      <c r="BP576107" s="90"/>
    </row>
    <row r="576108" spans="68:68" customFormat="1">
      <c r="BP576108" s="90"/>
    </row>
    <row r="576109" spans="68:68" customFormat="1">
      <c r="BP576109" s="90"/>
    </row>
    <row r="576110" spans="68:68" customFormat="1">
      <c r="BP576110" s="90"/>
    </row>
    <row r="576111" spans="68:68" customFormat="1">
      <c r="BP576111" s="90"/>
    </row>
    <row r="576112" spans="68:68" customFormat="1">
      <c r="BP576112" s="90"/>
    </row>
    <row r="576113" spans="68:68" customFormat="1">
      <c r="BP576113" s="90"/>
    </row>
    <row r="576114" spans="68:68" customFormat="1">
      <c r="BP576114" s="90"/>
    </row>
    <row r="576115" spans="68:68" customFormat="1">
      <c r="BP576115" s="90"/>
    </row>
    <row r="576116" spans="68:68" customFormat="1">
      <c r="BP576116" s="90"/>
    </row>
    <row r="576117" spans="68:68" customFormat="1">
      <c r="BP576117" s="90"/>
    </row>
    <row r="576118" spans="68:68" customFormat="1">
      <c r="BP576118" s="90"/>
    </row>
    <row r="576119" spans="68:68" customFormat="1">
      <c r="BP576119" s="90"/>
    </row>
    <row r="576120" spans="68:68" customFormat="1">
      <c r="BP576120" s="90"/>
    </row>
    <row r="576121" spans="68:68" customFormat="1">
      <c r="BP576121" s="90"/>
    </row>
    <row r="576122" spans="68:68" customFormat="1">
      <c r="BP576122" s="90"/>
    </row>
    <row r="576123" spans="68:68" customFormat="1">
      <c r="BP576123" s="90"/>
    </row>
    <row r="576124" spans="68:68" customFormat="1">
      <c r="BP576124" s="90"/>
    </row>
    <row r="576125" spans="68:68" customFormat="1">
      <c r="BP576125" s="90"/>
    </row>
    <row r="576126" spans="68:68" customFormat="1">
      <c r="BP576126" s="90"/>
    </row>
    <row r="576127" spans="68:68" customFormat="1">
      <c r="BP576127" s="90"/>
    </row>
    <row r="576128" spans="68:68" customFormat="1">
      <c r="BP576128" s="90"/>
    </row>
    <row r="576129" spans="68:68" customFormat="1">
      <c r="BP576129" s="90"/>
    </row>
    <row r="576130" spans="68:68" customFormat="1">
      <c r="BP576130" s="90"/>
    </row>
    <row r="576131" spans="68:68" customFormat="1">
      <c r="BP576131" s="90"/>
    </row>
    <row r="576132" spans="68:68" customFormat="1">
      <c r="BP576132" s="90"/>
    </row>
    <row r="576133" spans="68:68" customFormat="1">
      <c r="BP576133" s="90"/>
    </row>
    <row r="576134" spans="68:68" customFormat="1">
      <c r="BP576134" s="90"/>
    </row>
    <row r="576135" spans="68:68" customFormat="1">
      <c r="BP576135" s="90"/>
    </row>
    <row r="576136" spans="68:68" customFormat="1">
      <c r="BP576136" s="90"/>
    </row>
    <row r="576137" spans="68:68" customFormat="1">
      <c r="BP576137" s="90"/>
    </row>
    <row r="576138" spans="68:68" customFormat="1">
      <c r="BP576138" s="90"/>
    </row>
    <row r="576139" spans="68:68" customFormat="1">
      <c r="BP576139" s="90"/>
    </row>
    <row r="576140" spans="68:68" customFormat="1">
      <c r="BP576140" s="90"/>
    </row>
    <row r="576141" spans="68:68" customFormat="1">
      <c r="BP576141" s="90"/>
    </row>
    <row r="576142" spans="68:68" customFormat="1">
      <c r="BP576142" s="90"/>
    </row>
    <row r="576143" spans="68:68" customFormat="1">
      <c r="BP576143" s="90"/>
    </row>
    <row r="576144" spans="68:68" customFormat="1">
      <c r="BP576144" s="90"/>
    </row>
    <row r="576145" spans="68:68" customFormat="1">
      <c r="BP576145" s="90"/>
    </row>
    <row r="576146" spans="68:68" customFormat="1">
      <c r="BP576146" s="90"/>
    </row>
    <row r="576147" spans="68:68" customFormat="1">
      <c r="BP576147" s="90"/>
    </row>
    <row r="576148" spans="68:68" customFormat="1">
      <c r="BP576148" s="90"/>
    </row>
    <row r="576149" spans="68:68" customFormat="1">
      <c r="BP576149" s="90"/>
    </row>
    <row r="576150" spans="68:68" customFormat="1">
      <c r="BP576150" s="90"/>
    </row>
    <row r="576151" spans="68:68" customFormat="1">
      <c r="BP576151" s="90"/>
    </row>
    <row r="576152" spans="68:68" customFormat="1">
      <c r="BP576152" s="90"/>
    </row>
    <row r="576153" spans="68:68" customFormat="1">
      <c r="BP576153" s="90"/>
    </row>
    <row r="576154" spans="68:68" customFormat="1">
      <c r="BP576154" s="90"/>
    </row>
    <row r="576155" spans="68:68" customFormat="1">
      <c r="BP576155" s="90"/>
    </row>
    <row r="576156" spans="68:68" customFormat="1">
      <c r="BP576156" s="90"/>
    </row>
    <row r="576157" spans="68:68" customFormat="1">
      <c r="BP576157" s="90"/>
    </row>
    <row r="576158" spans="68:68" customFormat="1">
      <c r="BP576158" s="90"/>
    </row>
    <row r="576159" spans="68:68" customFormat="1">
      <c r="BP576159" s="90"/>
    </row>
    <row r="576160" spans="68:68" customFormat="1">
      <c r="BP576160" s="90"/>
    </row>
    <row r="576161" spans="68:68" customFormat="1">
      <c r="BP576161" s="90"/>
    </row>
    <row r="576162" spans="68:68" customFormat="1">
      <c r="BP576162" s="90"/>
    </row>
    <row r="576163" spans="68:68" customFormat="1">
      <c r="BP576163" s="90"/>
    </row>
    <row r="576164" spans="68:68" customFormat="1">
      <c r="BP576164" s="90"/>
    </row>
    <row r="576165" spans="68:68" customFormat="1">
      <c r="BP576165" s="90"/>
    </row>
    <row r="576166" spans="68:68" customFormat="1">
      <c r="BP576166" s="90"/>
    </row>
    <row r="576167" spans="68:68" customFormat="1">
      <c r="BP576167" s="90"/>
    </row>
    <row r="576168" spans="68:68" customFormat="1">
      <c r="BP576168" s="90"/>
    </row>
    <row r="576169" spans="68:68" customFormat="1">
      <c r="BP576169" s="90"/>
    </row>
    <row r="576170" spans="68:68" customFormat="1">
      <c r="BP576170" s="90"/>
    </row>
    <row r="576171" spans="68:68" customFormat="1">
      <c r="BP576171" s="90"/>
    </row>
    <row r="576172" spans="68:68" customFormat="1">
      <c r="BP576172" s="90"/>
    </row>
    <row r="576173" spans="68:68" customFormat="1">
      <c r="BP576173" s="90"/>
    </row>
    <row r="576174" spans="68:68" customFormat="1">
      <c r="BP576174" s="90"/>
    </row>
    <row r="576175" spans="68:68" customFormat="1">
      <c r="BP576175" s="90"/>
    </row>
    <row r="576176" spans="68:68" customFormat="1">
      <c r="BP576176" s="90"/>
    </row>
    <row r="576177" spans="68:68" customFormat="1">
      <c r="BP576177" s="90"/>
    </row>
    <row r="576178" spans="68:68" customFormat="1">
      <c r="BP576178" s="90"/>
    </row>
    <row r="576179" spans="68:68" customFormat="1">
      <c r="BP576179" s="90"/>
    </row>
    <row r="576180" spans="68:68" customFormat="1">
      <c r="BP576180" s="90"/>
    </row>
    <row r="576181" spans="68:68" customFormat="1">
      <c r="BP576181" s="90"/>
    </row>
    <row r="576182" spans="68:68" customFormat="1">
      <c r="BP576182" s="90"/>
    </row>
    <row r="576183" spans="68:68" customFormat="1">
      <c r="BP576183" s="90"/>
    </row>
    <row r="576184" spans="68:68" customFormat="1">
      <c r="BP576184" s="90"/>
    </row>
    <row r="576185" spans="68:68" customFormat="1">
      <c r="BP576185" s="90"/>
    </row>
    <row r="576186" spans="68:68" customFormat="1">
      <c r="BP576186" s="90"/>
    </row>
    <row r="576187" spans="68:68" customFormat="1">
      <c r="BP576187" s="90"/>
    </row>
    <row r="576188" spans="68:68" customFormat="1">
      <c r="BP576188" s="90"/>
    </row>
    <row r="576189" spans="68:68" customFormat="1">
      <c r="BP576189" s="90"/>
    </row>
    <row r="576190" spans="68:68" customFormat="1">
      <c r="BP576190" s="90"/>
    </row>
    <row r="576191" spans="68:68" customFormat="1">
      <c r="BP576191" s="90"/>
    </row>
    <row r="576192" spans="68:68" customFormat="1">
      <c r="BP576192" s="90"/>
    </row>
    <row r="576193" spans="68:68" customFormat="1">
      <c r="BP576193" s="90"/>
    </row>
    <row r="576194" spans="68:68" customFormat="1">
      <c r="BP576194" s="90"/>
    </row>
    <row r="576195" spans="68:68" customFormat="1">
      <c r="BP576195" s="90"/>
    </row>
    <row r="576196" spans="68:68" customFormat="1">
      <c r="BP576196" s="90"/>
    </row>
    <row r="576197" spans="68:68" customFormat="1">
      <c r="BP576197" s="90"/>
    </row>
    <row r="576198" spans="68:68" customFormat="1">
      <c r="BP576198" s="90"/>
    </row>
    <row r="576199" spans="68:68" customFormat="1">
      <c r="BP576199" s="90"/>
    </row>
    <row r="576200" spans="68:68" customFormat="1">
      <c r="BP576200" s="90"/>
    </row>
    <row r="576201" spans="68:68" customFormat="1">
      <c r="BP576201" s="90"/>
    </row>
    <row r="576202" spans="68:68" customFormat="1">
      <c r="BP576202" s="90"/>
    </row>
    <row r="576203" spans="68:68" customFormat="1">
      <c r="BP576203" s="90"/>
    </row>
    <row r="576204" spans="68:68" customFormat="1">
      <c r="BP576204" s="90"/>
    </row>
    <row r="576205" spans="68:68" customFormat="1">
      <c r="BP576205" s="90"/>
    </row>
    <row r="576206" spans="68:68" customFormat="1">
      <c r="BP576206" s="90"/>
    </row>
    <row r="576207" spans="68:68" customFormat="1">
      <c r="BP576207" s="90"/>
    </row>
    <row r="576208" spans="68:68" customFormat="1">
      <c r="BP576208" s="90"/>
    </row>
    <row r="576209" spans="68:68" customFormat="1">
      <c r="BP576209" s="90"/>
    </row>
    <row r="576210" spans="68:68" customFormat="1">
      <c r="BP576210" s="90"/>
    </row>
    <row r="576211" spans="68:68" customFormat="1">
      <c r="BP576211" s="90"/>
    </row>
    <row r="576212" spans="68:68" customFormat="1">
      <c r="BP576212" s="90"/>
    </row>
    <row r="576213" spans="68:68" customFormat="1">
      <c r="BP576213" s="90"/>
    </row>
    <row r="576214" spans="68:68" customFormat="1">
      <c r="BP576214" s="90"/>
    </row>
    <row r="576215" spans="68:68" customFormat="1">
      <c r="BP576215" s="90"/>
    </row>
    <row r="576216" spans="68:68" customFormat="1">
      <c r="BP576216" s="90"/>
    </row>
    <row r="576217" spans="68:68" customFormat="1">
      <c r="BP576217" s="90"/>
    </row>
    <row r="576218" spans="68:68" customFormat="1">
      <c r="BP576218" s="90"/>
    </row>
    <row r="576219" spans="68:68" customFormat="1">
      <c r="BP576219" s="90"/>
    </row>
    <row r="576220" spans="68:68" customFormat="1">
      <c r="BP576220" s="90"/>
    </row>
    <row r="576221" spans="68:68" customFormat="1">
      <c r="BP576221" s="90"/>
    </row>
    <row r="576222" spans="68:68" customFormat="1">
      <c r="BP576222" s="90"/>
    </row>
    <row r="576223" spans="68:68" customFormat="1">
      <c r="BP576223" s="90"/>
    </row>
    <row r="576224" spans="68:68" customFormat="1">
      <c r="BP576224" s="90"/>
    </row>
    <row r="576225" spans="68:68" customFormat="1">
      <c r="BP576225" s="90"/>
    </row>
    <row r="576226" spans="68:68" customFormat="1">
      <c r="BP576226" s="90"/>
    </row>
    <row r="576227" spans="68:68" customFormat="1">
      <c r="BP576227" s="90"/>
    </row>
    <row r="576228" spans="68:68" customFormat="1">
      <c r="BP576228" s="90"/>
    </row>
    <row r="576229" spans="68:68" customFormat="1">
      <c r="BP576229" s="90"/>
    </row>
    <row r="576230" spans="68:68" customFormat="1">
      <c r="BP576230" s="90"/>
    </row>
    <row r="576231" spans="68:68" customFormat="1">
      <c r="BP576231" s="90"/>
    </row>
    <row r="576232" spans="68:68" customFormat="1">
      <c r="BP576232" s="90"/>
    </row>
    <row r="576233" spans="68:68" customFormat="1">
      <c r="BP576233" s="90"/>
    </row>
    <row r="576234" spans="68:68" customFormat="1">
      <c r="BP576234" s="90"/>
    </row>
    <row r="576235" spans="68:68" customFormat="1">
      <c r="BP576235" s="90"/>
    </row>
    <row r="576236" spans="68:68" customFormat="1">
      <c r="BP576236" s="90"/>
    </row>
    <row r="576237" spans="68:68" customFormat="1">
      <c r="BP576237" s="90"/>
    </row>
    <row r="576238" spans="68:68" customFormat="1">
      <c r="BP576238" s="90"/>
    </row>
    <row r="576239" spans="68:68" customFormat="1">
      <c r="BP576239" s="90"/>
    </row>
    <row r="576240" spans="68:68" customFormat="1">
      <c r="BP576240" s="90"/>
    </row>
    <row r="576241" spans="68:68" customFormat="1">
      <c r="BP576241" s="90"/>
    </row>
    <row r="576242" spans="68:68" customFormat="1">
      <c r="BP576242" s="90"/>
    </row>
    <row r="576243" spans="68:68" customFormat="1">
      <c r="BP576243" s="90"/>
    </row>
    <row r="576244" spans="68:68" customFormat="1">
      <c r="BP576244" s="90"/>
    </row>
    <row r="576245" spans="68:68" customFormat="1">
      <c r="BP576245" s="90"/>
    </row>
    <row r="576246" spans="68:68" customFormat="1">
      <c r="BP576246" s="90"/>
    </row>
    <row r="576247" spans="68:68" customFormat="1">
      <c r="BP576247" s="90"/>
    </row>
    <row r="576248" spans="68:68" customFormat="1">
      <c r="BP576248" s="90"/>
    </row>
    <row r="576249" spans="68:68" customFormat="1">
      <c r="BP576249" s="90"/>
    </row>
    <row r="576250" spans="68:68" customFormat="1">
      <c r="BP576250" s="90"/>
    </row>
    <row r="576251" spans="68:68" customFormat="1">
      <c r="BP576251" s="90"/>
    </row>
    <row r="576252" spans="68:68" customFormat="1">
      <c r="BP576252" s="90"/>
    </row>
    <row r="576253" spans="68:68" customFormat="1">
      <c r="BP576253" s="90"/>
    </row>
    <row r="576254" spans="68:68" customFormat="1">
      <c r="BP576254" s="90"/>
    </row>
    <row r="576255" spans="68:68" customFormat="1">
      <c r="BP576255" s="90"/>
    </row>
    <row r="576256" spans="68:68" customFormat="1">
      <c r="BP576256" s="90"/>
    </row>
    <row r="576257" spans="68:68" customFormat="1">
      <c r="BP576257" s="90"/>
    </row>
    <row r="576258" spans="68:68" customFormat="1">
      <c r="BP576258" s="90"/>
    </row>
    <row r="576259" spans="68:68" customFormat="1">
      <c r="BP576259" s="90"/>
    </row>
    <row r="576260" spans="68:68" customFormat="1">
      <c r="BP576260" s="90"/>
    </row>
    <row r="576261" spans="68:68" customFormat="1">
      <c r="BP576261" s="90"/>
    </row>
    <row r="576262" spans="68:68" customFormat="1">
      <c r="BP576262" s="90"/>
    </row>
    <row r="576263" spans="68:68" customFormat="1">
      <c r="BP576263" s="90"/>
    </row>
    <row r="576264" spans="68:68" customFormat="1">
      <c r="BP576264" s="90"/>
    </row>
    <row r="576265" spans="68:68" customFormat="1">
      <c r="BP576265" s="90"/>
    </row>
    <row r="576266" spans="68:68" customFormat="1">
      <c r="BP576266" s="90"/>
    </row>
    <row r="576267" spans="68:68" customFormat="1">
      <c r="BP576267" s="90"/>
    </row>
    <row r="576268" spans="68:68" customFormat="1">
      <c r="BP576268" s="90"/>
    </row>
    <row r="576269" spans="68:68" customFormat="1">
      <c r="BP576269" s="90"/>
    </row>
    <row r="576270" spans="68:68" customFormat="1">
      <c r="BP576270" s="90"/>
    </row>
    <row r="576271" spans="68:68" customFormat="1">
      <c r="BP576271" s="90"/>
    </row>
    <row r="576272" spans="68:68" customFormat="1">
      <c r="BP576272" s="90"/>
    </row>
    <row r="576273" spans="68:68" customFormat="1">
      <c r="BP576273" s="90"/>
    </row>
    <row r="576274" spans="68:68" customFormat="1">
      <c r="BP576274" s="90"/>
    </row>
    <row r="576275" spans="68:68" customFormat="1">
      <c r="BP576275" s="90"/>
    </row>
    <row r="576276" spans="68:68" customFormat="1">
      <c r="BP576276" s="90"/>
    </row>
    <row r="576277" spans="68:68" customFormat="1">
      <c r="BP576277" s="90"/>
    </row>
    <row r="576278" spans="68:68" customFormat="1">
      <c r="BP576278" s="90"/>
    </row>
    <row r="576279" spans="68:68" customFormat="1">
      <c r="BP576279" s="90"/>
    </row>
    <row r="576280" spans="68:68" customFormat="1">
      <c r="BP576280" s="90"/>
    </row>
    <row r="576281" spans="68:68" customFormat="1">
      <c r="BP576281" s="90"/>
    </row>
    <row r="576282" spans="68:68" customFormat="1">
      <c r="BP576282" s="90"/>
    </row>
    <row r="576283" spans="68:68" customFormat="1">
      <c r="BP576283" s="90"/>
    </row>
    <row r="576284" spans="68:68" customFormat="1">
      <c r="BP576284" s="90"/>
    </row>
    <row r="576285" spans="68:68" customFormat="1">
      <c r="BP576285" s="90"/>
    </row>
    <row r="576286" spans="68:68" customFormat="1">
      <c r="BP576286" s="90"/>
    </row>
    <row r="576287" spans="68:68" customFormat="1">
      <c r="BP576287" s="90"/>
    </row>
    <row r="576288" spans="68:68" customFormat="1">
      <c r="BP576288" s="90"/>
    </row>
    <row r="576289" spans="68:68" customFormat="1">
      <c r="BP576289" s="90"/>
    </row>
    <row r="576290" spans="68:68" customFormat="1">
      <c r="BP576290" s="90"/>
    </row>
    <row r="576291" spans="68:68" customFormat="1">
      <c r="BP576291" s="90"/>
    </row>
    <row r="576292" spans="68:68" customFormat="1">
      <c r="BP576292" s="90"/>
    </row>
    <row r="576293" spans="68:68" customFormat="1">
      <c r="BP576293" s="90"/>
    </row>
    <row r="576294" spans="68:68" customFormat="1">
      <c r="BP576294" s="90"/>
    </row>
    <row r="576295" spans="68:68" customFormat="1">
      <c r="BP576295" s="90"/>
    </row>
    <row r="576296" spans="68:68" customFormat="1">
      <c r="BP576296" s="90"/>
    </row>
    <row r="576297" spans="68:68" customFormat="1">
      <c r="BP576297" s="90"/>
    </row>
    <row r="576298" spans="68:68" customFormat="1">
      <c r="BP576298" s="90"/>
    </row>
    <row r="576299" spans="68:68" customFormat="1">
      <c r="BP576299" s="90"/>
    </row>
    <row r="576300" spans="68:68" customFormat="1">
      <c r="BP576300" s="90"/>
    </row>
    <row r="576301" spans="68:68" customFormat="1">
      <c r="BP576301" s="90"/>
    </row>
    <row r="576302" spans="68:68" customFormat="1">
      <c r="BP576302" s="90"/>
    </row>
    <row r="576303" spans="68:68" customFormat="1">
      <c r="BP576303" s="90"/>
    </row>
    <row r="576304" spans="68:68" customFormat="1">
      <c r="BP576304" s="90"/>
    </row>
    <row r="576305" spans="68:68" customFormat="1">
      <c r="BP576305" s="90"/>
    </row>
    <row r="576306" spans="68:68" customFormat="1">
      <c r="BP576306" s="90"/>
    </row>
    <row r="576307" spans="68:68" customFormat="1">
      <c r="BP576307" s="90"/>
    </row>
    <row r="576308" spans="68:68" customFormat="1">
      <c r="BP576308" s="90"/>
    </row>
    <row r="576309" spans="68:68" customFormat="1">
      <c r="BP576309" s="90"/>
    </row>
    <row r="576310" spans="68:68" customFormat="1">
      <c r="BP576310" s="90"/>
    </row>
    <row r="576311" spans="68:68" customFormat="1">
      <c r="BP576311" s="90"/>
    </row>
    <row r="576312" spans="68:68" customFormat="1">
      <c r="BP576312" s="90"/>
    </row>
    <row r="576313" spans="68:68" customFormat="1">
      <c r="BP576313" s="90"/>
    </row>
    <row r="576314" spans="68:68" customFormat="1">
      <c r="BP576314" s="90"/>
    </row>
    <row r="576315" spans="68:68" customFormat="1">
      <c r="BP576315" s="90"/>
    </row>
    <row r="576316" spans="68:68" customFormat="1">
      <c r="BP576316" s="90"/>
    </row>
    <row r="576317" spans="68:68" customFormat="1">
      <c r="BP576317" s="90"/>
    </row>
    <row r="576318" spans="68:68" customFormat="1">
      <c r="BP576318" s="90"/>
    </row>
    <row r="576319" spans="68:68" customFormat="1">
      <c r="BP576319" s="90"/>
    </row>
    <row r="576320" spans="68:68" customFormat="1">
      <c r="BP576320" s="90"/>
    </row>
    <row r="576321" spans="68:68" customFormat="1">
      <c r="BP576321" s="90"/>
    </row>
    <row r="576322" spans="68:68" customFormat="1">
      <c r="BP576322" s="90"/>
    </row>
    <row r="576323" spans="68:68" customFormat="1">
      <c r="BP576323" s="90"/>
    </row>
    <row r="576324" spans="68:68" customFormat="1">
      <c r="BP576324" s="90"/>
    </row>
    <row r="576325" spans="68:68" customFormat="1">
      <c r="BP576325" s="90"/>
    </row>
    <row r="576326" spans="68:68" customFormat="1">
      <c r="BP576326" s="90"/>
    </row>
    <row r="576327" spans="68:68" customFormat="1">
      <c r="BP576327" s="90"/>
    </row>
    <row r="576328" spans="68:68" customFormat="1">
      <c r="BP576328" s="90"/>
    </row>
    <row r="576329" spans="68:68" customFormat="1">
      <c r="BP576329" s="90"/>
    </row>
    <row r="576330" spans="68:68" customFormat="1">
      <c r="BP576330" s="90"/>
    </row>
    <row r="576331" spans="68:68" customFormat="1">
      <c r="BP576331" s="90"/>
    </row>
    <row r="576332" spans="68:68" customFormat="1">
      <c r="BP576332" s="90"/>
    </row>
    <row r="576333" spans="68:68" customFormat="1">
      <c r="BP576333" s="90"/>
    </row>
    <row r="576334" spans="68:68" customFormat="1">
      <c r="BP576334" s="90"/>
    </row>
    <row r="576335" spans="68:68" customFormat="1">
      <c r="BP576335" s="90"/>
    </row>
    <row r="576336" spans="68:68" customFormat="1">
      <c r="BP576336" s="90"/>
    </row>
    <row r="576337" spans="68:68" customFormat="1">
      <c r="BP576337" s="90"/>
    </row>
    <row r="576338" spans="68:68" customFormat="1">
      <c r="BP576338" s="90"/>
    </row>
    <row r="576339" spans="68:68" customFormat="1">
      <c r="BP576339" s="90"/>
    </row>
    <row r="576340" spans="68:68" customFormat="1">
      <c r="BP576340" s="90"/>
    </row>
    <row r="576341" spans="68:68" customFormat="1">
      <c r="BP576341" s="90"/>
    </row>
    <row r="576342" spans="68:68" customFormat="1">
      <c r="BP576342" s="90"/>
    </row>
    <row r="576343" spans="68:68" customFormat="1">
      <c r="BP576343" s="90"/>
    </row>
    <row r="576344" spans="68:68" customFormat="1">
      <c r="BP576344" s="90"/>
    </row>
    <row r="576345" spans="68:68" customFormat="1">
      <c r="BP576345" s="90"/>
    </row>
    <row r="576346" spans="68:68" customFormat="1">
      <c r="BP576346" s="90"/>
    </row>
    <row r="576347" spans="68:68" customFormat="1">
      <c r="BP576347" s="90"/>
    </row>
    <row r="576348" spans="68:68" customFormat="1">
      <c r="BP576348" s="90"/>
    </row>
    <row r="576349" spans="68:68" customFormat="1">
      <c r="BP576349" s="90"/>
    </row>
    <row r="576350" spans="68:68" customFormat="1">
      <c r="BP576350" s="90"/>
    </row>
    <row r="576351" spans="68:68" customFormat="1">
      <c r="BP576351" s="90"/>
    </row>
    <row r="576352" spans="68:68" customFormat="1">
      <c r="BP576352" s="90"/>
    </row>
    <row r="576353" spans="68:68" customFormat="1">
      <c r="BP576353" s="90"/>
    </row>
    <row r="576354" spans="68:68" customFormat="1">
      <c r="BP576354" s="90"/>
    </row>
    <row r="576355" spans="68:68" customFormat="1">
      <c r="BP576355" s="90"/>
    </row>
    <row r="576356" spans="68:68" customFormat="1">
      <c r="BP576356" s="90"/>
    </row>
    <row r="576357" spans="68:68" customFormat="1">
      <c r="BP576357" s="90"/>
    </row>
    <row r="576358" spans="68:68" customFormat="1">
      <c r="BP576358" s="90"/>
    </row>
    <row r="576359" spans="68:68" customFormat="1">
      <c r="BP576359" s="90"/>
    </row>
    <row r="576360" spans="68:68" customFormat="1">
      <c r="BP576360" s="90"/>
    </row>
    <row r="576361" spans="68:68" customFormat="1">
      <c r="BP576361" s="90"/>
    </row>
    <row r="576362" spans="68:68" customFormat="1">
      <c r="BP576362" s="90"/>
    </row>
    <row r="576363" spans="68:68" customFormat="1">
      <c r="BP576363" s="90"/>
    </row>
    <row r="576364" spans="68:68" customFormat="1">
      <c r="BP576364" s="90"/>
    </row>
    <row r="576365" spans="68:68" customFormat="1">
      <c r="BP576365" s="90"/>
    </row>
    <row r="576366" spans="68:68" customFormat="1">
      <c r="BP576366" s="90"/>
    </row>
    <row r="576367" spans="68:68" customFormat="1">
      <c r="BP576367" s="90"/>
    </row>
    <row r="576368" spans="68:68" customFormat="1">
      <c r="BP576368" s="90"/>
    </row>
    <row r="576369" spans="68:68" customFormat="1">
      <c r="BP576369" s="90"/>
    </row>
    <row r="576370" spans="68:68" customFormat="1">
      <c r="BP576370" s="90"/>
    </row>
    <row r="576371" spans="68:68" customFormat="1">
      <c r="BP576371" s="90"/>
    </row>
    <row r="576372" spans="68:68" customFormat="1">
      <c r="BP576372" s="90"/>
    </row>
    <row r="576373" spans="68:68" customFormat="1">
      <c r="BP576373" s="90"/>
    </row>
    <row r="576374" spans="68:68" customFormat="1">
      <c r="BP576374" s="90"/>
    </row>
    <row r="576375" spans="68:68" customFormat="1">
      <c r="BP576375" s="90"/>
    </row>
    <row r="576376" spans="68:68" customFormat="1">
      <c r="BP576376" s="90"/>
    </row>
    <row r="576377" spans="68:68" customFormat="1">
      <c r="BP576377" s="90"/>
    </row>
    <row r="576378" spans="68:68" customFormat="1">
      <c r="BP576378" s="90"/>
    </row>
    <row r="576379" spans="68:68" customFormat="1">
      <c r="BP576379" s="90"/>
    </row>
    <row r="576380" spans="68:68" customFormat="1">
      <c r="BP576380" s="90"/>
    </row>
    <row r="576381" spans="68:68" customFormat="1">
      <c r="BP576381" s="90"/>
    </row>
    <row r="576382" spans="68:68" customFormat="1">
      <c r="BP576382" s="90"/>
    </row>
    <row r="576383" spans="68:68" customFormat="1">
      <c r="BP576383" s="90"/>
    </row>
    <row r="576384" spans="68:68" customFormat="1">
      <c r="BP576384" s="90"/>
    </row>
    <row r="576385" spans="68:68" customFormat="1">
      <c r="BP576385" s="90"/>
    </row>
    <row r="576386" spans="68:68" customFormat="1">
      <c r="BP576386" s="90"/>
    </row>
    <row r="576387" spans="68:68" customFormat="1">
      <c r="BP576387" s="90"/>
    </row>
    <row r="576388" spans="68:68" customFormat="1">
      <c r="BP576388" s="90"/>
    </row>
    <row r="576389" spans="68:68" customFormat="1">
      <c r="BP576389" s="90"/>
    </row>
    <row r="576390" spans="68:68" customFormat="1">
      <c r="BP576390" s="90"/>
    </row>
    <row r="576391" spans="68:68" customFormat="1">
      <c r="BP576391" s="90"/>
    </row>
    <row r="576392" spans="68:68" customFormat="1">
      <c r="BP576392" s="90"/>
    </row>
    <row r="576393" spans="68:68" customFormat="1">
      <c r="BP576393" s="90"/>
    </row>
    <row r="576394" spans="68:68" customFormat="1">
      <c r="BP576394" s="90"/>
    </row>
    <row r="576395" spans="68:68" customFormat="1">
      <c r="BP576395" s="90"/>
    </row>
    <row r="576396" spans="68:68" customFormat="1">
      <c r="BP576396" s="90"/>
    </row>
    <row r="576397" spans="68:68" customFormat="1">
      <c r="BP576397" s="90"/>
    </row>
    <row r="576398" spans="68:68" customFormat="1">
      <c r="BP576398" s="90"/>
    </row>
    <row r="576399" spans="68:68" customFormat="1">
      <c r="BP576399" s="90"/>
    </row>
    <row r="576400" spans="68:68" customFormat="1">
      <c r="BP576400" s="90"/>
    </row>
    <row r="576401" spans="68:68" customFormat="1">
      <c r="BP576401" s="90"/>
    </row>
    <row r="576402" spans="68:68" customFormat="1">
      <c r="BP576402" s="90"/>
    </row>
    <row r="576403" spans="68:68" customFormat="1">
      <c r="BP576403" s="90"/>
    </row>
    <row r="576404" spans="68:68" customFormat="1">
      <c r="BP576404" s="90"/>
    </row>
    <row r="576405" spans="68:68" customFormat="1">
      <c r="BP576405" s="90"/>
    </row>
    <row r="576406" spans="68:68" customFormat="1">
      <c r="BP576406" s="90"/>
    </row>
    <row r="576407" spans="68:68" customFormat="1">
      <c r="BP576407" s="90"/>
    </row>
    <row r="576408" spans="68:68" customFormat="1">
      <c r="BP576408" s="90"/>
    </row>
    <row r="576409" spans="68:68" customFormat="1">
      <c r="BP576409" s="90"/>
    </row>
    <row r="576410" spans="68:68" customFormat="1">
      <c r="BP576410" s="90"/>
    </row>
    <row r="576411" spans="68:68" customFormat="1">
      <c r="BP576411" s="90"/>
    </row>
    <row r="576412" spans="68:68" customFormat="1">
      <c r="BP576412" s="90"/>
    </row>
    <row r="576413" spans="68:68" customFormat="1">
      <c r="BP576413" s="90"/>
    </row>
    <row r="576414" spans="68:68" customFormat="1">
      <c r="BP576414" s="90"/>
    </row>
    <row r="576415" spans="68:68" customFormat="1">
      <c r="BP576415" s="90"/>
    </row>
    <row r="576416" spans="68:68" customFormat="1">
      <c r="BP576416" s="90"/>
    </row>
    <row r="576417" spans="68:68" customFormat="1">
      <c r="BP576417" s="90"/>
    </row>
    <row r="576418" spans="68:68" customFormat="1">
      <c r="BP576418" s="90"/>
    </row>
    <row r="576419" spans="68:68" customFormat="1">
      <c r="BP576419" s="90"/>
    </row>
    <row r="576420" spans="68:68" customFormat="1">
      <c r="BP576420" s="90"/>
    </row>
    <row r="576421" spans="68:68" customFormat="1">
      <c r="BP576421" s="90"/>
    </row>
    <row r="576422" spans="68:68" customFormat="1">
      <c r="BP576422" s="90"/>
    </row>
    <row r="576423" spans="68:68" customFormat="1">
      <c r="BP576423" s="90"/>
    </row>
    <row r="576424" spans="68:68" customFormat="1">
      <c r="BP576424" s="90"/>
    </row>
    <row r="576425" spans="68:68" customFormat="1">
      <c r="BP576425" s="90"/>
    </row>
    <row r="576426" spans="68:68" customFormat="1">
      <c r="BP576426" s="90"/>
    </row>
    <row r="576427" spans="68:68" customFormat="1">
      <c r="BP576427" s="90"/>
    </row>
    <row r="576428" spans="68:68" customFormat="1">
      <c r="BP576428" s="90"/>
    </row>
    <row r="576429" spans="68:68" customFormat="1">
      <c r="BP576429" s="90"/>
    </row>
    <row r="576430" spans="68:68" customFormat="1">
      <c r="BP576430" s="90"/>
    </row>
    <row r="576431" spans="68:68" customFormat="1">
      <c r="BP576431" s="90"/>
    </row>
    <row r="576432" spans="68:68" customFormat="1">
      <c r="BP576432" s="90"/>
    </row>
    <row r="576433" spans="68:68" customFormat="1">
      <c r="BP576433" s="90"/>
    </row>
    <row r="576434" spans="68:68" customFormat="1">
      <c r="BP576434" s="90"/>
    </row>
    <row r="576435" spans="68:68" customFormat="1">
      <c r="BP576435" s="90"/>
    </row>
    <row r="576436" spans="68:68" customFormat="1">
      <c r="BP576436" s="90"/>
    </row>
    <row r="576437" spans="68:68" customFormat="1">
      <c r="BP576437" s="90"/>
    </row>
    <row r="576438" spans="68:68" customFormat="1">
      <c r="BP576438" s="90"/>
    </row>
    <row r="576439" spans="68:68" customFormat="1">
      <c r="BP576439" s="90"/>
    </row>
    <row r="576440" spans="68:68" customFormat="1">
      <c r="BP576440" s="90"/>
    </row>
    <row r="576441" spans="68:68" customFormat="1">
      <c r="BP576441" s="90"/>
    </row>
    <row r="576442" spans="68:68" customFormat="1">
      <c r="BP576442" s="90"/>
    </row>
    <row r="576443" spans="68:68" customFormat="1">
      <c r="BP576443" s="90"/>
    </row>
    <row r="576444" spans="68:68" customFormat="1">
      <c r="BP576444" s="90"/>
    </row>
    <row r="576445" spans="68:68" customFormat="1">
      <c r="BP576445" s="90"/>
    </row>
    <row r="576446" spans="68:68" customFormat="1">
      <c r="BP576446" s="90"/>
    </row>
    <row r="576447" spans="68:68" customFormat="1">
      <c r="BP576447" s="90"/>
    </row>
    <row r="576448" spans="68:68" customFormat="1">
      <c r="BP576448" s="90"/>
    </row>
    <row r="576449" spans="68:68" customFormat="1">
      <c r="BP576449" s="90"/>
    </row>
    <row r="576450" spans="68:68" customFormat="1">
      <c r="BP576450" s="90"/>
    </row>
    <row r="576451" spans="68:68" customFormat="1">
      <c r="BP576451" s="90"/>
    </row>
    <row r="576452" spans="68:68" customFormat="1">
      <c r="BP576452" s="90"/>
    </row>
    <row r="576453" spans="68:68" customFormat="1">
      <c r="BP576453" s="90"/>
    </row>
    <row r="576454" spans="68:68" customFormat="1">
      <c r="BP576454" s="90"/>
    </row>
    <row r="576455" spans="68:68" customFormat="1">
      <c r="BP576455" s="90"/>
    </row>
    <row r="576456" spans="68:68" customFormat="1">
      <c r="BP576456" s="90"/>
    </row>
    <row r="576457" spans="68:68" customFormat="1">
      <c r="BP576457" s="90"/>
    </row>
    <row r="576458" spans="68:68" customFormat="1">
      <c r="BP576458" s="90"/>
    </row>
    <row r="576459" spans="68:68" customFormat="1">
      <c r="BP576459" s="90"/>
    </row>
    <row r="576460" spans="68:68" customFormat="1">
      <c r="BP576460" s="90"/>
    </row>
    <row r="576461" spans="68:68" customFormat="1">
      <c r="BP576461" s="90"/>
    </row>
    <row r="576462" spans="68:68" customFormat="1">
      <c r="BP576462" s="90"/>
    </row>
    <row r="576463" spans="68:68" customFormat="1">
      <c r="BP576463" s="90"/>
    </row>
    <row r="576464" spans="68:68" customFormat="1">
      <c r="BP576464" s="90"/>
    </row>
    <row r="576465" spans="68:68" customFormat="1">
      <c r="BP576465" s="90"/>
    </row>
    <row r="576466" spans="68:68" customFormat="1">
      <c r="BP576466" s="90"/>
    </row>
    <row r="576467" spans="68:68" customFormat="1">
      <c r="BP576467" s="90"/>
    </row>
    <row r="576468" spans="68:68" customFormat="1">
      <c r="BP576468" s="90"/>
    </row>
    <row r="576469" spans="68:68" customFormat="1">
      <c r="BP576469" s="90"/>
    </row>
    <row r="576470" spans="68:68" customFormat="1">
      <c r="BP576470" s="90"/>
    </row>
    <row r="576471" spans="68:68" customFormat="1">
      <c r="BP576471" s="90"/>
    </row>
    <row r="576472" spans="68:68" customFormat="1">
      <c r="BP576472" s="90"/>
    </row>
    <row r="576473" spans="68:68" customFormat="1">
      <c r="BP576473" s="90"/>
    </row>
    <row r="576474" spans="68:68" customFormat="1">
      <c r="BP576474" s="90"/>
    </row>
    <row r="576475" spans="68:68" customFormat="1">
      <c r="BP576475" s="90"/>
    </row>
    <row r="576476" spans="68:68" customFormat="1">
      <c r="BP576476" s="90"/>
    </row>
    <row r="576477" spans="68:68" customFormat="1">
      <c r="BP576477" s="90"/>
    </row>
    <row r="576478" spans="68:68" customFormat="1">
      <c r="BP576478" s="90"/>
    </row>
    <row r="576479" spans="68:68" customFormat="1">
      <c r="BP576479" s="90"/>
    </row>
    <row r="576480" spans="68:68" customFormat="1">
      <c r="BP576480" s="90"/>
    </row>
    <row r="576481" spans="68:68" customFormat="1">
      <c r="BP576481" s="90"/>
    </row>
    <row r="576482" spans="68:68" customFormat="1">
      <c r="BP576482" s="90"/>
    </row>
    <row r="576483" spans="68:68" customFormat="1">
      <c r="BP576483" s="90"/>
    </row>
    <row r="576484" spans="68:68" customFormat="1">
      <c r="BP576484" s="90"/>
    </row>
    <row r="576485" spans="68:68" customFormat="1">
      <c r="BP576485" s="90"/>
    </row>
    <row r="576486" spans="68:68" customFormat="1">
      <c r="BP576486" s="90"/>
    </row>
    <row r="576487" spans="68:68" customFormat="1">
      <c r="BP576487" s="90"/>
    </row>
    <row r="576488" spans="68:68" customFormat="1">
      <c r="BP576488" s="90"/>
    </row>
    <row r="576489" spans="68:68" customFormat="1">
      <c r="BP576489" s="90"/>
    </row>
    <row r="576490" spans="68:68" customFormat="1">
      <c r="BP576490" s="90"/>
    </row>
    <row r="576491" spans="68:68" customFormat="1">
      <c r="BP576491" s="90"/>
    </row>
    <row r="576492" spans="68:68" customFormat="1">
      <c r="BP576492" s="90"/>
    </row>
    <row r="576493" spans="68:68" customFormat="1">
      <c r="BP576493" s="90"/>
    </row>
    <row r="576494" spans="68:68" customFormat="1">
      <c r="BP576494" s="90"/>
    </row>
    <row r="576495" spans="68:68" customFormat="1">
      <c r="BP576495" s="90"/>
    </row>
    <row r="576496" spans="68:68" customFormat="1">
      <c r="BP576496" s="90"/>
    </row>
    <row r="576497" spans="68:68" customFormat="1">
      <c r="BP576497" s="90"/>
    </row>
    <row r="576498" spans="68:68" customFormat="1">
      <c r="BP576498" s="90"/>
    </row>
    <row r="576499" spans="68:68" customFormat="1">
      <c r="BP576499" s="90"/>
    </row>
    <row r="576500" spans="68:68" customFormat="1">
      <c r="BP576500" s="90"/>
    </row>
    <row r="576501" spans="68:68" customFormat="1">
      <c r="BP576501" s="90"/>
    </row>
    <row r="576502" spans="68:68" customFormat="1">
      <c r="BP576502" s="90"/>
    </row>
    <row r="576503" spans="68:68" customFormat="1">
      <c r="BP576503" s="90"/>
    </row>
    <row r="576504" spans="68:68" customFormat="1">
      <c r="BP576504" s="90"/>
    </row>
    <row r="576505" spans="68:68" customFormat="1">
      <c r="BP576505" s="90"/>
    </row>
    <row r="576506" spans="68:68" customFormat="1">
      <c r="BP576506" s="90"/>
    </row>
    <row r="576507" spans="68:68" customFormat="1">
      <c r="BP576507" s="90"/>
    </row>
    <row r="576508" spans="68:68" customFormat="1">
      <c r="BP576508" s="90"/>
    </row>
    <row r="576509" spans="68:68" customFormat="1">
      <c r="BP576509" s="90"/>
    </row>
    <row r="576510" spans="68:68" customFormat="1">
      <c r="BP576510" s="90"/>
    </row>
    <row r="576511" spans="68:68" customFormat="1">
      <c r="BP576511" s="90"/>
    </row>
    <row r="576512" spans="68:68" customFormat="1">
      <c r="BP576512" s="90"/>
    </row>
    <row r="576513" spans="68:68" customFormat="1">
      <c r="BP576513" s="90"/>
    </row>
    <row r="576514" spans="68:68" customFormat="1">
      <c r="BP576514" s="90"/>
    </row>
    <row r="576515" spans="68:68" customFormat="1">
      <c r="BP576515" s="90"/>
    </row>
    <row r="576516" spans="68:68" customFormat="1">
      <c r="BP576516" s="90"/>
    </row>
    <row r="576517" spans="68:68" customFormat="1">
      <c r="BP576517" s="90"/>
    </row>
    <row r="576518" spans="68:68" customFormat="1">
      <c r="BP576518" s="90"/>
    </row>
    <row r="576519" spans="68:68" customFormat="1">
      <c r="BP576519" s="90"/>
    </row>
    <row r="576520" spans="68:68" customFormat="1">
      <c r="BP576520" s="90"/>
    </row>
    <row r="576521" spans="68:68" customFormat="1">
      <c r="BP576521" s="90"/>
    </row>
    <row r="576522" spans="68:68" customFormat="1">
      <c r="BP576522" s="90"/>
    </row>
    <row r="576523" spans="68:68" customFormat="1">
      <c r="BP576523" s="90"/>
    </row>
    <row r="576524" spans="68:68" customFormat="1">
      <c r="BP576524" s="90"/>
    </row>
    <row r="576525" spans="68:68" customFormat="1">
      <c r="BP576525" s="90"/>
    </row>
    <row r="576526" spans="68:68" customFormat="1">
      <c r="BP576526" s="90"/>
    </row>
    <row r="576527" spans="68:68" customFormat="1">
      <c r="BP576527" s="90"/>
    </row>
    <row r="576528" spans="68:68" customFormat="1">
      <c r="BP576528" s="90"/>
    </row>
    <row r="576529" spans="68:68" customFormat="1">
      <c r="BP576529" s="90"/>
    </row>
    <row r="576530" spans="68:68" customFormat="1">
      <c r="BP576530" s="90"/>
    </row>
    <row r="576531" spans="68:68" customFormat="1">
      <c r="BP576531" s="90"/>
    </row>
    <row r="576532" spans="68:68" customFormat="1">
      <c r="BP576532" s="90"/>
    </row>
    <row r="576533" spans="68:68" customFormat="1">
      <c r="BP576533" s="90"/>
    </row>
    <row r="576534" spans="68:68" customFormat="1">
      <c r="BP576534" s="90"/>
    </row>
    <row r="576535" spans="68:68" customFormat="1">
      <c r="BP576535" s="90"/>
    </row>
    <row r="576536" spans="68:68" customFormat="1">
      <c r="BP576536" s="90"/>
    </row>
    <row r="576537" spans="68:68" customFormat="1">
      <c r="BP576537" s="90"/>
    </row>
    <row r="576538" spans="68:68" customFormat="1">
      <c r="BP576538" s="90"/>
    </row>
    <row r="576539" spans="68:68" customFormat="1">
      <c r="BP576539" s="90"/>
    </row>
    <row r="576540" spans="68:68" customFormat="1">
      <c r="BP576540" s="90"/>
    </row>
    <row r="576541" spans="68:68" customFormat="1">
      <c r="BP576541" s="90"/>
    </row>
    <row r="576542" spans="68:68" customFormat="1">
      <c r="BP576542" s="90"/>
    </row>
    <row r="576543" spans="68:68" customFormat="1">
      <c r="BP576543" s="90"/>
    </row>
    <row r="576544" spans="68:68" customFormat="1">
      <c r="BP576544" s="90"/>
    </row>
    <row r="576545" spans="68:68" customFormat="1">
      <c r="BP576545" s="90"/>
    </row>
    <row r="576546" spans="68:68" customFormat="1">
      <c r="BP576546" s="90"/>
    </row>
    <row r="576547" spans="68:68" customFormat="1">
      <c r="BP576547" s="90"/>
    </row>
    <row r="576548" spans="68:68" customFormat="1">
      <c r="BP576548" s="90"/>
    </row>
    <row r="576549" spans="68:68" customFormat="1">
      <c r="BP576549" s="90"/>
    </row>
    <row r="576550" spans="68:68" customFormat="1">
      <c r="BP576550" s="90"/>
    </row>
    <row r="576551" spans="68:68" customFormat="1">
      <c r="BP576551" s="90"/>
    </row>
    <row r="576552" spans="68:68" customFormat="1">
      <c r="BP576552" s="90"/>
    </row>
    <row r="576553" spans="68:68" customFormat="1">
      <c r="BP576553" s="90"/>
    </row>
    <row r="576554" spans="68:68" customFormat="1">
      <c r="BP576554" s="90"/>
    </row>
    <row r="576555" spans="68:68" customFormat="1">
      <c r="BP576555" s="90"/>
    </row>
    <row r="576556" spans="68:68" customFormat="1">
      <c r="BP576556" s="90"/>
    </row>
    <row r="576557" spans="68:68" customFormat="1">
      <c r="BP576557" s="90"/>
    </row>
    <row r="576558" spans="68:68" customFormat="1">
      <c r="BP576558" s="90"/>
    </row>
    <row r="576559" spans="68:68" customFormat="1">
      <c r="BP576559" s="90"/>
    </row>
    <row r="576560" spans="68:68" customFormat="1">
      <c r="BP576560" s="90"/>
    </row>
    <row r="576561" spans="68:68" customFormat="1">
      <c r="BP576561" s="90"/>
    </row>
    <row r="576562" spans="68:68" customFormat="1">
      <c r="BP576562" s="90"/>
    </row>
    <row r="576563" spans="68:68" customFormat="1">
      <c r="BP576563" s="90"/>
    </row>
    <row r="576564" spans="68:68" customFormat="1">
      <c r="BP576564" s="90"/>
    </row>
    <row r="576565" spans="68:68" customFormat="1">
      <c r="BP576565" s="90"/>
    </row>
    <row r="576566" spans="68:68" customFormat="1">
      <c r="BP576566" s="90"/>
    </row>
    <row r="576567" spans="68:68" customFormat="1">
      <c r="BP576567" s="90"/>
    </row>
    <row r="576568" spans="68:68" customFormat="1">
      <c r="BP576568" s="90"/>
    </row>
    <row r="576569" spans="68:68" customFormat="1">
      <c r="BP576569" s="90"/>
    </row>
    <row r="576570" spans="68:68" customFormat="1">
      <c r="BP576570" s="90"/>
    </row>
    <row r="576571" spans="68:68" customFormat="1">
      <c r="BP576571" s="90"/>
    </row>
    <row r="576572" spans="68:68" customFormat="1">
      <c r="BP576572" s="90"/>
    </row>
    <row r="576573" spans="68:68" customFormat="1">
      <c r="BP576573" s="90"/>
    </row>
    <row r="576574" spans="68:68" customFormat="1">
      <c r="BP576574" s="90"/>
    </row>
    <row r="576575" spans="68:68" customFormat="1">
      <c r="BP576575" s="90"/>
    </row>
    <row r="576576" spans="68:68" customFormat="1">
      <c r="BP576576" s="90"/>
    </row>
    <row r="576577" spans="68:68" customFormat="1">
      <c r="BP576577" s="90"/>
    </row>
    <row r="576578" spans="68:68" customFormat="1">
      <c r="BP576578" s="90"/>
    </row>
    <row r="576579" spans="68:68" customFormat="1">
      <c r="BP576579" s="90"/>
    </row>
    <row r="576580" spans="68:68" customFormat="1">
      <c r="BP576580" s="90"/>
    </row>
    <row r="576581" spans="68:68" customFormat="1">
      <c r="BP576581" s="90"/>
    </row>
    <row r="576582" spans="68:68" customFormat="1">
      <c r="BP576582" s="90"/>
    </row>
    <row r="576583" spans="68:68" customFormat="1">
      <c r="BP576583" s="90"/>
    </row>
    <row r="576584" spans="68:68" customFormat="1">
      <c r="BP576584" s="90"/>
    </row>
    <row r="576585" spans="68:68" customFormat="1">
      <c r="BP576585" s="90"/>
    </row>
    <row r="576586" spans="68:68" customFormat="1">
      <c r="BP576586" s="90"/>
    </row>
    <row r="576587" spans="68:68" customFormat="1">
      <c r="BP576587" s="90"/>
    </row>
    <row r="576588" spans="68:68" customFormat="1">
      <c r="BP576588" s="90"/>
    </row>
    <row r="576589" spans="68:68" customFormat="1">
      <c r="BP576589" s="90"/>
    </row>
    <row r="576590" spans="68:68" customFormat="1">
      <c r="BP576590" s="90"/>
    </row>
    <row r="576591" spans="68:68" customFormat="1">
      <c r="BP576591" s="90"/>
    </row>
    <row r="576592" spans="68:68" customFormat="1">
      <c r="BP576592" s="90"/>
    </row>
    <row r="576593" spans="68:68" customFormat="1">
      <c r="BP576593" s="90"/>
    </row>
    <row r="576594" spans="68:68" customFormat="1">
      <c r="BP576594" s="90"/>
    </row>
    <row r="576595" spans="68:68" customFormat="1">
      <c r="BP576595" s="90"/>
    </row>
    <row r="576596" spans="68:68" customFormat="1">
      <c r="BP576596" s="90"/>
    </row>
    <row r="576597" spans="68:68" customFormat="1">
      <c r="BP576597" s="90"/>
    </row>
    <row r="576598" spans="68:68" customFormat="1">
      <c r="BP576598" s="90"/>
    </row>
    <row r="576599" spans="68:68" customFormat="1">
      <c r="BP576599" s="90"/>
    </row>
    <row r="576600" spans="68:68" customFormat="1">
      <c r="BP576600" s="90"/>
    </row>
    <row r="576601" spans="68:68" customFormat="1">
      <c r="BP576601" s="90"/>
    </row>
    <row r="576602" spans="68:68" customFormat="1">
      <c r="BP576602" s="90"/>
    </row>
    <row r="576603" spans="68:68" customFormat="1">
      <c r="BP576603" s="90"/>
    </row>
    <row r="576604" spans="68:68" customFormat="1">
      <c r="BP576604" s="90"/>
    </row>
    <row r="576605" spans="68:68" customFormat="1">
      <c r="BP576605" s="90"/>
    </row>
    <row r="576606" spans="68:68" customFormat="1">
      <c r="BP576606" s="90"/>
    </row>
    <row r="576607" spans="68:68" customFormat="1">
      <c r="BP576607" s="90"/>
    </row>
    <row r="576608" spans="68:68" customFormat="1">
      <c r="BP576608" s="90"/>
    </row>
    <row r="576609" spans="68:68" customFormat="1">
      <c r="BP576609" s="90"/>
    </row>
    <row r="576610" spans="68:68" customFormat="1">
      <c r="BP576610" s="90"/>
    </row>
    <row r="576611" spans="68:68" customFormat="1">
      <c r="BP576611" s="90"/>
    </row>
    <row r="576612" spans="68:68" customFormat="1">
      <c r="BP576612" s="90"/>
    </row>
    <row r="576613" spans="68:68" customFormat="1">
      <c r="BP576613" s="90"/>
    </row>
    <row r="576614" spans="68:68" customFormat="1">
      <c r="BP576614" s="90"/>
    </row>
    <row r="576615" spans="68:68" customFormat="1">
      <c r="BP576615" s="90"/>
    </row>
    <row r="576616" spans="68:68" customFormat="1">
      <c r="BP576616" s="90"/>
    </row>
    <row r="576617" spans="68:68" customFormat="1">
      <c r="BP576617" s="90"/>
    </row>
    <row r="576618" spans="68:68" customFormat="1">
      <c r="BP576618" s="90"/>
    </row>
    <row r="576619" spans="68:68" customFormat="1">
      <c r="BP576619" s="90"/>
    </row>
    <row r="576620" spans="68:68" customFormat="1">
      <c r="BP576620" s="90"/>
    </row>
    <row r="576621" spans="68:68" customFormat="1">
      <c r="BP576621" s="90"/>
    </row>
    <row r="576622" spans="68:68" customFormat="1">
      <c r="BP576622" s="90"/>
    </row>
    <row r="576623" spans="68:68" customFormat="1">
      <c r="BP576623" s="90"/>
    </row>
    <row r="576624" spans="68:68" customFormat="1">
      <c r="BP576624" s="90"/>
    </row>
    <row r="576625" spans="68:68" customFormat="1">
      <c r="BP576625" s="90"/>
    </row>
    <row r="576626" spans="68:68" customFormat="1">
      <c r="BP576626" s="90"/>
    </row>
    <row r="576627" spans="68:68" customFormat="1">
      <c r="BP576627" s="90"/>
    </row>
    <row r="576628" spans="68:68" customFormat="1">
      <c r="BP576628" s="90"/>
    </row>
    <row r="576629" spans="68:68" customFormat="1">
      <c r="BP576629" s="90"/>
    </row>
    <row r="576630" spans="68:68" customFormat="1">
      <c r="BP576630" s="90"/>
    </row>
    <row r="576631" spans="68:68" customFormat="1">
      <c r="BP576631" s="90"/>
    </row>
    <row r="576632" spans="68:68" customFormat="1">
      <c r="BP576632" s="90"/>
    </row>
    <row r="576633" spans="68:68" customFormat="1">
      <c r="BP576633" s="90"/>
    </row>
    <row r="576634" spans="68:68" customFormat="1">
      <c r="BP576634" s="90"/>
    </row>
    <row r="576635" spans="68:68" customFormat="1">
      <c r="BP576635" s="90"/>
    </row>
    <row r="576636" spans="68:68" customFormat="1">
      <c r="BP576636" s="90"/>
    </row>
    <row r="576637" spans="68:68" customFormat="1">
      <c r="BP576637" s="90"/>
    </row>
    <row r="576638" spans="68:68" customFormat="1">
      <c r="BP576638" s="90"/>
    </row>
    <row r="576639" spans="68:68" customFormat="1">
      <c r="BP576639" s="90"/>
    </row>
    <row r="576640" spans="68:68" customFormat="1">
      <c r="BP576640" s="90"/>
    </row>
    <row r="576641" spans="68:68" customFormat="1">
      <c r="BP576641" s="90"/>
    </row>
    <row r="576642" spans="68:68" customFormat="1">
      <c r="BP576642" s="90"/>
    </row>
    <row r="576643" spans="68:68" customFormat="1">
      <c r="BP576643" s="90"/>
    </row>
    <row r="576644" spans="68:68" customFormat="1">
      <c r="BP576644" s="90"/>
    </row>
    <row r="576645" spans="68:68" customFormat="1">
      <c r="BP576645" s="90"/>
    </row>
    <row r="576646" spans="68:68" customFormat="1">
      <c r="BP576646" s="90"/>
    </row>
    <row r="576647" spans="68:68" customFormat="1">
      <c r="BP576647" s="90"/>
    </row>
    <row r="576648" spans="68:68" customFormat="1">
      <c r="BP576648" s="90"/>
    </row>
    <row r="576649" spans="68:68" customFormat="1">
      <c r="BP576649" s="90"/>
    </row>
    <row r="576650" spans="68:68" customFormat="1">
      <c r="BP576650" s="90"/>
    </row>
    <row r="576651" spans="68:68" customFormat="1">
      <c r="BP576651" s="90"/>
    </row>
    <row r="576652" spans="68:68" customFormat="1">
      <c r="BP576652" s="90"/>
    </row>
    <row r="576653" spans="68:68" customFormat="1">
      <c r="BP576653" s="90"/>
    </row>
    <row r="576654" spans="68:68" customFormat="1">
      <c r="BP576654" s="90"/>
    </row>
    <row r="576655" spans="68:68" customFormat="1">
      <c r="BP576655" s="90"/>
    </row>
    <row r="576656" spans="68:68" customFormat="1">
      <c r="BP576656" s="90"/>
    </row>
    <row r="576657" spans="68:68" customFormat="1">
      <c r="BP576657" s="90"/>
    </row>
    <row r="576658" spans="68:68" customFormat="1">
      <c r="BP576658" s="90"/>
    </row>
    <row r="576659" spans="68:68" customFormat="1">
      <c r="BP576659" s="90"/>
    </row>
    <row r="576660" spans="68:68" customFormat="1">
      <c r="BP576660" s="90"/>
    </row>
    <row r="576661" spans="68:68" customFormat="1">
      <c r="BP576661" s="90"/>
    </row>
    <row r="576662" spans="68:68" customFormat="1">
      <c r="BP576662" s="90"/>
    </row>
    <row r="576663" spans="68:68" customFormat="1">
      <c r="BP576663" s="90"/>
    </row>
    <row r="576664" spans="68:68" customFormat="1">
      <c r="BP576664" s="90"/>
    </row>
    <row r="576665" spans="68:68" customFormat="1">
      <c r="BP576665" s="90"/>
    </row>
    <row r="576666" spans="68:68" customFormat="1">
      <c r="BP576666" s="90"/>
    </row>
    <row r="576667" spans="68:68" customFormat="1">
      <c r="BP576667" s="90"/>
    </row>
    <row r="576668" spans="68:68" customFormat="1">
      <c r="BP576668" s="90"/>
    </row>
    <row r="576669" spans="68:68" customFormat="1">
      <c r="BP576669" s="90"/>
    </row>
    <row r="576670" spans="68:68" customFormat="1">
      <c r="BP576670" s="90"/>
    </row>
    <row r="576671" spans="68:68" customFormat="1">
      <c r="BP576671" s="90"/>
    </row>
    <row r="576672" spans="68:68" customFormat="1">
      <c r="BP576672" s="90"/>
    </row>
    <row r="576673" spans="68:68" customFormat="1">
      <c r="BP576673" s="90"/>
    </row>
    <row r="576674" spans="68:68" customFormat="1">
      <c r="BP576674" s="90"/>
    </row>
    <row r="576675" spans="68:68" customFormat="1">
      <c r="BP576675" s="90"/>
    </row>
    <row r="576676" spans="68:68" customFormat="1">
      <c r="BP576676" s="90"/>
    </row>
    <row r="576677" spans="68:68" customFormat="1">
      <c r="BP576677" s="90"/>
    </row>
    <row r="576678" spans="68:68" customFormat="1">
      <c r="BP576678" s="90"/>
    </row>
    <row r="576679" spans="68:68" customFormat="1">
      <c r="BP576679" s="90"/>
    </row>
    <row r="576680" spans="68:68" customFormat="1">
      <c r="BP576680" s="90"/>
    </row>
    <row r="576681" spans="68:68" customFormat="1">
      <c r="BP576681" s="90"/>
    </row>
    <row r="576682" spans="68:68" customFormat="1">
      <c r="BP576682" s="90"/>
    </row>
    <row r="576683" spans="68:68" customFormat="1">
      <c r="BP576683" s="90"/>
    </row>
    <row r="576684" spans="68:68" customFormat="1">
      <c r="BP576684" s="90"/>
    </row>
    <row r="576685" spans="68:68" customFormat="1">
      <c r="BP576685" s="90"/>
    </row>
    <row r="576686" spans="68:68" customFormat="1">
      <c r="BP576686" s="90"/>
    </row>
    <row r="576687" spans="68:68" customFormat="1">
      <c r="BP576687" s="90"/>
    </row>
    <row r="576688" spans="68:68" customFormat="1">
      <c r="BP576688" s="90"/>
    </row>
    <row r="576689" spans="68:68" customFormat="1">
      <c r="BP576689" s="90"/>
    </row>
    <row r="576690" spans="68:68" customFormat="1">
      <c r="BP576690" s="90"/>
    </row>
    <row r="576691" spans="68:68" customFormat="1">
      <c r="BP576691" s="90"/>
    </row>
    <row r="576692" spans="68:68" customFormat="1">
      <c r="BP576692" s="90"/>
    </row>
    <row r="576693" spans="68:68" customFormat="1">
      <c r="BP576693" s="90"/>
    </row>
    <row r="576694" spans="68:68" customFormat="1">
      <c r="BP576694" s="90"/>
    </row>
    <row r="576695" spans="68:68" customFormat="1">
      <c r="BP576695" s="90"/>
    </row>
    <row r="576696" spans="68:68" customFormat="1">
      <c r="BP576696" s="90"/>
    </row>
    <row r="576697" spans="68:68" customFormat="1">
      <c r="BP576697" s="90"/>
    </row>
    <row r="576698" spans="68:68" customFormat="1">
      <c r="BP576698" s="90"/>
    </row>
    <row r="576699" spans="68:68" customFormat="1">
      <c r="BP576699" s="90"/>
    </row>
    <row r="576700" spans="68:68" customFormat="1">
      <c r="BP576700" s="90"/>
    </row>
    <row r="576701" spans="68:68" customFormat="1">
      <c r="BP576701" s="90"/>
    </row>
    <row r="576702" spans="68:68" customFormat="1">
      <c r="BP576702" s="90"/>
    </row>
    <row r="576703" spans="68:68" customFormat="1">
      <c r="BP576703" s="90"/>
    </row>
    <row r="576704" spans="68:68" customFormat="1">
      <c r="BP576704" s="90"/>
    </row>
    <row r="576705" spans="68:68" customFormat="1">
      <c r="BP576705" s="90"/>
    </row>
    <row r="576706" spans="68:68" customFormat="1">
      <c r="BP576706" s="90"/>
    </row>
    <row r="576707" spans="68:68" customFormat="1">
      <c r="BP576707" s="90"/>
    </row>
    <row r="576708" spans="68:68" customFormat="1">
      <c r="BP576708" s="90"/>
    </row>
    <row r="576709" spans="68:68" customFormat="1">
      <c r="BP576709" s="90"/>
    </row>
    <row r="576710" spans="68:68" customFormat="1">
      <c r="BP576710" s="90"/>
    </row>
    <row r="576711" spans="68:68" customFormat="1">
      <c r="BP576711" s="90"/>
    </row>
    <row r="576712" spans="68:68" customFormat="1">
      <c r="BP576712" s="90"/>
    </row>
    <row r="576713" spans="68:68" customFormat="1">
      <c r="BP576713" s="90"/>
    </row>
    <row r="576714" spans="68:68" customFormat="1">
      <c r="BP576714" s="90"/>
    </row>
    <row r="576715" spans="68:68" customFormat="1">
      <c r="BP576715" s="90"/>
    </row>
    <row r="576716" spans="68:68" customFormat="1">
      <c r="BP576716" s="90"/>
    </row>
    <row r="576717" spans="68:68" customFormat="1">
      <c r="BP576717" s="90"/>
    </row>
    <row r="576718" spans="68:68" customFormat="1">
      <c r="BP576718" s="90"/>
    </row>
    <row r="576719" spans="68:68" customFormat="1">
      <c r="BP576719" s="90"/>
    </row>
    <row r="576720" spans="68:68" customFormat="1">
      <c r="BP576720" s="90"/>
    </row>
    <row r="576721" spans="68:68" customFormat="1">
      <c r="BP576721" s="90"/>
    </row>
    <row r="576722" spans="68:68" customFormat="1">
      <c r="BP576722" s="90"/>
    </row>
    <row r="576723" spans="68:68" customFormat="1">
      <c r="BP576723" s="90"/>
    </row>
    <row r="576724" spans="68:68" customFormat="1">
      <c r="BP576724" s="90"/>
    </row>
    <row r="576725" spans="68:68" customFormat="1">
      <c r="BP576725" s="90"/>
    </row>
    <row r="576726" spans="68:68" customFormat="1">
      <c r="BP576726" s="90"/>
    </row>
    <row r="576727" spans="68:68" customFormat="1">
      <c r="BP576727" s="90"/>
    </row>
    <row r="576728" spans="68:68" customFormat="1">
      <c r="BP576728" s="90"/>
    </row>
    <row r="576729" spans="68:68" customFormat="1">
      <c r="BP576729" s="90"/>
    </row>
    <row r="576730" spans="68:68" customFormat="1">
      <c r="BP576730" s="90"/>
    </row>
    <row r="576731" spans="68:68" customFormat="1">
      <c r="BP576731" s="90"/>
    </row>
    <row r="576732" spans="68:68" customFormat="1">
      <c r="BP576732" s="90"/>
    </row>
    <row r="576733" spans="68:68" customFormat="1">
      <c r="BP576733" s="90"/>
    </row>
    <row r="576734" spans="68:68" customFormat="1">
      <c r="BP576734" s="90"/>
    </row>
    <row r="576735" spans="68:68" customFormat="1">
      <c r="BP576735" s="90"/>
    </row>
    <row r="576736" spans="68:68" customFormat="1">
      <c r="BP576736" s="90"/>
    </row>
    <row r="576737" spans="68:68" customFormat="1">
      <c r="BP576737" s="90"/>
    </row>
    <row r="576738" spans="68:68" customFormat="1">
      <c r="BP576738" s="90"/>
    </row>
    <row r="576739" spans="68:68" customFormat="1">
      <c r="BP576739" s="90"/>
    </row>
    <row r="576740" spans="68:68" customFormat="1">
      <c r="BP576740" s="90"/>
    </row>
    <row r="576741" spans="68:68" customFormat="1">
      <c r="BP576741" s="90"/>
    </row>
    <row r="576742" spans="68:68" customFormat="1">
      <c r="BP576742" s="90"/>
    </row>
    <row r="576743" spans="68:68" customFormat="1">
      <c r="BP576743" s="90"/>
    </row>
    <row r="576744" spans="68:68" customFormat="1">
      <c r="BP576744" s="90"/>
    </row>
    <row r="576745" spans="68:68" customFormat="1">
      <c r="BP576745" s="90"/>
    </row>
    <row r="576746" spans="68:68" customFormat="1">
      <c r="BP576746" s="90"/>
    </row>
    <row r="576747" spans="68:68" customFormat="1">
      <c r="BP576747" s="90"/>
    </row>
    <row r="576748" spans="68:68" customFormat="1">
      <c r="BP576748" s="90"/>
    </row>
    <row r="576749" spans="68:68" customFormat="1">
      <c r="BP576749" s="90"/>
    </row>
    <row r="576750" spans="68:68" customFormat="1">
      <c r="BP576750" s="90"/>
    </row>
    <row r="576751" spans="68:68" customFormat="1">
      <c r="BP576751" s="90"/>
    </row>
    <row r="576752" spans="68:68" customFormat="1">
      <c r="BP576752" s="90"/>
    </row>
    <row r="576753" spans="68:68" customFormat="1">
      <c r="BP576753" s="90"/>
    </row>
    <row r="576754" spans="68:68" customFormat="1">
      <c r="BP576754" s="90"/>
    </row>
    <row r="576755" spans="68:68" customFormat="1">
      <c r="BP576755" s="90"/>
    </row>
    <row r="576756" spans="68:68" customFormat="1">
      <c r="BP576756" s="90"/>
    </row>
    <row r="576757" spans="68:68" customFormat="1">
      <c r="BP576757" s="90"/>
    </row>
    <row r="576758" spans="68:68" customFormat="1">
      <c r="BP576758" s="90"/>
    </row>
    <row r="576759" spans="68:68" customFormat="1">
      <c r="BP576759" s="90"/>
    </row>
    <row r="576760" spans="68:68" customFormat="1">
      <c r="BP576760" s="90"/>
    </row>
    <row r="576761" spans="68:68" customFormat="1">
      <c r="BP576761" s="90"/>
    </row>
    <row r="576762" spans="68:68" customFormat="1">
      <c r="BP576762" s="90"/>
    </row>
    <row r="576763" spans="68:68" customFormat="1">
      <c r="BP576763" s="90"/>
    </row>
    <row r="576764" spans="68:68" customFormat="1">
      <c r="BP576764" s="90"/>
    </row>
    <row r="576765" spans="68:68" customFormat="1">
      <c r="BP576765" s="90"/>
    </row>
    <row r="576766" spans="68:68" customFormat="1">
      <c r="BP576766" s="90"/>
    </row>
    <row r="576767" spans="68:68" customFormat="1">
      <c r="BP576767" s="90"/>
    </row>
    <row r="576768" spans="68:68" customFormat="1">
      <c r="BP576768" s="90"/>
    </row>
    <row r="576769" spans="68:68" customFormat="1">
      <c r="BP576769" s="90"/>
    </row>
    <row r="576770" spans="68:68" customFormat="1">
      <c r="BP576770" s="90"/>
    </row>
    <row r="576771" spans="68:68" customFormat="1">
      <c r="BP576771" s="90"/>
    </row>
    <row r="576772" spans="68:68" customFormat="1">
      <c r="BP576772" s="90"/>
    </row>
    <row r="576773" spans="68:68" customFormat="1">
      <c r="BP576773" s="90"/>
    </row>
    <row r="576774" spans="68:68" customFormat="1">
      <c r="BP576774" s="90"/>
    </row>
    <row r="576775" spans="68:68" customFormat="1">
      <c r="BP576775" s="90"/>
    </row>
    <row r="576776" spans="68:68" customFormat="1">
      <c r="BP576776" s="90"/>
    </row>
    <row r="576777" spans="68:68" customFormat="1">
      <c r="BP576777" s="90"/>
    </row>
    <row r="576778" spans="68:68" customFormat="1">
      <c r="BP576778" s="90"/>
    </row>
    <row r="576779" spans="68:68" customFormat="1">
      <c r="BP576779" s="90"/>
    </row>
    <row r="576780" spans="68:68" customFormat="1">
      <c r="BP576780" s="90"/>
    </row>
    <row r="576781" spans="68:68" customFormat="1">
      <c r="BP576781" s="90"/>
    </row>
    <row r="576782" spans="68:68" customFormat="1">
      <c r="BP576782" s="90"/>
    </row>
    <row r="576783" spans="68:68" customFormat="1">
      <c r="BP576783" s="90"/>
    </row>
    <row r="576784" spans="68:68" customFormat="1">
      <c r="BP576784" s="90"/>
    </row>
    <row r="576785" spans="68:68" customFormat="1">
      <c r="BP576785" s="90"/>
    </row>
    <row r="576786" spans="68:68" customFormat="1">
      <c r="BP576786" s="90"/>
    </row>
    <row r="576787" spans="68:68" customFormat="1">
      <c r="BP576787" s="90"/>
    </row>
    <row r="576788" spans="68:68" customFormat="1">
      <c r="BP576788" s="90"/>
    </row>
    <row r="576789" spans="68:68" customFormat="1">
      <c r="BP576789" s="90"/>
    </row>
    <row r="576790" spans="68:68" customFormat="1">
      <c r="BP576790" s="90"/>
    </row>
    <row r="576791" spans="68:68" customFormat="1">
      <c r="BP576791" s="90"/>
    </row>
    <row r="576792" spans="68:68" customFormat="1">
      <c r="BP576792" s="90"/>
    </row>
    <row r="576793" spans="68:68" customFormat="1">
      <c r="BP576793" s="90"/>
    </row>
    <row r="576794" spans="68:68" customFormat="1">
      <c r="BP576794" s="90"/>
    </row>
    <row r="576795" spans="68:68" customFormat="1">
      <c r="BP576795" s="90"/>
    </row>
    <row r="576796" spans="68:68" customFormat="1">
      <c r="BP576796" s="90"/>
    </row>
    <row r="576797" spans="68:68" customFormat="1">
      <c r="BP576797" s="90"/>
    </row>
    <row r="576798" spans="68:68" customFormat="1">
      <c r="BP576798" s="90"/>
    </row>
    <row r="576799" spans="68:68" customFormat="1">
      <c r="BP576799" s="90"/>
    </row>
    <row r="576800" spans="68:68" customFormat="1">
      <c r="BP576800" s="90"/>
    </row>
    <row r="576801" spans="68:68" customFormat="1">
      <c r="BP576801" s="90"/>
    </row>
    <row r="576802" spans="68:68" customFormat="1">
      <c r="BP576802" s="90"/>
    </row>
    <row r="576803" spans="68:68" customFormat="1">
      <c r="BP576803" s="90"/>
    </row>
    <row r="576804" spans="68:68" customFormat="1">
      <c r="BP576804" s="90"/>
    </row>
    <row r="576805" spans="68:68" customFormat="1">
      <c r="BP576805" s="90"/>
    </row>
    <row r="576806" spans="68:68" customFormat="1">
      <c r="BP576806" s="90"/>
    </row>
    <row r="576807" spans="68:68" customFormat="1">
      <c r="BP576807" s="90"/>
    </row>
    <row r="576808" spans="68:68" customFormat="1">
      <c r="BP576808" s="90"/>
    </row>
    <row r="576809" spans="68:68" customFormat="1">
      <c r="BP576809" s="90"/>
    </row>
    <row r="576810" spans="68:68" customFormat="1">
      <c r="BP576810" s="90"/>
    </row>
    <row r="576811" spans="68:68" customFormat="1">
      <c r="BP576811" s="90"/>
    </row>
    <row r="576812" spans="68:68" customFormat="1">
      <c r="BP576812" s="90"/>
    </row>
    <row r="576813" spans="68:68" customFormat="1">
      <c r="BP576813" s="90"/>
    </row>
    <row r="576814" spans="68:68" customFormat="1">
      <c r="BP576814" s="90"/>
    </row>
    <row r="576815" spans="68:68" customFormat="1">
      <c r="BP576815" s="90"/>
    </row>
    <row r="576816" spans="68:68" customFormat="1">
      <c r="BP576816" s="90"/>
    </row>
    <row r="576817" spans="68:68" customFormat="1">
      <c r="BP576817" s="90"/>
    </row>
    <row r="576818" spans="68:68" customFormat="1">
      <c r="BP576818" s="90"/>
    </row>
    <row r="576819" spans="68:68" customFormat="1">
      <c r="BP576819" s="90"/>
    </row>
    <row r="576820" spans="68:68" customFormat="1">
      <c r="BP576820" s="90"/>
    </row>
    <row r="576821" spans="68:68" customFormat="1">
      <c r="BP576821" s="90"/>
    </row>
    <row r="576822" spans="68:68" customFormat="1">
      <c r="BP576822" s="90"/>
    </row>
    <row r="576823" spans="68:68" customFormat="1">
      <c r="BP576823" s="90"/>
    </row>
    <row r="576824" spans="68:68" customFormat="1">
      <c r="BP576824" s="90"/>
    </row>
    <row r="576825" spans="68:68" customFormat="1">
      <c r="BP576825" s="90"/>
    </row>
    <row r="576826" spans="68:68" customFormat="1">
      <c r="BP576826" s="90"/>
    </row>
    <row r="576827" spans="68:68" customFormat="1">
      <c r="BP576827" s="90"/>
    </row>
    <row r="576828" spans="68:68" customFormat="1">
      <c r="BP576828" s="90"/>
    </row>
    <row r="576829" spans="68:68" customFormat="1">
      <c r="BP576829" s="90"/>
    </row>
    <row r="576830" spans="68:68" customFormat="1">
      <c r="BP576830" s="90"/>
    </row>
    <row r="576831" spans="68:68" customFormat="1">
      <c r="BP576831" s="90"/>
    </row>
    <row r="576832" spans="68:68" customFormat="1">
      <c r="BP576832" s="90"/>
    </row>
    <row r="576833" spans="68:68" customFormat="1">
      <c r="BP576833" s="90"/>
    </row>
    <row r="576834" spans="68:68" customFormat="1">
      <c r="BP576834" s="90"/>
    </row>
    <row r="576835" spans="68:68" customFormat="1">
      <c r="BP576835" s="90"/>
    </row>
    <row r="576836" spans="68:68" customFormat="1">
      <c r="BP576836" s="90"/>
    </row>
    <row r="576837" spans="68:68" customFormat="1">
      <c r="BP576837" s="90"/>
    </row>
    <row r="576838" spans="68:68" customFormat="1">
      <c r="BP576838" s="90"/>
    </row>
    <row r="576839" spans="68:68" customFormat="1">
      <c r="BP576839" s="90"/>
    </row>
    <row r="576840" spans="68:68" customFormat="1">
      <c r="BP576840" s="90"/>
    </row>
    <row r="576841" spans="68:68" customFormat="1">
      <c r="BP576841" s="90"/>
    </row>
    <row r="576842" spans="68:68" customFormat="1">
      <c r="BP576842" s="90"/>
    </row>
    <row r="576843" spans="68:68" customFormat="1">
      <c r="BP576843" s="90"/>
    </row>
    <row r="576844" spans="68:68" customFormat="1">
      <c r="BP576844" s="90"/>
    </row>
    <row r="576845" spans="68:68" customFormat="1">
      <c r="BP576845" s="90"/>
    </row>
    <row r="576846" spans="68:68" customFormat="1">
      <c r="BP576846" s="90"/>
    </row>
    <row r="576847" spans="68:68" customFormat="1">
      <c r="BP576847" s="90"/>
    </row>
    <row r="576848" spans="68:68" customFormat="1">
      <c r="BP576848" s="90"/>
    </row>
    <row r="576849" spans="68:68" customFormat="1">
      <c r="BP576849" s="90"/>
    </row>
    <row r="576850" spans="68:68" customFormat="1">
      <c r="BP576850" s="90"/>
    </row>
    <row r="576851" spans="68:68" customFormat="1">
      <c r="BP576851" s="90"/>
    </row>
    <row r="576852" spans="68:68" customFormat="1">
      <c r="BP576852" s="90"/>
    </row>
    <row r="576853" spans="68:68" customFormat="1">
      <c r="BP576853" s="90"/>
    </row>
    <row r="576854" spans="68:68" customFormat="1">
      <c r="BP576854" s="90"/>
    </row>
    <row r="576855" spans="68:68" customFormat="1">
      <c r="BP576855" s="90"/>
    </row>
    <row r="576856" spans="68:68" customFormat="1">
      <c r="BP576856" s="90"/>
    </row>
    <row r="576857" spans="68:68" customFormat="1">
      <c r="BP576857" s="90"/>
    </row>
    <row r="576858" spans="68:68" customFormat="1">
      <c r="BP576858" s="90"/>
    </row>
    <row r="576859" spans="68:68" customFormat="1">
      <c r="BP576859" s="90"/>
    </row>
    <row r="576860" spans="68:68" customFormat="1">
      <c r="BP576860" s="90"/>
    </row>
    <row r="576861" spans="68:68" customFormat="1">
      <c r="BP576861" s="90"/>
    </row>
    <row r="576862" spans="68:68" customFormat="1">
      <c r="BP576862" s="90"/>
    </row>
    <row r="576863" spans="68:68" customFormat="1">
      <c r="BP576863" s="90"/>
    </row>
    <row r="576864" spans="68:68" customFormat="1">
      <c r="BP576864" s="90"/>
    </row>
    <row r="576865" spans="68:68" customFormat="1">
      <c r="BP576865" s="90"/>
    </row>
    <row r="576866" spans="68:68" customFormat="1">
      <c r="BP576866" s="90"/>
    </row>
    <row r="576867" spans="68:68" customFormat="1">
      <c r="BP576867" s="90"/>
    </row>
    <row r="576868" spans="68:68" customFormat="1">
      <c r="BP576868" s="90"/>
    </row>
    <row r="576869" spans="68:68" customFormat="1">
      <c r="BP576869" s="90"/>
    </row>
    <row r="576870" spans="68:68" customFormat="1">
      <c r="BP576870" s="90"/>
    </row>
    <row r="576871" spans="68:68" customFormat="1">
      <c r="BP576871" s="90"/>
    </row>
    <row r="576872" spans="68:68" customFormat="1">
      <c r="BP576872" s="90"/>
    </row>
    <row r="576873" spans="68:68" customFormat="1">
      <c r="BP576873" s="90"/>
    </row>
    <row r="576874" spans="68:68" customFormat="1">
      <c r="BP576874" s="90"/>
    </row>
    <row r="576875" spans="68:68" customFormat="1">
      <c r="BP576875" s="90"/>
    </row>
    <row r="576876" spans="68:68" customFormat="1">
      <c r="BP576876" s="90"/>
    </row>
    <row r="576877" spans="68:68" customFormat="1">
      <c r="BP576877" s="90"/>
    </row>
    <row r="576878" spans="68:68" customFormat="1">
      <c r="BP576878" s="90"/>
    </row>
    <row r="576879" spans="68:68" customFormat="1">
      <c r="BP576879" s="90"/>
    </row>
    <row r="576880" spans="68:68" customFormat="1">
      <c r="BP576880" s="90"/>
    </row>
    <row r="576881" spans="68:68" customFormat="1">
      <c r="BP576881" s="90"/>
    </row>
    <row r="576882" spans="68:68" customFormat="1">
      <c r="BP576882" s="90"/>
    </row>
    <row r="576883" spans="68:68" customFormat="1">
      <c r="BP576883" s="90"/>
    </row>
    <row r="576884" spans="68:68" customFormat="1">
      <c r="BP576884" s="90"/>
    </row>
    <row r="576885" spans="68:68" customFormat="1">
      <c r="BP576885" s="90"/>
    </row>
    <row r="576886" spans="68:68" customFormat="1">
      <c r="BP576886" s="90"/>
    </row>
    <row r="576887" spans="68:68" customFormat="1">
      <c r="BP576887" s="90"/>
    </row>
    <row r="576888" spans="68:68" customFormat="1">
      <c r="BP576888" s="90"/>
    </row>
    <row r="576889" spans="68:68" customFormat="1">
      <c r="BP576889" s="90"/>
    </row>
    <row r="576890" spans="68:68" customFormat="1">
      <c r="BP576890" s="90"/>
    </row>
    <row r="576891" spans="68:68" customFormat="1">
      <c r="BP576891" s="90"/>
    </row>
    <row r="576892" spans="68:68" customFormat="1">
      <c r="BP576892" s="90"/>
    </row>
    <row r="576893" spans="68:68" customFormat="1">
      <c r="BP576893" s="90"/>
    </row>
    <row r="576894" spans="68:68" customFormat="1">
      <c r="BP576894" s="90"/>
    </row>
    <row r="576895" spans="68:68" customFormat="1">
      <c r="BP576895" s="90"/>
    </row>
    <row r="576896" spans="68:68" customFormat="1">
      <c r="BP576896" s="90"/>
    </row>
    <row r="576897" spans="68:68" customFormat="1">
      <c r="BP576897" s="90"/>
    </row>
    <row r="576898" spans="68:68" customFormat="1">
      <c r="BP576898" s="90"/>
    </row>
    <row r="576899" spans="68:68" customFormat="1">
      <c r="BP576899" s="90"/>
    </row>
    <row r="576900" spans="68:68" customFormat="1">
      <c r="BP576900" s="90"/>
    </row>
    <row r="576901" spans="68:68" customFormat="1">
      <c r="BP576901" s="90"/>
    </row>
    <row r="576902" spans="68:68" customFormat="1">
      <c r="BP576902" s="90"/>
    </row>
    <row r="576903" spans="68:68" customFormat="1">
      <c r="BP576903" s="90"/>
    </row>
    <row r="576904" spans="68:68" customFormat="1">
      <c r="BP576904" s="90"/>
    </row>
    <row r="576905" spans="68:68" customFormat="1">
      <c r="BP576905" s="90"/>
    </row>
    <row r="576906" spans="68:68" customFormat="1">
      <c r="BP576906" s="90"/>
    </row>
    <row r="576907" spans="68:68" customFormat="1">
      <c r="BP576907" s="90"/>
    </row>
    <row r="576908" spans="68:68" customFormat="1">
      <c r="BP576908" s="90"/>
    </row>
    <row r="576909" spans="68:68" customFormat="1">
      <c r="BP576909" s="90"/>
    </row>
    <row r="576910" spans="68:68" customFormat="1">
      <c r="BP576910" s="90"/>
    </row>
    <row r="576911" spans="68:68" customFormat="1">
      <c r="BP576911" s="90"/>
    </row>
    <row r="576912" spans="68:68" customFormat="1">
      <c r="BP576912" s="90"/>
    </row>
    <row r="576913" spans="68:68" customFormat="1">
      <c r="BP576913" s="90"/>
    </row>
    <row r="576914" spans="68:68" customFormat="1">
      <c r="BP576914" s="90"/>
    </row>
    <row r="576915" spans="68:68" customFormat="1">
      <c r="BP576915" s="90"/>
    </row>
    <row r="576916" spans="68:68" customFormat="1">
      <c r="BP576916" s="90"/>
    </row>
    <row r="576917" spans="68:68" customFormat="1">
      <c r="BP576917" s="90"/>
    </row>
    <row r="576918" spans="68:68" customFormat="1">
      <c r="BP576918" s="90"/>
    </row>
    <row r="576919" spans="68:68" customFormat="1">
      <c r="BP576919" s="90"/>
    </row>
    <row r="576920" spans="68:68" customFormat="1">
      <c r="BP576920" s="90"/>
    </row>
    <row r="576921" spans="68:68" customFormat="1">
      <c r="BP576921" s="90"/>
    </row>
    <row r="576922" spans="68:68" customFormat="1">
      <c r="BP576922" s="90"/>
    </row>
    <row r="576923" spans="68:68" customFormat="1">
      <c r="BP576923" s="90"/>
    </row>
    <row r="576924" spans="68:68" customFormat="1">
      <c r="BP576924" s="90"/>
    </row>
    <row r="576925" spans="68:68" customFormat="1">
      <c r="BP576925" s="90"/>
    </row>
    <row r="576926" spans="68:68" customFormat="1">
      <c r="BP576926" s="90"/>
    </row>
    <row r="576927" spans="68:68" customFormat="1">
      <c r="BP576927" s="90"/>
    </row>
    <row r="576928" spans="68:68" customFormat="1">
      <c r="BP576928" s="90"/>
    </row>
    <row r="576929" spans="68:68" customFormat="1">
      <c r="BP576929" s="90"/>
    </row>
    <row r="576930" spans="68:68" customFormat="1">
      <c r="BP576930" s="90"/>
    </row>
    <row r="576931" spans="68:68" customFormat="1">
      <c r="BP576931" s="90"/>
    </row>
    <row r="576932" spans="68:68" customFormat="1">
      <c r="BP576932" s="90"/>
    </row>
    <row r="576933" spans="68:68" customFormat="1">
      <c r="BP576933" s="90"/>
    </row>
    <row r="576934" spans="68:68" customFormat="1">
      <c r="BP576934" s="90"/>
    </row>
    <row r="576935" spans="68:68" customFormat="1">
      <c r="BP576935" s="90"/>
    </row>
    <row r="576936" spans="68:68" customFormat="1">
      <c r="BP576936" s="90"/>
    </row>
    <row r="576937" spans="68:68" customFormat="1">
      <c r="BP576937" s="90"/>
    </row>
    <row r="576938" spans="68:68" customFormat="1">
      <c r="BP576938" s="90"/>
    </row>
    <row r="576939" spans="68:68" customFormat="1">
      <c r="BP576939" s="90"/>
    </row>
    <row r="576940" spans="68:68" customFormat="1">
      <c r="BP576940" s="90"/>
    </row>
    <row r="576941" spans="68:68" customFormat="1">
      <c r="BP576941" s="90"/>
    </row>
    <row r="576942" spans="68:68" customFormat="1">
      <c r="BP576942" s="90"/>
    </row>
    <row r="576943" spans="68:68" customFormat="1">
      <c r="BP576943" s="90"/>
    </row>
    <row r="576944" spans="68:68" customFormat="1">
      <c r="BP576944" s="90"/>
    </row>
    <row r="576945" spans="68:68" customFormat="1">
      <c r="BP576945" s="90"/>
    </row>
    <row r="576946" spans="68:68" customFormat="1">
      <c r="BP576946" s="90"/>
    </row>
    <row r="576947" spans="68:68" customFormat="1">
      <c r="BP576947" s="90"/>
    </row>
    <row r="576948" spans="68:68" customFormat="1">
      <c r="BP576948" s="90"/>
    </row>
    <row r="576949" spans="68:68" customFormat="1">
      <c r="BP576949" s="90"/>
    </row>
    <row r="576950" spans="68:68" customFormat="1">
      <c r="BP576950" s="90"/>
    </row>
    <row r="576951" spans="68:68" customFormat="1">
      <c r="BP576951" s="90"/>
    </row>
    <row r="576952" spans="68:68" customFormat="1">
      <c r="BP576952" s="90"/>
    </row>
    <row r="576953" spans="68:68" customFormat="1">
      <c r="BP576953" s="90"/>
    </row>
    <row r="576954" spans="68:68" customFormat="1">
      <c r="BP576954" s="90"/>
    </row>
    <row r="576955" spans="68:68" customFormat="1">
      <c r="BP576955" s="90"/>
    </row>
    <row r="576956" spans="68:68" customFormat="1">
      <c r="BP576956" s="90"/>
    </row>
    <row r="576957" spans="68:68" customFormat="1">
      <c r="BP576957" s="90"/>
    </row>
    <row r="576958" spans="68:68" customFormat="1">
      <c r="BP576958" s="90"/>
    </row>
    <row r="576959" spans="68:68" customFormat="1">
      <c r="BP576959" s="90"/>
    </row>
    <row r="576960" spans="68:68" customFormat="1">
      <c r="BP576960" s="90"/>
    </row>
    <row r="576961" spans="68:68" customFormat="1">
      <c r="BP576961" s="90"/>
    </row>
    <row r="576962" spans="68:68" customFormat="1">
      <c r="BP576962" s="90"/>
    </row>
    <row r="576963" spans="68:68" customFormat="1">
      <c r="BP576963" s="90"/>
    </row>
    <row r="576964" spans="68:68" customFormat="1">
      <c r="BP576964" s="90"/>
    </row>
    <row r="576965" spans="68:68" customFormat="1">
      <c r="BP576965" s="90"/>
    </row>
    <row r="576966" spans="68:68" customFormat="1">
      <c r="BP576966" s="90"/>
    </row>
    <row r="576967" spans="68:68" customFormat="1">
      <c r="BP576967" s="90"/>
    </row>
    <row r="576968" spans="68:68" customFormat="1">
      <c r="BP576968" s="90"/>
    </row>
    <row r="576969" spans="68:68" customFormat="1">
      <c r="BP576969" s="90"/>
    </row>
    <row r="576970" spans="68:68" customFormat="1">
      <c r="BP576970" s="90"/>
    </row>
    <row r="576971" spans="68:68" customFormat="1">
      <c r="BP576971" s="90"/>
    </row>
    <row r="576972" spans="68:68" customFormat="1">
      <c r="BP576972" s="90"/>
    </row>
    <row r="576973" spans="68:68" customFormat="1">
      <c r="BP576973" s="90"/>
    </row>
    <row r="576974" spans="68:68" customFormat="1">
      <c r="BP576974" s="90"/>
    </row>
    <row r="576975" spans="68:68" customFormat="1">
      <c r="BP576975" s="90"/>
    </row>
    <row r="576976" spans="68:68" customFormat="1">
      <c r="BP576976" s="90"/>
    </row>
    <row r="576977" spans="68:68" customFormat="1">
      <c r="BP576977" s="90"/>
    </row>
    <row r="576978" spans="68:68" customFormat="1">
      <c r="BP576978" s="90"/>
    </row>
    <row r="576979" spans="68:68" customFormat="1">
      <c r="BP576979" s="90"/>
    </row>
    <row r="576980" spans="68:68" customFormat="1">
      <c r="BP576980" s="90"/>
    </row>
    <row r="576981" spans="68:68" customFormat="1">
      <c r="BP576981" s="90"/>
    </row>
    <row r="576982" spans="68:68" customFormat="1">
      <c r="BP576982" s="90"/>
    </row>
    <row r="576983" spans="68:68" customFormat="1">
      <c r="BP576983" s="90"/>
    </row>
    <row r="576984" spans="68:68" customFormat="1">
      <c r="BP576984" s="90"/>
    </row>
    <row r="576985" spans="68:68" customFormat="1">
      <c r="BP576985" s="90"/>
    </row>
    <row r="576986" spans="68:68" customFormat="1">
      <c r="BP576986" s="90"/>
    </row>
    <row r="576987" spans="68:68" customFormat="1">
      <c r="BP576987" s="90"/>
    </row>
    <row r="576988" spans="68:68" customFormat="1">
      <c r="BP576988" s="90"/>
    </row>
    <row r="576989" spans="68:68" customFormat="1">
      <c r="BP576989" s="90"/>
    </row>
    <row r="576990" spans="68:68" customFormat="1">
      <c r="BP576990" s="90"/>
    </row>
    <row r="576991" spans="68:68" customFormat="1">
      <c r="BP576991" s="90"/>
    </row>
    <row r="576992" spans="68:68" customFormat="1">
      <c r="BP576992" s="90"/>
    </row>
    <row r="576993" spans="68:68" customFormat="1">
      <c r="BP576993" s="90"/>
    </row>
    <row r="576994" spans="68:68" customFormat="1">
      <c r="BP576994" s="90"/>
    </row>
    <row r="576995" spans="68:68" customFormat="1">
      <c r="BP576995" s="90"/>
    </row>
    <row r="576996" spans="68:68" customFormat="1">
      <c r="BP576996" s="90"/>
    </row>
    <row r="576997" spans="68:68" customFormat="1">
      <c r="BP576997" s="90"/>
    </row>
    <row r="576998" spans="68:68" customFormat="1">
      <c r="BP576998" s="90"/>
    </row>
    <row r="576999" spans="68:68" customFormat="1">
      <c r="BP576999" s="90"/>
    </row>
    <row r="577000" spans="68:68" customFormat="1">
      <c r="BP577000" s="90"/>
    </row>
    <row r="577001" spans="68:68" customFormat="1">
      <c r="BP577001" s="90"/>
    </row>
    <row r="577002" spans="68:68" customFormat="1">
      <c r="BP577002" s="90"/>
    </row>
    <row r="577003" spans="68:68" customFormat="1">
      <c r="BP577003" s="90"/>
    </row>
    <row r="577004" spans="68:68" customFormat="1">
      <c r="BP577004" s="90"/>
    </row>
    <row r="577005" spans="68:68" customFormat="1">
      <c r="BP577005" s="90"/>
    </row>
    <row r="577006" spans="68:68" customFormat="1">
      <c r="BP577006" s="90"/>
    </row>
    <row r="577007" spans="68:68" customFormat="1">
      <c r="BP577007" s="90"/>
    </row>
    <row r="577008" spans="68:68" customFormat="1">
      <c r="BP577008" s="90"/>
    </row>
    <row r="577009" spans="68:68" customFormat="1">
      <c r="BP577009" s="90"/>
    </row>
    <row r="577010" spans="68:68" customFormat="1">
      <c r="BP577010" s="90"/>
    </row>
    <row r="577011" spans="68:68" customFormat="1">
      <c r="BP577011" s="90"/>
    </row>
    <row r="577012" spans="68:68" customFormat="1">
      <c r="BP577012" s="90"/>
    </row>
    <row r="577013" spans="68:68" customFormat="1">
      <c r="BP577013" s="90"/>
    </row>
    <row r="577014" spans="68:68" customFormat="1">
      <c r="BP577014" s="90"/>
    </row>
    <row r="577015" spans="68:68" customFormat="1">
      <c r="BP577015" s="90"/>
    </row>
    <row r="577016" spans="68:68" customFormat="1">
      <c r="BP577016" s="90"/>
    </row>
    <row r="577017" spans="68:68" customFormat="1">
      <c r="BP577017" s="90"/>
    </row>
    <row r="577018" spans="68:68" customFormat="1">
      <c r="BP577018" s="90"/>
    </row>
    <row r="577019" spans="68:68" customFormat="1">
      <c r="BP577019" s="90"/>
    </row>
    <row r="577020" spans="68:68" customFormat="1">
      <c r="BP577020" s="90"/>
    </row>
    <row r="577021" spans="68:68" customFormat="1">
      <c r="BP577021" s="90"/>
    </row>
    <row r="577022" spans="68:68" customFormat="1">
      <c r="BP577022" s="90"/>
    </row>
    <row r="577023" spans="68:68" customFormat="1">
      <c r="BP577023" s="90"/>
    </row>
    <row r="577024" spans="68:68" customFormat="1">
      <c r="BP577024" s="90"/>
    </row>
    <row r="577025" spans="68:68" customFormat="1">
      <c r="BP577025" s="90"/>
    </row>
    <row r="577026" spans="68:68" customFormat="1">
      <c r="BP577026" s="90"/>
    </row>
    <row r="577027" spans="68:68" customFormat="1">
      <c r="BP577027" s="90"/>
    </row>
    <row r="577028" spans="68:68" customFormat="1">
      <c r="BP577028" s="90"/>
    </row>
    <row r="577029" spans="68:68" customFormat="1">
      <c r="BP577029" s="90"/>
    </row>
    <row r="577030" spans="68:68" customFormat="1">
      <c r="BP577030" s="90"/>
    </row>
    <row r="577031" spans="68:68" customFormat="1">
      <c r="BP577031" s="90"/>
    </row>
    <row r="577032" spans="68:68" customFormat="1">
      <c r="BP577032" s="90"/>
    </row>
    <row r="577033" spans="68:68" customFormat="1">
      <c r="BP577033" s="90"/>
    </row>
    <row r="577034" spans="68:68" customFormat="1">
      <c r="BP577034" s="90"/>
    </row>
    <row r="577035" spans="68:68" customFormat="1">
      <c r="BP577035" s="90"/>
    </row>
    <row r="577036" spans="68:68" customFormat="1">
      <c r="BP577036" s="90"/>
    </row>
    <row r="577037" spans="68:68" customFormat="1">
      <c r="BP577037" s="90"/>
    </row>
    <row r="577038" spans="68:68" customFormat="1">
      <c r="BP577038" s="90"/>
    </row>
    <row r="577039" spans="68:68" customFormat="1">
      <c r="BP577039" s="90"/>
    </row>
    <row r="577040" spans="68:68" customFormat="1">
      <c r="BP577040" s="90"/>
    </row>
    <row r="577041" spans="68:68" customFormat="1">
      <c r="BP577041" s="90"/>
    </row>
    <row r="577042" spans="68:68" customFormat="1">
      <c r="BP577042" s="90"/>
    </row>
    <row r="577043" spans="68:68" customFormat="1">
      <c r="BP577043" s="90"/>
    </row>
    <row r="577044" spans="68:68" customFormat="1">
      <c r="BP577044" s="90"/>
    </row>
    <row r="577045" spans="68:68" customFormat="1">
      <c r="BP577045" s="90"/>
    </row>
    <row r="577046" spans="68:68" customFormat="1">
      <c r="BP577046" s="90"/>
    </row>
    <row r="577047" spans="68:68" customFormat="1">
      <c r="BP577047" s="90"/>
    </row>
    <row r="577048" spans="68:68" customFormat="1">
      <c r="BP577048" s="90"/>
    </row>
    <row r="577049" spans="68:68" customFormat="1">
      <c r="BP577049" s="90"/>
    </row>
    <row r="577050" spans="68:68" customFormat="1">
      <c r="BP577050" s="90"/>
    </row>
    <row r="577051" spans="68:68" customFormat="1">
      <c r="BP577051" s="90"/>
    </row>
    <row r="577052" spans="68:68" customFormat="1">
      <c r="BP577052" s="90"/>
    </row>
    <row r="577053" spans="68:68" customFormat="1">
      <c r="BP577053" s="90"/>
    </row>
    <row r="577054" spans="68:68" customFormat="1">
      <c r="BP577054" s="90"/>
    </row>
    <row r="577055" spans="68:68" customFormat="1">
      <c r="BP577055" s="90"/>
    </row>
    <row r="577056" spans="68:68" customFormat="1">
      <c r="BP577056" s="90"/>
    </row>
    <row r="577057" spans="68:68" customFormat="1">
      <c r="BP577057" s="90"/>
    </row>
    <row r="577058" spans="68:68" customFormat="1">
      <c r="BP577058" s="90"/>
    </row>
    <row r="577059" spans="68:68" customFormat="1">
      <c r="BP577059" s="90"/>
    </row>
    <row r="577060" spans="68:68" customFormat="1">
      <c r="BP577060" s="90"/>
    </row>
    <row r="577061" spans="68:68" customFormat="1">
      <c r="BP577061" s="90"/>
    </row>
    <row r="577062" spans="68:68" customFormat="1">
      <c r="BP577062" s="90"/>
    </row>
    <row r="577063" spans="68:68" customFormat="1">
      <c r="BP577063" s="90"/>
    </row>
    <row r="577064" spans="68:68" customFormat="1">
      <c r="BP577064" s="90"/>
    </row>
    <row r="577065" spans="68:68" customFormat="1">
      <c r="BP577065" s="90"/>
    </row>
    <row r="577066" spans="68:68" customFormat="1">
      <c r="BP577066" s="90"/>
    </row>
    <row r="577067" spans="68:68" customFormat="1">
      <c r="BP577067" s="90"/>
    </row>
    <row r="577068" spans="68:68" customFormat="1">
      <c r="BP577068" s="90"/>
    </row>
    <row r="577069" spans="68:68" customFormat="1">
      <c r="BP577069" s="90"/>
    </row>
    <row r="577070" spans="68:68" customFormat="1">
      <c r="BP577070" s="90"/>
    </row>
    <row r="577071" spans="68:68" customFormat="1">
      <c r="BP577071" s="90"/>
    </row>
    <row r="577072" spans="68:68" customFormat="1">
      <c r="BP577072" s="90"/>
    </row>
    <row r="577073" spans="68:68" customFormat="1">
      <c r="BP577073" s="90"/>
    </row>
    <row r="577074" spans="68:68" customFormat="1">
      <c r="BP577074" s="90"/>
    </row>
    <row r="577075" spans="68:68" customFormat="1">
      <c r="BP577075" s="90"/>
    </row>
    <row r="577076" spans="68:68" customFormat="1">
      <c r="BP577076" s="90"/>
    </row>
    <row r="577077" spans="68:68" customFormat="1">
      <c r="BP577077" s="90"/>
    </row>
    <row r="577078" spans="68:68" customFormat="1">
      <c r="BP577078" s="90"/>
    </row>
    <row r="577079" spans="68:68" customFormat="1">
      <c r="BP577079" s="90"/>
    </row>
    <row r="577080" spans="68:68" customFormat="1">
      <c r="BP577080" s="90"/>
    </row>
    <row r="577081" spans="68:68" customFormat="1">
      <c r="BP577081" s="90"/>
    </row>
    <row r="577082" spans="68:68" customFormat="1">
      <c r="BP577082" s="90"/>
    </row>
    <row r="577083" spans="68:68" customFormat="1">
      <c r="BP577083" s="90"/>
    </row>
    <row r="577084" spans="68:68" customFormat="1">
      <c r="BP577084" s="90"/>
    </row>
    <row r="577085" spans="68:68" customFormat="1">
      <c r="BP577085" s="90"/>
    </row>
    <row r="577086" spans="68:68" customFormat="1">
      <c r="BP577086" s="90"/>
    </row>
    <row r="577087" spans="68:68" customFormat="1">
      <c r="BP577087" s="90"/>
    </row>
    <row r="577088" spans="68:68" customFormat="1">
      <c r="BP577088" s="90"/>
    </row>
    <row r="577089" spans="68:68" customFormat="1">
      <c r="BP577089" s="90"/>
    </row>
    <row r="577090" spans="68:68" customFormat="1">
      <c r="BP577090" s="90"/>
    </row>
    <row r="577091" spans="68:68" customFormat="1">
      <c r="BP577091" s="90"/>
    </row>
    <row r="577092" spans="68:68" customFormat="1">
      <c r="BP577092" s="90"/>
    </row>
    <row r="577093" spans="68:68" customFormat="1">
      <c r="BP577093" s="90"/>
    </row>
    <row r="577094" spans="68:68" customFormat="1">
      <c r="BP577094" s="90"/>
    </row>
    <row r="577095" spans="68:68" customFormat="1">
      <c r="BP577095" s="90"/>
    </row>
    <row r="577096" spans="68:68" customFormat="1">
      <c r="BP577096" s="90"/>
    </row>
    <row r="577097" spans="68:68" customFormat="1">
      <c r="BP577097" s="90"/>
    </row>
    <row r="577098" spans="68:68" customFormat="1">
      <c r="BP577098" s="90"/>
    </row>
    <row r="577099" spans="68:68" customFormat="1">
      <c r="BP577099" s="90"/>
    </row>
    <row r="577100" spans="68:68" customFormat="1">
      <c r="BP577100" s="90"/>
    </row>
    <row r="577101" spans="68:68" customFormat="1">
      <c r="BP577101" s="90"/>
    </row>
    <row r="577102" spans="68:68" customFormat="1">
      <c r="BP577102" s="90"/>
    </row>
    <row r="577103" spans="68:68" customFormat="1">
      <c r="BP577103" s="90"/>
    </row>
    <row r="577104" spans="68:68" customFormat="1">
      <c r="BP577104" s="90"/>
    </row>
    <row r="577105" spans="68:68" customFormat="1">
      <c r="BP577105" s="90"/>
    </row>
    <row r="577106" spans="68:68" customFormat="1">
      <c r="BP577106" s="90"/>
    </row>
    <row r="577107" spans="68:68" customFormat="1">
      <c r="BP577107" s="90"/>
    </row>
    <row r="577108" spans="68:68" customFormat="1">
      <c r="BP577108" s="90"/>
    </row>
    <row r="577109" spans="68:68" customFormat="1">
      <c r="BP577109" s="90"/>
    </row>
    <row r="577110" spans="68:68" customFormat="1">
      <c r="BP577110" s="90"/>
    </row>
    <row r="577111" spans="68:68" customFormat="1">
      <c r="BP577111" s="90"/>
    </row>
    <row r="577112" spans="68:68" customFormat="1">
      <c r="BP577112" s="90"/>
    </row>
    <row r="577113" spans="68:68" customFormat="1">
      <c r="BP577113" s="90"/>
    </row>
    <row r="577114" spans="68:68" customFormat="1">
      <c r="BP577114" s="90"/>
    </row>
    <row r="577115" spans="68:68" customFormat="1">
      <c r="BP577115" s="90"/>
    </row>
    <row r="577116" spans="68:68" customFormat="1">
      <c r="BP577116" s="90"/>
    </row>
    <row r="577117" spans="68:68" customFormat="1">
      <c r="BP577117" s="90"/>
    </row>
    <row r="577118" spans="68:68" customFormat="1">
      <c r="BP577118" s="90"/>
    </row>
    <row r="577119" spans="68:68" customFormat="1">
      <c r="BP577119" s="90"/>
    </row>
    <row r="577120" spans="68:68" customFormat="1">
      <c r="BP577120" s="90"/>
    </row>
    <row r="577121" spans="68:68" customFormat="1">
      <c r="BP577121" s="90"/>
    </row>
    <row r="577122" spans="68:68" customFormat="1">
      <c r="BP577122" s="90"/>
    </row>
    <row r="577123" spans="68:68" customFormat="1">
      <c r="BP577123" s="90"/>
    </row>
    <row r="577124" spans="68:68" customFormat="1">
      <c r="BP577124" s="90"/>
    </row>
    <row r="577125" spans="68:68" customFormat="1">
      <c r="BP577125" s="90"/>
    </row>
    <row r="577126" spans="68:68" customFormat="1">
      <c r="BP577126" s="90"/>
    </row>
    <row r="577127" spans="68:68" customFormat="1">
      <c r="BP577127" s="90"/>
    </row>
    <row r="577128" spans="68:68" customFormat="1">
      <c r="BP577128" s="90"/>
    </row>
    <row r="577129" spans="68:68" customFormat="1">
      <c r="BP577129" s="90"/>
    </row>
    <row r="577130" spans="68:68" customFormat="1">
      <c r="BP577130" s="90"/>
    </row>
    <row r="577131" spans="68:68" customFormat="1">
      <c r="BP577131" s="90"/>
    </row>
    <row r="577132" spans="68:68" customFormat="1">
      <c r="BP577132" s="90"/>
    </row>
    <row r="577133" spans="68:68" customFormat="1">
      <c r="BP577133" s="90"/>
    </row>
    <row r="577134" spans="68:68" customFormat="1">
      <c r="BP577134" s="90"/>
    </row>
    <row r="577135" spans="68:68" customFormat="1">
      <c r="BP577135" s="90"/>
    </row>
    <row r="577136" spans="68:68" customFormat="1">
      <c r="BP577136" s="90"/>
    </row>
    <row r="577137" spans="68:68" customFormat="1">
      <c r="BP577137" s="90"/>
    </row>
    <row r="577138" spans="68:68" customFormat="1">
      <c r="BP577138" s="90"/>
    </row>
    <row r="577139" spans="68:68" customFormat="1">
      <c r="BP577139" s="90"/>
    </row>
    <row r="577140" spans="68:68" customFormat="1">
      <c r="BP577140" s="90"/>
    </row>
    <row r="577141" spans="68:68" customFormat="1">
      <c r="BP577141" s="90"/>
    </row>
    <row r="577142" spans="68:68" customFormat="1">
      <c r="BP577142" s="90"/>
    </row>
    <row r="577143" spans="68:68" customFormat="1">
      <c r="BP577143" s="90"/>
    </row>
    <row r="577144" spans="68:68" customFormat="1">
      <c r="BP577144" s="90"/>
    </row>
    <row r="577145" spans="68:68" customFormat="1">
      <c r="BP577145" s="90"/>
    </row>
    <row r="577146" spans="68:68" customFormat="1">
      <c r="BP577146" s="90"/>
    </row>
    <row r="577147" spans="68:68" customFormat="1">
      <c r="BP577147" s="90"/>
    </row>
    <row r="577148" spans="68:68" customFormat="1">
      <c r="BP577148" s="90"/>
    </row>
    <row r="577149" spans="68:68" customFormat="1">
      <c r="BP577149" s="90"/>
    </row>
    <row r="577150" spans="68:68" customFormat="1">
      <c r="BP577150" s="90"/>
    </row>
    <row r="577151" spans="68:68" customFormat="1">
      <c r="BP577151" s="90"/>
    </row>
    <row r="577152" spans="68:68" customFormat="1">
      <c r="BP577152" s="90"/>
    </row>
    <row r="577153" spans="68:68" customFormat="1">
      <c r="BP577153" s="90"/>
    </row>
    <row r="577154" spans="68:68" customFormat="1">
      <c r="BP577154" s="90"/>
    </row>
    <row r="577155" spans="68:68" customFormat="1">
      <c r="BP577155" s="90"/>
    </row>
    <row r="577156" spans="68:68" customFormat="1">
      <c r="BP577156" s="90"/>
    </row>
    <row r="577157" spans="68:68" customFormat="1">
      <c r="BP577157" s="90"/>
    </row>
    <row r="577158" spans="68:68" customFormat="1">
      <c r="BP577158" s="90"/>
    </row>
    <row r="577159" spans="68:68" customFormat="1">
      <c r="BP577159" s="90"/>
    </row>
    <row r="577160" spans="68:68" customFormat="1">
      <c r="BP577160" s="90"/>
    </row>
    <row r="577161" spans="68:68" customFormat="1">
      <c r="BP577161" s="90"/>
    </row>
    <row r="577162" spans="68:68" customFormat="1">
      <c r="BP577162" s="90"/>
    </row>
    <row r="577163" spans="68:68" customFormat="1">
      <c r="BP577163" s="90"/>
    </row>
    <row r="577164" spans="68:68" customFormat="1">
      <c r="BP577164" s="90"/>
    </row>
    <row r="577165" spans="68:68" customFormat="1">
      <c r="BP577165" s="90"/>
    </row>
    <row r="577166" spans="68:68" customFormat="1">
      <c r="BP577166" s="90"/>
    </row>
    <row r="577167" spans="68:68" customFormat="1">
      <c r="BP577167" s="90"/>
    </row>
    <row r="577168" spans="68:68" customFormat="1">
      <c r="BP577168" s="90"/>
    </row>
    <row r="577169" spans="68:68" customFormat="1">
      <c r="BP577169" s="90"/>
    </row>
    <row r="577170" spans="68:68" customFormat="1">
      <c r="BP577170" s="90"/>
    </row>
    <row r="577171" spans="68:68" customFormat="1">
      <c r="BP577171" s="90"/>
    </row>
    <row r="577172" spans="68:68" customFormat="1">
      <c r="BP577172" s="90"/>
    </row>
    <row r="577173" spans="68:68" customFormat="1">
      <c r="BP577173" s="90"/>
    </row>
    <row r="577174" spans="68:68" customFormat="1">
      <c r="BP577174" s="90"/>
    </row>
    <row r="577175" spans="68:68" customFormat="1">
      <c r="BP577175" s="90"/>
    </row>
    <row r="577176" spans="68:68" customFormat="1">
      <c r="BP577176" s="90"/>
    </row>
    <row r="577177" spans="68:68" customFormat="1">
      <c r="BP577177" s="90"/>
    </row>
    <row r="577178" spans="68:68" customFormat="1">
      <c r="BP577178" s="90"/>
    </row>
    <row r="577179" spans="68:68" customFormat="1">
      <c r="BP577179" s="90"/>
    </row>
    <row r="577180" spans="68:68" customFormat="1">
      <c r="BP577180" s="90"/>
    </row>
    <row r="577181" spans="68:68" customFormat="1">
      <c r="BP577181" s="90"/>
    </row>
    <row r="577182" spans="68:68" customFormat="1">
      <c r="BP577182" s="90"/>
    </row>
    <row r="577183" spans="68:68" customFormat="1">
      <c r="BP577183" s="90"/>
    </row>
    <row r="577184" spans="68:68" customFormat="1">
      <c r="BP577184" s="90"/>
    </row>
    <row r="577185" spans="68:68" customFormat="1">
      <c r="BP577185" s="90"/>
    </row>
    <row r="577186" spans="68:68" customFormat="1">
      <c r="BP577186" s="90"/>
    </row>
    <row r="577187" spans="68:68" customFormat="1">
      <c r="BP577187" s="90"/>
    </row>
    <row r="577188" spans="68:68" customFormat="1">
      <c r="BP577188" s="90"/>
    </row>
    <row r="577189" spans="68:68" customFormat="1">
      <c r="BP577189" s="90"/>
    </row>
    <row r="577190" spans="68:68" customFormat="1">
      <c r="BP577190" s="90"/>
    </row>
    <row r="577191" spans="68:68" customFormat="1">
      <c r="BP577191" s="90"/>
    </row>
    <row r="577192" spans="68:68" customFormat="1">
      <c r="BP577192" s="90"/>
    </row>
    <row r="577193" spans="68:68" customFormat="1">
      <c r="BP577193" s="90"/>
    </row>
    <row r="577194" spans="68:68" customFormat="1">
      <c r="BP577194" s="90"/>
    </row>
    <row r="577195" spans="68:68" customFormat="1">
      <c r="BP577195" s="90"/>
    </row>
    <row r="577196" spans="68:68" customFormat="1">
      <c r="BP577196" s="90"/>
    </row>
    <row r="577197" spans="68:68" customFormat="1">
      <c r="BP577197" s="90"/>
    </row>
    <row r="577198" spans="68:68" customFormat="1">
      <c r="BP577198" s="90"/>
    </row>
    <row r="577199" spans="68:68" customFormat="1">
      <c r="BP577199" s="90"/>
    </row>
    <row r="577200" spans="68:68" customFormat="1">
      <c r="BP577200" s="90"/>
    </row>
    <row r="577201" spans="68:68" customFormat="1">
      <c r="BP577201" s="90"/>
    </row>
    <row r="577202" spans="68:68" customFormat="1">
      <c r="BP577202" s="90"/>
    </row>
    <row r="577203" spans="68:68" customFormat="1">
      <c r="BP577203" s="90"/>
    </row>
    <row r="577204" spans="68:68" customFormat="1">
      <c r="BP577204" s="90"/>
    </row>
    <row r="577205" spans="68:68" customFormat="1">
      <c r="BP577205" s="90"/>
    </row>
    <row r="577206" spans="68:68" customFormat="1">
      <c r="BP577206" s="90"/>
    </row>
    <row r="577207" spans="68:68" customFormat="1">
      <c r="BP577207" s="90"/>
    </row>
    <row r="577208" spans="68:68" customFormat="1">
      <c r="BP577208" s="90"/>
    </row>
    <row r="577209" spans="68:68" customFormat="1">
      <c r="BP577209" s="90"/>
    </row>
    <row r="577210" spans="68:68" customFormat="1">
      <c r="BP577210" s="90"/>
    </row>
    <row r="577211" spans="68:68" customFormat="1">
      <c r="BP577211" s="90"/>
    </row>
    <row r="577212" spans="68:68" customFormat="1">
      <c r="BP577212" s="90"/>
    </row>
    <row r="577213" spans="68:68" customFormat="1">
      <c r="BP577213" s="90"/>
    </row>
    <row r="577214" spans="68:68" customFormat="1">
      <c r="BP577214" s="90"/>
    </row>
    <row r="577215" spans="68:68" customFormat="1">
      <c r="BP577215" s="90"/>
    </row>
    <row r="577216" spans="68:68" customFormat="1">
      <c r="BP577216" s="90"/>
    </row>
    <row r="577217" spans="68:68" customFormat="1">
      <c r="BP577217" s="90"/>
    </row>
    <row r="577218" spans="68:68" customFormat="1">
      <c r="BP577218" s="90"/>
    </row>
    <row r="577219" spans="68:68" customFormat="1">
      <c r="BP577219" s="90"/>
    </row>
    <row r="577220" spans="68:68" customFormat="1">
      <c r="BP577220" s="90"/>
    </row>
    <row r="577221" spans="68:68" customFormat="1">
      <c r="BP577221" s="90"/>
    </row>
    <row r="577222" spans="68:68" customFormat="1">
      <c r="BP577222" s="90"/>
    </row>
    <row r="577223" spans="68:68" customFormat="1">
      <c r="BP577223" s="90"/>
    </row>
    <row r="577224" spans="68:68" customFormat="1">
      <c r="BP577224" s="90"/>
    </row>
    <row r="577225" spans="68:68" customFormat="1">
      <c r="BP577225" s="90"/>
    </row>
    <row r="577226" spans="68:68" customFormat="1">
      <c r="BP577226" s="90"/>
    </row>
    <row r="577227" spans="68:68" customFormat="1">
      <c r="BP577227" s="90"/>
    </row>
    <row r="577228" spans="68:68" customFormat="1">
      <c r="BP577228" s="90"/>
    </row>
    <row r="577229" spans="68:68" customFormat="1">
      <c r="BP577229" s="90"/>
    </row>
    <row r="577230" spans="68:68" customFormat="1">
      <c r="BP577230" s="90"/>
    </row>
    <row r="577231" spans="68:68" customFormat="1">
      <c r="BP577231" s="90"/>
    </row>
    <row r="577232" spans="68:68" customFormat="1">
      <c r="BP577232" s="90"/>
    </row>
    <row r="577233" spans="68:68" customFormat="1">
      <c r="BP577233" s="90"/>
    </row>
    <row r="577234" spans="68:68" customFormat="1">
      <c r="BP577234" s="90"/>
    </row>
    <row r="577235" spans="68:68" customFormat="1">
      <c r="BP577235" s="90"/>
    </row>
    <row r="577236" spans="68:68" customFormat="1">
      <c r="BP577236" s="90"/>
    </row>
    <row r="577237" spans="68:68" customFormat="1">
      <c r="BP577237" s="90"/>
    </row>
    <row r="577238" spans="68:68" customFormat="1">
      <c r="BP577238" s="90"/>
    </row>
    <row r="577239" spans="68:68" customFormat="1">
      <c r="BP577239" s="90"/>
    </row>
    <row r="577240" spans="68:68" customFormat="1">
      <c r="BP577240" s="90"/>
    </row>
    <row r="577241" spans="68:68" customFormat="1">
      <c r="BP577241" s="90"/>
    </row>
    <row r="577242" spans="68:68" customFormat="1">
      <c r="BP577242" s="90"/>
    </row>
    <row r="577243" spans="68:68" customFormat="1">
      <c r="BP577243" s="90"/>
    </row>
    <row r="577244" spans="68:68" customFormat="1">
      <c r="BP577244" s="90"/>
    </row>
    <row r="577245" spans="68:68" customFormat="1">
      <c r="BP577245" s="90"/>
    </row>
    <row r="577246" spans="68:68" customFormat="1">
      <c r="BP577246" s="90"/>
    </row>
    <row r="577247" spans="68:68" customFormat="1">
      <c r="BP577247" s="90"/>
    </row>
    <row r="577248" spans="68:68" customFormat="1">
      <c r="BP577248" s="90"/>
    </row>
    <row r="577249" spans="68:68" customFormat="1">
      <c r="BP577249" s="90"/>
    </row>
    <row r="577250" spans="68:68" customFormat="1">
      <c r="BP577250" s="90"/>
    </row>
    <row r="577251" spans="68:68" customFormat="1">
      <c r="BP577251" s="90"/>
    </row>
    <row r="577252" spans="68:68" customFormat="1">
      <c r="BP577252" s="90"/>
    </row>
    <row r="577253" spans="68:68" customFormat="1">
      <c r="BP577253" s="90"/>
    </row>
    <row r="577254" spans="68:68" customFormat="1">
      <c r="BP577254" s="90"/>
    </row>
    <row r="577255" spans="68:68" customFormat="1">
      <c r="BP577255" s="90"/>
    </row>
    <row r="577256" spans="68:68" customFormat="1">
      <c r="BP577256" s="90"/>
    </row>
    <row r="577257" spans="68:68" customFormat="1">
      <c r="BP577257" s="90"/>
    </row>
    <row r="577258" spans="68:68" customFormat="1">
      <c r="BP577258" s="90"/>
    </row>
    <row r="577259" spans="68:68" customFormat="1">
      <c r="BP577259" s="90"/>
    </row>
    <row r="577260" spans="68:68" customFormat="1">
      <c r="BP577260" s="90"/>
    </row>
    <row r="577261" spans="68:68" customFormat="1">
      <c r="BP577261" s="90"/>
    </row>
    <row r="577262" spans="68:68" customFormat="1">
      <c r="BP577262" s="90"/>
    </row>
    <row r="577263" spans="68:68" customFormat="1">
      <c r="BP577263" s="90"/>
    </row>
    <row r="577264" spans="68:68" customFormat="1">
      <c r="BP577264" s="90"/>
    </row>
    <row r="577265" spans="68:68" customFormat="1">
      <c r="BP577265" s="90"/>
    </row>
    <row r="577266" spans="68:68" customFormat="1">
      <c r="BP577266" s="90"/>
    </row>
    <row r="577267" spans="68:68" customFormat="1">
      <c r="BP577267" s="90"/>
    </row>
    <row r="577268" spans="68:68" customFormat="1">
      <c r="BP577268" s="90"/>
    </row>
    <row r="577269" spans="68:68" customFormat="1">
      <c r="BP577269" s="90"/>
    </row>
    <row r="577270" spans="68:68" customFormat="1">
      <c r="BP577270" s="90"/>
    </row>
    <row r="577271" spans="68:68" customFormat="1">
      <c r="BP577271" s="90"/>
    </row>
    <row r="577272" spans="68:68" customFormat="1">
      <c r="BP577272" s="90"/>
    </row>
    <row r="577273" spans="68:68" customFormat="1">
      <c r="BP577273" s="90"/>
    </row>
    <row r="577274" spans="68:68" customFormat="1">
      <c r="BP577274" s="90"/>
    </row>
    <row r="577275" spans="68:68" customFormat="1">
      <c r="BP577275" s="90"/>
    </row>
    <row r="577276" spans="68:68" customFormat="1">
      <c r="BP577276" s="90"/>
    </row>
    <row r="577277" spans="68:68" customFormat="1">
      <c r="BP577277" s="90"/>
    </row>
    <row r="577278" spans="68:68" customFormat="1">
      <c r="BP577278" s="90"/>
    </row>
    <row r="577279" spans="68:68" customFormat="1">
      <c r="BP577279" s="90"/>
    </row>
    <row r="577280" spans="68:68" customFormat="1">
      <c r="BP577280" s="90"/>
    </row>
    <row r="577281" spans="68:68" customFormat="1">
      <c r="BP577281" s="90"/>
    </row>
    <row r="577282" spans="68:68" customFormat="1">
      <c r="BP577282" s="90"/>
    </row>
    <row r="577283" spans="68:68" customFormat="1">
      <c r="BP577283" s="90"/>
    </row>
    <row r="577284" spans="68:68" customFormat="1">
      <c r="BP577284" s="90"/>
    </row>
    <row r="577285" spans="68:68" customFormat="1">
      <c r="BP577285" s="90"/>
    </row>
    <row r="577286" spans="68:68" customFormat="1">
      <c r="BP577286" s="90"/>
    </row>
    <row r="577287" spans="68:68" customFormat="1">
      <c r="BP577287" s="90"/>
    </row>
    <row r="577288" spans="68:68" customFormat="1">
      <c r="BP577288" s="90"/>
    </row>
    <row r="577289" spans="68:68" customFormat="1">
      <c r="BP577289" s="90"/>
    </row>
    <row r="577290" spans="68:68" customFormat="1">
      <c r="BP577290" s="90"/>
    </row>
    <row r="577291" spans="68:68" customFormat="1">
      <c r="BP577291" s="90"/>
    </row>
    <row r="577292" spans="68:68" customFormat="1">
      <c r="BP577292" s="90"/>
    </row>
    <row r="577293" spans="68:68" customFormat="1">
      <c r="BP577293" s="90"/>
    </row>
    <row r="577294" spans="68:68" customFormat="1">
      <c r="BP577294" s="90"/>
    </row>
    <row r="577295" spans="68:68" customFormat="1">
      <c r="BP577295" s="90"/>
    </row>
    <row r="577296" spans="68:68" customFormat="1">
      <c r="BP577296" s="90"/>
    </row>
    <row r="577297" spans="68:68" customFormat="1">
      <c r="BP577297" s="90"/>
    </row>
    <row r="577298" spans="68:68" customFormat="1">
      <c r="BP577298" s="90"/>
    </row>
    <row r="577299" spans="68:68" customFormat="1">
      <c r="BP577299" s="90"/>
    </row>
    <row r="577300" spans="68:68" customFormat="1">
      <c r="BP577300" s="90"/>
    </row>
    <row r="577301" spans="68:68" customFormat="1">
      <c r="BP577301" s="90"/>
    </row>
    <row r="577302" spans="68:68" customFormat="1">
      <c r="BP577302" s="90"/>
    </row>
    <row r="577303" spans="68:68" customFormat="1">
      <c r="BP577303" s="90"/>
    </row>
    <row r="577304" spans="68:68" customFormat="1">
      <c r="BP577304" s="90"/>
    </row>
    <row r="577305" spans="68:68" customFormat="1">
      <c r="BP577305" s="90"/>
    </row>
    <row r="577306" spans="68:68" customFormat="1">
      <c r="BP577306" s="90"/>
    </row>
    <row r="577307" spans="68:68" customFormat="1">
      <c r="BP577307" s="90"/>
    </row>
    <row r="577308" spans="68:68" customFormat="1">
      <c r="BP577308" s="90"/>
    </row>
    <row r="577309" spans="68:68" customFormat="1">
      <c r="BP577309" s="90"/>
    </row>
    <row r="577310" spans="68:68" customFormat="1">
      <c r="BP577310" s="90"/>
    </row>
    <row r="577311" spans="68:68" customFormat="1">
      <c r="BP577311" s="90"/>
    </row>
    <row r="577312" spans="68:68" customFormat="1">
      <c r="BP577312" s="90"/>
    </row>
    <row r="577313" spans="68:68" customFormat="1">
      <c r="BP577313" s="90"/>
    </row>
    <row r="577314" spans="68:68" customFormat="1">
      <c r="BP577314" s="90"/>
    </row>
    <row r="577315" spans="68:68" customFormat="1">
      <c r="BP577315" s="90"/>
    </row>
    <row r="577316" spans="68:68" customFormat="1">
      <c r="BP577316" s="90"/>
    </row>
    <row r="577317" spans="68:68" customFormat="1">
      <c r="BP577317" s="90"/>
    </row>
    <row r="577318" spans="68:68" customFormat="1">
      <c r="BP577318" s="90"/>
    </row>
    <row r="577319" spans="68:68" customFormat="1">
      <c r="BP577319" s="90"/>
    </row>
    <row r="577320" spans="68:68" customFormat="1">
      <c r="BP577320" s="90"/>
    </row>
    <row r="577321" spans="68:68" customFormat="1">
      <c r="BP577321" s="90"/>
    </row>
    <row r="577322" spans="68:68" customFormat="1">
      <c r="BP577322" s="90"/>
    </row>
    <row r="577323" spans="68:68" customFormat="1">
      <c r="BP577323" s="90"/>
    </row>
    <row r="577324" spans="68:68" customFormat="1">
      <c r="BP577324" s="90"/>
    </row>
    <row r="577325" spans="68:68" customFormat="1">
      <c r="BP577325" s="90"/>
    </row>
    <row r="577326" spans="68:68" customFormat="1">
      <c r="BP577326" s="90"/>
    </row>
    <row r="577327" spans="68:68" customFormat="1">
      <c r="BP577327" s="90"/>
    </row>
    <row r="577328" spans="68:68" customFormat="1">
      <c r="BP577328" s="90"/>
    </row>
    <row r="577329" spans="68:68" customFormat="1">
      <c r="BP577329" s="90"/>
    </row>
    <row r="577330" spans="68:68" customFormat="1">
      <c r="BP577330" s="90"/>
    </row>
    <row r="577331" spans="68:68" customFormat="1">
      <c r="BP577331" s="90"/>
    </row>
    <row r="577332" spans="68:68" customFormat="1">
      <c r="BP577332" s="90"/>
    </row>
    <row r="577333" spans="68:68" customFormat="1">
      <c r="BP577333" s="90"/>
    </row>
    <row r="577334" spans="68:68" customFormat="1">
      <c r="BP577334" s="90"/>
    </row>
    <row r="577335" spans="68:68" customFormat="1">
      <c r="BP577335" s="90"/>
    </row>
    <row r="577336" spans="68:68" customFormat="1">
      <c r="BP577336" s="90"/>
    </row>
    <row r="577337" spans="68:68" customFormat="1">
      <c r="BP577337" s="90"/>
    </row>
    <row r="577338" spans="68:68" customFormat="1">
      <c r="BP577338" s="90"/>
    </row>
    <row r="577339" spans="68:68" customFormat="1">
      <c r="BP577339" s="90"/>
    </row>
    <row r="577340" spans="68:68" customFormat="1">
      <c r="BP577340" s="90"/>
    </row>
    <row r="577341" spans="68:68" customFormat="1">
      <c r="BP577341" s="90"/>
    </row>
    <row r="577342" spans="68:68" customFormat="1">
      <c r="BP577342" s="90"/>
    </row>
    <row r="577343" spans="68:68" customFormat="1">
      <c r="BP577343" s="90"/>
    </row>
    <row r="577344" spans="68:68" customFormat="1">
      <c r="BP577344" s="90"/>
    </row>
    <row r="577345" spans="68:68" customFormat="1">
      <c r="BP577345" s="90"/>
    </row>
    <row r="577346" spans="68:68" customFormat="1">
      <c r="BP577346" s="90"/>
    </row>
    <row r="577347" spans="68:68" customFormat="1">
      <c r="BP577347" s="90"/>
    </row>
    <row r="577348" spans="68:68" customFormat="1">
      <c r="BP577348" s="90"/>
    </row>
    <row r="577349" spans="68:68" customFormat="1">
      <c r="BP577349" s="90"/>
    </row>
    <row r="577350" spans="68:68" customFormat="1">
      <c r="BP577350" s="90"/>
    </row>
    <row r="577351" spans="68:68" customFormat="1">
      <c r="BP577351" s="90"/>
    </row>
    <row r="577352" spans="68:68" customFormat="1">
      <c r="BP577352" s="90"/>
    </row>
    <row r="577353" spans="68:68" customFormat="1">
      <c r="BP577353" s="90"/>
    </row>
    <row r="577354" spans="68:68" customFormat="1">
      <c r="BP577354" s="90"/>
    </row>
    <row r="577355" spans="68:68" customFormat="1">
      <c r="BP577355" s="90"/>
    </row>
    <row r="577356" spans="68:68" customFormat="1">
      <c r="BP577356" s="90"/>
    </row>
    <row r="577357" spans="68:68" customFormat="1">
      <c r="BP577357" s="90"/>
    </row>
    <row r="577358" spans="68:68" customFormat="1">
      <c r="BP577358" s="90"/>
    </row>
    <row r="577359" spans="68:68" customFormat="1">
      <c r="BP577359" s="90"/>
    </row>
    <row r="577360" spans="68:68" customFormat="1">
      <c r="BP577360" s="90"/>
    </row>
    <row r="577361" spans="68:68" customFormat="1">
      <c r="BP577361" s="90"/>
    </row>
    <row r="577362" spans="68:68" customFormat="1">
      <c r="BP577362" s="90"/>
    </row>
    <row r="577363" spans="68:68" customFormat="1">
      <c r="BP577363" s="90"/>
    </row>
    <row r="577364" spans="68:68" customFormat="1">
      <c r="BP577364" s="90"/>
    </row>
    <row r="577365" spans="68:68" customFormat="1">
      <c r="BP577365" s="90"/>
    </row>
    <row r="577366" spans="68:68" customFormat="1">
      <c r="BP577366" s="90"/>
    </row>
    <row r="577367" spans="68:68" customFormat="1">
      <c r="BP577367" s="90"/>
    </row>
    <row r="577368" spans="68:68" customFormat="1">
      <c r="BP577368" s="90"/>
    </row>
    <row r="577369" spans="68:68" customFormat="1">
      <c r="BP577369" s="90"/>
    </row>
    <row r="577370" spans="68:68" customFormat="1">
      <c r="BP577370" s="90"/>
    </row>
    <row r="577371" spans="68:68" customFormat="1">
      <c r="BP577371" s="90"/>
    </row>
    <row r="577372" spans="68:68" customFormat="1">
      <c r="BP577372" s="90"/>
    </row>
    <row r="577373" spans="68:68" customFormat="1">
      <c r="BP577373" s="90"/>
    </row>
    <row r="577374" spans="68:68" customFormat="1">
      <c r="BP577374" s="90"/>
    </row>
    <row r="577375" spans="68:68" customFormat="1">
      <c r="BP577375" s="90"/>
    </row>
    <row r="577376" spans="68:68" customFormat="1">
      <c r="BP577376" s="90"/>
    </row>
    <row r="577377" spans="68:68" customFormat="1">
      <c r="BP577377" s="90"/>
    </row>
    <row r="577378" spans="68:68" customFormat="1">
      <c r="BP577378" s="90"/>
    </row>
    <row r="577379" spans="68:68" customFormat="1">
      <c r="BP577379" s="90"/>
    </row>
    <row r="577380" spans="68:68" customFormat="1">
      <c r="BP577380" s="90"/>
    </row>
    <row r="577381" spans="68:68" customFormat="1">
      <c r="BP577381" s="90"/>
    </row>
    <row r="577382" spans="68:68" customFormat="1">
      <c r="BP577382" s="90"/>
    </row>
    <row r="577383" spans="68:68" customFormat="1">
      <c r="BP577383" s="90"/>
    </row>
    <row r="577384" spans="68:68" customFormat="1">
      <c r="BP577384" s="90"/>
    </row>
    <row r="577385" spans="68:68" customFormat="1">
      <c r="BP577385" s="90"/>
    </row>
    <row r="577386" spans="68:68" customFormat="1">
      <c r="BP577386" s="90"/>
    </row>
    <row r="577387" spans="68:68" customFormat="1">
      <c r="BP577387" s="90"/>
    </row>
    <row r="577388" spans="68:68" customFormat="1">
      <c r="BP577388" s="90"/>
    </row>
    <row r="577389" spans="68:68" customFormat="1">
      <c r="BP577389" s="90"/>
    </row>
    <row r="577390" spans="68:68" customFormat="1">
      <c r="BP577390" s="90"/>
    </row>
    <row r="577391" spans="68:68" customFormat="1">
      <c r="BP577391" s="90"/>
    </row>
    <row r="577392" spans="68:68" customFormat="1">
      <c r="BP577392" s="90"/>
    </row>
    <row r="577393" spans="68:68" customFormat="1">
      <c r="BP577393" s="90"/>
    </row>
    <row r="577394" spans="68:68" customFormat="1">
      <c r="BP577394" s="90"/>
    </row>
    <row r="577395" spans="68:68" customFormat="1">
      <c r="BP577395" s="90"/>
    </row>
    <row r="577396" spans="68:68" customFormat="1">
      <c r="BP577396" s="90"/>
    </row>
    <row r="577397" spans="68:68" customFormat="1">
      <c r="BP577397" s="90"/>
    </row>
    <row r="577398" spans="68:68" customFormat="1">
      <c r="BP577398" s="90"/>
    </row>
    <row r="577399" spans="68:68" customFormat="1">
      <c r="BP577399" s="90"/>
    </row>
    <row r="577400" spans="68:68" customFormat="1">
      <c r="BP577400" s="90"/>
    </row>
    <row r="577401" spans="68:68" customFormat="1">
      <c r="BP577401" s="90"/>
    </row>
    <row r="577402" spans="68:68" customFormat="1">
      <c r="BP577402" s="90"/>
    </row>
    <row r="577403" spans="68:68" customFormat="1">
      <c r="BP577403" s="90"/>
    </row>
    <row r="577404" spans="68:68" customFormat="1">
      <c r="BP577404" s="90"/>
    </row>
    <row r="577405" spans="68:68" customFormat="1">
      <c r="BP577405" s="90"/>
    </row>
    <row r="577406" spans="68:68" customFormat="1">
      <c r="BP577406" s="90"/>
    </row>
    <row r="577407" spans="68:68" customFormat="1">
      <c r="BP577407" s="90"/>
    </row>
    <row r="577408" spans="68:68" customFormat="1">
      <c r="BP577408" s="90"/>
    </row>
    <row r="577409" spans="68:68" customFormat="1">
      <c r="BP577409" s="90"/>
    </row>
    <row r="577410" spans="68:68" customFormat="1">
      <c r="BP577410" s="90"/>
    </row>
    <row r="577411" spans="68:68" customFormat="1">
      <c r="BP577411" s="90"/>
    </row>
    <row r="577412" spans="68:68" customFormat="1">
      <c r="BP577412" s="90"/>
    </row>
    <row r="577413" spans="68:68" customFormat="1">
      <c r="BP577413" s="90"/>
    </row>
    <row r="577414" spans="68:68" customFormat="1">
      <c r="BP577414" s="90"/>
    </row>
    <row r="577415" spans="68:68" customFormat="1">
      <c r="BP577415" s="90"/>
    </row>
    <row r="577416" spans="68:68" customFormat="1">
      <c r="BP577416" s="90"/>
    </row>
    <row r="577417" spans="68:68" customFormat="1">
      <c r="BP577417" s="90"/>
    </row>
    <row r="577418" spans="68:68" customFormat="1">
      <c r="BP577418" s="90"/>
    </row>
    <row r="577419" spans="68:68" customFormat="1">
      <c r="BP577419" s="90"/>
    </row>
    <row r="577420" spans="68:68" customFormat="1">
      <c r="BP577420" s="90"/>
    </row>
    <row r="577421" spans="68:68" customFormat="1">
      <c r="BP577421" s="90"/>
    </row>
    <row r="577422" spans="68:68" customFormat="1">
      <c r="BP577422" s="90"/>
    </row>
    <row r="577423" spans="68:68" customFormat="1">
      <c r="BP577423" s="90"/>
    </row>
    <row r="577424" spans="68:68" customFormat="1">
      <c r="BP577424" s="90"/>
    </row>
    <row r="577425" spans="68:68" customFormat="1">
      <c r="BP577425" s="90"/>
    </row>
    <row r="577426" spans="68:68" customFormat="1">
      <c r="BP577426" s="90"/>
    </row>
    <row r="577427" spans="68:68" customFormat="1">
      <c r="BP577427" s="90"/>
    </row>
    <row r="577428" spans="68:68" customFormat="1">
      <c r="BP577428" s="90"/>
    </row>
    <row r="577429" spans="68:68" customFormat="1">
      <c r="BP577429" s="90"/>
    </row>
    <row r="577430" spans="68:68" customFormat="1">
      <c r="BP577430" s="90"/>
    </row>
    <row r="577431" spans="68:68" customFormat="1">
      <c r="BP577431" s="90"/>
    </row>
    <row r="577432" spans="68:68" customFormat="1">
      <c r="BP577432" s="90"/>
    </row>
    <row r="577433" spans="68:68" customFormat="1">
      <c r="BP577433" s="90"/>
    </row>
    <row r="577434" spans="68:68" customFormat="1">
      <c r="BP577434" s="90"/>
    </row>
    <row r="577435" spans="68:68" customFormat="1">
      <c r="BP577435" s="90"/>
    </row>
    <row r="577436" spans="68:68" customFormat="1">
      <c r="BP577436" s="90"/>
    </row>
    <row r="577437" spans="68:68" customFormat="1">
      <c r="BP577437" s="90"/>
    </row>
    <row r="577438" spans="68:68" customFormat="1">
      <c r="BP577438" s="90"/>
    </row>
    <row r="577439" spans="68:68" customFormat="1">
      <c r="BP577439" s="90"/>
    </row>
    <row r="577440" spans="68:68" customFormat="1">
      <c r="BP577440" s="90"/>
    </row>
    <row r="577441" spans="68:68" customFormat="1">
      <c r="BP577441" s="90"/>
    </row>
    <row r="577442" spans="68:68" customFormat="1">
      <c r="BP577442" s="90"/>
    </row>
    <row r="577443" spans="68:68" customFormat="1">
      <c r="BP577443" s="90"/>
    </row>
    <row r="577444" spans="68:68" customFormat="1">
      <c r="BP577444" s="90"/>
    </row>
    <row r="577445" spans="68:68" customFormat="1">
      <c r="BP577445" s="90"/>
    </row>
    <row r="577446" spans="68:68" customFormat="1">
      <c r="BP577446" s="90"/>
    </row>
    <row r="577447" spans="68:68" customFormat="1">
      <c r="BP577447" s="90"/>
    </row>
    <row r="577448" spans="68:68" customFormat="1">
      <c r="BP577448" s="90"/>
    </row>
    <row r="577449" spans="68:68" customFormat="1">
      <c r="BP577449" s="90"/>
    </row>
    <row r="577450" spans="68:68" customFormat="1">
      <c r="BP577450" s="90"/>
    </row>
    <row r="577451" spans="68:68" customFormat="1">
      <c r="BP577451" s="90"/>
    </row>
    <row r="577452" spans="68:68" customFormat="1">
      <c r="BP577452" s="90"/>
    </row>
    <row r="577453" spans="68:68" customFormat="1">
      <c r="BP577453" s="90"/>
    </row>
    <row r="577454" spans="68:68" customFormat="1">
      <c r="BP577454" s="90"/>
    </row>
    <row r="577455" spans="68:68" customFormat="1">
      <c r="BP577455" s="90"/>
    </row>
    <row r="577456" spans="68:68" customFormat="1">
      <c r="BP577456" s="90"/>
    </row>
    <row r="577457" spans="68:68" customFormat="1">
      <c r="BP577457" s="90"/>
    </row>
    <row r="577458" spans="68:68" customFormat="1">
      <c r="BP577458" s="90"/>
    </row>
    <row r="577459" spans="68:68" customFormat="1">
      <c r="BP577459" s="90"/>
    </row>
    <row r="577460" spans="68:68" customFormat="1">
      <c r="BP577460" s="90"/>
    </row>
    <row r="577461" spans="68:68" customFormat="1">
      <c r="BP577461" s="90"/>
    </row>
    <row r="577462" spans="68:68" customFormat="1">
      <c r="BP577462" s="90"/>
    </row>
    <row r="577463" spans="68:68" customFormat="1">
      <c r="BP577463" s="90"/>
    </row>
    <row r="577464" spans="68:68" customFormat="1">
      <c r="BP577464" s="90"/>
    </row>
    <row r="577465" spans="68:68" customFormat="1">
      <c r="BP577465" s="90"/>
    </row>
    <row r="577466" spans="68:68" customFormat="1">
      <c r="BP577466" s="90"/>
    </row>
    <row r="577467" spans="68:68" customFormat="1">
      <c r="BP577467" s="90"/>
    </row>
    <row r="577468" spans="68:68" customFormat="1">
      <c r="BP577468" s="90"/>
    </row>
    <row r="577469" spans="68:68" customFormat="1">
      <c r="BP577469" s="90"/>
    </row>
    <row r="577470" spans="68:68" customFormat="1">
      <c r="BP577470" s="90"/>
    </row>
    <row r="577471" spans="68:68" customFormat="1">
      <c r="BP577471" s="90"/>
    </row>
    <row r="577472" spans="68:68" customFormat="1">
      <c r="BP577472" s="90"/>
    </row>
    <row r="577473" spans="68:68" customFormat="1">
      <c r="BP577473" s="90"/>
    </row>
    <row r="577474" spans="68:68" customFormat="1">
      <c r="BP577474" s="90"/>
    </row>
    <row r="577475" spans="68:68" customFormat="1">
      <c r="BP577475" s="90"/>
    </row>
    <row r="577476" spans="68:68" customFormat="1">
      <c r="BP577476" s="90"/>
    </row>
    <row r="577477" spans="68:68" customFormat="1">
      <c r="BP577477" s="90"/>
    </row>
    <row r="577478" spans="68:68" customFormat="1">
      <c r="BP577478" s="90"/>
    </row>
    <row r="577479" spans="68:68" customFormat="1">
      <c r="BP577479" s="90"/>
    </row>
    <row r="577480" spans="68:68" customFormat="1">
      <c r="BP577480" s="90"/>
    </row>
    <row r="577481" spans="68:68" customFormat="1">
      <c r="BP577481" s="90"/>
    </row>
    <row r="577482" spans="68:68" customFormat="1">
      <c r="BP577482" s="90"/>
    </row>
    <row r="577483" spans="68:68" customFormat="1">
      <c r="BP577483" s="90"/>
    </row>
    <row r="577484" spans="68:68" customFormat="1">
      <c r="BP577484" s="90"/>
    </row>
    <row r="577485" spans="68:68" customFormat="1">
      <c r="BP577485" s="90"/>
    </row>
    <row r="577486" spans="68:68" customFormat="1">
      <c r="BP577486" s="90"/>
    </row>
    <row r="577487" spans="68:68" customFormat="1">
      <c r="BP577487" s="90"/>
    </row>
    <row r="577488" spans="68:68" customFormat="1">
      <c r="BP577488" s="90"/>
    </row>
    <row r="577489" spans="68:68" customFormat="1">
      <c r="BP577489" s="90"/>
    </row>
    <row r="577490" spans="68:68" customFormat="1">
      <c r="BP577490" s="90"/>
    </row>
    <row r="577491" spans="68:68" customFormat="1">
      <c r="BP577491" s="90"/>
    </row>
    <row r="577492" spans="68:68" customFormat="1">
      <c r="BP577492" s="90"/>
    </row>
    <row r="577493" spans="68:68" customFormat="1">
      <c r="BP577493" s="90"/>
    </row>
    <row r="577494" spans="68:68" customFormat="1">
      <c r="BP577494" s="90"/>
    </row>
    <row r="577495" spans="68:68" customFormat="1">
      <c r="BP577495" s="90"/>
    </row>
    <row r="577496" spans="68:68" customFormat="1">
      <c r="BP577496" s="90"/>
    </row>
    <row r="577497" spans="68:68" customFormat="1">
      <c r="BP577497" s="90"/>
    </row>
    <row r="577498" spans="68:68" customFormat="1">
      <c r="BP577498" s="90"/>
    </row>
    <row r="577499" spans="68:68" customFormat="1">
      <c r="BP577499" s="90"/>
    </row>
    <row r="577500" spans="68:68" customFormat="1">
      <c r="BP577500" s="90"/>
    </row>
    <row r="577501" spans="68:68" customFormat="1">
      <c r="BP577501" s="90"/>
    </row>
    <row r="577502" spans="68:68" customFormat="1">
      <c r="BP577502" s="90"/>
    </row>
    <row r="577503" spans="68:68" customFormat="1">
      <c r="BP577503" s="90"/>
    </row>
    <row r="577504" spans="68:68" customFormat="1">
      <c r="BP577504" s="90"/>
    </row>
    <row r="577505" spans="68:68" customFormat="1">
      <c r="BP577505" s="90"/>
    </row>
    <row r="577506" spans="68:68" customFormat="1">
      <c r="BP577506" s="90"/>
    </row>
    <row r="577507" spans="68:68" customFormat="1">
      <c r="BP577507" s="90"/>
    </row>
    <row r="577508" spans="68:68" customFormat="1">
      <c r="BP577508" s="90"/>
    </row>
    <row r="577509" spans="68:68" customFormat="1">
      <c r="BP577509" s="90"/>
    </row>
    <row r="577510" spans="68:68" customFormat="1">
      <c r="BP577510" s="90"/>
    </row>
    <row r="577511" spans="68:68" customFormat="1">
      <c r="BP577511" s="90"/>
    </row>
    <row r="577512" spans="68:68" customFormat="1">
      <c r="BP577512" s="90"/>
    </row>
    <row r="577513" spans="68:68" customFormat="1">
      <c r="BP577513" s="90"/>
    </row>
    <row r="577514" spans="68:68" customFormat="1">
      <c r="BP577514" s="90"/>
    </row>
    <row r="577515" spans="68:68" customFormat="1">
      <c r="BP577515" s="90"/>
    </row>
    <row r="577516" spans="68:68" customFormat="1">
      <c r="BP577516" s="90"/>
    </row>
    <row r="577517" spans="68:68" customFormat="1">
      <c r="BP577517" s="90"/>
    </row>
    <row r="577518" spans="68:68" customFormat="1">
      <c r="BP577518" s="90"/>
    </row>
    <row r="577519" spans="68:68" customFormat="1">
      <c r="BP577519" s="90"/>
    </row>
    <row r="577520" spans="68:68" customFormat="1">
      <c r="BP577520" s="90"/>
    </row>
    <row r="577521" spans="68:68" customFormat="1">
      <c r="BP577521" s="90"/>
    </row>
    <row r="577522" spans="68:68" customFormat="1">
      <c r="BP577522" s="90"/>
    </row>
    <row r="577523" spans="68:68" customFormat="1">
      <c r="BP577523" s="90"/>
    </row>
    <row r="577524" spans="68:68" customFormat="1">
      <c r="BP577524" s="90"/>
    </row>
    <row r="577525" spans="68:68" customFormat="1">
      <c r="BP577525" s="90"/>
    </row>
    <row r="577526" spans="68:68" customFormat="1">
      <c r="BP577526" s="90"/>
    </row>
    <row r="577527" spans="68:68" customFormat="1">
      <c r="BP577527" s="90"/>
    </row>
    <row r="577528" spans="68:68" customFormat="1">
      <c r="BP577528" s="90"/>
    </row>
    <row r="577529" spans="68:68" customFormat="1">
      <c r="BP577529" s="90"/>
    </row>
    <row r="577530" spans="68:68" customFormat="1">
      <c r="BP577530" s="90"/>
    </row>
    <row r="577531" spans="68:68" customFormat="1">
      <c r="BP577531" s="90"/>
    </row>
    <row r="577532" spans="68:68" customFormat="1">
      <c r="BP577532" s="90"/>
    </row>
    <row r="577533" spans="68:68" customFormat="1">
      <c r="BP577533" s="90"/>
    </row>
    <row r="577534" spans="68:68" customFormat="1">
      <c r="BP577534" s="90"/>
    </row>
    <row r="577535" spans="68:68" customFormat="1">
      <c r="BP577535" s="90"/>
    </row>
    <row r="577536" spans="68:68" customFormat="1">
      <c r="BP577536" s="90"/>
    </row>
    <row r="577537" spans="68:68" customFormat="1">
      <c r="BP577537" s="90"/>
    </row>
    <row r="577538" spans="68:68" customFormat="1">
      <c r="BP577538" s="90"/>
    </row>
    <row r="577539" spans="68:68" customFormat="1">
      <c r="BP577539" s="90"/>
    </row>
    <row r="577540" spans="68:68" customFormat="1">
      <c r="BP577540" s="90"/>
    </row>
    <row r="577541" spans="68:68" customFormat="1">
      <c r="BP577541" s="90"/>
    </row>
    <row r="577542" spans="68:68" customFormat="1">
      <c r="BP577542" s="90"/>
    </row>
    <row r="577543" spans="68:68" customFormat="1">
      <c r="BP577543" s="90"/>
    </row>
    <row r="577544" spans="68:68" customFormat="1">
      <c r="BP577544" s="90"/>
    </row>
    <row r="577545" spans="68:68" customFormat="1">
      <c r="BP577545" s="90"/>
    </row>
    <row r="577546" spans="68:68" customFormat="1">
      <c r="BP577546" s="90"/>
    </row>
    <row r="577547" spans="68:68" customFormat="1">
      <c r="BP577547" s="90"/>
    </row>
    <row r="577548" spans="68:68" customFormat="1">
      <c r="BP577548" s="90"/>
    </row>
    <row r="577549" spans="68:68" customFormat="1">
      <c r="BP577549" s="90"/>
    </row>
    <row r="577550" spans="68:68" customFormat="1">
      <c r="BP577550" s="90"/>
    </row>
    <row r="577551" spans="68:68" customFormat="1">
      <c r="BP577551" s="90"/>
    </row>
    <row r="577552" spans="68:68" customFormat="1">
      <c r="BP577552" s="90"/>
    </row>
    <row r="577553" spans="68:68" customFormat="1">
      <c r="BP577553" s="90"/>
    </row>
    <row r="577554" spans="68:68" customFormat="1">
      <c r="BP577554" s="90"/>
    </row>
    <row r="577555" spans="68:68" customFormat="1">
      <c r="BP577555" s="90"/>
    </row>
    <row r="577556" spans="68:68" customFormat="1">
      <c r="BP577556" s="90"/>
    </row>
    <row r="577557" spans="68:68" customFormat="1">
      <c r="BP577557" s="90"/>
    </row>
    <row r="577558" spans="68:68" customFormat="1">
      <c r="BP577558" s="90"/>
    </row>
    <row r="577559" spans="68:68" customFormat="1">
      <c r="BP577559" s="90"/>
    </row>
    <row r="577560" spans="68:68" customFormat="1">
      <c r="BP577560" s="90"/>
    </row>
    <row r="577561" spans="68:68" customFormat="1">
      <c r="BP577561" s="90"/>
    </row>
    <row r="577562" spans="68:68" customFormat="1">
      <c r="BP577562" s="90"/>
    </row>
    <row r="577563" spans="68:68" customFormat="1">
      <c r="BP577563" s="90"/>
    </row>
    <row r="577564" spans="68:68" customFormat="1">
      <c r="BP577564" s="90"/>
    </row>
    <row r="577565" spans="68:68" customFormat="1">
      <c r="BP577565" s="90"/>
    </row>
    <row r="577566" spans="68:68" customFormat="1">
      <c r="BP577566" s="90"/>
    </row>
    <row r="577567" spans="68:68" customFormat="1">
      <c r="BP577567" s="90"/>
    </row>
    <row r="577568" spans="68:68" customFormat="1">
      <c r="BP577568" s="90"/>
    </row>
    <row r="577569" spans="68:68" customFormat="1">
      <c r="BP577569" s="90"/>
    </row>
    <row r="577570" spans="68:68" customFormat="1">
      <c r="BP577570" s="90"/>
    </row>
    <row r="577571" spans="68:68" customFormat="1">
      <c r="BP577571" s="90"/>
    </row>
    <row r="577572" spans="68:68" customFormat="1">
      <c r="BP577572" s="90"/>
    </row>
    <row r="577573" spans="68:68" customFormat="1">
      <c r="BP577573" s="90"/>
    </row>
    <row r="577574" spans="68:68" customFormat="1">
      <c r="BP577574" s="90"/>
    </row>
    <row r="577575" spans="68:68" customFormat="1">
      <c r="BP577575" s="90"/>
    </row>
    <row r="577576" spans="68:68" customFormat="1">
      <c r="BP577576" s="90"/>
    </row>
    <row r="577577" spans="68:68" customFormat="1">
      <c r="BP577577" s="90"/>
    </row>
    <row r="577578" spans="68:68" customFormat="1">
      <c r="BP577578" s="90"/>
    </row>
    <row r="577579" spans="68:68" customFormat="1">
      <c r="BP577579" s="90"/>
    </row>
    <row r="577580" spans="68:68" customFormat="1">
      <c r="BP577580" s="90"/>
    </row>
    <row r="577581" spans="68:68" customFormat="1">
      <c r="BP577581" s="90"/>
    </row>
    <row r="577582" spans="68:68" customFormat="1">
      <c r="BP577582" s="90"/>
    </row>
    <row r="577583" spans="68:68" customFormat="1">
      <c r="BP577583" s="90"/>
    </row>
    <row r="577584" spans="68:68" customFormat="1">
      <c r="BP577584" s="90"/>
    </row>
    <row r="577585" spans="68:68" customFormat="1">
      <c r="BP577585" s="90"/>
    </row>
    <row r="577586" spans="68:68" customFormat="1">
      <c r="BP577586" s="90"/>
    </row>
    <row r="577587" spans="68:68" customFormat="1">
      <c r="BP577587" s="90"/>
    </row>
    <row r="577588" spans="68:68" customFormat="1">
      <c r="BP577588" s="90"/>
    </row>
    <row r="577589" spans="68:68" customFormat="1">
      <c r="BP577589" s="90"/>
    </row>
    <row r="577590" spans="68:68" customFormat="1">
      <c r="BP577590" s="90"/>
    </row>
    <row r="577591" spans="68:68" customFormat="1">
      <c r="BP577591" s="90"/>
    </row>
    <row r="577592" spans="68:68" customFormat="1">
      <c r="BP577592" s="90"/>
    </row>
    <row r="577593" spans="68:68" customFormat="1">
      <c r="BP577593" s="90"/>
    </row>
    <row r="577594" spans="68:68" customFormat="1">
      <c r="BP577594" s="90"/>
    </row>
    <row r="577595" spans="68:68" customFormat="1">
      <c r="BP577595" s="90"/>
    </row>
    <row r="577596" spans="68:68" customFormat="1">
      <c r="BP577596" s="90"/>
    </row>
    <row r="577597" spans="68:68" customFormat="1">
      <c r="BP577597" s="90"/>
    </row>
    <row r="577598" spans="68:68" customFormat="1">
      <c r="BP577598" s="90"/>
    </row>
    <row r="577599" spans="68:68" customFormat="1">
      <c r="BP577599" s="90"/>
    </row>
    <row r="577600" spans="68:68" customFormat="1">
      <c r="BP577600" s="90"/>
    </row>
    <row r="577601" spans="68:68" customFormat="1">
      <c r="BP577601" s="90"/>
    </row>
    <row r="577602" spans="68:68" customFormat="1">
      <c r="BP577602" s="90"/>
    </row>
    <row r="577603" spans="68:68" customFormat="1">
      <c r="BP577603" s="90"/>
    </row>
    <row r="577604" spans="68:68" customFormat="1">
      <c r="BP577604" s="90"/>
    </row>
    <row r="577605" spans="68:68" customFormat="1">
      <c r="BP577605" s="90"/>
    </row>
    <row r="577606" spans="68:68" customFormat="1">
      <c r="BP577606" s="90"/>
    </row>
    <row r="577607" spans="68:68" customFormat="1">
      <c r="BP577607" s="90"/>
    </row>
    <row r="577608" spans="68:68" customFormat="1">
      <c r="BP577608" s="90"/>
    </row>
    <row r="577609" spans="68:68" customFormat="1">
      <c r="BP577609" s="90"/>
    </row>
    <row r="577610" spans="68:68" customFormat="1">
      <c r="BP577610" s="90"/>
    </row>
    <row r="577611" spans="68:68" customFormat="1">
      <c r="BP577611" s="90"/>
    </row>
    <row r="577612" spans="68:68" customFormat="1">
      <c r="BP577612" s="90"/>
    </row>
    <row r="577613" spans="68:68" customFormat="1">
      <c r="BP577613" s="90"/>
    </row>
    <row r="577614" spans="68:68" customFormat="1">
      <c r="BP577614" s="90"/>
    </row>
    <row r="577615" spans="68:68" customFormat="1">
      <c r="BP577615" s="90"/>
    </row>
    <row r="577616" spans="68:68" customFormat="1">
      <c r="BP577616" s="90"/>
    </row>
    <row r="577617" spans="68:68" customFormat="1">
      <c r="BP577617" s="90"/>
    </row>
    <row r="577618" spans="68:68" customFormat="1">
      <c r="BP577618" s="90"/>
    </row>
    <row r="577619" spans="68:68" customFormat="1">
      <c r="BP577619" s="90"/>
    </row>
    <row r="577620" spans="68:68" customFormat="1">
      <c r="BP577620" s="90"/>
    </row>
    <row r="577621" spans="68:68" customFormat="1">
      <c r="BP577621" s="90"/>
    </row>
    <row r="577622" spans="68:68" customFormat="1">
      <c r="BP577622" s="90"/>
    </row>
    <row r="577623" spans="68:68" customFormat="1">
      <c r="BP577623" s="90"/>
    </row>
    <row r="577624" spans="68:68" customFormat="1">
      <c r="BP577624" s="90"/>
    </row>
    <row r="577625" spans="68:68" customFormat="1">
      <c r="BP577625" s="90"/>
    </row>
    <row r="577626" spans="68:68" customFormat="1">
      <c r="BP577626" s="90"/>
    </row>
    <row r="577627" spans="68:68" customFormat="1">
      <c r="BP577627" s="90"/>
    </row>
    <row r="577628" spans="68:68" customFormat="1">
      <c r="BP577628" s="90"/>
    </row>
    <row r="577629" spans="68:68" customFormat="1">
      <c r="BP577629" s="90"/>
    </row>
    <row r="577630" spans="68:68" customFormat="1">
      <c r="BP577630" s="90"/>
    </row>
    <row r="577631" spans="68:68" customFormat="1">
      <c r="BP577631" s="90"/>
    </row>
    <row r="577632" spans="68:68" customFormat="1">
      <c r="BP577632" s="90"/>
    </row>
    <row r="577633" spans="68:68" customFormat="1">
      <c r="BP577633" s="90"/>
    </row>
    <row r="577634" spans="68:68" customFormat="1">
      <c r="BP577634" s="90"/>
    </row>
    <row r="577635" spans="68:68" customFormat="1">
      <c r="BP577635" s="90"/>
    </row>
    <row r="577636" spans="68:68" customFormat="1">
      <c r="BP577636" s="90"/>
    </row>
    <row r="577637" spans="68:68" customFormat="1">
      <c r="BP577637" s="90"/>
    </row>
    <row r="577638" spans="68:68" customFormat="1">
      <c r="BP577638" s="90"/>
    </row>
    <row r="577639" spans="68:68" customFormat="1">
      <c r="BP577639" s="90"/>
    </row>
    <row r="577640" spans="68:68" customFormat="1">
      <c r="BP577640" s="90"/>
    </row>
    <row r="577641" spans="68:68" customFormat="1">
      <c r="BP577641" s="90"/>
    </row>
    <row r="577642" spans="68:68" customFormat="1">
      <c r="BP577642" s="90"/>
    </row>
    <row r="577643" spans="68:68" customFormat="1">
      <c r="BP577643" s="90"/>
    </row>
    <row r="577644" spans="68:68" customFormat="1">
      <c r="BP577644" s="90"/>
    </row>
    <row r="577645" spans="68:68" customFormat="1">
      <c r="BP577645" s="90"/>
    </row>
    <row r="577646" spans="68:68" customFormat="1">
      <c r="BP577646" s="90"/>
    </row>
    <row r="577647" spans="68:68" customFormat="1">
      <c r="BP577647" s="90"/>
    </row>
    <row r="577648" spans="68:68" customFormat="1">
      <c r="BP577648" s="90"/>
    </row>
    <row r="577649" spans="68:68" customFormat="1">
      <c r="BP577649" s="90"/>
    </row>
    <row r="577650" spans="68:68" customFormat="1">
      <c r="BP577650" s="90"/>
    </row>
    <row r="577651" spans="68:68" customFormat="1">
      <c r="BP577651" s="90"/>
    </row>
    <row r="577652" spans="68:68" customFormat="1">
      <c r="BP577652" s="90"/>
    </row>
    <row r="577653" spans="68:68" customFormat="1">
      <c r="BP577653" s="90"/>
    </row>
    <row r="577654" spans="68:68" customFormat="1">
      <c r="BP577654" s="90"/>
    </row>
    <row r="577655" spans="68:68" customFormat="1">
      <c r="BP577655" s="90"/>
    </row>
    <row r="577656" spans="68:68" customFormat="1">
      <c r="BP577656" s="90"/>
    </row>
    <row r="577657" spans="68:68" customFormat="1">
      <c r="BP577657" s="90"/>
    </row>
    <row r="577658" spans="68:68" customFormat="1">
      <c r="BP577658" s="90"/>
    </row>
    <row r="577659" spans="68:68" customFormat="1">
      <c r="BP577659" s="90"/>
    </row>
    <row r="577660" spans="68:68" customFormat="1">
      <c r="BP577660" s="90"/>
    </row>
    <row r="577661" spans="68:68" customFormat="1">
      <c r="BP577661" s="90"/>
    </row>
    <row r="577662" spans="68:68" customFormat="1">
      <c r="BP577662" s="90"/>
    </row>
    <row r="577663" spans="68:68" customFormat="1">
      <c r="BP577663" s="90"/>
    </row>
    <row r="577664" spans="68:68" customFormat="1">
      <c r="BP577664" s="90"/>
    </row>
    <row r="577665" spans="68:68" customFormat="1">
      <c r="BP577665" s="90"/>
    </row>
    <row r="577666" spans="68:68" customFormat="1">
      <c r="BP577666" s="90"/>
    </row>
    <row r="577667" spans="68:68" customFormat="1">
      <c r="BP577667" s="90"/>
    </row>
    <row r="577668" spans="68:68" customFormat="1">
      <c r="BP577668" s="90"/>
    </row>
    <row r="577669" spans="68:68" customFormat="1">
      <c r="BP577669" s="90"/>
    </row>
    <row r="577670" spans="68:68" customFormat="1">
      <c r="BP577670" s="90"/>
    </row>
    <row r="577671" spans="68:68" customFormat="1">
      <c r="BP577671" s="90"/>
    </row>
    <row r="577672" spans="68:68" customFormat="1">
      <c r="BP577672" s="90"/>
    </row>
    <row r="577673" spans="68:68" customFormat="1">
      <c r="BP577673" s="90"/>
    </row>
    <row r="577674" spans="68:68" customFormat="1">
      <c r="BP577674" s="90"/>
    </row>
    <row r="577675" spans="68:68" customFormat="1">
      <c r="BP577675" s="90"/>
    </row>
    <row r="577676" spans="68:68" customFormat="1">
      <c r="BP577676" s="90"/>
    </row>
    <row r="577677" spans="68:68" customFormat="1">
      <c r="BP577677" s="90"/>
    </row>
    <row r="577678" spans="68:68" customFormat="1">
      <c r="BP577678" s="90"/>
    </row>
    <row r="577679" spans="68:68" customFormat="1">
      <c r="BP577679" s="90"/>
    </row>
    <row r="577680" spans="68:68" customFormat="1">
      <c r="BP577680" s="90"/>
    </row>
    <row r="577681" spans="68:68" customFormat="1">
      <c r="BP577681" s="90"/>
    </row>
    <row r="577682" spans="68:68" customFormat="1">
      <c r="BP577682" s="90"/>
    </row>
    <row r="577683" spans="68:68" customFormat="1">
      <c r="BP577683" s="90"/>
    </row>
    <row r="577684" spans="68:68" customFormat="1">
      <c r="BP577684" s="90"/>
    </row>
    <row r="577685" spans="68:68" customFormat="1">
      <c r="BP577685" s="90"/>
    </row>
    <row r="577686" spans="68:68" customFormat="1">
      <c r="BP577686" s="90"/>
    </row>
    <row r="577687" spans="68:68" customFormat="1">
      <c r="BP577687" s="90"/>
    </row>
    <row r="577688" spans="68:68" customFormat="1">
      <c r="BP577688" s="90"/>
    </row>
    <row r="577689" spans="68:68" customFormat="1">
      <c r="BP577689" s="90"/>
    </row>
    <row r="577690" spans="68:68" customFormat="1">
      <c r="BP577690" s="90"/>
    </row>
    <row r="577691" spans="68:68" customFormat="1">
      <c r="BP577691" s="90"/>
    </row>
    <row r="577692" spans="68:68" customFormat="1">
      <c r="BP577692" s="90"/>
    </row>
    <row r="577693" spans="68:68" customFormat="1">
      <c r="BP577693" s="90"/>
    </row>
    <row r="577694" spans="68:68" customFormat="1">
      <c r="BP577694" s="90"/>
    </row>
    <row r="577695" spans="68:68" customFormat="1">
      <c r="BP577695" s="90"/>
    </row>
    <row r="577696" spans="68:68" customFormat="1">
      <c r="BP577696" s="90"/>
    </row>
    <row r="577697" spans="68:68" customFormat="1">
      <c r="BP577697" s="90"/>
    </row>
    <row r="577698" spans="68:68" customFormat="1">
      <c r="BP577698" s="90"/>
    </row>
    <row r="577699" spans="68:68" customFormat="1">
      <c r="BP577699" s="90"/>
    </row>
    <row r="577700" spans="68:68" customFormat="1">
      <c r="BP577700" s="90"/>
    </row>
    <row r="577701" spans="68:68" customFormat="1">
      <c r="BP577701" s="90"/>
    </row>
    <row r="577702" spans="68:68" customFormat="1">
      <c r="BP577702" s="90"/>
    </row>
    <row r="577703" spans="68:68" customFormat="1">
      <c r="BP577703" s="90"/>
    </row>
    <row r="577704" spans="68:68" customFormat="1">
      <c r="BP577704" s="90"/>
    </row>
    <row r="577705" spans="68:68" customFormat="1">
      <c r="BP577705" s="90"/>
    </row>
    <row r="577706" spans="68:68" customFormat="1">
      <c r="BP577706" s="90"/>
    </row>
    <row r="577707" spans="68:68" customFormat="1">
      <c r="BP577707" s="90"/>
    </row>
    <row r="577708" spans="68:68" customFormat="1">
      <c r="BP577708" s="90"/>
    </row>
    <row r="577709" spans="68:68" customFormat="1">
      <c r="BP577709" s="90"/>
    </row>
    <row r="577710" spans="68:68" customFormat="1">
      <c r="BP577710" s="90"/>
    </row>
    <row r="577711" spans="68:68" customFormat="1">
      <c r="BP577711" s="90"/>
    </row>
    <row r="577712" spans="68:68" customFormat="1">
      <c r="BP577712" s="90"/>
    </row>
    <row r="577713" spans="68:68" customFormat="1">
      <c r="BP577713" s="90"/>
    </row>
    <row r="577714" spans="68:68" customFormat="1">
      <c r="BP577714" s="90"/>
    </row>
    <row r="577715" spans="68:68" customFormat="1">
      <c r="BP577715" s="90"/>
    </row>
    <row r="577716" spans="68:68" customFormat="1">
      <c r="BP577716" s="90"/>
    </row>
    <row r="577717" spans="68:68" customFormat="1">
      <c r="BP577717" s="90"/>
    </row>
    <row r="577718" spans="68:68" customFormat="1">
      <c r="BP577718" s="90"/>
    </row>
    <row r="577719" spans="68:68" customFormat="1">
      <c r="BP577719" s="90"/>
    </row>
    <row r="577720" spans="68:68" customFormat="1">
      <c r="BP577720" s="90"/>
    </row>
    <row r="577721" spans="68:68" customFormat="1">
      <c r="BP577721" s="90"/>
    </row>
    <row r="577722" spans="68:68" customFormat="1">
      <c r="BP577722" s="90"/>
    </row>
    <row r="577723" spans="68:68" customFormat="1">
      <c r="BP577723" s="90"/>
    </row>
    <row r="577724" spans="68:68" customFormat="1">
      <c r="BP577724" s="90"/>
    </row>
    <row r="577725" spans="68:68" customFormat="1">
      <c r="BP577725" s="90"/>
    </row>
    <row r="577726" spans="68:68" customFormat="1">
      <c r="BP577726" s="90"/>
    </row>
    <row r="577727" spans="68:68" customFormat="1">
      <c r="BP577727" s="90"/>
    </row>
    <row r="577728" spans="68:68" customFormat="1">
      <c r="BP577728" s="90"/>
    </row>
    <row r="577729" spans="68:68" customFormat="1">
      <c r="BP577729" s="90"/>
    </row>
    <row r="577730" spans="68:68" customFormat="1">
      <c r="BP577730" s="90"/>
    </row>
    <row r="577731" spans="68:68" customFormat="1">
      <c r="BP577731" s="90"/>
    </row>
    <row r="577732" spans="68:68" customFormat="1">
      <c r="BP577732" s="90"/>
    </row>
    <row r="577733" spans="68:68" customFormat="1">
      <c r="BP577733" s="90"/>
    </row>
    <row r="577734" spans="68:68" customFormat="1">
      <c r="BP577734" s="90"/>
    </row>
    <row r="577735" spans="68:68" customFormat="1">
      <c r="BP577735" s="90"/>
    </row>
    <row r="577736" spans="68:68" customFormat="1">
      <c r="BP577736" s="90"/>
    </row>
    <row r="577737" spans="68:68" customFormat="1">
      <c r="BP577737" s="90"/>
    </row>
    <row r="577738" spans="68:68" customFormat="1">
      <c r="BP577738" s="90"/>
    </row>
    <row r="577739" spans="68:68" customFormat="1">
      <c r="BP577739" s="90"/>
    </row>
    <row r="577740" spans="68:68" customFormat="1">
      <c r="BP577740" s="90"/>
    </row>
    <row r="577741" spans="68:68" customFormat="1">
      <c r="BP577741" s="90"/>
    </row>
    <row r="577742" spans="68:68" customFormat="1">
      <c r="BP577742" s="90"/>
    </row>
    <row r="577743" spans="68:68" customFormat="1">
      <c r="BP577743" s="90"/>
    </row>
    <row r="577744" spans="68:68" customFormat="1">
      <c r="BP577744" s="90"/>
    </row>
    <row r="577745" spans="68:68" customFormat="1">
      <c r="BP577745" s="90"/>
    </row>
    <row r="577746" spans="68:68" customFormat="1">
      <c r="BP577746" s="90"/>
    </row>
    <row r="577747" spans="68:68" customFormat="1">
      <c r="BP577747" s="90"/>
    </row>
    <row r="577748" spans="68:68" customFormat="1">
      <c r="BP577748" s="90"/>
    </row>
    <row r="577749" spans="68:68" customFormat="1">
      <c r="BP577749" s="90"/>
    </row>
    <row r="577750" spans="68:68" customFormat="1">
      <c r="BP577750" s="90"/>
    </row>
    <row r="577751" spans="68:68" customFormat="1">
      <c r="BP577751" s="90"/>
    </row>
    <row r="577752" spans="68:68" customFormat="1">
      <c r="BP577752" s="90"/>
    </row>
    <row r="577753" spans="68:68" customFormat="1">
      <c r="BP577753" s="90"/>
    </row>
    <row r="577754" spans="68:68" customFormat="1">
      <c r="BP577754" s="90"/>
    </row>
    <row r="577755" spans="68:68" customFormat="1">
      <c r="BP577755" s="90"/>
    </row>
    <row r="577756" spans="68:68" customFormat="1">
      <c r="BP577756" s="90"/>
    </row>
    <row r="577757" spans="68:68" customFormat="1">
      <c r="BP577757" s="90"/>
    </row>
    <row r="577758" spans="68:68" customFormat="1">
      <c r="BP577758" s="90"/>
    </row>
    <row r="577759" spans="68:68" customFormat="1">
      <c r="BP577759" s="90"/>
    </row>
    <row r="577760" spans="68:68" customFormat="1">
      <c r="BP577760" s="90"/>
    </row>
    <row r="577761" spans="68:68" customFormat="1">
      <c r="BP577761" s="90"/>
    </row>
    <row r="577762" spans="68:68" customFormat="1">
      <c r="BP577762" s="90"/>
    </row>
    <row r="577763" spans="68:68" customFormat="1">
      <c r="BP577763" s="90"/>
    </row>
    <row r="577764" spans="68:68" customFormat="1">
      <c r="BP577764" s="90"/>
    </row>
    <row r="577765" spans="68:68" customFormat="1">
      <c r="BP577765" s="90"/>
    </row>
    <row r="577766" spans="68:68" customFormat="1">
      <c r="BP577766" s="90"/>
    </row>
    <row r="577767" spans="68:68" customFormat="1">
      <c r="BP577767" s="90"/>
    </row>
    <row r="577768" spans="68:68" customFormat="1">
      <c r="BP577768" s="90"/>
    </row>
    <row r="577769" spans="68:68" customFormat="1">
      <c r="BP577769" s="90"/>
    </row>
    <row r="577770" spans="68:68" customFormat="1">
      <c r="BP577770" s="90"/>
    </row>
    <row r="577771" spans="68:68" customFormat="1">
      <c r="BP577771" s="90"/>
    </row>
    <row r="577772" spans="68:68" customFormat="1">
      <c r="BP577772" s="90"/>
    </row>
    <row r="577773" spans="68:68" customFormat="1">
      <c r="BP577773" s="90"/>
    </row>
    <row r="577774" spans="68:68" customFormat="1">
      <c r="BP577774" s="90"/>
    </row>
    <row r="577775" spans="68:68" customFormat="1">
      <c r="BP577775" s="90"/>
    </row>
    <row r="577776" spans="68:68" customFormat="1">
      <c r="BP577776" s="90"/>
    </row>
    <row r="577777" spans="68:68" customFormat="1">
      <c r="BP577777" s="90"/>
    </row>
    <row r="577778" spans="68:68" customFormat="1">
      <c r="BP577778" s="90"/>
    </row>
    <row r="577779" spans="68:68" customFormat="1">
      <c r="BP577779" s="90"/>
    </row>
    <row r="577780" spans="68:68" customFormat="1">
      <c r="BP577780" s="90"/>
    </row>
    <row r="577781" spans="68:68" customFormat="1">
      <c r="BP577781" s="90"/>
    </row>
    <row r="577782" spans="68:68" customFormat="1">
      <c r="BP577782" s="90"/>
    </row>
    <row r="577783" spans="68:68" customFormat="1">
      <c r="BP577783" s="90"/>
    </row>
    <row r="577784" spans="68:68" customFormat="1">
      <c r="BP577784" s="90"/>
    </row>
    <row r="577785" spans="68:68" customFormat="1">
      <c r="BP577785" s="90"/>
    </row>
    <row r="577786" spans="68:68" customFormat="1">
      <c r="BP577786" s="90"/>
    </row>
    <row r="577787" spans="68:68" customFormat="1">
      <c r="BP577787" s="90"/>
    </row>
    <row r="577788" spans="68:68" customFormat="1">
      <c r="BP577788" s="90"/>
    </row>
    <row r="577789" spans="68:68" customFormat="1">
      <c r="BP577789" s="90"/>
    </row>
    <row r="577790" spans="68:68" customFormat="1">
      <c r="BP577790" s="90"/>
    </row>
    <row r="577791" spans="68:68" customFormat="1">
      <c r="BP577791" s="90"/>
    </row>
    <row r="577792" spans="68:68" customFormat="1">
      <c r="BP577792" s="90"/>
    </row>
    <row r="577793" spans="68:68" customFormat="1">
      <c r="BP577793" s="90"/>
    </row>
    <row r="577794" spans="68:68" customFormat="1">
      <c r="BP577794" s="90"/>
    </row>
    <row r="577795" spans="68:68" customFormat="1">
      <c r="BP577795" s="90"/>
    </row>
    <row r="577796" spans="68:68" customFormat="1">
      <c r="BP577796" s="90"/>
    </row>
    <row r="577797" spans="68:68" customFormat="1">
      <c r="BP577797" s="90"/>
    </row>
    <row r="577798" spans="68:68" customFormat="1">
      <c r="BP577798" s="90"/>
    </row>
    <row r="577799" spans="68:68" customFormat="1">
      <c r="BP577799" s="90"/>
    </row>
    <row r="577800" spans="68:68" customFormat="1">
      <c r="BP577800" s="90"/>
    </row>
    <row r="577801" spans="68:68" customFormat="1">
      <c r="BP577801" s="90"/>
    </row>
    <row r="577802" spans="68:68" customFormat="1">
      <c r="BP577802" s="90"/>
    </row>
    <row r="577803" spans="68:68" customFormat="1">
      <c r="BP577803" s="90"/>
    </row>
    <row r="577804" spans="68:68" customFormat="1">
      <c r="BP577804" s="90"/>
    </row>
    <row r="577805" spans="68:68" customFormat="1">
      <c r="BP577805" s="90"/>
    </row>
    <row r="577806" spans="68:68" customFormat="1">
      <c r="BP577806" s="90"/>
    </row>
    <row r="577807" spans="68:68" customFormat="1">
      <c r="BP577807" s="90"/>
    </row>
    <row r="577808" spans="68:68" customFormat="1">
      <c r="BP577808" s="90"/>
    </row>
    <row r="577809" spans="68:68" customFormat="1">
      <c r="BP577809" s="90"/>
    </row>
    <row r="577810" spans="68:68" customFormat="1">
      <c r="BP577810" s="90"/>
    </row>
    <row r="577811" spans="68:68" customFormat="1">
      <c r="BP577811" s="90"/>
    </row>
    <row r="577812" spans="68:68" customFormat="1">
      <c r="BP577812" s="90"/>
    </row>
    <row r="577813" spans="68:68" customFormat="1">
      <c r="BP577813" s="90"/>
    </row>
    <row r="577814" spans="68:68" customFormat="1">
      <c r="BP577814" s="90"/>
    </row>
    <row r="577815" spans="68:68" customFormat="1">
      <c r="BP577815" s="90"/>
    </row>
    <row r="577816" spans="68:68" customFormat="1">
      <c r="BP577816" s="90"/>
    </row>
    <row r="577817" spans="68:68" customFormat="1">
      <c r="BP577817" s="90"/>
    </row>
    <row r="577818" spans="68:68" customFormat="1">
      <c r="BP577818" s="90"/>
    </row>
    <row r="577819" spans="68:68" customFormat="1">
      <c r="BP577819" s="90"/>
    </row>
    <row r="577820" spans="68:68" customFormat="1">
      <c r="BP577820" s="90"/>
    </row>
    <row r="577821" spans="68:68" customFormat="1">
      <c r="BP577821" s="90"/>
    </row>
    <row r="577822" spans="68:68" customFormat="1">
      <c r="BP577822" s="90"/>
    </row>
    <row r="577823" spans="68:68" customFormat="1">
      <c r="BP577823" s="90"/>
    </row>
    <row r="577824" spans="68:68" customFormat="1">
      <c r="BP577824" s="90"/>
    </row>
    <row r="577825" spans="68:68" customFormat="1">
      <c r="BP577825" s="90"/>
    </row>
    <row r="577826" spans="68:68" customFormat="1">
      <c r="BP577826" s="90"/>
    </row>
    <row r="577827" spans="68:68" customFormat="1">
      <c r="BP577827" s="90"/>
    </row>
    <row r="577828" spans="68:68" customFormat="1">
      <c r="BP577828" s="90"/>
    </row>
    <row r="577829" spans="68:68" customFormat="1">
      <c r="BP577829" s="90"/>
    </row>
    <row r="577830" spans="68:68" customFormat="1">
      <c r="BP577830" s="90"/>
    </row>
    <row r="577831" spans="68:68" customFormat="1">
      <c r="BP577831" s="90"/>
    </row>
    <row r="577832" spans="68:68" customFormat="1">
      <c r="BP577832" s="90"/>
    </row>
    <row r="577833" spans="68:68" customFormat="1">
      <c r="BP577833" s="90"/>
    </row>
    <row r="577834" spans="68:68" customFormat="1">
      <c r="BP577834" s="90"/>
    </row>
    <row r="577835" spans="68:68" customFormat="1">
      <c r="BP577835" s="90"/>
    </row>
    <row r="577836" spans="68:68" customFormat="1">
      <c r="BP577836" s="90"/>
    </row>
    <row r="577837" spans="68:68" customFormat="1">
      <c r="BP577837" s="90"/>
    </row>
    <row r="577838" spans="68:68" customFormat="1">
      <c r="BP577838" s="90"/>
    </row>
    <row r="577839" spans="68:68" customFormat="1">
      <c r="BP577839" s="90"/>
    </row>
    <row r="577840" spans="68:68" customFormat="1">
      <c r="BP577840" s="90"/>
    </row>
    <row r="577841" spans="68:68" customFormat="1">
      <c r="BP577841" s="90"/>
    </row>
    <row r="577842" spans="68:68" customFormat="1">
      <c r="BP577842" s="90"/>
    </row>
    <row r="577843" spans="68:68" customFormat="1">
      <c r="BP577843" s="90"/>
    </row>
    <row r="577844" spans="68:68" customFormat="1">
      <c r="BP577844" s="90"/>
    </row>
    <row r="577845" spans="68:68" customFormat="1">
      <c r="BP577845" s="90"/>
    </row>
    <row r="577846" spans="68:68" customFormat="1">
      <c r="BP577846" s="90"/>
    </row>
    <row r="577847" spans="68:68" customFormat="1">
      <c r="BP577847" s="90"/>
    </row>
    <row r="577848" spans="68:68" customFormat="1">
      <c r="BP577848" s="90"/>
    </row>
    <row r="577849" spans="68:68" customFormat="1">
      <c r="BP577849" s="90"/>
    </row>
    <row r="577850" spans="68:68" customFormat="1">
      <c r="BP577850" s="90"/>
    </row>
    <row r="577851" spans="68:68" customFormat="1">
      <c r="BP577851" s="90"/>
    </row>
    <row r="577852" spans="68:68" customFormat="1">
      <c r="BP577852" s="90"/>
    </row>
    <row r="577853" spans="68:68" customFormat="1">
      <c r="BP577853" s="90"/>
    </row>
    <row r="577854" spans="68:68" customFormat="1">
      <c r="BP577854" s="90"/>
    </row>
    <row r="577855" spans="68:68" customFormat="1">
      <c r="BP577855" s="90"/>
    </row>
    <row r="577856" spans="68:68" customFormat="1">
      <c r="BP577856" s="90"/>
    </row>
    <row r="577857" spans="68:68" customFormat="1">
      <c r="BP577857" s="90"/>
    </row>
    <row r="577858" spans="68:68" customFormat="1">
      <c r="BP577858" s="90"/>
    </row>
    <row r="577859" spans="68:68" customFormat="1">
      <c r="BP577859" s="90"/>
    </row>
    <row r="577860" spans="68:68" customFormat="1">
      <c r="BP577860" s="90"/>
    </row>
    <row r="577861" spans="68:68" customFormat="1">
      <c r="BP577861" s="90"/>
    </row>
    <row r="577862" spans="68:68" customFormat="1">
      <c r="BP577862" s="90"/>
    </row>
    <row r="577863" spans="68:68" customFormat="1">
      <c r="BP577863" s="90"/>
    </row>
    <row r="577864" spans="68:68" customFormat="1">
      <c r="BP577864" s="90"/>
    </row>
    <row r="577865" spans="68:68" customFormat="1">
      <c r="BP577865" s="90"/>
    </row>
    <row r="577866" spans="68:68" customFormat="1">
      <c r="BP577866" s="90"/>
    </row>
    <row r="577867" spans="68:68" customFormat="1">
      <c r="BP577867" s="90"/>
    </row>
    <row r="577868" spans="68:68" customFormat="1">
      <c r="BP577868" s="90"/>
    </row>
    <row r="577869" spans="68:68" customFormat="1">
      <c r="BP577869" s="90"/>
    </row>
    <row r="577870" spans="68:68" customFormat="1">
      <c r="BP577870" s="90"/>
    </row>
    <row r="577871" spans="68:68" customFormat="1">
      <c r="BP577871" s="90"/>
    </row>
    <row r="577872" spans="68:68" customFormat="1">
      <c r="BP577872" s="90"/>
    </row>
    <row r="577873" spans="68:68" customFormat="1">
      <c r="BP577873" s="90"/>
    </row>
    <row r="577874" spans="68:68" customFormat="1">
      <c r="BP577874" s="90"/>
    </row>
    <row r="577875" spans="68:68" customFormat="1">
      <c r="BP577875" s="90"/>
    </row>
    <row r="577876" spans="68:68" customFormat="1">
      <c r="BP577876" s="90"/>
    </row>
    <row r="577877" spans="68:68" customFormat="1">
      <c r="BP577877" s="90"/>
    </row>
    <row r="577878" spans="68:68" customFormat="1">
      <c r="BP577878" s="90"/>
    </row>
    <row r="577879" spans="68:68" customFormat="1">
      <c r="BP577879" s="90"/>
    </row>
    <row r="577880" spans="68:68" customFormat="1">
      <c r="BP577880" s="90"/>
    </row>
    <row r="577881" spans="68:68" customFormat="1">
      <c r="BP577881" s="90"/>
    </row>
    <row r="577882" spans="68:68" customFormat="1">
      <c r="BP577882" s="90"/>
    </row>
    <row r="577883" spans="68:68" customFormat="1">
      <c r="BP577883" s="90"/>
    </row>
    <row r="577884" spans="68:68" customFormat="1">
      <c r="BP577884" s="90"/>
    </row>
    <row r="577885" spans="68:68" customFormat="1">
      <c r="BP577885" s="90"/>
    </row>
    <row r="577886" spans="68:68" customFormat="1">
      <c r="BP577886" s="90"/>
    </row>
    <row r="577887" spans="68:68" customFormat="1">
      <c r="BP577887" s="90"/>
    </row>
    <row r="577888" spans="68:68" customFormat="1">
      <c r="BP577888" s="90"/>
    </row>
    <row r="577889" spans="68:68" customFormat="1">
      <c r="BP577889" s="90"/>
    </row>
    <row r="577890" spans="68:68" customFormat="1">
      <c r="BP577890" s="90"/>
    </row>
    <row r="577891" spans="68:68" customFormat="1">
      <c r="BP577891" s="90"/>
    </row>
    <row r="577892" spans="68:68" customFormat="1">
      <c r="BP577892" s="90"/>
    </row>
    <row r="577893" spans="68:68" customFormat="1">
      <c r="BP577893" s="90"/>
    </row>
    <row r="577894" spans="68:68" customFormat="1">
      <c r="BP577894" s="90"/>
    </row>
    <row r="577895" spans="68:68" customFormat="1">
      <c r="BP577895" s="90"/>
    </row>
    <row r="577896" spans="68:68" customFormat="1">
      <c r="BP577896" s="90"/>
    </row>
    <row r="577897" spans="68:68" customFormat="1">
      <c r="BP577897" s="90"/>
    </row>
    <row r="577898" spans="68:68" customFormat="1">
      <c r="BP577898" s="90"/>
    </row>
    <row r="577899" spans="68:68" customFormat="1">
      <c r="BP577899" s="90"/>
    </row>
    <row r="577900" spans="68:68" customFormat="1">
      <c r="BP577900" s="90"/>
    </row>
    <row r="577901" spans="68:68" customFormat="1">
      <c r="BP577901" s="90"/>
    </row>
    <row r="577902" spans="68:68" customFormat="1">
      <c r="BP577902" s="90"/>
    </row>
    <row r="577903" spans="68:68" customFormat="1">
      <c r="BP577903" s="90"/>
    </row>
    <row r="577904" spans="68:68" customFormat="1">
      <c r="BP577904" s="90"/>
    </row>
    <row r="577905" spans="68:68" customFormat="1">
      <c r="BP577905" s="90"/>
    </row>
    <row r="577906" spans="68:68" customFormat="1">
      <c r="BP577906" s="90"/>
    </row>
    <row r="577907" spans="68:68" customFormat="1">
      <c r="BP577907" s="90"/>
    </row>
    <row r="577908" spans="68:68" customFormat="1">
      <c r="BP577908" s="90"/>
    </row>
    <row r="577909" spans="68:68" customFormat="1">
      <c r="BP577909" s="90"/>
    </row>
    <row r="577910" spans="68:68" customFormat="1">
      <c r="BP577910" s="90"/>
    </row>
    <row r="577911" spans="68:68" customFormat="1">
      <c r="BP577911" s="90"/>
    </row>
    <row r="577912" spans="68:68" customFormat="1">
      <c r="BP577912" s="90"/>
    </row>
    <row r="577913" spans="68:68" customFormat="1">
      <c r="BP577913" s="90"/>
    </row>
    <row r="577914" spans="68:68" customFormat="1">
      <c r="BP577914" s="90"/>
    </row>
    <row r="577915" spans="68:68" customFormat="1">
      <c r="BP577915" s="90"/>
    </row>
    <row r="577916" spans="68:68" customFormat="1">
      <c r="BP577916" s="90"/>
    </row>
    <row r="577917" spans="68:68" customFormat="1">
      <c r="BP577917" s="90"/>
    </row>
    <row r="577918" spans="68:68" customFormat="1">
      <c r="BP577918" s="90"/>
    </row>
    <row r="577919" spans="68:68" customFormat="1">
      <c r="BP577919" s="90"/>
    </row>
    <row r="577920" spans="68:68" customFormat="1">
      <c r="BP577920" s="90"/>
    </row>
    <row r="577921" spans="68:68" customFormat="1">
      <c r="BP577921" s="90"/>
    </row>
    <row r="577922" spans="68:68" customFormat="1">
      <c r="BP577922" s="90"/>
    </row>
    <row r="577923" spans="68:68" customFormat="1">
      <c r="BP577923" s="90"/>
    </row>
    <row r="577924" spans="68:68" customFormat="1">
      <c r="BP577924" s="90"/>
    </row>
    <row r="577925" spans="68:68" customFormat="1">
      <c r="BP577925" s="90"/>
    </row>
    <row r="577926" spans="68:68" customFormat="1">
      <c r="BP577926" s="90"/>
    </row>
    <row r="577927" spans="68:68" customFormat="1">
      <c r="BP577927" s="90"/>
    </row>
    <row r="577928" spans="68:68" customFormat="1">
      <c r="BP577928" s="90"/>
    </row>
    <row r="577929" spans="68:68" customFormat="1">
      <c r="BP577929" s="90"/>
    </row>
    <row r="577930" spans="68:68" customFormat="1">
      <c r="BP577930" s="90"/>
    </row>
    <row r="577931" spans="68:68" customFormat="1">
      <c r="BP577931" s="90"/>
    </row>
    <row r="577932" spans="68:68" customFormat="1">
      <c r="BP577932" s="90"/>
    </row>
    <row r="577933" spans="68:68" customFormat="1">
      <c r="BP577933" s="90"/>
    </row>
    <row r="577934" spans="68:68" customFormat="1">
      <c r="BP577934" s="90"/>
    </row>
    <row r="577935" spans="68:68" customFormat="1">
      <c r="BP577935" s="90"/>
    </row>
    <row r="577936" spans="68:68" customFormat="1">
      <c r="BP577936" s="90"/>
    </row>
    <row r="577937" spans="68:68" customFormat="1">
      <c r="BP577937" s="90"/>
    </row>
    <row r="577938" spans="68:68" customFormat="1">
      <c r="BP577938" s="90"/>
    </row>
    <row r="577939" spans="68:68" customFormat="1">
      <c r="BP577939" s="90"/>
    </row>
    <row r="577940" spans="68:68" customFormat="1">
      <c r="BP577940" s="90"/>
    </row>
    <row r="577941" spans="68:68" customFormat="1">
      <c r="BP577941" s="90"/>
    </row>
    <row r="577942" spans="68:68" customFormat="1">
      <c r="BP577942" s="90"/>
    </row>
    <row r="577943" spans="68:68" customFormat="1">
      <c r="BP577943" s="90"/>
    </row>
    <row r="577944" spans="68:68" customFormat="1">
      <c r="BP577944" s="90"/>
    </row>
    <row r="577945" spans="68:68" customFormat="1">
      <c r="BP577945" s="90"/>
    </row>
    <row r="577946" spans="68:68" customFormat="1">
      <c r="BP577946" s="90"/>
    </row>
    <row r="577947" spans="68:68" customFormat="1">
      <c r="BP577947" s="90"/>
    </row>
    <row r="577948" spans="68:68" customFormat="1">
      <c r="BP577948" s="90"/>
    </row>
    <row r="577949" spans="68:68" customFormat="1">
      <c r="BP577949" s="90"/>
    </row>
    <row r="577950" spans="68:68" customFormat="1">
      <c r="BP577950" s="90"/>
    </row>
    <row r="577951" spans="68:68" customFormat="1">
      <c r="BP577951" s="90"/>
    </row>
    <row r="577952" spans="68:68" customFormat="1">
      <c r="BP577952" s="90"/>
    </row>
    <row r="577953" spans="68:68" customFormat="1">
      <c r="BP577953" s="90"/>
    </row>
    <row r="577954" spans="68:68" customFormat="1">
      <c r="BP577954" s="90"/>
    </row>
    <row r="577955" spans="68:68" customFormat="1">
      <c r="BP577955" s="90"/>
    </row>
    <row r="577956" spans="68:68" customFormat="1">
      <c r="BP577956" s="90"/>
    </row>
    <row r="577957" spans="68:68" customFormat="1">
      <c r="BP577957" s="90"/>
    </row>
    <row r="577958" spans="68:68" customFormat="1">
      <c r="BP577958" s="90"/>
    </row>
    <row r="577959" spans="68:68" customFormat="1">
      <c r="BP577959" s="90"/>
    </row>
    <row r="577960" spans="68:68" customFormat="1">
      <c r="BP577960" s="90"/>
    </row>
    <row r="577961" spans="68:68" customFormat="1">
      <c r="BP577961" s="90"/>
    </row>
    <row r="577962" spans="68:68" customFormat="1">
      <c r="BP577962" s="90"/>
    </row>
    <row r="577963" spans="68:68" customFormat="1">
      <c r="BP577963" s="90"/>
    </row>
    <row r="577964" spans="68:68" customFormat="1">
      <c r="BP577964" s="90"/>
    </row>
    <row r="577965" spans="68:68" customFormat="1">
      <c r="BP577965" s="90"/>
    </row>
    <row r="577966" spans="68:68" customFormat="1">
      <c r="BP577966" s="90"/>
    </row>
    <row r="577967" spans="68:68" customFormat="1">
      <c r="BP577967" s="90"/>
    </row>
    <row r="577968" spans="68:68" customFormat="1">
      <c r="BP577968" s="90"/>
    </row>
    <row r="577969" spans="68:68" customFormat="1">
      <c r="BP577969" s="90"/>
    </row>
    <row r="577970" spans="68:68" customFormat="1">
      <c r="BP577970" s="90"/>
    </row>
    <row r="577971" spans="68:68" customFormat="1">
      <c r="BP577971" s="90"/>
    </row>
    <row r="577972" spans="68:68" customFormat="1">
      <c r="BP577972" s="90"/>
    </row>
    <row r="577973" spans="68:68" customFormat="1">
      <c r="BP577973" s="90"/>
    </row>
    <row r="577974" spans="68:68" customFormat="1">
      <c r="BP577974" s="90"/>
    </row>
    <row r="577975" spans="68:68" customFormat="1">
      <c r="BP577975" s="90"/>
    </row>
    <row r="577976" spans="68:68" customFormat="1">
      <c r="BP577976" s="90"/>
    </row>
    <row r="577977" spans="68:68" customFormat="1">
      <c r="BP577977" s="90"/>
    </row>
    <row r="577978" spans="68:68" customFormat="1">
      <c r="BP577978" s="90"/>
    </row>
    <row r="577979" spans="68:68" customFormat="1">
      <c r="BP577979" s="90"/>
    </row>
    <row r="577980" spans="68:68" customFormat="1">
      <c r="BP577980" s="90"/>
    </row>
    <row r="577981" spans="68:68" customFormat="1">
      <c r="BP577981" s="90"/>
    </row>
    <row r="577982" spans="68:68" customFormat="1">
      <c r="BP577982" s="90"/>
    </row>
    <row r="577983" spans="68:68" customFormat="1">
      <c r="BP577983" s="90"/>
    </row>
    <row r="577984" spans="68:68" customFormat="1">
      <c r="BP577984" s="90"/>
    </row>
    <row r="577985" spans="68:68" customFormat="1">
      <c r="BP577985" s="90"/>
    </row>
    <row r="577986" spans="68:68" customFormat="1">
      <c r="BP577986" s="90"/>
    </row>
    <row r="577987" spans="68:68" customFormat="1">
      <c r="BP577987" s="90"/>
    </row>
    <row r="577988" spans="68:68" customFormat="1">
      <c r="BP577988" s="90"/>
    </row>
    <row r="577989" spans="68:68" customFormat="1">
      <c r="BP577989" s="90"/>
    </row>
    <row r="577990" spans="68:68" customFormat="1">
      <c r="BP577990" s="90"/>
    </row>
    <row r="577991" spans="68:68" customFormat="1">
      <c r="BP577991" s="90"/>
    </row>
    <row r="577992" spans="68:68" customFormat="1">
      <c r="BP577992" s="90"/>
    </row>
    <row r="577993" spans="68:68" customFormat="1">
      <c r="BP577993" s="90"/>
    </row>
    <row r="577994" spans="68:68" customFormat="1">
      <c r="BP577994" s="90"/>
    </row>
    <row r="577995" spans="68:68" customFormat="1">
      <c r="BP577995" s="90"/>
    </row>
    <row r="577996" spans="68:68" customFormat="1">
      <c r="BP577996" s="90"/>
    </row>
    <row r="577997" spans="68:68" customFormat="1">
      <c r="BP577997" s="90"/>
    </row>
    <row r="577998" spans="68:68" customFormat="1">
      <c r="BP577998" s="90"/>
    </row>
    <row r="577999" spans="68:68" customFormat="1">
      <c r="BP577999" s="90"/>
    </row>
    <row r="578000" spans="68:68" customFormat="1">
      <c r="BP578000" s="90"/>
    </row>
    <row r="578001" spans="68:68" customFormat="1">
      <c r="BP578001" s="90"/>
    </row>
    <row r="578002" spans="68:68" customFormat="1">
      <c r="BP578002" s="90"/>
    </row>
    <row r="578003" spans="68:68" customFormat="1">
      <c r="BP578003" s="90"/>
    </row>
    <row r="578004" spans="68:68" customFormat="1">
      <c r="BP578004" s="90"/>
    </row>
    <row r="578005" spans="68:68" customFormat="1">
      <c r="BP578005" s="90"/>
    </row>
    <row r="578006" spans="68:68" customFormat="1">
      <c r="BP578006" s="90"/>
    </row>
    <row r="578007" spans="68:68" customFormat="1">
      <c r="BP578007" s="90"/>
    </row>
    <row r="578008" spans="68:68" customFormat="1">
      <c r="BP578008" s="90"/>
    </row>
    <row r="578009" spans="68:68" customFormat="1">
      <c r="BP578009" s="90"/>
    </row>
    <row r="578010" spans="68:68" customFormat="1">
      <c r="BP578010" s="90"/>
    </row>
    <row r="578011" spans="68:68" customFormat="1">
      <c r="BP578011" s="90"/>
    </row>
    <row r="578012" spans="68:68" customFormat="1">
      <c r="BP578012" s="90"/>
    </row>
    <row r="578013" spans="68:68" customFormat="1">
      <c r="BP578013" s="90"/>
    </row>
    <row r="578014" spans="68:68" customFormat="1">
      <c r="BP578014" s="90"/>
    </row>
    <row r="578015" spans="68:68" customFormat="1">
      <c r="BP578015" s="90"/>
    </row>
    <row r="578016" spans="68:68" customFormat="1">
      <c r="BP578016" s="90"/>
    </row>
    <row r="578017" spans="68:68" customFormat="1">
      <c r="BP578017" s="90"/>
    </row>
    <row r="578018" spans="68:68" customFormat="1">
      <c r="BP578018" s="90"/>
    </row>
    <row r="578019" spans="68:68" customFormat="1">
      <c r="BP578019" s="90"/>
    </row>
    <row r="578020" spans="68:68" customFormat="1">
      <c r="BP578020" s="90"/>
    </row>
    <row r="578021" spans="68:68" customFormat="1">
      <c r="BP578021" s="90"/>
    </row>
    <row r="578022" spans="68:68" customFormat="1">
      <c r="BP578022" s="90"/>
    </row>
    <row r="578023" spans="68:68" customFormat="1">
      <c r="BP578023" s="90"/>
    </row>
    <row r="578024" spans="68:68" customFormat="1">
      <c r="BP578024" s="90"/>
    </row>
    <row r="578025" spans="68:68" customFormat="1">
      <c r="BP578025" s="90"/>
    </row>
    <row r="578026" spans="68:68" customFormat="1">
      <c r="BP578026" s="90"/>
    </row>
    <row r="578027" spans="68:68" customFormat="1">
      <c r="BP578027" s="90"/>
    </row>
    <row r="578028" spans="68:68" customFormat="1">
      <c r="BP578028" s="90"/>
    </row>
    <row r="578029" spans="68:68" customFormat="1">
      <c r="BP578029" s="90"/>
    </row>
    <row r="578030" spans="68:68" customFormat="1">
      <c r="BP578030" s="90"/>
    </row>
    <row r="578031" spans="68:68" customFormat="1">
      <c r="BP578031" s="90"/>
    </row>
    <row r="578032" spans="68:68" customFormat="1">
      <c r="BP578032" s="90"/>
    </row>
    <row r="578033" spans="68:68" customFormat="1">
      <c r="BP578033" s="90"/>
    </row>
    <row r="578034" spans="68:68" customFormat="1">
      <c r="BP578034" s="90"/>
    </row>
    <row r="578035" spans="68:68" customFormat="1">
      <c r="BP578035" s="90"/>
    </row>
    <row r="578036" spans="68:68" customFormat="1">
      <c r="BP578036" s="90"/>
    </row>
    <row r="578037" spans="68:68" customFormat="1">
      <c r="BP578037" s="90"/>
    </row>
    <row r="578038" spans="68:68" customFormat="1">
      <c r="BP578038" s="90"/>
    </row>
    <row r="578039" spans="68:68" customFormat="1">
      <c r="BP578039" s="90"/>
    </row>
    <row r="578040" spans="68:68" customFormat="1">
      <c r="BP578040" s="90"/>
    </row>
    <row r="578041" spans="68:68" customFormat="1">
      <c r="BP578041" s="90"/>
    </row>
    <row r="578042" spans="68:68" customFormat="1">
      <c r="BP578042" s="90"/>
    </row>
    <row r="578043" spans="68:68" customFormat="1">
      <c r="BP578043" s="90"/>
    </row>
    <row r="578044" spans="68:68" customFormat="1">
      <c r="BP578044" s="90"/>
    </row>
    <row r="578045" spans="68:68" customFormat="1">
      <c r="BP578045" s="90"/>
    </row>
    <row r="578046" spans="68:68" customFormat="1">
      <c r="BP578046" s="90"/>
    </row>
    <row r="578047" spans="68:68" customFormat="1">
      <c r="BP578047" s="90"/>
    </row>
    <row r="578048" spans="68:68" customFormat="1">
      <c r="BP578048" s="90"/>
    </row>
    <row r="578049" spans="68:68" customFormat="1">
      <c r="BP578049" s="90"/>
    </row>
    <row r="578050" spans="68:68" customFormat="1">
      <c r="BP578050" s="90"/>
    </row>
    <row r="578051" spans="68:68" customFormat="1">
      <c r="BP578051" s="90"/>
    </row>
    <row r="578052" spans="68:68" customFormat="1">
      <c r="BP578052" s="90"/>
    </row>
    <row r="578053" spans="68:68" customFormat="1">
      <c r="BP578053" s="90"/>
    </row>
    <row r="578054" spans="68:68" customFormat="1">
      <c r="BP578054" s="90"/>
    </row>
    <row r="578055" spans="68:68" customFormat="1">
      <c r="BP578055" s="90"/>
    </row>
    <row r="578056" spans="68:68" customFormat="1">
      <c r="BP578056" s="90"/>
    </row>
    <row r="578057" spans="68:68" customFormat="1">
      <c r="BP578057" s="90"/>
    </row>
    <row r="578058" spans="68:68" customFormat="1">
      <c r="BP578058" s="90"/>
    </row>
    <row r="578059" spans="68:68" customFormat="1">
      <c r="BP578059" s="90"/>
    </row>
    <row r="578060" spans="68:68" customFormat="1">
      <c r="BP578060" s="90"/>
    </row>
    <row r="578061" spans="68:68" customFormat="1">
      <c r="BP578061" s="90"/>
    </row>
    <row r="578062" spans="68:68" customFormat="1">
      <c r="BP578062" s="90"/>
    </row>
    <row r="578063" spans="68:68" customFormat="1">
      <c r="BP578063" s="90"/>
    </row>
    <row r="578064" spans="68:68" customFormat="1">
      <c r="BP578064" s="90"/>
    </row>
    <row r="578065" spans="68:68" customFormat="1">
      <c r="BP578065" s="90"/>
    </row>
    <row r="578066" spans="68:68" customFormat="1">
      <c r="BP578066" s="90"/>
    </row>
    <row r="578067" spans="68:68" customFormat="1">
      <c r="BP578067" s="90"/>
    </row>
    <row r="578068" spans="68:68" customFormat="1">
      <c r="BP578068" s="90"/>
    </row>
    <row r="578069" spans="68:68" customFormat="1">
      <c r="BP578069" s="90"/>
    </row>
    <row r="578070" spans="68:68" customFormat="1">
      <c r="BP578070" s="90"/>
    </row>
    <row r="578071" spans="68:68" customFormat="1">
      <c r="BP578071" s="90"/>
    </row>
    <row r="578072" spans="68:68" customFormat="1">
      <c r="BP578072" s="90"/>
    </row>
    <row r="578073" spans="68:68" customFormat="1">
      <c r="BP578073" s="90"/>
    </row>
    <row r="578074" spans="68:68" customFormat="1">
      <c r="BP578074" s="90"/>
    </row>
    <row r="578075" spans="68:68" customFormat="1">
      <c r="BP578075" s="90"/>
    </row>
    <row r="578076" spans="68:68" customFormat="1">
      <c r="BP578076" s="90"/>
    </row>
    <row r="578077" spans="68:68" customFormat="1">
      <c r="BP578077" s="90"/>
    </row>
    <row r="578078" spans="68:68" customFormat="1">
      <c r="BP578078" s="90"/>
    </row>
    <row r="578079" spans="68:68" customFormat="1">
      <c r="BP578079" s="90"/>
    </row>
    <row r="578080" spans="68:68" customFormat="1">
      <c r="BP578080" s="90"/>
    </row>
    <row r="578081" spans="68:68" customFormat="1">
      <c r="BP578081" s="90"/>
    </row>
    <row r="578082" spans="68:68" customFormat="1">
      <c r="BP578082" s="90"/>
    </row>
    <row r="578083" spans="68:68" customFormat="1">
      <c r="BP578083" s="90"/>
    </row>
    <row r="578084" spans="68:68" customFormat="1">
      <c r="BP578084" s="90"/>
    </row>
    <row r="578085" spans="68:68" customFormat="1">
      <c r="BP578085" s="90"/>
    </row>
    <row r="578086" spans="68:68" customFormat="1">
      <c r="BP578086" s="90"/>
    </row>
    <row r="578087" spans="68:68" customFormat="1">
      <c r="BP578087" s="90"/>
    </row>
    <row r="578088" spans="68:68" customFormat="1">
      <c r="BP578088" s="90"/>
    </row>
    <row r="578089" spans="68:68" customFormat="1">
      <c r="BP578089" s="90"/>
    </row>
    <row r="578090" spans="68:68" customFormat="1">
      <c r="BP578090" s="90"/>
    </row>
    <row r="578091" spans="68:68" customFormat="1">
      <c r="BP578091" s="90"/>
    </row>
    <row r="578092" spans="68:68" customFormat="1">
      <c r="BP578092" s="90"/>
    </row>
    <row r="578093" spans="68:68" customFormat="1">
      <c r="BP578093" s="90"/>
    </row>
    <row r="578094" spans="68:68" customFormat="1">
      <c r="BP578094" s="90"/>
    </row>
    <row r="578095" spans="68:68" customFormat="1">
      <c r="BP578095" s="90"/>
    </row>
    <row r="578096" spans="68:68" customFormat="1">
      <c r="BP578096" s="90"/>
    </row>
    <row r="578097" spans="68:68" customFormat="1">
      <c r="BP578097" s="90"/>
    </row>
    <row r="578098" spans="68:68" customFormat="1">
      <c r="BP578098" s="90"/>
    </row>
    <row r="578099" spans="68:68" customFormat="1">
      <c r="BP578099" s="90"/>
    </row>
    <row r="578100" spans="68:68" customFormat="1">
      <c r="BP578100" s="90"/>
    </row>
    <row r="578101" spans="68:68" customFormat="1">
      <c r="BP578101" s="90"/>
    </row>
    <row r="578102" spans="68:68" customFormat="1">
      <c r="BP578102" s="90"/>
    </row>
    <row r="578103" spans="68:68" customFormat="1">
      <c r="BP578103" s="90"/>
    </row>
    <row r="578104" spans="68:68" customFormat="1">
      <c r="BP578104" s="90"/>
    </row>
    <row r="578105" spans="68:68" customFormat="1">
      <c r="BP578105" s="90"/>
    </row>
    <row r="578106" spans="68:68" customFormat="1">
      <c r="BP578106" s="90"/>
    </row>
    <row r="578107" spans="68:68" customFormat="1">
      <c r="BP578107" s="90"/>
    </row>
    <row r="578108" spans="68:68" customFormat="1">
      <c r="BP578108" s="90"/>
    </row>
    <row r="578109" spans="68:68" customFormat="1">
      <c r="BP578109" s="90"/>
    </row>
    <row r="578110" spans="68:68" customFormat="1">
      <c r="BP578110" s="90"/>
    </row>
    <row r="578111" spans="68:68" customFormat="1">
      <c r="BP578111" s="90"/>
    </row>
    <row r="578112" spans="68:68" customFormat="1">
      <c r="BP578112" s="90"/>
    </row>
    <row r="578113" spans="68:68" customFormat="1">
      <c r="BP578113" s="90"/>
    </row>
    <row r="578114" spans="68:68" customFormat="1">
      <c r="BP578114" s="90"/>
    </row>
    <row r="578115" spans="68:68" customFormat="1">
      <c r="BP578115" s="90"/>
    </row>
    <row r="578116" spans="68:68" customFormat="1">
      <c r="BP578116" s="90"/>
    </row>
    <row r="578117" spans="68:68" customFormat="1">
      <c r="BP578117" s="90"/>
    </row>
    <row r="578118" spans="68:68" customFormat="1">
      <c r="BP578118" s="90"/>
    </row>
    <row r="578119" spans="68:68" customFormat="1">
      <c r="BP578119" s="90"/>
    </row>
    <row r="578120" spans="68:68" customFormat="1">
      <c r="BP578120" s="90"/>
    </row>
    <row r="578121" spans="68:68" customFormat="1">
      <c r="BP578121" s="90"/>
    </row>
    <row r="578122" spans="68:68" customFormat="1">
      <c r="BP578122" s="90"/>
    </row>
    <row r="578123" spans="68:68" customFormat="1">
      <c r="BP578123" s="90"/>
    </row>
    <row r="578124" spans="68:68" customFormat="1">
      <c r="BP578124" s="90"/>
    </row>
    <row r="578125" spans="68:68" customFormat="1">
      <c r="BP578125" s="90"/>
    </row>
    <row r="578126" spans="68:68" customFormat="1">
      <c r="BP578126" s="90"/>
    </row>
    <row r="578127" spans="68:68" customFormat="1">
      <c r="BP578127" s="90"/>
    </row>
    <row r="578128" spans="68:68" customFormat="1">
      <c r="BP578128" s="90"/>
    </row>
    <row r="578129" spans="68:68" customFormat="1">
      <c r="BP578129" s="90"/>
    </row>
    <row r="578130" spans="68:68" customFormat="1">
      <c r="BP578130" s="90"/>
    </row>
    <row r="578131" spans="68:68" customFormat="1">
      <c r="BP578131" s="90"/>
    </row>
    <row r="578132" spans="68:68" customFormat="1">
      <c r="BP578132" s="90"/>
    </row>
    <row r="578133" spans="68:68" customFormat="1">
      <c r="BP578133" s="90"/>
    </row>
    <row r="578134" spans="68:68" customFormat="1">
      <c r="BP578134" s="90"/>
    </row>
    <row r="578135" spans="68:68" customFormat="1">
      <c r="BP578135" s="90"/>
    </row>
    <row r="578136" spans="68:68" customFormat="1">
      <c r="BP578136" s="90"/>
    </row>
    <row r="578137" spans="68:68" customFormat="1">
      <c r="BP578137" s="90"/>
    </row>
    <row r="578138" spans="68:68" customFormat="1">
      <c r="BP578138" s="90"/>
    </row>
    <row r="578139" spans="68:68" customFormat="1">
      <c r="BP578139" s="90"/>
    </row>
    <row r="578140" spans="68:68" customFormat="1">
      <c r="BP578140" s="90"/>
    </row>
    <row r="578141" spans="68:68" customFormat="1">
      <c r="BP578141" s="90"/>
    </row>
    <row r="578142" spans="68:68" customFormat="1">
      <c r="BP578142" s="90"/>
    </row>
    <row r="578143" spans="68:68" customFormat="1">
      <c r="BP578143" s="90"/>
    </row>
    <row r="578144" spans="68:68" customFormat="1">
      <c r="BP578144" s="90"/>
    </row>
    <row r="578145" spans="68:68" customFormat="1">
      <c r="BP578145" s="90"/>
    </row>
    <row r="578146" spans="68:68" customFormat="1">
      <c r="BP578146" s="90"/>
    </row>
    <row r="578147" spans="68:68" customFormat="1">
      <c r="BP578147" s="90"/>
    </row>
    <row r="578148" spans="68:68" customFormat="1">
      <c r="BP578148" s="90"/>
    </row>
    <row r="578149" spans="68:68" customFormat="1">
      <c r="BP578149" s="90"/>
    </row>
    <row r="578150" spans="68:68" customFormat="1">
      <c r="BP578150" s="90"/>
    </row>
    <row r="578151" spans="68:68" customFormat="1">
      <c r="BP578151" s="90"/>
    </row>
    <row r="578152" spans="68:68" customFormat="1">
      <c r="BP578152" s="90"/>
    </row>
    <row r="578153" spans="68:68" customFormat="1">
      <c r="BP578153" s="90"/>
    </row>
    <row r="578154" spans="68:68" customFormat="1">
      <c r="BP578154" s="90"/>
    </row>
    <row r="578155" spans="68:68" customFormat="1">
      <c r="BP578155" s="90"/>
    </row>
    <row r="578156" spans="68:68" customFormat="1">
      <c r="BP578156" s="90"/>
    </row>
    <row r="578157" spans="68:68" customFormat="1">
      <c r="BP578157" s="90"/>
    </row>
    <row r="578158" spans="68:68" customFormat="1">
      <c r="BP578158" s="90"/>
    </row>
    <row r="578159" spans="68:68" customFormat="1">
      <c r="BP578159" s="90"/>
    </row>
    <row r="578160" spans="68:68" customFormat="1">
      <c r="BP578160" s="90"/>
    </row>
    <row r="578161" spans="68:68" customFormat="1">
      <c r="BP578161" s="90"/>
    </row>
    <row r="578162" spans="68:68" customFormat="1">
      <c r="BP578162" s="90"/>
    </row>
    <row r="578163" spans="68:68" customFormat="1">
      <c r="BP578163" s="90"/>
    </row>
    <row r="578164" spans="68:68" customFormat="1">
      <c r="BP578164" s="90"/>
    </row>
    <row r="578165" spans="68:68" customFormat="1">
      <c r="BP578165" s="90"/>
    </row>
    <row r="578166" spans="68:68" customFormat="1">
      <c r="BP578166" s="90"/>
    </row>
    <row r="578167" spans="68:68" customFormat="1">
      <c r="BP578167" s="90"/>
    </row>
    <row r="578168" spans="68:68" customFormat="1">
      <c r="BP578168" s="90"/>
    </row>
    <row r="578169" spans="68:68" customFormat="1">
      <c r="BP578169" s="90"/>
    </row>
    <row r="578170" spans="68:68" customFormat="1">
      <c r="BP578170" s="90"/>
    </row>
    <row r="578171" spans="68:68" customFormat="1">
      <c r="BP578171" s="90"/>
    </row>
    <row r="578172" spans="68:68" customFormat="1">
      <c r="BP578172" s="90"/>
    </row>
    <row r="578173" spans="68:68" customFormat="1">
      <c r="BP578173" s="90"/>
    </row>
    <row r="578174" spans="68:68" customFormat="1">
      <c r="BP578174" s="90"/>
    </row>
    <row r="578175" spans="68:68" customFormat="1">
      <c r="BP578175" s="90"/>
    </row>
    <row r="578176" spans="68:68" customFormat="1">
      <c r="BP578176" s="90"/>
    </row>
    <row r="578177" spans="68:68" customFormat="1">
      <c r="BP578177" s="90"/>
    </row>
    <row r="578178" spans="68:68" customFormat="1">
      <c r="BP578178" s="90"/>
    </row>
    <row r="578179" spans="68:68" customFormat="1">
      <c r="BP578179" s="90"/>
    </row>
    <row r="578180" spans="68:68" customFormat="1">
      <c r="BP578180" s="90"/>
    </row>
    <row r="578181" spans="68:68" customFormat="1">
      <c r="BP578181" s="90"/>
    </row>
    <row r="578182" spans="68:68" customFormat="1">
      <c r="BP578182" s="90"/>
    </row>
    <row r="578183" spans="68:68" customFormat="1">
      <c r="BP578183" s="90"/>
    </row>
    <row r="578184" spans="68:68" customFormat="1">
      <c r="BP578184" s="90"/>
    </row>
    <row r="578185" spans="68:68" customFormat="1">
      <c r="BP578185" s="90"/>
    </row>
    <row r="578186" spans="68:68" customFormat="1">
      <c r="BP578186" s="90"/>
    </row>
    <row r="578187" spans="68:68" customFormat="1">
      <c r="BP578187" s="90"/>
    </row>
    <row r="578188" spans="68:68" customFormat="1">
      <c r="BP578188" s="90"/>
    </row>
    <row r="578189" spans="68:68" customFormat="1">
      <c r="BP578189" s="90"/>
    </row>
    <row r="578190" spans="68:68" customFormat="1">
      <c r="BP578190" s="90"/>
    </row>
    <row r="578191" spans="68:68" customFormat="1">
      <c r="BP578191" s="90"/>
    </row>
    <row r="578192" spans="68:68" customFormat="1">
      <c r="BP578192" s="90"/>
    </row>
    <row r="578193" spans="68:68" customFormat="1">
      <c r="BP578193" s="90"/>
    </row>
    <row r="578194" spans="68:68" customFormat="1">
      <c r="BP578194" s="90"/>
    </row>
    <row r="578195" spans="68:68" customFormat="1">
      <c r="BP578195" s="90"/>
    </row>
    <row r="578196" spans="68:68" customFormat="1">
      <c r="BP578196" s="90"/>
    </row>
    <row r="578197" spans="68:68" customFormat="1">
      <c r="BP578197" s="90"/>
    </row>
    <row r="578198" spans="68:68" customFormat="1">
      <c r="BP578198" s="90"/>
    </row>
    <row r="578199" spans="68:68" customFormat="1">
      <c r="BP578199" s="90"/>
    </row>
    <row r="578200" spans="68:68" customFormat="1">
      <c r="BP578200" s="90"/>
    </row>
    <row r="578201" spans="68:68" customFormat="1">
      <c r="BP578201" s="90"/>
    </row>
    <row r="578202" spans="68:68" customFormat="1">
      <c r="BP578202" s="90"/>
    </row>
    <row r="578203" spans="68:68" customFormat="1">
      <c r="BP578203" s="90"/>
    </row>
    <row r="578204" spans="68:68" customFormat="1">
      <c r="BP578204" s="90"/>
    </row>
    <row r="578205" spans="68:68" customFormat="1">
      <c r="BP578205" s="90"/>
    </row>
    <row r="578206" spans="68:68" customFormat="1">
      <c r="BP578206" s="90"/>
    </row>
    <row r="578207" spans="68:68" customFormat="1">
      <c r="BP578207" s="90"/>
    </row>
    <row r="578208" spans="68:68" customFormat="1">
      <c r="BP578208" s="90"/>
    </row>
    <row r="578209" spans="68:68" customFormat="1">
      <c r="BP578209" s="90"/>
    </row>
    <row r="578210" spans="68:68" customFormat="1">
      <c r="BP578210" s="90"/>
    </row>
    <row r="578211" spans="68:68" customFormat="1">
      <c r="BP578211" s="90"/>
    </row>
    <row r="578212" spans="68:68" customFormat="1">
      <c r="BP578212" s="90"/>
    </row>
    <row r="578213" spans="68:68" customFormat="1">
      <c r="BP578213" s="90"/>
    </row>
    <row r="578214" spans="68:68" customFormat="1">
      <c r="BP578214" s="90"/>
    </row>
    <row r="578215" spans="68:68" customFormat="1">
      <c r="BP578215" s="90"/>
    </row>
    <row r="578216" spans="68:68" customFormat="1">
      <c r="BP578216" s="90"/>
    </row>
    <row r="578217" spans="68:68" customFormat="1">
      <c r="BP578217" s="90"/>
    </row>
    <row r="578218" spans="68:68" customFormat="1">
      <c r="BP578218" s="90"/>
    </row>
    <row r="578219" spans="68:68" customFormat="1">
      <c r="BP578219" s="90"/>
    </row>
    <row r="578220" spans="68:68" customFormat="1">
      <c r="BP578220" s="90"/>
    </row>
    <row r="578221" spans="68:68" customFormat="1">
      <c r="BP578221" s="90"/>
    </row>
    <row r="578222" spans="68:68" customFormat="1">
      <c r="BP578222" s="90"/>
    </row>
    <row r="578223" spans="68:68" customFormat="1">
      <c r="BP578223" s="90"/>
    </row>
    <row r="578224" spans="68:68" customFormat="1">
      <c r="BP578224" s="90"/>
    </row>
    <row r="578225" spans="68:68" customFormat="1">
      <c r="BP578225" s="90"/>
    </row>
    <row r="578226" spans="68:68" customFormat="1">
      <c r="BP578226" s="90"/>
    </row>
    <row r="578227" spans="68:68" customFormat="1">
      <c r="BP578227" s="90"/>
    </row>
    <row r="578228" spans="68:68" customFormat="1">
      <c r="BP578228" s="90"/>
    </row>
    <row r="578229" spans="68:68" customFormat="1">
      <c r="BP578229" s="90"/>
    </row>
    <row r="578230" spans="68:68" customFormat="1">
      <c r="BP578230" s="90"/>
    </row>
    <row r="578231" spans="68:68" customFormat="1">
      <c r="BP578231" s="90"/>
    </row>
    <row r="578232" spans="68:68" customFormat="1">
      <c r="BP578232" s="90"/>
    </row>
    <row r="578233" spans="68:68" customFormat="1">
      <c r="BP578233" s="90"/>
    </row>
    <row r="578234" spans="68:68" customFormat="1">
      <c r="BP578234" s="90"/>
    </row>
    <row r="578235" spans="68:68" customFormat="1">
      <c r="BP578235" s="90"/>
    </row>
    <row r="578236" spans="68:68" customFormat="1">
      <c r="BP578236" s="90"/>
    </row>
    <row r="578237" spans="68:68" customFormat="1">
      <c r="BP578237" s="90"/>
    </row>
    <row r="578238" spans="68:68" customFormat="1">
      <c r="BP578238" s="90"/>
    </row>
    <row r="578239" spans="68:68" customFormat="1">
      <c r="BP578239" s="90"/>
    </row>
    <row r="578240" spans="68:68" customFormat="1">
      <c r="BP578240" s="90"/>
    </row>
    <row r="578241" spans="68:68" customFormat="1">
      <c r="BP578241" s="90"/>
    </row>
    <row r="578242" spans="68:68" customFormat="1">
      <c r="BP578242" s="90"/>
    </row>
    <row r="578243" spans="68:68" customFormat="1">
      <c r="BP578243" s="90"/>
    </row>
    <row r="578244" spans="68:68" customFormat="1">
      <c r="BP578244" s="90"/>
    </row>
    <row r="578245" spans="68:68" customFormat="1">
      <c r="BP578245" s="90"/>
    </row>
    <row r="578246" spans="68:68" customFormat="1">
      <c r="BP578246" s="90"/>
    </row>
    <row r="578247" spans="68:68" customFormat="1">
      <c r="BP578247" s="90"/>
    </row>
    <row r="578248" spans="68:68" customFormat="1">
      <c r="BP578248" s="90"/>
    </row>
    <row r="578249" spans="68:68" customFormat="1">
      <c r="BP578249" s="90"/>
    </row>
    <row r="578250" spans="68:68" customFormat="1">
      <c r="BP578250" s="90"/>
    </row>
    <row r="578251" spans="68:68" customFormat="1">
      <c r="BP578251" s="90"/>
    </row>
    <row r="578252" spans="68:68" customFormat="1">
      <c r="BP578252" s="90"/>
    </row>
    <row r="578253" spans="68:68" customFormat="1">
      <c r="BP578253" s="90"/>
    </row>
    <row r="578254" spans="68:68" customFormat="1">
      <c r="BP578254" s="90"/>
    </row>
    <row r="578255" spans="68:68" customFormat="1">
      <c r="BP578255" s="90"/>
    </row>
    <row r="578256" spans="68:68" customFormat="1">
      <c r="BP578256" s="90"/>
    </row>
    <row r="578257" spans="68:68" customFormat="1">
      <c r="BP578257" s="90"/>
    </row>
    <row r="578258" spans="68:68" customFormat="1">
      <c r="BP578258" s="90"/>
    </row>
    <row r="578259" spans="68:68" customFormat="1">
      <c r="BP578259" s="90"/>
    </row>
    <row r="578260" spans="68:68" customFormat="1">
      <c r="BP578260" s="90"/>
    </row>
    <row r="578261" spans="68:68" customFormat="1">
      <c r="BP578261" s="90"/>
    </row>
    <row r="578262" spans="68:68" customFormat="1">
      <c r="BP578262" s="90"/>
    </row>
    <row r="578263" spans="68:68" customFormat="1">
      <c r="BP578263" s="90"/>
    </row>
    <row r="578264" spans="68:68" customFormat="1">
      <c r="BP578264" s="90"/>
    </row>
    <row r="578265" spans="68:68" customFormat="1">
      <c r="BP578265" s="90"/>
    </row>
    <row r="578266" spans="68:68" customFormat="1">
      <c r="BP578266" s="90"/>
    </row>
    <row r="578267" spans="68:68" customFormat="1">
      <c r="BP578267" s="90"/>
    </row>
    <row r="578268" spans="68:68" customFormat="1">
      <c r="BP578268" s="90"/>
    </row>
    <row r="578269" spans="68:68" customFormat="1">
      <c r="BP578269" s="90"/>
    </row>
    <row r="578270" spans="68:68" customFormat="1">
      <c r="BP578270" s="90"/>
    </row>
    <row r="578271" spans="68:68" customFormat="1">
      <c r="BP578271" s="90"/>
    </row>
    <row r="578272" spans="68:68" customFormat="1">
      <c r="BP578272" s="90"/>
    </row>
    <row r="578273" spans="68:68" customFormat="1">
      <c r="BP578273" s="90"/>
    </row>
    <row r="578274" spans="68:68" customFormat="1">
      <c r="BP578274" s="90"/>
    </row>
    <row r="578275" spans="68:68" customFormat="1">
      <c r="BP578275" s="90"/>
    </row>
    <row r="578276" spans="68:68" customFormat="1">
      <c r="BP578276" s="90"/>
    </row>
    <row r="578277" spans="68:68" customFormat="1">
      <c r="BP578277" s="90"/>
    </row>
    <row r="578278" spans="68:68" customFormat="1">
      <c r="BP578278" s="90"/>
    </row>
    <row r="578279" spans="68:68" customFormat="1">
      <c r="BP578279" s="90"/>
    </row>
    <row r="578280" spans="68:68" customFormat="1">
      <c r="BP578280" s="90"/>
    </row>
    <row r="578281" spans="68:68" customFormat="1">
      <c r="BP578281" s="90"/>
    </row>
    <row r="578282" spans="68:68" customFormat="1">
      <c r="BP578282" s="90"/>
    </row>
    <row r="578283" spans="68:68" customFormat="1">
      <c r="BP578283" s="90"/>
    </row>
    <row r="578284" spans="68:68" customFormat="1">
      <c r="BP578284" s="90"/>
    </row>
    <row r="578285" spans="68:68" customFormat="1">
      <c r="BP578285" s="90"/>
    </row>
    <row r="578286" spans="68:68" customFormat="1">
      <c r="BP578286" s="90"/>
    </row>
    <row r="578287" spans="68:68" customFormat="1">
      <c r="BP578287" s="90"/>
    </row>
    <row r="578288" spans="68:68" customFormat="1">
      <c r="BP578288" s="90"/>
    </row>
    <row r="578289" spans="68:68" customFormat="1">
      <c r="BP578289" s="90"/>
    </row>
    <row r="578290" spans="68:68" customFormat="1">
      <c r="BP578290" s="90"/>
    </row>
    <row r="578291" spans="68:68" customFormat="1">
      <c r="BP578291" s="90"/>
    </row>
    <row r="578292" spans="68:68" customFormat="1">
      <c r="BP578292" s="90"/>
    </row>
    <row r="578293" spans="68:68" customFormat="1">
      <c r="BP578293" s="90"/>
    </row>
    <row r="578294" spans="68:68" customFormat="1">
      <c r="BP578294" s="90"/>
    </row>
    <row r="578295" spans="68:68" customFormat="1">
      <c r="BP578295" s="90"/>
    </row>
    <row r="578296" spans="68:68" customFormat="1">
      <c r="BP578296" s="90"/>
    </row>
    <row r="578297" spans="68:68" customFormat="1">
      <c r="BP578297" s="90"/>
    </row>
    <row r="578298" spans="68:68" customFormat="1">
      <c r="BP578298" s="90"/>
    </row>
    <row r="578299" spans="68:68" customFormat="1">
      <c r="BP578299" s="90"/>
    </row>
    <row r="578300" spans="68:68" customFormat="1">
      <c r="BP578300" s="90"/>
    </row>
    <row r="578301" spans="68:68" customFormat="1">
      <c r="BP578301" s="90"/>
    </row>
    <row r="578302" spans="68:68" customFormat="1">
      <c r="BP578302" s="90"/>
    </row>
    <row r="578303" spans="68:68" customFormat="1">
      <c r="BP578303" s="90"/>
    </row>
    <row r="578304" spans="68:68" customFormat="1">
      <c r="BP578304" s="90"/>
    </row>
    <row r="578305" spans="68:68" customFormat="1">
      <c r="BP578305" s="90"/>
    </row>
    <row r="578306" spans="68:68" customFormat="1">
      <c r="BP578306" s="90"/>
    </row>
    <row r="578307" spans="68:68" customFormat="1">
      <c r="BP578307" s="90"/>
    </row>
    <row r="578308" spans="68:68" customFormat="1">
      <c r="BP578308" s="90"/>
    </row>
    <row r="578309" spans="68:68" customFormat="1">
      <c r="BP578309" s="90"/>
    </row>
    <row r="578310" spans="68:68" customFormat="1">
      <c r="BP578310" s="90"/>
    </row>
    <row r="578311" spans="68:68" customFormat="1">
      <c r="BP578311" s="90"/>
    </row>
    <row r="578312" spans="68:68" customFormat="1">
      <c r="BP578312" s="90"/>
    </row>
    <row r="578313" spans="68:68" customFormat="1">
      <c r="BP578313" s="90"/>
    </row>
    <row r="578314" spans="68:68" customFormat="1">
      <c r="BP578314" s="90"/>
    </row>
    <row r="578315" spans="68:68" customFormat="1">
      <c r="BP578315" s="90"/>
    </row>
    <row r="578316" spans="68:68" customFormat="1">
      <c r="BP578316" s="90"/>
    </row>
    <row r="578317" spans="68:68" customFormat="1">
      <c r="BP578317" s="90"/>
    </row>
    <row r="578318" spans="68:68" customFormat="1">
      <c r="BP578318" s="90"/>
    </row>
    <row r="578319" spans="68:68" customFormat="1">
      <c r="BP578319" s="90"/>
    </row>
    <row r="578320" spans="68:68" customFormat="1">
      <c r="BP578320" s="90"/>
    </row>
    <row r="578321" spans="68:68" customFormat="1">
      <c r="BP578321" s="90"/>
    </row>
    <row r="578322" spans="68:68" customFormat="1">
      <c r="BP578322" s="90"/>
    </row>
    <row r="578323" spans="68:68" customFormat="1">
      <c r="BP578323" s="90"/>
    </row>
    <row r="578324" spans="68:68" customFormat="1">
      <c r="BP578324" s="90"/>
    </row>
    <row r="578325" spans="68:68" customFormat="1">
      <c r="BP578325" s="90"/>
    </row>
    <row r="578326" spans="68:68" customFormat="1">
      <c r="BP578326" s="90"/>
    </row>
    <row r="578327" spans="68:68" customFormat="1">
      <c r="BP578327" s="90"/>
    </row>
    <row r="578328" spans="68:68" customFormat="1">
      <c r="BP578328" s="90"/>
    </row>
    <row r="578329" spans="68:68" customFormat="1">
      <c r="BP578329" s="90"/>
    </row>
    <row r="578330" spans="68:68" customFormat="1">
      <c r="BP578330" s="90"/>
    </row>
    <row r="578331" spans="68:68" customFormat="1">
      <c r="BP578331" s="90"/>
    </row>
    <row r="578332" spans="68:68" customFormat="1">
      <c r="BP578332" s="90"/>
    </row>
    <row r="578333" spans="68:68" customFormat="1">
      <c r="BP578333" s="90"/>
    </row>
    <row r="578334" spans="68:68" customFormat="1">
      <c r="BP578334" s="90"/>
    </row>
    <row r="578335" spans="68:68" customFormat="1">
      <c r="BP578335" s="90"/>
    </row>
    <row r="578336" spans="68:68" customFormat="1">
      <c r="BP578336" s="90"/>
    </row>
    <row r="578337" spans="68:68" customFormat="1">
      <c r="BP578337" s="90"/>
    </row>
    <row r="578338" spans="68:68" customFormat="1">
      <c r="BP578338" s="90"/>
    </row>
    <row r="578339" spans="68:68" customFormat="1">
      <c r="BP578339" s="90"/>
    </row>
    <row r="578340" spans="68:68" customFormat="1">
      <c r="BP578340" s="90"/>
    </row>
    <row r="578341" spans="68:68" customFormat="1">
      <c r="BP578341" s="90"/>
    </row>
    <row r="578342" spans="68:68" customFormat="1">
      <c r="BP578342" s="90"/>
    </row>
    <row r="578343" spans="68:68" customFormat="1">
      <c r="BP578343" s="90"/>
    </row>
    <row r="578344" spans="68:68" customFormat="1">
      <c r="BP578344" s="90"/>
    </row>
    <row r="578345" spans="68:68" customFormat="1">
      <c r="BP578345" s="90"/>
    </row>
    <row r="578346" spans="68:68" customFormat="1">
      <c r="BP578346" s="90"/>
    </row>
    <row r="578347" spans="68:68" customFormat="1">
      <c r="BP578347" s="90"/>
    </row>
    <row r="578348" spans="68:68" customFormat="1">
      <c r="BP578348" s="90"/>
    </row>
    <row r="578349" spans="68:68" customFormat="1">
      <c r="BP578349" s="90"/>
    </row>
    <row r="578350" spans="68:68" customFormat="1">
      <c r="BP578350" s="90"/>
    </row>
    <row r="578351" spans="68:68" customFormat="1">
      <c r="BP578351" s="90"/>
    </row>
    <row r="578352" spans="68:68" customFormat="1">
      <c r="BP578352" s="90"/>
    </row>
    <row r="578353" spans="68:68" customFormat="1">
      <c r="BP578353" s="90"/>
    </row>
    <row r="578354" spans="68:68" customFormat="1">
      <c r="BP578354" s="90"/>
    </row>
    <row r="578355" spans="68:68" customFormat="1">
      <c r="BP578355" s="90"/>
    </row>
    <row r="578356" spans="68:68" customFormat="1">
      <c r="BP578356" s="90"/>
    </row>
    <row r="578357" spans="68:68" customFormat="1">
      <c r="BP578357" s="90"/>
    </row>
    <row r="578358" spans="68:68" customFormat="1">
      <c r="BP578358" s="90"/>
    </row>
    <row r="578359" spans="68:68" customFormat="1">
      <c r="BP578359" s="90"/>
    </row>
    <row r="578360" spans="68:68" customFormat="1">
      <c r="BP578360" s="90"/>
    </row>
    <row r="578361" spans="68:68" customFormat="1">
      <c r="BP578361" s="90"/>
    </row>
    <row r="578362" spans="68:68" customFormat="1">
      <c r="BP578362" s="90"/>
    </row>
    <row r="578363" spans="68:68" customFormat="1">
      <c r="BP578363" s="90"/>
    </row>
    <row r="578364" spans="68:68" customFormat="1">
      <c r="BP578364" s="90"/>
    </row>
    <row r="578365" spans="68:68" customFormat="1">
      <c r="BP578365" s="90"/>
    </row>
    <row r="578366" spans="68:68" customFormat="1">
      <c r="BP578366" s="90"/>
    </row>
    <row r="578367" spans="68:68" customFormat="1">
      <c r="BP578367" s="90"/>
    </row>
    <row r="578368" spans="68:68" customFormat="1">
      <c r="BP578368" s="90"/>
    </row>
    <row r="578369" spans="68:68" customFormat="1">
      <c r="BP578369" s="90"/>
    </row>
    <row r="578370" spans="68:68" customFormat="1">
      <c r="BP578370" s="90"/>
    </row>
    <row r="578371" spans="68:68" customFormat="1">
      <c r="BP578371" s="90"/>
    </row>
    <row r="578372" spans="68:68" customFormat="1">
      <c r="BP578372" s="90"/>
    </row>
    <row r="578373" spans="68:68" customFormat="1">
      <c r="BP578373" s="90"/>
    </row>
    <row r="578374" spans="68:68" customFormat="1">
      <c r="BP578374" s="90"/>
    </row>
    <row r="578375" spans="68:68" customFormat="1">
      <c r="BP578375" s="90"/>
    </row>
    <row r="578376" spans="68:68" customFormat="1">
      <c r="BP578376" s="90"/>
    </row>
    <row r="578377" spans="68:68" customFormat="1">
      <c r="BP578377" s="90"/>
    </row>
    <row r="578378" spans="68:68" customFormat="1">
      <c r="BP578378" s="90"/>
    </row>
    <row r="578379" spans="68:68" customFormat="1">
      <c r="BP578379" s="90"/>
    </row>
    <row r="578380" spans="68:68" customFormat="1">
      <c r="BP578380" s="90"/>
    </row>
    <row r="578381" spans="68:68" customFormat="1">
      <c r="BP578381" s="90"/>
    </row>
    <row r="578382" spans="68:68" customFormat="1">
      <c r="BP578382" s="90"/>
    </row>
    <row r="578383" spans="68:68" customFormat="1">
      <c r="BP578383" s="90"/>
    </row>
    <row r="578384" spans="68:68" customFormat="1">
      <c r="BP578384" s="90"/>
    </row>
    <row r="578385" spans="68:68" customFormat="1">
      <c r="BP578385" s="90"/>
    </row>
    <row r="578386" spans="68:68" customFormat="1">
      <c r="BP578386" s="90"/>
    </row>
    <row r="578387" spans="68:68" customFormat="1">
      <c r="BP578387" s="90"/>
    </row>
    <row r="578388" spans="68:68" customFormat="1">
      <c r="BP578388" s="90"/>
    </row>
    <row r="578389" spans="68:68" customFormat="1">
      <c r="BP578389" s="90"/>
    </row>
    <row r="578390" spans="68:68" customFormat="1">
      <c r="BP578390" s="90"/>
    </row>
    <row r="578391" spans="68:68" customFormat="1">
      <c r="BP578391" s="90"/>
    </row>
    <row r="578392" spans="68:68" customFormat="1">
      <c r="BP578392" s="90"/>
    </row>
    <row r="578393" spans="68:68" customFormat="1">
      <c r="BP578393" s="90"/>
    </row>
    <row r="578394" spans="68:68" customFormat="1">
      <c r="BP578394" s="90"/>
    </row>
    <row r="578395" spans="68:68" customFormat="1">
      <c r="BP578395" s="90"/>
    </row>
    <row r="578396" spans="68:68" customFormat="1">
      <c r="BP578396" s="90"/>
    </row>
    <row r="578397" spans="68:68" customFormat="1">
      <c r="BP578397" s="90"/>
    </row>
    <row r="578398" spans="68:68" customFormat="1">
      <c r="BP578398" s="90"/>
    </row>
    <row r="578399" spans="68:68" customFormat="1">
      <c r="BP578399" s="90"/>
    </row>
    <row r="578400" spans="68:68" customFormat="1">
      <c r="BP578400" s="90"/>
    </row>
    <row r="578401" spans="68:68" customFormat="1">
      <c r="BP578401" s="90"/>
    </row>
    <row r="578402" spans="68:68" customFormat="1">
      <c r="BP578402" s="90"/>
    </row>
    <row r="578403" spans="68:68" customFormat="1">
      <c r="BP578403" s="90"/>
    </row>
    <row r="578404" spans="68:68" customFormat="1">
      <c r="BP578404" s="90"/>
    </row>
    <row r="578405" spans="68:68" customFormat="1">
      <c r="BP578405" s="90"/>
    </row>
    <row r="578406" spans="68:68" customFormat="1">
      <c r="BP578406" s="90"/>
    </row>
    <row r="578407" spans="68:68" customFormat="1">
      <c r="BP578407" s="90"/>
    </row>
    <row r="578408" spans="68:68" customFormat="1">
      <c r="BP578408" s="90"/>
    </row>
    <row r="578409" spans="68:68" customFormat="1">
      <c r="BP578409" s="90"/>
    </row>
    <row r="578410" spans="68:68" customFormat="1">
      <c r="BP578410" s="90"/>
    </row>
    <row r="578411" spans="68:68" customFormat="1">
      <c r="BP578411" s="90"/>
    </row>
    <row r="578412" spans="68:68" customFormat="1">
      <c r="BP578412" s="90"/>
    </row>
    <row r="578413" spans="68:68" customFormat="1">
      <c r="BP578413" s="90"/>
    </row>
    <row r="578414" spans="68:68" customFormat="1">
      <c r="BP578414" s="90"/>
    </row>
    <row r="578415" spans="68:68" customFormat="1">
      <c r="BP578415" s="90"/>
    </row>
    <row r="578416" spans="68:68" customFormat="1">
      <c r="BP578416" s="90"/>
    </row>
    <row r="578417" spans="68:68" customFormat="1">
      <c r="BP578417" s="90"/>
    </row>
    <row r="578418" spans="68:68" customFormat="1">
      <c r="BP578418" s="90"/>
    </row>
    <row r="578419" spans="68:68" customFormat="1">
      <c r="BP578419" s="90"/>
    </row>
    <row r="578420" spans="68:68" customFormat="1">
      <c r="BP578420" s="90"/>
    </row>
    <row r="578421" spans="68:68" customFormat="1">
      <c r="BP578421" s="90"/>
    </row>
    <row r="578422" spans="68:68" customFormat="1">
      <c r="BP578422" s="90"/>
    </row>
    <row r="578423" spans="68:68" customFormat="1">
      <c r="BP578423" s="90"/>
    </row>
    <row r="578424" spans="68:68" customFormat="1">
      <c r="BP578424" s="90"/>
    </row>
    <row r="578425" spans="68:68" customFormat="1">
      <c r="BP578425" s="90"/>
    </row>
    <row r="578426" spans="68:68" customFormat="1">
      <c r="BP578426" s="90"/>
    </row>
    <row r="578427" spans="68:68" customFormat="1">
      <c r="BP578427" s="90"/>
    </row>
    <row r="578428" spans="68:68" customFormat="1">
      <c r="BP578428" s="90"/>
    </row>
    <row r="578429" spans="68:68" customFormat="1">
      <c r="BP578429" s="90"/>
    </row>
    <row r="578430" spans="68:68" customFormat="1">
      <c r="BP578430" s="90"/>
    </row>
    <row r="578431" spans="68:68" customFormat="1">
      <c r="BP578431" s="90"/>
    </row>
    <row r="578432" spans="68:68" customFormat="1">
      <c r="BP578432" s="90"/>
    </row>
    <row r="578433" spans="68:68" customFormat="1">
      <c r="BP578433" s="90"/>
    </row>
    <row r="578434" spans="68:68" customFormat="1">
      <c r="BP578434" s="90"/>
    </row>
    <row r="578435" spans="68:68" customFormat="1">
      <c r="BP578435" s="90"/>
    </row>
    <row r="578436" spans="68:68" customFormat="1">
      <c r="BP578436" s="90"/>
    </row>
    <row r="578437" spans="68:68" customFormat="1">
      <c r="BP578437" s="90"/>
    </row>
    <row r="578438" spans="68:68" customFormat="1">
      <c r="BP578438" s="90"/>
    </row>
    <row r="578439" spans="68:68" customFormat="1">
      <c r="BP578439" s="90"/>
    </row>
    <row r="578440" spans="68:68" customFormat="1">
      <c r="BP578440" s="90"/>
    </row>
    <row r="578441" spans="68:68" customFormat="1">
      <c r="BP578441" s="90"/>
    </row>
    <row r="578442" spans="68:68" customFormat="1">
      <c r="BP578442" s="90"/>
    </row>
    <row r="578443" spans="68:68" customFormat="1">
      <c r="BP578443" s="90"/>
    </row>
    <row r="578444" spans="68:68" customFormat="1">
      <c r="BP578444" s="90"/>
    </row>
    <row r="578445" spans="68:68" customFormat="1">
      <c r="BP578445" s="90"/>
    </row>
    <row r="578446" spans="68:68" customFormat="1">
      <c r="BP578446" s="90"/>
    </row>
    <row r="578447" spans="68:68" customFormat="1">
      <c r="BP578447" s="90"/>
    </row>
    <row r="578448" spans="68:68" customFormat="1">
      <c r="BP578448" s="90"/>
    </row>
    <row r="578449" spans="68:68" customFormat="1">
      <c r="BP578449" s="90"/>
    </row>
    <row r="578450" spans="68:68" customFormat="1">
      <c r="BP578450" s="90"/>
    </row>
    <row r="578451" spans="68:68" customFormat="1">
      <c r="BP578451" s="90"/>
    </row>
    <row r="578452" spans="68:68" customFormat="1">
      <c r="BP578452" s="90"/>
    </row>
    <row r="578453" spans="68:68" customFormat="1">
      <c r="BP578453" s="90"/>
    </row>
    <row r="578454" spans="68:68" customFormat="1">
      <c r="BP578454" s="90"/>
    </row>
    <row r="578455" spans="68:68" customFormat="1">
      <c r="BP578455" s="90"/>
    </row>
    <row r="578456" spans="68:68" customFormat="1">
      <c r="BP578456" s="90"/>
    </row>
    <row r="578457" spans="68:68" customFormat="1">
      <c r="BP578457" s="90"/>
    </row>
    <row r="578458" spans="68:68" customFormat="1">
      <c r="BP578458" s="90"/>
    </row>
    <row r="578459" spans="68:68" customFormat="1">
      <c r="BP578459" s="90"/>
    </row>
    <row r="578460" spans="68:68" customFormat="1">
      <c r="BP578460" s="90"/>
    </row>
    <row r="578461" spans="68:68" customFormat="1">
      <c r="BP578461" s="90"/>
    </row>
    <row r="578462" spans="68:68" customFormat="1">
      <c r="BP578462" s="90"/>
    </row>
    <row r="578463" spans="68:68" customFormat="1">
      <c r="BP578463" s="90"/>
    </row>
    <row r="578464" spans="68:68" customFormat="1">
      <c r="BP578464" s="90"/>
    </row>
    <row r="578465" spans="68:68" customFormat="1">
      <c r="BP578465" s="90"/>
    </row>
    <row r="578466" spans="68:68" customFormat="1">
      <c r="BP578466" s="90"/>
    </row>
    <row r="578467" spans="68:68" customFormat="1">
      <c r="BP578467" s="90"/>
    </row>
    <row r="578468" spans="68:68" customFormat="1">
      <c r="BP578468" s="90"/>
    </row>
    <row r="578469" spans="68:68" customFormat="1">
      <c r="BP578469" s="90"/>
    </row>
    <row r="578470" spans="68:68" customFormat="1">
      <c r="BP578470" s="90"/>
    </row>
    <row r="578471" spans="68:68" customFormat="1">
      <c r="BP578471" s="90"/>
    </row>
    <row r="578472" spans="68:68" customFormat="1">
      <c r="BP578472" s="90"/>
    </row>
    <row r="578473" spans="68:68" customFormat="1">
      <c r="BP578473" s="90"/>
    </row>
    <row r="578474" spans="68:68" customFormat="1">
      <c r="BP578474" s="90"/>
    </row>
    <row r="578475" spans="68:68" customFormat="1">
      <c r="BP578475" s="90"/>
    </row>
    <row r="578476" spans="68:68" customFormat="1">
      <c r="BP578476" s="90"/>
    </row>
    <row r="578477" spans="68:68" customFormat="1">
      <c r="BP578477" s="90"/>
    </row>
    <row r="578478" spans="68:68" customFormat="1">
      <c r="BP578478" s="90"/>
    </row>
    <row r="578479" spans="68:68" customFormat="1">
      <c r="BP578479" s="90"/>
    </row>
    <row r="578480" spans="68:68" customFormat="1">
      <c r="BP578480" s="90"/>
    </row>
    <row r="578481" spans="68:68" customFormat="1">
      <c r="BP578481" s="90"/>
    </row>
    <row r="578482" spans="68:68" customFormat="1">
      <c r="BP578482" s="90"/>
    </row>
    <row r="578483" spans="68:68" customFormat="1">
      <c r="BP578483" s="90"/>
    </row>
    <row r="578484" spans="68:68" customFormat="1">
      <c r="BP578484" s="90"/>
    </row>
    <row r="578485" spans="68:68" customFormat="1">
      <c r="BP578485" s="90"/>
    </row>
    <row r="578486" spans="68:68" customFormat="1">
      <c r="BP578486" s="90"/>
    </row>
    <row r="578487" spans="68:68" customFormat="1">
      <c r="BP578487" s="90"/>
    </row>
    <row r="578488" spans="68:68" customFormat="1">
      <c r="BP578488" s="90"/>
    </row>
    <row r="578489" spans="68:68" customFormat="1">
      <c r="BP578489" s="90"/>
    </row>
    <row r="578490" spans="68:68" customFormat="1">
      <c r="BP578490" s="90"/>
    </row>
    <row r="578491" spans="68:68" customFormat="1">
      <c r="BP578491" s="90"/>
    </row>
    <row r="578492" spans="68:68" customFormat="1">
      <c r="BP578492" s="90"/>
    </row>
    <row r="578493" spans="68:68" customFormat="1">
      <c r="BP578493" s="90"/>
    </row>
    <row r="578494" spans="68:68" customFormat="1">
      <c r="BP578494" s="90"/>
    </row>
    <row r="578495" spans="68:68" customFormat="1">
      <c r="BP578495" s="90"/>
    </row>
    <row r="578496" spans="68:68" customFormat="1">
      <c r="BP578496" s="90"/>
    </row>
    <row r="578497" spans="68:68" customFormat="1">
      <c r="BP578497" s="90"/>
    </row>
    <row r="578498" spans="68:68" customFormat="1">
      <c r="BP578498" s="90"/>
    </row>
    <row r="578499" spans="68:68" customFormat="1">
      <c r="BP578499" s="90"/>
    </row>
    <row r="578500" spans="68:68" customFormat="1">
      <c r="BP578500" s="90"/>
    </row>
    <row r="578501" spans="68:68" customFormat="1">
      <c r="BP578501" s="90"/>
    </row>
    <row r="578502" spans="68:68" customFormat="1">
      <c r="BP578502" s="90"/>
    </row>
    <row r="578503" spans="68:68" customFormat="1">
      <c r="BP578503" s="90"/>
    </row>
    <row r="578504" spans="68:68" customFormat="1">
      <c r="BP578504" s="90"/>
    </row>
    <row r="578505" spans="68:68" customFormat="1">
      <c r="BP578505" s="90"/>
    </row>
    <row r="578506" spans="68:68" customFormat="1">
      <c r="BP578506" s="90"/>
    </row>
    <row r="578507" spans="68:68" customFormat="1">
      <c r="BP578507" s="90"/>
    </row>
    <row r="578508" spans="68:68" customFormat="1">
      <c r="BP578508" s="90"/>
    </row>
    <row r="578509" spans="68:68" customFormat="1">
      <c r="BP578509" s="90"/>
    </row>
    <row r="578510" spans="68:68" customFormat="1">
      <c r="BP578510" s="90"/>
    </row>
    <row r="578511" spans="68:68" customFormat="1">
      <c r="BP578511" s="90"/>
    </row>
    <row r="578512" spans="68:68" customFormat="1">
      <c r="BP578512" s="90"/>
    </row>
    <row r="578513" spans="68:68" customFormat="1">
      <c r="BP578513" s="90"/>
    </row>
    <row r="578514" spans="68:68" customFormat="1">
      <c r="BP578514" s="90"/>
    </row>
    <row r="578515" spans="68:68" customFormat="1">
      <c r="BP578515" s="90"/>
    </row>
    <row r="578516" spans="68:68" customFormat="1">
      <c r="BP578516" s="90"/>
    </row>
    <row r="578517" spans="68:68" customFormat="1">
      <c r="BP578517" s="90"/>
    </row>
    <row r="578518" spans="68:68" customFormat="1">
      <c r="BP578518" s="90"/>
    </row>
    <row r="578519" spans="68:68" customFormat="1">
      <c r="BP578519" s="90"/>
    </row>
    <row r="578520" spans="68:68" customFormat="1">
      <c r="BP578520" s="90"/>
    </row>
    <row r="578521" spans="68:68" customFormat="1">
      <c r="BP578521" s="90"/>
    </row>
    <row r="578522" spans="68:68" customFormat="1">
      <c r="BP578522" s="90"/>
    </row>
    <row r="578523" spans="68:68" customFormat="1">
      <c r="BP578523" s="90"/>
    </row>
    <row r="578524" spans="68:68" customFormat="1">
      <c r="BP578524" s="90"/>
    </row>
    <row r="578525" spans="68:68" customFormat="1">
      <c r="BP578525" s="90"/>
    </row>
    <row r="578526" spans="68:68" customFormat="1">
      <c r="BP578526" s="90"/>
    </row>
    <row r="578527" spans="68:68" customFormat="1">
      <c r="BP578527" s="90"/>
    </row>
    <row r="578528" spans="68:68" customFormat="1">
      <c r="BP578528" s="90"/>
    </row>
    <row r="578529" spans="68:68" customFormat="1">
      <c r="BP578529" s="90"/>
    </row>
    <row r="578530" spans="68:68" customFormat="1">
      <c r="BP578530" s="90"/>
    </row>
    <row r="578531" spans="68:68" customFormat="1">
      <c r="BP578531" s="90"/>
    </row>
    <row r="578532" spans="68:68" customFormat="1">
      <c r="BP578532" s="90"/>
    </row>
    <row r="578533" spans="68:68" customFormat="1">
      <c r="BP578533" s="90"/>
    </row>
    <row r="578534" spans="68:68" customFormat="1">
      <c r="BP578534" s="90"/>
    </row>
    <row r="578535" spans="68:68" customFormat="1">
      <c r="BP578535" s="90"/>
    </row>
    <row r="578536" spans="68:68" customFormat="1">
      <c r="BP578536" s="90"/>
    </row>
    <row r="578537" spans="68:68" customFormat="1">
      <c r="BP578537" s="90"/>
    </row>
    <row r="578538" spans="68:68" customFormat="1">
      <c r="BP578538" s="90"/>
    </row>
    <row r="578539" spans="68:68" customFormat="1">
      <c r="BP578539" s="90"/>
    </row>
    <row r="578540" spans="68:68" customFormat="1">
      <c r="BP578540" s="90"/>
    </row>
    <row r="578541" spans="68:68" customFormat="1">
      <c r="BP578541" s="90"/>
    </row>
    <row r="578542" spans="68:68" customFormat="1">
      <c r="BP578542" s="90"/>
    </row>
    <row r="578543" spans="68:68" customFormat="1">
      <c r="BP578543" s="90"/>
    </row>
    <row r="578544" spans="68:68" customFormat="1">
      <c r="BP578544" s="90"/>
    </row>
    <row r="578545" spans="68:68" customFormat="1">
      <c r="BP578545" s="90"/>
    </row>
    <row r="578546" spans="68:68" customFormat="1">
      <c r="BP578546" s="90"/>
    </row>
    <row r="578547" spans="68:68" customFormat="1">
      <c r="BP578547" s="90"/>
    </row>
    <row r="578548" spans="68:68" customFormat="1">
      <c r="BP578548" s="90"/>
    </row>
    <row r="578549" spans="68:68" customFormat="1">
      <c r="BP578549" s="90"/>
    </row>
    <row r="578550" spans="68:68" customFormat="1">
      <c r="BP578550" s="90"/>
    </row>
    <row r="578551" spans="68:68" customFormat="1">
      <c r="BP578551" s="90"/>
    </row>
    <row r="578552" spans="68:68" customFormat="1">
      <c r="BP578552" s="90"/>
    </row>
    <row r="578553" spans="68:68" customFormat="1">
      <c r="BP578553" s="90"/>
    </row>
    <row r="578554" spans="68:68" customFormat="1">
      <c r="BP578554" s="90"/>
    </row>
    <row r="578555" spans="68:68" customFormat="1">
      <c r="BP578555" s="90"/>
    </row>
    <row r="578556" spans="68:68" customFormat="1">
      <c r="BP578556" s="90"/>
    </row>
    <row r="578557" spans="68:68" customFormat="1">
      <c r="BP578557" s="90"/>
    </row>
    <row r="578558" spans="68:68" customFormat="1">
      <c r="BP578558" s="90"/>
    </row>
    <row r="578559" spans="68:68" customFormat="1">
      <c r="BP578559" s="90"/>
    </row>
    <row r="578560" spans="68:68" customFormat="1">
      <c r="BP578560" s="90"/>
    </row>
    <row r="578561" spans="68:68" customFormat="1">
      <c r="BP578561" s="90"/>
    </row>
    <row r="578562" spans="68:68" customFormat="1">
      <c r="BP578562" s="90"/>
    </row>
    <row r="578563" spans="68:68" customFormat="1">
      <c r="BP578563" s="90"/>
    </row>
    <row r="578564" spans="68:68" customFormat="1">
      <c r="BP578564" s="90"/>
    </row>
    <row r="578565" spans="68:68" customFormat="1">
      <c r="BP578565" s="90"/>
    </row>
    <row r="578566" spans="68:68" customFormat="1">
      <c r="BP578566" s="90"/>
    </row>
    <row r="578567" spans="68:68" customFormat="1">
      <c r="BP578567" s="90"/>
    </row>
    <row r="578568" spans="68:68" customFormat="1">
      <c r="BP578568" s="90"/>
    </row>
    <row r="578569" spans="68:68" customFormat="1">
      <c r="BP578569" s="90"/>
    </row>
    <row r="578570" spans="68:68" customFormat="1">
      <c r="BP578570" s="90"/>
    </row>
    <row r="578571" spans="68:68" customFormat="1">
      <c r="BP578571" s="90"/>
    </row>
    <row r="578572" spans="68:68" customFormat="1">
      <c r="BP578572" s="90"/>
    </row>
    <row r="578573" spans="68:68" customFormat="1">
      <c r="BP578573" s="90"/>
    </row>
    <row r="578574" spans="68:68" customFormat="1">
      <c r="BP578574" s="90"/>
    </row>
    <row r="578575" spans="68:68" customFormat="1">
      <c r="BP578575" s="90"/>
    </row>
    <row r="578576" spans="68:68" customFormat="1">
      <c r="BP578576" s="90"/>
    </row>
    <row r="578577" spans="68:68" customFormat="1">
      <c r="BP578577" s="90"/>
    </row>
    <row r="578578" spans="68:68" customFormat="1">
      <c r="BP578578" s="90"/>
    </row>
    <row r="578579" spans="68:68" customFormat="1">
      <c r="BP578579" s="90"/>
    </row>
    <row r="578580" spans="68:68" customFormat="1">
      <c r="BP578580" s="90"/>
    </row>
    <row r="578581" spans="68:68" customFormat="1">
      <c r="BP578581" s="90"/>
    </row>
    <row r="578582" spans="68:68" customFormat="1">
      <c r="BP578582" s="90"/>
    </row>
    <row r="578583" spans="68:68" customFormat="1">
      <c r="BP578583" s="90"/>
    </row>
    <row r="578584" spans="68:68" customFormat="1">
      <c r="BP578584" s="90"/>
    </row>
    <row r="578585" spans="68:68" customFormat="1">
      <c r="BP578585" s="90"/>
    </row>
    <row r="578586" spans="68:68" customFormat="1">
      <c r="BP578586" s="90"/>
    </row>
    <row r="578587" spans="68:68" customFormat="1">
      <c r="BP578587" s="90"/>
    </row>
    <row r="578588" spans="68:68" customFormat="1">
      <c r="BP578588" s="90"/>
    </row>
    <row r="578589" spans="68:68" customFormat="1">
      <c r="BP578589" s="90"/>
    </row>
    <row r="578590" spans="68:68" customFormat="1">
      <c r="BP578590" s="90"/>
    </row>
    <row r="578591" spans="68:68" customFormat="1">
      <c r="BP578591" s="90"/>
    </row>
    <row r="578592" spans="68:68" customFormat="1">
      <c r="BP578592" s="90"/>
    </row>
    <row r="578593" spans="68:68" customFormat="1">
      <c r="BP578593" s="90"/>
    </row>
    <row r="578594" spans="68:68" customFormat="1">
      <c r="BP578594" s="90"/>
    </row>
    <row r="578595" spans="68:68" customFormat="1">
      <c r="BP578595" s="90"/>
    </row>
    <row r="578596" spans="68:68" customFormat="1">
      <c r="BP578596" s="90"/>
    </row>
    <row r="578597" spans="68:68" customFormat="1">
      <c r="BP578597" s="90"/>
    </row>
    <row r="578598" spans="68:68" customFormat="1">
      <c r="BP578598" s="90"/>
    </row>
    <row r="578599" spans="68:68" customFormat="1">
      <c r="BP578599" s="90"/>
    </row>
    <row r="578600" spans="68:68" customFormat="1">
      <c r="BP578600" s="90"/>
    </row>
    <row r="578601" spans="68:68" customFormat="1">
      <c r="BP578601" s="90"/>
    </row>
    <row r="578602" spans="68:68" customFormat="1">
      <c r="BP578602" s="90"/>
    </row>
    <row r="578603" spans="68:68" customFormat="1">
      <c r="BP578603" s="90"/>
    </row>
    <row r="578604" spans="68:68" customFormat="1">
      <c r="BP578604" s="90"/>
    </row>
    <row r="578605" spans="68:68" customFormat="1">
      <c r="BP578605" s="90"/>
    </row>
    <row r="578606" spans="68:68" customFormat="1">
      <c r="BP578606" s="90"/>
    </row>
    <row r="578607" spans="68:68" customFormat="1">
      <c r="BP578607" s="90"/>
    </row>
    <row r="578608" spans="68:68" customFormat="1">
      <c r="BP578608" s="90"/>
    </row>
    <row r="578609" spans="68:68" customFormat="1">
      <c r="BP578609" s="90"/>
    </row>
    <row r="578610" spans="68:68" customFormat="1">
      <c r="BP578610" s="90"/>
    </row>
    <row r="578611" spans="68:68" customFormat="1">
      <c r="BP578611" s="90"/>
    </row>
    <row r="578612" spans="68:68" customFormat="1">
      <c r="BP578612" s="90"/>
    </row>
    <row r="578613" spans="68:68" customFormat="1">
      <c r="BP578613" s="90"/>
    </row>
    <row r="578614" spans="68:68" customFormat="1">
      <c r="BP578614" s="90"/>
    </row>
    <row r="578615" spans="68:68" customFormat="1">
      <c r="BP578615" s="90"/>
    </row>
    <row r="578616" spans="68:68" customFormat="1">
      <c r="BP578616" s="90"/>
    </row>
    <row r="578617" spans="68:68" customFormat="1">
      <c r="BP578617" s="90"/>
    </row>
    <row r="578618" spans="68:68" customFormat="1">
      <c r="BP578618" s="90"/>
    </row>
    <row r="578619" spans="68:68" customFormat="1">
      <c r="BP578619" s="90"/>
    </row>
    <row r="578620" spans="68:68" customFormat="1">
      <c r="BP578620" s="90"/>
    </row>
    <row r="578621" spans="68:68" customFormat="1">
      <c r="BP578621" s="90"/>
    </row>
    <row r="578622" spans="68:68" customFormat="1">
      <c r="BP578622" s="90"/>
    </row>
    <row r="578623" spans="68:68" customFormat="1">
      <c r="BP578623" s="90"/>
    </row>
    <row r="578624" spans="68:68" customFormat="1">
      <c r="BP578624" s="90"/>
    </row>
    <row r="578625" spans="68:68" customFormat="1">
      <c r="BP578625" s="90"/>
    </row>
    <row r="578626" spans="68:68" customFormat="1">
      <c r="BP578626" s="90"/>
    </row>
    <row r="578627" spans="68:68" customFormat="1">
      <c r="BP578627" s="90"/>
    </row>
    <row r="578628" spans="68:68" customFormat="1">
      <c r="BP578628" s="90"/>
    </row>
    <row r="578629" spans="68:68" customFormat="1">
      <c r="BP578629" s="90"/>
    </row>
    <row r="578630" spans="68:68" customFormat="1">
      <c r="BP578630" s="90"/>
    </row>
    <row r="578631" spans="68:68" customFormat="1">
      <c r="BP578631" s="90"/>
    </row>
    <row r="578632" spans="68:68" customFormat="1">
      <c r="BP578632" s="90"/>
    </row>
    <row r="578633" spans="68:68" customFormat="1">
      <c r="BP578633" s="90"/>
    </row>
    <row r="578634" spans="68:68" customFormat="1">
      <c r="BP578634" s="90"/>
    </row>
    <row r="578635" spans="68:68" customFormat="1">
      <c r="BP578635" s="90"/>
    </row>
    <row r="578636" spans="68:68" customFormat="1">
      <c r="BP578636" s="90"/>
    </row>
    <row r="578637" spans="68:68" customFormat="1">
      <c r="BP578637" s="90"/>
    </row>
    <row r="578638" spans="68:68" customFormat="1">
      <c r="BP578638" s="90"/>
    </row>
    <row r="578639" spans="68:68" customFormat="1">
      <c r="BP578639" s="90"/>
    </row>
    <row r="578640" spans="68:68" customFormat="1">
      <c r="BP578640" s="90"/>
    </row>
    <row r="578641" spans="68:68" customFormat="1">
      <c r="BP578641" s="90"/>
    </row>
    <row r="578642" spans="68:68" customFormat="1">
      <c r="BP578642" s="90"/>
    </row>
    <row r="578643" spans="68:68" customFormat="1">
      <c r="BP578643" s="90"/>
    </row>
    <row r="578644" spans="68:68" customFormat="1">
      <c r="BP578644" s="90"/>
    </row>
    <row r="578645" spans="68:68" customFormat="1">
      <c r="BP578645" s="90"/>
    </row>
    <row r="578646" spans="68:68" customFormat="1">
      <c r="BP578646" s="90"/>
    </row>
    <row r="578647" spans="68:68" customFormat="1">
      <c r="BP578647" s="90"/>
    </row>
    <row r="578648" spans="68:68" customFormat="1">
      <c r="BP578648" s="90"/>
    </row>
    <row r="578649" spans="68:68" customFormat="1">
      <c r="BP578649" s="90"/>
    </row>
    <row r="578650" spans="68:68" customFormat="1">
      <c r="BP578650" s="90"/>
    </row>
    <row r="578651" spans="68:68" customFormat="1">
      <c r="BP578651" s="90"/>
    </row>
    <row r="578652" spans="68:68" customFormat="1">
      <c r="BP578652" s="90"/>
    </row>
    <row r="578653" spans="68:68" customFormat="1">
      <c r="BP578653" s="90"/>
    </row>
    <row r="578654" spans="68:68" customFormat="1">
      <c r="BP578654" s="90"/>
    </row>
    <row r="578655" spans="68:68" customFormat="1">
      <c r="BP578655" s="90"/>
    </row>
    <row r="578656" spans="68:68" customFormat="1">
      <c r="BP578656" s="90"/>
    </row>
    <row r="578657" spans="68:68" customFormat="1">
      <c r="BP578657" s="90"/>
    </row>
    <row r="578658" spans="68:68" customFormat="1">
      <c r="BP578658" s="90"/>
    </row>
    <row r="578659" spans="68:68" customFormat="1">
      <c r="BP578659" s="90"/>
    </row>
    <row r="578660" spans="68:68" customFormat="1">
      <c r="BP578660" s="90"/>
    </row>
    <row r="578661" spans="68:68" customFormat="1">
      <c r="BP578661" s="90"/>
    </row>
    <row r="578662" spans="68:68" customFormat="1">
      <c r="BP578662" s="90"/>
    </row>
    <row r="578663" spans="68:68" customFormat="1">
      <c r="BP578663" s="90"/>
    </row>
    <row r="578664" spans="68:68" customFormat="1">
      <c r="BP578664" s="90"/>
    </row>
    <row r="578665" spans="68:68" customFormat="1">
      <c r="BP578665" s="90"/>
    </row>
    <row r="578666" spans="68:68" customFormat="1">
      <c r="BP578666" s="90"/>
    </row>
    <row r="578667" spans="68:68" customFormat="1">
      <c r="BP578667" s="90"/>
    </row>
    <row r="578668" spans="68:68" customFormat="1">
      <c r="BP578668" s="90"/>
    </row>
    <row r="578669" spans="68:68" customFormat="1">
      <c r="BP578669" s="90"/>
    </row>
    <row r="578670" spans="68:68" customFormat="1">
      <c r="BP578670" s="90"/>
    </row>
    <row r="578671" spans="68:68" customFormat="1">
      <c r="BP578671" s="90"/>
    </row>
    <row r="578672" spans="68:68" customFormat="1">
      <c r="BP578672" s="90"/>
    </row>
    <row r="578673" spans="68:68" customFormat="1">
      <c r="BP578673" s="90"/>
    </row>
    <row r="578674" spans="68:68" customFormat="1">
      <c r="BP578674" s="90"/>
    </row>
    <row r="578675" spans="68:68" customFormat="1">
      <c r="BP578675" s="90"/>
    </row>
    <row r="578676" spans="68:68" customFormat="1">
      <c r="BP578676" s="90"/>
    </row>
    <row r="578677" spans="68:68" customFormat="1">
      <c r="BP578677" s="90"/>
    </row>
    <row r="578678" spans="68:68" customFormat="1">
      <c r="BP578678" s="90"/>
    </row>
    <row r="578679" spans="68:68" customFormat="1">
      <c r="BP578679" s="90"/>
    </row>
    <row r="578680" spans="68:68" customFormat="1">
      <c r="BP578680" s="90"/>
    </row>
    <row r="578681" spans="68:68" customFormat="1">
      <c r="BP578681" s="90"/>
    </row>
    <row r="578682" spans="68:68" customFormat="1">
      <c r="BP578682" s="90"/>
    </row>
    <row r="578683" spans="68:68" customFormat="1">
      <c r="BP578683" s="90"/>
    </row>
    <row r="578684" spans="68:68" customFormat="1">
      <c r="BP578684" s="90"/>
    </row>
    <row r="578685" spans="68:68" customFormat="1">
      <c r="BP578685" s="90"/>
    </row>
    <row r="578686" spans="68:68" customFormat="1">
      <c r="BP578686" s="90"/>
    </row>
    <row r="578687" spans="68:68" customFormat="1">
      <c r="BP578687" s="90"/>
    </row>
    <row r="578688" spans="68:68" customFormat="1">
      <c r="BP578688" s="90"/>
    </row>
    <row r="578689" spans="68:68" customFormat="1">
      <c r="BP578689" s="90"/>
    </row>
    <row r="578690" spans="68:68" customFormat="1">
      <c r="BP578690" s="90"/>
    </row>
    <row r="578691" spans="68:68" customFormat="1">
      <c r="BP578691" s="90"/>
    </row>
    <row r="578692" spans="68:68" customFormat="1">
      <c r="BP578692" s="90"/>
    </row>
    <row r="578693" spans="68:68" customFormat="1">
      <c r="BP578693" s="90"/>
    </row>
    <row r="578694" spans="68:68" customFormat="1">
      <c r="BP578694" s="90"/>
    </row>
    <row r="578695" spans="68:68" customFormat="1">
      <c r="BP578695" s="90"/>
    </row>
    <row r="578696" spans="68:68" customFormat="1">
      <c r="BP578696" s="90"/>
    </row>
    <row r="578697" spans="68:68" customFormat="1">
      <c r="BP578697" s="90"/>
    </row>
    <row r="578698" spans="68:68" customFormat="1">
      <c r="BP578698" s="90"/>
    </row>
    <row r="578699" spans="68:68" customFormat="1">
      <c r="BP578699" s="90"/>
    </row>
    <row r="578700" spans="68:68" customFormat="1">
      <c r="BP578700" s="90"/>
    </row>
    <row r="578701" spans="68:68" customFormat="1">
      <c r="BP578701" s="90"/>
    </row>
    <row r="578702" spans="68:68" customFormat="1">
      <c r="BP578702" s="90"/>
    </row>
    <row r="578703" spans="68:68" customFormat="1">
      <c r="BP578703" s="90"/>
    </row>
    <row r="578704" spans="68:68" customFormat="1">
      <c r="BP578704" s="90"/>
    </row>
    <row r="578705" spans="68:68" customFormat="1">
      <c r="BP578705" s="90"/>
    </row>
    <row r="578706" spans="68:68" customFormat="1">
      <c r="BP578706" s="90"/>
    </row>
    <row r="578707" spans="68:68" customFormat="1">
      <c r="BP578707" s="90"/>
    </row>
    <row r="578708" spans="68:68" customFormat="1">
      <c r="BP578708" s="90"/>
    </row>
    <row r="578709" spans="68:68" customFormat="1">
      <c r="BP578709" s="90"/>
    </row>
    <row r="578710" spans="68:68" customFormat="1">
      <c r="BP578710" s="90"/>
    </row>
    <row r="578711" spans="68:68" customFormat="1">
      <c r="BP578711" s="90"/>
    </row>
    <row r="578712" spans="68:68" customFormat="1">
      <c r="BP578712" s="90"/>
    </row>
    <row r="578713" spans="68:68" customFormat="1">
      <c r="BP578713" s="90"/>
    </row>
    <row r="578714" spans="68:68" customFormat="1">
      <c r="BP578714" s="90"/>
    </row>
    <row r="578715" spans="68:68" customFormat="1">
      <c r="BP578715" s="90"/>
    </row>
    <row r="578716" spans="68:68" customFormat="1">
      <c r="BP578716" s="90"/>
    </row>
    <row r="578717" spans="68:68" customFormat="1">
      <c r="BP578717" s="90"/>
    </row>
    <row r="578718" spans="68:68" customFormat="1">
      <c r="BP578718" s="90"/>
    </row>
    <row r="578719" spans="68:68" customFormat="1">
      <c r="BP578719" s="90"/>
    </row>
    <row r="578720" spans="68:68" customFormat="1">
      <c r="BP578720" s="90"/>
    </row>
    <row r="578721" spans="68:68" customFormat="1">
      <c r="BP578721" s="90"/>
    </row>
    <row r="578722" spans="68:68" customFormat="1">
      <c r="BP578722" s="90"/>
    </row>
    <row r="578723" spans="68:68" customFormat="1">
      <c r="BP578723" s="90"/>
    </row>
    <row r="578724" spans="68:68" customFormat="1">
      <c r="BP578724" s="90"/>
    </row>
    <row r="578725" spans="68:68" customFormat="1">
      <c r="BP578725" s="90"/>
    </row>
    <row r="578726" spans="68:68" customFormat="1">
      <c r="BP578726" s="90"/>
    </row>
    <row r="578727" spans="68:68" customFormat="1">
      <c r="BP578727" s="90"/>
    </row>
    <row r="578728" spans="68:68" customFormat="1">
      <c r="BP578728" s="90"/>
    </row>
    <row r="578729" spans="68:68" customFormat="1">
      <c r="BP578729" s="90"/>
    </row>
    <row r="578730" spans="68:68" customFormat="1">
      <c r="BP578730" s="90"/>
    </row>
    <row r="578731" spans="68:68" customFormat="1">
      <c r="BP578731" s="90"/>
    </row>
    <row r="578732" spans="68:68" customFormat="1">
      <c r="BP578732" s="90"/>
    </row>
    <row r="578733" spans="68:68" customFormat="1">
      <c r="BP578733" s="90"/>
    </row>
    <row r="578734" spans="68:68" customFormat="1">
      <c r="BP578734" s="90"/>
    </row>
    <row r="578735" spans="68:68" customFormat="1">
      <c r="BP578735" s="90"/>
    </row>
    <row r="578736" spans="68:68" customFormat="1">
      <c r="BP578736" s="90"/>
    </row>
    <row r="578737" spans="68:68" customFormat="1">
      <c r="BP578737" s="90"/>
    </row>
    <row r="578738" spans="68:68" customFormat="1">
      <c r="BP578738" s="90"/>
    </row>
    <row r="578739" spans="68:68" customFormat="1">
      <c r="BP578739" s="90"/>
    </row>
    <row r="578740" spans="68:68" customFormat="1">
      <c r="BP578740" s="90"/>
    </row>
    <row r="578741" spans="68:68" customFormat="1">
      <c r="BP578741" s="90"/>
    </row>
    <row r="578742" spans="68:68" customFormat="1">
      <c r="BP578742" s="90"/>
    </row>
    <row r="578743" spans="68:68" customFormat="1">
      <c r="BP578743" s="90"/>
    </row>
    <row r="578744" spans="68:68" customFormat="1">
      <c r="BP578744" s="90"/>
    </row>
    <row r="578745" spans="68:68" customFormat="1">
      <c r="BP578745" s="90"/>
    </row>
    <row r="578746" spans="68:68" customFormat="1">
      <c r="BP578746" s="90"/>
    </row>
    <row r="578747" spans="68:68" customFormat="1">
      <c r="BP578747" s="90"/>
    </row>
    <row r="578748" spans="68:68" customFormat="1">
      <c r="BP578748" s="90"/>
    </row>
    <row r="578749" spans="68:68" customFormat="1">
      <c r="BP578749" s="90"/>
    </row>
    <row r="578750" spans="68:68" customFormat="1">
      <c r="BP578750" s="90"/>
    </row>
    <row r="578751" spans="68:68" customFormat="1">
      <c r="BP578751" s="90"/>
    </row>
    <row r="578752" spans="68:68" customFormat="1">
      <c r="BP578752" s="90"/>
    </row>
    <row r="578753" spans="68:68" customFormat="1">
      <c r="BP578753" s="90"/>
    </row>
    <row r="578754" spans="68:68" customFormat="1">
      <c r="BP578754" s="90"/>
    </row>
    <row r="578755" spans="68:68" customFormat="1">
      <c r="BP578755" s="90"/>
    </row>
    <row r="578756" spans="68:68" customFormat="1">
      <c r="BP578756" s="90"/>
    </row>
    <row r="578757" spans="68:68" customFormat="1">
      <c r="BP578757" s="90"/>
    </row>
    <row r="578758" spans="68:68" customFormat="1">
      <c r="BP578758" s="90"/>
    </row>
    <row r="578759" spans="68:68" customFormat="1">
      <c r="BP578759" s="90"/>
    </row>
    <row r="578760" spans="68:68" customFormat="1">
      <c r="BP578760" s="90"/>
    </row>
    <row r="578761" spans="68:68" customFormat="1">
      <c r="BP578761" s="90"/>
    </row>
    <row r="578762" spans="68:68" customFormat="1">
      <c r="BP578762" s="90"/>
    </row>
    <row r="578763" spans="68:68" customFormat="1">
      <c r="BP578763" s="90"/>
    </row>
    <row r="578764" spans="68:68" customFormat="1">
      <c r="BP578764" s="90"/>
    </row>
    <row r="578765" spans="68:68" customFormat="1">
      <c r="BP578765" s="90"/>
    </row>
    <row r="578766" spans="68:68" customFormat="1">
      <c r="BP578766" s="90"/>
    </row>
    <row r="578767" spans="68:68" customFormat="1">
      <c r="BP578767" s="90"/>
    </row>
    <row r="578768" spans="68:68" customFormat="1">
      <c r="BP578768" s="90"/>
    </row>
    <row r="578769" spans="68:68" customFormat="1">
      <c r="BP578769" s="90"/>
    </row>
    <row r="578770" spans="68:68" customFormat="1">
      <c r="BP578770" s="90"/>
    </row>
    <row r="578771" spans="68:68" customFormat="1">
      <c r="BP578771" s="90"/>
    </row>
    <row r="578772" spans="68:68" customFormat="1">
      <c r="BP578772" s="90"/>
    </row>
    <row r="578773" spans="68:68" customFormat="1">
      <c r="BP578773" s="90"/>
    </row>
    <row r="578774" spans="68:68" customFormat="1">
      <c r="BP578774" s="90"/>
    </row>
    <row r="578775" spans="68:68" customFormat="1">
      <c r="BP578775" s="90"/>
    </row>
    <row r="578776" spans="68:68" customFormat="1">
      <c r="BP578776" s="90"/>
    </row>
    <row r="578777" spans="68:68" customFormat="1">
      <c r="BP578777" s="90"/>
    </row>
    <row r="578778" spans="68:68" customFormat="1">
      <c r="BP578778" s="90"/>
    </row>
    <row r="578779" spans="68:68" customFormat="1">
      <c r="BP578779" s="90"/>
    </row>
    <row r="578780" spans="68:68" customFormat="1">
      <c r="BP578780" s="90"/>
    </row>
    <row r="578781" spans="68:68" customFormat="1">
      <c r="BP578781" s="90"/>
    </row>
    <row r="578782" spans="68:68" customFormat="1">
      <c r="BP578782" s="90"/>
    </row>
    <row r="578783" spans="68:68" customFormat="1">
      <c r="BP578783" s="90"/>
    </row>
    <row r="578784" spans="68:68" customFormat="1">
      <c r="BP578784" s="90"/>
    </row>
    <row r="578785" spans="68:68" customFormat="1">
      <c r="BP578785" s="90"/>
    </row>
    <row r="578786" spans="68:68" customFormat="1">
      <c r="BP578786" s="90"/>
    </row>
    <row r="578787" spans="68:68" customFormat="1">
      <c r="BP578787" s="90"/>
    </row>
    <row r="578788" spans="68:68" customFormat="1">
      <c r="BP578788" s="90"/>
    </row>
    <row r="578789" spans="68:68" customFormat="1">
      <c r="BP578789" s="90"/>
    </row>
    <row r="578790" spans="68:68" customFormat="1">
      <c r="BP578790" s="90"/>
    </row>
    <row r="578791" spans="68:68" customFormat="1">
      <c r="BP578791" s="90"/>
    </row>
    <row r="578792" spans="68:68" customFormat="1">
      <c r="BP578792" s="90"/>
    </row>
    <row r="578793" spans="68:68" customFormat="1">
      <c r="BP578793" s="90"/>
    </row>
    <row r="578794" spans="68:68" customFormat="1">
      <c r="BP578794" s="90"/>
    </row>
    <row r="578795" spans="68:68" customFormat="1">
      <c r="BP578795" s="90"/>
    </row>
    <row r="578796" spans="68:68" customFormat="1">
      <c r="BP578796" s="90"/>
    </row>
    <row r="578797" spans="68:68" customFormat="1">
      <c r="BP578797" s="90"/>
    </row>
    <row r="578798" spans="68:68" customFormat="1">
      <c r="BP578798" s="90"/>
    </row>
    <row r="578799" spans="68:68" customFormat="1">
      <c r="BP578799" s="90"/>
    </row>
    <row r="578800" spans="68:68" customFormat="1">
      <c r="BP578800" s="90"/>
    </row>
    <row r="578801" spans="68:68" customFormat="1">
      <c r="BP578801" s="90"/>
    </row>
    <row r="578802" spans="68:68" customFormat="1">
      <c r="BP578802" s="90"/>
    </row>
    <row r="578803" spans="68:68" customFormat="1">
      <c r="BP578803" s="90"/>
    </row>
    <row r="578804" spans="68:68" customFormat="1">
      <c r="BP578804" s="90"/>
    </row>
    <row r="578805" spans="68:68" customFormat="1">
      <c r="BP578805" s="90"/>
    </row>
    <row r="578806" spans="68:68" customFormat="1">
      <c r="BP578806" s="90"/>
    </row>
    <row r="578807" spans="68:68" customFormat="1">
      <c r="BP578807" s="90"/>
    </row>
    <row r="578808" spans="68:68" customFormat="1">
      <c r="BP578808" s="90"/>
    </row>
    <row r="578809" spans="68:68" customFormat="1">
      <c r="BP578809" s="90"/>
    </row>
    <row r="578810" spans="68:68" customFormat="1">
      <c r="BP578810" s="90"/>
    </row>
    <row r="578811" spans="68:68" customFormat="1">
      <c r="BP578811" s="90"/>
    </row>
    <row r="578812" spans="68:68" customFormat="1">
      <c r="BP578812" s="90"/>
    </row>
    <row r="578813" spans="68:68" customFormat="1">
      <c r="BP578813" s="90"/>
    </row>
    <row r="578814" spans="68:68" customFormat="1">
      <c r="BP578814" s="90"/>
    </row>
    <row r="578815" spans="68:68" customFormat="1">
      <c r="BP578815" s="90"/>
    </row>
    <row r="578816" spans="68:68" customFormat="1">
      <c r="BP578816" s="90"/>
    </row>
    <row r="578817" spans="68:68" customFormat="1">
      <c r="BP578817" s="90"/>
    </row>
    <row r="578818" spans="68:68" customFormat="1">
      <c r="BP578818" s="90"/>
    </row>
    <row r="578819" spans="68:68" customFormat="1">
      <c r="BP578819" s="90"/>
    </row>
    <row r="578820" spans="68:68" customFormat="1">
      <c r="BP578820" s="90"/>
    </row>
    <row r="578821" spans="68:68" customFormat="1">
      <c r="BP578821" s="90"/>
    </row>
    <row r="578822" spans="68:68" customFormat="1">
      <c r="BP578822" s="90"/>
    </row>
    <row r="578823" spans="68:68" customFormat="1">
      <c r="BP578823" s="90"/>
    </row>
    <row r="578824" spans="68:68" customFormat="1">
      <c r="BP578824" s="90"/>
    </row>
    <row r="578825" spans="68:68" customFormat="1">
      <c r="BP578825" s="90"/>
    </row>
    <row r="578826" spans="68:68" customFormat="1">
      <c r="BP578826" s="90"/>
    </row>
    <row r="578827" spans="68:68" customFormat="1">
      <c r="BP578827" s="90"/>
    </row>
    <row r="578828" spans="68:68" customFormat="1">
      <c r="BP578828" s="90"/>
    </row>
    <row r="578829" spans="68:68" customFormat="1">
      <c r="BP578829" s="90"/>
    </row>
    <row r="578830" spans="68:68" customFormat="1">
      <c r="BP578830" s="90"/>
    </row>
    <row r="578831" spans="68:68" customFormat="1">
      <c r="BP578831" s="90"/>
    </row>
    <row r="578832" spans="68:68" customFormat="1">
      <c r="BP578832" s="90"/>
    </row>
    <row r="578833" spans="68:68" customFormat="1">
      <c r="BP578833" s="90"/>
    </row>
    <row r="578834" spans="68:68" customFormat="1">
      <c r="BP578834" s="90"/>
    </row>
    <row r="578835" spans="68:68" customFormat="1">
      <c r="BP578835" s="90"/>
    </row>
    <row r="578836" spans="68:68" customFormat="1">
      <c r="BP578836" s="90"/>
    </row>
    <row r="578837" spans="68:68" customFormat="1">
      <c r="BP578837" s="90"/>
    </row>
    <row r="578838" spans="68:68" customFormat="1">
      <c r="BP578838" s="90"/>
    </row>
    <row r="578839" spans="68:68" customFormat="1">
      <c r="BP578839" s="90"/>
    </row>
    <row r="578840" spans="68:68" customFormat="1">
      <c r="BP578840" s="90"/>
    </row>
    <row r="578841" spans="68:68" customFormat="1">
      <c r="BP578841" s="90"/>
    </row>
    <row r="578842" spans="68:68" customFormat="1">
      <c r="BP578842" s="90"/>
    </row>
    <row r="578843" spans="68:68" customFormat="1">
      <c r="BP578843" s="90"/>
    </row>
    <row r="578844" spans="68:68" customFormat="1">
      <c r="BP578844" s="90"/>
    </row>
    <row r="578845" spans="68:68" customFormat="1">
      <c r="BP578845" s="90"/>
    </row>
    <row r="578846" spans="68:68" customFormat="1">
      <c r="BP578846" s="90"/>
    </row>
    <row r="578847" spans="68:68" customFormat="1">
      <c r="BP578847" s="90"/>
    </row>
    <row r="578848" spans="68:68" customFormat="1">
      <c r="BP578848" s="90"/>
    </row>
    <row r="578849" spans="68:68" customFormat="1">
      <c r="BP578849" s="90"/>
    </row>
    <row r="578850" spans="68:68" customFormat="1">
      <c r="BP578850" s="90"/>
    </row>
    <row r="578851" spans="68:68" customFormat="1">
      <c r="BP578851" s="90"/>
    </row>
    <row r="578852" spans="68:68" customFormat="1">
      <c r="BP578852" s="90"/>
    </row>
    <row r="578853" spans="68:68" customFormat="1">
      <c r="BP578853" s="90"/>
    </row>
    <row r="578854" spans="68:68" customFormat="1">
      <c r="BP578854" s="90"/>
    </row>
    <row r="578855" spans="68:68" customFormat="1">
      <c r="BP578855" s="90"/>
    </row>
    <row r="578856" spans="68:68" customFormat="1">
      <c r="BP578856" s="90"/>
    </row>
    <row r="578857" spans="68:68" customFormat="1">
      <c r="BP578857" s="90"/>
    </row>
    <row r="578858" spans="68:68" customFormat="1">
      <c r="BP578858" s="90"/>
    </row>
    <row r="578859" spans="68:68" customFormat="1">
      <c r="BP578859" s="90"/>
    </row>
    <row r="578860" spans="68:68" customFormat="1">
      <c r="BP578860" s="90"/>
    </row>
    <row r="578861" spans="68:68" customFormat="1">
      <c r="BP578861" s="90"/>
    </row>
    <row r="578862" spans="68:68" customFormat="1">
      <c r="BP578862" s="90"/>
    </row>
    <row r="578863" spans="68:68" customFormat="1">
      <c r="BP578863" s="90"/>
    </row>
    <row r="578864" spans="68:68" customFormat="1">
      <c r="BP578864" s="90"/>
    </row>
    <row r="578865" spans="68:68" customFormat="1">
      <c r="BP578865" s="90"/>
    </row>
    <row r="578866" spans="68:68" customFormat="1">
      <c r="BP578866" s="90"/>
    </row>
    <row r="578867" spans="68:68" customFormat="1">
      <c r="BP578867" s="90"/>
    </row>
    <row r="578868" spans="68:68" customFormat="1">
      <c r="BP578868" s="90"/>
    </row>
    <row r="578869" spans="68:68" customFormat="1">
      <c r="BP578869" s="90"/>
    </row>
    <row r="578870" spans="68:68" customFormat="1">
      <c r="BP578870" s="90"/>
    </row>
    <row r="578871" spans="68:68" customFormat="1">
      <c r="BP578871" s="90"/>
    </row>
    <row r="578872" spans="68:68" customFormat="1">
      <c r="BP578872" s="90"/>
    </row>
    <row r="578873" spans="68:68" customFormat="1">
      <c r="BP578873" s="90"/>
    </row>
    <row r="578874" spans="68:68" customFormat="1">
      <c r="BP578874" s="90"/>
    </row>
    <row r="578875" spans="68:68" customFormat="1">
      <c r="BP578875" s="90"/>
    </row>
    <row r="578876" spans="68:68" customFormat="1">
      <c r="BP578876" s="90"/>
    </row>
    <row r="578877" spans="68:68" customFormat="1">
      <c r="BP578877" s="90"/>
    </row>
    <row r="578878" spans="68:68" customFormat="1">
      <c r="BP578878" s="90"/>
    </row>
    <row r="578879" spans="68:68" customFormat="1">
      <c r="BP578879" s="90"/>
    </row>
    <row r="578880" spans="68:68" customFormat="1">
      <c r="BP578880" s="90"/>
    </row>
    <row r="578881" spans="68:68" customFormat="1">
      <c r="BP578881" s="90"/>
    </row>
    <row r="578882" spans="68:68" customFormat="1">
      <c r="BP578882" s="90"/>
    </row>
    <row r="578883" spans="68:68" customFormat="1">
      <c r="BP578883" s="90"/>
    </row>
    <row r="578884" spans="68:68" customFormat="1">
      <c r="BP578884" s="90"/>
    </row>
    <row r="578885" spans="68:68" customFormat="1">
      <c r="BP578885" s="90"/>
    </row>
    <row r="578886" spans="68:68" customFormat="1">
      <c r="BP578886" s="90"/>
    </row>
    <row r="578887" spans="68:68" customFormat="1">
      <c r="BP578887" s="90"/>
    </row>
    <row r="578888" spans="68:68" customFormat="1">
      <c r="BP578888" s="90"/>
    </row>
    <row r="578889" spans="68:68" customFormat="1">
      <c r="BP578889" s="90"/>
    </row>
    <row r="578890" spans="68:68" customFormat="1">
      <c r="BP578890" s="90"/>
    </row>
    <row r="578891" spans="68:68" customFormat="1">
      <c r="BP578891" s="90"/>
    </row>
    <row r="578892" spans="68:68" customFormat="1">
      <c r="BP578892" s="90"/>
    </row>
    <row r="578893" spans="68:68" customFormat="1">
      <c r="BP578893" s="90"/>
    </row>
    <row r="578894" spans="68:68" customFormat="1">
      <c r="BP578894" s="90"/>
    </row>
    <row r="578895" spans="68:68" customFormat="1">
      <c r="BP578895" s="90"/>
    </row>
    <row r="578896" spans="68:68" customFormat="1">
      <c r="BP578896" s="90"/>
    </row>
    <row r="578897" spans="68:68" customFormat="1">
      <c r="BP578897" s="90"/>
    </row>
    <row r="578898" spans="68:68" customFormat="1">
      <c r="BP578898" s="90"/>
    </row>
    <row r="578899" spans="68:68" customFormat="1">
      <c r="BP578899" s="90"/>
    </row>
    <row r="578900" spans="68:68" customFormat="1">
      <c r="BP578900" s="90"/>
    </row>
    <row r="578901" spans="68:68" customFormat="1">
      <c r="BP578901" s="90"/>
    </row>
    <row r="578902" spans="68:68" customFormat="1">
      <c r="BP578902" s="90"/>
    </row>
    <row r="578903" spans="68:68" customFormat="1">
      <c r="BP578903" s="90"/>
    </row>
    <row r="578904" spans="68:68" customFormat="1">
      <c r="BP578904" s="90"/>
    </row>
    <row r="578905" spans="68:68" customFormat="1">
      <c r="BP578905" s="90"/>
    </row>
    <row r="578906" spans="68:68" customFormat="1">
      <c r="BP578906" s="90"/>
    </row>
    <row r="578907" spans="68:68" customFormat="1">
      <c r="BP578907" s="90"/>
    </row>
    <row r="578908" spans="68:68" customFormat="1">
      <c r="BP578908" s="90"/>
    </row>
    <row r="578909" spans="68:68" customFormat="1">
      <c r="BP578909" s="90"/>
    </row>
    <row r="578910" spans="68:68" customFormat="1">
      <c r="BP578910" s="90"/>
    </row>
    <row r="578911" spans="68:68" customFormat="1">
      <c r="BP578911" s="90"/>
    </row>
    <row r="578912" spans="68:68" customFormat="1">
      <c r="BP578912" s="90"/>
    </row>
    <row r="578913" spans="68:68" customFormat="1">
      <c r="BP578913" s="90"/>
    </row>
    <row r="578914" spans="68:68" customFormat="1">
      <c r="BP578914" s="90"/>
    </row>
    <row r="578915" spans="68:68" customFormat="1">
      <c r="BP578915" s="90"/>
    </row>
    <row r="578916" spans="68:68" customFormat="1">
      <c r="BP578916" s="90"/>
    </row>
    <row r="578917" spans="68:68" customFormat="1">
      <c r="BP578917" s="90"/>
    </row>
    <row r="578918" spans="68:68" customFormat="1">
      <c r="BP578918" s="90"/>
    </row>
    <row r="578919" spans="68:68" customFormat="1">
      <c r="BP578919" s="90"/>
    </row>
    <row r="578920" spans="68:68" customFormat="1">
      <c r="BP578920" s="90"/>
    </row>
    <row r="578921" spans="68:68" customFormat="1">
      <c r="BP578921" s="90"/>
    </row>
    <row r="578922" spans="68:68" customFormat="1">
      <c r="BP578922" s="90"/>
    </row>
    <row r="578923" spans="68:68" customFormat="1">
      <c r="BP578923" s="90"/>
    </row>
    <row r="578924" spans="68:68" customFormat="1">
      <c r="BP578924" s="90"/>
    </row>
    <row r="578925" spans="68:68" customFormat="1">
      <c r="BP578925" s="90"/>
    </row>
    <row r="578926" spans="68:68" customFormat="1">
      <c r="BP578926" s="90"/>
    </row>
    <row r="578927" spans="68:68" customFormat="1">
      <c r="BP578927" s="90"/>
    </row>
    <row r="578928" spans="68:68" customFormat="1">
      <c r="BP578928" s="90"/>
    </row>
    <row r="578929" spans="68:68" customFormat="1">
      <c r="BP578929" s="90"/>
    </row>
    <row r="578930" spans="68:68" customFormat="1">
      <c r="BP578930" s="90"/>
    </row>
    <row r="578931" spans="68:68" customFormat="1">
      <c r="BP578931" s="90"/>
    </row>
    <row r="578932" spans="68:68" customFormat="1">
      <c r="BP578932" s="90"/>
    </row>
    <row r="578933" spans="68:68" customFormat="1">
      <c r="BP578933" s="90"/>
    </row>
    <row r="578934" spans="68:68" customFormat="1">
      <c r="BP578934" s="90"/>
    </row>
    <row r="578935" spans="68:68" customFormat="1">
      <c r="BP578935" s="90"/>
    </row>
    <row r="578936" spans="68:68" customFormat="1">
      <c r="BP578936" s="90"/>
    </row>
    <row r="578937" spans="68:68" customFormat="1">
      <c r="BP578937" s="90"/>
    </row>
    <row r="578938" spans="68:68" customFormat="1">
      <c r="BP578938" s="90"/>
    </row>
    <row r="578939" spans="68:68" customFormat="1">
      <c r="BP578939" s="90"/>
    </row>
    <row r="578940" spans="68:68" customFormat="1">
      <c r="BP578940" s="90"/>
    </row>
    <row r="578941" spans="68:68" customFormat="1">
      <c r="BP578941" s="90"/>
    </row>
    <row r="578942" spans="68:68" customFormat="1">
      <c r="BP578942" s="90"/>
    </row>
    <row r="578943" spans="68:68" customFormat="1">
      <c r="BP578943" s="90"/>
    </row>
    <row r="578944" spans="68:68" customFormat="1">
      <c r="BP578944" s="90"/>
    </row>
    <row r="578945" spans="68:68" customFormat="1">
      <c r="BP578945" s="90"/>
    </row>
    <row r="578946" spans="68:68" customFormat="1">
      <c r="BP578946" s="90"/>
    </row>
    <row r="578947" spans="68:68" customFormat="1">
      <c r="BP578947" s="90"/>
    </row>
    <row r="578948" spans="68:68" customFormat="1">
      <c r="BP578948" s="90"/>
    </row>
    <row r="578949" spans="68:68" customFormat="1">
      <c r="BP578949" s="90"/>
    </row>
    <row r="578950" spans="68:68" customFormat="1">
      <c r="BP578950" s="90"/>
    </row>
    <row r="578951" spans="68:68" customFormat="1">
      <c r="BP578951" s="90"/>
    </row>
    <row r="578952" spans="68:68" customFormat="1">
      <c r="BP578952" s="90"/>
    </row>
    <row r="578953" spans="68:68" customFormat="1">
      <c r="BP578953" s="90"/>
    </row>
    <row r="578954" spans="68:68" customFormat="1">
      <c r="BP578954" s="90"/>
    </row>
    <row r="578955" spans="68:68" customFormat="1">
      <c r="BP578955" s="90"/>
    </row>
    <row r="578956" spans="68:68" customFormat="1">
      <c r="BP578956" s="90"/>
    </row>
    <row r="578957" spans="68:68" customFormat="1">
      <c r="BP578957" s="90"/>
    </row>
    <row r="578958" spans="68:68" customFormat="1">
      <c r="BP578958" s="90"/>
    </row>
    <row r="578959" spans="68:68" customFormat="1">
      <c r="BP578959" s="90"/>
    </row>
    <row r="578960" spans="68:68" customFormat="1">
      <c r="BP578960" s="90"/>
    </row>
    <row r="578961" spans="68:68" customFormat="1">
      <c r="BP578961" s="90"/>
    </row>
    <row r="578962" spans="68:68" customFormat="1">
      <c r="BP578962" s="90"/>
    </row>
    <row r="578963" spans="68:68" customFormat="1">
      <c r="BP578963" s="90"/>
    </row>
    <row r="578964" spans="68:68" customFormat="1">
      <c r="BP578964" s="90"/>
    </row>
    <row r="578965" spans="68:68" customFormat="1">
      <c r="BP578965" s="90"/>
    </row>
    <row r="578966" spans="68:68" customFormat="1">
      <c r="BP578966" s="90"/>
    </row>
    <row r="578967" spans="68:68" customFormat="1">
      <c r="BP578967" s="90"/>
    </row>
    <row r="578968" spans="68:68" customFormat="1">
      <c r="BP578968" s="90"/>
    </row>
    <row r="578969" spans="68:68" customFormat="1">
      <c r="BP578969" s="90"/>
    </row>
    <row r="578970" spans="68:68" customFormat="1">
      <c r="BP578970" s="90"/>
    </row>
    <row r="578971" spans="68:68" customFormat="1">
      <c r="BP578971" s="90"/>
    </row>
    <row r="578972" spans="68:68" customFormat="1">
      <c r="BP578972" s="90"/>
    </row>
    <row r="578973" spans="68:68" customFormat="1">
      <c r="BP578973" s="90"/>
    </row>
    <row r="578974" spans="68:68" customFormat="1">
      <c r="BP578974" s="90"/>
    </row>
    <row r="578975" spans="68:68" customFormat="1">
      <c r="BP578975" s="90"/>
    </row>
    <row r="578976" spans="68:68" customFormat="1">
      <c r="BP578976" s="90"/>
    </row>
    <row r="578977" spans="68:68" customFormat="1">
      <c r="BP578977" s="90"/>
    </row>
    <row r="578978" spans="68:68" customFormat="1">
      <c r="BP578978" s="90"/>
    </row>
    <row r="578979" spans="68:68" customFormat="1">
      <c r="BP578979" s="90"/>
    </row>
    <row r="578980" spans="68:68" customFormat="1">
      <c r="BP578980" s="90"/>
    </row>
    <row r="578981" spans="68:68" customFormat="1">
      <c r="BP578981" s="90"/>
    </row>
    <row r="578982" spans="68:68" customFormat="1">
      <c r="BP578982" s="90"/>
    </row>
    <row r="578983" spans="68:68" customFormat="1">
      <c r="BP578983" s="90"/>
    </row>
    <row r="578984" spans="68:68" customFormat="1">
      <c r="BP578984" s="90"/>
    </row>
    <row r="578985" spans="68:68" customFormat="1">
      <c r="BP578985" s="90"/>
    </row>
    <row r="578986" spans="68:68" customFormat="1">
      <c r="BP578986" s="90"/>
    </row>
    <row r="578987" spans="68:68" customFormat="1">
      <c r="BP578987" s="90"/>
    </row>
    <row r="578988" spans="68:68" customFormat="1">
      <c r="BP578988" s="90"/>
    </row>
    <row r="578989" spans="68:68" customFormat="1">
      <c r="BP578989" s="90"/>
    </row>
    <row r="578990" spans="68:68" customFormat="1">
      <c r="BP578990" s="90"/>
    </row>
    <row r="578991" spans="68:68" customFormat="1">
      <c r="BP578991" s="90"/>
    </row>
    <row r="578992" spans="68:68" customFormat="1">
      <c r="BP578992" s="90"/>
    </row>
    <row r="578993" spans="68:68" customFormat="1">
      <c r="BP578993" s="90"/>
    </row>
    <row r="578994" spans="68:68" customFormat="1">
      <c r="BP578994" s="90"/>
    </row>
    <row r="578995" spans="68:68" customFormat="1">
      <c r="BP578995" s="90"/>
    </row>
    <row r="578996" spans="68:68" customFormat="1">
      <c r="BP578996" s="90"/>
    </row>
    <row r="578997" spans="68:68" customFormat="1">
      <c r="BP578997" s="90"/>
    </row>
    <row r="578998" spans="68:68" customFormat="1">
      <c r="BP578998" s="90"/>
    </row>
    <row r="578999" spans="68:68" customFormat="1">
      <c r="BP578999" s="90"/>
    </row>
    <row r="579000" spans="68:68" customFormat="1">
      <c r="BP579000" s="90"/>
    </row>
    <row r="579001" spans="68:68" customFormat="1">
      <c r="BP579001" s="90"/>
    </row>
    <row r="579002" spans="68:68" customFormat="1">
      <c r="BP579002" s="90"/>
    </row>
    <row r="579003" spans="68:68" customFormat="1">
      <c r="BP579003" s="90"/>
    </row>
    <row r="579004" spans="68:68" customFormat="1">
      <c r="BP579004" s="90"/>
    </row>
    <row r="579005" spans="68:68" customFormat="1">
      <c r="BP579005" s="90"/>
    </row>
    <row r="579006" spans="68:68" customFormat="1">
      <c r="BP579006" s="90"/>
    </row>
    <row r="579007" spans="68:68" customFormat="1">
      <c r="BP579007" s="90"/>
    </row>
    <row r="579008" spans="68:68" customFormat="1">
      <c r="BP579008" s="90"/>
    </row>
    <row r="579009" spans="68:68" customFormat="1">
      <c r="BP579009" s="90"/>
    </row>
    <row r="579010" spans="68:68" customFormat="1">
      <c r="BP579010" s="90"/>
    </row>
    <row r="579011" spans="68:68" customFormat="1">
      <c r="BP579011" s="90"/>
    </row>
    <row r="579012" spans="68:68" customFormat="1">
      <c r="BP579012" s="90"/>
    </row>
    <row r="579013" spans="68:68" customFormat="1">
      <c r="BP579013" s="90"/>
    </row>
    <row r="579014" spans="68:68" customFormat="1">
      <c r="BP579014" s="90"/>
    </row>
    <row r="579015" spans="68:68" customFormat="1">
      <c r="BP579015" s="90"/>
    </row>
    <row r="579016" spans="68:68" customFormat="1">
      <c r="BP579016" s="90"/>
    </row>
    <row r="579017" spans="68:68" customFormat="1">
      <c r="BP579017" s="90"/>
    </row>
    <row r="579018" spans="68:68" customFormat="1">
      <c r="BP579018" s="90"/>
    </row>
    <row r="579019" spans="68:68" customFormat="1">
      <c r="BP579019" s="90"/>
    </row>
    <row r="579020" spans="68:68" customFormat="1">
      <c r="BP579020" s="90"/>
    </row>
    <row r="579021" spans="68:68" customFormat="1">
      <c r="BP579021" s="90"/>
    </row>
    <row r="579022" spans="68:68" customFormat="1">
      <c r="BP579022" s="90"/>
    </row>
    <row r="579023" spans="68:68" customFormat="1">
      <c r="BP579023" s="90"/>
    </row>
    <row r="579024" spans="68:68" customFormat="1">
      <c r="BP579024" s="90"/>
    </row>
    <row r="579025" spans="68:68" customFormat="1">
      <c r="BP579025" s="90"/>
    </row>
    <row r="579026" spans="68:68" customFormat="1">
      <c r="BP579026" s="90"/>
    </row>
    <row r="579027" spans="68:68" customFormat="1">
      <c r="BP579027" s="90"/>
    </row>
    <row r="579028" spans="68:68" customFormat="1">
      <c r="BP579028" s="90"/>
    </row>
    <row r="579029" spans="68:68" customFormat="1">
      <c r="BP579029" s="90"/>
    </row>
    <row r="579030" spans="68:68" customFormat="1">
      <c r="BP579030" s="90"/>
    </row>
    <row r="579031" spans="68:68" customFormat="1">
      <c r="BP579031" s="90"/>
    </row>
    <row r="579032" spans="68:68" customFormat="1">
      <c r="BP579032" s="90"/>
    </row>
    <row r="579033" spans="68:68" customFormat="1">
      <c r="BP579033" s="90"/>
    </row>
    <row r="579034" spans="68:68" customFormat="1">
      <c r="BP579034" s="90"/>
    </row>
    <row r="579035" spans="68:68" customFormat="1">
      <c r="BP579035" s="90"/>
    </row>
    <row r="579036" spans="68:68" customFormat="1">
      <c r="BP579036" s="90"/>
    </row>
    <row r="579037" spans="68:68" customFormat="1">
      <c r="BP579037" s="90"/>
    </row>
    <row r="579038" spans="68:68" customFormat="1">
      <c r="BP579038" s="90"/>
    </row>
    <row r="579039" spans="68:68" customFormat="1">
      <c r="BP579039" s="90"/>
    </row>
    <row r="579040" spans="68:68" customFormat="1">
      <c r="BP579040" s="90"/>
    </row>
    <row r="579041" spans="68:68" customFormat="1">
      <c r="BP579041" s="90"/>
    </row>
    <row r="579042" spans="68:68" customFormat="1">
      <c r="BP579042" s="90"/>
    </row>
    <row r="579043" spans="68:68" customFormat="1">
      <c r="BP579043" s="90"/>
    </row>
    <row r="579044" spans="68:68" customFormat="1">
      <c r="BP579044" s="90"/>
    </row>
    <row r="579045" spans="68:68" customFormat="1">
      <c r="BP579045" s="90"/>
    </row>
    <row r="579046" spans="68:68" customFormat="1">
      <c r="BP579046" s="90"/>
    </row>
    <row r="579047" spans="68:68" customFormat="1">
      <c r="BP579047" s="90"/>
    </row>
    <row r="579048" spans="68:68" customFormat="1">
      <c r="BP579048" s="90"/>
    </row>
    <row r="579049" spans="68:68" customFormat="1">
      <c r="BP579049" s="90"/>
    </row>
    <row r="579050" spans="68:68" customFormat="1">
      <c r="BP579050" s="90"/>
    </row>
    <row r="579051" spans="68:68" customFormat="1">
      <c r="BP579051" s="90"/>
    </row>
    <row r="579052" spans="68:68" customFormat="1">
      <c r="BP579052" s="90"/>
    </row>
    <row r="579053" spans="68:68" customFormat="1">
      <c r="BP579053" s="90"/>
    </row>
    <row r="579054" spans="68:68" customFormat="1">
      <c r="BP579054" s="90"/>
    </row>
    <row r="579055" spans="68:68" customFormat="1">
      <c r="BP579055" s="90"/>
    </row>
    <row r="579056" spans="68:68" customFormat="1">
      <c r="BP579056" s="90"/>
    </row>
    <row r="579057" spans="68:68" customFormat="1">
      <c r="BP579057" s="90"/>
    </row>
    <row r="579058" spans="68:68" customFormat="1">
      <c r="BP579058" s="90"/>
    </row>
    <row r="579059" spans="68:68" customFormat="1">
      <c r="BP579059" s="90"/>
    </row>
    <row r="579060" spans="68:68" customFormat="1">
      <c r="BP579060" s="90"/>
    </row>
    <row r="579061" spans="68:68" customFormat="1">
      <c r="BP579061" s="90"/>
    </row>
    <row r="579062" spans="68:68" customFormat="1">
      <c r="BP579062" s="90"/>
    </row>
    <row r="579063" spans="68:68" customFormat="1">
      <c r="BP579063" s="90"/>
    </row>
    <row r="579064" spans="68:68" customFormat="1">
      <c r="BP579064" s="90"/>
    </row>
    <row r="579065" spans="68:68" customFormat="1">
      <c r="BP579065" s="90"/>
    </row>
    <row r="579066" spans="68:68" customFormat="1">
      <c r="BP579066" s="90"/>
    </row>
    <row r="579067" spans="68:68" customFormat="1">
      <c r="BP579067" s="90"/>
    </row>
    <row r="579068" spans="68:68" customFormat="1">
      <c r="BP579068" s="90"/>
    </row>
    <row r="579069" spans="68:68" customFormat="1">
      <c r="BP579069" s="90"/>
    </row>
    <row r="579070" spans="68:68" customFormat="1">
      <c r="BP579070" s="90"/>
    </row>
    <row r="579071" spans="68:68" customFormat="1">
      <c r="BP579071" s="90"/>
    </row>
    <row r="579072" spans="68:68" customFormat="1">
      <c r="BP579072" s="90"/>
    </row>
    <row r="579073" spans="68:68" customFormat="1">
      <c r="BP579073" s="90"/>
    </row>
    <row r="579074" spans="68:68" customFormat="1">
      <c r="BP579074" s="90"/>
    </row>
    <row r="579075" spans="68:68" customFormat="1">
      <c r="BP579075" s="90"/>
    </row>
    <row r="579076" spans="68:68" customFormat="1">
      <c r="BP579076" s="90"/>
    </row>
    <row r="579077" spans="68:68" customFormat="1">
      <c r="BP579077" s="90"/>
    </row>
    <row r="579078" spans="68:68" customFormat="1">
      <c r="BP579078" s="90"/>
    </row>
    <row r="579079" spans="68:68" customFormat="1">
      <c r="BP579079" s="90"/>
    </row>
    <row r="579080" spans="68:68" customFormat="1">
      <c r="BP579080" s="90"/>
    </row>
    <row r="579081" spans="68:68" customFormat="1">
      <c r="BP579081" s="90"/>
    </row>
    <row r="579082" spans="68:68" customFormat="1">
      <c r="BP579082" s="90"/>
    </row>
    <row r="579083" spans="68:68" customFormat="1">
      <c r="BP579083" s="90"/>
    </row>
    <row r="579084" spans="68:68" customFormat="1">
      <c r="BP579084" s="90"/>
    </row>
    <row r="579085" spans="68:68" customFormat="1">
      <c r="BP579085" s="90"/>
    </row>
    <row r="579086" spans="68:68" customFormat="1">
      <c r="BP579086" s="90"/>
    </row>
    <row r="579087" spans="68:68" customFormat="1">
      <c r="BP579087" s="90"/>
    </row>
    <row r="579088" spans="68:68" customFormat="1">
      <c r="BP579088" s="90"/>
    </row>
    <row r="579089" spans="68:68" customFormat="1">
      <c r="BP579089" s="90"/>
    </row>
    <row r="579090" spans="68:68" customFormat="1">
      <c r="BP579090" s="90"/>
    </row>
    <row r="579091" spans="68:68" customFormat="1">
      <c r="BP579091" s="90"/>
    </row>
    <row r="579092" spans="68:68" customFormat="1">
      <c r="BP579092" s="90"/>
    </row>
    <row r="579093" spans="68:68" customFormat="1">
      <c r="BP579093" s="90"/>
    </row>
    <row r="579094" spans="68:68" customFormat="1">
      <c r="BP579094" s="90"/>
    </row>
    <row r="579095" spans="68:68" customFormat="1">
      <c r="BP579095" s="90"/>
    </row>
    <row r="579096" spans="68:68" customFormat="1">
      <c r="BP579096" s="90"/>
    </row>
    <row r="579097" spans="68:68" customFormat="1">
      <c r="BP579097" s="90"/>
    </row>
    <row r="579098" spans="68:68" customFormat="1">
      <c r="BP579098" s="90"/>
    </row>
    <row r="579099" spans="68:68" customFormat="1">
      <c r="BP579099" s="90"/>
    </row>
    <row r="579100" spans="68:68" customFormat="1">
      <c r="BP579100" s="90"/>
    </row>
    <row r="579101" spans="68:68" customFormat="1">
      <c r="BP579101" s="90"/>
    </row>
    <row r="579102" spans="68:68" customFormat="1">
      <c r="BP579102" s="90"/>
    </row>
    <row r="579103" spans="68:68" customFormat="1">
      <c r="BP579103" s="90"/>
    </row>
    <row r="579104" spans="68:68" customFormat="1">
      <c r="BP579104" s="90"/>
    </row>
    <row r="579105" spans="68:68" customFormat="1">
      <c r="BP579105" s="90"/>
    </row>
    <row r="579106" spans="68:68" customFormat="1">
      <c r="BP579106" s="90"/>
    </row>
    <row r="579107" spans="68:68" customFormat="1">
      <c r="BP579107" s="90"/>
    </row>
    <row r="579108" spans="68:68" customFormat="1">
      <c r="BP579108" s="90"/>
    </row>
    <row r="579109" spans="68:68" customFormat="1">
      <c r="BP579109" s="90"/>
    </row>
    <row r="579110" spans="68:68" customFormat="1">
      <c r="BP579110" s="90"/>
    </row>
    <row r="579111" spans="68:68" customFormat="1">
      <c r="BP579111" s="90"/>
    </row>
    <row r="579112" spans="68:68" customFormat="1">
      <c r="BP579112" s="90"/>
    </row>
    <row r="579113" spans="68:68" customFormat="1">
      <c r="BP579113" s="90"/>
    </row>
    <row r="579114" spans="68:68" customFormat="1">
      <c r="BP579114" s="90"/>
    </row>
    <row r="579115" spans="68:68" customFormat="1">
      <c r="BP579115" s="90"/>
    </row>
    <row r="579116" spans="68:68" customFormat="1">
      <c r="BP579116" s="90"/>
    </row>
    <row r="579117" spans="68:68" customFormat="1">
      <c r="BP579117" s="90"/>
    </row>
    <row r="579118" spans="68:68" customFormat="1">
      <c r="BP579118" s="90"/>
    </row>
    <row r="579119" spans="68:68" customFormat="1">
      <c r="BP579119" s="90"/>
    </row>
    <row r="579120" spans="68:68" customFormat="1">
      <c r="BP579120" s="90"/>
    </row>
    <row r="579121" spans="68:68" customFormat="1">
      <c r="BP579121" s="90"/>
    </row>
    <row r="579122" spans="68:68" customFormat="1">
      <c r="BP579122" s="90"/>
    </row>
    <row r="579123" spans="68:68" customFormat="1">
      <c r="BP579123" s="90"/>
    </row>
    <row r="579124" spans="68:68" customFormat="1">
      <c r="BP579124" s="90"/>
    </row>
    <row r="579125" spans="68:68" customFormat="1">
      <c r="BP579125" s="90"/>
    </row>
    <row r="579126" spans="68:68" customFormat="1">
      <c r="BP579126" s="90"/>
    </row>
    <row r="579127" spans="68:68" customFormat="1">
      <c r="BP579127" s="90"/>
    </row>
    <row r="579128" spans="68:68" customFormat="1">
      <c r="BP579128" s="90"/>
    </row>
    <row r="579129" spans="68:68" customFormat="1">
      <c r="BP579129" s="90"/>
    </row>
    <row r="579130" spans="68:68" customFormat="1">
      <c r="BP579130" s="90"/>
    </row>
    <row r="579131" spans="68:68" customFormat="1">
      <c r="BP579131" s="90"/>
    </row>
    <row r="579132" spans="68:68" customFormat="1">
      <c r="BP579132" s="90"/>
    </row>
    <row r="579133" spans="68:68" customFormat="1">
      <c r="BP579133" s="90"/>
    </row>
    <row r="579134" spans="68:68" customFormat="1">
      <c r="BP579134" s="90"/>
    </row>
    <row r="579135" spans="68:68" customFormat="1">
      <c r="BP579135" s="90"/>
    </row>
    <row r="579136" spans="68:68" customFormat="1">
      <c r="BP579136" s="90"/>
    </row>
    <row r="579137" spans="68:68" customFormat="1">
      <c r="BP579137" s="90"/>
    </row>
    <row r="579138" spans="68:68" customFormat="1">
      <c r="BP579138" s="90"/>
    </row>
    <row r="579139" spans="68:68" customFormat="1">
      <c r="BP579139" s="90"/>
    </row>
    <row r="579140" spans="68:68" customFormat="1">
      <c r="BP579140" s="90"/>
    </row>
    <row r="579141" spans="68:68" customFormat="1">
      <c r="BP579141" s="90"/>
    </row>
    <row r="579142" spans="68:68" customFormat="1">
      <c r="BP579142" s="90"/>
    </row>
    <row r="579143" spans="68:68" customFormat="1">
      <c r="BP579143" s="90"/>
    </row>
    <row r="579144" spans="68:68" customFormat="1">
      <c r="BP579144" s="90"/>
    </row>
    <row r="579145" spans="68:68" customFormat="1">
      <c r="BP579145" s="90"/>
    </row>
    <row r="579146" spans="68:68" customFormat="1">
      <c r="BP579146" s="90"/>
    </row>
    <row r="579147" spans="68:68" customFormat="1">
      <c r="BP579147" s="90"/>
    </row>
    <row r="579148" spans="68:68" customFormat="1">
      <c r="BP579148" s="90"/>
    </row>
    <row r="579149" spans="68:68" customFormat="1">
      <c r="BP579149" s="90"/>
    </row>
    <row r="579150" spans="68:68" customFormat="1">
      <c r="BP579150" s="90"/>
    </row>
    <row r="579151" spans="68:68" customFormat="1">
      <c r="BP579151" s="90"/>
    </row>
    <row r="579152" spans="68:68" customFormat="1">
      <c r="BP579152" s="90"/>
    </row>
    <row r="579153" spans="68:68" customFormat="1">
      <c r="BP579153" s="90"/>
    </row>
    <row r="579154" spans="68:68" customFormat="1">
      <c r="BP579154" s="90"/>
    </row>
    <row r="579155" spans="68:68" customFormat="1">
      <c r="BP579155" s="90"/>
    </row>
    <row r="579156" spans="68:68" customFormat="1">
      <c r="BP579156" s="90"/>
    </row>
    <row r="579157" spans="68:68" customFormat="1">
      <c r="BP579157" s="90"/>
    </row>
    <row r="579158" spans="68:68" customFormat="1">
      <c r="BP579158" s="90"/>
    </row>
    <row r="579159" spans="68:68" customFormat="1">
      <c r="BP579159" s="90"/>
    </row>
    <row r="579160" spans="68:68" customFormat="1">
      <c r="BP579160" s="90"/>
    </row>
    <row r="579161" spans="68:68" customFormat="1">
      <c r="BP579161" s="90"/>
    </row>
    <row r="579162" spans="68:68" customFormat="1">
      <c r="BP579162" s="90"/>
    </row>
    <row r="579163" spans="68:68" customFormat="1">
      <c r="BP579163" s="90"/>
    </row>
    <row r="579164" spans="68:68" customFormat="1">
      <c r="BP579164" s="90"/>
    </row>
    <row r="579165" spans="68:68" customFormat="1">
      <c r="BP579165" s="90"/>
    </row>
    <row r="579166" spans="68:68" customFormat="1">
      <c r="BP579166" s="90"/>
    </row>
    <row r="579167" spans="68:68" customFormat="1">
      <c r="BP579167" s="90"/>
    </row>
    <row r="579168" spans="68:68" customFormat="1">
      <c r="BP579168" s="90"/>
    </row>
    <row r="579169" spans="68:68" customFormat="1">
      <c r="BP579169" s="90"/>
    </row>
    <row r="579170" spans="68:68" customFormat="1">
      <c r="BP579170" s="90"/>
    </row>
    <row r="579171" spans="68:68" customFormat="1">
      <c r="BP579171" s="90"/>
    </row>
    <row r="579172" spans="68:68" customFormat="1">
      <c r="BP579172" s="90"/>
    </row>
    <row r="579173" spans="68:68" customFormat="1">
      <c r="BP579173" s="90"/>
    </row>
    <row r="579174" spans="68:68" customFormat="1">
      <c r="BP579174" s="90"/>
    </row>
    <row r="579175" spans="68:68" customFormat="1">
      <c r="BP579175" s="90"/>
    </row>
    <row r="579176" spans="68:68" customFormat="1">
      <c r="BP579176" s="90"/>
    </row>
    <row r="579177" spans="68:68" customFormat="1">
      <c r="BP579177" s="90"/>
    </row>
    <row r="579178" spans="68:68" customFormat="1">
      <c r="BP579178" s="90"/>
    </row>
    <row r="579179" spans="68:68" customFormat="1">
      <c r="BP579179" s="90"/>
    </row>
    <row r="579180" spans="68:68" customFormat="1">
      <c r="BP579180" s="90"/>
    </row>
    <row r="579181" spans="68:68" customFormat="1">
      <c r="BP579181" s="90"/>
    </row>
    <row r="579182" spans="68:68" customFormat="1">
      <c r="BP579182" s="90"/>
    </row>
    <row r="579183" spans="68:68" customFormat="1">
      <c r="BP579183" s="90"/>
    </row>
    <row r="579184" spans="68:68" customFormat="1">
      <c r="BP579184" s="90"/>
    </row>
    <row r="579185" spans="68:68" customFormat="1">
      <c r="BP579185" s="90"/>
    </row>
    <row r="579186" spans="68:68" customFormat="1">
      <c r="BP579186" s="90"/>
    </row>
    <row r="579187" spans="68:68" customFormat="1">
      <c r="BP579187" s="90"/>
    </row>
    <row r="579188" spans="68:68" customFormat="1">
      <c r="BP579188" s="90"/>
    </row>
    <row r="579189" spans="68:68" customFormat="1">
      <c r="BP579189" s="90"/>
    </row>
    <row r="579190" spans="68:68" customFormat="1">
      <c r="BP579190" s="90"/>
    </row>
    <row r="579191" spans="68:68" customFormat="1">
      <c r="BP579191" s="90"/>
    </row>
    <row r="579192" spans="68:68" customFormat="1">
      <c r="BP579192" s="90"/>
    </row>
    <row r="579193" spans="68:68" customFormat="1">
      <c r="BP579193" s="90"/>
    </row>
    <row r="579194" spans="68:68" customFormat="1">
      <c r="BP579194" s="90"/>
    </row>
    <row r="579195" spans="68:68" customFormat="1">
      <c r="BP579195" s="90"/>
    </row>
    <row r="579196" spans="68:68" customFormat="1">
      <c r="BP579196" s="90"/>
    </row>
    <row r="579197" spans="68:68" customFormat="1">
      <c r="BP579197" s="90"/>
    </row>
    <row r="579198" spans="68:68" customFormat="1">
      <c r="BP579198" s="90"/>
    </row>
    <row r="579199" spans="68:68" customFormat="1">
      <c r="BP579199" s="90"/>
    </row>
    <row r="579200" spans="68:68" customFormat="1">
      <c r="BP579200" s="90"/>
    </row>
    <row r="579201" spans="68:68" customFormat="1">
      <c r="BP579201" s="90"/>
    </row>
    <row r="579202" spans="68:68" customFormat="1">
      <c r="BP579202" s="90"/>
    </row>
    <row r="579203" spans="68:68" customFormat="1">
      <c r="BP579203" s="90"/>
    </row>
    <row r="579204" spans="68:68" customFormat="1">
      <c r="BP579204" s="90"/>
    </row>
    <row r="579205" spans="68:68" customFormat="1">
      <c r="BP579205" s="90"/>
    </row>
    <row r="579206" spans="68:68" customFormat="1">
      <c r="BP579206" s="90"/>
    </row>
    <row r="579207" spans="68:68" customFormat="1">
      <c r="BP579207" s="90"/>
    </row>
    <row r="579208" spans="68:68" customFormat="1">
      <c r="BP579208" s="90"/>
    </row>
    <row r="579209" spans="68:68" customFormat="1">
      <c r="BP579209" s="90"/>
    </row>
    <row r="579210" spans="68:68" customFormat="1">
      <c r="BP579210" s="90"/>
    </row>
    <row r="579211" spans="68:68" customFormat="1">
      <c r="BP579211" s="90"/>
    </row>
    <row r="579212" spans="68:68" customFormat="1">
      <c r="BP579212" s="90"/>
    </row>
    <row r="579213" spans="68:68" customFormat="1">
      <c r="BP579213" s="90"/>
    </row>
    <row r="579214" spans="68:68" customFormat="1">
      <c r="BP579214" s="90"/>
    </row>
    <row r="579215" spans="68:68" customFormat="1">
      <c r="BP579215" s="90"/>
    </row>
    <row r="579216" spans="68:68" customFormat="1">
      <c r="BP579216" s="90"/>
    </row>
    <row r="579217" spans="68:68" customFormat="1">
      <c r="BP579217" s="90"/>
    </row>
    <row r="579218" spans="68:68" customFormat="1">
      <c r="BP579218" s="90"/>
    </row>
    <row r="579219" spans="68:68" customFormat="1">
      <c r="BP579219" s="90"/>
    </row>
    <row r="579220" spans="68:68" customFormat="1">
      <c r="BP579220" s="90"/>
    </row>
    <row r="579221" spans="68:68" customFormat="1">
      <c r="BP579221" s="90"/>
    </row>
    <row r="579222" spans="68:68" customFormat="1">
      <c r="BP579222" s="90"/>
    </row>
    <row r="579223" spans="68:68" customFormat="1">
      <c r="BP579223" s="90"/>
    </row>
    <row r="579224" spans="68:68" customFormat="1">
      <c r="BP579224" s="90"/>
    </row>
    <row r="579225" spans="68:68" customFormat="1">
      <c r="BP579225" s="90"/>
    </row>
    <row r="579226" spans="68:68" customFormat="1">
      <c r="BP579226" s="90"/>
    </row>
    <row r="579227" spans="68:68" customFormat="1">
      <c r="BP579227" s="90"/>
    </row>
    <row r="579228" spans="68:68" customFormat="1">
      <c r="BP579228" s="90"/>
    </row>
    <row r="579229" spans="68:68" customFormat="1">
      <c r="BP579229" s="90"/>
    </row>
    <row r="579230" spans="68:68" customFormat="1">
      <c r="BP579230" s="90"/>
    </row>
    <row r="579231" spans="68:68" customFormat="1">
      <c r="BP579231" s="90"/>
    </row>
    <row r="579232" spans="68:68" customFormat="1">
      <c r="BP579232" s="90"/>
    </row>
    <row r="579233" spans="68:68" customFormat="1">
      <c r="BP579233" s="90"/>
    </row>
    <row r="579234" spans="68:68" customFormat="1">
      <c r="BP579234" s="90"/>
    </row>
    <row r="579235" spans="68:68" customFormat="1">
      <c r="BP579235" s="90"/>
    </row>
    <row r="579236" spans="68:68" customFormat="1">
      <c r="BP579236" s="90"/>
    </row>
    <row r="579237" spans="68:68" customFormat="1">
      <c r="BP579237" s="90"/>
    </row>
    <row r="579238" spans="68:68" customFormat="1">
      <c r="BP579238" s="90"/>
    </row>
    <row r="579239" spans="68:68" customFormat="1">
      <c r="BP579239" s="90"/>
    </row>
    <row r="579240" spans="68:68" customFormat="1">
      <c r="BP579240" s="90"/>
    </row>
    <row r="579241" spans="68:68" customFormat="1">
      <c r="BP579241" s="90"/>
    </row>
    <row r="579242" spans="68:68" customFormat="1">
      <c r="BP579242" s="90"/>
    </row>
    <row r="579243" spans="68:68" customFormat="1">
      <c r="BP579243" s="90"/>
    </row>
    <row r="579244" spans="68:68" customFormat="1">
      <c r="BP579244" s="90"/>
    </row>
    <row r="579245" spans="68:68" customFormat="1">
      <c r="BP579245" s="90"/>
    </row>
    <row r="579246" spans="68:68" customFormat="1">
      <c r="BP579246" s="90"/>
    </row>
    <row r="579247" spans="68:68" customFormat="1">
      <c r="BP579247" s="90"/>
    </row>
    <row r="579248" spans="68:68" customFormat="1">
      <c r="BP579248" s="90"/>
    </row>
    <row r="579249" spans="68:68" customFormat="1">
      <c r="BP579249" s="90"/>
    </row>
    <row r="579250" spans="68:68" customFormat="1">
      <c r="BP579250" s="90"/>
    </row>
    <row r="579251" spans="68:68" customFormat="1">
      <c r="BP579251" s="90"/>
    </row>
    <row r="579252" spans="68:68" customFormat="1">
      <c r="BP579252" s="90"/>
    </row>
    <row r="579253" spans="68:68" customFormat="1">
      <c r="BP579253" s="90"/>
    </row>
    <row r="579254" spans="68:68" customFormat="1">
      <c r="BP579254" s="90"/>
    </row>
    <row r="579255" spans="68:68" customFormat="1">
      <c r="BP579255" s="90"/>
    </row>
    <row r="579256" spans="68:68" customFormat="1">
      <c r="BP579256" s="90"/>
    </row>
    <row r="579257" spans="68:68" customFormat="1">
      <c r="BP579257" s="90"/>
    </row>
    <row r="579258" spans="68:68" customFormat="1">
      <c r="BP579258" s="90"/>
    </row>
    <row r="579259" spans="68:68" customFormat="1">
      <c r="BP579259" s="90"/>
    </row>
    <row r="579260" spans="68:68" customFormat="1">
      <c r="BP579260" s="90"/>
    </row>
    <row r="579261" spans="68:68" customFormat="1">
      <c r="BP579261" s="90"/>
    </row>
    <row r="579262" spans="68:68" customFormat="1">
      <c r="BP579262" s="90"/>
    </row>
    <row r="579263" spans="68:68" customFormat="1">
      <c r="BP579263" s="90"/>
    </row>
    <row r="579264" spans="68:68" customFormat="1">
      <c r="BP579264" s="90"/>
    </row>
    <row r="579265" spans="68:68" customFormat="1">
      <c r="BP579265" s="90"/>
    </row>
    <row r="579266" spans="68:68" customFormat="1">
      <c r="BP579266" s="90"/>
    </row>
    <row r="579267" spans="68:68" customFormat="1">
      <c r="BP579267" s="90"/>
    </row>
    <row r="579268" spans="68:68" customFormat="1">
      <c r="BP579268" s="90"/>
    </row>
    <row r="579269" spans="68:68" customFormat="1">
      <c r="BP579269" s="90"/>
    </row>
    <row r="579270" spans="68:68" customFormat="1">
      <c r="BP579270" s="90"/>
    </row>
    <row r="579271" spans="68:68" customFormat="1">
      <c r="BP579271" s="90"/>
    </row>
    <row r="579272" spans="68:68" customFormat="1">
      <c r="BP579272" s="90"/>
    </row>
    <row r="579273" spans="68:68" customFormat="1">
      <c r="BP579273" s="90"/>
    </row>
    <row r="579274" spans="68:68" customFormat="1">
      <c r="BP579274" s="90"/>
    </row>
    <row r="579275" spans="68:68" customFormat="1">
      <c r="BP579275" s="90"/>
    </row>
    <row r="579276" spans="68:68" customFormat="1">
      <c r="BP579276" s="90"/>
    </row>
    <row r="579277" spans="68:68" customFormat="1">
      <c r="BP579277" s="90"/>
    </row>
    <row r="579278" spans="68:68" customFormat="1">
      <c r="BP579278" s="90"/>
    </row>
    <row r="579279" spans="68:68" customFormat="1">
      <c r="BP579279" s="90"/>
    </row>
    <row r="579280" spans="68:68" customFormat="1">
      <c r="BP579280" s="90"/>
    </row>
    <row r="579281" spans="68:68" customFormat="1">
      <c r="BP579281" s="90"/>
    </row>
    <row r="579282" spans="68:68" customFormat="1">
      <c r="BP579282" s="90"/>
    </row>
    <row r="579283" spans="68:68" customFormat="1">
      <c r="BP579283" s="90"/>
    </row>
    <row r="579284" spans="68:68" customFormat="1">
      <c r="BP579284" s="90"/>
    </row>
    <row r="579285" spans="68:68" customFormat="1">
      <c r="BP579285" s="90"/>
    </row>
    <row r="579286" spans="68:68" customFormat="1">
      <c r="BP579286" s="90"/>
    </row>
    <row r="579287" spans="68:68" customFormat="1">
      <c r="BP579287" s="90"/>
    </row>
    <row r="579288" spans="68:68" customFormat="1">
      <c r="BP579288" s="90"/>
    </row>
    <row r="579289" spans="68:68" customFormat="1">
      <c r="BP579289" s="90"/>
    </row>
    <row r="579290" spans="68:68" customFormat="1">
      <c r="BP579290" s="90"/>
    </row>
    <row r="579291" spans="68:68" customFormat="1">
      <c r="BP579291" s="90"/>
    </row>
    <row r="579292" spans="68:68" customFormat="1">
      <c r="BP579292" s="90"/>
    </row>
    <row r="579293" spans="68:68" customFormat="1">
      <c r="BP579293" s="90"/>
    </row>
    <row r="579294" spans="68:68" customFormat="1">
      <c r="BP579294" s="90"/>
    </row>
    <row r="579295" spans="68:68" customFormat="1">
      <c r="BP579295" s="90"/>
    </row>
    <row r="579296" spans="68:68" customFormat="1">
      <c r="BP579296" s="90"/>
    </row>
    <row r="579297" spans="68:68" customFormat="1">
      <c r="BP579297" s="90"/>
    </row>
    <row r="579298" spans="68:68" customFormat="1">
      <c r="BP579298" s="90"/>
    </row>
    <row r="579299" spans="68:68" customFormat="1">
      <c r="BP579299" s="90"/>
    </row>
    <row r="579300" spans="68:68" customFormat="1">
      <c r="BP579300" s="90"/>
    </row>
    <row r="579301" spans="68:68" customFormat="1">
      <c r="BP579301" s="90"/>
    </row>
    <row r="579302" spans="68:68" customFormat="1">
      <c r="BP579302" s="90"/>
    </row>
    <row r="579303" spans="68:68" customFormat="1">
      <c r="BP579303" s="90"/>
    </row>
    <row r="579304" spans="68:68" customFormat="1">
      <c r="BP579304" s="90"/>
    </row>
    <row r="579305" spans="68:68" customFormat="1">
      <c r="BP579305" s="90"/>
    </row>
    <row r="579306" spans="68:68" customFormat="1">
      <c r="BP579306" s="90"/>
    </row>
    <row r="579307" spans="68:68" customFormat="1">
      <c r="BP579307" s="90"/>
    </row>
    <row r="579308" spans="68:68" customFormat="1">
      <c r="BP579308" s="90"/>
    </row>
    <row r="579309" spans="68:68" customFormat="1">
      <c r="BP579309" s="90"/>
    </row>
    <row r="579310" spans="68:68" customFormat="1">
      <c r="BP579310" s="90"/>
    </row>
    <row r="579311" spans="68:68" customFormat="1">
      <c r="BP579311" s="90"/>
    </row>
    <row r="579312" spans="68:68" customFormat="1">
      <c r="BP579312" s="90"/>
    </row>
    <row r="579313" spans="68:68" customFormat="1">
      <c r="BP579313" s="90"/>
    </row>
    <row r="579314" spans="68:68" customFormat="1">
      <c r="BP579314" s="90"/>
    </row>
    <row r="579315" spans="68:68" customFormat="1">
      <c r="BP579315" s="90"/>
    </row>
    <row r="579316" spans="68:68" customFormat="1">
      <c r="BP579316" s="90"/>
    </row>
    <row r="579317" spans="68:68" customFormat="1">
      <c r="BP579317" s="90"/>
    </row>
    <row r="579318" spans="68:68" customFormat="1">
      <c r="BP579318" s="90"/>
    </row>
    <row r="579319" spans="68:68" customFormat="1">
      <c r="BP579319" s="90"/>
    </row>
    <row r="579320" spans="68:68" customFormat="1">
      <c r="BP579320" s="90"/>
    </row>
    <row r="579321" spans="68:68" customFormat="1">
      <c r="BP579321" s="90"/>
    </row>
    <row r="579322" spans="68:68" customFormat="1">
      <c r="BP579322" s="90"/>
    </row>
    <row r="579323" spans="68:68" customFormat="1">
      <c r="BP579323" s="90"/>
    </row>
    <row r="579324" spans="68:68" customFormat="1">
      <c r="BP579324" s="90"/>
    </row>
    <row r="579325" spans="68:68" customFormat="1">
      <c r="BP579325" s="90"/>
    </row>
    <row r="579326" spans="68:68" customFormat="1">
      <c r="BP579326" s="90"/>
    </row>
    <row r="579327" spans="68:68" customFormat="1">
      <c r="BP579327" s="90"/>
    </row>
    <row r="579328" spans="68:68" customFormat="1">
      <c r="BP579328" s="90"/>
    </row>
    <row r="579329" spans="68:68" customFormat="1">
      <c r="BP579329" s="90"/>
    </row>
    <row r="579330" spans="68:68" customFormat="1">
      <c r="BP579330" s="90"/>
    </row>
    <row r="579331" spans="68:68" customFormat="1">
      <c r="BP579331" s="90"/>
    </row>
    <row r="579332" spans="68:68" customFormat="1">
      <c r="BP579332" s="90"/>
    </row>
    <row r="579333" spans="68:68" customFormat="1">
      <c r="BP579333" s="90"/>
    </row>
    <row r="579334" spans="68:68" customFormat="1">
      <c r="BP579334" s="90"/>
    </row>
    <row r="579335" spans="68:68" customFormat="1">
      <c r="BP579335" s="90"/>
    </row>
    <row r="579336" spans="68:68" customFormat="1">
      <c r="BP579336" s="90"/>
    </row>
    <row r="579337" spans="68:68" customFormat="1">
      <c r="BP579337" s="90"/>
    </row>
    <row r="579338" spans="68:68" customFormat="1">
      <c r="BP579338" s="90"/>
    </row>
    <row r="579339" spans="68:68" customFormat="1">
      <c r="BP579339" s="90"/>
    </row>
    <row r="579340" spans="68:68" customFormat="1">
      <c r="BP579340" s="90"/>
    </row>
    <row r="579341" spans="68:68" customFormat="1">
      <c r="BP579341" s="90"/>
    </row>
    <row r="579342" spans="68:68" customFormat="1">
      <c r="BP579342" s="90"/>
    </row>
    <row r="579343" spans="68:68" customFormat="1">
      <c r="BP579343" s="90"/>
    </row>
    <row r="579344" spans="68:68" customFormat="1">
      <c r="BP579344" s="90"/>
    </row>
    <row r="579345" spans="68:68" customFormat="1">
      <c r="BP579345" s="90"/>
    </row>
    <row r="579346" spans="68:68" customFormat="1">
      <c r="BP579346" s="90"/>
    </row>
    <row r="579347" spans="68:68" customFormat="1">
      <c r="BP579347" s="90"/>
    </row>
    <row r="579348" spans="68:68" customFormat="1">
      <c r="BP579348" s="90"/>
    </row>
    <row r="579349" spans="68:68" customFormat="1">
      <c r="BP579349" s="90"/>
    </row>
    <row r="579350" spans="68:68" customFormat="1">
      <c r="BP579350" s="90"/>
    </row>
    <row r="579351" spans="68:68" customFormat="1">
      <c r="BP579351" s="90"/>
    </row>
    <row r="579352" spans="68:68" customFormat="1">
      <c r="BP579352" s="90"/>
    </row>
    <row r="579353" spans="68:68" customFormat="1">
      <c r="BP579353" s="90"/>
    </row>
    <row r="579354" spans="68:68" customFormat="1">
      <c r="BP579354" s="90"/>
    </row>
    <row r="579355" spans="68:68" customFormat="1">
      <c r="BP579355" s="90"/>
    </row>
    <row r="579356" spans="68:68" customFormat="1">
      <c r="BP579356" s="90"/>
    </row>
    <row r="579357" spans="68:68" customFormat="1">
      <c r="BP579357" s="90"/>
    </row>
    <row r="579358" spans="68:68" customFormat="1">
      <c r="BP579358" s="90"/>
    </row>
    <row r="579359" spans="68:68" customFormat="1">
      <c r="BP579359" s="90"/>
    </row>
    <row r="579360" spans="68:68" customFormat="1">
      <c r="BP579360" s="90"/>
    </row>
    <row r="579361" spans="68:68" customFormat="1">
      <c r="BP579361" s="90"/>
    </row>
    <row r="579362" spans="68:68" customFormat="1">
      <c r="BP579362" s="90"/>
    </row>
    <row r="579363" spans="68:68" customFormat="1">
      <c r="BP579363" s="90"/>
    </row>
    <row r="579364" spans="68:68" customFormat="1">
      <c r="BP579364" s="90"/>
    </row>
    <row r="579365" spans="68:68" customFormat="1">
      <c r="BP579365" s="90"/>
    </row>
    <row r="579366" spans="68:68" customFormat="1">
      <c r="BP579366" s="90"/>
    </row>
    <row r="579367" spans="68:68" customFormat="1">
      <c r="BP579367" s="90"/>
    </row>
    <row r="579368" spans="68:68" customFormat="1">
      <c r="BP579368" s="90"/>
    </row>
    <row r="579369" spans="68:68" customFormat="1">
      <c r="BP579369" s="90"/>
    </row>
    <row r="579370" spans="68:68" customFormat="1">
      <c r="BP579370" s="90"/>
    </row>
    <row r="579371" spans="68:68" customFormat="1">
      <c r="BP579371" s="90"/>
    </row>
    <row r="579372" spans="68:68" customFormat="1">
      <c r="BP579372" s="90"/>
    </row>
    <row r="579373" spans="68:68" customFormat="1">
      <c r="BP579373" s="90"/>
    </row>
    <row r="579374" spans="68:68" customFormat="1">
      <c r="BP579374" s="90"/>
    </row>
    <row r="579375" spans="68:68" customFormat="1">
      <c r="BP579375" s="90"/>
    </row>
    <row r="579376" spans="68:68" customFormat="1">
      <c r="BP579376" s="90"/>
    </row>
    <row r="579377" spans="68:68" customFormat="1">
      <c r="BP579377" s="90"/>
    </row>
    <row r="579378" spans="68:68" customFormat="1">
      <c r="BP579378" s="90"/>
    </row>
    <row r="579379" spans="68:68" customFormat="1">
      <c r="BP579379" s="90"/>
    </row>
    <row r="579380" spans="68:68" customFormat="1">
      <c r="BP579380" s="90"/>
    </row>
    <row r="579381" spans="68:68" customFormat="1">
      <c r="BP579381" s="90"/>
    </row>
    <row r="579382" spans="68:68" customFormat="1">
      <c r="BP579382" s="90"/>
    </row>
    <row r="579383" spans="68:68" customFormat="1">
      <c r="BP579383" s="90"/>
    </row>
    <row r="579384" spans="68:68" customFormat="1">
      <c r="BP579384" s="90"/>
    </row>
    <row r="579385" spans="68:68" customFormat="1">
      <c r="BP579385" s="90"/>
    </row>
    <row r="579386" spans="68:68" customFormat="1">
      <c r="BP579386" s="90"/>
    </row>
    <row r="579387" spans="68:68" customFormat="1">
      <c r="BP579387" s="90"/>
    </row>
    <row r="579388" spans="68:68" customFormat="1">
      <c r="BP579388" s="90"/>
    </row>
    <row r="579389" spans="68:68" customFormat="1">
      <c r="BP579389" s="90"/>
    </row>
    <row r="579390" spans="68:68" customFormat="1">
      <c r="BP579390" s="90"/>
    </row>
    <row r="579391" spans="68:68" customFormat="1">
      <c r="BP579391" s="90"/>
    </row>
    <row r="579392" spans="68:68" customFormat="1">
      <c r="BP579392" s="90"/>
    </row>
    <row r="579393" spans="68:68" customFormat="1">
      <c r="BP579393" s="90"/>
    </row>
    <row r="579394" spans="68:68" customFormat="1">
      <c r="BP579394" s="90"/>
    </row>
    <row r="579395" spans="68:68" customFormat="1">
      <c r="BP579395" s="90"/>
    </row>
    <row r="579396" spans="68:68" customFormat="1">
      <c r="BP579396" s="90"/>
    </row>
    <row r="579397" spans="68:68" customFormat="1">
      <c r="BP579397" s="90"/>
    </row>
    <row r="579398" spans="68:68" customFormat="1">
      <c r="BP579398" s="90"/>
    </row>
    <row r="579399" spans="68:68" customFormat="1">
      <c r="BP579399" s="90"/>
    </row>
    <row r="579400" spans="68:68" customFormat="1">
      <c r="BP579400" s="90"/>
    </row>
    <row r="579401" spans="68:68" customFormat="1">
      <c r="BP579401" s="90"/>
    </row>
    <row r="579402" spans="68:68" customFormat="1">
      <c r="BP579402" s="90"/>
    </row>
    <row r="579403" spans="68:68" customFormat="1">
      <c r="BP579403" s="90"/>
    </row>
    <row r="579404" spans="68:68" customFormat="1">
      <c r="BP579404" s="90"/>
    </row>
    <row r="579405" spans="68:68" customFormat="1">
      <c r="BP579405" s="90"/>
    </row>
    <row r="579406" spans="68:68" customFormat="1">
      <c r="BP579406" s="90"/>
    </row>
    <row r="579407" spans="68:68" customFormat="1">
      <c r="BP579407" s="90"/>
    </row>
    <row r="579408" spans="68:68" customFormat="1">
      <c r="BP579408" s="90"/>
    </row>
    <row r="579409" spans="68:68" customFormat="1">
      <c r="BP579409" s="90"/>
    </row>
    <row r="579410" spans="68:68" customFormat="1">
      <c r="BP579410" s="90"/>
    </row>
    <row r="579411" spans="68:68" customFormat="1">
      <c r="BP579411" s="90"/>
    </row>
    <row r="579412" spans="68:68" customFormat="1">
      <c r="BP579412" s="90"/>
    </row>
    <row r="579413" spans="68:68" customFormat="1">
      <c r="BP579413" s="90"/>
    </row>
    <row r="579414" spans="68:68" customFormat="1">
      <c r="BP579414" s="90"/>
    </row>
    <row r="579415" spans="68:68" customFormat="1">
      <c r="BP579415" s="90"/>
    </row>
    <row r="579416" spans="68:68" customFormat="1">
      <c r="BP579416" s="90"/>
    </row>
    <row r="579417" spans="68:68" customFormat="1">
      <c r="BP579417" s="90"/>
    </row>
    <row r="579418" spans="68:68" customFormat="1">
      <c r="BP579418" s="90"/>
    </row>
    <row r="579419" spans="68:68" customFormat="1">
      <c r="BP579419" s="90"/>
    </row>
    <row r="579420" spans="68:68" customFormat="1">
      <c r="BP579420" s="90"/>
    </row>
    <row r="579421" spans="68:68" customFormat="1">
      <c r="BP579421" s="90"/>
    </row>
    <row r="579422" spans="68:68" customFormat="1">
      <c r="BP579422" s="90"/>
    </row>
    <row r="579423" spans="68:68" customFormat="1">
      <c r="BP579423" s="90"/>
    </row>
    <row r="579424" spans="68:68" customFormat="1">
      <c r="BP579424" s="90"/>
    </row>
    <row r="579425" spans="68:68" customFormat="1">
      <c r="BP579425" s="90"/>
    </row>
    <row r="579426" spans="68:68" customFormat="1">
      <c r="BP579426" s="90"/>
    </row>
    <row r="579427" spans="68:68" customFormat="1">
      <c r="BP579427" s="90"/>
    </row>
    <row r="579428" spans="68:68" customFormat="1">
      <c r="BP579428" s="90"/>
    </row>
    <row r="579429" spans="68:68" customFormat="1">
      <c r="BP579429" s="90"/>
    </row>
    <row r="579430" spans="68:68" customFormat="1">
      <c r="BP579430" s="90"/>
    </row>
    <row r="579431" spans="68:68" customFormat="1">
      <c r="BP579431" s="90"/>
    </row>
    <row r="579432" spans="68:68" customFormat="1">
      <c r="BP579432" s="90"/>
    </row>
    <row r="579433" spans="68:68" customFormat="1">
      <c r="BP579433" s="90"/>
    </row>
    <row r="579434" spans="68:68" customFormat="1">
      <c r="BP579434" s="90"/>
    </row>
    <row r="579435" spans="68:68" customFormat="1">
      <c r="BP579435" s="90"/>
    </row>
    <row r="579436" spans="68:68" customFormat="1">
      <c r="BP579436" s="90"/>
    </row>
    <row r="579437" spans="68:68" customFormat="1">
      <c r="BP579437" s="90"/>
    </row>
    <row r="579438" spans="68:68" customFormat="1">
      <c r="BP579438" s="90"/>
    </row>
    <row r="579439" spans="68:68" customFormat="1">
      <c r="BP579439" s="90"/>
    </row>
    <row r="579440" spans="68:68" customFormat="1">
      <c r="BP579440" s="90"/>
    </row>
    <row r="579441" spans="68:68" customFormat="1">
      <c r="BP579441" s="90"/>
    </row>
    <row r="579442" spans="68:68" customFormat="1">
      <c r="BP579442" s="90"/>
    </row>
    <row r="579443" spans="68:68" customFormat="1">
      <c r="BP579443" s="90"/>
    </row>
    <row r="579444" spans="68:68" customFormat="1">
      <c r="BP579444" s="90"/>
    </row>
    <row r="579445" spans="68:68" customFormat="1">
      <c r="BP579445" s="90"/>
    </row>
    <row r="579446" spans="68:68" customFormat="1">
      <c r="BP579446" s="90"/>
    </row>
    <row r="579447" spans="68:68" customFormat="1">
      <c r="BP579447" s="90"/>
    </row>
    <row r="579448" spans="68:68" customFormat="1">
      <c r="BP579448" s="90"/>
    </row>
    <row r="579449" spans="68:68" customFormat="1">
      <c r="BP579449" s="90"/>
    </row>
    <row r="579450" spans="68:68" customFormat="1">
      <c r="BP579450" s="90"/>
    </row>
    <row r="579451" spans="68:68" customFormat="1">
      <c r="BP579451" s="90"/>
    </row>
    <row r="579452" spans="68:68" customFormat="1">
      <c r="BP579452" s="90"/>
    </row>
    <row r="579453" spans="68:68" customFormat="1">
      <c r="BP579453" s="90"/>
    </row>
    <row r="579454" spans="68:68" customFormat="1">
      <c r="BP579454" s="90"/>
    </row>
    <row r="579455" spans="68:68" customFormat="1">
      <c r="BP579455" s="90"/>
    </row>
    <row r="579456" spans="68:68" customFormat="1">
      <c r="BP579456" s="90"/>
    </row>
    <row r="579457" spans="68:68" customFormat="1">
      <c r="BP579457" s="90"/>
    </row>
    <row r="579458" spans="68:68" customFormat="1">
      <c r="BP579458" s="90"/>
    </row>
    <row r="579459" spans="68:68" customFormat="1">
      <c r="BP579459" s="90"/>
    </row>
    <row r="579460" spans="68:68" customFormat="1">
      <c r="BP579460" s="90"/>
    </row>
    <row r="579461" spans="68:68" customFormat="1">
      <c r="BP579461" s="90"/>
    </row>
    <row r="579462" spans="68:68" customFormat="1">
      <c r="BP579462" s="90"/>
    </row>
    <row r="579463" spans="68:68" customFormat="1">
      <c r="BP579463" s="90"/>
    </row>
    <row r="579464" spans="68:68" customFormat="1">
      <c r="BP579464" s="90"/>
    </row>
    <row r="579465" spans="68:68" customFormat="1">
      <c r="BP579465" s="90"/>
    </row>
    <row r="579466" spans="68:68" customFormat="1">
      <c r="BP579466" s="90"/>
    </row>
    <row r="579467" spans="68:68" customFormat="1">
      <c r="BP579467" s="90"/>
    </row>
    <row r="579468" spans="68:68" customFormat="1">
      <c r="BP579468" s="90"/>
    </row>
    <row r="579469" spans="68:68" customFormat="1">
      <c r="BP579469" s="90"/>
    </row>
    <row r="579470" spans="68:68" customFormat="1">
      <c r="BP579470" s="90"/>
    </row>
    <row r="579471" spans="68:68" customFormat="1">
      <c r="BP579471" s="90"/>
    </row>
    <row r="579472" spans="68:68" customFormat="1">
      <c r="BP579472" s="90"/>
    </row>
    <row r="579473" spans="68:68" customFormat="1">
      <c r="BP579473" s="90"/>
    </row>
    <row r="579474" spans="68:68" customFormat="1">
      <c r="BP579474" s="90"/>
    </row>
    <row r="579475" spans="68:68" customFormat="1">
      <c r="BP579475" s="90"/>
    </row>
    <row r="579476" spans="68:68" customFormat="1">
      <c r="BP579476" s="90"/>
    </row>
    <row r="579477" spans="68:68" customFormat="1">
      <c r="BP579477" s="90"/>
    </row>
    <row r="579478" spans="68:68" customFormat="1">
      <c r="BP579478" s="90"/>
    </row>
    <row r="579479" spans="68:68" customFormat="1">
      <c r="BP579479" s="90"/>
    </row>
    <row r="579480" spans="68:68" customFormat="1">
      <c r="BP579480" s="90"/>
    </row>
    <row r="579481" spans="68:68" customFormat="1">
      <c r="BP579481" s="90"/>
    </row>
    <row r="579482" spans="68:68" customFormat="1">
      <c r="BP579482" s="90"/>
    </row>
    <row r="579483" spans="68:68" customFormat="1">
      <c r="BP579483" s="90"/>
    </row>
    <row r="579484" spans="68:68" customFormat="1">
      <c r="BP579484" s="90"/>
    </row>
    <row r="579485" spans="68:68" customFormat="1">
      <c r="BP579485" s="90"/>
    </row>
    <row r="579486" spans="68:68" customFormat="1">
      <c r="BP579486" s="90"/>
    </row>
    <row r="579487" spans="68:68" customFormat="1">
      <c r="BP579487" s="90"/>
    </row>
    <row r="579488" spans="68:68" customFormat="1">
      <c r="BP579488" s="90"/>
    </row>
    <row r="579489" spans="68:68" customFormat="1">
      <c r="BP579489" s="90"/>
    </row>
    <row r="579490" spans="68:68" customFormat="1">
      <c r="BP579490" s="90"/>
    </row>
    <row r="579491" spans="68:68" customFormat="1">
      <c r="BP579491" s="90"/>
    </row>
    <row r="579492" spans="68:68" customFormat="1">
      <c r="BP579492" s="90"/>
    </row>
    <row r="579493" spans="68:68" customFormat="1">
      <c r="BP579493" s="90"/>
    </row>
    <row r="579494" spans="68:68" customFormat="1">
      <c r="BP579494" s="90"/>
    </row>
    <row r="579495" spans="68:68" customFormat="1">
      <c r="BP579495" s="90"/>
    </row>
    <row r="579496" spans="68:68" customFormat="1">
      <c r="BP579496" s="90"/>
    </row>
    <row r="579497" spans="68:68" customFormat="1">
      <c r="BP579497" s="90"/>
    </row>
    <row r="579498" spans="68:68" customFormat="1">
      <c r="BP579498" s="90"/>
    </row>
    <row r="579499" spans="68:68" customFormat="1">
      <c r="BP579499" s="90"/>
    </row>
    <row r="579500" spans="68:68" customFormat="1">
      <c r="BP579500" s="90"/>
    </row>
    <row r="579501" spans="68:68" customFormat="1">
      <c r="BP579501" s="90"/>
    </row>
    <row r="579502" spans="68:68" customFormat="1">
      <c r="BP579502" s="90"/>
    </row>
    <row r="579503" spans="68:68" customFormat="1">
      <c r="BP579503" s="90"/>
    </row>
    <row r="579504" spans="68:68" customFormat="1">
      <c r="BP579504" s="90"/>
    </row>
    <row r="579505" spans="68:68" customFormat="1">
      <c r="BP579505" s="90"/>
    </row>
    <row r="579506" spans="68:68" customFormat="1">
      <c r="BP579506" s="90"/>
    </row>
    <row r="579507" spans="68:68" customFormat="1">
      <c r="BP579507" s="90"/>
    </row>
    <row r="579508" spans="68:68" customFormat="1">
      <c r="BP579508" s="90"/>
    </row>
    <row r="579509" spans="68:68" customFormat="1">
      <c r="BP579509" s="90"/>
    </row>
    <row r="579510" spans="68:68" customFormat="1">
      <c r="BP579510" s="90"/>
    </row>
    <row r="579511" spans="68:68" customFormat="1">
      <c r="BP579511" s="90"/>
    </row>
    <row r="579512" spans="68:68" customFormat="1">
      <c r="BP579512" s="90"/>
    </row>
    <row r="579513" spans="68:68" customFormat="1">
      <c r="BP579513" s="90"/>
    </row>
    <row r="579514" spans="68:68" customFormat="1">
      <c r="BP579514" s="90"/>
    </row>
    <row r="579515" spans="68:68" customFormat="1">
      <c r="BP579515" s="90"/>
    </row>
    <row r="579516" spans="68:68" customFormat="1">
      <c r="BP579516" s="90"/>
    </row>
    <row r="579517" spans="68:68" customFormat="1">
      <c r="BP579517" s="90"/>
    </row>
    <row r="579518" spans="68:68" customFormat="1">
      <c r="BP579518" s="90"/>
    </row>
    <row r="579519" spans="68:68" customFormat="1">
      <c r="BP579519" s="90"/>
    </row>
    <row r="579520" spans="68:68" customFormat="1">
      <c r="BP579520" s="90"/>
    </row>
    <row r="579521" spans="68:68" customFormat="1">
      <c r="BP579521" s="90"/>
    </row>
    <row r="579522" spans="68:68" customFormat="1">
      <c r="BP579522" s="90"/>
    </row>
    <row r="579523" spans="68:68" customFormat="1">
      <c r="BP579523" s="90"/>
    </row>
    <row r="579524" spans="68:68" customFormat="1">
      <c r="BP579524" s="90"/>
    </row>
    <row r="579525" spans="68:68" customFormat="1">
      <c r="BP579525" s="90"/>
    </row>
    <row r="579526" spans="68:68" customFormat="1">
      <c r="BP579526" s="90"/>
    </row>
    <row r="579527" spans="68:68" customFormat="1">
      <c r="BP579527" s="90"/>
    </row>
    <row r="579528" spans="68:68" customFormat="1">
      <c r="BP579528" s="90"/>
    </row>
    <row r="579529" spans="68:68" customFormat="1">
      <c r="BP579529" s="90"/>
    </row>
    <row r="579530" spans="68:68" customFormat="1">
      <c r="BP579530" s="90"/>
    </row>
    <row r="579531" spans="68:68" customFormat="1">
      <c r="BP579531" s="90"/>
    </row>
    <row r="579532" spans="68:68" customFormat="1">
      <c r="BP579532" s="90"/>
    </row>
    <row r="579533" spans="68:68" customFormat="1">
      <c r="BP579533" s="90"/>
    </row>
    <row r="579534" spans="68:68" customFormat="1">
      <c r="BP579534" s="90"/>
    </row>
    <row r="579535" spans="68:68" customFormat="1">
      <c r="BP579535" s="90"/>
    </row>
    <row r="579536" spans="68:68" customFormat="1">
      <c r="BP579536" s="90"/>
    </row>
    <row r="579537" spans="68:68" customFormat="1">
      <c r="BP579537" s="90"/>
    </row>
    <row r="579538" spans="68:68" customFormat="1">
      <c r="BP579538" s="90"/>
    </row>
    <row r="579539" spans="68:68" customFormat="1">
      <c r="BP579539" s="90"/>
    </row>
    <row r="579540" spans="68:68" customFormat="1">
      <c r="BP579540" s="90"/>
    </row>
    <row r="579541" spans="68:68" customFormat="1">
      <c r="BP579541" s="90"/>
    </row>
    <row r="579542" spans="68:68" customFormat="1">
      <c r="BP579542" s="90"/>
    </row>
    <row r="579543" spans="68:68" customFormat="1">
      <c r="BP579543" s="90"/>
    </row>
    <row r="579544" spans="68:68" customFormat="1">
      <c r="BP579544" s="90"/>
    </row>
    <row r="579545" spans="68:68" customFormat="1">
      <c r="BP579545" s="90"/>
    </row>
    <row r="579546" spans="68:68" customFormat="1">
      <c r="BP579546" s="90"/>
    </row>
    <row r="579547" spans="68:68" customFormat="1">
      <c r="BP579547" s="90"/>
    </row>
    <row r="579548" spans="68:68" customFormat="1">
      <c r="BP579548" s="90"/>
    </row>
    <row r="579549" spans="68:68" customFormat="1">
      <c r="BP579549" s="90"/>
    </row>
    <row r="579550" spans="68:68" customFormat="1">
      <c r="BP579550" s="90"/>
    </row>
    <row r="579551" spans="68:68" customFormat="1">
      <c r="BP579551" s="90"/>
    </row>
    <row r="579552" spans="68:68" customFormat="1">
      <c r="BP579552" s="90"/>
    </row>
    <row r="579553" spans="68:68" customFormat="1">
      <c r="BP579553" s="90"/>
    </row>
    <row r="579554" spans="68:68" customFormat="1">
      <c r="BP579554" s="90"/>
    </row>
    <row r="579555" spans="68:68" customFormat="1">
      <c r="BP579555" s="90"/>
    </row>
    <row r="579556" spans="68:68" customFormat="1">
      <c r="BP579556" s="90"/>
    </row>
    <row r="579557" spans="68:68" customFormat="1">
      <c r="BP579557" s="90"/>
    </row>
    <row r="579558" spans="68:68" customFormat="1">
      <c r="BP579558" s="90"/>
    </row>
    <row r="579559" spans="68:68" customFormat="1">
      <c r="BP579559" s="90"/>
    </row>
    <row r="579560" spans="68:68" customFormat="1">
      <c r="BP579560" s="90"/>
    </row>
    <row r="579561" spans="68:68" customFormat="1">
      <c r="BP579561" s="90"/>
    </row>
    <row r="579562" spans="68:68" customFormat="1">
      <c r="BP579562" s="90"/>
    </row>
    <row r="579563" spans="68:68" customFormat="1">
      <c r="BP579563" s="90"/>
    </row>
    <row r="579564" spans="68:68" customFormat="1">
      <c r="BP579564" s="90"/>
    </row>
    <row r="579565" spans="68:68" customFormat="1">
      <c r="BP579565" s="90"/>
    </row>
    <row r="579566" spans="68:68" customFormat="1">
      <c r="BP579566" s="90"/>
    </row>
    <row r="579567" spans="68:68" customFormat="1">
      <c r="BP579567" s="90"/>
    </row>
    <row r="579568" spans="68:68" customFormat="1">
      <c r="BP579568" s="90"/>
    </row>
    <row r="579569" spans="68:68" customFormat="1">
      <c r="BP579569" s="90"/>
    </row>
    <row r="579570" spans="68:68" customFormat="1">
      <c r="BP579570" s="90"/>
    </row>
    <row r="579571" spans="68:68" customFormat="1">
      <c r="BP579571" s="90"/>
    </row>
    <row r="579572" spans="68:68" customFormat="1">
      <c r="BP579572" s="90"/>
    </row>
    <row r="579573" spans="68:68" customFormat="1">
      <c r="BP579573" s="90"/>
    </row>
    <row r="579574" spans="68:68" customFormat="1">
      <c r="BP579574" s="90"/>
    </row>
    <row r="579575" spans="68:68" customFormat="1">
      <c r="BP579575" s="90"/>
    </row>
    <row r="579576" spans="68:68" customFormat="1">
      <c r="BP579576" s="90"/>
    </row>
    <row r="579577" spans="68:68" customFormat="1">
      <c r="BP579577" s="90"/>
    </row>
    <row r="579578" spans="68:68" customFormat="1">
      <c r="BP579578" s="90"/>
    </row>
    <row r="579579" spans="68:68" customFormat="1">
      <c r="BP579579" s="90"/>
    </row>
    <row r="579580" spans="68:68" customFormat="1">
      <c r="BP579580" s="90"/>
    </row>
    <row r="579581" spans="68:68" customFormat="1">
      <c r="BP579581" s="90"/>
    </row>
    <row r="579582" spans="68:68" customFormat="1">
      <c r="BP579582" s="90"/>
    </row>
    <row r="579583" spans="68:68" customFormat="1">
      <c r="BP579583" s="90"/>
    </row>
    <row r="579584" spans="68:68" customFormat="1">
      <c r="BP579584" s="90"/>
    </row>
    <row r="579585" spans="68:68" customFormat="1">
      <c r="BP579585" s="90"/>
    </row>
    <row r="579586" spans="68:68" customFormat="1">
      <c r="BP579586" s="90"/>
    </row>
    <row r="579587" spans="68:68" customFormat="1">
      <c r="BP579587" s="90"/>
    </row>
    <row r="579588" spans="68:68" customFormat="1">
      <c r="BP579588" s="90"/>
    </row>
    <row r="579589" spans="68:68" customFormat="1">
      <c r="BP579589" s="90"/>
    </row>
    <row r="579590" spans="68:68" customFormat="1">
      <c r="BP579590" s="90"/>
    </row>
    <row r="579591" spans="68:68" customFormat="1">
      <c r="BP579591" s="90"/>
    </row>
    <row r="579592" spans="68:68" customFormat="1">
      <c r="BP579592" s="90"/>
    </row>
    <row r="579593" spans="68:68" customFormat="1">
      <c r="BP579593" s="90"/>
    </row>
    <row r="579594" spans="68:68" customFormat="1">
      <c r="BP579594" s="90"/>
    </row>
    <row r="579595" spans="68:68" customFormat="1">
      <c r="BP579595" s="90"/>
    </row>
    <row r="579596" spans="68:68" customFormat="1">
      <c r="BP579596" s="90"/>
    </row>
    <row r="579597" spans="68:68" customFormat="1">
      <c r="BP579597" s="90"/>
    </row>
    <row r="579598" spans="68:68" customFormat="1">
      <c r="BP579598" s="90"/>
    </row>
    <row r="579599" spans="68:68" customFormat="1">
      <c r="BP579599" s="90"/>
    </row>
    <row r="579600" spans="68:68" customFormat="1">
      <c r="BP579600" s="90"/>
    </row>
    <row r="579601" spans="68:68" customFormat="1">
      <c r="BP579601" s="90"/>
    </row>
    <row r="579602" spans="68:68" customFormat="1">
      <c r="BP579602" s="90"/>
    </row>
    <row r="579603" spans="68:68" customFormat="1">
      <c r="BP579603" s="90"/>
    </row>
    <row r="579604" spans="68:68" customFormat="1">
      <c r="BP579604" s="90"/>
    </row>
    <row r="579605" spans="68:68" customFormat="1">
      <c r="BP579605" s="90"/>
    </row>
    <row r="579606" spans="68:68" customFormat="1">
      <c r="BP579606" s="90"/>
    </row>
    <row r="579607" spans="68:68" customFormat="1">
      <c r="BP579607" s="90"/>
    </row>
    <row r="579608" spans="68:68" customFormat="1">
      <c r="BP579608" s="90"/>
    </row>
    <row r="579609" spans="68:68" customFormat="1">
      <c r="BP579609" s="90"/>
    </row>
    <row r="579610" spans="68:68" customFormat="1">
      <c r="BP579610" s="90"/>
    </row>
    <row r="579611" spans="68:68" customFormat="1">
      <c r="BP579611" s="90"/>
    </row>
    <row r="579612" spans="68:68" customFormat="1">
      <c r="BP579612" s="90"/>
    </row>
    <row r="579613" spans="68:68" customFormat="1">
      <c r="BP579613" s="90"/>
    </row>
    <row r="579614" spans="68:68" customFormat="1">
      <c r="BP579614" s="90"/>
    </row>
    <row r="579615" spans="68:68" customFormat="1">
      <c r="BP579615" s="90"/>
    </row>
    <row r="579616" spans="68:68" customFormat="1">
      <c r="BP579616" s="90"/>
    </row>
    <row r="579617" spans="68:68" customFormat="1">
      <c r="BP579617" s="90"/>
    </row>
    <row r="579618" spans="68:68" customFormat="1">
      <c r="BP579618" s="90"/>
    </row>
    <row r="579619" spans="68:68" customFormat="1">
      <c r="BP579619" s="90"/>
    </row>
    <row r="579620" spans="68:68" customFormat="1">
      <c r="BP579620" s="90"/>
    </row>
    <row r="579621" spans="68:68" customFormat="1">
      <c r="BP579621" s="90"/>
    </row>
    <row r="579622" spans="68:68" customFormat="1">
      <c r="BP579622" s="90"/>
    </row>
    <row r="579623" spans="68:68" customFormat="1">
      <c r="BP579623" s="90"/>
    </row>
    <row r="579624" spans="68:68" customFormat="1">
      <c r="BP579624" s="90"/>
    </row>
    <row r="579625" spans="68:68" customFormat="1">
      <c r="BP579625" s="90"/>
    </row>
    <row r="579626" spans="68:68" customFormat="1">
      <c r="BP579626" s="90"/>
    </row>
    <row r="579627" spans="68:68" customFormat="1">
      <c r="BP579627" s="90"/>
    </row>
    <row r="579628" spans="68:68" customFormat="1">
      <c r="BP579628" s="90"/>
    </row>
    <row r="579629" spans="68:68" customFormat="1">
      <c r="BP579629" s="90"/>
    </row>
    <row r="579630" spans="68:68" customFormat="1">
      <c r="BP579630" s="90"/>
    </row>
    <row r="579631" spans="68:68" customFormat="1">
      <c r="BP579631" s="90"/>
    </row>
    <row r="579632" spans="68:68" customFormat="1">
      <c r="BP579632" s="90"/>
    </row>
    <row r="579633" spans="68:68" customFormat="1">
      <c r="BP579633" s="90"/>
    </row>
    <row r="579634" spans="68:68" customFormat="1">
      <c r="BP579634" s="90"/>
    </row>
    <row r="579635" spans="68:68" customFormat="1">
      <c r="BP579635" s="90"/>
    </row>
    <row r="579636" spans="68:68" customFormat="1">
      <c r="BP579636" s="90"/>
    </row>
    <row r="579637" spans="68:68" customFormat="1">
      <c r="BP579637" s="90"/>
    </row>
    <row r="579638" spans="68:68" customFormat="1">
      <c r="BP579638" s="90"/>
    </row>
    <row r="579639" spans="68:68" customFormat="1">
      <c r="BP579639" s="90"/>
    </row>
    <row r="579640" spans="68:68" customFormat="1">
      <c r="BP579640" s="90"/>
    </row>
    <row r="579641" spans="68:68" customFormat="1">
      <c r="BP579641" s="90"/>
    </row>
    <row r="579642" spans="68:68" customFormat="1">
      <c r="BP579642" s="90"/>
    </row>
    <row r="579643" spans="68:68" customFormat="1">
      <c r="BP579643" s="90"/>
    </row>
    <row r="579644" spans="68:68" customFormat="1">
      <c r="BP579644" s="90"/>
    </row>
    <row r="579645" spans="68:68" customFormat="1">
      <c r="BP579645" s="90"/>
    </row>
    <row r="579646" spans="68:68" customFormat="1">
      <c r="BP579646" s="90"/>
    </row>
    <row r="579647" spans="68:68" customFormat="1">
      <c r="BP579647" s="90"/>
    </row>
    <row r="579648" spans="68:68" customFormat="1">
      <c r="BP579648" s="90"/>
    </row>
    <row r="579649" spans="68:68" customFormat="1">
      <c r="BP579649" s="90"/>
    </row>
    <row r="579650" spans="68:68" customFormat="1">
      <c r="BP579650" s="90"/>
    </row>
    <row r="579651" spans="68:68" customFormat="1">
      <c r="BP579651" s="90"/>
    </row>
    <row r="579652" spans="68:68" customFormat="1">
      <c r="BP579652" s="90"/>
    </row>
    <row r="579653" spans="68:68" customFormat="1">
      <c r="BP579653" s="90"/>
    </row>
    <row r="579654" spans="68:68" customFormat="1">
      <c r="BP579654" s="90"/>
    </row>
    <row r="579655" spans="68:68" customFormat="1">
      <c r="BP579655" s="90"/>
    </row>
    <row r="579656" spans="68:68" customFormat="1">
      <c r="BP579656" s="90"/>
    </row>
    <row r="579657" spans="68:68" customFormat="1">
      <c r="BP579657" s="90"/>
    </row>
    <row r="579658" spans="68:68" customFormat="1">
      <c r="BP579658" s="90"/>
    </row>
    <row r="579659" spans="68:68" customFormat="1">
      <c r="BP579659" s="90"/>
    </row>
    <row r="579660" spans="68:68" customFormat="1">
      <c r="BP579660" s="90"/>
    </row>
    <row r="579661" spans="68:68" customFormat="1">
      <c r="BP579661" s="90"/>
    </row>
    <row r="579662" spans="68:68" customFormat="1">
      <c r="BP579662" s="90"/>
    </row>
    <row r="579663" spans="68:68" customFormat="1">
      <c r="BP579663" s="90"/>
    </row>
    <row r="579664" spans="68:68" customFormat="1">
      <c r="BP579664" s="90"/>
    </row>
    <row r="579665" spans="68:68" customFormat="1">
      <c r="BP579665" s="90"/>
    </row>
    <row r="579666" spans="68:68" customFormat="1">
      <c r="BP579666" s="90"/>
    </row>
    <row r="579667" spans="68:68" customFormat="1">
      <c r="BP579667" s="90"/>
    </row>
    <row r="579668" spans="68:68" customFormat="1">
      <c r="BP579668" s="90"/>
    </row>
    <row r="579669" spans="68:68" customFormat="1">
      <c r="BP579669" s="90"/>
    </row>
    <row r="579670" spans="68:68" customFormat="1">
      <c r="BP579670" s="90"/>
    </row>
    <row r="579671" spans="68:68" customFormat="1">
      <c r="BP579671" s="90"/>
    </row>
    <row r="579672" spans="68:68" customFormat="1">
      <c r="BP579672" s="90"/>
    </row>
    <row r="579673" spans="68:68" customFormat="1">
      <c r="BP579673" s="90"/>
    </row>
    <row r="579674" spans="68:68" customFormat="1">
      <c r="BP579674" s="90"/>
    </row>
    <row r="579675" spans="68:68" customFormat="1">
      <c r="BP579675" s="90"/>
    </row>
    <row r="579676" spans="68:68" customFormat="1">
      <c r="BP579676" s="90"/>
    </row>
    <row r="579677" spans="68:68" customFormat="1">
      <c r="BP579677" s="90"/>
    </row>
    <row r="579678" spans="68:68" customFormat="1">
      <c r="BP579678" s="90"/>
    </row>
    <row r="579679" spans="68:68" customFormat="1">
      <c r="BP579679" s="90"/>
    </row>
    <row r="579680" spans="68:68" customFormat="1">
      <c r="BP579680" s="90"/>
    </row>
    <row r="579681" spans="68:68" customFormat="1">
      <c r="BP579681" s="90"/>
    </row>
    <row r="579682" spans="68:68" customFormat="1">
      <c r="BP579682" s="90"/>
    </row>
    <row r="579683" spans="68:68" customFormat="1">
      <c r="BP579683" s="90"/>
    </row>
    <row r="579684" spans="68:68" customFormat="1">
      <c r="BP579684" s="90"/>
    </row>
    <row r="579685" spans="68:68" customFormat="1">
      <c r="BP579685" s="90"/>
    </row>
    <row r="579686" spans="68:68" customFormat="1">
      <c r="BP579686" s="90"/>
    </row>
    <row r="579687" spans="68:68" customFormat="1">
      <c r="BP579687" s="90"/>
    </row>
    <row r="579688" spans="68:68" customFormat="1">
      <c r="BP579688" s="90"/>
    </row>
    <row r="579689" spans="68:68" customFormat="1">
      <c r="BP579689" s="90"/>
    </row>
    <row r="579690" spans="68:68" customFormat="1">
      <c r="BP579690" s="90"/>
    </row>
    <row r="579691" spans="68:68" customFormat="1">
      <c r="BP579691" s="90"/>
    </row>
    <row r="579692" spans="68:68" customFormat="1">
      <c r="BP579692" s="90"/>
    </row>
    <row r="579693" spans="68:68" customFormat="1">
      <c r="BP579693" s="90"/>
    </row>
    <row r="579694" spans="68:68" customFormat="1">
      <c r="BP579694" s="90"/>
    </row>
    <row r="579695" spans="68:68" customFormat="1">
      <c r="BP579695" s="90"/>
    </row>
    <row r="579696" spans="68:68" customFormat="1">
      <c r="BP579696" s="90"/>
    </row>
    <row r="579697" spans="68:68" customFormat="1">
      <c r="BP579697" s="90"/>
    </row>
    <row r="579698" spans="68:68" customFormat="1">
      <c r="BP579698" s="90"/>
    </row>
    <row r="579699" spans="68:68" customFormat="1">
      <c r="BP579699" s="90"/>
    </row>
    <row r="579700" spans="68:68" customFormat="1">
      <c r="BP579700" s="90"/>
    </row>
    <row r="579701" spans="68:68" customFormat="1">
      <c r="BP579701" s="90"/>
    </row>
    <row r="579702" spans="68:68" customFormat="1">
      <c r="BP579702" s="90"/>
    </row>
    <row r="579703" spans="68:68" customFormat="1">
      <c r="BP579703" s="90"/>
    </row>
    <row r="579704" spans="68:68" customFormat="1">
      <c r="BP579704" s="90"/>
    </row>
    <row r="579705" spans="68:68" customFormat="1">
      <c r="BP579705" s="90"/>
    </row>
    <row r="579706" spans="68:68" customFormat="1">
      <c r="BP579706" s="90"/>
    </row>
    <row r="579707" spans="68:68" customFormat="1">
      <c r="BP579707" s="90"/>
    </row>
    <row r="579708" spans="68:68" customFormat="1">
      <c r="BP579708" s="90"/>
    </row>
    <row r="579709" spans="68:68" customFormat="1">
      <c r="BP579709" s="90"/>
    </row>
    <row r="579710" spans="68:68" customFormat="1">
      <c r="BP579710" s="90"/>
    </row>
    <row r="579711" spans="68:68" customFormat="1">
      <c r="BP579711" s="90"/>
    </row>
    <row r="579712" spans="68:68" customFormat="1">
      <c r="BP579712" s="90"/>
    </row>
    <row r="579713" spans="68:68" customFormat="1">
      <c r="BP579713" s="90"/>
    </row>
    <row r="579714" spans="68:68" customFormat="1">
      <c r="BP579714" s="90"/>
    </row>
    <row r="579715" spans="68:68" customFormat="1">
      <c r="BP579715" s="90"/>
    </row>
    <row r="579716" spans="68:68" customFormat="1">
      <c r="BP579716" s="90"/>
    </row>
    <row r="579717" spans="68:68" customFormat="1">
      <c r="BP579717" s="90"/>
    </row>
    <row r="579718" spans="68:68" customFormat="1">
      <c r="BP579718" s="90"/>
    </row>
    <row r="579719" spans="68:68" customFormat="1">
      <c r="BP579719" s="90"/>
    </row>
    <row r="579720" spans="68:68" customFormat="1">
      <c r="BP579720" s="90"/>
    </row>
    <row r="579721" spans="68:68" customFormat="1">
      <c r="BP579721" s="90"/>
    </row>
    <row r="579722" spans="68:68" customFormat="1">
      <c r="BP579722" s="90"/>
    </row>
    <row r="579723" spans="68:68" customFormat="1">
      <c r="BP579723" s="90"/>
    </row>
    <row r="579724" spans="68:68" customFormat="1">
      <c r="BP579724" s="90"/>
    </row>
    <row r="579725" spans="68:68" customFormat="1">
      <c r="BP579725" s="90"/>
    </row>
    <row r="579726" spans="68:68" customFormat="1">
      <c r="BP579726" s="90"/>
    </row>
    <row r="579727" spans="68:68" customFormat="1">
      <c r="BP579727" s="90"/>
    </row>
    <row r="579728" spans="68:68" customFormat="1">
      <c r="BP579728" s="90"/>
    </row>
    <row r="579729" spans="68:68" customFormat="1">
      <c r="BP579729" s="90"/>
    </row>
    <row r="579730" spans="68:68" customFormat="1">
      <c r="BP579730" s="90"/>
    </row>
    <row r="579731" spans="68:68" customFormat="1">
      <c r="BP579731" s="90"/>
    </row>
    <row r="579732" spans="68:68" customFormat="1">
      <c r="BP579732" s="90"/>
    </row>
    <row r="579733" spans="68:68" customFormat="1">
      <c r="BP579733" s="90"/>
    </row>
    <row r="579734" spans="68:68" customFormat="1">
      <c r="BP579734" s="90"/>
    </row>
    <row r="579735" spans="68:68" customFormat="1">
      <c r="BP579735" s="90"/>
    </row>
    <row r="579736" spans="68:68" customFormat="1">
      <c r="BP579736" s="90"/>
    </row>
    <row r="579737" spans="68:68" customFormat="1">
      <c r="BP579737" s="90"/>
    </row>
    <row r="579738" spans="68:68" customFormat="1">
      <c r="BP579738" s="90"/>
    </row>
    <row r="579739" spans="68:68" customFormat="1">
      <c r="BP579739" s="90"/>
    </row>
    <row r="579740" spans="68:68" customFormat="1">
      <c r="BP579740" s="90"/>
    </row>
    <row r="579741" spans="68:68" customFormat="1">
      <c r="BP579741" s="90"/>
    </row>
    <row r="579742" spans="68:68" customFormat="1">
      <c r="BP579742" s="90"/>
    </row>
    <row r="579743" spans="68:68" customFormat="1">
      <c r="BP579743" s="90"/>
    </row>
    <row r="579744" spans="68:68" customFormat="1">
      <c r="BP579744" s="90"/>
    </row>
    <row r="579745" spans="68:68" customFormat="1">
      <c r="BP579745" s="90"/>
    </row>
    <row r="579746" spans="68:68" customFormat="1">
      <c r="BP579746" s="90"/>
    </row>
    <row r="579747" spans="68:68" customFormat="1">
      <c r="BP579747" s="90"/>
    </row>
    <row r="579748" spans="68:68" customFormat="1">
      <c r="BP579748" s="90"/>
    </row>
    <row r="579749" spans="68:68" customFormat="1">
      <c r="BP579749" s="90"/>
    </row>
    <row r="579750" spans="68:68" customFormat="1">
      <c r="BP579750" s="90"/>
    </row>
    <row r="579751" spans="68:68" customFormat="1">
      <c r="BP579751" s="90"/>
    </row>
    <row r="579752" spans="68:68" customFormat="1">
      <c r="BP579752" s="90"/>
    </row>
    <row r="579753" spans="68:68" customFormat="1">
      <c r="BP579753" s="90"/>
    </row>
    <row r="579754" spans="68:68" customFormat="1">
      <c r="BP579754" s="90"/>
    </row>
    <row r="579755" spans="68:68" customFormat="1">
      <c r="BP579755" s="90"/>
    </row>
    <row r="579756" spans="68:68" customFormat="1">
      <c r="BP579756" s="90"/>
    </row>
    <row r="579757" spans="68:68" customFormat="1">
      <c r="BP579757" s="90"/>
    </row>
    <row r="579758" spans="68:68" customFormat="1">
      <c r="BP579758" s="90"/>
    </row>
    <row r="579759" spans="68:68" customFormat="1">
      <c r="BP579759" s="90"/>
    </row>
    <row r="579760" spans="68:68" customFormat="1">
      <c r="BP579760" s="90"/>
    </row>
    <row r="579761" spans="68:68" customFormat="1">
      <c r="BP579761" s="90"/>
    </row>
    <row r="579762" spans="68:68" customFormat="1">
      <c r="BP579762" s="90"/>
    </row>
    <row r="579763" spans="68:68" customFormat="1">
      <c r="BP579763" s="90"/>
    </row>
    <row r="579764" spans="68:68" customFormat="1">
      <c r="BP579764" s="90"/>
    </row>
    <row r="579765" spans="68:68" customFormat="1">
      <c r="BP579765" s="90"/>
    </row>
    <row r="579766" spans="68:68" customFormat="1">
      <c r="BP579766" s="90"/>
    </row>
    <row r="579767" spans="68:68" customFormat="1">
      <c r="BP579767" s="90"/>
    </row>
    <row r="579768" spans="68:68" customFormat="1">
      <c r="BP579768" s="90"/>
    </row>
    <row r="579769" spans="68:68" customFormat="1">
      <c r="BP579769" s="90"/>
    </row>
    <row r="579770" spans="68:68" customFormat="1">
      <c r="BP579770" s="90"/>
    </row>
    <row r="579771" spans="68:68" customFormat="1">
      <c r="BP579771" s="90"/>
    </row>
    <row r="579772" spans="68:68" customFormat="1">
      <c r="BP579772" s="90"/>
    </row>
    <row r="579773" spans="68:68" customFormat="1">
      <c r="BP579773" s="90"/>
    </row>
    <row r="579774" spans="68:68" customFormat="1">
      <c r="BP579774" s="90"/>
    </row>
    <row r="579775" spans="68:68" customFormat="1">
      <c r="BP579775" s="90"/>
    </row>
    <row r="579776" spans="68:68" customFormat="1">
      <c r="BP579776" s="90"/>
    </row>
    <row r="579777" spans="68:68" customFormat="1">
      <c r="BP579777" s="90"/>
    </row>
    <row r="579778" spans="68:68" customFormat="1">
      <c r="BP579778" s="90"/>
    </row>
    <row r="579779" spans="68:68" customFormat="1">
      <c r="BP579779" s="90"/>
    </row>
    <row r="579780" spans="68:68" customFormat="1">
      <c r="BP579780" s="90"/>
    </row>
    <row r="579781" spans="68:68" customFormat="1">
      <c r="BP579781" s="90"/>
    </row>
    <row r="579782" spans="68:68" customFormat="1">
      <c r="BP579782" s="90"/>
    </row>
    <row r="579783" spans="68:68" customFormat="1">
      <c r="BP579783" s="90"/>
    </row>
    <row r="579784" spans="68:68" customFormat="1">
      <c r="BP579784" s="90"/>
    </row>
    <row r="579785" spans="68:68" customFormat="1">
      <c r="BP579785" s="90"/>
    </row>
    <row r="579786" spans="68:68" customFormat="1">
      <c r="BP579786" s="90"/>
    </row>
    <row r="579787" spans="68:68" customFormat="1">
      <c r="BP579787" s="90"/>
    </row>
    <row r="579788" spans="68:68" customFormat="1">
      <c r="BP579788" s="90"/>
    </row>
    <row r="579789" spans="68:68" customFormat="1">
      <c r="BP579789" s="90"/>
    </row>
    <row r="579790" spans="68:68" customFormat="1">
      <c r="BP579790" s="90"/>
    </row>
    <row r="579791" spans="68:68" customFormat="1">
      <c r="BP579791" s="90"/>
    </row>
    <row r="579792" spans="68:68" customFormat="1">
      <c r="BP579792" s="90"/>
    </row>
    <row r="579793" spans="68:68" customFormat="1">
      <c r="BP579793" s="90"/>
    </row>
    <row r="579794" spans="68:68" customFormat="1">
      <c r="BP579794" s="90"/>
    </row>
    <row r="579795" spans="68:68" customFormat="1">
      <c r="BP579795" s="90"/>
    </row>
    <row r="579796" spans="68:68" customFormat="1">
      <c r="BP579796" s="90"/>
    </row>
    <row r="579797" spans="68:68" customFormat="1">
      <c r="BP579797" s="90"/>
    </row>
    <row r="579798" spans="68:68" customFormat="1">
      <c r="BP579798" s="90"/>
    </row>
    <row r="579799" spans="68:68" customFormat="1">
      <c r="BP579799" s="90"/>
    </row>
    <row r="579800" spans="68:68" customFormat="1">
      <c r="BP579800" s="90"/>
    </row>
    <row r="579801" spans="68:68" customFormat="1">
      <c r="BP579801" s="90"/>
    </row>
    <row r="579802" spans="68:68" customFormat="1">
      <c r="BP579802" s="90"/>
    </row>
    <row r="579803" spans="68:68" customFormat="1">
      <c r="BP579803" s="90"/>
    </row>
    <row r="579804" spans="68:68" customFormat="1">
      <c r="BP579804" s="90"/>
    </row>
    <row r="579805" spans="68:68" customFormat="1">
      <c r="BP579805" s="90"/>
    </row>
    <row r="579806" spans="68:68" customFormat="1">
      <c r="BP579806" s="90"/>
    </row>
    <row r="579807" spans="68:68" customFormat="1">
      <c r="BP579807" s="90"/>
    </row>
    <row r="579808" spans="68:68" customFormat="1">
      <c r="BP579808" s="90"/>
    </row>
    <row r="579809" spans="68:68" customFormat="1">
      <c r="BP579809" s="90"/>
    </row>
    <row r="579810" spans="68:68" customFormat="1">
      <c r="BP579810" s="90"/>
    </row>
    <row r="579811" spans="68:68" customFormat="1">
      <c r="BP579811" s="90"/>
    </row>
    <row r="579812" spans="68:68" customFormat="1">
      <c r="BP579812" s="90"/>
    </row>
    <row r="579813" spans="68:68" customFormat="1">
      <c r="BP579813" s="90"/>
    </row>
    <row r="579814" spans="68:68" customFormat="1">
      <c r="BP579814" s="90"/>
    </row>
    <row r="579815" spans="68:68" customFormat="1">
      <c r="BP579815" s="90"/>
    </row>
    <row r="579816" spans="68:68" customFormat="1">
      <c r="BP579816" s="90"/>
    </row>
    <row r="579817" spans="68:68" customFormat="1">
      <c r="BP579817" s="90"/>
    </row>
    <row r="579818" spans="68:68" customFormat="1">
      <c r="BP579818" s="90"/>
    </row>
    <row r="579819" spans="68:68" customFormat="1">
      <c r="BP579819" s="90"/>
    </row>
    <row r="579820" spans="68:68" customFormat="1">
      <c r="BP579820" s="90"/>
    </row>
    <row r="579821" spans="68:68" customFormat="1">
      <c r="BP579821" s="90"/>
    </row>
    <row r="579822" spans="68:68" customFormat="1">
      <c r="BP579822" s="90"/>
    </row>
    <row r="579823" spans="68:68" customFormat="1">
      <c r="BP579823" s="90"/>
    </row>
    <row r="579824" spans="68:68" customFormat="1">
      <c r="BP579824" s="90"/>
    </row>
    <row r="579825" spans="68:68" customFormat="1">
      <c r="BP579825" s="90"/>
    </row>
    <row r="579826" spans="68:68" customFormat="1">
      <c r="BP579826" s="90"/>
    </row>
    <row r="579827" spans="68:68" customFormat="1">
      <c r="BP579827" s="90"/>
    </row>
    <row r="579828" spans="68:68" customFormat="1">
      <c r="BP579828" s="90"/>
    </row>
    <row r="579829" spans="68:68" customFormat="1">
      <c r="BP579829" s="90"/>
    </row>
    <row r="579830" spans="68:68" customFormat="1">
      <c r="BP579830" s="90"/>
    </row>
    <row r="579831" spans="68:68" customFormat="1">
      <c r="BP579831" s="90"/>
    </row>
    <row r="579832" spans="68:68" customFormat="1">
      <c r="BP579832" s="90"/>
    </row>
    <row r="579833" spans="68:68" customFormat="1">
      <c r="BP579833" s="90"/>
    </row>
    <row r="579834" spans="68:68" customFormat="1">
      <c r="BP579834" s="90"/>
    </row>
    <row r="579835" spans="68:68" customFormat="1">
      <c r="BP579835" s="90"/>
    </row>
    <row r="579836" spans="68:68" customFormat="1">
      <c r="BP579836" s="90"/>
    </row>
    <row r="579837" spans="68:68" customFormat="1">
      <c r="BP579837" s="90"/>
    </row>
    <row r="579838" spans="68:68" customFormat="1">
      <c r="BP579838" s="90"/>
    </row>
    <row r="579839" spans="68:68" customFormat="1">
      <c r="BP579839" s="90"/>
    </row>
    <row r="579840" spans="68:68" customFormat="1">
      <c r="BP579840" s="90"/>
    </row>
    <row r="579841" spans="68:68" customFormat="1">
      <c r="BP579841" s="90"/>
    </row>
    <row r="579842" spans="68:68" customFormat="1">
      <c r="BP579842" s="90"/>
    </row>
    <row r="579843" spans="68:68" customFormat="1">
      <c r="BP579843" s="90"/>
    </row>
    <row r="579844" spans="68:68" customFormat="1">
      <c r="BP579844" s="90"/>
    </row>
    <row r="579845" spans="68:68" customFormat="1">
      <c r="BP579845" s="90"/>
    </row>
    <row r="579846" spans="68:68" customFormat="1">
      <c r="BP579846" s="90"/>
    </row>
    <row r="579847" spans="68:68" customFormat="1">
      <c r="BP579847" s="90"/>
    </row>
    <row r="579848" spans="68:68" customFormat="1">
      <c r="BP579848" s="90"/>
    </row>
    <row r="579849" spans="68:68" customFormat="1">
      <c r="BP579849" s="90"/>
    </row>
    <row r="579850" spans="68:68" customFormat="1">
      <c r="BP579850" s="90"/>
    </row>
    <row r="579851" spans="68:68" customFormat="1">
      <c r="BP579851" s="90"/>
    </row>
    <row r="579852" spans="68:68" customFormat="1">
      <c r="BP579852" s="90"/>
    </row>
    <row r="579853" spans="68:68" customFormat="1">
      <c r="BP579853" s="90"/>
    </row>
    <row r="579854" spans="68:68" customFormat="1">
      <c r="BP579854" s="90"/>
    </row>
    <row r="579855" spans="68:68" customFormat="1">
      <c r="BP579855" s="90"/>
    </row>
    <row r="579856" spans="68:68" customFormat="1">
      <c r="BP579856" s="90"/>
    </row>
    <row r="579857" spans="68:68" customFormat="1">
      <c r="BP579857" s="90"/>
    </row>
    <row r="579858" spans="68:68" customFormat="1">
      <c r="BP579858" s="90"/>
    </row>
    <row r="579859" spans="68:68" customFormat="1">
      <c r="BP579859" s="90"/>
    </row>
    <row r="579860" spans="68:68" customFormat="1">
      <c r="BP579860" s="90"/>
    </row>
    <row r="579861" spans="68:68" customFormat="1">
      <c r="BP579861" s="90"/>
    </row>
    <row r="579862" spans="68:68" customFormat="1">
      <c r="BP579862" s="90"/>
    </row>
    <row r="579863" spans="68:68" customFormat="1">
      <c r="BP579863" s="90"/>
    </row>
    <row r="579864" spans="68:68" customFormat="1">
      <c r="BP579864" s="90"/>
    </row>
    <row r="579865" spans="68:68" customFormat="1">
      <c r="BP579865" s="90"/>
    </row>
    <row r="579866" spans="68:68" customFormat="1">
      <c r="BP579866" s="90"/>
    </row>
    <row r="579867" spans="68:68" customFormat="1">
      <c r="BP579867" s="90"/>
    </row>
    <row r="579868" spans="68:68" customFormat="1">
      <c r="BP579868" s="90"/>
    </row>
    <row r="579869" spans="68:68" customFormat="1">
      <c r="BP579869" s="90"/>
    </row>
    <row r="579870" spans="68:68" customFormat="1">
      <c r="BP579870" s="90"/>
    </row>
    <row r="579871" spans="68:68" customFormat="1">
      <c r="BP579871" s="90"/>
    </row>
    <row r="579872" spans="68:68" customFormat="1">
      <c r="BP579872" s="90"/>
    </row>
    <row r="579873" spans="68:68" customFormat="1">
      <c r="BP579873" s="90"/>
    </row>
    <row r="579874" spans="68:68" customFormat="1">
      <c r="BP579874" s="90"/>
    </row>
    <row r="579875" spans="68:68" customFormat="1">
      <c r="BP579875" s="90"/>
    </row>
    <row r="579876" spans="68:68" customFormat="1">
      <c r="BP579876" s="90"/>
    </row>
    <row r="579877" spans="68:68" customFormat="1">
      <c r="BP579877" s="90"/>
    </row>
    <row r="579878" spans="68:68" customFormat="1">
      <c r="BP579878" s="90"/>
    </row>
    <row r="579879" spans="68:68" customFormat="1">
      <c r="BP579879" s="90"/>
    </row>
    <row r="579880" spans="68:68" customFormat="1">
      <c r="BP579880" s="90"/>
    </row>
    <row r="579881" spans="68:68" customFormat="1">
      <c r="BP579881" s="90"/>
    </row>
    <row r="579882" spans="68:68" customFormat="1">
      <c r="BP579882" s="90"/>
    </row>
    <row r="579883" spans="68:68" customFormat="1">
      <c r="BP579883" s="90"/>
    </row>
    <row r="579884" spans="68:68" customFormat="1">
      <c r="BP579884" s="90"/>
    </row>
    <row r="579885" spans="68:68" customFormat="1">
      <c r="BP579885" s="90"/>
    </row>
    <row r="579886" spans="68:68" customFormat="1">
      <c r="BP579886" s="90"/>
    </row>
    <row r="579887" spans="68:68" customFormat="1">
      <c r="BP579887" s="90"/>
    </row>
    <row r="579888" spans="68:68" customFormat="1">
      <c r="BP579888" s="90"/>
    </row>
    <row r="579889" spans="68:68" customFormat="1">
      <c r="BP579889" s="90"/>
    </row>
    <row r="579890" spans="68:68" customFormat="1">
      <c r="BP579890" s="90"/>
    </row>
    <row r="579891" spans="68:68" customFormat="1">
      <c r="BP579891" s="90"/>
    </row>
    <row r="579892" spans="68:68" customFormat="1">
      <c r="BP579892" s="90"/>
    </row>
    <row r="579893" spans="68:68" customFormat="1">
      <c r="BP579893" s="90"/>
    </row>
    <row r="579894" spans="68:68" customFormat="1">
      <c r="BP579894" s="90"/>
    </row>
    <row r="579895" spans="68:68" customFormat="1">
      <c r="BP579895" s="90"/>
    </row>
    <row r="579896" spans="68:68" customFormat="1">
      <c r="BP579896" s="90"/>
    </row>
    <row r="579897" spans="68:68" customFormat="1">
      <c r="BP579897" s="90"/>
    </row>
    <row r="579898" spans="68:68" customFormat="1">
      <c r="BP579898" s="90"/>
    </row>
    <row r="579899" spans="68:68" customFormat="1">
      <c r="BP579899" s="90"/>
    </row>
    <row r="579900" spans="68:68" customFormat="1">
      <c r="BP579900" s="90"/>
    </row>
    <row r="579901" spans="68:68" customFormat="1">
      <c r="BP579901" s="90"/>
    </row>
    <row r="579902" spans="68:68" customFormat="1">
      <c r="BP579902" s="90"/>
    </row>
    <row r="579903" spans="68:68" customFormat="1">
      <c r="BP579903" s="90"/>
    </row>
    <row r="579904" spans="68:68" customFormat="1">
      <c r="BP579904" s="90"/>
    </row>
    <row r="579905" spans="68:68" customFormat="1">
      <c r="BP579905" s="90"/>
    </row>
    <row r="579906" spans="68:68" customFormat="1">
      <c r="BP579906" s="90"/>
    </row>
    <row r="579907" spans="68:68" customFormat="1">
      <c r="BP579907" s="90"/>
    </row>
    <row r="579908" spans="68:68" customFormat="1">
      <c r="BP579908" s="90"/>
    </row>
    <row r="579909" spans="68:68" customFormat="1">
      <c r="BP579909" s="90"/>
    </row>
    <row r="579910" spans="68:68" customFormat="1">
      <c r="BP579910" s="90"/>
    </row>
    <row r="579911" spans="68:68" customFormat="1">
      <c r="BP579911" s="90"/>
    </row>
    <row r="579912" spans="68:68" customFormat="1">
      <c r="BP579912" s="90"/>
    </row>
    <row r="579913" spans="68:68" customFormat="1">
      <c r="BP579913" s="90"/>
    </row>
    <row r="579914" spans="68:68" customFormat="1">
      <c r="BP579914" s="90"/>
    </row>
    <row r="579915" spans="68:68" customFormat="1">
      <c r="BP579915" s="90"/>
    </row>
    <row r="579916" spans="68:68" customFormat="1">
      <c r="BP579916" s="90"/>
    </row>
    <row r="579917" spans="68:68" customFormat="1">
      <c r="BP579917" s="90"/>
    </row>
    <row r="579918" spans="68:68" customFormat="1">
      <c r="BP579918" s="90"/>
    </row>
    <row r="579919" spans="68:68" customFormat="1">
      <c r="BP579919" s="90"/>
    </row>
    <row r="579920" spans="68:68" customFormat="1">
      <c r="BP579920" s="90"/>
    </row>
    <row r="579921" spans="68:68" customFormat="1">
      <c r="BP579921" s="90"/>
    </row>
    <row r="579922" spans="68:68" customFormat="1">
      <c r="BP579922" s="90"/>
    </row>
    <row r="579923" spans="68:68" customFormat="1">
      <c r="BP579923" s="90"/>
    </row>
    <row r="579924" spans="68:68" customFormat="1">
      <c r="BP579924" s="90"/>
    </row>
    <row r="579925" spans="68:68" customFormat="1">
      <c r="BP579925" s="90"/>
    </row>
    <row r="579926" spans="68:68" customFormat="1">
      <c r="BP579926" s="90"/>
    </row>
    <row r="579927" spans="68:68" customFormat="1">
      <c r="BP579927" s="90"/>
    </row>
    <row r="579928" spans="68:68" customFormat="1">
      <c r="BP579928" s="90"/>
    </row>
    <row r="579929" spans="68:68" customFormat="1">
      <c r="BP579929" s="90"/>
    </row>
    <row r="579930" spans="68:68" customFormat="1">
      <c r="BP579930" s="90"/>
    </row>
    <row r="579931" spans="68:68" customFormat="1">
      <c r="BP579931" s="90"/>
    </row>
    <row r="579932" spans="68:68" customFormat="1">
      <c r="BP579932" s="90"/>
    </row>
    <row r="579933" spans="68:68" customFormat="1">
      <c r="BP579933" s="90"/>
    </row>
    <row r="579934" spans="68:68" customFormat="1">
      <c r="BP579934" s="90"/>
    </row>
    <row r="579935" spans="68:68" customFormat="1">
      <c r="BP579935" s="90"/>
    </row>
    <row r="579936" spans="68:68" customFormat="1">
      <c r="BP579936" s="90"/>
    </row>
    <row r="579937" spans="68:68" customFormat="1">
      <c r="BP579937" s="90"/>
    </row>
    <row r="579938" spans="68:68" customFormat="1">
      <c r="BP579938" s="90"/>
    </row>
    <row r="579939" spans="68:68" customFormat="1">
      <c r="BP579939" s="90"/>
    </row>
    <row r="579940" spans="68:68" customFormat="1">
      <c r="BP579940" s="90"/>
    </row>
    <row r="579941" spans="68:68" customFormat="1">
      <c r="BP579941" s="90"/>
    </row>
    <row r="579942" spans="68:68" customFormat="1">
      <c r="BP579942" s="90"/>
    </row>
    <row r="579943" spans="68:68" customFormat="1">
      <c r="BP579943" s="90"/>
    </row>
    <row r="579944" spans="68:68" customFormat="1">
      <c r="BP579944" s="90"/>
    </row>
    <row r="579945" spans="68:68" customFormat="1">
      <c r="BP579945" s="90"/>
    </row>
    <row r="579946" spans="68:68" customFormat="1">
      <c r="BP579946" s="90"/>
    </row>
    <row r="579947" spans="68:68" customFormat="1">
      <c r="BP579947" s="90"/>
    </row>
    <row r="579948" spans="68:68" customFormat="1">
      <c r="BP579948" s="90"/>
    </row>
    <row r="579949" spans="68:68" customFormat="1">
      <c r="BP579949" s="90"/>
    </row>
    <row r="579950" spans="68:68" customFormat="1">
      <c r="BP579950" s="90"/>
    </row>
    <row r="579951" spans="68:68" customFormat="1">
      <c r="BP579951" s="90"/>
    </row>
    <row r="579952" spans="68:68" customFormat="1">
      <c r="BP579952" s="90"/>
    </row>
    <row r="579953" spans="68:68" customFormat="1">
      <c r="BP579953" s="90"/>
    </row>
    <row r="579954" spans="68:68" customFormat="1">
      <c r="BP579954" s="90"/>
    </row>
    <row r="579955" spans="68:68" customFormat="1">
      <c r="BP579955" s="90"/>
    </row>
    <row r="579956" spans="68:68" customFormat="1">
      <c r="BP579956" s="90"/>
    </row>
    <row r="579957" spans="68:68" customFormat="1">
      <c r="BP579957" s="90"/>
    </row>
    <row r="579958" spans="68:68" customFormat="1">
      <c r="BP579958" s="90"/>
    </row>
    <row r="579959" spans="68:68" customFormat="1">
      <c r="BP579959" s="90"/>
    </row>
    <row r="579960" spans="68:68" customFormat="1">
      <c r="BP579960" s="90"/>
    </row>
    <row r="579961" spans="68:68" customFormat="1">
      <c r="BP579961" s="90"/>
    </row>
    <row r="579962" spans="68:68" customFormat="1">
      <c r="BP579962" s="90"/>
    </row>
    <row r="579963" spans="68:68" customFormat="1">
      <c r="BP579963" s="90"/>
    </row>
    <row r="579964" spans="68:68" customFormat="1">
      <c r="BP579964" s="90"/>
    </row>
    <row r="579965" spans="68:68" customFormat="1">
      <c r="BP579965" s="90"/>
    </row>
    <row r="579966" spans="68:68" customFormat="1">
      <c r="BP579966" s="90"/>
    </row>
    <row r="579967" spans="68:68" customFormat="1">
      <c r="BP579967" s="90"/>
    </row>
    <row r="579968" spans="68:68" customFormat="1">
      <c r="BP579968" s="90"/>
    </row>
    <row r="579969" spans="68:68" customFormat="1">
      <c r="BP579969" s="90"/>
    </row>
    <row r="579970" spans="68:68" customFormat="1">
      <c r="BP579970" s="90"/>
    </row>
    <row r="579971" spans="68:68" customFormat="1">
      <c r="BP579971" s="90"/>
    </row>
    <row r="579972" spans="68:68" customFormat="1">
      <c r="BP579972" s="90"/>
    </row>
    <row r="579973" spans="68:68" customFormat="1">
      <c r="BP579973" s="90"/>
    </row>
    <row r="579974" spans="68:68" customFormat="1">
      <c r="BP579974" s="90"/>
    </row>
    <row r="579975" spans="68:68" customFormat="1">
      <c r="BP579975" s="90"/>
    </row>
    <row r="579976" spans="68:68" customFormat="1">
      <c r="BP579976" s="90"/>
    </row>
    <row r="579977" spans="68:68" customFormat="1">
      <c r="BP579977" s="90"/>
    </row>
    <row r="579978" spans="68:68" customFormat="1">
      <c r="BP579978" s="90"/>
    </row>
    <row r="579979" spans="68:68" customFormat="1">
      <c r="BP579979" s="90"/>
    </row>
    <row r="579980" spans="68:68" customFormat="1">
      <c r="BP579980" s="90"/>
    </row>
    <row r="579981" spans="68:68" customFormat="1">
      <c r="BP579981" s="90"/>
    </row>
    <row r="579982" spans="68:68" customFormat="1">
      <c r="BP579982" s="90"/>
    </row>
    <row r="579983" spans="68:68" customFormat="1">
      <c r="BP579983" s="90"/>
    </row>
    <row r="579984" spans="68:68" customFormat="1">
      <c r="BP579984" s="90"/>
    </row>
    <row r="579985" spans="68:68" customFormat="1">
      <c r="BP579985" s="90"/>
    </row>
    <row r="579986" spans="68:68" customFormat="1">
      <c r="BP579986" s="90"/>
    </row>
    <row r="579987" spans="68:68" customFormat="1">
      <c r="BP579987" s="90"/>
    </row>
    <row r="579988" spans="68:68" customFormat="1">
      <c r="BP579988" s="90"/>
    </row>
    <row r="579989" spans="68:68" customFormat="1">
      <c r="BP579989" s="90"/>
    </row>
    <row r="579990" spans="68:68" customFormat="1">
      <c r="BP579990" s="90"/>
    </row>
    <row r="579991" spans="68:68" customFormat="1">
      <c r="BP579991" s="90"/>
    </row>
    <row r="579992" spans="68:68" customFormat="1">
      <c r="BP579992" s="90"/>
    </row>
    <row r="579993" spans="68:68" customFormat="1">
      <c r="BP579993" s="90"/>
    </row>
    <row r="579994" spans="68:68" customFormat="1">
      <c r="BP579994" s="90"/>
    </row>
    <row r="579995" spans="68:68" customFormat="1">
      <c r="BP579995" s="90"/>
    </row>
    <row r="579996" spans="68:68" customFormat="1">
      <c r="BP579996" s="90"/>
    </row>
    <row r="579997" spans="68:68" customFormat="1">
      <c r="BP579997" s="90"/>
    </row>
    <row r="579998" spans="68:68" customFormat="1">
      <c r="BP579998" s="90"/>
    </row>
    <row r="579999" spans="68:68" customFormat="1">
      <c r="BP579999" s="90"/>
    </row>
    <row r="580000" spans="68:68" customFormat="1">
      <c r="BP580000" s="90"/>
    </row>
    <row r="580001" spans="68:68" customFormat="1">
      <c r="BP580001" s="90"/>
    </row>
    <row r="580002" spans="68:68" customFormat="1">
      <c r="BP580002" s="90"/>
    </row>
    <row r="580003" spans="68:68" customFormat="1">
      <c r="BP580003" s="90"/>
    </row>
    <row r="580004" spans="68:68" customFormat="1">
      <c r="BP580004" s="90"/>
    </row>
    <row r="580005" spans="68:68" customFormat="1">
      <c r="BP580005" s="90"/>
    </row>
    <row r="580006" spans="68:68" customFormat="1">
      <c r="BP580006" s="90"/>
    </row>
    <row r="580007" spans="68:68" customFormat="1">
      <c r="BP580007" s="90"/>
    </row>
    <row r="580008" spans="68:68" customFormat="1">
      <c r="BP580008" s="90"/>
    </row>
    <row r="580009" spans="68:68" customFormat="1">
      <c r="BP580009" s="90"/>
    </row>
    <row r="580010" spans="68:68" customFormat="1">
      <c r="BP580010" s="90"/>
    </row>
    <row r="580011" spans="68:68" customFormat="1">
      <c r="BP580011" s="90"/>
    </row>
    <row r="580012" spans="68:68" customFormat="1">
      <c r="BP580012" s="90"/>
    </row>
    <row r="580013" spans="68:68" customFormat="1">
      <c r="BP580013" s="90"/>
    </row>
    <row r="580014" spans="68:68" customFormat="1">
      <c r="BP580014" s="90"/>
    </row>
    <row r="580015" spans="68:68" customFormat="1">
      <c r="BP580015" s="90"/>
    </row>
    <row r="580016" spans="68:68" customFormat="1">
      <c r="BP580016" s="90"/>
    </row>
    <row r="580017" spans="68:68" customFormat="1">
      <c r="BP580017" s="90"/>
    </row>
    <row r="580018" spans="68:68" customFormat="1">
      <c r="BP580018" s="90"/>
    </row>
    <row r="580019" spans="68:68" customFormat="1">
      <c r="BP580019" s="90"/>
    </row>
    <row r="580020" spans="68:68" customFormat="1">
      <c r="BP580020" s="90"/>
    </row>
    <row r="580021" spans="68:68" customFormat="1">
      <c r="BP580021" s="90"/>
    </row>
    <row r="580022" spans="68:68" customFormat="1">
      <c r="BP580022" s="90"/>
    </row>
    <row r="580023" spans="68:68" customFormat="1">
      <c r="BP580023" s="90"/>
    </row>
    <row r="580024" spans="68:68" customFormat="1">
      <c r="BP580024" s="90"/>
    </row>
    <row r="580025" spans="68:68" customFormat="1">
      <c r="BP580025" s="90"/>
    </row>
    <row r="580026" spans="68:68" customFormat="1">
      <c r="BP580026" s="90"/>
    </row>
    <row r="580027" spans="68:68" customFormat="1">
      <c r="BP580027" s="90"/>
    </row>
    <row r="580028" spans="68:68" customFormat="1">
      <c r="BP580028" s="90"/>
    </row>
    <row r="580029" spans="68:68" customFormat="1">
      <c r="BP580029" s="90"/>
    </row>
    <row r="580030" spans="68:68" customFormat="1">
      <c r="BP580030" s="90"/>
    </row>
    <row r="580031" spans="68:68" customFormat="1">
      <c r="BP580031" s="90"/>
    </row>
    <row r="580032" spans="68:68" customFormat="1">
      <c r="BP580032" s="90"/>
    </row>
    <row r="580033" spans="68:68" customFormat="1">
      <c r="BP580033" s="90"/>
    </row>
    <row r="580034" spans="68:68" customFormat="1">
      <c r="BP580034" s="90"/>
    </row>
    <row r="580035" spans="68:68" customFormat="1">
      <c r="BP580035" s="90"/>
    </row>
    <row r="580036" spans="68:68" customFormat="1">
      <c r="BP580036" s="90"/>
    </row>
    <row r="580037" spans="68:68" customFormat="1">
      <c r="BP580037" s="90"/>
    </row>
    <row r="580038" spans="68:68" customFormat="1">
      <c r="BP580038" s="90"/>
    </row>
    <row r="580039" spans="68:68" customFormat="1">
      <c r="BP580039" s="90"/>
    </row>
    <row r="580040" spans="68:68" customFormat="1">
      <c r="BP580040" s="90"/>
    </row>
    <row r="580041" spans="68:68" customFormat="1">
      <c r="BP580041" s="90"/>
    </row>
    <row r="580042" spans="68:68" customFormat="1">
      <c r="BP580042" s="90"/>
    </row>
    <row r="580043" spans="68:68" customFormat="1">
      <c r="BP580043" s="90"/>
    </row>
    <row r="580044" spans="68:68" customFormat="1">
      <c r="BP580044" s="90"/>
    </row>
    <row r="580045" spans="68:68" customFormat="1">
      <c r="BP580045" s="90"/>
    </row>
    <row r="580046" spans="68:68" customFormat="1">
      <c r="BP580046" s="90"/>
    </row>
    <row r="580047" spans="68:68" customFormat="1">
      <c r="BP580047" s="90"/>
    </row>
    <row r="580048" spans="68:68" customFormat="1">
      <c r="BP580048" s="90"/>
    </row>
    <row r="580049" spans="68:68" customFormat="1">
      <c r="BP580049" s="90"/>
    </row>
    <row r="580050" spans="68:68" customFormat="1">
      <c r="BP580050" s="90"/>
    </row>
    <row r="580051" spans="68:68" customFormat="1">
      <c r="BP580051" s="90"/>
    </row>
    <row r="580052" spans="68:68" customFormat="1">
      <c r="BP580052" s="90"/>
    </row>
    <row r="580053" spans="68:68" customFormat="1">
      <c r="BP580053" s="90"/>
    </row>
    <row r="580054" spans="68:68" customFormat="1">
      <c r="BP580054" s="90"/>
    </row>
    <row r="580055" spans="68:68" customFormat="1">
      <c r="BP580055" s="90"/>
    </row>
    <row r="580056" spans="68:68" customFormat="1">
      <c r="BP580056" s="90"/>
    </row>
    <row r="580057" spans="68:68" customFormat="1">
      <c r="BP580057" s="90"/>
    </row>
    <row r="580058" spans="68:68" customFormat="1">
      <c r="BP580058" s="90"/>
    </row>
    <row r="580059" spans="68:68" customFormat="1">
      <c r="BP580059" s="90"/>
    </row>
    <row r="580060" spans="68:68" customFormat="1">
      <c r="BP580060" s="90"/>
    </row>
    <row r="580061" spans="68:68" customFormat="1">
      <c r="BP580061" s="90"/>
    </row>
    <row r="580062" spans="68:68" customFormat="1">
      <c r="BP580062" s="90"/>
    </row>
    <row r="580063" spans="68:68" customFormat="1">
      <c r="BP580063" s="90"/>
    </row>
    <row r="580064" spans="68:68" customFormat="1">
      <c r="BP580064" s="90"/>
    </row>
    <row r="580065" spans="68:68" customFormat="1">
      <c r="BP580065" s="90"/>
    </row>
    <row r="580066" spans="68:68" customFormat="1">
      <c r="BP580066" s="90"/>
    </row>
    <row r="580067" spans="68:68" customFormat="1">
      <c r="BP580067" s="90"/>
    </row>
    <row r="580068" spans="68:68" customFormat="1">
      <c r="BP580068" s="90"/>
    </row>
    <row r="580069" spans="68:68" customFormat="1">
      <c r="BP580069" s="90"/>
    </row>
    <row r="580070" spans="68:68" customFormat="1">
      <c r="BP580070" s="90"/>
    </row>
    <row r="580071" spans="68:68" customFormat="1">
      <c r="BP580071" s="90"/>
    </row>
    <row r="580072" spans="68:68" customFormat="1">
      <c r="BP580072" s="90"/>
    </row>
    <row r="580073" spans="68:68" customFormat="1">
      <c r="BP580073" s="90"/>
    </row>
    <row r="580074" spans="68:68" customFormat="1">
      <c r="BP580074" s="90"/>
    </row>
    <row r="580075" spans="68:68" customFormat="1">
      <c r="BP580075" s="90"/>
    </row>
    <row r="580076" spans="68:68" customFormat="1">
      <c r="BP580076" s="90"/>
    </row>
    <row r="580077" spans="68:68" customFormat="1">
      <c r="BP580077" s="90"/>
    </row>
    <row r="580078" spans="68:68" customFormat="1">
      <c r="BP580078" s="90"/>
    </row>
    <row r="580079" spans="68:68" customFormat="1">
      <c r="BP580079" s="90"/>
    </row>
    <row r="580080" spans="68:68" customFormat="1">
      <c r="BP580080" s="90"/>
    </row>
    <row r="580081" spans="68:68" customFormat="1">
      <c r="BP580081" s="90"/>
    </row>
    <row r="580082" spans="68:68" customFormat="1">
      <c r="BP580082" s="90"/>
    </row>
    <row r="580083" spans="68:68" customFormat="1">
      <c r="BP580083" s="90"/>
    </row>
    <row r="580084" spans="68:68" customFormat="1">
      <c r="BP580084" s="90"/>
    </row>
    <row r="580085" spans="68:68" customFormat="1">
      <c r="BP580085" s="90"/>
    </row>
    <row r="580086" spans="68:68" customFormat="1">
      <c r="BP580086" s="90"/>
    </row>
    <row r="580087" spans="68:68" customFormat="1">
      <c r="BP580087" s="90"/>
    </row>
    <row r="580088" spans="68:68" customFormat="1">
      <c r="BP580088" s="90"/>
    </row>
    <row r="580089" spans="68:68" customFormat="1">
      <c r="BP580089" s="90"/>
    </row>
    <row r="580090" spans="68:68" customFormat="1">
      <c r="BP580090" s="90"/>
    </row>
    <row r="580091" spans="68:68" customFormat="1">
      <c r="BP580091" s="90"/>
    </row>
    <row r="580092" spans="68:68" customFormat="1">
      <c r="BP580092" s="90"/>
    </row>
    <row r="580093" spans="68:68" customFormat="1">
      <c r="BP580093" s="90"/>
    </row>
    <row r="580094" spans="68:68" customFormat="1">
      <c r="BP580094" s="90"/>
    </row>
    <row r="580095" spans="68:68" customFormat="1">
      <c r="BP580095" s="90"/>
    </row>
    <row r="580096" spans="68:68" customFormat="1">
      <c r="BP580096" s="90"/>
    </row>
    <row r="580097" spans="68:68" customFormat="1">
      <c r="BP580097" s="90"/>
    </row>
    <row r="580098" spans="68:68" customFormat="1">
      <c r="BP580098" s="90"/>
    </row>
    <row r="580099" spans="68:68" customFormat="1">
      <c r="BP580099" s="90"/>
    </row>
    <row r="580100" spans="68:68" customFormat="1">
      <c r="BP580100" s="90"/>
    </row>
    <row r="580101" spans="68:68" customFormat="1">
      <c r="BP580101" s="90"/>
    </row>
    <row r="580102" spans="68:68" customFormat="1">
      <c r="BP580102" s="90"/>
    </row>
    <row r="580103" spans="68:68" customFormat="1">
      <c r="BP580103" s="90"/>
    </row>
    <row r="580104" spans="68:68" customFormat="1">
      <c r="BP580104" s="90"/>
    </row>
    <row r="580105" spans="68:68" customFormat="1">
      <c r="BP580105" s="90"/>
    </row>
    <row r="580106" spans="68:68" customFormat="1">
      <c r="BP580106" s="90"/>
    </row>
    <row r="580107" spans="68:68" customFormat="1">
      <c r="BP580107" s="90"/>
    </row>
    <row r="580108" spans="68:68" customFormat="1">
      <c r="BP580108" s="90"/>
    </row>
    <row r="580109" spans="68:68" customFormat="1">
      <c r="BP580109" s="90"/>
    </row>
    <row r="580110" spans="68:68" customFormat="1">
      <c r="BP580110" s="90"/>
    </row>
    <row r="580111" spans="68:68" customFormat="1">
      <c r="BP580111" s="90"/>
    </row>
    <row r="580112" spans="68:68" customFormat="1">
      <c r="BP580112" s="90"/>
    </row>
    <row r="580113" spans="68:68" customFormat="1">
      <c r="BP580113" s="90"/>
    </row>
    <row r="580114" spans="68:68" customFormat="1">
      <c r="BP580114" s="90"/>
    </row>
    <row r="580115" spans="68:68" customFormat="1">
      <c r="BP580115" s="90"/>
    </row>
    <row r="580116" spans="68:68" customFormat="1">
      <c r="BP580116" s="90"/>
    </row>
    <row r="580117" spans="68:68" customFormat="1">
      <c r="BP580117" s="90"/>
    </row>
    <row r="580118" spans="68:68" customFormat="1">
      <c r="BP580118" s="90"/>
    </row>
    <row r="580119" spans="68:68" customFormat="1">
      <c r="BP580119" s="90"/>
    </row>
    <row r="580120" spans="68:68" customFormat="1">
      <c r="BP580120" s="90"/>
    </row>
    <row r="580121" spans="68:68" customFormat="1">
      <c r="BP580121" s="90"/>
    </row>
    <row r="580122" spans="68:68" customFormat="1">
      <c r="BP580122" s="90"/>
    </row>
    <row r="580123" spans="68:68" customFormat="1">
      <c r="BP580123" s="90"/>
    </row>
    <row r="580124" spans="68:68" customFormat="1">
      <c r="BP580124" s="90"/>
    </row>
    <row r="580125" spans="68:68" customFormat="1">
      <c r="BP580125" s="90"/>
    </row>
    <row r="580126" spans="68:68" customFormat="1">
      <c r="BP580126" s="90"/>
    </row>
    <row r="580127" spans="68:68" customFormat="1">
      <c r="BP580127" s="90"/>
    </row>
    <row r="580128" spans="68:68" customFormat="1">
      <c r="BP580128" s="90"/>
    </row>
    <row r="580129" spans="68:68" customFormat="1">
      <c r="BP580129" s="90"/>
    </row>
    <row r="580130" spans="68:68" customFormat="1">
      <c r="BP580130" s="90"/>
    </row>
    <row r="580131" spans="68:68" customFormat="1">
      <c r="BP580131" s="90"/>
    </row>
    <row r="580132" spans="68:68" customFormat="1">
      <c r="BP580132" s="90"/>
    </row>
    <row r="580133" spans="68:68" customFormat="1">
      <c r="BP580133" s="90"/>
    </row>
    <row r="580134" spans="68:68" customFormat="1">
      <c r="BP580134" s="90"/>
    </row>
    <row r="580135" spans="68:68" customFormat="1">
      <c r="BP580135" s="90"/>
    </row>
    <row r="580136" spans="68:68" customFormat="1">
      <c r="BP580136" s="90"/>
    </row>
    <row r="580137" spans="68:68" customFormat="1">
      <c r="BP580137" s="90"/>
    </row>
    <row r="580138" spans="68:68" customFormat="1">
      <c r="BP580138" s="90"/>
    </row>
    <row r="580139" spans="68:68" customFormat="1">
      <c r="BP580139" s="90"/>
    </row>
    <row r="580140" spans="68:68" customFormat="1">
      <c r="BP580140" s="90"/>
    </row>
    <row r="580141" spans="68:68" customFormat="1">
      <c r="BP580141" s="90"/>
    </row>
    <row r="580142" spans="68:68" customFormat="1">
      <c r="BP580142" s="90"/>
    </row>
    <row r="580143" spans="68:68" customFormat="1">
      <c r="BP580143" s="90"/>
    </row>
    <row r="580144" spans="68:68" customFormat="1">
      <c r="BP580144" s="90"/>
    </row>
    <row r="580145" spans="68:68" customFormat="1">
      <c r="BP580145" s="90"/>
    </row>
    <row r="580146" spans="68:68" customFormat="1">
      <c r="BP580146" s="90"/>
    </row>
    <row r="580147" spans="68:68" customFormat="1">
      <c r="BP580147" s="90"/>
    </row>
    <row r="580148" spans="68:68" customFormat="1">
      <c r="BP580148" s="90"/>
    </row>
    <row r="580149" spans="68:68" customFormat="1">
      <c r="BP580149" s="90"/>
    </row>
    <row r="580150" spans="68:68" customFormat="1">
      <c r="BP580150" s="90"/>
    </row>
    <row r="580151" spans="68:68" customFormat="1">
      <c r="BP580151" s="90"/>
    </row>
    <row r="580152" spans="68:68" customFormat="1">
      <c r="BP580152" s="90"/>
    </row>
    <row r="580153" spans="68:68" customFormat="1">
      <c r="BP580153" s="90"/>
    </row>
    <row r="580154" spans="68:68" customFormat="1">
      <c r="BP580154" s="90"/>
    </row>
    <row r="580155" spans="68:68" customFormat="1">
      <c r="BP580155" s="90"/>
    </row>
    <row r="580156" spans="68:68" customFormat="1">
      <c r="BP580156" s="90"/>
    </row>
    <row r="580157" spans="68:68" customFormat="1">
      <c r="BP580157" s="90"/>
    </row>
    <row r="580158" spans="68:68" customFormat="1">
      <c r="BP580158" s="90"/>
    </row>
    <row r="580159" spans="68:68" customFormat="1">
      <c r="BP580159" s="90"/>
    </row>
    <row r="580160" spans="68:68" customFormat="1">
      <c r="BP580160" s="90"/>
    </row>
    <row r="580161" spans="68:68" customFormat="1">
      <c r="BP580161" s="90"/>
    </row>
    <row r="580162" spans="68:68" customFormat="1">
      <c r="BP580162" s="90"/>
    </row>
    <row r="580163" spans="68:68" customFormat="1">
      <c r="BP580163" s="90"/>
    </row>
    <row r="580164" spans="68:68" customFormat="1">
      <c r="BP580164" s="90"/>
    </row>
    <row r="580165" spans="68:68" customFormat="1">
      <c r="BP580165" s="90"/>
    </row>
    <row r="580166" spans="68:68" customFormat="1">
      <c r="BP580166" s="90"/>
    </row>
    <row r="580167" spans="68:68" customFormat="1">
      <c r="BP580167" s="90"/>
    </row>
    <row r="580168" spans="68:68" customFormat="1">
      <c r="BP580168" s="90"/>
    </row>
    <row r="580169" spans="68:68" customFormat="1">
      <c r="BP580169" s="90"/>
    </row>
    <row r="580170" spans="68:68" customFormat="1">
      <c r="BP580170" s="90"/>
    </row>
    <row r="580171" spans="68:68" customFormat="1">
      <c r="BP580171" s="90"/>
    </row>
    <row r="580172" spans="68:68" customFormat="1">
      <c r="BP580172" s="90"/>
    </row>
    <row r="580173" spans="68:68" customFormat="1">
      <c r="BP580173" s="90"/>
    </row>
    <row r="580174" spans="68:68" customFormat="1">
      <c r="BP580174" s="90"/>
    </row>
    <row r="580175" spans="68:68" customFormat="1">
      <c r="BP580175" s="90"/>
    </row>
    <row r="580176" spans="68:68" customFormat="1">
      <c r="BP580176" s="90"/>
    </row>
    <row r="580177" spans="68:68" customFormat="1">
      <c r="BP580177" s="90"/>
    </row>
    <row r="580178" spans="68:68" customFormat="1">
      <c r="BP580178" s="90"/>
    </row>
    <row r="580179" spans="68:68" customFormat="1">
      <c r="BP580179" s="90"/>
    </row>
    <row r="580180" spans="68:68" customFormat="1">
      <c r="BP580180" s="90"/>
    </row>
    <row r="580181" spans="68:68" customFormat="1">
      <c r="BP580181" s="90"/>
    </row>
    <row r="580182" spans="68:68" customFormat="1">
      <c r="BP580182" s="90"/>
    </row>
    <row r="580183" spans="68:68" customFormat="1">
      <c r="BP580183" s="90"/>
    </row>
    <row r="580184" spans="68:68" customFormat="1">
      <c r="BP580184" s="90"/>
    </row>
    <row r="580185" spans="68:68" customFormat="1">
      <c r="BP580185" s="90"/>
    </row>
    <row r="580186" spans="68:68" customFormat="1">
      <c r="BP580186" s="90"/>
    </row>
    <row r="580187" spans="68:68" customFormat="1">
      <c r="BP580187" s="90"/>
    </row>
    <row r="580188" spans="68:68" customFormat="1">
      <c r="BP580188" s="90"/>
    </row>
    <row r="580189" spans="68:68" customFormat="1">
      <c r="BP580189" s="90"/>
    </row>
    <row r="580190" spans="68:68" customFormat="1">
      <c r="BP580190" s="90"/>
    </row>
    <row r="580191" spans="68:68" customFormat="1">
      <c r="BP580191" s="90"/>
    </row>
    <row r="580192" spans="68:68" customFormat="1">
      <c r="BP580192" s="90"/>
    </row>
    <row r="580193" spans="68:68" customFormat="1">
      <c r="BP580193" s="90"/>
    </row>
    <row r="580194" spans="68:68" customFormat="1">
      <c r="BP580194" s="90"/>
    </row>
    <row r="580195" spans="68:68" customFormat="1">
      <c r="BP580195" s="90"/>
    </row>
    <row r="580196" spans="68:68" customFormat="1">
      <c r="BP580196" s="90"/>
    </row>
    <row r="580197" spans="68:68" customFormat="1">
      <c r="BP580197" s="90"/>
    </row>
    <row r="580198" spans="68:68" customFormat="1">
      <c r="BP580198" s="90"/>
    </row>
    <row r="580199" spans="68:68" customFormat="1">
      <c r="BP580199" s="90"/>
    </row>
    <row r="580200" spans="68:68" customFormat="1">
      <c r="BP580200" s="90"/>
    </row>
    <row r="580201" spans="68:68" customFormat="1">
      <c r="BP580201" s="90"/>
    </row>
    <row r="580202" spans="68:68" customFormat="1">
      <c r="BP580202" s="90"/>
    </row>
    <row r="580203" spans="68:68" customFormat="1">
      <c r="BP580203" s="90"/>
    </row>
    <row r="580204" spans="68:68" customFormat="1">
      <c r="BP580204" s="90"/>
    </row>
    <row r="580205" spans="68:68" customFormat="1">
      <c r="BP580205" s="90"/>
    </row>
    <row r="580206" spans="68:68" customFormat="1">
      <c r="BP580206" s="90"/>
    </row>
    <row r="580207" spans="68:68" customFormat="1">
      <c r="BP580207" s="90"/>
    </row>
    <row r="580208" spans="68:68" customFormat="1">
      <c r="BP580208" s="90"/>
    </row>
    <row r="580209" spans="68:68" customFormat="1">
      <c r="BP580209" s="90"/>
    </row>
    <row r="580210" spans="68:68" customFormat="1">
      <c r="BP580210" s="90"/>
    </row>
    <row r="580211" spans="68:68" customFormat="1">
      <c r="BP580211" s="90"/>
    </row>
    <row r="580212" spans="68:68" customFormat="1">
      <c r="BP580212" s="90"/>
    </row>
    <row r="580213" spans="68:68" customFormat="1">
      <c r="BP580213" s="90"/>
    </row>
    <row r="580214" spans="68:68" customFormat="1">
      <c r="BP580214" s="90"/>
    </row>
    <row r="580215" spans="68:68" customFormat="1">
      <c r="BP580215" s="90"/>
    </row>
    <row r="580216" spans="68:68" customFormat="1">
      <c r="BP580216" s="90"/>
    </row>
    <row r="580217" spans="68:68" customFormat="1">
      <c r="BP580217" s="90"/>
    </row>
    <row r="580218" spans="68:68" customFormat="1">
      <c r="BP580218" s="90"/>
    </row>
    <row r="580219" spans="68:68" customFormat="1">
      <c r="BP580219" s="90"/>
    </row>
    <row r="580220" spans="68:68" customFormat="1">
      <c r="BP580220" s="90"/>
    </row>
    <row r="580221" spans="68:68" customFormat="1">
      <c r="BP580221" s="90"/>
    </row>
    <row r="580222" spans="68:68" customFormat="1">
      <c r="BP580222" s="90"/>
    </row>
    <row r="580223" spans="68:68" customFormat="1">
      <c r="BP580223" s="90"/>
    </row>
    <row r="580224" spans="68:68" customFormat="1">
      <c r="BP580224" s="90"/>
    </row>
    <row r="580225" spans="68:68" customFormat="1">
      <c r="BP580225" s="90"/>
    </row>
    <row r="580226" spans="68:68" customFormat="1">
      <c r="BP580226" s="90"/>
    </row>
    <row r="580227" spans="68:68" customFormat="1">
      <c r="BP580227" s="90"/>
    </row>
    <row r="580228" spans="68:68" customFormat="1">
      <c r="BP580228" s="90"/>
    </row>
    <row r="580229" spans="68:68" customFormat="1">
      <c r="BP580229" s="90"/>
    </row>
    <row r="580230" spans="68:68" customFormat="1">
      <c r="BP580230" s="90"/>
    </row>
    <row r="580231" spans="68:68" customFormat="1">
      <c r="BP580231" s="90"/>
    </row>
    <row r="580232" spans="68:68" customFormat="1">
      <c r="BP580232" s="90"/>
    </row>
    <row r="580233" spans="68:68" customFormat="1">
      <c r="BP580233" s="90"/>
    </row>
    <row r="580234" spans="68:68" customFormat="1">
      <c r="BP580234" s="90"/>
    </row>
    <row r="580235" spans="68:68" customFormat="1">
      <c r="BP580235" s="90"/>
    </row>
    <row r="580236" spans="68:68" customFormat="1">
      <c r="BP580236" s="90"/>
    </row>
    <row r="580237" spans="68:68" customFormat="1">
      <c r="BP580237" s="90"/>
    </row>
    <row r="580238" spans="68:68" customFormat="1">
      <c r="BP580238" s="90"/>
    </row>
    <row r="580239" spans="68:68" customFormat="1">
      <c r="BP580239" s="90"/>
    </row>
    <row r="580240" spans="68:68" customFormat="1">
      <c r="BP580240" s="90"/>
    </row>
    <row r="580241" spans="68:68" customFormat="1">
      <c r="BP580241" s="90"/>
    </row>
    <row r="580242" spans="68:68" customFormat="1">
      <c r="BP580242" s="90"/>
    </row>
    <row r="580243" spans="68:68" customFormat="1">
      <c r="BP580243" s="90"/>
    </row>
    <row r="580244" spans="68:68" customFormat="1">
      <c r="BP580244" s="90"/>
    </row>
    <row r="580245" spans="68:68" customFormat="1">
      <c r="BP580245" s="90"/>
    </row>
    <row r="580246" spans="68:68" customFormat="1">
      <c r="BP580246" s="90"/>
    </row>
    <row r="580247" spans="68:68" customFormat="1">
      <c r="BP580247" s="90"/>
    </row>
    <row r="580248" spans="68:68" customFormat="1">
      <c r="BP580248" s="90"/>
    </row>
    <row r="580249" spans="68:68" customFormat="1">
      <c r="BP580249" s="90"/>
    </row>
    <row r="580250" spans="68:68" customFormat="1">
      <c r="BP580250" s="90"/>
    </row>
    <row r="580251" spans="68:68" customFormat="1">
      <c r="BP580251" s="90"/>
    </row>
    <row r="580252" spans="68:68" customFormat="1">
      <c r="BP580252" s="90"/>
    </row>
    <row r="580253" spans="68:68" customFormat="1">
      <c r="BP580253" s="90"/>
    </row>
    <row r="580254" spans="68:68" customFormat="1">
      <c r="BP580254" s="90"/>
    </row>
    <row r="580255" spans="68:68" customFormat="1">
      <c r="BP580255" s="90"/>
    </row>
    <row r="580256" spans="68:68" customFormat="1">
      <c r="BP580256" s="90"/>
    </row>
    <row r="580257" spans="68:68" customFormat="1">
      <c r="BP580257" s="90"/>
    </row>
    <row r="580258" spans="68:68" customFormat="1">
      <c r="BP580258" s="90"/>
    </row>
    <row r="580259" spans="68:68" customFormat="1">
      <c r="BP580259" s="90"/>
    </row>
    <row r="580260" spans="68:68" customFormat="1">
      <c r="BP580260" s="90"/>
    </row>
    <row r="580261" spans="68:68" customFormat="1">
      <c r="BP580261" s="90"/>
    </row>
    <row r="580262" spans="68:68" customFormat="1">
      <c r="BP580262" s="90"/>
    </row>
    <row r="580263" spans="68:68" customFormat="1">
      <c r="BP580263" s="90"/>
    </row>
    <row r="580264" spans="68:68" customFormat="1">
      <c r="BP580264" s="90"/>
    </row>
    <row r="580265" spans="68:68" customFormat="1">
      <c r="BP580265" s="90"/>
    </row>
    <row r="580266" spans="68:68" customFormat="1">
      <c r="BP580266" s="90"/>
    </row>
    <row r="580267" spans="68:68" customFormat="1">
      <c r="BP580267" s="90"/>
    </row>
    <row r="580268" spans="68:68" customFormat="1">
      <c r="BP580268" s="90"/>
    </row>
    <row r="580269" spans="68:68" customFormat="1">
      <c r="BP580269" s="90"/>
    </row>
    <row r="580270" spans="68:68" customFormat="1">
      <c r="BP580270" s="90"/>
    </row>
    <row r="580271" spans="68:68" customFormat="1">
      <c r="BP580271" s="90"/>
    </row>
    <row r="580272" spans="68:68" customFormat="1">
      <c r="BP580272" s="90"/>
    </row>
    <row r="580273" spans="68:68" customFormat="1">
      <c r="BP580273" s="90"/>
    </row>
    <row r="580274" spans="68:68" customFormat="1">
      <c r="BP580274" s="90"/>
    </row>
    <row r="580275" spans="68:68" customFormat="1">
      <c r="BP580275" s="90"/>
    </row>
    <row r="580276" spans="68:68" customFormat="1">
      <c r="BP580276" s="90"/>
    </row>
    <row r="580277" spans="68:68" customFormat="1">
      <c r="BP580277" s="90"/>
    </row>
    <row r="580278" spans="68:68" customFormat="1">
      <c r="BP580278" s="90"/>
    </row>
    <row r="580279" spans="68:68" customFormat="1">
      <c r="BP580279" s="90"/>
    </row>
    <row r="580280" spans="68:68" customFormat="1">
      <c r="BP580280" s="90"/>
    </row>
    <row r="580281" spans="68:68" customFormat="1">
      <c r="BP580281" s="90"/>
    </row>
    <row r="580282" spans="68:68" customFormat="1">
      <c r="BP580282" s="90"/>
    </row>
    <row r="580283" spans="68:68" customFormat="1">
      <c r="BP580283" s="90"/>
    </row>
    <row r="580284" spans="68:68" customFormat="1">
      <c r="BP580284" s="90"/>
    </row>
    <row r="580285" spans="68:68" customFormat="1">
      <c r="BP580285" s="90"/>
    </row>
    <row r="580286" spans="68:68" customFormat="1">
      <c r="BP580286" s="90"/>
    </row>
    <row r="580287" spans="68:68" customFormat="1">
      <c r="BP580287" s="90"/>
    </row>
    <row r="580288" spans="68:68" customFormat="1">
      <c r="BP580288" s="90"/>
    </row>
    <row r="580289" spans="68:68" customFormat="1">
      <c r="BP580289" s="90"/>
    </row>
    <row r="580290" spans="68:68" customFormat="1">
      <c r="BP580290" s="90"/>
    </row>
    <row r="580291" spans="68:68" customFormat="1">
      <c r="BP580291" s="90"/>
    </row>
    <row r="580292" spans="68:68" customFormat="1">
      <c r="BP580292" s="90"/>
    </row>
    <row r="580293" spans="68:68" customFormat="1">
      <c r="BP580293" s="90"/>
    </row>
    <row r="580294" spans="68:68" customFormat="1">
      <c r="BP580294" s="90"/>
    </row>
    <row r="580295" spans="68:68" customFormat="1">
      <c r="BP580295" s="90"/>
    </row>
    <row r="580296" spans="68:68" customFormat="1">
      <c r="BP580296" s="90"/>
    </row>
    <row r="580297" spans="68:68" customFormat="1">
      <c r="BP580297" s="90"/>
    </row>
    <row r="580298" spans="68:68" customFormat="1">
      <c r="BP580298" s="90"/>
    </row>
    <row r="580299" spans="68:68" customFormat="1">
      <c r="BP580299" s="90"/>
    </row>
    <row r="580300" spans="68:68" customFormat="1">
      <c r="BP580300" s="90"/>
    </row>
    <row r="580301" spans="68:68" customFormat="1">
      <c r="BP580301" s="90"/>
    </row>
    <row r="580302" spans="68:68" customFormat="1">
      <c r="BP580302" s="90"/>
    </row>
    <row r="580303" spans="68:68" customFormat="1">
      <c r="BP580303" s="90"/>
    </row>
    <row r="580304" spans="68:68" customFormat="1">
      <c r="BP580304" s="90"/>
    </row>
    <row r="580305" spans="68:68" customFormat="1">
      <c r="BP580305" s="90"/>
    </row>
    <row r="580306" spans="68:68" customFormat="1">
      <c r="BP580306" s="90"/>
    </row>
    <row r="580307" spans="68:68" customFormat="1">
      <c r="BP580307" s="90"/>
    </row>
    <row r="580308" spans="68:68" customFormat="1">
      <c r="BP580308" s="90"/>
    </row>
    <row r="580309" spans="68:68" customFormat="1">
      <c r="BP580309" s="90"/>
    </row>
    <row r="580310" spans="68:68" customFormat="1">
      <c r="BP580310" s="90"/>
    </row>
    <row r="580311" spans="68:68" customFormat="1">
      <c r="BP580311" s="90"/>
    </row>
    <row r="580312" spans="68:68" customFormat="1">
      <c r="BP580312" s="90"/>
    </row>
    <row r="580313" spans="68:68" customFormat="1">
      <c r="BP580313" s="90"/>
    </row>
    <row r="580314" spans="68:68" customFormat="1">
      <c r="BP580314" s="90"/>
    </row>
    <row r="580315" spans="68:68" customFormat="1">
      <c r="BP580315" s="90"/>
    </row>
    <row r="580316" spans="68:68" customFormat="1">
      <c r="BP580316" s="90"/>
    </row>
    <row r="580317" spans="68:68" customFormat="1">
      <c r="BP580317" s="90"/>
    </row>
    <row r="580318" spans="68:68" customFormat="1">
      <c r="BP580318" s="90"/>
    </row>
    <row r="580319" spans="68:68" customFormat="1">
      <c r="BP580319" s="90"/>
    </row>
    <row r="580320" spans="68:68" customFormat="1">
      <c r="BP580320" s="90"/>
    </row>
    <row r="580321" spans="68:68" customFormat="1">
      <c r="BP580321" s="90"/>
    </row>
    <row r="580322" spans="68:68" customFormat="1">
      <c r="BP580322" s="90"/>
    </row>
    <row r="580323" spans="68:68" customFormat="1">
      <c r="BP580323" s="90"/>
    </row>
    <row r="580324" spans="68:68" customFormat="1">
      <c r="BP580324" s="90"/>
    </row>
    <row r="580325" spans="68:68" customFormat="1">
      <c r="BP580325" s="90"/>
    </row>
    <row r="580326" spans="68:68" customFormat="1">
      <c r="BP580326" s="90"/>
    </row>
    <row r="580327" spans="68:68" customFormat="1">
      <c r="BP580327" s="90"/>
    </row>
    <row r="580328" spans="68:68" customFormat="1">
      <c r="BP580328" s="90"/>
    </row>
    <row r="580329" spans="68:68" customFormat="1">
      <c r="BP580329" s="90"/>
    </row>
    <row r="580330" spans="68:68" customFormat="1">
      <c r="BP580330" s="90"/>
    </row>
    <row r="580331" spans="68:68" customFormat="1">
      <c r="BP580331" s="90"/>
    </row>
    <row r="580332" spans="68:68" customFormat="1">
      <c r="BP580332" s="90"/>
    </row>
    <row r="580333" spans="68:68" customFormat="1">
      <c r="BP580333" s="90"/>
    </row>
    <row r="580334" spans="68:68" customFormat="1">
      <c r="BP580334" s="90"/>
    </row>
    <row r="580335" spans="68:68" customFormat="1">
      <c r="BP580335" s="90"/>
    </row>
    <row r="580336" spans="68:68" customFormat="1">
      <c r="BP580336" s="90"/>
    </row>
    <row r="580337" spans="68:68" customFormat="1">
      <c r="BP580337" s="90"/>
    </row>
    <row r="580338" spans="68:68" customFormat="1">
      <c r="BP580338" s="90"/>
    </row>
    <row r="580339" spans="68:68" customFormat="1">
      <c r="BP580339" s="90"/>
    </row>
    <row r="580340" spans="68:68" customFormat="1">
      <c r="BP580340" s="90"/>
    </row>
    <row r="580341" spans="68:68" customFormat="1">
      <c r="BP580341" s="90"/>
    </row>
    <row r="580342" spans="68:68" customFormat="1">
      <c r="BP580342" s="90"/>
    </row>
    <row r="580343" spans="68:68" customFormat="1">
      <c r="BP580343" s="90"/>
    </row>
    <row r="580344" spans="68:68" customFormat="1">
      <c r="BP580344" s="90"/>
    </row>
    <row r="580345" spans="68:68" customFormat="1">
      <c r="BP580345" s="90"/>
    </row>
    <row r="580346" spans="68:68" customFormat="1">
      <c r="BP580346" s="90"/>
    </row>
    <row r="580347" spans="68:68" customFormat="1">
      <c r="BP580347" s="90"/>
    </row>
    <row r="580348" spans="68:68" customFormat="1">
      <c r="BP580348" s="90"/>
    </row>
    <row r="580349" spans="68:68" customFormat="1">
      <c r="BP580349" s="90"/>
    </row>
    <row r="580350" spans="68:68" customFormat="1">
      <c r="BP580350" s="90"/>
    </row>
    <row r="580351" spans="68:68" customFormat="1">
      <c r="BP580351" s="90"/>
    </row>
    <row r="580352" spans="68:68" customFormat="1">
      <c r="BP580352" s="90"/>
    </row>
    <row r="580353" spans="68:68" customFormat="1">
      <c r="BP580353" s="90"/>
    </row>
    <row r="580354" spans="68:68" customFormat="1">
      <c r="BP580354" s="90"/>
    </row>
    <row r="580355" spans="68:68" customFormat="1">
      <c r="BP580355" s="90"/>
    </row>
    <row r="580356" spans="68:68" customFormat="1">
      <c r="BP580356" s="90"/>
    </row>
    <row r="580357" spans="68:68" customFormat="1">
      <c r="BP580357" s="90"/>
    </row>
    <row r="580358" spans="68:68" customFormat="1">
      <c r="BP580358" s="90"/>
    </row>
    <row r="580359" spans="68:68" customFormat="1">
      <c r="BP580359" s="90"/>
    </row>
    <row r="580360" spans="68:68" customFormat="1">
      <c r="BP580360" s="90"/>
    </row>
    <row r="580361" spans="68:68" customFormat="1">
      <c r="BP580361" s="90"/>
    </row>
    <row r="580362" spans="68:68" customFormat="1">
      <c r="BP580362" s="90"/>
    </row>
    <row r="580363" spans="68:68" customFormat="1">
      <c r="BP580363" s="90"/>
    </row>
    <row r="580364" spans="68:68" customFormat="1">
      <c r="BP580364" s="90"/>
    </row>
    <row r="580365" spans="68:68" customFormat="1">
      <c r="BP580365" s="90"/>
    </row>
    <row r="580366" spans="68:68" customFormat="1">
      <c r="BP580366" s="90"/>
    </row>
    <row r="580367" spans="68:68" customFormat="1">
      <c r="BP580367" s="90"/>
    </row>
    <row r="580368" spans="68:68" customFormat="1">
      <c r="BP580368" s="90"/>
    </row>
    <row r="580369" spans="68:68" customFormat="1">
      <c r="BP580369" s="90"/>
    </row>
    <row r="580370" spans="68:68" customFormat="1">
      <c r="BP580370" s="90"/>
    </row>
    <row r="580371" spans="68:68" customFormat="1">
      <c r="BP580371" s="90"/>
    </row>
    <row r="580372" spans="68:68" customFormat="1">
      <c r="BP580372" s="90"/>
    </row>
    <row r="580373" spans="68:68" customFormat="1">
      <c r="BP580373" s="90"/>
    </row>
    <row r="580374" spans="68:68" customFormat="1">
      <c r="BP580374" s="90"/>
    </row>
    <row r="580375" spans="68:68" customFormat="1">
      <c r="BP580375" s="90"/>
    </row>
    <row r="580376" spans="68:68" customFormat="1">
      <c r="BP580376" s="90"/>
    </row>
    <row r="580377" spans="68:68" customFormat="1">
      <c r="BP580377" s="90"/>
    </row>
    <row r="580378" spans="68:68" customFormat="1">
      <c r="BP580378" s="90"/>
    </row>
    <row r="580379" spans="68:68" customFormat="1">
      <c r="BP580379" s="90"/>
    </row>
    <row r="580380" spans="68:68" customFormat="1">
      <c r="BP580380" s="90"/>
    </row>
    <row r="580381" spans="68:68" customFormat="1">
      <c r="BP580381" s="90"/>
    </row>
    <row r="580382" spans="68:68" customFormat="1">
      <c r="BP580382" s="90"/>
    </row>
    <row r="580383" spans="68:68" customFormat="1">
      <c r="BP580383" s="90"/>
    </row>
    <row r="580384" spans="68:68" customFormat="1">
      <c r="BP580384" s="90"/>
    </row>
    <row r="580385" spans="68:68" customFormat="1">
      <c r="BP580385" s="90"/>
    </row>
    <row r="580386" spans="68:68" customFormat="1">
      <c r="BP580386" s="90"/>
    </row>
    <row r="580387" spans="68:68" customFormat="1">
      <c r="BP580387" s="90"/>
    </row>
    <row r="580388" spans="68:68" customFormat="1">
      <c r="BP580388" s="90"/>
    </row>
    <row r="580389" spans="68:68" customFormat="1">
      <c r="BP580389" s="90"/>
    </row>
    <row r="580390" spans="68:68" customFormat="1">
      <c r="BP580390" s="90"/>
    </row>
    <row r="580391" spans="68:68" customFormat="1">
      <c r="BP580391" s="90"/>
    </row>
    <row r="580392" spans="68:68" customFormat="1">
      <c r="BP580392" s="90"/>
    </row>
    <row r="580393" spans="68:68" customFormat="1">
      <c r="BP580393" s="90"/>
    </row>
    <row r="580394" spans="68:68" customFormat="1">
      <c r="BP580394" s="90"/>
    </row>
    <row r="580395" spans="68:68" customFormat="1">
      <c r="BP580395" s="90"/>
    </row>
    <row r="580396" spans="68:68" customFormat="1">
      <c r="BP580396" s="90"/>
    </row>
    <row r="580397" spans="68:68" customFormat="1">
      <c r="BP580397" s="90"/>
    </row>
    <row r="580398" spans="68:68" customFormat="1">
      <c r="BP580398" s="90"/>
    </row>
    <row r="580399" spans="68:68" customFormat="1">
      <c r="BP580399" s="90"/>
    </row>
    <row r="580400" spans="68:68" customFormat="1">
      <c r="BP580400" s="90"/>
    </row>
    <row r="580401" spans="68:68" customFormat="1">
      <c r="BP580401" s="90"/>
    </row>
    <row r="580402" spans="68:68" customFormat="1">
      <c r="BP580402" s="90"/>
    </row>
    <row r="580403" spans="68:68" customFormat="1">
      <c r="BP580403" s="90"/>
    </row>
    <row r="580404" spans="68:68" customFormat="1">
      <c r="BP580404" s="90"/>
    </row>
    <row r="580405" spans="68:68" customFormat="1">
      <c r="BP580405" s="90"/>
    </row>
    <row r="580406" spans="68:68" customFormat="1">
      <c r="BP580406" s="90"/>
    </row>
    <row r="580407" spans="68:68" customFormat="1">
      <c r="BP580407" s="90"/>
    </row>
    <row r="580408" spans="68:68" customFormat="1">
      <c r="BP580408" s="90"/>
    </row>
    <row r="580409" spans="68:68" customFormat="1">
      <c r="BP580409" s="90"/>
    </row>
    <row r="580410" spans="68:68" customFormat="1">
      <c r="BP580410" s="90"/>
    </row>
    <row r="580411" spans="68:68" customFormat="1">
      <c r="BP580411" s="90"/>
    </row>
    <row r="580412" spans="68:68" customFormat="1">
      <c r="BP580412" s="90"/>
    </row>
    <row r="580413" spans="68:68" customFormat="1">
      <c r="BP580413" s="90"/>
    </row>
    <row r="580414" spans="68:68" customFormat="1">
      <c r="BP580414" s="90"/>
    </row>
    <row r="580415" spans="68:68" customFormat="1">
      <c r="BP580415" s="90"/>
    </row>
    <row r="580416" spans="68:68" customFormat="1">
      <c r="BP580416" s="90"/>
    </row>
    <row r="580417" spans="68:68" customFormat="1">
      <c r="BP580417" s="90"/>
    </row>
    <row r="580418" spans="68:68" customFormat="1">
      <c r="BP580418" s="90"/>
    </row>
    <row r="580419" spans="68:68" customFormat="1">
      <c r="BP580419" s="90"/>
    </row>
    <row r="580420" spans="68:68" customFormat="1">
      <c r="BP580420" s="90"/>
    </row>
    <row r="580421" spans="68:68" customFormat="1">
      <c r="BP580421" s="90"/>
    </row>
    <row r="580422" spans="68:68" customFormat="1">
      <c r="BP580422" s="90"/>
    </row>
    <row r="580423" spans="68:68" customFormat="1">
      <c r="BP580423" s="90"/>
    </row>
    <row r="580424" spans="68:68" customFormat="1">
      <c r="BP580424" s="90"/>
    </row>
    <row r="580425" spans="68:68" customFormat="1">
      <c r="BP580425" s="90"/>
    </row>
    <row r="580426" spans="68:68" customFormat="1">
      <c r="BP580426" s="90"/>
    </row>
    <row r="580427" spans="68:68" customFormat="1">
      <c r="BP580427" s="90"/>
    </row>
    <row r="580428" spans="68:68" customFormat="1">
      <c r="BP580428" s="90"/>
    </row>
    <row r="580429" spans="68:68" customFormat="1">
      <c r="BP580429" s="90"/>
    </row>
    <row r="580430" spans="68:68" customFormat="1">
      <c r="BP580430" s="90"/>
    </row>
    <row r="580431" spans="68:68" customFormat="1">
      <c r="BP580431" s="90"/>
    </row>
    <row r="580432" spans="68:68" customFormat="1">
      <c r="BP580432" s="90"/>
    </row>
    <row r="580433" spans="68:68" customFormat="1">
      <c r="BP580433" s="90"/>
    </row>
    <row r="580434" spans="68:68" customFormat="1">
      <c r="BP580434" s="90"/>
    </row>
    <row r="580435" spans="68:68" customFormat="1">
      <c r="BP580435" s="90"/>
    </row>
    <row r="580436" spans="68:68" customFormat="1">
      <c r="BP580436" s="90"/>
    </row>
    <row r="580437" spans="68:68" customFormat="1">
      <c r="BP580437" s="90"/>
    </row>
    <row r="580438" spans="68:68" customFormat="1">
      <c r="BP580438" s="90"/>
    </row>
    <row r="580439" spans="68:68" customFormat="1">
      <c r="BP580439" s="90"/>
    </row>
    <row r="580440" spans="68:68" customFormat="1">
      <c r="BP580440" s="90"/>
    </row>
    <row r="580441" spans="68:68" customFormat="1">
      <c r="BP580441" s="90"/>
    </row>
    <row r="580442" spans="68:68" customFormat="1">
      <c r="BP580442" s="90"/>
    </row>
    <row r="580443" spans="68:68" customFormat="1">
      <c r="BP580443" s="90"/>
    </row>
    <row r="580444" spans="68:68" customFormat="1">
      <c r="BP580444" s="90"/>
    </row>
    <row r="580445" spans="68:68" customFormat="1">
      <c r="BP580445" s="90"/>
    </row>
    <row r="580446" spans="68:68" customFormat="1">
      <c r="BP580446" s="90"/>
    </row>
    <row r="580447" spans="68:68" customFormat="1">
      <c r="BP580447" s="90"/>
    </row>
    <row r="580448" spans="68:68" customFormat="1">
      <c r="BP580448" s="90"/>
    </row>
    <row r="580449" spans="68:68" customFormat="1">
      <c r="BP580449" s="90"/>
    </row>
    <row r="580450" spans="68:68" customFormat="1">
      <c r="BP580450" s="90"/>
    </row>
    <row r="580451" spans="68:68" customFormat="1">
      <c r="BP580451" s="90"/>
    </row>
    <row r="580452" spans="68:68" customFormat="1">
      <c r="BP580452" s="90"/>
    </row>
    <row r="580453" spans="68:68" customFormat="1">
      <c r="BP580453" s="90"/>
    </row>
    <row r="580454" spans="68:68" customFormat="1">
      <c r="BP580454" s="90"/>
    </row>
    <row r="580455" spans="68:68" customFormat="1">
      <c r="BP580455" s="90"/>
    </row>
    <row r="580456" spans="68:68" customFormat="1">
      <c r="BP580456" s="90"/>
    </row>
    <row r="580457" spans="68:68" customFormat="1">
      <c r="BP580457" s="90"/>
    </row>
    <row r="580458" spans="68:68" customFormat="1">
      <c r="BP580458" s="90"/>
    </row>
    <row r="580459" spans="68:68" customFormat="1">
      <c r="BP580459" s="90"/>
    </row>
    <row r="580460" spans="68:68" customFormat="1">
      <c r="BP580460" s="90"/>
    </row>
    <row r="580461" spans="68:68" customFormat="1">
      <c r="BP580461" s="90"/>
    </row>
    <row r="580462" spans="68:68" customFormat="1">
      <c r="BP580462" s="90"/>
    </row>
    <row r="580463" spans="68:68" customFormat="1">
      <c r="BP580463" s="90"/>
    </row>
    <row r="580464" spans="68:68" customFormat="1">
      <c r="BP580464" s="90"/>
    </row>
    <row r="580465" spans="68:68" customFormat="1">
      <c r="BP580465" s="90"/>
    </row>
    <row r="580466" spans="68:68" customFormat="1">
      <c r="BP580466" s="90"/>
    </row>
    <row r="580467" spans="68:68" customFormat="1">
      <c r="BP580467" s="90"/>
    </row>
    <row r="580468" spans="68:68" customFormat="1">
      <c r="BP580468" s="90"/>
    </row>
    <row r="580469" spans="68:68" customFormat="1">
      <c r="BP580469" s="90"/>
    </row>
    <row r="580470" spans="68:68" customFormat="1">
      <c r="BP580470" s="90"/>
    </row>
    <row r="580471" spans="68:68" customFormat="1">
      <c r="BP580471" s="90"/>
    </row>
    <row r="580472" spans="68:68" customFormat="1">
      <c r="BP580472" s="90"/>
    </row>
    <row r="580473" spans="68:68" customFormat="1">
      <c r="BP580473" s="90"/>
    </row>
    <row r="580474" spans="68:68" customFormat="1">
      <c r="BP580474" s="90"/>
    </row>
    <row r="580475" spans="68:68" customFormat="1">
      <c r="BP580475" s="90"/>
    </row>
    <row r="580476" spans="68:68" customFormat="1">
      <c r="BP580476" s="90"/>
    </row>
    <row r="580477" spans="68:68" customFormat="1">
      <c r="BP580477" s="90"/>
    </row>
    <row r="580478" spans="68:68" customFormat="1">
      <c r="BP580478" s="90"/>
    </row>
    <row r="580479" spans="68:68" customFormat="1">
      <c r="BP580479" s="90"/>
    </row>
    <row r="580480" spans="68:68" customFormat="1">
      <c r="BP580480" s="90"/>
    </row>
    <row r="580481" spans="68:68" customFormat="1">
      <c r="BP580481" s="90"/>
    </row>
    <row r="580482" spans="68:68" customFormat="1">
      <c r="BP580482" s="90"/>
    </row>
    <row r="580483" spans="68:68" customFormat="1">
      <c r="BP580483" s="90"/>
    </row>
    <row r="580484" spans="68:68" customFormat="1">
      <c r="BP580484" s="90"/>
    </row>
    <row r="580485" spans="68:68" customFormat="1">
      <c r="BP580485" s="90"/>
    </row>
    <row r="580486" spans="68:68" customFormat="1">
      <c r="BP580486" s="90"/>
    </row>
    <row r="580487" spans="68:68" customFormat="1">
      <c r="BP580487" s="90"/>
    </row>
    <row r="580488" spans="68:68" customFormat="1">
      <c r="BP580488" s="90"/>
    </row>
    <row r="580489" spans="68:68" customFormat="1">
      <c r="BP580489" s="90"/>
    </row>
    <row r="580490" spans="68:68" customFormat="1">
      <c r="BP580490" s="90"/>
    </row>
    <row r="580491" spans="68:68" customFormat="1">
      <c r="BP580491" s="90"/>
    </row>
    <row r="580492" spans="68:68" customFormat="1">
      <c r="BP580492" s="90"/>
    </row>
    <row r="580493" spans="68:68" customFormat="1">
      <c r="BP580493" s="90"/>
    </row>
    <row r="580494" spans="68:68" customFormat="1">
      <c r="BP580494" s="90"/>
    </row>
    <row r="580495" spans="68:68" customFormat="1">
      <c r="BP580495" s="90"/>
    </row>
    <row r="580496" spans="68:68" customFormat="1">
      <c r="BP580496" s="90"/>
    </row>
    <row r="580497" spans="68:68" customFormat="1">
      <c r="BP580497" s="90"/>
    </row>
    <row r="580498" spans="68:68" customFormat="1">
      <c r="BP580498" s="90"/>
    </row>
    <row r="580499" spans="68:68" customFormat="1">
      <c r="BP580499" s="90"/>
    </row>
    <row r="580500" spans="68:68" customFormat="1">
      <c r="BP580500" s="90"/>
    </row>
    <row r="580501" spans="68:68" customFormat="1">
      <c r="BP580501" s="90"/>
    </row>
    <row r="580502" spans="68:68" customFormat="1">
      <c r="BP580502" s="90"/>
    </row>
    <row r="580503" spans="68:68" customFormat="1">
      <c r="BP580503" s="90"/>
    </row>
    <row r="580504" spans="68:68" customFormat="1">
      <c r="BP580504" s="90"/>
    </row>
    <row r="580505" spans="68:68" customFormat="1">
      <c r="BP580505" s="90"/>
    </row>
    <row r="580506" spans="68:68" customFormat="1">
      <c r="BP580506" s="90"/>
    </row>
    <row r="580507" spans="68:68" customFormat="1">
      <c r="BP580507" s="90"/>
    </row>
    <row r="580508" spans="68:68" customFormat="1">
      <c r="BP580508" s="90"/>
    </row>
    <row r="580509" spans="68:68" customFormat="1">
      <c r="BP580509" s="90"/>
    </row>
    <row r="580510" spans="68:68" customFormat="1">
      <c r="BP580510" s="90"/>
    </row>
    <row r="580511" spans="68:68" customFormat="1">
      <c r="BP580511" s="90"/>
    </row>
    <row r="580512" spans="68:68" customFormat="1">
      <c r="BP580512" s="90"/>
    </row>
    <row r="580513" spans="68:68" customFormat="1">
      <c r="BP580513" s="90"/>
    </row>
    <row r="580514" spans="68:68" customFormat="1">
      <c r="BP580514" s="90"/>
    </row>
    <row r="580515" spans="68:68" customFormat="1">
      <c r="BP580515" s="90"/>
    </row>
    <row r="580516" spans="68:68" customFormat="1">
      <c r="BP580516" s="90"/>
    </row>
    <row r="580517" spans="68:68" customFormat="1">
      <c r="BP580517" s="90"/>
    </row>
    <row r="580518" spans="68:68" customFormat="1">
      <c r="BP580518" s="90"/>
    </row>
    <row r="580519" spans="68:68" customFormat="1">
      <c r="BP580519" s="90"/>
    </row>
    <row r="580520" spans="68:68" customFormat="1">
      <c r="BP580520" s="90"/>
    </row>
    <row r="580521" spans="68:68" customFormat="1">
      <c r="BP580521" s="90"/>
    </row>
    <row r="580522" spans="68:68" customFormat="1">
      <c r="BP580522" s="90"/>
    </row>
    <row r="580523" spans="68:68" customFormat="1">
      <c r="BP580523" s="90"/>
    </row>
    <row r="580524" spans="68:68" customFormat="1">
      <c r="BP580524" s="90"/>
    </row>
    <row r="580525" spans="68:68" customFormat="1">
      <c r="BP580525" s="90"/>
    </row>
    <row r="580526" spans="68:68" customFormat="1">
      <c r="BP580526" s="90"/>
    </row>
    <row r="580527" spans="68:68" customFormat="1">
      <c r="BP580527" s="90"/>
    </row>
    <row r="580528" spans="68:68" customFormat="1">
      <c r="BP580528" s="90"/>
    </row>
    <row r="580529" spans="68:68" customFormat="1">
      <c r="BP580529" s="90"/>
    </row>
    <row r="580530" spans="68:68" customFormat="1">
      <c r="BP580530" s="90"/>
    </row>
    <row r="580531" spans="68:68" customFormat="1">
      <c r="BP580531" s="90"/>
    </row>
    <row r="580532" spans="68:68" customFormat="1">
      <c r="BP580532" s="90"/>
    </row>
    <row r="580533" spans="68:68" customFormat="1">
      <c r="BP580533" s="90"/>
    </row>
    <row r="580534" spans="68:68" customFormat="1">
      <c r="BP580534" s="90"/>
    </row>
    <row r="580535" spans="68:68" customFormat="1">
      <c r="BP580535" s="90"/>
    </row>
    <row r="580536" spans="68:68" customFormat="1">
      <c r="BP580536" s="90"/>
    </row>
    <row r="580537" spans="68:68" customFormat="1">
      <c r="BP580537" s="90"/>
    </row>
    <row r="580538" spans="68:68" customFormat="1">
      <c r="BP580538" s="90"/>
    </row>
    <row r="580539" spans="68:68" customFormat="1">
      <c r="BP580539" s="90"/>
    </row>
    <row r="580540" spans="68:68" customFormat="1">
      <c r="BP580540" s="90"/>
    </row>
    <row r="580541" spans="68:68" customFormat="1">
      <c r="BP580541" s="90"/>
    </row>
    <row r="580542" spans="68:68" customFormat="1">
      <c r="BP580542" s="90"/>
    </row>
    <row r="580543" spans="68:68" customFormat="1">
      <c r="BP580543" s="90"/>
    </row>
    <row r="580544" spans="68:68" customFormat="1">
      <c r="BP580544" s="90"/>
    </row>
    <row r="580545" spans="68:68" customFormat="1">
      <c r="BP580545" s="90"/>
    </row>
    <row r="580546" spans="68:68" customFormat="1">
      <c r="BP580546" s="90"/>
    </row>
    <row r="580547" spans="68:68" customFormat="1">
      <c r="BP580547" s="90"/>
    </row>
    <row r="580548" spans="68:68" customFormat="1">
      <c r="BP580548" s="90"/>
    </row>
    <row r="580549" spans="68:68" customFormat="1">
      <c r="BP580549" s="90"/>
    </row>
    <row r="580550" spans="68:68" customFormat="1">
      <c r="BP580550" s="90"/>
    </row>
    <row r="580551" spans="68:68" customFormat="1">
      <c r="BP580551" s="90"/>
    </row>
    <row r="580552" spans="68:68" customFormat="1">
      <c r="BP580552" s="90"/>
    </row>
    <row r="580553" spans="68:68" customFormat="1">
      <c r="BP580553" s="90"/>
    </row>
    <row r="580554" spans="68:68" customFormat="1">
      <c r="BP580554" s="90"/>
    </row>
    <row r="580555" spans="68:68" customFormat="1">
      <c r="BP580555" s="90"/>
    </row>
    <row r="580556" spans="68:68" customFormat="1">
      <c r="BP580556" s="90"/>
    </row>
    <row r="580557" spans="68:68" customFormat="1">
      <c r="BP580557" s="90"/>
    </row>
    <row r="580558" spans="68:68" customFormat="1">
      <c r="BP580558" s="90"/>
    </row>
    <row r="580559" spans="68:68" customFormat="1">
      <c r="BP580559" s="90"/>
    </row>
    <row r="580560" spans="68:68" customFormat="1">
      <c r="BP580560" s="90"/>
    </row>
    <row r="580561" spans="68:68" customFormat="1">
      <c r="BP580561" s="90"/>
    </row>
    <row r="580562" spans="68:68" customFormat="1">
      <c r="BP580562" s="90"/>
    </row>
    <row r="580563" spans="68:68" customFormat="1">
      <c r="BP580563" s="90"/>
    </row>
    <row r="580564" spans="68:68" customFormat="1">
      <c r="BP580564" s="90"/>
    </row>
    <row r="580565" spans="68:68" customFormat="1">
      <c r="BP580565" s="90"/>
    </row>
    <row r="580566" spans="68:68" customFormat="1">
      <c r="BP580566" s="90"/>
    </row>
    <row r="580567" spans="68:68" customFormat="1">
      <c r="BP580567" s="90"/>
    </row>
    <row r="580568" spans="68:68" customFormat="1">
      <c r="BP580568" s="90"/>
    </row>
    <row r="580569" spans="68:68" customFormat="1">
      <c r="BP580569" s="90"/>
    </row>
    <row r="580570" spans="68:68" customFormat="1">
      <c r="BP580570" s="90"/>
    </row>
    <row r="580571" spans="68:68" customFormat="1">
      <c r="BP580571" s="90"/>
    </row>
    <row r="580572" spans="68:68" customFormat="1">
      <c r="BP580572" s="90"/>
    </row>
    <row r="580573" spans="68:68" customFormat="1">
      <c r="BP580573" s="90"/>
    </row>
    <row r="580574" spans="68:68" customFormat="1">
      <c r="BP580574" s="90"/>
    </row>
    <row r="580575" spans="68:68" customFormat="1">
      <c r="BP580575" s="90"/>
    </row>
    <row r="580576" spans="68:68" customFormat="1">
      <c r="BP580576" s="90"/>
    </row>
    <row r="580577" spans="68:68" customFormat="1">
      <c r="BP580577" s="90"/>
    </row>
    <row r="580578" spans="68:68" customFormat="1">
      <c r="BP580578" s="90"/>
    </row>
    <row r="580579" spans="68:68" customFormat="1">
      <c r="BP580579" s="90"/>
    </row>
    <row r="580580" spans="68:68" customFormat="1">
      <c r="BP580580" s="90"/>
    </row>
    <row r="580581" spans="68:68" customFormat="1">
      <c r="BP580581" s="90"/>
    </row>
    <row r="580582" spans="68:68" customFormat="1">
      <c r="BP580582" s="90"/>
    </row>
    <row r="580583" spans="68:68" customFormat="1">
      <c r="BP580583" s="90"/>
    </row>
    <row r="580584" spans="68:68" customFormat="1">
      <c r="BP580584" s="90"/>
    </row>
    <row r="580585" spans="68:68" customFormat="1">
      <c r="BP580585" s="90"/>
    </row>
    <row r="580586" spans="68:68" customFormat="1">
      <c r="BP580586" s="90"/>
    </row>
    <row r="580587" spans="68:68" customFormat="1">
      <c r="BP580587" s="90"/>
    </row>
    <row r="580588" spans="68:68" customFormat="1">
      <c r="BP580588" s="90"/>
    </row>
    <row r="580589" spans="68:68" customFormat="1">
      <c r="BP580589" s="90"/>
    </row>
    <row r="580590" spans="68:68" customFormat="1">
      <c r="BP580590" s="90"/>
    </row>
    <row r="580591" spans="68:68" customFormat="1">
      <c r="BP580591" s="90"/>
    </row>
    <row r="580592" spans="68:68" customFormat="1">
      <c r="BP580592" s="90"/>
    </row>
    <row r="580593" spans="68:68" customFormat="1">
      <c r="BP580593" s="90"/>
    </row>
    <row r="580594" spans="68:68" customFormat="1">
      <c r="BP580594" s="90"/>
    </row>
    <row r="580595" spans="68:68" customFormat="1">
      <c r="BP580595" s="90"/>
    </row>
    <row r="580596" spans="68:68" customFormat="1">
      <c r="BP580596" s="90"/>
    </row>
    <row r="580597" spans="68:68" customFormat="1">
      <c r="BP580597" s="90"/>
    </row>
    <row r="580598" spans="68:68" customFormat="1">
      <c r="BP580598" s="90"/>
    </row>
    <row r="580599" spans="68:68" customFormat="1">
      <c r="BP580599" s="90"/>
    </row>
    <row r="580600" spans="68:68" customFormat="1">
      <c r="BP580600" s="90"/>
    </row>
    <row r="580601" spans="68:68" customFormat="1">
      <c r="BP580601" s="90"/>
    </row>
    <row r="580602" spans="68:68" customFormat="1">
      <c r="BP580602" s="90"/>
    </row>
    <row r="580603" spans="68:68" customFormat="1">
      <c r="BP580603" s="90"/>
    </row>
    <row r="580604" spans="68:68" customFormat="1">
      <c r="BP580604" s="90"/>
    </row>
    <row r="580605" spans="68:68" customFormat="1">
      <c r="BP580605" s="90"/>
    </row>
    <row r="580606" spans="68:68" customFormat="1">
      <c r="BP580606" s="90"/>
    </row>
    <row r="580607" spans="68:68" customFormat="1">
      <c r="BP580607" s="90"/>
    </row>
    <row r="580608" spans="68:68" customFormat="1">
      <c r="BP580608" s="90"/>
    </row>
    <row r="580609" spans="68:68" customFormat="1">
      <c r="BP580609" s="90"/>
    </row>
    <row r="580610" spans="68:68" customFormat="1">
      <c r="BP580610" s="90"/>
    </row>
    <row r="580611" spans="68:68" customFormat="1">
      <c r="BP580611" s="90"/>
    </row>
    <row r="580612" spans="68:68" customFormat="1">
      <c r="BP580612" s="90"/>
    </row>
    <row r="580613" spans="68:68" customFormat="1">
      <c r="BP580613" s="90"/>
    </row>
    <row r="580614" spans="68:68" customFormat="1">
      <c r="BP580614" s="90"/>
    </row>
    <row r="580615" spans="68:68" customFormat="1">
      <c r="BP580615" s="90"/>
    </row>
    <row r="580616" spans="68:68" customFormat="1">
      <c r="BP580616" s="90"/>
    </row>
    <row r="580617" spans="68:68" customFormat="1">
      <c r="BP580617" s="90"/>
    </row>
    <row r="580618" spans="68:68" customFormat="1">
      <c r="BP580618" s="90"/>
    </row>
    <row r="580619" spans="68:68" customFormat="1">
      <c r="BP580619" s="90"/>
    </row>
    <row r="580620" spans="68:68" customFormat="1">
      <c r="BP580620" s="90"/>
    </row>
    <row r="580621" spans="68:68" customFormat="1">
      <c r="BP580621" s="90"/>
    </row>
    <row r="580622" spans="68:68" customFormat="1">
      <c r="BP580622" s="90"/>
    </row>
    <row r="580623" spans="68:68" customFormat="1">
      <c r="BP580623" s="90"/>
    </row>
    <row r="580624" spans="68:68" customFormat="1">
      <c r="BP580624" s="90"/>
    </row>
    <row r="580625" spans="68:68" customFormat="1">
      <c r="BP580625" s="90"/>
    </row>
    <row r="580626" spans="68:68" customFormat="1">
      <c r="BP580626" s="90"/>
    </row>
    <row r="580627" spans="68:68" customFormat="1">
      <c r="BP580627" s="90"/>
    </row>
    <row r="580628" spans="68:68" customFormat="1">
      <c r="BP580628" s="90"/>
    </row>
    <row r="580629" spans="68:68" customFormat="1">
      <c r="BP580629" s="90"/>
    </row>
    <row r="580630" spans="68:68" customFormat="1">
      <c r="BP580630" s="90"/>
    </row>
    <row r="580631" spans="68:68" customFormat="1">
      <c r="BP580631" s="90"/>
    </row>
    <row r="580632" spans="68:68" customFormat="1">
      <c r="BP580632" s="90"/>
    </row>
    <row r="580633" spans="68:68" customFormat="1">
      <c r="BP580633" s="90"/>
    </row>
    <row r="580634" spans="68:68" customFormat="1">
      <c r="BP580634" s="90"/>
    </row>
    <row r="580635" spans="68:68" customFormat="1">
      <c r="BP580635" s="90"/>
    </row>
    <row r="580636" spans="68:68" customFormat="1">
      <c r="BP580636" s="90"/>
    </row>
    <row r="580637" spans="68:68" customFormat="1">
      <c r="BP580637" s="90"/>
    </row>
    <row r="580638" spans="68:68" customFormat="1">
      <c r="BP580638" s="90"/>
    </row>
    <row r="580639" spans="68:68" customFormat="1">
      <c r="BP580639" s="90"/>
    </row>
    <row r="580640" spans="68:68" customFormat="1">
      <c r="BP580640" s="90"/>
    </row>
    <row r="580641" spans="68:68" customFormat="1">
      <c r="BP580641" s="90"/>
    </row>
    <row r="580642" spans="68:68" customFormat="1">
      <c r="BP580642" s="90"/>
    </row>
    <row r="580643" spans="68:68" customFormat="1">
      <c r="BP580643" s="90"/>
    </row>
    <row r="580644" spans="68:68" customFormat="1">
      <c r="BP580644" s="90"/>
    </row>
    <row r="580645" spans="68:68" customFormat="1">
      <c r="BP580645" s="90"/>
    </row>
    <row r="580646" spans="68:68" customFormat="1">
      <c r="BP580646" s="90"/>
    </row>
    <row r="580647" spans="68:68" customFormat="1">
      <c r="BP580647" s="90"/>
    </row>
    <row r="580648" spans="68:68" customFormat="1">
      <c r="BP580648" s="90"/>
    </row>
    <row r="580649" spans="68:68" customFormat="1">
      <c r="BP580649" s="90"/>
    </row>
    <row r="580650" spans="68:68" customFormat="1">
      <c r="BP580650" s="90"/>
    </row>
    <row r="580651" spans="68:68" customFormat="1">
      <c r="BP580651" s="90"/>
    </row>
    <row r="580652" spans="68:68" customFormat="1">
      <c r="BP580652" s="90"/>
    </row>
    <row r="580653" spans="68:68" customFormat="1">
      <c r="BP580653" s="90"/>
    </row>
    <row r="580654" spans="68:68" customFormat="1">
      <c r="BP580654" s="90"/>
    </row>
    <row r="580655" spans="68:68" customFormat="1">
      <c r="BP580655" s="90"/>
    </row>
    <row r="580656" spans="68:68" customFormat="1">
      <c r="BP580656" s="90"/>
    </row>
    <row r="580657" spans="68:68" customFormat="1">
      <c r="BP580657" s="90"/>
    </row>
    <row r="580658" spans="68:68" customFormat="1">
      <c r="BP580658" s="90"/>
    </row>
    <row r="580659" spans="68:68" customFormat="1">
      <c r="BP580659" s="90"/>
    </row>
    <row r="580660" spans="68:68" customFormat="1">
      <c r="BP580660" s="90"/>
    </row>
    <row r="580661" spans="68:68" customFormat="1">
      <c r="BP580661" s="90"/>
    </row>
    <row r="580662" spans="68:68" customFormat="1">
      <c r="BP580662" s="90"/>
    </row>
    <row r="580663" spans="68:68" customFormat="1">
      <c r="BP580663" s="90"/>
    </row>
    <row r="580664" spans="68:68" customFormat="1">
      <c r="BP580664" s="90"/>
    </row>
    <row r="580665" spans="68:68" customFormat="1">
      <c r="BP580665" s="90"/>
    </row>
    <row r="580666" spans="68:68" customFormat="1">
      <c r="BP580666" s="90"/>
    </row>
    <row r="580667" spans="68:68" customFormat="1">
      <c r="BP580667" s="90"/>
    </row>
    <row r="580668" spans="68:68" customFormat="1">
      <c r="BP580668" s="90"/>
    </row>
    <row r="580669" spans="68:68" customFormat="1">
      <c r="BP580669" s="90"/>
    </row>
    <row r="580670" spans="68:68" customFormat="1">
      <c r="BP580670" s="90"/>
    </row>
    <row r="580671" spans="68:68" customFormat="1">
      <c r="BP580671" s="90"/>
    </row>
    <row r="580672" spans="68:68" customFormat="1">
      <c r="BP580672" s="90"/>
    </row>
    <row r="580673" spans="68:68" customFormat="1">
      <c r="BP580673" s="90"/>
    </row>
    <row r="580674" spans="68:68" customFormat="1">
      <c r="BP580674" s="90"/>
    </row>
    <row r="580675" spans="68:68" customFormat="1">
      <c r="BP580675" s="90"/>
    </row>
    <row r="580676" spans="68:68" customFormat="1">
      <c r="BP580676" s="90"/>
    </row>
    <row r="580677" spans="68:68" customFormat="1">
      <c r="BP580677" s="90"/>
    </row>
    <row r="580678" spans="68:68" customFormat="1">
      <c r="BP580678" s="90"/>
    </row>
    <row r="580679" spans="68:68" customFormat="1">
      <c r="BP580679" s="90"/>
    </row>
    <row r="580680" spans="68:68" customFormat="1">
      <c r="BP580680" s="90"/>
    </row>
    <row r="580681" spans="68:68" customFormat="1">
      <c r="BP580681" s="90"/>
    </row>
    <row r="580682" spans="68:68" customFormat="1">
      <c r="BP580682" s="90"/>
    </row>
    <row r="580683" spans="68:68" customFormat="1">
      <c r="BP580683" s="90"/>
    </row>
    <row r="580684" spans="68:68" customFormat="1">
      <c r="BP580684" s="90"/>
    </row>
    <row r="580685" spans="68:68" customFormat="1">
      <c r="BP580685" s="90"/>
    </row>
    <row r="580686" spans="68:68" customFormat="1">
      <c r="BP580686" s="90"/>
    </row>
    <row r="580687" spans="68:68" customFormat="1">
      <c r="BP580687" s="90"/>
    </row>
    <row r="580688" spans="68:68" customFormat="1">
      <c r="BP580688" s="90"/>
    </row>
    <row r="580689" spans="68:68" customFormat="1">
      <c r="BP580689" s="90"/>
    </row>
    <row r="580690" spans="68:68" customFormat="1">
      <c r="BP580690" s="90"/>
    </row>
    <row r="580691" spans="68:68" customFormat="1">
      <c r="BP580691" s="90"/>
    </row>
    <row r="580692" spans="68:68" customFormat="1">
      <c r="BP580692" s="90"/>
    </row>
    <row r="580693" spans="68:68" customFormat="1">
      <c r="BP580693" s="90"/>
    </row>
    <row r="580694" spans="68:68" customFormat="1">
      <c r="BP580694" s="90"/>
    </row>
    <row r="580695" spans="68:68" customFormat="1">
      <c r="BP580695" s="90"/>
    </row>
    <row r="580696" spans="68:68" customFormat="1">
      <c r="BP580696" s="90"/>
    </row>
    <row r="580697" spans="68:68" customFormat="1">
      <c r="BP580697" s="90"/>
    </row>
    <row r="580698" spans="68:68" customFormat="1">
      <c r="BP580698" s="90"/>
    </row>
    <row r="580699" spans="68:68" customFormat="1">
      <c r="BP580699" s="90"/>
    </row>
    <row r="580700" spans="68:68" customFormat="1">
      <c r="BP580700" s="90"/>
    </row>
    <row r="580701" spans="68:68" customFormat="1">
      <c r="BP580701" s="90"/>
    </row>
    <row r="580702" spans="68:68" customFormat="1">
      <c r="BP580702" s="90"/>
    </row>
    <row r="580703" spans="68:68" customFormat="1">
      <c r="BP580703" s="90"/>
    </row>
    <row r="580704" spans="68:68" customFormat="1">
      <c r="BP580704" s="90"/>
    </row>
    <row r="580705" spans="68:68" customFormat="1">
      <c r="BP580705" s="90"/>
    </row>
    <row r="580706" spans="68:68" customFormat="1">
      <c r="BP580706" s="90"/>
    </row>
    <row r="580707" spans="68:68" customFormat="1">
      <c r="BP580707" s="90"/>
    </row>
    <row r="580708" spans="68:68" customFormat="1">
      <c r="BP580708" s="90"/>
    </row>
    <row r="580709" spans="68:68" customFormat="1">
      <c r="BP580709" s="90"/>
    </row>
    <row r="580710" spans="68:68" customFormat="1">
      <c r="BP580710" s="90"/>
    </row>
    <row r="580711" spans="68:68" customFormat="1">
      <c r="BP580711" s="90"/>
    </row>
    <row r="580712" spans="68:68" customFormat="1">
      <c r="BP580712" s="90"/>
    </row>
    <row r="580713" spans="68:68" customFormat="1">
      <c r="BP580713" s="90"/>
    </row>
    <row r="580714" spans="68:68" customFormat="1">
      <c r="BP580714" s="90"/>
    </row>
    <row r="580715" spans="68:68" customFormat="1">
      <c r="BP580715" s="90"/>
    </row>
    <row r="580716" spans="68:68" customFormat="1">
      <c r="BP580716" s="90"/>
    </row>
    <row r="580717" spans="68:68" customFormat="1">
      <c r="BP580717" s="90"/>
    </row>
    <row r="580718" spans="68:68" customFormat="1">
      <c r="BP580718" s="90"/>
    </row>
    <row r="580719" spans="68:68" customFormat="1">
      <c r="BP580719" s="90"/>
    </row>
    <row r="580720" spans="68:68" customFormat="1">
      <c r="BP580720" s="90"/>
    </row>
    <row r="580721" spans="68:68" customFormat="1">
      <c r="BP580721" s="90"/>
    </row>
    <row r="580722" spans="68:68" customFormat="1">
      <c r="BP580722" s="90"/>
    </row>
    <row r="580723" spans="68:68" customFormat="1">
      <c r="BP580723" s="90"/>
    </row>
    <row r="580724" spans="68:68" customFormat="1">
      <c r="BP580724" s="90"/>
    </row>
    <row r="580725" spans="68:68" customFormat="1">
      <c r="BP580725" s="90"/>
    </row>
    <row r="580726" spans="68:68" customFormat="1">
      <c r="BP580726" s="90"/>
    </row>
    <row r="580727" spans="68:68" customFormat="1">
      <c r="BP580727" s="90"/>
    </row>
    <row r="580728" spans="68:68" customFormat="1">
      <c r="BP580728" s="90"/>
    </row>
    <row r="580729" spans="68:68" customFormat="1">
      <c r="BP580729" s="90"/>
    </row>
    <row r="580730" spans="68:68" customFormat="1">
      <c r="BP580730" s="90"/>
    </row>
    <row r="580731" spans="68:68" customFormat="1">
      <c r="BP580731" s="90"/>
    </row>
    <row r="580732" spans="68:68" customFormat="1">
      <c r="BP580732" s="90"/>
    </row>
    <row r="580733" spans="68:68" customFormat="1">
      <c r="BP580733" s="90"/>
    </row>
    <row r="580734" spans="68:68" customFormat="1">
      <c r="BP580734" s="90"/>
    </row>
    <row r="580735" spans="68:68" customFormat="1">
      <c r="BP580735" s="90"/>
    </row>
    <row r="580736" spans="68:68" customFormat="1">
      <c r="BP580736" s="90"/>
    </row>
    <row r="580737" spans="68:68" customFormat="1">
      <c r="BP580737" s="90"/>
    </row>
    <row r="580738" spans="68:68" customFormat="1">
      <c r="BP580738" s="90"/>
    </row>
    <row r="580739" spans="68:68" customFormat="1">
      <c r="BP580739" s="90"/>
    </row>
    <row r="580740" spans="68:68" customFormat="1">
      <c r="BP580740" s="90"/>
    </row>
    <row r="580741" spans="68:68" customFormat="1">
      <c r="BP580741" s="90"/>
    </row>
    <row r="580742" spans="68:68" customFormat="1">
      <c r="BP580742" s="90"/>
    </row>
    <row r="580743" spans="68:68" customFormat="1">
      <c r="BP580743" s="90"/>
    </row>
    <row r="580744" spans="68:68" customFormat="1">
      <c r="BP580744" s="90"/>
    </row>
    <row r="580745" spans="68:68" customFormat="1">
      <c r="BP580745" s="90"/>
    </row>
    <row r="580746" spans="68:68" customFormat="1">
      <c r="BP580746" s="90"/>
    </row>
    <row r="580747" spans="68:68" customFormat="1">
      <c r="BP580747" s="90"/>
    </row>
    <row r="580748" spans="68:68" customFormat="1">
      <c r="BP580748" s="90"/>
    </row>
    <row r="580749" spans="68:68" customFormat="1">
      <c r="BP580749" s="90"/>
    </row>
    <row r="580750" spans="68:68" customFormat="1">
      <c r="BP580750" s="90"/>
    </row>
    <row r="580751" spans="68:68" customFormat="1">
      <c r="BP580751" s="90"/>
    </row>
    <row r="580752" spans="68:68" customFormat="1">
      <c r="BP580752" s="90"/>
    </row>
    <row r="580753" spans="68:68" customFormat="1">
      <c r="BP580753" s="90"/>
    </row>
    <row r="580754" spans="68:68" customFormat="1">
      <c r="BP580754" s="90"/>
    </row>
    <row r="580755" spans="68:68" customFormat="1">
      <c r="BP580755" s="90"/>
    </row>
    <row r="580756" spans="68:68" customFormat="1">
      <c r="BP580756" s="90"/>
    </row>
    <row r="580757" spans="68:68" customFormat="1">
      <c r="BP580757" s="90"/>
    </row>
    <row r="580758" spans="68:68" customFormat="1">
      <c r="BP580758" s="90"/>
    </row>
    <row r="580759" spans="68:68" customFormat="1">
      <c r="BP580759" s="90"/>
    </row>
    <row r="580760" spans="68:68" customFormat="1">
      <c r="BP580760" s="90"/>
    </row>
    <row r="580761" spans="68:68" customFormat="1">
      <c r="BP580761" s="90"/>
    </row>
    <row r="580762" spans="68:68" customFormat="1">
      <c r="BP580762" s="90"/>
    </row>
    <row r="580763" spans="68:68" customFormat="1">
      <c r="BP580763" s="90"/>
    </row>
    <row r="580764" spans="68:68" customFormat="1">
      <c r="BP580764" s="90"/>
    </row>
    <row r="580765" spans="68:68" customFormat="1">
      <c r="BP580765" s="90"/>
    </row>
    <row r="580766" spans="68:68" customFormat="1">
      <c r="BP580766" s="90"/>
    </row>
    <row r="580767" spans="68:68" customFormat="1">
      <c r="BP580767" s="90"/>
    </row>
    <row r="580768" spans="68:68" customFormat="1">
      <c r="BP580768" s="90"/>
    </row>
    <row r="580769" spans="68:68" customFormat="1">
      <c r="BP580769" s="90"/>
    </row>
    <row r="580770" spans="68:68" customFormat="1">
      <c r="BP580770" s="90"/>
    </row>
    <row r="580771" spans="68:68" customFormat="1">
      <c r="BP580771" s="90"/>
    </row>
    <row r="580772" spans="68:68" customFormat="1">
      <c r="BP580772" s="90"/>
    </row>
    <row r="580773" spans="68:68" customFormat="1">
      <c r="BP580773" s="90"/>
    </row>
    <row r="580774" spans="68:68" customFormat="1">
      <c r="BP580774" s="90"/>
    </row>
    <row r="580775" spans="68:68" customFormat="1">
      <c r="BP580775" s="90"/>
    </row>
    <row r="580776" spans="68:68" customFormat="1">
      <c r="BP580776" s="90"/>
    </row>
    <row r="580777" spans="68:68" customFormat="1">
      <c r="BP580777" s="90"/>
    </row>
    <row r="580778" spans="68:68" customFormat="1">
      <c r="BP580778" s="90"/>
    </row>
    <row r="580779" spans="68:68" customFormat="1">
      <c r="BP580779" s="90"/>
    </row>
    <row r="580780" spans="68:68" customFormat="1">
      <c r="BP580780" s="90"/>
    </row>
    <row r="580781" spans="68:68" customFormat="1">
      <c r="BP580781" s="90"/>
    </row>
    <row r="580782" spans="68:68" customFormat="1">
      <c r="BP580782" s="90"/>
    </row>
    <row r="580783" spans="68:68" customFormat="1">
      <c r="BP580783" s="90"/>
    </row>
    <row r="580784" spans="68:68" customFormat="1">
      <c r="BP580784" s="90"/>
    </row>
    <row r="580785" spans="68:68" customFormat="1">
      <c r="BP580785" s="90"/>
    </row>
    <row r="580786" spans="68:68" customFormat="1">
      <c r="BP580786" s="90"/>
    </row>
    <row r="580787" spans="68:68" customFormat="1">
      <c r="BP580787" s="90"/>
    </row>
    <row r="580788" spans="68:68" customFormat="1">
      <c r="BP580788" s="90"/>
    </row>
    <row r="580789" spans="68:68" customFormat="1">
      <c r="BP580789" s="90"/>
    </row>
    <row r="580790" spans="68:68" customFormat="1">
      <c r="BP580790" s="90"/>
    </row>
    <row r="580791" spans="68:68" customFormat="1">
      <c r="BP580791" s="90"/>
    </row>
    <row r="580792" spans="68:68" customFormat="1">
      <c r="BP580792" s="90"/>
    </row>
    <row r="580793" spans="68:68" customFormat="1">
      <c r="BP580793" s="90"/>
    </row>
    <row r="580794" spans="68:68" customFormat="1">
      <c r="BP580794" s="90"/>
    </row>
    <row r="580795" spans="68:68" customFormat="1">
      <c r="BP580795" s="90"/>
    </row>
    <row r="580796" spans="68:68" customFormat="1">
      <c r="BP580796" s="90"/>
    </row>
    <row r="580797" spans="68:68" customFormat="1">
      <c r="BP580797" s="90"/>
    </row>
    <row r="580798" spans="68:68" customFormat="1">
      <c r="BP580798" s="90"/>
    </row>
    <row r="580799" spans="68:68" customFormat="1">
      <c r="BP580799" s="90"/>
    </row>
    <row r="580800" spans="68:68" customFormat="1">
      <c r="BP580800" s="90"/>
    </row>
    <row r="580801" spans="68:68" customFormat="1">
      <c r="BP580801" s="90"/>
    </row>
    <row r="580802" spans="68:68" customFormat="1">
      <c r="BP580802" s="90"/>
    </row>
    <row r="580803" spans="68:68" customFormat="1">
      <c r="BP580803" s="90"/>
    </row>
    <row r="580804" spans="68:68" customFormat="1">
      <c r="BP580804" s="90"/>
    </row>
    <row r="580805" spans="68:68" customFormat="1">
      <c r="BP580805" s="90"/>
    </row>
    <row r="580806" spans="68:68" customFormat="1">
      <c r="BP580806" s="90"/>
    </row>
    <row r="580807" spans="68:68" customFormat="1">
      <c r="BP580807" s="90"/>
    </row>
    <row r="580808" spans="68:68" customFormat="1">
      <c r="BP580808" s="90"/>
    </row>
    <row r="580809" spans="68:68" customFormat="1">
      <c r="BP580809" s="90"/>
    </row>
    <row r="580810" spans="68:68" customFormat="1">
      <c r="BP580810" s="90"/>
    </row>
    <row r="580811" spans="68:68" customFormat="1">
      <c r="BP580811" s="90"/>
    </row>
    <row r="580812" spans="68:68" customFormat="1">
      <c r="BP580812" s="90"/>
    </row>
    <row r="580813" spans="68:68" customFormat="1">
      <c r="BP580813" s="90"/>
    </row>
    <row r="580814" spans="68:68" customFormat="1">
      <c r="BP580814" s="90"/>
    </row>
    <row r="580815" spans="68:68" customFormat="1">
      <c r="BP580815" s="90"/>
    </row>
    <row r="580816" spans="68:68" customFormat="1">
      <c r="BP580816" s="90"/>
    </row>
    <row r="580817" spans="68:68" customFormat="1">
      <c r="BP580817" s="90"/>
    </row>
    <row r="580818" spans="68:68" customFormat="1">
      <c r="BP580818" s="90"/>
    </row>
    <row r="580819" spans="68:68" customFormat="1">
      <c r="BP580819" s="90"/>
    </row>
    <row r="580820" spans="68:68" customFormat="1">
      <c r="BP580820" s="90"/>
    </row>
    <row r="580821" spans="68:68" customFormat="1">
      <c r="BP580821" s="90"/>
    </row>
    <row r="580822" spans="68:68" customFormat="1">
      <c r="BP580822" s="90"/>
    </row>
    <row r="580823" spans="68:68" customFormat="1">
      <c r="BP580823" s="90"/>
    </row>
    <row r="580824" spans="68:68" customFormat="1">
      <c r="BP580824" s="90"/>
    </row>
    <row r="580825" spans="68:68" customFormat="1">
      <c r="BP580825" s="90"/>
    </row>
    <row r="580826" spans="68:68" customFormat="1">
      <c r="BP580826" s="90"/>
    </row>
    <row r="580827" spans="68:68" customFormat="1">
      <c r="BP580827" s="90"/>
    </row>
    <row r="580828" spans="68:68" customFormat="1">
      <c r="BP580828" s="90"/>
    </row>
    <row r="580829" spans="68:68" customFormat="1">
      <c r="BP580829" s="90"/>
    </row>
    <row r="580830" spans="68:68" customFormat="1">
      <c r="BP580830" s="90"/>
    </row>
    <row r="580831" spans="68:68" customFormat="1">
      <c r="BP580831" s="90"/>
    </row>
    <row r="580832" spans="68:68" customFormat="1">
      <c r="BP580832" s="90"/>
    </row>
    <row r="580833" spans="68:68" customFormat="1">
      <c r="BP580833" s="90"/>
    </row>
    <row r="580834" spans="68:68" customFormat="1">
      <c r="BP580834" s="90"/>
    </row>
    <row r="580835" spans="68:68" customFormat="1">
      <c r="BP580835" s="90"/>
    </row>
    <row r="580836" spans="68:68" customFormat="1">
      <c r="BP580836" s="90"/>
    </row>
    <row r="580837" spans="68:68" customFormat="1">
      <c r="BP580837" s="90"/>
    </row>
    <row r="580838" spans="68:68" customFormat="1">
      <c r="BP580838" s="90"/>
    </row>
    <row r="580839" spans="68:68" customFormat="1">
      <c r="BP580839" s="90"/>
    </row>
    <row r="580840" spans="68:68" customFormat="1">
      <c r="BP580840" s="90"/>
    </row>
    <row r="580841" spans="68:68" customFormat="1">
      <c r="BP580841" s="90"/>
    </row>
    <row r="580842" spans="68:68" customFormat="1">
      <c r="BP580842" s="90"/>
    </row>
    <row r="580843" spans="68:68" customFormat="1">
      <c r="BP580843" s="90"/>
    </row>
    <row r="580844" spans="68:68" customFormat="1">
      <c r="BP580844" s="90"/>
    </row>
    <row r="580845" spans="68:68" customFormat="1">
      <c r="BP580845" s="90"/>
    </row>
    <row r="580846" spans="68:68" customFormat="1">
      <c r="BP580846" s="90"/>
    </row>
    <row r="580847" spans="68:68" customFormat="1">
      <c r="BP580847" s="90"/>
    </row>
    <row r="580848" spans="68:68" customFormat="1">
      <c r="BP580848" s="90"/>
    </row>
    <row r="580849" spans="68:68" customFormat="1">
      <c r="BP580849" s="90"/>
    </row>
    <row r="580850" spans="68:68" customFormat="1">
      <c r="BP580850" s="90"/>
    </row>
    <row r="580851" spans="68:68" customFormat="1">
      <c r="BP580851" s="90"/>
    </row>
    <row r="580852" spans="68:68" customFormat="1">
      <c r="BP580852" s="90"/>
    </row>
    <row r="580853" spans="68:68" customFormat="1">
      <c r="BP580853" s="90"/>
    </row>
    <row r="580854" spans="68:68" customFormat="1">
      <c r="BP580854" s="90"/>
    </row>
    <row r="580855" spans="68:68" customFormat="1">
      <c r="BP580855" s="90"/>
    </row>
    <row r="580856" spans="68:68" customFormat="1">
      <c r="BP580856" s="90"/>
    </row>
    <row r="580857" spans="68:68" customFormat="1">
      <c r="BP580857" s="90"/>
    </row>
    <row r="580858" spans="68:68" customFormat="1">
      <c r="BP580858" s="90"/>
    </row>
    <row r="580859" spans="68:68" customFormat="1">
      <c r="BP580859" s="90"/>
    </row>
    <row r="580860" spans="68:68" customFormat="1">
      <c r="BP580860" s="90"/>
    </row>
    <row r="580861" spans="68:68" customFormat="1">
      <c r="BP580861" s="90"/>
    </row>
    <row r="580862" spans="68:68" customFormat="1">
      <c r="BP580862" s="90"/>
    </row>
    <row r="580863" spans="68:68" customFormat="1">
      <c r="BP580863" s="90"/>
    </row>
    <row r="580864" spans="68:68" customFormat="1">
      <c r="BP580864" s="90"/>
    </row>
    <row r="580865" spans="68:68" customFormat="1">
      <c r="BP580865" s="90"/>
    </row>
    <row r="580866" spans="68:68" customFormat="1">
      <c r="BP580866" s="90"/>
    </row>
    <row r="580867" spans="68:68" customFormat="1">
      <c r="BP580867" s="90"/>
    </row>
    <row r="580868" spans="68:68" customFormat="1">
      <c r="BP580868" s="90"/>
    </row>
    <row r="580869" spans="68:68" customFormat="1">
      <c r="BP580869" s="90"/>
    </row>
    <row r="580870" spans="68:68" customFormat="1">
      <c r="BP580870" s="90"/>
    </row>
    <row r="580871" spans="68:68" customFormat="1">
      <c r="BP580871" s="90"/>
    </row>
    <row r="580872" spans="68:68" customFormat="1">
      <c r="BP580872" s="90"/>
    </row>
    <row r="580873" spans="68:68" customFormat="1">
      <c r="BP580873" s="90"/>
    </row>
    <row r="580874" spans="68:68" customFormat="1">
      <c r="BP580874" s="90"/>
    </row>
    <row r="580875" spans="68:68" customFormat="1">
      <c r="BP580875" s="90"/>
    </row>
    <row r="580876" spans="68:68" customFormat="1">
      <c r="BP580876" s="90"/>
    </row>
    <row r="580877" spans="68:68" customFormat="1">
      <c r="BP580877" s="90"/>
    </row>
    <row r="580878" spans="68:68" customFormat="1">
      <c r="BP580878" s="90"/>
    </row>
    <row r="580879" spans="68:68" customFormat="1">
      <c r="BP580879" s="90"/>
    </row>
    <row r="580880" spans="68:68" customFormat="1">
      <c r="BP580880" s="90"/>
    </row>
    <row r="580881" spans="68:68" customFormat="1">
      <c r="BP580881" s="90"/>
    </row>
    <row r="580882" spans="68:68" customFormat="1">
      <c r="BP580882" s="90"/>
    </row>
    <row r="580883" spans="68:68" customFormat="1">
      <c r="BP580883" s="90"/>
    </row>
    <row r="580884" spans="68:68" customFormat="1">
      <c r="BP580884" s="90"/>
    </row>
    <row r="580885" spans="68:68" customFormat="1">
      <c r="BP580885" s="90"/>
    </row>
    <row r="580886" spans="68:68" customFormat="1">
      <c r="BP580886" s="90"/>
    </row>
    <row r="580887" spans="68:68" customFormat="1">
      <c r="BP580887" s="90"/>
    </row>
    <row r="580888" spans="68:68" customFormat="1">
      <c r="BP580888" s="90"/>
    </row>
    <row r="580889" spans="68:68" customFormat="1">
      <c r="BP580889" s="90"/>
    </row>
    <row r="580890" spans="68:68" customFormat="1">
      <c r="BP580890" s="90"/>
    </row>
    <row r="580891" spans="68:68" customFormat="1">
      <c r="BP580891" s="90"/>
    </row>
    <row r="580892" spans="68:68" customFormat="1">
      <c r="BP580892" s="90"/>
    </row>
    <row r="580893" spans="68:68" customFormat="1">
      <c r="BP580893" s="90"/>
    </row>
    <row r="580894" spans="68:68" customFormat="1">
      <c r="BP580894" s="90"/>
    </row>
    <row r="580895" spans="68:68" customFormat="1">
      <c r="BP580895" s="90"/>
    </row>
    <row r="580896" spans="68:68" customFormat="1">
      <c r="BP580896" s="90"/>
    </row>
    <row r="580897" spans="68:68" customFormat="1">
      <c r="BP580897" s="90"/>
    </row>
    <row r="580898" spans="68:68" customFormat="1">
      <c r="BP580898" s="90"/>
    </row>
    <row r="580899" spans="68:68" customFormat="1">
      <c r="BP580899" s="90"/>
    </row>
    <row r="580900" spans="68:68" customFormat="1">
      <c r="BP580900" s="90"/>
    </row>
    <row r="580901" spans="68:68" customFormat="1">
      <c r="BP580901" s="90"/>
    </row>
    <row r="580902" spans="68:68" customFormat="1">
      <c r="BP580902" s="90"/>
    </row>
    <row r="580903" spans="68:68" customFormat="1">
      <c r="BP580903" s="90"/>
    </row>
    <row r="580904" spans="68:68" customFormat="1">
      <c r="BP580904" s="90"/>
    </row>
    <row r="580905" spans="68:68" customFormat="1">
      <c r="BP580905" s="90"/>
    </row>
    <row r="580906" spans="68:68" customFormat="1">
      <c r="BP580906" s="90"/>
    </row>
    <row r="580907" spans="68:68" customFormat="1">
      <c r="BP580907" s="90"/>
    </row>
    <row r="580908" spans="68:68" customFormat="1">
      <c r="BP580908" s="90"/>
    </row>
    <row r="580909" spans="68:68" customFormat="1">
      <c r="BP580909" s="90"/>
    </row>
    <row r="580910" spans="68:68" customFormat="1">
      <c r="BP580910" s="90"/>
    </row>
    <row r="580911" spans="68:68" customFormat="1">
      <c r="BP580911" s="90"/>
    </row>
    <row r="580912" spans="68:68" customFormat="1">
      <c r="BP580912" s="90"/>
    </row>
    <row r="580913" spans="68:68" customFormat="1">
      <c r="BP580913" s="90"/>
    </row>
    <row r="580914" spans="68:68" customFormat="1">
      <c r="BP580914" s="90"/>
    </row>
    <row r="580915" spans="68:68" customFormat="1">
      <c r="BP580915" s="90"/>
    </row>
    <row r="580916" spans="68:68" customFormat="1">
      <c r="BP580916" s="90"/>
    </row>
    <row r="580917" spans="68:68" customFormat="1">
      <c r="BP580917" s="90"/>
    </row>
    <row r="580918" spans="68:68" customFormat="1">
      <c r="BP580918" s="90"/>
    </row>
    <row r="580919" spans="68:68" customFormat="1">
      <c r="BP580919" s="90"/>
    </row>
    <row r="580920" spans="68:68" customFormat="1">
      <c r="BP580920" s="90"/>
    </row>
    <row r="580921" spans="68:68" customFormat="1">
      <c r="BP580921" s="90"/>
    </row>
    <row r="580922" spans="68:68" customFormat="1">
      <c r="BP580922" s="90"/>
    </row>
    <row r="580923" spans="68:68" customFormat="1">
      <c r="BP580923" s="90"/>
    </row>
    <row r="580924" spans="68:68" customFormat="1">
      <c r="BP580924" s="90"/>
    </row>
    <row r="580925" spans="68:68" customFormat="1">
      <c r="BP580925" s="90"/>
    </row>
    <row r="580926" spans="68:68" customFormat="1">
      <c r="BP580926" s="90"/>
    </row>
    <row r="580927" spans="68:68" customFormat="1">
      <c r="BP580927" s="90"/>
    </row>
    <row r="580928" spans="68:68" customFormat="1">
      <c r="BP580928" s="90"/>
    </row>
    <row r="580929" spans="68:68" customFormat="1">
      <c r="BP580929" s="90"/>
    </row>
    <row r="580930" spans="68:68" customFormat="1">
      <c r="BP580930" s="90"/>
    </row>
    <row r="580931" spans="68:68" customFormat="1">
      <c r="BP580931" s="90"/>
    </row>
    <row r="580932" spans="68:68" customFormat="1">
      <c r="BP580932" s="90"/>
    </row>
    <row r="580933" spans="68:68" customFormat="1">
      <c r="BP580933" s="90"/>
    </row>
    <row r="580934" spans="68:68" customFormat="1">
      <c r="BP580934" s="90"/>
    </row>
    <row r="580935" spans="68:68" customFormat="1">
      <c r="BP580935" s="90"/>
    </row>
    <row r="580936" spans="68:68" customFormat="1">
      <c r="BP580936" s="90"/>
    </row>
    <row r="580937" spans="68:68" customFormat="1">
      <c r="BP580937" s="90"/>
    </row>
    <row r="580938" spans="68:68" customFormat="1">
      <c r="BP580938" s="90"/>
    </row>
    <row r="580939" spans="68:68" customFormat="1">
      <c r="BP580939" s="90"/>
    </row>
    <row r="580940" spans="68:68" customFormat="1">
      <c r="BP580940" s="90"/>
    </row>
    <row r="580941" spans="68:68" customFormat="1">
      <c r="BP580941" s="90"/>
    </row>
    <row r="580942" spans="68:68" customFormat="1">
      <c r="BP580942" s="90"/>
    </row>
    <row r="580943" spans="68:68" customFormat="1">
      <c r="BP580943" s="90"/>
    </row>
    <row r="580944" spans="68:68" customFormat="1">
      <c r="BP580944" s="90"/>
    </row>
    <row r="580945" spans="68:68" customFormat="1">
      <c r="BP580945" s="90"/>
    </row>
    <row r="580946" spans="68:68" customFormat="1">
      <c r="BP580946" s="90"/>
    </row>
    <row r="580947" spans="68:68" customFormat="1">
      <c r="BP580947" s="90"/>
    </row>
    <row r="580948" spans="68:68" customFormat="1">
      <c r="BP580948" s="90"/>
    </row>
    <row r="580949" spans="68:68" customFormat="1">
      <c r="BP580949" s="90"/>
    </row>
    <row r="580950" spans="68:68" customFormat="1">
      <c r="BP580950" s="90"/>
    </row>
    <row r="580951" spans="68:68" customFormat="1">
      <c r="BP580951" s="90"/>
    </row>
    <row r="580952" spans="68:68" customFormat="1">
      <c r="BP580952" s="90"/>
    </row>
    <row r="580953" spans="68:68" customFormat="1">
      <c r="BP580953" s="90"/>
    </row>
    <row r="580954" spans="68:68" customFormat="1">
      <c r="BP580954" s="90"/>
    </row>
    <row r="580955" spans="68:68" customFormat="1">
      <c r="BP580955" s="90"/>
    </row>
    <row r="580956" spans="68:68" customFormat="1">
      <c r="BP580956" s="90"/>
    </row>
    <row r="580957" spans="68:68" customFormat="1">
      <c r="BP580957" s="90"/>
    </row>
    <row r="580958" spans="68:68" customFormat="1">
      <c r="BP580958" s="90"/>
    </row>
    <row r="580959" spans="68:68" customFormat="1">
      <c r="BP580959" s="90"/>
    </row>
    <row r="580960" spans="68:68" customFormat="1">
      <c r="BP580960" s="90"/>
    </row>
    <row r="580961" spans="68:68" customFormat="1">
      <c r="BP580961" s="90"/>
    </row>
    <row r="580962" spans="68:68" customFormat="1">
      <c r="BP580962" s="90"/>
    </row>
    <row r="580963" spans="68:68" customFormat="1">
      <c r="BP580963" s="90"/>
    </row>
    <row r="580964" spans="68:68" customFormat="1">
      <c r="BP580964" s="90"/>
    </row>
    <row r="580965" spans="68:68" customFormat="1">
      <c r="BP580965" s="90"/>
    </row>
    <row r="580966" spans="68:68" customFormat="1">
      <c r="BP580966" s="90"/>
    </row>
    <row r="580967" spans="68:68" customFormat="1">
      <c r="BP580967" s="90"/>
    </row>
    <row r="580968" spans="68:68" customFormat="1">
      <c r="BP580968" s="90"/>
    </row>
    <row r="580969" spans="68:68" customFormat="1">
      <c r="BP580969" s="90"/>
    </row>
    <row r="580970" spans="68:68" customFormat="1">
      <c r="BP580970" s="90"/>
    </row>
    <row r="580971" spans="68:68" customFormat="1">
      <c r="BP580971" s="90"/>
    </row>
    <row r="580972" spans="68:68" customFormat="1">
      <c r="BP580972" s="90"/>
    </row>
    <row r="580973" spans="68:68" customFormat="1">
      <c r="BP580973" s="90"/>
    </row>
    <row r="580974" spans="68:68" customFormat="1">
      <c r="BP580974" s="90"/>
    </row>
    <row r="580975" spans="68:68" customFormat="1">
      <c r="BP580975" s="90"/>
    </row>
    <row r="580976" spans="68:68" customFormat="1">
      <c r="BP580976" s="90"/>
    </row>
    <row r="580977" spans="68:68" customFormat="1">
      <c r="BP580977" s="90"/>
    </row>
    <row r="580978" spans="68:68" customFormat="1">
      <c r="BP580978" s="90"/>
    </row>
    <row r="580979" spans="68:68" customFormat="1">
      <c r="BP580979" s="90"/>
    </row>
    <row r="580980" spans="68:68" customFormat="1">
      <c r="BP580980" s="90"/>
    </row>
    <row r="580981" spans="68:68" customFormat="1">
      <c r="BP580981" s="90"/>
    </row>
    <row r="580982" spans="68:68" customFormat="1">
      <c r="BP580982" s="90"/>
    </row>
    <row r="580983" spans="68:68" customFormat="1">
      <c r="BP580983" s="90"/>
    </row>
    <row r="580984" spans="68:68" customFormat="1">
      <c r="BP580984" s="90"/>
    </row>
    <row r="580985" spans="68:68" customFormat="1">
      <c r="BP580985" s="90"/>
    </row>
    <row r="580986" spans="68:68" customFormat="1">
      <c r="BP580986" s="90"/>
    </row>
    <row r="580987" spans="68:68" customFormat="1">
      <c r="BP580987" s="90"/>
    </row>
    <row r="580988" spans="68:68" customFormat="1">
      <c r="BP580988" s="90"/>
    </row>
    <row r="580989" spans="68:68" customFormat="1">
      <c r="BP580989" s="90"/>
    </row>
    <row r="580990" spans="68:68" customFormat="1">
      <c r="BP580990" s="90"/>
    </row>
    <row r="580991" spans="68:68" customFormat="1">
      <c r="BP580991" s="90"/>
    </row>
    <row r="580992" spans="68:68" customFormat="1">
      <c r="BP580992" s="90"/>
    </row>
    <row r="580993" spans="68:68" customFormat="1">
      <c r="BP580993" s="90"/>
    </row>
    <row r="580994" spans="68:68" customFormat="1">
      <c r="BP580994" s="90"/>
    </row>
    <row r="580995" spans="68:68" customFormat="1">
      <c r="BP580995" s="90"/>
    </row>
    <row r="580996" spans="68:68" customFormat="1">
      <c r="BP580996" s="90"/>
    </row>
    <row r="580997" spans="68:68" customFormat="1">
      <c r="BP580997" s="90"/>
    </row>
    <row r="580998" spans="68:68" customFormat="1">
      <c r="BP580998" s="90"/>
    </row>
    <row r="580999" spans="68:68" customFormat="1">
      <c r="BP580999" s="90"/>
    </row>
    <row r="581000" spans="68:68" customFormat="1">
      <c r="BP581000" s="90"/>
    </row>
    <row r="581001" spans="68:68" customFormat="1">
      <c r="BP581001" s="90"/>
    </row>
    <row r="581002" spans="68:68" customFormat="1">
      <c r="BP581002" s="90"/>
    </row>
    <row r="581003" spans="68:68" customFormat="1">
      <c r="BP581003" s="90"/>
    </row>
    <row r="581004" spans="68:68" customFormat="1">
      <c r="BP581004" s="90"/>
    </row>
    <row r="581005" spans="68:68" customFormat="1">
      <c r="BP581005" s="90"/>
    </row>
    <row r="581006" spans="68:68" customFormat="1">
      <c r="BP581006" s="90"/>
    </row>
    <row r="581007" spans="68:68" customFormat="1">
      <c r="BP581007" s="90"/>
    </row>
    <row r="581008" spans="68:68" customFormat="1">
      <c r="BP581008" s="90"/>
    </row>
    <row r="581009" spans="68:68" customFormat="1">
      <c r="BP581009" s="90"/>
    </row>
    <row r="581010" spans="68:68" customFormat="1">
      <c r="BP581010" s="90"/>
    </row>
    <row r="581011" spans="68:68" customFormat="1">
      <c r="BP581011" s="90"/>
    </row>
    <row r="581012" spans="68:68" customFormat="1">
      <c r="BP581012" s="90"/>
    </row>
    <row r="581013" spans="68:68" customFormat="1">
      <c r="BP581013" s="90"/>
    </row>
    <row r="581014" spans="68:68" customFormat="1">
      <c r="BP581014" s="90"/>
    </row>
    <row r="581015" spans="68:68" customFormat="1">
      <c r="BP581015" s="90"/>
    </row>
    <row r="581016" spans="68:68" customFormat="1">
      <c r="BP581016" s="90"/>
    </row>
    <row r="581017" spans="68:68" customFormat="1">
      <c r="BP581017" s="90"/>
    </row>
    <row r="581018" spans="68:68" customFormat="1">
      <c r="BP581018" s="90"/>
    </row>
    <row r="581019" spans="68:68" customFormat="1">
      <c r="BP581019" s="90"/>
    </row>
    <row r="581020" spans="68:68" customFormat="1">
      <c r="BP581020" s="90"/>
    </row>
    <row r="581021" spans="68:68" customFormat="1">
      <c r="BP581021" s="90"/>
    </row>
    <row r="581022" spans="68:68" customFormat="1">
      <c r="BP581022" s="90"/>
    </row>
    <row r="581023" spans="68:68" customFormat="1">
      <c r="BP581023" s="90"/>
    </row>
    <row r="581024" spans="68:68" customFormat="1">
      <c r="BP581024" s="90"/>
    </row>
    <row r="581025" spans="68:68" customFormat="1">
      <c r="BP581025" s="90"/>
    </row>
    <row r="581026" spans="68:68" customFormat="1">
      <c r="BP581026" s="90"/>
    </row>
    <row r="581027" spans="68:68" customFormat="1">
      <c r="BP581027" s="90"/>
    </row>
    <row r="581028" spans="68:68" customFormat="1">
      <c r="BP581028" s="90"/>
    </row>
    <row r="581029" spans="68:68" customFormat="1">
      <c r="BP581029" s="90"/>
    </row>
    <row r="581030" spans="68:68" customFormat="1">
      <c r="BP581030" s="90"/>
    </row>
    <row r="581031" spans="68:68" customFormat="1">
      <c r="BP581031" s="90"/>
    </row>
    <row r="581032" spans="68:68" customFormat="1">
      <c r="BP581032" s="90"/>
    </row>
    <row r="581033" spans="68:68" customFormat="1">
      <c r="BP581033" s="90"/>
    </row>
    <row r="581034" spans="68:68" customFormat="1">
      <c r="BP581034" s="90"/>
    </row>
    <row r="581035" spans="68:68" customFormat="1">
      <c r="BP581035" s="90"/>
    </row>
    <row r="581036" spans="68:68" customFormat="1">
      <c r="BP581036" s="90"/>
    </row>
    <row r="581037" spans="68:68" customFormat="1">
      <c r="BP581037" s="90"/>
    </row>
    <row r="581038" spans="68:68" customFormat="1">
      <c r="BP581038" s="90"/>
    </row>
    <row r="581039" spans="68:68" customFormat="1">
      <c r="BP581039" s="90"/>
    </row>
    <row r="581040" spans="68:68" customFormat="1">
      <c r="BP581040" s="90"/>
    </row>
    <row r="581041" spans="68:68" customFormat="1">
      <c r="BP581041" s="90"/>
    </row>
    <row r="581042" spans="68:68" customFormat="1">
      <c r="BP581042" s="90"/>
    </row>
    <row r="581043" spans="68:68" customFormat="1">
      <c r="BP581043" s="90"/>
    </row>
    <row r="581044" spans="68:68" customFormat="1">
      <c r="BP581044" s="90"/>
    </row>
    <row r="581045" spans="68:68" customFormat="1">
      <c r="BP581045" s="90"/>
    </row>
    <row r="581046" spans="68:68" customFormat="1">
      <c r="BP581046" s="90"/>
    </row>
    <row r="581047" spans="68:68" customFormat="1">
      <c r="BP581047" s="90"/>
    </row>
    <row r="581048" spans="68:68" customFormat="1">
      <c r="BP581048" s="90"/>
    </row>
    <row r="581049" spans="68:68" customFormat="1">
      <c r="BP581049" s="90"/>
    </row>
    <row r="581050" spans="68:68" customFormat="1">
      <c r="BP581050" s="90"/>
    </row>
    <row r="581051" spans="68:68" customFormat="1">
      <c r="BP581051" s="90"/>
    </row>
    <row r="581052" spans="68:68" customFormat="1">
      <c r="BP581052" s="90"/>
    </row>
    <row r="581053" spans="68:68" customFormat="1">
      <c r="BP581053" s="90"/>
    </row>
    <row r="581054" spans="68:68" customFormat="1">
      <c r="BP581054" s="90"/>
    </row>
    <row r="581055" spans="68:68" customFormat="1">
      <c r="BP581055" s="90"/>
    </row>
    <row r="581056" spans="68:68" customFormat="1">
      <c r="BP581056" s="90"/>
    </row>
    <row r="581057" spans="68:68" customFormat="1">
      <c r="BP581057" s="90"/>
    </row>
    <row r="581058" spans="68:68" customFormat="1">
      <c r="BP581058" s="90"/>
    </row>
    <row r="581059" spans="68:68" customFormat="1">
      <c r="BP581059" s="90"/>
    </row>
    <row r="581060" spans="68:68" customFormat="1">
      <c r="BP581060" s="90"/>
    </row>
    <row r="581061" spans="68:68" customFormat="1">
      <c r="BP581061" s="90"/>
    </row>
    <row r="581062" spans="68:68" customFormat="1">
      <c r="BP581062" s="90"/>
    </row>
    <row r="581063" spans="68:68" customFormat="1">
      <c r="BP581063" s="90"/>
    </row>
    <row r="581064" spans="68:68" customFormat="1">
      <c r="BP581064" s="90"/>
    </row>
    <row r="581065" spans="68:68" customFormat="1">
      <c r="BP581065" s="90"/>
    </row>
    <row r="581066" spans="68:68" customFormat="1">
      <c r="BP581066" s="90"/>
    </row>
    <row r="581067" spans="68:68" customFormat="1">
      <c r="BP581067" s="90"/>
    </row>
    <row r="581068" spans="68:68" customFormat="1">
      <c r="BP581068" s="90"/>
    </row>
    <row r="581069" spans="68:68" customFormat="1">
      <c r="BP581069" s="90"/>
    </row>
    <row r="581070" spans="68:68" customFormat="1">
      <c r="BP581070" s="90"/>
    </row>
    <row r="581071" spans="68:68" customFormat="1">
      <c r="BP581071" s="90"/>
    </row>
    <row r="581072" spans="68:68" customFormat="1">
      <c r="BP581072" s="90"/>
    </row>
    <row r="581073" spans="68:68" customFormat="1">
      <c r="BP581073" s="90"/>
    </row>
    <row r="581074" spans="68:68" customFormat="1">
      <c r="BP581074" s="90"/>
    </row>
    <row r="581075" spans="68:68" customFormat="1">
      <c r="BP581075" s="90"/>
    </row>
    <row r="581076" spans="68:68" customFormat="1">
      <c r="BP581076" s="90"/>
    </row>
    <row r="581077" spans="68:68" customFormat="1">
      <c r="BP581077" s="90"/>
    </row>
    <row r="581078" spans="68:68" customFormat="1">
      <c r="BP581078" s="90"/>
    </row>
    <row r="581079" spans="68:68" customFormat="1">
      <c r="BP581079" s="90"/>
    </row>
    <row r="581080" spans="68:68" customFormat="1">
      <c r="BP581080" s="90"/>
    </row>
    <row r="581081" spans="68:68" customFormat="1">
      <c r="BP581081" s="90"/>
    </row>
    <row r="581082" spans="68:68" customFormat="1">
      <c r="BP581082" s="90"/>
    </row>
    <row r="581083" spans="68:68" customFormat="1">
      <c r="BP581083" s="90"/>
    </row>
    <row r="581084" spans="68:68" customFormat="1">
      <c r="BP581084" s="90"/>
    </row>
    <row r="581085" spans="68:68" customFormat="1">
      <c r="BP581085" s="90"/>
    </row>
    <row r="581086" spans="68:68" customFormat="1">
      <c r="BP581086" s="90"/>
    </row>
    <row r="581087" spans="68:68" customFormat="1">
      <c r="BP581087" s="90"/>
    </row>
    <row r="581088" spans="68:68" customFormat="1">
      <c r="BP581088" s="90"/>
    </row>
    <row r="581089" spans="68:68" customFormat="1">
      <c r="BP581089" s="90"/>
    </row>
    <row r="581090" spans="68:68" customFormat="1">
      <c r="BP581090" s="90"/>
    </row>
    <row r="581091" spans="68:68" customFormat="1">
      <c r="BP581091" s="90"/>
    </row>
    <row r="581092" spans="68:68" customFormat="1">
      <c r="BP581092" s="90"/>
    </row>
    <row r="581093" spans="68:68" customFormat="1">
      <c r="BP581093" s="90"/>
    </row>
    <row r="581094" spans="68:68" customFormat="1">
      <c r="BP581094" s="90"/>
    </row>
    <row r="581095" spans="68:68" customFormat="1">
      <c r="BP581095" s="90"/>
    </row>
    <row r="581096" spans="68:68" customFormat="1">
      <c r="BP581096" s="90"/>
    </row>
    <row r="581097" spans="68:68" customFormat="1">
      <c r="BP581097" s="90"/>
    </row>
    <row r="581098" spans="68:68" customFormat="1">
      <c r="BP581098" s="90"/>
    </row>
    <row r="581099" spans="68:68" customFormat="1">
      <c r="BP581099" s="90"/>
    </row>
    <row r="581100" spans="68:68" customFormat="1">
      <c r="BP581100" s="90"/>
    </row>
    <row r="581101" spans="68:68" customFormat="1">
      <c r="BP581101" s="90"/>
    </row>
    <row r="581102" spans="68:68" customFormat="1">
      <c r="BP581102" s="90"/>
    </row>
    <row r="581103" spans="68:68" customFormat="1">
      <c r="BP581103" s="90"/>
    </row>
    <row r="581104" spans="68:68" customFormat="1">
      <c r="BP581104" s="90"/>
    </row>
    <row r="581105" spans="68:68" customFormat="1">
      <c r="BP581105" s="90"/>
    </row>
    <row r="581106" spans="68:68" customFormat="1">
      <c r="BP581106" s="90"/>
    </row>
    <row r="581107" spans="68:68" customFormat="1">
      <c r="BP581107" s="90"/>
    </row>
    <row r="581108" spans="68:68" customFormat="1">
      <c r="BP581108" s="90"/>
    </row>
    <row r="581109" spans="68:68" customFormat="1">
      <c r="BP581109" s="90"/>
    </row>
    <row r="581110" spans="68:68" customFormat="1">
      <c r="BP581110" s="90"/>
    </row>
    <row r="581111" spans="68:68" customFormat="1">
      <c r="BP581111" s="90"/>
    </row>
    <row r="581112" spans="68:68" customFormat="1">
      <c r="BP581112" s="90"/>
    </row>
    <row r="581113" spans="68:68" customFormat="1">
      <c r="BP581113" s="90"/>
    </row>
    <row r="581114" spans="68:68" customFormat="1">
      <c r="BP581114" s="90"/>
    </row>
    <row r="581115" spans="68:68" customFormat="1">
      <c r="BP581115" s="90"/>
    </row>
    <row r="581116" spans="68:68" customFormat="1">
      <c r="BP581116" s="90"/>
    </row>
    <row r="581117" spans="68:68" customFormat="1">
      <c r="BP581117" s="90"/>
    </row>
    <row r="581118" spans="68:68" customFormat="1">
      <c r="BP581118" s="90"/>
    </row>
    <row r="581119" spans="68:68" customFormat="1">
      <c r="BP581119" s="90"/>
    </row>
    <row r="581120" spans="68:68" customFormat="1">
      <c r="BP581120" s="90"/>
    </row>
    <row r="581121" spans="68:68" customFormat="1">
      <c r="BP581121" s="90"/>
    </row>
    <row r="581122" spans="68:68" customFormat="1">
      <c r="BP581122" s="90"/>
    </row>
    <row r="581123" spans="68:68" customFormat="1">
      <c r="BP581123" s="90"/>
    </row>
    <row r="581124" spans="68:68" customFormat="1">
      <c r="BP581124" s="90"/>
    </row>
    <row r="581125" spans="68:68" customFormat="1">
      <c r="BP581125" s="90"/>
    </row>
    <row r="581126" spans="68:68" customFormat="1">
      <c r="BP581126" s="90"/>
    </row>
    <row r="581127" spans="68:68" customFormat="1">
      <c r="BP581127" s="90"/>
    </row>
    <row r="581128" spans="68:68" customFormat="1">
      <c r="BP581128" s="90"/>
    </row>
    <row r="581129" spans="68:68" customFormat="1">
      <c r="BP581129" s="90"/>
    </row>
    <row r="581130" spans="68:68" customFormat="1">
      <c r="BP581130" s="90"/>
    </row>
    <row r="581131" spans="68:68" customFormat="1">
      <c r="BP581131" s="90"/>
    </row>
    <row r="581132" spans="68:68" customFormat="1">
      <c r="BP581132" s="90"/>
    </row>
    <row r="581133" spans="68:68" customFormat="1">
      <c r="BP581133" s="90"/>
    </row>
    <row r="581134" spans="68:68" customFormat="1">
      <c r="BP581134" s="90"/>
    </row>
    <row r="581135" spans="68:68" customFormat="1">
      <c r="BP581135" s="90"/>
    </row>
    <row r="581136" spans="68:68" customFormat="1">
      <c r="BP581136" s="90"/>
    </row>
    <row r="581137" spans="68:68" customFormat="1">
      <c r="BP581137" s="90"/>
    </row>
    <row r="581138" spans="68:68" customFormat="1">
      <c r="BP581138" s="90"/>
    </row>
    <row r="581139" spans="68:68" customFormat="1">
      <c r="BP581139" s="90"/>
    </row>
    <row r="581140" spans="68:68" customFormat="1">
      <c r="BP581140" s="90"/>
    </row>
    <row r="581141" spans="68:68" customFormat="1">
      <c r="BP581141" s="90"/>
    </row>
    <row r="581142" spans="68:68" customFormat="1">
      <c r="BP581142" s="90"/>
    </row>
    <row r="581143" spans="68:68" customFormat="1">
      <c r="BP581143" s="90"/>
    </row>
    <row r="581144" spans="68:68" customFormat="1">
      <c r="BP581144" s="90"/>
    </row>
    <row r="581145" spans="68:68" customFormat="1">
      <c r="BP581145" s="90"/>
    </row>
    <row r="581146" spans="68:68" customFormat="1">
      <c r="BP581146" s="90"/>
    </row>
    <row r="581147" spans="68:68" customFormat="1">
      <c r="BP581147" s="90"/>
    </row>
    <row r="581148" spans="68:68" customFormat="1">
      <c r="BP581148" s="90"/>
    </row>
    <row r="581149" spans="68:68" customFormat="1">
      <c r="BP581149" s="90"/>
    </row>
    <row r="581150" spans="68:68" customFormat="1">
      <c r="BP581150" s="90"/>
    </row>
    <row r="581151" spans="68:68" customFormat="1">
      <c r="BP581151" s="90"/>
    </row>
    <row r="581152" spans="68:68" customFormat="1">
      <c r="BP581152" s="90"/>
    </row>
    <row r="581153" spans="68:68" customFormat="1">
      <c r="BP581153" s="90"/>
    </row>
    <row r="581154" spans="68:68" customFormat="1">
      <c r="BP581154" s="90"/>
    </row>
    <row r="581155" spans="68:68" customFormat="1">
      <c r="BP581155" s="90"/>
    </row>
    <row r="581156" spans="68:68" customFormat="1">
      <c r="BP581156" s="90"/>
    </row>
    <row r="581157" spans="68:68" customFormat="1">
      <c r="BP581157" s="90"/>
    </row>
    <row r="581158" spans="68:68" customFormat="1">
      <c r="BP581158" s="90"/>
    </row>
    <row r="581159" spans="68:68" customFormat="1">
      <c r="BP581159" s="90"/>
    </row>
    <row r="581160" spans="68:68" customFormat="1">
      <c r="BP581160" s="90"/>
    </row>
    <row r="581161" spans="68:68" customFormat="1">
      <c r="BP581161" s="90"/>
    </row>
    <row r="581162" spans="68:68" customFormat="1">
      <c r="BP581162" s="90"/>
    </row>
    <row r="581163" spans="68:68" customFormat="1">
      <c r="BP581163" s="90"/>
    </row>
    <row r="581164" spans="68:68" customFormat="1">
      <c r="BP581164" s="90"/>
    </row>
    <row r="581165" spans="68:68" customFormat="1">
      <c r="BP581165" s="90"/>
    </row>
    <row r="581166" spans="68:68" customFormat="1">
      <c r="BP581166" s="90"/>
    </row>
    <row r="581167" spans="68:68" customFormat="1">
      <c r="BP581167" s="90"/>
    </row>
    <row r="581168" spans="68:68" customFormat="1">
      <c r="BP581168" s="90"/>
    </row>
    <row r="581169" spans="68:68" customFormat="1">
      <c r="BP581169" s="90"/>
    </row>
    <row r="581170" spans="68:68" customFormat="1">
      <c r="BP581170" s="90"/>
    </row>
    <row r="581171" spans="68:68" customFormat="1">
      <c r="BP581171" s="90"/>
    </row>
    <row r="581172" spans="68:68" customFormat="1">
      <c r="BP581172" s="90"/>
    </row>
    <row r="581173" spans="68:68" customFormat="1">
      <c r="BP581173" s="90"/>
    </row>
    <row r="581174" spans="68:68" customFormat="1">
      <c r="BP581174" s="90"/>
    </row>
    <row r="581175" spans="68:68" customFormat="1">
      <c r="BP581175" s="90"/>
    </row>
    <row r="581176" spans="68:68" customFormat="1">
      <c r="BP581176" s="90"/>
    </row>
    <row r="581177" spans="68:68" customFormat="1">
      <c r="BP581177" s="90"/>
    </row>
    <row r="581178" spans="68:68" customFormat="1">
      <c r="BP581178" s="90"/>
    </row>
    <row r="581179" spans="68:68" customFormat="1">
      <c r="BP581179" s="90"/>
    </row>
    <row r="581180" spans="68:68" customFormat="1">
      <c r="BP581180" s="90"/>
    </row>
    <row r="581181" spans="68:68" customFormat="1">
      <c r="BP581181" s="90"/>
    </row>
    <row r="581182" spans="68:68" customFormat="1">
      <c r="BP581182" s="90"/>
    </row>
    <row r="581183" spans="68:68" customFormat="1">
      <c r="BP581183" s="90"/>
    </row>
    <row r="581184" spans="68:68" customFormat="1">
      <c r="BP581184" s="90"/>
    </row>
    <row r="581185" spans="68:68" customFormat="1">
      <c r="BP581185" s="90"/>
    </row>
    <row r="581186" spans="68:68" customFormat="1">
      <c r="BP581186" s="90"/>
    </row>
    <row r="581187" spans="68:68" customFormat="1">
      <c r="BP581187" s="90"/>
    </row>
    <row r="581188" spans="68:68" customFormat="1">
      <c r="BP581188" s="90"/>
    </row>
    <row r="581189" spans="68:68" customFormat="1">
      <c r="BP581189" s="90"/>
    </row>
    <row r="581190" spans="68:68" customFormat="1">
      <c r="BP581190" s="90"/>
    </row>
    <row r="581191" spans="68:68" customFormat="1">
      <c r="BP581191" s="90"/>
    </row>
    <row r="581192" spans="68:68" customFormat="1">
      <c r="BP581192" s="90"/>
    </row>
    <row r="581193" spans="68:68" customFormat="1">
      <c r="BP581193" s="90"/>
    </row>
    <row r="581194" spans="68:68" customFormat="1">
      <c r="BP581194" s="90"/>
    </row>
    <row r="581195" spans="68:68" customFormat="1">
      <c r="BP581195" s="90"/>
    </row>
    <row r="581196" spans="68:68" customFormat="1">
      <c r="BP581196" s="90"/>
    </row>
    <row r="581197" spans="68:68" customFormat="1">
      <c r="BP581197" s="90"/>
    </row>
    <row r="581198" spans="68:68" customFormat="1">
      <c r="BP581198" s="90"/>
    </row>
    <row r="581199" spans="68:68" customFormat="1">
      <c r="BP581199" s="90"/>
    </row>
    <row r="581200" spans="68:68" customFormat="1">
      <c r="BP581200" s="90"/>
    </row>
    <row r="581201" spans="68:68" customFormat="1">
      <c r="BP581201" s="90"/>
    </row>
    <row r="581202" spans="68:68" customFormat="1">
      <c r="BP581202" s="90"/>
    </row>
    <row r="581203" spans="68:68" customFormat="1">
      <c r="BP581203" s="90"/>
    </row>
    <row r="581204" spans="68:68" customFormat="1">
      <c r="BP581204" s="90"/>
    </row>
    <row r="581205" spans="68:68" customFormat="1">
      <c r="BP581205" s="90"/>
    </row>
    <row r="581206" spans="68:68" customFormat="1">
      <c r="BP581206" s="90"/>
    </row>
    <row r="581207" spans="68:68" customFormat="1">
      <c r="BP581207" s="90"/>
    </row>
    <row r="581208" spans="68:68" customFormat="1">
      <c r="BP581208" s="90"/>
    </row>
    <row r="581209" spans="68:68" customFormat="1">
      <c r="BP581209" s="90"/>
    </row>
    <row r="581210" spans="68:68" customFormat="1">
      <c r="BP581210" s="90"/>
    </row>
    <row r="581211" spans="68:68" customFormat="1">
      <c r="BP581211" s="90"/>
    </row>
    <row r="581212" spans="68:68" customFormat="1">
      <c r="BP581212" s="90"/>
    </row>
    <row r="581213" spans="68:68" customFormat="1">
      <c r="BP581213" s="90"/>
    </row>
    <row r="581214" spans="68:68" customFormat="1">
      <c r="BP581214" s="90"/>
    </row>
    <row r="581215" spans="68:68" customFormat="1">
      <c r="BP581215" s="90"/>
    </row>
    <row r="581216" spans="68:68" customFormat="1">
      <c r="BP581216" s="90"/>
    </row>
    <row r="581217" spans="68:68" customFormat="1">
      <c r="BP581217" s="90"/>
    </row>
    <row r="581218" spans="68:68" customFormat="1">
      <c r="BP581218" s="90"/>
    </row>
    <row r="581219" spans="68:68" customFormat="1">
      <c r="BP581219" s="90"/>
    </row>
    <row r="581220" spans="68:68" customFormat="1">
      <c r="BP581220" s="90"/>
    </row>
    <row r="581221" spans="68:68" customFormat="1">
      <c r="BP581221" s="90"/>
    </row>
    <row r="581222" spans="68:68" customFormat="1">
      <c r="BP581222" s="90"/>
    </row>
    <row r="581223" spans="68:68" customFormat="1">
      <c r="BP581223" s="90"/>
    </row>
    <row r="581224" spans="68:68" customFormat="1">
      <c r="BP581224" s="90"/>
    </row>
    <row r="581225" spans="68:68" customFormat="1">
      <c r="BP581225" s="90"/>
    </row>
    <row r="581226" spans="68:68" customFormat="1">
      <c r="BP581226" s="90"/>
    </row>
    <row r="581227" spans="68:68" customFormat="1">
      <c r="BP581227" s="90"/>
    </row>
    <row r="581228" spans="68:68" customFormat="1">
      <c r="BP581228" s="90"/>
    </row>
    <row r="581229" spans="68:68" customFormat="1">
      <c r="BP581229" s="90"/>
    </row>
    <row r="581230" spans="68:68" customFormat="1">
      <c r="BP581230" s="90"/>
    </row>
    <row r="581231" spans="68:68" customFormat="1">
      <c r="BP581231" s="90"/>
    </row>
    <row r="581232" spans="68:68" customFormat="1">
      <c r="BP581232" s="90"/>
    </row>
    <row r="581233" spans="68:68" customFormat="1">
      <c r="BP581233" s="90"/>
    </row>
    <row r="581234" spans="68:68" customFormat="1">
      <c r="BP581234" s="90"/>
    </row>
    <row r="581235" spans="68:68" customFormat="1">
      <c r="BP581235" s="90"/>
    </row>
    <row r="581236" spans="68:68" customFormat="1">
      <c r="BP581236" s="90"/>
    </row>
    <row r="581237" spans="68:68" customFormat="1">
      <c r="BP581237" s="90"/>
    </row>
    <row r="581238" spans="68:68" customFormat="1">
      <c r="BP581238" s="90"/>
    </row>
    <row r="581239" spans="68:68" customFormat="1">
      <c r="BP581239" s="90"/>
    </row>
    <row r="581240" spans="68:68" customFormat="1">
      <c r="BP581240" s="90"/>
    </row>
    <row r="581241" spans="68:68" customFormat="1">
      <c r="BP581241" s="90"/>
    </row>
    <row r="581242" spans="68:68" customFormat="1">
      <c r="BP581242" s="90"/>
    </row>
    <row r="581243" spans="68:68" customFormat="1">
      <c r="BP581243" s="90"/>
    </row>
    <row r="581244" spans="68:68" customFormat="1">
      <c r="BP581244" s="90"/>
    </row>
    <row r="581245" spans="68:68" customFormat="1">
      <c r="BP581245" s="90"/>
    </row>
    <row r="581246" spans="68:68" customFormat="1">
      <c r="BP581246" s="90"/>
    </row>
    <row r="581247" spans="68:68" customFormat="1">
      <c r="BP581247" s="90"/>
    </row>
    <row r="581248" spans="68:68" customFormat="1">
      <c r="BP581248" s="90"/>
    </row>
    <row r="581249" spans="68:68" customFormat="1">
      <c r="BP581249" s="90"/>
    </row>
    <row r="581250" spans="68:68" customFormat="1">
      <c r="BP581250" s="90"/>
    </row>
    <row r="581251" spans="68:68" customFormat="1">
      <c r="BP581251" s="90"/>
    </row>
    <row r="581252" spans="68:68" customFormat="1">
      <c r="BP581252" s="90"/>
    </row>
    <row r="581253" spans="68:68" customFormat="1">
      <c r="BP581253" s="90"/>
    </row>
    <row r="581254" spans="68:68" customFormat="1">
      <c r="BP581254" s="90"/>
    </row>
    <row r="581255" spans="68:68" customFormat="1">
      <c r="BP581255" s="90"/>
    </row>
    <row r="581256" spans="68:68" customFormat="1">
      <c r="BP581256" s="90"/>
    </row>
    <row r="581257" spans="68:68" customFormat="1">
      <c r="BP581257" s="90"/>
    </row>
    <row r="581258" spans="68:68" customFormat="1">
      <c r="BP581258" s="90"/>
    </row>
    <row r="581259" spans="68:68" customFormat="1">
      <c r="BP581259" s="90"/>
    </row>
    <row r="581260" spans="68:68" customFormat="1">
      <c r="BP581260" s="90"/>
    </row>
    <row r="581261" spans="68:68" customFormat="1">
      <c r="BP581261" s="90"/>
    </row>
    <row r="581262" spans="68:68" customFormat="1">
      <c r="BP581262" s="90"/>
    </row>
    <row r="581263" spans="68:68" customFormat="1">
      <c r="BP581263" s="90"/>
    </row>
    <row r="581264" spans="68:68" customFormat="1">
      <c r="BP581264" s="90"/>
    </row>
    <row r="581265" spans="68:68" customFormat="1">
      <c r="BP581265" s="90"/>
    </row>
    <row r="581266" spans="68:68" customFormat="1">
      <c r="BP581266" s="90"/>
    </row>
    <row r="581267" spans="68:68" customFormat="1">
      <c r="BP581267" s="90"/>
    </row>
    <row r="581268" spans="68:68" customFormat="1">
      <c r="BP581268" s="90"/>
    </row>
    <row r="581269" spans="68:68" customFormat="1">
      <c r="BP581269" s="90"/>
    </row>
    <row r="581270" spans="68:68" customFormat="1">
      <c r="BP581270" s="90"/>
    </row>
    <row r="581271" spans="68:68" customFormat="1">
      <c r="BP581271" s="90"/>
    </row>
    <row r="581272" spans="68:68" customFormat="1">
      <c r="BP581272" s="90"/>
    </row>
    <row r="581273" spans="68:68" customFormat="1">
      <c r="BP581273" s="90"/>
    </row>
    <row r="581274" spans="68:68" customFormat="1">
      <c r="BP581274" s="90"/>
    </row>
    <row r="581275" spans="68:68" customFormat="1">
      <c r="BP581275" s="90"/>
    </row>
    <row r="581276" spans="68:68" customFormat="1">
      <c r="BP581276" s="90"/>
    </row>
    <row r="581277" spans="68:68" customFormat="1">
      <c r="BP581277" s="90"/>
    </row>
    <row r="581278" spans="68:68" customFormat="1">
      <c r="BP581278" s="90"/>
    </row>
    <row r="581279" spans="68:68" customFormat="1">
      <c r="BP581279" s="90"/>
    </row>
    <row r="581280" spans="68:68" customFormat="1">
      <c r="BP581280" s="90"/>
    </row>
    <row r="581281" spans="68:68" customFormat="1">
      <c r="BP581281" s="90"/>
    </row>
    <row r="581282" spans="68:68" customFormat="1">
      <c r="BP581282" s="90"/>
    </row>
    <row r="581283" spans="68:68" customFormat="1">
      <c r="BP581283" s="90"/>
    </row>
    <row r="581284" spans="68:68" customFormat="1">
      <c r="BP581284" s="90"/>
    </row>
    <row r="581285" spans="68:68" customFormat="1">
      <c r="BP581285" s="90"/>
    </row>
    <row r="581286" spans="68:68" customFormat="1">
      <c r="BP581286" s="90"/>
    </row>
    <row r="581287" spans="68:68" customFormat="1">
      <c r="BP581287" s="90"/>
    </row>
    <row r="581288" spans="68:68" customFormat="1">
      <c r="BP581288" s="90"/>
    </row>
    <row r="581289" spans="68:68" customFormat="1">
      <c r="BP581289" s="90"/>
    </row>
    <row r="581290" spans="68:68" customFormat="1">
      <c r="BP581290" s="90"/>
    </row>
    <row r="581291" spans="68:68" customFormat="1">
      <c r="BP581291" s="90"/>
    </row>
    <row r="581292" spans="68:68" customFormat="1">
      <c r="BP581292" s="90"/>
    </row>
    <row r="581293" spans="68:68" customFormat="1">
      <c r="BP581293" s="90"/>
    </row>
    <row r="581294" spans="68:68" customFormat="1">
      <c r="BP581294" s="90"/>
    </row>
    <row r="581295" spans="68:68" customFormat="1">
      <c r="BP581295" s="90"/>
    </row>
    <row r="581296" spans="68:68" customFormat="1">
      <c r="BP581296" s="90"/>
    </row>
    <row r="581297" spans="68:68" customFormat="1">
      <c r="BP581297" s="90"/>
    </row>
    <row r="581298" spans="68:68" customFormat="1">
      <c r="BP581298" s="90"/>
    </row>
    <row r="581299" spans="68:68" customFormat="1">
      <c r="BP581299" s="90"/>
    </row>
    <row r="581300" spans="68:68" customFormat="1">
      <c r="BP581300" s="90"/>
    </row>
    <row r="581301" spans="68:68" customFormat="1">
      <c r="BP581301" s="90"/>
    </row>
    <row r="581302" spans="68:68" customFormat="1">
      <c r="BP581302" s="90"/>
    </row>
    <row r="581303" spans="68:68" customFormat="1">
      <c r="BP581303" s="90"/>
    </row>
    <row r="581304" spans="68:68" customFormat="1">
      <c r="BP581304" s="90"/>
    </row>
    <row r="581305" spans="68:68" customFormat="1">
      <c r="BP581305" s="90"/>
    </row>
    <row r="581306" spans="68:68" customFormat="1">
      <c r="BP581306" s="90"/>
    </row>
    <row r="581307" spans="68:68" customFormat="1">
      <c r="BP581307" s="90"/>
    </row>
    <row r="581308" spans="68:68" customFormat="1">
      <c r="BP581308" s="90"/>
    </row>
    <row r="581309" spans="68:68" customFormat="1">
      <c r="BP581309" s="90"/>
    </row>
    <row r="581310" spans="68:68" customFormat="1">
      <c r="BP581310" s="90"/>
    </row>
    <row r="581311" spans="68:68" customFormat="1">
      <c r="BP581311" s="90"/>
    </row>
    <row r="581312" spans="68:68" customFormat="1">
      <c r="BP581312" s="90"/>
    </row>
    <row r="581313" spans="68:68" customFormat="1">
      <c r="BP581313" s="90"/>
    </row>
    <row r="581314" spans="68:68" customFormat="1">
      <c r="BP581314" s="90"/>
    </row>
    <row r="581315" spans="68:68" customFormat="1">
      <c r="BP581315" s="90"/>
    </row>
    <row r="581316" spans="68:68" customFormat="1">
      <c r="BP581316" s="90"/>
    </row>
    <row r="581317" spans="68:68" customFormat="1">
      <c r="BP581317" s="90"/>
    </row>
    <row r="581318" spans="68:68" customFormat="1">
      <c r="BP581318" s="90"/>
    </row>
    <row r="581319" spans="68:68" customFormat="1">
      <c r="BP581319" s="90"/>
    </row>
    <row r="581320" spans="68:68" customFormat="1">
      <c r="BP581320" s="90"/>
    </row>
    <row r="581321" spans="68:68" customFormat="1">
      <c r="BP581321" s="90"/>
    </row>
    <row r="581322" spans="68:68" customFormat="1">
      <c r="BP581322" s="90"/>
    </row>
    <row r="581323" spans="68:68" customFormat="1">
      <c r="BP581323" s="90"/>
    </row>
    <row r="581324" spans="68:68" customFormat="1">
      <c r="BP581324" s="90"/>
    </row>
    <row r="581325" spans="68:68" customFormat="1">
      <c r="BP581325" s="90"/>
    </row>
    <row r="581326" spans="68:68" customFormat="1">
      <c r="BP581326" s="90"/>
    </row>
    <row r="581327" spans="68:68" customFormat="1">
      <c r="BP581327" s="90"/>
    </row>
    <row r="581328" spans="68:68" customFormat="1">
      <c r="BP581328" s="90"/>
    </row>
    <row r="581329" spans="68:68" customFormat="1">
      <c r="BP581329" s="90"/>
    </row>
    <row r="581330" spans="68:68" customFormat="1">
      <c r="BP581330" s="90"/>
    </row>
    <row r="581331" spans="68:68" customFormat="1">
      <c r="BP581331" s="90"/>
    </row>
    <row r="581332" spans="68:68" customFormat="1">
      <c r="BP581332" s="90"/>
    </row>
    <row r="581333" spans="68:68" customFormat="1">
      <c r="BP581333" s="90"/>
    </row>
    <row r="581334" spans="68:68" customFormat="1">
      <c r="BP581334" s="90"/>
    </row>
    <row r="581335" spans="68:68" customFormat="1">
      <c r="BP581335" s="90"/>
    </row>
    <row r="581336" spans="68:68" customFormat="1">
      <c r="BP581336" s="90"/>
    </row>
    <row r="581337" spans="68:68" customFormat="1">
      <c r="BP581337" s="90"/>
    </row>
    <row r="581338" spans="68:68" customFormat="1">
      <c r="BP581338" s="90"/>
    </row>
    <row r="581339" spans="68:68" customFormat="1">
      <c r="BP581339" s="90"/>
    </row>
    <row r="581340" spans="68:68" customFormat="1">
      <c r="BP581340" s="90"/>
    </row>
    <row r="581341" spans="68:68" customFormat="1">
      <c r="BP581341" s="90"/>
    </row>
    <row r="581342" spans="68:68" customFormat="1">
      <c r="BP581342" s="90"/>
    </row>
    <row r="581343" spans="68:68" customFormat="1">
      <c r="BP581343" s="90"/>
    </row>
    <row r="581344" spans="68:68" customFormat="1">
      <c r="BP581344" s="90"/>
    </row>
    <row r="581345" spans="68:68" customFormat="1">
      <c r="BP581345" s="90"/>
    </row>
    <row r="581346" spans="68:68" customFormat="1">
      <c r="BP581346" s="90"/>
    </row>
    <row r="581347" spans="68:68" customFormat="1">
      <c r="BP581347" s="90"/>
    </row>
    <row r="581348" spans="68:68" customFormat="1">
      <c r="BP581348" s="90"/>
    </row>
    <row r="581349" spans="68:68" customFormat="1">
      <c r="BP581349" s="90"/>
    </row>
    <row r="581350" spans="68:68" customFormat="1">
      <c r="BP581350" s="90"/>
    </row>
    <row r="581351" spans="68:68" customFormat="1">
      <c r="BP581351" s="90"/>
    </row>
    <row r="581352" spans="68:68" customFormat="1">
      <c r="BP581352" s="90"/>
    </row>
    <row r="581353" spans="68:68" customFormat="1">
      <c r="BP581353" s="90"/>
    </row>
    <row r="581354" spans="68:68" customFormat="1">
      <c r="BP581354" s="90"/>
    </row>
    <row r="581355" spans="68:68" customFormat="1">
      <c r="BP581355" s="90"/>
    </row>
    <row r="581356" spans="68:68" customFormat="1">
      <c r="BP581356" s="90"/>
    </row>
    <row r="581357" spans="68:68" customFormat="1">
      <c r="BP581357" s="90"/>
    </row>
    <row r="581358" spans="68:68" customFormat="1">
      <c r="BP581358" s="90"/>
    </row>
    <row r="581359" spans="68:68" customFormat="1">
      <c r="BP581359" s="90"/>
    </row>
    <row r="581360" spans="68:68" customFormat="1">
      <c r="BP581360" s="90"/>
    </row>
    <row r="581361" spans="68:68" customFormat="1">
      <c r="BP581361" s="90"/>
    </row>
    <row r="581362" spans="68:68" customFormat="1">
      <c r="BP581362" s="90"/>
    </row>
    <row r="581363" spans="68:68" customFormat="1">
      <c r="BP581363" s="90"/>
    </row>
    <row r="581364" spans="68:68" customFormat="1">
      <c r="BP581364" s="90"/>
    </row>
    <row r="581365" spans="68:68" customFormat="1">
      <c r="BP581365" s="90"/>
    </row>
    <row r="581366" spans="68:68" customFormat="1">
      <c r="BP581366" s="90"/>
    </row>
    <row r="581367" spans="68:68" customFormat="1">
      <c r="BP581367" s="90"/>
    </row>
    <row r="581368" spans="68:68" customFormat="1">
      <c r="BP581368" s="90"/>
    </row>
    <row r="581369" spans="68:68" customFormat="1">
      <c r="BP581369" s="90"/>
    </row>
    <row r="581370" spans="68:68" customFormat="1">
      <c r="BP581370" s="90"/>
    </row>
    <row r="581371" spans="68:68" customFormat="1">
      <c r="BP581371" s="90"/>
    </row>
    <row r="581372" spans="68:68" customFormat="1">
      <c r="BP581372" s="90"/>
    </row>
    <row r="581373" spans="68:68" customFormat="1">
      <c r="BP581373" s="90"/>
    </row>
    <row r="581374" spans="68:68" customFormat="1">
      <c r="BP581374" s="90"/>
    </row>
    <row r="581375" spans="68:68" customFormat="1">
      <c r="BP581375" s="90"/>
    </row>
    <row r="581376" spans="68:68" customFormat="1">
      <c r="BP581376" s="90"/>
    </row>
    <row r="581377" spans="68:68" customFormat="1">
      <c r="BP581377" s="90"/>
    </row>
    <row r="581378" spans="68:68" customFormat="1">
      <c r="BP581378" s="90"/>
    </row>
    <row r="581379" spans="68:68" customFormat="1">
      <c r="BP581379" s="90"/>
    </row>
    <row r="581380" spans="68:68" customFormat="1">
      <c r="BP581380" s="90"/>
    </row>
    <row r="581381" spans="68:68" customFormat="1">
      <c r="BP581381" s="90"/>
    </row>
    <row r="581382" spans="68:68" customFormat="1">
      <c r="BP581382" s="90"/>
    </row>
    <row r="581383" spans="68:68" customFormat="1">
      <c r="BP581383" s="90"/>
    </row>
    <row r="581384" spans="68:68" customFormat="1">
      <c r="BP581384" s="90"/>
    </row>
    <row r="581385" spans="68:68" customFormat="1">
      <c r="BP581385" s="90"/>
    </row>
    <row r="581386" spans="68:68" customFormat="1">
      <c r="BP581386" s="90"/>
    </row>
    <row r="581387" spans="68:68" customFormat="1">
      <c r="BP581387" s="90"/>
    </row>
    <row r="581388" spans="68:68" customFormat="1">
      <c r="BP581388" s="90"/>
    </row>
    <row r="581389" spans="68:68" customFormat="1">
      <c r="BP581389" s="90"/>
    </row>
    <row r="581390" spans="68:68" customFormat="1">
      <c r="BP581390" s="90"/>
    </row>
    <row r="581391" spans="68:68" customFormat="1">
      <c r="BP581391" s="90"/>
    </row>
    <row r="581392" spans="68:68" customFormat="1">
      <c r="BP581392" s="90"/>
    </row>
    <row r="581393" spans="68:68" customFormat="1">
      <c r="BP581393" s="90"/>
    </row>
    <row r="581394" spans="68:68" customFormat="1">
      <c r="BP581394" s="90"/>
    </row>
    <row r="581395" spans="68:68" customFormat="1">
      <c r="BP581395" s="90"/>
    </row>
    <row r="581396" spans="68:68" customFormat="1">
      <c r="BP581396" s="90"/>
    </row>
    <row r="581397" spans="68:68" customFormat="1">
      <c r="BP581397" s="90"/>
    </row>
    <row r="581398" spans="68:68" customFormat="1">
      <c r="BP581398" s="90"/>
    </row>
    <row r="581399" spans="68:68" customFormat="1">
      <c r="BP581399" s="90"/>
    </row>
    <row r="581400" spans="68:68" customFormat="1">
      <c r="BP581400" s="90"/>
    </row>
    <row r="581401" spans="68:68" customFormat="1">
      <c r="BP581401" s="90"/>
    </row>
    <row r="581402" spans="68:68" customFormat="1">
      <c r="BP581402" s="90"/>
    </row>
    <row r="581403" spans="68:68" customFormat="1">
      <c r="BP581403" s="90"/>
    </row>
    <row r="581404" spans="68:68" customFormat="1">
      <c r="BP581404" s="90"/>
    </row>
    <row r="581405" spans="68:68" customFormat="1">
      <c r="BP581405" s="90"/>
    </row>
    <row r="581406" spans="68:68" customFormat="1">
      <c r="BP581406" s="90"/>
    </row>
    <row r="581407" spans="68:68" customFormat="1">
      <c r="BP581407" s="90"/>
    </row>
    <row r="581408" spans="68:68" customFormat="1">
      <c r="BP581408" s="90"/>
    </row>
    <row r="581409" spans="68:68" customFormat="1">
      <c r="BP581409" s="90"/>
    </row>
    <row r="581410" spans="68:68" customFormat="1">
      <c r="BP581410" s="90"/>
    </row>
    <row r="581411" spans="68:68" customFormat="1">
      <c r="BP581411" s="90"/>
    </row>
    <row r="581412" spans="68:68" customFormat="1">
      <c r="BP581412" s="90"/>
    </row>
    <row r="581413" spans="68:68" customFormat="1">
      <c r="BP581413" s="90"/>
    </row>
    <row r="581414" spans="68:68" customFormat="1">
      <c r="BP581414" s="90"/>
    </row>
    <row r="581415" spans="68:68" customFormat="1">
      <c r="BP581415" s="90"/>
    </row>
    <row r="581416" spans="68:68" customFormat="1">
      <c r="BP581416" s="90"/>
    </row>
    <row r="581417" spans="68:68" customFormat="1">
      <c r="BP581417" s="90"/>
    </row>
    <row r="581418" spans="68:68" customFormat="1">
      <c r="BP581418" s="90"/>
    </row>
    <row r="581419" spans="68:68" customFormat="1">
      <c r="BP581419" s="90"/>
    </row>
    <row r="581420" spans="68:68" customFormat="1">
      <c r="BP581420" s="90"/>
    </row>
    <row r="581421" spans="68:68" customFormat="1">
      <c r="BP581421" s="90"/>
    </row>
    <row r="581422" spans="68:68" customFormat="1">
      <c r="BP581422" s="90"/>
    </row>
    <row r="581423" spans="68:68" customFormat="1">
      <c r="BP581423" s="90"/>
    </row>
    <row r="581424" spans="68:68" customFormat="1">
      <c r="BP581424" s="90"/>
    </row>
    <row r="581425" spans="68:68" customFormat="1">
      <c r="BP581425" s="90"/>
    </row>
    <row r="581426" spans="68:68" customFormat="1">
      <c r="BP581426" s="90"/>
    </row>
    <row r="581427" spans="68:68" customFormat="1">
      <c r="BP581427" s="90"/>
    </row>
    <row r="581428" spans="68:68" customFormat="1">
      <c r="BP581428" s="90"/>
    </row>
    <row r="581429" spans="68:68" customFormat="1">
      <c r="BP581429" s="90"/>
    </row>
    <row r="581430" spans="68:68" customFormat="1">
      <c r="BP581430" s="90"/>
    </row>
    <row r="581431" spans="68:68" customFormat="1">
      <c r="BP581431" s="90"/>
    </row>
    <row r="581432" spans="68:68" customFormat="1">
      <c r="BP581432" s="90"/>
    </row>
    <row r="581433" spans="68:68" customFormat="1">
      <c r="BP581433" s="90"/>
    </row>
    <row r="581434" spans="68:68" customFormat="1">
      <c r="BP581434" s="90"/>
    </row>
    <row r="581435" spans="68:68" customFormat="1">
      <c r="BP581435" s="90"/>
    </row>
    <row r="581436" spans="68:68" customFormat="1">
      <c r="BP581436" s="90"/>
    </row>
    <row r="581437" spans="68:68" customFormat="1">
      <c r="BP581437" s="90"/>
    </row>
    <row r="581438" spans="68:68" customFormat="1">
      <c r="BP581438" s="90"/>
    </row>
    <row r="581439" spans="68:68" customFormat="1">
      <c r="BP581439" s="90"/>
    </row>
    <row r="581440" spans="68:68" customFormat="1">
      <c r="BP581440" s="90"/>
    </row>
    <row r="581441" spans="68:68" customFormat="1">
      <c r="BP581441" s="90"/>
    </row>
    <row r="581442" spans="68:68" customFormat="1">
      <c r="BP581442" s="90"/>
    </row>
    <row r="581443" spans="68:68" customFormat="1">
      <c r="BP581443" s="90"/>
    </row>
    <row r="581444" spans="68:68" customFormat="1">
      <c r="BP581444" s="90"/>
    </row>
    <row r="581445" spans="68:68" customFormat="1">
      <c r="BP581445" s="90"/>
    </row>
    <row r="581446" spans="68:68" customFormat="1">
      <c r="BP581446" s="90"/>
    </row>
    <row r="581447" spans="68:68" customFormat="1">
      <c r="BP581447" s="90"/>
    </row>
    <row r="581448" spans="68:68" customFormat="1">
      <c r="BP581448" s="90"/>
    </row>
    <row r="581449" spans="68:68" customFormat="1">
      <c r="BP581449" s="90"/>
    </row>
    <row r="581450" spans="68:68" customFormat="1">
      <c r="BP581450" s="90"/>
    </row>
    <row r="581451" spans="68:68" customFormat="1">
      <c r="BP581451" s="90"/>
    </row>
    <row r="581452" spans="68:68" customFormat="1">
      <c r="BP581452" s="90"/>
    </row>
    <row r="581453" spans="68:68" customFormat="1">
      <c r="BP581453" s="90"/>
    </row>
    <row r="581454" spans="68:68" customFormat="1">
      <c r="BP581454" s="90"/>
    </row>
    <row r="581455" spans="68:68" customFormat="1">
      <c r="BP581455" s="90"/>
    </row>
    <row r="581456" spans="68:68" customFormat="1">
      <c r="BP581456" s="90"/>
    </row>
    <row r="581457" spans="68:68" customFormat="1">
      <c r="BP581457" s="90"/>
    </row>
    <row r="581458" spans="68:68" customFormat="1">
      <c r="BP581458" s="90"/>
    </row>
    <row r="581459" spans="68:68" customFormat="1">
      <c r="BP581459" s="90"/>
    </row>
    <row r="581460" spans="68:68" customFormat="1">
      <c r="BP581460" s="90"/>
    </row>
    <row r="581461" spans="68:68" customFormat="1">
      <c r="BP581461" s="90"/>
    </row>
    <row r="581462" spans="68:68" customFormat="1">
      <c r="BP581462" s="90"/>
    </row>
    <row r="581463" spans="68:68" customFormat="1">
      <c r="BP581463" s="90"/>
    </row>
    <row r="581464" spans="68:68" customFormat="1">
      <c r="BP581464" s="90"/>
    </row>
    <row r="581465" spans="68:68" customFormat="1">
      <c r="BP581465" s="90"/>
    </row>
    <row r="581466" spans="68:68" customFormat="1">
      <c r="BP581466" s="90"/>
    </row>
    <row r="581467" spans="68:68" customFormat="1">
      <c r="BP581467" s="90"/>
    </row>
    <row r="581468" spans="68:68" customFormat="1">
      <c r="BP581468" s="90"/>
    </row>
    <row r="581469" spans="68:68" customFormat="1">
      <c r="BP581469" s="90"/>
    </row>
    <row r="581470" spans="68:68" customFormat="1">
      <c r="BP581470" s="90"/>
    </row>
    <row r="581471" spans="68:68" customFormat="1">
      <c r="BP581471" s="90"/>
    </row>
    <row r="581472" spans="68:68" customFormat="1">
      <c r="BP581472" s="90"/>
    </row>
    <row r="581473" spans="68:68" customFormat="1">
      <c r="BP581473" s="90"/>
    </row>
    <row r="581474" spans="68:68" customFormat="1">
      <c r="BP581474" s="90"/>
    </row>
    <row r="581475" spans="68:68" customFormat="1">
      <c r="BP581475" s="90"/>
    </row>
    <row r="581476" spans="68:68" customFormat="1">
      <c r="BP581476" s="90"/>
    </row>
    <row r="581477" spans="68:68" customFormat="1">
      <c r="BP581477" s="90"/>
    </row>
    <row r="581478" spans="68:68" customFormat="1">
      <c r="BP581478" s="90"/>
    </row>
    <row r="581479" spans="68:68" customFormat="1">
      <c r="BP581479" s="90"/>
    </row>
    <row r="581480" spans="68:68" customFormat="1">
      <c r="BP581480" s="90"/>
    </row>
    <row r="581481" spans="68:68" customFormat="1">
      <c r="BP581481" s="90"/>
    </row>
    <row r="581482" spans="68:68" customFormat="1">
      <c r="BP581482" s="90"/>
    </row>
    <row r="581483" spans="68:68" customFormat="1">
      <c r="BP581483" s="90"/>
    </row>
    <row r="581484" spans="68:68" customFormat="1">
      <c r="BP581484" s="90"/>
    </row>
    <row r="581485" spans="68:68" customFormat="1">
      <c r="BP581485" s="90"/>
    </row>
    <row r="581486" spans="68:68" customFormat="1">
      <c r="BP581486" s="90"/>
    </row>
    <row r="581487" spans="68:68" customFormat="1">
      <c r="BP581487" s="90"/>
    </row>
    <row r="581488" spans="68:68" customFormat="1">
      <c r="BP581488" s="90"/>
    </row>
    <row r="581489" spans="68:68" customFormat="1">
      <c r="BP581489" s="90"/>
    </row>
    <row r="581490" spans="68:68" customFormat="1">
      <c r="BP581490" s="90"/>
    </row>
    <row r="581491" spans="68:68" customFormat="1">
      <c r="BP581491" s="90"/>
    </row>
    <row r="581492" spans="68:68" customFormat="1">
      <c r="BP581492" s="90"/>
    </row>
    <row r="581493" spans="68:68" customFormat="1">
      <c r="BP581493" s="90"/>
    </row>
    <row r="581494" spans="68:68" customFormat="1">
      <c r="BP581494" s="90"/>
    </row>
    <row r="581495" spans="68:68" customFormat="1">
      <c r="BP581495" s="90"/>
    </row>
    <row r="581496" spans="68:68" customFormat="1">
      <c r="BP581496" s="90"/>
    </row>
    <row r="581497" spans="68:68" customFormat="1">
      <c r="BP581497" s="90"/>
    </row>
    <row r="581498" spans="68:68" customFormat="1">
      <c r="BP581498" s="90"/>
    </row>
    <row r="581499" spans="68:68" customFormat="1">
      <c r="BP581499" s="90"/>
    </row>
    <row r="581500" spans="68:68" customFormat="1">
      <c r="BP581500" s="90"/>
    </row>
    <row r="581501" spans="68:68" customFormat="1">
      <c r="BP581501" s="90"/>
    </row>
    <row r="581502" spans="68:68" customFormat="1">
      <c r="BP581502" s="90"/>
    </row>
    <row r="581503" spans="68:68" customFormat="1">
      <c r="BP581503" s="90"/>
    </row>
    <row r="581504" spans="68:68" customFormat="1">
      <c r="BP581504" s="90"/>
    </row>
    <row r="581505" spans="68:68" customFormat="1">
      <c r="BP581505" s="90"/>
    </row>
    <row r="581506" spans="68:68" customFormat="1">
      <c r="BP581506" s="90"/>
    </row>
    <row r="581507" spans="68:68" customFormat="1">
      <c r="BP581507" s="90"/>
    </row>
    <row r="581508" spans="68:68" customFormat="1">
      <c r="BP581508" s="90"/>
    </row>
    <row r="581509" spans="68:68" customFormat="1">
      <c r="BP581509" s="90"/>
    </row>
    <row r="581510" spans="68:68" customFormat="1">
      <c r="BP581510" s="90"/>
    </row>
    <row r="581511" spans="68:68" customFormat="1">
      <c r="BP581511" s="90"/>
    </row>
    <row r="581512" spans="68:68" customFormat="1">
      <c r="BP581512" s="90"/>
    </row>
    <row r="581513" spans="68:68" customFormat="1">
      <c r="BP581513" s="90"/>
    </row>
    <row r="581514" spans="68:68" customFormat="1">
      <c r="BP581514" s="90"/>
    </row>
    <row r="581515" spans="68:68" customFormat="1">
      <c r="BP581515" s="90"/>
    </row>
    <row r="581516" spans="68:68" customFormat="1">
      <c r="BP581516" s="90"/>
    </row>
    <row r="581517" spans="68:68" customFormat="1">
      <c r="BP581517" s="90"/>
    </row>
    <row r="581518" spans="68:68" customFormat="1">
      <c r="BP581518" s="90"/>
    </row>
    <row r="581519" spans="68:68" customFormat="1">
      <c r="BP581519" s="90"/>
    </row>
    <row r="581520" spans="68:68" customFormat="1">
      <c r="BP581520" s="90"/>
    </row>
    <row r="581521" spans="68:68" customFormat="1">
      <c r="BP581521" s="90"/>
    </row>
    <row r="581522" spans="68:68" customFormat="1">
      <c r="BP581522" s="90"/>
    </row>
    <row r="581523" spans="68:68" customFormat="1">
      <c r="BP581523" s="90"/>
    </row>
    <row r="581524" spans="68:68" customFormat="1">
      <c r="BP581524" s="90"/>
    </row>
    <row r="581525" spans="68:68" customFormat="1">
      <c r="BP581525" s="90"/>
    </row>
    <row r="581526" spans="68:68" customFormat="1">
      <c r="BP581526" s="90"/>
    </row>
    <row r="581527" spans="68:68" customFormat="1">
      <c r="BP581527" s="90"/>
    </row>
    <row r="581528" spans="68:68" customFormat="1">
      <c r="BP581528" s="90"/>
    </row>
    <row r="581529" spans="68:68" customFormat="1">
      <c r="BP581529" s="90"/>
    </row>
    <row r="581530" spans="68:68" customFormat="1">
      <c r="BP581530" s="90"/>
    </row>
    <row r="581531" spans="68:68" customFormat="1">
      <c r="BP581531" s="90"/>
    </row>
    <row r="581532" spans="68:68" customFormat="1">
      <c r="BP581532" s="90"/>
    </row>
    <row r="581533" spans="68:68" customFormat="1">
      <c r="BP581533" s="90"/>
    </row>
    <row r="581534" spans="68:68" customFormat="1">
      <c r="BP581534" s="90"/>
    </row>
    <row r="581535" spans="68:68" customFormat="1">
      <c r="BP581535" s="90"/>
    </row>
    <row r="581536" spans="68:68" customFormat="1">
      <c r="BP581536" s="90"/>
    </row>
    <row r="581537" spans="68:68" customFormat="1">
      <c r="BP581537" s="90"/>
    </row>
    <row r="581538" spans="68:68" customFormat="1">
      <c r="BP581538" s="90"/>
    </row>
    <row r="581539" spans="68:68" customFormat="1">
      <c r="BP581539" s="90"/>
    </row>
    <row r="581540" spans="68:68" customFormat="1">
      <c r="BP581540" s="90"/>
    </row>
    <row r="581541" spans="68:68" customFormat="1">
      <c r="BP581541" s="90"/>
    </row>
    <row r="581542" spans="68:68" customFormat="1">
      <c r="BP581542" s="90"/>
    </row>
    <row r="581543" spans="68:68" customFormat="1">
      <c r="BP581543" s="90"/>
    </row>
    <row r="581544" spans="68:68" customFormat="1">
      <c r="BP581544" s="90"/>
    </row>
    <row r="581545" spans="68:68" customFormat="1">
      <c r="BP581545" s="90"/>
    </row>
    <row r="581546" spans="68:68" customFormat="1">
      <c r="BP581546" s="90"/>
    </row>
    <row r="581547" spans="68:68" customFormat="1">
      <c r="BP581547" s="90"/>
    </row>
    <row r="581548" spans="68:68" customFormat="1">
      <c r="BP581548" s="90"/>
    </row>
    <row r="581549" spans="68:68" customFormat="1">
      <c r="BP581549" s="90"/>
    </row>
    <row r="581550" spans="68:68" customFormat="1">
      <c r="BP581550" s="90"/>
    </row>
    <row r="581551" spans="68:68" customFormat="1">
      <c r="BP581551" s="90"/>
    </row>
    <row r="581552" spans="68:68" customFormat="1">
      <c r="BP581552" s="90"/>
    </row>
    <row r="581553" spans="68:68" customFormat="1">
      <c r="BP581553" s="90"/>
    </row>
    <row r="581554" spans="68:68" customFormat="1">
      <c r="BP581554" s="90"/>
    </row>
    <row r="581555" spans="68:68" customFormat="1">
      <c r="BP581555" s="90"/>
    </row>
    <row r="581556" spans="68:68" customFormat="1">
      <c r="BP581556" s="90"/>
    </row>
    <row r="581557" spans="68:68" customFormat="1">
      <c r="BP581557" s="90"/>
    </row>
    <row r="581558" spans="68:68" customFormat="1">
      <c r="BP581558" s="90"/>
    </row>
    <row r="581559" spans="68:68" customFormat="1">
      <c r="BP581559" s="90"/>
    </row>
    <row r="581560" spans="68:68" customFormat="1">
      <c r="BP581560" s="90"/>
    </row>
    <row r="581561" spans="68:68" customFormat="1">
      <c r="BP581561" s="90"/>
    </row>
    <row r="581562" spans="68:68" customFormat="1">
      <c r="BP581562" s="90"/>
    </row>
    <row r="581563" spans="68:68" customFormat="1">
      <c r="BP581563" s="90"/>
    </row>
    <row r="581564" spans="68:68" customFormat="1">
      <c r="BP581564" s="90"/>
    </row>
    <row r="581565" spans="68:68" customFormat="1">
      <c r="BP581565" s="90"/>
    </row>
    <row r="581566" spans="68:68" customFormat="1">
      <c r="BP581566" s="90"/>
    </row>
    <row r="581567" spans="68:68" customFormat="1">
      <c r="BP581567" s="90"/>
    </row>
    <row r="581568" spans="68:68" customFormat="1">
      <c r="BP581568" s="90"/>
    </row>
    <row r="581569" spans="68:68" customFormat="1">
      <c r="BP581569" s="90"/>
    </row>
    <row r="581570" spans="68:68" customFormat="1">
      <c r="BP581570" s="90"/>
    </row>
    <row r="581571" spans="68:68" customFormat="1">
      <c r="BP581571" s="90"/>
    </row>
    <row r="581572" spans="68:68" customFormat="1">
      <c r="BP581572" s="90"/>
    </row>
    <row r="581573" spans="68:68" customFormat="1">
      <c r="BP581573" s="90"/>
    </row>
    <row r="581574" spans="68:68" customFormat="1">
      <c r="BP581574" s="90"/>
    </row>
    <row r="581575" spans="68:68" customFormat="1">
      <c r="BP581575" s="90"/>
    </row>
    <row r="581576" spans="68:68" customFormat="1">
      <c r="BP581576" s="90"/>
    </row>
    <row r="581577" spans="68:68" customFormat="1">
      <c r="BP581577" s="90"/>
    </row>
    <row r="581578" spans="68:68" customFormat="1">
      <c r="BP581578" s="90"/>
    </row>
    <row r="581579" spans="68:68" customFormat="1">
      <c r="BP581579" s="90"/>
    </row>
    <row r="581580" spans="68:68" customFormat="1">
      <c r="BP581580" s="90"/>
    </row>
    <row r="581581" spans="68:68" customFormat="1">
      <c r="BP581581" s="90"/>
    </row>
    <row r="581582" spans="68:68" customFormat="1">
      <c r="BP581582" s="90"/>
    </row>
    <row r="581583" spans="68:68" customFormat="1">
      <c r="BP581583" s="90"/>
    </row>
    <row r="581584" spans="68:68" customFormat="1">
      <c r="BP581584" s="90"/>
    </row>
    <row r="581585" spans="68:68" customFormat="1">
      <c r="BP581585" s="90"/>
    </row>
    <row r="581586" spans="68:68" customFormat="1">
      <c r="BP581586" s="90"/>
    </row>
    <row r="581587" spans="68:68" customFormat="1">
      <c r="BP581587" s="90"/>
    </row>
    <row r="581588" spans="68:68" customFormat="1">
      <c r="BP581588" s="90"/>
    </row>
    <row r="581589" spans="68:68" customFormat="1">
      <c r="BP581589" s="90"/>
    </row>
    <row r="581590" spans="68:68" customFormat="1">
      <c r="BP581590" s="90"/>
    </row>
    <row r="581591" spans="68:68" customFormat="1">
      <c r="BP581591" s="90"/>
    </row>
    <row r="581592" spans="68:68" customFormat="1">
      <c r="BP581592" s="90"/>
    </row>
    <row r="581593" spans="68:68" customFormat="1">
      <c r="BP581593" s="90"/>
    </row>
    <row r="581594" spans="68:68" customFormat="1">
      <c r="BP581594" s="90"/>
    </row>
    <row r="581595" spans="68:68" customFormat="1">
      <c r="BP581595" s="90"/>
    </row>
    <row r="581596" spans="68:68" customFormat="1">
      <c r="BP581596" s="90"/>
    </row>
    <row r="581597" spans="68:68" customFormat="1">
      <c r="BP581597" s="90"/>
    </row>
    <row r="581598" spans="68:68" customFormat="1">
      <c r="BP581598" s="90"/>
    </row>
    <row r="581599" spans="68:68" customFormat="1">
      <c r="BP581599" s="90"/>
    </row>
    <row r="581600" spans="68:68" customFormat="1">
      <c r="BP581600" s="90"/>
    </row>
    <row r="581601" spans="68:68" customFormat="1">
      <c r="BP581601" s="90"/>
    </row>
    <row r="581602" spans="68:68" customFormat="1">
      <c r="BP581602" s="90"/>
    </row>
    <row r="581603" spans="68:68" customFormat="1">
      <c r="BP581603" s="90"/>
    </row>
    <row r="581604" spans="68:68" customFormat="1">
      <c r="BP581604" s="90"/>
    </row>
    <row r="581605" spans="68:68" customFormat="1">
      <c r="BP581605" s="90"/>
    </row>
    <row r="581606" spans="68:68" customFormat="1">
      <c r="BP581606" s="90"/>
    </row>
    <row r="581607" spans="68:68" customFormat="1">
      <c r="BP581607" s="90"/>
    </row>
    <row r="581608" spans="68:68" customFormat="1">
      <c r="BP581608" s="90"/>
    </row>
    <row r="581609" spans="68:68" customFormat="1">
      <c r="BP581609" s="90"/>
    </row>
    <row r="581610" spans="68:68" customFormat="1">
      <c r="BP581610" s="90"/>
    </row>
    <row r="581611" spans="68:68" customFormat="1">
      <c r="BP581611" s="90"/>
    </row>
    <row r="581612" spans="68:68" customFormat="1">
      <c r="BP581612" s="90"/>
    </row>
    <row r="581613" spans="68:68" customFormat="1">
      <c r="BP581613" s="90"/>
    </row>
    <row r="581614" spans="68:68" customFormat="1">
      <c r="BP581614" s="90"/>
    </row>
    <row r="581615" spans="68:68" customFormat="1">
      <c r="BP581615" s="90"/>
    </row>
    <row r="581616" spans="68:68" customFormat="1">
      <c r="BP581616" s="90"/>
    </row>
    <row r="581617" spans="68:68" customFormat="1">
      <c r="BP581617" s="90"/>
    </row>
    <row r="581618" spans="68:68" customFormat="1">
      <c r="BP581618" s="90"/>
    </row>
    <row r="581619" spans="68:68" customFormat="1">
      <c r="BP581619" s="90"/>
    </row>
    <row r="581620" spans="68:68" customFormat="1">
      <c r="BP581620" s="90"/>
    </row>
    <row r="581621" spans="68:68" customFormat="1">
      <c r="BP581621" s="90"/>
    </row>
    <row r="581622" spans="68:68" customFormat="1">
      <c r="BP581622" s="90"/>
    </row>
    <row r="581623" spans="68:68" customFormat="1">
      <c r="BP581623" s="90"/>
    </row>
    <row r="581624" spans="68:68" customFormat="1">
      <c r="BP581624" s="90"/>
    </row>
    <row r="581625" spans="68:68" customFormat="1">
      <c r="BP581625" s="90"/>
    </row>
    <row r="581626" spans="68:68" customFormat="1">
      <c r="BP581626" s="90"/>
    </row>
    <row r="581627" spans="68:68" customFormat="1">
      <c r="BP581627" s="90"/>
    </row>
    <row r="581628" spans="68:68" customFormat="1">
      <c r="BP581628" s="90"/>
    </row>
    <row r="581629" spans="68:68" customFormat="1">
      <c r="BP581629" s="90"/>
    </row>
    <row r="581630" spans="68:68" customFormat="1">
      <c r="BP581630" s="90"/>
    </row>
    <row r="581631" spans="68:68" customFormat="1">
      <c r="BP581631" s="90"/>
    </row>
    <row r="581632" spans="68:68" customFormat="1">
      <c r="BP581632" s="90"/>
    </row>
    <row r="581633" spans="68:68" customFormat="1">
      <c r="BP581633" s="90"/>
    </row>
    <row r="581634" spans="68:68" customFormat="1">
      <c r="BP581634" s="90"/>
    </row>
    <row r="581635" spans="68:68" customFormat="1">
      <c r="BP581635" s="90"/>
    </row>
    <row r="581636" spans="68:68" customFormat="1">
      <c r="BP581636" s="90"/>
    </row>
    <row r="581637" spans="68:68" customFormat="1">
      <c r="BP581637" s="90"/>
    </row>
    <row r="581638" spans="68:68" customFormat="1">
      <c r="BP581638" s="90"/>
    </row>
    <row r="581639" spans="68:68" customFormat="1">
      <c r="BP581639" s="90"/>
    </row>
    <row r="581640" spans="68:68" customFormat="1">
      <c r="BP581640" s="90"/>
    </row>
    <row r="581641" spans="68:68" customFormat="1">
      <c r="BP581641" s="90"/>
    </row>
    <row r="581642" spans="68:68" customFormat="1">
      <c r="BP581642" s="90"/>
    </row>
    <row r="581643" spans="68:68" customFormat="1">
      <c r="BP581643" s="90"/>
    </row>
    <row r="581644" spans="68:68" customFormat="1">
      <c r="BP581644" s="90"/>
    </row>
    <row r="581645" spans="68:68" customFormat="1">
      <c r="BP581645" s="90"/>
    </row>
    <row r="581646" spans="68:68" customFormat="1">
      <c r="BP581646" s="90"/>
    </row>
    <row r="581647" spans="68:68" customFormat="1">
      <c r="BP581647" s="90"/>
    </row>
    <row r="581648" spans="68:68" customFormat="1">
      <c r="BP581648" s="90"/>
    </row>
    <row r="581649" spans="68:68" customFormat="1">
      <c r="BP581649" s="90"/>
    </row>
    <row r="581650" spans="68:68" customFormat="1">
      <c r="BP581650" s="90"/>
    </row>
    <row r="581651" spans="68:68" customFormat="1">
      <c r="BP581651" s="90"/>
    </row>
    <row r="581652" spans="68:68" customFormat="1">
      <c r="BP581652" s="90"/>
    </row>
    <row r="581653" spans="68:68" customFormat="1">
      <c r="BP581653" s="90"/>
    </row>
    <row r="581654" spans="68:68" customFormat="1">
      <c r="BP581654" s="90"/>
    </row>
    <row r="581655" spans="68:68" customFormat="1">
      <c r="BP581655" s="90"/>
    </row>
    <row r="581656" spans="68:68" customFormat="1">
      <c r="BP581656" s="90"/>
    </row>
    <row r="581657" spans="68:68" customFormat="1">
      <c r="BP581657" s="90"/>
    </row>
    <row r="581658" spans="68:68" customFormat="1">
      <c r="BP581658" s="90"/>
    </row>
    <row r="581659" spans="68:68" customFormat="1">
      <c r="BP581659" s="90"/>
    </row>
    <row r="581660" spans="68:68" customFormat="1">
      <c r="BP581660" s="90"/>
    </row>
    <row r="581661" spans="68:68" customFormat="1">
      <c r="BP581661" s="90"/>
    </row>
    <row r="581662" spans="68:68" customFormat="1">
      <c r="BP581662" s="90"/>
    </row>
    <row r="581663" spans="68:68" customFormat="1">
      <c r="BP581663" s="90"/>
    </row>
    <row r="581664" spans="68:68" customFormat="1">
      <c r="BP581664" s="90"/>
    </row>
    <row r="581665" spans="68:68" customFormat="1">
      <c r="BP581665" s="90"/>
    </row>
    <row r="581666" spans="68:68" customFormat="1">
      <c r="BP581666" s="90"/>
    </row>
    <row r="581667" spans="68:68" customFormat="1">
      <c r="BP581667" s="90"/>
    </row>
    <row r="581668" spans="68:68" customFormat="1">
      <c r="BP581668" s="90"/>
    </row>
    <row r="581669" spans="68:68" customFormat="1">
      <c r="BP581669" s="90"/>
    </row>
    <row r="581670" spans="68:68" customFormat="1">
      <c r="BP581670" s="90"/>
    </row>
    <row r="581671" spans="68:68" customFormat="1">
      <c r="BP581671" s="90"/>
    </row>
    <row r="581672" spans="68:68" customFormat="1">
      <c r="BP581672" s="90"/>
    </row>
    <row r="581673" spans="68:68" customFormat="1">
      <c r="BP581673" s="90"/>
    </row>
    <row r="581674" spans="68:68" customFormat="1">
      <c r="BP581674" s="90"/>
    </row>
    <row r="581675" spans="68:68" customFormat="1">
      <c r="BP581675" s="90"/>
    </row>
    <row r="581676" spans="68:68" customFormat="1">
      <c r="BP581676" s="90"/>
    </row>
    <row r="581677" spans="68:68" customFormat="1">
      <c r="BP581677" s="90"/>
    </row>
    <row r="581678" spans="68:68" customFormat="1">
      <c r="BP581678" s="90"/>
    </row>
    <row r="581679" spans="68:68" customFormat="1">
      <c r="BP581679" s="90"/>
    </row>
    <row r="581680" spans="68:68" customFormat="1">
      <c r="BP581680" s="90"/>
    </row>
    <row r="581681" spans="68:68" customFormat="1">
      <c r="BP581681" s="90"/>
    </row>
    <row r="581682" spans="68:68" customFormat="1">
      <c r="BP581682" s="90"/>
    </row>
    <row r="581683" spans="68:68" customFormat="1">
      <c r="BP581683" s="90"/>
    </row>
    <row r="581684" spans="68:68" customFormat="1">
      <c r="BP581684" s="90"/>
    </row>
    <row r="581685" spans="68:68" customFormat="1">
      <c r="BP581685" s="90"/>
    </row>
    <row r="581686" spans="68:68" customFormat="1">
      <c r="BP581686" s="90"/>
    </row>
    <row r="581687" spans="68:68" customFormat="1">
      <c r="BP581687" s="90"/>
    </row>
    <row r="581688" spans="68:68" customFormat="1">
      <c r="BP581688" s="90"/>
    </row>
    <row r="581689" spans="68:68" customFormat="1">
      <c r="BP581689" s="90"/>
    </row>
    <row r="581690" spans="68:68" customFormat="1">
      <c r="BP581690" s="90"/>
    </row>
    <row r="581691" spans="68:68" customFormat="1">
      <c r="BP581691" s="90"/>
    </row>
    <row r="581692" spans="68:68" customFormat="1">
      <c r="BP581692" s="90"/>
    </row>
    <row r="581693" spans="68:68" customFormat="1">
      <c r="BP581693" s="90"/>
    </row>
    <row r="581694" spans="68:68" customFormat="1">
      <c r="BP581694" s="90"/>
    </row>
    <row r="581695" spans="68:68" customFormat="1">
      <c r="BP581695" s="90"/>
    </row>
    <row r="581696" spans="68:68" customFormat="1">
      <c r="BP581696" s="90"/>
    </row>
    <row r="581697" spans="68:68" customFormat="1">
      <c r="BP581697" s="90"/>
    </row>
    <row r="581698" spans="68:68" customFormat="1">
      <c r="BP581698" s="90"/>
    </row>
    <row r="581699" spans="68:68" customFormat="1">
      <c r="BP581699" s="90"/>
    </row>
    <row r="581700" spans="68:68" customFormat="1">
      <c r="BP581700" s="90"/>
    </row>
    <row r="581701" spans="68:68" customFormat="1">
      <c r="BP581701" s="90"/>
    </row>
    <row r="581702" spans="68:68" customFormat="1">
      <c r="BP581702" s="90"/>
    </row>
    <row r="581703" spans="68:68" customFormat="1">
      <c r="BP581703" s="90"/>
    </row>
    <row r="581704" spans="68:68" customFormat="1">
      <c r="BP581704" s="90"/>
    </row>
    <row r="581705" spans="68:68" customFormat="1">
      <c r="BP581705" s="90"/>
    </row>
    <row r="581706" spans="68:68" customFormat="1">
      <c r="BP581706" s="90"/>
    </row>
    <row r="581707" spans="68:68" customFormat="1">
      <c r="BP581707" s="90"/>
    </row>
    <row r="581708" spans="68:68" customFormat="1">
      <c r="BP581708" s="90"/>
    </row>
    <row r="581709" spans="68:68" customFormat="1">
      <c r="BP581709" s="90"/>
    </row>
    <row r="581710" spans="68:68" customFormat="1">
      <c r="BP581710" s="90"/>
    </row>
    <row r="581711" spans="68:68" customFormat="1">
      <c r="BP581711" s="90"/>
    </row>
    <row r="581712" spans="68:68" customFormat="1">
      <c r="BP581712" s="90"/>
    </row>
    <row r="581713" spans="68:68" customFormat="1">
      <c r="BP581713" s="90"/>
    </row>
    <row r="581714" spans="68:68" customFormat="1">
      <c r="BP581714" s="90"/>
    </row>
    <row r="581715" spans="68:68" customFormat="1">
      <c r="BP581715" s="90"/>
    </row>
    <row r="581716" spans="68:68" customFormat="1">
      <c r="BP581716" s="90"/>
    </row>
    <row r="581717" spans="68:68" customFormat="1">
      <c r="BP581717" s="90"/>
    </row>
    <row r="581718" spans="68:68" customFormat="1">
      <c r="BP581718" s="90"/>
    </row>
    <row r="581719" spans="68:68" customFormat="1">
      <c r="BP581719" s="90"/>
    </row>
    <row r="581720" spans="68:68" customFormat="1">
      <c r="BP581720" s="90"/>
    </row>
    <row r="581721" spans="68:68" customFormat="1">
      <c r="BP581721" s="90"/>
    </row>
    <row r="581722" spans="68:68" customFormat="1">
      <c r="BP581722" s="90"/>
    </row>
    <row r="581723" spans="68:68" customFormat="1">
      <c r="BP581723" s="90"/>
    </row>
    <row r="581724" spans="68:68" customFormat="1">
      <c r="BP581724" s="90"/>
    </row>
    <row r="581725" spans="68:68" customFormat="1">
      <c r="BP581725" s="90"/>
    </row>
    <row r="581726" spans="68:68" customFormat="1">
      <c r="BP581726" s="90"/>
    </row>
    <row r="581727" spans="68:68" customFormat="1">
      <c r="BP581727" s="90"/>
    </row>
    <row r="581728" spans="68:68" customFormat="1">
      <c r="BP581728" s="90"/>
    </row>
    <row r="581729" spans="68:68" customFormat="1">
      <c r="BP581729" s="90"/>
    </row>
    <row r="581730" spans="68:68" customFormat="1">
      <c r="BP581730" s="90"/>
    </row>
    <row r="581731" spans="68:68" customFormat="1">
      <c r="BP581731" s="90"/>
    </row>
    <row r="581732" spans="68:68" customFormat="1">
      <c r="BP581732" s="90"/>
    </row>
    <row r="581733" spans="68:68" customFormat="1">
      <c r="BP581733" s="90"/>
    </row>
    <row r="581734" spans="68:68" customFormat="1">
      <c r="BP581734" s="90"/>
    </row>
    <row r="581735" spans="68:68" customFormat="1">
      <c r="BP581735" s="90"/>
    </row>
    <row r="581736" spans="68:68" customFormat="1">
      <c r="BP581736" s="90"/>
    </row>
    <row r="581737" spans="68:68" customFormat="1">
      <c r="BP581737" s="90"/>
    </row>
    <row r="581738" spans="68:68" customFormat="1">
      <c r="BP581738" s="90"/>
    </row>
    <row r="581739" spans="68:68" customFormat="1">
      <c r="BP581739" s="90"/>
    </row>
    <row r="581740" spans="68:68" customFormat="1">
      <c r="BP581740" s="90"/>
    </row>
    <row r="581741" spans="68:68" customFormat="1">
      <c r="BP581741" s="90"/>
    </row>
    <row r="581742" spans="68:68" customFormat="1">
      <c r="BP581742" s="90"/>
    </row>
    <row r="581743" spans="68:68" customFormat="1">
      <c r="BP581743" s="90"/>
    </row>
    <row r="581744" spans="68:68" customFormat="1">
      <c r="BP581744" s="90"/>
    </row>
    <row r="581745" spans="68:68" customFormat="1">
      <c r="BP581745" s="90"/>
    </row>
    <row r="581746" spans="68:68" customFormat="1">
      <c r="BP581746" s="90"/>
    </row>
    <row r="581747" spans="68:68" customFormat="1">
      <c r="BP581747" s="90"/>
    </row>
    <row r="581748" spans="68:68" customFormat="1">
      <c r="BP581748" s="90"/>
    </row>
    <row r="581749" spans="68:68" customFormat="1">
      <c r="BP581749" s="90"/>
    </row>
    <row r="581750" spans="68:68" customFormat="1">
      <c r="BP581750" s="90"/>
    </row>
    <row r="581751" spans="68:68" customFormat="1">
      <c r="BP581751" s="90"/>
    </row>
    <row r="581752" spans="68:68" customFormat="1">
      <c r="BP581752" s="90"/>
    </row>
    <row r="581753" spans="68:68" customFormat="1">
      <c r="BP581753" s="90"/>
    </row>
    <row r="581754" spans="68:68" customFormat="1">
      <c r="BP581754" s="90"/>
    </row>
    <row r="581755" spans="68:68" customFormat="1">
      <c r="BP581755" s="90"/>
    </row>
    <row r="581756" spans="68:68" customFormat="1">
      <c r="BP581756" s="90"/>
    </row>
    <row r="581757" spans="68:68" customFormat="1">
      <c r="BP581757" s="90"/>
    </row>
    <row r="581758" spans="68:68" customFormat="1">
      <c r="BP581758" s="90"/>
    </row>
    <row r="581759" spans="68:68" customFormat="1">
      <c r="BP581759" s="90"/>
    </row>
    <row r="581760" spans="68:68" customFormat="1">
      <c r="BP581760" s="90"/>
    </row>
    <row r="581761" spans="68:68" customFormat="1">
      <c r="BP581761" s="90"/>
    </row>
    <row r="581762" spans="68:68" customFormat="1">
      <c r="BP581762" s="90"/>
    </row>
    <row r="581763" spans="68:68" customFormat="1">
      <c r="BP581763" s="90"/>
    </row>
    <row r="581764" spans="68:68" customFormat="1">
      <c r="BP581764" s="90"/>
    </row>
    <row r="581765" spans="68:68" customFormat="1">
      <c r="BP581765" s="90"/>
    </row>
    <row r="581766" spans="68:68" customFormat="1">
      <c r="BP581766" s="90"/>
    </row>
    <row r="581767" spans="68:68" customFormat="1">
      <c r="BP581767" s="90"/>
    </row>
    <row r="581768" spans="68:68" customFormat="1">
      <c r="BP581768" s="90"/>
    </row>
    <row r="581769" spans="68:68" customFormat="1">
      <c r="BP581769" s="90"/>
    </row>
    <row r="581770" spans="68:68" customFormat="1">
      <c r="BP581770" s="90"/>
    </row>
    <row r="581771" spans="68:68" customFormat="1">
      <c r="BP581771" s="90"/>
    </row>
    <row r="581772" spans="68:68" customFormat="1">
      <c r="BP581772" s="90"/>
    </row>
    <row r="581773" spans="68:68" customFormat="1">
      <c r="BP581773" s="90"/>
    </row>
    <row r="581774" spans="68:68" customFormat="1">
      <c r="BP581774" s="90"/>
    </row>
    <row r="581775" spans="68:68" customFormat="1">
      <c r="BP581775" s="90"/>
    </row>
    <row r="581776" spans="68:68" customFormat="1">
      <c r="BP581776" s="90"/>
    </row>
    <row r="581777" spans="68:68" customFormat="1">
      <c r="BP581777" s="90"/>
    </row>
    <row r="581778" spans="68:68" customFormat="1">
      <c r="BP581778" s="90"/>
    </row>
    <row r="581779" spans="68:68" customFormat="1">
      <c r="BP581779" s="90"/>
    </row>
    <row r="581780" spans="68:68" customFormat="1">
      <c r="BP581780" s="90"/>
    </row>
    <row r="581781" spans="68:68" customFormat="1">
      <c r="BP581781" s="90"/>
    </row>
    <row r="581782" spans="68:68" customFormat="1">
      <c r="BP581782" s="90"/>
    </row>
    <row r="581783" spans="68:68" customFormat="1">
      <c r="BP581783" s="90"/>
    </row>
    <row r="581784" spans="68:68" customFormat="1">
      <c r="BP581784" s="90"/>
    </row>
    <row r="581785" spans="68:68" customFormat="1">
      <c r="BP581785" s="90"/>
    </row>
    <row r="581786" spans="68:68" customFormat="1">
      <c r="BP581786" s="90"/>
    </row>
    <row r="581787" spans="68:68" customFormat="1">
      <c r="BP581787" s="90"/>
    </row>
    <row r="581788" spans="68:68" customFormat="1">
      <c r="BP581788" s="90"/>
    </row>
    <row r="581789" spans="68:68" customFormat="1">
      <c r="BP581789" s="90"/>
    </row>
    <row r="581790" spans="68:68" customFormat="1">
      <c r="BP581790" s="90"/>
    </row>
    <row r="581791" spans="68:68" customFormat="1">
      <c r="BP581791" s="90"/>
    </row>
    <row r="581792" spans="68:68" customFormat="1">
      <c r="BP581792" s="90"/>
    </row>
    <row r="581793" spans="68:68" customFormat="1">
      <c r="BP581793" s="90"/>
    </row>
    <row r="581794" spans="68:68" customFormat="1">
      <c r="BP581794" s="90"/>
    </row>
    <row r="581795" spans="68:68" customFormat="1">
      <c r="BP581795" s="90"/>
    </row>
    <row r="581796" spans="68:68" customFormat="1">
      <c r="BP581796" s="90"/>
    </row>
    <row r="581797" spans="68:68" customFormat="1">
      <c r="BP581797" s="90"/>
    </row>
    <row r="581798" spans="68:68" customFormat="1">
      <c r="BP581798" s="90"/>
    </row>
    <row r="581799" spans="68:68" customFormat="1">
      <c r="BP581799" s="90"/>
    </row>
    <row r="581800" spans="68:68" customFormat="1">
      <c r="BP581800" s="90"/>
    </row>
    <row r="581801" spans="68:68" customFormat="1">
      <c r="BP581801" s="90"/>
    </row>
    <row r="581802" spans="68:68" customFormat="1">
      <c r="BP581802" s="90"/>
    </row>
    <row r="581803" spans="68:68" customFormat="1">
      <c r="BP581803" s="90"/>
    </row>
    <row r="581804" spans="68:68" customFormat="1">
      <c r="BP581804" s="90"/>
    </row>
    <row r="581805" spans="68:68" customFormat="1">
      <c r="BP581805" s="90"/>
    </row>
    <row r="581806" spans="68:68" customFormat="1">
      <c r="BP581806" s="90"/>
    </row>
    <row r="581807" spans="68:68" customFormat="1">
      <c r="BP581807" s="90"/>
    </row>
    <row r="581808" spans="68:68" customFormat="1">
      <c r="BP581808" s="90"/>
    </row>
    <row r="581809" spans="68:68" customFormat="1">
      <c r="BP581809" s="90"/>
    </row>
    <row r="581810" spans="68:68" customFormat="1">
      <c r="BP581810" s="90"/>
    </row>
    <row r="581811" spans="68:68" customFormat="1">
      <c r="BP581811" s="90"/>
    </row>
    <row r="581812" spans="68:68" customFormat="1">
      <c r="BP581812" s="90"/>
    </row>
    <row r="581813" spans="68:68" customFormat="1">
      <c r="BP581813" s="90"/>
    </row>
    <row r="581814" spans="68:68" customFormat="1">
      <c r="BP581814" s="90"/>
    </row>
    <row r="581815" spans="68:68" customFormat="1">
      <c r="BP581815" s="90"/>
    </row>
    <row r="581816" spans="68:68" customFormat="1">
      <c r="BP581816" s="90"/>
    </row>
    <row r="581817" spans="68:68" customFormat="1">
      <c r="BP581817" s="90"/>
    </row>
    <row r="581818" spans="68:68" customFormat="1">
      <c r="BP581818" s="90"/>
    </row>
    <row r="581819" spans="68:68" customFormat="1">
      <c r="BP581819" s="90"/>
    </row>
    <row r="581820" spans="68:68" customFormat="1">
      <c r="BP581820" s="90"/>
    </row>
    <row r="581821" spans="68:68" customFormat="1">
      <c r="BP581821" s="90"/>
    </row>
    <row r="581822" spans="68:68" customFormat="1">
      <c r="BP581822" s="90"/>
    </row>
    <row r="581823" spans="68:68" customFormat="1">
      <c r="BP581823" s="90"/>
    </row>
    <row r="581824" spans="68:68" customFormat="1">
      <c r="BP581824" s="90"/>
    </row>
    <row r="581825" spans="68:68" customFormat="1">
      <c r="BP581825" s="90"/>
    </row>
    <row r="581826" spans="68:68" customFormat="1">
      <c r="BP581826" s="90"/>
    </row>
    <row r="581827" spans="68:68" customFormat="1">
      <c r="BP581827" s="90"/>
    </row>
    <row r="581828" spans="68:68" customFormat="1">
      <c r="BP581828" s="90"/>
    </row>
    <row r="581829" spans="68:68" customFormat="1">
      <c r="BP581829" s="90"/>
    </row>
    <row r="581830" spans="68:68" customFormat="1">
      <c r="BP581830" s="90"/>
    </row>
    <row r="581831" spans="68:68" customFormat="1">
      <c r="BP581831" s="90"/>
    </row>
    <row r="581832" spans="68:68" customFormat="1">
      <c r="BP581832" s="90"/>
    </row>
    <row r="581833" spans="68:68" customFormat="1">
      <c r="BP581833" s="90"/>
    </row>
    <row r="581834" spans="68:68" customFormat="1">
      <c r="BP581834" s="90"/>
    </row>
    <row r="581835" spans="68:68" customFormat="1">
      <c r="BP581835" s="90"/>
    </row>
    <row r="581836" spans="68:68" customFormat="1">
      <c r="BP581836" s="90"/>
    </row>
    <row r="581837" spans="68:68" customFormat="1">
      <c r="BP581837" s="90"/>
    </row>
    <row r="581838" spans="68:68" customFormat="1">
      <c r="BP581838" s="90"/>
    </row>
    <row r="581839" spans="68:68" customFormat="1">
      <c r="BP581839" s="90"/>
    </row>
    <row r="581840" spans="68:68" customFormat="1">
      <c r="BP581840" s="90"/>
    </row>
    <row r="581841" spans="68:68" customFormat="1">
      <c r="BP581841" s="90"/>
    </row>
    <row r="581842" spans="68:68" customFormat="1">
      <c r="BP581842" s="90"/>
    </row>
    <row r="581843" spans="68:68" customFormat="1">
      <c r="BP581843" s="90"/>
    </row>
    <row r="581844" spans="68:68" customFormat="1">
      <c r="BP581844" s="90"/>
    </row>
    <row r="581845" spans="68:68" customFormat="1">
      <c r="BP581845" s="90"/>
    </row>
    <row r="581846" spans="68:68" customFormat="1">
      <c r="BP581846" s="90"/>
    </row>
    <row r="581847" spans="68:68" customFormat="1">
      <c r="BP581847" s="90"/>
    </row>
    <row r="581848" spans="68:68" customFormat="1">
      <c r="BP581848" s="90"/>
    </row>
    <row r="581849" spans="68:68" customFormat="1">
      <c r="BP581849" s="90"/>
    </row>
    <row r="581850" spans="68:68" customFormat="1">
      <c r="BP581850" s="90"/>
    </row>
    <row r="581851" spans="68:68" customFormat="1">
      <c r="BP581851" s="90"/>
    </row>
    <row r="581852" spans="68:68" customFormat="1">
      <c r="BP581852" s="90"/>
    </row>
    <row r="581853" spans="68:68" customFormat="1">
      <c r="BP581853" s="90"/>
    </row>
    <row r="581854" spans="68:68" customFormat="1">
      <c r="BP581854" s="90"/>
    </row>
    <row r="581855" spans="68:68" customFormat="1">
      <c r="BP581855" s="90"/>
    </row>
    <row r="581856" spans="68:68" customFormat="1">
      <c r="BP581856" s="90"/>
    </row>
    <row r="581857" spans="68:68" customFormat="1">
      <c r="BP581857" s="90"/>
    </row>
    <row r="581858" spans="68:68" customFormat="1">
      <c r="BP581858" s="90"/>
    </row>
    <row r="581859" spans="68:68" customFormat="1">
      <c r="BP581859" s="90"/>
    </row>
    <row r="581860" spans="68:68" customFormat="1">
      <c r="BP581860" s="90"/>
    </row>
    <row r="581861" spans="68:68" customFormat="1">
      <c r="BP581861" s="90"/>
    </row>
    <row r="581862" spans="68:68" customFormat="1">
      <c r="BP581862" s="90"/>
    </row>
    <row r="581863" spans="68:68" customFormat="1">
      <c r="BP581863" s="90"/>
    </row>
    <row r="581864" spans="68:68" customFormat="1">
      <c r="BP581864" s="90"/>
    </row>
    <row r="581865" spans="68:68" customFormat="1">
      <c r="BP581865" s="90"/>
    </row>
    <row r="581866" spans="68:68" customFormat="1">
      <c r="BP581866" s="90"/>
    </row>
    <row r="581867" spans="68:68" customFormat="1">
      <c r="BP581867" s="90"/>
    </row>
    <row r="581868" spans="68:68" customFormat="1">
      <c r="BP581868" s="90"/>
    </row>
    <row r="581869" spans="68:68" customFormat="1">
      <c r="BP581869" s="90"/>
    </row>
    <row r="581870" spans="68:68" customFormat="1">
      <c r="BP581870" s="90"/>
    </row>
    <row r="581871" spans="68:68" customFormat="1">
      <c r="BP581871" s="90"/>
    </row>
    <row r="581872" spans="68:68" customFormat="1">
      <c r="BP581872" s="90"/>
    </row>
    <row r="581873" spans="68:68" customFormat="1">
      <c r="BP581873" s="90"/>
    </row>
    <row r="581874" spans="68:68" customFormat="1">
      <c r="BP581874" s="90"/>
    </row>
    <row r="581875" spans="68:68" customFormat="1">
      <c r="BP581875" s="90"/>
    </row>
    <row r="581876" spans="68:68" customFormat="1">
      <c r="BP581876" s="90"/>
    </row>
    <row r="581877" spans="68:68" customFormat="1">
      <c r="BP581877" s="90"/>
    </row>
    <row r="581878" spans="68:68" customFormat="1">
      <c r="BP581878" s="90"/>
    </row>
    <row r="581879" spans="68:68" customFormat="1">
      <c r="BP581879" s="90"/>
    </row>
    <row r="581880" spans="68:68" customFormat="1">
      <c r="BP581880" s="90"/>
    </row>
    <row r="581881" spans="68:68" customFormat="1">
      <c r="BP581881" s="90"/>
    </row>
    <row r="581882" spans="68:68" customFormat="1">
      <c r="BP581882" s="90"/>
    </row>
    <row r="581883" spans="68:68" customFormat="1">
      <c r="BP581883" s="90"/>
    </row>
    <row r="581884" spans="68:68" customFormat="1">
      <c r="BP581884" s="90"/>
    </row>
    <row r="581885" spans="68:68" customFormat="1">
      <c r="BP581885" s="90"/>
    </row>
    <row r="581886" spans="68:68" customFormat="1">
      <c r="BP581886" s="90"/>
    </row>
    <row r="581887" spans="68:68" customFormat="1">
      <c r="BP581887" s="90"/>
    </row>
    <row r="581888" spans="68:68" customFormat="1">
      <c r="BP581888" s="90"/>
    </row>
    <row r="581889" spans="68:68" customFormat="1">
      <c r="BP581889" s="90"/>
    </row>
    <row r="581890" spans="68:68" customFormat="1">
      <c r="BP581890" s="90"/>
    </row>
    <row r="581891" spans="68:68" customFormat="1">
      <c r="BP581891" s="90"/>
    </row>
    <row r="581892" spans="68:68" customFormat="1">
      <c r="BP581892" s="90"/>
    </row>
    <row r="581893" spans="68:68" customFormat="1">
      <c r="BP581893" s="90"/>
    </row>
    <row r="581894" spans="68:68" customFormat="1">
      <c r="BP581894" s="90"/>
    </row>
    <row r="581895" spans="68:68" customFormat="1">
      <c r="BP581895" s="90"/>
    </row>
    <row r="581896" spans="68:68" customFormat="1">
      <c r="BP581896" s="90"/>
    </row>
    <row r="581897" spans="68:68" customFormat="1">
      <c r="BP581897" s="90"/>
    </row>
    <row r="581898" spans="68:68" customFormat="1">
      <c r="BP581898" s="90"/>
    </row>
    <row r="581899" spans="68:68" customFormat="1">
      <c r="BP581899" s="90"/>
    </row>
    <row r="581900" spans="68:68" customFormat="1">
      <c r="BP581900" s="90"/>
    </row>
    <row r="581901" spans="68:68" customFormat="1">
      <c r="BP581901" s="90"/>
    </row>
    <row r="581902" spans="68:68" customFormat="1">
      <c r="BP581902" s="90"/>
    </row>
    <row r="581903" spans="68:68" customFormat="1">
      <c r="BP581903" s="90"/>
    </row>
    <row r="581904" spans="68:68" customFormat="1">
      <c r="BP581904" s="90"/>
    </row>
    <row r="581905" spans="68:68" customFormat="1">
      <c r="BP581905" s="90"/>
    </row>
    <row r="581906" spans="68:68" customFormat="1">
      <c r="BP581906" s="90"/>
    </row>
    <row r="581907" spans="68:68" customFormat="1">
      <c r="BP581907" s="90"/>
    </row>
    <row r="581908" spans="68:68" customFormat="1">
      <c r="BP581908" s="90"/>
    </row>
    <row r="581909" spans="68:68" customFormat="1">
      <c r="BP581909" s="90"/>
    </row>
    <row r="581910" spans="68:68" customFormat="1">
      <c r="BP581910" s="90"/>
    </row>
    <row r="581911" spans="68:68" customFormat="1">
      <c r="BP581911" s="90"/>
    </row>
    <row r="581912" spans="68:68" customFormat="1">
      <c r="BP581912" s="90"/>
    </row>
    <row r="581913" spans="68:68" customFormat="1">
      <c r="BP581913" s="90"/>
    </row>
    <row r="581914" spans="68:68" customFormat="1">
      <c r="BP581914" s="90"/>
    </row>
    <row r="581915" spans="68:68" customFormat="1">
      <c r="BP581915" s="90"/>
    </row>
    <row r="581916" spans="68:68" customFormat="1">
      <c r="BP581916" s="90"/>
    </row>
    <row r="581917" spans="68:68" customFormat="1">
      <c r="BP581917" s="90"/>
    </row>
    <row r="581918" spans="68:68" customFormat="1">
      <c r="BP581918" s="90"/>
    </row>
    <row r="581919" spans="68:68" customFormat="1">
      <c r="BP581919" s="90"/>
    </row>
    <row r="581920" spans="68:68" customFormat="1">
      <c r="BP581920" s="90"/>
    </row>
    <row r="581921" spans="68:68" customFormat="1">
      <c r="BP581921" s="90"/>
    </row>
    <row r="581922" spans="68:68" customFormat="1">
      <c r="BP581922" s="90"/>
    </row>
    <row r="581923" spans="68:68" customFormat="1">
      <c r="BP581923" s="90"/>
    </row>
    <row r="581924" spans="68:68" customFormat="1">
      <c r="BP581924" s="90"/>
    </row>
    <row r="581925" spans="68:68" customFormat="1">
      <c r="BP581925" s="90"/>
    </row>
    <row r="581926" spans="68:68" customFormat="1">
      <c r="BP581926" s="90"/>
    </row>
    <row r="581927" spans="68:68" customFormat="1">
      <c r="BP581927" s="90"/>
    </row>
    <row r="581928" spans="68:68" customFormat="1">
      <c r="BP581928" s="90"/>
    </row>
    <row r="581929" spans="68:68" customFormat="1">
      <c r="BP581929" s="90"/>
    </row>
    <row r="581930" spans="68:68" customFormat="1">
      <c r="BP581930" s="90"/>
    </row>
    <row r="581931" spans="68:68" customFormat="1">
      <c r="BP581931" s="90"/>
    </row>
    <row r="581932" spans="68:68" customFormat="1">
      <c r="BP581932" s="90"/>
    </row>
    <row r="581933" spans="68:68" customFormat="1">
      <c r="BP581933" s="90"/>
    </row>
    <row r="581934" spans="68:68" customFormat="1">
      <c r="BP581934" s="90"/>
    </row>
    <row r="581935" spans="68:68" customFormat="1">
      <c r="BP581935" s="90"/>
    </row>
    <row r="581936" spans="68:68" customFormat="1">
      <c r="BP581936" s="90"/>
    </row>
    <row r="581937" spans="68:68" customFormat="1">
      <c r="BP581937" s="90"/>
    </row>
    <row r="581938" spans="68:68" customFormat="1">
      <c r="BP581938" s="90"/>
    </row>
    <row r="581939" spans="68:68" customFormat="1">
      <c r="BP581939" s="90"/>
    </row>
    <row r="581940" spans="68:68" customFormat="1">
      <c r="BP581940" s="90"/>
    </row>
    <row r="581941" spans="68:68" customFormat="1">
      <c r="BP581941" s="90"/>
    </row>
    <row r="581942" spans="68:68" customFormat="1">
      <c r="BP581942" s="90"/>
    </row>
    <row r="581943" spans="68:68" customFormat="1">
      <c r="BP581943" s="90"/>
    </row>
    <row r="581944" spans="68:68" customFormat="1">
      <c r="BP581944" s="90"/>
    </row>
    <row r="581945" spans="68:68" customFormat="1">
      <c r="BP581945" s="90"/>
    </row>
    <row r="581946" spans="68:68" customFormat="1">
      <c r="BP581946" s="90"/>
    </row>
    <row r="581947" spans="68:68" customFormat="1">
      <c r="BP581947" s="90"/>
    </row>
    <row r="581948" spans="68:68" customFormat="1">
      <c r="BP581948" s="90"/>
    </row>
    <row r="581949" spans="68:68" customFormat="1">
      <c r="BP581949" s="90"/>
    </row>
    <row r="581950" spans="68:68" customFormat="1">
      <c r="BP581950" s="90"/>
    </row>
    <row r="581951" spans="68:68" customFormat="1">
      <c r="BP581951" s="90"/>
    </row>
    <row r="581952" spans="68:68" customFormat="1">
      <c r="BP581952" s="90"/>
    </row>
    <row r="581953" spans="68:68" customFormat="1">
      <c r="BP581953" s="90"/>
    </row>
    <row r="581954" spans="68:68" customFormat="1">
      <c r="BP581954" s="90"/>
    </row>
    <row r="581955" spans="68:68" customFormat="1">
      <c r="BP581955" s="90"/>
    </row>
    <row r="581956" spans="68:68" customFormat="1">
      <c r="BP581956" s="90"/>
    </row>
    <row r="581957" spans="68:68" customFormat="1">
      <c r="BP581957" s="90"/>
    </row>
    <row r="581958" spans="68:68" customFormat="1">
      <c r="BP581958" s="90"/>
    </row>
    <row r="581959" spans="68:68" customFormat="1">
      <c r="BP581959" s="90"/>
    </row>
    <row r="581960" spans="68:68" customFormat="1">
      <c r="BP581960" s="90"/>
    </row>
    <row r="581961" spans="68:68" customFormat="1">
      <c r="BP581961" s="90"/>
    </row>
    <row r="581962" spans="68:68" customFormat="1">
      <c r="BP581962" s="90"/>
    </row>
    <row r="581963" spans="68:68" customFormat="1">
      <c r="BP581963" s="90"/>
    </row>
    <row r="581964" spans="68:68" customFormat="1">
      <c r="BP581964" s="90"/>
    </row>
    <row r="581965" spans="68:68" customFormat="1">
      <c r="BP581965" s="90"/>
    </row>
    <row r="581966" spans="68:68" customFormat="1">
      <c r="BP581966" s="90"/>
    </row>
    <row r="581967" spans="68:68" customFormat="1">
      <c r="BP581967" s="90"/>
    </row>
    <row r="581968" spans="68:68" customFormat="1">
      <c r="BP581968" s="90"/>
    </row>
    <row r="581969" spans="68:68" customFormat="1">
      <c r="BP581969" s="90"/>
    </row>
    <row r="581970" spans="68:68" customFormat="1">
      <c r="BP581970" s="90"/>
    </row>
    <row r="581971" spans="68:68" customFormat="1">
      <c r="BP581971" s="90"/>
    </row>
    <row r="581972" spans="68:68" customFormat="1">
      <c r="BP581972" s="90"/>
    </row>
    <row r="581973" spans="68:68" customFormat="1">
      <c r="BP581973" s="90"/>
    </row>
    <row r="581974" spans="68:68" customFormat="1">
      <c r="BP581974" s="90"/>
    </row>
    <row r="581975" spans="68:68" customFormat="1">
      <c r="BP581975" s="90"/>
    </row>
    <row r="581976" spans="68:68" customFormat="1">
      <c r="BP581976" s="90"/>
    </row>
    <row r="581977" spans="68:68" customFormat="1">
      <c r="BP581977" s="90"/>
    </row>
    <row r="581978" spans="68:68" customFormat="1">
      <c r="BP581978" s="90"/>
    </row>
    <row r="581979" spans="68:68" customFormat="1">
      <c r="BP581979" s="90"/>
    </row>
    <row r="581980" spans="68:68" customFormat="1">
      <c r="BP581980" s="90"/>
    </row>
    <row r="581981" spans="68:68" customFormat="1">
      <c r="BP581981" s="90"/>
    </row>
    <row r="581982" spans="68:68" customFormat="1">
      <c r="BP581982" s="90"/>
    </row>
    <row r="581983" spans="68:68" customFormat="1">
      <c r="BP581983" s="90"/>
    </row>
    <row r="581984" spans="68:68" customFormat="1">
      <c r="BP581984" s="90"/>
    </row>
    <row r="581985" spans="68:68" customFormat="1">
      <c r="BP581985" s="90"/>
    </row>
    <row r="581986" spans="68:68" customFormat="1">
      <c r="BP581986" s="90"/>
    </row>
    <row r="581987" spans="68:68" customFormat="1">
      <c r="BP581987" s="90"/>
    </row>
    <row r="581988" spans="68:68" customFormat="1">
      <c r="BP581988" s="90"/>
    </row>
    <row r="581989" spans="68:68" customFormat="1">
      <c r="BP581989" s="90"/>
    </row>
    <row r="581990" spans="68:68" customFormat="1">
      <c r="BP581990" s="90"/>
    </row>
    <row r="581991" spans="68:68" customFormat="1">
      <c r="BP581991" s="90"/>
    </row>
    <row r="581992" spans="68:68" customFormat="1">
      <c r="BP581992" s="90"/>
    </row>
    <row r="581993" spans="68:68" customFormat="1">
      <c r="BP581993" s="90"/>
    </row>
    <row r="581994" spans="68:68" customFormat="1">
      <c r="BP581994" s="90"/>
    </row>
    <row r="581995" spans="68:68" customFormat="1">
      <c r="BP581995" s="90"/>
    </row>
    <row r="581996" spans="68:68" customFormat="1">
      <c r="BP581996" s="90"/>
    </row>
    <row r="581997" spans="68:68" customFormat="1">
      <c r="BP581997" s="90"/>
    </row>
    <row r="581998" spans="68:68" customFormat="1">
      <c r="BP581998" s="90"/>
    </row>
    <row r="581999" spans="68:68" customFormat="1">
      <c r="BP581999" s="90"/>
    </row>
    <row r="582000" spans="68:68" customFormat="1">
      <c r="BP582000" s="90"/>
    </row>
    <row r="582001" spans="68:68" customFormat="1">
      <c r="BP582001" s="90"/>
    </row>
    <row r="582002" spans="68:68" customFormat="1">
      <c r="BP582002" s="90"/>
    </row>
    <row r="582003" spans="68:68" customFormat="1">
      <c r="BP582003" s="90"/>
    </row>
    <row r="582004" spans="68:68" customFormat="1">
      <c r="BP582004" s="90"/>
    </row>
    <row r="582005" spans="68:68" customFormat="1">
      <c r="BP582005" s="90"/>
    </row>
    <row r="582006" spans="68:68" customFormat="1">
      <c r="BP582006" s="90"/>
    </row>
    <row r="582007" spans="68:68" customFormat="1">
      <c r="BP582007" s="90"/>
    </row>
    <row r="582008" spans="68:68" customFormat="1">
      <c r="BP582008" s="90"/>
    </row>
    <row r="582009" spans="68:68" customFormat="1">
      <c r="BP582009" s="90"/>
    </row>
    <row r="582010" spans="68:68" customFormat="1">
      <c r="BP582010" s="90"/>
    </row>
    <row r="582011" spans="68:68" customFormat="1">
      <c r="BP582011" s="90"/>
    </row>
    <row r="582012" spans="68:68" customFormat="1">
      <c r="BP582012" s="90"/>
    </row>
    <row r="582013" spans="68:68" customFormat="1">
      <c r="BP582013" s="90"/>
    </row>
    <row r="582014" spans="68:68" customFormat="1">
      <c r="BP582014" s="90"/>
    </row>
    <row r="582015" spans="68:68" customFormat="1">
      <c r="BP582015" s="90"/>
    </row>
    <row r="582016" spans="68:68" customFormat="1">
      <c r="BP582016" s="90"/>
    </row>
    <row r="582017" spans="68:68" customFormat="1">
      <c r="BP582017" s="90"/>
    </row>
    <row r="582018" spans="68:68" customFormat="1">
      <c r="BP582018" s="90"/>
    </row>
    <row r="582019" spans="68:68" customFormat="1">
      <c r="BP582019" s="90"/>
    </row>
    <row r="582020" spans="68:68" customFormat="1">
      <c r="BP582020" s="90"/>
    </row>
    <row r="582021" spans="68:68" customFormat="1">
      <c r="BP582021" s="90"/>
    </row>
    <row r="582022" spans="68:68" customFormat="1">
      <c r="BP582022" s="90"/>
    </row>
    <row r="582023" spans="68:68" customFormat="1">
      <c r="BP582023" s="90"/>
    </row>
    <row r="582024" spans="68:68" customFormat="1">
      <c r="BP582024" s="90"/>
    </row>
    <row r="582025" spans="68:68" customFormat="1">
      <c r="BP582025" s="90"/>
    </row>
    <row r="582026" spans="68:68" customFormat="1">
      <c r="BP582026" s="90"/>
    </row>
    <row r="582027" spans="68:68" customFormat="1">
      <c r="BP582027" s="90"/>
    </row>
    <row r="582028" spans="68:68" customFormat="1">
      <c r="BP582028" s="90"/>
    </row>
    <row r="582029" spans="68:68" customFormat="1">
      <c r="BP582029" s="90"/>
    </row>
    <row r="582030" spans="68:68" customFormat="1">
      <c r="BP582030" s="90"/>
    </row>
    <row r="582031" spans="68:68" customFormat="1">
      <c r="BP582031" s="90"/>
    </row>
    <row r="582032" spans="68:68" customFormat="1">
      <c r="BP582032" s="90"/>
    </row>
    <row r="582033" spans="68:68" customFormat="1">
      <c r="BP582033" s="90"/>
    </row>
    <row r="582034" spans="68:68" customFormat="1">
      <c r="BP582034" s="90"/>
    </row>
    <row r="582035" spans="68:68" customFormat="1">
      <c r="BP582035" s="90"/>
    </row>
    <row r="582036" spans="68:68" customFormat="1">
      <c r="BP582036" s="90"/>
    </row>
    <row r="582037" spans="68:68" customFormat="1">
      <c r="BP582037" s="90"/>
    </row>
    <row r="582038" spans="68:68" customFormat="1">
      <c r="BP582038" s="90"/>
    </row>
    <row r="582039" spans="68:68" customFormat="1">
      <c r="BP582039" s="90"/>
    </row>
    <row r="582040" spans="68:68" customFormat="1">
      <c r="BP582040" s="90"/>
    </row>
    <row r="582041" spans="68:68" customFormat="1">
      <c r="BP582041" s="90"/>
    </row>
    <row r="582042" spans="68:68" customFormat="1">
      <c r="BP582042" s="90"/>
    </row>
    <row r="582043" spans="68:68" customFormat="1">
      <c r="BP582043" s="90"/>
    </row>
    <row r="582044" spans="68:68" customFormat="1">
      <c r="BP582044" s="90"/>
    </row>
    <row r="582045" spans="68:68" customFormat="1">
      <c r="BP582045" s="90"/>
    </row>
    <row r="582046" spans="68:68" customFormat="1">
      <c r="BP582046" s="90"/>
    </row>
    <row r="582047" spans="68:68" customFormat="1">
      <c r="BP582047" s="90"/>
    </row>
    <row r="582048" spans="68:68" customFormat="1">
      <c r="BP582048" s="90"/>
    </row>
    <row r="582049" spans="68:68" customFormat="1">
      <c r="BP582049" s="90"/>
    </row>
    <row r="582050" spans="68:68" customFormat="1">
      <c r="BP582050" s="90"/>
    </row>
    <row r="582051" spans="68:68" customFormat="1">
      <c r="BP582051" s="90"/>
    </row>
    <row r="582052" spans="68:68" customFormat="1">
      <c r="BP582052" s="90"/>
    </row>
    <row r="582053" spans="68:68" customFormat="1">
      <c r="BP582053" s="90"/>
    </row>
    <row r="582054" spans="68:68" customFormat="1">
      <c r="BP582054" s="90"/>
    </row>
    <row r="582055" spans="68:68" customFormat="1">
      <c r="BP582055" s="90"/>
    </row>
    <row r="582056" spans="68:68" customFormat="1">
      <c r="BP582056" s="90"/>
    </row>
    <row r="582057" spans="68:68" customFormat="1">
      <c r="BP582057" s="90"/>
    </row>
    <row r="582058" spans="68:68" customFormat="1">
      <c r="BP582058" s="90"/>
    </row>
    <row r="582059" spans="68:68" customFormat="1">
      <c r="BP582059" s="90"/>
    </row>
    <row r="582060" spans="68:68" customFormat="1">
      <c r="BP582060" s="90"/>
    </row>
    <row r="582061" spans="68:68" customFormat="1">
      <c r="BP582061" s="90"/>
    </row>
    <row r="582062" spans="68:68" customFormat="1">
      <c r="BP582062" s="90"/>
    </row>
    <row r="582063" spans="68:68" customFormat="1">
      <c r="BP582063" s="90"/>
    </row>
    <row r="582064" spans="68:68" customFormat="1">
      <c r="BP582064" s="90"/>
    </row>
    <row r="582065" spans="68:68" customFormat="1">
      <c r="BP582065" s="90"/>
    </row>
    <row r="582066" spans="68:68" customFormat="1">
      <c r="BP582066" s="90"/>
    </row>
    <row r="582067" spans="68:68" customFormat="1">
      <c r="BP582067" s="90"/>
    </row>
    <row r="582068" spans="68:68" customFormat="1">
      <c r="BP582068" s="90"/>
    </row>
    <row r="582069" spans="68:68" customFormat="1">
      <c r="BP582069" s="90"/>
    </row>
    <row r="582070" spans="68:68" customFormat="1">
      <c r="BP582070" s="90"/>
    </row>
    <row r="582071" spans="68:68" customFormat="1">
      <c r="BP582071" s="90"/>
    </row>
    <row r="582072" spans="68:68" customFormat="1">
      <c r="BP582072" s="90"/>
    </row>
    <row r="582073" spans="68:68" customFormat="1">
      <c r="BP582073" s="90"/>
    </row>
    <row r="582074" spans="68:68" customFormat="1">
      <c r="BP582074" s="90"/>
    </row>
    <row r="582075" spans="68:68" customFormat="1">
      <c r="BP582075" s="90"/>
    </row>
    <row r="582076" spans="68:68" customFormat="1">
      <c r="BP582076" s="90"/>
    </row>
    <row r="582077" spans="68:68" customFormat="1">
      <c r="BP582077" s="90"/>
    </row>
    <row r="582078" spans="68:68" customFormat="1">
      <c r="BP582078" s="90"/>
    </row>
    <row r="582079" spans="68:68" customFormat="1">
      <c r="BP582079" s="90"/>
    </row>
    <row r="582080" spans="68:68" customFormat="1">
      <c r="BP582080" s="90"/>
    </row>
    <row r="582081" spans="68:68" customFormat="1">
      <c r="BP582081" s="90"/>
    </row>
    <row r="582082" spans="68:68" customFormat="1">
      <c r="BP582082" s="90"/>
    </row>
    <row r="582083" spans="68:68" customFormat="1">
      <c r="BP582083" s="90"/>
    </row>
    <row r="582084" spans="68:68" customFormat="1">
      <c r="BP582084" s="90"/>
    </row>
    <row r="582085" spans="68:68" customFormat="1">
      <c r="BP582085" s="90"/>
    </row>
    <row r="582086" spans="68:68" customFormat="1">
      <c r="BP582086" s="90"/>
    </row>
    <row r="582087" spans="68:68" customFormat="1">
      <c r="BP582087" s="90"/>
    </row>
    <row r="582088" spans="68:68" customFormat="1">
      <c r="BP582088" s="90"/>
    </row>
    <row r="582089" spans="68:68" customFormat="1">
      <c r="BP582089" s="90"/>
    </row>
    <row r="582090" spans="68:68" customFormat="1">
      <c r="BP582090" s="90"/>
    </row>
    <row r="582091" spans="68:68" customFormat="1">
      <c r="BP582091" s="90"/>
    </row>
    <row r="582092" spans="68:68" customFormat="1">
      <c r="BP582092" s="90"/>
    </row>
    <row r="582093" spans="68:68" customFormat="1">
      <c r="BP582093" s="90"/>
    </row>
    <row r="582094" spans="68:68" customFormat="1">
      <c r="BP582094" s="90"/>
    </row>
    <row r="582095" spans="68:68" customFormat="1">
      <c r="BP582095" s="90"/>
    </row>
    <row r="582096" spans="68:68" customFormat="1">
      <c r="BP582096" s="90"/>
    </row>
    <row r="582097" spans="68:68" customFormat="1">
      <c r="BP582097" s="90"/>
    </row>
    <row r="582098" spans="68:68" customFormat="1">
      <c r="BP582098" s="90"/>
    </row>
    <row r="582099" spans="68:68" customFormat="1">
      <c r="BP582099" s="90"/>
    </row>
    <row r="582100" spans="68:68" customFormat="1">
      <c r="BP582100" s="90"/>
    </row>
    <row r="582101" spans="68:68" customFormat="1">
      <c r="BP582101" s="90"/>
    </row>
    <row r="582102" spans="68:68" customFormat="1">
      <c r="BP582102" s="90"/>
    </row>
    <row r="582103" spans="68:68" customFormat="1">
      <c r="BP582103" s="90"/>
    </row>
    <row r="582104" spans="68:68" customFormat="1">
      <c r="BP582104" s="90"/>
    </row>
    <row r="582105" spans="68:68" customFormat="1">
      <c r="BP582105" s="90"/>
    </row>
    <row r="582106" spans="68:68" customFormat="1">
      <c r="BP582106" s="90"/>
    </row>
    <row r="582107" spans="68:68" customFormat="1">
      <c r="BP582107" s="90"/>
    </row>
    <row r="582108" spans="68:68" customFormat="1">
      <c r="BP582108" s="90"/>
    </row>
    <row r="582109" spans="68:68" customFormat="1">
      <c r="BP582109" s="90"/>
    </row>
    <row r="582110" spans="68:68" customFormat="1">
      <c r="BP582110" s="90"/>
    </row>
    <row r="582111" spans="68:68" customFormat="1">
      <c r="BP582111" s="90"/>
    </row>
    <row r="582112" spans="68:68" customFormat="1">
      <c r="BP582112" s="90"/>
    </row>
    <row r="582113" spans="68:68" customFormat="1">
      <c r="BP582113" s="90"/>
    </row>
    <row r="582114" spans="68:68" customFormat="1">
      <c r="BP582114" s="90"/>
    </row>
    <row r="582115" spans="68:68" customFormat="1">
      <c r="BP582115" s="90"/>
    </row>
    <row r="582116" spans="68:68" customFormat="1">
      <c r="BP582116" s="90"/>
    </row>
    <row r="582117" spans="68:68" customFormat="1">
      <c r="BP582117" s="90"/>
    </row>
    <row r="582118" spans="68:68" customFormat="1">
      <c r="BP582118" s="90"/>
    </row>
    <row r="582119" spans="68:68" customFormat="1">
      <c r="BP582119" s="90"/>
    </row>
    <row r="582120" spans="68:68" customFormat="1">
      <c r="BP582120" s="90"/>
    </row>
    <row r="582121" spans="68:68" customFormat="1">
      <c r="BP582121" s="90"/>
    </row>
    <row r="582122" spans="68:68" customFormat="1">
      <c r="BP582122" s="90"/>
    </row>
    <row r="582123" spans="68:68" customFormat="1">
      <c r="BP582123" s="90"/>
    </row>
    <row r="582124" spans="68:68" customFormat="1">
      <c r="BP582124" s="90"/>
    </row>
    <row r="582125" spans="68:68" customFormat="1">
      <c r="BP582125" s="90"/>
    </row>
    <row r="582126" spans="68:68" customFormat="1">
      <c r="BP582126" s="90"/>
    </row>
    <row r="582127" spans="68:68" customFormat="1">
      <c r="BP582127" s="90"/>
    </row>
    <row r="582128" spans="68:68" customFormat="1">
      <c r="BP582128" s="90"/>
    </row>
    <row r="582129" spans="68:68" customFormat="1">
      <c r="BP582129" s="90"/>
    </row>
    <row r="582130" spans="68:68" customFormat="1">
      <c r="BP582130" s="90"/>
    </row>
    <row r="582131" spans="68:68" customFormat="1">
      <c r="BP582131" s="90"/>
    </row>
    <row r="582132" spans="68:68" customFormat="1">
      <c r="BP582132" s="90"/>
    </row>
    <row r="582133" spans="68:68" customFormat="1">
      <c r="BP582133" s="90"/>
    </row>
    <row r="582134" spans="68:68" customFormat="1">
      <c r="BP582134" s="90"/>
    </row>
    <row r="582135" spans="68:68" customFormat="1">
      <c r="BP582135" s="90"/>
    </row>
    <row r="582136" spans="68:68" customFormat="1">
      <c r="BP582136" s="90"/>
    </row>
    <row r="582137" spans="68:68" customFormat="1">
      <c r="BP582137" s="90"/>
    </row>
    <row r="582138" spans="68:68" customFormat="1">
      <c r="BP582138" s="90"/>
    </row>
    <row r="582139" spans="68:68" customFormat="1">
      <c r="BP582139" s="90"/>
    </row>
    <row r="582140" spans="68:68" customFormat="1">
      <c r="BP582140" s="90"/>
    </row>
    <row r="582141" spans="68:68" customFormat="1">
      <c r="BP582141" s="90"/>
    </row>
    <row r="582142" spans="68:68" customFormat="1">
      <c r="BP582142" s="90"/>
    </row>
    <row r="582143" spans="68:68" customFormat="1">
      <c r="BP582143" s="90"/>
    </row>
    <row r="582144" spans="68:68" customFormat="1">
      <c r="BP582144" s="90"/>
    </row>
    <row r="582145" spans="68:68" customFormat="1">
      <c r="BP582145" s="90"/>
    </row>
    <row r="582146" spans="68:68" customFormat="1">
      <c r="BP582146" s="90"/>
    </row>
    <row r="582147" spans="68:68" customFormat="1">
      <c r="BP582147" s="90"/>
    </row>
    <row r="582148" spans="68:68" customFormat="1">
      <c r="BP582148" s="90"/>
    </row>
    <row r="582149" spans="68:68" customFormat="1">
      <c r="BP582149" s="90"/>
    </row>
    <row r="582150" spans="68:68" customFormat="1">
      <c r="BP582150" s="90"/>
    </row>
    <row r="582151" spans="68:68" customFormat="1">
      <c r="BP582151" s="90"/>
    </row>
    <row r="582152" spans="68:68" customFormat="1">
      <c r="BP582152" s="90"/>
    </row>
    <row r="582153" spans="68:68" customFormat="1">
      <c r="BP582153" s="90"/>
    </row>
    <row r="582154" spans="68:68" customFormat="1">
      <c r="BP582154" s="90"/>
    </row>
    <row r="582155" spans="68:68" customFormat="1">
      <c r="BP582155" s="90"/>
    </row>
    <row r="582156" spans="68:68" customFormat="1">
      <c r="BP582156" s="90"/>
    </row>
    <row r="582157" spans="68:68" customFormat="1">
      <c r="BP582157" s="90"/>
    </row>
    <row r="582158" spans="68:68" customFormat="1">
      <c r="BP582158" s="90"/>
    </row>
    <row r="582159" spans="68:68" customFormat="1">
      <c r="BP582159" s="90"/>
    </row>
    <row r="582160" spans="68:68" customFormat="1">
      <c r="BP582160" s="90"/>
    </row>
    <row r="582161" spans="68:68" customFormat="1">
      <c r="BP582161" s="90"/>
    </row>
    <row r="582162" spans="68:68" customFormat="1">
      <c r="BP582162" s="90"/>
    </row>
    <row r="582163" spans="68:68" customFormat="1">
      <c r="BP582163" s="90"/>
    </row>
    <row r="582164" spans="68:68" customFormat="1">
      <c r="BP582164" s="90"/>
    </row>
    <row r="582165" spans="68:68" customFormat="1">
      <c r="BP582165" s="90"/>
    </row>
    <row r="582166" spans="68:68" customFormat="1">
      <c r="BP582166" s="90"/>
    </row>
    <row r="582167" spans="68:68" customFormat="1">
      <c r="BP582167" s="90"/>
    </row>
    <row r="582168" spans="68:68" customFormat="1">
      <c r="BP582168" s="90"/>
    </row>
    <row r="582169" spans="68:68" customFormat="1">
      <c r="BP582169" s="90"/>
    </row>
    <row r="582170" spans="68:68" customFormat="1">
      <c r="BP582170" s="90"/>
    </row>
    <row r="582171" spans="68:68" customFormat="1">
      <c r="BP582171" s="90"/>
    </row>
    <row r="582172" spans="68:68" customFormat="1">
      <c r="BP582172" s="90"/>
    </row>
    <row r="582173" spans="68:68" customFormat="1">
      <c r="BP582173" s="90"/>
    </row>
    <row r="582174" spans="68:68" customFormat="1">
      <c r="BP582174" s="90"/>
    </row>
    <row r="582175" spans="68:68" customFormat="1">
      <c r="BP582175" s="90"/>
    </row>
    <row r="582176" spans="68:68" customFormat="1">
      <c r="BP582176" s="90"/>
    </row>
    <row r="582177" spans="68:68" customFormat="1">
      <c r="BP582177" s="90"/>
    </row>
    <row r="582178" spans="68:68" customFormat="1">
      <c r="BP582178" s="90"/>
    </row>
    <row r="582179" spans="68:68" customFormat="1">
      <c r="BP582179" s="90"/>
    </row>
    <row r="582180" spans="68:68" customFormat="1">
      <c r="BP582180" s="90"/>
    </row>
    <row r="582181" spans="68:68" customFormat="1">
      <c r="BP582181" s="90"/>
    </row>
    <row r="582182" spans="68:68" customFormat="1">
      <c r="BP582182" s="90"/>
    </row>
    <row r="582183" spans="68:68" customFormat="1">
      <c r="BP582183" s="90"/>
    </row>
    <row r="582184" spans="68:68" customFormat="1">
      <c r="BP582184" s="90"/>
    </row>
    <row r="582185" spans="68:68" customFormat="1">
      <c r="BP582185" s="90"/>
    </row>
    <row r="582186" spans="68:68" customFormat="1">
      <c r="BP582186" s="90"/>
    </row>
    <row r="582187" spans="68:68" customFormat="1">
      <c r="BP582187" s="90"/>
    </row>
    <row r="582188" spans="68:68" customFormat="1">
      <c r="BP582188" s="90"/>
    </row>
    <row r="582189" spans="68:68" customFormat="1">
      <c r="BP582189" s="90"/>
    </row>
    <row r="582190" spans="68:68" customFormat="1">
      <c r="BP582190" s="90"/>
    </row>
    <row r="582191" spans="68:68" customFormat="1">
      <c r="BP582191" s="90"/>
    </row>
    <row r="582192" spans="68:68" customFormat="1">
      <c r="BP582192" s="90"/>
    </row>
    <row r="582193" spans="68:68" customFormat="1">
      <c r="BP582193" s="90"/>
    </row>
    <row r="582194" spans="68:68" customFormat="1">
      <c r="BP582194" s="90"/>
    </row>
    <row r="582195" spans="68:68" customFormat="1">
      <c r="BP582195" s="90"/>
    </row>
    <row r="582196" spans="68:68" customFormat="1">
      <c r="BP582196" s="90"/>
    </row>
    <row r="582197" spans="68:68" customFormat="1">
      <c r="BP582197" s="90"/>
    </row>
    <row r="582198" spans="68:68" customFormat="1">
      <c r="BP582198" s="90"/>
    </row>
    <row r="582199" spans="68:68" customFormat="1">
      <c r="BP582199" s="90"/>
    </row>
    <row r="582200" spans="68:68" customFormat="1">
      <c r="BP582200" s="90"/>
    </row>
    <row r="582201" spans="68:68" customFormat="1">
      <c r="BP582201" s="90"/>
    </row>
    <row r="582202" spans="68:68" customFormat="1">
      <c r="BP582202" s="90"/>
    </row>
    <row r="582203" spans="68:68" customFormat="1">
      <c r="BP582203" s="90"/>
    </row>
    <row r="582204" spans="68:68" customFormat="1">
      <c r="BP582204" s="90"/>
    </row>
    <row r="582205" spans="68:68" customFormat="1">
      <c r="BP582205" s="90"/>
    </row>
    <row r="582206" spans="68:68" customFormat="1">
      <c r="BP582206" s="90"/>
    </row>
    <row r="582207" spans="68:68" customFormat="1">
      <c r="BP582207" s="90"/>
    </row>
    <row r="582208" spans="68:68" customFormat="1">
      <c r="BP582208" s="90"/>
    </row>
    <row r="582209" spans="68:68" customFormat="1">
      <c r="BP582209" s="90"/>
    </row>
    <row r="582210" spans="68:68" customFormat="1">
      <c r="BP582210" s="90"/>
    </row>
    <row r="582211" spans="68:68" customFormat="1">
      <c r="BP582211" s="90"/>
    </row>
    <row r="582212" spans="68:68" customFormat="1">
      <c r="BP582212" s="90"/>
    </row>
    <row r="582213" spans="68:68" customFormat="1">
      <c r="BP582213" s="90"/>
    </row>
    <row r="582214" spans="68:68" customFormat="1">
      <c r="BP582214" s="90"/>
    </row>
    <row r="582215" spans="68:68" customFormat="1">
      <c r="BP582215" s="90"/>
    </row>
    <row r="582216" spans="68:68" customFormat="1">
      <c r="BP582216" s="90"/>
    </row>
    <row r="582217" spans="68:68" customFormat="1">
      <c r="BP582217" s="90"/>
    </row>
    <row r="582218" spans="68:68" customFormat="1">
      <c r="BP582218" s="90"/>
    </row>
    <row r="582219" spans="68:68" customFormat="1">
      <c r="BP582219" s="90"/>
    </row>
    <row r="582220" spans="68:68" customFormat="1">
      <c r="BP582220" s="90"/>
    </row>
    <row r="582221" spans="68:68" customFormat="1">
      <c r="BP582221" s="90"/>
    </row>
    <row r="582222" spans="68:68" customFormat="1">
      <c r="BP582222" s="90"/>
    </row>
    <row r="582223" spans="68:68" customFormat="1">
      <c r="BP582223" s="90"/>
    </row>
    <row r="582224" spans="68:68" customFormat="1">
      <c r="BP582224" s="90"/>
    </row>
    <row r="582225" spans="68:68" customFormat="1">
      <c r="BP582225" s="90"/>
    </row>
    <row r="582226" spans="68:68" customFormat="1">
      <c r="BP582226" s="90"/>
    </row>
    <row r="582227" spans="68:68" customFormat="1">
      <c r="BP582227" s="90"/>
    </row>
    <row r="582228" spans="68:68" customFormat="1">
      <c r="BP582228" s="90"/>
    </row>
    <row r="582229" spans="68:68" customFormat="1">
      <c r="BP582229" s="90"/>
    </row>
    <row r="582230" spans="68:68" customFormat="1">
      <c r="BP582230" s="90"/>
    </row>
    <row r="582231" spans="68:68" customFormat="1">
      <c r="BP582231" s="90"/>
    </row>
    <row r="582232" spans="68:68" customFormat="1">
      <c r="BP582232" s="90"/>
    </row>
    <row r="582233" spans="68:68" customFormat="1">
      <c r="BP582233" s="90"/>
    </row>
    <row r="582234" spans="68:68" customFormat="1">
      <c r="BP582234" s="90"/>
    </row>
    <row r="582235" spans="68:68" customFormat="1">
      <c r="BP582235" s="90"/>
    </row>
    <row r="582236" spans="68:68" customFormat="1">
      <c r="BP582236" s="90"/>
    </row>
    <row r="582237" spans="68:68" customFormat="1">
      <c r="BP582237" s="90"/>
    </row>
    <row r="582238" spans="68:68" customFormat="1">
      <c r="BP582238" s="90"/>
    </row>
    <row r="582239" spans="68:68" customFormat="1">
      <c r="BP582239" s="90"/>
    </row>
    <row r="582240" spans="68:68" customFormat="1">
      <c r="BP582240" s="90"/>
    </row>
    <row r="582241" spans="68:68" customFormat="1">
      <c r="BP582241" s="90"/>
    </row>
    <row r="582242" spans="68:68" customFormat="1">
      <c r="BP582242" s="90"/>
    </row>
    <row r="582243" spans="68:68" customFormat="1">
      <c r="BP582243" s="90"/>
    </row>
    <row r="582244" spans="68:68" customFormat="1">
      <c r="BP582244" s="90"/>
    </row>
    <row r="582245" spans="68:68" customFormat="1">
      <c r="BP582245" s="90"/>
    </row>
    <row r="582246" spans="68:68" customFormat="1">
      <c r="BP582246" s="90"/>
    </row>
    <row r="582247" spans="68:68" customFormat="1">
      <c r="BP582247" s="90"/>
    </row>
    <row r="582248" spans="68:68" customFormat="1">
      <c r="BP582248" s="90"/>
    </row>
    <row r="582249" spans="68:68" customFormat="1">
      <c r="BP582249" s="90"/>
    </row>
    <row r="582250" spans="68:68" customFormat="1">
      <c r="BP582250" s="90"/>
    </row>
    <row r="582251" spans="68:68" customFormat="1">
      <c r="BP582251" s="90"/>
    </row>
    <row r="582252" spans="68:68" customFormat="1">
      <c r="BP582252" s="90"/>
    </row>
    <row r="582253" spans="68:68" customFormat="1">
      <c r="BP582253" s="90"/>
    </row>
    <row r="582254" spans="68:68" customFormat="1">
      <c r="BP582254" s="90"/>
    </row>
    <row r="582255" spans="68:68" customFormat="1">
      <c r="BP582255" s="90"/>
    </row>
    <row r="582256" spans="68:68" customFormat="1">
      <c r="BP582256" s="90"/>
    </row>
    <row r="582257" spans="68:68" customFormat="1">
      <c r="BP582257" s="90"/>
    </row>
    <row r="582258" spans="68:68" customFormat="1">
      <c r="BP582258" s="90"/>
    </row>
    <row r="582259" spans="68:68" customFormat="1">
      <c r="BP582259" s="90"/>
    </row>
    <row r="582260" spans="68:68" customFormat="1">
      <c r="BP582260" s="90"/>
    </row>
    <row r="582261" spans="68:68" customFormat="1">
      <c r="BP582261" s="90"/>
    </row>
    <row r="582262" spans="68:68" customFormat="1">
      <c r="BP582262" s="90"/>
    </row>
    <row r="582263" spans="68:68" customFormat="1">
      <c r="BP582263" s="90"/>
    </row>
    <row r="582264" spans="68:68" customFormat="1">
      <c r="BP582264" s="90"/>
    </row>
    <row r="582265" spans="68:68" customFormat="1">
      <c r="BP582265" s="90"/>
    </row>
    <row r="582266" spans="68:68" customFormat="1">
      <c r="BP582266" s="90"/>
    </row>
    <row r="582267" spans="68:68" customFormat="1">
      <c r="BP582267" s="90"/>
    </row>
    <row r="582268" spans="68:68" customFormat="1">
      <c r="BP582268" s="90"/>
    </row>
    <row r="582269" spans="68:68" customFormat="1">
      <c r="BP582269" s="90"/>
    </row>
    <row r="582270" spans="68:68" customFormat="1">
      <c r="BP582270" s="90"/>
    </row>
    <row r="582271" spans="68:68" customFormat="1">
      <c r="BP582271" s="90"/>
    </row>
    <row r="582272" spans="68:68" customFormat="1">
      <c r="BP582272" s="90"/>
    </row>
    <row r="582273" spans="68:68" customFormat="1">
      <c r="BP582273" s="90"/>
    </row>
    <row r="582274" spans="68:68" customFormat="1">
      <c r="BP582274" s="90"/>
    </row>
    <row r="582275" spans="68:68" customFormat="1">
      <c r="BP582275" s="90"/>
    </row>
    <row r="582276" spans="68:68" customFormat="1">
      <c r="BP582276" s="90"/>
    </row>
    <row r="582277" spans="68:68" customFormat="1">
      <c r="BP582277" s="90"/>
    </row>
    <row r="582278" spans="68:68" customFormat="1">
      <c r="BP582278" s="90"/>
    </row>
    <row r="582279" spans="68:68" customFormat="1">
      <c r="BP582279" s="90"/>
    </row>
    <row r="582280" spans="68:68" customFormat="1">
      <c r="BP582280" s="90"/>
    </row>
    <row r="582281" spans="68:68" customFormat="1">
      <c r="BP582281" s="90"/>
    </row>
    <row r="582282" spans="68:68" customFormat="1">
      <c r="BP582282" s="90"/>
    </row>
    <row r="582283" spans="68:68" customFormat="1">
      <c r="BP582283" s="90"/>
    </row>
    <row r="582284" spans="68:68" customFormat="1">
      <c r="BP582284" s="90"/>
    </row>
    <row r="582285" spans="68:68" customFormat="1">
      <c r="BP582285" s="90"/>
    </row>
    <row r="582286" spans="68:68" customFormat="1">
      <c r="BP582286" s="90"/>
    </row>
    <row r="582287" spans="68:68" customFormat="1">
      <c r="BP582287" s="90"/>
    </row>
    <row r="582288" spans="68:68" customFormat="1">
      <c r="BP582288" s="90"/>
    </row>
    <row r="582289" spans="68:68" customFormat="1">
      <c r="BP582289" s="90"/>
    </row>
    <row r="582290" spans="68:68" customFormat="1">
      <c r="BP582290" s="90"/>
    </row>
    <row r="582291" spans="68:68" customFormat="1">
      <c r="BP582291" s="90"/>
    </row>
    <row r="582292" spans="68:68" customFormat="1">
      <c r="BP582292" s="90"/>
    </row>
    <row r="582293" spans="68:68" customFormat="1">
      <c r="BP582293" s="90"/>
    </row>
    <row r="582294" spans="68:68" customFormat="1">
      <c r="BP582294" s="90"/>
    </row>
    <row r="582295" spans="68:68" customFormat="1">
      <c r="BP582295" s="90"/>
    </row>
    <row r="582296" spans="68:68" customFormat="1">
      <c r="BP582296" s="90"/>
    </row>
    <row r="582297" spans="68:68" customFormat="1">
      <c r="BP582297" s="90"/>
    </row>
    <row r="582298" spans="68:68" customFormat="1">
      <c r="BP582298" s="90"/>
    </row>
    <row r="582299" spans="68:68" customFormat="1">
      <c r="BP582299" s="90"/>
    </row>
    <row r="582300" spans="68:68" customFormat="1">
      <c r="BP582300" s="90"/>
    </row>
    <row r="582301" spans="68:68" customFormat="1">
      <c r="BP582301" s="90"/>
    </row>
    <row r="582302" spans="68:68" customFormat="1">
      <c r="BP582302" s="90"/>
    </row>
    <row r="582303" spans="68:68" customFormat="1">
      <c r="BP582303" s="90"/>
    </row>
    <row r="582304" spans="68:68" customFormat="1">
      <c r="BP582304" s="90"/>
    </row>
    <row r="582305" spans="68:68" customFormat="1">
      <c r="BP582305" s="90"/>
    </row>
    <row r="582306" spans="68:68" customFormat="1">
      <c r="BP582306" s="90"/>
    </row>
    <row r="582307" spans="68:68" customFormat="1">
      <c r="BP582307" s="90"/>
    </row>
    <row r="582308" spans="68:68" customFormat="1">
      <c r="BP582308" s="90"/>
    </row>
    <row r="582309" spans="68:68" customFormat="1">
      <c r="BP582309" s="90"/>
    </row>
    <row r="582310" spans="68:68" customFormat="1">
      <c r="BP582310" s="90"/>
    </row>
    <row r="582311" spans="68:68" customFormat="1">
      <c r="BP582311" s="90"/>
    </row>
    <row r="582312" spans="68:68" customFormat="1">
      <c r="BP582312" s="90"/>
    </row>
    <row r="582313" spans="68:68" customFormat="1">
      <c r="BP582313" s="90"/>
    </row>
    <row r="582314" spans="68:68" customFormat="1">
      <c r="BP582314" s="90"/>
    </row>
    <row r="582315" spans="68:68" customFormat="1">
      <c r="BP582315" s="90"/>
    </row>
    <row r="582316" spans="68:68" customFormat="1">
      <c r="BP582316" s="90"/>
    </row>
    <row r="582317" spans="68:68" customFormat="1">
      <c r="BP582317" s="90"/>
    </row>
    <row r="582318" spans="68:68" customFormat="1">
      <c r="BP582318" s="90"/>
    </row>
    <row r="582319" spans="68:68" customFormat="1">
      <c r="BP582319" s="90"/>
    </row>
    <row r="582320" spans="68:68" customFormat="1">
      <c r="BP582320" s="90"/>
    </row>
    <row r="582321" spans="68:68" customFormat="1">
      <c r="BP582321" s="90"/>
    </row>
    <row r="582322" spans="68:68" customFormat="1">
      <c r="BP582322" s="90"/>
    </row>
    <row r="582323" spans="68:68" customFormat="1">
      <c r="BP582323" s="90"/>
    </row>
    <row r="582324" spans="68:68" customFormat="1">
      <c r="BP582324" s="90"/>
    </row>
    <row r="582325" spans="68:68" customFormat="1">
      <c r="BP582325" s="90"/>
    </row>
    <row r="582326" spans="68:68" customFormat="1">
      <c r="BP582326" s="90"/>
    </row>
    <row r="582327" spans="68:68" customFormat="1">
      <c r="BP582327" s="90"/>
    </row>
    <row r="582328" spans="68:68" customFormat="1">
      <c r="BP582328" s="90"/>
    </row>
    <row r="582329" spans="68:68" customFormat="1">
      <c r="BP582329" s="90"/>
    </row>
    <row r="582330" spans="68:68" customFormat="1">
      <c r="BP582330" s="90"/>
    </row>
    <row r="582331" spans="68:68" customFormat="1">
      <c r="BP582331" s="90"/>
    </row>
    <row r="582332" spans="68:68" customFormat="1">
      <c r="BP582332" s="90"/>
    </row>
    <row r="582333" spans="68:68" customFormat="1">
      <c r="BP582333" s="90"/>
    </row>
    <row r="582334" spans="68:68" customFormat="1">
      <c r="BP582334" s="90"/>
    </row>
    <row r="582335" spans="68:68" customFormat="1">
      <c r="BP582335" s="90"/>
    </row>
    <row r="582336" spans="68:68" customFormat="1">
      <c r="BP582336" s="90"/>
    </row>
    <row r="582337" spans="68:68" customFormat="1">
      <c r="BP582337" s="90"/>
    </row>
    <row r="582338" spans="68:68" customFormat="1">
      <c r="BP582338" s="90"/>
    </row>
    <row r="582339" spans="68:68" customFormat="1">
      <c r="BP582339" s="90"/>
    </row>
    <row r="582340" spans="68:68" customFormat="1">
      <c r="BP582340" s="90"/>
    </row>
    <row r="582341" spans="68:68" customFormat="1">
      <c r="BP582341" s="90"/>
    </row>
    <row r="582342" spans="68:68" customFormat="1">
      <c r="BP582342" s="90"/>
    </row>
    <row r="582343" spans="68:68" customFormat="1">
      <c r="BP582343" s="90"/>
    </row>
    <row r="582344" spans="68:68" customFormat="1">
      <c r="BP582344" s="90"/>
    </row>
    <row r="582345" spans="68:68" customFormat="1">
      <c r="BP582345" s="90"/>
    </row>
    <row r="582346" spans="68:68" customFormat="1">
      <c r="BP582346" s="90"/>
    </row>
    <row r="582347" spans="68:68" customFormat="1">
      <c r="BP582347" s="90"/>
    </row>
    <row r="582348" spans="68:68" customFormat="1">
      <c r="BP582348" s="90"/>
    </row>
    <row r="582349" spans="68:68" customFormat="1">
      <c r="BP582349" s="90"/>
    </row>
    <row r="582350" spans="68:68" customFormat="1">
      <c r="BP582350" s="90"/>
    </row>
    <row r="582351" spans="68:68" customFormat="1">
      <c r="BP582351" s="90"/>
    </row>
    <row r="582352" spans="68:68" customFormat="1">
      <c r="BP582352" s="90"/>
    </row>
    <row r="582353" spans="68:68" customFormat="1">
      <c r="BP582353" s="90"/>
    </row>
    <row r="582354" spans="68:68" customFormat="1">
      <c r="BP582354" s="90"/>
    </row>
    <row r="582355" spans="68:68" customFormat="1">
      <c r="BP582355" s="90"/>
    </row>
    <row r="582356" spans="68:68" customFormat="1">
      <c r="BP582356" s="90"/>
    </row>
    <row r="582357" spans="68:68" customFormat="1">
      <c r="BP582357" s="90"/>
    </row>
    <row r="582358" spans="68:68" customFormat="1">
      <c r="BP582358" s="90"/>
    </row>
    <row r="582359" spans="68:68" customFormat="1">
      <c r="BP582359" s="90"/>
    </row>
    <row r="582360" spans="68:68" customFormat="1">
      <c r="BP582360" s="90"/>
    </row>
    <row r="582361" spans="68:68" customFormat="1">
      <c r="BP582361" s="90"/>
    </row>
    <row r="582362" spans="68:68" customFormat="1">
      <c r="BP582362" s="90"/>
    </row>
    <row r="582363" spans="68:68" customFormat="1">
      <c r="BP582363" s="90"/>
    </row>
    <row r="582364" spans="68:68" customFormat="1">
      <c r="BP582364" s="90"/>
    </row>
    <row r="582365" spans="68:68" customFormat="1">
      <c r="BP582365" s="90"/>
    </row>
    <row r="582366" spans="68:68" customFormat="1">
      <c r="BP582366" s="90"/>
    </row>
    <row r="582367" spans="68:68" customFormat="1">
      <c r="BP582367" s="90"/>
    </row>
    <row r="582368" spans="68:68" customFormat="1">
      <c r="BP582368" s="90"/>
    </row>
    <row r="582369" spans="68:68" customFormat="1">
      <c r="BP582369" s="90"/>
    </row>
    <row r="582370" spans="68:68" customFormat="1">
      <c r="BP582370" s="90"/>
    </row>
    <row r="582371" spans="68:68" customFormat="1">
      <c r="BP582371" s="90"/>
    </row>
    <row r="582372" spans="68:68" customFormat="1">
      <c r="BP582372" s="90"/>
    </row>
    <row r="582373" spans="68:68" customFormat="1">
      <c r="BP582373" s="90"/>
    </row>
    <row r="582374" spans="68:68" customFormat="1">
      <c r="BP582374" s="90"/>
    </row>
    <row r="582375" spans="68:68" customFormat="1">
      <c r="BP582375" s="90"/>
    </row>
    <row r="582376" spans="68:68" customFormat="1">
      <c r="BP582376" s="90"/>
    </row>
    <row r="582377" spans="68:68" customFormat="1">
      <c r="BP582377" s="90"/>
    </row>
    <row r="582378" spans="68:68" customFormat="1">
      <c r="BP582378" s="90"/>
    </row>
    <row r="582379" spans="68:68" customFormat="1">
      <c r="BP582379" s="90"/>
    </row>
    <row r="582380" spans="68:68" customFormat="1">
      <c r="BP582380" s="90"/>
    </row>
    <row r="582381" spans="68:68" customFormat="1">
      <c r="BP582381" s="90"/>
    </row>
    <row r="582382" spans="68:68" customFormat="1">
      <c r="BP582382" s="90"/>
    </row>
    <row r="582383" spans="68:68" customFormat="1">
      <c r="BP582383" s="90"/>
    </row>
    <row r="582384" spans="68:68" customFormat="1">
      <c r="BP582384" s="90"/>
    </row>
    <row r="582385" spans="68:68" customFormat="1">
      <c r="BP582385" s="90"/>
    </row>
    <row r="582386" spans="68:68" customFormat="1">
      <c r="BP582386" s="90"/>
    </row>
    <row r="582387" spans="68:68" customFormat="1">
      <c r="BP582387" s="90"/>
    </row>
    <row r="582388" spans="68:68" customFormat="1">
      <c r="BP582388" s="90"/>
    </row>
    <row r="582389" spans="68:68" customFormat="1">
      <c r="BP582389" s="90"/>
    </row>
    <row r="582390" spans="68:68" customFormat="1">
      <c r="BP582390" s="90"/>
    </row>
    <row r="582391" spans="68:68" customFormat="1">
      <c r="BP582391" s="90"/>
    </row>
    <row r="582392" spans="68:68" customFormat="1">
      <c r="BP582392" s="90"/>
    </row>
    <row r="582393" spans="68:68" customFormat="1">
      <c r="BP582393" s="90"/>
    </row>
    <row r="582394" spans="68:68" customFormat="1">
      <c r="BP582394" s="90"/>
    </row>
    <row r="582395" spans="68:68" customFormat="1">
      <c r="BP582395" s="90"/>
    </row>
    <row r="582396" spans="68:68" customFormat="1">
      <c r="BP582396" s="90"/>
    </row>
    <row r="582397" spans="68:68" customFormat="1">
      <c r="BP582397" s="90"/>
    </row>
    <row r="582398" spans="68:68" customFormat="1">
      <c r="BP582398" s="90"/>
    </row>
    <row r="582399" spans="68:68" customFormat="1">
      <c r="BP582399" s="90"/>
    </row>
    <row r="582400" spans="68:68" customFormat="1">
      <c r="BP582400" s="90"/>
    </row>
    <row r="582401" spans="68:68" customFormat="1">
      <c r="BP582401" s="90"/>
    </row>
    <row r="582402" spans="68:68" customFormat="1">
      <c r="BP582402" s="90"/>
    </row>
    <row r="582403" spans="68:68" customFormat="1">
      <c r="BP582403" s="90"/>
    </row>
    <row r="582404" spans="68:68" customFormat="1">
      <c r="BP582404" s="90"/>
    </row>
    <row r="582405" spans="68:68" customFormat="1">
      <c r="BP582405" s="90"/>
    </row>
    <row r="582406" spans="68:68" customFormat="1">
      <c r="BP582406" s="90"/>
    </row>
    <row r="582407" spans="68:68" customFormat="1">
      <c r="BP582407" s="90"/>
    </row>
    <row r="582408" spans="68:68" customFormat="1">
      <c r="BP582408" s="90"/>
    </row>
    <row r="582409" spans="68:68" customFormat="1">
      <c r="BP582409" s="90"/>
    </row>
    <row r="582410" spans="68:68" customFormat="1">
      <c r="BP582410" s="90"/>
    </row>
    <row r="582411" spans="68:68" customFormat="1">
      <c r="BP582411" s="90"/>
    </row>
    <row r="582412" spans="68:68" customFormat="1">
      <c r="BP582412" s="90"/>
    </row>
    <row r="582413" spans="68:68" customFormat="1">
      <c r="BP582413" s="90"/>
    </row>
    <row r="582414" spans="68:68" customFormat="1">
      <c r="BP582414" s="90"/>
    </row>
    <row r="582415" spans="68:68" customFormat="1">
      <c r="BP582415" s="90"/>
    </row>
    <row r="582416" spans="68:68" customFormat="1">
      <c r="BP582416" s="90"/>
    </row>
    <row r="582417" spans="68:68" customFormat="1">
      <c r="BP582417" s="90"/>
    </row>
    <row r="582418" spans="68:68" customFormat="1">
      <c r="BP582418" s="90"/>
    </row>
    <row r="582419" spans="68:68" customFormat="1">
      <c r="BP582419" s="90"/>
    </row>
    <row r="582420" spans="68:68" customFormat="1">
      <c r="BP582420" s="90"/>
    </row>
    <row r="582421" spans="68:68" customFormat="1">
      <c r="BP582421" s="90"/>
    </row>
    <row r="582422" spans="68:68" customFormat="1">
      <c r="BP582422" s="90"/>
    </row>
    <row r="582423" spans="68:68" customFormat="1">
      <c r="BP582423" s="90"/>
    </row>
    <row r="582424" spans="68:68" customFormat="1">
      <c r="BP582424" s="90"/>
    </row>
    <row r="582425" spans="68:68" customFormat="1">
      <c r="BP582425" s="90"/>
    </row>
    <row r="582426" spans="68:68" customFormat="1">
      <c r="BP582426" s="90"/>
    </row>
    <row r="582427" spans="68:68" customFormat="1">
      <c r="BP582427" s="90"/>
    </row>
    <row r="582428" spans="68:68" customFormat="1">
      <c r="BP582428" s="90"/>
    </row>
    <row r="582429" spans="68:68" customFormat="1">
      <c r="BP582429" s="90"/>
    </row>
    <row r="582430" spans="68:68" customFormat="1">
      <c r="BP582430" s="90"/>
    </row>
    <row r="582431" spans="68:68" customFormat="1">
      <c r="BP582431" s="90"/>
    </row>
    <row r="582432" spans="68:68" customFormat="1">
      <c r="BP582432" s="90"/>
    </row>
    <row r="582433" spans="68:68" customFormat="1">
      <c r="BP582433" s="90"/>
    </row>
    <row r="582434" spans="68:68" customFormat="1">
      <c r="BP582434" s="90"/>
    </row>
    <row r="582435" spans="68:68" customFormat="1">
      <c r="BP582435" s="90"/>
    </row>
    <row r="582436" spans="68:68" customFormat="1">
      <c r="BP582436" s="90"/>
    </row>
    <row r="582437" spans="68:68" customFormat="1">
      <c r="BP582437" s="90"/>
    </row>
    <row r="582438" spans="68:68" customFormat="1">
      <c r="BP582438" s="90"/>
    </row>
    <row r="582439" spans="68:68" customFormat="1">
      <c r="BP582439" s="90"/>
    </row>
    <row r="582440" spans="68:68" customFormat="1">
      <c r="BP582440" s="90"/>
    </row>
    <row r="582441" spans="68:68" customFormat="1">
      <c r="BP582441" s="90"/>
    </row>
    <row r="582442" spans="68:68" customFormat="1">
      <c r="BP582442" s="90"/>
    </row>
    <row r="582443" spans="68:68" customFormat="1">
      <c r="BP582443" s="90"/>
    </row>
    <row r="582444" spans="68:68" customFormat="1">
      <c r="BP582444" s="90"/>
    </row>
    <row r="582445" spans="68:68" customFormat="1">
      <c r="BP582445" s="90"/>
    </row>
    <row r="582446" spans="68:68" customFormat="1">
      <c r="BP582446" s="90"/>
    </row>
    <row r="582447" spans="68:68" customFormat="1">
      <c r="BP582447" s="90"/>
    </row>
    <row r="582448" spans="68:68" customFormat="1">
      <c r="BP582448" s="90"/>
    </row>
    <row r="582449" spans="68:68" customFormat="1">
      <c r="BP582449" s="90"/>
    </row>
    <row r="582450" spans="68:68" customFormat="1">
      <c r="BP582450" s="90"/>
    </row>
    <row r="582451" spans="68:68" customFormat="1">
      <c r="BP582451" s="90"/>
    </row>
    <row r="582452" spans="68:68" customFormat="1">
      <c r="BP582452" s="90"/>
    </row>
    <row r="582453" spans="68:68" customFormat="1">
      <c r="BP582453" s="90"/>
    </row>
    <row r="582454" spans="68:68" customFormat="1">
      <c r="BP582454" s="90"/>
    </row>
    <row r="582455" spans="68:68" customFormat="1">
      <c r="BP582455" s="90"/>
    </row>
    <row r="582456" spans="68:68" customFormat="1">
      <c r="BP582456" s="90"/>
    </row>
    <row r="582457" spans="68:68" customFormat="1">
      <c r="BP582457" s="90"/>
    </row>
    <row r="582458" spans="68:68" customFormat="1">
      <c r="BP582458" s="90"/>
    </row>
    <row r="582459" spans="68:68" customFormat="1">
      <c r="BP582459" s="90"/>
    </row>
    <row r="582460" spans="68:68" customFormat="1">
      <c r="BP582460" s="90"/>
    </row>
    <row r="582461" spans="68:68" customFormat="1">
      <c r="BP582461" s="90"/>
    </row>
    <row r="582462" spans="68:68" customFormat="1">
      <c r="BP582462" s="90"/>
    </row>
    <row r="582463" spans="68:68" customFormat="1">
      <c r="BP582463" s="90"/>
    </row>
    <row r="582464" spans="68:68" customFormat="1">
      <c r="BP582464" s="90"/>
    </row>
    <row r="582465" spans="68:68" customFormat="1">
      <c r="BP582465" s="90"/>
    </row>
    <row r="582466" spans="68:68" customFormat="1">
      <c r="BP582466" s="90"/>
    </row>
    <row r="582467" spans="68:68" customFormat="1">
      <c r="BP582467" s="90"/>
    </row>
    <row r="582468" spans="68:68" customFormat="1">
      <c r="BP582468" s="90"/>
    </row>
    <row r="582469" spans="68:68" customFormat="1">
      <c r="BP582469" s="90"/>
    </row>
    <row r="582470" spans="68:68" customFormat="1">
      <c r="BP582470" s="90"/>
    </row>
    <row r="582471" spans="68:68" customFormat="1">
      <c r="BP582471" s="90"/>
    </row>
    <row r="582472" spans="68:68" customFormat="1">
      <c r="BP582472" s="90"/>
    </row>
    <row r="582473" spans="68:68" customFormat="1">
      <c r="BP582473" s="90"/>
    </row>
    <row r="582474" spans="68:68" customFormat="1">
      <c r="BP582474" s="90"/>
    </row>
    <row r="582475" spans="68:68" customFormat="1">
      <c r="BP582475" s="90"/>
    </row>
    <row r="582476" spans="68:68" customFormat="1">
      <c r="BP582476" s="90"/>
    </row>
    <row r="582477" spans="68:68" customFormat="1">
      <c r="BP582477" s="90"/>
    </row>
    <row r="582478" spans="68:68" customFormat="1">
      <c r="BP582478" s="90"/>
    </row>
    <row r="582479" spans="68:68" customFormat="1">
      <c r="BP582479" s="90"/>
    </row>
    <row r="582480" spans="68:68" customFormat="1">
      <c r="BP582480" s="90"/>
    </row>
    <row r="582481" spans="68:68" customFormat="1">
      <c r="BP582481" s="90"/>
    </row>
    <row r="582482" spans="68:68" customFormat="1">
      <c r="BP582482" s="90"/>
    </row>
    <row r="582483" spans="68:68" customFormat="1">
      <c r="BP582483" s="90"/>
    </row>
    <row r="582484" spans="68:68" customFormat="1">
      <c r="BP582484" s="90"/>
    </row>
    <row r="582485" spans="68:68" customFormat="1">
      <c r="BP582485" s="90"/>
    </row>
    <row r="582486" spans="68:68" customFormat="1">
      <c r="BP582486" s="90"/>
    </row>
    <row r="582487" spans="68:68" customFormat="1">
      <c r="BP582487" s="90"/>
    </row>
    <row r="582488" spans="68:68" customFormat="1">
      <c r="BP582488" s="90"/>
    </row>
    <row r="582489" spans="68:68" customFormat="1">
      <c r="BP582489" s="90"/>
    </row>
    <row r="582490" spans="68:68" customFormat="1">
      <c r="BP582490" s="90"/>
    </row>
    <row r="582491" spans="68:68" customFormat="1">
      <c r="BP582491" s="90"/>
    </row>
    <row r="582492" spans="68:68" customFormat="1">
      <c r="BP582492" s="90"/>
    </row>
    <row r="582493" spans="68:68" customFormat="1">
      <c r="BP582493" s="90"/>
    </row>
    <row r="582494" spans="68:68" customFormat="1">
      <c r="BP582494" s="90"/>
    </row>
    <row r="582495" spans="68:68" customFormat="1">
      <c r="BP582495" s="90"/>
    </row>
    <row r="582496" spans="68:68" customFormat="1">
      <c r="BP582496" s="90"/>
    </row>
    <row r="582497" spans="68:68" customFormat="1">
      <c r="BP582497" s="90"/>
    </row>
    <row r="582498" spans="68:68" customFormat="1">
      <c r="BP582498" s="90"/>
    </row>
    <row r="582499" spans="68:68" customFormat="1">
      <c r="BP582499" s="90"/>
    </row>
    <row r="582500" spans="68:68" customFormat="1">
      <c r="BP582500" s="90"/>
    </row>
    <row r="582501" spans="68:68" customFormat="1">
      <c r="BP582501" s="90"/>
    </row>
    <row r="582502" spans="68:68" customFormat="1">
      <c r="BP582502" s="90"/>
    </row>
    <row r="582503" spans="68:68" customFormat="1">
      <c r="BP582503" s="90"/>
    </row>
    <row r="582504" spans="68:68" customFormat="1">
      <c r="BP582504" s="90"/>
    </row>
    <row r="582505" spans="68:68" customFormat="1">
      <c r="BP582505" s="90"/>
    </row>
    <row r="582506" spans="68:68" customFormat="1">
      <c r="BP582506" s="90"/>
    </row>
    <row r="582507" spans="68:68" customFormat="1">
      <c r="BP582507" s="90"/>
    </row>
    <row r="582508" spans="68:68" customFormat="1">
      <c r="BP582508" s="90"/>
    </row>
    <row r="582509" spans="68:68" customFormat="1">
      <c r="BP582509" s="90"/>
    </row>
    <row r="582510" spans="68:68" customFormat="1">
      <c r="BP582510" s="90"/>
    </row>
    <row r="582511" spans="68:68" customFormat="1">
      <c r="BP582511" s="90"/>
    </row>
    <row r="582512" spans="68:68" customFormat="1">
      <c r="BP582512" s="90"/>
    </row>
    <row r="582513" spans="68:68" customFormat="1">
      <c r="BP582513" s="90"/>
    </row>
    <row r="582514" spans="68:68" customFormat="1">
      <c r="BP582514" s="90"/>
    </row>
    <row r="582515" spans="68:68" customFormat="1">
      <c r="BP582515" s="90"/>
    </row>
    <row r="582516" spans="68:68" customFormat="1">
      <c r="BP582516" s="90"/>
    </row>
    <row r="582517" spans="68:68" customFormat="1">
      <c r="BP582517" s="90"/>
    </row>
    <row r="582518" spans="68:68" customFormat="1">
      <c r="BP582518" s="90"/>
    </row>
    <row r="582519" spans="68:68" customFormat="1">
      <c r="BP582519" s="90"/>
    </row>
    <row r="582520" spans="68:68" customFormat="1">
      <c r="BP582520" s="90"/>
    </row>
    <row r="582521" spans="68:68" customFormat="1">
      <c r="BP582521" s="90"/>
    </row>
    <row r="582522" spans="68:68" customFormat="1">
      <c r="BP582522" s="90"/>
    </row>
    <row r="582523" spans="68:68" customFormat="1">
      <c r="BP582523" s="90"/>
    </row>
    <row r="582524" spans="68:68" customFormat="1">
      <c r="BP582524" s="90"/>
    </row>
    <row r="582525" spans="68:68" customFormat="1">
      <c r="BP582525" s="90"/>
    </row>
    <row r="582526" spans="68:68" customFormat="1">
      <c r="BP582526" s="90"/>
    </row>
    <row r="582527" spans="68:68" customFormat="1">
      <c r="BP582527" s="90"/>
    </row>
    <row r="582528" spans="68:68" customFormat="1">
      <c r="BP582528" s="90"/>
    </row>
    <row r="582529" spans="68:68" customFormat="1">
      <c r="BP582529" s="90"/>
    </row>
    <row r="582530" spans="68:68" customFormat="1">
      <c r="BP582530" s="90"/>
    </row>
    <row r="582531" spans="68:68" customFormat="1">
      <c r="BP582531" s="90"/>
    </row>
    <row r="582532" spans="68:68" customFormat="1">
      <c r="BP582532" s="90"/>
    </row>
    <row r="582533" spans="68:68" customFormat="1">
      <c r="BP582533" s="90"/>
    </row>
    <row r="582534" spans="68:68" customFormat="1">
      <c r="BP582534" s="90"/>
    </row>
    <row r="582535" spans="68:68" customFormat="1">
      <c r="BP582535" s="90"/>
    </row>
    <row r="582536" spans="68:68" customFormat="1">
      <c r="BP582536" s="90"/>
    </row>
    <row r="582537" spans="68:68" customFormat="1">
      <c r="BP582537" s="90"/>
    </row>
    <row r="582538" spans="68:68" customFormat="1">
      <c r="BP582538" s="90"/>
    </row>
    <row r="582539" spans="68:68" customFormat="1">
      <c r="BP582539" s="90"/>
    </row>
    <row r="582540" spans="68:68" customFormat="1">
      <c r="BP582540" s="90"/>
    </row>
    <row r="582541" spans="68:68" customFormat="1">
      <c r="BP582541" s="90"/>
    </row>
    <row r="582542" spans="68:68" customFormat="1">
      <c r="BP582542" s="90"/>
    </row>
    <row r="582543" spans="68:68" customFormat="1">
      <c r="BP582543" s="90"/>
    </row>
    <row r="582544" spans="68:68" customFormat="1">
      <c r="BP582544" s="90"/>
    </row>
    <row r="582545" spans="68:68" customFormat="1">
      <c r="BP582545" s="90"/>
    </row>
    <row r="582546" spans="68:68" customFormat="1">
      <c r="BP582546" s="90"/>
    </row>
    <row r="582547" spans="68:68" customFormat="1">
      <c r="BP582547" s="90"/>
    </row>
    <row r="582548" spans="68:68" customFormat="1">
      <c r="BP582548" s="90"/>
    </row>
    <row r="582549" spans="68:68" customFormat="1">
      <c r="BP582549" s="90"/>
    </row>
    <row r="582550" spans="68:68" customFormat="1">
      <c r="BP582550" s="90"/>
    </row>
    <row r="582551" spans="68:68" customFormat="1">
      <c r="BP582551" s="90"/>
    </row>
    <row r="582552" spans="68:68" customFormat="1">
      <c r="BP582552" s="90"/>
    </row>
    <row r="582553" spans="68:68" customFormat="1">
      <c r="BP582553" s="90"/>
    </row>
    <row r="582554" spans="68:68" customFormat="1">
      <c r="BP582554" s="90"/>
    </row>
    <row r="582555" spans="68:68" customFormat="1">
      <c r="BP582555" s="90"/>
    </row>
    <row r="582556" spans="68:68" customFormat="1">
      <c r="BP582556" s="90"/>
    </row>
    <row r="582557" spans="68:68" customFormat="1">
      <c r="BP582557" s="90"/>
    </row>
    <row r="582558" spans="68:68" customFormat="1">
      <c r="BP582558" s="90"/>
    </row>
    <row r="582559" spans="68:68" customFormat="1">
      <c r="BP582559" s="90"/>
    </row>
    <row r="582560" spans="68:68" customFormat="1">
      <c r="BP582560" s="90"/>
    </row>
    <row r="582561" spans="68:68" customFormat="1">
      <c r="BP582561" s="90"/>
    </row>
    <row r="582562" spans="68:68" customFormat="1">
      <c r="BP582562" s="90"/>
    </row>
    <row r="582563" spans="68:68" customFormat="1">
      <c r="BP582563" s="90"/>
    </row>
    <row r="582564" spans="68:68" customFormat="1">
      <c r="BP582564" s="90"/>
    </row>
    <row r="582565" spans="68:68" customFormat="1">
      <c r="BP582565" s="90"/>
    </row>
    <row r="582566" spans="68:68" customFormat="1">
      <c r="BP582566" s="90"/>
    </row>
    <row r="582567" spans="68:68" customFormat="1">
      <c r="BP582567" s="90"/>
    </row>
    <row r="582568" spans="68:68" customFormat="1">
      <c r="BP582568" s="90"/>
    </row>
    <row r="582569" spans="68:68" customFormat="1">
      <c r="BP582569" s="90"/>
    </row>
    <row r="582570" spans="68:68" customFormat="1">
      <c r="BP582570" s="90"/>
    </row>
    <row r="582571" spans="68:68" customFormat="1">
      <c r="BP582571" s="90"/>
    </row>
    <row r="582572" spans="68:68" customFormat="1">
      <c r="BP582572" s="90"/>
    </row>
    <row r="582573" spans="68:68" customFormat="1">
      <c r="BP582573" s="90"/>
    </row>
    <row r="582574" spans="68:68" customFormat="1">
      <c r="BP582574" s="90"/>
    </row>
    <row r="582575" spans="68:68" customFormat="1">
      <c r="BP582575" s="90"/>
    </row>
    <row r="582576" spans="68:68" customFormat="1">
      <c r="BP582576" s="90"/>
    </row>
    <row r="582577" spans="68:68" customFormat="1">
      <c r="BP582577" s="90"/>
    </row>
    <row r="582578" spans="68:68" customFormat="1">
      <c r="BP582578" s="90"/>
    </row>
    <row r="582579" spans="68:68" customFormat="1">
      <c r="BP582579" s="90"/>
    </row>
    <row r="582580" spans="68:68" customFormat="1">
      <c r="BP582580" s="90"/>
    </row>
    <row r="582581" spans="68:68" customFormat="1">
      <c r="BP582581" s="90"/>
    </row>
    <row r="582582" spans="68:68" customFormat="1">
      <c r="BP582582" s="90"/>
    </row>
    <row r="582583" spans="68:68" customFormat="1">
      <c r="BP582583" s="90"/>
    </row>
    <row r="582584" spans="68:68" customFormat="1">
      <c r="BP582584" s="90"/>
    </row>
    <row r="582585" spans="68:68" customFormat="1">
      <c r="BP582585" s="90"/>
    </row>
    <row r="582586" spans="68:68" customFormat="1">
      <c r="BP582586" s="90"/>
    </row>
    <row r="582587" spans="68:68" customFormat="1">
      <c r="BP582587" s="90"/>
    </row>
    <row r="582588" spans="68:68" customFormat="1">
      <c r="BP582588" s="90"/>
    </row>
    <row r="582589" spans="68:68" customFormat="1">
      <c r="BP582589" s="90"/>
    </row>
    <row r="582590" spans="68:68" customFormat="1">
      <c r="BP582590" s="90"/>
    </row>
    <row r="582591" spans="68:68" customFormat="1">
      <c r="BP582591" s="90"/>
    </row>
    <row r="582592" spans="68:68" customFormat="1">
      <c r="BP582592" s="90"/>
    </row>
    <row r="582593" spans="68:68" customFormat="1">
      <c r="BP582593" s="90"/>
    </row>
    <row r="582594" spans="68:68" customFormat="1">
      <c r="BP582594" s="90"/>
    </row>
    <row r="582595" spans="68:68" customFormat="1">
      <c r="BP582595" s="90"/>
    </row>
    <row r="582596" spans="68:68" customFormat="1">
      <c r="BP582596" s="90"/>
    </row>
    <row r="582597" spans="68:68" customFormat="1">
      <c r="BP582597" s="90"/>
    </row>
    <row r="582598" spans="68:68" customFormat="1">
      <c r="BP582598" s="90"/>
    </row>
    <row r="582599" spans="68:68" customFormat="1">
      <c r="BP582599" s="90"/>
    </row>
    <row r="582600" spans="68:68" customFormat="1">
      <c r="BP582600" s="90"/>
    </row>
    <row r="582601" spans="68:68" customFormat="1">
      <c r="BP582601" s="90"/>
    </row>
    <row r="582602" spans="68:68" customFormat="1">
      <c r="BP582602" s="90"/>
    </row>
    <row r="582603" spans="68:68" customFormat="1">
      <c r="BP582603" s="90"/>
    </row>
    <row r="582604" spans="68:68" customFormat="1">
      <c r="BP582604" s="90"/>
    </row>
    <row r="582605" spans="68:68" customFormat="1">
      <c r="BP582605" s="90"/>
    </row>
    <row r="582606" spans="68:68" customFormat="1">
      <c r="BP582606" s="90"/>
    </row>
    <row r="582607" spans="68:68" customFormat="1">
      <c r="BP582607" s="90"/>
    </row>
    <row r="582608" spans="68:68" customFormat="1">
      <c r="BP582608" s="90"/>
    </row>
    <row r="582609" spans="68:68" customFormat="1">
      <c r="BP582609" s="90"/>
    </row>
    <row r="582610" spans="68:68" customFormat="1">
      <c r="BP582610" s="90"/>
    </row>
    <row r="582611" spans="68:68" customFormat="1">
      <c r="BP582611" s="90"/>
    </row>
    <row r="582612" spans="68:68" customFormat="1">
      <c r="BP582612" s="90"/>
    </row>
    <row r="582613" spans="68:68" customFormat="1">
      <c r="BP582613" s="90"/>
    </row>
    <row r="582614" spans="68:68" customFormat="1">
      <c r="BP582614" s="90"/>
    </row>
    <row r="582615" spans="68:68" customFormat="1">
      <c r="BP582615" s="90"/>
    </row>
    <row r="582616" spans="68:68" customFormat="1">
      <c r="BP582616" s="90"/>
    </row>
    <row r="582617" spans="68:68" customFormat="1">
      <c r="BP582617" s="90"/>
    </row>
    <row r="582618" spans="68:68" customFormat="1">
      <c r="BP582618" s="90"/>
    </row>
    <row r="582619" spans="68:68" customFormat="1">
      <c r="BP582619" s="90"/>
    </row>
    <row r="582620" spans="68:68" customFormat="1">
      <c r="BP582620" s="90"/>
    </row>
    <row r="582621" spans="68:68" customFormat="1">
      <c r="BP582621" s="90"/>
    </row>
    <row r="582622" spans="68:68" customFormat="1">
      <c r="BP582622" s="90"/>
    </row>
    <row r="582623" spans="68:68" customFormat="1">
      <c r="BP582623" s="90"/>
    </row>
    <row r="582624" spans="68:68" customFormat="1">
      <c r="BP582624" s="90"/>
    </row>
    <row r="582625" spans="68:68" customFormat="1">
      <c r="BP582625" s="90"/>
    </row>
    <row r="582626" spans="68:68" customFormat="1">
      <c r="BP582626" s="90"/>
    </row>
    <row r="582627" spans="68:68" customFormat="1">
      <c r="BP582627" s="90"/>
    </row>
    <row r="582628" spans="68:68" customFormat="1">
      <c r="BP582628" s="90"/>
    </row>
    <row r="582629" spans="68:68" customFormat="1">
      <c r="BP582629" s="90"/>
    </row>
    <row r="582630" spans="68:68" customFormat="1">
      <c r="BP582630" s="90"/>
    </row>
    <row r="582631" spans="68:68" customFormat="1">
      <c r="BP582631" s="90"/>
    </row>
    <row r="582632" spans="68:68" customFormat="1">
      <c r="BP582632" s="90"/>
    </row>
    <row r="582633" spans="68:68" customFormat="1">
      <c r="BP582633" s="90"/>
    </row>
    <row r="582634" spans="68:68" customFormat="1">
      <c r="BP582634" s="90"/>
    </row>
    <row r="582635" spans="68:68" customFormat="1">
      <c r="BP582635" s="90"/>
    </row>
    <row r="582636" spans="68:68" customFormat="1">
      <c r="BP582636" s="90"/>
    </row>
    <row r="582637" spans="68:68" customFormat="1">
      <c r="BP582637" s="90"/>
    </row>
    <row r="582638" spans="68:68" customFormat="1">
      <c r="BP582638" s="90"/>
    </row>
    <row r="582639" spans="68:68" customFormat="1">
      <c r="BP582639" s="90"/>
    </row>
    <row r="582640" spans="68:68" customFormat="1">
      <c r="BP582640" s="90"/>
    </row>
    <row r="582641" spans="68:68" customFormat="1">
      <c r="BP582641" s="90"/>
    </row>
    <row r="582642" spans="68:68" customFormat="1">
      <c r="BP582642" s="90"/>
    </row>
    <row r="582643" spans="68:68" customFormat="1">
      <c r="BP582643" s="90"/>
    </row>
    <row r="582644" spans="68:68" customFormat="1">
      <c r="BP582644" s="90"/>
    </row>
    <row r="582645" spans="68:68" customFormat="1">
      <c r="BP582645" s="90"/>
    </row>
    <row r="582646" spans="68:68" customFormat="1">
      <c r="BP582646" s="90"/>
    </row>
    <row r="582647" spans="68:68" customFormat="1">
      <c r="BP582647" s="90"/>
    </row>
    <row r="582648" spans="68:68" customFormat="1">
      <c r="BP582648" s="90"/>
    </row>
    <row r="582649" spans="68:68" customFormat="1">
      <c r="BP582649" s="90"/>
    </row>
    <row r="582650" spans="68:68" customFormat="1">
      <c r="BP582650" s="90"/>
    </row>
    <row r="582651" spans="68:68" customFormat="1">
      <c r="BP582651" s="90"/>
    </row>
    <row r="582652" spans="68:68" customFormat="1">
      <c r="BP582652" s="90"/>
    </row>
    <row r="582653" spans="68:68" customFormat="1">
      <c r="BP582653" s="90"/>
    </row>
    <row r="582654" spans="68:68" customFormat="1">
      <c r="BP582654" s="90"/>
    </row>
    <row r="582655" spans="68:68" customFormat="1">
      <c r="BP582655" s="90"/>
    </row>
    <row r="582656" spans="68:68" customFormat="1">
      <c r="BP582656" s="90"/>
    </row>
    <row r="582657" spans="68:68" customFormat="1">
      <c r="BP582657" s="90"/>
    </row>
    <row r="582658" spans="68:68" customFormat="1">
      <c r="BP582658" s="90"/>
    </row>
    <row r="582659" spans="68:68" customFormat="1">
      <c r="BP582659" s="90"/>
    </row>
    <row r="582660" spans="68:68" customFormat="1">
      <c r="BP582660" s="90"/>
    </row>
    <row r="582661" spans="68:68" customFormat="1">
      <c r="BP582661" s="90"/>
    </row>
    <row r="582662" spans="68:68" customFormat="1">
      <c r="BP582662" s="90"/>
    </row>
    <row r="582663" spans="68:68" customFormat="1">
      <c r="BP582663" s="90"/>
    </row>
    <row r="582664" spans="68:68" customFormat="1">
      <c r="BP582664" s="90"/>
    </row>
    <row r="582665" spans="68:68" customFormat="1">
      <c r="BP582665" s="90"/>
    </row>
    <row r="582666" spans="68:68" customFormat="1">
      <c r="BP582666" s="90"/>
    </row>
    <row r="582667" spans="68:68" customFormat="1">
      <c r="BP582667" s="90"/>
    </row>
    <row r="582668" spans="68:68" customFormat="1">
      <c r="BP582668" s="90"/>
    </row>
    <row r="582669" spans="68:68" customFormat="1">
      <c r="BP582669" s="90"/>
    </row>
    <row r="582670" spans="68:68" customFormat="1">
      <c r="BP582670" s="90"/>
    </row>
    <row r="582671" spans="68:68" customFormat="1">
      <c r="BP582671" s="90"/>
    </row>
    <row r="582672" spans="68:68" customFormat="1">
      <c r="BP582672" s="90"/>
    </row>
    <row r="582673" spans="68:68" customFormat="1">
      <c r="BP582673" s="90"/>
    </row>
    <row r="582674" spans="68:68" customFormat="1">
      <c r="BP582674" s="90"/>
    </row>
    <row r="582675" spans="68:68" customFormat="1">
      <c r="BP582675" s="90"/>
    </row>
    <row r="582676" spans="68:68" customFormat="1">
      <c r="BP582676" s="90"/>
    </row>
    <row r="582677" spans="68:68" customFormat="1">
      <c r="BP582677" s="90"/>
    </row>
    <row r="582678" spans="68:68" customFormat="1">
      <c r="BP582678" s="90"/>
    </row>
    <row r="582679" spans="68:68" customFormat="1">
      <c r="BP582679" s="90"/>
    </row>
    <row r="582680" spans="68:68" customFormat="1">
      <c r="BP582680" s="90"/>
    </row>
    <row r="582681" spans="68:68" customFormat="1">
      <c r="BP582681" s="90"/>
    </row>
    <row r="582682" spans="68:68" customFormat="1">
      <c r="BP582682" s="90"/>
    </row>
    <row r="582683" spans="68:68" customFormat="1">
      <c r="BP582683" s="90"/>
    </row>
    <row r="582684" spans="68:68" customFormat="1">
      <c r="BP582684" s="90"/>
    </row>
    <row r="582685" spans="68:68" customFormat="1">
      <c r="BP582685" s="90"/>
    </row>
    <row r="582686" spans="68:68" customFormat="1">
      <c r="BP582686" s="90"/>
    </row>
    <row r="582687" spans="68:68" customFormat="1">
      <c r="BP582687" s="90"/>
    </row>
    <row r="582688" spans="68:68" customFormat="1">
      <c r="BP582688" s="90"/>
    </row>
    <row r="582689" spans="68:68" customFormat="1">
      <c r="BP582689" s="90"/>
    </row>
    <row r="582690" spans="68:68" customFormat="1">
      <c r="BP582690" s="90"/>
    </row>
    <row r="582691" spans="68:68" customFormat="1">
      <c r="BP582691" s="90"/>
    </row>
    <row r="582692" spans="68:68" customFormat="1">
      <c r="BP582692" s="90"/>
    </row>
    <row r="582693" spans="68:68" customFormat="1">
      <c r="BP582693" s="90"/>
    </row>
    <row r="582694" spans="68:68" customFormat="1">
      <c r="BP582694" s="90"/>
    </row>
    <row r="582695" spans="68:68" customFormat="1">
      <c r="BP582695" s="90"/>
    </row>
    <row r="582696" spans="68:68" customFormat="1">
      <c r="BP582696" s="90"/>
    </row>
    <row r="582697" spans="68:68" customFormat="1">
      <c r="BP582697" s="90"/>
    </row>
    <row r="582698" spans="68:68" customFormat="1">
      <c r="BP582698" s="90"/>
    </row>
    <row r="582699" spans="68:68" customFormat="1">
      <c r="BP582699" s="90"/>
    </row>
    <row r="582700" spans="68:68" customFormat="1">
      <c r="BP582700" s="90"/>
    </row>
    <row r="582701" spans="68:68" customFormat="1">
      <c r="BP582701" s="90"/>
    </row>
    <row r="582702" spans="68:68" customFormat="1">
      <c r="BP582702" s="90"/>
    </row>
    <row r="582703" spans="68:68" customFormat="1">
      <c r="BP582703" s="90"/>
    </row>
    <row r="582704" spans="68:68" customFormat="1">
      <c r="BP582704" s="90"/>
    </row>
    <row r="582705" spans="68:68" customFormat="1">
      <c r="BP582705" s="90"/>
    </row>
    <row r="582706" spans="68:68" customFormat="1">
      <c r="BP582706" s="90"/>
    </row>
    <row r="582707" spans="68:68" customFormat="1">
      <c r="BP582707" s="90"/>
    </row>
    <row r="582708" spans="68:68" customFormat="1">
      <c r="BP582708" s="90"/>
    </row>
    <row r="582709" spans="68:68" customFormat="1">
      <c r="BP582709" s="90"/>
    </row>
    <row r="582710" spans="68:68" customFormat="1">
      <c r="BP582710" s="90"/>
    </row>
    <row r="582711" spans="68:68" customFormat="1">
      <c r="BP582711" s="90"/>
    </row>
    <row r="582712" spans="68:68" customFormat="1">
      <c r="BP582712" s="90"/>
    </row>
    <row r="582713" spans="68:68" customFormat="1">
      <c r="BP582713" s="90"/>
    </row>
    <row r="582714" spans="68:68" customFormat="1">
      <c r="BP582714" s="90"/>
    </row>
    <row r="582715" spans="68:68" customFormat="1">
      <c r="BP582715" s="90"/>
    </row>
    <row r="582716" spans="68:68" customFormat="1">
      <c r="BP582716" s="90"/>
    </row>
    <row r="582717" spans="68:68" customFormat="1">
      <c r="BP582717" s="90"/>
    </row>
    <row r="582718" spans="68:68" customFormat="1">
      <c r="BP582718" s="90"/>
    </row>
    <row r="582719" spans="68:68" customFormat="1">
      <c r="BP582719" s="90"/>
    </row>
    <row r="582720" spans="68:68" customFormat="1">
      <c r="BP582720" s="90"/>
    </row>
    <row r="582721" spans="68:68" customFormat="1">
      <c r="BP582721" s="90"/>
    </row>
    <row r="582722" spans="68:68" customFormat="1">
      <c r="BP582722" s="90"/>
    </row>
    <row r="582723" spans="68:68" customFormat="1">
      <c r="BP582723" s="90"/>
    </row>
    <row r="582724" spans="68:68" customFormat="1">
      <c r="BP582724" s="90"/>
    </row>
    <row r="582725" spans="68:68" customFormat="1">
      <c r="BP582725" s="90"/>
    </row>
    <row r="582726" spans="68:68" customFormat="1">
      <c r="BP582726" s="90"/>
    </row>
    <row r="582727" spans="68:68" customFormat="1">
      <c r="BP582727" s="90"/>
    </row>
    <row r="582728" spans="68:68" customFormat="1">
      <c r="BP582728" s="90"/>
    </row>
    <row r="582729" spans="68:68" customFormat="1">
      <c r="BP582729" s="90"/>
    </row>
    <row r="582730" spans="68:68" customFormat="1">
      <c r="BP582730" s="90"/>
    </row>
    <row r="582731" spans="68:68" customFormat="1">
      <c r="BP582731" s="90"/>
    </row>
    <row r="582732" spans="68:68" customFormat="1">
      <c r="BP582732" s="90"/>
    </row>
    <row r="582733" spans="68:68" customFormat="1">
      <c r="BP582733" s="90"/>
    </row>
    <row r="582734" spans="68:68" customFormat="1">
      <c r="BP582734" s="90"/>
    </row>
    <row r="582735" spans="68:68" customFormat="1">
      <c r="BP582735" s="90"/>
    </row>
    <row r="582736" spans="68:68" customFormat="1">
      <c r="BP582736" s="90"/>
    </row>
    <row r="582737" spans="68:68" customFormat="1">
      <c r="BP582737" s="90"/>
    </row>
    <row r="582738" spans="68:68" customFormat="1">
      <c r="BP582738" s="90"/>
    </row>
    <row r="582739" spans="68:68" customFormat="1">
      <c r="BP582739" s="90"/>
    </row>
    <row r="582740" spans="68:68" customFormat="1">
      <c r="BP582740" s="90"/>
    </row>
    <row r="582741" spans="68:68" customFormat="1">
      <c r="BP582741" s="90"/>
    </row>
    <row r="582742" spans="68:68" customFormat="1">
      <c r="BP582742" s="90"/>
    </row>
    <row r="582743" spans="68:68" customFormat="1">
      <c r="BP582743" s="90"/>
    </row>
    <row r="582744" spans="68:68" customFormat="1">
      <c r="BP582744" s="90"/>
    </row>
    <row r="582745" spans="68:68" customFormat="1">
      <c r="BP582745" s="90"/>
    </row>
    <row r="582746" spans="68:68" customFormat="1">
      <c r="BP582746" s="90"/>
    </row>
    <row r="582747" spans="68:68" customFormat="1">
      <c r="BP582747" s="90"/>
    </row>
    <row r="582748" spans="68:68" customFormat="1">
      <c r="BP582748" s="90"/>
    </row>
    <row r="582749" spans="68:68" customFormat="1">
      <c r="BP582749" s="90"/>
    </row>
    <row r="582750" spans="68:68" customFormat="1">
      <c r="BP582750" s="90"/>
    </row>
    <row r="582751" spans="68:68" customFormat="1">
      <c r="BP582751" s="90"/>
    </row>
    <row r="582752" spans="68:68" customFormat="1">
      <c r="BP582752" s="90"/>
    </row>
    <row r="582753" spans="68:68" customFormat="1">
      <c r="BP582753" s="90"/>
    </row>
    <row r="582754" spans="68:68" customFormat="1">
      <c r="BP582754" s="90"/>
    </row>
    <row r="582755" spans="68:68" customFormat="1">
      <c r="BP582755" s="90"/>
    </row>
    <row r="582756" spans="68:68" customFormat="1">
      <c r="BP582756" s="90"/>
    </row>
    <row r="582757" spans="68:68" customFormat="1">
      <c r="BP582757" s="90"/>
    </row>
    <row r="582758" spans="68:68" customFormat="1">
      <c r="BP582758" s="90"/>
    </row>
    <row r="582759" spans="68:68" customFormat="1">
      <c r="BP582759" s="90"/>
    </row>
    <row r="582760" spans="68:68" customFormat="1">
      <c r="BP582760" s="90"/>
    </row>
    <row r="582761" spans="68:68" customFormat="1">
      <c r="BP582761" s="90"/>
    </row>
    <row r="582762" spans="68:68" customFormat="1">
      <c r="BP582762" s="90"/>
    </row>
    <row r="582763" spans="68:68" customFormat="1">
      <c r="BP582763" s="90"/>
    </row>
    <row r="582764" spans="68:68" customFormat="1">
      <c r="BP582764" s="90"/>
    </row>
    <row r="582765" spans="68:68" customFormat="1">
      <c r="BP582765" s="90"/>
    </row>
    <row r="582766" spans="68:68" customFormat="1">
      <c r="BP582766" s="90"/>
    </row>
    <row r="582767" spans="68:68" customFormat="1">
      <c r="BP582767" s="90"/>
    </row>
    <row r="582768" spans="68:68" customFormat="1">
      <c r="BP582768" s="90"/>
    </row>
    <row r="582769" spans="68:68" customFormat="1">
      <c r="BP582769" s="90"/>
    </row>
    <row r="582770" spans="68:68" customFormat="1">
      <c r="BP582770" s="90"/>
    </row>
    <row r="582771" spans="68:68" customFormat="1">
      <c r="BP582771" s="90"/>
    </row>
    <row r="582772" spans="68:68" customFormat="1">
      <c r="BP582772" s="90"/>
    </row>
    <row r="582773" spans="68:68" customFormat="1">
      <c r="BP582773" s="90"/>
    </row>
    <row r="582774" spans="68:68" customFormat="1">
      <c r="BP582774" s="90"/>
    </row>
    <row r="582775" spans="68:68" customFormat="1">
      <c r="BP582775" s="90"/>
    </row>
    <row r="582776" spans="68:68" customFormat="1">
      <c r="BP582776" s="90"/>
    </row>
    <row r="582777" spans="68:68" customFormat="1">
      <c r="BP582777" s="90"/>
    </row>
    <row r="582778" spans="68:68" customFormat="1">
      <c r="BP582778" s="90"/>
    </row>
    <row r="582779" spans="68:68" customFormat="1">
      <c r="BP582779" s="90"/>
    </row>
    <row r="582780" spans="68:68" customFormat="1">
      <c r="BP582780" s="90"/>
    </row>
    <row r="582781" spans="68:68" customFormat="1">
      <c r="BP582781" s="90"/>
    </row>
    <row r="582782" spans="68:68" customFormat="1">
      <c r="BP582782" s="90"/>
    </row>
    <row r="582783" spans="68:68" customFormat="1">
      <c r="BP582783" s="90"/>
    </row>
    <row r="582784" spans="68:68" customFormat="1">
      <c r="BP582784" s="90"/>
    </row>
    <row r="582785" spans="68:68" customFormat="1">
      <c r="BP582785" s="90"/>
    </row>
    <row r="582786" spans="68:68" customFormat="1">
      <c r="BP582786" s="90"/>
    </row>
    <row r="582787" spans="68:68" customFormat="1">
      <c r="BP582787" s="90"/>
    </row>
    <row r="582788" spans="68:68" customFormat="1">
      <c r="BP582788" s="90"/>
    </row>
    <row r="582789" spans="68:68" customFormat="1">
      <c r="BP582789" s="90"/>
    </row>
    <row r="582790" spans="68:68" customFormat="1">
      <c r="BP582790" s="90"/>
    </row>
    <row r="582791" spans="68:68" customFormat="1">
      <c r="BP582791" s="90"/>
    </row>
    <row r="582792" spans="68:68" customFormat="1">
      <c r="BP582792" s="90"/>
    </row>
    <row r="582793" spans="68:68" customFormat="1">
      <c r="BP582793" s="90"/>
    </row>
    <row r="582794" spans="68:68" customFormat="1">
      <c r="BP582794" s="90"/>
    </row>
    <row r="582795" spans="68:68" customFormat="1">
      <c r="BP582795" s="90"/>
    </row>
    <row r="582796" spans="68:68" customFormat="1">
      <c r="BP582796" s="90"/>
    </row>
    <row r="582797" spans="68:68" customFormat="1">
      <c r="BP582797" s="90"/>
    </row>
    <row r="582798" spans="68:68" customFormat="1">
      <c r="BP582798" s="90"/>
    </row>
    <row r="582799" spans="68:68" customFormat="1">
      <c r="BP582799" s="90"/>
    </row>
    <row r="582800" spans="68:68" customFormat="1">
      <c r="BP582800" s="90"/>
    </row>
    <row r="582801" spans="68:68" customFormat="1">
      <c r="BP582801" s="90"/>
    </row>
    <row r="582802" spans="68:68" customFormat="1">
      <c r="BP582802" s="90"/>
    </row>
    <row r="582803" spans="68:68" customFormat="1">
      <c r="BP582803" s="90"/>
    </row>
    <row r="582804" spans="68:68" customFormat="1">
      <c r="BP582804" s="90"/>
    </row>
    <row r="582805" spans="68:68" customFormat="1">
      <c r="BP582805" s="90"/>
    </row>
    <row r="582806" spans="68:68" customFormat="1">
      <c r="BP582806" s="90"/>
    </row>
    <row r="582807" spans="68:68" customFormat="1">
      <c r="BP582807" s="90"/>
    </row>
    <row r="582808" spans="68:68" customFormat="1">
      <c r="BP582808" s="90"/>
    </row>
    <row r="582809" spans="68:68" customFormat="1">
      <c r="BP582809" s="90"/>
    </row>
    <row r="582810" spans="68:68" customFormat="1">
      <c r="BP582810" s="90"/>
    </row>
    <row r="582811" spans="68:68" customFormat="1">
      <c r="BP582811" s="90"/>
    </row>
    <row r="582812" spans="68:68" customFormat="1">
      <c r="BP582812" s="90"/>
    </row>
    <row r="582813" spans="68:68" customFormat="1">
      <c r="BP582813" s="90"/>
    </row>
    <row r="582814" spans="68:68" customFormat="1">
      <c r="BP582814" s="90"/>
    </row>
    <row r="582815" spans="68:68" customFormat="1">
      <c r="BP582815" s="90"/>
    </row>
    <row r="582816" spans="68:68" customFormat="1">
      <c r="BP582816" s="90"/>
    </row>
    <row r="582817" spans="68:68" customFormat="1">
      <c r="BP582817" s="90"/>
    </row>
    <row r="582818" spans="68:68" customFormat="1">
      <c r="BP582818" s="90"/>
    </row>
    <row r="582819" spans="68:68" customFormat="1">
      <c r="BP582819" s="90"/>
    </row>
    <row r="582820" spans="68:68" customFormat="1">
      <c r="BP582820" s="90"/>
    </row>
    <row r="582821" spans="68:68" customFormat="1">
      <c r="BP582821" s="90"/>
    </row>
    <row r="582822" spans="68:68" customFormat="1">
      <c r="BP582822" s="90"/>
    </row>
    <row r="582823" spans="68:68" customFormat="1">
      <c r="BP582823" s="90"/>
    </row>
    <row r="582824" spans="68:68" customFormat="1">
      <c r="BP582824" s="90"/>
    </row>
    <row r="582825" spans="68:68" customFormat="1">
      <c r="BP582825" s="90"/>
    </row>
    <row r="582826" spans="68:68" customFormat="1">
      <c r="BP582826" s="90"/>
    </row>
    <row r="582827" spans="68:68" customFormat="1">
      <c r="BP582827" s="90"/>
    </row>
    <row r="582828" spans="68:68" customFormat="1">
      <c r="BP582828" s="90"/>
    </row>
    <row r="582829" spans="68:68" customFormat="1">
      <c r="BP582829" s="90"/>
    </row>
    <row r="582830" spans="68:68" customFormat="1">
      <c r="BP582830" s="90"/>
    </row>
    <row r="582831" spans="68:68" customFormat="1">
      <c r="BP582831" s="90"/>
    </row>
    <row r="582832" spans="68:68" customFormat="1">
      <c r="BP582832" s="90"/>
    </row>
    <row r="582833" spans="68:68" customFormat="1">
      <c r="BP582833" s="90"/>
    </row>
    <row r="582834" spans="68:68" customFormat="1">
      <c r="BP582834" s="90"/>
    </row>
    <row r="582835" spans="68:68" customFormat="1">
      <c r="BP582835" s="90"/>
    </row>
    <row r="582836" spans="68:68" customFormat="1">
      <c r="BP582836" s="90"/>
    </row>
    <row r="582837" spans="68:68" customFormat="1">
      <c r="BP582837" s="90"/>
    </row>
    <row r="582838" spans="68:68" customFormat="1">
      <c r="BP582838" s="90"/>
    </row>
    <row r="582839" spans="68:68" customFormat="1">
      <c r="BP582839" s="90"/>
    </row>
    <row r="582840" spans="68:68" customFormat="1">
      <c r="BP582840" s="90"/>
    </row>
    <row r="582841" spans="68:68" customFormat="1">
      <c r="BP582841" s="90"/>
    </row>
    <row r="582842" spans="68:68" customFormat="1">
      <c r="BP582842" s="90"/>
    </row>
    <row r="582843" spans="68:68" customFormat="1">
      <c r="BP582843" s="90"/>
    </row>
    <row r="582844" spans="68:68" customFormat="1">
      <c r="BP582844" s="90"/>
    </row>
    <row r="582845" spans="68:68" customFormat="1">
      <c r="BP582845" s="90"/>
    </row>
    <row r="582846" spans="68:68" customFormat="1">
      <c r="BP582846" s="90"/>
    </row>
    <row r="582847" spans="68:68" customFormat="1">
      <c r="BP582847" s="90"/>
    </row>
    <row r="582848" spans="68:68" customFormat="1">
      <c r="BP582848" s="90"/>
    </row>
    <row r="582849" spans="68:68" customFormat="1">
      <c r="BP582849" s="90"/>
    </row>
    <row r="582850" spans="68:68" customFormat="1">
      <c r="BP582850" s="90"/>
    </row>
    <row r="582851" spans="68:68" customFormat="1">
      <c r="BP582851" s="90"/>
    </row>
    <row r="582852" spans="68:68" customFormat="1">
      <c r="BP582852" s="90"/>
    </row>
    <row r="582853" spans="68:68" customFormat="1">
      <c r="BP582853" s="90"/>
    </row>
    <row r="582854" spans="68:68" customFormat="1">
      <c r="BP582854" s="90"/>
    </row>
    <row r="582855" spans="68:68" customFormat="1">
      <c r="BP582855" s="90"/>
    </row>
    <row r="582856" spans="68:68" customFormat="1">
      <c r="BP582856" s="90"/>
    </row>
    <row r="582857" spans="68:68" customFormat="1">
      <c r="BP582857" s="90"/>
    </row>
    <row r="582858" spans="68:68" customFormat="1">
      <c r="BP582858" s="90"/>
    </row>
    <row r="582859" spans="68:68" customFormat="1">
      <c r="BP582859" s="90"/>
    </row>
    <row r="582860" spans="68:68" customFormat="1">
      <c r="BP582860" s="90"/>
    </row>
    <row r="582861" spans="68:68" customFormat="1">
      <c r="BP582861" s="90"/>
    </row>
    <row r="582862" spans="68:68" customFormat="1">
      <c r="BP582862" s="90"/>
    </row>
    <row r="582863" spans="68:68" customFormat="1">
      <c r="BP582863" s="90"/>
    </row>
    <row r="582864" spans="68:68" customFormat="1">
      <c r="BP582864" s="90"/>
    </row>
    <row r="582865" spans="68:68" customFormat="1">
      <c r="BP582865" s="90"/>
    </row>
    <row r="582866" spans="68:68" customFormat="1">
      <c r="BP582866" s="90"/>
    </row>
    <row r="582867" spans="68:68" customFormat="1">
      <c r="BP582867" s="90"/>
    </row>
    <row r="582868" spans="68:68" customFormat="1">
      <c r="BP582868" s="90"/>
    </row>
    <row r="582869" spans="68:68" customFormat="1">
      <c r="BP582869" s="90"/>
    </row>
    <row r="582870" spans="68:68" customFormat="1">
      <c r="BP582870" s="90"/>
    </row>
    <row r="582871" spans="68:68" customFormat="1">
      <c r="BP582871" s="90"/>
    </row>
    <row r="582872" spans="68:68" customFormat="1">
      <c r="BP582872" s="90"/>
    </row>
    <row r="582873" spans="68:68" customFormat="1">
      <c r="BP582873" s="90"/>
    </row>
    <row r="582874" spans="68:68" customFormat="1">
      <c r="BP582874" s="90"/>
    </row>
    <row r="582875" spans="68:68" customFormat="1">
      <c r="BP582875" s="90"/>
    </row>
    <row r="582876" spans="68:68" customFormat="1">
      <c r="BP582876" s="90"/>
    </row>
    <row r="582877" spans="68:68" customFormat="1">
      <c r="BP582877" s="90"/>
    </row>
    <row r="582878" spans="68:68" customFormat="1">
      <c r="BP582878" s="90"/>
    </row>
    <row r="582879" spans="68:68" customFormat="1">
      <c r="BP582879" s="90"/>
    </row>
    <row r="582880" spans="68:68" customFormat="1">
      <c r="BP582880" s="90"/>
    </row>
    <row r="582881" spans="68:68" customFormat="1">
      <c r="BP582881" s="90"/>
    </row>
    <row r="582882" spans="68:68" customFormat="1">
      <c r="BP582882" s="90"/>
    </row>
    <row r="582883" spans="68:68" customFormat="1">
      <c r="BP582883" s="90"/>
    </row>
    <row r="582884" spans="68:68" customFormat="1">
      <c r="BP582884" s="90"/>
    </row>
    <row r="582885" spans="68:68" customFormat="1">
      <c r="BP582885" s="90"/>
    </row>
    <row r="582886" spans="68:68" customFormat="1">
      <c r="BP582886" s="90"/>
    </row>
    <row r="582887" spans="68:68" customFormat="1">
      <c r="BP582887" s="90"/>
    </row>
    <row r="582888" spans="68:68" customFormat="1">
      <c r="BP582888" s="90"/>
    </row>
    <row r="582889" spans="68:68" customFormat="1">
      <c r="BP582889" s="90"/>
    </row>
    <row r="582890" spans="68:68" customFormat="1">
      <c r="BP582890" s="90"/>
    </row>
    <row r="582891" spans="68:68" customFormat="1">
      <c r="BP582891" s="90"/>
    </row>
    <row r="582892" spans="68:68" customFormat="1">
      <c r="BP582892" s="90"/>
    </row>
    <row r="582893" spans="68:68" customFormat="1">
      <c r="BP582893" s="90"/>
    </row>
    <row r="582894" spans="68:68" customFormat="1">
      <c r="BP582894" s="90"/>
    </row>
    <row r="582895" spans="68:68" customFormat="1">
      <c r="BP582895" s="90"/>
    </row>
    <row r="582896" spans="68:68" customFormat="1">
      <c r="BP582896" s="90"/>
    </row>
    <row r="582897" spans="68:68" customFormat="1">
      <c r="BP582897" s="90"/>
    </row>
    <row r="582898" spans="68:68" customFormat="1">
      <c r="BP582898" s="90"/>
    </row>
    <row r="582899" spans="68:68" customFormat="1">
      <c r="BP582899" s="90"/>
    </row>
    <row r="582900" spans="68:68" customFormat="1">
      <c r="BP582900" s="90"/>
    </row>
    <row r="582901" spans="68:68" customFormat="1">
      <c r="BP582901" s="90"/>
    </row>
    <row r="582902" spans="68:68" customFormat="1">
      <c r="BP582902" s="90"/>
    </row>
    <row r="582903" spans="68:68" customFormat="1">
      <c r="BP582903" s="90"/>
    </row>
    <row r="582904" spans="68:68" customFormat="1">
      <c r="BP582904" s="90"/>
    </row>
    <row r="582905" spans="68:68" customFormat="1">
      <c r="BP582905" s="90"/>
    </row>
    <row r="582906" spans="68:68" customFormat="1">
      <c r="BP582906" s="90"/>
    </row>
    <row r="582907" spans="68:68" customFormat="1">
      <c r="BP582907" s="90"/>
    </row>
    <row r="582908" spans="68:68" customFormat="1">
      <c r="BP582908" s="90"/>
    </row>
    <row r="582909" spans="68:68" customFormat="1">
      <c r="BP582909" s="90"/>
    </row>
    <row r="582910" spans="68:68" customFormat="1">
      <c r="BP582910" s="90"/>
    </row>
    <row r="582911" spans="68:68" customFormat="1">
      <c r="BP582911" s="90"/>
    </row>
    <row r="582912" spans="68:68" customFormat="1">
      <c r="BP582912" s="90"/>
    </row>
    <row r="582913" spans="68:68" customFormat="1">
      <c r="BP582913" s="90"/>
    </row>
    <row r="582914" spans="68:68" customFormat="1">
      <c r="BP582914" s="90"/>
    </row>
    <row r="582915" spans="68:68" customFormat="1">
      <c r="BP582915" s="90"/>
    </row>
    <row r="582916" spans="68:68" customFormat="1">
      <c r="BP582916" s="90"/>
    </row>
    <row r="582917" spans="68:68" customFormat="1">
      <c r="BP582917" s="90"/>
    </row>
    <row r="582918" spans="68:68" customFormat="1">
      <c r="BP582918" s="90"/>
    </row>
    <row r="582919" spans="68:68" customFormat="1">
      <c r="BP582919" s="90"/>
    </row>
    <row r="582920" spans="68:68" customFormat="1">
      <c r="BP582920" s="90"/>
    </row>
    <row r="582921" spans="68:68" customFormat="1">
      <c r="BP582921" s="90"/>
    </row>
    <row r="582922" spans="68:68" customFormat="1">
      <c r="BP582922" s="90"/>
    </row>
    <row r="582923" spans="68:68" customFormat="1">
      <c r="BP582923" s="90"/>
    </row>
    <row r="582924" spans="68:68" customFormat="1">
      <c r="BP582924" s="90"/>
    </row>
    <row r="582925" spans="68:68" customFormat="1">
      <c r="BP582925" s="90"/>
    </row>
    <row r="582926" spans="68:68" customFormat="1">
      <c r="BP582926" s="90"/>
    </row>
    <row r="582927" spans="68:68" customFormat="1">
      <c r="BP582927" s="90"/>
    </row>
    <row r="582928" spans="68:68" customFormat="1">
      <c r="BP582928" s="90"/>
    </row>
    <row r="582929" spans="68:68" customFormat="1">
      <c r="BP582929" s="90"/>
    </row>
    <row r="582930" spans="68:68" customFormat="1">
      <c r="BP582930" s="90"/>
    </row>
    <row r="582931" spans="68:68" customFormat="1">
      <c r="BP582931" s="90"/>
    </row>
    <row r="582932" spans="68:68" customFormat="1">
      <c r="BP582932" s="90"/>
    </row>
    <row r="582933" spans="68:68" customFormat="1">
      <c r="BP582933" s="90"/>
    </row>
    <row r="582934" spans="68:68" customFormat="1">
      <c r="BP582934" s="90"/>
    </row>
    <row r="582935" spans="68:68" customFormat="1">
      <c r="BP582935" s="90"/>
    </row>
    <row r="582936" spans="68:68" customFormat="1">
      <c r="BP582936" s="90"/>
    </row>
    <row r="582937" spans="68:68" customFormat="1">
      <c r="BP582937" s="90"/>
    </row>
    <row r="582938" spans="68:68" customFormat="1">
      <c r="BP582938" s="90"/>
    </row>
    <row r="582939" spans="68:68" customFormat="1">
      <c r="BP582939" s="90"/>
    </row>
    <row r="582940" spans="68:68" customFormat="1">
      <c r="BP582940" s="90"/>
    </row>
    <row r="582941" spans="68:68" customFormat="1">
      <c r="BP582941" s="90"/>
    </row>
    <row r="582942" spans="68:68" customFormat="1">
      <c r="BP582942" s="90"/>
    </row>
    <row r="582943" spans="68:68" customFormat="1">
      <c r="BP582943" s="90"/>
    </row>
    <row r="582944" spans="68:68" customFormat="1">
      <c r="BP582944" s="90"/>
    </row>
    <row r="582945" spans="68:68" customFormat="1">
      <c r="BP582945" s="90"/>
    </row>
    <row r="582946" spans="68:68" customFormat="1">
      <c r="BP582946" s="90"/>
    </row>
    <row r="582947" spans="68:68" customFormat="1">
      <c r="BP582947" s="90"/>
    </row>
    <row r="582948" spans="68:68" customFormat="1">
      <c r="BP582948" s="90"/>
    </row>
    <row r="582949" spans="68:68" customFormat="1">
      <c r="BP582949" s="90"/>
    </row>
    <row r="582950" spans="68:68" customFormat="1">
      <c r="BP582950" s="90"/>
    </row>
    <row r="582951" spans="68:68" customFormat="1">
      <c r="BP582951" s="90"/>
    </row>
    <row r="582952" spans="68:68" customFormat="1">
      <c r="BP582952" s="90"/>
    </row>
    <row r="582953" spans="68:68" customFormat="1">
      <c r="BP582953" s="90"/>
    </row>
    <row r="582954" spans="68:68" customFormat="1">
      <c r="BP582954" s="90"/>
    </row>
    <row r="582955" spans="68:68" customFormat="1">
      <c r="BP582955" s="90"/>
    </row>
    <row r="582956" spans="68:68" customFormat="1">
      <c r="BP582956" s="90"/>
    </row>
    <row r="582957" spans="68:68" customFormat="1">
      <c r="BP582957" s="90"/>
    </row>
    <row r="582958" spans="68:68" customFormat="1">
      <c r="BP582958" s="90"/>
    </row>
    <row r="582959" spans="68:68" customFormat="1">
      <c r="BP582959" s="90"/>
    </row>
    <row r="582960" spans="68:68" customFormat="1">
      <c r="BP582960" s="90"/>
    </row>
    <row r="582961" spans="68:68" customFormat="1">
      <c r="BP582961" s="90"/>
    </row>
    <row r="582962" spans="68:68" customFormat="1">
      <c r="BP582962" s="90"/>
    </row>
    <row r="582963" spans="68:68" customFormat="1">
      <c r="BP582963" s="90"/>
    </row>
    <row r="582964" spans="68:68" customFormat="1">
      <c r="BP582964" s="90"/>
    </row>
    <row r="582965" spans="68:68" customFormat="1">
      <c r="BP582965" s="90"/>
    </row>
    <row r="582966" spans="68:68" customFormat="1">
      <c r="BP582966" s="90"/>
    </row>
    <row r="582967" spans="68:68" customFormat="1">
      <c r="BP582967" s="90"/>
    </row>
    <row r="582968" spans="68:68" customFormat="1">
      <c r="BP582968" s="90"/>
    </row>
    <row r="582969" spans="68:68" customFormat="1">
      <c r="BP582969" s="90"/>
    </row>
    <row r="582970" spans="68:68" customFormat="1">
      <c r="BP582970" s="90"/>
    </row>
    <row r="582971" spans="68:68" customFormat="1">
      <c r="BP582971" s="90"/>
    </row>
    <row r="582972" spans="68:68" customFormat="1">
      <c r="BP582972" s="90"/>
    </row>
    <row r="582973" spans="68:68" customFormat="1">
      <c r="BP582973" s="90"/>
    </row>
    <row r="582974" spans="68:68" customFormat="1">
      <c r="BP582974" s="90"/>
    </row>
    <row r="582975" spans="68:68" customFormat="1">
      <c r="BP582975" s="90"/>
    </row>
    <row r="582976" spans="68:68" customFormat="1">
      <c r="BP582976" s="90"/>
    </row>
    <row r="582977" spans="68:68" customFormat="1">
      <c r="BP582977" s="90"/>
    </row>
    <row r="582978" spans="68:68" customFormat="1">
      <c r="BP582978" s="90"/>
    </row>
    <row r="582979" spans="68:68" customFormat="1">
      <c r="BP582979" s="90"/>
    </row>
    <row r="582980" spans="68:68" customFormat="1">
      <c r="BP582980" s="90"/>
    </row>
    <row r="582981" spans="68:68" customFormat="1">
      <c r="BP582981" s="90"/>
    </row>
    <row r="582982" spans="68:68" customFormat="1">
      <c r="BP582982" s="90"/>
    </row>
    <row r="582983" spans="68:68" customFormat="1">
      <c r="BP582983" s="90"/>
    </row>
    <row r="582984" spans="68:68" customFormat="1">
      <c r="BP582984" s="90"/>
    </row>
    <row r="582985" spans="68:68" customFormat="1">
      <c r="BP582985" s="90"/>
    </row>
    <row r="582986" spans="68:68" customFormat="1">
      <c r="BP582986" s="90"/>
    </row>
    <row r="582987" spans="68:68" customFormat="1">
      <c r="BP582987" s="90"/>
    </row>
    <row r="582988" spans="68:68" customFormat="1">
      <c r="BP582988" s="90"/>
    </row>
    <row r="582989" spans="68:68" customFormat="1">
      <c r="BP582989" s="90"/>
    </row>
    <row r="582990" spans="68:68" customFormat="1">
      <c r="BP582990" s="90"/>
    </row>
    <row r="582991" spans="68:68" customFormat="1">
      <c r="BP582991" s="90"/>
    </row>
    <row r="582992" spans="68:68" customFormat="1">
      <c r="BP582992" s="90"/>
    </row>
    <row r="582993" spans="68:68" customFormat="1">
      <c r="BP582993" s="90"/>
    </row>
    <row r="582994" spans="68:68" customFormat="1">
      <c r="BP582994" s="90"/>
    </row>
    <row r="582995" spans="68:68" customFormat="1">
      <c r="BP582995" s="90"/>
    </row>
    <row r="582996" spans="68:68" customFormat="1">
      <c r="BP582996" s="90"/>
    </row>
    <row r="582997" spans="68:68" customFormat="1">
      <c r="BP582997" s="90"/>
    </row>
    <row r="582998" spans="68:68" customFormat="1">
      <c r="BP582998" s="90"/>
    </row>
    <row r="582999" spans="68:68" customFormat="1">
      <c r="BP582999" s="90"/>
    </row>
    <row r="583000" spans="68:68" customFormat="1">
      <c r="BP583000" s="90"/>
    </row>
    <row r="583001" spans="68:68" customFormat="1">
      <c r="BP583001" s="90"/>
    </row>
    <row r="583002" spans="68:68" customFormat="1">
      <c r="BP583002" s="90"/>
    </row>
    <row r="583003" spans="68:68" customFormat="1">
      <c r="BP583003" s="90"/>
    </row>
    <row r="583004" spans="68:68" customFormat="1">
      <c r="BP583004" s="90"/>
    </row>
    <row r="583005" spans="68:68" customFormat="1">
      <c r="BP583005" s="90"/>
    </row>
    <row r="583006" spans="68:68" customFormat="1">
      <c r="BP583006" s="90"/>
    </row>
    <row r="583007" spans="68:68" customFormat="1">
      <c r="BP583007" s="90"/>
    </row>
    <row r="583008" spans="68:68" customFormat="1">
      <c r="BP583008" s="90"/>
    </row>
    <row r="583009" spans="68:68" customFormat="1">
      <c r="BP583009" s="90"/>
    </row>
    <row r="583010" spans="68:68" customFormat="1">
      <c r="BP583010" s="90"/>
    </row>
    <row r="583011" spans="68:68" customFormat="1">
      <c r="BP583011" s="90"/>
    </row>
    <row r="583012" spans="68:68" customFormat="1">
      <c r="BP583012" s="90"/>
    </row>
    <row r="583013" spans="68:68" customFormat="1">
      <c r="BP583013" s="90"/>
    </row>
    <row r="583014" spans="68:68" customFormat="1">
      <c r="BP583014" s="90"/>
    </row>
    <row r="583015" spans="68:68" customFormat="1">
      <c r="BP583015" s="90"/>
    </row>
    <row r="583016" spans="68:68" customFormat="1">
      <c r="BP583016" s="90"/>
    </row>
    <row r="583017" spans="68:68" customFormat="1">
      <c r="BP583017" s="90"/>
    </row>
    <row r="583018" spans="68:68" customFormat="1">
      <c r="BP583018" s="90"/>
    </row>
    <row r="583019" spans="68:68" customFormat="1">
      <c r="BP583019" s="90"/>
    </row>
    <row r="583020" spans="68:68" customFormat="1">
      <c r="BP583020" s="90"/>
    </row>
    <row r="583021" spans="68:68" customFormat="1">
      <c r="BP583021" s="90"/>
    </row>
    <row r="583022" spans="68:68" customFormat="1">
      <c r="BP583022" s="90"/>
    </row>
    <row r="583023" spans="68:68" customFormat="1">
      <c r="BP583023" s="90"/>
    </row>
    <row r="583024" spans="68:68" customFormat="1">
      <c r="BP583024" s="90"/>
    </row>
    <row r="583025" spans="68:68" customFormat="1">
      <c r="BP583025" s="90"/>
    </row>
    <row r="583026" spans="68:68" customFormat="1">
      <c r="BP583026" s="90"/>
    </row>
    <row r="583027" spans="68:68" customFormat="1">
      <c r="BP583027" s="90"/>
    </row>
    <row r="583028" spans="68:68" customFormat="1">
      <c r="BP583028" s="90"/>
    </row>
    <row r="583029" spans="68:68" customFormat="1">
      <c r="BP583029" s="90"/>
    </row>
    <row r="583030" spans="68:68" customFormat="1">
      <c r="BP583030" s="90"/>
    </row>
    <row r="583031" spans="68:68" customFormat="1">
      <c r="BP583031" s="90"/>
    </row>
    <row r="583032" spans="68:68" customFormat="1">
      <c r="BP583032" s="90"/>
    </row>
    <row r="583033" spans="68:68" customFormat="1">
      <c r="BP583033" s="90"/>
    </row>
    <row r="583034" spans="68:68" customFormat="1">
      <c r="BP583034" s="90"/>
    </row>
    <row r="583035" spans="68:68" customFormat="1">
      <c r="BP583035" s="90"/>
    </row>
    <row r="583036" spans="68:68" customFormat="1">
      <c r="BP583036" s="90"/>
    </row>
    <row r="583037" spans="68:68" customFormat="1">
      <c r="BP583037" s="90"/>
    </row>
    <row r="583038" spans="68:68" customFormat="1">
      <c r="BP583038" s="90"/>
    </row>
    <row r="583039" spans="68:68" customFormat="1">
      <c r="BP583039" s="90"/>
    </row>
    <row r="583040" spans="68:68" customFormat="1">
      <c r="BP583040" s="90"/>
    </row>
    <row r="583041" spans="68:68" customFormat="1">
      <c r="BP583041" s="90"/>
    </row>
    <row r="583042" spans="68:68" customFormat="1">
      <c r="BP583042" s="90"/>
    </row>
    <row r="583043" spans="68:68" customFormat="1">
      <c r="BP583043" s="90"/>
    </row>
    <row r="583044" spans="68:68" customFormat="1">
      <c r="BP583044" s="90"/>
    </row>
    <row r="583045" spans="68:68" customFormat="1">
      <c r="BP583045" s="90"/>
    </row>
    <row r="583046" spans="68:68" customFormat="1">
      <c r="BP583046" s="90"/>
    </row>
    <row r="583047" spans="68:68" customFormat="1">
      <c r="BP583047" s="90"/>
    </row>
    <row r="583048" spans="68:68" customFormat="1">
      <c r="BP583048" s="90"/>
    </row>
    <row r="583049" spans="68:68" customFormat="1">
      <c r="BP583049" s="90"/>
    </row>
    <row r="583050" spans="68:68" customFormat="1">
      <c r="BP583050" s="90"/>
    </row>
    <row r="583051" spans="68:68" customFormat="1">
      <c r="BP583051" s="90"/>
    </row>
    <row r="583052" spans="68:68" customFormat="1">
      <c r="BP583052" s="90"/>
    </row>
    <row r="583053" spans="68:68" customFormat="1">
      <c r="BP583053" s="90"/>
    </row>
    <row r="583054" spans="68:68" customFormat="1">
      <c r="BP583054" s="90"/>
    </row>
    <row r="583055" spans="68:68" customFormat="1">
      <c r="BP583055" s="90"/>
    </row>
    <row r="583056" spans="68:68" customFormat="1">
      <c r="BP583056" s="90"/>
    </row>
    <row r="583057" spans="68:68" customFormat="1">
      <c r="BP583057" s="90"/>
    </row>
    <row r="583058" spans="68:68" customFormat="1">
      <c r="BP583058" s="90"/>
    </row>
    <row r="583059" spans="68:68" customFormat="1">
      <c r="BP583059" s="90"/>
    </row>
    <row r="583060" spans="68:68" customFormat="1">
      <c r="BP583060" s="90"/>
    </row>
    <row r="583061" spans="68:68" customFormat="1">
      <c r="BP583061" s="90"/>
    </row>
    <row r="583062" spans="68:68" customFormat="1">
      <c r="BP583062" s="90"/>
    </row>
    <row r="583063" spans="68:68" customFormat="1">
      <c r="BP583063" s="90"/>
    </row>
    <row r="583064" spans="68:68" customFormat="1">
      <c r="BP583064" s="90"/>
    </row>
    <row r="583065" spans="68:68" customFormat="1">
      <c r="BP583065" s="90"/>
    </row>
    <row r="583066" spans="68:68" customFormat="1">
      <c r="BP583066" s="90"/>
    </row>
    <row r="583067" spans="68:68" customFormat="1">
      <c r="BP583067" s="90"/>
    </row>
    <row r="583068" spans="68:68" customFormat="1">
      <c r="BP583068" s="90"/>
    </row>
    <row r="583069" spans="68:68" customFormat="1">
      <c r="BP583069" s="90"/>
    </row>
    <row r="583070" spans="68:68" customFormat="1">
      <c r="BP583070" s="90"/>
    </row>
    <row r="583071" spans="68:68" customFormat="1">
      <c r="BP583071" s="90"/>
    </row>
    <row r="583072" spans="68:68" customFormat="1">
      <c r="BP583072" s="90"/>
    </row>
    <row r="583073" spans="68:68" customFormat="1">
      <c r="BP583073" s="90"/>
    </row>
    <row r="583074" spans="68:68" customFormat="1">
      <c r="BP583074" s="90"/>
    </row>
    <row r="583075" spans="68:68" customFormat="1">
      <c r="BP583075" s="90"/>
    </row>
    <row r="583076" spans="68:68" customFormat="1">
      <c r="BP583076" s="90"/>
    </row>
    <row r="583077" spans="68:68" customFormat="1">
      <c r="BP583077" s="90"/>
    </row>
    <row r="583078" spans="68:68" customFormat="1">
      <c r="BP583078" s="90"/>
    </row>
    <row r="583079" spans="68:68" customFormat="1">
      <c r="BP583079" s="90"/>
    </row>
    <row r="583080" spans="68:68" customFormat="1">
      <c r="BP583080" s="90"/>
    </row>
    <row r="583081" spans="68:68" customFormat="1">
      <c r="BP583081" s="90"/>
    </row>
    <row r="583082" spans="68:68" customFormat="1">
      <c r="BP583082" s="90"/>
    </row>
    <row r="583083" spans="68:68" customFormat="1">
      <c r="BP583083" s="90"/>
    </row>
    <row r="583084" spans="68:68" customFormat="1">
      <c r="BP583084" s="90"/>
    </row>
    <row r="583085" spans="68:68" customFormat="1">
      <c r="BP583085" s="90"/>
    </row>
    <row r="583086" spans="68:68" customFormat="1">
      <c r="BP583086" s="90"/>
    </row>
    <row r="583087" spans="68:68" customFormat="1">
      <c r="BP583087" s="90"/>
    </row>
    <row r="583088" spans="68:68" customFormat="1">
      <c r="BP583088" s="90"/>
    </row>
    <row r="583089" spans="68:68" customFormat="1">
      <c r="BP583089" s="90"/>
    </row>
    <row r="583090" spans="68:68" customFormat="1">
      <c r="BP583090" s="90"/>
    </row>
    <row r="583091" spans="68:68" customFormat="1">
      <c r="BP583091" s="90"/>
    </row>
    <row r="583092" spans="68:68" customFormat="1">
      <c r="BP583092" s="90"/>
    </row>
    <row r="583093" spans="68:68" customFormat="1">
      <c r="BP583093" s="90"/>
    </row>
    <row r="583094" spans="68:68" customFormat="1">
      <c r="BP583094" s="90"/>
    </row>
    <row r="583095" spans="68:68" customFormat="1">
      <c r="BP583095" s="90"/>
    </row>
    <row r="583096" spans="68:68" customFormat="1">
      <c r="BP583096" s="90"/>
    </row>
    <row r="583097" spans="68:68" customFormat="1">
      <c r="BP583097" s="90"/>
    </row>
    <row r="583098" spans="68:68" customFormat="1">
      <c r="BP583098" s="90"/>
    </row>
    <row r="583099" spans="68:68" customFormat="1">
      <c r="BP583099" s="90"/>
    </row>
    <row r="583100" spans="68:68" customFormat="1">
      <c r="BP583100" s="90"/>
    </row>
    <row r="583101" spans="68:68" customFormat="1">
      <c r="BP583101" s="90"/>
    </row>
    <row r="583102" spans="68:68" customFormat="1">
      <c r="BP583102" s="90"/>
    </row>
    <row r="583103" spans="68:68" customFormat="1">
      <c r="BP583103" s="90"/>
    </row>
    <row r="583104" spans="68:68" customFormat="1">
      <c r="BP583104" s="90"/>
    </row>
    <row r="583105" spans="68:68" customFormat="1">
      <c r="BP583105" s="90"/>
    </row>
    <row r="583106" spans="68:68" customFormat="1">
      <c r="BP583106" s="90"/>
    </row>
    <row r="583107" spans="68:68" customFormat="1">
      <c r="BP583107" s="90"/>
    </row>
    <row r="583108" spans="68:68" customFormat="1">
      <c r="BP583108" s="90"/>
    </row>
    <row r="583109" spans="68:68" customFormat="1">
      <c r="BP583109" s="90"/>
    </row>
    <row r="583110" spans="68:68" customFormat="1">
      <c r="BP583110" s="90"/>
    </row>
    <row r="583111" spans="68:68" customFormat="1">
      <c r="BP583111" s="90"/>
    </row>
    <row r="583112" spans="68:68" customFormat="1">
      <c r="BP583112" s="90"/>
    </row>
    <row r="583113" spans="68:68" customFormat="1">
      <c r="BP583113" s="90"/>
    </row>
    <row r="583114" spans="68:68" customFormat="1">
      <c r="BP583114" s="90"/>
    </row>
    <row r="583115" spans="68:68" customFormat="1">
      <c r="BP583115" s="90"/>
    </row>
    <row r="583116" spans="68:68" customFormat="1">
      <c r="BP583116" s="90"/>
    </row>
    <row r="583117" spans="68:68" customFormat="1">
      <c r="BP583117" s="90"/>
    </row>
    <row r="583118" spans="68:68" customFormat="1">
      <c r="BP583118" s="90"/>
    </row>
    <row r="583119" spans="68:68" customFormat="1">
      <c r="BP583119" s="90"/>
    </row>
    <row r="583120" spans="68:68" customFormat="1">
      <c r="BP583120" s="90"/>
    </row>
    <row r="583121" spans="68:68" customFormat="1">
      <c r="BP583121" s="90"/>
    </row>
    <row r="583122" spans="68:68" customFormat="1">
      <c r="BP583122" s="90"/>
    </row>
    <row r="583123" spans="68:68" customFormat="1">
      <c r="BP583123" s="90"/>
    </row>
    <row r="583124" spans="68:68" customFormat="1">
      <c r="BP583124" s="90"/>
    </row>
    <row r="583125" spans="68:68" customFormat="1">
      <c r="BP583125" s="90"/>
    </row>
    <row r="583126" spans="68:68" customFormat="1">
      <c r="BP583126" s="90"/>
    </row>
    <row r="583127" spans="68:68" customFormat="1">
      <c r="BP583127" s="90"/>
    </row>
    <row r="583128" spans="68:68" customFormat="1">
      <c r="BP583128" s="90"/>
    </row>
    <row r="583129" spans="68:68" customFormat="1">
      <c r="BP583129" s="90"/>
    </row>
    <row r="583130" spans="68:68" customFormat="1">
      <c r="BP583130" s="90"/>
    </row>
    <row r="583131" spans="68:68" customFormat="1">
      <c r="BP583131" s="90"/>
    </row>
    <row r="583132" spans="68:68" customFormat="1">
      <c r="BP583132" s="90"/>
    </row>
    <row r="583133" spans="68:68" customFormat="1">
      <c r="BP583133" s="90"/>
    </row>
    <row r="583134" spans="68:68" customFormat="1">
      <c r="BP583134" s="90"/>
    </row>
    <row r="583135" spans="68:68" customFormat="1">
      <c r="BP583135" s="90"/>
    </row>
    <row r="583136" spans="68:68" customFormat="1">
      <c r="BP583136" s="90"/>
    </row>
    <row r="583137" spans="68:68" customFormat="1">
      <c r="BP583137" s="90"/>
    </row>
    <row r="583138" spans="68:68" customFormat="1">
      <c r="BP583138" s="90"/>
    </row>
    <row r="583139" spans="68:68" customFormat="1">
      <c r="BP583139" s="90"/>
    </row>
    <row r="583140" spans="68:68" customFormat="1">
      <c r="BP583140" s="90"/>
    </row>
    <row r="583141" spans="68:68" customFormat="1">
      <c r="BP583141" s="90"/>
    </row>
    <row r="583142" spans="68:68" customFormat="1">
      <c r="BP583142" s="90"/>
    </row>
    <row r="583143" spans="68:68" customFormat="1">
      <c r="BP583143" s="90"/>
    </row>
    <row r="583144" spans="68:68" customFormat="1">
      <c r="BP583144" s="90"/>
    </row>
    <row r="583145" spans="68:68" customFormat="1">
      <c r="BP583145" s="90"/>
    </row>
    <row r="583146" spans="68:68" customFormat="1">
      <c r="BP583146" s="90"/>
    </row>
    <row r="583147" spans="68:68" customFormat="1">
      <c r="BP583147" s="90"/>
    </row>
    <row r="583148" spans="68:68" customFormat="1">
      <c r="BP583148" s="90"/>
    </row>
    <row r="583149" spans="68:68" customFormat="1">
      <c r="BP583149" s="90"/>
    </row>
    <row r="583150" spans="68:68" customFormat="1">
      <c r="BP583150" s="90"/>
    </row>
    <row r="583151" spans="68:68" customFormat="1">
      <c r="BP583151" s="90"/>
    </row>
    <row r="583152" spans="68:68" customFormat="1">
      <c r="BP583152" s="90"/>
    </row>
    <row r="583153" spans="68:68" customFormat="1">
      <c r="BP583153" s="90"/>
    </row>
    <row r="583154" spans="68:68" customFormat="1">
      <c r="BP583154" s="90"/>
    </row>
    <row r="583155" spans="68:68" customFormat="1">
      <c r="BP583155" s="90"/>
    </row>
    <row r="583156" spans="68:68" customFormat="1">
      <c r="BP583156" s="90"/>
    </row>
    <row r="583157" spans="68:68" customFormat="1">
      <c r="BP583157" s="90"/>
    </row>
    <row r="583158" spans="68:68" customFormat="1">
      <c r="BP583158" s="90"/>
    </row>
    <row r="583159" spans="68:68" customFormat="1">
      <c r="BP583159" s="90"/>
    </row>
    <row r="583160" spans="68:68" customFormat="1">
      <c r="BP583160" s="90"/>
    </row>
    <row r="583161" spans="68:68" customFormat="1">
      <c r="BP583161" s="90"/>
    </row>
    <row r="583162" spans="68:68" customFormat="1">
      <c r="BP583162" s="90"/>
    </row>
    <row r="583163" spans="68:68" customFormat="1">
      <c r="BP583163" s="90"/>
    </row>
    <row r="583164" spans="68:68" customFormat="1">
      <c r="BP583164" s="90"/>
    </row>
    <row r="583165" spans="68:68" customFormat="1">
      <c r="BP583165" s="90"/>
    </row>
    <row r="583166" spans="68:68" customFormat="1">
      <c r="BP583166" s="90"/>
    </row>
    <row r="583167" spans="68:68" customFormat="1">
      <c r="BP583167" s="90"/>
    </row>
    <row r="583168" spans="68:68" customFormat="1">
      <c r="BP583168" s="90"/>
    </row>
    <row r="583169" spans="68:68" customFormat="1">
      <c r="BP583169" s="90"/>
    </row>
    <row r="583170" spans="68:68" customFormat="1">
      <c r="BP583170" s="90"/>
    </row>
    <row r="583171" spans="68:68" customFormat="1">
      <c r="BP583171" s="90"/>
    </row>
    <row r="583172" spans="68:68" customFormat="1">
      <c r="BP583172" s="90"/>
    </row>
    <row r="583173" spans="68:68" customFormat="1">
      <c r="BP583173" s="90"/>
    </row>
    <row r="583174" spans="68:68" customFormat="1">
      <c r="BP583174" s="90"/>
    </row>
    <row r="583175" spans="68:68" customFormat="1">
      <c r="BP583175" s="90"/>
    </row>
    <row r="583176" spans="68:68" customFormat="1">
      <c r="BP583176" s="90"/>
    </row>
    <row r="583177" spans="68:68" customFormat="1">
      <c r="BP583177" s="90"/>
    </row>
    <row r="583178" spans="68:68" customFormat="1">
      <c r="BP583178" s="90"/>
    </row>
    <row r="583179" spans="68:68" customFormat="1">
      <c r="BP583179" s="90"/>
    </row>
    <row r="583180" spans="68:68" customFormat="1">
      <c r="BP583180" s="90"/>
    </row>
    <row r="583181" spans="68:68" customFormat="1">
      <c r="BP583181" s="90"/>
    </row>
    <row r="583182" spans="68:68" customFormat="1">
      <c r="BP583182" s="90"/>
    </row>
    <row r="583183" spans="68:68" customFormat="1">
      <c r="BP583183" s="90"/>
    </row>
    <row r="583184" spans="68:68" customFormat="1">
      <c r="BP583184" s="90"/>
    </row>
    <row r="583185" spans="68:68" customFormat="1">
      <c r="BP583185" s="90"/>
    </row>
    <row r="583186" spans="68:68" customFormat="1">
      <c r="BP583186" s="90"/>
    </row>
    <row r="583187" spans="68:68" customFormat="1">
      <c r="BP583187" s="90"/>
    </row>
    <row r="583188" spans="68:68" customFormat="1">
      <c r="BP583188" s="90"/>
    </row>
    <row r="583189" spans="68:68" customFormat="1">
      <c r="BP583189" s="90"/>
    </row>
    <row r="583190" spans="68:68" customFormat="1">
      <c r="BP583190" s="90"/>
    </row>
    <row r="583191" spans="68:68" customFormat="1">
      <c r="BP583191" s="90"/>
    </row>
    <row r="583192" spans="68:68" customFormat="1">
      <c r="BP583192" s="90"/>
    </row>
    <row r="583193" spans="68:68" customFormat="1">
      <c r="BP583193" s="90"/>
    </row>
    <row r="583194" spans="68:68" customFormat="1">
      <c r="BP583194" s="90"/>
    </row>
    <row r="583195" spans="68:68" customFormat="1">
      <c r="BP583195" s="90"/>
    </row>
    <row r="583196" spans="68:68" customFormat="1">
      <c r="BP583196" s="90"/>
    </row>
    <row r="583197" spans="68:68" customFormat="1">
      <c r="BP583197" s="90"/>
    </row>
    <row r="583198" spans="68:68" customFormat="1">
      <c r="BP583198" s="90"/>
    </row>
    <row r="583199" spans="68:68" customFormat="1">
      <c r="BP583199" s="90"/>
    </row>
    <row r="583200" spans="68:68" customFormat="1">
      <c r="BP583200" s="90"/>
    </row>
    <row r="583201" spans="68:68" customFormat="1">
      <c r="BP583201" s="90"/>
    </row>
    <row r="583202" spans="68:68" customFormat="1">
      <c r="BP583202" s="90"/>
    </row>
    <row r="583203" spans="68:68" customFormat="1">
      <c r="BP583203" s="90"/>
    </row>
    <row r="583204" spans="68:68" customFormat="1">
      <c r="BP583204" s="90"/>
    </row>
    <row r="583205" spans="68:68" customFormat="1">
      <c r="BP583205" s="90"/>
    </row>
    <row r="583206" spans="68:68" customFormat="1">
      <c r="BP583206" s="90"/>
    </row>
    <row r="583207" spans="68:68" customFormat="1">
      <c r="BP583207" s="90"/>
    </row>
    <row r="583208" spans="68:68" customFormat="1">
      <c r="BP583208" s="90"/>
    </row>
    <row r="583209" spans="68:68" customFormat="1">
      <c r="BP583209" s="90"/>
    </row>
    <row r="583210" spans="68:68" customFormat="1">
      <c r="BP583210" s="90"/>
    </row>
    <row r="583211" spans="68:68" customFormat="1">
      <c r="BP583211" s="90"/>
    </row>
    <row r="583212" spans="68:68" customFormat="1">
      <c r="BP583212" s="90"/>
    </row>
    <row r="583213" spans="68:68" customFormat="1">
      <c r="BP583213" s="90"/>
    </row>
    <row r="583214" spans="68:68" customFormat="1">
      <c r="BP583214" s="90"/>
    </row>
    <row r="583215" spans="68:68" customFormat="1">
      <c r="BP583215" s="90"/>
    </row>
    <row r="583216" spans="68:68" customFormat="1">
      <c r="BP583216" s="90"/>
    </row>
    <row r="583217" spans="68:68" customFormat="1">
      <c r="BP583217" s="90"/>
    </row>
    <row r="583218" spans="68:68" customFormat="1">
      <c r="BP583218" s="90"/>
    </row>
    <row r="583219" spans="68:68" customFormat="1">
      <c r="BP583219" s="90"/>
    </row>
    <row r="583220" spans="68:68" customFormat="1">
      <c r="BP583220" s="90"/>
    </row>
    <row r="583221" spans="68:68" customFormat="1">
      <c r="BP583221" s="90"/>
    </row>
    <row r="583222" spans="68:68" customFormat="1">
      <c r="BP583222" s="90"/>
    </row>
    <row r="583223" spans="68:68" customFormat="1">
      <c r="BP583223" s="90"/>
    </row>
    <row r="583224" spans="68:68" customFormat="1">
      <c r="BP583224" s="90"/>
    </row>
    <row r="583225" spans="68:68" customFormat="1">
      <c r="BP583225" s="90"/>
    </row>
    <row r="583226" spans="68:68" customFormat="1">
      <c r="BP583226" s="90"/>
    </row>
    <row r="583227" spans="68:68" customFormat="1">
      <c r="BP583227" s="90"/>
    </row>
    <row r="583228" spans="68:68" customFormat="1">
      <c r="BP583228" s="90"/>
    </row>
    <row r="583229" spans="68:68" customFormat="1">
      <c r="BP583229" s="90"/>
    </row>
    <row r="583230" spans="68:68" customFormat="1">
      <c r="BP583230" s="90"/>
    </row>
    <row r="583231" spans="68:68" customFormat="1">
      <c r="BP583231" s="90"/>
    </row>
    <row r="583232" spans="68:68" customFormat="1">
      <c r="BP583232" s="90"/>
    </row>
    <row r="583233" spans="68:68" customFormat="1">
      <c r="BP583233" s="90"/>
    </row>
    <row r="583234" spans="68:68" customFormat="1">
      <c r="BP583234" s="90"/>
    </row>
    <row r="583235" spans="68:68" customFormat="1">
      <c r="BP583235" s="90"/>
    </row>
    <row r="583236" spans="68:68" customFormat="1">
      <c r="BP583236" s="90"/>
    </row>
    <row r="583237" spans="68:68" customFormat="1">
      <c r="BP583237" s="90"/>
    </row>
    <row r="583238" spans="68:68" customFormat="1">
      <c r="BP583238" s="90"/>
    </row>
    <row r="583239" spans="68:68" customFormat="1">
      <c r="BP583239" s="90"/>
    </row>
    <row r="583240" spans="68:68" customFormat="1">
      <c r="BP583240" s="90"/>
    </row>
    <row r="583241" spans="68:68" customFormat="1">
      <c r="BP583241" s="90"/>
    </row>
    <row r="583242" spans="68:68" customFormat="1">
      <c r="BP583242" s="90"/>
    </row>
    <row r="583243" spans="68:68" customFormat="1">
      <c r="BP583243" s="90"/>
    </row>
    <row r="583244" spans="68:68" customFormat="1">
      <c r="BP583244" s="90"/>
    </row>
    <row r="583245" spans="68:68" customFormat="1">
      <c r="BP583245" s="90"/>
    </row>
    <row r="583246" spans="68:68" customFormat="1">
      <c r="BP583246" s="90"/>
    </row>
    <row r="583247" spans="68:68" customFormat="1">
      <c r="BP583247" s="90"/>
    </row>
    <row r="583248" spans="68:68" customFormat="1">
      <c r="BP583248" s="90"/>
    </row>
    <row r="583249" spans="68:68" customFormat="1">
      <c r="BP583249" s="90"/>
    </row>
    <row r="583250" spans="68:68" customFormat="1">
      <c r="BP583250" s="90"/>
    </row>
    <row r="583251" spans="68:68" customFormat="1">
      <c r="BP583251" s="90"/>
    </row>
    <row r="583252" spans="68:68" customFormat="1">
      <c r="BP583252" s="90"/>
    </row>
    <row r="583253" spans="68:68" customFormat="1">
      <c r="BP583253" s="90"/>
    </row>
    <row r="583254" spans="68:68" customFormat="1">
      <c r="BP583254" s="90"/>
    </row>
    <row r="583255" spans="68:68" customFormat="1">
      <c r="BP583255" s="90"/>
    </row>
    <row r="583256" spans="68:68" customFormat="1">
      <c r="BP583256" s="90"/>
    </row>
    <row r="583257" spans="68:68" customFormat="1">
      <c r="BP583257" s="90"/>
    </row>
    <row r="583258" spans="68:68" customFormat="1">
      <c r="BP583258" s="90"/>
    </row>
    <row r="583259" spans="68:68" customFormat="1">
      <c r="BP583259" s="90"/>
    </row>
    <row r="583260" spans="68:68" customFormat="1">
      <c r="BP583260" s="90"/>
    </row>
    <row r="583261" spans="68:68" customFormat="1">
      <c r="BP583261" s="90"/>
    </row>
    <row r="583262" spans="68:68" customFormat="1">
      <c r="BP583262" s="90"/>
    </row>
    <row r="583263" spans="68:68" customFormat="1">
      <c r="BP583263" s="90"/>
    </row>
    <row r="583264" spans="68:68" customFormat="1">
      <c r="BP583264" s="90"/>
    </row>
    <row r="583265" spans="68:68" customFormat="1">
      <c r="BP583265" s="90"/>
    </row>
    <row r="583266" spans="68:68" customFormat="1">
      <c r="BP583266" s="90"/>
    </row>
    <row r="583267" spans="68:68" customFormat="1">
      <c r="BP583267" s="90"/>
    </row>
    <row r="583268" spans="68:68" customFormat="1">
      <c r="BP583268" s="90"/>
    </row>
    <row r="583269" spans="68:68" customFormat="1">
      <c r="BP583269" s="90"/>
    </row>
    <row r="583270" spans="68:68" customFormat="1">
      <c r="BP583270" s="90"/>
    </row>
    <row r="583271" spans="68:68" customFormat="1">
      <c r="BP583271" s="90"/>
    </row>
    <row r="583272" spans="68:68" customFormat="1">
      <c r="BP583272" s="90"/>
    </row>
    <row r="583273" spans="68:68" customFormat="1">
      <c r="BP583273" s="90"/>
    </row>
    <row r="583274" spans="68:68" customFormat="1">
      <c r="BP583274" s="90"/>
    </row>
    <row r="583275" spans="68:68" customFormat="1">
      <c r="BP583275" s="90"/>
    </row>
    <row r="583276" spans="68:68" customFormat="1">
      <c r="BP583276" s="90"/>
    </row>
    <row r="583277" spans="68:68" customFormat="1">
      <c r="BP583277" s="90"/>
    </row>
    <row r="583278" spans="68:68" customFormat="1">
      <c r="BP583278" s="90"/>
    </row>
    <row r="583279" spans="68:68" customFormat="1">
      <c r="BP583279" s="90"/>
    </row>
    <row r="583280" spans="68:68" customFormat="1">
      <c r="BP583280" s="90"/>
    </row>
    <row r="583281" spans="68:68" customFormat="1">
      <c r="BP583281" s="90"/>
    </row>
    <row r="583282" spans="68:68" customFormat="1">
      <c r="BP583282" s="90"/>
    </row>
    <row r="583283" spans="68:68" customFormat="1">
      <c r="BP583283" s="90"/>
    </row>
    <row r="583284" spans="68:68" customFormat="1">
      <c r="BP583284" s="90"/>
    </row>
    <row r="583285" spans="68:68" customFormat="1">
      <c r="BP583285" s="90"/>
    </row>
    <row r="583286" spans="68:68" customFormat="1">
      <c r="BP583286" s="90"/>
    </row>
    <row r="583287" spans="68:68" customFormat="1">
      <c r="BP583287" s="90"/>
    </row>
    <row r="583288" spans="68:68" customFormat="1">
      <c r="BP583288" s="90"/>
    </row>
    <row r="583289" spans="68:68" customFormat="1">
      <c r="BP583289" s="90"/>
    </row>
    <row r="583290" spans="68:68" customFormat="1">
      <c r="BP583290" s="90"/>
    </row>
    <row r="583291" spans="68:68" customFormat="1">
      <c r="BP583291" s="90"/>
    </row>
    <row r="583292" spans="68:68" customFormat="1">
      <c r="BP583292" s="90"/>
    </row>
    <row r="583293" spans="68:68" customFormat="1">
      <c r="BP583293" s="90"/>
    </row>
    <row r="583294" spans="68:68" customFormat="1">
      <c r="BP583294" s="90"/>
    </row>
    <row r="583295" spans="68:68" customFormat="1">
      <c r="BP583295" s="90"/>
    </row>
    <row r="583296" spans="68:68" customFormat="1">
      <c r="BP583296" s="90"/>
    </row>
    <row r="583297" spans="68:68" customFormat="1">
      <c r="BP583297" s="90"/>
    </row>
    <row r="583298" spans="68:68" customFormat="1">
      <c r="BP583298" s="90"/>
    </row>
    <row r="583299" spans="68:68" customFormat="1">
      <c r="BP583299" s="90"/>
    </row>
    <row r="583300" spans="68:68" customFormat="1">
      <c r="BP583300" s="90"/>
    </row>
    <row r="583301" spans="68:68" customFormat="1">
      <c r="BP583301" s="90"/>
    </row>
    <row r="583302" spans="68:68" customFormat="1">
      <c r="BP583302" s="90"/>
    </row>
    <row r="583303" spans="68:68" customFormat="1">
      <c r="BP583303" s="90"/>
    </row>
    <row r="583304" spans="68:68" customFormat="1">
      <c r="BP583304" s="90"/>
    </row>
    <row r="583305" spans="68:68" customFormat="1">
      <c r="BP583305" s="90"/>
    </row>
    <row r="583306" spans="68:68" customFormat="1">
      <c r="BP583306" s="90"/>
    </row>
    <row r="583307" spans="68:68" customFormat="1">
      <c r="BP583307" s="90"/>
    </row>
    <row r="583308" spans="68:68" customFormat="1">
      <c r="BP583308" s="90"/>
    </row>
    <row r="583309" spans="68:68" customFormat="1">
      <c r="BP583309" s="90"/>
    </row>
    <row r="583310" spans="68:68" customFormat="1">
      <c r="BP583310" s="90"/>
    </row>
    <row r="583311" spans="68:68" customFormat="1">
      <c r="BP583311" s="90"/>
    </row>
    <row r="583312" spans="68:68" customFormat="1">
      <c r="BP583312" s="90"/>
    </row>
    <row r="583313" spans="68:68" customFormat="1">
      <c r="BP583313" s="90"/>
    </row>
    <row r="583314" spans="68:68" customFormat="1">
      <c r="BP583314" s="90"/>
    </row>
    <row r="583315" spans="68:68" customFormat="1">
      <c r="BP583315" s="90"/>
    </row>
    <row r="583316" spans="68:68" customFormat="1">
      <c r="BP583316" s="90"/>
    </row>
    <row r="583317" spans="68:68" customFormat="1">
      <c r="BP583317" s="90"/>
    </row>
    <row r="583318" spans="68:68" customFormat="1">
      <c r="BP583318" s="90"/>
    </row>
    <row r="583319" spans="68:68" customFormat="1">
      <c r="BP583319" s="90"/>
    </row>
    <row r="583320" spans="68:68" customFormat="1">
      <c r="BP583320" s="90"/>
    </row>
    <row r="583321" spans="68:68" customFormat="1">
      <c r="BP583321" s="90"/>
    </row>
    <row r="583322" spans="68:68" customFormat="1">
      <c r="BP583322" s="90"/>
    </row>
    <row r="583323" spans="68:68" customFormat="1">
      <c r="BP583323" s="90"/>
    </row>
    <row r="583324" spans="68:68" customFormat="1">
      <c r="BP583324" s="90"/>
    </row>
    <row r="583325" spans="68:68" customFormat="1">
      <c r="BP583325" s="90"/>
    </row>
    <row r="583326" spans="68:68" customFormat="1">
      <c r="BP583326" s="90"/>
    </row>
    <row r="583327" spans="68:68" customFormat="1">
      <c r="BP583327" s="90"/>
    </row>
    <row r="583328" spans="68:68" customFormat="1">
      <c r="BP583328" s="90"/>
    </row>
    <row r="583329" spans="68:68" customFormat="1">
      <c r="BP583329" s="90"/>
    </row>
    <row r="583330" spans="68:68" customFormat="1">
      <c r="BP583330" s="90"/>
    </row>
    <row r="583331" spans="68:68" customFormat="1">
      <c r="BP583331" s="90"/>
    </row>
    <row r="583332" spans="68:68" customFormat="1">
      <c r="BP583332" s="90"/>
    </row>
    <row r="583333" spans="68:68" customFormat="1">
      <c r="BP583333" s="90"/>
    </row>
    <row r="583334" spans="68:68" customFormat="1">
      <c r="BP583334" s="90"/>
    </row>
    <row r="583335" spans="68:68" customFormat="1">
      <c r="BP583335" s="90"/>
    </row>
    <row r="583336" spans="68:68" customFormat="1">
      <c r="BP583336" s="90"/>
    </row>
    <row r="583337" spans="68:68" customFormat="1">
      <c r="BP583337" s="90"/>
    </row>
    <row r="583338" spans="68:68" customFormat="1">
      <c r="BP583338" s="90"/>
    </row>
    <row r="583339" spans="68:68" customFormat="1">
      <c r="BP583339" s="90"/>
    </row>
    <row r="583340" spans="68:68" customFormat="1">
      <c r="BP583340" s="90"/>
    </row>
    <row r="583341" spans="68:68" customFormat="1">
      <c r="BP583341" s="90"/>
    </row>
    <row r="583342" spans="68:68" customFormat="1">
      <c r="BP583342" s="90"/>
    </row>
    <row r="583343" spans="68:68" customFormat="1">
      <c r="BP583343" s="90"/>
    </row>
    <row r="583344" spans="68:68" customFormat="1">
      <c r="BP583344" s="90"/>
    </row>
    <row r="583345" spans="68:68" customFormat="1">
      <c r="BP583345" s="90"/>
    </row>
    <row r="583346" spans="68:68" customFormat="1">
      <c r="BP583346" s="90"/>
    </row>
    <row r="583347" spans="68:68" customFormat="1">
      <c r="BP583347" s="90"/>
    </row>
    <row r="583348" spans="68:68" customFormat="1">
      <c r="BP583348" s="90"/>
    </row>
    <row r="583349" spans="68:68" customFormat="1">
      <c r="BP583349" s="90"/>
    </row>
    <row r="583350" spans="68:68" customFormat="1">
      <c r="BP583350" s="90"/>
    </row>
    <row r="583351" spans="68:68" customFormat="1">
      <c r="BP583351" s="90"/>
    </row>
    <row r="583352" spans="68:68" customFormat="1">
      <c r="BP583352" s="90"/>
    </row>
    <row r="583353" spans="68:68" customFormat="1">
      <c r="BP583353" s="90"/>
    </row>
    <row r="583354" spans="68:68" customFormat="1">
      <c r="BP583354" s="90"/>
    </row>
    <row r="583355" spans="68:68" customFormat="1">
      <c r="BP583355" s="90"/>
    </row>
    <row r="583356" spans="68:68" customFormat="1">
      <c r="BP583356" s="90"/>
    </row>
    <row r="583357" spans="68:68" customFormat="1">
      <c r="BP583357" s="90"/>
    </row>
    <row r="583358" spans="68:68" customFormat="1">
      <c r="BP583358" s="90"/>
    </row>
    <row r="583359" spans="68:68" customFormat="1">
      <c r="BP583359" s="90"/>
    </row>
    <row r="583360" spans="68:68" customFormat="1">
      <c r="BP583360" s="90"/>
    </row>
    <row r="583361" spans="68:68" customFormat="1">
      <c r="BP583361" s="90"/>
    </row>
    <row r="583362" spans="68:68" customFormat="1">
      <c r="BP583362" s="90"/>
    </row>
    <row r="583363" spans="68:68" customFormat="1">
      <c r="BP583363" s="90"/>
    </row>
    <row r="583364" spans="68:68" customFormat="1">
      <c r="BP583364" s="90"/>
    </row>
    <row r="583365" spans="68:68" customFormat="1">
      <c r="BP583365" s="90"/>
    </row>
    <row r="583366" spans="68:68" customFormat="1">
      <c r="BP583366" s="90"/>
    </row>
    <row r="583367" spans="68:68" customFormat="1">
      <c r="BP583367" s="90"/>
    </row>
    <row r="583368" spans="68:68" customFormat="1">
      <c r="BP583368" s="90"/>
    </row>
    <row r="583369" spans="68:68" customFormat="1">
      <c r="BP583369" s="90"/>
    </row>
    <row r="583370" spans="68:68" customFormat="1">
      <c r="BP583370" s="90"/>
    </row>
    <row r="583371" spans="68:68" customFormat="1">
      <c r="BP583371" s="90"/>
    </row>
    <row r="583372" spans="68:68" customFormat="1">
      <c r="BP583372" s="90"/>
    </row>
    <row r="583373" spans="68:68" customFormat="1">
      <c r="BP583373" s="90"/>
    </row>
    <row r="583374" spans="68:68" customFormat="1">
      <c r="BP583374" s="90"/>
    </row>
    <row r="583375" spans="68:68" customFormat="1">
      <c r="BP583375" s="90"/>
    </row>
    <row r="583376" spans="68:68" customFormat="1">
      <c r="BP583376" s="90"/>
    </row>
    <row r="583377" spans="68:68" customFormat="1">
      <c r="BP583377" s="90"/>
    </row>
    <row r="583378" spans="68:68" customFormat="1">
      <c r="BP583378" s="90"/>
    </row>
    <row r="583379" spans="68:68" customFormat="1">
      <c r="BP583379" s="90"/>
    </row>
    <row r="583380" spans="68:68" customFormat="1">
      <c r="BP583380" s="90"/>
    </row>
    <row r="583381" spans="68:68" customFormat="1">
      <c r="BP583381" s="90"/>
    </row>
    <row r="583382" spans="68:68" customFormat="1">
      <c r="BP583382" s="90"/>
    </row>
    <row r="583383" spans="68:68" customFormat="1">
      <c r="BP583383" s="90"/>
    </row>
    <row r="583384" spans="68:68" customFormat="1">
      <c r="BP583384" s="90"/>
    </row>
    <row r="583385" spans="68:68" customFormat="1">
      <c r="BP583385" s="90"/>
    </row>
    <row r="583386" spans="68:68" customFormat="1">
      <c r="BP583386" s="90"/>
    </row>
    <row r="583387" spans="68:68" customFormat="1">
      <c r="BP583387" s="90"/>
    </row>
    <row r="583388" spans="68:68" customFormat="1">
      <c r="BP583388" s="90"/>
    </row>
    <row r="583389" spans="68:68" customFormat="1">
      <c r="BP583389" s="90"/>
    </row>
    <row r="583390" spans="68:68" customFormat="1">
      <c r="BP583390" s="90"/>
    </row>
    <row r="583391" spans="68:68" customFormat="1">
      <c r="BP583391" s="90"/>
    </row>
    <row r="583392" spans="68:68" customFormat="1">
      <c r="BP583392" s="90"/>
    </row>
    <row r="583393" spans="68:68" customFormat="1">
      <c r="BP583393" s="90"/>
    </row>
    <row r="583394" spans="68:68" customFormat="1">
      <c r="BP583394" s="90"/>
    </row>
    <row r="583395" spans="68:68" customFormat="1">
      <c r="BP583395" s="90"/>
    </row>
    <row r="583396" spans="68:68" customFormat="1">
      <c r="BP583396" s="90"/>
    </row>
    <row r="583397" spans="68:68" customFormat="1">
      <c r="BP583397" s="90"/>
    </row>
    <row r="583398" spans="68:68" customFormat="1">
      <c r="BP583398" s="90"/>
    </row>
    <row r="583399" spans="68:68" customFormat="1">
      <c r="BP583399" s="90"/>
    </row>
    <row r="583400" spans="68:68" customFormat="1">
      <c r="BP583400" s="90"/>
    </row>
    <row r="583401" spans="68:68" customFormat="1">
      <c r="BP583401" s="90"/>
    </row>
    <row r="583402" spans="68:68" customFormat="1">
      <c r="BP583402" s="90"/>
    </row>
    <row r="583403" spans="68:68" customFormat="1">
      <c r="BP583403" s="90"/>
    </row>
    <row r="583404" spans="68:68" customFormat="1">
      <c r="BP583404" s="90"/>
    </row>
    <row r="583405" spans="68:68" customFormat="1">
      <c r="BP583405" s="90"/>
    </row>
    <row r="583406" spans="68:68" customFormat="1">
      <c r="BP583406" s="90"/>
    </row>
    <row r="583407" spans="68:68" customFormat="1">
      <c r="BP583407" s="90"/>
    </row>
    <row r="583408" spans="68:68" customFormat="1">
      <c r="BP583408" s="90"/>
    </row>
    <row r="583409" spans="68:68" customFormat="1">
      <c r="BP583409" s="90"/>
    </row>
    <row r="583410" spans="68:68" customFormat="1">
      <c r="BP583410" s="90"/>
    </row>
    <row r="583411" spans="68:68" customFormat="1">
      <c r="BP583411" s="90"/>
    </row>
    <row r="583412" spans="68:68" customFormat="1">
      <c r="BP583412" s="90"/>
    </row>
    <row r="583413" spans="68:68" customFormat="1">
      <c r="BP583413" s="90"/>
    </row>
    <row r="583414" spans="68:68" customFormat="1">
      <c r="BP583414" s="90"/>
    </row>
    <row r="583415" spans="68:68" customFormat="1">
      <c r="BP583415" s="90"/>
    </row>
    <row r="583416" spans="68:68" customFormat="1">
      <c r="BP583416" s="90"/>
    </row>
    <row r="583417" spans="68:68" customFormat="1">
      <c r="BP583417" s="90"/>
    </row>
    <row r="583418" spans="68:68" customFormat="1">
      <c r="BP583418" s="90"/>
    </row>
    <row r="583419" spans="68:68" customFormat="1">
      <c r="BP583419" s="90"/>
    </row>
    <row r="583420" spans="68:68" customFormat="1">
      <c r="BP583420" s="90"/>
    </row>
    <row r="583421" spans="68:68" customFormat="1">
      <c r="BP583421" s="90"/>
    </row>
    <row r="583422" spans="68:68" customFormat="1">
      <c r="BP583422" s="90"/>
    </row>
    <row r="583423" spans="68:68" customFormat="1">
      <c r="BP583423" s="90"/>
    </row>
    <row r="583424" spans="68:68" customFormat="1">
      <c r="BP583424" s="90"/>
    </row>
    <row r="583425" spans="68:68" customFormat="1">
      <c r="BP583425" s="90"/>
    </row>
    <row r="583426" spans="68:68" customFormat="1">
      <c r="BP583426" s="90"/>
    </row>
    <row r="583427" spans="68:68" customFormat="1">
      <c r="BP583427" s="90"/>
    </row>
    <row r="583428" spans="68:68" customFormat="1">
      <c r="BP583428" s="90"/>
    </row>
    <row r="583429" spans="68:68" customFormat="1">
      <c r="BP583429" s="90"/>
    </row>
    <row r="583430" spans="68:68" customFormat="1">
      <c r="BP583430" s="90"/>
    </row>
    <row r="583431" spans="68:68" customFormat="1">
      <c r="BP583431" s="90"/>
    </row>
    <row r="583432" spans="68:68" customFormat="1">
      <c r="BP583432" s="90"/>
    </row>
    <row r="583433" spans="68:68" customFormat="1">
      <c r="BP583433" s="90"/>
    </row>
    <row r="583434" spans="68:68" customFormat="1">
      <c r="BP583434" s="90"/>
    </row>
    <row r="583435" spans="68:68" customFormat="1">
      <c r="BP583435" s="90"/>
    </row>
    <row r="583436" spans="68:68" customFormat="1">
      <c r="BP583436" s="90"/>
    </row>
    <row r="583437" spans="68:68" customFormat="1">
      <c r="BP583437" s="90"/>
    </row>
    <row r="583438" spans="68:68" customFormat="1">
      <c r="BP583438" s="90"/>
    </row>
    <row r="583439" spans="68:68" customFormat="1">
      <c r="BP583439" s="90"/>
    </row>
    <row r="583440" spans="68:68" customFormat="1">
      <c r="BP583440" s="90"/>
    </row>
    <row r="583441" spans="68:68" customFormat="1">
      <c r="BP583441" s="90"/>
    </row>
    <row r="583442" spans="68:68" customFormat="1">
      <c r="BP583442" s="90"/>
    </row>
    <row r="583443" spans="68:68" customFormat="1">
      <c r="BP583443" s="90"/>
    </row>
    <row r="583444" spans="68:68" customFormat="1">
      <c r="BP583444" s="90"/>
    </row>
    <row r="583445" spans="68:68" customFormat="1">
      <c r="BP583445" s="90"/>
    </row>
    <row r="583446" spans="68:68" customFormat="1">
      <c r="BP583446" s="90"/>
    </row>
    <row r="583447" spans="68:68" customFormat="1">
      <c r="BP583447" s="90"/>
    </row>
    <row r="583448" spans="68:68" customFormat="1">
      <c r="BP583448" s="90"/>
    </row>
    <row r="583449" spans="68:68" customFormat="1">
      <c r="BP583449" s="90"/>
    </row>
    <row r="583450" spans="68:68" customFormat="1">
      <c r="BP583450" s="90"/>
    </row>
    <row r="583451" spans="68:68" customFormat="1">
      <c r="BP583451" s="90"/>
    </row>
    <row r="583452" spans="68:68" customFormat="1">
      <c r="BP583452" s="90"/>
    </row>
    <row r="583453" spans="68:68" customFormat="1">
      <c r="BP583453" s="90"/>
    </row>
    <row r="583454" spans="68:68" customFormat="1">
      <c r="BP583454" s="90"/>
    </row>
    <row r="583455" spans="68:68" customFormat="1">
      <c r="BP583455" s="90"/>
    </row>
    <row r="583456" spans="68:68" customFormat="1">
      <c r="BP583456" s="90"/>
    </row>
    <row r="583457" spans="68:68" customFormat="1">
      <c r="BP583457" s="90"/>
    </row>
    <row r="583458" spans="68:68" customFormat="1">
      <c r="BP583458" s="90"/>
    </row>
    <row r="583459" spans="68:68" customFormat="1">
      <c r="BP583459" s="90"/>
    </row>
    <row r="583460" spans="68:68" customFormat="1">
      <c r="BP583460" s="90"/>
    </row>
    <row r="583461" spans="68:68" customFormat="1">
      <c r="BP583461" s="90"/>
    </row>
    <row r="583462" spans="68:68" customFormat="1">
      <c r="BP583462" s="90"/>
    </row>
    <row r="583463" spans="68:68" customFormat="1">
      <c r="BP583463" s="90"/>
    </row>
    <row r="583464" spans="68:68" customFormat="1">
      <c r="BP583464" s="90"/>
    </row>
    <row r="583465" spans="68:68" customFormat="1">
      <c r="BP583465" s="90"/>
    </row>
    <row r="583466" spans="68:68" customFormat="1">
      <c r="BP583466" s="90"/>
    </row>
    <row r="583467" spans="68:68" customFormat="1">
      <c r="BP583467" s="90"/>
    </row>
    <row r="583468" spans="68:68" customFormat="1">
      <c r="BP583468" s="90"/>
    </row>
    <row r="583469" spans="68:68" customFormat="1">
      <c r="BP583469" s="90"/>
    </row>
    <row r="583470" spans="68:68" customFormat="1">
      <c r="BP583470" s="90"/>
    </row>
    <row r="583471" spans="68:68" customFormat="1">
      <c r="BP583471" s="90"/>
    </row>
    <row r="583472" spans="68:68" customFormat="1">
      <c r="BP583472" s="90"/>
    </row>
    <row r="583473" spans="68:68" customFormat="1">
      <c r="BP583473" s="90"/>
    </row>
    <row r="583474" spans="68:68" customFormat="1">
      <c r="BP583474" s="90"/>
    </row>
    <row r="583475" spans="68:68" customFormat="1">
      <c r="BP583475" s="90"/>
    </row>
    <row r="583476" spans="68:68" customFormat="1">
      <c r="BP583476" s="90"/>
    </row>
    <row r="583477" spans="68:68" customFormat="1">
      <c r="BP583477" s="90"/>
    </row>
    <row r="583478" spans="68:68" customFormat="1">
      <c r="BP583478" s="90"/>
    </row>
    <row r="583479" spans="68:68" customFormat="1">
      <c r="BP583479" s="90"/>
    </row>
    <row r="583480" spans="68:68" customFormat="1">
      <c r="BP583480" s="90"/>
    </row>
    <row r="583481" spans="68:68" customFormat="1">
      <c r="BP583481" s="90"/>
    </row>
    <row r="583482" spans="68:68" customFormat="1">
      <c r="BP583482" s="90"/>
    </row>
    <row r="583483" spans="68:68" customFormat="1">
      <c r="BP583483" s="90"/>
    </row>
    <row r="583484" spans="68:68" customFormat="1">
      <c r="BP583484" s="90"/>
    </row>
    <row r="583485" spans="68:68" customFormat="1">
      <c r="BP583485" s="90"/>
    </row>
    <row r="583486" spans="68:68" customFormat="1">
      <c r="BP583486" s="90"/>
    </row>
    <row r="583487" spans="68:68" customFormat="1">
      <c r="BP583487" s="90"/>
    </row>
    <row r="583488" spans="68:68" customFormat="1">
      <c r="BP583488" s="90"/>
    </row>
    <row r="583489" spans="68:68" customFormat="1">
      <c r="BP583489" s="90"/>
    </row>
    <row r="583490" spans="68:68" customFormat="1">
      <c r="BP583490" s="90"/>
    </row>
    <row r="583491" spans="68:68" customFormat="1">
      <c r="BP583491" s="90"/>
    </row>
    <row r="583492" spans="68:68" customFormat="1">
      <c r="BP583492" s="90"/>
    </row>
    <row r="583493" spans="68:68" customFormat="1">
      <c r="BP583493" s="90"/>
    </row>
    <row r="583494" spans="68:68" customFormat="1">
      <c r="BP583494" s="90"/>
    </row>
    <row r="583495" spans="68:68" customFormat="1">
      <c r="BP583495" s="90"/>
    </row>
    <row r="583496" spans="68:68" customFormat="1">
      <c r="BP583496" s="90"/>
    </row>
    <row r="583497" spans="68:68" customFormat="1">
      <c r="BP583497" s="90"/>
    </row>
    <row r="583498" spans="68:68" customFormat="1">
      <c r="BP583498" s="90"/>
    </row>
    <row r="583499" spans="68:68" customFormat="1">
      <c r="BP583499" s="90"/>
    </row>
    <row r="583500" spans="68:68" customFormat="1">
      <c r="BP583500" s="90"/>
    </row>
    <row r="583501" spans="68:68" customFormat="1">
      <c r="BP583501" s="90"/>
    </row>
    <row r="583502" spans="68:68" customFormat="1">
      <c r="BP583502" s="90"/>
    </row>
    <row r="583503" spans="68:68" customFormat="1">
      <c r="BP583503" s="90"/>
    </row>
    <row r="583504" spans="68:68" customFormat="1">
      <c r="BP583504" s="90"/>
    </row>
    <row r="583505" spans="68:68" customFormat="1">
      <c r="BP583505" s="90"/>
    </row>
    <row r="583506" spans="68:68" customFormat="1">
      <c r="BP583506" s="90"/>
    </row>
    <row r="583507" spans="68:68" customFormat="1">
      <c r="BP583507" s="90"/>
    </row>
    <row r="583508" spans="68:68" customFormat="1">
      <c r="BP583508" s="90"/>
    </row>
    <row r="583509" spans="68:68" customFormat="1">
      <c r="BP583509" s="90"/>
    </row>
    <row r="583510" spans="68:68" customFormat="1">
      <c r="BP583510" s="90"/>
    </row>
    <row r="583511" spans="68:68" customFormat="1">
      <c r="BP583511" s="90"/>
    </row>
    <row r="583512" spans="68:68" customFormat="1">
      <c r="BP583512" s="90"/>
    </row>
    <row r="583513" spans="68:68" customFormat="1">
      <c r="BP583513" s="90"/>
    </row>
    <row r="583514" spans="68:68" customFormat="1">
      <c r="BP583514" s="90"/>
    </row>
    <row r="583515" spans="68:68" customFormat="1">
      <c r="BP583515" s="90"/>
    </row>
    <row r="583516" spans="68:68" customFormat="1">
      <c r="BP583516" s="90"/>
    </row>
    <row r="583517" spans="68:68" customFormat="1">
      <c r="BP583517" s="90"/>
    </row>
    <row r="583518" spans="68:68" customFormat="1">
      <c r="BP583518" s="90"/>
    </row>
    <row r="583519" spans="68:68" customFormat="1">
      <c r="BP583519" s="90"/>
    </row>
    <row r="583520" spans="68:68" customFormat="1">
      <c r="BP583520" s="90"/>
    </row>
    <row r="583521" spans="68:68" customFormat="1">
      <c r="BP583521" s="90"/>
    </row>
    <row r="583522" spans="68:68" customFormat="1">
      <c r="BP583522" s="90"/>
    </row>
    <row r="583523" spans="68:68" customFormat="1">
      <c r="BP583523" s="90"/>
    </row>
    <row r="583524" spans="68:68" customFormat="1">
      <c r="BP583524" s="90"/>
    </row>
    <row r="583525" spans="68:68" customFormat="1">
      <c r="BP583525" s="90"/>
    </row>
    <row r="583526" spans="68:68" customFormat="1">
      <c r="BP583526" s="90"/>
    </row>
    <row r="583527" spans="68:68" customFormat="1">
      <c r="BP583527" s="90"/>
    </row>
    <row r="583528" spans="68:68" customFormat="1">
      <c r="BP583528" s="90"/>
    </row>
    <row r="583529" spans="68:68" customFormat="1">
      <c r="BP583529" s="90"/>
    </row>
    <row r="583530" spans="68:68" customFormat="1">
      <c r="BP583530" s="90"/>
    </row>
    <row r="583531" spans="68:68" customFormat="1">
      <c r="BP583531" s="90"/>
    </row>
    <row r="583532" spans="68:68" customFormat="1">
      <c r="BP583532" s="90"/>
    </row>
    <row r="583533" spans="68:68" customFormat="1">
      <c r="BP583533" s="90"/>
    </row>
    <row r="583534" spans="68:68" customFormat="1">
      <c r="BP583534" s="90"/>
    </row>
    <row r="583535" spans="68:68" customFormat="1">
      <c r="BP583535" s="90"/>
    </row>
    <row r="583536" spans="68:68" customFormat="1">
      <c r="BP583536" s="90"/>
    </row>
    <row r="583537" spans="68:68" customFormat="1">
      <c r="BP583537" s="90"/>
    </row>
    <row r="583538" spans="68:68" customFormat="1">
      <c r="BP583538" s="90"/>
    </row>
    <row r="583539" spans="68:68" customFormat="1">
      <c r="BP583539" s="90"/>
    </row>
    <row r="583540" spans="68:68" customFormat="1">
      <c r="BP583540" s="90"/>
    </row>
    <row r="583541" spans="68:68" customFormat="1">
      <c r="BP583541" s="90"/>
    </row>
    <row r="583542" spans="68:68" customFormat="1">
      <c r="BP583542" s="90"/>
    </row>
    <row r="583543" spans="68:68" customFormat="1">
      <c r="BP583543" s="90"/>
    </row>
    <row r="583544" spans="68:68" customFormat="1">
      <c r="BP583544" s="90"/>
    </row>
    <row r="583545" spans="68:68" customFormat="1">
      <c r="BP583545" s="90"/>
    </row>
    <row r="583546" spans="68:68" customFormat="1">
      <c r="BP583546" s="90"/>
    </row>
    <row r="583547" spans="68:68" customFormat="1">
      <c r="BP583547" s="90"/>
    </row>
    <row r="583548" spans="68:68" customFormat="1">
      <c r="BP583548" s="90"/>
    </row>
    <row r="583549" spans="68:68" customFormat="1">
      <c r="BP583549" s="90"/>
    </row>
    <row r="583550" spans="68:68" customFormat="1">
      <c r="BP583550" s="90"/>
    </row>
    <row r="583551" spans="68:68" customFormat="1">
      <c r="BP583551" s="90"/>
    </row>
    <row r="583552" spans="68:68" customFormat="1">
      <c r="BP583552" s="90"/>
    </row>
    <row r="583553" spans="68:68" customFormat="1">
      <c r="BP583553" s="90"/>
    </row>
    <row r="583554" spans="68:68" customFormat="1">
      <c r="BP583554" s="90"/>
    </row>
    <row r="583555" spans="68:68" customFormat="1">
      <c r="BP583555" s="90"/>
    </row>
    <row r="583556" spans="68:68" customFormat="1">
      <c r="BP583556" s="90"/>
    </row>
    <row r="583557" spans="68:68" customFormat="1">
      <c r="BP583557" s="90"/>
    </row>
    <row r="583558" spans="68:68" customFormat="1">
      <c r="BP583558" s="90"/>
    </row>
    <row r="583559" spans="68:68" customFormat="1">
      <c r="BP583559" s="90"/>
    </row>
    <row r="583560" spans="68:68" customFormat="1">
      <c r="BP583560" s="90"/>
    </row>
    <row r="583561" spans="68:68" customFormat="1">
      <c r="BP583561" s="90"/>
    </row>
    <row r="583562" spans="68:68" customFormat="1">
      <c r="BP583562" s="90"/>
    </row>
    <row r="583563" spans="68:68" customFormat="1">
      <c r="BP583563" s="90"/>
    </row>
    <row r="583564" spans="68:68" customFormat="1">
      <c r="BP583564" s="90"/>
    </row>
    <row r="583565" spans="68:68" customFormat="1">
      <c r="BP583565" s="90"/>
    </row>
    <row r="583566" spans="68:68" customFormat="1">
      <c r="BP583566" s="90"/>
    </row>
    <row r="583567" spans="68:68" customFormat="1">
      <c r="BP583567" s="90"/>
    </row>
    <row r="583568" spans="68:68" customFormat="1">
      <c r="BP583568" s="90"/>
    </row>
    <row r="583569" spans="68:68" customFormat="1">
      <c r="BP583569" s="90"/>
    </row>
    <row r="583570" spans="68:68" customFormat="1">
      <c r="BP583570" s="90"/>
    </row>
    <row r="583571" spans="68:68" customFormat="1">
      <c r="BP583571" s="90"/>
    </row>
    <row r="583572" spans="68:68" customFormat="1">
      <c r="BP583572" s="90"/>
    </row>
    <row r="583573" spans="68:68" customFormat="1">
      <c r="BP583573" s="90"/>
    </row>
    <row r="583574" spans="68:68" customFormat="1">
      <c r="BP583574" s="90"/>
    </row>
    <row r="583575" spans="68:68" customFormat="1">
      <c r="BP583575" s="90"/>
    </row>
    <row r="583576" spans="68:68" customFormat="1">
      <c r="BP583576" s="90"/>
    </row>
    <row r="583577" spans="68:68" customFormat="1">
      <c r="BP583577" s="90"/>
    </row>
    <row r="583578" spans="68:68" customFormat="1">
      <c r="BP583578" s="90"/>
    </row>
    <row r="583579" spans="68:68" customFormat="1">
      <c r="BP583579" s="90"/>
    </row>
    <row r="583580" spans="68:68" customFormat="1">
      <c r="BP583580" s="90"/>
    </row>
    <row r="583581" spans="68:68" customFormat="1">
      <c r="BP583581" s="90"/>
    </row>
    <row r="583582" spans="68:68" customFormat="1">
      <c r="BP583582" s="90"/>
    </row>
    <row r="583583" spans="68:68" customFormat="1">
      <c r="BP583583" s="90"/>
    </row>
    <row r="583584" spans="68:68" customFormat="1">
      <c r="BP583584" s="90"/>
    </row>
    <row r="583585" spans="68:68" customFormat="1">
      <c r="BP583585" s="90"/>
    </row>
    <row r="583586" spans="68:68" customFormat="1">
      <c r="BP583586" s="90"/>
    </row>
    <row r="583587" spans="68:68" customFormat="1">
      <c r="BP583587" s="90"/>
    </row>
    <row r="583588" spans="68:68" customFormat="1">
      <c r="BP583588" s="90"/>
    </row>
    <row r="583589" spans="68:68" customFormat="1">
      <c r="BP583589" s="90"/>
    </row>
    <row r="583590" spans="68:68" customFormat="1">
      <c r="BP583590" s="90"/>
    </row>
    <row r="583591" spans="68:68" customFormat="1">
      <c r="BP583591" s="90"/>
    </row>
    <row r="583592" spans="68:68" customFormat="1">
      <c r="BP583592" s="90"/>
    </row>
    <row r="583593" spans="68:68" customFormat="1">
      <c r="BP583593" s="90"/>
    </row>
    <row r="583594" spans="68:68" customFormat="1">
      <c r="BP583594" s="90"/>
    </row>
    <row r="583595" spans="68:68" customFormat="1">
      <c r="BP583595" s="90"/>
    </row>
    <row r="583596" spans="68:68" customFormat="1">
      <c r="BP583596" s="90"/>
    </row>
    <row r="583597" spans="68:68" customFormat="1">
      <c r="BP583597" s="90"/>
    </row>
    <row r="583598" spans="68:68" customFormat="1">
      <c r="BP583598" s="90"/>
    </row>
    <row r="583599" spans="68:68" customFormat="1">
      <c r="BP583599" s="90"/>
    </row>
    <row r="583600" spans="68:68" customFormat="1">
      <c r="BP583600" s="90"/>
    </row>
    <row r="583601" spans="68:68" customFormat="1">
      <c r="BP583601" s="90"/>
    </row>
    <row r="583602" spans="68:68" customFormat="1">
      <c r="BP583602" s="90"/>
    </row>
    <row r="583603" spans="68:68" customFormat="1">
      <c r="BP583603" s="90"/>
    </row>
    <row r="583604" spans="68:68" customFormat="1">
      <c r="BP583604" s="90"/>
    </row>
    <row r="583605" spans="68:68" customFormat="1">
      <c r="BP583605" s="90"/>
    </row>
    <row r="583606" spans="68:68" customFormat="1">
      <c r="BP583606" s="90"/>
    </row>
    <row r="583607" spans="68:68" customFormat="1">
      <c r="BP583607" s="90"/>
    </row>
    <row r="583608" spans="68:68" customFormat="1">
      <c r="BP583608" s="90"/>
    </row>
    <row r="583609" spans="68:68" customFormat="1">
      <c r="BP583609" s="90"/>
    </row>
    <row r="583610" spans="68:68" customFormat="1">
      <c r="BP583610" s="90"/>
    </row>
    <row r="583611" spans="68:68" customFormat="1">
      <c r="BP583611" s="90"/>
    </row>
    <row r="583612" spans="68:68" customFormat="1">
      <c r="BP583612" s="90"/>
    </row>
    <row r="583613" spans="68:68" customFormat="1">
      <c r="BP583613" s="90"/>
    </row>
    <row r="583614" spans="68:68" customFormat="1">
      <c r="BP583614" s="90"/>
    </row>
    <row r="583615" spans="68:68" customFormat="1">
      <c r="BP583615" s="90"/>
    </row>
    <row r="583616" spans="68:68" customFormat="1">
      <c r="BP583616" s="90"/>
    </row>
    <row r="583617" spans="68:68" customFormat="1">
      <c r="BP583617" s="90"/>
    </row>
    <row r="583618" spans="68:68" customFormat="1">
      <c r="BP583618" s="90"/>
    </row>
    <row r="583619" spans="68:68" customFormat="1">
      <c r="BP583619" s="90"/>
    </row>
    <row r="583620" spans="68:68" customFormat="1">
      <c r="BP583620" s="90"/>
    </row>
    <row r="583621" spans="68:68" customFormat="1">
      <c r="BP583621" s="90"/>
    </row>
    <row r="583622" spans="68:68" customFormat="1">
      <c r="BP583622" s="90"/>
    </row>
    <row r="583623" spans="68:68" customFormat="1">
      <c r="BP583623" s="90"/>
    </row>
    <row r="583624" spans="68:68" customFormat="1">
      <c r="BP583624" s="90"/>
    </row>
    <row r="583625" spans="68:68" customFormat="1">
      <c r="BP583625" s="90"/>
    </row>
    <row r="583626" spans="68:68" customFormat="1">
      <c r="BP583626" s="90"/>
    </row>
    <row r="583627" spans="68:68" customFormat="1">
      <c r="BP583627" s="90"/>
    </row>
    <row r="583628" spans="68:68" customFormat="1">
      <c r="BP583628" s="90"/>
    </row>
    <row r="583629" spans="68:68" customFormat="1">
      <c r="BP583629" s="90"/>
    </row>
    <row r="583630" spans="68:68" customFormat="1">
      <c r="BP583630" s="90"/>
    </row>
    <row r="583631" spans="68:68" customFormat="1">
      <c r="BP583631" s="90"/>
    </row>
    <row r="583632" spans="68:68" customFormat="1">
      <c r="BP583632" s="90"/>
    </row>
    <row r="583633" spans="68:68" customFormat="1">
      <c r="BP583633" s="90"/>
    </row>
    <row r="583634" spans="68:68" customFormat="1">
      <c r="BP583634" s="90"/>
    </row>
    <row r="583635" spans="68:68" customFormat="1">
      <c r="BP583635" s="90"/>
    </row>
    <row r="583636" spans="68:68" customFormat="1">
      <c r="BP583636" s="90"/>
    </row>
    <row r="583637" spans="68:68" customFormat="1">
      <c r="BP583637" s="90"/>
    </row>
    <row r="583638" spans="68:68" customFormat="1">
      <c r="BP583638" s="90"/>
    </row>
    <row r="583639" spans="68:68" customFormat="1">
      <c r="BP583639" s="90"/>
    </row>
    <row r="583640" spans="68:68" customFormat="1">
      <c r="BP583640" s="90"/>
    </row>
    <row r="583641" spans="68:68" customFormat="1">
      <c r="BP583641" s="90"/>
    </row>
    <row r="583642" spans="68:68" customFormat="1">
      <c r="BP583642" s="90"/>
    </row>
    <row r="583643" spans="68:68" customFormat="1">
      <c r="BP583643" s="90"/>
    </row>
    <row r="583644" spans="68:68" customFormat="1">
      <c r="BP583644" s="90"/>
    </row>
    <row r="583645" spans="68:68" customFormat="1">
      <c r="BP583645" s="90"/>
    </row>
    <row r="583646" spans="68:68" customFormat="1">
      <c r="BP583646" s="90"/>
    </row>
    <row r="583647" spans="68:68" customFormat="1">
      <c r="BP583647" s="90"/>
    </row>
    <row r="583648" spans="68:68" customFormat="1">
      <c r="BP583648" s="90"/>
    </row>
    <row r="583649" spans="68:68" customFormat="1">
      <c r="BP583649" s="90"/>
    </row>
    <row r="583650" spans="68:68" customFormat="1">
      <c r="BP583650" s="90"/>
    </row>
    <row r="583651" spans="68:68" customFormat="1">
      <c r="BP583651" s="90"/>
    </row>
    <row r="583652" spans="68:68" customFormat="1">
      <c r="BP583652" s="90"/>
    </row>
    <row r="583653" spans="68:68" customFormat="1">
      <c r="BP583653" s="90"/>
    </row>
    <row r="583654" spans="68:68" customFormat="1">
      <c r="BP583654" s="90"/>
    </row>
    <row r="583655" spans="68:68" customFormat="1">
      <c r="BP583655" s="90"/>
    </row>
    <row r="583656" spans="68:68" customFormat="1">
      <c r="BP583656" s="90"/>
    </row>
    <row r="583657" spans="68:68" customFormat="1">
      <c r="BP583657" s="90"/>
    </row>
    <row r="583658" spans="68:68" customFormat="1">
      <c r="BP583658" s="90"/>
    </row>
    <row r="583659" spans="68:68" customFormat="1">
      <c r="BP583659" s="90"/>
    </row>
    <row r="583660" spans="68:68" customFormat="1">
      <c r="BP583660" s="90"/>
    </row>
    <row r="583661" spans="68:68" customFormat="1">
      <c r="BP583661" s="90"/>
    </row>
    <row r="583662" spans="68:68" customFormat="1">
      <c r="BP583662" s="90"/>
    </row>
    <row r="583663" spans="68:68" customFormat="1">
      <c r="BP583663" s="90"/>
    </row>
    <row r="583664" spans="68:68" customFormat="1">
      <c r="BP583664" s="90"/>
    </row>
    <row r="583665" spans="68:68" customFormat="1">
      <c r="BP583665" s="90"/>
    </row>
    <row r="583666" spans="68:68" customFormat="1">
      <c r="BP583666" s="90"/>
    </row>
    <row r="583667" spans="68:68" customFormat="1">
      <c r="BP583667" s="90"/>
    </row>
    <row r="583668" spans="68:68" customFormat="1">
      <c r="BP583668" s="90"/>
    </row>
    <row r="583669" spans="68:68" customFormat="1">
      <c r="BP583669" s="90"/>
    </row>
    <row r="583670" spans="68:68" customFormat="1">
      <c r="BP583670" s="90"/>
    </row>
    <row r="583671" spans="68:68" customFormat="1">
      <c r="BP583671" s="90"/>
    </row>
    <row r="583672" spans="68:68" customFormat="1">
      <c r="BP583672" s="90"/>
    </row>
    <row r="583673" spans="68:68" customFormat="1">
      <c r="BP583673" s="90"/>
    </row>
    <row r="583674" spans="68:68" customFormat="1">
      <c r="BP583674" s="90"/>
    </row>
    <row r="583675" spans="68:68" customFormat="1">
      <c r="BP583675" s="90"/>
    </row>
    <row r="583676" spans="68:68" customFormat="1">
      <c r="BP583676" s="90"/>
    </row>
    <row r="583677" spans="68:68" customFormat="1">
      <c r="BP583677" s="90"/>
    </row>
    <row r="583678" spans="68:68" customFormat="1">
      <c r="BP583678" s="90"/>
    </row>
    <row r="583679" spans="68:68" customFormat="1">
      <c r="BP583679" s="90"/>
    </row>
    <row r="583680" spans="68:68" customFormat="1">
      <c r="BP583680" s="90"/>
    </row>
    <row r="583681" spans="68:68" customFormat="1">
      <c r="BP583681" s="90"/>
    </row>
    <row r="583682" spans="68:68" customFormat="1">
      <c r="BP583682" s="90"/>
    </row>
    <row r="583683" spans="68:68" customFormat="1">
      <c r="BP583683" s="90"/>
    </row>
    <row r="583684" spans="68:68" customFormat="1">
      <c r="BP583684" s="90"/>
    </row>
    <row r="583685" spans="68:68" customFormat="1">
      <c r="BP583685" s="90"/>
    </row>
    <row r="583686" spans="68:68" customFormat="1">
      <c r="BP583686" s="90"/>
    </row>
    <row r="583687" spans="68:68" customFormat="1">
      <c r="BP583687" s="90"/>
    </row>
    <row r="583688" spans="68:68" customFormat="1">
      <c r="BP583688" s="90"/>
    </row>
    <row r="583689" spans="68:68" customFormat="1">
      <c r="BP583689" s="90"/>
    </row>
    <row r="583690" spans="68:68" customFormat="1">
      <c r="BP583690" s="90"/>
    </row>
    <row r="583691" spans="68:68" customFormat="1">
      <c r="BP583691" s="90"/>
    </row>
    <row r="583692" spans="68:68" customFormat="1">
      <c r="BP583692" s="90"/>
    </row>
    <row r="583693" spans="68:68" customFormat="1">
      <c r="BP583693" s="90"/>
    </row>
    <row r="583694" spans="68:68" customFormat="1">
      <c r="BP583694" s="90"/>
    </row>
    <row r="583695" spans="68:68" customFormat="1">
      <c r="BP583695" s="90"/>
    </row>
    <row r="583696" spans="68:68" customFormat="1">
      <c r="BP583696" s="90"/>
    </row>
    <row r="583697" spans="68:68" customFormat="1">
      <c r="BP583697" s="90"/>
    </row>
    <row r="583698" spans="68:68" customFormat="1">
      <c r="BP583698" s="90"/>
    </row>
    <row r="583699" spans="68:68" customFormat="1">
      <c r="BP583699" s="90"/>
    </row>
    <row r="583700" spans="68:68" customFormat="1">
      <c r="BP583700" s="90"/>
    </row>
    <row r="583701" spans="68:68" customFormat="1">
      <c r="BP583701" s="90"/>
    </row>
    <row r="583702" spans="68:68" customFormat="1">
      <c r="BP583702" s="90"/>
    </row>
    <row r="583703" spans="68:68" customFormat="1">
      <c r="BP583703" s="90"/>
    </row>
    <row r="583704" spans="68:68" customFormat="1">
      <c r="BP583704" s="90"/>
    </row>
    <row r="583705" spans="68:68" customFormat="1">
      <c r="BP583705" s="90"/>
    </row>
    <row r="583706" spans="68:68" customFormat="1">
      <c r="BP583706" s="90"/>
    </row>
    <row r="583707" spans="68:68" customFormat="1">
      <c r="BP583707" s="90"/>
    </row>
    <row r="583708" spans="68:68" customFormat="1">
      <c r="BP583708" s="90"/>
    </row>
    <row r="583709" spans="68:68" customFormat="1">
      <c r="BP583709" s="90"/>
    </row>
    <row r="583710" spans="68:68" customFormat="1">
      <c r="BP583710" s="90"/>
    </row>
    <row r="583711" spans="68:68" customFormat="1">
      <c r="BP583711" s="90"/>
    </row>
    <row r="583712" spans="68:68" customFormat="1">
      <c r="BP583712" s="90"/>
    </row>
    <row r="583713" spans="68:68" customFormat="1">
      <c r="BP583713" s="90"/>
    </row>
    <row r="583714" spans="68:68" customFormat="1">
      <c r="BP583714" s="90"/>
    </row>
    <row r="583715" spans="68:68" customFormat="1">
      <c r="BP583715" s="90"/>
    </row>
    <row r="583716" spans="68:68" customFormat="1">
      <c r="BP583716" s="90"/>
    </row>
    <row r="583717" spans="68:68" customFormat="1">
      <c r="BP583717" s="90"/>
    </row>
    <row r="583718" spans="68:68" customFormat="1">
      <c r="BP583718" s="90"/>
    </row>
    <row r="583719" spans="68:68" customFormat="1">
      <c r="BP583719" s="90"/>
    </row>
    <row r="583720" spans="68:68" customFormat="1">
      <c r="BP583720" s="90"/>
    </row>
    <row r="583721" spans="68:68" customFormat="1">
      <c r="BP583721" s="90"/>
    </row>
    <row r="583722" spans="68:68" customFormat="1">
      <c r="BP583722" s="90"/>
    </row>
    <row r="583723" spans="68:68" customFormat="1">
      <c r="BP583723" s="90"/>
    </row>
    <row r="583724" spans="68:68" customFormat="1">
      <c r="BP583724" s="90"/>
    </row>
    <row r="583725" spans="68:68" customFormat="1">
      <c r="BP583725" s="90"/>
    </row>
    <row r="583726" spans="68:68" customFormat="1">
      <c r="BP583726" s="90"/>
    </row>
    <row r="583727" spans="68:68" customFormat="1">
      <c r="BP583727" s="90"/>
    </row>
    <row r="583728" spans="68:68" customFormat="1">
      <c r="BP583728" s="90"/>
    </row>
    <row r="583729" spans="68:68" customFormat="1">
      <c r="BP583729" s="90"/>
    </row>
    <row r="583730" spans="68:68" customFormat="1">
      <c r="BP583730" s="90"/>
    </row>
    <row r="583731" spans="68:68" customFormat="1">
      <c r="BP583731" s="90"/>
    </row>
    <row r="583732" spans="68:68" customFormat="1">
      <c r="BP583732" s="90"/>
    </row>
    <row r="583733" spans="68:68" customFormat="1">
      <c r="BP583733" s="90"/>
    </row>
    <row r="583734" spans="68:68" customFormat="1">
      <c r="BP583734" s="90"/>
    </row>
    <row r="583735" spans="68:68" customFormat="1">
      <c r="BP583735" s="90"/>
    </row>
    <row r="583736" spans="68:68" customFormat="1">
      <c r="BP583736" s="90"/>
    </row>
    <row r="583737" spans="68:68" customFormat="1">
      <c r="BP583737" s="90"/>
    </row>
    <row r="583738" spans="68:68" customFormat="1">
      <c r="BP583738" s="90"/>
    </row>
    <row r="583739" spans="68:68" customFormat="1">
      <c r="BP583739" s="90"/>
    </row>
    <row r="583740" spans="68:68" customFormat="1">
      <c r="BP583740" s="90"/>
    </row>
    <row r="583741" spans="68:68" customFormat="1">
      <c r="BP583741" s="90"/>
    </row>
    <row r="583742" spans="68:68" customFormat="1">
      <c r="BP583742" s="90"/>
    </row>
    <row r="583743" spans="68:68" customFormat="1">
      <c r="BP583743" s="90"/>
    </row>
    <row r="583744" spans="68:68" customFormat="1">
      <c r="BP583744" s="90"/>
    </row>
    <row r="583745" spans="68:68" customFormat="1">
      <c r="BP583745" s="90"/>
    </row>
    <row r="583746" spans="68:68" customFormat="1">
      <c r="BP583746" s="90"/>
    </row>
    <row r="583747" spans="68:68" customFormat="1">
      <c r="BP583747" s="90"/>
    </row>
    <row r="583748" spans="68:68" customFormat="1">
      <c r="BP583748" s="90"/>
    </row>
    <row r="583749" spans="68:68" customFormat="1">
      <c r="BP583749" s="90"/>
    </row>
    <row r="583750" spans="68:68" customFormat="1">
      <c r="BP583750" s="90"/>
    </row>
    <row r="583751" spans="68:68" customFormat="1">
      <c r="BP583751" s="90"/>
    </row>
    <row r="583752" spans="68:68" customFormat="1">
      <c r="BP583752" s="90"/>
    </row>
    <row r="583753" spans="68:68" customFormat="1">
      <c r="BP583753" s="90"/>
    </row>
    <row r="583754" spans="68:68" customFormat="1">
      <c r="BP583754" s="90"/>
    </row>
    <row r="583755" spans="68:68" customFormat="1">
      <c r="BP583755" s="90"/>
    </row>
    <row r="583756" spans="68:68" customFormat="1">
      <c r="BP583756" s="90"/>
    </row>
    <row r="583757" spans="68:68" customFormat="1">
      <c r="BP583757" s="90"/>
    </row>
    <row r="583758" spans="68:68" customFormat="1">
      <c r="BP583758" s="90"/>
    </row>
    <row r="583759" spans="68:68" customFormat="1">
      <c r="BP583759" s="90"/>
    </row>
    <row r="583760" spans="68:68" customFormat="1">
      <c r="BP583760" s="90"/>
    </row>
    <row r="583761" spans="68:68" customFormat="1">
      <c r="BP583761" s="90"/>
    </row>
    <row r="583762" spans="68:68" customFormat="1">
      <c r="BP583762" s="90"/>
    </row>
    <row r="583763" spans="68:68" customFormat="1">
      <c r="BP583763" s="90"/>
    </row>
    <row r="583764" spans="68:68" customFormat="1">
      <c r="BP583764" s="90"/>
    </row>
    <row r="583765" spans="68:68" customFormat="1">
      <c r="BP583765" s="90"/>
    </row>
    <row r="583766" spans="68:68" customFormat="1">
      <c r="BP583766" s="90"/>
    </row>
    <row r="583767" spans="68:68" customFormat="1">
      <c r="BP583767" s="90"/>
    </row>
    <row r="583768" spans="68:68" customFormat="1">
      <c r="BP583768" s="90"/>
    </row>
    <row r="583769" spans="68:68" customFormat="1">
      <c r="BP583769" s="90"/>
    </row>
    <row r="583770" spans="68:68" customFormat="1">
      <c r="BP583770" s="90"/>
    </row>
    <row r="583771" spans="68:68" customFormat="1">
      <c r="BP583771" s="90"/>
    </row>
    <row r="583772" spans="68:68" customFormat="1">
      <c r="BP583772" s="90"/>
    </row>
    <row r="583773" spans="68:68" customFormat="1">
      <c r="BP583773" s="90"/>
    </row>
    <row r="583774" spans="68:68" customFormat="1">
      <c r="BP583774" s="90"/>
    </row>
    <row r="583775" spans="68:68" customFormat="1">
      <c r="BP583775" s="90"/>
    </row>
    <row r="583776" spans="68:68" customFormat="1">
      <c r="BP583776" s="90"/>
    </row>
    <row r="583777" spans="68:68" customFormat="1">
      <c r="BP583777" s="90"/>
    </row>
    <row r="583778" spans="68:68" customFormat="1">
      <c r="BP583778" s="90"/>
    </row>
    <row r="583779" spans="68:68" customFormat="1">
      <c r="BP583779" s="90"/>
    </row>
    <row r="583780" spans="68:68" customFormat="1">
      <c r="BP583780" s="90"/>
    </row>
    <row r="583781" spans="68:68" customFormat="1">
      <c r="BP583781" s="90"/>
    </row>
    <row r="583782" spans="68:68" customFormat="1">
      <c r="BP583782" s="90"/>
    </row>
    <row r="583783" spans="68:68" customFormat="1">
      <c r="BP583783" s="90"/>
    </row>
    <row r="583784" spans="68:68" customFormat="1">
      <c r="BP583784" s="90"/>
    </row>
    <row r="583785" spans="68:68" customFormat="1">
      <c r="BP583785" s="90"/>
    </row>
    <row r="583786" spans="68:68" customFormat="1">
      <c r="BP583786" s="90"/>
    </row>
    <row r="583787" spans="68:68" customFormat="1">
      <c r="BP583787" s="90"/>
    </row>
    <row r="583788" spans="68:68" customFormat="1">
      <c r="BP583788" s="90"/>
    </row>
    <row r="583789" spans="68:68" customFormat="1">
      <c r="BP583789" s="90"/>
    </row>
    <row r="583790" spans="68:68" customFormat="1">
      <c r="BP583790" s="90"/>
    </row>
    <row r="583791" spans="68:68" customFormat="1">
      <c r="BP583791" s="90"/>
    </row>
    <row r="583792" spans="68:68" customFormat="1">
      <c r="BP583792" s="90"/>
    </row>
    <row r="583793" spans="68:68" customFormat="1">
      <c r="BP583793" s="90"/>
    </row>
    <row r="583794" spans="68:68" customFormat="1">
      <c r="BP583794" s="90"/>
    </row>
    <row r="583795" spans="68:68" customFormat="1">
      <c r="BP583795" s="90"/>
    </row>
    <row r="583796" spans="68:68" customFormat="1">
      <c r="BP583796" s="90"/>
    </row>
    <row r="583797" spans="68:68" customFormat="1">
      <c r="BP583797" s="90"/>
    </row>
    <row r="583798" spans="68:68" customFormat="1">
      <c r="BP583798" s="90"/>
    </row>
    <row r="583799" spans="68:68" customFormat="1">
      <c r="BP583799" s="90"/>
    </row>
    <row r="583800" spans="68:68" customFormat="1">
      <c r="BP583800" s="90"/>
    </row>
    <row r="583801" spans="68:68" customFormat="1">
      <c r="BP583801" s="90"/>
    </row>
    <row r="583802" spans="68:68" customFormat="1">
      <c r="BP583802" s="90"/>
    </row>
    <row r="583803" spans="68:68" customFormat="1">
      <c r="BP583803" s="90"/>
    </row>
    <row r="583804" spans="68:68" customFormat="1">
      <c r="BP583804" s="90"/>
    </row>
    <row r="583805" spans="68:68" customFormat="1">
      <c r="BP583805" s="90"/>
    </row>
    <row r="583806" spans="68:68" customFormat="1">
      <c r="BP583806" s="90"/>
    </row>
    <row r="583807" spans="68:68" customFormat="1">
      <c r="BP583807" s="90"/>
    </row>
    <row r="583808" spans="68:68" customFormat="1">
      <c r="BP583808" s="90"/>
    </row>
    <row r="583809" spans="68:68" customFormat="1">
      <c r="BP583809" s="90"/>
    </row>
    <row r="583810" spans="68:68" customFormat="1">
      <c r="BP583810" s="90"/>
    </row>
    <row r="583811" spans="68:68" customFormat="1">
      <c r="BP583811" s="90"/>
    </row>
    <row r="583812" spans="68:68" customFormat="1">
      <c r="BP583812" s="90"/>
    </row>
    <row r="583813" spans="68:68" customFormat="1">
      <c r="BP583813" s="90"/>
    </row>
    <row r="583814" spans="68:68" customFormat="1">
      <c r="BP583814" s="90"/>
    </row>
    <row r="583815" spans="68:68" customFormat="1">
      <c r="BP583815" s="90"/>
    </row>
    <row r="583816" spans="68:68" customFormat="1">
      <c r="BP583816" s="90"/>
    </row>
    <row r="583817" spans="68:68" customFormat="1">
      <c r="BP583817" s="90"/>
    </row>
    <row r="583818" spans="68:68" customFormat="1">
      <c r="BP583818" s="90"/>
    </row>
    <row r="583819" spans="68:68" customFormat="1">
      <c r="BP583819" s="90"/>
    </row>
    <row r="583820" spans="68:68" customFormat="1">
      <c r="BP583820" s="90"/>
    </row>
    <row r="583821" spans="68:68" customFormat="1">
      <c r="BP583821" s="90"/>
    </row>
    <row r="583822" spans="68:68" customFormat="1">
      <c r="BP583822" s="90"/>
    </row>
    <row r="583823" spans="68:68" customFormat="1">
      <c r="BP583823" s="90"/>
    </row>
    <row r="583824" spans="68:68" customFormat="1">
      <c r="BP583824" s="90"/>
    </row>
    <row r="583825" spans="68:68" customFormat="1">
      <c r="BP583825" s="90"/>
    </row>
    <row r="583826" spans="68:68" customFormat="1">
      <c r="BP583826" s="90"/>
    </row>
    <row r="583827" spans="68:68" customFormat="1">
      <c r="BP583827" s="90"/>
    </row>
    <row r="583828" spans="68:68" customFormat="1">
      <c r="BP583828" s="90"/>
    </row>
    <row r="583829" spans="68:68" customFormat="1">
      <c r="BP583829" s="90"/>
    </row>
    <row r="583830" spans="68:68" customFormat="1">
      <c r="BP583830" s="90"/>
    </row>
    <row r="583831" spans="68:68" customFormat="1">
      <c r="BP583831" s="90"/>
    </row>
    <row r="583832" spans="68:68" customFormat="1">
      <c r="BP583832" s="90"/>
    </row>
    <row r="583833" spans="68:68" customFormat="1">
      <c r="BP583833" s="90"/>
    </row>
    <row r="583834" spans="68:68" customFormat="1">
      <c r="BP583834" s="90"/>
    </row>
    <row r="583835" spans="68:68" customFormat="1">
      <c r="BP583835" s="90"/>
    </row>
    <row r="583836" spans="68:68" customFormat="1">
      <c r="BP583836" s="90"/>
    </row>
    <row r="583837" spans="68:68" customFormat="1">
      <c r="BP583837" s="90"/>
    </row>
    <row r="583838" spans="68:68" customFormat="1">
      <c r="BP583838" s="90"/>
    </row>
    <row r="583839" spans="68:68" customFormat="1">
      <c r="BP583839" s="90"/>
    </row>
    <row r="583840" spans="68:68" customFormat="1">
      <c r="BP583840" s="90"/>
    </row>
    <row r="583841" spans="68:68" customFormat="1">
      <c r="BP583841" s="90"/>
    </row>
    <row r="583842" spans="68:68" customFormat="1">
      <c r="BP583842" s="90"/>
    </row>
    <row r="583843" spans="68:68" customFormat="1">
      <c r="BP583843" s="90"/>
    </row>
    <row r="583844" spans="68:68" customFormat="1">
      <c r="BP583844" s="90"/>
    </row>
    <row r="583845" spans="68:68" customFormat="1">
      <c r="BP583845" s="90"/>
    </row>
    <row r="583846" spans="68:68" customFormat="1">
      <c r="BP583846" s="90"/>
    </row>
    <row r="583847" spans="68:68" customFormat="1">
      <c r="BP583847" s="90"/>
    </row>
    <row r="583848" spans="68:68" customFormat="1">
      <c r="BP583848" s="90"/>
    </row>
    <row r="583849" spans="68:68" customFormat="1">
      <c r="BP583849" s="90"/>
    </row>
    <row r="583850" spans="68:68" customFormat="1">
      <c r="BP583850" s="90"/>
    </row>
    <row r="583851" spans="68:68" customFormat="1">
      <c r="BP583851" s="90"/>
    </row>
    <row r="583852" spans="68:68" customFormat="1">
      <c r="BP583852" s="90"/>
    </row>
    <row r="583853" spans="68:68" customFormat="1">
      <c r="BP583853" s="90"/>
    </row>
    <row r="583854" spans="68:68" customFormat="1">
      <c r="BP583854" s="90"/>
    </row>
    <row r="583855" spans="68:68" customFormat="1">
      <c r="BP583855" s="90"/>
    </row>
    <row r="583856" spans="68:68" customFormat="1">
      <c r="BP583856" s="90"/>
    </row>
    <row r="583857" spans="68:68" customFormat="1">
      <c r="BP583857" s="90"/>
    </row>
    <row r="583858" spans="68:68" customFormat="1">
      <c r="BP583858" s="90"/>
    </row>
    <row r="583859" spans="68:68" customFormat="1">
      <c r="BP583859" s="90"/>
    </row>
    <row r="583860" spans="68:68" customFormat="1">
      <c r="BP583860" s="90"/>
    </row>
    <row r="583861" spans="68:68" customFormat="1">
      <c r="BP583861" s="90"/>
    </row>
    <row r="583862" spans="68:68" customFormat="1">
      <c r="BP583862" s="90"/>
    </row>
    <row r="583863" spans="68:68" customFormat="1">
      <c r="BP583863" s="90"/>
    </row>
    <row r="583864" spans="68:68" customFormat="1">
      <c r="BP583864" s="90"/>
    </row>
    <row r="583865" spans="68:68" customFormat="1">
      <c r="BP583865" s="90"/>
    </row>
    <row r="583866" spans="68:68" customFormat="1">
      <c r="BP583866" s="90"/>
    </row>
    <row r="583867" spans="68:68" customFormat="1">
      <c r="BP583867" s="90"/>
    </row>
    <row r="583868" spans="68:68" customFormat="1">
      <c r="BP583868" s="90"/>
    </row>
    <row r="583869" spans="68:68" customFormat="1">
      <c r="BP583869" s="90"/>
    </row>
    <row r="583870" spans="68:68" customFormat="1">
      <c r="BP583870" s="90"/>
    </row>
    <row r="583871" spans="68:68" customFormat="1">
      <c r="BP583871" s="90"/>
    </row>
    <row r="583872" spans="68:68" customFormat="1">
      <c r="BP583872" s="90"/>
    </row>
    <row r="583873" spans="68:68" customFormat="1">
      <c r="BP583873" s="90"/>
    </row>
    <row r="583874" spans="68:68" customFormat="1">
      <c r="BP583874" s="90"/>
    </row>
    <row r="583875" spans="68:68" customFormat="1">
      <c r="BP583875" s="90"/>
    </row>
    <row r="583876" spans="68:68" customFormat="1">
      <c r="BP583876" s="90"/>
    </row>
    <row r="583877" spans="68:68" customFormat="1">
      <c r="BP583877" s="90"/>
    </row>
    <row r="583878" spans="68:68" customFormat="1">
      <c r="BP583878" s="90"/>
    </row>
    <row r="583879" spans="68:68" customFormat="1">
      <c r="BP583879" s="90"/>
    </row>
    <row r="583880" spans="68:68" customFormat="1">
      <c r="BP583880" s="90"/>
    </row>
    <row r="583881" spans="68:68" customFormat="1">
      <c r="BP583881" s="90"/>
    </row>
    <row r="583882" spans="68:68" customFormat="1">
      <c r="BP583882" s="90"/>
    </row>
    <row r="583883" spans="68:68" customFormat="1">
      <c r="BP583883" s="90"/>
    </row>
    <row r="583884" spans="68:68" customFormat="1">
      <c r="BP583884" s="90"/>
    </row>
    <row r="583885" spans="68:68" customFormat="1">
      <c r="BP583885" s="90"/>
    </row>
    <row r="583886" spans="68:68" customFormat="1">
      <c r="BP583886" s="90"/>
    </row>
    <row r="583887" spans="68:68" customFormat="1">
      <c r="BP583887" s="90"/>
    </row>
    <row r="583888" spans="68:68" customFormat="1">
      <c r="BP583888" s="90"/>
    </row>
    <row r="583889" spans="68:68" customFormat="1">
      <c r="BP583889" s="90"/>
    </row>
    <row r="583890" spans="68:68" customFormat="1">
      <c r="BP583890" s="90"/>
    </row>
    <row r="583891" spans="68:68" customFormat="1">
      <c r="BP583891" s="90"/>
    </row>
    <row r="583892" spans="68:68" customFormat="1">
      <c r="BP583892" s="90"/>
    </row>
    <row r="583893" spans="68:68" customFormat="1">
      <c r="BP583893" s="90"/>
    </row>
    <row r="583894" spans="68:68" customFormat="1">
      <c r="BP583894" s="90"/>
    </row>
    <row r="583895" spans="68:68" customFormat="1">
      <c r="BP583895" s="90"/>
    </row>
    <row r="583896" spans="68:68" customFormat="1">
      <c r="BP583896" s="90"/>
    </row>
    <row r="583897" spans="68:68" customFormat="1">
      <c r="BP583897" s="90"/>
    </row>
    <row r="583898" spans="68:68" customFormat="1">
      <c r="BP583898" s="90"/>
    </row>
    <row r="583899" spans="68:68" customFormat="1">
      <c r="BP583899" s="90"/>
    </row>
    <row r="583900" spans="68:68" customFormat="1">
      <c r="BP583900" s="90"/>
    </row>
    <row r="583901" spans="68:68" customFormat="1">
      <c r="BP583901" s="90"/>
    </row>
    <row r="583902" spans="68:68" customFormat="1">
      <c r="BP583902" s="90"/>
    </row>
    <row r="583903" spans="68:68" customFormat="1">
      <c r="BP583903" s="90"/>
    </row>
    <row r="583904" spans="68:68" customFormat="1">
      <c r="BP583904" s="90"/>
    </row>
    <row r="583905" spans="68:68" customFormat="1">
      <c r="BP583905" s="90"/>
    </row>
    <row r="583906" spans="68:68" customFormat="1">
      <c r="BP583906" s="90"/>
    </row>
    <row r="583907" spans="68:68" customFormat="1">
      <c r="BP583907" s="90"/>
    </row>
    <row r="583908" spans="68:68" customFormat="1">
      <c r="BP583908" s="90"/>
    </row>
    <row r="583909" spans="68:68" customFormat="1">
      <c r="BP583909" s="90"/>
    </row>
    <row r="583910" spans="68:68" customFormat="1">
      <c r="BP583910" s="90"/>
    </row>
    <row r="583911" spans="68:68" customFormat="1">
      <c r="BP583911" s="90"/>
    </row>
    <row r="583912" spans="68:68" customFormat="1">
      <c r="BP583912" s="90"/>
    </row>
    <row r="583913" spans="68:68" customFormat="1">
      <c r="BP583913" s="90"/>
    </row>
    <row r="583914" spans="68:68" customFormat="1">
      <c r="BP583914" s="90"/>
    </row>
    <row r="583915" spans="68:68" customFormat="1">
      <c r="BP583915" s="90"/>
    </row>
    <row r="583916" spans="68:68" customFormat="1">
      <c r="BP583916" s="90"/>
    </row>
    <row r="583917" spans="68:68" customFormat="1">
      <c r="BP583917" s="90"/>
    </row>
    <row r="583918" spans="68:68" customFormat="1">
      <c r="BP583918" s="90"/>
    </row>
    <row r="583919" spans="68:68" customFormat="1">
      <c r="BP583919" s="90"/>
    </row>
    <row r="583920" spans="68:68" customFormat="1">
      <c r="BP583920" s="90"/>
    </row>
    <row r="583921" spans="68:68" customFormat="1">
      <c r="BP583921" s="90"/>
    </row>
    <row r="583922" spans="68:68" customFormat="1">
      <c r="BP583922" s="90"/>
    </row>
    <row r="583923" spans="68:68" customFormat="1">
      <c r="BP583923" s="90"/>
    </row>
    <row r="583924" spans="68:68" customFormat="1">
      <c r="BP583924" s="90"/>
    </row>
    <row r="583925" spans="68:68" customFormat="1">
      <c r="BP583925" s="90"/>
    </row>
    <row r="583926" spans="68:68" customFormat="1">
      <c r="BP583926" s="90"/>
    </row>
    <row r="583927" spans="68:68" customFormat="1">
      <c r="BP583927" s="90"/>
    </row>
    <row r="583928" spans="68:68" customFormat="1">
      <c r="BP583928" s="90"/>
    </row>
    <row r="583929" spans="68:68" customFormat="1">
      <c r="BP583929" s="90"/>
    </row>
    <row r="583930" spans="68:68" customFormat="1">
      <c r="BP583930" s="90"/>
    </row>
    <row r="583931" spans="68:68" customFormat="1">
      <c r="BP583931" s="90"/>
    </row>
    <row r="583932" spans="68:68" customFormat="1">
      <c r="BP583932" s="90"/>
    </row>
    <row r="583933" spans="68:68" customFormat="1">
      <c r="BP583933" s="90"/>
    </row>
    <row r="583934" spans="68:68" customFormat="1">
      <c r="BP583934" s="90"/>
    </row>
    <row r="583935" spans="68:68" customFormat="1">
      <c r="BP583935" s="90"/>
    </row>
    <row r="583936" spans="68:68" customFormat="1">
      <c r="BP583936" s="90"/>
    </row>
    <row r="583937" spans="68:68" customFormat="1">
      <c r="BP583937" s="90"/>
    </row>
    <row r="583938" spans="68:68" customFormat="1">
      <c r="BP583938" s="90"/>
    </row>
    <row r="583939" spans="68:68" customFormat="1">
      <c r="BP583939" s="90"/>
    </row>
    <row r="583940" spans="68:68" customFormat="1">
      <c r="BP583940" s="90"/>
    </row>
    <row r="583941" spans="68:68" customFormat="1">
      <c r="BP583941" s="90"/>
    </row>
    <row r="583942" spans="68:68" customFormat="1">
      <c r="BP583942" s="90"/>
    </row>
    <row r="583943" spans="68:68" customFormat="1">
      <c r="BP583943" s="90"/>
    </row>
    <row r="583944" spans="68:68" customFormat="1">
      <c r="BP583944" s="90"/>
    </row>
    <row r="583945" spans="68:68" customFormat="1">
      <c r="BP583945" s="90"/>
    </row>
    <row r="583946" spans="68:68" customFormat="1">
      <c r="BP583946" s="90"/>
    </row>
    <row r="583947" spans="68:68" customFormat="1">
      <c r="BP583947" s="90"/>
    </row>
    <row r="583948" spans="68:68" customFormat="1">
      <c r="BP583948" s="90"/>
    </row>
    <row r="583949" spans="68:68" customFormat="1">
      <c r="BP583949" s="90"/>
    </row>
    <row r="583950" spans="68:68" customFormat="1">
      <c r="BP583950" s="90"/>
    </row>
    <row r="583951" spans="68:68" customFormat="1">
      <c r="BP583951" s="90"/>
    </row>
    <row r="583952" spans="68:68" customFormat="1">
      <c r="BP583952" s="90"/>
    </row>
    <row r="583953" spans="68:68" customFormat="1">
      <c r="BP583953" s="90"/>
    </row>
    <row r="583954" spans="68:68" customFormat="1">
      <c r="BP583954" s="90"/>
    </row>
    <row r="583955" spans="68:68" customFormat="1">
      <c r="BP583955" s="90"/>
    </row>
    <row r="583956" spans="68:68" customFormat="1">
      <c r="BP583956" s="90"/>
    </row>
    <row r="583957" spans="68:68" customFormat="1">
      <c r="BP583957" s="90"/>
    </row>
    <row r="583958" spans="68:68" customFormat="1">
      <c r="BP583958" s="90"/>
    </row>
    <row r="583959" spans="68:68" customFormat="1">
      <c r="BP583959" s="90"/>
    </row>
    <row r="583960" spans="68:68" customFormat="1">
      <c r="BP583960" s="90"/>
    </row>
    <row r="583961" spans="68:68" customFormat="1">
      <c r="BP583961" s="90"/>
    </row>
    <row r="583962" spans="68:68" customFormat="1">
      <c r="BP583962" s="90"/>
    </row>
    <row r="583963" spans="68:68" customFormat="1">
      <c r="BP583963" s="90"/>
    </row>
    <row r="583964" spans="68:68" customFormat="1">
      <c r="BP583964" s="90"/>
    </row>
    <row r="583965" spans="68:68" customFormat="1">
      <c r="BP583965" s="90"/>
    </row>
    <row r="583966" spans="68:68" customFormat="1">
      <c r="BP583966" s="90"/>
    </row>
    <row r="583967" spans="68:68" customFormat="1">
      <c r="BP583967" s="90"/>
    </row>
    <row r="583968" spans="68:68" customFormat="1">
      <c r="BP583968" s="90"/>
    </row>
    <row r="583969" spans="68:68" customFormat="1">
      <c r="BP583969" s="90"/>
    </row>
    <row r="583970" spans="68:68" customFormat="1">
      <c r="BP583970" s="90"/>
    </row>
    <row r="583971" spans="68:68" customFormat="1">
      <c r="BP583971" s="90"/>
    </row>
    <row r="583972" spans="68:68" customFormat="1">
      <c r="BP583972" s="90"/>
    </row>
    <row r="583973" spans="68:68" customFormat="1">
      <c r="BP583973" s="90"/>
    </row>
    <row r="583974" spans="68:68" customFormat="1">
      <c r="BP583974" s="90"/>
    </row>
    <row r="583975" spans="68:68" customFormat="1">
      <c r="BP583975" s="90"/>
    </row>
    <row r="583976" spans="68:68" customFormat="1">
      <c r="BP583976" s="90"/>
    </row>
    <row r="583977" spans="68:68" customFormat="1">
      <c r="BP583977" s="90"/>
    </row>
    <row r="583978" spans="68:68" customFormat="1">
      <c r="BP583978" s="90"/>
    </row>
    <row r="583979" spans="68:68" customFormat="1">
      <c r="BP583979" s="90"/>
    </row>
    <row r="583980" spans="68:68" customFormat="1">
      <c r="BP583980" s="90"/>
    </row>
    <row r="583981" spans="68:68" customFormat="1">
      <c r="BP583981" s="90"/>
    </row>
    <row r="583982" spans="68:68" customFormat="1">
      <c r="BP583982" s="90"/>
    </row>
    <row r="583983" spans="68:68" customFormat="1">
      <c r="BP583983" s="90"/>
    </row>
    <row r="583984" spans="68:68" customFormat="1">
      <c r="BP583984" s="90"/>
    </row>
    <row r="583985" spans="68:68" customFormat="1">
      <c r="BP583985" s="90"/>
    </row>
    <row r="583986" spans="68:68" customFormat="1">
      <c r="BP583986" s="90"/>
    </row>
    <row r="583987" spans="68:68" customFormat="1">
      <c r="BP583987" s="90"/>
    </row>
    <row r="583988" spans="68:68" customFormat="1">
      <c r="BP583988" s="90"/>
    </row>
    <row r="583989" spans="68:68" customFormat="1">
      <c r="BP583989" s="90"/>
    </row>
    <row r="583990" spans="68:68" customFormat="1">
      <c r="BP583990" s="90"/>
    </row>
    <row r="583991" spans="68:68" customFormat="1">
      <c r="BP583991" s="90"/>
    </row>
    <row r="583992" spans="68:68" customFormat="1">
      <c r="BP583992" s="90"/>
    </row>
    <row r="583993" spans="68:68" customFormat="1">
      <c r="BP583993" s="90"/>
    </row>
    <row r="583994" spans="68:68" customFormat="1">
      <c r="BP583994" s="90"/>
    </row>
    <row r="583995" spans="68:68" customFormat="1">
      <c r="BP583995" s="90"/>
    </row>
    <row r="583996" spans="68:68" customFormat="1">
      <c r="BP583996" s="90"/>
    </row>
    <row r="583997" spans="68:68" customFormat="1">
      <c r="BP583997" s="90"/>
    </row>
    <row r="583998" spans="68:68" customFormat="1">
      <c r="BP583998" s="90"/>
    </row>
    <row r="583999" spans="68:68" customFormat="1">
      <c r="BP583999" s="90"/>
    </row>
    <row r="584000" spans="68:68" customFormat="1">
      <c r="BP584000" s="90"/>
    </row>
    <row r="584001" spans="68:68" customFormat="1">
      <c r="BP584001" s="90"/>
    </row>
    <row r="584002" spans="68:68" customFormat="1">
      <c r="BP584002" s="90"/>
    </row>
    <row r="584003" spans="68:68" customFormat="1">
      <c r="BP584003" s="90"/>
    </row>
    <row r="584004" spans="68:68" customFormat="1">
      <c r="BP584004" s="90"/>
    </row>
    <row r="584005" spans="68:68" customFormat="1">
      <c r="BP584005" s="90"/>
    </row>
    <row r="584006" spans="68:68" customFormat="1">
      <c r="BP584006" s="90"/>
    </row>
    <row r="584007" spans="68:68" customFormat="1">
      <c r="BP584007" s="90"/>
    </row>
    <row r="584008" spans="68:68" customFormat="1">
      <c r="BP584008" s="90"/>
    </row>
    <row r="584009" spans="68:68" customFormat="1">
      <c r="BP584009" s="90"/>
    </row>
    <row r="584010" spans="68:68" customFormat="1">
      <c r="BP584010" s="90"/>
    </row>
    <row r="584011" spans="68:68" customFormat="1">
      <c r="BP584011" s="90"/>
    </row>
    <row r="584012" spans="68:68" customFormat="1">
      <c r="BP584012" s="90"/>
    </row>
    <row r="584013" spans="68:68" customFormat="1">
      <c r="BP584013" s="90"/>
    </row>
    <row r="584014" spans="68:68" customFormat="1">
      <c r="BP584014" s="90"/>
    </row>
    <row r="584015" spans="68:68" customFormat="1">
      <c r="BP584015" s="90"/>
    </row>
    <row r="584016" spans="68:68" customFormat="1">
      <c r="BP584016" s="90"/>
    </row>
    <row r="584017" spans="68:68" customFormat="1">
      <c r="BP584017" s="90"/>
    </row>
    <row r="584018" spans="68:68" customFormat="1">
      <c r="BP584018" s="90"/>
    </row>
    <row r="584019" spans="68:68" customFormat="1">
      <c r="BP584019" s="90"/>
    </row>
    <row r="584020" spans="68:68" customFormat="1">
      <c r="BP584020" s="90"/>
    </row>
    <row r="584021" spans="68:68" customFormat="1">
      <c r="BP584021" s="90"/>
    </row>
    <row r="584022" spans="68:68" customFormat="1">
      <c r="BP584022" s="90"/>
    </row>
    <row r="584023" spans="68:68" customFormat="1">
      <c r="BP584023" s="90"/>
    </row>
    <row r="584024" spans="68:68" customFormat="1">
      <c r="BP584024" s="90"/>
    </row>
    <row r="584025" spans="68:68" customFormat="1">
      <c r="BP584025" s="90"/>
    </row>
    <row r="584026" spans="68:68" customFormat="1">
      <c r="BP584026" s="90"/>
    </row>
    <row r="584027" spans="68:68" customFormat="1">
      <c r="BP584027" s="90"/>
    </row>
    <row r="584028" spans="68:68" customFormat="1">
      <c r="BP584028" s="90"/>
    </row>
    <row r="584029" spans="68:68" customFormat="1">
      <c r="BP584029" s="90"/>
    </row>
    <row r="584030" spans="68:68" customFormat="1">
      <c r="BP584030" s="90"/>
    </row>
    <row r="584031" spans="68:68" customFormat="1">
      <c r="BP584031" s="90"/>
    </row>
    <row r="584032" spans="68:68" customFormat="1">
      <c r="BP584032" s="90"/>
    </row>
    <row r="584033" spans="68:68" customFormat="1">
      <c r="BP584033" s="90"/>
    </row>
    <row r="584034" spans="68:68" customFormat="1">
      <c r="BP584034" s="90"/>
    </row>
    <row r="584035" spans="68:68" customFormat="1">
      <c r="BP584035" s="90"/>
    </row>
    <row r="584036" spans="68:68" customFormat="1">
      <c r="BP584036" s="90"/>
    </row>
    <row r="584037" spans="68:68" customFormat="1">
      <c r="BP584037" s="90"/>
    </row>
    <row r="584038" spans="68:68" customFormat="1">
      <c r="BP584038" s="90"/>
    </row>
    <row r="584039" spans="68:68" customFormat="1">
      <c r="BP584039" s="90"/>
    </row>
    <row r="584040" spans="68:68" customFormat="1">
      <c r="BP584040" s="90"/>
    </row>
    <row r="584041" spans="68:68" customFormat="1">
      <c r="BP584041" s="90"/>
    </row>
    <row r="584042" spans="68:68" customFormat="1">
      <c r="BP584042" s="90"/>
    </row>
    <row r="584043" spans="68:68" customFormat="1">
      <c r="BP584043" s="90"/>
    </row>
    <row r="584044" spans="68:68" customFormat="1">
      <c r="BP584044" s="90"/>
    </row>
    <row r="584045" spans="68:68" customFormat="1">
      <c r="BP584045" s="90"/>
    </row>
    <row r="584046" spans="68:68" customFormat="1">
      <c r="BP584046" s="90"/>
    </row>
    <row r="584047" spans="68:68" customFormat="1">
      <c r="BP584047" s="90"/>
    </row>
    <row r="584048" spans="68:68" customFormat="1">
      <c r="BP584048" s="90"/>
    </row>
    <row r="584049" spans="68:68" customFormat="1">
      <c r="BP584049" s="90"/>
    </row>
    <row r="584050" spans="68:68" customFormat="1">
      <c r="BP584050" s="90"/>
    </row>
    <row r="584051" spans="68:68" customFormat="1">
      <c r="BP584051" s="90"/>
    </row>
    <row r="584052" spans="68:68" customFormat="1">
      <c r="BP584052" s="90"/>
    </row>
    <row r="584053" spans="68:68" customFormat="1">
      <c r="BP584053" s="90"/>
    </row>
    <row r="584054" spans="68:68" customFormat="1">
      <c r="BP584054" s="90"/>
    </row>
    <row r="584055" spans="68:68" customFormat="1">
      <c r="BP584055" s="90"/>
    </row>
    <row r="584056" spans="68:68" customFormat="1">
      <c r="BP584056" s="90"/>
    </row>
    <row r="584057" spans="68:68" customFormat="1">
      <c r="BP584057" s="90"/>
    </row>
    <row r="584058" spans="68:68" customFormat="1">
      <c r="BP584058" s="90"/>
    </row>
    <row r="584059" spans="68:68" customFormat="1">
      <c r="BP584059" s="90"/>
    </row>
    <row r="584060" spans="68:68" customFormat="1">
      <c r="BP584060" s="90"/>
    </row>
    <row r="584061" spans="68:68" customFormat="1">
      <c r="BP584061" s="90"/>
    </row>
    <row r="584062" spans="68:68" customFormat="1">
      <c r="BP584062" s="90"/>
    </row>
    <row r="584063" spans="68:68" customFormat="1">
      <c r="BP584063" s="90"/>
    </row>
    <row r="584064" spans="68:68" customFormat="1">
      <c r="BP584064" s="90"/>
    </row>
    <row r="584065" spans="68:68" customFormat="1">
      <c r="BP584065" s="90"/>
    </row>
    <row r="584066" spans="68:68" customFormat="1">
      <c r="BP584066" s="90"/>
    </row>
    <row r="584067" spans="68:68" customFormat="1">
      <c r="BP584067" s="90"/>
    </row>
    <row r="584068" spans="68:68" customFormat="1">
      <c r="BP584068" s="90"/>
    </row>
    <row r="584069" spans="68:68" customFormat="1">
      <c r="BP584069" s="90"/>
    </row>
    <row r="584070" spans="68:68" customFormat="1">
      <c r="BP584070" s="90"/>
    </row>
    <row r="584071" spans="68:68" customFormat="1">
      <c r="BP584071" s="90"/>
    </row>
    <row r="584072" spans="68:68" customFormat="1">
      <c r="BP584072" s="90"/>
    </row>
    <row r="584073" spans="68:68" customFormat="1">
      <c r="BP584073" s="90"/>
    </row>
    <row r="584074" spans="68:68" customFormat="1">
      <c r="BP584074" s="90"/>
    </row>
    <row r="584075" spans="68:68" customFormat="1">
      <c r="BP584075" s="90"/>
    </row>
    <row r="584076" spans="68:68" customFormat="1">
      <c r="BP584076" s="90"/>
    </row>
    <row r="584077" spans="68:68" customFormat="1">
      <c r="BP584077" s="90"/>
    </row>
    <row r="584078" spans="68:68" customFormat="1">
      <c r="BP584078" s="90"/>
    </row>
    <row r="584079" spans="68:68" customFormat="1">
      <c r="BP584079" s="90"/>
    </row>
    <row r="584080" spans="68:68" customFormat="1">
      <c r="BP584080" s="90"/>
    </row>
    <row r="584081" spans="68:68" customFormat="1">
      <c r="BP584081" s="90"/>
    </row>
    <row r="584082" spans="68:68" customFormat="1">
      <c r="BP584082" s="90"/>
    </row>
    <row r="584083" spans="68:68" customFormat="1">
      <c r="BP584083" s="90"/>
    </row>
    <row r="584084" spans="68:68" customFormat="1">
      <c r="BP584084" s="90"/>
    </row>
    <row r="584085" spans="68:68" customFormat="1">
      <c r="BP584085" s="90"/>
    </row>
    <row r="584086" spans="68:68" customFormat="1">
      <c r="BP584086" s="90"/>
    </row>
    <row r="584087" spans="68:68" customFormat="1">
      <c r="BP584087" s="90"/>
    </row>
    <row r="584088" spans="68:68" customFormat="1">
      <c r="BP584088" s="90"/>
    </row>
    <row r="584089" spans="68:68" customFormat="1">
      <c r="BP584089" s="90"/>
    </row>
    <row r="584090" spans="68:68" customFormat="1">
      <c r="BP584090" s="90"/>
    </row>
    <row r="584091" spans="68:68" customFormat="1">
      <c r="BP584091" s="90"/>
    </row>
    <row r="584092" spans="68:68" customFormat="1">
      <c r="BP584092" s="90"/>
    </row>
    <row r="584093" spans="68:68" customFormat="1">
      <c r="BP584093" s="90"/>
    </row>
    <row r="584094" spans="68:68" customFormat="1">
      <c r="BP584094" s="90"/>
    </row>
    <row r="584095" spans="68:68" customFormat="1">
      <c r="BP584095" s="90"/>
    </row>
    <row r="584096" spans="68:68" customFormat="1">
      <c r="BP584096" s="90"/>
    </row>
    <row r="584097" spans="68:68" customFormat="1">
      <c r="BP584097" s="90"/>
    </row>
    <row r="584098" spans="68:68" customFormat="1">
      <c r="BP584098" s="90"/>
    </row>
    <row r="584099" spans="68:68" customFormat="1">
      <c r="BP584099" s="90"/>
    </row>
    <row r="584100" spans="68:68" customFormat="1">
      <c r="BP584100" s="90"/>
    </row>
    <row r="584101" spans="68:68" customFormat="1">
      <c r="BP584101" s="90"/>
    </row>
    <row r="584102" spans="68:68" customFormat="1">
      <c r="BP584102" s="90"/>
    </row>
    <row r="584103" spans="68:68" customFormat="1">
      <c r="BP584103" s="90"/>
    </row>
    <row r="584104" spans="68:68" customFormat="1">
      <c r="BP584104" s="90"/>
    </row>
    <row r="584105" spans="68:68" customFormat="1">
      <c r="BP584105" s="90"/>
    </row>
    <row r="584106" spans="68:68" customFormat="1">
      <c r="BP584106" s="90"/>
    </row>
    <row r="584107" spans="68:68" customFormat="1">
      <c r="BP584107" s="90"/>
    </row>
    <row r="584108" spans="68:68" customFormat="1">
      <c r="BP584108" s="90"/>
    </row>
    <row r="584109" spans="68:68" customFormat="1">
      <c r="BP584109" s="90"/>
    </row>
    <row r="584110" spans="68:68" customFormat="1">
      <c r="BP584110" s="90"/>
    </row>
    <row r="584111" spans="68:68" customFormat="1">
      <c r="BP584111" s="90"/>
    </row>
    <row r="584112" spans="68:68" customFormat="1">
      <c r="BP584112" s="90"/>
    </row>
    <row r="584113" spans="68:68" customFormat="1">
      <c r="BP584113" s="90"/>
    </row>
    <row r="584114" spans="68:68" customFormat="1">
      <c r="BP584114" s="90"/>
    </row>
    <row r="584115" spans="68:68" customFormat="1">
      <c r="BP584115" s="90"/>
    </row>
    <row r="584116" spans="68:68" customFormat="1">
      <c r="BP584116" s="90"/>
    </row>
    <row r="584117" spans="68:68" customFormat="1">
      <c r="BP584117" s="90"/>
    </row>
    <row r="584118" spans="68:68" customFormat="1">
      <c r="BP584118" s="90"/>
    </row>
    <row r="584119" spans="68:68" customFormat="1">
      <c r="BP584119" s="90"/>
    </row>
    <row r="584120" spans="68:68" customFormat="1">
      <c r="BP584120" s="90"/>
    </row>
    <row r="584121" spans="68:68" customFormat="1">
      <c r="BP584121" s="90"/>
    </row>
    <row r="584122" spans="68:68" customFormat="1">
      <c r="BP584122" s="90"/>
    </row>
    <row r="584123" spans="68:68" customFormat="1">
      <c r="BP584123" s="90"/>
    </row>
    <row r="584124" spans="68:68" customFormat="1">
      <c r="BP584124" s="90"/>
    </row>
    <row r="584125" spans="68:68" customFormat="1">
      <c r="BP584125" s="90"/>
    </row>
    <row r="584126" spans="68:68" customFormat="1">
      <c r="BP584126" s="90"/>
    </row>
    <row r="584127" spans="68:68" customFormat="1">
      <c r="BP584127" s="90"/>
    </row>
    <row r="584128" spans="68:68" customFormat="1">
      <c r="BP584128" s="90"/>
    </row>
    <row r="584129" spans="68:68" customFormat="1">
      <c r="BP584129" s="90"/>
    </row>
    <row r="584130" spans="68:68" customFormat="1">
      <c r="BP584130" s="90"/>
    </row>
    <row r="584131" spans="68:68" customFormat="1">
      <c r="BP584131" s="90"/>
    </row>
    <row r="584132" spans="68:68" customFormat="1">
      <c r="BP584132" s="90"/>
    </row>
    <row r="584133" spans="68:68" customFormat="1">
      <c r="BP584133" s="90"/>
    </row>
    <row r="584134" spans="68:68" customFormat="1">
      <c r="BP584134" s="90"/>
    </row>
    <row r="584135" spans="68:68" customFormat="1">
      <c r="BP584135" s="90"/>
    </row>
    <row r="584136" spans="68:68" customFormat="1">
      <c r="BP584136" s="90"/>
    </row>
    <row r="584137" spans="68:68" customFormat="1">
      <c r="BP584137" s="90"/>
    </row>
    <row r="584138" spans="68:68" customFormat="1">
      <c r="BP584138" s="90"/>
    </row>
    <row r="584139" spans="68:68" customFormat="1">
      <c r="BP584139" s="90"/>
    </row>
    <row r="584140" spans="68:68" customFormat="1">
      <c r="BP584140" s="90"/>
    </row>
    <row r="584141" spans="68:68" customFormat="1">
      <c r="BP584141" s="90"/>
    </row>
    <row r="584142" spans="68:68" customFormat="1">
      <c r="BP584142" s="90"/>
    </row>
    <row r="584143" spans="68:68" customFormat="1">
      <c r="BP584143" s="90"/>
    </row>
    <row r="584144" spans="68:68" customFormat="1">
      <c r="BP584144" s="90"/>
    </row>
    <row r="584145" spans="68:68" customFormat="1">
      <c r="BP584145" s="90"/>
    </row>
    <row r="584146" spans="68:68" customFormat="1">
      <c r="BP584146" s="90"/>
    </row>
    <row r="584147" spans="68:68" customFormat="1">
      <c r="BP584147" s="90"/>
    </row>
    <row r="584148" spans="68:68" customFormat="1">
      <c r="BP584148" s="90"/>
    </row>
    <row r="584149" spans="68:68" customFormat="1">
      <c r="BP584149" s="90"/>
    </row>
    <row r="584150" spans="68:68" customFormat="1">
      <c r="BP584150" s="90"/>
    </row>
    <row r="584151" spans="68:68" customFormat="1">
      <c r="BP584151" s="90"/>
    </row>
    <row r="584152" spans="68:68" customFormat="1">
      <c r="BP584152" s="90"/>
    </row>
    <row r="584153" spans="68:68" customFormat="1">
      <c r="BP584153" s="90"/>
    </row>
    <row r="584154" spans="68:68" customFormat="1">
      <c r="BP584154" s="90"/>
    </row>
    <row r="584155" spans="68:68" customFormat="1">
      <c r="BP584155" s="90"/>
    </row>
    <row r="584156" spans="68:68" customFormat="1">
      <c r="BP584156" s="90"/>
    </row>
    <row r="584157" spans="68:68" customFormat="1">
      <c r="BP584157" s="90"/>
    </row>
    <row r="584158" spans="68:68" customFormat="1">
      <c r="BP584158" s="90"/>
    </row>
    <row r="584159" spans="68:68" customFormat="1">
      <c r="BP584159" s="90"/>
    </row>
    <row r="584160" spans="68:68" customFormat="1">
      <c r="BP584160" s="90"/>
    </row>
    <row r="584161" spans="68:68" customFormat="1">
      <c r="BP584161" s="90"/>
    </row>
    <row r="584162" spans="68:68" customFormat="1">
      <c r="BP584162" s="90"/>
    </row>
    <row r="584163" spans="68:68" customFormat="1">
      <c r="BP584163" s="90"/>
    </row>
    <row r="584164" spans="68:68" customFormat="1">
      <c r="BP584164" s="90"/>
    </row>
    <row r="584165" spans="68:68" customFormat="1">
      <c r="BP584165" s="90"/>
    </row>
    <row r="584166" spans="68:68" customFormat="1">
      <c r="BP584166" s="90"/>
    </row>
    <row r="584167" spans="68:68" customFormat="1">
      <c r="BP584167" s="90"/>
    </row>
    <row r="584168" spans="68:68" customFormat="1">
      <c r="BP584168" s="90"/>
    </row>
    <row r="584169" spans="68:68" customFormat="1">
      <c r="BP584169" s="90"/>
    </row>
    <row r="584170" spans="68:68" customFormat="1">
      <c r="BP584170" s="90"/>
    </row>
    <row r="584171" spans="68:68" customFormat="1">
      <c r="BP584171" s="90"/>
    </row>
    <row r="584172" spans="68:68" customFormat="1">
      <c r="BP584172" s="90"/>
    </row>
    <row r="584173" spans="68:68" customFormat="1">
      <c r="BP584173" s="90"/>
    </row>
    <row r="584174" spans="68:68" customFormat="1">
      <c r="BP584174" s="90"/>
    </row>
    <row r="584175" spans="68:68" customFormat="1">
      <c r="BP584175" s="90"/>
    </row>
    <row r="584176" spans="68:68" customFormat="1">
      <c r="BP584176" s="90"/>
    </row>
    <row r="584177" spans="68:68" customFormat="1">
      <c r="BP584177" s="90"/>
    </row>
    <row r="584178" spans="68:68" customFormat="1">
      <c r="BP584178" s="90"/>
    </row>
    <row r="584179" spans="68:68" customFormat="1">
      <c r="BP584179" s="90"/>
    </row>
    <row r="584180" spans="68:68" customFormat="1">
      <c r="BP584180" s="90"/>
    </row>
    <row r="584181" spans="68:68" customFormat="1">
      <c r="BP584181" s="90"/>
    </row>
    <row r="584182" spans="68:68" customFormat="1">
      <c r="BP584182" s="90"/>
    </row>
    <row r="584183" spans="68:68" customFormat="1">
      <c r="BP584183" s="90"/>
    </row>
    <row r="584184" spans="68:68" customFormat="1">
      <c r="BP584184" s="90"/>
    </row>
    <row r="584185" spans="68:68" customFormat="1">
      <c r="BP584185" s="90"/>
    </row>
    <row r="584186" spans="68:68" customFormat="1">
      <c r="BP584186" s="90"/>
    </row>
    <row r="584187" spans="68:68" customFormat="1">
      <c r="BP584187" s="90"/>
    </row>
    <row r="584188" spans="68:68" customFormat="1">
      <c r="BP584188" s="90"/>
    </row>
    <row r="584189" spans="68:68" customFormat="1">
      <c r="BP584189" s="90"/>
    </row>
    <row r="584190" spans="68:68" customFormat="1">
      <c r="BP584190" s="90"/>
    </row>
    <row r="584191" spans="68:68" customFormat="1">
      <c r="BP584191" s="90"/>
    </row>
    <row r="584192" spans="68:68" customFormat="1">
      <c r="BP584192" s="90"/>
    </row>
    <row r="584193" spans="68:68" customFormat="1">
      <c r="BP584193" s="90"/>
    </row>
    <row r="584194" spans="68:68" customFormat="1">
      <c r="BP584194" s="90"/>
    </row>
    <row r="584195" spans="68:68" customFormat="1">
      <c r="BP584195" s="90"/>
    </row>
    <row r="584196" spans="68:68" customFormat="1">
      <c r="BP584196" s="90"/>
    </row>
    <row r="584197" spans="68:68" customFormat="1">
      <c r="BP584197" s="90"/>
    </row>
    <row r="584198" spans="68:68" customFormat="1">
      <c r="BP584198" s="90"/>
    </row>
    <row r="584199" spans="68:68" customFormat="1">
      <c r="BP584199" s="90"/>
    </row>
    <row r="584200" spans="68:68" customFormat="1">
      <c r="BP584200" s="90"/>
    </row>
    <row r="584201" spans="68:68" customFormat="1">
      <c r="BP584201" s="90"/>
    </row>
    <row r="584202" spans="68:68" customFormat="1">
      <c r="BP584202" s="90"/>
    </row>
    <row r="584203" spans="68:68" customFormat="1">
      <c r="BP584203" s="90"/>
    </row>
    <row r="584204" spans="68:68" customFormat="1">
      <c r="BP584204" s="90"/>
    </row>
    <row r="584205" spans="68:68" customFormat="1">
      <c r="BP584205" s="90"/>
    </row>
    <row r="584206" spans="68:68" customFormat="1">
      <c r="BP584206" s="90"/>
    </row>
    <row r="584207" spans="68:68" customFormat="1">
      <c r="BP584207" s="90"/>
    </row>
    <row r="584208" spans="68:68" customFormat="1">
      <c r="BP584208" s="90"/>
    </row>
    <row r="584209" spans="68:68" customFormat="1">
      <c r="BP584209" s="90"/>
    </row>
    <row r="584210" spans="68:68" customFormat="1">
      <c r="BP584210" s="90"/>
    </row>
    <row r="584211" spans="68:68" customFormat="1">
      <c r="BP584211" s="90"/>
    </row>
    <row r="584212" spans="68:68" customFormat="1">
      <c r="BP584212" s="90"/>
    </row>
    <row r="584213" spans="68:68" customFormat="1">
      <c r="BP584213" s="90"/>
    </row>
    <row r="584214" spans="68:68" customFormat="1">
      <c r="BP584214" s="90"/>
    </row>
    <row r="584215" spans="68:68" customFormat="1">
      <c r="BP584215" s="90"/>
    </row>
    <row r="584216" spans="68:68" customFormat="1">
      <c r="BP584216" s="90"/>
    </row>
    <row r="584217" spans="68:68" customFormat="1">
      <c r="BP584217" s="90"/>
    </row>
    <row r="584218" spans="68:68" customFormat="1">
      <c r="BP584218" s="90"/>
    </row>
    <row r="584219" spans="68:68" customFormat="1">
      <c r="BP584219" s="90"/>
    </row>
    <row r="584220" spans="68:68" customFormat="1">
      <c r="BP584220" s="90"/>
    </row>
    <row r="584221" spans="68:68" customFormat="1">
      <c r="BP584221" s="90"/>
    </row>
    <row r="584222" spans="68:68" customFormat="1">
      <c r="BP584222" s="90"/>
    </row>
    <row r="584223" spans="68:68" customFormat="1">
      <c r="BP584223" s="90"/>
    </row>
    <row r="584224" spans="68:68" customFormat="1">
      <c r="BP584224" s="90"/>
    </row>
    <row r="584225" spans="68:68" customFormat="1">
      <c r="BP584225" s="90"/>
    </row>
    <row r="584226" spans="68:68" customFormat="1">
      <c r="BP584226" s="90"/>
    </row>
    <row r="584227" spans="68:68" customFormat="1">
      <c r="BP584227" s="90"/>
    </row>
    <row r="584228" spans="68:68" customFormat="1">
      <c r="BP584228" s="90"/>
    </row>
    <row r="584229" spans="68:68" customFormat="1">
      <c r="BP584229" s="90"/>
    </row>
    <row r="584230" spans="68:68" customFormat="1">
      <c r="BP584230" s="90"/>
    </row>
    <row r="584231" spans="68:68" customFormat="1">
      <c r="BP584231" s="90"/>
    </row>
    <row r="584232" spans="68:68" customFormat="1">
      <c r="BP584232" s="90"/>
    </row>
    <row r="584233" spans="68:68" customFormat="1">
      <c r="BP584233" s="90"/>
    </row>
    <row r="584234" spans="68:68" customFormat="1">
      <c r="BP584234" s="90"/>
    </row>
    <row r="584235" spans="68:68" customFormat="1">
      <c r="BP584235" s="90"/>
    </row>
    <row r="584236" spans="68:68" customFormat="1">
      <c r="BP584236" s="90"/>
    </row>
    <row r="584237" spans="68:68" customFormat="1">
      <c r="BP584237" s="90"/>
    </row>
    <row r="584238" spans="68:68" customFormat="1">
      <c r="BP584238" s="90"/>
    </row>
    <row r="584239" spans="68:68" customFormat="1">
      <c r="BP584239" s="90"/>
    </row>
    <row r="584240" spans="68:68" customFormat="1">
      <c r="BP584240" s="90"/>
    </row>
    <row r="584241" spans="68:68" customFormat="1">
      <c r="BP584241" s="90"/>
    </row>
    <row r="584242" spans="68:68" customFormat="1">
      <c r="BP584242" s="90"/>
    </row>
    <row r="584243" spans="68:68" customFormat="1">
      <c r="BP584243" s="90"/>
    </row>
    <row r="584244" spans="68:68" customFormat="1">
      <c r="BP584244" s="90"/>
    </row>
    <row r="584245" spans="68:68" customFormat="1">
      <c r="BP584245" s="90"/>
    </row>
    <row r="584246" spans="68:68" customFormat="1">
      <c r="BP584246" s="90"/>
    </row>
    <row r="584247" spans="68:68" customFormat="1">
      <c r="BP584247" s="90"/>
    </row>
    <row r="584248" spans="68:68" customFormat="1">
      <c r="BP584248" s="90"/>
    </row>
    <row r="584249" spans="68:68" customFormat="1">
      <c r="BP584249" s="90"/>
    </row>
    <row r="584250" spans="68:68" customFormat="1">
      <c r="BP584250" s="90"/>
    </row>
    <row r="584251" spans="68:68" customFormat="1">
      <c r="BP584251" s="90"/>
    </row>
    <row r="584252" spans="68:68" customFormat="1">
      <c r="BP584252" s="90"/>
    </row>
    <row r="584253" spans="68:68" customFormat="1">
      <c r="BP584253" s="90"/>
    </row>
    <row r="584254" spans="68:68" customFormat="1">
      <c r="BP584254" s="90"/>
    </row>
    <row r="584255" spans="68:68" customFormat="1">
      <c r="BP584255" s="90"/>
    </row>
    <row r="584256" spans="68:68" customFormat="1">
      <c r="BP584256" s="90"/>
    </row>
    <row r="584257" spans="68:68" customFormat="1">
      <c r="BP584257" s="90"/>
    </row>
    <row r="584258" spans="68:68" customFormat="1">
      <c r="BP584258" s="90"/>
    </row>
    <row r="584259" spans="68:68" customFormat="1">
      <c r="BP584259" s="90"/>
    </row>
    <row r="584260" spans="68:68" customFormat="1">
      <c r="BP584260" s="90"/>
    </row>
    <row r="584261" spans="68:68" customFormat="1">
      <c r="BP584261" s="90"/>
    </row>
    <row r="584262" spans="68:68" customFormat="1">
      <c r="BP584262" s="90"/>
    </row>
    <row r="584263" spans="68:68" customFormat="1">
      <c r="BP584263" s="90"/>
    </row>
    <row r="584264" spans="68:68" customFormat="1">
      <c r="BP584264" s="90"/>
    </row>
    <row r="584265" spans="68:68" customFormat="1">
      <c r="BP584265" s="90"/>
    </row>
    <row r="584266" spans="68:68" customFormat="1">
      <c r="BP584266" s="90"/>
    </row>
    <row r="584267" spans="68:68" customFormat="1">
      <c r="BP584267" s="90"/>
    </row>
    <row r="584268" spans="68:68" customFormat="1">
      <c r="BP584268" s="90"/>
    </row>
    <row r="584269" spans="68:68" customFormat="1">
      <c r="BP584269" s="90"/>
    </row>
    <row r="584270" spans="68:68" customFormat="1">
      <c r="BP584270" s="90"/>
    </row>
    <row r="584271" spans="68:68" customFormat="1">
      <c r="BP584271" s="90"/>
    </row>
    <row r="584272" spans="68:68" customFormat="1">
      <c r="BP584272" s="90"/>
    </row>
    <row r="584273" spans="68:68" customFormat="1">
      <c r="BP584273" s="90"/>
    </row>
    <row r="584274" spans="68:68" customFormat="1">
      <c r="BP584274" s="90"/>
    </row>
    <row r="584275" spans="68:68" customFormat="1">
      <c r="BP584275" s="90"/>
    </row>
    <row r="584276" spans="68:68" customFormat="1">
      <c r="BP584276" s="90"/>
    </row>
    <row r="584277" spans="68:68" customFormat="1">
      <c r="BP584277" s="90"/>
    </row>
    <row r="584278" spans="68:68" customFormat="1">
      <c r="BP584278" s="90"/>
    </row>
    <row r="584279" spans="68:68" customFormat="1">
      <c r="BP584279" s="90"/>
    </row>
    <row r="584280" spans="68:68" customFormat="1">
      <c r="BP584280" s="90"/>
    </row>
    <row r="584281" spans="68:68" customFormat="1">
      <c r="BP584281" s="90"/>
    </row>
    <row r="584282" spans="68:68" customFormat="1">
      <c r="BP584282" s="90"/>
    </row>
    <row r="584283" spans="68:68" customFormat="1">
      <c r="BP584283" s="90"/>
    </row>
    <row r="584284" spans="68:68" customFormat="1">
      <c r="BP584284" s="90"/>
    </row>
    <row r="584285" spans="68:68" customFormat="1">
      <c r="BP584285" s="90"/>
    </row>
    <row r="584286" spans="68:68" customFormat="1">
      <c r="BP584286" s="90"/>
    </row>
    <row r="584287" spans="68:68" customFormat="1">
      <c r="BP584287" s="90"/>
    </row>
    <row r="584288" spans="68:68" customFormat="1">
      <c r="BP584288" s="90"/>
    </row>
    <row r="584289" spans="68:68" customFormat="1">
      <c r="BP584289" s="90"/>
    </row>
    <row r="584290" spans="68:68" customFormat="1">
      <c r="BP584290" s="90"/>
    </row>
    <row r="584291" spans="68:68" customFormat="1">
      <c r="BP584291" s="90"/>
    </row>
    <row r="584292" spans="68:68" customFormat="1">
      <c r="BP584292" s="90"/>
    </row>
    <row r="584293" spans="68:68" customFormat="1">
      <c r="BP584293" s="90"/>
    </row>
    <row r="584294" spans="68:68" customFormat="1">
      <c r="BP584294" s="90"/>
    </row>
    <row r="584295" spans="68:68" customFormat="1">
      <c r="BP584295" s="90"/>
    </row>
    <row r="584296" spans="68:68" customFormat="1">
      <c r="BP584296" s="90"/>
    </row>
    <row r="584297" spans="68:68" customFormat="1">
      <c r="BP584297" s="90"/>
    </row>
    <row r="584298" spans="68:68" customFormat="1">
      <c r="BP584298" s="90"/>
    </row>
    <row r="584299" spans="68:68" customFormat="1">
      <c r="BP584299" s="90"/>
    </row>
    <row r="584300" spans="68:68" customFormat="1">
      <c r="BP584300" s="90"/>
    </row>
    <row r="584301" spans="68:68" customFormat="1">
      <c r="BP584301" s="90"/>
    </row>
    <row r="584302" spans="68:68" customFormat="1">
      <c r="BP584302" s="90"/>
    </row>
    <row r="584303" spans="68:68" customFormat="1">
      <c r="BP584303" s="90"/>
    </row>
    <row r="584304" spans="68:68" customFormat="1">
      <c r="BP584304" s="90"/>
    </row>
    <row r="584305" spans="68:68" customFormat="1">
      <c r="BP584305" s="90"/>
    </row>
    <row r="584306" spans="68:68" customFormat="1">
      <c r="BP584306" s="90"/>
    </row>
    <row r="584307" spans="68:68" customFormat="1">
      <c r="BP584307" s="90"/>
    </row>
    <row r="584308" spans="68:68" customFormat="1">
      <c r="BP584308" s="90"/>
    </row>
    <row r="584309" spans="68:68" customFormat="1">
      <c r="BP584309" s="90"/>
    </row>
    <row r="584310" spans="68:68" customFormat="1">
      <c r="BP584310" s="90"/>
    </row>
    <row r="584311" spans="68:68" customFormat="1">
      <c r="BP584311" s="90"/>
    </row>
    <row r="584312" spans="68:68" customFormat="1">
      <c r="BP584312" s="90"/>
    </row>
    <row r="584313" spans="68:68" customFormat="1">
      <c r="BP584313" s="90"/>
    </row>
    <row r="584314" spans="68:68" customFormat="1">
      <c r="BP584314" s="90"/>
    </row>
    <row r="584315" spans="68:68" customFormat="1">
      <c r="BP584315" s="90"/>
    </row>
    <row r="584316" spans="68:68" customFormat="1">
      <c r="BP584316" s="90"/>
    </row>
    <row r="584317" spans="68:68" customFormat="1">
      <c r="BP584317" s="90"/>
    </row>
    <row r="584318" spans="68:68" customFormat="1">
      <c r="BP584318" s="90"/>
    </row>
    <row r="584319" spans="68:68" customFormat="1">
      <c r="BP584319" s="90"/>
    </row>
    <row r="584320" spans="68:68" customFormat="1">
      <c r="BP584320" s="90"/>
    </row>
    <row r="584321" spans="68:68" customFormat="1">
      <c r="BP584321" s="90"/>
    </row>
    <row r="584322" spans="68:68" customFormat="1">
      <c r="BP584322" s="90"/>
    </row>
    <row r="584323" spans="68:68" customFormat="1">
      <c r="BP584323" s="90"/>
    </row>
    <row r="584324" spans="68:68" customFormat="1">
      <c r="BP584324" s="90"/>
    </row>
    <row r="584325" spans="68:68" customFormat="1">
      <c r="BP584325" s="90"/>
    </row>
    <row r="584326" spans="68:68" customFormat="1">
      <c r="BP584326" s="90"/>
    </row>
    <row r="584327" spans="68:68" customFormat="1">
      <c r="BP584327" s="90"/>
    </row>
    <row r="584328" spans="68:68" customFormat="1">
      <c r="BP584328" s="90"/>
    </row>
    <row r="584329" spans="68:68" customFormat="1">
      <c r="BP584329" s="90"/>
    </row>
    <row r="584330" spans="68:68" customFormat="1">
      <c r="BP584330" s="90"/>
    </row>
    <row r="584331" spans="68:68" customFormat="1">
      <c r="BP584331" s="90"/>
    </row>
    <row r="584332" spans="68:68" customFormat="1">
      <c r="BP584332" s="90"/>
    </row>
    <row r="584333" spans="68:68" customFormat="1">
      <c r="BP584333" s="90"/>
    </row>
    <row r="584334" spans="68:68" customFormat="1">
      <c r="BP584334" s="90"/>
    </row>
    <row r="584335" spans="68:68" customFormat="1">
      <c r="BP584335" s="90"/>
    </row>
    <row r="584336" spans="68:68" customFormat="1">
      <c r="BP584336" s="90"/>
    </row>
    <row r="584337" spans="68:68" customFormat="1">
      <c r="BP584337" s="90"/>
    </row>
    <row r="584338" spans="68:68" customFormat="1">
      <c r="BP584338" s="90"/>
    </row>
    <row r="584339" spans="68:68" customFormat="1">
      <c r="BP584339" s="90"/>
    </row>
    <row r="584340" spans="68:68" customFormat="1">
      <c r="BP584340" s="90"/>
    </row>
    <row r="584341" spans="68:68" customFormat="1">
      <c r="BP584341" s="90"/>
    </row>
    <row r="584342" spans="68:68" customFormat="1">
      <c r="BP584342" s="90"/>
    </row>
    <row r="584343" spans="68:68" customFormat="1">
      <c r="BP584343" s="90"/>
    </row>
    <row r="584344" spans="68:68" customFormat="1">
      <c r="BP584344" s="90"/>
    </row>
    <row r="584345" spans="68:68" customFormat="1">
      <c r="BP584345" s="90"/>
    </row>
    <row r="584346" spans="68:68" customFormat="1">
      <c r="BP584346" s="90"/>
    </row>
    <row r="584347" spans="68:68" customFormat="1">
      <c r="BP584347" s="90"/>
    </row>
    <row r="584348" spans="68:68" customFormat="1">
      <c r="BP584348" s="90"/>
    </row>
    <row r="584349" spans="68:68" customFormat="1">
      <c r="BP584349" s="90"/>
    </row>
    <row r="584350" spans="68:68" customFormat="1">
      <c r="BP584350" s="90"/>
    </row>
    <row r="584351" spans="68:68" customFormat="1">
      <c r="BP584351" s="90"/>
    </row>
    <row r="584352" spans="68:68" customFormat="1">
      <c r="BP584352" s="90"/>
    </row>
    <row r="584353" spans="68:68" customFormat="1">
      <c r="BP584353" s="90"/>
    </row>
    <row r="584354" spans="68:68" customFormat="1">
      <c r="BP584354" s="90"/>
    </row>
    <row r="584355" spans="68:68" customFormat="1">
      <c r="BP584355" s="90"/>
    </row>
    <row r="584356" spans="68:68" customFormat="1">
      <c r="BP584356" s="90"/>
    </row>
    <row r="584357" spans="68:68" customFormat="1">
      <c r="BP584357" s="90"/>
    </row>
    <row r="584358" spans="68:68" customFormat="1">
      <c r="BP584358" s="90"/>
    </row>
    <row r="584359" spans="68:68" customFormat="1">
      <c r="BP584359" s="90"/>
    </row>
    <row r="584360" spans="68:68" customFormat="1">
      <c r="BP584360" s="90"/>
    </row>
    <row r="584361" spans="68:68" customFormat="1">
      <c r="BP584361" s="90"/>
    </row>
    <row r="584362" spans="68:68" customFormat="1">
      <c r="BP584362" s="90"/>
    </row>
    <row r="584363" spans="68:68" customFormat="1">
      <c r="BP584363" s="90"/>
    </row>
    <row r="584364" spans="68:68" customFormat="1">
      <c r="BP584364" s="90"/>
    </row>
    <row r="584365" spans="68:68" customFormat="1">
      <c r="BP584365" s="90"/>
    </row>
    <row r="584366" spans="68:68" customFormat="1">
      <c r="BP584366" s="90"/>
    </row>
    <row r="584367" spans="68:68" customFormat="1">
      <c r="BP584367" s="90"/>
    </row>
    <row r="584368" spans="68:68" customFormat="1">
      <c r="BP584368" s="90"/>
    </row>
    <row r="584369" spans="68:68" customFormat="1">
      <c r="BP584369" s="90"/>
    </row>
    <row r="584370" spans="68:68" customFormat="1">
      <c r="BP584370" s="90"/>
    </row>
    <row r="584371" spans="68:68" customFormat="1">
      <c r="BP584371" s="90"/>
    </row>
    <row r="584372" spans="68:68" customFormat="1">
      <c r="BP584372" s="90"/>
    </row>
    <row r="584373" spans="68:68" customFormat="1">
      <c r="BP584373" s="90"/>
    </row>
    <row r="584374" spans="68:68" customFormat="1">
      <c r="BP584374" s="90"/>
    </row>
    <row r="584375" spans="68:68" customFormat="1">
      <c r="BP584375" s="90"/>
    </row>
    <row r="584376" spans="68:68" customFormat="1">
      <c r="BP584376" s="90"/>
    </row>
    <row r="584377" spans="68:68" customFormat="1">
      <c r="BP584377" s="90"/>
    </row>
    <row r="584378" spans="68:68" customFormat="1">
      <c r="BP584378" s="90"/>
    </row>
    <row r="584379" spans="68:68" customFormat="1">
      <c r="BP584379" s="90"/>
    </row>
    <row r="584380" spans="68:68" customFormat="1">
      <c r="BP584380" s="90"/>
    </row>
    <row r="584381" spans="68:68" customFormat="1">
      <c r="BP584381" s="90"/>
    </row>
    <row r="584382" spans="68:68" customFormat="1">
      <c r="BP584382" s="90"/>
    </row>
    <row r="584383" spans="68:68" customFormat="1">
      <c r="BP584383" s="90"/>
    </row>
    <row r="584384" spans="68:68" customFormat="1">
      <c r="BP584384" s="90"/>
    </row>
    <row r="584385" spans="68:68" customFormat="1">
      <c r="BP584385" s="90"/>
    </row>
    <row r="584386" spans="68:68" customFormat="1">
      <c r="BP584386" s="90"/>
    </row>
    <row r="584387" spans="68:68" customFormat="1">
      <c r="BP584387" s="90"/>
    </row>
    <row r="584388" spans="68:68" customFormat="1">
      <c r="BP584388" s="90"/>
    </row>
    <row r="584389" spans="68:68" customFormat="1">
      <c r="BP584389" s="90"/>
    </row>
    <row r="584390" spans="68:68" customFormat="1">
      <c r="BP584390" s="90"/>
    </row>
    <row r="584391" spans="68:68" customFormat="1">
      <c r="BP584391" s="90"/>
    </row>
    <row r="584392" spans="68:68" customFormat="1">
      <c r="BP584392" s="90"/>
    </row>
    <row r="584393" spans="68:68" customFormat="1">
      <c r="BP584393" s="90"/>
    </row>
    <row r="584394" spans="68:68" customFormat="1">
      <c r="BP584394" s="90"/>
    </row>
    <row r="584395" spans="68:68" customFormat="1">
      <c r="BP584395" s="90"/>
    </row>
    <row r="584396" spans="68:68" customFormat="1">
      <c r="BP584396" s="90"/>
    </row>
    <row r="584397" spans="68:68" customFormat="1">
      <c r="BP584397" s="90"/>
    </row>
    <row r="584398" spans="68:68" customFormat="1">
      <c r="BP584398" s="90"/>
    </row>
    <row r="584399" spans="68:68" customFormat="1">
      <c r="BP584399" s="90"/>
    </row>
    <row r="584400" spans="68:68" customFormat="1">
      <c r="BP584400" s="90"/>
    </row>
    <row r="584401" spans="68:68" customFormat="1">
      <c r="BP584401" s="90"/>
    </row>
    <row r="584402" spans="68:68" customFormat="1">
      <c r="BP584402" s="90"/>
    </row>
    <row r="584403" spans="68:68" customFormat="1">
      <c r="BP584403" s="90"/>
    </row>
    <row r="584404" spans="68:68" customFormat="1">
      <c r="BP584404" s="90"/>
    </row>
    <row r="584405" spans="68:68" customFormat="1">
      <c r="BP584405" s="90"/>
    </row>
    <row r="584406" spans="68:68" customFormat="1">
      <c r="BP584406" s="90"/>
    </row>
    <row r="584407" spans="68:68" customFormat="1">
      <c r="BP584407" s="90"/>
    </row>
    <row r="584408" spans="68:68" customFormat="1">
      <c r="BP584408" s="90"/>
    </row>
    <row r="584409" spans="68:68" customFormat="1">
      <c r="BP584409" s="90"/>
    </row>
    <row r="584410" spans="68:68" customFormat="1">
      <c r="BP584410" s="90"/>
    </row>
    <row r="584411" spans="68:68" customFormat="1">
      <c r="BP584411" s="90"/>
    </row>
    <row r="584412" spans="68:68" customFormat="1">
      <c r="BP584412" s="90"/>
    </row>
    <row r="584413" spans="68:68" customFormat="1">
      <c r="BP584413" s="90"/>
    </row>
    <row r="584414" spans="68:68" customFormat="1">
      <c r="BP584414" s="90"/>
    </row>
    <row r="584415" spans="68:68" customFormat="1">
      <c r="BP584415" s="90"/>
    </row>
    <row r="584416" spans="68:68" customFormat="1">
      <c r="BP584416" s="90"/>
    </row>
    <row r="584417" spans="68:68" customFormat="1">
      <c r="BP584417" s="90"/>
    </row>
    <row r="584418" spans="68:68" customFormat="1">
      <c r="BP584418" s="90"/>
    </row>
    <row r="584419" spans="68:68" customFormat="1">
      <c r="BP584419" s="90"/>
    </row>
    <row r="584420" spans="68:68" customFormat="1">
      <c r="BP584420" s="90"/>
    </row>
    <row r="584421" spans="68:68" customFormat="1">
      <c r="BP584421" s="90"/>
    </row>
    <row r="584422" spans="68:68" customFormat="1">
      <c r="BP584422" s="90"/>
    </row>
    <row r="584423" spans="68:68" customFormat="1">
      <c r="BP584423" s="90"/>
    </row>
    <row r="584424" spans="68:68" customFormat="1">
      <c r="BP584424" s="90"/>
    </row>
    <row r="584425" spans="68:68" customFormat="1">
      <c r="BP584425" s="90"/>
    </row>
    <row r="584426" spans="68:68" customFormat="1">
      <c r="BP584426" s="90"/>
    </row>
    <row r="584427" spans="68:68" customFormat="1">
      <c r="BP584427" s="90"/>
    </row>
    <row r="584428" spans="68:68" customFormat="1">
      <c r="BP584428" s="90"/>
    </row>
    <row r="584429" spans="68:68" customFormat="1">
      <c r="BP584429" s="90"/>
    </row>
    <row r="584430" spans="68:68" customFormat="1">
      <c r="BP584430" s="90"/>
    </row>
    <row r="584431" spans="68:68" customFormat="1">
      <c r="BP584431" s="90"/>
    </row>
    <row r="584432" spans="68:68" customFormat="1">
      <c r="BP584432" s="90"/>
    </row>
    <row r="584433" spans="68:68" customFormat="1">
      <c r="BP584433" s="90"/>
    </row>
    <row r="584434" spans="68:68" customFormat="1">
      <c r="BP584434" s="90"/>
    </row>
    <row r="584435" spans="68:68" customFormat="1">
      <c r="BP584435" s="90"/>
    </row>
    <row r="584436" spans="68:68" customFormat="1">
      <c r="BP584436" s="90"/>
    </row>
    <row r="584437" spans="68:68" customFormat="1">
      <c r="BP584437" s="90"/>
    </row>
    <row r="584438" spans="68:68" customFormat="1">
      <c r="BP584438" s="90"/>
    </row>
    <row r="584439" spans="68:68" customFormat="1">
      <c r="BP584439" s="90"/>
    </row>
    <row r="584440" spans="68:68" customFormat="1">
      <c r="BP584440" s="90"/>
    </row>
    <row r="584441" spans="68:68" customFormat="1">
      <c r="BP584441" s="90"/>
    </row>
    <row r="584442" spans="68:68" customFormat="1">
      <c r="BP584442" s="90"/>
    </row>
    <row r="584443" spans="68:68" customFormat="1">
      <c r="BP584443" s="90"/>
    </row>
    <row r="584444" spans="68:68" customFormat="1">
      <c r="BP584444" s="90"/>
    </row>
    <row r="584445" spans="68:68" customFormat="1">
      <c r="BP584445" s="90"/>
    </row>
    <row r="584446" spans="68:68" customFormat="1">
      <c r="BP584446" s="90"/>
    </row>
    <row r="584447" spans="68:68" customFormat="1">
      <c r="BP584447" s="90"/>
    </row>
    <row r="584448" spans="68:68" customFormat="1">
      <c r="BP584448" s="90"/>
    </row>
    <row r="584449" spans="68:68" customFormat="1">
      <c r="BP584449" s="90"/>
    </row>
    <row r="584450" spans="68:68" customFormat="1">
      <c r="BP584450" s="90"/>
    </row>
    <row r="584451" spans="68:68" customFormat="1">
      <c r="BP584451" s="90"/>
    </row>
    <row r="584452" spans="68:68" customFormat="1">
      <c r="BP584452" s="90"/>
    </row>
    <row r="584453" spans="68:68" customFormat="1">
      <c r="BP584453" s="90"/>
    </row>
    <row r="584454" spans="68:68" customFormat="1">
      <c r="BP584454" s="90"/>
    </row>
    <row r="584455" spans="68:68" customFormat="1">
      <c r="BP584455" s="90"/>
    </row>
    <row r="584456" spans="68:68" customFormat="1">
      <c r="BP584456" s="90"/>
    </row>
    <row r="584457" spans="68:68" customFormat="1">
      <c r="BP584457" s="90"/>
    </row>
    <row r="584458" spans="68:68" customFormat="1">
      <c r="BP584458" s="90"/>
    </row>
    <row r="584459" spans="68:68" customFormat="1">
      <c r="BP584459" s="90"/>
    </row>
    <row r="584460" spans="68:68" customFormat="1">
      <c r="BP584460" s="90"/>
    </row>
    <row r="584461" spans="68:68" customFormat="1">
      <c r="BP584461" s="90"/>
    </row>
    <row r="584462" spans="68:68" customFormat="1">
      <c r="BP584462" s="90"/>
    </row>
    <row r="584463" spans="68:68" customFormat="1">
      <c r="BP584463" s="90"/>
    </row>
    <row r="584464" spans="68:68" customFormat="1">
      <c r="BP584464" s="90"/>
    </row>
    <row r="584465" spans="68:68" customFormat="1">
      <c r="BP584465" s="90"/>
    </row>
    <row r="584466" spans="68:68" customFormat="1">
      <c r="BP584466" s="90"/>
    </row>
    <row r="584467" spans="68:68" customFormat="1">
      <c r="BP584467" s="90"/>
    </row>
    <row r="584468" spans="68:68" customFormat="1">
      <c r="BP584468" s="90"/>
    </row>
    <row r="584469" spans="68:68" customFormat="1">
      <c r="BP584469" s="90"/>
    </row>
    <row r="584470" spans="68:68" customFormat="1">
      <c r="BP584470" s="90"/>
    </row>
    <row r="584471" spans="68:68" customFormat="1">
      <c r="BP584471" s="90"/>
    </row>
    <row r="584472" spans="68:68" customFormat="1">
      <c r="BP584472" s="90"/>
    </row>
    <row r="584473" spans="68:68" customFormat="1">
      <c r="BP584473" s="90"/>
    </row>
    <row r="584474" spans="68:68" customFormat="1">
      <c r="BP584474" s="90"/>
    </row>
    <row r="584475" spans="68:68" customFormat="1">
      <c r="BP584475" s="90"/>
    </row>
    <row r="584476" spans="68:68" customFormat="1">
      <c r="BP584476" s="90"/>
    </row>
    <row r="584477" spans="68:68" customFormat="1">
      <c r="BP584477" s="90"/>
    </row>
    <row r="584478" spans="68:68" customFormat="1">
      <c r="BP584478" s="90"/>
    </row>
    <row r="584479" spans="68:68" customFormat="1">
      <c r="BP584479" s="90"/>
    </row>
    <row r="584480" spans="68:68" customFormat="1">
      <c r="BP584480" s="90"/>
    </row>
    <row r="584481" spans="68:68" customFormat="1">
      <c r="BP584481" s="90"/>
    </row>
    <row r="584482" spans="68:68" customFormat="1">
      <c r="BP584482" s="90"/>
    </row>
    <row r="584483" spans="68:68" customFormat="1">
      <c r="BP584483" s="90"/>
    </row>
    <row r="584484" spans="68:68" customFormat="1">
      <c r="BP584484" s="90"/>
    </row>
    <row r="584485" spans="68:68" customFormat="1">
      <c r="BP584485" s="90"/>
    </row>
    <row r="584486" spans="68:68" customFormat="1">
      <c r="BP584486" s="90"/>
    </row>
    <row r="584487" spans="68:68" customFormat="1">
      <c r="BP584487" s="90"/>
    </row>
    <row r="584488" spans="68:68" customFormat="1">
      <c r="BP584488" s="90"/>
    </row>
    <row r="584489" spans="68:68" customFormat="1">
      <c r="BP584489" s="90"/>
    </row>
    <row r="584490" spans="68:68" customFormat="1">
      <c r="BP584490" s="90"/>
    </row>
    <row r="584491" spans="68:68" customFormat="1">
      <c r="BP584491" s="90"/>
    </row>
    <row r="584492" spans="68:68" customFormat="1">
      <c r="BP584492" s="90"/>
    </row>
    <row r="584493" spans="68:68" customFormat="1">
      <c r="BP584493" s="90"/>
    </row>
    <row r="584494" spans="68:68" customFormat="1">
      <c r="BP584494" s="90"/>
    </row>
    <row r="584495" spans="68:68" customFormat="1">
      <c r="BP584495" s="90"/>
    </row>
    <row r="584496" spans="68:68" customFormat="1">
      <c r="BP584496" s="90"/>
    </row>
    <row r="584497" spans="68:68" customFormat="1">
      <c r="BP584497" s="90"/>
    </row>
    <row r="584498" spans="68:68" customFormat="1">
      <c r="BP584498" s="90"/>
    </row>
    <row r="584499" spans="68:68" customFormat="1">
      <c r="BP584499" s="90"/>
    </row>
    <row r="584500" spans="68:68" customFormat="1">
      <c r="BP584500" s="90"/>
    </row>
    <row r="584501" spans="68:68" customFormat="1">
      <c r="BP584501" s="90"/>
    </row>
    <row r="584502" spans="68:68" customFormat="1">
      <c r="BP584502" s="90"/>
    </row>
    <row r="584503" spans="68:68" customFormat="1">
      <c r="BP584503" s="90"/>
    </row>
    <row r="584504" spans="68:68" customFormat="1">
      <c r="BP584504" s="90"/>
    </row>
    <row r="584505" spans="68:68" customFormat="1">
      <c r="BP584505" s="90"/>
    </row>
    <row r="584506" spans="68:68" customFormat="1">
      <c r="BP584506" s="90"/>
    </row>
    <row r="584507" spans="68:68" customFormat="1">
      <c r="BP584507" s="90"/>
    </row>
    <row r="584508" spans="68:68" customFormat="1">
      <c r="BP584508" s="90"/>
    </row>
    <row r="584509" spans="68:68" customFormat="1">
      <c r="BP584509" s="90"/>
    </row>
    <row r="584510" spans="68:68" customFormat="1">
      <c r="BP584510" s="90"/>
    </row>
    <row r="584511" spans="68:68" customFormat="1">
      <c r="BP584511" s="90"/>
    </row>
    <row r="584512" spans="68:68" customFormat="1">
      <c r="BP584512" s="90"/>
    </row>
    <row r="584513" spans="68:68" customFormat="1">
      <c r="BP584513" s="90"/>
    </row>
    <row r="584514" spans="68:68" customFormat="1">
      <c r="BP584514" s="90"/>
    </row>
    <row r="584515" spans="68:68" customFormat="1">
      <c r="BP584515" s="90"/>
    </row>
    <row r="584516" spans="68:68" customFormat="1">
      <c r="BP584516" s="90"/>
    </row>
    <row r="584517" spans="68:68" customFormat="1">
      <c r="BP584517" s="90"/>
    </row>
    <row r="584518" spans="68:68" customFormat="1">
      <c r="BP584518" s="90"/>
    </row>
    <row r="584519" spans="68:68" customFormat="1">
      <c r="BP584519" s="90"/>
    </row>
    <row r="584520" spans="68:68" customFormat="1">
      <c r="BP584520" s="90"/>
    </row>
    <row r="584521" spans="68:68" customFormat="1">
      <c r="BP584521" s="90"/>
    </row>
    <row r="584522" spans="68:68" customFormat="1">
      <c r="BP584522" s="90"/>
    </row>
    <row r="584523" spans="68:68" customFormat="1">
      <c r="BP584523" s="90"/>
    </row>
    <row r="584524" spans="68:68" customFormat="1">
      <c r="BP584524" s="90"/>
    </row>
    <row r="584525" spans="68:68" customFormat="1">
      <c r="BP584525" s="90"/>
    </row>
    <row r="584526" spans="68:68" customFormat="1">
      <c r="BP584526" s="90"/>
    </row>
    <row r="584527" spans="68:68" customFormat="1">
      <c r="BP584527" s="90"/>
    </row>
    <row r="584528" spans="68:68" customFormat="1">
      <c r="BP584528" s="90"/>
    </row>
    <row r="584529" spans="68:68" customFormat="1">
      <c r="BP584529" s="90"/>
    </row>
    <row r="584530" spans="68:68" customFormat="1">
      <c r="BP584530" s="90"/>
    </row>
    <row r="584531" spans="68:68" customFormat="1">
      <c r="BP584531" s="90"/>
    </row>
    <row r="584532" spans="68:68" customFormat="1">
      <c r="BP584532" s="90"/>
    </row>
    <row r="584533" spans="68:68" customFormat="1">
      <c r="BP584533" s="90"/>
    </row>
    <row r="584534" spans="68:68" customFormat="1">
      <c r="BP584534" s="90"/>
    </row>
    <row r="584535" spans="68:68" customFormat="1">
      <c r="BP584535" s="90"/>
    </row>
    <row r="584536" spans="68:68" customFormat="1">
      <c r="BP584536" s="90"/>
    </row>
    <row r="584537" spans="68:68" customFormat="1">
      <c r="BP584537" s="90"/>
    </row>
    <row r="584538" spans="68:68" customFormat="1">
      <c r="BP584538" s="90"/>
    </row>
    <row r="584539" spans="68:68" customFormat="1">
      <c r="BP584539" s="90"/>
    </row>
    <row r="584540" spans="68:68" customFormat="1">
      <c r="BP584540" s="90"/>
    </row>
    <row r="584541" spans="68:68" customFormat="1">
      <c r="BP584541" s="90"/>
    </row>
    <row r="584542" spans="68:68" customFormat="1">
      <c r="BP584542" s="90"/>
    </row>
    <row r="584543" spans="68:68" customFormat="1">
      <c r="BP584543" s="90"/>
    </row>
    <row r="584544" spans="68:68" customFormat="1">
      <c r="BP584544" s="90"/>
    </row>
    <row r="584545" spans="68:68" customFormat="1">
      <c r="BP584545" s="90"/>
    </row>
    <row r="584546" spans="68:68" customFormat="1">
      <c r="BP584546" s="90"/>
    </row>
    <row r="584547" spans="68:68" customFormat="1">
      <c r="BP584547" s="90"/>
    </row>
    <row r="584548" spans="68:68" customFormat="1">
      <c r="BP584548" s="90"/>
    </row>
    <row r="584549" spans="68:68" customFormat="1">
      <c r="BP584549" s="90"/>
    </row>
    <row r="584550" spans="68:68" customFormat="1">
      <c r="BP584550" s="90"/>
    </row>
    <row r="584551" spans="68:68" customFormat="1">
      <c r="BP584551" s="90"/>
    </row>
    <row r="584552" spans="68:68" customFormat="1">
      <c r="BP584552" s="90"/>
    </row>
    <row r="584553" spans="68:68" customFormat="1">
      <c r="BP584553" s="90"/>
    </row>
    <row r="584554" spans="68:68" customFormat="1">
      <c r="BP584554" s="90"/>
    </row>
    <row r="584555" spans="68:68" customFormat="1">
      <c r="BP584555" s="90"/>
    </row>
    <row r="584556" spans="68:68" customFormat="1">
      <c r="BP584556" s="90"/>
    </row>
    <row r="584557" spans="68:68" customFormat="1">
      <c r="BP584557" s="90"/>
    </row>
    <row r="584558" spans="68:68" customFormat="1">
      <c r="BP584558" s="90"/>
    </row>
    <row r="584559" spans="68:68" customFormat="1">
      <c r="BP584559" s="90"/>
    </row>
    <row r="584560" spans="68:68" customFormat="1">
      <c r="BP584560" s="90"/>
    </row>
    <row r="584561" spans="68:68" customFormat="1">
      <c r="BP584561" s="90"/>
    </row>
    <row r="584562" spans="68:68" customFormat="1">
      <c r="BP584562" s="90"/>
    </row>
    <row r="584563" spans="68:68" customFormat="1">
      <c r="BP584563" s="90"/>
    </row>
    <row r="584564" spans="68:68" customFormat="1">
      <c r="BP584564" s="90"/>
    </row>
    <row r="584565" spans="68:68" customFormat="1">
      <c r="BP584565" s="90"/>
    </row>
    <row r="584566" spans="68:68" customFormat="1">
      <c r="BP584566" s="90"/>
    </row>
    <row r="584567" spans="68:68" customFormat="1">
      <c r="BP584567" s="90"/>
    </row>
    <row r="584568" spans="68:68" customFormat="1">
      <c r="BP584568" s="90"/>
    </row>
    <row r="584569" spans="68:68" customFormat="1">
      <c r="BP584569" s="90"/>
    </row>
    <row r="584570" spans="68:68" customFormat="1">
      <c r="BP584570" s="90"/>
    </row>
    <row r="584571" spans="68:68" customFormat="1">
      <c r="BP584571" s="90"/>
    </row>
    <row r="584572" spans="68:68" customFormat="1">
      <c r="BP584572" s="90"/>
    </row>
    <row r="584573" spans="68:68" customFormat="1">
      <c r="BP584573" s="90"/>
    </row>
    <row r="584574" spans="68:68" customFormat="1">
      <c r="BP584574" s="90"/>
    </row>
    <row r="584575" spans="68:68" customFormat="1">
      <c r="BP584575" s="90"/>
    </row>
    <row r="584576" spans="68:68" customFormat="1">
      <c r="BP584576" s="90"/>
    </row>
    <row r="584577" spans="68:68" customFormat="1">
      <c r="BP584577" s="90"/>
    </row>
    <row r="584578" spans="68:68" customFormat="1">
      <c r="BP584578" s="90"/>
    </row>
    <row r="584579" spans="68:68" customFormat="1">
      <c r="BP584579" s="90"/>
    </row>
    <row r="584580" spans="68:68" customFormat="1">
      <c r="BP584580" s="90"/>
    </row>
    <row r="584581" spans="68:68" customFormat="1">
      <c r="BP584581" s="90"/>
    </row>
    <row r="584582" spans="68:68" customFormat="1">
      <c r="BP584582" s="90"/>
    </row>
    <row r="584583" spans="68:68" customFormat="1">
      <c r="BP584583" s="90"/>
    </row>
    <row r="584584" spans="68:68" customFormat="1">
      <c r="BP584584" s="90"/>
    </row>
    <row r="584585" spans="68:68" customFormat="1">
      <c r="BP584585" s="90"/>
    </row>
    <row r="584586" spans="68:68" customFormat="1">
      <c r="BP584586" s="90"/>
    </row>
    <row r="584587" spans="68:68" customFormat="1">
      <c r="BP584587" s="90"/>
    </row>
    <row r="584588" spans="68:68" customFormat="1">
      <c r="BP584588" s="90"/>
    </row>
    <row r="584589" spans="68:68" customFormat="1">
      <c r="BP584589" s="90"/>
    </row>
    <row r="584590" spans="68:68" customFormat="1">
      <c r="BP584590" s="90"/>
    </row>
    <row r="584591" spans="68:68" customFormat="1">
      <c r="BP584591" s="90"/>
    </row>
    <row r="584592" spans="68:68" customFormat="1">
      <c r="BP584592" s="90"/>
    </row>
    <row r="584593" spans="68:68" customFormat="1">
      <c r="BP584593" s="90"/>
    </row>
    <row r="584594" spans="68:68" customFormat="1">
      <c r="BP584594" s="90"/>
    </row>
    <row r="584595" spans="68:68" customFormat="1">
      <c r="BP584595" s="90"/>
    </row>
    <row r="584596" spans="68:68" customFormat="1">
      <c r="BP584596" s="90"/>
    </row>
    <row r="584597" spans="68:68" customFormat="1">
      <c r="BP584597" s="90"/>
    </row>
    <row r="584598" spans="68:68" customFormat="1">
      <c r="BP584598" s="90"/>
    </row>
    <row r="584599" spans="68:68" customFormat="1">
      <c r="BP584599" s="90"/>
    </row>
    <row r="584600" spans="68:68" customFormat="1">
      <c r="BP584600" s="90"/>
    </row>
    <row r="584601" spans="68:68" customFormat="1">
      <c r="BP584601" s="90"/>
    </row>
    <row r="584602" spans="68:68" customFormat="1">
      <c r="BP584602" s="90"/>
    </row>
    <row r="584603" spans="68:68" customFormat="1">
      <c r="BP584603" s="90"/>
    </row>
    <row r="584604" spans="68:68" customFormat="1">
      <c r="BP584604" s="90"/>
    </row>
    <row r="584605" spans="68:68" customFormat="1">
      <c r="BP584605" s="90"/>
    </row>
    <row r="584606" spans="68:68" customFormat="1">
      <c r="BP584606" s="90"/>
    </row>
    <row r="584607" spans="68:68" customFormat="1">
      <c r="BP584607" s="90"/>
    </row>
    <row r="584608" spans="68:68" customFormat="1">
      <c r="BP584608" s="90"/>
    </row>
    <row r="584609" spans="68:68" customFormat="1">
      <c r="BP584609" s="90"/>
    </row>
    <row r="584610" spans="68:68" customFormat="1">
      <c r="BP584610" s="90"/>
    </row>
    <row r="584611" spans="68:68" customFormat="1">
      <c r="BP584611" s="90"/>
    </row>
    <row r="584612" spans="68:68" customFormat="1">
      <c r="BP584612" s="90"/>
    </row>
    <row r="584613" spans="68:68" customFormat="1">
      <c r="BP584613" s="90"/>
    </row>
    <row r="584614" spans="68:68" customFormat="1">
      <c r="BP584614" s="90"/>
    </row>
    <row r="584615" spans="68:68" customFormat="1">
      <c r="BP584615" s="90"/>
    </row>
    <row r="584616" spans="68:68" customFormat="1">
      <c r="BP584616" s="90"/>
    </row>
    <row r="584617" spans="68:68" customFormat="1">
      <c r="BP584617" s="90"/>
    </row>
    <row r="584618" spans="68:68" customFormat="1">
      <c r="BP584618" s="90"/>
    </row>
    <row r="584619" spans="68:68" customFormat="1">
      <c r="BP584619" s="90"/>
    </row>
    <row r="584620" spans="68:68" customFormat="1">
      <c r="BP584620" s="90"/>
    </row>
    <row r="584621" spans="68:68" customFormat="1">
      <c r="BP584621" s="90"/>
    </row>
    <row r="584622" spans="68:68" customFormat="1">
      <c r="BP584622" s="90"/>
    </row>
    <row r="584623" spans="68:68" customFormat="1">
      <c r="BP584623" s="90"/>
    </row>
    <row r="584624" spans="68:68" customFormat="1">
      <c r="BP584624" s="90"/>
    </row>
    <row r="584625" spans="68:68" customFormat="1">
      <c r="BP584625" s="90"/>
    </row>
    <row r="584626" spans="68:68" customFormat="1">
      <c r="BP584626" s="90"/>
    </row>
    <row r="584627" spans="68:68" customFormat="1">
      <c r="BP584627" s="90"/>
    </row>
    <row r="584628" spans="68:68" customFormat="1">
      <c r="BP584628" s="90"/>
    </row>
    <row r="584629" spans="68:68" customFormat="1">
      <c r="BP584629" s="90"/>
    </row>
    <row r="584630" spans="68:68" customFormat="1">
      <c r="BP584630" s="90"/>
    </row>
    <row r="584631" spans="68:68" customFormat="1">
      <c r="BP584631" s="90"/>
    </row>
    <row r="584632" spans="68:68" customFormat="1">
      <c r="BP584632" s="90"/>
    </row>
    <row r="584633" spans="68:68" customFormat="1">
      <c r="BP584633" s="90"/>
    </row>
    <row r="584634" spans="68:68" customFormat="1">
      <c r="BP584634" s="90"/>
    </row>
    <row r="584635" spans="68:68" customFormat="1">
      <c r="BP584635" s="90"/>
    </row>
    <row r="584636" spans="68:68" customFormat="1">
      <c r="BP584636" s="90"/>
    </row>
    <row r="584637" spans="68:68" customFormat="1">
      <c r="BP584637" s="90"/>
    </row>
    <row r="584638" spans="68:68" customFormat="1">
      <c r="BP584638" s="90"/>
    </row>
    <row r="584639" spans="68:68" customFormat="1">
      <c r="BP584639" s="90"/>
    </row>
    <row r="584640" spans="68:68" customFormat="1">
      <c r="BP584640" s="90"/>
    </row>
    <row r="584641" spans="68:68" customFormat="1">
      <c r="BP584641" s="90"/>
    </row>
    <row r="584642" spans="68:68" customFormat="1">
      <c r="BP584642" s="90"/>
    </row>
    <row r="584643" spans="68:68" customFormat="1">
      <c r="BP584643" s="90"/>
    </row>
    <row r="584644" spans="68:68" customFormat="1">
      <c r="BP584644" s="90"/>
    </row>
    <row r="584645" spans="68:68" customFormat="1">
      <c r="BP584645" s="90"/>
    </row>
    <row r="584646" spans="68:68" customFormat="1">
      <c r="BP584646" s="90"/>
    </row>
    <row r="584647" spans="68:68" customFormat="1">
      <c r="BP584647" s="90"/>
    </row>
    <row r="584648" spans="68:68" customFormat="1">
      <c r="BP584648" s="90"/>
    </row>
    <row r="584649" spans="68:68" customFormat="1">
      <c r="BP584649" s="90"/>
    </row>
    <row r="584650" spans="68:68" customFormat="1">
      <c r="BP584650" s="90"/>
    </row>
    <row r="584651" spans="68:68" customFormat="1">
      <c r="BP584651" s="90"/>
    </row>
    <row r="584652" spans="68:68" customFormat="1">
      <c r="BP584652" s="90"/>
    </row>
    <row r="584653" spans="68:68" customFormat="1">
      <c r="BP584653" s="90"/>
    </row>
    <row r="584654" spans="68:68" customFormat="1">
      <c r="BP584654" s="90"/>
    </row>
    <row r="584655" spans="68:68" customFormat="1">
      <c r="BP584655" s="90"/>
    </row>
    <row r="584656" spans="68:68" customFormat="1">
      <c r="BP584656" s="90"/>
    </row>
    <row r="584657" spans="68:68" customFormat="1">
      <c r="BP584657" s="90"/>
    </row>
    <row r="584658" spans="68:68" customFormat="1">
      <c r="BP584658" s="90"/>
    </row>
    <row r="584659" spans="68:68" customFormat="1">
      <c r="BP584659" s="90"/>
    </row>
    <row r="584660" spans="68:68" customFormat="1">
      <c r="BP584660" s="90"/>
    </row>
    <row r="584661" spans="68:68" customFormat="1">
      <c r="BP584661" s="90"/>
    </row>
    <row r="584662" spans="68:68" customFormat="1">
      <c r="BP584662" s="90"/>
    </row>
    <row r="584663" spans="68:68" customFormat="1">
      <c r="BP584663" s="90"/>
    </row>
    <row r="584664" spans="68:68" customFormat="1">
      <c r="BP584664" s="90"/>
    </row>
    <row r="584665" spans="68:68" customFormat="1">
      <c r="BP584665" s="90"/>
    </row>
    <row r="584666" spans="68:68" customFormat="1">
      <c r="BP584666" s="90"/>
    </row>
    <row r="584667" spans="68:68" customFormat="1">
      <c r="BP584667" s="90"/>
    </row>
    <row r="584668" spans="68:68" customFormat="1">
      <c r="BP584668" s="90"/>
    </row>
    <row r="584669" spans="68:68" customFormat="1">
      <c r="BP584669" s="90"/>
    </row>
    <row r="584670" spans="68:68" customFormat="1">
      <c r="BP584670" s="90"/>
    </row>
    <row r="584671" spans="68:68" customFormat="1">
      <c r="BP584671" s="90"/>
    </row>
    <row r="584672" spans="68:68" customFormat="1">
      <c r="BP584672" s="90"/>
    </row>
    <row r="584673" spans="68:68" customFormat="1">
      <c r="BP584673" s="90"/>
    </row>
    <row r="584674" spans="68:68" customFormat="1">
      <c r="BP584674" s="90"/>
    </row>
    <row r="584675" spans="68:68" customFormat="1">
      <c r="BP584675" s="90"/>
    </row>
    <row r="584676" spans="68:68" customFormat="1">
      <c r="BP584676" s="90"/>
    </row>
    <row r="584677" spans="68:68" customFormat="1">
      <c r="BP584677" s="90"/>
    </row>
    <row r="584678" spans="68:68" customFormat="1">
      <c r="BP584678" s="90"/>
    </row>
    <row r="584679" spans="68:68" customFormat="1">
      <c r="BP584679" s="90"/>
    </row>
    <row r="584680" spans="68:68" customFormat="1">
      <c r="BP584680" s="90"/>
    </row>
    <row r="584681" spans="68:68" customFormat="1">
      <c r="BP584681" s="90"/>
    </row>
    <row r="584682" spans="68:68" customFormat="1">
      <c r="BP584682" s="90"/>
    </row>
    <row r="584683" spans="68:68" customFormat="1">
      <c r="BP584683" s="90"/>
    </row>
    <row r="584684" spans="68:68" customFormat="1">
      <c r="BP584684" s="90"/>
    </row>
    <row r="584685" spans="68:68" customFormat="1">
      <c r="BP584685" s="90"/>
    </row>
    <row r="584686" spans="68:68" customFormat="1">
      <c r="BP584686" s="90"/>
    </row>
    <row r="584687" spans="68:68" customFormat="1">
      <c r="BP584687" s="90"/>
    </row>
    <row r="584688" spans="68:68" customFormat="1">
      <c r="BP584688" s="90"/>
    </row>
    <row r="584689" spans="68:68" customFormat="1">
      <c r="BP584689" s="90"/>
    </row>
    <row r="584690" spans="68:68" customFormat="1">
      <c r="BP584690" s="90"/>
    </row>
    <row r="584691" spans="68:68" customFormat="1">
      <c r="BP584691" s="90"/>
    </row>
    <row r="584692" spans="68:68" customFormat="1">
      <c r="BP584692" s="90"/>
    </row>
    <row r="584693" spans="68:68" customFormat="1">
      <c r="BP584693" s="90"/>
    </row>
    <row r="584694" spans="68:68" customFormat="1">
      <c r="BP584694" s="90"/>
    </row>
    <row r="584695" spans="68:68" customFormat="1">
      <c r="BP584695" s="90"/>
    </row>
    <row r="584696" spans="68:68" customFormat="1">
      <c r="BP584696" s="90"/>
    </row>
    <row r="584697" spans="68:68" customFormat="1">
      <c r="BP584697" s="90"/>
    </row>
    <row r="584698" spans="68:68" customFormat="1">
      <c r="BP584698" s="90"/>
    </row>
    <row r="584699" spans="68:68" customFormat="1">
      <c r="BP584699" s="90"/>
    </row>
    <row r="584700" spans="68:68" customFormat="1">
      <c r="BP584700" s="90"/>
    </row>
    <row r="584701" spans="68:68" customFormat="1">
      <c r="BP584701" s="90"/>
    </row>
    <row r="584702" spans="68:68" customFormat="1">
      <c r="BP584702" s="90"/>
    </row>
    <row r="584703" spans="68:68" customFormat="1">
      <c r="BP584703" s="90"/>
    </row>
    <row r="584704" spans="68:68" customFormat="1">
      <c r="BP584704" s="90"/>
    </row>
    <row r="584705" spans="68:68" customFormat="1">
      <c r="BP584705" s="90"/>
    </row>
    <row r="584706" spans="68:68" customFormat="1">
      <c r="BP584706" s="90"/>
    </row>
    <row r="584707" spans="68:68" customFormat="1">
      <c r="BP584707" s="90"/>
    </row>
    <row r="584708" spans="68:68" customFormat="1">
      <c r="BP584708" s="90"/>
    </row>
    <row r="584709" spans="68:68" customFormat="1">
      <c r="BP584709" s="90"/>
    </row>
    <row r="584710" spans="68:68" customFormat="1">
      <c r="BP584710" s="90"/>
    </row>
    <row r="584711" spans="68:68" customFormat="1">
      <c r="BP584711" s="90"/>
    </row>
    <row r="584712" spans="68:68" customFormat="1">
      <c r="BP584712" s="90"/>
    </row>
    <row r="584713" spans="68:68" customFormat="1">
      <c r="BP584713" s="90"/>
    </row>
    <row r="584714" spans="68:68" customFormat="1">
      <c r="BP584714" s="90"/>
    </row>
    <row r="584715" spans="68:68" customFormat="1">
      <c r="BP584715" s="90"/>
    </row>
    <row r="584716" spans="68:68" customFormat="1">
      <c r="BP584716" s="90"/>
    </row>
    <row r="584717" spans="68:68" customFormat="1">
      <c r="BP584717" s="90"/>
    </row>
    <row r="584718" spans="68:68" customFormat="1">
      <c r="BP584718" s="90"/>
    </row>
    <row r="584719" spans="68:68" customFormat="1">
      <c r="BP584719" s="90"/>
    </row>
    <row r="584720" spans="68:68" customFormat="1">
      <c r="BP584720" s="90"/>
    </row>
    <row r="584721" spans="68:68" customFormat="1">
      <c r="BP584721" s="90"/>
    </row>
    <row r="584722" spans="68:68" customFormat="1">
      <c r="BP584722" s="90"/>
    </row>
    <row r="584723" spans="68:68" customFormat="1">
      <c r="BP584723" s="90"/>
    </row>
    <row r="584724" spans="68:68" customFormat="1">
      <c r="BP584724" s="90"/>
    </row>
    <row r="584725" spans="68:68" customFormat="1">
      <c r="BP584725" s="90"/>
    </row>
    <row r="584726" spans="68:68" customFormat="1">
      <c r="BP584726" s="90"/>
    </row>
    <row r="584727" spans="68:68" customFormat="1">
      <c r="BP584727" s="90"/>
    </row>
    <row r="584728" spans="68:68" customFormat="1">
      <c r="BP584728" s="90"/>
    </row>
    <row r="584729" spans="68:68" customFormat="1">
      <c r="BP584729" s="90"/>
    </row>
    <row r="584730" spans="68:68" customFormat="1">
      <c r="BP584730" s="90"/>
    </row>
    <row r="584731" spans="68:68" customFormat="1">
      <c r="BP584731" s="90"/>
    </row>
    <row r="584732" spans="68:68" customFormat="1">
      <c r="BP584732" s="90"/>
    </row>
    <row r="584733" spans="68:68" customFormat="1">
      <c r="BP584733" s="90"/>
    </row>
    <row r="584734" spans="68:68" customFormat="1">
      <c r="BP584734" s="90"/>
    </row>
    <row r="584735" spans="68:68" customFormat="1">
      <c r="BP584735" s="90"/>
    </row>
    <row r="584736" spans="68:68" customFormat="1">
      <c r="BP584736" s="90"/>
    </row>
    <row r="584737" spans="68:68" customFormat="1">
      <c r="BP584737" s="90"/>
    </row>
    <row r="584738" spans="68:68" customFormat="1">
      <c r="BP584738" s="90"/>
    </row>
    <row r="584739" spans="68:68" customFormat="1">
      <c r="BP584739" s="90"/>
    </row>
    <row r="584740" spans="68:68" customFormat="1">
      <c r="BP584740" s="90"/>
    </row>
    <row r="584741" spans="68:68" customFormat="1">
      <c r="BP584741" s="90"/>
    </row>
    <row r="584742" spans="68:68" customFormat="1">
      <c r="BP584742" s="90"/>
    </row>
    <row r="584743" spans="68:68" customFormat="1">
      <c r="BP584743" s="90"/>
    </row>
    <row r="584744" spans="68:68" customFormat="1">
      <c r="BP584744" s="90"/>
    </row>
    <row r="584745" spans="68:68" customFormat="1">
      <c r="BP584745" s="90"/>
    </row>
    <row r="584746" spans="68:68" customFormat="1">
      <c r="BP584746" s="90"/>
    </row>
    <row r="584747" spans="68:68" customFormat="1">
      <c r="BP584747" s="90"/>
    </row>
    <row r="584748" spans="68:68" customFormat="1">
      <c r="BP584748" s="90"/>
    </row>
    <row r="584749" spans="68:68" customFormat="1">
      <c r="BP584749" s="90"/>
    </row>
    <row r="584750" spans="68:68" customFormat="1">
      <c r="BP584750" s="90"/>
    </row>
    <row r="584751" spans="68:68" customFormat="1">
      <c r="BP584751" s="90"/>
    </row>
    <row r="584752" spans="68:68" customFormat="1">
      <c r="BP584752" s="90"/>
    </row>
    <row r="584753" spans="68:68" customFormat="1">
      <c r="BP584753" s="90"/>
    </row>
    <row r="584754" spans="68:68" customFormat="1">
      <c r="BP584754" s="90"/>
    </row>
    <row r="584755" spans="68:68" customFormat="1">
      <c r="BP584755" s="90"/>
    </row>
    <row r="584756" spans="68:68" customFormat="1">
      <c r="BP584756" s="90"/>
    </row>
    <row r="584757" spans="68:68" customFormat="1">
      <c r="BP584757" s="90"/>
    </row>
    <row r="584758" spans="68:68" customFormat="1">
      <c r="BP584758" s="90"/>
    </row>
    <row r="584759" spans="68:68" customFormat="1">
      <c r="BP584759" s="90"/>
    </row>
    <row r="584760" spans="68:68" customFormat="1">
      <c r="BP584760" s="90"/>
    </row>
    <row r="584761" spans="68:68" customFormat="1">
      <c r="BP584761" s="90"/>
    </row>
    <row r="584762" spans="68:68" customFormat="1">
      <c r="BP584762" s="90"/>
    </row>
    <row r="584763" spans="68:68" customFormat="1">
      <c r="BP584763" s="90"/>
    </row>
    <row r="584764" spans="68:68" customFormat="1">
      <c r="BP584764" s="90"/>
    </row>
    <row r="584765" spans="68:68" customFormat="1">
      <c r="BP584765" s="90"/>
    </row>
    <row r="584766" spans="68:68" customFormat="1">
      <c r="BP584766" s="90"/>
    </row>
    <row r="584767" spans="68:68" customFormat="1">
      <c r="BP584767" s="90"/>
    </row>
    <row r="584768" spans="68:68" customFormat="1">
      <c r="BP584768" s="90"/>
    </row>
    <row r="584769" spans="68:68" customFormat="1">
      <c r="BP584769" s="90"/>
    </row>
    <row r="584770" spans="68:68" customFormat="1">
      <c r="BP584770" s="90"/>
    </row>
    <row r="584771" spans="68:68" customFormat="1">
      <c r="BP584771" s="90"/>
    </row>
    <row r="584772" spans="68:68" customFormat="1">
      <c r="BP584772" s="90"/>
    </row>
    <row r="584773" spans="68:68" customFormat="1">
      <c r="BP584773" s="90"/>
    </row>
    <row r="584774" spans="68:68" customFormat="1">
      <c r="BP584774" s="90"/>
    </row>
    <row r="584775" spans="68:68" customFormat="1">
      <c r="BP584775" s="90"/>
    </row>
    <row r="584776" spans="68:68" customFormat="1">
      <c r="BP584776" s="90"/>
    </row>
    <row r="584777" spans="68:68" customFormat="1">
      <c r="BP584777" s="90"/>
    </row>
    <row r="584778" spans="68:68" customFormat="1">
      <c r="BP584778" s="90"/>
    </row>
    <row r="584779" spans="68:68" customFormat="1">
      <c r="BP584779" s="90"/>
    </row>
    <row r="584780" spans="68:68" customFormat="1">
      <c r="BP584780" s="90"/>
    </row>
    <row r="584781" spans="68:68" customFormat="1">
      <c r="BP584781" s="90"/>
    </row>
    <row r="584782" spans="68:68" customFormat="1">
      <c r="BP584782" s="90"/>
    </row>
    <row r="584783" spans="68:68" customFormat="1">
      <c r="BP584783" s="90"/>
    </row>
    <row r="584784" spans="68:68" customFormat="1">
      <c r="BP584784" s="90"/>
    </row>
    <row r="584785" spans="68:68" customFormat="1">
      <c r="BP584785" s="90"/>
    </row>
    <row r="584786" spans="68:68" customFormat="1">
      <c r="BP584786" s="90"/>
    </row>
    <row r="584787" spans="68:68" customFormat="1">
      <c r="BP584787" s="90"/>
    </row>
    <row r="584788" spans="68:68" customFormat="1">
      <c r="BP584788" s="90"/>
    </row>
    <row r="584789" spans="68:68" customFormat="1">
      <c r="BP584789" s="90"/>
    </row>
    <row r="584790" spans="68:68" customFormat="1">
      <c r="BP584790" s="90"/>
    </row>
    <row r="584791" spans="68:68" customFormat="1">
      <c r="BP584791" s="90"/>
    </row>
    <row r="584792" spans="68:68" customFormat="1">
      <c r="BP584792" s="90"/>
    </row>
    <row r="584793" spans="68:68" customFormat="1">
      <c r="BP584793" s="90"/>
    </row>
    <row r="584794" spans="68:68" customFormat="1">
      <c r="BP584794" s="90"/>
    </row>
    <row r="584795" spans="68:68" customFormat="1">
      <c r="BP584795" s="90"/>
    </row>
    <row r="584796" spans="68:68" customFormat="1">
      <c r="BP584796" s="90"/>
    </row>
    <row r="584797" spans="68:68" customFormat="1">
      <c r="BP584797" s="90"/>
    </row>
    <row r="584798" spans="68:68" customFormat="1">
      <c r="BP584798" s="90"/>
    </row>
    <row r="584799" spans="68:68" customFormat="1">
      <c r="BP584799" s="90"/>
    </row>
    <row r="584800" spans="68:68" customFormat="1">
      <c r="BP584800" s="90"/>
    </row>
    <row r="584801" spans="68:68" customFormat="1">
      <c r="BP584801" s="90"/>
    </row>
    <row r="584802" spans="68:68" customFormat="1">
      <c r="BP584802" s="90"/>
    </row>
    <row r="584803" spans="68:68" customFormat="1">
      <c r="BP584803" s="90"/>
    </row>
    <row r="584804" spans="68:68" customFormat="1">
      <c r="BP584804" s="90"/>
    </row>
    <row r="584805" spans="68:68" customFormat="1">
      <c r="BP584805" s="90"/>
    </row>
    <row r="584806" spans="68:68" customFormat="1">
      <c r="BP584806" s="90"/>
    </row>
    <row r="584807" spans="68:68" customFormat="1">
      <c r="BP584807" s="90"/>
    </row>
    <row r="584808" spans="68:68" customFormat="1">
      <c r="BP584808" s="90"/>
    </row>
    <row r="584809" spans="68:68" customFormat="1">
      <c r="BP584809" s="90"/>
    </row>
    <row r="584810" spans="68:68" customFormat="1">
      <c r="BP584810" s="90"/>
    </row>
    <row r="584811" spans="68:68" customFormat="1">
      <c r="BP584811" s="90"/>
    </row>
    <row r="584812" spans="68:68" customFormat="1">
      <c r="BP584812" s="90"/>
    </row>
    <row r="584813" spans="68:68" customFormat="1">
      <c r="BP584813" s="90"/>
    </row>
    <row r="584814" spans="68:68" customFormat="1">
      <c r="BP584814" s="90"/>
    </row>
    <row r="584815" spans="68:68" customFormat="1">
      <c r="BP584815" s="90"/>
    </row>
    <row r="584816" spans="68:68" customFormat="1">
      <c r="BP584816" s="90"/>
    </row>
    <row r="584817" spans="68:68" customFormat="1">
      <c r="BP584817" s="90"/>
    </row>
    <row r="584818" spans="68:68" customFormat="1">
      <c r="BP584818" s="90"/>
    </row>
    <row r="584819" spans="68:68" customFormat="1">
      <c r="BP584819" s="90"/>
    </row>
    <row r="584820" spans="68:68" customFormat="1">
      <c r="BP584820" s="90"/>
    </row>
    <row r="584821" spans="68:68" customFormat="1">
      <c r="BP584821" s="90"/>
    </row>
    <row r="584822" spans="68:68" customFormat="1">
      <c r="BP584822" s="90"/>
    </row>
    <row r="584823" spans="68:68" customFormat="1">
      <c r="BP584823" s="90"/>
    </row>
    <row r="584824" spans="68:68" customFormat="1">
      <c r="BP584824" s="90"/>
    </row>
    <row r="584825" spans="68:68" customFormat="1">
      <c r="BP584825" s="90"/>
    </row>
    <row r="584826" spans="68:68" customFormat="1">
      <c r="BP584826" s="90"/>
    </row>
    <row r="584827" spans="68:68" customFormat="1">
      <c r="BP584827" s="90"/>
    </row>
    <row r="584828" spans="68:68" customFormat="1">
      <c r="BP584828" s="90"/>
    </row>
    <row r="584829" spans="68:68" customFormat="1">
      <c r="BP584829" s="90"/>
    </row>
    <row r="584830" spans="68:68" customFormat="1">
      <c r="BP584830" s="90"/>
    </row>
    <row r="584831" spans="68:68" customFormat="1">
      <c r="BP584831" s="90"/>
    </row>
    <row r="584832" spans="68:68" customFormat="1">
      <c r="BP584832" s="90"/>
    </row>
    <row r="584833" spans="68:68" customFormat="1">
      <c r="BP584833" s="90"/>
    </row>
    <row r="584834" spans="68:68" customFormat="1">
      <c r="BP584834" s="90"/>
    </row>
    <row r="584835" spans="68:68" customFormat="1">
      <c r="BP584835" s="90"/>
    </row>
    <row r="584836" spans="68:68" customFormat="1">
      <c r="BP584836" s="90"/>
    </row>
    <row r="584837" spans="68:68" customFormat="1">
      <c r="BP584837" s="90"/>
    </row>
    <row r="584838" spans="68:68" customFormat="1">
      <c r="BP584838" s="90"/>
    </row>
    <row r="584839" spans="68:68" customFormat="1">
      <c r="BP584839" s="90"/>
    </row>
    <row r="584840" spans="68:68" customFormat="1">
      <c r="BP584840" s="90"/>
    </row>
    <row r="584841" spans="68:68" customFormat="1">
      <c r="BP584841" s="90"/>
    </row>
    <row r="584842" spans="68:68" customFormat="1">
      <c r="BP584842" s="90"/>
    </row>
    <row r="584843" spans="68:68" customFormat="1">
      <c r="BP584843" s="90"/>
    </row>
    <row r="584844" spans="68:68" customFormat="1">
      <c r="BP584844" s="90"/>
    </row>
    <row r="584845" spans="68:68" customFormat="1">
      <c r="BP584845" s="90"/>
    </row>
    <row r="584846" spans="68:68" customFormat="1">
      <c r="BP584846" s="90"/>
    </row>
    <row r="584847" spans="68:68" customFormat="1">
      <c r="BP584847" s="90"/>
    </row>
    <row r="584848" spans="68:68" customFormat="1">
      <c r="BP584848" s="90"/>
    </row>
    <row r="584849" spans="68:68" customFormat="1">
      <c r="BP584849" s="90"/>
    </row>
    <row r="584850" spans="68:68" customFormat="1">
      <c r="BP584850" s="90"/>
    </row>
    <row r="584851" spans="68:68" customFormat="1">
      <c r="BP584851" s="90"/>
    </row>
    <row r="584852" spans="68:68" customFormat="1">
      <c r="BP584852" s="90"/>
    </row>
    <row r="584853" spans="68:68" customFormat="1">
      <c r="BP584853" s="90"/>
    </row>
    <row r="584854" spans="68:68" customFormat="1">
      <c r="BP584854" s="90"/>
    </row>
    <row r="584855" spans="68:68" customFormat="1">
      <c r="BP584855" s="90"/>
    </row>
    <row r="584856" spans="68:68" customFormat="1">
      <c r="BP584856" s="90"/>
    </row>
    <row r="584857" spans="68:68" customFormat="1">
      <c r="BP584857" s="90"/>
    </row>
    <row r="584858" spans="68:68" customFormat="1">
      <c r="BP584858" s="90"/>
    </row>
    <row r="584859" spans="68:68" customFormat="1">
      <c r="BP584859" s="90"/>
    </row>
    <row r="584860" spans="68:68" customFormat="1">
      <c r="BP584860" s="90"/>
    </row>
    <row r="584861" spans="68:68" customFormat="1">
      <c r="BP584861" s="90"/>
    </row>
    <row r="584862" spans="68:68" customFormat="1">
      <c r="BP584862" s="90"/>
    </row>
    <row r="584863" spans="68:68" customFormat="1">
      <c r="BP584863" s="90"/>
    </row>
    <row r="584864" spans="68:68" customFormat="1">
      <c r="BP584864" s="90"/>
    </row>
    <row r="584865" spans="68:68" customFormat="1">
      <c r="BP584865" s="90"/>
    </row>
    <row r="584866" spans="68:68" customFormat="1">
      <c r="BP584866" s="90"/>
    </row>
    <row r="584867" spans="68:68" customFormat="1">
      <c r="BP584867" s="90"/>
    </row>
    <row r="584868" spans="68:68" customFormat="1">
      <c r="BP584868" s="90"/>
    </row>
    <row r="584869" spans="68:68" customFormat="1">
      <c r="BP584869" s="90"/>
    </row>
    <row r="584870" spans="68:68" customFormat="1">
      <c r="BP584870" s="90"/>
    </row>
    <row r="584871" spans="68:68" customFormat="1">
      <c r="BP584871" s="90"/>
    </row>
    <row r="584872" spans="68:68" customFormat="1">
      <c r="BP584872" s="90"/>
    </row>
    <row r="584873" spans="68:68" customFormat="1">
      <c r="BP584873" s="90"/>
    </row>
    <row r="584874" spans="68:68" customFormat="1">
      <c r="BP584874" s="90"/>
    </row>
    <row r="584875" spans="68:68" customFormat="1">
      <c r="BP584875" s="90"/>
    </row>
    <row r="584876" spans="68:68" customFormat="1">
      <c r="BP584876" s="90"/>
    </row>
    <row r="584877" spans="68:68" customFormat="1">
      <c r="BP584877" s="90"/>
    </row>
    <row r="584878" spans="68:68" customFormat="1">
      <c r="BP584878" s="90"/>
    </row>
    <row r="584879" spans="68:68" customFormat="1">
      <c r="BP584879" s="90"/>
    </row>
    <row r="584880" spans="68:68" customFormat="1">
      <c r="BP584880" s="90"/>
    </row>
    <row r="584881" spans="68:68" customFormat="1">
      <c r="BP584881" s="90"/>
    </row>
    <row r="584882" spans="68:68" customFormat="1">
      <c r="BP584882" s="90"/>
    </row>
    <row r="584883" spans="68:68" customFormat="1">
      <c r="BP584883" s="90"/>
    </row>
    <row r="584884" spans="68:68" customFormat="1">
      <c r="BP584884" s="90"/>
    </row>
    <row r="584885" spans="68:68" customFormat="1">
      <c r="BP584885" s="90"/>
    </row>
    <row r="584886" spans="68:68" customFormat="1">
      <c r="BP584886" s="90"/>
    </row>
    <row r="584887" spans="68:68" customFormat="1">
      <c r="BP584887" s="90"/>
    </row>
    <row r="584888" spans="68:68" customFormat="1">
      <c r="BP584888" s="90"/>
    </row>
    <row r="584889" spans="68:68" customFormat="1">
      <c r="BP584889" s="90"/>
    </row>
    <row r="584890" spans="68:68" customFormat="1">
      <c r="BP584890" s="90"/>
    </row>
    <row r="584891" spans="68:68" customFormat="1">
      <c r="BP584891" s="90"/>
    </row>
    <row r="584892" spans="68:68" customFormat="1">
      <c r="BP584892" s="90"/>
    </row>
    <row r="584893" spans="68:68" customFormat="1">
      <c r="BP584893" s="90"/>
    </row>
    <row r="584894" spans="68:68" customFormat="1">
      <c r="BP584894" s="90"/>
    </row>
    <row r="584895" spans="68:68" customFormat="1">
      <c r="BP584895" s="90"/>
    </row>
    <row r="584896" spans="68:68" customFormat="1">
      <c r="BP584896" s="90"/>
    </row>
    <row r="584897" spans="68:68" customFormat="1">
      <c r="BP584897" s="90"/>
    </row>
    <row r="584898" spans="68:68" customFormat="1">
      <c r="BP584898" s="90"/>
    </row>
    <row r="584899" spans="68:68" customFormat="1">
      <c r="BP584899" s="90"/>
    </row>
    <row r="584900" spans="68:68" customFormat="1">
      <c r="BP584900" s="90"/>
    </row>
    <row r="584901" spans="68:68" customFormat="1">
      <c r="BP584901" s="90"/>
    </row>
    <row r="584902" spans="68:68" customFormat="1">
      <c r="BP584902" s="90"/>
    </row>
    <row r="584903" spans="68:68" customFormat="1">
      <c r="BP584903" s="90"/>
    </row>
    <row r="584904" spans="68:68" customFormat="1">
      <c r="BP584904" s="90"/>
    </row>
    <row r="584905" spans="68:68" customFormat="1">
      <c r="BP584905" s="90"/>
    </row>
    <row r="584906" spans="68:68" customFormat="1">
      <c r="BP584906" s="90"/>
    </row>
    <row r="584907" spans="68:68" customFormat="1">
      <c r="BP584907" s="90"/>
    </row>
    <row r="584908" spans="68:68" customFormat="1">
      <c r="BP584908" s="90"/>
    </row>
    <row r="584909" spans="68:68" customFormat="1">
      <c r="BP584909" s="90"/>
    </row>
    <row r="584910" spans="68:68" customFormat="1">
      <c r="BP584910" s="90"/>
    </row>
    <row r="584911" spans="68:68" customFormat="1">
      <c r="BP584911" s="90"/>
    </row>
    <row r="584912" spans="68:68" customFormat="1">
      <c r="BP584912" s="90"/>
    </row>
    <row r="584913" spans="68:68" customFormat="1">
      <c r="BP584913" s="90"/>
    </row>
    <row r="584914" spans="68:68" customFormat="1">
      <c r="BP584914" s="90"/>
    </row>
    <row r="584915" spans="68:68" customFormat="1">
      <c r="BP584915" s="90"/>
    </row>
    <row r="584916" spans="68:68" customFormat="1">
      <c r="BP584916" s="90"/>
    </row>
    <row r="584917" spans="68:68" customFormat="1">
      <c r="BP584917" s="90"/>
    </row>
    <row r="584918" spans="68:68" customFormat="1">
      <c r="BP584918" s="90"/>
    </row>
    <row r="584919" spans="68:68" customFormat="1">
      <c r="BP584919" s="90"/>
    </row>
    <row r="584920" spans="68:68" customFormat="1">
      <c r="BP584920" s="90"/>
    </row>
    <row r="584921" spans="68:68" customFormat="1">
      <c r="BP584921" s="90"/>
    </row>
    <row r="584922" spans="68:68" customFormat="1">
      <c r="BP584922" s="90"/>
    </row>
    <row r="584923" spans="68:68" customFormat="1">
      <c r="BP584923" s="90"/>
    </row>
    <row r="584924" spans="68:68" customFormat="1">
      <c r="BP584924" s="90"/>
    </row>
    <row r="584925" spans="68:68" customFormat="1">
      <c r="BP584925" s="90"/>
    </row>
    <row r="584926" spans="68:68" customFormat="1">
      <c r="BP584926" s="90"/>
    </row>
    <row r="584927" spans="68:68" customFormat="1">
      <c r="BP584927" s="90"/>
    </row>
    <row r="584928" spans="68:68" customFormat="1">
      <c r="BP584928" s="90"/>
    </row>
    <row r="584929" spans="68:68" customFormat="1">
      <c r="BP584929" s="90"/>
    </row>
    <row r="584930" spans="68:68" customFormat="1">
      <c r="BP584930" s="90"/>
    </row>
    <row r="584931" spans="68:68" customFormat="1">
      <c r="BP584931" s="90"/>
    </row>
    <row r="584932" spans="68:68" customFormat="1">
      <c r="BP584932" s="90"/>
    </row>
    <row r="584933" spans="68:68" customFormat="1">
      <c r="BP584933" s="90"/>
    </row>
    <row r="584934" spans="68:68" customFormat="1">
      <c r="BP584934" s="90"/>
    </row>
    <row r="584935" spans="68:68" customFormat="1">
      <c r="BP584935" s="90"/>
    </row>
    <row r="584936" spans="68:68" customFormat="1">
      <c r="BP584936" s="90"/>
    </row>
    <row r="584937" spans="68:68" customFormat="1">
      <c r="BP584937" s="90"/>
    </row>
    <row r="584938" spans="68:68" customFormat="1">
      <c r="BP584938" s="90"/>
    </row>
    <row r="584939" spans="68:68" customFormat="1">
      <c r="BP584939" s="90"/>
    </row>
    <row r="584940" spans="68:68" customFormat="1">
      <c r="BP584940" s="90"/>
    </row>
    <row r="584941" spans="68:68" customFormat="1">
      <c r="BP584941" s="90"/>
    </row>
    <row r="584942" spans="68:68" customFormat="1">
      <c r="BP584942" s="90"/>
    </row>
    <row r="584943" spans="68:68" customFormat="1">
      <c r="BP584943" s="90"/>
    </row>
    <row r="584944" spans="68:68" customFormat="1">
      <c r="BP584944" s="90"/>
    </row>
    <row r="584945" spans="68:68" customFormat="1">
      <c r="BP584945" s="90"/>
    </row>
    <row r="584946" spans="68:68" customFormat="1">
      <c r="BP584946" s="90"/>
    </row>
    <row r="584947" spans="68:68" customFormat="1">
      <c r="BP584947" s="90"/>
    </row>
    <row r="584948" spans="68:68" customFormat="1">
      <c r="BP584948" s="90"/>
    </row>
    <row r="584949" spans="68:68" customFormat="1">
      <c r="BP584949" s="90"/>
    </row>
    <row r="584950" spans="68:68" customFormat="1">
      <c r="BP584950" s="90"/>
    </row>
    <row r="584951" spans="68:68" customFormat="1">
      <c r="BP584951" s="90"/>
    </row>
    <row r="584952" spans="68:68" customFormat="1">
      <c r="BP584952" s="90"/>
    </row>
    <row r="584953" spans="68:68" customFormat="1">
      <c r="BP584953" s="90"/>
    </row>
    <row r="584954" spans="68:68" customFormat="1">
      <c r="BP584954" s="90"/>
    </row>
    <row r="584955" spans="68:68" customFormat="1">
      <c r="BP584955" s="90"/>
    </row>
    <row r="584956" spans="68:68" customFormat="1">
      <c r="BP584956" s="90"/>
    </row>
    <row r="584957" spans="68:68" customFormat="1">
      <c r="BP584957" s="90"/>
    </row>
    <row r="584958" spans="68:68" customFormat="1">
      <c r="BP584958" s="90"/>
    </row>
    <row r="584959" spans="68:68" customFormat="1">
      <c r="BP584959" s="90"/>
    </row>
    <row r="584960" spans="68:68" customFormat="1">
      <c r="BP584960" s="90"/>
    </row>
    <row r="584961" spans="68:68" customFormat="1">
      <c r="BP584961" s="90"/>
    </row>
    <row r="584962" spans="68:68" customFormat="1">
      <c r="BP584962" s="90"/>
    </row>
    <row r="584963" spans="68:68" customFormat="1">
      <c r="BP584963" s="90"/>
    </row>
    <row r="584964" spans="68:68" customFormat="1">
      <c r="BP584964" s="90"/>
    </row>
    <row r="584965" spans="68:68" customFormat="1">
      <c r="BP584965" s="90"/>
    </row>
    <row r="584966" spans="68:68" customFormat="1">
      <c r="BP584966" s="90"/>
    </row>
    <row r="584967" spans="68:68" customFormat="1">
      <c r="BP584967" s="90"/>
    </row>
    <row r="584968" spans="68:68" customFormat="1">
      <c r="BP584968" s="90"/>
    </row>
    <row r="584969" spans="68:68" customFormat="1">
      <c r="BP584969" s="90"/>
    </row>
    <row r="584970" spans="68:68" customFormat="1">
      <c r="BP584970" s="90"/>
    </row>
    <row r="584971" spans="68:68" customFormat="1">
      <c r="BP584971" s="90"/>
    </row>
    <row r="584972" spans="68:68" customFormat="1">
      <c r="BP584972" s="90"/>
    </row>
    <row r="584973" spans="68:68" customFormat="1">
      <c r="BP584973" s="90"/>
    </row>
    <row r="584974" spans="68:68" customFormat="1">
      <c r="BP584974" s="90"/>
    </row>
    <row r="584975" spans="68:68" customFormat="1">
      <c r="BP584975" s="90"/>
    </row>
    <row r="584976" spans="68:68" customFormat="1">
      <c r="BP584976" s="90"/>
    </row>
    <row r="584977" spans="68:68" customFormat="1">
      <c r="BP584977" s="90"/>
    </row>
    <row r="584978" spans="68:68" customFormat="1">
      <c r="BP584978" s="90"/>
    </row>
    <row r="584979" spans="68:68" customFormat="1">
      <c r="BP584979" s="90"/>
    </row>
    <row r="584980" spans="68:68" customFormat="1">
      <c r="BP584980" s="90"/>
    </row>
    <row r="584981" spans="68:68" customFormat="1">
      <c r="BP584981" s="90"/>
    </row>
    <row r="584982" spans="68:68" customFormat="1">
      <c r="BP584982" s="90"/>
    </row>
    <row r="584983" spans="68:68" customFormat="1">
      <c r="BP584983" s="90"/>
    </row>
    <row r="584984" spans="68:68" customFormat="1">
      <c r="BP584984" s="90"/>
    </row>
    <row r="584985" spans="68:68" customFormat="1">
      <c r="BP584985" s="90"/>
    </row>
    <row r="584986" spans="68:68" customFormat="1">
      <c r="BP584986" s="90"/>
    </row>
    <row r="584987" spans="68:68" customFormat="1">
      <c r="BP584987" s="90"/>
    </row>
    <row r="584988" spans="68:68" customFormat="1">
      <c r="BP584988" s="90"/>
    </row>
    <row r="584989" spans="68:68" customFormat="1">
      <c r="BP584989" s="90"/>
    </row>
    <row r="584990" spans="68:68" customFormat="1">
      <c r="BP584990" s="90"/>
    </row>
    <row r="584991" spans="68:68" customFormat="1">
      <c r="BP584991" s="90"/>
    </row>
    <row r="584992" spans="68:68" customFormat="1">
      <c r="BP584992" s="90"/>
    </row>
    <row r="584993" spans="68:68" customFormat="1">
      <c r="BP584993" s="90"/>
    </row>
    <row r="584994" spans="68:68" customFormat="1">
      <c r="BP584994" s="90"/>
    </row>
    <row r="584995" spans="68:68" customFormat="1">
      <c r="BP584995" s="90"/>
    </row>
    <row r="584996" spans="68:68" customFormat="1">
      <c r="BP584996" s="90"/>
    </row>
    <row r="584997" spans="68:68" customFormat="1">
      <c r="BP584997" s="90"/>
    </row>
    <row r="584998" spans="68:68" customFormat="1">
      <c r="BP584998" s="90"/>
    </row>
    <row r="584999" spans="68:68" customFormat="1">
      <c r="BP584999" s="90"/>
    </row>
    <row r="585000" spans="68:68" customFormat="1">
      <c r="BP585000" s="90"/>
    </row>
    <row r="585001" spans="68:68" customFormat="1">
      <c r="BP585001" s="90"/>
    </row>
    <row r="585002" spans="68:68" customFormat="1">
      <c r="BP585002" s="90"/>
    </row>
    <row r="585003" spans="68:68" customFormat="1">
      <c r="BP585003" s="90"/>
    </row>
    <row r="585004" spans="68:68" customFormat="1">
      <c r="BP585004" s="90"/>
    </row>
    <row r="585005" spans="68:68" customFormat="1">
      <c r="BP585005" s="90"/>
    </row>
    <row r="585006" spans="68:68" customFormat="1">
      <c r="BP585006" s="90"/>
    </row>
    <row r="585007" spans="68:68" customFormat="1">
      <c r="BP585007" s="90"/>
    </row>
    <row r="585008" spans="68:68" customFormat="1">
      <c r="BP585008" s="90"/>
    </row>
    <row r="585009" spans="68:68" customFormat="1">
      <c r="BP585009" s="90"/>
    </row>
    <row r="585010" spans="68:68" customFormat="1">
      <c r="BP585010" s="90"/>
    </row>
    <row r="585011" spans="68:68" customFormat="1">
      <c r="BP585011" s="90"/>
    </row>
    <row r="585012" spans="68:68" customFormat="1">
      <c r="BP585012" s="90"/>
    </row>
    <row r="585013" spans="68:68" customFormat="1">
      <c r="BP585013" s="90"/>
    </row>
    <row r="585014" spans="68:68" customFormat="1">
      <c r="BP585014" s="90"/>
    </row>
    <row r="585015" spans="68:68" customFormat="1">
      <c r="BP585015" s="90"/>
    </row>
    <row r="585016" spans="68:68" customFormat="1">
      <c r="BP585016" s="90"/>
    </row>
    <row r="585017" spans="68:68" customFormat="1">
      <c r="BP585017" s="90"/>
    </row>
    <row r="585018" spans="68:68" customFormat="1">
      <c r="BP585018" s="90"/>
    </row>
    <row r="585019" spans="68:68" customFormat="1">
      <c r="BP585019" s="90"/>
    </row>
    <row r="585020" spans="68:68" customFormat="1">
      <c r="BP585020" s="90"/>
    </row>
    <row r="585021" spans="68:68" customFormat="1">
      <c r="BP585021" s="90"/>
    </row>
    <row r="585022" spans="68:68" customFormat="1">
      <c r="BP585022" s="90"/>
    </row>
    <row r="585023" spans="68:68" customFormat="1">
      <c r="BP585023" s="90"/>
    </row>
    <row r="585024" spans="68:68" customFormat="1">
      <c r="BP585024" s="90"/>
    </row>
    <row r="585025" spans="68:68" customFormat="1">
      <c r="BP585025" s="90"/>
    </row>
    <row r="585026" spans="68:68" customFormat="1">
      <c r="BP585026" s="90"/>
    </row>
    <row r="585027" spans="68:68" customFormat="1">
      <c r="BP585027" s="90"/>
    </row>
    <row r="585028" spans="68:68" customFormat="1">
      <c r="BP585028" s="90"/>
    </row>
    <row r="585029" spans="68:68" customFormat="1">
      <c r="BP585029" s="90"/>
    </row>
    <row r="585030" spans="68:68" customFormat="1">
      <c r="BP585030" s="90"/>
    </row>
    <row r="585031" spans="68:68" customFormat="1">
      <c r="BP585031" s="90"/>
    </row>
    <row r="585032" spans="68:68" customFormat="1">
      <c r="BP585032" s="90"/>
    </row>
    <row r="585033" spans="68:68" customFormat="1">
      <c r="BP585033" s="90"/>
    </row>
    <row r="585034" spans="68:68" customFormat="1">
      <c r="BP585034" s="90"/>
    </row>
    <row r="585035" spans="68:68" customFormat="1">
      <c r="BP585035" s="90"/>
    </row>
    <row r="585036" spans="68:68" customFormat="1">
      <c r="BP585036" s="90"/>
    </row>
    <row r="585037" spans="68:68" customFormat="1">
      <c r="BP585037" s="90"/>
    </row>
    <row r="585038" spans="68:68" customFormat="1">
      <c r="BP585038" s="90"/>
    </row>
    <row r="585039" spans="68:68" customFormat="1">
      <c r="BP585039" s="90"/>
    </row>
    <row r="585040" spans="68:68" customFormat="1">
      <c r="BP585040" s="90"/>
    </row>
    <row r="585041" spans="68:68" customFormat="1">
      <c r="BP585041" s="90"/>
    </row>
    <row r="585042" spans="68:68" customFormat="1">
      <c r="BP585042" s="90"/>
    </row>
    <row r="585043" spans="68:68" customFormat="1">
      <c r="BP585043" s="90"/>
    </row>
    <row r="585044" spans="68:68" customFormat="1">
      <c r="BP585044" s="90"/>
    </row>
    <row r="585045" spans="68:68" customFormat="1">
      <c r="BP585045" s="90"/>
    </row>
    <row r="585046" spans="68:68" customFormat="1">
      <c r="BP585046" s="90"/>
    </row>
    <row r="585047" spans="68:68" customFormat="1">
      <c r="BP585047" s="90"/>
    </row>
    <row r="585048" spans="68:68" customFormat="1">
      <c r="BP585048" s="90"/>
    </row>
    <row r="585049" spans="68:68" customFormat="1">
      <c r="BP585049" s="90"/>
    </row>
    <row r="585050" spans="68:68" customFormat="1">
      <c r="BP585050" s="90"/>
    </row>
    <row r="585051" spans="68:68" customFormat="1">
      <c r="BP585051" s="90"/>
    </row>
    <row r="585052" spans="68:68" customFormat="1">
      <c r="BP585052" s="90"/>
    </row>
    <row r="585053" spans="68:68" customFormat="1">
      <c r="BP585053" s="90"/>
    </row>
    <row r="585054" spans="68:68" customFormat="1">
      <c r="BP585054" s="90"/>
    </row>
    <row r="585055" spans="68:68" customFormat="1">
      <c r="BP585055" s="90"/>
    </row>
    <row r="585056" spans="68:68" customFormat="1">
      <c r="BP585056" s="90"/>
    </row>
    <row r="585057" spans="68:68" customFormat="1">
      <c r="BP585057" s="90"/>
    </row>
    <row r="585058" spans="68:68" customFormat="1">
      <c r="BP585058" s="90"/>
    </row>
    <row r="585059" spans="68:68" customFormat="1">
      <c r="BP585059" s="90"/>
    </row>
    <row r="585060" spans="68:68" customFormat="1">
      <c r="BP585060" s="90"/>
    </row>
    <row r="585061" spans="68:68" customFormat="1">
      <c r="BP585061" s="90"/>
    </row>
    <row r="585062" spans="68:68" customFormat="1">
      <c r="BP585062" s="90"/>
    </row>
    <row r="585063" spans="68:68" customFormat="1">
      <c r="BP585063" s="90"/>
    </row>
    <row r="585064" spans="68:68" customFormat="1">
      <c r="BP585064" s="90"/>
    </row>
    <row r="585065" spans="68:68" customFormat="1">
      <c r="BP585065" s="90"/>
    </row>
    <row r="585066" spans="68:68" customFormat="1">
      <c r="BP585066" s="90"/>
    </row>
    <row r="585067" spans="68:68" customFormat="1">
      <c r="BP585067" s="90"/>
    </row>
    <row r="585068" spans="68:68" customFormat="1">
      <c r="BP585068" s="90"/>
    </row>
    <row r="585069" spans="68:68" customFormat="1">
      <c r="BP585069" s="90"/>
    </row>
    <row r="585070" spans="68:68" customFormat="1">
      <c r="BP585070" s="90"/>
    </row>
    <row r="585071" spans="68:68" customFormat="1">
      <c r="BP585071" s="90"/>
    </row>
    <row r="585072" spans="68:68" customFormat="1">
      <c r="BP585072" s="90"/>
    </row>
    <row r="585073" spans="68:68" customFormat="1">
      <c r="BP585073" s="90"/>
    </row>
    <row r="585074" spans="68:68" customFormat="1">
      <c r="BP585074" s="90"/>
    </row>
    <row r="585075" spans="68:68" customFormat="1">
      <c r="BP585075" s="90"/>
    </row>
    <row r="585076" spans="68:68" customFormat="1">
      <c r="BP585076" s="90"/>
    </row>
    <row r="585077" spans="68:68" customFormat="1">
      <c r="BP585077" s="90"/>
    </row>
    <row r="585078" spans="68:68" customFormat="1">
      <c r="BP585078" s="90"/>
    </row>
    <row r="585079" spans="68:68" customFormat="1">
      <c r="BP585079" s="90"/>
    </row>
    <row r="585080" spans="68:68" customFormat="1">
      <c r="BP585080" s="90"/>
    </row>
    <row r="585081" spans="68:68" customFormat="1">
      <c r="BP585081" s="90"/>
    </row>
    <row r="585082" spans="68:68" customFormat="1">
      <c r="BP585082" s="90"/>
    </row>
    <row r="585083" spans="68:68" customFormat="1">
      <c r="BP585083" s="90"/>
    </row>
    <row r="585084" spans="68:68" customFormat="1">
      <c r="BP585084" s="90"/>
    </row>
    <row r="585085" spans="68:68" customFormat="1">
      <c r="BP585085" s="90"/>
    </row>
    <row r="585086" spans="68:68" customFormat="1">
      <c r="BP585086" s="90"/>
    </row>
    <row r="585087" spans="68:68" customFormat="1">
      <c r="BP585087" s="90"/>
    </row>
    <row r="585088" spans="68:68" customFormat="1">
      <c r="BP585088" s="90"/>
    </row>
    <row r="585089" spans="68:68" customFormat="1">
      <c r="BP585089" s="90"/>
    </row>
    <row r="585090" spans="68:68" customFormat="1">
      <c r="BP585090" s="90"/>
    </row>
    <row r="585091" spans="68:68" customFormat="1">
      <c r="BP585091" s="90"/>
    </row>
    <row r="585092" spans="68:68" customFormat="1">
      <c r="BP585092" s="90"/>
    </row>
    <row r="585093" spans="68:68" customFormat="1">
      <c r="BP585093" s="90"/>
    </row>
    <row r="585094" spans="68:68" customFormat="1">
      <c r="BP585094" s="90"/>
    </row>
    <row r="585095" spans="68:68" customFormat="1">
      <c r="BP585095" s="90"/>
    </row>
    <row r="585096" spans="68:68" customFormat="1">
      <c r="BP585096" s="90"/>
    </row>
    <row r="585097" spans="68:68" customFormat="1">
      <c r="BP585097" s="90"/>
    </row>
    <row r="585098" spans="68:68" customFormat="1">
      <c r="BP585098" s="90"/>
    </row>
    <row r="585099" spans="68:68" customFormat="1">
      <c r="BP585099" s="90"/>
    </row>
    <row r="585100" spans="68:68" customFormat="1">
      <c r="BP585100" s="90"/>
    </row>
    <row r="585101" spans="68:68" customFormat="1">
      <c r="BP585101" s="90"/>
    </row>
    <row r="585102" spans="68:68" customFormat="1">
      <c r="BP585102" s="90"/>
    </row>
    <row r="585103" spans="68:68" customFormat="1">
      <c r="BP585103" s="90"/>
    </row>
    <row r="585104" spans="68:68" customFormat="1">
      <c r="BP585104" s="90"/>
    </row>
    <row r="585105" spans="68:68" customFormat="1">
      <c r="BP585105" s="90"/>
    </row>
    <row r="585106" spans="68:68" customFormat="1">
      <c r="BP585106" s="90"/>
    </row>
    <row r="585107" spans="68:68" customFormat="1">
      <c r="BP585107" s="90"/>
    </row>
    <row r="585108" spans="68:68" customFormat="1">
      <c r="BP585108" s="90"/>
    </row>
    <row r="585109" spans="68:68" customFormat="1">
      <c r="BP585109" s="90"/>
    </row>
    <row r="585110" spans="68:68" customFormat="1">
      <c r="BP585110" s="90"/>
    </row>
    <row r="585111" spans="68:68" customFormat="1">
      <c r="BP585111" s="90"/>
    </row>
    <row r="585112" spans="68:68" customFormat="1">
      <c r="BP585112" s="90"/>
    </row>
    <row r="585113" spans="68:68" customFormat="1">
      <c r="BP585113" s="90"/>
    </row>
    <row r="585114" spans="68:68" customFormat="1">
      <c r="BP585114" s="90"/>
    </row>
    <row r="585115" spans="68:68" customFormat="1">
      <c r="BP585115" s="90"/>
    </row>
    <row r="585116" spans="68:68" customFormat="1">
      <c r="BP585116" s="90"/>
    </row>
    <row r="585117" spans="68:68" customFormat="1">
      <c r="BP585117" s="90"/>
    </row>
    <row r="585118" spans="68:68" customFormat="1">
      <c r="BP585118" s="90"/>
    </row>
    <row r="585119" spans="68:68" customFormat="1">
      <c r="BP585119" s="90"/>
    </row>
    <row r="585120" spans="68:68" customFormat="1">
      <c r="BP585120" s="90"/>
    </row>
    <row r="585121" spans="68:68" customFormat="1">
      <c r="BP585121" s="90"/>
    </row>
    <row r="585122" spans="68:68" customFormat="1">
      <c r="BP585122" s="90"/>
    </row>
    <row r="585123" spans="68:68" customFormat="1">
      <c r="BP585123" s="90"/>
    </row>
    <row r="585124" spans="68:68" customFormat="1">
      <c r="BP585124" s="90"/>
    </row>
    <row r="585125" spans="68:68" customFormat="1">
      <c r="BP585125" s="90"/>
    </row>
    <row r="585126" spans="68:68" customFormat="1">
      <c r="BP585126" s="90"/>
    </row>
    <row r="585127" spans="68:68" customFormat="1">
      <c r="BP585127" s="90"/>
    </row>
    <row r="585128" spans="68:68" customFormat="1">
      <c r="BP585128" s="90"/>
    </row>
    <row r="585129" spans="68:68" customFormat="1">
      <c r="BP585129" s="90"/>
    </row>
    <row r="585130" spans="68:68" customFormat="1">
      <c r="BP585130" s="90"/>
    </row>
    <row r="585131" spans="68:68" customFormat="1">
      <c r="BP585131" s="90"/>
    </row>
    <row r="585132" spans="68:68" customFormat="1">
      <c r="BP585132" s="90"/>
    </row>
    <row r="585133" spans="68:68" customFormat="1">
      <c r="BP585133" s="90"/>
    </row>
    <row r="585134" spans="68:68" customFormat="1">
      <c r="BP585134" s="90"/>
    </row>
    <row r="585135" spans="68:68" customFormat="1">
      <c r="BP585135" s="90"/>
    </row>
    <row r="585136" spans="68:68" customFormat="1">
      <c r="BP585136" s="90"/>
    </row>
    <row r="585137" spans="68:68" customFormat="1">
      <c r="BP585137" s="90"/>
    </row>
    <row r="585138" spans="68:68" customFormat="1">
      <c r="BP585138" s="90"/>
    </row>
    <row r="585139" spans="68:68" customFormat="1">
      <c r="BP585139" s="90"/>
    </row>
    <row r="585140" spans="68:68" customFormat="1">
      <c r="BP585140" s="90"/>
    </row>
    <row r="585141" spans="68:68" customFormat="1">
      <c r="BP585141" s="90"/>
    </row>
    <row r="585142" spans="68:68" customFormat="1">
      <c r="BP585142" s="90"/>
    </row>
    <row r="585143" spans="68:68" customFormat="1">
      <c r="BP585143" s="90"/>
    </row>
    <row r="585144" spans="68:68" customFormat="1">
      <c r="BP585144" s="90"/>
    </row>
    <row r="585145" spans="68:68" customFormat="1">
      <c r="BP585145" s="90"/>
    </row>
    <row r="585146" spans="68:68" customFormat="1">
      <c r="BP585146" s="90"/>
    </row>
    <row r="585147" spans="68:68" customFormat="1">
      <c r="BP585147" s="90"/>
    </row>
    <row r="585148" spans="68:68" customFormat="1">
      <c r="BP585148" s="90"/>
    </row>
    <row r="585149" spans="68:68" customFormat="1">
      <c r="BP585149" s="90"/>
    </row>
    <row r="585150" spans="68:68" customFormat="1">
      <c r="BP585150" s="90"/>
    </row>
    <row r="585151" spans="68:68" customFormat="1">
      <c r="BP585151" s="90"/>
    </row>
    <row r="585152" spans="68:68" customFormat="1">
      <c r="BP585152" s="90"/>
    </row>
    <row r="585153" spans="68:68" customFormat="1">
      <c r="BP585153" s="90"/>
    </row>
    <row r="585154" spans="68:68" customFormat="1">
      <c r="BP585154" s="90"/>
    </row>
    <row r="585155" spans="68:68" customFormat="1">
      <c r="BP585155" s="90"/>
    </row>
    <row r="585156" spans="68:68" customFormat="1">
      <c r="BP585156" s="90"/>
    </row>
    <row r="585157" spans="68:68" customFormat="1">
      <c r="BP585157" s="90"/>
    </row>
    <row r="585158" spans="68:68" customFormat="1">
      <c r="BP585158" s="90"/>
    </row>
    <row r="585159" spans="68:68" customFormat="1">
      <c r="BP585159" s="90"/>
    </row>
    <row r="585160" spans="68:68" customFormat="1">
      <c r="BP585160" s="90"/>
    </row>
    <row r="585161" spans="68:68" customFormat="1">
      <c r="BP585161" s="90"/>
    </row>
    <row r="585162" spans="68:68" customFormat="1">
      <c r="BP585162" s="90"/>
    </row>
    <row r="585163" spans="68:68" customFormat="1">
      <c r="BP585163" s="90"/>
    </row>
    <row r="585164" spans="68:68" customFormat="1">
      <c r="BP585164" s="90"/>
    </row>
    <row r="585165" spans="68:68" customFormat="1">
      <c r="BP585165" s="90"/>
    </row>
    <row r="585166" spans="68:68" customFormat="1">
      <c r="BP585166" s="90"/>
    </row>
    <row r="585167" spans="68:68" customFormat="1">
      <c r="BP585167" s="90"/>
    </row>
    <row r="585168" spans="68:68" customFormat="1">
      <c r="BP585168" s="90"/>
    </row>
    <row r="585169" spans="68:68" customFormat="1">
      <c r="BP585169" s="90"/>
    </row>
    <row r="585170" spans="68:68" customFormat="1">
      <c r="BP585170" s="90"/>
    </row>
    <row r="585171" spans="68:68" customFormat="1">
      <c r="BP585171" s="90"/>
    </row>
    <row r="585172" spans="68:68" customFormat="1">
      <c r="BP585172" s="90"/>
    </row>
    <row r="585173" spans="68:68" customFormat="1">
      <c r="BP585173" s="90"/>
    </row>
    <row r="585174" spans="68:68" customFormat="1">
      <c r="BP585174" s="90"/>
    </row>
    <row r="585175" spans="68:68" customFormat="1">
      <c r="BP585175" s="90"/>
    </row>
    <row r="585176" spans="68:68" customFormat="1">
      <c r="BP585176" s="90"/>
    </row>
    <row r="585177" spans="68:68" customFormat="1">
      <c r="BP585177" s="90"/>
    </row>
    <row r="585178" spans="68:68" customFormat="1">
      <c r="BP585178" s="90"/>
    </row>
    <row r="585179" spans="68:68" customFormat="1">
      <c r="BP585179" s="90"/>
    </row>
    <row r="585180" spans="68:68" customFormat="1">
      <c r="BP585180" s="90"/>
    </row>
    <row r="585181" spans="68:68" customFormat="1">
      <c r="BP585181" s="90"/>
    </row>
    <row r="585182" spans="68:68" customFormat="1">
      <c r="BP585182" s="90"/>
    </row>
    <row r="585183" spans="68:68" customFormat="1">
      <c r="BP585183" s="90"/>
    </row>
    <row r="585184" spans="68:68" customFormat="1">
      <c r="BP585184" s="90"/>
    </row>
    <row r="585185" spans="68:68" customFormat="1">
      <c r="BP585185" s="90"/>
    </row>
    <row r="585186" spans="68:68" customFormat="1">
      <c r="BP585186" s="90"/>
    </row>
    <row r="585187" spans="68:68" customFormat="1">
      <c r="BP585187" s="90"/>
    </row>
    <row r="585188" spans="68:68" customFormat="1">
      <c r="BP585188" s="90"/>
    </row>
    <row r="585189" spans="68:68" customFormat="1">
      <c r="BP585189" s="90"/>
    </row>
    <row r="585190" spans="68:68" customFormat="1">
      <c r="BP585190" s="90"/>
    </row>
    <row r="585191" spans="68:68" customFormat="1">
      <c r="BP585191" s="90"/>
    </row>
    <row r="585192" spans="68:68" customFormat="1">
      <c r="BP585192" s="90"/>
    </row>
    <row r="585193" spans="68:68" customFormat="1">
      <c r="BP585193" s="90"/>
    </row>
    <row r="585194" spans="68:68" customFormat="1">
      <c r="BP585194" s="90"/>
    </row>
    <row r="585195" spans="68:68" customFormat="1">
      <c r="BP585195" s="90"/>
    </row>
    <row r="585196" spans="68:68" customFormat="1">
      <c r="BP585196" s="90"/>
    </row>
    <row r="585197" spans="68:68" customFormat="1">
      <c r="BP585197" s="90"/>
    </row>
    <row r="585198" spans="68:68" customFormat="1">
      <c r="BP585198" s="90"/>
    </row>
    <row r="585199" spans="68:68" customFormat="1">
      <c r="BP585199" s="90"/>
    </row>
    <row r="585200" spans="68:68" customFormat="1">
      <c r="BP585200" s="90"/>
    </row>
    <row r="585201" spans="68:68" customFormat="1">
      <c r="BP585201" s="90"/>
    </row>
    <row r="585202" spans="68:68" customFormat="1">
      <c r="BP585202" s="90"/>
    </row>
    <row r="585203" spans="68:68" customFormat="1">
      <c r="BP585203" s="90"/>
    </row>
    <row r="585204" spans="68:68" customFormat="1">
      <c r="BP585204" s="90"/>
    </row>
    <row r="585205" spans="68:68" customFormat="1">
      <c r="BP585205" s="90"/>
    </row>
    <row r="585206" spans="68:68" customFormat="1">
      <c r="BP585206" s="90"/>
    </row>
    <row r="585207" spans="68:68" customFormat="1">
      <c r="BP585207" s="90"/>
    </row>
    <row r="585208" spans="68:68" customFormat="1">
      <c r="BP585208" s="90"/>
    </row>
    <row r="585209" spans="68:68" customFormat="1">
      <c r="BP585209" s="90"/>
    </row>
    <row r="585210" spans="68:68" customFormat="1">
      <c r="BP585210" s="90"/>
    </row>
    <row r="585211" spans="68:68" customFormat="1">
      <c r="BP585211" s="90"/>
    </row>
    <row r="585212" spans="68:68" customFormat="1">
      <c r="BP585212" s="90"/>
    </row>
    <row r="585213" spans="68:68" customFormat="1">
      <c r="BP585213" s="90"/>
    </row>
    <row r="585214" spans="68:68" customFormat="1">
      <c r="BP585214" s="90"/>
    </row>
    <row r="585215" spans="68:68" customFormat="1">
      <c r="BP585215" s="90"/>
    </row>
    <row r="585216" spans="68:68" customFormat="1">
      <c r="BP585216" s="90"/>
    </row>
    <row r="585217" spans="68:68" customFormat="1">
      <c r="BP585217" s="90"/>
    </row>
    <row r="585218" spans="68:68" customFormat="1">
      <c r="BP585218" s="90"/>
    </row>
    <row r="585219" spans="68:68" customFormat="1">
      <c r="BP585219" s="90"/>
    </row>
    <row r="585220" spans="68:68" customFormat="1">
      <c r="BP585220" s="90"/>
    </row>
    <row r="585221" spans="68:68" customFormat="1">
      <c r="BP585221" s="90"/>
    </row>
    <row r="585222" spans="68:68" customFormat="1">
      <c r="BP585222" s="90"/>
    </row>
    <row r="585223" spans="68:68" customFormat="1">
      <c r="BP585223" s="90"/>
    </row>
    <row r="585224" spans="68:68" customFormat="1">
      <c r="BP585224" s="90"/>
    </row>
    <row r="585225" spans="68:68" customFormat="1">
      <c r="BP585225" s="90"/>
    </row>
    <row r="585226" spans="68:68" customFormat="1">
      <c r="BP585226" s="90"/>
    </row>
    <row r="585227" spans="68:68" customFormat="1">
      <c r="BP585227" s="90"/>
    </row>
    <row r="585228" spans="68:68" customFormat="1">
      <c r="BP585228" s="90"/>
    </row>
    <row r="585229" spans="68:68" customFormat="1">
      <c r="BP585229" s="90"/>
    </row>
    <row r="585230" spans="68:68" customFormat="1">
      <c r="BP585230" s="90"/>
    </row>
    <row r="585231" spans="68:68" customFormat="1">
      <c r="BP585231" s="90"/>
    </row>
    <row r="585232" spans="68:68" customFormat="1">
      <c r="BP585232" s="90"/>
    </row>
    <row r="585233" spans="68:68" customFormat="1">
      <c r="BP585233" s="90"/>
    </row>
    <row r="585234" spans="68:68" customFormat="1">
      <c r="BP585234" s="90"/>
    </row>
    <row r="585235" spans="68:68" customFormat="1">
      <c r="BP585235" s="90"/>
    </row>
    <row r="585236" spans="68:68" customFormat="1">
      <c r="BP585236" s="90"/>
    </row>
    <row r="585237" spans="68:68" customFormat="1">
      <c r="BP585237" s="90"/>
    </row>
    <row r="585238" spans="68:68" customFormat="1">
      <c r="BP585238" s="90"/>
    </row>
    <row r="585239" spans="68:68" customFormat="1">
      <c r="BP585239" s="90"/>
    </row>
    <row r="585240" spans="68:68" customFormat="1">
      <c r="BP585240" s="90"/>
    </row>
    <row r="585241" spans="68:68" customFormat="1">
      <c r="BP585241" s="90"/>
    </row>
    <row r="585242" spans="68:68" customFormat="1">
      <c r="BP585242" s="90"/>
    </row>
    <row r="585243" spans="68:68" customFormat="1">
      <c r="BP585243" s="90"/>
    </row>
    <row r="585244" spans="68:68" customFormat="1">
      <c r="BP585244" s="90"/>
    </row>
    <row r="585245" spans="68:68" customFormat="1">
      <c r="BP585245" s="90"/>
    </row>
    <row r="585246" spans="68:68" customFormat="1">
      <c r="BP585246" s="90"/>
    </row>
    <row r="585247" spans="68:68" customFormat="1">
      <c r="BP585247" s="90"/>
    </row>
    <row r="585248" spans="68:68" customFormat="1">
      <c r="BP585248" s="90"/>
    </row>
    <row r="585249" spans="68:68" customFormat="1">
      <c r="BP585249" s="90"/>
    </row>
    <row r="585250" spans="68:68" customFormat="1">
      <c r="BP585250" s="90"/>
    </row>
    <row r="585251" spans="68:68" customFormat="1">
      <c r="BP585251" s="90"/>
    </row>
    <row r="585252" spans="68:68" customFormat="1">
      <c r="BP585252" s="90"/>
    </row>
    <row r="585253" spans="68:68" customFormat="1">
      <c r="BP585253" s="90"/>
    </row>
    <row r="585254" spans="68:68" customFormat="1">
      <c r="BP585254" s="90"/>
    </row>
    <row r="585255" spans="68:68" customFormat="1">
      <c r="BP585255" s="90"/>
    </row>
    <row r="585256" spans="68:68" customFormat="1">
      <c r="BP585256" s="90"/>
    </row>
    <row r="585257" spans="68:68" customFormat="1">
      <c r="BP585257" s="90"/>
    </row>
    <row r="585258" spans="68:68" customFormat="1">
      <c r="BP585258" s="90"/>
    </row>
    <row r="585259" spans="68:68" customFormat="1">
      <c r="BP585259" s="90"/>
    </row>
    <row r="585260" spans="68:68" customFormat="1">
      <c r="BP585260" s="90"/>
    </row>
    <row r="585261" spans="68:68" customFormat="1">
      <c r="BP585261" s="90"/>
    </row>
    <row r="585262" spans="68:68" customFormat="1">
      <c r="BP585262" s="90"/>
    </row>
    <row r="585263" spans="68:68" customFormat="1">
      <c r="BP585263" s="90"/>
    </row>
    <row r="585264" spans="68:68" customFormat="1">
      <c r="BP585264" s="90"/>
    </row>
    <row r="585265" spans="68:68" customFormat="1">
      <c r="BP585265" s="90"/>
    </row>
    <row r="585266" spans="68:68" customFormat="1">
      <c r="BP585266" s="90"/>
    </row>
    <row r="585267" spans="68:68" customFormat="1">
      <c r="BP585267" s="90"/>
    </row>
    <row r="585268" spans="68:68" customFormat="1">
      <c r="BP585268" s="90"/>
    </row>
    <row r="585269" spans="68:68" customFormat="1">
      <c r="BP585269" s="90"/>
    </row>
    <row r="585270" spans="68:68" customFormat="1">
      <c r="BP585270" s="90"/>
    </row>
    <row r="585271" spans="68:68" customFormat="1">
      <c r="BP585271" s="90"/>
    </row>
    <row r="585272" spans="68:68" customFormat="1">
      <c r="BP585272" s="90"/>
    </row>
    <row r="585273" spans="68:68" customFormat="1">
      <c r="BP585273" s="90"/>
    </row>
    <row r="585274" spans="68:68" customFormat="1">
      <c r="BP585274" s="90"/>
    </row>
    <row r="585275" spans="68:68" customFormat="1">
      <c r="BP585275" s="90"/>
    </row>
    <row r="585276" spans="68:68" customFormat="1">
      <c r="BP585276" s="90"/>
    </row>
    <row r="585277" spans="68:68" customFormat="1">
      <c r="BP585277" s="90"/>
    </row>
    <row r="585278" spans="68:68" customFormat="1">
      <c r="BP585278" s="90"/>
    </row>
    <row r="585279" spans="68:68" customFormat="1">
      <c r="BP585279" s="90"/>
    </row>
    <row r="585280" spans="68:68" customFormat="1">
      <c r="BP585280" s="90"/>
    </row>
    <row r="585281" spans="68:68" customFormat="1">
      <c r="BP585281" s="90"/>
    </row>
    <row r="585282" spans="68:68" customFormat="1">
      <c r="BP585282" s="90"/>
    </row>
    <row r="585283" spans="68:68" customFormat="1">
      <c r="BP585283" s="90"/>
    </row>
    <row r="585284" spans="68:68" customFormat="1">
      <c r="BP585284" s="90"/>
    </row>
    <row r="585285" spans="68:68" customFormat="1">
      <c r="BP585285" s="90"/>
    </row>
    <row r="585286" spans="68:68" customFormat="1">
      <c r="BP585286" s="90"/>
    </row>
    <row r="585287" spans="68:68" customFormat="1">
      <c r="BP585287" s="90"/>
    </row>
    <row r="585288" spans="68:68" customFormat="1">
      <c r="BP585288" s="90"/>
    </row>
    <row r="585289" spans="68:68" customFormat="1">
      <c r="BP585289" s="90"/>
    </row>
    <row r="585290" spans="68:68" customFormat="1">
      <c r="BP585290" s="90"/>
    </row>
    <row r="585291" spans="68:68" customFormat="1">
      <c r="BP585291" s="90"/>
    </row>
    <row r="585292" spans="68:68" customFormat="1">
      <c r="BP585292" s="90"/>
    </row>
    <row r="585293" spans="68:68" customFormat="1">
      <c r="BP585293" s="90"/>
    </row>
    <row r="585294" spans="68:68" customFormat="1">
      <c r="BP585294" s="90"/>
    </row>
    <row r="585295" spans="68:68" customFormat="1">
      <c r="BP585295" s="90"/>
    </row>
    <row r="585296" spans="68:68" customFormat="1">
      <c r="BP585296" s="90"/>
    </row>
    <row r="585297" spans="68:68" customFormat="1">
      <c r="BP585297" s="90"/>
    </row>
    <row r="585298" spans="68:68" customFormat="1">
      <c r="BP585298" s="90"/>
    </row>
    <row r="585299" spans="68:68" customFormat="1">
      <c r="BP585299" s="90"/>
    </row>
    <row r="585300" spans="68:68" customFormat="1">
      <c r="BP585300" s="90"/>
    </row>
    <row r="585301" spans="68:68" customFormat="1">
      <c r="BP585301" s="90"/>
    </row>
    <row r="585302" spans="68:68" customFormat="1">
      <c r="BP585302" s="90"/>
    </row>
    <row r="585303" spans="68:68" customFormat="1">
      <c r="BP585303" s="90"/>
    </row>
    <row r="585304" spans="68:68" customFormat="1">
      <c r="BP585304" s="90"/>
    </row>
    <row r="585305" spans="68:68" customFormat="1">
      <c r="BP585305" s="90"/>
    </row>
    <row r="585306" spans="68:68" customFormat="1">
      <c r="BP585306" s="90"/>
    </row>
    <row r="585307" spans="68:68" customFormat="1">
      <c r="BP585307" s="90"/>
    </row>
    <row r="585308" spans="68:68" customFormat="1">
      <c r="BP585308" s="90"/>
    </row>
    <row r="585309" spans="68:68" customFormat="1">
      <c r="BP585309" s="90"/>
    </row>
    <row r="585310" spans="68:68" customFormat="1">
      <c r="BP585310" s="90"/>
    </row>
    <row r="585311" spans="68:68" customFormat="1">
      <c r="BP585311" s="90"/>
    </row>
    <row r="585312" spans="68:68" customFormat="1">
      <c r="BP585312" s="90"/>
    </row>
    <row r="585313" spans="68:68" customFormat="1">
      <c r="BP585313" s="90"/>
    </row>
    <row r="585314" spans="68:68" customFormat="1">
      <c r="BP585314" s="90"/>
    </row>
    <row r="585315" spans="68:68" customFormat="1">
      <c r="BP585315" s="90"/>
    </row>
    <row r="585316" spans="68:68" customFormat="1">
      <c r="BP585316" s="90"/>
    </row>
    <row r="585317" spans="68:68" customFormat="1">
      <c r="BP585317" s="90"/>
    </row>
    <row r="585318" spans="68:68" customFormat="1">
      <c r="BP585318" s="90"/>
    </row>
    <row r="585319" spans="68:68" customFormat="1">
      <c r="BP585319" s="90"/>
    </row>
    <row r="585320" spans="68:68" customFormat="1">
      <c r="BP585320" s="90"/>
    </row>
    <row r="585321" spans="68:68" customFormat="1">
      <c r="BP585321" s="90"/>
    </row>
    <row r="585322" spans="68:68" customFormat="1">
      <c r="BP585322" s="90"/>
    </row>
    <row r="585323" spans="68:68" customFormat="1">
      <c r="BP585323" s="90"/>
    </row>
    <row r="585324" spans="68:68" customFormat="1">
      <c r="BP585324" s="90"/>
    </row>
    <row r="585325" spans="68:68" customFormat="1">
      <c r="BP585325" s="90"/>
    </row>
    <row r="585326" spans="68:68" customFormat="1">
      <c r="BP585326" s="90"/>
    </row>
    <row r="585327" spans="68:68" customFormat="1">
      <c r="BP585327" s="90"/>
    </row>
    <row r="585328" spans="68:68" customFormat="1">
      <c r="BP585328" s="90"/>
    </row>
    <row r="585329" spans="68:68" customFormat="1">
      <c r="BP585329" s="90"/>
    </row>
    <row r="585330" spans="68:68" customFormat="1">
      <c r="BP585330" s="90"/>
    </row>
    <row r="585331" spans="68:68" customFormat="1">
      <c r="BP585331" s="90"/>
    </row>
    <row r="585332" spans="68:68" customFormat="1">
      <c r="BP585332" s="90"/>
    </row>
    <row r="585333" spans="68:68" customFormat="1">
      <c r="BP585333" s="90"/>
    </row>
    <row r="585334" spans="68:68" customFormat="1">
      <c r="BP585334" s="90"/>
    </row>
    <row r="585335" spans="68:68" customFormat="1">
      <c r="BP585335" s="90"/>
    </row>
    <row r="585336" spans="68:68" customFormat="1">
      <c r="BP585336" s="90"/>
    </row>
    <row r="585337" spans="68:68" customFormat="1">
      <c r="BP585337" s="90"/>
    </row>
    <row r="585338" spans="68:68" customFormat="1">
      <c r="BP585338" s="90"/>
    </row>
    <row r="585339" spans="68:68" customFormat="1">
      <c r="BP585339" s="90"/>
    </row>
    <row r="585340" spans="68:68" customFormat="1">
      <c r="BP585340" s="90"/>
    </row>
    <row r="585341" spans="68:68" customFormat="1">
      <c r="BP585341" s="90"/>
    </row>
    <row r="585342" spans="68:68" customFormat="1">
      <c r="BP585342" s="90"/>
    </row>
    <row r="585343" spans="68:68" customFormat="1">
      <c r="BP585343" s="90"/>
    </row>
    <row r="585344" spans="68:68" customFormat="1">
      <c r="BP585344" s="90"/>
    </row>
    <row r="585345" spans="68:68" customFormat="1">
      <c r="BP585345" s="90"/>
    </row>
    <row r="585346" spans="68:68" customFormat="1">
      <c r="BP585346" s="90"/>
    </row>
    <row r="585347" spans="68:68" customFormat="1">
      <c r="BP585347" s="90"/>
    </row>
    <row r="585348" spans="68:68" customFormat="1">
      <c r="BP585348" s="90"/>
    </row>
    <row r="585349" spans="68:68" customFormat="1">
      <c r="BP585349" s="90"/>
    </row>
    <row r="585350" spans="68:68" customFormat="1">
      <c r="BP585350" s="90"/>
    </row>
    <row r="585351" spans="68:68" customFormat="1">
      <c r="BP585351" s="90"/>
    </row>
    <row r="585352" spans="68:68" customFormat="1">
      <c r="BP585352" s="90"/>
    </row>
    <row r="585353" spans="68:68" customFormat="1">
      <c r="BP585353" s="90"/>
    </row>
    <row r="585354" spans="68:68" customFormat="1">
      <c r="BP585354" s="90"/>
    </row>
    <row r="585355" spans="68:68" customFormat="1">
      <c r="BP585355" s="90"/>
    </row>
    <row r="585356" spans="68:68" customFormat="1">
      <c r="BP585356" s="90"/>
    </row>
    <row r="585357" spans="68:68" customFormat="1">
      <c r="BP585357" s="90"/>
    </row>
    <row r="585358" spans="68:68" customFormat="1">
      <c r="BP585358" s="90"/>
    </row>
    <row r="585359" spans="68:68" customFormat="1">
      <c r="BP585359" s="90"/>
    </row>
    <row r="585360" spans="68:68" customFormat="1">
      <c r="BP585360" s="90"/>
    </row>
    <row r="585361" spans="68:68" customFormat="1">
      <c r="BP585361" s="90"/>
    </row>
    <row r="585362" spans="68:68" customFormat="1">
      <c r="BP585362" s="90"/>
    </row>
    <row r="585363" spans="68:68" customFormat="1">
      <c r="BP585363" s="90"/>
    </row>
    <row r="585364" spans="68:68" customFormat="1">
      <c r="BP585364" s="90"/>
    </row>
    <row r="585365" spans="68:68" customFormat="1">
      <c r="BP585365" s="90"/>
    </row>
    <row r="585366" spans="68:68" customFormat="1">
      <c r="BP585366" s="90"/>
    </row>
    <row r="585367" spans="68:68" customFormat="1">
      <c r="BP585367" s="90"/>
    </row>
    <row r="585368" spans="68:68" customFormat="1">
      <c r="BP585368" s="90"/>
    </row>
    <row r="585369" spans="68:68" customFormat="1">
      <c r="BP585369" s="90"/>
    </row>
    <row r="585370" spans="68:68" customFormat="1">
      <c r="BP585370" s="90"/>
    </row>
    <row r="585371" spans="68:68" customFormat="1">
      <c r="BP585371" s="90"/>
    </row>
    <row r="585372" spans="68:68" customFormat="1">
      <c r="BP585372" s="90"/>
    </row>
    <row r="585373" spans="68:68" customFormat="1">
      <c r="BP585373" s="90"/>
    </row>
    <row r="585374" spans="68:68" customFormat="1">
      <c r="BP585374" s="90"/>
    </row>
    <row r="585375" spans="68:68" customFormat="1">
      <c r="BP585375" s="90"/>
    </row>
    <row r="585376" spans="68:68" customFormat="1">
      <c r="BP585376" s="90"/>
    </row>
    <row r="585377" spans="68:68" customFormat="1">
      <c r="BP585377" s="90"/>
    </row>
    <row r="585378" spans="68:68" customFormat="1">
      <c r="BP585378" s="90"/>
    </row>
    <row r="585379" spans="68:68" customFormat="1">
      <c r="BP585379" s="90"/>
    </row>
    <row r="585380" spans="68:68" customFormat="1">
      <c r="BP585380" s="90"/>
    </row>
    <row r="585381" spans="68:68" customFormat="1">
      <c r="BP585381" s="90"/>
    </row>
    <row r="585382" spans="68:68" customFormat="1">
      <c r="BP585382" s="90"/>
    </row>
    <row r="585383" spans="68:68" customFormat="1">
      <c r="BP585383" s="90"/>
    </row>
    <row r="585384" spans="68:68" customFormat="1">
      <c r="BP585384" s="90"/>
    </row>
    <row r="585385" spans="68:68" customFormat="1">
      <c r="BP585385" s="90"/>
    </row>
    <row r="585386" spans="68:68" customFormat="1">
      <c r="BP585386" s="90"/>
    </row>
    <row r="585387" spans="68:68" customFormat="1">
      <c r="BP585387" s="90"/>
    </row>
    <row r="585388" spans="68:68" customFormat="1">
      <c r="BP585388" s="90"/>
    </row>
    <row r="585389" spans="68:68" customFormat="1">
      <c r="BP585389" s="90"/>
    </row>
    <row r="585390" spans="68:68" customFormat="1">
      <c r="BP585390" s="90"/>
    </row>
    <row r="585391" spans="68:68" customFormat="1">
      <c r="BP585391" s="90"/>
    </row>
    <row r="585392" spans="68:68" customFormat="1">
      <c r="BP585392" s="90"/>
    </row>
    <row r="585393" spans="68:68" customFormat="1">
      <c r="BP585393" s="90"/>
    </row>
    <row r="585394" spans="68:68" customFormat="1">
      <c r="BP585394" s="90"/>
    </row>
    <row r="585395" spans="68:68" customFormat="1">
      <c r="BP585395" s="90"/>
    </row>
    <row r="585396" spans="68:68" customFormat="1">
      <c r="BP585396" s="90"/>
    </row>
    <row r="585397" spans="68:68" customFormat="1">
      <c r="BP585397" s="90"/>
    </row>
    <row r="585398" spans="68:68" customFormat="1">
      <c r="BP585398" s="90"/>
    </row>
    <row r="585399" spans="68:68" customFormat="1">
      <c r="BP585399" s="90"/>
    </row>
    <row r="585400" spans="68:68" customFormat="1">
      <c r="BP585400" s="90"/>
    </row>
    <row r="585401" spans="68:68" customFormat="1">
      <c r="BP585401" s="90"/>
    </row>
    <row r="585402" spans="68:68" customFormat="1">
      <c r="BP585402" s="90"/>
    </row>
    <row r="585403" spans="68:68" customFormat="1">
      <c r="BP585403" s="90"/>
    </row>
    <row r="585404" spans="68:68" customFormat="1">
      <c r="BP585404" s="90"/>
    </row>
    <row r="585405" spans="68:68" customFormat="1">
      <c r="BP585405" s="90"/>
    </row>
    <row r="585406" spans="68:68" customFormat="1">
      <c r="BP585406" s="90"/>
    </row>
    <row r="585407" spans="68:68" customFormat="1">
      <c r="BP585407" s="90"/>
    </row>
    <row r="585408" spans="68:68" customFormat="1">
      <c r="BP585408" s="90"/>
    </row>
    <row r="585409" spans="68:68" customFormat="1">
      <c r="BP585409" s="90"/>
    </row>
    <row r="585410" spans="68:68" customFormat="1">
      <c r="BP585410" s="90"/>
    </row>
    <row r="585411" spans="68:68" customFormat="1">
      <c r="BP585411" s="90"/>
    </row>
    <row r="585412" spans="68:68" customFormat="1">
      <c r="BP585412" s="90"/>
    </row>
    <row r="585413" spans="68:68" customFormat="1">
      <c r="BP585413" s="90"/>
    </row>
    <row r="585414" spans="68:68" customFormat="1">
      <c r="BP585414" s="90"/>
    </row>
    <row r="585415" spans="68:68" customFormat="1">
      <c r="BP585415" s="90"/>
    </row>
    <row r="585416" spans="68:68" customFormat="1">
      <c r="BP585416" s="90"/>
    </row>
    <row r="585417" spans="68:68" customFormat="1">
      <c r="BP585417" s="90"/>
    </row>
    <row r="585418" spans="68:68" customFormat="1">
      <c r="BP585418" s="90"/>
    </row>
    <row r="585419" spans="68:68" customFormat="1">
      <c r="BP585419" s="90"/>
    </row>
    <row r="585420" spans="68:68" customFormat="1">
      <c r="BP585420" s="90"/>
    </row>
    <row r="585421" spans="68:68" customFormat="1">
      <c r="BP585421" s="90"/>
    </row>
    <row r="585422" spans="68:68" customFormat="1">
      <c r="BP585422" s="90"/>
    </row>
    <row r="585423" spans="68:68" customFormat="1">
      <c r="BP585423" s="90"/>
    </row>
    <row r="585424" spans="68:68" customFormat="1">
      <c r="BP585424" s="90"/>
    </row>
    <row r="585425" spans="68:68" customFormat="1">
      <c r="BP585425" s="90"/>
    </row>
    <row r="585426" spans="68:68" customFormat="1">
      <c r="BP585426" s="90"/>
    </row>
    <row r="585427" spans="68:68" customFormat="1">
      <c r="BP585427" s="90"/>
    </row>
    <row r="585428" spans="68:68" customFormat="1">
      <c r="BP585428" s="90"/>
    </row>
    <row r="585429" spans="68:68" customFormat="1">
      <c r="BP585429" s="90"/>
    </row>
    <row r="585430" spans="68:68" customFormat="1">
      <c r="BP585430" s="90"/>
    </row>
    <row r="585431" spans="68:68" customFormat="1">
      <c r="BP585431" s="90"/>
    </row>
    <row r="585432" spans="68:68" customFormat="1">
      <c r="BP585432" s="90"/>
    </row>
    <row r="585433" spans="68:68" customFormat="1">
      <c r="BP585433" s="90"/>
    </row>
    <row r="585434" spans="68:68" customFormat="1">
      <c r="BP585434" s="90"/>
    </row>
    <row r="585435" spans="68:68" customFormat="1">
      <c r="BP585435" s="90"/>
    </row>
    <row r="585436" spans="68:68" customFormat="1">
      <c r="BP585436" s="90"/>
    </row>
    <row r="585437" spans="68:68" customFormat="1">
      <c r="BP585437" s="90"/>
    </row>
    <row r="585438" spans="68:68" customFormat="1">
      <c r="BP585438" s="90"/>
    </row>
    <row r="585439" spans="68:68" customFormat="1">
      <c r="BP585439" s="90"/>
    </row>
    <row r="585440" spans="68:68" customFormat="1">
      <c r="BP585440" s="90"/>
    </row>
    <row r="585441" spans="68:68" customFormat="1">
      <c r="BP585441" s="90"/>
    </row>
    <row r="585442" spans="68:68" customFormat="1">
      <c r="BP585442" s="90"/>
    </row>
    <row r="585443" spans="68:68" customFormat="1">
      <c r="BP585443" s="90"/>
    </row>
    <row r="585444" spans="68:68" customFormat="1">
      <c r="BP585444" s="90"/>
    </row>
    <row r="585445" spans="68:68" customFormat="1">
      <c r="BP585445" s="90"/>
    </row>
    <row r="585446" spans="68:68" customFormat="1">
      <c r="BP585446" s="90"/>
    </row>
    <row r="585447" spans="68:68" customFormat="1">
      <c r="BP585447" s="90"/>
    </row>
    <row r="585448" spans="68:68" customFormat="1">
      <c r="BP585448" s="90"/>
    </row>
    <row r="585449" spans="68:68" customFormat="1">
      <c r="BP585449" s="90"/>
    </row>
    <row r="585450" spans="68:68" customFormat="1">
      <c r="BP585450" s="90"/>
    </row>
    <row r="585451" spans="68:68" customFormat="1">
      <c r="BP585451" s="90"/>
    </row>
    <row r="585452" spans="68:68" customFormat="1">
      <c r="BP585452" s="90"/>
    </row>
    <row r="585453" spans="68:68" customFormat="1">
      <c r="BP585453" s="90"/>
    </row>
    <row r="585454" spans="68:68" customFormat="1">
      <c r="BP585454" s="90"/>
    </row>
    <row r="585455" spans="68:68" customFormat="1">
      <c r="BP585455" s="90"/>
    </row>
    <row r="585456" spans="68:68" customFormat="1">
      <c r="BP585456" s="90"/>
    </row>
    <row r="585457" spans="68:68" customFormat="1">
      <c r="BP585457" s="90"/>
    </row>
    <row r="585458" spans="68:68" customFormat="1">
      <c r="BP585458" s="90"/>
    </row>
    <row r="585459" spans="68:68" customFormat="1">
      <c r="BP585459" s="90"/>
    </row>
    <row r="585460" spans="68:68" customFormat="1">
      <c r="BP585460" s="90"/>
    </row>
    <row r="585461" spans="68:68" customFormat="1">
      <c r="BP585461" s="90"/>
    </row>
    <row r="585462" spans="68:68" customFormat="1">
      <c r="BP585462" s="90"/>
    </row>
    <row r="585463" spans="68:68" customFormat="1">
      <c r="BP585463" s="90"/>
    </row>
    <row r="585464" spans="68:68" customFormat="1">
      <c r="BP585464" s="90"/>
    </row>
    <row r="585465" spans="68:68" customFormat="1">
      <c r="BP585465" s="90"/>
    </row>
    <row r="585466" spans="68:68" customFormat="1">
      <c r="BP585466" s="90"/>
    </row>
    <row r="585467" spans="68:68" customFormat="1">
      <c r="BP585467" s="90"/>
    </row>
    <row r="585468" spans="68:68" customFormat="1">
      <c r="BP585468" s="90"/>
    </row>
    <row r="585469" spans="68:68" customFormat="1">
      <c r="BP585469" s="90"/>
    </row>
    <row r="585470" spans="68:68" customFormat="1">
      <c r="BP585470" s="90"/>
    </row>
    <row r="585471" spans="68:68" customFormat="1">
      <c r="BP585471" s="90"/>
    </row>
    <row r="585472" spans="68:68" customFormat="1">
      <c r="BP585472" s="90"/>
    </row>
    <row r="585473" spans="68:68" customFormat="1">
      <c r="BP585473" s="90"/>
    </row>
    <row r="585474" spans="68:68" customFormat="1">
      <c r="BP585474" s="90"/>
    </row>
    <row r="585475" spans="68:68" customFormat="1">
      <c r="BP585475" s="90"/>
    </row>
    <row r="585476" spans="68:68" customFormat="1">
      <c r="BP585476" s="90"/>
    </row>
    <row r="585477" spans="68:68" customFormat="1">
      <c r="BP585477" s="90"/>
    </row>
    <row r="585478" spans="68:68" customFormat="1">
      <c r="BP585478" s="90"/>
    </row>
    <row r="585479" spans="68:68" customFormat="1">
      <c r="BP585479" s="90"/>
    </row>
    <row r="585480" spans="68:68" customFormat="1">
      <c r="BP585480" s="90"/>
    </row>
    <row r="585481" spans="68:68" customFormat="1">
      <c r="BP585481" s="90"/>
    </row>
    <row r="585482" spans="68:68" customFormat="1">
      <c r="BP585482" s="90"/>
    </row>
    <row r="585483" spans="68:68" customFormat="1">
      <c r="BP585483" s="90"/>
    </row>
    <row r="585484" spans="68:68" customFormat="1">
      <c r="BP585484" s="90"/>
    </row>
    <row r="585485" spans="68:68" customFormat="1">
      <c r="BP585485" s="90"/>
    </row>
    <row r="585486" spans="68:68" customFormat="1">
      <c r="BP585486" s="90"/>
    </row>
    <row r="585487" spans="68:68" customFormat="1">
      <c r="BP585487" s="90"/>
    </row>
    <row r="585488" spans="68:68" customFormat="1">
      <c r="BP585488" s="90"/>
    </row>
    <row r="585489" spans="68:68" customFormat="1">
      <c r="BP585489" s="90"/>
    </row>
    <row r="585490" spans="68:68" customFormat="1">
      <c r="BP585490" s="90"/>
    </row>
    <row r="585491" spans="68:68" customFormat="1">
      <c r="BP585491" s="90"/>
    </row>
    <row r="585492" spans="68:68" customFormat="1">
      <c r="BP585492" s="90"/>
    </row>
    <row r="585493" spans="68:68" customFormat="1">
      <c r="BP585493" s="90"/>
    </row>
    <row r="585494" spans="68:68" customFormat="1">
      <c r="BP585494" s="90"/>
    </row>
    <row r="585495" spans="68:68" customFormat="1">
      <c r="BP585495" s="90"/>
    </row>
    <row r="585496" spans="68:68" customFormat="1">
      <c r="BP585496" s="90"/>
    </row>
    <row r="585497" spans="68:68" customFormat="1">
      <c r="BP585497" s="90"/>
    </row>
    <row r="585498" spans="68:68" customFormat="1">
      <c r="BP585498" s="90"/>
    </row>
    <row r="585499" spans="68:68" customFormat="1">
      <c r="BP585499" s="90"/>
    </row>
    <row r="585500" spans="68:68" customFormat="1">
      <c r="BP585500" s="90"/>
    </row>
    <row r="585501" spans="68:68" customFormat="1">
      <c r="BP585501" s="90"/>
    </row>
    <row r="585502" spans="68:68" customFormat="1">
      <c r="BP585502" s="90"/>
    </row>
    <row r="585503" spans="68:68" customFormat="1">
      <c r="BP585503" s="90"/>
    </row>
    <row r="585504" spans="68:68" customFormat="1">
      <c r="BP585504" s="90"/>
    </row>
    <row r="585505" spans="68:68" customFormat="1">
      <c r="BP585505" s="90"/>
    </row>
    <row r="585506" spans="68:68" customFormat="1">
      <c r="BP585506" s="90"/>
    </row>
    <row r="585507" spans="68:68" customFormat="1">
      <c r="BP585507" s="90"/>
    </row>
    <row r="585508" spans="68:68" customFormat="1">
      <c r="BP585508" s="90"/>
    </row>
    <row r="585509" spans="68:68" customFormat="1">
      <c r="BP585509" s="90"/>
    </row>
    <row r="585510" spans="68:68" customFormat="1">
      <c r="BP585510" s="90"/>
    </row>
    <row r="585511" spans="68:68" customFormat="1">
      <c r="BP585511" s="90"/>
    </row>
    <row r="585512" spans="68:68" customFormat="1">
      <c r="BP585512" s="90"/>
    </row>
    <row r="585513" spans="68:68" customFormat="1">
      <c r="BP585513" s="90"/>
    </row>
    <row r="585514" spans="68:68" customFormat="1">
      <c r="BP585514" s="90"/>
    </row>
    <row r="585515" spans="68:68" customFormat="1">
      <c r="BP585515" s="90"/>
    </row>
    <row r="585516" spans="68:68" customFormat="1">
      <c r="BP585516" s="90"/>
    </row>
    <row r="585517" spans="68:68" customFormat="1">
      <c r="BP585517" s="90"/>
    </row>
    <row r="585518" spans="68:68" customFormat="1">
      <c r="BP585518" s="90"/>
    </row>
    <row r="585519" spans="68:68" customFormat="1">
      <c r="BP585519" s="90"/>
    </row>
    <row r="585520" spans="68:68" customFormat="1">
      <c r="BP585520" s="90"/>
    </row>
    <row r="585521" spans="68:68" customFormat="1">
      <c r="BP585521" s="90"/>
    </row>
    <row r="585522" spans="68:68" customFormat="1">
      <c r="BP585522" s="90"/>
    </row>
    <row r="585523" spans="68:68" customFormat="1">
      <c r="BP585523" s="90"/>
    </row>
    <row r="585524" spans="68:68" customFormat="1">
      <c r="BP585524" s="90"/>
    </row>
    <row r="585525" spans="68:68" customFormat="1">
      <c r="BP585525" s="90"/>
    </row>
    <row r="585526" spans="68:68" customFormat="1">
      <c r="BP585526" s="90"/>
    </row>
    <row r="585527" spans="68:68" customFormat="1">
      <c r="BP585527" s="90"/>
    </row>
    <row r="585528" spans="68:68" customFormat="1">
      <c r="BP585528" s="90"/>
    </row>
    <row r="585529" spans="68:68" customFormat="1">
      <c r="BP585529" s="90"/>
    </row>
    <row r="585530" spans="68:68" customFormat="1">
      <c r="BP585530" s="90"/>
    </row>
    <row r="585531" spans="68:68" customFormat="1">
      <c r="BP585531" s="90"/>
    </row>
    <row r="585532" spans="68:68" customFormat="1">
      <c r="BP585532" s="90"/>
    </row>
    <row r="585533" spans="68:68" customFormat="1">
      <c r="BP585533" s="90"/>
    </row>
    <row r="585534" spans="68:68" customFormat="1">
      <c r="BP585534" s="90"/>
    </row>
    <row r="585535" spans="68:68" customFormat="1">
      <c r="BP585535" s="90"/>
    </row>
    <row r="585536" spans="68:68" customFormat="1">
      <c r="BP585536" s="90"/>
    </row>
    <row r="585537" spans="68:68" customFormat="1">
      <c r="BP585537" s="90"/>
    </row>
    <row r="585538" spans="68:68" customFormat="1">
      <c r="BP585538" s="90"/>
    </row>
    <row r="585539" spans="68:68" customFormat="1">
      <c r="BP585539" s="90"/>
    </row>
    <row r="585540" spans="68:68" customFormat="1">
      <c r="BP585540" s="90"/>
    </row>
    <row r="585541" spans="68:68" customFormat="1">
      <c r="BP585541" s="90"/>
    </row>
    <row r="585542" spans="68:68" customFormat="1">
      <c r="BP585542" s="90"/>
    </row>
    <row r="585543" spans="68:68" customFormat="1">
      <c r="BP585543" s="90"/>
    </row>
    <row r="585544" spans="68:68" customFormat="1">
      <c r="BP585544" s="90"/>
    </row>
    <row r="585545" spans="68:68" customFormat="1">
      <c r="BP585545" s="90"/>
    </row>
    <row r="585546" spans="68:68" customFormat="1">
      <c r="BP585546" s="90"/>
    </row>
    <row r="585547" spans="68:68" customFormat="1">
      <c r="BP585547" s="90"/>
    </row>
    <row r="585548" spans="68:68" customFormat="1">
      <c r="BP585548" s="90"/>
    </row>
    <row r="585549" spans="68:68" customFormat="1">
      <c r="BP585549" s="90"/>
    </row>
    <row r="585550" spans="68:68" customFormat="1">
      <c r="BP585550" s="90"/>
    </row>
    <row r="585551" spans="68:68" customFormat="1">
      <c r="BP585551" s="90"/>
    </row>
    <row r="585552" spans="68:68" customFormat="1">
      <c r="BP585552" s="90"/>
    </row>
    <row r="585553" spans="68:68" customFormat="1">
      <c r="BP585553" s="90"/>
    </row>
    <row r="585554" spans="68:68" customFormat="1">
      <c r="BP585554" s="90"/>
    </row>
    <row r="585555" spans="68:68" customFormat="1">
      <c r="BP585555" s="90"/>
    </row>
    <row r="585556" spans="68:68" customFormat="1">
      <c r="BP585556" s="90"/>
    </row>
    <row r="585557" spans="68:68" customFormat="1">
      <c r="BP585557" s="90"/>
    </row>
    <row r="585558" spans="68:68" customFormat="1">
      <c r="BP585558" s="90"/>
    </row>
    <row r="585559" spans="68:68" customFormat="1">
      <c r="BP585559" s="90"/>
    </row>
    <row r="585560" spans="68:68" customFormat="1">
      <c r="BP585560" s="90"/>
    </row>
    <row r="585561" spans="68:68" customFormat="1">
      <c r="BP585561" s="90"/>
    </row>
    <row r="585562" spans="68:68" customFormat="1">
      <c r="BP585562" s="90"/>
    </row>
    <row r="585563" spans="68:68" customFormat="1">
      <c r="BP585563" s="90"/>
    </row>
    <row r="585564" spans="68:68" customFormat="1">
      <c r="BP585564" s="90"/>
    </row>
    <row r="585565" spans="68:68" customFormat="1">
      <c r="BP585565" s="90"/>
    </row>
    <row r="585566" spans="68:68" customFormat="1">
      <c r="BP585566" s="90"/>
    </row>
    <row r="585567" spans="68:68" customFormat="1">
      <c r="BP585567" s="90"/>
    </row>
    <row r="585568" spans="68:68" customFormat="1">
      <c r="BP585568" s="90"/>
    </row>
    <row r="585569" spans="68:68" customFormat="1">
      <c r="BP585569" s="90"/>
    </row>
    <row r="585570" spans="68:68" customFormat="1">
      <c r="BP585570" s="90"/>
    </row>
    <row r="585571" spans="68:68" customFormat="1">
      <c r="BP585571" s="90"/>
    </row>
    <row r="585572" spans="68:68" customFormat="1">
      <c r="BP585572" s="90"/>
    </row>
    <row r="585573" spans="68:68" customFormat="1">
      <c r="BP585573" s="90"/>
    </row>
    <row r="585574" spans="68:68" customFormat="1">
      <c r="BP585574" s="90"/>
    </row>
    <row r="585575" spans="68:68" customFormat="1">
      <c r="BP585575" s="90"/>
    </row>
    <row r="585576" spans="68:68" customFormat="1">
      <c r="BP585576" s="90"/>
    </row>
    <row r="585577" spans="68:68" customFormat="1">
      <c r="BP585577" s="90"/>
    </row>
    <row r="585578" spans="68:68" customFormat="1">
      <c r="BP585578" s="90"/>
    </row>
    <row r="585579" spans="68:68" customFormat="1">
      <c r="BP585579" s="90"/>
    </row>
    <row r="585580" spans="68:68" customFormat="1">
      <c r="BP585580" s="90"/>
    </row>
    <row r="585581" spans="68:68" customFormat="1">
      <c r="BP585581" s="90"/>
    </row>
    <row r="585582" spans="68:68" customFormat="1">
      <c r="BP585582" s="90"/>
    </row>
    <row r="585583" spans="68:68" customFormat="1">
      <c r="BP585583" s="90"/>
    </row>
    <row r="585584" spans="68:68" customFormat="1">
      <c r="BP585584" s="90"/>
    </row>
    <row r="585585" spans="68:68" customFormat="1">
      <c r="BP585585" s="90"/>
    </row>
    <row r="585586" spans="68:68" customFormat="1">
      <c r="BP585586" s="90"/>
    </row>
    <row r="585587" spans="68:68" customFormat="1">
      <c r="BP585587" s="90"/>
    </row>
    <row r="585588" spans="68:68" customFormat="1">
      <c r="BP585588" s="90"/>
    </row>
    <row r="585589" spans="68:68" customFormat="1">
      <c r="BP585589" s="90"/>
    </row>
    <row r="585590" spans="68:68" customFormat="1">
      <c r="BP585590" s="90"/>
    </row>
    <row r="585591" spans="68:68" customFormat="1">
      <c r="BP585591" s="90"/>
    </row>
    <row r="585592" spans="68:68" customFormat="1">
      <c r="BP585592" s="90"/>
    </row>
    <row r="585593" spans="68:68" customFormat="1">
      <c r="BP585593" s="90"/>
    </row>
    <row r="585594" spans="68:68" customFormat="1">
      <c r="BP585594" s="90"/>
    </row>
    <row r="585595" spans="68:68" customFormat="1">
      <c r="BP585595" s="90"/>
    </row>
    <row r="585596" spans="68:68" customFormat="1">
      <c r="BP585596" s="90"/>
    </row>
    <row r="585597" spans="68:68" customFormat="1">
      <c r="BP585597" s="90"/>
    </row>
    <row r="585598" spans="68:68" customFormat="1">
      <c r="BP585598" s="90"/>
    </row>
    <row r="585599" spans="68:68" customFormat="1">
      <c r="BP585599" s="90"/>
    </row>
    <row r="585600" spans="68:68" customFormat="1">
      <c r="BP585600" s="90"/>
    </row>
    <row r="585601" spans="68:68" customFormat="1">
      <c r="BP585601" s="90"/>
    </row>
    <row r="585602" spans="68:68" customFormat="1">
      <c r="BP585602" s="90"/>
    </row>
    <row r="585603" spans="68:68" customFormat="1">
      <c r="BP585603" s="90"/>
    </row>
    <row r="585604" spans="68:68" customFormat="1">
      <c r="BP585604" s="90"/>
    </row>
    <row r="585605" spans="68:68" customFormat="1">
      <c r="BP585605" s="90"/>
    </row>
    <row r="585606" spans="68:68" customFormat="1">
      <c r="BP585606" s="90"/>
    </row>
    <row r="585607" spans="68:68" customFormat="1">
      <c r="BP585607" s="90"/>
    </row>
    <row r="585608" spans="68:68" customFormat="1">
      <c r="BP585608" s="90"/>
    </row>
    <row r="585609" spans="68:68" customFormat="1">
      <c r="BP585609" s="90"/>
    </row>
    <row r="585610" spans="68:68" customFormat="1">
      <c r="BP585610" s="90"/>
    </row>
    <row r="585611" spans="68:68" customFormat="1">
      <c r="BP585611" s="90"/>
    </row>
    <row r="585612" spans="68:68" customFormat="1">
      <c r="BP585612" s="90"/>
    </row>
    <row r="585613" spans="68:68" customFormat="1">
      <c r="BP585613" s="90"/>
    </row>
    <row r="585614" spans="68:68" customFormat="1">
      <c r="BP585614" s="90"/>
    </row>
    <row r="585615" spans="68:68" customFormat="1">
      <c r="BP585615" s="90"/>
    </row>
    <row r="585616" spans="68:68" customFormat="1">
      <c r="BP585616" s="90"/>
    </row>
    <row r="585617" spans="68:68" customFormat="1">
      <c r="BP585617" s="90"/>
    </row>
    <row r="585618" spans="68:68" customFormat="1">
      <c r="BP585618" s="90"/>
    </row>
    <row r="585619" spans="68:68" customFormat="1">
      <c r="BP585619" s="90"/>
    </row>
    <row r="585620" spans="68:68" customFormat="1">
      <c r="BP585620" s="90"/>
    </row>
    <row r="585621" spans="68:68" customFormat="1">
      <c r="BP585621" s="90"/>
    </row>
    <row r="585622" spans="68:68" customFormat="1">
      <c r="BP585622" s="90"/>
    </row>
    <row r="585623" spans="68:68" customFormat="1">
      <c r="BP585623" s="90"/>
    </row>
    <row r="585624" spans="68:68" customFormat="1">
      <c r="BP585624" s="90"/>
    </row>
    <row r="585625" spans="68:68" customFormat="1">
      <c r="BP585625" s="90"/>
    </row>
    <row r="585626" spans="68:68" customFormat="1">
      <c r="BP585626" s="90"/>
    </row>
    <row r="585627" spans="68:68" customFormat="1">
      <c r="BP585627" s="90"/>
    </row>
    <row r="585628" spans="68:68" customFormat="1">
      <c r="BP585628" s="90"/>
    </row>
    <row r="585629" spans="68:68" customFormat="1">
      <c r="BP585629" s="90"/>
    </row>
    <row r="585630" spans="68:68" customFormat="1">
      <c r="BP585630" s="90"/>
    </row>
    <row r="585631" spans="68:68" customFormat="1">
      <c r="BP585631" s="90"/>
    </row>
    <row r="585632" spans="68:68" customFormat="1">
      <c r="BP585632" s="90"/>
    </row>
    <row r="585633" spans="68:68" customFormat="1">
      <c r="BP585633" s="90"/>
    </row>
    <row r="585634" spans="68:68" customFormat="1">
      <c r="BP585634" s="90"/>
    </row>
    <row r="585635" spans="68:68" customFormat="1">
      <c r="BP585635" s="90"/>
    </row>
    <row r="585636" spans="68:68" customFormat="1">
      <c r="BP585636" s="90"/>
    </row>
    <row r="585637" spans="68:68" customFormat="1">
      <c r="BP585637" s="90"/>
    </row>
    <row r="585638" spans="68:68" customFormat="1">
      <c r="BP585638" s="90"/>
    </row>
    <row r="585639" spans="68:68" customFormat="1">
      <c r="BP585639" s="90"/>
    </row>
    <row r="585640" spans="68:68" customFormat="1">
      <c r="BP585640" s="90"/>
    </row>
    <row r="585641" spans="68:68" customFormat="1">
      <c r="BP585641" s="90"/>
    </row>
    <row r="585642" spans="68:68" customFormat="1">
      <c r="BP585642" s="90"/>
    </row>
    <row r="585643" spans="68:68" customFormat="1">
      <c r="BP585643" s="90"/>
    </row>
    <row r="585644" spans="68:68" customFormat="1">
      <c r="BP585644" s="90"/>
    </row>
    <row r="585645" spans="68:68" customFormat="1">
      <c r="BP585645" s="90"/>
    </row>
    <row r="585646" spans="68:68" customFormat="1">
      <c r="BP585646" s="90"/>
    </row>
    <row r="585647" spans="68:68" customFormat="1">
      <c r="BP585647" s="90"/>
    </row>
    <row r="585648" spans="68:68" customFormat="1">
      <c r="BP585648" s="90"/>
    </row>
    <row r="585649" spans="68:68" customFormat="1">
      <c r="BP585649" s="90"/>
    </row>
    <row r="585650" spans="68:68" customFormat="1">
      <c r="BP585650" s="90"/>
    </row>
    <row r="585651" spans="68:68" customFormat="1">
      <c r="BP585651" s="90"/>
    </row>
    <row r="585652" spans="68:68" customFormat="1">
      <c r="BP585652" s="90"/>
    </row>
    <row r="585653" spans="68:68" customFormat="1">
      <c r="BP585653" s="90"/>
    </row>
    <row r="585654" spans="68:68" customFormat="1">
      <c r="BP585654" s="90"/>
    </row>
    <row r="585655" spans="68:68" customFormat="1">
      <c r="BP585655" s="90"/>
    </row>
    <row r="585656" spans="68:68" customFormat="1">
      <c r="BP585656" s="90"/>
    </row>
    <row r="585657" spans="68:68" customFormat="1">
      <c r="BP585657" s="90"/>
    </row>
    <row r="585658" spans="68:68" customFormat="1">
      <c r="BP585658" s="90"/>
    </row>
    <row r="585659" spans="68:68" customFormat="1">
      <c r="BP585659" s="90"/>
    </row>
    <row r="585660" spans="68:68" customFormat="1">
      <c r="BP585660" s="90"/>
    </row>
    <row r="585661" spans="68:68" customFormat="1">
      <c r="BP585661" s="90"/>
    </row>
    <row r="585662" spans="68:68" customFormat="1">
      <c r="BP585662" s="90"/>
    </row>
    <row r="585663" spans="68:68" customFormat="1">
      <c r="BP585663" s="90"/>
    </row>
    <row r="585664" spans="68:68" customFormat="1">
      <c r="BP585664" s="90"/>
    </row>
    <row r="585665" spans="68:68" customFormat="1">
      <c r="BP585665" s="90"/>
    </row>
    <row r="585666" spans="68:68" customFormat="1">
      <c r="BP585666" s="90"/>
    </row>
    <row r="585667" spans="68:68" customFormat="1">
      <c r="BP585667" s="90"/>
    </row>
    <row r="585668" spans="68:68" customFormat="1">
      <c r="BP585668" s="90"/>
    </row>
    <row r="585669" spans="68:68" customFormat="1">
      <c r="BP585669" s="90"/>
    </row>
    <row r="585670" spans="68:68" customFormat="1">
      <c r="BP585670" s="90"/>
    </row>
    <row r="585671" spans="68:68" customFormat="1">
      <c r="BP585671" s="90"/>
    </row>
    <row r="585672" spans="68:68" customFormat="1">
      <c r="BP585672" s="90"/>
    </row>
    <row r="585673" spans="68:68" customFormat="1">
      <c r="BP585673" s="90"/>
    </row>
    <row r="585674" spans="68:68" customFormat="1">
      <c r="BP585674" s="90"/>
    </row>
    <row r="585675" spans="68:68" customFormat="1">
      <c r="BP585675" s="90"/>
    </row>
    <row r="585676" spans="68:68" customFormat="1">
      <c r="BP585676" s="90"/>
    </row>
    <row r="585677" spans="68:68" customFormat="1">
      <c r="BP585677" s="90"/>
    </row>
    <row r="585678" spans="68:68" customFormat="1">
      <c r="BP585678" s="90"/>
    </row>
    <row r="585679" spans="68:68" customFormat="1">
      <c r="BP585679" s="90"/>
    </row>
    <row r="585680" spans="68:68" customFormat="1">
      <c r="BP585680" s="90"/>
    </row>
    <row r="585681" spans="68:68" customFormat="1">
      <c r="BP585681" s="90"/>
    </row>
    <row r="585682" spans="68:68" customFormat="1">
      <c r="BP585682" s="90"/>
    </row>
    <row r="585683" spans="68:68" customFormat="1">
      <c r="BP585683" s="90"/>
    </row>
    <row r="585684" spans="68:68" customFormat="1">
      <c r="BP585684" s="90"/>
    </row>
    <row r="585685" spans="68:68" customFormat="1">
      <c r="BP585685" s="90"/>
    </row>
    <row r="585686" spans="68:68" customFormat="1">
      <c r="BP585686" s="90"/>
    </row>
    <row r="585687" spans="68:68" customFormat="1">
      <c r="BP585687" s="90"/>
    </row>
    <row r="585688" spans="68:68" customFormat="1">
      <c r="BP585688" s="90"/>
    </row>
    <row r="585689" spans="68:68" customFormat="1">
      <c r="BP585689" s="90"/>
    </row>
    <row r="585690" spans="68:68" customFormat="1">
      <c r="BP585690" s="90"/>
    </row>
    <row r="585691" spans="68:68" customFormat="1">
      <c r="BP585691" s="90"/>
    </row>
    <row r="585692" spans="68:68" customFormat="1">
      <c r="BP585692" s="90"/>
    </row>
    <row r="585693" spans="68:68" customFormat="1">
      <c r="BP585693" s="90"/>
    </row>
    <row r="585694" spans="68:68" customFormat="1">
      <c r="BP585694" s="90"/>
    </row>
    <row r="585695" spans="68:68" customFormat="1">
      <c r="BP585695" s="90"/>
    </row>
    <row r="585696" spans="68:68" customFormat="1">
      <c r="BP585696" s="90"/>
    </row>
    <row r="585697" spans="68:68" customFormat="1">
      <c r="BP585697" s="90"/>
    </row>
    <row r="585698" spans="68:68" customFormat="1">
      <c r="BP585698" s="90"/>
    </row>
    <row r="585699" spans="68:68" customFormat="1">
      <c r="BP585699" s="90"/>
    </row>
    <row r="585700" spans="68:68" customFormat="1">
      <c r="BP585700" s="90"/>
    </row>
    <row r="585701" spans="68:68" customFormat="1">
      <c r="BP585701" s="90"/>
    </row>
    <row r="585702" spans="68:68" customFormat="1">
      <c r="BP585702" s="90"/>
    </row>
    <row r="585703" spans="68:68" customFormat="1">
      <c r="BP585703" s="90"/>
    </row>
    <row r="585704" spans="68:68" customFormat="1">
      <c r="BP585704" s="90"/>
    </row>
    <row r="585705" spans="68:68" customFormat="1">
      <c r="BP585705" s="90"/>
    </row>
    <row r="585706" spans="68:68" customFormat="1">
      <c r="BP585706" s="90"/>
    </row>
    <row r="585707" spans="68:68" customFormat="1">
      <c r="BP585707" s="90"/>
    </row>
    <row r="585708" spans="68:68" customFormat="1">
      <c r="BP585708" s="90"/>
    </row>
    <row r="585709" spans="68:68" customFormat="1">
      <c r="BP585709" s="90"/>
    </row>
    <row r="585710" spans="68:68" customFormat="1">
      <c r="BP585710" s="90"/>
    </row>
    <row r="585711" spans="68:68" customFormat="1">
      <c r="BP585711" s="90"/>
    </row>
    <row r="585712" spans="68:68" customFormat="1">
      <c r="BP585712" s="90"/>
    </row>
    <row r="585713" spans="68:68" customFormat="1">
      <c r="BP585713" s="90"/>
    </row>
    <row r="585714" spans="68:68" customFormat="1">
      <c r="BP585714" s="90"/>
    </row>
    <row r="585715" spans="68:68" customFormat="1">
      <c r="BP585715" s="90"/>
    </row>
    <row r="585716" spans="68:68" customFormat="1">
      <c r="BP585716" s="90"/>
    </row>
    <row r="585717" spans="68:68" customFormat="1">
      <c r="BP585717" s="90"/>
    </row>
    <row r="585718" spans="68:68" customFormat="1">
      <c r="BP585718" s="90"/>
    </row>
    <row r="585719" spans="68:68" customFormat="1">
      <c r="BP585719" s="90"/>
    </row>
    <row r="585720" spans="68:68" customFormat="1">
      <c r="BP585720" s="90"/>
    </row>
    <row r="585721" spans="68:68" customFormat="1">
      <c r="BP585721" s="90"/>
    </row>
    <row r="585722" spans="68:68" customFormat="1">
      <c r="BP585722" s="90"/>
    </row>
    <row r="585723" spans="68:68" customFormat="1">
      <c r="BP585723" s="90"/>
    </row>
    <row r="585724" spans="68:68" customFormat="1">
      <c r="BP585724" s="90"/>
    </row>
    <row r="585725" spans="68:68" customFormat="1">
      <c r="BP585725" s="90"/>
    </row>
    <row r="585726" spans="68:68" customFormat="1">
      <c r="BP585726" s="90"/>
    </row>
    <row r="585727" spans="68:68" customFormat="1">
      <c r="BP585727" s="90"/>
    </row>
    <row r="585728" spans="68:68" customFormat="1">
      <c r="BP585728" s="90"/>
    </row>
    <row r="585729" spans="68:68" customFormat="1">
      <c r="BP585729" s="90"/>
    </row>
    <row r="585730" spans="68:68" customFormat="1">
      <c r="BP585730" s="90"/>
    </row>
    <row r="585731" spans="68:68" customFormat="1">
      <c r="BP585731" s="90"/>
    </row>
    <row r="585732" spans="68:68" customFormat="1">
      <c r="BP585732" s="90"/>
    </row>
    <row r="585733" spans="68:68" customFormat="1">
      <c r="BP585733" s="90"/>
    </row>
    <row r="585734" spans="68:68" customFormat="1">
      <c r="BP585734" s="90"/>
    </row>
    <row r="585735" spans="68:68" customFormat="1">
      <c r="BP585735" s="90"/>
    </row>
    <row r="585736" spans="68:68" customFormat="1">
      <c r="BP585736" s="90"/>
    </row>
    <row r="585737" spans="68:68" customFormat="1">
      <c r="BP585737" s="90"/>
    </row>
    <row r="585738" spans="68:68" customFormat="1">
      <c r="BP585738" s="90"/>
    </row>
    <row r="585739" spans="68:68" customFormat="1">
      <c r="BP585739" s="90"/>
    </row>
    <row r="585740" spans="68:68" customFormat="1">
      <c r="BP585740" s="90"/>
    </row>
    <row r="585741" spans="68:68" customFormat="1">
      <c r="BP585741" s="90"/>
    </row>
    <row r="585742" spans="68:68" customFormat="1">
      <c r="BP585742" s="90"/>
    </row>
    <row r="585743" spans="68:68" customFormat="1">
      <c r="BP585743" s="90"/>
    </row>
    <row r="585744" spans="68:68" customFormat="1">
      <c r="BP585744" s="90"/>
    </row>
    <row r="585745" spans="68:68" customFormat="1">
      <c r="BP585745" s="90"/>
    </row>
    <row r="585746" spans="68:68" customFormat="1">
      <c r="BP585746" s="90"/>
    </row>
    <row r="585747" spans="68:68" customFormat="1">
      <c r="BP585747" s="90"/>
    </row>
    <row r="585748" spans="68:68" customFormat="1">
      <c r="BP585748" s="90"/>
    </row>
    <row r="585749" spans="68:68" customFormat="1">
      <c r="BP585749" s="90"/>
    </row>
    <row r="585750" spans="68:68" customFormat="1">
      <c r="BP585750" s="90"/>
    </row>
    <row r="585751" spans="68:68" customFormat="1">
      <c r="BP585751" s="90"/>
    </row>
    <row r="585752" spans="68:68" customFormat="1">
      <c r="BP585752" s="90"/>
    </row>
    <row r="585753" spans="68:68" customFormat="1">
      <c r="BP585753" s="90"/>
    </row>
    <row r="585754" spans="68:68" customFormat="1">
      <c r="BP585754" s="90"/>
    </row>
    <row r="585755" spans="68:68" customFormat="1">
      <c r="BP585755" s="90"/>
    </row>
    <row r="585756" spans="68:68" customFormat="1">
      <c r="BP585756" s="90"/>
    </row>
    <row r="585757" spans="68:68" customFormat="1">
      <c r="BP585757" s="90"/>
    </row>
    <row r="585758" spans="68:68" customFormat="1">
      <c r="BP585758" s="90"/>
    </row>
    <row r="585759" spans="68:68" customFormat="1">
      <c r="BP585759" s="90"/>
    </row>
    <row r="585760" spans="68:68" customFormat="1">
      <c r="BP585760" s="90"/>
    </row>
    <row r="585761" spans="68:68" customFormat="1">
      <c r="BP585761" s="90"/>
    </row>
    <row r="585762" spans="68:68" customFormat="1">
      <c r="BP585762" s="90"/>
    </row>
    <row r="585763" spans="68:68" customFormat="1">
      <c r="BP585763" s="90"/>
    </row>
    <row r="585764" spans="68:68" customFormat="1">
      <c r="BP585764" s="90"/>
    </row>
    <row r="585765" spans="68:68" customFormat="1">
      <c r="BP585765" s="90"/>
    </row>
    <row r="585766" spans="68:68" customFormat="1">
      <c r="BP585766" s="90"/>
    </row>
    <row r="585767" spans="68:68" customFormat="1">
      <c r="BP585767" s="90"/>
    </row>
    <row r="585768" spans="68:68" customFormat="1">
      <c r="BP585768" s="90"/>
    </row>
    <row r="585769" spans="68:68" customFormat="1">
      <c r="BP585769" s="90"/>
    </row>
    <row r="585770" spans="68:68" customFormat="1">
      <c r="BP585770" s="90"/>
    </row>
    <row r="585771" spans="68:68" customFormat="1">
      <c r="BP585771" s="90"/>
    </row>
    <row r="585772" spans="68:68" customFormat="1">
      <c r="BP585772" s="90"/>
    </row>
    <row r="585773" spans="68:68" customFormat="1">
      <c r="BP585773" s="90"/>
    </row>
    <row r="585774" spans="68:68" customFormat="1">
      <c r="BP585774" s="90"/>
    </row>
    <row r="585775" spans="68:68" customFormat="1">
      <c r="BP585775" s="90"/>
    </row>
    <row r="585776" spans="68:68" customFormat="1">
      <c r="BP585776" s="90"/>
    </row>
    <row r="585777" spans="68:68" customFormat="1">
      <c r="BP585777" s="90"/>
    </row>
    <row r="585778" spans="68:68" customFormat="1">
      <c r="BP585778" s="90"/>
    </row>
    <row r="585779" spans="68:68" customFormat="1">
      <c r="BP585779" s="90"/>
    </row>
    <row r="585780" spans="68:68" customFormat="1">
      <c r="BP585780" s="90"/>
    </row>
    <row r="585781" spans="68:68" customFormat="1">
      <c r="BP585781" s="90"/>
    </row>
    <row r="585782" spans="68:68" customFormat="1">
      <c r="BP585782" s="90"/>
    </row>
    <row r="585783" spans="68:68" customFormat="1">
      <c r="BP585783" s="90"/>
    </row>
    <row r="585784" spans="68:68" customFormat="1">
      <c r="BP585784" s="90"/>
    </row>
    <row r="585785" spans="68:68" customFormat="1">
      <c r="BP585785" s="90"/>
    </row>
    <row r="585786" spans="68:68" customFormat="1">
      <c r="BP585786" s="90"/>
    </row>
    <row r="585787" spans="68:68" customFormat="1">
      <c r="BP585787" s="90"/>
    </row>
    <row r="585788" spans="68:68" customFormat="1">
      <c r="BP585788" s="90"/>
    </row>
    <row r="585789" spans="68:68" customFormat="1">
      <c r="BP585789" s="90"/>
    </row>
    <row r="585790" spans="68:68" customFormat="1">
      <c r="BP585790" s="90"/>
    </row>
    <row r="585791" spans="68:68" customFormat="1">
      <c r="BP585791" s="90"/>
    </row>
    <row r="585792" spans="68:68" customFormat="1">
      <c r="BP585792" s="90"/>
    </row>
    <row r="585793" spans="68:68" customFormat="1">
      <c r="BP585793" s="90"/>
    </row>
    <row r="585794" spans="68:68" customFormat="1">
      <c r="BP585794" s="90"/>
    </row>
    <row r="585795" spans="68:68" customFormat="1">
      <c r="BP585795" s="90"/>
    </row>
    <row r="585796" spans="68:68" customFormat="1">
      <c r="BP585796" s="90"/>
    </row>
    <row r="585797" spans="68:68" customFormat="1">
      <c r="BP585797" s="90"/>
    </row>
    <row r="585798" spans="68:68" customFormat="1">
      <c r="BP585798" s="90"/>
    </row>
    <row r="585799" spans="68:68" customFormat="1">
      <c r="BP585799" s="90"/>
    </row>
    <row r="585800" spans="68:68" customFormat="1">
      <c r="BP585800" s="90"/>
    </row>
    <row r="585801" spans="68:68" customFormat="1">
      <c r="BP585801" s="90"/>
    </row>
    <row r="585802" spans="68:68" customFormat="1">
      <c r="BP585802" s="90"/>
    </row>
    <row r="585803" spans="68:68" customFormat="1">
      <c r="BP585803" s="90"/>
    </row>
    <row r="585804" spans="68:68" customFormat="1">
      <c r="BP585804" s="90"/>
    </row>
    <row r="585805" spans="68:68" customFormat="1">
      <c r="BP585805" s="90"/>
    </row>
    <row r="585806" spans="68:68" customFormat="1">
      <c r="BP585806" s="90"/>
    </row>
    <row r="585807" spans="68:68" customFormat="1">
      <c r="BP585807" s="90"/>
    </row>
    <row r="585808" spans="68:68" customFormat="1">
      <c r="BP585808" s="90"/>
    </row>
    <row r="585809" spans="68:68" customFormat="1">
      <c r="BP585809" s="90"/>
    </row>
    <row r="585810" spans="68:68" customFormat="1">
      <c r="BP585810" s="90"/>
    </row>
    <row r="585811" spans="68:68" customFormat="1">
      <c r="BP585811" s="90"/>
    </row>
    <row r="585812" spans="68:68" customFormat="1">
      <c r="BP585812" s="90"/>
    </row>
    <row r="585813" spans="68:68" customFormat="1">
      <c r="BP585813" s="90"/>
    </row>
    <row r="585814" spans="68:68" customFormat="1">
      <c r="BP585814" s="90"/>
    </row>
    <row r="585815" spans="68:68" customFormat="1">
      <c r="BP585815" s="90"/>
    </row>
    <row r="585816" spans="68:68" customFormat="1">
      <c r="BP585816" s="90"/>
    </row>
    <row r="585817" spans="68:68" customFormat="1">
      <c r="BP585817" s="90"/>
    </row>
    <row r="585818" spans="68:68" customFormat="1">
      <c r="BP585818" s="90"/>
    </row>
    <row r="585819" spans="68:68" customFormat="1">
      <c r="BP585819" s="90"/>
    </row>
    <row r="585820" spans="68:68" customFormat="1">
      <c r="BP585820" s="90"/>
    </row>
    <row r="585821" spans="68:68" customFormat="1">
      <c r="BP585821" s="90"/>
    </row>
    <row r="585822" spans="68:68" customFormat="1">
      <c r="BP585822" s="90"/>
    </row>
    <row r="585823" spans="68:68" customFormat="1">
      <c r="BP585823" s="90"/>
    </row>
    <row r="585824" spans="68:68" customFormat="1">
      <c r="BP585824" s="90"/>
    </row>
    <row r="585825" spans="68:68" customFormat="1">
      <c r="BP585825" s="90"/>
    </row>
    <row r="585826" spans="68:68" customFormat="1">
      <c r="BP585826" s="90"/>
    </row>
    <row r="585827" spans="68:68" customFormat="1">
      <c r="BP585827" s="90"/>
    </row>
    <row r="585828" spans="68:68" customFormat="1">
      <c r="BP585828" s="90"/>
    </row>
    <row r="585829" spans="68:68" customFormat="1">
      <c r="BP585829" s="90"/>
    </row>
    <row r="585830" spans="68:68" customFormat="1">
      <c r="BP585830" s="90"/>
    </row>
    <row r="585831" spans="68:68" customFormat="1">
      <c r="BP585831" s="90"/>
    </row>
    <row r="585832" spans="68:68" customFormat="1">
      <c r="BP585832" s="90"/>
    </row>
    <row r="585833" spans="68:68" customFormat="1">
      <c r="BP585833" s="90"/>
    </row>
    <row r="585834" spans="68:68" customFormat="1">
      <c r="BP585834" s="90"/>
    </row>
    <row r="585835" spans="68:68" customFormat="1">
      <c r="BP585835" s="90"/>
    </row>
    <row r="585836" spans="68:68" customFormat="1">
      <c r="BP585836" s="90"/>
    </row>
    <row r="585837" spans="68:68" customFormat="1">
      <c r="BP585837" s="90"/>
    </row>
    <row r="585838" spans="68:68" customFormat="1">
      <c r="BP585838" s="90"/>
    </row>
    <row r="585839" spans="68:68" customFormat="1">
      <c r="BP585839" s="90"/>
    </row>
    <row r="585840" spans="68:68" customFormat="1">
      <c r="BP585840" s="90"/>
    </row>
    <row r="585841" spans="68:68" customFormat="1">
      <c r="BP585841" s="90"/>
    </row>
    <row r="585842" spans="68:68" customFormat="1">
      <c r="BP585842" s="90"/>
    </row>
    <row r="585843" spans="68:68" customFormat="1">
      <c r="BP585843" s="90"/>
    </row>
    <row r="585844" spans="68:68" customFormat="1">
      <c r="BP585844" s="90"/>
    </row>
    <row r="585845" spans="68:68" customFormat="1">
      <c r="BP585845" s="90"/>
    </row>
    <row r="585846" spans="68:68" customFormat="1">
      <c r="BP585846" s="90"/>
    </row>
    <row r="585847" spans="68:68" customFormat="1">
      <c r="BP585847" s="90"/>
    </row>
    <row r="585848" spans="68:68" customFormat="1">
      <c r="BP585848" s="90"/>
    </row>
    <row r="585849" spans="68:68" customFormat="1">
      <c r="BP585849" s="90"/>
    </row>
    <row r="585850" spans="68:68" customFormat="1">
      <c r="BP585850" s="90"/>
    </row>
    <row r="585851" spans="68:68" customFormat="1">
      <c r="BP585851" s="90"/>
    </row>
    <row r="585852" spans="68:68" customFormat="1">
      <c r="BP585852" s="90"/>
    </row>
    <row r="585853" spans="68:68" customFormat="1">
      <c r="BP585853" s="90"/>
    </row>
    <row r="585854" spans="68:68" customFormat="1">
      <c r="BP585854" s="90"/>
    </row>
    <row r="585855" spans="68:68" customFormat="1">
      <c r="BP585855" s="90"/>
    </row>
    <row r="585856" spans="68:68" customFormat="1">
      <c r="BP585856" s="90"/>
    </row>
    <row r="585857" spans="68:68" customFormat="1">
      <c r="BP585857" s="90"/>
    </row>
    <row r="585858" spans="68:68" customFormat="1">
      <c r="BP585858" s="90"/>
    </row>
    <row r="585859" spans="68:68" customFormat="1">
      <c r="BP585859" s="90"/>
    </row>
    <row r="585860" spans="68:68" customFormat="1">
      <c r="BP585860" s="90"/>
    </row>
    <row r="585861" spans="68:68" customFormat="1">
      <c r="BP585861" s="90"/>
    </row>
    <row r="585862" spans="68:68" customFormat="1">
      <c r="BP585862" s="90"/>
    </row>
    <row r="585863" spans="68:68" customFormat="1">
      <c r="BP585863" s="90"/>
    </row>
    <row r="585864" spans="68:68" customFormat="1">
      <c r="BP585864" s="90"/>
    </row>
    <row r="585865" spans="68:68" customFormat="1">
      <c r="BP585865" s="90"/>
    </row>
    <row r="585866" spans="68:68" customFormat="1">
      <c r="BP585866" s="90"/>
    </row>
    <row r="585867" spans="68:68" customFormat="1">
      <c r="BP585867" s="90"/>
    </row>
    <row r="585868" spans="68:68" customFormat="1">
      <c r="BP585868" s="90"/>
    </row>
    <row r="585869" spans="68:68" customFormat="1">
      <c r="BP585869" s="90"/>
    </row>
    <row r="585870" spans="68:68" customFormat="1">
      <c r="BP585870" s="90"/>
    </row>
    <row r="585871" spans="68:68" customFormat="1">
      <c r="BP585871" s="90"/>
    </row>
    <row r="585872" spans="68:68" customFormat="1">
      <c r="BP585872" s="90"/>
    </row>
    <row r="585873" spans="68:68" customFormat="1">
      <c r="BP585873" s="90"/>
    </row>
    <row r="585874" spans="68:68" customFormat="1">
      <c r="BP585874" s="90"/>
    </row>
    <row r="585875" spans="68:68" customFormat="1">
      <c r="BP585875" s="90"/>
    </row>
    <row r="585876" spans="68:68" customFormat="1">
      <c r="BP585876" s="90"/>
    </row>
    <row r="585877" spans="68:68" customFormat="1">
      <c r="BP585877" s="90"/>
    </row>
    <row r="585878" spans="68:68" customFormat="1">
      <c r="BP585878" s="90"/>
    </row>
    <row r="585879" spans="68:68" customFormat="1">
      <c r="BP585879" s="90"/>
    </row>
    <row r="585880" spans="68:68" customFormat="1">
      <c r="BP585880" s="90"/>
    </row>
    <row r="585881" spans="68:68" customFormat="1">
      <c r="BP585881" s="90"/>
    </row>
    <row r="585882" spans="68:68" customFormat="1">
      <c r="BP585882" s="90"/>
    </row>
    <row r="585883" spans="68:68" customFormat="1">
      <c r="BP585883" s="90"/>
    </row>
    <row r="585884" spans="68:68" customFormat="1">
      <c r="BP585884" s="90"/>
    </row>
    <row r="585885" spans="68:68" customFormat="1">
      <c r="BP585885" s="90"/>
    </row>
    <row r="585886" spans="68:68" customFormat="1">
      <c r="BP585886" s="90"/>
    </row>
    <row r="585887" spans="68:68" customFormat="1">
      <c r="BP585887" s="90"/>
    </row>
    <row r="585888" spans="68:68" customFormat="1">
      <c r="BP585888" s="90"/>
    </row>
    <row r="585889" spans="68:68" customFormat="1">
      <c r="BP585889" s="90"/>
    </row>
    <row r="585890" spans="68:68" customFormat="1">
      <c r="BP585890" s="90"/>
    </row>
    <row r="585891" spans="68:68" customFormat="1">
      <c r="BP585891" s="90"/>
    </row>
    <row r="585892" spans="68:68" customFormat="1">
      <c r="BP585892" s="90"/>
    </row>
    <row r="585893" spans="68:68" customFormat="1">
      <c r="BP585893" s="90"/>
    </row>
    <row r="585894" spans="68:68" customFormat="1">
      <c r="BP585894" s="90"/>
    </row>
    <row r="585895" spans="68:68" customFormat="1">
      <c r="BP585895" s="90"/>
    </row>
    <row r="585896" spans="68:68" customFormat="1">
      <c r="BP585896" s="90"/>
    </row>
    <row r="585897" spans="68:68" customFormat="1">
      <c r="BP585897" s="90"/>
    </row>
    <row r="585898" spans="68:68" customFormat="1">
      <c r="BP585898" s="90"/>
    </row>
    <row r="585899" spans="68:68" customFormat="1">
      <c r="BP585899" s="90"/>
    </row>
    <row r="585900" spans="68:68" customFormat="1">
      <c r="BP585900" s="90"/>
    </row>
    <row r="585901" spans="68:68" customFormat="1">
      <c r="BP585901" s="90"/>
    </row>
    <row r="585902" spans="68:68" customFormat="1">
      <c r="BP585902" s="90"/>
    </row>
    <row r="585903" spans="68:68" customFormat="1">
      <c r="BP585903" s="90"/>
    </row>
    <row r="585904" spans="68:68" customFormat="1">
      <c r="BP585904" s="90"/>
    </row>
    <row r="585905" spans="68:68" customFormat="1">
      <c r="BP585905" s="90"/>
    </row>
    <row r="585906" spans="68:68" customFormat="1">
      <c r="BP585906" s="90"/>
    </row>
    <row r="585907" spans="68:68" customFormat="1">
      <c r="BP585907" s="90"/>
    </row>
    <row r="585908" spans="68:68" customFormat="1">
      <c r="BP585908" s="90"/>
    </row>
    <row r="585909" spans="68:68" customFormat="1">
      <c r="BP585909" s="90"/>
    </row>
    <row r="585910" spans="68:68" customFormat="1">
      <c r="BP585910" s="90"/>
    </row>
    <row r="585911" spans="68:68" customFormat="1">
      <c r="BP585911" s="90"/>
    </row>
    <row r="585912" spans="68:68" customFormat="1">
      <c r="BP585912" s="90"/>
    </row>
    <row r="585913" spans="68:68" customFormat="1">
      <c r="BP585913" s="90"/>
    </row>
    <row r="585914" spans="68:68" customFormat="1">
      <c r="BP585914" s="90"/>
    </row>
    <row r="585915" spans="68:68" customFormat="1">
      <c r="BP585915" s="90"/>
    </row>
    <row r="585916" spans="68:68" customFormat="1">
      <c r="BP585916" s="90"/>
    </row>
    <row r="585917" spans="68:68" customFormat="1">
      <c r="BP585917" s="90"/>
    </row>
    <row r="585918" spans="68:68" customFormat="1">
      <c r="BP585918" s="90"/>
    </row>
    <row r="585919" spans="68:68" customFormat="1">
      <c r="BP585919" s="90"/>
    </row>
    <row r="585920" spans="68:68" customFormat="1">
      <c r="BP585920" s="90"/>
    </row>
    <row r="585921" spans="68:68" customFormat="1">
      <c r="BP585921" s="90"/>
    </row>
    <row r="585922" spans="68:68" customFormat="1">
      <c r="BP585922" s="90"/>
    </row>
    <row r="585923" spans="68:68" customFormat="1">
      <c r="BP585923" s="90"/>
    </row>
    <row r="585924" spans="68:68" customFormat="1">
      <c r="BP585924" s="90"/>
    </row>
    <row r="585925" spans="68:68" customFormat="1">
      <c r="BP585925" s="90"/>
    </row>
    <row r="585926" spans="68:68" customFormat="1">
      <c r="BP585926" s="90"/>
    </row>
    <row r="585927" spans="68:68" customFormat="1">
      <c r="BP585927" s="90"/>
    </row>
    <row r="585928" spans="68:68" customFormat="1">
      <c r="BP585928" s="90"/>
    </row>
    <row r="585929" spans="68:68" customFormat="1">
      <c r="BP585929" s="90"/>
    </row>
    <row r="585930" spans="68:68" customFormat="1">
      <c r="BP585930" s="90"/>
    </row>
    <row r="585931" spans="68:68" customFormat="1">
      <c r="BP585931" s="90"/>
    </row>
    <row r="585932" spans="68:68" customFormat="1">
      <c r="BP585932" s="90"/>
    </row>
    <row r="585933" spans="68:68" customFormat="1">
      <c r="BP585933" s="90"/>
    </row>
    <row r="585934" spans="68:68" customFormat="1">
      <c r="BP585934" s="90"/>
    </row>
    <row r="585935" spans="68:68" customFormat="1">
      <c r="BP585935" s="90"/>
    </row>
    <row r="585936" spans="68:68" customFormat="1">
      <c r="BP585936" s="90"/>
    </row>
    <row r="585937" spans="68:68" customFormat="1">
      <c r="BP585937" s="90"/>
    </row>
    <row r="585938" spans="68:68" customFormat="1">
      <c r="BP585938" s="90"/>
    </row>
    <row r="585939" spans="68:68" customFormat="1">
      <c r="BP585939" s="90"/>
    </row>
    <row r="585940" spans="68:68" customFormat="1">
      <c r="BP585940" s="90"/>
    </row>
    <row r="585941" spans="68:68" customFormat="1">
      <c r="BP585941" s="90"/>
    </row>
    <row r="585942" spans="68:68" customFormat="1">
      <c r="BP585942" s="90"/>
    </row>
    <row r="585943" spans="68:68" customFormat="1">
      <c r="BP585943" s="90"/>
    </row>
    <row r="585944" spans="68:68" customFormat="1">
      <c r="BP585944" s="90"/>
    </row>
    <row r="585945" spans="68:68" customFormat="1">
      <c r="BP585945" s="90"/>
    </row>
    <row r="585946" spans="68:68" customFormat="1">
      <c r="BP585946" s="90"/>
    </row>
    <row r="585947" spans="68:68" customFormat="1">
      <c r="BP585947" s="90"/>
    </row>
    <row r="585948" spans="68:68" customFormat="1">
      <c r="BP585948" s="90"/>
    </row>
    <row r="585949" spans="68:68" customFormat="1">
      <c r="BP585949" s="90"/>
    </row>
    <row r="585950" spans="68:68" customFormat="1">
      <c r="BP585950" s="90"/>
    </row>
    <row r="585951" spans="68:68" customFormat="1">
      <c r="BP585951" s="90"/>
    </row>
    <row r="585952" spans="68:68" customFormat="1">
      <c r="BP585952" s="90"/>
    </row>
    <row r="585953" spans="68:68" customFormat="1">
      <c r="BP585953" s="90"/>
    </row>
    <row r="585954" spans="68:68" customFormat="1">
      <c r="BP585954" s="90"/>
    </row>
    <row r="585955" spans="68:68" customFormat="1">
      <c r="BP585955" s="90"/>
    </row>
    <row r="585956" spans="68:68" customFormat="1">
      <c r="BP585956" s="90"/>
    </row>
    <row r="585957" spans="68:68" customFormat="1">
      <c r="BP585957" s="90"/>
    </row>
    <row r="585958" spans="68:68" customFormat="1">
      <c r="BP585958" s="90"/>
    </row>
    <row r="585959" spans="68:68" customFormat="1">
      <c r="BP585959" s="90"/>
    </row>
    <row r="585960" spans="68:68" customFormat="1">
      <c r="BP585960" s="90"/>
    </row>
    <row r="585961" spans="68:68" customFormat="1">
      <c r="BP585961" s="90"/>
    </row>
    <row r="585962" spans="68:68" customFormat="1">
      <c r="BP585962" s="90"/>
    </row>
    <row r="585963" spans="68:68" customFormat="1">
      <c r="BP585963" s="90"/>
    </row>
    <row r="585964" spans="68:68" customFormat="1">
      <c r="BP585964" s="90"/>
    </row>
    <row r="585965" spans="68:68" customFormat="1">
      <c r="BP585965" s="90"/>
    </row>
    <row r="585966" spans="68:68" customFormat="1">
      <c r="BP585966" s="90"/>
    </row>
    <row r="585967" spans="68:68" customFormat="1">
      <c r="BP585967" s="90"/>
    </row>
    <row r="585968" spans="68:68" customFormat="1">
      <c r="BP585968" s="90"/>
    </row>
    <row r="585969" spans="68:68" customFormat="1">
      <c r="BP585969" s="90"/>
    </row>
    <row r="585970" spans="68:68" customFormat="1">
      <c r="BP585970" s="90"/>
    </row>
    <row r="585971" spans="68:68" customFormat="1">
      <c r="BP585971" s="90"/>
    </row>
    <row r="585972" spans="68:68" customFormat="1">
      <c r="BP585972" s="90"/>
    </row>
    <row r="585973" spans="68:68" customFormat="1">
      <c r="BP585973" s="90"/>
    </row>
    <row r="585974" spans="68:68" customFormat="1">
      <c r="BP585974" s="90"/>
    </row>
    <row r="585975" spans="68:68" customFormat="1">
      <c r="BP585975" s="90"/>
    </row>
    <row r="585976" spans="68:68" customFormat="1">
      <c r="BP585976" s="90"/>
    </row>
    <row r="585977" spans="68:68" customFormat="1">
      <c r="BP585977" s="90"/>
    </row>
    <row r="585978" spans="68:68" customFormat="1">
      <c r="BP585978" s="90"/>
    </row>
    <row r="585979" spans="68:68" customFormat="1">
      <c r="BP585979" s="90"/>
    </row>
    <row r="585980" spans="68:68" customFormat="1">
      <c r="BP585980" s="90"/>
    </row>
    <row r="585981" spans="68:68" customFormat="1">
      <c r="BP585981" s="90"/>
    </row>
    <row r="585982" spans="68:68" customFormat="1">
      <c r="BP585982" s="90"/>
    </row>
    <row r="585983" spans="68:68" customFormat="1">
      <c r="BP585983" s="90"/>
    </row>
    <row r="585984" spans="68:68" customFormat="1">
      <c r="BP585984" s="90"/>
    </row>
    <row r="585985" spans="68:68" customFormat="1">
      <c r="BP585985" s="90"/>
    </row>
    <row r="585986" spans="68:68" customFormat="1">
      <c r="BP585986" s="90"/>
    </row>
    <row r="585987" spans="68:68" customFormat="1">
      <c r="BP585987" s="90"/>
    </row>
    <row r="585988" spans="68:68" customFormat="1">
      <c r="BP585988" s="90"/>
    </row>
    <row r="585989" spans="68:68" customFormat="1">
      <c r="BP585989" s="90"/>
    </row>
    <row r="585990" spans="68:68" customFormat="1">
      <c r="BP585990" s="90"/>
    </row>
    <row r="585991" spans="68:68" customFormat="1">
      <c r="BP585991" s="90"/>
    </row>
    <row r="585992" spans="68:68" customFormat="1">
      <c r="BP585992" s="90"/>
    </row>
    <row r="585993" spans="68:68" customFormat="1">
      <c r="BP585993" s="90"/>
    </row>
    <row r="585994" spans="68:68" customFormat="1">
      <c r="BP585994" s="90"/>
    </row>
    <row r="585995" spans="68:68" customFormat="1">
      <c r="BP585995" s="90"/>
    </row>
    <row r="585996" spans="68:68" customFormat="1">
      <c r="BP585996" s="90"/>
    </row>
    <row r="585997" spans="68:68" customFormat="1">
      <c r="BP585997" s="90"/>
    </row>
    <row r="585998" spans="68:68" customFormat="1">
      <c r="BP585998" s="90"/>
    </row>
    <row r="585999" spans="68:68" customFormat="1">
      <c r="BP585999" s="90"/>
    </row>
    <row r="586000" spans="68:68" customFormat="1">
      <c r="BP586000" s="90"/>
    </row>
    <row r="586001" spans="68:68" customFormat="1">
      <c r="BP586001" s="90"/>
    </row>
    <row r="586002" spans="68:68" customFormat="1">
      <c r="BP586002" s="90"/>
    </row>
    <row r="586003" spans="68:68" customFormat="1">
      <c r="BP586003" s="90"/>
    </row>
    <row r="586004" spans="68:68" customFormat="1">
      <c r="BP586004" s="90"/>
    </row>
    <row r="586005" spans="68:68" customFormat="1">
      <c r="BP586005" s="90"/>
    </row>
    <row r="586006" spans="68:68" customFormat="1">
      <c r="BP586006" s="90"/>
    </row>
    <row r="586007" spans="68:68" customFormat="1">
      <c r="BP586007" s="90"/>
    </row>
    <row r="586008" spans="68:68" customFormat="1">
      <c r="BP586008" s="90"/>
    </row>
    <row r="586009" spans="68:68" customFormat="1">
      <c r="BP586009" s="90"/>
    </row>
    <row r="586010" spans="68:68" customFormat="1">
      <c r="BP586010" s="90"/>
    </row>
    <row r="586011" spans="68:68" customFormat="1">
      <c r="BP586011" s="90"/>
    </row>
    <row r="586012" spans="68:68" customFormat="1">
      <c r="BP586012" s="90"/>
    </row>
    <row r="586013" spans="68:68" customFormat="1">
      <c r="BP586013" s="90"/>
    </row>
    <row r="586014" spans="68:68" customFormat="1">
      <c r="BP586014" s="90"/>
    </row>
    <row r="586015" spans="68:68" customFormat="1">
      <c r="BP586015" s="90"/>
    </row>
    <row r="586016" spans="68:68" customFormat="1">
      <c r="BP586016" s="90"/>
    </row>
    <row r="586017" spans="68:68" customFormat="1">
      <c r="BP586017" s="90"/>
    </row>
    <row r="586018" spans="68:68" customFormat="1">
      <c r="BP586018" s="90"/>
    </row>
    <row r="586019" spans="68:68" customFormat="1">
      <c r="BP586019" s="90"/>
    </row>
    <row r="586020" spans="68:68" customFormat="1">
      <c r="BP586020" s="90"/>
    </row>
    <row r="586021" spans="68:68" customFormat="1">
      <c r="BP586021" s="90"/>
    </row>
    <row r="586022" spans="68:68" customFormat="1">
      <c r="BP586022" s="90"/>
    </row>
    <row r="586023" spans="68:68" customFormat="1">
      <c r="BP586023" s="90"/>
    </row>
    <row r="586024" spans="68:68" customFormat="1">
      <c r="BP586024" s="90"/>
    </row>
    <row r="586025" spans="68:68" customFormat="1">
      <c r="BP586025" s="90"/>
    </row>
    <row r="586026" spans="68:68" customFormat="1">
      <c r="BP586026" s="90"/>
    </row>
    <row r="586027" spans="68:68" customFormat="1">
      <c r="BP586027" s="90"/>
    </row>
    <row r="586028" spans="68:68" customFormat="1">
      <c r="BP586028" s="90"/>
    </row>
    <row r="586029" spans="68:68" customFormat="1">
      <c r="BP586029" s="90"/>
    </row>
    <row r="586030" spans="68:68" customFormat="1">
      <c r="BP586030" s="90"/>
    </row>
    <row r="586031" spans="68:68" customFormat="1">
      <c r="BP586031" s="90"/>
    </row>
    <row r="586032" spans="68:68" customFormat="1">
      <c r="BP586032" s="90"/>
    </row>
    <row r="586033" spans="68:68" customFormat="1">
      <c r="BP586033" s="90"/>
    </row>
    <row r="586034" spans="68:68" customFormat="1">
      <c r="BP586034" s="90"/>
    </row>
    <row r="586035" spans="68:68" customFormat="1">
      <c r="BP586035" s="90"/>
    </row>
    <row r="586036" spans="68:68" customFormat="1">
      <c r="BP586036" s="90"/>
    </row>
    <row r="586037" spans="68:68" customFormat="1">
      <c r="BP586037" s="90"/>
    </row>
    <row r="586038" spans="68:68" customFormat="1">
      <c r="BP586038" s="90"/>
    </row>
    <row r="586039" spans="68:68" customFormat="1">
      <c r="BP586039" s="90"/>
    </row>
    <row r="586040" spans="68:68" customFormat="1">
      <c r="BP586040" s="90"/>
    </row>
    <row r="586041" spans="68:68" customFormat="1">
      <c r="BP586041" s="90"/>
    </row>
    <row r="586042" spans="68:68" customFormat="1">
      <c r="BP586042" s="90"/>
    </row>
    <row r="586043" spans="68:68" customFormat="1">
      <c r="BP586043" s="90"/>
    </row>
    <row r="586044" spans="68:68" customFormat="1">
      <c r="BP586044" s="90"/>
    </row>
    <row r="586045" spans="68:68" customFormat="1">
      <c r="BP586045" s="90"/>
    </row>
    <row r="586046" spans="68:68" customFormat="1">
      <c r="BP586046" s="90"/>
    </row>
    <row r="586047" spans="68:68" customFormat="1">
      <c r="BP586047" s="90"/>
    </row>
    <row r="586048" spans="68:68" customFormat="1">
      <c r="BP586048" s="90"/>
    </row>
    <row r="586049" spans="68:68" customFormat="1">
      <c r="BP586049" s="90"/>
    </row>
    <row r="586050" spans="68:68" customFormat="1">
      <c r="BP586050" s="90"/>
    </row>
    <row r="586051" spans="68:68" customFormat="1">
      <c r="BP586051" s="90"/>
    </row>
    <row r="586052" spans="68:68" customFormat="1">
      <c r="BP586052" s="90"/>
    </row>
    <row r="586053" spans="68:68" customFormat="1">
      <c r="BP586053" s="90"/>
    </row>
    <row r="586054" spans="68:68" customFormat="1">
      <c r="BP586054" s="90"/>
    </row>
    <row r="586055" spans="68:68" customFormat="1">
      <c r="BP586055" s="90"/>
    </row>
    <row r="586056" spans="68:68" customFormat="1">
      <c r="BP586056" s="90"/>
    </row>
    <row r="586057" spans="68:68" customFormat="1">
      <c r="BP586057" s="90"/>
    </row>
    <row r="586058" spans="68:68" customFormat="1">
      <c r="BP586058" s="90"/>
    </row>
    <row r="586059" spans="68:68" customFormat="1">
      <c r="BP586059" s="90"/>
    </row>
    <row r="586060" spans="68:68" customFormat="1">
      <c r="BP586060" s="90"/>
    </row>
    <row r="586061" spans="68:68" customFormat="1">
      <c r="BP586061" s="90"/>
    </row>
    <row r="586062" spans="68:68" customFormat="1">
      <c r="BP586062" s="90"/>
    </row>
    <row r="586063" spans="68:68" customFormat="1">
      <c r="BP586063" s="90"/>
    </row>
    <row r="586064" spans="68:68" customFormat="1">
      <c r="BP586064" s="90"/>
    </row>
    <row r="586065" spans="68:68" customFormat="1">
      <c r="BP586065" s="90"/>
    </row>
    <row r="586066" spans="68:68" customFormat="1">
      <c r="BP586066" s="90"/>
    </row>
    <row r="586067" spans="68:68" customFormat="1">
      <c r="BP586067" s="90"/>
    </row>
    <row r="586068" spans="68:68" customFormat="1">
      <c r="BP586068" s="90"/>
    </row>
    <row r="586069" spans="68:68" customFormat="1">
      <c r="BP586069" s="90"/>
    </row>
    <row r="586070" spans="68:68" customFormat="1">
      <c r="BP586070" s="90"/>
    </row>
    <row r="586071" spans="68:68" customFormat="1">
      <c r="BP586071" s="90"/>
    </row>
    <row r="586072" spans="68:68" customFormat="1">
      <c r="BP586072" s="90"/>
    </row>
    <row r="586073" spans="68:68" customFormat="1">
      <c r="BP586073" s="90"/>
    </row>
    <row r="586074" spans="68:68" customFormat="1">
      <c r="BP586074" s="90"/>
    </row>
    <row r="586075" spans="68:68" customFormat="1">
      <c r="BP586075" s="90"/>
    </row>
    <row r="586076" spans="68:68" customFormat="1">
      <c r="BP586076" s="90"/>
    </row>
    <row r="586077" spans="68:68" customFormat="1">
      <c r="BP586077" s="90"/>
    </row>
    <row r="586078" spans="68:68" customFormat="1">
      <c r="BP586078" s="90"/>
    </row>
    <row r="586079" spans="68:68" customFormat="1">
      <c r="BP586079" s="90"/>
    </row>
    <row r="586080" spans="68:68" customFormat="1">
      <c r="BP586080" s="90"/>
    </row>
    <row r="586081" spans="68:68" customFormat="1">
      <c r="BP586081" s="90"/>
    </row>
    <row r="586082" spans="68:68" customFormat="1">
      <c r="BP586082" s="90"/>
    </row>
    <row r="586083" spans="68:68" customFormat="1">
      <c r="BP586083" s="90"/>
    </row>
    <row r="586084" spans="68:68" customFormat="1">
      <c r="BP586084" s="90"/>
    </row>
    <row r="586085" spans="68:68" customFormat="1">
      <c r="BP586085" s="90"/>
    </row>
    <row r="586086" spans="68:68" customFormat="1">
      <c r="BP586086" s="90"/>
    </row>
    <row r="586087" spans="68:68" customFormat="1">
      <c r="BP586087" s="90"/>
    </row>
    <row r="586088" spans="68:68" customFormat="1">
      <c r="BP586088" s="90"/>
    </row>
    <row r="586089" spans="68:68" customFormat="1">
      <c r="BP586089" s="90"/>
    </row>
    <row r="586090" spans="68:68" customFormat="1">
      <c r="BP586090" s="90"/>
    </row>
    <row r="586091" spans="68:68" customFormat="1">
      <c r="BP586091" s="90"/>
    </row>
    <row r="586092" spans="68:68" customFormat="1">
      <c r="BP586092" s="90"/>
    </row>
    <row r="586093" spans="68:68" customFormat="1">
      <c r="BP586093" s="90"/>
    </row>
    <row r="586094" spans="68:68" customFormat="1">
      <c r="BP586094" s="90"/>
    </row>
    <row r="586095" spans="68:68" customFormat="1">
      <c r="BP586095" s="90"/>
    </row>
    <row r="586096" spans="68:68" customFormat="1">
      <c r="BP586096" s="90"/>
    </row>
    <row r="586097" spans="68:68" customFormat="1">
      <c r="BP586097" s="90"/>
    </row>
    <row r="586098" spans="68:68" customFormat="1">
      <c r="BP586098" s="90"/>
    </row>
    <row r="586099" spans="68:68" customFormat="1">
      <c r="BP586099" s="90"/>
    </row>
    <row r="586100" spans="68:68" customFormat="1">
      <c r="BP586100" s="90"/>
    </row>
    <row r="586101" spans="68:68" customFormat="1">
      <c r="BP586101" s="90"/>
    </row>
    <row r="586102" spans="68:68" customFormat="1">
      <c r="BP586102" s="90"/>
    </row>
    <row r="586103" spans="68:68" customFormat="1">
      <c r="BP586103" s="90"/>
    </row>
    <row r="586104" spans="68:68" customFormat="1">
      <c r="BP586104" s="90"/>
    </row>
    <row r="586105" spans="68:68" customFormat="1">
      <c r="BP586105" s="90"/>
    </row>
    <row r="586106" spans="68:68" customFormat="1">
      <c r="BP586106" s="90"/>
    </row>
    <row r="586107" spans="68:68" customFormat="1">
      <c r="BP586107" s="90"/>
    </row>
    <row r="586108" spans="68:68" customFormat="1">
      <c r="BP586108" s="90"/>
    </row>
    <row r="586109" spans="68:68" customFormat="1">
      <c r="BP586109" s="90"/>
    </row>
    <row r="586110" spans="68:68" customFormat="1">
      <c r="BP586110" s="90"/>
    </row>
    <row r="586111" spans="68:68" customFormat="1">
      <c r="BP586111" s="90"/>
    </row>
    <row r="586112" spans="68:68" customFormat="1">
      <c r="BP586112" s="90"/>
    </row>
    <row r="586113" spans="68:68" customFormat="1">
      <c r="BP586113" s="90"/>
    </row>
    <row r="586114" spans="68:68" customFormat="1">
      <c r="BP586114" s="90"/>
    </row>
    <row r="586115" spans="68:68" customFormat="1">
      <c r="BP586115" s="90"/>
    </row>
    <row r="586116" spans="68:68" customFormat="1">
      <c r="BP586116" s="90"/>
    </row>
    <row r="586117" spans="68:68" customFormat="1">
      <c r="BP586117" s="90"/>
    </row>
    <row r="586118" spans="68:68" customFormat="1">
      <c r="BP586118" s="90"/>
    </row>
    <row r="586119" spans="68:68" customFormat="1">
      <c r="BP586119" s="90"/>
    </row>
    <row r="586120" spans="68:68" customFormat="1">
      <c r="BP586120" s="90"/>
    </row>
    <row r="586121" spans="68:68" customFormat="1">
      <c r="BP586121" s="90"/>
    </row>
    <row r="586122" spans="68:68" customFormat="1">
      <c r="BP586122" s="90"/>
    </row>
    <row r="586123" spans="68:68" customFormat="1">
      <c r="BP586123" s="90"/>
    </row>
    <row r="586124" spans="68:68" customFormat="1">
      <c r="BP586124" s="90"/>
    </row>
    <row r="586125" spans="68:68" customFormat="1">
      <c r="BP586125" s="90"/>
    </row>
    <row r="586126" spans="68:68" customFormat="1">
      <c r="BP586126" s="90"/>
    </row>
    <row r="586127" spans="68:68" customFormat="1">
      <c r="BP586127" s="90"/>
    </row>
    <row r="586128" spans="68:68" customFormat="1">
      <c r="BP586128" s="90"/>
    </row>
    <row r="586129" spans="68:68" customFormat="1">
      <c r="BP586129" s="90"/>
    </row>
    <row r="586130" spans="68:68" customFormat="1">
      <c r="BP586130" s="90"/>
    </row>
    <row r="586131" spans="68:68" customFormat="1">
      <c r="BP586131" s="90"/>
    </row>
    <row r="586132" spans="68:68" customFormat="1">
      <c r="BP586132" s="90"/>
    </row>
    <row r="586133" spans="68:68" customFormat="1">
      <c r="BP586133" s="90"/>
    </row>
    <row r="586134" spans="68:68" customFormat="1">
      <c r="BP586134" s="90"/>
    </row>
    <row r="586135" spans="68:68" customFormat="1">
      <c r="BP586135" s="90"/>
    </row>
    <row r="586136" spans="68:68" customFormat="1">
      <c r="BP586136" s="90"/>
    </row>
    <row r="586137" spans="68:68" customFormat="1">
      <c r="BP586137" s="90"/>
    </row>
    <row r="586138" spans="68:68" customFormat="1">
      <c r="BP586138" s="90"/>
    </row>
    <row r="586139" spans="68:68" customFormat="1">
      <c r="BP586139" s="90"/>
    </row>
    <row r="586140" spans="68:68" customFormat="1">
      <c r="BP586140" s="90"/>
    </row>
    <row r="586141" spans="68:68" customFormat="1">
      <c r="BP586141" s="90"/>
    </row>
    <row r="586142" spans="68:68" customFormat="1">
      <c r="BP586142" s="90"/>
    </row>
    <row r="586143" spans="68:68" customFormat="1">
      <c r="BP586143" s="90"/>
    </row>
    <row r="586144" spans="68:68" customFormat="1">
      <c r="BP586144" s="90"/>
    </row>
    <row r="586145" spans="68:68" customFormat="1">
      <c r="BP586145" s="90"/>
    </row>
    <row r="586146" spans="68:68" customFormat="1">
      <c r="BP586146" s="90"/>
    </row>
    <row r="586147" spans="68:68" customFormat="1">
      <c r="BP586147" s="90"/>
    </row>
    <row r="586148" spans="68:68" customFormat="1">
      <c r="BP586148" s="90"/>
    </row>
    <row r="586149" spans="68:68" customFormat="1">
      <c r="BP586149" s="90"/>
    </row>
    <row r="586150" spans="68:68" customFormat="1">
      <c r="BP586150" s="90"/>
    </row>
    <row r="586151" spans="68:68" customFormat="1">
      <c r="BP586151" s="90"/>
    </row>
    <row r="586152" spans="68:68" customFormat="1">
      <c r="BP586152" s="90"/>
    </row>
    <row r="586153" spans="68:68" customFormat="1">
      <c r="BP586153" s="90"/>
    </row>
    <row r="586154" spans="68:68" customFormat="1">
      <c r="BP586154" s="90"/>
    </row>
    <row r="586155" spans="68:68" customFormat="1">
      <c r="BP586155" s="90"/>
    </row>
    <row r="586156" spans="68:68" customFormat="1">
      <c r="BP586156" s="90"/>
    </row>
    <row r="586157" spans="68:68" customFormat="1">
      <c r="BP586157" s="90"/>
    </row>
    <row r="586158" spans="68:68" customFormat="1">
      <c r="BP586158" s="90"/>
    </row>
    <row r="586159" spans="68:68" customFormat="1">
      <c r="BP586159" s="90"/>
    </row>
    <row r="586160" spans="68:68" customFormat="1">
      <c r="BP586160" s="90"/>
    </row>
    <row r="586161" spans="68:68" customFormat="1">
      <c r="BP586161" s="90"/>
    </row>
    <row r="586162" spans="68:68" customFormat="1">
      <c r="BP586162" s="90"/>
    </row>
    <row r="586163" spans="68:68" customFormat="1">
      <c r="BP586163" s="90"/>
    </row>
    <row r="586164" spans="68:68" customFormat="1">
      <c r="BP586164" s="90"/>
    </row>
    <row r="586165" spans="68:68" customFormat="1">
      <c r="BP586165" s="90"/>
    </row>
    <row r="586166" spans="68:68" customFormat="1">
      <c r="BP586166" s="90"/>
    </row>
    <row r="586167" spans="68:68" customFormat="1">
      <c r="BP586167" s="90"/>
    </row>
    <row r="586168" spans="68:68" customFormat="1">
      <c r="BP586168" s="90"/>
    </row>
    <row r="586169" spans="68:68" customFormat="1">
      <c r="BP586169" s="90"/>
    </row>
    <row r="586170" spans="68:68" customFormat="1">
      <c r="BP586170" s="90"/>
    </row>
    <row r="586171" spans="68:68" customFormat="1">
      <c r="BP586171" s="90"/>
    </row>
    <row r="586172" spans="68:68" customFormat="1">
      <c r="BP586172" s="90"/>
    </row>
    <row r="586173" spans="68:68" customFormat="1">
      <c r="BP586173" s="90"/>
    </row>
    <row r="586174" spans="68:68" customFormat="1">
      <c r="BP586174" s="90"/>
    </row>
    <row r="586175" spans="68:68" customFormat="1">
      <c r="BP586175" s="90"/>
    </row>
    <row r="586176" spans="68:68" customFormat="1">
      <c r="BP586176" s="90"/>
    </row>
    <row r="586177" spans="68:68" customFormat="1">
      <c r="BP586177" s="90"/>
    </row>
    <row r="586178" spans="68:68" customFormat="1">
      <c r="BP586178" s="90"/>
    </row>
    <row r="586179" spans="68:68" customFormat="1">
      <c r="BP586179" s="90"/>
    </row>
    <row r="586180" spans="68:68" customFormat="1">
      <c r="BP586180" s="90"/>
    </row>
    <row r="586181" spans="68:68" customFormat="1">
      <c r="BP586181" s="90"/>
    </row>
    <row r="586182" spans="68:68" customFormat="1">
      <c r="BP586182" s="90"/>
    </row>
    <row r="586183" spans="68:68" customFormat="1">
      <c r="BP586183" s="90"/>
    </row>
    <row r="586184" spans="68:68" customFormat="1">
      <c r="BP586184" s="90"/>
    </row>
    <row r="586185" spans="68:68" customFormat="1">
      <c r="BP586185" s="90"/>
    </row>
    <row r="586186" spans="68:68" customFormat="1">
      <c r="BP586186" s="90"/>
    </row>
    <row r="586187" spans="68:68" customFormat="1">
      <c r="BP586187" s="90"/>
    </row>
    <row r="586188" spans="68:68" customFormat="1">
      <c r="BP586188" s="90"/>
    </row>
    <row r="586189" spans="68:68" customFormat="1">
      <c r="BP586189" s="90"/>
    </row>
    <row r="586190" spans="68:68" customFormat="1">
      <c r="BP586190" s="90"/>
    </row>
    <row r="586191" spans="68:68" customFormat="1">
      <c r="BP586191" s="90"/>
    </row>
    <row r="586192" spans="68:68" customFormat="1">
      <c r="BP586192" s="90"/>
    </row>
    <row r="586193" spans="68:68" customFormat="1">
      <c r="BP586193" s="90"/>
    </row>
    <row r="586194" spans="68:68" customFormat="1">
      <c r="BP586194" s="90"/>
    </row>
    <row r="586195" spans="68:68" customFormat="1">
      <c r="BP586195" s="90"/>
    </row>
    <row r="586196" spans="68:68" customFormat="1">
      <c r="BP586196" s="90"/>
    </row>
    <row r="586197" spans="68:68" customFormat="1">
      <c r="BP586197" s="90"/>
    </row>
    <row r="586198" spans="68:68" customFormat="1">
      <c r="BP586198" s="90"/>
    </row>
    <row r="586199" spans="68:68" customFormat="1">
      <c r="BP586199" s="90"/>
    </row>
    <row r="586200" spans="68:68" customFormat="1">
      <c r="BP586200" s="90"/>
    </row>
    <row r="586201" spans="68:68" customFormat="1">
      <c r="BP586201" s="90"/>
    </row>
    <row r="586202" spans="68:68" customFormat="1">
      <c r="BP586202" s="90"/>
    </row>
    <row r="586203" spans="68:68" customFormat="1">
      <c r="BP586203" s="90"/>
    </row>
    <row r="586204" spans="68:68" customFormat="1">
      <c r="BP586204" s="90"/>
    </row>
    <row r="586205" spans="68:68" customFormat="1">
      <c r="BP586205" s="90"/>
    </row>
    <row r="586206" spans="68:68" customFormat="1">
      <c r="BP586206" s="90"/>
    </row>
    <row r="586207" spans="68:68" customFormat="1">
      <c r="BP586207" s="90"/>
    </row>
    <row r="586208" spans="68:68" customFormat="1">
      <c r="BP586208" s="90"/>
    </row>
    <row r="586209" spans="68:68" customFormat="1">
      <c r="BP586209" s="90"/>
    </row>
    <row r="586210" spans="68:68" customFormat="1">
      <c r="BP586210" s="90"/>
    </row>
    <row r="586211" spans="68:68" customFormat="1">
      <c r="BP586211" s="90"/>
    </row>
    <row r="586212" spans="68:68" customFormat="1">
      <c r="BP586212" s="90"/>
    </row>
    <row r="586213" spans="68:68" customFormat="1">
      <c r="BP586213" s="90"/>
    </row>
    <row r="586214" spans="68:68" customFormat="1">
      <c r="BP586214" s="90"/>
    </row>
    <row r="586215" spans="68:68" customFormat="1">
      <c r="BP586215" s="90"/>
    </row>
    <row r="586216" spans="68:68" customFormat="1">
      <c r="BP586216" s="90"/>
    </row>
    <row r="586217" spans="68:68" customFormat="1">
      <c r="BP586217" s="90"/>
    </row>
    <row r="586218" spans="68:68" customFormat="1">
      <c r="BP586218" s="90"/>
    </row>
    <row r="586219" spans="68:68" customFormat="1">
      <c r="BP586219" s="90"/>
    </row>
    <row r="586220" spans="68:68" customFormat="1">
      <c r="BP586220" s="90"/>
    </row>
    <row r="586221" spans="68:68" customFormat="1">
      <c r="BP586221" s="90"/>
    </row>
    <row r="586222" spans="68:68" customFormat="1">
      <c r="BP586222" s="90"/>
    </row>
    <row r="586223" spans="68:68" customFormat="1">
      <c r="BP586223" s="90"/>
    </row>
    <row r="586224" spans="68:68" customFormat="1">
      <c r="BP586224" s="90"/>
    </row>
    <row r="586225" spans="68:68" customFormat="1">
      <c r="BP586225" s="90"/>
    </row>
    <row r="586226" spans="68:68" customFormat="1">
      <c r="BP586226" s="90"/>
    </row>
    <row r="586227" spans="68:68" customFormat="1">
      <c r="BP586227" s="90"/>
    </row>
    <row r="586228" spans="68:68" customFormat="1">
      <c r="BP586228" s="90"/>
    </row>
    <row r="586229" spans="68:68" customFormat="1">
      <c r="BP586229" s="90"/>
    </row>
    <row r="586230" spans="68:68" customFormat="1">
      <c r="BP586230" s="90"/>
    </row>
    <row r="586231" spans="68:68" customFormat="1">
      <c r="BP586231" s="90"/>
    </row>
    <row r="586232" spans="68:68" customFormat="1">
      <c r="BP586232" s="90"/>
    </row>
    <row r="586233" spans="68:68" customFormat="1">
      <c r="BP586233" s="90"/>
    </row>
    <row r="586234" spans="68:68" customFormat="1">
      <c r="BP586234" s="90"/>
    </row>
    <row r="586235" spans="68:68" customFormat="1">
      <c r="BP586235" s="90"/>
    </row>
    <row r="586236" spans="68:68" customFormat="1">
      <c r="BP586236" s="90"/>
    </row>
    <row r="586237" spans="68:68" customFormat="1">
      <c r="BP586237" s="90"/>
    </row>
    <row r="586238" spans="68:68" customFormat="1">
      <c r="BP586238" s="90"/>
    </row>
    <row r="586239" spans="68:68" customFormat="1">
      <c r="BP586239" s="90"/>
    </row>
    <row r="586240" spans="68:68" customFormat="1">
      <c r="BP586240" s="90"/>
    </row>
    <row r="586241" spans="68:68" customFormat="1">
      <c r="BP586241" s="90"/>
    </row>
    <row r="586242" spans="68:68" customFormat="1">
      <c r="BP586242" s="90"/>
    </row>
    <row r="586243" spans="68:68" customFormat="1">
      <c r="BP586243" s="90"/>
    </row>
    <row r="586244" spans="68:68" customFormat="1">
      <c r="BP586244" s="90"/>
    </row>
    <row r="586245" spans="68:68" customFormat="1">
      <c r="BP586245" s="90"/>
    </row>
    <row r="586246" spans="68:68" customFormat="1">
      <c r="BP586246" s="90"/>
    </row>
    <row r="586247" spans="68:68" customFormat="1">
      <c r="BP586247" s="90"/>
    </row>
    <row r="586248" spans="68:68" customFormat="1">
      <c r="BP586248" s="90"/>
    </row>
    <row r="586249" spans="68:68" customFormat="1">
      <c r="BP586249" s="90"/>
    </row>
    <row r="586250" spans="68:68" customFormat="1">
      <c r="BP586250" s="90"/>
    </row>
    <row r="586251" spans="68:68" customFormat="1">
      <c r="BP586251" s="90"/>
    </row>
    <row r="586252" spans="68:68" customFormat="1">
      <c r="BP586252" s="90"/>
    </row>
    <row r="586253" spans="68:68" customFormat="1">
      <c r="BP586253" s="90"/>
    </row>
    <row r="586254" spans="68:68" customFormat="1">
      <c r="BP586254" s="90"/>
    </row>
    <row r="586255" spans="68:68" customFormat="1">
      <c r="BP586255" s="90"/>
    </row>
    <row r="586256" spans="68:68" customFormat="1">
      <c r="BP586256" s="90"/>
    </row>
    <row r="586257" spans="68:68" customFormat="1">
      <c r="BP586257" s="90"/>
    </row>
    <row r="586258" spans="68:68" customFormat="1">
      <c r="BP586258" s="90"/>
    </row>
    <row r="586259" spans="68:68" customFormat="1">
      <c r="BP586259" s="90"/>
    </row>
    <row r="586260" spans="68:68" customFormat="1">
      <c r="BP586260" s="90"/>
    </row>
    <row r="586261" spans="68:68" customFormat="1">
      <c r="BP586261" s="90"/>
    </row>
    <row r="586262" spans="68:68" customFormat="1">
      <c r="BP586262" s="90"/>
    </row>
    <row r="586263" spans="68:68" customFormat="1">
      <c r="BP586263" s="90"/>
    </row>
    <row r="586264" spans="68:68" customFormat="1">
      <c r="BP586264" s="90"/>
    </row>
    <row r="586265" spans="68:68" customFormat="1">
      <c r="BP586265" s="90"/>
    </row>
    <row r="586266" spans="68:68" customFormat="1">
      <c r="BP586266" s="90"/>
    </row>
    <row r="586267" spans="68:68" customFormat="1">
      <c r="BP586267" s="90"/>
    </row>
    <row r="586268" spans="68:68" customFormat="1">
      <c r="BP586268" s="90"/>
    </row>
    <row r="586269" spans="68:68" customFormat="1">
      <c r="BP586269" s="90"/>
    </row>
    <row r="586270" spans="68:68" customFormat="1">
      <c r="BP586270" s="90"/>
    </row>
    <row r="586271" spans="68:68" customFormat="1">
      <c r="BP586271" s="90"/>
    </row>
    <row r="586272" spans="68:68" customFormat="1">
      <c r="BP586272" s="90"/>
    </row>
    <row r="586273" spans="68:68" customFormat="1">
      <c r="BP586273" s="90"/>
    </row>
    <row r="586274" spans="68:68" customFormat="1">
      <c r="BP586274" s="90"/>
    </row>
    <row r="586275" spans="68:68" customFormat="1">
      <c r="BP586275" s="90"/>
    </row>
    <row r="586276" spans="68:68" customFormat="1">
      <c r="BP586276" s="90"/>
    </row>
    <row r="586277" spans="68:68" customFormat="1">
      <c r="BP586277" s="90"/>
    </row>
    <row r="586278" spans="68:68" customFormat="1">
      <c r="BP586278" s="90"/>
    </row>
    <row r="586279" spans="68:68" customFormat="1">
      <c r="BP586279" s="90"/>
    </row>
    <row r="586280" spans="68:68" customFormat="1">
      <c r="BP586280" s="90"/>
    </row>
    <row r="586281" spans="68:68" customFormat="1">
      <c r="BP586281" s="90"/>
    </row>
    <row r="586282" spans="68:68" customFormat="1">
      <c r="BP586282" s="90"/>
    </row>
    <row r="586283" spans="68:68" customFormat="1">
      <c r="BP586283" s="90"/>
    </row>
    <row r="586284" spans="68:68" customFormat="1">
      <c r="BP586284" s="90"/>
    </row>
    <row r="586285" spans="68:68" customFormat="1">
      <c r="BP586285" s="90"/>
    </row>
    <row r="586286" spans="68:68" customFormat="1">
      <c r="BP586286" s="90"/>
    </row>
    <row r="586287" spans="68:68" customFormat="1">
      <c r="BP586287" s="90"/>
    </row>
    <row r="586288" spans="68:68" customFormat="1">
      <c r="BP586288" s="90"/>
    </row>
    <row r="586289" spans="68:68" customFormat="1">
      <c r="BP586289" s="90"/>
    </row>
    <row r="586290" spans="68:68" customFormat="1">
      <c r="BP586290" s="90"/>
    </row>
    <row r="586291" spans="68:68" customFormat="1">
      <c r="BP586291" s="90"/>
    </row>
    <row r="586292" spans="68:68" customFormat="1">
      <c r="BP586292" s="90"/>
    </row>
    <row r="586293" spans="68:68" customFormat="1">
      <c r="BP586293" s="90"/>
    </row>
    <row r="586294" spans="68:68" customFormat="1">
      <c r="BP586294" s="90"/>
    </row>
    <row r="586295" spans="68:68" customFormat="1">
      <c r="BP586295" s="90"/>
    </row>
    <row r="586296" spans="68:68" customFormat="1">
      <c r="BP586296" s="90"/>
    </row>
    <row r="586297" spans="68:68" customFormat="1">
      <c r="BP586297" s="90"/>
    </row>
    <row r="586298" spans="68:68" customFormat="1">
      <c r="BP586298" s="90"/>
    </row>
    <row r="586299" spans="68:68" customFormat="1">
      <c r="BP586299" s="90"/>
    </row>
    <row r="586300" spans="68:68" customFormat="1">
      <c r="BP586300" s="90"/>
    </row>
    <row r="586301" spans="68:68" customFormat="1">
      <c r="BP586301" s="90"/>
    </row>
    <row r="586302" spans="68:68" customFormat="1">
      <c r="BP586302" s="90"/>
    </row>
    <row r="586303" spans="68:68" customFormat="1">
      <c r="BP586303" s="90"/>
    </row>
    <row r="586304" spans="68:68" customFormat="1">
      <c r="BP586304" s="90"/>
    </row>
    <row r="586305" spans="68:68" customFormat="1">
      <c r="BP586305" s="90"/>
    </row>
    <row r="586306" spans="68:68" customFormat="1">
      <c r="BP586306" s="90"/>
    </row>
    <row r="586307" spans="68:68" customFormat="1">
      <c r="BP586307" s="90"/>
    </row>
    <row r="586308" spans="68:68" customFormat="1">
      <c r="BP586308" s="90"/>
    </row>
    <row r="586309" spans="68:68" customFormat="1">
      <c r="BP586309" s="90"/>
    </row>
    <row r="586310" spans="68:68" customFormat="1">
      <c r="BP586310" s="90"/>
    </row>
    <row r="586311" spans="68:68" customFormat="1">
      <c r="BP586311" s="90"/>
    </row>
    <row r="586312" spans="68:68" customFormat="1">
      <c r="BP586312" s="90"/>
    </row>
    <row r="586313" spans="68:68" customFormat="1">
      <c r="BP586313" s="90"/>
    </row>
    <row r="586314" spans="68:68" customFormat="1">
      <c r="BP586314" s="90"/>
    </row>
    <row r="586315" spans="68:68" customFormat="1">
      <c r="BP586315" s="90"/>
    </row>
    <row r="586316" spans="68:68" customFormat="1">
      <c r="BP586316" s="90"/>
    </row>
    <row r="586317" spans="68:68" customFormat="1">
      <c r="BP586317" s="90"/>
    </row>
    <row r="586318" spans="68:68" customFormat="1">
      <c r="BP586318" s="90"/>
    </row>
    <row r="586319" spans="68:68" customFormat="1">
      <c r="BP586319" s="90"/>
    </row>
    <row r="586320" spans="68:68" customFormat="1">
      <c r="BP586320" s="90"/>
    </row>
    <row r="586321" spans="68:68" customFormat="1">
      <c r="BP586321" s="90"/>
    </row>
    <row r="586322" spans="68:68" customFormat="1">
      <c r="BP586322" s="90"/>
    </row>
    <row r="586323" spans="68:68" customFormat="1">
      <c r="BP586323" s="90"/>
    </row>
    <row r="586324" spans="68:68" customFormat="1">
      <c r="BP586324" s="90"/>
    </row>
    <row r="586325" spans="68:68" customFormat="1">
      <c r="BP586325" s="90"/>
    </row>
    <row r="586326" spans="68:68" customFormat="1">
      <c r="BP586326" s="90"/>
    </row>
    <row r="586327" spans="68:68" customFormat="1">
      <c r="BP586327" s="90"/>
    </row>
    <row r="586328" spans="68:68" customFormat="1">
      <c r="BP586328" s="90"/>
    </row>
    <row r="586329" spans="68:68" customFormat="1">
      <c r="BP586329" s="90"/>
    </row>
    <row r="586330" spans="68:68" customFormat="1">
      <c r="BP586330" s="90"/>
    </row>
    <row r="586331" spans="68:68" customFormat="1">
      <c r="BP586331" s="90"/>
    </row>
    <row r="586332" spans="68:68" customFormat="1">
      <c r="BP586332" s="90"/>
    </row>
    <row r="586333" spans="68:68" customFormat="1">
      <c r="BP586333" s="90"/>
    </row>
    <row r="586334" spans="68:68" customFormat="1">
      <c r="BP586334" s="90"/>
    </row>
    <row r="586335" spans="68:68" customFormat="1">
      <c r="BP586335" s="90"/>
    </row>
    <row r="586336" spans="68:68" customFormat="1">
      <c r="BP586336" s="90"/>
    </row>
    <row r="586337" spans="68:68" customFormat="1">
      <c r="BP586337" s="90"/>
    </row>
    <row r="586338" spans="68:68" customFormat="1">
      <c r="BP586338" s="90"/>
    </row>
    <row r="586339" spans="68:68" customFormat="1">
      <c r="BP586339" s="90"/>
    </row>
    <row r="586340" spans="68:68" customFormat="1">
      <c r="BP586340" s="90"/>
    </row>
    <row r="586341" spans="68:68" customFormat="1">
      <c r="BP586341" s="90"/>
    </row>
    <row r="586342" spans="68:68" customFormat="1">
      <c r="BP586342" s="90"/>
    </row>
    <row r="586343" spans="68:68" customFormat="1">
      <c r="BP586343" s="90"/>
    </row>
    <row r="586344" spans="68:68" customFormat="1">
      <c r="BP586344" s="90"/>
    </row>
    <row r="586345" spans="68:68" customFormat="1">
      <c r="BP586345" s="90"/>
    </row>
    <row r="586346" spans="68:68" customFormat="1">
      <c r="BP586346" s="90"/>
    </row>
    <row r="586347" spans="68:68" customFormat="1">
      <c r="BP586347" s="90"/>
    </row>
    <row r="586348" spans="68:68" customFormat="1">
      <c r="BP586348" s="90"/>
    </row>
    <row r="586349" spans="68:68" customFormat="1">
      <c r="BP586349" s="90"/>
    </row>
    <row r="586350" spans="68:68" customFormat="1">
      <c r="BP586350" s="90"/>
    </row>
    <row r="586351" spans="68:68" customFormat="1">
      <c r="BP586351" s="90"/>
    </row>
    <row r="586352" spans="68:68" customFormat="1">
      <c r="BP586352" s="90"/>
    </row>
    <row r="586353" spans="68:68" customFormat="1">
      <c r="BP586353" s="90"/>
    </row>
    <row r="586354" spans="68:68" customFormat="1">
      <c r="BP586354" s="90"/>
    </row>
    <row r="586355" spans="68:68" customFormat="1">
      <c r="BP586355" s="90"/>
    </row>
    <row r="586356" spans="68:68" customFormat="1">
      <c r="BP586356" s="90"/>
    </row>
    <row r="586357" spans="68:68" customFormat="1">
      <c r="BP586357" s="90"/>
    </row>
    <row r="586358" spans="68:68" customFormat="1">
      <c r="BP586358" s="90"/>
    </row>
    <row r="586359" spans="68:68" customFormat="1">
      <c r="BP586359" s="90"/>
    </row>
    <row r="586360" spans="68:68" customFormat="1">
      <c r="BP586360" s="90"/>
    </row>
    <row r="586361" spans="68:68" customFormat="1">
      <c r="BP586361" s="90"/>
    </row>
    <row r="586362" spans="68:68" customFormat="1">
      <c r="BP586362" s="90"/>
    </row>
    <row r="586363" spans="68:68" customFormat="1">
      <c r="BP586363" s="90"/>
    </row>
    <row r="586364" spans="68:68" customFormat="1">
      <c r="BP586364" s="90"/>
    </row>
    <row r="586365" spans="68:68" customFormat="1">
      <c r="BP586365" s="90"/>
    </row>
    <row r="586366" spans="68:68" customFormat="1">
      <c r="BP586366" s="90"/>
    </row>
    <row r="586367" spans="68:68" customFormat="1">
      <c r="BP586367" s="90"/>
    </row>
    <row r="586368" spans="68:68" customFormat="1">
      <c r="BP586368" s="90"/>
    </row>
    <row r="586369" spans="68:68" customFormat="1">
      <c r="BP586369" s="90"/>
    </row>
    <row r="586370" spans="68:68" customFormat="1">
      <c r="BP586370" s="90"/>
    </row>
    <row r="586371" spans="68:68" customFormat="1">
      <c r="BP586371" s="90"/>
    </row>
    <row r="586372" spans="68:68" customFormat="1">
      <c r="BP586372" s="90"/>
    </row>
    <row r="586373" spans="68:68" customFormat="1">
      <c r="BP586373" s="90"/>
    </row>
    <row r="586374" spans="68:68" customFormat="1">
      <c r="BP586374" s="90"/>
    </row>
    <row r="586375" spans="68:68" customFormat="1">
      <c r="BP586375" s="90"/>
    </row>
    <row r="586376" spans="68:68" customFormat="1">
      <c r="BP586376" s="90"/>
    </row>
    <row r="586377" spans="68:68" customFormat="1">
      <c r="BP586377" s="90"/>
    </row>
    <row r="586378" spans="68:68" customFormat="1">
      <c r="BP586378" s="90"/>
    </row>
    <row r="586379" spans="68:68" customFormat="1">
      <c r="BP586379" s="90"/>
    </row>
    <row r="586380" spans="68:68" customFormat="1">
      <c r="BP586380" s="90"/>
    </row>
    <row r="586381" spans="68:68" customFormat="1">
      <c r="BP586381" s="90"/>
    </row>
    <row r="586382" spans="68:68" customFormat="1">
      <c r="BP586382" s="90"/>
    </row>
    <row r="586383" spans="68:68" customFormat="1">
      <c r="BP586383" s="90"/>
    </row>
    <row r="586384" spans="68:68" customFormat="1">
      <c r="BP586384" s="90"/>
    </row>
    <row r="586385" spans="68:68" customFormat="1">
      <c r="BP586385" s="90"/>
    </row>
    <row r="586386" spans="68:68" customFormat="1">
      <c r="BP586386" s="90"/>
    </row>
    <row r="586387" spans="68:68" customFormat="1">
      <c r="BP586387" s="90"/>
    </row>
    <row r="586388" spans="68:68" customFormat="1">
      <c r="BP586388" s="90"/>
    </row>
    <row r="586389" spans="68:68" customFormat="1">
      <c r="BP586389" s="90"/>
    </row>
    <row r="586390" spans="68:68" customFormat="1">
      <c r="BP586390" s="90"/>
    </row>
    <row r="586391" spans="68:68" customFormat="1">
      <c r="BP586391" s="90"/>
    </row>
    <row r="586392" spans="68:68" customFormat="1">
      <c r="BP586392" s="90"/>
    </row>
    <row r="586393" spans="68:68" customFormat="1">
      <c r="BP586393" s="90"/>
    </row>
    <row r="586394" spans="68:68" customFormat="1">
      <c r="BP586394" s="90"/>
    </row>
    <row r="586395" spans="68:68" customFormat="1">
      <c r="BP586395" s="90"/>
    </row>
    <row r="586396" spans="68:68" customFormat="1">
      <c r="BP586396" s="90"/>
    </row>
    <row r="586397" spans="68:68" customFormat="1">
      <c r="BP586397" s="90"/>
    </row>
    <row r="586398" spans="68:68" customFormat="1">
      <c r="BP586398" s="90"/>
    </row>
    <row r="586399" spans="68:68" customFormat="1">
      <c r="BP586399" s="90"/>
    </row>
    <row r="586400" spans="68:68" customFormat="1">
      <c r="BP586400" s="90"/>
    </row>
    <row r="586401" spans="68:68" customFormat="1">
      <c r="BP586401" s="90"/>
    </row>
    <row r="586402" spans="68:68" customFormat="1">
      <c r="BP586402" s="90"/>
    </row>
    <row r="586403" spans="68:68" customFormat="1">
      <c r="BP586403" s="90"/>
    </row>
    <row r="586404" spans="68:68" customFormat="1">
      <c r="BP586404" s="90"/>
    </row>
    <row r="586405" spans="68:68" customFormat="1">
      <c r="BP586405" s="90"/>
    </row>
    <row r="586406" spans="68:68" customFormat="1">
      <c r="BP586406" s="90"/>
    </row>
    <row r="586407" spans="68:68" customFormat="1">
      <c r="BP586407" s="90"/>
    </row>
    <row r="586408" spans="68:68" customFormat="1">
      <c r="BP586408" s="90"/>
    </row>
    <row r="586409" spans="68:68" customFormat="1">
      <c r="BP586409" s="90"/>
    </row>
    <row r="586410" spans="68:68" customFormat="1">
      <c r="BP586410" s="90"/>
    </row>
    <row r="586411" spans="68:68" customFormat="1">
      <c r="BP586411" s="90"/>
    </row>
    <row r="586412" spans="68:68" customFormat="1">
      <c r="BP586412" s="90"/>
    </row>
    <row r="586413" spans="68:68" customFormat="1">
      <c r="BP586413" s="90"/>
    </row>
    <row r="586414" spans="68:68" customFormat="1">
      <c r="BP586414" s="90"/>
    </row>
    <row r="586415" spans="68:68" customFormat="1">
      <c r="BP586415" s="90"/>
    </row>
    <row r="586416" spans="68:68" customFormat="1">
      <c r="BP586416" s="90"/>
    </row>
    <row r="586417" spans="68:68" customFormat="1">
      <c r="BP586417" s="90"/>
    </row>
    <row r="586418" spans="68:68" customFormat="1">
      <c r="BP586418" s="90"/>
    </row>
    <row r="586419" spans="68:68" customFormat="1">
      <c r="BP586419" s="90"/>
    </row>
    <row r="586420" spans="68:68" customFormat="1">
      <c r="BP586420" s="90"/>
    </row>
    <row r="586421" spans="68:68" customFormat="1">
      <c r="BP586421" s="90"/>
    </row>
    <row r="586422" spans="68:68" customFormat="1">
      <c r="BP586422" s="90"/>
    </row>
    <row r="586423" spans="68:68" customFormat="1">
      <c r="BP586423" s="90"/>
    </row>
    <row r="586424" spans="68:68" customFormat="1">
      <c r="BP586424" s="90"/>
    </row>
    <row r="586425" spans="68:68" customFormat="1">
      <c r="BP586425" s="90"/>
    </row>
    <row r="586426" spans="68:68" customFormat="1">
      <c r="BP586426" s="90"/>
    </row>
    <row r="586427" spans="68:68" customFormat="1">
      <c r="BP586427" s="90"/>
    </row>
    <row r="586428" spans="68:68" customFormat="1">
      <c r="BP586428" s="90"/>
    </row>
    <row r="586429" spans="68:68" customFormat="1">
      <c r="BP586429" s="90"/>
    </row>
    <row r="586430" spans="68:68" customFormat="1">
      <c r="BP586430" s="90"/>
    </row>
    <row r="586431" spans="68:68" customFormat="1">
      <c r="BP586431" s="90"/>
    </row>
    <row r="586432" spans="68:68" customFormat="1">
      <c r="BP586432" s="90"/>
    </row>
    <row r="586433" spans="68:68" customFormat="1">
      <c r="BP586433" s="90"/>
    </row>
    <row r="586434" spans="68:68" customFormat="1">
      <c r="BP586434" s="90"/>
    </row>
    <row r="586435" spans="68:68" customFormat="1">
      <c r="BP586435" s="90"/>
    </row>
    <row r="586436" spans="68:68" customFormat="1">
      <c r="BP586436" s="90"/>
    </row>
    <row r="586437" spans="68:68" customFormat="1">
      <c r="BP586437" s="90"/>
    </row>
    <row r="586438" spans="68:68" customFormat="1">
      <c r="BP586438" s="90"/>
    </row>
    <row r="586439" spans="68:68" customFormat="1">
      <c r="BP586439" s="90"/>
    </row>
    <row r="586440" spans="68:68" customFormat="1">
      <c r="BP586440" s="90"/>
    </row>
    <row r="586441" spans="68:68" customFormat="1">
      <c r="BP586441" s="90"/>
    </row>
    <row r="586442" spans="68:68" customFormat="1">
      <c r="BP586442" s="90"/>
    </row>
    <row r="586443" spans="68:68" customFormat="1">
      <c r="BP586443" s="90"/>
    </row>
    <row r="586444" spans="68:68" customFormat="1">
      <c r="BP586444" s="90"/>
    </row>
    <row r="586445" spans="68:68" customFormat="1">
      <c r="BP586445" s="90"/>
    </row>
    <row r="586446" spans="68:68" customFormat="1">
      <c r="BP586446" s="90"/>
    </row>
    <row r="586447" spans="68:68" customFormat="1">
      <c r="BP586447" s="90"/>
    </row>
    <row r="586448" spans="68:68" customFormat="1">
      <c r="BP586448" s="90"/>
    </row>
    <row r="586449" spans="68:68" customFormat="1">
      <c r="BP586449" s="90"/>
    </row>
    <row r="586450" spans="68:68" customFormat="1">
      <c r="BP586450" s="90"/>
    </row>
    <row r="586451" spans="68:68" customFormat="1">
      <c r="BP586451" s="90"/>
    </row>
    <row r="586452" spans="68:68" customFormat="1">
      <c r="BP586452" s="90"/>
    </row>
    <row r="586453" spans="68:68" customFormat="1">
      <c r="BP586453" s="90"/>
    </row>
    <row r="586454" spans="68:68" customFormat="1">
      <c r="BP586454" s="90"/>
    </row>
    <row r="586455" spans="68:68" customFormat="1">
      <c r="BP586455" s="90"/>
    </row>
    <row r="586456" spans="68:68" customFormat="1">
      <c r="BP586456" s="90"/>
    </row>
    <row r="586457" spans="68:68" customFormat="1">
      <c r="BP586457" s="90"/>
    </row>
    <row r="586458" spans="68:68" customFormat="1">
      <c r="BP586458" s="90"/>
    </row>
    <row r="586459" spans="68:68" customFormat="1">
      <c r="BP586459" s="90"/>
    </row>
    <row r="586460" spans="68:68" customFormat="1">
      <c r="BP586460" s="90"/>
    </row>
    <row r="586461" spans="68:68" customFormat="1">
      <c r="BP586461" s="90"/>
    </row>
    <row r="586462" spans="68:68" customFormat="1">
      <c r="BP586462" s="90"/>
    </row>
    <row r="586463" spans="68:68" customFormat="1">
      <c r="BP586463" s="90"/>
    </row>
    <row r="586464" spans="68:68" customFormat="1">
      <c r="BP586464" s="90"/>
    </row>
    <row r="586465" spans="68:68" customFormat="1">
      <c r="BP586465" s="90"/>
    </row>
    <row r="586466" spans="68:68" customFormat="1">
      <c r="BP586466" s="90"/>
    </row>
    <row r="586467" spans="68:68" customFormat="1">
      <c r="BP586467" s="90"/>
    </row>
    <row r="586468" spans="68:68" customFormat="1">
      <c r="BP586468" s="90"/>
    </row>
    <row r="586469" spans="68:68" customFormat="1">
      <c r="BP586469" s="90"/>
    </row>
    <row r="586470" spans="68:68" customFormat="1">
      <c r="BP586470" s="90"/>
    </row>
    <row r="586471" spans="68:68" customFormat="1">
      <c r="BP586471" s="90"/>
    </row>
    <row r="586472" spans="68:68" customFormat="1">
      <c r="BP586472" s="90"/>
    </row>
    <row r="586473" spans="68:68" customFormat="1">
      <c r="BP586473" s="90"/>
    </row>
    <row r="586474" spans="68:68" customFormat="1">
      <c r="BP586474" s="90"/>
    </row>
    <row r="586475" spans="68:68" customFormat="1">
      <c r="BP586475" s="90"/>
    </row>
    <row r="586476" spans="68:68" customFormat="1">
      <c r="BP586476" s="90"/>
    </row>
    <row r="586477" spans="68:68" customFormat="1">
      <c r="BP586477" s="90"/>
    </row>
    <row r="586478" spans="68:68" customFormat="1">
      <c r="BP586478" s="90"/>
    </row>
    <row r="586479" spans="68:68" customFormat="1">
      <c r="BP586479" s="90"/>
    </row>
    <row r="586480" spans="68:68" customFormat="1">
      <c r="BP586480" s="90"/>
    </row>
    <row r="586481" spans="68:68" customFormat="1">
      <c r="BP586481" s="90"/>
    </row>
    <row r="586482" spans="68:68" customFormat="1">
      <c r="BP586482" s="90"/>
    </row>
    <row r="586483" spans="68:68" customFormat="1">
      <c r="BP586483" s="90"/>
    </row>
    <row r="586484" spans="68:68" customFormat="1">
      <c r="BP586484" s="90"/>
    </row>
    <row r="586485" spans="68:68" customFormat="1">
      <c r="BP586485" s="90"/>
    </row>
    <row r="586486" spans="68:68" customFormat="1">
      <c r="BP586486" s="90"/>
    </row>
    <row r="586487" spans="68:68" customFormat="1">
      <c r="BP586487" s="90"/>
    </row>
    <row r="586488" spans="68:68" customFormat="1">
      <c r="BP586488" s="90"/>
    </row>
    <row r="586489" spans="68:68" customFormat="1">
      <c r="BP586489" s="90"/>
    </row>
    <row r="586490" spans="68:68" customFormat="1">
      <c r="BP586490" s="90"/>
    </row>
    <row r="586491" spans="68:68" customFormat="1">
      <c r="BP586491" s="90"/>
    </row>
    <row r="586492" spans="68:68" customFormat="1">
      <c r="BP586492" s="90"/>
    </row>
    <row r="586493" spans="68:68" customFormat="1">
      <c r="BP586493" s="90"/>
    </row>
    <row r="586494" spans="68:68" customFormat="1">
      <c r="BP586494" s="90"/>
    </row>
    <row r="586495" spans="68:68" customFormat="1">
      <c r="BP586495" s="90"/>
    </row>
    <row r="586496" spans="68:68" customFormat="1">
      <c r="BP586496" s="90"/>
    </row>
    <row r="586497" spans="68:68" customFormat="1">
      <c r="BP586497" s="90"/>
    </row>
    <row r="586498" spans="68:68" customFormat="1">
      <c r="BP586498" s="90"/>
    </row>
    <row r="586499" spans="68:68" customFormat="1">
      <c r="BP586499" s="90"/>
    </row>
    <row r="586500" spans="68:68" customFormat="1">
      <c r="BP586500" s="90"/>
    </row>
    <row r="586501" spans="68:68" customFormat="1">
      <c r="BP586501" s="90"/>
    </row>
    <row r="586502" spans="68:68" customFormat="1">
      <c r="BP586502" s="90"/>
    </row>
    <row r="586503" spans="68:68" customFormat="1">
      <c r="BP586503" s="90"/>
    </row>
    <row r="586504" spans="68:68" customFormat="1">
      <c r="BP586504" s="90"/>
    </row>
    <row r="586505" spans="68:68" customFormat="1">
      <c r="BP586505" s="90"/>
    </row>
    <row r="586506" spans="68:68" customFormat="1">
      <c r="BP586506" s="90"/>
    </row>
    <row r="586507" spans="68:68" customFormat="1">
      <c r="BP586507" s="90"/>
    </row>
    <row r="586508" spans="68:68" customFormat="1">
      <c r="BP586508" s="90"/>
    </row>
    <row r="586509" spans="68:68" customFormat="1">
      <c r="BP586509" s="90"/>
    </row>
    <row r="586510" spans="68:68" customFormat="1">
      <c r="BP586510" s="90"/>
    </row>
    <row r="586511" spans="68:68" customFormat="1">
      <c r="BP586511" s="90"/>
    </row>
    <row r="586512" spans="68:68" customFormat="1">
      <c r="BP586512" s="90"/>
    </row>
    <row r="586513" spans="68:68" customFormat="1">
      <c r="BP586513" s="90"/>
    </row>
    <row r="586514" spans="68:68" customFormat="1">
      <c r="BP586514" s="90"/>
    </row>
    <row r="586515" spans="68:68" customFormat="1">
      <c r="BP586515" s="90"/>
    </row>
    <row r="586516" spans="68:68" customFormat="1">
      <c r="BP586516" s="90"/>
    </row>
    <row r="586517" spans="68:68" customFormat="1">
      <c r="BP586517" s="90"/>
    </row>
    <row r="586518" spans="68:68" customFormat="1">
      <c r="BP586518" s="90"/>
    </row>
    <row r="586519" spans="68:68" customFormat="1">
      <c r="BP586519" s="90"/>
    </row>
    <row r="586520" spans="68:68" customFormat="1">
      <c r="BP586520" s="90"/>
    </row>
    <row r="586521" spans="68:68" customFormat="1">
      <c r="BP586521" s="90"/>
    </row>
    <row r="586522" spans="68:68" customFormat="1">
      <c r="BP586522" s="90"/>
    </row>
    <row r="586523" spans="68:68" customFormat="1">
      <c r="BP586523" s="90"/>
    </row>
    <row r="586524" spans="68:68" customFormat="1">
      <c r="BP586524" s="90"/>
    </row>
    <row r="586525" spans="68:68" customFormat="1">
      <c r="BP586525" s="90"/>
    </row>
    <row r="586526" spans="68:68" customFormat="1">
      <c r="BP586526" s="90"/>
    </row>
    <row r="586527" spans="68:68" customFormat="1">
      <c r="BP586527" s="90"/>
    </row>
    <row r="586528" spans="68:68" customFormat="1">
      <c r="BP586528" s="90"/>
    </row>
    <row r="586529" spans="68:68" customFormat="1">
      <c r="BP586529" s="90"/>
    </row>
    <row r="586530" spans="68:68" customFormat="1">
      <c r="BP586530" s="90"/>
    </row>
    <row r="586531" spans="68:68" customFormat="1">
      <c r="BP586531" s="90"/>
    </row>
    <row r="586532" spans="68:68" customFormat="1">
      <c r="BP586532" s="90"/>
    </row>
    <row r="586533" spans="68:68" customFormat="1">
      <c r="BP586533" s="90"/>
    </row>
    <row r="586534" spans="68:68" customFormat="1">
      <c r="BP586534" s="90"/>
    </row>
    <row r="586535" spans="68:68" customFormat="1">
      <c r="BP586535" s="90"/>
    </row>
    <row r="586536" spans="68:68" customFormat="1">
      <c r="BP586536" s="90"/>
    </row>
    <row r="586537" spans="68:68" customFormat="1">
      <c r="BP586537" s="90"/>
    </row>
    <row r="586538" spans="68:68" customFormat="1">
      <c r="BP586538" s="90"/>
    </row>
    <row r="586539" spans="68:68" customFormat="1">
      <c r="BP586539" s="90"/>
    </row>
    <row r="586540" spans="68:68" customFormat="1">
      <c r="BP586540" s="90"/>
    </row>
    <row r="586541" spans="68:68" customFormat="1">
      <c r="BP586541" s="90"/>
    </row>
    <row r="586542" spans="68:68" customFormat="1">
      <c r="BP586542" s="90"/>
    </row>
    <row r="586543" spans="68:68" customFormat="1">
      <c r="BP586543" s="90"/>
    </row>
    <row r="586544" spans="68:68" customFormat="1">
      <c r="BP586544" s="90"/>
    </row>
    <row r="586545" spans="68:68" customFormat="1">
      <c r="BP586545" s="90"/>
    </row>
    <row r="586546" spans="68:68" customFormat="1">
      <c r="BP586546" s="90"/>
    </row>
    <row r="586547" spans="68:68" customFormat="1">
      <c r="BP586547" s="90"/>
    </row>
    <row r="586548" spans="68:68" customFormat="1">
      <c r="BP586548" s="90"/>
    </row>
    <row r="586549" spans="68:68" customFormat="1">
      <c r="BP586549" s="90"/>
    </row>
    <row r="586550" spans="68:68" customFormat="1">
      <c r="BP586550" s="90"/>
    </row>
    <row r="586551" spans="68:68" customFormat="1">
      <c r="BP586551" s="90"/>
    </row>
    <row r="586552" spans="68:68" customFormat="1">
      <c r="BP586552" s="90"/>
    </row>
    <row r="586553" spans="68:68" customFormat="1">
      <c r="BP586553" s="90"/>
    </row>
    <row r="586554" spans="68:68" customFormat="1">
      <c r="BP586554" s="90"/>
    </row>
    <row r="586555" spans="68:68" customFormat="1">
      <c r="BP586555" s="90"/>
    </row>
    <row r="586556" spans="68:68" customFormat="1">
      <c r="BP586556" s="90"/>
    </row>
    <row r="586557" spans="68:68" customFormat="1">
      <c r="BP586557" s="90"/>
    </row>
    <row r="586558" spans="68:68" customFormat="1">
      <c r="BP586558" s="90"/>
    </row>
    <row r="586559" spans="68:68" customFormat="1">
      <c r="BP586559" s="90"/>
    </row>
    <row r="586560" spans="68:68" customFormat="1">
      <c r="BP586560" s="90"/>
    </row>
    <row r="586561" spans="68:68" customFormat="1">
      <c r="BP586561" s="90"/>
    </row>
    <row r="586562" spans="68:68" customFormat="1">
      <c r="BP586562" s="90"/>
    </row>
    <row r="586563" spans="68:68" customFormat="1">
      <c r="BP586563" s="90"/>
    </row>
    <row r="586564" spans="68:68" customFormat="1">
      <c r="BP586564" s="90"/>
    </row>
    <row r="586565" spans="68:68" customFormat="1">
      <c r="BP586565" s="90"/>
    </row>
    <row r="586566" spans="68:68" customFormat="1">
      <c r="BP586566" s="90"/>
    </row>
    <row r="586567" spans="68:68" customFormat="1">
      <c r="BP586567" s="90"/>
    </row>
    <row r="586568" spans="68:68" customFormat="1">
      <c r="BP586568" s="90"/>
    </row>
    <row r="586569" spans="68:68" customFormat="1">
      <c r="BP586569" s="90"/>
    </row>
    <row r="586570" spans="68:68" customFormat="1">
      <c r="BP586570" s="90"/>
    </row>
    <row r="586571" spans="68:68" customFormat="1">
      <c r="BP586571" s="90"/>
    </row>
    <row r="586572" spans="68:68" customFormat="1">
      <c r="BP586572" s="90"/>
    </row>
    <row r="586573" spans="68:68" customFormat="1">
      <c r="BP586573" s="90"/>
    </row>
    <row r="586574" spans="68:68" customFormat="1">
      <c r="BP586574" s="90"/>
    </row>
    <row r="586575" spans="68:68" customFormat="1">
      <c r="BP586575" s="90"/>
    </row>
    <row r="586576" spans="68:68" customFormat="1">
      <c r="BP586576" s="90"/>
    </row>
    <row r="586577" spans="68:68" customFormat="1">
      <c r="BP586577" s="90"/>
    </row>
    <row r="586578" spans="68:68" customFormat="1">
      <c r="BP586578" s="90"/>
    </row>
    <row r="586579" spans="68:68" customFormat="1">
      <c r="BP586579" s="90"/>
    </row>
    <row r="586580" spans="68:68" customFormat="1">
      <c r="BP586580" s="90"/>
    </row>
    <row r="586581" spans="68:68" customFormat="1">
      <c r="BP586581" s="90"/>
    </row>
    <row r="586582" spans="68:68" customFormat="1">
      <c r="BP586582" s="90"/>
    </row>
    <row r="586583" spans="68:68" customFormat="1">
      <c r="BP586583" s="90"/>
    </row>
    <row r="586584" spans="68:68" customFormat="1">
      <c r="BP586584" s="90"/>
    </row>
    <row r="586585" spans="68:68" customFormat="1">
      <c r="BP586585" s="90"/>
    </row>
    <row r="586586" spans="68:68" customFormat="1">
      <c r="BP586586" s="90"/>
    </row>
    <row r="586587" spans="68:68" customFormat="1">
      <c r="BP586587" s="90"/>
    </row>
    <row r="586588" spans="68:68" customFormat="1">
      <c r="BP586588" s="90"/>
    </row>
    <row r="586589" spans="68:68" customFormat="1">
      <c r="BP586589" s="90"/>
    </row>
    <row r="586590" spans="68:68" customFormat="1">
      <c r="BP586590" s="90"/>
    </row>
    <row r="586591" spans="68:68" customFormat="1">
      <c r="BP586591" s="90"/>
    </row>
    <row r="586592" spans="68:68" customFormat="1">
      <c r="BP586592" s="90"/>
    </row>
    <row r="586593" spans="68:68" customFormat="1">
      <c r="BP586593" s="90"/>
    </row>
    <row r="586594" spans="68:68" customFormat="1">
      <c r="BP586594" s="90"/>
    </row>
    <row r="586595" spans="68:68" customFormat="1">
      <c r="BP586595" s="90"/>
    </row>
    <row r="586596" spans="68:68" customFormat="1">
      <c r="BP586596" s="90"/>
    </row>
    <row r="586597" spans="68:68" customFormat="1">
      <c r="BP586597" s="90"/>
    </row>
    <row r="586598" spans="68:68" customFormat="1">
      <c r="BP586598" s="90"/>
    </row>
    <row r="586599" spans="68:68" customFormat="1">
      <c r="BP586599" s="90"/>
    </row>
    <row r="586600" spans="68:68" customFormat="1">
      <c r="BP586600" s="90"/>
    </row>
    <row r="586601" spans="68:68" customFormat="1">
      <c r="BP586601" s="90"/>
    </row>
    <row r="586602" spans="68:68" customFormat="1">
      <c r="BP586602" s="90"/>
    </row>
    <row r="586603" spans="68:68" customFormat="1">
      <c r="BP586603" s="90"/>
    </row>
    <row r="586604" spans="68:68" customFormat="1">
      <c r="BP586604" s="90"/>
    </row>
    <row r="586605" spans="68:68" customFormat="1">
      <c r="BP586605" s="90"/>
    </row>
    <row r="586606" spans="68:68" customFormat="1">
      <c r="BP586606" s="90"/>
    </row>
    <row r="586607" spans="68:68" customFormat="1">
      <c r="BP586607" s="90"/>
    </row>
    <row r="586608" spans="68:68" customFormat="1">
      <c r="BP586608" s="90"/>
    </row>
    <row r="586609" spans="68:68" customFormat="1">
      <c r="BP586609" s="90"/>
    </row>
    <row r="586610" spans="68:68" customFormat="1">
      <c r="BP586610" s="90"/>
    </row>
    <row r="586611" spans="68:68" customFormat="1">
      <c r="BP586611" s="90"/>
    </row>
    <row r="586612" spans="68:68" customFormat="1">
      <c r="BP586612" s="90"/>
    </row>
    <row r="586613" spans="68:68" customFormat="1">
      <c r="BP586613" s="90"/>
    </row>
    <row r="586614" spans="68:68" customFormat="1">
      <c r="BP586614" s="90"/>
    </row>
    <row r="586615" spans="68:68" customFormat="1">
      <c r="BP586615" s="90"/>
    </row>
    <row r="586616" spans="68:68" customFormat="1">
      <c r="BP586616" s="90"/>
    </row>
    <row r="586617" spans="68:68" customFormat="1">
      <c r="BP586617" s="90"/>
    </row>
    <row r="586618" spans="68:68" customFormat="1">
      <c r="BP586618" s="90"/>
    </row>
    <row r="586619" spans="68:68" customFormat="1">
      <c r="BP586619" s="90"/>
    </row>
    <row r="586620" spans="68:68" customFormat="1">
      <c r="BP586620" s="90"/>
    </row>
    <row r="586621" spans="68:68" customFormat="1">
      <c r="BP586621" s="90"/>
    </row>
    <row r="586622" spans="68:68" customFormat="1">
      <c r="BP586622" s="90"/>
    </row>
    <row r="586623" spans="68:68" customFormat="1">
      <c r="BP586623" s="90"/>
    </row>
    <row r="586624" spans="68:68" customFormat="1">
      <c r="BP586624" s="90"/>
    </row>
    <row r="586625" spans="68:68" customFormat="1">
      <c r="BP586625" s="90"/>
    </row>
    <row r="586626" spans="68:68" customFormat="1">
      <c r="BP586626" s="90"/>
    </row>
    <row r="586627" spans="68:68" customFormat="1">
      <c r="BP586627" s="90"/>
    </row>
    <row r="586628" spans="68:68" customFormat="1">
      <c r="BP586628" s="90"/>
    </row>
    <row r="586629" spans="68:68" customFormat="1">
      <c r="BP586629" s="90"/>
    </row>
    <row r="586630" spans="68:68" customFormat="1">
      <c r="BP586630" s="90"/>
    </row>
    <row r="586631" spans="68:68" customFormat="1">
      <c r="BP586631" s="90"/>
    </row>
    <row r="586632" spans="68:68" customFormat="1">
      <c r="BP586632" s="90"/>
    </row>
    <row r="586633" spans="68:68" customFormat="1">
      <c r="BP586633" s="90"/>
    </row>
    <row r="586634" spans="68:68" customFormat="1">
      <c r="BP586634" s="90"/>
    </row>
    <row r="586635" spans="68:68" customFormat="1">
      <c r="BP586635" s="90"/>
    </row>
    <row r="586636" spans="68:68" customFormat="1">
      <c r="BP586636" s="90"/>
    </row>
    <row r="586637" spans="68:68" customFormat="1">
      <c r="BP586637" s="90"/>
    </row>
    <row r="586638" spans="68:68" customFormat="1">
      <c r="BP586638" s="90"/>
    </row>
    <row r="586639" spans="68:68" customFormat="1">
      <c r="BP586639" s="90"/>
    </row>
    <row r="586640" spans="68:68" customFormat="1">
      <c r="BP586640" s="90"/>
    </row>
    <row r="586641" spans="68:68" customFormat="1">
      <c r="BP586641" s="90"/>
    </row>
    <row r="586642" spans="68:68" customFormat="1">
      <c r="BP586642" s="90"/>
    </row>
    <row r="586643" spans="68:68" customFormat="1">
      <c r="BP586643" s="90"/>
    </row>
    <row r="586644" spans="68:68" customFormat="1">
      <c r="BP586644" s="90"/>
    </row>
    <row r="586645" spans="68:68" customFormat="1">
      <c r="BP586645" s="90"/>
    </row>
    <row r="586646" spans="68:68" customFormat="1">
      <c r="BP586646" s="90"/>
    </row>
    <row r="586647" spans="68:68" customFormat="1">
      <c r="BP586647" s="90"/>
    </row>
    <row r="586648" spans="68:68" customFormat="1">
      <c r="BP586648" s="90"/>
    </row>
    <row r="586649" spans="68:68" customFormat="1">
      <c r="BP586649" s="90"/>
    </row>
    <row r="586650" spans="68:68" customFormat="1">
      <c r="BP586650" s="90"/>
    </row>
    <row r="586651" spans="68:68" customFormat="1">
      <c r="BP586651" s="90"/>
    </row>
    <row r="586652" spans="68:68" customFormat="1">
      <c r="BP586652" s="90"/>
    </row>
    <row r="586653" spans="68:68" customFormat="1">
      <c r="BP586653" s="90"/>
    </row>
    <row r="586654" spans="68:68" customFormat="1">
      <c r="BP586654" s="90"/>
    </row>
    <row r="586655" spans="68:68" customFormat="1">
      <c r="BP586655" s="90"/>
    </row>
    <row r="586656" spans="68:68" customFormat="1">
      <c r="BP586656" s="90"/>
    </row>
    <row r="586657" spans="68:68" customFormat="1">
      <c r="BP586657" s="90"/>
    </row>
    <row r="586658" spans="68:68" customFormat="1">
      <c r="BP586658" s="90"/>
    </row>
    <row r="586659" spans="68:68" customFormat="1">
      <c r="BP586659" s="90"/>
    </row>
    <row r="586660" spans="68:68" customFormat="1">
      <c r="BP586660" s="90"/>
    </row>
    <row r="586661" spans="68:68" customFormat="1">
      <c r="BP586661" s="90"/>
    </row>
    <row r="586662" spans="68:68" customFormat="1">
      <c r="BP586662" s="90"/>
    </row>
    <row r="586663" spans="68:68" customFormat="1">
      <c r="BP586663" s="90"/>
    </row>
    <row r="586664" spans="68:68" customFormat="1">
      <c r="BP586664" s="90"/>
    </row>
    <row r="586665" spans="68:68" customFormat="1">
      <c r="BP586665" s="90"/>
    </row>
    <row r="586666" spans="68:68" customFormat="1">
      <c r="BP586666" s="90"/>
    </row>
    <row r="586667" spans="68:68" customFormat="1">
      <c r="BP586667" s="90"/>
    </row>
    <row r="586668" spans="68:68" customFormat="1">
      <c r="BP586668" s="90"/>
    </row>
    <row r="586669" spans="68:68" customFormat="1">
      <c r="BP586669" s="90"/>
    </row>
    <row r="586670" spans="68:68" customFormat="1">
      <c r="BP586670" s="90"/>
    </row>
    <row r="586671" spans="68:68" customFormat="1">
      <c r="BP586671" s="90"/>
    </row>
    <row r="586672" spans="68:68" customFormat="1">
      <c r="BP586672" s="90"/>
    </row>
    <row r="586673" spans="68:68" customFormat="1">
      <c r="BP586673" s="90"/>
    </row>
    <row r="586674" spans="68:68" customFormat="1">
      <c r="BP586674" s="90"/>
    </row>
    <row r="586675" spans="68:68" customFormat="1">
      <c r="BP586675" s="90"/>
    </row>
    <row r="586676" spans="68:68" customFormat="1">
      <c r="BP586676" s="90"/>
    </row>
    <row r="586677" spans="68:68" customFormat="1">
      <c r="BP586677" s="90"/>
    </row>
    <row r="586678" spans="68:68" customFormat="1">
      <c r="BP586678" s="90"/>
    </row>
    <row r="586679" spans="68:68" customFormat="1">
      <c r="BP586679" s="90"/>
    </row>
    <row r="586680" spans="68:68" customFormat="1">
      <c r="BP586680" s="90"/>
    </row>
    <row r="586681" spans="68:68" customFormat="1">
      <c r="BP586681" s="90"/>
    </row>
    <row r="586682" spans="68:68" customFormat="1">
      <c r="BP586682" s="90"/>
    </row>
    <row r="586683" spans="68:68" customFormat="1">
      <c r="BP586683" s="90"/>
    </row>
    <row r="586684" spans="68:68" customFormat="1">
      <c r="BP586684" s="90"/>
    </row>
    <row r="586685" spans="68:68" customFormat="1">
      <c r="BP586685" s="90"/>
    </row>
    <row r="586686" spans="68:68" customFormat="1">
      <c r="BP586686" s="90"/>
    </row>
    <row r="586687" spans="68:68" customFormat="1">
      <c r="BP586687" s="90"/>
    </row>
    <row r="586688" spans="68:68" customFormat="1">
      <c r="BP586688" s="90"/>
    </row>
    <row r="586689" spans="68:68" customFormat="1">
      <c r="BP586689" s="90"/>
    </row>
    <row r="586690" spans="68:68" customFormat="1">
      <c r="BP586690" s="90"/>
    </row>
    <row r="586691" spans="68:68" customFormat="1">
      <c r="BP586691" s="90"/>
    </row>
    <row r="586692" spans="68:68" customFormat="1">
      <c r="BP586692" s="90"/>
    </row>
    <row r="586693" spans="68:68" customFormat="1">
      <c r="BP586693" s="90"/>
    </row>
    <row r="586694" spans="68:68" customFormat="1">
      <c r="BP586694" s="90"/>
    </row>
    <row r="586695" spans="68:68" customFormat="1">
      <c r="BP586695" s="90"/>
    </row>
    <row r="586696" spans="68:68" customFormat="1">
      <c r="BP586696" s="90"/>
    </row>
    <row r="586697" spans="68:68" customFormat="1">
      <c r="BP586697" s="90"/>
    </row>
    <row r="586698" spans="68:68" customFormat="1">
      <c r="BP586698" s="90"/>
    </row>
    <row r="586699" spans="68:68" customFormat="1">
      <c r="BP586699" s="90"/>
    </row>
    <row r="586700" spans="68:68" customFormat="1">
      <c r="BP586700" s="90"/>
    </row>
    <row r="586701" spans="68:68" customFormat="1">
      <c r="BP586701" s="90"/>
    </row>
    <row r="586702" spans="68:68" customFormat="1">
      <c r="BP586702" s="90"/>
    </row>
    <row r="586703" spans="68:68" customFormat="1">
      <c r="BP586703" s="90"/>
    </row>
    <row r="586704" spans="68:68" customFormat="1">
      <c r="BP586704" s="90"/>
    </row>
    <row r="586705" spans="68:68" customFormat="1">
      <c r="BP586705" s="90"/>
    </row>
    <row r="586706" spans="68:68" customFormat="1">
      <c r="BP586706" s="90"/>
    </row>
    <row r="586707" spans="68:68" customFormat="1">
      <c r="BP586707" s="90"/>
    </row>
    <row r="586708" spans="68:68" customFormat="1">
      <c r="BP586708" s="90"/>
    </row>
    <row r="586709" spans="68:68" customFormat="1">
      <c r="BP586709" s="90"/>
    </row>
    <row r="586710" spans="68:68" customFormat="1">
      <c r="BP586710" s="90"/>
    </row>
    <row r="586711" spans="68:68" customFormat="1">
      <c r="BP586711" s="90"/>
    </row>
    <row r="586712" spans="68:68" customFormat="1">
      <c r="BP586712" s="90"/>
    </row>
    <row r="586713" spans="68:68" customFormat="1">
      <c r="BP586713" s="90"/>
    </row>
    <row r="586714" spans="68:68" customFormat="1">
      <c r="BP586714" s="90"/>
    </row>
    <row r="586715" spans="68:68" customFormat="1">
      <c r="BP586715" s="90"/>
    </row>
    <row r="586716" spans="68:68" customFormat="1">
      <c r="BP586716" s="90"/>
    </row>
    <row r="586717" spans="68:68" customFormat="1">
      <c r="BP586717" s="90"/>
    </row>
    <row r="586718" spans="68:68" customFormat="1">
      <c r="BP586718" s="90"/>
    </row>
    <row r="586719" spans="68:68" customFormat="1">
      <c r="BP586719" s="90"/>
    </row>
    <row r="586720" spans="68:68" customFormat="1">
      <c r="BP586720" s="90"/>
    </row>
    <row r="586721" spans="68:68" customFormat="1">
      <c r="BP586721" s="90"/>
    </row>
    <row r="586722" spans="68:68" customFormat="1">
      <c r="BP586722" s="90"/>
    </row>
    <row r="586723" spans="68:68" customFormat="1">
      <c r="BP586723" s="90"/>
    </row>
    <row r="586724" spans="68:68" customFormat="1">
      <c r="BP586724" s="90"/>
    </row>
    <row r="586725" spans="68:68" customFormat="1">
      <c r="BP586725" s="90"/>
    </row>
    <row r="586726" spans="68:68" customFormat="1">
      <c r="BP586726" s="90"/>
    </row>
    <row r="586727" spans="68:68" customFormat="1">
      <c r="BP586727" s="90"/>
    </row>
    <row r="586728" spans="68:68" customFormat="1">
      <c r="BP586728" s="90"/>
    </row>
    <row r="586729" spans="68:68" customFormat="1">
      <c r="BP586729" s="90"/>
    </row>
    <row r="586730" spans="68:68" customFormat="1">
      <c r="BP586730" s="90"/>
    </row>
    <row r="586731" spans="68:68" customFormat="1">
      <c r="BP586731" s="90"/>
    </row>
    <row r="586732" spans="68:68" customFormat="1">
      <c r="BP586732" s="90"/>
    </row>
    <row r="586733" spans="68:68" customFormat="1">
      <c r="BP586733" s="90"/>
    </row>
    <row r="586734" spans="68:68" customFormat="1">
      <c r="BP586734" s="90"/>
    </row>
    <row r="586735" spans="68:68" customFormat="1">
      <c r="BP586735" s="90"/>
    </row>
    <row r="586736" spans="68:68" customFormat="1">
      <c r="BP586736" s="90"/>
    </row>
    <row r="586737" spans="68:68" customFormat="1">
      <c r="BP586737" s="90"/>
    </row>
    <row r="586738" spans="68:68" customFormat="1">
      <c r="BP586738" s="90"/>
    </row>
    <row r="586739" spans="68:68" customFormat="1">
      <c r="BP586739" s="90"/>
    </row>
    <row r="586740" spans="68:68" customFormat="1">
      <c r="BP586740" s="90"/>
    </row>
    <row r="586741" spans="68:68" customFormat="1">
      <c r="BP586741" s="90"/>
    </row>
    <row r="586742" spans="68:68" customFormat="1">
      <c r="BP586742" s="90"/>
    </row>
    <row r="586743" spans="68:68" customFormat="1">
      <c r="BP586743" s="90"/>
    </row>
    <row r="586744" spans="68:68" customFormat="1">
      <c r="BP586744" s="90"/>
    </row>
    <row r="586745" spans="68:68" customFormat="1">
      <c r="BP586745" s="90"/>
    </row>
    <row r="586746" spans="68:68" customFormat="1">
      <c r="BP586746" s="90"/>
    </row>
    <row r="586747" spans="68:68" customFormat="1">
      <c r="BP586747" s="90"/>
    </row>
    <row r="586748" spans="68:68" customFormat="1">
      <c r="BP586748" s="90"/>
    </row>
    <row r="586749" spans="68:68" customFormat="1">
      <c r="BP586749" s="90"/>
    </row>
    <row r="586750" spans="68:68" customFormat="1">
      <c r="BP586750" s="90"/>
    </row>
    <row r="586751" spans="68:68" customFormat="1">
      <c r="BP586751" s="90"/>
    </row>
    <row r="586752" spans="68:68" customFormat="1">
      <c r="BP586752" s="90"/>
    </row>
    <row r="586753" spans="68:68" customFormat="1">
      <c r="BP586753" s="90"/>
    </row>
    <row r="586754" spans="68:68" customFormat="1">
      <c r="BP586754" s="90"/>
    </row>
    <row r="586755" spans="68:68" customFormat="1">
      <c r="BP586755" s="90"/>
    </row>
    <row r="586756" spans="68:68" customFormat="1">
      <c r="BP586756" s="90"/>
    </row>
    <row r="586757" spans="68:68" customFormat="1">
      <c r="BP586757" s="90"/>
    </row>
    <row r="586758" spans="68:68" customFormat="1">
      <c r="BP586758" s="90"/>
    </row>
    <row r="586759" spans="68:68" customFormat="1">
      <c r="BP586759" s="90"/>
    </row>
    <row r="586760" spans="68:68" customFormat="1">
      <c r="BP586760" s="90"/>
    </row>
    <row r="586761" spans="68:68" customFormat="1">
      <c r="BP586761" s="90"/>
    </row>
    <row r="586762" spans="68:68" customFormat="1">
      <c r="BP586762" s="90"/>
    </row>
    <row r="586763" spans="68:68" customFormat="1">
      <c r="BP586763" s="90"/>
    </row>
    <row r="586764" spans="68:68" customFormat="1">
      <c r="BP586764" s="90"/>
    </row>
    <row r="586765" spans="68:68" customFormat="1">
      <c r="BP586765" s="90"/>
    </row>
    <row r="586766" spans="68:68" customFormat="1">
      <c r="BP586766" s="90"/>
    </row>
    <row r="586767" spans="68:68" customFormat="1">
      <c r="BP586767" s="90"/>
    </row>
    <row r="586768" spans="68:68" customFormat="1">
      <c r="BP586768" s="90"/>
    </row>
    <row r="586769" spans="68:68" customFormat="1">
      <c r="BP586769" s="90"/>
    </row>
    <row r="586770" spans="68:68" customFormat="1">
      <c r="BP586770" s="90"/>
    </row>
    <row r="586771" spans="68:68" customFormat="1">
      <c r="BP586771" s="90"/>
    </row>
    <row r="586772" spans="68:68" customFormat="1">
      <c r="BP586772" s="90"/>
    </row>
    <row r="586773" spans="68:68" customFormat="1">
      <c r="BP586773" s="90"/>
    </row>
    <row r="586774" spans="68:68" customFormat="1">
      <c r="BP586774" s="90"/>
    </row>
    <row r="586775" spans="68:68" customFormat="1">
      <c r="BP586775" s="90"/>
    </row>
    <row r="586776" spans="68:68" customFormat="1">
      <c r="BP586776" s="90"/>
    </row>
    <row r="586777" spans="68:68" customFormat="1">
      <c r="BP586777" s="90"/>
    </row>
    <row r="586778" spans="68:68" customFormat="1">
      <c r="BP586778" s="90"/>
    </row>
    <row r="586779" spans="68:68" customFormat="1">
      <c r="BP586779" s="90"/>
    </row>
    <row r="586780" spans="68:68" customFormat="1">
      <c r="BP586780" s="90"/>
    </row>
    <row r="586781" spans="68:68" customFormat="1">
      <c r="BP586781" s="90"/>
    </row>
    <row r="586782" spans="68:68" customFormat="1">
      <c r="BP586782" s="90"/>
    </row>
    <row r="586783" spans="68:68" customFormat="1">
      <c r="BP586783" s="90"/>
    </row>
    <row r="586784" spans="68:68" customFormat="1">
      <c r="BP586784" s="90"/>
    </row>
    <row r="586785" spans="68:68" customFormat="1">
      <c r="BP586785" s="90"/>
    </row>
    <row r="586786" spans="68:68" customFormat="1">
      <c r="BP586786" s="90"/>
    </row>
    <row r="586787" spans="68:68" customFormat="1">
      <c r="BP586787" s="90"/>
    </row>
    <row r="586788" spans="68:68" customFormat="1">
      <c r="BP586788" s="90"/>
    </row>
    <row r="586789" spans="68:68" customFormat="1">
      <c r="BP586789" s="90"/>
    </row>
    <row r="586790" spans="68:68" customFormat="1">
      <c r="BP586790" s="90"/>
    </row>
    <row r="586791" spans="68:68" customFormat="1">
      <c r="BP586791" s="90"/>
    </row>
    <row r="586792" spans="68:68" customFormat="1">
      <c r="BP586792" s="90"/>
    </row>
    <row r="586793" spans="68:68" customFormat="1">
      <c r="BP586793" s="90"/>
    </row>
    <row r="586794" spans="68:68" customFormat="1">
      <c r="BP586794" s="90"/>
    </row>
    <row r="586795" spans="68:68" customFormat="1">
      <c r="BP586795" s="90"/>
    </row>
    <row r="586796" spans="68:68" customFormat="1">
      <c r="BP586796" s="90"/>
    </row>
    <row r="586797" spans="68:68" customFormat="1">
      <c r="BP586797" s="90"/>
    </row>
    <row r="586798" spans="68:68" customFormat="1">
      <c r="BP586798" s="90"/>
    </row>
    <row r="586799" spans="68:68" customFormat="1">
      <c r="BP586799" s="90"/>
    </row>
    <row r="586800" spans="68:68" customFormat="1">
      <c r="BP586800" s="90"/>
    </row>
    <row r="586801" spans="68:68" customFormat="1">
      <c r="BP586801" s="90"/>
    </row>
    <row r="586802" spans="68:68" customFormat="1">
      <c r="BP586802" s="90"/>
    </row>
    <row r="586803" spans="68:68" customFormat="1">
      <c r="BP586803" s="90"/>
    </row>
    <row r="586804" spans="68:68" customFormat="1">
      <c r="BP586804" s="90"/>
    </row>
    <row r="586805" spans="68:68" customFormat="1">
      <c r="BP586805" s="90"/>
    </row>
    <row r="586806" spans="68:68" customFormat="1">
      <c r="BP586806" s="90"/>
    </row>
    <row r="586807" spans="68:68" customFormat="1">
      <c r="BP586807" s="90"/>
    </row>
    <row r="586808" spans="68:68" customFormat="1">
      <c r="BP586808" s="90"/>
    </row>
    <row r="586809" spans="68:68" customFormat="1">
      <c r="BP586809" s="90"/>
    </row>
    <row r="586810" spans="68:68" customFormat="1">
      <c r="BP586810" s="90"/>
    </row>
    <row r="586811" spans="68:68" customFormat="1">
      <c r="BP586811" s="90"/>
    </row>
    <row r="586812" spans="68:68" customFormat="1">
      <c r="BP586812" s="90"/>
    </row>
    <row r="586813" spans="68:68" customFormat="1">
      <c r="BP586813" s="90"/>
    </row>
    <row r="586814" spans="68:68" customFormat="1">
      <c r="BP586814" s="90"/>
    </row>
    <row r="586815" spans="68:68" customFormat="1">
      <c r="BP586815" s="90"/>
    </row>
    <row r="586816" spans="68:68" customFormat="1">
      <c r="BP586816" s="90"/>
    </row>
    <row r="586817" spans="68:68" customFormat="1">
      <c r="BP586817" s="90"/>
    </row>
    <row r="586818" spans="68:68" customFormat="1">
      <c r="BP586818" s="90"/>
    </row>
    <row r="586819" spans="68:68" customFormat="1">
      <c r="BP586819" s="90"/>
    </row>
    <row r="586820" spans="68:68" customFormat="1">
      <c r="BP586820" s="90"/>
    </row>
    <row r="586821" spans="68:68" customFormat="1">
      <c r="BP586821" s="90"/>
    </row>
    <row r="586822" spans="68:68" customFormat="1">
      <c r="BP586822" s="90"/>
    </row>
    <row r="586823" spans="68:68" customFormat="1">
      <c r="BP586823" s="90"/>
    </row>
    <row r="586824" spans="68:68" customFormat="1">
      <c r="BP586824" s="90"/>
    </row>
    <row r="586825" spans="68:68" customFormat="1">
      <c r="BP586825" s="90"/>
    </row>
    <row r="586826" spans="68:68" customFormat="1">
      <c r="BP586826" s="90"/>
    </row>
    <row r="586827" spans="68:68" customFormat="1">
      <c r="BP586827" s="90"/>
    </row>
    <row r="586828" spans="68:68" customFormat="1">
      <c r="BP586828" s="90"/>
    </row>
    <row r="586829" spans="68:68" customFormat="1">
      <c r="BP586829" s="90"/>
    </row>
    <row r="586830" spans="68:68" customFormat="1">
      <c r="BP586830" s="90"/>
    </row>
    <row r="586831" spans="68:68" customFormat="1">
      <c r="BP586831" s="90"/>
    </row>
    <row r="586832" spans="68:68" customFormat="1">
      <c r="BP586832" s="90"/>
    </row>
    <row r="586833" spans="68:68" customFormat="1">
      <c r="BP586833" s="90"/>
    </row>
    <row r="586834" spans="68:68" customFormat="1">
      <c r="BP586834" s="90"/>
    </row>
    <row r="586835" spans="68:68" customFormat="1">
      <c r="BP586835" s="90"/>
    </row>
    <row r="586836" spans="68:68" customFormat="1">
      <c r="BP586836" s="90"/>
    </row>
    <row r="586837" spans="68:68" customFormat="1">
      <c r="BP586837" s="90"/>
    </row>
    <row r="586838" spans="68:68" customFormat="1">
      <c r="BP586838" s="90"/>
    </row>
    <row r="586839" spans="68:68" customFormat="1">
      <c r="BP586839" s="90"/>
    </row>
    <row r="586840" spans="68:68" customFormat="1">
      <c r="BP586840" s="90"/>
    </row>
    <row r="586841" spans="68:68" customFormat="1">
      <c r="BP586841" s="90"/>
    </row>
    <row r="586842" spans="68:68" customFormat="1">
      <c r="BP586842" s="90"/>
    </row>
    <row r="586843" spans="68:68" customFormat="1">
      <c r="BP586843" s="90"/>
    </row>
    <row r="586844" spans="68:68" customFormat="1">
      <c r="BP586844" s="90"/>
    </row>
    <row r="586845" spans="68:68" customFormat="1">
      <c r="BP586845" s="90"/>
    </row>
    <row r="586846" spans="68:68" customFormat="1">
      <c r="BP586846" s="90"/>
    </row>
    <row r="586847" spans="68:68" customFormat="1">
      <c r="BP586847" s="90"/>
    </row>
    <row r="586848" spans="68:68" customFormat="1">
      <c r="BP586848" s="90"/>
    </row>
    <row r="586849" spans="68:68" customFormat="1">
      <c r="BP586849" s="90"/>
    </row>
    <row r="586850" spans="68:68" customFormat="1">
      <c r="BP586850" s="90"/>
    </row>
    <row r="586851" spans="68:68" customFormat="1">
      <c r="BP586851" s="90"/>
    </row>
    <row r="586852" spans="68:68" customFormat="1">
      <c r="BP586852" s="90"/>
    </row>
    <row r="586853" spans="68:68" customFormat="1">
      <c r="BP586853" s="90"/>
    </row>
    <row r="586854" spans="68:68" customFormat="1">
      <c r="BP586854" s="90"/>
    </row>
    <row r="586855" spans="68:68" customFormat="1">
      <c r="BP586855" s="90"/>
    </row>
    <row r="586856" spans="68:68" customFormat="1">
      <c r="BP586856" s="90"/>
    </row>
    <row r="586857" spans="68:68" customFormat="1">
      <c r="BP586857" s="90"/>
    </row>
    <row r="586858" spans="68:68" customFormat="1">
      <c r="BP586858" s="90"/>
    </row>
    <row r="586859" spans="68:68" customFormat="1">
      <c r="BP586859" s="90"/>
    </row>
    <row r="586860" spans="68:68" customFormat="1">
      <c r="BP586860" s="90"/>
    </row>
    <row r="586861" spans="68:68" customFormat="1">
      <c r="BP586861" s="90"/>
    </row>
    <row r="586862" spans="68:68" customFormat="1">
      <c r="BP586862" s="90"/>
    </row>
    <row r="586863" spans="68:68" customFormat="1">
      <c r="BP586863" s="90"/>
    </row>
    <row r="586864" spans="68:68" customFormat="1">
      <c r="BP586864" s="90"/>
    </row>
    <row r="586865" spans="68:68" customFormat="1">
      <c r="BP586865" s="90"/>
    </row>
    <row r="586866" spans="68:68" customFormat="1">
      <c r="BP586866" s="90"/>
    </row>
    <row r="586867" spans="68:68" customFormat="1">
      <c r="BP586867" s="90"/>
    </row>
    <row r="586868" spans="68:68" customFormat="1">
      <c r="BP586868" s="90"/>
    </row>
    <row r="586869" spans="68:68" customFormat="1">
      <c r="BP586869" s="90"/>
    </row>
    <row r="586870" spans="68:68" customFormat="1">
      <c r="BP586870" s="90"/>
    </row>
    <row r="586871" spans="68:68" customFormat="1">
      <c r="BP586871" s="90"/>
    </row>
    <row r="586872" spans="68:68" customFormat="1">
      <c r="BP586872" s="90"/>
    </row>
    <row r="586873" spans="68:68" customFormat="1">
      <c r="BP586873" s="90"/>
    </row>
    <row r="586874" spans="68:68" customFormat="1">
      <c r="BP586874" s="90"/>
    </row>
    <row r="586875" spans="68:68" customFormat="1">
      <c r="BP586875" s="90"/>
    </row>
    <row r="586876" spans="68:68" customFormat="1">
      <c r="BP586876" s="90"/>
    </row>
    <row r="586877" spans="68:68" customFormat="1">
      <c r="BP586877" s="90"/>
    </row>
    <row r="586878" spans="68:68" customFormat="1">
      <c r="BP586878" s="90"/>
    </row>
    <row r="586879" spans="68:68" customFormat="1">
      <c r="BP586879" s="90"/>
    </row>
    <row r="586880" spans="68:68" customFormat="1">
      <c r="BP586880" s="90"/>
    </row>
    <row r="586881" spans="68:68" customFormat="1">
      <c r="BP586881" s="90"/>
    </row>
    <row r="586882" spans="68:68" customFormat="1">
      <c r="BP586882" s="90"/>
    </row>
    <row r="586883" spans="68:68" customFormat="1">
      <c r="BP586883" s="90"/>
    </row>
    <row r="586884" spans="68:68" customFormat="1">
      <c r="BP586884" s="90"/>
    </row>
    <row r="586885" spans="68:68" customFormat="1">
      <c r="BP586885" s="90"/>
    </row>
    <row r="586886" spans="68:68" customFormat="1">
      <c r="BP586886" s="90"/>
    </row>
    <row r="586887" spans="68:68" customFormat="1">
      <c r="BP586887" s="90"/>
    </row>
    <row r="586888" spans="68:68" customFormat="1">
      <c r="BP586888" s="90"/>
    </row>
    <row r="586889" spans="68:68" customFormat="1">
      <c r="BP586889" s="90"/>
    </row>
    <row r="586890" spans="68:68" customFormat="1">
      <c r="BP586890" s="90"/>
    </row>
    <row r="586891" spans="68:68" customFormat="1">
      <c r="BP586891" s="90"/>
    </row>
    <row r="586892" spans="68:68" customFormat="1">
      <c r="BP586892" s="90"/>
    </row>
    <row r="586893" spans="68:68" customFormat="1">
      <c r="BP586893" s="90"/>
    </row>
    <row r="586894" spans="68:68" customFormat="1">
      <c r="BP586894" s="90"/>
    </row>
    <row r="586895" spans="68:68" customFormat="1">
      <c r="BP586895" s="90"/>
    </row>
    <row r="586896" spans="68:68" customFormat="1">
      <c r="BP586896" s="90"/>
    </row>
    <row r="586897" spans="68:68" customFormat="1">
      <c r="BP586897" s="90"/>
    </row>
    <row r="586898" spans="68:68" customFormat="1">
      <c r="BP586898" s="90"/>
    </row>
    <row r="586899" spans="68:68" customFormat="1">
      <c r="BP586899" s="90"/>
    </row>
    <row r="586900" spans="68:68" customFormat="1">
      <c r="BP586900" s="90"/>
    </row>
    <row r="586901" spans="68:68" customFormat="1">
      <c r="BP586901" s="90"/>
    </row>
    <row r="586902" spans="68:68" customFormat="1">
      <c r="BP586902" s="90"/>
    </row>
    <row r="586903" spans="68:68" customFormat="1">
      <c r="BP586903" s="90"/>
    </row>
    <row r="586904" spans="68:68" customFormat="1">
      <c r="BP586904" s="90"/>
    </row>
    <row r="586905" spans="68:68" customFormat="1">
      <c r="BP586905" s="90"/>
    </row>
    <row r="586906" spans="68:68" customFormat="1">
      <c r="BP586906" s="90"/>
    </row>
    <row r="586907" spans="68:68" customFormat="1">
      <c r="BP586907" s="90"/>
    </row>
    <row r="586908" spans="68:68" customFormat="1">
      <c r="BP586908" s="90"/>
    </row>
    <row r="586909" spans="68:68" customFormat="1">
      <c r="BP586909" s="90"/>
    </row>
    <row r="586910" spans="68:68" customFormat="1">
      <c r="BP586910" s="90"/>
    </row>
    <row r="586911" spans="68:68" customFormat="1">
      <c r="BP586911" s="90"/>
    </row>
    <row r="586912" spans="68:68" customFormat="1">
      <c r="BP586912" s="90"/>
    </row>
    <row r="586913" spans="68:68" customFormat="1">
      <c r="BP586913" s="90"/>
    </row>
    <row r="586914" spans="68:68" customFormat="1">
      <c r="BP586914" s="90"/>
    </row>
    <row r="586915" spans="68:68" customFormat="1">
      <c r="BP586915" s="90"/>
    </row>
    <row r="586916" spans="68:68" customFormat="1">
      <c r="BP586916" s="90"/>
    </row>
    <row r="586917" spans="68:68" customFormat="1">
      <c r="BP586917" s="90"/>
    </row>
    <row r="586918" spans="68:68" customFormat="1">
      <c r="BP586918" s="90"/>
    </row>
    <row r="586919" spans="68:68" customFormat="1">
      <c r="BP586919" s="90"/>
    </row>
    <row r="586920" spans="68:68" customFormat="1">
      <c r="BP586920" s="90"/>
    </row>
    <row r="586921" spans="68:68" customFormat="1">
      <c r="BP586921" s="90"/>
    </row>
    <row r="586922" spans="68:68" customFormat="1">
      <c r="BP586922" s="90"/>
    </row>
    <row r="586923" spans="68:68" customFormat="1">
      <c r="BP586923" s="90"/>
    </row>
    <row r="586924" spans="68:68" customFormat="1">
      <c r="BP586924" s="90"/>
    </row>
    <row r="586925" spans="68:68" customFormat="1">
      <c r="BP586925" s="90"/>
    </row>
    <row r="586926" spans="68:68" customFormat="1">
      <c r="BP586926" s="90"/>
    </row>
    <row r="586927" spans="68:68" customFormat="1">
      <c r="BP586927" s="90"/>
    </row>
    <row r="586928" spans="68:68" customFormat="1">
      <c r="BP586928" s="90"/>
    </row>
    <row r="586929" spans="68:68" customFormat="1">
      <c r="BP586929" s="90"/>
    </row>
    <row r="586930" spans="68:68" customFormat="1">
      <c r="BP586930" s="90"/>
    </row>
    <row r="586931" spans="68:68" customFormat="1">
      <c r="BP586931" s="90"/>
    </row>
    <row r="586932" spans="68:68" customFormat="1">
      <c r="BP586932" s="90"/>
    </row>
    <row r="586933" spans="68:68" customFormat="1">
      <c r="BP586933" s="90"/>
    </row>
    <row r="586934" spans="68:68" customFormat="1">
      <c r="BP586934" s="90"/>
    </row>
    <row r="586935" spans="68:68" customFormat="1">
      <c r="BP586935" s="90"/>
    </row>
    <row r="586936" spans="68:68" customFormat="1">
      <c r="BP586936" s="90"/>
    </row>
    <row r="586937" spans="68:68" customFormat="1">
      <c r="BP586937" s="90"/>
    </row>
    <row r="586938" spans="68:68" customFormat="1">
      <c r="BP586938" s="90"/>
    </row>
    <row r="586939" spans="68:68" customFormat="1">
      <c r="BP586939" s="90"/>
    </row>
    <row r="586940" spans="68:68" customFormat="1">
      <c r="BP586940" s="90"/>
    </row>
    <row r="586941" spans="68:68" customFormat="1">
      <c r="BP586941" s="90"/>
    </row>
    <row r="586942" spans="68:68" customFormat="1">
      <c r="BP586942" s="90"/>
    </row>
    <row r="586943" spans="68:68" customFormat="1">
      <c r="BP586943" s="90"/>
    </row>
    <row r="586944" spans="68:68" customFormat="1">
      <c r="BP586944" s="90"/>
    </row>
    <row r="586945" spans="68:68" customFormat="1">
      <c r="BP586945" s="90"/>
    </row>
    <row r="586946" spans="68:68" customFormat="1">
      <c r="BP586946" s="90"/>
    </row>
    <row r="586947" spans="68:68" customFormat="1">
      <c r="BP586947" s="90"/>
    </row>
    <row r="586948" spans="68:68" customFormat="1">
      <c r="BP586948" s="90"/>
    </row>
    <row r="586949" spans="68:68" customFormat="1">
      <c r="BP586949" s="90"/>
    </row>
    <row r="586950" spans="68:68" customFormat="1">
      <c r="BP586950" s="90"/>
    </row>
    <row r="586951" spans="68:68" customFormat="1">
      <c r="BP586951" s="90"/>
    </row>
    <row r="586952" spans="68:68" customFormat="1">
      <c r="BP586952" s="90"/>
    </row>
    <row r="586953" spans="68:68" customFormat="1">
      <c r="BP586953" s="90"/>
    </row>
    <row r="586954" spans="68:68" customFormat="1">
      <c r="BP586954" s="90"/>
    </row>
    <row r="586955" spans="68:68" customFormat="1">
      <c r="BP586955" s="90"/>
    </row>
    <row r="586956" spans="68:68" customFormat="1">
      <c r="BP586956" s="90"/>
    </row>
    <row r="586957" spans="68:68" customFormat="1">
      <c r="BP586957" s="90"/>
    </row>
    <row r="586958" spans="68:68" customFormat="1">
      <c r="BP586958" s="90"/>
    </row>
    <row r="586959" spans="68:68" customFormat="1">
      <c r="BP586959" s="90"/>
    </row>
    <row r="586960" spans="68:68" customFormat="1">
      <c r="BP586960" s="90"/>
    </row>
    <row r="586961" spans="68:68" customFormat="1">
      <c r="BP586961" s="90"/>
    </row>
    <row r="586962" spans="68:68" customFormat="1">
      <c r="BP586962" s="90"/>
    </row>
    <row r="586963" spans="68:68" customFormat="1">
      <c r="BP586963" s="90"/>
    </row>
    <row r="586964" spans="68:68" customFormat="1">
      <c r="BP586964" s="90"/>
    </row>
    <row r="586965" spans="68:68" customFormat="1">
      <c r="BP586965" s="90"/>
    </row>
    <row r="586966" spans="68:68" customFormat="1">
      <c r="BP586966" s="90"/>
    </row>
    <row r="586967" spans="68:68" customFormat="1">
      <c r="BP586967" s="90"/>
    </row>
    <row r="586968" spans="68:68" customFormat="1">
      <c r="BP586968" s="90"/>
    </row>
    <row r="586969" spans="68:68" customFormat="1">
      <c r="BP586969" s="90"/>
    </row>
    <row r="586970" spans="68:68" customFormat="1">
      <c r="BP586970" s="90"/>
    </row>
    <row r="586971" spans="68:68" customFormat="1">
      <c r="BP586971" s="90"/>
    </row>
    <row r="586972" spans="68:68" customFormat="1">
      <c r="BP586972" s="90"/>
    </row>
    <row r="586973" spans="68:68" customFormat="1">
      <c r="BP586973" s="90"/>
    </row>
    <row r="586974" spans="68:68" customFormat="1">
      <c r="BP586974" s="90"/>
    </row>
    <row r="586975" spans="68:68" customFormat="1">
      <c r="BP586975" s="90"/>
    </row>
    <row r="586976" spans="68:68" customFormat="1">
      <c r="BP586976" s="90"/>
    </row>
    <row r="586977" spans="68:68" customFormat="1">
      <c r="BP586977" s="90"/>
    </row>
    <row r="586978" spans="68:68" customFormat="1">
      <c r="BP586978" s="90"/>
    </row>
    <row r="586979" spans="68:68" customFormat="1">
      <c r="BP586979" s="90"/>
    </row>
    <row r="586980" spans="68:68" customFormat="1">
      <c r="BP586980" s="90"/>
    </row>
    <row r="586981" spans="68:68" customFormat="1">
      <c r="BP586981" s="90"/>
    </row>
    <row r="586982" spans="68:68" customFormat="1">
      <c r="BP586982" s="90"/>
    </row>
    <row r="586983" spans="68:68" customFormat="1">
      <c r="BP586983" s="90"/>
    </row>
    <row r="586984" spans="68:68" customFormat="1">
      <c r="BP586984" s="90"/>
    </row>
    <row r="586985" spans="68:68" customFormat="1">
      <c r="BP586985" s="90"/>
    </row>
    <row r="586986" spans="68:68" customFormat="1">
      <c r="BP586986" s="90"/>
    </row>
    <row r="586987" spans="68:68" customFormat="1">
      <c r="BP586987" s="90"/>
    </row>
    <row r="586988" spans="68:68" customFormat="1">
      <c r="BP586988" s="90"/>
    </row>
    <row r="586989" spans="68:68" customFormat="1">
      <c r="BP586989" s="90"/>
    </row>
    <row r="586990" spans="68:68" customFormat="1">
      <c r="BP586990" s="90"/>
    </row>
    <row r="586991" spans="68:68" customFormat="1">
      <c r="BP586991" s="90"/>
    </row>
    <row r="586992" spans="68:68" customFormat="1">
      <c r="BP586992" s="90"/>
    </row>
    <row r="586993" spans="68:68" customFormat="1">
      <c r="BP586993" s="90"/>
    </row>
    <row r="586994" spans="68:68" customFormat="1">
      <c r="BP586994" s="90"/>
    </row>
    <row r="586995" spans="68:68" customFormat="1">
      <c r="BP586995" s="90"/>
    </row>
    <row r="586996" spans="68:68" customFormat="1">
      <c r="BP586996" s="90"/>
    </row>
    <row r="586997" spans="68:68" customFormat="1">
      <c r="BP586997" s="90"/>
    </row>
    <row r="586998" spans="68:68" customFormat="1">
      <c r="BP586998" s="90"/>
    </row>
    <row r="586999" spans="68:68" customFormat="1">
      <c r="BP586999" s="90"/>
    </row>
    <row r="587000" spans="68:68" customFormat="1">
      <c r="BP587000" s="90"/>
    </row>
    <row r="587001" spans="68:68" customFormat="1">
      <c r="BP587001" s="90"/>
    </row>
    <row r="587002" spans="68:68" customFormat="1">
      <c r="BP587002" s="90"/>
    </row>
    <row r="587003" spans="68:68" customFormat="1">
      <c r="BP587003" s="90"/>
    </row>
    <row r="587004" spans="68:68" customFormat="1">
      <c r="BP587004" s="90"/>
    </row>
    <row r="587005" spans="68:68" customFormat="1">
      <c r="BP587005" s="90"/>
    </row>
    <row r="587006" spans="68:68" customFormat="1">
      <c r="BP587006" s="90"/>
    </row>
    <row r="587007" spans="68:68" customFormat="1">
      <c r="BP587007" s="90"/>
    </row>
    <row r="587008" spans="68:68" customFormat="1">
      <c r="BP587008" s="90"/>
    </row>
    <row r="587009" spans="68:68" customFormat="1">
      <c r="BP587009" s="90"/>
    </row>
    <row r="587010" spans="68:68" customFormat="1">
      <c r="BP587010" s="90"/>
    </row>
    <row r="587011" spans="68:68" customFormat="1">
      <c r="BP587011" s="90"/>
    </row>
    <row r="587012" spans="68:68" customFormat="1">
      <c r="BP587012" s="90"/>
    </row>
    <row r="587013" spans="68:68" customFormat="1">
      <c r="BP587013" s="90"/>
    </row>
    <row r="587014" spans="68:68" customFormat="1">
      <c r="BP587014" s="90"/>
    </row>
    <row r="587015" spans="68:68" customFormat="1">
      <c r="BP587015" s="90"/>
    </row>
    <row r="587016" spans="68:68" customFormat="1">
      <c r="BP587016" s="90"/>
    </row>
    <row r="587017" spans="68:68" customFormat="1">
      <c r="BP587017" s="90"/>
    </row>
    <row r="587018" spans="68:68" customFormat="1">
      <c r="BP587018" s="90"/>
    </row>
    <row r="587019" spans="68:68" customFormat="1">
      <c r="BP587019" s="90"/>
    </row>
    <row r="587020" spans="68:68" customFormat="1">
      <c r="BP587020" s="90"/>
    </row>
    <row r="587021" spans="68:68" customFormat="1">
      <c r="BP587021" s="90"/>
    </row>
    <row r="587022" spans="68:68" customFormat="1">
      <c r="BP587022" s="90"/>
    </row>
    <row r="587023" spans="68:68" customFormat="1">
      <c r="BP587023" s="90"/>
    </row>
    <row r="587024" spans="68:68" customFormat="1">
      <c r="BP587024" s="90"/>
    </row>
    <row r="587025" spans="68:68" customFormat="1">
      <c r="BP587025" s="90"/>
    </row>
    <row r="587026" spans="68:68" customFormat="1">
      <c r="BP587026" s="90"/>
    </row>
    <row r="587027" spans="68:68" customFormat="1">
      <c r="BP587027" s="90"/>
    </row>
    <row r="587028" spans="68:68" customFormat="1">
      <c r="BP587028" s="90"/>
    </row>
    <row r="587029" spans="68:68" customFormat="1">
      <c r="BP587029" s="90"/>
    </row>
    <row r="587030" spans="68:68" customFormat="1">
      <c r="BP587030" s="90"/>
    </row>
    <row r="587031" spans="68:68" customFormat="1">
      <c r="BP587031" s="90"/>
    </row>
    <row r="587032" spans="68:68" customFormat="1">
      <c r="BP587032" s="90"/>
    </row>
    <row r="587033" spans="68:68" customFormat="1">
      <c r="BP587033" s="90"/>
    </row>
    <row r="587034" spans="68:68" customFormat="1">
      <c r="BP587034" s="90"/>
    </row>
    <row r="587035" spans="68:68" customFormat="1">
      <c r="BP587035" s="90"/>
    </row>
    <row r="587036" spans="68:68" customFormat="1">
      <c r="BP587036" s="90"/>
    </row>
    <row r="587037" spans="68:68" customFormat="1">
      <c r="BP587037" s="90"/>
    </row>
    <row r="587038" spans="68:68" customFormat="1">
      <c r="BP587038" s="90"/>
    </row>
    <row r="587039" spans="68:68" customFormat="1">
      <c r="BP587039" s="90"/>
    </row>
    <row r="587040" spans="68:68" customFormat="1">
      <c r="BP587040" s="90"/>
    </row>
    <row r="587041" spans="68:68" customFormat="1">
      <c r="BP587041" s="90"/>
    </row>
    <row r="587042" spans="68:68" customFormat="1">
      <c r="BP587042" s="90"/>
    </row>
    <row r="587043" spans="68:68" customFormat="1">
      <c r="BP587043" s="90"/>
    </row>
    <row r="587044" spans="68:68" customFormat="1">
      <c r="BP587044" s="90"/>
    </row>
    <row r="587045" spans="68:68" customFormat="1">
      <c r="BP587045" s="90"/>
    </row>
    <row r="587046" spans="68:68" customFormat="1">
      <c r="BP587046" s="90"/>
    </row>
    <row r="587047" spans="68:68" customFormat="1">
      <c r="BP587047" s="90"/>
    </row>
    <row r="587048" spans="68:68" customFormat="1">
      <c r="BP587048" s="90"/>
    </row>
    <row r="587049" spans="68:68" customFormat="1">
      <c r="BP587049" s="90"/>
    </row>
    <row r="587050" spans="68:68" customFormat="1">
      <c r="BP587050" s="90"/>
    </row>
    <row r="587051" spans="68:68" customFormat="1">
      <c r="BP587051" s="90"/>
    </row>
    <row r="587052" spans="68:68" customFormat="1">
      <c r="BP587052" s="90"/>
    </row>
    <row r="587053" spans="68:68" customFormat="1">
      <c r="BP587053" s="90"/>
    </row>
    <row r="587054" spans="68:68" customFormat="1">
      <c r="BP587054" s="90"/>
    </row>
    <row r="587055" spans="68:68" customFormat="1">
      <c r="BP587055" s="90"/>
    </row>
    <row r="587056" spans="68:68" customFormat="1">
      <c r="BP587056" s="90"/>
    </row>
    <row r="587057" spans="68:68" customFormat="1">
      <c r="BP587057" s="90"/>
    </row>
    <row r="587058" spans="68:68" customFormat="1">
      <c r="BP587058" s="90"/>
    </row>
    <row r="587059" spans="68:68" customFormat="1">
      <c r="BP587059" s="90"/>
    </row>
    <row r="587060" spans="68:68" customFormat="1">
      <c r="BP587060" s="90"/>
    </row>
    <row r="587061" spans="68:68" customFormat="1">
      <c r="BP587061" s="90"/>
    </row>
    <row r="587062" spans="68:68" customFormat="1">
      <c r="BP587062" s="90"/>
    </row>
    <row r="587063" spans="68:68" customFormat="1">
      <c r="BP587063" s="90"/>
    </row>
    <row r="587064" spans="68:68" customFormat="1">
      <c r="BP587064" s="90"/>
    </row>
    <row r="587065" spans="68:68" customFormat="1">
      <c r="BP587065" s="90"/>
    </row>
    <row r="587066" spans="68:68" customFormat="1">
      <c r="BP587066" s="90"/>
    </row>
    <row r="587067" spans="68:68" customFormat="1">
      <c r="BP587067" s="90"/>
    </row>
    <row r="587068" spans="68:68" customFormat="1">
      <c r="BP587068" s="90"/>
    </row>
    <row r="587069" spans="68:68" customFormat="1">
      <c r="BP587069" s="90"/>
    </row>
    <row r="587070" spans="68:68" customFormat="1">
      <c r="BP587070" s="90"/>
    </row>
    <row r="587071" spans="68:68" customFormat="1">
      <c r="BP587071" s="90"/>
    </row>
    <row r="587072" spans="68:68" customFormat="1">
      <c r="BP587072" s="90"/>
    </row>
    <row r="587073" spans="68:68" customFormat="1">
      <c r="BP587073" s="90"/>
    </row>
    <row r="587074" spans="68:68" customFormat="1">
      <c r="BP587074" s="90"/>
    </row>
    <row r="587075" spans="68:68" customFormat="1">
      <c r="BP587075" s="90"/>
    </row>
    <row r="587076" spans="68:68" customFormat="1">
      <c r="BP587076" s="90"/>
    </row>
    <row r="587077" spans="68:68" customFormat="1">
      <c r="BP587077" s="90"/>
    </row>
    <row r="587078" spans="68:68" customFormat="1">
      <c r="BP587078" s="90"/>
    </row>
    <row r="587079" spans="68:68" customFormat="1">
      <c r="BP587079" s="90"/>
    </row>
    <row r="587080" spans="68:68" customFormat="1">
      <c r="BP587080" s="90"/>
    </row>
    <row r="587081" spans="68:68" customFormat="1">
      <c r="BP587081" s="90"/>
    </row>
    <row r="587082" spans="68:68" customFormat="1">
      <c r="BP587082" s="90"/>
    </row>
    <row r="587083" spans="68:68" customFormat="1">
      <c r="BP587083" s="90"/>
    </row>
    <row r="587084" spans="68:68" customFormat="1">
      <c r="BP587084" s="90"/>
    </row>
    <row r="587085" spans="68:68" customFormat="1">
      <c r="BP587085" s="90"/>
    </row>
    <row r="587086" spans="68:68" customFormat="1">
      <c r="BP587086" s="90"/>
    </row>
    <row r="587087" spans="68:68" customFormat="1">
      <c r="BP587087" s="90"/>
    </row>
    <row r="587088" spans="68:68" customFormat="1">
      <c r="BP587088" s="90"/>
    </row>
    <row r="587089" spans="68:68" customFormat="1">
      <c r="BP587089" s="90"/>
    </row>
    <row r="587090" spans="68:68" customFormat="1">
      <c r="BP587090" s="90"/>
    </row>
    <row r="587091" spans="68:68" customFormat="1">
      <c r="BP587091" s="90"/>
    </row>
    <row r="587092" spans="68:68" customFormat="1">
      <c r="BP587092" s="90"/>
    </row>
    <row r="587093" spans="68:68" customFormat="1">
      <c r="BP587093" s="90"/>
    </row>
    <row r="587094" spans="68:68" customFormat="1">
      <c r="BP587094" s="90"/>
    </row>
    <row r="587095" spans="68:68" customFormat="1">
      <c r="BP587095" s="90"/>
    </row>
    <row r="587096" spans="68:68" customFormat="1">
      <c r="BP587096" s="90"/>
    </row>
    <row r="587097" spans="68:68" customFormat="1">
      <c r="BP587097" s="90"/>
    </row>
    <row r="587098" spans="68:68" customFormat="1">
      <c r="BP587098" s="90"/>
    </row>
    <row r="587099" spans="68:68" customFormat="1">
      <c r="BP587099" s="90"/>
    </row>
    <row r="587100" spans="68:68" customFormat="1">
      <c r="BP587100" s="90"/>
    </row>
    <row r="587101" spans="68:68" customFormat="1">
      <c r="BP587101" s="90"/>
    </row>
    <row r="587102" spans="68:68" customFormat="1">
      <c r="BP587102" s="90"/>
    </row>
    <row r="587103" spans="68:68" customFormat="1">
      <c r="BP587103" s="90"/>
    </row>
    <row r="587104" spans="68:68" customFormat="1">
      <c r="BP587104" s="90"/>
    </row>
    <row r="587105" spans="68:68" customFormat="1">
      <c r="BP587105" s="90"/>
    </row>
    <row r="587106" spans="68:68" customFormat="1">
      <c r="BP587106" s="90"/>
    </row>
    <row r="587107" spans="68:68" customFormat="1">
      <c r="BP587107" s="90"/>
    </row>
    <row r="587108" spans="68:68" customFormat="1">
      <c r="BP587108" s="90"/>
    </row>
    <row r="587109" spans="68:68" customFormat="1">
      <c r="BP587109" s="90"/>
    </row>
    <row r="587110" spans="68:68" customFormat="1">
      <c r="BP587110" s="90"/>
    </row>
    <row r="587111" spans="68:68" customFormat="1">
      <c r="BP587111" s="90"/>
    </row>
    <row r="587112" spans="68:68" customFormat="1">
      <c r="BP587112" s="90"/>
    </row>
    <row r="587113" spans="68:68" customFormat="1">
      <c r="BP587113" s="90"/>
    </row>
    <row r="587114" spans="68:68" customFormat="1">
      <c r="BP587114" s="90"/>
    </row>
    <row r="587115" spans="68:68" customFormat="1">
      <c r="BP587115" s="90"/>
    </row>
    <row r="587116" spans="68:68" customFormat="1">
      <c r="BP587116" s="90"/>
    </row>
    <row r="587117" spans="68:68" customFormat="1">
      <c r="BP587117" s="90"/>
    </row>
    <row r="587118" spans="68:68" customFormat="1">
      <c r="BP587118" s="90"/>
    </row>
    <row r="587119" spans="68:68" customFormat="1">
      <c r="BP587119" s="90"/>
    </row>
    <row r="587120" spans="68:68" customFormat="1">
      <c r="BP587120" s="90"/>
    </row>
    <row r="587121" spans="68:68" customFormat="1">
      <c r="BP587121" s="90"/>
    </row>
    <row r="587122" spans="68:68" customFormat="1">
      <c r="BP587122" s="90"/>
    </row>
    <row r="587123" spans="68:68" customFormat="1">
      <c r="BP587123" s="90"/>
    </row>
    <row r="587124" spans="68:68" customFormat="1">
      <c r="BP587124" s="90"/>
    </row>
    <row r="587125" spans="68:68" customFormat="1">
      <c r="BP587125" s="90"/>
    </row>
    <row r="587126" spans="68:68" customFormat="1">
      <c r="BP587126" s="90"/>
    </row>
    <row r="587127" spans="68:68" customFormat="1">
      <c r="BP587127" s="90"/>
    </row>
    <row r="587128" spans="68:68" customFormat="1">
      <c r="BP587128" s="90"/>
    </row>
    <row r="587129" spans="68:68" customFormat="1">
      <c r="BP587129" s="90"/>
    </row>
    <row r="587130" spans="68:68" customFormat="1">
      <c r="BP587130" s="90"/>
    </row>
    <row r="587131" spans="68:68" customFormat="1">
      <c r="BP587131" s="90"/>
    </row>
    <row r="587132" spans="68:68" customFormat="1">
      <c r="BP587132" s="90"/>
    </row>
    <row r="587133" spans="68:68" customFormat="1">
      <c r="BP587133" s="90"/>
    </row>
    <row r="587134" spans="68:68" customFormat="1">
      <c r="BP587134" s="90"/>
    </row>
    <row r="587135" spans="68:68" customFormat="1">
      <c r="BP587135" s="90"/>
    </row>
    <row r="587136" spans="68:68" customFormat="1">
      <c r="BP587136" s="90"/>
    </row>
    <row r="587137" spans="68:68" customFormat="1">
      <c r="BP587137" s="90"/>
    </row>
    <row r="587138" spans="68:68" customFormat="1">
      <c r="BP587138" s="90"/>
    </row>
    <row r="587139" spans="68:68" customFormat="1">
      <c r="BP587139" s="90"/>
    </row>
    <row r="587140" spans="68:68" customFormat="1">
      <c r="BP587140" s="90"/>
    </row>
    <row r="587141" spans="68:68" customFormat="1">
      <c r="BP587141" s="90"/>
    </row>
    <row r="587142" spans="68:68" customFormat="1">
      <c r="BP587142" s="90"/>
    </row>
    <row r="587143" spans="68:68" customFormat="1">
      <c r="BP587143" s="90"/>
    </row>
    <row r="587144" spans="68:68" customFormat="1">
      <c r="BP587144" s="90"/>
    </row>
    <row r="587145" spans="68:68" customFormat="1">
      <c r="BP587145" s="90"/>
    </row>
    <row r="587146" spans="68:68" customFormat="1">
      <c r="BP587146" s="90"/>
    </row>
    <row r="587147" spans="68:68" customFormat="1">
      <c r="BP587147" s="90"/>
    </row>
    <row r="587148" spans="68:68" customFormat="1">
      <c r="BP587148" s="90"/>
    </row>
    <row r="587149" spans="68:68" customFormat="1">
      <c r="BP587149" s="90"/>
    </row>
    <row r="587150" spans="68:68" customFormat="1">
      <c r="BP587150" s="90"/>
    </row>
    <row r="587151" spans="68:68" customFormat="1">
      <c r="BP587151" s="90"/>
    </row>
    <row r="587152" spans="68:68" customFormat="1">
      <c r="BP587152" s="90"/>
    </row>
    <row r="587153" spans="68:68" customFormat="1">
      <c r="BP587153" s="90"/>
    </row>
    <row r="587154" spans="68:68" customFormat="1">
      <c r="BP587154" s="90"/>
    </row>
    <row r="587155" spans="68:68" customFormat="1">
      <c r="BP587155" s="90"/>
    </row>
    <row r="587156" spans="68:68" customFormat="1">
      <c r="BP587156" s="90"/>
    </row>
    <row r="587157" spans="68:68" customFormat="1">
      <c r="BP587157" s="90"/>
    </row>
    <row r="587158" spans="68:68" customFormat="1">
      <c r="BP587158" s="90"/>
    </row>
    <row r="587159" spans="68:68" customFormat="1">
      <c r="BP587159" s="90"/>
    </row>
    <row r="587160" spans="68:68" customFormat="1">
      <c r="BP587160" s="90"/>
    </row>
    <row r="587161" spans="68:68" customFormat="1">
      <c r="BP587161" s="90"/>
    </row>
    <row r="587162" spans="68:68" customFormat="1">
      <c r="BP587162" s="90"/>
    </row>
    <row r="587163" spans="68:68" customFormat="1">
      <c r="BP587163" s="90"/>
    </row>
    <row r="587164" spans="68:68" customFormat="1">
      <c r="BP587164" s="90"/>
    </row>
    <row r="587165" spans="68:68" customFormat="1">
      <c r="BP587165" s="90"/>
    </row>
    <row r="587166" spans="68:68" customFormat="1">
      <c r="BP587166" s="90"/>
    </row>
    <row r="587167" spans="68:68" customFormat="1">
      <c r="BP587167" s="90"/>
    </row>
    <row r="587168" spans="68:68" customFormat="1">
      <c r="BP587168" s="90"/>
    </row>
    <row r="587169" spans="68:68" customFormat="1">
      <c r="BP587169" s="90"/>
    </row>
    <row r="587170" spans="68:68" customFormat="1">
      <c r="BP587170" s="90"/>
    </row>
    <row r="587171" spans="68:68" customFormat="1">
      <c r="BP587171" s="90"/>
    </row>
    <row r="587172" spans="68:68" customFormat="1">
      <c r="BP587172" s="90"/>
    </row>
    <row r="587173" spans="68:68" customFormat="1">
      <c r="BP587173" s="90"/>
    </row>
    <row r="587174" spans="68:68" customFormat="1">
      <c r="BP587174" s="90"/>
    </row>
    <row r="587175" spans="68:68" customFormat="1">
      <c r="BP587175" s="90"/>
    </row>
    <row r="587176" spans="68:68" customFormat="1">
      <c r="BP587176" s="90"/>
    </row>
    <row r="587177" spans="68:68" customFormat="1">
      <c r="BP587177" s="90"/>
    </row>
    <row r="587178" spans="68:68" customFormat="1">
      <c r="BP587178" s="90"/>
    </row>
    <row r="587179" spans="68:68" customFormat="1">
      <c r="BP587179" s="90"/>
    </row>
    <row r="587180" spans="68:68" customFormat="1">
      <c r="BP587180" s="90"/>
    </row>
    <row r="587181" spans="68:68" customFormat="1">
      <c r="BP587181" s="90"/>
    </row>
    <row r="587182" spans="68:68" customFormat="1">
      <c r="BP587182" s="90"/>
    </row>
    <row r="587183" spans="68:68" customFormat="1">
      <c r="BP587183" s="90"/>
    </row>
    <row r="587184" spans="68:68" customFormat="1">
      <c r="BP587184" s="90"/>
    </row>
    <row r="587185" spans="68:68" customFormat="1">
      <c r="BP587185" s="90"/>
    </row>
    <row r="587186" spans="68:68" customFormat="1">
      <c r="BP587186" s="90"/>
    </row>
    <row r="587187" spans="68:68" customFormat="1">
      <c r="BP587187" s="90"/>
    </row>
    <row r="587188" spans="68:68" customFormat="1">
      <c r="BP587188" s="90"/>
    </row>
    <row r="587189" spans="68:68" customFormat="1">
      <c r="BP587189" s="90"/>
    </row>
    <row r="587190" spans="68:68" customFormat="1">
      <c r="BP587190" s="90"/>
    </row>
    <row r="587191" spans="68:68" customFormat="1">
      <c r="BP587191" s="90"/>
    </row>
    <row r="587192" spans="68:68" customFormat="1">
      <c r="BP587192" s="90"/>
    </row>
    <row r="587193" spans="68:68" customFormat="1">
      <c r="BP587193" s="90"/>
    </row>
    <row r="587194" spans="68:68" customFormat="1">
      <c r="BP587194" s="90"/>
    </row>
    <row r="587195" spans="68:68" customFormat="1">
      <c r="BP587195" s="90"/>
    </row>
    <row r="587196" spans="68:68" customFormat="1">
      <c r="BP587196" s="90"/>
    </row>
    <row r="587197" spans="68:68" customFormat="1">
      <c r="BP587197" s="90"/>
    </row>
    <row r="587198" spans="68:68" customFormat="1">
      <c r="BP587198" s="90"/>
    </row>
    <row r="587199" spans="68:68" customFormat="1">
      <c r="BP587199" s="90"/>
    </row>
    <row r="587200" spans="68:68" customFormat="1">
      <c r="BP587200" s="90"/>
    </row>
    <row r="587201" spans="68:68" customFormat="1">
      <c r="BP587201" s="90"/>
    </row>
    <row r="587202" spans="68:68" customFormat="1">
      <c r="BP587202" s="90"/>
    </row>
    <row r="587203" spans="68:68" customFormat="1">
      <c r="BP587203" s="90"/>
    </row>
    <row r="587204" spans="68:68" customFormat="1">
      <c r="BP587204" s="90"/>
    </row>
    <row r="587205" spans="68:68" customFormat="1">
      <c r="BP587205" s="90"/>
    </row>
    <row r="587206" spans="68:68" customFormat="1">
      <c r="BP587206" s="90"/>
    </row>
    <row r="587207" spans="68:68" customFormat="1">
      <c r="BP587207" s="90"/>
    </row>
    <row r="587208" spans="68:68" customFormat="1">
      <c r="BP587208" s="90"/>
    </row>
    <row r="587209" spans="68:68" customFormat="1">
      <c r="BP587209" s="90"/>
    </row>
    <row r="587210" spans="68:68" customFormat="1">
      <c r="BP587210" s="90"/>
    </row>
    <row r="587211" spans="68:68" customFormat="1">
      <c r="BP587211" s="90"/>
    </row>
    <row r="587212" spans="68:68" customFormat="1">
      <c r="BP587212" s="90"/>
    </row>
    <row r="587213" spans="68:68" customFormat="1">
      <c r="BP587213" s="90"/>
    </row>
    <row r="587214" spans="68:68" customFormat="1">
      <c r="BP587214" s="90"/>
    </row>
    <row r="587215" spans="68:68" customFormat="1">
      <c r="BP587215" s="90"/>
    </row>
    <row r="587216" spans="68:68" customFormat="1">
      <c r="BP587216" s="90"/>
    </row>
    <row r="587217" spans="68:68" customFormat="1">
      <c r="BP587217" s="90"/>
    </row>
    <row r="587218" spans="68:68" customFormat="1">
      <c r="BP587218" s="90"/>
    </row>
    <row r="587219" spans="68:68" customFormat="1">
      <c r="BP587219" s="90"/>
    </row>
    <row r="587220" spans="68:68" customFormat="1">
      <c r="BP587220" s="90"/>
    </row>
    <row r="587221" spans="68:68" customFormat="1">
      <c r="BP587221" s="90"/>
    </row>
    <row r="587222" spans="68:68" customFormat="1">
      <c r="BP587222" s="90"/>
    </row>
    <row r="587223" spans="68:68" customFormat="1">
      <c r="BP587223" s="90"/>
    </row>
    <row r="587224" spans="68:68" customFormat="1">
      <c r="BP587224" s="90"/>
    </row>
    <row r="587225" spans="68:68" customFormat="1">
      <c r="BP587225" s="90"/>
    </row>
    <row r="587226" spans="68:68" customFormat="1">
      <c r="BP587226" s="90"/>
    </row>
    <row r="587227" spans="68:68" customFormat="1">
      <c r="BP587227" s="90"/>
    </row>
    <row r="587228" spans="68:68" customFormat="1">
      <c r="BP587228" s="90"/>
    </row>
    <row r="587229" spans="68:68" customFormat="1">
      <c r="BP587229" s="90"/>
    </row>
    <row r="587230" spans="68:68" customFormat="1">
      <c r="BP587230" s="90"/>
    </row>
    <row r="587231" spans="68:68" customFormat="1">
      <c r="BP587231" s="90"/>
    </row>
    <row r="587232" spans="68:68" customFormat="1">
      <c r="BP587232" s="90"/>
    </row>
    <row r="587233" spans="68:68" customFormat="1">
      <c r="BP587233" s="90"/>
    </row>
    <row r="587234" spans="68:68" customFormat="1">
      <c r="BP587234" s="90"/>
    </row>
    <row r="587235" spans="68:68" customFormat="1">
      <c r="BP587235" s="90"/>
    </row>
    <row r="587236" spans="68:68" customFormat="1">
      <c r="BP587236" s="90"/>
    </row>
    <row r="587237" spans="68:68" customFormat="1">
      <c r="BP587237" s="90"/>
    </row>
    <row r="587238" spans="68:68" customFormat="1">
      <c r="BP587238" s="90"/>
    </row>
    <row r="587239" spans="68:68" customFormat="1">
      <c r="BP587239" s="90"/>
    </row>
    <row r="587240" spans="68:68" customFormat="1">
      <c r="BP587240" s="90"/>
    </row>
    <row r="587241" spans="68:68" customFormat="1">
      <c r="BP587241" s="90"/>
    </row>
    <row r="587242" spans="68:68" customFormat="1">
      <c r="BP587242" s="90"/>
    </row>
    <row r="587243" spans="68:68" customFormat="1">
      <c r="BP587243" s="90"/>
    </row>
    <row r="587244" spans="68:68" customFormat="1">
      <c r="BP587244" s="90"/>
    </row>
    <row r="587245" spans="68:68" customFormat="1">
      <c r="BP587245" s="90"/>
    </row>
    <row r="587246" spans="68:68" customFormat="1">
      <c r="BP587246" s="90"/>
    </row>
    <row r="587247" spans="68:68" customFormat="1">
      <c r="BP587247" s="90"/>
    </row>
    <row r="587248" spans="68:68" customFormat="1">
      <c r="BP587248" s="90"/>
    </row>
    <row r="587249" spans="68:68" customFormat="1">
      <c r="BP587249" s="90"/>
    </row>
    <row r="587250" spans="68:68" customFormat="1">
      <c r="BP587250" s="90"/>
    </row>
    <row r="587251" spans="68:68" customFormat="1">
      <c r="BP587251" s="90"/>
    </row>
    <row r="587252" spans="68:68" customFormat="1">
      <c r="BP587252" s="90"/>
    </row>
    <row r="587253" spans="68:68" customFormat="1">
      <c r="BP587253" s="90"/>
    </row>
    <row r="587254" spans="68:68" customFormat="1">
      <c r="BP587254" s="90"/>
    </row>
    <row r="587255" spans="68:68" customFormat="1">
      <c r="BP587255" s="90"/>
    </row>
    <row r="587256" spans="68:68" customFormat="1">
      <c r="BP587256" s="90"/>
    </row>
    <row r="587257" spans="68:68" customFormat="1">
      <c r="BP587257" s="90"/>
    </row>
    <row r="587258" spans="68:68" customFormat="1">
      <c r="BP587258" s="90"/>
    </row>
    <row r="587259" spans="68:68" customFormat="1">
      <c r="BP587259" s="90"/>
    </row>
    <row r="587260" spans="68:68" customFormat="1">
      <c r="BP587260" s="90"/>
    </row>
    <row r="587261" spans="68:68" customFormat="1">
      <c r="BP587261" s="90"/>
    </row>
    <row r="587262" spans="68:68" customFormat="1">
      <c r="BP587262" s="90"/>
    </row>
    <row r="587263" spans="68:68" customFormat="1">
      <c r="BP587263" s="90"/>
    </row>
    <row r="587264" spans="68:68" customFormat="1">
      <c r="BP587264" s="90"/>
    </row>
    <row r="587265" spans="68:68" customFormat="1">
      <c r="BP587265" s="90"/>
    </row>
    <row r="587266" spans="68:68" customFormat="1">
      <c r="BP587266" s="90"/>
    </row>
    <row r="587267" spans="68:68" customFormat="1">
      <c r="BP587267" s="90"/>
    </row>
    <row r="587268" spans="68:68" customFormat="1">
      <c r="BP587268" s="90"/>
    </row>
    <row r="587269" spans="68:68" customFormat="1">
      <c r="BP587269" s="90"/>
    </row>
    <row r="587270" spans="68:68" customFormat="1">
      <c r="BP587270" s="90"/>
    </row>
    <row r="587271" spans="68:68" customFormat="1">
      <c r="BP587271" s="90"/>
    </row>
    <row r="587272" spans="68:68" customFormat="1">
      <c r="BP587272" s="90"/>
    </row>
    <row r="587273" spans="68:68" customFormat="1">
      <c r="BP587273" s="90"/>
    </row>
    <row r="587274" spans="68:68" customFormat="1">
      <c r="BP587274" s="90"/>
    </row>
    <row r="587275" spans="68:68" customFormat="1">
      <c r="BP587275" s="90"/>
    </row>
    <row r="587276" spans="68:68" customFormat="1">
      <c r="BP587276" s="90"/>
    </row>
    <row r="587277" spans="68:68" customFormat="1">
      <c r="BP587277" s="90"/>
    </row>
    <row r="587278" spans="68:68" customFormat="1">
      <c r="BP587278" s="90"/>
    </row>
    <row r="587279" spans="68:68" customFormat="1">
      <c r="BP587279" s="90"/>
    </row>
    <row r="587280" spans="68:68" customFormat="1">
      <c r="BP587280" s="90"/>
    </row>
    <row r="587281" spans="68:68" customFormat="1">
      <c r="BP587281" s="90"/>
    </row>
    <row r="587282" spans="68:68" customFormat="1">
      <c r="BP587282" s="90"/>
    </row>
    <row r="587283" spans="68:68" customFormat="1">
      <c r="BP587283" s="90"/>
    </row>
    <row r="587284" spans="68:68" customFormat="1">
      <c r="BP587284" s="90"/>
    </row>
    <row r="587285" spans="68:68" customFormat="1">
      <c r="BP587285" s="90"/>
    </row>
    <row r="587286" spans="68:68" customFormat="1">
      <c r="BP587286" s="90"/>
    </row>
    <row r="587287" spans="68:68" customFormat="1">
      <c r="BP587287" s="90"/>
    </row>
    <row r="587288" spans="68:68" customFormat="1">
      <c r="BP587288" s="90"/>
    </row>
    <row r="587289" spans="68:68" customFormat="1">
      <c r="BP587289" s="90"/>
    </row>
    <row r="587290" spans="68:68" customFormat="1">
      <c r="BP587290" s="90"/>
    </row>
    <row r="587291" spans="68:68" customFormat="1">
      <c r="BP587291" s="90"/>
    </row>
    <row r="587292" spans="68:68" customFormat="1">
      <c r="BP587292" s="90"/>
    </row>
    <row r="587293" spans="68:68" customFormat="1">
      <c r="BP587293" s="90"/>
    </row>
    <row r="587294" spans="68:68" customFormat="1">
      <c r="BP587294" s="90"/>
    </row>
    <row r="587295" spans="68:68" customFormat="1">
      <c r="BP587295" s="90"/>
    </row>
    <row r="587296" spans="68:68" customFormat="1">
      <c r="BP587296" s="90"/>
    </row>
    <row r="587297" spans="68:68" customFormat="1">
      <c r="BP587297" s="90"/>
    </row>
    <row r="587298" spans="68:68" customFormat="1">
      <c r="BP587298" s="90"/>
    </row>
    <row r="587299" spans="68:68" customFormat="1">
      <c r="BP587299" s="90"/>
    </row>
    <row r="587300" spans="68:68" customFormat="1">
      <c r="BP587300" s="90"/>
    </row>
    <row r="587301" spans="68:68" customFormat="1">
      <c r="BP587301" s="90"/>
    </row>
    <row r="587302" spans="68:68" customFormat="1">
      <c r="BP587302" s="90"/>
    </row>
    <row r="587303" spans="68:68" customFormat="1">
      <c r="BP587303" s="90"/>
    </row>
    <row r="587304" spans="68:68" customFormat="1">
      <c r="BP587304" s="90"/>
    </row>
    <row r="587305" spans="68:68" customFormat="1">
      <c r="BP587305" s="90"/>
    </row>
    <row r="587306" spans="68:68" customFormat="1">
      <c r="BP587306" s="90"/>
    </row>
    <row r="587307" spans="68:68" customFormat="1">
      <c r="BP587307" s="90"/>
    </row>
    <row r="587308" spans="68:68" customFormat="1">
      <c r="BP587308" s="90"/>
    </row>
    <row r="587309" spans="68:68" customFormat="1">
      <c r="BP587309" s="90"/>
    </row>
    <row r="587310" spans="68:68" customFormat="1">
      <c r="BP587310" s="90"/>
    </row>
    <row r="587311" spans="68:68" customFormat="1">
      <c r="BP587311" s="90"/>
    </row>
    <row r="587312" spans="68:68" customFormat="1">
      <c r="BP587312" s="90"/>
    </row>
    <row r="587313" spans="68:68" customFormat="1">
      <c r="BP587313" s="90"/>
    </row>
    <row r="587314" spans="68:68" customFormat="1">
      <c r="BP587314" s="90"/>
    </row>
    <row r="587315" spans="68:68" customFormat="1">
      <c r="BP587315" s="90"/>
    </row>
    <row r="587316" spans="68:68" customFormat="1">
      <c r="BP587316" s="90"/>
    </row>
    <row r="587317" spans="68:68" customFormat="1">
      <c r="BP587317" s="90"/>
    </row>
    <row r="587318" spans="68:68" customFormat="1">
      <c r="BP587318" s="90"/>
    </row>
    <row r="587319" spans="68:68" customFormat="1">
      <c r="BP587319" s="90"/>
    </row>
    <row r="587320" spans="68:68" customFormat="1">
      <c r="BP587320" s="90"/>
    </row>
    <row r="587321" spans="68:68" customFormat="1">
      <c r="BP587321" s="90"/>
    </row>
    <row r="587322" spans="68:68" customFormat="1">
      <c r="BP587322" s="90"/>
    </row>
    <row r="587323" spans="68:68" customFormat="1">
      <c r="BP587323" s="90"/>
    </row>
    <row r="587324" spans="68:68" customFormat="1">
      <c r="BP587324" s="90"/>
    </row>
    <row r="587325" spans="68:68" customFormat="1">
      <c r="BP587325" s="90"/>
    </row>
    <row r="587326" spans="68:68" customFormat="1">
      <c r="BP587326" s="90"/>
    </row>
    <row r="587327" spans="68:68" customFormat="1">
      <c r="BP587327" s="90"/>
    </row>
    <row r="587328" spans="68:68" customFormat="1">
      <c r="BP587328" s="90"/>
    </row>
    <row r="587329" spans="68:68" customFormat="1">
      <c r="BP587329" s="90"/>
    </row>
    <row r="587330" spans="68:68" customFormat="1">
      <c r="BP587330" s="90"/>
    </row>
    <row r="587331" spans="68:68" customFormat="1">
      <c r="BP587331" s="90"/>
    </row>
    <row r="587332" spans="68:68" customFormat="1">
      <c r="BP587332" s="90"/>
    </row>
    <row r="587333" spans="68:68" customFormat="1">
      <c r="BP587333" s="90"/>
    </row>
    <row r="587334" spans="68:68" customFormat="1">
      <c r="BP587334" s="90"/>
    </row>
    <row r="587335" spans="68:68" customFormat="1">
      <c r="BP587335" s="90"/>
    </row>
    <row r="587336" spans="68:68" customFormat="1">
      <c r="BP587336" s="90"/>
    </row>
    <row r="587337" spans="68:68" customFormat="1">
      <c r="BP587337" s="90"/>
    </row>
    <row r="587338" spans="68:68" customFormat="1">
      <c r="BP587338" s="90"/>
    </row>
    <row r="587339" spans="68:68" customFormat="1">
      <c r="BP587339" s="90"/>
    </row>
    <row r="587340" spans="68:68" customFormat="1">
      <c r="BP587340" s="90"/>
    </row>
    <row r="587341" spans="68:68" customFormat="1">
      <c r="BP587341" s="90"/>
    </row>
    <row r="587342" spans="68:68" customFormat="1">
      <c r="BP587342" s="90"/>
    </row>
    <row r="587343" spans="68:68" customFormat="1">
      <c r="BP587343" s="90"/>
    </row>
    <row r="587344" spans="68:68" customFormat="1">
      <c r="BP587344" s="90"/>
    </row>
    <row r="587345" spans="68:68" customFormat="1">
      <c r="BP587345" s="90"/>
    </row>
    <row r="587346" spans="68:68" customFormat="1">
      <c r="BP587346" s="90"/>
    </row>
    <row r="587347" spans="68:68" customFormat="1">
      <c r="BP587347" s="90"/>
    </row>
    <row r="587348" spans="68:68" customFormat="1">
      <c r="BP587348" s="90"/>
    </row>
    <row r="587349" spans="68:68" customFormat="1">
      <c r="BP587349" s="90"/>
    </row>
    <row r="587350" spans="68:68" customFormat="1">
      <c r="BP587350" s="90"/>
    </row>
    <row r="587351" spans="68:68" customFormat="1">
      <c r="BP587351" s="90"/>
    </row>
    <row r="587352" spans="68:68" customFormat="1">
      <c r="BP587352" s="90"/>
    </row>
    <row r="587353" spans="68:68" customFormat="1">
      <c r="BP587353" s="90"/>
    </row>
    <row r="587354" spans="68:68" customFormat="1">
      <c r="BP587354" s="90"/>
    </row>
    <row r="587355" spans="68:68" customFormat="1">
      <c r="BP587355" s="90"/>
    </row>
    <row r="587356" spans="68:68" customFormat="1">
      <c r="BP587356" s="90"/>
    </row>
    <row r="587357" spans="68:68" customFormat="1">
      <c r="BP587357" s="90"/>
    </row>
    <row r="587358" spans="68:68" customFormat="1">
      <c r="BP587358" s="90"/>
    </row>
    <row r="587359" spans="68:68" customFormat="1">
      <c r="BP587359" s="90"/>
    </row>
    <row r="587360" spans="68:68" customFormat="1">
      <c r="BP587360" s="90"/>
    </row>
    <row r="587361" spans="68:68" customFormat="1">
      <c r="BP587361" s="90"/>
    </row>
    <row r="587362" spans="68:68" customFormat="1">
      <c r="BP587362" s="90"/>
    </row>
    <row r="587363" spans="68:68" customFormat="1">
      <c r="BP587363" s="90"/>
    </row>
    <row r="587364" spans="68:68" customFormat="1">
      <c r="BP587364" s="90"/>
    </row>
    <row r="587365" spans="68:68" customFormat="1">
      <c r="BP587365" s="90"/>
    </row>
    <row r="587366" spans="68:68" customFormat="1">
      <c r="BP587366" s="90"/>
    </row>
    <row r="587367" spans="68:68" customFormat="1">
      <c r="BP587367" s="90"/>
    </row>
    <row r="587368" spans="68:68" customFormat="1">
      <c r="BP587368" s="90"/>
    </row>
    <row r="587369" spans="68:68" customFormat="1">
      <c r="BP587369" s="90"/>
    </row>
    <row r="587370" spans="68:68" customFormat="1">
      <c r="BP587370" s="90"/>
    </row>
    <row r="587371" spans="68:68" customFormat="1">
      <c r="BP587371" s="90"/>
    </row>
    <row r="587372" spans="68:68" customFormat="1">
      <c r="BP587372" s="90"/>
    </row>
    <row r="587373" spans="68:68" customFormat="1">
      <c r="BP587373" s="90"/>
    </row>
    <row r="587374" spans="68:68" customFormat="1">
      <c r="BP587374" s="90"/>
    </row>
    <row r="587375" spans="68:68" customFormat="1">
      <c r="BP587375" s="90"/>
    </row>
    <row r="587376" spans="68:68" customFormat="1">
      <c r="BP587376" s="90"/>
    </row>
    <row r="587377" spans="68:68" customFormat="1">
      <c r="BP587377" s="90"/>
    </row>
    <row r="587378" spans="68:68" customFormat="1">
      <c r="BP587378" s="90"/>
    </row>
    <row r="587379" spans="68:68" customFormat="1">
      <c r="BP587379" s="90"/>
    </row>
    <row r="587380" spans="68:68" customFormat="1">
      <c r="BP587380" s="90"/>
    </row>
    <row r="587381" spans="68:68" customFormat="1">
      <c r="BP587381" s="90"/>
    </row>
    <row r="587382" spans="68:68" customFormat="1">
      <c r="BP587382" s="90"/>
    </row>
    <row r="587383" spans="68:68" customFormat="1">
      <c r="BP587383" s="90"/>
    </row>
    <row r="587384" spans="68:68" customFormat="1">
      <c r="BP587384" s="90"/>
    </row>
    <row r="587385" spans="68:68" customFormat="1">
      <c r="BP587385" s="90"/>
    </row>
    <row r="587386" spans="68:68" customFormat="1">
      <c r="BP587386" s="90"/>
    </row>
    <row r="587387" spans="68:68" customFormat="1">
      <c r="BP587387" s="90"/>
    </row>
    <row r="587388" spans="68:68" customFormat="1">
      <c r="BP587388" s="90"/>
    </row>
    <row r="587389" spans="68:68" customFormat="1">
      <c r="BP587389" s="90"/>
    </row>
    <row r="587390" spans="68:68" customFormat="1">
      <c r="BP587390" s="90"/>
    </row>
    <row r="587391" spans="68:68" customFormat="1">
      <c r="BP587391" s="90"/>
    </row>
    <row r="587392" spans="68:68" customFormat="1">
      <c r="BP587392" s="90"/>
    </row>
    <row r="587393" spans="68:68" customFormat="1">
      <c r="BP587393" s="90"/>
    </row>
    <row r="587394" spans="68:68" customFormat="1">
      <c r="BP587394" s="90"/>
    </row>
    <row r="587395" spans="68:68" customFormat="1">
      <c r="BP587395" s="90"/>
    </row>
    <row r="587396" spans="68:68" customFormat="1">
      <c r="BP587396" s="90"/>
    </row>
    <row r="587397" spans="68:68" customFormat="1">
      <c r="BP587397" s="90"/>
    </row>
    <row r="587398" spans="68:68" customFormat="1">
      <c r="BP587398" s="90"/>
    </row>
    <row r="587399" spans="68:68" customFormat="1">
      <c r="BP587399" s="90"/>
    </row>
    <row r="587400" spans="68:68" customFormat="1">
      <c r="BP587400" s="90"/>
    </row>
    <row r="587401" spans="68:68" customFormat="1">
      <c r="BP587401" s="90"/>
    </row>
    <row r="587402" spans="68:68" customFormat="1">
      <c r="BP587402" s="90"/>
    </row>
    <row r="587403" spans="68:68" customFormat="1">
      <c r="BP587403" s="90"/>
    </row>
    <row r="587404" spans="68:68" customFormat="1">
      <c r="BP587404" s="90"/>
    </row>
    <row r="587405" spans="68:68" customFormat="1">
      <c r="BP587405" s="90"/>
    </row>
    <row r="587406" spans="68:68" customFormat="1">
      <c r="BP587406" s="90"/>
    </row>
    <row r="587407" spans="68:68" customFormat="1">
      <c r="BP587407" s="90"/>
    </row>
    <row r="587408" spans="68:68" customFormat="1">
      <c r="BP587408" s="90"/>
    </row>
    <row r="587409" spans="68:68" customFormat="1">
      <c r="BP587409" s="90"/>
    </row>
    <row r="587410" spans="68:68" customFormat="1">
      <c r="BP587410" s="90"/>
    </row>
    <row r="587411" spans="68:68" customFormat="1">
      <c r="BP587411" s="90"/>
    </row>
    <row r="587412" spans="68:68" customFormat="1">
      <c r="BP587412" s="90"/>
    </row>
    <row r="587413" spans="68:68" customFormat="1">
      <c r="BP587413" s="90"/>
    </row>
    <row r="587414" spans="68:68" customFormat="1">
      <c r="BP587414" s="90"/>
    </row>
    <row r="587415" spans="68:68" customFormat="1">
      <c r="BP587415" s="90"/>
    </row>
    <row r="587416" spans="68:68" customFormat="1">
      <c r="BP587416" s="90"/>
    </row>
    <row r="587417" spans="68:68" customFormat="1">
      <c r="BP587417" s="90"/>
    </row>
    <row r="587418" spans="68:68" customFormat="1">
      <c r="BP587418" s="90"/>
    </row>
    <row r="587419" spans="68:68" customFormat="1">
      <c r="BP587419" s="90"/>
    </row>
    <row r="587420" spans="68:68" customFormat="1">
      <c r="BP587420" s="90"/>
    </row>
    <row r="587421" spans="68:68" customFormat="1">
      <c r="BP587421" s="90"/>
    </row>
    <row r="587422" spans="68:68" customFormat="1">
      <c r="BP587422" s="90"/>
    </row>
    <row r="587423" spans="68:68" customFormat="1">
      <c r="BP587423" s="90"/>
    </row>
    <row r="587424" spans="68:68" customFormat="1">
      <c r="BP587424" s="90"/>
    </row>
    <row r="587425" spans="68:68" customFormat="1">
      <c r="BP587425" s="90"/>
    </row>
    <row r="587426" spans="68:68" customFormat="1">
      <c r="BP587426" s="90"/>
    </row>
    <row r="587427" spans="68:68" customFormat="1">
      <c r="BP587427" s="90"/>
    </row>
    <row r="587428" spans="68:68" customFormat="1">
      <c r="BP587428" s="90"/>
    </row>
    <row r="587429" spans="68:68" customFormat="1">
      <c r="BP587429" s="90"/>
    </row>
    <row r="587430" spans="68:68" customFormat="1">
      <c r="BP587430" s="90"/>
    </row>
    <row r="587431" spans="68:68" customFormat="1">
      <c r="BP587431" s="90"/>
    </row>
    <row r="587432" spans="68:68" customFormat="1">
      <c r="BP587432" s="90"/>
    </row>
    <row r="587433" spans="68:68" customFormat="1">
      <c r="BP587433" s="90"/>
    </row>
    <row r="587434" spans="68:68" customFormat="1">
      <c r="BP587434" s="90"/>
    </row>
    <row r="587435" spans="68:68" customFormat="1">
      <c r="BP587435" s="90"/>
    </row>
    <row r="587436" spans="68:68" customFormat="1">
      <c r="BP587436" s="90"/>
    </row>
    <row r="587437" spans="68:68" customFormat="1">
      <c r="BP587437" s="90"/>
    </row>
    <row r="587438" spans="68:68" customFormat="1">
      <c r="BP587438" s="90"/>
    </row>
    <row r="587439" spans="68:68" customFormat="1">
      <c r="BP587439" s="90"/>
    </row>
    <row r="587440" spans="68:68" customFormat="1">
      <c r="BP587440" s="90"/>
    </row>
    <row r="587441" spans="68:68" customFormat="1">
      <c r="BP587441" s="90"/>
    </row>
    <row r="587442" spans="68:68" customFormat="1">
      <c r="BP587442" s="90"/>
    </row>
    <row r="587443" spans="68:68" customFormat="1">
      <c r="BP587443" s="90"/>
    </row>
    <row r="587444" spans="68:68" customFormat="1">
      <c r="BP587444" s="90"/>
    </row>
    <row r="587445" spans="68:68" customFormat="1">
      <c r="BP587445" s="90"/>
    </row>
    <row r="587446" spans="68:68" customFormat="1">
      <c r="BP587446" s="90"/>
    </row>
    <row r="587447" spans="68:68" customFormat="1">
      <c r="BP587447" s="90"/>
    </row>
    <row r="587448" spans="68:68" customFormat="1">
      <c r="BP587448" s="90"/>
    </row>
    <row r="587449" spans="68:68" customFormat="1">
      <c r="BP587449" s="90"/>
    </row>
    <row r="587450" spans="68:68" customFormat="1">
      <c r="BP587450" s="90"/>
    </row>
    <row r="587451" spans="68:68" customFormat="1">
      <c r="BP587451" s="90"/>
    </row>
    <row r="587452" spans="68:68" customFormat="1">
      <c r="BP587452" s="90"/>
    </row>
    <row r="587453" spans="68:68" customFormat="1">
      <c r="BP587453" s="90"/>
    </row>
    <row r="587454" spans="68:68" customFormat="1">
      <c r="BP587454" s="90"/>
    </row>
    <row r="587455" spans="68:68" customFormat="1">
      <c r="BP587455" s="90"/>
    </row>
    <row r="587456" spans="68:68" customFormat="1">
      <c r="BP587456" s="90"/>
    </row>
    <row r="587457" spans="68:68" customFormat="1">
      <c r="BP587457" s="90"/>
    </row>
    <row r="587458" spans="68:68" customFormat="1">
      <c r="BP587458" s="90"/>
    </row>
    <row r="587459" spans="68:68" customFormat="1">
      <c r="BP587459" s="90"/>
    </row>
    <row r="587460" spans="68:68" customFormat="1">
      <c r="BP587460" s="90"/>
    </row>
    <row r="587461" spans="68:68" customFormat="1">
      <c r="BP587461" s="90"/>
    </row>
    <row r="587462" spans="68:68" customFormat="1">
      <c r="BP587462" s="90"/>
    </row>
    <row r="587463" spans="68:68" customFormat="1">
      <c r="BP587463" s="90"/>
    </row>
    <row r="587464" spans="68:68" customFormat="1">
      <c r="BP587464" s="90"/>
    </row>
    <row r="587465" spans="68:68" customFormat="1">
      <c r="BP587465" s="90"/>
    </row>
    <row r="587466" spans="68:68" customFormat="1">
      <c r="BP587466" s="90"/>
    </row>
    <row r="587467" spans="68:68" customFormat="1">
      <c r="BP587467" s="90"/>
    </row>
    <row r="587468" spans="68:68" customFormat="1">
      <c r="BP587468" s="90"/>
    </row>
    <row r="587469" spans="68:68" customFormat="1">
      <c r="BP587469" s="90"/>
    </row>
    <row r="587470" spans="68:68" customFormat="1">
      <c r="BP587470" s="90"/>
    </row>
    <row r="587471" spans="68:68" customFormat="1">
      <c r="BP587471" s="90"/>
    </row>
    <row r="587472" spans="68:68" customFormat="1">
      <c r="BP587472" s="90"/>
    </row>
    <row r="587473" spans="68:68" customFormat="1">
      <c r="BP587473" s="90"/>
    </row>
    <row r="587474" spans="68:68" customFormat="1">
      <c r="BP587474" s="90"/>
    </row>
    <row r="587475" spans="68:68" customFormat="1">
      <c r="BP587475" s="90"/>
    </row>
    <row r="587476" spans="68:68" customFormat="1">
      <c r="BP587476" s="90"/>
    </row>
    <row r="587477" spans="68:68" customFormat="1">
      <c r="BP587477" s="90"/>
    </row>
    <row r="587478" spans="68:68" customFormat="1">
      <c r="BP587478" s="90"/>
    </row>
    <row r="587479" spans="68:68" customFormat="1">
      <c r="BP587479" s="90"/>
    </row>
    <row r="587480" spans="68:68" customFormat="1">
      <c r="BP587480" s="90"/>
    </row>
    <row r="587481" spans="68:68" customFormat="1">
      <c r="BP587481" s="90"/>
    </row>
    <row r="587482" spans="68:68" customFormat="1">
      <c r="BP587482" s="90"/>
    </row>
    <row r="587483" spans="68:68" customFormat="1">
      <c r="BP587483" s="90"/>
    </row>
    <row r="587484" spans="68:68" customFormat="1">
      <c r="BP587484" s="90"/>
    </row>
    <row r="587485" spans="68:68" customFormat="1">
      <c r="BP587485" s="90"/>
    </row>
    <row r="587486" spans="68:68" customFormat="1">
      <c r="BP587486" s="90"/>
    </row>
    <row r="587487" spans="68:68" customFormat="1">
      <c r="BP587487" s="90"/>
    </row>
    <row r="587488" spans="68:68" customFormat="1">
      <c r="BP587488" s="90"/>
    </row>
    <row r="587489" spans="68:68" customFormat="1">
      <c r="BP587489" s="90"/>
    </row>
    <row r="587490" spans="68:68" customFormat="1">
      <c r="BP587490" s="90"/>
    </row>
    <row r="587491" spans="68:68" customFormat="1">
      <c r="BP587491" s="90"/>
    </row>
    <row r="587492" spans="68:68" customFormat="1">
      <c r="BP587492" s="90"/>
    </row>
    <row r="587493" spans="68:68" customFormat="1">
      <c r="BP587493" s="90"/>
    </row>
    <row r="587494" spans="68:68" customFormat="1">
      <c r="BP587494" s="90"/>
    </row>
    <row r="587495" spans="68:68" customFormat="1">
      <c r="BP587495" s="90"/>
    </row>
    <row r="587496" spans="68:68" customFormat="1">
      <c r="BP587496" s="90"/>
    </row>
    <row r="587497" spans="68:68" customFormat="1">
      <c r="BP587497" s="90"/>
    </row>
    <row r="587498" spans="68:68" customFormat="1">
      <c r="BP587498" s="90"/>
    </row>
    <row r="587499" spans="68:68" customFormat="1">
      <c r="BP587499" s="90"/>
    </row>
    <row r="587500" spans="68:68" customFormat="1">
      <c r="BP587500" s="90"/>
    </row>
    <row r="587501" spans="68:68" customFormat="1">
      <c r="BP587501" s="90"/>
    </row>
    <row r="587502" spans="68:68" customFormat="1">
      <c r="BP587502" s="90"/>
    </row>
    <row r="587503" spans="68:68" customFormat="1">
      <c r="BP587503" s="90"/>
    </row>
    <row r="587504" spans="68:68" customFormat="1">
      <c r="BP587504" s="90"/>
    </row>
    <row r="587505" spans="68:68" customFormat="1">
      <c r="BP587505" s="90"/>
    </row>
    <row r="587506" spans="68:68" customFormat="1">
      <c r="BP587506" s="90"/>
    </row>
    <row r="587507" spans="68:68" customFormat="1">
      <c r="BP587507" s="90"/>
    </row>
    <row r="587508" spans="68:68" customFormat="1">
      <c r="BP587508" s="90"/>
    </row>
    <row r="587509" spans="68:68" customFormat="1">
      <c r="BP587509" s="90"/>
    </row>
    <row r="587510" spans="68:68" customFormat="1">
      <c r="BP587510" s="90"/>
    </row>
    <row r="587511" spans="68:68" customFormat="1">
      <c r="BP587511" s="90"/>
    </row>
    <row r="587512" spans="68:68" customFormat="1">
      <c r="BP587512" s="90"/>
    </row>
    <row r="587513" spans="68:68" customFormat="1">
      <c r="BP587513" s="90"/>
    </row>
    <row r="587514" spans="68:68" customFormat="1">
      <c r="BP587514" s="90"/>
    </row>
    <row r="587515" spans="68:68" customFormat="1">
      <c r="BP587515" s="90"/>
    </row>
    <row r="587516" spans="68:68" customFormat="1">
      <c r="BP587516" s="90"/>
    </row>
    <row r="587517" spans="68:68" customFormat="1">
      <c r="BP587517" s="90"/>
    </row>
    <row r="587518" spans="68:68" customFormat="1">
      <c r="BP587518" s="90"/>
    </row>
    <row r="587519" spans="68:68" customFormat="1">
      <c r="BP587519" s="90"/>
    </row>
    <row r="587520" spans="68:68" customFormat="1">
      <c r="BP587520" s="90"/>
    </row>
    <row r="587521" spans="68:68" customFormat="1">
      <c r="BP587521" s="90"/>
    </row>
    <row r="587522" spans="68:68" customFormat="1">
      <c r="BP587522" s="90"/>
    </row>
    <row r="587523" spans="68:68" customFormat="1">
      <c r="BP587523" s="90"/>
    </row>
    <row r="587524" spans="68:68" customFormat="1">
      <c r="BP587524" s="90"/>
    </row>
    <row r="587525" spans="68:68" customFormat="1">
      <c r="BP587525" s="90"/>
    </row>
    <row r="587526" spans="68:68" customFormat="1">
      <c r="BP587526" s="90"/>
    </row>
    <row r="587527" spans="68:68" customFormat="1">
      <c r="BP587527" s="90"/>
    </row>
    <row r="587528" spans="68:68" customFormat="1">
      <c r="BP587528" s="90"/>
    </row>
    <row r="587529" spans="68:68" customFormat="1">
      <c r="BP587529" s="90"/>
    </row>
    <row r="587530" spans="68:68" customFormat="1">
      <c r="BP587530" s="90"/>
    </row>
    <row r="587531" spans="68:68" customFormat="1">
      <c r="BP587531" s="90"/>
    </row>
    <row r="587532" spans="68:68" customFormat="1">
      <c r="BP587532" s="90"/>
    </row>
    <row r="587533" spans="68:68" customFormat="1">
      <c r="BP587533" s="90"/>
    </row>
    <row r="587534" spans="68:68" customFormat="1">
      <c r="BP587534" s="90"/>
    </row>
    <row r="587535" spans="68:68" customFormat="1">
      <c r="BP587535" s="90"/>
    </row>
    <row r="587536" spans="68:68" customFormat="1">
      <c r="BP587536" s="90"/>
    </row>
    <row r="587537" spans="68:68" customFormat="1">
      <c r="BP587537" s="90"/>
    </row>
    <row r="587538" spans="68:68" customFormat="1">
      <c r="BP587538" s="90"/>
    </row>
    <row r="587539" spans="68:68" customFormat="1">
      <c r="BP587539" s="90"/>
    </row>
    <row r="587540" spans="68:68" customFormat="1">
      <c r="BP587540" s="90"/>
    </row>
    <row r="587541" spans="68:68" customFormat="1">
      <c r="BP587541" s="90"/>
    </row>
    <row r="587542" spans="68:68" customFormat="1">
      <c r="BP587542" s="90"/>
    </row>
    <row r="587543" spans="68:68" customFormat="1">
      <c r="BP587543" s="90"/>
    </row>
    <row r="587544" spans="68:68" customFormat="1">
      <c r="BP587544" s="90"/>
    </row>
    <row r="587545" spans="68:68" customFormat="1">
      <c r="BP587545" s="90"/>
    </row>
    <row r="587546" spans="68:68" customFormat="1">
      <c r="BP587546" s="90"/>
    </row>
    <row r="587547" spans="68:68" customFormat="1">
      <c r="BP587547" s="90"/>
    </row>
    <row r="587548" spans="68:68" customFormat="1">
      <c r="BP587548" s="90"/>
    </row>
    <row r="587549" spans="68:68" customFormat="1">
      <c r="BP587549" s="90"/>
    </row>
    <row r="587550" spans="68:68" customFormat="1">
      <c r="BP587550" s="90"/>
    </row>
    <row r="587551" spans="68:68" customFormat="1">
      <c r="BP587551" s="90"/>
    </row>
    <row r="587552" spans="68:68" customFormat="1">
      <c r="BP587552" s="90"/>
    </row>
    <row r="587553" spans="68:68" customFormat="1">
      <c r="BP587553" s="90"/>
    </row>
    <row r="587554" spans="68:68" customFormat="1">
      <c r="BP587554" s="90"/>
    </row>
    <row r="587555" spans="68:68" customFormat="1">
      <c r="BP587555" s="90"/>
    </row>
    <row r="587556" spans="68:68" customFormat="1">
      <c r="BP587556" s="90"/>
    </row>
    <row r="587557" spans="68:68" customFormat="1">
      <c r="BP587557" s="90"/>
    </row>
    <row r="587558" spans="68:68" customFormat="1">
      <c r="BP587558" s="90"/>
    </row>
    <row r="587559" spans="68:68" customFormat="1">
      <c r="BP587559" s="90"/>
    </row>
    <row r="587560" spans="68:68" customFormat="1">
      <c r="BP587560" s="90"/>
    </row>
    <row r="587561" spans="68:68" customFormat="1">
      <c r="BP587561" s="90"/>
    </row>
    <row r="587562" spans="68:68" customFormat="1">
      <c r="BP587562" s="90"/>
    </row>
    <row r="587563" spans="68:68" customFormat="1">
      <c r="BP587563" s="90"/>
    </row>
    <row r="587564" spans="68:68" customFormat="1">
      <c r="BP587564" s="90"/>
    </row>
    <row r="587565" spans="68:68" customFormat="1">
      <c r="BP587565" s="90"/>
    </row>
    <row r="587566" spans="68:68" customFormat="1">
      <c r="BP587566" s="90"/>
    </row>
    <row r="587567" spans="68:68" customFormat="1">
      <c r="BP587567" s="90"/>
    </row>
    <row r="587568" spans="68:68" customFormat="1">
      <c r="BP587568" s="90"/>
    </row>
    <row r="587569" spans="68:68" customFormat="1">
      <c r="BP587569" s="90"/>
    </row>
    <row r="587570" spans="68:68" customFormat="1">
      <c r="BP587570" s="90"/>
    </row>
    <row r="587571" spans="68:68" customFormat="1">
      <c r="BP587571" s="90"/>
    </row>
    <row r="587572" spans="68:68" customFormat="1">
      <c r="BP587572" s="90"/>
    </row>
    <row r="587573" spans="68:68" customFormat="1">
      <c r="BP587573" s="90"/>
    </row>
    <row r="587574" spans="68:68" customFormat="1">
      <c r="BP587574" s="90"/>
    </row>
    <row r="587575" spans="68:68" customFormat="1">
      <c r="BP587575" s="90"/>
    </row>
    <row r="587576" spans="68:68" customFormat="1">
      <c r="BP587576" s="90"/>
    </row>
    <row r="587577" spans="68:68" customFormat="1">
      <c r="BP587577" s="90"/>
    </row>
    <row r="587578" spans="68:68" customFormat="1">
      <c r="BP587578" s="90"/>
    </row>
    <row r="587579" spans="68:68" customFormat="1">
      <c r="BP587579" s="90"/>
    </row>
    <row r="587580" spans="68:68" customFormat="1">
      <c r="BP587580" s="90"/>
    </row>
    <row r="587581" spans="68:68" customFormat="1">
      <c r="BP587581" s="90"/>
    </row>
    <row r="587582" spans="68:68" customFormat="1">
      <c r="BP587582" s="90"/>
    </row>
    <row r="587583" spans="68:68" customFormat="1">
      <c r="BP587583" s="90"/>
    </row>
    <row r="587584" spans="68:68" customFormat="1">
      <c r="BP587584" s="90"/>
    </row>
    <row r="587585" spans="68:68" customFormat="1">
      <c r="BP587585" s="90"/>
    </row>
    <row r="587586" spans="68:68" customFormat="1">
      <c r="BP587586" s="90"/>
    </row>
    <row r="587587" spans="68:68" customFormat="1">
      <c r="BP587587" s="90"/>
    </row>
    <row r="587588" spans="68:68" customFormat="1">
      <c r="BP587588" s="90"/>
    </row>
    <row r="587589" spans="68:68" customFormat="1">
      <c r="BP587589" s="90"/>
    </row>
    <row r="587590" spans="68:68" customFormat="1">
      <c r="BP587590" s="90"/>
    </row>
    <row r="587591" spans="68:68" customFormat="1">
      <c r="BP587591" s="90"/>
    </row>
    <row r="587592" spans="68:68" customFormat="1">
      <c r="BP587592" s="90"/>
    </row>
    <row r="587593" spans="68:68" customFormat="1">
      <c r="BP587593" s="90"/>
    </row>
    <row r="587594" spans="68:68" customFormat="1">
      <c r="BP587594" s="90"/>
    </row>
    <row r="587595" spans="68:68" customFormat="1">
      <c r="BP587595" s="90"/>
    </row>
    <row r="587596" spans="68:68" customFormat="1">
      <c r="BP587596" s="90"/>
    </row>
    <row r="587597" spans="68:68" customFormat="1">
      <c r="BP587597" s="90"/>
    </row>
    <row r="587598" spans="68:68" customFormat="1">
      <c r="BP587598" s="90"/>
    </row>
    <row r="587599" spans="68:68" customFormat="1">
      <c r="BP587599" s="90"/>
    </row>
    <row r="587600" spans="68:68" customFormat="1">
      <c r="BP587600" s="90"/>
    </row>
    <row r="587601" spans="68:68" customFormat="1">
      <c r="BP587601" s="90"/>
    </row>
    <row r="587602" spans="68:68" customFormat="1">
      <c r="BP587602" s="90"/>
    </row>
    <row r="587603" spans="68:68" customFormat="1">
      <c r="BP587603" s="90"/>
    </row>
    <row r="587604" spans="68:68" customFormat="1">
      <c r="BP587604" s="90"/>
    </row>
    <row r="587605" spans="68:68" customFormat="1">
      <c r="BP587605" s="90"/>
    </row>
    <row r="587606" spans="68:68" customFormat="1">
      <c r="BP587606" s="90"/>
    </row>
    <row r="587607" spans="68:68" customFormat="1">
      <c r="BP587607" s="90"/>
    </row>
    <row r="587608" spans="68:68" customFormat="1">
      <c r="BP587608" s="90"/>
    </row>
    <row r="587609" spans="68:68" customFormat="1">
      <c r="BP587609" s="90"/>
    </row>
    <row r="587610" spans="68:68" customFormat="1">
      <c r="BP587610" s="90"/>
    </row>
    <row r="587611" spans="68:68" customFormat="1">
      <c r="BP587611" s="90"/>
    </row>
    <row r="587612" spans="68:68" customFormat="1">
      <c r="BP587612" s="90"/>
    </row>
    <row r="587613" spans="68:68" customFormat="1">
      <c r="BP587613" s="90"/>
    </row>
    <row r="587614" spans="68:68" customFormat="1">
      <c r="BP587614" s="90"/>
    </row>
    <row r="587615" spans="68:68" customFormat="1">
      <c r="BP587615" s="90"/>
    </row>
    <row r="587616" spans="68:68" customFormat="1">
      <c r="BP587616" s="90"/>
    </row>
    <row r="587617" spans="68:68" customFormat="1">
      <c r="BP587617" s="90"/>
    </row>
    <row r="587618" spans="68:68" customFormat="1">
      <c r="BP587618" s="90"/>
    </row>
    <row r="587619" spans="68:68" customFormat="1">
      <c r="BP587619" s="90"/>
    </row>
    <row r="587620" spans="68:68" customFormat="1">
      <c r="BP587620" s="90"/>
    </row>
    <row r="587621" spans="68:68" customFormat="1">
      <c r="BP587621" s="90"/>
    </row>
    <row r="587622" spans="68:68" customFormat="1">
      <c r="BP587622" s="90"/>
    </row>
    <row r="587623" spans="68:68" customFormat="1">
      <c r="BP587623" s="90"/>
    </row>
    <row r="587624" spans="68:68" customFormat="1">
      <c r="BP587624" s="90"/>
    </row>
    <row r="587625" spans="68:68" customFormat="1">
      <c r="BP587625" s="90"/>
    </row>
    <row r="587626" spans="68:68" customFormat="1">
      <c r="BP587626" s="90"/>
    </row>
    <row r="587627" spans="68:68" customFormat="1">
      <c r="BP587627" s="90"/>
    </row>
    <row r="587628" spans="68:68" customFormat="1">
      <c r="BP587628" s="90"/>
    </row>
    <row r="587629" spans="68:68" customFormat="1">
      <c r="BP587629" s="90"/>
    </row>
    <row r="587630" spans="68:68" customFormat="1">
      <c r="BP587630" s="90"/>
    </row>
    <row r="587631" spans="68:68" customFormat="1">
      <c r="BP587631" s="90"/>
    </row>
    <row r="587632" spans="68:68" customFormat="1">
      <c r="BP587632" s="90"/>
    </row>
    <row r="587633" spans="68:68" customFormat="1">
      <c r="BP587633" s="90"/>
    </row>
    <row r="587634" spans="68:68" customFormat="1">
      <c r="BP587634" s="90"/>
    </row>
    <row r="587635" spans="68:68" customFormat="1">
      <c r="BP587635" s="90"/>
    </row>
    <row r="587636" spans="68:68" customFormat="1">
      <c r="BP587636" s="90"/>
    </row>
    <row r="587637" spans="68:68" customFormat="1">
      <c r="BP587637" s="90"/>
    </row>
    <row r="587638" spans="68:68" customFormat="1">
      <c r="BP587638" s="90"/>
    </row>
    <row r="587639" spans="68:68" customFormat="1">
      <c r="BP587639" s="90"/>
    </row>
    <row r="587640" spans="68:68" customFormat="1">
      <c r="BP587640" s="90"/>
    </row>
    <row r="587641" spans="68:68" customFormat="1">
      <c r="BP587641" s="90"/>
    </row>
    <row r="587642" spans="68:68" customFormat="1">
      <c r="BP587642" s="90"/>
    </row>
    <row r="587643" spans="68:68" customFormat="1">
      <c r="BP587643" s="90"/>
    </row>
    <row r="587644" spans="68:68" customFormat="1">
      <c r="BP587644" s="90"/>
    </row>
    <row r="587645" spans="68:68" customFormat="1">
      <c r="BP587645" s="90"/>
    </row>
    <row r="587646" spans="68:68" customFormat="1">
      <c r="BP587646" s="90"/>
    </row>
    <row r="587647" spans="68:68" customFormat="1">
      <c r="BP587647" s="90"/>
    </row>
    <row r="587648" spans="68:68" customFormat="1">
      <c r="BP587648" s="90"/>
    </row>
    <row r="587649" spans="68:68" customFormat="1">
      <c r="BP587649" s="90"/>
    </row>
    <row r="587650" spans="68:68" customFormat="1">
      <c r="BP587650" s="90"/>
    </row>
    <row r="587651" spans="68:68" customFormat="1">
      <c r="BP587651" s="90"/>
    </row>
    <row r="587652" spans="68:68" customFormat="1">
      <c r="BP587652" s="90"/>
    </row>
    <row r="587653" spans="68:68" customFormat="1">
      <c r="BP587653" s="90"/>
    </row>
    <row r="587654" spans="68:68" customFormat="1">
      <c r="BP587654" s="90"/>
    </row>
    <row r="587655" spans="68:68" customFormat="1">
      <c r="BP587655" s="90"/>
    </row>
    <row r="587656" spans="68:68" customFormat="1">
      <c r="BP587656" s="90"/>
    </row>
    <row r="587657" spans="68:68" customFormat="1">
      <c r="BP587657" s="90"/>
    </row>
    <row r="587658" spans="68:68" customFormat="1">
      <c r="BP587658" s="90"/>
    </row>
    <row r="587659" spans="68:68" customFormat="1">
      <c r="BP587659" s="90"/>
    </row>
    <row r="587660" spans="68:68" customFormat="1">
      <c r="BP587660" s="90"/>
    </row>
    <row r="587661" spans="68:68" customFormat="1">
      <c r="BP587661" s="90"/>
    </row>
    <row r="587662" spans="68:68" customFormat="1">
      <c r="BP587662" s="90"/>
    </row>
    <row r="587663" spans="68:68" customFormat="1">
      <c r="BP587663" s="90"/>
    </row>
    <row r="587664" spans="68:68" customFormat="1">
      <c r="BP587664" s="90"/>
    </row>
    <row r="587665" spans="68:68" customFormat="1">
      <c r="BP587665" s="90"/>
    </row>
    <row r="587666" spans="68:68" customFormat="1">
      <c r="BP587666" s="90"/>
    </row>
    <row r="587667" spans="68:68" customFormat="1">
      <c r="BP587667" s="90"/>
    </row>
    <row r="587668" spans="68:68" customFormat="1">
      <c r="BP587668" s="90"/>
    </row>
    <row r="587669" spans="68:68" customFormat="1">
      <c r="BP587669" s="90"/>
    </row>
    <row r="587670" spans="68:68" customFormat="1">
      <c r="BP587670" s="90"/>
    </row>
    <row r="587671" spans="68:68" customFormat="1">
      <c r="BP587671" s="90"/>
    </row>
    <row r="587672" spans="68:68" customFormat="1">
      <c r="BP587672" s="90"/>
    </row>
    <row r="587673" spans="68:68" customFormat="1">
      <c r="BP587673" s="90"/>
    </row>
    <row r="587674" spans="68:68" customFormat="1">
      <c r="BP587674" s="90"/>
    </row>
    <row r="587675" spans="68:68" customFormat="1">
      <c r="BP587675" s="90"/>
    </row>
    <row r="587676" spans="68:68" customFormat="1">
      <c r="BP587676" s="90"/>
    </row>
    <row r="587677" spans="68:68" customFormat="1">
      <c r="BP587677" s="90"/>
    </row>
    <row r="587678" spans="68:68" customFormat="1">
      <c r="BP587678" s="90"/>
    </row>
    <row r="587679" spans="68:68" customFormat="1">
      <c r="BP587679" s="90"/>
    </row>
    <row r="587680" spans="68:68" customFormat="1">
      <c r="BP587680" s="90"/>
    </row>
    <row r="587681" spans="68:68" customFormat="1">
      <c r="BP587681" s="90"/>
    </row>
    <row r="587682" spans="68:68" customFormat="1">
      <c r="BP587682" s="90"/>
    </row>
    <row r="587683" spans="68:68" customFormat="1">
      <c r="BP587683" s="90"/>
    </row>
    <row r="587684" spans="68:68" customFormat="1">
      <c r="BP587684" s="90"/>
    </row>
    <row r="587685" spans="68:68" customFormat="1">
      <c r="BP587685" s="90"/>
    </row>
    <row r="587686" spans="68:68" customFormat="1">
      <c r="BP587686" s="90"/>
    </row>
    <row r="587687" spans="68:68" customFormat="1">
      <c r="BP587687" s="90"/>
    </row>
    <row r="587688" spans="68:68" customFormat="1">
      <c r="BP587688" s="90"/>
    </row>
    <row r="587689" spans="68:68" customFormat="1">
      <c r="BP587689" s="90"/>
    </row>
    <row r="587690" spans="68:68" customFormat="1">
      <c r="BP587690" s="90"/>
    </row>
    <row r="587691" spans="68:68" customFormat="1">
      <c r="BP587691" s="90"/>
    </row>
    <row r="587692" spans="68:68" customFormat="1">
      <c r="BP587692" s="90"/>
    </row>
    <row r="587693" spans="68:68" customFormat="1">
      <c r="BP587693" s="90"/>
    </row>
    <row r="587694" spans="68:68" customFormat="1">
      <c r="BP587694" s="90"/>
    </row>
    <row r="587695" spans="68:68" customFormat="1">
      <c r="BP587695" s="90"/>
    </row>
    <row r="587696" spans="68:68" customFormat="1">
      <c r="BP587696" s="90"/>
    </row>
    <row r="587697" spans="68:68" customFormat="1">
      <c r="BP587697" s="90"/>
    </row>
    <row r="587698" spans="68:68" customFormat="1">
      <c r="BP587698" s="90"/>
    </row>
    <row r="587699" spans="68:68" customFormat="1">
      <c r="BP587699" s="90"/>
    </row>
    <row r="587700" spans="68:68" customFormat="1">
      <c r="BP587700" s="90"/>
    </row>
    <row r="587701" spans="68:68" customFormat="1">
      <c r="BP587701" s="90"/>
    </row>
    <row r="587702" spans="68:68" customFormat="1">
      <c r="BP587702" s="90"/>
    </row>
    <row r="587703" spans="68:68" customFormat="1">
      <c r="BP587703" s="90"/>
    </row>
    <row r="587704" spans="68:68" customFormat="1">
      <c r="BP587704" s="90"/>
    </row>
    <row r="587705" spans="68:68" customFormat="1">
      <c r="BP587705" s="90"/>
    </row>
    <row r="587706" spans="68:68" customFormat="1">
      <c r="BP587706" s="90"/>
    </row>
    <row r="587707" spans="68:68" customFormat="1">
      <c r="BP587707" s="90"/>
    </row>
    <row r="587708" spans="68:68" customFormat="1">
      <c r="BP587708" s="90"/>
    </row>
    <row r="587709" spans="68:68" customFormat="1">
      <c r="BP587709" s="90"/>
    </row>
    <row r="587710" spans="68:68" customFormat="1">
      <c r="BP587710" s="90"/>
    </row>
    <row r="587711" spans="68:68" customFormat="1">
      <c r="BP587711" s="90"/>
    </row>
    <row r="587712" spans="68:68" customFormat="1">
      <c r="BP587712" s="90"/>
    </row>
    <row r="587713" spans="68:68" customFormat="1">
      <c r="BP587713" s="90"/>
    </row>
    <row r="587714" spans="68:68" customFormat="1">
      <c r="BP587714" s="90"/>
    </row>
    <row r="587715" spans="68:68" customFormat="1">
      <c r="BP587715" s="90"/>
    </row>
    <row r="587716" spans="68:68" customFormat="1">
      <c r="BP587716" s="90"/>
    </row>
    <row r="587717" spans="68:68" customFormat="1">
      <c r="BP587717" s="90"/>
    </row>
    <row r="587718" spans="68:68" customFormat="1">
      <c r="BP587718" s="90"/>
    </row>
    <row r="587719" spans="68:68" customFormat="1">
      <c r="BP587719" s="90"/>
    </row>
    <row r="587720" spans="68:68" customFormat="1">
      <c r="BP587720" s="90"/>
    </row>
    <row r="587721" spans="68:68" customFormat="1">
      <c r="BP587721" s="90"/>
    </row>
    <row r="587722" spans="68:68" customFormat="1">
      <c r="BP587722" s="90"/>
    </row>
    <row r="587723" spans="68:68" customFormat="1">
      <c r="BP587723" s="90"/>
    </row>
    <row r="587724" spans="68:68" customFormat="1">
      <c r="BP587724" s="90"/>
    </row>
    <row r="587725" spans="68:68" customFormat="1">
      <c r="BP587725" s="90"/>
    </row>
    <row r="587726" spans="68:68" customFormat="1">
      <c r="BP587726" s="90"/>
    </row>
    <row r="587727" spans="68:68" customFormat="1">
      <c r="BP587727" s="90"/>
    </row>
    <row r="587728" spans="68:68" customFormat="1">
      <c r="BP587728" s="90"/>
    </row>
    <row r="587729" spans="68:68" customFormat="1">
      <c r="BP587729" s="90"/>
    </row>
    <row r="587730" spans="68:68" customFormat="1">
      <c r="BP587730" s="90"/>
    </row>
    <row r="587731" spans="68:68" customFormat="1">
      <c r="BP587731" s="90"/>
    </row>
    <row r="587732" spans="68:68" customFormat="1">
      <c r="BP587732" s="90"/>
    </row>
    <row r="587733" spans="68:68" customFormat="1">
      <c r="BP587733" s="90"/>
    </row>
    <row r="587734" spans="68:68" customFormat="1">
      <c r="BP587734" s="90"/>
    </row>
    <row r="587735" spans="68:68" customFormat="1">
      <c r="BP587735" s="90"/>
    </row>
    <row r="587736" spans="68:68" customFormat="1">
      <c r="BP587736" s="90"/>
    </row>
    <row r="587737" spans="68:68" customFormat="1">
      <c r="BP587737" s="90"/>
    </row>
    <row r="587738" spans="68:68" customFormat="1">
      <c r="BP587738" s="90"/>
    </row>
    <row r="587739" spans="68:68" customFormat="1">
      <c r="BP587739" s="90"/>
    </row>
    <row r="587740" spans="68:68" customFormat="1">
      <c r="BP587740" s="90"/>
    </row>
    <row r="587741" spans="68:68" customFormat="1">
      <c r="BP587741" s="90"/>
    </row>
    <row r="587742" spans="68:68" customFormat="1">
      <c r="BP587742" s="90"/>
    </row>
    <row r="587743" spans="68:68" customFormat="1">
      <c r="BP587743" s="90"/>
    </row>
    <row r="587744" spans="68:68" customFormat="1">
      <c r="BP587744" s="90"/>
    </row>
    <row r="587745" spans="68:68" customFormat="1">
      <c r="BP587745" s="90"/>
    </row>
    <row r="587746" spans="68:68" customFormat="1">
      <c r="BP587746" s="90"/>
    </row>
    <row r="587747" spans="68:68" customFormat="1">
      <c r="BP587747" s="90"/>
    </row>
    <row r="587748" spans="68:68" customFormat="1">
      <c r="BP587748" s="90"/>
    </row>
    <row r="587749" spans="68:68" customFormat="1">
      <c r="BP587749" s="90"/>
    </row>
    <row r="587750" spans="68:68" customFormat="1">
      <c r="BP587750" s="90"/>
    </row>
    <row r="587751" spans="68:68" customFormat="1">
      <c r="BP587751" s="90"/>
    </row>
    <row r="587752" spans="68:68" customFormat="1">
      <c r="BP587752" s="90"/>
    </row>
    <row r="587753" spans="68:68" customFormat="1">
      <c r="BP587753" s="90"/>
    </row>
    <row r="587754" spans="68:68" customFormat="1">
      <c r="BP587754" s="90"/>
    </row>
    <row r="587755" spans="68:68" customFormat="1">
      <c r="BP587755" s="90"/>
    </row>
    <row r="587756" spans="68:68" customFormat="1">
      <c r="BP587756" s="90"/>
    </row>
    <row r="587757" spans="68:68" customFormat="1">
      <c r="BP587757" s="90"/>
    </row>
    <row r="587758" spans="68:68" customFormat="1">
      <c r="BP587758" s="90"/>
    </row>
    <row r="587759" spans="68:68" customFormat="1">
      <c r="BP587759" s="90"/>
    </row>
    <row r="587760" spans="68:68" customFormat="1">
      <c r="BP587760" s="90"/>
    </row>
    <row r="587761" spans="68:68" customFormat="1">
      <c r="BP587761" s="90"/>
    </row>
    <row r="587762" spans="68:68" customFormat="1">
      <c r="BP587762" s="90"/>
    </row>
    <row r="587763" spans="68:68" customFormat="1">
      <c r="BP587763" s="90"/>
    </row>
    <row r="587764" spans="68:68" customFormat="1">
      <c r="BP587764" s="90"/>
    </row>
    <row r="587765" spans="68:68" customFormat="1">
      <c r="BP587765" s="90"/>
    </row>
    <row r="587766" spans="68:68" customFormat="1">
      <c r="BP587766" s="90"/>
    </row>
    <row r="587767" spans="68:68" customFormat="1">
      <c r="BP587767" s="90"/>
    </row>
    <row r="587768" spans="68:68" customFormat="1">
      <c r="BP587768" s="90"/>
    </row>
    <row r="587769" spans="68:68" customFormat="1">
      <c r="BP587769" s="90"/>
    </row>
    <row r="587770" spans="68:68" customFormat="1">
      <c r="BP587770" s="90"/>
    </row>
    <row r="587771" spans="68:68" customFormat="1">
      <c r="BP587771" s="90"/>
    </row>
    <row r="587772" spans="68:68" customFormat="1">
      <c r="BP587772" s="90"/>
    </row>
    <row r="587773" spans="68:68" customFormat="1">
      <c r="BP587773" s="90"/>
    </row>
    <row r="587774" spans="68:68" customFormat="1">
      <c r="BP587774" s="90"/>
    </row>
    <row r="587775" spans="68:68" customFormat="1">
      <c r="BP587775" s="90"/>
    </row>
    <row r="587776" spans="68:68" customFormat="1">
      <c r="BP587776" s="90"/>
    </row>
    <row r="587777" spans="68:68" customFormat="1">
      <c r="BP587777" s="90"/>
    </row>
    <row r="587778" spans="68:68" customFormat="1">
      <c r="BP587778" s="90"/>
    </row>
    <row r="587779" spans="68:68" customFormat="1">
      <c r="BP587779" s="90"/>
    </row>
    <row r="587780" spans="68:68" customFormat="1">
      <c r="BP587780" s="90"/>
    </row>
    <row r="587781" spans="68:68" customFormat="1">
      <c r="BP587781" s="90"/>
    </row>
    <row r="587782" spans="68:68" customFormat="1">
      <c r="BP587782" s="90"/>
    </row>
    <row r="587783" spans="68:68" customFormat="1">
      <c r="BP587783" s="90"/>
    </row>
    <row r="587784" spans="68:68" customFormat="1">
      <c r="BP587784" s="90"/>
    </row>
    <row r="587785" spans="68:68" customFormat="1">
      <c r="BP587785" s="90"/>
    </row>
    <row r="587786" spans="68:68" customFormat="1">
      <c r="BP587786" s="90"/>
    </row>
    <row r="587787" spans="68:68" customFormat="1">
      <c r="BP587787" s="90"/>
    </row>
    <row r="587788" spans="68:68" customFormat="1">
      <c r="BP587788" s="90"/>
    </row>
    <row r="587789" spans="68:68" customFormat="1">
      <c r="BP587789" s="90"/>
    </row>
    <row r="587790" spans="68:68" customFormat="1">
      <c r="BP587790" s="90"/>
    </row>
    <row r="587791" spans="68:68" customFormat="1">
      <c r="BP587791" s="90"/>
    </row>
    <row r="587792" spans="68:68" customFormat="1">
      <c r="BP587792" s="90"/>
    </row>
    <row r="587793" spans="68:68" customFormat="1">
      <c r="BP587793" s="90"/>
    </row>
    <row r="587794" spans="68:68" customFormat="1">
      <c r="BP587794" s="90"/>
    </row>
    <row r="587795" spans="68:68" customFormat="1">
      <c r="BP587795" s="90"/>
    </row>
    <row r="587796" spans="68:68" customFormat="1">
      <c r="BP587796" s="90"/>
    </row>
    <row r="587797" spans="68:68" customFormat="1">
      <c r="BP587797" s="90"/>
    </row>
    <row r="587798" spans="68:68" customFormat="1">
      <c r="BP587798" s="90"/>
    </row>
    <row r="587799" spans="68:68" customFormat="1">
      <c r="BP587799" s="90"/>
    </row>
    <row r="587800" spans="68:68" customFormat="1">
      <c r="BP587800" s="90"/>
    </row>
    <row r="587801" spans="68:68" customFormat="1">
      <c r="BP587801" s="90"/>
    </row>
    <row r="587802" spans="68:68" customFormat="1">
      <c r="BP587802" s="90"/>
    </row>
    <row r="587803" spans="68:68" customFormat="1">
      <c r="BP587803" s="90"/>
    </row>
    <row r="587804" spans="68:68" customFormat="1">
      <c r="BP587804" s="90"/>
    </row>
    <row r="587805" spans="68:68" customFormat="1">
      <c r="BP587805" s="90"/>
    </row>
    <row r="587806" spans="68:68" customFormat="1">
      <c r="BP587806" s="90"/>
    </row>
    <row r="587807" spans="68:68" customFormat="1">
      <c r="BP587807" s="90"/>
    </row>
    <row r="587808" spans="68:68" customFormat="1">
      <c r="BP587808" s="90"/>
    </row>
    <row r="587809" spans="68:68" customFormat="1">
      <c r="BP587809" s="90"/>
    </row>
    <row r="587810" spans="68:68" customFormat="1">
      <c r="BP587810" s="90"/>
    </row>
    <row r="587811" spans="68:68" customFormat="1">
      <c r="BP587811" s="90"/>
    </row>
    <row r="587812" spans="68:68" customFormat="1">
      <c r="BP587812" s="90"/>
    </row>
    <row r="587813" spans="68:68" customFormat="1">
      <c r="BP587813" s="90"/>
    </row>
    <row r="587814" spans="68:68" customFormat="1">
      <c r="BP587814" s="90"/>
    </row>
    <row r="587815" spans="68:68" customFormat="1">
      <c r="BP587815" s="90"/>
    </row>
    <row r="587816" spans="68:68" customFormat="1">
      <c r="BP587816" s="90"/>
    </row>
    <row r="587817" spans="68:68" customFormat="1">
      <c r="BP587817" s="90"/>
    </row>
    <row r="587818" spans="68:68" customFormat="1">
      <c r="BP587818" s="90"/>
    </row>
    <row r="587819" spans="68:68" customFormat="1">
      <c r="BP587819" s="90"/>
    </row>
    <row r="587820" spans="68:68" customFormat="1">
      <c r="BP587820" s="90"/>
    </row>
    <row r="587821" spans="68:68" customFormat="1">
      <c r="BP587821" s="90"/>
    </row>
    <row r="587822" spans="68:68" customFormat="1">
      <c r="BP587822" s="90"/>
    </row>
    <row r="587823" spans="68:68" customFormat="1">
      <c r="BP587823" s="90"/>
    </row>
    <row r="587824" spans="68:68" customFormat="1">
      <c r="BP587824" s="90"/>
    </row>
    <row r="587825" spans="68:68" customFormat="1">
      <c r="BP587825" s="90"/>
    </row>
    <row r="587826" spans="68:68" customFormat="1">
      <c r="BP587826" s="90"/>
    </row>
    <row r="587827" spans="68:68" customFormat="1">
      <c r="BP587827" s="90"/>
    </row>
    <row r="587828" spans="68:68" customFormat="1">
      <c r="BP587828" s="90"/>
    </row>
    <row r="587829" spans="68:68" customFormat="1">
      <c r="BP587829" s="90"/>
    </row>
    <row r="587830" spans="68:68" customFormat="1">
      <c r="BP587830" s="90"/>
    </row>
    <row r="587831" spans="68:68" customFormat="1">
      <c r="BP587831" s="90"/>
    </row>
    <row r="587832" spans="68:68" customFormat="1">
      <c r="BP587832" s="90"/>
    </row>
    <row r="587833" spans="68:68" customFormat="1">
      <c r="BP587833" s="90"/>
    </row>
    <row r="587834" spans="68:68" customFormat="1">
      <c r="BP587834" s="90"/>
    </row>
    <row r="587835" spans="68:68" customFormat="1">
      <c r="BP587835" s="90"/>
    </row>
    <row r="587836" spans="68:68" customFormat="1">
      <c r="BP587836" s="90"/>
    </row>
    <row r="587837" spans="68:68" customFormat="1">
      <c r="BP587837" s="90"/>
    </row>
    <row r="587838" spans="68:68" customFormat="1">
      <c r="BP587838" s="90"/>
    </row>
    <row r="587839" spans="68:68" customFormat="1">
      <c r="BP587839" s="90"/>
    </row>
    <row r="587840" spans="68:68" customFormat="1">
      <c r="BP587840" s="90"/>
    </row>
    <row r="587841" spans="68:68" customFormat="1">
      <c r="BP587841" s="90"/>
    </row>
    <row r="587842" spans="68:68" customFormat="1">
      <c r="BP587842" s="90"/>
    </row>
    <row r="587843" spans="68:68" customFormat="1">
      <c r="BP587843" s="90"/>
    </row>
    <row r="587844" spans="68:68" customFormat="1">
      <c r="BP587844" s="90"/>
    </row>
    <row r="587845" spans="68:68" customFormat="1">
      <c r="BP587845" s="90"/>
    </row>
    <row r="587846" spans="68:68" customFormat="1">
      <c r="BP587846" s="90"/>
    </row>
    <row r="587847" spans="68:68" customFormat="1">
      <c r="BP587847" s="90"/>
    </row>
    <row r="587848" spans="68:68" customFormat="1">
      <c r="BP587848" s="90"/>
    </row>
    <row r="587849" spans="68:68" customFormat="1">
      <c r="BP587849" s="90"/>
    </row>
    <row r="587850" spans="68:68" customFormat="1">
      <c r="BP587850" s="90"/>
    </row>
    <row r="587851" spans="68:68" customFormat="1">
      <c r="BP587851" s="90"/>
    </row>
    <row r="587852" spans="68:68" customFormat="1">
      <c r="BP587852" s="90"/>
    </row>
    <row r="587853" spans="68:68" customFormat="1">
      <c r="BP587853" s="90"/>
    </row>
    <row r="587854" spans="68:68" customFormat="1">
      <c r="BP587854" s="90"/>
    </row>
    <row r="587855" spans="68:68" customFormat="1">
      <c r="BP587855" s="90"/>
    </row>
    <row r="587856" spans="68:68" customFormat="1">
      <c r="BP587856" s="90"/>
    </row>
    <row r="587857" spans="68:68" customFormat="1">
      <c r="BP587857" s="90"/>
    </row>
    <row r="587858" spans="68:68" customFormat="1">
      <c r="BP587858" s="90"/>
    </row>
    <row r="587859" spans="68:68" customFormat="1">
      <c r="BP587859" s="90"/>
    </row>
    <row r="587860" spans="68:68" customFormat="1">
      <c r="BP587860" s="90"/>
    </row>
    <row r="587861" spans="68:68" customFormat="1">
      <c r="BP587861" s="90"/>
    </row>
    <row r="587862" spans="68:68" customFormat="1">
      <c r="BP587862" s="90"/>
    </row>
    <row r="587863" spans="68:68" customFormat="1">
      <c r="BP587863" s="90"/>
    </row>
    <row r="587864" spans="68:68" customFormat="1">
      <c r="BP587864" s="90"/>
    </row>
    <row r="587865" spans="68:68" customFormat="1">
      <c r="BP587865" s="90"/>
    </row>
    <row r="587866" spans="68:68" customFormat="1">
      <c r="BP587866" s="90"/>
    </row>
    <row r="587867" spans="68:68" customFormat="1">
      <c r="BP587867" s="90"/>
    </row>
    <row r="587868" spans="68:68" customFormat="1">
      <c r="BP587868" s="90"/>
    </row>
    <row r="587869" spans="68:68" customFormat="1">
      <c r="BP587869" s="90"/>
    </row>
    <row r="587870" spans="68:68" customFormat="1">
      <c r="BP587870" s="90"/>
    </row>
    <row r="587871" spans="68:68" customFormat="1">
      <c r="BP587871" s="90"/>
    </row>
    <row r="587872" spans="68:68" customFormat="1">
      <c r="BP587872" s="90"/>
    </row>
    <row r="587873" spans="68:68" customFormat="1">
      <c r="BP587873" s="90"/>
    </row>
    <row r="587874" spans="68:68" customFormat="1">
      <c r="BP587874" s="90"/>
    </row>
    <row r="587875" spans="68:68" customFormat="1">
      <c r="BP587875" s="90"/>
    </row>
    <row r="587876" spans="68:68" customFormat="1">
      <c r="BP587876" s="90"/>
    </row>
    <row r="587877" spans="68:68" customFormat="1">
      <c r="BP587877" s="90"/>
    </row>
    <row r="587878" spans="68:68" customFormat="1">
      <c r="BP587878" s="90"/>
    </row>
    <row r="587879" spans="68:68" customFormat="1">
      <c r="BP587879" s="90"/>
    </row>
    <row r="587880" spans="68:68" customFormat="1">
      <c r="BP587880" s="90"/>
    </row>
    <row r="587881" spans="68:68" customFormat="1">
      <c r="BP587881" s="90"/>
    </row>
    <row r="587882" spans="68:68" customFormat="1">
      <c r="BP587882" s="90"/>
    </row>
    <row r="587883" spans="68:68" customFormat="1">
      <c r="BP587883" s="90"/>
    </row>
    <row r="587884" spans="68:68" customFormat="1">
      <c r="BP587884" s="90"/>
    </row>
    <row r="587885" spans="68:68" customFormat="1">
      <c r="BP587885" s="90"/>
    </row>
    <row r="587886" spans="68:68" customFormat="1">
      <c r="BP587886" s="90"/>
    </row>
    <row r="587887" spans="68:68" customFormat="1">
      <c r="BP587887" s="90"/>
    </row>
    <row r="587888" spans="68:68" customFormat="1">
      <c r="BP587888" s="90"/>
    </row>
    <row r="587889" spans="68:68" customFormat="1">
      <c r="BP587889" s="90"/>
    </row>
    <row r="587890" spans="68:68" customFormat="1">
      <c r="BP587890" s="90"/>
    </row>
    <row r="587891" spans="68:68" customFormat="1">
      <c r="BP587891" s="90"/>
    </row>
    <row r="587892" spans="68:68" customFormat="1">
      <c r="BP587892" s="90"/>
    </row>
    <row r="587893" spans="68:68" customFormat="1">
      <c r="BP587893" s="90"/>
    </row>
    <row r="587894" spans="68:68" customFormat="1">
      <c r="BP587894" s="90"/>
    </row>
    <row r="587895" spans="68:68" customFormat="1">
      <c r="BP587895" s="90"/>
    </row>
    <row r="587896" spans="68:68" customFormat="1">
      <c r="BP587896" s="90"/>
    </row>
    <row r="587897" spans="68:68" customFormat="1">
      <c r="BP587897" s="90"/>
    </row>
    <row r="587898" spans="68:68" customFormat="1">
      <c r="BP587898" s="90"/>
    </row>
    <row r="587899" spans="68:68" customFormat="1">
      <c r="BP587899" s="90"/>
    </row>
    <row r="587900" spans="68:68" customFormat="1">
      <c r="BP587900" s="90"/>
    </row>
    <row r="587901" spans="68:68" customFormat="1">
      <c r="BP587901" s="90"/>
    </row>
    <row r="587902" spans="68:68" customFormat="1">
      <c r="BP587902" s="90"/>
    </row>
    <row r="587903" spans="68:68" customFormat="1">
      <c r="BP587903" s="90"/>
    </row>
    <row r="587904" spans="68:68" customFormat="1">
      <c r="BP587904" s="90"/>
    </row>
    <row r="587905" spans="68:68" customFormat="1">
      <c r="BP587905" s="90"/>
    </row>
    <row r="587906" spans="68:68" customFormat="1">
      <c r="BP587906" s="90"/>
    </row>
    <row r="587907" spans="68:68" customFormat="1">
      <c r="BP587907" s="90"/>
    </row>
    <row r="587908" spans="68:68" customFormat="1">
      <c r="BP587908" s="90"/>
    </row>
    <row r="587909" spans="68:68" customFormat="1">
      <c r="BP587909" s="90"/>
    </row>
    <row r="587910" spans="68:68" customFormat="1">
      <c r="BP587910" s="90"/>
    </row>
    <row r="587911" spans="68:68" customFormat="1">
      <c r="BP587911" s="90"/>
    </row>
    <row r="587912" spans="68:68" customFormat="1">
      <c r="BP587912" s="90"/>
    </row>
    <row r="587913" spans="68:68" customFormat="1">
      <c r="BP587913" s="90"/>
    </row>
    <row r="587914" spans="68:68" customFormat="1">
      <c r="BP587914" s="90"/>
    </row>
    <row r="587915" spans="68:68" customFormat="1">
      <c r="BP587915" s="90"/>
    </row>
    <row r="587916" spans="68:68" customFormat="1">
      <c r="BP587916" s="90"/>
    </row>
    <row r="587917" spans="68:68" customFormat="1">
      <c r="BP587917" s="90"/>
    </row>
    <row r="587918" spans="68:68" customFormat="1">
      <c r="BP587918" s="90"/>
    </row>
    <row r="587919" spans="68:68" customFormat="1">
      <c r="BP587919" s="90"/>
    </row>
    <row r="587920" spans="68:68" customFormat="1">
      <c r="BP587920" s="90"/>
    </row>
    <row r="587921" spans="68:68" customFormat="1">
      <c r="BP587921" s="90"/>
    </row>
    <row r="587922" spans="68:68" customFormat="1">
      <c r="BP587922" s="90"/>
    </row>
    <row r="587923" spans="68:68" customFormat="1">
      <c r="BP587923" s="90"/>
    </row>
    <row r="587924" spans="68:68" customFormat="1">
      <c r="BP587924" s="90"/>
    </row>
    <row r="587925" spans="68:68" customFormat="1">
      <c r="BP587925" s="90"/>
    </row>
    <row r="587926" spans="68:68" customFormat="1">
      <c r="BP587926" s="90"/>
    </row>
    <row r="587927" spans="68:68" customFormat="1">
      <c r="BP587927" s="90"/>
    </row>
    <row r="587928" spans="68:68" customFormat="1">
      <c r="BP587928" s="90"/>
    </row>
    <row r="587929" spans="68:68" customFormat="1">
      <c r="BP587929" s="90"/>
    </row>
    <row r="587930" spans="68:68" customFormat="1">
      <c r="BP587930" s="90"/>
    </row>
    <row r="587931" spans="68:68" customFormat="1">
      <c r="BP587931" s="90"/>
    </row>
    <row r="587932" spans="68:68" customFormat="1">
      <c r="BP587932" s="90"/>
    </row>
    <row r="587933" spans="68:68" customFormat="1">
      <c r="BP587933" s="90"/>
    </row>
    <row r="587934" spans="68:68" customFormat="1">
      <c r="BP587934" s="90"/>
    </row>
    <row r="587935" spans="68:68" customFormat="1">
      <c r="BP587935" s="90"/>
    </row>
    <row r="587936" spans="68:68" customFormat="1">
      <c r="BP587936" s="90"/>
    </row>
    <row r="587937" spans="68:68" customFormat="1">
      <c r="BP587937" s="90"/>
    </row>
    <row r="587938" spans="68:68" customFormat="1">
      <c r="BP587938" s="90"/>
    </row>
    <row r="587939" spans="68:68" customFormat="1">
      <c r="BP587939" s="90"/>
    </row>
    <row r="587940" spans="68:68" customFormat="1">
      <c r="BP587940" s="90"/>
    </row>
    <row r="587941" spans="68:68" customFormat="1">
      <c r="BP587941" s="90"/>
    </row>
    <row r="587942" spans="68:68" customFormat="1">
      <c r="BP587942" s="90"/>
    </row>
    <row r="587943" spans="68:68" customFormat="1">
      <c r="BP587943" s="90"/>
    </row>
    <row r="587944" spans="68:68" customFormat="1">
      <c r="BP587944" s="90"/>
    </row>
    <row r="587945" spans="68:68" customFormat="1">
      <c r="BP587945" s="90"/>
    </row>
    <row r="587946" spans="68:68" customFormat="1">
      <c r="BP587946" s="90"/>
    </row>
    <row r="587947" spans="68:68" customFormat="1">
      <c r="BP587947" s="90"/>
    </row>
    <row r="587948" spans="68:68" customFormat="1">
      <c r="BP587948" s="90"/>
    </row>
    <row r="587949" spans="68:68" customFormat="1">
      <c r="BP587949" s="90"/>
    </row>
    <row r="587950" spans="68:68" customFormat="1">
      <c r="BP587950" s="90"/>
    </row>
    <row r="587951" spans="68:68" customFormat="1">
      <c r="BP587951" s="90"/>
    </row>
    <row r="587952" spans="68:68" customFormat="1">
      <c r="BP587952" s="90"/>
    </row>
    <row r="587953" spans="68:68" customFormat="1">
      <c r="BP587953" s="90"/>
    </row>
    <row r="587954" spans="68:68" customFormat="1">
      <c r="BP587954" s="90"/>
    </row>
    <row r="587955" spans="68:68" customFormat="1">
      <c r="BP587955" s="90"/>
    </row>
    <row r="587956" spans="68:68" customFormat="1">
      <c r="BP587956" s="90"/>
    </row>
    <row r="587957" spans="68:68" customFormat="1">
      <c r="BP587957" s="90"/>
    </row>
    <row r="587958" spans="68:68" customFormat="1">
      <c r="BP587958" s="90"/>
    </row>
    <row r="587959" spans="68:68" customFormat="1">
      <c r="BP587959" s="90"/>
    </row>
    <row r="587960" spans="68:68" customFormat="1">
      <c r="BP587960" s="90"/>
    </row>
    <row r="587961" spans="68:68" customFormat="1">
      <c r="BP587961" s="90"/>
    </row>
    <row r="587962" spans="68:68" customFormat="1">
      <c r="BP587962" s="90"/>
    </row>
    <row r="587963" spans="68:68" customFormat="1">
      <c r="BP587963" s="90"/>
    </row>
    <row r="587964" spans="68:68" customFormat="1">
      <c r="BP587964" s="90"/>
    </row>
    <row r="587965" spans="68:68" customFormat="1">
      <c r="BP587965" s="90"/>
    </row>
    <row r="587966" spans="68:68" customFormat="1">
      <c r="BP587966" s="90"/>
    </row>
    <row r="587967" spans="68:68" customFormat="1">
      <c r="BP587967" s="90"/>
    </row>
    <row r="587968" spans="68:68" customFormat="1">
      <c r="BP587968" s="90"/>
    </row>
    <row r="587969" spans="68:68" customFormat="1">
      <c r="BP587969" s="90"/>
    </row>
    <row r="587970" spans="68:68" customFormat="1">
      <c r="BP587970" s="90"/>
    </row>
    <row r="587971" spans="68:68" customFormat="1">
      <c r="BP587971" s="90"/>
    </row>
    <row r="587972" spans="68:68" customFormat="1">
      <c r="BP587972" s="90"/>
    </row>
    <row r="587973" spans="68:68" customFormat="1">
      <c r="BP587973" s="90"/>
    </row>
    <row r="587974" spans="68:68" customFormat="1">
      <c r="BP587974" s="90"/>
    </row>
    <row r="587975" spans="68:68" customFormat="1">
      <c r="BP587975" s="90"/>
    </row>
    <row r="587976" spans="68:68" customFormat="1">
      <c r="BP587976" s="90"/>
    </row>
    <row r="587977" spans="68:68" customFormat="1">
      <c r="BP587977" s="90"/>
    </row>
    <row r="587978" spans="68:68" customFormat="1">
      <c r="BP587978" s="90"/>
    </row>
    <row r="587979" spans="68:68" customFormat="1">
      <c r="BP587979" s="90"/>
    </row>
    <row r="587980" spans="68:68" customFormat="1">
      <c r="BP587980" s="90"/>
    </row>
    <row r="587981" spans="68:68" customFormat="1">
      <c r="BP587981" s="90"/>
    </row>
    <row r="587982" spans="68:68" customFormat="1">
      <c r="BP587982" s="90"/>
    </row>
    <row r="587983" spans="68:68" customFormat="1">
      <c r="BP587983" s="90"/>
    </row>
    <row r="587984" spans="68:68" customFormat="1">
      <c r="BP587984" s="90"/>
    </row>
    <row r="587985" spans="68:68" customFormat="1">
      <c r="BP587985" s="90"/>
    </row>
    <row r="587986" spans="68:68" customFormat="1">
      <c r="BP587986" s="90"/>
    </row>
    <row r="587987" spans="68:68" customFormat="1">
      <c r="BP587987" s="90"/>
    </row>
    <row r="587988" spans="68:68" customFormat="1">
      <c r="BP587988" s="90"/>
    </row>
    <row r="587989" spans="68:68" customFormat="1">
      <c r="BP587989" s="90"/>
    </row>
    <row r="587990" spans="68:68" customFormat="1">
      <c r="BP587990" s="90"/>
    </row>
    <row r="587991" spans="68:68" customFormat="1">
      <c r="BP587991" s="90"/>
    </row>
    <row r="587992" spans="68:68" customFormat="1">
      <c r="BP587992" s="90"/>
    </row>
    <row r="587993" spans="68:68" customFormat="1">
      <c r="BP587993" s="90"/>
    </row>
    <row r="587994" spans="68:68" customFormat="1">
      <c r="BP587994" s="90"/>
    </row>
    <row r="587995" spans="68:68" customFormat="1">
      <c r="BP587995" s="90"/>
    </row>
    <row r="587996" spans="68:68" customFormat="1">
      <c r="BP587996" s="90"/>
    </row>
    <row r="587997" spans="68:68" customFormat="1">
      <c r="BP587997" s="90"/>
    </row>
    <row r="587998" spans="68:68" customFormat="1">
      <c r="BP587998" s="90"/>
    </row>
    <row r="587999" spans="68:68" customFormat="1">
      <c r="BP587999" s="90"/>
    </row>
    <row r="588000" spans="68:68" customFormat="1">
      <c r="BP588000" s="90"/>
    </row>
    <row r="588001" spans="68:68" customFormat="1">
      <c r="BP588001" s="90"/>
    </row>
    <row r="588002" spans="68:68" customFormat="1">
      <c r="BP588002" s="90"/>
    </row>
    <row r="588003" spans="68:68" customFormat="1">
      <c r="BP588003" s="90"/>
    </row>
    <row r="588004" spans="68:68" customFormat="1">
      <c r="BP588004" s="90"/>
    </row>
    <row r="588005" spans="68:68" customFormat="1">
      <c r="BP588005" s="90"/>
    </row>
    <row r="588006" spans="68:68" customFormat="1">
      <c r="BP588006" s="90"/>
    </row>
    <row r="588007" spans="68:68" customFormat="1">
      <c r="BP588007" s="90"/>
    </row>
    <row r="588008" spans="68:68" customFormat="1">
      <c r="BP588008" s="90"/>
    </row>
    <row r="588009" spans="68:68" customFormat="1">
      <c r="BP588009" s="90"/>
    </row>
    <row r="588010" spans="68:68" customFormat="1">
      <c r="BP588010" s="90"/>
    </row>
    <row r="588011" spans="68:68" customFormat="1">
      <c r="BP588011" s="90"/>
    </row>
    <row r="588012" spans="68:68" customFormat="1">
      <c r="BP588012" s="90"/>
    </row>
    <row r="588013" spans="68:68" customFormat="1">
      <c r="BP588013" s="90"/>
    </row>
    <row r="588014" spans="68:68" customFormat="1">
      <c r="BP588014" s="90"/>
    </row>
    <row r="588015" spans="68:68" customFormat="1">
      <c r="BP588015" s="90"/>
    </row>
    <row r="588016" spans="68:68" customFormat="1">
      <c r="BP588016" s="90"/>
    </row>
    <row r="588017" spans="68:68" customFormat="1">
      <c r="BP588017" s="90"/>
    </row>
    <row r="588018" spans="68:68" customFormat="1">
      <c r="BP588018" s="90"/>
    </row>
    <row r="588019" spans="68:68" customFormat="1">
      <c r="BP588019" s="90"/>
    </row>
    <row r="588020" spans="68:68" customFormat="1">
      <c r="BP588020" s="90"/>
    </row>
    <row r="588021" spans="68:68" customFormat="1">
      <c r="BP588021" s="90"/>
    </row>
    <row r="588022" spans="68:68" customFormat="1">
      <c r="BP588022" s="90"/>
    </row>
    <row r="588023" spans="68:68" customFormat="1">
      <c r="BP588023" s="90"/>
    </row>
    <row r="588024" spans="68:68" customFormat="1">
      <c r="BP588024" s="90"/>
    </row>
    <row r="588025" spans="68:68" customFormat="1">
      <c r="BP588025" s="90"/>
    </row>
    <row r="588026" spans="68:68" customFormat="1">
      <c r="BP588026" s="90"/>
    </row>
    <row r="588027" spans="68:68" customFormat="1">
      <c r="BP588027" s="90"/>
    </row>
    <row r="588028" spans="68:68" customFormat="1">
      <c r="BP588028" s="90"/>
    </row>
    <row r="588029" spans="68:68" customFormat="1">
      <c r="BP588029" s="90"/>
    </row>
    <row r="588030" spans="68:68" customFormat="1">
      <c r="BP588030" s="90"/>
    </row>
    <row r="588031" spans="68:68" customFormat="1">
      <c r="BP588031" s="90"/>
    </row>
    <row r="588032" spans="68:68" customFormat="1">
      <c r="BP588032" s="90"/>
    </row>
    <row r="588033" spans="68:68" customFormat="1">
      <c r="BP588033" s="90"/>
    </row>
    <row r="588034" spans="68:68" customFormat="1">
      <c r="BP588034" s="90"/>
    </row>
    <row r="588035" spans="68:68" customFormat="1">
      <c r="BP588035" s="90"/>
    </row>
    <row r="588036" spans="68:68" customFormat="1">
      <c r="BP588036" s="90"/>
    </row>
    <row r="588037" spans="68:68" customFormat="1">
      <c r="BP588037" s="90"/>
    </row>
    <row r="588038" spans="68:68" customFormat="1">
      <c r="BP588038" s="90"/>
    </row>
    <row r="588039" spans="68:68" customFormat="1">
      <c r="BP588039" s="90"/>
    </row>
    <row r="588040" spans="68:68" customFormat="1">
      <c r="BP588040" s="90"/>
    </row>
    <row r="588041" spans="68:68" customFormat="1">
      <c r="BP588041" s="90"/>
    </row>
    <row r="588042" spans="68:68" customFormat="1">
      <c r="BP588042" s="90"/>
    </row>
    <row r="588043" spans="68:68" customFormat="1">
      <c r="BP588043" s="90"/>
    </row>
    <row r="588044" spans="68:68" customFormat="1">
      <c r="BP588044" s="90"/>
    </row>
    <row r="588045" spans="68:68" customFormat="1">
      <c r="BP588045" s="90"/>
    </row>
    <row r="588046" spans="68:68" customFormat="1">
      <c r="BP588046" s="90"/>
    </row>
    <row r="588047" spans="68:68" customFormat="1">
      <c r="BP588047" s="90"/>
    </row>
    <row r="588048" spans="68:68" customFormat="1">
      <c r="BP588048" s="90"/>
    </row>
    <row r="588049" spans="68:68" customFormat="1">
      <c r="BP588049" s="90"/>
    </row>
    <row r="588050" spans="68:68" customFormat="1">
      <c r="BP588050" s="90"/>
    </row>
    <row r="588051" spans="68:68" customFormat="1">
      <c r="BP588051" s="90"/>
    </row>
    <row r="588052" spans="68:68" customFormat="1">
      <c r="BP588052" s="90"/>
    </row>
    <row r="588053" spans="68:68" customFormat="1">
      <c r="BP588053" s="90"/>
    </row>
    <row r="588054" spans="68:68" customFormat="1">
      <c r="BP588054" s="90"/>
    </row>
    <row r="588055" spans="68:68" customFormat="1">
      <c r="BP588055" s="90"/>
    </row>
    <row r="588056" spans="68:68" customFormat="1">
      <c r="BP588056" s="90"/>
    </row>
    <row r="588057" spans="68:68" customFormat="1">
      <c r="BP588057" s="90"/>
    </row>
    <row r="588058" spans="68:68" customFormat="1">
      <c r="BP588058" s="90"/>
    </row>
    <row r="588059" spans="68:68" customFormat="1">
      <c r="BP588059" s="90"/>
    </row>
    <row r="588060" spans="68:68" customFormat="1">
      <c r="BP588060" s="90"/>
    </row>
    <row r="588061" spans="68:68" customFormat="1">
      <c r="BP588061" s="90"/>
    </row>
    <row r="588062" spans="68:68" customFormat="1">
      <c r="BP588062" s="90"/>
    </row>
    <row r="588063" spans="68:68" customFormat="1">
      <c r="BP588063" s="90"/>
    </row>
    <row r="588064" spans="68:68" customFormat="1">
      <c r="BP588064" s="90"/>
    </row>
    <row r="588065" spans="68:68" customFormat="1">
      <c r="BP588065" s="90"/>
    </row>
    <row r="588066" spans="68:68" customFormat="1">
      <c r="BP588066" s="90"/>
    </row>
    <row r="588067" spans="68:68" customFormat="1">
      <c r="BP588067" s="90"/>
    </row>
    <row r="588068" spans="68:68" customFormat="1">
      <c r="BP588068" s="90"/>
    </row>
    <row r="588069" spans="68:68" customFormat="1">
      <c r="BP588069" s="90"/>
    </row>
    <row r="588070" spans="68:68" customFormat="1">
      <c r="BP588070" s="90"/>
    </row>
    <row r="588071" spans="68:68" customFormat="1">
      <c r="BP588071" s="90"/>
    </row>
    <row r="588072" spans="68:68" customFormat="1">
      <c r="BP588072" s="90"/>
    </row>
    <row r="588073" spans="68:68" customFormat="1">
      <c r="BP588073" s="90"/>
    </row>
    <row r="588074" spans="68:68" customFormat="1">
      <c r="BP588074" s="90"/>
    </row>
    <row r="588075" spans="68:68" customFormat="1">
      <c r="BP588075" s="90"/>
    </row>
    <row r="588076" spans="68:68" customFormat="1">
      <c r="BP588076" s="90"/>
    </row>
    <row r="588077" spans="68:68" customFormat="1">
      <c r="BP588077" s="90"/>
    </row>
    <row r="588078" spans="68:68" customFormat="1">
      <c r="BP588078" s="90"/>
    </row>
    <row r="588079" spans="68:68" customFormat="1">
      <c r="BP588079" s="90"/>
    </row>
    <row r="588080" spans="68:68" customFormat="1">
      <c r="BP588080" s="90"/>
    </row>
    <row r="588081" spans="68:68" customFormat="1">
      <c r="BP588081" s="90"/>
    </row>
    <row r="588082" spans="68:68" customFormat="1">
      <c r="BP588082" s="90"/>
    </row>
    <row r="588083" spans="68:68" customFormat="1">
      <c r="BP588083" s="90"/>
    </row>
    <row r="588084" spans="68:68" customFormat="1">
      <c r="BP588084" s="90"/>
    </row>
    <row r="588085" spans="68:68" customFormat="1">
      <c r="BP588085" s="90"/>
    </row>
    <row r="588086" spans="68:68" customFormat="1">
      <c r="BP588086" s="90"/>
    </row>
    <row r="588087" spans="68:68" customFormat="1">
      <c r="BP588087" s="90"/>
    </row>
    <row r="588088" spans="68:68" customFormat="1">
      <c r="BP588088" s="90"/>
    </row>
    <row r="588089" spans="68:68" customFormat="1">
      <c r="BP588089" s="90"/>
    </row>
    <row r="588090" spans="68:68" customFormat="1">
      <c r="BP588090" s="90"/>
    </row>
    <row r="588091" spans="68:68" customFormat="1">
      <c r="BP588091" s="90"/>
    </row>
    <row r="588092" spans="68:68" customFormat="1">
      <c r="BP588092" s="90"/>
    </row>
    <row r="588093" spans="68:68" customFormat="1">
      <c r="BP588093" s="90"/>
    </row>
    <row r="588094" spans="68:68" customFormat="1">
      <c r="BP588094" s="90"/>
    </row>
    <row r="588095" spans="68:68" customFormat="1">
      <c r="BP588095" s="90"/>
    </row>
    <row r="588096" spans="68:68" customFormat="1">
      <c r="BP588096" s="90"/>
    </row>
    <row r="588097" spans="68:68" customFormat="1">
      <c r="BP588097" s="90"/>
    </row>
    <row r="588098" spans="68:68" customFormat="1">
      <c r="BP588098" s="90"/>
    </row>
    <row r="588099" spans="68:68" customFormat="1">
      <c r="BP588099" s="90"/>
    </row>
    <row r="588100" spans="68:68" customFormat="1">
      <c r="BP588100" s="90"/>
    </row>
    <row r="588101" spans="68:68" customFormat="1">
      <c r="BP588101" s="90"/>
    </row>
    <row r="588102" spans="68:68" customFormat="1">
      <c r="BP588102" s="90"/>
    </row>
    <row r="588103" spans="68:68" customFormat="1">
      <c r="BP588103" s="90"/>
    </row>
    <row r="588104" spans="68:68" customFormat="1">
      <c r="BP588104" s="90"/>
    </row>
    <row r="588105" spans="68:68" customFormat="1">
      <c r="BP588105" s="90"/>
    </row>
    <row r="588106" spans="68:68" customFormat="1">
      <c r="BP588106" s="90"/>
    </row>
    <row r="588107" spans="68:68" customFormat="1">
      <c r="BP588107" s="90"/>
    </row>
    <row r="588108" spans="68:68" customFormat="1">
      <c r="BP588108" s="90"/>
    </row>
    <row r="588109" spans="68:68" customFormat="1">
      <c r="BP588109" s="90"/>
    </row>
    <row r="588110" spans="68:68" customFormat="1">
      <c r="BP588110" s="90"/>
    </row>
    <row r="588111" spans="68:68" customFormat="1">
      <c r="BP588111" s="90"/>
    </row>
    <row r="588112" spans="68:68" customFormat="1">
      <c r="BP588112" s="90"/>
    </row>
    <row r="588113" spans="68:68" customFormat="1">
      <c r="BP588113" s="90"/>
    </row>
    <row r="588114" spans="68:68" customFormat="1">
      <c r="BP588114" s="90"/>
    </row>
    <row r="588115" spans="68:68" customFormat="1">
      <c r="BP588115" s="90"/>
    </row>
    <row r="588116" spans="68:68" customFormat="1">
      <c r="BP588116" s="90"/>
    </row>
    <row r="588117" spans="68:68" customFormat="1">
      <c r="BP588117" s="90"/>
    </row>
    <row r="588118" spans="68:68" customFormat="1">
      <c r="BP588118" s="90"/>
    </row>
    <row r="588119" spans="68:68" customFormat="1">
      <c r="BP588119" s="90"/>
    </row>
    <row r="588120" spans="68:68" customFormat="1">
      <c r="BP588120" s="90"/>
    </row>
    <row r="588121" spans="68:68" customFormat="1">
      <c r="BP588121" s="90"/>
    </row>
    <row r="588122" spans="68:68" customFormat="1">
      <c r="BP588122" s="90"/>
    </row>
    <row r="588123" spans="68:68" customFormat="1">
      <c r="BP588123" s="90"/>
    </row>
    <row r="588124" spans="68:68" customFormat="1">
      <c r="BP588124" s="90"/>
    </row>
    <row r="588125" spans="68:68" customFormat="1">
      <c r="BP588125" s="90"/>
    </row>
    <row r="588126" spans="68:68" customFormat="1">
      <c r="BP588126" s="90"/>
    </row>
    <row r="588127" spans="68:68" customFormat="1">
      <c r="BP588127" s="90"/>
    </row>
    <row r="588128" spans="68:68" customFormat="1">
      <c r="BP588128" s="90"/>
    </row>
    <row r="588129" spans="68:68" customFormat="1">
      <c r="BP588129" s="90"/>
    </row>
    <row r="588130" spans="68:68" customFormat="1">
      <c r="BP588130" s="90"/>
    </row>
    <row r="588131" spans="68:68" customFormat="1">
      <c r="BP588131" s="90"/>
    </row>
    <row r="588132" spans="68:68" customFormat="1">
      <c r="BP588132" s="90"/>
    </row>
    <row r="588133" spans="68:68" customFormat="1">
      <c r="BP588133" s="90"/>
    </row>
    <row r="588134" spans="68:68" customFormat="1">
      <c r="BP588134" s="90"/>
    </row>
    <row r="588135" spans="68:68" customFormat="1">
      <c r="BP588135" s="90"/>
    </row>
    <row r="588136" spans="68:68" customFormat="1">
      <c r="BP588136" s="90"/>
    </row>
    <row r="588137" spans="68:68" customFormat="1">
      <c r="BP588137" s="90"/>
    </row>
    <row r="588138" spans="68:68" customFormat="1">
      <c r="BP588138" s="90"/>
    </row>
    <row r="588139" spans="68:68" customFormat="1">
      <c r="BP588139" s="90"/>
    </row>
    <row r="588140" spans="68:68" customFormat="1">
      <c r="BP588140" s="90"/>
    </row>
    <row r="588141" spans="68:68" customFormat="1">
      <c r="BP588141" s="90"/>
    </row>
    <row r="588142" spans="68:68" customFormat="1">
      <c r="BP588142" s="90"/>
    </row>
    <row r="588143" spans="68:68" customFormat="1">
      <c r="BP588143" s="90"/>
    </row>
    <row r="588144" spans="68:68" customFormat="1">
      <c r="BP588144" s="90"/>
    </row>
    <row r="588145" spans="68:68" customFormat="1">
      <c r="BP588145" s="90"/>
    </row>
    <row r="588146" spans="68:68" customFormat="1">
      <c r="BP588146" s="90"/>
    </row>
    <row r="588147" spans="68:68" customFormat="1">
      <c r="BP588147" s="90"/>
    </row>
    <row r="588148" spans="68:68" customFormat="1">
      <c r="BP588148" s="90"/>
    </row>
    <row r="588149" spans="68:68" customFormat="1">
      <c r="BP588149" s="90"/>
    </row>
    <row r="588150" spans="68:68" customFormat="1">
      <c r="BP588150" s="90"/>
    </row>
    <row r="588151" spans="68:68" customFormat="1">
      <c r="BP588151" s="90"/>
    </row>
    <row r="588152" spans="68:68" customFormat="1">
      <c r="BP588152" s="90"/>
    </row>
    <row r="588153" spans="68:68" customFormat="1">
      <c r="BP588153" s="90"/>
    </row>
    <row r="588154" spans="68:68" customFormat="1">
      <c r="BP588154" s="90"/>
    </row>
    <row r="588155" spans="68:68" customFormat="1">
      <c r="BP588155" s="90"/>
    </row>
    <row r="588156" spans="68:68" customFormat="1">
      <c r="BP588156" s="90"/>
    </row>
    <row r="588157" spans="68:68" customFormat="1">
      <c r="BP588157" s="90"/>
    </row>
    <row r="588158" spans="68:68" customFormat="1">
      <c r="BP588158" s="90"/>
    </row>
    <row r="588159" spans="68:68" customFormat="1">
      <c r="BP588159" s="90"/>
    </row>
    <row r="588160" spans="68:68" customFormat="1">
      <c r="BP588160" s="90"/>
    </row>
    <row r="588161" spans="68:68" customFormat="1">
      <c r="BP588161" s="90"/>
    </row>
    <row r="588162" spans="68:68" customFormat="1">
      <c r="BP588162" s="90"/>
    </row>
    <row r="588163" spans="68:68" customFormat="1">
      <c r="BP588163" s="90"/>
    </row>
    <row r="588164" spans="68:68" customFormat="1">
      <c r="BP588164" s="90"/>
    </row>
    <row r="588165" spans="68:68" customFormat="1">
      <c r="BP588165" s="90"/>
    </row>
    <row r="588166" spans="68:68" customFormat="1">
      <c r="BP588166" s="90"/>
    </row>
    <row r="588167" spans="68:68" customFormat="1">
      <c r="BP588167" s="90"/>
    </row>
    <row r="588168" spans="68:68" customFormat="1">
      <c r="BP588168" s="90"/>
    </row>
    <row r="588169" spans="68:68" customFormat="1">
      <c r="BP588169" s="90"/>
    </row>
    <row r="588170" spans="68:68" customFormat="1">
      <c r="BP588170" s="90"/>
    </row>
    <row r="588171" spans="68:68" customFormat="1">
      <c r="BP588171" s="90"/>
    </row>
    <row r="588172" spans="68:68" customFormat="1">
      <c r="BP588172" s="90"/>
    </row>
    <row r="588173" spans="68:68" customFormat="1">
      <c r="BP588173" s="90"/>
    </row>
    <row r="588174" spans="68:68" customFormat="1">
      <c r="BP588174" s="90"/>
    </row>
    <row r="588175" spans="68:68" customFormat="1">
      <c r="BP588175" s="90"/>
    </row>
    <row r="588176" spans="68:68" customFormat="1">
      <c r="BP588176" s="90"/>
    </row>
    <row r="588177" spans="68:68" customFormat="1">
      <c r="BP588177" s="90"/>
    </row>
    <row r="588178" spans="68:68" customFormat="1">
      <c r="BP588178" s="90"/>
    </row>
    <row r="588179" spans="68:68" customFormat="1">
      <c r="BP588179" s="90"/>
    </row>
    <row r="588180" spans="68:68" customFormat="1">
      <c r="BP588180" s="90"/>
    </row>
    <row r="588181" spans="68:68" customFormat="1">
      <c r="BP588181" s="90"/>
    </row>
    <row r="588182" spans="68:68" customFormat="1">
      <c r="BP588182" s="90"/>
    </row>
    <row r="588183" spans="68:68" customFormat="1">
      <c r="BP588183" s="90"/>
    </row>
    <row r="588184" spans="68:68" customFormat="1">
      <c r="BP588184" s="90"/>
    </row>
    <row r="588185" spans="68:68" customFormat="1">
      <c r="BP588185" s="90"/>
    </row>
    <row r="588186" spans="68:68" customFormat="1">
      <c r="BP588186" s="90"/>
    </row>
    <row r="588187" spans="68:68" customFormat="1">
      <c r="BP588187" s="90"/>
    </row>
    <row r="588188" spans="68:68" customFormat="1">
      <c r="BP588188" s="90"/>
    </row>
    <row r="588189" spans="68:68" customFormat="1">
      <c r="BP588189" s="90"/>
    </row>
    <row r="588190" spans="68:68" customFormat="1">
      <c r="BP588190" s="90"/>
    </row>
    <row r="588191" spans="68:68" customFormat="1">
      <c r="BP588191" s="90"/>
    </row>
    <row r="588192" spans="68:68" customFormat="1">
      <c r="BP588192" s="90"/>
    </row>
    <row r="588193" spans="68:68" customFormat="1">
      <c r="BP588193" s="90"/>
    </row>
    <row r="588194" spans="68:68" customFormat="1">
      <c r="BP588194" s="90"/>
    </row>
    <row r="588195" spans="68:68" customFormat="1">
      <c r="BP588195" s="90"/>
    </row>
    <row r="588196" spans="68:68" customFormat="1">
      <c r="BP588196" s="90"/>
    </row>
    <row r="588197" spans="68:68" customFormat="1">
      <c r="BP588197" s="90"/>
    </row>
    <row r="588198" spans="68:68" customFormat="1">
      <c r="BP588198" s="90"/>
    </row>
    <row r="588199" spans="68:68" customFormat="1">
      <c r="BP588199" s="90"/>
    </row>
    <row r="588200" spans="68:68" customFormat="1">
      <c r="BP588200" s="90"/>
    </row>
    <row r="588201" spans="68:68" customFormat="1">
      <c r="BP588201" s="90"/>
    </row>
    <row r="588202" spans="68:68" customFormat="1">
      <c r="BP588202" s="90"/>
    </row>
    <row r="588203" spans="68:68" customFormat="1">
      <c r="BP588203" s="90"/>
    </row>
    <row r="588204" spans="68:68" customFormat="1">
      <c r="BP588204" s="90"/>
    </row>
    <row r="588205" spans="68:68" customFormat="1">
      <c r="BP588205" s="90"/>
    </row>
    <row r="588206" spans="68:68" customFormat="1">
      <c r="BP588206" s="90"/>
    </row>
    <row r="588207" spans="68:68" customFormat="1">
      <c r="BP588207" s="90"/>
    </row>
    <row r="588208" spans="68:68" customFormat="1">
      <c r="BP588208" s="90"/>
    </row>
    <row r="588209" spans="68:68" customFormat="1">
      <c r="BP588209" s="90"/>
    </row>
    <row r="588210" spans="68:68" customFormat="1">
      <c r="BP588210" s="90"/>
    </row>
    <row r="588211" spans="68:68" customFormat="1">
      <c r="BP588211" s="90"/>
    </row>
    <row r="588212" spans="68:68" customFormat="1">
      <c r="BP588212" s="90"/>
    </row>
    <row r="588213" spans="68:68" customFormat="1">
      <c r="BP588213" s="90"/>
    </row>
    <row r="588214" spans="68:68" customFormat="1">
      <c r="BP588214" s="90"/>
    </row>
    <row r="588215" spans="68:68" customFormat="1">
      <c r="BP588215" s="90"/>
    </row>
    <row r="588216" spans="68:68" customFormat="1">
      <c r="BP588216" s="90"/>
    </row>
    <row r="588217" spans="68:68" customFormat="1">
      <c r="BP588217" s="90"/>
    </row>
    <row r="588218" spans="68:68" customFormat="1">
      <c r="BP588218" s="90"/>
    </row>
    <row r="588219" spans="68:68" customFormat="1">
      <c r="BP588219" s="90"/>
    </row>
    <row r="588220" spans="68:68" customFormat="1">
      <c r="BP588220" s="90"/>
    </row>
    <row r="588221" spans="68:68" customFormat="1">
      <c r="BP588221" s="90"/>
    </row>
    <row r="588222" spans="68:68" customFormat="1">
      <c r="BP588222" s="90"/>
    </row>
    <row r="588223" spans="68:68" customFormat="1">
      <c r="BP588223" s="90"/>
    </row>
    <row r="588224" spans="68:68" customFormat="1">
      <c r="BP588224" s="90"/>
    </row>
    <row r="588225" spans="68:68" customFormat="1">
      <c r="BP588225" s="90"/>
    </row>
    <row r="588226" spans="68:68" customFormat="1">
      <c r="BP588226" s="90"/>
    </row>
    <row r="588227" spans="68:68" customFormat="1">
      <c r="BP588227" s="90"/>
    </row>
    <row r="588228" spans="68:68" customFormat="1">
      <c r="BP588228" s="90"/>
    </row>
    <row r="588229" spans="68:68" customFormat="1">
      <c r="BP588229" s="90"/>
    </row>
    <row r="588230" spans="68:68" customFormat="1">
      <c r="BP588230" s="90"/>
    </row>
    <row r="588231" spans="68:68" customFormat="1">
      <c r="BP588231" s="90"/>
    </row>
    <row r="588232" spans="68:68" customFormat="1">
      <c r="BP588232" s="90"/>
    </row>
    <row r="588233" spans="68:68" customFormat="1">
      <c r="BP588233" s="90"/>
    </row>
    <row r="588234" spans="68:68" customFormat="1">
      <c r="BP588234" s="90"/>
    </row>
    <row r="588235" spans="68:68" customFormat="1">
      <c r="BP588235" s="90"/>
    </row>
    <row r="588236" spans="68:68" customFormat="1">
      <c r="BP588236" s="90"/>
    </row>
    <row r="588237" spans="68:68" customFormat="1">
      <c r="BP588237" s="90"/>
    </row>
    <row r="588238" spans="68:68" customFormat="1">
      <c r="BP588238" s="90"/>
    </row>
    <row r="588239" spans="68:68" customFormat="1">
      <c r="BP588239" s="90"/>
    </row>
    <row r="588240" spans="68:68" customFormat="1">
      <c r="BP588240" s="90"/>
    </row>
    <row r="588241" spans="68:68" customFormat="1">
      <c r="BP588241" s="90"/>
    </row>
    <row r="588242" spans="68:68" customFormat="1">
      <c r="BP588242" s="90"/>
    </row>
    <row r="588243" spans="68:68" customFormat="1">
      <c r="BP588243" s="90"/>
    </row>
    <row r="588244" spans="68:68" customFormat="1">
      <c r="BP588244" s="90"/>
    </row>
    <row r="588245" spans="68:68" customFormat="1">
      <c r="BP588245" s="90"/>
    </row>
    <row r="588246" spans="68:68" customFormat="1">
      <c r="BP588246" s="90"/>
    </row>
    <row r="588247" spans="68:68" customFormat="1">
      <c r="BP588247" s="90"/>
    </row>
    <row r="588248" spans="68:68" customFormat="1">
      <c r="BP588248" s="90"/>
    </row>
    <row r="588249" spans="68:68" customFormat="1">
      <c r="BP588249" s="90"/>
    </row>
    <row r="588250" spans="68:68" customFormat="1">
      <c r="BP588250" s="90"/>
    </row>
    <row r="588251" spans="68:68" customFormat="1">
      <c r="BP588251" s="90"/>
    </row>
    <row r="588252" spans="68:68" customFormat="1">
      <c r="BP588252" s="90"/>
    </row>
    <row r="588253" spans="68:68" customFormat="1">
      <c r="BP588253" s="90"/>
    </row>
    <row r="588254" spans="68:68" customFormat="1">
      <c r="BP588254" s="90"/>
    </row>
    <row r="588255" spans="68:68" customFormat="1">
      <c r="BP588255" s="90"/>
    </row>
    <row r="588256" spans="68:68" customFormat="1">
      <c r="BP588256" s="90"/>
    </row>
    <row r="588257" spans="68:68" customFormat="1">
      <c r="BP588257" s="90"/>
    </row>
    <row r="588258" spans="68:68" customFormat="1">
      <c r="BP588258" s="90"/>
    </row>
    <row r="588259" spans="68:68" customFormat="1">
      <c r="BP588259" s="90"/>
    </row>
    <row r="588260" spans="68:68" customFormat="1">
      <c r="BP588260" s="90"/>
    </row>
    <row r="588261" spans="68:68" customFormat="1">
      <c r="BP588261" s="90"/>
    </row>
    <row r="588262" spans="68:68" customFormat="1">
      <c r="BP588262" s="90"/>
    </row>
    <row r="588263" spans="68:68" customFormat="1">
      <c r="BP588263" s="90"/>
    </row>
    <row r="588264" spans="68:68" customFormat="1">
      <c r="BP588264" s="90"/>
    </row>
    <row r="588265" spans="68:68" customFormat="1">
      <c r="BP588265" s="90"/>
    </row>
    <row r="588266" spans="68:68" customFormat="1">
      <c r="BP588266" s="90"/>
    </row>
    <row r="588267" spans="68:68" customFormat="1">
      <c r="BP588267" s="90"/>
    </row>
    <row r="588268" spans="68:68" customFormat="1">
      <c r="BP588268" s="90"/>
    </row>
    <row r="588269" spans="68:68" customFormat="1">
      <c r="BP588269" s="90"/>
    </row>
    <row r="588270" spans="68:68" customFormat="1">
      <c r="BP588270" s="90"/>
    </row>
    <row r="588271" spans="68:68" customFormat="1">
      <c r="BP588271" s="90"/>
    </row>
    <row r="588272" spans="68:68" customFormat="1">
      <c r="BP588272" s="90"/>
    </row>
    <row r="588273" spans="68:68" customFormat="1">
      <c r="BP588273" s="90"/>
    </row>
    <row r="588274" spans="68:68" customFormat="1">
      <c r="BP588274" s="90"/>
    </row>
    <row r="588275" spans="68:68" customFormat="1">
      <c r="BP588275" s="90"/>
    </row>
    <row r="588276" spans="68:68" customFormat="1">
      <c r="BP588276" s="90"/>
    </row>
    <row r="588277" spans="68:68" customFormat="1">
      <c r="BP588277" s="90"/>
    </row>
    <row r="588278" spans="68:68" customFormat="1">
      <c r="BP588278" s="90"/>
    </row>
    <row r="588279" spans="68:68" customFormat="1">
      <c r="BP588279" s="90"/>
    </row>
    <row r="588280" spans="68:68" customFormat="1">
      <c r="BP588280" s="90"/>
    </row>
    <row r="588281" spans="68:68" customFormat="1">
      <c r="BP588281" s="90"/>
    </row>
    <row r="588282" spans="68:68" customFormat="1">
      <c r="BP588282" s="90"/>
    </row>
    <row r="588283" spans="68:68" customFormat="1">
      <c r="BP588283" s="90"/>
    </row>
    <row r="588284" spans="68:68" customFormat="1">
      <c r="BP588284" s="90"/>
    </row>
    <row r="588285" spans="68:68" customFormat="1">
      <c r="BP588285" s="90"/>
    </row>
    <row r="588286" spans="68:68" customFormat="1">
      <c r="BP588286" s="90"/>
    </row>
    <row r="588287" spans="68:68" customFormat="1">
      <c r="BP588287" s="90"/>
    </row>
    <row r="588288" spans="68:68" customFormat="1">
      <c r="BP588288" s="90"/>
    </row>
    <row r="588289" spans="68:68" customFormat="1">
      <c r="BP588289" s="90"/>
    </row>
    <row r="588290" spans="68:68" customFormat="1">
      <c r="BP588290" s="90"/>
    </row>
    <row r="588291" spans="68:68" customFormat="1">
      <c r="BP588291" s="90"/>
    </row>
    <row r="588292" spans="68:68" customFormat="1">
      <c r="BP588292" s="90"/>
    </row>
    <row r="588293" spans="68:68" customFormat="1">
      <c r="BP588293" s="90"/>
    </row>
    <row r="588294" spans="68:68" customFormat="1">
      <c r="BP588294" s="90"/>
    </row>
    <row r="588295" spans="68:68" customFormat="1">
      <c r="BP588295" s="90"/>
    </row>
    <row r="588296" spans="68:68" customFormat="1">
      <c r="BP588296" s="90"/>
    </row>
    <row r="588297" spans="68:68" customFormat="1">
      <c r="BP588297" s="90"/>
    </row>
    <row r="588298" spans="68:68" customFormat="1">
      <c r="BP588298" s="90"/>
    </row>
    <row r="588299" spans="68:68" customFormat="1">
      <c r="BP588299" s="90"/>
    </row>
    <row r="588300" spans="68:68" customFormat="1">
      <c r="BP588300" s="90"/>
    </row>
    <row r="588301" spans="68:68" customFormat="1">
      <c r="BP588301" s="90"/>
    </row>
    <row r="588302" spans="68:68" customFormat="1">
      <c r="BP588302" s="90"/>
    </row>
    <row r="588303" spans="68:68" customFormat="1">
      <c r="BP588303" s="90"/>
    </row>
    <row r="588304" spans="68:68" customFormat="1">
      <c r="BP588304" s="90"/>
    </row>
    <row r="588305" spans="68:68" customFormat="1">
      <c r="BP588305" s="90"/>
    </row>
    <row r="588306" spans="68:68" customFormat="1">
      <c r="BP588306" s="90"/>
    </row>
    <row r="588307" spans="68:68" customFormat="1">
      <c r="BP588307" s="90"/>
    </row>
    <row r="588308" spans="68:68" customFormat="1">
      <c r="BP588308" s="90"/>
    </row>
    <row r="588309" spans="68:68" customFormat="1">
      <c r="BP588309" s="90"/>
    </row>
    <row r="588310" spans="68:68" customFormat="1">
      <c r="BP588310" s="90"/>
    </row>
    <row r="588311" spans="68:68" customFormat="1">
      <c r="BP588311" s="90"/>
    </row>
    <row r="588312" spans="68:68" customFormat="1">
      <c r="BP588312" s="90"/>
    </row>
    <row r="588313" spans="68:68" customFormat="1">
      <c r="BP588313" s="90"/>
    </row>
    <row r="588314" spans="68:68" customFormat="1">
      <c r="BP588314" s="90"/>
    </row>
    <row r="588315" spans="68:68" customFormat="1">
      <c r="BP588315" s="90"/>
    </row>
    <row r="588316" spans="68:68" customFormat="1">
      <c r="BP588316" s="90"/>
    </row>
    <row r="588317" spans="68:68" customFormat="1">
      <c r="BP588317" s="90"/>
    </row>
    <row r="588318" spans="68:68" customFormat="1">
      <c r="BP588318" s="90"/>
    </row>
    <row r="588319" spans="68:68" customFormat="1">
      <c r="BP588319" s="90"/>
    </row>
    <row r="588320" spans="68:68" customFormat="1">
      <c r="BP588320" s="90"/>
    </row>
    <row r="588321" spans="68:68" customFormat="1">
      <c r="BP588321" s="90"/>
    </row>
    <row r="588322" spans="68:68" customFormat="1">
      <c r="BP588322" s="90"/>
    </row>
    <row r="588323" spans="68:68" customFormat="1">
      <c r="BP588323" s="90"/>
    </row>
    <row r="588324" spans="68:68" customFormat="1">
      <c r="BP588324" s="90"/>
    </row>
    <row r="588325" spans="68:68" customFormat="1">
      <c r="BP588325" s="90"/>
    </row>
    <row r="588326" spans="68:68" customFormat="1">
      <c r="BP588326" s="90"/>
    </row>
    <row r="588327" spans="68:68" customFormat="1">
      <c r="BP588327" s="90"/>
    </row>
    <row r="588328" spans="68:68" customFormat="1">
      <c r="BP588328" s="90"/>
    </row>
    <row r="588329" spans="68:68" customFormat="1">
      <c r="BP588329" s="90"/>
    </row>
    <row r="588330" spans="68:68" customFormat="1">
      <c r="BP588330" s="90"/>
    </row>
    <row r="588331" spans="68:68" customFormat="1">
      <c r="BP588331" s="90"/>
    </row>
    <row r="588332" spans="68:68" customFormat="1">
      <c r="BP588332" s="90"/>
    </row>
    <row r="588333" spans="68:68" customFormat="1">
      <c r="BP588333" s="90"/>
    </row>
    <row r="588334" spans="68:68" customFormat="1">
      <c r="BP588334" s="90"/>
    </row>
    <row r="588335" spans="68:68" customFormat="1">
      <c r="BP588335" s="90"/>
    </row>
    <row r="588336" spans="68:68" customFormat="1">
      <c r="BP588336" s="90"/>
    </row>
    <row r="588337" spans="68:68" customFormat="1">
      <c r="BP588337" s="90"/>
    </row>
    <row r="588338" spans="68:68" customFormat="1">
      <c r="BP588338" s="90"/>
    </row>
    <row r="588339" spans="68:68" customFormat="1">
      <c r="BP588339" s="90"/>
    </row>
    <row r="588340" spans="68:68" customFormat="1">
      <c r="BP588340" s="90"/>
    </row>
    <row r="588341" spans="68:68" customFormat="1">
      <c r="BP588341" s="90"/>
    </row>
    <row r="588342" spans="68:68" customFormat="1">
      <c r="BP588342" s="90"/>
    </row>
    <row r="588343" spans="68:68" customFormat="1">
      <c r="BP588343" s="90"/>
    </row>
    <row r="588344" spans="68:68" customFormat="1">
      <c r="BP588344" s="90"/>
    </row>
    <row r="588345" spans="68:68" customFormat="1">
      <c r="BP588345" s="90"/>
    </row>
    <row r="588346" spans="68:68" customFormat="1">
      <c r="BP588346" s="90"/>
    </row>
    <row r="588347" spans="68:68" customFormat="1">
      <c r="BP588347" s="90"/>
    </row>
    <row r="588348" spans="68:68" customFormat="1">
      <c r="BP588348" s="90"/>
    </row>
    <row r="588349" spans="68:68" customFormat="1">
      <c r="BP588349" s="90"/>
    </row>
    <row r="588350" spans="68:68" customFormat="1">
      <c r="BP588350" s="90"/>
    </row>
    <row r="588351" spans="68:68" customFormat="1">
      <c r="BP588351" s="90"/>
    </row>
    <row r="588352" spans="68:68" customFormat="1">
      <c r="BP588352" s="90"/>
    </row>
    <row r="588353" spans="68:68" customFormat="1">
      <c r="BP588353" s="90"/>
    </row>
    <row r="588354" spans="68:68" customFormat="1">
      <c r="BP588354" s="90"/>
    </row>
    <row r="588355" spans="68:68" customFormat="1">
      <c r="BP588355" s="90"/>
    </row>
    <row r="588356" spans="68:68" customFormat="1">
      <c r="BP588356" s="90"/>
    </row>
    <row r="588357" spans="68:68" customFormat="1">
      <c r="BP588357" s="90"/>
    </row>
    <row r="588358" spans="68:68" customFormat="1">
      <c r="BP588358" s="90"/>
    </row>
    <row r="588359" spans="68:68" customFormat="1">
      <c r="BP588359" s="90"/>
    </row>
    <row r="588360" spans="68:68" customFormat="1">
      <c r="BP588360" s="90"/>
    </row>
    <row r="588361" spans="68:68" customFormat="1">
      <c r="BP588361" s="90"/>
    </row>
    <row r="588362" spans="68:68" customFormat="1">
      <c r="BP588362" s="90"/>
    </row>
    <row r="588363" spans="68:68" customFormat="1">
      <c r="BP588363" s="90"/>
    </row>
    <row r="588364" spans="68:68" customFormat="1">
      <c r="BP588364" s="90"/>
    </row>
    <row r="588365" spans="68:68" customFormat="1">
      <c r="BP588365" s="90"/>
    </row>
    <row r="588366" spans="68:68" customFormat="1">
      <c r="BP588366" s="90"/>
    </row>
    <row r="588367" spans="68:68" customFormat="1">
      <c r="BP588367" s="90"/>
    </row>
    <row r="588368" spans="68:68" customFormat="1">
      <c r="BP588368" s="90"/>
    </row>
    <row r="588369" spans="68:68" customFormat="1">
      <c r="BP588369" s="90"/>
    </row>
    <row r="588370" spans="68:68" customFormat="1">
      <c r="BP588370" s="90"/>
    </row>
    <row r="588371" spans="68:68" customFormat="1">
      <c r="BP588371" s="90"/>
    </row>
    <row r="588372" spans="68:68" customFormat="1">
      <c r="BP588372" s="90"/>
    </row>
    <row r="588373" spans="68:68" customFormat="1">
      <c r="BP588373" s="90"/>
    </row>
    <row r="588374" spans="68:68" customFormat="1">
      <c r="BP588374" s="90"/>
    </row>
    <row r="588375" spans="68:68" customFormat="1">
      <c r="BP588375" s="90"/>
    </row>
    <row r="588376" spans="68:68" customFormat="1">
      <c r="BP588376" s="90"/>
    </row>
    <row r="588377" spans="68:68" customFormat="1">
      <c r="BP588377" s="90"/>
    </row>
    <row r="588378" spans="68:68" customFormat="1">
      <c r="BP588378" s="90"/>
    </row>
    <row r="588379" spans="68:68" customFormat="1">
      <c r="BP588379" s="90"/>
    </row>
    <row r="588380" spans="68:68" customFormat="1">
      <c r="BP588380" s="90"/>
    </row>
    <row r="588381" spans="68:68" customFormat="1">
      <c r="BP588381" s="90"/>
    </row>
    <row r="588382" spans="68:68" customFormat="1">
      <c r="BP588382" s="90"/>
    </row>
    <row r="588383" spans="68:68" customFormat="1">
      <c r="BP588383" s="90"/>
    </row>
    <row r="588384" spans="68:68" customFormat="1">
      <c r="BP588384" s="90"/>
    </row>
    <row r="588385" spans="68:68" customFormat="1">
      <c r="BP588385" s="90"/>
    </row>
    <row r="588386" spans="68:68" customFormat="1">
      <c r="BP588386" s="90"/>
    </row>
    <row r="588387" spans="68:68" customFormat="1">
      <c r="BP588387" s="90"/>
    </row>
    <row r="588388" spans="68:68" customFormat="1">
      <c r="BP588388" s="90"/>
    </row>
    <row r="588389" spans="68:68" customFormat="1">
      <c r="BP588389" s="90"/>
    </row>
    <row r="588390" spans="68:68" customFormat="1">
      <c r="BP588390" s="90"/>
    </row>
    <row r="588391" spans="68:68" customFormat="1">
      <c r="BP588391" s="90"/>
    </row>
    <row r="588392" spans="68:68" customFormat="1">
      <c r="BP588392" s="90"/>
    </row>
    <row r="588393" spans="68:68" customFormat="1">
      <c r="BP588393" s="90"/>
    </row>
    <row r="588394" spans="68:68" customFormat="1">
      <c r="BP588394" s="90"/>
    </row>
    <row r="588395" spans="68:68" customFormat="1">
      <c r="BP588395" s="90"/>
    </row>
    <row r="588396" spans="68:68" customFormat="1">
      <c r="BP588396" s="90"/>
    </row>
    <row r="588397" spans="68:68" customFormat="1">
      <c r="BP588397" s="90"/>
    </row>
    <row r="588398" spans="68:68" customFormat="1">
      <c r="BP588398" s="90"/>
    </row>
    <row r="588399" spans="68:68" customFormat="1">
      <c r="BP588399" s="90"/>
    </row>
    <row r="588400" spans="68:68" customFormat="1">
      <c r="BP588400" s="90"/>
    </row>
    <row r="588401" spans="68:68" customFormat="1">
      <c r="BP588401" s="90"/>
    </row>
    <row r="588402" spans="68:68" customFormat="1">
      <c r="BP588402" s="90"/>
    </row>
    <row r="588403" spans="68:68" customFormat="1">
      <c r="BP588403" s="90"/>
    </row>
    <row r="588404" spans="68:68" customFormat="1">
      <c r="BP588404" s="90"/>
    </row>
    <row r="588405" spans="68:68" customFormat="1">
      <c r="BP588405" s="90"/>
    </row>
    <row r="588406" spans="68:68" customFormat="1">
      <c r="BP588406" s="90"/>
    </row>
    <row r="588407" spans="68:68" customFormat="1">
      <c r="BP588407" s="90"/>
    </row>
    <row r="588408" spans="68:68" customFormat="1">
      <c r="BP588408" s="90"/>
    </row>
    <row r="588409" spans="68:68" customFormat="1">
      <c r="BP588409" s="90"/>
    </row>
    <row r="588410" spans="68:68" customFormat="1">
      <c r="BP588410" s="90"/>
    </row>
    <row r="588411" spans="68:68" customFormat="1">
      <c r="BP588411" s="90"/>
    </row>
    <row r="588412" spans="68:68" customFormat="1">
      <c r="BP588412" s="90"/>
    </row>
    <row r="588413" spans="68:68" customFormat="1">
      <c r="BP588413" s="90"/>
    </row>
    <row r="588414" spans="68:68" customFormat="1">
      <c r="BP588414" s="90"/>
    </row>
    <row r="588415" spans="68:68" customFormat="1">
      <c r="BP588415" s="90"/>
    </row>
    <row r="588416" spans="68:68" customFormat="1">
      <c r="BP588416" s="90"/>
    </row>
    <row r="588417" spans="68:68" customFormat="1">
      <c r="BP588417" s="90"/>
    </row>
    <row r="588418" spans="68:68" customFormat="1">
      <c r="BP588418" s="90"/>
    </row>
    <row r="588419" spans="68:68" customFormat="1">
      <c r="BP588419" s="90"/>
    </row>
    <row r="588420" spans="68:68" customFormat="1">
      <c r="BP588420" s="90"/>
    </row>
    <row r="588421" spans="68:68" customFormat="1">
      <c r="BP588421" s="90"/>
    </row>
    <row r="588422" spans="68:68" customFormat="1">
      <c r="BP588422" s="90"/>
    </row>
    <row r="588423" spans="68:68" customFormat="1">
      <c r="BP588423" s="90"/>
    </row>
    <row r="588424" spans="68:68" customFormat="1">
      <c r="BP588424" s="90"/>
    </row>
    <row r="588425" spans="68:68" customFormat="1">
      <c r="BP588425" s="90"/>
    </row>
    <row r="588426" spans="68:68" customFormat="1">
      <c r="BP588426" s="90"/>
    </row>
    <row r="588427" spans="68:68" customFormat="1">
      <c r="BP588427" s="90"/>
    </row>
    <row r="588428" spans="68:68" customFormat="1">
      <c r="BP588428" s="90"/>
    </row>
    <row r="588429" spans="68:68" customFormat="1">
      <c r="BP588429" s="90"/>
    </row>
    <row r="588430" spans="68:68" customFormat="1">
      <c r="BP588430" s="90"/>
    </row>
    <row r="588431" spans="68:68" customFormat="1">
      <c r="BP588431" s="90"/>
    </row>
    <row r="588432" spans="68:68" customFormat="1">
      <c r="BP588432" s="90"/>
    </row>
    <row r="588433" spans="68:68" customFormat="1">
      <c r="BP588433" s="90"/>
    </row>
    <row r="588434" spans="68:68" customFormat="1">
      <c r="BP588434" s="90"/>
    </row>
    <row r="588435" spans="68:68" customFormat="1">
      <c r="BP588435" s="90"/>
    </row>
    <row r="588436" spans="68:68" customFormat="1">
      <c r="BP588436" s="90"/>
    </row>
    <row r="588437" spans="68:68" customFormat="1">
      <c r="BP588437" s="90"/>
    </row>
    <row r="588438" spans="68:68" customFormat="1">
      <c r="BP588438" s="90"/>
    </row>
    <row r="588439" spans="68:68" customFormat="1">
      <c r="BP588439" s="90"/>
    </row>
    <row r="588440" spans="68:68" customFormat="1">
      <c r="BP588440" s="90"/>
    </row>
    <row r="588441" spans="68:68" customFormat="1">
      <c r="BP588441" s="90"/>
    </row>
    <row r="588442" spans="68:68" customFormat="1">
      <c r="BP588442" s="90"/>
    </row>
    <row r="588443" spans="68:68" customFormat="1">
      <c r="BP588443" s="90"/>
    </row>
    <row r="588444" spans="68:68" customFormat="1">
      <c r="BP588444" s="90"/>
    </row>
    <row r="588445" spans="68:68" customFormat="1">
      <c r="BP588445" s="90"/>
    </row>
    <row r="588446" spans="68:68" customFormat="1">
      <c r="BP588446" s="90"/>
    </row>
    <row r="588447" spans="68:68" customFormat="1">
      <c r="BP588447" s="90"/>
    </row>
    <row r="588448" spans="68:68" customFormat="1">
      <c r="BP588448" s="90"/>
    </row>
    <row r="588449" spans="68:68" customFormat="1">
      <c r="BP588449" s="90"/>
    </row>
    <row r="588450" spans="68:68" customFormat="1">
      <c r="BP588450" s="90"/>
    </row>
    <row r="588451" spans="68:68" customFormat="1">
      <c r="BP588451" s="90"/>
    </row>
    <row r="588452" spans="68:68" customFormat="1">
      <c r="BP588452" s="90"/>
    </row>
    <row r="588453" spans="68:68" customFormat="1">
      <c r="BP588453" s="90"/>
    </row>
    <row r="588454" spans="68:68" customFormat="1">
      <c r="BP588454" s="90"/>
    </row>
    <row r="588455" spans="68:68" customFormat="1">
      <c r="BP588455" s="90"/>
    </row>
    <row r="588456" spans="68:68" customFormat="1">
      <c r="BP588456" s="90"/>
    </row>
    <row r="588457" spans="68:68" customFormat="1">
      <c r="BP588457" s="90"/>
    </row>
    <row r="588458" spans="68:68" customFormat="1">
      <c r="BP588458" s="90"/>
    </row>
    <row r="588459" spans="68:68" customFormat="1">
      <c r="BP588459" s="90"/>
    </row>
    <row r="588460" spans="68:68" customFormat="1">
      <c r="BP588460" s="90"/>
    </row>
    <row r="588461" spans="68:68" customFormat="1">
      <c r="BP588461" s="90"/>
    </row>
    <row r="588462" spans="68:68" customFormat="1">
      <c r="BP588462" s="90"/>
    </row>
    <row r="588463" spans="68:68" customFormat="1">
      <c r="BP588463" s="90"/>
    </row>
    <row r="588464" spans="68:68" customFormat="1">
      <c r="BP588464" s="90"/>
    </row>
    <row r="588465" spans="68:68" customFormat="1">
      <c r="BP588465" s="90"/>
    </row>
    <row r="588466" spans="68:68" customFormat="1">
      <c r="BP588466" s="90"/>
    </row>
    <row r="588467" spans="68:68" customFormat="1">
      <c r="BP588467" s="90"/>
    </row>
    <row r="588468" spans="68:68" customFormat="1">
      <c r="BP588468" s="90"/>
    </row>
    <row r="588469" spans="68:68" customFormat="1">
      <c r="BP588469" s="90"/>
    </row>
    <row r="588470" spans="68:68" customFormat="1">
      <c r="BP588470" s="90"/>
    </row>
    <row r="588471" spans="68:68" customFormat="1">
      <c r="BP588471" s="90"/>
    </row>
    <row r="588472" spans="68:68" customFormat="1">
      <c r="BP588472" s="90"/>
    </row>
    <row r="588473" spans="68:68" customFormat="1">
      <c r="BP588473" s="90"/>
    </row>
    <row r="588474" spans="68:68" customFormat="1">
      <c r="BP588474" s="90"/>
    </row>
    <row r="588475" spans="68:68" customFormat="1">
      <c r="BP588475" s="90"/>
    </row>
    <row r="588476" spans="68:68" customFormat="1">
      <c r="BP588476" s="90"/>
    </row>
    <row r="588477" spans="68:68" customFormat="1">
      <c r="BP588477" s="90"/>
    </row>
    <row r="588478" spans="68:68" customFormat="1">
      <c r="BP588478" s="90"/>
    </row>
    <row r="588479" spans="68:68" customFormat="1">
      <c r="BP588479" s="90"/>
    </row>
    <row r="588480" spans="68:68" customFormat="1">
      <c r="BP588480" s="90"/>
    </row>
    <row r="588481" spans="68:68" customFormat="1">
      <c r="BP588481" s="90"/>
    </row>
    <row r="588482" spans="68:68" customFormat="1">
      <c r="BP588482" s="90"/>
    </row>
    <row r="588483" spans="68:68" customFormat="1">
      <c r="BP588483" s="90"/>
    </row>
    <row r="588484" spans="68:68" customFormat="1">
      <c r="BP588484" s="90"/>
    </row>
    <row r="588485" spans="68:68" customFormat="1">
      <c r="BP588485" s="90"/>
    </row>
    <row r="588486" spans="68:68" customFormat="1">
      <c r="BP588486" s="90"/>
    </row>
    <row r="588487" spans="68:68" customFormat="1">
      <c r="BP588487" s="90"/>
    </row>
    <row r="588488" spans="68:68" customFormat="1">
      <c r="BP588488" s="90"/>
    </row>
    <row r="588489" spans="68:68" customFormat="1">
      <c r="BP588489" s="90"/>
    </row>
    <row r="588490" spans="68:68" customFormat="1">
      <c r="BP588490" s="90"/>
    </row>
    <row r="588491" spans="68:68" customFormat="1">
      <c r="BP588491" s="90"/>
    </row>
    <row r="588492" spans="68:68" customFormat="1">
      <c r="BP588492" s="90"/>
    </row>
    <row r="588493" spans="68:68" customFormat="1">
      <c r="BP588493" s="90"/>
    </row>
    <row r="588494" spans="68:68" customFormat="1">
      <c r="BP588494" s="90"/>
    </row>
    <row r="588495" spans="68:68" customFormat="1">
      <c r="BP588495" s="90"/>
    </row>
    <row r="588496" spans="68:68" customFormat="1">
      <c r="BP588496" s="90"/>
    </row>
    <row r="588497" spans="68:68" customFormat="1">
      <c r="BP588497" s="90"/>
    </row>
    <row r="588498" spans="68:68" customFormat="1">
      <c r="BP588498" s="90"/>
    </row>
    <row r="588499" spans="68:68" customFormat="1">
      <c r="BP588499" s="90"/>
    </row>
    <row r="588500" spans="68:68" customFormat="1">
      <c r="BP588500" s="90"/>
    </row>
    <row r="588501" spans="68:68" customFormat="1">
      <c r="BP588501" s="90"/>
    </row>
    <row r="588502" spans="68:68" customFormat="1">
      <c r="BP588502" s="90"/>
    </row>
    <row r="588503" spans="68:68" customFormat="1">
      <c r="BP588503" s="90"/>
    </row>
    <row r="588504" spans="68:68" customFormat="1">
      <c r="BP588504" s="90"/>
    </row>
    <row r="588505" spans="68:68" customFormat="1">
      <c r="BP588505" s="90"/>
    </row>
    <row r="588506" spans="68:68" customFormat="1">
      <c r="BP588506" s="90"/>
    </row>
    <row r="588507" spans="68:68" customFormat="1">
      <c r="BP588507" s="90"/>
    </row>
    <row r="588508" spans="68:68" customFormat="1">
      <c r="BP588508" s="90"/>
    </row>
    <row r="588509" spans="68:68" customFormat="1">
      <c r="BP588509" s="90"/>
    </row>
    <row r="588510" spans="68:68" customFormat="1">
      <c r="BP588510" s="90"/>
    </row>
    <row r="588511" spans="68:68" customFormat="1">
      <c r="BP588511" s="90"/>
    </row>
    <row r="588512" spans="68:68" customFormat="1">
      <c r="BP588512" s="90"/>
    </row>
    <row r="588513" spans="68:68" customFormat="1">
      <c r="BP588513" s="90"/>
    </row>
    <row r="588514" spans="68:68" customFormat="1">
      <c r="BP588514" s="90"/>
    </row>
    <row r="588515" spans="68:68" customFormat="1">
      <c r="BP588515" s="90"/>
    </row>
    <row r="588516" spans="68:68" customFormat="1">
      <c r="BP588516" s="90"/>
    </row>
    <row r="588517" spans="68:68" customFormat="1">
      <c r="BP588517" s="90"/>
    </row>
    <row r="588518" spans="68:68" customFormat="1">
      <c r="BP588518" s="90"/>
    </row>
    <row r="588519" spans="68:68" customFormat="1">
      <c r="BP588519" s="90"/>
    </row>
    <row r="588520" spans="68:68" customFormat="1">
      <c r="BP588520" s="90"/>
    </row>
    <row r="588521" spans="68:68" customFormat="1">
      <c r="BP588521" s="90"/>
    </row>
    <row r="588522" spans="68:68" customFormat="1">
      <c r="BP588522" s="90"/>
    </row>
    <row r="588523" spans="68:68" customFormat="1">
      <c r="BP588523" s="90"/>
    </row>
    <row r="588524" spans="68:68" customFormat="1">
      <c r="BP588524" s="90"/>
    </row>
    <row r="588525" spans="68:68" customFormat="1">
      <c r="BP588525" s="90"/>
    </row>
    <row r="588526" spans="68:68" customFormat="1">
      <c r="BP588526" s="90"/>
    </row>
    <row r="588527" spans="68:68" customFormat="1">
      <c r="BP588527" s="90"/>
    </row>
    <row r="588528" spans="68:68" customFormat="1">
      <c r="BP588528" s="90"/>
    </row>
    <row r="588529" spans="68:68" customFormat="1">
      <c r="BP588529" s="90"/>
    </row>
    <row r="588530" spans="68:68" customFormat="1">
      <c r="BP588530" s="90"/>
    </row>
    <row r="588531" spans="68:68" customFormat="1">
      <c r="BP588531" s="90"/>
    </row>
    <row r="588532" spans="68:68" customFormat="1">
      <c r="BP588532" s="90"/>
    </row>
    <row r="588533" spans="68:68" customFormat="1">
      <c r="BP588533" s="90"/>
    </row>
    <row r="588534" spans="68:68" customFormat="1">
      <c r="BP588534" s="90"/>
    </row>
    <row r="588535" spans="68:68" customFormat="1">
      <c r="BP588535" s="90"/>
    </row>
    <row r="588536" spans="68:68" customFormat="1">
      <c r="BP588536" s="90"/>
    </row>
    <row r="588537" spans="68:68" customFormat="1">
      <c r="BP588537" s="90"/>
    </row>
    <row r="588538" spans="68:68" customFormat="1">
      <c r="BP588538" s="90"/>
    </row>
    <row r="588539" spans="68:68" customFormat="1">
      <c r="BP588539" s="90"/>
    </row>
    <row r="588540" spans="68:68" customFormat="1">
      <c r="BP588540" s="90"/>
    </row>
    <row r="588541" spans="68:68" customFormat="1">
      <c r="BP588541" s="90"/>
    </row>
    <row r="588542" spans="68:68" customFormat="1">
      <c r="BP588542" s="90"/>
    </row>
    <row r="588543" spans="68:68" customFormat="1">
      <c r="BP588543" s="90"/>
    </row>
    <row r="588544" spans="68:68" customFormat="1">
      <c r="BP588544" s="90"/>
    </row>
    <row r="588545" spans="68:68" customFormat="1">
      <c r="BP588545" s="90"/>
    </row>
    <row r="588546" spans="68:68" customFormat="1">
      <c r="BP588546" s="90"/>
    </row>
    <row r="588547" spans="68:68" customFormat="1">
      <c r="BP588547" s="90"/>
    </row>
    <row r="588548" spans="68:68" customFormat="1">
      <c r="BP588548" s="90"/>
    </row>
    <row r="588549" spans="68:68" customFormat="1">
      <c r="BP588549" s="90"/>
    </row>
    <row r="588550" spans="68:68" customFormat="1">
      <c r="BP588550" s="90"/>
    </row>
    <row r="588551" spans="68:68" customFormat="1">
      <c r="BP588551" s="90"/>
    </row>
    <row r="588552" spans="68:68" customFormat="1">
      <c r="BP588552" s="90"/>
    </row>
    <row r="588553" spans="68:68" customFormat="1">
      <c r="BP588553" s="90"/>
    </row>
    <row r="588554" spans="68:68" customFormat="1">
      <c r="BP588554" s="90"/>
    </row>
    <row r="588555" spans="68:68" customFormat="1">
      <c r="BP588555" s="90"/>
    </row>
    <row r="588556" spans="68:68" customFormat="1">
      <c r="BP588556" s="90"/>
    </row>
    <row r="588557" spans="68:68" customFormat="1">
      <c r="BP588557" s="90"/>
    </row>
    <row r="588558" spans="68:68" customFormat="1">
      <c r="BP588558" s="90"/>
    </row>
    <row r="588559" spans="68:68" customFormat="1">
      <c r="BP588559" s="90"/>
    </row>
    <row r="588560" spans="68:68" customFormat="1">
      <c r="BP588560" s="90"/>
    </row>
    <row r="588561" spans="68:68" customFormat="1">
      <c r="BP588561" s="90"/>
    </row>
    <row r="588562" spans="68:68" customFormat="1">
      <c r="BP588562" s="90"/>
    </row>
    <row r="588563" spans="68:68" customFormat="1">
      <c r="BP588563" s="90"/>
    </row>
    <row r="588564" spans="68:68" customFormat="1">
      <c r="BP588564" s="90"/>
    </row>
    <row r="588565" spans="68:68" customFormat="1">
      <c r="BP588565" s="90"/>
    </row>
    <row r="588566" spans="68:68" customFormat="1">
      <c r="BP588566" s="90"/>
    </row>
    <row r="588567" spans="68:68" customFormat="1">
      <c r="BP588567" s="90"/>
    </row>
    <row r="588568" spans="68:68" customFormat="1">
      <c r="BP588568" s="90"/>
    </row>
    <row r="588569" spans="68:68" customFormat="1">
      <c r="BP588569" s="90"/>
    </row>
    <row r="588570" spans="68:68" customFormat="1">
      <c r="BP588570" s="90"/>
    </row>
    <row r="588571" spans="68:68" customFormat="1">
      <c r="BP588571" s="90"/>
    </row>
    <row r="588572" spans="68:68" customFormat="1">
      <c r="BP588572" s="90"/>
    </row>
    <row r="588573" spans="68:68" customFormat="1">
      <c r="BP588573" s="90"/>
    </row>
    <row r="588574" spans="68:68" customFormat="1">
      <c r="BP588574" s="90"/>
    </row>
    <row r="588575" spans="68:68" customFormat="1">
      <c r="BP588575" s="90"/>
    </row>
    <row r="588576" spans="68:68" customFormat="1">
      <c r="BP588576" s="90"/>
    </row>
    <row r="588577" spans="68:68" customFormat="1">
      <c r="BP588577" s="90"/>
    </row>
    <row r="588578" spans="68:68" customFormat="1">
      <c r="BP588578" s="90"/>
    </row>
    <row r="588579" spans="68:68" customFormat="1">
      <c r="BP588579" s="90"/>
    </row>
    <row r="588580" spans="68:68" customFormat="1">
      <c r="BP588580" s="90"/>
    </row>
    <row r="588581" spans="68:68" customFormat="1">
      <c r="BP588581" s="90"/>
    </row>
    <row r="588582" spans="68:68" customFormat="1">
      <c r="BP588582" s="90"/>
    </row>
    <row r="588583" spans="68:68" customFormat="1">
      <c r="BP588583" s="90"/>
    </row>
    <row r="588584" spans="68:68" customFormat="1">
      <c r="BP588584" s="90"/>
    </row>
    <row r="588585" spans="68:68" customFormat="1">
      <c r="BP588585" s="90"/>
    </row>
    <row r="588586" spans="68:68" customFormat="1">
      <c r="BP588586" s="90"/>
    </row>
    <row r="588587" spans="68:68" customFormat="1">
      <c r="BP588587" s="90"/>
    </row>
    <row r="588588" spans="68:68" customFormat="1">
      <c r="BP588588" s="90"/>
    </row>
    <row r="588589" spans="68:68" customFormat="1">
      <c r="BP588589" s="90"/>
    </row>
    <row r="588590" spans="68:68" customFormat="1">
      <c r="BP588590" s="90"/>
    </row>
    <row r="588591" spans="68:68" customFormat="1">
      <c r="BP588591" s="90"/>
    </row>
    <row r="588592" spans="68:68" customFormat="1">
      <c r="BP588592" s="90"/>
    </row>
    <row r="588593" spans="68:68" customFormat="1">
      <c r="BP588593" s="90"/>
    </row>
    <row r="588594" spans="68:68" customFormat="1">
      <c r="BP588594" s="90"/>
    </row>
    <row r="588595" spans="68:68" customFormat="1">
      <c r="BP588595" s="90"/>
    </row>
    <row r="588596" spans="68:68" customFormat="1">
      <c r="BP588596" s="90"/>
    </row>
    <row r="588597" spans="68:68" customFormat="1">
      <c r="BP588597" s="90"/>
    </row>
    <row r="588598" spans="68:68" customFormat="1">
      <c r="BP588598" s="90"/>
    </row>
    <row r="588599" spans="68:68" customFormat="1">
      <c r="BP588599" s="90"/>
    </row>
    <row r="588600" spans="68:68" customFormat="1">
      <c r="BP588600" s="90"/>
    </row>
    <row r="588601" spans="68:68" customFormat="1">
      <c r="BP588601" s="90"/>
    </row>
    <row r="588602" spans="68:68" customFormat="1">
      <c r="BP588602" s="90"/>
    </row>
    <row r="588603" spans="68:68" customFormat="1">
      <c r="BP588603" s="90"/>
    </row>
    <row r="588604" spans="68:68" customFormat="1">
      <c r="BP588604" s="90"/>
    </row>
    <row r="588605" spans="68:68" customFormat="1">
      <c r="BP588605" s="90"/>
    </row>
    <row r="588606" spans="68:68" customFormat="1">
      <c r="BP588606" s="90"/>
    </row>
    <row r="588607" spans="68:68" customFormat="1">
      <c r="BP588607" s="90"/>
    </row>
    <row r="588608" spans="68:68" customFormat="1">
      <c r="BP588608" s="90"/>
    </row>
    <row r="588609" spans="68:68" customFormat="1">
      <c r="BP588609" s="90"/>
    </row>
    <row r="588610" spans="68:68" customFormat="1">
      <c r="BP588610" s="90"/>
    </row>
    <row r="588611" spans="68:68" customFormat="1">
      <c r="BP588611" s="90"/>
    </row>
    <row r="588612" spans="68:68" customFormat="1">
      <c r="BP588612" s="90"/>
    </row>
    <row r="588613" spans="68:68" customFormat="1">
      <c r="BP588613" s="90"/>
    </row>
    <row r="588614" spans="68:68" customFormat="1">
      <c r="BP588614" s="90"/>
    </row>
    <row r="588615" spans="68:68" customFormat="1">
      <c r="BP588615" s="90"/>
    </row>
    <row r="588616" spans="68:68" customFormat="1">
      <c r="BP588616" s="90"/>
    </row>
    <row r="588617" spans="68:68" customFormat="1">
      <c r="BP588617" s="90"/>
    </row>
    <row r="588618" spans="68:68" customFormat="1">
      <c r="BP588618" s="90"/>
    </row>
    <row r="588619" spans="68:68" customFormat="1">
      <c r="BP588619" s="90"/>
    </row>
    <row r="588620" spans="68:68" customFormat="1">
      <c r="BP588620" s="90"/>
    </row>
    <row r="588621" spans="68:68" customFormat="1">
      <c r="BP588621" s="90"/>
    </row>
    <row r="588622" spans="68:68" customFormat="1">
      <c r="BP588622" s="90"/>
    </row>
    <row r="588623" spans="68:68" customFormat="1">
      <c r="BP588623" s="90"/>
    </row>
    <row r="588624" spans="68:68" customFormat="1">
      <c r="BP588624" s="90"/>
    </row>
    <row r="588625" spans="68:68" customFormat="1">
      <c r="BP588625" s="90"/>
    </row>
    <row r="588626" spans="68:68" customFormat="1">
      <c r="BP588626" s="90"/>
    </row>
    <row r="588627" spans="68:68" customFormat="1">
      <c r="BP588627" s="90"/>
    </row>
    <row r="588628" spans="68:68" customFormat="1">
      <c r="BP588628" s="90"/>
    </row>
    <row r="588629" spans="68:68" customFormat="1">
      <c r="BP588629" s="90"/>
    </row>
    <row r="588630" spans="68:68" customFormat="1">
      <c r="BP588630" s="90"/>
    </row>
    <row r="588631" spans="68:68" customFormat="1">
      <c r="BP588631" s="90"/>
    </row>
    <row r="588632" spans="68:68" customFormat="1">
      <c r="BP588632" s="90"/>
    </row>
    <row r="588633" spans="68:68" customFormat="1">
      <c r="BP588633" s="90"/>
    </row>
    <row r="588634" spans="68:68" customFormat="1">
      <c r="BP588634" s="90"/>
    </row>
    <row r="588635" spans="68:68" customFormat="1">
      <c r="BP588635" s="90"/>
    </row>
    <row r="588636" spans="68:68" customFormat="1">
      <c r="BP588636" s="90"/>
    </row>
    <row r="588637" spans="68:68" customFormat="1">
      <c r="BP588637" s="90"/>
    </row>
    <row r="588638" spans="68:68" customFormat="1">
      <c r="BP588638" s="90"/>
    </row>
    <row r="588639" spans="68:68" customFormat="1">
      <c r="BP588639" s="90"/>
    </row>
    <row r="588640" spans="68:68" customFormat="1">
      <c r="BP588640" s="90"/>
    </row>
    <row r="588641" spans="68:68" customFormat="1">
      <c r="BP588641" s="90"/>
    </row>
    <row r="588642" spans="68:68" customFormat="1">
      <c r="BP588642" s="90"/>
    </row>
    <row r="588643" spans="68:68" customFormat="1">
      <c r="BP588643" s="90"/>
    </row>
    <row r="588644" spans="68:68" customFormat="1">
      <c r="BP588644" s="90"/>
    </row>
    <row r="588645" spans="68:68" customFormat="1">
      <c r="BP588645" s="90"/>
    </row>
    <row r="588646" spans="68:68" customFormat="1">
      <c r="BP588646" s="90"/>
    </row>
    <row r="588647" spans="68:68" customFormat="1">
      <c r="BP588647" s="90"/>
    </row>
    <row r="588648" spans="68:68" customFormat="1">
      <c r="BP588648" s="90"/>
    </row>
    <row r="588649" spans="68:68" customFormat="1">
      <c r="BP588649" s="90"/>
    </row>
    <row r="588650" spans="68:68" customFormat="1">
      <c r="BP588650" s="90"/>
    </row>
    <row r="588651" spans="68:68" customFormat="1">
      <c r="BP588651" s="90"/>
    </row>
    <row r="588652" spans="68:68" customFormat="1">
      <c r="BP588652" s="90"/>
    </row>
    <row r="588653" spans="68:68" customFormat="1">
      <c r="BP588653" s="90"/>
    </row>
    <row r="588654" spans="68:68" customFormat="1">
      <c r="BP588654" s="90"/>
    </row>
    <row r="588655" spans="68:68" customFormat="1">
      <c r="BP588655" s="90"/>
    </row>
    <row r="588656" spans="68:68" customFormat="1">
      <c r="BP588656" s="90"/>
    </row>
    <row r="588657" spans="68:68" customFormat="1">
      <c r="BP588657" s="90"/>
    </row>
    <row r="588658" spans="68:68" customFormat="1">
      <c r="BP588658" s="90"/>
    </row>
    <row r="588659" spans="68:68" customFormat="1">
      <c r="BP588659" s="90"/>
    </row>
    <row r="588660" spans="68:68" customFormat="1">
      <c r="BP588660" s="90"/>
    </row>
    <row r="588661" spans="68:68" customFormat="1">
      <c r="BP588661" s="90"/>
    </row>
    <row r="588662" spans="68:68" customFormat="1">
      <c r="BP588662" s="90"/>
    </row>
    <row r="588663" spans="68:68" customFormat="1">
      <c r="BP588663" s="90"/>
    </row>
    <row r="588664" spans="68:68" customFormat="1">
      <c r="BP588664" s="90"/>
    </row>
    <row r="588665" spans="68:68" customFormat="1">
      <c r="BP588665" s="90"/>
    </row>
    <row r="588666" spans="68:68" customFormat="1">
      <c r="BP588666" s="90"/>
    </row>
    <row r="588667" spans="68:68" customFormat="1">
      <c r="BP588667" s="90"/>
    </row>
    <row r="588668" spans="68:68" customFormat="1">
      <c r="BP588668" s="90"/>
    </row>
    <row r="588669" spans="68:68" customFormat="1">
      <c r="BP588669" s="90"/>
    </row>
    <row r="588670" spans="68:68" customFormat="1">
      <c r="BP588670" s="90"/>
    </row>
    <row r="588671" spans="68:68" customFormat="1">
      <c r="BP588671" s="90"/>
    </row>
    <row r="588672" spans="68:68" customFormat="1">
      <c r="BP588672" s="90"/>
    </row>
    <row r="588673" spans="68:68" customFormat="1">
      <c r="BP588673" s="90"/>
    </row>
    <row r="588674" spans="68:68" customFormat="1">
      <c r="BP588674" s="90"/>
    </row>
    <row r="588675" spans="68:68" customFormat="1">
      <c r="BP588675" s="90"/>
    </row>
    <row r="588676" spans="68:68" customFormat="1">
      <c r="BP588676" s="90"/>
    </row>
    <row r="588677" spans="68:68" customFormat="1">
      <c r="BP588677" s="90"/>
    </row>
    <row r="588678" spans="68:68" customFormat="1">
      <c r="BP588678" s="90"/>
    </row>
    <row r="588679" spans="68:68" customFormat="1">
      <c r="BP588679" s="90"/>
    </row>
    <row r="588680" spans="68:68" customFormat="1">
      <c r="BP588680" s="90"/>
    </row>
    <row r="588681" spans="68:68" customFormat="1">
      <c r="BP588681" s="90"/>
    </row>
    <row r="588682" spans="68:68" customFormat="1">
      <c r="BP588682" s="90"/>
    </row>
    <row r="588683" spans="68:68" customFormat="1">
      <c r="BP588683" s="90"/>
    </row>
    <row r="588684" spans="68:68" customFormat="1">
      <c r="BP588684" s="90"/>
    </row>
    <row r="588685" spans="68:68" customFormat="1">
      <c r="BP588685" s="90"/>
    </row>
    <row r="588686" spans="68:68" customFormat="1">
      <c r="BP588686" s="90"/>
    </row>
    <row r="588687" spans="68:68" customFormat="1">
      <c r="BP588687" s="90"/>
    </row>
    <row r="588688" spans="68:68" customFormat="1">
      <c r="BP588688" s="90"/>
    </row>
    <row r="588689" spans="68:68" customFormat="1">
      <c r="BP588689" s="90"/>
    </row>
    <row r="588690" spans="68:68" customFormat="1">
      <c r="BP588690" s="90"/>
    </row>
    <row r="588691" spans="68:68" customFormat="1">
      <c r="BP588691" s="90"/>
    </row>
    <row r="588692" spans="68:68" customFormat="1">
      <c r="BP588692" s="90"/>
    </row>
    <row r="588693" spans="68:68" customFormat="1">
      <c r="BP588693" s="90"/>
    </row>
    <row r="588694" spans="68:68" customFormat="1">
      <c r="BP588694" s="90"/>
    </row>
    <row r="588695" spans="68:68" customFormat="1">
      <c r="BP588695" s="90"/>
    </row>
    <row r="588696" spans="68:68" customFormat="1">
      <c r="BP588696" s="90"/>
    </row>
    <row r="588697" spans="68:68" customFormat="1">
      <c r="BP588697" s="90"/>
    </row>
    <row r="588698" spans="68:68" customFormat="1">
      <c r="BP588698" s="90"/>
    </row>
    <row r="588699" spans="68:68" customFormat="1">
      <c r="BP588699" s="90"/>
    </row>
    <row r="588700" spans="68:68" customFormat="1">
      <c r="BP588700" s="90"/>
    </row>
    <row r="588701" spans="68:68" customFormat="1">
      <c r="BP588701" s="90"/>
    </row>
    <row r="588702" spans="68:68" customFormat="1">
      <c r="BP588702" s="90"/>
    </row>
    <row r="588703" spans="68:68" customFormat="1">
      <c r="BP588703" s="90"/>
    </row>
    <row r="588704" spans="68:68" customFormat="1">
      <c r="BP588704" s="90"/>
    </row>
    <row r="588705" spans="68:68" customFormat="1">
      <c r="BP588705" s="90"/>
    </row>
    <row r="588706" spans="68:68" customFormat="1">
      <c r="BP588706" s="90"/>
    </row>
    <row r="588707" spans="68:68" customFormat="1">
      <c r="BP588707" s="90"/>
    </row>
    <row r="588708" spans="68:68" customFormat="1">
      <c r="BP588708" s="90"/>
    </row>
    <row r="588709" spans="68:68" customFormat="1">
      <c r="BP588709" s="90"/>
    </row>
    <row r="588710" spans="68:68" customFormat="1">
      <c r="BP588710" s="90"/>
    </row>
    <row r="588711" spans="68:68" customFormat="1">
      <c r="BP588711" s="90"/>
    </row>
    <row r="588712" spans="68:68" customFormat="1">
      <c r="BP588712" s="90"/>
    </row>
    <row r="588713" spans="68:68" customFormat="1">
      <c r="BP588713" s="90"/>
    </row>
    <row r="588714" spans="68:68" customFormat="1">
      <c r="BP588714" s="90"/>
    </row>
    <row r="588715" spans="68:68" customFormat="1">
      <c r="BP588715" s="90"/>
    </row>
    <row r="588716" spans="68:68" customFormat="1">
      <c r="BP588716" s="90"/>
    </row>
    <row r="588717" spans="68:68" customFormat="1">
      <c r="BP588717" s="90"/>
    </row>
    <row r="588718" spans="68:68" customFormat="1">
      <c r="BP588718" s="90"/>
    </row>
    <row r="588719" spans="68:68" customFormat="1">
      <c r="BP588719" s="90"/>
    </row>
    <row r="588720" spans="68:68" customFormat="1">
      <c r="BP588720" s="90"/>
    </row>
    <row r="588721" spans="68:68" customFormat="1">
      <c r="BP588721" s="90"/>
    </row>
    <row r="588722" spans="68:68" customFormat="1">
      <c r="BP588722" s="90"/>
    </row>
    <row r="588723" spans="68:68" customFormat="1">
      <c r="BP588723" s="90"/>
    </row>
    <row r="588724" spans="68:68" customFormat="1">
      <c r="BP588724" s="90"/>
    </row>
    <row r="588725" spans="68:68" customFormat="1">
      <c r="BP588725" s="90"/>
    </row>
    <row r="588726" spans="68:68" customFormat="1">
      <c r="BP588726" s="90"/>
    </row>
    <row r="588727" spans="68:68" customFormat="1">
      <c r="BP588727" s="90"/>
    </row>
    <row r="588728" spans="68:68" customFormat="1">
      <c r="BP588728" s="90"/>
    </row>
    <row r="588729" spans="68:68" customFormat="1">
      <c r="BP588729" s="90"/>
    </row>
    <row r="588730" spans="68:68" customFormat="1">
      <c r="BP588730" s="90"/>
    </row>
    <row r="588731" spans="68:68" customFormat="1">
      <c r="BP588731" s="90"/>
    </row>
    <row r="588732" spans="68:68" customFormat="1">
      <c r="BP588732" s="90"/>
    </row>
    <row r="588733" spans="68:68" customFormat="1">
      <c r="BP588733" s="90"/>
    </row>
    <row r="588734" spans="68:68" customFormat="1">
      <c r="BP588734" s="90"/>
    </row>
    <row r="588735" spans="68:68" customFormat="1">
      <c r="BP588735" s="90"/>
    </row>
    <row r="588736" spans="68:68" customFormat="1">
      <c r="BP588736" s="90"/>
    </row>
    <row r="588737" spans="68:68" customFormat="1">
      <c r="BP588737" s="90"/>
    </row>
    <row r="588738" spans="68:68" customFormat="1">
      <c r="BP588738" s="90"/>
    </row>
    <row r="588739" spans="68:68" customFormat="1">
      <c r="BP588739" s="90"/>
    </row>
    <row r="588740" spans="68:68" customFormat="1">
      <c r="BP588740" s="90"/>
    </row>
    <row r="588741" spans="68:68" customFormat="1">
      <c r="BP588741" s="90"/>
    </row>
    <row r="588742" spans="68:68" customFormat="1">
      <c r="BP588742" s="90"/>
    </row>
    <row r="588743" spans="68:68" customFormat="1">
      <c r="BP588743" s="90"/>
    </row>
    <row r="588744" spans="68:68" customFormat="1">
      <c r="BP588744" s="90"/>
    </row>
    <row r="588745" spans="68:68" customFormat="1">
      <c r="BP588745" s="90"/>
    </row>
    <row r="588746" spans="68:68" customFormat="1">
      <c r="BP588746" s="90"/>
    </row>
    <row r="588747" spans="68:68" customFormat="1">
      <c r="BP588747" s="90"/>
    </row>
    <row r="588748" spans="68:68" customFormat="1">
      <c r="BP588748" s="90"/>
    </row>
    <row r="588749" spans="68:68" customFormat="1">
      <c r="BP588749" s="90"/>
    </row>
    <row r="588750" spans="68:68" customFormat="1">
      <c r="BP588750" s="90"/>
    </row>
    <row r="588751" spans="68:68" customFormat="1">
      <c r="BP588751" s="90"/>
    </row>
    <row r="588752" spans="68:68" customFormat="1">
      <c r="BP588752" s="90"/>
    </row>
    <row r="588753" spans="68:68" customFormat="1">
      <c r="BP588753" s="90"/>
    </row>
    <row r="588754" spans="68:68" customFormat="1">
      <c r="BP588754" s="90"/>
    </row>
    <row r="588755" spans="68:68" customFormat="1">
      <c r="BP588755" s="90"/>
    </row>
    <row r="588756" spans="68:68" customFormat="1">
      <c r="BP588756" s="90"/>
    </row>
    <row r="588757" spans="68:68" customFormat="1">
      <c r="BP588757" s="90"/>
    </row>
    <row r="588758" spans="68:68" customFormat="1">
      <c r="BP588758" s="90"/>
    </row>
    <row r="588759" spans="68:68" customFormat="1">
      <c r="BP588759" s="90"/>
    </row>
    <row r="588760" spans="68:68" customFormat="1">
      <c r="BP588760" s="90"/>
    </row>
    <row r="588761" spans="68:68" customFormat="1">
      <c r="BP588761" s="90"/>
    </row>
    <row r="588762" spans="68:68" customFormat="1">
      <c r="BP588762" s="90"/>
    </row>
    <row r="588763" spans="68:68" customFormat="1">
      <c r="BP588763" s="90"/>
    </row>
    <row r="588764" spans="68:68" customFormat="1">
      <c r="BP588764" s="90"/>
    </row>
    <row r="588765" spans="68:68" customFormat="1">
      <c r="BP588765" s="90"/>
    </row>
    <row r="588766" spans="68:68" customFormat="1">
      <c r="BP588766" s="90"/>
    </row>
    <row r="588767" spans="68:68" customFormat="1">
      <c r="BP588767" s="90"/>
    </row>
    <row r="588768" spans="68:68" customFormat="1">
      <c r="BP588768" s="90"/>
    </row>
    <row r="588769" spans="68:68" customFormat="1">
      <c r="BP588769" s="90"/>
    </row>
    <row r="588770" spans="68:68" customFormat="1">
      <c r="BP588770" s="90"/>
    </row>
    <row r="588771" spans="68:68" customFormat="1">
      <c r="BP588771" s="90"/>
    </row>
    <row r="588772" spans="68:68" customFormat="1">
      <c r="BP588772" s="90"/>
    </row>
    <row r="588773" spans="68:68" customFormat="1">
      <c r="BP588773" s="90"/>
    </row>
    <row r="588774" spans="68:68" customFormat="1">
      <c r="BP588774" s="90"/>
    </row>
    <row r="588775" spans="68:68" customFormat="1">
      <c r="BP588775" s="90"/>
    </row>
    <row r="588776" spans="68:68" customFormat="1">
      <c r="BP588776" s="90"/>
    </row>
    <row r="588777" spans="68:68" customFormat="1">
      <c r="BP588777" s="90"/>
    </row>
    <row r="588778" spans="68:68" customFormat="1">
      <c r="BP588778" s="90"/>
    </row>
    <row r="588779" spans="68:68" customFormat="1">
      <c r="BP588779" s="90"/>
    </row>
    <row r="588780" spans="68:68" customFormat="1">
      <c r="BP588780" s="90"/>
    </row>
    <row r="588781" spans="68:68" customFormat="1">
      <c r="BP588781" s="90"/>
    </row>
    <row r="588782" spans="68:68" customFormat="1">
      <c r="BP588782" s="90"/>
    </row>
    <row r="588783" spans="68:68" customFormat="1">
      <c r="BP588783" s="90"/>
    </row>
    <row r="588784" spans="68:68" customFormat="1">
      <c r="BP588784" s="90"/>
    </row>
    <row r="588785" spans="68:68" customFormat="1">
      <c r="BP588785" s="90"/>
    </row>
    <row r="588786" spans="68:68" customFormat="1">
      <c r="BP588786" s="90"/>
    </row>
    <row r="588787" spans="68:68" customFormat="1">
      <c r="BP588787" s="90"/>
    </row>
    <row r="588788" spans="68:68" customFormat="1">
      <c r="BP588788" s="90"/>
    </row>
    <row r="588789" spans="68:68" customFormat="1">
      <c r="BP588789" s="90"/>
    </row>
    <row r="588790" spans="68:68" customFormat="1">
      <c r="BP588790" s="90"/>
    </row>
    <row r="588791" spans="68:68" customFormat="1">
      <c r="BP588791" s="90"/>
    </row>
    <row r="588792" spans="68:68" customFormat="1">
      <c r="BP588792" s="90"/>
    </row>
    <row r="588793" spans="68:68" customFormat="1">
      <c r="BP588793" s="90"/>
    </row>
    <row r="588794" spans="68:68" customFormat="1">
      <c r="BP588794" s="90"/>
    </row>
    <row r="588795" spans="68:68" customFormat="1">
      <c r="BP588795" s="90"/>
    </row>
    <row r="588796" spans="68:68" customFormat="1">
      <c r="BP588796" s="90"/>
    </row>
    <row r="588797" spans="68:68" customFormat="1">
      <c r="BP588797" s="90"/>
    </row>
    <row r="588798" spans="68:68" customFormat="1">
      <c r="BP588798" s="90"/>
    </row>
    <row r="588799" spans="68:68" customFormat="1">
      <c r="BP588799" s="90"/>
    </row>
    <row r="588800" spans="68:68" customFormat="1">
      <c r="BP588800" s="90"/>
    </row>
    <row r="588801" spans="68:68" customFormat="1">
      <c r="BP588801" s="90"/>
    </row>
    <row r="588802" spans="68:68" customFormat="1">
      <c r="BP588802" s="90"/>
    </row>
    <row r="588803" spans="68:68" customFormat="1">
      <c r="BP588803" s="90"/>
    </row>
    <row r="588804" spans="68:68" customFormat="1">
      <c r="BP588804" s="90"/>
    </row>
    <row r="588805" spans="68:68" customFormat="1">
      <c r="BP588805" s="90"/>
    </row>
    <row r="588806" spans="68:68" customFormat="1">
      <c r="BP588806" s="90"/>
    </row>
    <row r="588807" spans="68:68" customFormat="1">
      <c r="BP588807" s="90"/>
    </row>
    <row r="588808" spans="68:68" customFormat="1">
      <c r="BP588808" s="90"/>
    </row>
    <row r="588809" spans="68:68" customFormat="1">
      <c r="BP588809" s="90"/>
    </row>
    <row r="588810" spans="68:68" customFormat="1">
      <c r="BP588810" s="90"/>
    </row>
    <row r="588811" spans="68:68" customFormat="1">
      <c r="BP588811" s="90"/>
    </row>
    <row r="588812" spans="68:68" customFormat="1">
      <c r="BP588812" s="90"/>
    </row>
    <row r="588813" spans="68:68" customFormat="1">
      <c r="BP588813" s="90"/>
    </row>
    <row r="588814" spans="68:68" customFormat="1">
      <c r="BP588814" s="90"/>
    </row>
    <row r="588815" spans="68:68" customFormat="1">
      <c r="BP588815" s="90"/>
    </row>
    <row r="588816" spans="68:68" customFormat="1">
      <c r="BP588816" s="90"/>
    </row>
    <row r="588817" spans="68:68" customFormat="1">
      <c r="BP588817" s="90"/>
    </row>
    <row r="588818" spans="68:68" customFormat="1">
      <c r="BP588818" s="90"/>
    </row>
    <row r="588819" spans="68:68" customFormat="1">
      <c r="BP588819" s="90"/>
    </row>
    <row r="588820" spans="68:68" customFormat="1">
      <c r="BP588820" s="90"/>
    </row>
    <row r="588821" spans="68:68" customFormat="1">
      <c r="BP588821" s="90"/>
    </row>
    <row r="588822" spans="68:68" customFormat="1">
      <c r="BP588822" s="90"/>
    </row>
    <row r="588823" spans="68:68" customFormat="1">
      <c r="BP588823" s="90"/>
    </row>
    <row r="588824" spans="68:68" customFormat="1">
      <c r="BP588824" s="90"/>
    </row>
    <row r="588825" spans="68:68" customFormat="1">
      <c r="BP588825" s="90"/>
    </row>
    <row r="588826" spans="68:68" customFormat="1">
      <c r="BP588826" s="90"/>
    </row>
    <row r="588827" spans="68:68" customFormat="1">
      <c r="BP588827" s="90"/>
    </row>
    <row r="588828" spans="68:68" customFormat="1">
      <c r="BP588828" s="90"/>
    </row>
    <row r="588829" spans="68:68" customFormat="1">
      <c r="BP588829" s="90"/>
    </row>
    <row r="588830" spans="68:68" customFormat="1">
      <c r="BP588830" s="90"/>
    </row>
    <row r="588831" spans="68:68" customFormat="1">
      <c r="BP588831" s="90"/>
    </row>
    <row r="588832" spans="68:68" customFormat="1">
      <c r="BP588832" s="90"/>
    </row>
    <row r="588833" spans="68:68" customFormat="1">
      <c r="BP588833" s="90"/>
    </row>
    <row r="588834" spans="68:68" customFormat="1">
      <c r="BP588834" s="90"/>
    </row>
    <row r="588835" spans="68:68" customFormat="1">
      <c r="BP588835" s="90"/>
    </row>
    <row r="588836" spans="68:68" customFormat="1">
      <c r="BP588836" s="90"/>
    </row>
    <row r="588837" spans="68:68" customFormat="1">
      <c r="BP588837" s="90"/>
    </row>
    <row r="588838" spans="68:68" customFormat="1">
      <c r="BP588838" s="90"/>
    </row>
    <row r="588839" spans="68:68" customFormat="1">
      <c r="BP588839" s="90"/>
    </row>
    <row r="588840" spans="68:68" customFormat="1">
      <c r="BP588840" s="90"/>
    </row>
    <row r="588841" spans="68:68" customFormat="1">
      <c r="BP588841" s="90"/>
    </row>
    <row r="588842" spans="68:68" customFormat="1">
      <c r="BP588842" s="90"/>
    </row>
    <row r="588843" spans="68:68" customFormat="1">
      <c r="BP588843" s="90"/>
    </row>
    <row r="588844" spans="68:68" customFormat="1">
      <c r="BP588844" s="90"/>
    </row>
    <row r="588845" spans="68:68" customFormat="1">
      <c r="BP588845" s="90"/>
    </row>
    <row r="588846" spans="68:68" customFormat="1">
      <c r="BP588846" s="90"/>
    </row>
    <row r="588847" spans="68:68" customFormat="1">
      <c r="BP588847" s="90"/>
    </row>
    <row r="588848" spans="68:68" customFormat="1">
      <c r="BP588848" s="90"/>
    </row>
    <row r="588849" spans="68:68" customFormat="1">
      <c r="BP588849" s="90"/>
    </row>
    <row r="588850" spans="68:68" customFormat="1">
      <c r="BP588850" s="90"/>
    </row>
    <row r="588851" spans="68:68" customFormat="1">
      <c r="BP588851" s="90"/>
    </row>
    <row r="588852" spans="68:68" customFormat="1">
      <c r="BP588852" s="90"/>
    </row>
    <row r="588853" spans="68:68" customFormat="1">
      <c r="BP588853" s="90"/>
    </row>
    <row r="588854" spans="68:68" customFormat="1">
      <c r="BP588854" s="90"/>
    </row>
    <row r="588855" spans="68:68" customFormat="1">
      <c r="BP588855" s="90"/>
    </row>
    <row r="588856" spans="68:68" customFormat="1">
      <c r="BP588856" s="90"/>
    </row>
    <row r="588857" spans="68:68" customFormat="1">
      <c r="BP588857" s="90"/>
    </row>
    <row r="588858" spans="68:68" customFormat="1">
      <c r="BP588858" s="90"/>
    </row>
    <row r="588859" spans="68:68" customFormat="1">
      <c r="BP588859" s="90"/>
    </row>
    <row r="588860" spans="68:68" customFormat="1">
      <c r="BP588860" s="90"/>
    </row>
    <row r="588861" spans="68:68" customFormat="1">
      <c r="BP588861" s="90"/>
    </row>
    <row r="588862" spans="68:68" customFormat="1">
      <c r="BP588862" s="90"/>
    </row>
    <row r="588863" spans="68:68" customFormat="1">
      <c r="BP588863" s="90"/>
    </row>
    <row r="588864" spans="68:68" customFormat="1">
      <c r="BP588864" s="90"/>
    </row>
    <row r="588865" spans="68:68" customFormat="1">
      <c r="BP588865" s="90"/>
    </row>
    <row r="588866" spans="68:68" customFormat="1">
      <c r="BP588866" s="90"/>
    </row>
    <row r="588867" spans="68:68" customFormat="1">
      <c r="BP588867" s="90"/>
    </row>
    <row r="588868" spans="68:68" customFormat="1">
      <c r="BP588868" s="90"/>
    </row>
    <row r="588869" spans="68:68" customFormat="1">
      <c r="BP588869" s="90"/>
    </row>
    <row r="588870" spans="68:68" customFormat="1">
      <c r="BP588870" s="90"/>
    </row>
    <row r="588871" spans="68:68" customFormat="1">
      <c r="BP588871" s="90"/>
    </row>
    <row r="588872" spans="68:68" customFormat="1">
      <c r="BP588872" s="90"/>
    </row>
    <row r="588873" spans="68:68" customFormat="1">
      <c r="BP588873" s="90"/>
    </row>
    <row r="588874" spans="68:68" customFormat="1">
      <c r="BP588874" s="90"/>
    </row>
    <row r="588875" spans="68:68" customFormat="1">
      <c r="BP588875" s="90"/>
    </row>
    <row r="588876" spans="68:68" customFormat="1">
      <c r="BP588876" s="90"/>
    </row>
    <row r="588877" spans="68:68" customFormat="1">
      <c r="BP588877" s="90"/>
    </row>
    <row r="588878" spans="68:68" customFormat="1">
      <c r="BP588878" s="90"/>
    </row>
    <row r="588879" spans="68:68" customFormat="1">
      <c r="BP588879" s="90"/>
    </row>
    <row r="588880" spans="68:68" customFormat="1">
      <c r="BP588880" s="90"/>
    </row>
    <row r="588881" spans="68:68" customFormat="1">
      <c r="BP588881" s="90"/>
    </row>
    <row r="588882" spans="68:68" customFormat="1">
      <c r="BP588882" s="90"/>
    </row>
    <row r="588883" spans="68:68" customFormat="1">
      <c r="BP588883" s="90"/>
    </row>
    <row r="588884" spans="68:68" customFormat="1">
      <c r="BP588884" s="90"/>
    </row>
    <row r="588885" spans="68:68" customFormat="1">
      <c r="BP588885" s="90"/>
    </row>
    <row r="588886" spans="68:68" customFormat="1">
      <c r="BP588886" s="90"/>
    </row>
    <row r="588887" spans="68:68" customFormat="1">
      <c r="BP588887" s="90"/>
    </row>
    <row r="588888" spans="68:68" customFormat="1">
      <c r="BP588888" s="90"/>
    </row>
    <row r="588889" spans="68:68" customFormat="1">
      <c r="BP588889" s="90"/>
    </row>
    <row r="588890" spans="68:68" customFormat="1">
      <c r="BP588890" s="90"/>
    </row>
    <row r="588891" spans="68:68" customFormat="1">
      <c r="BP588891" s="90"/>
    </row>
    <row r="588892" spans="68:68" customFormat="1">
      <c r="BP588892" s="90"/>
    </row>
    <row r="588893" spans="68:68" customFormat="1">
      <c r="BP588893" s="90"/>
    </row>
    <row r="588894" spans="68:68" customFormat="1">
      <c r="BP588894" s="90"/>
    </row>
    <row r="588895" spans="68:68" customFormat="1">
      <c r="BP588895" s="90"/>
    </row>
    <row r="588896" spans="68:68" customFormat="1">
      <c r="BP588896" s="90"/>
    </row>
    <row r="588897" spans="68:68" customFormat="1">
      <c r="BP588897" s="90"/>
    </row>
    <row r="588898" spans="68:68" customFormat="1">
      <c r="BP588898" s="90"/>
    </row>
    <row r="588899" spans="68:68" customFormat="1">
      <c r="BP588899" s="90"/>
    </row>
    <row r="588900" spans="68:68" customFormat="1">
      <c r="BP588900" s="90"/>
    </row>
    <row r="588901" spans="68:68" customFormat="1">
      <c r="BP588901" s="90"/>
    </row>
    <row r="588902" spans="68:68" customFormat="1">
      <c r="BP588902" s="90"/>
    </row>
    <row r="588903" spans="68:68" customFormat="1">
      <c r="BP588903" s="90"/>
    </row>
    <row r="588904" spans="68:68" customFormat="1">
      <c r="BP588904" s="90"/>
    </row>
    <row r="588905" spans="68:68" customFormat="1">
      <c r="BP588905" s="90"/>
    </row>
    <row r="588906" spans="68:68" customFormat="1">
      <c r="BP588906" s="90"/>
    </row>
    <row r="588907" spans="68:68" customFormat="1">
      <c r="BP588907" s="90"/>
    </row>
    <row r="588908" spans="68:68" customFormat="1">
      <c r="BP588908" s="90"/>
    </row>
    <row r="588909" spans="68:68" customFormat="1">
      <c r="BP588909" s="90"/>
    </row>
    <row r="588910" spans="68:68" customFormat="1">
      <c r="BP588910" s="90"/>
    </row>
    <row r="588911" spans="68:68" customFormat="1">
      <c r="BP588911" s="90"/>
    </row>
    <row r="588912" spans="68:68" customFormat="1">
      <c r="BP588912" s="90"/>
    </row>
    <row r="588913" spans="68:68" customFormat="1">
      <c r="BP588913" s="90"/>
    </row>
    <row r="588914" spans="68:68" customFormat="1">
      <c r="BP588914" s="90"/>
    </row>
    <row r="588915" spans="68:68" customFormat="1">
      <c r="BP588915" s="90"/>
    </row>
    <row r="588916" spans="68:68" customFormat="1">
      <c r="BP588916" s="90"/>
    </row>
    <row r="588917" spans="68:68" customFormat="1">
      <c r="BP588917" s="90"/>
    </row>
    <row r="588918" spans="68:68" customFormat="1">
      <c r="BP588918" s="90"/>
    </row>
    <row r="588919" spans="68:68" customFormat="1">
      <c r="BP588919" s="90"/>
    </row>
    <row r="588920" spans="68:68" customFormat="1">
      <c r="BP588920" s="90"/>
    </row>
    <row r="588921" spans="68:68" customFormat="1">
      <c r="BP588921" s="90"/>
    </row>
    <row r="588922" spans="68:68" customFormat="1">
      <c r="BP588922" s="90"/>
    </row>
    <row r="588923" spans="68:68" customFormat="1">
      <c r="BP588923" s="90"/>
    </row>
    <row r="588924" spans="68:68" customFormat="1">
      <c r="BP588924" s="90"/>
    </row>
    <row r="588925" spans="68:68" customFormat="1">
      <c r="BP588925" s="90"/>
    </row>
    <row r="588926" spans="68:68" customFormat="1">
      <c r="BP588926" s="90"/>
    </row>
    <row r="588927" spans="68:68" customFormat="1">
      <c r="BP588927" s="90"/>
    </row>
    <row r="588928" spans="68:68" customFormat="1">
      <c r="BP588928" s="90"/>
    </row>
    <row r="588929" spans="68:68" customFormat="1">
      <c r="BP588929" s="90"/>
    </row>
    <row r="588930" spans="68:68" customFormat="1">
      <c r="BP588930" s="90"/>
    </row>
    <row r="588931" spans="68:68" customFormat="1">
      <c r="BP588931" s="90"/>
    </row>
    <row r="588932" spans="68:68" customFormat="1">
      <c r="BP588932" s="90"/>
    </row>
    <row r="588933" spans="68:68" customFormat="1">
      <c r="BP588933" s="90"/>
    </row>
    <row r="588934" spans="68:68" customFormat="1">
      <c r="BP588934" s="90"/>
    </row>
    <row r="588935" spans="68:68" customFormat="1">
      <c r="BP588935" s="90"/>
    </row>
    <row r="588936" spans="68:68" customFormat="1">
      <c r="BP588936" s="90"/>
    </row>
    <row r="588937" spans="68:68" customFormat="1">
      <c r="BP588937" s="90"/>
    </row>
    <row r="588938" spans="68:68" customFormat="1">
      <c r="BP588938" s="90"/>
    </row>
    <row r="588939" spans="68:68" customFormat="1">
      <c r="BP588939" s="90"/>
    </row>
    <row r="588940" spans="68:68" customFormat="1">
      <c r="BP588940" s="90"/>
    </row>
    <row r="588941" spans="68:68" customFormat="1">
      <c r="BP588941" s="90"/>
    </row>
    <row r="588942" spans="68:68" customFormat="1">
      <c r="BP588942" s="90"/>
    </row>
    <row r="588943" spans="68:68" customFormat="1">
      <c r="BP588943" s="90"/>
    </row>
    <row r="588944" spans="68:68" customFormat="1">
      <c r="BP588944" s="90"/>
    </row>
    <row r="588945" spans="68:68" customFormat="1">
      <c r="BP588945" s="90"/>
    </row>
    <row r="588946" spans="68:68" customFormat="1">
      <c r="BP588946" s="90"/>
    </row>
    <row r="588947" spans="68:68" customFormat="1">
      <c r="BP588947" s="90"/>
    </row>
    <row r="588948" spans="68:68" customFormat="1">
      <c r="BP588948" s="90"/>
    </row>
    <row r="588949" spans="68:68" customFormat="1">
      <c r="BP588949" s="90"/>
    </row>
    <row r="588950" spans="68:68" customFormat="1">
      <c r="BP588950" s="90"/>
    </row>
    <row r="588951" spans="68:68" customFormat="1">
      <c r="BP588951" s="90"/>
    </row>
    <row r="588952" spans="68:68" customFormat="1">
      <c r="BP588952" s="90"/>
    </row>
    <row r="588953" spans="68:68" customFormat="1">
      <c r="BP588953" s="90"/>
    </row>
    <row r="588954" spans="68:68" customFormat="1">
      <c r="BP588954" s="90"/>
    </row>
    <row r="588955" spans="68:68" customFormat="1">
      <c r="BP588955" s="90"/>
    </row>
    <row r="588956" spans="68:68" customFormat="1">
      <c r="BP588956" s="90"/>
    </row>
    <row r="588957" spans="68:68" customFormat="1">
      <c r="BP588957" s="90"/>
    </row>
    <row r="588958" spans="68:68" customFormat="1">
      <c r="BP588958" s="90"/>
    </row>
    <row r="588959" spans="68:68" customFormat="1">
      <c r="BP588959" s="90"/>
    </row>
    <row r="588960" spans="68:68" customFormat="1">
      <c r="BP588960" s="90"/>
    </row>
    <row r="588961" spans="68:68" customFormat="1">
      <c r="BP588961" s="90"/>
    </row>
    <row r="588962" spans="68:68" customFormat="1">
      <c r="BP588962" s="90"/>
    </row>
    <row r="588963" spans="68:68" customFormat="1">
      <c r="BP588963" s="90"/>
    </row>
    <row r="588964" spans="68:68" customFormat="1">
      <c r="BP588964" s="90"/>
    </row>
    <row r="588965" spans="68:68" customFormat="1">
      <c r="BP588965" s="90"/>
    </row>
    <row r="588966" spans="68:68" customFormat="1">
      <c r="BP588966" s="90"/>
    </row>
    <row r="588967" spans="68:68" customFormat="1">
      <c r="BP588967" s="90"/>
    </row>
    <row r="588968" spans="68:68" customFormat="1">
      <c r="BP588968" s="90"/>
    </row>
    <row r="588969" spans="68:68" customFormat="1">
      <c r="BP588969" s="90"/>
    </row>
    <row r="588970" spans="68:68" customFormat="1">
      <c r="BP588970" s="90"/>
    </row>
    <row r="588971" spans="68:68" customFormat="1">
      <c r="BP588971" s="90"/>
    </row>
    <row r="588972" spans="68:68" customFormat="1">
      <c r="BP588972" s="90"/>
    </row>
    <row r="588973" spans="68:68" customFormat="1">
      <c r="BP588973" s="90"/>
    </row>
    <row r="588974" spans="68:68" customFormat="1">
      <c r="BP588974" s="90"/>
    </row>
    <row r="588975" spans="68:68" customFormat="1">
      <c r="BP588975" s="90"/>
    </row>
    <row r="588976" spans="68:68" customFormat="1">
      <c r="BP588976" s="90"/>
    </row>
    <row r="588977" spans="68:68" customFormat="1">
      <c r="BP588977" s="90"/>
    </row>
    <row r="588978" spans="68:68" customFormat="1">
      <c r="BP588978" s="90"/>
    </row>
    <row r="588979" spans="68:68" customFormat="1">
      <c r="BP588979" s="90"/>
    </row>
    <row r="588980" spans="68:68" customFormat="1">
      <c r="BP588980" s="90"/>
    </row>
    <row r="588981" spans="68:68" customFormat="1">
      <c r="BP588981" s="90"/>
    </row>
    <row r="588982" spans="68:68" customFormat="1">
      <c r="BP588982" s="90"/>
    </row>
    <row r="588983" spans="68:68" customFormat="1">
      <c r="BP588983" s="90"/>
    </row>
    <row r="588984" spans="68:68" customFormat="1">
      <c r="BP588984" s="90"/>
    </row>
    <row r="588985" spans="68:68" customFormat="1">
      <c r="BP588985" s="90"/>
    </row>
    <row r="588986" spans="68:68" customFormat="1">
      <c r="BP588986" s="90"/>
    </row>
    <row r="588987" spans="68:68" customFormat="1">
      <c r="BP588987" s="90"/>
    </row>
    <row r="588988" spans="68:68" customFormat="1">
      <c r="BP588988" s="90"/>
    </row>
    <row r="588989" spans="68:68" customFormat="1">
      <c r="BP588989" s="90"/>
    </row>
    <row r="588990" spans="68:68" customFormat="1">
      <c r="BP588990" s="90"/>
    </row>
    <row r="588991" spans="68:68" customFormat="1">
      <c r="BP588991" s="90"/>
    </row>
    <row r="588992" spans="68:68" customFormat="1">
      <c r="BP588992" s="90"/>
    </row>
    <row r="588993" spans="68:68" customFormat="1">
      <c r="BP588993" s="90"/>
    </row>
    <row r="588994" spans="68:68" customFormat="1">
      <c r="BP588994" s="90"/>
    </row>
    <row r="588995" spans="68:68" customFormat="1">
      <c r="BP588995" s="90"/>
    </row>
    <row r="588996" spans="68:68" customFormat="1">
      <c r="BP588996" s="90"/>
    </row>
    <row r="588997" spans="68:68" customFormat="1">
      <c r="BP588997" s="90"/>
    </row>
    <row r="588998" spans="68:68" customFormat="1">
      <c r="BP588998" s="90"/>
    </row>
    <row r="588999" spans="68:68" customFormat="1">
      <c r="BP588999" s="90"/>
    </row>
    <row r="589000" spans="68:68" customFormat="1">
      <c r="BP589000" s="90"/>
    </row>
    <row r="589001" spans="68:68" customFormat="1">
      <c r="BP589001" s="90"/>
    </row>
    <row r="589002" spans="68:68" customFormat="1">
      <c r="BP589002" s="90"/>
    </row>
    <row r="589003" spans="68:68" customFormat="1">
      <c r="BP589003" s="90"/>
    </row>
    <row r="589004" spans="68:68" customFormat="1">
      <c r="BP589004" s="90"/>
    </row>
    <row r="589005" spans="68:68" customFormat="1">
      <c r="BP589005" s="90"/>
    </row>
    <row r="589006" spans="68:68" customFormat="1">
      <c r="BP589006" s="90"/>
    </row>
    <row r="589007" spans="68:68" customFormat="1">
      <c r="BP589007" s="90"/>
    </row>
    <row r="589008" spans="68:68" customFormat="1">
      <c r="BP589008" s="90"/>
    </row>
    <row r="589009" spans="68:68" customFormat="1">
      <c r="BP589009" s="90"/>
    </row>
    <row r="589010" spans="68:68" customFormat="1">
      <c r="BP589010" s="90"/>
    </row>
    <row r="589011" spans="68:68" customFormat="1">
      <c r="BP589011" s="90"/>
    </row>
    <row r="589012" spans="68:68" customFormat="1">
      <c r="BP589012" s="90"/>
    </row>
    <row r="589013" spans="68:68" customFormat="1">
      <c r="BP589013" s="90"/>
    </row>
    <row r="589014" spans="68:68" customFormat="1">
      <c r="BP589014" s="90"/>
    </row>
    <row r="589015" spans="68:68" customFormat="1">
      <c r="BP589015" s="90"/>
    </row>
    <row r="589016" spans="68:68" customFormat="1">
      <c r="BP589016" s="90"/>
    </row>
    <row r="589017" spans="68:68" customFormat="1">
      <c r="BP589017" s="90"/>
    </row>
    <row r="589018" spans="68:68" customFormat="1">
      <c r="BP589018" s="90"/>
    </row>
    <row r="589019" spans="68:68" customFormat="1">
      <c r="BP589019" s="90"/>
    </row>
    <row r="589020" spans="68:68" customFormat="1">
      <c r="BP589020" s="90"/>
    </row>
    <row r="589021" spans="68:68" customFormat="1">
      <c r="BP589021" s="90"/>
    </row>
    <row r="589022" spans="68:68" customFormat="1">
      <c r="BP589022" s="90"/>
    </row>
    <row r="589023" spans="68:68" customFormat="1">
      <c r="BP589023" s="90"/>
    </row>
    <row r="589024" spans="68:68" customFormat="1">
      <c r="BP589024" s="90"/>
    </row>
    <row r="589025" spans="68:68" customFormat="1">
      <c r="BP589025" s="90"/>
    </row>
    <row r="589026" spans="68:68" customFormat="1">
      <c r="BP589026" s="90"/>
    </row>
    <row r="589027" spans="68:68" customFormat="1">
      <c r="BP589027" s="90"/>
    </row>
    <row r="589028" spans="68:68" customFormat="1">
      <c r="BP589028" s="90"/>
    </row>
    <row r="589029" spans="68:68" customFormat="1">
      <c r="BP589029" s="90"/>
    </row>
    <row r="589030" spans="68:68" customFormat="1">
      <c r="BP589030" s="90"/>
    </row>
    <row r="589031" spans="68:68" customFormat="1">
      <c r="BP589031" s="90"/>
    </row>
    <row r="589032" spans="68:68" customFormat="1">
      <c r="BP589032" s="90"/>
    </row>
    <row r="589033" spans="68:68" customFormat="1">
      <c r="BP589033" s="90"/>
    </row>
    <row r="589034" spans="68:68" customFormat="1">
      <c r="BP589034" s="90"/>
    </row>
    <row r="589035" spans="68:68" customFormat="1">
      <c r="BP589035" s="90"/>
    </row>
    <row r="589036" spans="68:68" customFormat="1">
      <c r="BP589036" s="90"/>
    </row>
    <row r="589037" spans="68:68" customFormat="1">
      <c r="BP589037" s="90"/>
    </row>
    <row r="589038" spans="68:68" customFormat="1">
      <c r="BP589038" s="90"/>
    </row>
    <row r="589039" spans="68:68" customFormat="1">
      <c r="BP589039" s="90"/>
    </row>
    <row r="589040" spans="68:68" customFormat="1">
      <c r="BP589040" s="90"/>
    </row>
    <row r="589041" spans="68:68" customFormat="1">
      <c r="BP589041" s="90"/>
    </row>
    <row r="589042" spans="68:68" customFormat="1">
      <c r="BP589042" s="90"/>
    </row>
    <row r="589043" spans="68:68" customFormat="1">
      <c r="BP589043" s="90"/>
    </row>
    <row r="589044" spans="68:68" customFormat="1">
      <c r="BP589044" s="90"/>
    </row>
    <row r="589045" spans="68:68" customFormat="1">
      <c r="BP589045" s="90"/>
    </row>
    <row r="589046" spans="68:68" customFormat="1">
      <c r="BP589046" s="90"/>
    </row>
    <row r="589047" spans="68:68" customFormat="1">
      <c r="BP589047" s="90"/>
    </row>
    <row r="589048" spans="68:68" customFormat="1">
      <c r="BP589048" s="90"/>
    </row>
    <row r="589049" spans="68:68" customFormat="1">
      <c r="BP589049" s="90"/>
    </row>
    <row r="589050" spans="68:68" customFormat="1">
      <c r="BP589050" s="90"/>
    </row>
    <row r="589051" spans="68:68" customFormat="1">
      <c r="BP589051" s="90"/>
    </row>
    <row r="589052" spans="68:68" customFormat="1">
      <c r="BP589052" s="90"/>
    </row>
    <row r="589053" spans="68:68" customFormat="1">
      <c r="BP589053" s="90"/>
    </row>
    <row r="589054" spans="68:68" customFormat="1">
      <c r="BP589054" s="90"/>
    </row>
    <row r="589055" spans="68:68" customFormat="1">
      <c r="BP589055" s="90"/>
    </row>
    <row r="589056" spans="68:68" customFormat="1">
      <c r="BP589056" s="90"/>
    </row>
    <row r="589057" spans="68:68" customFormat="1">
      <c r="BP589057" s="90"/>
    </row>
    <row r="589058" spans="68:68" customFormat="1">
      <c r="BP589058" s="90"/>
    </row>
    <row r="589059" spans="68:68" customFormat="1">
      <c r="BP589059" s="90"/>
    </row>
    <row r="589060" spans="68:68" customFormat="1">
      <c r="BP589060" s="90"/>
    </row>
    <row r="589061" spans="68:68" customFormat="1">
      <c r="BP589061" s="90"/>
    </row>
    <row r="589062" spans="68:68" customFormat="1">
      <c r="BP589062" s="90"/>
    </row>
    <row r="589063" spans="68:68" customFormat="1">
      <c r="BP589063" s="90"/>
    </row>
    <row r="589064" spans="68:68" customFormat="1">
      <c r="BP589064" s="90"/>
    </row>
    <row r="589065" spans="68:68" customFormat="1">
      <c r="BP589065" s="90"/>
    </row>
    <row r="589066" spans="68:68" customFormat="1">
      <c r="BP589066" s="90"/>
    </row>
    <row r="589067" spans="68:68" customFormat="1">
      <c r="BP589067" s="90"/>
    </row>
    <row r="589068" spans="68:68" customFormat="1">
      <c r="BP589068" s="90"/>
    </row>
    <row r="589069" spans="68:68" customFormat="1">
      <c r="BP589069" s="90"/>
    </row>
    <row r="589070" spans="68:68" customFormat="1">
      <c r="BP589070" s="90"/>
    </row>
    <row r="589071" spans="68:68" customFormat="1">
      <c r="BP589071" s="90"/>
    </row>
    <row r="589072" spans="68:68" customFormat="1">
      <c r="BP589072" s="90"/>
    </row>
    <row r="589073" spans="68:68" customFormat="1">
      <c r="BP589073" s="90"/>
    </row>
    <row r="589074" spans="68:68" customFormat="1">
      <c r="BP589074" s="90"/>
    </row>
    <row r="589075" spans="68:68" customFormat="1">
      <c r="BP589075" s="90"/>
    </row>
    <row r="589076" spans="68:68" customFormat="1">
      <c r="BP589076" s="90"/>
    </row>
    <row r="589077" spans="68:68" customFormat="1">
      <c r="BP589077" s="90"/>
    </row>
    <row r="589078" spans="68:68" customFormat="1">
      <c r="BP589078" s="90"/>
    </row>
    <row r="589079" spans="68:68" customFormat="1">
      <c r="BP589079" s="90"/>
    </row>
    <row r="589080" spans="68:68" customFormat="1">
      <c r="BP589080" s="90"/>
    </row>
    <row r="589081" spans="68:68" customFormat="1">
      <c r="BP589081" s="90"/>
    </row>
    <row r="589082" spans="68:68" customFormat="1">
      <c r="BP589082" s="90"/>
    </row>
    <row r="589083" spans="68:68" customFormat="1">
      <c r="BP589083" s="90"/>
    </row>
    <row r="589084" spans="68:68" customFormat="1">
      <c r="BP589084" s="90"/>
    </row>
    <row r="589085" spans="68:68" customFormat="1">
      <c r="BP589085" s="90"/>
    </row>
    <row r="589086" spans="68:68" customFormat="1">
      <c r="BP589086" s="90"/>
    </row>
    <row r="589087" spans="68:68" customFormat="1">
      <c r="BP589087" s="90"/>
    </row>
    <row r="589088" spans="68:68" customFormat="1">
      <c r="BP589088" s="90"/>
    </row>
    <row r="589089" spans="68:68" customFormat="1">
      <c r="BP589089" s="90"/>
    </row>
    <row r="589090" spans="68:68" customFormat="1">
      <c r="BP589090" s="90"/>
    </row>
    <row r="589091" spans="68:68" customFormat="1">
      <c r="BP589091" s="90"/>
    </row>
    <row r="589092" spans="68:68" customFormat="1">
      <c r="BP589092" s="90"/>
    </row>
    <row r="589093" spans="68:68" customFormat="1">
      <c r="BP589093" s="90"/>
    </row>
    <row r="589094" spans="68:68" customFormat="1">
      <c r="BP589094" s="90"/>
    </row>
    <row r="589095" spans="68:68" customFormat="1">
      <c r="BP589095" s="90"/>
    </row>
    <row r="589096" spans="68:68" customFormat="1">
      <c r="BP589096" s="90"/>
    </row>
    <row r="589097" spans="68:68" customFormat="1">
      <c r="BP589097" s="90"/>
    </row>
    <row r="589098" spans="68:68" customFormat="1">
      <c r="BP589098" s="90"/>
    </row>
    <row r="589099" spans="68:68" customFormat="1">
      <c r="BP589099" s="90"/>
    </row>
    <row r="589100" spans="68:68" customFormat="1">
      <c r="BP589100" s="90"/>
    </row>
    <row r="589101" spans="68:68" customFormat="1">
      <c r="BP589101" s="90"/>
    </row>
    <row r="589102" spans="68:68" customFormat="1">
      <c r="BP589102" s="90"/>
    </row>
    <row r="589103" spans="68:68" customFormat="1">
      <c r="BP589103" s="90"/>
    </row>
    <row r="589104" spans="68:68" customFormat="1">
      <c r="BP589104" s="90"/>
    </row>
    <row r="589105" spans="68:68" customFormat="1">
      <c r="BP589105" s="90"/>
    </row>
    <row r="589106" spans="68:68" customFormat="1">
      <c r="BP589106" s="90"/>
    </row>
    <row r="589107" spans="68:68" customFormat="1">
      <c r="BP589107" s="90"/>
    </row>
    <row r="589108" spans="68:68" customFormat="1">
      <c r="BP589108" s="90"/>
    </row>
    <row r="589109" spans="68:68" customFormat="1">
      <c r="BP589109" s="90"/>
    </row>
    <row r="589110" spans="68:68" customFormat="1">
      <c r="BP589110" s="90"/>
    </row>
    <row r="589111" spans="68:68" customFormat="1">
      <c r="BP589111" s="90"/>
    </row>
    <row r="589112" spans="68:68" customFormat="1">
      <c r="BP589112" s="90"/>
    </row>
    <row r="589113" spans="68:68" customFormat="1">
      <c r="BP589113" s="90"/>
    </row>
    <row r="589114" spans="68:68" customFormat="1">
      <c r="BP589114" s="90"/>
    </row>
    <row r="589115" spans="68:68" customFormat="1">
      <c r="BP589115" s="90"/>
    </row>
    <row r="589116" spans="68:68" customFormat="1">
      <c r="BP589116" s="90"/>
    </row>
    <row r="589117" spans="68:68" customFormat="1">
      <c r="BP589117" s="90"/>
    </row>
    <row r="589118" spans="68:68" customFormat="1">
      <c r="BP589118" s="90"/>
    </row>
    <row r="589119" spans="68:68" customFormat="1">
      <c r="BP589119" s="90"/>
    </row>
    <row r="589120" spans="68:68" customFormat="1">
      <c r="BP589120" s="90"/>
    </row>
    <row r="589121" spans="68:68" customFormat="1">
      <c r="BP589121" s="90"/>
    </row>
    <row r="589122" spans="68:68" customFormat="1">
      <c r="BP589122" s="90"/>
    </row>
    <row r="589123" spans="68:68" customFormat="1">
      <c r="BP589123" s="90"/>
    </row>
    <row r="589124" spans="68:68" customFormat="1">
      <c r="BP589124" s="90"/>
    </row>
    <row r="589125" spans="68:68" customFormat="1">
      <c r="BP589125" s="90"/>
    </row>
    <row r="589126" spans="68:68" customFormat="1">
      <c r="BP589126" s="90"/>
    </row>
    <row r="589127" spans="68:68" customFormat="1">
      <c r="BP589127" s="90"/>
    </row>
    <row r="589128" spans="68:68" customFormat="1">
      <c r="BP589128" s="90"/>
    </row>
    <row r="589129" spans="68:68" customFormat="1">
      <c r="BP589129" s="90"/>
    </row>
    <row r="589130" spans="68:68" customFormat="1">
      <c r="BP589130" s="90"/>
    </row>
    <row r="589131" spans="68:68" customFormat="1">
      <c r="BP589131" s="90"/>
    </row>
    <row r="589132" spans="68:68" customFormat="1">
      <c r="BP589132" s="90"/>
    </row>
    <row r="589133" spans="68:68" customFormat="1">
      <c r="BP589133" s="90"/>
    </row>
    <row r="589134" spans="68:68" customFormat="1">
      <c r="BP589134" s="90"/>
    </row>
    <row r="589135" spans="68:68" customFormat="1">
      <c r="BP589135" s="90"/>
    </row>
    <row r="589136" spans="68:68" customFormat="1">
      <c r="BP589136" s="90"/>
    </row>
    <row r="589137" spans="68:68" customFormat="1">
      <c r="BP589137" s="90"/>
    </row>
    <row r="589138" spans="68:68" customFormat="1">
      <c r="BP589138" s="90"/>
    </row>
    <row r="589139" spans="68:68" customFormat="1">
      <c r="BP589139" s="90"/>
    </row>
    <row r="589140" spans="68:68" customFormat="1">
      <c r="BP589140" s="90"/>
    </row>
    <row r="589141" spans="68:68" customFormat="1">
      <c r="BP589141" s="90"/>
    </row>
    <row r="589142" spans="68:68" customFormat="1">
      <c r="BP589142" s="90"/>
    </row>
    <row r="589143" spans="68:68" customFormat="1">
      <c r="BP589143" s="90"/>
    </row>
    <row r="589144" spans="68:68" customFormat="1">
      <c r="BP589144" s="90"/>
    </row>
    <row r="589145" spans="68:68" customFormat="1">
      <c r="BP589145" s="90"/>
    </row>
    <row r="589146" spans="68:68" customFormat="1">
      <c r="BP589146" s="90"/>
    </row>
    <row r="589147" spans="68:68" customFormat="1">
      <c r="BP589147" s="90"/>
    </row>
    <row r="589148" spans="68:68" customFormat="1">
      <c r="BP589148" s="90"/>
    </row>
    <row r="589149" spans="68:68" customFormat="1">
      <c r="BP589149" s="90"/>
    </row>
    <row r="589150" spans="68:68" customFormat="1">
      <c r="BP589150" s="90"/>
    </row>
    <row r="589151" spans="68:68" customFormat="1">
      <c r="BP589151" s="90"/>
    </row>
    <row r="589152" spans="68:68" customFormat="1">
      <c r="BP589152" s="90"/>
    </row>
    <row r="589153" spans="68:68" customFormat="1">
      <c r="BP589153" s="90"/>
    </row>
    <row r="589154" spans="68:68" customFormat="1">
      <c r="BP589154" s="90"/>
    </row>
    <row r="589155" spans="68:68" customFormat="1">
      <c r="BP589155" s="90"/>
    </row>
    <row r="589156" spans="68:68" customFormat="1">
      <c r="BP589156" s="90"/>
    </row>
    <row r="589157" spans="68:68" customFormat="1">
      <c r="BP589157" s="90"/>
    </row>
    <row r="589158" spans="68:68" customFormat="1">
      <c r="BP589158" s="90"/>
    </row>
    <row r="589159" spans="68:68" customFormat="1">
      <c r="BP589159" s="90"/>
    </row>
    <row r="589160" spans="68:68" customFormat="1">
      <c r="BP589160" s="90"/>
    </row>
    <row r="589161" spans="68:68" customFormat="1">
      <c r="BP589161" s="90"/>
    </row>
    <row r="589162" spans="68:68" customFormat="1">
      <c r="BP589162" s="90"/>
    </row>
    <row r="589163" spans="68:68" customFormat="1">
      <c r="BP589163" s="90"/>
    </row>
    <row r="589164" spans="68:68" customFormat="1">
      <c r="BP589164" s="90"/>
    </row>
    <row r="589165" spans="68:68" customFormat="1">
      <c r="BP589165" s="90"/>
    </row>
    <row r="589166" spans="68:68" customFormat="1">
      <c r="BP589166" s="90"/>
    </row>
    <row r="589167" spans="68:68" customFormat="1">
      <c r="BP589167" s="90"/>
    </row>
    <row r="589168" spans="68:68" customFormat="1">
      <c r="BP589168" s="90"/>
    </row>
    <row r="589169" spans="68:68" customFormat="1">
      <c r="BP589169" s="90"/>
    </row>
    <row r="589170" spans="68:68" customFormat="1">
      <c r="BP589170" s="90"/>
    </row>
    <row r="589171" spans="68:68" customFormat="1">
      <c r="BP589171" s="90"/>
    </row>
    <row r="589172" spans="68:68" customFormat="1">
      <c r="BP589172" s="90"/>
    </row>
    <row r="589173" spans="68:68" customFormat="1">
      <c r="BP589173" s="90"/>
    </row>
    <row r="589174" spans="68:68" customFormat="1">
      <c r="BP589174" s="90"/>
    </row>
    <row r="589175" spans="68:68" customFormat="1">
      <c r="BP589175" s="90"/>
    </row>
    <row r="589176" spans="68:68" customFormat="1">
      <c r="BP589176" s="90"/>
    </row>
    <row r="589177" spans="68:68" customFormat="1">
      <c r="BP589177" s="90"/>
    </row>
    <row r="589178" spans="68:68" customFormat="1">
      <c r="BP589178" s="90"/>
    </row>
    <row r="589179" spans="68:68" customFormat="1">
      <c r="BP589179" s="90"/>
    </row>
    <row r="589180" spans="68:68" customFormat="1">
      <c r="BP589180" s="90"/>
    </row>
    <row r="589181" spans="68:68" customFormat="1">
      <c r="BP589181" s="90"/>
    </row>
    <row r="589182" spans="68:68" customFormat="1">
      <c r="BP589182" s="90"/>
    </row>
    <row r="589183" spans="68:68" customFormat="1">
      <c r="BP589183" s="90"/>
    </row>
    <row r="589184" spans="68:68" customFormat="1">
      <c r="BP589184" s="90"/>
    </row>
    <row r="589185" spans="68:68" customFormat="1">
      <c r="BP589185" s="90"/>
    </row>
    <row r="589186" spans="68:68" customFormat="1">
      <c r="BP589186" s="90"/>
    </row>
    <row r="589187" spans="68:68" customFormat="1">
      <c r="BP589187" s="90"/>
    </row>
    <row r="589188" spans="68:68" customFormat="1">
      <c r="BP589188" s="90"/>
    </row>
    <row r="589189" spans="68:68" customFormat="1">
      <c r="BP589189" s="90"/>
    </row>
    <row r="589190" spans="68:68" customFormat="1">
      <c r="BP589190" s="90"/>
    </row>
    <row r="589191" spans="68:68" customFormat="1">
      <c r="BP589191" s="90"/>
    </row>
    <row r="589192" spans="68:68" customFormat="1">
      <c r="BP589192" s="90"/>
    </row>
    <row r="589193" spans="68:68" customFormat="1">
      <c r="BP589193" s="90"/>
    </row>
    <row r="589194" spans="68:68" customFormat="1">
      <c r="BP589194" s="90"/>
    </row>
    <row r="589195" spans="68:68" customFormat="1">
      <c r="BP589195" s="90"/>
    </row>
    <row r="589196" spans="68:68" customFormat="1">
      <c r="BP589196" s="90"/>
    </row>
    <row r="589197" spans="68:68" customFormat="1">
      <c r="BP589197" s="90"/>
    </row>
    <row r="589198" spans="68:68" customFormat="1">
      <c r="BP589198" s="90"/>
    </row>
    <row r="589199" spans="68:68" customFormat="1">
      <c r="BP589199" s="90"/>
    </row>
    <row r="589200" spans="68:68" customFormat="1">
      <c r="BP589200" s="90"/>
    </row>
    <row r="589201" spans="68:68" customFormat="1">
      <c r="BP589201" s="90"/>
    </row>
    <row r="589202" spans="68:68" customFormat="1">
      <c r="BP589202" s="90"/>
    </row>
    <row r="589203" spans="68:68" customFormat="1">
      <c r="BP589203" s="90"/>
    </row>
    <row r="589204" spans="68:68" customFormat="1">
      <c r="BP589204" s="90"/>
    </row>
    <row r="589205" spans="68:68" customFormat="1">
      <c r="BP589205" s="90"/>
    </row>
    <row r="589206" spans="68:68" customFormat="1">
      <c r="BP589206" s="90"/>
    </row>
    <row r="589207" spans="68:68" customFormat="1">
      <c r="BP589207" s="90"/>
    </row>
    <row r="589208" spans="68:68" customFormat="1">
      <c r="BP589208" s="90"/>
    </row>
    <row r="589209" spans="68:68" customFormat="1">
      <c r="BP589209" s="90"/>
    </row>
    <row r="589210" spans="68:68" customFormat="1">
      <c r="BP589210" s="90"/>
    </row>
    <row r="589211" spans="68:68" customFormat="1">
      <c r="BP589211" s="90"/>
    </row>
    <row r="589212" spans="68:68" customFormat="1">
      <c r="BP589212" s="90"/>
    </row>
    <row r="589213" spans="68:68" customFormat="1">
      <c r="BP589213" s="90"/>
    </row>
    <row r="589214" spans="68:68" customFormat="1">
      <c r="BP589214" s="90"/>
    </row>
    <row r="589215" spans="68:68" customFormat="1">
      <c r="BP589215" s="90"/>
    </row>
    <row r="589216" spans="68:68" customFormat="1">
      <c r="BP589216" s="90"/>
    </row>
    <row r="589217" spans="68:68" customFormat="1">
      <c r="BP589217" s="90"/>
    </row>
    <row r="589218" spans="68:68" customFormat="1">
      <c r="BP589218" s="90"/>
    </row>
    <row r="589219" spans="68:68" customFormat="1">
      <c r="BP589219" s="90"/>
    </row>
    <row r="589220" spans="68:68" customFormat="1">
      <c r="BP589220" s="90"/>
    </row>
    <row r="589221" spans="68:68" customFormat="1">
      <c r="BP589221" s="90"/>
    </row>
    <row r="589222" spans="68:68" customFormat="1">
      <c r="BP589222" s="90"/>
    </row>
    <row r="589223" spans="68:68" customFormat="1">
      <c r="BP589223" s="90"/>
    </row>
    <row r="589224" spans="68:68" customFormat="1">
      <c r="BP589224" s="90"/>
    </row>
    <row r="589225" spans="68:68" customFormat="1">
      <c r="BP589225" s="90"/>
    </row>
    <row r="589226" spans="68:68" customFormat="1">
      <c r="BP589226" s="90"/>
    </row>
    <row r="589227" spans="68:68" customFormat="1">
      <c r="BP589227" s="90"/>
    </row>
    <row r="589228" spans="68:68" customFormat="1">
      <c r="BP589228" s="90"/>
    </row>
    <row r="589229" spans="68:68" customFormat="1">
      <c r="BP589229" s="90"/>
    </row>
    <row r="589230" spans="68:68" customFormat="1">
      <c r="BP589230" s="90"/>
    </row>
    <row r="589231" spans="68:68" customFormat="1">
      <c r="BP589231" s="90"/>
    </row>
    <row r="589232" spans="68:68" customFormat="1">
      <c r="BP589232" s="90"/>
    </row>
    <row r="589233" spans="68:68" customFormat="1">
      <c r="BP589233" s="90"/>
    </row>
    <row r="589234" spans="68:68" customFormat="1">
      <c r="BP589234" s="90"/>
    </row>
    <row r="589235" spans="68:68" customFormat="1">
      <c r="BP589235" s="90"/>
    </row>
    <row r="589236" spans="68:68" customFormat="1">
      <c r="BP589236" s="90"/>
    </row>
    <row r="589237" spans="68:68" customFormat="1">
      <c r="BP589237" s="90"/>
    </row>
    <row r="589238" spans="68:68" customFormat="1">
      <c r="BP589238" s="90"/>
    </row>
    <row r="589239" spans="68:68" customFormat="1">
      <c r="BP589239" s="90"/>
    </row>
    <row r="589240" spans="68:68" customFormat="1">
      <c r="BP589240" s="90"/>
    </row>
    <row r="589241" spans="68:68" customFormat="1">
      <c r="BP589241" s="90"/>
    </row>
    <row r="589242" spans="68:68" customFormat="1">
      <c r="BP589242" s="90"/>
    </row>
    <row r="589243" spans="68:68" customFormat="1">
      <c r="BP589243" s="90"/>
    </row>
    <row r="589244" spans="68:68" customFormat="1">
      <c r="BP589244" s="90"/>
    </row>
    <row r="589245" spans="68:68" customFormat="1">
      <c r="BP589245" s="90"/>
    </row>
    <row r="589246" spans="68:68" customFormat="1">
      <c r="BP589246" s="90"/>
    </row>
    <row r="589247" spans="68:68" customFormat="1">
      <c r="BP589247" s="90"/>
    </row>
    <row r="589248" spans="68:68" customFormat="1">
      <c r="BP589248" s="90"/>
    </row>
    <row r="589249" spans="68:68" customFormat="1">
      <c r="BP589249" s="90"/>
    </row>
    <row r="589250" spans="68:68" customFormat="1">
      <c r="BP589250" s="90"/>
    </row>
    <row r="589251" spans="68:68" customFormat="1">
      <c r="BP589251" s="90"/>
    </row>
    <row r="589252" spans="68:68" customFormat="1">
      <c r="BP589252" s="90"/>
    </row>
    <row r="589253" spans="68:68" customFormat="1">
      <c r="BP589253" s="90"/>
    </row>
    <row r="589254" spans="68:68" customFormat="1">
      <c r="BP589254" s="90"/>
    </row>
    <row r="589255" spans="68:68" customFormat="1">
      <c r="BP589255" s="90"/>
    </row>
    <row r="589256" spans="68:68" customFormat="1">
      <c r="BP589256" s="90"/>
    </row>
    <row r="589257" spans="68:68" customFormat="1">
      <c r="BP589257" s="90"/>
    </row>
    <row r="589258" spans="68:68" customFormat="1">
      <c r="BP589258" s="90"/>
    </row>
    <row r="589259" spans="68:68" customFormat="1">
      <c r="BP589259" s="90"/>
    </row>
    <row r="589260" spans="68:68" customFormat="1">
      <c r="BP589260" s="90"/>
    </row>
    <row r="589261" spans="68:68" customFormat="1">
      <c r="BP589261" s="90"/>
    </row>
    <row r="589262" spans="68:68" customFormat="1">
      <c r="BP589262" s="90"/>
    </row>
    <row r="589263" spans="68:68" customFormat="1">
      <c r="BP589263" s="90"/>
    </row>
    <row r="589264" spans="68:68" customFormat="1">
      <c r="BP589264" s="90"/>
    </row>
    <row r="589265" spans="68:68" customFormat="1">
      <c r="BP589265" s="90"/>
    </row>
    <row r="589266" spans="68:68" customFormat="1">
      <c r="BP589266" s="90"/>
    </row>
    <row r="589267" spans="68:68" customFormat="1">
      <c r="BP589267" s="90"/>
    </row>
    <row r="589268" spans="68:68" customFormat="1">
      <c r="BP589268" s="90"/>
    </row>
    <row r="589269" spans="68:68" customFormat="1">
      <c r="BP589269" s="90"/>
    </row>
    <row r="589270" spans="68:68" customFormat="1">
      <c r="BP589270" s="90"/>
    </row>
    <row r="589271" spans="68:68" customFormat="1">
      <c r="BP589271" s="90"/>
    </row>
    <row r="589272" spans="68:68" customFormat="1">
      <c r="BP589272" s="90"/>
    </row>
    <row r="589273" spans="68:68" customFormat="1">
      <c r="BP589273" s="90"/>
    </row>
    <row r="589274" spans="68:68" customFormat="1">
      <c r="BP589274" s="90"/>
    </row>
    <row r="589275" spans="68:68" customFormat="1">
      <c r="BP589275" s="90"/>
    </row>
    <row r="589276" spans="68:68" customFormat="1">
      <c r="BP589276" s="90"/>
    </row>
    <row r="589277" spans="68:68" customFormat="1">
      <c r="BP589277" s="90"/>
    </row>
    <row r="589278" spans="68:68" customFormat="1">
      <c r="BP589278" s="90"/>
    </row>
    <row r="589279" spans="68:68" customFormat="1">
      <c r="BP589279" s="90"/>
    </row>
    <row r="589280" spans="68:68" customFormat="1">
      <c r="BP589280" s="90"/>
    </row>
    <row r="589281" spans="68:68" customFormat="1">
      <c r="BP589281" s="90"/>
    </row>
    <row r="589282" spans="68:68" customFormat="1">
      <c r="BP589282" s="90"/>
    </row>
    <row r="589283" spans="68:68" customFormat="1">
      <c r="BP589283" s="90"/>
    </row>
    <row r="589284" spans="68:68" customFormat="1">
      <c r="BP589284" s="90"/>
    </row>
    <row r="589285" spans="68:68" customFormat="1">
      <c r="BP589285" s="90"/>
    </row>
    <row r="589286" spans="68:68" customFormat="1">
      <c r="BP589286" s="90"/>
    </row>
    <row r="589287" spans="68:68" customFormat="1">
      <c r="BP589287" s="90"/>
    </row>
    <row r="589288" spans="68:68" customFormat="1">
      <c r="BP589288" s="90"/>
    </row>
    <row r="589289" spans="68:68" customFormat="1">
      <c r="BP589289" s="90"/>
    </row>
    <row r="589290" spans="68:68" customFormat="1">
      <c r="BP589290" s="90"/>
    </row>
    <row r="589291" spans="68:68" customFormat="1">
      <c r="BP589291" s="90"/>
    </row>
    <row r="589292" spans="68:68" customFormat="1">
      <c r="BP589292" s="90"/>
    </row>
    <row r="589293" spans="68:68" customFormat="1">
      <c r="BP589293" s="90"/>
    </row>
    <row r="589294" spans="68:68" customFormat="1">
      <c r="BP589294" s="90"/>
    </row>
    <row r="589295" spans="68:68" customFormat="1">
      <c r="BP589295" s="90"/>
    </row>
    <row r="589296" spans="68:68" customFormat="1">
      <c r="BP589296" s="90"/>
    </row>
    <row r="589297" spans="68:68" customFormat="1">
      <c r="BP589297" s="90"/>
    </row>
    <row r="589298" spans="68:68" customFormat="1">
      <c r="BP589298" s="90"/>
    </row>
    <row r="589299" spans="68:68" customFormat="1">
      <c r="BP589299" s="90"/>
    </row>
    <row r="589300" spans="68:68" customFormat="1">
      <c r="BP589300" s="90"/>
    </row>
    <row r="589301" spans="68:68" customFormat="1">
      <c r="BP589301" s="90"/>
    </row>
    <row r="589302" spans="68:68" customFormat="1">
      <c r="BP589302" s="90"/>
    </row>
    <row r="589303" spans="68:68" customFormat="1">
      <c r="BP589303" s="90"/>
    </row>
    <row r="589304" spans="68:68" customFormat="1">
      <c r="BP589304" s="90"/>
    </row>
    <row r="589305" spans="68:68" customFormat="1">
      <c r="BP589305" s="90"/>
    </row>
    <row r="589306" spans="68:68" customFormat="1">
      <c r="BP589306" s="90"/>
    </row>
    <row r="589307" spans="68:68" customFormat="1">
      <c r="BP589307" s="90"/>
    </row>
    <row r="589308" spans="68:68" customFormat="1">
      <c r="BP589308" s="90"/>
    </row>
    <row r="589309" spans="68:68" customFormat="1">
      <c r="BP589309" s="90"/>
    </row>
    <row r="589310" spans="68:68" customFormat="1">
      <c r="BP589310" s="90"/>
    </row>
    <row r="589311" spans="68:68" customFormat="1">
      <c r="BP589311" s="90"/>
    </row>
    <row r="589312" spans="68:68" customFormat="1">
      <c r="BP589312" s="90"/>
    </row>
    <row r="589313" spans="68:68" customFormat="1">
      <c r="BP589313" s="90"/>
    </row>
    <row r="589314" spans="68:68" customFormat="1">
      <c r="BP589314" s="90"/>
    </row>
    <row r="589315" spans="68:68" customFormat="1">
      <c r="BP589315" s="90"/>
    </row>
    <row r="589316" spans="68:68" customFormat="1">
      <c r="BP589316" s="90"/>
    </row>
    <row r="589317" spans="68:68" customFormat="1">
      <c r="BP589317" s="90"/>
    </row>
    <row r="589318" spans="68:68" customFormat="1">
      <c r="BP589318" s="90"/>
    </row>
    <row r="589319" spans="68:68" customFormat="1">
      <c r="BP589319" s="90"/>
    </row>
    <row r="589320" spans="68:68" customFormat="1">
      <c r="BP589320" s="90"/>
    </row>
    <row r="589321" spans="68:68" customFormat="1">
      <c r="BP589321" s="90"/>
    </row>
    <row r="589322" spans="68:68" customFormat="1">
      <c r="BP589322" s="90"/>
    </row>
    <row r="589323" spans="68:68" customFormat="1">
      <c r="BP589323" s="90"/>
    </row>
    <row r="589324" spans="68:68" customFormat="1">
      <c r="BP589324" s="90"/>
    </row>
    <row r="589325" spans="68:68" customFormat="1">
      <c r="BP589325" s="90"/>
    </row>
    <row r="589326" spans="68:68" customFormat="1">
      <c r="BP589326" s="90"/>
    </row>
    <row r="589327" spans="68:68" customFormat="1">
      <c r="BP589327" s="90"/>
    </row>
    <row r="589328" spans="68:68" customFormat="1">
      <c r="BP589328" s="90"/>
    </row>
    <row r="589329" spans="68:68" customFormat="1">
      <c r="BP589329" s="90"/>
    </row>
    <row r="589330" spans="68:68" customFormat="1">
      <c r="BP589330" s="90"/>
    </row>
    <row r="589331" spans="68:68" customFormat="1">
      <c r="BP589331" s="90"/>
    </row>
    <row r="589332" spans="68:68" customFormat="1">
      <c r="BP589332" s="90"/>
    </row>
    <row r="589333" spans="68:68" customFormat="1">
      <c r="BP589333" s="90"/>
    </row>
    <row r="589334" spans="68:68" customFormat="1">
      <c r="BP589334" s="90"/>
    </row>
    <row r="589335" spans="68:68" customFormat="1">
      <c r="BP589335" s="90"/>
    </row>
    <row r="589336" spans="68:68" customFormat="1">
      <c r="BP589336" s="90"/>
    </row>
    <row r="589337" spans="68:68" customFormat="1">
      <c r="BP589337" s="90"/>
    </row>
    <row r="589338" spans="68:68" customFormat="1">
      <c r="BP589338" s="90"/>
    </row>
    <row r="589339" spans="68:68" customFormat="1">
      <c r="BP589339" s="90"/>
    </row>
    <row r="589340" spans="68:68" customFormat="1">
      <c r="BP589340" s="90"/>
    </row>
    <row r="589341" spans="68:68" customFormat="1">
      <c r="BP589341" s="90"/>
    </row>
    <row r="589342" spans="68:68" customFormat="1">
      <c r="BP589342" s="90"/>
    </row>
    <row r="589343" spans="68:68" customFormat="1">
      <c r="BP589343" s="90"/>
    </row>
    <row r="589344" spans="68:68" customFormat="1">
      <c r="BP589344" s="90"/>
    </row>
    <row r="589345" spans="68:68" customFormat="1">
      <c r="BP589345" s="90"/>
    </row>
    <row r="589346" spans="68:68" customFormat="1">
      <c r="BP589346" s="90"/>
    </row>
    <row r="589347" spans="68:68" customFormat="1">
      <c r="BP589347" s="90"/>
    </row>
    <row r="589348" spans="68:68" customFormat="1">
      <c r="BP589348" s="90"/>
    </row>
    <row r="589349" spans="68:68" customFormat="1">
      <c r="BP589349" s="90"/>
    </row>
    <row r="589350" spans="68:68" customFormat="1">
      <c r="BP589350" s="90"/>
    </row>
    <row r="589351" spans="68:68" customFormat="1">
      <c r="BP589351" s="90"/>
    </row>
    <row r="589352" spans="68:68" customFormat="1">
      <c r="BP589352" s="90"/>
    </row>
    <row r="589353" spans="68:68" customFormat="1">
      <c r="BP589353" s="90"/>
    </row>
    <row r="589354" spans="68:68" customFormat="1">
      <c r="BP589354" s="90"/>
    </row>
    <row r="589355" spans="68:68" customFormat="1">
      <c r="BP589355" s="90"/>
    </row>
    <row r="589356" spans="68:68" customFormat="1">
      <c r="BP589356" s="90"/>
    </row>
    <row r="589357" spans="68:68" customFormat="1">
      <c r="BP589357" s="90"/>
    </row>
    <row r="589358" spans="68:68" customFormat="1">
      <c r="BP589358" s="90"/>
    </row>
    <row r="589359" spans="68:68" customFormat="1">
      <c r="BP589359" s="90"/>
    </row>
    <row r="589360" spans="68:68" customFormat="1">
      <c r="BP589360" s="90"/>
    </row>
    <row r="589361" spans="68:68" customFormat="1">
      <c r="BP589361" s="90"/>
    </row>
    <row r="589362" spans="68:68" customFormat="1">
      <c r="BP589362" s="90"/>
    </row>
    <row r="589363" spans="68:68" customFormat="1">
      <c r="BP589363" s="90"/>
    </row>
    <row r="589364" spans="68:68" customFormat="1">
      <c r="BP589364" s="90"/>
    </row>
    <row r="589365" spans="68:68" customFormat="1">
      <c r="BP589365" s="90"/>
    </row>
    <row r="589366" spans="68:68" customFormat="1">
      <c r="BP589366" s="90"/>
    </row>
    <row r="589367" spans="68:68" customFormat="1">
      <c r="BP589367" s="90"/>
    </row>
    <row r="589368" spans="68:68" customFormat="1">
      <c r="BP589368" s="90"/>
    </row>
    <row r="589369" spans="68:68" customFormat="1">
      <c r="BP589369" s="90"/>
    </row>
    <row r="589370" spans="68:68" customFormat="1">
      <c r="BP589370" s="90"/>
    </row>
    <row r="589371" spans="68:68" customFormat="1">
      <c r="BP589371" s="90"/>
    </row>
    <row r="589372" spans="68:68" customFormat="1">
      <c r="BP589372" s="90"/>
    </row>
    <row r="589373" spans="68:68" customFormat="1">
      <c r="BP589373" s="90"/>
    </row>
    <row r="589374" spans="68:68" customFormat="1">
      <c r="BP589374" s="90"/>
    </row>
    <row r="589375" spans="68:68" customFormat="1">
      <c r="BP589375" s="90"/>
    </row>
    <row r="589376" spans="68:68" customFormat="1">
      <c r="BP589376" s="90"/>
    </row>
    <row r="589377" spans="68:68" customFormat="1">
      <c r="BP589377" s="90"/>
    </row>
    <row r="589378" spans="68:68" customFormat="1">
      <c r="BP589378" s="90"/>
    </row>
    <row r="589379" spans="68:68" customFormat="1">
      <c r="BP589379" s="90"/>
    </row>
    <row r="589380" spans="68:68" customFormat="1">
      <c r="BP589380" s="90"/>
    </row>
    <row r="589381" spans="68:68" customFormat="1">
      <c r="BP589381" s="90"/>
    </row>
    <row r="589382" spans="68:68" customFormat="1">
      <c r="BP589382" s="90"/>
    </row>
    <row r="589383" spans="68:68" customFormat="1">
      <c r="BP589383" s="90"/>
    </row>
    <row r="589384" spans="68:68" customFormat="1">
      <c r="BP589384" s="90"/>
    </row>
    <row r="589385" spans="68:68" customFormat="1">
      <c r="BP589385" s="90"/>
    </row>
    <row r="589386" spans="68:68" customFormat="1">
      <c r="BP589386" s="90"/>
    </row>
    <row r="589387" spans="68:68" customFormat="1">
      <c r="BP589387" s="90"/>
    </row>
    <row r="589388" spans="68:68" customFormat="1">
      <c r="BP589388" s="90"/>
    </row>
    <row r="589389" spans="68:68" customFormat="1">
      <c r="BP589389" s="90"/>
    </row>
    <row r="589390" spans="68:68" customFormat="1">
      <c r="BP589390" s="90"/>
    </row>
    <row r="589391" spans="68:68" customFormat="1">
      <c r="BP589391" s="90"/>
    </row>
    <row r="589392" spans="68:68" customFormat="1">
      <c r="BP589392" s="90"/>
    </row>
    <row r="589393" spans="68:68" customFormat="1">
      <c r="BP589393" s="90"/>
    </row>
    <row r="589394" spans="68:68" customFormat="1">
      <c r="BP589394" s="90"/>
    </row>
    <row r="589395" spans="68:68" customFormat="1">
      <c r="BP589395" s="90"/>
    </row>
    <row r="589396" spans="68:68" customFormat="1">
      <c r="BP589396" s="90"/>
    </row>
    <row r="589397" spans="68:68" customFormat="1">
      <c r="BP589397" s="90"/>
    </row>
    <row r="589398" spans="68:68" customFormat="1">
      <c r="BP589398" s="90"/>
    </row>
    <row r="589399" spans="68:68" customFormat="1">
      <c r="BP589399" s="90"/>
    </row>
    <row r="589400" spans="68:68" customFormat="1">
      <c r="BP589400" s="90"/>
    </row>
    <row r="589401" spans="68:68" customFormat="1">
      <c r="BP589401" s="90"/>
    </row>
    <row r="589402" spans="68:68" customFormat="1">
      <c r="BP589402" s="90"/>
    </row>
    <row r="589403" spans="68:68" customFormat="1">
      <c r="BP589403" s="90"/>
    </row>
    <row r="589404" spans="68:68" customFormat="1">
      <c r="BP589404" s="90"/>
    </row>
    <row r="589405" spans="68:68" customFormat="1">
      <c r="BP589405" s="90"/>
    </row>
    <row r="589406" spans="68:68" customFormat="1">
      <c r="BP589406" s="90"/>
    </row>
    <row r="589407" spans="68:68" customFormat="1">
      <c r="BP589407" s="90"/>
    </row>
    <row r="589408" spans="68:68" customFormat="1">
      <c r="BP589408" s="90"/>
    </row>
    <row r="589409" spans="68:68" customFormat="1">
      <c r="BP589409" s="90"/>
    </row>
    <row r="589410" spans="68:68" customFormat="1">
      <c r="BP589410" s="90"/>
    </row>
    <row r="589411" spans="68:68" customFormat="1">
      <c r="BP589411" s="90"/>
    </row>
    <row r="589412" spans="68:68" customFormat="1">
      <c r="BP589412" s="90"/>
    </row>
    <row r="589413" spans="68:68" customFormat="1">
      <c r="BP589413" s="90"/>
    </row>
    <row r="589414" spans="68:68" customFormat="1">
      <c r="BP589414" s="90"/>
    </row>
    <row r="589415" spans="68:68" customFormat="1">
      <c r="BP589415" s="90"/>
    </row>
    <row r="589416" spans="68:68" customFormat="1">
      <c r="BP589416" s="90"/>
    </row>
    <row r="589417" spans="68:68" customFormat="1">
      <c r="BP589417" s="90"/>
    </row>
    <row r="589418" spans="68:68" customFormat="1">
      <c r="BP589418" s="90"/>
    </row>
    <row r="589419" spans="68:68" customFormat="1">
      <c r="BP589419" s="90"/>
    </row>
    <row r="589420" spans="68:68" customFormat="1">
      <c r="BP589420" s="90"/>
    </row>
    <row r="589421" spans="68:68" customFormat="1">
      <c r="BP589421" s="90"/>
    </row>
    <row r="589422" spans="68:68" customFormat="1">
      <c r="BP589422" s="90"/>
    </row>
    <row r="589423" spans="68:68" customFormat="1">
      <c r="BP589423" s="90"/>
    </row>
    <row r="589424" spans="68:68" customFormat="1">
      <c r="BP589424" s="90"/>
    </row>
    <row r="589425" spans="68:68" customFormat="1">
      <c r="BP589425" s="90"/>
    </row>
    <row r="589426" spans="68:68" customFormat="1">
      <c r="BP589426" s="90"/>
    </row>
    <row r="589427" spans="68:68" customFormat="1">
      <c r="BP589427" s="90"/>
    </row>
    <row r="589428" spans="68:68" customFormat="1">
      <c r="BP589428" s="90"/>
    </row>
    <row r="589429" spans="68:68" customFormat="1">
      <c r="BP589429" s="90"/>
    </row>
    <row r="589430" spans="68:68" customFormat="1">
      <c r="BP589430" s="90"/>
    </row>
    <row r="589431" spans="68:68" customFormat="1">
      <c r="BP589431" s="90"/>
    </row>
    <row r="589432" spans="68:68" customFormat="1">
      <c r="BP589432" s="90"/>
    </row>
    <row r="589433" spans="68:68" customFormat="1">
      <c r="BP589433" s="90"/>
    </row>
    <row r="589434" spans="68:68" customFormat="1">
      <c r="BP589434" s="90"/>
    </row>
    <row r="589435" spans="68:68" customFormat="1">
      <c r="BP589435" s="90"/>
    </row>
    <row r="589436" spans="68:68" customFormat="1">
      <c r="BP589436" s="90"/>
    </row>
    <row r="589437" spans="68:68" customFormat="1">
      <c r="BP589437" s="90"/>
    </row>
    <row r="589438" spans="68:68" customFormat="1">
      <c r="BP589438" s="90"/>
    </row>
    <row r="589439" spans="68:68" customFormat="1">
      <c r="BP589439" s="90"/>
    </row>
    <row r="589440" spans="68:68" customFormat="1">
      <c r="BP589440" s="90"/>
    </row>
    <row r="589441" spans="68:68" customFormat="1">
      <c r="BP589441" s="90"/>
    </row>
    <row r="589442" spans="68:68" customFormat="1">
      <c r="BP589442" s="90"/>
    </row>
    <row r="589443" spans="68:68" customFormat="1">
      <c r="BP589443" s="90"/>
    </row>
    <row r="589444" spans="68:68" customFormat="1">
      <c r="BP589444" s="90"/>
    </row>
    <row r="589445" spans="68:68" customFormat="1">
      <c r="BP589445" s="90"/>
    </row>
    <row r="589446" spans="68:68" customFormat="1">
      <c r="BP589446" s="90"/>
    </row>
    <row r="589447" spans="68:68" customFormat="1">
      <c r="BP589447" s="90"/>
    </row>
    <row r="589448" spans="68:68" customFormat="1">
      <c r="BP589448" s="90"/>
    </row>
    <row r="589449" spans="68:68" customFormat="1">
      <c r="BP589449" s="90"/>
    </row>
    <row r="589450" spans="68:68" customFormat="1">
      <c r="BP589450" s="90"/>
    </row>
    <row r="589451" spans="68:68" customFormat="1">
      <c r="BP589451" s="90"/>
    </row>
    <row r="589452" spans="68:68" customFormat="1">
      <c r="BP589452" s="90"/>
    </row>
    <row r="589453" spans="68:68" customFormat="1">
      <c r="BP589453" s="90"/>
    </row>
    <row r="589454" spans="68:68" customFormat="1">
      <c r="BP589454" s="90"/>
    </row>
    <row r="589455" spans="68:68" customFormat="1">
      <c r="BP589455" s="90"/>
    </row>
    <row r="589456" spans="68:68" customFormat="1">
      <c r="BP589456" s="90"/>
    </row>
    <row r="589457" spans="68:68" customFormat="1">
      <c r="BP589457" s="90"/>
    </row>
    <row r="589458" spans="68:68" customFormat="1">
      <c r="BP589458" s="90"/>
    </row>
    <row r="589459" spans="68:68" customFormat="1">
      <c r="BP589459" s="90"/>
    </row>
    <row r="589460" spans="68:68" customFormat="1">
      <c r="BP589460" s="90"/>
    </row>
    <row r="589461" spans="68:68" customFormat="1">
      <c r="BP589461" s="90"/>
    </row>
    <row r="589462" spans="68:68" customFormat="1">
      <c r="BP589462" s="90"/>
    </row>
    <row r="589463" spans="68:68" customFormat="1">
      <c r="BP589463" s="90"/>
    </row>
    <row r="589464" spans="68:68" customFormat="1">
      <c r="BP589464" s="90"/>
    </row>
    <row r="589465" spans="68:68" customFormat="1">
      <c r="BP589465" s="90"/>
    </row>
    <row r="589466" spans="68:68" customFormat="1">
      <c r="BP589466" s="90"/>
    </row>
    <row r="589467" spans="68:68" customFormat="1">
      <c r="BP589467" s="90"/>
    </row>
    <row r="589468" spans="68:68" customFormat="1">
      <c r="BP589468" s="90"/>
    </row>
    <row r="589469" spans="68:68" customFormat="1">
      <c r="BP589469" s="90"/>
    </row>
    <row r="589470" spans="68:68" customFormat="1">
      <c r="BP589470" s="90"/>
    </row>
    <row r="589471" spans="68:68" customFormat="1">
      <c r="BP589471" s="90"/>
    </row>
    <row r="589472" spans="68:68" customFormat="1">
      <c r="BP589472" s="90"/>
    </row>
    <row r="589473" spans="68:68" customFormat="1">
      <c r="BP589473" s="90"/>
    </row>
    <row r="589474" spans="68:68" customFormat="1">
      <c r="BP589474" s="90"/>
    </row>
    <row r="589475" spans="68:68" customFormat="1">
      <c r="BP589475" s="90"/>
    </row>
    <row r="589476" spans="68:68" customFormat="1">
      <c r="BP589476" s="90"/>
    </row>
    <row r="589477" spans="68:68" customFormat="1">
      <c r="BP589477" s="90"/>
    </row>
    <row r="589478" spans="68:68" customFormat="1">
      <c r="BP589478" s="90"/>
    </row>
    <row r="589479" spans="68:68" customFormat="1">
      <c r="BP589479" s="90"/>
    </row>
    <row r="589480" spans="68:68" customFormat="1">
      <c r="BP589480" s="90"/>
    </row>
    <row r="589481" spans="68:68" customFormat="1">
      <c r="BP589481" s="90"/>
    </row>
    <row r="589482" spans="68:68" customFormat="1">
      <c r="BP589482" s="90"/>
    </row>
    <row r="589483" spans="68:68" customFormat="1">
      <c r="BP589483" s="90"/>
    </row>
    <row r="589484" spans="68:68" customFormat="1">
      <c r="BP589484" s="90"/>
    </row>
    <row r="589485" spans="68:68" customFormat="1">
      <c r="BP589485" s="90"/>
    </row>
    <row r="589486" spans="68:68" customFormat="1">
      <c r="BP589486" s="90"/>
    </row>
    <row r="589487" spans="68:68" customFormat="1">
      <c r="BP589487" s="90"/>
    </row>
    <row r="589488" spans="68:68" customFormat="1">
      <c r="BP589488" s="90"/>
    </row>
    <row r="589489" spans="68:68" customFormat="1">
      <c r="BP589489" s="90"/>
    </row>
    <row r="589490" spans="68:68" customFormat="1">
      <c r="BP589490" s="90"/>
    </row>
    <row r="589491" spans="68:68" customFormat="1">
      <c r="BP589491" s="90"/>
    </row>
    <row r="589492" spans="68:68" customFormat="1">
      <c r="BP589492" s="90"/>
    </row>
    <row r="589493" spans="68:68" customFormat="1">
      <c r="BP589493" s="90"/>
    </row>
    <row r="589494" spans="68:68" customFormat="1">
      <c r="BP589494" s="90"/>
    </row>
    <row r="589495" spans="68:68" customFormat="1">
      <c r="BP589495" s="90"/>
    </row>
    <row r="589496" spans="68:68" customFormat="1">
      <c r="BP589496" s="90"/>
    </row>
    <row r="589497" spans="68:68" customFormat="1">
      <c r="BP589497" s="90"/>
    </row>
    <row r="589498" spans="68:68" customFormat="1">
      <c r="BP589498" s="90"/>
    </row>
    <row r="589499" spans="68:68" customFormat="1">
      <c r="BP589499" s="90"/>
    </row>
    <row r="589500" spans="68:68" customFormat="1">
      <c r="BP589500" s="90"/>
    </row>
    <row r="589501" spans="68:68" customFormat="1">
      <c r="BP589501" s="90"/>
    </row>
    <row r="589502" spans="68:68" customFormat="1">
      <c r="BP589502" s="90"/>
    </row>
    <row r="589503" spans="68:68" customFormat="1">
      <c r="BP589503" s="90"/>
    </row>
    <row r="589504" spans="68:68" customFormat="1">
      <c r="BP589504" s="90"/>
    </row>
    <row r="589505" spans="68:68" customFormat="1">
      <c r="BP589505" s="90"/>
    </row>
    <row r="589506" spans="68:68" customFormat="1">
      <c r="BP589506" s="90"/>
    </row>
    <row r="589507" spans="68:68" customFormat="1">
      <c r="BP589507" s="90"/>
    </row>
    <row r="589508" spans="68:68" customFormat="1">
      <c r="BP589508" s="90"/>
    </row>
    <row r="589509" spans="68:68" customFormat="1">
      <c r="BP589509" s="90"/>
    </row>
    <row r="589510" spans="68:68" customFormat="1">
      <c r="BP589510" s="90"/>
    </row>
    <row r="589511" spans="68:68" customFormat="1">
      <c r="BP589511" s="90"/>
    </row>
    <row r="589512" spans="68:68" customFormat="1">
      <c r="BP589512" s="90"/>
    </row>
    <row r="589513" spans="68:68" customFormat="1">
      <c r="BP589513" s="90"/>
    </row>
    <row r="589514" spans="68:68" customFormat="1">
      <c r="BP589514" s="90"/>
    </row>
    <row r="589515" spans="68:68" customFormat="1">
      <c r="BP589515" s="90"/>
    </row>
    <row r="589516" spans="68:68" customFormat="1">
      <c r="BP589516" s="90"/>
    </row>
    <row r="589517" spans="68:68" customFormat="1">
      <c r="BP589517" s="90"/>
    </row>
    <row r="589518" spans="68:68" customFormat="1">
      <c r="BP589518" s="90"/>
    </row>
    <row r="589519" spans="68:68" customFormat="1">
      <c r="BP589519" s="90"/>
    </row>
    <row r="589520" spans="68:68" customFormat="1">
      <c r="BP589520" s="90"/>
    </row>
    <row r="589521" spans="68:68" customFormat="1">
      <c r="BP589521" s="90"/>
    </row>
    <row r="589522" spans="68:68" customFormat="1">
      <c r="BP589522" s="90"/>
    </row>
    <row r="589523" spans="68:68" customFormat="1">
      <c r="BP589523" s="90"/>
    </row>
    <row r="589524" spans="68:68" customFormat="1">
      <c r="BP589524" s="90"/>
    </row>
    <row r="589525" spans="68:68" customFormat="1">
      <c r="BP589525" s="90"/>
    </row>
    <row r="589526" spans="68:68" customFormat="1">
      <c r="BP589526" s="90"/>
    </row>
    <row r="589527" spans="68:68" customFormat="1">
      <c r="BP589527" s="90"/>
    </row>
    <row r="589528" spans="68:68" customFormat="1">
      <c r="BP589528" s="90"/>
    </row>
    <row r="589529" spans="68:68" customFormat="1">
      <c r="BP589529" s="90"/>
    </row>
    <row r="589530" spans="68:68" customFormat="1">
      <c r="BP589530" s="90"/>
    </row>
    <row r="589531" spans="68:68" customFormat="1">
      <c r="BP589531" s="90"/>
    </row>
    <row r="589532" spans="68:68" customFormat="1">
      <c r="BP589532" s="90"/>
    </row>
    <row r="589533" spans="68:68" customFormat="1">
      <c r="BP589533" s="90"/>
    </row>
    <row r="589534" spans="68:68" customFormat="1">
      <c r="BP589534" s="90"/>
    </row>
    <row r="589535" spans="68:68" customFormat="1">
      <c r="BP589535" s="90"/>
    </row>
    <row r="589536" spans="68:68" customFormat="1">
      <c r="BP589536" s="90"/>
    </row>
    <row r="589537" spans="68:68" customFormat="1">
      <c r="BP589537" s="90"/>
    </row>
    <row r="589538" spans="68:68" customFormat="1">
      <c r="BP589538" s="90"/>
    </row>
    <row r="589539" spans="68:68" customFormat="1">
      <c r="BP589539" s="90"/>
    </row>
    <row r="589540" spans="68:68" customFormat="1">
      <c r="BP589540" s="90"/>
    </row>
    <row r="589541" spans="68:68" customFormat="1">
      <c r="BP589541" s="90"/>
    </row>
    <row r="589542" spans="68:68" customFormat="1">
      <c r="BP589542" s="90"/>
    </row>
    <row r="589543" spans="68:68" customFormat="1">
      <c r="BP589543" s="90"/>
    </row>
    <row r="589544" spans="68:68" customFormat="1">
      <c r="BP589544" s="90"/>
    </row>
    <row r="589545" spans="68:68" customFormat="1">
      <c r="BP589545" s="90"/>
    </row>
    <row r="589546" spans="68:68" customFormat="1">
      <c r="BP589546" s="90"/>
    </row>
    <row r="589547" spans="68:68" customFormat="1">
      <c r="BP589547" s="90"/>
    </row>
    <row r="589548" spans="68:68" customFormat="1">
      <c r="BP589548" s="90"/>
    </row>
    <row r="589549" spans="68:68" customFormat="1">
      <c r="BP589549" s="90"/>
    </row>
    <row r="589550" spans="68:68" customFormat="1">
      <c r="BP589550" s="90"/>
    </row>
    <row r="589551" spans="68:68" customFormat="1">
      <c r="BP589551" s="90"/>
    </row>
    <row r="589552" spans="68:68" customFormat="1">
      <c r="BP589552" s="90"/>
    </row>
    <row r="589553" spans="68:68" customFormat="1">
      <c r="BP589553" s="90"/>
    </row>
    <row r="589554" spans="68:68" customFormat="1">
      <c r="BP589554" s="90"/>
    </row>
    <row r="589555" spans="68:68" customFormat="1">
      <c r="BP589555" s="90"/>
    </row>
    <row r="589556" spans="68:68" customFormat="1">
      <c r="BP589556" s="90"/>
    </row>
    <row r="589557" spans="68:68" customFormat="1">
      <c r="BP589557" s="90"/>
    </row>
    <row r="589558" spans="68:68" customFormat="1">
      <c r="BP589558" s="90"/>
    </row>
    <row r="589559" spans="68:68" customFormat="1">
      <c r="BP589559" s="90"/>
    </row>
    <row r="589560" spans="68:68" customFormat="1">
      <c r="BP589560" s="90"/>
    </row>
    <row r="589561" spans="68:68" customFormat="1">
      <c r="BP589561" s="90"/>
    </row>
    <row r="589562" spans="68:68" customFormat="1">
      <c r="BP589562" s="90"/>
    </row>
    <row r="589563" spans="68:68" customFormat="1">
      <c r="BP589563" s="90"/>
    </row>
    <row r="589564" spans="68:68" customFormat="1">
      <c r="BP589564" s="90"/>
    </row>
    <row r="589565" spans="68:68" customFormat="1">
      <c r="BP589565" s="90"/>
    </row>
    <row r="589566" spans="68:68" customFormat="1">
      <c r="BP589566" s="90"/>
    </row>
    <row r="589567" spans="68:68" customFormat="1">
      <c r="BP589567" s="90"/>
    </row>
    <row r="589568" spans="68:68" customFormat="1">
      <c r="BP589568" s="90"/>
    </row>
    <row r="589569" spans="68:68" customFormat="1">
      <c r="BP589569" s="90"/>
    </row>
    <row r="589570" spans="68:68" customFormat="1">
      <c r="BP589570" s="90"/>
    </row>
    <row r="589571" spans="68:68" customFormat="1">
      <c r="BP589571" s="90"/>
    </row>
    <row r="589572" spans="68:68" customFormat="1">
      <c r="BP589572" s="90"/>
    </row>
    <row r="589573" spans="68:68" customFormat="1">
      <c r="BP589573" s="90"/>
    </row>
    <row r="589574" spans="68:68" customFormat="1">
      <c r="BP589574" s="90"/>
    </row>
    <row r="589575" spans="68:68" customFormat="1">
      <c r="BP589575" s="90"/>
    </row>
    <row r="589576" spans="68:68" customFormat="1">
      <c r="BP589576" s="90"/>
    </row>
    <row r="589577" spans="68:68" customFormat="1">
      <c r="BP589577" s="90"/>
    </row>
    <row r="589578" spans="68:68" customFormat="1">
      <c r="BP589578" s="90"/>
    </row>
    <row r="589579" spans="68:68" customFormat="1">
      <c r="BP589579" s="90"/>
    </row>
    <row r="589580" spans="68:68" customFormat="1">
      <c r="BP589580" s="90"/>
    </row>
    <row r="589581" spans="68:68" customFormat="1">
      <c r="BP589581" s="90"/>
    </row>
    <row r="589582" spans="68:68" customFormat="1">
      <c r="BP589582" s="90"/>
    </row>
    <row r="589583" spans="68:68" customFormat="1">
      <c r="BP589583" s="90"/>
    </row>
    <row r="589584" spans="68:68" customFormat="1">
      <c r="BP589584" s="90"/>
    </row>
    <row r="589585" spans="68:68" customFormat="1">
      <c r="BP589585" s="90"/>
    </row>
    <row r="589586" spans="68:68" customFormat="1">
      <c r="BP589586" s="90"/>
    </row>
    <row r="589587" spans="68:68" customFormat="1">
      <c r="BP589587" s="90"/>
    </row>
    <row r="589588" spans="68:68" customFormat="1">
      <c r="BP589588" s="90"/>
    </row>
    <row r="589589" spans="68:68" customFormat="1">
      <c r="BP589589" s="90"/>
    </row>
    <row r="589590" spans="68:68" customFormat="1">
      <c r="BP589590" s="90"/>
    </row>
    <row r="589591" spans="68:68" customFormat="1">
      <c r="BP589591" s="90"/>
    </row>
    <row r="589592" spans="68:68" customFormat="1">
      <c r="BP589592" s="90"/>
    </row>
    <row r="589593" spans="68:68" customFormat="1">
      <c r="BP589593" s="90"/>
    </row>
    <row r="589594" spans="68:68" customFormat="1">
      <c r="BP589594" s="90"/>
    </row>
    <row r="589595" spans="68:68" customFormat="1">
      <c r="BP589595" s="90"/>
    </row>
    <row r="589596" spans="68:68" customFormat="1">
      <c r="BP589596" s="90"/>
    </row>
    <row r="589597" spans="68:68" customFormat="1">
      <c r="BP589597" s="90"/>
    </row>
    <row r="589598" spans="68:68" customFormat="1">
      <c r="BP589598" s="90"/>
    </row>
    <row r="589599" spans="68:68" customFormat="1">
      <c r="BP589599" s="90"/>
    </row>
    <row r="589600" spans="68:68" customFormat="1">
      <c r="BP589600" s="90"/>
    </row>
    <row r="589601" spans="68:68" customFormat="1">
      <c r="BP589601" s="90"/>
    </row>
    <row r="589602" spans="68:68" customFormat="1">
      <c r="BP589602" s="90"/>
    </row>
    <row r="589603" spans="68:68" customFormat="1">
      <c r="BP589603" s="90"/>
    </row>
    <row r="589604" spans="68:68" customFormat="1">
      <c r="BP589604" s="90"/>
    </row>
    <row r="589605" spans="68:68" customFormat="1">
      <c r="BP589605" s="90"/>
    </row>
    <row r="589606" spans="68:68" customFormat="1">
      <c r="BP589606" s="90"/>
    </row>
    <row r="589607" spans="68:68" customFormat="1">
      <c r="BP589607" s="90"/>
    </row>
    <row r="589608" spans="68:68" customFormat="1">
      <c r="BP589608" s="90"/>
    </row>
    <row r="589609" spans="68:68" customFormat="1">
      <c r="BP589609" s="90"/>
    </row>
    <row r="589610" spans="68:68" customFormat="1">
      <c r="BP589610" s="90"/>
    </row>
    <row r="589611" spans="68:68" customFormat="1">
      <c r="BP589611" s="90"/>
    </row>
    <row r="589612" spans="68:68" customFormat="1">
      <c r="BP589612" s="90"/>
    </row>
    <row r="589613" spans="68:68" customFormat="1">
      <c r="BP589613" s="90"/>
    </row>
    <row r="589614" spans="68:68" customFormat="1">
      <c r="BP589614" s="90"/>
    </row>
    <row r="589615" spans="68:68" customFormat="1">
      <c r="BP589615" s="90"/>
    </row>
    <row r="589616" spans="68:68" customFormat="1">
      <c r="BP589616" s="90"/>
    </row>
    <row r="589617" spans="68:68" customFormat="1">
      <c r="BP589617" s="90"/>
    </row>
    <row r="589618" spans="68:68" customFormat="1">
      <c r="BP589618" s="90"/>
    </row>
    <row r="589619" spans="68:68" customFormat="1">
      <c r="BP589619" s="90"/>
    </row>
    <row r="589620" spans="68:68" customFormat="1">
      <c r="BP589620" s="90"/>
    </row>
    <row r="589621" spans="68:68" customFormat="1">
      <c r="BP589621" s="90"/>
    </row>
    <row r="589622" spans="68:68" customFormat="1">
      <c r="BP589622" s="90"/>
    </row>
    <row r="589623" spans="68:68" customFormat="1">
      <c r="BP589623" s="90"/>
    </row>
    <row r="589624" spans="68:68" customFormat="1">
      <c r="BP589624" s="90"/>
    </row>
    <row r="589625" spans="68:68" customFormat="1">
      <c r="BP589625" s="90"/>
    </row>
    <row r="589626" spans="68:68" customFormat="1">
      <c r="BP589626" s="90"/>
    </row>
    <row r="589627" spans="68:68" customFormat="1">
      <c r="BP589627" s="90"/>
    </row>
    <row r="589628" spans="68:68" customFormat="1">
      <c r="BP589628" s="90"/>
    </row>
    <row r="589629" spans="68:68" customFormat="1">
      <c r="BP589629" s="90"/>
    </row>
    <row r="589630" spans="68:68" customFormat="1">
      <c r="BP589630" s="90"/>
    </row>
    <row r="589631" spans="68:68" customFormat="1">
      <c r="BP589631" s="90"/>
    </row>
    <row r="589632" spans="68:68" customFormat="1">
      <c r="BP589632" s="90"/>
    </row>
    <row r="589633" spans="68:68" customFormat="1">
      <c r="BP589633" s="90"/>
    </row>
    <row r="589634" spans="68:68" customFormat="1">
      <c r="BP589634" s="90"/>
    </row>
    <row r="589635" spans="68:68" customFormat="1">
      <c r="BP589635" s="90"/>
    </row>
    <row r="589636" spans="68:68" customFormat="1">
      <c r="BP589636" s="90"/>
    </row>
    <row r="589637" spans="68:68" customFormat="1">
      <c r="BP589637" s="90"/>
    </row>
    <row r="589638" spans="68:68" customFormat="1">
      <c r="BP589638" s="90"/>
    </row>
    <row r="589639" spans="68:68" customFormat="1">
      <c r="BP589639" s="90"/>
    </row>
    <row r="589640" spans="68:68" customFormat="1">
      <c r="BP589640" s="90"/>
    </row>
    <row r="589641" spans="68:68" customFormat="1">
      <c r="BP589641" s="90"/>
    </row>
    <row r="589642" spans="68:68" customFormat="1">
      <c r="BP589642" s="90"/>
    </row>
    <row r="589643" spans="68:68" customFormat="1">
      <c r="BP589643" s="90"/>
    </row>
    <row r="589644" spans="68:68" customFormat="1">
      <c r="BP589644" s="90"/>
    </row>
    <row r="589645" spans="68:68" customFormat="1">
      <c r="BP589645" s="90"/>
    </row>
    <row r="589646" spans="68:68" customFormat="1">
      <c r="BP589646" s="90"/>
    </row>
    <row r="589647" spans="68:68" customFormat="1">
      <c r="BP589647" s="90"/>
    </row>
    <row r="589648" spans="68:68" customFormat="1">
      <c r="BP589648" s="90"/>
    </row>
    <row r="589649" spans="68:68" customFormat="1">
      <c r="BP589649" s="90"/>
    </row>
    <row r="589650" spans="68:68" customFormat="1">
      <c r="BP589650" s="90"/>
    </row>
    <row r="589651" spans="68:68" customFormat="1">
      <c r="BP589651" s="90"/>
    </row>
    <row r="589652" spans="68:68" customFormat="1">
      <c r="BP589652" s="90"/>
    </row>
    <row r="589653" spans="68:68" customFormat="1">
      <c r="BP589653" s="90"/>
    </row>
    <row r="589654" spans="68:68" customFormat="1">
      <c r="BP589654" s="90"/>
    </row>
    <row r="589655" spans="68:68" customFormat="1">
      <c r="BP589655" s="90"/>
    </row>
    <row r="589656" spans="68:68" customFormat="1">
      <c r="BP589656" s="90"/>
    </row>
    <row r="589657" spans="68:68" customFormat="1">
      <c r="BP589657" s="90"/>
    </row>
    <row r="589658" spans="68:68" customFormat="1">
      <c r="BP589658" s="90"/>
    </row>
    <row r="589659" spans="68:68" customFormat="1">
      <c r="BP589659" s="90"/>
    </row>
    <row r="589660" spans="68:68" customFormat="1">
      <c r="BP589660" s="90"/>
    </row>
    <row r="589661" spans="68:68" customFormat="1">
      <c r="BP589661" s="90"/>
    </row>
    <row r="589662" spans="68:68" customFormat="1">
      <c r="BP589662" s="90"/>
    </row>
    <row r="589663" spans="68:68" customFormat="1">
      <c r="BP589663" s="90"/>
    </row>
    <row r="589664" spans="68:68" customFormat="1">
      <c r="BP589664" s="90"/>
    </row>
    <row r="589665" spans="68:68" customFormat="1">
      <c r="BP589665" s="90"/>
    </row>
    <row r="589666" spans="68:68" customFormat="1">
      <c r="BP589666" s="90"/>
    </row>
    <row r="589667" spans="68:68" customFormat="1">
      <c r="BP589667" s="90"/>
    </row>
    <row r="589668" spans="68:68" customFormat="1">
      <c r="BP589668" s="90"/>
    </row>
    <row r="589669" spans="68:68" customFormat="1">
      <c r="BP589669" s="90"/>
    </row>
    <row r="589670" spans="68:68" customFormat="1">
      <c r="BP589670" s="90"/>
    </row>
    <row r="589671" spans="68:68" customFormat="1">
      <c r="BP589671" s="90"/>
    </row>
    <row r="589672" spans="68:68" customFormat="1">
      <c r="BP589672" s="90"/>
    </row>
    <row r="589673" spans="68:68" customFormat="1">
      <c r="BP589673" s="90"/>
    </row>
    <row r="589674" spans="68:68" customFormat="1">
      <c r="BP589674" s="90"/>
    </row>
    <row r="589675" spans="68:68" customFormat="1">
      <c r="BP589675" s="90"/>
    </row>
    <row r="589676" spans="68:68" customFormat="1">
      <c r="BP589676" s="90"/>
    </row>
    <row r="589677" spans="68:68" customFormat="1">
      <c r="BP589677" s="90"/>
    </row>
    <row r="589678" spans="68:68" customFormat="1">
      <c r="BP589678" s="90"/>
    </row>
    <row r="589679" spans="68:68" customFormat="1">
      <c r="BP589679" s="90"/>
    </row>
    <row r="589680" spans="68:68" customFormat="1">
      <c r="BP589680" s="90"/>
    </row>
    <row r="589681" spans="68:68" customFormat="1">
      <c r="BP589681" s="90"/>
    </row>
    <row r="589682" spans="68:68" customFormat="1">
      <c r="BP589682" s="90"/>
    </row>
    <row r="589683" spans="68:68" customFormat="1">
      <c r="BP589683" s="90"/>
    </row>
    <row r="589684" spans="68:68" customFormat="1">
      <c r="BP589684" s="90"/>
    </row>
    <row r="589685" spans="68:68" customFormat="1">
      <c r="BP589685" s="90"/>
    </row>
    <row r="589686" spans="68:68" customFormat="1">
      <c r="BP589686" s="90"/>
    </row>
    <row r="589687" spans="68:68" customFormat="1">
      <c r="BP589687" s="90"/>
    </row>
    <row r="589688" spans="68:68" customFormat="1">
      <c r="BP589688" s="90"/>
    </row>
    <row r="589689" spans="68:68" customFormat="1">
      <c r="BP589689" s="90"/>
    </row>
    <row r="589690" spans="68:68" customFormat="1">
      <c r="BP589690" s="90"/>
    </row>
    <row r="589691" spans="68:68" customFormat="1">
      <c r="BP589691" s="90"/>
    </row>
    <row r="589692" spans="68:68" customFormat="1">
      <c r="BP589692" s="90"/>
    </row>
    <row r="589693" spans="68:68" customFormat="1">
      <c r="BP589693" s="90"/>
    </row>
    <row r="589694" spans="68:68" customFormat="1">
      <c r="BP589694" s="90"/>
    </row>
    <row r="589695" spans="68:68" customFormat="1">
      <c r="BP589695" s="90"/>
    </row>
    <row r="589696" spans="68:68" customFormat="1">
      <c r="BP589696" s="90"/>
    </row>
    <row r="589697" spans="68:68" customFormat="1">
      <c r="BP589697" s="90"/>
    </row>
    <row r="589698" spans="68:68" customFormat="1">
      <c r="BP589698" s="90"/>
    </row>
    <row r="589699" spans="68:68" customFormat="1">
      <c r="BP589699" s="90"/>
    </row>
    <row r="589700" spans="68:68" customFormat="1">
      <c r="BP589700" s="90"/>
    </row>
    <row r="589701" spans="68:68" customFormat="1">
      <c r="BP589701" s="90"/>
    </row>
    <row r="589702" spans="68:68" customFormat="1">
      <c r="BP589702" s="90"/>
    </row>
    <row r="589703" spans="68:68" customFormat="1">
      <c r="BP589703" s="90"/>
    </row>
    <row r="589704" spans="68:68" customFormat="1">
      <c r="BP589704" s="90"/>
    </row>
    <row r="589705" spans="68:68" customFormat="1">
      <c r="BP589705" s="90"/>
    </row>
    <row r="589706" spans="68:68" customFormat="1">
      <c r="BP589706" s="90"/>
    </row>
    <row r="589707" spans="68:68" customFormat="1">
      <c r="BP589707" s="90"/>
    </row>
    <row r="589708" spans="68:68" customFormat="1">
      <c r="BP589708" s="90"/>
    </row>
    <row r="589709" spans="68:68" customFormat="1">
      <c r="BP589709" s="90"/>
    </row>
    <row r="589710" spans="68:68" customFormat="1">
      <c r="BP589710" s="90"/>
    </row>
    <row r="589711" spans="68:68" customFormat="1">
      <c r="BP589711" s="90"/>
    </row>
    <row r="589712" spans="68:68" customFormat="1">
      <c r="BP589712" s="90"/>
    </row>
    <row r="589713" spans="68:68" customFormat="1">
      <c r="BP589713" s="90"/>
    </row>
    <row r="589714" spans="68:68" customFormat="1">
      <c r="BP589714" s="90"/>
    </row>
    <row r="589715" spans="68:68" customFormat="1">
      <c r="BP589715" s="90"/>
    </row>
    <row r="589716" spans="68:68" customFormat="1">
      <c r="BP589716" s="90"/>
    </row>
    <row r="589717" spans="68:68" customFormat="1">
      <c r="BP589717" s="90"/>
    </row>
    <row r="589718" spans="68:68" customFormat="1">
      <c r="BP589718" s="90"/>
    </row>
    <row r="589719" spans="68:68" customFormat="1">
      <c r="BP589719" s="90"/>
    </row>
    <row r="589720" spans="68:68" customFormat="1">
      <c r="BP589720" s="90"/>
    </row>
    <row r="589721" spans="68:68" customFormat="1">
      <c r="BP589721" s="90"/>
    </row>
    <row r="589722" spans="68:68" customFormat="1">
      <c r="BP589722" s="90"/>
    </row>
    <row r="589723" spans="68:68" customFormat="1">
      <c r="BP589723" s="90"/>
    </row>
    <row r="589724" spans="68:68" customFormat="1">
      <c r="BP589724" s="90"/>
    </row>
    <row r="589725" spans="68:68" customFormat="1">
      <c r="BP589725" s="90"/>
    </row>
    <row r="589726" spans="68:68" customFormat="1">
      <c r="BP589726" s="90"/>
    </row>
    <row r="589727" spans="68:68" customFormat="1">
      <c r="BP589727" s="90"/>
    </row>
    <row r="589728" spans="68:68" customFormat="1">
      <c r="BP589728" s="90"/>
    </row>
    <row r="589729" spans="68:68" customFormat="1">
      <c r="BP589729" s="90"/>
    </row>
    <row r="589730" spans="68:68" customFormat="1">
      <c r="BP589730" s="90"/>
    </row>
    <row r="589731" spans="68:68" customFormat="1">
      <c r="BP589731" s="90"/>
    </row>
    <row r="589732" spans="68:68" customFormat="1">
      <c r="BP589732" s="90"/>
    </row>
    <row r="589733" spans="68:68" customFormat="1">
      <c r="BP589733" s="90"/>
    </row>
    <row r="589734" spans="68:68" customFormat="1">
      <c r="BP589734" s="90"/>
    </row>
    <row r="589735" spans="68:68" customFormat="1">
      <c r="BP589735" s="90"/>
    </row>
    <row r="589736" spans="68:68" customFormat="1">
      <c r="BP589736" s="90"/>
    </row>
    <row r="589737" spans="68:68" customFormat="1">
      <c r="BP589737" s="90"/>
    </row>
    <row r="589738" spans="68:68" customFormat="1">
      <c r="BP589738" s="90"/>
    </row>
    <row r="589739" spans="68:68" customFormat="1">
      <c r="BP589739" s="90"/>
    </row>
    <row r="589740" spans="68:68" customFormat="1">
      <c r="BP589740" s="90"/>
    </row>
    <row r="589741" spans="68:68" customFormat="1">
      <c r="BP589741" s="90"/>
    </row>
    <row r="589742" spans="68:68" customFormat="1">
      <c r="BP589742" s="90"/>
    </row>
    <row r="589743" spans="68:68" customFormat="1">
      <c r="BP589743" s="90"/>
    </row>
    <row r="589744" spans="68:68" customFormat="1">
      <c r="BP589744" s="90"/>
    </row>
    <row r="589745" spans="68:68" customFormat="1">
      <c r="BP589745" s="90"/>
    </row>
    <row r="589746" spans="68:68" customFormat="1">
      <c r="BP589746" s="90"/>
    </row>
    <row r="589747" spans="68:68" customFormat="1">
      <c r="BP589747" s="90"/>
    </row>
    <row r="589748" spans="68:68" customFormat="1">
      <c r="BP589748" s="90"/>
    </row>
    <row r="589749" spans="68:68" customFormat="1">
      <c r="BP589749" s="90"/>
    </row>
    <row r="589750" spans="68:68" customFormat="1">
      <c r="BP589750" s="90"/>
    </row>
    <row r="589751" spans="68:68" customFormat="1">
      <c r="BP589751" s="90"/>
    </row>
    <row r="589752" spans="68:68" customFormat="1">
      <c r="BP589752" s="90"/>
    </row>
    <row r="589753" spans="68:68" customFormat="1">
      <c r="BP589753" s="90"/>
    </row>
    <row r="589754" spans="68:68" customFormat="1">
      <c r="BP589754" s="90"/>
    </row>
    <row r="589755" spans="68:68" customFormat="1">
      <c r="BP589755" s="90"/>
    </row>
    <row r="589756" spans="68:68" customFormat="1">
      <c r="BP589756" s="90"/>
    </row>
    <row r="589757" spans="68:68" customFormat="1">
      <c r="BP589757" s="90"/>
    </row>
    <row r="589758" spans="68:68" customFormat="1">
      <c r="BP589758" s="90"/>
    </row>
    <row r="589759" spans="68:68" customFormat="1">
      <c r="BP589759" s="90"/>
    </row>
    <row r="589760" spans="68:68" customFormat="1">
      <c r="BP589760" s="90"/>
    </row>
    <row r="589761" spans="68:68" customFormat="1">
      <c r="BP589761" s="90"/>
    </row>
    <row r="589762" spans="68:68" customFormat="1">
      <c r="BP589762" s="90"/>
    </row>
    <row r="589763" spans="68:68" customFormat="1">
      <c r="BP589763" s="90"/>
    </row>
    <row r="589764" spans="68:68" customFormat="1">
      <c r="BP589764" s="90"/>
    </row>
    <row r="589765" spans="68:68" customFormat="1">
      <c r="BP589765" s="90"/>
    </row>
    <row r="589766" spans="68:68" customFormat="1">
      <c r="BP589766" s="90"/>
    </row>
    <row r="589767" spans="68:68" customFormat="1">
      <c r="BP589767" s="90"/>
    </row>
    <row r="589768" spans="68:68" customFormat="1">
      <c r="BP589768" s="90"/>
    </row>
    <row r="589769" spans="68:68" customFormat="1">
      <c r="BP589769" s="90"/>
    </row>
    <row r="589770" spans="68:68" customFormat="1">
      <c r="BP589770" s="90"/>
    </row>
    <row r="589771" spans="68:68" customFormat="1">
      <c r="BP589771" s="90"/>
    </row>
    <row r="589772" spans="68:68" customFormat="1">
      <c r="BP589772" s="90"/>
    </row>
    <row r="589773" spans="68:68" customFormat="1">
      <c r="BP589773" s="90"/>
    </row>
    <row r="589774" spans="68:68" customFormat="1">
      <c r="BP589774" s="90"/>
    </row>
    <row r="589775" spans="68:68" customFormat="1">
      <c r="BP589775" s="90"/>
    </row>
    <row r="589776" spans="68:68" customFormat="1">
      <c r="BP589776" s="90"/>
    </row>
    <row r="589777" spans="68:68" customFormat="1">
      <c r="BP589777" s="90"/>
    </row>
    <row r="589778" spans="68:68" customFormat="1">
      <c r="BP589778" s="90"/>
    </row>
    <row r="589779" spans="68:68" customFormat="1">
      <c r="BP589779" s="90"/>
    </row>
    <row r="589780" spans="68:68" customFormat="1">
      <c r="BP589780" s="90"/>
    </row>
    <row r="589781" spans="68:68" customFormat="1">
      <c r="BP589781" s="90"/>
    </row>
    <row r="589782" spans="68:68" customFormat="1">
      <c r="BP589782" s="90"/>
    </row>
    <row r="589783" spans="68:68" customFormat="1">
      <c r="BP589783" s="90"/>
    </row>
    <row r="589784" spans="68:68" customFormat="1">
      <c r="BP589784" s="90"/>
    </row>
    <row r="589785" spans="68:68" customFormat="1">
      <c r="BP589785" s="90"/>
    </row>
    <row r="589786" spans="68:68" customFormat="1">
      <c r="BP589786" s="90"/>
    </row>
    <row r="589787" spans="68:68" customFormat="1">
      <c r="BP589787" s="90"/>
    </row>
    <row r="589788" spans="68:68" customFormat="1">
      <c r="BP589788" s="90"/>
    </row>
    <row r="589789" spans="68:68" customFormat="1">
      <c r="BP589789" s="90"/>
    </row>
    <row r="589790" spans="68:68" customFormat="1">
      <c r="BP589790" s="90"/>
    </row>
    <row r="589791" spans="68:68" customFormat="1">
      <c r="BP589791" s="90"/>
    </row>
    <row r="589792" spans="68:68" customFormat="1">
      <c r="BP589792" s="90"/>
    </row>
    <row r="589793" spans="68:68" customFormat="1">
      <c r="BP589793" s="90"/>
    </row>
    <row r="589794" spans="68:68" customFormat="1">
      <c r="BP589794" s="90"/>
    </row>
    <row r="589795" spans="68:68" customFormat="1">
      <c r="BP589795" s="90"/>
    </row>
    <row r="589796" spans="68:68" customFormat="1">
      <c r="BP589796" s="90"/>
    </row>
    <row r="589797" spans="68:68" customFormat="1">
      <c r="BP589797" s="90"/>
    </row>
    <row r="589798" spans="68:68" customFormat="1">
      <c r="BP589798" s="90"/>
    </row>
    <row r="589799" spans="68:68" customFormat="1">
      <c r="BP589799" s="90"/>
    </row>
    <row r="589800" spans="68:68" customFormat="1">
      <c r="BP589800" s="90"/>
    </row>
    <row r="589801" spans="68:68" customFormat="1">
      <c r="BP589801" s="90"/>
    </row>
    <row r="589802" spans="68:68" customFormat="1">
      <c r="BP589802" s="90"/>
    </row>
    <row r="589803" spans="68:68" customFormat="1">
      <c r="BP589803" s="90"/>
    </row>
    <row r="589804" spans="68:68" customFormat="1">
      <c r="BP589804" s="90"/>
    </row>
    <row r="589805" spans="68:68" customFormat="1">
      <c r="BP589805" s="90"/>
    </row>
    <row r="589806" spans="68:68" customFormat="1">
      <c r="BP589806" s="90"/>
    </row>
    <row r="589807" spans="68:68" customFormat="1">
      <c r="BP589807" s="90"/>
    </row>
    <row r="589808" spans="68:68" customFormat="1">
      <c r="BP589808" s="90"/>
    </row>
    <row r="589809" spans="68:68" customFormat="1">
      <c r="BP589809" s="90"/>
    </row>
    <row r="589810" spans="68:68" customFormat="1">
      <c r="BP589810" s="90"/>
    </row>
    <row r="589811" spans="68:68" customFormat="1">
      <c r="BP589811" s="90"/>
    </row>
    <row r="589812" spans="68:68" customFormat="1">
      <c r="BP589812" s="90"/>
    </row>
    <row r="589813" spans="68:68" customFormat="1">
      <c r="BP589813" s="90"/>
    </row>
    <row r="589814" spans="68:68" customFormat="1">
      <c r="BP589814" s="90"/>
    </row>
    <row r="589815" spans="68:68" customFormat="1">
      <c r="BP589815" s="90"/>
    </row>
    <row r="589816" spans="68:68" customFormat="1">
      <c r="BP589816" s="90"/>
    </row>
    <row r="589817" spans="68:68" customFormat="1">
      <c r="BP589817" s="90"/>
    </row>
    <row r="589818" spans="68:68" customFormat="1">
      <c r="BP589818" s="90"/>
    </row>
    <row r="589819" spans="68:68" customFormat="1">
      <c r="BP589819" s="90"/>
    </row>
    <row r="589820" spans="68:68" customFormat="1">
      <c r="BP589820" s="90"/>
    </row>
    <row r="589821" spans="68:68" customFormat="1">
      <c r="BP589821" s="90"/>
    </row>
    <row r="589822" spans="68:68" customFormat="1">
      <c r="BP589822" s="90"/>
    </row>
    <row r="589823" spans="68:68" customFormat="1">
      <c r="BP589823" s="90"/>
    </row>
    <row r="589824" spans="68:68" customFormat="1">
      <c r="BP589824" s="90"/>
    </row>
    <row r="589825" spans="68:68" customFormat="1">
      <c r="BP589825" s="90"/>
    </row>
    <row r="589826" spans="68:68" customFormat="1">
      <c r="BP589826" s="90"/>
    </row>
    <row r="589827" spans="68:68" customFormat="1">
      <c r="BP589827" s="90"/>
    </row>
    <row r="589828" spans="68:68" customFormat="1">
      <c r="BP589828" s="90"/>
    </row>
    <row r="589829" spans="68:68" customFormat="1">
      <c r="BP589829" s="90"/>
    </row>
    <row r="589830" spans="68:68" customFormat="1">
      <c r="BP589830" s="90"/>
    </row>
    <row r="589831" spans="68:68" customFormat="1">
      <c r="BP589831" s="90"/>
    </row>
    <row r="589832" spans="68:68" customFormat="1">
      <c r="BP589832" s="90"/>
    </row>
    <row r="589833" spans="68:68" customFormat="1">
      <c r="BP589833" s="90"/>
    </row>
    <row r="589834" spans="68:68" customFormat="1">
      <c r="BP589834" s="90"/>
    </row>
    <row r="589835" spans="68:68" customFormat="1">
      <c r="BP589835" s="90"/>
    </row>
    <row r="589836" spans="68:68" customFormat="1">
      <c r="BP589836" s="90"/>
    </row>
    <row r="589837" spans="68:68" customFormat="1">
      <c r="BP589837" s="90"/>
    </row>
    <row r="589838" spans="68:68" customFormat="1">
      <c r="BP589838" s="90"/>
    </row>
    <row r="589839" spans="68:68" customFormat="1">
      <c r="BP589839" s="90"/>
    </row>
    <row r="589840" spans="68:68" customFormat="1">
      <c r="BP589840" s="90"/>
    </row>
    <row r="589841" spans="68:68" customFormat="1">
      <c r="BP589841" s="90"/>
    </row>
    <row r="589842" spans="68:68" customFormat="1">
      <c r="BP589842" s="90"/>
    </row>
    <row r="589843" spans="68:68" customFormat="1">
      <c r="BP589843" s="90"/>
    </row>
    <row r="589844" spans="68:68" customFormat="1">
      <c r="BP589844" s="90"/>
    </row>
    <row r="589845" spans="68:68" customFormat="1">
      <c r="BP589845" s="90"/>
    </row>
    <row r="589846" spans="68:68" customFormat="1">
      <c r="BP589846" s="90"/>
    </row>
    <row r="589847" spans="68:68" customFormat="1">
      <c r="BP589847" s="90"/>
    </row>
    <row r="589848" spans="68:68" customFormat="1">
      <c r="BP589848" s="90"/>
    </row>
    <row r="589849" spans="68:68" customFormat="1">
      <c r="BP589849" s="90"/>
    </row>
    <row r="589850" spans="68:68" customFormat="1">
      <c r="BP589850" s="90"/>
    </row>
    <row r="589851" spans="68:68" customFormat="1">
      <c r="BP589851" s="90"/>
    </row>
    <row r="589852" spans="68:68" customFormat="1">
      <c r="BP589852" s="90"/>
    </row>
    <row r="589853" spans="68:68" customFormat="1">
      <c r="BP589853" s="90"/>
    </row>
    <row r="589854" spans="68:68" customFormat="1">
      <c r="BP589854" s="90"/>
    </row>
    <row r="589855" spans="68:68" customFormat="1">
      <c r="BP589855" s="90"/>
    </row>
    <row r="589856" spans="68:68" customFormat="1">
      <c r="BP589856" s="90"/>
    </row>
    <row r="589857" spans="68:68" customFormat="1">
      <c r="BP589857" s="90"/>
    </row>
    <row r="589858" spans="68:68" customFormat="1">
      <c r="BP589858" s="90"/>
    </row>
    <row r="589859" spans="68:68" customFormat="1">
      <c r="BP589859" s="90"/>
    </row>
    <row r="589860" spans="68:68" customFormat="1">
      <c r="BP589860" s="90"/>
    </row>
    <row r="589861" spans="68:68" customFormat="1">
      <c r="BP589861" s="90"/>
    </row>
    <row r="589862" spans="68:68" customFormat="1">
      <c r="BP589862" s="90"/>
    </row>
    <row r="589863" spans="68:68" customFormat="1">
      <c r="BP589863" s="90"/>
    </row>
    <row r="589864" spans="68:68" customFormat="1">
      <c r="BP589864" s="90"/>
    </row>
    <row r="589865" spans="68:68" customFormat="1">
      <c r="BP589865" s="90"/>
    </row>
    <row r="589866" spans="68:68" customFormat="1">
      <c r="BP589866" s="90"/>
    </row>
    <row r="589867" spans="68:68" customFormat="1">
      <c r="BP589867" s="90"/>
    </row>
    <row r="589868" spans="68:68" customFormat="1">
      <c r="BP589868" s="90"/>
    </row>
    <row r="589869" spans="68:68" customFormat="1">
      <c r="BP589869" s="90"/>
    </row>
    <row r="589870" spans="68:68" customFormat="1">
      <c r="BP589870" s="90"/>
    </row>
    <row r="589871" spans="68:68" customFormat="1">
      <c r="BP589871" s="90"/>
    </row>
    <row r="589872" spans="68:68" customFormat="1">
      <c r="BP589872" s="90"/>
    </row>
    <row r="589873" spans="68:68" customFormat="1">
      <c r="BP589873" s="90"/>
    </row>
    <row r="589874" spans="68:68" customFormat="1">
      <c r="BP589874" s="90"/>
    </row>
    <row r="589875" spans="68:68" customFormat="1">
      <c r="BP589875" s="90"/>
    </row>
    <row r="589876" spans="68:68" customFormat="1">
      <c r="BP589876" s="90"/>
    </row>
    <row r="589877" spans="68:68" customFormat="1">
      <c r="BP589877" s="90"/>
    </row>
    <row r="589878" spans="68:68" customFormat="1">
      <c r="BP589878" s="90"/>
    </row>
    <row r="589879" spans="68:68" customFormat="1">
      <c r="BP589879" s="90"/>
    </row>
    <row r="589880" spans="68:68" customFormat="1">
      <c r="BP589880" s="90"/>
    </row>
    <row r="589881" spans="68:68" customFormat="1">
      <c r="BP589881" s="90"/>
    </row>
    <row r="589882" spans="68:68" customFormat="1">
      <c r="BP589882" s="90"/>
    </row>
    <row r="589883" spans="68:68" customFormat="1">
      <c r="BP589883" s="90"/>
    </row>
    <row r="589884" spans="68:68" customFormat="1">
      <c r="BP589884" s="90"/>
    </row>
    <row r="589885" spans="68:68" customFormat="1">
      <c r="BP589885" s="90"/>
    </row>
    <row r="589886" spans="68:68" customFormat="1">
      <c r="BP589886" s="90"/>
    </row>
    <row r="589887" spans="68:68" customFormat="1">
      <c r="BP589887" s="90"/>
    </row>
    <row r="589888" spans="68:68" customFormat="1">
      <c r="BP589888" s="90"/>
    </row>
    <row r="589889" spans="68:68" customFormat="1">
      <c r="BP589889" s="90"/>
    </row>
    <row r="589890" spans="68:68" customFormat="1">
      <c r="BP589890" s="90"/>
    </row>
    <row r="589891" spans="68:68" customFormat="1">
      <c r="BP589891" s="90"/>
    </row>
    <row r="589892" spans="68:68" customFormat="1">
      <c r="BP589892" s="90"/>
    </row>
    <row r="589893" spans="68:68" customFormat="1">
      <c r="BP589893" s="90"/>
    </row>
    <row r="589894" spans="68:68" customFormat="1">
      <c r="BP589894" s="90"/>
    </row>
    <row r="589895" spans="68:68" customFormat="1">
      <c r="BP589895" s="90"/>
    </row>
    <row r="589896" spans="68:68" customFormat="1">
      <c r="BP589896" s="90"/>
    </row>
    <row r="589897" spans="68:68" customFormat="1">
      <c r="BP589897" s="90"/>
    </row>
    <row r="589898" spans="68:68" customFormat="1">
      <c r="BP589898" s="90"/>
    </row>
    <row r="589899" spans="68:68" customFormat="1">
      <c r="BP589899" s="90"/>
    </row>
    <row r="589900" spans="68:68" customFormat="1">
      <c r="BP589900" s="90"/>
    </row>
    <row r="589901" spans="68:68" customFormat="1">
      <c r="BP589901" s="90"/>
    </row>
    <row r="589902" spans="68:68" customFormat="1">
      <c r="BP589902" s="90"/>
    </row>
    <row r="589903" spans="68:68" customFormat="1">
      <c r="BP589903" s="90"/>
    </row>
    <row r="589904" spans="68:68" customFormat="1">
      <c r="BP589904" s="90"/>
    </row>
    <row r="589905" spans="68:68" customFormat="1">
      <c r="BP589905" s="90"/>
    </row>
    <row r="589906" spans="68:68" customFormat="1">
      <c r="BP589906" s="90"/>
    </row>
    <row r="589907" spans="68:68" customFormat="1">
      <c r="BP589907" s="90"/>
    </row>
    <row r="589908" spans="68:68" customFormat="1">
      <c r="BP589908" s="90"/>
    </row>
    <row r="589909" spans="68:68" customFormat="1">
      <c r="BP589909" s="90"/>
    </row>
    <row r="589910" spans="68:68" customFormat="1">
      <c r="BP589910" s="90"/>
    </row>
    <row r="589911" spans="68:68" customFormat="1">
      <c r="BP589911" s="90"/>
    </row>
    <row r="589912" spans="68:68" customFormat="1">
      <c r="BP589912" s="90"/>
    </row>
    <row r="589913" spans="68:68" customFormat="1">
      <c r="BP589913" s="90"/>
    </row>
    <row r="589914" spans="68:68" customFormat="1">
      <c r="BP589914" s="90"/>
    </row>
    <row r="589915" spans="68:68" customFormat="1">
      <c r="BP589915" s="90"/>
    </row>
    <row r="589916" spans="68:68" customFormat="1">
      <c r="BP589916" s="90"/>
    </row>
    <row r="589917" spans="68:68" customFormat="1">
      <c r="BP589917" s="90"/>
    </row>
    <row r="589918" spans="68:68" customFormat="1">
      <c r="BP589918" s="90"/>
    </row>
    <row r="589919" spans="68:68" customFormat="1">
      <c r="BP589919" s="90"/>
    </row>
    <row r="589920" spans="68:68" customFormat="1">
      <c r="BP589920" s="90"/>
    </row>
    <row r="589921" spans="68:68" customFormat="1">
      <c r="BP589921" s="90"/>
    </row>
    <row r="589922" spans="68:68" customFormat="1">
      <c r="BP589922" s="90"/>
    </row>
    <row r="589923" spans="68:68" customFormat="1">
      <c r="BP589923" s="90"/>
    </row>
    <row r="589924" spans="68:68" customFormat="1">
      <c r="BP589924" s="90"/>
    </row>
    <row r="589925" spans="68:68" customFormat="1">
      <c r="BP589925" s="90"/>
    </row>
    <row r="589926" spans="68:68" customFormat="1">
      <c r="BP589926" s="90"/>
    </row>
    <row r="589927" spans="68:68" customFormat="1">
      <c r="BP589927" s="90"/>
    </row>
    <row r="589928" spans="68:68" customFormat="1">
      <c r="BP589928" s="90"/>
    </row>
    <row r="589929" spans="68:68" customFormat="1">
      <c r="BP589929" s="90"/>
    </row>
    <row r="589930" spans="68:68" customFormat="1">
      <c r="BP589930" s="90"/>
    </row>
    <row r="589931" spans="68:68" customFormat="1">
      <c r="BP589931" s="90"/>
    </row>
    <row r="589932" spans="68:68" customFormat="1">
      <c r="BP589932" s="90"/>
    </row>
    <row r="589933" spans="68:68" customFormat="1">
      <c r="BP589933" s="90"/>
    </row>
    <row r="589934" spans="68:68" customFormat="1">
      <c r="BP589934" s="90"/>
    </row>
    <row r="589935" spans="68:68" customFormat="1">
      <c r="BP589935" s="90"/>
    </row>
    <row r="589936" spans="68:68" customFormat="1">
      <c r="BP589936" s="90"/>
    </row>
    <row r="589937" spans="68:68" customFormat="1">
      <c r="BP589937" s="90"/>
    </row>
    <row r="589938" spans="68:68" customFormat="1">
      <c r="BP589938" s="90"/>
    </row>
    <row r="589939" spans="68:68" customFormat="1">
      <c r="BP589939" s="90"/>
    </row>
    <row r="589940" spans="68:68" customFormat="1">
      <c r="BP589940" s="90"/>
    </row>
    <row r="589941" spans="68:68" customFormat="1">
      <c r="BP589941" s="90"/>
    </row>
    <row r="589942" spans="68:68" customFormat="1">
      <c r="BP589942" s="90"/>
    </row>
    <row r="589943" spans="68:68" customFormat="1">
      <c r="BP589943" s="90"/>
    </row>
    <row r="589944" spans="68:68" customFormat="1">
      <c r="BP589944" s="90"/>
    </row>
    <row r="589945" spans="68:68" customFormat="1">
      <c r="BP589945" s="90"/>
    </row>
    <row r="589946" spans="68:68" customFormat="1">
      <c r="BP589946" s="90"/>
    </row>
    <row r="589947" spans="68:68" customFormat="1">
      <c r="BP589947" s="90"/>
    </row>
    <row r="589948" spans="68:68" customFormat="1">
      <c r="BP589948" s="90"/>
    </row>
    <row r="589949" spans="68:68" customFormat="1">
      <c r="BP589949" s="90"/>
    </row>
    <row r="589950" spans="68:68" customFormat="1">
      <c r="BP589950" s="90"/>
    </row>
    <row r="589951" spans="68:68" customFormat="1">
      <c r="BP589951" s="90"/>
    </row>
    <row r="589952" spans="68:68" customFormat="1">
      <c r="BP589952" s="90"/>
    </row>
    <row r="589953" spans="68:68" customFormat="1">
      <c r="BP589953" s="90"/>
    </row>
    <row r="589954" spans="68:68" customFormat="1">
      <c r="BP589954" s="90"/>
    </row>
    <row r="589955" spans="68:68" customFormat="1">
      <c r="BP589955" s="90"/>
    </row>
    <row r="589956" spans="68:68" customFormat="1">
      <c r="BP589956" s="90"/>
    </row>
    <row r="589957" spans="68:68" customFormat="1">
      <c r="BP589957" s="90"/>
    </row>
    <row r="589958" spans="68:68" customFormat="1">
      <c r="BP589958" s="90"/>
    </row>
    <row r="589959" spans="68:68" customFormat="1">
      <c r="BP589959" s="90"/>
    </row>
    <row r="589960" spans="68:68" customFormat="1">
      <c r="BP589960" s="90"/>
    </row>
    <row r="589961" spans="68:68" customFormat="1">
      <c r="BP589961" s="90"/>
    </row>
    <row r="589962" spans="68:68" customFormat="1">
      <c r="BP589962" s="90"/>
    </row>
    <row r="589963" spans="68:68" customFormat="1">
      <c r="BP589963" s="90"/>
    </row>
    <row r="589964" spans="68:68" customFormat="1">
      <c r="BP589964" s="90"/>
    </row>
    <row r="589965" spans="68:68" customFormat="1">
      <c r="BP589965" s="90"/>
    </row>
    <row r="589966" spans="68:68" customFormat="1">
      <c r="BP589966" s="90"/>
    </row>
    <row r="589967" spans="68:68" customFormat="1">
      <c r="BP589967" s="90"/>
    </row>
    <row r="589968" spans="68:68" customFormat="1">
      <c r="BP589968" s="90"/>
    </row>
    <row r="589969" spans="68:68" customFormat="1">
      <c r="BP589969" s="90"/>
    </row>
    <row r="589970" spans="68:68" customFormat="1">
      <c r="BP589970" s="90"/>
    </row>
    <row r="589971" spans="68:68" customFormat="1">
      <c r="BP589971" s="90"/>
    </row>
    <row r="589972" spans="68:68" customFormat="1">
      <c r="BP589972" s="90"/>
    </row>
    <row r="589973" spans="68:68" customFormat="1">
      <c r="BP589973" s="90"/>
    </row>
    <row r="589974" spans="68:68" customFormat="1">
      <c r="BP589974" s="90"/>
    </row>
    <row r="589975" spans="68:68" customFormat="1">
      <c r="BP589975" s="90"/>
    </row>
    <row r="589976" spans="68:68" customFormat="1">
      <c r="BP589976" s="90"/>
    </row>
    <row r="589977" spans="68:68" customFormat="1">
      <c r="BP589977" s="90"/>
    </row>
    <row r="589978" spans="68:68" customFormat="1">
      <c r="BP589978" s="90"/>
    </row>
    <row r="589979" spans="68:68" customFormat="1">
      <c r="BP589979" s="90"/>
    </row>
    <row r="589980" spans="68:68" customFormat="1">
      <c r="BP589980" s="90"/>
    </row>
    <row r="589981" spans="68:68" customFormat="1">
      <c r="BP589981" s="90"/>
    </row>
    <row r="589982" spans="68:68" customFormat="1">
      <c r="BP589982" s="90"/>
    </row>
    <row r="589983" spans="68:68" customFormat="1">
      <c r="BP589983" s="90"/>
    </row>
    <row r="589984" spans="68:68" customFormat="1">
      <c r="BP589984" s="90"/>
    </row>
    <row r="589985" spans="68:68" customFormat="1">
      <c r="BP589985" s="90"/>
    </row>
    <row r="589986" spans="68:68" customFormat="1">
      <c r="BP589986" s="90"/>
    </row>
    <row r="589987" spans="68:68" customFormat="1">
      <c r="BP589987" s="90"/>
    </row>
    <row r="589988" spans="68:68" customFormat="1">
      <c r="BP589988" s="90"/>
    </row>
    <row r="589989" spans="68:68" customFormat="1">
      <c r="BP589989" s="90"/>
    </row>
    <row r="589990" spans="68:68" customFormat="1">
      <c r="BP589990" s="90"/>
    </row>
    <row r="589991" spans="68:68" customFormat="1">
      <c r="BP589991" s="90"/>
    </row>
    <row r="589992" spans="68:68" customFormat="1">
      <c r="BP589992" s="90"/>
    </row>
    <row r="589993" spans="68:68" customFormat="1">
      <c r="BP589993" s="90"/>
    </row>
    <row r="589994" spans="68:68" customFormat="1">
      <c r="BP589994" s="90"/>
    </row>
    <row r="589995" spans="68:68" customFormat="1">
      <c r="BP589995" s="90"/>
    </row>
    <row r="589996" spans="68:68" customFormat="1">
      <c r="BP589996" s="90"/>
    </row>
    <row r="589997" spans="68:68" customFormat="1">
      <c r="BP589997" s="90"/>
    </row>
    <row r="589998" spans="68:68" customFormat="1">
      <c r="BP589998" s="90"/>
    </row>
    <row r="589999" spans="68:68" customFormat="1">
      <c r="BP589999" s="90"/>
    </row>
    <row r="590000" spans="68:68" customFormat="1">
      <c r="BP590000" s="90"/>
    </row>
    <row r="590001" spans="68:68" customFormat="1">
      <c r="BP590001" s="90"/>
    </row>
    <row r="590002" spans="68:68" customFormat="1">
      <c r="BP590002" s="90"/>
    </row>
    <row r="590003" spans="68:68" customFormat="1">
      <c r="BP590003" s="90"/>
    </row>
    <row r="590004" spans="68:68" customFormat="1">
      <c r="BP590004" s="90"/>
    </row>
    <row r="590005" spans="68:68" customFormat="1">
      <c r="BP590005" s="90"/>
    </row>
    <row r="590006" spans="68:68" customFormat="1">
      <c r="BP590006" s="90"/>
    </row>
    <row r="590007" spans="68:68" customFormat="1">
      <c r="BP590007" s="90"/>
    </row>
    <row r="590008" spans="68:68" customFormat="1">
      <c r="BP590008" s="90"/>
    </row>
    <row r="590009" spans="68:68" customFormat="1">
      <c r="BP590009" s="90"/>
    </row>
    <row r="590010" spans="68:68" customFormat="1">
      <c r="BP590010" s="90"/>
    </row>
    <row r="590011" spans="68:68" customFormat="1">
      <c r="BP590011" s="90"/>
    </row>
    <row r="590012" spans="68:68" customFormat="1">
      <c r="BP590012" s="90"/>
    </row>
    <row r="590013" spans="68:68" customFormat="1">
      <c r="BP590013" s="90"/>
    </row>
    <row r="590014" spans="68:68" customFormat="1">
      <c r="BP590014" s="90"/>
    </row>
    <row r="590015" spans="68:68" customFormat="1">
      <c r="BP590015" s="90"/>
    </row>
    <row r="590016" spans="68:68" customFormat="1">
      <c r="BP590016" s="90"/>
    </row>
    <row r="590017" spans="68:68" customFormat="1">
      <c r="BP590017" s="90"/>
    </row>
    <row r="590018" spans="68:68" customFormat="1">
      <c r="BP590018" s="90"/>
    </row>
    <row r="590019" spans="68:68" customFormat="1">
      <c r="BP590019" s="90"/>
    </row>
    <row r="590020" spans="68:68" customFormat="1">
      <c r="BP590020" s="90"/>
    </row>
    <row r="590021" spans="68:68" customFormat="1">
      <c r="BP590021" s="90"/>
    </row>
    <row r="590022" spans="68:68" customFormat="1">
      <c r="BP590022" s="90"/>
    </row>
    <row r="590023" spans="68:68" customFormat="1">
      <c r="BP590023" s="90"/>
    </row>
    <row r="590024" spans="68:68" customFormat="1">
      <c r="BP590024" s="90"/>
    </row>
    <row r="590025" spans="68:68" customFormat="1">
      <c r="BP590025" s="90"/>
    </row>
    <row r="590026" spans="68:68" customFormat="1">
      <c r="BP590026" s="90"/>
    </row>
    <row r="590027" spans="68:68" customFormat="1">
      <c r="BP590027" s="90"/>
    </row>
    <row r="590028" spans="68:68" customFormat="1">
      <c r="BP590028" s="90"/>
    </row>
    <row r="590029" spans="68:68" customFormat="1">
      <c r="BP590029" s="90"/>
    </row>
    <row r="590030" spans="68:68" customFormat="1">
      <c r="BP590030" s="90"/>
    </row>
    <row r="590031" spans="68:68" customFormat="1">
      <c r="BP590031" s="90"/>
    </row>
    <row r="590032" spans="68:68" customFormat="1">
      <c r="BP590032" s="90"/>
    </row>
    <row r="590033" spans="68:68" customFormat="1">
      <c r="BP590033" s="90"/>
    </row>
    <row r="590034" spans="68:68" customFormat="1">
      <c r="BP590034" s="90"/>
    </row>
    <row r="590035" spans="68:68" customFormat="1">
      <c r="BP590035" s="90"/>
    </row>
    <row r="590036" spans="68:68" customFormat="1">
      <c r="BP590036" s="90"/>
    </row>
    <row r="590037" spans="68:68" customFormat="1">
      <c r="BP590037" s="90"/>
    </row>
    <row r="590038" spans="68:68" customFormat="1">
      <c r="BP590038" s="90"/>
    </row>
    <row r="590039" spans="68:68" customFormat="1">
      <c r="BP590039" s="90"/>
    </row>
    <row r="590040" spans="68:68" customFormat="1">
      <c r="BP590040" s="90"/>
    </row>
    <row r="590041" spans="68:68" customFormat="1">
      <c r="BP590041" s="90"/>
    </row>
    <row r="590042" spans="68:68" customFormat="1">
      <c r="BP590042" s="90"/>
    </row>
    <row r="590043" spans="68:68" customFormat="1">
      <c r="BP590043" s="90"/>
    </row>
    <row r="590044" spans="68:68" customFormat="1">
      <c r="BP590044" s="90"/>
    </row>
    <row r="590045" spans="68:68" customFormat="1">
      <c r="BP590045" s="90"/>
    </row>
    <row r="590046" spans="68:68" customFormat="1">
      <c r="BP590046" s="90"/>
    </row>
    <row r="590047" spans="68:68" customFormat="1">
      <c r="BP590047" s="90"/>
    </row>
    <row r="590048" spans="68:68" customFormat="1">
      <c r="BP590048" s="90"/>
    </row>
    <row r="590049" spans="68:68" customFormat="1">
      <c r="BP590049" s="90"/>
    </row>
    <row r="590050" spans="68:68" customFormat="1">
      <c r="BP590050" s="90"/>
    </row>
    <row r="590051" spans="68:68" customFormat="1">
      <c r="BP590051" s="90"/>
    </row>
    <row r="590052" spans="68:68" customFormat="1">
      <c r="BP590052" s="90"/>
    </row>
    <row r="590053" spans="68:68" customFormat="1">
      <c r="BP590053" s="90"/>
    </row>
    <row r="590054" spans="68:68" customFormat="1">
      <c r="BP590054" s="90"/>
    </row>
    <row r="590055" spans="68:68" customFormat="1">
      <c r="BP590055" s="90"/>
    </row>
    <row r="590056" spans="68:68" customFormat="1">
      <c r="BP590056" s="90"/>
    </row>
    <row r="590057" spans="68:68" customFormat="1">
      <c r="BP590057" s="90"/>
    </row>
    <row r="590058" spans="68:68" customFormat="1">
      <c r="BP590058" s="90"/>
    </row>
    <row r="590059" spans="68:68" customFormat="1">
      <c r="BP590059" s="90"/>
    </row>
    <row r="590060" spans="68:68" customFormat="1">
      <c r="BP590060" s="90"/>
    </row>
    <row r="590061" spans="68:68" customFormat="1">
      <c r="BP590061" s="90"/>
    </row>
    <row r="590062" spans="68:68" customFormat="1">
      <c r="BP590062" s="90"/>
    </row>
    <row r="590063" spans="68:68" customFormat="1">
      <c r="BP590063" s="90"/>
    </row>
    <row r="590064" spans="68:68" customFormat="1">
      <c r="BP590064" s="90"/>
    </row>
    <row r="590065" spans="68:68" customFormat="1">
      <c r="BP590065" s="90"/>
    </row>
    <row r="590066" spans="68:68" customFormat="1">
      <c r="BP590066" s="90"/>
    </row>
    <row r="590067" spans="68:68" customFormat="1">
      <c r="BP590067" s="90"/>
    </row>
    <row r="590068" spans="68:68" customFormat="1">
      <c r="BP590068" s="90"/>
    </row>
    <row r="590069" spans="68:68" customFormat="1">
      <c r="BP590069" s="90"/>
    </row>
    <row r="590070" spans="68:68" customFormat="1">
      <c r="BP590070" s="90"/>
    </row>
    <row r="590071" spans="68:68" customFormat="1">
      <c r="BP590071" s="90"/>
    </row>
    <row r="590072" spans="68:68" customFormat="1">
      <c r="BP590072" s="90"/>
    </row>
    <row r="590073" spans="68:68" customFormat="1">
      <c r="BP590073" s="90"/>
    </row>
    <row r="590074" spans="68:68" customFormat="1">
      <c r="BP590074" s="90"/>
    </row>
    <row r="590075" spans="68:68" customFormat="1">
      <c r="BP590075" s="90"/>
    </row>
    <row r="590076" spans="68:68" customFormat="1">
      <c r="BP590076" s="90"/>
    </row>
    <row r="590077" spans="68:68" customFormat="1">
      <c r="BP590077" s="90"/>
    </row>
    <row r="590078" spans="68:68" customFormat="1">
      <c r="BP590078" s="90"/>
    </row>
    <row r="590079" spans="68:68" customFormat="1">
      <c r="BP590079" s="90"/>
    </row>
    <row r="590080" spans="68:68" customFormat="1">
      <c r="BP590080" s="90"/>
    </row>
    <row r="590081" spans="68:68" customFormat="1">
      <c r="BP590081" s="90"/>
    </row>
    <row r="590082" spans="68:68" customFormat="1">
      <c r="BP590082" s="90"/>
    </row>
    <row r="590083" spans="68:68" customFormat="1">
      <c r="BP590083" s="90"/>
    </row>
    <row r="590084" spans="68:68" customFormat="1">
      <c r="BP590084" s="90"/>
    </row>
    <row r="590085" spans="68:68" customFormat="1">
      <c r="BP590085" s="90"/>
    </row>
    <row r="590086" spans="68:68" customFormat="1">
      <c r="BP590086" s="90"/>
    </row>
    <row r="590087" spans="68:68" customFormat="1">
      <c r="BP590087" s="90"/>
    </row>
    <row r="590088" spans="68:68" customFormat="1">
      <c r="BP590088" s="90"/>
    </row>
    <row r="590089" spans="68:68" customFormat="1">
      <c r="BP590089" s="90"/>
    </row>
    <row r="590090" spans="68:68" customFormat="1">
      <c r="BP590090" s="90"/>
    </row>
    <row r="590091" spans="68:68" customFormat="1">
      <c r="BP590091" s="90"/>
    </row>
    <row r="590092" spans="68:68" customFormat="1">
      <c r="BP590092" s="90"/>
    </row>
    <row r="590093" spans="68:68" customFormat="1">
      <c r="BP590093" s="90"/>
    </row>
    <row r="590094" spans="68:68" customFormat="1">
      <c r="BP590094" s="90"/>
    </row>
    <row r="590095" spans="68:68" customFormat="1">
      <c r="BP590095" s="90"/>
    </row>
    <row r="590096" spans="68:68" customFormat="1">
      <c r="BP590096" s="90"/>
    </row>
    <row r="590097" spans="68:68" customFormat="1">
      <c r="BP590097" s="90"/>
    </row>
    <row r="590098" spans="68:68" customFormat="1">
      <c r="BP590098" s="90"/>
    </row>
    <row r="590099" spans="68:68" customFormat="1">
      <c r="BP590099" s="90"/>
    </row>
    <row r="590100" spans="68:68" customFormat="1">
      <c r="BP590100" s="90"/>
    </row>
    <row r="590101" spans="68:68" customFormat="1">
      <c r="BP590101" s="90"/>
    </row>
    <row r="590102" spans="68:68" customFormat="1">
      <c r="BP590102" s="90"/>
    </row>
    <row r="590103" spans="68:68" customFormat="1">
      <c r="BP590103" s="90"/>
    </row>
    <row r="590104" spans="68:68" customFormat="1">
      <c r="BP590104" s="90"/>
    </row>
    <row r="590105" spans="68:68" customFormat="1">
      <c r="BP590105" s="90"/>
    </row>
    <row r="590106" spans="68:68" customFormat="1">
      <c r="BP590106" s="90"/>
    </row>
    <row r="590107" spans="68:68" customFormat="1">
      <c r="BP590107" s="90"/>
    </row>
    <row r="590108" spans="68:68" customFormat="1">
      <c r="BP590108" s="90"/>
    </row>
    <row r="590109" spans="68:68" customFormat="1">
      <c r="BP590109" s="90"/>
    </row>
    <row r="590110" spans="68:68" customFormat="1">
      <c r="BP590110" s="90"/>
    </row>
    <row r="590111" spans="68:68" customFormat="1">
      <c r="BP590111" s="90"/>
    </row>
    <row r="590112" spans="68:68" customFormat="1">
      <c r="BP590112" s="90"/>
    </row>
    <row r="590113" spans="68:68" customFormat="1">
      <c r="BP590113" s="90"/>
    </row>
    <row r="590114" spans="68:68" customFormat="1">
      <c r="BP590114" s="90"/>
    </row>
    <row r="590115" spans="68:68" customFormat="1">
      <c r="BP590115" s="90"/>
    </row>
    <row r="590116" spans="68:68" customFormat="1">
      <c r="BP590116" s="90"/>
    </row>
    <row r="590117" spans="68:68" customFormat="1">
      <c r="BP590117" s="90"/>
    </row>
    <row r="590118" spans="68:68" customFormat="1">
      <c r="BP590118" s="90"/>
    </row>
    <row r="590119" spans="68:68" customFormat="1">
      <c r="BP590119" s="90"/>
    </row>
    <row r="590120" spans="68:68" customFormat="1">
      <c r="BP590120" s="90"/>
    </row>
    <row r="590121" spans="68:68" customFormat="1">
      <c r="BP590121" s="90"/>
    </row>
    <row r="590122" spans="68:68" customFormat="1">
      <c r="BP590122" s="90"/>
    </row>
    <row r="590123" spans="68:68" customFormat="1">
      <c r="BP590123" s="90"/>
    </row>
    <row r="590124" spans="68:68" customFormat="1">
      <c r="BP590124" s="90"/>
    </row>
    <row r="590125" spans="68:68" customFormat="1">
      <c r="BP590125" s="90"/>
    </row>
    <row r="590126" spans="68:68" customFormat="1">
      <c r="BP590126" s="90"/>
    </row>
    <row r="590127" spans="68:68" customFormat="1">
      <c r="BP590127" s="90"/>
    </row>
    <row r="590128" spans="68:68" customFormat="1">
      <c r="BP590128" s="90"/>
    </row>
    <row r="590129" spans="68:68" customFormat="1">
      <c r="BP590129" s="90"/>
    </row>
    <row r="590130" spans="68:68" customFormat="1">
      <c r="BP590130" s="90"/>
    </row>
    <row r="590131" spans="68:68" customFormat="1">
      <c r="BP590131" s="90"/>
    </row>
    <row r="590132" spans="68:68" customFormat="1">
      <c r="BP590132" s="90"/>
    </row>
    <row r="590133" spans="68:68" customFormat="1">
      <c r="BP590133" s="90"/>
    </row>
    <row r="590134" spans="68:68" customFormat="1">
      <c r="BP590134" s="90"/>
    </row>
    <row r="590135" spans="68:68" customFormat="1">
      <c r="BP590135" s="90"/>
    </row>
    <row r="590136" spans="68:68" customFormat="1">
      <c r="BP590136" s="90"/>
    </row>
    <row r="590137" spans="68:68" customFormat="1">
      <c r="BP590137" s="90"/>
    </row>
    <row r="590138" spans="68:68" customFormat="1">
      <c r="BP590138" s="90"/>
    </row>
    <row r="590139" spans="68:68" customFormat="1">
      <c r="BP590139" s="90"/>
    </row>
    <row r="590140" spans="68:68" customFormat="1">
      <c r="BP590140" s="90"/>
    </row>
    <row r="590141" spans="68:68" customFormat="1">
      <c r="BP590141" s="90"/>
    </row>
    <row r="590142" spans="68:68" customFormat="1">
      <c r="BP590142" s="90"/>
    </row>
    <row r="590143" spans="68:68" customFormat="1">
      <c r="BP590143" s="90"/>
    </row>
    <row r="590144" spans="68:68" customFormat="1">
      <c r="BP590144" s="90"/>
    </row>
    <row r="590145" spans="68:68" customFormat="1">
      <c r="BP590145" s="90"/>
    </row>
    <row r="590146" spans="68:68" customFormat="1">
      <c r="BP590146" s="90"/>
    </row>
    <row r="590147" spans="68:68" customFormat="1">
      <c r="BP590147" s="90"/>
    </row>
    <row r="590148" spans="68:68" customFormat="1">
      <c r="BP590148" s="90"/>
    </row>
    <row r="590149" spans="68:68" customFormat="1">
      <c r="BP590149" s="90"/>
    </row>
    <row r="590150" spans="68:68" customFormat="1">
      <c r="BP590150" s="90"/>
    </row>
    <row r="590151" spans="68:68" customFormat="1">
      <c r="BP590151" s="90"/>
    </row>
    <row r="590152" spans="68:68" customFormat="1">
      <c r="BP590152" s="90"/>
    </row>
    <row r="590153" spans="68:68" customFormat="1">
      <c r="BP590153" s="90"/>
    </row>
    <row r="590154" spans="68:68" customFormat="1">
      <c r="BP590154" s="90"/>
    </row>
    <row r="590155" spans="68:68" customFormat="1">
      <c r="BP590155" s="90"/>
    </row>
    <row r="590156" spans="68:68" customFormat="1">
      <c r="BP590156" s="90"/>
    </row>
    <row r="590157" spans="68:68" customFormat="1">
      <c r="BP590157" s="90"/>
    </row>
    <row r="590158" spans="68:68" customFormat="1">
      <c r="BP590158" s="90"/>
    </row>
    <row r="590159" spans="68:68" customFormat="1">
      <c r="BP590159" s="90"/>
    </row>
    <row r="590160" spans="68:68" customFormat="1">
      <c r="BP590160" s="90"/>
    </row>
    <row r="590161" spans="68:68" customFormat="1">
      <c r="BP590161" s="90"/>
    </row>
    <row r="590162" spans="68:68" customFormat="1">
      <c r="BP590162" s="90"/>
    </row>
    <row r="590163" spans="68:68" customFormat="1">
      <c r="BP590163" s="90"/>
    </row>
    <row r="590164" spans="68:68" customFormat="1">
      <c r="BP590164" s="90"/>
    </row>
    <row r="590165" spans="68:68" customFormat="1">
      <c r="BP590165" s="90"/>
    </row>
    <row r="590166" spans="68:68" customFormat="1">
      <c r="BP590166" s="90"/>
    </row>
    <row r="590167" spans="68:68" customFormat="1">
      <c r="BP590167" s="90"/>
    </row>
    <row r="590168" spans="68:68" customFormat="1">
      <c r="BP590168" s="90"/>
    </row>
    <row r="590169" spans="68:68" customFormat="1">
      <c r="BP590169" s="90"/>
    </row>
    <row r="590170" spans="68:68" customFormat="1">
      <c r="BP590170" s="90"/>
    </row>
    <row r="590171" spans="68:68" customFormat="1">
      <c r="BP590171" s="90"/>
    </row>
    <row r="590172" spans="68:68" customFormat="1">
      <c r="BP590172" s="90"/>
    </row>
    <row r="590173" spans="68:68" customFormat="1">
      <c r="BP590173" s="90"/>
    </row>
    <row r="590174" spans="68:68" customFormat="1">
      <c r="BP590174" s="90"/>
    </row>
    <row r="590175" spans="68:68" customFormat="1">
      <c r="BP590175" s="90"/>
    </row>
    <row r="590176" spans="68:68" customFormat="1">
      <c r="BP590176" s="90"/>
    </row>
    <row r="590177" spans="68:68" customFormat="1">
      <c r="BP590177" s="90"/>
    </row>
    <row r="590178" spans="68:68" customFormat="1">
      <c r="BP590178" s="90"/>
    </row>
    <row r="590179" spans="68:68" customFormat="1">
      <c r="BP590179" s="90"/>
    </row>
    <row r="590180" spans="68:68" customFormat="1">
      <c r="BP590180" s="90"/>
    </row>
    <row r="590181" spans="68:68" customFormat="1">
      <c r="BP590181" s="90"/>
    </row>
    <row r="590182" spans="68:68" customFormat="1">
      <c r="BP590182" s="90"/>
    </row>
    <row r="590183" spans="68:68" customFormat="1">
      <c r="BP590183" s="90"/>
    </row>
    <row r="590184" spans="68:68" customFormat="1">
      <c r="BP590184" s="90"/>
    </row>
    <row r="590185" spans="68:68" customFormat="1">
      <c r="BP590185" s="90"/>
    </row>
    <row r="590186" spans="68:68" customFormat="1">
      <c r="BP590186" s="90"/>
    </row>
    <row r="590187" spans="68:68" customFormat="1">
      <c r="BP590187" s="90"/>
    </row>
    <row r="590188" spans="68:68" customFormat="1">
      <c r="BP590188" s="90"/>
    </row>
    <row r="590189" spans="68:68" customFormat="1">
      <c r="BP590189" s="90"/>
    </row>
    <row r="590190" spans="68:68" customFormat="1">
      <c r="BP590190" s="90"/>
    </row>
    <row r="590191" spans="68:68" customFormat="1">
      <c r="BP590191" s="90"/>
    </row>
    <row r="590192" spans="68:68" customFormat="1">
      <c r="BP590192" s="90"/>
    </row>
    <row r="590193" spans="68:68" customFormat="1">
      <c r="BP590193" s="90"/>
    </row>
    <row r="590194" spans="68:68" customFormat="1">
      <c r="BP590194" s="90"/>
    </row>
    <row r="590195" spans="68:68" customFormat="1">
      <c r="BP590195" s="90"/>
    </row>
    <row r="590196" spans="68:68" customFormat="1">
      <c r="BP590196" s="90"/>
    </row>
    <row r="590197" spans="68:68" customFormat="1">
      <c r="BP590197" s="90"/>
    </row>
    <row r="590198" spans="68:68" customFormat="1">
      <c r="BP590198" s="90"/>
    </row>
    <row r="590199" spans="68:68" customFormat="1">
      <c r="BP590199" s="90"/>
    </row>
    <row r="590200" spans="68:68" customFormat="1">
      <c r="BP590200" s="90"/>
    </row>
    <row r="590201" spans="68:68" customFormat="1">
      <c r="BP590201" s="90"/>
    </row>
    <row r="590202" spans="68:68" customFormat="1">
      <c r="BP590202" s="90"/>
    </row>
    <row r="590203" spans="68:68" customFormat="1">
      <c r="BP590203" s="90"/>
    </row>
    <row r="590204" spans="68:68" customFormat="1">
      <c r="BP590204" s="90"/>
    </row>
    <row r="590205" spans="68:68" customFormat="1">
      <c r="BP590205" s="90"/>
    </row>
    <row r="590206" spans="68:68" customFormat="1">
      <c r="BP590206" s="90"/>
    </row>
    <row r="590207" spans="68:68" customFormat="1">
      <c r="BP590207" s="90"/>
    </row>
    <row r="590208" spans="68:68" customFormat="1">
      <c r="BP590208" s="90"/>
    </row>
    <row r="590209" spans="68:68" customFormat="1">
      <c r="BP590209" s="90"/>
    </row>
    <row r="590210" spans="68:68" customFormat="1">
      <c r="BP590210" s="90"/>
    </row>
    <row r="590211" spans="68:68" customFormat="1">
      <c r="BP590211" s="90"/>
    </row>
    <row r="590212" spans="68:68" customFormat="1">
      <c r="BP590212" s="90"/>
    </row>
    <row r="590213" spans="68:68" customFormat="1">
      <c r="BP590213" s="90"/>
    </row>
    <row r="590214" spans="68:68" customFormat="1">
      <c r="BP590214" s="90"/>
    </row>
    <row r="590215" spans="68:68" customFormat="1">
      <c r="BP590215" s="90"/>
    </row>
    <row r="590216" spans="68:68" customFormat="1">
      <c r="BP590216" s="90"/>
    </row>
    <row r="590217" spans="68:68" customFormat="1">
      <c r="BP590217" s="90"/>
    </row>
    <row r="590218" spans="68:68" customFormat="1">
      <c r="BP590218" s="90"/>
    </row>
    <row r="590219" spans="68:68" customFormat="1">
      <c r="BP590219" s="90"/>
    </row>
    <row r="590220" spans="68:68" customFormat="1">
      <c r="BP590220" s="90"/>
    </row>
    <row r="590221" spans="68:68" customFormat="1">
      <c r="BP590221" s="90"/>
    </row>
    <row r="590222" spans="68:68" customFormat="1">
      <c r="BP590222" s="90"/>
    </row>
    <row r="590223" spans="68:68" customFormat="1">
      <c r="BP590223" s="90"/>
    </row>
    <row r="590224" spans="68:68" customFormat="1">
      <c r="BP590224" s="90"/>
    </row>
    <row r="590225" spans="68:68" customFormat="1">
      <c r="BP590225" s="90"/>
    </row>
    <row r="590226" spans="68:68" customFormat="1">
      <c r="BP590226" s="90"/>
    </row>
    <row r="590227" spans="68:68" customFormat="1">
      <c r="BP590227" s="90"/>
    </row>
    <row r="590228" spans="68:68" customFormat="1">
      <c r="BP590228" s="90"/>
    </row>
    <row r="590229" spans="68:68" customFormat="1">
      <c r="BP590229" s="90"/>
    </row>
    <row r="590230" spans="68:68" customFormat="1">
      <c r="BP590230" s="90"/>
    </row>
    <row r="590231" spans="68:68" customFormat="1">
      <c r="BP590231" s="90"/>
    </row>
    <row r="590232" spans="68:68" customFormat="1">
      <c r="BP590232" s="90"/>
    </row>
    <row r="590233" spans="68:68" customFormat="1">
      <c r="BP590233" s="90"/>
    </row>
    <row r="590234" spans="68:68" customFormat="1">
      <c r="BP590234" s="90"/>
    </row>
    <row r="590235" spans="68:68" customFormat="1">
      <c r="BP590235" s="90"/>
    </row>
    <row r="590236" spans="68:68" customFormat="1">
      <c r="BP590236" s="90"/>
    </row>
    <row r="590237" spans="68:68" customFormat="1">
      <c r="BP590237" s="90"/>
    </row>
    <row r="590238" spans="68:68" customFormat="1">
      <c r="BP590238" s="90"/>
    </row>
    <row r="590239" spans="68:68" customFormat="1">
      <c r="BP590239" s="90"/>
    </row>
    <row r="590240" spans="68:68" customFormat="1">
      <c r="BP590240" s="90"/>
    </row>
    <row r="590241" spans="68:68" customFormat="1">
      <c r="BP590241" s="90"/>
    </row>
    <row r="590242" spans="68:68" customFormat="1">
      <c r="BP590242" s="90"/>
    </row>
    <row r="590243" spans="68:68" customFormat="1">
      <c r="BP590243" s="90"/>
    </row>
    <row r="590244" spans="68:68" customFormat="1">
      <c r="BP590244" s="90"/>
    </row>
    <row r="590245" spans="68:68" customFormat="1">
      <c r="BP590245" s="90"/>
    </row>
    <row r="590246" spans="68:68" customFormat="1">
      <c r="BP590246" s="90"/>
    </row>
    <row r="590247" spans="68:68" customFormat="1">
      <c r="BP590247" s="90"/>
    </row>
    <row r="590248" spans="68:68" customFormat="1">
      <c r="BP590248" s="90"/>
    </row>
    <row r="590249" spans="68:68" customFormat="1">
      <c r="BP590249" s="90"/>
    </row>
    <row r="590250" spans="68:68" customFormat="1">
      <c r="BP590250" s="90"/>
    </row>
    <row r="590251" spans="68:68" customFormat="1">
      <c r="BP590251" s="90"/>
    </row>
    <row r="590252" spans="68:68" customFormat="1">
      <c r="BP590252" s="90"/>
    </row>
    <row r="590253" spans="68:68" customFormat="1">
      <c r="BP590253" s="90"/>
    </row>
    <row r="590254" spans="68:68" customFormat="1">
      <c r="BP590254" s="90"/>
    </row>
    <row r="590255" spans="68:68" customFormat="1">
      <c r="BP590255" s="90"/>
    </row>
    <row r="590256" spans="68:68" customFormat="1">
      <c r="BP590256" s="90"/>
    </row>
    <row r="590257" spans="68:68" customFormat="1">
      <c r="BP590257" s="90"/>
    </row>
    <row r="590258" spans="68:68" customFormat="1">
      <c r="BP590258" s="90"/>
    </row>
    <row r="590259" spans="68:68" customFormat="1">
      <c r="BP590259" s="90"/>
    </row>
    <row r="590260" spans="68:68" customFormat="1">
      <c r="BP590260" s="90"/>
    </row>
    <row r="590261" spans="68:68" customFormat="1">
      <c r="BP590261" s="90"/>
    </row>
    <row r="590262" spans="68:68" customFormat="1">
      <c r="BP590262" s="90"/>
    </row>
    <row r="590263" spans="68:68" customFormat="1">
      <c r="BP590263" s="90"/>
    </row>
    <row r="590264" spans="68:68" customFormat="1">
      <c r="BP590264" s="90"/>
    </row>
    <row r="590265" spans="68:68" customFormat="1">
      <c r="BP590265" s="90"/>
    </row>
    <row r="590266" spans="68:68" customFormat="1">
      <c r="BP590266" s="90"/>
    </row>
    <row r="590267" spans="68:68" customFormat="1">
      <c r="BP590267" s="90"/>
    </row>
    <row r="590268" spans="68:68" customFormat="1">
      <c r="BP590268" s="90"/>
    </row>
    <row r="590269" spans="68:68" customFormat="1">
      <c r="BP590269" s="90"/>
    </row>
    <row r="590270" spans="68:68" customFormat="1">
      <c r="BP590270" s="90"/>
    </row>
    <row r="590271" spans="68:68" customFormat="1">
      <c r="BP590271" s="90"/>
    </row>
    <row r="590272" spans="68:68" customFormat="1">
      <c r="BP590272" s="90"/>
    </row>
    <row r="590273" spans="68:68" customFormat="1">
      <c r="BP590273" s="90"/>
    </row>
    <row r="590274" spans="68:68" customFormat="1">
      <c r="BP590274" s="90"/>
    </row>
    <row r="590275" spans="68:68" customFormat="1">
      <c r="BP590275" s="90"/>
    </row>
    <row r="590276" spans="68:68" customFormat="1">
      <c r="BP590276" s="90"/>
    </row>
    <row r="590277" spans="68:68" customFormat="1">
      <c r="BP590277" s="90"/>
    </row>
    <row r="590278" spans="68:68" customFormat="1">
      <c r="BP590278" s="90"/>
    </row>
    <row r="590279" spans="68:68" customFormat="1">
      <c r="BP590279" s="90"/>
    </row>
    <row r="590280" spans="68:68" customFormat="1">
      <c r="BP590280" s="90"/>
    </row>
    <row r="590281" spans="68:68" customFormat="1">
      <c r="BP590281" s="90"/>
    </row>
    <row r="590282" spans="68:68" customFormat="1">
      <c r="BP590282" s="90"/>
    </row>
    <row r="590283" spans="68:68" customFormat="1">
      <c r="BP590283" s="90"/>
    </row>
    <row r="590284" spans="68:68" customFormat="1">
      <c r="BP590284" s="90"/>
    </row>
    <row r="590285" spans="68:68" customFormat="1">
      <c r="BP590285" s="90"/>
    </row>
    <row r="590286" spans="68:68" customFormat="1">
      <c r="BP590286" s="90"/>
    </row>
    <row r="590287" spans="68:68" customFormat="1">
      <c r="BP590287" s="90"/>
    </row>
    <row r="590288" spans="68:68" customFormat="1">
      <c r="BP590288" s="90"/>
    </row>
    <row r="590289" spans="68:68" customFormat="1">
      <c r="BP590289" s="90"/>
    </row>
    <row r="590290" spans="68:68" customFormat="1">
      <c r="BP590290" s="90"/>
    </row>
    <row r="590291" spans="68:68" customFormat="1">
      <c r="BP590291" s="90"/>
    </row>
    <row r="590292" spans="68:68" customFormat="1">
      <c r="BP590292" s="90"/>
    </row>
    <row r="590293" spans="68:68" customFormat="1">
      <c r="BP590293" s="90"/>
    </row>
    <row r="590294" spans="68:68" customFormat="1">
      <c r="BP590294" s="90"/>
    </row>
    <row r="590295" spans="68:68" customFormat="1">
      <c r="BP590295" s="90"/>
    </row>
    <row r="590296" spans="68:68" customFormat="1">
      <c r="BP590296" s="90"/>
    </row>
    <row r="590297" spans="68:68" customFormat="1">
      <c r="BP590297" s="90"/>
    </row>
    <row r="590298" spans="68:68" customFormat="1">
      <c r="BP590298" s="90"/>
    </row>
    <row r="590299" spans="68:68" customFormat="1">
      <c r="BP590299" s="90"/>
    </row>
    <row r="590300" spans="68:68" customFormat="1">
      <c r="BP590300" s="90"/>
    </row>
    <row r="590301" spans="68:68" customFormat="1">
      <c r="BP590301" s="90"/>
    </row>
    <row r="590302" spans="68:68" customFormat="1">
      <c r="BP590302" s="90"/>
    </row>
    <row r="590303" spans="68:68" customFormat="1">
      <c r="BP590303" s="90"/>
    </row>
    <row r="590304" spans="68:68" customFormat="1">
      <c r="BP590304" s="90"/>
    </row>
    <row r="590305" spans="68:68" customFormat="1">
      <c r="BP590305" s="90"/>
    </row>
    <row r="590306" spans="68:68" customFormat="1">
      <c r="BP590306" s="90"/>
    </row>
    <row r="590307" spans="68:68" customFormat="1">
      <c r="BP590307" s="90"/>
    </row>
    <row r="590308" spans="68:68" customFormat="1">
      <c r="BP590308" s="90"/>
    </row>
    <row r="590309" spans="68:68" customFormat="1">
      <c r="BP590309" s="90"/>
    </row>
    <row r="590310" spans="68:68" customFormat="1">
      <c r="BP590310" s="90"/>
    </row>
    <row r="590311" spans="68:68" customFormat="1">
      <c r="BP590311" s="90"/>
    </row>
    <row r="590312" spans="68:68" customFormat="1">
      <c r="BP590312" s="90"/>
    </row>
    <row r="590313" spans="68:68" customFormat="1">
      <c r="BP590313" s="90"/>
    </row>
    <row r="590314" spans="68:68" customFormat="1">
      <c r="BP590314" s="90"/>
    </row>
    <row r="590315" spans="68:68" customFormat="1">
      <c r="BP590315" s="90"/>
    </row>
    <row r="590316" spans="68:68" customFormat="1">
      <c r="BP590316" s="90"/>
    </row>
    <row r="590317" spans="68:68" customFormat="1">
      <c r="BP590317" s="90"/>
    </row>
    <row r="590318" spans="68:68" customFormat="1">
      <c r="BP590318" s="90"/>
    </row>
    <row r="590319" spans="68:68" customFormat="1">
      <c r="BP590319" s="90"/>
    </row>
    <row r="590320" spans="68:68" customFormat="1">
      <c r="BP590320" s="90"/>
    </row>
    <row r="590321" spans="68:68" customFormat="1">
      <c r="BP590321" s="90"/>
    </row>
    <row r="590322" spans="68:68" customFormat="1">
      <c r="BP590322" s="90"/>
    </row>
    <row r="590323" spans="68:68" customFormat="1">
      <c r="BP590323" s="90"/>
    </row>
    <row r="590324" spans="68:68" customFormat="1">
      <c r="BP590324" s="90"/>
    </row>
    <row r="590325" spans="68:68" customFormat="1">
      <c r="BP590325" s="90"/>
    </row>
    <row r="590326" spans="68:68" customFormat="1">
      <c r="BP590326" s="90"/>
    </row>
    <row r="590327" spans="68:68" customFormat="1">
      <c r="BP590327" s="90"/>
    </row>
    <row r="590328" spans="68:68" customFormat="1">
      <c r="BP590328" s="90"/>
    </row>
    <row r="590329" spans="68:68" customFormat="1">
      <c r="BP590329" s="90"/>
    </row>
    <row r="590330" spans="68:68" customFormat="1">
      <c r="BP590330" s="90"/>
    </row>
    <row r="590331" spans="68:68" customFormat="1">
      <c r="BP590331" s="90"/>
    </row>
    <row r="590332" spans="68:68" customFormat="1">
      <c r="BP590332" s="90"/>
    </row>
    <row r="590333" spans="68:68" customFormat="1">
      <c r="BP590333" s="90"/>
    </row>
    <row r="590334" spans="68:68" customFormat="1">
      <c r="BP590334" s="90"/>
    </row>
    <row r="590335" spans="68:68" customFormat="1">
      <c r="BP590335" s="90"/>
    </row>
    <row r="590336" spans="68:68" customFormat="1">
      <c r="BP590336" s="90"/>
    </row>
    <row r="590337" spans="68:68" customFormat="1">
      <c r="BP590337" s="90"/>
    </row>
    <row r="590338" spans="68:68" customFormat="1">
      <c r="BP590338" s="90"/>
    </row>
    <row r="590339" spans="68:68" customFormat="1">
      <c r="BP590339" s="90"/>
    </row>
    <row r="590340" spans="68:68" customFormat="1">
      <c r="BP590340" s="90"/>
    </row>
    <row r="590341" spans="68:68" customFormat="1">
      <c r="BP590341" s="90"/>
    </row>
    <row r="590342" spans="68:68" customFormat="1">
      <c r="BP590342" s="90"/>
    </row>
    <row r="590343" spans="68:68" customFormat="1">
      <c r="BP590343" s="90"/>
    </row>
    <row r="590344" spans="68:68" customFormat="1">
      <c r="BP590344" s="90"/>
    </row>
    <row r="590345" spans="68:68" customFormat="1">
      <c r="BP590345" s="90"/>
    </row>
    <row r="590346" spans="68:68" customFormat="1">
      <c r="BP590346" s="90"/>
    </row>
    <row r="590347" spans="68:68" customFormat="1">
      <c r="BP590347" s="90"/>
    </row>
    <row r="590348" spans="68:68" customFormat="1">
      <c r="BP590348" s="90"/>
    </row>
    <row r="590349" spans="68:68" customFormat="1">
      <c r="BP590349" s="90"/>
    </row>
    <row r="590350" spans="68:68" customFormat="1">
      <c r="BP590350" s="90"/>
    </row>
    <row r="590351" spans="68:68" customFormat="1">
      <c r="BP590351" s="90"/>
    </row>
    <row r="590352" spans="68:68" customFormat="1">
      <c r="BP590352" s="90"/>
    </row>
    <row r="590353" spans="68:68" customFormat="1">
      <c r="BP590353" s="90"/>
    </row>
    <row r="590354" spans="68:68" customFormat="1">
      <c r="BP590354" s="90"/>
    </row>
    <row r="590355" spans="68:68" customFormat="1">
      <c r="BP590355" s="90"/>
    </row>
    <row r="590356" spans="68:68" customFormat="1">
      <c r="BP590356" s="90"/>
    </row>
    <row r="590357" spans="68:68" customFormat="1">
      <c r="BP590357" s="90"/>
    </row>
    <row r="590358" spans="68:68" customFormat="1">
      <c r="BP590358" s="90"/>
    </row>
    <row r="590359" spans="68:68" customFormat="1">
      <c r="BP590359" s="90"/>
    </row>
    <row r="590360" spans="68:68" customFormat="1">
      <c r="BP590360" s="90"/>
    </row>
    <row r="590361" spans="68:68" customFormat="1">
      <c r="BP590361" s="90"/>
    </row>
    <row r="590362" spans="68:68" customFormat="1">
      <c r="BP590362" s="90"/>
    </row>
    <row r="590363" spans="68:68" customFormat="1">
      <c r="BP590363" s="90"/>
    </row>
    <row r="590364" spans="68:68" customFormat="1">
      <c r="BP590364" s="90"/>
    </row>
    <row r="590365" spans="68:68" customFormat="1">
      <c r="BP590365" s="90"/>
    </row>
    <row r="590366" spans="68:68" customFormat="1">
      <c r="BP590366" s="90"/>
    </row>
    <row r="590367" spans="68:68" customFormat="1">
      <c r="BP590367" s="90"/>
    </row>
    <row r="590368" spans="68:68" customFormat="1">
      <c r="BP590368" s="90"/>
    </row>
    <row r="590369" spans="68:68" customFormat="1">
      <c r="BP590369" s="90"/>
    </row>
    <row r="590370" spans="68:68" customFormat="1">
      <c r="BP590370" s="90"/>
    </row>
    <row r="590371" spans="68:68" customFormat="1">
      <c r="BP590371" s="90"/>
    </row>
    <row r="590372" spans="68:68" customFormat="1">
      <c r="BP590372" s="90"/>
    </row>
    <row r="590373" spans="68:68" customFormat="1">
      <c r="BP590373" s="90"/>
    </row>
    <row r="590374" spans="68:68" customFormat="1">
      <c r="BP590374" s="90"/>
    </row>
    <row r="590375" spans="68:68" customFormat="1">
      <c r="BP590375" s="90"/>
    </row>
    <row r="590376" spans="68:68" customFormat="1">
      <c r="BP590376" s="90"/>
    </row>
    <row r="590377" spans="68:68" customFormat="1">
      <c r="BP590377" s="90"/>
    </row>
    <row r="590378" spans="68:68" customFormat="1">
      <c r="BP590378" s="90"/>
    </row>
    <row r="590379" spans="68:68" customFormat="1">
      <c r="BP590379" s="90"/>
    </row>
    <row r="590380" spans="68:68" customFormat="1">
      <c r="BP590380" s="90"/>
    </row>
    <row r="590381" spans="68:68" customFormat="1">
      <c r="BP590381" s="90"/>
    </row>
    <row r="590382" spans="68:68" customFormat="1">
      <c r="BP590382" s="90"/>
    </row>
    <row r="590383" spans="68:68" customFormat="1">
      <c r="BP590383" s="90"/>
    </row>
    <row r="590384" spans="68:68" customFormat="1">
      <c r="BP590384" s="90"/>
    </row>
    <row r="590385" spans="68:68" customFormat="1">
      <c r="BP590385" s="90"/>
    </row>
    <row r="590386" spans="68:68" customFormat="1">
      <c r="BP590386" s="90"/>
    </row>
    <row r="590387" spans="68:68" customFormat="1">
      <c r="BP590387" s="90"/>
    </row>
    <row r="590388" spans="68:68" customFormat="1">
      <c r="BP590388" s="90"/>
    </row>
    <row r="590389" spans="68:68" customFormat="1">
      <c r="BP590389" s="90"/>
    </row>
    <row r="590390" spans="68:68" customFormat="1">
      <c r="BP590390" s="90"/>
    </row>
    <row r="590391" spans="68:68" customFormat="1">
      <c r="BP590391" s="90"/>
    </row>
    <row r="590392" spans="68:68" customFormat="1">
      <c r="BP590392" s="90"/>
    </row>
    <row r="590393" spans="68:68" customFormat="1">
      <c r="BP590393" s="90"/>
    </row>
    <row r="590394" spans="68:68" customFormat="1">
      <c r="BP590394" s="90"/>
    </row>
    <row r="590395" spans="68:68" customFormat="1">
      <c r="BP590395" s="90"/>
    </row>
    <row r="590396" spans="68:68" customFormat="1">
      <c r="BP590396" s="90"/>
    </row>
    <row r="590397" spans="68:68" customFormat="1">
      <c r="BP590397" s="90"/>
    </row>
    <row r="590398" spans="68:68" customFormat="1">
      <c r="BP590398" s="90"/>
    </row>
    <row r="590399" spans="68:68" customFormat="1">
      <c r="BP590399" s="90"/>
    </row>
    <row r="590400" spans="68:68" customFormat="1">
      <c r="BP590400" s="90"/>
    </row>
    <row r="590401" spans="68:68" customFormat="1">
      <c r="BP590401" s="90"/>
    </row>
    <row r="590402" spans="68:68" customFormat="1">
      <c r="BP590402" s="90"/>
    </row>
    <row r="590403" spans="68:68" customFormat="1">
      <c r="BP590403" s="90"/>
    </row>
    <row r="590404" spans="68:68" customFormat="1">
      <c r="BP590404" s="90"/>
    </row>
    <row r="590405" spans="68:68" customFormat="1">
      <c r="BP590405" s="90"/>
    </row>
    <row r="590406" spans="68:68" customFormat="1">
      <c r="BP590406" s="90"/>
    </row>
    <row r="590407" spans="68:68" customFormat="1">
      <c r="BP590407" s="90"/>
    </row>
    <row r="590408" spans="68:68" customFormat="1">
      <c r="BP590408" s="90"/>
    </row>
    <row r="590409" spans="68:68" customFormat="1">
      <c r="BP590409" s="90"/>
    </row>
    <row r="590410" spans="68:68" customFormat="1">
      <c r="BP590410" s="90"/>
    </row>
    <row r="590411" spans="68:68" customFormat="1">
      <c r="BP590411" s="90"/>
    </row>
    <row r="590412" spans="68:68" customFormat="1">
      <c r="BP590412" s="90"/>
    </row>
    <row r="590413" spans="68:68" customFormat="1">
      <c r="BP590413" s="90"/>
    </row>
    <row r="590414" spans="68:68" customFormat="1">
      <c r="BP590414" s="90"/>
    </row>
    <row r="590415" spans="68:68" customFormat="1">
      <c r="BP590415" s="90"/>
    </row>
    <row r="590416" spans="68:68" customFormat="1">
      <c r="BP590416" s="90"/>
    </row>
    <row r="590417" spans="68:68" customFormat="1">
      <c r="BP590417" s="90"/>
    </row>
    <row r="590418" spans="68:68" customFormat="1">
      <c r="BP590418" s="90"/>
    </row>
    <row r="590419" spans="68:68" customFormat="1">
      <c r="BP590419" s="90"/>
    </row>
    <row r="590420" spans="68:68" customFormat="1">
      <c r="BP590420" s="90"/>
    </row>
    <row r="590421" spans="68:68" customFormat="1">
      <c r="BP590421" s="90"/>
    </row>
    <row r="590422" spans="68:68" customFormat="1">
      <c r="BP590422" s="90"/>
    </row>
    <row r="590423" spans="68:68" customFormat="1">
      <c r="BP590423" s="90"/>
    </row>
    <row r="590424" spans="68:68" customFormat="1">
      <c r="BP590424" s="90"/>
    </row>
    <row r="590425" spans="68:68" customFormat="1">
      <c r="BP590425" s="90"/>
    </row>
    <row r="590426" spans="68:68" customFormat="1">
      <c r="BP590426" s="90"/>
    </row>
    <row r="590427" spans="68:68" customFormat="1">
      <c r="BP590427" s="90"/>
    </row>
    <row r="590428" spans="68:68" customFormat="1">
      <c r="BP590428" s="90"/>
    </row>
    <row r="590429" spans="68:68" customFormat="1">
      <c r="BP590429" s="90"/>
    </row>
    <row r="590430" spans="68:68" customFormat="1">
      <c r="BP590430" s="90"/>
    </row>
    <row r="590431" spans="68:68" customFormat="1">
      <c r="BP590431" s="90"/>
    </row>
    <row r="590432" spans="68:68" customFormat="1">
      <c r="BP590432" s="90"/>
    </row>
    <row r="590433" spans="68:68" customFormat="1">
      <c r="BP590433" s="90"/>
    </row>
    <row r="590434" spans="68:68" customFormat="1">
      <c r="BP590434" s="90"/>
    </row>
    <row r="590435" spans="68:68" customFormat="1">
      <c r="BP590435" s="90"/>
    </row>
    <row r="590436" spans="68:68" customFormat="1">
      <c r="BP590436" s="90"/>
    </row>
    <row r="590437" spans="68:68" customFormat="1">
      <c r="BP590437" s="90"/>
    </row>
    <row r="590438" spans="68:68" customFormat="1">
      <c r="BP590438" s="90"/>
    </row>
    <row r="590439" spans="68:68" customFormat="1">
      <c r="BP590439" s="90"/>
    </row>
    <row r="590440" spans="68:68" customFormat="1">
      <c r="BP590440" s="90"/>
    </row>
    <row r="590441" spans="68:68" customFormat="1">
      <c r="BP590441" s="90"/>
    </row>
    <row r="590442" spans="68:68" customFormat="1">
      <c r="BP590442" s="90"/>
    </row>
    <row r="590443" spans="68:68" customFormat="1">
      <c r="BP590443" s="90"/>
    </row>
    <row r="590444" spans="68:68" customFormat="1">
      <c r="BP590444" s="90"/>
    </row>
    <row r="590445" spans="68:68" customFormat="1">
      <c r="BP590445" s="90"/>
    </row>
    <row r="590446" spans="68:68" customFormat="1">
      <c r="BP590446" s="90"/>
    </row>
    <row r="590447" spans="68:68" customFormat="1">
      <c r="BP590447" s="90"/>
    </row>
    <row r="590448" spans="68:68" customFormat="1">
      <c r="BP590448" s="90"/>
    </row>
    <row r="590449" spans="68:68" customFormat="1">
      <c r="BP590449" s="90"/>
    </row>
    <row r="590450" spans="68:68" customFormat="1">
      <c r="BP590450" s="90"/>
    </row>
    <row r="590451" spans="68:68" customFormat="1">
      <c r="BP590451" s="90"/>
    </row>
    <row r="590452" spans="68:68" customFormat="1">
      <c r="BP590452" s="90"/>
    </row>
    <row r="590453" spans="68:68" customFormat="1">
      <c r="BP590453" s="90"/>
    </row>
    <row r="590454" spans="68:68" customFormat="1">
      <c r="BP590454" s="90"/>
    </row>
    <row r="590455" spans="68:68" customFormat="1">
      <c r="BP590455" s="90"/>
    </row>
    <row r="590456" spans="68:68" customFormat="1">
      <c r="BP590456" s="90"/>
    </row>
    <row r="590457" spans="68:68" customFormat="1">
      <c r="BP590457" s="90"/>
    </row>
    <row r="590458" spans="68:68" customFormat="1">
      <c r="BP590458" s="90"/>
    </row>
    <row r="590459" spans="68:68" customFormat="1">
      <c r="BP590459" s="90"/>
    </row>
    <row r="590460" spans="68:68" customFormat="1">
      <c r="BP590460" s="90"/>
    </row>
    <row r="590461" spans="68:68" customFormat="1">
      <c r="BP590461" s="90"/>
    </row>
    <row r="590462" spans="68:68" customFormat="1">
      <c r="BP590462" s="90"/>
    </row>
    <row r="590463" spans="68:68" customFormat="1">
      <c r="BP590463" s="90"/>
    </row>
    <row r="590464" spans="68:68" customFormat="1">
      <c r="BP590464" s="90"/>
    </row>
    <row r="590465" spans="68:68" customFormat="1">
      <c r="BP590465" s="90"/>
    </row>
    <row r="590466" spans="68:68" customFormat="1">
      <c r="BP590466" s="90"/>
    </row>
    <row r="590467" spans="68:68" customFormat="1">
      <c r="BP590467" s="90"/>
    </row>
    <row r="590468" spans="68:68" customFormat="1">
      <c r="BP590468" s="90"/>
    </row>
    <row r="590469" spans="68:68" customFormat="1">
      <c r="BP590469" s="90"/>
    </row>
    <row r="590470" spans="68:68" customFormat="1">
      <c r="BP590470" s="90"/>
    </row>
    <row r="590471" spans="68:68" customFormat="1">
      <c r="BP590471" s="90"/>
    </row>
    <row r="590472" spans="68:68" customFormat="1">
      <c r="BP590472" s="90"/>
    </row>
    <row r="590473" spans="68:68" customFormat="1">
      <c r="BP590473" s="90"/>
    </row>
    <row r="590474" spans="68:68" customFormat="1">
      <c r="BP590474" s="90"/>
    </row>
    <row r="590475" spans="68:68" customFormat="1">
      <c r="BP590475" s="90"/>
    </row>
    <row r="590476" spans="68:68" customFormat="1">
      <c r="BP590476" s="90"/>
    </row>
    <row r="590477" spans="68:68" customFormat="1">
      <c r="BP590477" s="90"/>
    </row>
    <row r="590478" spans="68:68" customFormat="1">
      <c r="BP590478" s="90"/>
    </row>
    <row r="590479" spans="68:68" customFormat="1">
      <c r="BP590479" s="90"/>
    </row>
    <row r="590480" spans="68:68" customFormat="1">
      <c r="BP590480" s="90"/>
    </row>
    <row r="590481" spans="68:68" customFormat="1">
      <c r="BP590481" s="90"/>
    </row>
    <row r="590482" spans="68:68" customFormat="1">
      <c r="BP590482" s="90"/>
    </row>
    <row r="590483" spans="68:68" customFormat="1">
      <c r="BP590483" s="90"/>
    </row>
    <row r="590484" spans="68:68" customFormat="1">
      <c r="BP590484" s="90"/>
    </row>
    <row r="590485" spans="68:68" customFormat="1">
      <c r="BP590485" s="90"/>
    </row>
    <row r="590486" spans="68:68" customFormat="1">
      <c r="BP590486" s="90"/>
    </row>
    <row r="590487" spans="68:68" customFormat="1">
      <c r="BP590487" s="90"/>
    </row>
    <row r="590488" spans="68:68" customFormat="1">
      <c r="BP590488" s="90"/>
    </row>
    <row r="590489" spans="68:68" customFormat="1">
      <c r="BP590489" s="90"/>
    </row>
    <row r="590490" spans="68:68" customFormat="1">
      <c r="BP590490" s="90"/>
    </row>
    <row r="590491" spans="68:68" customFormat="1">
      <c r="BP590491" s="90"/>
    </row>
    <row r="590492" spans="68:68" customFormat="1">
      <c r="BP590492" s="90"/>
    </row>
    <row r="590493" spans="68:68" customFormat="1">
      <c r="BP590493" s="90"/>
    </row>
    <row r="590494" spans="68:68" customFormat="1">
      <c r="BP590494" s="90"/>
    </row>
    <row r="590495" spans="68:68" customFormat="1">
      <c r="BP590495" s="90"/>
    </row>
    <row r="590496" spans="68:68" customFormat="1">
      <c r="BP590496" s="90"/>
    </row>
    <row r="590497" spans="68:68" customFormat="1">
      <c r="BP590497" s="90"/>
    </row>
    <row r="590498" spans="68:68" customFormat="1">
      <c r="BP590498" s="90"/>
    </row>
    <row r="590499" spans="68:68" customFormat="1">
      <c r="BP590499" s="90"/>
    </row>
    <row r="590500" spans="68:68" customFormat="1">
      <c r="BP590500" s="90"/>
    </row>
    <row r="590501" spans="68:68" customFormat="1">
      <c r="BP590501" s="90"/>
    </row>
    <row r="590502" spans="68:68" customFormat="1">
      <c r="BP590502" s="90"/>
    </row>
    <row r="590503" spans="68:68" customFormat="1">
      <c r="BP590503" s="90"/>
    </row>
    <row r="590504" spans="68:68" customFormat="1">
      <c r="BP590504" s="90"/>
    </row>
    <row r="590505" spans="68:68" customFormat="1">
      <c r="BP590505" s="90"/>
    </row>
    <row r="590506" spans="68:68" customFormat="1">
      <c r="BP590506" s="90"/>
    </row>
    <row r="590507" spans="68:68" customFormat="1">
      <c r="BP590507" s="90"/>
    </row>
    <row r="590508" spans="68:68" customFormat="1">
      <c r="BP590508" s="90"/>
    </row>
    <row r="590509" spans="68:68" customFormat="1">
      <c r="BP590509" s="90"/>
    </row>
    <row r="590510" spans="68:68" customFormat="1">
      <c r="BP590510" s="90"/>
    </row>
    <row r="590511" spans="68:68" customFormat="1">
      <c r="BP590511" s="90"/>
    </row>
    <row r="590512" spans="68:68" customFormat="1">
      <c r="BP590512" s="90"/>
    </row>
    <row r="590513" spans="68:68" customFormat="1">
      <c r="BP590513" s="90"/>
    </row>
    <row r="590514" spans="68:68" customFormat="1">
      <c r="BP590514" s="90"/>
    </row>
    <row r="590515" spans="68:68" customFormat="1">
      <c r="BP590515" s="90"/>
    </row>
    <row r="590516" spans="68:68" customFormat="1">
      <c r="BP590516" s="90"/>
    </row>
    <row r="590517" spans="68:68" customFormat="1">
      <c r="BP590517" s="90"/>
    </row>
    <row r="590518" spans="68:68" customFormat="1">
      <c r="BP590518" s="90"/>
    </row>
    <row r="590519" spans="68:68" customFormat="1">
      <c r="BP590519" s="90"/>
    </row>
    <row r="590520" spans="68:68" customFormat="1">
      <c r="BP590520" s="90"/>
    </row>
    <row r="590521" spans="68:68" customFormat="1">
      <c r="BP590521" s="90"/>
    </row>
    <row r="590522" spans="68:68" customFormat="1">
      <c r="BP590522" s="90"/>
    </row>
    <row r="590523" spans="68:68" customFormat="1">
      <c r="BP590523" s="90"/>
    </row>
    <row r="590524" spans="68:68" customFormat="1">
      <c r="BP590524" s="90"/>
    </row>
    <row r="590525" spans="68:68" customFormat="1">
      <c r="BP590525" s="90"/>
    </row>
    <row r="590526" spans="68:68" customFormat="1">
      <c r="BP590526" s="90"/>
    </row>
    <row r="590527" spans="68:68" customFormat="1">
      <c r="BP590527" s="90"/>
    </row>
    <row r="590528" spans="68:68" customFormat="1">
      <c r="BP590528" s="90"/>
    </row>
    <row r="590529" spans="68:68" customFormat="1">
      <c r="BP590529" s="90"/>
    </row>
    <row r="590530" spans="68:68" customFormat="1">
      <c r="BP590530" s="90"/>
    </row>
    <row r="590531" spans="68:68" customFormat="1">
      <c r="BP590531" s="90"/>
    </row>
    <row r="590532" spans="68:68" customFormat="1">
      <c r="BP590532" s="90"/>
    </row>
    <row r="590533" spans="68:68" customFormat="1">
      <c r="BP590533" s="90"/>
    </row>
    <row r="590534" spans="68:68" customFormat="1">
      <c r="BP590534" s="90"/>
    </row>
    <row r="590535" spans="68:68" customFormat="1">
      <c r="BP590535" s="90"/>
    </row>
    <row r="590536" spans="68:68" customFormat="1">
      <c r="BP590536" s="90"/>
    </row>
    <row r="590537" spans="68:68" customFormat="1">
      <c r="BP590537" s="90"/>
    </row>
    <row r="590538" spans="68:68" customFormat="1">
      <c r="BP590538" s="90"/>
    </row>
    <row r="590539" spans="68:68" customFormat="1">
      <c r="BP590539" s="90"/>
    </row>
    <row r="590540" spans="68:68" customFormat="1">
      <c r="BP590540" s="90"/>
    </row>
    <row r="590541" spans="68:68" customFormat="1">
      <c r="BP590541" s="90"/>
    </row>
    <row r="590542" spans="68:68" customFormat="1">
      <c r="BP590542" s="90"/>
    </row>
    <row r="590543" spans="68:68" customFormat="1">
      <c r="BP590543" s="90"/>
    </row>
    <row r="590544" spans="68:68" customFormat="1">
      <c r="BP590544" s="90"/>
    </row>
    <row r="590545" spans="68:68" customFormat="1">
      <c r="BP590545" s="90"/>
    </row>
    <row r="590546" spans="68:68" customFormat="1">
      <c r="BP590546" s="90"/>
    </row>
    <row r="590547" spans="68:68" customFormat="1">
      <c r="BP590547" s="90"/>
    </row>
    <row r="590548" spans="68:68" customFormat="1">
      <c r="BP590548" s="90"/>
    </row>
    <row r="590549" spans="68:68" customFormat="1">
      <c r="BP590549" s="90"/>
    </row>
    <row r="590550" spans="68:68" customFormat="1">
      <c r="BP590550" s="90"/>
    </row>
    <row r="590551" spans="68:68" customFormat="1">
      <c r="BP590551" s="90"/>
    </row>
    <row r="590552" spans="68:68" customFormat="1">
      <c r="BP590552" s="90"/>
    </row>
    <row r="590553" spans="68:68" customFormat="1">
      <c r="BP590553" s="90"/>
    </row>
    <row r="590554" spans="68:68" customFormat="1">
      <c r="BP590554" s="90"/>
    </row>
    <row r="590555" spans="68:68" customFormat="1">
      <c r="BP590555" s="90"/>
    </row>
    <row r="590556" spans="68:68" customFormat="1">
      <c r="BP590556" s="90"/>
    </row>
    <row r="590557" spans="68:68" customFormat="1">
      <c r="BP590557" s="90"/>
    </row>
    <row r="590558" spans="68:68" customFormat="1">
      <c r="BP590558" s="90"/>
    </row>
    <row r="590559" spans="68:68" customFormat="1">
      <c r="BP590559" s="90"/>
    </row>
    <row r="590560" spans="68:68" customFormat="1">
      <c r="BP590560" s="90"/>
    </row>
    <row r="590561" spans="68:68" customFormat="1">
      <c r="BP590561" s="90"/>
    </row>
    <row r="590562" spans="68:68" customFormat="1">
      <c r="BP590562" s="90"/>
    </row>
    <row r="590563" spans="68:68" customFormat="1">
      <c r="BP590563" s="90"/>
    </row>
    <row r="590564" spans="68:68" customFormat="1">
      <c r="BP590564" s="90"/>
    </row>
    <row r="590565" spans="68:68" customFormat="1">
      <c r="BP590565" s="90"/>
    </row>
    <row r="590566" spans="68:68" customFormat="1">
      <c r="BP590566" s="90"/>
    </row>
    <row r="590567" spans="68:68" customFormat="1">
      <c r="BP590567" s="90"/>
    </row>
    <row r="590568" spans="68:68" customFormat="1">
      <c r="BP590568" s="90"/>
    </row>
    <row r="590569" spans="68:68" customFormat="1">
      <c r="BP590569" s="90"/>
    </row>
    <row r="590570" spans="68:68" customFormat="1">
      <c r="BP590570" s="90"/>
    </row>
    <row r="590571" spans="68:68" customFormat="1">
      <c r="BP590571" s="90"/>
    </row>
    <row r="590572" spans="68:68" customFormat="1">
      <c r="BP590572" s="90"/>
    </row>
    <row r="590573" spans="68:68" customFormat="1">
      <c r="BP590573" s="90"/>
    </row>
    <row r="590574" spans="68:68" customFormat="1">
      <c r="BP590574" s="90"/>
    </row>
    <row r="590575" spans="68:68" customFormat="1">
      <c r="BP590575" s="90"/>
    </row>
    <row r="590576" spans="68:68" customFormat="1">
      <c r="BP590576" s="90"/>
    </row>
    <row r="590577" spans="68:68" customFormat="1">
      <c r="BP590577" s="90"/>
    </row>
    <row r="590578" spans="68:68" customFormat="1">
      <c r="BP590578" s="90"/>
    </row>
    <row r="590579" spans="68:68" customFormat="1">
      <c r="BP590579" s="90"/>
    </row>
    <row r="590580" spans="68:68" customFormat="1">
      <c r="BP590580" s="90"/>
    </row>
    <row r="590581" spans="68:68" customFormat="1">
      <c r="BP590581" s="90"/>
    </row>
    <row r="590582" spans="68:68" customFormat="1">
      <c r="BP590582" s="90"/>
    </row>
    <row r="590583" spans="68:68" customFormat="1">
      <c r="BP590583" s="90"/>
    </row>
    <row r="590584" spans="68:68" customFormat="1">
      <c r="BP590584" s="90"/>
    </row>
    <row r="590585" spans="68:68" customFormat="1">
      <c r="BP590585" s="90"/>
    </row>
    <row r="590586" spans="68:68" customFormat="1">
      <c r="BP590586" s="90"/>
    </row>
    <row r="590587" spans="68:68" customFormat="1">
      <c r="BP590587" s="90"/>
    </row>
    <row r="590588" spans="68:68" customFormat="1">
      <c r="BP590588" s="90"/>
    </row>
    <row r="590589" spans="68:68" customFormat="1">
      <c r="BP590589" s="90"/>
    </row>
    <row r="590590" spans="68:68" customFormat="1">
      <c r="BP590590" s="90"/>
    </row>
    <row r="590591" spans="68:68" customFormat="1">
      <c r="BP590591" s="90"/>
    </row>
    <row r="590592" spans="68:68" customFormat="1">
      <c r="BP590592" s="90"/>
    </row>
    <row r="590593" spans="68:68" customFormat="1">
      <c r="BP590593" s="90"/>
    </row>
    <row r="590594" spans="68:68" customFormat="1">
      <c r="BP590594" s="90"/>
    </row>
    <row r="590595" spans="68:68" customFormat="1">
      <c r="BP590595" s="90"/>
    </row>
    <row r="590596" spans="68:68" customFormat="1">
      <c r="BP590596" s="90"/>
    </row>
    <row r="590597" spans="68:68" customFormat="1">
      <c r="BP590597" s="90"/>
    </row>
    <row r="590598" spans="68:68" customFormat="1">
      <c r="BP590598" s="90"/>
    </row>
    <row r="590599" spans="68:68" customFormat="1">
      <c r="BP590599" s="90"/>
    </row>
    <row r="590600" spans="68:68" customFormat="1">
      <c r="BP590600" s="90"/>
    </row>
    <row r="590601" spans="68:68" customFormat="1">
      <c r="BP590601" s="90"/>
    </row>
    <row r="590602" spans="68:68" customFormat="1">
      <c r="BP590602" s="90"/>
    </row>
    <row r="590603" spans="68:68" customFormat="1">
      <c r="BP590603" s="90"/>
    </row>
    <row r="590604" spans="68:68" customFormat="1">
      <c r="BP590604" s="90"/>
    </row>
    <row r="590605" spans="68:68" customFormat="1">
      <c r="BP590605" s="90"/>
    </row>
    <row r="590606" spans="68:68" customFormat="1">
      <c r="BP590606" s="90"/>
    </row>
    <row r="590607" spans="68:68" customFormat="1">
      <c r="BP590607" s="90"/>
    </row>
    <row r="590608" spans="68:68" customFormat="1">
      <c r="BP590608" s="90"/>
    </row>
    <row r="590609" spans="68:68" customFormat="1">
      <c r="BP590609" s="90"/>
    </row>
    <row r="590610" spans="68:68" customFormat="1">
      <c r="BP590610" s="90"/>
    </row>
    <row r="590611" spans="68:68" customFormat="1">
      <c r="BP590611" s="90"/>
    </row>
    <row r="590612" spans="68:68" customFormat="1">
      <c r="BP590612" s="90"/>
    </row>
    <row r="590613" spans="68:68" customFormat="1">
      <c r="BP590613" s="90"/>
    </row>
    <row r="590614" spans="68:68" customFormat="1">
      <c r="BP590614" s="90"/>
    </row>
    <row r="590615" spans="68:68" customFormat="1">
      <c r="BP590615" s="90"/>
    </row>
    <row r="590616" spans="68:68" customFormat="1">
      <c r="BP590616" s="90"/>
    </row>
    <row r="590617" spans="68:68" customFormat="1">
      <c r="BP590617" s="90"/>
    </row>
    <row r="590618" spans="68:68" customFormat="1">
      <c r="BP590618" s="90"/>
    </row>
    <row r="590619" spans="68:68" customFormat="1">
      <c r="BP590619" s="90"/>
    </row>
    <row r="590620" spans="68:68" customFormat="1">
      <c r="BP590620" s="90"/>
    </row>
    <row r="590621" spans="68:68" customFormat="1">
      <c r="BP590621" s="90"/>
    </row>
    <row r="590622" spans="68:68" customFormat="1">
      <c r="BP590622" s="90"/>
    </row>
    <row r="590623" spans="68:68" customFormat="1">
      <c r="BP590623" s="90"/>
    </row>
    <row r="590624" spans="68:68" customFormat="1">
      <c r="BP590624" s="90"/>
    </row>
    <row r="590625" spans="68:68" customFormat="1">
      <c r="BP590625" s="90"/>
    </row>
    <row r="590626" spans="68:68" customFormat="1">
      <c r="BP590626" s="90"/>
    </row>
    <row r="590627" spans="68:68" customFormat="1">
      <c r="BP590627" s="90"/>
    </row>
    <row r="590628" spans="68:68" customFormat="1">
      <c r="BP590628" s="90"/>
    </row>
    <row r="590629" spans="68:68" customFormat="1">
      <c r="BP590629" s="90"/>
    </row>
    <row r="590630" spans="68:68" customFormat="1">
      <c r="BP590630" s="90"/>
    </row>
    <row r="590631" spans="68:68" customFormat="1">
      <c r="BP590631" s="90"/>
    </row>
    <row r="590632" spans="68:68" customFormat="1">
      <c r="BP590632" s="90"/>
    </row>
    <row r="590633" spans="68:68" customFormat="1">
      <c r="BP590633" s="90"/>
    </row>
    <row r="590634" spans="68:68" customFormat="1">
      <c r="BP590634" s="90"/>
    </row>
    <row r="590635" spans="68:68" customFormat="1">
      <c r="BP590635" s="90"/>
    </row>
    <row r="590636" spans="68:68" customFormat="1">
      <c r="BP590636" s="90"/>
    </row>
    <row r="590637" spans="68:68" customFormat="1">
      <c r="BP590637" s="90"/>
    </row>
    <row r="590638" spans="68:68" customFormat="1">
      <c r="BP590638" s="90"/>
    </row>
    <row r="590639" spans="68:68" customFormat="1">
      <c r="BP590639" s="90"/>
    </row>
    <row r="590640" spans="68:68" customFormat="1">
      <c r="BP590640" s="90"/>
    </row>
    <row r="590641" spans="68:68" customFormat="1">
      <c r="BP590641" s="90"/>
    </row>
    <row r="590642" spans="68:68" customFormat="1">
      <c r="BP590642" s="90"/>
    </row>
    <row r="590643" spans="68:68" customFormat="1">
      <c r="BP590643" s="90"/>
    </row>
    <row r="590644" spans="68:68" customFormat="1">
      <c r="BP590644" s="90"/>
    </row>
    <row r="590645" spans="68:68" customFormat="1">
      <c r="BP590645" s="90"/>
    </row>
    <row r="590646" spans="68:68" customFormat="1">
      <c r="BP590646" s="90"/>
    </row>
    <row r="590647" spans="68:68" customFormat="1">
      <c r="BP590647" s="90"/>
    </row>
    <row r="590648" spans="68:68" customFormat="1">
      <c r="BP590648" s="90"/>
    </row>
    <row r="590649" spans="68:68" customFormat="1">
      <c r="BP590649" s="90"/>
    </row>
    <row r="590650" spans="68:68" customFormat="1">
      <c r="BP590650" s="90"/>
    </row>
    <row r="590651" spans="68:68" customFormat="1">
      <c r="BP590651" s="90"/>
    </row>
    <row r="590652" spans="68:68" customFormat="1">
      <c r="BP590652" s="90"/>
    </row>
    <row r="590653" spans="68:68" customFormat="1">
      <c r="BP590653" s="90"/>
    </row>
    <row r="590654" spans="68:68" customFormat="1">
      <c r="BP590654" s="90"/>
    </row>
    <row r="590655" spans="68:68" customFormat="1">
      <c r="BP590655" s="90"/>
    </row>
    <row r="590656" spans="68:68" customFormat="1">
      <c r="BP590656" s="90"/>
    </row>
    <row r="590657" spans="68:68" customFormat="1">
      <c r="BP590657" s="90"/>
    </row>
    <row r="590658" spans="68:68" customFormat="1">
      <c r="BP590658" s="90"/>
    </row>
    <row r="590659" spans="68:68" customFormat="1">
      <c r="BP590659" s="90"/>
    </row>
    <row r="590660" spans="68:68" customFormat="1">
      <c r="BP590660" s="90"/>
    </row>
    <row r="590661" spans="68:68" customFormat="1">
      <c r="BP590661" s="90"/>
    </row>
    <row r="590662" spans="68:68" customFormat="1">
      <c r="BP590662" s="90"/>
    </row>
    <row r="590663" spans="68:68" customFormat="1">
      <c r="BP590663" s="90"/>
    </row>
    <row r="590664" spans="68:68" customFormat="1">
      <c r="BP590664" s="90"/>
    </row>
    <row r="590665" spans="68:68" customFormat="1">
      <c r="BP590665" s="90"/>
    </row>
    <row r="590666" spans="68:68" customFormat="1">
      <c r="BP590666" s="90"/>
    </row>
    <row r="590667" spans="68:68" customFormat="1">
      <c r="BP590667" s="90"/>
    </row>
    <row r="590668" spans="68:68" customFormat="1">
      <c r="BP590668" s="90"/>
    </row>
    <row r="590669" spans="68:68" customFormat="1">
      <c r="BP590669" s="90"/>
    </row>
    <row r="590670" spans="68:68" customFormat="1">
      <c r="BP590670" s="90"/>
    </row>
    <row r="590671" spans="68:68" customFormat="1">
      <c r="BP590671" s="90"/>
    </row>
    <row r="590672" spans="68:68" customFormat="1">
      <c r="BP590672" s="90"/>
    </row>
    <row r="590673" spans="68:68" customFormat="1">
      <c r="BP590673" s="90"/>
    </row>
    <row r="590674" spans="68:68" customFormat="1">
      <c r="BP590674" s="90"/>
    </row>
    <row r="590675" spans="68:68" customFormat="1">
      <c r="BP590675" s="90"/>
    </row>
    <row r="590676" spans="68:68" customFormat="1">
      <c r="BP590676" s="90"/>
    </row>
    <row r="590677" spans="68:68" customFormat="1">
      <c r="BP590677" s="90"/>
    </row>
    <row r="590678" spans="68:68" customFormat="1">
      <c r="BP590678" s="90"/>
    </row>
    <row r="590679" spans="68:68" customFormat="1">
      <c r="BP590679" s="90"/>
    </row>
    <row r="590680" spans="68:68" customFormat="1">
      <c r="BP590680" s="90"/>
    </row>
    <row r="590681" spans="68:68" customFormat="1">
      <c r="BP590681" s="90"/>
    </row>
    <row r="590682" spans="68:68" customFormat="1">
      <c r="BP590682" s="90"/>
    </row>
    <row r="590683" spans="68:68" customFormat="1">
      <c r="BP590683" s="90"/>
    </row>
    <row r="590684" spans="68:68" customFormat="1">
      <c r="BP590684" s="90"/>
    </row>
    <row r="590685" spans="68:68" customFormat="1">
      <c r="BP590685" s="90"/>
    </row>
    <row r="590686" spans="68:68" customFormat="1">
      <c r="BP590686" s="90"/>
    </row>
    <row r="590687" spans="68:68" customFormat="1">
      <c r="BP590687" s="90"/>
    </row>
    <row r="590688" spans="68:68" customFormat="1">
      <c r="BP590688" s="90"/>
    </row>
    <row r="590689" spans="68:68" customFormat="1">
      <c r="BP590689" s="90"/>
    </row>
    <row r="590690" spans="68:68" customFormat="1">
      <c r="BP590690" s="90"/>
    </row>
    <row r="590691" spans="68:68" customFormat="1">
      <c r="BP590691" s="90"/>
    </row>
    <row r="590692" spans="68:68" customFormat="1">
      <c r="BP590692" s="90"/>
    </row>
    <row r="590693" spans="68:68" customFormat="1">
      <c r="BP590693" s="90"/>
    </row>
    <row r="590694" spans="68:68" customFormat="1">
      <c r="BP590694" s="90"/>
    </row>
    <row r="590695" spans="68:68" customFormat="1">
      <c r="BP590695" s="90"/>
    </row>
    <row r="590696" spans="68:68" customFormat="1">
      <c r="BP590696" s="90"/>
    </row>
    <row r="590697" spans="68:68" customFormat="1">
      <c r="BP590697" s="90"/>
    </row>
    <row r="590698" spans="68:68" customFormat="1">
      <c r="BP590698" s="90"/>
    </row>
    <row r="590699" spans="68:68" customFormat="1">
      <c r="BP590699" s="90"/>
    </row>
    <row r="590700" spans="68:68" customFormat="1">
      <c r="BP590700" s="90"/>
    </row>
    <row r="590701" spans="68:68" customFormat="1">
      <c r="BP590701" s="90"/>
    </row>
    <row r="590702" spans="68:68" customFormat="1">
      <c r="BP590702" s="90"/>
    </row>
    <row r="590703" spans="68:68" customFormat="1">
      <c r="BP590703" s="90"/>
    </row>
    <row r="590704" spans="68:68" customFormat="1">
      <c r="BP590704" s="90"/>
    </row>
    <row r="590705" spans="68:68" customFormat="1">
      <c r="BP590705" s="90"/>
    </row>
    <row r="590706" spans="68:68" customFormat="1">
      <c r="BP590706" s="90"/>
    </row>
    <row r="590707" spans="68:68" customFormat="1">
      <c r="BP590707" s="90"/>
    </row>
    <row r="590708" spans="68:68" customFormat="1">
      <c r="BP590708" s="90"/>
    </row>
    <row r="590709" spans="68:68" customFormat="1">
      <c r="BP590709" s="90"/>
    </row>
    <row r="590710" spans="68:68" customFormat="1">
      <c r="BP590710" s="90"/>
    </row>
    <row r="590711" spans="68:68" customFormat="1">
      <c r="BP590711" s="90"/>
    </row>
    <row r="590712" spans="68:68" customFormat="1">
      <c r="BP590712" s="90"/>
    </row>
    <row r="590713" spans="68:68" customFormat="1">
      <c r="BP590713" s="90"/>
    </row>
    <row r="590714" spans="68:68" customFormat="1">
      <c r="BP590714" s="90"/>
    </row>
    <row r="590715" spans="68:68" customFormat="1">
      <c r="BP590715" s="90"/>
    </row>
    <row r="590716" spans="68:68" customFormat="1">
      <c r="BP590716" s="90"/>
    </row>
    <row r="590717" spans="68:68" customFormat="1">
      <c r="BP590717" s="90"/>
    </row>
    <row r="590718" spans="68:68" customFormat="1">
      <c r="BP590718" s="90"/>
    </row>
    <row r="590719" spans="68:68" customFormat="1">
      <c r="BP590719" s="90"/>
    </row>
    <row r="590720" spans="68:68" customFormat="1">
      <c r="BP590720" s="90"/>
    </row>
    <row r="590721" spans="68:68" customFormat="1">
      <c r="BP590721" s="90"/>
    </row>
    <row r="590722" spans="68:68" customFormat="1">
      <c r="BP590722" s="90"/>
    </row>
    <row r="590723" spans="68:68" customFormat="1">
      <c r="BP590723" s="90"/>
    </row>
    <row r="590724" spans="68:68" customFormat="1">
      <c r="BP590724" s="90"/>
    </row>
    <row r="590725" spans="68:68" customFormat="1">
      <c r="BP590725" s="90"/>
    </row>
    <row r="590726" spans="68:68" customFormat="1">
      <c r="BP590726" s="90"/>
    </row>
    <row r="590727" spans="68:68" customFormat="1">
      <c r="BP590727" s="90"/>
    </row>
    <row r="590728" spans="68:68" customFormat="1">
      <c r="BP590728" s="90"/>
    </row>
    <row r="590729" spans="68:68" customFormat="1">
      <c r="BP590729" s="90"/>
    </row>
    <row r="590730" spans="68:68" customFormat="1">
      <c r="BP590730" s="90"/>
    </row>
    <row r="590731" spans="68:68" customFormat="1">
      <c r="BP590731" s="90"/>
    </row>
    <row r="590732" spans="68:68" customFormat="1">
      <c r="BP590732" s="90"/>
    </row>
    <row r="590733" spans="68:68" customFormat="1">
      <c r="BP590733" s="90"/>
    </row>
    <row r="590734" spans="68:68" customFormat="1">
      <c r="BP590734" s="90"/>
    </row>
    <row r="590735" spans="68:68" customFormat="1">
      <c r="BP590735" s="90"/>
    </row>
    <row r="590736" spans="68:68" customFormat="1">
      <c r="BP590736" s="90"/>
    </row>
    <row r="590737" spans="68:68" customFormat="1">
      <c r="BP590737" s="90"/>
    </row>
    <row r="590738" spans="68:68" customFormat="1">
      <c r="BP590738" s="90"/>
    </row>
    <row r="590739" spans="68:68" customFormat="1">
      <c r="BP590739" s="90"/>
    </row>
    <row r="590740" spans="68:68" customFormat="1">
      <c r="BP590740" s="90"/>
    </row>
    <row r="590741" spans="68:68" customFormat="1">
      <c r="BP590741" s="90"/>
    </row>
    <row r="590742" spans="68:68" customFormat="1">
      <c r="BP590742" s="90"/>
    </row>
    <row r="590743" spans="68:68" customFormat="1">
      <c r="BP590743" s="90"/>
    </row>
    <row r="590744" spans="68:68" customFormat="1">
      <c r="BP590744" s="90"/>
    </row>
    <row r="590745" spans="68:68" customFormat="1">
      <c r="BP590745" s="90"/>
    </row>
    <row r="590746" spans="68:68" customFormat="1">
      <c r="BP590746" s="90"/>
    </row>
    <row r="590747" spans="68:68" customFormat="1">
      <c r="BP590747" s="90"/>
    </row>
    <row r="590748" spans="68:68" customFormat="1">
      <c r="BP590748" s="90"/>
    </row>
    <row r="590749" spans="68:68" customFormat="1">
      <c r="BP590749" s="90"/>
    </row>
    <row r="590750" spans="68:68" customFormat="1">
      <c r="BP590750" s="90"/>
    </row>
    <row r="590751" spans="68:68" customFormat="1">
      <c r="BP590751" s="90"/>
    </row>
    <row r="590752" spans="68:68" customFormat="1">
      <c r="BP590752" s="90"/>
    </row>
    <row r="590753" spans="68:68" customFormat="1">
      <c r="BP590753" s="90"/>
    </row>
    <row r="590754" spans="68:68" customFormat="1">
      <c r="BP590754" s="90"/>
    </row>
    <row r="590755" spans="68:68" customFormat="1">
      <c r="BP590755" s="90"/>
    </row>
    <row r="590756" spans="68:68" customFormat="1">
      <c r="BP590756" s="90"/>
    </row>
    <row r="590757" spans="68:68" customFormat="1">
      <c r="BP590757" s="90"/>
    </row>
    <row r="590758" spans="68:68" customFormat="1">
      <c r="BP590758" s="90"/>
    </row>
    <row r="590759" spans="68:68" customFormat="1">
      <c r="BP590759" s="90"/>
    </row>
    <row r="590760" spans="68:68" customFormat="1">
      <c r="BP590760" s="90"/>
    </row>
    <row r="590761" spans="68:68" customFormat="1">
      <c r="BP590761" s="90"/>
    </row>
    <row r="590762" spans="68:68" customFormat="1">
      <c r="BP590762" s="90"/>
    </row>
    <row r="590763" spans="68:68" customFormat="1">
      <c r="BP590763" s="90"/>
    </row>
    <row r="590764" spans="68:68" customFormat="1">
      <c r="BP590764" s="90"/>
    </row>
    <row r="590765" spans="68:68" customFormat="1">
      <c r="BP590765" s="90"/>
    </row>
    <row r="590766" spans="68:68" customFormat="1">
      <c r="BP590766" s="90"/>
    </row>
    <row r="590767" spans="68:68" customFormat="1">
      <c r="BP590767" s="90"/>
    </row>
    <row r="590768" spans="68:68" customFormat="1">
      <c r="BP590768" s="90"/>
    </row>
    <row r="590769" spans="68:68" customFormat="1">
      <c r="BP590769" s="90"/>
    </row>
    <row r="590770" spans="68:68" customFormat="1">
      <c r="BP590770" s="90"/>
    </row>
    <row r="590771" spans="68:68" customFormat="1">
      <c r="BP590771" s="90"/>
    </row>
    <row r="590772" spans="68:68" customFormat="1">
      <c r="BP590772" s="90"/>
    </row>
    <row r="590773" spans="68:68" customFormat="1">
      <c r="BP590773" s="90"/>
    </row>
    <row r="590774" spans="68:68" customFormat="1">
      <c r="BP590774" s="90"/>
    </row>
    <row r="590775" spans="68:68" customFormat="1">
      <c r="BP590775" s="90"/>
    </row>
    <row r="590776" spans="68:68" customFormat="1">
      <c r="BP590776" s="90"/>
    </row>
    <row r="590777" spans="68:68" customFormat="1">
      <c r="BP590777" s="90"/>
    </row>
    <row r="590778" spans="68:68" customFormat="1">
      <c r="BP590778" s="90"/>
    </row>
    <row r="590779" spans="68:68" customFormat="1">
      <c r="BP590779" s="90"/>
    </row>
    <row r="590780" spans="68:68" customFormat="1">
      <c r="BP590780" s="90"/>
    </row>
    <row r="590781" spans="68:68" customFormat="1">
      <c r="BP590781" s="90"/>
    </row>
    <row r="590782" spans="68:68" customFormat="1">
      <c r="BP590782" s="90"/>
    </row>
    <row r="590783" spans="68:68" customFormat="1">
      <c r="BP590783" s="90"/>
    </row>
    <row r="590784" spans="68:68" customFormat="1">
      <c r="BP590784" s="90"/>
    </row>
    <row r="590785" spans="68:68" customFormat="1">
      <c r="BP590785" s="90"/>
    </row>
    <row r="590786" spans="68:68" customFormat="1">
      <c r="BP590786" s="90"/>
    </row>
    <row r="590787" spans="68:68" customFormat="1">
      <c r="BP590787" s="90"/>
    </row>
    <row r="590788" spans="68:68" customFormat="1">
      <c r="BP590788" s="90"/>
    </row>
    <row r="590789" spans="68:68" customFormat="1">
      <c r="BP590789" s="90"/>
    </row>
    <row r="590790" spans="68:68" customFormat="1">
      <c r="BP590790" s="90"/>
    </row>
    <row r="590791" spans="68:68" customFormat="1">
      <c r="BP590791" s="90"/>
    </row>
    <row r="590792" spans="68:68" customFormat="1">
      <c r="BP590792" s="90"/>
    </row>
    <row r="590793" spans="68:68" customFormat="1">
      <c r="BP590793" s="90"/>
    </row>
    <row r="590794" spans="68:68" customFormat="1">
      <c r="BP590794" s="90"/>
    </row>
    <row r="590795" spans="68:68" customFormat="1">
      <c r="BP590795" s="90"/>
    </row>
    <row r="590796" spans="68:68" customFormat="1">
      <c r="BP590796" s="90"/>
    </row>
    <row r="590797" spans="68:68" customFormat="1">
      <c r="BP590797" s="90"/>
    </row>
    <row r="590798" spans="68:68" customFormat="1">
      <c r="BP590798" s="90"/>
    </row>
    <row r="590799" spans="68:68" customFormat="1">
      <c r="BP590799" s="90"/>
    </row>
    <row r="590800" spans="68:68" customFormat="1">
      <c r="BP590800" s="90"/>
    </row>
    <row r="590801" spans="68:68" customFormat="1">
      <c r="BP590801" s="90"/>
    </row>
    <row r="590802" spans="68:68" customFormat="1">
      <c r="BP590802" s="90"/>
    </row>
    <row r="590803" spans="68:68" customFormat="1">
      <c r="BP590803" s="90"/>
    </row>
    <row r="590804" spans="68:68" customFormat="1">
      <c r="BP590804" s="90"/>
    </row>
    <row r="590805" spans="68:68" customFormat="1">
      <c r="BP590805" s="90"/>
    </row>
    <row r="590806" spans="68:68" customFormat="1">
      <c r="BP590806" s="90"/>
    </row>
    <row r="590807" spans="68:68" customFormat="1">
      <c r="BP590807" s="90"/>
    </row>
    <row r="590808" spans="68:68" customFormat="1">
      <c r="BP590808" s="90"/>
    </row>
    <row r="590809" spans="68:68" customFormat="1">
      <c r="BP590809" s="90"/>
    </row>
    <row r="590810" spans="68:68" customFormat="1">
      <c r="BP590810" s="90"/>
    </row>
    <row r="590811" spans="68:68" customFormat="1">
      <c r="BP590811" s="90"/>
    </row>
    <row r="590812" spans="68:68" customFormat="1">
      <c r="BP590812" s="90"/>
    </row>
    <row r="590813" spans="68:68" customFormat="1">
      <c r="BP590813" s="90"/>
    </row>
    <row r="590814" spans="68:68" customFormat="1">
      <c r="BP590814" s="90"/>
    </row>
    <row r="590815" spans="68:68" customFormat="1">
      <c r="BP590815" s="90"/>
    </row>
    <row r="590816" spans="68:68" customFormat="1">
      <c r="BP590816" s="90"/>
    </row>
    <row r="590817" spans="68:68" customFormat="1">
      <c r="BP590817" s="90"/>
    </row>
    <row r="590818" spans="68:68" customFormat="1">
      <c r="BP590818" s="90"/>
    </row>
    <row r="590819" spans="68:68" customFormat="1">
      <c r="BP590819" s="90"/>
    </row>
    <row r="590820" spans="68:68" customFormat="1">
      <c r="BP590820" s="90"/>
    </row>
    <row r="590821" spans="68:68" customFormat="1">
      <c r="BP590821" s="90"/>
    </row>
    <row r="590822" spans="68:68" customFormat="1">
      <c r="BP590822" s="90"/>
    </row>
    <row r="590823" spans="68:68" customFormat="1">
      <c r="BP590823" s="90"/>
    </row>
    <row r="590824" spans="68:68" customFormat="1">
      <c r="BP590824" s="90"/>
    </row>
    <row r="590825" spans="68:68" customFormat="1">
      <c r="BP590825" s="90"/>
    </row>
    <row r="590826" spans="68:68" customFormat="1">
      <c r="BP590826" s="90"/>
    </row>
    <row r="590827" spans="68:68" customFormat="1">
      <c r="BP590827" s="90"/>
    </row>
    <row r="590828" spans="68:68" customFormat="1">
      <c r="BP590828" s="90"/>
    </row>
    <row r="590829" spans="68:68" customFormat="1">
      <c r="BP590829" s="90"/>
    </row>
    <row r="590830" spans="68:68" customFormat="1">
      <c r="BP590830" s="90"/>
    </row>
    <row r="590831" spans="68:68" customFormat="1">
      <c r="BP590831" s="90"/>
    </row>
    <row r="590832" spans="68:68" customFormat="1">
      <c r="BP590832" s="90"/>
    </row>
    <row r="590833" spans="68:68" customFormat="1">
      <c r="BP590833" s="90"/>
    </row>
    <row r="590834" spans="68:68" customFormat="1">
      <c r="BP590834" s="90"/>
    </row>
    <row r="590835" spans="68:68" customFormat="1">
      <c r="BP590835" s="90"/>
    </row>
    <row r="590836" spans="68:68" customFormat="1">
      <c r="BP590836" s="90"/>
    </row>
    <row r="590837" spans="68:68" customFormat="1">
      <c r="BP590837" s="90"/>
    </row>
    <row r="590838" spans="68:68" customFormat="1">
      <c r="BP590838" s="90"/>
    </row>
    <row r="590839" spans="68:68" customFormat="1">
      <c r="BP590839" s="90"/>
    </row>
    <row r="590840" spans="68:68" customFormat="1">
      <c r="BP590840" s="90"/>
    </row>
    <row r="590841" spans="68:68" customFormat="1">
      <c r="BP590841" s="90"/>
    </row>
    <row r="590842" spans="68:68" customFormat="1">
      <c r="BP590842" s="90"/>
    </row>
    <row r="590843" spans="68:68" customFormat="1">
      <c r="BP590843" s="90"/>
    </row>
    <row r="590844" spans="68:68" customFormat="1">
      <c r="BP590844" s="90"/>
    </row>
    <row r="590845" spans="68:68" customFormat="1">
      <c r="BP590845" s="90"/>
    </row>
    <row r="590846" spans="68:68" customFormat="1">
      <c r="BP590846" s="90"/>
    </row>
    <row r="590847" spans="68:68" customFormat="1">
      <c r="BP590847" s="90"/>
    </row>
    <row r="590848" spans="68:68" customFormat="1">
      <c r="BP590848" s="90"/>
    </row>
    <row r="590849" spans="68:68" customFormat="1">
      <c r="BP590849" s="90"/>
    </row>
    <row r="590850" spans="68:68" customFormat="1">
      <c r="BP590850" s="90"/>
    </row>
    <row r="590851" spans="68:68" customFormat="1">
      <c r="BP590851" s="90"/>
    </row>
    <row r="590852" spans="68:68" customFormat="1">
      <c r="BP590852" s="90"/>
    </row>
    <row r="590853" spans="68:68" customFormat="1">
      <c r="BP590853" s="90"/>
    </row>
    <row r="590854" spans="68:68" customFormat="1">
      <c r="BP590854" s="90"/>
    </row>
    <row r="590855" spans="68:68" customFormat="1">
      <c r="BP590855" s="90"/>
    </row>
    <row r="590856" spans="68:68" customFormat="1">
      <c r="BP590856" s="90"/>
    </row>
    <row r="590857" spans="68:68" customFormat="1">
      <c r="BP590857" s="90"/>
    </row>
    <row r="590858" spans="68:68" customFormat="1">
      <c r="BP590858" s="90"/>
    </row>
    <row r="590859" spans="68:68" customFormat="1">
      <c r="BP590859" s="90"/>
    </row>
    <row r="590860" spans="68:68" customFormat="1">
      <c r="BP590860" s="90"/>
    </row>
    <row r="590861" spans="68:68" customFormat="1">
      <c r="BP590861" s="90"/>
    </row>
    <row r="590862" spans="68:68" customFormat="1">
      <c r="BP590862" s="90"/>
    </row>
    <row r="590863" spans="68:68" customFormat="1">
      <c r="BP590863" s="90"/>
    </row>
    <row r="590864" spans="68:68" customFormat="1">
      <c r="BP590864" s="90"/>
    </row>
    <row r="590865" spans="68:68" customFormat="1">
      <c r="BP590865" s="90"/>
    </row>
    <row r="590866" spans="68:68" customFormat="1">
      <c r="BP590866" s="90"/>
    </row>
    <row r="590867" spans="68:68" customFormat="1">
      <c r="BP590867" s="90"/>
    </row>
    <row r="590868" spans="68:68" customFormat="1">
      <c r="BP590868" s="90"/>
    </row>
    <row r="590869" spans="68:68" customFormat="1">
      <c r="BP590869" s="90"/>
    </row>
    <row r="590870" spans="68:68" customFormat="1">
      <c r="BP590870" s="90"/>
    </row>
    <row r="590871" spans="68:68" customFormat="1">
      <c r="BP590871" s="90"/>
    </row>
    <row r="590872" spans="68:68" customFormat="1">
      <c r="BP590872" s="90"/>
    </row>
    <row r="590873" spans="68:68" customFormat="1">
      <c r="BP590873" s="90"/>
    </row>
    <row r="590874" spans="68:68" customFormat="1">
      <c r="BP590874" s="90"/>
    </row>
    <row r="590875" spans="68:68" customFormat="1">
      <c r="BP590875" s="90"/>
    </row>
    <row r="590876" spans="68:68" customFormat="1">
      <c r="BP590876" s="90"/>
    </row>
    <row r="590877" spans="68:68" customFormat="1">
      <c r="BP590877" s="90"/>
    </row>
    <row r="590878" spans="68:68" customFormat="1">
      <c r="BP590878" s="90"/>
    </row>
    <row r="590879" spans="68:68" customFormat="1">
      <c r="BP590879" s="90"/>
    </row>
    <row r="590880" spans="68:68" customFormat="1">
      <c r="BP590880" s="90"/>
    </row>
    <row r="590881" spans="68:68" customFormat="1">
      <c r="BP590881" s="90"/>
    </row>
    <row r="590882" spans="68:68" customFormat="1">
      <c r="BP590882" s="90"/>
    </row>
    <row r="590883" spans="68:68" customFormat="1">
      <c r="BP590883" s="90"/>
    </row>
    <row r="590884" spans="68:68" customFormat="1">
      <c r="BP590884" s="90"/>
    </row>
    <row r="590885" spans="68:68" customFormat="1">
      <c r="BP590885" s="90"/>
    </row>
    <row r="590886" spans="68:68" customFormat="1">
      <c r="BP590886" s="90"/>
    </row>
    <row r="590887" spans="68:68" customFormat="1">
      <c r="BP590887" s="90"/>
    </row>
    <row r="590888" spans="68:68" customFormat="1">
      <c r="BP590888" s="90"/>
    </row>
    <row r="590889" spans="68:68" customFormat="1">
      <c r="BP590889" s="90"/>
    </row>
    <row r="590890" spans="68:68" customFormat="1">
      <c r="BP590890" s="90"/>
    </row>
    <row r="590891" spans="68:68" customFormat="1">
      <c r="BP590891" s="90"/>
    </row>
    <row r="590892" spans="68:68" customFormat="1">
      <c r="BP590892" s="90"/>
    </row>
    <row r="590893" spans="68:68" customFormat="1">
      <c r="BP590893" s="90"/>
    </row>
    <row r="590894" spans="68:68" customFormat="1">
      <c r="BP590894" s="90"/>
    </row>
    <row r="590895" spans="68:68" customFormat="1">
      <c r="BP590895" s="90"/>
    </row>
    <row r="590896" spans="68:68" customFormat="1">
      <c r="BP590896" s="90"/>
    </row>
    <row r="590897" spans="68:68" customFormat="1">
      <c r="BP590897" s="90"/>
    </row>
    <row r="590898" spans="68:68" customFormat="1">
      <c r="BP590898" s="90"/>
    </row>
    <row r="590899" spans="68:68" customFormat="1">
      <c r="BP590899" s="90"/>
    </row>
    <row r="590900" spans="68:68" customFormat="1">
      <c r="BP590900" s="90"/>
    </row>
    <row r="590901" spans="68:68" customFormat="1">
      <c r="BP590901" s="90"/>
    </row>
    <row r="590902" spans="68:68" customFormat="1">
      <c r="BP590902" s="90"/>
    </row>
    <row r="590903" spans="68:68" customFormat="1">
      <c r="BP590903" s="90"/>
    </row>
    <row r="590904" spans="68:68" customFormat="1">
      <c r="BP590904" s="90"/>
    </row>
    <row r="590905" spans="68:68" customFormat="1">
      <c r="BP590905" s="90"/>
    </row>
    <row r="590906" spans="68:68" customFormat="1">
      <c r="BP590906" s="90"/>
    </row>
    <row r="590907" spans="68:68" customFormat="1">
      <c r="BP590907" s="90"/>
    </row>
    <row r="590908" spans="68:68" customFormat="1">
      <c r="BP590908" s="90"/>
    </row>
    <row r="590909" spans="68:68" customFormat="1">
      <c r="BP590909" s="90"/>
    </row>
    <row r="590910" spans="68:68" customFormat="1">
      <c r="BP590910" s="90"/>
    </row>
    <row r="590911" spans="68:68" customFormat="1">
      <c r="BP590911" s="90"/>
    </row>
    <row r="590912" spans="68:68" customFormat="1">
      <c r="BP590912" s="90"/>
    </row>
    <row r="590913" spans="68:68" customFormat="1">
      <c r="BP590913" s="90"/>
    </row>
    <row r="590914" spans="68:68" customFormat="1">
      <c r="BP590914" s="90"/>
    </row>
    <row r="590915" spans="68:68" customFormat="1">
      <c r="BP590915" s="90"/>
    </row>
    <row r="590916" spans="68:68" customFormat="1">
      <c r="BP590916" s="90"/>
    </row>
    <row r="590917" spans="68:68" customFormat="1">
      <c r="BP590917" s="90"/>
    </row>
    <row r="590918" spans="68:68" customFormat="1">
      <c r="BP590918" s="90"/>
    </row>
    <row r="590919" spans="68:68" customFormat="1">
      <c r="BP590919" s="90"/>
    </row>
    <row r="590920" spans="68:68" customFormat="1">
      <c r="BP590920" s="90"/>
    </row>
    <row r="590921" spans="68:68" customFormat="1">
      <c r="BP590921" s="90"/>
    </row>
    <row r="590922" spans="68:68" customFormat="1">
      <c r="BP590922" s="90"/>
    </row>
    <row r="590923" spans="68:68" customFormat="1">
      <c r="BP590923" s="90"/>
    </row>
    <row r="590924" spans="68:68" customFormat="1">
      <c r="BP590924" s="90"/>
    </row>
    <row r="590925" spans="68:68" customFormat="1">
      <c r="BP590925" s="90"/>
    </row>
    <row r="590926" spans="68:68" customFormat="1">
      <c r="BP590926" s="90"/>
    </row>
    <row r="590927" spans="68:68" customFormat="1">
      <c r="BP590927" s="90"/>
    </row>
    <row r="590928" spans="68:68" customFormat="1">
      <c r="BP590928" s="90"/>
    </row>
    <row r="590929" spans="68:68" customFormat="1">
      <c r="BP590929" s="90"/>
    </row>
    <row r="590930" spans="68:68" customFormat="1">
      <c r="BP590930" s="90"/>
    </row>
    <row r="590931" spans="68:68" customFormat="1">
      <c r="BP590931" s="90"/>
    </row>
    <row r="590932" spans="68:68" customFormat="1">
      <c r="BP590932" s="90"/>
    </row>
    <row r="590933" spans="68:68" customFormat="1">
      <c r="BP590933" s="90"/>
    </row>
    <row r="590934" spans="68:68" customFormat="1">
      <c r="BP590934" s="90"/>
    </row>
    <row r="590935" spans="68:68" customFormat="1">
      <c r="BP590935" s="90"/>
    </row>
    <row r="590936" spans="68:68" customFormat="1">
      <c r="BP590936" s="90"/>
    </row>
    <row r="590937" spans="68:68" customFormat="1">
      <c r="BP590937" s="90"/>
    </row>
    <row r="590938" spans="68:68" customFormat="1">
      <c r="BP590938" s="90"/>
    </row>
    <row r="590939" spans="68:68" customFormat="1">
      <c r="BP590939" s="90"/>
    </row>
    <row r="590940" spans="68:68" customFormat="1">
      <c r="BP590940" s="90"/>
    </row>
    <row r="590941" spans="68:68" customFormat="1">
      <c r="BP590941" s="90"/>
    </row>
    <row r="590942" spans="68:68" customFormat="1">
      <c r="BP590942" s="90"/>
    </row>
    <row r="590943" spans="68:68" customFormat="1">
      <c r="BP590943" s="90"/>
    </row>
    <row r="590944" spans="68:68" customFormat="1">
      <c r="BP590944" s="90"/>
    </row>
    <row r="590945" spans="68:68" customFormat="1">
      <c r="BP590945" s="90"/>
    </row>
    <row r="590946" spans="68:68" customFormat="1">
      <c r="BP590946" s="90"/>
    </row>
    <row r="590947" spans="68:68" customFormat="1">
      <c r="BP590947" s="90"/>
    </row>
    <row r="590948" spans="68:68" customFormat="1">
      <c r="BP590948" s="90"/>
    </row>
    <row r="590949" spans="68:68" customFormat="1">
      <c r="BP590949" s="90"/>
    </row>
    <row r="590950" spans="68:68" customFormat="1">
      <c r="BP590950" s="90"/>
    </row>
    <row r="590951" spans="68:68" customFormat="1">
      <c r="BP590951" s="90"/>
    </row>
    <row r="590952" spans="68:68" customFormat="1">
      <c r="BP590952" s="90"/>
    </row>
    <row r="590953" spans="68:68" customFormat="1">
      <c r="BP590953" s="90"/>
    </row>
    <row r="590954" spans="68:68" customFormat="1">
      <c r="BP590954" s="90"/>
    </row>
    <row r="590955" spans="68:68" customFormat="1">
      <c r="BP590955" s="90"/>
    </row>
    <row r="590956" spans="68:68" customFormat="1">
      <c r="BP590956" s="90"/>
    </row>
    <row r="590957" spans="68:68" customFormat="1">
      <c r="BP590957" s="90"/>
    </row>
    <row r="590958" spans="68:68" customFormat="1">
      <c r="BP590958" s="90"/>
    </row>
    <row r="590959" spans="68:68" customFormat="1">
      <c r="BP590959" s="90"/>
    </row>
    <row r="590960" spans="68:68" customFormat="1">
      <c r="BP590960" s="90"/>
    </row>
    <row r="590961" spans="68:68" customFormat="1">
      <c r="BP590961" s="90"/>
    </row>
    <row r="590962" spans="68:68" customFormat="1">
      <c r="BP590962" s="90"/>
    </row>
    <row r="590963" spans="68:68" customFormat="1">
      <c r="BP590963" s="90"/>
    </row>
    <row r="590964" spans="68:68" customFormat="1">
      <c r="BP590964" s="90"/>
    </row>
    <row r="590965" spans="68:68" customFormat="1">
      <c r="BP590965" s="90"/>
    </row>
    <row r="590966" spans="68:68" customFormat="1">
      <c r="BP590966" s="90"/>
    </row>
    <row r="590967" spans="68:68" customFormat="1">
      <c r="BP590967" s="90"/>
    </row>
    <row r="590968" spans="68:68" customFormat="1">
      <c r="BP590968" s="90"/>
    </row>
    <row r="590969" spans="68:68" customFormat="1">
      <c r="BP590969" s="90"/>
    </row>
    <row r="590970" spans="68:68" customFormat="1">
      <c r="BP590970" s="90"/>
    </row>
    <row r="590971" spans="68:68" customFormat="1">
      <c r="BP590971" s="90"/>
    </row>
    <row r="590972" spans="68:68" customFormat="1">
      <c r="BP590972" s="90"/>
    </row>
    <row r="590973" spans="68:68" customFormat="1">
      <c r="BP590973" s="90"/>
    </row>
    <row r="590974" spans="68:68" customFormat="1">
      <c r="BP590974" s="90"/>
    </row>
    <row r="590975" spans="68:68" customFormat="1">
      <c r="BP590975" s="90"/>
    </row>
    <row r="590976" spans="68:68" customFormat="1">
      <c r="BP590976" s="90"/>
    </row>
    <row r="590977" spans="68:68" customFormat="1">
      <c r="BP590977" s="90"/>
    </row>
    <row r="590978" spans="68:68" customFormat="1">
      <c r="BP590978" s="90"/>
    </row>
    <row r="590979" spans="68:68" customFormat="1">
      <c r="BP590979" s="90"/>
    </row>
    <row r="590980" spans="68:68" customFormat="1">
      <c r="BP590980" s="90"/>
    </row>
    <row r="590981" spans="68:68" customFormat="1">
      <c r="BP590981" s="90"/>
    </row>
    <row r="590982" spans="68:68" customFormat="1">
      <c r="BP590982" s="90"/>
    </row>
    <row r="590983" spans="68:68" customFormat="1">
      <c r="BP590983" s="90"/>
    </row>
    <row r="590984" spans="68:68" customFormat="1">
      <c r="BP590984" s="90"/>
    </row>
    <row r="590985" spans="68:68" customFormat="1">
      <c r="BP590985" s="90"/>
    </row>
    <row r="590986" spans="68:68" customFormat="1">
      <c r="BP590986" s="90"/>
    </row>
    <row r="590987" spans="68:68" customFormat="1">
      <c r="BP590987" s="90"/>
    </row>
    <row r="590988" spans="68:68" customFormat="1">
      <c r="BP590988" s="90"/>
    </row>
    <row r="590989" spans="68:68" customFormat="1">
      <c r="BP590989" s="90"/>
    </row>
    <row r="590990" spans="68:68" customFormat="1">
      <c r="BP590990" s="90"/>
    </row>
    <row r="590991" spans="68:68" customFormat="1">
      <c r="BP590991" s="90"/>
    </row>
    <row r="590992" spans="68:68" customFormat="1">
      <c r="BP590992" s="90"/>
    </row>
    <row r="590993" spans="68:68" customFormat="1">
      <c r="BP590993" s="90"/>
    </row>
    <row r="590994" spans="68:68" customFormat="1">
      <c r="BP590994" s="90"/>
    </row>
    <row r="590995" spans="68:68" customFormat="1">
      <c r="BP590995" s="90"/>
    </row>
    <row r="590996" spans="68:68" customFormat="1">
      <c r="BP590996" s="90"/>
    </row>
    <row r="590997" spans="68:68" customFormat="1">
      <c r="BP590997" s="90"/>
    </row>
    <row r="590998" spans="68:68" customFormat="1">
      <c r="BP590998" s="90"/>
    </row>
    <row r="590999" spans="68:68" customFormat="1">
      <c r="BP590999" s="90"/>
    </row>
    <row r="591000" spans="68:68" customFormat="1">
      <c r="BP591000" s="90"/>
    </row>
    <row r="591001" spans="68:68" customFormat="1">
      <c r="BP591001" s="90"/>
    </row>
    <row r="591002" spans="68:68" customFormat="1">
      <c r="BP591002" s="90"/>
    </row>
    <row r="591003" spans="68:68" customFormat="1">
      <c r="BP591003" s="90"/>
    </row>
    <row r="591004" spans="68:68" customFormat="1">
      <c r="BP591004" s="90"/>
    </row>
    <row r="591005" spans="68:68" customFormat="1">
      <c r="BP591005" s="90"/>
    </row>
    <row r="591006" spans="68:68" customFormat="1">
      <c r="BP591006" s="90"/>
    </row>
    <row r="591007" spans="68:68" customFormat="1">
      <c r="BP591007" s="90"/>
    </row>
    <row r="591008" spans="68:68" customFormat="1">
      <c r="BP591008" s="90"/>
    </row>
    <row r="591009" spans="68:68" customFormat="1">
      <c r="BP591009" s="90"/>
    </row>
    <row r="591010" spans="68:68" customFormat="1">
      <c r="BP591010" s="90"/>
    </row>
    <row r="591011" spans="68:68" customFormat="1">
      <c r="BP591011" s="90"/>
    </row>
    <row r="591012" spans="68:68" customFormat="1">
      <c r="BP591012" s="90"/>
    </row>
    <row r="591013" spans="68:68" customFormat="1">
      <c r="BP591013" s="90"/>
    </row>
    <row r="591014" spans="68:68" customFormat="1">
      <c r="BP591014" s="90"/>
    </row>
    <row r="591015" spans="68:68" customFormat="1">
      <c r="BP591015" s="90"/>
    </row>
    <row r="591016" spans="68:68" customFormat="1">
      <c r="BP591016" s="90"/>
    </row>
    <row r="591017" spans="68:68" customFormat="1">
      <c r="BP591017" s="90"/>
    </row>
    <row r="591018" spans="68:68" customFormat="1">
      <c r="BP591018" s="90"/>
    </row>
    <row r="591019" spans="68:68" customFormat="1">
      <c r="BP591019" s="90"/>
    </row>
    <row r="591020" spans="68:68" customFormat="1">
      <c r="BP591020" s="90"/>
    </row>
    <row r="591021" spans="68:68" customFormat="1">
      <c r="BP591021" s="90"/>
    </row>
    <row r="591022" spans="68:68" customFormat="1">
      <c r="BP591022" s="90"/>
    </row>
    <row r="591023" spans="68:68" customFormat="1">
      <c r="BP591023" s="90"/>
    </row>
    <row r="591024" spans="68:68" customFormat="1">
      <c r="BP591024" s="90"/>
    </row>
    <row r="591025" spans="68:68" customFormat="1">
      <c r="BP591025" s="90"/>
    </row>
    <row r="591026" spans="68:68" customFormat="1">
      <c r="BP591026" s="90"/>
    </row>
    <row r="591027" spans="68:68" customFormat="1">
      <c r="BP591027" s="90"/>
    </row>
    <row r="591028" spans="68:68" customFormat="1">
      <c r="BP591028" s="90"/>
    </row>
    <row r="591029" spans="68:68" customFormat="1">
      <c r="BP591029" s="90"/>
    </row>
    <row r="591030" spans="68:68" customFormat="1">
      <c r="BP591030" s="90"/>
    </row>
    <row r="591031" spans="68:68" customFormat="1">
      <c r="BP591031" s="90"/>
    </row>
    <row r="591032" spans="68:68" customFormat="1">
      <c r="BP591032" s="90"/>
    </row>
    <row r="591033" spans="68:68" customFormat="1">
      <c r="BP591033" s="90"/>
    </row>
    <row r="591034" spans="68:68" customFormat="1">
      <c r="BP591034" s="90"/>
    </row>
    <row r="591035" spans="68:68" customFormat="1">
      <c r="BP591035" s="90"/>
    </row>
    <row r="591036" spans="68:68" customFormat="1">
      <c r="BP591036" s="90"/>
    </row>
    <row r="591037" spans="68:68" customFormat="1">
      <c r="BP591037" s="90"/>
    </row>
    <row r="591038" spans="68:68" customFormat="1">
      <c r="BP591038" s="90"/>
    </row>
    <row r="591039" spans="68:68" customFormat="1">
      <c r="BP591039" s="90"/>
    </row>
    <row r="591040" spans="68:68" customFormat="1">
      <c r="BP591040" s="90"/>
    </row>
    <row r="591041" spans="68:68" customFormat="1">
      <c r="BP591041" s="90"/>
    </row>
    <row r="591042" spans="68:68" customFormat="1">
      <c r="BP591042" s="90"/>
    </row>
    <row r="591043" spans="68:68" customFormat="1">
      <c r="BP591043" s="90"/>
    </row>
    <row r="591044" spans="68:68" customFormat="1">
      <c r="BP591044" s="90"/>
    </row>
    <row r="591045" spans="68:68" customFormat="1">
      <c r="BP591045" s="90"/>
    </row>
    <row r="591046" spans="68:68" customFormat="1">
      <c r="BP591046" s="90"/>
    </row>
    <row r="591047" spans="68:68" customFormat="1">
      <c r="BP591047" s="90"/>
    </row>
    <row r="591048" spans="68:68" customFormat="1">
      <c r="BP591048" s="90"/>
    </row>
    <row r="591049" spans="68:68" customFormat="1">
      <c r="BP591049" s="90"/>
    </row>
    <row r="591050" spans="68:68" customFormat="1">
      <c r="BP591050" s="90"/>
    </row>
    <row r="591051" spans="68:68" customFormat="1">
      <c r="BP591051" s="90"/>
    </row>
    <row r="591052" spans="68:68" customFormat="1">
      <c r="BP591052" s="90"/>
    </row>
    <row r="591053" spans="68:68" customFormat="1">
      <c r="BP591053" s="90"/>
    </row>
    <row r="591054" spans="68:68" customFormat="1">
      <c r="BP591054" s="90"/>
    </row>
    <row r="591055" spans="68:68" customFormat="1">
      <c r="BP591055" s="90"/>
    </row>
    <row r="591056" spans="68:68" customFormat="1">
      <c r="BP591056" s="90"/>
    </row>
    <row r="591057" spans="68:68" customFormat="1">
      <c r="BP591057" s="90"/>
    </row>
    <row r="591058" spans="68:68" customFormat="1">
      <c r="BP591058" s="90"/>
    </row>
    <row r="591059" spans="68:68" customFormat="1">
      <c r="BP591059" s="90"/>
    </row>
    <row r="591060" spans="68:68" customFormat="1">
      <c r="BP591060" s="90"/>
    </row>
    <row r="591061" spans="68:68" customFormat="1">
      <c r="BP591061" s="90"/>
    </row>
    <row r="591062" spans="68:68" customFormat="1">
      <c r="BP591062" s="90"/>
    </row>
    <row r="591063" spans="68:68" customFormat="1">
      <c r="BP591063" s="90"/>
    </row>
    <row r="591064" spans="68:68" customFormat="1">
      <c r="BP591064" s="90"/>
    </row>
    <row r="591065" spans="68:68" customFormat="1">
      <c r="BP591065" s="90"/>
    </row>
    <row r="591066" spans="68:68" customFormat="1">
      <c r="BP591066" s="90"/>
    </row>
    <row r="591067" spans="68:68" customFormat="1">
      <c r="BP591067" s="90"/>
    </row>
    <row r="591068" spans="68:68" customFormat="1">
      <c r="BP591068" s="90"/>
    </row>
    <row r="591069" spans="68:68" customFormat="1">
      <c r="BP591069" s="90"/>
    </row>
    <row r="591070" spans="68:68" customFormat="1">
      <c r="BP591070" s="90"/>
    </row>
    <row r="591071" spans="68:68" customFormat="1">
      <c r="BP591071" s="90"/>
    </row>
    <row r="591072" spans="68:68" customFormat="1">
      <c r="BP591072" s="90"/>
    </row>
    <row r="591073" spans="68:68" customFormat="1">
      <c r="BP591073" s="90"/>
    </row>
    <row r="591074" spans="68:68" customFormat="1">
      <c r="BP591074" s="90"/>
    </row>
    <row r="591075" spans="68:68" customFormat="1">
      <c r="BP591075" s="90"/>
    </row>
    <row r="591076" spans="68:68" customFormat="1">
      <c r="BP591076" s="90"/>
    </row>
    <row r="591077" spans="68:68" customFormat="1">
      <c r="BP591077" s="90"/>
    </row>
    <row r="591078" spans="68:68" customFormat="1">
      <c r="BP591078" s="90"/>
    </row>
    <row r="591079" spans="68:68" customFormat="1">
      <c r="BP591079" s="90"/>
    </row>
    <row r="591080" spans="68:68" customFormat="1">
      <c r="BP591080" s="90"/>
    </row>
    <row r="591081" spans="68:68" customFormat="1">
      <c r="BP591081" s="90"/>
    </row>
    <row r="591082" spans="68:68" customFormat="1">
      <c r="BP591082" s="90"/>
    </row>
    <row r="591083" spans="68:68" customFormat="1">
      <c r="BP591083" s="90"/>
    </row>
    <row r="591084" spans="68:68" customFormat="1">
      <c r="BP591084" s="90"/>
    </row>
    <row r="591085" spans="68:68" customFormat="1">
      <c r="BP591085" s="90"/>
    </row>
    <row r="591086" spans="68:68" customFormat="1">
      <c r="BP591086" s="90"/>
    </row>
    <row r="591087" spans="68:68" customFormat="1">
      <c r="BP591087" s="90"/>
    </row>
    <row r="591088" spans="68:68" customFormat="1">
      <c r="BP591088" s="90"/>
    </row>
    <row r="591089" spans="68:68" customFormat="1">
      <c r="BP591089" s="90"/>
    </row>
    <row r="591090" spans="68:68" customFormat="1">
      <c r="BP591090" s="90"/>
    </row>
    <row r="591091" spans="68:68" customFormat="1">
      <c r="BP591091" s="90"/>
    </row>
    <row r="591092" spans="68:68" customFormat="1">
      <c r="BP591092" s="90"/>
    </row>
    <row r="591093" spans="68:68" customFormat="1">
      <c r="BP591093" s="90"/>
    </row>
    <row r="591094" spans="68:68" customFormat="1">
      <c r="BP591094" s="90"/>
    </row>
    <row r="591095" spans="68:68" customFormat="1">
      <c r="BP591095" s="90"/>
    </row>
    <row r="591096" spans="68:68" customFormat="1">
      <c r="BP591096" s="90"/>
    </row>
    <row r="591097" spans="68:68" customFormat="1">
      <c r="BP591097" s="90"/>
    </row>
    <row r="591098" spans="68:68" customFormat="1">
      <c r="BP591098" s="90"/>
    </row>
    <row r="591099" spans="68:68" customFormat="1">
      <c r="BP591099" s="90"/>
    </row>
    <row r="591100" spans="68:68" customFormat="1">
      <c r="BP591100" s="90"/>
    </row>
    <row r="591101" spans="68:68" customFormat="1">
      <c r="BP591101" s="90"/>
    </row>
    <row r="591102" spans="68:68" customFormat="1">
      <c r="BP591102" s="90"/>
    </row>
    <row r="591103" spans="68:68" customFormat="1">
      <c r="BP591103" s="90"/>
    </row>
    <row r="591104" spans="68:68" customFormat="1">
      <c r="BP591104" s="90"/>
    </row>
    <row r="591105" spans="68:68" customFormat="1">
      <c r="BP591105" s="90"/>
    </row>
    <row r="591106" spans="68:68" customFormat="1">
      <c r="BP591106" s="90"/>
    </row>
    <row r="591107" spans="68:68" customFormat="1">
      <c r="BP591107" s="90"/>
    </row>
    <row r="591108" spans="68:68" customFormat="1">
      <c r="BP591108" s="90"/>
    </row>
    <row r="591109" spans="68:68" customFormat="1">
      <c r="BP591109" s="90"/>
    </row>
    <row r="591110" spans="68:68" customFormat="1">
      <c r="BP591110" s="90"/>
    </row>
    <row r="591111" spans="68:68" customFormat="1">
      <c r="BP591111" s="90"/>
    </row>
    <row r="591112" spans="68:68" customFormat="1">
      <c r="BP591112" s="90"/>
    </row>
    <row r="591113" spans="68:68" customFormat="1">
      <c r="BP591113" s="90"/>
    </row>
    <row r="591114" spans="68:68" customFormat="1">
      <c r="BP591114" s="90"/>
    </row>
    <row r="591115" spans="68:68" customFormat="1">
      <c r="BP591115" s="90"/>
    </row>
    <row r="591116" spans="68:68" customFormat="1">
      <c r="BP591116" s="90"/>
    </row>
    <row r="591117" spans="68:68" customFormat="1">
      <c r="BP591117" s="90"/>
    </row>
    <row r="591118" spans="68:68" customFormat="1">
      <c r="BP591118" s="90"/>
    </row>
    <row r="591119" spans="68:68" customFormat="1">
      <c r="BP591119" s="90"/>
    </row>
    <row r="591120" spans="68:68" customFormat="1">
      <c r="BP591120" s="90"/>
    </row>
    <row r="591121" spans="68:68" customFormat="1">
      <c r="BP591121" s="90"/>
    </row>
    <row r="591122" spans="68:68" customFormat="1">
      <c r="BP591122" s="90"/>
    </row>
    <row r="591123" spans="68:68" customFormat="1">
      <c r="BP591123" s="90"/>
    </row>
    <row r="591124" spans="68:68" customFormat="1">
      <c r="BP591124" s="90"/>
    </row>
    <row r="591125" spans="68:68" customFormat="1">
      <c r="BP591125" s="90"/>
    </row>
    <row r="591126" spans="68:68" customFormat="1">
      <c r="BP591126" s="90"/>
    </row>
    <row r="591127" spans="68:68" customFormat="1">
      <c r="BP591127" s="90"/>
    </row>
    <row r="591128" spans="68:68" customFormat="1">
      <c r="BP591128" s="90"/>
    </row>
    <row r="591129" spans="68:68" customFormat="1">
      <c r="BP591129" s="90"/>
    </row>
    <row r="591130" spans="68:68" customFormat="1">
      <c r="BP591130" s="90"/>
    </row>
    <row r="591131" spans="68:68" customFormat="1">
      <c r="BP591131" s="90"/>
    </row>
    <row r="591132" spans="68:68" customFormat="1">
      <c r="BP591132" s="90"/>
    </row>
    <row r="591133" spans="68:68" customFormat="1">
      <c r="BP591133" s="90"/>
    </row>
    <row r="591134" spans="68:68" customFormat="1">
      <c r="BP591134" s="90"/>
    </row>
    <row r="591135" spans="68:68" customFormat="1">
      <c r="BP591135" s="90"/>
    </row>
    <row r="591136" spans="68:68" customFormat="1">
      <c r="BP591136" s="90"/>
    </row>
    <row r="591137" spans="68:68" customFormat="1">
      <c r="BP591137" s="90"/>
    </row>
    <row r="591138" spans="68:68" customFormat="1">
      <c r="BP591138" s="90"/>
    </row>
    <row r="591139" spans="68:68" customFormat="1">
      <c r="BP591139" s="90"/>
    </row>
    <row r="591140" spans="68:68" customFormat="1">
      <c r="BP591140" s="90"/>
    </row>
    <row r="591141" spans="68:68" customFormat="1">
      <c r="BP591141" s="90"/>
    </row>
    <row r="591142" spans="68:68" customFormat="1">
      <c r="BP591142" s="90"/>
    </row>
    <row r="591143" spans="68:68" customFormat="1">
      <c r="BP591143" s="90"/>
    </row>
    <row r="591144" spans="68:68" customFormat="1">
      <c r="BP591144" s="90"/>
    </row>
    <row r="591145" spans="68:68" customFormat="1">
      <c r="BP591145" s="90"/>
    </row>
    <row r="591146" spans="68:68" customFormat="1">
      <c r="BP591146" s="90"/>
    </row>
    <row r="591147" spans="68:68" customFormat="1">
      <c r="BP591147" s="90"/>
    </row>
    <row r="591148" spans="68:68" customFormat="1">
      <c r="BP591148" s="90"/>
    </row>
    <row r="591149" spans="68:68" customFormat="1">
      <c r="BP591149" s="90"/>
    </row>
    <row r="591150" spans="68:68" customFormat="1">
      <c r="BP591150" s="90"/>
    </row>
    <row r="591151" spans="68:68" customFormat="1">
      <c r="BP591151" s="90"/>
    </row>
    <row r="591152" spans="68:68" customFormat="1">
      <c r="BP591152" s="90"/>
    </row>
    <row r="591153" spans="68:68" customFormat="1">
      <c r="BP591153" s="90"/>
    </row>
    <row r="591154" spans="68:68" customFormat="1">
      <c r="BP591154" s="90"/>
    </row>
    <row r="591155" spans="68:68" customFormat="1">
      <c r="BP591155" s="90"/>
    </row>
    <row r="591156" spans="68:68" customFormat="1">
      <c r="BP591156" s="90"/>
    </row>
    <row r="591157" spans="68:68" customFormat="1">
      <c r="BP591157" s="90"/>
    </row>
    <row r="591158" spans="68:68" customFormat="1">
      <c r="BP591158" s="90"/>
    </row>
    <row r="591159" spans="68:68" customFormat="1">
      <c r="BP591159" s="90"/>
    </row>
    <row r="591160" spans="68:68" customFormat="1">
      <c r="BP591160" s="90"/>
    </row>
    <row r="591161" spans="68:68" customFormat="1">
      <c r="BP591161" s="90"/>
    </row>
    <row r="591162" spans="68:68" customFormat="1">
      <c r="BP591162" s="90"/>
    </row>
    <row r="591163" spans="68:68" customFormat="1">
      <c r="BP591163" s="90"/>
    </row>
    <row r="591164" spans="68:68" customFormat="1">
      <c r="BP591164" s="90"/>
    </row>
    <row r="591165" spans="68:68" customFormat="1">
      <c r="BP591165" s="90"/>
    </row>
    <row r="591166" spans="68:68" customFormat="1">
      <c r="BP591166" s="90"/>
    </row>
    <row r="591167" spans="68:68" customFormat="1">
      <c r="BP591167" s="90"/>
    </row>
    <row r="591168" spans="68:68" customFormat="1">
      <c r="BP591168" s="90"/>
    </row>
    <row r="591169" spans="68:68" customFormat="1">
      <c r="BP591169" s="90"/>
    </row>
    <row r="591170" spans="68:68" customFormat="1">
      <c r="BP591170" s="90"/>
    </row>
    <row r="591171" spans="68:68" customFormat="1">
      <c r="BP591171" s="90"/>
    </row>
    <row r="591172" spans="68:68" customFormat="1">
      <c r="BP591172" s="90"/>
    </row>
    <row r="591173" spans="68:68" customFormat="1">
      <c r="BP591173" s="90"/>
    </row>
    <row r="591174" spans="68:68" customFormat="1">
      <c r="BP591174" s="90"/>
    </row>
    <row r="591175" spans="68:68" customFormat="1">
      <c r="BP591175" s="90"/>
    </row>
    <row r="591176" spans="68:68" customFormat="1">
      <c r="BP591176" s="90"/>
    </row>
    <row r="591177" spans="68:68" customFormat="1">
      <c r="BP591177" s="90"/>
    </row>
    <row r="591178" spans="68:68" customFormat="1">
      <c r="BP591178" s="90"/>
    </row>
    <row r="591179" spans="68:68" customFormat="1">
      <c r="BP591179" s="90"/>
    </row>
    <row r="591180" spans="68:68" customFormat="1">
      <c r="BP591180" s="90"/>
    </row>
    <row r="591181" spans="68:68" customFormat="1">
      <c r="BP591181" s="90"/>
    </row>
    <row r="591182" spans="68:68" customFormat="1">
      <c r="BP591182" s="90"/>
    </row>
    <row r="591183" spans="68:68" customFormat="1">
      <c r="BP591183" s="90"/>
    </row>
    <row r="591184" spans="68:68" customFormat="1">
      <c r="BP591184" s="90"/>
    </row>
    <row r="591185" spans="68:68" customFormat="1">
      <c r="BP591185" s="90"/>
    </row>
    <row r="591186" spans="68:68" customFormat="1">
      <c r="BP591186" s="90"/>
    </row>
    <row r="591187" spans="68:68" customFormat="1">
      <c r="BP591187" s="90"/>
    </row>
    <row r="591188" spans="68:68" customFormat="1">
      <c r="BP591188" s="90"/>
    </row>
    <row r="591189" spans="68:68" customFormat="1">
      <c r="BP591189" s="90"/>
    </row>
    <row r="591190" spans="68:68" customFormat="1">
      <c r="BP591190" s="90"/>
    </row>
    <row r="591191" spans="68:68" customFormat="1">
      <c r="BP591191" s="90"/>
    </row>
    <row r="591192" spans="68:68" customFormat="1">
      <c r="BP591192" s="90"/>
    </row>
    <row r="591193" spans="68:68" customFormat="1">
      <c r="BP591193" s="90"/>
    </row>
    <row r="591194" spans="68:68" customFormat="1">
      <c r="BP591194" s="90"/>
    </row>
    <row r="591195" spans="68:68" customFormat="1">
      <c r="BP591195" s="90"/>
    </row>
    <row r="591196" spans="68:68" customFormat="1">
      <c r="BP591196" s="90"/>
    </row>
    <row r="591197" spans="68:68" customFormat="1">
      <c r="BP591197" s="90"/>
    </row>
    <row r="591198" spans="68:68" customFormat="1">
      <c r="BP591198" s="90"/>
    </row>
    <row r="591199" spans="68:68" customFormat="1">
      <c r="BP591199" s="90"/>
    </row>
    <row r="591200" spans="68:68" customFormat="1">
      <c r="BP591200" s="90"/>
    </row>
    <row r="591201" spans="68:68" customFormat="1">
      <c r="BP591201" s="90"/>
    </row>
    <row r="591202" spans="68:68" customFormat="1">
      <c r="BP591202" s="90"/>
    </row>
    <row r="591203" spans="68:68" customFormat="1">
      <c r="BP591203" s="90"/>
    </row>
    <row r="591204" spans="68:68" customFormat="1">
      <c r="BP591204" s="90"/>
    </row>
    <row r="591205" spans="68:68" customFormat="1">
      <c r="BP591205" s="90"/>
    </row>
    <row r="591206" spans="68:68" customFormat="1">
      <c r="BP591206" s="90"/>
    </row>
    <row r="591207" spans="68:68" customFormat="1">
      <c r="BP591207" s="90"/>
    </row>
    <row r="591208" spans="68:68" customFormat="1">
      <c r="BP591208" s="90"/>
    </row>
    <row r="591209" spans="68:68" customFormat="1">
      <c r="BP591209" s="90"/>
    </row>
    <row r="591210" spans="68:68" customFormat="1">
      <c r="BP591210" s="90"/>
    </row>
    <row r="591211" spans="68:68" customFormat="1">
      <c r="BP591211" s="90"/>
    </row>
    <row r="591212" spans="68:68" customFormat="1">
      <c r="BP591212" s="90"/>
    </row>
    <row r="591213" spans="68:68" customFormat="1">
      <c r="BP591213" s="90"/>
    </row>
    <row r="591214" spans="68:68" customFormat="1">
      <c r="BP591214" s="90"/>
    </row>
    <row r="591215" spans="68:68" customFormat="1">
      <c r="BP591215" s="90"/>
    </row>
    <row r="591216" spans="68:68" customFormat="1">
      <c r="BP591216" s="90"/>
    </row>
    <row r="591217" spans="68:68" customFormat="1">
      <c r="BP591217" s="90"/>
    </row>
    <row r="591218" spans="68:68" customFormat="1">
      <c r="BP591218" s="90"/>
    </row>
    <row r="591219" spans="68:68" customFormat="1">
      <c r="BP591219" s="90"/>
    </row>
    <row r="591220" spans="68:68" customFormat="1">
      <c r="BP591220" s="90"/>
    </row>
    <row r="591221" spans="68:68" customFormat="1">
      <c r="BP591221" s="90"/>
    </row>
    <row r="591222" spans="68:68" customFormat="1">
      <c r="BP591222" s="90"/>
    </row>
    <row r="591223" spans="68:68" customFormat="1">
      <c r="BP591223" s="90"/>
    </row>
    <row r="591224" spans="68:68" customFormat="1">
      <c r="BP591224" s="90"/>
    </row>
    <row r="591225" spans="68:68" customFormat="1">
      <c r="BP591225" s="90"/>
    </row>
    <row r="591226" spans="68:68" customFormat="1">
      <c r="BP591226" s="90"/>
    </row>
    <row r="591227" spans="68:68" customFormat="1">
      <c r="BP591227" s="90"/>
    </row>
    <row r="591228" spans="68:68" customFormat="1">
      <c r="BP591228" s="90"/>
    </row>
    <row r="591229" spans="68:68" customFormat="1">
      <c r="BP591229" s="90"/>
    </row>
    <row r="591230" spans="68:68" customFormat="1">
      <c r="BP591230" s="90"/>
    </row>
    <row r="591231" spans="68:68" customFormat="1">
      <c r="BP591231" s="90"/>
    </row>
    <row r="591232" spans="68:68" customFormat="1">
      <c r="BP591232" s="90"/>
    </row>
    <row r="591233" spans="68:68" customFormat="1">
      <c r="BP591233" s="90"/>
    </row>
    <row r="591234" spans="68:68" customFormat="1">
      <c r="BP591234" s="90"/>
    </row>
    <row r="591235" spans="68:68" customFormat="1">
      <c r="BP591235" s="90"/>
    </row>
    <row r="591236" spans="68:68" customFormat="1">
      <c r="BP591236" s="90"/>
    </row>
    <row r="591237" spans="68:68" customFormat="1">
      <c r="BP591237" s="90"/>
    </row>
    <row r="591238" spans="68:68" customFormat="1">
      <c r="BP591238" s="90"/>
    </row>
    <row r="591239" spans="68:68" customFormat="1">
      <c r="BP591239" s="90"/>
    </row>
    <row r="591240" spans="68:68" customFormat="1">
      <c r="BP591240" s="90"/>
    </row>
    <row r="591241" spans="68:68" customFormat="1">
      <c r="BP591241" s="90"/>
    </row>
    <row r="591242" spans="68:68" customFormat="1">
      <c r="BP591242" s="90"/>
    </row>
    <row r="591243" spans="68:68" customFormat="1">
      <c r="BP591243" s="90"/>
    </row>
    <row r="591244" spans="68:68" customFormat="1">
      <c r="BP591244" s="90"/>
    </row>
    <row r="591245" spans="68:68" customFormat="1">
      <c r="BP591245" s="90"/>
    </row>
    <row r="591246" spans="68:68" customFormat="1">
      <c r="BP591246" s="90"/>
    </row>
    <row r="591247" spans="68:68" customFormat="1">
      <c r="BP591247" s="90"/>
    </row>
    <row r="591248" spans="68:68" customFormat="1">
      <c r="BP591248" s="90"/>
    </row>
    <row r="591249" spans="68:68" customFormat="1">
      <c r="BP591249" s="90"/>
    </row>
    <row r="591250" spans="68:68" customFormat="1">
      <c r="BP591250" s="90"/>
    </row>
    <row r="591251" spans="68:68" customFormat="1">
      <c r="BP591251" s="90"/>
    </row>
    <row r="591252" spans="68:68" customFormat="1">
      <c r="BP591252" s="90"/>
    </row>
    <row r="591253" spans="68:68" customFormat="1">
      <c r="BP591253" s="90"/>
    </row>
    <row r="591254" spans="68:68" customFormat="1">
      <c r="BP591254" s="90"/>
    </row>
    <row r="591255" spans="68:68" customFormat="1">
      <c r="BP591255" s="90"/>
    </row>
    <row r="591256" spans="68:68" customFormat="1">
      <c r="BP591256" s="90"/>
    </row>
    <row r="591257" spans="68:68" customFormat="1">
      <c r="BP591257" s="90"/>
    </row>
    <row r="591258" spans="68:68" customFormat="1">
      <c r="BP591258" s="90"/>
    </row>
    <row r="591259" spans="68:68" customFormat="1">
      <c r="BP591259" s="90"/>
    </row>
    <row r="591260" spans="68:68" customFormat="1">
      <c r="BP591260" s="90"/>
    </row>
    <row r="591261" spans="68:68" customFormat="1">
      <c r="BP591261" s="90"/>
    </row>
    <row r="591262" spans="68:68" customFormat="1">
      <c r="BP591262" s="90"/>
    </row>
    <row r="591263" spans="68:68" customFormat="1">
      <c r="BP591263" s="90"/>
    </row>
    <row r="591264" spans="68:68" customFormat="1">
      <c r="BP591264" s="90"/>
    </row>
    <row r="591265" spans="68:68" customFormat="1">
      <c r="BP591265" s="90"/>
    </row>
    <row r="591266" spans="68:68" customFormat="1">
      <c r="BP591266" s="90"/>
    </row>
    <row r="591267" spans="68:68" customFormat="1">
      <c r="BP591267" s="90"/>
    </row>
    <row r="591268" spans="68:68" customFormat="1">
      <c r="BP591268" s="90"/>
    </row>
    <row r="591269" spans="68:68" customFormat="1">
      <c r="BP591269" s="90"/>
    </row>
    <row r="591270" spans="68:68" customFormat="1">
      <c r="BP591270" s="90"/>
    </row>
    <row r="591271" spans="68:68" customFormat="1">
      <c r="BP591271" s="90"/>
    </row>
    <row r="591272" spans="68:68" customFormat="1">
      <c r="BP591272" s="90"/>
    </row>
    <row r="591273" spans="68:68" customFormat="1">
      <c r="BP591273" s="90"/>
    </row>
    <row r="591274" spans="68:68" customFormat="1">
      <c r="BP591274" s="90"/>
    </row>
    <row r="591275" spans="68:68" customFormat="1">
      <c r="BP591275" s="90"/>
    </row>
    <row r="591276" spans="68:68" customFormat="1">
      <c r="BP591276" s="90"/>
    </row>
    <row r="591277" spans="68:68" customFormat="1">
      <c r="BP591277" s="90"/>
    </row>
    <row r="591278" spans="68:68" customFormat="1">
      <c r="BP591278" s="90"/>
    </row>
    <row r="591279" spans="68:68" customFormat="1">
      <c r="BP591279" s="90"/>
    </row>
    <row r="591280" spans="68:68" customFormat="1">
      <c r="BP591280" s="90"/>
    </row>
    <row r="591281" spans="68:68" customFormat="1">
      <c r="BP591281" s="90"/>
    </row>
    <row r="591282" spans="68:68" customFormat="1">
      <c r="BP591282" s="90"/>
    </row>
    <row r="591283" spans="68:68" customFormat="1">
      <c r="BP591283" s="90"/>
    </row>
    <row r="591284" spans="68:68" customFormat="1">
      <c r="BP591284" s="90"/>
    </row>
    <row r="591285" spans="68:68" customFormat="1">
      <c r="BP591285" s="90"/>
    </row>
    <row r="591286" spans="68:68" customFormat="1">
      <c r="BP591286" s="90"/>
    </row>
    <row r="591287" spans="68:68" customFormat="1">
      <c r="BP591287" s="90"/>
    </row>
    <row r="591288" spans="68:68" customFormat="1">
      <c r="BP591288" s="90"/>
    </row>
    <row r="591289" spans="68:68" customFormat="1">
      <c r="BP591289" s="90"/>
    </row>
    <row r="591290" spans="68:68" customFormat="1">
      <c r="BP591290" s="90"/>
    </row>
    <row r="591291" spans="68:68" customFormat="1">
      <c r="BP591291" s="90"/>
    </row>
    <row r="591292" spans="68:68" customFormat="1">
      <c r="BP591292" s="90"/>
    </row>
    <row r="591293" spans="68:68" customFormat="1">
      <c r="BP591293" s="90"/>
    </row>
    <row r="591294" spans="68:68" customFormat="1">
      <c r="BP591294" s="90"/>
    </row>
    <row r="591295" spans="68:68" customFormat="1">
      <c r="BP591295" s="90"/>
    </row>
    <row r="591296" spans="68:68" customFormat="1">
      <c r="BP591296" s="90"/>
    </row>
    <row r="591297" spans="68:68" customFormat="1">
      <c r="BP591297" s="90"/>
    </row>
    <row r="591298" spans="68:68" customFormat="1">
      <c r="BP591298" s="90"/>
    </row>
    <row r="591299" spans="68:68" customFormat="1">
      <c r="BP591299" s="90"/>
    </row>
    <row r="591300" spans="68:68" customFormat="1">
      <c r="BP591300" s="90"/>
    </row>
    <row r="591301" spans="68:68" customFormat="1">
      <c r="BP591301" s="90"/>
    </row>
    <row r="591302" spans="68:68" customFormat="1">
      <c r="BP591302" s="90"/>
    </row>
    <row r="591303" spans="68:68" customFormat="1">
      <c r="BP591303" s="90"/>
    </row>
    <row r="591304" spans="68:68" customFormat="1">
      <c r="BP591304" s="90"/>
    </row>
    <row r="591305" spans="68:68" customFormat="1">
      <c r="BP591305" s="90"/>
    </row>
    <row r="591306" spans="68:68" customFormat="1">
      <c r="BP591306" s="90"/>
    </row>
    <row r="591307" spans="68:68" customFormat="1">
      <c r="BP591307" s="90"/>
    </row>
    <row r="591308" spans="68:68" customFormat="1">
      <c r="BP591308" s="90"/>
    </row>
    <row r="591309" spans="68:68" customFormat="1">
      <c r="BP591309" s="90"/>
    </row>
    <row r="591310" spans="68:68" customFormat="1">
      <c r="BP591310" s="90"/>
    </row>
    <row r="591311" spans="68:68" customFormat="1">
      <c r="BP591311" s="90"/>
    </row>
    <row r="591312" spans="68:68" customFormat="1">
      <c r="BP591312" s="90"/>
    </row>
    <row r="591313" spans="68:68" customFormat="1">
      <c r="BP591313" s="90"/>
    </row>
    <row r="591314" spans="68:68" customFormat="1">
      <c r="BP591314" s="90"/>
    </row>
    <row r="591315" spans="68:68" customFormat="1">
      <c r="BP591315" s="90"/>
    </row>
    <row r="591316" spans="68:68" customFormat="1">
      <c r="BP591316" s="90"/>
    </row>
    <row r="591317" spans="68:68" customFormat="1">
      <c r="BP591317" s="90"/>
    </row>
    <row r="591318" spans="68:68" customFormat="1">
      <c r="BP591318" s="90"/>
    </row>
    <row r="591319" spans="68:68" customFormat="1">
      <c r="BP591319" s="90"/>
    </row>
    <row r="591320" spans="68:68" customFormat="1">
      <c r="BP591320" s="90"/>
    </row>
    <row r="591321" spans="68:68" customFormat="1">
      <c r="BP591321" s="90"/>
    </row>
    <row r="591322" spans="68:68" customFormat="1">
      <c r="BP591322" s="90"/>
    </row>
    <row r="591323" spans="68:68" customFormat="1">
      <c r="BP591323" s="90"/>
    </row>
    <row r="591324" spans="68:68" customFormat="1">
      <c r="BP591324" s="90"/>
    </row>
    <row r="591325" spans="68:68" customFormat="1">
      <c r="BP591325" s="90"/>
    </row>
    <row r="591326" spans="68:68" customFormat="1">
      <c r="BP591326" s="90"/>
    </row>
    <row r="591327" spans="68:68" customFormat="1">
      <c r="BP591327" s="90"/>
    </row>
    <row r="591328" spans="68:68" customFormat="1">
      <c r="BP591328" s="90"/>
    </row>
    <row r="591329" spans="68:68" customFormat="1">
      <c r="BP591329" s="90"/>
    </row>
    <row r="591330" spans="68:68" customFormat="1">
      <c r="BP591330" s="90"/>
    </row>
    <row r="591331" spans="68:68" customFormat="1">
      <c r="BP591331" s="90"/>
    </row>
    <row r="591332" spans="68:68" customFormat="1">
      <c r="BP591332" s="90"/>
    </row>
    <row r="591333" spans="68:68" customFormat="1">
      <c r="BP591333" s="90"/>
    </row>
    <row r="591334" spans="68:68" customFormat="1">
      <c r="BP591334" s="90"/>
    </row>
    <row r="591335" spans="68:68" customFormat="1">
      <c r="BP591335" s="90"/>
    </row>
    <row r="591336" spans="68:68" customFormat="1">
      <c r="BP591336" s="90"/>
    </row>
    <row r="591337" spans="68:68" customFormat="1">
      <c r="BP591337" s="90"/>
    </row>
    <row r="591338" spans="68:68" customFormat="1">
      <c r="BP591338" s="90"/>
    </row>
    <row r="591339" spans="68:68" customFormat="1">
      <c r="BP591339" s="90"/>
    </row>
    <row r="591340" spans="68:68" customFormat="1">
      <c r="BP591340" s="90"/>
    </row>
    <row r="591341" spans="68:68" customFormat="1">
      <c r="BP591341" s="90"/>
    </row>
    <row r="591342" spans="68:68" customFormat="1">
      <c r="BP591342" s="90"/>
    </row>
    <row r="591343" spans="68:68" customFormat="1">
      <c r="BP591343" s="90"/>
    </row>
    <row r="591344" spans="68:68" customFormat="1">
      <c r="BP591344" s="90"/>
    </row>
    <row r="591345" spans="68:68" customFormat="1">
      <c r="BP591345" s="90"/>
    </row>
    <row r="591346" spans="68:68" customFormat="1">
      <c r="BP591346" s="90"/>
    </row>
    <row r="591347" spans="68:68" customFormat="1">
      <c r="BP591347" s="90"/>
    </row>
    <row r="591348" spans="68:68" customFormat="1">
      <c r="BP591348" s="90"/>
    </row>
    <row r="591349" spans="68:68" customFormat="1">
      <c r="BP591349" s="90"/>
    </row>
    <row r="591350" spans="68:68" customFormat="1">
      <c r="BP591350" s="90"/>
    </row>
    <row r="591351" spans="68:68" customFormat="1">
      <c r="BP591351" s="90"/>
    </row>
    <row r="591352" spans="68:68" customFormat="1">
      <c r="BP591352" s="90"/>
    </row>
    <row r="591353" spans="68:68" customFormat="1">
      <c r="BP591353" s="90"/>
    </row>
    <row r="591354" spans="68:68" customFormat="1">
      <c r="BP591354" s="90"/>
    </row>
    <row r="591355" spans="68:68" customFormat="1">
      <c r="BP591355" s="90"/>
    </row>
    <row r="591356" spans="68:68" customFormat="1">
      <c r="BP591356" s="90"/>
    </row>
    <row r="591357" spans="68:68" customFormat="1">
      <c r="BP591357" s="90"/>
    </row>
    <row r="591358" spans="68:68" customFormat="1">
      <c r="BP591358" s="90"/>
    </row>
    <row r="591359" spans="68:68" customFormat="1">
      <c r="BP591359" s="90"/>
    </row>
    <row r="591360" spans="68:68" customFormat="1">
      <c r="BP591360" s="90"/>
    </row>
    <row r="591361" spans="68:68" customFormat="1">
      <c r="BP591361" s="90"/>
    </row>
    <row r="591362" spans="68:68" customFormat="1">
      <c r="BP591362" s="90"/>
    </row>
    <row r="591363" spans="68:68" customFormat="1">
      <c r="BP591363" s="90"/>
    </row>
    <row r="591364" spans="68:68" customFormat="1">
      <c r="BP591364" s="90"/>
    </row>
    <row r="591365" spans="68:68" customFormat="1">
      <c r="BP591365" s="90"/>
    </row>
    <row r="591366" spans="68:68" customFormat="1">
      <c r="BP591366" s="90"/>
    </row>
    <row r="591367" spans="68:68" customFormat="1">
      <c r="BP591367" s="90"/>
    </row>
    <row r="591368" spans="68:68" customFormat="1">
      <c r="BP591368" s="90"/>
    </row>
    <row r="591369" spans="68:68" customFormat="1">
      <c r="BP591369" s="90"/>
    </row>
    <row r="591370" spans="68:68" customFormat="1">
      <c r="BP591370" s="90"/>
    </row>
    <row r="591371" spans="68:68" customFormat="1">
      <c r="BP591371" s="90"/>
    </row>
    <row r="591372" spans="68:68" customFormat="1">
      <c r="BP591372" s="90"/>
    </row>
    <row r="591373" spans="68:68" customFormat="1">
      <c r="BP591373" s="90"/>
    </row>
    <row r="591374" spans="68:68" customFormat="1">
      <c r="BP591374" s="90"/>
    </row>
    <row r="591375" spans="68:68" customFormat="1">
      <c r="BP591375" s="90"/>
    </row>
    <row r="591376" spans="68:68" customFormat="1">
      <c r="BP591376" s="90"/>
    </row>
    <row r="591377" spans="68:68" customFormat="1">
      <c r="BP591377" s="90"/>
    </row>
    <row r="591378" spans="68:68" customFormat="1">
      <c r="BP591378" s="90"/>
    </row>
    <row r="591379" spans="68:68" customFormat="1">
      <c r="BP591379" s="90"/>
    </row>
    <row r="591380" spans="68:68" customFormat="1">
      <c r="BP591380" s="90"/>
    </row>
    <row r="591381" spans="68:68" customFormat="1">
      <c r="BP591381" s="90"/>
    </row>
    <row r="591382" spans="68:68" customFormat="1">
      <c r="BP591382" s="90"/>
    </row>
    <row r="591383" spans="68:68" customFormat="1">
      <c r="BP591383" s="90"/>
    </row>
    <row r="591384" spans="68:68" customFormat="1">
      <c r="BP591384" s="90"/>
    </row>
    <row r="591385" spans="68:68" customFormat="1">
      <c r="BP591385" s="90"/>
    </row>
    <row r="591386" spans="68:68" customFormat="1">
      <c r="BP591386" s="90"/>
    </row>
    <row r="591387" spans="68:68" customFormat="1">
      <c r="BP591387" s="90"/>
    </row>
    <row r="591388" spans="68:68" customFormat="1">
      <c r="BP591388" s="90"/>
    </row>
    <row r="591389" spans="68:68" customFormat="1">
      <c r="BP591389" s="90"/>
    </row>
    <row r="591390" spans="68:68" customFormat="1">
      <c r="BP591390" s="90"/>
    </row>
    <row r="591391" spans="68:68" customFormat="1">
      <c r="BP591391" s="90"/>
    </row>
    <row r="591392" spans="68:68" customFormat="1">
      <c r="BP591392" s="90"/>
    </row>
    <row r="591393" spans="68:68" customFormat="1">
      <c r="BP591393" s="90"/>
    </row>
    <row r="591394" spans="68:68" customFormat="1">
      <c r="BP591394" s="90"/>
    </row>
    <row r="591395" spans="68:68" customFormat="1">
      <c r="BP591395" s="90"/>
    </row>
    <row r="591396" spans="68:68" customFormat="1">
      <c r="BP591396" s="90"/>
    </row>
    <row r="591397" spans="68:68" customFormat="1">
      <c r="BP591397" s="90"/>
    </row>
    <row r="591398" spans="68:68" customFormat="1">
      <c r="BP591398" s="90"/>
    </row>
    <row r="591399" spans="68:68" customFormat="1">
      <c r="BP591399" s="90"/>
    </row>
    <row r="591400" spans="68:68" customFormat="1">
      <c r="BP591400" s="90"/>
    </row>
    <row r="591401" spans="68:68" customFormat="1">
      <c r="BP591401" s="90"/>
    </row>
    <row r="591402" spans="68:68" customFormat="1">
      <c r="BP591402" s="90"/>
    </row>
    <row r="591403" spans="68:68" customFormat="1">
      <c r="BP591403" s="90"/>
    </row>
    <row r="591404" spans="68:68" customFormat="1">
      <c r="BP591404" s="90"/>
    </row>
    <row r="591405" spans="68:68" customFormat="1">
      <c r="BP591405" s="90"/>
    </row>
    <row r="591406" spans="68:68" customFormat="1">
      <c r="BP591406" s="90"/>
    </row>
    <row r="591407" spans="68:68" customFormat="1">
      <c r="BP591407" s="90"/>
    </row>
    <row r="591408" spans="68:68" customFormat="1">
      <c r="BP591408" s="90"/>
    </row>
    <row r="591409" spans="68:68" customFormat="1">
      <c r="BP591409" s="90"/>
    </row>
    <row r="591410" spans="68:68" customFormat="1">
      <c r="BP591410" s="90"/>
    </row>
    <row r="591411" spans="68:68" customFormat="1">
      <c r="BP591411" s="90"/>
    </row>
    <row r="591412" spans="68:68" customFormat="1">
      <c r="BP591412" s="90"/>
    </row>
    <row r="591413" spans="68:68" customFormat="1">
      <c r="BP591413" s="90"/>
    </row>
    <row r="591414" spans="68:68" customFormat="1">
      <c r="BP591414" s="90"/>
    </row>
    <row r="591415" spans="68:68" customFormat="1">
      <c r="BP591415" s="90"/>
    </row>
    <row r="591416" spans="68:68" customFormat="1">
      <c r="BP591416" s="90"/>
    </row>
    <row r="591417" spans="68:68" customFormat="1">
      <c r="BP591417" s="90"/>
    </row>
    <row r="591418" spans="68:68" customFormat="1">
      <c r="BP591418" s="90"/>
    </row>
    <row r="591419" spans="68:68" customFormat="1">
      <c r="BP591419" s="90"/>
    </row>
    <row r="591420" spans="68:68" customFormat="1">
      <c r="BP591420" s="90"/>
    </row>
    <row r="591421" spans="68:68" customFormat="1">
      <c r="BP591421" s="90"/>
    </row>
    <row r="591422" spans="68:68" customFormat="1">
      <c r="BP591422" s="90"/>
    </row>
    <row r="591423" spans="68:68" customFormat="1">
      <c r="BP591423" s="90"/>
    </row>
    <row r="591424" spans="68:68" customFormat="1">
      <c r="BP591424" s="90"/>
    </row>
    <row r="591425" spans="68:68" customFormat="1">
      <c r="BP591425" s="90"/>
    </row>
    <row r="591426" spans="68:68" customFormat="1">
      <c r="BP591426" s="90"/>
    </row>
    <row r="591427" spans="68:68" customFormat="1">
      <c r="BP591427" s="90"/>
    </row>
    <row r="591428" spans="68:68" customFormat="1">
      <c r="BP591428" s="90"/>
    </row>
    <row r="591429" spans="68:68" customFormat="1">
      <c r="BP591429" s="90"/>
    </row>
    <row r="591430" spans="68:68" customFormat="1">
      <c r="BP591430" s="90"/>
    </row>
    <row r="591431" spans="68:68" customFormat="1">
      <c r="BP591431" s="90"/>
    </row>
    <row r="591432" spans="68:68" customFormat="1">
      <c r="BP591432" s="90"/>
    </row>
    <row r="591433" spans="68:68" customFormat="1">
      <c r="BP591433" s="90"/>
    </row>
    <row r="591434" spans="68:68" customFormat="1">
      <c r="BP591434" s="90"/>
    </row>
    <row r="591435" spans="68:68" customFormat="1">
      <c r="BP591435" s="90"/>
    </row>
    <row r="591436" spans="68:68" customFormat="1">
      <c r="BP591436" s="90"/>
    </row>
    <row r="591437" spans="68:68" customFormat="1">
      <c r="BP591437" s="90"/>
    </row>
    <row r="591438" spans="68:68" customFormat="1">
      <c r="BP591438" s="90"/>
    </row>
    <row r="591439" spans="68:68" customFormat="1">
      <c r="BP591439" s="90"/>
    </row>
    <row r="591440" spans="68:68" customFormat="1">
      <c r="BP591440" s="90"/>
    </row>
    <row r="591441" spans="68:68" customFormat="1">
      <c r="BP591441" s="90"/>
    </row>
    <row r="591442" spans="68:68" customFormat="1">
      <c r="BP591442" s="90"/>
    </row>
    <row r="591443" spans="68:68" customFormat="1">
      <c r="BP591443" s="90"/>
    </row>
    <row r="591444" spans="68:68" customFormat="1">
      <c r="BP591444" s="90"/>
    </row>
    <row r="591445" spans="68:68" customFormat="1">
      <c r="BP591445" s="90"/>
    </row>
    <row r="591446" spans="68:68" customFormat="1">
      <c r="BP591446" s="90"/>
    </row>
    <row r="591447" spans="68:68" customFormat="1">
      <c r="BP591447" s="90"/>
    </row>
    <row r="591448" spans="68:68" customFormat="1">
      <c r="BP591448" s="90"/>
    </row>
    <row r="591449" spans="68:68" customFormat="1">
      <c r="BP591449" s="90"/>
    </row>
    <row r="591450" spans="68:68" customFormat="1">
      <c r="BP591450" s="90"/>
    </row>
    <row r="591451" spans="68:68" customFormat="1">
      <c r="BP591451" s="90"/>
    </row>
    <row r="591452" spans="68:68" customFormat="1">
      <c r="BP591452" s="90"/>
    </row>
    <row r="591453" spans="68:68" customFormat="1">
      <c r="BP591453" s="90"/>
    </row>
    <row r="591454" spans="68:68" customFormat="1">
      <c r="BP591454" s="90"/>
    </row>
    <row r="591455" spans="68:68" customFormat="1">
      <c r="BP591455" s="90"/>
    </row>
    <row r="591456" spans="68:68" customFormat="1">
      <c r="BP591456" s="90"/>
    </row>
    <row r="591457" spans="68:68" customFormat="1">
      <c r="BP591457" s="90"/>
    </row>
    <row r="591458" spans="68:68" customFormat="1">
      <c r="BP591458" s="90"/>
    </row>
    <row r="591459" spans="68:68" customFormat="1">
      <c r="BP591459" s="90"/>
    </row>
    <row r="591460" spans="68:68" customFormat="1">
      <c r="BP591460" s="90"/>
    </row>
    <row r="591461" spans="68:68" customFormat="1">
      <c r="BP591461" s="90"/>
    </row>
    <row r="591462" spans="68:68" customFormat="1">
      <c r="BP591462" s="90"/>
    </row>
    <row r="591463" spans="68:68" customFormat="1">
      <c r="BP591463" s="90"/>
    </row>
    <row r="591464" spans="68:68" customFormat="1">
      <c r="BP591464" s="90"/>
    </row>
    <row r="591465" spans="68:68" customFormat="1">
      <c r="BP591465" s="90"/>
    </row>
    <row r="591466" spans="68:68" customFormat="1">
      <c r="BP591466" s="90"/>
    </row>
    <row r="591467" spans="68:68" customFormat="1">
      <c r="BP591467" s="90"/>
    </row>
    <row r="591468" spans="68:68" customFormat="1">
      <c r="BP591468" s="90"/>
    </row>
    <row r="591469" spans="68:68" customFormat="1">
      <c r="BP591469" s="90"/>
    </row>
    <row r="591470" spans="68:68" customFormat="1">
      <c r="BP591470" s="90"/>
    </row>
    <row r="591471" spans="68:68" customFormat="1">
      <c r="BP591471" s="90"/>
    </row>
    <row r="591472" spans="68:68" customFormat="1">
      <c r="BP591472" s="90"/>
    </row>
    <row r="591473" spans="68:68" customFormat="1">
      <c r="BP591473" s="90"/>
    </row>
    <row r="591474" spans="68:68" customFormat="1">
      <c r="BP591474" s="90"/>
    </row>
    <row r="591475" spans="68:68" customFormat="1">
      <c r="BP591475" s="90"/>
    </row>
    <row r="591476" spans="68:68" customFormat="1">
      <c r="BP591476" s="90"/>
    </row>
    <row r="591477" spans="68:68" customFormat="1">
      <c r="BP591477" s="90"/>
    </row>
    <row r="591478" spans="68:68" customFormat="1">
      <c r="BP591478" s="90"/>
    </row>
    <row r="591479" spans="68:68" customFormat="1">
      <c r="BP591479" s="90"/>
    </row>
    <row r="591480" spans="68:68" customFormat="1">
      <c r="BP591480" s="90"/>
    </row>
    <row r="591481" spans="68:68" customFormat="1">
      <c r="BP591481" s="90"/>
    </row>
    <row r="591482" spans="68:68" customFormat="1">
      <c r="BP591482" s="90"/>
    </row>
    <row r="591483" spans="68:68" customFormat="1">
      <c r="BP591483" s="90"/>
    </row>
    <row r="591484" spans="68:68" customFormat="1">
      <c r="BP591484" s="90"/>
    </row>
    <row r="591485" spans="68:68" customFormat="1">
      <c r="BP591485" s="90"/>
    </row>
    <row r="591486" spans="68:68" customFormat="1">
      <c r="BP591486" s="90"/>
    </row>
    <row r="591487" spans="68:68" customFormat="1">
      <c r="BP591487" s="90"/>
    </row>
    <row r="591488" spans="68:68" customFormat="1">
      <c r="BP591488" s="90"/>
    </row>
    <row r="591489" spans="68:68" customFormat="1">
      <c r="BP591489" s="90"/>
    </row>
    <row r="591490" spans="68:68" customFormat="1">
      <c r="BP591490" s="90"/>
    </row>
    <row r="591491" spans="68:68" customFormat="1">
      <c r="BP591491" s="90"/>
    </row>
    <row r="591492" spans="68:68" customFormat="1">
      <c r="BP591492" s="90"/>
    </row>
    <row r="591493" spans="68:68" customFormat="1">
      <c r="BP591493" s="90"/>
    </row>
    <row r="591494" spans="68:68" customFormat="1">
      <c r="BP591494" s="90"/>
    </row>
    <row r="591495" spans="68:68" customFormat="1">
      <c r="BP591495" s="90"/>
    </row>
    <row r="591496" spans="68:68" customFormat="1">
      <c r="BP591496" s="90"/>
    </row>
    <row r="591497" spans="68:68" customFormat="1">
      <c r="BP591497" s="90"/>
    </row>
    <row r="591498" spans="68:68" customFormat="1">
      <c r="BP591498" s="90"/>
    </row>
    <row r="591499" spans="68:68" customFormat="1">
      <c r="BP591499" s="90"/>
    </row>
    <row r="591500" spans="68:68" customFormat="1">
      <c r="BP591500" s="90"/>
    </row>
    <row r="591501" spans="68:68" customFormat="1">
      <c r="BP591501" s="90"/>
    </row>
    <row r="591502" spans="68:68" customFormat="1">
      <c r="BP591502" s="90"/>
    </row>
    <row r="591503" spans="68:68" customFormat="1">
      <c r="BP591503" s="90"/>
    </row>
    <row r="591504" spans="68:68" customFormat="1">
      <c r="BP591504" s="90"/>
    </row>
    <row r="591505" spans="68:68" customFormat="1">
      <c r="BP591505" s="90"/>
    </row>
    <row r="591506" spans="68:68" customFormat="1">
      <c r="BP591506" s="90"/>
    </row>
    <row r="591507" spans="68:68" customFormat="1">
      <c r="BP591507" s="90"/>
    </row>
    <row r="591508" spans="68:68" customFormat="1">
      <c r="BP591508" s="90"/>
    </row>
    <row r="591509" spans="68:68" customFormat="1">
      <c r="BP591509" s="90"/>
    </row>
    <row r="591510" spans="68:68" customFormat="1">
      <c r="BP591510" s="90"/>
    </row>
    <row r="591511" spans="68:68" customFormat="1">
      <c r="BP591511" s="90"/>
    </row>
    <row r="591512" spans="68:68" customFormat="1">
      <c r="BP591512" s="90"/>
    </row>
    <row r="591513" spans="68:68" customFormat="1">
      <c r="BP591513" s="90"/>
    </row>
    <row r="591514" spans="68:68" customFormat="1">
      <c r="BP591514" s="90"/>
    </row>
    <row r="591515" spans="68:68" customFormat="1">
      <c r="BP591515" s="90"/>
    </row>
    <row r="591516" spans="68:68" customFormat="1">
      <c r="BP591516" s="90"/>
    </row>
    <row r="591517" spans="68:68" customFormat="1">
      <c r="BP591517" s="90"/>
    </row>
    <row r="591518" spans="68:68" customFormat="1">
      <c r="BP591518" s="90"/>
    </row>
    <row r="591519" spans="68:68" customFormat="1">
      <c r="BP591519" s="90"/>
    </row>
    <row r="591520" spans="68:68" customFormat="1">
      <c r="BP591520" s="90"/>
    </row>
    <row r="591521" spans="68:68" customFormat="1">
      <c r="BP591521" s="90"/>
    </row>
    <row r="591522" spans="68:68" customFormat="1">
      <c r="BP591522" s="90"/>
    </row>
    <row r="591523" spans="68:68" customFormat="1">
      <c r="BP591523" s="90"/>
    </row>
    <row r="591524" spans="68:68" customFormat="1">
      <c r="BP591524" s="90"/>
    </row>
    <row r="591525" spans="68:68" customFormat="1">
      <c r="BP591525" s="90"/>
    </row>
    <row r="591526" spans="68:68" customFormat="1">
      <c r="BP591526" s="90"/>
    </row>
    <row r="591527" spans="68:68" customFormat="1">
      <c r="BP591527" s="90"/>
    </row>
    <row r="591528" spans="68:68" customFormat="1">
      <c r="BP591528" s="90"/>
    </row>
    <row r="591529" spans="68:68" customFormat="1">
      <c r="BP591529" s="90"/>
    </row>
    <row r="591530" spans="68:68" customFormat="1">
      <c r="BP591530" s="90"/>
    </row>
    <row r="591531" spans="68:68" customFormat="1">
      <c r="BP591531" s="90"/>
    </row>
    <row r="591532" spans="68:68" customFormat="1">
      <c r="BP591532" s="90"/>
    </row>
    <row r="591533" spans="68:68" customFormat="1">
      <c r="BP591533" s="90"/>
    </row>
    <row r="591534" spans="68:68" customFormat="1">
      <c r="BP591534" s="90"/>
    </row>
    <row r="591535" spans="68:68" customFormat="1">
      <c r="BP591535" s="90"/>
    </row>
    <row r="591536" spans="68:68" customFormat="1">
      <c r="BP591536" s="90"/>
    </row>
    <row r="591537" spans="68:68" customFormat="1">
      <c r="BP591537" s="90"/>
    </row>
    <row r="591538" spans="68:68" customFormat="1">
      <c r="BP591538" s="90"/>
    </row>
    <row r="591539" spans="68:68" customFormat="1">
      <c r="BP591539" s="90"/>
    </row>
    <row r="591540" spans="68:68" customFormat="1">
      <c r="BP591540" s="90"/>
    </row>
    <row r="591541" spans="68:68" customFormat="1">
      <c r="BP591541" s="90"/>
    </row>
    <row r="591542" spans="68:68" customFormat="1">
      <c r="BP591542" s="90"/>
    </row>
    <row r="591543" spans="68:68" customFormat="1">
      <c r="BP591543" s="90"/>
    </row>
    <row r="591544" spans="68:68" customFormat="1">
      <c r="BP591544" s="90"/>
    </row>
    <row r="591545" spans="68:68" customFormat="1">
      <c r="BP591545" s="90"/>
    </row>
    <row r="591546" spans="68:68" customFormat="1">
      <c r="BP591546" s="90"/>
    </row>
    <row r="591547" spans="68:68" customFormat="1">
      <c r="BP591547" s="90"/>
    </row>
    <row r="591548" spans="68:68" customFormat="1">
      <c r="BP591548" s="90"/>
    </row>
    <row r="591549" spans="68:68" customFormat="1">
      <c r="BP591549" s="90"/>
    </row>
    <row r="591550" spans="68:68" customFormat="1">
      <c r="BP591550" s="90"/>
    </row>
    <row r="591551" spans="68:68" customFormat="1">
      <c r="BP591551" s="90"/>
    </row>
    <row r="591552" spans="68:68" customFormat="1">
      <c r="BP591552" s="90"/>
    </row>
    <row r="591553" spans="68:68" customFormat="1">
      <c r="BP591553" s="90"/>
    </row>
    <row r="591554" spans="68:68" customFormat="1">
      <c r="BP591554" s="90"/>
    </row>
    <row r="591555" spans="68:68" customFormat="1">
      <c r="BP591555" s="90"/>
    </row>
    <row r="591556" spans="68:68" customFormat="1">
      <c r="BP591556" s="90"/>
    </row>
    <row r="591557" spans="68:68" customFormat="1">
      <c r="BP591557" s="90"/>
    </row>
    <row r="591558" spans="68:68" customFormat="1">
      <c r="BP591558" s="90"/>
    </row>
    <row r="591559" spans="68:68" customFormat="1">
      <c r="BP591559" s="90"/>
    </row>
    <row r="591560" spans="68:68" customFormat="1">
      <c r="BP591560" s="90"/>
    </row>
    <row r="591561" spans="68:68" customFormat="1">
      <c r="BP591561" s="90"/>
    </row>
    <row r="591562" spans="68:68" customFormat="1">
      <c r="BP591562" s="90"/>
    </row>
    <row r="591563" spans="68:68" customFormat="1">
      <c r="BP591563" s="90"/>
    </row>
    <row r="591564" spans="68:68" customFormat="1">
      <c r="BP591564" s="90"/>
    </row>
    <row r="591565" spans="68:68" customFormat="1">
      <c r="BP591565" s="90"/>
    </row>
    <row r="591566" spans="68:68" customFormat="1">
      <c r="BP591566" s="90"/>
    </row>
    <row r="591567" spans="68:68" customFormat="1">
      <c r="BP591567" s="90"/>
    </row>
    <row r="591568" spans="68:68" customFormat="1">
      <c r="BP591568" s="90"/>
    </row>
    <row r="591569" spans="68:68" customFormat="1">
      <c r="BP591569" s="90"/>
    </row>
    <row r="591570" spans="68:68" customFormat="1">
      <c r="BP591570" s="90"/>
    </row>
    <row r="591571" spans="68:68" customFormat="1">
      <c r="BP591571" s="90"/>
    </row>
    <row r="591572" spans="68:68" customFormat="1">
      <c r="BP591572" s="90"/>
    </row>
    <row r="591573" spans="68:68" customFormat="1">
      <c r="BP591573" s="90"/>
    </row>
    <row r="591574" spans="68:68" customFormat="1">
      <c r="BP591574" s="90"/>
    </row>
    <row r="591575" spans="68:68" customFormat="1">
      <c r="BP591575" s="90"/>
    </row>
    <row r="591576" spans="68:68" customFormat="1">
      <c r="BP591576" s="90"/>
    </row>
    <row r="591577" spans="68:68" customFormat="1">
      <c r="BP591577" s="90"/>
    </row>
    <row r="591578" spans="68:68" customFormat="1">
      <c r="BP591578" s="90"/>
    </row>
    <row r="591579" spans="68:68" customFormat="1">
      <c r="BP591579" s="90"/>
    </row>
    <row r="591580" spans="68:68" customFormat="1">
      <c r="BP591580" s="90"/>
    </row>
    <row r="591581" spans="68:68" customFormat="1">
      <c r="BP591581" s="90"/>
    </row>
    <row r="591582" spans="68:68" customFormat="1">
      <c r="BP591582" s="90"/>
    </row>
    <row r="591583" spans="68:68" customFormat="1">
      <c r="BP591583" s="90"/>
    </row>
    <row r="591584" spans="68:68" customFormat="1">
      <c r="BP591584" s="90"/>
    </row>
    <row r="591585" spans="68:68" customFormat="1">
      <c r="BP591585" s="90"/>
    </row>
    <row r="591586" spans="68:68" customFormat="1">
      <c r="BP591586" s="90"/>
    </row>
    <row r="591587" spans="68:68" customFormat="1">
      <c r="BP591587" s="90"/>
    </row>
    <row r="591588" spans="68:68" customFormat="1">
      <c r="BP591588" s="90"/>
    </row>
    <row r="591589" spans="68:68" customFormat="1">
      <c r="BP591589" s="90"/>
    </row>
    <row r="591590" spans="68:68" customFormat="1">
      <c r="BP591590" s="90"/>
    </row>
    <row r="591591" spans="68:68" customFormat="1">
      <c r="BP591591" s="90"/>
    </row>
    <row r="591592" spans="68:68" customFormat="1">
      <c r="BP591592" s="90"/>
    </row>
    <row r="591593" spans="68:68" customFormat="1">
      <c r="BP591593" s="90"/>
    </row>
    <row r="591594" spans="68:68" customFormat="1">
      <c r="BP591594" s="90"/>
    </row>
    <row r="591595" spans="68:68" customFormat="1">
      <c r="BP591595" s="90"/>
    </row>
    <row r="591596" spans="68:68" customFormat="1">
      <c r="BP591596" s="90"/>
    </row>
    <row r="591597" spans="68:68" customFormat="1">
      <c r="BP591597" s="90"/>
    </row>
    <row r="591598" spans="68:68" customFormat="1">
      <c r="BP591598" s="90"/>
    </row>
    <row r="591599" spans="68:68" customFormat="1">
      <c r="BP591599" s="90"/>
    </row>
    <row r="591600" spans="68:68" customFormat="1">
      <c r="BP591600" s="90"/>
    </row>
    <row r="591601" spans="68:68" customFormat="1">
      <c r="BP591601" s="90"/>
    </row>
    <row r="591602" spans="68:68" customFormat="1">
      <c r="BP591602" s="90"/>
    </row>
    <row r="591603" spans="68:68" customFormat="1">
      <c r="BP591603" s="90"/>
    </row>
    <row r="591604" spans="68:68" customFormat="1">
      <c r="BP591604" s="90"/>
    </row>
    <row r="591605" spans="68:68" customFormat="1">
      <c r="BP591605" s="90"/>
    </row>
    <row r="591606" spans="68:68" customFormat="1">
      <c r="BP591606" s="90"/>
    </row>
    <row r="591607" spans="68:68" customFormat="1">
      <c r="BP591607" s="90"/>
    </row>
    <row r="591608" spans="68:68" customFormat="1">
      <c r="BP591608" s="90"/>
    </row>
    <row r="591609" spans="68:68" customFormat="1">
      <c r="BP591609" s="90"/>
    </row>
    <row r="591610" spans="68:68" customFormat="1">
      <c r="BP591610" s="90"/>
    </row>
    <row r="591611" spans="68:68" customFormat="1">
      <c r="BP591611" s="90"/>
    </row>
    <row r="591612" spans="68:68" customFormat="1">
      <c r="BP591612" s="90"/>
    </row>
    <row r="591613" spans="68:68" customFormat="1">
      <c r="BP591613" s="90"/>
    </row>
    <row r="591614" spans="68:68" customFormat="1">
      <c r="BP591614" s="90"/>
    </row>
    <row r="591615" spans="68:68" customFormat="1">
      <c r="BP591615" s="90"/>
    </row>
    <row r="591616" spans="68:68" customFormat="1">
      <c r="BP591616" s="90"/>
    </row>
    <row r="591617" spans="68:68" customFormat="1">
      <c r="BP591617" s="90"/>
    </row>
    <row r="591618" spans="68:68" customFormat="1">
      <c r="BP591618" s="90"/>
    </row>
    <row r="591619" spans="68:68" customFormat="1">
      <c r="BP591619" s="90"/>
    </row>
    <row r="591620" spans="68:68" customFormat="1">
      <c r="BP591620" s="90"/>
    </row>
    <row r="591621" spans="68:68" customFormat="1">
      <c r="BP591621" s="90"/>
    </row>
    <row r="591622" spans="68:68" customFormat="1">
      <c r="BP591622" s="90"/>
    </row>
    <row r="591623" spans="68:68" customFormat="1">
      <c r="BP591623" s="90"/>
    </row>
    <row r="591624" spans="68:68" customFormat="1">
      <c r="BP591624" s="90"/>
    </row>
    <row r="591625" spans="68:68" customFormat="1">
      <c r="BP591625" s="90"/>
    </row>
    <row r="591626" spans="68:68" customFormat="1">
      <c r="BP591626" s="90"/>
    </row>
    <row r="591627" spans="68:68" customFormat="1">
      <c r="BP591627" s="90"/>
    </row>
    <row r="591628" spans="68:68" customFormat="1">
      <c r="BP591628" s="90"/>
    </row>
    <row r="591629" spans="68:68" customFormat="1">
      <c r="BP591629" s="90"/>
    </row>
    <row r="591630" spans="68:68" customFormat="1">
      <c r="BP591630" s="90"/>
    </row>
    <row r="591631" spans="68:68" customFormat="1">
      <c r="BP591631" s="90"/>
    </row>
    <row r="591632" spans="68:68" customFormat="1">
      <c r="BP591632" s="90"/>
    </row>
    <row r="591633" spans="68:68" customFormat="1">
      <c r="BP591633" s="90"/>
    </row>
    <row r="591634" spans="68:68" customFormat="1">
      <c r="BP591634" s="90"/>
    </row>
    <row r="591635" spans="68:68" customFormat="1">
      <c r="BP591635" s="90"/>
    </row>
    <row r="591636" spans="68:68" customFormat="1">
      <c r="BP591636" s="90"/>
    </row>
    <row r="591637" spans="68:68" customFormat="1">
      <c r="BP591637" s="90"/>
    </row>
    <row r="591638" spans="68:68" customFormat="1">
      <c r="BP591638" s="90"/>
    </row>
    <row r="591639" spans="68:68" customFormat="1">
      <c r="BP591639" s="90"/>
    </row>
    <row r="591640" spans="68:68" customFormat="1">
      <c r="BP591640" s="90"/>
    </row>
    <row r="591641" spans="68:68" customFormat="1">
      <c r="BP591641" s="90"/>
    </row>
    <row r="591642" spans="68:68" customFormat="1">
      <c r="BP591642" s="90"/>
    </row>
    <row r="591643" spans="68:68" customFormat="1">
      <c r="BP591643" s="90"/>
    </row>
    <row r="591644" spans="68:68" customFormat="1">
      <c r="BP591644" s="90"/>
    </row>
    <row r="591645" spans="68:68" customFormat="1">
      <c r="BP591645" s="90"/>
    </row>
    <row r="591646" spans="68:68" customFormat="1">
      <c r="BP591646" s="90"/>
    </row>
    <row r="591647" spans="68:68" customFormat="1">
      <c r="BP591647" s="90"/>
    </row>
    <row r="591648" spans="68:68" customFormat="1">
      <c r="BP591648" s="90"/>
    </row>
    <row r="591649" spans="68:68" customFormat="1">
      <c r="BP591649" s="90"/>
    </row>
    <row r="591650" spans="68:68" customFormat="1">
      <c r="BP591650" s="90"/>
    </row>
    <row r="591651" spans="68:68" customFormat="1">
      <c r="BP591651" s="90"/>
    </row>
    <row r="591652" spans="68:68" customFormat="1">
      <c r="BP591652" s="90"/>
    </row>
    <row r="591653" spans="68:68" customFormat="1">
      <c r="BP591653" s="90"/>
    </row>
    <row r="591654" spans="68:68" customFormat="1">
      <c r="BP591654" s="90"/>
    </row>
    <row r="591655" spans="68:68" customFormat="1">
      <c r="BP591655" s="90"/>
    </row>
    <row r="591656" spans="68:68" customFormat="1">
      <c r="BP591656" s="90"/>
    </row>
    <row r="591657" spans="68:68" customFormat="1">
      <c r="BP591657" s="90"/>
    </row>
    <row r="591658" spans="68:68" customFormat="1">
      <c r="BP591658" s="90"/>
    </row>
    <row r="591659" spans="68:68" customFormat="1">
      <c r="BP591659" s="90"/>
    </row>
    <row r="591660" spans="68:68" customFormat="1">
      <c r="BP591660" s="90"/>
    </row>
    <row r="591661" spans="68:68" customFormat="1">
      <c r="BP591661" s="90"/>
    </row>
    <row r="591662" spans="68:68" customFormat="1">
      <c r="BP591662" s="90"/>
    </row>
    <row r="591663" spans="68:68" customFormat="1">
      <c r="BP591663" s="90"/>
    </row>
    <row r="591664" spans="68:68" customFormat="1">
      <c r="BP591664" s="90"/>
    </row>
    <row r="591665" spans="68:68" customFormat="1">
      <c r="BP591665" s="90"/>
    </row>
    <row r="591666" spans="68:68" customFormat="1">
      <c r="BP591666" s="90"/>
    </row>
    <row r="591667" spans="68:68" customFormat="1">
      <c r="BP591667" s="90"/>
    </row>
    <row r="591668" spans="68:68" customFormat="1">
      <c r="BP591668" s="90"/>
    </row>
    <row r="591669" spans="68:68" customFormat="1">
      <c r="BP591669" s="90"/>
    </row>
    <row r="591670" spans="68:68" customFormat="1">
      <c r="BP591670" s="90"/>
    </row>
    <row r="591671" spans="68:68" customFormat="1">
      <c r="BP591671" s="90"/>
    </row>
    <row r="591672" spans="68:68" customFormat="1">
      <c r="BP591672" s="90"/>
    </row>
    <row r="591673" spans="68:68" customFormat="1">
      <c r="BP591673" s="90"/>
    </row>
    <row r="591674" spans="68:68" customFormat="1">
      <c r="BP591674" s="90"/>
    </row>
    <row r="591675" spans="68:68" customFormat="1">
      <c r="BP591675" s="90"/>
    </row>
    <row r="591676" spans="68:68" customFormat="1">
      <c r="BP591676" s="90"/>
    </row>
    <row r="591677" spans="68:68" customFormat="1">
      <c r="BP591677" s="90"/>
    </row>
    <row r="591678" spans="68:68" customFormat="1">
      <c r="BP591678" s="90"/>
    </row>
    <row r="591679" spans="68:68" customFormat="1">
      <c r="BP591679" s="90"/>
    </row>
    <row r="591680" spans="68:68" customFormat="1">
      <c r="BP591680" s="90"/>
    </row>
    <row r="591681" spans="68:68" customFormat="1">
      <c r="BP591681" s="90"/>
    </row>
    <row r="591682" spans="68:68" customFormat="1">
      <c r="BP591682" s="90"/>
    </row>
    <row r="591683" spans="68:68" customFormat="1">
      <c r="BP591683" s="90"/>
    </row>
    <row r="591684" spans="68:68" customFormat="1">
      <c r="BP591684" s="90"/>
    </row>
    <row r="591685" spans="68:68" customFormat="1">
      <c r="BP591685" s="90"/>
    </row>
    <row r="591686" spans="68:68" customFormat="1">
      <c r="BP591686" s="90"/>
    </row>
    <row r="591687" spans="68:68" customFormat="1">
      <c r="BP591687" s="90"/>
    </row>
    <row r="591688" spans="68:68" customFormat="1">
      <c r="BP591688" s="90"/>
    </row>
    <row r="591689" spans="68:68" customFormat="1">
      <c r="BP591689" s="90"/>
    </row>
    <row r="591690" spans="68:68" customFormat="1">
      <c r="BP591690" s="90"/>
    </row>
    <row r="591691" spans="68:68" customFormat="1">
      <c r="BP591691" s="90"/>
    </row>
    <row r="591692" spans="68:68" customFormat="1">
      <c r="BP591692" s="90"/>
    </row>
    <row r="591693" spans="68:68" customFormat="1">
      <c r="BP591693" s="90"/>
    </row>
    <row r="591694" spans="68:68" customFormat="1">
      <c r="BP591694" s="90"/>
    </row>
    <row r="591695" spans="68:68" customFormat="1">
      <c r="BP591695" s="90"/>
    </row>
    <row r="591696" spans="68:68" customFormat="1">
      <c r="BP591696" s="90"/>
    </row>
    <row r="591697" spans="68:68" customFormat="1">
      <c r="BP591697" s="90"/>
    </row>
    <row r="591698" spans="68:68" customFormat="1">
      <c r="BP591698" s="90"/>
    </row>
    <row r="591699" spans="68:68" customFormat="1">
      <c r="BP591699" s="90"/>
    </row>
    <row r="591700" spans="68:68" customFormat="1">
      <c r="BP591700" s="90"/>
    </row>
    <row r="591701" spans="68:68" customFormat="1">
      <c r="BP591701" s="90"/>
    </row>
    <row r="591702" spans="68:68" customFormat="1">
      <c r="BP591702" s="90"/>
    </row>
    <row r="591703" spans="68:68" customFormat="1">
      <c r="BP591703" s="90"/>
    </row>
    <row r="591704" spans="68:68" customFormat="1">
      <c r="BP591704" s="90"/>
    </row>
    <row r="591705" spans="68:68" customFormat="1">
      <c r="BP591705" s="90"/>
    </row>
    <row r="591706" spans="68:68" customFormat="1">
      <c r="BP591706" s="90"/>
    </row>
    <row r="591707" spans="68:68" customFormat="1">
      <c r="BP591707" s="90"/>
    </row>
    <row r="591708" spans="68:68" customFormat="1">
      <c r="BP591708" s="90"/>
    </row>
    <row r="591709" spans="68:68" customFormat="1">
      <c r="BP591709" s="90"/>
    </row>
    <row r="591710" spans="68:68" customFormat="1">
      <c r="BP591710" s="90"/>
    </row>
    <row r="591711" spans="68:68" customFormat="1">
      <c r="BP591711" s="90"/>
    </row>
    <row r="591712" spans="68:68" customFormat="1">
      <c r="BP591712" s="90"/>
    </row>
    <row r="591713" spans="68:68" customFormat="1">
      <c r="BP591713" s="90"/>
    </row>
    <row r="591714" spans="68:68" customFormat="1">
      <c r="BP591714" s="90"/>
    </row>
    <row r="591715" spans="68:68" customFormat="1">
      <c r="BP591715" s="90"/>
    </row>
    <row r="591716" spans="68:68" customFormat="1">
      <c r="BP591716" s="90"/>
    </row>
    <row r="591717" spans="68:68" customFormat="1">
      <c r="BP591717" s="90"/>
    </row>
    <row r="591718" spans="68:68" customFormat="1">
      <c r="BP591718" s="90"/>
    </row>
    <row r="591719" spans="68:68" customFormat="1">
      <c r="BP591719" s="90"/>
    </row>
    <row r="591720" spans="68:68" customFormat="1">
      <c r="BP591720" s="90"/>
    </row>
    <row r="591721" spans="68:68" customFormat="1">
      <c r="BP591721" s="90"/>
    </row>
    <row r="591722" spans="68:68" customFormat="1">
      <c r="BP591722" s="90"/>
    </row>
    <row r="591723" spans="68:68" customFormat="1">
      <c r="BP591723" s="90"/>
    </row>
    <row r="591724" spans="68:68" customFormat="1">
      <c r="BP591724" s="90"/>
    </row>
    <row r="591725" spans="68:68" customFormat="1">
      <c r="BP591725" s="90"/>
    </row>
    <row r="591726" spans="68:68" customFormat="1">
      <c r="BP591726" s="90"/>
    </row>
    <row r="591727" spans="68:68" customFormat="1">
      <c r="BP591727" s="90"/>
    </row>
    <row r="591728" spans="68:68" customFormat="1">
      <c r="BP591728" s="90"/>
    </row>
    <row r="591729" spans="68:68" customFormat="1">
      <c r="BP591729" s="90"/>
    </row>
    <row r="591730" spans="68:68" customFormat="1">
      <c r="BP591730" s="90"/>
    </row>
    <row r="591731" spans="68:68" customFormat="1">
      <c r="BP591731" s="90"/>
    </row>
    <row r="591732" spans="68:68" customFormat="1">
      <c r="BP591732" s="90"/>
    </row>
    <row r="591733" spans="68:68" customFormat="1">
      <c r="BP591733" s="90"/>
    </row>
    <row r="591734" spans="68:68" customFormat="1">
      <c r="BP591734" s="90"/>
    </row>
    <row r="591735" spans="68:68" customFormat="1">
      <c r="BP591735" s="90"/>
    </row>
    <row r="591736" spans="68:68" customFormat="1">
      <c r="BP591736" s="90"/>
    </row>
    <row r="591737" spans="68:68" customFormat="1">
      <c r="BP591737" s="90"/>
    </row>
    <row r="591738" spans="68:68" customFormat="1">
      <c r="BP591738" s="90"/>
    </row>
    <row r="591739" spans="68:68" customFormat="1">
      <c r="BP591739" s="90"/>
    </row>
    <row r="591740" spans="68:68" customFormat="1">
      <c r="BP591740" s="90"/>
    </row>
    <row r="591741" spans="68:68" customFormat="1">
      <c r="BP591741" s="90"/>
    </row>
    <row r="591742" spans="68:68" customFormat="1">
      <c r="BP591742" s="90"/>
    </row>
    <row r="591743" spans="68:68" customFormat="1">
      <c r="BP591743" s="90"/>
    </row>
    <row r="591744" spans="68:68" customFormat="1">
      <c r="BP591744" s="90"/>
    </row>
    <row r="591745" spans="68:68" customFormat="1">
      <c r="BP591745" s="90"/>
    </row>
    <row r="591746" spans="68:68" customFormat="1">
      <c r="BP591746" s="90"/>
    </row>
    <row r="591747" spans="68:68" customFormat="1">
      <c r="BP591747" s="90"/>
    </row>
    <row r="591748" spans="68:68" customFormat="1">
      <c r="BP591748" s="90"/>
    </row>
    <row r="591749" spans="68:68" customFormat="1">
      <c r="BP591749" s="90"/>
    </row>
    <row r="591750" spans="68:68" customFormat="1">
      <c r="BP591750" s="90"/>
    </row>
    <row r="591751" spans="68:68" customFormat="1">
      <c r="BP591751" s="90"/>
    </row>
    <row r="591752" spans="68:68" customFormat="1">
      <c r="BP591752" s="90"/>
    </row>
    <row r="591753" spans="68:68" customFormat="1">
      <c r="BP591753" s="90"/>
    </row>
    <row r="591754" spans="68:68" customFormat="1">
      <c r="BP591754" s="90"/>
    </row>
    <row r="591755" spans="68:68" customFormat="1">
      <c r="BP591755" s="90"/>
    </row>
    <row r="591756" spans="68:68" customFormat="1">
      <c r="BP591756" s="90"/>
    </row>
    <row r="591757" spans="68:68" customFormat="1">
      <c r="BP591757" s="90"/>
    </row>
    <row r="591758" spans="68:68" customFormat="1">
      <c r="BP591758" s="90"/>
    </row>
    <row r="591759" spans="68:68" customFormat="1">
      <c r="BP591759" s="90"/>
    </row>
    <row r="591760" spans="68:68" customFormat="1">
      <c r="BP591760" s="90"/>
    </row>
    <row r="591761" spans="68:68" customFormat="1">
      <c r="BP591761" s="90"/>
    </row>
    <row r="591762" spans="68:68" customFormat="1">
      <c r="BP591762" s="90"/>
    </row>
    <row r="591763" spans="68:68" customFormat="1">
      <c r="BP591763" s="90"/>
    </row>
    <row r="591764" spans="68:68" customFormat="1">
      <c r="BP591764" s="90"/>
    </row>
    <row r="591765" spans="68:68" customFormat="1">
      <c r="BP591765" s="90"/>
    </row>
    <row r="591766" spans="68:68" customFormat="1">
      <c r="BP591766" s="90"/>
    </row>
    <row r="591767" spans="68:68" customFormat="1">
      <c r="BP591767" s="90"/>
    </row>
    <row r="591768" spans="68:68" customFormat="1">
      <c r="BP591768" s="90"/>
    </row>
    <row r="591769" spans="68:68" customFormat="1">
      <c r="BP591769" s="90"/>
    </row>
    <row r="591770" spans="68:68" customFormat="1">
      <c r="BP591770" s="90"/>
    </row>
    <row r="591771" spans="68:68" customFormat="1">
      <c r="BP591771" s="90"/>
    </row>
    <row r="591772" spans="68:68" customFormat="1">
      <c r="BP591772" s="90"/>
    </row>
    <row r="591773" spans="68:68" customFormat="1">
      <c r="BP591773" s="90"/>
    </row>
    <row r="591774" spans="68:68" customFormat="1">
      <c r="BP591774" s="90"/>
    </row>
    <row r="591775" spans="68:68" customFormat="1">
      <c r="BP591775" s="90"/>
    </row>
    <row r="591776" spans="68:68" customFormat="1">
      <c r="BP591776" s="90"/>
    </row>
    <row r="591777" spans="68:68" customFormat="1">
      <c r="BP591777" s="90"/>
    </row>
    <row r="591778" spans="68:68" customFormat="1">
      <c r="BP591778" s="90"/>
    </row>
    <row r="591779" spans="68:68" customFormat="1">
      <c r="BP591779" s="90"/>
    </row>
    <row r="591780" spans="68:68" customFormat="1">
      <c r="BP591780" s="90"/>
    </row>
    <row r="591781" spans="68:68" customFormat="1">
      <c r="BP591781" s="90"/>
    </row>
    <row r="591782" spans="68:68" customFormat="1">
      <c r="BP591782" s="90"/>
    </row>
    <row r="591783" spans="68:68" customFormat="1">
      <c r="BP591783" s="90"/>
    </row>
    <row r="591784" spans="68:68" customFormat="1">
      <c r="BP591784" s="90"/>
    </row>
    <row r="591785" spans="68:68" customFormat="1">
      <c r="BP591785" s="90"/>
    </row>
    <row r="591786" spans="68:68" customFormat="1">
      <c r="BP591786" s="90"/>
    </row>
    <row r="591787" spans="68:68" customFormat="1">
      <c r="BP591787" s="90"/>
    </row>
    <row r="591788" spans="68:68" customFormat="1">
      <c r="BP591788" s="90"/>
    </row>
    <row r="591789" spans="68:68" customFormat="1">
      <c r="BP591789" s="90"/>
    </row>
    <row r="591790" spans="68:68" customFormat="1">
      <c r="BP591790" s="90"/>
    </row>
    <row r="591791" spans="68:68" customFormat="1">
      <c r="BP591791" s="90"/>
    </row>
    <row r="591792" spans="68:68" customFormat="1">
      <c r="BP591792" s="90"/>
    </row>
    <row r="591793" spans="68:68" customFormat="1">
      <c r="BP591793" s="90"/>
    </row>
    <row r="591794" spans="68:68" customFormat="1">
      <c r="BP591794" s="90"/>
    </row>
    <row r="591795" spans="68:68" customFormat="1">
      <c r="BP591795" s="90"/>
    </row>
    <row r="591796" spans="68:68" customFormat="1">
      <c r="BP591796" s="90"/>
    </row>
    <row r="591797" spans="68:68" customFormat="1">
      <c r="BP591797" s="90"/>
    </row>
    <row r="591798" spans="68:68" customFormat="1">
      <c r="BP591798" s="90"/>
    </row>
    <row r="591799" spans="68:68" customFormat="1">
      <c r="BP591799" s="90"/>
    </row>
    <row r="591800" spans="68:68" customFormat="1">
      <c r="BP591800" s="90"/>
    </row>
    <row r="591801" spans="68:68" customFormat="1">
      <c r="BP591801" s="90"/>
    </row>
    <row r="591802" spans="68:68" customFormat="1">
      <c r="BP591802" s="90"/>
    </row>
    <row r="591803" spans="68:68" customFormat="1">
      <c r="BP591803" s="90"/>
    </row>
    <row r="591804" spans="68:68" customFormat="1">
      <c r="BP591804" s="90"/>
    </row>
    <row r="591805" spans="68:68" customFormat="1">
      <c r="BP591805" s="90"/>
    </row>
    <row r="591806" spans="68:68" customFormat="1">
      <c r="BP591806" s="90"/>
    </row>
    <row r="591807" spans="68:68" customFormat="1">
      <c r="BP591807" s="90"/>
    </row>
    <row r="591808" spans="68:68" customFormat="1">
      <c r="BP591808" s="90"/>
    </row>
    <row r="591809" spans="68:68" customFormat="1">
      <c r="BP591809" s="90"/>
    </row>
    <row r="591810" spans="68:68" customFormat="1">
      <c r="BP591810" s="90"/>
    </row>
    <row r="591811" spans="68:68" customFormat="1">
      <c r="BP591811" s="90"/>
    </row>
    <row r="591812" spans="68:68" customFormat="1">
      <c r="BP591812" s="90"/>
    </row>
    <row r="591813" spans="68:68" customFormat="1">
      <c r="BP591813" s="90"/>
    </row>
    <row r="591814" spans="68:68" customFormat="1">
      <c r="BP591814" s="90"/>
    </row>
    <row r="591815" spans="68:68" customFormat="1">
      <c r="BP591815" s="90"/>
    </row>
    <row r="591816" spans="68:68" customFormat="1">
      <c r="BP591816" s="90"/>
    </row>
    <row r="591817" spans="68:68" customFormat="1">
      <c r="BP591817" s="90"/>
    </row>
    <row r="591818" spans="68:68" customFormat="1">
      <c r="BP591818" s="90"/>
    </row>
    <row r="591819" spans="68:68" customFormat="1">
      <c r="BP591819" s="90"/>
    </row>
    <row r="591820" spans="68:68" customFormat="1">
      <c r="BP591820" s="90"/>
    </row>
    <row r="591821" spans="68:68" customFormat="1">
      <c r="BP591821" s="90"/>
    </row>
    <row r="591822" spans="68:68" customFormat="1">
      <c r="BP591822" s="90"/>
    </row>
    <row r="591823" spans="68:68" customFormat="1">
      <c r="BP591823" s="90"/>
    </row>
    <row r="591824" spans="68:68" customFormat="1">
      <c r="BP591824" s="90"/>
    </row>
    <row r="591825" spans="68:68" customFormat="1">
      <c r="BP591825" s="90"/>
    </row>
    <row r="591826" spans="68:68" customFormat="1">
      <c r="BP591826" s="90"/>
    </row>
    <row r="591827" spans="68:68" customFormat="1">
      <c r="BP591827" s="90"/>
    </row>
    <row r="591828" spans="68:68" customFormat="1">
      <c r="BP591828" s="90"/>
    </row>
    <row r="591829" spans="68:68" customFormat="1">
      <c r="BP591829" s="90"/>
    </row>
    <row r="591830" spans="68:68" customFormat="1">
      <c r="BP591830" s="90"/>
    </row>
    <row r="591831" spans="68:68" customFormat="1">
      <c r="BP591831" s="90"/>
    </row>
    <row r="591832" spans="68:68" customFormat="1">
      <c r="BP591832" s="90"/>
    </row>
    <row r="591833" spans="68:68" customFormat="1">
      <c r="BP591833" s="90"/>
    </row>
    <row r="591834" spans="68:68" customFormat="1">
      <c r="BP591834" s="90"/>
    </row>
    <row r="591835" spans="68:68" customFormat="1">
      <c r="BP591835" s="90"/>
    </row>
    <row r="591836" spans="68:68" customFormat="1">
      <c r="BP591836" s="90"/>
    </row>
    <row r="591837" spans="68:68" customFormat="1">
      <c r="BP591837" s="90"/>
    </row>
    <row r="591838" spans="68:68" customFormat="1">
      <c r="BP591838" s="90"/>
    </row>
    <row r="591839" spans="68:68" customFormat="1">
      <c r="BP591839" s="90"/>
    </row>
    <row r="591840" spans="68:68" customFormat="1">
      <c r="BP591840" s="90"/>
    </row>
    <row r="591841" spans="68:68" customFormat="1">
      <c r="BP591841" s="90"/>
    </row>
    <row r="591842" spans="68:68" customFormat="1">
      <c r="BP591842" s="90"/>
    </row>
    <row r="591843" spans="68:68" customFormat="1">
      <c r="BP591843" s="90"/>
    </row>
    <row r="591844" spans="68:68" customFormat="1">
      <c r="BP591844" s="90"/>
    </row>
    <row r="591845" spans="68:68" customFormat="1">
      <c r="BP591845" s="90"/>
    </row>
    <row r="591846" spans="68:68" customFormat="1">
      <c r="BP591846" s="90"/>
    </row>
    <row r="591847" spans="68:68" customFormat="1">
      <c r="BP591847" s="90"/>
    </row>
    <row r="591848" spans="68:68" customFormat="1">
      <c r="BP591848" s="90"/>
    </row>
    <row r="591849" spans="68:68" customFormat="1">
      <c r="BP591849" s="90"/>
    </row>
    <row r="591850" spans="68:68" customFormat="1">
      <c r="BP591850" s="90"/>
    </row>
    <row r="591851" spans="68:68" customFormat="1">
      <c r="BP591851" s="90"/>
    </row>
    <row r="591852" spans="68:68" customFormat="1">
      <c r="BP591852" s="90"/>
    </row>
    <row r="591853" spans="68:68" customFormat="1">
      <c r="BP591853" s="90"/>
    </row>
    <row r="591854" spans="68:68" customFormat="1">
      <c r="BP591854" s="90"/>
    </row>
    <row r="591855" spans="68:68" customFormat="1">
      <c r="BP591855" s="90"/>
    </row>
    <row r="591856" spans="68:68" customFormat="1">
      <c r="BP591856" s="90"/>
    </row>
    <row r="591857" spans="68:68" customFormat="1">
      <c r="BP591857" s="90"/>
    </row>
    <row r="591858" spans="68:68" customFormat="1">
      <c r="BP591858" s="90"/>
    </row>
    <row r="591859" spans="68:68" customFormat="1">
      <c r="BP591859" s="90"/>
    </row>
    <row r="591860" spans="68:68" customFormat="1">
      <c r="BP591860" s="90"/>
    </row>
    <row r="591861" spans="68:68" customFormat="1">
      <c r="BP591861" s="90"/>
    </row>
    <row r="591862" spans="68:68" customFormat="1">
      <c r="BP591862" s="90"/>
    </row>
    <row r="591863" spans="68:68" customFormat="1">
      <c r="BP591863" s="90"/>
    </row>
    <row r="591864" spans="68:68" customFormat="1">
      <c r="BP591864" s="90"/>
    </row>
    <row r="591865" spans="68:68" customFormat="1">
      <c r="BP591865" s="90"/>
    </row>
    <row r="591866" spans="68:68" customFormat="1">
      <c r="BP591866" s="90"/>
    </row>
    <row r="591867" spans="68:68" customFormat="1">
      <c r="BP591867" s="90"/>
    </row>
    <row r="591868" spans="68:68" customFormat="1">
      <c r="BP591868" s="90"/>
    </row>
    <row r="591869" spans="68:68" customFormat="1">
      <c r="BP591869" s="90"/>
    </row>
    <row r="591870" spans="68:68" customFormat="1">
      <c r="BP591870" s="90"/>
    </row>
    <row r="591871" spans="68:68" customFormat="1">
      <c r="BP591871" s="90"/>
    </row>
    <row r="591872" spans="68:68" customFormat="1">
      <c r="BP591872" s="90"/>
    </row>
    <row r="591873" spans="68:68" customFormat="1">
      <c r="BP591873" s="90"/>
    </row>
    <row r="591874" spans="68:68" customFormat="1">
      <c r="BP591874" s="90"/>
    </row>
    <row r="591875" spans="68:68" customFormat="1">
      <c r="BP591875" s="90"/>
    </row>
    <row r="591876" spans="68:68" customFormat="1">
      <c r="BP591876" s="90"/>
    </row>
    <row r="591877" spans="68:68" customFormat="1">
      <c r="BP591877" s="90"/>
    </row>
    <row r="591878" spans="68:68" customFormat="1">
      <c r="BP591878" s="90"/>
    </row>
    <row r="591879" spans="68:68" customFormat="1">
      <c r="BP591879" s="90"/>
    </row>
    <row r="591880" spans="68:68" customFormat="1">
      <c r="BP591880" s="90"/>
    </row>
    <row r="591881" spans="68:68" customFormat="1">
      <c r="BP591881" s="90"/>
    </row>
    <row r="591882" spans="68:68" customFormat="1">
      <c r="BP591882" s="90"/>
    </row>
    <row r="591883" spans="68:68" customFormat="1">
      <c r="BP591883" s="90"/>
    </row>
    <row r="591884" spans="68:68" customFormat="1">
      <c r="BP591884" s="90"/>
    </row>
    <row r="591885" spans="68:68" customFormat="1">
      <c r="BP591885" s="90"/>
    </row>
    <row r="591886" spans="68:68" customFormat="1">
      <c r="BP591886" s="90"/>
    </row>
    <row r="591887" spans="68:68" customFormat="1">
      <c r="BP591887" s="90"/>
    </row>
    <row r="591888" spans="68:68" customFormat="1">
      <c r="BP591888" s="90"/>
    </row>
    <row r="591889" spans="68:68" customFormat="1">
      <c r="BP591889" s="90"/>
    </row>
    <row r="591890" spans="68:68" customFormat="1">
      <c r="BP591890" s="90"/>
    </row>
    <row r="591891" spans="68:68" customFormat="1">
      <c r="BP591891" s="90"/>
    </row>
    <row r="591892" spans="68:68" customFormat="1">
      <c r="BP591892" s="90"/>
    </row>
    <row r="591893" spans="68:68" customFormat="1">
      <c r="BP591893" s="90"/>
    </row>
    <row r="591894" spans="68:68" customFormat="1">
      <c r="BP591894" s="90"/>
    </row>
    <row r="591895" spans="68:68" customFormat="1">
      <c r="BP591895" s="90"/>
    </row>
    <row r="591896" spans="68:68" customFormat="1">
      <c r="BP591896" s="90"/>
    </row>
    <row r="591897" spans="68:68" customFormat="1">
      <c r="BP591897" s="90"/>
    </row>
    <row r="591898" spans="68:68" customFormat="1">
      <c r="BP591898" s="90"/>
    </row>
    <row r="591899" spans="68:68" customFormat="1">
      <c r="BP591899" s="90"/>
    </row>
    <row r="591900" spans="68:68" customFormat="1">
      <c r="BP591900" s="90"/>
    </row>
    <row r="591901" spans="68:68" customFormat="1">
      <c r="BP591901" s="90"/>
    </row>
    <row r="591902" spans="68:68" customFormat="1">
      <c r="BP591902" s="90"/>
    </row>
    <row r="591903" spans="68:68" customFormat="1">
      <c r="BP591903" s="90"/>
    </row>
    <row r="591904" spans="68:68" customFormat="1">
      <c r="BP591904" s="90"/>
    </row>
    <row r="591905" spans="68:68" customFormat="1">
      <c r="BP591905" s="90"/>
    </row>
    <row r="591906" spans="68:68" customFormat="1">
      <c r="BP591906" s="90"/>
    </row>
    <row r="591907" spans="68:68" customFormat="1">
      <c r="BP591907" s="90"/>
    </row>
    <row r="591908" spans="68:68" customFormat="1">
      <c r="BP591908" s="90"/>
    </row>
    <row r="591909" spans="68:68" customFormat="1">
      <c r="BP591909" s="90"/>
    </row>
    <row r="591910" spans="68:68" customFormat="1">
      <c r="BP591910" s="90"/>
    </row>
    <row r="591911" spans="68:68" customFormat="1">
      <c r="BP591911" s="90"/>
    </row>
    <row r="591912" spans="68:68" customFormat="1">
      <c r="BP591912" s="90"/>
    </row>
    <row r="591913" spans="68:68" customFormat="1">
      <c r="BP591913" s="90"/>
    </row>
    <row r="591914" spans="68:68" customFormat="1">
      <c r="BP591914" s="90"/>
    </row>
    <row r="591915" spans="68:68" customFormat="1">
      <c r="BP591915" s="90"/>
    </row>
    <row r="591916" spans="68:68" customFormat="1">
      <c r="BP591916" s="90"/>
    </row>
    <row r="591917" spans="68:68" customFormat="1">
      <c r="BP591917" s="90"/>
    </row>
    <row r="591918" spans="68:68" customFormat="1">
      <c r="BP591918" s="90"/>
    </row>
    <row r="591919" spans="68:68" customFormat="1">
      <c r="BP591919" s="90"/>
    </row>
    <row r="591920" spans="68:68" customFormat="1">
      <c r="BP591920" s="90"/>
    </row>
    <row r="591921" spans="68:68" customFormat="1">
      <c r="BP591921" s="90"/>
    </row>
    <row r="591922" spans="68:68" customFormat="1">
      <c r="BP591922" s="90"/>
    </row>
    <row r="591923" spans="68:68" customFormat="1">
      <c r="BP591923" s="90"/>
    </row>
    <row r="591924" spans="68:68" customFormat="1">
      <c r="BP591924" s="90"/>
    </row>
    <row r="591925" spans="68:68" customFormat="1">
      <c r="BP591925" s="90"/>
    </row>
    <row r="591926" spans="68:68" customFormat="1">
      <c r="BP591926" s="90"/>
    </row>
    <row r="591927" spans="68:68" customFormat="1">
      <c r="BP591927" s="90"/>
    </row>
    <row r="591928" spans="68:68" customFormat="1">
      <c r="BP591928" s="90"/>
    </row>
    <row r="591929" spans="68:68" customFormat="1">
      <c r="BP591929" s="90"/>
    </row>
    <row r="591930" spans="68:68" customFormat="1">
      <c r="BP591930" s="90"/>
    </row>
    <row r="591931" spans="68:68" customFormat="1">
      <c r="BP591931" s="90"/>
    </row>
    <row r="591932" spans="68:68" customFormat="1">
      <c r="BP591932" s="90"/>
    </row>
    <row r="591933" spans="68:68" customFormat="1">
      <c r="BP591933" s="90"/>
    </row>
    <row r="591934" spans="68:68" customFormat="1">
      <c r="BP591934" s="90"/>
    </row>
    <row r="591935" spans="68:68" customFormat="1">
      <c r="BP591935" s="90"/>
    </row>
    <row r="591936" spans="68:68" customFormat="1">
      <c r="BP591936" s="90"/>
    </row>
    <row r="591937" spans="68:68" customFormat="1">
      <c r="BP591937" s="90"/>
    </row>
    <row r="591938" spans="68:68" customFormat="1">
      <c r="BP591938" s="90"/>
    </row>
    <row r="591939" spans="68:68" customFormat="1">
      <c r="BP591939" s="90"/>
    </row>
    <row r="591940" spans="68:68" customFormat="1">
      <c r="BP591940" s="90"/>
    </row>
    <row r="591941" spans="68:68" customFormat="1">
      <c r="BP591941" s="90"/>
    </row>
    <row r="591942" spans="68:68" customFormat="1">
      <c r="BP591942" s="90"/>
    </row>
    <row r="591943" spans="68:68" customFormat="1">
      <c r="BP591943" s="90"/>
    </row>
    <row r="591944" spans="68:68" customFormat="1">
      <c r="BP591944" s="90"/>
    </row>
    <row r="591945" spans="68:68" customFormat="1">
      <c r="BP591945" s="90"/>
    </row>
    <row r="591946" spans="68:68" customFormat="1">
      <c r="BP591946" s="90"/>
    </row>
    <row r="591947" spans="68:68" customFormat="1">
      <c r="BP591947" s="90"/>
    </row>
    <row r="591948" spans="68:68" customFormat="1">
      <c r="BP591948" s="90"/>
    </row>
    <row r="591949" spans="68:68" customFormat="1">
      <c r="BP591949" s="90"/>
    </row>
    <row r="591950" spans="68:68" customFormat="1">
      <c r="BP591950" s="90"/>
    </row>
    <row r="591951" spans="68:68" customFormat="1">
      <c r="BP591951" s="90"/>
    </row>
    <row r="591952" spans="68:68" customFormat="1">
      <c r="BP591952" s="90"/>
    </row>
    <row r="591953" spans="68:68" customFormat="1">
      <c r="BP591953" s="90"/>
    </row>
    <row r="591954" spans="68:68" customFormat="1">
      <c r="BP591954" s="90"/>
    </row>
    <row r="591955" spans="68:68" customFormat="1">
      <c r="BP591955" s="90"/>
    </row>
    <row r="591956" spans="68:68" customFormat="1">
      <c r="BP591956" s="90"/>
    </row>
    <row r="591957" spans="68:68" customFormat="1">
      <c r="BP591957" s="90"/>
    </row>
    <row r="591958" spans="68:68" customFormat="1">
      <c r="BP591958" s="90"/>
    </row>
    <row r="591959" spans="68:68" customFormat="1">
      <c r="BP591959" s="90"/>
    </row>
    <row r="591960" spans="68:68" customFormat="1">
      <c r="BP591960" s="90"/>
    </row>
    <row r="591961" spans="68:68" customFormat="1">
      <c r="BP591961" s="90"/>
    </row>
    <row r="591962" spans="68:68" customFormat="1">
      <c r="BP591962" s="90"/>
    </row>
    <row r="591963" spans="68:68" customFormat="1">
      <c r="BP591963" s="90"/>
    </row>
    <row r="591964" spans="68:68" customFormat="1">
      <c r="BP591964" s="90"/>
    </row>
    <row r="591965" spans="68:68" customFormat="1">
      <c r="BP591965" s="90"/>
    </row>
    <row r="591966" spans="68:68" customFormat="1">
      <c r="BP591966" s="90"/>
    </row>
    <row r="591967" spans="68:68" customFormat="1">
      <c r="BP591967" s="90"/>
    </row>
    <row r="591968" spans="68:68" customFormat="1">
      <c r="BP591968" s="90"/>
    </row>
    <row r="591969" spans="68:68" customFormat="1">
      <c r="BP591969" s="90"/>
    </row>
    <row r="591970" spans="68:68" customFormat="1">
      <c r="BP591970" s="90"/>
    </row>
    <row r="591971" spans="68:68" customFormat="1">
      <c r="BP591971" s="90"/>
    </row>
    <row r="591972" spans="68:68" customFormat="1">
      <c r="BP591972" s="90"/>
    </row>
    <row r="591973" spans="68:68" customFormat="1">
      <c r="BP591973" s="90"/>
    </row>
    <row r="591974" spans="68:68" customFormat="1">
      <c r="BP591974" s="90"/>
    </row>
    <row r="591975" spans="68:68" customFormat="1">
      <c r="BP591975" s="90"/>
    </row>
    <row r="591976" spans="68:68" customFormat="1">
      <c r="BP591976" s="90"/>
    </row>
    <row r="591977" spans="68:68" customFormat="1">
      <c r="BP591977" s="90"/>
    </row>
    <row r="591978" spans="68:68" customFormat="1">
      <c r="BP591978" s="90"/>
    </row>
    <row r="591979" spans="68:68" customFormat="1">
      <c r="BP591979" s="90"/>
    </row>
    <row r="591980" spans="68:68" customFormat="1">
      <c r="BP591980" s="90"/>
    </row>
    <row r="591981" spans="68:68" customFormat="1">
      <c r="BP591981" s="90"/>
    </row>
    <row r="591982" spans="68:68" customFormat="1">
      <c r="BP591982" s="90"/>
    </row>
    <row r="591983" spans="68:68" customFormat="1">
      <c r="BP591983" s="90"/>
    </row>
    <row r="591984" spans="68:68" customFormat="1">
      <c r="BP591984" s="90"/>
    </row>
    <row r="591985" spans="68:68" customFormat="1">
      <c r="BP591985" s="90"/>
    </row>
    <row r="591986" spans="68:68" customFormat="1">
      <c r="BP591986" s="90"/>
    </row>
    <row r="591987" spans="68:68" customFormat="1">
      <c r="BP591987" s="90"/>
    </row>
    <row r="591988" spans="68:68" customFormat="1">
      <c r="BP591988" s="90"/>
    </row>
    <row r="591989" spans="68:68" customFormat="1">
      <c r="BP591989" s="90"/>
    </row>
    <row r="591990" spans="68:68" customFormat="1">
      <c r="BP591990" s="90"/>
    </row>
    <row r="591991" spans="68:68" customFormat="1">
      <c r="BP591991" s="90"/>
    </row>
    <row r="591992" spans="68:68" customFormat="1">
      <c r="BP591992" s="90"/>
    </row>
    <row r="591993" spans="68:68" customFormat="1">
      <c r="BP591993" s="90"/>
    </row>
    <row r="591994" spans="68:68" customFormat="1">
      <c r="BP591994" s="90"/>
    </row>
    <row r="591995" spans="68:68" customFormat="1">
      <c r="BP591995" s="90"/>
    </row>
    <row r="591996" spans="68:68" customFormat="1">
      <c r="BP591996" s="90"/>
    </row>
    <row r="591997" spans="68:68" customFormat="1">
      <c r="BP591997" s="90"/>
    </row>
    <row r="591998" spans="68:68" customFormat="1">
      <c r="BP591998" s="90"/>
    </row>
    <row r="591999" spans="68:68" customFormat="1">
      <c r="BP591999" s="90"/>
    </row>
    <row r="592000" spans="68:68" customFormat="1">
      <c r="BP592000" s="90"/>
    </row>
    <row r="592001" spans="68:68" customFormat="1">
      <c r="BP592001" s="90"/>
    </row>
    <row r="592002" spans="68:68" customFormat="1">
      <c r="BP592002" s="90"/>
    </row>
    <row r="592003" spans="68:68" customFormat="1">
      <c r="BP592003" s="90"/>
    </row>
    <row r="592004" spans="68:68" customFormat="1">
      <c r="BP592004" s="90"/>
    </row>
    <row r="592005" spans="68:68" customFormat="1">
      <c r="BP592005" s="90"/>
    </row>
    <row r="592006" spans="68:68" customFormat="1">
      <c r="BP592006" s="90"/>
    </row>
    <row r="592007" spans="68:68" customFormat="1">
      <c r="BP592007" s="90"/>
    </row>
    <row r="592008" spans="68:68" customFormat="1">
      <c r="BP592008" s="90"/>
    </row>
    <row r="592009" spans="68:68" customFormat="1">
      <c r="BP592009" s="90"/>
    </row>
    <row r="592010" spans="68:68" customFormat="1">
      <c r="BP592010" s="90"/>
    </row>
    <row r="592011" spans="68:68" customFormat="1">
      <c r="BP592011" s="90"/>
    </row>
    <row r="592012" spans="68:68" customFormat="1">
      <c r="BP592012" s="90"/>
    </row>
    <row r="592013" spans="68:68" customFormat="1">
      <c r="BP592013" s="90"/>
    </row>
    <row r="592014" spans="68:68" customFormat="1">
      <c r="BP592014" s="90"/>
    </row>
    <row r="592015" spans="68:68" customFormat="1">
      <c r="BP592015" s="90"/>
    </row>
    <row r="592016" spans="68:68" customFormat="1">
      <c r="BP592016" s="90"/>
    </row>
    <row r="592017" spans="68:68" customFormat="1">
      <c r="BP592017" s="90"/>
    </row>
    <row r="592018" spans="68:68" customFormat="1">
      <c r="BP592018" s="90"/>
    </row>
    <row r="592019" spans="68:68" customFormat="1">
      <c r="BP592019" s="90"/>
    </row>
    <row r="592020" spans="68:68" customFormat="1">
      <c r="BP592020" s="90"/>
    </row>
    <row r="592021" spans="68:68" customFormat="1">
      <c r="BP592021" s="90"/>
    </row>
    <row r="592022" spans="68:68" customFormat="1">
      <c r="BP592022" s="90"/>
    </row>
    <row r="592023" spans="68:68" customFormat="1">
      <c r="BP592023" s="90"/>
    </row>
    <row r="592024" spans="68:68" customFormat="1">
      <c r="BP592024" s="90"/>
    </row>
    <row r="592025" spans="68:68" customFormat="1">
      <c r="BP592025" s="90"/>
    </row>
    <row r="592026" spans="68:68" customFormat="1">
      <c r="BP592026" s="90"/>
    </row>
    <row r="592027" spans="68:68" customFormat="1">
      <c r="BP592027" s="90"/>
    </row>
    <row r="592028" spans="68:68" customFormat="1">
      <c r="BP592028" s="90"/>
    </row>
    <row r="592029" spans="68:68" customFormat="1">
      <c r="BP592029" s="90"/>
    </row>
    <row r="592030" spans="68:68" customFormat="1">
      <c r="BP592030" s="90"/>
    </row>
    <row r="592031" spans="68:68" customFormat="1">
      <c r="BP592031" s="90"/>
    </row>
    <row r="592032" spans="68:68" customFormat="1">
      <c r="BP592032" s="90"/>
    </row>
    <row r="592033" spans="68:68" customFormat="1">
      <c r="BP592033" s="90"/>
    </row>
    <row r="592034" spans="68:68" customFormat="1">
      <c r="BP592034" s="90"/>
    </row>
    <row r="592035" spans="68:68" customFormat="1">
      <c r="BP592035" s="90"/>
    </row>
    <row r="592036" spans="68:68" customFormat="1">
      <c r="BP592036" s="90"/>
    </row>
    <row r="592037" spans="68:68" customFormat="1">
      <c r="BP592037" s="90"/>
    </row>
    <row r="592038" spans="68:68" customFormat="1">
      <c r="BP592038" s="90"/>
    </row>
    <row r="592039" spans="68:68" customFormat="1">
      <c r="BP592039" s="90"/>
    </row>
    <row r="592040" spans="68:68" customFormat="1">
      <c r="BP592040" s="90"/>
    </row>
    <row r="592041" spans="68:68" customFormat="1">
      <c r="BP592041" s="90"/>
    </row>
    <row r="592042" spans="68:68" customFormat="1">
      <c r="BP592042" s="90"/>
    </row>
    <row r="592043" spans="68:68" customFormat="1">
      <c r="BP592043" s="90"/>
    </row>
    <row r="592044" spans="68:68" customFormat="1">
      <c r="BP592044" s="90"/>
    </row>
    <row r="592045" spans="68:68" customFormat="1">
      <c r="BP592045" s="90"/>
    </row>
    <row r="592046" spans="68:68" customFormat="1">
      <c r="BP592046" s="90"/>
    </row>
    <row r="592047" spans="68:68" customFormat="1">
      <c r="BP592047" s="90"/>
    </row>
    <row r="592048" spans="68:68" customFormat="1">
      <c r="BP592048" s="90"/>
    </row>
    <row r="592049" spans="68:68" customFormat="1">
      <c r="BP592049" s="90"/>
    </row>
    <row r="592050" spans="68:68" customFormat="1">
      <c r="BP592050" s="90"/>
    </row>
    <row r="592051" spans="68:68" customFormat="1">
      <c r="BP592051" s="90"/>
    </row>
    <row r="592052" spans="68:68" customFormat="1">
      <c r="BP592052" s="90"/>
    </row>
    <row r="592053" spans="68:68" customFormat="1">
      <c r="BP592053" s="90"/>
    </row>
    <row r="592054" spans="68:68" customFormat="1">
      <c r="BP592054" s="90"/>
    </row>
    <row r="592055" spans="68:68" customFormat="1">
      <c r="BP592055" s="90"/>
    </row>
    <row r="592056" spans="68:68" customFormat="1">
      <c r="BP592056" s="90"/>
    </row>
    <row r="592057" spans="68:68" customFormat="1">
      <c r="BP592057" s="90"/>
    </row>
    <row r="592058" spans="68:68" customFormat="1">
      <c r="BP592058" s="90"/>
    </row>
    <row r="592059" spans="68:68" customFormat="1">
      <c r="BP592059" s="90"/>
    </row>
    <row r="592060" spans="68:68" customFormat="1">
      <c r="BP592060" s="90"/>
    </row>
    <row r="592061" spans="68:68" customFormat="1">
      <c r="BP592061" s="90"/>
    </row>
    <row r="592062" spans="68:68" customFormat="1">
      <c r="BP592062" s="90"/>
    </row>
    <row r="592063" spans="68:68" customFormat="1">
      <c r="BP592063" s="90"/>
    </row>
    <row r="592064" spans="68:68" customFormat="1">
      <c r="BP592064" s="90"/>
    </row>
    <row r="592065" spans="68:68" customFormat="1">
      <c r="BP592065" s="90"/>
    </row>
    <row r="592066" spans="68:68" customFormat="1">
      <c r="BP592066" s="90"/>
    </row>
    <row r="592067" spans="68:68" customFormat="1">
      <c r="BP592067" s="90"/>
    </row>
    <row r="592068" spans="68:68" customFormat="1">
      <c r="BP592068" s="90"/>
    </row>
    <row r="592069" spans="68:68" customFormat="1">
      <c r="BP592069" s="90"/>
    </row>
    <row r="592070" spans="68:68" customFormat="1">
      <c r="BP592070" s="90"/>
    </row>
    <row r="592071" spans="68:68" customFormat="1">
      <c r="BP592071" s="90"/>
    </row>
    <row r="592072" spans="68:68" customFormat="1">
      <c r="BP592072" s="90"/>
    </row>
    <row r="592073" spans="68:68" customFormat="1">
      <c r="BP592073" s="90"/>
    </row>
    <row r="592074" spans="68:68" customFormat="1">
      <c r="BP592074" s="90"/>
    </row>
    <row r="592075" spans="68:68" customFormat="1">
      <c r="BP592075" s="90"/>
    </row>
    <row r="592076" spans="68:68" customFormat="1">
      <c r="BP592076" s="90"/>
    </row>
    <row r="592077" spans="68:68" customFormat="1">
      <c r="BP592077" s="90"/>
    </row>
    <row r="592078" spans="68:68" customFormat="1">
      <c r="BP592078" s="90"/>
    </row>
    <row r="592079" spans="68:68" customFormat="1">
      <c r="BP592079" s="90"/>
    </row>
    <row r="592080" spans="68:68" customFormat="1">
      <c r="BP592080" s="90"/>
    </row>
    <row r="592081" spans="68:68" customFormat="1">
      <c r="BP592081" s="90"/>
    </row>
    <row r="592082" spans="68:68" customFormat="1">
      <c r="BP592082" s="90"/>
    </row>
    <row r="592083" spans="68:68" customFormat="1">
      <c r="BP592083" s="90"/>
    </row>
    <row r="592084" spans="68:68" customFormat="1">
      <c r="BP592084" s="90"/>
    </row>
    <row r="592085" spans="68:68" customFormat="1">
      <c r="BP592085" s="90"/>
    </row>
    <row r="592086" spans="68:68" customFormat="1">
      <c r="BP592086" s="90"/>
    </row>
    <row r="592087" spans="68:68" customFormat="1">
      <c r="BP592087" s="90"/>
    </row>
    <row r="592088" spans="68:68" customFormat="1">
      <c r="BP592088" s="90"/>
    </row>
    <row r="592089" spans="68:68" customFormat="1">
      <c r="BP592089" s="90"/>
    </row>
    <row r="592090" spans="68:68" customFormat="1">
      <c r="BP592090" s="90"/>
    </row>
    <row r="592091" spans="68:68" customFormat="1">
      <c r="BP592091" s="90"/>
    </row>
    <row r="592092" spans="68:68" customFormat="1">
      <c r="BP592092" s="90"/>
    </row>
    <row r="592093" spans="68:68" customFormat="1">
      <c r="BP592093" s="90"/>
    </row>
    <row r="592094" spans="68:68" customFormat="1">
      <c r="BP592094" s="90"/>
    </row>
    <row r="592095" spans="68:68" customFormat="1">
      <c r="BP592095" s="90"/>
    </row>
    <row r="592096" spans="68:68" customFormat="1">
      <c r="BP592096" s="90"/>
    </row>
    <row r="592097" spans="68:68" customFormat="1">
      <c r="BP592097" s="90"/>
    </row>
    <row r="592098" spans="68:68" customFormat="1">
      <c r="BP592098" s="90"/>
    </row>
    <row r="592099" spans="68:68" customFormat="1">
      <c r="BP592099" s="90"/>
    </row>
    <row r="592100" spans="68:68" customFormat="1">
      <c r="BP592100" s="90"/>
    </row>
    <row r="592101" spans="68:68" customFormat="1">
      <c r="BP592101" s="90"/>
    </row>
    <row r="592102" spans="68:68" customFormat="1">
      <c r="BP592102" s="90"/>
    </row>
    <row r="592103" spans="68:68" customFormat="1">
      <c r="BP592103" s="90"/>
    </row>
    <row r="592104" spans="68:68" customFormat="1">
      <c r="BP592104" s="90"/>
    </row>
    <row r="592105" spans="68:68" customFormat="1">
      <c r="BP592105" s="90"/>
    </row>
    <row r="592106" spans="68:68" customFormat="1">
      <c r="BP592106" s="90"/>
    </row>
    <row r="592107" spans="68:68" customFormat="1">
      <c r="BP592107" s="90"/>
    </row>
    <row r="592108" spans="68:68" customFormat="1">
      <c r="BP592108" s="90"/>
    </row>
    <row r="592109" spans="68:68" customFormat="1">
      <c r="BP592109" s="90"/>
    </row>
    <row r="592110" spans="68:68" customFormat="1">
      <c r="BP592110" s="90"/>
    </row>
    <row r="592111" spans="68:68" customFormat="1">
      <c r="BP592111" s="90"/>
    </row>
    <row r="592112" spans="68:68" customFormat="1">
      <c r="BP592112" s="90"/>
    </row>
    <row r="592113" spans="68:68" customFormat="1">
      <c r="BP592113" s="90"/>
    </row>
    <row r="592114" spans="68:68" customFormat="1">
      <c r="BP592114" s="90"/>
    </row>
    <row r="592115" spans="68:68" customFormat="1">
      <c r="BP592115" s="90"/>
    </row>
    <row r="592116" spans="68:68" customFormat="1">
      <c r="BP592116" s="90"/>
    </row>
    <row r="592117" spans="68:68" customFormat="1">
      <c r="BP592117" s="90"/>
    </row>
    <row r="592118" spans="68:68" customFormat="1">
      <c r="BP592118" s="90"/>
    </row>
    <row r="592119" spans="68:68" customFormat="1">
      <c r="BP592119" s="90"/>
    </row>
    <row r="592120" spans="68:68" customFormat="1">
      <c r="BP592120" s="90"/>
    </row>
    <row r="592121" spans="68:68" customFormat="1">
      <c r="BP592121" s="90"/>
    </row>
    <row r="592122" spans="68:68" customFormat="1">
      <c r="BP592122" s="90"/>
    </row>
    <row r="592123" spans="68:68" customFormat="1">
      <c r="BP592123" s="90"/>
    </row>
    <row r="592124" spans="68:68" customFormat="1">
      <c r="BP592124" s="90"/>
    </row>
    <row r="592125" spans="68:68" customFormat="1">
      <c r="BP592125" s="90"/>
    </row>
    <row r="592126" spans="68:68" customFormat="1">
      <c r="BP592126" s="90"/>
    </row>
    <row r="592127" spans="68:68" customFormat="1">
      <c r="BP592127" s="90"/>
    </row>
    <row r="592128" spans="68:68" customFormat="1">
      <c r="BP592128" s="90"/>
    </row>
    <row r="592129" spans="68:68" customFormat="1">
      <c r="BP592129" s="90"/>
    </row>
    <row r="592130" spans="68:68" customFormat="1">
      <c r="BP592130" s="90"/>
    </row>
    <row r="592131" spans="68:68" customFormat="1">
      <c r="BP592131" s="90"/>
    </row>
    <row r="592132" spans="68:68" customFormat="1">
      <c r="BP592132" s="90"/>
    </row>
    <row r="592133" spans="68:68" customFormat="1">
      <c r="BP592133" s="90"/>
    </row>
    <row r="592134" spans="68:68" customFormat="1">
      <c r="BP592134" s="90"/>
    </row>
    <row r="592135" spans="68:68" customFormat="1">
      <c r="BP592135" s="90"/>
    </row>
    <row r="592136" spans="68:68" customFormat="1">
      <c r="BP592136" s="90"/>
    </row>
    <row r="592137" spans="68:68" customFormat="1">
      <c r="BP592137" s="90"/>
    </row>
    <row r="592138" spans="68:68" customFormat="1">
      <c r="BP592138" s="90"/>
    </row>
    <row r="592139" spans="68:68" customFormat="1">
      <c r="BP592139" s="90"/>
    </row>
    <row r="592140" spans="68:68" customFormat="1">
      <c r="BP592140" s="90"/>
    </row>
    <row r="592141" spans="68:68" customFormat="1">
      <c r="BP592141" s="90"/>
    </row>
    <row r="592142" spans="68:68" customFormat="1">
      <c r="BP592142" s="90"/>
    </row>
    <row r="592143" spans="68:68" customFormat="1">
      <c r="BP592143" s="90"/>
    </row>
    <row r="592144" spans="68:68" customFormat="1">
      <c r="BP592144" s="90"/>
    </row>
    <row r="592145" spans="68:68" customFormat="1">
      <c r="BP592145" s="90"/>
    </row>
    <row r="592146" spans="68:68" customFormat="1">
      <c r="BP592146" s="90"/>
    </row>
    <row r="592147" spans="68:68" customFormat="1">
      <c r="BP592147" s="90"/>
    </row>
    <row r="592148" spans="68:68" customFormat="1">
      <c r="BP592148" s="90"/>
    </row>
    <row r="592149" spans="68:68" customFormat="1">
      <c r="BP592149" s="90"/>
    </row>
    <row r="592150" spans="68:68" customFormat="1">
      <c r="BP592150" s="90"/>
    </row>
    <row r="592151" spans="68:68" customFormat="1">
      <c r="BP592151" s="90"/>
    </row>
    <row r="592152" spans="68:68" customFormat="1">
      <c r="BP592152" s="90"/>
    </row>
    <row r="592153" spans="68:68" customFormat="1">
      <c r="BP592153" s="90"/>
    </row>
    <row r="592154" spans="68:68" customFormat="1">
      <c r="BP592154" s="90"/>
    </row>
    <row r="592155" spans="68:68" customFormat="1">
      <c r="BP592155" s="90"/>
    </row>
    <row r="592156" spans="68:68" customFormat="1">
      <c r="BP592156" s="90"/>
    </row>
    <row r="592157" spans="68:68" customFormat="1">
      <c r="BP592157" s="90"/>
    </row>
    <row r="592158" spans="68:68" customFormat="1">
      <c r="BP592158" s="90"/>
    </row>
    <row r="592159" spans="68:68" customFormat="1">
      <c r="BP592159" s="90"/>
    </row>
    <row r="592160" spans="68:68" customFormat="1">
      <c r="BP592160" s="90"/>
    </row>
    <row r="592161" spans="68:68" customFormat="1">
      <c r="BP592161" s="90"/>
    </row>
    <row r="592162" spans="68:68" customFormat="1">
      <c r="BP592162" s="90"/>
    </row>
    <row r="592163" spans="68:68" customFormat="1">
      <c r="BP592163" s="90"/>
    </row>
    <row r="592164" spans="68:68" customFormat="1">
      <c r="BP592164" s="90"/>
    </row>
    <row r="592165" spans="68:68" customFormat="1">
      <c r="BP592165" s="90"/>
    </row>
    <row r="592166" spans="68:68" customFormat="1">
      <c r="BP592166" s="90"/>
    </row>
    <row r="592167" spans="68:68" customFormat="1">
      <c r="BP592167" s="90"/>
    </row>
    <row r="592168" spans="68:68" customFormat="1">
      <c r="BP592168" s="90"/>
    </row>
    <row r="592169" spans="68:68" customFormat="1">
      <c r="BP592169" s="90"/>
    </row>
    <row r="592170" spans="68:68" customFormat="1">
      <c r="BP592170" s="90"/>
    </row>
    <row r="592171" spans="68:68" customFormat="1">
      <c r="BP592171" s="90"/>
    </row>
    <row r="592172" spans="68:68" customFormat="1">
      <c r="BP592172" s="90"/>
    </row>
    <row r="592173" spans="68:68" customFormat="1">
      <c r="BP592173" s="90"/>
    </row>
    <row r="592174" spans="68:68" customFormat="1">
      <c r="BP592174" s="90"/>
    </row>
    <row r="592175" spans="68:68" customFormat="1">
      <c r="BP592175" s="90"/>
    </row>
    <row r="592176" spans="68:68" customFormat="1">
      <c r="BP592176" s="90"/>
    </row>
    <row r="592177" spans="68:68" customFormat="1">
      <c r="BP592177" s="90"/>
    </row>
    <row r="592178" spans="68:68" customFormat="1">
      <c r="BP592178" s="90"/>
    </row>
    <row r="592179" spans="68:68" customFormat="1">
      <c r="BP592179" s="90"/>
    </row>
    <row r="592180" spans="68:68" customFormat="1">
      <c r="BP592180" s="90"/>
    </row>
    <row r="592181" spans="68:68" customFormat="1">
      <c r="BP592181" s="90"/>
    </row>
    <row r="592182" spans="68:68" customFormat="1">
      <c r="BP592182" s="90"/>
    </row>
    <row r="592183" spans="68:68" customFormat="1">
      <c r="BP592183" s="90"/>
    </row>
    <row r="592184" spans="68:68" customFormat="1">
      <c r="BP592184" s="90"/>
    </row>
    <row r="592185" spans="68:68" customFormat="1">
      <c r="BP592185" s="90"/>
    </row>
    <row r="592186" spans="68:68" customFormat="1">
      <c r="BP592186" s="90"/>
    </row>
    <row r="592187" spans="68:68" customFormat="1">
      <c r="BP592187" s="90"/>
    </row>
    <row r="592188" spans="68:68" customFormat="1">
      <c r="BP592188" s="90"/>
    </row>
    <row r="592189" spans="68:68" customFormat="1">
      <c r="BP592189" s="90"/>
    </row>
    <row r="592190" spans="68:68" customFormat="1">
      <c r="BP592190" s="90"/>
    </row>
    <row r="592191" spans="68:68" customFormat="1">
      <c r="BP592191" s="90"/>
    </row>
    <row r="592192" spans="68:68" customFormat="1">
      <c r="BP592192" s="90"/>
    </row>
    <row r="592193" spans="68:68" customFormat="1">
      <c r="BP592193" s="90"/>
    </row>
    <row r="592194" spans="68:68" customFormat="1">
      <c r="BP592194" s="90"/>
    </row>
    <row r="592195" spans="68:68" customFormat="1">
      <c r="BP592195" s="90"/>
    </row>
    <row r="592196" spans="68:68" customFormat="1">
      <c r="BP592196" s="90"/>
    </row>
    <row r="592197" spans="68:68" customFormat="1">
      <c r="BP592197" s="90"/>
    </row>
    <row r="592198" spans="68:68" customFormat="1">
      <c r="BP592198" s="90"/>
    </row>
    <row r="592199" spans="68:68" customFormat="1">
      <c r="BP592199" s="90"/>
    </row>
    <row r="592200" spans="68:68" customFormat="1">
      <c r="BP592200" s="90"/>
    </row>
    <row r="592201" spans="68:68" customFormat="1">
      <c r="BP592201" s="90"/>
    </row>
    <row r="592202" spans="68:68" customFormat="1">
      <c r="BP592202" s="90"/>
    </row>
    <row r="592203" spans="68:68" customFormat="1">
      <c r="BP592203" s="90"/>
    </row>
    <row r="592204" spans="68:68" customFormat="1">
      <c r="BP592204" s="90"/>
    </row>
    <row r="592205" spans="68:68" customFormat="1">
      <c r="BP592205" s="90"/>
    </row>
    <row r="592206" spans="68:68" customFormat="1">
      <c r="BP592206" s="90"/>
    </row>
    <row r="592207" spans="68:68" customFormat="1">
      <c r="BP592207" s="90"/>
    </row>
    <row r="592208" spans="68:68" customFormat="1">
      <c r="BP592208" s="90"/>
    </row>
    <row r="592209" spans="68:68" customFormat="1">
      <c r="BP592209" s="90"/>
    </row>
    <row r="592210" spans="68:68" customFormat="1">
      <c r="BP592210" s="90"/>
    </row>
    <row r="592211" spans="68:68" customFormat="1">
      <c r="BP592211" s="90"/>
    </row>
    <row r="592212" spans="68:68" customFormat="1">
      <c r="BP592212" s="90"/>
    </row>
    <row r="592213" spans="68:68" customFormat="1">
      <c r="BP592213" s="90"/>
    </row>
    <row r="592214" spans="68:68" customFormat="1">
      <c r="BP592214" s="90"/>
    </row>
    <row r="592215" spans="68:68" customFormat="1">
      <c r="BP592215" s="90"/>
    </row>
    <row r="592216" spans="68:68" customFormat="1">
      <c r="BP592216" s="90"/>
    </row>
    <row r="592217" spans="68:68" customFormat="1">
      <c r="BP592217" s="90"/>
    </row>
    <row r="592218" spans="68:68" customFormat="1">
      <c r="BP592218" s="90"/>
    </row>
    <row r="592219" spans="68:68" customFormat="1">
      <c r="BP592219" s="90"/>
    </row>
    <row r="592220" spans="68:68" customFormat="1">
      <c r="BP592220" s="90"/>
    </row>
    <row r="592221" spans="68:68" customFormat="1">
      <c r="BP592221" s="90"/>
    </row>
    <row r="592222" spans="68:68" customFormat="1">
      <c r="BP592222" s="90"/>
    </row>
    <row r="592223" spans="68:68" customFormat="1">
      <c r="BP592223" s="90"/>
    </row>
    <row r="592224" spans="68:68" customFormat="1">
      <c r="BP592224" s="90"/>
    </row>
    <row r="592225" spans="68:68" customFormat="1">
      <c r="BP592225" s="90"/>
    </row>
    <row r="592226" spans="68:68" customFormat="1">
      <c r="BP592226" s="90"/>
    </row>
    <row r="592227" spans="68:68" customFormat="1">
      <c r="BP592227" s="90"/>
    </row>
    <row r="592228" spans="68:68" customFormat="1">
      <c r="BP592228" s="90"/>
    </row>
    <row r="592229" spans="68:68" customFormat="1">
      <c r="BP592229" s="90"/>
    </row>
    <row r="592230" spans="68:68" customFormat="1">
      <c r="BP592230" s="90"/>
    </row>
    <row r="592231" spans="68:68" customFormat="1">
      <c r="BP592231" s="90"/>
    </row>
    <row r="592232" spans="68:68" customFormat="1">
      <c r="BP592232" s="90"/>
    </row>
    <row r="592233" spans="68:68" customFormat="1">
      <c r="BP592233" s="90"/>
    </row>
    <row r="592234" spans="68:68" customFormat="1">
      <c r="BP592234" s="90"/>
    </row>
    <row r="592235" spans="68:68" customFormat="1">
      <c r="BP592235" s="90"/>
    </row>
    <row r="592236" spans="68:68" customFormat="1">
      <c r="BP592236" s="90"/>
    </row>
    <row r="592237" spans="68:68" customFormat="1">
      <c r="BP592237" s="90"/>
    </row>
    <row r="592238" spans="68:68" customFormat="1">
      <c r="BP592238" s="90"/>
    </row>
    <row r="592239" spans="68:68" customFormat="1">
      <c r="BP592239" s="90"/>
    </row>
    <row r="592240" spans="68:68" customFormat="1">
      <c r="BP592240" s="90"/>
    </row>
    <row r="592241" spans="68:68" customFormat="1">
      <c r="BP592241" s="90"/>
    </row>
    <row r="592242" spans="68:68" customFormat="1">
      <c r="BP592242" s="90"/>
    </row>
    <row r="592243" spans="68:68" customFormat="1">
      <c r="BP592243" s="90"/>
    </row>
    <row r="592244" spans="68:68" customFormat="1">
      <c r="BP592244" s="90"/>
    </row>
    <row r="592245" spans="68:68" customFormat="1">
      <c r="BP592245" s="90"/>
    </row>
    <row r="592246" spans="68:68" customFormat="1">
      <c r="BP592246" s="90"/>
    </row>
    <row r="592247" spans="68:68" customFormat="1">
      <c r="BP592247" s="90"/>
    </row>
    <row r="592248" spans="68:68" customFormat="1">
      <c r="BP592248" s="90"/>
    </row>
    <row r="592249" spans="68:68" customFormat="1">
      <c r="BP592249" s="90"/>
    </row>
    <row r="592250" spans="68:68" customFormat="1">
      <c r="BP592250" s="90"/>
    </row>
    <row r="592251" spans="68:68" customFormat="1">
      <c r="BP592251" s="90"/>
    </row>
    <row r="592252" spans="68:68" customFormat="1">
      <c r="BP592252" s="90"/>
    </row>
    <row r="592253" spans="68:68" customFormat="1">
      <c r="BP592253" s="90"/>
    </row>
    <row r="592254" spans="68:68" customFormat="1">
      <c r="BP592254" s="90"/>
    </row>
    <row r="592255" spans="68:68" customFormat="1">
      <c r="BP592255" s="90"/>
    </row>
    <row r="592256" spans="68:68" customFormat="1">
      <c r="BP592256" s="90"/>
    </row>
    <row r="592257" spans="68:68" customFormat="1">
      <c r="BP592257" s="90"/>
    </row>
    <row r="592258" spans="68:68" customFormat="1">
      <c r="BP592258" s="90"/>
    </row>
    <row r="592259" spans="68:68" customFormat="1">
      <c r="BP592259" s="90"/>
    </row>
    <row r="592260" spans="68:68" customFormat="1">
      <c r="BP592260" s="90"/>
    </row>
    <row r="592261" spans="68:68" customFormat="1">
      <c r="BP592261" s="90"/>
    </row>
    <row r="592262" spans="68:68" customFormat="1">
      <c r="BP592262" s="90"/>
    </row>
    <row r="592263" spans="68:68" customFormat="1">
      <c r="BP592263" s="90"/>
    </row>
    <row r="592264" spans="68:68" customFormat="1">
      <c r="BP592264" s="90"/>
    </row>
    <row r="592265" spans="68:68" customFormat="1">
      <c r="BP592265" s="90"/>
    </row>
    <row r="592266" spans="68:68" customFormat="1">
      <c r="BP592266" s="90"/>
    </row>
    <row r="592267" spans="68:68" customFormat="1">
      <c r="BP592267" s="90"/>
    </row>
    <row r="592268" spans="68:68" customFormat="1">
      <c r="BP592268" s="90"/>
    </row>
    <row r="592269" spans="68:68" customFormat="1">
      <c r="BP592269" s="90"/>
    </row>
    <row r="592270" spans="68:68" customFormat="1">
      <c r="BP592270" s="90"/>
    </row>
    <row r="592271" spans="68:68" customFormat="1">
      <c r="BP592271" s="90"/>
    </row>
    <row r="592272" spans="68:68" customFormat="1">
      <c r="BP592272" s="90"/>
    </row>
    <row r="592273" spans="68:68" customFormat="1">
      <c r="BP592273" s="90"/>
    </row>
    <row r="592274" spans="68:68" customFormat="1">
      <c r="BP592274" s="90"/>
    </row>
    <row r="592275" spans="68:68" customFormat="1">
      <c r="BP592275" s="90"/>
    </row>
    <row r="592276" spans="68:68" customFormat="1">
      <c r="BP592276" s="90"/>
    </row>
    <row r="592277" spans="68:68" customFormat="1">
      <c r="BP592277" s="90"/>
    </row>
    <row r="592278" spans="68:68" customFormat="1">
      <c r="BP592278" s="90"/>
    </row>
    <row r="592279" spans="68:68" customFormat="1">
      <c r="BP592279" s="90"/>
    </row>
    <row r="592280" spans="68:68" customFormat="1">
      <c r="BP592280" s="90"/>
    </row>
    <row r="592281" spans="68:68" customFormat="1">
      <c r="BP592281" s="90"/>
    </row>
    <row r="592282" spans="68:68" customFormat="1">
      <c r="BP592282" s="90"/>
    </row>
    <row r="592283" spans="68:68" customFormat="1">
      <c r="BP592283" s="90"/>
    </row>
    <row r="592284" spans="68:68" customFormat="1">
      <c r="BP592284" s="90"/>
    </row>
    <row r="592285" spans="68:68" customFormat="1">
      <c r="BP592285" s="90"/>
    </row>
    <row r="592286" spans="68:68" customFormat="1">
      <c r="BP592286" s="90"/>
    </row>
    <row r="592287" spans="68:68" customFormat="1">
      <c r="BP592287" s="90"/>
    </row>
    <row r="592288" spans="68:68" customFormat="1">
      <c r="BP592288" s="90"/>
    </row>
    <row r="592289" spans="68:68" customFormat="1">
      <c r="BP592289" s="90"/>
    </row>
    <row r="592290" spans="68:68" customFormat="1">
      <c r="BP592290" s="90"/>
    </row>
    <row r="592291" spans="68:68" customFormat="1">
      <c r="BP592291" s="90"/>
    </row>
    <row r="592292" spans="68:68" customFormat="1">
      <c r="BP592292" s="90"/>
    </row>
    <row r="592293" spans="68:68" customFormat="1">
      <c r="BP592293" s="90"/>
    </row>
    <row r="592294" spans="68:68" customFormat="1">
      <c r="BP592294" s="90"/>
    </row>
    <row r="592295" spans="68:68" customFormat="1">
      <c r="BP592295" s="90"/>
    </row>
    <row r="592296" spans="68:68" customFormat="1">
      <c r="BP592296" s="90"/>
    </row>
    <row r="592297" spans="68:68" customFormat="1">
      <c r="BP592297" s="90"/>
    </row>
    <row r="592298" spans="68:68" customFormat="1">
      <c r="BP592298" s="90"/>
    </row>
    <row r="592299" spans="68:68" customFormat="1">
      <c r="BP592299" s="90"/>
    </row>
    <row r="592300" spans="68:68" customFormat="1">
      <c r="BP592300" s="90"/>
    </row>
    <row r="592301" spans="68:68" customFormat="1">
      <c r="BP592301" s="90"/>
    </row>
    <row r="592302" spans="68:68" customFormat="1">
      <c r="BP592302" s="90"/>
    </row>
    <row r="592303" spans="68:68" customFormat="1">
      <c r="BP592303" s="90"/>
    </row>
    <row r="592304" spans="68:68" customFormat="1">
      <c r="BP592304" s="90"/>
    </row>
    <row r="592305" spans="68:68" customFormat="1">
      <c r="BP592305" s="90"/>
    </row>
    <row r="592306" spans="68:68" customFormat="1">
      <c r="BP592306" s="90"/>
    </row>
    <row r="592307" spans="68:68" customFormat="1">
      <c r="BP592307" s="90"/>
    </row>
    <row r="592308" spans="68:68" customFormat="1">
      <c r="BP592308" s="90"/>
    </row>
    <row r="592309" spans="68:68" customFormat="1">
      <c r="BP592309" s="90"/>
    </row>
    <row r="592310" spans="68:68" customFormat="1">
      <c r="BP592310" s="90"/>
    </row>
    <row r="592311" spans="68:68" customFormat="1">
      <c r="BP592311" s="90"/>
    </row>
    <row r="592312" spans="68:68" customFormat="1">
      <c r="BP592312" s="90"/>
    </row>
    <row r="592313" spans="68:68" customFormat="1">
      <c r="BP592313" s="90"/>
    </row>
    <row r="592314" spans="68:68" customFormat="1">
      <c r="BP592314" s="90"/>
    </row>
    <row r="592315" spans="68:68" customFormat="1">
      <c r="BP592315" s="90"/>
    </row>
    <row r="592316" spans="68:68" customFormat="1">
      <c r="BP592316" s="90"/>
    </row>
    <row r="592317" spans="68:68" customFormat="1">
      <c r="BP592317" s="90"/>
    </row>
    <row r="592318" spans="68:68" customFormat="1">
      <c r="BP592318" s="90"/>
    </row>
    <row r="592319" spans="68:68" customFormat="1">
      <c r="BP592319" s="90"/>
    </row>
    <row r="592320" spans="68:68" customFormat="1">
      <c r="BP592320" s="90"/>
    </row>
    <row r="592321" spans="68:68" customFormat="1">
      <c r="BP592321" s="90"/>
    </row>
    <row r="592322" spans="68:68" customFormat="1">
      <c r="BP592322" s="90"/>
    </row>
    <row r="592323" spans="68:68" customFormat="1">
      <c r="BP592323" s="90"/>
    </row>
    <row r="592324" spans="68:68" customFormat="1">
      <c r="BP592324" s="90"/>
    </row>
    <row r="592325" spans="68:68" customFormat="1">
      <c r="BP592325" s="90"/>
    </row>
    <row r="592326" spans="68:68" customFormat="1">
      <c r="BP592326" s="90"/>
    </row>
    <row r="592327" spans="68:68" customFormat="1">
      <c r="BP592327" s="90"/>
    </row>
    <row r="592328" spans="68:68" customFormat="1">
      <c r="BP592328" s="90"/>
    </row>
    <row r="592329" spans="68:68" customFormat="1">
      <c r="BP592329" s="90"/>
    </row>
    <row r="592330" spans="68:68" customFormat="1">
      <c r="BP592330" s="90"/>
    </row>
    <row r="592331" spans="68:68" customFormat="1">
      <c r="BP592331" s="90"/>
    </row>
    <row r="592332" spans="68:68" customFormat="1">
      <c r="BP592332" s="90"/>
    </row>
    <row r="592333" spans="68:68" customFormat="1">
      <c r="BP592333" s="90"/>
    </row>
    <row r="592334" spans="68:68" customFormat="1">
      <c r="BP592334" s="90"/>
    </row>
    <row r="592335" spans="68:68" customFormat="1">
      <c r="BP592335" s="90"/>
    </row>
    <row r="592336" spans="68:68" customFormat="1">
      <c r="BP592336" s="90"/>
    </row>
    <row r="592337" spans="68:68" customFormat="1">
      <c r="BP592337" s="90"/>
    </row>
    <row r="592338" spans="68:68" customFormat="1">
      <c r="BP592338" s="90"/>
    </row>
    <row r="592339" spans="68:68" customFormat="1">
      <c r="BP592339" s="90"/>
    </row>
    <row r="592340" spans="68:68" customFormat="1">
      <c r="BP592340" s="90"/>
    </row>
    <row r="592341" spans="68:68" customFormat="1">
      <c r="BP592341" s="90"/>
    </row>
    <row r="592342" spans="68:68" customFormat="1">
      <c r="BP592342" s="90"/>
    </row>
    <row r="592343" spans="68:68" customFormat="1">
      <c r="BP592343" s="90"/>
    </row>
    <row r="592344" spans="68:68" customFormat="1">
      <c r="BP592344" s="90"/>
    </row>
    <row r="592345" spans="68:68" customFormat="1">
      <c r="BP592345" s="90"/>
    </row>
    <row r="592346" spans="68:68" customFormat="1">
      <c r="BP592346" s="90"/>
    </row>
    <row r="592347" spans="68:68" customFormat="1">
      <c r="BP592347" s="90"/>
    </row>
    <row r="592348" spans="68:68" customFormat="1">
      <c r="BP592348" s="90"/>
    </row>
    <row r="592349" spans="68:68" customFormat="1">
      <c r="BP592349" s="90"/>
    </row>
    <row r="592350" spans="68:68" customFormat="1">
      <c r="BP592350" s="90"/>
    </row>
    <row r="592351" spans="68:68" customFormat="1">
      <c r="BP592351" s="90"/>
    </row>
    <row r="592352" spans="68:68" customFormat="1">
      <c r="BP592352" s="90"/>
    </row>
    <row r="592353" spans="68:68" customFormat="1">
      <c r="BP592353" s="90"/>
    </row>
    <row r="592354" spans="68:68" customFormat="1">
      <c r="BP592354" s="90"/>
    </row>
    <row r="592355" spans="68:68" customFormat="1">
      <c r="BP592355" s="90"/>
    </row>
    <row r="592356" spans="68:68" customFormat="1">
      <c r="BP592356" s="90"/>
    </row>
    <row r="592357" spans="68:68" customFormat="1">
      <c r="BP592357" s="90"/>
    </row>
    <row r="592358" spans="68:68" customFormat="1">
      <c r="BP592358" s="90"/>
    </row>
    <row r="592359" spans="68:68" customFormat="1">
      <c r="BP592359" s="90"/>
    </row>
    <row r="592360" spans="68:68" customFormat="1">
      <c r="BP592360" s="90"/>
    </row>
    <row r="592361" spans="68:68" customFormat="1">
      <c r="BP592361" s="90"/>
    </row>
    <row r="592362" spans="68:68" customFormat="1">
      <c r="BP592362" s="90"/>
    </row>
    <row r="592363" spans="68:68" customFormat="1">
      <c r="BP592363" s="90"/>
    </row>
    <row r="592364" spans="68:68" customFormat="1">
      <c r="BP592364" s="90"/>
    </row>
    <row r="592365" spans="68:68" customFormat="1">
      <c r="BP592365" s="90"/>
    </row>
    <row r="592366" spans="68:68" customFormat="1">
      <c r="BP592366" s="90"/>
    </row>
    <row r="592367" spans="68:68" customFormat="1">
      <c r="BP592367" s="90"/>
    </row>
    <row r="592368" spans="68:68" customFormat="1">
      <c r="BP592368" s="90"/>
    </row>
    <row r="592369" spans="68:68" customFormat="1">
      <c r="BP592369" s="90"/>
    </row>
    <row r="592370" spans="68:68" customFormat="1">
      <c r="BP592370" s="90"/>
    </row>
    <row r="592371" spans="68:68" customFormat="1">
      <c r="BP592371" s="90"/>
    </row>
    <row r="592372" spans="68:68" customFormat="1">
      <c r="BP592372" s="90"/>
    </row>
    <row r="592373" spans="68:68" customFormat="1">
      <c r="BP592373" s="90"/>
    </row>
    <row r="592374" spans="68:68" customFormat="1">
      <c r="BP592374" s="90"/>
    </row>
    <row r="592375" spans="68:68" customFormat="1">
      <c r="BP592375" s="90"/>
    </row>
    <row r="592376" spans="68:68" customFormat="1">
      <c r="BP592376" s="90"/>
    </row>
    <row r="592377" spans="68:68" customFormat="1">
      <c r="BP592377" s="90"/>
    </row>
    <row r="592378" spans="68:68" customFormat="1">
      <c r="BP592378" s="90"/>
    </row>
    <row r="592379" spans="68:68" customFormat="1">
      <c r="BP592379" s="90"/>
    </row>
    <row r="592380" spans="68:68" customFormat="1">
      <c r="BP592380" s="90"/>
    </row>
    <row r="592381" spans="68:68" customFormat="1">
      <c r="BP592381" s="90"/>
    </row>
    <row r="592382" spans="68:68" customFormat="1">
      <c r="BP592382" s="90"/>
    </row>
    <row r="592383" spans="68:68" customFormat="1">
      <c r="BP592383" s="90"/>
    </row>
    <row r="592384" spans="68:68" customFormat="1">
      <c r="BP592384" s="90"/>
    </row>
    <row r="592385" spans="68:68" customFormat="1">
      <c r="BP592385" s="90"/>
    </row>
    <row r="592386" spans="68:68" customFormat="1">
      <c r="BP592386" s="90"/>
    </row>
    <row r="592387" spans="68:68" customFormat="1">
      <c r="BP592387" s="90"/>
    </row>
    <row r="592388" spans="68:68" customFormat="1">
      <c r="BP592388" s="90"/>
    </row>
    <row r="592389" spans="68:68" customFormat="1">
      <c r="BP592389" s="90"/>
    </row>
    <row r="592390" spans="68:68" customFormat="1">
      <c r="BP592390" s="90"/>
    </row>
    <row r="592391" spans="68:68" customFormat="1">
      <c r="BP592391" s="90"/>
    </row>
    <row r="592392" spans="68:68" customFormat="1">
      <c r="BP592392" s="90"/>
    </row>
    <row r="592393" spans="68:68" customFormat="1">
      <c r="BP592393" s="90"/>
    </row>
    <row r="592394" spans="68:68" customFormat="1">
      <c r="BP592394" s="90"/>
    </row>
    <row r="592395" spans="68:68" customFormat="1">
      <c r="BP592395" s="90"/>
    </row>
    <row r="592396" spans="68:68" customFormat="1">
      <c r="BP592396" s="90"/>
    </row>
    <row r="592397" spans="68:68" customFormat="1">
      <c r="BP592397" s="90"/>
    </row>
    <row r="592398" spans="68:68" customFormat="1">
      <c r="BP592398" s="90"/>
    </row>
    <row r="592399" spans="68:68" customFormat="1">
      <c r="BP592399" s="90"/>
    </row>
    <row r="592400" spans="68:68" customFormat="1">
      <c r="BP592400" s="90"/>
    </row>
    <row r="592401" spans="68:68" customFormat="1">
      <c r="BP592401" s="90"/>
    </row>
    <row r="592402" spans="68:68" customFormat="1">
      <c r="BP592402" s="90"/>
    </row>
    <row r="592403" spans="68:68" customFormat="1">
      <c r="BP592403" s="90"/>
    </row>
    <row r="592404" spans="68:68" customFormat="1">
      <c r="BP592404" s="90"/>
    </row>
    <row r="592405" spans="68:68" customFormat="1">
      <c r="BP592405" s="90"/>
    </row>
    <row r="592406" spans="68:68" customFormat="1">
      <c r="BP592406" s="90"/>
    </row>
    <row r="592407" spans="68:68" customFormat="1">
      <c r="BP592407" s="90"/>
    </row>
    <row r="592408" spans="68:68" customFormat="1">
      <c r="BP592408" s="90"/>
    </row>
    <row r="592409" spans="68:68" customFormat="1">
      <c r="BP592409" s="90"/>
    </row>
    <row r="592410" spans="68:68" customFormat="1">
      <c r="BP592410" s="90"/>
    </row>
    <row r="592411" spans="68:68" customFormat="1">
      <c r="BP592411" s="90"/>
    </row>
    <row r="592412" spans="68:68" customFormat="1">
      <c r="BP592412" s="90"/>
    </row>
    <row r="592413" spans="68:68" customFormat="1">
      <c r="BP592413" s="90"/>
    </row>
    <row r="592414" spans="68:68" customFormat="1">
      <c r="BP592414" s="90"/>
    </row>
    <row r="592415" spans="68:68" customFormat="1">
      <c r="BP592415" s="90"/>
    </row>
    <row r="592416" spans="68:68" customFormat="1">
      <c r="BP592416" s="90"/>
    </row>
    <row r="592417" spans="68:68" customFormat="1">
      <c r="BP592417" s="90"/>
    </row>
    <row r="592418" spans="68:68" customFormat="1">
      <c r="BP592418" s="90"/>
    </row>
    <row r="592419" spans="68:68" customFormat="1">
      <c r="BP592419" s="90"/>
    </row>
    <row r="592420" spans="68:68" customFormat="1">
      <c r="BP592420" s="90"/>
    </row>
    <row r="592421" spans="68:68" customFormat="1">
      <c r="BP592421" s="90"/>
    </row>
    <row r="592422" spans="68:68" customFormat="1">
      <c r="BP592422" s="90"/>
    </row>
    <row r="592423" spans="68:68" customFormat="1">
      <c r="BP592423" s="90"/>
    </row>
    <row r="592424" spans="68:68" customFormat="1">
      <c r="BP592424" s="90"/>
    </row>
    <row r="592425" spans="68:68" customFormat="1">
      <c r="BP592425" s="90"/>
    </row>
    <row r="592426" spans="68:68" customFormat="1">
      <c r="BP592426" s="90"/>
    </row>
    <row r="592427" spans="68:68" customFormat="1">
      <c r="BP592427" s="90"/>
    </row>
    <row r="592428" spans="68:68" customFormat="1">
      <c r="BP592428" s="90"/>
    </row>
    <row r="592429" spans="68:68" customFormat="1">
      <c r="BP592429" s="90"/>
    </row>
    <row r="592430" spans="68:68" customFormat="1">
      <c r="BP592430" s="90"/>
    </row>
    <row r="592431" spans="68:68" customFormat="1">
      <c r="BP592431" s="90"/>
    </row>
    <row r="592432" spans="68:68" customFormat="1">
      <c r="BP592432" s="90"/>
    </row>
    <row r="592433" spans="68:68" customFormat="1">
      <c r="BP592433" s="90"/>
    </row>
    <row r="592434" spans="68:68" customFormat="1">
      <c r="BP592434" s="90"/>
    </row>
    <row r="592435" spans="68:68" customFormat="1">
      <c r="BP592435" s="90"/>
    </row>
    <row r="592436" spans="68:68" customFormat="1">
      <c r="BP592436" s="90"/>
    </row>
    <row r="592437" spans="68:68" customFormat="1">
      <c r="BP592437" s="90"/>
    </row>
    <row r="592438" spans="68:68" customFormat="1">
      <c r="BP592438" s="90"/>
    </row>
    <row r="592439" spans="68:68" customFormat="1">
      <c r="BP592439" s="90"/>
    </row>
    <row r="592440" spans="68:68" customFormat="1">
      <c r="BP592440" s="90"/>
    </row>
    <row r="592441" spans="68:68" customFormat="1">
      <c r="BP592441" s="90"/>
    </row>
    <row r="592442" spans="68:68" customFormat="1">
      <c r="BP592442" s="90"/>
    </row>
    <row r="592443" spans="68:68" customFormat="1">
      <c r="BP592443" s="90"/>
    </row>
    <row r="592444" spans="68:68" customFormat="1">
      <c r="BP592444" s="90"/>
    </row>
    <row r="592445" spans="68:68" customFormat="1">
      <c r="BP592445" s="90"/>
    </row>
    <row r="592446" spans="68:68" customFormat="1">
      <c r="BP592446" s="90"/>
    </row>
    <row r="592447" spans="68:68" customFormat="1">
      <c r="BP592447" s="90"/>
    </row>
    <row r="592448" spans="68:68" customFormat="1">
      <c r="BP592448" s="90"/>
    </row>
    <row r="592449" spans="68:68" customFormat="1">
      <c r="BP592449" s="90"/>
    </row>
    <row r="592450" spans="68:68" customFormat="1">
      <c r="BP592450" s="90"/>
    </row>
    <row r="592451" spans="68:68" customFormat="1">
      <c r="BP592451" s="90"/>
    </row>
    <row r="592452" spans="68:68" customFormat="1">
      <c r="BP592452" s="90"/>
    </row>
    <row r="592453" spans="68:68" customFormat="1">
      <c r="BP592453" s="90"/>
    </row>
    <row r="592454" spans="68:68" customFormat="1">
      <c r="BP592454" s="90"/>
    </row>
    <row r="592455" spans="68:68" customFormat="1">
      <c r="BP592455" s="90"/>
    </row>
    <row r="592456" spans="68:68" customFormat="1">
      <c r="BP592456" s="90"/>
    </row>
    <row r="592457" spans="68:68" customFormat="1">
      <c r="BP592457" s="90"/>
    </row>
    <row r="592458" spans="68:68" customFormat="1">
      <c r="BP592458" s="90"/>
    </row>
    <row r="592459" spans="68:68" customFormat="1">
      <c r="BP592459" s="90"/>
    </row>
    <row r="592460" spans="68:68" customFormat="1">
      <c r="BP592460" s="90"/>
    </row>
    <row r="592461" spans="68:68" customFormat="1">
      <c r="BP592461" s="90"/>
    </row>
    <row r="592462" spans="68:68" customFormat="1">
      <c r="BP592462" s="90"/>
    </row>
    <row r="592463" spans="68:68" customFormat="1">
      <c r="BP592463" s="90"/>
    </row>
    <row r="592464" spans="68:68" customFormat="1">
      <c r="BP592464" s="90"/>
    </row>
    <row r="592465" spans="68:68" customFormat="1">
      <c r="BP592465" s="90"/>
    </row>
    <row r="592466" spans="68:68" customFormat="1">
      <c r="BP592466" s="90"/>
    </row>
    <row r="592467" spans="68:68" customFormat="1">
      <c r="BP592467" s="90"/>
    </row>
    <row r="592468" spans="68:68" customFormat="1">
      <c r="BP592468" s="90"/>
    </row>
    <row r="592469" spans="68:68" customFormat="1">
      <c r="BP592469" s="90"/>
    </row>
    <row r="592470" spans="68:68" customFormat="1">
      <c r="BP592470" s="90"/>
    </row>
    <row r="592471" spans="68:68" customFormat="1">
      <c r="BP592471" s="90"/>
    </row>
    <row r="592472" spans="68:68" customFormat="1">
      <c r="BP592472" s="90"/>
    </row>
    <row r="592473" spans="68:68" customFormat="1">
      <c r="BP592473" s="90"/>
    </row>
    <row r="592474" spans="68:68" customFormat="1">
      <c r="BP592474" s="90"/>
    </row>
    <row r="592475" spans="68:68" customFormat="1">
      <c r="BP592475" s="90"/>
    </row>
    <row r="592476" spans="68:68" customFormat="1">
      <c r="BP592476" s="90"/>
    </row>
    <row r="592477" spans="68:68" customFormat="1">
      <c r="BP592477" s="90"/>
    </row>
    <row r="592478" spans="68:68" customFormat="1">
      <c r="BP592478" s="90"/>
    </row>
    <row r="592479" spans="68:68" customFormat="1">
      <c r="BP592479" s="90"/>
    </row>
    <row r="592480" spans="68:68" customFormat="1">
      <c r="BP592480" s="90"/>
    </row>
    <row r="592481" spans="68:68" customFormat="1">
      <c r="BP592481" s="90"/>
    </row>
    <row r="592482" spans="68:68" customFormat="1">
      <c r="BP592482" s="90"/>
    </row>
    <row r="592483" spans="68:68" customFormat="1">
      <c r="BP592483" s="90"/>
    </row>
    <row r="592484" spans="68:68" customFormat="1">
      <c r="BP592484" s="90"/>
    </row>
    <row r="592485" spans="68:68" customFormat="1">
      <c r="BP592485" s="90"/>
    </row>
    <row r="592486" spans="68:68" customFormat="1">
      <c r="BP592486" s="90"/>
    </row>
    <row r="592487" spans="68:68" customFormat="1">
      <c r="BP592487" s="90"/>
    </row>
    <row r="592488" spans="68:68" customFormat="1">
      <c r="BP592488" s="90"/>
    </row>
    <row r="592489" spans="68:68" customFormat="1">
      <c r="BP592489" s="90"/>
    </row>
    <row r="592490" spans="68:68" customFormat="1">
      <c r="BP592490" s="90"/>
    </row>
    <row r="592491" spans="68:68" customFormat="1">
      <c r="BP592491" s="90"/>
    </row>
    <row r="592492" spans="68:68" customFormat="1">
      <c r="BP592492" s="90"/>
    </row>
    <row r="592493" spans="68:68" customFormat="1">
      <c r="BP592493" s="90"/>
    </row>
    <row r="592494" spans="68:68" customFormat="1">
      <c r="BP592494" s="90"/>
    </row>
    <row r="592495" spans="68:68" customFormat="1">
      <c r="BP592495" s="90"/>
    </row>
    <row r="592496" spans="68:68" customFormat="1">
      <c r="BP592496" s="90"/>
    </row>
    <row r="592497" spans="68:68" customFormat="1">
      <c r="BP592497" s="90"/>
    </row>
    <row r="592498" spans="68:68" customFormat="1">
      <c r="BP592498" s="90"/>
    </row>
    <row r="592499" spans="68:68" customFormat="1">
      <c r="BP592499" s="90"/>
    </row>
    <row r="592500" spans="68:68" customFormat="1">
      <c r="BP592500" s="90"/>
    </row>
    <row r="592501" spans="68:68" customFormat="1">
      <c r="BP592501" s="90"/>
    </row>
    <row r="592502" spans="68:68" customFormat="1">
      <c r="BP592502" s="90"/>
    </row>
    <row r="592503" spans="68:68" customFormat="1">
      <c r="BP592503" s="90"/>
    </row>
    <row r="592504" spans="68:68" customFormat="1">
      <c r="BP592504" s="90"/>
    </row>
    <row r="592505" spans="68:68" customFormat="1">
      <c r="BP592505" s="90"/>
    </row>
    <row r="592506" spans="68:68" customFormat="1">
      <c r="BP592506" s="90"/>
    </row>
    <row r="592507" spans="68:68" customFormat="1">
      <c r="BP592507" s="90"/>
    </row>
    <row r="592508" spans="68:68" customFormat="1">
      <c r="BP592508" s="90"/>
    </row>
    <row r="592509" spans="68:68" customFormat="1">
      <c r="BP592509" s="90"/>
    </row>
    <row r="592510" spans="68:68" customFormat="1">
      <c r="BP592510" s="90"/>
    </row>
    <row r="592511" spans="68:68" customFormat="1">
      <c r="BP592511" s="90"/>
    </row>
    <row r="592512" spans="68:68" customFormat="1">
      <c r="BP592512" s="90"/>
    </row>
    <row r="592513" spans="68:68" customFormat="1">
      <c r="BP592513" s="90"/>
    </row>
    <row r="592514" spans="68:68" customFormat="1">
      <c r="BP592514" s="90"/>
    </row>
    <row r="592515" spans="68:68" customFormat="1">
      <c r="BP592515" s="90"/>
    </row>
    <row r="592516" spans="68:68" customFormat="1">
      <c r="BP592516" s="90"/>
    </row>
    <row r="592517" spans="68:68" customFormat="1">
      <c r="BP592517" s="90"/>
    </row>
    <row r="592518" spans="68:68" customFormat="1">
      <c r="BP592518" s="90"/>
    </row>
    <row r="592519" spans="68:68" customFormat="1">
      <c r="BP592519" s="90"/>
    </row>
    <row r="592520" spans="68:68" customFormat="1">
      <c r="BP592520" s="90"/>
    </row>
    <row r="592521" spans="68:68" customFormat="1">
      <c r="BP592521" s="90"/>
    </row>
    <row r="592522" spans="68:68" customFormat="1">
      <c r="BP592522" s="90"/>
    </row>
    <row r="592523" spans="68:68" customFormat="1">
      <c r="BP592523" s="90"/>
    </row>
    <row r="592524" spans="68:68" customFormat="1">
      <c r="BP592524" s="90"/>
    </row>
    <row r="592525" spans="68:68" customFormat="1">
      <c r="BP592525" s="90"/>
    </row>
    <row r="592526" spans="68:68" customFormat="1">
      <c r="BP592526" s="90"/>
    </row>
    <row r="592527" spans="68:68" customFormat="1">
      <c r="BP592527" s="90"/>
    </row>
    <row r="592528" spans="68:68" customFormat="1">
      <c r="BP592528" s="90"/>
    </row>
    <row r="592529" spans="68:68" customFormat="1">
      <c r="BP592529" s="90"/>
    </row>
    <row r="592530" spans="68:68" customFormat="1">
      <c r="BP592530" s="90"/>
    </row>
    <row r="592531" spans="68:68" customFormat="1">
      <c r="BP592531" s="90"/>
    </row>
    <row r="592532" spans="68:68" customFormat="1">
      <c r="BP592532" s="90"/>
    </row>
    <row r="592533" spans="68:68" customFormat="1">
      <c r="BP592533" s="90"/>
    </row>
    <row r="592534" spans="68:68" customFormat="1">
      <c r="BP592534" s="90"/>
    </row>
    <row r="592535" spans="68:68" customFormat="1">
      <c r="BP592535" s="90"/>
    </row>
    <row r="592536" spans="68:68" customFormat="1">
      <c r="BP592536" s="90"/>
    </row>
    <row r="592537" spans="68:68" customFormat="1">
      <c r="BP592537" s="90"/>
    </row>
    <row r="592538" spans="68:68" customFormat="1">
      <c r="BP592538" s="90"/>
    </row>
    <row r="592539" spans="68:68" customFormat="1">
      <c r="BP592539" s="90"/>
    </row>
    <row r="592540" spans="68:68" customFormat="1">
      <c r="BP592540" s="90"/>
    </row>
    <row r="592541" spans="68:68" customFormat="1">
      <c r="BP592541" s="90"/>
    </row>
    <row r="592542" spans="68:68" customFormat="1">
      <c r="BP592542" s="90"/>
    </row>
    <row r="592543" spans="68:68" customFormat="1">
      <c r="BP592543" s="90"/>
    </row>
    <row r="592544" spans="68:68" customFormat="1">
      <c r="BP592544" s="90"/>
    </row>
    <row r="592545" spans="68:68" customFormat="1">
      <c r="BP592545" s="90"/>
    </row>
    <row r="592546" spans="68:68" customFormat="1">
      <c r="BP592546" s="90"/>
    </row>
    <row r="592547" spans="68:68" customFormat="1">
      <c r="BP592547" s="90"/>
    </row>
    <row r="592548" spans="68:68" customFormat="1">
      <c r="BP592548" s="90"/>
    </row>
    <row r="592549" spans="68:68" customFormat="1">
      <c r="BP592549" s="90"/>
    </row>
    <row r="592550" spans="68:68" customFormat="1">
      <c r="BP592550" s="90"/>
    </row>
    <row r="592551" spans="68:68" customFormat="1">
      <c r="BP592551" s="90"/>
    </row>
    <row r="592552" spans="68:68" customFormat="1">
      <c r="BP592552" s="90"/>
    </row>
    <row r="592553" spans="68:68" customFormat="1">
      <c r="BP592553" s="90"/>
    </row>
    <row r="592554" spans="68:68" customFormat="1">
      <c r="BP592554" s="90"/>
    </row>
    <row r="592555" spans="68:68" customFormat="1">
      <c r="BP592555" s="90"/>
    </row>
    <row r="592556" spans="68:68" customFormat="1">
      <c r="BP592556" s="90"/>
    </row>
    <row r="592557" spans="68:68" customFormat="1">
      <c r="BP592557" s="90"/>
    </row>
    <row r="592558" spans="68:68" customFormat="1">
      <c r="BP592558" s="90"/>
    </row>
    <row r="592559" spans="68:68" customFormat="1">
      <c r="BP592559" s="90"/>
    </row>
    <row r="592560" spans="68:68" customFormat="1">
      <c r="BP592560" s="90"/>
    </row>
    <row r="592561" spans="68:68" customFormat="1">
      <c r="BP592561" s="90"/>
    </row>
    <row r="592562" spans="68:68" customFormat="1">
      <c r="BP592562" s="90"/>
    </row>
    <row r="592563" spans="68:68" customFormat="1">
      <c r="BP592563" s="90"/>
    </row>
    <row r="592564" spans="68:68" customFormat="1">
      <c r="BP592564" s="90"/>
    </row>
    <row r="592565" spans="68:68" customFormat="1">
      <c r="BP592565" s="90"/>
    </row>
    <row r="592566" spans="68:68" customFormat="1">
      <c r="BP592566" s="90"/>
    </row>
    <row r="592567" spans="68:68" customFormat="1">
      <c r="BP592567" s="90"/>
    </row>
    <row r="592568" spans="68:68" customFormat="1">
      <c r="BP592568" s="90"/>
    </row>
    <row r="592569" spans="68:68" customFormat="1">
      <c r="BP592569" s="90"/>
    </row>
    <row r="592570" spans="68:68" customFormat="1">
      <c r="BP592570" s="90"/>
    </row>
    <row r="592571" spans="68:68" customFormat="1">
      <c r="BP592571" s="90"/>
    </row>
    <row r="592572" spans="68:68" customFormat="1">
      <c r="BP592572" s="90"/>
    </row>
    <row r="592573" spans="68:68" customFormat="1">
      <c r="BP592573" s="90"/>
    </row>
    <row r="592574" spans="68:68" customFormat="1">
      <c r="BP592574" s="90"/>
    </row>
    <row r="592575" spans="68:68" customFormat="1">
      <c r="BP592575" s="90"/>
    </row>
    <row r="592576" spans="68:68" customFormat="1">
      <c r="BP592576" s="90"/>
    </row>
    <row r="592577" spans="68:68" customFormat="1">
      <c r="BP592577" s="90"/>
    </row>
    <row r="592578" spans="68:68" customFormat="1">
      <c r="BP592578" s="90"/>
    </row>
    <row r="592579" spans="68:68" customFormat="1">
      <c r="BP592579" s="90"/>
    </row>
    <row r="592580" spans="68:68" customFormat="1">
      <c r="BP592580" s="90"/>
    </row>
    <row r="592581" spans="68:68" customFormat="1">
      <c r="BP592581" s="90"/>
    </row>
    <row r="592582" spans="68:68" customFormat="1">
      <c r="BP592582" s="90"/>
    </row>
    <row r="592583" spans="68:68" customFormat="1">
      <c r="BP592583" s="90"/>
    </row>
    <row r="592584" spans="68:68" customFormat="1">
      <c r="BP592584" s="90"/>
    </row>
    <row r="592585" spans="68:68" customFormat="1">
      <c r="BP592585" s="90"/>
    </row>
    <row r="592586" spans="68:68" customFormat="1">
      <c r="BP592586" s="90"/>
    </row>
    <row r="592587" spans="68:68" customFormat="1">
      <c r="BP592587" s="90"/>
    </row>
    <row r="592588" spans="68:68" customFormat="1">
      <c r="BP592588" s="90"/>
    </row>
    <row r="592589" spans="68:68" customFormat="1">
      <c r="BP592589" s="90"/>
    </row>
    <row r="592590" spans="68:68" customFormat="1">
      <c r="BP592590" s="90"/>
    </row>
    <row r="592591" spans="68:68" customFormat="1">
      <c r="BP592591" s="90"/>
    </row>
    <row r="592592" spans="68:68" customFormat="1">
      <c r="BP592592" s="90"/>
    </row>
    <row r="592593" spans="68:68" customFormat="1">
      <c r="BP592593" s="90"/>
    </row>
    <row r="592594" spans="68:68" customFormat="1">
      <c r="BP592594" s="90"/>
    </row>
    <row r="592595" spans="68:68" customFormat="1">
      <c r="BP592595" s="90"/>
    </row>
    <row r="592596" spans="68:68" customFormat="1">
      <c r="BP592596" s="90"/>
    </row>
    <row r="592597" spans="68:68" customFormat="1">
      <c r="BP592597" s="90"/>
    </row>
    <row r="592598" spans="68:68" customFormat="1">
      <c r="BP592598" s="90"/>
    </row>
    <row r="592599" spans="68:68" customFormat="1">
      <c r="BP592599" s="90"/>
    </row>
    <row r="592600" spans="68:68" customFormat="1">
      <c r="BP592600" s="90"/>
    </row>
    <row r="592601" spans="68:68" customFormat="1">
      <c r="BP592601" s="90"/>
    </row>
    <row r="592602" spans="68:68" customFormat="1">
      <c r="BP592602" s="90"/>
    </row>
    <row r="592603" spans="68:68" customFormat="1">
      <c r="BP592603" s="90"/>
    </row>
    <row r="592604" spans="68:68" customFormat="1">
      <c r="BP592604" s="90"/>
    </row>
    <row r="592605" spans="68:68" customFormat="1">
      <c r="BP592605" s="90"/>
    </row>
    <row r="592606" spans="68:68" customFormat="1">
      <c r="BP592606" s="90"/>
    </row>
    <row r="592607" spans="68:68" customFormat="1">
      <c r="BP592607" s="90"/>
    </row>
    <row r="592608" spans="68:68" customFormat="1">
      <c r="BP592608" s="90"/>
    </row>
    <row r="592609" spans="68:68" customFormat="1">
      <c r="BP592609" s="90"/>
    </row>
    <row r="592610" spans="68:68" customFormat="1">
      <c r="BP592610" s="90"/>
    </row>
    <row r="592611" spans="68:68" customFormat="1">
      <c r="BP592611" s="90"/>
    </row>
    <row r="592612" spans="68:68" customFormat="1">
      <c r="BP592612" s="90"/>
    </row>
    <row r="592613" spans="68:68" customFormat="1">
      <c r="BP592613" s="90"/>
    </row>
    <row r="592614" spans="68:68" customFormat="1">
      <c r="BP592614" s="90"/>
    </row>
    <row r="592615" spans="68:68" customFormat="1">
      <c r="BP592615" s="90"/>
    </row>
    <row r="592616" spans="68:68" customFormat="1">
      <c r="BP592616" s="90"/>
    </row>
    <row r="592617" spans="68:68" customFormat="1">
      <c r="BP592617" s="90"/>
    </row>
    <row r="592618" spans="68:68" customFormat="1">
      <c r="BP592618" s="90"/>
    </row>
    <row r="592619" spans="68:68" customFormat="1">
      <c r="BP592619" s="90"/>
    </row>
    <row r="592620" spans="68:68" customFormat="1">
      <c r="BP592620" s="90"/>
    </row>
    <row r="592621" spans="68:68" customFormat="1">
      <c r="BP592621" s="90"/>
    </row>
    <row r="592622" spans="68:68" customFormat="1">
      <c r="BP592622" s="90"/>
    </row>
    <row r="592623" spans="68:68" customFormat="1">
      <c r="BP592623" s="90"/>
    </row>
    <row r="592624" spans="68:68" customFormat="1">
      <c r="BP592624" s="90"/>
    </row>
    <row r="592625" spans="68:68" customFormat="1">
      <c r="BP592625" s="90"/>
    </row>
    <row r="592626" spans="68:68" customFormat="1">
      <c r="BP592626" s="90"/>
    </row>
    <row r="592627" spans="68:68" customFormat="1">
      <c r="BP592627" s="90"/>
    </row>
    <row r="592628" spans="68:68" customFormat="1">
      <c r="BP592628" s="90"/>
    </row>
    <row r="592629" spans="68:68" customFormat="1">
      <c r="BP592629" s="90"/>
    </row>
    <row r="592630" spans="68:68" customFormat="1">
      <c r="BP592630" s="90"/>
    </row>
    <row r="592631" spans="68:68" customFormat="1">
      <c r="BP592631" s="90"/>
    </row>
    <row r="592632" spans="68:68" customFormat="1">
      <c r="BP592632" s="90"/>
    </row>
    <row r="592633" spans="68:68" customFormat="1">
      <c r="BP592633" s="90"/>
    </row>
    <row r="592634" spans="68:68" customFormat="1">
      <c r="BP592634" s="90"/>
    </row>
    <row r="592635" spans="68:68" customFormat="1">
      <c r="BP592635" s="90"/>
    </row>
    <row r="592636" spans="68:68" customFormat="1">
      <c r="BP592636" s="90"/>
    </row>
    <row r="592637" spans="68:68" customFormat="1">
      <c r="BP592637" s="90"/>
    </row>
    <row r="592638" spans="68:68" customFormat="1">
      <c r="BP592638" s="90"/>
    </row>
    <row r="592639" spans="68:68" customFormat="1">
      <c r="BP592639" s="90"/>
    </row>
    <row r="592640" spans="68:68" customFormat="1">
      <c r="BP592640" s="90"/>
    </row>
    <row r="592641" spans="68:68" customFormat="1">
      <c r="BP592641" s="90"/>
    </row>
    <row r="592642" spans="68:68" customFormat="1">
      <c r="BP592642" s="90"/>
    </row>
    <row r="592643" spans="68:68" customFormat="1">
      <c r="BP592643" s="90"/>
    </row>
    <row r="592644" spans="68:68" customFormat="1">
      <c r="BP592644" s="90"/>
    </row>
    <row r="592645" spans="68:68" customFormat="1">
      <c r="BP592645" s="90"/>
    </row>
    <row r="592646" spans="68:68" customFormat="1">
      <c r="BP592646" s="90"/>
    </row>
    <row r="592647" spans="68:68" customFormat="1">
      <c r="BP592647" s="90"/>
    </row>
    <row r="592648" spans="68:68" customFormat="1">
      <c r="BP592648" s="90"/>
    </row>
    <row r="592649" spans="68:68" customFormat="1">
      <c r="BP592649" s="90"/>
    </row>
    <row r="592650" spans="68:68" customFormat="1">
      <c r="BP592650" s="90"/>
    </row>
    <row r="592651" spans="68:68" customFormat="1">
      <c r="BP592651" s="90"/>
    </row>
    <row r="592652" spans="68:68" customFormat="1">
      <c r="BP592652" s="90"/>
    </row>
    <row r="592653" spans="68:68" customFormat="1">
      <c r="BP592653" s="90"/>
    </row>
    <row r="592654" spans="68:68" customFormat="1">
      <c r="BP592654" s="90"/>
    </row>
    <row r="592655" spans="68:68" customFormat="1">
      <c r="BP592655" s="90"/>
    </row>
    <row r="592656" spans="68:68" customFormat="1">
      <c r="BP592656" s="90"/>
    </row>
    <row r="592657" spans="68:68" customFormat="1">
      <c r="BP592657" s="90"/>
    </row>
    <row r="592658" spans="68:68" customFormat="1">
      <c r="BP592658" s="90"/>
    </row>
    <row r="592659" spans="68:68" customFormat="1">
      <c r="BP592659" s="90"/>
    </row>
    <row r="592660" spans="68:68" customFormat="1">
      <c r="BP592660" s="90"/>
    </row>
    <row r="592661" spans="68:68" customFormat="1">
      <c r="BP592661" s="90"/>
    </row>
    <row r="592662" spans="68:68" customFormat="1">
      <c r="BP592662" s="90"/>
    </row>
    <row r="592663" spans="68:68" customFormat="1">
      <c r="BP592663" s="90"/>
    </row>
    <row r="592664" spans="68:68" customFormat="1">
      <c r="BP592664" s="90"/>
    </row>
    <row r="592665" spans="68:68" customFormat="1">
      <c r="BP592665" s="90"/>
    </row>
    <row r="592666" spans="68:68" customFormat="1">
      <c r="BP592666" s="90"/>
    </row>
    <row r="592667" spans="68:68" customFormat="1">
      <c r="BP592667" s="90"/>
    </row>
    <row r="592668" spans="68:68" customFormat="1">
      <c r="BP592668" s="90"/>
    </row>
    <row r="592669" spans="68:68" customFormat="1">
      <c r="BP592669" s="90"/>
    </row>
    <row r="592670" spans="68:68" customFormat="1">
      <c r="BP592670" s="90"/>
    </row>
    <row r="592671" spans="68:68" customFormat="1">
      <c r="BP592671" s="90"/>
    </row>
    <row r="592672" spans="68:68" customFormat="1">
      <c r="BP592672" s="90"/>
    </row>
    <row r="592673" spans="68:68" customFormat="1">
      <c r="BP592673" s="90"/>
    </row>
    <row r="592674" spans="68:68" customFormat="1">
      <c r="BP592674" s="90"/>
    </row>
    <row r="592675" spans="68:68" customFormat="1">
      <c r="BP592675" s="90"/>
    </row>
    <row r="592676" spans="68:68" customFormat="1">
      <c r="BP592676" s="90"/>
    </row>
    <row r="592677" spans="68:68" customFormat="1">
      <c r="BP592677" s="90"/>
    </row>
    <row r="592678" spans="68:68" customFormat="1">
      <c r="BP592678" s="90"/>
    </row>
    <row r="592679" spans="68:68" customFormat="1">
      <c r="BP592679" s="90"/>
    </row>
    <row r="592680" spans="68:68" customFormat="1">
      <c r="BP592680" s="90"/>
    </row>
    <row r="592681" spans="68:68" customFormat="1">
      <c r="BP592681" s="90"/>
    </row>
    <row r="592682" spans="68:68" customFormat="1">
      <c r="BP592682" s="90"/>
    </row>
    <row r="592683" spans="68:68" customFormat="1">
      <c r="BP592683" s="90"/>
    </row>
    <row r="592684" spans="68:68" customFormat="1">
      <c r="BP592684" s="90"/>
    </row>
    <row r="592685" spans="68:68" customFormat="1">
      <c r="BP592685" s="90"/>
    </row>
    <row r="592686" spans="68:68" customFormat="1">
      <c r="BP592686" s="90"/>
    </row>
    <row r="592687" spans="68:68" customFormat="1">
      <c r="BP592687" s="90"/>
    </row>
    <row r="592688" spans="68:68" customFormat="1">
      <c r="BP592688" s="90"/>
    </row>
    <row r="592689" spans="68:68" customFormat="1">
      <c r="BP592689" s="90"/>
    </row>
    <row r="592690" spans="68:68" customFormat="1">
      <c r="BP592690" s="90"/>
    </row>
    <row r="592691" spans="68:68" customFormat="1">
      <c r="BP592691" s="90"/>
    </row>
    <row r="592692" spans="68:68" customFormat="1">
      <c r="BP592692" s="90"/>
    </row>
    <row r="592693" spans="68:68" customFormat="1">
      <c r="BP592693" s="90"/>
    </row>
    <row r="592694" spans="68:68" customFormat="1">
      <c r="BP592694" s="90"/>
    </row>
    <row r="592695" spans="68:68" customFormat="1">
      <c r="BP592695" s="90"/>
    </row>
    <row r="592696" spans="68:68" customFormat="1">
      <c r="BP592696" s="90"/>
    </row>
    <row r="592697" spans="68:68" customFormat="1">
      <c r="BP592697" s="90"/>
    </row>
    <row r="592698" spans="68:68" customFormat="1">
      <c r="BP592698" s="90"/>
    </row>
    <row r="592699" spans="68:68" customFormat="1">
      <c r="BP592699" s="90"/>
    </row>
    <row r="592700" spans="68:68" customFormat="1">
      <c r="BP592700" s="90"/>
    </row>
    <row r="592701" spans="68:68" customFormat="1">
      <c r="BP592701" s="90"/>
    </row>
    <row r="592702" spans="68:68" customFormat="1">
      <c r="BP592702" s="90"/>
    </row>
    <row r="592703" spans="68:68" customFormat="1">
      <c r="BP592703" s="90"/>
    </row>
    <row r="592704" spans="68:68" customFormat="1">
      <c r="BP592704" s="90"/>
    </row>
    <row r="592705" spans="68:68" customFormat="1">
      <c r="BP592705" s="90"/>
    </row>
    <row r="592706" spans="68:68" customFormat="1">
      <c r="BP592706" s="90"/>
    </row>
    <row r="592707" spans="68:68" customFormat="1">
      <c r="BP592707" s="90"/>
    </row>
    <row r="592708" spans="68:68" customFormat="1">
      <c r="BP592708" s="90"/>
    </row>
    <row r="592709" spans="68:68" customFormat="1">
      <c r="BP592709" s="90"/>
    </row>
    <row r="592710" spans="68:68" customFormat="1">
      <c r="BP592710" s="90"/>
    </row>
    <row r="592711" spans="68:68" customFormat="1">
      <c r="BP592711" s="90"/>
    </row>
    <row r="592712" spans="68:68" customFormat="1">
      <c r="BP592712" s="90"/>
    </row>
    <row r="592713" spans="68:68" customFormat="1">
      <c r="BP592713" s="90"/>
    </row>
    <row r="592714" spans="68:68" customFormat="1">
      <c r="BP592714" s="90"/>
    </row>
    <row r="592715" spans="68:68" customFormat="1">
      <c r="BP592715" s="90"/>
    </row>
    <row r="592716" spans="68:68" customFormat="1">
      <c r="BP592716" s="90"/>
    </row>
    <row r="592717" spans="68:68" customFormat="1">
      <c r="BP592717" s="90"/>
    </row>
    <row r="592718" spans="68:68" customFormat="1">
      <c r="BP592718" s="90"/>
    </row>
    <row r="592719" spans="68:68" customFormat="1">
      <c r="BP592719" s="90"/>
    </row>
    <row r="592720" spans="68:68" customFormat="1">
      <c r="BP592720" s="90"/>
    </row>
    <row r="592721" spans="68:68" customFormat="1">
      <c r="BP592721" s="90"/>
    </row>
    <row r="592722" spans="68:68" customFormat="1">
      <c r="BP592722" s="90"/>
    </row>
    <row r="592723" spans="68:68" customFormat="1">
      <c r="BP592723" s="90"/>
    </row>
    <row r="592724" spans="68:68" customFormat="1">
      <c r="BP592724" s="90"/>
    </row>
    <row r="592725" spans="68:68" customFormat="1">
      <c r="BP592725" s="90"/>
    </row>
    <row r="592726" spans="68:68" customFormat="1">
      <c r="BP592726" s="90"/>
    </row>
    <row r="592727" spans="68:68" customFormat="1">
      <c r="BP592727" s="90"/>
    </row>
    <row r="592728" spans="68:68" customFormat="1">
      <c r="BP592728" s="90"/>
    </row>
    <row r="592729" spans="68:68" customFormat="1">
      <c r="BP592729" s="90"/>
    </row>
    <row r="592730" spans="68:68" customFormat="1">
      <c r="BP592730" s="90"/>
    </row>
    <row r="592731" spans="68:68" customFormat="1">
      <c r="BP592731" s="90"/>
    </row>
    <row r="592732" spans="68:68" customFormat="1">
      <c r="BP592732" s="90"/>
    </row>
    <row r="592733" spans="68:68" customFormat="1">
      <c r="BP592733" s="90"/>
    </row>
    <row r="592734" spans="68:68" customFormat="1">
      <c r="BP592734" s="90"/>
    </row>
    <row r="592735" spans="68:68" customFormat="1">
      <c r="BP592735" s="90"/>
    </row>
    <row r="592736" spans="68:68" customFormat="1">
      <c r="BP592736" s="90"/>
    </row>
    <row r="592737" spans="68:68" customFormat="1">
      <c r="BP592737" s="90"/>
    </row>
    <row r="592738" spans="68:68" customFormat="1">
      <c r="BP592738" s="90"/>
    </row>
    <row r="592739" spans="68:68" customFormat="1">
      <c r="BP592739" s="90"/>
    </row>
    <row r="592740" spans="68:68" customFormat="1">
      <c r="BP592740" s="90"/>
    </row>
    <row r="592741" spans="68:68" customFormat="1">
      <c r="BP592741" s="90"/>
    </row>
    <row r="592742" spans="68:68" customFormat="1">
      <c r="BP592742" s="90"/>
    </row>
    <row r="592743" spans="68:68" customFormat="1">
      <c r="BP592743" s="90"/>
    </row>
    <row r="592744" spans="68:68" customFormat="1">
      <c r="BP592744" s="90"/>
    </row>
    <row r="592745" spans="68:68" customFormat="1">
      <c r="BP592745" s="90"/>
    </row>
    <row r="592746" spans="68:68" customFormat="1">
      <c r="BP592746" s="90"/>
    </row>
    <row r="592747" spans="68:68" customFormat="1">
      <c r="BP592747" s="90"/>
    </row>
    <row r="592748" spans="68:68" customFormat="1">
      <c r="BP592748" s="90"/>
    </row>
    <row r="592749" spans="68:68" customFormat="1">
      <c r="BP592749" s="90"/>
    </row>
    <row r="592750" spans="68:68" customFormat="1">
      <c r="BP592750" s="90"/>
    </row>
    <row r="592751" spans="68:68" customFormat="1">
      <c r="BP592751" s="90"/>
    </row>
    <row r="592752" spans="68:68" customFormat="1">
      <c r="BP592752" s="90"/>
    </row>
    <row r="592753" spans="68:68" customFormat="1">
      <c r="BP592753" s="90"/>
    </row>
    <row r="592754" spans="68:68" customFormat="1">
      <c r="BP592754" s="90"/>
    </row>
    <row r="592755" spans="68:68" customFormat="1">
      <c r="BP592755" s="90"/>
    </row>
    <row r="592756" spans="68:68" customFormat="1">
      <c r="BP592756" s="90"/>
    </row>
    <row r="592757" spans="68:68" customFormat="1">
      <c r="BP592757" s="90"/>
    </row>
    <row r="592758" spans="68:68" customFormat="1">
      <c r="BP592758" s="90"/>
    </row>
    <row r="592759" spans="68:68" customFormat="1">
      <c r="BP592759" s="90"/>
    </row>
    <row r="592760" spans="68:68" customFormat="1">
      <c r="BP592760" s="90"/>
    </row>
    <row r="592761" spans="68:68" customFormat="1">
      <c r="BP592761" s="90"/>
    </row>
    <row r="592762" spans="68:68" customFormat="1">
      <c r="BP592762" s="90"/>
    </row>
    <row r="592763" spans="68:68" customFormat="1">
      <c r="BP592763" s="90"/>
    </row>
    <row r="592764" spans="68:68" customFormat="1">
      <c r="BP592764" s="90"/>
    </row>
    <row r="592765" spans="68:68" customFormat="1">
      <c r="BP592765" s="90"/>
    </row>
    <row r="592766" spans="68:68" customFormat="1">
      <c r="BP592766" s="90"/>
    </row>
    <row r="592767" spans="68:68" customFormat="1">
      <c r="BP592767" s="90"/>
    </row>
    <row r="592768" spans="68:68" customFormat="1">
      <c r="BP592768" s="90"/>
    </row>
    <row r="592769" spans="68:68" customFormat="1">
      <c r="BP592769" s="90"/>
    </row>
    <row r="592770" spans="68:68" customFormat="1">
      <c r="BP592770" s="90"/>
    </row>
    <row r="592771" spans="68:68" customFormat="1">
      <c r="BP592771" s="90"/>
    </row>
    <row r="592772" spans="68:68" customFormat="1">
      <c r="BP592772" s="90"/>
    </row>
    <row r="592773" spans="68:68" customFormat="1">
      <c r="BP592773" s="90"/>
    </row>
    <row r="592774" spans="68:68" customFormat="1">
      <c r="BP592774" s="90"/>
    </row>
    <row r="592775" spans="68:68" customFormat="1">
      <c r="BP592775" s="90"/>
    </row>
    <row r="592776" spans="68:68" customFormat="1">
      <c r="BP592776" s="90"/>
    </row>
    <row r="592777" spans="68:68" customFormat="1">
      <c r="BP592777" s="90"/>
    </row>
    <row r="592778" spans="68:68" customFormat="1">
      <c r="BP592778" s="90"/>
    </row>
    <row r="592779" spans="68:68" customFormat="1">
      <c r="BP592779" s="90"/>
    </row>
    <row r="592780" spans="68:68" customFormat="1">
      <c r="BP592780" s="90"/>
    </row>
    <row r="592781" spans="68:68" customFormat="1">
      <c r="BP592781" s="90"/>
    </row>
    <row r="592782" spans="68:68" customFormat="1">
      <c r="BP592782" s="90"/>
    </row>
    <row r="592783" spans="68:68" customFormat="1">
      <c r="BP592783" s="90"/>
    </row>
    <row r="592784" spans="68:68" customFormat="1">
      <c r="BP592784" s="90"/>
    </row>
    <row r="592785" spans="68:68" customFormat="1">
      <c r="BP592785" s="90"/>
    </row>
    <row r="592786" spans="68:68" customFormat="1">
      <c r="BP592786" s="90"/>
    </row>
    <row r="592787" spans="68:68" customFormat="1">
      <c r="BP592787" s="90"/>
    </row>
    <row r="592788" spans="68:68" customFormat="1">
      <c r="BP592788" s="90"/>
    </row>
    <row r="592789" spans="68:68" customFormat="1">
      <c r="BP592789" s="90"/>
    </row>
    <row r="592790" spans="68:68" customFormat="1">
      <c r="BP592790" s="90"/>
    </row>
    <row r="592791" spans="68:68" customFormat="1">
      <c r="BP592791" s="90"/>
    </row>
    <row r="592792" spans="68:68" customFormat="1">
      <c r="BP592792" s="90"/>
    </row>
    <row r="592793" spans="68:68" customFormat="1">
      <c r="BP592793" s="90"/>
    </row>
    <row r="592794" spans="68:68" customFormat="1">
      <c r="BP592794" s="90"/>
    </row>
    <row r="592795" spans="68:68" customFormat="1">
      <c r="BP592795" s="90"/>
    </row>
    <row r="592796" spans="68:68" customFormat="1">
      <c r="BP592796" s="90"/>
    </row>
    <row r="592797" spans="68:68" customFormat="1">
      <c r="BP592797" s="90"/>
    </row>
    <row r="592798" spans="68:68" customFormat="1">
      <c r="BP592798" s="90"/>
    </row>
    <row r="592799" spans="68:68" customFormat="1">
      <c r="BP592799" s="90"/>
    </row>
    <row r="592800" spans="68:68" customFormat="1">
      <c r="BP592800" s="90"/>
    </row>
    <row r="592801" spans="68:68" customFormat="1">
      <c r="BP592801" s="90"/>
    </row>
    <row r="592802" spans="68:68" customFormat="1">
      <c r="BP592802" s="90"/>
    </row>
    <row r="592803" spans="68:68" customFormat="1">
      <c r="BP592803" s="90"/>
    </row>
    <row r="592804" spans="68:68" customFormat="1">
      <c r="BP592804" s="90"/>
    </row>
    <row r="592805" spans="68:68" customFormat="1">
      <c r="BP592805" s="90"/>
    </row>
    <row r="592806" spans="68:68" customFormat="1">
      <c r="BP592806" s="90"/>
    </row>
    <row r="592807" spans="68:68" customFormat="1">
      <c r="BP592807" s="90"/>
    </row>
    <row r="592808" spans="68:68" customFormat="1">
      <c r="BP592808" s="90"/>
    </row>
    <row r="592809" spans="68:68" customFormat="1">
      <c r="BP592809" s="90"/>
    </row>
    <row r="592810" spans="68:68" customFormat="1">
      <c r="BP592810" s="90"/>
    </row>
    <row r="592811" spans="68:68" customFormat="1">
      <c r="BP592811" s="90"/>
    </row>
    <row r="592812" spans="68:68" customFormat="1">
      <c r="BP592812" s="90"/>
    </row>
    <row r="592813" spans="68:68" customFormat="1">
      <c r="BP592813" s="90"/>
    </row>
    <row r="592814" spans="68:68" customFormat="1">
      <c r="BP592814" s="90"/>
    </row>
    <row r="592815" spans="68:68" customFormat="1">
      <c r="BP592815" s="90"/>
    </row>
    <row r="592816" spans="68:68" customFormat="1">
      <c r="BP592816" s="90"/>
    </row>
    <row r="592817" spans="68:68" customFormat="1">
      <c r="BP592817" s="90"/>
    </row>
    <row r="592818" spans="68:68" customFormat="1">
      <c r="BP592818" s="90"/>
    </row>
    <row r="592819" spans="68:68" customFormat="1">
      <c r="BP592819" s="90"/>
    </row>
    <row r="592820" spans="68:68" customFormat="1">
      <c r="BP592820" s="90"/>
    </row>
    <row r="592821" spans="68:68" customFormat="1">
      <c r="BP592821" s="90"/>
    </row>
    <row r="592822" spans="68:68" customFormat="1">
      <c r="BP592822" s="90"/>
    </row>
    <row r="592823" spans="68:68" customFormat="1">
      <c r="BP592823" s="90"/>
    </row>
    <row r="592824" spans="68:68" customFormat="1">
      <c r="BP592824" s="90"/>
    </row>
    <row r="592825" spans="68:68" customFormat="1">
      <c r="BP592825" s="90"/>
    </row>
    <row r="592826" spans="68:68" customFormat="1">
      <c r="BP592826" s="90"/>
    </row>
    <row r="592827" spans="68:68" customFormat="1">
      <c r="BP592827" s="90"/>
    </row>
    <row r="592828" spans="68:68" customFormat="1">
      <c r="BP592828" s="90"/>
    </row>
    <row r="592829" spans="68:68" customFormat="1">
      <c r="BP592829" s="90"/>
    </row>
    <row r="592830" spans="68:68" customFormat="1">
      <c r="BP592830" s="90"/>
    </row>
    <row r="592831" spans="68:68" customFormat="1">
      <c r="BP592831" s="90"/>
    </row>
    <row r="592832" spans="68:68" customFormat="1">
      <c r="BP592832" s="90"/>
    </row>
    <row r="592833" spans="68:68" customFormat="1">
      <c r="BP592833" s="90"/>
    </row>
    <row r="592834" spans="68:68" customFormat="1">
      <c r="BP592834" s="90"/>
    </row>
    <row r="592835" spans="68:68" customFormat="1">
      <c r="BP592835" s="90"/>
    </row>
    <row r="592836" spans="68:68" customFormat="1">
      <c r="BP592836" s="90"/>
    </row>
    <row r="592837" spans="68:68" customFormat="1">
      <c r="BP592837" s="90"/>
    </row>
    <row r="592838" spans="68:68" customFormat="1">
      <c r="BP592838" s="90"/>
    </row>
    <row r="592839" spans="68:68" customFormat="1">
      <c r="BP592839" s="90"/>
    </row>
    <row r="592840" spans="68:68" customFormat="1">
      <c r="BP592840" s="90"/>
    </row>
    <row r="592841" spans="68:68" customFormat="1">
      <c r="BP592841" s="90"/>
    </row>
    <row r="592842" spans="68:68" customFormat="1">
      <c r="BP592842" s="90"/>
    </row>
    <row r="592843" spans="68:68" customFormat="1">
      <c r="BP592843" s="90"/>
    </row>
    <row r="592844" spans="68:68" customFormat="1">
      <c r="BP592844" s="90"/>
    </row>
    <row r="592845" spans="68:68" customFormat="1">
      <c r="BP592845" s="90"/>
    </row>
    <row r="592846" spans="68:68" customFormat="1">
      <c r="BP592846" s="90"/>
    </row>
    <row r="592847" spans="68:68" customFormat="1">
      <c r="BP592847" s="90"/>
    </row>
    <row r="592848" spans="68:68" customFormat="1">
      <c r="BP592848" s="90"/>
    </row>
    <row r="592849" spans="68:68" customFormat="1">
      <c r="BP592849" s="90"/>
    </row>
    <row r="592850" spans="68:68" customFormat="1">
      <c r="BP592850" s="90"/>
    </row>
    <row r="592851" spans="68:68" customFormat="1">
      <c r="BP592851" s="90"/>
    </row>
    <row r="592852" spans="68:68" customFormat="1">
      <c r="BP592852" s="90"/>
    </row>
    <row r="592853" spans="68:68" customFormat="1">
      <c r="BP592853" s="90"/>
    </row>
    <row r="592854" spans="68:68" customFormat="1">
      <c r="BP592854" s="90"/>
    </row>
    <row r="592855" spans="68:68" customFormat="1">
      <c r="BP592855" s="90"/>
    </row>
    <row r="592856" spans="68:68" customFormat="1">
      <c r="BP592856" s="90"/>
    </row>
    <row r="592857" spans="68:68" customFormat="1">
      <c r="BP592857" s="90"/>
    </row>
    <row r="592858" spans="68:68" customFormat="1">
      <c r="BP592858" s="90"/>
    </row>
    <row r="592859" spans="68:68" customFormat="1">
      <c r="BP592859" s="90"/>
    </row>
    <row r="592860" spans="68:68" customFormat="1">
      <c r="BP592860" s="90"/>
    </row>
    <row r="592861" spans="68:68" customFormat="1">
      <c r="BP592861" s="90"/>
    </row>
    <row r="592862" spans="68:68" customFormat="1">
      <c r="BP592862" s="90"/>
    </row>
    <row r="592863" spans="68:68" customFormat="1">
      <c r="BP592863" s="90"/>
    </row>
    <row r="592864" spans="68:68" customFormat="1">
      <c r="BP592864" s="90"/>
    </row>
    <row r="592865" spans="68:68" customFormat="1">
      <c r="BP592865" s="90"/>
    </row>
    <row r="592866" spans="68:68" customFormat="1">
      <c r="BP592866" s="90"/>
    </row>
    <row r="592867" spans="68:68" customFormat="1">
      <c r="BP592867" s="90"/>
    </row>
    <row r="592868" spans="68:68" customFormat="1">
      <c r="BP592868" s="90"/>
    </row>
    <row r="592869" spans="68:68" customFormat="1">
      <c r="BP592869" s="90"/>
    </row>
    <row r="592870" spans="68:68" customFormat="1">
      <c r="BP592870" s="90"/>
    </row>
    <row r="592871" spans="68:68" customFormat="1">
      <c r="BP592871" s="90"/>
    </row>
    <row r="592872" spans="68:68" customFormat="1">
      <c r="BP592872" s="90"/>
    </row>
    <row r="592873" spans="68:68" customFormat="1">
      <c r="BP592873" s="90"/>
    </row>
    <row r="592874" spans="68:68" customFormat="1">
      <c r="BP592874" s="90"/>
    </row>
    <row r="592875" spans="68:68" customFormat="1">
      <c r="BP592875" s="90"/>
    </row>
    <row r="592876" spans="68:68" customFormat="1">
      <c r="BP592876" s="90"/>
    </row>
    <row r="592877" spans="68:68" customFormat="1">
      <c r="BP592877" s="90"/>
    </row>
    <row r="592878" spans="68:68" customFormat="1">
      <c r="BP592878" s="90"/>
    </row>
    <row r="592879" spans="68:68" customFormat="1">
      <c r="BP592879" s="90"/>
    </row>
    <row r="592880" spans="68:68" customFormat="1">
      <c r="BP592880" s="90"/>
    </row>
    <row r="592881" spans="68:68" customFormat="1">
      <c r="BP592881" s="90"/>
    </row>
    <row r="592882" spans="68:68" customFormat="1">
      <c r="BP592882" s="90"/>
    </row>
    <row r="592883" spans="68:68" customFormat="1">
      <c r="BP592883" s="90"/>
    </row>
    <row r="592884" spans="68:68" customFormat="1">
      <c r="BP592884" s="90"/>
    </row>
    <row r="592885" spans="68:68" customFormat="1">
      <c r="BP592885" s="90"/>
    </row>
    <row r="592886" spans="68:68" customFormat="1">
      <c r="BP592886" s="90"/>
    </row>
    <row r="592887" spans="68:68" customFormat="1">
      <c r="BP592887" s="90"/>
    </row>
    <row r="592888" spans="68:68" customFormat="1">
      <c r="BP592888" s="90"/>
    </row>
    <row r="592889" spans="68:68" customFormat="1">
      <c r="BP592889" s="90"/>
    </row>
    <row r="592890" spans="68:68" customFormat="1">
      <c r="BP592890" s="90"/>
    </row>
    <row r="592891" spans="68:68" customFormat="1">
      <c r="BP592891" s="90"/>
    </row>
    <row r="592892" spans="68:68" customFormat="1">
      <c r="BP592892" s="90"/>
    </row>
    <row r="592893" spans="68:68" customFormat="1">
      <c r="BP592893" s="90"/>
    </row>
    <row r="592894" spans="68:68" customFormat="1">
      <c r="BP592894" s="90"/>
    </row>
    <row r="592895" spans="68:68" customFormat="1">
      <c r="BP592895" s="90"/>
    </row>
    <row r="592896" spans="68:68" customFormat="1">
      <c r="BP592896" s="90"/>
    </row>
    <row r="592897" spans="68:68" customFormat="1">
      <c r="BP592897" s="90"/>
    </row>
    <row r="592898" spans="68:68" customFormat="1">
      <c r="BP592898" s="90"/>
    </row>
    <row r="592899" spans="68:68" customFormat="1">
      <c r="BP592899" s="90"/>
    </row>
    <row r="592900" spans="68:68" customFormat="1">
      <c r="BP592900" s="90"/>
    </row>
    <row r="592901" spans="68:68" customFormat="1">
      <c r="BP592901" s="90"/>
    </row>
    <row r="592902" spans="68:68" customFormat="1">
      <c r="BP592902" s="90"/>
    </row>
    <row r="592903" spans="68:68" customFormat="1">
      <c r="BP592903" s="90"/>
    </row>
    <row r="592904" spans="68:68" customFormat="1">
      <c r="BP592904" s="90"/>
    </row>
    <row r="592905" spans="68:68" customFormat="1">
      <c r="BP592905" s="90"/>
    </row>
    <row r="592906" spans="68:68" customFormat="1">
      <c r="BP592906" s="90"/>
    </row>
    <row r="592907" spans="68:68" customFormat="1">
      <c r="BP592907" s="90"/>
    </row>
    <row r="592908" spans="68:68" customFormat="1">
      <c r="BP592908" s="90"/>
    </row>
    <row r="592909" spans="68:68" customFormat="1">
      <c r="BP592909" s="90"/>
    </row>
    <row r="592910" spans="68:68" customFormat="1">
      <c r="BP592910" s="90"/>
    </row>
    <row r="592911" spans="68:68" customFormat="1">
      <c r="BP592911" s="90"/>
    </row>
    <row r="592912" spans="68:68" customFormat="1">
      <c r="BP592912" s="90"/>
    </row>
    <row r="592913" spans="68:68" customFormat="1">
      <c r="BP592913" s="90"/>
    </row>
    <row r="592914" spans="68:68" customFormat="1">
      <c r="BP592914" s="90"/>
    </row>
    <row r="592915" spans="68:68" customFormat="1">
      <c r="BP592915" s="90"/>
    </row>
    <row r="592916" spans="68:68" customFormat="1">
      <c r="BP592916" s="90"/>
    </row>
    <row r="592917" spans="68:68" customFormat="1">
      <c r="BP592917" s="90"/>
    </row>
    <row r="592918" spans="68:68" customFormat="1">
      <c r="BP592918" s="90"/>
    </row>
    <row r="592919" spans="68:68" customFormat="1">
      <c r="BP592919" s="90"/>
    </row>
    <row r="592920" spans="68:68" customFormat="1">
      <c r="BP592920" s="90"/>
    </row>
    <row r="592921" spans="68:68" customFormat="1">
      <c r="BP592921" s="90"/>
    </row>
    <row r="592922" spans="68:68" customFormat="1">
      <c r="BP592922" s="90"/>
    </row>
    <row r="592923" spans="68:68" customFormat="1">
      <c r="BP592923" s="90"/>
    </row>
    <row r="592924" spans="68:68" customFormat="1">
      <c r="BP592924" s="90"/>
    </row>
    <row r="592925" spans="68:68" customFormat="1">
      <c r="BP592925" s="90"/>
    </row>
    <row r="592926" spans="68:68" customFormat="1">
      <c r="BP592926" s="90"/>
    </row>
    <row r="592927" spans="68:68" customFormat="1">
      <c r="BP592927" s="90"/>
    </row>
    <row r="592928" spans="68:68" customFormat="1">
      <c r="BP592928" s="90"/>
    </row>
    <row r="592929" spans="68:68" customFormat="1">
      <c r="BP592929" s="90"/>
    </row>
    <row r="592930" spans="68:68" customFormat="1">
      <c r="BP592930" s="90"/>
    </row>
    <row r="592931" spans="68:68" customFormat="1">
      <c r="BP592931" s="90"/>
    </row>
    <row r="592932" spans="68:68" customFormat="1">
      <c r="BP592932" s="90"/>
    </row>
    <row r="592933" spans="68:68" customFormat="1">
      <c r="BP592933" s="90"/>
    </row>
    <row r="592934" spans="68:68" customFormat="1">
      <c r="BP592934" s="90"/>
    </row>
    <row r="592935" spans="68:68" customFormat="1">
      <c r="BP592935" s="90"/>
    </row>
    <row r="592936" spans="68:68" customFormat="1">
      <c r="BP592936" s="90"/>
    </row>
    <row r="592937" spans="68:68" customFormat="1">
      <c r="BP592937" s="90"/>
    </row>
    <row r="592938" spans="68:68" customFormat="1">
      <c r="BP592938" s="90"/>
    </row>
    <row r="592939" spans="68:68" customFormat="1">
      <c r="BP592939" s="90"/>
    </row>
    <row r="592940" spans="68:68" customFormat="1">
      <c r="BP592940" s="90"/>
    </row>
    <row r="592941" spans="68:68" customFormat="1">
      <c r="BP592941" s="90"/>
    </row>
    <row r="592942" spans="68:68" customFormat="1">
      <c r="BP592942" s="90"/>
    </row>
    <row r="592943" spans="68:68" customFormat="1">
      <c r="BP592943" s="90"/>
    </row>
    <row r="592944" spans="68:68" customFormat="1">
      <c r="BP592944" s="90"/>
    </row>
    <row r="592945" spans="68:68" customFormat="1">
      <c r="BP592945" s="90"/>
    </row>
    <row r="592946" spans="68:68" customFormat="1">
      <c r="BP592946" s="90"/>
    </row>
    <row r="592947" spans="68:68" customFormat="1">
      <c r="BP592947" s="90"/>
    </row>
    <row r="592948" spans="68:68" customFormat="1">
      <c r="BP592948" s="90"/>
    </row>
    <row r="592949" spans="68:68" customFormat="1">
      <c r="BP592949" s="90"/>
    </row>
    <row r="592950" spans="68:68" customFormat="1">
      <c r="BP592950" s="90"/>
    </row>
    <row r="592951" spans="68:68" customFormat="1">
      <c r="BP592951" s="90"/>
    </row>
    <row r="592952" spans="68:68" customFormat="1">
      <c r="BP592952" s="90"/>
    </row>
    <row r="592953" spans="68:68" customFormat="1">
      <c r="BP592953" s="90"/>
    </row>
    <row r="592954" spans="68:68" customFormat="1">
      <c r="BP592954" s="90"/>
    </row>
    <row r="592955" spans="68:68" customFormat="1">
      <c r="BP592955" s="90"/>
    </row>
    <row r="592956" spans="68:68" customFormat="1">
      <c r="BP592956" s="90"/>
    </row>
    <row r="592957" spans="68:68" customFormat="1">
      <c r="BP592957" s="90"/>
    </row>
    <row r="592958" spans="68:68" customFormat="1">
      <c r="BP592958" s="90"/>
    </row>
    <row r="592959" spans="68:68" customFormat="1">
      <c r="BP592959" s="90"/>
    </row>
    <row r="592960" spans="68:68" customFormat="1">
      <c r="BP592960" s="90"/>
    </row>
    <row r="592961" spans="68:68" customFormat="1">
      <c r="BP592961" s="90"/>
    </row>
    <row r="592962" spans="68:68" customFormat="1">
      <c r="BP592962" s="90"/>
    </row>
    <row r="592963" spans="68:68" customFormat="1">
      <c r="BP592963" s="90"/>
    </row>
    <row r="592964" spans="68:68" customFormat="1">
      <c r="BP592964" s="90"/>
    </row>
    <row r="592965" spans="68:68" customFormat="1">
      <c r="BP592965" s="90"/>
    </row>
    <row r="592966" spans="68:68" customFormat="1">
      <c r="BP592966" s="90"/>
    </row>
    <row r="592967" spans="68:68" customFormat="1">
      <c r="BP592967" s="90"/>
    </row>
    <row r="592968" spans="68:68" customFormat="1">
      <c r="BP592968" s="90"/>
    </row>
    <row r="592969" spans="68:68" customFormat="1">
      <c r="BP592969" s="90"/>
    </row>
    <row r="592970" spans="68:68" customFormat="1">
      <c r="BP592970" s="90"/>
    </row>
    <row r="592971" spans="68:68" customFormat="1">
      <c r="BP592971" s="90"/>
    </row>
    <row r="592972" spans="68:68" customFormat="1">
      <c r="BP592972" s="90"/>
    </row>
    <row r="592973" spans="68:68" customFormat="1">
      <c r="BP592973" s="90"/>
    </row>
    <row r="592974" spans="68:68" customFormat="1">
      <c r="BP592974" s="90"/>
    </row>
    <row r="592975" spans="68:68" customFormat="1">
      <c r="BP592975" s="90"/>
    </row>
    <row r="592976" spans="68:68" customFormat="1">
      <c r="BP592976" s="90"/>
    </row>
    <row r="592977" spans="68:68" customFormat="1">
      <c r="BP592977" s="90"/>
    </row>
    <row r="592978" spans="68:68" customFormat="1">
      <c r="BP592978" s="90"/>
    </row>
    <row r="592979" spans="68:68" customFormat="1">
      <c r="BP592979" s="90"/>
    </row>
    <row r="592980" spans="68:68" customFormat="1">
      <c r="BP592980" s="90"/>
    </row>
    <row r="592981" spans="68:68" customFormat="1">
      <c r="BP592981" s="90"/>
    </row>
    <row r="592982" spans="68:68" customFormat="1">
      <c r="BP592982" s="90"/>
    </row>
    <row r="592983" spans="68:68" customFormat="1">
      <c r="BP592983" s="90"/>
    </row>
    <row r="592984" spans="68:68" customFormat="1">
      <c r="BP592984" s="90"/>
    </row>
    <row r="592985" spans="68:68" customFormat="1">
      <c r="BP592985" s="90"/>
    </row>
    <row r="592986" spans="68:68" customFormat="1">
      <c r="BP592986" s="90"/>
    </row>
    <row r="592987" spans="68:68" customFormat="1">
      <c r="BP592987" s="90"/>
    </row>
    <row r="592988" spans="68:68" customFormat="1">
      <c r="BP592988" s="90"/>
    </row>
    <row r="592989" spans="68:68" customFormat="1">
      <c r="BP592989" s="90"/>
    </row>
    <row r="592990" spans="68:68" customFormat="1">
      <c r="BP592990" s="90"/>
    </row>
    <row r="592991" spans="68:68" customFormat="1">
      <c r="BP592991" s="90"/>
    </row>
    <row r="592992" spans="68:68" customFormat="1">
      <c r="BP592992" s="90"/>
    </row>
    <row r="592993" spans="68:68" customFormat="1">
      <c r="BP592993" s="90"/>
    </row>
    <row r="592994" spans="68:68" customFormat="1">
      <c r="BP592994" s="90"/>
    </row>
    <row r="592995" spans="68:68" customFormat="1">
      <c r="BP592995" s="90"/>
    </row>
    <row r="592996" spans="68:68" customFormat="1">
      <c r="BP592996" s="90"/>
    </row>
    <row r="592997" spans="68:68" customFormat="1">
      <c r="BP592997" s="90"/>
    </row>
    <row r="592998" spans="68:68" customFormat="1">
      <c r="BP592998" s="90"/>
    </row>
    <row r="592999" spans="68:68" customFormat="1">
      <c r="BP592999" s="90"/>
    </row>
    <row r="593000" spans="68:68" customFormat="1">
      <c r="BP593000" s="90"/>
    </row>
    <row r="593001" spans="68:68" customFormat="1">
      <c r="BP593001" s="90"/>
    </row>
    <row r="593002" spans="68:68" customFormat="1">
      <c r="BP593002" s="90"/>
    </row>
    <row r="593003" spans="68:68" customFormat="1">
      <c r="BP593003" s="90"/>
    </row>
    <row r="593004" spans="68:68" customFormat="1">
      <c r="BP593004" s="90"/>
    </row>
    <row r="593005" spans="68:68" customFormat="1">
      <c r="BP593005" s="90"/>
    </row>
    <row r="593006" spans="68:68" customFormat="1">
      <c r="BP593006" s="90"/>
    </row>
    <row r="593007" spans="68:68" customFormat="1">
      <c r="BP593007" s="90"/>
    </row>
    <row r="593008" spans="68:68" customFormat="1">
      <c r="BP593008" s="90"/>
    </row>
    <row r="593009" spans="68:68" customFormat="1">
      <c r="BP593009" s="90"/>
    </row>
    <row r="593010" spans="68:68" customFormat="1">
      <c r="BP593010" s="90"/>
    </row>
    <row r="593011" spans="68:68" customFormat="1">
      <c r="BP593011" s="90"/>
    </row>
    <row r="593012" spans="68:68" customFormat="1">
      <c r="BP593012" s="90"/>
    </row>
    <row r="593013" spans="68:68" customFormat="1">
      <c r="BP593013" s="90"/>
    </row>
    <row r="593014" spans="68:68" customFormat="1">
      <c r="BP593014" s="90"/>
    </row>
    <row r="593015" spans="68:68" customFormat="1">
      <c r="BP593015" s="90"/>
    </row>
    <row r="593016" spans="68:68" customFormat="1">
      <c r="BP593016" s="90"/>
    </row>
    <row r="593017" spans="68:68" customFormat="1">
      <c r="BP593017" s="90"/>
    </row>
    <row r="593018" spans="68:68" customFormat="1">
      <c r="BP593018" s="90"/>
    </row>
    <row r="593019" spans="68:68" customFormat="1">
      <c r="BP593019" s="90"/>
    </row>
    <row r="593020" spans="68:68" customFormat="1">
      <c r="BP593020" s="90"/>
    </row>
    <row r="593021" spans="68:68" customFormat="1">
      <c r="BP593021" s="90"/>
    </row>
    <row r="593022" spans="68:68" customFormat="1">
      <c r="BP593022" s="90"/>
    </row>
    <row r="593023" spans="68:68" customFormat="1">
      <c r="BP593023" s="90"/>
    </row>
    <row r="593024" spans="68:68" customFormat="1">
      <c r="BP593024" s="90"/>
    </row>
    <row r="593025" spans="68:68" customFormat="1">
      <c r="BP593025" s="90"/>
    </row>
    <row r="593026" spans="68:68" customFormat="1">
      <c r="BP593026" s="90"/>
    </row>
    <row r="593027" spans="68:68" customFormat="1">
      <c r="BP593027" s="90"/>
    </row>
    <row r="593028" spans="68:68" customFormat="1">
      <c r="BP593028" s="90"/>
    </row>
    <row r="593029" spans="68:68" customFormat="1">
      <c r="BP593029" s="90"/>
    </row>
    <row r="593030" spans="68:68" customFormat="1">
      <c r="BP593030" s="90"/>
    </row>
    <row r="593031" spans="68:68" customFormat="1">
      <c r="BP593031" s="90"/>
    </row>
    <row r="593032" spans="68:68" customFormat="1">
      <c r="BP593032" s="90"/>
    </row>
    <row r="593033" spans="68:68" customFormat="1">
      <c r="BP593033" s="90"/>
    </row>
    <row r="593034" spans="68:68" customFormat="1">
      <c r="BP593034" s="90"/>
    </row>
    <row r="593035" spans="68:68" customFormat="1">
      <c r="BP593035" s="90"/>
    </row>
    <row r="593036" spans="68:68" customFormat="1">
      <c r="BP593036" s="90"/>
    </row>
    <row r="593037" spans="68:68" customFormat="1">
      <c r="BP593037" s="90"/>
    </row>
    <row r="593038" spans="68:68" customFormat="1">
      <c r="BP593038" s="90"/>
    </row>
    <row r="593039" spans="68:68" customFormat="1">
      <c r="BP593039" s="90"/>
    </row>
    <row r="593040" spans="68:68" customFormat="1">
      <c r="BP593040" s="90"/>
    </row>
    <row r="593041" spans="68:68" customFormat="1">
      <c r="BP593041" s="90"/>
    </row>
    <row r="593042" spans="68:68" customFormat="1">
      <c r="BP593042" s="90"/>
    </row>
    <row r="593043" spans="68:68" customFormat="1">
      <c r="BP593043" s="90"/>
    </row>
    <row r="593044" spans="68:68" customFormat="1">
      <c r="BP593044" s="90"/>
    </row>
    <row r="593045" spans="68:68" customFormat="1">
      <c r="BP593045" s="90"/>
    </row>
    <row r="593046" spans="68:68" customFormat="1">
      <c r="BP593046" s="90"/>
    </row>
    <row r="593047" spans="68:68" customFormat="1">
      <c r="BP593047" s="90"/>
    </row>
    <row r="593048" spans="68:68" customFormat="1">
      <c r="BP593048" s="90"/>
    </row>
    <row r="593049" spans="68:68" customFormat="1">
      <c r="BP593049" s="90"/>
    </row>
    <row r="593050" spans="68:68" customFormat="1">
      <c r="BP593050" s="90"/>
    </row>
    <row r="593051" spans="68:68" customFormat="1">
      <c r="BP593051" s="90"/>
    </row>
    <row r="593052" spans="68:68" customFormat="1">
      <c r="BP593052" s="90"/>
    </row>
    <row r="593053" spans="68:68" customFormat="1">
      <c r="BP593053" s="90"/>
    </row>
    <row r="593054" spans="68:68" customFormat="1">
      <c r="BP593054" s="90"/>
    </row>
    <row r="593055" spans="68:68" customFormat="1">
      <c r="BP593055" s="90"/>
    </row>
    <row r="593056" spans="68:68" customFormat="1">
      <c r="BP593056" s="90"/>
    </row>
    <row r="593057" spans="68:68" customFormat="1">
      <c r="BP593057" s="90"/>
    </row>
    <row r="593058" spans="68:68" customFormat="1">
      <c r="BP593058" s="90"/>
    </row>
    <row r="593059" spans="68:68" customFormat="1">
      <c r="BP593059" s="90"/>
    </row>
    <row r="593060" spans="68:68" customFormat="1">
      <c r="BP593060" s="90"/>
    </row>
    <row r="593061" spans="68:68" customFormat="1">
      <c r="BP593061" s="90"/>
    </row>
    <row r="593062" spans="68:68" customFormat="1">
      <c r="BP593062" s="90"/>
    </row>
    <row r="593063" spans="68:68" customFormat="1">
      <c r="BP593063" s="90"/>
    </row>
    <row r="593064" spans="68:68" customFormat="1">
      <c r="BP593064" s="90"/>
    </row>
    <row r="593065" spans="68:68" customFormat="1">
      <c r="BP593065" s="90"/>
    </row>
    <row r="593066" spans="68:68" customFormat="1">
      <c r="BP593066" s="90"/>
    </row>
    <row r="593067" spans="68:68" customFormat="1">
      <c r="BP593067" s="90"/>
    </row>
    <row r="593068" spans="68:68" customFormat="1">
      <c r="BP593068" s="90"/>
    </row>
    <row r="593069" spans="68:68" customFormat="1">
      <c r="BP593069" s="90"/>
    </row>
    <row r="593070" spans="68:68" customFormat="1">
      <c r="BP593070" s="90"/>
    </row>
    <row r="593071" spans="68:68" customFormat="1">
      <c r="BP593071" s="90"/>
    </row>
    <row r="593072" spans="68:68" customFormat="1">
      <c r="BP593072" s="90"/>
    </row>
    <row r="593073" spans="68:68" customFormat="1">
      <c r="BP593073" s="90"/>
    </row>
    <row r="593074" spans="68:68" customFormat="1">
      <c r="BP593074" s="90"/>
    </row>
    <row r="593075" spans="68:68" customFormat="1">
      <c r="BP593075" s="90"/>
    </row>
    <row r="593076" spans="68:68" customFormat="1">
      <c r="BP593076" s="90"/>
    </row>
    <row r="593077" spans="68:68" customFormat="1">
      <c r="BP593077" s="90"/>
    </row>
    <row r="593078" spans="68:68" customFormat="1">
      <c r="BP593078" s="90"/>
    </row>
    <row r="593079" spans="68:68" customFormat="1">
      <c r="BP593079" s="90"/>
    </row>
    <row r="593080" spans="68:68" customFormat="1">
      <c r="BP593080" s="90"/>
    </row>
    <row r="593081" spans="68:68" customFormat="1">
      <c r="BP593081" s="90"/>
    </row>
    <row r="593082" spans="68:68" customFormat="1">
      <c r="BP593082" s="90"/>
    </row>
    <row r="593083" spans="68:68" customFormat="1">
      <c r="BP593083" s="90"/>
    </row>
    <row r="593084" spans="68:68" customFormat="1">
      <c r="BP593084" s="90"/>
    </row>
    <row r="593085" spans="68:68" customFormat="1">
      <c r="BP593085" s="90"/>
    </row>
    <row r="593086" spans="68:68" customFormat="1">
      <c r="BP593086" s="90"/>
    </row>
    <row r="593087" spans="68:68" customFormat="1">
      <c r="BP593087" s="90"/>
    </row>
    <row r="593088" spans="68:68" customFormat="1">
      <c r="BP593088" s="90"/>
    </row>
    <row r="593089" spans="68:68" customFormat="1">
      <c r="BP593089" s="90"/>
    </row>
    <row r="593090" spans="68:68" customFormat="1">
      <c r="BP593090" s="90"/>
    </row>
    <row r="593091" spans="68:68" customFormat="1">
      <c r="BP593091" s="90"/>
    </row>
    <row r="593092" spans="68:68" customFormat="1">
      <c r="BP593092" s="90"/>
    </row>
    <row r="593093" spans="68:68" customFormat="1">
      <c r="BP593093" s="90"/>
    </row>
    <row r="593094" spans="68:68" customFormat="1">
      <c r="BP593094" s="90"/>
    </row>
    <row r="593095" spans="68:68" customFormat="1">
      <c r="BP593095" s="90"/>
    </row>
    <row r="593096" spans="68:68" customFormat="1">
      <c r="BP593096" s="90"/>
    </row>
    <row r="593097" spans="68:68" customFormat="1">
      <c r="BP593097" s="90"/>
    </row>
    <row r="593098" spans="68:68" customFormat="1">
      <c r="BP593098" s="90"/>
    </row>
    <row r="593099" spans="68:68" customFormat="1">
      <c r="BP593099" s="90"/>
    </row>
    <row r="593100" spans="68:68" customFormat="1">
      <c r="BP593100" s="90"/>
    </row>
    <row r="593101" spans="68:68" customFormat="1">
      <c r="BP593101" s="90"/>
    </row>
    <row r="593102" spans="68:68" customFormat="1">
      <c r="BP593102" s="90"/>
    </row>
    <row r="593103" spans="68:68" customFormat="1">
      <c r="BP593103" s="90"/>
    </row>
    <row r="593104" spans="68:68" customFormat="1">
      <c r="BP593104" s="90"/>
    </row>
    <row r="593105" spans="68:68" customFormat="1">
      <c r="BP593105" s="90"/>
    </row>
    <row r="593106" spans="68:68" customFormat="1">
      <c r="BP593106" s="90"/>
    </row>
    <row r="593107" spans="68:68" customFormat="1">
      <c r="BP593107" s="90"/>
    </row>
    <row r="593108" spans="68:68" customFormat="1">
      <c r="BP593108" s="90"/>
    </row>
    <row r="593109" spans="68:68" customFormat="1">
      <c r="BP593109" s="90"/>
    </row>
    <row r="593110" spans="68:68" customFormat="1">
      <c r="BP593110" s="90"/>
    </row>
    <row r="593111" spans="68:68" customFormat="1">
      <c r="BP593111" s="90"/>
    </row>
    <row r="593112" spans="68:68" customFormat="1">
      <c r="BP593112" s="90"/>
    </row>
    <row r="593113" spans="68:68" customFormat="1">
      <c r="BP593113" s="90"/>
    </row>
    <row r="593114" spans="68:68" customFormat="1">
      <c r="BP593114" s="90"/>
    </row>
    <row r="593115" spans="68:68" customFormat="1">
      <c r="BP593115" s="90"/>
    </row>
    <row r="593116" spans="68:68" customFormat="1">
      <c r="BP593116" s="90"/>
    </row>
    <row r="593117" spans="68:68" customFormat="1">
      <c r="BP593117" s="90"/>
    </row>
    <row r="593118" spans="68:68" customFormat="1">
      <c r="BP593118" s="90"/>
    </row>
    <row r="593119" spans="68:68" customFormat="1">
      <c r="BP593119" s="90"/>
    </row>
    <row r="593120" spans="68:68" customFormat="1">
      <c r="BP593120" s="90"/>
    </row>
    <row r="593121" spans="68:68" customFormat="1">
      <c r="BP593121" s="90"/>
    </row>
    <row r="593122" spans="68:68" customFormat="1">
      <c r="BP593122" s="90"/>
    </row>
    <row r="593123" spans="68:68" customFormat="1">
      <c r="BP593123" s="90"/>
    </row>
    <row r="593124" spans="68:68" customFormat="1">
      <c r="BP593124" s="90"/>
    </row>
    <row r="593125" spans="68:68" customFormat="1">
      <c r="BP593125" s="90"/>
    </row>
    <row r="593126" spans="68:68" customFormat="1">
      <c r="BP593126" s="90"/>
    </row>
    <row r="593127" spans="68:68" customFormat="1">
      <c r="BP593127" s="90"/>
    </row>
    <row r="593128" spans="68:68" customFormat="1">
      <c r="BP593128" s="90"/>
    </row>
    <row r="593129" spans="68:68" customFormat="1">
      <c r="BP593129" s="90"/>
    </row>
    <row r="593130" spans="68:68" customFormat="1">
      <c r="BP593130" s="90"/>
    </row>
    <row r="593131" spans="68:68" customFormat="1">
      <c r="BP593131" s="90"/>
    </row>
    <row r="593132" spans="68:68" customFormat="1">
      <c r="BP593132" s="90"/>
    </row>
    <row r="593133" spans="68:68" customFormat="1">
      <c r="BP593133" s="90"/>
    </row>
    <row r="593134" spans="68:68" customFormat="1">
      <c r="BP593134" s="90"/>
    </row>
    <row r="593135" spans="68:68" customFormat="1">
      <c r="BP593135" s="90"/>
    </row>
    <row r="593136" spans="68:68" customFormat="1">
      <c r="BP593136" s="90"/>
    </row>
    <row r="593137" spans="68:68" customFormat="1">
      <c r="BP593137" s="90"/>
    </row>
    <row r="593138" spans="68:68" customFormat="1">
      <c r="BP593138" s="90"/>
    </row>
    <row r="593139" spans="68:68" customFormat="1">
      <c r="BP593139" s="90"/>
    </row>
    <row r="593140" spans="68:68" customFormat="1">
      <c r="BP593140" s="90"/>
    </row>
    <row r="593141" spans="68:68" customFormat="1">
      <c r="BP593141" s="90"/>
    </row>
    <row r="593142" spans="68:68" customFormat="1">
      <c r="BP593142" s="90"/>
    </row>
    <row r="593143" spans="68:68" customFormat="1">
      <c r="BP593143" s="90"/>
    </row>
    <row r="593144" spans="68:68" customFormat="1">
      <c r="BP593144" s="90"/>
    </row>
    <row r="593145" spans="68:68" customFormat="1">
      <c r="BP593145" s="90"/>
    </row>
    <row r="593146" spans="68:68" customFormat="1">
      <c r="BP593146" s="90"/>
    </row>
    <row r="593147" spans="68:68" customFormat="1">
      <c r="BP593147" s="90"/>
    </row>
    <row r="593148" spans="68:68" customFormat="1">
      <c r="BP593148" s="90"/>
    </row>
    <row r="593149" spans="68:68" customFormat="1">
      <c r="BP593149" s="90"/>
    </row>
    <row r="593150" spans="68:68" customFormat="1">
      <c r="BP593150" s="90"/>
    </row>
    <row r="593151" spans="68:68" customFormat="1">
      <c r="BP593151" s="90"/>
    </row>
    <row r="593152" spans="68:68" customFormat="1">
      <c r="BP593152" s="90"/>
    </row>
    <row r="593153" spans="68:68" customFormat="1">
      <c r="BP593153" s="90"/>
    </row>
    <row r="593154" spans="68:68" customFormat="1">
      <c r="BP593154" s="90"/>
    </row>
    <row r="593155" spans="68:68" customFormat="1">
      <c r="BP593155" s="90"/>
    </row>
    <row r="593156" spans="68:68" customFormat="1">
      <c r="BP593156" s="90"/>
    </row>
    <row r="593157" spans="68:68" customFormat="1">
      <c r="BP593157" s="90"/>
    </row>
    <row r="593158" spans="68:68" customFormat="1">
      <c r="BP593158" s="90"/>
    </row>
    <row r="593159" spans="68:68" customFormat="1">
      <c r="BP593159" s="90"/>
    </row>
    <row r="593160" spans="68:68" customFormat="1">
      <c r="BP593160" s="90"/>
    </row>
    <row r="593161" spans="68:68" customFormat="1">
      <c r="BP593161" s="90"/>
    </row>
    <row r="593162" spans="68:68" customFormat="1">
      <c r="BP593162" s="90"/>
    </row>
    <row r="593163" spans="68:68" customFormat="1">
      <c r="BP593163" s="90"/>
    </row>
    <row r="593164" spans="68:68" customFormat="1">
      <c r="BP593164" s="90"/>
    </row>
    <row r="593165" spans="68:68" customFormat="1">
      <c r="BP593165" s="90"/>
    </row>
    <row r="593166" spans="68:68" customFormat="1">
      <c r="BP593166" s="90"/>
    </row>
    <row r="593167" spans="68:68" customFormat="1">
      <c r="BP593167" s="90"/>
    </row>
    <row r="593168" spans="68:68" customFormat="1">
      <c r="BP593168" s="90"/>
    </row>
    <row r="593169" spans="68:68" customFormat="1">
      <c r="BP593169" s="90"/>
    </row>
    <row r="593170" spans="68:68" customFormat="1">
      <c r="BP593170" s="90"/>
    </row>
    <row r="593171" spans="68:68" customFormat="1">
      <c r="BP593171" s="90"/>
    </row>
    <row r="593172" spans="68:68" customFormat="1">
      <c r="BP593172" s="90"/>
    </row>
    <row r="593173" spans="68:68" customFormat="1">
      <c r="BP593173" s="90"/>
    </row>
    <row r="593174" spans="68:68" customFormat="1">
      <c r="BP593174" s="90"/>
    </row>
    <row r="593175" spans="68:68" customFormat="1">
      <c r="BP593175" s="90"/>
    </row>
    <row r="593176" spans="68:68" customFormat="1">
      <c r="BP593176" s="90"/>
    </row>
    <row r="593177" spans="68:68" customFormat="1">
      <c r="BP593177" s="90"/>
    </row>
    <row r="593178" spans="68:68" customFormat="1">
      <c r="BP593178" s="90"/>
    </row>
    <row r="593179" spans="68:68" customFormat="1">
      <c r="BP593179" s="90"/>
    </row>
    <row r="593180" spans="68:68" customFormat="1">
      <c r="BP593180" s="90"/>
    </row>
    <row r="593181" spans="68:68" customFormat="1">
      <c r="BP593181" s="90"/>
    </row>
    <row r="593182" spans="68:68" customFormat="1">
      <c r="BP593182" s="90"/>
    </row>
    <row r="593183" spans="68:68" customFormat="1">
      <c r="BP593183" s="90"/>
    </row>
    <row r="593184" spans="68:68" customFormat="1">
      <c r="BP593184" s="90"/>
    </row>
    <row r="593185" spans="68:68" customFormat="1">
      <c r="BP593185" s="90"/>
    </row>
    <row r="593186" spans="68:68" customFormat="1">
      <c r="BP593186" s="90"/>
    </row>
    <row r="593187" spans="68:68" customFormat="1">
      <c r="BP593187" s="90"/>
    </row>
    <row r="593188" spans="68:68" customFormat="1">
      <c r="BP593188" s="90"/>
    </row>
    <row r="593189" spans="68:68" customFormat="1">
      <c r="BP593189" s="90"/>
    </row>
    <row r="593190" spans="68:68" customFormat="1">
      <c r="BP593190" s="90"/>
    </row>
    <row r="593191" spans="68:68" customFormat="1">
      <c r="BP593191" s="90"/>
    </row>
    <row r="593192" spans="68:68" customFormat="1">
      <c r="BP593192" s="90"/>
    </row>
    <row r="593193" spans="68:68" customFormat="1">
      <c r="BP593193" s="90"/>
    </row>
    <row r="593194" spans="68:68" customFormat="1">
      <c r="BP593194" s="90"/>
    </row>
    <row r="593195" spans="68:68" customFormat="1">
      <c r="BP593195" s="90"/>
    </row>
    <row r="593196" spans="68:68" customFormat="1">
      <c r="BP593196" s="90"/>
    </row>
    <row r="593197" spans="68:68" customFormat="1">
      <c r="BP593197" s="90"/>
    </row>
    <row r="593198" spans="68:68" customFormat="1">
      <c r="BP593198" s="90"/>
    </row>
    <row r="593199" spans="68:68" customFormat="1">
      <c r="BP593199" s="90"/>
    </row>
    <row r="593200" spans="68:68" customFormat="1">
      <c r="BP593200" s="90"/>
    </row>
    <row r="593201" spans="68:68" customFormat="1">
      <c r="BP593201" s="90"/>
    </row>
    <row r="593202" spans="68:68" customFormat="1">
      <c r="BP593202" s="90"/>
    </row>
    <row r="593203" spans="68:68" customFormat="1">
      <c r="BP593203" s="90"/>
    </row>
    <row r="593204" spans="68:68" customFormat="1">
      <c r="BP593204" s="90"/>
    </row>
    <row r="593205" spans="68:68" customFormat="1">
      <c r="BP593205" s="90"/>
    </row>
    <row r="593206" spans="68:68" customFormat="1">
      <c r="BP593206" s="90"/>
    </row>
    <row r="593207" spans="68:68" customFormat="1">
      <c r="BP593207" s="90"/>
    </row>
    <row r="593208" spans="68:68" customFormat="1">
      <c r="BP593208" s="90"/>
    </row>
    <row r="593209" spans="68:68" customFormat="1">
      <c r="BP593209" s="90"/>
    </row>
    <row r="593210" spans="68:68" customFormat="1">
      <c r="BP593210" s="90"/>
    </row>
    <row r="593211" spans="68:68" customFormat="1">
      <c r="BP593211" s="90"/>
    </row>
    <row r="593212" spans="68:68" customFormat="1">
      <c r="BP593212" s="90"/>
    </row>
    <row r="593213" spans="68:68" customFormat="1">
      <c r="BP593213" s="90"/>
    </row>
    <row r="593214" spans="68:68" customFormat="1">
      <c r="BP593214" s="90"/>
    </row>
    <row r="593215" spans="68:68" customFormat="1">
      <c r="BP593215" s="90"/>
    </row>
    <row r="593216" spans="68:68" customFormat="1">
      <c r="BP593216" s="90"/>
    </row>
    <row r="593217" spans="68:68" customFormat="1">
      <c r="BP593217" s="90"/>
    </row>
    <row r="593218" spans="68:68" customFormat="1">
      <c r="BP593218" s="90"/>
    </row>
    <row r="593219" spans="68:68" customFormat="1">
      <c r="BP593219" s="90"/>
    </row>
    <row r="593220" spans="68:68" customFormat="1">
      <c r="BP593220" s="90"/>
    </row>
    <row r="593221" spans="68:68" customFormat="1">
      <c r="BP593221" s="90"/>
    </row>
    <row r="593222" spans="68:68" customFormat="1">
      <c r="BP593222" s="90"/>
    </row>
    <row r="593223" spans="68:68" customFormat="1">
      <c r="BP593223" s="90"/>
    </row>
    <row r="593224" spans="68:68" customFormat="1">
      <c r="BP593224" s="90"/>
    </row>
    <row r="593225" spans="68:68" customFormat="1">
      <c r="BP593225" s="90"/>
    </row>
    <row r="593226" spans="68:68" customFormat="1">
      <c r="BP593226" s="90"/>
    </row>
    <row r="593227" spans="68:68" customFormat="1">
      <c r="BP593227" s="90"/>
    </row>
    <row r="593228" spans="68:68" customFormat="1">
      <c r="BP593228" s="90"/>
    </row>
    <row r="593229" spans="68:68" customFormat="1">
      <c r="BP593229" s="90"/>
    </row>
    <row r="593230" spans="68:68" customFormat="1">
      <c r="BP593230" s="90"/>
    </row>
    <row r="593231" spans="68:68" customFormat="1">
      <c r="BP593231" s="90"/>
    </row>
    <row r="593232" spans="68:68" customFormat="1">
      <c r="BP593232" s="90"/>
    </row>
    <row r="593233" spans="68:68" customFormat="1">
      <c r="BP593233" s="90"/>
    </row>
    <row r="593234" spans="68:68" customFormat="1">
      <c r="BP593234" s="90"/>
    </row>
    <row r="593235" spans="68:68" customFormat="1">
      <c r="BP593235" s="90"/>
    </row>
    <row r="593236" spans="68:68" customFormat="1">
      <c r="BP593236" s="90"/>
    </row>
    <row r="593237" spans="68:68" customFormat="1">
      <c r="BP593237" s="90"/>
    </row>
    <row r="593238" spans="68:68" customFormat="1">
      <c r="BP593238" s="90"/>
    </row>
    <row r="593239" spans="68:68" customFormat="1">
      <c r="BP593239" s="90"/>
    </row>
    <row r="593240" spans="68:68" customFormat="1">
      <c r="BP593240" s="90"/>
    </row>
    <row r="593241" spans="68:68" customFormat="1">
      <c r="BP593241" s="90"/>
    </row>
    <row r="593242" spans="68:68" customFormat="1">
      <c r="BP593242" s="90"/>
    </row>
    <row r="593243" spans="68:68" customFormat="1">
      <c r="BP593243" s="90"/>
    </row>
    <row r="593244" spans="68:68" customFormat="1">
      <c r="BP593244" s="90"/>
    </row>
    <row r="593245" spans="68:68" customFormat="1">
      <c r="BP593245" s="90"/>
    </row>
    <row r="593246" spans="68:68" customFormat="1">
      <c r="BP593246" s="90"/>
    </row>
    <row r="593247" spans="68:68" customFormat="1">
      <c r="BP593247" s="90"/>
    </row>
    <row r="593248" spans="68:68" customFormat="1">
      <c r="BP593248" s="90"/>
    </row>
    <row r="593249" spans="68:68" customFormat="1">
      <c r="BP593249" s="90"/>
    </row>
    <row r="593250" spans="68:68" customFormat="1">
      <c r="BP593250" s="90"/>
    </row>
    <row r="593251" spans="68:68" customFormat="1">
      <c r="BP593251" s="90"/>
    </row>
    <row r="593252" spans="68:68" customFormat="1">
      <c r="BP593252" s="90"/>
    </row>
    <row r="593253" spans="68:68" customFormat="1">
      <c r="BP593253" s="90"/>
    </row>
    <row r="593254" spans="68:68" customFormat="1">
      <c r="BP593254" s="90"/>
    </row>
    <row r="593255" spans="68:68" customFormat="1">
      <c r="BP593255" s="90"/>
    </row>
    <row r="593256" spans="68:68" customFormat="1">
      <c r="BP593256" s="90"/>
    </row>
    <row r="593257" spans="68:68" customFormat="1">
      <c r="BP593257" s="90"/>
    </row>
    <row r="593258" spans="68:68" customFormat="1">
      <c r="BP593258" s="90"/>
    </row>
    <row r="593259" spans="68:68" customFormat="1">
      <c r="BP593259" s="90"/>
    </row>
    <row r="593260" spans="68:68" customFormat="1">
      <c r="BP593260" s="90"/>
    </row>
    <row r="593261" spans="68:68" customFormat="1">
      <c r="BP593261" s="90"/>
    </row>
    <row r="593262" spans="68:68" customFormat="1">
      <c r="BP593262" s="90"/>
    </row>
    <row r="593263" spans="68:68" customFormat="1">
      <c r="BP593263" s="90"/>
    </row>
    <row r="593264" spans="68:68" customFormat="1">
      <c r="BP593264" s="90"/>
    </row>
    <row r="593265" spans="68:68" customFormat="1">
      <c r="BP593265" s="90"/>
    </row>
    <row r="593266" spans="68:68" customFormat="1">
      <c r="BP593266" s="90"/>
    </row>
    <row r="593267" spans="68:68" customFormat="1">
      <c r="BP593267" s="90"/>
    </row>
    <row r="593268" spans="68:68" customFormat="1">
      <c r="BP593268" s="90"/>
    </row>
    <row r="593269" spans="68:68" customFormat="1">
      <c r="BP593269" s="90"/>
    </row>
    <row r="593270" spans="68:68" customFormat="1">
      <c r="BP593270" s="90"/>
    </row>
    <row r="593271" spans="68:68" customFormat="1">
      <c r="BP593271" s="90"/>
    </row>
    <row r="593272" spans="68:68" customFormat="1">
      <c r="BP593272" s="90"/>
    </row>
    <row r="593273" spans="68:68" customFormat="1">
      <c r="BP593273" s="90"/>
    </row>
    <row r="593274" spans="68:68" customFormat="1">
      <c r="BP593274" s="90"/>
    </row>
    <row r="593275" spans="68:68" customFormat="1">
      <c r="BP593275" s="90"/>
    </row>
    <row r="593276" spans="68:68" customFormat="1">
      <c r="BP593276" s="90"/>
    </row>
    <row r="593277" spans="68:68" customFormat="1">
      <c r="BP593277" s="90"/>
    </row>
    <row r="593278" spans="68:68" customFormat="1">
      <c r="BP593278" s="90"/>
    </row>
    <row r="593279" spans="68:68" customFormat="1">
      <c r="BP593279" s="90"/>
    </row>
    <row r="593280" spans="68:68" customFormat="1">
      <c r="BP593280" s="90"/>
    </row>
    <row r="593281" spans="68:68" customFormat="1">
      <c r="BP593281" s="90"/>
    </row>
    <row r="593282" spans="68:68" customFormat="1">
      <c r="BP593282" s="90"/>
    </row>
    <row r="593283" spans="68:68" customFormat="1">
      <c r="BP593283" s="90"/>
    </row>
    <row r="593284" spans="68:68" customFormat="1">
      <c r="BP593284" s="90"/>
    </row>
    <row r="593285" spans="68:68" customFormat="1">
      <c r="BP593285" s="90"/>
    </row>
    <row r="593286" spans="68:68" customFormat="1">
      <c r="BP593286" s="90"/>
    </row>
    <row r="593287" spans="68:68" customFormat="1">
      <c r="BP593287" s="90"/>
    </row>
    <row r="593288" spans="68:68" customFormat="1">
      <c r="BP593288" s="90"/>
    </row>
    <row r="593289" spans="68:68" customFormat="1">
      <c r="BP593289" s="90"/>
    </row>
    <row r="593290" spans="68:68" customFormat="1">
      <c r="BP593290" s="90"/>
    </row>
    <row r="593291" spans="68:68" customFormat="1">
      <c r="BP593291" s="90"/>
    </row>
    <row r="593292" spans="68:68" customFormat="1">
      <c r="BP593292" s="90"/>
    </row>
    <row r="593293" spans="68:68" customFormat="1">
      <c r="BP593293" s="90"/>
    </row>
    <row r="593294" spans="68:68" customFormat="1">
      <c r="BP593294" s="90"/>
    </row>
    <row r="593295" spans="68:68" customFormat="1">
      <c r="BP593295" s="90"/>
    </row>
    <row r="593296" spans="68:68" customFormat="1">
      <c r="BP593296" s="90"/>
    </row>
    <row r="593297" spans="68:68" customFormat="1">
      <c r="BP593297" s="90"/>
    </row>
    <row r="593298" spans="68:68" customFormat="1">
      <c r="BP593298" s="90"/>
    </row>
    <row r="593299" spans="68:68" customFormat="1">
      <c r="BP593299" s="90"/>
    </row>
    <row r="593300" spans="68:68" customFormat="1">
      <c r="BP593300" s="90"/>
    </row>
    <row r="593301" spans="68:68" customFormat="1">
      <c r="BP593301" s="90"/>
    </row>
    <row r="593302" spans="68:68" customFormat="1">
      <c r="BP593302" s="90"/>
    </row>
    <row r="593303" spans="68:68" customFormat="1">
      <c r="BP593303" s="90"/>
    </row>
    <row r="593304" spans="68:68" customFormat="1">
      <c r="BP593304" s="90"/>
    </row>
    <row r="593305" spans="68:68" customFormat="1">
      <c r="BP593305" s="90"/>
    </row>
    <row r="593306" spans="68:68" customFormat="1">
      <c r="BP593306" s="90"/>
    </row>
    <row r="593307" spans="68:68" customFormat="1">
      <c r="BP593307" s="90"/>
    </row>
    <row r="593308" spans="68:68" customFormat="1">
      <c r="BP593308" s="90"/>
    </row>
    <row r="593309" spans="68:68" customFormat="1">
      <c r="BP593309" s="90"/>
    </row>
    <row r="593310" spans="68:68" customFormat="1">
      <c r="BP593310" s="90"/>
    </row>
    <row r="593311" spans="68:68" customFormat="1">
      <c r="BP593311" s="90"/>
    </row>
    <row r="593312" spans="68:68" customFormat="1">
      <c r="BP593312" s="90"/>
    </row>
    <row r="593313" spans="68:68" customFormat="1">
      <c r="BP593313" s="90"/>
    </row>
    <row r="593314" spans="68:68" customFormat="1">
      <c r="BP593314" s="90"/>
    </row>
    <row r="593315" spans="68:68" customFormat="1">
      <c r="BP593315" s="90"/>
    </row>
    <row r="593316" spans="68:68" customFormat="1">
      <c r="BP593316" s="90"/>
    </row>
    <row r="593317" spans="68:68" customFormat="1">
      <c r="BP593317" s="90"/>
    </row>
    <row r="593318" spans="68:68" customFormat="1">
      <c r="BP593318" s="90"/>
    </row>
    <row r="593319" spans="68:68" customFormat="1">
      <c r="BP593319" s="90"/>
    </row>
    <row r="593320" spans="68:68" customFormat="1">
      <c r="BP593320" s="90"/>
    </row>
    <row r="593321" spans="68:68" customFormat="1">
      <c r="BP593321" s="90"/>
    </row>
    <row r="593322" spans="68:68" customFormat="1">
      <c r="BP593322" s="90"/>
    </row>
    <row r="593323" spans="68:68" customFormat="1">
      <c r="BP593323" s="90"/>
    </row>
    <row r="593324" spans="68:68" customFormat="1">
      <c r="BP593324" s="90"/>
    </row>
    <row r="593325" spans="68:68" customFormat="1">
      <c r="BP593325" s="90"/>
    </row>
    <row r="593326" spans="68:68" customFormat="1">
      <c r="BP593326" s="90"/>
    </row>
    <row r="593327" spans="68:68" customFormat="1">
      <c r="BP593327" s="90"/>
    </row>
    <row r="593328" spans="68:68" customFormat="1">
      <c r="BP593328" s="90"/>
    </row>
    <row r="593329" spans="68:68" customFormat="1">
      <c r="BP593329" s="90"/>
    </row>
    <row r="593330" spans="68:68" customFormat="1">
      <c r="BP593330" s="90"/>
    </row>
    <row r="593331" spans="68:68" customFormat="1">
      <c r="BP593331" s="90"/>
    </row>
    <row r="593332" spans="68:68" customFormat="1">
      <c r="BP593332" s="90"/>
    </row>
    <row r="593333" spans="68:68" customFormat="1">
      <c r="BP593333" s="90"/>
    </row>
    <row r="593334" spans="68:68" customFormat="1">
      <c r="BP593334" s="90"/>
    </row>
    <row r="593335" spans="68:68" customFormat="1">
      <c r="BP593335" s="90"/>
    </row>
    <row r="593336" spans="68:68" customFormat="1">
      <c r="BP593336" s="90"/>
    </row>
    <row r="593337" spans="68:68" customFormat="1">
      <c r="BP593337" s="90"/>
    </row>
    <row r="593338" spans="68:68" customFormat="1">
      <c r="BP593338" s="90"/>
    </row>
    <row r="593339" spans="68:68" customFormat="1">
      <c r="BP593339" s="90"/>
    </row>
    <row r="593340" spans="68:68" customFormat="1">
      <c r="BP593340" s="90"/>
    </row>
    <row r="593341" spans="68:68" customFormat="1">
      <c r="BP593341" s="90"/>
    </row>
    <row r="593342" spans="68:68" customFormat="1">
      <c r="BP593342" s="90"/>
    </row>
    <row r="593343" spans="68:68" customFormat="1">
      <c r="BP593343" s="90"/>
    </row>
    <row r="593344" spans="68:68" customFormat="1">
      <c r="BP593344" s="90"/>
    </row>
    <row r="593345" spans="68:68" customFormat="1">
      <c r="BP593345" s="90"/>
    </row>
    <row r="593346" spans="68:68" customFormat="1">
      <c r="BP593346" s="90"/>
    </row>
    <row r="593347" spans="68:68" customFormat="1">
      <c r="BP593347" s="90"/>
    </row>
    <row r="593348" spans="68:68" customFormat="1">
      <c r="BP593348" s="90"/>
    </row>
    <row r="593349" spans="68:68" customFormat="1">
      <c r="BP593349" s="90"/>
    </row>
    <row r="593350" spans="68:68" customFormat="1">
      <c r="BP593350" s="90"/>
    </row>
    <row r="593351" spans="68:68" customFormat="1">
      <c r="BP593351" s="90"/>
    </row>
    <row r="593352" spans="68:68" customFormat="1">
      <c r="BP593352" s="90"/>
    </row>
    <row r="593353" spans="68:68" customFormat="1">
      <c r="BP593353" s="90"/>
    </row>
    <row r="593354" spans="68:68" customFormat="1">
      <c r="BP593354" s="90"/>
    </row>
    <row r="593355" spans="68:68" customFormat="1">
      <c r="BP593355" s="90"/>
    </row>
    <row r="593356" spans="68:68" customFormat="1">
      <c r="BP593356" s="90"/>
    </row>
    <row r="593357" spans="68:68" customFormat="1">
      <c r="BP593357" s="90"/>
    </row>
    <row r="593358" spans="68:68" customFormat="1">
      <c r="BP593358" s="90"/>
    </row>
    <row r="593359" spans="68:68" customFormat="1">
      <c r="BP593359" s="90"/>
    </row>
    <row r="593360" spans="68:68" customFormat="1">
      <c r="BP593360" s="90"/>
    </row>
    <row r="593361" spans="68:68" customFormat="1">
      <c r="BP593361" s="90"/>
    </row>
    <row r="593362" spans="68:68" customFormat="1">
      <c r="BP593362" s="90"/>
    </row>
    <row r="593363" spans="68:68" customFormat="1">
      <c r="BP593363" s="90"/>
    </row>
    <row r="593364" spans="68:68" customFormat="1">
      <c r="BP593364" s="90"/>
    </row>
    <row r="593365" spans="68:68" customFormat="1">
      <c r="BP593365" s="90"/>
    </row>
    <row r="593366" spans="68:68" customFormat="1">
      <c r="BP593366" s="90"/>
    </row>
    <row r="593367" spans="68:68" customFormat="1">
      <c r="BP593367" s="90"/>
    </row>
    <row r="593368" spans="68:68" customFormat="1">
      <c r="BP593368" s="90"/>
    </row>
    <row r="593369" spans="68:68" customFormat="1">
      <c r="BP593369" s="90"/>
    </row>
    <row r="593370" spans="68:68" customFormat="1">
      <c r="BP593370" s="90"/>
    </row>
    <row r="593371" spans="68:68" customFormat="1">
      <c r="BP593371" s="90"/>
    </row>
    <row r="593372" spans="68:68" customFormat="1">
      <c r="BP593372" s="90"/>
    </row>
    <row r="593373" spans="68:68" customFormat="1">
      <c r="BP593373" s="90"/>
    </row>
    <row r="593374" spans="68:68" customFormat="1">
      <c r="BP593374" s="90"/>
    </row>
    <row r="593375" spans="68:68" customFormat="1">
      <c r="BP593375" s="90"/>
    </row>
    <row r="593376" spans="68:68" customFormat="1">
      <c r="BP593376" s="90"/>
    </row>
    <row r="593377" spans="68:68" customFormat="1">
      <c r="BP593377" s="90"/>
    </row>
    <row r="593378" spans="68:68" customFormat="1">
      <c r="BP593378" s="90"/>
    </row>
    <row r="593379" spans="68:68" customFormat="1">
      <c r="BP593379" s="90"/>
    </row>
    <row r="593380" spans="68:68" customFormat="1">
      <c r="BP593380" s="90"/>
    </row>
    <row r="593381" spans="68:68" customFormat="1">
      <c r="BP593381" s="90"/>
    </row>
    <row r="593382" spans="68:68" customFormat="1">
      <c r="BP593382" s="90"/>
    </row>
    <row r="593383" spans="68:68" customFormat="1">
      <c r="BP593383" s="90"/>
    </row>
    <row r="593384" spans="68:68" customFormat="1">
      <c r="BP593384" s="90"/>
    </row>
    <row r="593385" spans="68:68" customFormat="1">
      <c r="BP593385" s="90"/>
    </row>
    <row r="593386" spans="68:68" customFormat="1">
      <c r="BP593386" s="90"/>
    </row>
    <row r="593387" spans="68:68" customFormat="1">
      <c r="BP593387" s="90"/>
    </row>
    <row r="593388" spans="68:68" customFormat="1">
      <c r="BP593388" s="90"/>
    </row>
    <row r="593389" spans="68:68" customFormat="1">
      <c r="BP593389" s="90"/>
    </row>
    <row r="593390" spans="68:68" customFormat="1">
      <c r="BP593390" s="90"/>
    </row>
    <row r="593391" spans="68:68" customFormat="1">
      <c r="BP593391" s="90"/>
    </row>
    <row r="593392" spans="68:68" customFormat="1">
      <c r="BP593392" s="90"/>
    </row>
    <row r="593393" spans="68:68" customFormat="1">
      <c r="BP593393" s="90"/>
    </row>
    <row r="593394" spans="68:68" customFormat="1">
      <c r="BP593394" s="90"/>
    </row>
    <row r="593395" spans="68:68" customFormat="1">
      <c r="BP593395" s="90"/>
    </row>
    <row r="593396" spans="68:68" customFormat="1">
      <c r="BP593396" s="90"/>
    </row>
    <row r="593397" spans="68:68" customFormat="1">
      <c r="BP593397" s="90"/>
    </row>
    <row r="593398" spans="68:68" customFormat="1">
      <c r="BP593398" s="90"/>
    </row>
    <row r="593399" spans="68:68" customFormat="1">
      <c r="BP593399" s="90"/>
    </row>
    <row r="593400" spans="68:68" customFormat="1">
      <c r="BP593400" s="90"/>
    </row>
    <row r="593401" spans="68:68" customFormat="1">
      <c r="BP593401" s="90"/>
    </row>
    <row r="593402" spans="68:68" customFormat="1">
      <c r="BP593402" s="90"/>
    </row>
    <row r="593403" spans="68:68" customFormat="1">
      <c r="BP593403" s="90"/>
    </row>
    <row r="593404" spans="68:68" customFormat="1">
      <c r="BP593404" s="90"/>
    </row>
    <row r="593405" spans="68:68" customFormat="1">
      <c r="BP593405" s="90"/>
    </row>
    <row r="593406" spans="68:68" customFormat="1">
      <c r="BP593406" s="90"/>
    </row>
    <row r="593407" spans="68:68" customFormat="1">
      <c r="BP593407" s="90"/>
    </row>
    <row r="593408" spans="68:68" customFormat="1">
      <c r="BP593408" s="90"/>
    </row>
    <row r="593409" spans="68:68" customFormat="1">
      <c r="BP593409" s="90"/>
    </row>
    <row r="593410" spans="68:68" customFormat="1">
      <c r="BP593410" s="90"/>
    </row>
    <row r="593411" spans="68:68" customFormat="1">
      <c r="BP593411" s="90"/>
    </row>
    <row r="593412" spans="68:68" customFormat="1">
      <c r="BP593412" s="90"/>
    </row>
    <row r="593413" spans="68:68" customFormat="1">
      <c r="BP593413" s="90"/>
    </row>
    <row r="593414" spans="68:68" customFormat="1">
      <c r="BP593414" s="90"/>
    </row>
    <row r="593415" spans="68:68" customFormat="1">
      <c r="BP593415" s="90"/>
    </row>
    <row r="593416" spans="68:68" customFormat="1">
      <c r="BP593416" s="90"/>
    </row>
    <row r="593417" spans="68:68" customFormat="1">
      <c r="BP593417" s="90"/>
    </row>
    <row r="593418" spans="68:68" customFormat="1">
      <c r="BP593418" s="90"/>
    </row>
    <row r="593419" spans="68:68" customFormat="1">
      <c r="BP593419" s="90"/>
    </row>
    <row r="593420" spans="68:68" customFormat="1">
      <c r="BP593420" s="90"/>
    </row>
    <row r="593421" spans="68:68" customFormat="1">
      <c r="BP593421" s="90"/>
    </row>
    <row r="593422" spans="68:68" customFormat="1">
      <c r="BP593422" s="90"/>
    </row>
    <row r="593423" spans="68:68" customFormat="1">
      <c r="BP593423" s="90"/>
    </row>
    <row r="593424" spans="68:68" customFormat="1">
      <c r="BP593424" s="90"/>
    </row>
    <row r="593425" spans="68:68" customFormat="1">
      <c r="BP593425" s="90"/>
    </row>
    <row r="593426" spans="68:68" customFormat="1">
      <c r="BP593426" s="90"/>
    </row>
    <row r="593427" spans="68:68" customFormat="1">
      <c r="BP593427" s="90"/>
    </row>
    <row r="593428" spans="68:68" customFormat="1">
      <c r="BP593428" s="90"/>
    </row>
    <row r="593429" spans="68:68" customFormat="1">
      <c r="BP593429" s="90"/>
    </row>
    <row r="593430" spans="68:68" customFormat="1">
      <c r="BP593430" s="90"/>
    </row>
    <row r="593431" spans="68:68" customFormat="1">
      <c r="BP593431" s="90"/>
    </row>
    <row r="593432" spans="68:68" customFormat="1">
      <c r="BP593432" s="90"/>
    </row>
    <row r="593433" spans="68:68" customFormat="1">
      <c r="BP593433" s="90"/>
    </row>
    <row r="593434" spans="68:68" customFormat="1">
      <c r="BP593434" s="90"/>
    </row>
    <row r="593435" spans="68:68" customFormat="1">
      <c r="BP593435" s="90"/>
    </row>
    <row r="593436" spans="68:68" customFormat="1">
      <c r="BP593436" s="90"/>
    </row>
    <row r="593437" spans="68:68" customFormat="1">
      <c r="BP593437" s="90"/>
    </row>
    <row r="593438" spans="68:68" customFormat="1">
      <c r="BP593438" s="90"/>
    </row>
    <row r="593439" spans="68:68" customFormat="1">
      <c r="BP593439" s="90"/>
    </row>
    <row r="593440" spans="68:68" customFormat="1">
      <c r="BP593440" s="90"/>
    </row>
    <row r="593441" spans="68:68" customFormat="1">
      <c r="BP593441" s="90"/>
    </row>
    <row r="593442" spans="68:68" customFormat="1">
      <c r="BP593442" s="90"/>
    </row>
    <row r="593443" spans="68:68" customFormat="1">
      <c r="BP593443" s="90"/>
    </row>
    <row r="593444" spans="68:68" customFormat="1">
      <c r="BP593444" s="90"/>
    </row>
    <row r="593445" spans="68:68" customFormat="1">
      <c r="BP593445" s="90"/>
    </row>
    <row r="593446" spans="68:68" customFormat="1">
      <c r="BP593446" s="90"/>
    </row>
    <row r="593447" spans="68:68" customFormat="1">
      <c r="BP593447" s="90"/>
    </row>
    <row r="593448" spans="68:68" customFormat="1">
      <c r="BP593448" s="90"/>
    </row>
    <row r="593449" spans="68:68" customFormat="1">
      <c r="BP593449" s="90"/>
    </row>
    <row r="593450" spans="68:68" customFormat="1">
      <c r="BP593450" s="90"/>
    </row>
    <row r="593451" spans="68:68" customFormat="1">
      <c r="BP593451" s="90"/>
    </row>
    <row r="593452" spans="68:68" customFormat="1">
      <c r="BP593452" s="90"/>
    </row>
    <row r="593453" spans="68:68" customFormat="1">
      <c r="BP593453" s="90"/>
    </row>
    <row r="593454" spans="68:68" customFormat="1">
      <c r="BP593454" s="90"/>
    </row>
    <row r="593455" spans="68:68" customFormat="1">
      <c r="BP593455" s="90"/>
    </row>
    <row r="593456" spans="68:68" customFormat="1">
      <c r="BP593456" s="90"/>
    </row>
    <row r="593457" spans="68:68" customFormat="1">
      <c r="BP593457" s="90"/>
    </row>
    <row r="593458" spans="68:68" customFormat="1">
      <c r="BP593458" s="90"/>
    </row>
    <row r="593459" spans="68:68" customFormat="1">
      <c r="BP593459" s="90"/>
    </row>
    <row r="593460" spans="68:68" customFormat="1">
      <c r="BP593460" s="90"/>
    </row>
    <row r="593461" spans="68:68" customFormat="1">
      <c r="BP593461" s="90"/>
    </row>
    <row r="593462" spans="68:68" customFormat="1">
      <c r="BP593462" s="90"/>
    </row>
    <row r="593463" spans="68:68" customFormat="1">
      <c r="BP593463" s="90"/>
    </row>
    <row r="593464" spans="68:68" customFormat="1">
      <c r="BP593464" s="90"/>
    </row>
    <row r="593465" spans="68:68" customFormat="1">
      <c r="BP593465" s="90"/>
    </row>
    <row r="593466" spans="68:68" customFormat="1">
      <c r="BP593466" s="90"/>
    </row>
    <row r="593467" spans="68:68" customFormat="1">
      <c r="BP593467" s="90"/>
    </row>
    <row r="593468" spans="68:68" customFormat="1">
      <c r="BP593468" s="90"/>
    </row>
    <row r="593469" spans="68:68" customFormat="1">
      <c r="BP593469" s="90"/>
    </row>
    <row r="593470" spans="68:68" customFormat="1">
      <c r="BP593470" s="90"/>
    </row>
    <row r="593471" spans="68:68" customFormat="1">
      <c r="BP593471" s="90"/>
    </row>
    <row r="593472" spans="68:68" customFormat="1">
      <c r="BP593472" s="90"/>
    </row>
    <row r="593473" spans="68:68" customFormat="1">
      <c r="BP593473" s="90"/>
    </row>
    <row r="593474" spans="68:68" customFormat="1">
      <c r="BP593474" s="90"/>
    </row>
    <row r="593475" spans="68:68" customFormat="1">
      <c r="BP593475" s="90"/>
    </row>
    <row r="593476" spans="68:68" customFormat="1">
      <c r="BP593476" s="90"/>
    </row>
    <row r="593477" spans="68:68" customFormat="1">
      <c r="BP593477" s="90"/>
    </row>
    <row r="593478" spans="68:68" customFormat="1">
      <c r="BP593478" s="90"/>
    </row>
    <row r="593479" spans="68:68" customFormat="1">
      <c r="BP593479" s="90"/>
    </row>
    <row r="593480" spans="68:68" customFormat="1">
      <c r="BP593480" s="90"/>
    </row>
    <row r="593481" spans="68:68" customFormat="1">
      <c r="BP593481" s="90"/>
    </row>
    <row r="593482" spans="68:68" customFormat="1">
      <c r="BP593482" s="90"/>
    </row>
    <row r="593483" spans="68:68" customFormat="1">
      <c r="BP593483" s="90"/>
    </row>
    <row r="593484" spans="68:68" customFormat="1">
      <c r="BP593484" s="90"/>
    </row>
    <row r="593485" spans="68:68" customFormat="1">
      <c r="BP593485" s="90"/>
    </row>
    <row r="593486" spans="68:68" customFormat="1">
      <c r="BP593486" s="90"/>
    </row>
    <row r="593487" spans="68:68" customFormat="1">
      <c r="BP593487" s="90"/>
    </row>
    <row r="593488" spans="68:68" customFormat="1">
      <c r="BP593488" s="90"/>
    </row>
    <row r="593489" spans="68:68" customFormat="1">
      <c r="BP593489" s="90"/>
    </row>
    <row r="593490" spans="68:68" customFormat="1">
      <c r="BP593490" s="90"/>
    </row>
    <row r="593491" spans="68:68" customFormat="1">
      <c r="BP593491" s="90"/>
    </row>
    <row r="593492" spans="68:68" customFormat="1">
      <c r="BP593492" s="90"/>
    </row>
    <row r="593493" spans="68:68" customFormat="1">
      <c r="BP593493" s="90"/>
    </row>
    <row r="593494" spans="68:68" customFormat="1">
      <c r="BP593494" s="90"/>
    </row>
    <row r="593495" spans="68:68" customFormat="1">
      <c r="BP593495" s="90"/>
    </row>
    <row r="593496" spans="68:68" customFormat="1">
      <c r="BP593496" s="90"/>
    </row>
    <row r="593497" spans="68:68" customFormat="1">
      <c r="BP593497" s="90"/>
    </row>
    <row r="593498" spans="68:68" customFormat="1">
      <c r="BP593498" s="90"/>
    </row>
    <row r="593499" spans="68:68" customFormat="1">
      <c r="BP593499" s="90"/>
    </row>
    <row r="593500" spans="68:68" customFormat="1">
      <c r="BP593500" s="90"/>
    </row>
    <row r="593501" spans="68:68" customFormat="1">
      <c r="BP593501" s="90"/>
    </row>
    <row r="593502" spans="68:68" customFormat="1">
      <c r="BP593502" s="90"/>
    </row>
    <row r="593503" spans="68:68" customFormat="1">
      <c r="BP593503" s="90"/>
    </row>
    <row r="593504" spans="68:68" customFormat="1">
      <c r="BP593504" s="90"/>
    </row>
    <row r="593505" spans="68:68" customFormat="1">
      <c r="BP593505" s="90"/>
    </row>
    <row r="593506" spans="68:68" customFormat="1">
      <c r="BP593506" s="90"/>
    </row>
    <row r="593507" spans="68:68" customFormat="1">
      <c r="BP593507" s="90"/>
    </row>
    <row r="593508" spans="68:68" customFormat="1">
      <c r="BP593508" s="90"/>
    </row>
    <row r="593509" spans="68:68" customFormat="1">
      <c r="BP593509" s="90"/>
    </row>
    <row r="593510" spans="68:68" customFormat="1">
      <c r="BP593510" s="90"/>
    </row>
    <row r="593511" spans="68:68" customFormat="1">
      <c r="BP593511" s="90"/>
    </row>
    <row r="593512" spans="68:68" customFormat="1">
      <c r="BP593512" s="90"/>
    </row>
    <row r="593513" spans="68:68" customFormat="1">
      <c r="BP593513" s="90"/>
    </row>
    <row r="593514" spans="68:68" customFormat="1">
      <c r="BP593514" s="90"/>
    </row>
    <row r="593515" spans="68:68" customFormat="1">
      <c r="BP593515" s="90"/>
    </row>
    <row r="593516" spans="68:68" customFormat="1">
      <c r="BP593516" s="90"/>
    </row>
    <row r="593517" spans="68:68" customFormat="1">
      <c r="BP593517" s="90"/>
    </row>
    <row r="593518" spans="68:68" customFormat="1">
      <c r="BP593518" s="90"/>
    </row>
    <row r="593519" spans="68:68" customFormat="1">
      <c r="BP593519" s="90"/>
    </row>
    <row r="593520" spans="68:68" customFormat="1">
      <c r="BP593520" s="90"/>
    </row>
    <row r="593521" spans="68:68" customFormat="1">
      <c r="BP593521" s="90"/>
    </row>
    <row r="593522" spans="68:68" customFormat="1">
      <c r="BP593522" s="90"/>
    </row>
    <row r="593523" spans="68:68" customFormat="1">
      <c r="BP593523" s="90"/>
    </row>
    <row r="593524" spans="68:68" customFormat="1">
      <c r="BP593524" s="90"/>
    </row>
    <row r="593525" spans="68:68" customFormat="1">
      <c r="BP593525" s="90"/>
    </row>
    <row r="593526" spans="68:68" customFormat="1">
      <c r="BP593526" s="90"/>
    </row>
    <row r="593527" spans="68:68" customFormat="1">
      <c r="BP593527" s="90"/>
    </row>
    <row r="593528" spans="68:68" customFormat="1">
      <c r="BP593528" s="90"/>
    </row>
    <row r="593529" spans="68:68" customFormat="1">
      <c r="BP593529" s="90"/>
    </row>
    <row r="593530" spans="68:68" customFormat="1">
      <c r="BP593530" s="90"/>
    </row>
    <row r="593531" spans="68:68" customFormat="1">
      <c r="BP593531" s="90"/>
    </row>
    <row r="593532" spans="68:68" customFormat="1">
      <c r="BP593532" s="90"/>
    </row>
    <row r="593533" spans="68:68" customFormat="1">
      <c r="BP593533" s="90"/>
    </row>
    <row r="593534" spans="68:68" customFormat="1">
      <c r="BP593534" s="90"/>
    </row>
    <row r="593535" spans="68:68" customFormat="1">
      <c r="BP593535" s="90"/>
    </row>
    <row r="593536" spans="68:68" customFormat="1">
      <c r="BP593536" s="90"/>
    </row>
    <row r="593537" spans="68:68" customFormat="1">
      <c r="BP593537" s="90"/>
    </row>
    <row r="593538" spans="68:68" customFormat="1">
      <c r="BP593538" s="90"/>
    </row>
    <row r="593539" spans="68:68" customFormat="1">
      <c r="BP593539" s="90"/>
    </row>
    <row r="593540" spans="68:68" customFormat="1">
      <c r="BP593540" s="90"/>
    </row>
    <row r="593541" spans="68:68" customFormat="1">
      <c r="BP593541" s="90"/>
    </row>
    <row r="593542" spans="68:68" customFormat="1">
      <c r="BP593542" s="90"/>
    </row>
    <row r="593543" spans="68:68" customFormat="1">
      <c r="BP593543" s="90"/>
    </row>
    <row r="593544" spans="68:68" customFormat="1">
      <c r="BP593544" s="90"/>
    </row>
    <row r="593545" spans="68:68" customFormat="1">
      <c r="BP593545" s="90"/>
    </row>
    <row r="593546" spans="68:68" customFormat="1">
      <c r="BP593546" s="90"/>
    </row>
    <row r="593547" spans="68:68" customFormat="1">
      <c r="BP593547" s="90"/>
    </row>
    <row r="593548" spans="68:68" customFormat="1">
      <c r="BP593548" s="90"/>
    </row>
    <row r="593549" spans="68:68" customFormat="1">
      <c r="BP593549" s="90"/>
    </row>
    <row r="593550" spans="68:68" customFormat="1">
      <c r="BP593550" s="90"/>
    </row>
    <row r="593551" spans="68:68" customFormat="1">
      <c r="BP593551" s="90"/>
    </row>
    <row r="593552" spans="68:68" customFormat="1">
      <c r="BP593552" s="90"/>
    </row>
    <row r="593553" spans="68:68" customFormat="1">
      <c r="BP593553" s="90"/>
    </row>
    <row r="593554" spans="68:68" customFormat="1">
      <c r="BP593554" s="90"/>
    </row>
    <row r="593555" spans="68:68" customFormat="1">
      <c r="BP593555" s="90"/>
    </row>
    <row r="593556" spans="68:68" customFormat="1">
      <c r="BP593556" s="90"/>
    </row>
    <row r="593557" spans="68:68" customFormat="1">
      <c r="BP593557" s="90"/>
    </row>
    <row r="593558" spans="68:68" customFormat="1">
      <c r="BP593558" s="90"/>
    </row>
    <row r="593559" spans="68:68" customFormat="1">
      <c r="BP593559" s="90"/>
    </row>
    <row r="593560" spans="68:68" customFormat="1">
      <c r="BP593560" s="90"/>
    </row>
    <row r="593561" spans="68:68" customFormat="1">
      <c r="BP593561" s="90"/>
    </row>
    <row r="593562" spans="68:68" customFormat="1">
      <c r="BP593562" s="90"/>
    </row>
    <row r="593563" spans="68:68" customFormat="1">
      <c r="BP593563" s="90"/>
    </row>
    <row r="593564" spans="68:68" customFormat="1">
      <c r="BP593564" s="90"/>
    </row>
    <row r="593565" spans="68:68" customFormat="1">
      <c r="BP593565" s="90"/>
    </row>
    <row r="593566" spans="68:68" customFormat="1">
      <c r="BP593566" s="90"/>
    </row>
    <row r="593567" spans="68:68" customFormat="1">
      <c r="BP593567" s="90"/>
    </row>
    <row r="593568" spans="68:68" customFormat="1">
      <c r="BP593568" s="90"/>
    </row>
    <row r="593569" spans="68:68" customFormat="1">
      <c r="BP593569" s="90"/>
    </row>
    <row r="593570" spans="68:68" customFormat="1">
      <c r="BP593570" s="90"/>
    </row>
    <row r="593571" spans="68:68" customFormat="1">
      <c r="BP593571" s="90"/>
    </row>
    <row r="593572" spans="68:68" customFormat="1">
      <c r="BP593572" s="90"/>
    </row>
    <row r="593573" spans="68:68" customFormat="1">
      <c r="BP593573" s="90"/>
    </row>
    <row r="593574" spans="68:68" customFormat="1">
      <c r="BP593574" s="90"/>
    </row>
    <row r="593575" spans="68:68" customFormat="1">
      <c r="BP593575" s="90"/>
    </row>
    <row r="593576" spans="68:68" customFormat="1">
      <c r="BP593576" s="90"/>
    </row>
    <row r="593577" spans="68:68" customFormat="1">
      <c r="BP593577" s="90"/>
    </row>
    <row r="593578" spans="68:68" customFormat="1">
      <c r="BP593578" s="90"/>
    </row>
    <row r="593579" spans="68:68" customFormat="1">
      <c r="BP593579" s="90"/>
    </row>
    <row r="593580" spans="68:68" customFormat="1">
      <c r="BP593580" s="90"/>
    </row>
    <row r="593581" spans="68:68" customFormat="1">
      <c r="BP593581" s="90"/>
    </row>
    <row r="593582" spans="68:68" customFormat="1">
      <c r="BP593582" s="90"/>
    </row>
    <row r="593583" spans="68:68" customFormat="1">
      <c r="BP593583" s="90"/>
    </row>
    <row r="593584" spans="68:68" customFormat="1">
      <c r="BP593584" s="90"/>
    </row>
    <row r="593585" spans="68:68" customFormat="1">
      <c r="BP593585" s="90"/>
    </row>
    <row r="593586" spans="68:68" customFormat="1">
      <c r="BP593586" s="90"/>
    </row>
    <row r="593587" spans="68:68" customFormat="1">
      <c r="BP593587" s="90"/>
    </row>
    <row r="593588" spans="68:68" customFormat="1">
      <c r="BP593588" s="90"/>
    </row>
    <row r="593589" spans="68:68" customFormat="1">
      <c r="BP593589" s="90"/>
    </row>
    <row r="593590" spans="68:68" customFormat="1">
      <c r="BP593590" s="90"/>
    </row>
    <row r="593591" spans="68:68" customFormat="1">
      <c r="BP593591" s="90"/>
    </row>
    <row r="593592" spans="68:68" customFormat="1">
      <c r="BP593592" s="90"/>
    </row>
    <row r="593593" spans="68:68" customFormat="1">
      <c r="BP593593" s="90"/>
    </row>
    <row r="593594" spans="68:68" customFormat="1">
      <c r="BP593594" s="90"/>
    </row>
    <row r="593595" spans="68:68" customFormat="1">
      <c r="BP593595" s="90"/>
    </row>
    <row r="593596" spans="68:68" customFormat="1">
      <c r="BP593596" s="90"/>
    </row>
    <row r="593597" spans="68:68" customFormat="1">
      <c r="BP593597" s="90"/>
    </row>
    <row r="593598" spans="68:68" customFormat="1">
      <c r="BP593598" s="90"/>
    </row>
    <row r="593599" spans="68:68" customFormat="1">
      <c r="BP593599" s="90"/>
    </row>
    <row r="593600" spans="68:68" customFormat="1">
      <c r="BP593600" s="90"/>
    </row>
    <row r="593601" spans="68:68" customFormat="1">
      <c r="BP593601" s="90"/>
    </row>
    <row r="593602" spans="68:68" customFormat="1">
      <c r="BP593602" s="90"/>
    </row>
    <row r="593603" spans="68:68" customFormat="1">
      <c r="BP593603" s="90"/>
    </row>
    <row r="593604" spans="68:68" customFormat="1">
      <c r="BP593604" s="90"/>
    </row>
    <row r="593605" spans="68:68" customFormat="1">
      <c r="BP593605" s="90"/>
    </row>
    <row r="593606" spans="68:68" customFormat="1">
      <c r="BP593606" s="90"/>
    </row>
    <row r="593607" spans="68:68" customFormat="1">
      <c r="BP593607" s="90"/>
    </row>
    <row r="593608" spans="68:68" customFormat="1">
      <c r="BP593608" s="90"/>
    </row>
    <row r="593609" spans="68:68" customFormat="1">
      <c r="BP593609" s="90"/>
    </row>
    <row r="593610" spans="68:68" customFormat="1">
      <c r="BP593610" s="90"/>
    </row>
    <row r="593611" spans="68:68" customFormat="1">
      <c r="BP593611" s="90"/>
    </row>
    <row r="593612" spans="68:68" customFormat="1">
      <c r="BP593612" s="90"/>
    </row>
    <row r="593613" spans="68:68" customFormat="1">
      <c r="BP593613" s="90"/>
    </row>
    <row r="593614" spans="68:68" customFormat="1">
      <c r="BP593614" s="90"/>
    </row>
    <row r="593615" spans="68:68" customFormat="1">
      <c r="BP593615" s="90"/>
    </row>
    <row r="593616" spans="68:68" customFormat="1">
      <c r="BP593616" s="90"/>
    </row>
    <row r="593617" spans="68:68" customFormat="1">
      <c r="BP593617" s="90"/>
    </row>
    <row r="593618" spans="68:68" customFormat="1">
      <c r="BP593618" s="90"/>
    </row>
    <row r="593619" spans="68:68" customFormat="1">
      <c r="BP593619" s="90"/>
    </row>
    <row r="593620" spans="68:68" customFormat="1">
      <c r="BP593620" s="90"/>
    </row>
    <row r="593621" spans="68:68" customFormat="1">
      <c r="BP593621" s="90"/>
    </row>
    <row r="593622" spans="68:68" customFormat="1">
      <c r="BP593622" s="90"/>
    </row>
    <row r="593623" spans="68:68" customFormat="1">
      <c r="BP593623" s="90"/>
    </row>
    <row r="593624" spans="68:68" customFormat="1">
      <c r="BP593624" s="90"/>
    </row>
    <row r="593625" spans="68:68" customFormat="1">
      <c r="BP593625" s="90"/>
    </row>
    <row r="593626" spans="68:68" customFormat="1">
      <c r="BP593626" s="90"/>
    </row>
    <row r="593627" spans="68:68" customFormat="1">
      <c r="BP593627" s="90"/>
    </row>
    <row r="593628" spans="68:68" customFormat="1">
      <c r="BP593628" s="90"/>
    </row>
    <row r="593629" spans="68:68" customFormat="1">
      <c r="BP593629" s="90"/>
    </row>
    <row r="593630" spans="68:68" customFormat="1">
      <c r="BP593630" s="90"/>
    </row>
    <row r="593631" spans="68:68" customFormat="1">
      <c r="BP593631" s="90"/>
    </row>
    <row r="593632" spans="68:68" customFormat="1">
      <c r="BP593632" s="90"/>
    </row>
    <row r="593633" spans="68:68" customFormat="1">
      <c r="BP593633" s="90"/>
    </row>
    <row r="593634" spans="68:68" customFormat="1">
      <c r="BP593634" s="90"/>
    </row>
    <row r="593635" spans="68:68" customFormat="1">
      <c r="BP593635" s="90"/>
    </row>
    <row r="593636" spans="68:68" customFormat="1">
      <c r="BP593636" s="90"/>
    </row>
    <row r="593637" spans="68:68" customFormat="1">
      <c r="BP593637" s="90"/>
    </row>
    <row r="593638" spans="68:68" customFormat="1">
      <c r="BP593638" s="90"/>
    </row>
    <row r="593639" spans="68:68" customFormat="1">
      <c r="BP593639" s="90"/>
    </row>
    <row r="593640" spans="68:68" customFormat="1">
      <c r="BP593640" s="90"/>
    </row>
    <row r="593641" spans="68:68" customFormat="1">
      <c r="BP593641" s="90"/>
    </row>
    <row r="593642" spans="68:68" customFormat="1">
      <c r="BP593642" s="90"/>
    </row>
    <row r="593643" spans="68:68" customFormat="1">
      <c r="BP593643" s="90"/>
    </row>
    <row r="593644" spans="68:68" customFormat="1">
      <c r="BP593644" s="90"/>
    </row>
    <row r="593645" spans="68:68" customFormat="1">
      <c r="BP593645" s="90"/>
    </row>
    <row r="593646" spans="68:68" customFormat="1">
      <c r="BP593646" s="90"/>
    </row>
    <row r="593647" spans="68:68" customFormat="1">
      <c r="BP593647" s="90"/>
    </row>
    <row r="593648" spans="68:68" customFormat="1">
      <c r="BP593648" s="90"/>
    </row>
    <row r="593649" spans="68:68" customFormat="1">
      <c r="BP593649" s="90"/>
    </row>
    <row r="593650" spans="68:68" customFormat="1">
      <c r="BP593650" s="90"/>
    </row>
    <row r="593651" spans="68:68" customFormat="1">
      <c r="BP593651" s="90"/>
    </row>
    <row r="593652" spans="68:68" customFormat="1">
      <c r="BP593652" s="90"/>
    </row>
    <row r="593653" spans="68:68" customFormat="1">
      <c r="BP593653" s="90"/>
    </row>
    <row r="593654" spans="68:68" customFormat="1">
      <c r="BP593654" s="90"/>
    </row>
    <row r="593655" spans="68:68" customFormat="1">
      <c r="BP593655" s="90"/>
    </row>
    <row r="593656" spans="68:68" customFormat="1">
      <c r="BP593656" s="90"/>
    </row>
    <row r="593657" spans="68:68" customFormat="1">
      <c r="BP593657" s="90"/>
    </row>
    <row r="593658" spans="68:68" customFormat="1">
      <c r="BP593658" s="90"/>
    </row>
    <row r="593659" spans="68:68" customFormat="1">
      <c r="BP593659" s="90"/>
    </row>
    <row r="593660" spans="68:68" customFormat="1">
      <c r="BP593660" s="90"/>
    </row>
    <row r="593661" spans="68:68" customFormat="1">
      <c r="BP593661" s="90"/>
    </row>
    <row r="593662" spans="68:68" customFormat="1">
      <c r="BP593662" s="90"/>
    </row>
    <row r="593663" spans="68:68" customFormat="1">
      <c r="BP593663" s="90"/>
    </row>
    <row r="593664" spans="68:68" customFormat="1">
      <c r="BP593664" s="90"/>
    </row>
    <row r="593665" spans="68:68" customFormat="1">
      <c r="BP593665" s="90"/>
    </row>
    <row r="593666" spans="68:68" customFormat="1">
      <c r="BP593666" s="90"/>
    </row>
    <row r="593667" spans="68:68" customFormat="1">
      <c r="BP593667" s="90"/>
    </row>
    <row r="593668" spans="68:68" customFormat="1">
      <c r="BP593668" s="90"/>
    </row>
    <row r="593669" spans="68:68" customFormat="1">
      <c r="BP593669" s="90"/>
    </row>
    <row r="593670" spans="68:68" customFormat="1">
      <c r="BP593670" s="90"/>
    </row>
    <row r="593671" spans="68:68" customFormat="1">
      <c r="BP593671" s="90"/>
    </row>
    <row r="593672" spans="68:68" customFormat="1">
      <c r="BP593672" s="90"/>
    </row>
    <row r="593673" spans="68:68" customFormat="1">
      <c r="BP593673" s="90"/>
    </row>
    <row r="593674" spans="68:68" customFormat="1">
      <c r="BP593674" s="90"/>
    </row>
    <row r="593675" spans="68:68" customFormat="1">
      <c r="BP593675" s="90"/>
    </row>
    <row r="593676" spans="68:68" customFormat="1">
      <c r="BP593676" s="90"/>
    </row>
    <row r="593677" spans="68:68" customFormat="1">
      <c r="BP593677" s="90"/>
    </row>
    <row r="593678" spans="68:68" customFormat="1">
      <c r="BP593678" s="90"/>
    </row>
    <row r="593679" spans="68:68" customFormat="1">
      <c r="BP593679" s="90"/>
    </row>
    <row r="593680" spans="68:68" customFormat="1">
      <c r="BP593680" s="90"/>
    </row>
    <row r="593681" spans="68:68" customFormat="1">
      <c r="BP593681" s="90"/>
    </row>
    <row r="593682" spans="68:68" customFormat="1">
      <c r="BP593682" s="90"/>
    </row>
    <row r="593683" spans="68:68" customFormat="1">
      <c r="BP593683" s="90"/>
    </row>
    <row r="593684" spans="68:68" customFormat="1">
      <c r="BP593684" s="90"/>
    </row>
    <row r="593685" spans="68:68" customFormat="1">
      <c r="BP593685" s="90"/>
    </row>
    <row r="593686" spans="68:68" customFormat="1">
      <c r="BP593686" s="90"/>
    </row>
    <row r="593687" spans="68:68" customFormat="1">
      <c r="BP593687" s="90"/>
    </row>
    <row r="593688" spans="68:68" customFormat="1">
      <c r="BP593688" s="90"/>
    </row>
    <row r="593689" spans="68:68" customFormat="1">
      <c r="BP593689" s="90"/>
    </row>
    <row r="593690" spans="68:68" customFormat="1">
      <c r="BP593690" s="90"/>
    </row>
    <row r="593691" spans="68:68" customFormat="1">
      <c r="BP593691" s="90"/>
    </row>
    <row r="593692" spans="68:68" customFormat="1">
      <c r="BP593692" s="90"/>
    </row>
    <row r="593693" spans="68:68" customFormat="1">
      <c r="BP593693" s="90"/>
    </row>
    <row r="593694" spans="68:68" customFormat="1">
      <c r="BP593694" s="90"/>
    </row>
    <row r="593695" spans="68:68" customFormat="1">
      <c r="BP593695" s="90"/>
    </row>
    <row r="593696" spans="68:68" customFormat="1">
      <c r="BP593696" s="90"/>
    </row>
    <row r="593697" spans="68:68" customFormat="1">
      <c r="BP593697" s="90"/>
    </row>
    <row r="593698" spans="68:68" customFormat="1">
      <c r="BP593698" s="90"/>
    </row>
    <row r="593699" spans="68:68" customFormat="1">
      <c r="BP593699" s="90"/>
    </row>
    <row r="593700" spans="68:68" customFormat="1">
      <c r="BP593700" s="90"/>
    </row>
    <row r="593701" spans="68:68" customFormat="1">
      <c r="BP593701" s="90"/>
    </row>
    <row r="593702" spans="68:68" customFormat="1">
      <c r="BP593702" s="90"/>
    </row>
    <row r="593703" spans="68:68" customFormat="1">
      <c r="BP593703" s="90"/>
    </row>
    <row r="593704" spans="68:68" customFormat="1">
      <c r="BP593704" s="90"/>
    </row>
    <row r="593705" spans="68:68" customFormat="1">
      <c r="BP593705" s="90"/>
    </row>
    <row r="593706" spans="68:68" customFormat="1">
      <c r="BP593706" s="90"/>
    </row>
    <row r="593707" spans="68:68" customFormat="1">
      <c r="BP593707" s="90"/>
    </row>
    <row r="593708" spans="68:68" customFormat="1">
      <c r="BP593708" s="90"/>
    </row>
    <row r="593709" spans="68:68" customFormat="1">
      <c r="BP593709" s="90"/>
    </row>
    <row r="593710" spans="68:68" customFormat="1">
      <c r="BP593710" s="90"/>
    </row>
    <row r="593711" spans="68:68" customFormat="1">
      <c r="BP593711" s="90"/>
    </row>
    <row r="593712" spans="68:68" customFormat="1">
      <c r="BP593712" s="90"/>
    </row>
    <row r="593713" spans="68:68" customFormat="1">
      <c r="BP593713" s="90"/>
    </row>
    <row r="593714" spans="68:68" customFormat="1">
      <c r="BP593714" s="90"/>
    </row>
    <row r="593715" spans="68:68" customFormat="1">
      <c r="BP593715" s="90"/>
    </row>
    <row r="593716" spans="68:68" customFormat="1">
      <c r="BP593716" s="90"/>
    </row>
    <row r="593717" spans="68:68" customFormat="1">
      <c r="BP593717" s="90"/>
    </row>
    <row r="593718" spans="68:68" customFormat="1">
      <c r="BP593718" s="90"/>
    </row>
    <row r="593719" spans="68:68" customFormat="1">
      <c r="BP593719" s="90"/>
    </row>
    <row r="593720" spans="68:68" customFormat="1">
      <c r="BP593720" s="90"/>
    </row>
    <row r="593721" spans="68:68" customFormat="1">
      <c r="BP593721" s="90"/>
    </row>
    <row r="593722" spans="68:68" customFormat="1">
      <c r="BP593722" s="90"/>
    </row>
    <row r="593723" spans="68:68" customFormat="1">
      <c r="BP593723" s="90"/>
    </row>
    <row r="593724" spans="68:68" customFormat="1">
      <c r="BP593724" s="90"/>
    </row>
    <row r="593725" spans="68:68" customFormat="1">
      <c r="BP593725" s="90"/>
    </row>
    <row r="593726" spans="68:68" customFormat="1">
      <c r="BP593726" s="90"/>
    </row>
    <row r="593727" spans="68:68" customFormat="1">
      <c r="BP593727" s="90"/>
    </row>
    <row r="593728" spans="68:68" customFormat="1">
      <c r="BP593728" s="90"/>
    </row>
    <row r="593729" spans="68:68" customFormat="1">
      <c r="BP593729" s="90"/>
    </row>
    <row r="593730" spans="68:68" customFormat="1">
      <c r="BP593730" s="90"/>
    </row>
    <row r="593731" spans="68:68" customFormat="1">
      <c r="BP593731" s="90"/>
    </row>
    <row r="593732" spans="68:68" customFormat="1">
      <c r="BP593732" s="90"/>
    </row>
    <row r="593733" spans="68:68" customFormat="1">
      <c r="BP593733" s="90"/>
    </row>
    <row r="593734" spans="68:68" customFormat="1">
      <c r="BP593734" s="90"/>
    </row>
    <row r="593735" spans="68:68" customFormat="1">
      <c r="BP593735" s="90"/>
    </row>
    <row r="593736" spans="68:68" customFormat="1">
      <c r="BP593736" s="90"/>
    </row>
    <row r="593737" spans="68:68" customFormat="1">
      <c r="BP593737" s="90"/>
    </row>
    <row r="593738" spans="68:68" customFormat="1">
      <c r="BP593738" s="90"/>
    </row>
    <row r="593739" spans="68:68" customFormat="1">
      <c r="BP593739" s="90"/>
    </row>
    <row r="593740" spans="68:68" customFormat="1">
      <c r="BP593740" s="90"/>
    </row>
    <row r="593741" spans="68:68" customFormat="1">
      <c r="BP593741" s="90"/>
    </row>
    <row r="593742" spans="68:68" customFormat="1">
      <c r="BP593742" s="90"/>
    </row>
    <row r="593743" spans="68:68" customFormat="1">
      <c r="BP593743" s="90"/>
    </row>
    <row r="593744" spans="68:68" customFormat="1">
      <c r="BP593744" s="90"/>
    </row>
    <row r="593745" spans="68:68" customFormat="1">
      <c r="BP593745" s="90"/>
    </row>
    <row r="593746" spans="68:68" customFormat="1">
      <c r="BP593746" s="90"/>
    </row>
    <row r="593747" spans="68:68" customFormat="1">
      <c r="BP593747" s="90"/>
    </row>
    <row r="593748" spans="68:68" customFormat="1">
      <c r="BP593748" s="90"/>
    </row>
    <row r="593749" spans="68:68" customFormat="1">
      <c r="BP593749" s="90"/>
    </row>
    <row r="593750" spans="68:68" customFormat="1">
      <c r="BP593750" s="90"/>
    </row>
    <row r="593751" spans="68:68" customFormat="1">
      <c r="BP593751" s="90"/>
    </row>
    <row r="593752" spans="68:68" customFormat="1">
      <c r="BP593752" s="90"/>
    </row>
    <row r="593753" spans="68:68" customFormat="1">
      <c r="BP593753" s="90"/>
    </row>
    <row r="593754" spans="68:68" customFormat="1">
      <c r="BP593754" s="90"/>
    </row>
    <row r="593755" spans="68:68" customFormat="1">
      <c r="BP593755" s="90"/>
    </row>
    <row r="593756" spans="68:68" customFormat="1">
      <c r="BP593756" s="90"/>
    </row>
    <row r="593757" spans="68:68" customFormat="1">
      <c r="BP593757" s="90"/>
    </row>
    <row r="593758" spans="68:68" customFormat="1">
      <c r="BP593758" s="90"/>
    </row>
    <row r="593759" spans="68:68" customFormat="1">
      <c r="BP593759" s="90"/>
    </row>
    <row r="593760" spans="68:68" customFormat="1">
      <c r="BP593760" s="90"/>
    </row>
    <row r="593761" spans="68:68" customFormat="1">
      <c r="BP593761" s="90"/>
    </row>
    <row r="593762" spans="68:68" customFormat="1">
      <c r="BP593762" s="90"/>
    </row>
    <row r="593763" spans="68:68" customFormat="1">
      <c r="BP593763" s="90"/>
    </row>
    <row r="593764" spans="68:68" customFormat="1">
      <c r="BP593764" s="90"/>
    </row>
    <row r="593765" spans="68:68" customFormat="1">
      <c r="BP593765" s="90"/>
    </row>
    <row r="593766" spans="68:68" customFormat="1">
      <c r="BP593766" s="90"/>
    </row>
    <row r="593767" spans="68:68" customFormat="1">
      <c r="BP593767" s="90"/>
    </row>
    <row r="593768" spans="68:68" customFormat="1">
      <c r="BP593768" s="90"/>
    </row>
    <row r="593769" spans="68:68" customFormat="1">
      <c r="BP593769" s="90"/>
    </row>
    <row r="593770" spans="68:68" customFormat="1">
      <c r="BP593770" s="90"/>
    </row>
    <row r="593771" spans="68:68" customFormat="1">
      <c r="BP593771" s="90"/>
    </row>
    <row r="593772" spans="68:68" customFormat="1">
      <c r="BP593772" s="90"/>
    </row>
    <row r="593773" spans="68:68" customFormat="1">
      <c r="BP593773" s="90"/>
    </row>
    <row r="593774" spans="68:68" customFormat="1">
      <c r="BP593774" s="90"/>
    </row>
    <row r="593775" spans="68:68" customFormat="1">
      <c r="BP593775" s="90"/>
    </row>
    <row r="593776" spans="68:68" customFormat="1">
      <c r="BP593776" s="90"/>
    </row>
    <row r="593777" spans="68:68" customFormat="1">
      <c r="BP593777" s="90"/>
    </row>
    <row r="593778" spans="68:68" customFormat="1">
      <c r="BP593778" s="90"/>
    </row>
    <row r="593779" spans="68:68" customFormat="1">
      <c r="BP593779" s="90"/>
    </row>
    <row r="593780" spans="68:68" customFormat="1">
      <c r="BP593780" s="90"/>
    </row>
    <row r="593781" spans="68:68" customFormat="1">
      <c r="BP593781" s="90"/>
    </row>
    <row r="593782" spans="68:68" customFormat="1">
      <c r="BP593782" s="90"/>
    </row>
    <row r="593783" spans="68:68" customFormat="1">
      <c r="BP593783" s="90"/>
    </row>
    <row r="593784" spans="68:68" customFormat="1">
      <c r="BP593784" s="90"/>
    </row>
    <row r="593785" spans="68:68" customFormat="1">
      <c r="BP593785" s="90"/>
    </row>
    <row r="593786" spans="68:68" customFormat="1">
      <c r="BP593786" s="90"/>
    </row>
    <row r="593787" spans="68:68" customFormat="1">
      <c r="BP593787" s="90"/>
    </row>
    <row r="593788" spans="68:68" customFormat="1">
      <c r="BP593788" s="90"/>
    </row>
    <row r="593789" spans="68:68" customFormat="1">
      <c r="BP593789" s="90"/>
    </row>
    <row r="593790" spans="68:68" customFormat="1">
      <c r="BP593790" s="90"/>
    </row>
    <row r="593791" spans="68:68" customFormat="1">
      <c r="BP593791" s="90"/>
    </row>
    <row r="593792" spans="68:68" customFormat="1">
      <c r="BP593792" s="90"/>
    </row>
    <row r="593793" spans="68:68" customFormat="1">
      <c r="BP593793" s="90"/>
    </row>
    <row r="593794" spans="68:68" customFormat="1">
      <c r="BP593794" s="90"/>
    </row>
    <row r="593795" spans="68:68" customFormat="1">
      <c r="BP593795" s="90"/>
    </row>
    <row r="593796" spans="68:68" customFormat="1">
      <c r="BP593796" s="90"/>
    </row>
    <row r="593797" spans="68:68" customFormat="1">
      <c r="BP593797" s="90"/>
    </row>
    <row r="593798" spans="68:68" customFormat="1">
      <c r="BP593798" s="90"/>
    </row>
    <row r="593799" spans="68:68" customFormat="1">
      <c r="BP593799" s="90"/>
    </row>
    <row r="593800" spans="68:68" customFormat="1">
      <c r="BP593800" s="90"/>
    </row>
    <row r="593801" spans="68:68" customFormat="1">
      <c r="BP593801" s="90"/>
    </row>
    <row r="593802" spans="68:68" customFormat="1">
      <c r="BP593802" s="90"/>
    </row>
    <row r="593803" spans="68:68" customFormat="1">
      <c r="BP593803" s="90"/>
    </row>
    <row r="593804" spans="68:68" customFormat="1">
      <c r="BP593804" s="90"/>
    </row>
    <row r="593805" spans="68:68" customFormat="1">
      <c r="BP593805" s="90"/>
    </row>
    <row r="593806" spans="68:68" customFormat="1">
      <c r="BP593806" s="90"/>
    </row>
    <row r="593807" spans="68:68" customFormat="1">
      <c r="BP593807" s="90"/>
    </row>
    <row r="593808" spans="68:68" customFormat="1">
      <c r="BP593808" s="90"/>
    </row>
    <row r="593809" spans="68:68" customFormat="1">
      <c r="BP593809" s="90"/>
    </row>
    <row r="593810" spans="68:68" customFormat="1">
      <c r="BP593810" s="90"/>
    </row>
    <row r="593811" spans="68:68" customFormat="1">
      <c r="BP593811" s="90"/>
    </row>
    <row r="593812" spans="68:68" customFormat="1">
      <c r="BP593812" s="90"/>
    </row>
    <row r="593813" spans="68:68" customFormat="1">
      <c r="BP593813" s="90"/>
    </row>
    <row r="593814" spans="68:68" customFormat="1">
      <c r="BP593814" s="90"/>
    </row>
    <row r="593815" spans="68:68" customFormat="1">
      <c r="BP593815" s="90"/>
    </row>
    <row r="593816" spans="68:68" customFormat="1">
      <c r="BP593816" s="90"/>
    </row>
    <row r="593817" spans="68:68" customFormat="1">
      <c r="BP593817" s="90"/>
    </row>
    <row r="593818" spans="68:68" customFormat="1">
      <c r="BP593818" s="90"/>
    </row>
    <row r="593819" spans="68:68" customFormat="1">
      <c r="BP593819" s="90"/>
    </row>
    <row r="593820" spans="68:68" customFormat="1">
      <c r="BP593820" s="90"/>
    </row>
    <row r="593821" spans="68:68" customFormat="1">
      <c r="BP593821" s="90"/>
    </row>
    <row r="593822" spans="68:68" customFormat="1">
      <c r="BP593822" s="90"/>
    </row>
    <row r="593823" spans="68:68" customFormat="1">
      <c r="BP593823" s="90"/>
    </row>
    <row r="593824" spans="68:68" customFormat="1">
      <c r="BP593824" s="90"/>
    </row>
    <row r="593825" spans="68:68" customFormat="1">
      <c r="BP593825" s="90"/>
    </row>
    <row r="593826" spans="68:68" customFormat="1">
      <c r="BP593826" s="90"/>
    </row>
    <row r="593827" spans="68:68" customFormat="1">
      <c r="BP593827" s="90"/>
    </row>
    <row r="593828" spans="68:68" customFormat="1">
      <c r="BP593828" s="90"/>
    </row>
    <row r="593829" spans="68:68" customFormat="1">
      <c r="BP593829" s="90"/>
    </row>
    <row r="593830" spans="68:68" customFormat="1">
      <c r="BP593830" s="90"/>
    </row>
    <row r="593831" spans="68:68" customFormat="1">
      <c r="BP593831" s="90"/>
    </row>
    <row r="593832" spans="68:68" customFormat="1">
      <c r="BP593832" s="90"/>
    </row>
    <row r="593833" spans="68:68" customFormat="1">
      <c r="BP593833" s="90"/>
    </row>
    <row r="593834" spans="68:68" customFormat="1">
      <c r="BP593834" s="90"/>
    </row>
    <row r="593835" spans="68:68" customFormat="1">
      <c r="BP593835" s="90"/>
    </row>
    <row r="593836" spans="68:68" customFormat="1">
      <c r="BP593836" s="90"/>
    </row>
    <row r="593837" spans="68:68" customFormat="1">
      <c r="BP593837" s="90"/>
    </row>
    <row r="593838" spans="68:68" customFormat="1">
      <c r="BP593838" s="90"/>
    </row>
    <row r="593839" spans="68:68" customFormat="1">
      <c r="BP593839" s="90"/>
    </row>
    <row r="593840" spans="68:68" customFormat="1">
      <c r="BP593840" s="90"/>
    </row>
    <row r="593841" spans="68:68" customFormat="1">
      <c r="BP593841" s="90"/>
    </row>
    <row r="593842" spans="68:68" customFormat="1">
      <c r="BP593842" s="90"/>
    </row>
    <row r="593843" spans="68:68" customFormat="1">
      <c r="BP593843" s="90"/>
    </row>
    <row r="593844" spans="68:68" customFormat="1">
      <c r="BP593844" s="90"/>
    </row>
    <row r="593845" spans="68:68" customFormat="1">
      <c r="BP593845" s="90"/>
    </row>
    <row r="593846" spans="68:68" customFormat="1">
      <c r="BP593846" s="90"/>
    </row>
    <row r="593847" spans="68:68" customFormat="1">
      <c r="BP593847" s="90"/>
    </row>
    <row r="593848" spans="68:68" customFormat="1">
      <c r="BP593848" s="90"/>
    </row>
    <row r="593849" spans="68:68" customFormat="1">
      <c r="BP593849" s="90"/>
    </row>
    <row r="593850" spans="68:68" customFormat="1">
      <c r="BP593850" s="90"/>
    </row>
    <row r="593851" spans="68:68" customFormat="1">
      <c r="BP593851" s="90"/>
    </row>
    <row r="593852" spans="68:68" customFormat="1">
      <c r="BP593852" s="90"/>
    </row>
    <row r="593853" spans="68:68" customFormat="1">
      <c r="BP593853" s="90"/>
    </row>
    <row r="593854" spans="68:68" customFormat="1">
      <c r="BP593854" s="90"/>
    </row>
    <row r="593855" spans="68:68" customFormat="1">
      <c r="BP593855" s="90"/>
    </row>
    <row r="593856" spans="68:68" customFormat="1">
      <c r="BP593856" s="90"/>
    </row>
    <row r="593857" spans="68:68" customFormat="1">
      <c r="BP593857" s="90"/>
    </row>
    <row r="593858" spans="68:68" customFormat="1">
      <c r="BP593858" s="90"/>
    </row>
    <row r="593859" spans="68:68" customFormat="1">
      <c r="BP593859" s="90"/>
    </row>
    <row r="593860" spans="68:68" customFormat="1">
      <c r="BP593860" s="90"/>
    </row>
    <row r="593861" spans="68:68" customFormat="1">
      <c r="BP593861" s="90"/>
    </row>
    <row r="593862" spans="68:68" customFormat="1">
      <c r="BP593862" s="90"/>
    </row>
    <row r="593863" spans="68:68" customFormat="1">
      <c r="BP593863" s="90"/>
    </row>
    <row r="593864" spans="68:68" customFormat="1">
      <c r="BP593864" s="90"/>
    </row>
    <row r="593865" spans="68:68" customFormat="1">
      <c r="BP593865" s="90"/>
    </row>
    <row r="593866" spans="68:68" customFormat="1">
      <c r="BP593866" s="90"/>
    </row>
    <row r="593867" spans="68:68" customFormat="1">
      <c r="BP593867" s="90"/>
    </row>
    <row r="593868" spans="68:68" customFormat="1">
      <c r="BP593868" s="90"/>
    </row>
    <row r="593869" spans="68:68" customFormat="1">
      <c r="BP593869" s="90"/>
    </row>
    <row r="593870" spans="68:68" customFormat="1">
      <c r="BP593870" s="90"/>
    </row>
    <row r="593871" spans="68:68" customFormat="1">
      <c r="BP593871" s="90"/>
    </row>
    <row r="593872" spans="68:68" customFormat="1">
      <c r="BP593872" s="90"/>
    </row>
    <row r="593873" spans="68:68" customFormat="1">
      <c r="BP593873" s="90"/>
    </row>
    <row r="593874" spans="68:68" customFormat="1">
      <c r="BP593874" s="90"/>
    </row>
    <row r="593875" spans="68:68" customFormat="1">
      <c r="BP593875" s="90"/>
    </row>
    <row r="593876" spans="68:68" customFormat="1">
      <c r="BP593876" s="90"/>
    </row>
    <row r="593877" spans="68:68" customFormat="1">
      <c r="BP593877" s="90"/>
    </row>
    <row r="593878" spans="68:68" customFormat="1">
      <c r="BP593878" s="90"/>
    </row>
    <row r="593879" spans="68:68" customFormat="1">
      <c r="BP593879" s="90"/>
    </row>
    <row r="593880" spans="68:68" customFormat="1">
      <c r="BP593880" s="90"/>
    </row>
    <row r="593881" spans="68:68" customFormat="1">
      <c r="BP593881" s="90"/>
    </row>
    <row r="593882" spans="68:68" customFormat="1">
      <c r="BP593882" s="90"/>
    </row>
    <row r="593883" spans="68:68" customFormat="1">
      <c r="BP593883" s="90"/>
    </row>
    <row r="593884" spans="68:68" customFormat="1">
      <c r="BP593884" s="90"/>
    </row>
    <row r="593885" spans="68:68" customFormat="1">
      <c r="BP593885" s="90"/>
    </row>
    <row r="593886" spans="68:68" customFormat="1">
      <c r="BP593886" s="90"/>
    </row>
    <row r="593887" spans="68:68" customFormat="1">
      <c r="BP593887" s="90"/>
    </row>
    <row r="593888" spans="68:68" customFormat="1">
      <c r="BP593888" s="90"/>
    </row>
    <row r="593889" spans="68:68" customFormat="1">
      <c r="BP593889" s="90"/>
    </row>
    <row r="593890" spans="68:68" customFormat="1">
      <c r="BP593890" s="90"/>
    </row>
    <row r="593891" spans="68:68" customFormat="1">
      <c r="BP593891" s="90"/>
    </row>
    <row r="593892" spans="68:68" customFormat="1">
      <c r="BP593892" s="90"/>
    </row>
    <row r="593893" spans="68:68" customFormat="1">
      <c r="BP593893" s="90"/>
    </row>
    <row r="593894" spans="68:68" customFormat="1">
      <c r="BP593894" s="90"/>
    </row>
    <row r="593895" spans="68:68" customFormat="1">
      <c r="BP593895" s="90"/>
    </row>
    <row r="593896" spans="68:68" customFormat="1">
      <c r="BP593896" s="90"/>
    </row>
    <row r="593897" spans="68:68" customFormat="1">
      <c r="BP593897" s="90"/>
    </row>
    <row r="593898" spans="68:68" customFormat="1">
      <c r="BP593898" s="90"/>
    </row>
    <row r="593899" spans="68:68" customFormat="1">
      <c r="BP593899" s="90"/>
    </row>
    <row r="593900" spans="68:68" customFormat="1">
      <c r="BP593900" s="90"/>
    </row>
    <row r="593901" spans="68:68" customFormat="1">
      <c r="BP593901" s="90"/>
    </row>
    <row r="593902" spans="68:68" customFormat="1">
      <c r="BP593902" s="90"/>
    </row>
    <row r="593903" spans="68:68" customFormat="1">
      <c r="BP593903" s="90"/>
    </row>
    <row r="593904" spans="68:68" customFormat="1">
      <c r="BP593904" s="90"/>
    </row>
    <row r="593905" spans="68:68" customFormat="1">
      <c r="BP593905" s="90"/>
    </row>
    <row r="593906" spans="68:68" customFormat="1">
      <c r="BP593906" s="90"/>
    </row>
    <row r="593907" spans="68:68" customFormat="1">
      <c r="BP593907" s="90"/>
    </row>
    <row r="593908" spans="68:68" customFormat="1">
      <c r="BP593908" s="90"/>
    </row>
    <row r="593909" spans="68:68" customFormat="1">
      <c r="BP593909" s="90"/>
    </row>
    <row r="593910" spans="68:68" customFormat="1">
      <c r="BP593910" s="90"/>
    </row>
    <row r="593911" spans="68:68" customFormat="1">
      <c r="BP593911" s="90"/>
    </row>
    <row r="593912" spans="68:68" customFormat="1">
      <c r="BP593912" s="90"/>
    </row>
    <row r="593913" spans="68:68" customFormat="1">
      <c r="BP593913" s="90"/>
    </row>
    <row r="593914" spans="68:68" customFormat="1">
      <c r="BP593914" s="90"/>
    </row>
    <row r="593915" spans="68:68" customFormat="1">
      <c r="BP593915" s="90"/>
    </row>
    <row r="593916" spans="68:68" customFormat="1">
      <c r="BP593916" s="90"/>
    </row>
    <row r="593917" spans="68:68" customFormat="1">
      <c r="BP593917" s="90"/>
    </row>
    <row r="593918" spans="68:68" customFormat="1">
      <c r="BP593918" s="90"/>
    </row>
    <row r="593919" spans="68:68" customFormat="1">
      <c r="BP593919" s="90"/>
    </row>
    <row r="593920" spans="68:68" customFormat="1">
      <c r="BP593920" s="90"/>
    </row>
    <row r="593921" spans="68:68" customFormat="1">
      <c r="BP593921" s="90"/>
    </row>
    <row r="593922" spans="68:68" customFormat="1">
      <c r="BP593922" s="90"/>
    </row>
    <row r="593923" spans="68:68" customFormat="1">
      <c r="BP593923" s="90"/>
    </row>
    <row r="593924" spans="68:68" customFormat="1">
      <c r="BP593924" s="90"/>
    </row>
    <row r="593925" spans="68:68" customFormat="1">
      <c r="BP593925" s="90"/>
    </row>
    <row r="593926" spans="68:68" customFormat="1">
      <c r="BP593926" s="90"/>
    </row>
    <row r="593927" spans="68:68" customFormat="1">
      <c r="BP593927" s="90"/>
    </row>
    <row r="593928" spans="68:68" customFormat="1">
      <c r="BP593928" s="90"/>
    </row>
    <row r="593929" spans="68:68" customFormat="1">
      <c r="BP593929" s="90"/>
    </row>
    <row r="593930" spans="68:68" customFormat="1">
      <c r="BP593930" s="90"/>
    </row>
    <row r="593931" spans="68:68" customFormat="1">
      <c r="BP593931" s="90"/>
    </row>
    <row r="593932" spans="68:68" customFormat="1">
      <c r="BP593932" s="90"/>
    </row>
    <row r="593933" spans="68:68" customFormat="1">
      <c r="BP593933" s="90"/>
    </row>
    <row r="593934" spans="68:68" customFormat="1">
      <c r="BP593934" s="90"/>
    </row>
    <row r="593935" spans="68:68" customFormat="1">
      <c r="BP593935" s="90"/>
    </row>
    <row r="593936" spans="68:68" customFormat="1">
      <c r="BP593936" s="90"/>
    </row>
    <row r="593937" spans="68:68" customFormat="1">
      <c r="BP593937" s="90"/>
    </row>
    <row r="593938" spans="68:68" customFormat="1">
      <c r="BP593938" s="90"/>
    </row>
    <row r="593939" spans="68:68" customFormat="1">
      <c r="BP593939" s="90"/>
    </row>
    <row r="593940" spans="68:68" customFormat="1">
      <c r="BP593940" s="90"/>
    </row>
    <row r="593941" spans="68:68" customFormat="1">
      <c r="BP593941" s="90"/>
    </row>
    <row r="593942" spans="68:68" customFormat="1">
      <c r="BP593942" s="90"/>
    </row>
    <row r="593943" spans="68:68" customFormat="1">
      <c r="BP593943" s="90"/>
    </row>
    <row r="593944" spans="68:68" customFormat="1">
      <c r="BP593944" s="90"/>
    </row>
    <row r="593945" spans="68:68" customFormat="1">
      <c r="BP593945" s="90"/>
    </row>
    <row r="593946" spans="68:68" customFormat="1">
      <c r="BP593946" s="90"/>
    </row>
    <row r="593947" spans="68:68" customFormat="1">
      <c r="BP593947" s="90"/>
    </row>
    <row r="593948" spans="68:68" customFormat="1">
      <c r="BP593948" s="90"/>
    </row>
    <row r="593949" spans="68:68" customFormat="1">
      <c r="BP593949" s="90"/>
    </row>
    <row r="593950" spans="68:68" customFormat="1">
      <c r="BP593950" s="90"/>
    </row>
    <row r="593951" spans="68:68" customFormat="1">
      <c r="BP593951" s="90"/>
    </row>
    <row r="593952" spans="68:68" customFormat="1">
      <c r="BP593952" s="90"/>
    </row>
    <row r="593953" spans="68:68" customFormat="1">
      <c r="BP593953" s="90"/>
    </row>
    <row r="593954" spans="68:68" customFormat="1">
      <c r="BP593954" s="90"/>
    </row>
    <row r="593955" spans="68:68" customFormat="1">
      <c r="BP593955" s="90"/>
    </row>
    <row r="593956" spans="68:68" customFormat="1">
      <c r="BP593956" s="90"/>
    </row>
    <row r="593957" spans="68:68" customFormat="1">
      <c r="BP593957" s="90"/>
    </row>
    <row r="593958" spans="68:68" customFormat="1">
      <c r="BP593958" s="90"/>
    </row>
    <row r="593959" spans="68:68" customFormat="1">
      <c r="BP593959" s="90"/>
    </row>
    <row r="593960" spans="68:68" customFormat="1">
      <c r="BP593960" s="90"/>
    </row>
    <row r="593961" spans="68:68" customFormat="1">
      <c r="BP593961" s="90"/>
    </row>
    <row r="593962" spans="68:68" customFormat="1">
      <c r="BP593962" s="90"/>
    </row>
    <row r="593963" spans="68:68" customFormat="1">
      <c r="BP593963" s="90"/>
    </row>
    <row r="593964" spans="68:68" customFormat="1">
      <c r="BP593964" s="90"/>
    </row>
    <row r="593965" spans="68:68" customFormat="1">
      <c r="BP593965" s="90"/>
    </row>
    <row r="593966" spans="68:68" customFormat="1">
      <c r="BP593966" s="90"/>
    </row>
    <row r="593967" spans="68:68" customFormat="1">
      <c r="BP593967" s="90"/>
    </row>
    <row r="593968" spans="68:68" customFormat="1">
      <c r="BP593968" s="90"/>
    </row>
    <row r="593969" spans="68:68" customFormat="1">
      <c r="BP593969" s="90"/>
    </row>
    <row r="593970" spans="68:68" customFormat="1">
      <c r="BP593970" s="90"/>
    </row>
    <row r="593971" spans="68:68" customFormat="1">
      <c r="BP593971" s="90"/>
    </row>
    <row r="593972" spans="68:68" customFormat="1">
      <c r="BP593972" s="90"/>
    </row>
    <row r="593973" spans="68:68" customFormat="1">
      <c r="BP593973" s="90"/>
    </row>
    <row r="593974" spans="68:68" customFormat="1">
      <c r="BP593974" s="90"/>
    </row>
    <row r="593975" spans="68:68" customFormat="1">
      <c r="BP593975" s="90"/>
    </row>
    <row r="593976" spans="68:68" customFormat="1">
      <c r="BP593976" s="90"/>
    </row>
    <row r="593977" spans="68:68" customFormat="1">
      <c r="BP593977" s="90"/>
    </row>
    <row r="593978" spans="68:68" customFormat="1">
      <c r="BP593978" s="90"/>
    </row>
    <row r="593979" spans="68:68" customFormat="1">
      <c r="BP593979" s="90"/>
    </row>
    <row r="593980" spans="68:68" customFormat="1">
      <c r="BP593980" s="90"/>
    </row>
    <row r="593981" spans="68:68" customFormat="1">
      <c r="BP593981" s="90"/>
    </row>
    <row r="593982" spans="68:68" customFormat="1">
      <c r="BP593982" s="90"/>
    </row>
    <row r="593983" spans="68:68" customFormat="1">
      <c r="BP593983" s="90"/>
    </row>
    <row r="593984" spans="68:68" customFormat="1">
      <c r="BP593984" s="90"/>
    </row>
    <row r="593985" spans="68:68" customFormat="1">
      <c r="BP593985" s="90"/>
    </row>
    <row r="593986" spans="68:68" customFormat="1">
      <c r="BP593986" s="90"/>
    </row>
    <row r="593987" spans="68:68" customFormat="1">
      <c r="BP593987" s="90"/>
    </row>
    <row r="593988" spans="68:68" customFormat="1">
      <c r="BP593988" s="90"/>
    </row>
    <row r="593989" spans="68:68" customFormat="1">
      <c r="BP593989" s="90"/>
    </row>
    <row r="593990" spans="68:68" customFormat="1">
      <c r="BP593990" s="90"/>
    </row>
    <row r="593991" spans="68:68" customFormat="1">
      <c r="BP593991" s="90"/>
    </row>
    <row r="593992" spans="68:68" customFormat="1">
      <c r="BP593992" s="90"/>
    </row>
    <row r="593993" spans="68:68" customFormat="1">
      <c r="BP593993" s="90"/>
    </row>
    <row r="593994" spans="68:68" customFormat="1">
      <c r="BP593994" s="90"/>
    </row>
    <row r="593995" spans="68:68" customFormat="1">
      <c r="BP593995" s="90"/>
    </row>
    <row r="593996" spans="68:68" customFormat="1">
      <c r="BP593996" s="90"/>
    </row>
    <row r="593997" spans="68:68" customFormat="1">
      <c r="BP593997" s="90"/>
    </row>
    <row r="593998" spans="68:68" customFormat="1">
      <c r="BP593998" s="90"/>
    </row>
    <row r="593999" spans="68:68" customFormat="1">
      <c r="BP593999" s="90"/>
    </row>
    <row r="594000" spans="68:68" customFormat="1">
      <c r="BP594000" s="90"/>
    </row>
    <row r="594001" spans="68:68" customFormat="1">
      <c r="BP594001" s="90"/>
    </row>
    <row r="594002" spans="68:68" customFormat="1">
      <c r="BP594002" s="90"/>
    </row>
    <row r="594003" spans="68:68" customFormat="1">
      <c r="BP594003" s="90"/>
    </row>
    <row r="594004" spans="68:68" customFormat="1">
      <c r="BP594004" s="90"/>
    </row>
    <row r="594005" spans="68:68" customFormat="1">
      <c r="BP594005" s="90"/>
    </row>
    <row r="594006" spans="68:68" customFormat="1">
      <c r="BP594006" s="90"/>
    </row>
    <row r="594007" spans="68:68" customFormat="1">
      <c r="BP594007" s="90"/>
    </row>
    <row r="594008" spans="68:68" customFormat="1">
      <c r="BP594008" s="90"/>
    </row>
    <row r="594009" spans="68:68" customFormat="1">
      <c r="BP594009" s="90"/>
    </row>
    <row r="594010" spans="68:68" customFormat="1">
      <c r="BP594010" s="90"/>
    </row>
    <row r="594011" spans="68:68" customFormat="1">
      <c r="BP594011" s="90"/>
    </row>
    <row r="594012" spans="68:68" customFormat="1">
      <c r="BP594012" s="90"/>
    </row>
    <row r="594013" spans="68:68" customFormat="1">
      <c r="BP594013" s="90"/>
    </row>
    <row r="594014" spans="68:68" customFormat="1">
      <c r="BP594014" s="90"/>
    </row>
    <row r="594015" spans="68:68" customFormat="1">
      <c r="BP594015" s="90"/>
    </row>
    <row r="594016" spans="68:68" customFormat="1">
      <c r="BP594016" s="90"/>
    </row>
    <row r="594017" spans="68:68" customFormat="1">
      <c r="BP594017" s="90"/>
    </row>
    <row r="594018" spans="68:68" customFormat="1">
      <c r="BP594018" s="90"/>
    </row>
    <row r="594019" spans="68:68" customFormat="1">
      <c r="BP594019" s="90"/>
    </row>
    <row r="594020" spans="68:68" customFormat="1">
      <c r="BP594020" s="90"/>
    </row>
    <row r="594021" spans="68:68" customFormat="1">
      <c r="BP594021" s="90"/>
    </row>
    <row r="594022" spans="68:68" customFormat="1">
      <c r="BP594022" s="90"/>
    </row>
    <row r="594023" spans="68:68" customFormat="1">
      <c r="BP594023" s="90"/>
    </row>
    <row r="594024" spans="68:68" customFormat="1">
      <c r="BP594024" s="90"/>
    </row>
    <row r="594025" spans="68:68" customFormat="1">
      <c r="BP594025" s="90"/>
    </row>
    <row r="594026" spans="68:68" customFormat="1">
      <c r="BP594026" s="90"/>
    </row>
    <row r="594027" spans="68:68" customFormat="1">
      <c r="BP594027" s="90"/>
    </row>
    <row r="594028" spans="68:68" customFormat="1">
      <c r="BP594028" s="90"/>
    </row>
    <row r="594029" spans="68:68" customFormat="1">
      <c r="BP594029" s="90"/>
    </row>
    <row r="594030" spans="68:68" customFormat="1">
      <c r="BP594030" s="90"/>
    </row>
    <row r="594031" spans="68:68" customFormat="1">
      <c r="BP594031" s="90"/>
    </row>
    <row r="594032" spans="68:68" customFormat="1">
      <c r="BP594032" s="90"/>
    </row>
    <row r="594033" spans="68:68" customFormat="1">
      <c r="BP594033" s="90"/>
    </row>
    <row r="594034" spans="68:68" customFormat="1">
      <c r="BP594034" s="90"/>
    </row>
    <row r="594035" spans="68:68" customFormat="1">
      <c r="BP594035" s="90"/>
    </row>
    <row r="594036" spans="68:68" customFormat="1">
      <c r="BP594036" s="90"/>
    </row>
    <row r="594037" spans="68:68" customFormat="1">
      <c r="BP594037" s="90"/>
    </row>
    <row r="594038" spans="68:68" customFormat="1">
      <c r="BP594038" s="90"/>
    </row>
    <row r="594039" spans="68:68" customFormat="1">
      <c r="BP594039" s="90"/>
    </row>
    <row r="594040" spans="68:68" customFormat="1">
      <c r="BP594040" s="90"/>
    </row>
    <row r="594041" spans="68:68" customFormat="1">
      <c r="BP594041" s="90"/>
    </row>
    <row r="594042" spans="68:68" customFormat="1">
      <c r="BP594042" s="90"/>
    </row>
    <row r="594043" spans="68:68" customFormat="1">
      <c r="BP594043" s="90"/>
    </row>
    <row r="594044" spans="68:68" customFormat="1">
      <c r="BP594044" s="90"/>
    </row>
    <row r="594045" spans="68:68" customFormat="1">
      <c r="BP594045" s="90"/>
    </row>
    <row r="594046" spans="68:68" customFormat="1">
      <c r="BP594046" s="90"/>
    </row>
    <row r="594047" spans="68:68" customFormat="1">
      <c r="BP594047" s="90"/>
    </row>
    <row r="594048" spans="68:68" customFormat="1">
      <c r="BP594048" s="90"/>
    </row>
    <row r="594049" spans="68:68" customFormat="1">
      <c r="BP594049" s="90"/>
    </row>
    <row r="594050" spans="68:68" customFormat="1">
      <c r="BP594050" s="90"/>
    </row>
    <row r="594051" spans="68:68" customFormat="1">
      <c r="BP594051" s="90"/>
    </row>
    <row r="594052" spans="68:68" customFormat="1">
      <c r="BP594052" s="90"/>
    </row>
    <row r="594053" spans="68:68" customFormat="1">
      <c r="BP594053" s="90"/>
    </row>
    <row r="594054" spans="68:68" customFormat="1">
      <c r="BP594054" s="90"/>
    </row>
    <row r="594055" spans="68:68" customFormat="1">
      <c r="BP594055" s="90"/>
    </row>
    <row r="594056" spans="68:68" customFormat="1">
      <c r="BP594056" s="90"/>
    </row>
    <row r="594057" spans="68:68" customFormat="1">
      <c r="BP594057" s="90"/>
    </row>
    <row r="594058" spans="68:68" customFormat="1">
      <c r="BP594058" s="90"/>
    </row>
    <row r="594059" spans="68:68" customFormat="1">
      <c r="BP594059" s="90"/>
    </row>
    <row r="594060" spans="68:68" customFormat="1">
      <c r="BP594060" s="90"/>
    </row>
    <row r="594061" spans="68:68" customFormat="1">
      <c r="BP594061" s="90"/>
    </row>
    <row r="594062" spans="68:68" customFormat="1">
      <c r="BP594062" s="90"/>
    </row>
    <row r="594063" spans="68:68" customFormat="1">
      <c r="BP594063" s="90"/>
    </row>
    <row r="594064" spans="68:68" customFormat="1">
      <c r="BP594064" s="90"/>
    </row>
    <row r="594065" spans="68:68" customFormat="1">
      <c r="BP594065" s="90"/>
    </row>
    <row r="594066" spans="68:68" customFormat="1">
      <c r="BP594066" s="90"/>
    </row>
    <row r="594067" spans="68:68" customFormat="1">
      <c r="BP594067" s="90"/>
    </row>
    <row r="594068" spans="68:68" customFormat="1">
      <c r="BP594068" s="90"/>
    </row>
    <row r="594069" spans="68:68" customFormat="1">
      <c r="BP594069" s="90"/>
    </row>
    <row r="594070" spans="68:68" customFormat="1">
      <c r="BP594070" s="90"/>
    </row>
    <row r="594071" spans="68:68" customFormat="1">
      <c r="BP594071" s="90"/>
    </row>
    <row r="594072" spans="68:68" customFormat="1">
      <c r="BP594072" s="90"/>
    </row>
    <row r="594073" spans="68:68" customFormat="1">
      <c r="BP594073" s="90"/>
    </row>
    <row r="594074" spans="68:68" customFormat="1">
      <c r="BP594074" s="90"/>
    </row>
    <row r="594075" spans="68:68" customFormat="1">
      <c r="BP594075" s="90"/>
    </row>
    <row r="594076" spans="68:68" customFormat="1">
      <c r="BP594076" s="90"/>
    </row>
    <row r="594077" spans="68:68" customFormat="1">
      <c r="BP594077" s="90"/>
    </row>
    <row r="594078" spans="68:68" customFormat="1">
      <c r="BP594078" s="90"/>
    </row>
    <row r="594079" spans="68:68" customFormat="1">
      <c r="BP594079" s="90"/>
    </row>
    <row r="594080" spans="68:68" customFormat="1">
      <c r="BP594080" s="90"/>
    </row>
    <row r="594081" spans="68:68" customFormat="1">
      <c r="BP594081" s="90"/>
    </row>
    <row r="594082" spans="68:68" customFormat="1">
      <c r="BP594082" s="90"/>
    </row>
    <row r="594083" spans="68:68" customFormat="1">
      <c r="BP594083" s="90"/>
    </row>
    <row r="594084" spans="68:68" customFormat="1">
      <c r="BP594084" s="90"/>
    </row>
    <row r="594085" spans="68:68" customFormat="1">
      <c r="BP594085" s="90"/>
    </row>
    <row r="594086" spans="68:68" customFormat="1">
      <c r="BP594086" s="90"/>
    </row>
    <row r="594087" spans="68:68" customFormat="1">
      <c r="BP594087" s="90"/>
    </row>
    <row r="594088" spans="68:68" customFormat="1">
      <c r="BP594088" s="90"/>
    </row>
    <row r="594089" spans="68:68" customFormat="1">
      <c r="BP594089" s="90"/>
    </row>
    <row r="594090" spans="68:68" customFormat="1">
      <c r="BP594090" s="90"/>
    </row>
    <row r="594091" spans="68:68" customFormat="1">
      <c r="BP594091" s="90"/>
    </row>
    <row r="594092" spans="68:68" customFormat="1">
      <c r="BP594092" s="90"/>
    </row>
    <row r="594093" spans="68:68" customFormat="1">
      <c r="BP594093" s="90"/>
    </row>
    <row r="594094" spans="68:68" customFormat="1">
      <c r="BP594094" s="90"/>
    </row>
    <row r="594095" spans="68:68" customFormat="1">
      <c r="BP594095" s="90"/>
    </row>
    <row r="594096" spans="68:68" customFormat="1">
      <c r="BP594096" s="90"/>
    </row>
    <row r="594097" spans="68:68" customFormat="1">
      <c r="BP594097" s="90"/>
    </row>
    <row r="594098" spans="68:68" customFormat="1">
      <c r="BP594098" s="90"/>
    </row>
    <row r="594099" spans="68:68" customFormat="1">
      <c r="BP594099" s="90"/>
    </row>
    <row r="594100" spans="68:68" customFormat="1">
      <c r="BP594100" s="90"/>
    </row>
    <row r="594101" spans="68:68" customFormat="1">
      <c r="BP594101" s="90"/>
    </row>
    <row r="594102" spans="68:68" customFormat="1">
      <c r="BP594102" s="90"/>
    </row>
    <row r="594103" spans="68:68" customFormat="1">
      <c r="BP594103" s="90"/>
    </row>
    <row r="594104" spans="68:68" customFormat="1">
      <c r="BP594104" s="90"/>
    </row>
    <row r="594105" spans="68:68" customFormat="1">
      <c r="BP594105" s="90"/>
    </row>
    <row r="594106" spans="68:68" customFormat="1">
      <c r="BP594106" s="90"/>
    </row>
    <row r="594107" spans="68:68" customFormat="1">
      <c r="BP594107" s="90"/>
    </row>
    <row r="594108" spans="68:68" customFormat="1">
      <c r="BP594108" s="90"/>
    </row>
    <row r="594109" spans="68:68" customFormat="1">
      <c r="BP594109" s="90"/>
    </row>
    <row r="594110" spans="68:68" customFormat="1">
      <c r="BP594110" s="90"/>
    </row>
    <row r="594111" spans="68:68" customFormat="1">
      <c r="BP594111" s="90"/>
    </row>
    <row r="594112" spans="68:68" customFormat="1">
      <c r="BP594112" s="90"/>
    </row>
    <row r="594113" spans="68:68" customFormat="1">
      <c r="BP594113" s="90"/>
    </row>
    <row r="594114" spans="68:68" customFormat="1">
      <c r="BP594114" s="90"/>
    </row>
    <row r="594115" spans="68:68" customFormat="1">
      <c r="BP594115" s="90"/>
    </row>
    <row r="594116" spans="68:68" customFormat="1">
      <c r="BP594116" s="90"/>
    </row>
    <row r="594117" spans="68:68" customFormat="1">
      <c r="BP594117" s="90"/>
    </row>
    <row r="594118" spans="68:68" customFormat="1">
      <c r="BP594118" s="90"/>
    </row>
    <row r="594119" spans="68:68" customFormat="1">
      <c r="BP594119" s="90"/>
    </row>
    <row r="594120" spans="68:68" customFormat="1">
      <c r="BP594120" s="90"/>
    </row>
    <row r="594121" spans="68:68" customFormat="1">
      <c r="BP594121" s="90"/>
    </row>
    <row r="594122" spans="68:68" customFormat="1">
      <c r="BP594122" s="90"/>
    </row>
    <row r="594123" spans="68:68" customFormat="1">
      <c r="BP594123" s="90"/>
    </row>
    <row r="594124" spans="68:68" customFormat="1">
      <c r="BP594124" s="90"/>
    </row>
    <row r="594125" spans="68:68" customFormat="1">
      <c r="BP594125" s="90"/>
    </row>
    <row r="594126" spans="68:68" customFormat="1">
      <c r="BP594126" s="90"/>
    </row>
    <row r="594127" spans="68:68" customFormat="1">
      <c r="BP594127" s="90"/>
    </row>
    <row r="594128" spans="68:68" customFormat="1">
      <c r="BP594128" s="90"/>
    </row>
    <row r="594129" spans="68:68" customFormat="1">
      <c r="BP594129" s="90"/>
    </row>
    <row r="594130" spans="68:68" customFormat="1">
      <c r="BP594130" s="90"/>
    </row>
    <row r="594131" spans="68:68" customFormat="1">
      <c r="BP594131" s="90"/>
    </row>
    <row r="594132" spans="68:68" customFormat="1">
      <c r="BP594132" s="90"/>
    </row>
    <row r="594133" spans="68:68" customFormat="1">
      <c r="BP594133" s="90"/>
    </row>
    <row r="594134" spans="68:68" customFormat="1">
      <c r="BP594134" s="90"/>
    </row>
    <row r="594135" spans="68:68" customFormat="1">
      <c r="BP594135" s="90"/>
    </row>
    <row r="594136" spans="68:68" customFormat="1">
      <c r="BP594136" s="90"/>
    </row>
    <row r="594137" spans="68:68" customFormat="1">
      <c r="BP594137" s="90"/>
    </row>
    <row r="594138" spans="68:68" customFormat="1">
      <c r="BP594138" s="90"/>
    </row>
    <row r="594139" spans="68:68" customFormat="1">
      <c r="BP594139" s="90"/>
    </row>
    <row r="594140" spans="68:68" customFormat="1">
      <c r="BP594140" s="90"/>
    </row>
    <row r="594141" spans="68:68" customFormat="1">
      <c r="BP594141" s="90"/>
    </row>
    <row r="594142" spans="68:68" customFormat="1">
      <c r="BP594142" s="90"/>
    </row>
    <row r="594143" spans="68:68" customFormat="1">
      <c r="BP594143" s="90"/>
    </row>
    <row r="594144" spans="68:68" customFormat="1">
      <c r="BP594144" s="90"/>
    </row>
    <row r="594145" spans="68:68" customFormat="1">
      <c r="BP594145" s="90"/>
    </row>
    <row r="594146" spans="68:68" customFormat="1">
      <c r="BP594146" s="90"/>
    </row>
    <row r="594147" spans="68:68" customFormat="1">
      <c r="BP594147" s="90"/>
    </row>
    <row r="594148" spans="68:68" customFormat="1">
      <c r="BP594148" s="90"/>
    </row>
    <row r="594149" spans="68:68" customFormat="1">
      <c r="BP594149" s="90"/>
    </row>
    <row r="594150" spans="68:68" customFormat="1">
      <c r="BP594150" s="90"/>
    </row>
    <row r="594151" spans="68:68" customFormat="1">
      <c r="BP594151" s="90"/>
    </row>
    <row r="594152" spans="68:68" customFormat="1">
      <c r="BP594152" s="90"/>
    </row>
    <row r="594153" spans="68:68" customFormat="1">
      <c r="BP594153" s="90"/>
    </row>
    <row r="594154" spans="68:68" customFormat="1">
      <c r="BP594154" s="90"/>
    </row>
    <row r="594155" spans="68:68" customFormat="1">
      <c r="BP594155" s="90"/>
    </row>
    <row r="594156" spans="68:68" customFormat="1">
      <c r="BP594156" s="90"/>
    </row>
    <row r="594157" spans="68:68" customFormat="1">
      <c r="BP594157" s="90"/>
    </row>
    <row r="594158" spans="68:68" customFormat="1">
      <c r="BP594158" s="90"/>
    </row>
    <row r="594159" spans="68:68" customFormat="1">
      <c r="BP594159" s="90"/>
    </row>
    <row r="594160" spans="68:68" customFormat="1">
      <c r="BP594160" s="90"/>
    </row>
    <row r="594161" spans="68:68" customFormat="1">
      <c r="BP594161" s="90"/>
    </row>
    <row r="594162" spans="68:68" customFormat="1">
      <c r="BP594162" s="90"/>
    </row>
    <row r="594163" spans="68:68" customFormat="1">
      <c r="BP594163" s="90"/>
    </row>
    <row r="594164" spans="68:68" customFormat="1">
      <c r="BP594164" s="90"/>
    </row>
    <row r="594165" spans="68:68" customFormat="1">
      <c r="BP594165" s="90"/>
    </row>
    <row r="594166" spans="68:68" customFormat="1">
      <c r="BP594166" s="90"/>
    </row>
    <row r="594167" spans="68:68" customFormat="1">
      <c r="BP594167" s="90"/>
    </row>
    <row r="594168" spans="68:68" customFormat="1">
      <c r="BP594168" s="90"/>
    </row>
    <row r="594169" spans="68:68" customFormat="1">
      <c r="BP594169" s="90"/>
    </row>
    <row r="594170" spans="68:68" customFormat="1">
      <c r="BP594170" s="90"/>
    </row>
    <row r="594171" spans="68:68" customFormat="1">
      <c r="BP594171" s="90"/>
    </row>
    <row r="594172" spans="68:68" customFormat="1">
      <c r="BP594172" s="90"/>
    </row>
    <row r="594173" spans="68:68" customFormat="1">
      <c r="BP594173" s="90"/>
    </row>
    <row r="594174" spans="68:68" customFormat="1">
      <c r="BP594174" s="90"/>
    </row>
    <row r="594175" spans="68:68" customFormat="1">
      <c r="BP594175" s="90"/>
    </row>
    <row r="594176" spans="68:68" customFormat="1">
      <c r="BP594176" s="90"/>
    </row>
    <row r="594177" spans="68:68" customFormat="1">
      <c r="BP594177" s="90"/>
    </row>
    <row r="594178" spans="68:68" customFormat="1">
      <c r="BP594178" s="90"/>
    </row>
    <row r="594179" spans="68:68" customFormat="1">
      <c r="BP594179" s="90"/>
    </row>
    <row r="594180" spans="68:68" customFormat="1">
      <c r="BP594180" s="90"/>
    </row>
    <row r="594181" spans="68:68" customFormat="1">
      <c r="BP594181" s="90"/>
    </row>
    <row r="594182" spans="68:68" customFormat="1">
      <c r="BP594182" s="90"/>
    </row>
    <row r="594183" spans="68:68" customFormat="1">
      <c r="BP594183" s="90"/>
    </row>
    <row r="594184" spans="68:68" customFormat="1">
      <c r="BP594184" s="90"/>
    </row>
    <row r="594185" spans="68:68" customFormat="1">
      <c r="BP594185" s="90"/>
    </row>
    <row r="594186" spans="68:68" customFormat="1">
      <c r="BP594186" s="90"/>
    </row>
    <row r="594187" spans="68:68" customFormat="1">
      <c r="BP594187" s="90"/>
    </row>
    <row r="594188" spans="68:68" customFormat="1">
      <c r="BP594188" s="90"/>
    </row>
    <row r="594189" spans="68:68" customFormat="1">
      <c r="BP594189" s="90"/>
    </row>
    <row r="594190" spans="68:68" customFormat="1">
      <c r="BP594190" s="90"/>
    </row>
    <row r="594191" spans="68:68" customFormat="1">
      <c r="BP594191" s="90"/>
    </row>
    <row r="594192" spans="68:68" customFormat="1">
      <c r="BP594192" s="90"/>
    </row>
    <row r="594193" spans="68:68" customFormat="1">
      <c r="BP594193" s="90"/>
    </row>
    <row r="594194" spans="68:68" customFormat="1">
      <c r="BP594194" s="90"/>
    </row>
    <row r="594195" spans="68:68" customFormat="1">
      <c r="BP594195" s="90"/>
    </row>
    <row r="594196" spans="68:68" customFormat="1">
      <c r="BP594196" s="90"/>
    </row>
    <row r="594197" spans="68:68" customFormat="1">
      <c r="BP594197" s="90"/>
    </row>
    <row r="594198" spans="68:68" customFormat="1">
      <c r="BP594198" s="90"/>
    </row>
    <row r="594199" spans="68:68" customFormat="1">
      <c r="BP594199" s="90"/>
    </row>
    <row r="594200" spans="68:68" customFormat="1">
      <c r="BP594200" s="90"/>
    </row>
    <row r="594201" spans="68:68" customFormat="1">
      <c r="BP594201" s="90"/>
    </row>
    <row r="594202" spans="68:68" customFormat="1">
      <c r="BP594202" s="90"/>
    </row>
    <row r="594203" spans="68:68" customFormat="1">
      <c r="BP594203" s="90"/>
    </row>
    <row r="594204" spans="68:68" customFormat="1">
      <c r="BP594204" s="90"/>
    </row>
    <row r="594205" spans="68:68" customFormat="1">
      <c r="BP594205" s="90"/>
    </row>
    <row r="594206" spans="68:68" customFormat="1">
      <c r="BP594206" s="90"/>
    </row>
    <row r="594207" spans="68:68" customFormat="1">
      <c r="BP594207" s="90"/>
    </row>
    <row r="594208" spans="68:68" customFormat="1">
      <c r="BP594208" s="90"/>
    </row>
    <row r="594209" spans="68:68" customFormat="1">
      <c r="BP594209" s="90"/>
    </row>
    <row r="594210" spans="68:68" customFormat="1">
      <c r="BP594210" s="90"/>
    </row>
    <row r="594211" spans="68:68" customFormat="1">
      <c r="BP594211" s="90"/>
    </row>
    <row r="594212" spans="68:68" customFormat="1">
      <c r="BP594212" s="90"/>
    </row>
    <row r="594213" spans="68:68" customFormat="1">
      <c r="BP594213" s="90"/>
    </row>
    <row r="594214" spans="68:68" customFormat="1">
      <c r="BP594214" s="90"/>
    </row>
    <row r="594215" spans="68:68" customFormat="1">
      <c r="BP594215" s="90"/>
    </row>
    <row r="594216" spans="68:68" customFormat="1">
      <c r="BP594216" s="90"/>
    </row>
    <row r="594217" spans="68:68" customFormat="1">
      <c r="BP594217" s="90"/>
    </row>
    <row r="594218" spans="68:68" customFormat="1">
      <c r="BP594218" s="90"/>
    </row>
    <row r="594219" spans="68:68" customFormat="1">
      <c r="BP594219" s="90"/>
    </row>
    <row r="594220" spans="68:68" customFormat="1">
      <c r="BP594220" s="90"/>
    </row>
    <row r="594221" spans="68:68" customFormat="1">
      <c r="BP594221" s="90"/>
    </row>
    <row r="594222" spans="68:68" customFormat="1">
      <c r="BP594222" s="90"/>
    </row>
    <row r="594223" spans="68:68" customFormat="1">
      <c r="BP594223" s="90"/>
    </row>
    <row r="594224" spans="68:68" customFormat="1">
      <c r="BP594224" s="90"/>
    </row>
    <row r="594225" spans="68:68" customFormat="1">
      <c r="BP594225" s="90"/>
    </row>
    <row r="594226" spans="68:68" customFormat="1">
      <c r="BP594226" s="90"/>
    </row>
    <row r="594227" spans="68:68" customFormat="1">
      <c r="BP594227" s="90"/>
    </row>
    <row r="594228" spans="68:68" customFormat="1">
      <c r="BP594228" s="90"/>
    </row>
    <row r="594229" spans="68:68" customFormat="1">
      <c r="BP594229" s="90"/>
    </row>
    <row r="594230" spans="68:68" customFormat="1">
      <c r="BP594230" s="90"/>
    </row>
    <row r="594231" spans="68:68" customFormat="1">
      <c r="BP594231" s="90"/>
    </row>
    <row r="594232" spans="68:68" customFormat="1">
      <c r="BP594232" s="90"/>
    </row>
    <row r="594233" spans="68:68" customFormat="1">
      <c r="BP594233" s="90"/>
    </row>
    <row r="594234" spans="68:68" customFormat="1">
      <c r="BP594234" s="90"/>
    </row>
    <row r="594235" spans="68:68" customFormat="1">
      <c r="BP594235" s="90"/>
    </row>
    <row r="594236" spans="68:68" customFormat="1">
      <c r="BP594236" s="90"/>
    </row>
    <row r="594237" spans="68:68" customFormat="1">
      <c r="BP594237" s="90"/>
    </row>
    <row r="594238" spans="68:68" customFormat="1">
      <c r="BP594238" s="90"/>
    </row>
    <row r="594239" spans="68:68" customFormat="1">
      <c r="BP594239" s="90"/>
    </row>
    <row r="594240" spans="68:68" customFormat="1">
      <c r="BP594240" s="90"/>
    </row>
    <row r="594241" spans="68:68" customFormat="1">
      <c r="BP594241" s="90"/>
    </row>
    <row r="594242" spans="68:68" customFormat="1">
      <c r="BP594242" s="90"/>
    </row>
    <row r="594243" spans="68:68" customFormat="1">
      <c r="BP594243" s="90"/>
    </row>
    <row r="594244" spans="68:68" customFormat="1">
      <c r="BP594244" s="90"/>
    </row>
    <row r="594245" spans="68:68" customFormat="1">
      <c r="BP594245" s="90"/>
    </row>
    <row r="594246" spans="68:68" customFormat="1">
      <c r="BP594246" s="90"/>
    </row>
    <row r="594247" spans="68:68" customFormat="1">
      <c r="BP594247" s="90"/>
    </row>
    <row r="594248" spans="68:68" customFormat="1">
      <c r="BP594248" s="90"/>
    </row>
    <row r="594249" spans="68:68" customFormat="1">
      <c r="BP594249" s="90"/>
    </row>
    <row r="594250" spans="68:68" customFormat="1">
      <c r="BP594250" s="90"/>
    </row>
    <row r="594251" spans="68:68" customFormat="1">
      <c r="BP594251" s="90"/>
    </row>
    <row r="594252" spans="68:68" customFormat="1">
      <c r="BP594252" s="90"/>
    </row>
    <row r="594253" spans="68:68" customFormat="1">
      <c r="BP594253" s="90"/>
    </row>
    <row r="594254" spans="68:68" customFormat="1">
      <c r="BP594254" s="90"/>
    </row>
    <row r="594255" spans="68:68" customFormat="1">
      <c r="BP594255" s="90"/>
    </row>
    <row r="594256" spans="68:68" customFormat="1">
      <c r="BP594256" s="90"/>
    </row>
    <row r="594257" spans="68:68" customFormat="1">
      <c r="BP594257" s="90"/>
    </row>
    <row r="594258" spans="68:68" customFormat="1">
      <c r="BP594258" s="90"/>
    </row>
    <row r="594259" spans="68:68" customFormat="1">
      <c r="BP594259" s="90"/>
    </row>
    <row r="594260" spans="68:68" customFormat="1">
      <c r="BP594260" s="90"/>
    </row>
    <row r="594261" spans="68:68" customFormat="1">
      <c r="BP594261" s="90"/>
    </row>
    <row r="594262" spans="68:68" customFormat="1">
      <c r="BP594262" s="90"/>
    </row>
    <row r="594263" spans="68:68" customFormat="1">
      <c r="BP594263" s="90"/>
    </row>
    <row r="594264" spans="68:68" customFormat="1">
      <c r="BP594264" s="90"/>
    </row>
    <row r="594265" spans="68:68" customFormat="1">
      <c r="BP594265" s="90"/>
    </row>
    <row r="594266" spans="68:68" customFormat="1">
      <c r="BP594266" s="90"/>
    </row>
    <row r="594267" spans="68:68" customFormat="1">
      <c r="BP594267" s="90"/>
    </row>
    <row r="594268" spans="68:68" customFormat="1">
      <c r="BP594268" s="90"/>
    </row>
    <row r="594269" spans="68:68" customFormat="1">
      <c r="BP594269" s="90"/>
    </row>
    <row r="594270" spans="68:68" customFormat="1">
      <c r="BP594270" s="90"/>
    </row>
    <row r="594271" spans="68:68" customFormat="1">
      <c r="BP594271" s="90"/>
    </row>
    <row r="594272" spans="68:68" customFormat="1">
      <c r="BP594272" s="90"/>
    </row>
    <row r="594273" spans="68:68" customFormat="1">
      <c r="BP594273" s="90"/>
    </row>
    <row r="594274" spans="68:68" customFormat="1">
      <c r="BP594274" s="90"/>
    </row>
    <row r="594275" spans="68:68" customFormat="1">
      <c r="BP594275" s="90"/>
    </row>
    <row r="594276" spans="68:68" customFormat="1">
      <c r="BP594276" s="90"/>
    </row>
    <row r="594277" spans="68:68" customFormat="1">
      <c r="BP594277" s="90"/>
    </row>
    <row r="594278" spans="68:68" customFormat="1">
      <c r="BP594278" s="90"/>
    </row>
    <row r="594279" spans="68:68" customFormat="1">
      <c r="BP594279" s="90"/>
    </row>
    <row r="594280" spans="68:68" customFormat="1">
      <c r="BP594280" s="90"/>
    </row>
    <row r="594281" spans="68:68" customFormat="1">
      <c r="BP594281" s="90"/>
    </row>
    <row r="594282" spans="68:68" customFormat="1">
      <c r="BP594282" s="90"/>
    </row>
    <row r="594283" spans="68:68" customFormat="1">
      <c r="BP594283" s="90"/>
    </row>
    <row r="594284" spans="68:68" customFormat="1">
      <c r="BP594284" s="90"/>
    </row>
    <row r="594285" spans="68:68" customFormat="1">
      <c r="BP594285" s="90"/>
    </row>
    <row r="594286" spans="68:68" customFormat="1">
      <c r="BP594286" s="90"/>
    </row>
    <row r="594287" spans="68:68" customFormat="1">
      <c r="BP594287" s="90"/>
    </row>
    <row r="594288" spans="68:68" customFormat="1">
      <c r="BP594288" s="90"/>
    </row>
    <row r="594289" spans="68:68" customFormat="1">
      <c r="BP594289" s="90"/>
    </row>
    <row r="594290" spans="68:68" customFormat="1">
      <c r="BP594290" s="90"/>
    </row>
    <row r="594291" spans="68:68" customFormat="1">
      <c r="BP594291" s="90"/>
    </row>
    <row r="594292" spans="68:68" customFormat="1">
      <c r="BP594292" s="90"/>
    </row>
    <row r="594293" spans="68:68" customFormat="1">
      <c r="BP594293" s="90"/>
    </row>
    <row r="594294" spans="68:68" customFormat="1">
      <c r="BP594294" s="90"/>
    </row>
    <row r="594295" spans="68:68" customFormat="1">
      <c r="BP594295" s="90"/>
    </row>
    <row r="594296" spans="68:68" customFormat="1">
      <c r="BP594296" s="90"/>
    </row>
    <row r="594297" spans="68:68" customFormat="1">
      <c r="BP594297" s="90"/>
    </row>
    <row r="594298" spans="68:68" customFormat="1">
      <c r="BP594298" s="90"/>
    </row>
    <row r="594299" spans="68:68" customFormat="1">
      <c r="BP594299" s="90"/>
    </row>
    <row r="594300" spans="68:68" customFormat="1">
      <c r="BP594300" s="90"/>
    </row>
    <row r="594301" spans="68:68" customFormat="1">
      <c r="BP594301" s="90"/>
    </row>
    <row r="594302" spans="68:68" customFormat="1">
      <c r="BP594302" s="90"/>
    </row>
    <row r="594303" spans="68:68" customFormat="1">
      <c r="BP594303" s="90"/>
    </row>
    <row r="594304" spans="68:68" customFormat="1">
      <c r="BP594304" s="90"/>
    </row>
    <row r="594305" spans="68:68" customFormat="1">
      <c r="BP594305" s="90"/>
    </row>
    <row r="594306" spans="68:68" customFormat="1">
      <c r="BP594306" s="90"/>
    </row>
    <row r="594307" spans="68:68" customFormat="1">
      <c r="BP594307" s="90"/>
    </row>
    <row r="594308" spans="68:68" customFormat="1">
      <c r="BP594308" s="90"/>
    </row>
    <row r="594309" spans="68:68" customFormat="1">
      <c r="BP594309" s="90"/>
    </row>
    <row r="594310" spans="68:68" customFormat="1">
      <c r="BP594310" s="90"/>
    </row>
    <row r="594311" spans="68:68" customFormat="1">
      <c r="BP594311" s="90"/>
    </row>
    <row r="594312" spans="68:68" customFormat="1">
      <c r="BP594312" s="90"/>
    </row>
    <row r="594313" spans="68:68" customFormat="1">
      <c r="BP594313" s="90"/>
    </row>
    <row r="594314" spans="68:68" customFormat="1">
      <c r="BP594314" s="90"/>
    </row>
    <row r="594315" spans="68:68" customFormat="1">
      <c r="BP594315" s="90"/>
    </row>
    <row r="594316" spans="68:68" customFormat="1">
      <c r="BP594316" s="90"/>
    </row>
    <row r="594317" spans="68:68" customFormat="1">
      <c r="BP594317" s="90"/>
    </row>
    <row r="594318" spans="68:68" customFormat="1">
      <c r="BP594318" s="90"/>
    </row>
    <row r="594319" spans="68:68" customFormat="1">
      <c r="BP594319" s="90"/>
    </row>
    <row r="594320" spans="68:68" customFormat="1">
      <c r="BP594320" s="90"/>
    </row>
    <row r="594321" spans="68:68" customFormat="1">
      <c r="BP594321" s="90"/>
    </row>
    <row r="594322" spans="68:68" customFormat="1">
      <c r="BP594322" s="90"/>
    </row>
    <row r="594323" spans="68:68" customFormat="1">
      <c r="BP594323" s="90"/>
    </row>
    <row r="594324" spans="68:68" customFormat="1">
      <c r="BP594324" s="90"/>
    </row>
    <row r="594325" spans="68:68" customFormat="1">
      <c r="BP594325" s="90"/>
    </row>
    <row r="594326" spans="68:68" customFormat="1">
      <c r="BP594326" s="90"/>
    </row>
    <row r="594327" spans="68:68" customFormat="1">
      <c r="BP594327" s="90"/>
    </row>
    <row r="594328" spans="68:68" customFormat="1">
      <c r="BP594328" s="90"/>
    </row>
    <row r="594329" spans="68:68" customFormat="1">
      <c r="BP594329" s="90"/>
    </row>
    <row r="594330" spans="68:68" customFormat="1">
      <c r="BP594330" s="90"/>
    </row>
    <row r="594331" spans="68:68" customFormat="1">
      <c r="BP594331" s="90"/>
    </row>
    <row r="594332" spans="68:68" customFormat="1">
      <c r="BP594332" s="90"/>
    </row>
    <row r="594333" spans="68:68" customFormat="1">
      <c r="BP594333" s="90"/>
    </row>
    <row r="594334" spans="68:68" customFormat="1">
      <c r="BP594334" s="90"/>
    </row>
    <row r="594335" spans="68:68" customFormat="1">
      <c r="BP594335" s="90"/>
    </row>
    <row r="594336" spans="68:68" customFormat="1">
      <c r="BP594336" s="90"/>
    </row>
    <row r="594337" spans="68:68" customFormat="1">
      <c r="BP594337" s="90"/>
    </row>
    <row r="594338" spans="68:68" customFormat="1">
      <c r="BP594338" s="90"/>
    </row>
    <row r="594339" spans="68:68" customFormat="1">
      <c r="BP594339" s="90"/>
    </row>
    <row r="594340" spans="68:68" customFormat="1">
      <c r="BP594340" s="90"/>
    </row>
    <row r="594341" spans="68:68" customFormat="1">
      <c r="BP594341" s="90"/>
    </row>
    <row r="594342" spans="68:68" customFormat="1">
      <c r="BP594342" s="90"/>
    </row>
    <row r="594343" spans="68:68" customFormat="1">
      <c r="BP594343" s="90"/>
    </row>
    <row r="594344" spans="68:68" customFormat="1">
      <c r="BP594344" s="90"/>
    </row>
    <row r="594345" spans="68:68" customFormat="1">
      <c r="BP594345" s="90"/>
    </row>
    <row r="594346" spans="68:68" customFormat="1">
      <c r="BP594346" s="90"/>
    </row>
    <row r="594347" spans="68:68" customFormat="1">
      <c r="BP594347" s="90"/>
    </row>
    <row r="594348" spans="68:68" customFormat="1">
      <c r="BP594348" s="90"/>
    </row>
    <row r="594349" spans="68:68" customFormat="1">
      <c r="BP594349" s="90"/>
    </row>
    <row r="594350" spans="68:68" customFormat="1">
      <c r="BP594350" s="90"/>
    </row>
    <row r="594351" spans="68:68" customFormat="1">
      <c r="BP594351" s="90"/>
    </row>
    <row r="594352" spans="68:68" customFormat="1">
      <c r="BP594352" s="90"/>
    </row>
    <row r="594353" spans="68:68" customFormat="1">
      <c r="BP594353" s="90"/>
    </row>
    <row r="594354" spans="68:68" customFormat="1">
      <c r="BP594354" s="90"/>
    </row>
    <row r="594355" spans="68:68" customFormat="1">
      <c r="BP594355" s="90"/>
    </row>
    <row r="594356" spans="68:68" customFormat="1">
      <c r="BP594356" s="90"/>
    </row>
    <row r="594357" spans="68:68" customFormat="1">
      <c r="BP594357" s="90"/>
    </row>
    <row r="594358" spans="68:68" customFormat="1">
      <c r="BP594358" s="90"/>
    </row>
    <row r="594359" spans="68:68" customFormat="1">
      <c r="BP594359" s="90"/>
    </row>
    <row r="594360" spans="68:68" customFormat="1">
      <c r="BP594360" s="90"/>
    </row>
    <row r="594361" spans="68:68" customFormat="1">
      <c r="BP594361" s="90"/>
    </row>
    <row r="594362" spans="68:68" customFormat="1">
      <c r="BP594362" s="90"/>
    </row>
    <row r="594363" spans="68:68" customFormat="1">
      <c r="BP594363" s="90"/>
    </row>
    <row r="594364" spans="68:68" customFormat="1">
      <c r="BP594364" s="90"/>
    </row>
    <row r="594365" spans="68:68" customFormat="1">
      <c r="BP594365" s="90"/>
    </row>
    <row r="594366" spans="68:68" customFormat="1">
      <c r="BP594366" s="90"/>
    </row>
    <row r="594367" spans="68:68" customFormat="1">
      <c r="BP594367" s="90"/>
    </row>
    <row r="594368" spans="68:68" customFormat="1">
      <c r="BP594368" s="90"/>
    </row>
    <row r="594369" spans="68:68" customFormat="1">
      <c r="BP594369" s="90"/>
    </row>
    <row r="594370" spans="68:68" customFormat="1">
      <c r="BP594370" s="90"/>
    </row>
    <row r="594371" spans="68:68" customFormat="1">
      <c r="BP594371" s="90"/>
    </row>
    <row r="594372" spans="68:68" customFormat="1">
      <c r="BP594372" s="90"/>
    </row>
    <row r="594373" spans="68:68" customFormat="1">
      <c r="BP594373" s="90"/>
    </row>
    <row r="594374" spans="68:68" customFormat="1">
      <c r="BP594374" s="90"/>
    </row>
    <row r="594375" spans="68:68" customFormat="1">
      <c r="BP594375" s="90"/>
    </row>
    <row r="594376" spans="68:68" customFormat="1">
      <c r="BP594376" s="90"/>
    </row>
    <row r="594377" spans="68:68" customFormat="1">
      <c r="BP594377" s="90"/>
    </row>
    <row r="594378" spans="68:68" customFormat="1">
      <c r="BP594378" s="90"/>
    </row>
    <row r="594379" spans="68:68" customFormat="1">
      <c r="BP594379" s="90"/>
    </row>
    <row r="594380" spans="68:68" customFormat="1">
      <c r="BP594380" s="90"/>
    </row>
    <row r="594381" spans="68:68" customFormat="1">
      <c r="BP594381" s="90"/>
    </row>
    <row r="594382" spans="68:68" customFormat="1">
      <c r="BP594382" s="90"/>
    </row>
    <row r="594383" spans="68:68" customFormat="1">
      <c r="BP594383" s="90"/>
    </row>
    <row r="594384" spans="68:68" customFormat="1">
      <c r="BP594384" s="90"/>
    </row>
    <row r="594385" spans="68:68" customFormat="1">
      <c r="BP594385" s="90"/>
    </row>
    <row r="594386" spans="68:68" customFormat="1">
      <c r="BP594386" s="90"/>
    </row>
    <row r="594387" spans="68:68" customFormat="1">
      <c r="BP594387" s="90"/>
    </row>
    <row r="594388" spans="68:68" customFormat="1">
      <c r="BP594388" s="90"/>
    </row>
    <row r="594389" spans="68:68" customFormat="1">
      <c r="BP594389" s="90"/>
    </row>
    <row r="594390" spans="68:68" customFormat="1">
      <c r="BP594390" s="90"/>
    </row>
    <row r="594391" spans="68:68" customFormat="1">
      <c r="BP594391" s="90"/>
    </row>
    <row r="594392" spans="68:68" customFormat="1">
      <c r="BP594392" s="90"/>
    </row>
    <row r="594393" spans="68:68" customFormat="1">
      <c r="BP594393" s="90"/>
    </row>
    <row r="594394" spans="68:68" customFormat="1">
      <c r="BP594394" s="90"/>
    </row>
    <row r="594395" spans="68:68" customFormat="1">
      <c r="BP594395" s="90"/>
    </row>
    <row r="594396" spans="68:68" customFormat="1">
      <c r="BP594396" s="90"/>
    </row>
    <row r="594397" spans="68:68" customFormat="1">
      <c r="BP594397" s="90"/>
    </row>
    <row r="594398" spans="68:68" customFormat="1">
      <c r="BP594398" s="90"/>
    </row>
    <row r="594399" spans="68:68" customFormat="1">
      <c r="BP594399" s="90"/>
    </row>
    <row r="594400" spans="68:68" customFormat="1">
      <c r="BP594400" s="90"/>
    </row>
    <row r="594401" spans="68:68" customFormat="1">
      <c r="BP594401" s="90"/>
    </row>
    <row r="594402" spans="68:68" customFormat="1">
      <c r="BP594402" s="90"/>
    </row>
    <row r="594403" spans="68:68" customFormat="1">
      <c r="BP594403" s="90"/>
    </row>
    <row r="594404" spans="68:68" customFormat="1">
      <c r="BP594404" s="90"/>
    </row>
    <row r="594405" spans="68:68" customFormat="1">
      <c r="BP594405" s="90"/>
    </row>
    <row r="594406" spans="68:68" customFormat="1">
      <c r="BP594406" s="90"/>
    </row>
    <row r="594407" spans="68:68" customFormat="1">
      <c r="BP594407" s="90"/>
    </row>
    <row r="594408" spans="68:68" customFormat="1">
      <c r="BP594408" s="90"/>
    </row>
    <row r="594409" spans="68:68" customFormat="1">
      <c r="BP594409" s="90"/>
    </row>
    <row r="594410" spans="68:68" customFormat="1">
      <c r="BP594410" s="90"/>
    </row>
    <row r="594411" spans="68:68" customFormat="1">
      <c r="BP594411" s="90"/>
    </row>
    <row r="594412" spans="68:68" customFormat="1">
      <c r="BP594412" s="90"/>
    </row>
    <row r="594413" spans="68:68" customFormat="1">
      <c r="BP594413" s="90"/>
    </row>
    <row r="594414" spans="68:68" customFormat="1">
      <c r="BP594414" s="90"/>
    </row>
    <row r="594415" spans="68:68" customFormat="1">
      <c r="BP594415" s="90"/>
    </row>
    <row r="594416" spans="68:68" customFormat="1">
      <c r="BP594416" s="90"/>
    </row>
    <row r="594417" spans="68:68" customFormat="1">
      <c r="BP594417" s="90"/>
    </row>
    <row r="594418" spans="68:68" customFormat="1">
      <c r="BP594418" s="90"/>
    </row>
    <row r="594419" spans="68:68" customFormat="1">
      <c r="BP594419" s="90"/>
    </row>
    <row r="594420" spans="68:68" customFormat="1">
      <c r="BP594420" s="90"/>
    </row>
    <row r="594421" spans="68:68" customFormat="1">
      <c r="BP594421" s="90"/>
    </row>
    <row r="594422" spans="68:68" customFormat="1">
      <c r="BP594422" s="90"/>
    </row>
    <row r="594423" spans="68:68" customFormat="1">
      <c r="BP594423" s="90"/>
    </row>
    <row r="594424" spans="68:68" customFormat="1">
      <c r="BP594424" s="90"/>
    </row>
    <row r="594425" spans="68:68" customFormat="1">
      <c r="BP594425" s="90"/>
    </row>
    <row r="594426" spans="68:68" customFormat="1">
      <c r="BP594426" s="90"/>
    </row>
    <row r="594427" spans="68:68" customFormat="1">
      <c r="BP594427" s="90"/>
    </row>
    <row r="594428" spans="68:68" customFormat="1">
      <c r="BP594428" s="90"/>
    </row>
    <row r="594429" spans="68:68" customFormat="1">
      <c r="BP594429" s="90"/>
    </row>
    <row r="594430" spans="68:68" customFormat="1">
      <c r="BP594430" s="90"/>
    </row>
    <row r="594431" spans="68:68" customFormat="1">
      <c r="BP594431" s="90"/>
    </row>
    <row r="594432" spans="68:68" customFormat="1">
      <c r="BP594432" s="90"/>
    </row>
    <row r="594433" spans="68:68" customFormat="1">
      <c r="BP594433" s="90"/>
    </row>
    <row r="594434" spans="68:68" customFormat="1">
      <c r="BP594434" s="90"/>
    </row>
    <row r="594435" spans="68:68" customFormat="1">
      <c r="BP594435" s="90"/>
    </row>
    <row r="594436" spans="68:68" customFormat="1">
      <c r="BP594436" s="90"/>
    </row>
    <row r="594437" spans="68:68" customFormat="1">
      <c r="BP594437" s="90"/>
    </row>
    <row r="594438" spans="68:68" customFormat="1">
      <c r="BP594438" s="90"/>
    </row>
    <row r="594439" spans="68:68" customFormat="1">
      <c r="BP594439" s="90"/>
    </row>
    <row r="594440" spans="68:68" customFormat="1">
      <c r="BP594440" s="90"/>
    </row>
    <row r="594441" spans="68:68" customFormat="1">
      <c r="BP594441" s="90"/>
    </row>
    <row r="594442" spans="68:68" customFormat="1">
      <c r="BP594442" s="90"/>
    </row>
    <row r="594443" spans="68:68" customFormat="1">
      <c r="BP594443" s="90"/>
    </row>
    <row r="594444" spans="68:68" customFormat="1">
      <c r="BP594444" s="90"/>
    </row>
    <row r="594445" spans="68:68" customFormat="1">
      <c r="BP594445" s="90"/>
    </row>
    <row r="594446" spans="68:68" customFormat="1">
      <c r="BP594446" s="90"/>
    </row>
    <row r="594447" spans="68:68" customFormat="1">
      <c r="BP594447" s="90"/>
    </row>
    <row r="594448" spans="68:68" customFormat="1">
      <c r="BP594448" s="90"/>
    </row>
    <row r="594449" spans="68:68" customFormat="1">
      <c r="BP594449" s="90"/>
    </row>
    <row r="594450" spans="68:68" customFormat="1">
      <c r="BP594450" s="90"/>
    </row>
    <row r="594451" spans="68:68" customFormat="1">
      <c r="BP594451" s="90"/>
    </row>
    <row r="594452" spans="68:68" customFormat="1">
      <c r="BP594452" s="90"/>
    </row>
    <row r="594453" spans="68:68" customFormat="1">
      <c r="BP594453" s="90"/>
    </row>
    <row r="594454" spans="68:68" customFormat="1">
      <c r="BP594454" s="90"/>
    </row>
    <row r="594455" spans="68:68" customFormat="1">
      <c r="BP594455" s="90"/>
    </row>
    <row r="594456" spans="68:68" customFormat="1">
      <c r="BP594456" s="90"/>
    </row>
    <row r="594457" spans="68:68" customFormat="1">
      <c r="BP594457" s="90"/>
    </row>
    <row r="594458" spans="68:68" customFormat="1">
      <c r="BP594458" s="90"/>
    </row>
    <row r="594459" spans="68:68" customFormat="1">
      <c r="BP594459" s="90"/>
    </row>
    <row r="594460" spans="68:68" customFormat="1">
      <c r="BP594460" s="90"/>
    </row>
    <row r="594461" spans="68:68" customFormat="1">
      <c r="BP594461" s="90"/>
    </row>
    <row r="594462" spans="68:68" customFormat="1">
      <c r="BP594462" s="90"/>
    </row>
    <row r="594463" spans="68:68" customFormat="1">
      <c r="BP594463" s="90"/>
    </row>
    <row r="594464" spans="68:68" customFormat="1">
      <c r="BP594464" s="90"/>
    </row>
    <row r="594465" spans="68:68" customFormat="1">
      <c r="BP594465" s="90"/>
    </row>
    <row r="594466" spans="68:68" customFormat="1">
      <c r="BP594466" s="90"/>
    </row>
    <row r="594467" spans="68:68" customFormat="1">
      <c r="BP594467" s="90"/>
    </row>
    <row r="594468" spans="68:68" customFormat="1">
      <c r="BP594468" s="90"/>
    </row>
    <row r="594469" spans="68:68" customFormat="1">
      <c r="BP594469" s="90"/>
    </row>
    <row r="594470" spans="68:68" customFormat="1">
      <c r="BP594470" s="90"/>
    </row>
    <row r="594471" spans="68:68" customFormat="1">
      <c r="BP594471" s="90"/>
    </row>
    <row r="594472" spans="68:68" customFormat="1">
      <c r="BP594472" s="90"/>
    </row>
    <row r="594473" spans="68:68" customFormat="1">
      <c r="BP594473" s="90"/>
    </row>
    <row r="594474" spans="68:68" customFormat="1">
      <c r="BP594474" s="90"/>
    </row>
    <row r="594475" spans="68:68" customFormat="1">
      <c r="BP594475" s="90"/>
    </row>
    <row r="594476" spans="68:68" customFormat="1">
      <c r="BP594476" s="90"/>
    </row>
    <row r="594477" spans="68:68" customFormat="1">
      <c r="BP594477" s="90"/>
    </row>
    <row r="594478" spans="68:68" customFormat="1">
      <c r="BP594478" s="90"/>
    </row>
    <row r="594479" spans="68:68" customFormat="1">
      <c r="BP594479" s="90"/>
    </row>
    <row r="594480" spans="68:68" customFormat="1">
      <c r="BP594480" s="90"/>
    </row>
    <row r="594481" spans="68:68" customFormat="1">
      <c r="BP594481" s="90"/>
    </row>
    <row r="594482" spans="68:68" customFormat="1">
      <c r="BP594482" s="90"/>
    </row>
    <row r="594483" spans="68:68" customFormat="1">
      <c r="BP594483" s="90"/>
    </row>
    <row r="594484" spans="68:68" customFormat="1">
      <c r="BP594484" s="90"/>
    </row>
    <row r="594485" spans="68:68" customFormat="1">
      <c r="BP594485" s="90"/>
    </row>
    <row r="594486" spans="68:68" customFormat="1">
      <c r="BP594486" s="90"/>
    </row>
    <row r="594487" spans="68:68" customFormat="1">
      <c r="BP594487" s="90"/>
    </row>
    <row r="594488" spans="68:68" customFormat="1">
      <c r="BP594488" s="90"/>
    </row>
    <row r="594489" spans="68:68" customFormat="1">
      <c r="BP594489" s="90"/>
    </row>
    <row r="594490" spans="68:68" customFormat="1">
      <c r="BP594490" s="90"/>
    </row>
    <row r="594491" spans="68:68" customFormat="1">
      <c r="BP594491" s="90"/>
    </row>
    <row r="594492" spans="68:68" customFormat="1">
      <c r="BP594492" s="90"/>
    </row>
    <row r="594493" spans="68:68" customFormat="1">
      <c r="BP594493" s="90"/>
    </row>
    <row r="594494" spans="68:68" customFormat="1">
      <c r="BP594494" s="90"/>
    </row>
    <row r="594495" spans="68:68" customFormat="1">
      <c r="BP594495" s="90"/>
    </row>
    <row r="594496" spans="68:68" customFormat="1">
      <c r="BP594496" s="90"/>
    </row>
    <row r="594497" spans="68:68" customFormat="1">
      <c r="BP594497" s="90"/>
    </row>
    <row r="594498" spans="68:68" customFormat="1">
      <c r="BP594498" s="90"/>
    </row>
    <row r="594499" spans="68:68" customFormat="1">
      <c r="BP594499" s="90"/>
    </row>
    <row r="594500" spans="68:68" customFormat="1">
      <c r="BP594500" s="90"/>
    </row>
    <row r="594501" spans="68:68" customFormat="1">
      <c r="BP594501" s="90"/>
    </row>
    <row r="594502" spans="68:68" customFormat="1">
      <c r="BP594502" s="90"/>
    </row>
    <row r="594503" spans="68:68" customFormat="1">
      <c r="BP594503" s="90"/>
    </row>
    <row r="594504" spans="68:68" customFormat="1">
      <c r="BP594504" s="90"/>
    </row>
    <row r="594505" spans="68:68" customFormat="1">
      <c r="BP594505" s="90"/>
    </row>
    <row r="594506" spans="68:68" customFormat="1">
      <c r="BP594506" s="90"/>
    </row>
    <row r="594507" spans="68:68" customFormat="1">
      <c r="BP594507" s="90"/>
    </row>
    <row r="594508" spans="68:68" customFormat="1">
      <c r="BP594508" s="90"/>
    </row>
    <row r="594509" spans="68:68" customFormat="1">
      <c r="BP594509" s="90"/>
    </row>
    <row r="594510" spans="68:68" customFormat="1">
      <c r="BP594510" s="90"/>
    </row>
    <row r="594511" spans="68:68" customFormat="1">
      <c r="BP594511" s="90"/>
    </row>
    <row r="594512" spans="68:68" customFormat="1">
      <c r="BP594512" s="90"/>
    </row>
    <row r="594513" spans="68:68" customFormat="1">
      <c r="BP594513" s="90"/>
    </row>
    <row r="594514" spans="68:68" customFormat="1">
      <c r="BP594514" s="90"/>
    </row>
    <row r="594515" spans="68:68" customFormat="1">
      <c r="BP594515" s="90"/>
    </row>
    <row r="594516" spans="68:68" customFormat="1">
      <c r="BP594516" s="90"/>
    </row>
    <row r="594517" spans="68:68" customFormat="1">
      <c r="BP594517" s="90"/>
    </row>
    <row r="594518" spans="68:68" customFormat="1">
      <c r="BP594518" s="90"/>
    </row>
    <row r="594519" spans="68:68" customFormat="1">
      <c r="BP594519" s="90"/>
    </row>
    <row r="594520" spans="68:68" customFormat="1">
      <c r="BP594520" s="90"/>
    </row>
    <row r="594521" spans="68:68" customFormat="1">
      <c r="BP594521" s="90"/>
    </row>
    <row r="594522" spans="68:68" customFormat="1">
      <c r="BP594522" s="90"/>
    </row>
    <row r="594523" spans="68:68" customFormat="1">
      <c r="BP594523" s="90"/>
    </row>
    <row r="594524" spans="68:68" customFormat="1">
      <c r="BP594524" s="90"/>
    </row>
    <row r="594525" spans="68:68" customFormat="1">
      <c r="BP594525" s="90"/>
    </row>
    <row r="594526" spans="68:68" customFormat="1">
      <c r="BP594526" s="90"/>
    </row>
    <row r="594527" spans="68:68" customFormat="1">
      <c r="BP594527" s="90"/>
    </row>
    <row r="594528" spans="68:68" customFormat="1">
      <c r="BP594528" s="90"/>
    </row>
    <row r="594529" spans="68:68" customFormat="1">
      <c r="BP594529" s="90"/>
    </row>
    <row r="594530" spans="68:68" customFormat="1">
      <c r="BP594530" s="90"/>
    </row>
    <row r="594531" spans="68:68" customFormat="1">
      <c r="BP594531" s="90"/>
    </row>
    <row r="594532" spans="68:68" customFormat="1">
      <c r="BP594532" s="90"/>
    </row>
    <row r="594533" spans="68:68" customFormat="1">
      <c r="BP594533" s="90"/>
    </row>
    <row r="594534" spans="68:68" customFormat="1">
      <c r="BP594534" s="90"/>
    </row>
    <row r="594535" spans="68:68" customFormat="1">
      <c r="BP594535" s="90"/>
    </row>
    <row r="594536" spans="68:68" customFormat="1">
      <c r="BP594536" s="90"/>
    </row>
    <row r="594537" spans="68:68" customFormat="1">
      <c r="BP594537" s="90"/>
    </row>
    <row r="594538" spans="68:68" customFormat="1">
      <c r="BP594538" s="90"/>
    </row>
    <row r="594539" spans="68:68" customFormat="1">
      <c r="BP594539" s="90"/>
    </row>
    <row r="594540" spans="68:68" customFormat="1">
      <c r="BP594540" s="90"/>
    </row>
    <row r="594541" spans="68:68" customFormat="1">
      <c r="BP594541" s="90"/>
    </row>
    <row r="594542" spans="68:68" customFormat="1">
      <c r="BP594542" s="90"/>
    </row>
    <row r="594543" spans="68:68" customFormat="1">
      <c r="BP594543" s="90"/>
    </row>
    <row r="594544" spans="68:68" customFormat="1">
      <c r="BP594544" s="90"/>
    </row>
    <row r="594545" spans="68:68" customFormat="1">
      <c r="BP594545" s="90"/>
    </row>
    <row r="594546" spans="68:68" customFormat="1">
      <c r="BP594546" s="90"/>
    </row>
    <row r="594547" spans="68:68" customFormat="1">
      <c r="BP594547" s="90"/>
    </row>
    <row r="594548" spans="68:68" customFormat="1">
      <c r="BP594548" s="90"/>
    </row>
    <row r="594549" spans="68:68" customFormat="1">
      <c r="BP594549" s="90"/>
    </row>
    <row r="594550" spans="68:68" customFormat="1">
      <c r="BP594550" s="90"/>
    </row>
    <row r="594551" spans="68:68" customFormat="1">
      <c r="BP594551" s="90"/>
    </row>
    <row r="594552" spans="68:68" customFormat="1">
      <c r="BP594552" s="90"/>
    </row>
    <row r="594553" spans="68:68" customFormat="1">
      <c r="BP594553" s="90"/>
    </row>
    <row r="594554" spans="68:68" customFormat="1">
      <c r="BP594554" s="90"/>
    </row>
    <row r="594555" spans="68:68" customFormat="1">
      <c r="BP594555" s="90"/>
    </row>
    <row r="594556" spans="68:68" customFormat="1">
      <c r="BP594556" s="90"/>
    </row>
    <row r="594557" spans="68:68" customFormat="1">
      <c r="BP594557" s="90"/>
    </row>
    <row r="594558" spans="68:68" customFormat="1">
      <c r="BP594558" s="90"/>
    </row>
    <row r="594559" spans="68:68" customFormat="1">
      <c r="BP594559" s="90"/>
    </row>
    <row r="594560" spans="68:68" customFormat="1">
      <c r="BP594560" s="90"/>
    </row>
    <row r="594561" spans="68:68" customFormat="1">
      <c r="BP594561" s="90"/>
    </row>
    <row r="594562" spans="68:68" customFormat="1">
      <c r="BP594562" s="90"/>
    </row>
    <row r="594563" spans="68:68" customFormat="1">
      <c r="BP594563" s="90"/>
    </row>
    <row r="594564" spans="68:68" customFormat="1">
      <c r="BP594564" s="90"/>
    </row>
    <row r="594565" spans="68:68" customFormat="1">
      <c r="BP594565" s="90"/>
    </row>
    <row r="594566" spans="68:68" customFormat="1">
      <c r="BP594566" s="90"/>
    </row>
    <row r="594567" spans="68:68" customFormat="1">
      <c r="BP594567" s="90"/>
    </row>
    <row r="594568" spans="68:68" customFormat="1">
      <c r="BP594568" s="90"/>
    </row>
    <row r="594569" spans="68:68" customFormat="1">
      <c r="BP594569" s="90"/>
    </row>
    <row r="594570" spans="68:68" customFormat="1">
      <c r="BP594570" s="90"/>
    </row>
    <row r="594571" spans="68:68" customFormat="1">
      <c r="BP594571" s="90"/>
    </row>
    <row r="594572" spans="68:68" customFormat="1">
      <c r="BP594572" s="90"/>
    </row>
    <row r="594573" spans="68:68" customFormat="1">
      <c r="BP594573" s="90"/>
    </row>
    <row r="594574" spans="68:68" customFormat="1">
      <c r="BP594574" s="90"/>
    </row>
    <row r="594575" spans="68:68" customFormat="1">
      <c r="BP594575" s="90"/>
    </row>
    <row r="594576" spans="68:68" customFormat="1">
      <c r="BP594576" s="90"/>
    </row>
    <row r="594577" spans="68:68" customFormat="1">
      <c r="BP594577" s="90"/>
    </row>
    <row r="594578" spans="68:68" customFormat="1">
      <c r="BP594578" s="90"/>
    </row>
    <row r="594579" spans="68:68" customFormat="1">
      <c r="BP594579" s="90"/>
    </row>
    <row r="594580" spans="68:68" customFormat="1">
      <c r="BP594580" s="90"/>
    </row>
    <row r="594581" spans="68:68" customFormat="1">
      <c r="BP594581" s="90"/>
    </row>
    <row r="594582" spans="68:68" customFormat="1">
      <c r="BP594582" s="90"/>
    </row>
    <row r="594583" spans="68:68" customFormat="1">
      <c r="BP594583" s="90"/>
    </row>
    <row r="594584" spans="68:68" customFormat="1">
      <c r="BP594584" s="90"/>
    </row>
    <row r="594585" spans="68:68" customFormat="1">
      <c r="BP594585" s="90"/>
    </row>
    <row r="594586" spans="68:68" customFormat="1">
      <c r="BP594586" s="90"/>
    </row>
    <row r="594587" spans="68:68" customFormat="1">
      <c r="BP594587" s="90"/>
    </row>
    <row r="594588" spans="68:68" customFormat="1">
      <c r="BP594588" s="90"/>
    </row>
    <row r="594589" spans="68:68" customFormat="1">
      <c r="BP594589" s="90"/>
    </row>
    <row r="594590" spans="68:68" customFormat="1">
      <c r="BP594590" s="90"/>
    </row>
    <row r="594591" spans="68:68" customFormat="1">
      <c r="BP594591" s="90"/>
    </row>
    <row r="594592" spans="68:68" customFormat="1">
      <c r="BP594592" s="90"/>
    </row>
    <row r="594593" spans="68:68" customFormat="1">
      <c r="BP594593" s="90"/>
    </row>
    <row r="594594" spans="68:68" customFormat="1">
      <c r="BP594594" s="90"/>
    </row>
    <row r="594595" spans="68:68" customFormat="1">
      <c r="BP594595" s="90"/>
    </row>
    <row r="594596" spans="68:68" customFormat="1">
      <c r="BP594596" s="90"/>
    </row>
    <row r="594597" spans="68:68" customFormat="1">
      <c r="BP594597" s="90"/>
    </row>
    <row r="594598" spans="68:68" customFormat="1">
      <c r="BP594598" s="90"/>
    </row>
    <row r="594599" spans="68:68" customFormat="1">
      <c r="BP594599" s="90"/>
    </row>
    <row r="594600" spans="68:68" customFormat="1">
      <c r="BP594600" s="90"/>
    </row>
    <row r="594601" spans="68:68" customFormat="1">
      <c r="BP594601" s="90"/>
    </row>
    <row r="594602" spans="68:68" customFormat="1">
      <c r="BP594602" s="90"/>
    </row>
    <row r="594603" spans="68:68" customFormat="1">
      <c r="BP594603" s="90"/>
    </row>
    <row r="594604" spans="68:68" customFormat="1">
      <c r="BP594604" s="90"/>
    </row>
    <row r="594605" spans="68:68" customFormat="1">
      <c r="BP594605" s="90"/>
    </row>
    <row r="594606" spans="68:68" customFormat="1">
      <c r="BP594606" s="90"/>
    </row>
    <row r="594607" spans="68:68" customFormat="1">
      <c r="BP594607" s="90"/>
    </row>
    <row r="594608" spans="68:68" customFormat="1">
      <c r="BP594608" s="90"/>
    </row>
    <row r="594609" spans="68:68" customFormat="1">
      <c r="BP594609" s="90"/>
    </row>
    <row r="594610" spans="68:68" customFormat="1">
      <c r="BP594610" s="90"/>
    </row>
    <row r="594611" spans="68:68" customFormat="1">
      <c r="BP594611" s="90"/>
    </row>
    <row r="594612" spans="68:68" customFormat="1">
      <c r="BP594612" s="90"/>
    </row>
    <row r="594613" spans="68:68" customFormat="1">
      <c r="BP594613" s="90"/>
    </row>
    <row r="594614" spans="68:68" customFormat="1">
      <c r="BP594614" s="90"/>
    </row>
    <row r="594615" spans="68:68" customFormat="1">
      <c r="BP594615" s="90"/>
    </row>
    <row r="594616" spans="68:68" customFormat="1">
      <c r="BP594616" s="90"/>
    </row>
    <row r="594617" spans="68:68" customFormat="1">
      <c r="BP594617" s="90"/>
    </row>
    <row r="594618" spans="68:68" customFormat="1">
      <c r="BP594618" s="90"/>
    </row>
    <row r="594619" spans="68:68" customFormat="1">
      <c r="BP594619" s="90"/>
    </row>
    <row r="594620" spans="68:68" customFormat="1">
      <c r="BP594620" s="90"/>
    </row>
    <row r="594621" spans="68:68" customFormat="1">
      <c r="BP594621" s="90"/>
    </row>
    <row r="594622" spans="68:68" customFormat="1">
      <c r="BP594622" s="90"/>
    </row>
    <row r="594623" spans="68:68" customFormat="1">
      <c r="BP594623" s="90"/>
    </row>
    <row r="594624" spans="68:68" customFormat="1">
      <c r="BP594624" s="90"/>
    </row>
    <row r="594625" spans="68:68" customFormat="1">
      <c r="BP594625" s="90"/>
    </row>
    <row r="594626" spans="68:68" customFormat="1">
      <c r="BP594626" s="90"/>
    </row>
    <row r="594627" spans="68:68" customFormat="1">
      <c r="BP594627" s="90"/>
    </row>
    <row r="594628" spans="68:68" customFormat="1">
      <c r="BP594628" s="90"/>
    </row>
    <row r="594629" spans="68:68" customFormat="1">
      <c r="BP594629" s="90"/>
    </row>
    <row r="594630" spans="68:68" customFormat="1">
      <c r="BP594630" s="90"/>
    </row>
    <row r="594631" spans="68:68" customFormat="1">
      <c r="BP594631" s="90"/>
    </row>
    <row r="594632" spans="68:68" customFormat="1">
      <c r="BP594632" s="90"/>
    </row>
    <row r="594633" spans="68:68" customFormat="1">
      <c r="BP594633" s="90"/>
    </row>
    <row r="594634" spans="68:68" customFormat="1">
      <c r="BP594634" s="90"/>
    </row>
    <row r="594635" spans="68:68" customFormat="1">
      <c r="BP594635" s="90"/>
    </row>
    <row r="594636" spans="68:68" customFormat="1">
      <c r="BP594636" s="90"/>
    </row>
    <row r="594637" spans="68:68" customFormat="1">
      <c r="BP594637" s="90"/>
    </row>
    <row r="594638" spans="68:68" customFormat="1">
      <c r="BP594638" s="90"/>
    </row>
    <row r="594639" spans="68:68" customFormat="1">
      <c r="BP594639" s="90"/>
    </row>
    <row r="594640" spans="68:68" customFormat="1">
      <c r="BP594640" s="90"/>
    </row>
    <row r="594641" spans="68:68" customFormat="1">
      <c r="BP594641" s="90"/>
    </row>
    <row r="594642" spans="68:68" customFormat="1">
      <c r="BP594642" s="90"/>
    </row>
    <row r="594643" spans="68:68" customFormat="1">
      <c r="BP594643" s="90"/>
    </row>
    <row r="594644" spans="68:68" customFormat="1">
      <c r="BP594644" s="90"/>
    </row>
    <row r="594645" spans="68:68" customFormat="1">
      <c r="BP594645" s="90"/>
    </row>
    <row r="594646" spans="68:68" customFormat="1">
      <c r="BP594646" s="90"/>
    </row>
    <row r="594647" spans="68:68" customFormat="1">
      <c r="BP594647" s="90"/>
    </row>
    <row r="594648" spans="68:68" customFormat="1">
      <c r="BP594648" s="90"/>
    </row>
    <row r="594649" spans="68:68" customFormat="1">
      <c r="BP594649" s="90"/>
    </row>
    <row r="594650" spans="68:68" customFormat="1">
      <c r="BP594650" s="90"/>
    </row>
    <row r="594651" spans="68:68" customFormat="1">
      <c r="BP594651" s="90"/>
    </row>
    <row r="594652" spans="68:68" customFormat="1">
      <c r="BP594652" s="90"/>
    </row>
    <row r="594653" spans="68:68" customFormat="1">
      <c r="BP594653" s="90"/>
    </row>
    <row r="594654" spans="68:68" customFormat="1">
      <c r="BP594654" s="90"/>
    </row>
    <row r="594655" spans="68:68" customFormat="1">
      <c r="BP594655" s="90"/>
    </row>
    <row r="594656" spans="68:68" customFormat="1">
      <c r="BP594656" s="90"/>
    </row>
    <row r="594657" spans="68:68" customFormat="1">
      <c r="BP594657" s="90"/>
    </row>
    <row r="594658" spans="68:68" customFormat="1">
      <c r="BP594658" s="90"/>
    </row>
    <row r="594659" spans="68:68" customFormat="1">
      <c r="BP594659" s="90"/>
    </row>
    <row r="594660" spans="68:68" customFormat="1">
      <c r="BP594660" s="90"/>
    </row>
    <row r="594661" spans="68:68" customFormat="1">
      <c r="BP594661" s="90"/>
    </row>
    <row r="594662" spans="68:68" customFormat="1">
      <c r="BP594662" s="90"/>
    </row>
    <row r="594663" spans="68:68" customFormat="1">
      <c r="BP594663" s="90"/>
    </row>
    <row r="594664" spans="68:68" customFormat="1">
      <c r="BP594664" s="90"/>
    </row>
    <row r="594665" spans="68:68" customFormat="1">
      <c r="BP594665" s="90"/>
    </row>
    <row r="594666" spans="68:68" customFormat="1">
      <c r="BP594666" s="90"/>
    </row>
    <row r="594667" spans="68:68" customFormat="1">
      <c r="BP594667" s="90"/>
    </row>
    <row r="594668" spans="68:68" customFormat="1">
      <c r="BP594668" s="90"/>
    </row>
    <row r="594669" spans="68:68" customFormat="1">
      <c r="BP594669" s="90"/>
    </row>
    <row r="594670" spans="68:68" customFormat="1">
      <c r="BP594670" s="90"/>
    </row>
    <row r="594671" spans="68:68" customFormat="1">
      <c r="BP594671" s="90"/>
    </row>
    <row r="594672" spans="68:68" customFormat="1">
      <c r="BP594672" s="90"/>
    </row>
    <row r="594673" spans="68:68" customFormat="1">
      <c r="BP594673" s="90"/>
    </row>
    <row r="594674" spans="68:68" customFormat="1">
      <c r="BP594674" s="90"/>
    </row>
    <row r="594675" spans="68:68" customFormat="1">
      <c r="BP594675" s="90"/>
    </row>
    <row r="594676" spans="68:68" customFormat="1">
      <c r="BP594676" s="90"/>
    </row>
    <row r="594677" spans="68:68" customFormat="1">
      <c r="BP594677" s="90"/>
    </row>
    <row r="594678" spans="68:68" customFormat="1">
      <c r="BP594678" s="90"/>
    </row>
    <row r="594679" spans="68:68" customFormat="1">
      <c r="BP594679" s="90"/>
    </row>
    <row r="594680" spans="68:68" customFormat="1">
      <c r="BP594680" s="90"/>
    </row>
    <row r="594681" spans="68:68" customFormat="1">
      <c r="BP594681" s="90"/>
    </row>
    <row r="594682" spans="68:68" customFormat="1">
      <c r="BP594682" s="90"/>
    </row>
    <row r="594683" spans="68:68" customFormat="1">
      <c r="BP594683" s="90"/>
    </row>
    <row r="594684" spans="68:68" customFormat="1">
      <c r="BP594684" s="90"/>
    </row>
    <row r="594685" spans="68:68" customFormat="1">
      <c r="BP594685" s="90"/>
    </row>
    <row r="594686" spans="68:68" customFormat="1">
      <c r="BP594686" s="90"/>
    </row>
    <row r="594687" spans="68:68" customFormat="1">
      <c r="BP594687" s="90"/>
    </row>
    <row r="594688" spans="68:68" customFormat="1">
      <c r="BP594688" s="90"/>
    </row>
    <row r="594689" spans="68:68" customFormat="1">
      <c r="BP594689" s="90"/>
    </row>
    <row r="594690" spans="68:68" customFormat="1">
      <c r="BP594690" s="90"/>
    </row>
    <row r="594691" spans="68:68" customFormat="1">
      <c r="BP594691" s="90"/>
    </row>
    <row r="594692" spans="68:68" customFormat="1">
      <c r="BP594692" s="90"/>
    </row>
    <row r="594693" spans="68:68" customFormat="1">
      <c r="BP594693" s="90"/>
    </row>
    <row r="594694" spans="68:68" customFormat="1">
      <c r="BP594694" s="90"/>
    </row>
    <row r="594695" spans="68:68" customFormat="1">
      <c r="BP594695" s="90"/>
    </row>
    <row r="594696" spans="68:68" customFormat="1">
      <c r="BP594696" s="90"/>
    </row>
    <row r="594697" spans="68:68" customFormat="1">
      <c r="BP594697" s="90"/>
    </row>
    <row r="594698" spans="68:68" customFormat="1">
      <c r="BP594698" s="90"/>
    </row>
    <row r="594699" spans="68:68" customFormat="1">
      <c r="BP594699" s="90"/>
    </row>
    <row r="594700" spans="68:68" customFormat="1">
      <c r="BP594700" s="90"/>
    </row>
    <row r="594701" spans="68:68" customFormat="1">
      <c r="BP594701" s="90"/>
    </row>
    <row r="594702" spans="68:68" customFormat="1">
      <c r="BP594702" s="90"/>
    </row>
    <row r="594703" spans="68:68" customFormat="1">
      <c r="BP594703" s="90"/>
    </row>
    <row r="594704" spans="68:68" customFormat="1">
      <c r="BP594704" s="90"/>
    </row>
    <row r="594705" spans="68:68" customFormat="1">
      <c r="BP594705" s="90"/>
    </row>
    <row r="594706" spans="68:68" customFormat="1">
      <c r="BP594706" s="90"/>
    </row>
    <row r="594707" spans="68:68" customFormat="1">
      <c r="BP594707" s="90"/>
    </row>
    <row r="594708" spans="68:68" customFormat="1">
      <c r="BP594708" s="90"/>
    </row>
    <row r="594709" spans="68:68" customFormat="1">
      <c r="BP594709" s="90"/>
    </row>
    <row r="594710" spans="68:68" customFormat="1">
      <c r="BP594710" s="90"/>
    </row>
    <row r="594711" spans="68:68" customFormat="1">
      <c r="BP594711" s="90"/>
    </row>
    <row r="594712" spans="68:68" customFormat="1">
      <c r="BP594712" s="90"/>
    </row>
    <row r="594713" spans="68:68" customFormat="1">
      <c r="BP594713" s="90"/>
    </row>
    <row r="594714" spans="68:68" customFormat="1">
      <c r="BP594714" s="90"/>
    </row>
    <row r="594715" spans="68:68" customFormat="1">
      <c r="BP594715" s="90"/>
    </row>
    <row r="594716" spans="68:68" customFormat="1">
      <c r="BP594716" s="90"/>
    </row>
    <row r="594717" spans="68:68" customFormat="1">
      <c r="BP594717" s="90"/>
    </row>
    <row r="594718" spans="68:68" customFormat="1">
      <c r="BP594718" s="90"/>
    </row>
    <row r="594719" spans="68:68" customFormat="1">
      <c r="BP594719" s="90"/>
    </row>
    <row r="594720" spans="68:68" customFormat="1">
      <c r="BP594720" s="90"/>
    </row>
    <row r="594721" spans="68:68" customFormat="1">
      <c r="BP594721" s="90"/>
    </row>
    <row r="594722" spans="68:68" customFormat="1">
      <c r="BP594722" s="90"/>
    </row>
    <row r="594723" spans="68:68" customFormat="1">
      <c r="BP594723" s="90"/>
    </row>
    <row r="594724" spans="68:68" customFormat="1">
      <c r="BP594724" s="90"/>
    </row>
    <row r="594725" spans="68:68" customFormat="1">
      <c r="BP594725" s="90"/>
    </row>
    <row r="594726" spans="68:68" customFormat="1">
      <c r="BP594726" s="90"/>
    </row>
    <row r="594727" spans="68:68" customFormat="1">
      <c r="BP594727" s="90"/>
    </row>
    <row r="594728" spans="68:68" customFormat="1">
      <c r="BP594728" s="90"/>
    </row>
    <row r="594729" spans="68:68" customFormat="1">
      <c r="BP594729" s="90"/>
    </row>
    <row r="594730" spans="68:68" customFormat="1">
      <c r="BP594730" s="90"/>
    </row>
    <row r="594731" spans="68:68" customFormat="1">
      <c r="BP594731" s="90"/>
    </row>
    <row r="594732" spans="68:68" customFormat="1">
      <c r="BP594732" s="90"/>
    </row>
    <row r="594733" spans="68:68" customFormat="1">
      <c r="BP594733" s="90"/>
    </row>
    <row r="594734" spans="68:68" customFormat="1">
      <c r="BP594734" s="90"/>
    </row>
    <row r="594735" spans="68:68" customFormat="1">
      <c r="BP594735" s="90"/>
    </row>
    <row r="594736" spans="68:68" customFormat="1">
      <c r="BP594736" s="90"/>
    </row>
    <row r="594737" spans="68:68" customFormat="1">
      <c r="BP594737" s="90"/>
    </row>
    <row r="594738" spans="68:68" customFormat="1">
      <c r="BP594738" s="90"/>
    </row>
    <row r="594739" spans="68:68" customFormat="1">
      <c r="BP594739" s="90"/>
    </row>
    <row r="594740" spans="68:68" customFormat="1">
      <c r="BP594740" s="90"/>
    </row>
    <row r="594741" spans="68:68" customFormat="1">
      <c r="BP594741" s="90"/>
    </row>
    <row r="594742" spans="68:68" customFormat="1">
      <c r="BP594742" s="90"/>
    </row>
    <row r="594743" spans="68:68" customFormat="1">
      <c r="BP594743" s="90"/>
    </row>
    <row r="594744" spans="68:68" customFormat="1">
      <c r="BP594744" s="90"/>
    </row>
    <row r="594745" spans="68:68" customFormat="1">
      <c r="BP594745" s="90"/>
    </row>
    <row r="594746" spans="68:68" customFormat="1">
      <c r="BP594746" s="90"/>
    </row>
    <row r="594747" spans="68:68" customFormat="1">
      <c r="BP594747" s="90"/>
    </row>
    <row r="594748" spans="68:68" customFormat="1">
      <c r="BP594748" s="90"/>
    </row>
    <row r="594749" spans="68:68" customFormat="1">
      <c r="BP594749" s="90"/>
    </row>
    <row r="594750" spans="68:68" customFormat="1">
      <c r="BP594750" s="90"/>
    </row>
    <row r="594751" spans="68:68" customFormat="1">
      <c r="BP594751" s="90"/>
    </row>
    <row r="594752" spans="68:68" customFormat="1">
      <c r="BP594752" s="90"/>
    </row>
    <row r="594753" spans="68:68" customFormat="1">
      <c r="BP594753" s="90"/>
    </row>
    <row r="594754" spans="68:68" customFormat="1">
      <c r="BP594754" s="90"/>
    </row>
    <row r="594755" spans="68:68" customFormat="1">
      <c r="BP594755" s="90"/>
    </row>
    <row r="594756" spans="68:68" customFormat="1">
      <c r="BP594756" s="90"/>
    </row>
    <row r="594757" spans="68:68" customFormat="1">
      <c r="BP594757" s="90"/>
    </row>
    <row r="594758" spans="68:68" customFormat="1">
      <c r="BP594758" s="90"/>
    </row>
    <row r="594759" spans="68:68" customFormat="1">
      <c r="BP594759" s="90"/>
    </row>
    <row r="594760" spans="68:68" customFormat="1">
      <c r="BP594760" s="90"/>
    </row>
    <row r="594761" spans="68:68" customFormat="1">
      <c r="BP594761" s="90"/>
    </row>
    <row r="594762" spans="68:68" customFormat="1">
      <c r="BP594762" s="90"/>
    </row>
    <row r="594763" spans="68:68" customFormat="1">
      <c r="BP594763" s="90"/>
    </row>
    <row r="594764" spans="68:68" customFormat="1">
      <c r="BP594764" s="90"/>
    </row>
    <row r="594765" spans="68:68" customFormat="1">
      <c r="BP594765" s="90"/>
    </row>
    <row r="594766" spans="68:68" customFormat="1">
      <c r="BP594766" s="90"/>
    </row>
    <row r="594767" spans="68:68" customFormat="1">
      <c r="BP594767" s="90"/>
    </row>
    <row r="594768" spans="68:68" customFormat="1">
      <c r="BP594768" s="90"/>
    </row>
    <row r="594769" spans="68:68" customFormat="1">
      <c r="BP594769" s="90"/>
    </row>
    <row r="594770" spans="68:68" customFormat="1">
      <c r="BP594770" s="90"/>
    </row>
    <row r="594771" spans="68:68" customFormat="1">
      <c r="BP594771" s="90"/>
    </row>
    <row r="594772" spans="68:68" customFormat="1">
      <c r="BP594772" s="90"/>
    </row>
    <row r="594773" spans="68:68" customFormat="1">
      <c r="BP594773" s="90"/>
    </row>
    <row r="594774" spans="68:68" customFormat="1">
      <c r="BP594774" s="90"/>
    </row>
    <row r="594775" spans="68:68" customFormat="1">
      <c r="BP594775" s="90"/>
    </row>
    <row r="594776" spans="68:68" customFormat="1">
      <c r="BP594776" s="90"/>
    </row>
    <row r="594777" spans="68:68" customFormat="1">
      <c r="BP594777" s="90"/>
    </row>
    <row r="594778" spans="68:68" customFormat="1">
      <c r="BP594778" s="90"/>
    </row>
    <row r="594779" spans="68:68" customFormat="1">
      <c r="BP594779" s="90"/>
    </row>
    <row r="594780" spans="68:68" customFormat="1">
      <c r="BP594780" s="90"/>
    </row>
    <row r="594781" spans="68:68" customFormat="1">
      <c r="BP594781" s="90"/>
    </row>
    <row r="594782" spans="68:68" customFormat="1">
      <c r="BP594782" s="90"/>
    </row>
    <row r="594783" spans="68:68" customFormat="1">
      <c r="BP594783" s="90"/>
    </row>
    <row r="594784" spans="68:68" customFormat="1">
      <c r="BP594784" s="90"/>
    </row>
    <row r="594785" spans="68:68" customFormat="1">
      <c r="BP594785" s="90"/>
    </row>
    <row r="594786" spans="68:68" customFormat="1">
      <c r="BP594786" s="90"/>
    </row>
    <row r="594787" spans="68:68" customFormat="1">
      <c r="BP594787" s="90"/>
    </row>
    <row r="594788" spans="68:68" customFormat="1">
      <c r="BP594788" s="90"/>
    </row>
    <row r="594789" spans="68:68" customFormat="1">
      <c r="BP594789" s="90"/>
    </row>
    <row r="594790" spans="68:68" customFormat="1">
      <c r="BP594790" s="90"/>
    </row>
    <row r="594791" spans="68:68" customFormat="1">
      <c r="BP594791" s="90"/>
    </row>
    <row r="594792" spans="68:68" customFormat="1">
      <c r="BP594792" s="90"/>
    </row>
    <row r="594793" spans="68:68" customFormat="1">
      <c r="BP594793" s="90"/>
    </row>
    <row r="594794" spans="68:68" customFormat="1">
      <c r="BP594794" s="90"/>
    </row>
    <row r="594795" spans="68:68" customFormat="1">
      <c r="BP594795" s="90"/>
    </row>
    <row r="594796" spans="68:68" customFormat="1">
      <c r="BP594796" s="90"/>
    </row>
    <row r="594797" spans="68:68" customFormat="1">
      <c r="BP594797" s="90"/>
    </row>
    <row r="594798" spans="68:68" customFormat="1">
      <c r="BP594798" s="90"/>
    </row>
    <row r="594799" spans="68:68" customFormat="1">
      <c r="BP594799" s="90"/>
    </row>
    <row r="594800" spans="68:68" customFormat="1">
      <c r="BP594800" s="90"/>
    </row>
    <row r="594801" spans="68:68" customFormat="1">
      <c r="BP594801" s="90"/>
    </row>
    <row r="594802" spans="68:68" customFormat="1">
      <c r="BP594802" s="90"/>
    </row>
    <row r="594803" spans="68:68" customFormat="1">
      <c r="BP594803" s="90"/>
    </row>
    <row r="594804" spans="68:68" customFormat="1">
      <c r="BP594804" s="90"/>
    </row>
    <row r="594805" spans="68:68" customFormat="1">
      <c r="BP594805" s="90"/>
    </row>
    <row r="594806" spans="68:68" customFormat="1">
      <c r="BP594806" s="90"/>
    </row>
    <row r="594807" spans="68:68" customFormat="1">
      <c r="BP594807" s="90"/>
    </row>
    <row r="594808" spans="68:68" customFormat="1">
      <c r="BP594808" s="90"/>
    </row>
    <row r="594809" spans="68:68" customFormat="1">
      <c r="BP594809" s="90"/>
    </row>
    <row r="594810" spans="68:68" customFormat="1">
      <c r="BP594810" s="90"/>
    </row>
    <row r="594811" spans="68:68" customFormat="1">
      <c r="BP594811" s="90"/>
    </row>
    <row r="594812" spans="68:68" customFormat="1">
      <c r="BP594812" s="90"/>
    </row>
    <row r="594813" spans="68:68" customFormat="1">
      <c r="BP594813" s="90"/>
    </row>
    <row r="594814" spans="68:68" customFormat="1">
      <c r="BP594814" s="90"/>
    </row>
    <row r="594815" spans="68:68" customFormat="1">
      <c r="BP594815" s="90"/>
    </row>
    <row r="594816" spans="68:68" customFormat="1">
      <c r="BP594816" s="90"/>
    </row>
    <row r="594817" spans="68:68" customFormat="1">
      <c r="BP594817" s="90"/>
    </row>
    <row r="594818" spans="68:68" customFormat="1">
      <c r="BP594818" s="90"/>
    </row>
    <row r="594819" spans="68:68" customFormat="1">
      <c r="BP594819" s="90"/>
    </row>
    <row r="594820" spans="68:68" customFormat="1">
      <c r="BP594820" s="90"/>
    </row>
    <row r="594821" spans="68:68" customFormat="1">
      <c r="BP594821" s="90"/>
    </row>
    <row r="594822" spans="68:68" customFormat="1">
      <c r="BP594822" s="90"/>
    </row>
    <row r="594823" spans="68:68" customFormat="1">
      <c r="BP594823" s="90"/>
    </row>
    <row r="594824" spans="68:68" customFormat="1">
      <c r="BP594824" s="90"/>
    </row>
    <row r="594825" spans="68:68" customFormat="1">
      <c r="BP594825" s="90"/>
    </row>
    <row r="594826" spans="68:68" customFormat="1">
      <c r="BP594826" s="90"/>
    </row>
    <row r="594827" spans="68:68" customFormat="1">
      <c r="BP594827" s="90"/>
    </row>
    <row r="594828" spans="68:68" customFormat="1">
      <c r="BP594828" s="90"/>
    </row>
    <row r="594829" spans="68:68" customFormat="1">
      <c r="BP594829" s="90"/>
    </row>
    <row r="594830" spans="68:68" customFormat="1">
      <c r="BP594830" s="90"/>
    </row>
    <row r="594831" spans="68:68" customFormat="1">
      <c r="BP594831" s="90"/>
    </row>
    <row r="594832" spans="68:68" customFormat="1">
      <c r="BP594832" s="90"/>
    </row>
    <row r="594833" spans="68:68" customFormat="1">
      <c r="BP594833" s="90"/>
    </row>
    <row r="594834" spans="68:68" customFormat="1">
      <c r="BP594834" s="90"/>
    </row>
    <row r="594835" spans="68:68" customFormat="1">
      <c r="BP594835" s="90"/>
    </row>
    <row r="594836" spans="68:68" customFormat="1">
      <c r="BP594836" s="90"/>
    </row>
    <row r="594837" spans="68:68" customFormat="1">
      <c r="BP594837" s="90"/>
    </row>
    <row r="594838" spans="68:68" customFormat="1">
      <c r="BP594838" s="90"/>
    </row>
    <row r="594839" spans="68:68" customFormat="1">
      <c r="BP594839" s="90"/>
    </row>
    <row r="594840" spans="68:68" customFormat="1">
      <c r="BP594840" s="90"/>
    </row>
    <row r="594841" spans="68:68" customFormat="1">
      <c r="BP594841" s="90"/>
    </row>
    <row r="594842" spans="68:68" customFormat="1">
      <c r="BP594842" s="90"/>
    </row>
    <row r="594843" spans="68:68" customFormat="1">
      <c r="BP594843" s="90"/>
    </row>
    <row r="594844" spans="68:68" customFormat="1">
      <c r="BP594844" s="90"/>
    </row>
    <row r="594845" spans="68:68" customFormat="1">
      <c r="BP594845" s="90"/>
    </row>
    <row r="594846" spans="68:68" customFormat="1">
      <c r="BP594846" s="90"/>
    </row>
    <row r="594847" spans="68:68" customFormat="1">
      <c r="BP594847" s="90"/>
    </row>
    <row r="594848" spans="68:68" customFormat="1">
      <c r="BP594848" s="90"/>
    </row>
    <row r="594849" spans="68:68" customFormat="1">
      <c r="BP594849" s="90"/>
    </row>
    <row r="594850" spans="68:68" customFormat="1">
      <c r="BP594850" s="90"/>
    </row>
    <row r="594851" spans="68:68" customFormat="1">
      <c r="BP594851" s="90"/>
    </row>
    <row r="594852" spans="68:68" customFormat="1">
      <c r="BP594852" s="90"/>
    </row>
    <row r="594853" spans="68:68" customFormat="1">
      <c r="BP594853" s="90"/>
    </row>
    <row r="594854" spans="68:68" customFormat="1">
      <c r="BP594854" s="90"/>
    </row>
    <row r="594855" spans="68:68" customFormat="1">
      <c r="BP594855" s="90"/>
    </row>
    <row r="594856" spans="68:68" customFormat="1">
      <c r="BP594856" s="90"/>
    </row>
    <row r="594857" spans="68:68" customFormat="1">
      <c r="BP594857" s="90"/>
    </row>
    <row r="594858" spans="68:68" customFormat="1">
      <c r="BP594858" s="90"/>
    </row>
    <row r="594859" spans="68:68" customFormat="1">
      <c r="BP594859" s="90"/>
    </row>
    <row r="594860" spans="68:68" customFormat="1">
      <c r="BP594860" s="90"/>
    </row>
    <row r="594861" spans="68:68" customFormat="1">
      <c r="BP594861" s="90"/>
    </row>
    <row r="594862" spans="68:68" customFormat="1">
      <c r="BP594862" s="90"/>
    </row>
    <row r="594863" spans="68:68" customFormat="1">
      <c r="BP594863" s="90"/>
    </row>
    <row r="594864" spans="68:68" customFormat="1">
      <c r="BP594864" s="90"/>
    </row>
    <row r="594865" spans="68:68" customFormat="1">
      <c r="BP594865" s="90"/>
    </row>
    <row r="594866" spans="68:68" customFormat="1">
      <c r="BP594866" s="90"/>
    </row>
    <row r="594867" spans="68:68" customFormat="1">
      <c r="BP594867" s="90"/>
    </row>
    <row r="594868" spans="68:68" customFormat="1">
      <c r="BP594868" s="90"/>
    </row>
    <row r="594869" spans="68:68" customFormat="1">
      <c r="BP594869" s="90"/>
    </row>
    <row r="594870" spans="68:68" customFormat="1">
      <c r="BP594870" s="90"/>
    </row>
    <row r="594871" spans="68:68" customFormat="1">
      <c r="BP594871" s="90"/>
    </row>
    <row r="594872" spans="68:68" customFormat="1">
      <c r="BP594872" s="90"/>
    </row>
    <row r="594873" spans="68:68" customFormat="1">
      <c r="BP594873" s="90"/>
    </row>
    <row r="594874" spans="68:68" customFormat="1">
      <c r="BP594874" s="90"/>
    </row>
    <row r="594875" spans="68:68" customFormat="1">
      <c r="BP594875" s="90"/>
    </row>
    <row r="594876" spans="68:68" customFormat="1">
      <c r="BP594876" s="90"/>
    </row>
    <row r="594877" spans="68:68" customFormat="1">
      <c r="BP594877" s="90"/>
    </row>
    <row r="594878" spans="68:68" customFormat="1">
      <c r="BP594878" s="90"/>
    </row>
    <row r="594879" spans="68:68" customFormat="1">
      <c r="BP594879" s="90"/>
    </row>
    <row r="594880" spans="68:68" customFormat="1">
      <c r="BP594880" s="90"/>
    </row>
    <row r="594881" spans="68:68" customFormat="1">
      <c r="BP594881" s="90"/>
    </row>
    <row r="594882" spans="68:68" customFormat="1">
      <c r="BP594882" s="90"/>
    </row>
    <row r="594883" spans="68:68" customFormat="1">
      <c r="BP594883" s="90"/>
    </row>
    <row r="594884" spans="68:68" customFormat="1">
      <c r="BP594884" s="90"/>
    </row>
    <row r="594885" spans="68:68" customFormat="1">
      <c r="BP594885" s="90"/>
    </row>
    <row r="594886" spans="68:68" customFormat="1">
      <c r="BP594886" s="90"/>
    </row>
    <row r="594887" spans="68:68" customFormat="1">
      <c r="BP594887" s="90"/>
    </row>
    <row r="594888" spans="68:68" customFormat="1">
      <c r="BP594888" s="90"/>
    </row>
    <row r="594889" spans="68:68" customFormat="1">
      <c r="BP594889" s="90"/>
    </row>
    <row r="594890" spans="68:68" customFormat="1">
      <c r="BP594890" s="90"/>
    </row>
    <row r="594891" spans="68:68" customFormat="1">
      <c r="BP594891" s="90"/>
    </row>
    <row r="594892" spans="68:68" customFormat="1">
      <c r="BP594892" s="90"/>
    </row>
    <row r="594893" spans="68:68" customFormat="1">
      <c r="BP594893" s="90"/>
    </row>
    <row r="594894" spans="68:68" customFormat="1">
      <c r="BP594894" s="90"/>
    </row>
    <row r="594895" spans="68:68" customFormat="1">
      <c r="BP594895" s="90"/>
    </row>
    <row r="594896" spans="68:68" customFormat="1">
      <c r="BP594896" s="90"/>
    </row>
    <row r="594897" spans="68:68" customFormat="1">
      <c r="BP594897" s="90"/>
    </row>
    <row r="594898" spans="68:68" customFormat="1">
      <c r="BP594898" s="90"/>
    </row>
    <row r="594899" spans="68:68" customFormat="1">
      <c r="BP594899" s="90"/>
    </row>
    <row r="594900" spans="68:68" customFormat="1">
      <c r="BP594900" s="90"/>
    </row>
    <row r="594901" spans="68:68" customFormat="1">
      <c r="BP594901" s="90"/>
    </row>
    <row r="594902" spans="68:68" customFormat="1">
      <c r="BP594902" s="90"/>
    </row>
    <row r="594903" spans="68:68" customFormat="1">
      <c r="BP594903" s="90"/>
    </row>
    <row r="594904" spans="68:68" customFormat="1">
      <c r="BP594904" s="90"/>
    </row>
    <row r="594905" spans="68:68" customFormat="1">
      <c r="BP594905" s="90"/>
    </row>
    <row r="594906" spans="68:68" customFormat="1">
      <c r="BP594906" s="90"/>
    </row>
    <row r="594907" spans="68:68" customFormat="1">
      <c r="BP594907" s="90"/>
    </row>
    <row r="594908" spans="68:68" customFormat="1">
      <c r="BP594908" s="90"/>
    </row>
    <row r="594909" spans="68:68" customFormat="1">
      <c r="BP594909" s="90"/>
    </row>
    <row r="594910" spans="68:68" customFormat="1">
      <c r="BP594910" s="90"/>
    </row>
    <row r="594911" spans="68:68" customFormat="1">
      <c r="BP594911" s="90"/>
    </row>
    <row r="594912" spans="68:68" customFormat="1">
      <c r="BP594912" s="90"/>
    </row>
    <row r="594913" spans="68:68" customFormat="1">
      <c r="BP594913" s="90"/>
    </row>
    <row r="594914" spans="68:68" customFormat="1">
      <c r="BP594914" s="90"/>
    </row>
    <row r="594915" spans="68:68" customFormat="1">
      <c r="BP594915" s="90"/>
    </row>
    <row r="594916" spans="68:68" customFormat="1">
      <c r="BP594916" s="90"/>
    </row>
    <row r="594917" spans="68:68" customFormat="1">
      <c r="BP594917" s="90"/>
    </row>
    <row r="594918" spans="68:68" customFormat="1">
      <c r="BP594918" s="90"/>
    </row>
    <row r="594919" spans="68:68" customFormat="1">
      <c r="BP594919" s="90"/>
    </row>
    <row r="594920" spans="68:68" customFormat="1">
      <c r="BP594920" s="90"/>
    </row>
    <row r="594921" spans="68:68" customFormat="1">
      <c r="BP594921" s="90"/>
    </row>
    <row r="594922" spans="68:68" customFormat="1">
      <c r="BP594922" s="90"/>
    </row>
    <row r="594923" spans="68:68" customFormat="1">
      <c r="BP594923" s="90"/>
    </row>
    <row r="594924" spans="68:68" customFormat="1">
      <c r="BP594924" s="90"/>
    </row>
    <row r="594925" spans="68:68" customFormat="1">
      <c r="BP594925" s="90"/>
    </row>
    <row r="594926" spans="68:68" customFormat="1">
      <c r="BP594926" s="90"/>
    </row>
    <row r="594927" spans="68:68" customFormat="1">
      <c r="BP594927" s="90"/>
    </row>
    <row r="594928" spans="68:68" customFormat="1">
      <c r="BP594928" s="90"/>
    </row>
    <row r="594929" spans="68:68" customFormat="1">
      <c r="BP594929" s="90"/>
    </row>
    <row r="594930" spans="68:68" customFormat="1">
      <c r="BP594930" s="90"/>
    </row>
    <row r="594931" spans="68:68" customFormat="1">
      <c r="BP594931" s="90"/>
    </row>
    <row r="594932" spans="68:68" customFormat="1">
      <c r="BP594932" s="90"/>
    </row>
    <row r="594933" spans="68:68" customFormat="1">
      <c r="BP594933" s="90"/>
    </row>
    <row r="594934" spans="68:68" customFormat="1">
      <c r="BP594934" s="90"/>
    </row>
    <row r="594935" spans="68:68" customFormat="1">
      <c r="BP594935" s="90"/>
    </row>
    <row r="594936" spans="68:68" customFormat="1">
      <c r="BP594936" s="90"/>
    </row>
    <row r="594937" spans="68:68" customFormat="1">
      <c r="BP594937" s="90"/>
    </row>
    <row r="594938" spans="68:68" customFormat="1">
      <c r="BP594938" s="90"/>
    </row>
    <row r="594939" spans="68:68" customFormat="1">
      <c r="BP594939" s="90"/>
    </row>
    <row r="594940" spans="68:68" customFormat="1">
      <c r="BP594940" s="90"/>
    </row>
    <row r="594941" spans="68:68" customFormat="1">
      <c r="BP594941" s="90"/>
    </row>
    <row r="594942" spans="68:68" customFormat="1">
      <c r="BP594942" s="90"/>
    </row>
    <row r="594943" spans="68:68" customFormat="1">
      <c r="BP594943" s="90"/>
    </row>
    <row r="594944" spans="68:68" customFormat="1">
      <c r="BP594944" s="90"/>
    </row>
    <row r="594945" spans="68:68" customFormat="1">
      <c r="BP594945" s="90"/>
    </row>
    <row r="594946" spans="68:68" customFormat="1">
      <c r="BP594946" s="90"/>
    </row>
    <row r="594947" spans="68:68" customFormat="1">
      <c r="BP594947" s="90"/>
    </row>
    <row r="594948" spans="68:68" customFormat="1">
      <c r="BP594948" s="90"/>
    </row>
    <row r="594949" spans="68:68" customFormat="1">
      <c r="BP594949" s="90"/>
    </row>
    <row r="594950" spans="68:68" customFormat="1">
      <c r="BP594950" s="90"/>
    </row>
    <row r="594951" spans="68:68" customFormat="1">
      <c r="BP594951" s="90"/>
    </row>
    <row r="594952" spans="68:68" customFormat="1">
      <c r="BP594952" s="90"/>
    </row>
    <row r="594953" spans="68:68" customFormat="1">
      <c r="BP594953" s="90"/>
    </row>
    <row r="594954" spans="68:68" customFormat="1">
      <c r="BP594954" s="90"/>
    </row>
    <row r="594955" spans="68:68" customFormat="1">
      <c r="BP594955" s="90"/>
    </row>
    <row r="594956" spans="68:68" customFormat="1">
      <c r="BP594956" s="90"/>
    </row>
    <row r="594957" spans="68:68" customFormat="1">
      <c r="BP594957" s="90"/>
    </row>
    <row r="594958" spans="68:68" customFormat="1">
      <c r="BP594958" s="90"/>
    </row>
    <row r="594959" spans="68:68" customFormat="1">
      <c r="BP594959" s="90"/>
    </row>
    <row r="594960" spans="68:68" customFormat="1">
      <c r="BP594960" s="90"/>
    </row>
    <row r="594961" spans="68:68" customFormat="1">
      <c r="BP594961" s="90"/>
    </row>
    <row r="594962" spans="68:68" customFormat="1">
      <c r="BP594962" s="90"/>
    </row>
    <row r="594963" spans="68:68" customFormat="1">
      <c r="BP594963" s="90"/>
    </row>
    <row r="594964" spans="68:68" customFormat="1">
      <c r="BP594964" s="90"/>
    </row>
    <row r="594965" spans="68:68" customFormat="1">
      <c r="BP594965" s="90"/>
    </row>
    <row r="594966" spans="68:68" customFormat="1">
      <c r="BP594966" s="90"/>
    </row>
    <row r="594967" spans="68:68" customFormat="1">
      <c r="BP594967" s="90"/>
    </row>
    <row r="594968" spans="68:68" customFormat="1">
      <c r="BP594968" s="90"/>
    </row>
    <row r="594969" spans="68:68" customFormat="1">
      <c r="BP594969" s="90"/>
    </row>
    <row r="594970" spans="68:68" customFormat="1">
      <c r="BP594970" s="90"/>
    </row>
    <row r="594971" spans="68:68" customFormat="1">
      <c r="BP594971" s="90"/>
    </row>
    <row r="594972" spans="68:68" customFormat="1">
      <c r="BP594972" s="90"/>
    </row>
    <row r="594973" spans="68:68" customFormat="1">
      <c r="BP594973" s="90"/>
    </row>
    <row r="594974" spans="68:68" customFormat="1">
      <c r="BP594974" s="90"/>
    </row>
    <row r="594975" spans="68:68" customFormat="1">
      <c r="BP594975" s="90"/>
    </row>
    <row r="594976" spans="68:68" customFormat="1">
      <c r="BP594976" s="90"/>
    </row>
    <row r="594977" spans="68:68" customFormat="1">
      <c r="BP594977" s="90"/>
    </row>
    <row r="594978" spans="68:68" customFormat="1">
      <c r="BP594978" s="90"/>
    </row>
    <row r="594979" spans="68:68" customFormat="1">
      <c r="BP594979" s="90"/>
    </row>
    <row r="594980" spans="68:68" customFormat="1">
      <c r="BP594980" s="90"/>
    </row>
    <row r="594981" spans="68:68" customFormat="1">
      <c r="BP594981" s="90"/>
    </row>
    <row r="594982" spans="68:68" customFormat="1">
      <c r="BP594982" s="90"/>
    </row>
    <row r="594983" spans="68:68" customFormat="1">
      <c r="BP594983" s="90"/>
    </row>
    <row r="594984" spans="68:68" customFormat="1">
      <c r="BP594984" s="90"/>
    </row>
    <row r="594985" spans="68:68" customFormat="1">
      <c r="BP594985" s="90"/>
    </row>
    <row r="594986" spans="68:68" customFormat="1">
      <c r="BP594986" s="90"/>
    </row>
    <row r="594987" spans="68:68" customFormat="1">
      <c r="BP594987" s="90"/>
    </row>
    <row r="594988" spans="68:68" customFormat="1">
      <c r="BP594988" s="90"/>
    </row>
    <row r="594989" spans="68:68" customFormat="1">
      <c r="BP594989" s="90"/>
    </row>
    <row r="594990" spans="68:68" customFormat="1">
      <c r="BP594990" s="90"/>
    </row>
    <row r="594991" spans="68:68" customFormat="1">
      <c r="BP594991" s="90"/>
    </row>
    <row r="594992" spans="68:68" customFormat="1">
      <c r="BP594992" s="90"/>
    </row>
    <row r="594993" spans="68:68" customFormat="1">
      <c r="BP594993" s="90"/>
    </row>
    <row r="594994" spans="68:68" customFormat="1">
      <c r="BP594994" s="90"/>
    </row>
    <row r="594995" spans="68:68" customFormat="1">
      <c r="BP594995" s="90"/>
    </row>
    <row r="594996" spans="68:68" customFormat="1">
      <c r="BP594996" s="90"/>
    </row>
    <row r="594997" spans="68:68" customFormat="1">
      <c r="BP594997" s="90"/>
    </row>
    <row r="594998" spans="68:68" customFormat="1">
      <c r="BP594998" s="90"/>
    </row>
    <row r="594999" spans="68:68" customFormat="1">
      <c r="BP594999" s="90"/>
    </row>
    <row r="595000" spans="68:68" customFormat="1">
      <c r="BP595000" s="90"/>
    </row>
    <row r="595001" spans="68:68" customFormat="1">
      <c r="BP595001" s="90"/>
    </row>
    <row r="595002" spans="68:68" customFormat="1">
      <c r="BP595002" s="90"/>
    </row>
    <row r="595003" spans="68:68" customFormat="1">
      <c r="BP595003" s="90"/>
    </row>
    <row r="595004" spans="68:68" customFormat="1">
      <c r="BP595004" s="90"/>
    </row>
    <row r="595005" spans="68:68" customFormat="1">
      <c r="BP595005" s="90"/>
    </row>
    <row r="595006" spans="68:68" customFormat="1">
      <c r="BP595006" s="90"/>
    </row>
    <row r="595007" spans="68:68" customFormat="1">
      <c r="BP595007" s="90"/>
    </row>
    <row r="595008" spans="68:68" customFormat="1">
      <c r="BP595008" s="90"/>
    </row>
    <row r="595009" spans="68:68" customFormat="1">
      <c r="BP595009" s="90"/>
    </row>
    <row r="595010" spans="68:68" customFormat="1">
      <c r="BP595010" s="90"/>
    </row>
    <row r="595011" spans="68:68" customFormat="1">
      <c r="BP595011" s="90"/>
    </row>
    <row r="595012" spans="68:68" customFormat="1">
      <c r="BP595012" s="90"/>
    </row>
    <row r="595013" spans="68:68" customFormat="1">
      <c r="BP595013" s="90"/>
    </row>
    <row r="595014" spans="68:68" customFormat="1">
      <c r="BP595014" s="90"/>
    </row>
    <row r="595015" spans="68:68" customFormat="1">
      <c r="BP595015" s="90"/>
    </row>
    <row r="595016" spans="68:68" customFormat="1">
      <c r="BP595016" s="90"/>
    </row>
    <row r="595017" spans="68:68" customFormat="1">
      <c r="BP595017" s="90"/>
    </row>
    <row r="595018" spans="68:68" customFormat="1">
      <c r="BP595018" s="90"/>
    </row>
    <row r="595019" spans="68:68" customFormat="1">
      <c r="BP595019" s="90"/>
    </row>
    <row r="595020" spans="68:68" customFormat="1">
      <c r="BP595020" s="90"/>
    </row>
    <row r="595021" spans="68:68" customFormat="1">
      <c r="BP595021" s="90"/>
    </row>
    <row r="595022" spans="68:68" customFormat="1">
      <c r="BP595022" s="90"/>
    </row>
    <row r="595023" spans="68:68" customFormat="1">
      <c r="BP595023" s="90"/>
    </row>
    <row r="595024" spans="68:68" customFormat="1">
      <c r="BP595024" s="90"/>
    </row>
    <row r="595025" spans="68:68" customFormat="1">
      <c r="BP595025" s="90"/>
    </row>
    <row r="595026" spans="68:68" customFormat="1">
      <c r="BP595026" s="90"/>
    </row>
    <row r="595027" spans="68:68" customFormat="1">
      <c r="BP595027" s="90"/>
    </row>
    <row r="595028" spans="68:68" customFormat="1">
      <c r="BP595028" s="90"/>
    </row>
    <row r="595029" spans="68:68" customFormat="1">
      <c r="BP595029" s="90"/>
    </row>
    <row r="595030" spans="68:68" customFormat="1">
      <c r="BP595030" s="90"/>
    </row>
    <row r="595031" spans="68:68" customFormat="1">
      <c r="BP595031" s="90"/>
    </row>
    <row r="595032" spans="68:68" customFormat="1">
      <c r="BP595032" s="90"/>
    </row>
    <row r="595033" spans="68:68" customFormat="1">
      <c r="BP595033" s="90"/>
    </row>
    <row r="595034" spans="68:68" customFormat="1">
      <c r="BP595034" s="90"/>
    </row>
    <row r="595035" spans="68:68" customFormat="1">
      <c r="BP595035" s="90"/>
    </row>
    <row r="595036" spans="68:68" customFormat="1">
      <c r="BP595036" s="90"/>
    </row>
    <row r="595037" spans="68:68" customFormat="1">
      <c r="BP595037" s="90"/>
    </row>
    <row r="595038" spans="68:68" customFormat="1">
      <c r="BP595038" s="90"/>
    </row>
    <row r="595039" spans="68:68" customFormat="1">
      <c r="BP595039" s="90"/>
    </row>
    <row r="595040" spans="68:68" customFormat="1">
      <c r="BP595040" s="90"/>
    </row>
    <row r="595041" spans="68:68" customFormat="1">
      <c r="BP595041" s="90"/>
    </row>
    <row r="595042" spans="68:68" customFormat="1">
      <c r="BP595042" s="90"/>
    </row>
    <row r="595043" spans="68:68" customFormat="1">
      <c r="BP595043" s="90"/>
    </row>
    <row r="595044" spans="68:68" customFormat="1">
      <c r="BP595044" s="90"/>
    </row>
    <row r="595045" spans="68:68" customFormat="1">
      <c r="BP595045" s="90"/>
    </row>
    <row r="595046" spans="68:68" customFormat="1">
      <c r="BP595046" s="90"/>
    </row>
    <row r="595047" spans="68:68" customFormat="1">
      <c r="BP595047" s="90"/>
    </row>
    <row r="595048" spans="68:68" customFormat="1">
      <c r="BP595048" s="90"/>
    </row>
    <row r="595049" spans="68:68" customFormat="1">
      <c r="BP595049" s="90"/>
    </row>
    <row r="595050" spans="68:68" customFormat="1">
      <c r="BP595050" s="90"/>
    </row>
    <row r="595051" spans="68:68" customFormat="1">
      <c r="BP595051" s="90"/>
    </row>
    <row r="595052" spans="68:68" customFormat="1">
      <c r="BP595052" s="90"/>
    </row>
    <row r="595053" spans="68:68" customFormat="1">
      <c r="BP595053" s="90"/>
    </row>
    <row r="595054" spans="68:68" customFormat="1">
      <c r="BP595054" s="90"/>
    </row>
    <row r="595055" spans="68:68" customFormat="1">
      <c r="BP595055" s="90"/>
    </row>
    <row r="595056" spans="68:68" customFormat="1">
      <c r="BP595056" s="90"/>
    </row>
    <row r="595057" spans="68:68" customFormat="1">
      <c r="BP595057" s="90"/>
    </row>
    <row r="595058" spans="68:68" customFormat="1">
      <c r="BP595058" s="90"/>
    </row>
    <row r="595059" spans="68:68" customFormat="1">
      <c r="BP595059" s="90"/>
    </row>
    <row r="595060" spans="68:68" customFormat="1">
      <c r="BP595060" s="90"/>
    </row>
    <row r="595061" spans="68:68" customFormat="1">
      <c r="BP595061" s="90"/>
    </row>
    <row r="595062" spans="68:68" customFormat="1">
      <c r="BP595062" s="90"/>
    </row>
    <row r="595063" spans="68:68" customFormat="1">
      <c r="BP595063" s="90"/>
    </row>
    <row r="595064" spans="68:68" customFormat="1">
      <c r="BP595064" s="90"/>
    </row>
    <row r="595065" spans="68:68" customFormat="1">
      <c r="BP595065" s="90"/>
    </row>
    <row r="595066" spans="68:68" customFormat="1">
      <c r="BP595066" s="90"/>
    </row>
    <row r="595067" spans="68:68" customFormat="1">
      <c r="BP595067" s="90"/>
    </row>
    <row r="595068" spans="68:68" customFormat="1">
      <c r="BP595068" s="90"/>
    </row>
    <row r="595069" spans="68:68" customFormat="1">
      <c r="BP595069" s="90"/>
    </row>
    <row r="595070" spans="68:68" customFormat="1">
      <c r="BP595070" s="90"/>
    </row>
    <row r="595071" spans="68:68" customFormat="1">
      <c r="BP595071" s="90"/>
    </row>
    <row r="595072" spans="68:68" customFormat="1">
      <c r="BP595072" s="90"/>
    </row>
    <row r="595073" spans="68:68" customFormat="1">
      <c r="BP595073" s="90"/>
    </row>
    <row r="595074" spans="68:68" customFormat="1">
      <c r="BP595074" s="90"/>
    </row>
    <row r="595075" spans="68:68" customFormat="1">
      <c r="BP595075" s="90"/>
    </row>
    <row r="595076" spans="68:68" customFormat="1">
      <c r="BP595076" s="90"/>
    </row>
    <row r="595077" spans="68:68" customFormat="1">
      <c r="BP595077" s="90"/>
    </row>
    <row r="595078" spans="68:68" customFormat="1">
      <c r="BP595078" s="90"/>
    </row>
    <row r="595079" spans="68:68" customFormat="1">
      <c r="BP595079" s="90"/>
    </row>
    <row r="595080" spans="68:68" customFormat="1">
      <c r="BP595080" s="90"/>
    </row>
    <row r="595081" spans="68:68" customFormat="1">
      <c r="BP595081" s="90"/>
    </row>
    <row r="595082" spans="68:68" customFormat="1">
      <c r="BP595082" s="90"/>
    </row>
    <row r="595083" spans="68:68" customFormat="1">
      <c r="BP595083" s="90"/>
    </row>
    <row r="595084" spans="68:68" customFormat="1">
      <c r="BP595084" s="90"/>
    </row>
    <row r="595085" spans="68:68" customFormat="1">
      <c r="BP595085" s="90"/>
    </row>
    <row r="595086" spans="68:68" customFormat="1">
      <c r="BP595086" s="90"/>
    </row>
    <row r="595087" spans="68:68" customFormat="1">
      <c r="BP595087" s="90"/>
    </row>
    <row r="595088" spans="68:68" customFormat="1">
      <c r="BP595088" s="90"/>
    </row>
    <row r="595089" spans="68:68" customFormat="1">
      <c r="BP595089" s="90"/>
    </row>
    <row r="595090" spans="68:68" customFormat="1">
      <c r="BP595090" s="90"/>
    </row>
    <row r="595091" spans="68:68" customFormat="1">
      <c r="BP595091" s="90"/>
    </row>
    <row r="595092" spans="68:68" customFormat="1">
      <c r="BP595092" s="90"/>
    </row>
    <row r="595093" spans="68:68" customFormat="1">
      <c r="BP595093" s="90"/>
    </row>
    <row r="595094" spans="68:68" customFormat="1">
      <c r="BP595094" s="90"/>
    </row>
    <row r="595095" spans="68:68" customFormat="1">
      <c r="BP595095" s="90"/>
    </row>
    <row r="595096" spans="68:68" customFormat="1">
      <c r="BP595096" s="90"/>
    </row>
    <row r="595097" spans="68:68" customFormat="1">
      <c r="BP595097" s="90"/>
    </row>
    <row r="595098" spans="68:68" customFormat="1">
      <c r="BP595098" s="90"/>
    </row>
    <row r="595099" spans="68:68" customFormat="1">
      <c r="BP595099" s="90"/>
    </row>
    <row r="595100" spans="68:68" customFormat="1">
      <c r="BP595100" s="90"/>
    </row>
    <row r="595101" spans="68:68" customFormat="1">
      <c r="BP595101" s="90"/>
    </row>
    <row r="595102" spans="68:68" customFormat="1">
      <c r="BP595102" s="90"/>
    </row>
    <row r="595103" spans="68:68" customFormat="1">
      <c r="BP595103" s="90"/>
    </row>
    <row r="595104" spans="68:68" customFormat="1">
      <c r="BP595104" s="90"/>
    </row>
    <row r="595105" spans="68:68" customFormat="1">
      <c r="BP595105" s="90"/>
    </row>
    <row r="595106" spans="68:68" customFormat="1">
      <c r="BP595106" s="90"/>
    </row>
    <row r="595107" spans="68:68" customFormat="1">
      <c r="BP595107" s="90"/>
    </row>
    <row r="595108" spans="68:68" customFormat="1">
      <c r="BP595108" s="90"/>
    </row>
    <row r="595109" spans="68:68" customFormat="1">
      <c r="BP595109" s="90"/>
    </row>
    <row r="595110" spans="68:68" customFormat="1">
      <c r="BP595110" s="90"/>
    </row>
    <row r="595111" spans="68:68" customFormat="1">
      <c r="BP595111" s="90"/>
    </row>
    <row r="595112" spans="68:68" customFormat="1">
      <c r="BP595112" s="90"/>
    </row>
    <row r="595113" spans="68:68" customFormat="1">
      <c r="BP595113" s="90"/>
    </row>
    <row r="595114" spans="68:68" customFormat="1">
      <c r="BP595114" s="90"/>
    </row>
    <row r="595115" spans="68:68" customFormat="1">
      <c r="BP595115" s="90"/>
    </row>
    <row r="595116" spans="68:68" customFormat="1">
      <c r="BP595116" s="90"/>
    </row>
    <row r="595117" spans="68:68" customFormat="1">
      <c r="BP595117" s="90"/>
    </row>
    <row r="595118" spans="68:68" customFormat="1">
      <c r="BP595118" s="90"/>
    </row>
    <row r="595119" spans="68:68" customFormat="1">
      <c r="BP595119" s="90"/>
    </row>
    <row r="595120" spans="68:68" customFormat="1">
      <c r="BP595120" s="90"/>
    </row>
    <row r="595121" spans="68:68" customFormat="1">
      <c r="BP595121" s="90"/>
    </row>
    <row r="595122" spans="68:68" customFormat="1">
      <c r="BP595122" s="90"/>
    </row>
    <row r="595123" spans="68:68" customFormat="1">
      <c r="BP595123" s="90"/>
    </row>
    <row r="595124" spans="68:68" customFormat="1">
      <c r="BP595124" s="90"/>
    </row>
    <row r="595125" spans="68:68" customFormat="1">
      <c r="BP595125" s="90"/>
    </row>
    <row r="595126" spans="68:68" customFormat="1">
      <c r="BP595126" s="90"/>
    </row>
    <row r="595127" spans="68:68" customFormat="1">
      <c r="BP595127" s="90"/>
    </row>
    <row r="595128" spans="68:68" customFormat="1">
      <c r="BP595128" s="90"/>
    </row>
    <row r="595129" spans="68:68" customFormat="1">
      <c r="BP595129" s="90"/>
    </row>
    <row r="595130" spans="68:68" customFormat="1">
      <c r="BP595130" s="90"/>
    </row>
    <row r="595131" spans="68:68" customFormat="1">
      <c r="BP595131" s="90"/>
    </row>
    <row r="595132" spans="68:68" customFormat="1">
      <c r="BP595132" s="90"/>
    </row>
    <row r="595133" spans="68:68" customFormat="1">
      <c r="BP595133" s="90"/>
    </row>
    <row r="595134" spans="68:68" customFormat="1">
      <c r="BP595134" s="90"/>
    </row>
    <row r="595135" spans="68:68" customFormat="1">
      <c r="BP595135" s="90"/>
    </row>
    <row r="595136" spans="68:68" customFormat="1">
      <c r="BP595136" s="90"/>
    </row>
    <row r="595137" spans="68:68" customFormat="1">
      <c r="BP595137" s="90"/>
    </row>
    <row r="595138" spans="68:68" customFormat="1">
      <c r="BP595138" s="90"/>
    </row>
    <row r="595139" spans="68:68" customFormat="1">
      <c r="BP595139" s="90"/>
    </row>
    <row r="595140" spans="68:68" customFormat="1">
      <c r="BP595140" s="90"/>
    </row>
    <row r="595141" spans="68:68" customFormat="1">
      <c r="BP595141" s="90"/>
    </row>
    <row r="595142" spans="68:68" customFormat="1">
      <c r="BP595142" s="90"/>
    </row>
    <row r="595143" spans="68:68" customFormat="1">
      <c r="BP595143" s="90"/>
    </row>
    <row r="595144" spans="68:68" customFormat="1">
      <c r="BP595144" s="90"/>
    </row>
    <row r="595145" spans="68:68" customFormat="1">
      <c r="BP595145" s="90"/>
    </row>
    <row r="595146" spans="68:68" customFormat="1">
      <c r="BP595146" s="90"/>
    </row>
    <row r="595147" spans="68:68" customFormat="1">
      <c r="BP595147" s="90"/>
    </row>
    <row r="595148" spans="68:68" customFormat="1">
      <c r="BP595148" s="90"/>
    </row>
    <row r="595149" spans="68:68" customFormat="1">
      <c r="BP595149" s="90"/>
    </row>
    <row r="595150" spans="68:68" customFormat="1">
      <c r="BP595150" s="90"/>
    </row>
    <row r="595151" spans="68:68" customFormat="1">
      <c r="BP595151" s="90"/>
    </row>
    <row r="595152" spans="68:68" customFormat="1">
      <c r="BP595152" s="90"/>
    </row>
    <row r="595153" spans="68:68" customFormat="1">
      <c r="BP595153" s="90"/>
    </row>
    <row r="595154" spans="68:68" customFormat="1">
      <c r="BP595154" s="90"/>
    </row>
    <row r="595155" spans="68:68" customFormat="1">
      <c r="BP595155" s="90"/>
    </row>
    <row r="595156" spans="68:68" customFormat="1">
      <c r="BP595156" s="90"/>
    </row>
    <row r="595157" spans="68:68" customFormat="1">
      <c r="BP595157" s="90"/>
    </row>
    <row r="595158" spans="68:68" customFormat="1">
      <c r="BP595158" s="90"/>
    </row>
    <row r="595159" spans="68:68" customFormat="1">
      <c r="BP595159" s="90"/>
    </row>
    <row r="595160" spans="68:68" customFormat="1">
      <c r="BP595160" s="90"/>
    </row>
    <row r="595161" spans="68:68" customFormat="1">
      <c r="BP595161" s="90"/>
    </row>
    <row r="595162" spans="68:68" customFormat="1">
      <c r="BP595162" s="90"/>
    </row>
    <row r="595163" spans="68:68" customFormat="1">
      <c r="BP595163" s="90"/>
    </row>
    <row r="595164" spans="68:68" customFormat="1">
      <c r="BP595164" s="90"/>
    </row>
    <row r="595165" spans="68:68" customFormat="1">
      <c r="BP595165" s="90"/>
    </row>
    <row r="595166" spans="68:68" customFormat="1">
      <c r="BP595166" s="90"/>
    </row>
    <row r="595167" spans="68:68" customFormat="1">
      <c r="BP595167" s="90"/>
    </row>
    <row r="595168" spans="68:68" customFormat="1">
      <c r="BP595168" s="90"/>
    </row>
    <row r="595169" spans="68:68" customFormat="1">
      <c r="BP595169" s="90"/>
    </row>
    <row r="595170" spans="68:68" customFormat="1">
      <c r="BP595170" s="90"/>
    </row>
    <row r="595171" spans="68:68" customFormat="1">
      <c r="BP595171" s="90"/>
    </row>
    <row r="595172" spans="68:68" customFormat="1">
      <c r="BP595172" s="90"/>
    </row>
    <row r="595173" spans="68:68" customFormat="1">
      <c r="BP595173" s="90"/>
    </row>
    <row r="595174" spans="68:68" customFormat="1">
      <c r="BP595174" s="90"/>
    </row>
    <row r="595175" spans="68:68" customFormat="1">
      <c r="BP595175" s="90"/>
    </row>
    <row r="595176" spans="68:68" customFormat="1">
      <c r="BP595176" s="90"/>
    </row>
    <row r="595177" spans="68:68" customFormat="1">
      <c r="BP595177" s="90"/>
    </row>
    <row r="595178" spans="68:68" customFormat="1">
      <c r="BP595178" s="90"/>
    </row>
    <row r="595179" spans="68:68" customFormat="1">
      <c r="BP595179" s="90"/>
    </row>
    <row r="595180" spans="68:68" customFormat="1">
      <c r="BP595180" s="90"/>
    </row>
    <row r="595181" spans="68:68" customFormat="1">
      <c r="BP595181" s="90"/>
    </row>
    <row r="595182" spans="68:68" customFormat="1">
      <c r="BP595182" s="90"/>
    </row>
    <row r="595183" spans="68:68" customFormat="1">
      <c r="BP595183" s="90"/>
    </row>
    <row r="595184" spans="68:68" customFormat="1">
      <c r="BP595184" s="90"/>
    </row>
    <row r="595185" spans="68:68" customFormat="1">
      <c r="BP595185" s="90"/>
    </row>
    <row r="595186" spans="68:68" customFormat="1">
      <c r="BP595186" s="90"/>
    </row>
    <row r="595187" spans="68:68" customFormat="1">
      <c r="BP595187" s="90"/>
    </row>
    <row r="595188" spans="68:68" customFormat="1">
      <c r="BP595188" s="90"/>
    </row>
    <row r="595189" spans="68:68" customFormat="1">
      <c r="BP595189" s="90"/>
    </row>
    <row r="595190" spans="68:68" customFormat="1">
      <c r="BP595190" s="90"/>
    </row>
    <row r="595191" spans="68:68" customFormat="1">
      <c r="BP595191" s="90"/>
    </row>
    <row r="595192" spans="68:68" customFormat="1">
      <c r="BP595192" s="90"/>
    </row>
    <row r="595193" spans="68:68" customFormat="1">
      <c r="BP595193" s="90"/>
    </row>
    <row r="595194" spans="68:68" customFormat="1">
      <c r="BP595194" s="90"/>
    </row>
    <row r="595195" spans="68:68" customFormat="1">
      <c r="BP595195" s="90"/>
    </row>
    <row r="595196" spans="68:68" customFormat="1">
      <c r="BP595196" s="90"/>
    </row>
    <row r="595197" spans="68:68" customFormat="1">
      <c r="BP595197" s="90"/>
    </row>
    <row r="595198" spans="68:68" customFormat="1">
      <c r="BP595198" s="90"/>
    </row>
    <row r="595199" spans="68:68" customFormat="1">
      <c r="BP595199" s="90"/>
    </row>
    <row r="595200" spans="68:68" customFormat="1">
      <c r="BP595200" s="90"/>
    </row>
    <row r="595201" spans="68:68" customFormat="1">
      <c r="BP595201" s="90"/>
    </row>
    <row r="595202" spans="68:68" customFormat="1">
      <c r="BP595202" s="90"/>
    </row>
    <row r="595203" spans="68:68" customFormat="1">
      <c r="BP595203" s="90"/>
    </row>
    <row r="595204" spans="68:68" customFormat="1">
      <c r="BP595204" s="90"/>
    </row>
    <row r="595205" spans="68:68" customFormat="1">
      <c r="BP595205" s="90"/>
    </row>
    <row r="595206" spans="68:68" customFormat="1">
      <c r="BP595206" s="90"/>
    </row>
    <row r="595207" spans="68:68" customFormat="1">
      <c r="BP595207" s="90"/>
    </row>
    <row r="595208" spans="68:68" customFormat="1">
      <c r="BP595208" s="90"/>
    </row>
    <row r="595209" spans="68:68" customFormat="1">
      <c r="BP595209" s="90"/>
    </row>
    <row r="595210" spans="68:68" customFormat="1">
      <c r="BP595210" s="90"/>
    </row>
    <row r="595211" spans="68:68" customFormat="1">
      <c r="BP595211" s="90"/>
    </row>
    <row r="595212" spans="68:68" customFormat="1">
      <c r="BP595212" s="90"/>
    </row>
    <row r="595213" spans="68:68" customFormat="1">
      <c r="BP595213" s="90"/>
    </row>
    <row r="595214" spans="68:68" customFormat="1">
      <c r="BP595214" s="90"/>
    </row>
    <row r="595215" spans="68:68" customFormat="1">
      <c r="BP595215" s="90"/>
    </row>
    <row r="595216" spans="68:68" customFormat="1">
      <c r="BP595216" s="90"/>
    </row>
    <row r="595217" spans="68:68" customFormat="1">
      <c r="BP595217" s="90"/>
    </row>
    <row r="595218" spans="68:68" customFormat="1">
      <c r="BP595218" s="90"/>
    </row>
    <row r="595219" spans="68:68" customFormat="1">
      <c r="BP595219" s="90"/>
    </row>
    <row r="595220" spans="68:68" customFormat="1">
      <c r="BP595220" s="90"/>
    </row>
    <row r="595221" spans="68:68" customFormat="1">
      <c r="BP595221" s="90"/>
    </row>
    <row r="595222" spans="68:68" customFormat="1">
      <c r="BP595222" s="90"/>
    </row>
    <row r="595223" spans="68:68" customFormat="1">
      <c r="BP595223" s="90"/>
    </row>
    <row r="595224" spans="68:68" customFormat="1">
      <c r="BP595224" s="90"/>
    </row>
    <row r="595225" spans="68:68" customFormat="1">
      <c r="BP595225" s="90"/>
    </row>
    <row r="595226" spans="68:68" customFormat="1">
      <c r="BP595226" s="90"/>
    </row>
    <row r="595227" spans="68:68" customFormat="1">
      <c r="BP595227" s="90"/>
    </row>
    <row r="595228" spans="68:68" customFormat="1">
      <c r="BP595228" s="90"/>
    </row>
    <row r="595229" spans="68:68" customFormat="1">
      <c r="BP595229" s="90"/>
    </row>
    <row r="595230" spans="68:68" customFormat="1">
      <c r="BP595230" s="90"/>
    </row>
    <row r="595231" spans="68:68" customFormat="1">
      <c r="BP595231" s="90"/>
    </row>
    <row r="595232" spans="68:68" customFormat="1">
      <c r="BP595232" s="90"/>
    </row>
    <row r="595233" spans="68:68" customFormat="1">
      <c r="BP595233" s="90"/>
    </row>
    <row r="595234" spans="68:68" customFormat="1">
      <c r="BP595234" s="90"/>
    </row>
    <row r="595235" spans="68:68" customFormat="1">
      <c r="BP595235" s="90"/>
    </row>
    <row r="595236" spans="68:68" customFormat="1">
      <c r="BP595236" s="90"/>
    </row>
    <row r="595237" spans="68:68" customFormat="1">
      <c r="BP595237" s="90"/>
    </row>
    <row r="595238" spans="68:68" customFormat="1">
      <c r="BP595238" s="90"/>
    </row>
    <row r="595239" spans="68:68" customFormat="1">
      <c r="BP595239" s="90"/>
    </row>
    <row r="595240" spans="68:68" customFormat="1">
      <c r="BP595240" s="90"/>
    </row>
    <row r="595241" spans="68:68" customFormat="1">
      <c r="BP595241" s="90"/>
    </row>
    <row r="595242" spans="68:68" customFormat="1">
      <c r="BP595242" s="90"/>
    </row>
    <row r="595243" spans="68:68" customFormat="1">
      <c r="BP595243" s="90"/>
    </row>
    <row r="595244" spans="68:68" customFormat="1">
      <c r="BP595244" s="90"/>
    </row>
    <row r="595245" spans="68:68" customFormat="1">
      <c r="BP595245" s="90"/>
    </row>
    <row r="595246" spans="68:68" customFormat="1">
      <c r="BP595246" s="90"/>
    </row>
    <row r="595247" spans="68:68" customFormat="1">
      <c r="BP595247" s="90"/>
    </row>
    <row r="595248" spans="68:68" customFormat="1">
      <c r="BP595248" s="90"/>
    </row>
    <row r="595249" spans="68:68" customFormat="1">
      <c r="BP595249" s="90"/>
    </row>
    <row r="595250" spans="68:68" customFormat="1">
      <c r="BP595250" s="90"/>
    </row>
    <row r="595251" spans="68:68" customFormat="1">
      <c r="BP595251" s="90"/>
    </row>
    <row r="595252" spans="68:68" customFormat="1">
      <c r="BP595252" s="90"/>
    </row>
    <row r="595253" spans="68:68" customFormat="1">
      <c r="BP595253" s="90"/>
    </row>
    <row r="595254" spans="68:68" customFormat="1">
      <c r="BP595254" s="90"/>
    </row>
    <row r="595255" spans="68:68" customFormat="1">
      <c r="BP595255" s="90"/>
    </row>
    <row r="595256" spans="68:68" customFormat="1">
      <c r="BP595256" s="90"/>
    </row>
    <row r="595257" spans="68:68" customFormat="1">
      <c r="BP595257" s="90"/>
    </row>
    <row r="595258" spans="68:68" customFormat="1">
      <c r="BP595258" s="90"/>
    </row>
    <row r="595259" spans="68:68" customFormat="1">
      <c r="BP595259" s="90"/>
    </row>
    <row r="595260" spans="68:68" customFormat="1">
      <c r="BP595260" s="90"/>
    </row>
    <row r="595261" spans="68:68" customFormat="1">
      <c r="BP595261" s="90"/>
    </row>
    <row r="595262" spans="68:68" customFormat="1">
      <c r="BP595262" s="90"/>
    </row>
    <row r="595263" spans="68:68" customFormat="1">
      <c r="BP595263" s="90"/>
    </row>
    <row r="595264" spans="68:68" customFormat="1">
      <c r="BP595264" s="90"/>
    </row>
    <row r="595265" spans="68:68" customFormat="1">
      <c r="BP595265" s="90"/>
    </row>
    <row r="595266" spans="68:68" customFormat="1">
      <c r="BP595266" s="90"/>
    </row>
    <row r="595267" spans="68:68" customFormat="1">
      <c r="BP595267" s="90"/>
    </row>
    <row r="595268" spans="68:68" customFormat="1">
      <c r="BP595268" s="90"/>
    </row>
    <row r="595269" spans="68:68" customFormat="1">
      <c r="BP595269" s="90"/>
    </row>
    <row r="595270" spans="68:68" customFormat="1">
      <c r="BP595270" s="90"/>
    </row>
    <row r="595271" spans="68:68" customFormat="1">
      <c r="BP595271" s="90"/>
    </row>
    <row r="595272" spans="68:68" customFormat="1">
      <c r="BP595272" s="90"/>
    </row>
    <row r="595273" spans="68:68" customFormat="1">
      <c r="BP595273" s="90"/>
    </row>
    <row r="595274" spans="68:68" customFormat="1">
      <c r="BP595274" s="90"/>
    </row>
    <row r="595275" spans="68:68" customFormat="1">
      <c r="BP595275" s="90"/>
    </row>
    <row r="595276" spans="68:68" customFormat="1">
      <c r="BP595276" s="90"/>
    </row>
    <row r="595277" spans="68:68" customFormat="1">
      <c r="BP595277" s="90"/>
    </row>
    <row r="595278" spans="68:68" customFormat="1">
      <c r="BP595278" s="90"/>
    </row>
    <row r="595279" spans="68:68" customFormat="1">
      <c r="BP595279" s="90"/>
    </row>
    <row r="595280" spans="68:68" customFormat="1">
      <c r="BP595280" s="90"/>
    </row>
    <row r="595281" spans="68:68" customFormat="1">
      <c r="BP595281" s="90"/>
    </row>
    <row r="595282" spans="68:68" customFormat="1">
      <c r="BP595282" s="90"/>
    </row>
    <row r="595283" spans="68:68" customFormat="1">
      <c r="BP595283" s="90"/>
    </row>
    <row r="595284" spans="68:68" customFormat="1">
      <c r="BP595284" s="90"/>
    </row>
    <row r="595285" spans="68:68" customFormat="1">
      <c r="BP595285" s="90"/>
    </row>
    <row r="595286" spans="68:68" customFormat="1">
      <c r="BP595286" s="90"/>
    </row>
    <row r="595287" spans="68:68" customFormat="1">
      <c r="BP595287" s="90"/>
    </row>
    <row r="595288" spans="68:68" customFormat="1">
      <c r="BP595288" s="90"/>
    </row>
    <row r="595289" spans="68:68" customFormat="1">
      <c r="BP595289" s="90"/>
    </row>
    <row r="595290" spans="68:68" customFormat="1">
      <c r="BP595290" s="90"/>
    </row>
    <row r="595291" spans="68:68" customFormat="1">
      <c r="BP595291" s="90"/>
    </row>
    <row r="595292" spans="68:68" customFormat="1">
      <c r="BP595292" s="90"/>
    </row>
    <row r="595293" spans="68:68" customFormat="1">
      <c r="BP595293" s="90"/>
    </row>
    <row r="595294" spans="68:68" customFormat="1">
      <c r="BP595294" s="90"/>
    </row>
    <row r="595295" spans="68:68" customFormat="1">
      <c r="BP595295" s="90"/>
    </row>
    <row r="595296" spans="68:68" customFormat="1">
      <c r="BP595296" s="90"/>
    </row>
    <row r="595297" spans="68:68" customFormat="1">
      <c r="BP595297" s="90"/>
    </row>
    <row r="595298" spans="68:68" customFormat="1">
      <c r="BP595298" s="90"/>
    </row>
    <row r="595299" spans="68:68" customFormat="1">
      <c r="BP595299" s="90"/>
    </row>
    <row r="595300" spans="68:68" customFormat="1">
      <c r="BP595300" s="90"/>
    </row>
    <row r="595301" spans="68:68" customFormat="1">
      <c r="BP595301" s="90"/>
    </row>
    <row r="595302" spans="68:68" customFormat="1">
      <c r="BP595302" s="90"/>
    </row>
    <row r="595303" spans="68:68" customFormat="1">
      <c r="BP595303" s="90"/>
    </row>
    <row r="595304" spans="68:68" customFormat="1">
      <c r="BP595304" s="90"/>
    </row>
    <row r="595305" spans="68:68" customFormat="1">
      <c r="BP595305" s="90"/>
    </row>
    <row r="595306" spans="68:68" customFormat="1">
      <c r="BP595306" s="90"/>
    </row>
    <row r="595307" spans="68:68" customFormat="1">
      <c r="BP595307" s="90"/>
    </row>
    <row r="595308" spans="68:68" customFormat="1">
      <c r="BP595308" s="90"/>
    </row>
    <row r="595309" spans="68:68" customFormat="1">
      <c r="BP595309" s="90"/>
    </row>
    <row r="595310" spans="68:68" customFormat="1">
      <c r="BP595310" s="90"/>
    </row>
    <row r="595311" spans="68:68" customFormat="1">
      <c r="BP595311" s="90"/>
    </row>
    <row r="595312" spans="68:68" customFormat="1">
      <c r="BP595312" s="90"/>
    </row>
    <row r="595313" spans="68:68" customFormat="1">
      <c r="BP595313" s="90"/>
    </row>
    <row r="595314" spans="68:68" customFormat="1">
      <c r="BP595314" s="90"/>
    </row>
    <row r="595315" spans="68:68" customFormat="1">
      <c r="BP595315" s="90"/>
    </row>
    <row r="595316" spans="68:68" customFormat="1">
      <c r="BP595316" s="90"/>
    </row>
    <row r="595317" spans="68:68" customFormat="1">
      <c r="BP595317" s="90"/>
    </row>
    <row r="595318" spans="68:68" customFormat="1">
      <c r="BP595318" s="90"/>
    </row>
    <row r="595319" spans="68:68" customFormat="1">
      <c r="BP595319" s="90"/>
    </row>
    <row r="595320" spans="68:68" customFormat="1">
      <c r="BP595320" s="90"/>
    </row>
    <row r="595321" spans="68:68" customFormat="1">
      <c r="BP595321" s="90"/>
    </row>
    <row r="595322" spans="68:68" customFormat="1">
      <c r="BP595322" s="90"/>
    </row>
    <row r="595323" spans="68:68" customFormat="1">
      <c r="BP595323" s="90"/>
    </row>
    <row r="595324" spans="68:68" customFormat="1">
      <c r="BP595324" s="90"/>
    </row>
    <row r="595325" spans="68:68" customFormat="1">
      <c r="BP595325" s="90"/>
    </row>
    <row r="595326" spans="68:68" customFormat="1">
      <c r="BP595326" s="90"/>
    </row>
    <row r="595327" spans="68:68" customFormat="1">
      <c r="BP595327" s="90"/>
    </row>
    <row r="595328" spans="68:68" customFormat="1">
      <c r="BP595328" s="90"/>
    </row>
    <row r="595329" spans="68:68" customFormat="1">
      <c r="BP595329" s="90"/>
    </row>
    <row r="595330" spans="68:68" customFormat="1">
      <c r="BP595330" s="90"/>
    </row>
    <row r="595331" spans="68:68" customFormat="1">
      <c r="BP595331" s="90"/>
    </row>
    <row r="595332" spans="68:68" customFormat="1">
      <c r="BP595332" s="90"/>
    </row>
    <row r="595333" spans="68:68" customFormat="1">
      <c r="BP595333" s="90"/>
    </row>
    <row r="595334" spans="68:68" customFormat="1">
      <c r="BP595334" s="90"/>
    </row>
    <row r="595335" spans="68:68" customFormat="1">
      <c r="BP595335" s="90"/>
    </row>
    <row r="595336" spans="68:68" customFormat="1">
      <c r="BP595336" s="90"/>
    </row>
    <row r="595337" spans="68:68" customFormat="1">
      <c r="BP595337" s="90"/>
    </row>
    <row r="595338" spans="68:68" customFormat="1">
      <c r="BP595338" s="90"/>
    </row>
    <row r="595339" spans="68:68" customFormat="1">
      <c r="BP595339" s="90"/>
    </row>
    <row r="595340" spans="68:68" customFormat="1">
      <c r="BP595340" s="90"/>
    </row>
    <row r="595341" spans="68:68" customFormat="1">
      <c r="BP595341" s="90"/>
    </row>
    <row r="595342" spans="68:68" customFormat="1">
      <c r="BP595342" s="90"/>
    </row>
    <row r="595343" spans="68:68" customFormat="1">
      <c r="BP595343" s="90"/>
    </row>
    <row r="595344" spans="68:68" customFormat="1">
      <c r="BP595344" s="90"/>
    </row>
    <row r="595345" spans="68:68" customFormat="1">
      <c r="BP595345" s="90"/>
    </row>
    <row r="595346" spans="68:68" customFormat="1">
      <c r="BP595346" s="90"/>
    </row>
    <row r="595347" spans="68:68" customFormat="1">
      <c r="BP595347" s="90"/>
    </row>
    <row r="595348" spans="68:68" customFormat="1">
      <c r="BP595348" s="90"/>
    </row>
    <row r="595349" spans="68:68" customFormat="1">
      <c r="BP595349" s="90"/>
    </row>
    <row r="595350" spans="68:68" customFormat="1">
      <c r="BP595350" s="90"/>
    </row>
    <row r="595351" spans="68:68" customFormat="1">
      <c r="BP595351" s="90"/>
    </row>
    <row r="595352" spans="68:68" customFormat="1">
      <c r="BP595352" s="90"/>
    </row>
    <row r="595353" spans="68:68" customFormat="1">
      <c r="BP595353" s="90"/>
    </row>
    <row r="595354" spans="68:68" customFormat="1">
      <c r="BP595354" s="90"/>
    </row>
    <row r="595355" spans="68:68" customFormat="1">
      <c r="BP595355" s="90"/>
    </row>
    <row r="595356" spans="68:68" customFormat="1">
      <c r="BP595356" s="90"/>
    </row>
    <row r="595357" spans="68:68" customFormat="1">
      <c r="BP595357" s="90"/>
    </row>
    <row r="595358" spans="68:68" customFormat="1">
      <c r="BP595358" s="90"/>
    </row>
    <row r="595359" spans="68:68" customFormat="1">
      <c r="BP595359" s="90"/>
    </row>
    <row r="595360" spans="68:68" customFormat="1">
      <c r="BP595360" s="90"/>
    </row>
    <row r="595361" spans="68:68" customFormat="1">
      <c r="BP595361" s="90"/>
    </row>
    <row r="595362" spans="68:68" customFormat="1">
      <c r="BP595362" s="90"/>
    </row>
    <row r="595363" spans="68:68" customFormat="1">
      <c r="BP595363" s="90"/>
    </row>
    <row r="595364" spans="68:68" customFormat="1">
      <c r="BP595364" s="90"/>
    </row>
    <row r="595365" spans="68:68" customFormat="1">
      <c r="BP595365" s="90"/>
    </row>
    <row r="595366" spans="68:68" customFormat="1">
      <c r="BP595366" s="90"/>
    </row>
    <row r="595367" spans="68:68" customFormat="1">
      <c r="BP595367" s="90"/>
    </row>
    <row r="595368" spans="68:68" customFormat="1">
      <c r="BP595368" s="90"/>
    </row>
    <row r="595369" spans="68:68" customFormat="1">
      <c r="BP595369" s="90"/>
    </row>
    <row r="595370" spans="68:68" customFormat="1">
      <c r="BP595370" s="90"/>
    </row>
    <row r="595371" spans="68:68" customFormat="1">
      <c r="BP595371" s="90"/>
    </row>
    <row r="595372" spans="68:68" customFormat="1">
      <c r="BP595372" s="90"/>
    </row>
    <row r="595373" spans="68:68" customFormat="1">
      <c r="BP595373" s="90"/>
    </row>
    <row r="595374" spans="68:68" customFormat="1">
      <c r="BP595374" s="90"/>
    </row>
    <row r="595375" spans="68:68" customFormat="1">
      <c r="BP595375" s="90"/>
    </row>
    <row r="595376" spans="68:68" customFormat="1">
      <c r="BP595376" s="90"/>
    </row>
    <row r="595377" spans="68:68" customFormat="1">
      <c r="BP595377" s="90"/>
    </row>
    <row r="595378" spans="68:68" customFormat="1">
      <c r="BP595378" s="90"/>
    </row>
    <row r="595379" spans="68:68" customFormat="1">
      <c r="BP595379" s="90"/>
    </row>
    <row r="595380" spans="68:68" customFormat="1">
      <c r="BP595380" s="90"/>
    </row>
    <row r="595381" spans="68:68" customFormat="1">
      <c r="BP595381" s="90"/>
    </row>
    <row r="595382" spans="68:68" customFormat="1">
      <c r="BP595382" s="90"/>
    </row>
    <row r="595383" spans="68:68" customFormat="1">
      <c r="BP595383" s="90"/>
    </row>
    <row r="595384" spans="68:68" customFormat="1">
      <c r="BP595384" s="90"/>
    </row>
    <row r="595385" spans="68:68" customFormat="1">
      <c r="BP595385" s="90"/>
    </row>
    <row r="595386" spans="68:68" customFormat="1">
      <c r="BP595386" s="90"/>
    </row>
    <row r="595387" spans="68:68" customFormat="1">
      <c r="BP595387" s="90"/>
    </row>
    <row r="595388" spans="68:68" customFormat="1">
      <c r="BP595388" s="90"/>
    </row>
    <row r="595389" spans="68:68" customFormat="1">
      <c r="BP595389" s="90"/>
    </row>
    <row r="595390" spans="68:68" customFormat="1">
      <c r="BP595390" s="90"/>
    </row>
    <row r="595391" spans="68:68" customFormat="1">
      <c r="BP595391" s="90"/>
    </row>
    <row r="595392" spans="68:68" customFormat="1">
      <c r="BP595392" s="90"/>
    </row>
    <row r="595393" spans="68:68" customFormat="1">
      <c r="BP595393" s="90"/>
    </row>
    <row r="595394" spans="68:68" customFormat="1">
      <c r="BP595394" s="90"/>
    </row>
    <row r="595395" spans="68:68" customFormat="1">
      <c r="BP595395" s="90"/>
    </row>
    <row r="595396" spans="68:68" customFormat="1">
      <c r="BP595396" s="90"/>
    </row>
    <row r="595397" spans="68:68" customFormat="1">
      <c r="BP595397" s="90"/>
    </row>
    <row r="595398" spans="68:68" customFormat="1">
      <c r="BP595398" s="90"/>
    </row>
    <row r="595399" spans="68:68" customFormat="1">
      <c r="BP595399" s="90"/>
    </row>
    <row r="595400" spans="68:68" customFormat="1">
      <c r="BP595400" s="90"/>
    </row>
    <row r="595401" spans="68:68" customFormat="1">
      <c r="BP595401" s="90"/>
    </row>
    <row r="595402" spans="68:68" customFormat="1">
      <c r="BP595402" s="90"/>
    </row>
    <row r="595403" spans="68:68" customFormat="1">
      <c r="BP595403" s="90"/>
    </row>
    <row r="595404" spans="68:68" customFormat="1">
      <c r="BP595404" s="90"/>
    </row>
    <row r="595405" spans="68:68" customFormat="1">
      <c r="BP595405" s="90"/>
    </row>
    <row r="595406" spans="68:68" customFormat="1">
      <c r="BP595406" s="90"/>
    </row>
    <row r="595407" spans="68:68" customFormat="1">
      <c r="BP595407" s="90"/>
    </row>
    <row r="595408" spans="68:68" customFormat="1">
      <c r="BP595408" s="90"/>
    </row>
    <row r="595409" spans="68:68" customFormat="1">
      <c r="BP595409" s="90"/>
    </row>
    <row r="595410" spans="68:68" customFormat="1">
      <c r="BP595410" s="90"/>
    </row>
    <row r="595411" spans="68:68" customFormat="1">
      <c r="BP595411" s="90"/>
    </row>
    <row r="595412" spans="68:68" customFormat="1">
      <c r="BP595412" s="90"/>
    </row>
    <row r="595413" spans="68:68" customFormat="1">
      <c r="BP595413" s="90"/>
    </row>
    <row r="595414" spans="68:68" customFormat="1">
      <c r="BP595414" s="90"/>
    </row>
    <row r="595415" spans="68:68" customFormat="1">
      <c r="BP595415" s="90"/>
    </row>
    <row r="595416" spans="68:68" customFormat="1">
      <c r="BP595416" s="90"/>
    </row>
    <row r="595417" spans="68:68" customFormat="1">
      <c r="BP595417" s="90"/>
    </row>
    <row r="595418" spans="68:68" customFormat="1">
      <c r="BP595418" s="90"/>
    </row>
    <row r="595419" spans="68:68" customFormat="1">
      <c r="BP595419" s="90"/>
    </row>
    <row r="595420" spans="68:68" customFormat="1">
      <c r="BP595420" s="90"/>
    </row>
    <row r="595421" spans="68:68" customFormat="1">
      <c r="BP595421" s="90"/>
    </row>
    <row r="595422" spans="68:68" customFormat="1">
      <c r="BP595422" s="90"/>
    </row>
    <row r="595423" spans="68:68" customFormat="1">
      <c r="BP595423" s="90"/>
    </row>
    <row r="595424" spans="68:68" customFormat="1">
      <c r="BP595424" s="90"/>
    </row>
    <row r="595425" spans="68:68" customFormat="1">
      <c r="BP595425" s="90"/>
    </row>
    <row r="595426" spans="68:68" customFormat="1">
      <c r="BP595426" s="90"/>
    </row>
    <row r="595427" spans="68:68" customFormat="1">
      <c r="BP595427" s="90"/>
    </row>
    <row r="595428" spans="68:68" customFormat="1">
      <c r="BP595428" s="90"/>
    </row>
    <row r="595429" spans="68:68" customFormat="1">
      <c r="BP595429" s="90"/>
    </row>
    <row r="595430" spans="68:68" customFormat="1">
      <c r="BP595430" s="90"/>
    </row>
    <row r="595431" spans="68:68" customFormat="1">
      <c r="BP595431" s="90"/>
    </row>
    <row r="595432" spans="68:68" customFormat="1">
      <c r="BP595432" s="90"/>
    </row>
    <row r="595433" spans="68:68" customFormat="1">
      <c r="BP595433" s="90"/>
    </row>
    <row r="595434" spans="68:68" customFormat="1">
      <c r="BP595434" s="90"/>
    </row>
    <row r="595435" spans="68:68" customFormat="1">
      <c r="BP595435" s="90"/>
    </row>
    <row r="595436" spans="68:68" customFormat="1">
      <c r="BP595436" s="90"/>
    </row>
    <row r="595437" spans="68:68" customFormat="1">
      <c r="BP595437" s="90"/>
    </row>
    <row r="595438" spans="68:68" customFormat="1">
      <c r="BP595438" s="90"/>
    </row>
    <row r="595439" spans="68:68" customFormat="1">
      <c r="BP595439" s="90"/>
    </row>
    <row r="595440" spans="68:68" customFormat="1">
      <c r="BP595440" s="90"/>
    </row>
    <row r="595441" spans="68:68" customFormat="1">
      <c r="BP595441" s="90"/>
    </row>
    <row r="595442" spans="68:68" customFormat="1">
      <c r="BP595442" s="90"/>
    </row>
    <row r="595443" spans="68:68" customFormat="1">
      <c r="BP595443" s="90"/>
    </row>
    <row r="595444" spans="68:68" customFormat="1">
      <c r="BP595444" s="90"/>
    </row>
    <row r="595445" spans="68:68" customFormat="1">
      <c r="BP595445" s="90"/>
    </row>
    <row r="595446" spans="68:68" customFormat="1">
      <c r="BP595446" s="90"/>
    </row>
    <row r="595447" spans="68:68" customFormat="1">
      <c r="BP595447" s="90"/>
    </row>
    <row r="595448" spans="68:68" customFormat="1">
      <c r="BP595448" s="90"/>
    </row>
    <row r="595449" spans="68:68" customFormat="1">
      <c r="BP595449" s="90"/>
    </row>
    <row r="595450" spans="68:68" customFormat="1">
      <c r="BP595450" s="90"/>
    </row>
    <row r="595451" spans="68:68" customFormat="1">
      <c r="BP595451" s="90"/>
    </row>
    <row r="595452" spans="68:68" customFormat="1">
      <c r="BP595452" s="90"/>
    </row>
    <row r="595453" spans="68:68" customFormat="1">
      <c r="BP595453" s="90"/>
    </row>
    <row r="595454" spans="68:68" customFormat="1">
      <c r="BP595454" s="90"/>
    </row>
    <row r="595455" spans="68:68" customFormat="1">
      <c r="BP595455" s="90"/>
    </row>
    <row r="595456" spans="68:68" customFormat="1">
      <c r="BP595456" s="90"/>
    </row>
    <row r="595457" spans="68:68" customFormat="1">
      <c r="BP595457" s="90"/>
    </row>
    <row r="595458" spans="68:68" customFormat="1">
      <c r="BP595458" s="90"/>
    </row>
    <row r="595459" spans="68:68" customFormat="1">
      <c r="BP595459" s="90"/>
    </row>
    <row r="595460" spans="68:68" customFormat="1">
      <c r="BP595460" s="90"/>
    </row>
    <row r="595461" spans="68:68" customFormat="1">
      <c r="BP595461" s="90"/>
    </row>
    <row r="595462" spans="68:68" customFormat="1">
      <c r="BP595462" s="90"/>
    </row>
    <row r="595463" spans="68:68" customFormat="1">
      <c r="BP595463" s="90"/>
    </row>
    <row r="595464" spans="68:68" customFormat="1">
      <c r="BP595464" s="90"/>
    </row>
    <row r="595465" spans="68:68" customFormat="1">
      <c r="BP595465" s="90"/>
    </row>
    <row r="595466" spans="68:68" customFormat="1">
      <c r="BP595466" s="90"/>
    </row>
    <row r="595467" spans="68:68" customFormat="1">
      <c r="BP595467" s="90"/>
    </row>
    <row r="595468" spans="68:68" customFormat="1">
      <c r="BP595468" s="90"/>
    </row>
    <row r="595469" spans="68:68" customFormat="1">
      <c r="BP595469" s="90"/>
    </row>
    <row r="595470" spans="68:68" customFormat="1">
      <c r="BP595470" s="90"/>
    </row>
    <row r="595471" spans="68:68" customFormat="1">
      <c r="BP595471" s="90"/>
    </row>
    <row r="595472" spans="68:68" customFormat="1">
      <c r="BP595472" s="90"/>
    </row>
    <row r="595473" spans="68:68" customFormat="1">
      <c r="BP595473" s="90"/>
    </row>
    <row r="595474" spans="68:68" customFormat="1">
      <c r="BP595474" s="90"/>
    </row>
    <row r="595475" spans="68:68" customFormat="1">
      <c r="BP595475" s="90"/>
    </row>
    <row r="595476" spans="68:68" customFormat="1">
      <c r="BP595476" s="90"/>
    </row>
    <row r="595477" spans="68:68" customFormat="1">
      <c r="BP595477" s="90"/>
    </row>
    <row r="595478" spans="68:68" customFormat="1">
      <c r="BP595478" s="90"/>
    </row>
    <row r="595479" spans="68:68" customFormat="1">
      <c r="BP595479" s="90"/>
    </row>
    <row r="595480" spans="68:68" customFormat="1">
      <c r="BP595480" s="90"/>
    </row>
    <row r="595481" spans="68:68" customFormat="1">
      <c r="BP595481" s="90"/>
    </row>
    <row r="595482" spans="68:68" customFormat="1">
      <c r="BP595482" s="90"/>
    </row>
    <row r="595483" spans="68:68" customFormat="1">
      <c r="BP595483" s="90"/>
    </row>
    <row r="595484" spans="68:68" customFormat="1">
      <c r="BP595484" s="90"/>
    </row>
    <row r="595485" spans="68:68" customFormat="1">
      <c r="BP595485" s="90"/>
    </row>
    <row r="595486" spans="68:68" customFormat="1">
      <c r="BP595486" s="90"/>
    </row>
    <row r="595487" spans="68:68" customFormat="1">
      <c r="BP595487" s="90"/>
    </row>
    <row r="595488" spans="68:68" customFormat="1">
      <c r="BP595488" s="90"/>
    </row>
    <row r="595489" spans="68:68" customFormat="1">
      <c r="BP595489" s="90"/>
    </row>
    <row r="595490" spans="68:68" customFormat="1">
      <c r="BP595490" s="90"/>
    </row>
    <row r="595491" spans="68:68" customFormat="1">
      <c r="BP595491" s="90"/>
    </row>
    <row r="595492" spans="68:68" customFormat="1">
      <c r="BP595492" s="90"/>
    </row>
    <row r="595493" spans="68:68" customFormat="1">
      <c r="BP595493" s="90"/>
    </row>
    <row r="595494" spans="68:68" customFormat="1">
      <c r="BP595494" s="90"/>
    </row>
    <row r="595495" spans="68:68" customFormat="1">
      <c r="BP595495" s="90"/>
    </row>
    <row r="595496" spans="68:68" customFormat="1">
      <c r="BP595496" s="90"/>
    </row>
    <row r="595497" spans="68:68" customFormat="1">
      <c r="BP595497" s="90"/>
    </row>
    <row r="595498" spans="68:68" customFormat="1">
      <c r="BP595498" s="90"/>
    </row>
    <row r="595499" spans="68:68" customFormat="1">
      <c r="BP595499" s="90"/>
    </row>
    <row r="595500" spans="68:68" customFormat="1">
      <c r="BP595500" s="90"/>
    </row>
    <row r="595501" spans="68:68" customFormat="1">
      <c r="BP595501" s="90"/>
    </row>
    <row r="595502" spans="68:68" customFormat="1">
      <c r="BP595502" s="90"/>
    </row>
    <row r="595503" spans="68:68" customFormat="1">
      <c r="BP595503" s="90"/>
    </row>
    <row r="595504" spans="68:68" customFormat="1">
      <c r="BP595504" s="90"/>
    </row>
    <row r="595505" spans="68:68" customFormat="1">
      <c r="BP595505" s="90"/>
    </row>
    <row r="595506" spans="68:68" customFormat="1">
      <c r="BP595506" s="90"/>
    </row>
    <row r="595507" spans="68:68" customFormat="1">
      <c r="BP595507" s="90"/>
    </row>
    <row r="595508" spans="68:68" customFormat="1">
      <c r="BP595508" s="90"/>
    </row>
    <row r="595509" spans="68:68" customFormat="1">
      <c r="BP595509" s="90"/>
    </row>
    <row r="595510" spans="68:68" customFormat="1">
      <c r="BP595510" s="90"/>
    </row>
    <row r="595511" spans="68:68" customFormat="1">
      <c r="BP595511" s="90"/>
    </row>
    <row r="595512" spans="68:68" customFormat="1">
      <c r="BP595512" s="90"/>
    </row>
    <row r="595513" spans="68:68" customFormat="1">
      <c r="BP595513" s="90"/>
    </row>
    <row r="595514" spans="68:68" customFormat="1">
      <c r="BP595514" s="90"/>
    </row>
    <row r="595515" spans="68:68" customFormat="1">
      <c r="BP595515" s="90"/>
    </row>
    <row r="595516" spans="68:68" customFormat="1">
      <c r="BP595516" s="90"/>
    </row>
    <row r="595517" spans="68:68" customFormat="1">
      <c r="BP595517" s="90"/>
    </row>
    <row r="595518" spans="68:68" customFormat="1">
      <c r="BP595518" s="90"/>
    </row>
    <row r="595519" spans="68:68" customFormat="1">
      <c r="BP595519" s="90"/>
    </row>
    <row r="595520" spans="68:68" customFormat="1">
      <c r="BP595520" s="90"/>
    </row>
    <row r="595521" spans="68:68" customFormat="1">
      <c r="BP595521" s="90"/>
    </row>
    <row r="595522" spans="68:68" customFormat="1">
      <c r="BP595522" s="90"/>
    </row>
    <row r="595523" spans="68:68" customFormat="1">
      <c r="BP595523" s="90"/>
    </row>
    <row r="595524" spans="68:68" customFormat="1">
      <c r="BP595524" s="90"/>
    </row>
    <row r="595525" spans="68:68" customFormat="1">
      <c r="BP595525" s="90"/>
    </row>
    <row r="595526" spans="68:68" customFormat="1">
      <c r="BP595526" s="90"/>
    </row>
    <row r="595527" spans="68:68" customFormat="1">
      <c r="BP595527" s="90"/>
    </row>
    <row r="595528" spans="68:68" customFormat="1">
      <c r="BP595528" s="90"/>
    </row>
    <row r="595529" spans="68:68" customFormat="1">
      <c r="BP595529" s="90"/>
    </row>
    <row r="595530" spans="68:68" customFormat="1">
      <c r="BP595530" s="90"/>
    </row>
    <row r="595531" spans="68:68" customFormat="1">
      <c r="BP595531" s="90"/>
    </row>
    <row r="595532" spans="68:68" customFormat="1">
      <c r="BP595532" s="90"/>
    </row>
    <row r="595533" spans="68:68" customFormat="1">
      <c r="BP595533" s="90"/>
    </row>
    <row r="595534" spans="68:68" customFormat="1">
      <c r="BP595534" s="90"/>
    </row>
    <row r="595535" spans="68:68" customFormat="1">
      <c r="BP595535" s="90"/>
    </row>
    <row r="595536" spans="68:68" customFormat="1">
      <c r="BP595536" s="90"/>
    </row>
    <row r="595537" spans="68:68" customFormat="1">
      <c r="BP595537" s="90"/>
    </row>
    <row r="595538" spans="68:68" customFormat="1">
      <c r="BP595538" s="90"/>
    </row>
    <row r="595539" spans="68:68" customFormat="1">
      <c r="BP595539" s="90"/>
    </row>
    <row r="595540" spans="68:68" customFormat="1">
      <c r="BP595540" s="90"/>
    </row>
    <row r="595541" spans="68:68" customFormat="1">
      <c r="BP595541" s="90"/>
    </row>
    <row r="595542" spans="68:68" customFormat="1">
      <c r="BP595542" s="90"/>
    </row>
    <row r="595543" spans="68:68" customFormat="1">
      <c r="BP595543" s="90"/>
    </row>
    <row r="595544" spans="68:68" customFormat="1">
      <c r="BP595544" s="90"/>
    </row>
    <row r="595545" spans="68:68" customFormat="1">
      <c r="BP595545" s="90"/>
    </row>
    <row r="595546" spans="68:68" customFormat="1">
      <c r="BP595546" s="90"/>
    </row>
    <row r="595547" spans="68:68" customFormat="1">
      <c r="BP595547" s="90"/>
    </row>
    <row r="595548" spans="68:68" customFormat="1">
      <c r="BP595548" s="90"/>
    </row>
    <row r="595549" spans="68:68" customFormat="1">
      <c r="BP595549" s="90"/>
    </row>
    <row r="595550" spans="68:68" customFormat="1">
      <c r="BP595550" s="90"/>
    </row>
    <row r="595551" spans="68:68" customFormat="1">
      <c r="BP595551" s="90"/>
    </row>
    <row r="595552" spans="68:68" customFormat="1">
      <c r="BP595552" s="90"/>
    </row>
    <row r="595553" spans="68:68" customFormat="1">
      <c r="BP595553" s="90"/>
    </row>
    <row r="595554" spans="68:68" customFormat="1">
      <c r="BP595554" s="90"/>
    </row>
    <row r="595555" spans="68:68" customFormat="1">
      <c r="BP595555" s="90"/>
    </row>
    <row r="595556" spans="68:68" customFormat="1">
      <c r="BP595556" s="90"/>
    </row>
    <row r="595557" spans="68:68" customFormat="1">
      <c r="BP595557" s="90"/>
    </row>
    <row r="595558" spans="68:68" customFormat="1">
      <c r="BP595558" s="90"/>
    </row>
    <row r="595559" spans="68:68" customFormat="1">
      <c r="BP595559" s="90"/>
    </row>
    <row r="595560" spans="68:68" customFormat="1">
      <c r="BP595560" s="90"/>
    </row>
    <row r="595561" spans="68:68" customFormat="1">
      <c r="BP595561" s="90"/>
    </row>
    <row r="595562" spans="68:68" customFormat="1">
      <c r="BP595562" s="90"/>
    </row>
    <row r="595563" spans="68:68" customFormat="1">
      <c r="BP595563" s="90"/>
    </row>
    <row r="595564" spans="68:68" customFormat="1">
      <c r="BP595564" s="90"/>
    </row>
    <row r="595565" spans="68:68" customFormat="1">
      <c r="BP595565" s="90"/>
    </row>
    <row r="595566" spans="68:68" customFormat="1">
      <c r="BP595566" s="90"/>
    </row>
    <row r="595567" spans="68:68" customFormat="1">
      <c r="BP595567" s="90"/>
    </row>
    <row r="595568" spans="68:68" customFormat="1">
      <c r="BP595568" s="90"/>
    </row>
    <row r="595569" spans="68:68" customFormat="1">
      <c r="BP595569" s="90"/>
    </row>
    <row r="595570" spans="68:68" customFormat="1">
      <c r="BP595570" s="90"/>
    </row>
    <row r="595571" spans="68:68" customFormat="1">
      <c r="BP595571" s="90"/>
    </row>
    <row r="595572" spans="68:68" customFormat="1">
      <c r="BP595572" s="90"/>
    </row>
    <row r="595573" spans="68:68" customFormat="1">
      <c r="BP595573" s="90"/>
    </row>
    <row r="595574" spans="68:68" customFormat="1">
      <c r="BP595574" s="90"/>
    </row>
    <row r="595575" spans="68:68" customFormat="1">
      <c r="BP595575" s="90"/>
    </row>
    <row r="595576" spans="68:68" customFormat="1">
      <c r="BP595576" s="90"/>
    </row>
    <row r="595577" spans="68:68" customFormat="1">
      <c r="BP595577" s="90"/>
    </row>
    <row r="595578" spans="68:68" customFormat="1">
      <c r="BP595578" s="90"/>
    </row>
    <row r="595579" spans="68:68" customFormat="1">
      <c r="BP595579" s="90"/>
    </row>
    <row r="595580" spans="68:68" customFormat="1">
      <c r="BP595580" s="90"/>
    </row>
    <row r="595581" spans="68:68" customFormat="1">
      <c r="BP595581" s="90"/>
    </row>
    <row r="595582" spans="68:68" customFormat="1">
      <c r="BP595582" s="90"/>
    </row>
    <row r="595583" spans="68:68" customFormat="1">
      <c r="BP595583" s="90"/>
    </row>
    <row r="595584" spans="68:68" customFormat="1">
      <c r="BP595584" s="90"/>
    </row>
    <row r="595585" spans="68:68" customFormat="1">
      <c r="BP595585" s="90"/>
    </row>
    <row r="595586" spans="68:68" customFormat="1">
      <c r="BP595586" s="90"/>
    </row>
    <row r="595587" spans="68:68" customFormat="1">
      <c r="BP595587" s="90"/>
    </row>
    <row r="595588" spans="68:68" customFormat="1">
      <c r="BP595588" s="90"/>
    </row>
    <row r="595589" spans="68:68" customFormat="1">
      <c r="BP595589" s="90"/>
    </row>
    <row r="595590" spans="68:68" customFormat="1">
      <c r="BP595590" s="90"/>
    </row>
    <row r="595591" spans="68:68" customFormat="1">
      <c r="BP595591" s="90"/>
    </row>
    <row r="595592" spans="68:68" customFormat="1">
      <c r="BP595592" s="90"/>
    </row>
    <row r="595593" spans="68:68" customFormat="1">
      <c r="BP595593" s="90"/>
    </row>
    <row r="595594" spans="68:68" customFormat="1">
      <c r="BP595594" s="90"/>
    </row>
    <row r="595595" spans="68:68" customFormat="1">
      <c r="BP595595" s="90"/>
    </row>
    <row r="595596" spans="68:68" customFormat="1">
      <c r="BP595596" s="90"/>
    </row>
    <row r="595597" spans="68:68" customFormat="1">
      <c r="BP595597" s="90"/>
    </row>
    <row r="595598" spans="68:68" customFormat="1">
      <c r="BP595598" s="90"/>
    </row>
    <row r="595599" spans="68:68" customFormat="1">
      <c r="BP595599" s="90"/>
    </row>
    <row r="595600" spans="68:68" customFormat="1">
      <c r="BP595600" s="90"/>
    </row>
    <row r="595601" spans="68:68" customFormat="1">
      <c r="BP595601" s="90"/>
    </row>
    <row r="595602" spans="68:68" customFormat="1">
      <c r="BP595602" s="90"/>
    </row>
    <row r="595603" spans="68:68" customFormat="1">
      <c r="BP595603" s="90"/>
    </row>
    <row r="595604" spans="68:68" customFormat="1">
      <c r="BP595604" s="90"/>
    </row>
    <row r="595605" spans="68:68" customFormat="1">
      <c r="BP595605" s="90"/>
    </row>
    <row r="595606" spans="68:68" customFormat="1">
      <c r="BP595606" s="90"/>
    </row>
    <row r="595607" spans="68:68" customFormat="1">
      <c r="BP595607" s="90"/>
    </row>
    <row r="595608" spans="68:68" customFormat="1">
      <c r="BP595608" s="90"/>
    </row>
    <row r="595609" spans="68:68" customFormat="1">
      <c r="BP595609" s="90"/>
    </row>
    <row r="595610" spans="68:68" customFormat="1">
      <c r="BP595610" s="90"/>
    </row>
    <row r="595611" spans="68:68" customFormat="1">
      <c r="BP595611" s="90"/>
    </row>
    <row r="595612" spans="68:68" customFormat="1">
      <c r="BP595612" s="90"/>
    </row>
    <row r="595613" spans="68:68" customFormat="1">
      <c r="BP595613" s="90"/>
    </row>
    <row r="595614" spans="68:68" customFormat="1">
      <c r="BP595614" s="90"/>
    </row>
    <row r="595615" spans="68:68" customFormat="1">
      <c r="BP595615" s="90"/>
    </row>
    <row r="595616" spans="68:68" customFormat="1">
      <c r="BP595616" s="90"/>
    </row>
    <row r="595617" spans="68:68" customFormat="1">
      <c r="BP595617" s="90"/>
    </row>
    <row r="595618" spans="68:68" customFormat="1">
      <c r="BP595618" s="90"/>
    </row>
    <row r="595619" spans="68:68" customFormat="1">
      <c r="BP595619" s="90"/>
    </row>
    <row r="595620" spans="68:68" customFormat="1">
      <c r="BP595620" s="90"/>
    </row>
    <row r="595621" spans="68:68" customFormat="1">
      <c r="BP595621" s="90"/>
    </row>
    <row r="595622" spans="68:68" customFormat="1">
      <c r="BP595622" s="90"/>
    </row>
    <row r="595623" spans="68:68" customFormat="1">
      <c r="BP595623" s="90"/>
    </row>
    <row r="595624" spans="68:68" customFormat="1">
      <c r="BP595624" s="90"/>
    </row>
    <row r="595625" spans="68:68" customFormat="1">
      <c r="BP595625" s="90"/>
    </row>
    <row r="595626" spans="68:68" customFormat="1">
      <c r="BP595626" s="90"/>
    </row>
    <row r="595627" spans="68:68" customFormat="1">
      <c r="BP595627" s="90"/>
    </row>
    <row r="595628" spans="68:68" customFormat="1">
      <c r="BP595628" s="90"/>
    </row>
    <row r="595629" spans="68:68" customFormat="1">
      <c r="BP595629" s="90"/>
    </row>
    <row r="595630" spans="68:68" customFormat="1">
      <c r="BP595630" s="90"/>
    </row>
    <row r="595631" spans="68:68" customFormat="1">
      <c r="BP595631" s="90"/>
    </row>
    <row r="595632" spans="68:68" customFormat="1">
      <c r="BP595632" s="90"/>
    </row>
    <row r="595633" spans="68:68" customFormat="1">
      <c r="BP595633" s="90"/>
    </row>
    <row r="595634" spans="68:68" customFormat="1">
      <c r="BP595634" s="90"/>
    </row>
    <row r="595635" spans="68:68" customFormat="1">
      <c r="BP595635" s="90"/>
    </row>
    <row r="595636" spans="68:68" customFormat="1">
      <c r="BP595636" s="90"/>
    </row>
    <row r="595637" spans="68:68" customFormat="1">
      <c r="BP595637" s="90"/>
    </row>
    <row r="595638" spans="68:68" customFormat="1">
      <c r="BP595638" s="90"/>
    </row>
    <row r="595639" spans="68:68" customFormat="1">
      <c r="BP595639" s="90"/>
    </row>
    <row r="595640" spans="68:68" customFormat="1">
      <c r="BP595640" s="90"/>
    </row>
    <row r="595641" spans="68:68" customFormat="1">
      <c r="BP595641" s="90"/>
    </row>
    <row r="595642" spans="68:68" customFormat="1">
      <c r="BP595642" s="90"/>
    </row>
    <row r="595643" spans="68:68" customFormat="1">
      <c r="BP595643" s="90"/>
    </row>
    <row r="595644" spans="68:68" customFormat="1">
      <c r="BP595644" s="90"/>
    </row>
    <row r="595645" spans="68:68" customFormat="1">
      <c r="BP595645" s="90"/>
    </row>
    <row r="595646" spans="68:68" customFormat="1">
      <c r="BP595646" s="90"/>
    </row>
    <row r="595647" spans="68:68" customFormat="1">
      <c r="BP595647" s="90"/>
    </row>
    <row r="595648" spans="68:68" customFormat="1">
      <c r="BP595648" s="90"/>
    </row>
    <row r="595649" spans="68:68" customFormat="1">
      <c r="BP595649" s="90"/>
    </row>
    <row r="595650" spans="68:68" customFormat="1">
      <c r="BP595650" s="90"/>
    </row>
    <row r="595651" spans="68:68" customFormat="1">
      <c r="BP595651" s="90"/>
    </row>
    <row r="595652" spans="68:68" customFormat="1">
      <c r="BP595652" s="90"/>
    </row>
    <row r="595653" spans="68:68" customFormat="1">
      <c r="BP595653" s="90"/>
    </row>
    <row r="595654" spans="68:68" customFormat="1">
      <c r="BP595654" s="90"/>
    </row>
    <row r="595655" spans="68:68" customFormat="1">
      <c r="BP595655" s="90"/>
    </row>
    <row r="595656" spans="68:68" customFormat="1">
      <c r="BP595656" s="90"/>
    </row>
    <row r="595657" spans="68:68" customFormat="1">
      <c r="BP595657" s="90"/>
    </row>
    <row r="595658" spans="68:68" customFormat="1">
      <c r="BP595658" s="90"/>
    </row>
    <row r="595659" spans="68:68" customFormat="1">
      <c r="BP595659" s="90"/>
    </row>
    <row r="595660" spans="68:68" customFormat="1">
      <c r="BP595660" s="90"/>
    </row>
    <row r="595661" spans="68:68" customFormat="1">
      <c r="BP595661" s="90"/>
    </row>
    <row r="595662" spans="68:68" customFormat="1">
      <c r="BP595662" s="90"/>
    </row>
    <row r="595663" spans="68:68" customFormat="1">
      <c r="BP595663" s="90"/>
    </row>
    <row r="595664" spans="68:68" customFormat="1">
      <c r="BP595664" s="90"/>
    </row>
    <row r="595665" spans="68:68" customFormat="1">
      <c r="BP595665" s="90"/>
    </row>
    <row r="595666" spans="68:68" customFormat="1">
      <c r="BP595666" s="90"/>
    </row>
    <row r="595667" spans="68:68" customFormat="1">
      <c r="BP595667" s="90"/>
    </row>
    <row r="595668" spans="68:68" customFormat="1">
      <c r="BP595668" s="90"/>
    </row>
    <row r="595669" spans="68:68" customFormat="1">
      <c r="BP595669" s="90"/>
    </row>
    <row r="595670" spans="68:68" customFormat="1">
      <c r="BP595670" s="90"/>
    </row>
    <row r="595671" spans="68:68" customFormat="1">
      <c r="BP595671" s="90"/>
    </row>
    <row r="595672" spans="68:68" customFormat="1">
      <c r="BP595672" s="90"/>
    </row>
    <row r="595673" spans="68:68" customFormat="1">
      <c r="BP595673" s="90"/>
    </row>
    <row r="595674" spans="68:68" customFormat="1">
      <c r="BP595674" s="90"/>
    </row>
    <row r="595675" spans="68:68" customFormat="1">
      <c r="BP595675" s="90"/>
    </row>
    <row r="595676" spans="68:68" customFormat="1">
      <c r="BP595676" s="90"/>
    </row>
    <row r="595677" spans="68:68" customFormat="1">
      <c r="BP595677" s="90"/>
    </row>
    <row r="595678" spans="68:68" customFormat="1">
      <c r="BP595678" s="90"/>
    </row>
    <row r="595679" spans="68:68" customFormat="1">
      <c r="BP595679" s="90"/>
    </row>
    <row r="595680" spans="68:68" customFormat="1">
      <c r="BP595680" s="90"/>
    </row>
    <row r="595681" spans="68:68" customFormat="1">
      <c r="BP595681" s="90"/>
    </row>
    <row r="595682" spans="68:68" customFormat="1">
      <c r="BP595682" s="90"/>
    </row>
    <row r="595683" spans="68:68" customFormat="1">
      <c r="BP595683" s="90"/>
    </row>
    <row r="595684" spans="68:68" customFormat="1">
      <c r="BP595684" s="90"/>
    </row>
    <row r="595685" spans="68:68" customFormat="1">
      <c r="BP595685" s="90"/>
    </row>
    <row r="595686" spans="68:68" customFormat="1">
      <c r="BP595686" s="90"/>
    </row>
    <row r="595687" spans="68:68" customFormat="1">
      <c r="BP595687" s="90"/>
    </row>
    <row r="595688" spans="68:68" customFormat="1">
      <c r="BP595688" s="90"/>
    </row>
    <row r="595689" spans="68:68" customFormat="1">
      <c r="BP595689" s="90"/>
    </row>
    <row r="595690" spans="68:68" customFormat="1">
      <c r="BP595690" s="90"/>
    </row>
    <row r="595691" spans="68:68" customFormat="1">
      <c r="BP595691" s="90"/>
    </row>
    <row r="595692" spans="68:68" customFormat="1">
      <c r="BP595692" s="90"/>
    </row>
    <row r="595693" spans="68:68" customFormat="1">
      <c r="BP595693" s="90"/>
    </row>
    <row r="595694" spans="68:68" customFormat="1">
      <c r="BP595694" s="90"/>
    </row>
    <row r="595695" spans="68:68" customFormat="1">
      <c r="BP595695" s="90"/>
    </row>
    <row r="595696" spans="68:68" customFormat="1">
      <c r="BP595696" s="90"/>
    </row>
    <row r="595697" spans="68:68" customFormat="1">
      <c r="BP595697" s="90"/>
    </row>
    <row r="595698" spans="68:68" customFormat="1">
      <c r="BP595698" s="90"/>
    </row>
    <row r="595699" spans="68:68" customFormat="1">
      <c r="BP595699" s="90"/>
    </row>
    <row r="595700" spans="68:68" customFormat="1">
      <c r="BP595700" s="90"/>
    </row>
    <row r="595701" spans="68:68" customFormat="1">
      <c r="BP595701" s="90"/>
    </row>
    <row r="595702" spans="68:68" customFormat="1">
      <c r="BP595702" s="90"/>
    </row>
    <row r="595703" spans="68:68" customFormat="1">
      <c r="BP595703" s="90"/>
    </row>
    <row r="595704" spans="68:68" customFormat="1">
      <c r="BP595704" s="90"/>
    </row>
    <row r="595705" spans="68:68" customFormat="1">
      <c r="BP595705" s="90"/>
    </row>
    <row r="595706" spans="68:68" customFormat="1">
      <c r="BP595706" s="90"/>
    </row>
    <row r="595707" spans="68:68" customFormat="1">
      <c r="BP595707" s="90"/>
    </row>
    <row r="595708" spans="68:68" customFormat="1">
      <c r="BP595708" s="90"/>
    </row>
    <row r="595709" spans="68:68" customFormat="1">
      <c r="BP595709" s="90"/>
    </row>
    <row r="595710" spans="68:68" customFormat="1">
      <c r="BP595710" s="90"/>
    </row>
    <row r="595711" spans="68:68" customFormat="1">
      <c r="BP595711" s="90"/>
    </row>
    <row r="595712" spans="68:68" customFormat="1">
      <c r="BP595712" s="90"/>
    </row>
    <row r="595713" spans="68:68" customFormat="1">
      <c r="BP595713" s="90"/>
    </row>
    <row r="595714" spans="68:68" customFormat="1">
      <c r="BP595714" s="90"/>
    </row>
    <row r="595715" spans="68:68" customFormat="1">
      <c r="BP595715" s="90"/>
    </row>
    <row r="595716" spans="68:68" customFormat="1">
      <c r="BP595716" s="90"/>
    </row>
    <row r="595717" spans="68:68" customFormat="1">
      <c r="BP595717" s="90"/>
    </row>
    <row r="595718" spans="68:68" customFormat="1">
      <c r="BP595718" s="90"/>
    </row>
    <row r="595719" spans="68:68" customFormat="1">
      <c r="BP595719" s="90"/>
    </row>
    <row r="595720" spans="68:68" customFormat="1">
      <c r="BP595720" s="90"/>
    </row>
    <row r="595721" spans="68:68" customFormat="1">
      <c r="BP595721" s="90"/>
    </row>
    <row r="595722" spans="68:68" customFormat="1">
      <c r="BP595722" s="90"/>
    </row>
    <row r="595723" spans="68:68" customFormat="1">
      <c r="BP595723" s="90"/>
    </row>
    <row r="595724" spans="68:68" customFormat="1">
      <c r="BP595724" s="90"/>
    </row>
    <row r="595725" spans="68:68" customFormat="1">
      <c r="BP595725" s="90"/>
    </row>
    <row r="595726" spans="68:68" customFormat="1">
      <c r="BP595726" s="90"/>
    </row>
    <row r="595727" spans="68:68" customFormat="1">
      <c r="BP595727" s="90"/>
    </row>
    <row r="595728" spans="68:68" customFormat="1">
      <c r="BP595728" s="90"/>
    </row>
    <row r="595729" spans="68:68" customFormat="1">
      <c r="BP595729" s="90"/>
    </row>
    <row r="595730" spans="68:68" customFormat="1">
      <c r="BP595730" s="90"/>
    </row>
    <row r="595731" spans="68:68" customFormat="1">
      <c r="BP595731" s="90"/>
    </row>
    <row r="595732" spans="68:68" customFormat="1">
      <c r="BP595732" s="90"/>
    </row>
    <row r="595733" spans="68:68" customFormat="1">
      <c r="BP595733" s="90"/>
    </row>
    <row r="595734" spans="68:68" customFormat="1">
      <c r="BP595734" s="90"/>
    </row>
    <row r="595735" spans="68:68" customFormat="1">
      <c r="BP595735" s="90"/>
    </row>
    <row r="595736" spans="68:68" customFormat="1">
      <c r="BP595736" s="90"/>
    </row>
    <row r="595737" spans="68:68" customFormat="1">
      <c r="BP595737" s="90"/>
    </row>
    <row r="595738" spans="68:68" customFormat="1">
      <c r="BP595738" s="90"/>
    </row>
    <row r="595739" spans="68:68" customFormat="1">
      <c r="BP595739" s="90"/>
    </row>
    <row r="595740" spans="68:68" customFormat="1">
      <c r="BP595740" s="90"/>
    </row>
    <row r="595741" spans="68:68" customFormat="1">
      <c r="BP595741" s="90"/>
    </row>
    <row r="595742" spans="68:68" customFormat="1">
      <c r="BP595742" s="90"/>
    </row>
    <row r="595743" spans="68:68" customFormat="1">
      <c r="BP595743" s="90"/>
    </row>
    <row r="595744" spans="68:68" customFormat="1">
      <c r="BP595744" s="90"/>
    </row>
    <row r="595745" spans="68:68" customFormat="1">
      <c r="BP595745" s="90"/>
    </row>
    <row r="595746" spans="68:68" customFormat="1">
      <c r="BP595746" s="90"/>
    </row>
    <row r="595747" spans="68:68" customFormat="1">
      <c r="BP595747" s="90"/>
    </row>
    <row r="595748" spans="68:68" customFormat="1">
      <c r="BP595748" s="90"/>
    </row>
    <row r="595749" spans="68:68" customFormat="1">
      <c r="BP595749" s="90"/>
    </row>
    <row r="595750" spans="68:68" customFormat="1">
      <c r="BP595750" s="90"/>
    </row>
    <row r="595751" spans="68:68" customFormat="1">
      <c r="BP595751" s="90"/>
    </row>
    <row r="595752" spans="68:68" customFormat="1">
      <c r="BP595752" s="90"/>
    </row>
    <row r="595753" spans="68:68" customFormat="1">
      <c r="BP595753" s="90"/>
    </row>
    <row r="595754" spans="68:68" customFormat="1">
      <c r="BP595754" s="90"/>
    </row>
    <row r="595755" spans="68:68" customFormat="1">
      <c r="BP595755" s="90"/>
    </row>
    <row r="595756" spans="68:68" customFormat="1">
      <c r="BP595756" s="90"/>
    </row>
    <row r="595757" spans="68:68" customFormat="1">
      <c r="BP595757" s="90"/>
    </row>
    <row r="595758" spans="68:68" customFormat="1">
      <c r="BP595758" s="90"/>
    </row>
    <row r="595759" spans="68:68" customFormat="1">
      <c r="BP595759" s="90"/>
    </row>
    <row r="595760" spans="68:68" customFormat="1">
      <c r="BP595760" s="90"/>
    </row>
    <row r="595761" spans="68:68" customFormat="1">
      <c r="BP595761" s="90"/>
    </row>
    <row r="595762" spans="68:68" customFormat="1">
      <c r="BP595762" s="90"/>
    </row>
    <row r="595763" spans="68:68" customFormat="1">
      <c r="BP595763" s="90"/>
    </row>
    <row r="595764" spans="68:68" customFormat="1">
      <c r="BP595764" s="90"/>
    </row>
    <row r="595765" spans="68:68" customFormat="1">
      <c r="BP595765" s="90"/>
    </row>
    <row r="595766" spans="68:68" customFormat="1">
      <c r="BP595766" s="90"/>
    </row>
    <row r="595767" spans="68:68" customFormat="1">
      <c r="BP595767" s="90"/>
    </row>
    <row r="595768" spans="68:68" customFormat="1">
      <c r="BP595768" s="90"/>
    </row>
    <row r="595769" spans="68:68" customFormat="1">
      <c r="BP595769" s="90"/>
    </row>
    <row r="595770" spans="68:68" customFormat="1">
      <c r="BP595770" s="90"/>
    </row>
    <row r="595771" spans="68:68" customFormat="1">
      <c r="BP595771" s="90"/>
    </row>
    <row r="595772" spans="68:68" customFormat="1">
      <c r="BP595772" s="90"/>
    </row>
    <row r="595773" spans="68:68" customFormat="1">
      <c r="BP595773" s="90"/>
    </row>
    <row r="595774" spans="68:68" customFormat="1">
      <c r="BP595774" s="90"/>
    </row>
    <row r="595775" spans="68:68" customFormat="1">
      <c r="BP595775" s="90"/>
    </row>
    <row r="595776" spans="68:68" customFormat="1">
      <c r="BP595776" s="90"/>
    </row>
    <row r="595777" spans="68:68" customFormat="1">
      <c r="BP595777" s="90"/>
    </row>
    <row r="595778" spans="68:68" customFormat="1">
      <c r="BP595778" s="90"/>
    </row>
    <row r="595779" spans="68:68" customFormat="1">
      <c r="BP595779" s="90"/>
    </row>
    <row r="595780" spans="68:68" customFormat="1">
      <c r="BP595780" s="90"/>
    </row>
    <row r="595781" spans="68:68" customFormat="1">
      <c r="BP595781" s="90"/>
    </row>
    <row r="595782" spans="68:68" customFormat="1">
      <c r="BP595782" s="90"/>
    </row>
    <row r="595783" spans="68:68" customFormat="1">
      <c r="BP595783" s="90"/>
    </row>
    <row r="595784" spans="68:68" customFormat="1">
      <c r="BP595784" s="90"/>
    </row>
    <row r="595785" spans="68:68" customFormat="1">
      <c r="BP595785" s="90"/>
    </row>
    <row r="595786" spans="68:68" customFormat="1">
      <c r="BP595786" s="90"/>
    </row>
    <row r="595787" spans="68:68" customFormat="1">
      <c r="BP595787" s="90"/>
    </row>
    <row r="595788" spans="68:68" customFormat="1">
      <c r="BP595788" s="90"/>
    </row>
    <row r="595789" spans="68:68" customFormat="1">
      <c r="BP595789" s="90"/>
    </row>
    <row r="595790" spans="68:68" customFormat="1">
      <c r="BP595790" s="90"/>
    </row>
    <row r="595791" spans="68:68" customFormat="1">
      <c r="BP595791" s="90"/>
    </row>
    <row r="595792" spans="68:68" customFormat="1">
      <c r="BP595792" s="90"/>
    </row>
    <row r="595793" spans="68:68" customFormat="1">
      <c r="BP595793" s="90"/>
    </row>
    <row r="595794" spans="68:68" customFormat="1">
      <c r="BP595794" s="90"/>
    </row>
    <row r="595795" spans="68:68" customFormat="1">
      <c r="BP595795" s="90"/>
    </row>
    <row r="595796" spans="68:68" customFormat="1">
      <c r="BP595796" s="90"/>
    </row>
    <row r="595797" spans="68:68" customFormat="1">
      <c r="BP595797" s="90"/>
    </row>
    <row r="595798" spans="68:68" customFormat="1">
      <c r="BP595798" s="90"/>
    </row>
    <row r="595799" spans="68:68" customFormat="1">
      <c r="BP595799" s="90"/>
    </row>
    <row r="595800" spans="68:68" customFormat="1">
      <c r="BP595800" s="90"/>
    </row>
    <row r="595801" spans="68:68" customFormat="1">
      <c r="BP595801" s="90"/>
    </row>
    <row r="595802" spans="68:68" customFormat="1">
      <c r="BP595802" s="90"/>
    </row>
    <row r="595803" spans="68:68" customFormat="1">
      <c r="BP595803" s="90"/>
    </row>
    <row r="595804" spans="68:68" customFormat="1">
      <c r="BP595804" s="90"/>
    </row>
    <row r="595805" spans="68:68" customFormat="1">
      <c r="BP595805" s="90"/>
    </row>
    <row r="595806" spans="68:68" customFormat="1">
      <c r="BP595806" s="90"/>
    </row>
    <row r="595807" spans="68:68" customFormat="1">
      <c r="BP595807" s="90"/>
    </row>
    <row r="595808" spans="68:68" customFormat="1">
      <c r="BP595808" s="90"/>
    </row>
    <row r="595809" spans="68:68" customFormat="1">
      <c r="BP595809" s="90"/>
    </row>
    <row r="595810" spans="68:68" customFormat="1">
      <c r="BP595810" s="90"/>
    </row>
    <row r="595811" spans="68:68" customFormat="1">
      <c r="BP595811" s="90"/>
    </row>
    <row r="595812" spans="68:68" customFormat="1">
      <c r="BP595812" s="90"/>
    </row>
    <row r="595813" spans="68:68" customFormat="1">
      <c r="BP595813" s="90"/>
    </row>
    <row r="595814" spans="68:68" customFormat="1">
      <c r="BP595814" s="90"/>
    </row>
    <row r="595815" spans="68:68" customFormat="1">
      <c r="BP595815" s="90"/>
    </row>
    <row r="595816" spans="68:68" customFormat="1">
      <c r="BP595816" s="90"/>
    </row>
    <row r="595817" spans="68:68" customFormat="1">
      <c r="BP595817" s="90"/>
    </row>
    <row r="595818" spans="68:68" customFormat="1">
      <c r="BP595818" s="90"/>
    </row>
    <row r="595819" spans="68:68" customFormat="1">
      <c r="BP595819" s="90"/>
    </row>
    <row r="595820" spans="68:68" customFormat="1">
      <c r="BP595820" s="90"/>
    </row>
    <row r="595821" spans="68:68" customFormat="1">
      <c r="BP595821" s="90"/>
    </row>
    <row r="595822" spans="68:68" customFormat="1">
      <c r="BP595822" s="90"/>
    </row>
    <row r="595823" spans="68:68" customFormat="1">
      <c r="BP595823" s="90"/>
    </row>
    <row r="595824" spans="68:68" customFormat="1">
      <c r="BP595824" s="90"/>
    </row>
    <row r="595825" spans="68:68" customFormat="1">
      <c r="BP595825" s="90"/>
    </row>
    <row r="595826" spans="68:68" customFormat="1">
      <c r="BP595826" s="90"/>
    </row>
    <row r="595827" spans="68:68" customFormat="1">
      <c r="BP595827" s="90"/>
    </row>
    <row r="595828" spans="68:68" customFormat="1">
      <c r="BP595828" s="90"/>
    </row>
    <row r="595829" spans="68:68" customFormat="1">
      <c r="BP595829" s="90"/>
    </row>
    <row r="595830" spans="68:68" customFormat="1">
      <c r="BP595830" s="90"/>
    </row>
    <row r="595831" spans="68:68" customFormat="1">
      <c r="BP595831" s="90"/>
    </row>
    <row r="595832" spans="68:68" customFormat="1">
      <c r="BP595832" s="90"/>
    </row>
    <row r="595833" spans="68:68" customFormat="1">
      <c r="BP595833" s="90"/>
    </row>
    <row r="595834" spans="68:68" customFormat="1">
      <c r="BP595834" s="90"/>
    </row>
    <row r="595835" spans="68:68" customFormat="1">
      <c r="BP595835" s="90"/>
    </row>
    <row r="595836" spans="68:68" customFormat="1">
      <c r="BP595836" s="90"/>
    </row>
    <row r="595837" spans="68:68" customFormat="1">
      <c r="BP595837" s="90"/>
    </row>
    <row r="595838" spans="68:68" customFormat="1">
      <c r="BP595838" s="90"/>
    </row>
    <row r="595839" spans="68:68" customFormat="1">
      <c r="BP595839" s="90"/>
    </row>
    <row r="595840" spans="68:68" customFormat="1">
      <c r="BP595840" s="90"/>
    </row>
    <row r="595841" spans="68:68" customFormat="1">
      <c r="BP595841" s="90"/>
    </row>
    <row r="595842" spans="68:68" customFormat="1">
      <c r="BP595842" s="90"/>
    </row>
    <row r="595843" spans="68:68" customFormat="1">
      <c r="BP595843" s="90"/>
    </row>
    <row r="595844" spans="68:68" customFormat="1">
      <c r="BP595844" s="90"/>
    </row>
    <row r="595845" spans="68:68" customFormat="1">
      <c r="BP595845" s="90"/>
    </row>
    <row r="595846" spans="68:68" customFormat="1">
      <c r="BP595846" s="90"/>
    </row>
    <row r="595847" spans="68:68" customFormat="1">
      <c r="BP595847" s="90"/>
    </row>
    <row r="595848" spans="68:68" customFormat="1">
      <c r="BP595848" s="90"/>
    </row>
    <row r="595849" spans="68:68" customFormat="1">
      <c r="BP595849" s="90"/>
    </row>
    <row r="595850" spans="68:68" customFormat="1">
      <c r="BP595850" s="90"/>
    </row>
    <row r="595851" spans="68:68" customFormat="1">
      <c r="BP595851" s="90"/>
    </row>
    <row r="595852" spans="68:68" customFormat="1">
      <c r="BP595852" s="90"/>
    </row>
    <row r="595853" spans="68:68" customFormat="1">
      <c r="BP595853" s="90"/>
    </row>
    <row r="595854" spans="68:68" customFormat="1">
      <c r="BP595854" s="90"/>
    </row>
    <row r="595855" spans="68:68" customFormat="1">
      <c r="BP595855" s="90"/>
    </row>
    <row r="595856" spans="68:68" customFormat="1">
      <c r="BP595856" s="90"/>
    </row>
    <row r="595857" spans="68:68" customFormat="1">
      <c r="BP595857" s="90"/>
    </row>
    <row r="595858" spans="68:68" customFormat="1">
      <c r="BP595858" s="90"/>
    </row>
    <row r="595859" spans="68:68" customFormat="1">
      <c r="BP595859" s="90"/>
    </row>
    <row r="595860" spans="68:68" customFormat="1">
      <c r="BP595860" s="90"/>
    </row>
    <row r="595861" spans="68:68" customFormat="1">
      <c r="BP595861" s="90"/>
    </row>
    <row r="595862" spans="68:68" customFormat="1">
      <c r="BP595862" s="90"/>
    </row>
    <row r="595863" spans="68:68" customFormat="1">
      <c r="BP595863" s="90"/>
    </row>
    <row r="595864" spans="68:68" customFormat="1">
      <c r="BP595864" s="90"/>
    </row>
    <row r="595865" spans="68:68" customFormat="1">
      <c r="BP595865" s="90"/>
    </row>
    <row r="595866" spans="68:68" customFormat="1">
      <c r="BP595866" s="90"/>
    </row>
    <row r="595867" spans="68:68" customFormat="1">
      <c r="BP595867" s="90"/>
    </row>
    <row r="595868" spans="68:68" customFormat="1">
      <c r="BP595868" s="90"/>
    </row>
    <row r="595869" spans="68:68" customFormat="1">
      <c r="BP595869" s="90"/>
    </row>
    <row r="595870" spans="68:68" customFormat="1">
      <c r="BP595870" s="90"/>
    </row>
    <row r="595871" spans="68:68" customFormat="1">
      <c r="BP595871" s="90"/>
    </row>
    <row r="595872" spans="68:68" customFormat="1">
      <c r="BP595872" s="90"/>
    </row>
    <row r="595873" spans="68:68" customFormat="1">
      <c r="BP595873" s="90"/>
    </row>
    <row r="595874" spans="68:68" customFormat="1">
      <c r="BP595874" s="90"/>
    </row>
    <row r="595875" spans="68:68" customFormat="1">
      <c r="BP595875" s="90"/>
    </row>
    <row r="595876" spans="68:68" customFormat="1">
      <c r="BP595876" s="90"/>
    </row>
    <row r="595877" spans="68:68" customFormat="1">
      <c r="BP595877" s="90"/>
    </row>
    <row r="595878" spans="68:68" customFormat="1">
      <c r="BP595878" s="90"/>
    </row>
    <row r="595879" spans="68:68" customFormat="1">
      <c r="BP595879" s="90"/>
    </row>
    <row r="595880" spans="68:68" customFormat="1">
      <c r="BP595880" s="90"/>
    </row>
    <row r="595881" spans="68:68" customFormat="1">
      <c r="BP595881" s="90"/>
    </row>
    <row r="595882" spans="68:68" customFormat="1">
      <c r="BP595882" s="90"/>
    </row>
    <row r="595883" spans="68:68" customFormat="1">
      <c r="BP595883" s="90"/>
    </row>
    <row r="595884" spans="68:68" customFormat="1">
      <c r="BP595884" s="90"/>
    </row>
    <row r="595885" spans="68:68" customFormat="1">
      <c r="BP595885" s="90"/>
    </row>
    <row r="595886" spans="68:68" customFormat="1">
      <c r="BP595886" s="90"/>
    </row>
    <row r="595887" spans="68:68" customFormat="1">
      <c r="BP595887" s="90"/>
    </row>
    <row r="595888" spans="68:68" customFormat="1">
      <c r="BP595888" s="90"/>
    </row>
    <row r="595889" spans="68:68" customFormat="1">
      <c r="BP595889" s="90"/>
    </row>
    <row r="595890" spans="68:68" customFormat="1">
      <c r="BP595890" s="90"/>
    </row>
    <row r="595891" spans="68:68" customFormat="1">
      <c r="BP595891" s="90"/>
    </row>
    <row r="595892" spans="68:68" customFormat="1">
      <c r="BP595892" s="90"/>
    </row>
    <row r="595893" spans="68:68" customFormat="1">
      <c r="BP595893" s="90"/>
    </row>
    <row r="595894" spans="68:68" customFormat="1">
      <c r="BP595894" s="90"/>
    </row>
    <row r="595895" spans="68:68" customFormat="1">
      <c r="BP595895" s="90"/>
    </row>
    <row r="595896" spans="68:68" customFormat="1">
      <c r="BP595896" s="90"/>
    </row>
    <row r="595897" spans="68:68" customFormat="1">
      <c r="BP595897" s="90"/>
    </row>
    <row r="595898" spans="68:68" customFormat="1">
      <c r="BP595898" s="90"/>
    </row>
    <row r="595899" spans="68:68" customFormat="1">
      <c r="BP595899" s="90"/>
    </row>
    <row r="595900" spans="68:68" customFormat="1">
      <c r="BP595900" s="90"/>
    </row>
    <row r="595901" spans="68:68" customFormat="1">
      <c r="BP595901" s="90"/>
    </row>
    <row r="595902" spans="68:68" customFormat="1">
      <c r="BP595902" s="90"/>
    </row>
    <row r="595903" spans="68:68" customFormat="1">
      <c r="BP595903" s="90"/>
    </row>
    <row r="595904" spans="68:68" customFormat="1">
      <c r="BP595904" s="90"/>
    </row>
    <row r="595905" spans="68:68" customFormat="1">
      <c r="BP595905" s="90"/>
    </row>
    <row r="595906" spans="68:68" customFormat="1">
      <c r="BP595906" s="90"/>
    </row>
    <row r="595907" spans="68:68" customFormat="1">
      <c r="BP595907" s="90"/>
    </row>
    <row r="595908" spans="68:68" customFormat="1">
      <c r="BP595908" s="90"/>
    </row>
    <row r="595909" spans="68:68" customFormat="1">
      <c r="BP595909" s="90"/>
    </row>
    <row r="595910" spans="68:68" customFormat="1">
      <c r="BP595910" s="90"/>
    </row>
    <row r="595911" spans="68:68" customFormat="1">
      <c r="BP595911" s="90"/>
    </row>
    <row r="595912" spans="68:68" customFormat="1">
      <c r="BP595912" s="90"/>
    </row>
    <row r="595913" spans="68:68" customFormat="1">
      <c r="BP595913" s="90"/>
    </row>
    <row r="595914" spans="68:68" customFormat="1">
      <c r="BP595914" s="90"/>
    </row>
    <row r="595915" spans="68:68" customFormat="1">
      <c r="BP595915" s="90"/>
    </row>
    <row r="595916" spans="68:68" customFormat="1">
      <c r="BP595916" s="90"/>
    </row>
    <row r="595917" spans="68:68" customFormat="1">
      <c r="BP595917" s="90"/>
    </row>
    <row r="595918" spans="68:68" customFormat="1">
      <c r="BP595918" s="90"/>
    </row>
    <row r="595919" spans="68:68" customFormat="1">
      <c r="BP595919" s="90"/>
    </row>
    <row r="595920" spans="68:68" customFormat="1">
      <c r="BP595920" s="90"/>
    </row>
    <row r="595921" spans="68:68" customFormat="1">
      <c r="BP595921" s="90"/>
    </row>
    <row r="595922" spans="68:68" customFormat="1">
      <c r="BP595922" s="90"/>
    </row>
    <row r="595923" spans="68:68" customFormat="1">
      <c r="BP595923" s="90"/>
    </row>
    <row r="595924" spans="68:68" customFormat="1">
      <c r="BP595924" s="90"/>
    </row>
    <row r="595925" spans="68:68" customFormat="1">
      <c r="BP595925" s="90"/>
    </row>
    <row r="595926" spans="68:68" customFormat="1">
      <c r="BP595926" s="90"/>
    </row>
    <row r="595927" spans="68:68" customFormat="1">
      <c r="BP595927" s="90"/>
    </row>
    <row r="595928" spans="68:68" customFormat="1">
      <c r="BP595928" s="90"/>
    </row>
    <row r="595929" spans="68:68" customFormat="1">
      <c r="BP595929" s="90"/>
    </row>
    <row r="595930" spans="68:68" customFormat="1">
      <c r="BP595930" s="90"/>
    </row>
    <row r="595931" spans="68:68" customFormat="1">
      <c r="BP595931" s="90"/>
    </row>
    <row r="595932" spans="68:68" customFormat="1">
      <c r="BP595932" s="90"/>
    </row>
    <row r="595933" spans="68:68" customFormat="1">
      <c r="BP595933" s="90"/>
    </row>
    <row r="595934" spans="68:68" customFormat="1">
      <c r="BP595934" s="90"/>
    </row>
    <row r="595935" spans="68:68" customFormat="1">
      <c r="BP595935" s="90"/>
    </row>
    <row r="595936" spans="68:68" customFormat="1">
      <c r="BP595936" s="90"/>
    </row>
    <row r="595937" spans="68:68" customFormat="1">
      <c r="BP595937" s="90"/>
    </row>
    <row r="595938" spans="68:68" customFormat="1">
      <c r="BP595938" s="90"/>
    </row>
    <row r="595939" spans="68:68" customFormat="1">
      <c r="BP595939" s="90"/>
    </row>
    <row r="595940" spans="68:68" customFormat="1">
      <c r="BP595940" s="90"/>
    </row>
    <row r="595941" spans="68:68" customFormat="1">
      <c r="BP595941" s="90"/>
    </row>
    <row r="595942" spans="68:68" customFormat="1">
      <c r="BP595942" s="90"/>
    </row>
    <row r="595943" spans="68:68" customFormat="1">
      <c r="BP595943" s="90"/>
    </row>
    <row r="595944" spans="68:68" customFormat="1">
      <c r="BP595944" s="90"/>
    </row>
    <row r="595945" spans="68:68" customFormat="1">
      <c r="BP595945" s="90"/>
    </row>
    <row r="595946" spans="68:68" customFormat="1">
      <c r="BP595946" s="90"/>
    </row>
    <row r="595947" spans="68:68" customFormat="1">
      <c r="BP595947" s="90"/>
    </row>
    <row r="595948" spans="68:68" customFormat="1">
      <c r="BP595948" s="90"/>
    </row>
    <row r="595949" spans="68:68" customFormat="1">
      <c r="BP595949" s="90"/>
    </row>
    <row r="595950" spans="68:68" customFormat="1">
      <c r="BP595950" s="90"/>
    </row>
    <row r="595951" spans="68:68" customFormat="1">
      <c r="BP595951" s="90"/>
    </row>
    <row r="595952" spans="68:68" customFormat="1">
      <c r="BP595952" s="90"/>
    </row>
    <row r="595953" spans="68:68" customFormat="1">
      <c r="BP595953" s="90"/>
    </row>
    <row r="595954" spans="68:68" customFormat="1">
      <c r="BP595954" s="90"/>
    </row>
    <row r="595955" spans="68:68" customFormat="1">
      <c r="BP595955" s="90"/>
    </row>
    <row r="595956" spans="68:68" customFormat="1">
      <c r="BP595956" s="90"/>
    </row>
    <row r="595957" spans="68:68" customFormat="1">
      <c r="BP595957" s="90"/>
    </row>
    <row r="595958" spans="68:68" customFormat="1">
      <c r="BP595958" s="90"/>
    </row>
    <row r="595959" spans="68:68" customFormat="1">
      <c r="BP595959" s="90"/>
    </row>
    <row r="595960" spans="68:68" customFormat="1">
      <c r="BP595960" s="90"/>
    </row>
    <row r="595961" spans="68:68" customFormat="1">
      <c r="BP595961" s="90"/>
    </row>
    <row r="595962" spans="68:68" customFormat="1">
      <c r="BP595962" s="90"/>
    </row>
    <row r="595963" spans="68:68" customFormat="1">
      <c r="BP595963" s="90"/>
    </row>
    <row r="595964" spans="68:68" customFormat="1">
      <c r="BP595964" s="90"/>
    </row>
    <row r="595965" spans="68:68" customFormat="1">
      <c r="BP595965" s="90"/>
    </row>
    <row r="595966" spans="68:68" customFormat="1">
      <c r="BP595966" s="90"/>
    </row>
    <row r="595967" spans="68:68" customFormat="1">
      <c r="BP595967" s="90"/>
    </row>
    <row r="595968" spans="68:68" customFormat="1">
      <c r="BP595968" s="90"/>
    </row>
    <row r="595969" spans="68:68" customFormat="1">
      <c r="BP595969" s="90"/>
    </row>
    <row r="595970" spans="68:68" customFormat="1">
      <c r="BP595970" s="90"/>
    </row>
    <row r="595971" spans="68:68" customFormat="1">
      <c r="BP595971" s="90"/>
    </row>
    <row r="595972" spans="68:68" customFormat="1">
      <c r="BP595972" s="90"/>
    </row>
    <row r="595973" spans="68:68" customFormat="1">
      <c r="BP595973" s="90"/>
    </row>
    <row r="595974" spans="68:68" customFormat="1">
      <c r="BP595974" s="90"/>
    </row>
    <row r="595975" spans="68:68" customFormat="1">
      <c r="BP595975" s="90"/>
    </row>
    <row r="595976" spans="68:68" customFormat="1">
      <c r="BP595976" s="90"/>
    </row>
    <row r="595977" spans="68:68" customFormat="1">
      <c r="BP595977" s="90"/>
    </row>
    <row r="595978" spans="68:68" customFormat="1">
      <c r="BP595978" s="90"/>
    </row>
    <row r="595979" spans="68:68" customFormat="1">
      <c r="BP595979" s="90"/>
    </row>
    <row r="595980" spans="68:68" customFormat="1">
      <c r="BP595980" s="90"/>
    </row>
    <row r="595981" spans="68:68" customFormat="1">
      <c r="BP595981" s="90"/>
    </row>
    <row r="595982" spans="68:68" customFormat="1">
      <c r="BP595982" s="90"/>
    </row>
    <row r="595983" spans="68:68" customFormat="1">
      <c r="BP595983" s="90"/>
    </row>
    <row r="595984" spans="68:68" customFormat="1">
      <c r="BP595984" s="90"/>
    </row>
    <row r="595985" spans="68:68" customFormat="1">
      <c r="BP595985" s="90"/>
    </row>
    <row r="595986" spans="68:68" customFormat="1">
      <c r="BP595986" s="90"/>
    </row>
    <row r="595987" spans="68:68" customFormat="1">
      <c r="BP595987" s="90"/>
    </row>
    <row r="595988" spans="68:68" customFormat="1">
      <c r="BP595988" s="90"/>
    </row>
    <row r="595989" spans="68:68" customFormat="1">
      <c r="BP595989" s="90"/>
    </row>
    <row r="595990" spans="68:68" customFormat="1">
      <c r="BP595990" s="90"/>
    </row>
    <row r="595991" spans="68:68" customFormat="1">
      <c r="BP595991" s="90"/>
    </row>
    <row r="595992" spans="68:68" customFormat="1">
      <c r="BP595992" s="90"/>
    </row>
    <row r="595993" spans="68:68" customFormat="1">
      <c r="BP595993" s="90"/>
    </row>
    <row r="595994" spans="68:68" customFormat="1">
      <c r="BP595994" s="90"/>
    </row>
    <row r="595995" spans="68:68" customFormat="1">
      <c r="BP595995" s="90"/>
    </row>
    <row r="595996" spans="68:68" customFormat="1">
      <c r="BP595996" s="90"/>
    </row>
    <row r="595997" spans="68:68" customFormat="1">
      <c r="BP595997" s="90"/>
    </row>
    <row r="595998" spans="68:68" customFormat="1">
      <c r="BP595998" s="90"/>
    </row>
    <row r="595999" spans="68:68" customFormat="1">
      <c r="BP595999" s="90"/>
    </row>
    <row r="596000" spans="68:68" customFormat="1">
      <c r="BP596000" s="90"/>
    </row>
    <row r="596001" spans="68:68" customFormat="1">
      <c r="BP596001" s="90"/>
    </row>
    <row r="596002" spans="68:68" customFormat="1">
      <c r="BP596002" s="90"/>
    </row>
    <row r="596003" spans="68:68" customFormat="1">
      <c r="BP596003" s="90"/>
    </row>
    <row r="596004" spans="68:68" customFormat="1">
      <c r="BP596004" s="90"/>
    </row>
    <row r="596005" spans="68:68" customFormat="1">
      <c r="BP596005" s="90"/>
    </row>
    <row r="596006" spans="68:68" customFormat="1">
      <c r="BP596006" s="90"/>
    </row>
    <row r="596007" spans="68:68" customFormat="1">
      <c r="BP596007" s="90"/>
    </row>
    <row r="596008" spans="68:68" customFormat="1">
      <c r="BP596008" s="90"/>
    </row>
    <row r="596009" spans="68:68" customFormat="1">
      <c r="BP596009" s="90"/>
    </row>
    <row r="596010" spans="68:68" customFormat="1">
      <c r="BP596010" s="90"/>
    </row>
    <row r="596011" spans="68:68" customFormat="1">
      <c r="BP596011" s="90"/>
    </row>
    <row r="596012" spans="68:68" customFormat="1">
      <c r="BP596012" s="90"/>
    </row>
    <row r="596013" spans="68:68" customFormat="1">
      <c r="BP596013" s="90"/>
    </row>
    <row r="596014" spans="68:68" customFormat="1">
      <c r="BP596014" s="90"/>
    </row>
    <row r="596015" spans="68:68" customFormat="1">
      <c r="BP596015" s="90"/>
    </row>
    <row r="596016" spans="68:68" customFormat="1">
      <c r="BP596016" s="90"/>
    </row>
    <row r="596017" spans="68:68" customFormat="1">
      <c r="BP596017" s="90"/>
    </row>
    <row r="596018" spans="68:68" customFormat="1">
      <c r="BP596018" s="90"/>
    </row>
    <row r="596019" spans="68:68" customFormat="1">
      <c r="BP596019" s="90"/>
    </row>
    <row r="596020" spans="68:68" customFormat="1">
      <c r="BP596020" s="90"/>
    </row>
    <row r="596021" spans="68:68" customFormat="1">
      <c r="BP596021" s="90"/>
    </row>
    <row r="596022" spans="68:68" customFormat="1">
      <c r="BP596022" s="90"/>
    </row>
    <row r="596023" spans="68:68" customFormat="1">
      <c r="BP596023" s="90"/>
    </row>
    <row r="596024" spans="68:68" customFormat="1">
      <c r="BP596024" s="90"/>
    </row>
    <row r="596025" spans="68:68" customFormat="1">
      <c r="BP596025" s="90"/>
    </row>
    <row r="596026" spans="68:68" customFormat="1">
      <c r="BP596026" s="90"/>
    </row>
    <row r="596027" spans="68:68" customFormat="1">
      <c r="BP596027" s="90"/>
    </row>
    <row r="596028" spans="68:68" customFormat="1">
      <c r="BP596028" s="90"/>
    </row>
    <row r="596029" spans="68:68" customFormat="1">
      <c r="BP596029" s="90"/>
    </row>
    <row r="596030" spans="68:68" customFormat="1">
      <c r="BP596030" s="90"/>
    </row>
    <row r="596031" spans="68:68" customFormat="1">
      <c r="BP596031" s="90"/>
    </row>
    <row r="596032" spans="68:68" customFormat="1">
      <c r="BP596032" s="90"/>
    </row>
    <row r="596033" spans="68:68" customFormat="1">
      <c r="BP596033" s="90"/>
    </row>
    <row r="596034" spans="68:68" customFormat="1">
      <c r="BP596034" s="90"/>
    </row>
    <row r="596035" spans="68:68" customFormat="1">
      <c r="BP596035" s="90"/>
    </row>
    <row r="596036" spans="68:68" customFormat="1">
      <c r="BP596036" s="90"/>
    </row>
    <row r="596037" spans="68:68" customFormat="1">
      <c r="BP596037" s="90"/>
    </row>
    <row r="596038" spans="68:68" customFormat="1">
      <c r="BP596038" s="90"/>
    </row>
    <row r="596039" spans="68:68" customFormat="1">
      <c r="BP596039" s="90"/>
    </row>
    <row r="596040" spans="68:68" customFormat="1">
      <c r="BP596040" s="90"/>
    </row>
    <row r="596041" spans="68:68" customFormat="1">
      <c r="BP596041" s="90"/>
    </row>
    <row r="596042" spans="68:68" customFormat="1">
      <c r="BP596042" s="90"/>
    </row>
    <row r="596043" spans="68:68" customFormat="1">
      <c r="BP596043" s="90"/>
    </row>
    <row r="596044" spans="68:68" customFormat="1">
      <c r="BP596044" s="90"/>
    </row>
    <row r="596045" spans="68:68" customFormat="1">
      <c r="BP596045" s="90"/>
    </row>
    <row r="596046" spans="68:68" customFormat="1">
      <c r="BP596046" s="90"/>
    </row>
    <row r="596047" spans="68:68" customFormat="1">
      <c r="BP596047" s="90"/>
    </row>
    <row r="596048" spans="68:68" customFormat="1">
      <c r="BP596048" s="90"/>
    </row>
    <row r="596049" spans="68:68" customFormat="1">
      <c r="BP596049" s="90"/>
    </row>
    <row r="596050" spans="68:68" customFormat="1">
      <c r="BP596050" s="90"/>
    </row>
    <row r="596051" spans="68:68" customFormat="1">
      <c r="BP596051" s="90"/>
    </row>
    <row r="596052" spans="68:68" customFormat="1">
      <c r="BP596052" s="90"/>
    </row>
    <row r="596053" spans="68:68" customFormat="1">
      <c r="BP596053" s="90"/>
    </row>
    <row r="596054" spans="68:68" customFormat="1">
      <c r="BP596054" s="90"/>
    </row>
    <row r="596055" spans="68:68" customFormat="1">
      <c r="BP596055" s="90"/>
    </row>
    <row r="596056" spans="68:68" customFormat="1">
      <c r="BP596056" s="90"/>
    </row>
    <row r="596057" spans="68:68" customFormat="1">
      <c r="BP596057" s="90"/>
    </row>
    <row r="596058" spans="68:68" customFormat="1">
      <c r="BP596058" s="90"/>
    </row>
    <row r="596059" spans="68:68" customFormat="1">
      <c r="BP596059" s="90"/>
    </row>
    <row r="596060" spans="68:68" customFormat="1">
      <c r="BP596060" s="90"/>
    </row>
    <row r="596061" spans="68:68" customFormat="1">
      <c r="BP596061" s="90"/>
    </row>
    <row r="596062" spans="68:68" customFormat="1">
      <c r="BP596062" s="90"/>
    </row>
    <row r="596063" spans="68:68" customFormat="1">
      <c r="BP596063" s="90"/>
    </row>
    <row r="596064" spans="68:68" customFormat="1">
      <c r="BP596064" s="90"/>
    </row>
    <row r="596065" spans="68:68" customFormat="1">
      <c r="BP596065" s="90"/>
    </row>
    <row r="596066" spans="68:68" customFormat="1">
      <c r="BP596066" s="90"/>
    </row>
    <row r="596067" spans="68:68" customFormat="1">
      <c r="BP596067" s="90"/>
    </row>
    <row r="596068" spans="68:68" customFormat="1">
      <c r="BP596068" s="90"/>
    </row>
    <row r="596069" spans="68:68" customFormat="1">
      <c r="BP596069" s="90"/>
    </row>
    <row r="596070" spans="68:68" customFormat="1">
      <c r="BP596070" s="90"/>
    </row>
    <row r="596071" spans="68:68" customFormat="1">
      <c r="BP596071" s="90"/>
    </row>
    <row r="596072" spans="68:68" customFormat="1">
      <c r="BP596072" s="90"/>
    </row>
    <row r="596073" spans="68:68" customFormat="1">
      <c r="BP596073" s="90"/>
    </row>
    <row r="596074" spans="68:68" customFormat="1">
      <c r="BP596074" s="90"/>
    </row>
    <row r="596075" spans="68:68" customFormat="1">
      <c r="BP596075" s="90"/>
    </row>
    <row r="596076" spans="68:68" customFormat="1">
      <c r="BP596076" s="90"/>
    </row>
    <row r="596077" spans="68:68" customFormat="1">
      <c r="BP596077" s="90"/>
    </row>
    <row r="596078" spans="68:68" customFormat="1">
      <c r="BP596078" s="90"/>
    </row>
    <row r="596079" spans="68:68" customFormat="1">
      <c r="BP596079" s="90"/>
    </row>
    <row r="596080" spans="68:68" customFormat="1">
      <c r="BP596080" s="90"/>
    </row>
    <row r="596081" spans="68:68" customFormat="1">
      <c r="BP596081" s="90"/>
    </row>
    <row r="596082" spans="68:68" customFormat="1">
      <c r="BP596082" s="90"/>
    </row>
    <row r="596083" spans="68:68" customFormat="1">
      <c r="BP596083" s="90"/>
    </row>
    <row r="596084" spans="68:68" customFormat="1">
      <c r="BP596084" s="90"/>
    </row>
    <row r="596085" spans="68:68" customFormat="1">
      <c r="BP596085" s="90"/>
    </row>
    <row r="596086" spans="68:68" customFormat="1">
      <c r="BP596086" s="90"/>
    </row>
    <row r="596087" spans="68:68" customFormat="1">
      <c r="BP596087" s="90"/>
    </row>
    <row r="596088" spans="68:68" customFormat="1">
      <c r="BP596088" s="90"/>
    </row>
    <row r="596089" spans="68:68" customFormat="1">
      <c r="BP596089" s="90"/>
    </row>
    <row r="596090" spans="68:68" customFormat="1">
      <c r="BP596090" s="90"/>
    </row>
    <row r="596091" spans="68:68" customFormat="1">
      <c r="BP596091" s="90"/>
    </row>
    <row r="596092" spans="68:68" customFormat="1">
      <c r="BP596092" s="90"/>
    </row>
    <row r="596093" spans="68:68" customFormat="1">
      <c r="BP596093" s="90"/>
    </row>
    <row r="596094" spans="68:68" customFormat="1">
      <c r="BP596094" s="90"/>
    </row>
    <row r="596095" spans="68:68" customFormat="1">
      <c r="BP596095" s="90"/>
    </row>
    <row r="596096" spans="68:68" customFormat="1">
      <c r="BP596096" s="90"/>
    </row>
    <row r="596097" spans="68:68" customFormat="1">
      <c r="BP596097" s="90"/>
    </row>
    <row r="596098" spans="68:68" customFormat="1">
      <c r="BP596098" s="90"/>
    </row>
    <row r="596099" spans="68:68" customFormat="1">
      <c r="BP596099" s="90"/>
    </row>
    <row r="596100" spans="68:68" customFormat="1">
      <c r="BP596100" s="90"/>
    </row>
    <row r="596101" spans="68:68" customFormat="1">
      <c r="BP596101" s="90"/>
    </row>
    <row r="596102" spans="68:68" customFormat="1">
      <c r="BP596102" s="90"/>
    </row>
    <row r="596103" spans="68:68" customFormat="1">
      <c r="BP596103" s="90"/>
    </row>
    <row r="596104" spans="68:68" customFormat="1">
      <c r="BP596104" s="90"/>
    </row>
    <row r="596105" spans="68:68" customFormat="1">
      <c r="BP596105" s="90"/>
    </row>
    <row r="596106" spans="68:68" customFormat="1">
      <c r="BP596106" s="90"/>
    </row>
    <row r="596107" spans="68:68" customFormat="1">
      <c r="BP596107" s="90"/>
    </row>
    <row r="596108" spans="68:68" customFormat="1">
      <c r="BP596108" s="90"/>
    </row>
    <row r="596109" spans="68:68" customFormat="1">
      <c r="BP596109" s="90"/>
    </row>
    <row r="596110" spans="68:68" customFormat="1">
      <c r="BP596110" s="90"/>
    </row>
    <row r="596111" spans="68:68" customFormat="1">
      <c r="BP596111" s="90"/>
    </row>
    <row r="596112" spans="68:68" customFormat="1">
      <c r="BP596112" s="90"/>
    </row>
    <row r="596113" spans="68:68" customFormat="1">
      <c r="BP596113" s="90"/>
    </row>
    <row r="596114" spans="68:68" customFormat="1">
      <c r="BP596114" s="90"/>
    </row>
    <row r="596115" spans="68:68" customFormat="1">
      <c r="BP596115" s="90"/>
    </row>
    <row r="596116" spans="68:68" customFormat="1">
      <c r="BP596116" s="90"/>
    </row>
    <row r="596117" spans="68:68" customFormat="1">
      <c r="BP596117" s="90"/>
    </row>
    <row r="596118" spans="68:68" customFormat="1">
      <c r="BP596118" s="90"/>
    </row>
    <row r="596119" spans="68:68" customFormat="1">
      <c r="BP596119" s="90"/>
    </row>
    <row r="596120" spans="68:68" customFormat="1">
      <c r="BP596120" s="90"/>
    </row>
    <row r="596121" spans="68:68" customFormat="1">
      <c r="BP596121" s="90"/>
    </row>
    <row r="596122" spans="68:68" customFormat="1">
      <c r="BP596122" s="90"/>
    </row>
    <row r="596123" spans="68:68" customFormat="1">
      <c r="BP596123" s="90"/>
    </row>
    <row r="596124" spans="68:68" customFormat="1">
      <c r="BP596124" s="90"/>
    </row>
    <row r="596125" spans="68:68" customFormat="1">
      <c r="BP596125" s="90"/>
    </row>
    <row r="596126" spans="68:68" customFormat="1">
      <c r="BP596126" s="90"/>
    </row>
    <row r="596127" spans="68:68" customFormat="1">
      <c r="BP596127" s="90"/>
    </row>
    <row r="596128" spans="68:68" customFormat="1">
      <c r="BP596128" s="90"/>
    </row>
    <row r="596129" spans="68:68" customFormat="1">
      <c r="BP596129" s="90"/>
    </row>
    <row r="596130" spans="68:68" customFormat="1">
      <c r="BP596130" s="90"/>
    </row>
    <row r="596131" spans="68:68" customFormat="1">
      <c r="BP596131" s="90"/>
    </row>
    <row r="596132" spans="68:68" customFormat="1">
      <c r="BP596132" s="90"/>
    </row>
    <row r="596133" spans="68:68" customFormat="1">
      <c r="BP596133" s="90"/>
    </row>
    <row r="596134" spans="68:68" customFormat="1">
      <c r="BP596134" s="90"/>
    </row>
    <row r="596135" spans="68:68" customFormat="1">
      <c r="BP596135" s="90"/>
    </row>
    <row r="596136" spans="68:68" customFormat="1">
      <c r="BP596136" s="90"/>
    </row>
    <row r="596137" spans="68:68" customFormat="1">
      <c r="BP596137" s="90"/>
    </row>
    <row r="596138" spans="68:68" customFormat="1">
      <c r="BP596138" s="90"/>
    </row>
    <row r="596139" spans="68:68" customFormat="1">
      <c r="BP596139" s="90"/>
    </row>
    <row r="596140" spans="68:68" customFormat="1">
      <c r="BP596140" s="90"/>
    </row>
    <row r="596141" spans="68:68" customFormat="1">
      <c r="BP596141" s="90"/>
    </row>
    <row r="596142" spans="68:68" customFormat="1">
      <c r="BP596142" s="90"/>
    </row>
    <row r="596143" spans="68:68" customFormat="1">
      <c r="BP596143" s="90"/>
    </row>
    <row r="596144" spans="68:68" customFormat="1">
      <c r="BP596144" s="90"/>
    </row>
    <row r="596145" spans="68:68" customFormat="1">
      <c r="BP596145" s="90"/>
    </row>
    <row r="596146" spans="68:68" customFormat="1">
      <c r="BP596146" s="90"/>
    </row>
    <row r="596147" spans="68:68" customFormat="1">
      <c r="BP596147" s="90"/>
    </row>
    <row r="596148" spans="68:68" customFormat="1">
      <c r="BP596148" s="90"/>
    </row>
    <row r="596149" spans="68:68" customFormat="1">
      <c r="BP596149" s="90"/>
    </row>
    <row r="596150" spans="68:68" customFormat="1">
      <c r="BP596150" s="90"/>
    </row>
    <row r="596151" spans="68:68" customFormat="1">
      <c r="BP596151" s="90"/>
    </row>
    <row r="596152" spans="68:68" customFormat="1">
      <c r="BP596152" s="90"/>
    </row>
    <row r="596153" spans="68:68" customFormat="1">
      <c r="BP596153" s="90"/>
    </row>
    <row r="596154" spans="68:68" customFormat="1">
      <c r="BP596154" s="90"/>
    </row>
    <row r="596155" spans="68:68" customFormat="1">
      <c r="BP596155" s="90"/>
    </row>
    <row r="596156" spans="68:68" customFormat="1">
      <c r="BP596156" s="90"/>
    </row>
    <row r="596157" spans="68:68" customFormat="1">
      <c r="BP596157" s="90"/>
    </row>
    <row r="596158" spans="68:68" customFormat="1">
      <c r="BP596158" s="90"/>
    </row>
    <row r="596159" spans="68:68" customFormat="1">
      <c r="BP596159" s="90"/>
    </row>
    <row r="596160" spans="68:68" customFormat="1">
      <c r="BP596160" s="90"/>
    </row>
    <row r="596161" spans="68:68" customFormat="1">
      <c r="BP596161" s="90"/>
    </row>
    <row r="596162" spans="68:68" customFormat="1">
      <c r="BP596162" s="90"/>
    </row>
    <row r="596163" spans="68:68" customFormat="1">
      <c r="BP596163" s="90"/>
    </row>
    <row r="596164" spans="68:68" customFormat="1">
      <c r="BP596164" s="90"/>
    </row>
    <row r="596165" spans="68:68" customFormat="1">
      <c r="BP596165" s="90"/>
    </row>
    <row r="596166" spans="68:68" customFormat="1">
      <c r="BP596166" s="90"/>
    </row>
    <row r="596167" spans="68:68" customFormat="1">
      <c r="BP596167" s="90"/>
    </row>
    <row r="596168" spans="68:68" customFormat="1">
      <c r="BP596168" s="90"/>
    </row>
    <row r="596169" spans="68:68" customFormat="1">
      <c r="BP596169" s="90"/>
    </row>
    <row r="596170" spans="68:68" customFormat="1">
      <c r="BP596170" s="90"/>
    </row>
    <row r="596171" spans="68:68" customFormat="1">
      <c r="BP596171" s="90"/>
    </row>
    <row r="596172" spans="68:68" customFormat="1">
      <c r="BP596172" s="90"/>
    </row>
    <row r="596173" spans="68:68" customFormat="1">
      <c r="BP596173" s="90"/>
    </row>
    <row r="596174" spans="68:68" customFormat="1">
      <c r="BP596174" s="90"/>
    </row>
    <row r="596175" spans="68:68" customFormat="1">
      <c r="BP596175" s="90"/>
    </row>
    <row r="596176" spans="68:68" customFormat="1">
      <c r="BP596176" s="90"/>
    </row>
    <row r="596177" spans="68:68" customFormat="1">
      <c r="BP596177" s="90"/>
    </row>
    <row r="596178" spans="68:68" customFormat="1">
      <c r="BP596178" s="90"/>
    </row>
    <row r="596179" spans="68:68" customFormat="1">
      <c r="BP596179" s="90"/>
    </row>
    <row r="596180" spans="68:68" customFormat="1">
      <c r="BP596180" s="90"/>
    </row>
    <row r="596181" spans="68:68" customFormat="1">
      <c r="BP596181" s="90"/>
    </row>
    <row r="596182" spans="68:68" customFormat="1">
      <c r="BP596182" s="90"/>
    </row>
    <row r="596183" spans="68:68" customFormat="1">
      <c r="BP596183" s="90"/>
    </row>
    <row r="596184" spans="68:68" customFormat="1">
      <c r="BP596184" s="90"/>
    </row>
    <row r="596185" spans="68:68" customFormat="1">
      <c r="BP596185" s="90"/>
    </row>
    <row r="596186" spans="68:68" customFormat="1">
      <c r="BP596186" s="90"/>
    </row>
    <row r="596187" spans="68:68" customFormat="1">
      <c r="BP596187" s="90"/>
    </row>
    <row r="596188" spans="68:68" customFormat="1">
      <c r="BP596188" s="90"/>
    </row>
    <row r="596189" spans="68:68" customFormat="1">
      <c r="BP596189" s="90"/>
    </row>
    <row r="596190" spans="68:68" customFormat="1">
      <c r="BP596190" s="90"/>
    </row>
    <row r="596191" spans="68:68" customFormat="1">
      <c r="BP596191" s="90"/>
    </row>
    <row r="596192" spans="68:68" customFormat="1">
      <c r="BP596192" s="90"/>
    </row>
    <row r="596193" spans="68:68" customFormat="1">
      <c r="BP596193" s="90"/>
    </row>
    <row r="596194" spans="68:68" customFormat="1">
      <c r="BP596194" s="90"/>
    </row>
    <row r="596195" spans="68:68" customFormat="1">
      <c r="BP596195" s="90"/>
    </row>
    <row r="596196" spans="68:68" customFormat="1">
      <c r="BP596196" s="90"/>
    </row>
    <row r="596197" spans="68:68" customFormat="1">
      <c r="BP596197" s="90"/>
    </row>
    <row r="596198" spans="68:68" customFormat="1">
      <c r="BP596198" s="90"/>
    </row>
    <row r="596199" spans="68:68" customFormat="1">
      <c r="BP596199" s="90"/>
    </row>
    <row r="596200" spans="68:68" customFormat="1">
      <c r="BP596200" s="90"/>
    </row>
    <row r="596201" spans="68:68" customFormat="1">
      <c r="BP596201" s="90"/>
    </row>
    <row r="596202" spans="68:68" customFormat="1">
      <c r="BP596202" s="90"/>
    </row>
    <row r="596203" spans="68:68" customFormat="1">
      <c r="BP596203" s="90"/>
    </row>
    <row r="596204" spans="68:68" customFormat="1">
      <c r="BP596204" s="90"/>
    </row>
    <row r="596205" spans="68:68" customFormat="1">
      <c r="BP596205" s="90"/>
    </row>
    <row r="596206" spans="68:68" customFormat="1">
      <c r="BP596206" s="90"/>
    </row>
    <row r="596207" spans="68:68" customFormat="1">
      <c r="BP596207" s="90"/>
    </row>
    <row r="596208" spans="68:68" customFormat="1">
      <c r="BP596208" s="90"/>
    </row>
    <row r="596209" spans="68:68" customFormat="1">
      <c r="BP596209" s="90"/>
    </row>
    <row r="596210" spans="68:68" customFormat="1">
      <c r="BP596210" s="90"/>
    </row>
    <row r="596211" spans="68:68" customFormat="1">
      <c r="BP596211" s="90"/>
    </row>
    <row r="596212" spans="68:68" customFormat="1">
      <c r="BP596212" s="90"/>
    </row>
    <row r="596213" spans="68:68" customFormat="1">
      <c r="BP596213" s="90"/>
    </row>
    <row r="596214" spans="68:68" customFormat="1">
      <c r="BP596214" s="90"/>
    </row>
    <row r="596215" spans="68:68" customFormat="1">
      <c r="BP596215" s="90"/>
    </row>
    <row r="596216" spans="68:68" customFormat="1">
      <c r="BP596216" s="90"/>
    </row>
    <row r="596217" spans="68:68" customFormat="1">
      <c r="BP596217" s="90"/>
    </row>
    <row r="596218" spans="68:68" customFormat="1">
      <c r="BP596218" s="90"/>
    </row>
    <row r="596219" spans="68:68" customFormat="1">
      <c r="BP596219" s="90"/>
    </row>
    <row r="596220" spans="68:68" customFormat="1">
      <c r="BP596220" s="90"/>
    </row>
    <row r="596221" spans="68:68" customFormat="1">
      <c r="BP596221" s="90"/>
    </row>
    <row r="596222" spans="68:68" customFormat="1">
      <c r="BP596222" s="90"/>
    </row>
    <row r="596223" spans="68:68" customFormat="1">
      <c r="BP596223" s="90"/>
    </row>
    <row r="596224" spans="68:68" customFormat="1">
      <c r="BP596224" s="90"/>
    </row>
    <row r="596225" spans="68:68" customFormat="1">
      <c r="BP596225" s="90"/>
    </row>
    <row r="596226" spans="68:68" customFormat="1">
      <c r="BP596226" s="90"/>
    </row>
    <row r="596227" spans="68:68" customFormat="1">
      <c r="BP596227" s="90"/>
    </row>
    <row r="596228" spans="68:68" customFormat="1">
      <c r="BP596228" s="90"/>
    </row>
    <row r="596229" spans="68:68" customFormat="1">
      <c r="BP596229" s="90"/>
    </row>
    <row r="596230" spans="68:68" customFormat="1">
      <c r="BP596230" s="90"/>
    </row>
    <row r="596231" spans="68:68" customFormat="1">
      <c r="BP596231" s="90"/>
    </row>
    <row r="596232" spans="68:68" customFormat="1">
      <c r="BP596232" s="90"/>
    </row>
    <row r="596233" spans="68:68" customFormat="1">
      <c r="BP596233" s="90"/>
    </row>
    <row r="596234" spans="68:68" customFormat="1">
      <c r="BP596234" s="90"/>
    </row>
    <row r="596235" spans="68:68" customFormat="1">
      <c r="BP596235" s="90"/>
    </row>
    <row r="596236" spans="68:68" customFormat="1">
      <c r="BP596236" s="90"/>
    </row>
    <row r="596237" spans="68:68" customFormat="1">
      <c r="BP596237" s="90"/>
    </row>
    <row r="596238" spans="68:68" customFormat="1">
      <c r="BP596238" s="90"/>
    </row>
    <row r="596239" spans="68:68" customFormat="1">
      <c r="BP596239" s="90"/>
    </row>
    <row r="596240" spans="68:68" customFormat="1">
      <c r="BP596240" s="90"/>
    </row>
    <row r="596241" spans="68:68" customFormat="1">
      <c r="BP596241" s="90"/>
    </row>
    <row r="596242" spans="68:68" customFormat="1">
      <c r="BP596242" s="90"/>
    </row>
    <row r="596243" spans="68:68" customFormat="1">
      <c r="BP596243" s="90"/>
    </row>
    <row r="596244" spans="68:68" customFormat="1">
      <c r="BP596244" s="90"/>
    </row>
    <row r="596245" spans="68:68" customFormat="1">
      <c r="BP596245" s="90"/>
    </row>
    <row r="596246" spans="68:68" customFormat="1">
      <c r="BP596246" s="90"/>
    </row>
    <row r="596247" spans="68:68" customFormat="1">
      <c r="BP596247" s="90"/>
    </row>
    <row r="596248" spans="68:68" customFormat="1">
      <c r="BP596248" s="90"/>
    </row>
    <row r="596249" spans="68:68" customFormat="1">
      <c r="BP596249" s="90"/>
    </row>
    <row r="596250" spans="68:68" customFormat="1">
      <c r="BP596250" s="90"/>
    </row>
    <row r="596251" spans="68:68" customFormat="1">
      <c r="BP596251" s="90"/>
    </row>
    <row r="596252" spans="68:68" customFormat="1">
      <c r="BP596252" s="90"/>
    </row>
    <row r="596253" spans="68:68" customFormat="1">
      <c r="BP596253" s="90"/>
    </row>
    <row r="596254" spans="68:68" customFormat="1">
      <c r="BP596254" s="90"/>
    </row>
    <row r="596255" spans="68:68" customFormat="1">
      <c r="BP596255" s="90"/>
    </row>
    <row r="596256" spans="68:68" customFormat="1">
      <c r="BP596256" s="90"/>
    </row>
    <row r="596257" spans="68:68" customFormat="1">
      <c r="BP596257" s="90"/>
    </row>
    <row r="596258" spans="68:68" customFormat="1">
      <c r="BP596258" s="90"/>
    </row>
    <row r="596259" spans="68:68" customFormat="1">
      <c r="BP596259" s="90"/>
    </row>
    <row r="596260" spans="68:68" customFormat="1">
      <c r="BP596260" s="90"/>
    </row>
    <row r="596261" spans="68:68" customFormat="1">
      <c r="BP596261" s="90"/>
    </row>
    <row r="596262" spans="68:68" customFormat="1">
      <c r="BP596262" s="90"/>
    </row>
    <row r="596263" spans="68:68" customFormat="1">
      <c r="BP596263" s="90"/>
    </row>
    <row r="596264" spans="68:68" customFormat="1">
      <c r="BP596264" s="90"/>
    </row>
    <row r="596265" spans="68:68" customFormat="1">
      <c r="BP596265" s="90"/>
    </row>
    <row r="596266" spans="68:68" customFormat="1">
      <c r="BP596266" s="90"/>
    </row>
    <row r="596267" spans="68:68" customFormat="1">
      <c r="BP596267" s="90"/>
    </row>
    <row r="596268" spans="68:68" customFormat="1">
      <c r="BP596268" s="90"/>
    </row>
    <row r="596269" spans="68:68" customFormat="1">
      <c r="BP596269" s="90"/>
    </row>
    <row r="596270" spans="68:68" customFormat="1">
      <c r="BP596270" s="90"/>
    </row>
    <row r="596271" spans="68:68" customFormat="1">
      <c r="BP596271" s="90"/>
    </row>
    <row r="596272" spans="68:68" customFormat="1">
      <c r="BP596272" s="90"/>
    </row>
    <row r="596273" spans="68:68" customFormat="1">
      <c r="BP596273" s="90"/>
    </row>
    <row r="596274" spans="68:68" customFormat="1">
      <c r="BP596274" s="90"/>
    </row>
    <row r="596275" spans="68:68" customFormat="1">
      <c r="BP596275" s="90"/>
    </row>
    <row r="596276" spans="68:68" customFormat="1">
      <c r="BP596276" s="90"/>
    </row>
    <row r="596277" spans="68:68" customFormat="1">
      <c r="BP596277" s="90"/>
    </row>
    <row r="596278" spans="68:68" customFormat="1">
      <c r="BP596278" s="90"/>
    </row>
    <row r="596279" spans="68:68" customFormat="1">
      <c r="BP596279" s="90"/>
    </row>
    <row r="596280" spans="68:68" customFormat="1">
      <c r="BP596280" s="90"/>
    </row>
    <row r="596281" spans="68:68" customFormat="1">
      <c r="BP596281" s="90"/>
    </row>
    <row r="596282" spans="68:68" customFormat="1">
      <c r="BP596282" s="90"/>
    </row>
    <row r="596283" spans="68:68" customFormat="1">
      <c r="BP596283" s="90"/>
    </row>
    <row r="596284" spans="68:68" customFormat="1">
      <c r="BP596284" s="90"/>
    </row>
    <row r="596285" spans="68:68" customFormat="1">
      <c r="BP596285" s="90"/>
    </row>
    <row r="596286" spans="68:68" customFormat="1">
      <c r="BP596286" s="90"/>
    </row>
    <row r="596287" spans="68:68" customFormat="1">
      <c r="BP596287" s="90"/>
    </row>
    <row r="596288" spans="68:68" customFormat="1">
      <c r="BP596288" s="90"/>
    </row>
    <row r="596289" spans="68:68" customFormat="1">
      <c r="BP596289" s="90"/>
    </row>
    <row r="596290" spans="68:68" customFormat="1">
      <c r="BP596290" s="90"/>
    </row>
    <row r="596291" spans="68:68" customFormat="1">
      <c r="BP596291" s="90"/>
    </row>
    <row r="596292" spans="68:68" customFormat="1">
      <c r="BP596292" s="90"/>
    </row>
    <row r="596293" spans="68:68" customFormat="1">
      <c r="BP596293" s="90"/>
    </row>
    <row r="596294" spans="68:68" customFormat="1">
      <c r="BP596294" s="90"/>
    </row>
    <row r="596295" spans="68:68" customFormat="1">
      <c r="BP596295" s="90"/>
    </row>
    <row r="596296" spans="68:68" customFormat="1">
      <c r="BP596296" s="90"/>
    </row>
    <row r="596297" spans="68:68" customFormat="1">
      <c r="BP596297" s="90"/>
    </row>
    <row r="596298" spans="68:68" customFormat="1">
      <c r="BP596298" s="90"/>
    </row>
    <row r="596299" spans="68:68" customFormat="1">
      <c r="BP596299" s="90"/>
    </row>
    <row r="596300" spans="68:68" customFormat="1">
      <c r="BP596300" s="90"/>
    </row>
    <row r="596301" spans="68:68" customFormat="1">
      <c r="BP596301" s="90"/>
    </row>
    <row r="596302" spans="68:68" customFormat="1">
      <c r="BP596302" s="90"/>
    </row>
    <row r="596303" spans="68:68" customFormat="1">
      <c r="BP596303" s="90"/>
    </row>
    <row r="596304" spans="68:68" customFormat="1">
      <c r="BP596304" s="90"/>
    </row>
    <row r="596305" spans="68:68" customFormat="1">
      <c r="BP596305" s="90"/>
    </row>
    <row r="596306" spans="68:68" customFormat="1">
      <c r="BP596306" s="90"/>
    </row>
    <row r="596307" spans="68:68" customFormat="1">
      <c r="BP596307" s="90"/>
    </row>
    <row r="596308" spans="68:68" customFormat="1">
      <c r="BP596308" s="90"/>
    </row>
    <row r="596309" spans="68:68" customFormat="1">
      <c r="BP596309" s="90"/>
    </row>
    <row r="596310" spans="68:68" customFormat="1">
      <c r="BP596310" s="90"/>
    </row>
    <row r="596311" spans="68:68" customFormat="1">
      <c r="BP596311" s="90"/>
    </row>
    <row r="596312" spans="68:68" customFormat="1">
      <c r="BP596312" s="90"/>
    </row>
    <row r="596313" spans="68:68" customFormat="1">
      <c r="BP596313" s="90"/>
    </row>
    <row r="596314" spans="68:68" customFormat="1">
      <c r="BP596314" s="90"/>
    </row>
    <row r="596315" spans="68:68" customFormat="1">
      <c r="BP596315" s="90"/>
    </row>
    <row r="596316" spans="68:68" customFormat="1">
      <c r="BP596316" s="90"/>
    </row>
    <row r="596317" spans="68:68" customFormat="1">
      <c r="BP596317" s="90"/>
    </row>
    <row r="596318" spans="68:68" customFormat="1">
      <c r="BP596318" s="90"/>
    </row>
    <row r="596319" spans="68:68" customFormat="1">
      <c r="BP596319" s="90"/>
    </row>
    <row r="596320" spans="68:68" customFormat="1">
      <c r="BP596320" s="90"/>
    </row>
    <row r="596321" spans="68:68" customFormat="1">
      <c r="BP596321" s="90"/>
    </row>
    <row r="596322" spans="68:68" customFormat="1">
      <c r="BP596322" s="90"/>
    </row>
    <row r="596323" spans="68:68" customFormat="1">
      <c r="BP596323" s="90"/>
    </row>
    <row r="596324" spans="68:68" customFormat="1">
      <c r="BP596324" s="90"/>
    </row>
    <row r="596325" spans="68:68" customFormat="1">
      <c r="BP596325" s="90"/>
    </row>
    <row r="596326" spans="68:68" customFormat="1">
      <c r="BP596326" s="90"/>
    </row>
    <row r="596327" spans="68:68" customFormat="1">
      <c r="BP596327" s="90"/>
    </row>
    <row r="596328" spans="68:68" customFormat="1">
      <c r="BP596328" s="90"/>
    </row>
    <row r="596329" spans="68:68" customFormat="1">
      <c r="BP596329" s="90"/>
    </row>
    <row r="596330" spans="68:68" customFormat="1">
      <c r="BP596330" s="90"/>
    </row>
    <row r="596331" spans="68:68" customFormat="1">
      <c r="BP596331" s="90"/>
    </row>
    <row r="596332" spans="68:68" customFormat="1">
      <c r="BP596332" s="90"/>
    </row>
    <row r="596333" spans="68:68" customFormat="1">
      <c r="BP596333" s="90"/>
    </row>
    <row r="596334" spans="68:68" customFormat="1">
      <c r="BP596334" s="90"/>
    </row>
    <row r="596335" spans="68:68" customFormat="1">
      <c r="BP596335" s="90"/>
    </row>
    <row r="596336" spans="68:68" customFormat="1">
      <c r="BP596336" s="90"/>
    </row>
    <row r="596337" spans="68:68" customFormat="1">
      <c r="BP596337" s="90"/>
    </row>
    <row r="596338" spans="68:68" customFormat="1">
      <c r="BP596338" s="90"/>
    </row>
    <row r="596339" spans="68:68" customFormat="1">
      <c r="BP596339" s="90"/>
    </row>
    <row r="596340" spans="68:68" customFormat="1">
      <c r="BP596340" s="90"/>
    </row>
    <row r="596341" spans="68:68" customFormat="1">
      <c r="BP596341" s="90"/>
    </row>
    <row r="596342" spans="68:68" customFormat="1">
      <c r="BP596342" s="90"/>
    </row>
    <row r="596343" spans="68:68" customFormat="1">
      <c r="BP596343" s="90"/>
    </row>
    <row r="596344" spans="68:68" customFormat="1">
      <c r="BP596344" s="90"/>
    </row>
    <row r="596345" spans="68:68" customFormat="1">
      <c r="BP596345" s="90"/>
    </row>
    <row r="596346" spans="68:68" customFormat="1">
      <c r="BP596346" s="90"/>
    </row>
    <row r="596347" spans="68:68" customFormat="1">
      <c r="BP596347" s="90"/>
    </row>
    <row r="596348" spans="68:68" customFormat="1">
      <c r="BP596348" s="90"/>
    </row>
    <row r="596349" spans="68:68" customFormat="1">
      <c r="BP596349" s="90"/>
    </row>
    <row r="596350" spans="68:68" customFormat="1">
      <c r="BP596350" s="90"/>
    </row>
    <row r="596351" spans="68:68" customFormat="1">
      <c r="BP596351" s="90"/>
    </row>
    <row r="596352" spans="68:68" customFormat="1">
      <c r="BP596352" s="90"/>
    </row>
    <row r="596353" spans="68:68" customFormat="1">
      <c r="BP596353" s="90"/>
    </row>
    <row r="596354" spans="68:68" customFormat="1">
      <c r="BP596354" s="90"/>
    </row>
    <row r="596355" spans="68:68" customFormat="1">
      <c r="BP596355" s="90"/>
    </row>
    <row r="596356" spans="68:68" customFormat="1">
      <c r="BP596356" s="90"/>
    </row>
    <row r="596357" spans="68:68" customFormat="1">
      <c r="BP596357" s="90"/>
    </row>
    <row r="596358" spans="68:68" customFormat="1">
      <c r="BP596358" s="90"/>
    </row>
    <row r="596359" spans="68:68" customFormat="1">
      <c r="BP596359" s="90"/>
    </row>
    <row r="596360" spans="68:68" customFormat="1">
      <c r="BP596360" s="90"/>
    </row>
    <row r="596361" spans="68:68" customFormat="1">
      <c r="BP596361" s="90"/>
    </row>
    <row r="596362" spans="68:68" customFormat="1">
      <c r="BP596362" s="90"/>
    </row>
    <row r="596363" spans="68:68" customFormat="1">
      <c r="BP596363" s="90"/>
    </row>
    <row r="596364" spans="68:68" customFormat="1">
      <c r="BP596364" s="90"/>
    </row>
    <row r="596365" spans="68:68" customFormat="1">
      <c r="BP596365" s="90"/>
    </row>
    <row r="596366" spans="68:68" customFormat="1">
      <c r="BP596366" s="90"/>
    </row>
    <row r="596367" spans="68:68" customFormat="1">
      <c r="BP596367" s="90"/>
    </row>
    <row r="596368" spans="68:68" customFormat="1">
      <c r="BP596368" s="90"/>
    </row>
    <row r="596369" spans="68:68" customFormat="1">
      <c r="BP596369" s="90"/>
    </row>
    <row r="596370" spans="68:68" customFormat="1">
      <c r="BP596370" s="90"/>
    </row>
    <row r="596371" spans="68:68" customFormat="1">
      <c r="BP596371" s="90"/>
    </row>
    <row r="596372" spans="68:68" customFormat="1">
      <c r="BP596372" s="90"/>
    </row>
    <row r="596373" spans="68:68" customFormat="1">
      <c r="BP596373" s="90"/>
    </row>
    <row r="596374" spans="68:68" customFormat="1">
      <c r="BP596374" s="90"/>
    </row>
    <row r="596375" spans="68:68" customFormat="1">
      <c r="BP596375" s="90"/>
    </row>
    <row r="596376" spans="68:68" customFormat="1">
      <c r="BP596376" s="90"/>
    </row>
    <row r="596377" spans="68:68" customFormat="1">
      <c r="BP596377" s="90"/>
    </row>
    <row r="596378" spans="68:68" customFormat="1">
      <c r="BP596378" s="90"/>
    </row>
    <row r="596379" spans="68:68" customFormat="1">
      <c r="BP596379" s="90"/>
    </row>
    <row r="596380" spans="68:68" customFormat="1">
      <c r="BP596380" s="90"/>
    </row>
    <row r="596381" spans="68:68" customFormat="1">
      <c r="BP596381" s="90"/>
    </row>
    <row r="596382" spans="68:68" customFormat="1">
      <c r="BP596382" s="90"/>
    </row>
    <row r="596383" spans="68:68" customFormat="1">
      <c r="BP596383" s="90"/>
    </row>
    <row r="596384" spans="68:68" customFormat="1">
      <c r="BP596384" s="90"/>
    </row>
    <row r="596385" spans="68:68" customFormat="1">
      <c r="BP596385" s="90"/>
    </row>
    <row r="596386" spans="68:68" customFormat="1">
      <c r="BP596386" s="90"/>
    </row>
    <row r="596387" spans="68:68" customFormat="1">
      <c r="BP596387" s="90"/>
    </row>
    <row r="596388" spans="68:68" customFormat="1">
      <c r="BP596388" s="90"/>
    </row>
    <row r="596389" spans="68:68" customFormat="1">
      <c r="BP596389" s="90"/>
    </row>
    <row r="596390" spans="68:68" customFormat="1">
      <c r="BP596390" s="90"/>
    </row>
    <row r="596391" spans="68:68" customFormat="1">
      <c r="BP596391" s="90"/>
    </row>
    <row r="596392" spans="68:68" customFormat="1">
      <c r="BP596392" s="90"/>
    </row>
    <row r="596393" spans="68:68" customFormat="1">
      <c r="BP596393" s="90"/>
    </row>
    <row r="596394" spans="68:68" customFormat="1">
      <c r="BP596394" s="90"/>
    </row>
    <row r="596395" spans="68:68" customFormat="1">
      <c r="BP596395" s="90"/>
    </row>
    <row r="596396" spans="68:68" customFormat="1">
      <c r="BP596396" s="90"/>
    </row>
    <row r="596397" spans="68:68" customFormat="1">
      <c r="BP596397" s="90"/>
    </row>
    <row r="596398" spans="68:68" customFormat="1">
      <c r="BP596398" s="90"/>
    </row>
    <row r="596399" spans="68:68" customFormat="1">
      <c r="BP596399" s="90"/>
    </row>
    <row r="596400" spans="68:68" customFormat="1">
      <c r="BP596400" s="90"/>
    </row>
    <row r="596401" spans="68:68" customFormat="1">
      <c r="BP596401" s="90"/>
    </row>
    <row r="596402" spans="68:68" customFormat="1">
      <c r="BP596402" s="90"/>
    </row>
    <row r="596403" spans="68:68" customFormat="1">
      <c r="BP596403" s="90"/>
    </row>
    <row r="596404" spans="68:68" customFormat="1">
      <c r="BP596404" s="90"/>
    </row>
    <row r="596405" spans="68:68" customFormat="1">
      <c r="BP596405" s="90"/>
    </row>
    <row r="596406" spans="68:68" customFormat="1">
      <c r="BP596406" s="90"/>
    </row>
    <row r="596407" spans="68:68" customFormat="1">
      <c r="BP596407" s="90"/>
    </row>
    <row r="596408" spans="68:68" customFormat="1">
      <c r="BP596408" s="90"/>
    </row>
    <row r="596409" spans="68:68" customFormat="1">
      <c r="BP596409" s="90"/>
    </row>
    <row r="596410" spans="68:68" customFormat="1">
      <c r="BP596410" s="90"/>
    </row>
    <row r="596411" spans="68:68" customFormat="1">
      <c r="BP596411" s="90"/>
    </row>
    <row r="596412" spans="68:68" customFormat="1">
      <c r="BP596412" s="90"/>
    </row>
    <row r="596413" spans="68:68" customFormat="1">
      <c r="BP596413" s="90"/>
    </row>
    <row r="596414" spans="68:68" customFormat="1">
      <c r="BP596414" s="90"/>
    </row>
    <row r="596415" spans="68:68" customFormat="1">
      <c r="BP596415" s="90"/>
    </row>
    <row r="596416" spans="68:68" customFormat="1">
      <c r="BP596416" s="90"/>
    </row>
    <row r="596417" spans="68:68" customFormat="1">
      <c r="BP596417" s="90"/>
    </row>
    <row r="596418" spans="68:68" customFormat="1">
      <c r="BP596418" s="90"/>
    </row>
    <row r="596419" spans="68:68" customFormat="1">
      <c r="BP596419" s="90"/>
    </row>
    <row r="596420" spans="68:68" customFormat="1">
      <c r="BP596420" s="90"/>
    </row>
    <row r="596421" spans="68:68" customFormat="1">
      <c r="BP596421" s="90"/>
    </row>
    <row r="596422" spans="68:68" customFormat="1">
      <c r="BP596422" s="90"/>
    </row>
    <row r="596423" spans="68:68" customFormat="1">
      <c r="BP596423" s="90"/>
    </row>
    <row r="596424" spans="68:68" customFormat="1">
      <c r="BP596424" s="90"/>
    </row>
    <row r="596425" spans="68:68" customFormat="1">
      <c r="BP596425" s="90"/>
    </row>
    <row r="596426" spans="68:68" customFormat="1">
      <c r="BP596426" s="90"/>
    </row>
    <row r="596427" spans="68:68" customFormat="1">
      <c r="BP596427" s="90"/>
    </row>
    <row r="596428" spans="68:68" customFormat="1">
      <c r="BP596428" s="90"/>
    </row>
    <row r="596429" spans="68:68" customFormat="1">
      <c r="BP596429" s="90"/>
    </row>
    <row r="596430" spans="68:68" customFormat="1">
      <c r="BP596430" s="90"/>
    </row>
    <row r="596431" spans="68:68" customFormat="1">
      <c r="BP596431" s="90"/>
    </row>
    <row r="596432" spans="68:68" customFormat="1">
      <c r="BP596432" s="90"/>
    </row>
    <row r="596433" spans="68:68" customFormat="1">
      <c r="BP596433" s="90"/>
    </row>
    <row r="596434" spans="68:68" customFormat="1">
      <c r="BP596434" s="90"/>
    </row>
    <row r="596435" spans="68:68" customFormat="1">
      <c r="BP596435" s="90"/>
    </row>
    <row r="596436" spans="68:68" customFormat="1">
      <c r="BP596436" s="90"/>
    </row>
    <row r="596437" spans="68:68" customFormat="1">
      <c r="BP596437" s="90"/>
    </row>
    <row r="596438" spans="68:68" customFormat="1">
      <c r="BP596438" s="90"/>
    </row>
    <row r="596439" spans="68:68" customFormat="1">
      <c r="BP596439" s="90"/>
    </row>
    <row r="596440" spans="68:68" customFormat="1">
      <c r="BP596440" s="90"/>
    </row>
    <row r="596441" spans="68:68" customFormat="1">
      <c r="BP596441" s="90"/>
    </row>
    <row r="596442" spans="68:68" customFormat="1">
      <c r="BP596442" s="90"/>
    </row>
    <row r="596443" spans="68:68" customFormat="1">
      <c r="BP596443" s="90"/>
    </row>
    <row r="596444" spans="68:68" customFormat="1">
      <c r="BP596444" s="90"/>
    </row>
    <row r="596445" spans="68:68" customFormat="1">
      <c r="BP596445" s="90"/>
    </row>
    <row r="596446" spans="68:68" customFormat="1">
      <c r="BP596446" s="90"/>
    </row>
    <row r="596447" spans="68:68" customFormat="1">
      <c r="BP596447" s="90"/>
    </row>
    <row r="596448" spans="68:68" customFormat="1">
      <c r="BP596448" s="90"/>
    </row>
    <row r="596449" spans="68:68" customFormat="1">
      <c r="BP596449" s="90"/>
    </row>
    <row r="596450" spans="68:68" customFormat="1">
      <c r="BP596450" s="90"/>
    </row>
    <row r="596451" spans="68:68" customFormat="1">
      <c r="BP596451" s="90"/>
    </row>
    <row r="596452" spans="68:68" customFormat="1">
      <c r="BP596452" s="90"/>
    </row>
    <row r="596453" spans="68:68" customFormat="1">
      <c r="BP596453" s="90"/>
    </row>
    <row r="596454" spans="68:68" customFormat="1">
      <c r="BP596454" s="90"/>
    </row>
    <row r="596455" spans="68:68" customFormat="1">
      <c r="BP596455" s="90"/>
    </row>
    <row r="596456" spans="68:68" customFormat="1">
      <c r="BP596456" s="90"/>
    </row>
    <row r="596457" spans="68:68" customFormat="1">
      <c r="BP596457" s="90"/>
    </row>
    <row r="596458" spans="68:68" customFormat="1">
      <c r="BP596458" s="90"/>
    </row>
    <row r="596459" spans="68:68" customFormat="1">
      <c r="BP596459" s="90"/>
    </row>
    <row r="596460" spans="68:68" customFormat="1">
      <c r="BP596460" s="90"/>
    </row>
    <row r="596461" spans="68:68" customFormat="1">
      <c r="BP596461" s="90"/>
    </row>
    <row r="596462" spans="68:68" customFormat="1">
      <c r="BP596462" s="90"/>
    </row>
    <row r="596463" spans="68:68" customFormat="1">
      <c r="BP596463" s="90"/>
    </row>
    <row r="596464" spans="68:68" customFormat="1">
      <c r="BP596464" s="90"/>
    </row>
    <row r="596465" spans="68:68" customFormat="1">
      <c r="BP596465" s="90"/>
    </row>
    <row r="596466" spans="68:68" customFormat="1">
      <c r="BP596466" s="90"/>
    </row>
    <row r="596467" spans="68:68" customFormat="1">
      <c r="BP596467" s="90"/>
    </row>
    <row r="596468" spans="68:68" customFormat="1">
      <c r="BP596468" s="90"/>
    </row>
    <row r="596469" spans="68:68" customFormat="1">
      <c r="BP596469" s="90"/>
    </row>
    <row r="596470" spans="68:68" customFormat="1">
      <c r="BP596470" s="90"/>
    </row>
    <row r="596471" spans="68:68" customFormat="1">
      <c r="BP596471" s="90"/>
    </row>
    <row r="596472" spans="68:68" customFormat="1">
      <c r="BP596472" s="90"/>
    </row>
    <row r="596473" spans="68:68" customFormat="1">
      <c r="BP596473" s="90"/>
    </row>
    <row r="596474" spans="68:68" customFormat="1">
      <c r="BP596474" s="90"/>
    </row>
    <row r="596475" spans="68:68" customFormat="1">
      <c r="BP596475" s="90"/>
    </row>
    <row r="596476" spans="68:68" customFormat="1">
      <c r="BP596476" s="90"/>
    </row>
    <row r="596477" spans="68:68" customFormat="1">
      <c r="BP596477" s="90"/>
    </row>
    <row r="596478" spans="68:68" customFormat="1">
      <c r="BP596478" s="90"/>
    </row>
    <row r="596479" spans="68:68" customFormat="1">
      <c r="BP596479" s="90"/>
    </row>
    <row r="596480" spans="68:68" customFormat="1">
      <c r="BP596480" s="90"/>
    </row>
    <row r="596481" spans="68:68" customFormat="1">
      <c r="BP596481" s="90"/>
    </row>
    <row r="596482" spans="68:68" customFormat="1">
      <c r="BP596482" s="90"/>
    </row>
    <row r="596483" spans="68:68" customFormat="1">
      <c r="BP596483" s="90"/>
    </row>
    <row r="596484" spans="68:68" customFormat="1">
      <c r="BP596484" s="90"/>
    </row>
    <row r="596485" spans="68:68" customFormat="1">
      <c r="BP596485" s="90"/>
    </row>
    <row r="596486" spans="68:68" customFormat="1">
      <c r="BP596486" s="90"/>
    </row>
    <row r="596487" spans="68:68" customFormat="1">
      <c r="BP596487" s="90"/>
    </row>
    <row r="596488" spans="68:68" customFormat="1">
      <c r="BP596488" s="90"/>
    </row>
    <row r="596489" spans="68:68" customFormat="1">
      <c r="BP596489" s="90"/>
    </row>
    <row r="596490" spans="68:68" customFormat="1">
      <c r="BP596490" s="90"/>
    </row>
    <row r="596491" spans="68:68" customFormat="1">
      <c r="BP596491" s="90"/>
    </row>
    <row r="596492" spans="68:68" customFormat="1">
      <c r="BP596492" s="90"/>
    </row>
    <row r="596493" spans="68:68" customFormat="1">
      <c r="BP596493" s="90"/>
    </row>
    <row r="596494" spans="68:68" customFormat="1">
      <c r="BP596494" s="90"/>
    </row>
    <row r="596495" spans="68:68" customFormat="1">
      <c r="BP596495" s="90"/>
    </row>
    <row r="596496" spans="68:68" customFormat="1">
      <c r="BP596496" s="90"/>
    </row>
    <row r="596497" spans="68:68" customFormat="1">
      <c r="BP596497" s="90"/>
    </row>
    <row r="596498" spans="68:68" customFormat="1">
      <c r="BP596498" s="90"/>
    </row>
    <row r="596499" spans="68:68" customFormat="1">
      <c r="BP596499" s="90"/>
    </row>
    <row r="596500" spans="68:68" customFormat="1">
      <c r="BP596500" s="90"/>
    </row>
    <row r="596501" spans="68:68" customFormat="1">
      <c r="BP596501" s="90"/>
    </row>
    <row r="596502" spans="68:68" customFormat="1">
      <c r="BP596502" s="90"/>
    </row>
    <row r="596503" spans="68:68" customFormat="1">
      <c r="BP596503" s="90"/>
    </row>
    <row r="596504" spans="68:68" customFormat="1">
      <c r="BP596504" s="90"/>
    </row>
    <row r="596505" spans="68:68" customFormat="1">
      <c r="BP596505" s="90"/>
    </row>
    <row r="596506" spans="68:68" customFormat="1">
      <c r="BP596506" s="90"/>
    </row>
    <row r="596507" spans="68:68" customFormat="1">
      <c r="BP596507" s="90"/>
    </row>
    <row r="596508" spans="68:68" customFormat="1">
      <c r="BP596508" s="90"/>
    </row>
    <row r="596509" spans="68:68" customFormat="1">
      <c r="BP596509" s="90"/>
    </row>
    <row r="596510" spans="68:68" customFormat="1">
      <c r="BP596510" s="90"/>
    </row>
    <row r="596511" spans="68:68" customFormat="1">
      <c r="BP596511" s="90"/>
    </row>
    <row r="596512" spans="68:68" customFormat="1">
      <c r="BP596512" s="90"/>
    </row>
    <row r="596513" spans="68:68" customFormat="1">
      <c r="BP596513" s="90"/>
    </row>
    <row r="596514" spans="68:68" customFormat="1">
      <c r="BP596514" s="90"/>
    </row>
    <row r="596515" spans="68:68" customFormat="1">
      <c r="BP596515" s="90"/>
    </row>
    <row r="596516" spans="68:68" customFormat="1">
      <c r="BP596516" s="90"/>
    </row>
    <row r="596517" spans="68:68" customFormat="1">
      <c r="BP596517" s="90"/>
    </row>
    <row r="596518" spans="68:68" customFormat="1">
      <c r="BP596518" s="90"/>
    </row>
    <row r="596519" spans="68:68" customFormat="1">
      <c r="BP596519" s="90"/>
    </row>
    <row r="596520" spans="68:68" customFormat="1">
      <c r="BP596520" s="90"/>
    </row>
    <row r="596521" spans="68:68" customFormat="1">
      <c r="BP596521" s="90"/>
    </row>
    <row r="596522" spans="68:68" customFormat="1">
      <c r="BP596522" s="90"/>
    </row>
    <row r="596523" spans="68:68" customFormat="1">
      <c r="BP596523" s="90"/>
    </row>
    <row r="596524" spans="68:68" customFormat="1">
      <c r="BP596524" s="90"/>
    </row>
    <row r="596525" spans="68:68" customFormat="1">
      <c r="BP596525" s="90"/>
    </row>
    <row r="596526" spans="68:68" customFormat="1">
      <c r="BP596526" s="90"/>
    </row>
    <row r="596527" spans="68:68" customFormat="1">
      <c r="BP596527" s="90"/>
    </row>
    <row r="596528" spans="68:68" customFormat="1">
      <c r="BP596528" s="90"/>
    </row>
    <row r="596529" spans="68:68" customFormat="1">
      <c r="BP596529" s="90"/>
    </row>
    <row r="596530" spans="68:68" customFormat="1">
      <c r="BP596530" s="90"/>
    </row>
    <row r="596531" spans="68:68" customFormat="1">
      <c r="BP596531" s="90"/>
    </row>
    <row r="596532" spans="68:68" customFormat="1">
      <c r="BP596532" s="90"/>
    </row>
    <row r="596533" spans="68:68" customFormat="1">
      <c r="BP596533" s="90"/>
    </row>
    <row r="596534" spans="68:68" customFormat="1">
      <c r="BP596534" s="90"/>
    </row>
    <row r="596535" spans="68:68" customFormat="1">
      <c r="BP596535" s="90"/>
    </row>
    <row r="596536" spans="68:68" customFormat="1">
      <c r="BP596536" s="90"/>
    </row>
    <row r="596537" spans="68:68" customFormat="1">
      <c r="BP596537" s="90"/>
    </row>
    <row r="596538" spans="68:68" customFormat="1">
      <c r="BP596538" s="90"/>
    </row>
    <row r="596539" spans="68:68" customFormat="1">
      <c r="BP596539" s="90"/>
    </row>
    <row r="596540" spans="68:68" customFormat="1">
      <c r="BP596540" s="90"/>
    </row>
    <row r="596541" spans="68:68" customFormat="1">
      <c r="BP596541" s="90"/>
    </row>
    <row r="596542" spans="68:68" customFormat="1">
      <c r="BP596542" s="90"/>
    </row>
    <row r="596543" spans="68:68" customFormat="1">
      <c r="BP596543" s="90"/>
    </row>
    <row r="596544" spans="68:68" customFormat="1">
      <c r="BP596544" s="90"/>
    </row>
    <row r="596545" spans="68:68" customFormat="1">
      <c r="BP596545" s="90"/>
    </row>
    <row r="596546" spans="68:68" customFormat="1">
      <c r="BP596546" s="90"/>
    </row>
    <row r="596547" spans="68:68" customFormat="1">
      <c r="BP596547" s="90"/>
    </row>
    <row r="596548" spans="68:68" customFormat="1">
      <c r="BP596548" s="90"/>
    </row>
    <row r="596549" spans="68:68" customFormat="1">
      <c r="BP596549" s="90"/>
    </row>
    <row r="596550" spans="68:68" customFormat="1">
      <c r="BP596550" s="90"/>
    </row>
    <row r="596551" spans="68:68" customFormat="1">
      <c r="BP596551" s="90"/>
    </row>
    <row r="596552" spans="68:68" customFormat="1">
      <c r="BP596552" s="90"/>
    </row>
    <row r="596553" spans="68:68" customFormat="1">
      <c r="BP596553" s="90"/>
    </row>
    <row r="596554" spans="68:68" customFormat="1">
      <c r="BP596554" s="90"/>
    </row>
    <row r="596555" spans="68:68" customFormat="1">
      <c r="BP596555" s="90"/>
    </row>
    <row r="596556" spans="68:68" customFormat="1">
      <c r="BP596556" s="90"/>
    </row>
    <row r="596557" spans="68:68" customFormat="1">
      <c r="BP596557" s="90"/>
    </row>
    <row r="596558" spans="68:68" customFormat="1">
      <c r="BP596558" s="90"/>
    </row>
    <row r="596559" spans="68:68" customFormat="1">
      <c r="BP596559" s="90"/>
    </row>
    <row r="596560" spans="68:68" customFormat="1">
      <c r="BP596560" s="90"/>
    </row>
    <row r="596561" spans="68:68" customFormat="1">
      <c r="BP596561" s="90"/>
    </row>
    <row r="596562" spans="68:68" customFormat="1">
      <c r="BP596562" s="90"/>
    </row>
    <row r="596563" spans="68:68" customFormat="1">
      <c r="BP596563" s="90"/>
    </row>
    <row r="596564" spans="68:68" customFormat="1">
      <c r="BP596564" s="90"/>
    </row>
    <row r="596565" spans="68:68" customFormat="1">
      <c r="BP596565" s="90"/>
    </row>
    <row r="596566" spans="68:68" customFormat="1">
      <c r="BP596566" s="90"/>
    </row>
    <row r="596567" spans="68:68" customFormat="1">
      <c r="BP596567" s="90"/>
    </row>
    <row r="596568" spans="68:68" customFormat="1">
      <c r="BP596568" s="90"/>
    </row>
    <row r="596569" spans="68:68" customFormat="1">
      <c r="BP596569" s="90"/>
    </row>
    <row r="596570" spans="68:68" customFormat="1">
      <c r="BP596570" s="90"/>
    </row>
    <row r="596571" spans="68:68" customFormat="1">
      <c r="BP596571" s="90"/>
    </row>
    <row r="596572" spans="68:68" customFormat="1">
      <c r="BP596572" s="90"/>
    </row>
    <row r="596573" spans="68:68" customFormat="1">
      <c r="BP596573" s="90"/>
    </row>
    <row r="596574" spans="68:68" customFormat="1">
      <c r="BP596574" s="90"/>
    </row>
    <row r="596575" spans="68:68" customFormat="1">
      <c r="BP596575" s="90"/>
    </row>
    <row r="596576" spans="68:68" customFormat="1">
      <c r="BP596576" s="90"/>
    </row>
    <row r="596577" spans="68:68" customFormat="1">
      <c r="BP596577" s="90"/>
    </row>
    <row r="596578" spans="68:68" customFormat="1">
      <c r="BP596578" s="90"/>
    </row>
    <row r="596579" spans="68:68" customFormat="1">
      <c r="BP596579" s="90"/>
    </row>
    <row r="596580" spans="68:68" customFormat="1">
      <c r="BP596580" s="90"/>
    </row>
    <row r="596581" spans="68:68" customFormat="1">
      <c r="BP596581" s="90"/>
    </row>
    <row r="596582" spans="68:68" customFormat="1">
      <c r="BP596582" s="90"/>
    </row>
    <row r="596583" spans="68:68" customFormat="1">
      <c r="BP596583" s="90"/>
    </row>
    <row r="596584" spans="68:68" customFormat="1">
      <c r="BP596584" s="90"/>
    </row>
    <row r="596585" spans="68:68" customFormat="1">
      <c r="BP596585" s="90"/>
    </row>
    <row r="596586" spans="68:68" customFormat="1">
      <c r="BP596586" s="90"/>
    </row>
    <row r="596587" spans="68:68" customFormat="1">
      <c r="BP596587" s="90"/>
    </row>
    <row r="596588" spans="68:68" customFormat="1">
      <c r="BP596588" s="90"/>
    </row>
    <row r="596589" spans="68:68" customFormat="1">
      <c r="BP596589" s="90"/>
    </row>
    <row r="596590" spans="68:68" customFormat="1">
      <c r="BP596590" s="90"/>
    </row>
    <row r="596591" spans="68:68" customFormat="1">
      <c r="BP596591" s="90"/>
    </row>
    <row r="596592" spans="68:68" customFormat="1">
      <c r="BP596592" s="90"/>
    </row>
    <row r="596593" spans="68:68" customFormat="1">
      <c r="BP596593" s="90"/>
    </row>
    <row r="596594" spans="68:68" customFormat="1">
      <c r="BP596594" s="90"/>
    </row>
    <row r="596595" spans="68:68" customFormat="1">
      <c r="BP596595" s="90"/>
    </row>
    <row r="596596" spans="68:68" customFormat="1">
      <c r="BP596596" s="90"/>
    </row>
    <row r="596597" spans="68:68" customFormat="1">
      <c r="BP596597" s="90"/>
    </row>
    <row r="596598" spans="68:68" customFormat="1">
      <c r="BP596598" s="90"/>
    </row>
    <row r="596599" spans="68:68" customFormat="1">
      <c r="BP596599" s="90"/>
    </row>
    <row r="596600" spans="68:68" customFormat="1">
      <c r="BP596600" s="90"/>
    </row>
    <row r="596601" spans="68:68" customFormat="1">
      <c r="BP596601" s="90"/>
    </row>
    <row r="596602" spans="68:68" customFormat="1">
      <c r="BP596602" s="90"/>
    </row>
    <row r="596603" spans="68:68" customFormat="1">
      <c r="BP596603" s="90"/>
    </row>
    <row r="596604" spans="68:68" customFormat="1">
      <c r="BP596604" s="90"/>
    </row>
    <row r="596605" spans="68:68" customFormat="1">
      <c r="BP596605" s="90"/>
    </row>
    <row r="596606" spans="68:68" customFormat="1">
      <c r="BP596606" s="90"/>
    </row>
    <row r="596607" spans="68:68" customFormat="1">
      <c r="BP596607" s="90"/>
    </row>
    <row r="596608" spans="68:68" customFormat="1">
      <c r="BP596608" s="90"/>
    </row>
    <row r="596609" spans="68:68" customFormat="1">
      <c r="BP596609" s="90"/>
    </row>
    <row r="596610" spans="68:68" customFormat="1">
      <c r="BP596610" s="90"/>
    </row>
    <row r="596611" spans="68:68" customFormat="1">
      <c r="BP596611" s="90"/>
    </row>
    <row r="596612" spans="68:68" customFormat="1">
      <c r="BP596612" s="90"/>
    </row>
    <row r="596613" spans="68:68" customFormat="1">
      <c r="BP596613" s="90"/>
    </row>
    <row r="596614" spans="68:68" customFormat="1">
      <c r="BP596614" s="90"/>
    </row>
    <row r="596615" spans="68:68" customFormat="1">
      <c r="BP596615" s="90"/>
    </row>
    <row r="596616" spans="68:68" customFormat="1">
      <c r="BP596616" s="90"/>
    </row>
    <row r="596617" spans="68:68" customFormat="1">
      <c r="BP596617" s="90"/>
    </row>
    <row r="596618" spans="68:68" customFormat="1">
      <c r="BP596618" s="90"/>
    </row>
    <row r="596619" spans="68:68" customFormat="1">
      <c r="BP596619" s="90"/>
    </row>
    <row r="596620" spans="68:68" customFormat="1">
      <c r="BP596620" s="90"/>
    </row>
    <row r="596621" spans="68:68" customFormat="1">
      <c r="BP596621" s="90"/>
    </row>
    <row r="596622" spans="68:68" customFormat="1">
      <c r="BP596622" s="90"/>
    </row>
    <row r="596623" spans="68:68" customFormat="1">
      <c r="BP596623" s="90"/>
    </row>
    <row r="596624" spans="68:68" customFormat="1">
      <c r="BP596624" s="90"/>
    </row>
    <row r="596625" spans="68:68" customFormat="1">
      <c r="BP596625" s="90"/>
    </row>
    <row r="596626" spans="68:68" customFormat="1">
      <c r="BP596626" s="90"/>
    </row>
    <row r="596627" spans="68:68" customFormat="1">
      <c r="BP596627" s="90"/>
    </row>
    <row r="596628" spans="68:68" customFormat="1">
      <c r="BP596628" s="90"/>
    </row>
    <row r="596629" spans="68:68" customFormat="1">
      <c r="BP596629" s="90"/>
    </row>
    <row r="596630" spans="68:68" customFormat="1">
      <c r="BP596630" s="90"/>
    </row>
    <row r="596631" spans="68:68" customFormat="1">
      <c r="BP596631" s="90"/>
    </row>
    <row r="596632" spans="68:68" customFormat="1">
      <c r="BP596632" s="90"/>
    </row>
    <row r="596633" spans="68:68" customFormat="1">
      <c r="BP596633" s="90"/>
    </row>
    <row r="596634" spans="68:68" customFormat="1">
      <c r="BP596634" s="90"/>
    </row>
    <row r="596635" spans="68:68" customFormat="1">
      <c r="BP596635" s="90"/>
    </row>
    <row r="596636" spans="68:68" customFormat="1">
      <c r="BP596636" s="90"/>
    </row>
    <row r="596637" spans="68:68" customFormat="1">
      <c r="BP596637" s="90"/>
    </row>
    <row r="596638" spans="68:68" customFormat="1">
      <c r="BP596638" s="90"/>
    </row>
    <row r="596639" spans="68:68" customFormat="1">
      <c r="BP596639" s="90"/>
    </row>
    <row r="596640" spans="68:68" customFormat="1">
      <c r="BP596640" s="90"/>
    </row>
    <row r="596641" spans="68:68" customFormat="1">
      <c r="BP596641" s="90"/>
    </row>
    <row r="596642" spans="68:68" customFormat="1">
      <c r="BP596642" s="90"/>
    </row>
    <row r="596643" spans="68:68" customFormat="1">
      <c r="BP596643" s="90"/>
    </row>
    <row r="596644" spans="68:68" customFormat="1">
      <c r="BP596644" s="90"/>
    </row>
    <row r="596645" spans="68:68" customFormat="1">
      <c r="BP596645" s="90"/>
    </row>
    <row r="596646" spans="68:68" customFormat="1">
      <c r="BP596646" s="90"/>
    </row>
    <row r="596647" spans="68:68" customFormat="1">
      <c r="BP596647" s="90"/>
    </row>
    <row r="596648" spans="68:68" customFormat="1">
      <c r="BP596648" s="90"/>
    </row>
    <row r="596649" spans="68:68" customFormat="1">
      <c r="BP596649" s="90"/>
    </row>
    <row r="596650" spans="68:68" customFormat="1">
      <c r="BP596650" s="90"/>
    </row>
    <row r="596651" spans="68:68" customFormat="1">
      <c r="BP596651" s="90"/>
    </row>
    <row r="596652" spans="68:68" customFormat="1">
      <c r="BP596652" s="90"/>
    </row>
    <row r="596653" spans="68:68" customFormat="1">
      <c r="BP596653" s="90"/>
    </row>
    <row r="596654" spans="68:68" customFormat="1">
      <c r="BP596654" s="90"/>
    </row>
    <row r="596655" spans="68:68" customFormat="1">
      <c r="BP596655" s="90"/>
    </row>
    <row r="596656" spans="68:68" customFormat="1">
      <c r="BP596656" s="90"/>
    </row>
    <row r="596657" spans="68:68" customFormat="1">
      <c r="BP596657" s="90"/>
    </row>
    <row r="596658" spans="68:68" customFormat="1">
      <c r="BP596658" s="90"/>
    </row>
    <row r="596659" spans="68:68" customFormat="1">
      <c r="BP596659" s="90"/>
    </row>
    <row r="596660" spans="68:68" customFormat="1">
      <c r="BP596660" s="90"/>
    </row>
    <row r="596661" spans="68:68" customFormat="1">
      <c r="BP596661" s="90"/>
    </row>
    <row r="596662" spans="68:68" customFormat="1">
      <c r="BP596662" s="90"/>
    </row>
    <row r="596663" spans="68:68" customFormat="1">
      <c r="BP596663" s="90"/>
    </row>
    <row r="596664" spans="68:68" customFormat="1">
      <c r="BP596664" s="90"/>
    </row>
    <row r="596665" spans="68:68" customFormat="1">
      <c r="BP596665" s="90"/>
    </row>
    <row r="596666" spans="68:68" customFormat="1">
      <c r="BP596666" s="90"/>
    </row>
    <row r="596667" spans="68:68" customFormat="1">
      <c r="BP596667" s="90"/>
    </row>
    <row r="596668" spans="68:68" customFormat="1">
      <c r="BP596668" s="90"/>
    </row>
    <row r="596669" spans="68:68" customFormat="1">
      <c r="BP596669" s="90"/>
    </row>
    <row r="596670" spans="68:68" customFormat="1">
      <c r="BP596670" s="90"/>
    </row>
    <row r="596671" spans="68:68" customFormat="1">
      <c r="BP596671" s="90"/>
    </row>
    <row r="596672" spans="68:68" customFormat="1">
      <c r="BP596672" s="90"/>
    </row>
    <row r="596673" spans="68:68" customFormat="1">
      <c r="BP596673" s="90"/>
    </row>
    <row r="596674" spans="68:68" customFormat="1">
      <c r="BP596674" s="90"/>
    </row>
    <row r="596675" spans="68:68" customFormat="1">
      <c r="BP596675" s="90"/>
    </row>
    <row r="596676" spans="68:68" customFormat="1">
      <c r="BP596676" s="90"/>
    </row>
    <row r="596677" spans="68:68" customFormat="1">
      <c r="BP596677" s="90"/>
    </row>
    <row r="596678" spans="68:68" customFormat="1">
      <c r="BP596678" s="90"/>
    </row>
    <row r="596679" spans="68:68" customFormat="1">
      <c r="BP596679" s="90"/>
    </row>
    <row r="596680" spans="68:68" customFormat="1">
      <c r="BP596680" s="90"/>
    </row>
    <row r="596681" spans="68:68" customFormat="1">
      <c r="BP596681" s="90"/>
    </row>
    <row r="596682" spans="68:68" customFormat="1">
      <c r="BP596682" s="90"/>
    </row>
    <row r="596683" spans="68:68" customFormat="1">
      <c r="BP596683" s="90"/>
    </row>
    <row r="596684" spans="68:68" customFormat="1">
      <c r="BP596684" s="90"/>
    </row>
    <row r="596685" spans="68:68" customFormat="1">
      <c r="BP596685" s="90"/>
    </row>
    <row r="596686" spans="68:68" customFormat="1">
      <c r="BP596686" s="90"/>
    </row>
    <row r="596687" spans="68:68" customFormat="1">
      <c r="BP596687" s="90"/>
    </row>
    <row r="596688" spans="68:68" customFormat="1">
      <c r="BP596688" s="90"/>
    </row>
    <row r="596689" spans="68:68" customFormat="1">
      <c r="BP596689" s="90"/>
    </row>
    <row r="596690" spans="68:68" customFormat="1">
      <c r="BP596690" s="90"/>
    </row>
    <row r="596691" spans="68:68" customFormat="1">
      <c r="BP596691" s="90"/>
    </row>
    <row r="596692" spans="68:68" customFormat="1">
      <c r="BP596692" s="90"/>
    </row>
    <row r="596693" spans="68:68" customFormat="1">
      <c r="BP596693" s="90"/>
    </row>
    <row r="596694" spans="68:68" customFormat="1">
      <c r="BP596694" s="90"/>
    </row>
    <row r="596695" spans="68:68" customFormat="1">
      <c r="BP596695" s="90"/>
    </row>
    <row r="596696" spans="68:68" customFormat="1">
      <c r="BP596696" s="90"/>
    </row>
    <row r="596697" spans="68:68" customFormat="1">
      <c r="BP596697" s="90"/>
    </row>
    <row r="596698" spans="68:68" customFormat="1">
      <c r="BP596698" s="90"/>
    </row>
    <row r="596699" spans="68:68" customFormat="1">
      <c r="BP596699" s="90"/>
    </row>
    <row r="596700" spans="68:68" customFormat="1">
      <c r="BP596700" s="90"/>
    </row>
    <row r="596701" spans="68:68" customFormat="1">
      <c r="BP596701" s="90"/>
    </row>
    <row r="596702" spans="68:68" customFormat="1">
      <c r="BP596702" s="90"/>
    </row>
    <row r="596703" spans="68:68" customFormat="1">
      <c r="BP596703" s="90"/>
    </row>
    <row r="596704" spans="68:68" customFormat="1">
      <c r="BP596704" s="90"/>
    </row>
    <row r="596705" spans="68:68" customFormat="1">
      <c r="BP596705" s="90"/>
    </row>
    <row r="596706" spans="68:68" customFormat="1">
      <c r="BP596706" s="90"/>
    </row>
    <row r="596707" spans="68:68" customFormat="1">
      <c r="BP596707" s="90"/>
    </row>
    <row r="596708" spans="68:68" customFormat="1">
      <c r="BP596708" s="90"/>
    </row>
    <row r="596709" spans="68:68" customFormat="1">
      <c r="BP596709" s="90"/>
    </row>
    <row r="596710" spans="68:68" customFormat="1">
      <c r="BP596710" s="90"/>
    </row>
    <row r="596711" spans="68:68" customFormat="1">
      <c r="BP596711" s="90"/>
    </row>
    <row r="596712" spans="68:68" customFormat="1">
      <c r="BP596712" s="90"/>
    </row>
    <row r="596713" spans="68:68" customFormat="1">
      <c r="BP596713" s="90"/>
    </row>
    <row r="596714" spans="68:68" customFormat="1">
      <c r="BP596714" s="90"/>
    </row>
    <row r="596715" spans="68:68" customFormat="1">
      <c r="BP596715" s="90"/>
    </row>
    <row r="596716" spans="68:68" customFormat="1">
      <c r="BP596716" s="90"/>
    </row>
    <row r="596717" spans="68:68" customFormat="1">
      <c r="BP596717" s="90"/>
    </row>
    <row r="596718" spans="68:68" customFormat="1">
      <c r="BP596718" s="90"/>
    </row>
    <row r="596719" spans="68:68" customFormat="1">
      <c r="BP596719" s="90"/>
    </row>
    <row r="596720" spans="68:68" customFormat="1">
      <c r="BP596720" s="90"/>
    </row>
    <row r="596721" spans="68:68" customFormat="1">
      <c r="BP596721" s="90"/>
    </row>
    <row r="596722" spans="68:68" customFormat="1">
      <c r="BP596722" s="90"/>
    </row>
    <row r="596723" spans="68:68" customFormat="1">
      <c r="BP596723" s="90"/>
    </row>
    <row r="596724" spans="68:68" customFormat="1">
      <c r="BP596724" s="90"/>
    </row>
    <row r="596725" spans="68:68" customFormat="1">
      <c r="BP596725" s="90"/>
    </row>
    <row r="596726" spans="68:68" customFormat="1">
      <c r="BP596726" s="90"/>
    </row>
    <row r="596727" spans="68:68" customFormat="1">
      <c r="BP596727" s="90"/>
    </row>
    <row r="596728" spans="68:68" customFormat="1">
      <c r="BP596728" s="90"/>
    </row>
    <row r="596729" spans="68:68" customFormat="1">
      <c r="BP596729" s="90"/>
    </row>
    <row r="596730" spans="68:68" customFormat="1">
      <c r="BP596730" s="90"/>
    </row>
    <row r="596731" spans="68:68" customFormat="1">
      <c r="BP596731" s="90"/>
    </row>
    <row r="596732" spans="68:68" customFormat="1">
      <c r="BP596732" s="90"/>
    </row>
    <row r="596733" spans="68:68" customFormat="1">
      <c r="BP596733" s="90"/>
    </row>
    <row r="596734" spans="68:68" customFormat="1">
      <c r="BP596734" s="90"/>
    </row>
    <row r="596735" spans="68:68" customFormat="1">
      <c r="BP596735" s="90"/>
    </row>
    <row r="596736" spans="68:68" customFormat="1">
      <c r="BP596736" s="90"/>
    </row>
    <row r="596737" spans="68:68" customFormat="1">
      <c r="BP596737" s="90"/>
    </row>
    <row r="596738" spans="68:68" customFormat="1">
      <c r="BP596738" s="90"/>
    </row>
    <row r="596739" spans="68:68" customFormat="1">
      <c r="BP596739" s="90"/>
    </row>
    <row r="596740" spans="68:68" customFormat="1">
      <c r="BP596740" s="90"/>
    </row>
    <row r="596741" spans="68:68" customFormat="1">
      <c r="BP596741" s="90"/>
    </row>
    <row r="596742" spans="68:68" customFormat="1">
      <c r="BP596742" s="90"/>
    </row>
    <row r="596743" spans="68:68" customFormat="1">
      <c r="BP596743" s="90"/>
    </row>
    <row r="596744" spans="68:68" customFormat="1">
      <c r="BP596744" s="90"/>
    </row>
    <row r="596745" spans="68:68" customFormat="1">
      <c r="BP596745" s="90"/>
    </row>
    <row r="596746" spans="68:68" customFormat="1">
      <c r="BP596746" s="90"/>
    </row>
    <row r="596747" spans="68:68" customFormat="1">
      <c r="BP596747" s="90"/>
    </row>
    <row r="596748" spans="68:68" customFormat="1">
      <c r="BP596748" s="90"/>
    </row>
    <row r="596749" spans="68:68" customFormat="1">
      <c r="BP596749" s="90"/>
    </row>
    <row r="596750" spans="68:68" customFormat="1">
      <c r="BP596750" s="90"/>
    </row>
    <row r="596751" spans="68:68" customFormat="1">
      <c r="BP596751" s="90"/>
    </row>
    <row r="596752" spans="68:68" customFormat="1">
      <c r="BP596752" s="90"/>
    </row>
    <row r="596753" spans="68:68" customFormat="1">
      <c r="BP596753" s="90"/>
    </row>
    <row r="596754" spans="68:68" customFormat="1">
      <c r="BP596754" s="90"/>
    </row>
    <row r="596755" spans="68:68" customFormat="1">
      <c r="BP596755" s="90"/>
    </row>
    <row r="596756" spans="68:68" customFormat="1">
      <c r="BP596756" s="90"/>
    </row>
    <row r="596757" spans="68:68" customFormat="1">
      <c r="BP596757" s="90"/>
    </row>
    <row r="596758" spans="68:68" customFormat="1">
      <c r="BP596758" s="90"/>
    </row>
    <row r="596759" spans="68:68" customFormat="1">
      <c r="BP596759" s="90"/>
    </row>
    <row r="596760" spans="68:68" customFormat="1">
      <c r="BP596760" s="90"/>
    </row>
    <row r="596761" spans="68:68" customFormat="1">
      <c r="BP596761" s="90"/>
    </row>
    <row r="596762" spans="68:68" customFormat="1">
      <c r="BP596762" s="90"/>
    </row>
    <row r="596763" spans="68:68" customFormat="1">
      <c r="BP596763" s="90"/>
    </row>
    <row r="596764" spans="68:68" customFormat="1">
      <c r="BP596764" s="90"/>
    </row>
    <row r="596765" spans="68:68" customFormat="1">
      <c r="BP596765" s="90"/>
    </row>
    <row r="596766" spans="68:68" customFormat="1">
      <c r="BP596766" s="90"/>
    </row>
    <row r="596767" spans="68:68" customFormat="1">
      <c r="BP596767" s="90"/>
    </row>
    <row r="596768" spans="68:68" customFormat="1">
      <c r="BP596768" s="90"/>
    </row>
    <row r="596769" spans="68:68" customFormat="1">
      <c r="BP596769" s="90"/>
    </row>
    <row r="596770" spans="68:68" customFormat="1">
      <c r="BP596770" s="90"/>
    </row>
    <row r="596771" spans="68:68" customFormat="1">
      <c r="BP596771" s="90"/>
    </row>
    <row r="596772" spans="68:68" customFormat="1">
      <c r="BP596772" s="90"/>
    </row>
    <row r="596773" spans="68:68" customFormat="1">
      <c r="BP596773" s="90"/>
    </row>
    <row r="596774" spans="68:68" customFormat="1">
      <c r="BP596774" s="90"/>
    </row>
    <row r="596775" spans="68:68" customFormat="1">
      <c r="BP596775" s="90"/>
    </row>
    <row r="596776" spans="68:68" customFormat="1">
      <c r="BP596776" s="90"/>
    </row>
    <row r="596777" spans="68:68" customFormat="1">
      <c r="BP596777" s="90"/>
    </row>
    <row r="596778" spans="68:68" customFormat="1">
      <c r="BP596778" s="90"/>
    </row>
    <row r="596779" spans="68:68" customFormat="1">
      <c r="BP596779" s="90"/>
    </row>
    <row r="596780" spans="68:68" customFormat="1">
      <c r="BP596780" s="90"/>
    </row>
    <row r="596781" spans="68:68" customFormat="1">
      <c r="BP596781" s="90"/>
    </row>
    <row r="596782" spans="68:68" customFormat="1">
      <c r="BP596782" s="90"/>
    </row>
    <row r="596783" spans="68:68" customFormat="1">
      <c r="BP596783" s="90"/>
    </row>
    <row r="596784" spans="68:68" customFormat="1">
      <c r="BP596784" s="90"/>
    </row>
    <row r="596785" spans="68:68" customFormat="1">
      <c r="BP596785" s="90"/>
    </row>
    <row r="596786" spans="68:68" customFormat="1">
      <c r="BP596786" s="90"/>
    </row>
    <row r="596787" spans="68:68" customFormat="1">
      <c r="BP596787" s="90"/>
    </row>
    <row r="596788" spans="68:68" customFormat="1">
      <c r="BP596788" s="90"/>
    </row>
    <row r="596789" spans="68:68" customFormat="1">
      <c r="BP596789" s="90"/>
    </row>
    <row r="596790" spans="68:68" customFormat="1">
      <c r="BP596790" s="90"/>
    </row>
    <row r="596791" spans="68:68" customFormat="1">
      <c r="BP596791" s="90"/>
    </row>
    <row r="596792" spans="68:68" customFormat="1">
      <c r="BP596792" s="90"/>
    </row>
    <row r="596793" spans="68:68" customFormat="1">
      <c r="BP596793" s="90"/>
    </row>
    <row r="596794" spans="68:68" customFormat="1">
      <c r="BP596794" s="90"/>
    </row>
    <row r="596795" spans="68:68" customFormat="1">
      <c r="BP596795" s="90"/>
    </row>
    <row r="596796" spans="68:68" customFormat="1">
      <c r="BP596796" s="90"/>
    </row>
    <row r="596797" spans="68:68" customFormat="1">
      <c r="BP596797" s="90"/>
    </row>
    <row r="596798" spans="68:68" customFormat="1">
      <c r="BP596798" s="90"/>
    </row>
    <row r="596799" spans="68:68" customFormat="1">
      <c r="BP596799" s="90"/>
    </row>
    <row r="596800" spans="68:68" customFormat="1">
      <c r="BP596800" s="90"/>
    </row>
    <row r="596801" spans="68:68" customFormat="1">
      <c r="BP596801" s="90"/>
    </row>
    <row r="596802" spans="68:68" customFormat="1">
      <c r="BP596802" s="90"/>
    </row>
    <row r="596803" spans="68:68" customFormat="1">
      <c r="BP596803" s="90"/>
    </row>
    <row r="596804" spans="68:68" customFormat="1">
      <c r="BP596804" s="90"/>
    </row>
    <row r="596805" spans="68:68" customFormat="1">
      <c r="BP596805" s="90"/>
    </row>
    <row r="596806" spans="68:68" customFormat="1">
      <c r="BP596806" s="90"/>
    </row>
    <row r="596807" spans="68:68" customFormat="1">
      <c r="BP596807" s="90"/>
    </row>
    <row r="596808" spans="68:68" customFormat="1">
      <c r="BP596808" s="90"/>
    </row>
    <row r="596809" spans="68:68" customFormat="1">
      <c r="BP596809" s="90"/>
    </row>
    <row r="596810" spans="68:68" customFormat="1">
      <c r="BP596810" s="90"/>
    </row>
    <row r="596811" spans="68:68" customFormat="1">
      <c r="BP596811" s="90"/>
    </row>
    <row r="596812" spans="68:68" customFormat="1">
      <c r="BP596812" s="90"/>
    </row>
    <row r="596813" spans="68:68" customFormat="1">
      <c r="BP596813" s="90"/>
    </row>
    <row r="596814" spans="68:68" customFormat="1">
      <c r="BP596814" s="90"/>
    </row>
    <row r="596815" spans="68:68" customFormat="1">
      <c r="BP596815" s="90"/>
    </row>
    <row r="596816" spans="68:68" customFormat="1">
      <c r="BP596816" s="90"/>
    </row>
    <row r="596817" spans="68:68" customFormat="1">
      <c r="BP596817" s="90"/>
    </row>
    <row r="596818" spans="68:68" customFormat="1">
      <c r="BP596818" s="90"/>
    </row>
    <row r="596819" spans="68:68" customFormat="1">
      <c r="BP596819" s="90"/>
    </row>
    <row r="596820" spans="68:68" customFormat="1">
      <c r="BP596820" s="90"/>
    </row>
    <row r="596821" spans="68:68" customFormat="1">
      <c r="BP596821" s="90"/>
    </row>
    <row r="596822" spans="68:68" customFormat="1">
      <c r="BP596822" s="90"/>
    </row>
    <row r="596823" spans="68:68" customFormat="1">
      <c r="BP596823" s="90"/>
    </row>
    <row r="596824" spans="68:68" customFormat="1">
      <c r="BP596824" s="90"/>
    </row>
    <row r="596825" spans="68:68" customFormat="1">
      <c r="BP596825" s="90"/>
    </row>
    <row r="596826" spans="68:68" customFormat="1">
      <c r="BP596826" s="90"/>
    </row>
    <row r="596827" spans="68:68" customFormat="1">
      <c r="BP596827" s="90"/>
    </row>
    <row r="596828" spans="68:68" customFormat="1">
      <c r="BP596828" s="90"/>
    </row>
    <row r="596829" spans="68:68" customFormat="1">
      <c r="BP596829" s="90"/>
    </row>
    <row r="596830" spans="68:68" customFormat="1">
      <c r="BP596830" s="90"/>
    </row>
    <row r="596831" spans="68:68" customFormat="1">
      <c r="BP596831" s="90"/>
    </row>
    <row r="596832" spans="68:68" customFormat="1">
      <c r="BP596832" s="90"/>
    </row>
    <row r="596833" spans="68:68" customFormat="1">
      <c r="BP596833" s="90"/>
    </row>
    <row r="596834" spans="68:68" customFormat="1">
      <c r="BP596834" s="90"/>
    </row>
    <row r="596835" spans="68:68" customFormat="1">
      <c r="BP596835" s="90"/>
    </row>
    <row r="596836" spans="68:68" customFormat="1">
      <c r="BP596836" s="90"/>
    </row>
    <row r="596837" spans="68:68" customFormat="1">
      <c r="BP596837" s="90"/>
    </row>
    <row r="596838" spans="68:68" customFormat="1">
      <c r="BP596838" s="90"/>
    </row>
    <row r="596839" spans="68:68" customFormat="1">
      <c r="BP596839" s="90"/>
    </row>
    <row r="596840" spans="68:68" customFormat="1">
      <c r="BP596840" s="90"/>
    </row>
    <row r="596841" spans="68:68" customFormat="1">
      <c r="BP596841" s="90"/>
    </row>
    <row r="596842" spans="68:68" customFormat="1">
      <c r="BP596842" s="90"/>
    </row>
    <row r="596843" spans="68:68" customFormat="1">
      <c r="BP596843" s="90"/>
    </row>
    <row r="596844" spans="68:68" customFormat="1">
      <c r="BP596844" s="90"/>
    </row>
    <row r="596845" spans="68:68" customFormat="1">
      <c r="BP596845" s="90"/>
    </row>
    <row r="596846" spans="68:68" customFormat="1">
      <c r="BP596846" s="90"/>
    </row>
    <row r="596847" spans="68:68" customFormat="1">
      <c r="BP596847" s="90"/>
    </row>
    <row r="596848" spans="68:68" customFormat="1">
      <c r="BP596848" s="90"/>
    </row>
    <row r="596849" spans="68:68" customFormat="1">
      <c r="BP596849" s="90"/>
    </row>
    <row r="596850" spans="68:68" customFormat="1">
      <c r="BP596850" s="90"/>
    </row>
    <row r="596851" spans="68:68" customFormat="1">
      <c r="BP596851" s="90"/>
    </row>
    <row r="596852" spans="68:68" customFormat="1">
      <c r="BP596852" s="90"/>
    </row>
    <row r="596853" spans="68:68" customFormat="1">
      <c r="BP596853" s="90"/>
    </row>
    <row r="596854" spans="68:68" customFormat="1">
      <c r="BP596854" s="90"/>
    </row>
    <row r="596855" spans="68:68" customFormat="1">
      <c r="BP596855" s="90"/>
    </row>
    <row r="596856" spans="68:68" customFormat="1">
      <c r="BP596856" s="90"/>
    </row>
    <row r="596857" spans="68:68" customFormat="1">
      <c r="BP596857" s="90"/>
    </row>
    <row r="596858" spans="68:68" customFormat="1">
      <c r="BP596858" s="90"/>
    </row>
    <row r="596859" spans="68:68" customFormat="1">
      <c r="BP596859" s="90"/>
    </row>
    <row r="596860" spans="68:68" customFormat="1">
      <c r="BP596860" s="90"/>
    </row>
    <row r="596861" spans="68:68" customFormat="1">
      <c r="BP596861" s="90"/>
    </row>
    <row r="596862" spans="68:68" customFormat="1">
      <c r="BP596862" s="90"/>
    </row>
    <row r="596863" spans="68:68" customFormat="1">
      <c r="BP596863" s="90"/>
    </row>
    <row r="596864" spans="68:68" customFormat="1">
      <c r="BP596864" s="90"/>
    </row>
    <row r="596865" spans="68:68" customFormat="1">
      <c r="BP596865" s="90"/>
    </row>
    <row r="596866" spans="68:68" customFormat="1">
      <c r="BP596866" s="90"/>
    </row>
    <row r="596867" spans="68:68" customFormat="1">
      <c r="BP596867" s="90"/>
    </row>
    <row r="596868" spans="68:68" customFormat="1">
      <c r="BP596868" s="90"/>
    </row>
    <row r="596869" spans="68:68" customFormat="1">
      <c r="BP596869" s="90"/>
    </row>
    <row r="596870" spans="68:68" customFormat="1">
      <c r="BP596870" s="90"/>
    </row>
    <row r="596871" spans="68:68" customFormat="1">
      <c r="BP596871" s="90"/>
    </row>
    <row r="596872" spans="68:68" customFormat="1">
      <c r="BP596872" s="90"/>
    </row>
    <row r="596873" spans="68:68" customFormat="1">
      <c r="BP596873" s="90"/>
    </row>
    <row r="596874" spans="68:68" customFormat="1">
      <c r="BP596874" s="90"/>
    </row>
    <row r="596875" spans="68:68" customFormat="1">
      <c r="BP596875" s="90"/>
    </row>
    <row r="596876" spans="68:68" customFormat="1">
      <c r="BP596876" s="90"/>
    </row>
    <row r="596877" spans="68:68" customFormat="1">
      <c r="BP596877" s="90"/>
    </row>
    <row r="596878" spans="68:68" customFormat="1">
      <c r="BP596878" s="90"/>
    </row>
    <row r="596879" spans="68:68" customFormat="1">
      <c r="BP596879" s="90"/>
    </row>
    <row r="596880" spans="68:68" customFormat="1">
      <c r="BP596880" s="90"/>
    </row>
    <row r="596881" spans="68:68" customFormat="1">
      <c r="BP596881" s="90"/>
    </row>
    <row r="596882" spans="68:68" customFormat="1">
      <c r="BP596882" s="90"/>
    </row>
    <row r="596883" spans="68:68" customFormat="1">
      <c r="BP596883" s="90"/>
    </row>
    <row r="596884" spans="68:68" customFormat="1">
      <c r="BP596884" s="90"/>
    </row>
    <row r="596885" spans="68:68" customFormat="1">
      <c r="BP596885" s="90"/>
    </row>
    <row r="596886" spans="68:68" customFormat="1">
      <c r="BP596886" s="90"/>
    </row>
    <row r="596887" spans="68:68" customFormat="1">
      <c r="BP596887" s="90"/>
    </row>
    <row r="596888" spans="68:68" customFormat="1">
      <c r="BP596888" s="90"/>
    </row>
    <row r="596889" spans="68:68" customFormat="1">
      <c r="BP596889" s="90"/>
    </row>
    <row r="596890" spans="68:68" customFormat="1">
      <c r="BP596890" s="90"/>
    </row>
    <row r="596891" spans="68:68" customFormat="1">
      <c r="BP596891" s="90"/>
    </row>
    <row r="596892" spans="68:68" customFormat="1">
      <c r="BP596892" s="90"/>
    </row>
    <row r="596893" spans="68:68" customFormat="1">
      <c r="BP596893" s="90"/>
    </row>
    <row r="596894" spans="68:68" customFormat="1">
      <c r="BP596894" s="90"/>
    </row>
    <row r="596895" spans="68:68" customFormat="1">
      <c r="BP596895" s="90"/>
    </row>
    <row r="596896" spans="68:68" customFormat="1">
      <c r="BP596896" s="90"/>
    </row>
    <row r="596897" spans="68:68" customFormat="1">
      <c r="BP596897" s="90"/>
    </row>
    <row r="596898" spans="68:68" customFormat="1">
      <c r="BP596898" s="90"/>
    </row>
    <row r="596899" spans="68:68" customFormat="1">
      <c r="BP596899" s="90"/>
    </row>
    <row r="596900" spans="68:68" customFormat="1">
      <c r="BP596900" s="90"/>
    </row>
    <row r="596901" spans="68:68" customFormat="1">
      <c r="BP596901" s="90"/>
    </row>
    <row r="596902" spans="68:68" customFormat="1">
      <c r="BP596902" s="90"/>
    </row>
    <row r="596903" spans="68:68" customFormat="1">
      <c r="BP596903" s="90"/>
    </row>
    <row r="596904" spans="68:68" customFormat="1">
      <c r="BP596904" s="90"/>
    </row>
    <row r="596905" spans="68:68" customFormat="1">
      <c r="BP596905" s="90"/>
    </row>
    <row r="596906" spans="68:68" customFormat="1">
      <c r="BP596906" s="90"/>
    </row>
    <row r="596907" spans="68:68" customFormat="1">
      <c r="BP596907" s="90"/>
    </row>
    <row r="596908" spans="68:68" customFormat="1">
      <c r="BP596908" s="90"/>
    </row>
    <row r="596909" spans="68:68" customFormat="1">
      <c r="BP596909" s="90"/>
    </row>
    <row r="596910" spans="68:68" customFormat="1">
      <c r="BP596910" s="90"/>
    </row>
    <row r="596911" spans="68:68" customFormat="1">
      <c r="BP596911" s="90"/>
    </row>
    <row r="596912" spans="68:68" customFormat="1">
      <c r="BP596912" s="90"/>
    </row>
    <row r="596913" spans="68:68" customFormat="1">
      <c r="BP596913" s="90"/>
    </row>
    <row r="596914" spans="68:68" customFormat="1">
      <c r="BP596914" s="90"/>
    </row>
    <row r="596915" spans="68:68" customFormat="1">
      <c r="BP596915" s="90"/>
    </row>
    <row r="596916" spans="68:68" customFormat="1">
      <c r="BP596916" s="90"/>
    </row>
    <row r="596917" spans="68:68" customFormat="1">
      <c r="BP596917" s="90"/>
    </row>
    <row r="596918" spans="68:68" customFormat="1">
      <c r="BP596918" s="90"/>
    </row>
    <row r="596919" spans="68:68" customFormat="1">
      <c r="BP596919" s="90"/>
    </row>
    <row r="596920" spans="68:68" customFormat="1">
      <c r="BP596920" s="90"/>
    </row>
    <row r="596921" spans="68:68" customFormat="1">
      <c r="BP596921" s="90"/>
    </row>
    <row r="596922" spans="68:68" customFormat="1">
      <c r="BP596922" s="90"/>
    </row>
    <row r="596923" spans="68:68" customFormat="1">
      <c r="BP596923" s="90"/>
    </row>
    <row r="596924" spans="68:68" customFormat="1">
      <c r="BP596924" s="90"/>
    </row>
    <row r="596925" spans="68:68" customFormat="1">
      <c r="BP596925" s="90"/>
    </row>
    <row r="596926" spans="68:68" customFormat="1">
      <c r="BP596926" s="90"/>
    </row>
    <row r="596927" spans="68:68" customFormat="1">
      <c r="BP596927" s="90"/>
    </row>
    <row r="596928" spans="68:68" customFormat="1">
      <c r="BP596928" s="90"/>
    </row>
    <row r="596929" spans="68:68" customFormat="1">
      <c r="BP596929" s="90"/>
    </row>
    <row r="596930" spans="68:68" customFormat="1">
      <c r="BP596930" s="90"/>
    </row>
    <row r="596931" spans="68:68" customFormat="1">
      <c r="BP596931" s="90"/>
    </row>
    <row r="596932" spans="68:68" customFormat="1">
      <c r="BP596932" s="90"/>
    </row>
    <row r="596933" spans="68:68" customFormat="1">
      <c r="BP596933" s="90"/>
    </row>
    <row r="596934" spans="68:68" customFormat="1">
      <c r="BP596934" s="90"/>
    </row>
    <row r="596935" spans="68:68" customFormat="1">
      <c r="BP596935" s="90"/>
    </row>
    <row r="596936" spans="68:68" customFormat="1">
      <c r="BP596936" s="90"/>
    </row>
    <row r="596937" spans="68:68" customFormat="1">
      <c r="BP596937" s="90"/>
    </row>
    <row r="596938" spans="68:68" customFormat="1">
      <c r="BP596938" s="90"/>
    </row>
    <row r="596939" spans="68:68" customFormat="1">
      <c r="BP596939" s="90"/>
    </row>
    <row r="596940" spans="68:68" customFormat="1">
      <c r="BP596940" s="90"/>
    </row>
    <row r="596941" spans="68:68" customFormat="1">
      <c r="BP596941" s="90"/>
    </row>
    <row r="596942" spans="68:68" customFormat="1">
      <c r="BP596942" s="90"/>
    </row>
    <row r="596943" spans="68:68" customFormat="1">
      <c r="BP596943" s="90"/>
    </row>
    <row r="596944" spans="68:68" customFormat="1">
      <c r="BP596944" s="90"/>
    </row>
    <row r="596945" spans="68:68" customFormat="1">
      <c r="BP596945" s="90"/>
    </row>
    <row r="596946" spans="68:68" customFormat="1">
      <c r="BP596946" s="90"/>
    </row>
    <row r="596947" spans="68:68" customFormat="1">
      <c r="BP596947" s="90"/>
    </row>
    <row r="596948" spans="68:68" customFormat="1">
      <c r="BP596948" s="90"/>
    </row>
    <row r="596949" spans="68:68" customFormat="1">
      <c r="BP596949" s="90"/>
    </row>
    <row r="596950" spans="68:68" customFormat="1">
      <c r="BP596950" s="90"/>
    </row>
    <row r="596951" spans="68:68" customFormat="1">
      <c r="BP596951" s="90"/>
    </row>
    <row r="596952" spans="68:68" customFormat="1">
      <c r="BP596952" s="90"/>
    </row>
    <row r="596953" spans="68:68" customFormat="1">
      <c r="BP596953" s="90"/>
    </row>
    <row r="596954" spans="68:68" customFormat="1">
      <c r="BP596954" s="90"/>
    </row>
    <row r="596955" spans="68:68" customFormat="1">
      <c r="BP596955" s="90"/>
    </row>
    <row r="596956" spans="68:68" customFormat="1">
      <c r="BP596956" s="90"/>
    </row>
    <row r="596957" spans="68:68" customFormat="1">
      <c r="BP596957" s="90"/>
    </row>
    <row r="596958" spans="68:68" customFormat="1">
      <c r="BP596958" s="90"/>
    </row>
    <row r="596959" spans="68:68" customFormat="1">
      <c r="BP596959" s="90"/>
    </row>
    <row r="596960" spans="68:68" customFormat="1">
      <c r="BP596960" s="90"/>
    </row>
    <row r="596961" spans="68:68" customFormat="1">
      <c r="BP596961" s="90"/>
    </row>
    <row r="596962" spans="68:68" customFormat="1">
      <c r="BP596962" s="90"/>
    </row>
    <row r="596963" spans="68:68" customFormat="1">
      <c r="BP596963" s="90"/>
    </row>
    <row r="596964" spans="68:68" customFormat="1">
      <c r="BP596964" s="90"/>
    </row>
    <row r="596965" spans="68:68" customFormat="1">
      <c r="BP596965" s="90"/>
    </row>
    <row r="596966" spans="68:68" customFormat="1">
      <c r="BP596966" s="90"/>
    </row>
    <row r="596967" spans="68:68" customFormat="1">
      <c r="BP596967" s="90"/>
    </row>
    <row r="596968" spans="68:68" customFormat="1">
      <c r="BP596968" s="90"/>
    </row>
    <row r="596969" spans="68:68" customFormat="1">
      <c r="BP596969" s="90"/>
    </row>
    <row r="596970" spans="68:68" customFormat="1">
      <c r="BP596970" s="90"/>
    </row>
    <row r="596971" spans="68:68" customFormat="1">
      <c r="BP596971" s="90"/>
    </row>
    <row r="596972" spans="68:68" customFormat="1">
      <c r="BP596972" s="90"/>
    </row>
    <row r="596973" spans="68:68" customFormat="1">
      <c r="BP596973" s="90"/>
    </row>
    <row r="596974" spans="68:68" customFormat="1">
      <c r="BP596974" s="90"/>
    </row>
    <row r="596975" spans="68:68" customFormat="1">
      <c r="BP596975" s="90"/>
    </row>
    <row r="596976" spans="68:68" customFormat="1">
      <c r="BP596976" s="90"/>
    </row>
    <row r="596977" spans="68:68" customFormat="1">
      <c r="BP596977" s="90"/>
    </row>
    <row r="596978" spans="68:68" customFormat="1">
      <c r="BP596978" s="90"/>
    </row>
    <row r="596979" spans="68:68" customFormat="1">
      <c r="BP596979" s="90"/>
    </row>
    <row r="596980" spans="68:68" customFormat="1">
      <c r="BP596980" s="90"/>
    </row>
    <row r="596981" spans="68:68" customFormat="1">
      <c r="BP596981" s="90"/>
    </row>
    <row r="596982" spans="68:68" customFormat="1">
      <c r="BP596982" s="90"/>
    </row>
    <row r="596983" spans="68:68" customFormat="1">
      <c r="BP596983" s="90"/>
    </row>
    <row r="596984" spans="68:68" customFormat="1">
      <c r="BP596984" s="90"/>
    </row>
    <row r="596985" spans="68:68" customFormat="1">
      <c r="BP596985" s="90"/>
    </row>
    <row r="596986" spans="68:68" customFormat="1">
      <c r="BP596986" s="90"/>
    </row>
    <row r="596987" spans="68:68" customFormat="1">
      <c r="BP596987" s="90"/>
    </row>
    <row r="596988" spans="68:68" customFormat="1">
      <c r="BP596988" s="90"/>
    </row>
    <row r="596989" spans="68:68" customFormat="1">
      <c r="BP596989" s="90"/>
    </row>
    <row r="596990" spans="68:68" customFormat="1">
      <c r="BP596990" s="90"/>
    </row>
    <row r="596991" spans="68:68" customFormat="1">
      <c r="BP596991" s="90"/>
    </row>
    <row r="596992" spans="68:68" customFormat="1">
      <c r="BP596992" s="90"/>
    </row>
    <row r="596993" spans="68:68" customFormat="1">
      <c r="BP596993" s="90"/>
    </row>
    <row r="596994" spans="68:68" customFormat="1">
      <c r="BP596994" s="90"/>
    </row>
    <row r="596995" spans="68:68" customFormat="1">
      <c r="BP596995" s="90"/>
    </row>
    <row r="596996" spans="68:68" customFormat="1">
      <c r="BP596996" s="90"/>
    </row>
    <row r="596997" spans="68:68" customFormat="1">
      <c r="BP596997" s="90"/>
    </row>
    <row r="596998" spans="68:68" customFormat="1">
      <c r="BP596998" s="90"/>
    </row>
    <row r="596999" spans="68:68" customFormat="1">
      <c r="BP596999" s="90"/>
    </row>
    <row r="597000" spans="68:68" customFormat="1">
      <c r="BP597000" s="90"/>
    </row>
    <row r="597001" spans="68:68" customFormat="1">
      <c r="BP597001" s="90"/>
    </row>
    <row r="597002" spans="68:68" customFormat="1">
      <c r="BP597002" s="90"/>
    </row>
    <row r="597003" spans="68:68" customFormat="1">
      <c r="BP597003" s="90"/>
    </row>
    <row r="597004" spans="68:68" customFormat="1">
      <c r="BP597004" s="90"/>
    </row>
    <row r="597005" spans="68:68" customFormat="1">
      <c r="BP597005" s="90"/>
    </row>
    <row r="597006" spans="68:68" customFormat="1">
      <c r="BP597006" s="90"/>
    </row>
    <row r="597007" spans="68:68" customFormat="1">
      <c r="BP597007" s="90"/>
    </row>
    <row r="597008" spans="68:68" customFormat="1">
      <c r="BP597008" s="90"/>
    </row>
    <row r="597009" spans="68:68" customFormat="1">
      <c r="BP597009" s="90"/>
    </row>
    <row r="597010" spans="68:68" customFormat="1">
      <c r="BP597010" s="90"/>
    </row>
    <row r="597011" spans="68:68" customFormat="1">
      <c r="BP597011" s="90"/>
    </row>
    <row r="597012" spans="68:68" customFormat="1">
      <c r="BP597012" s="90"/>
    </row>
    <row r="597013" spans="68:68" customFormat="1">
      <c r="BP597013" s="90"/>
    </row>
    <row r="597014" spans="68:68" customFormat="1">
      <c r="BP597014" s="90"/>
    </row>
    <row r="597015" spans="68:68" customFormat="1">
      <c r="BP597015" s="90"/>
    </row>
    <row r="597016" spans="68:68" customFormat="1">
      <c r="BP597016" s="90"/>
    </row>
    <row r="597017" spans="68:68" customFormat="1">
      <c r="BP597017" s="90"/>
    </row>
    <row r="597018" spans="68:68" customFormat="1">
      <c r="BP597018" s="90"/>
    </row>
    <row r="597019" spans="68:68" customFormat="1">
      <c r="BP597019" s="90"/>
    </row>
    <row r="597020" spans="68:68" customFormat="1">
      <c r="BP597020" s="90"/>
    </row>
    <row r="597021" spans="68:68" customFormat="1">
      <c r="BP597021" s="90"/>
    </row>
    <row r="597022" spans="68:68" customFormat="1">
      <c r="BP597022" s="90"/>
    </row>
    <row r="597023" spans="68:68" customFormat="1">
      <c r="BP597023" s="90"/>
    </row>
    <row r="597024" spans="68:68" customFormat="1">
      <c r="BP597024" s="90"/>
    </row>
    <row r="597025" spans="68:68" customFormat="1">
      <c r="BP597025" s="90"/>
    </row>
    <row r="597026" spans="68:68" customFormat="1">
      <c r="BP597026" s="90"/>
    </row>
    <row r="597027" spans="68:68" customFormat="1">
      <c r="BP597027" s="90"/>
    </row>
    <row r="597028" spans="68:68" customFormat="1">
      <c r="BP597028" s="90"/>
    </row>
    <row r="597029" spans="68:68" customFormat="1">
      <c r="BP597029" s="90"/>
    </row>
    <row r="597030" spans="68:68" customFormat="1">
      <c r="BP597030" s="90"/>
    </row>
    <row r="597031" spans="68:68" customFormat="1">
      <c r="BP597031" s="90"/>
    </row>
    <row r="597032" spans="68:68" customFormat="1">
      <c r="BP597032" s="90"/>
    </row>
    <row r="597033" spans="68:68" customFormat="1">
      <c r="BP597033" s="90"/>
    </row>
    <row r="597034" spans="68:68" customFormat="1">
      <c r="BP597034" s="90"/>
    </row>
    <row r="597035" spans="68:68" customFormat="1">
      <c r="BP597035" s="90"/>
    </row>
    <row r="597036" spans="68:68" customFormat="1">
      <c r="BP597036" s="90"/>
    </row>
    <row r="597037" spans="68:68" customFormat="1">
      <c r="BP597037" s="90"/>
    </row>
    <row r="597038" spans="68:68" customFormat="1">
      <c r="BP597038" s="90"/>
    </row>
    <row r="597039" spans="68:68" customFormat="1">
      <c r="BP597039" s="90"/>
    </row>
    <row r="597040" spans="68:68" customFormat="1">
      <c r="BP597040" s="90"/>
    </row>
    <row r="597041" spans="68:68" customFormat="1">
      <c r="BP597041" s="90"/>
    </row>
    <row r="597042" spans="68:68" customFormat="1">
      <c r="BP597042" s="90"/>
    </row>
    <row r="597043" spans="68:68" customFormat="1">
      <c r="BP597043" s="90"/>
    </row>
    <row r="597044" spans="68:68" customFormat="1">
      <c r="BP597044" s="90"/>
    </row>
    <row r="597045" spans="68:68" customFormat="1">
      <c r="BP597045" s="90"/>
    </row>
    <row r="597046" spans="68:68" customFormat="1">
      <c r="BP597046" s="90"/>
    </row>
    <row r="597047" spans="68:68" customFormat="1">
      <c r="BP597047" s="90"/>
    </row>
    <row r="597048" spans="68:68" customFormat="1">
      <c r="BP597048" s="90"/>
    </row>
    <row r="597049" spans="68:68" customFormat="1">
      <c r="BP597049" s="90"/>
    </row>
    <row r="597050" spans="68:68" customFormat="1">
      <c r="BP597050" s="90"/>
    </row>
    <row r="597051" spans="68:68" customFormat="1">
      <c r="BP597051" s="90"/>
    </row>
    <row r="597052" spans="68:68" customFormat="1">
      <c r="BP597052" s="90"/>
    </row>
    <row r="597053" spans="68:68" customFormat="1">
      <c r="BP597053" s="90"/>
    </row>
    <row r="597054" spans="68:68" customFormat="1">
      <c r="BP597054" s="90"/>
    </row>
    <row r="597055" spans="68:68" customFormat="1">
      <c r="BP597055" s="90"/>
    </row>
    <row r="597056" spans="68:68" customFormat="1">
      <c r="BP597056" s="90"/>
    </row>
    <row r="597057" spans="68:68" customFormat="1">
      <c r="BP597057" s="90"/>
    </row>
    <row r="597058" spans="68:68" customFormat="1">
      <c r="BP597058" s="90"/>
    </row>
    <row r="597059" spans="68:68" customFormat="1">
      <c r="BP597059" s="90"/>
    </row>
    <row r="597060" spans="68:68" customFormat="1">
      <c r="BP597060" s="90"/>
    </row>
    <row r="597061" spans="68:68" customFormat="1">
      <c r="BP597061" s="90"/>
    </row>
    <row r="597062" spans="68:68" customFormat="1">
      <c r="BP597062" s="90"/>
    </row>
    <row r="597063" spans="68:68" customFormat="1">
      <c r="BP597063" s="90"/>
    </row>
    <row r="597064" spans="68:68" customFormat="1">
      <c r="BP597064" s="90"/>
    </row>
    <row r="597065" spans="68:68" customFormat="1">
      <c r="BP597065" s="90"/>
    </row>
    <row r="597066" spans="68:68" customFormat="1">
      <c r="BP597066" s="90"/>
    </row>
    <row r="597067" spans="68:68" customFormat="1">
      <c r="BP597067" s="90"/>
    </row>
    <row r="597068" spans="68:68" customFormat="1">
      <c r="BP597068" s="90"/>
    </row>
    <row r="597069" spans="68:68" customFormat="1">
      <c r="BP597069" s="90"/>
    </row>
    <row r="597070" spans="68:68" customFormat="1">
      <c r="BP597070" s="90"/>
    </row>
    <row r="597071" spans="68:68" customFormat="1">
      <c r="BP597071" s="90"/>
    </row>
    <row r="597072" spans="68:68" customFormat="1">
      <c r="BP597072" s="90"/>
    </row>
    <row r="597073" spans="68:68" customFormat="1">
      <c r="BP597073" s="90"/>
    </row>
    <row r="597074" spans="68:68" customFormat="1">
      <c r="BP597074" s="90"/>
    </row>
    <row r="597075" spans="68:68" customFormat="1">
      <c r="BP597075" s="90"/>
    </row>
    <row r="597076" spans="68:68" customFormat="1">
      <c r="BP597076" s="90"/>
    </row>
    <row r="597077" spans="68:68" customFormat="1">
      <c r="BP597077" s="90"/>
    </row>
    <row r="597078" spans="68:68" customFormat="1">
      <c r="BP597078" s="90"/>
    </row>
    <row r="597079" spans="68:68" customFormat="1">
      <c r="BP597079" s="90"/>
    </row>
    <row r="597080" spans="68:68" customFormat="1">
      <c r="BP597080" s="90"/>
    </row>
    <row r="597081" spans="68:68" customFormat="1">
      <c r="BP597081" s="90"/>
    </row>
    <row r="597082" spans="68:68" customFormat="1">
      <c r="BP597082" s="90"/>
    </row>
    <row r="597083" spans="68:68" customFormat="1">
      <c r="BP597083" s="90"/>
    </row>
    <row r="597084" spans="68:68" customFormat="1">
      <c r="BP597084" s="90"/>
    </row>
    <row r="597085" spans="68:68" customFormat="1">
      <c r="BP597085" s="90"/>
    </row>
    <row r="597086" spans="68:68" customFormat="1">
      <c r="BP597086" s="90"/>
    </row>
    <row r="597087" spans="68:68" customFormat="1">
      <c r="BP597087" s="90"/>
    </row>
    <row r="597088" spans="68:68" customFormat="1">
      <c r="BP597088" s="90"/>
    </row>
    <row r="597089" spans="68:68" customFormat="1">
      <c r="BP597089" s="90"/>
    </row>
    <row r="597090" spans="68:68" customFormat="1">
      <c r="BP597090" s="90"/>
    </row>
    <row r="597091" spans="68:68" customFormat="1">
      <c r="BP597091" s="90"/>
    </row>
    <row r="597092" spans="68:68" customFormat="1">
      <c r="BP597092" s="90"/>
    </row>
    <row r="597093" spans="68:68" customFormat="1">
      <c r="BP597093" s="90"/>
    </row>
    <row r="597094" spans="68:68" customFormat="1">
      <c r="BP597094" s="90"/>
    </row>
    <row r="597095" spans="68:68" customFormat="1">
      <c r="BP597095" s="90"/>
    </row>
    <row r="597096" spans="68:68" customFormat="1">
      <c r="BP597096" s="90"/>
    </row>
    <row r="597097" spans="68:68" customFormat="1">
      <c r="BP597097" s="90"/>
    </row>
    <row r="597098" spans="68:68" customFormat="1">
      <c r="BP597098" s="90"/>
    </row>
    <row r="597099" spans="68:68" customFormat="1">
      <c r="BP597099" s="90"/>
    </row>
    <row r="597100" spans="68:68" customFormat="1">
      <c r="BP597100" s="90"/>
    </row>
    <row r="597101" spans="68:68" customFormat="1">
      <c r="BP597101" s="90"/>
    </row>
    <row r="597102" spans="68:68" customFormat="1">
      <c r="BP597102" s="90"/>
    </row>
    <row r="597103" spans="68:68" customFormat="1">
      <c r="BP597103" s="90"/>
    </row>
    <row r="597104" spans="68:68" customFormat="1">
      <c r="BP597104" s="90"/>
    </row>
    <row r="597105" spans="68:68" customFormat="1">
      <c r="BP597105" s="90"/>
    </row>
    <row r="597106" spans="68:68" customFormat="1">
      <c r="BP597106" s="90"/>
    </row>
    <row r="597107" spans="68:68" customFormat="1">
      <c r="BP597107" s="90"/>
    </row>
    <row r="597108" spans="68:68" customFormat="1">
      <c r="BP597108" s="90"/>
    </row>
    <row r="597109" spans="68:68" customFormat="1">
      <c r="BP597109" s="90"/>
    </row>
    <row r="597110" spans="68:68" customFormat="1">
      <c r="BP597110" s="90"/>
    </row>
    <row r="597111" spans="68:68" customFormat="1">
      <c r="BP597111" s="90"/>
    </row>
    <row r="597112" spans="68:68" customFormat="1">
      <c r="BP597112" s="90"/>
    </row>
    <row r="597113" spans="68:68" customFormat="1">
      <c r="BP597113" s="90"/>
    </row>
    <row r="597114" spans="68:68" customFormat="1">
      <c r="BP597114" s="90"/>
    </row>
    <row r="597115" spans="68:68" customFormat="1">
      <c r="BP597115" s="90"/>
    </row>
    <row r="597116" spans="68:68" customFormat="1">
      <c r="BP597116" s="90"/>
    </row>
    <row r="597117" spans="68:68" customFormat="1">
      <c r="BP597117" s="90"/>
    </row>
    <row r="597118" spans="68:68" customFormat="1">
      <c r="BP597118" s="90"/>
    </row>
    <row r="597119" spans="68:68" customFormat="1">
      <c r="BP597119" s="90"/>
    </row>
    <row r="597120" spans="68:68" customFormat="1">
      <c r="BP597120" s="90"/>
    </row>
    <row r="597121" spans="68:68" customFormat="1">
      <c r="BP597121" s="90"/>
    </row>
    <row r="597122" spans="68:68" customFormat="1">
      <c r="BP597122" s="90"/>
    </row>
    <row r="597123" spans="68:68" customFormat="1">
      <c r="BP597123" s="90"/>
    </row>
    <row r="597124" spans="68:68" customFormat="1">
      <c r="BP597124" s="90"/>
    </row>
    <row r="597125" spans="68:68" customFormat="1">
      <c r="BP597125" s="90"/>
    </row>
    <row r="597126" spans="68:68" customFormat="1">
      <c r="BP597126" s="90"/>
    </row>
    <row r="597127" spans="68:68" customFormat="1">
      <c r="BP597127" s="90"/>
    </row>
    <row r="597128" spans="68:68" customFormat="1">
      <c r="BP597128" s="90"/>
    </row>
    <row r="597129" spans="68:68" customFormat="1">
      <c r="BP597129" s="90"/>
    </row>
    <row r="597130" spans="68:68" customFormat="1">
      <c r="BP597130" s="90"/>
    </row>
    <row r="597131" spans="68:68" customFormat="1">
      <c r="BP597131" s="90"/>
    </row>
    <row r="597132" spans="68:68" customFormat="1">
      <c r="BP597132" s="90"/>
    </row>
    <row r="597133" spans="68:68" customFormat="1">
      <c r="BP597133" s="90"/>
    </row>
    <row r="597134" spans="68:68" customFormat="1">
      <c r="BP597134" s="90"/>
    </row>
    <row r="597135" spans="68:68" customFormat="1">
      <c r="BP597135" s="90"/>
    </row>
    <row r="597136" spans="68:68" customFormat="1">
      <c r="BP597136" s="90"/>
    </row>
    <row r="597137" spans="68:68" customFormat="1">
      <c r="BP597137" s="90"/>
    </row>
    <row r="597138" spans="68:68" customFormat="1">
      <c r="BP597138" s="90"/>
    </row>
    <row r="597139" spans="68:68" customFormat="1">
      <c r="BP597139" s="90"/>
    </row>
    <row r="597140" spans="68:68" customFormat="1">
      <c r="BP597140" s="90"/>
    </row>
    <row r="597141" spans="68:68" customFormat="1">
      <c r="BP597141" s="90"/>
    </row>
    <row r="597142" spans="68:68" customFormat="1">
      <c r="BP597142" s="90"/>
    </row>
    <row r="597143" spans="68:68" customFormat="1">
      <c r="BP597143" s="90"/>
    </row>
    <row r="597144" spans="68:68" customFormat="1">
      <c r="BP597144" s="90"/>
    </row>
    <row r="597145" spans="68:68" customFormat="1">
      <c r="BP597145" s="90"/>
    </row>
    <row r="597146" spans="68:68" customFormat="1">
      <c r="BP597146" s="90"/>
    </row>
    <row r="597147" spans="68:68" customFormat="1">
      <c r="BP597147" s="90"/>
    </row>
    <row r="597148" spans="68:68" customFormat="1">
      <c r="BP597148" s="90"/>
    </row>
    <row r="597149" spans="68:68" customFormat="1">
      <c r="BP597149" s="90"/>
    </row>
    <row r="597150" spans="68:68" customFormat="1">
      <c r="BP597150" s="90"/>
    </row>
    <row r="597151" spans="68:68" customFormat="1">
      <c r="BP597151" s="90"/>
    </row>
    <row r="597152" spans="68:68" customFormat="1">
      <c r="BP597152" s="90"/>
    </row>
    <row r="597153" spans="68:68" customFormat="1">
      <c r="BP597153" s="90"/>
    </row>
    <row r="597154" spans="68:68" customFormat="1">
      <c r="BP597154" s="90"/>
    </row>
    <row r="597155" spans="68:68" customFormat="1">
      <c r="BP597155" s="90"/>
    </row>
    <row r="597156" spans="68:68" customFormat="1">
      <c r="BP597156" s="90"/>
    </row>
    <row r="597157" spans="68:68" customFormat="1">
      <c r="BP597157" s="90"/>
    </row>
    <row r="597158" spans="68:68" customFormat="1">
      <c r="BP597158" s="90"/>
    </row>
    <row r="597159" spans="68:68" customFormat="1">
      <c r="BP597159" s="90"/>
    </row>
    <row r="597160" spans="68:68" customFormat="1">
      <c r="BP597160" s="90"/>
    </row>
    <row r="597161" spans="68:68" customFormat="1">
      <c r="BP597161" s="90"/>
    </row>
    <row r="597162" spans="68:68" customFormat="1">
      <c r="BP597162" s="90"/>
    </row>
    <row r="597163" spans="68:68" customFormat="1">
      <c r="BP597163" s="90"/>
    </row>
    <row r="597164" spans="68:68" customFormat="1">
      <c r="BP597164" s="90"/>
    </row>
    <row r="597165" spans="68:68" customFormat="1">
      <c r="BP597165" s="90"/>
    </row>
    <row r="597166" spans="68:68" customFormat="1">
      <c r="BP597166" s="90"/>
    </row>
    <row r="597167" spans="68:68" customFormat="1">
      <c r="BP597167" s="90"/>
    </row>
    <row r="597168" spans="68:68" customFormat="1">
      <c r="BP597168" s="90"/>
    </row>
    <row r="597169" spans="68:68" customFormat="1">
      <c r="BP597169" s="90"/>
    </row>
    <row r="597170" spans="68:68" customFormat="1">
      <c r="BP597170" s="90"/>
    </row>
    <row r="597171" spans="68:68" customFormat="1">
      <c r="BP597171" s="90"/>
    </row>
    <row r="597172" spans="68:68" customFormat="1">
      <c r="BP597172" s="90"/>
    </row>
    <row r="597173" spans="68:68" customFormat="1">
      <c r="BP597173" s="90"/>
    </row>
    <row r="597174" spans="68:68" customFormat="1">
      <c r="BP597174" s="90"/>
    </row>
    <row r="597175" spans="68:68" customFormat="1">
      <c r="BP597175" s="90"/>
    </row>
    <row r="597176" spans="68:68" customFormat="1">
      <c r="BP597176" s="90"/>
    </row>
    <row r="597177" spans="68:68" customFormat="1">
      <c r="BP597177" s="90"/>
    </row>
    <row r="597178" spans="68:68" customFormat="1">
      <c r="BP597178" s="90"/>
    </row>
    <row r="597179" spans="68:68" customFormat="1">
      <c r="BP597179" s="90"/>
    </row>
    <row r="597180" spans="68:68" customFormat="1">
      <c r="BP597180" s="90"/>
    </row>
    <row r="597181" spans="68:68" customFormat="1">
      <c r="BP597181" s="90"/>
    </row>
    <row r="597182" spans="68:68" customFormat="1">
      <c r="BP597182" s="90"/>
    </row>
    <row r="597183" spans="68:68" customFormat="1">
      <c r="BP597183" s="90"/>
    </row>
    <row r="597184" spans="68:68" customFormat="1">
      <c r="BP597184" s="90"/>
    </row>
    <row r="597185" spans="68:68" customFormat="1">
      <c r="BP597185" s="90"/>
    </row>
    <row r="597186" spans="68:68" customFormat="1">
      <c r="BP597186" s="90"/>
    </row>
    <row r="597187" spans="68:68" customFormat="1">
      <c r="BP597187" s="90"/>
    </row>
    <row r="597188" spans="68:68" customFormat="1">
      <c r="BP597188" s="90"/>
    </row>
    <row r="597189" spans="68:68" customFormat="1">
      <c r="BP597189" s="90"/>
    </row>
    <row r="597190" spans="68:68" customFormat="1">
      <c r="BP597190" s="90"/>
    </row>
    <row r="597191" spans="68:68" customFormat="1">
      <c r="BP597191" s="90"/>
    </row>
    <row r="597192" spans="68:68" customFormat="1">
      <c r="BP597192" s="90"/>
    </row>
    <row r="597193" spans="68:68" customFormat="1">
      <c r="BP597193" s="90"/>
    </row>
    <row r="597194" spans="68:68" customFormat="1">
      <c r="BP597194" s="90"/>
    </row>
    <row r="597195" spans="68:68" customFormat="1">
      <c r="BP597195" s="90"/>
    </row>
    <row r="597196" spans="68:68" customFormat="1">
      <c r="BP597196" s="90"/>
    </row>
    <row r="597197" spans="68:68" customFormat="1">
      <c r="BP597197" s="90"/>
    </row>
    <row r="597198" spans="68:68" customFormat="1">
      <c r="BP597198" s="90"/>
    </row>
    <row r="597199" spans="68:68" customFormat="1">
      <c r="BP597199" s="90"/>
    </row>
    <row r="597200" spans="68:68" customFormat="1">
      <c r="BP597200" s="90"/>
    </row>
    <row r="597201" spans="68:68" customFormat="1">
      <c r="BP597201" s="90"/>
    </row>
    <row r="597202" spans="68:68" customFormat="1">
      <c r="BP597202" s="90"/>
    </row>
    <row r="597203" spans="68:68" customFormat="1">
      <c r="BP597203" s="90"/>
    </row>
    <row r="597204" spans="68:68" customFormat="1">
      <c r="BP597204" s="90"/>
    </row>
    <row r="597205" spans="68:68" customFormat="1">
      <c r="BP597205" s="90"/>
    </row>
    <row r="597206" spans="68:68" customFormat="1">
      <c r="BP597206" s="90"/>
    </row>
    <row r="597207" spans="68:68" customFormat="1">
      <c r="BP597207" s="90"/>
    </row>
    <row r="597208" spans="68:68" customFormat="1">
      <c r="BP597208" s="90"/>
    </row>
    <row r="597209" spans="68:68" customFormat="1">
      <c r="BP597209" s="90"/>
    </row>
    <row r="597210" spans="68:68" customFormat="1">
      <c r="BP597210" s="90"/>
    </row>
    <row r="597211" spans="68:68" customFormat="1">
      <c r="BP597211" s="90"/>
    </row>
    <row r="597212" spans="68:68" customFormat="1">
      <c r="BP597212" s="90"/>
    </row>
    <row r="597213" spans="68:68" customFormat="1">
      <c r="BP597213" s="90"/>
    </row>
    <row r="597214" spans="68:68" customFormat="1">
      <c r="BP597214" s="90"/>
    </row>
    <row r="597215" spans="68:68" customFormat="1">
      <c r="BP597215" s="90"/>
    </row>
    <row r="597216" spans="68:68" customFormat="1">
      <c r="BP597216" s="90"/>
    </row>
    <row r="597217" spans="68:68" customFormat="1">
      <c r="BP597217" s="90"/>
    </row>
    <row r="597218" spans="68:68" customFormat="1">
      <c r="BP597218" s="90"/>
    </row>
    <row r="597219" spans="68:68" customFormat="1">
      <c r="BP597219" s="90"/>
    </row>
    <row r="597220" spans="68:68" customFormat="1">
      <c r="BP597220" s="90"/>
    </row>
    <row r="597221" spans="68:68" customFormat="1">
      <c r="BP597221" s="90"/>
    </row>
    <row r="597222" spans="68:68" customFormat="1">
      <c r="BP597222" s="90"/>
    </row>
    <row r="597223" spans="68:68" customFormat="1">
      <c r="BP597223" s="90"/>
    </row>
    <row r="597224" spans="68:68" customFormat="1">
      <c r="BP597224" s="90"/>
    </row>
    <row r="597225" spans="68:68" customFormat="1">
      <c r="BP597225" s="90"/>
    </row>
    <row r="597226" spans="68:68" customFormat="1">
      <c r="BP597226" s="90"/>
    </row>
    <row r="597227" spans="68:68" customFormat="1">
      <c r="BP597227" s="90"/>
    </row>
    <row r="597228" spans="68:68" customFormat="1">
      <c r="BP597228" s="90"/>
    </row>
    <row r="597229" spans="68:68" customFormat="1">
      <c r="BP597229" s="90"/>
    </row>
    <row r="597230" spans="68:68" customFormat="1">
      <c r="BP597230" s="90"/>
    </row>
    <row r="597231" spans="68:68" customFormat="1">
      <c r="BP597231" s="90"/>
    </row>
    <row r="597232" spans="68:68" customFormat="1">
      <c r="BP597232" s="90"/>
    </row>
    <row r="597233" spans="68:68" customFormat="1">
      <c r="BP597233" s="90"/>
    </row>
    <row r="597234" spans="68:68" customFormat="1">
      <c r="BP597234" s="90"/>
    </row>
    <row r="597235" spans="68:68" customFormat="1">
      <c r="BP597235" s="90"/>
    </row>
    <row r="597236" spans="68:68" customFormat="1">
      <c r="BP597236" s="90"/>
    </row>
    <row r="597237" spans="68:68" customFormat="1">
      <c r="BP597237" s="90"/>
    </row>
    <row r="597238" spans="68:68" customFormat="1">
      <c r="BP597238" s="90"/>
    </row>
    <row r="597239" spans="68:68" customFormat="1">
      <c r="BP597239" s="90"/>
    </row>
    <row r="597240" spans="68:68" customFormat="1">
      <c r="BP597240" s="90"/>
    </row>
    <row r="597241" spans="68:68" customFormat="1">
      <c r="BP597241" s="90"/>
    </row>
    <row r="597242" spans="68:68" customFormat="1">
      <c r="BP597242" s="90"/>
    </row>
    <row r="597243" spans="68:68" customFormat="1">
      <c r="BP597243" s="90"/>
    </row>
    <row r="597244" spans="68:68" customFormat="1">
      <c r="BP597244" s="90"/>
    </row>
    <row r="597245" spans="68:68" customFormat="1">
      <c r="BP597245" s="90"/>
    </row>
    <row r="597246" spans="68:68" customFormat="1">
      <c r="BP597246" s="90"/>
    </row>
    <row r="597247" spans="68:68" customFormat="1">
      <c r="BP597247" s="90"/>
    </row>
    <row r="597248" spans="68:68" customFormat="1">
      <c r="BP597248" s="90"/>
    </row>
    <row r="597249" spans="68:68" customFormat="1">
      <c r="BP597249" s="90"/>
    </row>
    <row r="597250" spans="68:68" customFormat="1">
      <c r="BP597250" s="90"/>
    </row>
    <row r="597251" spans="68:68" customFormat="1">
      <c r="BP597251" s="90"/>
    </row>
    <row r="597252" spans="68:68" customFormat="1">
      <c r="BP597252" s="90"/>
    </row>
    <row r="597253" spans="68:68" customFormat="1">
      <c r="BP597253" s="90"/>
    </row>
    <row r="597254" spans="68:68" customFormat="1">
      <c r="BP597254" s="90"/>
    </row>
    <row r="597255" spans="68:68" customFormat="1">
      <c r="BP597255" s="90"/>
    </row>
    <row r="597256" spans="68:68" customFormat="1">
      <c r="BP597256" s="90"/>
    </row>
    <row r="597257" spans="68:68" customFormat="1">
      <c r="BP597257" s="90"/>
    </row>
    <row r="597258" spans="68:68" customFormat="1">
      <c r="BP597258" s="90"/>
    </row>
    <row r="597259" spans="68:68" customFormat="1">
      <c r="BP597259" s="90"/>
    </row>
    <row r="597260" spans="68:68" customFormat="1">
      <c r="BP597260" s="90"/>
    </row>
    <row r="597261" spans="68:68" customFormat="1">
      <c r="BP597261" s="90"/>
    </row>
    <row r="597262" spans="68:68" customFormat="1">
      <c r="BP597262" s="90"/>
    </row>
    <row r="597263" spans="68:68" customFormat="1">
      <c r="BP597263" s="90"/>
    </row>
    <row r="597264" spans="68:68" customFormat="1">
      <c r="BP597264" s="90"/>
    </row>
    <row r="597265" spans="68:68" customFormat="1">
      <c r="BP597265" s="90"/>
    </row>
    <row r="597266" spans="68:68" customFormat="1">
      <c r="BP597266" s="90"/>
    </row>
    <row r="597267" spans="68:68" customFormat="1">
      <c r="BP597267" s="90"/>
    </row>
    <row r="597268" spans="68:68" customFormat="1">
      <c r="BP597268" s="90"/>
    </row>
    <row r="597269" spans="68:68" customFormat="1">
      <c r="BP597269" s="90"/>
    </row>
    <row r="597270" spans="68:68" customFormat="1">
      <c r="BP597270" s="90"/>
    </row>
    <row r="597271" spans="68:68" customFormat="1">
      <c r="BP597271" s="90"/>
    </row>
    <row r="597272" spans="68:68" customFormat="1">
      <c r="BP597272" s="90"/>
    </row>
    <row r="597273" spans="68:68" customFormat="1">
      <c r="BP597273" s="90"/>
    </row>
    <row r="597274" spans="68:68" customFormat="1">
      <c r="BP597274" s="90"/>
    </row>
    <row r="597275" spans="68:68" customFormat="1">
      <c r="BP597275" s="90"/>
    </row>
    <row r="597276" spans="68:68" customFormat="1">
      <c r="BP597276" s="90"/>
    </row>
    <row r="597277" spans="68:68" customFormat="1">
      <c r="BP597277" s="90"/>
    </row>
    <row r="597278" spans="68:68" customFormat="1">
      <c r="BP597278" s="90"/>
    </row>
    <row r="597279" spans="68:68" customFormat="1">
      <c r="BP597279" s="90"/>
    </row>
    <row r="597280" spans="68:68" customFormat="1">
      <c r="BP597280" s="90"/>
    </row>
    <row r="597281" spans="68:68" customFormat="1">
      <c r="BP597281" s="90"/>
    </row>
    <row r="597282" spans="68:68" customFormat="1">
      <c r="BP597282" s="90"/>
    </row>
    <row r="597283" spans="68:68" customFormat="1">
      <c r="BP597283" s="90"/>
    </row>
    <row r="597284" spans="68:68" customFormat="1">
      <c r="BP597284" s="90"/>
    </row>
    <row r="597285" spans="68:68" customFormat="1">
      <c r="BP597285" s="90"/>
    </row>
    <row r="597286" spans="68:68" customFormat="1">
      <c r="BP597286" s="90"/>
    </row>
    <row r="597287" spans="68:68" customFormat="1">
      <c r="BP597287" s="90"/>
    </row>
    <row r="597288" spans="68:68" customFormat="1">
      <c r="BP597288" s="90"/>
    </row>
    <row r="597289" spans="68:68" customFormat="1">
      <c r="BP597289" s="90"/>
    </row>
    <row r="597290" spans="68:68" customFormat="1">
      <c r="BP597290" s="90"/>
    </row>
    <row r="597291" spans="68:68" customFormat="1">
      <c r="BP597291" s="90"/>
    </row>
    <row r="597292" spans="68:68" customFormat="1">
      <c r="BP597292" s="90"/>
    </row>
    <row r="597293" spans="68:68" customFormat="1">
      <c r="BP597293" s="90"/>
    </row>
    <row r="597294" spans="68:68" customFormat="1">
      <c r="BP597294" s="90"/>
    </row>
    <row r="597295" spans="68:68" customFormat="1">
      <c r="BP597295" s="90"/>
    </row>
    <row r="597296" spans="68:68" customFormat="1">
      <c r="BP597296" s="90"/>
    </row>
    <row r="597297" spans="68:68" customFormat="1">
      <c r="BP597297" s="90"/>
    </row>
    <row r="597298" spans="68:68" customFormat="1">
      <c r="BP597298" s="90"/>
    </row>
    <row r="597299" spans="68:68" customFormat="1">
      <c r="BP597299" s="90"/>
    </row>
    <row r="597300" spans="68:68" customFormat="1">
      <c r="BP597300" s="90"/>
    </row>
    <row r="597301" spans="68:68" customFormat="1">
      <c r="BP597301" s="90"/>
    </row>
    <row r="597302" spans="68:68" customFormat="1">
      <c r="BP597302" s="90"/>
    </row>
    <row r="597303" spans="68:68" customFormat="1">
      <c r="BP597303" s="90"/>
    </row>
    <row r="597304" spans="68:68" customFormat="1">
      <c r="BP597304" s="90"/>
    </row>
    <row r="597305" spans="68:68" customFormat="1">
      <c r="BP597305" s="90"/>
    </row>
    <row r="597306" spans="68:68" customFormat="1">
      <c r="BP597306" s="90"/>
    </row>
    <row r="597307" spans="68:68" customFormat="1">
      <c r="BP597307" s="90"/>
    </row>
    <row r="597308" spans="68:68" customFormat="1">
      <c r="BP597308" s="90"/>
    </row>
    <row r="597309" spans="68:68" customFormat="1">
      <c r="BP597309" s="90"/>
    </row>
    <row r="597310" spans="68:68" customFormat="1">
      <c r="BP597310" s="90"/>
    </row>
    <row r="597311" spans="68:68" customFormat="1">
      <c r="BP597311" s="90"/>
    </row>
    <row r="597312" spans="68:68" customFormat="1">
      <c r="BP597312" s="90"/>
    </row>
    <row r="597313" spans="68:68" customFormat="1">
      <c r="BP597313" s="90"/>
    </row>
    <row r="597314" spans="68:68" customFormat="1">
      <c r="BP597314" s="90"/>
    </row>
    <row r="597315" spans="68:68" customFormat="1">
      <c r="BP597315" s="90"/>
    </row>
    <row r="597316" spans="68:68" customFormat="1">
      <c r="BP597316" s="90"/>
    </row>
    <row r="597317" spans="68:68" customFormat="1">
      <c r="BP597317" s="90"/>
    </row>
    <row r="597318" spans="68:68" customFormat="1">
      <c r="BP597318" s="90"/>
    </row>
    <row r="597319" spans="68:68" customFormat="1">
      <c r="BP597319" s="90"/>
    </row>
    <row r="597320" spans="68:68" customFormat="1">
      <c r="BP597320" s="90"/>
    </row>
    <row r="597321" spans="68:68" customFormat="1">
      <c r="BP597321" s="90"/>
    </row>
    <row r="597322" spans="68:68" customFormat="1">
      <c r="BP597322" s="90"/>
    </row>
    <row r="597323" spans="68:68" customFormat="1">
      <c r="BP597323" s="90"/>
    </row>
    <row r="597324" spans="68:68" customFormat="1">
      <c r="BP597324" s="90"/>
    </row>
    <row r="597325" spans="68:68" customFormat="1">
      <c r="BP597325" s="90"/>
    </row>
    <row r="597326" spans="68:68" customFormat="1">
      <c r="BP597326" s="90"/>
    </row>
    <row r="597327" spans="68:68" customFormat="1">
      <c r="BP597327" s="90"/>
    </row>
    <row r="597328" spans="68:68" customFormat="1">
      <c r="BP597328" s="90"/>
    </row>
    <row r="597329" spans="68:68" customFormat="1">
      <c r="BP597329" s="90"/>
    </row>
    <row r="597330" spans="68:68" customFormat="1">
      <c r="BP597330" s="90"/>
    </row>
    <row r="597331" spans="68:68" customFormat="1">
      <c r="BP597331" s="90"/>
    </row>
    <row r="597332" spans="68:68" customFormat="1">
      <c r="BP597332" s="90"/>
    </row>
    <row r="597333" spans="68:68" customFormat="1">
      <c r="BP597333" s="90"/>
    </row>
    <row r="597334" spans="68:68" customFormat="1">
      <c r="BP597334" s="90"/>
    </row>
    <row r="597335" spans="68:68" customFormat="1">
      <c r="BP597335" s="90"/>
    </row>
    <row r="597336" spans="68:68" customFormat="1">
      <c r="BP597336" s="90"/>
    </row>
    <row r="597337" spans="68:68" customFormat="1">
      <c r="BP597337" s="90"/>
    </row>
    <row r="597338" spans="68:68" customFormat="1">
      <c r="BP597338" s="90"/>
    </row>
    <row r="597339" spans="68:68" customFormat="1">
      <c r="BP597339" s="90"/>
    </row>
    <row r="597340" spans="68:68" customFormat="1">
      <c r="BP597340" s="90"/>
    </row>
    <row r="597341" spans="68:68" customFormat="1">
      <c r="BP597341" s="90"/>
    </row>
    <row r="597342" spans="68:68" customFormat="1">
      <c r="BP597342" s="90"/>
    </row>
    <row r="597343" spans="68:68" customFormat="1">
      <c r="BP597343" s="90"/>
    </row>
    <row r="597344" spans="68:68" customFormat="1">
      <c r="BP597344" s="90"/>
    </row>
    <row r="597345" spans="68:68" customFormat="1">
      <c r="BP597345" s="90"/>
    </row>
    <row r="597346" spans="68:68" customFormat="1">
      <c r="BP597346" s="90"/>
    </row>
    <row r="597347" spans="68:68" customFormat="1">
      <c r="BP597347" s="90"/>
    </row>
    <row r="597348" spans="68:68" customFormat="1">
      <c r="BP597348" s="90"/>
    </row>
    <row r="597349" spans="68:68" customFormat="1">
      <c r="BP597349" s="90"/>
    </row>
    <row r="597350" spans="68:68" customFormat="1">
      <c r="BP597350" s="90"/>
    </row>
    <row r="597351" spans="68:68" customFormat="1">
      <c r="BP597351" s="90"/>
    </row>
    <row r="597352" spans="68:68" customFormat="1">
      <c r="BP597352" s="90"/>
    </row>
    <row r="597353" spans="68:68" customFormat="1">
      <c r="BP597353" s="90"/>
    </row>
    <row r="597354" spans="68:68" customFormat="1">
      <c r="BP597354" s="90"/>
    </row>
    <row r="597355" spans="68:68" customFormat="1">
      <c r="BP597355" s="90"/>
    </row>
    <row r="597356" spans="68:68" customFormat="1">
      <c r="BP597356" s="90"/>
    </row>
    <row r="597357" spans="68:68" customFormat="1">
      <c r="BP597357" s="90"/>
    </row>
    <row r="597358" spans="68:68" customFormat="1">
      <c r="BP597358" s="90"/>
    </row>
    <row r="597359" spans="68:68" customFormat="1">
      <c r="BP597359" s="90"/>
    </row>
    <row r="597360" spans="68:68" customFormat="1">
      <c r="BP597360" s="90"/>
    </row>
    <row r="597361" spans="68:68" customFormat="1">
      <c r="BP597361" s="90"/>
    </row>
    <row r="597362" spans="68:68" customFormat="1">
      <c r="BP597362" s="90"/>
    </row>
    <row r="597363" spans="68:68" customFormat="1">
      <c r="BP597363" s="90"/>
    </row>
    <row r="597364" spans="68:68" customFormat="1">
      <c r="BP597364" s="90"/>
    </row>
    <row r="597365" spans="68:68" customFormat="1">
      <c r="BP597365" s="90"/>
    </row>
    <row r="597366" spans="68:68" customFormat="1">
      <c r="BP597366" s="90"/>
    </row>
    <row r="597367" spans="68:68" customFormat="1">
      <c r="BP597367" s="90"/>
    </row>
    <row r="597368" spans="68:68" customFormat="1">
      <c r="BP597368" s="90"/>
    </row>
    <row r="597369" spans="68:68" customFormat="1">
      <c r="BP597369" s="90"/>
    </row>
    <row r="597370" spans="68:68" customFormat="1">
      <c r="BP597370" s="90"/>
    </row>
    <row r="597371" spans="68:68" customFormat="1">
      <c r="BP597371" s="90"/>
    </row>
    <row r="597372" spans="68:68" customFormat="1">
      <c r="BP597372" s="90"/>
    </row>
    <row r="597373" spans="68:68" customFormat="1">
      <c r="BP597373" s="90"/>
    </row>
    <row r="597374" spans="68:68" customFormat="1">
      <c r="BP597374" s="90"/>
    </row>
    <row r="597375" spans="68:68" customFormat="1">
      <c r="BP597375" s="90"/>
    </row>
    <row r="597376" spans="68:68" customFormat="1">
      <c r="BP597376" s="90"/>
    </row>
    <row r="597377" spans="68:68" customFormat="1">
      <c r="BP597377" s="90"/>
    </row>
    <row r="597378" spans="68:68" customFormat="1">
      <c r="BP597378" s="90"/>
    </row>
    <row r="597379" spans="68:68" customFormat="1">
      <c r="BP597379" s="90"/>
    </row>
    <row r="597380" spans="68:68" customFormat="1">
      <c r="BP597380" s="90"/>
    </row>
    <row r="597381" spans="68:68" customFormat="1">
      <c r="BP597381" s="90"/>
    </row>
    <row r="597382" spans="68:68" customFormat="1">
      <c r="BP597382" s="90"/>
    </row>
    <row r="597383" spans="68:68" customFormat="1">
      <c r="BP597383" s="90"/>
    </row>
    <row r="597384" spans="68:68" customFormat="1">
      <c r="BP597384" s="90"/>
    </row>
    <row r="597385" spans="68:68" customFormat="1">
      <c r="BP597385" s="90"/>
    </row>
    <row r="597386" spans="68:68" customFormat="1">
      <c r="BP597386" s="90"/>
    </row>
    <row r="597387" spans="68:68" customFormat="1">
      <c r="BP597387" s="90"/>
    </row>
    <row r="597388" spans="68:68" customFormat="1">
      <c r="BP597388" s="90"/>
    </row>
    <row r="597389" spans="68:68" customFormat="1">
      <c r="BP597389" s="90"/>
    </row>
    <row r="597390" spans="68:68" customFormat="1">
      <c r="BP597390" s="90"/>
    </row>
    <row r="597391" spans="68:68" customFormat="1">
      <c r="BP597391" s="90"/>
    </row>
    <row r="597392" spans="68:68" customFormat="1">
      <c r="BP597392" s="90"/>
    </row>
    <row r="597393" spans="68:68" customFormat="1">
      <c r="BP597393" s="90"/>
    </row>
    <row r="597394" spans="68:68" customFormat="1">
      <c r="BP597394" s="90"/>
    </row>
    <row r="597395" spans="68:68" customFormat="1">
      <c r="BP597395" s="90"/>
    </row>
    <row r="597396" spans="68:68" customFormat="1">
      <c r="BP597396" s="90"/>
    </row>
    <row r="597397" spans="68:68" customFormat="1">
      <c r="BP597397" s="90"/>
    </row>
    <row r="597398" spans="68:68" customFormat="1">
      <c r="BP597398" s="90"/>
    </row>
    <row r="597399" spans="68:68" customFormat="1">
      <c r="BP597399" s="90"/>
    </row>
    <row r="597400" spans="68:68" customFormat="1">
      <c r="BP597400" s="90"/>
    </row>
    <row r="597401" spans="68:68" customFormat="1">
      <c r="BP597401" s="90"/>
    </row>
    <row r="597402" spans="68:68" customFormat="1">
      <c r="BP597402" s="90"/>
    </row>
    <row r="597403" spans="68:68" customFormat="1">
      <c r="BP597403" s="90"/>
    </row>
    <row r="597404" spans="68:68" customFormat="1">
      <c r="BP597404" s="90"/>
    </row>
    <row r="597405" spans="68:68" customFormat="1">
      <c r="BP597405" s="90"/>
    </row>
    <row r="597406" spans="68:68" customFormat="1">
      <c r="BP597406" s="90"/>
    </row>
    <row r="597407" spans="68:68" customFormat="1">
      <c r="BP597407" s="90"/>
    </row>
    <row r="597408" spans="68:68" customFormat="1">
      <c r="BP597408" s="90"/>
    </row>
    <row r="597409" spans="68:68" customFormat="1">
      <c r="BP597409" s="90"/>
    </row>
    <row r="597410" spans="68:68" customFormat="1">
      <c r="BP597410" s="90"/>
    </row>
    <row r="597411" spans="68:68" customFormat="1">
      <c r="BP597411" s="90"/>
    </row>
    <row r="597412" spans="68:68" customFormat="1">
      <c r="BP597412" s="90"/>
    </row>
    <row r="597413" spans="68:68" customFormat="1">
      <c r="BP597413" s="90"/>
    </row>
    <row r="597414" spans="68:68" customFormat="1">
      <c r="BP597414" s="90"/>
    </row>
    <row r="597415" spans="68:68" customFormat="1">
      <c r="BP597415" s="90"/>
    </row>
    <row r="597416" spans="68:68" customFormat="1">
      <c r="BP597416" s="90"/>
    </row>
    <row r="597417" spans="68:68" customFormat="1">
      <c r="BP597417" s="90"/>
    </row>
    <row r="597418" spans="68:68" customFormat="1">
      <c r="BP597418" s="90"/>
    </row>
    <row r="597419" spans="68:68" customFormat="1">
      <c r="BP597419" s="90"/>
    </row>
    <row r="597420" spans="68:68" customFormat="1">
      <c r="BP597420" s="90"/>
    </row>
    <row r="597421" spans="68:68" customFormat="1">
      <c r="BP597421" s="90"/>
    </row>
    <row r="597422" spans="68:68" customFormat="1">
      <c r="BP597422" s="90"/>
    </row>
    <row r="597423" spans="68:68" customFormat="1">
      <c r="BP597423" s="90"/>
    </row>
    <row r="597424" spans="68:68" customFormat="1">
      <c r="BP597424" s="90"/>
    </row>
    <row r="597425" spans="68:68" customFormat="1">
      <c r="BP597425" s="90"/>
    </row>
    <row r="597426" spans="68:68" customFormat="1">
      <c r="BP597426" s="90"/>
    </row>
    <row r="597427" spans="68:68" customFormat="1">
      <c r="BP597427" s="90"/>
    </row>
    <row r="597428" spans="68:68" customFormat="1">
      <c r="BP597428" s="90"/>
    </row>
    <row r="597429" spans="68:68" customFormat="1">
      <c r="BP597429" s="90"/>
    </row>
    <row r="597430" spans="68:68" customFormat="1">
      <c r="BP597430" s="90"/>
    </row>
    <row r="597431" spans="68:68" customFormat="1">
      <c r="BP597431" s="90"/>
    </row>
    <row r="597432" spans="68:68" customFormat="1">
      <c r="BP597432" s="90"/>
    </row>
    <row r="597433" spans="68:68" customFormat="1">
      <c r="BP597433" s="90"/>
    </row>
    <row r="597434" spans="68:68" customFormat="1">
      <c r="BP597434" s="90"/>
    </row>
    <row r="597435" spans="68:68" customFormat="1">
      <c r="BP597435" s="90"/>
    </row>
    <row r="597436" spans="68:68" customFormat="1">
      <c r="BP597436" s="90"/>
    </row>
    <row r="597437" spans="68:68" customFormat="1">
      <c r="BP597437" s="90"/>
    </row>
    <row r="597438" spans="68:68" customFormat="1">
      <c r="BP597438" s="90"/>
    </row>
    <row r="597439" spans="68:68" customFormat="1">
      <c r="BP597439" s="90"/>
    </row>
    <row r="597440" spans="68:68" customFormat="1">
      <c r="BP597440" s="90"/>
    </row>
    <row r="597441" spans="68:68" customFormat="1">
      <c r="BP597441" s="90"/>
    </row>
    <row r="597442" spans="68:68" customFormat="1">
      <c r="BP597442" s="90"/>
    </row>
    <row r="597443" spans="68:68" customFormat="1">
      <c r="BP597443" s="90"/>
    </row>
    <row r="597444" spans="68:68" customFormat="1">
      <c r="BP597444" s="90"/>
    </row>
    <row r="597445" spans="68:68" customFormat="1">
      <c r="BP597445" s="90"/>
    </row>
    <row r="597446" spans="68:68" customFormat="1">
      <c r="BP597446" s="90"/>
    </row>
    <row r="597447" spans="68:68" customFormat="1">
      <c r="BP597447" s="90"/>
    </row>
    <row r="597448" spans="68:68" customFormat="1">
      <c r="BP597448" s="90"/>
    </row>
    <row r="597449" spans="68:68" customFormat="1">
      <c r="BP597449" s="90"/>
    </row>
    <row r="597450" spans="68:68" customFormat="1">
      <c r="BP597450" s="90"/>
    </row>
    <row r="597451" spans="68:68" customFormat="1">
      <c r="BP597451" s="90"/>
    </row>
    <row r="597452" spans="68:68" customFormat="1">
      <c r="BP597452" s="90"/>
    </row>
    <row r="597453" spans="68:68" customFormat="1">
      <c r="BP597453" s="90"/>
    </row>
    <row r="597454" spans="68:68" customFormat="1">
      <c r="BP597454" s="90"/>
    </row>
    <row r="597455" spans="68:68" customFormat="1">
      <c r="BP597455" s="90"/>
    </row>
    <row r="597456" spans="68:68" customFormat="1">
      <c r="BP597456" s="90"/>
    </row>
    <row r="597457" spans="68:68" customFormat="1">
      <c r="BP597457" s="90"/>
    </row>
    <row r="597458" spans="68:68" customFormat="1">
      <c r="BP597458" s="90"/>
    </row>
    <row r="597459" spans="68:68" customFormat="1">
      <c r="BP597459" s="90"/>
    </row>
    <row r="597460" spans="68:68" customFormat="1">
      <c r="BP597460" s="90"/>
    </row>
    <row r="597461" spans="68:68" customFormat="1">
      <c r="BP597461" s="90"/>
    </row>
    <row r="597462" spans="68:68" customFormat="1">
      <c r="BP597462" s="90"/>
    </row>
    <row r="597463" spans="68:68" customFormat="1">
      <c r="BP597463" s="90"/>
    </row>
    <row r="597464" spans="68:68" customFormat="1">
      <c r="BP597464" s="90"/>
    </row>
    <row r="597465" spans="68:68" customFormat="1">
      <c r="BP597465" s="90"/>
    </row>
    <row r="597466" spans="68:68" customFormat="1">
      <c r="BP597466" s="90"/>
    </row>
    <row r="597467" spans="68:68" customFormat="1">
      <c r="BP597467" s="90"/>
    </row>
    <row r="597468" spans="68:68" customFormat="1">
      <c r="BP597468" s="90"/>
    </row>
    <row r="597469" spans="68:68" customFormat="1">
      <c r="BP597469" s="90"/>
    </row>
    <row r="597470" spans="68:68" customFormat="1">
      <c r="BP597470" s="90"/>
    </row>
    <row r="597471" spans="68:68" customFormat="1">
      <c r="BP597471" s="90"/>
    </row>
    <row r="597472" spans="68:68" customFormat="1">
      <c r="BP597472" s="90"/>
    </row>
    <row r="597473" spans="68:68" customFormat="1">
      <c r="BP597473" s="90"/>
    </row>
    <row r="597474" spans="68:68" customFormat="1">
      <c r="BP597474" s="90"/>
    </row>
    <row r="597475" spans="68:68" customFormat="1">
      <c r="BP597475" s="90"/>
    </row>
    <row r="597476" spans="68:68" customFormat="1">
      <c r="BP597476" s="90"/>
    </row>
    <row r="597477" spans="68:68" customFormat="1">
      <c r="BP597477" s="90"/>
    </row>
    <row r="597478" spans="68:68" customFormat="1">
      <c r="BP597478" s="90"/>
    </row>
    <row r="597479" spans="68:68" customFormat="1">
      <c r="BP597479" s="90"/>
    </row>
    <row r="597480" spans="68:68" customFormat="1">
      <c r="BP597480" s="90"/>
    </row>
    <row r="597481" spans="68:68" customFormat="1">
      <c r="BP597481" s="90"/>
    </row>
    <row r="597482" spans="68:68" customFormat="1">
      <c r="BP597482" s="90"/>
    </row>
    <row r="597483" spans="68:68" customFormat="1">
      <c r="BP597483" s="90"/>
    </row>
    <row r="597484" spans="68:68" customFormat="1">
      <c r="BP597484" s="90"/>
    </row>
    <row r="597485" spans="68:68" customFormat="1">
      <c r="BP597485" s="90"/>
    </row>
    <row r="597486" spans="68:68" customFormat="1">
      <c r="BP597486" s="90"/>
    </row>
    <row r="597487" spans="68:68" customFormat="1">
      <c r="BP597487" s="90"/>
    </row>
    <row r="597488" spans="68:68" customFormat="1">
      <c r="BP597488" s="90"/>
    </row>
    <row r="597489" spans="68:68" customFormat="1">
      <c r="BP597489" s="90"/>
    </row>
    <row r="597490" spans="68:68" customFormat="1">
      <c r="BP597490" s="90"/>
    </row>
    <row r="597491" spans="68:68" customFormat="1">
      <c r="BP597491" s="90"/>
    </row>
    <row r="597492" spans="68:68" customFormat="1">
      <c r="BP597492" s="90"/>
    </row>
    <row r="597493" spans="68:68" customFormat="1">
      <c r="BP597493" s="90"/>
    </row>
    <row r="597494" spans="68:68" customFormat="1">
      <c r="BP597494" s="90"/>
    </row>
    <row r="597495" spans="68:68" customFormat="1">
      <c r="BP597495" s="90"/>
    </row>
    <row r="597496" spans="68:68" customFormat="1">
      <c r="BP597496" s="90"/>
    </row>
    <row r="597497" spans="68:68" customFormat="1">
      <c r="BP597497" s="90"/>
    </row>
    <row r="597498" spans="68:68" customFormat="1">
      <c r="BP597498" s="90"/>
    </row>
    <row r="597499" spans="68:68" customFormat="1">
      <c r="BP597499" s="90"/>
    </row>
    <row r="597500" spans="68:68" customFormat="1">
      <c r="BP597500" s="90"/>
    </row>
    <row r="597501" spans="68:68" customFormat="1">
      <c r="BP597501" s="90"/>
    </row>
    <row r="597502" spans="68:68" customFormat="1">
      <c r="BP597502" s="90"/>
    </row>
    <row r="597503" spans="68:68" customFormat="1">
      <c r="BP597503" s="90"/>
    </row>
    <row r="597504" spans="68:68" customFormat="1">
      <c r="BP597504" s="90"/>
    </row>
    <row r="597505" spans="68:68" customFormat="1">
      <c r="BP597505" s="90"/>
    </row>
    <row r="597506" spans="68:68" customFormat="1">
      <c r="BP597506" s="90"/>
    </row>
    <row r="597507" spans="68:68" customFormat="1">
      <c r="BP597507" s="90"/>
    </row>
    <row r="597508" spans="68:68" customFormat="1">
      <c r="BP597508" s="90"/>
    </row>
    <row r="597509" spans="68:68" customFormat="1">
      <c r="BP597509" s="90"/>
    </row>
    <row r="597510" spans="68:68" customFormat="1">
      <c r="BP597510" s="90"/>
    </row>
    <row r="597511" spans="68:68" customFormat="1">
      <c r="BP597511" s="90"/>
    </row>
    <row r="597512" spans="68:68" customFormat="1">
      <c r="BP597512" s="90"/>
    </row>
    <row r="597513" spans="68:68" customFormat="1">
      <c r="BP597513" s="90"/>
    </row>
    <row r="597514" spans="68:68" customFormat="1">
      <c r="BP597514" s="90"/>
    </row>
    <row r="597515" spans="68:68" customFormat="1">
      <c r="BP597515" s="90"/>
    </row>
    <row r="597516" spans="68:68" customFormat="1">
      <c r="BP597516" s="90"/>
    </row>
    <row r="597517" spans="68:68" customFormat="1">
      <c r="BP597517" s="90"/>
    </row>
    <row r="597518" spans="68:68" customFormat="1">
      <c r="BP597518" s="90"/>
    </row>
    <row r="597519" spans="68:68" customFormat="1">
      <c r="BP597519" s="90"/>
    </row>
    <row r="597520" spans="68:68" customFormat="1">
      <c r="BP597520" s="90"/>
    </row>
    <row r="597521" spans="68:68" customFormat="1">
      <c r="BP597521" s="90"/>
    </row>
    <row r="597522" spans="68:68" customFormat="1">
      <c r="BP597522" s="90"/>
    </row>
    <row r="597523" spans="68:68" customFormat="1">
      <c r="BP597523" s="90"/>
    </row>
    <row r="597524" spans="68:68" customFormat="1">
      <c r="BP597524" s="90"/>
    </row>
    <row r="597525" spans="68:68" customFormat="1">
      <c r="BP597525" s="90"/>
    </row>
    <row r="597526" spans="68:68" customFormat="1">
      <c r="BP597526" s="90"/>
    </row>
    <row r="597527" spans="68:68" customFormat="1">
      <c r="BP597527" s="90"/>
    </row>
    <row r="597528" spans="68:68" customFormat="1">
      <c r="BP597528" s="90"/>
    </row>
    <row r="597529" spans="68:68" customFormat="1">
      <c r="BP597529" s="90"/>
    </row>
    <row r="597530" spans="68:68" customFormat="1">
      <c r="BP597530" s="90"/>
    </row>
    <row r="597531" spans="68:68" customFormat="1">
      <c r="BP597531" s="90"/>
    </row>
    <row r="597532" spans="68:68" customFormat="1">
      <c r="BP597532" s="90"/>
    </row>
    <row r="597533" spans="68:68" customFormat="1">
      <c r="BP597533" s="90"/>
    </row>
    <row r="597534" spans="68:68" customFormat="1">
      <c r="BP597534" s="90"/>
    </row>
    <row r="597535" spans="68:68" customFormat="1">
      <c r="BP597535" s="90"/>
    </row>
    <row r="597536" spans="68:68" customFormat="1">
      <c r="BP597536" s="90"/>
    </row>
    <row r="597537" spans="68:68" customFormat="1">
      <c r="BP597537" s="90"/>
    </row>
    <row r="597538" spans="68:68" customFormat="1">
      <c r="BP597538" s="90"/>
    </row>
    <row r="597539" spans="68:68" customFormat="1">
      <c r="BP597539" s="90"/>
    </row>
    <row r="597540" spans="68:68" customFormat="1">
      <c r="BP597540" s="90"/>
    </row>
    <row r="597541" spans="68:68" customFormat="1">
      <c r="BP597541" s="90"/>
    </row>
    <row r="597542" spans="68:68" customFormat="1">
      <c r="BP597542" s="90"/>
    </row>
    <row r="597543" spans="68:68" customFormat="1">
      <c r="BP597543" s="90"/>
    </row>
    <row r="597544" spans="68:68" customFormat="1">
      <c r="BP597544" s="90"/>
    </row>
    <row r="597545" spans="68:68" customFormat="1">
      <c r="BP597545" s="90"/>
    </row>
    <row r="597546" spans="68:68" customFormat="1">
      <c r="BP597546" s="90"/>
    </row>
    <row r="597547" spans="68:68" customFormat="1">
      <c r="BP597547" s="90"/>
    </row>
    <row r="597548" spans="68:68" customFormat="1">
      <c r="BP597548" s="90"/>
    </row>
    <row r="597549" spans="68:68" customFormat="1">
      <c r="BP597549" s="90"/>
    </row>
    <row r="597550" spans="68:68" customFormat="1">
      <c r="BP597550" s="90"/>
    </row>
    <row r="597551" spans="68:68" customFormat="1">
      <c r="BP597551" s="90"/>
    </row>
    <row r="597552" spans="68:68" customFormat="1">
      <c r="BP597552" s="90"/>
    </row>
    <row r="597553" spans="68:68" customFormat="1">
      <c r="BP597553" s="90"/>
    </row>
    <row r="597554" spans="68:68" customFormat="1">
      <c r="BP597554" s="90"/>
    </row>
    <row r="597555" spans="68:68" customFormat="1">
      <c r="BP597555" s="90"/>
    </row>
    <row r="597556" spans="68:68" customFormat="1">
      <c r="BP597556" s="90"/>
    </row>
    <row r="597557" spans="68:68" customFormat="1">
      <c r="BP597557" s="90"/>
    </row>
    <row r="597558" spans="68:68" customFormat="1">
      <c r="BP597558" s="90"/>
    </row>
    <row r="597559" spans="68:68" customFormat="1">
      <c r="BP597559" s="90"/>
    </row>
    <row r="597560" spans="68:68" customFormat="1">
      <c r="BP597560" s="90"/>
    </row>
    <row r="597561" spans="68:68" customFormat="1">
      <c r="BP597561" s="90"/>
    </row>
    <row r="597562" spans="68:68" customFormat="1">
      <c r="BP597562" s="90"/>
    </row>
    <row r="597563" spans="68:68" customFormat="1">
      <c r="BP597563" s="90"/>
    </row>
    <row r="597564" spans="68:68" customFormat="1">
      <c r="BP597564" s="90"/>
    </row>
    <row r="597565" spans="68:68" customFormat="1">
      <c r="BP597565" s="90"/>
    </row>
    <row r="597566" spans="68:68" customFormat="1">
      <c r="BP597566" s="90"/>
    </row>
    <row r="597567" spans="68:68" customFormat="1">
      <c r="BP597567" s="90"/>
    </row>
    <row r="597568" spans="68:68" customFormat="1">
      <c r="BP597568" s="90"/>
    </row>
    <row r="597569" spans="68:68" customFormat="1">
      <c r="BP597569" s="90"/>
    </row>
    <row r="597570" spans="68:68" customFormat="1">
      <c r="BP597570" s="90"/>
    </row>
    <row r="597571" spans="68:68" customFormat="1">
      <c r="BP597571" s="90"/>
    </row>
    <row r="597572" spans="68:68" customFormat="1">
      <c r="BP597572" s="90"/>
    </row>
    <row r="597573" spans="68:68" customFormat="1">
      <c r="BP597573" s="90"/>
    </row>
    <row r="597574" spans="68:68" customFormat="1">
      <c r="BP597574" s="90"/>
    </row>
    <row r="597575" spans="68:68" customFormat="1">
      <c r="BP597575" s="90"/>
    </row>
    <row r="597576" spans="68:68" customFormat="1">
      <c r="BP597576" s="90"/>
    </row>
    <row r="597577" spans="68:68" customFormat="1">
      <c r="BP597577" s="90"/>
    </row>
    <row r="597578" spans="68:68" customFormat="1">
      <c r="BP597578" s="90"/>
    </row>
    <row r="597579" spans="68:68" customFormat="1">
      <c r="BP597579" s="90"/>
    </row>
    <row r="597580" spans="68:68" customFormat="1">
      <c r="BP597580" s="90"/>
    </row>
    <row r="597581" spans="68:68" customFormat="1">
      <c r="BP597581" s="90"/>
    </row>
    <row r="597582" spans="68:68" customFormat="1">
      <c r="BP597582" s="90"/>
    </row>
    <row r="597583" spans="68:68" customFormat="1">
      <c r="BP597583" s="90"/>
    </row>
    <row r="597584" spans="68:68" customFormat="1">
      <c r="BP597584" s="90"/>
    </row>
    <row r="597585" spans="68:68" customFormat="1">
      <c r="BP597585" s="90"/>
    </row>
    <row r="597586" spans="68:68" customFormat="1">
      <c r="BP597586" s="90"/>
    </row>
    <row r="597587" spans="68:68" customFormat="1">
      <c r="BP597587" s="90"/>
    </row>
    <row r="597588" spans="68:68" customFormat="1">
      <c r="BP597588" s="90"/>
    </row>
    <row r="597589" spans="68:68" customFormat="1">
      <c r="BP597589" s="90"/>
    </row>
    <row r="597590" spans="68:68" customFormat="1">
      <c r="BP597590" s="90"/>
    </row>
    <row r="597591" spans="68:68" customFormat="1">
      <c r="BP597591" s="90"/>
    </row>
    <row r="597592" spans="68:68" customFormat="1">
      <c r="BP597592" s="90"/>
    </row>
    <row r="597593" spans="68:68" customFormat="1">
      <c r="BP597593" s="90"/>
    </row>
    <row r="597594" spans="68:68" customFormat="1">
      <c r="BP597594" s="90"/>
    </row>
    <row r="597595" spans="68:68" customFormat="1">
      <c r="BP597595" s="90"/>
    </row>
    <row r="597596" spans="68:68" customFormat="1">
      <c r="BP597596" s="90"/>
    </row>
    <row r="597597" spans="68:68" customFormat="1">
      <c r="BP597597" s="90"/>
    </row>
    <row r="597598" spans="68:68" customFormat="1">
      <c r="BP597598" s="90"/>
    </row>
    <row r="597599" spans="68:68" customFormat="1">
      <c r="BP597599" s="90"/>
    </row>
    <row r="597600" spans="68:68" customFormat="1">
      <c r="BP597600" s="90"/>
    </row>
    <row r="597601" spans="68:68" customFormat="1">
      <c r="BP597601" s="90"/>
    </row>
    <row r="597602" spans="68:68" customFormat="1">
      <c r="BP597602" s="90"/>
    </row>
    <row r="597603" spans="68:68" customFormat="1">
      <c r="BP597603" s="90"/>
    </row>
    <row r="597604" spans="68:68" customFormat="1">
      <c r="BP597604" s="90"/>
    </row>
    <row r="597605" spans="68:68" customFormat="1">
      <c r="BP597605" s="90"/>
    </row>
    <row r="597606" spans="68:68" customFormat="1">
      <c r="BP597606" s="90"/>
    </row>
    <row r="597607" spans="68:68" customFormat="1">
      <c r="BP597607" s="90"/>
    </row>
    <row r="597608" spans="68:68" customFormat="1">
      <c r="BP597608" s="90"/>
    </row>
    <row r="597609" spans="68:68" customFormat="1">
      <c r="BP597609" s="90"/>
    </row>
    <row r="597610" spans="68:68" customFormat="1">
      <c r="BP597610" s="90"/>
    </row>
    <row r="597611" spans="68:68" customFormat="1">
      <c r="BP597611" s="90"/>
    </row>
    <row r="597612" spans="68:68" customFormat="1">
      <c r="BP597612" s="90"/>
    </row>
    <row r="597613" spans="68:68" customFormat="1">
      <c r="BP597613" s="90"/>
    </row>
    <row r="597614" spans="68:68" customFormat="1">
      <c r="BP597614" s="90"/>
    </row>
    <row r="597615" spans="68:68" customFormat="1">
      <c r="BP597615" s="90"/>
    </row>
    <row r="597616" spans="68:68" customFormat="1">
      <c r="BP597616" s="90"/>
    </row>
    <row r="597617" spans="68:68" customFormat="1">
      <c r="BP597617" s="90"/>
    </row>
    <row r="597618" spans="68:68" customFormat="1">
      <c r="BP597618" s="90"/>
    </row>
    <row r="597619" spans="68:68" customFormat="1">
      <c r="BP597619" s="90"/>
    </row>
    <row r="597620" spans="68:68" customFormat="1">
      <c r="BP597620" s="90"/>
    </row>
    <row r="597621" spans="68:68" customFormat="1">
      <c r="BP597621" s="90"/>
    </row>
    <row r="597622" spans="68:68" customFormat="1">
      <c r="BP597622" s="90"/>
    </row>
    <row r="597623" spans="68:68" customFormat="1">
      <c r="BP597623" s="90"/>
    </row>
    <row r="597624" spans="68:68" customFormat="1">
      <c r="BP597624" s="90"/>
    </row>
    <row r="597625" spans="68:68" customFormat="1">
      <c r="BP597625" s="90"/>
    </row>
    <row r="597626" spans="68:68" customFormat="1">
      <c r="BP597626" s="90"/>
    </row>
    <row r="597627" spans="68:68" customFormat="1">
      <c r="BP597627" s="90"/>
    </row>
    <row r="597628" spans="68:68" customFormat="1">
      <c r="BP597628" s="90"/>
    </row>
    <row r="597629" spans="68:68" customFormat="1">
      <c r="BP597629" s="90"/>
    </row>
    <row r="597630" spans="68:68" customFormat="1">
      <c r="BP597630" s="90"/>
    </row>
    <row r="597631" spans="68:68" customFormat="1">
      <c r="BP597631" s="90"/>
    </row>
    <row r="597632" spans="68:68" customFormat="1">
      <c r="BP597632" s="90"/>
    </row>
    <row r="597633" spans="68:68" customFormat="1">
      <c r="BP597633" s="90"/>
    </row>
    <row r="597634" spans="68:68" customFormat="1">
      <c r="BP597634" s="90"/>
    </row>
    <row r="597635" spans="68:68" customFormat="1">
      <c r="BP597635" s="90"/>
    </row>
    <row r="597636" spans="68:68" customFormat="1">
      <c r="BP597636" s="90"/>
    </row>
    <row r="597637" spans="68:68" customFormat="1">
      <c r="BP597637" s="90"/>
    </row>
    <row r="597638" spans="68:68" customFormat="1">
      <c r="BP597638" s="90"/>
    </row>
    <row r="597639" spans="68:68" customFormat="1">
      <c r="BP597639" s="90"/>
    </row>
    <row r="597640" spans="68:68" customFormat="1">
      <c r="BP597640" s="90"/>
    </row>
    <row r="597641" spans="68:68" customFormat="1">
      <c r="BP597641" s="90"/>
    </row>
    <row r="597642" spans="68:68" customFormat="1">
      <c r="BP597642" s="90"/>
    </row>
    <row r="597643" spans="68:68" customFormat="1">
      <c r="BP597643" s="90"/>
    </row>
    <row r="597644" spans="68:68" customFormat="1">
      <c r="BP597644" s="90"/>
    </row>
    <row r="597645" spans="68:68" customFormat="1">
      <c r="BP597645" s="90"/>
    </row>
    <row r="597646" spans="68:68" customFormat="1">
      <c r="BP597646" s="90"/>
    </row>
    <row r="597647" spans="68:68" customFormat="1">
      <c r="BP597647" s="90"/>
    </row>
    <row r="597648" spans="68:68" customFormat="1">
      <c r="BP597648" s="90"/>
    </row>
    <row r="597649" spans="68:68" customFormat="1">
      <c r="BP597649" s="90"/>
    </row>
    <row r="597650" spans="68:68" customFormat="1">
      <c r="BP597650" s="90"/>
    </row>
    <row r="597651" spans="68:68" customFormat="1">
      <c r="BP597651" s="90"/>
    </row>
    <row r="597652" spans="68:68" customFormat="1">
      <c r="BP597652" s="90"/>
    </row>
    <row r="597653" spans="68:68" customFormat="1">
      <c r="BP597653" s="90"/>
    </row>
    <row r="597654" spans="68:68" customFormat="1">
      <c r="BP597654" s="90"/>
    </row>
    <row r="597655" spans="68:68" customFormat="1">
      <c r="BP597655" s="90"/>
    </row>
    <row r="597656" spans="68:68" customFormat="1">
      <c r="BP597656" s="90"/>
    </row>
    <row r="597657" spans="68:68" customFormat="1">
      <c r="BP597657" s="90"/>
    </row>
    <row r="597658" spans="68:68" customFormat="1">
      <c r="BP597658" s="90"/>
    </row>
    <row r="597659" spans="68:68" customFormat="1">
      <c r="BP597659" s="90"/>
    </row>
    <row r="597660" spans="68:68" customFormat="1">
      <c r="BP597660" s="90"/>
    </row>
    <row r="597661" spans="68:68" customFormat="1">
      <c r="BP597661" s="90"/>
    </row>
    <row r="597662" spans="68:68" customFormat="1">
      <c r="BP597662" s="90"/>
    </row>
    <row r="597663" spans="68:68" customFormat="1">
      <c r="BP597663" s="90"/>
    </row>
    <row r="597664" spans="68:68" customFormat="1">
      <c r="BP597664" s="90"/>
    </row>
    <row r="597665" spans="68:68" customFormat="1">
      <c r="BP597665" s="90"/>
    </row>
    <row r="597666" spans="68:68" customFormat="1">
      <c r="BP597666" s="90"/>
    </row>
    <row r="597667" spans="68:68" customFormat="1">
      <c r="BP597667" s="90"/>
    </row>
    <row r="597668" spans="68:68" customFormat="1">
      <c r="BP597668" s="90"/>
    </row>
    <row r="597669" spans="68:68" customFormat="1">
      <c r="BP597669" s="90"/>
    </row>
    <row r="597670" spans="68:68" customFormat="1">
      <c r="BP597670" s="90"/>
    </row>
    <row r="597671" spans="68:68" customFormat="1">
      <c r="BP597671" s="90"/>
    </row>
    <row r="597672" spans="68:68" customFormat="1">
      <c r="BP597672" s="90"/>
    </row>
    <row r="597673" spans="68:68" customFormat="1">
      <c r="BP597673" s="90"/>
    </row>
    <row r="597674" spans="68:68" customFormat="1">
      <c r="BP597674" s="90"/>
    </row>
    <row r="597675" spans="68:68" customFormat="1">
      <c r="BP597675" s="90"/>
    </row>
    <row r="597676" spans="68:68" customFormat="1">
      <c r="BP597676" s="90"/>
    </row>
    <row r="597677" spans="68:68" customFormat="1">
      <c r="BP597677" s="90"/>
    </row>
    <row r="597678" spans="68:68" customFormat="1">
      <c r="BP597678" s="90"/>
    </row>
    <row r="597679" spans="68:68" customFormat="1">
      <c r="BP597679" s="90"/>
    </row>
    <row r="597680" spans="68:68" customFormat="1">
      <c r="BP597680" s="90"/>
    </row>
    <row r="597681" spans="68:68" customFormat="1">
      <c r="BP597681" s="90"/>
    </row>
    <row r="597682" spans="68:68" customFormat="1">
      <c r="BP597682" s="90"/>
    </row>
    <row r="597683" spans="68:68" customFormat="1">
      <c r="BP597683" s="90"/>
    </row>
    <row r="597684" spans="68:68" customFormat="1">
      <c r="BP597684" s="90"/>
    </row>
    <row r="597685" spans="68:68" customFormat="1">
      <c r="BP597685" s="90"/>
    </row>
    <row r="597686" spans="68:68" customFormat="1">
      <c r="BP597686" s="90"/>
    </row>
    <row r="597687" spans="68:68" customFormat="1">
      <c r="BP597687" s="90"/>
    </row>
    <row r="597688" spans="68:68" customFormat="1">
      <c r="BP597688" s="90"/>
    </row>
    <row r="597689" spans="68:68" customFormat="1">
      <c r="BP597689" s="90"/>
    </row>
    <row r="597690" spans="68:68" customFormat="1">
      <c r="BP597690" s="90"/>
    </row>
    <row r="597691" spans="68:68" customFormat="1">
      <c r="BP597691" s="90"/>
    </row>
    <row r="597692" spans="68:68" customFormat="1">
      <c r="BP597692" s="90"/>
    </row>
    <row r="597693" spans="68:68" customFormat="1">
      <c r="BP597693" s="90"/>
    </row>
    <row r="597694" spans="68:68" customFormat="1">
      <c r="BP597694" s="90"/>
    </row>
    <row r="597695" spans="68:68" customFormat="1">
      <c r="BP597695" s="90"/>
    </row>
    <row r="597696" spans="68:68" customFormat="1">
      <c r="BP597696" s="90"/>
    </row>
    <row r="597697" spans="68:68" customFormat="1">
      <c r="BP597697" s="90"/>
    </row>
    <row r="597698" spans="68:68" customFormat="1">
      <c r="BP597698" s="90"/>
    </row>
    <row r="597699" spans="68:68" customFormat="1">
      <c r="BP597699" s="90"/>
    </row>
    <row r="597700" spans="68:68" customFormat="1">
      <c r="BP597700" s="90"/>
    </row>
    <row r="597701" spans="68:68" customFormat="1">
      <c r="BP597701" s="90"/>
    </row>
    <row r="597702" spans="68:68" customFormat="1">
      <c r="BP597702" s="90"/>
    </row>
    <row r="597703" spans="68:68" customFormat="1">
      <c r="BP597703" s="90"/>
    </row>
    <row r="597704" spans="68:68" customFormat="1">
      <c r="BP597704" s="90"/>
    </row>
    <row r="597705" spans="68:68" customFormat="1">
      <c r="BP597705" s="90"/>
    </row>
    <row r="597706" spans="68:68" customFormat="1">
      <c r="BP597706" s="90"/>
    </row>
    <row r="597707" spans="68:68" customFormat="1">
      <c r="BP597707" s="90"/>
    </row>
    <row r="597708" spans="68:68" customFormat="1">
      <c r="BP597708" s="90"/>
    </row>
    <row r="597709" spans="68:68" customFormat="1">
      <c r="BP597709" s="90"/>
    </row>
    <row r="597710" spans="68:68" customFormat="1">
      <c r="BP597710" s="90"/>
    </row>
    <row r="597711" spans="68:68" customFormat="1">
      <c r="BP597711" s="90"/>
    </row>
    <row r="597712" spans="68:68" customFormat="1">
      <c r="BP597712" s="90"/>
    </row>
    <row r="597713" spans="68:68" customFormat="1">
      <c r="BP597713" s="90"/>
    </row>
    <row r="597714" spans="68:68" customFormat="1">
      <c r="BP597714" s="90"/>
    </row>
    <row r="597715" spans="68:68" customFormat="1">
      <c r="BP597715" s="90"/>
    </row>
    <row r="597716" spans="68:68" customFormat="1">
      <c r="BP597716" s="90"/>
    </row>
    <row r="597717" spans="68:68" customFormat="1">
      <c r="BP597717" s="90"/>
    </row>
    <row r="597718" spans="68:68" customFormat="1">
      <c r="BP597718" s="90"/>
    </row>
    <row r="597719" spans="68:68" customFormat="1">
      <c r="BP597719" s="90"/>
    </row>
    <row r="597720" spans="68:68" customFormat="1">
      <c r="BP597720" s="90"/>
    </row>
    <row r="597721" spans="68:68" customFormat="1">
      <c r="BP597721" s="90"/>
    </row>
    <row r="597722" spans="68:68" customFormat="1">
      <c r="BP597722" s="90"/>
    </row>
    <row r="597723" spans="68:68" customFormat="1">
      <c r="BP597723" s="90"/>
    </row>
    <row r="597724" spans="68:68" customFormat="1">
      <c r="BP597724" s="90"/>
    </row>
    <row r="597725" spans="68:68" customFormat="1">
      <c r="BP597725" s="90"/>
    </row>
    <row r="597726" spans="68:68" customFormat="1">
      <c r="BP597726" s="90"/>
    </row>
    <row r="597727" spans="68:68" customFormat="1">
      <c r="BP597727" s="90"/>
    </row>
    <row r="597728" spans="68:68" customFormat="1">
      <c r="BP597728" s="90"/>
    </row>
    <row r="597729" spans="68:68" customFormat="1">
      <c r="BP597729" s="90"/>
    </row>
    <row r="597730" spans="68:68" customFormat="1">
      <c r="BP597730" s="90"/>
    </row>
    <row r="597731" spans="68:68" customFormat="1">
      <c r="BP597731" s="90"/>
    </row>
    <row r="597732" spans="68:68" customFormat="1">
      <c r="BP597732" s="90"/>
    </row>
    <row r="597733" spans="68:68" customFormat="1">
      <c r="BP597733" s="90"/>
    </row>
    <row r="597734" spans="68:68" customFormat="1">
      <c r="BP597734" s="90"/>
    </row>
    <row r="597735" spans="68:68" customFormat="1">
      <c r="BP597735" s="90"/>
    </row>
    <row r="597736" spans="68:68" customFormat="1">
      <c r="BP597736" s="90"/>
    </row>
    <row r="597737" spans="68:68" customFormat="1">
      <c r="BP597737" s="90"/>
    </row>
    <row r="597738" spans="68:68" customFormat="1">
      <c r="BP597738" s="90"/>
    </row>
    <row r="597739" spans="68:68" customFormat="1">
      <c r="BP597739" s="90"/>
    </row>
    <row r="597740" spans="68:68" customFormat="1">
      <c r="BP597740" s="90"/>
    </row>
    <row r="597741" spans="68:68" customFormat="1">
      <c r="BP597741" s="90"/>
    </row>
    <row r="597742" spans="68:68" customFormat="1">
      <c r="BP597742" s="90"/>
    </row>
    <row r="597743" spans="68:68" customFormat="1">
      <c r="BP597743" s="90"/>
    </row>
    <row r="597744" spans="68:68" customFormat="1">
      <c r="BP597744" s="90"/>
    </row>
    <row r="597745" spans="68:68" customFormat="1">
      <c r="BP597745" s="90"/>
    </row>
    <row r="597746" spans="68:68" customFormat="1">
      <c r="BP597746" s="90"/>
    </row>
    <row r="597747" spans="68:68" customFormat="1">
      <c r="BP597747" s="90"/>
    </row>
    <row r="597748" spans="68:68" customFormat="1">
      <c r="BP597748" s="90"/>
    </row>
    <row r="597749" spans="68:68" customFormat="1">
      <c r="BP597749" s="90"/>
    </row>
    <row r="597750" spans="68:68" customFormat="1">
      <c r="BP597750" s="90"/>
    </row>
    <row r="597751" spans="68:68" customFormat="1">
      <c r="BP597751" s="90"/>
    </row>
    <row r="597752" spans="68:68" customFormat="1">
      <c r="BP597752" s="90"/>
    </row>
    <row r="597753" spans="68:68" customFormat="1">
      <c r="BP597753" s="90"/>
    </row>
    <row r="597754" spans="68:68" customFormat="1">
      <c r="BP597754" s="90"/>
    </row>
    <row r="597755" spans="68:68" customFormat="1">
      <c r="BP597755" s="90"/>
    </row>
    <row r="597756" spans="68:68" customFormat="1">
      <c r="BP597756" s="90"/>
    </row>
    <row r="597757" spans="68:68" customFormat="1">
      <c r="BP597757" s="90"/>
    </row>
    <row r="597758" spans="68:68" customFormat="1">
      <c r="BP597758" s="90"/>
    </row>
    <row r="597759" spans="68:68" customFormat="1">
      <c r="BP597759" s="90"/>
    </row>
    <row r="597760" spans="68:68" customFormat="1">
      <c r="BP597760" s="90"/>
    </row>
    <row r="597761" spans="68:68" customFormat="1">
      <c r="BP597761" s="90"/>
    </row>
    <row r="597762" spans="68:68" customFormat="1">
      <c r="BP597762" s="90"/>
    </row>
    <row r="597763" spans="68:68" customFormat="1">
      <c r="BP597763" s="90"/>
    </row>
    <row r="597764" spans="68:68" customFormat="1">
      <c r="BP597764" s="90"/>
    </row>
    <row r="597765" spans="68:68" customFormat="1">
      <c r="BP597765" s="90"/>
    </row>
    <row r="597766" spans="68:68" customFormat="1">
      <c r="BP597766" s="90"/>
    </row>
    <row r="597767" spans="68:68" customFormat="1">
      <c r="BP597767" s="90"/>
    </row>
    <row r="597768" spans="68:68" customFormat="1">
      <c r="BP597768" s="90"/>
    </row>
    <row r="597769" spans="68:68" customFormat="1">
      <c r="BP597769" s="90"/>
    </row>
    <row r="597770" spans="68:68" customFormat="1">
      <c r="BP597770" s="90"/>
    </row>
    <row r="597771" spans="68:68" customFormat="1">
      <c r="BP597771" s="90"/>
    </row>
    <row r="597772" spans="68:68" customFormat="1">
      <c r="BP597772" s="90"/>
    </row>
    <row r="597773" spans="68:68" customFormat="1">
      <c r="BP597773" s="90"/>
    </row>
    <row r="597774" spans="68:68" customFormat="1">
      <c r="BP597774" s="90"/>
    </row>
    <row r="597775" spans="68:68" customFormat="1">
      <c r="BP597775" s="90"/>
    </row>
    <row r="597776" spans="68:68" customFormat="1">
      <c r="BP597776" s="90"/>
    </row>
    <row r="597777" spans="68:68" customFormat="1">
      <c r="BP597777" s="90"/>
    </row>
    <row r="597778" spans="68:68" customFormat="1">
      <c r="BP597778" s="90"/>
    </row>
    <row r="597779" spans="68:68" customFormat="1">
      <c r="BP597779" s="90"/>
    </row>
    <row r="597780" spans="68:68" customFormat="1">
      <c r="BP597780" s="90"/>
    </row>
    <row r="597781" spans="68:68" customFormat="1">
      <c r="BP597781" s="90"/>
    </row>
    <row r="597782" spans="68:68" customFormat="1">
      <c r="BP597782" s="90"/>
    </row>
    <row r="597783" spans="68:68" customFormat="1">
      <c r="BP597783" s="90"/>
    </row>
    <row r="597784" spans="68:68" customFormat="1">
      <c r="BP597784" s="90"/>
    </row>
    <row r="597785" spans="68:68" customFormat="1">
      <c r="BP597785" s="90"/>
    </row>
    <row r="597786" spans="68:68" customFormat="1">
      <c r="BP597786" s="90"/>
    </row>
    <row r="597787" spans="68:68" customFormat="1">
      <c r="BP597787" s="90"/>
    </row>
    <row r="597788" spans="68:68" customFormat="1">
      <c r="BP597788" s="90"/>
    </row>
    <row r="597789" spans="68:68" customFormat="1">
      <c r="BP597789" s="90"/>
    </row>
    <row r="597790" spans="68:68" customFormat="1">
      <c r="BP597790" s="90"/>
    </row>
    <row r="597791" spans="68:68" customFormat="1">
      <c r="BP597791" s="90"/>
    </row>
    <row r="597792" spans="68:68" customFormat="1">
      <c r="BP597792" s="90"/>
    </row>
    <row r="597793" spans="68:68" customFormat="1">
      <c r="BP597793" s="90"/>
    </row>
    <row r="597794" spans="68:68" customFormat="1">
      <c r="BP597794" s="90"/>
    </row>
    <row r="597795" spans="68:68" customFormat="1">
      <c r="BP597795" s="90"/>
    </row>
    <row r="597796" spans="68:68" customFormat="1">
      <c r="BP597796" s="90"/>
    </row>
    <row r="597797" spans="68:68" customFormat="1">
      <c r="BP597797" s="90"/>
    </row>
    <row r="597798" spans="68:68" customFormat="1">
      <c r="BP597798" s="90"/>
    </row>
    <row r="597799" spans="68:68" customFormat="1">
      <c r="BP597799" s="90"/>
    </row>
    <row r="597800" spans="68:68" customFormat="1">
      <c r="BP597800" s="90"/>
    </row>
    <row r="597801" spans="68:68" customFormat="1">
      <c r="BP597801" s="90"/>
    </row>
    <row r="597802" spans="68:68" customFormat="1">
      <c r="BP597802" s="90"/>
    </row>
    <row r="597803" spans="68:68" customFormat="1">
      <c r="BP597803" s="90"/>
    </row>
    <row r="597804" spans="68:68" customFormat="1">
      <c r="BP597804" s="90"/>
    </row>
    <row r="597805" spans="68:68" customFormat="1">
      <c r="BP597805" s="90"/>
    </row>
    <row r="597806" spans="68:68" customFormat="1">
      <c r="BP597806" s="90"/>
    </row>
    <row r="597807" spans="68:68" customFormat="1">
      <c r="BP597807" s="90"/>
    </row>
    <row r="597808" spans="68:68" customFormat="1">
      <c r="BP597808" s="90"/>
    </row>
    <row r="597809" spans="68:68" customFormat="1">
      <c r="BP597809" s="90"/>
    </row>
    <row r="597810" spans="68:68" customFormat="1">
      <c r="BP597810" s="90"/>
    </row>
    <row r="597811" spans="68:68" customFormat="1">
      <c r="BP597811" s="90"/>
    </row>
    <row r="597812" spans="68:68" customFormat="1">
      <c r="BP597812" s="90"/>
    </row>
    <row r="597813" spans="68:68" customFormat="1">
      <c r="BP597813" s="90"/>
    </row>
    <row r="597814" spans="68:68" customFormat="1">
      <c r="BP597814" s="90"/>
    </row>
    <row r="597815" spans="68:68" customFormat="1">
      <c r="BP597815" s="90"/>
    </row>
    <row r="597816" spans="68:68" customFormat="1">
      <c r="BP597816" s="90"/>
    </row>
    <row r="597817" spans="68:68" customFormat="1">
      <c r="BP597817" s="90"/>
    </row>
    <row r="597818" spans="68:68" customFormat="1">
      <c r="BP597818" s="90"/>
    </row>
    <row r="597819" spans="68:68" customFormat="1">
      <c r="BP597819" s="90"/>
    </row>
    <row r="597820" spans="68:68" customFormat="1">
      <c r="BP597820" s="90"/>
    </row>
    <row r="597821" spans="68:68" customFormat="1">
      <c r="BP597821" s="90"/>
    </row>
    <row r="597822" spans="68:68" customFormat="1">
      <c r="BP597822" s="90"/>
    </row>
    <row r="597823" spans="68:68" customFormat="1">
      <c r="BP597823" s="90"/>
    </row>
    <row r="597824" spans="68:68" customFormat="1">
      <c r="BP597824" s="90"/>
    </row>
    <row r="597825" spans="68:68" customFormat="1">
      <c r="BP597825" s="90"/>
    </row>
    <row r="597826" spans="68:68" customFormat="1">
      <c r="BP597826" s="90"/>
    </row>
    <row r="597827" spans="68:68" customFormat="1">
      <c r="BP597827" s="90"/>
    </row>
    <row r="597828" spans="68:68" customFormat="1">
      <c r="BP597828" s="90"/>
    </row>
    <row r="597829" spans="68:68" customFormat="1">
      <c r="BP597829" s="90"/>
    </row>
    <row r="597830" spans="68:68" customFormat="1">
      <c r="BP597830" s="90"/>
    </row>
    <row r="597831" spans="68:68" customFormat="1">
      <c r="BP597831" s="90"/>
    </row>
    <row r="597832" spans="68:68" customFormat="1">
      <c r="BP597832" s="90"/>
    </row>
    <row r="597833" spans="68:68" customFormat="1">
      <c r="BP597833" s="90"/>
    </row>
    <row r="597834" spans="68:68" customFormat="1">
      <c r="BP597834" s="90"/>
    </row>
    <row r="597835" spans="68:68" customFormat="1">
      <c r="BP597835" s="90"/>
    </row>
    <row r="597836" spans="68:68" customFormat="1">
      <c r="BP597836" s="90"/>
    </row>
    <row r="597837" spans="68:68" customFormat="1">
      <c r="BP597837" s="90"/>
    </row>
    <row r="597838" spans="68:68" customFormat="1">
      <c r="BP597838" s="90"/>
    </row>
    <row r="597839" spans="68:68" customFormat="1">
      <c r="BP597839" s="90"/>
    </row>
    <row r="597840" spans="68:68" customFormat="1">
      <c r="BP597840" s="90"/>
    </row>
    <row r="597841" spans="68:68" customFormat="1">
      <c r="BP597841" s="90"/>
    </row>
    <row r="597842" spans="68:68" customFormat="1">
      <c r="BP597842" s="90"/>
    </row>
    <row r="597843" spans="68:68" customFormat="1">
      <c r="BP597843" s="90"/>
    </row>
    <row r="597844" spans="68:68" customFormat="1">
      <c r="BP597844" s="90"/>
    </row>
    <row r="597845" spans="68:68" customFormat="1">
      <c r="BP597845" s="90"/>
    </row>
    <row r="597846" spans="68:68" customFormat="1">
      <c r="BP597846" s="90"/>
    </row>
    <row r="597847" spans="68:68" customFormat="1">
      <c r="BP597847" s="90"/>
    </row>
    <row r="597848" spans="68:68" customFormat="1">
      <c r="BP597848" s="90"/>
    </row>
    <row r="597849" spans="68:68" customFormat="1">
      <c r="BP597849" s="90"/>
    </row>
    <row r="597850" spans="68:68" customFormat="1">
      <c r="BP597850" s="90"/>
    </row>
    <row r="597851" spans="68:68" customFormat="1">
      <c r="BP597851" s="90"/>
    </row>
    <row r="597852" spans="68:68" customFormat="1">
      <c r="BP597852" s="90"/>
    </row>
    <row r="597853" spans="68:68" customFormat="1">
      <c r="BP597853" s="90"/>
    </row>
    <row r="597854" spans="68:68" customFormat="1">
      <c r="BP597854" s="90"/>
    </row>
    <row r="597855" spans="68:68" customFormat="1">
      <c r="BP597855" s="90"/>
    </row>
    <row r="597856" spans="68:68" customFormat="1">
      <c r="BP597856" s="90"/>
    </row>
    <row r="597857" spans="68:68" customFormat="1">
      <c r="BP597857" s="90"/>
    </row>
    <row r="597858" spans="68:68" customFormat="1">
      <c r="BP597858" s="90"/>
    </row>
    <row r="597859" spans="68:68" customFormat="1">
      <c r="BP597859" s="90"/>
    </row>
    <row r="597860" spans="68:68" customFormat="1">
      <c r="BP597860" s="90"/>
    </row>
    <row r="597861" spans="68:68" customFormat="1">
      <c r="BP597861" s="90"/>
    </row>
    <row r="597862" spans="68:68" customFormat="1">
      <c r="BP597862" s="90"/>
    </row>
    <row r="597863" spans="68:68" customFormat="1">
      <c r="BP597863" s="90"/>
    </row>
    <row r="597864" spans="68:68" customFormat="1">
      <c r="BP597864" s="90"/>
    </row>
    <row r="597865" spans="68:68" customFormat="1">
      <c r="BP597865" s="90"/>
    </row>
    <row r="597866" spans="68:68" customFormat="1">
      <c r="BP597866" s="90"/>
    </row>
    <row r="597867" spans="68:68" customFormat="1">
      <c r="BP597867" s="90"/>
    </row>
    <row r="597868" spans="68:68" customFormat="1">
      <c r="BP597868" s="90"/>
    </row>
    <row r="597869" spans="68:68" customFormat="1">
      <c r="BP597869" s="90"/>
    </row>
    <row r="597870" spans="68:68" customFormat="1">
      <c r="BP597870" s="90"/>
    </row>
    <row r="597871" spans="68:68" customFormat="1">
      <c r="BP597871" s="90"/>
    </row>
    <row r="597872" spans="68:68" customFormat="1">
      <c r="BP597872" s="90"/>
    </row>
    <row r="597873" spans="68:68" customFormat="1">
      <c r="BP597873" s="90"/>
    </row>
    <row r="597874" spans="68:68" customFormat="1">
      <c r="BP597874" s="90"/>
    </row>
    <row r="597875" spans="68:68" customFormat="1">
      <c r="BP597875" s="90"/>
    </row>
    <row r="597876" spans="68:68" customFormat="1">
      <c r="BP597876" s="90"/>
    </row>
    <row r="597877" spans="68:68" customFormat="1">
      <c r="BP597877" s="90"/>
    </row>
    <row r="597878" spans="68:68" customFormat="1">
      <c r="BP597878" s="90"/>
    </row>
    <row r="597879" spans="68:68" customFormat="1">
      <c r="BP597879" s="90"/>
    </row>
    <row r="597880" spans="68:68" customFormat="1">
      <c r="BP597880" s="90"/>
    </row>
    <row r="597881" spans="68:68" customFormat="1">
      <c r="BP597881" s="90"/>
    </row>
    <row r="597882" spans="68:68" customFormat="1">
      <c r="BP597882" s="90"/>
    </row>
    <row r="597883" spans="68:68" customFormat="1">
      <c r="BP597883" s="90"/>
    </row>
    <row r="597884" spans="68:68" customFormat="1">
      <c r="BP597884" s="90"/>
    </row>
    <row r="597885" spans="68:68" customFormat="1">
      <c r="BP597885" s="90"/>
    </row>
    <row r="597886" spans="68:68" customFormat="1">
      <c r="BP597886" s="90"/>
    </row>
    <row r="597887" spans="68:68" customFormat="1">
      <c r="BP597887" s="90"/>
    </row>
    <row r="597888" spans="68:68" customFormat="1">
      <c r="BP597888" s="90"/>
    </row>
    <row r="597889" spans="68:68" customFormat="1">
      <c r="BP597889" s="90"/>
    </row>
    <row r="597890" spans="68:68" customFormat="1">
      <c r="BP597890" s="90"/>
    </row>
    <row r="597891" spans="68:68" customFormat="1">
      <c r="BP597891" s="90"/>
    </row>
    <row r="597892" spans="68:68" customFormat="1">
      <c r="BP597892" s="90"/>
    </row>
    <row r="597893" spans="68:68" customFormat="1">
      <c r="BP597893" s="90"/>
    </row>
    <row r="597894" spans="68:68" customFormat="1">
      <c r="BP597894" s="90"/>
    </row>
    <row r="597895" spans="68:68" customFormat="1">
      <c r="BP597895" s="90"/>
    </row>
    <row r="597896" spans="68:68" customFormat="1">
      <c r="BP597896" s="90"/>
    </row>
    <row r="597897" spans="68:68" customFormat="1">
      <c r="BP597897" s="90"/>
    </row>
    <row r="597898" spans="68:68" customFormat="1">
      <c r="BP597898" s="90"/>
    </row>
    <row r="597899" spans="68:68" customFormat="1">
      <c r="BP597899" s="90"/>
    </row>
    <row r="597900" spans="68:68" customFormat="1">
      <c r="BP597900" s="90"/>
    </row>
    <row r="597901" spans="68:68" customFormat="1">
      <c r="BP597901" s="90"/>
    </row>
    <row r="597902" spans="68:68" customFormat="1">
      <c r="BP597902" s="90"/>
    </row>
    <row r="597903" spans="68:68" customFormat="1">
      <c r="BP597903" s="90"/>
    </row>
    <row r="597904" spans="68:68" customFormat="1">
      <c r="BP597904" s="90"/>
    </row>
    <row r="597905" spans="68:68" customFormat="1">
      <c r="BP597905" s="90"/>
    </row>
    <row r="597906" spans="68:68" customFormat="1">
      <c r="BP597906" s="90"/>
    </row>
    <row r="597907" spans="68:68" customFormat="1">
      <c r="BP597907" s="90"/>
    </row>
    <row r="597908" spans="68:68" customFormat="1">
      <c r="BP597908" s="90"/>
    </row>
    <row r="597909" spans="68:68" customFormat="1">
      <c r="BP597909" s="90"/>
    </row>
    <row r="597910" spans="68:68" customFormat="1">
      <c r="BP597910" s="90"/>
    </row>
    <row r="597911" spans="68:68" customFormat="1">
      <c r="BP597911" s="90"/>
    </row>
    <row r="597912" spans="68:68" customFormat="1">
      <c r="BP597912" s="90"/>
    </row>
    <row r="597913" spans="68:68" customFormat="1">
      <c r="BP597913" s="90"/>
    </row>
    <row r="597914" spans="68:68" customFormat="1">
      <c r="BP597914" s="90"/>
    </row>
    <row r="597915" spans="68:68" customFormat="1">
      <c r="BP597915" s="90"/>
    </row>
    <row r="597916" spans="68:68" customFormat="1">
      <c r="BP597916" s="90"/>
    </row>
    <row r="597917" spans="68:68" customFormat="1">
      <c r="BP597917" s="90"/>
    </row>
    <row r="597918" spans="68:68" customFormat="1">
      <c r="BP597918" s="90"/>
    </row>
    <row r="597919" spans="68:68" customFormat="1">
      <c r="BP597919" s="90"/>
    </row>
    <row r="597920" spans="68:68" customFormat="1">
      <c r="BP597920" s="90"/>
    </row>
    <row r="597921" spans="68:68" customFormat="1">
      <c r="BP597921" s="90"/>
    </row>
    <row r="597922" spans="68:68" customFormat="1">
      <c r="BP597922" s="90"/>
    </row>
    <row r="597923" spans="68:68" customFormat="1">
      <c r="BP597923" s="90"/>
    </row>
    <row r="597924" spans="68:68" customFormat="1">
      <c r="BP597924" s="90"/>
    </row>
    <row r="597925" spans="68:68" customFormat="1">
      <c r="BP597925" s="90"/>
    </row>
    <row r="597926" spans="68:68" customFormat="1">
      <c r="BP597926" s="90"/>
    </row>
    <row r="597927" spans="68:68" customFormat="1">
      <c r="BP597927" s="90"/>
    </row>
    <row r="597928" spans="68:68" customFormat="1">
      <c r="BP597928" s="90"/>
    </row>
    <row r="597929" spans="68:68" customFormat="1">
      <c r="BP597929" s="90"/>
    </row>
    <row r="597930" spans="68:68" customFormat="1">
      <c r="BP597930" s="90"/>
    </row>
    <row r="597931" spans="68:68" customFormat="1">
      <c r="BP597931" s="90"/>
    </row>
    <row r="597932" spans="68:68" customFormat="1">
      <c r="BP597932" s="90"/>
    </row>
    <row r="597933" spans="68:68" customFormat="1">
      <c r="BP597933" s="90"/>
    </row>
    <row r="597934" spans="68:68" customFormat="1">
      <c r="BP597934" s="90"/>
    </row>
    <row r="597935" spans="68:68" customFormat="1">
      <c r="BP597935" s="90"/>
    </row>
    <row r="597936" spans="68:68" customFormat="1">
      <c r="BP597936" s="90"/>
    </row>
    <row r="597937" spans="68:68" customFormat="1">
      <c r="BP597937" s="90"/>
    </row>
    <row r="597938" spans="68:68" customFormat="1">
      <c r="BP597938" s="90"/>
    </row>
    <row r="597939" spans="68:68" customFormat="1">
      <c r="BP597939" s="90"/>
    </row>
    <row r="597940" spans="68:68" customFormat="1">
      <c r="BP597940" s="90"/>
    </row>
    <row r="597941" spans="68:68" customFormat="1">
      <c r="BP597941" s="90"/>
    </row>
    <row r="597942" spans="68:68" customFormat="1">
      <c r="BP597942" s="90"/>
    </row>
    <row r="597943" spans="68:68" customFormat="1">
      <c r="BP597943" s="90"/>
    </row>
    <row r="597944" spans="68:68" customFormat="1">
      <c r="BP597944" s="90"/>
    </row>
    <row r="597945" spans="68:68" customFormat="1">
      <c r="BP597945" s="90"/>
    </row>
    <row r="597946" spans="68:68" customFormat="1">
      <c r="BP597946" s="90"/>
    </row>
    <row r="597947" spans="68:68" customFormat="1">
      <c r="BP597947" s="90"/>
    </row>
    <row r="597948" spans="68:68" customFormat="1">
      <c r="BP597948" s="90"/>
    </row>
    <row r="597949" spans="68:68" customFormat="1">
      <c r="BP597949" s="90"/>
    </row>
    <row r="597950" spans="68:68" customFormat="1">
      <c r="BP597950" s="90"/>
    </row>
    <row r="597951" spans="68:68" customFormat="1">
      <c r="BP597951" s="90"/>
    </row>
    <row r="597952" spans="68:68" customFormat="1">
      <c r="BP597952" s="90"/>
    </row>
    <row r="597953" spans="68:68" customFormat="1">
      <c r="BP597953" s="90"/>
    </row>
    <row r="597954" spans="68:68" customFormat="1">
      <c r="BP597954" s="90"/>
    </row>
    <row r="597955" spans="68:68" customFormat="1">
      <c r="BP597955" s="90"/>
    </row>
    <row r="597956" spans="68:68" customFormat="1">
      <c r="BP597956" s="90"/>
    </row>
    <row r="597957" spans="68:68" customFormat="1">
      <c r="BP597957" s="90"/>
    </row>
    <row r="597958" spans="68:68" customFormat="1">
      <c r="BP597958" s="90"/>
    </row>
    <row r="597959" spans="68:68" customFormat="1">
      <c r="BP597959" s="90"/>
    </row>
    <row r="597960" spans="68:68" customFormat="1">
      <c r="BP597960" s="90"/>
    </row>
    <row r="597961" spans="68:68" customFormat="1">
      <c r="BP597961" s="90"/>
    </row>
    <row r="597962" spans="68:68" customFormat="1">
      <c r="BP597962" s="90"/>
    </row>
    <row r="597963" spans="68:68" customFormat="1">
      <c r="BP597963" s="90"/>
    </row>
    <row r="597964" spans="68:68" customFormat="1">
      <c r="BP597964" s="90"/>
    </row>
    <row r="597965" spans="68:68" customFormat="1">
      <c r="BP597965" s="90"/>
    </row>
    <row r="597966" spans="68:68" customFormat="1">
      <c r="BP597966" s="90"/>
    </row>
    <row r="597967" spans="68:68" customFormat="1">
      <c r="BP597967" s="90"/>
    </row>
    <row r="597968" spans="68:68" customFormat="1">
      <c r="BP597968" s="90"/>
    </row>
    <row r="597969" spans="68:68" customFormat="1">
      <c r="BP597969" s="90"/>
    </row>
    <row r="597970" spans="68:68" customFormat="1">
      <c r="BP597970" s="90"/>
    </row>
    <row r="597971" spans="68:68" customFormat="1">
      <c r="BP597971" s="90"/>
    </row>
    <row r="597972" spans="68:68" customFormat="1">
      <c r="BP597972" s="90"/>
    </row>
    <row r="597973" spans="68:68" customFormat="1">
      <c r="BP597973" s="90"/>
    </row>
    <row r="597974" spans="68:68" customFormat="1">
      <c r="BP597974" s="90"/>
    </row>
    <row r="597975" spans="68:68" customFormat="1">
      <c r="BP597975" s="90"/>
    </row>
    <row r="597976" spans="68:68" customFormat="1">
      <c r="BP597976" s="90"/>
    </row>
    <row r="597977" spans="68:68" customFormat="1">
      <c r="BP597977" s="90"/>
    </row>
    <row r="597978" spans="68:68" customFormat="1">
      <c r="BP597978" s="90"/>
    </row>
    <row r="597979" spans="68:68" customFormat="1">
      <c r="BP597979" s="90"/>
    </row>
    <row r="597980" spans="68:68" customFormat="1">
      <c r="BP597980" s="90"/>
    </row>
    <row r="597981" spans="68:68" customFormat="1">
      <c r="BP597981" s="90"/>
    </row>
    <row r="597982" spans="68:68" customFormat="1">
      <c r="BP597982" s="90"/>
    </row>
    <row r="597983" spans="68:68" customFormat="1">
      <c r="BP597983" s="90"/>
    </row>
    <row r="597984" spans="68:68" customFormat="1">
      <c r="BP597984" s="90"/>
    </row>
    <row r="597985" spans="68:68" customFormat="1">
      <c r="BP597985" s="90"/>
    </row>
    <row r="597986" spans="68:68" customFormat="1">
      <c r="BP597986" s="90"/>
    </row>
    <row r="597987" spans="68:68" customFormat="1">
      <c r="BP597987" s="90"/>
    </row>
    <row r="597988" spans="68:68" customFormat="1">
      <c r="BP597988" s="90"/>
    </row>
    <row r="597989" spans="68:68" customFormat="1">
      <c r="BP597989" s="90"/>
    </row>
    <row r="597990" spans="68:68" customFormat="1">
      <c r="BP597990" s="90"/>
    </row>
    <row r="597991" spans="68:68" customFormat="1">
      <c r="BP597991" s="90"/>
    </row>
    <row r="597992" spans="68:68" customFormat="1">
      <c r="BP597992" s="90"/>
    </row>
    <row r="597993" spans="68:68" customFormat="1">
      <c r="BP597993" s="90"/>
    </row>
    <row r="597994" spans="68:68" customFormat="1">
      <c r="BP597994" s="90"/>
    </row>
    <row r="597995" spans="68:68" customFormat="1">
      <c r="BP597995" s="90"/>
    </row>
    <row r="597996" spans="68:68" customFormat="1">
      <c r="BP597996" s="90"/>
    </row>
    <row r="597997" spans="68:68" customFormat="1">
      <c r="BP597997" s="90"/>
    </row>
    <row r="597998" spans="68:68" customFormat="1">
      <c r="BP597998" s="90"/>
    </row>
    <row r="597999" spans="68:68" customFormat="1">
      <c r="BP597999" s="90"/>
    </row>
    <row r="598000" spans="68:68" customFormat="1">
      <c r="BP598000" s="90"/>
    </row>
    <row r="598001" spans="68:68" customFormat="1">
      <c r="BP598001" s="90"/>
    </row>
    <row r="598002" spans="68:68" customFormat="1">
      <c r="BP598002" s="90"/>
    </row>
    <row r="598003" spans="68:68" customFormat="1">
      <c r="BP598003" s="90"/>
    </row>
    <row r="598004" spans="68:68" customFormat="1">
      <c r="BP598004" s="90"/>
    </row>
    <row r="598005" spans="68:68" customFormat="1">
      <c r="BP598005" s="90"/>
    </row>
    <row r="598006" spans="68:68" customFormat="1">
      <c r="BP598006" s="90"/>
    </row>
    <row r="598007" spans="68:68" customFormat="1">
      <c r="BP598007" s="90"/>
    </row>
    <row r="598008" spans="68:68" customFormat="1">
      <c r="BP598008" s="90"/>
    </row>
    <row r="598009" spans="68:68" customFormat="1">
      <c r="BP598009" s="90"/>
    </row>
    <row r="598010" spans="68:68" customFormat="1">
      <c r="BP598010" s="90"/>
    </row>
    <row r="598011" spans="68:68" customFormat="1">
      <c r="BP598011" s="90"/>
    </row>
    <row r="598012" spans="68:68" customFormat="1">
      <c r="BP598012" s="90"/>
    </row>
    <row r="598013" spans="68:68" customFormat="1">
      <c r="BP598013" s="90"/>
    </row>
    <row r="598014" spans="68:68" customFormat="1">
      <c r="BP598014" s="90"/>
    </row>
    <row r="598015" spans="68:68" customFormat="1">
      <c r="BP598015" s="90"/>
    </row>
    <row r="598016" spans="68:68" customFormat="1">
      <c r="BP598016" s="90"/>
    </row>
    <row r="598017" spans="68:68" customFormat="1">
      <c r="BP598017" s="90"/>
    </row>
    <row r="598018" spans="68:68" customFormat="1">
      <c r="BP598018" s="90"/>
    </row>
    <row r="598019" spans="68:68" customFormat="1">
      <c r="BP598019" s="90"/>
    </row>
    <row r="598020" spans="68:68" customFormat="1">
      <c r="BP598020" s="90"/>
    </row>
    <row r="598021" spans="68:68" customFormat="1">
      <c r="BP598021" s="90"/>
    </row>
    <row r="598022" spans="68:68" customFormat="1">
      <c r="BP598022" s="90"/>
    </row>
    <row r="598023" spans="68:68" customFormat="1">
      <c r="BP598023" s="90"/>
    </row>
    <row r="598024" spans="68:68" customFormat="1">
      <c r="BP598024" s="90"/>
    </row>
    <row r="598025" spans="68:68" customFormat="1">
      <c r="BP598025" s="90"/>
    </row>
    <row r="598026" spans="68:68" customFormat="1">
      <c r="BP598026" s="90"/>
    </row>
    <row r="598027" spans="68:68" customFormat="1">
      <c r="BP598027" s="90"/>
    </row>
    <row r="598028" spans="68:68" customFormat="1">
      <c r="BP598028" s="90"/>
    </row>
    <row r="598029" spans="68:68" customFormat="1">
      <c r="BP598029" s="90"/>
    </row>
    <row r="598030" spans="68:68" customFormat="1">
      <c r="BP598030" s="90"/>
    </row>
    <row r="598031" spans="68:68" customFormat="1">
      <c r="BP598031" s="90"/>
    </row>
    <row r="598032" spans="68:68" customFormat="1">
      <c r="BP598032" s="90"/>
    </row>
    <row r="598033" spans="68:68" customFormat="1">
      <c r="BP598033" s="90"/>
    </row>
    <row r="598034" spans="68:68" customFormat="1">
      <c r="BP598034" s="90"/>
    </row>
    <row r="598035" spans="68:68" customFormat="1">
      <c r="BP598035" s="90"/>
    </row>
    <row r="598036" spans="68:68" customFormat="1">
      <c r="BP598036" s="90"/>
    </row>
    <row r="598037" spans="68:68" customFormat="1">
      <c r="BP598037" s="90"/>
    </row>
    <row r="598038" spans="68:68" customFormat="1">
      <c r="BP598038" s="90"/>
    </row>
    <row r="598039" spans="68:68" customFormat="1">
      <c r="BP598039" s="90"/>
    </row>
    <row r="598040" spans="68:68" customFormat="1">
      <c r="BP598040" s="90"/>
    </row>
    <row r="598041" spans="68:68" customFormat="1">
      <c r="BP598041" s="90"/>
    </row>
    <row r="598042" spans="68:68" customFormat="1">
      <c r="BP598042" s="90"/>
    </row>
    <row r="598043" spans="68:68" customFormat="1">
      <c r="BP598043" s="90"/>
    </row>
    <row r="598044" spans="68:68" customFormat="1">
      <c r="BP598044" s="90"/>
    </row>
    <row r="598045" spans="68:68" customFormat="1">
      <c r="BP598045" s="90"/>
    </row>
    <row r="598046" spans="68:68" customFormat="1">
      <c r="BP598046" s="90"/>
    </row>
    <row r="598047" spans="68:68" customFormat="1">
      <c r="BP598047" s="90"/>
    </row>
    <row r="598048" spans="68:68" customFormat="1">
      <c r="BP598048" s="90"/>
    </row>
    <row r="598049" spans="68:68" customFormat="1">
      <c r="BP598049" s="90"/>
    </row>
    <row r="598050" spans="68:68" customFormat="1">
      <c r="BP598050" s="90"/>
    </row>
    <row r="598051" spans="68:68" customFormat="1">
      <c r="BP598051" s="90"/>
    </row>
    <row r="598052" spans="68:68" customFormat="1">
      <c r="BP598052" s="90"/>
    </row>
    <row r="598053" spans="68:68" customFormat="1">
      <c r="BP598053" s="90"/>
    </row>
    <row r="598054" spans="68:68" customFormat="1">
      <c r="BP598054" s="90"/>
    </row>
    <row r="598055" spans="68:68" customFormat="1">
      <c r="BP598055" s="90"/>
    </row>
    <row r="598056" spans="68:68" customFormat="1">
      <c r="BP598056" s="90"/>
    </row>
    <row r="598057" spans="68:68" customFormat="1">
      <c r="BP598057" s="90"/>
    </row>
    <row r="598058" spans="68:68" customFormat="1">
      <c r="BP598058" s="90"/>
    </row>
    <row r="598059" spans="68:68" customFormat="1">
      <c r="BP598059" s="90"/>
    </row>
    <row r="598060" spans="68:68" customFormat="1">
      <c r="BP598060" s="90"/>
    </row>
    <row r="598061" spans="68:68" customFormat="1">
      <c r="BP598061" s="90"/>
    </row>
    <row r="598062" spans="68:68" customFormat="1">
      <c r="BP598062" s="90"/>
    </row>
    <row r="598063" spans="68:68" customFormat="1">
      <c r="BP598063" s="90"/>
    </row>
    <row r="598064" spans="68:68" customFormat="1">
      <c r="BP598064" s="90"/>
    </row>
    <row r="598065" spans="68:68" customFormat="1">
      <c r="BP598065" s="90"/>
    </row>
    <row r="598066" spans="68:68" customFormat="1">
      <c r="BP598066" s="90"/>
    </row>
    <row r="598067" spans="68:68" customFormat="1">
      <c r="BP598067" s="90"/>
    </row>
    <row r="598068" spans="68:68" customFormat="1">
      <c r="BP598068" s="90"/>
    </row>
    <row r="598069" spans="68:68" customFormat="1">
      <c r="BP598069" s="90"/>
    </row>
    <row r="598070" spans="68:68" customFormat="1">
      <c r="BP598070" s="90"/>
    </row>
    <row r="598071" spans="68:68" customFormat="1">
      <c r="BP598071" s="90"/>
    </row>
    <row r="598072" spans="68:68" customFormat="1">
      <c r="BP598072" s="90"/>
    </row>
    <row r="598073" spans="68:68" customFormat="1">
      <c r="BP598073" s="90"/>
    </row>
    <row r="598074" spans="68:68" customFormat="1">
      <c r="BP598074" s="90"/>
    </row>
    <row r="598075" spans="68:68" customFormat="1">
      <c r="BP598075" s="90"/>
    </row>
    <row r="598076" spans="68:68" customFormat="1">
      <c r="BP598076" s="90"/>
    </row>
    <row r="598077" spans="68:68" customFormat="1">
      <c r="BP598077" s="90"/>
    </row>
    <row r="598078" spans="68:68" customFormat="1">
      <c r="BP598078" s="90"/>
    </row>
    <row r="598079" spans="68:68" customFormat="1">
      <c r="BP598079" s="90"/>
    </row>
    <row r="598080" spans="68:68" customFormat="1">
      <c r="BP598080" s="90"/>
    </row>
    <row r="598081" spans="68:68" customFormat="1">
      <c r="BP598081" s="90"/>
    </row>
    <row r="598082" spans="68:68" customFormat="1">
      <c r="BP598082" s="90"/>
    </row>
    <row r="598083" spans="68:68" customFormat="1">
      <c r="BP598083" s="90"/>
    </row>
    <row r="598084" spans="68:68" customFormat="1">
      <c r="BP598084" s="90"/>
    </row>
    <row r="598085" spans="68:68" customFormat="1">
      <c r="BP598085" s="90"/>
    </row>
    <row r="598086" spans="68:68" customFormat="1">
      <c r="BP598086" s="90"/>
    </row>
    <row r="598087" spans="68:68" customFormat="1">
      <c r="BP598087" s="90"/>
    </row>
    <row r="598088" spans="68:68" customFormat="1">
      <c r="BP598088" s="90"/>
    </row>
    <row r="598089" spans="68:68" customFormat="1">
      <c r="BP598089" s="90"/>
    </row>
    <row r="598090" spans="68:68" customFormat="1">
      <c r="BP598090" s="90"/>
    </row>
    <row r="598091" spans="68:68" customFormat="1">
      <c r="BP598091" s="90"/>
    </row>
    <row r="598092" spans="68:68" customFormat="1">
      <c r="BP598092" s="90"/>
    </row>
    <row r="598093" spans="68:68" customFormat="1">
      <c r="BP598093" s="90"/>
    </row>
    <row r="598094" spans="68:68" customFormat="1">
      <c r="BP598094" s="90"/>
    </row>
    <row r="598095" spans="68:68" customFormat="1">
      <c r="BP598095" s="90"/>
    </row>
    <row r="598096" spans="68:68" customFormat="1">
      <c r="BP598096" s="90"/>
    </row>
    <row r="598097" spans="68:68" customFormat="1">
      <c r="BP598097" s="90"/>
    </row>
    <row r="598098" spans="68:68" customFormat="1">
      <c r="BP598098" s="90"/>
    </row>
    <row r="598099" spans="68:68" customFormat="1">
      <c r="BP598099" s="90"/>
    </row>
    <row r="598100" spans="68:68" customFormat="1">
      <c r="BP598100" s="90"/>
    </row>
    <row r="598101" spans="68:68" customFormat="1">
      <c r="BP598101" s="90"/>
    </row>
    <row r="598102" spans="68:68" customFormat="1">
      <c r="BP598102" s="90"/>
    </row>
    <row r="598103" spans="68:68" customFormat="1">
      <c r="BP598103" s="90"/>
    </row>
    <row r="598104" spans="68:68" customFormat="1">
      <c r="BP598104" s="90"/>
    </row>
    <row r="598105" spans="68:68" customFormat="1">
      <c r="BP598105" s="90"/>
    </row>
    <row r="598106" spans="68:68" customFormat="1">
      <c r="BP598106" s="90"/>
    </row>
    <row r="598107" spans="68:68" customFormat="1">
      <c r="BP598107" s="90"/>
    </row>
    <row r="598108" spans="68:68" customFormat="1">
      <c r="BP598108" s="90"/>
    </row>
    <row r="598109" spans="68:68" customFormat="1">
      <c r="BP598109" s="90"/>
    </row>
    <row r="598110" spans="68:68" customFormat="1">
      <c r="BP598110" s="90"/>
    </row>
    <row r="598111" spans="68:68" customFormat="1">
      <c r="BP598111" s="90"/>
    </row>
    <row r="598112" spans="68:68" customFormat="1">
      <c r="BP598112" s="90"/>
    </row>
    <row r="598113" spans="68:68" customFormat="1">
      <c r="BP598113" s="90"/>
    </row>
    <row r="598114" spans="68:68" customFormat="1">
      <c r="BP598114" s="90"/>
    </row>
    <row r="598115" spans="68:68" customFormat="1">
      <c r="BP598115" s="90"/>
    </row>
    <row r="598116" spans="68:68" customFormat="1">
      <c r="BP598116" s="90"/>
    </row>
    <row r="598117" spans="68:68" customFormat="1">
      <c r="BP598117" s="90"/>
    </row>
    <row r="598118" spans="68:68" customFormat="1">
      <c r="BP598118" s="90"/>
    </row>
    <row r="598119" spans="68:68" customFormat="1">
      <c r="BP598119" s="90"/>
    </row>
    <row r="598120" spans="68:68" customFormat="1">
      <c r="BP598120" s="90"/>
    </row>
    <row r="598121" spans="68:68" customFormat="1">
      <c r="BP598121" s="90"/>
    </row>
    <row r="598122" spans="68:68" customFormat="1">
      <c r="BP598122" s="90"/>
    </row>
    <row r="598123" spans="68:68" customFormat="1">
      <c r="BP598123" s="90"/>
    </row>
    <row r="598124" spans="68:68" customFormat="1">
      <c r="BP598124" s="90"/>
    </row>
    <row r="598125" spans="68:68" customFormat="1">
      <c r="BP598125" s="90"/>
    </row>
    <row r="598126" spans="68:68" customFormat="1">
      <c r="BP598126" s="90"/>
    </row>
    <row r="598127" spans="68:68" customFormat="1">
      <c r="BP598127" s="90"/>
    </row>
    <row r="598128" spans="68:68" customFormat="1">
      <c r="BP598128" s="90"/>
    </row>
    <row r="598129" spans="68:68" customFormat="1">
      <c r="BP598129" s="90"/>
    </row>
    <row r="598130" spans="68:68" customFormat="1">
      <c r="BP598130" s="90"/>
    </row>
    <row r="598131" spans="68:68" customFormat="1">
      <c r="BP598131" s="90"/>
    </row>
    <row r="598132" spans="68:68" customFormat="1">
      <c r="BP598132" s="90"/>
    </row>
    <row r="598133" spans="68:68" customFormat="1">
      <c r="BP598133" s="90"/>
    </row>
    <row r="598134" spans="68:68" customFormat="1">
      <c r="BP598134" s="90"/>
    </row>
    <row r="598135" spans="68:68" customFormat="1">
      <c r="BP598135" s="90"/>
    </row>
    <row r="598136" spans="68:68" customFormat="1">
      <c r="BP598136" s="90"/>
    </row>
    <row r="598137" spans="68:68" customFormat="1">
      <c r="BP598137" s="90"/>
    </row>
    <row r="598138" spans="68:68" customFormat="1">
      <c r="BP598138" s="90"/>
    </row>
    <row r="598139" spans="68:68" customFormat="1">
      <c r="BP598139" s="90"/>
    </row>
    <row r="598140" spans="68:68" customFormat="1">
      <c r="BP598140" s="90"/>
    </row>
    <row r="598141" spans="68:68" customFormat="1">
      <c r="BP598141" s="90"/>
    </row>
    <row r="598142" spans="68:68" customFormat="1">
      <c r="BP598142" s="90"/>
    </row>
    <row r="598143" spans="68:68" customFormat="1">
      <c r="BP598143" s="90"/>
    </row>
    <row r="598144" spans="68:68" customFormat="1">
      <c r="BP598144" s="90"/>
    </row>
    <row r="598145" spans="68:68" customFormat="1">
      <c r="BP598145" s="90"/>
    </row>
    <row r="598146" spans="68:68" customFormat="1">
      <c r="BP598146" s="90"/>
    </row>
    <row r="598147" spans="68:68" customFormat="1">
      <c r="BP598147" s="90"/>
    </row>
    <row r="598148" spans="68:68" customFormat="1">
      <c r="BP598148" s="90"/>
    </row>
    <row r="598149" spans="68:68" customFormat="1">
      <c r="BP598149" s="90"/>
    </row>
    <row r="598150" spans="68:68" customFormat="1">
      <c r="BP598150" s="90"/>
    </row>
    <row r="598151" spans="68:68" customFormat="1">
      <c r="BP598151" s="90"/>
    </row>
    <row r="598152" spans="68:68" customFormat="1">
      <c r="BP598152" s="90"/>
    </row>
    <row r="598153" spans="68:68" customFormat="1">
      <c r="BP598153" s="90"/>
    </row>
    <row r="598154" spans="68:68" customFormat="1">
      <c r="BP598154" s="90"/>
    </row>
    <row r="598155" spans="68:68" customFormat="1">
      <c r="BP598155" s="90"/>
    </row>
    <row r="598156" spans="68:68" customFormat="1">
      <c r="BP598156" s="90"/>
    </row>
    <row r="598157" spans="68:68" customFormat="1">
      <c r="BP598157" s="90"/>
    </row>
    <row r="598158" spans="68:68" customFormat="1">
      <c r="BP598158" s="90"/>
    </row>
    <row r="598159" spans="68:68" customFormat="1">
      <c r="BP598159" s="90"/>
    </row>
    <row r="598160" spans="68:68" customFormat="1">
      <c r="BP598160" s="90"/>
    </row>
    <row r="598161" spans="68:68" customFormat="1">
      <c r="BP598161" s="90"/>
    </row>
    <row r="598162" spans="68:68" customFormat="1">
      <c r="BP598162" s="90"/>
    </row>
    <row r="598163" spans="68:68" customFormat="1">
      <c r="BP598163" s="90"/>
    </row>
    <row r="598164" spans="68:68" customFormat="1">
      <c r="BP598164" s="90"/>
    </row>
    <row r="598165" spans="68:68" customFormat="1">
      <c r="BP598165" s="90"/>
    </row>
    <row r="598166" spans="68:68" customFormat="1">
      <c r="BP598166" s="90"/>
    </row>
    <row r="598167" spans="68:68" customFormat="1">
      <c r="BP598167" s="90"/>
    </row>
    <row r="598168" spans="68:68" customFormat="1">
      <c r="BP598168" s="90"/>
    </row>
    <row r="598169" spans="68:68" customFormat="1">
      <c r="BP598169" s="90"/>
    </row>
    <row r="598170" spans="68:68" customFormat="1">
      <c r="BP598170" s="90"/>
    </row>
    <row r="598171" spans="68:68" customFormat="1">
      <c r="BP598171" s="90"/>
    </row>
    <row r="598172" spans="68:68" customFormat="1">
      <c r="BP598172" s="90"/>
    </row>
    <row r="598173" spans="68:68" customFormat="1">
      <c r="BP598173" s="90"/>
    </row>
    <row r="598174" spans="68:68" customFormat="1">
      <c r="BP598174" s="90"/>
    </row>
    <row r="598175" spans="68:68" customFormat="1">
      <c r="BP598175" s="90"/>
    </row>
    <row r="598176" spans="68:68" customFormat="1">
      <c r="BP598176" s="90"/>
    </row>
    <row r="598177" spans="68:68" customFormat="1">
      <c r="BP598177" s="90"/>
    </row>
    <row r="598178" spans="68:68" customFormat="1">
      <c r="BP598178" s="90"/>
    </row>
    <row r="598179" spans="68:68" customFormat="1">
      <c r="BP598179" s="90"/>
    </row>
    <row r="598180" spans="68:68" customFormat="1">
      <c r="BP598180" s="90"/>
    </row>
    <row r="598181" spans="68:68" customFormat="1">
      <c r="BP598181" s="90"/>
    </row>
    <row r="598182" spans="68:68" customFormat="1">
      <c r="BP598182" s="90"/>
    </row>
    <row r="598183" spans="68:68" customFormat="1">
      <c r="BP598183" s="90"/>
    </row>
    <row r="598184" spans="68:68" customFormat="1">
      <c r="BP598184" s="90"/>
    </row>
    <row r="598185" spans="68:68" customFormat="1">
      <c r="BP598185" s="90"/>
    </row>
    <row r="598186" spans="68:68" customFormat="1">
      <c r="BP598186" s="90"/>
    </row>
    <row r="598187" spans="68:68" customFormat="1">
      <c r="BP598187" s="90"/>
    </row>
    <row r="598188" spans="68:68" customFormat="1">
      <c r="BP598188" s="90"/>
    </row>
    <row r="598189" spans="68:68" customFormat="1">
      <c r="BP598189" s="90"/>
    </row>
    <row r="598190" spans="68:68" customFormat="1">
      <c r="BP598190" s="90"/>
    </row>
    <row r="598191" spans="68:68" customFormat="1">
      <c r="BP598191" s="90"/>
    </row>
    <row r="598192" spans="68:68" customFormat="1">
      <c r="BP598192" s="90"/>
    </row>
    <row r="598193" spans="68:68" customFormat="1">
      <c r="BP598193" s="90"/>
    </row>
    <row r="598194" spans="68:68" customFormat="1">
      <c r="BP598194" s="90"/>
    </row>
    <row r="598195" spans="68:68" customFormat="1">
      <c r="BP598195" s="90"/>
    </row>
    <row r="598196" spans="68:68" customFormat="1">
      <c r="BP598196" s="90"/>
    </row>
    <row r="598197" spans="68:68" customFormat="1">
      <c r="BP598197" s="90"/>
    </row>
    <row r="598198" spans="68:68" customFormat="1">
      <c r="BP598198" s="90"/>
    </row>
    <row r="598199" spans="68:68" customFormat="1">
      <c r="BP598199" s="90"/>
    </row>
    <row r="598200" spans="68:68" customFormat="1">
      <c r="BP598200" s="90"/>
    </row>
    <row r="598201" spans="68:68" customFormat="1">
      <c r="BP598201" s="90"/>
    </row>
    <row r="598202" spans="68:68" customFormat="1">
      <c r="BP598202" s="90"/>
    </row>
    <row r="598203" spans="68:68" customFormat="1">
      <c r="BP598203" s="90"/>
    </row>
    <row r="598204" spans="68:68" customFormat="1">
      <c r="BP598204" s="90"/>
    </row>
    <row r="598205" spans="68:68" customFormat="1">
      <c r="BP598205" s="90"/>
    </row>
    <row r="598206" spans="68:68" customFormat="1">
      <c r="BP598206" s="90"/>
    </row>
    <row r="598207" spans="68:68" customFormat="1">
      <c r="BP598207" s="90"/>
    </row>
    <row r="598208" spans="68:68" customFormat="1">
      <c r="BP598208" s="90"/>
    </row>
    <row r="598209" spans="68:68" customFormat="1">
      <c r="BP598209" s="90"/>
    </row>
    <row r="598210" spans="68:68" customFormat="1">
      <c r="BP598210" s="90"/>
    </row>
    <row r="598211" spans="68:68" customFormat="1">
      <c r="BP598211" s="90"/>
    </row>
    <row r="598212" spans="68:68" customFormat="1">
      <c r="BP598212" s="90"/>
    </row>
    <row r="598213" spans="68:68" customFormat="1">
      <c r="BP598213" s="90"/>
    </row>
    <row r="598214" spans="68:68" customFormat="1">
      <c r="BP598214" s="90"/>
    </row>
    <row r="598215" spans="68:68" customFormat="1">
      <c r="BP598215" s="90"/>
    </row>
    <row r="598216" spans="68:68" customFormat="1">
      <c r="BP598216" s="90"/>
    </row>
    <row r="598217" spans="68:68" customFormat="1">
      <c r="BP598217" s="90"/>
    </row>
    <row r="598218" spans="68:68" customFormat="1">
      <c r="BP598218" s="90"/>
    </row>
    <row r="598219" spans="68:68" customFormat="1">
      <c r="BP598219" s="90"/>
    </row>
    <row r="598220" spans="68:68" customFormat="1">
      <c r="BP598220" s="90"/>
    </row>
    <row r="598221" spans="68:68" customFormat="1">
      <c r="BP598221" s="90"/>
    </row>
    <row r="598222" spans="68:68" customFormat="1">
      <c r="BP598222" s="90"/>
    </row>
    <row r="598223" spans="68:68" customFormat="1">
      <c r="BP598223" s="90"/>
    </row>
    <row r="598224" spans="68:68" customFormat="1">
      <c r="BP598224" s="90"/>
    </row>
    <row r="598225" spans="68:68" customFormat="1">
      <c r="BP598225" s="90"/>
    </row>
    <row r="598226" spans="68:68" customFormat="1">
      <c r="BP598226" s="90"/>
    </row>
    <row r="598227" spans="68:68" customFormat="1">
      <c r="BP598227" s="90"/>
    </row>
    <row r="598228" spans="68:68" customFormat="1">
      <c r="BP598228" s="90"/>
    </row>
    <row r="598229" spans="68:68" customFormat="1">
      <c r="BP598229" s="90"/>
    </row>
    <row r="598230" spans="68:68" customFormat="1">
      <c r="BP598230" s="90"/>
    </row>
    <row r="598231" spans="68:68" customFormat="1">
      <c r="BP598231" s="90"/>
    </row>
    <row r="598232" spans="68:68" customFormat="1">
      <c r="BP598232" s="90"/>
    </row>
    <row r="598233" spans="68:68" customFormat="1">
      <c r="BP598233" s="90"/>
    </row>
    <row r="598234" spans="68:68" customFormat="1">
      <c r="BP598234" s="90"/>
    </row>
    <row r="598235" spans="68:68" customFormat="1">
      <c r="BP598235" s="90"/>
    </row>
    <row r="598236" spans="68:68" customFormat="1">
      <c r="BP598236" s="90"/>
    </row>
    <row r="598237" spans="68:68" customFormat="1">
      <c r="BP598237" s="90"/>
    </row>
    <row r="598238" spans="68:68" customFormat="1">
      <c r="BP598238" s="90"/>
    </row>
    <row r="598239" spans="68:68" customFormat="1">
      <c r="BP598239" s="90"/>
    </row>
    <row r="598240" spans="68:68" customFormat="1">
      <c r="BP598240" s="90"/>
    </row>
    <row r="598241" spans="68:68" customFormat="1">
      <c r="BP598241" s="90"/>
    </row>
    <row r="598242" spans="68:68" customFormat="1">
      <c r="BP598242" s="90"/>
    </row>
    <row r="598243" spans="68:68" customFormat="1">
      <c r="BP598243" s="90"/>
    </row>
    <row r="598244" spans="68:68" customFormat="1">
      <c r="BP598244" s="90"/>
    </row>
    <row r="598245" spans="68:68" customFormat="1">
      <c r="BP598245" s="90"/>
    </row>
    <row r="598246" spans="68:68" customFormat="1">
      <c r="BP598246" s="90"/>
    </row>
    <row r="598247" spans="68:68" customFormat="1">
      <c r="BP598247" s="90"/>
    </row>
    <row r="598248" spans="68:68" customFormat="1">
      <c r="BP598248" s="90"/>
    </row>
    <row r="598249" spans="68:68" customFormat="1">
      <c r="BP598249" s="90"/>
    </row>
    <row r="598250" spans="68:68" customFormat="1">
      <c r="BP598250" s="90"/>
    </row>
    <row r="598251" spans="68:68" customFormat="1">
      <c r="BP598251" s="90"/>
    </row>
    <row r="598252" spans="68:68" customFormat="1">
      <c r="BP598252" s="90"/>
    </row>
    <row r="598253" spans="68:68" customFormat="1">
      <c r="BP598253" s="90"/>
    </row>
    <row r="598254" spans="68:68" customFormat="1">
      <c r="BP598254" s="90"/>
    </row>
    <row r="598255" spans="68:68" customFormat="1">
      <c r="BP598255" s="90"/>
    </row>
    <row r="598256" spans="68:68" customFormat="1">
      <c r="BP598256" s="90"/>
    </row>
    <row r="598257" spans="68:68" customFormat="1">
      <c r="BP598257" s="90"/>
    </row>
    <row r="598258" spans="68:68" customFormat="1">
      <c r="BP598258" s="90"/>
    </row>
    <row r="598259" spans="68:68" customFormat="1">
      <c r="BP598259" s="90"/>
    </row>
    <row r="598260" spans="68:68" customFormat="1">
      <c r="BP598260" s="90"/>
    </row>
    <row r="598261" spans="68:68" customFormat="1">
      <c r="BP598261" s="90"/>
    </row>
    <row r="598262" spans="68:68" customFormat="1">
      <c r="BP598262" s="90"/>
    </row>
    <row r="598263" spans="68:68" customFormat="1">
      <c r="BP598263" s="90"/>
    </row>
    <row r="598264" spans="68:68" customFormat="1">
      <c r="BP598264" s="90"/>
    </row>
    <row r="598265" spans="68:68" customFormat="1">
      <c r="BP598265" s="90"/>
    </row>
    <row r="598266" spans="68:68" customFormat="1">
      <c r="BP598266" s="90"/>
    </row>
    <row r="598267" spans="68:68" customFormat="1">
      <c r="BP598267" s="90"/>
    </row>
    <row r="598268" spans="68:68" customFormat="1">
      <c r="BP598268" s="90"/>
    </row>
    <row r="598269" spans="68:68" customFormat="1">
      <c r="BP598269" s="90"/>
    </row>
    <row r="598270" spans="68:68" customFormat="1">
      <c r="BP598270" s="90"/>
    </row>
    <row r="598271" spans="68:68" customFormat="1">
      <c r="BP598271" s="90"/>
    </row>
    <row r="598272" spans="68:68" customFormat="1">
      <c r="BP598272" s="90"/>
    </row>
    <row r="598273" spans="68:68" customFormat="1">
      <c r="BP598273" s="90"/>
    </row>
    <row r="598274" spans="68:68" customFormat="1">
      <c r="BP598274" s="90"/>
    </row>
    <row r="598275" spans="68:68" customFormat="1">
      <c r="BP598275" s="90"/>
    </row>
    <row r="598276" spans="68:68" customFormat="1">
      <c r="BP598276" s="90"/>
    </row>
    <row r="598277" spans="68:68" customFormat="1">
      <c r="BP598277" s="90"/>
    </row>
    <row r="598278" spans="68:68" customFormat="1">
      <c r="BP598278" s="90"/>
    </row>
    <row r="598279" spans="68:68" customFormat="1">
      <c r="BP598279" s="90"/>
    </row>
    <row r="598280" spans="68:68" customFormat="1">
      <c r="BP598280" s="90"/>
    </row>
    <row r="598281" spans="68:68" customFormat="1">
      <c r="BP598281" s="90"/>
    </row>
    <row r="598282" spans="68:68" customFormat="1">
      <c r="BP598282" s="90"/>
    </row>
    <row r="598283" spans="68:68" customFormat="1">
      <c r="BP598283" s="90"/>
    </row>
    <row r="598284" spans="68:68" customFormat="1">
      <c r="BP598284" s="90"/>
    </row>
    <row r="598285" spans="68:68" customFormat="1">
      <c r="BP598285" s="90"/>
    </row>
    <row r="598286" spans="68:68" customFormat="1">
      <c r="BP598286" s="90"/>
    </row>
    <row r="598287" spans="68:68" customFormat="1">
      <c r="BP598287" s="90"/>
    </row>
    <row r="598288" spans="68:68" customFormat="1">
      <c r="BP598288" s="90"/>
    </row>
    <row r="598289" spans="68:68" customFormat="1">
      <c r="BP598289" s="90"/>
    </row>
    <row r="598290" spans="68:68" customFormat="1">
      <c r="BP598290" s="90"/>
    </row>
    <row r="598291" spans="68:68" customFormat="1">
      <c r="BP598291" s="90"/>
    </row>
    <row r="598292" spans="68:68" customFormat="1">
      <c r="BP598292" s="90"/>
    </row>
    <row r="598293" spans="68:68" customFormat="1">
      <c r="BP598293" s="90"/>
    </row>
    <row r="598294" spans="68:68" customFormat="1">
      <c r="BP598294" s="90"/>
    </row>
    <row r="598295" spans="68:68" customFormat="1">
      <c r="BP598295" s="90"/>
    </row>
    <row r="598296" spans="68:68" customFormat="1">
      <c r="BP598296" s="90"/>
    </row>
    <row r="598297" spans="68:68" customFormat="1">
      <c r="BP598297" s="90"/>
    </row>
    <row r="598298" spans="68:68" customFormat="1">
      <c r="BP598298" s="90"/>
    </row>
    <row r="598299" spans="68:68" customFormat="1">
      <c r="BP598299" s="90"/>
    </row>
    <row r="598300" spans="68:68" customFormat="1">
      <c r="BP598300" s="90"/>
    </row>
    <row r="598301" spans="68:68" customFormat="1">
      <c r="BP598301" s="90"/>
    </row>
    <row r="598302" spans="68:68" customFormat="1">
      <c r="BP598302" s="90"/>
    </row>
    <row r="598303" spans="68:68" customFormat="1">
      <c r="BP598303" s="90"/>
    </row>
    <row r="598304" spans="68:68" customFormat="1">
      <c r="BP598304" s="90"/>
    </row>
    <row r="598305" spans="68:68" customFormat="1">
      <c r="BP598305" s="90"/>
    </row>
    <row r="598306" spans="68:68" customFormat="1">
      <c r="BP598306" s="90"/>
    </row>
    <row r="598307" spans="68:68" customFormat="1">
      <c r="BP598307" s="90"/>
    </row>
    <row r="598308" spans="68:68" customFormat="1">
      <c r="BP598308" s="90"/>
    </row>
    <row r="598309" spans="68:68" customFormat="1">
      <c r="BP598309" s="90"/>
    </row>
    <row r="598310" spans="68:68" customFormat="1">
      <c r="BP598310" s="90"/>
    </row>
    <row r="598311" spans="68:68" customFormat="1">
      <c r="BP598311" s="90"/>
    </row>
    <row r="598312" spans="68:68" customFormat="1">
      <c r="BP598312" s="90"/>
    </row>
    <row r="598313" spans="68:68" customFormat="1">
      <c r="BP598313" s="90"/>
    </row>
    <row r="598314" spans="68:68" customFormat="1">
      <c r="BP598314" s="90"/>
    </row>
    <row r="598315" spans="68:68" customFormat="1">
      <c r="BP598315" s="90"/>
    </row>
    <row r="598316" spans="68:68" customFormat="1">
      <c r="BP598316" s="90"/>
    </row>
    <row r="598317" spans="68:68" customFormat="1">
      <c r="BP598317" s="90"/>
    </row>
    <row r="598318" spans="68:68" customFormat="1">
      <c r="BP598318" s="90"/>
    </row>
    <row r="598319" spans="68:68" customFormat="1">
      <c r="BP598319" s="90"/>
    </row>
    <row r="598320" spans="68:68" customFormat="1">
      <c r="BP598320" s="90"/>
    </row>
    <row r="598321" spans="68:68" customFormat="1">
      <c r="BP598321" s="90"/>
    </row>
    <row r="598322" spans="68:68" customFormat="1">
      <c r="BP598322" s="90"/>
    </row>
    <row r="598323" spans="68:68" customFormat="1">
      <c r="BP598323" s="90"/>
    </row>
    <row r="598324" spans="68:68" customFormat="1">
      <c r="BP598324" s="90"/>
    </row>
    <row r="598325" spans="68:68" customFormat="1">
      <c r="BP598325" s="90"/>
    </row>
    <row r="598326" spans="68:68" customFormat="1">
      <c r="BP598326" s="90"/>
    </row>
    <row r="598327" spans="68:68" customFormat="1">
      <c r="BP598327" s="90"/>
    </row>
    <row r="598328" spans="68:68" customFormat="1">
      <c r="BP598328" s="90"/>
    </row>
    <row r="598329" spans="68:68" customFormat="1">
      <c r="BP598329" s="90"/>
    </row>
    <row r="598330" spans="68:68" customFormat="1">
      <c r="BP598330" s="90"/>
    </row>
    <row r="598331" spans="68:68" customFormat="1">
      <c r="BP598331" s="90"/>
    </row>
    <row r="598332" spans="68:68" customFormat="1">
      <c r="BP598332" s="90"/>
    </row>
    <row r="598333" spans="68:68" customFormat="1">
      <c r="BP598333" s="90"/>
    </row>
    <row r="598334" spans="68:68" customFormat="1">
      <c r="BP598334" s="90"/>
    </row>
    <row r="598335" spans="68:68" customFormat="1">
      <c r="BP598335" s="90"/>
    </row>
    <row r="598336" spans="68:68" customFormat="1">
      <c r="BP598336" s="90"/>
    </row>
    <row r="598337" spans="68:68" customFormat="1">
      <c r="BP598337" s="90"/>
    </row>
    <row r="598338" spans="68:68" customFormat="1">
      <c r="BP598338" s="90"/>
    </row>
    <row r="598339" spans="68:68" customFormat="1">
      <c r="BP598339" s="90"/>
    </row>
    <row r="598340" spans="68:68" customFormat="1">
      <c r="BP598340" s="90"/>
    </row>
    <row r="598341" spans="68:68" customFormat="1">
      <c r="BP598341" s="90"/>
    </row>
    <row r="598342" spans="68:68" customFormat="1">
      <c r="BP598342" s="90"/>
    </row>
    <row r="598343" spans="68:68" customFormat="1">
      <c r="BP598343" s="90"/>
    </row>
    <row r="598344" spans="68:68" customFormat="1">
      <c r="BP598344" s="90"/>
    </row>
    <row r="598345" spans="68:68" customFormat="1">
      <c r="BP598345" s="90"/>
    </row>
    <row r="598346" spans="68:68" customFormat="1">
      <c r="BP598346" s="90"/>
    </row>
    <row r="598347" spans="68:68" customFormat="1">
      <c r="BP598347" s="90"/>
    </row>
    <row r="598348" spans="68:68" customFormat="1">
      <c r="BP598348" s="90"/>
    </row>
    <row r="598349" spans="68:68" customFormat="1">
      <c r="BP598349" s="90"/>
    </row>
    <row r="598350" spans="68:68" customFormat="1">
      <c r="BP598350" s="90"/>
    </row>
    <row r="598351" spans="68:68" customFormat="1">
      <c r="BP598351" s="90"/>
    </row>
    <row r="598352" spans="68:68" customFormat="1">
      <c r="BP598352" s="90"/>
    </row>
    <row r="598353" spans="68:68" customFormat="1">
      <c r="BP598353" s="90"/>
    </row>
    <row r="598354" spans="68:68" customFormat="1">
      <c r="BP598354" s="90"/>
    </row>
    <row r="598355" spans="68:68" customFormat="1">
      <c r="BP598355" s="90"/>
    </row>
    <row r="598356" spans="68:68" customFormat="1">
      <c r="BP598356" s="90"/>
    </row>
    <row r="598357" spans="68:68" customFormat="1">
      <c r="BP598357" s="90"/>
    </row>
    <row r="598358" spans="68:68" customFormat="1">
      <c r="BP598358" s="90"/>
    </row>
    <row r="598359" spans="68:68" customFormat="1">
      <c r="BP598359" s="90"/>
    </row>
    <row r="598360" spans="68:68" customFormat="1">
      <c r="BP598360" s="90"/>
    </row>
    <row r="598361" spans="68:68" customFormat="1">
      <c r="BP598361" s="90"/>
    </row>
    <row r="598362" spans="68:68" customFormat="1">
      <c r="BP598362" s="90"/>
    </row>
    <row r="598363" spans="68:68" customFormat="1">
      <c r="BP598363" s="90"/>
    </row>
    <row r="598364" spans="68:68" customFormat="1">
      <c r="BP598364" s="90"/>
    </row>
    <row r="598365" spans="68:68" customFormat="1">
      <c r="BP598365" s="90"/>
    </row>
    <row r="598366" spans="68:68" customFormat="1">
      <c r="BP598366" s="90"/>
    </row>
    <row r="598367" spans="68:68" customFormat="1">
      <c r="BP598367" s="90"/>
    </row>
    <row r="598368" spans="68:68" customFormat="1">
      <c r="BP598368" s="90"/>
    </row>
    <row r="598369" spans="68:68" customFormat="1">
      <c r="BP598369" s="90"/>
    </row>
    <row r="598370" spans="68:68" customFormat="1">
      <c r="BP598370" s="90"/>
    </row>
    <row r="598371" spans="68:68" customFormat="1">
      <c r="BP598371" s="90"/>
    </row>
    <row r="598372" spans="68:68" customFormat="1">
      <c r="BP598372" s="90"/>
    </row>
    <row r="598373" spans="68:68" customFormat="1">
      <c r="BP598373" s="90"/>
    </row>
    <row r="598374" spans="68:68" customFormat="1">
      <c r="BP598374" s="90"/>
    </row>
    <row r="598375" spans="68:68" customFormat="1">
      <c r="BP598375" s="90"/>
    </row>
    <row r="598376" spans="68:68" customFormat="1">
      <c r="BP598376" s="90"/>
    </row>
    <row r="598377" spans="68:68" customFormat="1">
      <c r="BP598377" s="90"/>
    </row>
    <row r="598378" spans="68:68" customFormat="1">
      <c r="BP598378" s="90"/>
    </row>
    <row r="598379" spans="68:68" customFormat="1">
      <c r="BP598379" s="90"/>
    </row>
    <row r="598380" spans="68:68" customFormat="1">
      <c r="BP598380" s="90"/>
    </row>
    <row r="598381" spans="68:68" customFormat="1">
      <c r="BP598381" s="90"/>
    </row>
    <row r="598382" spans="68:68" customFormat="1">
      <c r="BP598382" s="90"/>
    </row>
    <row r="598383" spans="68:68" customFormat="1">
      <c r="BP598383" s="90"/>
    </row>
    <row r="598384" spans="68:68" customFormat="1">
      <c r="BP598384" s="90"/>
    </row>
    <row r="598385" spans="68:68" customFormat="1">
      <c r="BP598385" s="90"/>
    </row>
    <row r="598386" spans="68:68" customFormat="1">
      <c r="BP598386" s="90"/>
    </row>
    <row r="598387" spans="68:68" customFormat="1">
      <c r="BP598387" s="90"/>
    </row>
    <row r="598388" spans="68:68" customFormat="1">
      <c r="BP598388" s="90"/>
    </row>
    <row r="598389" spans="68:68" customFormat="1">
      <c r="BP598389" s="90"/>
    </row>
    <row r="598390" spans="68:68" customFormat="1">
      <c r="BP598390" s="90"/>
    </row>
    <row r="598391" spans="68:68" customFormat="1">
      <c r="BP598391" s="90"/>
    </row>
    <row r="598392" spans="68:68" customFormat="1">
      <c r="BP598392" s="90"/>
    </row>
    <row r="598393" spans="68:68" customFormat="1">
      <c r="BP598393" s="90"/>
    </row>
    <row r="598394" spans="68:68" customFormat="1">
      <c r="BP598394" s="90"/>
    </row>
    <row r="598395" spans="68:68" customFormat="1">
      <c r="BP598395" s="90"/>
    </row>
    <row r="598396" spans="68:68" customFormat="1">
      <c r="BP598396" s="90"/>
    </row>
    <row r="598397" spans="68:68" customFormat="1">
      <c r="BP598397" s="90"/>
    </row>
    <row r="598398" spans="68:68" customFormat="1">
      <c r="BP598398" s="90"/>
    </row>
    <row r="598399" spans="68:68" customFormat="1">
      <c r="BP598399" s="90"/>
    </row>
    <row r="598400" spans="68:68" customFormat="1">
      <c r="BP598400" s="90"/>
    </row>
    <row r="598401" spans="68:68" customFormat="1">
      <c r="BP598401" s="90"/>
    </row>
    <row r="598402" spans="68:68" customFormat="1">
      <c r="BP598402" s="90"/>
    </row>
    <row r="598403" spans="68:68" customFormat="1">
      <c r="BP598403" s="90"/>
    </row>
    <row r="598404" spans="68:68" customFormat="1">
      <c r="BP598404" s="90"/>
    </row>
    <row r="598405" spans="68:68" customFormat="1">
      <c r="BP598405" s="90"/>
    </row>
    <row r="598406" spans="68:68" customFormat="1">
      <c r="BP598406" s="90"/>
    </row>
    <row r="598407" spans="68:68" customFormat="1">
      <c r="BP598407" s="90"/>
    </row>
    <row r="598408" spans="68:68" customFormat="1">
      <c r="BP598408" s="90"/>
    </row>
    <row r="598409" spans="68:68" customFormat="1">
      <c r="BP598409" s="90"/>
    </row>
    <row r="598410" spans="68:68" customFormat="1">
      <c r="BP598410" s="90"/>
    </row>
    <row r="598411" spans="68:68" customFormat="1">
      <c r="BP598411" s="90"/>
    </row>
    <row r="598412" spans="68:68" customFormat="1">
      <c r="BP598412" s="90"/>
    </row>
    <row r="598413" spans="68:68" customFormat="1">
      <c r="BP598413" s="90"/>
    </row>
    <row r="598414" spans="68:68" customFormat="1">
      <c r="BP598414" s="90"/>
    </row>
    <row r="598415" spans="68:68" customFormat="1">
      <c r="BP598415" s="90"/>
    </row>
    <row r="598416" spans="68:68" customFormat="1">
      <c r="BP598416" s="90"/>
    </row>
    <row r="598417" spans="68:68" customFormat="1">
      <c r="BP598417" s="90"/>
    </row>
    <row r="598418" spans="68:68" customFormat="1">
      <c r="BP598418" s="90"/>
    </row>
    <row r="598419" spans="68:68" customFormat="1">
      <c r="BP598419" s="90"/>
    </row>
    <row r="598420" spans="68:68" customFormat="1">
      <c r="BP598420" s="90"/>
    </row>
    <row r="598421" spans="68:68" customFormat="1">
      <c r="BP598421" s="90"/>
    </row>
    <row r="598422" spans="68:68" customFormat="1">
      <c r="BP598422" s="90"/>
    </row>
    <row r="598423" spans="68:68" customFormat="1">
      <c r="BP598423" s="90"/>
    </row>
    <row r="598424" spans="68:68" customFormat="1">
      <c r="BP598424" s="90"/>
    </row>
    <row r="598425" spans="68:68" customFormat="1">
      <c r="BP598425" s="90"/>
    </row>
    <row r="598426" spans="68:68" customFormat="1">
      <c r="BP598426" s="90"/>
    </row>
    <row r="598427" spans="68:68" customFormat="1">
      <c r="BP598427" s="90"/>
    </row>
    <row r="598428" spans="68:68" customFormat="1">
      <c r="BP598428" s="90"/>
    </row>
    <row r="598429" spans="68:68" customFormat="1">
      <c r="BP598429" s="90"/>
    </row>
    <row r="598430" spans="68:68" customFormat="1">
      <c r="BP598430" s="90"/>
    </row>
    <row r="598431" spans="68:68" customFormat="1">
      <c r="BP598431" s="90"/>
    </row>
    <row r="598432" spans="68:68" customFormat="1">
      <c r="BP598432" s="90"/>
    </row>
    <row r="598433" spans="68:68" customFormat="1">
      <c r="BP598433" s="90"/>
    </row>
    <row r="598434" spans="68:68" customFormat="1">
      <c r="BP598434" s="90"/>
    </row>
    <row r="598435" spans="68:68" customFormat="1">
      <c r="BP598435" s="90"/>
    </row>
    <row r="598436" spans="68:68" customFormat="1">
      <c r="BP598436" s="90"/>
    </row>
    <row r="598437" spans="68:68" customFormat="1">
      <c r="BP598437" s="90"/>
    </row>
    <row r="598438" spans="68:68" customFormat="1">
      <c r="BP598438" s="90"/>
    </row>
    <row r="598439" spans="68:68" customFormat="1">
      <c r="BP598439" s="90"/>
    </row>
    <row r="598440" spans="68:68" customFormat="1">
      <c r="BP598440" s="90"/>
    </row>
    <row r="598441" spans="68:68" customFormat="1">
      <c r="BP598441" s="90"/>
    </row>
    <row r="598442" spans="68:68" customFormat="1">
      <c r="BP598442" s="90"/>
    </row>
    <row r="598443" spans="68:68" customFormat="1">
      <c r="BP598443" s="90"/>
    </row>
    <row r="598444" spans="68:68" customFormat="1">
      <c r="BP598444" s="90"/>
    </row>
    <row r="598445" spans="68:68" customFormat="1">
      <c r="BP598445" s="90"/>
    </row>
    <row r="598446" spans="68:68" customFormat="1">
      <c r="BP598446" s="90"/>
    </row>
    <row r="598447" spans="68:68" customFormat="1">
      <c r="BP598447" s="90"/>
    </row>
    <row r="598448" spans="68:68" customFormat="1">
      <c r="BP598448" s="90"/>
    </row>
    <row r="598449" spans="68:68" customFormat="1">
      <c r="BP598449" s="90"/>
    </row>
    <row r="598450" spans="68:68" customFormat="1">
      <c r="BP598450" s="90"/>
    </row>
    <row r="598451" spans="68:68" customFormat="1">
      <c r="BP598451" s="90"/>
    </row>
    <row r="598452" spans="68:68" customFormat="1">
      <c r="BP598452" s="90"/>
    </row>
    <row r="598453" spans="68:68" customFormat="1">
      <c r="BP598453" s="90"/>
    </row>
    <row r="598454" spans="68:68" customFormat="1">
      <c r="BP598454" s="90"/>
    </row>
    <row r="598455" spans="68:68" customFormat="1">
      <c r="BP598455" s="90"/>
    </row>
    <row r="598456" spans="68:68" customFormat="1">
      <c r="BP598456" s="90"/>
    </row>
    <row r="598457" spans="68:68" customFormat="1">
      <c r="BP598457" s="90"/>
    </row>
    <row r="598458" spans="68:68" customFormat="1">
      <c r="BP598458" s="90"/>
    </row>
    <row r="598459" spans="68:68" customFormat="1">
      <c r="BP598459" s="90"/>
    </row>
    <row r="598460" spans="68:68" customFormat="1">
      <c r="BP598460" s="90"/>
    </row>
    <row r="598461" spans="68:68" customFormat="1">
      <c r="BP598461" s="90"/>
    </row>
    <row r="598462" spans="68:68" customFormat="1">
      <c r="BP598462" s="90"/>
    </row>
    <row r="598463" spans="68:68" customFormat="1">
      <c r="BP598463" s="90"/>
    </row>
    <row r="598464" spans="68:68" customFormat="1">
      <c r="BP598464" s="90"/>
    </row>
    <row r="598465" spans="68:68" customFormat="1">
      <c r="BP598465" s="90"/>
    </row>
    <row r="598466" spans="68:68" customFormat="1">
      <c r="BP598466" s="90"/>
    </row>
    <row r="598467" spans="68:68" customFormat="1">
      <c r="BP598467" s="90"/>
    </row>
    <row r="598468" spans="68:68" customFormat="1">
      <c r="BP598468" s="90"/>
    </row>
    <row r="598469" spans="68:68" customFormat="1">
      <c r="BP598469" s="90"/>
    </row>
    <row r="598470" spans="68:68" customFormat="1">
      <c r="BP598470" s="90"/>
    </row>
    <row r="598471" spans="68:68" customFormat="1">
      <c r="BP598471" s="90"/>
    </row>
    <row r="598472" spans="68:68" customFormat="1">
      <c r="BP598472" s="90"/>
    </row>
    <row r="598473" spans="68:68" customFormat="1">
      <c r="BP598473" s="90"/>
    </row>
    <row r="598474" spans="68:68" customFormat="1">
      <c r="BP598474" s="90"/>
    </row>
    <row r="598475" spans="68:68" customFormat="1">
      <c r="BP598475" s="90"/>
    </row>
    <row r="598476" spans="68:68" customFormat="1">
      <c r="BP598476" s="90"/>
    </row>
    <row r="598477" spans="68:68" customFormat="1">
      <c r="BP598477" s="90"/>
    </row>
    <row r="598478" spans="68:68" customFormat="1">
      <c r="BP598478" s="90"/>
    </row>
    <row r="598479" spans="68:68" customFormat="1">
      <c r="BP598479" s="90"/>
    </row>
    <row r="598480" spans="68:68" customFormat="1">
      <c r="BP598480" s="90"/>
    </row>
    <row r="598481" spans="68:68" customFormat="1">
      <c r="BP598481" s="90"/>
    </row>
    <row r="598482" spans="68:68" customFormat="1">
      <c r="BP598482" s="90"/>
    </row>
    <row r="598483" spans="68:68" customFormat="1">
      <c r="BP598483" s="90"/>
    </row>
    <row r="598484" spans="68:68" customFormat="1">
      <c r="BP598484" s="90"/>
    </row>
    <row r="598485" spans="68:68" customFormat="1">
      <c r="BP598485" s="90"/>
    </row>
    <row r="598486" spans="68:68" customFormat="1">
      <c r="BP598486" s="90"/>
    </row>
    <row r="598487" spans="68:68" customFormat="1">
      <c r="BP598487" s="90"/>
    </row>
    <row r="598488" spans="68:68" customFormat="1">
      <c r="BP598488" s="90"/>
    </row>
    <row r="598489" spans="68:68" customFormat="1">
      <c r="BP598489" s="90"/>
    </row>
    <row r="598490" spans="68:68" customFormat="1">
      <c r="BP598490" s="90"/>
    </row>
    <row r="598491" spans="68:68" customFormat="1">
      <c r="BP598491" s="90"/>
    </row>
    <row r="598492" spans="68:68" customFormat="1">
      <c r="BP598492" s="90"/>
    </row>
    <row r="598493" spans="68:68" customFormat="1">
      <c r="BP598493" s="90"/>
    </row>
    <row r="598494" spans="68:68" customFormat="1">
      <c r="BP598494" s="90"/>
    </row>
    <row r="598495" spans="68:68" customFormat="1">
      <c r="BP598495" s="90"/>
    </row>
    <row r="598496" spans="68:68" customFormat="1">
      <c r="BP598496" s="90"/>
    </row>
    <row r="598497" spans="68:68" customFormat="1">
      <c r="BP598497" s="90"/>
    </row>
    <row r="598498" spans="68:68" customFormat="1">
      <c r="BP598498" s="90"/>
    </row>
    <row r="598499" spans="68:68" customFormat="1">
      <c r="BP598499" s="90"/>
    </row>
    <row r="598500" spans="68:68" customFormat="1">
      <c r="BP598500" s="90"/>
    </row>
    <row r="598501" spans="68:68" customFormat="1">
      <c r="BP598501" s="90"/>
    </row>
    <row r="598502" spans="68:68" customFormat="1">
      <c r="BP598502" s="90"/>
    </row>
    <row r="598503" spans="68:68" customFormat="1">
      <c r="BP598503" s="90"/>
    </row>
    <row r="598504" spans="68:68" customFormat="1">
      <c r="BP598504" s="90"/>
    </row>
    <row r="598505" spans="68:68" customFormat="1">
      <c r="BP598505" s="90"/>
    </row>
    <row r="598506" spans="68:68" customFormat="1">
      <c r="BP598506" s="90"/>
    </row>
    <row r="598507" spans="68:68" customFormat="1">
      <c r="BP598507" s="90"/>
    </row>
    <row r="598508" spans="68:68" customFormat="1">
      <c r="BP598508" s="90"/>
    </row>
    <row r="598509" spans="68:68" customFormat="1">
      <c r="BP598509" s="90"/>
    </row>
    <row r="598510" spans="68:68" customFormat="1">
      <c r="BP598510" s="90"/>
    </row>
    <row r="598511" spans="68:68" customFormat="1">
      <c r="BP598511" s="90"/>
    </row>
    <row r="598512" spans="68:68" customFormat="1">
      <c r="BP598512" s="90"/>
    </row>
    <row r="598513" spans="68:68" customFormat="1">
      <c r="BP598513" s="90"/>
    </row>
    <row r="598514" spans="68:68" customFormat="1">
      <c r="BP598514" s="90"/>
    </row>
    <row r="598515" spans="68:68" customFormat="1">
      <c r="BP598515" s="90"/>
    </row>
    <row r="598516" spans="68:68" customFormat="1">
      <c r="BP598516" s="90"/>
    </row>
    <row r="598517" spans="68:68" customFormat="1">
      <c r="BP598517" s="90"/>
    </row>
    <row r="598518" spans="68:68" customFormat="1">
      <c r="BP598518" s="90"/>
    </row>
    <row r="598519" spans="68:68" customFormat="1">
      <c r="BP598519" s="90"/>
    </row>
    <row r="598520" spans="68:68" customFormat="1">
      <c r="BP598520" s="90"/>
    </row>
    <row r="598521" spans="68:68" customFormat="1">
      <c r="BP598521" s="90"/>
    </row>
    <row r="598522" spans="68:68" customFormat="1">
      <c r="BP598522" s="90"/>
    </row>
    <row r="598523" spans="68:68" customFormat="1">
      <c r="BP598523" s="90"/>
    </row>
    <row r="598524" spans="68:68" customFormat="1">
      <c r="BP598524" s="90"/>
    </row>
    <row r="598525" spans="68:68" customFormat="1">
      <c r="BP598525" s="90"/>
    </row>
    <row r="598526" spans="68:68" customFormat="1">
      <c r="BP598526" s="90"/>
    </row>
    <row r="598527" spans="68:68" customFormat="1">
      <c r="BP598527" s="90"/>
    </row>
    <row r="598528" spans="68:68" customFormat="1">
      <c r="BP598528" s="90"/>
    </row>
    <row r="598529" spans="68:68" customFormat="1">
      <c r="BP598529" s="90"/>
    </row>
    <row r="598530" spans="68:68" customFormat="1">
      <c r="BP598530" s="90"/>
    </row>
    <row r="598531" spans="68:68" customFormat="1">
      <c r="BP598531" s="90"/>
    </row>
    <row r="598532" spans="68:68" customFormat="1">
      <c r="BP598532" s="90"/>
    </row>
    <row r="598533" spans="68:68" customFormat="1">
      <c r="BP598533" s="90"/>
    </row>
    <row r="598534" spans="68:68" customFormat="1">
      <c r="BP598534" s="90"/>
    </row>
    <row r="598535" spans="68:68" customFormat="1">
      <c r="BP598535" s="90"/>
    </row>
    <row r="598536" spans="68:68" customFormat="1">
      <c r="BP598536" s="90"/>
    </row>
    <row r="598537" spans="68:68" customFormat="1">
      <c r="BP598537" s="90"/>
    </row>
    <row r="598538" spans="68:68" customFormat="1">
      <c r="BP598538" s="90"/>
    </row>
    <row r="598539" spans="68:68" customFormat="1">
      <c r="BP598539" s="90"/>
    </row>
    <row r="598540" spans="68:68" customFormat="1">
      <c r="BP598540" s="90"/>
    </row>
    <row r="598541" spans="68:68" customFormat="1">
      <c r="BP598541" s="90"/>
    </row>
    <row r="598542" spans="68:68" customFormat="1">
      <c r="BP598542" s="90"/>
    </row>
    <row r="598543" spans="68:68" customFormat="1">
      <c r="BP598543" s="90"/>
    </row>
    <row r="598544" spans="68:68" customFormat="1">
      <c r="BP598544" s="90"/>
    </row>
    <row r="598545" spans="68:68" customFormat="1">
      <c r="BP598545" s="90"/>
    </row>
    <row r="598546" spans="68:68" customFormat="1">
      <c r="BP598546" s="90"/>
    </row>
    <row r="598547" spans="68:68" customFormat="1">
      <c r="BP598547" s="90"/>
    </row>
    <row r="598548" spans="68:68" customFormat="1">
      <c r="BP598548" s="90"/>
    </row>
    <row r="598549" spans="68:68" customFormat="1">
      <c r="BP598549" s="90"/>
    </row>
    <row r="598550" spans="68:68" customFormat="1">
      <c r="BP598550" s="90"/>
    </row>
    <row r="598551" spans="68:68" customFormat="1">
      <c r="BP598551" s="90"/>
    </row>
    <row r="598552" spans="68:68" customFormat="1">
      <c r="BP598552" s="90"/>
    </row>
    <row r="598553" spans="68:68" customFormat="1">
      <c r="BP598553" s="90"/>
    </row>
    <row r="598554" spans="68:68" customFormat="1">
      <c r="BP598554" s="90"/>
    </row>
    <row r="598555" spans="68:68" customFormat="1">
      <c r="BP598555" s="90"/>
    </row>
    <row r="598556" spans="68:68" customFormat="1">
      <c r="BP598556" s="90"/>
    </row>
    <row r="598557" spans="68:68" customFormat="1">
      <c r="BP598557" s="90"/>
    </row>
    <row r="598558" spans="68:68" customFormat="1">
      <c r="BP598558" s="90"/>
    </row>
    <row r="598559" spans="68:68" customFormat="1">
      <c r="BP598559" s="90"/>
    </row>
    <row r="598560" spans="68:68" customFormat="1">
      <c r="BP598560" s="90"/>
    </row>
    <row r="598561" spans="68:68" customFormat="1">
      <c r="BP598561" s="90"/>
    </row>
    <row r="598562" spans="68:68" customFormat="1">
      <c r="BP598562" s="90"/>
    </row>
    <row r="598563" spans="68:68" customFormat="1">
      <c r="BP598563" s="90"/>
    </row>
    <row r="598564" spans="68:68" customFormat="1">
      <c r="BP598564" s="90"/>
    </row>
    <row r="598565" spans="68:68" customFormat="1">
      <c r="BP598565" s="90"/>
    </row>
    <row r="598566" spans="68:68" customFormat="1">
      <c r="BP598566" s="90"/>
    </row>
    <row r="598567" spans="68:68" customFormat="1">
      <c r="BP598567" s="90"/>
    </row>
    <row r="598568" spans="68:68" customFormat="1">
      <c r="BP598568" s="90"/>
    </row>
    <row r="598569" spans="68:68" customFormat="1">
      <c r="BP598569" s="90"/>
    </row>
    <row r="598570" spans="68:68" customFormat="1">
      <c r="BP598570" s="90"/>
    </row>
    <row r="598571" spans="68:68" customFormat="1">
      <c r="BP598571" s="90"/>
    </row>
    <row r="598572" spans="68:68" customFormat="1">
      <c r="BP598572" s="90"/>
    </row>
    <row r="598573" spans="68:68" customFormat="1">
      <c r="BP598573" s="90"/>
    </row>
    <row r="598574" spans="68:68" customFormat="1">
      <c r="BP598574" s="90"/>
    </row>
    <row r="598575" spans="68:68" customFormat="1">
      <c r="BP598575" s="90"/>
    </row>
    <row r="598576" spans="68:68" customFormat="1">
      <c r="BP598576" s="90"/>
    </row>
    <row r="598577" spans="68:68" customFormat="1">
      <c r="BP598577" s="90"/>
    </row>
    <row r="598578" spans="68:68" customFormat="1">
      <c r="BP598578" s="90"/>
    </row>
    <row r="598579" spans="68:68" customFormat="1">
      <c r="BP598579" s="90"/>
    </row>
    <row r="598580" spans="68:68" customFormat="1">
      <c r="BP598580" s="90"/>
    </row>
    <row r="598581" spans="68:68" customFormat="1">
      <c r="BP598581" s="90"/>
    </row>
    <row r="598582" spans="68:68" customFormat="1">
      <c r="BP598582" s="90"/>
    </row>
    <row r="598583" spans="68:68" customFormat="1">
      <c r="BP598583" s="90"/>
    </row>
    <row r="598584" spans="68:68" customFormat="1">
      <c r="BP598584" s="90"/>
    </row>
    <row r="598585" spans="68:68" customFormat="1">
      <c r="BP598585" s="90"/>
    </row>
    <row r="598586" spans="68:68" customFormat="1">
      <c r="BP598586" s="90"/>
    </row>
    <row r="598587" spans="68:68" customFormat="1">
      <c r="BP598587" s="90"/>
    </row>
    <row r="598588" spans="68:68" customFormat="1">
      <c r="BP598588" s="90"/>
    </row>
    <row r="598589" spans="68:68" customFormat="1">
      <c r="BP598589" s="90"/>
    </row>
    <row r="598590" spans="68:68" customFormat="1">
      <c r="BP598590" s="90"/>
    </row>
    <row r="598591" spans="68:68" customFormat="1">
      <c r="BP598591" s="90"/>
    </row>
    <row r="598592" spans="68:68" customFormat="1">
      <c r="BP598592" s="90"/>
    </row>
    <row r="598593" spans="68:68" customFormat="1">
      <c r="BP598593" s="90"/>
    </row>
    <row r="598594" spans="68:68" customFormat="1">
      <c r="BP598594" s="90"/>
    </row>
    <row r="598595" spans="68:68" customFormat="1">
      <c r="BP598595" s="90"/>
    </row>
    <row r="598596" spans="68:68" customFormat="1">
      <c r="BP598596" s="90"/>
    </row>
    <row r="598597" spans="68:68" customFormat="1">
      <c r="BP598597" s="90"/>
    </row>
    <row r="598598" spans="68:68" customFormat="1">
      <c r="BP598598" s="90"/>
    </row>
    <row r="598599" spans="68:68" customFormat="1">
      <c r="BP598599" s="90"/>
    </row>
    <row r="598600" spans="68:68" customFormat="1">
      <c r="BP598600" s="90"/>
    </row>
    <row r="598601" spans="68:68" customFormat="1">
      <c r="BP598601" s="90"/>
    </row>
    <row r="598602" spans="68:68" customFormat="1">
      <c r="BP598602" s="90"/>
    </row>
    <row r="598603" spans="68:68" customFormat="1">
      <c r="BP598603" s="90"/>
    </row>
    <row r="598604" spans="68:68" customFormat="1">
      <c r="BP598604" s="90"/>
    </row>
    <row r="598605" spans="68:68" customFormat="1">
      <c r="BP598605" s="90"/>
    </row>
    <row r="598606" spans="68:68" customFormat="1">
      <c r="BP598606" s="90"/>
    </row>
    <row r="598607" spans="68:68" customFormat="1">
      <c r="BP598607" s="90"/>
    </row>
    <row r="598608" spans="68:68" customFormat="1">
      <c r="BP598608" s="90"/>
    </row>
    <row r="598609" spans="68:68" customFormat="1">
      <c r="BP598609" s="90"/>
    </row>
    <row r="598610" spans="68:68" customFormat="1">
      <c r="BP598610" s="90"/>
    </row>
    <row r="598611" spans="68:68" customFormat="1">
      <c r="BP598611" s="90"/>
    </row>
    <row r="598612" spans="68:68" customFormat="1">
      <c r="BP598612" s="90"/>
    </row>
    <row r="598613" spans="68:68" customFormat="1">
      <c r="BP598613" s="90"/>
    </row>
    <row r="598614" spans="68:68" customFormat="1">
      <c r="BP598614" s="90"/>
    </row>
    <row r="598615" spans="68:68" customFormat="1">
      <c r="BP598615" s="90"/>
    </row>
    <row r="598616" spans="68:68" customFormat="1">
      <c r="BP598616" s="90"/>
    </row>
    <row r="598617" spans="68:68" customFormat="1">
      <c r="BP598617" s="90"/>
    </row>
    <row r="598618" spans="68:68" customFormat="1">
      <c r="BP598618" s="90"/>
    </row>
    <row r="598619" spans="68:68" customFormat="1">
      <c r="BP598619" s="90"/>
    </row>
    <row r="598620" spans="68:68" customFormat="1">
      <c r="BP598620" s="90"/>
    </row>
    <row r="598621" spans="68:68" customFormat="1">
      <c r="BP598621" s="90"/>
    </row>
    <row r="598622" spans="68:68" customFormat="1">
      <c r="BP598622" s="90"/>
    </row>
    <row r="598623" spans="68:68" customFormat="1">
      <c r="BP598623" s="90"/>
    </row>
    <row r="598624" spans="68:68" customFormat="1">
      <c r="BP598624" s="90"/>
    </row>
    <row r="598625" spans="68:68" customFormat="1">
      <c r="BP598625" s="90"/>
    </row>
    <row r="598626" spans="68:68" customFormat="1">
      <c r="BP598626" s="90"/>
    </row>
    <row r="598627" spans="68:68" customFormat="1">
      <c r="BP598627" s="90"/>
    </row>
    <row r="598628" spans="68:68" customFormat="1">
      <c r="BP598628" s="90"/>
    </row>
    <row r="598629" spans="68:68" customFormat="1">
      <c r="BP598629" s="90"/>
    </row>
    <row r="598630" spans="68:68" customFormat="1">
      <c r="BP598630" s="90"/>
    </row>
    <row r="598631" spans="68:68" customFormat="1">
      <c r="BP598631" s="90"/>
    </row>
    <row r="598632" spans="68:68" customFormat="1">
      <c r="BP598632" s="90"/>
    </row>
    <row r="598633" spans="68:68" customFormat="1">
      <c r="BP598633" s="90"/>
    </row>
    <row r="598634" spans="68:68" customFormat="1">
      <c r="BP598634" s="90"/>
    </row>
    <row r="598635" spans="68:68" customFormat="1">
      <c r="BP598635" s="90"/>
    </row>
    <row r="598636" spans="68:68" customFormat="1">
      <c r="BP598636" s="90"/>
    </row>
    <row r="598637" spans="68:68" customFormat="1">
      <c r="BP598637" s="90"/>
    </row>
    <row r="598638" spans="68:68" customFormat="1">
      <c r="BP598638" s="90"/>
    </row>
    <row r="598639" spans="68:68" customFormat="1">
      <c r="BP598639" s="90"/>
    </row>
    <row r="598640" spans="68:68" customFormat="1">
      <c r="BP598640" s="90"/>
    </row>
    <row r="598641" spans="68:68" customFormat="1">
      <c r="BP598641" s="90"/>
    </row>
    <row r="598642" spans="68:68" customFormat="1">
      <c r="BP598642" s="90"/>
    </row>
    <row r="598643" spans="68:68" customFormat="1">
      <c r="BP598643" s="90"/>
    </row>
    <row r="598644" spans="68:68" customFormat="1">
      <c r="BP598644" s="90"/>
    </row>
    <row r="598645" spans="68:68" customFormat="1">
      <c r="BP598645" s="90"/>
    </row>
    <row r="598646" spans="68:68" customFormat="1">
      <c r="BP598646" s="90"/>
    </row>
    <row r="598647" spans="68:68" customFormat="1">
      <c r="BP598647" s="90"/>
    </row>
    <row r="598648" spans="68:68" customFormat="1">
      <c r="BP598648" s="90"/>
    </row>
    <row r="598649" spans="68:68" customFormat="1">
      <c r="BP598649" s="90"/>
    </row>
    <row r="598650" spans="68:68" customFormat="1">
      <c r="BP598650" s="90"/>
    </row>
    <row r="598651" spans="68:68" customFormat="1">
      <c r="BP598651" s="90"/>
    </row>
    <row r="598652" spans="68:68" customFormat="1">
      <c r="BP598652" s="90"/>
    </row>
    <row r="598653" spans="68:68" customFormat="1">
      <c r="BP598653" s="90"/>
    </row>
    <row r="598654" spans="68:68" customFormat="1">
      <c r="BP598654" s="90"/>
    </row>
    <row r="598655" spans="68:68" customFormat="1">
      <c r="BP598655" s="90"/>
    </row>
    <row r="598656" spans="68:68" customFormat="1">
      <c r="BP598656" s="90"/>
    </row>
    <row r="598657" spans="68:68" customFormat="1">
      <c r="BP598657" s="90"/>
    </row>
    <row r="598658" spans="68:68" customFormat="1">
      <c r="BP598658" s="90"/>
    </row>
    <row r="598659" spans="68:68" customFormat="1">
      <c r="BP598659" s="90"/>
    </row>
    <row r="598660" spans="68:68" customFormat="1">
      <c r="BP598660" s="90"/>
    </row>
    <row r="598661" spans="68:68" customFormat="1">
      <c r="BP598661" s="90"/>
    </row>
    <row r="598662" spans="68:68" customFormat="1">
      <c r="BP598662" s="90"/>
    </row>
    <row r="598663" spans="68:68" customFormat="1">
      <c r="BP598663" s="90"/>
    </row>
    <row r="598664" spans="68:68" customFormat="1">
      <c r="BP598664" s="90"/>
    </row>
    <row r="598665" spans="68:68" customFormat="1">
      <c r="BP598665" s="90"/>
    </row>
    <row r="598666" spans="68:68" customFormat="1">
      <c r="BP598666" s="90"/>
    </row>
    <row r="598667" spans="68:68" customFormat="1">
      <c r="BP598667" s="90"/>
    </row>
    <row r="598668" spans="68:68" customFormat="1">
      <c r="BP598668" s="90"/>
    </row>
    <row r="598669" spans="68:68" customFormat="1">
      <c r="BP598669" s="90"/>
    </row>
    <row r="598670" spans="68:68" customFormat="1">
      <c r="BP598670" s="90"/>
    </row>
    <row r="598671" spans="68:68" customFormat="1">
      <c r="BP598671" s="90"/>
    </row>
    <row r="598672" spans="68:68" customFormat="1">
      <c r="BP598672" s="90"/>
    </row>
    <row r="598673" spans="68:68" customFormat="1">
      <c r="BP598673" s="90"/>
    </row>
    <row r="598674" spans="68:68" customFormat="1">
      <c r="BP598674" s="90"/>
    </row>
    <row r="598675" spans="68:68" customFormat="1">
      <c r="BP598675" s="90"/>
    </row>
    <row r="598676" spans="68:68" customFormat="1">
      <c r="BP598676" s="90"/>
    </row>
    <row r="598677" spans="68:68" customFormat="1">
      <c r="BP598677" s="90"/>
    </row>
    <row r="598678" spans="68:68" customFormat="1">
      <c r="BP598678" s="90"/>
    </row>
    <row r="598679" spans="68:68" customFormat="1">
      <c r="BP598679" s="90"/>
    </row>
    <row r="598680" spans="68:68" customFormat="1">
      <c r="BP598680" s="90"/>
    </row>
    <row r="598681" spans="68:68" customFormat="1">
      <c r="BP598681" s="90"/>
    </row>
    <row r="598682" spans="68:68" customFormat="1">
      <c r="BP598682" s="90"/>
    </row>
    <row r="598683" spans="68:68" customFormat="1">
      <c r="BP598683" s="90"/>
    </row>
    <row r="598684" spans="68:68" customFormat="1">
      <c r="BP598684" s="90"/>
    </row>
    <row r="598685" spans="68:68" customFormat="1">
      <c r="BP598685" s="90"/>
    </row>
    <row r="598686" spans="68:68" customFormat="1">
      <c r="BP598686" s="90"/>
    </row>
    <row r="598687" spans="68:68" customFormat="1">
      <c r="BP598687" s="90"/>
    </row>
    <row r="598688" spans="68:68" customFormat="1">
      <c r="BP598688" s="90"/>
    </row>
    <row r="598689" spans="68:68" customFormat="1">
      <c r="BP598689" s="90"/>
    </row>
    <row r="598690" spans="68:68" customFormat="1">
      <c r="BP598690" s="90"/>
    </row>
    <row r="598691" spans="68:68" customFormat="1">
      <c r="BP598691" s="90"/>
    </row>
    <row r="598692" spans="68:68" customFormat="1">
      <c r="BP598692" s="90"/>
    </row>
    <row r="598693" spans="68:68" customFormat="1">
      <c r="BP598693" s="90"/>
    </row>
    <row r="598694" spans="68:68" customFormat="1">
      <c r="BP598694" s="90"/>
    </row>
    <row r="598695" spans="68:68" customFormat="1">
      <c r="BP598695" s="90"/>
    </row>
    <row r="598696" spans="68:68" customFormat="1">
      <c r="BP598696" s="90"/>
    </row>
    <row r="598697" spans="68:68" customFormat="1">
      <c r="BP598697" s="90"/>
    </row>
    <row r="598698" spans="68:68" customFormat="1">
      <c r="BP598698" s="90"/>
    </row>
    <row r="598699" spans="68:68" customFormat="1">
      <c r="BP598699" s="90"/>
    </row>
    <row r="598700" spans="68:68" customFormat="1">
      <c r="BP598700" s="90"/>
    </row>
    <row r="598701" spans="68:68" customFormat="1">
      <c r="BP598701" s="90"/>
    </row>
    <row r="598702" spans="68:68" customFormat="1">
      <c r="BP598702" s="90"/>
    </row>
    <row r="598703" spans="68:68" customFormat="1">
      <c r="BP598703" s="90"/>
    </row>
    <row r="598704" spans="68:68" customFormat="1">
      <c r="BP598704" s="90"/>
    </row>
    <row r="598705" spans="68:68" customFormat="1">
      <c r="BP598705" s="90"/>
    </row>
    <row r="598706" spans="68:68" customFormat="1">
      <c r="BP598706" s="90"/>
    </row>
    <row r="598707" spans="68:68" customFormat="1">
      <c r="BP598707" s="90"/>
    </row>
    <row r="598708" spans="68:68" customFormat="1">
      <c r="BP598708" s="90"/>
    </row>
    <row r="598709" spans="68:68" customFormat="1">
      <c r="BP598709" s="90"/>
    </row>
    <row r="598710" spans="68:68" customFormat="1">
      <c r="BP598710" s="90"/>
    </row>
    <row r="598711" spans="68:68" customFormat="1">
      <c r="BP598711" s="90"/>
    </row>
    <row r="598712" spans="68:68" customFormat="1">
      <c r="BP598712" s="90"/>
    </row>
    <row r="598713" spans="68:68" customFormat="1">
      <c r="BP598713" s="90"/>
    </row>
    <row r="598714" spans="68:68" customFormat="1">
      <c r="BP598714" s="90"/>
    </row>
    <row r="598715" spans="68:68" customFormat="1">
      <c r="BP598715" s="90"/>
    </row>
    <row r="598716" spans="68:68" customFormat="1">
      <c r="BP598716" s="90"/>
    </row>
    <row r="598717" spans="68:68" customFormat="1">
      <c r="BP598717" s="90"/>
    </row>
    <row r="598718" spans="68:68" customFormat="1">
      <c r="BP598718" s="90"/>
    </row>
    <row r="598719" spans="68:68" customFormat="1">
      <c r="BP598719" s="90"/>
    </row>
    <row r="598720" spans="68:68" customFormat="1">
      <c r="BP598720" s="90"/>
    </row>
    <row r="598721" spans="68:68" customFormat="1">
      <c r="BP598721" s="90"/>
    </row>
    <row r="598722" spans="68:68" customFormat="1">
      <c r="BP598722" s="90"/>
    </row>
    <row r="598723" spans="68:68" customFormat="1">
      <c r="BP598723" s="90"/>
    </row>
    <row r="598724" spans="68:68" customFormat="1">
      <c r="BP598724" s="90"/>
    </row>
    <row r="598725" spans="68:68" customFormat="1">
      <c r="BP598725" s="90"/>
    </row>
    <row r="598726" spans="68:68" customFormat="1">
      <c r="BP598726" s="90"/>
    </row>
    <row r="598727" spans="68:68" customFormat="1">
      <c r="BP598727" s="90"/>
    </row>
    <row r="598728" spans="68:68" customFormat="1">
      <c r="BP598728" s="90"/>
    </row>
    <row r="598729" spans="68:68" customFormat="1">
      <c r="BP598729" s="90"/>
    </row>
    <row r="598730" spans="68:68" customFormat="1">
      <c r="BP598730" s="90"/>
    </row>
    <row r="598731" spans="68:68" customFormat="1">
      <c r="BP598731" s="90"/>
    </row>
    <row r="598732" spans="68:68" customFormat="1">
      <c r="BP598732" s="90"/>
    </row>
    <row r="598733" spans="68:68" customFormat="1">
      <c r="BP598733" s="90"/>
    </row>
    <row r="598734" spans="68:68" customFormat="1">
      <c r="BP598734" s="90"/>
    </row>
    <row r="598735" spans="68:68" customFormat="1">
      <c r="BP598735" s="90"/>
    </row>
    <row r="598736" spans="68:68" customFormat="1">
      <c r="BP598736" s="90"/>
    </row>
    <row r="598737" spans="68:68" customFormat="1">
      <c r="BP598737" s="90"/>
    </row>
    <row r="598738" spans="68:68" customFormat="1">
      <c r="BP598738" s="90"/>
    </row>
    <row r="598739" spans="68:68" customFormat="1">
      <c r="BP598739" s="90"/>
    </row>
    <row r="598740" spans="68:68" customFormat="1">
      <c r="BP598740" s="90"/>
    </row>
    <row r="598741" spans="68:68" customFormat="1">
      <c r="BP598741" s="90"/>
    </row>
    <row r="598742" spans="68:68" customFormat="1">
      <c r="BP598742" s="90"/>
    </row>
    <row r="598743" spans="68:68" customFormat="1">
      <c r="BP598743" s="90"/>
    </row>
    <row r="598744" spans="68:68" customFormat="1">
      <c r="BP598744" s="90"/>
    </row>
    <row r="598745" spans="68:68" customFormat="1">
      <c r="BP598745" s="90"/>
    </row>
    <row r="598746" spans="68:68" customFormat="1">
      <c r="BP598746" s="90"/>
    </row>
    <row r="598747" spans="68:68" customFormat="1">
      <c r="BP598747" s="90"/>
    </row>
    <row r="598748" spans="68:68" customFormat="1">
      <c r="BP598748" s="90"/>
    </row>
    <row r="598749" spans="68:68" customFormat="1">
      <c r="BP598749" s="90"/>
    </row>
    <row r="598750" spans="68:68" customFormat="1">
      <c r="BP598750" s="90"/>
    </row>
    <row r="598751" spans="68:68" customFormat="1">
      <c r="BP598751" s="90"/>
    </row>
    <row r="598752" spans="68:68" customFormat="1">
      <c r="BP598752" s="90"/>
    </row>
    <row r="598753" spans="68:68" customFormat="1">
      <c r="BP598753" s="90"/>
    </row>
    <row r="598754" spans="68:68" customFormat="1">
      <c r="BP598754" s="90"/>
    </row>
    <row r="598755" spans="68:68" customFormat="1">
      <c r="BP598755" s="90"/>
    </row>
    <row r="598756" spans="68:68" customFormat="1">
      <c r="BP598756" s="90"/>
    </row>
    <row r="598757" spans="68:68" customFormat="1">
      <c r="BP598757" s="90"/>
    </row>
    <row r="598758" spans="68:68" customFormat="1">
      <c r="BP598758" s="90"/>
    </row>
    <row r="598759" spans="68:68" customFormat="1">
      <c r="BP598759" s="90"/>
    </row>
    <row r="598760" spans="68:68" customFormat="1">
      <c r="BP598760" s="90"/>
    </row>
    <row r="598761" spans="68:68" customFormat="1">
      <c r="BP598761" s="90"/>
    </row>
    <row r="598762" spans="68:68" customFormat="1">
      <c r="BP598762" s="90"/>
    </row>
    <row r="598763" spans="68:68" customFormat="1">
      <c r="BP598763" s="90"/>
    </row>
    <row r="598764" spans="68:68" customFormat="1">
      <c r="BP598764" s="90"/>
    </row>
    <row r="598765" spans="68:68" customFormat="1">
      <c r="BP598765" s="90"/>
    </row>
    <row r="598766" spans="68:68" customFormat="1">
      <c r="BP598766" s="90"/>
    </row>
    <row r="598767" spans="68:68" customFormat="1">
      <c r="BP598767" s="90"/>
    </row>
    <row r="598768" spans="68:68" customFormat="1">
      <c r="BP598768" s="90"/>
    </row>
    <row r="598769" spans="68:68" customFormat="1">
      <c r="BP598769" s="90"/>
    </row>
    <row r="598770" spans="68:68" customFormat="1">
      <c r="BP598770" s="90"/>
    </row>
    <row r="598771" spans="68:68" customFormat="1">
      <c r="BP598771" s="90"/>
    </row>
    <row r="598772" spans="68:68" customFormat="1">
      <c r="BP598772" s="90"/>
    </row>
    <row r="598773" spans="68:68" customFormat="1">
      <c r="BP598773" s="90"/>
    </row>
    <row r="598774" spans="68:68" customFormat="1">
      <c r="BP598774" s="90"/>
    </row>
    <row r="598775" spans="68:68" customFormat="1">
      <c r="BP598775" s="90"/>
    </row>
    <row r="598776" spans="68:68" customFormat="1">
      <c r="BP598776" s="90"/>
    </row>
    <row r="598777" spans="68:68" customFormat="1">
      <c r="BP598777" s="90"/>
    </row>
    <row r="598778" spans="68:68" customFormat="1">
      <c r="BP598778" s="90"/>
    </row>
    <row r="598779" spans="68:68" customFormat="1">
      <c r="BP598779" s="90"/>
    </row>
    <row r="598780" spans="68:68" customFormat="1">
      <c r="BP598780" s="90"/>
    </row>
    <row r="598781" spans="68:68" customFormat="1">
      <c r="BP598781" s="90"/>
    </row>
    <row r="598782" spans="68:68" customFormat="1">
      <c r="BP598782" s="90"/>
    </row>
    <row r="598783" spans="68:68" customFormat="1">
      <c r="BP598783" s="90"/>
    </row>
    <row r="598784" spans="68:68" customFormat="1">
      <c r="BP598784" s="90"/>
    </row>
    <row r="598785" spans="68:68" customFormat="1">
      <c r="BP598785" s="90"/>
    </row>
    <row r="598786" spans="68:68" customFormat="1">
      <c r="BP598786" s="90"/>
    </row>
    <row r="598787" spans="68:68" customFormat="1">
      <c r="BP598787" s="90"/>
    </row>
    <row r="598788" spans="68:68" customFormat="1">
      <c r="BP598788" s="90"/>
    </row>
    <row r="598789" spans="68:68" customFormat="1">
      <c r="BP598789" s="90"/>
    </row>
    <row r="598790" spans="68:68" customFormat="1">
      <c r="BP598790" s="90"/>
    </row>
    <row r="598791" spans="68:68" customFormat="1">
      <c r="BP598791" s="90"/>
    </row>
    <row r="598792" spans="68:68" customFormat="1">
      <c r="BP598792" s="90"/>
    </row>
    <row r="598793" spans="68:68" customFormat="1">
      <c r="BP598793" s="90"/>
    </row>
    <row r="598794" spans="68:68" customFormat="1">
      <c r="BP598794" s="90"/>
    </row>
    <row r="598795" spans="68:68" customFormat="1">
      <c r="BP598795" s="90"/>
    </row>
    <row r="598796" spans="68:68" customFormat="1">
      <c r="BP598796" s="90"/>
    </row>
    <row r="598797" spans="68:68" customFormat="1">
      <c r="BP598797" s="90"/>
    </row>
    <row r="598798" spans="68:68" customFormat="1">
      <c r="BP598798" s="90"/>
    </row>
    <row r="598799" spans="68:68" customFormat="1">
      <c r="BP598799" s="90"/>
    </row>
    <row r="598800" spans="68:68" customFormat="1">
      <c r="BP598800" s="90"/>
    </row>
    <row r="598801" spans="68:68" customFormat="1">
      <c r="BP598801" s="90"/>
    </row>
    <row r="598802" spans="68:68" customFormat="1">
      <c r="BP598802" s="90"/>
    </row>
    <row r="598803" spans="68:68" customFormat="1">
      <c r="BP598803" s="90"/>
    </row>
    <row r="598804" spans="68:68" customFormat="1">
      <c r="BP598804" s="90"/>
    </row>
    <row r="598805" spans="68:68" customFormat="1">
      <c r="BP598805" s="90"/>
    </row>
    <row r="598806" spans="68:68" customFormat="1">
      <c r="BP598806" s="90"/>
    </row>
    <row r="598807" spans="68:68" customFormat="1">
      <c r="BP598807" s="90"/>
    </row>
    <row r="598808" spans="68:68" customFormat="1">
      <c r="BP598808" s="90"/>
    </row>
    <row r="598809" spans="68:68" customFormat="1">
      <c r="BP598809" s="90"/>
    </row>
    <row r="598810" spans="68:68" customFormat="1">
      <c r="BP598810" s="90"/>
    </row>
    <row r="598811" spans="68:68" customFormat="1">
      <c r="BP598811" s="90"/>
    </row>
    <row r="598812" spans="68:68" customFormat="1">
      <c r="BP598812" s="90"/>
    </row>
    <row r="598813" spans="68:68" customFormat="1">
      <c r="BP598813" s="90"/>
    </row>
    <row r="598814" spans="68:68" customFormat="1">
      <c r="BP598814" s="90"/>
    </row>
    <row r="598815" spans="68:68" customFormat="1">
      <c r="BP598815" s="90"/>
    </row>
    <row r="598816" spans="68:68" customFormat="1">
      <c r="BP598816" s="90"/>
    </row>
    <row r="598817" spans="68:68" customFormat="1">
      <c r="BP598817" s="90"/>
    </row>
    <row r="598818" spans="68:68" customFormat="1">
      <c r="BP598818" s="90"/>
    </row>
    <row r="598819" spans="68:68" customFormat="1">
      <c r="BP598819" s="90"/>
    </row>
    <row r="598820" spans="68:68" customFormat="1">
      <c r="BP598820" s="90"/>
    </row>
    <row r="598821" spans="68:68" customFormat="1">
      <c r="BP598821" s="90"/>
    </row>
    <row r="598822" spans="68:68" customFormat="1">
      <c r="BP598822" s="90"/>
    </row>
    <row r="598823" spans="68:68" customFormat="1">
      <c r="BP598823" s="90"/>
    </row>
    <row r="598824" spans="68:68" customFormat="1">
      <c r="BP598824" s="90"/>
    </row>
    <row r="598825" spans="68:68" customFormat="1">
      <c r="BP598825" s="90"/>
    </row>
    <row r="598826" spans="68:68" customFormat="1">
      <c r="BP598826" s="90"/>
    </row>
    <row r="598827" spans="68:68" customFormat="1">
      <c r="BP598827" s="90"/>
    </row>
    <row r="598828" spans="68:68" customFormat="1">
      <c r="BP598828" s="90"/>
    </row>
    <row r="598829" spans="68:68" customFormat="1">
      <c r="BP598829" s="90"/>
    </row>
    <row r="598830" spans="68:68" customFormat="1">
      <c r="BP598830" s="90"/>
    </row>
    <row r="598831" spans="68:68" customFormat="1">
      <c r="BP598831" s="90"/>
    </row>
    <row r="598832" spans="68:68" customFormat="1">
      <c r="BP598832" s="90"/>
    </row>
    <row r="598833" spans="68:68" customFormat="1">
      <c r="BP598833" s="90"/>
    </row>
    <row r="598834" spans="68:68" customFormat="1">
      <c r="BP598834" s="90"/>
    </row>
    <row r="598835" spans="68:68" customFormat="1">
      <c r="BP598835" s="90"/>
    </row>
    <row r="598836" spans="68:68" customFormat="1">
      <c r="BP598836" s="90"/>
    </row>
    <row r="598837" spans="68:68" customFormat="1">
      <c r="BP598837" s="90"/>
    </row>
    <row r="598838" spans="68:68" customFormat="1">
      <c r="BP598838" s="90"/>
    </row>
    <row r="598839" spans="68:68" customFormat="1">
      <c r="BP598839" s="90"/>
    </row>
    <row r="598840" spans="68:68" customFormat="1">
      <c r="BP598840" s="90"/>
    </row>
    <row r="598841" spans="68:68" customFormat="1">
      <c r="BP598841" s="90"/>
    </row>
    <row r="598842" spans="68:68" customFormat="1">
      <c r="BP598842" s="90"/>
    </row>
    <row r="598843" spans="68:68" customFormat="1">
      <c r="BP598843" s="90"/>
    </row>
    <row r="598844" spans="68:68" customFormat="1">
      <c r="BP598844" s="90"/>
    </row>
    <row r="598845" spans="68:68" customFormat="1">
      <c r="BP598845" s="90"/>
    </row>
    <row r="598846" spans="68:68" customFormat="1">
      <c r="BP598846" s="90"/>
    </row>
    <row r="598847" spans="68:68" customFormat="1">
      <c r="BP598847" s="90"/>
    </row>
    <row r="598848" spans="68:68" customFormat="1">
      <c r="BP598848" s="90"/>
    </row>
    <row r="598849" spans="68:68" customFormat="1">
      <c r="BP598849" s="90"/>
    </row>
    <row r="598850" spans="68:68" customFormat="1">
      <c r="BP598850" s="90"/>
    </row>
    <row r="598851" spans="68:68" customFormat="1">
      <c r="BP598851" s="90"/>
    </row>
    <row r="598852" spans="68:68" customFormat="1">
      <c r="BP598852" s="90"/>
    </row>
    <row r="598853" spans="68:68" customFormat="1">
      <c r="BP598853" s="90"/>
    </row>
    <row r="598854" spans="68:68" customFormat="1">
      <c r="BP598854" s="90"/>
    </row>
    <row r="598855" spans="68:68" customFormat="1">
      <c r="BP598855" s="90"/>
    </row>
    <row r="598856" spans="68:68" customFormat="1">
      <c r="BP598856" s="90"/>
    </row>
    <row r="598857" spans="68:68" customFormat="1">
      <c r="BP598857" s="90"/>
    </row>
    <row r="598858" spans="68:68" customFormat="1">
      <c r="BP598858" s="90"/>
    </row>
    <row r="598859" spans="68:68" customFormat="1">
      <c r="BP598859" s="90"/>
    </row>
    <row r="598860" spans="68:68" customFormat="1">
      <c r="BP598860" s="90"/>
    </row>
    <row r="598861" spans="68:68" customFormat="1">
      <c r="BP598861" s="90"/>
    </row>
    <row r="598862" spans="68:68" customFormat="1">
      <c r="BP598862" s="90"/>
    </row>
    <row r="598863" spans="68:68" customFormat="1">
      <c r="BP598863" s="90"/>
    </row>
    <row r="598864" spans="68:68" customFormat="1">
      <c r="BP598864" s="90"/>
    </row>
    <row r="598865" spans="68:68" customFormat="1">
      <c r="BP598865" s="90"/>
    </row>
    <row r="598866" spans="68:68" customFormat="1">
      <c r="BP598866" s="90"/>
    </row>
    <row r="598867" spans="68:68" customFormat="1">
      <c r="BP598867" s="90"/>
    </row>
    <row r="598868" spans="68:68" customFormat="1">
      <c r="BP598868" s="90"/>
    </row>
    <row r="598869" spans="68:68" customFormat="1">
      <c r="BP598869" s="90"/>
    </row>
    <row r="598870" spans="68:68" customFormat="1">
      <c r="BP598870" s="90"/>
    </row>
    <row r="598871" spans="68:68" customFormat="1">
      <c r="BP598871" s="90"/>
    </row>
    <row r="598872" spans="68:68" customFormat="1">
      <c r="BP598872" s="90"/>
    </row>
    <row r="598873" spans="68:68" customFormat="1">
      <c r="BP598873" s="90"/>
    </row>
    <row r="598874" spans="68:68" customFormat="1">
      <c r="BP598874" s="90"/>
    </row>
    <row r="598875" spans="68:68" customFormat="1">
      <c r="BP598875" s="90"/>
    </row>
    <row r="598876" spans="68:68" customFormat="1">
      <c r="BP598876" s="90"/>
    </row>
    <row r="598877" spans="68:68" customFormat="1">
      <c r="BP598877" s="90"/>
    </row>
    <row r="598878" spans="68:68" customFormat="1">
      <c r="BP598878" s="90"/>
    </row>
    <row r="598879" spans="68:68" customFormat="1">
      <c r="BP598879" s="90"/>
    </row>
    <row r="598880" spans="68:68" customFormat="1">
      <c r="BP598880" s="90"/>
    </row>
    <row r="598881" spans="68:68" customFormat="1">
      <c r="BP598881" s="90"/>
    </row>
    <row r="598882" spans="68:68" customFormat="1">
      <c r="BP598882" s="90"/>
    </row>
    <row r="598883" spans="68:68" customFormat="1">
      <c r="BP598883" s="90"/>
    </row>
    <row r="598884" spans="68:68" customFormat="1">
      <c r="BP598884" s="90"/>
    </row>
    <row r="598885" spans="68:68" customFormat="1">
      <c r="BP598885" s="90"/>
    </row>
    <row r="598886" spans="68:68" customFormat="1">
      <c r="BP598886" s="90"/>
    </row>
    <row r="598887" spans="68:68" customFormat="1">
      <c r="BP598887" s="90"/>
    </row>
    <row r="598888" spans="68:68" customFormat="1">
      <c r="BP598888" s="90"/>
    </row>
    <row r="598889" spans="68:68" customFormat="1">
      <c r="BP598889" s="90"/>
    </row>
    <row r="598890" spans="68:68" customFormat="1">
      <c r="BP598890" s="90"/>
    </row>
    <row r="598891" spans="68:68" customFormat="1">
      <c r="BP598891" s="90"/>
    </row>
    <row r="598892" spans="68:68" customFormat="1">
      <c r="BP598892" s="90"/>
    </row>
    <row r="598893" spans="68:68" customFormat="1">
      <c r="BP598893" s="90"/>
    </row>
    <row r="598894" spans="68:68" customFormat="1">
      <c r="BP598894" s="90"/>
    </row>
    <row r="598895" spans="68:68" customFormat="1">
      <c r="BP598895" s="90"/>
    </row>
    <row r="598896" spans="68:68" customFormat="1">
      <c r="BP598896" s="90"/>
    </row>
    <row r="598897" spans="68:68" customFormat="1">
      <c r="BP598897" s="90"/>
    </row>
    <row r="598898" spans="68:68" customFormat="1">
      <c r="BP598898" s="90"/>
    </row>
    <row r="598899" spans="68:68" customFormat="1">
      <c r="BP598899" s="90"/>
    </row>
    <row r="598900" spans="68:68" customFormat="1">
      <c r="BP598900" s="90"/>
    </row>
    <row r="598901" spans="68:68" customFormat="1">
      <c r="BP598901" s="90"/>
    </row>
    <row r="598902" spans="68:68" customFormat="1">
      <c r="BP598902" s="90"/>
    </row>
    <row r="598903" spans="68:68" customFormat="1">
      <c r="BP598903" s="90"/>
    </row>
    <row r="598904" spans="68:68" customFormat="1">
      <c r="BP598904" s="90"/>
    </row>
    <row r="598905" spans="68:68" customFormat="1">
      <c r="BP598905" s="90"/>
    </row>
    <row r="598906" spans="68:68" customFormat="1">
      <c r="BP598906" s="90"/>
    </row>
    <row r="598907" spans="68:68" customFormat="1">
      <c r="BP598907" s="90"/>
    </row>
    <row r="598908" spans="68:68" customFormat="1">
      <c r="BP598908" s="90"/>
    </row>
    <row r="598909" spans="68:68" customFormat="1">
      <c r="BP598909" s="90"/>
    </row>
    <row r="598910" spans="68:68" customFormat="1">
      <c r="BP598910" s="90"/>
    </row>
    <row r="598911" spans="68:68" customFormat="1">
      <c r="BP598911" s="90"/>
    </row>
    <row r="598912" spans="68:68" customFormat="1">
      <c r="BP598912" s="90"/>
    </row>
    <row r="598913" spans="68:68" customFormat="1">
      <c r="BP598913" s="90"/>
    </row>
    <row r="598914" spans="68:68" customFormat="1">
      <c r="BP598914" s="90"/>
    </row>
    <row r="598915" spans="68:68" customFormat="1">
      <c r="BP598915" s="90"/>
    </row>
    <row r="598916" spans="68:68" customFormat="1">
      <c r="BP598916" s="90"/>
    </row>
    <row r="598917" spans="68:68" customFormat="1">
      <c r="BP598917" s="90"/>
    </row>
    <row r="598918" spans="68:68" customFormat="1">
      <c r="BP598918" s="90"/>
    </row>
    <row r="598919" spans="68:68" customFormat="1">
      <c r="BP598919" s="90"/>
    </row>
    <row r="598920" spans="68:68" customFormat="1">
      <c r="BP598920" s="90"/>
    </row>
    <row r="598921" spans="68:68" customFormat="1">
      <c r="BP598921" s="90"/>
    </row>
    <row r="598922" spans="68:68" customFormat="1">
      <c r="BP598922" s="90"/>
    </row>
    <row r="598923" spans="68:68" customFormat="1">
      <c r="BP598923" s="90"/>
    </row>
    <row r="598924" spans="68:68" customFormat="1">
      <c r="BP598924" s="90"/>
    </row>
    <row r="598925" spans="68:68" customFormat="1">
      <c r="BP598925" s="90"/>
    </row>
    <row r="598926" spans="68:68" customFormat="1">
      <c r="BP598926" s="90"/>
    </row>
    <row r="598927" spans="68:68" customFormat="1">
      <c r="BP598927" s="90"/>
    </row>
    <row r="598928" spans="68:68" customFormat="1">
      <c r="BP598928" s="90"/>
    </row>
    <row r="598929" spans="68:68" customFormat="1">
      <c r="BP598929" s="90"/>
    </row>
    <row r="598930" spans="68:68" customFormat="1">
      <c r="BP598930" s="90"/>
    </row>
    <row r="598931" spans="68:68" customFormat="1">
      <c r="BP598931" s="90"/>
    </row>
    <row r="598932" spans="68:68" customFormat="1">
      <c r="BP598932" s="90"/>
    </row>
    <row r="598933" spans="68:68" customFormat="1">
      <c r="BP598933" s="90"/>
    </row>
    <row r="598934" spans="68:68" customFormat="1">
      <c r="BP598934" s="90"/>
    </row>
    <row r="598935" spans="68:68" customFormat="1">
      <c r="BP598935" s="90"/>
    </row>
    <row r="598936" spans="68:68" customFormat="1">
      <c r="BP598936" s="90"/>
    </row>
    <row r="598937" spans="68:68" customFormat="1">
      <c r="BP598937" s="90"/>
    </row>
    <row r="598938" spans="68:68" customFormat="1">
      <c r="BP598938" s="90"/>
    </row>
    <row r="598939" spans="68:68" customFormat="1">
      <c r="BP598939" s="90"/>
    </row>
    <row r="598940" spans="68:68" customFormat="1">
      <c r="BP598940" s="90"/>
    </row>
    <row r="598941" spans="68:68" customFormat="1">
      <c r="BP598941" s="90"/>
    </row>
    <row r="598942" spans="68:68" customFormat="1">
      <c r="BP598942" s="90"/>
    </row>
    <row r="598943" spans="68:68" customFormat="1">
      <c r="BP598943" s="90"/>
    </row>
    <row r="598944" spans="68:68" customFormat="1">
      <c r="BP598944" s="90"/>
    </row>
    <row r="598945" spans="68:68" customFormat="1">
      <c r="BP598945" s="90"/>
    </row>
    <row r="598946" spans="68:68" customFormat="1">
      <c r="BP598946" s="90"/>
    </row>
    <row r="598947" spans="68:68" customFormat="1">
      <c r="BP598947" s="90"/>
    </row>
    <row r="598948" spans="68:68" customFormat="1">
      <c r="BP598948" s="90"/>
    </row>
    <row r="598949" spans="68:68" customFormat="1">
      <c r="BP598949" s="90"/>
    </row>
    <row r="598950" spans="68:68" customFormat="1">
      <c r="BP598950" s="90"/>
    </row>
    <row r="598951" spans="68:68" customFormat="1">
      <c r="BP598951" s="90"/>
    </row>
    <row r="598952" spans="68:68" customFormat="1">
      <c r="BP598952" s="90"/>
    </row>
    <row r="598953" spans="68:68" customFormat="1">
      <c r="BP598953" s="90"/>
    </row>
    <row r="598954" spans="68:68" customFormat="1">
      <c r="BP598954" s="90"/>
    </row>
    <row r="598955" spans="68:68" customFormat="1">
      <c r="BP598955" s="90"/>
    </row>
    <row r="598956" spans="68:68" customFormat="1">
      <c r="BP598956" s="90"/>
    </row>
    <row r="598957" spans="68:68" customFormat="1">
      <c r="BP598957" s="90"/>
    </row>
    <row r="598958" spans="68:68" customFormat="1">
      <c r="BP598958" s="90"/>
    </row>
    <row r="598959" spans="68:68" customFormat="1">
      <c r="BP598959" s="90"/>
    </row>
    <row r="598960" spans="68:68" customFormat="1">
      <c r="BP598960" s="90"/>
    </row>
    <row r="598961" spans="68:68" customFormat="1">
      <c r="BP598961" s="90"/>
    </row>
    <row r="598962" spans="68:68" customFormat="1">
      <c r="BP598962" s="90"/>
    </row>
    <row r="598963" spans="68:68" customFormat="1">
      <c r="BP598963" s="90"/>
    </row>
    <row r="598964" spans="68:68" customFormat="1">
      <c r="BP598964" s="90"/>
    </row>
    <row r="598965" spans="68:68" customFormat="1">
      <c r="BP598965" s="90"/>
    </row>
    <row r="598966" spans="68:68" customFormat="1">
      <c r="BP598966" s="90"/>
    </row>
    <row r="598967" spans="68:68" customFormat="1">
      <c r="BP598967" s="90"/>
    </row>
    <row r="598968" spans="68:68" customFormat="1">
      <c r="BP598968" s="90"/>
    </row>
    <row r="598969" spans="68:68" customFormat="1">
      <c r="BP598969" s="90"/>
    </row>
    <row r="598970" spans="68:68" customFormat="1">
      <c r="BP598970" s="90"/>
    </row>
    <row r="598971" spans="68:68" customFormat="1">
      <c r="BP598971" s="90"/>
    </row>
    <row r="598972" spans="68:68" customFormat="1">
      <c r="BP598972" s="90"/>
    </row>
    <row r="598973" spans="68:68" customFormat="1">
      <c r="BP598973" s="90"/>
    </row>
    <row r="598974" spans="68:68" customFormat="1">
      <c r="BP598974" s="90"/>
    </row>
    <row r="598975" spans="68:68" customFormat="1">
      <c r="BP598975" s="90"/>
    </row>
    <row r="598976" spans="68:68" customFormat="1">
      <c r="BP598976" s="90"/>
    </row>
    <row r="598977" spans="68:68" customFormat="1">
      <c r="BP598977" s="90"/>
    </row>
    <row r="598978" spans="68:68" customFormat="1">
      <c r="BP598978" s="90"/>
    </row>
    <row r="598979" spans="68:68" customFormat="1">
      <c r="BP598979" s="90"/>
    </row>
    <row r="598980" spans="68:68" customFormat="1">
      <c r="BP598980" s="90"/>
    </row>
    <row r="598981" spans="68:68" customFormat="1">
      <c r="BP598981" s="90"/>
    </row>
    <row r="598982" spans="68:68" customFormat="1">
      <c r="BP598982" s="90"/>
    </row>
    <row r="598983" spans="68:68" customFormat="1">
      <c r="BP598983" s="90"/>
    </row>
    <row r="598984" spans="68:68" customFormat="1">
      <c r="BP598984" s="90"/>
    </row>
    <row r="598985" spans="68:68" customFormat="1">
      <c r="BP598985" s="90"/>
    </row>
    <row r="598986" spans="68:68" customFormat="1">
      <c r="BP598986" s="90"/>
    </row>
    <row r="598987" spans="68:68" customFormat="1">
      <c r="BP598987" s="90"/>
    </row>
    <row r="598988" spans="68:68" customFormat="1">
      <c r="BP598988" s="90"/>
    </row>
    <row r="598989" spans="68:68" customFormat="1">
      <c r="BP598989" s="90"/>
    </row>
    <row r="598990" spans="68:68" customFormat="1">
      <c r="BP598990" s="90"/>
    </row>
    <row r="598991" spans="68:68" customFormat="1">
      <c r="BP598991" s="90"/>
    </row>
    <row r="598992" spans="68:68" customFormat="1">
      <c r="BP598992" s="90"/>
    </row>
    <row r="598993" spans="68:68" customFormat="1">
      <c r="BP598993" s="90"/>
    </row>
    <row r="598994" spans="68:68" customFormat="1">
      <c r="BP598994" s="90"/>
    </row>
    <row r="598995" spans="68:68" customFormat="1">
      <c r="BP598995" s="90"/>
    </row>
    <row r="598996" spans="68:68" customFormat="1">
      <c r="BP598996" s="90"/>
    </row>
    <row r="598997" spans="68:68" customFormat="1">
      <c r="BP598997" s="90"/>
    </row>
    <row r="598998" spans="68:68" customFormat="1">
      <c r="BP598998" s="90"/>
    </row>
    <row r="598999" spans="68:68" customFormat="1">
      <c r="BP598999" s="90"/>
    </row>
    <row r="599000" spans="68:68" customFormat="1">
      <c r="BP599000" s="90"/>
    </row>
    <row r="599001" spans="68:68" customFormat="1">
      <c r="BP599001" s="90"/>
    </row>
    <row r="599002" spans="68:68" customFormat="1">
      <c r="BP599002" s="90"/>
    </row>
    <row r="599003" spans="68:68" customFormat="1">
      <c r="BP599003" s="90"/>
    </row>
    <row r="599004" spans="68:68" customFormat="1">
      <c r="BP599004" s="90"/>
    </row>
    <row r="599005" spans="68:68" customFormat="1">
      <c r="BP599005" s="90"/>
    </row>
    <row r="599006" spans="68:68" customFormat="1">
      <c r="BP599006" s="90"/>
    </row>
    <row r="599007" spans="68:68" customFormat="1">
      <c r="BP599007" s="90"/>
    </row>
    <row r="599008" spans="68:68" customFormat="1">
      <c r="BP599008" s="90"/>
    </row>
    <row r="599009" spans="68:68" customFormat="1">
      <c r="BP599009" s="90"/>
    </row>
    <row r="599010" spans="68:68" customFormat="1">
      <c r="BP599010" s="90"/>
    </row>
    <row r="599011" spans="68:68" customFormat="1">
      <c r="BP599011" s="90"/>
    </row>
    <row r="599012" spans="68:68" customFormat="1">
      <c r="BP599012" s="90"/>
    </row>
    <row r="599013" spans="68:68" customFormat="1">
      <c r="BP599013" s="90"/>
    </row>
    <row r="599014" spans="68:68" customFormat="1">
      <c r="BP599014" s="90"/>
    </row>
    <row r="599015" spans="68:68" customFormat="1">
      <c r="BP599015" s="90"/>
    </row>
    <row r="599016" spans="68:68" customFormat="1">
      <c r="BP599016" s="90"/>
    </row>
    <row r="599017" spans="68:68" customFormat="1">
      <c r="BP599017" s="90"/>
    </row>
    <row r="599018" spans="68:68" customFormat="1">
      <c r="BP599018" s="90"/>
    </row>
    <row r="599019" spans="68:68" customFormat="1">
      <c r="BP599019" s="90"/>
    </row>
    <row r="599020" spans="68:68" customFormat="1">
      <c r="BP599020" s="90"/>
    </row>
    <row r="599021" spans="68:68" customFormat="1">
      <c r="BP599021" s="90"/>
    </row>
    <row r="599022" spans="68:68" customFormat="1">
      <c r="BP599022" s="90"/>
    </row>
    <row r="599023" spans="68:68" customFormat="1">
      <c r="BP599023" s="90"/>
    </row>
    <row r="599024" spans="68:68" customFormat="1">
      <c r="BP599024" s="90"/>
    </row>
    <row r="599025" spans="68:68" customFormat="1">
      <c r="BP599025" s="90"/>
    </row>
    <row r="599026" spans="68:68" customFormat="1">
      <c r="BP599026" s="90"/>
    </row>
    <row r="599027" spans="68:68" customFormat="1">
      <c r="BP599027" s="90"/>
    </row>
    <row r="599028" spans="68:68" customFormat="1">
      <c r="BP599028" s="90"/>
    </row>
    <row r="599029" spans="68:68" customFormat="1">
      <c r="BP599029" s="90"/>
    </row>
    <row r="599030" spans="68:68" customFormat="1">
      <c r="BP599030" s="90"/>
    </row>
    <row r="599031" spans="68:68" customFormat="1">
      <c r="BP599031" s="90"/>
    </row>
    <row r="599032" spans="68:68" customFormat="1">
      <c r="BP599032" s="90"/>
    </row>
    <row r="599033" spans="68:68" customFormat="1">
      <c r="BP599033" s="90"/>
    </row>
    <row r="599034" spans="68:68" customFormat="1">
      <c r="BP599034" s="90"/>
    </row>
    <row r="599035" spans="68:68" customFormat="1">
      <c r="BP599035" s="90"/>
    </row>
    <row r="599036" spans="68:68" customFormat="1">
      <c r="BP599036" s="90"/>
    </row>
    <row r="599037" spans="68:68" customFormat="1">
      <c r="BP599037" s="90"/>
    </row>
    <row r="599038" spans="68:68" customFormat="1">
      <c r="BP599038" s="90"/>
    </row>
    <row r="599039" spans="68:68" customFormat="1">
      <c r="BP599039" s="90"/>
    </row>
    <row r="599040" spans="68:68" customFormat="1">
      <c r="BP599040" s="90"/>
    </row>
    <row r="599041" spans="68:68" customFormat="1">
      <c r="BP599041" s="90"/>
    </row>
    <row r="599042" spans="68:68" customFormat="1">
      <c r="BP599042" s="90"/>
    </row>
    <row r="599043" spans="68:68" customFormat="1">
      <c r="BP599043" s="90"/>
    </row>
    <row r="599044" spans="68:68" customFormat="1">
      <c r="BP599044" s="90"/>
    </row>
    <row r="599045" spans="68:68" customFormat="1">
      <c r="BP599045" s="90"/>
    </row>
    <row r="599046" spans="68:68" customFormat="1">
      <c r="BP599046" s="90"/>
    </row>
    <row r="599047" spans="68:68" customFormat="1">
      <c r="BP599047" s="90"/>
    </row>
    <row r="599048" spans="68:68" customFormat="1">
      <c r="BP599048" s="90"/>
    </row>
    <row r="599049" spans="68:68" customFormat="1">
      <c r="BP599049" s="90"/>
    </row>
    <row r="599050" spans="68:68" customFormat="1">
      <c r="BP599050" s="90"/>
    </row>
    <row r="599051" spans="68:68" customFormat="1">
      <c r="BP599051" s="90"/>
    </row>
    <row r="599052" spans="68:68" customFormat="1">
      <c r="BP599052" s="90"/>
    </row>
    <row r="599053" spans="68:68" customFormat="1">
      <c r="BP599053" s="90"/>
    </row>
    <row r="599054" spans="68:68" customFormat="1">
      <c r="BP599054" s="90"/>
    </row>
    <row r="599055" spans="68:68" customFormat="1">
      <c r="BP599055" s="90"/>
    </row>
    <row r="599056" spans="68:68" customFormat="1">
      <c r="BP599056" s="90"/>
    </row>
    <row r="599057" spans="68:68" customFormat="1">
      <c r="BP599057" s="90"/>
    </row>
    <row r="599058" spans="68:68" customFormat="1">
      <c r="BP599058" s="90"/>
    </row>
    <row r="599059" spans="68:68" customFormat="1">
      <c r="BP599059" s="90"/>
    </row>
    <row r="599060" spans="68:68" customFormat="1">
      <c r="BP599060" s="90"/>
    </row>
    <row r="599061" spans="68:68" customFormat="1">
      <c r="BP599061" s="90"/>
    </row>
    <row r="599062" spans="68:68" customFormat="1">
      <c r="BP599062" s="90"/>
    </row>
    <row r="599063" spans="68:68" customFormat="1">
      <c r="BP599063" s="90"/>
    </row>
    <row r="599064" spans="68:68" customFormat="1">
      <c r="BP599064" s="90"/>
    </row>
    <row r="599065" spans="68:68" customFormat="1">
      <c r="BP599065" s="90"/>
    </row>
    <row r="599066" spans="68:68" customFormat="1">
      <c r="BP599066" s="90"/>
    </row>
    <row r="599067" spans="68:68" customFormat="1">
      <c r="BP599067" s="90"/>
    </row>
    <row r="599068" spans="68:68" customFormat="1">
      <c r="BP599068" s="90"/>
    </row>
    <row r="599069" spans="68:68" customFormat="1">
      <c r="BP599069" s="90"/>
    </row>
    <row r="599070" spans="68:68" customFormat="1">
      <c r="BP599070" s="90"/>
    </row>
    <row r="599071" spans="68:68" customFormat="1">
      <c r="BP599071" s="90"/>
    </row>
    <row r="599072" spans="68:68" customFormat="1">
      <c r="BP599072" s="90"/>
    </row>
    <row r="599073" spans="68:68" customFormat="1">
      <c r="BP599073" s="90"/>
    </row>
    <row r="599074" spans="68:68" customFormat="1">
      <c r="BP599074" s="90"/>
    </row>
    <row r="599075" spans="68:68" customFormat="1">
      <c r="BP599075" s="90"/>
    </row>
    <row r="599076" spans="68:68" customFormat="1">
      <c r="BP599076" s="90"/>
    </row>
    <row r="599077" spans="68:68" customFormat="1">
      <c r="BP599077" s="90"/>
    </row>
    <row r="599078" spans="68:68" customFormat="1">
      <c r="BP599078" s="90"/>
    </row>
    <row r="599079" spans="68:68" customFormat="1">
      <c r="BP599079" s="90"/>
    </row>
    <row r="599080" spans="68:68" customFormat="1">
      <c r="BP599080" s="90"/>
    </row>
    <row r="599081" spans="68:68" customFormat="1">
      <c r="BP599081" s="90"/>
    </row>
    <row r="599082" spans="68:68" customFormat="1">
      <c r="BP599082" s="90"/>
    </row>
    <row r="599083" spans="68:68" customFormat="1">
      <c r="BP599083" s="90"/>
    </row>
    <row r="599084" spans="68:68" customFormat="1">
      <c r="BP599084" s="90"/>
    </row>
    <row r="599085" spans="68:68" customFormat="1">
      <c r="BP599085" s="90"/>
    </row>
    <row r="599086" spans="68:68" customFormat="1">
      <c r="BP599086" s="90"/>
    </row>
    <row r="599087" spans="68:68" customFormat="1">
      <c r="BP599087" s="90"/>
    </row>
    <row r="599088" spans="68:68" customFormat="1">
      <c r="BP599088" s="90"/>
    </row>
    <row r="599089" spans="68:68" customFormat="1">
      <c r="BP599089" s="90"/>
    </row>
    <row r="599090" spans="68:68" customFormat="1">
      <c r="BP599090" s="90"/>
    </row>
    <row r="599091" spans="68:68" customFormat="1">
      <c r="BP599091" s="90"/>
    </row>
    <row r="599092" spans="68:68" customFormat="1">
      <c r="BP599092" s="90"/>
    </row>
    <row r="599093" spans="68:68" customFormat="1">
      <c r="BP599093" s="90"/>
    </row>
    <row r="599094" spans="68:68" customFormat="1">
      <c r="BP599094" s="90"/>
    </row>
    <row r="599095" spans="68:68" customFormat="1">
      <c r="BP599095" s="90"/>
    </row>
    <row r="599096" spans="68:68" customFormat="1">
      <c r="BP599096" s="90"/>
    </row>
    <row r="599097" spans="68:68" customFormat="1">
      <c r="BP599097" s="90"/>
    </row>
    <row r="599098" spans="68:68" customFormat="1">
      <c r="BP599098" s="90"/>
    </row>
    <row r="599099" spans="68:68" customFormat="1">
      <c r="BP599099" s="90"/>
    </row>
    <row r="599100" spans="68:68" customFormat="1">
      <c r="BP599100" s="90"/>
    </row>
    <row r="599101" spans="68:68" customFormat="1">
      <c r="BP599101" s="90"/>
    </row>
    <row r="599102" spans="68:68" customFormat="1">
      <c r="BP599102" s="90"/>
    </row>
    <row r="599103" spans="68:68" customFormat="1">
      <c r="BP599103" s="90"/>
    </row>
    <row r="599104" spans="68:68" customFormat="1">
      <c r="BP599104" s="90"/>
    </row>
    <row r="599105" spans="68:68" customFormat="1">
      <c r="BP599105" s="90"/>
    </row>
    <row r="599106" spans="68:68" customFormat="1">
      <c r="BP599106" s="90"/>
    </row>
    <row r="599107" spans="68:68" customFormat="1">
      <c r="BP599107" s="90"/>
    </row>
    <row r="599108" spans="68:68" customFormat="1">
      <c r="BP599108" s="90"/>
    </row>
    <row r="599109" spans="68:68" customFormat="1">
      <c r="BP599109" s="90"/>
    </row>
    <row r="599110" spans="68:68" customFormat="1">
      <c r="BP599110" s="90"/>
    </row>
    <row r="599111" spans="68:68" customFormat="1">
      <c r="BP599111" s="90"/>
    </row>
    <row r="599112" spans="68:68" customFormat="1">
      <c r="BP599112" s="90"/>
    </row>
    <row r="599113" spans="68:68" customFormat="1">
      <c r="BP599113" s="90"/>
    </row>
    <row r="599114" spans="68:68" customFormat="1">
      <c r="BP599114" s="90"/>
    </row>
    <row r="599115" spans="68:68" customFormat="1">
      <c r="BP599115" s="90"/>
    </row>
    <row r="599116" spans="68:68" customFormat="1">
      <c r="BP599116" s="90"/>
    </row>
    <row r="599117" spans="68:68" customFormat="1">
      <c r="BP599117" s="90"/>
    </row>
    <row r="599118" spans="68:68" customFormat="1">
      <c r="BP599118" s="90"/>
    </row>
    <row r="599119" spans="68:68" customFormat="1">
      <c r="BP599119" s="90"/>
    </row>
    <row r="599120" spans="68:68" customFormat="1">
      <c r="BP599120" s="90"/>
    </row>
    <row r="599121" spans="68:68" customFormat="1">
      <c r="BP599121" s="90"/>
    </row>
    <row r="599122" spans="68:68" customFormat="1">
      <c r="BP599122" s="90"/>
    </row>
    <row r="599123" spans="68:68" customFormat="1">
      <c r="BP599123" s="90"/>
    </row>
    <row r="599124" spans="68:68" customFormat="1">
      <c r="BP599124" s="90"/>
    </row>
    <row r="599125" spans="68:68" customFormat="1">
      <c r="BP599125" s="90"/>
    </row>
    <row r="599126" spans="68:68" customFormat="1">
      <c r="BP599126" s="90"/>
    </row>
    <row r="599127" spans="68:68" customFormat="1">
      <c r="BP599127" s="90"/>
    </row>
    <row r="599128" spans="68:68" customFormat="1">
      <c r="BP599128" s="90"/>
    </row>
    <row r="599129" spans="68:68" customFormat="1">
      <c r="BP599129" s="90"/>
    </row>
    <row r="599130" spans="68:68" customFormat="1">
      <c r="BP599130" s="90"/>
    </row>
    <row r="599131" spans="68:68" customFormat="1">
      <c r="BP599131" s="90"/>
    </row>
    <row r="599132" spans="68:68" customFormat="1">
      <c r="BP599132" s="90"/>
    </row>
    <row r="599133" spans="68:68" customFormat="1">
      <c r="BP599133" s="90"/>
    </row>
    <row r="599134" spans="68:68" customFormat="1">
      <c r="BP599134" s="90"/>
    </row>
    <row r="599135" spans="68:68" customFormat="1">
      <c r="BP599135" s="90"/>
    </row>
    <row r="599136" spans="68:68" customFormat="1">
      <c r="BP599136" s="90"/>
    </row>
    <row r="599137" spans="68:68" customFormat="1">
      <c r="BP599137" s="90"/>
    </row>
    <row r="599138" spans="68:68" customFormat="1">
      <c r="BP599138" s="90"/>
    </row>
    <row r="599139" spans="68:68" customFormat="1">
      <c r="BP599139" s="90"/>
    </row>
    <row r="599140" spans="68:68" customFormat="1">
      <c r="BP599140" s="90"/>
    </row>
    <row r="599141" spans="68:68" customFormat="1">
      <c r="BP599141" s="90"/>
    </row>
    <row r="599142" spans="68:68" customFormat="1">
      <c r="BP599142" s="90"/>
    </row>
    <row r="599143" spans="68:68" customFormat="1">
      <c r="BP599143" s="90"/>
    </row>
    <row r="599144" spans="68:68" customFormat="1">
      <c r="BP599144" s="90"/>
    </row>
    <row r="599145" spans="68:68" customFormat="1">
      <c r="BP599145" s="90"/>
    </row>
    <row r="599146" spans="68:68" customFormat="1">
      <c r="BP599146" s="90"/>
    </row>
    <row r="599147" spans="68:68" customFormat="1">
      <c r="BP599147" s="90"/>
    </row>
    <row r="599148" spans="68:68" customFormat="1">
      <c r="BP599148" s="90"/>
    </row>
    <row r="599149" spans="68:68" customFormat="1">
      <c r="BP599149" s="90"/>
    </row>
    <row r="599150" spans="68:68" customFormat="1">
      <c r="BP599150" s="90"/>
    </row>
    <row r="599151" spans="68:68" customFormat="1">
      <c r="BP599151" s="90"/>
    </row>
    <row r="599152" spans="68:68" customFormat="1">
      <c r="BP599152" s="90"/>
    </row>
    <row r="599153" spans="68:68" customFormat="1">
      <c r="BP599153" s="90"/>
    </row>
    <row r="599154" spans="68:68" customFormat="1">
      <c r="BP599154" s="90"/>
    </row>
    <row r="599155" spans="68:68" customFormat="1">
      <c r="BP599155" s="90"/>
    </row>
    <row r="599156" spans="68:68" customFormat="1">
      <c r="BP599156" s="90"/>
    </row>
    <row r="599157" spans="68:68" customFormat="1">
      <c r="BP599157" s="90"/>
    </row>
    <row r="599158" spans="68:68" customFormat="1">
      <c r="BP599158" s="90"/>
    </row>
    <row r="599159" spans="68:68" customFormat="1">
      <c r="BP599159" s="90"/>
    </row>
    <row r="599160" spans="68:68" customFormat="1">
      <c r="BP599160" s="90"/>
    </row>
    <row r="599161" spans="68:68" customFormat="1">
      <c r="BP599161" s="90"/>
    </row>
    <row r="599162" spans="68:68" customFormat="1">
      <c r="BP599162" s="90"/>
    </row>
    <row r="599163" spans="68:68" customFormat="1">
      <c r="BP599163" s="90"/>
    </row>
    <row r="599164" spans="68:68" customFormat="1">
      <c r="BP599164" s="90"/>
    </row>
    <row r="599165" spans="68:68" customFormat="1">
      <c r="BP599165" s="90"/>
    </row>
    <row r="599166" spans="68:68" customFormat="1">
      <c r="BP599166" s="90"/>
    </row>
    <row r="599167" spans="68:68" customFormat="1">
      <c r="BP599167" s="90"/>
    </row>
    <row r="599168" spans="68:68" customFormat="1">
      <c r="BP599168" s="90"/>
    </row>
    <row r="599169" spans="68:68" customFormat="1">
      <c r="BP599169" s="90"/>
    </row>
    <row r="599170" spans="68:68" customFormat="1">
      <c r="BP599170" s="90"/>
    </row>
    <row r="599171" spans="68:68" customFormat="1">
      <c r="BP599171" s="90"/>
    </row>
    <row r="599172" spans="68:68" customFormat="1">
      <c r="BP599172" s="90"/>
    </row>
    <row r="599173" spans="68:68" customFormat="1">
      <c r="BP599173" s="90"/>
    </row>
    <row r="599174" spans="68:68" customFormat="1">
      <c r="BP599174" s="90"/>
    </row>
    <row r="599175" spans="68:68" customFormat="1">
      <c r="BP599175" s="90"/>
    </row>
    <row r="599176" spans="68:68" customFormat="1">
      <c r="BP599176" s="90"/>
    </row>
    <row r="599177" spans="68:68" customFormat="1">
      <c r="BP599177" s="90"/>
    </row>
    <row r="599178" spans="68:68" customFormat="1">
      <c r="BP599178" s="90"/>
    </row>
    <row r="599179" spans="68:68" customFormat="1">
      <c r="BP599179" s="90"/>
    </row>
    <row r="599180" spans="68:68" customFormat="1">
      <c r="BP599180" s="90"/>
    </row>
    <row r="599181" spans="68:68" customFormat="1">
      <c r="BP599181" s="90"/>
    </row>
    <row r="599182" spans="68:68" customFormat="1">
      <c r="BP599182" s="90"/>
    </row>
    <row r="599183" spans="68:68" customFormat="1">
      <c r="BP599183" s="90"/>
    </row>
    <row r="599184" spans="68:68" customFormat="1">
      <c r="BP599184" s="90"/>
    </row>
    <row r="599185" spans="68:68" customFormat="1">
      <c r="BP599185" s="90"/>
    </row>
    <row r="599186" spans="68:68" customFormat="1">
      <c r="BP599186" s="90"/>
    </row>
    <row r="599187" spans="68:68" customFormat="1">
      <c r="BP599187" s="90"/>
    </row>
    <row r="599188" spans="68:68" customFormat="1">
      <c r="BP599188" s="90"/>
    </row>
    <row r="599189" spans="68:68" customFormat="1">
      <c r="BP599189" s="90"/>
    </row>
    <row r="599190" spans="68:68" customFormat="1">
      <c r="BP599190" s="90"/>
    </row>
    <row r="599191" spans="68:68" customFormat="1">
      <c r="BP599191" s="90"/>
    </row>
    <row r="599192" spans="68:68" customFormat="1">
      <c r="BP599192" s="90"/>
    </row>
    <row r="599193" spans="68:68" customFormat="1">
      <c r="BP599193" s="90"/>
    </row>
    <row r="599194" spans="68:68" customFormat="1">
      <c r="BP599194" s="90"/>
    </row>
    <row r="599195" spans="68:68" customFormat="1">
      <c r="BP599195" s="90"/>
    </row>
    <row r="599196" spans="68:68" customFormat="1">
      <c r="BP599196" s="90"/>
    </row>
    <row r="599197" spans="68:68" customFormat="1">
      <c r="BP599197" s="90"/>
    </row>
    <row r="599198" spans="68:68" customFormat="1">
      <c r="BP599198" s="90"/>
    </row>
    <row r="599199" spans="68:68" customFormat="1">
      <c r="BP599199" s="90"/>
    </row>
    <row r="599200" spans="68:68" customFormat="1">
      <c r="BP599200" s="90"/>
    </row>
    <row r="599201" spans="68:68" customFormat="1">
      <c r="BP599201" s="90"/>
    </row>
    <row r="599202" spans="68:68" customFormat="1">
      <c r="BP599202" s="90"/>
    </row>
    <row r="599203" spans="68:68" customFormat="1">
      <c r="BP599203" s="90"/>
    </row>
    <row r="599204" spans="68:68" customFormat="1">
      <c r="BP599204" s="90"/>
    </row>
    <row r="599205" spans="68:68" customFormat="1">
      <c r="BP599205" s="90"/>
    </row>
    <row r="599206" spans="68:68" customFormat="1">
      <c r="BP599206" s="90"/>
    </row>
    <row r="599207" spans="68:68" customFormat="1">
      <c r="BP599207" s="90"/>
    </row>
    <row r="599208" spans="68:68" customFormat="1">
      <c r="BP599208" s="90"/>
    </row>
    <row r="599209" spans="68:68" customFormat="1">
      <c r="BP599209" s="90"/>
    </row>
    <row r="599210" spans="68:68" customFormat="1">
      <c r="BP599210" s="90"/>
    </row>
    <row r="599211" spans="68:68" customFormat="1">
      <c r="BP599211" s="90"/>
    </row>
    <row r="599212" spans="68:68" customFormat="1">
      <c r="BP599212" s="90"/>
    </row>
    <row r="599213" spans="68:68" customFormat="1">
      <c r="BP599213" s="90"/>
    </row>
    <row r="599214" spans="68:68" customFormat="1">
      <c r="BP599214" s="90"/>
    </row>
    <row r="599215" spans="68:68" customFormat="1">
      <c r="BP599215" s="90"/>
    </row>
    <row r="599216" spans="68:68" customFormat="1">
      <c r="BP599216" s="90"/>
    </row>
    <row r="599217" spans="68:68" customFormat="1">
      <c r="BP599217" s="90"/>
    </row>
    <row r="599218" spans="68:68" customFormat="1">
      <c r="BP599218" s="90"/>
    </row>
    <row r="599219" spans="68:68" customFormat="1">
      <c r="BP599219" s="90"/>
    </row>
    <row r="599220" spans="68:68" customFormat="1">
      <c r="BP599220" s="90"/>
    </row>
    <row r="599221" spans="68:68" customFormat="1">
      <c r="BP599221" s="90"/>
    </row>
    <row r="599222" spans="68:68" customFormat="1">
      <c r="BP599222" s="90"/>
    </row>
    <row r="599223" spans="68:68" customFormat="1">
      <c r="BP599223" s="90"/>
    </row>
    <row r="599224" spans="68:68" customFormat="1">
      <c r="BP599224" s="90"/>
    </row>
    <row r="599225" spans="68:68" customFormat="1">
      <c r="BP599225" s="90"/>
    </row>
    <row r="599226" spans="68:68" customFormat="1">
      <c r="BP599226" s="90"/>
    </row>
    <row r="599227" spans="68:68" customFormat="1">
      <c r="BP599227" s="90"/>
    </row>
    <row r="599228" spans="68:68" customFormat="1">
      <c r="BP599228" s="90"/>
    </row>
    <row r="599229" spans="68:68" customFormat="1">
      <c r="BP599229" s="90"/>
    </row>
    <row r="599230" spans="68:68" customFormat="1">
      <c r="BP599230" s="90"/>
    </row>
    <row r="599231" spans="68:68" customFormat="1">
      <c r="BP599231" s="90"/>
    </row>
    <row r="599232" spans="68:68" customFormat="1">
      <c r="BP599232" s="90"/>
    </row>
    <row r="599233" spans="68:68" customFormat="1">
      <c r="BP599233" s="90"/>
    </row>
    <row r="599234" spans="68:68" customFormat="1">
      <c r="BP599234" s="90"/>
    </row>
    <row r="599235" spans="68:68" customFormat="1">
      <c r="BP599235" s="90"/>
    </row>
    <row r="599236" spans="68:68" customFormat="1">
      <c r="BP599236" s="90"/>
    </row>
    <row r="599237" spans="68:68" customFormat="1">
      <c r="BP599237" s="90"/>
    </row>
    <row r="599238" spans="68:68" customFormat="1">
      <c r="BP599238" s="90"/>
    </row>
    <row r="599239" spans="68:68" customFormat="1">
      <c r="BP599239" s="90"/>
    </row>
    <row r="599240" spans="68:68" customFormat="1">
      <c r="BP599240" s="90"/>
    </row>
    <row r="599241" spans="68:68" customFormat="1">
      <c r="BP599241" s="90"/>
    </row>
    <row r="599242" spans="68:68" customFormat="1">
      <c r="BP599242" s="90"/>
    </row>
    <row r="599243" spans="68:68" customFormat="1">
      <c r="BP599243" s="90"/>
    </row>
    <row r="599244" spans="68:68" customFormat="1">
      <c r="BP599244" s="90"/>
    </row>
    <row r="599245" spans="68:68" customFormat="1">
      <c r="BP599245" s="90"/>
    </row>
    <row r="599246" spans="68:68" customFormat="1">
      <c r="BP599246" s="90"/>
    </row>
    <row r="599247" spans="68:68" customFormat="1">
      <c r="BP599247" s="90"/>
    </row>
    <row r="599248" spans="68:68" customFormat="1">
      <c r="BP599248" s="90"/>
    </row>
    <row r="599249" spans="68:68" customFormat="1">
      <c r="BP599249" s="90"/>
    </row>
    <row r="599250" spans="68:68" customFormat="1">
      <c r="BP599250" s="90"/>
    </row>
    <row r="599251" spans="68:68" customFormat="1">
      <c r="BP599251" s="90"/>
    </row>
    <row r="599252" spans="68:68" customFormat="1">
      <c r="BP599252" s="90"/>
    </row>
    <row r="599253" spans="68:68" customFormat="1">
      <c r="BP599253" s="90"/>
    </row>
    <row r="599254" spans="68:68" customFormat="1">
      <c r="BP599254" s="90"/>
    </row>
    <row r="599255" spans="68:68" customFormat="1">
      <c r="BP599255" s="90"/>
    </row>
    <row r="599256" spans="68:68" customFormat="1">
      <c r="BP599256" s="90"/>
    </row>
    <row r="599257" spans="68:68" customFormat="1">
      <c r="BP599257" s="90"/>
    </row>
    <row r="599258" spans="68:68" customFormat="1">
      <c r="BP599258" s="90"/>
    </row>
    <row r="599259" spans="68:68" customFormat="1">
      <c r="BP599259" s="90"/>
    </row>
    <row r="599260" spans="68:68" customFormat="1">
      <c r="BP599260" s="90"/>
    </row>
    <row r="599261" spans="68:68" customFormat="1">
      <c r="BP599261" s="90"/>
    </row>
    <row r="599262" spans="68:68" customFormat="1">
      <c r="BP599262" s="90"/>
    </row>
    <row r="599263" spans="68:68" customFormat="1">
      <c r="BP599263" s="90"/>
    </row>
    <row r="599264" spans="68:68" customFormat="1">
      <c r="BP599264" s="90"/>
    </row>
    <row r="599265" spans="68:68" customFormat="1">
      <c r="BP599265" s="90"/>
    </row>
    <row r="599266" spans="68:68" customFormat="1">
      <c r="BP599266" s="90"/>
    </row>
    <row r="599267" spans="68:68" customFormat="1">
      <c r="BP599267" s="90"/>
    </row>
    <row r="599268" spans="68:68" customFormat="1">
      <c r="BP599268" s="90"/>
    </row>
    <row r="599269" spans="68:68" customFormat="1">
      <c r="BP599269" s="90"/>
    </row>
    <row r="599270" spans="68:68" customFormat="1">
      <c r="BP599270" s="90"/>
    </row>
    <row r="599271" spans="68:68" customFormat="1">
      <c r="BP599271" s="90"/>
    </row>
    <row r="599272" spans="68:68" customFormat="1">
      <c r="BP599272" s="90"/>
    </row>
    <row r="599273" spans="68:68" customFormat="1">
      <c r="BP599273" s="90"/>
    </row>
    <row r="599274" spans="68:68" customFormat="1">
      <c r="BP599274" s="90"/>
    </row>
    <row r="599275" spans="68:68" customFormat="1">
      <c r="BP599275" s="90"/>
    </row>
    <row r="599276" spans="68:68" customFormat="1">
      <c r="BP599276" s="90"/>
    </row>
    <row r="599277" spans="68:68" customFormat="1">
      <c r="BP599277" s="90"/>
    </row>
    <row r="599278" spans="68:68" customFormat="1">
      <c r="BP599278" s="90"/>
    </row>
    <row r="599279" spans="68:68" customFormat="1">
      <c r="BP599279" s="90"/>
    </row>
    <row r="599280" spans="68:68" customFormat="1">
      <c r="BP599280" s="90"/>
    </row>
    <row r="599281" spans="68:68" customFormat="1">
      <c r="BP599281" s="90"/>
    </row>
    <row r="599282" spans="68:68" customFormat="1">
      <c r="BP599282" s="90"/>
    </row>
    <row r="599283" spans="68:68" customFormat="1">
      <c r="BP599283" s="90"/>
    </row>
    <row r="599284" spans="68:68" customFormat="1">
      <c r="BP599284" s="90"/>
    </row>
    <row r="599285" spans="68:68" customFormat="1">
      <c r="BP599285" s="90"/>
    </row>
    <row r="599286" spans="68:68" customFormat="1">
      <c r="BP599286" s="90"/>
    </row>
    <row r="599287" spans="68:68" customFormat="1">
      <c r="BP599287" s="90"/>
    </row>
    <row r="599288" spans="68:68" customFormat="1">
      <c r="BP599288" s="90"/>
    </row>
    <row r="599289" spans="68:68" customFormat="1">
      <c r="BP599289" s="90"/>
    </row>
    <row r="599290" spans="68:68" customFormat="1">
      <c r="BP599290" s="90"/>
    </row>
    <row r="599291" spans="68:68" customFormat="1">
      <c r="BP599291" s="90"/>
    </row>
    <row r="599292" spans="68:68" customFormat="1">
      <c r="BP599292" s="90"/>
    </row>
    <row r="599293" spans="68:68" customFormat="1">
      <c r="BP599293" s="90"/>
    </row>
    <row r="599294" spans="68:68" customFormat="1">
      <c r="BP599294" s="90"/>
    </row>
    <row r="599295" spans="68:68" customFormat="1">
      <c r="BP599295" s="90"/>
    </row>
    <row r="599296" spans="68:68" customFormat="1">
      <c r="BP599296" s="90"/>
    </row>
    <row r="599297" spans="68:68" customFormat="1">
      <c r="BP599297" s="90"/>
    </row>
    <row r="599298" spans="68:68" customFormat="1">
      <c r="BP599298" s="90"/>
    </row>
    <row r="599299" spans="68:68" customFormat="1">
      <c r="BP599299" s="90"/>
    </row>
    <row r="599300" spans="68:68" customFormat="1">
      <c r="BP599300" s="90"/>
    </row>
    <row r="599301" spans="68:68" customFormat="1">
      <c r="BP599301" s="90"/>
    </row>
    <row r="599302" spans="68:68" customFormat="1">
      <c r="BP599302" s="90"/>
    </row>
    <row r="599303" spans="68:68" customFormat="1">
      <c r="BP599303" s="90"/>
    </row>
    <row r="599304" spans="68:68" customFormat="1">
      <c r="BP599304" s="90"/>
    </row>
    <row r="599305" spans="68:68" customFormat="1">
      <c r="BP599305" s="90"/>
    </row>
    <row r="599306" spans="68:68" customFormat="1">
      <c r="BP599306" s="90"/>
    </row>
    <row r="599307" spans="68:68" customFormat="1">
      <c r="BP599307" s="90"/>
    </row>
    <row r="599308" spans="68:68" customFormat="1">
      <c r="BP599308" s="90"/>
    </row>
    <row r="599309" spans="68:68" customFormat="1">
      <c r="BP599309" s="90"/>
    </row>
    <row r="599310" spans="68:68" customFormat="1">
      <c r="BP599310" s="90"/>
    </row>
    <row r="599311" spans="68:68" customFormat="1">
      <c r="BP599311" s="90"/>
    </row>
    <row r="599312" spans="68:68" customFormat="1">
      <c r="BP599312" s="90"/>
    </row>
    <row r="599313" spans="68:68" customFormat="1">
      <c r="BP599313" s="90"/>
    </row>
    <row r="599314" spans="68:68" customFormat="1">
      <c r="BP599314" s="90"/>
    </row>
    <row r="599315" spans="68:68" customFormat="1">
      <c r="BP599315" s="90"/>
    </row>
    <row r="599316" spans="68:68" customFormat="1">
      <c r="BP599316" s="90"/>
    </row>
    <row r="599317" spans="68:68" customFormat="1">
      <c r="BP599317" s="90"/>
    </row>
    <row r="599318" spans="68:68" customFormat="1">
      <c r="BP599318" s="90"/>
    </row>
    <row r="599319" spans="68:68" customFormat="1">
      <c r="BP599319" s="90"/>
    </row>
    <row r="599320" spans="68:68" customFormat="1">
      <c r="BP599320" s="90"/>
    </row>
    <row r="599321" spans="68:68" customFormat="1">
      <c r="BP599321" s="90"/>
    </row>
    <row r="599322" spans="68:68" customFormat="1">
      <c r="BP599322" s="90"/>
    </row>
    <row r="599323" spans="68:68" customFormat="1">
      <c r="BP599323" s="90"/>
    </row>
    <row r="599324" spans="68:68" customFormat="1">
      <c r="BP599324" s="90"/>
    </row>
    <row r="599325" spans="68:68" customFormat="1">
      <c r="BP599325" s="90"/>
    </row>
    <row r="599326" spans="68:68" customFormat="1">
      <c r="BP599326" s="90"/>
    </row>
    <row r="599327" spans="68:68" customFormat="1">
      <c r="BP599327" s="90"/>
    </row>
    <row r="599328" spans="68:68" customFormat="1">
      <c r="BP599328" s="90"/>
    </row>
    <row r="599329" spans="68:68" customFormat="1">
      <c r="BP599329" s="90"/>
    </row>
    <row r="599330" spans="68:68" customFormat="1">
      <c r="BP599330" s="90"/>
    </row>
    <row r="599331" spans="68:68" customFormat="1">
      <c r="BP599331" s="90"/>
    </row>
    <row r="599332" spans="68:68" customFormat="1">
      <c r="BP599332" s="90"/>
    </row>
    <row r="599333" spans="68:68" customFormat="1">
      <c r="BP599333" s="90"/>
    </row>
    <row r="599334" spans="68:68" customFormat="1">
      <c r="BP599334" s="90"/>
    </row>
    <row r="599335" spans="68:68" customFormat="1">
      <c r="BP599335" s="90"/>
    </row>
    <row r="599336" spans="68:68" customFormat="1">
      <c r="BP599336" s="90"/>
    </row>
    <row r="599337" spans="68:68" customFormat="1">
      <c r="BP599337" s="90"/>
    </row>
    <row r="599338" spans="68:68" customFormat="1">
      <c r="BP599338" s="90"/>
    </row>
    <row r="599339" spans="68:68" customFormat="1">
      <c r="BP599339" s="90"/>
    </row>
    <row r="599340" spans="68:68" customFormat="1">
      <c r="BP599340" s="90"/>
    </row>
    <row r="599341" spans="68:68" customFormat="1">
      <c r="BP599341" s="90"/>
    </row>
    <row r="599342" spans="68:68" customFormat="1">
      <c r="BP599342" s="90"/>
    </row>
    <row r="599343" spans="68:68" customFormat="1">
      <c r="BP599343" s="90"/>
    </row>
    <row r="599344" spans="68:68" customFormat="1">
      <c r="BP599344" s="90"/>
    </row>
    <row r="599345" spans="68:68" customFormat="1">
      <c r="BP599345" s="90"/>
    </row>
    <row r="599346" spans="68:68" customFormat="1">
      <c r="BP599346" s="90"/>
    </row>
    <row r="599347" spans="68:68" customFormat="1">
      <c r="BP599347" s="90"/>
    </row>
    <row r="599348" spans="68:68" customFormat="1">
      <c r="BP599348" s="90"/>
    </row>
    <row r="599349" spans="68:68" customFormat="1">
      <c r="BP599349" s="90"/>
    </row>
    <row r="599350" spans="68:68" customFormat="1">
      <c r="BP599350" s="90"/>
    </row>
    <row r="599351" spans="68:68" customFormat="1">
      <c r="BP599351" s="90"/>
    </row>
    <row r="599352" spans="68:68" customFormat="1">
      <c r="BP599352" s="90"/>
    </row>
    <row r="599353" spans="68:68" customFormat="1">
      <c r="BP599353" s="90"/>
    </row>
    <row r="599354" spans="68:68" customFormat="1">
      <c r="BP599354" s="90"/>
    </row>
    <row r="599355" spans="68:68" customFormat="1">
      <c r="BP599355" s="90"/>
    </row>
    <row r="599356" spans="68:68" customFormat="1">
      <c r="BP599356" s="90"/>
    </row>
    <row r="599357" spans="68:68" customFormat="1">
      <c r="BP599357" s="90"/>
    </row>
    <row r="599358" spans="68:68" customFormat="1">
      <c r="BP599358" s="90"/>
    </row>
    <row r="599359" spans="68:68" customFormat="1">
      <c r="BP599359" s="90"/>
    </row>
    <row r="599360" spans="68:68" customFormat="1">
      <c r="BP599360" s="90"/>
    </row>
    <row r="599361" spans="68:68" customFormat="1">
      <c r="BP599361" s="90"/>
    </row>
    <row r="599362" spans="68:68" customFormat="1">
      <c r="BP599362" s="90"/>
    </row>
    <row r="599363" spans="68:68" customFormat="1">
      <c r="BP599363" s="90"/>
    </row>
    <row r="599364" spans="68:68" customFormat="1">
      <c r="BP599364" s="90"/>
    </row>
    <row r="599365" spans="68:68" customFormat="1">
      <c r="BP599365" s="90"/>
    </row>
    <row r="599366" spans="68:68" customFormat="1">
      <c r="BP599366" s="90"/>
    </row>
    <row r="599367" spans="68:68" customFormat="1">
      <c r="BP599367" s="90"/>
    </row>
    <row r="599368" spans="68:68" customFormat="1">
      <c r="BP599368" s="90"/>
    </row>
    <row r="599369" spans="68:68" customFormat="1">
      <c r="BP599369" s="90"/>
    </row>
    <row r="599370" spans="68:68" customFormat="1">
      <c r="BP599370" s="90"/>
    </row>
    <row r="599371" spans="68:68" customFormat="1">
      <c r="BP599371" s="90"/>
    </row>
    <row r="599372" spans="68:68" customFormat="1">
      <c r="BP599372" s="90"/>
    </row>
    <row r="599373" spans="68:68" customFormat="1">
      <c r="BP599373" s="90"/>
    </row>
    <row r="599374" spans="68:68" customFormat="1">
      <c r="BP599374" s="90"/>
    </row>
    <row r="599375" spans="68:68" customFormat="1">
      <c r="BP599375" s="90"/>
    </row>
    <row r="599376" spans="68:68" customFormat="1">
      <c r="BP599376" s="90"/>
    </row>
    <row r="599377" spans="68:68" customFormat="1">
      <c r="BP599377" s="90"/>
    </row>
    <row r="599378" spans="68:68" customFormat="1">
      <c r="BP599378" s="90"/>
    </row>
    <row r="599379" spans="68:68" customFormat="1">
      <c r="BP599379" s="90"/>
    </row>
    <row r="599380" spans="68:68" customFormat="1">
      <c r="BP599380" s="90"/>
    </row>
    <row r="599381" spans="68:68" customFormat="1">
      <c r="BP599381" s="90"/>
    </row>
    <row r="599382" spans="68:68" customFormat="1">
      <c r="BP599382" s="90"/>
    </row>
    <row r="599383" spans="68:68" customFormat="1">
      <c r="BP599383" s="90"/>
    </row>
    <row r="599384" spans="68:68" customFormat="1">
      <c r="BP599384" s="90"/>
    </row>
    <row r="599385" spans="68:68" customFormat="1">
      <c r="BP599385" s="90"/>
    </row>
    <row r="599386" spans="68:68" customFormat="1">
      <c r="BP599386" s="90"/>
    </row>
    <row r="599387" spans="68:68" customFormat="1">
      <c r="BP599387" s="90"/>
    </row>
    <row r="599388" spans="68:68" customFormat="1">
      <c r="BP599388" s="90"/>
    </row>
    <row r="599389" spans="68:68" customFormat="1">
      <c r="BP599389" s="90"/>
    </row>
    <row r="599390" spans="68:68" customFormat="1">
      <c r="BP599390" s="90"/>
    </row>
    <row r="599391" spans="68:68" customFormat="1">
      <c r="BP599391" s="90"/>
    </row>
    <row r="599392" spans="68:68" customFormat="1">
      <c r="BP599392" s="90"/>
    </row>
    <row r="599393" spans="68:68" customFormat="1">
      <c r="BP599393" s="90"/>
    </row>
    <row r="599394" spans="68:68" customFormat="1">
      <c r="BP599394" s="90"/>
    </row>
    <row r="599395" spans="68:68" customFormat="1">
      <c r="BP599395" s="90"/>
    </row>
    <row r="599396" spans="68:68" customFormat="1">
      <c r="BP599396" s="90"/>
    </row>
    <row r="599397" spans="68:68" customFormat="1">
      <c r="BP599397" s="90"/>
    </row>
    <row r="599398" spans="68:68" customFormat="1">
      <c r="BP599398" s="90"/>
    </row>
    <row r="599399" spans="68:68" customFormat="1">
      <c r="BP599399" s="90"/>
    </row>
    <row r="599400" spans="68:68" customFormat="1">
      <c r="BP599400" s="90"/>
    </row>
    <row r="599401" spans="68:68" customFormat="1">
      <c r="BP599401" s="90"/>
    </row>
    <row r="599402" spans="68:68" customFormat="1">
      <c r="BP599402" s="90"/>
    </row>
    <row r="599403" spans="68:68" customFormat="1">
      <c r="BP599403" s="90"/>
    </row>
    <row r="599404" spans="68:68" customFormat="1">
      <c r="BP599404" s="90"/>
    </row>
    <row r="599405" spans="68:68" customFormat="1">
      <c r="BP599405" s="90"/>
    </row>
    <row r="599406" spans="68:68" customFormat="1">
      <c r="BP599406" s="90"/>
    </row>
    <row r="599407" spans="68:68" customFormat="1">
      <c r="BP599407" s="90"/>
    </row>
    <row r="599408" spans="68:68" customFormat="1">
      <c r="BP599408" s="90"/>
    </row>
    <row r="599409" spans="68:68" customFormat="1">
      <c r="BP599409" s="90"/>
    </row>
    <row r="599410" spans="68:68" customFormat="1">
      <c r="BP599410" s="90"/>
    </row>
    <row r="599411" spans="68:68" customFormat="1">
      <c r="BP599411" s="90"/>
    </row>
    <row r="599412" spans="68:68" customFormat="1">
      <c r="BP599412" s="90"/>
    </row>
    <row r="599413" spans="68:68" customFormat="1">
      <c r="BP599413" s="90"/>
    </row>
    <row r="599414" spans="68:68" customFormat="1">
      <c r="BP599414" s="90"/>
    </row>
    <row r="599415" spans="68:68" customFormat="1">
      <c r="BP599415" s="90"/>
    </row>
    <row r="599416" spans="68:68" customFormat="1">
      <c r="BP599416" s="90"/>
    </row>
    <row r="599417" spans="68:68" customFormat="1">
      <c r="BP599417" s="90"/>
    </row>
    <row r="599418" spans="68:68" customFormat="1">
      <c r="BP599418" s="90"/>
    </row>
    <row r="599419" spans="68:68" customFormat="1">
      <c r="BP599419" s="90"/>
    </row>
    <row r="599420" spans="68:68" customFormat="1">
      <c r="BP599420" s="90"/>
    </row>
    <row r="599421" spans="68:68" customFormat="1">
      <c r="BP599421" s="90"/>
    </row>
    <row r="599422" spans="68:68" customFormat="1">
      <c r="BP599422" s="90"/>
    </row>
    <row r="599423" spans="68:68" customFormat="1">
      <c r="BP599423" s="90"/>
    </row>
    <row r="599424" spans="68:68" customFormat="1">
      <c r="BP599424" s="90"/>
    </row>
    <row r="599425" spans="68:68" customFormat="1">
      <c r="BP599425" s="90"/>
    </row>
    <row r="599426" spans="68:68" customFormat="1">
      <c r="BP599426" s="90"/>
    </row>
    <row r="599427" spans="68:68" customFormat="1">
      <c r="BP599427" s="90"/>
    </row>
    <row r="599428" spans="68:68" customFormat="1">
      <c r="BP599428" s="90"/>
    </row>
    <row r="599429" spans="68:68" customFormat="1">
      <c r="BP599429" s="90"/>
    </row>
    <row r="599430" spans="68:68" customFormat="1">
      <c r="BP599430" s="90"/>
    </row>
    <row r="599431" spans="68:68" customFormat="1">
      <c r="BP599431" s="90"/>
    </row>
    <row r="599432" spans="68:68" customFormat="1">
      <c r="BP599432" s="90"/>
    </row>
    <row r="599433" spans="68:68" customFormat="1">
      <c r="BP599433" s="90"/>
    </row>
    <row r="599434" spans="68:68" customFormat="1">
      <c r="BP599434" s="90"/>
    </row>
    <row r="599435" spans="68:68" customFormat="1">
      <c r="BP599435" s="90"/>
    </row>
    <row r="599436" spans="68:68" customFormat="1">
      <c r="BP599436" s="90"/>
    </row>
    <row r="599437" spans="68:68" customFormat="1">
      <c r="BP599437" s="90"/>
    </row>
    <row r="599438" spans="68:68" customFormat="1">
      <c r="BP599438" s="90"/>
    </row>
    <row r="599439" spans="68:68" customFormat="1">
      <c r="BP599439" s="90"/>
    </row>
    <row r="599440" spans="68:68" customFormat="1">
      <c r="BP599440" s="90"/>
    </row>
    <row r="599441" spans="68:68" customFormat="1">
      <c r="BP599441" s="90"/>
    </row>
    <row r="599442" spans="68:68" customFormat="1">
      <c r="BP599442" s="90"/>
    </row>
    <row r="599443" spans="68:68" customFormat="1">
      <c r="BP599443" s="90"/>
    </row>
    <row r="599444" spans="68:68" customFormat="1">
      <c r="BP599444" s="90"/>
    </row>
    <row r="599445" spans="68:68" customFormat="1">
      <c r="BP599445" s="90"/>
    </row>
    <row r="599446" spans="68:68" customFormat="1">
      <c r="BP599446" s="90"/>
    </row>
    <row r="599447" spans="68:68" customFormat="1">
      <c r="BP599447" s="90"/>
    </row>
    <row r="599448" spans="68:68" customFormat="1">
      <c r="BP599448" s="90"/>
    </row>
    <row r="599449" spans="68:68" customFormat="1">
      <c r="BP599449" s="90"/>
    </row>
    <row r="599450" spans="68:68" customFormat="1">
      <c r="BP599450" s="90"/>
    </row>
    <row r="599451" spans="68:68" customFormat="1">
      <c r="BP599451" s="90"/>
    </row>
    <row r="599452" spans="68:68" customFormat="1">
      <c r="BP599452" s="90"/>
    </row>
    <row r="599453" spans="68:68" customFormat="1">
      <c r="BP599453" s="90"/>
    </row>
    <row r="599454" spans="68:68" customFormat="1">
      <c r="BP599454" s="90"/>
    </row>
    <row r="599455" spans="68:68" customFormat="1">
      <c r="BP599455" s="90"/>
    </row>
    <row r="599456" spans="68:68" customFormat="1">
      <c r="BP599456" s="90"/>
    </row>
    <row r="599457" spans="68:68" customFormat="1">
      <c r="BP599457" s="90"/>
    </row>
    <row r="599458" spans="68:68" customFormat="1">
      <c r="BP599458" s="90"/>
    </row>
    <row r="599459" spans="68:68" customFormat="1">
      <c r="BP599459" s="90"/>
    </row>
    <row r="599460" spans="68:68" customFormat="1">
      <c r="BP599460" s="90"/>
    </row>
    <row r="599461" spans="68:68" customFormat="1">
      <c r="BP599461" s="90"/>
    </row>
    <row r="599462" spans="68:68" customFormat="1">
      <c r="BP599462" s="90"/>
    </row>
    <row r="599463" spans="68:68" customFormat="1">
      <c r="BP599463" s="90"/>
    </row>
    <row r="599464" spans="68:68" customFormat="1">
      <c r="BP599464" s="90"/>
    </row>
    <row r="599465" spans="68:68" customFormat="1">
      <c r="BP599465" s="90"/>
    </row>
    <row r="599466" spans="68:68" customFormat="1">
      <c r="BP599466" s="90"/>
    </row>
    <row r="599467" spans="68:68" customFormat="1">
      <c r="BP599467" s="90"/>
    </row>
    <row r="599468" spans="68:68" customFormat="1">
      <c r="BP599468" s="90"/>
    </row>
    <row r="599469" spans="68:68" customFormat="1">
      <c r="BP599469" s="90"/>
    </row>
    <row r="599470" spans="68:68" customFormat="1">
      <c r="BP599470" s="90"/>
    </row>
    <row r="599471" spans="68:68" customFormat="1">
      <c r="BP599471" s="90"/>
    </row>
    <row r="599472" spans="68:68" customFormat="1">
      <c r="BP599472" s="90"/>
    </row>
    <row r="599473" spans="68:68" customFormat="1">
      <c r="BP599473" s="90"/>
    </row>
    <row r="599474" spans="68:68" customFormat="1">
      <c r="BP599474" s="90"/>
    </row>
    <row r="599475" spans="68:68" customFormat="1">
      <c r="BP599475" s="90"/>
    </row>
    <row r="599476" spans="68:68" customFormat="1">
      <c r="BP599476" s="90"/>
    </row>
    <row r="599477" spans="68:68" customFormat="1">
      <c r="BP599477" s="90"/>
    </row>
    <row r="599478" spans="68:68" customFormat="1">
      <c r="BP599478" s="90"/>
    </row>
    <row r="599479" spans="68:68" customFormat="1">
      <c r="BP599479" s="90"/>
    </row>
    <row r="599480" spans="68:68" customFormat="1">
      <c r="BP599480" s="90"/>
    </row>
    <row r="599481" spans="68:68" customFormat="1">
      <c r="BP599481" s="90"/>
    </row>
    <row r="599482" spans="68:68" customFormat="1">
      <c r="BP599482" s="90"/>
    </row>
    <row r="599483" spans="68:68" customFormat="1">
      <c r="BP599483" s="90"/>
    </row>
    <row r="599484" spans="68:68" customFormat="1">
      <c r="BP599484" s="90"/>
    </row>
    <row r="599485" spans="68:68" customFormat="1">
      <c r="BP599485" s="90"/>
    </row>
    <row r="599486" spans="68:68" customFormat="1">
      <c r="BP599486" s="90"/>
    </row>
    <row r="599487" spans="68:68" customFormat="1">
      <c r="BP599487" s="90"/>
    </row>
    <row r="599488" spans="68:68" customFormat="1">
      <c r="BP599488" s="90"/>
    </row>
    <row r="599489" spans="68:68" customFormat="1">
      <c r="BP599489" s="90"/>
    </row>
    <row r="599490" spans="68:68" customFormat="1">
      <c r="BP599490" s="90"/>
    </row>
    <row r="599491" spans="68:68" customFormat="1">
      <c r="BP599491" s="90"/>
    </row>
    <row r="599492" spans="68:68" customFormat="1">
      <c r="BP599492" s="90"/>
    </row>
    <row r="599493" spans="68:68" customFormat="1">
      <c r="BP599493" s="90"/>
    </row>
    <row r="599494" spans="68:68" customFormat="1">
      <c r="BP599494" s="90"/>
    </row>
    <row r="599495" spans="68:68" customFormat="1">
      <c r="BP599495" s="90"/>
    </row>
    <row r="599496" spans="68:68" customFormat="1">
      <c r="BP599496" s="90"/>
    </row>
    <row r="599497" spans="68:68" customFormat="1">
      <c r="BP599497" s="90"/>
    </row>
    <row r="599498" spans="68:68" customFormat="1">
      <c r="BP599498" s="90"/>
    </row>
    <row r="599499" spans="68:68" customFormat="1">
      <c r="BP599499" s="90"/>
    </row>
    <row r="599500" spans="68:68" customFormat="1">
      <c r="BP599500" s="90"/>
    </row>
    <row r="599501" spans="68:68" customFormat="1">
      <c r="BP599501" s="90"/>
    </row>
    <row r="599502" spans="68:68" customFormat="1">
      <c r="BP599502" s="90"/>
    </row>
    <row r="599503" spans="68:68" customFormat="1">
      <c r="BP599503" s="90"/>
    </row>
    <row r="599504" spans="68:68" customFormat="1">
      <c r="BP599504" s="90"/>
    </row>
    <row r="599505" spans="68:68" customFormat="1">
      <c r="BP599505" s="90"/>
    </row>
    <row r="599506" spans="68:68" customFormat="1">
      <c r="BP599506" s="90"/>
    </row>
    <row r="599507" spans="68:68" customFormat="1">
      <c r="BP599507" s="90"/>
    </row>
    <row r="599508" spans="68:68" customFormat="1">
      <c r="BP599508" s="90"/>
    </row>
    <row r="599509" spans="68:68" customFormat="1">
      <c r="BP599509" s="90"/>
    </row>
    <row r="599510" spans="68:68" customFormat="1">
      <c r="BP599510" s="90"/>
    </row>
    <row r="599511" spans="68:68" customFormat="1">
      <c r="BP599511" s="90"/>
    </row>
    <row r="599512" spans="68:68" customFormat="1">
      <c r="BP599512" s="90"/>
    </row>
    <row r="599513" spans="68:68" customFormat="1">
      <c r="BP599513" s="90"/>
    </row>
    <row r="599514" spans="68:68" customFormat="1">
      <c r="BP599514" s="90"/>
    </row>
    <row r="599515" spans="68:68" customFormat="1">
      <c r="BP599515" s="90"/>
    </row>
    <row r="599516" spans="68:68" customFormat="1">
      <c r="BP599516" s="90"/>
    </row>
    <row r="599517" spans="68:68" customFormat="1">
      <c r="BP599517" s="90"/>
    </row>
    <row r="599518" spans="68:68" customFormat="1">
      <c r="BP599518" s="90"/>
    </row>
    <row r="599519" spans="68:68" customFormat="1">
      <c r="BP599519" s="90"/>
    </row>
    <row r="599520" spans="68:68" customFormat="1">
      <c r="BP599520" s="90"/>
    </row>
    <row r="599521" spans="68:68" customFormat="1">
      <c r="BP599521" s="90"/>
    </row>
    <row r="599522" spans="68:68" customFormat="1">
      <c r="BP599522" s="90"/>
    </row>
    <row r="599523" spans="68:68" customFormat="1">
      <c r="BP599523" s="90"/>
    </row>
    <row r="599524" spans="68:68" customFormat="1">
      <c r="BP599524" s="90"/>
    </row>
    <row r="599525" spans="68:68" customFormat="1">
      <c r="BP599525" s="90"/>
    </row>
    <row r="599526" spans="68:68" customFormat="1">
      <c r="BP599526" s="90"/>
    </row>
    <row r="599527" spans="68:68" customFormat="1">
      <c r="BP599527" s="90"/>
    </row>
    <row r="599528" spans="68:68" customFormat="1">
      <c r="BP599528" s="90"/>
    </row>
    <row r="599529" spans="68:68" customFormat="1">
      <c r="BP599529" s="90"/>
    </row>
    <row r="599530" spans="68:68" customFormat="1">
      <c r="BP599530" s="90"/>
    </row>
    <row r="599531" spans="68:68" customFormat="1">
      <c r="BP599531" s="90"/>
    </row>
    <row r="599532" spans="68:68" customFormat="1">
      <c r="BP599532" s="90"/>
    </row>
    <row r="599533" spans="68:68" customFormat="1">
      <c r="BP599533" s="90"/>
    </row>
    <row r="599534" spans="68:68" customFormat="1">
      <c r="BP599534" s="90"/>
    </row>
    <row r="599535" spans="68:68" customFormat="1">
      <c r="BP599535" s="90"/>
    </row>
    <row r="599536" spans="68:68" customFormat="1">
      <c r="BP599536" s="90"/>
    </row>
    <row r="599537" spans="68:68" customFormat="1">
      <c r="BP599537" s="90"/>
    </row>
    <row r="599538" spans="68:68" customFormat="1">
      <c r="BP599538" s="90"/>
    </row>
    <row r="599539" spans="68:68" customFormat="1">
      <c r="BP599539" s="90"/>
    </row>
    <row r="599540" spans="68:68" customFormat="1">
      <c r="BP599540" s="90"/>
    </row>
    <row r="599541" spans="68:68" customFormat="1">
      <c r="BP599541" s="90"/>
    </row>
    <row r="599542" spans="68:68" customFormat="1">
      <c r="BP599542" s="90"/>
    </row>
    <row r="599543" spans="68:68" customFormat="1">
      <c r="BP599543" s="90"/>
    </row>
    <row r="599544" spans="68:68" customFormat="1">
      <c r="BP599544" s="90"/>
    </row>
    <row r="599545" spans="68:68" customFormat="1">
      <c r="BP599545" s="90"/>
    </row>
    <row r="599546" spans="68:68" customFormat="1">
      <c r="BP599546" s="90"/>
    </row>
    <row r="599547" spans="68:68" customFormat="1">
      <c r="BP599547" s="90"/>
    </row>
    <row r="599548" spans="68:68" customFormat="1">
      <c r="BP599548" s="90"/>
    </row>
    <row r="599549" spans="68:68" customFormat="1">
      <c r="BP599549" s="90"/>
    </row>
    <row r="599550" spans="68:68" customFormat="1">
      <c r="BP599550" s="90"/>
    </row>
    <row r="599551" spans="68:68" customFormat="1">
      <c r="BP599551" s="90"/>
    </row>
    <row r="599552" spans="68:68" customFormat="1">
      <c r="BP599552" s="90"/>
    </row>
    <row r="599553" spans="68:68" customFormat="1">
      <c r="BP599553" s="90"/>
    </row>
    <row r="599554" spans="68:68" customFormat="1">
      <c r="BP599554" s="90"/>
    </row>
    <row r="599555" spans="68:68" customFormat="1">
      <c r="BP599555" s="90"/>
    </row>
    <row r="599556" spans="68:68" customFormat="1">
      <c r="BP599556" s="90"/>
    </row>
    <row r="599557" spans="68:68" customFormat="1">
      <c r="BP599557" s="90"/>
    </row>
    <row r="599558" spans="68:68" customFormat="1">
      <c r="BP599558" s="90"/>
    </row>
    <row r="599559" spans="68:68" customFormat="1">
      <c r="BP599559" s="90"/>
    </row>
    <row r="599560" spans="68:68" customFormat="1">
      <c r="BP599560" s="90"/>
    </row>
    <row r="599561" spans="68:68" customFormat="1">
      <c r="BP599561" s="90"/>
    </row>
    <row r="599562" spans="68:68" customFormat="1">
      <c r="BP599562" s="90"/>
    </row>
    <row r="599563" spans="68:68" customFormat="1">
      <c r="BP599563" s="90"/>
    </row>
    <row r="599564" spans="68:68" customFormat="1">
      <c r="BP599564" s="90"/>
    </row>
    <row r="599565" spans="68:68" customFormat="1">
      <c r="BP599565" s="90"/>
    </row>
    <row r="599566" spans="68:68" customFormat="1">
      <c r="BP599566" s="90"/>
    </row>
    <row r="599567" spans="68:68" customFormat="1">
      <c r="BP599567" s="90"/>
    </row>
    <row r="599568" spans="68:68" customFormat="1">
      <c r="BP599568" s="90"/>
    </row>
    <row r="599569" spans="68:68" customFormat="1">
      <c r="BP599569" s="90"/>
    </row>
    <row r="599570" spans="68:68" customFormat="1">
      <c r="BP599570" s="90"/>
    </row>
    <row r="599571" spans="68:68" customFormat="1">
      <c r="BP599571" s="90"/>
    </row>
    <row r="599572" spans="68:68" customFormat="1">
      <c r="BP599572" s="90"/>
    </row>
    <row r="599573" spans="68:68" customFormat="1">
      <c r="BP599573" s="90"/>
    </row>
    <row r="599574" spans="68:68" customFormat="1">
      <c r="BP599574" s="90"/>
    </row>
    <row r="599575" spans="68:68" customFormat="1">
      <c r="BP599575" s="90"/>
    </row>
    <row r="599576" spans="68:68" customFormat="1">
      <c r="BP599576" s="90"/>
    </row>
    <row r="599577" spans="68:68" customFormat="1">
      <c r="BP599577" s="90"/>
    </row>
    <row r="599578" spans="68:68" customFormat="1">
      <c r="BP599578" s="90"/>
    </row>
    <row r="599579" spans="68:68" customFormat="1">
      <c r="BP599579" s="90"/>
    </row>
    <row r="599580" spans="68:68" customFormat="1">
      <c r="BP599580" s="90"/>
    </row>
    <row r="599581" spans="68:68" customFormat="1">
      <c r="BP599581" s="90"/>
    </row>
    <row r="599582" spans="68:68" customFormat="1">
      <c r="BP599582" s="90"/>
    </row>
    <row r="599583" spans="68:68" customFormat="1">
      <c r="BP599583" s="90"/>
    </row>
    <row r="599584" spans="68:68" customFormat="1">
      <c r="BP599584" s="90"/>
    </row>
    <row r="599585" spans="68:68" customFormat="1">
      <c r="BP599585" s="90"/>
    </row>
    <row r="599586" spans="68:68" customFormat="1">
      <c r="BP599586" s="90"/>
    </row>
    <row r="599587" spans="68:68" customFormat="1">
      <c r="BP599587" s="90"/>
    </row>
    <row r="599588" spans="68:68" customFormat="1">
      <c r="BP599588" s="90"/>
    </row>
    <row r="599589" spans="68:68" customFormat="1">
      <c r="BP599589" s="90"/>
    </row>
    <row r="599590" spans="68:68" customFormat="1">
      <c r="BP599590" s="90"/>
    </row>
    <row r="599591" spans="68:68" customFormat="1">
      <c r="BP599591" s="90"/>
    </row>
    <row r="599592" spans="68:68" customFormat="1">
      <c r="BP599592" s="90"/>
    </row>
    <row r="599593" spans="68:68" customFormat="1">
      <c r="BP599593" s="90"/>
    </row>
    <row r="599594" spans="68:68" customFormat="1">
      <c r="BP599594" s="90"/>
    </row>
    <row r="599595" spans="68:68" customFormat="1">
      <c r="BP599595" s="90"/>
    </row>
    <row r="599596" spans="68:68" customFormat="1">
      <c r="BP599596" s="90"/>
    </row>
    <row r="599597" spans="68:68" customFormat="1">
      <c r="BP599597" s="90"/>
    </row>
    <row r="599598" spans="68:68" customFormat="1">
      <c r="BP599598" s="90"/>
    </row>
    <row r="599599" spans="68:68" customFormat="1">
      <c r="BP599599" s="90"/>
    </row>
    <row r="599600" spans="68:68" customFormat="1">
      <c r="BP599600" s="90"/>
    </row>
    <row r="599601" spans="68:68" customFormat="1">
      <c r="BP599601" s="90"/>
    </row>
    <row r="599602" spans="68:68" customFormat="1">
      <c r="BP599602" s="90"/>
    </row>
    <row r="599603" spans="68:68" customFormat="1">
      <c r="BP599603" s="90"/>
    </row>
    <row r="599604" spans="68:68" customFormat="1">
      <c r="BP599604" s="90"/>
    </row>
    <row r="599605" spans="68:68" customFormat="1">
      <c r="BP599605" s="90"/>
    </row>
    <row r="599606" spans="68:68" customFormat="1">
      <c r="BP599606" s="90"/>
    </row>
    <row r="599607" spans="68:68" customFormat="1">
      <c r="BP599607" s="90"/>
    </row>
    <row r="599608" spans="68:68" customFormat="1">
      <c r="BP599608" s="90"/>
    </row>
    <row r="599609" spans="68:68" customFormat="1">
      <c r="BP599609" s="90"/>
    </row>
    <row r="599610" spans="68:68" customFormat="1">
      <c r="BP599610" s="90"/>
    </row>
    <row r="599611" spans="68:68" customFormat="1">
      <c r="BP599611" s="90"/>
    </row>
    <row r="599612" spans="68:68" customFormat="1">
      <c r="BP599612" s="90"/>
    </row>
    <row r="599613" spans="68:68" customFormat="1">
      <c r="BP599613" s="90"/>
    </row>
    <row r="599614" spans="68:68" customFormat="1">
      <c r="BP599614" s="90"/>
    </row>
    <row r="599615" spans="68:68" customFormat="1">
      <c r="BP599615" s="90"/>
    </row>
    <row r="599616" spans="68:68" customFormat="1">
      <c r="BP599616" s="90"/>
    </row>
    <row r="599617" spans="68:68" customFormat="1">
      <c r="BP599617" s="90"/>
    </row>
    <row r="599618" spans="68:68" customFormat="1">
      <c r="BP599618" s="90"/>
    </row>
    <row r="599619" spans="68:68" customFormat="1">
      <c r="BP599619" s="90"/>
    </row>
    <row r="599620" spans="68:68" customFormat="1">
      <c r="BP599620" s="90"/>
    </row>
    <row r="599621" spans="68:68" customFormat="1">
      <c r="BP599621" s="90"/>
    </row>
    <row r="599622" spans="68:68" customFormat="1">
      <c r="BP599622" s="90"/>
    </row>
    <row r="599623" spans="68:68" customFormat="1">
      <c r="BP599623" s="90"/>
    </row>
    <row r="599624" spans="68:68" customFormat="1">
      <c r="BP599624" s="90"/>
    </row>
    <row r="599625" spans="68:68" customFormat="1">
      <c r="BP599625" s="90"/>
    </row>
    <row r="599626" spans="68:68" customFormat="1">
      <c r="BP599626" s="90"/>
    </row>
    <row r="599627" spans="68:68" customFormat="1">
      <c r="BP599627" s="90"/>
    </row>
    <row r="599628" spans="68:68" customFormat="1">
      <c r="BP599628" s="90"/>
    </row>
    <row r="599629" spans="68:68" customFormat="1">
      <c r="BP599629" s="90"/>
    </row>
    <row r="599630" spans="68:68" customFormat="1">
      <c r="BP599630" s="90"/>
    </row>
    <row r="599631" spans="68:68" customFormat="1">
      <c r="BP599631" s="90"/>
    </row>
    <row r="599632" spans="68:68" customFormat="1">
      <c r="BP599632" s="90"/>
    </row>
    <row r="599633" spans="68:68" customFormat="1">
      <c r="BP599633" s="90"/>
    </row>
    <row r="599634" spans="68:68" customFormat="1">
      <c r="BP599634" s="90"/>
    </row>
    <row r="599635" spans="68:68" customFormat="1">
      <c r="BP599635" s="90"/>
    </row>
    <row r="599636" spans="68:68" customFormat="1">
      <c r="BP599636" s="90"/>
    </row>
    <row r="599637" spans="68:68" customFormat="1">
      <c r="BP599637" s="90"/>
    </row>
    <row r="599638" spans="68:68" customFormat="1">
      <c r="BP599638" s="90"/>
    </row>
    <row r="599639" spans="68:68" customFormat="1">
      <c r="BP599639" s="90"/>
    </row>
    <row r="599640" spans="68:68" customFormat="1">
      <c r="BP599640" s="90"/>
    </row>
    <row r="599641" spans="68:68" customFormat="1">
      <c r="BP599641" s="90"/>
    </row>
    <row r="599642" spans="68:68" customFormat="1">
      <c r="BP599642" s="90"/>
    </row>
    <row r="599643" spans="68:68" customFormat="1">
      <c r="BP599643" s="90"/>
    </row>
    <row r="599644" spans="68:68" customFormat="1">
      <c r="BP599644" s="90"/>
    </row>
    <row r="599645" spans="68:68" customFormat="1">
      <c r="BP599645" s="90"/>
    </row>
    <row r="599646" spans="68:68" customFormat="1">
      <c r="BP599646" s="90"/>
    </row>
    <row r="599647" spans="68:68" customFormat="1">
      <c r="BP599647" s="90"/>
    </row>
    <row r="599648" spans="68:68" customFormat="1">
      <c r="BP599648" s="90"/>
    </row>
    <row r="599649" spans="68:68" customFormat="1">
      <c r="BP599649" s="90"/>
    </row>
    <row r="599650" spans="68:68" customFormat="1">
      <c r="BP599650" s="90"/>
    </row>
    <row r="599651" spans="68:68" customFormat="1">
      <c r="BP599651" s="90"/>
    </row>
    <row r="599652" spans="68:68" customFormat="1">
      <c r="BP599652" s="90"/>
    </row>
    <row r="599653" spans="68:68" customFormat="1">
      <c r="BP599653" s="90"/>
    </row>
    <row r="599654" spans="68:68" customFormat="1">
      <c r="BP599654" s="90"/>
    </row>
    <row r="599655" spans="68:68" customFormat="1">
      <c r="BP599655" s="90"/>
    </row>
    <row r="599656" spans="68:68" customFormat="1">
      <c r="BP599656" s="90"/>
    </row>
    <row r="599657" spans="68:68" customFormat="1">
      <c r="BP599657" s="90"/>
    </row>
    <row r="599658" spans="68:68" customFormat="1">
      <c r="BP599658" s="90"/>
    </row>
    <row r="599659" spans="68:68" customFormat="1">
      <c r="BP599659" s="90"/>
    </row>
    <row r="599660" spans="68:68" customFormat="1">
      <c r="BP599660" s="90"/>
    </row>
    <row r="599661" spans="68:68" customFormat="1">
      <c r="BP599661" s="90"/>
    </row>
    <row r="599662" spans="68:68" customFormat="1">
      <c r="BP599662" s="90"/>
    </row>
    <row r="599663" spans="68:68" customFormat="1">
      <c r="BP599663" s="90"/>
    </row>
    <row r="599664" spans="68:68" customFormat="1">
      <c r="BP599664" s="90"/>
    </row>
    <row r="599665" spans="68:68" customFormat="1">
      <c r="BP599665" s="90"/>
    </row>
    <row r="599666" spans="68:68" customFormat="1">
      <c r="BP599666" s="90"/>
    </row>
    <row r="599667" spans="68:68" customFormat="1">
      <c r="BP599667" s="90"/>
    </row>
    <row r="599668" spans="68:68" customFormat="1">
      <c r="BP599668" s="90"/>
    </row>
    <row r="599669" spans="68:68" customFormat="1">
      <c r="BP599669" s="90"/>
    </row>
    <row r="599670" spans="68:68" customFormat="1">
      <c r="BP599670" s="90"/>
    </row>
    <row r="599671" spans="68:68" customFormat="1">
      <c r="BP599671" s="90"/>
    </row>
    <row r="599672" spans="68:68" customFormat="1">
      <c r="BP599672" s="90"/>
    </row>
    <row r="599673" spans="68:68" customFormat="1">
      <c r="BP599673" s="90"/>
    </row>
    <row r="599674" spans="68:68" customFormat="1">
      <c r="BP599674" s="90"/>
    </row>
    <row r="599675" spans="68:68" customFormat="1">
      <c r="BP599675" s="90"/>
    </row>
    <row r="599676" spans="68:68" customFormat="1">
      <c r="BP599676" s="90"/>
    </row>
    <row r="599677" spans="68:68" customFormat="1">
      <c r="BP599677" s="90"/>
    </row>
    <row r="599678" spans="68:68" customFormat="1">
      <c r="BP599678" s="90"/>
    </row>
    <row r="599679" spans="68:68" customFormat="1">
      <c r="BP599679" s="90"/>
    </row>
    <row r="599680" spans="68:68" customFormat="1">
      <c r="BP599680" s="90"/>
    </row>
    <row r="599681" spans="68:68" customFormat="1">
      <c r="BP599681" s="90"/>
    </row>
    <row r="599682" spans="68:68" customFormat="1">
      <c r="BP599682" s="90"/>
    </row>
    <row r="599683" spans="68:68" customFormat="1">
      <c r="BP599683" s="90"/>
    </row>
    <row r="599684" spans="68:68" customFormat="1">
      <c r="BP599684" s="90"/>
    </row>
    <row r="599685" spans="68:68" customFormat="1">
      <c r="BP599685" s="90"/>
    </row>
    <row r="599686" spans="68:68" customFormat="1">
      <c r="BP599686" s="90"/>
    </row>
    <row r="599687" spans="68:68" customFormat="1">
      <c r="BP599687" s="90"/>
    </row>
    <row r="599688" spans="68:68" customFormat="1">
      <c r="BP599688" s="90"/>
    </row>
    <row r="599689" spans="68:68" customFormat="1">
      <c r="BP599689" s="90"/>
    </row>
    <row r="599690" spans="68:68" customFormat="1">
      <c r="BP599690" s="90"/>
    </row>
    <row r="599691" spans="68:68" customFormat="1">
      <c r="BP599691" s="90"/>
    </row>
    <row r="599692" spans="68:68" customFormat="1">
      <c r="BP599692" s="90"/>
    </row>
    <row r="599693" spans="68:68" customFormat="1">
      <c r="BP599693" s="90"/>
    </row>
    <row r="599694" spans="68:68" customFormat="1">
      <c r="BP599694" s="90"/>
    </row>
    <row r="599695" spans="68:68" customFormat="1">
      <c r="BP599695" s="90"/>
    </row>
    <row r="599696" spans="68:68" customFormat="1">
      <c r="BP599696" s="90"/>
    </row>
    <row r="599697" spans="68:68" customFormat="1">
      <c r="BP599697" s="90"/>
    </row>
    <row r="599698" spans="68:68" customFormat="1">
      <c r="BP599698" s="90"/>
    </row>
    <row r="599699" spans="68:68" customFormat="1">
      <c r="BP599699" s="90"/>
    </row>
    <row r="599700" spans="68:68" customFormat="1">
      <c r="BP599700" s="90"/>
    </row>
    <row r="599701" spans="68:68" customFormat="1">
      <c r="BP599701" s="90"/>
    </row>
    <row r="599702" spans="68:68" customFormat="1">
      <c r="BP599702" s="90"/>
    </row>
    <row r="599703" spans="68:68" customFormat="1">
      <c r="BP599703" s="90"/>
    </row>
    <row r="599704" spans="68:68" customFormat="1">
      <c r="BP599704" s="90"/>
    </row>
    <row r="599705" spans="68:68" customFormat="1">
      <c r="BP599705" s="90"/>
    </row>
    <row r="599706" spans="68:68" customFormat="1">
      <c r="BP599706" s="90"/>
    </row>
    <row r="599707" spans="68:68" customFormat="1">
      <c r="BP599707" s="90"/>
    </row>
    <row r="599708" spans="68:68" customFormat="1">
      <c r="BP599708" s="90"/>
    </row>
    <row r="599709" spans="68:68" customFormat="1">
      <c r="BP599709" s="90"/>
    </row>
    <row r="599710" spans="68:68" customFormat="1">
      <c r="BP599710" s="90"/>
    </row>
    <row r="599711" spans="68:68" customFormat="1">
      <c r="BP599711" s="90"/>
    </row>
    <row r="599712" spans="68:68" customFormat="1">
      <c r="BP599712" s="90"/>
    </row>
    <row r="599713" spans="68:68" customFormat="1">
      <c r="BP599713" s="90"/>
    </row>
    <row r="599714" spans="68:68" customFormat="1">
      <c r="BP599714" s="90"/>
    </row>
    <row r="599715" spans="68:68" customFormat="1">
      <c r="BP599715" s="90"/>
    </row>
    <row r="599716" spans="68:68" customFormat="1">
      <c r="BP599716" s="90"/>
    </row>
    <row r="599717" spans="68:68" customFormat="1">
      <c r="BP599717" s="90"/>
    </row>
    <row r="599718" spans="68:68" customFormat="1">
      <c r="BP599718" s="90"/>
    </row>
    <row r="599719" spans="68:68" customFormat="1">
      <c r="BP599719" s="90"/>
    </row>
    <row r="599720" spans="68:68" customFormat="1">
      <c r="BP599720" s="90"/>
    </row>
    <row r="599721" spans="68:68" customFormat="1">
      <c r="BP599721" s="90"/>
    </row>
    <row r="599722" spans="68:68" customFormat="1">
      <c r="BP599722" s="90"/>
    </row>
    <row r="599723" spans="68:68" customFormat="1">
      <c r="BP599723" s="90"/>
    </row>
    <row r="599724" spans="68:68" customFormat="1">
      <c r="BP599724" s="90"/>
    </row>
    <row r="599725" spans="68:68" customFormat="1">
      <c r="BP599725" s="90"/>
    </row>
    <row r="599726" spans="68:68" customFormat="1">
      <c r="BP599726" s="90"/>
    </row>
    <row r="599727" spans="68:68" customFormat="1">
      <c r="BP599727" s="90"/>
    </row>
    <row r="599728" spans="68:68" customFormat="1">
      <c r="BP599728" s="90"/>
    </row>
    <row r="599729" spans="68:68" customFormat="1">
      <c r="BP599729" s="90"/>
    </row>
    <row r="599730" spans="68:68" customFormat="1">
      <c r="BP599730" s="90"/>
    </row>
    <row r="599731" spans="68:68" customFormat="1">
      <c r="BP599731" s="90"/>
    </row>
    <row r="599732" spans="68:68" customFormat="1">
      <c r="BP599732" s="90"/>
    </row>
    <row r="599733" spans="68:68" customFormat="1">
      <c r="BP599733" s="90"/>
    </row>
    <row r="599734" spans="68:68" customFormat="1">
      <c r="BP599734" s="90"/>
    </row>
    <row r="599735" spans="68:68" customFormat="1">
      <c r="BP599735" s="90"/>
    </row>
    <row r="599736" spans="68:68" customFormat="1">
      <c r="BP599736" s="90"/>
    </row>
    <row r="599737" spans="68:68" customFormat="1">
      <c r="BP599737" s="90"/>
    </row>
    <row r="599738" spans="68:68" customFormat="1">
      <c r="BP599738" s="90"/>
    </row>
    <row r="599739" spans="68:68" customFormat="1">
      <c r="BP599739" s="90"/>
    </row>
    <row r="599740" spans="68:68" customFormat="1">
      <c r="BP599740" s="90"/>
    </row>
    <row r="599741" spans="68:68" customFormat="1">
      <c r="BP599741" s="90"/>
    </row>
    <row r="599742" spans="68:68" customFormat="1">
      <c r="BP599742" s="90"/>
    </row>
    <row r="599743" spans="68:68" customFormat="1">
      <c r="BP599743" s="90"/>
    </row>
    <row r="599744" spans="68:68" customFormat="1">
      <c r="BP599744" s="90"/>
    </row>
    <row r="599745" spans="68:68" customFormat="1">
      <c r="BP599745" s="90"/>
    </row>
    <row r="599746" spans="68:68" customFormat="1">
      <c r="BP599746" s="90"/>
    </row>
    <row r="599747" spans="68:68" customFormat="1">
      <c r="BP599747" s="90"/>
    </row>
    <row r="599748" spans="68:68" customFormat="1">
      <c r="BP599748" s="90"/>
    </row>
    <row r="599749" spans="68:68" customFormat="1">
      <c r="BP599749" s="90"/>
    </row>
    <row r="599750" spans="68:68" customFormat="1">
      <c r="BP599750" s="90"/>
    </row>
    <row r="599751" spans="68:68" customFormat="1">
      <c r="BP599751" s="90"/>
    </row>
    <row r="599752" spans="68:68" customFormat="1">
      <c r="BP599752" s="90"/>
    </row>
    <row r="599753" spans="68:68" customFormat="1">
      <c r="BP599753" s="90"/>
    </row>
    <row r="599754" spans="68:68" customFormat="1">
      <c r="BP599754" s="90"/>
    </row>
    <row r="599755" spans="68:68" customFormat="1">
      <c r="BP599755" s="90"/>
    </row>
    <row r="599756" spans="68:68" customFormat="1">
      <c r="BP599756" s="90"/>
    </row>
    <row r="599757" spans="68:68" customFormat="1">
      <c r="BP599757" s="90"/>
    </row>
    <row r="599758" spans="68:68" customFormat="1">
      <c r="BP599758" s="90"/>
    </row>
    <row r="599759" spans="68:68" customFormat="1">
      <c r="BP599759" s="90"/>
    </row>
    <row r="599760" spans="68:68" customFormat="1">
      <c r="BP599760" s="90"/>
    </row>
    <row r="599761" spans="68:68" customFormat="1">
      <c r="BP599761" s="90"/>
    </row>
    <row r="599762" spans="68:68" customFormat="1">
      <c r="BP599762" s="90"/>
    </row>
    <row r="599763" spans="68:68" customFormat="1">
      <c r="BP599763" s="90"/>
    </row>
    <row r="599764" spans="68:68" customFormat="1">
      <c r="BP599764" s="90"/>
    </row>
    <row r="599765" spans="68:68" customFormat="1">
      <c r="BP599765" s="90"/>
    </row>
    <row r="599766" spans="68:68" customFormat="1">
      <c r="BP599766" s="90"/>
    </row>
    <row r="599767" spans="68:68" customFormat="1">
      <c r="BP599767" s="90"/>
    </row>
    <row r="599768" spans="68:68" customFormat="1">
      <c r="BP599768" s="90"/>
    </row>
    <row r="599769" spans="68:68" customFormat="1">
      <c r="BP599769" s="90"/>
    </row>
    <row r="599770" spans="68:68" customFormat="1">
      <c r="BP599770" s="90"/>
    </row>
    <row r="599771" spans="68:68" customFormat="1">
      <c r="BP599771" s="90"/>
    </row>
    <row r="599772" spans="68:68" customFormat="1">
      <c r="BP599772" s="90"/>
    </row>
    <row r="599773" spans="68:68" customFormat="1">
      <c r="BP599773" s="90"/>
    </row>
    <row r="599774" spans="68:68" customFormat="1">
      <c r="BP599774" s="90"/>
    </row>
    <row r="599775" spans="68:68" customFormat="1">
      <c r="BP599775" s="90"/>
    </row>
    <row r="599776" spans="68:68" customFormat="1">
      <c r="BP599776" s="90"/>
    </row>
    <row r="599777" spans="68:68" customFormat="1">
      <c r="BP599777" s="90"/>
    </row>
    <row r="599778" spans="68:68" customFormat="1">
      <c r="BP599778" s="90"/>
    </row>
    <row r="599779" spans="68:68" customFormat="1">
      <c r="BP599779" s="90"/>
    </row>
    <row r="599780" spans="68:68" customFormat="1">
      <c r="BP599780" s="90"/>
    </row>
    <row r="599781" spans="68:68" customFormat="1">
      <c r="BP599781" s="90"/>
    </row>
    <row r="599782" spans="68:68" customFormat="1">
      <c r="BP599782" s="90"/>
    </row>
    <row r="599783" spans="68:68" customFormat="1">
      <c r="BP599783" s="90"/>
    </row>
    <row r="599784" spans="68:68" customFormat="1">
      <c r="BP599784" s="90"/>
    </row>
    <row r="599785" spans="68:68" customFormat="1">
      <c r="BP599785" s="90"/>
    </row>
    <row r="599786" spans="68:68" customFormat="1">
      <c r="BP599786" s="90"/>
    </row>
    <row r="599787" spans="68:68" customFormat="1">
      <c r="BP599787" s="90"/>
    </row>
    <row r="599788" spans="68:68" customFormat="1">
      <c r="BP599788" s="90"/>
    </row>
    <row r="599789" spans="68:68" customFormat="1">
      <c r="BP599789" s="90"/>
    </row>
    <row r="599790" spans="68:68" customFormat="1">
      <c r="BP599790" s="90"/>
    </row>
    <row r="599791" spans="68:68" customFormat="1">
      <c r="BP599791" s="90"/>
    </row>
    <row r="599792" spans="68:68" customFormat="1">
      <c r="BP599792" s="90"/>
    </row>
    <row r="599793" spans="68:68" customFormat="1">
      <c r="BP599793" s="90"/>
    </row>
    <row r="599794" spans="68:68" customFormat="1">
      <c r="BP599794" s="90"/>
    </row>
    <row r="599795" spans="68:68" customFormat="1">
      <c r="BP599795" s="90"/>
    </row>
    <row r="599796" spans="68:68" customFormat="1">
      <c r="BP599796" s="90"/>
    </row>
    <row r="599797" spans="68:68" customFormat="1">
      <c r="BP599797" s="90"/>
    </row>
    <row r="599798" spans="68:68" customFormat="1">
      <c r="BP599798" s="90"/>
    </row>
    <row r="599799" spans="68:68" customFormat="1">
      <c r="BP599799" s="90"/>
    </row>
    <row r="599800" spans="68:68" customFormat="1">
      <c r="BP599800" s="90"/>
    </row>
    <row r="599801" spans="68:68" customFormat="1">
      <c r="BP599801" s="90"/>
    </row>
    <row r="599802" spans="68:68" customFormat="1">
      <c r="BP599802" s="90"/>
    </row>
    <row r="599803" spans="68:68" customFormat="1">
      <c r="BP599803" s="90"/>
    </row>
    <row r="599804" spans="68:68" customFormat="1">
      <c r="BP599804" s="90"/>
    </row>
    <row r="599805" spans="68:68" customFormat="1">
      <c r="BP599805" s="90"/>
    </row>
    <row r="599806" spans="68:68" customFormat="1">
      <c r="BP599806" s="90"/>
    </row>
    <row r="599807" spans="68:68" customFormat="1">
      <c r="BP599807" s="90"/>
    </row>
    <row r="599808" spans="68:68" customFormat="1">
      <c r="BP599808" s="90"/>
    </row>
    <row r="599809" spans="68:68" customFormat="1">
      <c r="BP599809" s="90"/>
    </row>
    <row r="599810" spans="68:68" customFormat="1">
      <c r="BP599810" s="90"/>
    </row>
    <row r="599811" spans="68:68" customFormat="1">
      <c r="BP599811" s="90"/>
    </row>
    <row r="599812" spans="68:68" customFormat="1">
      <c r="BP599812" s="90"/>
    </row>
    <row r="599813" spans="68:68" customFormat="1">
      <c r="BP599813" s="90"/>
    </row>
    <row r="599814" spans="68:68" customFormat="1">
      <c r="BP599814" s="90"/>
    </row>
    <row r="599815" spans="68:68" customFormat="1">
      <c r="BP599815" s="90"/>
    </row>
    <row r="599816" spans="68:68" customFormat="1">
      <c r="BP599816" s="90"/>
    </row>
    <row r="599817" spans="68:68" customFormat="1">
      <c r="BP599817" s="90"/>
    </row>
    <row r="599818" spans="68:68" customFormat="1">
      <c r="BP599818" s="90"/>
    </row>
    <row r="599819" spans="68:68" customFormat="1">
      <c r="BP599819" s="90"/>
    </row>
    <row r="599820" spans="68:68" customFormat="1">
      <c r="BP599820" s="90"/>
    </row>
    <row r="599821" spans="68:68" customFormat="1">
      <c r="BP599821" s="90"/>
    </row>
    <row r="599822" spans="68:68" customFormat="1">
      <c r="BP599822" s="90"/>
    </row>
    <row r="599823" spans="68:68" customFormat="1">
      <c r="BP599823" s="90"/>
    </row>
    <row r="599824" spans="68:68" customFormat="1">
      <c r="BP599824" s="90"/>
    </row>
    <row r="599825" spans="68:68" customFormat="1">
      <c r="BP599825" s="90"/>
    </row>
    <row r="599826" spans="68:68" customFormat="1">
      <c r="BP599826" s="90"/>
    </row>
    <row r="599827" spans="68:68" customFormat="1">
      <c r="BP599827" s="90"/>
    </row>
    <row r="599828" spans="68:68" customFormat="1">
      <c r="BP599828" s="90"/>
    </row>
    <row r="599829" spans="68:68" customFormat="1">
      <c r="BP599829" s="90"/>
    </row>
    <row r="599830" spans="68:68" customFormat="1">
      <c r="BP599830" s="90"/>
    </row>
    <row r="599831" spans="68:68" customFormat="1">
      <c r="BP599831" s="90"/>
    </row>
    <row r="599832" spans="68:68" customFormat="1">
      <c r="BP599832" s="90"/>
    </row>
    <row r="599833" spans="68:68" customFormat="1">
      <c r="BP599833" s="90"/>
    </row>
    <row r="599834" spans="68:68" customFormat="1">
      <c r="BP599834" s="90"/>
    </row>
    <row r="599835" spans="68:68" customFormat="1">
      <c r="BP599835" s="90"/>
    </row>
    <row r="599836" spans="68:68" customFormat="1">
      <c r="BP599836" s="90"/>
    </row>
    <row r="599837" spans="68:68" customFormat="1">
      <c r="BP599837" s="90"/>
    </row>
    <row r="599838" spans="68:68" customFormat="1">
      <c r="BP599838" s="90"/>
    </row>
    <row r="599839" spans="68:68" customFormat="1">
      <c r="BP599839" s="90"/>
    </row>
    <row r="599840" spans="68:68" customFormat="1">
      <c r="BP599840" s="90"/>
    </row>
    <row r="599841" spans="68:68" customFormat="1">
      <c r="BP599841" s="90"/>
    </row>
    <row r="599842" spans="68:68" customFormat="1">
      <c r="BP599842" s="90"/>
    </row>
    <row r="599843" spans="68:68" customFormat="1">
      <c r="BP599843" s="90"/>
    </row>
    <row r="599844" spans="68:68" customFormat="1">
      <c r="BP599844" s="90"/>
    </row>
    <row r="599845" spans="68:68" customFormat="1">
      <c r="BP599845" s="90"/>
    </row>
    <row r="599846" spans="68:68" customFormat="1">
      <c r="BP599846" s="90"/>
    </row>
    <row r="599847" spans="68:68" customFormat="1">
      <c r="BP599847" s="90"/>
    </row>
    <row r="599848" spans="68:68" customFormat="1">
      <c r="BP599848" s="90"/>
    </row>
    <row r="599849" spans="68:68" customFormat="1">
      <c r="BP599849" s="90"/>
    </row>
    <row r="599850" spans="68:68" customFormat="1">
      <c r="BP599850" s="90"/>
    </row>
    <row r="599851" spans="68:68" customFormat="1">
      <c r="BP599851" s="90"/>
    </row>
    <row r="599852" spans="68:68" customFormat="1">
      <c r="BP599852" s="90"/>
    </row>
    <row r="599853" spans="68:68" customFormat="1">
      <c r="BP599853" s="90"/>
    </row>
    <row r="599854" spans="68:68" customFormat="1">
      <c r="BP599854" s="90"/>
    </row>
    <row r="599855" spans="68:68" customFormat="1">
      <c r="BP599855" s="90"/>
    </row>
    <row r="599856" spans="68:68" customFormat="1">
      <c r="BP599856" s="90"/>
    </row>
    <row r="599857" spans="68:68" customFormat="1">
      <c r="BP599857" s="90"/>
    </row>
    <row r="599858" spans="68:68" customFormat="1">
      <c r="BP599858" s="90"/>
    </row>
    <row r="599859" spans="68:68" customFormat="1">
      <c r="BP599859" s="90"/>
    </row>
    <row r="599860" spans="68:68" customFormat="1">
      <c r="BP599860" s="90"/>
    </row>
    <row r="599861" spans="68:68" customFormat="1">
      <c r="BP599861" s="90"/>
    </row>
    <row r="599862" spans="68:68" customFormat="1">
      <c r="BP599862" s="90"/>
    </row>
    <row r="599863" spans="68:68" customFormat="1">
      <c r="BP599863" s="90"/>
    </row>
    <row r="599864" spans="68:68" customFormat="1">
      <c r="BP599864" s="90"/>
    </row>
    <row r="599865" spans="68:68" customFormat="1">
      <c r="BP599865" s="90"/>
    </row>
    <row r="599866" spans="68:68" customFormat="1">
      <c r="BP599866" s="90"/>
    </row>
    <row r="599867" spans="68:68" customFormat="1">
      <c r="BP599867" s="90"/>
    </row>
    <row r="599868" spans="68:68" customFormat="1">
      <c r="BP599868" s="90"/>
    </row>
    <row r="599869" spans="68:68" customFormat="1">
      <c r="BP599869" s="90"/>
    </row>
    <row r="599870" spans="68:68" customFormat="1">
      <c r="BP599870" s="90"/>
    </row>
    <row r="599871" spans="68:68" customFormat="1">
      <c r="BP599871" s="90"/>
    </row>
    <row r="599872" spans="68:68" customFormat="1">
      <c r="BP599872" s="90"/>
    </row>
    <row r="599873" spans="68:68" customFormat="1">
      <c r="BP599873" s="90"/>
    </row>
    <row r="599874" spans="68:68" customFormat="1">
      <c r="BP599874" s="90"/>
    </row>
    <row r="599875" spans="68:68" customFormat="1">
      <c r="BP599875" s="90"/>
    </row>
    <row r="599876" spans="68:68" customFormat="1">
      <c r="BP599876" s="90"/>
    </row>
    <row r="599877" spans="68:68" customFormat="1">
      <c r="BP599877" s="90"/>
    </row>
    <row r="599878" spans="68:68" customFormat="1">
      <c r="BP599878" s="90"/>
    </row>
    <row r="599879" spans="68:68" customFormat="1">
      <c r="BP599879" s="90"/>
    </row>
    <row r="599880" spans="68:68" customFormat="1">
      <c r="BP599880" s="90"/>
    </row>
    <row r="599881" spans="68:68" customFormat="1">
      <c r="BP599881" s="90"/>
    </row>
    <row r="599882" spans="68:68" customFormat="1">
      <c r="BP599882" s="90"/>
    </row>
    <row r="599883" spans="68:68" customFormat="1">
      <c r="BP599883" s="90"/>
    </row>
    <row r="599884" spans="68:68" customFormat="1">
      <c r="BP599884" s="90"/>
    </row>
    <row r="599885" spans="68:68" customFormat="1">
      <c r="BP599885" s="90"/>
    </row>
    <row r="599886" spans="68:68" customFormat="1">
      <c r="BP599886" s="90"/>
    </row>
    <row r="599887" spans="68:68" customFormat="1">
      <c r="BP599887" s="90"/>
    </row>
    <row r="599888" spans="68:68" customFormat="1">
      <c r="BP599888" s="90"/>
    </row>
    <row r="599889" spans="68:68" customFormat="1">
      <c r="BP599889" s="90"/>
    </row>
    <row r="599890" spans="68:68" customFormat="1">
      <c r="BP599890" s="90"/>
    </row>
    <row r="599891" spans="68:68" customFormat="1">
      <c r="BP599891" s="90"/>
    </row>
    <row r="599892" spans="68:68" customFormat="1">
      <c r="BP599892" s="90"/>
    </row>
    <row r="599893" spans="68:68" customFormat="1">
      <c r="BP599893" s="90"/>
    </row>
    <row r="599894" spans="68:68" customFormat="1">
      <c r="BP599894" s="90"/>
    </row>
    <row r="599895" spans="68:68" customFormat="1">
      <c r="BP599895" s="90"/>
    </row>
    <row r="599896" spans="68:68" customFormat="1">
      <c r="BP599896" s="90"/>
    </row>
    <row r="599897" spans="68:68" customFormat="1">
      <c r="BP599897" s="90"/>
    </row>
    <row r="599898" spans="68:68" customFormat="1">
      <c r="BP599898" s="90"/>
    </row>
    <row r="599899" spans="68:68" customFormat="1">
      <c r="BP599899" s="90"/>
    </row>
    <row r="599900" spans="68:68" customFormat="1">
      <c r="BP599900" s="90"/>
    </row>
    <row r="599901" spans="68:68" customFormat="1">
      <c r="BP599901" s="90"/>
    </row>
    <row r="599902" spans="68:68" customFormat="1">
      <c r="BP599902" s="90"/>
    </row>
    <row r="599903" spans="68:68" customFormat="1">
      <c r="BP599903" s="90"/>
    </row>
    <row r="599904" spans="68:68" customFormat="1">
      <c r="BP599904" s="90"/>
    </row>
    <row r="599905" spans="68:68" customFormat="1">
      <c r="BP599905" s="90"/>
    </row>
    <row r="599906" spans="68:68" customFormat="1">
      <c r="BP599906" s="90"/>
    </row>
    <row r="599907" spans="68:68" customFormat="1">
      <c r="BP599907" s="90"/>
    </row>
    <row r="599908" spans="68:68" customFormat="1">
      <c r="BP599908" s="90"/>
    </row>
    <row r="599909" spans="68:68" customFormat="1">
      <c r="BP599909" s="90"/>
    </row>
    <row r="599910" spans="68:68" customFormat="1">
      <c r="BP599910" s="90"/>
    </row>
    <row r="599911" spans="68:68" customFormat="1">
      <c r="BP599911" s="90"/>
    </row>
    <row r="599912" spans="68:68" customFormat="1">
      <c r="BP599912" s="90"/>
    </row>
    <row r="599913" spans="68:68" customFormat="1">
      <c r="BP599913" s="90"/>
    </row>
    <row r="599914" spans="68:68" customFormat="1">
      <c r="BP599914" s="90"/>
    </row>
    <row r="599915" spans="68:68" customFormat="1">
      <c r="BP599915" s="90"/>
    </row>
    <row r="599916" spans="68:68" customFormat="1">
      <c r="BP599916" s="90"/>
    </row>
    <row r="599917" spans="68:68" customFormat="1">
      <c r="BP599917" s="90"/>
    </row>
    <row r="599918" spans="68:68" customFormat="1">
      <c r="BP599918" s="90"/>
    </row>
    <row r="599919" spans="68:68" customFormat="1">
      <c r="BP599919" s="90"/>
    </row>
    <row r="599920" spans="68:68" customFormat="1">
      <c r="BP599920" s="90"/>
    </row>
    <row r="599921" spans="68:68" customFormat="1">
      <c r="BP599921" s="90"/>
    </row>
    <row r="599922" spans="68:68" customFormat="1">
      <c r="BP599922" s="90"/>
    </row>
    <row r="599923" spans="68:68" customFormat="1">
      <c r="BP599923" s="90"/>
    </row>
    <row r="599924" spans="68:68" customFormat="1">
      <c r="BP599924" s="90"/>
    </row>
    <row r="599925" spans="68:68" customFormat="1">
      <c r="BP599925" s="90"/>
    </row>
    <row r="599926" spans="68:68" customFormat="1">
      <c r="BP599926" s="90"/>
    </row>
    <row r="599927" spans="68:68" customFormat="1">
      <c r="BP599927" s="90"/>
    </row>
    <row r="599928" spans="68:68" customFormat="1">
      <c r="BP599928" s="90"/>
    </row>
    <row r="599929" spans="68:68" customFormat="1">
      <c r="BP599929" s="90"/>
    </row>
    <row r="599930" spans="68:68" customFormat="1">
      <c r="BP599930" s="90"/>
    </row>
    <row r="599931" spans="68:68" customFormat="1">
      <c r="BP599931" s="90"/>
    </row>
    <row r="599932" spans="68:68" customFormat="1">
      <c r="BP599932" s="90"/>
    </row>
    <row r="599933" spans="68:68" customFormat="1">
      <c r="BP599933" s="90"/>
    </row>
    <row r="599934" spans="68:68" customFormat="1">
      <c r="BP599934" s="90"/>
    </row>
    <row r="599935" spans="68:68" customFormat="1">
      <c r="BP599935" s="90"/>
    </row>
    <row r="599936" spans="68:68" customFormat="1">
      <c r="BP599936" s="90"/>
    </row>
    <row r="599937" spans="68:68" customFormat="1">
      <c r="BP599937" s="90"/>
    </row>
    <row r="599938" spans="68:68" customFormat="1">
      <c r="BP599938" s="90"/>
    </row>
    <row r="599939" spans="68:68" customFormat="1">
      <c r="BP599939" s="90"/>
    </row>
    <row r="599940" spans="68:68" customFormat="1">
      <c r="BP599940" s="90"/>
    </row>
    <row r="599941" spans="68:68" customFormat="1">
      <c r="BP599941" s="90"/>
    </row>
    <row r="599942" spans="68:68" customFormat="1">
      <c r="BP599942" s="90"/>
    </row>
    <row r="599943" spans="68:68" customFormat="1">
      <c r="BP599943" s="90"/>
    </row>
    <row r="599944" spans="68:68" customFormat="1">
      <c r="BP599944" s="90"/>
    </row>
    <row r="599945" spans="68:68" customFormat="1">
      <c r="BP599945" s="90"/>
    </row>
    <row r="599946" spans="68:68" customFormat="1">
      <c r="BP599946" s="90"/>
    </row>
    <row r="599947" spans="68:68" customFormat="1">
      <c r="BP599947" s="90"/>
    </row>
    <row r="599948" spans="68:68" customFormat="1">
      <c r="BP599948" s="90"/>
    </row>
    <row r="599949" spans="68:68" customFormat="1">
      <c r="BP599949" s="90"/>
    </row>
    <row r="599950" spans="68:68" customFormat="1">
      <c r="BP599950" s="90"/>
    </row>
    <row r="599951" spans="68:68" customFormat="1">
      <c r="BP599951" s="90"/>
    </row>
    <row r="599952" spans="68:68" customFormat="1">
      <c r="BP599952" s="90"/>
    </row>
    <row r="599953" spans="68:68" customFormat="1">
      <c r="BP599953" s="90"/>
    </row>
    <row r="599954" spans="68:68" customFormat="1">
      <c r="BP599954" s="90"/>
    </row>
    <row r="599955" spans="68:68" customFormat="1">
      <c r="BP599955" s="90"/>
    </row>
    <row r="599956" spans="68:68" customFormat="1">
      <c r="BP599956" s="90"/>
    </row>
    <row r="599957" spans="68:68" customFormat="1">
      <c r="BP599957" s="90"/>
    </row>
    <row r="599958" spans="68:68" customFormat="1">
      <c r="BP599958" s="90"/>
    </row>
    <row r="599959" spans="68:68" customFormat="1">
      <c r="BP599959" s="90"/>
    </row>
    <row r="599960" spans="68:68" customFormat="1">
      <c r="BP599960" s="90"/>
    </row>
    <row r="599961" spans="68:68" customFormat="1">
      <c r="BP599961" s="90"/>
    </row>
    <row r="599962" spans="68:68" customFormat="1">
      <c r="BP599962" s="90"/>
    </row>
    <row r="599963" spans="68:68" customFormat="1">
      <c r="BP599963" s="90"/>
    </row>
    <row r="599964" spans="68:68" customFormat="1">
      <c r="BP599964" s="90"/>
    </row>
    <row r="599965" spans="68:68" customFormat="1">
      <c r="BP599965" s="90"/>
    </row>
    <row r="599966" spans="68:68" customFormat="1">
      <c r="BP599966" s="90"/>
    </row>
    <row r="599967" spans="68:68" customFormat="1">
      <c r="BP599967" s="90"/>
    </row>
    <row r="599968" spans="68:68" customFormat="1">
      <c r="BP599968" s="90"/>
    </row>
    <row r="599969" spans="68:68" customFormat="1">
      <c r="BP599969" s="90"/>
    </row>
    <row r="599970" spans="68:68" customFormat="1">
      <c r="BP599970" s="90"/>
    </row>
    <row r="599971" spans="68:68" customFormat="1">
      <c r="BP599971" s="90"/>
    </row>
    <row r="599972" spans="68:68" customFormat="1">
      <c r="BP599972" s="90"/>
    </row>
    <row r="599973" spans="68:68" customFormat="1">
      <c r="BP599973" s="90"/>
    </row>
    <row r="599974" spans="68:68" customFormat="1">
      <c r="BP599974" s="90"/>
    </row>
    <row r="599975" spans="68:68" customFormat="1">
      <c r="BP599975" s="90"/>
    </row>
    <row r="599976" spans="68:68" customFormat="1">
      <c r="BP599976" s="90"/>
    </row>
    <row r="599977" spans="68:68" customFormat="1">
      <c r="BP599977" s="90"/>
    </row>
    <row r="599978" spans="68:68" customFormat="1">
      <c r="BP599978" s="90"/>
    </row>
    <row r="599979" spans="68:68" customFormat="1">
      <c r="BP599979" s="90"/>
    </row>
    <row r="599980" spans="68:68" customFormat="1">
      <c r="BP599980" s="90"/>
    </row>
    <row r="599981" spans="68:68" customFormat="1">
      <c r="BP599981" s="90"/>
    </row>
    <row r="599982" spans="68:68" customFormat="1">
      <c r="BP599982" s="90"/>
    </row>
    <row r="599983" spans="68:68" customFormat="1">
      <c r="BP599983" s="90"/>
    </row>
    <row r="599984" spans="68:68" customFormat="1">
      <c r="BP599984" s="90"/>
    </row>
    <row r="599985" spans="68:68" customFormat="1">
      <c r="BP599985" s="90"/>
    </row>
    <row r="599986" spans="68:68" customFormat="1">
      <c r="BP599986" s="90"/>
    </row>
    <row r="599987" spans="68:68" customFormat="1">
      <c r="BP599987" s="90"/>
    </row>
    <row r="599988" spans="68:68" customFormat="1">
      <c r="BP599988" s="90"/>
    </row>
    <row r="599989" spans="68:68" customFormat="1">
      <c r="BP599989" s="90"/>
    </row>
    <row r="599990" spans="68:68" customFormat="1">
      <c r="BP599990" s="90"/>
    </row>
    <row r="599991" spans="68:68" customFormat="1">
      <c r="BP599991" s="90"/>
    </row>
    <row r="599992" spans="68:68" customFormat="1">
      <c r="BP599992" s="90"/>
    </row>
    <row r="599993" spans="68:68" customFormat="1">
      <c r="BP599993" s="90"/>
    </row>
    <row r="599994" spans="68:68" customFormat="1">
      <c r="BP599994" s="90"/>
    </row>
    <row r="599995" spans="68:68" customFormat="1">
      <c r="BP599995" s="90"/>
    </row>
    <row r="599996" spans="68:68" customFormat="1">
      <c r="BP599996" s="90"/>
    </row>
    <row r="599997" spans="68:68" customFormat="1">
      <c r="BP599997" s="90"/>
    </row>
    <row r="599998" spans="68:68" customFormat="1">
      <c r="BP599998" s="90"/>
    </row>
    <row r="599999" spans="68:68" customFormat="1">
      <c r="BP599999" s="90"/>
    </row>
    <row r="600000" spans="68:68" customFormat="1">
      <c r="BP600000" s="90"/>
    </row>
    <row r="600001" spans="68:68" customFormat="1">
      <c r="BP600001" s="90"/>
    </row>
    <row r="600002" spans="68:68" customFormat="1">
      <c r="BP600002" s="90"/>
    </row>
    <row r="600003" spans="68:68" customFormat="1">
      <c r="BP600003" s="90"/>
    </row>
    <row r="600004" spans="68:68" customFormat="1">
      <c r="BP600004" s="90"/>
    </row>
    <row r="600005" spans="68:68" customFormat="1">
      <c r="BP600005" s="90"/>
    </row>
    <row r="600006" spans="68:68" customFormat="1">
      <c r="BP600006" s="90"/>
    </row>
    <row r="600007" spans="68:68" customFormat="1">
      <c r="BP600007" s="90"/>
    </row>
    <row r="600008" spans="68:68" customFormat="1">
      <c r="BP600008" s="90"/>
    </row>
    <row r="600009" spans="68:68" customFormat="1">
      <c r="BP600009" s="90"/>
    </row>
    <row r="600010" spans="68:68" customFormat="1">
      <c r="BP600010" s="90"/>
    </row>
    <row r="600011" spans="68:68" customFormat="1">
      <c r="BP600011" s="90"/>
    </row>
    <row r="600012" spans="68:68" customFormat="1">
      <c r="BP600012" s="90"/>
    </row>
    <row r="600013" spans="68:68" customFormat="1">
      <c r="BP600013" s="90"/>
    </row>
    <row r="600014" spans="68:68" customFormat="1">
      <c r="BP600014" s="90"/>
    </row>
    <row r="600015" spans="68:68" customFormat="1">
      <c r="BP600015" s="90"/>
    </row>
    <row r="600016" spans="68:68" customFormat="1">
      <c r="BP600016" s="90"/>
    </row>
    <row r="600017" spans="68:68" customFormat="1">
      <c r="BP600017" s="90"/>
    </row>
    <row r="600018" spans="68:68" customFormat="1">
      <c r="BP600018" s="90"/>
    </row>
    <row r="600019" spans="68:68" customFormat="1">
      <c r="BP600019" s="90"/>
    </row>
    <row r="600020" spans="68:68" customFormat="1">
      <c r="BP600020" s="90"/>
    </row>
    <row r="600021" spans="68:68" customFormat="1">
      <c r="BP600021" s="90"/>
    </row>
    <row r="600022" spans="68:68" customFormat="1">
      <c r="BP600022" s="90"/>
    </row>
    <row r="600023" spans="68:68" customFormat="1">
      <c r="BP600023" s="90"/>
    </row>
    <row r="600024" spans="68:68" customFormat="1">
      <c r="BP600024" s="90"/>
    </row>
    <row r="600025" spans="68:68" customFormat="1">
      <c r="BP600025" s="90"/>
    </row>
    <row r="600026" spans="68:68" customFormat="1">
      <c r="BP600026" s="90"/>
    </row>
    <row r="600027" spans="68:68" customFormat="1">
      <c r="BP600027" s="90"/>
    </row>
    <row r="600028" spans="68:68" customFormat="1">
      <c r="BP600028" s="90"/>
    </row>
    <row r="600029" spans="68:68" customFormat="1">
      <c r="BP600029" s="90"/>
    </row>
    <row r="600030" spans="68:68" customFormat="1">
      <c r="BP600030" s="90"/>
    </row>
    <row r="600031" spans="68:68" customFormat="1">
      <c r="BP600031" s="90"/>
    </row>
    <row r="600032" spans="68:68" customFormat="1">
      <c r="BP600032" s="90"/>
    </row>
    <row r="600033" spans="68:68" customFormat="1">
      <c r="BP600033" s="90"/>
    </row>
    <row r="600034" spans="68:68" customFormat="1">
      <c r="BP600034" s="90"/>
    </row>
    <row r="600035" spans="68:68" customFormat="1">
      <c r="BP600035" s="90"/>
    </row>
    <row r="600036" spans="68:68" customFormat="1">
      <c r="BP600036" s="90"/>
    </row>
    <row r="600037" spans="68:68" customFormat="1">
      <c r="BP600037" s="90"/>
    </row>
    <row r="600038" spans="68:68" customFormat="1">
      <c r="BP600038" s="90"/>
    </row>
    <row r="600039" spans="68:68" customFormat="1">
      <c r="BP600039" s="90"/>
    </row>
    <row r="600040" spans="68:68" customFormat="1">
      <c r="BP600040" s="90"/>
    </row>
    <row r="600041" spans="68:68" customFormat="1">
      <c r="BP600041" s="90"/>
    </row>
    <row r="600042" spans="68:68" customFormat="1">
      <c r="BP600042" s="90"/>
    </row>
    <row r="600043" spans="68:68" customFormat="1">
      <c r="BP600043" s="90"/>
    </row>
    <row r="600044" spans="68:68" customFormat="1">
      <c r="BP600044" s="90"/>
    </row>
    <row r="600045" spans="68:68" customFormat="1">
      <c r="BP600045" s="90"/>
    </row>
    <row r="600046" spans="68:68" customFormat="1">
      <c r="BP600046" s="90"/>
    </row>
    <row r="600047" spans="68:68" customFormat="1">
      <c r="BP600047" s="90"/>
    </row>
    <row r="600048" spans="68:68" customFormat="1">
      <c r="BP600048" s="90"/>
    </row>
    <row r="600049" spans="68:68" customFormat="1">
      <c r="BP600049" s="90"/>
    </row>
    <row r="600050" spans="68:68" customFormat="1">
      <c r="BP600050" s="90"/>
    </row>
    <row r="600051" spans="68:68" customFormat="1">
      <c r="BP600051" s="90"/>
    </row>
    <row r="600052" spans="68:68" customFormat="1">
      <c r="BP600052" s="90"/>
    </row>
    <row r="600053" spans="68:68" customFormat="1">
      <c r="BP600053" s="90"/>
    </row>
    <row r="600054" spans="68:68" customFormat="1">
      <c r="BP600054" s="90"/>
    </row>
    <row r="600055" spans="68:68" customFormat="1">
      <c r="BP600055" s="90"/>
    </row>
    <row r="600056" spans="68:68" customFormat="1">
      <c r="BP600056" s="90"/>
    </row>
    <row r="600057" spans="68:68" customFormat="1">
      <c r="BP600057" s="90"/>
    </row>
    <row r="600058" spans="68:68" customFormat="1">
      <c r="BP600058" s="90"/>
    </row>
    <row r="600059" spans="68:68" customFormat="1">
      <c r="BP600059" s="90"/>
    </row>
    <row r="600060" spans="68:68" customFormat="1">
      <c r="BP600060" s="90"/>
    </row>
    <row r="600061" spans="68:68" customFormat="1">
      <c r="BP600061" s="90"/>
    </row>
    <row r="600062" spans="68:68" customFormat="1">
      <c r="BP600062" s="90"/>
    </row>
    <row r="600063" spans="68:68" customFormat="1">
      <c r="BP600063" s="90"/>
    </row>
    <row r="600064" spans="68:68" customFormat="1">
      <c r="BP600064" s="90"/>
    </row>
    <row r="600065" spans="68:68" customFormat="1">
      <c r="BP600065" s="90"/>
    </row>
    <row r="600066" spans="68:68" customFormat="1">
      <c r="BP600066" s="90"/>
    </row>
    <row r="600067" spans="68:68" customFormat="1">
      <c r="BP600067" s="90"/>
    </row>
    <row r="600068" spans="68:68" customFormat="1">
      <c r="BP600068" s="90"/>
    </row>
    <row r="600069" spans="68:68" customFormat="1">
      <c r="BP600069" s="90"/>
    </row>
    <row r="600070" spans="68:68" customFormat="1">
      <c r="BP600070" s="90"/>
    </row>
    <row r="600071" spans="68:68" customFormat="1">
      <c r="BP600071" s="90"/>
    </row>
    <row r="600072" spans="68:68" customFormat="1">
      <c r="BP600072" s="90"/>
    </row>
    <row r="600073" spans="68:68" customFormat="1">
      <c r="BP600073" s="90"/>
    </row>
    <row r="600074" spans="68:68" customFormat="1">
      <c r="BP600074" s="90"/>
    </row>
    <row r="600075" spans="68:68" customFormat="1">
      <c r="BP600075" s="90"/>
    </row>
    <row r="600076" spans="68:68" customFormat="1">
      <c r="BP600076" s="90"/>
    </row>
    <row r="600077" spans="68:68" customFormat="1">
      <c r="BP600077" s="90"/>
    </row>
    <row r="600078" spans="68:68" customFormat="1">
      <c r="BP600078" s="90"/>
    </row>
    <row r="600079" spans="68:68" customFormat="1">
      <c r="BP600079" s="90"/>
    </row>
    <row r="600080" spans="68:68" customFormat="1">
      <c r="BP600080" s="90"/>
    </row>
    <row r="600081" spans="68:68" customFormat="1">
      <c r="BP600081" s="90"/>
    </row>
    <row r="600082" spans="68:68" customFormat="1">
      <c r="BP600082" s="90"/>
    </row>
    <row r="600083" spans="68:68" customFormat="1">
      <c r="BP600083" s="90"/>
    </row>
    <row r="600084" spans="68:68" customFormat="1">
      <c r="BP600084" s="90"/>
    </row>
    <row r="600085" spans="68:68" customFormat="1">
      <c r="BP600085" s="90"/>
    </row>
    <row r="600086" spans="68:68" customFormat="1">
      <c r="BP600086" s="90"/>
    </row>
    <row r="600087" spans="68:68" customFormat="1">
      <c r="BP600087" s="90"/>
    </row>
    <row r="600088" spans="68:68" customFormat="1">
      <c r="BP600088" s="90"/>
    </row>
    <row r="600089" spans="68:68" customFormat="1">
      <c r="BP600089" s="90"/>
    </row>
    <row r="600090" spans="68:68" customFormat="1">
      <c r="BP600090" s="90"/>
    </row>
    <row r="600091" spans="68:68" customFormat="1">
      <c r="BP600091" s="90"/>
    </row>
    <row r="600092" spans="68:68" customFormat="1">
      <c r="BP600092" s="90"/>
    </row>
    <row r="600093" spans="68:68" customFormat="1">
      <c r="BP600093" s="90"/>
    </row>
    <row r="600094" spans="68:68" customFormat="1">
      <c r="BP600094" s="90"/>
    </row>
    <row r="600095" spans="68:68" customFormat="1">
      <c r="BP600095" s="90"/>
    </row>
    <row r="600096" spans="68:68" customFormat="1">
      <c r="BP600096" s="90"/>
    </row>
    <row r="600097" spans="68:68" customFormat="1">
      <c r="BP600097" s="90"/>
    </row>
    <row r="600098" spans="68:68" customFormat="1">
      <c r="BP600098" s="90"/>
    </row>
    <row r="600099" spans="68:68" customFormat="1">
      <c r="BP600099" s="90"/>
    </row>
    <row r="600100" spans="68:68" customFormat="1">
      <c r="BP600100" s="90"/>
    </row>
    <row r="600101" spans="68:68" customFormat="1">
      <c r="BP600101" s="90"/>
    </row>
    <row r="600102" spans="68:68" customFormat="1">
      <c r="BP600102" s="90"/>
    </row>
    <row r="600103" spans="68:68" customFormat="1">
      <c r="BP600103" s="90"/>
    </row>
    <row r="600104" spans="68:68" customFormat="1">
      <c r="BP600104" s="90"/>
    </row>
    <row r="600105" spans="68:68" customFormat="1">
      <c r="BP600105" s="90"/>
    </row>
    <row r="600106" spans="68:68" customFormat="1">
      <c r="BP600106" s="90"/>
    </row>
    <row r="600107" spans="68:68" customFormat="1">
      <c r="BP600107" s="90"/>
    </row>
    <row r="600108" spans="68:68" customFormat="1">
      <c r="BP600108" s="90"/>
    </row>
    <row r="600109" spans="68:68" customFormat="1">
      <c r="BP600109" s="90"/>
    </row>
    <row r="600110" spans="68:68" customFormat="1">
      <c r="BP600110" s="90"/>
    </row>
    <row r="600111" spans="68:68" customFormat="1">
      <c r="BP600111" s="90"/>
    </row>
    <row r="600112" spans="68:68" customFormat="1">
      <c r="BP600112" s="90"/>
    </row>
    <row r="600113" spans="68:68" customFormat="1">
      <c r="BP600113" s="90"/>
    </row>
    <row r="600114" spans="68:68" customFormat="1">
      <c r="BP600114" s="90"/>
    </row>
    <row r="600115" spans="68:68" customFormat="1">
      <c r="BP600115" s="90"/>
    </row>
    <row r="600116" spans="68:68" customFormat="1">
      <c r="BP600116" s="90"/>
    </row>
    <row r="600117" spans="68:68" customFormat="1">
      <c r="BP600117" s="90"/>
    </row>
    <row r="600118" spans="68:68" customFormat="1">
      <c r="BP600118" s="90"/>
    </row>
    <row r="600119" spans="68:68" customFormat="1">
      <c r="BP600119" s="90"/>
    </row>
    <row r="600120" spans="68:68" customFormat="1">
      <c r="BP600120" s="90"/>
    </row>
    <row r="600121" spans="68:68" customFormat="1">
      <c r="BP600121" s="90"/>
    </row>
    <row r="600122" spans="68:68" customFormat="1">
      <c r="BP600122" s="90"/>
    </row>
    <row r="600123" spans="68:68" customFormat="1">
      <c r="BP600123" s="90"/>
    </row>
    <row r="600124" spans="68:68" customFormat="1">
      <c r="BP600124" s="90"/>
    </row>
    <row r="600125" spans="68:68" customFormat="1">
      <c r="BP600125" s="90"/>
    </row>
    <row r="600126" spans="68:68" customFormat="1">
      <c r="BP600126" s="90"/>
    </row>
    <row r="600127" spans="68:68" customFormat="1">
      <c r="BP600127" s="90"/>
    </row>
    <row r="600128" spans="68:68" customFormat="1">
      <c r="BP600128" s="90"/>
    </row>
    <row r="600129" spans="68:68" customFormat="1">
      <c r="BP600129" s="90"/>
    </row>
    <row r="600130" spans="68:68" customFormat="1">
      <c r="BP600130" s="90"/>
    </row>
    <row r="600131" spans="68:68" customFormat="1">
      <c r="BP600131" s="90"/>
    </row>
    <row r="600132" spans="68:68" customFormat="1">
      <c r="BP600132" s="90"/>
    </row>
    <row r="600133" spans="68:68" customFormat="1">
      <c r="BP600133" s="90"/>
    </row>
    <row r="600134" spans="68:68" customFormat="1">
      <c r="BP600134" s="90"/>
    </row>
    <row r="600135" spans="68:68" customFormat="1">
      <c r="BP600135" s="90"/>
    </row>
    <row r="600136" spans="68:68" customFormat="1">
      <c r="BP600136" s="90"/>
    </row>
    <row r="600137" spans="68:68" customFormat="1">
      <c r="BP600137" s="90"/>
    </row>
    <row r="600138" spans="68:68" customFormat="1">
      <c r="BP600138" s="90"/>
    </row>
    <row r="600139" spans="68:68" customFormat="1">
      <c r="BP600139" s="90"/>
    </row>
    <row r="600140" spans="68:68" customFormat="1">
      <c r="BP600140" s="90"/>
    </row>
    <row r="600141" spans="68:68" customFormat="1">
      <c r="BP600141" s="90"/>
    </row>
    <row r="600142" spans="68:68" customFormat="1">
      <c r="BP600142" s="90"/>
    </row>
    <row r="600143" spans="68:68" customFormat="1">
      <c r="BP600143" s="90"/>
    </row>
    <row r="600144" spans="68:68" customFormat="1">
      <c r="BP600144" s="90"/>
    </row>
    <row r="600145" spans="68:68" customFormat="1">
      <c r="BP600145" s="90"/>
    </row>
    <row r="600146" spans="68:68" customFormat="1">
      <c r="BP600146" s="90"/>
    </row>
    <row r="600147" spans="68:68" customFormat="1">
      <c r="BP600147" s="90"/>
    </row>
    <row r="600148" spans="68:68" customFormat="1">
      <c r="BP600148" s="90"/>
    </row>
    <row r="600149" spans="68:68" customFormat="1">
      <c r="BP600149" s="90"/>
    </row>
    <row r="600150" spans="68:68" customFormat="1">
      <c r="BP600150" s="90"/>
    </row>
    <row r="600151" spans="68:68" customFormat="1">
      <c r="BP600151" s="90"/>
    </row>
    <row r="600152" spans="68:68" customFormat="1">
      <c r="BP600152" s="90"/>
    </row>
    <row r="600153" spans="68:68" customFormat="1">
      <c r="BP600153" s="90"/>
    </row>
    <row r="600154" spans="68:68" customFormat="1">
      <c r="BP600154" s="90"/>
    </row>
    <row r="600155" spans="68:68" customFormat="1">
      <c r="BP600155" s="90"/>
    </row>
    <row r="600156" spans="68:68" customFormat="1">
      <c r="BP600156" s="90"/>
    </row>
    <row r="600157" spans="68:68" customFormat="1">
      <c r="BP600157" s="90"/>
    </row>
    <row r="600158" spans="68:68" customFormat="1">
      <c r="BP600158" s="90"/>
    </row>
    <row r="600159" spans="68:68" customFormat="1">
      <c r="BP600159" s="90"/>
    </row>
    <row r="600160" spans="68:68" customFormat="1">
      <c r="BP600160" s="90"/>
    </row>
    <row r="600161" spans="68:68" customFormat="1">
      <c r="BP600161" s="90"/>
    </row>
    <row r="600162" spans="68:68" customFormat="1">
      <c r="BP600162" s="90"/>
    </row>
    <row r="600163" spans="68:68" customFormat="1">
      <c r="BP600163" s="90"/>
    </row>
    <row r="600164" spans="68:68" customFormat="1">
      <c r="BP600164" s="90"/>
    </row>
    <row r="600165" spans="68:68" customFormat="1">
      <c r="BP600165" s="90"/>
    </row>
    <row r="600166" spans="68:68" customFormat="1">
      <c r="BP600166" s="90"/>
    </row>
    <row r="600167" spans="68:68" customFormat="1">
      <c r="BP600167" s="90"/>
    </row>
    <row r="600168" spans="68:68" customFormat="1">
      <c r="BP600168" s="90"/>
    </row>
    <row r="600169" spans="68:68" customFormat="1">
      <c r="BP600169" s="90"/>
    </row>
    <row r="600170" spans="68:68" customFormat="1">
      <c r="BP600170" s="90"/>
    </row>
    <row r="600171" spans="68:68" customFormat="1">
      <c r="BP600171" s="90"/>
    </row>
    <row r="600172" spans="68:68" customFormat="1">
      <c r="BP600172" s="90"/>
    </row>
    <row r="600173" spans="68:68" customFormat="1">
      <c r="BP600173" s="90"/>
    </row>
    <row r="600174" spans="68:68" customFormat="1">
      <c r="BP600174" s="90"/>
    </row>
    <row r="600175" spans="68:68" customFormat="1">
      <c r="BP600175" s="90"/>
    </row>
    <row r="600176" spans="68:68" customFormat="1">
      <c r="BP600176" s="90"/>
    </row>
    <row r="600177" spans="68:68" customFormat="1">
      <c r="BP600177" s="90"/>
    </row>
    <row r="600178" spans="68:68" customFormat="1">
      <c r="BP600178" s="90"/>
    </row>
    <row r="600179" spans="68:68" customFormat="1">
      <c r="BP600179" s="90"/>
    </row>
    <row r="600180" spans="68:68" customFormat="1">
      <c r="BP600180" s="90"/>
    </row>
    <row r="600181" spans="68:68" customFormat="1">
      <c r="BP600181" s="90"/>
    </row>
    <row r="600182" spans="68:68" customFormat="1">
      <c r="BP600182" s="90"/>
    </row>
    <row r="600183" spans="68:68" customFormat="1">
      <c r="BP600183" s="90"/>
    </row>
    <row r="600184" spans="68:68" customFormat="1">
      <c r="BP600184" s="90"/>
    </row>
    <row r="600185" spans="68:68" customFormat="1">
      <c r="BP600185" s="90"/>
    </row>
    <row r="600186" spans="68:68" customFormat="1">
      <c r="BP600186" s="90"/>
    </row>
    <row r="600187" spans="68:68" customFormat="1">
      <c r="BP600187" s="90"/>
    </row>
    <row r="600188" spans="68:68" customFormat="1">
      <c r="BP600188" s="90"/>
    </row>
    <row r="600189" spans="68:68" customFormat="1">
      <c r="BP600189" s="90"/>
    </row>
    <row r="600190" spans="68:68" customFormat="1">
      <c r="BP600190" s="90"/>
    </row>
    <row r="600191" spans="68:68" customFormat="1">
      <c r="BP600191" s="90"/>
    </row>
    <row r="600192" spans="68:68" customFormat="1">
      <c r="BP600192" s="90"/>
    </row>
    <row r="600193" spans="68:68" customFormat="1">
      <c r="BP600193" s="90"/>
    </row>
    <row r="600194" spans="68:68" customFormat="1">
      <c r="BP600194" s="90"/>
    </row>
    <row r="600195" spans="68:68" customFormat="1">
      <c r="BP600195" s="90"/>
    </row>
    <row r="600196" spans="68:68" customFormat="1">
      <c r="BP600196" s="90"/>
    </row>
    <row r="600197" spans="68:68" customFormat="1">
      <c r="BP600197" s="90"/>
    </row>
    <row r="600198" spans="68:68" customFormat="1">
      <c r="BP600198" s="90"/>
    </row>
    <row r="600199" spans="68:68" customFormat="1">
      <c r="BP600199" s="90"/>
    </row>
    <row r="600200" spans="68:68" customFormat="1">
      <c r="BP600200" s="90"/>
    </row>
    <row r="600201" spans="68:68" customFormat="1">
      <c r="BP600201" s="90"/>
    </row>
    <row r="600202" spans="68:68" customFormat="1">
      <c r="BP600202" s="90"/>
    </row>
    <row r="600203" spans="68:68" customFormat="1">
      <c r="BP600203" s="90"/>
    </row>
    <row r="600204" spans="68:68" customFormat="1">
      <c r="BP600204" s="90"/>
    </row>
    <row r="600205" spans="68:68" customFormat="1">
      <c r="BP600205" s="90"/>
    </row>
    <row r="600206" spans="68:68" customFormat="1">
      <c r="BP600206" s="90"/>
    </row>
    <row r="600207" spans="68:68" customFormat="1">
      <c r="BP600207" s="90"/>
    </row>
    <row r="600208" spans="68:68" customFormat="1">
      <c r="BP600208" s="90"/>
    </row>
    <row r="600209" spans="68:68" customFormat="1">
      <c r="BP600209" s="90"/>
    </row>
    <row r="600210" spans="68:68" customFormat="1">
      <c r="BP600210" s="90"/>
    </row>
    <row r="600211" spans="68:68" customFormat="1">
      <c r="BP600211" s="90"/>
    </row>
    <row r="600212" spans="68:68" customFormat="1">
      <c r="BP600212" s="90"/>
    </row>
    <row r="600213" spans="68:68" customFormat="1">
      <c r="BP600213" s="90"/>
    </row>
    <row r="600214" spans="68:68" customFormat="1">
      <c r="BP600214" s="90"/>
    </row>
    <row r="600215" spans="68:68" customFormat="1">
      <c r="BP600215" s="90"/>
    </row>
    <row r="600216" spans="68:68" customFormat="1">
      <c r="BP600216" s="90"/>
    </row>
    <row r="600217" spans="68:68" customFormat="1">
      <c r="BP600217" s="90"/>
    </row>
    <row r="600218" spans="68:68" customFormat="1">
      <c r="BP600218" s="90"/>
    </row>
    <row r="600219" spans="68:68" customFormat="1">
      <c r="BP600219" s="90"/>
    </row>
    <row r="600220" spans="68:68" customFormat="1">
      <c r="BP600220" s="90"/>
    </row>
    <row r="600221" spans="68:68" customFormat="1">
      <c r="BP600221" s="90"/>
    </row>
    <row r="600222" spans="68:68" customFormat="1">
      <c r="BP600222" s="90"/>
    </row>
    <row r="600223" spans="68:68" customFormat="1">
      <c r="BP600223" s="90"/>
    </row>
    <row r="600224" spans="68:68" customFormat="1">
      <c r="BP600224" s="90"/>
    </row>
    <row r="600225" spans="68:68" customFormat="1">
      <c r="BP600225" s="90"/>
    </row>
    <row r="600226" spans="68:68" customFormat="1">
      <c r="BP600226" s="90"/>
    </row>
    <row r="600227" spans="68:68" customFormat="1">
      <c r="BP600227" s="90"/>
    </row>
    <row r="600228" spans="68:68" customFormat="1">
      <c r="BP600228" s="90"/>
    </row>
    <row r="600229" spans="68:68" customFormat="1">
      <c r="BP600229" s="90"/>
    </row>
    <row r="600230" spans="68:68" customFormat="1">
      <c r="BP600230" s="90"/>
    </row>
    <row r="600231" spans="68:68" customFormat="1">
      <c r="BP600231" s="90"/>
    </row>
    <row r="600232" spans="68:68" customFormat="1">
      <c r="BP600232" s="90"/>
    </row>
    <row r="600233" spans="68:68" customFormat="1">
      <c r="BP600233" s="90"/>
    </row>
    <row r="600234" spans="68:68" customFormat="1">
      <c r="BP600234" s="90"/>
    </row>
    <row r="600235" spans="68:68" customFormat="1">
      <c r="BP600235" s="90"/>
    </row>
    <row r="600236" spans="68:68" customFormat="1">
      <c r="BP600236" s="90"/>
    </row>
    <row r="600237" spans="68:68" customFormat="1">
      <c r="BP600237" s="90"/>
    </row>
    <row r="600238" spans="68:68" customFormat="1">
      <c r="BP600238" s="90"/>
    </row>
    <row r="600239" spans="68:68" customFormat="1">
      <c r="BP600239" s="90"/>
    </row>
    <row r="600240" spans="68:68" customFormat="1">
      <c r="BP600240" s="90"/>
    </row>
    <row r="600241" spans="68:68" customFormat="1">
      <c r="BP600241" s="90"/>
    </row>
    <row r="600242" spans="68:68" customFormat="1">
      <c r="BP600242" s="90"/>
    </row>
    <row r="600243" spans="68:68" customFormat="1">
      <c r="BP600243" s="90"/>
    </row>
    <row r="600244" spans="68:68" customFormat="1">
      <c r="BP600244" s="90"/>
    </row>
    <row r="600245" spans="68:68" customFormat="1">
      <c r="BP600245" s="90"/>
    </row>
    <row r="600246" spans="68:68" customFormat="1">
      <c r="BP600246" s="90"/>
    </row>
    <row r="600247" spans="68:68" customFormat="1">
      <c r="BP600247" s="90"/>
    </row>
    <row r="600248" spans="68:68" customFormat="1">
      <c r="BP600248" s="90"/>
    </row>
    <row r="600249" spans="68:68" customFormat="1">
      <c r="BP600249" s="90"/>
    </row>
    <row r="600250" spans="68:68" customFormat="1">
      <c r="BP600250" s="90"/>
    </row>
    <row r="600251" spans="68:68" customFormat="1">
      <c r="BP600251" s="90"/>
    </row>
    <row r="600252" spans="68:68" customFormat="1">
      <c r="BP600252" s="90"/>
    </row>
    <row r="600253" spans="68:68" customFormat="1">
      <c r="BP600253" s="90"/>
    </row>
    <row r="600254" spans="68:68" customFormat="1">
      <c r="BP600254" s="90"/>
    </row>
    <row r="600255" spans="68:68" customFormat="1">
      <c r="BP600255" s="90"/>
    </row>
    <row r="600256" spans="68:68" customFormat="1">
      <c r="BP600256" s="90"/>
    </row>
    <row r="600257" spans="68:68" customFormat="1">
      <c r="BP600257" s="90"/>
    </row>
    <row r="600258" spans="68:68" customFormat="1">
      <c r="BP600258" s="90"/>
    </row>
    <row r="600259" spans="68:68" customFormat="1">
      <c r="BP600259" s="90"/>
    </row>
    <row r="600260" spans="68:68" customFormat="1">
      <c r="BP600260" s="90"/>
    </row>
    <row r="600261" spans="68:68" customFormat="1">
      <c r="BP600261" s="90"/>
    </row>
    <row r="600262" spans="68:68" customFormat="1">
      <c r="BP600262" s="90"/>
    </row>
    <row r="600263" spans="68:68" customFormat="1">
      <c r="BP600263" s="90"/>
    </row>
    <row r="600264" spans="68:68" customFormat="1">
      <c r="BP600264" s="90"/>
    </row>
    <row r="600265" spans="68:68" customFormat="1">
      <c r="BP600265" s="90"/>
    </row>
    <row r="600266" spans="68:68" customFormat="1">
      <c r="BP600266" s="90"/>
    </row>
    <row r="600267" spans="68:68" customFormat="1">
      <c r="BP600267" s="90"/>
    </row>
    <row r="600268" spans="68:68" customFormat="1">
      <c r="BP600268" s="90"/>
    </row>
    <row r="600269" spans="68:68" customFormat="1">
      <c r="BP600269" s="90"/>
    </row>
    <row r="600270" spans="68:68" customFormat="1">
      <c r="BP600270" s="90"/>
    </row>
    <row r="600271" spans="68:68" customFormat="1">
      <c r="BP600271" s="90"/>
    </row>
    <row r="600272" spans="68:68" customFormat="1">
      <c r="BP600272" s="90"/>
    </row>
    <row r="600273" spans="68:68" customFormat="1">
      <c r="BP600273" s="90"/>
    </row>
    <row r="600274" spans="68:68" customFormat="1">
      <c r="BP600274" s="90"/>
    </row>
    <row r="600275" spans="68:68" customFormat="1">
      <c r="BP600275" s="90"/>
    </row>
    <row r="600276" spans="68:68" customFormat="1">
      <c r="BP600276" s="90"/>
    </row>
    <row r="600277" spans="68:68" customFormat="1">
      <c r="BP600277" s="90"/>
    </row>
    <row r="600278" spans="68:68" customFormat="1">
      <c r="BP600278" s="90"/>
    </row>
    <row r="600279" spans="68:68" customFormat="1">
      <c r="BP600279" s="90"/>
    </row>
    <row r="600280" spans="68:68" customFormat="1">
      <c r="BP600280" s="90"/>
    </row>
    <row r="600281" spans="68:68" customFormat="1">
      <c r="BP600281" s="90"/>
    </row>
    <row r="600282" spans="68:68" customFormat="1">
      <c r="BP600282" s="90"/>
    </row>
    <row r="600283" spans="68:68" customFormat="1">
      <c r="BP600283" s="90"/>
    </row>
    <row r="600284" spans="68:68" customFormat="1">
      <c r="BP600284" s="90"/>
    </row>
    <row r="600285" spans="68:68" customFormat="1">
      <c r="BP600285" s="90"/>
    </row>
    <row r="600286" spans="68:68" customFormat="1">
      <c r="BP600286" s="90"/>
    </row>
    <row r="600287" spans="68:68" customFormat="1">
      <c r="BP600287" s="90"/>
    </row>
    <row r="600288" spans="68:68" customFormat="1">
      <c r="BP600288" s="90"/>
    </row>
    <row r="600289" spans="68:68" customFormat="1">
      <c r="BP600289" s="90"/>
    </row>
    <row r="600290" spans="68:68" customFormat="1">
      <c r="BP600290" s="90"/>
    </row>
    <row r="600291" spans="68:68" customFormat="1">
      <c r="BP600291" s="90"/>
    </row>
    <row r="600292" spans="68:68" customFormat="1">
      <c r="BP600292" s="90"/>
    </row>
    <row r="600293" spans="68:68" customFormat="1">
      <c r="BP600293" s="90"/>
    </row>
    <row r="600294" spans="68:68" customFormat="1">
      <c r="BP600294" s="90"/>
    </row>
    <row r="600295" spans="68:68" customFormat="1">
      <c r="BP600295" s="90"/>
    </row>
    <row r="600296" spans="68:68" customFormat="1">
      <c r="BP600296" s="90"/>
    </row>
    <row r="600297" spans="68:68" customFormat="1">
      <c r="BP600297" s="90"/>
    </row>
    <row r="600298" spans="68:68" customFormat="1">
      <c r="BP600298" s="90"/>
    </row>
    <row r="600299" spans="68:68" customFormat="1">
      <c r="BP600299" s="90"/>
    </row>
    <row r="600300" spans="68:68" customFormat="1">
      <c r="BP600300" s="90"/>
    </row>
    <row r="600301" spans="68:68" customFormat="1">
      <c r="BP600301" s="90"/>
    </row>
    <row r="600302" spans="68:68" customFormat="1">
      <c r="BP600302" s="90"/>
    </row>
    <row r="600303" spans="68:68" customFormat="1">
      <c r="BP600303" s="90"/>
    </row>
    <row r="600304" spans="68:68" customFormat="1">
      <c r="BP600304" s="90"/>
    </row>
    <row r="600305" spans="68:68" customFormat="1">
      <c r="BP600305" s="90"/>
    </row>
    <row r="600306" spans="68:68" customFormat="1">
      <c r="BP600306" s="90"/>
    </row>
    <row r="600307" spans="68:68" customFormat="1">
      <c r="BP600307" s="90"/>
    </row>
    <row r="600308" spans="68:68" customFormat="1">
      <c r="BP600308" s="90"/>
    </row>
    <row r="600309" spans="68:68" customFormat="1">
      <c r="BP600309" s="90"/>
    </row>
    <row r="600310" spans="68:68" customFormat="1">
      <c r="BP600310" s="90"/>
    </row>
    <row r="600311" spans="68:68" customFormat="1">
      <c r="BP600311" s="90"/>
    </row>
    <row r="600312" spans="68:68" customFormat="1">
      <c r="BP600312" s="90"/>
    </row>
    <row r="600313" spans="68:68" customFormat="1">
      <c r="BP600313" s="90"/>
    </row>
    <row r="600314" spans="68:68" customFormat="1">
      <c r="BP600314" s="90"/>
    </row>
    <row r="600315" spans="68:68" customFormat="1">
      <c r="BP600315" s="90"/>
    </row>
    <row r="600316" spans="68:68" customFormat="1">
      <c r="BP600316" s="90"/>
    </row>
    <row r="600317" spans="68:68" customFormat="1">
      <c r="BP600317" s="90"/>
    </row>
    <row r="600318" spans="68:68" customFormat="1">
      <c r="BP600318" s="90"/>
    </row>
    <row r="600319" spans="68:68" customFormat="1">
      <c r="BP600319" s="90"/>
    </row>
    <row r="600320" spans="68:68" customFormat="1">
      <c r="BP600320" s="90"/>
    </row>
    <row r="600321" spans="68:68" customFormat="1">
      <c r="BP600321" s="90"/>
    </row>
    <row r="600322" spans="68:68" customFormat="1">
      <c r="BP600322" s="90"/>
    </row>
    <row r="600323" spans="68:68" customFormat="1">
      <c r="BP600323" s="90"/>
    </row>
    <row r="600324" spans="68:68" customFormat="1">
      <c r="BP600324" s="90"/>
    </row>
    <row r="600325" spans="68:68" customFormat="1">
      <c r="BP600325" s="90"/>
    </row>
    <row r="600326" spans="68:68" customFormat="1">
      <c r="BP600326" s="90"/>
    </row>
    <row r="600327" spans="68:68" customFormat="1">
      <c r="BP600327" s="90"/>
    </row>
    <row r="600328" spans="68:68" customFormat="1">
      <c r="BP600328" s="90"/>
    </row>
    <row r="600329" spans="68:68" customFormat="1">
      <c r="BP600329" s="90"/>
    </row>
    <row r="600330" spans="68:68" customFormat="1">
      <c r="BP600330" s="90"/>
    </row>
    <row r="600331" spans="68:68" customFormat="1">
      <c r="BP600331" s="90"/>
    </row>
    <row r="600332" spans="68:68" customFormat="1">
      <c r="BP600332" s="90"/>
    </row>
    <row r="600333" spans="68:68" customFormat="1">
      <c r="BP600333" s="90"/>
    </row>
    <row r="600334" spans="68:68" customFormat="1">
      <c r="BP600334" s="90"/>
    </row>
    <row r="600335" spans="68:68" customFormat="1">
      <c r="BP600335" s="90"/>
    </row>
    <row r="600336" spans="68:68" customFormat="1">
      <c r="BP600336" s="90"/>
    </row>
    <row r="600337" spans="68:68" customFormat="1">
      <c r="BP600337" s="90"/>
    </row>
    <row r="600338" spans="68:68" customFormat="1">
      <c r="BP600338" s="90"/>
    </row>
    <row r="600339" spans="68:68" customFormat="1">
      <c r="BP600339" s="90"/>
    </row>
    <row r="600340" spans="68:68" customFormat="1">
      <c r="BP600340" s="90"/>
    </row>
    <row r="600341" spans="68:68" customFormat="1">
      <c r="BP600341" s="90"/>
    </row>
    <row r="600342" spans="68:68" customFormat="1">
      <c r="BP600342" s="90"/>
    </row>
    <row r="600343" spans="68:68" customFormat="1">
      <c r="BP600343" s="90"/>
    </row>
    <row r="600344" spans="68:68" customFormat="1">
      <c r="BP600344" s="90"/>
    </row>
    <row r="600345" spans="68:68" customFormat="1">
      <c r="BP600345" s="90"/>
    </row>
    <row r="600346" spans="68:68" customFormat="1">
      <c r="BP600346" s="90"/>
    </row>
    <row r="600347" spans="68:68" customFormat="1">
      <c r="BP600347" s="90"/>
    </row>
    <row r="600348" spans="68:68" customFormat="1">
      <c r="BP600348" s="90"/>
    </row>
    <row r="600349" spans="68:68" customFormat="1">
      <c r="BP600349" s="90"/>
    </row>
    <row r="600350" spans="68:68" customFormat="1">
      <c r="BP600350" s="90"/>
    </row>
    <row r="600351" spans="68:68" customFormat="1">
      <c r="BP600351" s="90"/>
    </row>
    <row r="600352" spans="68:68" customFormat="1">
      <c r="BP600352" s="90"/>
    </row>
    <row r="600353" spans="68:68" customFormat="1">
      <c r="BP600353" s="90"/>
    </row>
    <row r="600354" spans="68:68" customFormat="1">
      <c r="BP600354" s="90"/>
    </row>
    <row r="600355" spans="68:68" customFormat="1">
      <c r="BP600355" s="90"/>
    </row>
    <row r="600356" spans="68:68" customFormat="1">
      <c r="BP600356" s="90"/>
    </row>
    <row r="600357" spans="68:68" customFormat="1">
      <c r="BP600357" s="90"/>
    </row>
    <row r="600358" spans="68:68" customFormat="1">
      <c r="BP600358" s="90"/>
    </row>
    <row r="600359" spans="68:68" customFormat="1">
      <c r="BP600359" s="90"/>
    </row>
    <row r="600360" spans="68:68" customFormat="1">
      <c r="BP600360" s="90"/>
    </row>
    <row r="600361" spans="68:68" customFormat="1">
      <c r="BP600361" s="90"/>
    </row>
    <row r="600362" spans="68:68" customFormat="1">
      <c r="BP600362" s="90"/>
    </row>
    <row r="600363" spans="68:68" customFormat="1">
      <c r="BP600363" s="90"/>
    </row>
    <row r="600364" spans="68:68" customFormat="1">
      <c r="BP600364" s="90"/>
    </row>
    <row r="600365" spans="68:68" customFormat="1">
      <c r="BP600365" s="90"/>
    </row>
    <row r="600366" spans="68:68" customFormat="1">
      <c r="BP600366" s="90"/>
    </row>
    <row r="600367" spans="68:68" customFormat="1">
      <c r="BP600367" s="90"/>
    </row>
    <row r="600368" spans="68:68" customFormat="1">
      <c r="BP600368" s="90"/>
    </row>
    <row r="600369" spans="68:68" customFormat="1">
      <c r="BP600369" s="90"/>
    </row>
    <row r="600370" spans="68:68" customFormat="1">
      <c r="BP600370" s="90"/>
    </row>
    <row r="600371" spans="68:68" customFormat="1">
      <c r="BP600371" s="90"/>
    </row>
    <row r="600372" spans="68:68" customFormat="1">
      <c r="BP600372" s="90"/>
    </row>
    <row r="600373" spans="68:68" customFormat="1">
      <c r="BP600373" s="90"/>
    </row>
    <row r="600374" spans="68:68" customFormat="1">
      <c r="BP600374" s="90"/>
    </row>
    <row r="600375" spans="68:68" customFormat="1">
      <c r="BP600375" s="90"/>
    </row>
    <row r="600376" spans="68:68" customFormat="1">
      <c r="BP600376" s="90"/>
    </row>
    <row r="600377" spans="68:68" customFormat="1">
      <c r="BP600377" s="90"/>
    </row>
    <row r="600378" spans="68:68" customFormat="1">
      <c r="BP600378" s="90"/>
    </row>
    <row r="600379" spans="68:68" customFormat="1">
      <c r="BP600379" s="90"/>
    </row>
    <row r="600380" spans="68:68" customFormat="1">
      <c r="BP600380" s="90"/>
    </row>
    <row r="600381" spans="68:68" customFormat="1">
      <c r="BP600381" s="90"/>
    </row>
    <row r="600382" spans="68:68" customFormat="1">
      <c r="BP600382" s="90"/>
    </row>
    <row r="600383" spans="68:68" customFormat="1">
      <c r="BP600383" s="90"/>
    </row>
    <row r="600384" spans="68:68" customFormat="1">
      <c r="BP600384" s="90"/>
    </row>
    <row r="600385" spans="68:68" customFormat="1">
      <c r="BP600385" s="90"/>
    </row>
    <row r="600386" spans="68:68" customFormat="1">
      <c r="BP600386" s="90"/>
    </row>
    <row r="600387" spans="68:68" customFormat="1">
      <c r="BP600387" s="90"/>
    </row>
    <row r="600388" spans="68:68" customFormat="1">
      <c r="BP600388" s="90"/>
    </row>
    <row r="600389" spans="68:68" customFormat="1">
      <c r="BP600389" s="90"/>
    </row>
    <row r="600390" spans="68:68" customFormat="1">
      <c r="BP600390" s="90"/>
    </row>
    <row r="600391" spans="68:68" customFormat="1">
      <c r="BP600391" s="90"/>
    </row>
    <row r="600392" spans="68:68" customFormat="1">
      <c r="BP600392" s="90"/>
    </row>
    <row r="600393" spans="68:68" customFormat="1">
      <c r="BP600393" s="90"/>
    </row>
    <row r="600394" spans="68:68" customFormat="1">
      <c r="BP600394" s="90"/>
    </row>
    <row r="600395" spans="68:68" customFormat="1">
      <c r="BP600395" s="90"/>
    </row>
    <row r="600396" spans="68:68" customFormat="1">
      <c r="BP600396" s="90"/>
    </row>
    <row r="600397" spans="68:68" customFormat="1">
      <c r="BP600397" s="90"/>
    </row>
    <row r="600398" spans="68:68" customFormat="1">
      <c r="BP600398" s="90"/>
    </row>
    <row r="600399" spans="68:68" customFormat="1">
      <c r="BP600399" s="90"/>
    </row>
    <row r="600400" spans="68:68" customFormat="1">
      <c r="BP600400" s="90"/>
    </row>
    <row r="600401" spans="68:68" customFormat="1">
      <c r="BP600401" s="90"/>
    </row>
    <row r="600402" spans="68:68" customFormat="1">
      <c r="BP600402" s="90"/>
    </row>
    <row r="600403" spans="68:68" customFormat="1">
      <c r="BP600403" s="90"/>
    </row>
    <row r="600404" spans="68:68" customFormat="1">
      <c r="BP600404" s="90"/>
    </row>
    <row r="600405" spans="68:68" customFormat="1">
      <c r="BP600405" s="90"/>
    </row>
    <row r="600406" spans="68:68" customFormat="1">
      <c r="BP600406" s="90"/>
    </row>
    <row r="600407" spans="68:68" customFormat="1">
      <c r="BP600407" s="90"/>
    </row>
    <row r="600408" spans="68:68" customFormat="1">
      <c r="BP600408" s="90"/>
    </row>
    <row r="600409" spans="68:68" customFormat="1">
      <c r="BP600409" s="90"/>
    </row>
    <row r="600410" spans="68:68" customFormat="1">
      <c r="BP600410" s="90"/>
    </row>
    <row r="600411" spans="68:68" customFormat="1">
      <c r="BP600411" s="90"/>
    </row>
    <row r="600412" spans="68:68" customFormat="1">
      <c r="BP600412" s="90"/>
    </row>
    <row r="600413" spans="68:68" customFormat="1">
      <c r="BP600413" s="90"/>
    </row>
    <row r="600414" spans="68:68" customFormat="1">
      <c r="BP600414" s="90"/>
    </row>
    <row r="600415" spans="68:68" customFormat="1">
      <c r="BP600415" s="90"/>
    </row>
    <row r="600416" spans="68:68" customFormat="1">
      <c r="BP600416" s="90"/>
    </row>
    <row r="600417" spans="68:68" customFormat="1">
      <c r="BP600417" s="90"/>
    </row>
    <row r="600418" spans="68:68" customFormat="1">
      <c r="BP600418" s="90"/>
    </row>
    <row r="600419" spans="68:68" customFormat="1">
      <c r="BP600419" s="90"/>
    </row>
    <row r="600420" spans="68:68" customFormat="1">
      <c r="BP600420" s="90"/>
    </row>
    <row r="600421" spans="68:68" customFormat="1">
      <c r="BP600421" s="90"/>
    </row>
    <row r="600422" spans="68:68" customFormat="1">
      <c r="BP600422" s="90"/>
    </row>
    <row r="600423" spans="68:68" customFormat="1">
      <c r="BP600423" s="90"/>
    </row>
    <row r="600424" spans="68:68" customFormat="1">
      <c r="BP600424" s="90"/>
    </row>
    <row r="600425" spans="68:68" customFormat="1">
      <c r="BP600425" s="90"/>
    </row>
    <row r="600426" spans="68:68" customFormat="1">
      <c r="BP600426" s="90"/>
    </row>
    <row r="600427" spans="68:68" customFormat="1">
      <c r="BP600427" s="90"/>
    </row>
    <row r="600428" spans="68:68" customFormat="1">
      <c r="BP600428" s="90"/>
    </row>
    <row r="600429" spans="68:68" customFormat="1">
      <c r="BP600429" s="90"/>
    </row>
    <row r="600430" spans="68:68" customFormat="1">
      <c r="BP600430" s="90"/>
    </row>
    <row r="600431" spans="68:68" customFormat="1">
      <c r="BP600431" s="90"/>
    </row>
    <row r="600432" spans="68:68" customFormat="1">
      <c r="BP600432" s="90"/>
    </row>
    <row r="600433" spans="68:68" customFormat="1">
      <c r="BP600433" s="90"/>
    </row>
    <row r="600434" spans="68:68" customFormat="1">
      <c r="BP600434" s="90"/>
    </row>
    <row r="600435" spans="68:68" customFormat="1">
      <c r="BP600435" s="90"/>
    </row>
    <row r="600436" spans="68:68" customFormat="1">
      <c r="BP600436" s="90"/>
    </row>
    <row r="600437" spans="68:68" customFormat="1">
      <c r="BP600437" s="90"/>
    </row>
    <row r="600438" spans="68:68" customFormat="1">
      <c r="BP600438" s="90"/>
    </row>
    <row r="600439" spans="68:68" customFormat="1">
      <c r="BP600439" s="90"/>
    </row>
    <row r="600440" spans="68:68" customFormat="1">
      <c r="BP600440" s="90"/>
    </row>
    <row r="600441" spans="68:68" customFormat="1">
      <c r="BP600441" s="90"/>
    </row>
    <row r="600442" spans="68:68" customFormat="1">
      <c r="BP600442" s="90"/>
    </row>
    <row r="600443" spans="68:68" customFormat="1">
      <c r="BP600443" s="90"/>
    </row>
    <row r="600444" spans="68:68" customFormat="1">
      <c r="BP600444" s="90"/>
    </row>
    <row r="600445" spans="68:68" customFormat="1">
      <c r="BP600445" s="90"/>
    </row>
    <row r="600446" spans="68:68" customFormat="1">
      <c r="BP600446" s="90"/>
    </row>
    <row r="600447" spans="68:68" customFormat="1">
      <c r="BP600447" s="90"/>
    </row>
    <row r="600448" spans="68:68" customFormat="1">
      <c r="BP600448" s="90"/>
    </row>
    <row r="600449" spans="68:68" customFormat="1">
      <c r="BP600449" s="90"/>
    </row>
    <row r="600450" spans="68:68" customFormat="1">
      <c r="BP600450" s="90"/>
    </row>
    <row r="600451" spans="68:68" customFormat="1">
      <c r="BP600451" s="90"/>
    </row>
    <row r="600452" spans="68:68" customFormat="1">
      <c r="BP600452" s="90"/>
    </row>
    <row r="600453" spans="68:68" customFormat="1">
      <c r="BP600453" s="90"/>
    </row>
    <row r="600454" spans="68:68" customFormat="1">
      <c r="BP600454" s="90"/>
    </row>
    <row r="600455" spans="68:68" customFormat="1">
      <c r="BP600455" s="90"/>
    </row>
    <row r="600456" spans="68:68" customFormat="1">
      <c r="BP600456" s="90"/>
    </row>
    <row r="600457" spans="68:68" customFormat="1">
      <c r="BP600457" s="90"/>
    </row>
    <row r="600458" spans="68:68" customFormat="1">
      <c r="BP600458" s="90"/>
    </row>
    <row r="600459" spans="68:68" customFormat="1">
      <c r="BP600459" s="90"/>
    </row>
    <row r="600460" spans="68:68" customFormat="1">
      <c r="BP600460" s="90"/>
    </row>
    <row r="600461" spans="68:68" customFormat="1">
      <c r="BP600461" s="90"/>
    </row>
    <row r="600462" spans="68:68" customFormat="1">
      <c r="BP600462" s="90"/>
    </row>
    <row r="600463" spans="68:68" customFormat="1">
      <c r="BP600463" s="90"/>
    </row>
    <row r="600464" spans="68:68" customFormat="1">
      <c r="BP600464" s="90"/>
    </row>
    <row r="600465" spans="68:68" customFormat="1">
      <c r="BP600465" s="90"/>
    </row>
    <row r="600466" spans="68:68" customFormat="1">
      <c r="BP600466" s="90"/>
    </row>
    <row r="600467" spans="68:68" customFormat="1">
      <c r="BP600467" s="90"/>
    </row>
    <row r="600468" spans="68:68" customFormat="1">
      <c r="BP600468" s="90"/>
    </row>
    <row r="600469" spans="68:68" customFormat="1">
      <c r="BP600469" s="90"/>
    </row>
    <row r="600470" spans="68:68" customFormat="1">
      <c r="BP600470" s="90"/>
    </row>
    <row r="600471" spans="68:68" customFormat="1">
      <c r="BP600471" s="90"/>
    </row>
    <row r="600472" spans="68:68" customFormat="1">
      <c r="BP600472" s="90"/>
    </row>
    <row r="600473" spans="68:68" customFormat="1">
      <c r="BP600473" s="90"/>
    </row>
    <row r="600474" spans="68:68" customFormat="1">
      <c r="BP600474" s="90"/>
    </row>
    <row r="600475" spans="68:68" customFormat="1">
      <c r="BP600475" s="90"/>
    </row>
    <row r="600476" spans="68:68" customFormat="1">
      <c r="BP600476" s="90"/>
    </row>
    <row r="600477" spans="68:68" customFormat="1">
      <c r="BP600477" s="90"/>
    </row>
    <row r="600478" spans="68:68" customFormat="1">
      <c r="BP600478" s="90"/>
    </row>
    <row r="600479" spans="68:68" customFormat="1">
      <c r="BP600479" s="90"/>
    </row>
    <row r="600480" spans="68:68" customFormat="1">
      <c r="BP600480" s="90"/>
    </row>
    <row r="600481" spans="68:68" customFormat="1">
      <c r="BP600481" s="90"/>
    </row>
    <row r="600482" spans="68:68" customFormat="1">
      <c r="BP600482" s="90"/>
    </row>
    <row r="600483" spans="68:68" customFormat="1">
      <c r="BP600483" s="90"/>
    </row>
    <row r="600484" spans="68:68" customFormat="1">
      <c r="BP600484" s="90"/>
    </row>
    <row r="600485" spans="68:68" customFormat="1">
      <c r="BP600485" s="90"/>
    </row>
    <row r="600486" spans="68:68" customFormat="1">
      <c r="BP600486" s="90"/>
    </row>
    <row r="600487" spans="68:68" customFormat="1">
      <c r="BP600487" s="90"/>
    </row>
    <row r="600488" spans="68:68" customFormat="1">
      <c r="BP600488" s="90"/>
    </row>
    <row r="600489" spans="68:68" customFormat="1">
      <c r="BP600489" s="90"/>
    </row>
    <row r="600490" spans="68:68" customFormat="1">
      <c r="BP600490" s="90"/>
    </row>
    <row r="600491" spans="68:68" customFormat="1">
      <c r="BP600491" s="90"/>
    </row>
    <row r="600492" spans="68:68" customFormat="1">
      <c r="BP600492" s="90"/>
    </row>
    <row r="600493" spans="68:68" customFormat="1">
      <c r="BP600493" s="90"/>
    </row>
    <row r="600494" spans="68:68" customFormat="1">
      <c r="BP600494" s="90"/>
    </row>
    <row r="600495" spans="68:68" customFormat="1">
      <c r="BP600495" s="90"/>
    </row>
    <row r="600496" spans="68:68" customFormat="1">
      <c r="BP600496" s="90"/>
    </row>
    <row r="600497" spans="68:68" customFormat="1">
      <c r="BP600497" s="90"/>
    </row>
    <row r="600498" spans="68:68" customFormat="1">
      <c r="BP600498" s="90"/>
    </row>
    <row r="600499" spans="68:68" customFormat="1">
      <c r="BP600499" s="90"/>
    </row>
    <row r="600500" spans="68:68" customFormat="1">
      <c r="BP600500" s="90"/>
    </row>
    <row r="600501" spans="68:68" customFormat="1">
      <c r="BP600501" s="90"/>
    </row>
    <row r="600502" spans="68:68" customFormat="1">
      <c r="BP600502" s="90"/>
    </row>
    <row r="600503" spans="68:68" customFormat="1">
      <c r="BP600503" s="90"/>
    </row>
    <row r="600504" spans="68:68" customFormat="1">
      <c r="BP600504" s="90"/>
    </row>
    <row r="600505" spans="68:68" customFormat="1">
      <c r="BP600505" s="90"/>
    </row>
    <row r="600506" spans="68:68" customFormat="1">
      <c r="BP600506" s="90"/>
    </row>
    <row r="600507" spans="68:68" customFormat="1">
      <c r="BP600507" s="90"/>
    </row>
    <row r="600508" spans="68:68" customFormat="1">
      <c r="BP600508" s="90"/>
    </row>
    <row r="600509" spans="68:68" customFormat="1">
      <c r="BP600509" s="90"/>
    </row>
    <row r="600510" spans="68:68" customFormat="1">
      <c r="BP600510" s="90"/>
    </row>
    <row r="600511" spans="68:68" customFormat="1">
      <c r="BP600511" s="90"/>
    </row>
    <row r="600512" spans="68:68" customFormat="1">
      <c r="BP600512" s="90"/>
    </row>
    <row r="600513" spans="68:68" customFormat="1">
      <c r="BP600513" s="90"/>
    </row>
    <row r="600514" spans="68:68" customFormat="1">
      <c r="BP600514" s="90"/>
    </row>
    <row r="600515" spans="68:68" customFormat="1">
      <c r="BP600515" s="90"/>
    </row>
    <row r="600516" spans="68:68" customFormat="1">
      <c r="BP600516" s="90"/>
    </row>
    <row r="600517" spans="68:68" customFormat="1">
      <c r="BP600517" s="90"/>
    </row>
    <row r="600518" spans="68:68" customFormat="1">
      <c r="BP600518" s="90"/>
    </row>
    <row r="600519" spans="68:68" customFormat="1">
      <c r="BP600519" s="90"/>
    </row>
    <row r="600520" spans="68:68" customFormat="1">
      <c r="BP600520" s="90"/>
    </row>
    <row r="600521" spans="68:68" customFormat="1">
      <c r="BP600521" s="90"/>
    </row>
    <row r="600522" spans="68:68" customFormat="1">
      <c r="BP600522" s="90"/>
    </row>
    <row r="600523" spans="68:68" customFormat="1">
      <c r="BP600523" s="90"/>
    </row>
    <row r="600524" spans="68:68" customFormat="1">
      <c r="BP600524" s="90"/>
    </row>
    <row r="600525" spans="68:68" customFormat="1">
      <c r="BP600525" s="90"/>
    </row>
    <row r="600526" spans="68:68" customFormat="1">
      <c r="BP600526" s="90"/>
    </row>
    <row r="600527" spans="68:68" customFormat="1">
      <c r="BP600527" s="90"/>
    </row>
    <row r="600528" spans="68:68" customFormat="1">
      <c r="BP600528" s="90"/>
    </row>
    <row r="600529" spans="68:68" customFormat="1">
      <c r="BP600529" s="90"/>
    </row>
    <row r="600530" spans="68:68" customFormat="1">
      <c r="BP600530" s="90"/>
    </row>
    <row r="600531" spans="68:68" customFormat="1">
      <c r="BP600531" s="90"/>
    </row>
    <row r="600532" spans="68:68" customFormat="1">
      <c r="BP600532" s="90"/>
    </row>
    <row r="600533" spans="68:68" customFormat="1">
      <c r="BP600533" s="90"/>
    </row>
    <row r="600534" spans="68:68" customFormat="1">
      <c r="BP600534" s="90"/>
    </row>
    <row r="600535" spans="68:68" customFormat="1">
      <c r="BP600535" s="90"/>
    </row>
    <row r="600536" spans="68:68" customFormat="1">
      <c r="BP600536" s="90"/>
    </row>
    <row r="600537" spans="68:68" customFormat="1">
      <c r="BP600537" s="90"/>
    </row>
    <row r="600538" spans="68:68" customFormat="1">
      <c r="BP600538" s="90"/>
    </row>
    <row r="600539" spans="68:68" customFormat="1">
      <c r="BP600539" s="90"/>
    </row>
    <row r="600540" spans="68:68" customFormat="1">
      <c r="BP600540" s="90"/>
    </row>
    <row r="600541" spans="68:68" customFormat="1">
      <c r="BP600541" s="90"/>
    </row>
    <row r="600542" spans="68:68" customFormat="1">
      <c r="BP600542" s="90"/>
    </row>
    <row r="600543" spans="68:68" customFormat="1">
      <c r="BP600543" s="90"/>
    </row>
    <row r="600544" spans="68:68" customFormat="1">
      <c r="BP600544" s="90"/>
    </row>
    <row r="600545" spans="68:68" customFormat="1">
      <c r="BP600545" s="90"/>
    </row>
    <row r="600546" spans="68:68" customFormat="1">
      <c r="BP600546" s="90"/>
    </row>
    <row r="600547" spans="68:68" customFormat="1">
      <c r="BP600547" s="90"/>
    </row>
    <row r="600548" spans="68:68" customFormat="1">
      <c r="BP600548" s="90"/>
    </row>
    <row r="600549" spans="68:68" customFormat="1">
      <c r="BP600549" s="90"/>
    </row>
    <row r="600550" spans="68:68" customFormat="1">
      <c r="BP600550" s="90"/>
    </row>
    <row r="600551" spans="68:68" customFormat="1">
      <c r="BP600551" s="90"/>
    </row>
    <row r="600552" spans="68:68" customFormat="1">
      <c r="BP600552" s="90"/>
    </row>
    <row r="600553" spans="68:68" customFormat="1">
      <c r="BP600553" s="90"/>
    </row>
    <row r="600554" spans="68:68" customFormat="1">
      <c r="BP600554" s="90"/>
    </row>
    <row r="600555" spans="68:68" customFormat="1">
      <c r="BP600555" s="90"/>
    </row>
    <row r="600556" spans="68:68" customFormat="1">
      <c r="BP600556" s="90"/>
    </row>
    <row r="600557" spans="68:68" customFormat="1">
      <c r="BP600557" s="90"/>
    </row>
    <row r="600558" spans="68:68" customFormat="1">
      <c r="BP600558" s="90"/>
    </row>
    <row r="600559" spans="68:68" customFormat="1">
      <c r="BP600559" s="90"/>
    </row>
    <row r="600560" spans="68:68" customFormat="1">
      <c r="BP600560" s="90"/>
    </row>
    <row r="600561" spans="68:68" customFormat="1">
      <c r="BP600561" s="90"/>
    </row>
    <row r="600562" spans="68:68" customFormat="1">
      <c r="BP600562" s="90"/>
    </row>
    <row r="600563" spans="68:68" customFormat="1">
      <c r="BP600563" s="90"/>
    </row>
    <row r="600564" spans="68:68" customFormat="1">
      <c r="BP600564" s="90"/>
    </row>
    <row r="600565" spans="68:68" customFormat="1">
      <c r="BP600565" s="90"/>
    </row>
    <row r="600566" spans="68:68" customFormat="1">
      <c r="BP600566" s="90"/>
    </row>
    <row r="600567" spans="68:68" customFormat="1">
      <c r="BP600567" s="90"/>
    </row>
    <row r="600568" spans="68:68" customFormat="1">
      <c r="BP600568" s="90"/>
    </row>
    <row r="600569" spans="68:68" customFormat="1">
      <c r="BP600569" s="90"/>
    </row>
    <row r="600570" spans="68:68" customFormat="1">
      <c r="BP600570" s="90"/>
    </row>
    <row r="600571" spans="68:68" customFormat="1">
      <c r="BP600571" s="90"/>
    </row>
    <row r="600572" spans="68:68" customFormat="1">
      <c r="BP600572" s="90"/>
    </row>
    <row r="600573" spans="68:68" customFormat="1">
      <c r="BP600573" s="90"/>
    </row>
    <row r="600574" spans="68:68" customFormat="1">
      <c r="BP600574" s="90"/>
    </row>
    <row r="600575" spans="68:68" customFormat="1">
      <c r="BP600575" s="90"/>
    </row>
    <row r="600576" spans="68:68" customFormat="1">
      <c r="BP600576" s="90"/>
    </row>
    <row r="600577" spans="68:68" customFormat="1">
      <c r="BP600577" s="90"/>
    </row>
    <row r="600578" spans="68:68" customFormat="1">
      <c r="BP600578" s="90"/>
    </row>
    <row r="600579" spans="68:68" customFormat="1">
      <c r="BP600579" s="90"/>
    </row>
    <row r="600580" spans="68:68" customFormat="1">
      <c r="BP600580" s="90"/>
    </row>
    <row r="600581" spans="68:68" customFormat="1">
      <c r="BP600581" s="90"/>
    </row>
    <row r="600582" spans="68:68" customFormat="1">
      <c r="BP600582" s="90"/>
    </row>
    <row r="600583" spans="68:68" customFormat="1">
      <c r="BP600583" s="90"/>
    </row>
    <row r="600584" spans="68:68" customFormat="1">
      <c r="BP600584" s="90"/>
    </row>
    <row r="600585" spans="68:68" customFormat="1">
      <c r="BP600585" s="90"/>
    </row>
    <row r="600586" spans="68:68" customFormat="1">
      <c r="BP600586" s="90"/>
    </row>
    <row r="600587" spans="68:68" customFormat="1">
      <c r="BP600587" s="90"/>
    </row>
    <row r="600588" spans="68:68" customFormat="1">
      <c r="BP600588" s="90"/>
    </row>
    <row r="600589" spans="68:68" customFormat="1">
      <c r="BP600589" s="90"/>
    </row>
    <row r="600590" spans="68:68" customFormat="1">
      <c r="BP600590" s="90"/>
    </row>
    <row r="600591" spans="68:68" customFormat="1">
      <c r="BP600591" s="90"/>
    </row>
    <row r="600592" spans="68:68" customFormat="1">
      <c r="BP600592" s="90"/>
    </row>
    <row r="600593" spans="68:68" customFormat="1">
      <c r="BP600593" s="90"/>
    </row>
    <row r="600594" spans="68:68" customFormat="1">
      <c r="BP600594" s="90"/>
    </row>
    <row r="600595" spans="68:68" customFormat="1">
      <c r="BP600595" s="90"/>
    </row>
    <row r="600596" spans="68:68" customFormat="1">
      <c r="BP600596" s="90"/>
    </row>
    <row r="600597" spans="68:68" customFormat="1">
      <c r="BP600597" s="90"/>
    </row>
    <row r="600598" spans="68:68" customFormat="1">
      <c r="BP600598" s="90"/>
    </row>
    <row r="600599" spans="68:68" customFormat="1">
      <c r="BP600599" s="90"/>
    </row>
    <row r="600600" spans="68:68" customFormat="1">
      <c r="BP600600" s="90"/>
    </row>
    <row r="600601" spans="68:68" customFormat="1">
      <c r="BP600601" s="90"/>
    </row>
    <row r="600602" spans="68:68" customFormat="1">
      <c r="BP600602" s="90"/>
    </row>
    <row r="600603" spans="68:68" customFormat="1">
      <c r="BP600603" s="90"/>
    </row>
    <row r="600604" spans="68:68" customFormat="1">
      <c r="BP600604" s="90"/>
    </row>
    <row r="600605" spans="68:68" customFormat="1">
      <c r="BP600605" s="90"/>
    </row>
    <row r="600606" spans="68:68" customFormat="1">
      <c r="BP600606" s="90"/>
    </row>
    <row r="600607" spans="68:68" customFormat="1">
      <c r="BP600607" s="90"/>
    </row>
    <row r="600608" spans="68:68" customFormat="1">
      <c r="BP600608" s="90"/>
    </row>
    <row r="600609" spans="68:68" customFormat="1">
      <c r="BP600609" s="90"/>
    </row>
    <row r="600610" spans="68:68" customFormat="1">
      <c r="BP600610" s="90"/>
    </row>
    <row r="600611" spans="68:68" customFormat="1">
      <c r="BP600611" s="90"/>
    </row>
    <row r="600612" spans="68:68" customFormat="1">
      <c r="BP600612" s="90"/>
    </row>
    <row r="600613" spans="68:68" customFormat="1">
      <c r="BP600613" s="90"/>
    </row>
    <row r="600614" spans="68:68" customFormat="1">
      <c r="BP600614" s="90"/>
    </row>
    <row r="600615" spans="68:68" customFormat="1">
      <c r="BP600615" s="90"/>
    </row>
    <row r="600616" spans="68:68" customFormat="1">
      <c r="BP600616" s="90"/>
    </row>
    <row r="600617" spans="68:68" customFormat="1">
      <c r="BP600617" s="90"/>
    </row>
    <row r="600618" spans="68:68" customFormat="1">
      <c r="BP600618" s="90"/>
    </row>
    <row r="600619" spans="68:68" customFormat="1">
      <c r="BP600619" s="90"/>
    </row>
    <row r="600620" spans="68:68" customFormat="1">
      <c r="BP600620" s="90"/>
    </row>
    <row r="600621" spans="68:68" customFormat="1">
      <c r="BP600621" s="90"/>
    </row>
    <row r="600622" spans="68:68" customFormat="1">
      <c r="BP600622" s="90"/>
    </row>
    <row r="600623" spans="68:68" customFormat="1">
      <c r="BP600623" s="90"/>
    </row>
    <row r="600624" spans="68:68" customFormat="1">
      <c r="BP600624" s="90"/>
    </row>
    <row r="600625" spans="68:68" customFormat="1">
      <c r="BP600625" s="90"/>
    </row>
    <row r="600626" spans="68:68" customFormat="1">
      <c r="BP600626" s="90"/>
    </row>
    <row r="600627" spans="68:68" customFormat="1">
      <c r="BP600627" s="90"/>
    </row>
    <row r="600628" spans="68:68" customFormat="1">
      <c r="BP600628" s="90"/>
    </row>
    <row r="600629" spans="68:68" customFormat="1">
      <c r="BP600629" s="90"/>
    </row>
    <row r="600630" spans="68:68" customFormat="1">
      <c r="BP600630" s="90"/>
    </row>
    <row r="600631" spans="68:68" customFormat="1">
      <c r="BP600631" s="90"/>
    </row>
    <row r="600632" spans="68:68" customFormat="1">
      <c r="BP600632" s="90"/>
    </row>
    <row r="600633" spans="68:68" customFormat="1">
      <c r="BP600633" s="90"/>
    </row>
    <row r="600634" spans="68:68" customFormat="1">
      <c r="BP600634" s="90"/>
    </row>
    <row r="600635" spans="68:68" customFormat="1">
      <c r="BP600635" s="90"/>
    </row>
    <row r="600636" spans="68:68" customFormat="1">
      <c r="BP600636" s="90"/>
    </row>
    <row r="600637" spans="68:68" customFormat="1">
      <c r="BP600637" s="90"/>
    </row>
    <row r="600638" spans="68:68" customFormat="1">
      <c r="BP600638" s="90"/>
    </row>
    <row r="600639" spans="68:68" customFormat="1">
      <c r="BP600639" s="90"/>
    </row>
    <row r="600640" spans="68:68" customFormat="1">
      <c r="BP600640" s="90"/>
    </row>
    <row r="600641" spans="68:68" customFormat="1">
      <c r="BP600641" s="90"/>
    </row>
    <row r="600642" spans="68:68" customFormat="1">
      <c r="BP600642" s="90"/>
    </row>
    <row r="600643" spans="68:68" customFormat="1">
      <c r="BP600643" s="90"/>
    </row>
    <row r="600644" spans="68:68" customFormat="1">
      <c r="BP600644" s="90"/>
    </row>
    <row r="600645" spans="68:68" customFormat="1">
      <c r="BP600645" s="90"/>
    </row>
    <row r="600646" spans="68:68" customFormat="1">
      <c r="BP600646" s="90"/>
    </row>
    <row r="600647" spans="68:68" customFormat="1">
      <c r="BP600647" s="90"/>
    </row>
    <row r="600648" spans="68:68" customFormat="1">
      <c r="BP600648" s="90"/>
    </row>
    <row r="600649" spans="68:68" customFormat="1">
      <c r="BP600649" s="90"/>
    </row>
    <row r="600650" spans="68:68" customFormat="1">
      <c r="BP600650" s="90"/>
    </row>
    <row r="600651" spans="68:68" customFormat="1">
      <c r="BP600651" s="90"/>
    </row>
    <row r="600652" spans="68:68" customFormat="1">
      <c r="BP600652" s="90"/>
    </row>
    <row r="600653" spans="68:68" customFormat="1">
      <c r="BP600653" s="90"/>
    </row>
    <row r="600654" spans="68:68" customFormat="1">
      <c r="BP600654" s="90"/>
    </row>
    <row r="600655" spans="68:68" customFormat="1">
      <c r="BP600655" s="90"/>
    </row>
    <row r="600656" spans="68:68" customFormat="1">
      <c r="BP600656" s="90"/>
    </row>
    <row r="600657" spans="68:68" customFormat="1">
      <c r="BP600657" s="90"/>
    </row>
    <row r="600658" spans="68:68" customFormat="1">
      <c r="BP600658" s="90"/>
    </row>
    <row r="600659" spans="68:68" customFormat="1">
      <c r="BP600659" s="90"/>
    </row>
    <row r="600660" spans="68:68" customFormat="1">
      <c r="BP600660" s="90"/>
    </row>
    <row r="600661" spans="68:68" customFormat="1">
      <c r="BP600661" s="90"/>
    </row>
    <row r="600662" spans="68:68" customFormat="1">
      <c r="BP600662" s="90"/>
    </row>
    <row r="600663" spans="68:68" customFormat="1">
      <c r="BP600663" s="90"/>
    </row>
    <row r="600664" spans="68:68" customFormat="1">
      <c r="BP600664" s="90"/>
    </row>
    <row r="600665" spans="68:68" customFormat="1">
      <c r="BP600665" s="90"/>
    </row>
    <row r="600666" spans="68:68" customFormat="1">
      <c r="BP600666" s="90"/>
    </row>
    <row r="600667" spans="68:68" customFormat="1">
      <c r="BP600667" s="90"/>
    </row>
    <row r="600668" spans="68:68" customFormat="1">
      <c r="BP600668" s="90"/>
    </row>
    <row r="600669" spans="68:68" customFormat="1">
      <c r="BP600669" s="90"/>
    </row>
    <row r="600670" spans="68:68" customFormat="1">
      <c r="BP600670" s="90"/>
    </row>
    <row r="600671" spans="68:68" customFormat="1">
      <c r="BP600671" s="90"/>
    </row>
    <row r="600672" spans="68:68" customFormat="1">
      <c r="BP600672" s="90"/>
    </row>
    <row r="600673" spans="68:68" customFormat="1">
      <c r="BP600673" s="90"/>
    </row>
    <row r="600674" spans="68:68" customFormat="1">
      <c r="BP600674" s="90"/>
    </row>
    <row r="600675" spans="68:68" customFormat="1">
      <c r="BP600675" s="90"/>
    </row>
    <row r="600676" spans="68:68" customFormat="1">
      <c r="BP600676" s="90"/>
    </row>
    <row r="600677" spans="68:68" customFormat="1">
      <c r="BP600677" s="90"/>
    </row>
    <row r="600678" spans="68:68" customFormat="1">
      <c r="BP600678" s="90"/>
    </row>
    <row r="600679" spans="68:68" customFormat="1">
      <c r="BP600679" s="90"/>
    </row>
    <row r="600680" spans="68:68" customFormat="1">
      <c r="BP600680" s="90"/>
    </row>
    <row r="600681" spans="68:68" customFormat="1">
      <c r="BP600681" s="90"/>
    </row>
    <row r="600682" spans="68:68" customFormat="1">
      <c r="BP600682" s="90"/>
    </row>
    <row r="600683" spans="68:68" customFormat="1">
      <c r="BP600683" s="90"/>
    </row>
    <row r="600684" spans="68:68" customFormat="1">
      <c r="BP600684" s="90"/>
    </row>
    <row r="600685" spans="68:68" customFormat="1">
      <c r="BP600685" s="90"/>
    </row>
    <row r="600686" spans="68:68" customFormat="1">
      <c r="BP600686" s="90"/>
    </row>
    <row r="600687" spans="68:68" customFormat="1">
      <c r="BP600687" s="90"/>
    </row>
    <row r="600688" spans="68:68" customFormat="1">
      <c r="BP600688" s="90"/>
    </row>
    <row r="600689" spans="68:68" customFormat="1">
      <c r="BP600689" s="90"/>
    </row>
    <row r="600690" spans="68:68" customFormat="1">
      <c r="BP600690" s="90"/>
    </row>
    <row r="600691" spans="68:68" customFormat="1">
      <c r="BP600691" s="90"/>
    </row>
    <row r="600692" spans="68:68" customFormat="1">
      <c r="BP600692" s="90"/>
    </row>
    <row r="600693" spans="68:68" customFormat="1">
      <c r="BP600693" s="90"/>
    </row>
    <row r="600694" spans="68:68" customFormat="1">
      <c r="BP600694" s="90"/>
    </row>
    <row r="600695" spans="68:68" customFormat="1">
      <c r="BP600695" s="90"/>
    </row>
    <row r="600696" spans="68:68" customFormat="1">
      <c r="BP600696" s="90"/>
    </row>
    <row r="600697" spans="68:68" customFormat="1">
      <c r="BP600697" s="90"/>
    </row>
    <row r="600698" spans="68:68" customFormat="1">
      <c r="BP600698" s="90"/>
    </row>
    <row r="600699" spans="68:68" customFormat="1">
      <c r="BP600699" s="90"/>
    </row>
    <row r="600700" spans="68:68" customFormat="1">
      <c r="BP600700" s="90"/>
    </row>
    <row r="600701" spans="68:68" customFormat="1">
      <c r="BP600701" s="90"/>
    </row>
    <row r="600702" spans="68:68" customFormat="1">
      <c r="BP600702" s="90"/>
    </row>
    <row r="600703" spans="68:68" customFormat="1">
      <c r="BP600703" s="90"/>
    </row>
    <row r="600704" spans="68:68" customFormat="1">
      <c r="BP600704" s="90"/>
    </row>
    <row r="600705" spans="68:68" customFormat="1">
      <c r="BP600705" s="90"/>
    </row>
    <row r="600706" spans="68:68" customFormat="1">
      <c r="BP600706" s="90"/>
    </row>
    <row r="600707" spans="68:68" customFormat="1">
      <c r="BP600707" s="90"/>
    </row>
    <row r="600708" spans="68:68" customFormat="1">
      <c r="BP600708" s="90"/>
    </row>
    <row r="600709" spans="68:68" customFormat="1">
      <c r="BP600709" s="90"/>
    </row>
    <row r="600710" spans="68:68" customFormat="1">
      <c r="BP600710" s="90"/>
    </row>
    <row r="600711" spans="68:68" customFormat="1">
      <c r="BP600711" s="90"/>
    </row>
    <row r="600712" spans="68:68" customFormat="1">
      <c r="BP600712" s="90"/>
    </row>
    <row r="600713" spans="68:68" customFormat="1">
      <c r="BP600713" s="90"/>
    </row>
    <row r="600714" spans="68:68" customFormat="1">
      <c r="BP600714" s="90"/>
    </row>
    <row r="600715" spans="68:68" customFormat="1">
      <c r="BP600715" s="90"/>
    </row>
    <row r="600716" spans="68:68" customFormat="1">
      <c r="BP600716" s="90"/>
    </row>
    <row r="600717" spans="68:68" customFormat="1">
      <c r="BP600717" s="90"/>
    </row>
    <row r="600718" spans="68:68" customFormat="1">
      <c r="BP600718" s="90"/>
    </row>
    <row r="600719" spans="68:68" customFormat="1">
      <c r="BP600719" s="90"/>
    </row>
    <row r="600720" spans="68:68" customFormat="1">
      <c r="BP600720" s="90"/>
    </row>
    <row r="600721" spans="68:68" customFormat="1">
      <c r="BP600721" s="90"/>
    </row>
    <row r="600722" spans="68:68" customFormat="1">
      <c r="BP600722" s="90"/>
    </row>
    <row r="600723" spans="68:68" customFormat="1">
      <c r="BP600723" s="90"/>
    </row>
    <row r="600724" spans="68:68" customFormat="1">
      <c r="BP600724" s="90"/>
    </row>
    <row r="600725" spans="68:68" customFormat="1">
      <c r="BP600725" s="90"/>
    </row>
    <row r="600726" spans="68:68" customFormat="1">
      <c r="BP600726" s="90"/>
    </row>
    <row r="600727" spans="68:68" customFormat="1">
      <c r="BP600727" s="90"/>
    </row>
    <row r="600728" spans="68:68" customFormat="1">
      <c r="BP600728" s="90"/>
    </row>
    <row r="600729" spans="68:68" customFormat="1">
      <c r="BP600729" s="90"/>
    </row>
    <row r="600730" spans="68:68" customFormat="1">
      <c r="BP600730" s="90"/>
    </row>
    <row r="600731" spans="68:68" customFormat="1">
      <c r="BP600731" s="90"/>
    </row>
    <row r="600732" spans="68:68" customFormat="1">
      <c r="BP600732" s="90"/>
    </row>
    <row r="600733" spans="68:68" customFormat="1">
      <c r="BP600733" s="90"/>
    </row>
    <row r="600734" spans="68:68" customFormat="1">
      <c r="BP600734" s="90"/>
    </row>
    <row r="600735" spans="68:68" customFormat="1">
      <c r="BP600735" s="90"/>
    </row>
    <row r="600736" spans="68:68" customFormat="1">
      <c r="BP600736" s="90"/>
    </row>
    <row r="600737" spans="68:68" customFormat="1">
      <c r="BP600737" s="90"/>
    </row>
    <row r="600738" spans="68:68" customFormat="1">
      <c r="BP600738" s="90"/>
    </row>
    <row r="600739" spans="68:68" customFormat="1">
      <c r="BP600739" s="90"/>
    </row>
    <row r="600740" spans="68:68" customFormat="1">
      <c r="BP600740" s="90"/>
    </row>
    <row r="600741" spans="68:68" customFormat="1">
      <c r="BP600741" s="90"/>
    </row>
    <row r="600742" spans="68:68" customFormat="1">
      <c r="BP600742" s="90"/>
    </row>
    <row r="600743" spans="68:68" customFormat="1">
      <c r="BP600743" s="90"/>
    </row>
    <row r="600744" spans="68:68" customFormat="1">
      <c r="BP600744" s="90"/>
    </row>
    <row r="600745" spans="68:68" customFormat="1">
      <c r="BP600745" s="90"/>
    </row>
    <row r="600746" spans="68:68" customFormat="1">
      <c r="BP600746" s="90"/>
    </row>
    <row r="600747" spans="68:68" customFormat="1">
      <c r="BP600747" s="90"/>
    </row>
    <row r="600748" spans="68:68" customFormat="1">
      <c r="BP600748" s="90"/>
    </row>
    <row r="600749" spans="68:68" customFormat="1">
      <c r="BP600749" s="90"/>
    </row>
    <row r="600750" spans="68:68" customFormat="1">
      <c r="BP600750" s="90"/>
    </row>
    <row r="600751" spans="68:68" customFormat="1">
      <c r="BP600751" s="90"/>
    </row>
    <row r="600752" spans="68:68" customFormat="1">
      <c r="BP600752" s="90"/>
    </row>
    <row r="600753" spans="68:68" customFormat="1">
      <c r="BP600753" s="90"/>
    </row>
    <row r="600754" spans="68:68" customFormat="1">
      <c r="BP600754" s="90"/>
    </row>
    <row r="600755" spans="68:68" customFormat="1">
      <c r="BP600755" s="90"/>
    </row>
    <row r="600756" spans="68:68" customFormat="1">
      <c r="BP600756" s="90"/>
    </row>
    <row r="600757" spans="68:68" customFormat="1">
      <c r="BP600757" s="90"/>
    </row>
    <row r="600758" spans="68:68" customFormat="1">
      <c r="BP600758" s="90"/>
    </row>
    <row r="600759" spans="68:68" customFormat="1">
      <c r="BP600759" s="90"/>
    </row>
    <row r="600760" spans="68:68" customFormat="1">
      <c r="BP600760" s="90"/>
    </row>
    <row r="600761" spans="68:68" customFormat="1">
      <c r="BP600761" s="90"/>
    </row>
    <row r="600762" spans="68:68" customFormat="1">
      <c r="BP600762" s="90"/>
    </row>
    <row r="600763" spans="68:68" customFormat="1">
      <c r="BP600763" s="90"/>
    </row>
    <row r="600764" spans="68:68" customFormat="1">
      <c r="BP600764" s="90"/>
    </row>
    <row r="600765" spans="68:68" customFormat="1">
      <c r="BP600765" s="90"/>
    </row>
    <row r="600766" spans="68:68" customFormat="1">
      <c r="BP600766" s="90"/>
    </row>
    <row r="600767" spans="68:68" customFormat="1">
      <c r="BP600767" s="90"/>
    </row>
    <row r="600768" spans="68:68" customFormat="1">
      <c r="BP600768" s="90"/>
    </row>
    <row r="600769" spans="68:68" customFormat="1">
      <c r="BP600769" s="90"/>
    </row>
    <row r="600770" spans="68:68" customFormat="1">
      <c r="BP600770" s="90"/>
    </row>
    <row r="600771" spans="68:68" customFormat="1">
      <c r="BP600771" s="90"/>
    </row>
    <row r="600772" spans="68:68" customFormat="1">
      <c r="BP600772" s="90"/>
    </row>
    <row r="600773" spans="68:68" customFormat="1">
      <c r="BP600773" s="90"/>
    </row>
    <row r="600774" spans="68:68" customFormat="1">
      <c r="BP600774" s="90"/>
    </row>
    <row r="600775" spans="68:68" customFormat="1">
      <c r="BP600775" s="90"/>
    </row>
    <row r="600776" spans="68:68" customFormat="1">
      <c r="BP600776" s="90"/>
    </row>
    <row r="600777" spans="68:68" customFormat="1">
      <c r="BP600777" s="90"/>
    </row>
    <row r="600778" spans="68:68" customFormat="1">
      <c r="BP600778" s="90"/>
    </row>
    <row r="600779" spans="68:68" customFormat="1">
      <c r="BP600779" s="90"/>
    </row>
    <row r="600780" spans="68:68" customFormat="1">
      <c r="BP600780" s="90"/>
    </row>
    <row r="600781" spans="68:68" customFormat="1">
      <c r="BP600781" s="90"/>
    </row>
    <row r="600782" spans="68:68" customFormat="1">
      <c r="BP600782" s="90"/>
    </row>
    <row r="600783" spans="68:68" customFormat="1">
      <c r="BP600783" s="90"/>
    </row>
    <row r="600784" spans="68:68" customFormat="1">
      <c r="BP600784" s="90"/>
    </row>
    <row r="600785" spans="68:68" customFormat="1">
      <c r="BP600785" s="90"/>
    </row>
    <row r="600786" spans="68:68" customFormat="1">
      <c r="BP600786" s="90"/>
    </row>
    <row r="600787" spans="68:68" customFormat="1">
      <c r="BP600787" s="90"/>
    </row>
    <row r="600788" spans="68:68" customFormat="1">
      <c r="BP600788" s="90"/>
    </row>
    <row r="600789" spans="68:68" customFormat="1">
      <c r="BP600789" s="90"/>
    </row>
    <row r="600790" spans="68:68" customFormat="1">
      <c r="BP600790" s="90"/>
    </row>
    <row r="600791" spans="68:68" customFormat="1">
      <c r="BP600791" s="90"/>
    </row>
    <row r="600792" spans="68:68" customFormat="1">
      <c r="BP600792" s="90"/>
    </row>
    <row r="600793" spans="68:68" customFormat="1">
      <c r="BP600793" s="90"/>
    </row>
    <row r="600794" spans="68:68" customFormat="1">
      <c r="BP600794" s="90"/>
    </row>
    <row r="600795" spans="68:68" customFormat="1">
      <c r="BP600795" s="90"/>
    </row>
    <row r="600796" spans="68:68" customFormat="1">
      <c r="BP600796" s="90"/>
    </row>
    <row r="600797" spans="68:68" customFormat="1">
      <c r="BP600797" s="90"/>
    </row>
    <row r="600798" spans="68:68" customFormat="1">
      <c r="BP600798" s="90"/>
    </row>
    <row r="600799" spans="68:68" customFormat="1">
      <c r="BP600799" s="90"/>
    </row>
    <row r="600800" spans="68:68" customFormat="1">
      <c r="BP600800" s="90"/>
    </row>
    <row r="600801" spans="68:68" customFormat="1">
      <c r="BP600801" s="90"/>
    </row>
    <row r="600802" spans="68:68" customFormat="1">
      <c r="BP600802" s="90"/>
    </row>
    <row r="600803" spans="68:68" customFormat="1">
      <c r="BP600803" s="90"/>
    </row>
    <row r="600804" spans="68:68" customFormat="1">
      <c r="BP600804" s="90"/>
    </row>
    <row r="600805" spans="68:68" customFormat="1">
      <c r="BP600805" s="90"/>
    </row>
    <row r="600806" spans="68:68" customFormat="1">
      <c r="BP600806" s="90"/>
    </row>
    <row r="600807" spans="68:68" customFormat="1">
      <c r="BP600807" s="90"/>
    </row>
    <row r="600808" spans="68:68" customFormat="1">
      <c r="BP600808" s="90"/>
    </row>
    <row r="600809" spans="68:68" customFormat="1">
      <c r="BP600809" s="90"/>
    </row>
    <row r="600810" spans="68:68" customFormat="1">
      <c r="BP600810" s="90"/>
    </row>
    <row r="600811" spans="68:68" customFormat="1">
      <c r="BP600811" s="90"/>
    </row>
    <row r="600812" spans="68:68" customFormat="1">
      <c r="BP600812" s="90"/>
    </row>
    <row r="600813" spans="68:68" customFormat="1">
      <c r="BP600813" s="90"/>
    </row>
    <row r="600814" spans="68:68" customFormat="1">
      <c r="BP600814" s="90"/>
    </row>
    <row r="600815" spans="68:68" customFormat="1">
      <c r="BP600815" s="90"/>
    </row>
    <row r="600816" spans="68:68" customFormat="1">
      <c r="BP600816" s="90"/>
    </row>
    <row r="600817" spans="68:68" customFormat="1">
      <c r="BP600817" s="90"/>
    </row>
    <row r="600818" spans="68:68" customFormat="1">
      <c r="BP600818" s="90"/>
    </row>
    <row r="600819" spans="68:68" customFormat="1">
      <c r="BP600819" s="90"/>
    </row>
    <row r="600820" spans="68:68" customFormat="1">
      <c r="BP600820" s="90"/>
    </row>
    <row r="600821" spans="68:68" customFormat="1">
      <c r="BP600821" s="90"/>
    </row>
    <row r="600822" spans="68:68" customFormat="1">
      <c r="BP600822" s="90"/>
    </row>
    <row r="600823" spans="68:68" customFormat="1">
      <c r="BP600823" s="90"/>
    </row>
    <row r="600824" spans="68:68" customFormat="1">
      <c r="BP600824" s="90"/>
    </row>
    <row r="600825" spans="68:68" customFormat="1">
      <c r="BP600825" s="90"/>
    </row>
    <row r="600826" spans="68:68" customFormat="1">
      <c r="BP600826" s="90"/>
    </row>
    <row r="600827" spans="68:68" customFormat="1">
      <c r="BP600827" s="90"/>
    </row>
    <row r="600828" spans="68:68" customFormat="1">
      <c r="BP600828" s="90"/>
    </row>
    <row r="600829" spans="68:68" customFormat="1">
      <c r="BP600829" s="90"/>
    </row>
    <row r="600830" spans="68:68" customFormat="1">
      <c r="BP600830" s="90"/>
    </row>
    <row r="600831" spans="68:68" customFormat="1">
      <c r="BP600831" s="90"/>
    </row>
    <row r="600832" spans="68:68" customFormat="1">
      <c r="BP600832" s="90"/>
    </row>
    <row r="600833" spans="68:68" customFormat="1">
      <c r="BP600833" s="90"/>
    </row>
    <row r="600834" spans="68:68" customFormat="1">
      <c r="BP600834" s="90"/>
    </row>
    <row r="600835" spans="68:68" customFormat="1">
      <c r="BP600835" s="90"/>
    </row>
    <row r="600836" spans="68:68" customFormat="1">
      <c r="BP600836" s="90"/>
    </row>
    <row r="600837" spans="68:68" customFormat="1">
      <c r="BP600837" s="90"/>
    </row>
    <row r="600838" spans="68:68" customFormat="1">
      <c r="BP600838" s="90"/>
    </row>
    <row r="600839" spans="68:68" customFormat="1">
      <c r="BP600839" s="90"/>
    </row>
    <row r="600840" spans="68:68" customFormat="1">
      <c r="BP600840" s="90"/>
    </row>
    <row r="600841" spans="68:68" customFormat="1">
      <c r="BP600841" s="90"/>
    </row>
    <row r="600842" spans="68:68" customFormat="1">
      <c r="BP600842" s="90"/>
    </row>
    <row r="600843" spans="68:68" customFormat="1">
      <c r="BP600843" s="90"/>
    </row>
    <row r="600844" spans="68:68" customFormat="1">
      <c r="BP600844" s="90"/>
    </row>
    <row r="600845" spans="68:68" customFormat="1">
      <c r="BP600845" s="90"/>
    </row>
    <row r="600846" spans="68:68" customFormat="1">
      <c r="BP600846" s="90"/>
    </row>
    <row r="600847" spans="68:68" customFormat="1">
      <c r="BP600847" s="90"/>
    </row>
    <row r="600848" spans="68:68" customFormat="1">
      <c r="BP600848" s="90"/>
    </row>
    <row r="600849" spans="68:68" customFormat="1">
      <c r="BP600849" s="90"/>
    </row>
    <row r="600850" spans="68:68" customFormat="1">
      <c r="BP600850" s="90"/>
    </row>
    <row r="600851" spans="68:68" customFormat="1">
      <c r="BP600851" s="90"/>
    </row>
    <row r="600852" spans="68:68" customFormat="1">
      <c r="BP600852" s="90"/>
    </row>
    <row r="600853" spans="68:68" customFormat="1">
      <c r="BP600853" s="90"/>
    </row>
    <row r="600854" spans="68:68" customFormat="1">
      <c r="BP600854" s="90"/>
    </row>
    <row r="600855" spans="68:68" customFormat="1">
      <c r="BP600855" s="90"/>
    </row>
    <row r="600856" spans="68:68" customFormat="1">
      <c r="BP600856" s="90"/>
    </row>
    <row r="600857" spans="68:68" customFormat="1">
      <c r="BP600857" s="90"/>
    </row>
    <row r="600858" spans="68:68" customFormat="1">
      <c r="BP600858" s="90"/>
    </row>
    <row r="600859" spans="68:68" customFormat="1">
      <c r="BP600859" s="90"/>
    </row>
    <row r="600860" spans="68:68" customFormat="1">
      <c r="BP600860" s="90"/>
    </row>
    <row r="600861" spans="68:68" customFormat="1">
      <c r="BP600861" s="90"/>
    </row>
    <row r="600862" spans="68:68" customFormat="1">
      <c r="BP600862" s="90"/>
    </row>
    <row r="600863" spans="68:68" customFormat="1">
      <c r="BP600863" s="90"/>
    </row>
    <row r="600864" spans="68:68" customFormat="1">
      <c r="BP600864" s="90"/>
    </row>
    <row r="600865" spans="68:68" customFormat="1">
      <c r="BP600865" s="90"/>
    </row>
    <row r="600866" spans="68:68" customFormat="1">
      <c r="BP600866" s="90"/>
    </row>
    <row r="600867" spans="68:68" customFormat="1">
      <c r="BP600867" s="90"/>
    </row>
    <row r="600868" spans="68:68" customFormat="1">
      <c r="BP600868" s="90"/>
    </row>
    <row r="600869" spans="68:68" customFormat="1">
      <c r="BP600869" s="90"/>
    </row>
    <row r="600870" spans="68:68" customFormat="1">
      <c r="BP600870" s="90"/>
    </row>
    <row r="600871" spans="68:68" customFormat="1">
      <c r="BP600871" s="90"/>
    </row>
    <row r="600872" spans="68:68" customFormat="1">
      <c r="BP600872" s="90"/>
    </row>
    <row r="600873" spans="68:68" customFormat="1">
      <c r="BP600873" s="90"/>
    </row>
    <row r="600874" spans="68:68" customFormat="1">
      <c r="BP600874" s="90"/>
    </row>
    <row r="600875" spans="68:68" customFormat="1">
      <c r="BP600875" s="90"/>
    </row>
    <row r="600876" spans="68:68" customFormat="1">
      <c r="BP600876" s="90"/>
    </row>
    <row r="600877" spans="68:68" customFormat="1">
      <c r="BP600877" s="90"/>
    </row>
    <row r="600878" spans="68:68" customFormat="1">
      <c r="BP600878" s="90"/>
    </row>
    <row r="600879" spans="68:68" customFormat="1">
      <c r="BP600879" s="90"/>
    </row>
    <row r="600880" spans="68:68" customFormat="1">
      <c r="BP600880" s="90"/>
    </row>
    <row r="600881" spans="68:68" customFormat="1">
      <c r="BP600881" s="90"/>
    </row>
    <row r="600882" spans="68:68" customFormat="1">
      <c r="BP600882" s="90"/>
    </row>
    <row r="600883" spans="68:68" customFormat="1">
      <c r="BP600883" s="90"/>
    </row>
    <row r="600884" spans="68:68" customFormat="1">
      <c r="BP600884" s="90"/>
    </row>
    <row r="600885" spans="68:68" customFormat="1">
      <c r="BP600885" s="90"/>
    </row>
    <row r="600886" spans="68:68" customFormat="1">
      <c r="BP600886" s="90"/>
    </row>
    <row r="600887" spans="68:68" customFormat="1">
      <c r="BP600887" s="90"/>
    </row>
    <row r="600888" spans="68:68" customFormat="1">
      <c r="BP600888" s="90"/>
    </row>
    <row r="600889" spans="68:68" customFormat="1">
      <c r="BP600889" s="90"/>
    </row>
    <row r="600890" spans="68:68" customFormat="1">
      <c r="BP600890" s="90"/>
    </row>
    <row r="600891" spans="68:68" customFormat="1">
      <c r="BP600891" s="90"/>
    </row>
    <row r="600892" spans="68:68" customFormat="1">
      <c r="BP600892" s="90"/>
    </row>
    <row r="600893" spans="68:68" customFormat="1">
      <c r="BP600893" s="90"/>
    </row>
    <row r="600894" spans="68:68" customFormat="1">
      <c r="BP600894" s="90"/>
    </row>
    <row r="600895" spans="68:68" customFormat="1">
      <c r="BP600895" s="90"/>
    </row>
    <row r="600896" spans="68:68" customFormat="1">
      <c r="BP600896" s="90"/>
    </row>
    <row r="600897" spans="68:68" customFormat="1">
      <c r="BP600897" s="90"/>
    </row>
    <row r="600898" spans="68:68" customFormat="1">
      <c r="BP600898" s="90"/>
    </row>
    <row r="600899" spans="68:68" customFormat="1">
      <c r="BP600899" s="90"/>
    </row>
    <row r="600900" spans="68:68" customFormat="1">
      <c r="BP600900" s="90"/>
    </row>
    <row r="600901" spans="68:68" customFormat="1">
      <c r="BP600901" s="90"/>
    </row>
    <row r="600902" spans="68:68" customFormat="1">
      <c r="BP600902" s="90"/>
    </row>
    <row r="600903" spans="68:68" customFormat="1">
      <c r="BP600903" s="90"/>
    </row>
    <row r="600904" spans="68:68" customFormat="1">
      <c r="BP600904" s="90"/>
    </row>
    <row r="600905" spans="68:68" customFormat="1">
      <c r="BP600905" s="90"/>
    </row>
    <row r="600906" spans="68:68" customFormat="1">
      <c r="BP600906" s="90"/>
    </row>
    <row r="600907" spans="68:68" customFormat="1">
      <c r="BP600907" s="90"/>
    </row>
    <row r="600908" spans="68:68" customFormat="1">
      <c r="BP600908" s="90"/>
    </row>
    <row r="600909" spans="68:68" customFormat="1">
      <c r="BP600909" s="90"/>
    </row>
    <row r="600910" spans="68:68" customFormat="1">
      <c r="BP600910" s="90"/>
    </row>
    <row r="600911" spans="68:68" customFormat="1">
      <c r="BP600911" s="90"/>
    </row>
    <row r="600912" spans="68:68" customFormat="1">
      <c r="BP600912" s="90"/>
    </row>
    <row r="600913" spans="68:68" customFormat="1">
      <c r="BP600913" s="90"/>
    </row>
    <row r="600914" spans="68:68" customFormat="1">
      <c r="BP600914" s="90"/>
    </row>
    <row r="600915" spans="68:68" customFormat="1">
      <c r="BP600915" s="90"/>
    </row>
    <row r="600916" spans="68:68" customFormat="1">
      <c r="BP600916" s="90"/>
    </row>
    <row r="600917" spans="68:68" customFormat="1">
      <c r="BP600917" s="90"/>
    </row>
    <row r="600918" spans="68:68" customFormat="1">
      <c r="BP600918" s="90"/>
    </row>
    <row r="600919" spans="68:68" customFormat="1">
      <c r="BP600919" s="90"/>
    </row>
    <row r="600920" spans="68:68" customFormat="1">
      <c r="BP600920" s="90"/>
    </row>
    <row r="600921" spans="68:68" customFormat="1">
      <c r="BP600921" s="90"/>
    </row>
    <row r="600922" spans="68:68" customFormat="1">
      <c r="BP600922" s="90"/>
    </row>
    <row r="600923" spans="68:68" customFormat="1">
      <c r="BP600923" s="90"/>
    </row>
    <row r="600924" spans="68:68" customFormat="1">
      <c r="BP600924" s="90"/>
    </row>
    <row r="600925" spans="68:68" customFormat="1">
      <c r="BP600925" s="90"/>
    </row>
    <row r="600926" spans="68:68" customFormat="1">
      <c r="BP600926" s="90"/>
    </row>
    <row r="600927" spans="68:68" customFormat="1">
      <c r="BP600927" s="90"/>
    </row>
    <row r="600928" spans="68:68" customFormat="1">
      <c r="BP600928" s="90"/>
    </row>
    <row r="600929" spans="68:68" customFormat="1">
      <c r="BP600929" s="90"/>
    </row>
    <row r="600930" spans="68:68" customFormat="1">
      <c r="BP600930" s="90"/>
    </row>
    <row r="600931" spans="68:68" customFormat="1">
      <c r="BP600931" s="90"/>
    </row>
    <row r="600932" spans="68:68" customFormat="1">
      <c r="BP600932" s="90"/>
    </row>
    <row r="600933" spans="68:68" customFormat="1">
      <c r="BP600933" s="90"/>
    </row>
    <row r="600934" spans="68:68" customFormat="1">
      <c r="BP600934" s="90"/>
    </row>
    <row r="600935" spans="68:68" customFormat="1">
      <c r="BP600935" s="90"/>
    </row>
    <row r="600936" spans="68:68" customFormat="1">
      <c r="BP600936" s="90"/>
    </row>
    <row r="600937" spans="68:68" customFormat="1">
      <c r="BP600937" s="90"/>
    </row>
    <row r="600938" spans="68:68" customFormat="1">
      <c r="BP600938" s="90"/>
    </row>
    <row r="600939" spans="68:68" customFormat="1">
      <c r="BP600939" s="90"/>
    </row>
    <row r="600940" spans="68:68" customFormat="1">
      <c r="BP600940" s="90"/>
    </row>
    <row r="600941" spans="68:68" customFormat="1">
      <c r="BP600941" s="90"/>
    </row>
    <row r="600942" spans="68:68" customFormat="1">
      <c r="BP600942" s="90"/>
    </row>
    <row r="600943" spans="68:68" customFormat="1">
      <c r="BP600943" s="90"/>
    </row>
    <row r="600944" spans="68:68" customFormat="1">
      <c r="BP600944" s="90"/>
    </row>
    <row r="600945" spans="68:68" customFormat="1">
      <c r="BP600945" s="90"/>
    </row>
    <row r="600946" spans="68:68" customFormat="1">
      <c r="BP600946" s="90"/>
    </row>
    <row r="600947" spans="68:68" customFormat="1">
      <c r="BP600947" s="90"/>
    </row>
    <row r="600948" spans="68:68" customFormat="1">
      <c r="BP600948" s="90"/>
    </row>
    <row r="600949" spans="68:68" customFormat="1">
      <c r="BP600949" s="90"/>
    </row>
    <row r="600950" spans="68:68" customFormat="1">
      <c r="BP600950" s="90"/>
    </row>
    <row r="600951" spans="68:68" customFormat="1">
      <c r="BP600951" s="90"/>
    </row>
    <row r="600952" spans="68:68" customFormat="1">
      <c r="BP600952" s="90"/>
    </row>
    <row r="600953" spans="68:68" customFormat="1">
      <c r="BP600953" s="90"/>
    </row>
    <row r="600954" spans="68:68" customFormat="1">
      <c r="BP600954" s="90"/>
    </row>
    <row r="600955" spans="68:68" customFormat="1">
      <c r="BP600955" s="90"/>
    </row>
    <row r="600956" spans="68:68" customFormat="1">
      <c r="BP600956" s="90"/>
    </row>
    <row r="600957" spans="68:68" customFormat="1">
      <c r="BP600957" s="90"/>
    </row>
    <row r="600958" spans="68:68" customFormat="1">
      <c r="BP600958" s="90"/>
    </row>
    <row r="600959" spans="68:68" customFormat="1">
      <c r="BP600959" s="90"/>
    </row>
    <row r="600960" spans="68:68" customFormat="1">
      <c r="BP600960" s="90"/>
    </row>
    <row r="600961" spans="68:68" customFormat="1">
      <c r="BP600961" s="90"/>
    </row>
    <row r="600962" spans="68:68" customFormat="1">
      <c r="BP600962" s="90"/>
    </row>
    <row r="600963" spans="68:68" customFormat="1">
      <c r="BP600963" s="90"/>
    </row>
    <row r="600964" spans="68:68" customFormat="1">
      <c r="BP600964" s="90"/>
    </row>
    <row r="600965" spans="68:68" customFormat="1">
      <c r="BP600965" s="90"/>
    </row>
    <row r="600966" spans="68:68" customFormat="1">
      <c r="BP600966" s="90"/>
    </row>
    <row r="600967" spans="68:68" customFormat="1">
      <c r="BP600967" s="90"/>
    </row>
    <row r="600968" spans="68:68" customFormat="1">
      <c r="BP600968" s="90"/>
    </row>
    <row r="600969" spans="68:68" customFormat="1">
      <c r="BP600969" s="90"/>
    </row>
    <row r="600970" spans="68:68" customFormat="1">
      <c r="BP600970" s="90"/>
    </row>
    <row r="600971" spans="68:68" customFormat="1">
      <c r="BP600971" s="90"/>
    </row>
    <row r="600972" spans="68:68" customFormat="1">
      <c r="BP600972" s="90"/>
    </row>
    <row r="600973" spans="68:68" customFormat="1">
      <c r="BP600973" s="90"/>
    </row>
    <row r="600974" spans="68:68" customFormat="1">
      <c r="BP600974" s="90"/>
    </row>
    <row r="600975" spans="68:68" customFormat="1">
      <c r="BP600975" s="90"/>
    </row>
    <row r="600976" spans="68:68" customFormat="1">
      <c r="BP600976" s="90"/>
    </row>
    <row r="600977" spans="68:68" customFormat="1">
      <c r="BP600977" s="90"/>
    </row>
    <row r="600978" spans="68:68" customFormat="1">
      <c r="BP600978" s="90"/>
    </row>
    <row r="600979" spans="68:68" customFormat="1">
      <c r="BP600979" s="90"/>
    </row>
    <row r="600980" spans="68:68" customFormat="1">
      <c r="BP600980" s="90"/>
    </row>
    <row r="600981" spans="68:68" customFormat="1">
      <c r="BP600981" s="90"/>
    </row>
    <row r="600982" spans="68:68" customFormat="1">
      <c r="BP600982" s="90"/>
    </row>
    <row r="600983" spans="68:68" customFormat="1">
      <c r="BP600983" s="90"/>
    </row>
    <row r="600984" spans="68:68" customFormat="1">
      <c r="BP600984" s="90"/>
    </row>
    <row r="600985" spans="68:68" customFormat="1">
      <c r="BP600985" s="90"/>
    </row>
    <row r="600986" spans="68:68" customFormat="1">
      <c r="BP600986" s="90"/>
    </row>
    <row r="600987" spans="68:68" customFormat="1">
      <c r="BP600987" s="90"/>
    </row>
    <row r="600988" spans="68:68" customFormat="1">
      <c r="BP600988" s="90"/>
    </row>
    <row r="600989" spans="68:68" customFormat="1">
      <c r="BP600989" s="90"/>
    </row>
    <row r="600990" spans="68:68" customFormat="1">
      <c r="BP600990" s="90"/>
    </row>
    <row r="600991" spans="68:68" customFormat="1">
      <c r="BP600991" s="90"/>
    </row>
    <row r="600992" spans="68:68" customFormat="1">
      <c r="BP600992" s="90"/>
    </row>
    <row r="600993" spans="68:68" customFormat="1">
      <c r="BP600993" s="90"/>
    </row>
    <row r="600994" spans="68:68" customFormat="1">
      <c r="BP600994" s="90"/>
    </row>
    <row r="600995" spans="68:68" customFormat="1">
      <c r="BP600995" s="90"/>
    </row>
    <row r="600996" spans="68:68" customFormat="1">
      <c r="BP600996" s="90"/>
    </row>
    <row r="600997" spans="68:68" customFormat="1">
      <c r="BP600997" s="90"/>
    </row>
    <row r="600998" spans="68:68" customFormat="1">
      <c r="BP600998" s="90"/>
    </row>
    <row r="600999" spans="68:68" customFormat="1">
      <c r="BP600999" s="90"/>
    </row>
    <row r="601000" spans="68:68" customFormat="1">
      <c r="BP601000" s="90"/>
    </row>
    <row r="601001" spans="68:68" customFormat="1">
      <c r="BP601001" s="90"/>
    </row>
    <row r="601002" spans="68:68" customFormat="1">
      <c r="BP601002" s="90"/>
    </row>
    <row r="601003" spans="68:68" customFormat="1">
      <c r="BP601003" s="90"/>
    </row>
    <row r="601004" spans="68:68" customFormat="1">
      <c r="BP601004" s="90"/>
    </row>
    <row r="601005" spans="68:68" customFormat="1">
      <c r="BP601005" s="90"/>
    </row>
    <row r="601006" spans="68:68" customFormat="1">
      <c r="BP601006" s="90"/>
    </row>
    <row r="601007" spans="68:68" customFormat="1">
      <c r="BP601007" s="90"/>
    </row>
    <row r="601008" spans="68:68" customFormat="1">
      <c r="BP601008" s="90"/>
    </row>
    <row r="601009" spans="68:68" customFormat="1">
      <c r="BP601009" s="90"/>
    </row>
    <row r="601010" spans="68:68" customFormat="1">
      <c r="BP601010" s="90"/>
    </row>
    <row r="601011" spans="68:68" customFormat="1">
      <c r="BP601011" s="90"/>
    </row>
    <row r="601012" spans="68:68" customFormat="1">
      <c r="BP601012" s="90"/>
    </row>
    <row r="601013" spans="68:68" customFormat="1">
      <c r="BP601013" s="90"/>
    </row>
    <row r="601014" spans="68:68" customFormat="1">
      <c r="BP601014" s="90"/>
    </row>
    <row r="601015" spans="68:68" customFormat="1">
      <c r="BP601015" s="90"/>
    </row>
    <row r="601016" spans="68:68" customFormat="1">
      <c r="BP601016" s="90"/>
    </row>
    <row r="601017" spans="68:68" customFormat="1">
      <c r="BP601017" s="90"/>
    </row>
    <row r="601018" spans="68:68" customFormat="1">
      <c r="BP601018" s="90"/>
    </row>
    <row r="601019" spans="68:68" customFormat="1">
      <c r="BP601019" s="90"/>
    </row>
    <row r="601020" spans="68:68" customFormat="1">
      <c r="BP601020" s="90"/>
    </row>
    <row r="601021" spans="68:68" customFormat="1">
      <c r="BP601021" s="90"/>
    </row>
    <row r="601022" spans="68:68" customFormat="1">
      <c r="BP601022" s="90"/>
    </row>
    <row r="601023" spans="68:68" customFormat="1">
      <c r="BP601023" s="90"/>
    </row>
    <row r="601024" spans="68:68" customFormat="1">
      <c r="BP601024" s="90"/>
    </row>
    <row r="601025" spans="68:68" customFormat="1">
      <c r="BP601025" s="90"/>
    </row>
    <row r="601026" spans="68:68" customFormat="1">
      <c r="BP601026" s="90"/>
    </row>
    <row r="601027" spans="68:68" customFormat="1">
      <c r="BP601027" s="90"/>
    </row>
    <row r="601028" spans="68:68" customFormat="1">
      <c r="BP601028" s="90"/>
    </row>
    <row r="601029" spans="68:68" customFormat="1">
      <c r="BP601029" s="90"/>
    </row>
    <row r="601030" spans="68:68" customFormat="1">
      <c r="BP601030" s="90"/>
    </row>
    <row r="601031" spans="68:68" customFormat="1">
      <c r="BP601031" s="90"/>
    </row>
    <row r="601032" spans="68:68" customFormat="1">
      <c r="BP601032" s="90"/>
    </row>
    <row r="601033" spans="68:68" customFormat="1">
      <c r="BP601033" s="90"/>
    </row>
    <row r="601034" spans="68:68" customFormat="1">
      <c r="BP601034" s="90"/>
    </row>
    <row r="601035" spans="68:68" customFormat="1">
      <c r="BP601035" s="90"/>
    </row>
    <row r="601036" spans="68:68" customFormat="1">
      <c r="BP601036" s="90"/>
    </row>
    <row r="601037" spans="68:68" customFormat="1">
      <c r="BP601037" s="90"/>
    </row>
    <row r="601038" spans="68:68" customFormat="1">
      <c r="BP601038" s="90"/>
    </row>
    <row r="601039" spans="68:68" customFormat="1">
      <c r="BP601039" s="90"/>
    </row>
    <row r="601040" spans="68:68" customFormat="1">
      <c r="BP601040" s="90"/>
    </row>
    <row r="601041" spans="68:68" customFormat="1">
      <c r="BP601041" s="90"/>
    </row>
    <row r="601042" spans="68:68" customFormat="1">
      <c r="BP601042" s="90"/>
    </row>
    <row r="601043" spans="68:68" customFormat="1">
      <c r="BP601043" s="90"/>
    </row>
    <row r="601044" spans="68:68" customFormat="1">
      <c r="BP601044" s="90"/>
    </row>
    <row r="601045" spans="68:68" customFormat="1">
      <c r="BP601045" s="90"/>
    </row>
    <row r="601046" spans="68:68" customFormat="1">
      <c r="BP601046" s="90"/>
    </row>
    <row r="601047" spans="68:68" customFormat="1">
      <c r="BP601047" s="90"/>
    </row>
    <row r="601048" spans="68:68" customFormat="1">
      <c r="BP601048" s="90"/>
    </row>
    <row r="601049" spans="68:68" customFormat="1">
      <c r="BP601049" s="90"/>
    </row>
    <row r="601050" spans="68:68" customFormat="1">
      <c r="BP601050" s="90"/>
    </row>
    <row r="601051" spans="68:68" customFormat="1">
      <c r="BP601051" s="90"/>
    </row>
    <row r="601052" spans="68:68" customFormat="1">
      <c r="BP601052" s="90"/>
    </row>
    <row r="601053" spans="68:68" customFormat="1">
      <c r="BP601053" s="90"/>
    </row>
    <row r="601054" spans="68:68" customFormat="1">
      <c r="BP601054" s="90"/>
    </row>
    <row r="601055" spans="68:68" customFormat="1">
      <c r="BP601055" s="90"/>
    </row>
    <row r="601056" spans="68:68" customFormat="1">
      <c r="BP601056" s="90"/>
    </row>
    <row r="601057" spans="68:68" customFormat="1">
      <c r="BP601057" s="90"/>
    </row>
    <row r="601058" spans="68:68" customFormat="1">
      <c r="BP601058" s="90"/>
    </row>
    <row r="601059" spans="68:68" customFormat="1">
      <c r="BP601059" s="90"/>
    </row>
    <row r="601060" spans="68:68" customFormat="1">
      <c r="BP601060" s="90"/>
    </row>
    <row r="601061" spans="68:68" customFormat="1">
      <c r="BP601061" s="90"/>
    </row>
    <row r="601062" spans="68:68" customFormat="1">
      <c r="BP601062" s="90"/>
    </row>
    <row r="601063" spans="68:68" customFormat="1">
      <c r="BP601063" s="90"/>
    </row>
    <row r="601064" spans="68:68" customFormat="1">
      <c r="BP601064" s="90"/>
    </row>
    <row r="601065" spans="68:68" customFormat="1">
      <c r="BP601065" s="90"/>
    </row>
    <row r="601066" spans="68:68" customFormat="1">
      <c r="BP601066" s="90"/>
    </row>
    <row r="601067" spans="68:68" customFormat="1">
      <c r="BP601067" s="90"/>
    </row>
    <row r="601068" spans="68:68" customFormat="1">
      <c r="BP601068" s="90"/>
    </row>
    <row r="601069" spans="68:68" customFormat="1">
      <c r="BP601069" s="90"/>
    </row>
    <row r="601070" spans="68:68" customFormat="1">
      <c r="BP601070" s="90"/>
    </row>
    <row r="601071" spans="68:68" customFormat="1">
      <c r="BP601071" s="90"/>
    </row>
    <row r="601072" spans="68:68" customFormat="1">
      <c r="BP601072" s="90"/>
    </row>
    <row r="601073" spans="68:68" customFormat="1">
      <c r="BP601073" s="90"/>
    </row>
    <row r="601074" spans="68:68" customFormat="1">
      <c r="BP601074" s="90"/>
    </row>
    <row r="601075" spans="68:68" customFormat="1">
      <c r="BP601075" s="90"/>
    </row>
    <row r="601076" spans="68:68" customFormat="1">
      <c r="BP601076" s="90"/>
    </row>
    <row r="601077" spans="68:68" customFormat="1">
      <c r="BP601077" s="90"/>
    </row>
    <row r="601078" spans="68:68" customFormat="1">
      <c r="BP601078" s="90"/>
    </row>
    <row r="601079" spans="68:68" customFormat="1">
      <c r="BP601079" s="90"/>
    </row>
    <row r="601080" spans="68:68" customFormat="1">
      <c r="BP601080" s="90"/>
    </row>
    <row r="601081" spans="68:68" customFormat="1">
      <c r="BP601081" s="90"/>
    </row>
    <row r="601082" spans="68:68" customFormat="1">
      <c r="BP601082" s="90"/>
    </row>
    <row r="601083" spans="68:68" customFormat="1">
      <c r="BP601083" s="90"/>
    </row>
    <row r="601084" spans="68:68" customFormat="1">
      <c r="BP601084" s="90"/>
    </row>
    <row r="601085" spans="68:68" customFormat="1">
      <c r="BP601085" s="90"/>
    </row>
    <row r="601086" spans="68:68" customFormat="1">
      <c r="BP601086" s="90"/>
    </row>
    <row r="601087" spans="68:68" customFormat="1">
      <c r="BP601087" s="90"/>
    </row>
    <row r="601088" spans="68:68" customFormat="1">
      <c r="BP601088" s="90"/>
    </row>
    <row r="601089" spans="68:68" customFormat="1">
      <c r="BP601089" s="90"/>
    </row>
    <row r="601090" spans="68:68" customFormat="1">
      <c r="BP601090" s="90"/>
    </row>
    <row r="601091" spans="68:68" customFormat="1">
      <c r="BP601091" s="90"/>
    </row>
    <row r="601092" spans="68:68" customFormat="1">
      <c r="BP601092" s="90"/>
    </row>
    <row r="601093" spans="68:68" customFormat="1">
      <c r="BP601093" s="90"/>
    </row>
    <row r="601094" spans="68:68" customFormat="1">
      <c r="BP601094" s="90"/>
    </row>
    <row r="601095" spans="68:68" customFormat="1">
      <c r="BP601095" s="90"/>
    </row>
    <row r="601096" spans="68:68" customFormat="1">
      <c r="BP601096" s="90"/>
    </row>
    <row r="601097" spans="68:68" customFormat="1">
      <c r="BP601097" s="90"/>
    </row>
    <row r="601098" spans="68:68" customFormat="1">
      <c r="BP601098" s="90"/>
    </row>
    <row r="601099" spans="68:68" customFormat="1">
      <c r="BP601099" s="90"/>
    </row>
    <row r="601100" spans="68:68" customFormat="1">
      <c r="BP601100" s="90"/>
    </row>
    <row r="601101" spans="68:68" customFormat="1">
      <c r="BP601101" s="90"/>
    </row>
    <row r="601102" spans="68:68" customFormat="1">
      <c r="BP601102" s="90"/>
    </row>
    <row r="601103" spans="68:68" customFormat="1">
      <c r="BP601103" s="90"/>
    </row>
    <row r="601104" spans="68:68" customFormat="1">
      <c r="BP601104" s="90"/>
    </row>
    <row r="601105" spans="68:68" customFormat="1">
      <c r="BP601105" s="90"/>
    </row>
    <row r="601106" spans="68:68" customFormat="1">
      <c r="BP601106" s="90"/>
    </row>
    <row r="601107" spans="68:68" customFormat="1">
      <c r="BP601107" s="90"/>
    </row>
    <row r="601108" spans="68:68" customFormat="1">
      <c r="BP601108" s="90"/>
    </row>
    <row r="601109" spans="68:68" customFormat="1">
      <c r="BP601109" s="90"/>
    </row>
    <row r="601110" spans="68:68" customFormat="1">
      <c r="BP601110" s="90"/>
    </row>
    <row r="601111" spans="68:68" customFormat="1">
      <c r="BP601111" s="90"/>
    </row>
    <row r="601112" spans="68:68" customFormat="1">
      <c r="BP601112" s="90"/>
    </row>
    <row r="601113" spans="68:68" customFormat="1">
      <c r="BP601113" s="90"/>
    </row>
    <row r="601114" spans="68:68" customFormat="1">
      <c r="BP601114" s="90"/>
    </row>
    <row r="601115" spans="68:68" customFormat="1">
      <c r="BP601115" s="90"/>
    </row>
    <row r="601116" spans="68:68" customFormat="1">
      <c r="BP601116" s="90"/>
    </row>
    <row r="601117" spans="68:68" customFormat="1">
      <c r="BP601117" s="90"/>
    </row>
    <row r="601118" spans="68:68" customFormat="1">
      <c r="BP601118" s="90"/>
    </row>
    <row r="601119" spans="68:68" customFormat="1">
      <c r="BP601119" s="90"/>
    </row>
    <row r="601120" spans="68:68" customFormat="1">
      <c r="BP601120" s="90"/>
    </row>
    <row r="601121" spans="68:68" customFormat="1">
      <c r="BP601121" s="90"/>
    </row>
    <row r="601122" spans="68:68" customFormat="1">
      <c r="BP601122" s="90"/>
    </row>
    <row r="601123" spans="68:68" customFormat="1">
      <c r="BP601123" s="90"/>
    </row>
    <row r="601124" spans="68:68" customFormat="1">
      <c r="BP601124" s="90"/>
    </row>
    <row r="601125" spans="68:68" customFormat="1">
      <c r="BP601125" s="90"/>
    </row>
    <row r="601126" spans="68:68" customFormat="1">
      <c r="BP601126" s="90"/>
    </row>
    <row r="601127" spans="68:68" customFormat="1">
      <c r="BP601127" s="90"/>
    </row>
    <row r="601128" spans="68:68" customFormat="1">
      <c r="BP601128" s="90"/>
    </row>
    <row r="601129" spans="68:68" customFormat="1">
      <c r="BP601129" s="90"/>
    </row>
    <row r="601130" spans="68:68" customFormat="1">
      <c r="BP601130" s="90"/>
    </row>
    <row r="601131" spans="68:68" customFormat="1">
      <c r="BP601131" s="90"/>
    </row>
    <row r="601132" spans="68:68" customFormat="1">
      <c r="BP601132" s="90"/>
    </row>
    <row r="601133" spans="68:68" customFormat="1">
      <c r="BP601133" s="90"/>
    </row>
    <row r="601134" spans="68:68" customFormat="1">
      <c r="BP601134" s="90"/>
    </row>
    <row r="601135" spans="68:68" customFormat="1">
      <c r="BP601135" s="90"/>
    </row>
    <row r="601136" spans="68:68" customFormat="1">
      <c r="BP601136" s="90"/>
    </row>
    <row r="601137" spans="68:68" customFormat="1">
      <c r="BP601137" s="90"/>
    </row>
    <row r="601138" spans="68:68" customFormat="1">
      <c r="BP601138" s="90"/>
    </row>
    <row r="601139" spans="68:68" customFormat="1">
      <c r="BP601139" s="90"/>
    </row>
    <row r="601140" spans="68:68" customFormat="1">
      <c r="BP601140" s="90"/>
    </row>
    <row r="601141" spans="68:68" customFormat="1">
      <c r="BP601141" s="90"/>
    </row>
    <row r="601142" spans="68:68" customFormat="1">
      <c r="BP601142" s="90"/>
    </row>
    <row r="601143" spans="68:68" customFormat="1">
      <c r="BP601143" s="90"/>
    </row>
    <row r="601144" spans="68:68" customFormat="1">
      <c r="BP601144" s="90"/>
    </row>
    <row r="601145" spans="68:68" customFormat="1">
      <c r="BP601145" s="90"/>
    </row>
    <row r="601146" spans="68:68" customFormat="1">
      <c r="BP601146" s="90"/>
    </row>
    <row r="601147" spans="68:68" customFormat="1">
      <c r="BP601147" s="90"/>
    </row>
    <row r="601148" spans="68:68" customFormat="1">
      <c r="BP601148" s="90"/>
    </row>
    <row r="601149" spans="68:68" customFormat="1">
      <c r="BP601149" s="90"/>
    </row>
    <row r="601150" spans="68:68" customFormat="1">
      <c r="BP601150" s="90"/>
    </row>
    <row r="601151" spans="68:68" customFormat="1">
      <c r="BP601151" s="90"/>
    </row>
    <row r="601152" spans="68:68" customFormat="1">
      <c r="BP601152" s="90"/>
    </row>
    <row r="601153" spans="68:68" customFormat="1">
      <c r="BP601153" s="90"/>
    </row>
    <row r="601154" spans="68:68" customFormat="1">
      <c r="BP601154" s="90"/>
    </row>
    <row r="601155" spans="68:68" customFormat="1">
      <c r="BP601155" s="90"/>
    </row>
    <row r="601156" spans="68:68" customFormat="1">
      <c r="BP601156" s="90"/>
    </row>
    <row r="601157" spans="68:68" customFormat="1">
      <c r="BP601157" s="90"/>
    </row>
    <row r="601158" spans="68:68" customFormat="1">
      <c r="BP601158" s="90"/>
    </row>
    <row r="601159" spans="68:68" customFormat="1">
      <c r="BP601159" s="90"/>
    </row>
    <row r="601160" spans="68:68" customFormat="1">
      <c r="BP601160" s="90"/>
    </row>
    <row r="601161" spans="68:68" customFormat="1">
      <c r="BP601161" s="90"/>
    </row>
    <row r="601162" spans="68:68" customFormat="1">
      <c r="BP601162" s="90"/>
    </row>
    <row r="601163" spans="68:68" customFormat="1">
      <c r="BP601163" s="90"/>
    </row>
    <row r="601164" spans="68:68" customFormat="1">
      <c r="BP601164" s="90"/>
    </row>
    <row r="601165" spans="68:68" customFormat="1">
      <c r="BP601165" s="90"/>
    </row>
    <row r="601166" spans="68:68" customFormat="1">
      <c r="BP601166" s="90"/>
    </row>
    <row r="601167" spans="68:68" customFormat="1">
      <c r="BP601167" s="90"/>
    </row>
    <row r="601168" spans="68:68" customFormat="1">
      <c r="BP601168" s="90"/>
    </row>
    <row r="601169" spans="68:68" customFormat="1">
      <c r="BP601169" s="90"/>
    </row>
    <row r="601170" spans="68:68" customFormat="1">
      <c r="BP601170" s="90"/>
    </row>
    <row r="601171" spans="68:68" customFormat="1">
      <c r="BP601171" s="90"/>
    </row>
    <row r="601172" spans="68:68" customFormat="1">
      <c r="BP601172" s="90"/>
    </row>
    <row r="601173" spans="68:68" customFormat="1">
      <c r="BP601173" s="90"/>
    </row>
    <row r="601174" spans="68:68" customFormat="1">
      <c r="BP601174" s="90"/>
    </row>
    <row r="601175" spans="68:68" customFormat="1">
      <c r="BP601175" s="90"/>
    </row>
    <row r="601176" spans="68:68" customFormat="1">
      <c r="BP601176" s="90"/>
    </row>
    <row r="601177" spans="68:68" customFormat="1">
      <c r="BP601177" s="90"/>
    </row>
    <row r="601178" spans="68:68" customFormat="1">
      <c r="BP601178" s="90"/>
    </row>
    <row r="601179" spans="68:68" customFormat="1">
      <c r="BP601179" s="90"/>
    </row>
    <row r="601180" spans="68:68" customFormat="1">
      <c r="BP601180" s="90"/>
    </row>
    <row r="601181" spans="68:68" customFormat="1">
      <c r="BP601181" s="90"/>
    </row>
    <row r="601182" spans="68:68" customFormat="1">
      <c r="BP601182" s="90"/>
    </row>
    <row r="601183" spans="68:68" customFormat="1">
      <c r="BP601183" s="90"/>
    </row>
    <row r="601184" spans="68:68" customFormat="1">
      <c r="BP601184" s="90"/>
    </row>
    <row r="601185" spans="68:68" customFormat="1">
      <c r="BP601185" s="90"/>
    </row>
    <row r="601186" spans="68:68" customFormat="1">
      <c r="BP601186" s="90"/>
    </row>
    <row r="601187" spans="68:68" customFormat="1">
      <c r="BP601187" s="90"/>
    </row>
    <row r="601188" spans="68:68" customFormat="1">
      <c r="BP601188" s="90"/>
    </row>
    <row r="601189" spans="68:68" customFormat="1">
      <c r="BP601189" s="90"/>
    </row>
    <row r="601190" spans="68:68" customFormat="1">
      <c r="BP601190" s="90"/>
    </row>
    <row r="601191" spans="68:68" customFormat="1">
      <c r="BP601191" s="90"/>
    </row>
    <row r="601192" spans="68:68" customFormat="1">
      <c r="BP601192" s="90"/>
    </row>
    <row r="601193" spans="68:68" customFormat="1">
      <c r="BP601193" s="90"/>
    </row>
    <row r="601194" spans="68:68" customFormat="1">
      <c r="BP601194" s="90"/>
    </row>
    <row r="601195" spans="68:68" customFormat="1">
      <c r="BP601195" s="90"/>
    </row>
    <row r="601196" spans="68:68" customFormat="1">
      <c r="BP601196" s="90"/>
    </row>
    <row r="601197" spans="68:68" customFormat="1">
      <c r="BP601197" s="90"/>
    </row>
    <row r="601198" spans="68:68" customFormat="1">
      <c r="BP601198" s="90"/>
    </row>
    <row r="601199" spans="68:68" customFormat="1">
      <c r="BP601199" s="90"/>
    </row>
    <row r="601200" spans="68:68" customFormat="1">
      <c r="BP601200" s="90"/>
    </row>
    <row r="601201" spans="68:68" customFormat="1">
      <c r="BP601201" s="90"/>
    </row>
    <row r="601202" spans="68:68" customFormat="1">
      <c r="BP601202" s="90"/>
    </row>
    <row r="601203" spans="68:68" customFormat="1">
      <c r="BP601203" s="90"/>
    </row>
    <row r="601204" spans="68:68" customFormat="1">
      <c r="BP601204" s="90"/>
    </row>
    <row r="601205" spans="68:68" customFormat="1">
      <c r="BP601205" s="90"/>
    </row>
    <row r="601206" spans="68:68" customFormat="1">
      <c r="BP601206" s="90"/>
    </row>
    <row r="601207" spans="68:68" customFormat="1">
      <c r="BP601207" s="90"/>
    </row>
    <row r="601208" spans="68:68" customFormat="1">
      <c r="BP601208" s="90"/>
    </row>
    <row r="601209" spans="68:68" customFormat="1">
      <c r="BP601209" s="90"/>
    </row>
    <row r="601210" spans="68:68" customFormat="1">
      <c r="BP601210" s="90"/>
    </row>
    <row r="601211" spans="68:68" customFormat="1">
      <c r="BP601211" s="90"/>
    </row>
    <row r="601212" spans="68:68" customFormat="1">
      <c r="BP601212" s="90"/>
    </row>
    <row r="601213" spans="68:68" customFormat="1">
      <c r="BP601213" s="90"/>
    </row>
    <row r="601214" spans="68:68" customFormat="1">
      <c r="BP601214" s="90"/>
    </row>
    <row r="601215" spans="68:68" customFormat="1">
      <c r="BP601215" s="90"/>
    </row>
    <row r="601216" spans="68:68" customFormat="1">
      <c r="BP601216" s="90"/>
    </row>
    <row r="601217" spans="68:68" customFormat="1">
      <c r="BP601217" s="90"/>
    </row>
    <row r="601218" spans="68:68" customFormat="1">
      <c r="BP601218" s="90"/>
    </row>
    <row r="601219" spans="68:68" customFormat="1">
      <c r="BP601219" s="90"/>
    </row>
    <row r="601220" spans="68:68" customFormat="1">
      <c r="BP601220" s="90"/>
    </row>
    <row r="601221" spans="68:68" customFormat="1">
      <c r="BP601221" s="90"/>
    </row>
    <row r="601222" spans="68:68" customFormat="1">
      <c r="BP601222" s="90"/>
    </row>
    <row r="601223" spans="68:68" customFormat="1">
      <c r="BP601223" s="90"/>
    </row>
    <row r="601224" spans="68:68" customFormat="1">
      <c r="BP601224" s="90"/>
    </row>
    <row r="601225" spans="68:68" customFormat="1">
      <c r="BP601225" s="90"/>
    </row>
    <row r="601226" spans="68:68" customFormat="1">
      <c r="BP601226" s="90"/>
    </row>
    <row r="601227" spans="68:68" customFormat="1">
      <c r="BP601227" s="90"/>
    </row>
    <row r="601228" spans="68:68" customFormat="1">
      <c r="BP601228" s="90"/>
    </row>
    <row r="601229" spans="68:68" customFormat="1">
      <c r="BP601229" s="90"/>
    </row>
    <row r="601230" spans="68:68" customFormat="1">
      <c r="BP601230" s="90"/>
    </row>
    <row r="601231" spans="68:68" customFormat="1">
      <c r="BP601231" s="90"/>
    </row>
    <row r="601232" spans="68:68" customFormat="1">
      <c r="BP601232" s="90"/>
    </row>
    <row r="601233" spans="68:68" customFormat="1">
      <c r="BP601233" s="90"/>
    </row>
    <row r="601234" spans="68:68" customFormat="1">
      <c r="BP601234" s="90"/>
    </row>
    <row r="601235" spans="68:68" customFormat="1">
      <c r="BP601235" s="90"/>
    </row>
    <row r="601236" spans="68:68" customFormat="1">
      <c r="BP601236" s="90"/>
    </row>
    <row r="601237" spans="68:68" customFormat="1">
      <c r="BP601237" s="90"/>
    </row>
    <row r="601238" spans="68:68" customFormat="1">
      <c r="BP601238" s="90"/>
    </row>
    <row r="601239" spans="68:68" customFormat="1">
      <c r="BP601239" s="90"/>
    </row>
    <row r="601240" spans="68:68" customFormat="1">
      <c r="BP601240" s="90"/>
    </row>
    <row r="601241" spans="68:68" customFormat="1">
      <c r="BP601241" s="90"/>
    </row>
    <row r="601242" spans="68:68" customFormat="1">
      <c r="BP601242" s="90"/>
    </row>
    <row r="601243" spans="68:68" customFormat="1">
      <c r="BP601243" s="90"/>
    </row>
    <row r="601244" spans="68:68" customFormat="1">
      <c r="BP601244" s="90"/>
    </row>
    <row r="601245" spans="68:68" customFormat="1">
      <c r="BP601245" s="90"/>
    </row>
    <row r="601246" spans="68:68" customFormat="1">
      <c r="BP601246" s="90"/>
    </row>
    <row r="601247" spans="68:68" customFormat="1">
      <c r="BP601247" s="90"/>
    </row>
    <row r="601248" spans="68:68" customFormat="1">
      <c r="BP601248" s="90"/>
    </row>
    <row r="601249" spans="68:68" customFormat="1">
      <c r="BP601249" s="90"/>
    </row>
    <row r="601250" spans="68:68" customFormat="1">
      <c r="BP601250" s="90"/>
    </row>
    <row r="601251" spans="68:68" customFormat="1">
      <c r="BP601251" s="90"/>
    </row>
    <row r="601252" spans="68:68" customFormat="1">
      <c r="BP601252" s="90"/>
    </row>
    <row r="601253" spans="68:68" customFormat="1">
      <c r="BP601253" s="90"/>
    </row>
    <row r="601254" spans="68:68" customFormat="1">
      <c r="BP601254" s="90"/>
    </row>
    <row r="601255" spans="68:68" customFormat="1">
      <c r="BP601255" s="90"/>
    </row>
    <row r="601256" spans="68:68" customFormat="1">
      <c r="BP601256" s="90"/>
    </row>
    <row r="601257" spans="68:68" customFormat="1">
      <c r="BP601257" s="90"/>
    </row>
    <row r="601258" spans="68:68" customFormat="1">
      <c r="BP601258" s="90"/>
    </row>
    <row r="601259" spans="68:68" customFormat="1">
      <c r="BP601259" s="90"/>
    </row>
    <row r="601260" spans="68:68" customFormat="1">
      <c r="BP601260" s="90"/>
    </row>
    <row r="601261" spans="68:68" customFormat="1">
      <c r="BP601261" s="90"/>
    </row>
    <row r="601262" spans="68:68" customFormat="1">
      <c r="BP601262" s="90"/>
    </row>
    <row r="601263" spans="68:68" customFormat="1">
      <c r="BP601263" s="90"/>
    </row>
    <row r="601264" spans="68:68" customFormat="1">
      <c r="BP601264" s="90"/>
    </row>
    <row r="601265" spans="68:68" customFormat="1">
      <c r="BP601265" s="90"/>
    </row>
    <row r="601266" spans="68:68" customFormat="1">
      <c r="BP601266" s="90"/>
    </row>
    <row r="601267" spans="68:68" customFormat="1">
      <c r="BP601267" s="90"/>
    </row>
    <row r="601268" spans="68:68" customFormat="1">
      <c r="BP601268" s="90"/>
    </row>
    <row r="601269" spans="68:68" customFormat="1">
      <c r="BP601269" s="90"/>
    </row>
    <row r="601270" spans="68:68" customFormat="1">
      <c r="BP601270" s="90"/>
    </row>
    <row r="601271" spans="68:68" customFormat="1">
      <c r="BP601271" s="90"/>
    </row>
    <row r="601272" spans="68:68" customFormat="1">
      <c r="BP601272" s="90"/>
    </row>
    <row r="601273" spans="68:68" customFormat="1">
      <c r="BP601273" s="90"/>
    </row>
    <row r="601274" spans="68:68" customFormat="1">
      <c r="BP601274" s="90"/>
    </row>
    <row r="601275" spans="68:68" customFormat="1">
      <c r="BP601275" s="90"/>
    </row>
    <row r="601276" spans="68:68" customFormat="1">
      <c r="BP601276" s="90"/>
    </row>
    <row r="601277" spans="68:68" customFormat="1">
      <c r="BP601277" s="90"/>
    </row>
    <row r="601278" spans="68:68" customFormat="1">
      <c r="BP601278" s="90"/>
    </row>
    <row r="601279" spans="68:68" customFormat="1">
      <c r="BP601279" s="90"/>
    </row>
    <row r="601280" spans="68:68" customFormat="1">
      <c r="BP601280" s="90"/>
    </row>
    <row r="601281" spans="68:68" customFormat="1">
      <c r="BP601281" s="90"/>
    </row>
    <row r="601282" spans="68:68" customFormat="1">
      <c r="BP601282" s="90"/>
    </row>
    <row r="601283" spans="68:68" customFormat="1">
      <c r="BP601283" s="90"/>
    </row>
    <row r="601284" spans="68:68" customFormat="1">
      <c r="BP601284" s="90"/>
    </row>
    <row r="601285" spans="68:68" customFormat="1">
      <c r="BP601285" s="90"/>
    </row>
    <row r="601286" spans="68:68" customFormat="1">
      <c r="BP601286" s="90"/>
    </row>
    <row r="601287" spans="68:68" customFormat="1">
      <c r="BP601287" s="90"/>
    </row>
    <row r="601288" spans="68:68" customFormat="1">
      <c r="BP601288" s="90"/>
    </row>
    <row r="601289" spans="68:68" customFormat="1">
      <c r="BP601289" s="90"/>
    </row>
    <row r="601290" spans="68:68" customFormat="1">
      <c r="BP601290" s="90"/>
    </row>
    <row r="601291" spans="68:68" customFormat="1">
      <c r="BP601291" s="90"/>
    </row>
    <row r="601292" spans="68:68" customFormat="1">
      <c r="BP601292" s="90"/>
    </row>
    <row r="601293" spans="68:68" customFormat="1">
      <c r="BP601293" s="90"/>
    </row>
    <row r="601294" spans="68:68" customFormat="1">
      <c r="BP601294" s="90"/>
    </row>
    <row r="601295" spans="68:68" customFormat="1">
      <c r="BP601295" s="90"/>
    </row>
    <row r="601296" spans="68:68" customFormat="1">
      <c r="BP601296" s="90"/>
    </row>
    <row r="601297" spans="68:68" customFormat="1">
      <c r="BP601297" s="90"/>
    </row>
    <row r="601298" spans="68:68" customFormat="1">
      <c r="BP601298" s="90"/>
    </row>
    <row r="601299" spans="68:68" customFormat="1">
      <c r="BP601299" s="90"/>
    </row>
    <row r="601300" spans="68:68" customFormat="1">
      <c r="BP601300" s="90"/>
    </row>
    <row r="601301" spans="68:68" customFormat="1">
      <c r="BP601301" s="90"/>
    </row>
    <row r="601302" spans="68:68" customFormat="1">
      <c r="BP601302" s="90"/>
    </row>
    <row r="601303" spans="68:68" customFormat="1">
      <c r="BP601303" s="90"/>
    </row>
    <row r="601304" spans="68:68" customFormat="1">
      <c r="BP601304" s="90"/>
    </row>
    <row r="601305" spans="68:68" customFormat="1">
      <c r="BP601305" s="90"/>
    </row>
    <row r="601306" spans="68:68" customFormat="1">
      <c r="BP601306" s="90"/>
    </row>
    <row r="601307" spans="68:68" customFormat="1">
      <c r="BP601307" s="90"/>
    </row>
    <row r="601308" spans="68:68" customFormat="1">
      <c r="BP601308" s="90"/>
    </row>
    <row r="601309" spans="68:68" customFormat="1">
      <c r="BP601309" s="90"/>
    </row>
    <row r="601310" spans="68:68" customFormat="1">
      <c r="BP601310" s="90"/>
    </row>
    <row r="601311" spans="68:68" customFormat="1">
      <c r="BP601311" s="90"/>
    </row>
    <row r="601312" spans="68:68" customFormat="1">
      <c r="BP601312" s="90"/>
    </row>
    <row r="601313" spans="68:68" customFormat="1">
      <c r="BP601313" s="90"/>
    </row>
    <row r="601314" spans="68:68" customFormat="1">
      <c r="BP601314" s="90"/>
    </row>
    <row r="601315" spans="68:68" customFormat="1">
      <c r="BP601315" s="90"/>
    </row>
    <row r="601316" spans="68:68" customFormat="1">
      <c r="BP601316" s="90"/>
    </row>
    <row r="601317" spans="68:68" customFormat="1">
      <c r="BP601317" s="90"/>
    </row>
    <row r="601318" spans="68:68" customFormat="1">
      <c r="BP601318" s="90"/>
    </row>
    <row r="601319" spans="68:68" customFormat="1">
      <c r="BP601319" s="90"/>
    </row>
    <row r="601320" spans="68:68" customFormat="1">
      <c r="BP601320" s="90"/>
    </row>
    <row r="601321" spans="68:68" customFormat="1">
      <c r="BP601321" s="90"/>
    </row>
    <row r="601322" spans="68:68" customFormat="1">
      <c r="BP601322" s="90"/>
    </row>
    <row r="601323" spans="68:68" customFormat="1">
      <c r="BP601323" s="90"/>
    </row>
    <row r="601324" spans="68:68" customFormat="1">
      <c r="BP601324" s="90"/>
    </row>
    <row r="601325" spans="68:68" customFormat="1">
      <c r="BP601325" s="90"/>
    </row>
    <row r="601326" spans="68:68" customFormat="1">
      <c r="BP601326" s="90"/>
    </row>
    <row r="601327" spans="68:68" customFormat="1">
      <c r="BP601327" s="90"/>
    </row>
    <row r="601328" spans="68:68" customFormat="1">
      <c r="BP601328" s="90"/>
    </row>
    <row r="601329" spans="68:68" customFormat="1">
      <c r="BP601329" s="90"/>
    </row>
    <row r="601330" spans="68:68" customFormat="1">
      <c r="BP601330" s="90"/>
    </row>
    <row r="601331" spans="68:68" customFormat="1">
      <c r="BP601331" s="90"/>
    </row>
    <row r="601332" spans="68:68" customFormat="1">
      <c r="BP601332" s="90"/>
    </row>
    <row r="601333" spans="68:68" customFormat="1">
      <c r="BP601333" s="90"/>
    </row>
    <row r="601334" spans="68:68" customFormat="1">
      <c r="BP601334" s="90"/>
    </row>
    <row r="601335" spans="68:68" customFormat="1">
      <c r="BP601335" s="90"/>
    </row>
    <row r="601336" spans="68:68" customFormat="1">
      <c r="BP601336" s="90"/>
    </row>
    <row r="601337" spans="68:68" customFormat="1">
      <c r="BP601337" s="90"/>
    </row>
    <row r="601338" spans="68:68" customFormat="1">
      <c r="BP601338" s="90"/>
    </row>
    <row r="601339" spans="68:68" customFormat="1">
      <c r="BP601339" s="90"/>
    </row>
    <row r="601340" spans="68:68" customFormat="1">
      <c r="BP601340" s="90"/>
    </row>
    <row r="601341" spans="68:68" customFormat="1">
      <c r="BP601341" s="90"/>
    </row>
    <row r="601342" spans="68:68" customFormat="1">
      <c r="BP601342" s="90"/>
    </row>
    <row r="601343" spans="68:68" customFormat="1">
      <c r="BP601343" s="90"/>
    </row>
    <row r="601344" spans="68:68" customFormat="1">
      <c r="BP601344" s="90"/>
    </row>
    <row r="601345" spans="68:68" customFormat="1">
      <c r="BP601345" s="90"/>
    </row>
    <row r="601346" spans="68:68" customFormat="1">
      <c r="BP601346" s="90"/>
    </row>
    <row r="601347" spans="68:68" customFormat="1">
      <c r="BP601347" s="90"/>
    </row>
    <row r="601348" spans="68:68" customFormat="1">
      <c r="BP601348" s="90"/>
    </row>
    <row r="601349" spans="68:68" customFormat="1">
      <c r="BP601349" s="90"/>
    </row>
    <row r="601350" spans="68:68" customFormat="1">
      <c r="BP601350" s="90"/>
    </row>
    <row r="601351" spans="68:68" customFormat="1">
      <c r="BP601351" s="90"/>
    </row>
    <row r="601352" spans="68:68" customFormat="1">
      <c r="BP601352" s="90"/>
    </row>
    <row r="601353" spans="68:68" customFormat="1">
      <c r="BP601353" s="90"/>
    </row>
    <row r="601354" spans="68:68" customFormat="1">
      <c r="BP601354" s="90"/>
    </row>
    <row r="601355" spans="68:68" customFormat="1">
      <c r="BP601355" s="90"/>
    </row>
    <row r="601356" spans="68:68" customFormat="1">
      <c r="BP601356" s="90"/>
    </row>
    <row r="601357" spans="68:68" customFormat="1">
      <c r="BP601357" s="90"/>
    </row>
    <row r="601358" spans="68:68" customFormat="1">
      <c r="BP601358" s="90"/>
    </row>
    <row r="601359" spans="68:68" customFormat="1">
      <c r="BP601359" s="90"/>
    </row>
    <row r="601360" spans="68:68" customFormat="1">
      <c r="BP601360" s="90"/>
    </row>
    <row r="601361" spans="68:68" customFormat="1">
      <c r="BP601361" s="90"/>
    </row>
    <row r="601362" spans="68:68" customFormat="1">
      <c r="BP601362" s="90"/>
    </row>
    <row r="601363" spans="68:68" customFormat="1">
      <c r="BP601363" s="90"/>
    </row>
    <row r="601364" spans="68:68" customFormat="1">
      <c r="BP601364" s="90"/>
    </row>
    <row r="601365" spans="68:68" customFormat="1">
      <c r="BP601365" s="90"/>
    </row>
    <row r="601366" spans="68:68" customFormat="1">
      <c r="BP601366" s="90"/>
    </row>
    <row r="601367" spans="68:68" customFormat="1">
      <c r="BP601367" s="90"/>
    </row>
    <row r="601368" spans="68:68" customFormat="1">
      <c r="BP601368" s="90"/>
    </row>
    <row r="601369" spans="68:68" customFormat="1">
      <c r="BP601369" s="90"/>
    </row>
    <row r="601370" spans="68:68" customFormat="1">
      <c r="BP601370" s="90"/>
    </row>
    <row r="601371" spans="68:68" customFormat="1">
      <c r="BP601371" s="90"/>
    </row>
    <row r="601372" spans="68:68" customFormat="1">
      <c r="BP601372" s="90"/>
    </row>
    <row r="601373" spans="68:68" customFormat="1">
      <c r="BP601373" s="90"/>
    </row>
    <row r="601374" spans="68:68" customFormat="1">
      <c r="BP601374" s="90"/>
    </row>
    <row r="601375" spans="68:68" customFormat="1">
      <c r="BP601375" s="90"/>
    </row>
    <row r="601376" spans="68:68" customFormat="1">
      <c r="BP601376" s="90"/>
    </row>
    <row r="601377" spans="68:68" customFormat="1">
      <c r="BP601377" s="90"/>
    </row>
    <row r="601378" spans="68:68" customFormat="1">
      <c r="BP601378" s="90"/>
    </row>
    <row r="601379" spans="68:68" customFormat="1">
      <c r="BP601379" s="90"/>
    </row>
    <row r="601380" spans="68:68" customFormat="1">
      <c r="BP601380" s="90"/>
    </row>
    <row r="601381" spans="68:68" customFormat="1">
      <c r="BP601381" s="90"/>
    </row>
    <row r="601382" spans="68:68" customFormat="1">
      <c r="BP601382" s="90"/>
    </row>
    <row r="601383" spans="68:68" customFormat="1">
      <c r="BP601383" s="90"/>
    </row>
    <row r="601384" spans="68:68" customFormat="1">
      <c r="BP601384" s="90"/>
    </row>
    <row r="601385" spans="68:68" customFormat="1">
      <c r="BP601385" s="90"/>
    </row>
    <row r="601386" spans="68:68" customFormat="1">
      <c r="BP601386" s="90"/>
    </row>
    <row r="601387" spans="68:68" customFormat="1">
      <c r="BP601387" s="90"/>
    </row>
    <row r="601388" spans="68:68" customFormat="1">
      <c r="BP601388" s="90"/>
    </row>
    <row r="601389" spans="68:68" customFormat="1">
      <c r="BP601389" s="90"/>
    </row>
    <row r="601390" spans="68:68" customFormat="1">
      <c r="BP601390" s="90"/>
    </row>
    <row r="601391" spans="68:68" customFormat="1">
      <c r="BP601391" s="90"/>
    </row>
    <row r="601392" spans="68:68" customFormat="1">
      <c r="BP601392" s="90"/>
    </row>
    <row r="601393" spans="68:68" customFormat="1">
      <c r="BP601393" s="90"/>
    </row>
    <row r="601394" spans="68:68" customFormat="1">
      <c r="BP601394" s="90"/>
    </row>
    <row r="601395" spans="68:68" customFormat="1">
      <c r="BP601395" s="90"/>
    </row>
    <row r="601396" spans="68:68" customFormat="1">
      <c r="BP601396" s="90"/>
    </row>
    <row r="601397" spans="68:68" customFormat="1">
      <c r="BP601397" s="90"/>
    </row>
    <row r="601398" spans="68:68" customFormat="1">
      <c r="BP601398" s="90"/>
    </row>
    <row r="601399" spans="68:68" customFormat="1">
      <c r="BP601399" s="90"/>
    </row>
    <row r="601400" spans="68:68" customFormat="1">
      <c r="BP601400" s="90"/>
    </row>
    <row r="601401" spans="68:68" customFormat="1">
      <c r="BP601401" s="90"/>
    </row>
    <row r="601402" spans="68:68" customFormat="1">
      <c r="BP601402" s="90"/>
    </row>
    <row r="601403" spans="68:68" customFormat="1">
      <c r="BP601403" s="90"/>
    </row>
    <row r="601404" spans="68:68" customFormat="1">
      <c r="BP601404" s="90"/>
    </row>
    <row r="601405" spans="68:68" customFormat="1">
      <c r="BP601405" s="90"/>
    </row>
    <row r="601406" spans="68:68" customFormat="1">
      <c r="BP601406" s="90"/>
    </row>
    <row r="601407" spans="68:68" customFormat="1">
      <c r="BP601407" s="90"/>
    </row>
    <row r="601408" spans="68:68" customFormat="1">
      <c r="BP601408" s="90"/>
    </row>
    <row r="601409" spans="68:68" customFormat="1">
      <c r="BP601409" s="90"/>
    </row>
    <row r="601410" spans="68:68" customFormat="1">
      <c r="BP601410" s="90"/>
    </row>
    <row r="601411" spans="68:68" customFormat="1">
      <c r="BP601411" s="90"/>
    </row>
    <row r="601412" spans="68:68" customFormat="1">
      <c r="BP601412" s="90"/>
    </row>
    <row r="601413" spans="68:68" customFormat="1">
      <c r="BP601413" s="90"/>
    </row>
    <row r="601414" spans="68:68" customFormat="1">
      <c r="BP601414" s="90"/>
    </row>
    <row r="601415" spans="68:68" customFormat="1">
      <c r="BP601415" s="90"/>
    </row>
    <row r="601416" spans="68:68" customFormat="1">
      <c r="BP601416" s="90"/>
    </row>
    <row r="601417" spans="68:68" customFormat="1">
      <c r="BP601417" s="90"/>
    </row>
    <row r="601418" spans="68:68" customFormat="1">
      <c r="BP601418" s="90"/>
    </row>
    <row r="601419" spans="68:68" customFormat="1">
      <c r="BP601419" s="90"/>
    </row>
    <row r="601420" spans="68:68" customFormat="1">
      <c r="BP601420" s="90"/>
    </row>
    <row r="601421" spans="68:68" customFormat="1">
      <c r="BP601421" s="90"/>
    </row>
    <row r="601422" spans="68:68" customFormat="1">
      <c r="BP601422" s="90"/>
    </row>
    <row r="601423" spans="68:68" customFormat="1">
      <c r="BP601423" s="90"/>
    </row>
    <row r="601424" spans="68:68" customFormat="1">
      <c r="BP601424" s="90"/>
    </row>
    <row r="601425" spans="68:68" customFormat="1">
      <c r="BP601425" s="90"/>
    </row>
    <row r="601426" spans="68:68" customFormat="1">
      <c r="BP601426" s="90"/>
    </row>
    <row r="601427" spans="68:68" customFormat="1">
      <c r="BP601427" s="90"/>
    </row>
    <row r="601428" spans="68:68" customFormat="1">
      <c r="BP601428" s="90"/>
    </row>
    <row r="601429" spans="68:68" customFormat="1">
      <c r="BP601429" s="90"/>
    </row>
    <row r="601430" spans="68:68" customFormat="1">
      <c r="BP601430" s="90"/>
    </row>
    <row r="601431" spans="68:68" customFormat="1">
      <c r="BP601431" s="90"/>
    </row>
    <row r="601432" spans="68:68" customFormat="1">
      <c r="BP601432" s="90"/>
    </row>
    <row r="601433" spans="68:68" customFormat="1">
      <c r="BP601433" s="90"/>
    </row>
    <row r="601434" spans="68:68" customFormat="1">
      <c r="BP601434" s="90"/>
    </row>
    <row r="601435" spans="68:68" customFormat="1">
      <c r="BP601435" s="90"/>
    </row>
    <row r="601436" spans="68:68" customFormat="1">
      <c r="BP601436" s="90"/>
    </row>
    <row r="601437" spans="68:68" customFormat="1">
      <c r="BP601437" s="90"/>
    </row>
    <row r="601438" spans="68:68" customFormat="1">
      <c r="BP601438" s="90"/>
    </row>
    <row r="601439" spans="68:68" customFormat="1">
      <c r="BP601439" s="90"/>
    </row>
    <row r="601440" spans="68:68" customFormat="1">
      <c r="BP601440" s="90"/>
    </row>
    <row r="601441" spans="68:68" customFormat="1">
      <c r="BP601441" s="90"/>
    </row>
    <row r="601442" spans="68:68" customFormat="1">
      <c r="BP601442" s="90"/>
    </row>
    <row r="601443" spans="68:68" customFormat="1">
      <c r="BP601443" s="90"/>
    </row>
    <row r="601444" spans="68:68" customFormat="1">
      <c r="BP601444" s="90"/>
    </row>
    <row r="601445" spans="68:68" customFormat="1">
      <c r="BP601445" s="90"/>
    </row>
    <row r="601446" spans="68:68" customFormat="1">
      <c r="BP601446" s="90"/>
    </row>
    <row r="601447" spans="68:68" customFormat="1">
      <c r="BP601447" s="90"/>
    </row>
    <row r="601448" spans="68:68" customFormat="1">
      <c r="BP601448" s="90"/>
    </row>
    <row r="601449" spans="68:68" customFormat="1">
      <c r="BP601449" s="90"/>
    </row>
    <row r="601450" spans="68:68" customFormat="1">
      <c r="BP601450" s="90"/>
    </row>
    <row r="601451" spans="68:68" customFormat="1">
      <c r="BP601451" s="90"/>
    </row>
    <row r="601452" spans="68:68" customFormat="1">
      <c r="BP601452" s="90"/>
    </row>
    <row r="601453" spans="68:68" customFormat="1">
      <c r="BP601453" s="90"/>
    </row>
    <row r="601454" spans="68:68" customFormat="1">
      <c r="BP601454" s="90"/>
    </row>
    <row r="601455" spans="68:68" customFormat="1">
      <c r="BP601455" s="90"/>
    </row>
    <row r="601456" spans="68:68" customFormat="1">
      <c r="BP601456" s="90"/>
    </row>
    <row r="601457" spans="68:68" customFormat="1">
      <c r="BP601457" s="90"/>
    </row>
    <row r="601458" spans="68:68" customFormat="1">
      <c r="BP601458" s="90"/>
    </row>
    <row r="601459" spans="68:68" customFormat="1">
      <c r="BP601459" s="90"/>
    </row>
    <row r="601460" spans="68:68" customFormat="1">
      <c r="BP601460" s="90"/>
    </row>
    <row r="601461" spans="68:68" customFormat="1">
      <c r="BP601461" s="90"/>
    </row>
    <row r="601462" spans="68:68" customFormat="1">
      <c r="BP601462" s="90"/>
    </row>
    <row r="601463" spans="68:68" customFormat="1">
      <c r="BP601463" s="90"/>
    </row>
    <row r="601464" spans="68:68" customFormat="1">
      <c r="BP601464" s="90"/>
    </row>
    <row r="601465" spans="68:68" customFormat="1">
      <c r="BP601465" s="90"/>
    </row>
    <row r="601466" spans="68:68" customFormat="1">
      <c r="BP601466" s="90"/>
    </row>
    <row r="601467" spans="68:68" customFormat="1">
      <c r="BP601467" s="90"/>
    </row>
    <row r="601468" spans="68:68" customFormat="1">
      <c r="BP601468" s="90"/>
    </row>
    <row r="601469" spans="68:68" customFormat="1">
      <c r="BP601469" s="90"/>
    </row>
    <row r="601470" spans="68:68" customFormat="1">
      <c r="BP601470" s="90"/>
    </row>
    <row r="601471" spans="68:68" customFormat="1">
      <c r="BP601471" s="90"/>
    </row>
    <row r="601472" spans="68:68" customFormat="1">
      <c r="BP601472" s="90"/>
    </row>
    <row r="601473" spans="68:68" customFormat="1">
      <c r="BP601473" s="90"/>
    </row>
    <row r="601474" spans="68:68" customFormat="1">
      <c r="BP601474" s="90"/>
    </row>
    <row r="601475" spans="68:68" customFormat="1">
      <c r="BP601475" s="90"/>
    </row>
    <row r="601476" spans="68:68" customFormat="1">
      <c r="BP601476" s="90"/>
    </row>
    <row r="601477" spans="68:68" customFormat="1">
      <c r="BP601477" s="90"/>
    </row>
    <row r="601478" spans="68:68" customFormat="1">
      <c r="BP601478" s="90"/>
    </row>
    <row r="601479" spans="68:68" customFormat="1">
      <c r="BP601479" s="90"/>
    </row>
    <row r="601480" spans="68:68" customFormat="1">
      <c r="BP601480" s="90"/>
    </row>
    <row r="601481" spans="68:68" customFormat="1">
      <c r="BP601481" s="90"/>
    </row>
    <row r="601482" spans="68:68" customFormat="1">
      <c r="BP601482" s="90"/>
    </row>
    <row r="601483" spans="68:68" customFormat="1">
      <c r="BP601483" s="90"/>
    </row>
    <row r="601484" spans="68:68" customFormat="1">
      <c r="BP601484" s="90"/>
    </row>
    <row r="601485" spans="68:68" customFormat="1">
      <c r="BP601485" s="90"/>
    </row>
    <row r="601486" spans="68:68" customFormat="1">
      <c r="BP601486" s="90"/>
    </row>
    <row r="601487" spans="68:68" customFormat="1">
      <c r="BP601487" s="90"/>
    </row>
    <row r="601488" spans="68:68" customFormat="1">
      <c r="BP601488" s="90"/>
    </row>
    <row r="601489" spans="68:68" customFormat="1">
      <c r="BP601489" s="90"/>
    </row>
    <row r="601490" spans="68:68" customFormat="1">
      <c r="BP601490" s="90"/>
    </row>
    <row r="601491" spans="68:68" customFormat="1">
      <c r="BP601491" s="90"/>
    </row>
    <row r="601492" spans="68:68" customFormat="1">
      <c r="BP601492" s="90"/>
    </row>
    <row r="601493" spans="68:68" customFormat="1">
      <c r="BP601493" s="90"/>
    </row>
    <row r="601494" spans="68:68" customFormat="1">
      <c r="BP601494" s="90"/>
    </row>
    <row r="601495" spans="68:68" customFormat="1">
      <c r="BP601495" s="90"/>
    </row>
    <row r="601496" spans="68:68" customFormat="1">
      <c r="BP601496" s="90"/>
    </row>
    <row r="601497" spans="68:68" customFormat="1">
      <c r="BP601497" s="90"/>
    </row>
    <row r="601498" spans="68:68" customFormat="1">
      <c r="BP601498" s="90"/>
    </row>
    <row r="601499" spans="68:68" customFormat="1">
      <c r="BP601499" s="90"/>
    </row>
    <row r="601500" spans="68:68" customFormat="1">
      <c r="BP601500" s="90"/>
    </row>
    <row r="601501" spans="68:68" customFormat="1">
      <c r="BP601501" s="90"/>
    </row>
    <row r="601502" spans="68:68" customFormat="1">
      <c r="BP601502" s="90"/>
    </row>
    <row r="601503" spans="68:68" customFormat="1">
      <c r="BP601503" s="90"/>
    </row>
    <row r="601504" spans="68:68" customFormat="1">
      <c r="BP601504" s="90"/>
    </row>
    <row r="601505" spans="68:68" customFormat="1">
      <c r="BP601505" s="90"/>
    </row>
    <row r="601506" spans="68:68" customFormat="1">
      <c r="BP601506" s="90"/>
    </row>
    <row r="601507" spans="68:68" customFormat="1">
      <c r="BP601507" s="90"/>
    </row>
    <row r="601508" spans="68:68" customFormat="1">
      <c r="BP601508" s="90"/>
    </row>
    <row r="601509" spans="68:68" customFormat="1">
      <c r="BP601509" s="90"/>
    </row>
    <row r="601510" spans="68:68" customFormat="1">
      <c r="BP601510" s="90"/>
    </row>
    <row r="601511" spans="68:68" customFormat="1">
      <c r="BP601511" s="90"/>
    </row>
    <row r="601512" spans="68:68" customFormat="1">
      <c r="BP601512" s="90"/>
    </row>
    <row r="601513" spans="68:68" customFormat="1">
      <c r="BP601513" s="90"/>
    </row>
    <row r="601514" spans="68:68" customFormat="1">
      <c r="BP601514" s="90"/>
    </row>
    <row r="601515" spans="68:68" customFormat="1">
      <c r="BP601515" s="90"/>
    </row>
    <row r="601516" spans="68:68" customFormat="1">
      <c r="BP601516" s="90"/>
    </row>
    <row r="601517" spans="68:68" customFormat="1">
      <c r="BP601517" s="90"/>
    </row>
    <row r="601518" spans="68:68" customFormat="1">
      <c r="BP601518" s="90"/>
    </row>
    <row r="601519" spans="68:68" customFormat="1">
      <c r="BP601519" s="90"/>
    </row>
    <row r="601520" spans="68:68" customFormat="1">
      <c r="BP601520" s="90"/>
    </row>
    <row r="601521" spans="68:68" customFormat="1">
      <c r="BP601521" s="90"/>
    </row>
    <row r="601522" spans="68:68" customFormat="1">
      <c r="BP601522" s="90"/>
    </row>
    <row r="601523" spans="68:68" customFormat="1">
      <c r="BP601523" s="90"/>
    </row>
    <row r="601524" spans="68:68" customFormat="1">
      <c r="BP601524" s="90"/>
    </row>
    <row r="601525" spans="68:68" customFormat="1">
      <c r="BP601525" s="90"/>
    </row>
    <row r="601526" spans="68:68" customFormat="1">
      <c r="BP601526" s="90"/>
    </row>
    <row r="601527" spans="68:68" customFormat="1">
      <c r="BP601527" s="90"/>
    </row>
    <row r="601528" spans="68:68" customFormat="1">
      <c r="BP601528" s="90"/>
    </row>
    <row r="601529" spans="68:68" customFormat="1">
      <c r="BP601529" s="90"/>
    </row>
    <row r="601530" spans="68:68" customFormat="1">
      <c r="BP601530" s="90"/>
    </row>
    <row r="601531" spans="68:68" customFormat="1">
      <c r="BP601531" s="90"/>
    </row>
    <row r="601532" spans="68:68" customFormat="1">
      <c r="BP601532" s="90"/>
    </row>
    <row r="601533" spans="68:68" customFormat="1">
      <c r="BP601533" s="90"/>
    </row>
    <row r="601534" spans="68:68" customFormat="1">
      <c r="BP601534" s="90"/>
    </row>
    <row r="601535" spans="68:68" customFormat="1">
      <c r="BP601535" s="90"/>
    </row>
    <row r="601536" spans="68:68" customFormat="1">
      <c r="BP601536" s="90"/>
    </row>
    <row r="601537" spans="68:68" customFormat="1">
      <c r="BP601537" s="90"/>
    </row>
    <row r="601538" spans="68:68" customFormat="1">
      <c r="BP601538" s="90"/>
    </row>
    <row r="601539" spans="68:68" customFormat="1">
      <c r="BP601539" s="90"/>
    </row>
    <row r="601540" spans="68:68" customFormat="1">
      <c r="BP601540" s="90"/>
    </row>
    <row r="601541" spans="68:68" customFormat="1">
      <c r="BP601541" s="90"/>
    </row>
    <row r="601542" spans="68:68" customFormat="1">
      <c r="BP601542" s="90"/>
    </row>
    <row r="601543" spans="68:68" customFormat="1">
      <c r="BP601543" s="90"/>
    </row>
    <row r="601544" spans="68:68" customFormat="1">
      <c r="BP601544" s="90"/>
    </row>
    <row r="601545" spans="68:68" customFormat="1">
      <c r="BP601545" s="90"/>
    </row>
    <row r="601546" spans="68:68" customFormat="1">
      <c r="BP601546" s="90"/>
    </row>
    <row r="601547" spans="68:68" customFormat="1">
      <c r="BP601547" s="90"/>
    </row>
    <row r="601548" spans="68:68" customFormat="1">
      <c r="BP601548" s="90"/>
    </row>
    <row r="601549" spans="68:68" customFormat="1">
      <c r="BP601549" s="90"/>
    </row>
    <row r="601550" spans="68:68" customFormat="1">
      <c r="BP601550" s="90"/>
    </row>
    <row r="601551" spans="68:68" customFormat="1">
      <c r="BP601551" s="90"/>
    </row>
    <row r="601552" spans="68:68" customFormat="1">
      <c r="BP601552" s="90"/>
    </row>
    <row r="601553" spans="68:68" customFormat="1">
      <c r="BP601553" s="90"/>
    </row>
    <row r="601554" spans="68:68" customFormat="1">
      <c r="BP601554" s="90"/>
    </row>
    <row r="601555" spans="68:68" customFormat="1">
      <c r="BP601555" s="90"/>
    </row>
    <row r="601556" spans="68:68" customFormat="1">
      <c r="BP601556" s="90"/>
    </row>
    <row r="601557" spans="68:68" customFormat="1">
      <c r="BP601557" s="90"/>
    </row>
    <row r="601558" spans="68:68" customFormat="1">
      <c r="BP601558" s="90"/>
    </row>
    <row r="601559" spans="68:68" customFormat="1">
      <c r="BP601559" s="90"/>
    </row>
    <row r="601560" spans="68:68" customFormat="1">
      <c r="BP601560" s="90"/>
    </row>
    <row r="601561" spans="68:68" customFormat="1">
      <c r="BP601561" s="90"/>
    </row>
    <row r="601562" spans="68:68" customFormat="1">
      <c r="BP601562" s="90"/>
    </row>
    <row r="601563" spans="68:68" customFormat="1">
      <c r="BP601563" s="90"/>
    </row>
    <row r="601564" spans="68:68" customFormat="1">
      <c r="BP601564" s="90"/>
    </row>
    <row r="601565" spans="68:68" customFormat="1">
      <c r="BP601565" s="90"/>
    </row>
    <row r="601566" spans="68:68" customFormat="1">
      <c r="BP601566" s="90"/>
    </row>
    <row r="601567" spans="68:68" customFormat="1">
      <c r="BP601567" s="90"/>
    </row>
    <row r="601568" spans="68:68" customFormat="1">
      <c r="BP601568" s="90"/>
    </row>
    <row r="601569" spans="68:68" customFormat="1">
      <c r="BP601569" s="90"/>
    </row>
    <row r="601570" spans="68:68" customFormat="1">
      <c r="BP601570" s="90"/>
    </row>
    <row r="601571" spans="68:68" customFormat="1">
      <c r="BP601571" s="90"/>
    </row>
    <row r="601572" spans="68:68" customFormat="1">
      <c r="BP601572" s="90"/>
    </row>
    <row r="601573" spans="68:68" customFormat="1">
      <c r="BP601573" s="90"/>
    </row>
    <row r="601574" spans="68:68" customFormat="1">
      <c r="BP601574" s="90"/>
    </row>
    <row r="601575" spans="68:68" customFormat="1">
      <c r="BP601575" s="90"/>
    </row>
    <row r="601576" spans="68:68" customFormat="1">
      <c r="BP601576" s="90"/>
    </row>
    <row r="601577" spans="68:68" customFormat="1">
      <c r="BP601577" s="90"/>
    </row>
    <row r="601578" spans="68:68" customFormat="1">
      <c r="BP601578" s="90"/>
    </row>
    <row r="601579" spans="68:68" customFormat="1">
      <c r="BP601579" s="90"/>
    </row>
    <row r="601580" spans="68:68" customFormat="1">
      <c r="BP601580" s="90"/>
    </row>
    <row r="601581" spans="68:68" customFormat="1">
      <c r="BP601581" s="90"/>
    </row>
    <row r="601582" spans="68:68" customFormat="1">
      <c r="BP601582" s="90"/>
    </row>
    <row r="601583" spans="68:68" customFormat="1">
      <c r="BP601583" s="90"/>
    </row>
    <row r="601584" spans="68:68" customFormat="1">
      <c r="BP601584" s="90"/>
    </row>
    <row r="601585" spans="68:68" customFormat="1">
      <c r="BP601585" s="90"/>
    </row>
    <row r="601586" spans="68:68" customFormat="1">
      <c r="BP601586" s="90"/>
    </row>
    <row r="601587" spans="68:68" customFormat="1">
      <c r="BP601587" s="90"/>
    </row>
    <row r="601588" spans="68:68" customFormat="1">
      <c r="BP601588" s="90"/>
    </row>
    <row r="601589" spans="68:68" customFormat="1">
      <c r="BP601589" s="90"/>
    </row>
    <row r="601590" spans="68:68" customFormat="1">
      <c r="BP601590" s="90"/>
    </row>
    <row r="601591" spans="68:68" customFormat="1">
      <c r="BP601591" s="90"/>
    </row>
    <row r="601592" spans="68:68" customFormat="1">
      <c r="BP601592" s="90"/>
    </row>
    <row r="601593" spans="68:68" customFormat="1">
      <c r="BP601593" s="90"/>
    </row>
    <row r="601594" spans="68:68" customFormat="1">
      <c r="BP601594" s="90"/>
    </row>
    <row r="601595" spans="68:68" customFormat="1">
      <c r="BP601595" s="90"/>
    </row>
    <row r="601596" spans="68:68" customFormat="1">
      <c r="BP601596" s="90"/>
    </row>
    <row r="601597" spans="68:68" customFormat="1">
      <c r="BP601597" s="90"/>
    </row>
    <row r="601598" spans="68:68" customFormat="1">
      <c r="BP601598" s="90"/>
    </row>
    <row r="601599" spans="68:68" customFormat="1">
      <c r="BP601599" s="90"/>
    </row>
    <row r="601600" spans="68:68" customFormat="1">
      <c r="BP601600" s="90"/>
    </row>
    <row r="601601" spans="68:68" customFormat="1">
      <c r="BP601601" s="90"/>
    </row>
    <row r="601602" spans="68:68" customFormat="1">
      <c r="BP601602" s="90"/>
    </row>
    <row r="601603" spans="68:68" customFormat="1">
      <c r="BP601603" s="90"/>
    </row>
    <row r="601604" spans="68:68" customFormat="1">
      <c r="BP601604" s="90"/>
    </row>
    <row r="601605" spans="68:68" customFormat="1">
      <c r="BP601605" s="90"/>
    </row>
    <row r="601606" spans="68:68" customFormat="1">
      <c r="BP601606" s="90"/>
    </row>
    <row r="601607" spans="68:68" customFormat="1">
      <c r="BP601607" s="90"/>
    </row>
    <row r="601608" spans="68:68" customFormat="1">
      <c r="BP601608" s="90"/>
    </row>
    <row r="601609" spans="68:68" customFormat="1">
      <c r="BP601609" s="90"/>
    </row>
    <row r="601610" spans="68:68" customFormat="1">
      <c r="BP601610" s="90"/>
    </row>
    <row r="601611" spans="68:68" customFormat="1">
      <c r="BP601611" s="90"/>
    </row>
    <row r="601612" spans="68:68" customFormat="1">
      <c r="BP601612" s="90"/>
    </row>
    <row r="601613" spans="68:68" customFormat="1">
      <c r="BP601613" s="90"/>
    </row>
    <row r="601614" spans="68:68" customFormat="1">
      <c r="BP601614" s="90"/>
    </row>
    <row r="601615" spans="68:68" customFormat="1">
      <c r="BP601615" s="90"/>
    </row>
    <row r="601616" spans="68:68" customFormat="1">
      <c r="BP601616" s="90"/>
    </row>
    <row r="601617" spans="68:68" customFormat="1">
      <c r="BP601617" s="90"/>
    </row>
    <row r="601618" spans="68:68" customFormat="1">
      <c r="BP601618" s="90"/>
    </row>
    <row r="601619" spans="68:68" customFormat="1">
      <c r="BP601619" s="90"/>
    </row>
    <row r="601620" spans="68:68" customFormat="1">
      <c r="BP601620" s="90"/>
    </row>
    <row r="601621" spans="68:68" customFormat="1">
      <c r="BP601621" s="90"/>
    </row>
    <row r="601622" spans="68:68" customFormat="1">
      <c r="BP601622" s="90"/>
    </row>
    <row r="601623" spans="68:68" customFormat="1">
      <c r="BP601623" s="90"/>
    </row>
    <row r="601624" spans="68:68" customFormat="1">
      <c r="BP601624" s="90"/>
    </row>
    <row r="601625" spans="68:68" customFormat="1">
      <c r="BP601625" s="90"/>
    </row>
    <row r="601626" spans="68:68" customFormat="1">
      <c r="BP601626" s="90"/>
    </row>
    <row r="601627" spans="68:68" customFormat="1">
      <c r="BP601627" s="90"/>
    </row>
    <row r="601628" spans="68:68" customFormat="1">
      <c r="BP601628" s="90"/>
    </row>
    <row r="601629" spans="68:68" customFormat="1">
      <c r="BP601629" s="90"/>
    </row>
    <row r="601630" spans="68:68" customFormat="1">
      <c r="BP601630" s="90"/>
    </row>
    <row r="601631" spans="68:68" customFormat="1">
      <c r="BP601631" s="90"/>
    </row>
    <row r="601632" spans="68:68" customFormat="1">
      <c r="BP601632" s="90"/>
    </row>
    <row r="601633" spans="68:68" customFormat="1">
      <c r="BP601633" s="90"/>
    </row>
    <row r="601634" spans="68:68" customFormat="1">
      <c r="BP601634" s="90"/>
    </row>
    <row r="601635" spans="68:68" customFormat="1">
      <c r="BP601635" s="90"/>
    </row>
    <row r="601636" spans="68:68" customFormat="1">
      <c r="BP601636" s="90"/>
    </row>
    <row r="601637" spans="68:68" customFormat="1">
      <c r="BP601637" s="90"/>
    </row>
    <row r="601638" spans="68:68" customFormat="1">
      <c r="BP601638" s="90"/>
    </row>
    <row r="601639" spans="68:68" customFormat="1">
      <c r="BP601639" s="90"/>
    </row>
    <row r="601640" spans="68:68" customFormat="1">
      <c r="BP601640" s="90"/>
    </row>
    <row r="601641" spans="68:68" customFormat="1">
      <c r="BP601641" s="90"/>
    </row>
    <row r="601642" spans="68:68" customFormat="1">
      <c r="BP601642" s="90"/>
    </row>
    <row r="601643" spans="68:68" customFormat="1">
      <c r="BP601643" s="90"/>
    </row>
    <row r="601644" spans="68:68" customFormat="1">
      <c r="BP601644" s="90"/>
    </row>
    <row r="601645" spans="68:68" customFormat="1">
      <c r="BP601645" s="90"/>
    </row>
    <row r="601646" spans="68:68" customFormat="1">
      <c r="BP601646" s="90"/>
    </row>
    <row r="601647" spans="68:68" customFormat="1">
      <c r="BP601647" s="90"/>
    </row>
    <row r="601648" spans="68:68" customFormat="1">
      <c r="BP601648" s="90"/>
    </row>
    <row r="601649" spans="68:68" customFormat="1">
      <c r="BP601649" s="90"/>
    </row>
    <row r="601650" spans="68:68" customFormat="1">
      <c r="BP601650" s="90"/>
    </row>
    <row r="601651" spans="68:68" customFormat="1">
      <c r="BP601651" s="90"/>
    </row>
    <row r="601652" spans="68:68" customFormat="1">
      <c r="BP601652" s="90"/>
    </row>
    <row r="601653" spans="68:68" customFormat="1">
      <c r="BP601653" s="90"/>
    </row>
    <row r="601654" spans="68:68" customFormat="1">
      <c r="BP601654" s="90"/>
    </row>
    <row r="601655" spans="68:68" customFormat="1">
      <c r="BP601655" s="90"/>
    </row>
    <row r="601656" spans="68:68" customFormat="1">
      <c r="BP601656" s="90"/>
    </row>
    <row r="601657" spans="68:68" customFormat="1">
      <c r="BP601657" s="90"/>
    </row>
    <row r="601658" spans="68:68" customFormat="1">
      <c r="BP601658" s="90"/>
    </row>
    <row r="601659" spans="68:68" customFormat="1">
      <c r="BP601659" s="90"/>
    </row>
    <row r="601660" spans="68:68" customFormat="1">
      <c r="BP601660" s="90"/>
    </row>
    <row r="601661" spans="68:68" customFormat="1">
      <c r="BP601661" s="90"/>
    </row>
    <row r="601662" spans="68:68" customFormat="1">
      <c r="BP601662" s="90"/>
    </row>
    <row r="601663" spans="68:68" customFormat="1">
      <c r="BP601663" s="90"/>
    </row>
    <row r="601664" spans="68:68" customFormat="1">
      <c r="BP601664" s="90"/>
    </row>
    <row r="601665" spans="68:68" customFormat="1">
      <c r="BP601665" s="90"/>
    </row>
    <row r="601666" spans="68:68" customFormat="1">
      <c r="BP601666" s="90"/>
    </row>
    <row r="601667" spans="68:68" customFormat="1">
      <c r="BP601667" s="90"/>
    </row>
    <row r="601668" spans="68:68" customFormat="1">
      <c r="BP601668" s="90"/>
    </row>
    <row r="601669" spans="68:68" customFormat="1">
      <c r="BP601669" s="90"/>
    </row>
    <row r="601670" spans="68:68" customFormat="1">
      <c r="BP601670" s="90"/>
    </row>
    <row r="601671" spans="68:68" customFormat="1">
      <c r="BP601671" s="90"/>
    </row>
    <row r="601672" spans="68:68" customFormat="1">
      <c r="BP601672" s="90"/>
    </row>
    <row r="601673" spans="68:68" customFormat="1">
      <c r="BP601673" s="90"/>
    </row>
    <row r="601674" spans="68:68" customFormat="1">
      <c r="BP601674" s="90"/>
    </row>
    <row r="601675" spans="68:68" customFormat="1">
      <c r="BP601675" s="90"/>
    </row>
    <row r="601676" spans="68:68" customFormat="1">
      <c r="BP601676" s="90"/>
    </row>
    <row r="601677" spans="68:68" customFormat="1">
      <c r="BP601677" s="90"/>
    </row>
    <row r="601678" spans="68:68" customFormat="1">
      <c r="BP601678" s="90"/>
    </row>
    <row r="601679" spans="68:68" customFormat="1">
      <c r="BP601679" s="90"/>
    </row>
    <row r="601680" spans="68:68" customFormat="1">
      <c r="BP601680" s="90"/>
    </row>
    <row r="601681" spans="68:68" customFormat="1">
      <c r="BP601681" s="90"/>
    </row>
    <row r="601682" spans="68:68" customFormat="1">
      <c r="BP601682" s="90"/>
    </row>
    <row r="601683" spans="68:68" customFormat="1">
      <c r="BP601683" s="90"/>
    </row>
    <row r="601684" spans="68:68" customFormat="1">
      <c r="BP601684" s="90"/>
    </row>
    <row r="601685" spans="68:68" customFormat="1">
      <c r="BP601685" s="90"/>
    </row>
    <row r="601686" spans="68:68" customFormat="1">
      <c r="BP601686" s="90"/>
    </row>
    <row r="601687" spans="68:68" customFormat="1">
      <c r="BP601687" s="90"/>
    </row>
    <row r="601688" spans="68:68" customFormat="1">
      <c r="BP601688" s="90"/>
    </row>
    <row r="601689" spans="68:68" customFormat="1">
      <c r="BP601689" s="90"/>
    </row>
    <row r="601690" spans="68:68" customFormat="1">
      <c r="BP601690" s="90"/>
    </row>
    <row r="601691" spans="68:68" customFormat="1">
      <c r="BP601691" s="90"/>
    </row>
    <row r="601692" spans="68:68" customFormat="1">
      <c r="BP601692" s="90"/>
    </row>
    <row r="601693" spans="68:68" customFormat="1">
      <c r="BP601693" s="90"/>
    </row>
    <row r="601694" spans="68:68" customFormat="1">
      <c r="BP601694" s="90"/>
    </row>
    <row r="601695" spans="68:68" customFormat="1">
      <c r="BP601695" s="90"/>
    </row>
    <row r="601696" spans="68:68" customFormat="1">
      <c r="BP601696" s="90"/>
    </row>
    <row r="601697" spans="68:68" customFormat="1">
      <c r="BP601697" s="90"/>
    </row>
    <row r="601698" spans="68:68" customFormat="1">
      <c r="BP601698" s="90"/>
    </row>
    <row r="601699" spans="68:68" customFormat="1">
      <c r="BP601699" s="90"/>
    </row>
    <row r="601700" spans="68:68" customFormat="1">
      <c r="BP601700" s="90"/>
    </row>
    <row r="601701" spans="68:68" customFormat="1">
      <c r="BP601701" s="90"/>
    </row>
    <row r="601702" spans="68:68" customFormat="1">
      <c r="BP601702" s="90"/>
    </row>
    <row r="601703" spans="68:68" customFormat="1">
      <c r="BP601703" s="90"/>
    </row>
    <row r="601704" spans="68:68" customFormat="1">
      <c r="BP601704" s="90"/>
    </row>
    <row r="601705" spans="68:68" customFormat="1">
      <c r="BP601705" s="90"/>
    </row>
    <row r="601706" spans="68:68" customFormat="1">
      <c r="BP601706" s="90"/>
    </row>
    <row r="601707" spans="68:68" customFormat="1">
      <c r="BP601707" s="90"/>
    </row>
    <row r="601708" spans="68:68" customFormat="1">
      <c r="BP601708" s="90"/>
    </row>
    <row r="601709" spans="68:68" customFormat="1">
      <c r="BP601709" s="90"/>
    </row>
    <row r="601710" spans="68:68" customFormat="1">
      <c r="BP601710" s="90"/>
    </row>
    <row r="601711" spans="68:68" customFormat="1">
      <c r="BP601711" s="90"/>
    </row>
    <row r="601712" spans="68:68" customFormat="1">
      <c r="BP601712" s="90"/>
    </row>
    <row r="601713" spans="68:68" customFormat="1">
      <c r="BP601713" s="90"/>
    </row>
    <row r="601714" spans="68:68" customFormat="1">
      <c r="BP601714" s="90"/>
    </row>
    <row r="601715" spans="68:68" customFormat="1">
      <c r="BP601715" s="90"/>
    </row>
    <row r="601716" spans="68:68" customFormat="1">
      <c r="BP601716" s="90"/>
    </row>
    <row r="601717" spans="68:68" customFormat="1">
      <c r="BP601717" s="90"/>
    </row>
    <row r="601718" spans="68:68" customFormat="1">
      <c r="BP601718" s="90"/>
    </row>
    <row r="601719" spans="68:68" customFormat="1">
      <c r="BP601719" s="90"/>
    </row>
    <row r="601720" spans="68:68" customFormat="1">
      <c r="BP601720" s="90"/>
    </row>
    <row r="601721" spans="68:68" customFormat="1">
      <c r="BP601721" s="90"/>
    </row>
    <row r="601722" spans="68:68" customFormat="1">
      <c r="BP601722" s="90"/>
    </row>
    <row r="601723" spans="68:68" customFormat="1">
      <c r="BP601723" s="90"/>
    </row>
    <row r="601724" spans="68:68" customFormat="1">
      <c r="BP601724" s="90"/>
    </row>
    <row r="601725" spans="68:68" customFormat="1">
      <c r="BP601725" s="90"/>
    </row>
    <row r="601726" spans="68:68" customFormat="1">
      <c r="BP601726" s="90"/>
    </row>
    <row r="601727" spans="68:68" customFormat="1">
      <c r="BP601727" s="90"/>
    </row>
    <row r="601728" spans="68:68" customFormat="1">
      <c r="BP601728" s="90"/>
    </row>
    <row r="601729" spans="68:68" customFormat="1">
      <c r="BP601729" s="90"/>
    </row>
    <row r="601730" spans="68:68" customFormat="1">
      <c r="BP601730" s="90"/>
    </row>
    <row r="601731" spans="68:68" customFormat="1">
      <c r="BP601731" s="90"/>
    </row>
    <row r="601732" spans="68:68" customFormat="1">
      <c r="BP601732" s="90"/>
    </row>
    <row r="601733" spans="68:68" customFormat="1">
      <c r="BP601733" s="90"/>
    </row>
    <row r="601734" spans="68:68" customFormat="1">
      <c r="BP601734" s="90"/>
    </row>
    <row r="601735" spans="68:68" customFormat="1">
      <c r="BP601735" s="90"/>
    </row>
    <row r="601736" spans="68:68" customFormat="1">
      <c r="BP601736" s="90"/>
    </row>
    <row r="601737" spans="68:68" customFormat="1">
      <c r="BP601737" s="90"/>
    </row>
    <row r="601738" spans="68:68" customFormat="1">
      <c r="BP601738" s="90"/>
    </row>
    <row r="601739" spans="68:68" customFormat="1">
      <c r="BP601739" s="90"/>
    </row>
    <row r="601740" spans="68:68" customFormat="1">
      <c r="BP601740" s="90"/>
    </row>
    <row r="601741" spans="68:68" customFormat="1">
      <c r="BP601741" s="90"/>
    </row>
    <row r="601742" spans="68:68" customFormat="1">
      <c r="BP601742" s="90"/>
    </row>
    <row r="601743" spans="68:68" customFormat="1">
      <c r="BP601743" s="90"/>
    </row>
    <row r="601744" spans="68:68" customFormat="1">
      <c r="BP601744" s="90"/>
    </row>
    <row r="601745" spans="68:68" customFormat="1">
      <c r="BP601745" s="90"/>
    </row>
    <row r="601746" spans="68:68" customFormat="1">
      <c r="BP601746" s="90"/>
    </row>
    <row r="601747" spans="68:68" customFormat="1">
      <c r="BP601747" s="90"/>
    </row>
    <row r="601748" spans="68:68" customFormat="1">
      <c r="BP601748" s="90"/>
    </row>
    <row r="601749" spans="68:68" customFormat="1">
      <c r="BP601749" s="90"/>
    </row>
    <row r="601750" spans="68:68" customFormat="1">
      <c r="BP601750" s="90"/>
    </row>
    <row r="601751" spans="68:68" customFormat="1">
      <c r="BP601751" s="90"/>
    </row>
    <row r="601752" spans="68:68" customFormat="1">
      <c r="BP601752" s="90"/>
    </row>
    <row r="601753" spans="68:68" customFormat="1">
      <c r="BP601753" s="90"/>
    </row>
    <row r="601754" spans="68:68" customFormat="1">
      <c r="BP601754" s="90"/>
    </row>
    <row r="601755" spans="68:68" customFormat="1">
      <c r="BP601755" s="90"/>
    </row>
    <row r="601756" spans="68:68" customFormat="1">
      <c r="BP601756" s="90"/>
    </row>
    <row r="601757" spans="68:68" customFormat="1">
      <c r="BP601757" s="90"/>
    </row>
    <row r="601758" spans="68:68" customFormat="1">
      <c r="BP601758" s="90"/>
    </row>
    <row r="601759" spans="68:68" customFormat="1">
      <c r="BP601759" s="90"/>
    </row>
    <row r="601760" spans="68:68" customFormat="1">
      <c r="BP601760" s="90"/>
    </row>
    <row r="601761" spans="68:68" customFormat="1">
      <c r="BP601761" s="90"/>
    </row>
    <row r="601762" spans="68:68" customFormat="1">
      <c r="BP601762" s="90"/>
    </row>
    <row r="601763" spans="68:68" customFormat="1">
      <c r="BP601763" s="90"/>
    </row>
    <row r="601764" spans="68:68" customFormat="1">
      <c r="BP601764" s="90"/>
    </row>
    <row r="601765" spans="68:68" customFormat="1">
      <c r="BP601765" s="90"/>
    </row>
    <row r="601766" spans="68:68" customFormat="1">
      <c r="BP601766" s="90"/>
    </row>
    <row r="601767" spans="68:68" customFormat="1">
      <c r="BP601767" s="90"/>
    </row>
    <row r="601768" spans="68:68" customFormat="1">
      <c r="BP601768" s="90"/>
    </row>
    <row r="601769" spans="68:68" customFormat="1">
      <c r="BP601769" s="90"/>
    </row>
    <row r="601770" spans="68:68" customFormat="1">
      <c r="BP601770" s="90"/>
    </row>
    <row r="601771" spans="68:68" customFormat="1">
      <c r="BP601771" s="90"/>
    </row>
    <row r="601772" spans="68:68" customFormat="1">
      <c r="BP601772" s="90"/>
    </row>
    <row r="601773" spans="68:68" customFormat="1">
      <c r="BP601773" s="90"/>
    </row>
    <row r="601774" spans="68:68" customFormat="1">
      <c r="BP601774" s="90"/>
    </row>
    <row r="601775" spans="68:68" customFormat="1">
      <c r="BP601775" s="90"/>
    </row>
    <row r="601776" spans="68:68" customFormat="1">
      <c r="BP601776" s="90"/>
    </row>
    <row r="601777" spans="68:68" customFormat="1">
      <c r="BP601777" s="90"/>
    </row>
    <row r="601778" spans="68:68" customFormat="1">
      <c r="BP601778" s="90"/>
    </row>
    <row r="601779" spans="68:68" customFormat="1">
      <c r="BP601779" s="90"/>
    </row>
    <row r="601780" spans="68:68" customFormat="1">
      <c r="BP601780" s="90"/>
    </row>
    <row r="601781" spans="68:68" customFormat="1">
      <c r="BP601781" s="90"/>
    </row>
    <row r="601782" spans="68:68" customFormat="1">
      <c r="BP601782" s="90"/>
    </row>
    <row r="601783" spans="68:68" customFormat="1">
      <c r="BP601783" s="90"/>
    </row>
    <row r="601784" spans="68:68" customFormat="1">
      <c r="BP601784" s="90"/>
    </row>
    <row r="601785" spans="68:68" customFormat="1">
      <c r="BP601785" s="90"/>
    </row>
    <row r="601786" spans="68:68" customFormat="1">
      <c r="BP601786" s="90"/>
    </row>
    <row r="601787" spans="68:68" customFormat="1">
      <c r="BP601787" s="90"/>
    </row>
    <row r="601788" spans="68:68" customFormat="1">
      <c r="BP601788" s="90"/>
    </row>
    <row r="601789" spans="68:68" customFormat="1">
      <c r="BP601789" s="90"/>
    </row>
    <row r="601790" spans="68:68" customFormat="1">
      <c r="BP601790" s="90"/>
    </row>
    <row r="601791" spans="68:68" customFormat="1">
      <c r="BP601791" s="90"/>
    </row>
    <row r="601792" spans="68:68" customFormat="1">
      <c r="BP601792" s="90"/>
    </row>
    <row r="601793" spans="68:68" customFormat="1">
      <c r="BP601793" s="90"/>
    </row>
    <row r="601794" spans="68:68" customFormat="1">
      <c r="BP601794" s="90"/>
    </row>
    <row r="601795" spans="68:68" customFormat="1">
      <c r="BP601795" s="90"/>
    </row>
    <row r="601796" spans="68:68" customFormat="1">
      <c r="BP601796" s="90"/>
    </row>
    <row r="601797" spans="68:68" customFormat="1">
      <c r="BP601797" s="90"/>
    </row>
    <row r="601798" spans="68:68" customFormat="1">
      <c r="BP601798" s="90"/>
    </row>
    <row r="601799" spans="68:68" customFormat="1">
      <c r="BP601799" s="90"/>
    </row>
    <row r="601800" spans="68:68" customFormat="1">
      <c r="BP601800" s="90"/>
    </row>
    <row r="601801" spans="68:68" customFormat="1">
      <c r="BP601801" s="90"/>
    </row>
    <row r="601802" spans="68:68" customFormat="1">
      <c r="BP601802" s="90"/>
    </row>
    <row r="601803" spans="68:68" customFormat="1">
      <c r="BP601803" s="90"/>
    </row>
    <row r="601804" spans="68:68" customFormat="1">
      <c r="BP601804" s="90"/>
    </row>
    <row r="601805" spans="68:68" customFormat="1">
      <c r="BP601805" s="90"/>
    </row>
    <row r="601806" spans="68:68" customFormat="1">
      <c r="BP601806" s="90"/>
    </row>
    <row r="601807" spans="68:68" customFormat="1">
      <c r="BP601807" s="90"/>
    </row>
    <row r="601808" spans="68:68" customFormat="1">
      <c r="BP601808" s="90"/>
    </row>
    <row r="601809" spans="68:68" customFormat="1">
      <c r="BP601809" s="90"/>
    </row>
    <row r="601810" spans="68:68" customFormat="1">
      <c r="BP601810" s="90"/>
    </row>
    <row r="601811" spans="68:68" customFormat="1">
      <c r="BP601811" s="90"/>
    </row>
    <row r="601812" spans="68:68" customFormat="1">
      <c r="BP601812" s="90"/>
    </row>
    <row r="601813" spans="68:68" customFormat="1">
      <c r="BP601813" s="90"/>
    </row>
    <row r="601814" spans="68:68" customFormat="1">
      <c r="BP601814" s="90"/>
    </row>
    <row r="601815" spans="68:68" customFormat="1">
      <c r="BP601815" s="90"/>
    </row>
    <row r="601816" spans="68:68" customFormat="1">
      <c r="BP601816" s="90"/>
    </row>
    <row r="601817" spans="68:68" customFormat="1">
      <c r="BP601817" s="90"/>
    </row>
    <row r="601818" spans="68:68" customFormat="1">
      <c r="BP601818" s="90"/>
    </row>
    <row r="601819" spans="68:68" customFormat="1">
      <c r="BP601819" s="90"/>
    </row>
    <row r="601820" spans="68:68" customFormat="1">
      <c r="BP601820" s="90"/>
    </row>
    <row r="601821" spans="68:68" customFormat="1">
      <c r="BP601821" s="90"/>
    </row>
    <row r="601822" spans="68:68" customFormat="1">
      <c r="BP601822" s="90"/>
    </row>
    <row r="601823" spans="68:68" customFormat="1">
      <c r="BP601823" s="90"/>
    </row>
    <row r="601824" spans="68:68" customFormat="1">
      <c r="BP601824" s="90"/>
    </row>
    <row r="601825" spans="68:68" customFormat="1">
      <c r="BP601825" s="90"/>
    </row>
    <row r="601826" spans="68:68" customFormat="1">
      <c r="BP601826" s="90"/>
    </row>
    <row r="601827" spans="68:68" customFormat="1">
      <c r="BP601827" s="90"/>
    </row>
    <row r="601828" spans="68:68" customFormat="1">
      <c r="BP601828" s="90"/>
    </row>
    <row r="601829" spans="68:68" customFormat="1">
      <c r="BP601829" s="90"/>
    </row>
    <row r="601830" spans="68:68" customFormat="1">
      <c r="BP601830" s="90"/>
    </row>
    <row r="601831" spans="68:68" customFormat="1">
      <c r="BP601831" s="90"/>
    </row>
    <row r="601832" spans="68:68" customFormat="1">
      <c r="BP601832" s="90"/>
    </row>
    <row r="601833" spans="68:68" customFormat="1">
      <c r="BP601833" s="90"/>
    </row>
    <row r="601834" spans="68:68" customFormat="1">
      <c r="BP601834" s="90"/>
    </row>
    <row r="601835" spans="68:68" customFormat="1">
      <c r="BP601835" s="90"/>
    </row>
    <row r="601836" spans="68:68" customFormat="1">
      <c r="BP601836" s="90"/>
    </row>
    <row r="601837" spans="68:68" customFormat="1">
      <c r="BP601837" s="90"/>
    </row>
    <row r="601838" spans="68:68" customFormat="1">
      <c r="BP601838" s="90"/>
    </row>
    <row r="601839" spans="68:68" customFormat="1">
      <c r="BP601839" s="90"/>
    </row>
    <row r="601840" spans="68:68" customFormat="1">
      <c r="BP601840" s="90"/>
    </row>
    <row r="601841" spans="68:68" customFormat="1">
      <c r="BP601841" s="90"/>
    </row>
    <row r="601842" spans="68:68" customFormat="1">
      <c r="BP601842" s="90"/>
    </row>
    <row r="601843" spans="68:68" customFormat="1">
      <c r="BP601843" s="90"/>
    </row>
    <row r="601844" spans="68:68" customFormat="1">
      <c r="BP601844" s="90"/>
    </row>
    <row r="601845" spans="68:68" customFormat="1">
      <c r="BP601845" s="90"/>
    </row>
    <row r="601846" spans="68:68" customFormat="1">
      <c r="BP601846" s="90"/>
    </row>
    <row r="601847" spans="68:68" customFormat="1">
      <c r="BP601847" s="90"/>
    </row>
    <row r="601848" spans="68:68" customFormat="1">
      <c r="BP601848" s="90"/>
    </row>
    <row r="601849" spans="68:68" customFormat="1">
      <c r="BP601849" s="90"/>
    </row>
    <row r="601850" spans="68:68" customFormat="1">
      <c r="BP601850" s="90"/>
    </row>
    <row r="601851" spans="68:68" customFormat="1">
      <c r="BP601851" s="90"/>
    </row>
    <row r="601852" spans="68:68" customFormat="1">
      <c r="BP601852" s="90"/>
    </row>
    <row r="601853" spans="68:68" customFormat="1">
      <c r="BP601853" s="90"/>
    </row>
    <row r="601854" spans="68:68" customFormat="1">
      <c r="BP601854" s="90"/>
    </row>
    <row r="601855" spans="68:68" customFormat="1">
      <c r="BP601855" s="90"/>
    </row>
    <row r="601856" spans="68:68" customFormat="1">
      <c r="BP601856" s="90"/>
    </row>
    <row r="601857" spans="68:68" customFormat="1">
      <c r="BP601857" s="90"/>
    </row>
    <row r="601858" spans="68:68" customFormat="1">
      <c r="BP601858" s="90"/>
    </row>
    <row r="601859" spans="68:68" customFormat="1">
      <c r="BP601859" s="90"/>
    </row>
    <row r="601860" spans="68:68" customFormat="1">
      <c r="BP601860" s="90"/>
    </row>
    <row r="601861" spans="68:68" customFormat="1">
      <c r="BP601861" s="90"/>
    </row>
    <row r="601862" spans="68:68" customFormat="1">
      <c r="BP601862" s="90"/>
    </row>
    <row r="601863" spans="68:68" customFormat="1">
      <c r="BP601863" s="90"/>
    </row>
    <row r="601864" spans="68:68" customFormat="1">
      <c r="BP601864" s="90"/>
    </row>
    <row r="601865" spans="68:68" customFormat="1">
      <c r="BP601865" s="90"/>
    </row>
    <row r="601866" spans="68:68" customFormat="1">
      <c r="BP601866" s="90"/>
    </row>
    <row r="601867" spans="68:68" customFormat="1">
      <c r="BP601867" s="90"/>
    </row>
    <row r="601868" spans="68:68" customFormat="1">
      <c r="BP601868" s="90"/>
    </row>
    <row r="601869" spans="68:68" customFormat="1">
      <c r="BP601869" s="90"/>
    </row>
    <row r="601870" spans="68:68" customFormat="1">
      <c r="BP601870" s="90"/>
    </row>
    <row r="601871" spans="68:68" customFormat="1">
      <c r="BP601871" s="90"/>
    </row>
    <row r="601872" spans="68:68" customFormat="1">
      <c r="BP601872" s="90"/>
    </row>
    <row r="601873" spans="68:68" customFormat="1">
      <c r="BP601873" s="90"/>
    </row>
    <row r="601874" spans="68:68" customFormat="1">
      <c r="BP601874" s="90"/>
    </row>
    <row r="601875" spans="68:68" customFormat="1">
      <c r="BP601875" s="90"/>
    </row>
    <row r="601876" spans="68:68" customFormat="1">
      <c r="BP601876" s="90"/>
    </row>
    <row r="601877" spans="68:68" customFormat="1">
      <c r="BP601877" s="90"/>
    </row>
    <row r="601878" spans="68:68" customFormat="1">
      <c r="BP601878" s="90"/>
    </row>
    <row r="601879" spans="68:68" customFormat="1">
      <c r="BP601879" s="90"/>
    </row>
    <row r="601880" spans="68:68" customFormat="1">
      <c r="BP601880" s="90"/>
    </row>
    <row r="601881" spans="68:68" customFormat="1">
      <c r="BP601881" s="90"/>
    </row>
    <row r="601882" spans="68:68" customFormat="1">
      <c r="BP601882" s="90"/>
    </row>
    <row r="601883" spans="68:68" customFormat="1">
      <c r="BP601883" s="90"/>
    </row>
    <row r="601884" spans="68:68" customFormat="1">
      <c r="BP601884" s="90"/>
    </row>
    <row r="601885" spans="68:68" customFormat="1">
      <c r="BP601885" s="90"/>
    </row>
    <row r="601886" spans="68:68" customFormat="1">
      <c r="BP601886" s="90"/>
    </row>
    <row r="601887" spans="68:68" customFormat="1">
      <c r="BP601887" s="90"/>
    </row>
    <row r="601888" spans="68:68" customFormat="1">
      <c r="BP601888" s="90"/>
    </row>
    <row r="601889" spans="68:68" customFormat="1">
      <c r="BP601889" s="90"/>
    </row>
    <row r="601890" spans="68:68" customFormat="1">
      <c r="BP601890" s="90"/>
    </row>
    <row r="601891" spans="68:68" customFormat="1">
      <c r="BP601891" s="90"/>
    </row>
    <row r="601892" spans="68:68" customFormat="1">
      <c r="BP601892" s="90"/>
    </row>
    <row r="601893" spans="68:68" customFormat="1">
      <c r="BP601893" s="90"/>
    </row>
    <row r="601894" spans="68:68" customFormat="1">
      <c r="BP601894" s="90"/>
    </row>
    <row r="601895" spans="68:68" customFormat="1">
      <c r="BP601895" s="90"/>
    </row>
    <row r="601896" spans="68:68" customFormat="1">
      <c r="BP601896" s="90"/>
    </row>
    <row r="601897" spans="68:68" customFormat="1">
      <c r="BP601897" s="90"/>
    </row>
    <row r="601898" spans="68:68" customFormat="1">
      <c r="BP601898" s="90"/>
    </row>
    <row r="601899" spans="68:68" customFormat="1">
      <c r="BP601899" s="90"/>
    </row>
    <row r="601900" spans="68:68" customFormat="1">
      <c r="BP601900" s="90"/>
    </row>
    <row r="601901" spans="68:68" customFormat="1">
      <c r="BP601901" s="90"/>
    </row>
    <row r="601902" spans="68:68" customFormat="1">
      <c r="BP601902" s="90"/>
    </row>
    <row r="601903" spans="68:68" customFormat="1">
      <c r="BP601903" s="90"/>
    </row>
    <row r="601904" spans="68:68" customFormat="1">
      <c r="BP601904" s="90"/>
    </row>
    <row r="601905" spans="68:68" customFormat="1">
      <c r="BP601905" s="90"/>
    </row>
    <row r="601906" spans="68:68" customFormat="1">
      <c r="BP601906" s="90"/>
    </row>
    <row r="601907" spans="68:68" customFormat="1">
      <c r="BP601907" s="90"/>
    </row>
    <row r="601908" spans="68:68" customFormat="1">
      <c r="BP601908" s="90"/>
    </row>
    <row r="601909" spans="68:68" customFormat="1">
      <c r="BP601909" s="90"/>
    </row>
    <row r="601910" spans="68:68" customFormat="1">
      <c r="BP601910" s="90"/>
    </row>
    <row r="601911" spans="68:68" customFormat="1">
      <c r="BP601911" s="90"/>
    </row>
    <row r="601912" spans="68:68" customFormat="1">
      <c r="BP601912" s="90"/>
    </row>
    <row r="601913" spans="68:68" customFormat="1">
      <c r="BP601913" s="90"/>
    </row>
    <row r="601914" spans="68:68" customFormat="1">
      <c r="BP601914" s="90"/>
    </row>
    <row r="601915" spans="68:68" customFormat="1">
      <c r="BP601915" s="90"/>
    </row>
    <row r="601916" spans="68:68" customFormat="1">
      <c r="BP601916" s="90"/>
    </row>
    <row r="601917" spans="68:68" customFormat="1">
      <c r="BP601917" s="90"/>
    </row>
    <row r="601918" spans="68:68" customFormat="1">
      <c r="BP601918" s="90"/>
    </row>
    <row r="601919" spans="68:68" customFormat="1">
      <c r="BP601919" s="90"/>
    </row>
    <row r="601920" spans="68:68" customFormat="1">
      <c r="BP601920" s="90"/>
    </row>
    <row r="601921" spans="68:68" customFormat="1">
      <c r="BP601921" s="90"/>
    </row>
    <row r="601922" spans="68:68" customFormat="1">
      <c r="BP601922" s="90"/>
    </row>
    <row r="601923" spans="68:68" customFormat="1">
      <c r="BP601923" s="90"/>
    </row>
    <row r="601924" spans="68:68" customFormat="1">
      <c r="BP601924" s="90"/>
    </row>
    <row r="601925" spans="68:68" customFormat="1">
      <c r="BP601925" s="90"/>
    </row>
    <row r="601926" spans="68:68" customFormat="1">
      <c r="BP601926" s="90"/>
    </row>
    <row r="601927" spans="68:68" customFormat="1">
      <c r="BP601927" s="90"/>
    </row>
    <row r="601928" spans="68:68" customFormat="1">
      <c r="BP601928" s="90"/>
    </row>
    <row r="601929" spans="68:68" customFormat="1">
      <c r="BP601929" s="90"/>
    </row>
    <row r="601930" spans="68:68" customFormat="1">
      <c r="BP601930" s="90"/>
    </row>
    <row r="601931" spans="68:68" customFormat="1">
      <c r="BP601931" s="90"/>
    </row>
    <row r="601932" spans="68:68" customFormat="1">
      <c r="BP601932" s="90"/>
    </row>
    <row r="601933" spans="68:68" customFormat="1">
      <c r="BP601933" s="90"/>
    </row>
    <row r="601934" spans="68:68" customFormat="1">
      <c r="BP601934" s="90"/>
    </row>
    <row r="601935" spans="68:68" customFormat="1">
      <c r="BP601935" s="90"/>
    </row>
    <row r="601936" spans="68:68" customFormat="1">
      <c r="BP601936" s="90"/>
    </row>
    <row r="601937" spans="68:68" customFormat="1">
      <c r="BP601937" s="90"/>
    </row>
    <row r="601938" spans="68:68" customFormat="1">
      <c r="BP601938" s="90"/>
    </row>
    <row r="601939" spans="68:68" customFormat="1">
      <c r="BP601939" s="90"/>
    </row>
    <row r="601940" spans="68:68" customFormat="1">
      <c r="BP601940" s="90"/>
    </row>
    <row r="601941" spans="68:68" customFormat="1">
      <c r="BP601941" s="90"/>
    </row>
    <row r="601942" spans="68:68" customFormat="1">
      <c r="BP601942" s="90"/>
    </row>
    <row r="601943" spans="68:68" customFormat="1">
      <c r="BP601943" s="90"/>
    </row>
    <row r="601944" spans="68:68" customFormat="1">
      <c r="BP601944" s="90"/>
    </row>
    <row r="601945" spans="68:68" customFormat="1">
      <c r="BP601945" s="90"/>
    </row>
    <row r="601946" spans="68:68" customFormat="1">
      <c r="BP601946" s="90"/>
    </row>
    <row r="601947" spans="68:68" customFormat="1">
      <c r="BP601947" s="90"/>
    </row>
    <row r="601948" spans="68:68" customFormat="1">
      <c r="BP601948" s="90"/>
    </row>
    <row r="601949" spans="68:68" customFormat="1">
      <c r="BP601949" s="90"/>
    </row>
    <row r="601950" spans="68:68" customFormat="1">
      <c r="BP601950" s="90"/>
    </row>
    <row r="601951" spans="68:68" customFormat="1">
      <c r="BP601951" s="90"/>
    </row>
    <row r="601952" spans="68:68" customFormat="1">
      <c r="BP601952" s="90"/>
    </row>
    <row r="601953" spans="68:68" customFormat="1">
      <c r="BP601953" s="90"/>
    </row>
    <row r="601954" spans="68:68" customFormat="1">
      <c r="BP601954" s="90"/>
    </row>
    <row r="601955" spans="68:68" customFormat="1">
      <c r="BP601955" s="90"/>
    </row>
    <row r="601956" spans="68:68" customFormat="1">
      <c r="BP601956" s="90"/>
    </row>
    <row r="601957" spans="68:68" customFormat="1">
      <c r="BP601957" s="90"/>
    </row>
    <row r="601958" spans="68:68" customFormat="1">
      <c r="BP601958" s="90"/>
    </row>
    <row r="601959" spans="68:68" customFormat="1">
      <c r="BP601959" s="90"/>
    </row>
    <row r="601960" spans="68:68" customFormat="1">
      <c r="BP601960" s="90"/>
    </row>
    <row r="601961" spans="68:68" customFormat="1">
      <c r="BP601961" s="90"/>
    </row>
    <row r="601962" spans="68:68" customFormat="1">
      <c r="BP601962" s="90"/>
    </row>
    <row r="601963" spans="68:68" customFormat="1">
      <c r="BP601963" s="90"/>
    </row>
    <row r="601964" spans="68:68" customFormat="1">
      <c r="BP601964" s="90"/>
    </row>
    <row r="601965" spans="68:68" customFormat="1">
      <c r="BP601965" s="90"/>
    </row>
    <row r="601966" spans="68:68" customFormat="1">
      <c r="BP601966" s="90"/>
    </row>
    <row r="601967" spans="68:68" customFormat="1">
      <c r="BP601967" s="90"/>
    </row>
    <row r="601968" spans="68:68" customFormat="1">
      <c r="BP601968" s="90"/>
    </row>
    <row r="601969" spans="68:68" customFormat="1">
      <c r="BP601969" s="90"/>
    </row>
    <row r="601970" spans="68:68" customFormat="1">
      <c r="BP601970" s="90"/>
    </row>
    <row r="601971" spans="68:68" customFormat="1">
      <c r="BP601971" s="90"/>
    </row>
    <row r="601972" spans="68:68" customFormat="1">
      <c r="BP601972" s="90"/>
    </row>
    <row r="601973" spans="68:68" customFormat="1">
      <c r="BP601973" s="90"/>
    </row>
    <row r="601974" spans="68:68" customFormat="1">
      <c r="BP601974" s="90"/>
    </row>
    <row r="601975" spans="68:68" customFormat="1">
      <c r="BP601975" s="90"/>
    </row>
    <row r="601976" spans="68:68" customFormat="1">
      <c r="BP601976" s="90"/>
    </row>
    <row r="601977" spans="68:68" customFormat="1">
      <c r="BP601977" s="90"/>
    </row>
    <row r="601978" spans="68:68" customFormat="1">
      <c r="BP601978" s="90"/>
    </row>
    <row r="601979" spans="68:68" customFormat="1">
      <c r="BP601979" s="90"/>
    </row>
    <row r="601980" spans="68:68" customFormat="1">
      <c r="BP601980" s="90"/>
    </row>
    <row r="601981" spans="68:68" customFormat="1">
      <c r="BP601981" s="90"/>
    </row>
    <row r="601982" spans="68:68" customFormat="1">
      <c r="BP601982" s="90"/>
    </row>
    <row r="601983" spans="68:68" customFormat="1">
      <c r="BP601983" s="90"/>
    </row>
    <row r="601984" spans="68:68" customFormat="1">
      <c r="BP601984" s="90"/>
    </row>
    <row r="601985" spans="68:68" customFormat="1">
      <c r="BP601985" s="90"/>
    </row>
    <row r="601986" spans="68:68" customFormat="1">
      <c r="BP601986" s="90"/>
    </row>
    <row r="601987" spans="68:68" customFormat="1">
      <c r="BP601987" s="90"/>
    </row>
    <row r="601988" spans="68:68" customFormat="1">
      <c r="BP601988" s="90"/>
    </row>
    <row r="601989" spans="68:68" customFormat="1">
      <c r="BP601989" s="90"/>
    </row>
    <row r="601990" spans="68:68" customFormat="1">
      <c r="BP601990" s="90"/>
    </row>
    <row r="601991" spans="68:68" customFormat="1">
      <c r="BP601991" s="90"/>
    </row>
    <row r="601992" spans="68:68" customFormat="1">
      <c r="BP601992" s="90"/>
    </row>
    <row r="601993" spans="68:68" customFormat="1">
      <c r="BP601993" s="90"/>
    </row>
    <row r="601994" spans="68:68" customFormat="1">
      <c r="BP601994" s="90"/>
    </row>
    <row r="601995" spans="68:68" customFormat="1">
      <c r="BP601995" s="90"/>
    </row>
    <row r="601996" spans="68:68" customFormat="1">
      <c r="BP601996" s="90"/>
    </row>
    <row r="601997" spans="68:68" customFormat="1">
      <c r="BP601997" s="90"/>
    </row>
    <row r="601998" spans="68:68" customFormat="1">
      <c r="BP601998" s="90"/>
    </row>
    <row r="601999" spans="68:68" customFormat="1">
      <c r="BP601999" s="90"/>
    </row>
    <row r="602000" spans="68:68" customFormat="1">
      <c r="BP602000" s="90"/>
    </row>
    <row r="602001" spans="68:68" customFormat="1">
      <c r="BP602001" s="90"/>
    </row>
    <row r="602002" spans="68:68" customFormat="1">
      <c r="BP602002" s="90"/>
    </row>
    <row r="602003" spans="68:68" customFormat="1">
      <c r="BP602003" s="90"/>
    </row>
    <row r="602004" spans="68:68" customFormat="1">
      <c r="BP602004" s="90"/>
    </row>
    <row r="602005" spans="68:68" customFormat="1">
      <c r="BP602005" s="90"/>
    </row>
    <row r="602006" spans="68:68" customFormat="1">
      <c r="BP602006" s="90"/>
    </row>
    <row r="602007" spans="68:68" customFormat="1">
      <c r="BP602007" s="90"/>
    </row>
    <row r="602008" spans="68:68" customFormat="1">
      <c r="BP602008" s="90"/>
    </row>
    <row r="602009" spans="68:68" customFormat="1">
      <c r="BP602009" s="90"/>
    </row>
    <row r="602010" spans="68:68" customFormat="1">
      <c r="BP602010" s="90"/>
    </row>
    <row r="602011" spans="68:68" customFormat="1">
      <c r="BP602011" s="90"/>
    </row>
    <row r="602012" spans="68:68" customFormat="1">
      <c r="BP602012" s="90"/>
    </row>
    <row r="602013" spans="68:68" customFormat="1">
      <c r="BP602013" s="90"/>
    </row>
    <row r="602014" spans="68:68" customFormat="1">
      <c r="BP602014" s="90"/>
    </row>
    <row r="602015" spans="68:68" customFormat="1">
      <c r="BP602015" s="90"/>
    </row>
    <row r="602016" spans="68:68" customFormat="1">
      <c r="BP602016" s="90"/>
    </row>
    <row r="602017" spans="68:68" customFormat="1">
      <c r="BP602017" s="90"/>
    </row>
    <row r="602018" spans="68:68" customFormat="1">
      <c r="BP602018" s="90"/>
    </row>
    <row r="602019" spans="68:68" customFormat="1">
      <c r="BP602019" s="90"/>
    </row>
    <row r="602020" spans="68:68" customFormat="1">
      <c r="BP602020" s="90"/>
    </row>
    <row r="602021" spans="68:68" customFormat="1">
      <c r="BP602021" s="90"/>
    </row>
    <row r="602022" spans="68:68" customFormat="1">
      <c r="BP602022" s="90"/>
    </row>
    <row r="602023" spans="68:68" customFormat="1">
      <c r="BP602023" s="90"/>
    </row>
    <row r="602024" spans="68:68" customFormat="1">
      <c r="BP602024" s="90"/>
    </row>
    <row r="602025" spans="68:68" customFormat="1">
      <c r="BP602025" s="90"/>
    </row>
    <row r="602026" spans="68:68" customFormat="1">
      <c r="BP602026" s="90"/>
    </row>
    <row r="602027" spans="68:68" customFormat="1">
      <c r="BP602027" s="90"/>
    </row>
    <row r="602028" spans="68:68" customFormat="1">
      <c r="BP602028" s="90"/>
    </row>
    <row r="602029" spans="68:68" customFormat="1">
      <c r="BP602029" s="90"/>
    </row>
    <row r="602030" spans="68:68" customFormat="1">
      <c r="BP602030" s="90"/>
    </row>
    <row r="602031" spans="68:68" customFormat="1">
      <c r="BP602031" s="90"/>
    </row>
    <row r="602032" spans="68:68" customFormat="1">
      <c r="BP602032" s="90"/>
    </row>
    <row r="602033" spans="68:68" customFormat="1">
      <c r="BP602033" s="90"/>
    </row>
    <row r="602034" spans="68:68" customFormat="1">
      <c r="BP602034" s="90"/>
    </row>
    <row r="602035" spans="68:68" customFormat="1">
      <c r="BP602035" s="90"/>
    </row>
    <row r="602036" spans="68:68" customFormat="1">
      <c r="BP602036" s="90"/>
    </row>
    <row r="602037" spans="68:68" customFormat="1">
      <c r="BP602037" s="90"/>
    </row>
    <row r="602038" spans="68:68" customFormat="1">
      <c r="BP602038" s="90"/>
    </row>
    <row r="602039" spans="68:68" customFormat="1">
      <c r="BP602039" s="90"/>
    </row>
    <row r="602040" spans="68:68" customFormat="1">
      <c r="BP602040" s="90"/>
    </row>
    <row r="602041" spans="68:68" customFormat="1">
      <c r="BP602041" s="90"/>
    </row>
    <row r="602042" spans="68:68" customFormat="1">
      <c r="BP602042" s="90"/>
    </row>
    <row r="602043" spans="68:68" customFormat="1">
      <c r="BP602043" s="90"/>
    </row>
    <row r="602044" spans="68:68" customFormat="1">
      <c r="BP602044" s="90"/>
    </row>
    <row r="602045" spans="68:68" customFormat="1">
      <c r="BP602045" s="90"/>
    </row>
    <row r="602046" spans="68:68" customFormat="1">
      <c r="BP602046" s="90"/>
    </row>
    <row r="602047" spans="68:68" customFormat="1">
      <c r="BP602047" s="90"/>
    </row>
    <row r="602048" spans="68:68" customFormat="1">
      <c r="BP602048" s="90"/>
    </row>
    <row r="602049" spans="68:68" customFormat="1">
      <c r="BP602049" s="90"/>
    </row>
    <row r="602050" spans="68:68" customFormat="1">
      <c r="BP602050" s="90"/>
    </row>
    <row r="602051" spans="68:68" customFormat="1">
      <c r="BP602051" s="90"/>
    </row>
    <row r="602052" spans="68:68" customFormat="1">
      <c r="BP602052" s="90"/>
    </row>
    <row r="602053" spans="68:68" customFormat="1">
      <c r="BP602053" s="90"/>
    </row>
    <row r="602054" spans="68:68" customFormat="1">
      <c r="BP602054" s="90"/>
    </row>
    <row r="602055" spans="68:68" customFormat="1">
      <c r="BP602055" s="90"/>
    </row>
    <row r="602056" spans="68:68" customFormat="1">
      <c r="BP602056" s="90"/>
    </row>
    <row r="602057" spans="68:68" customFormat="1">
      <c r="BP602057" s="90"/>
    </row>
    <row r="602058" spans="68:68" customFormat="1">
      <c r="BP602058" s="90"/>
    </row>
    <row r="602059" spans="68:68" customFormat="1">
      <c r="BP602059" s="90"/>
    </row>
    <row r="602060" spans="68:68" customFormat="1">
      <c r="BP602060" s="90"/>
    </row>
    <row r="602061" spans="68:68" customFormat="1">
      <c r="BP602061" s="90"/>
    </row>
    <row r="602062" spans="68:68" customFormat="1">
      <c r="BP602062" s="90"/>
    </row>
    <row r="602063" spans="68:68" customFormat="1">
      <c r="BP602063" s="90"/>
    </row>
    <row r="602064" spans="68:68" customFormat="1">
      <c r="BP602064" s="90"/>
    </row>
    <row r="602065" spans="68:68" customFormat="1">
      <c r="BP602065" s="90"/>
    </row>
    <row r="602066" spans="68:68" customFormat="1">
      <c r="BP602066" s="90"/>
    </row>
    <row r="602067" spans="68:68" customFormat="1">
      <c r="BP602067" s="90"/>
    </row>
    <row r="602068" spans="68:68" customFormat="1">
      <c r="BP602068" s="90"/>
    </row>
    <row r="602069" spans="68:68" customFormat="1">
      <c r="BP602069" s="90"/>
    </row>
    <row r="602070" spans="68:68" customFormat="1">
      <c r="BP602070" s="90"/>
    </row>
    <row r="602071" spans="68:68" customFormat="1">
      <c r="BP602071" s="90"/>
    </row>
    <row r="602072" spans="68:68" customFormat="1">
      <c r="BP602072" s="90"/>
    </row>
    <row r="602073" spans="68:68" customFormat="1">
      <c r="BP602073" s="90"/>
    </row>
    <row r="602074" spans="68:68" customFormat="1">
      <c r="BP602074" s="90"/>
    </row>
    <row r="602075" spans="68:68" customFormat="1">
      <c r="BP602075" s="90"/>
    </row>
    <row r="602076" spans="68:68" customFormat="1">
      <c r="BP602076" s="90"/>
    </row>
    <row r="602077" spans="68:68" customFormat="1">
      <c r="BP602077" s="90"/>
    </row>
    <row r="602078" spans="68:68" customFormat="1">
      <c r="BP602078" s="90"/>
    </row>
    <row r="602079" spans="68:68" customFormat="1">
      <c r="BP602079" s="90"/>
    </row>
    <row r="602080" spans="68:68" customFormat="1">
      <c r="BP602080" s="90"/>
    </row>
    <row r="602081" spans="68:68" customFormat="1">
      <c r="BP602081" s="90"/>
    </row>
    <row r="602082" spans="68:68" customFormat="1">
      <c r="BP602082" s="90"/>
    </row>
    <row r="602083" spans="68:68" customFormat="1">
      <c r="BP602083" s="90"/>
    </row>
    <row r="602084" spans="68:68" customFormat="1">
      <c r="BP602084" s="90"/>
    </row>
    <row r="602085" spans="68:68" customFormat="1">
      <c r="BP602085" s="90"/>
    </row>
    <row r="602086" spans="68:68" customFormat="1">
      <c r="BP602086" s="90"/>
    </row>
    <row r="602087" spans="68:68" customFormat="1">
      <c r="BP602087" s="90"/>
    </row>
    <row r="602088" spans="68:68" customFormat="1">
      <c r="BP602088" s="90"/>
    </row>
    <row r="602089" spans="68:68" customFormat="1">
      <c r="BP602089" s="90"/>
    </row>
    <row r="602090" spans="68:68" customFormat="1">
      <c r="BP602090" s="90"/>
    </row>
    <row r="602091" spans="68:68" customFormat="1">
      <c r="BP602091" s="90"/>
    </row>
    <row r="602092" spans="68:68" customFormat="1">
      <c r="BP602092" s="90"/>
    </row>
    <row r="602093" spans="68:68" customFormat="1">
      <c r="BP602093" s="90"/>
    </row>
    <row r="602094" spans="68:68" customFormat="1">
      <c r="BP602094" s="90"/>
    </row>
    <row r="602095" spans="68:68" customFormat="1">
      <c r="BP602095" s="90"/>
    </row>
    <row r="602096" spans="68:68" customFormat="1">
      <c r="BP602096" s="90"/>
    </row>
    <row r="602097" spans="68:68" customFormat="1">
      <c r="BP602097" s="90"/>
    </row>
    <row r="602098" spans="68:68" customFormat="1">
      <c r="BP602098" s="90"/>
    </row>
    <row r="602099" spans="68:68" customFormat="1">
      <c r="BP602099" s="90"/>
    </row>
    <row r="602100" spans="68:68" customFormat="1">
      <c r="BP602100" s="90"/>
    </row>
    <row r="602101" spans="68:68" customFormat="1">
      <c r="BP602101" s="90"/>
    </row>
    <row r="602102" spans="68:68" customFormat="1">
      <c r="BP602102" s="90"/>
    </row>
    <row r="602103" spans="68:68" customFormat="1">
      <c r="BP602103" s="90"/>
    </row>
    <row r="602104" spans="68:68" customFormat="1">
      <c r="BP602104" s="90"/>
    </row>
    <row r="602105" spans="68:68" customFormat="1">
      <c r="BP602105" s="90"/>
    </row>
    <row r="602106" spans="68:68" customFormat="1">
      <c r="BP602106" s="90"/>
    </row>
    <row r="602107" spans="68:68" customFormat="1">
      <c r="BP602107" s="90"/>
    </row>
    <row r="602108" spans="68:68" customFormat="1">
      <c r="BP602108" s="90"/>
    </row>
    <row r="602109" spans="68:68" customFormat="1">
      <c r="BP602109" s="90"/>
    </row>
    <row r="602110" spans="68:68" customFormat="1">
      <c r="BP602110" s="90"/>
    </row>
    <row r="602111" spans="68:68" customFormat="1">
      <c r="BP602111" s="90"/>
    </row>
    <row r="602112" spans="68:68" customFormat="1">
      <c r="BP602112" s="90"/>
    </row>
    <row r="602113" spans="68:68" customFormat="1">
      <c r="BP602113" s="90"/>
    </row>
    <row r="602114" spans="68:68" customFormat="1">
      <c r="BP602114" s="90"/>
    </row>
    <row r="602115" spans="68:68" customFormat="1">
      <c r="BP602115" s="90"/>
    </row>
    <row r="602116" spans="68:68" customFormat="1">
      <c r="BP602116" s="90"/>
    </row>
    <row r="602117" spans="68:68" customFormat="1">
      <c r="BP602117" s="90"/>
    </row>
    <row r="602118" spans="68:68" customFormat="1">
      <c r="BP602118" s="90"/>
    </row>
    <row r="602119" spans="68:68" customFormat="1">
      <c r="BP602119" s="90"/>
    </row>
    <row r="602120" spans="68:68" customFormat="1">
      <c r="BP602120" s="90"/>
    </row>
    <row r="602121" spans="68:68" customFormat="1">
      <c r="BP602121" s="90"/>
    </row>
    <row r="602122" spans="68:68" customFormat="1">
      <c r="BP602122" s="90"/>
    </row>
    <row r="602123" spans="68:68" customFormat="1">
      <c r="BP602123" s="90"/>
    </row>
    <row r="602124" spans="68:68" customFormat="1">
      <c r="BP602124" s="90"/>
    </row>
    <row r="602125" spans="68:68" customFormat="1">
      <c r="BP602125" s="90"/>
    </row>
    <row r="602126" spans="68:68" customFormat="1">
      <c r="BP602126" s="90"/>
    </row>
    <row r="602127" spans="68:68" customFormat="1">
      <c r="BP602127" s="90"/>
    </row>
    <row r="602128" spans="68:68" customFormat="1">
      <c r="BP602128" s="90"/>
    </row>
    <row r="602129" spans="68:68" customFormat="1">
      <c r="BP602129" s="90"/>
    </row>
    <row r="602130" spans="68:68" customFormat="1">
      <c r="BP602130" s="90"/>
    </row>
    <row r="602131" spans="68:68" customFormat="1">
      <c r="BP602131" s="90"/>
    </row>
    <row r="602132" spans="68:68" customFormat="1">
      <c r="BP602132" s="90"/>
    </row>
    <row r="602133" spans="68:68" customFormat="1">
      <c r="BP602133" s="90"/>
    </row>
    <row r="602134" spans="68:68" customFormat="1">
      <c r="BP602134" s="90"/>
    </row>
    <row r="602135" spans="68:68" customFormat="1">
      <c r="BP602135" s="90"/>
    </row>
    <row r="602136" spans="68:68" customFormat="1">
      <c r="BP602136" s="90"/>
    </row>
    <row r="602137" spans="68:68" customFormat="1">
      <c r="BP602137" s="90"/>
    </row>
    <row r="602138" spans="68:68" customFormat="1">
      <c r="BP602138" s="90"/>
    </row>
    <row r="602139" spans="68:68" customFormat="1">
      <c r="BP602139" s="90"/>
    </row>
    <row r="602140" spans="68:68" customFormat="1">
      <c r="BP602140" s="90"/>
    </row>
    <row r="602141" spans="68:68" customFormat="1">
      <c r="BP602141" s="90"/>
    </row>
    <row r="602142" spans="68:68" customFormat="1">
      <c r="BP602142" s="90"/>
    </row>
    <row r="602143" spans="68:68" customFormat="1">
      <c r="BP602143" s="90"/>
    </row>
    <row r="602144" spans="68:68" customFormat="1">
      <c r="BP602144" s="90"/>
    </row>
    <row r="602145" spans="68:68" customFormat="1">
      <c r="BP602145" s="90"/>
    </row>
    <row r="602146" spans="68:68" customFormat="1">
      <c r="BP602146" s="90"/>
    </row>
    <row r="602147" spans="68:68" customFormat="1">
      <c r="BP602147" s="90"/>
    </row>
    <row r="602148" spans="68:68" customFormat="1">
      <c r="BP602148" s="90"/>
    </row>
    <row r="602149" spans="68:68" customFormat="1">
      <c r="BP602149" s="90"/>
    </row>
    <row r="602150" spans="68:68" customFormat="1">
      <c r="BP602150" s="90"/>
    </row>
    <row r="602151" spans="68:68" customFormat="1">
      <c r="BP602151" s="90"/>
    </row>
    <row r="602152" spans="68:68" customFormat="1">
      <c r="BP602152" s="90"/>
    </row>
    <row r="602153" spans="68:68" customFormat="1">
      <c r="BP602153" s="90"/>
    </row>
    <row r="602154" spans="68:68" customFormat="1">
      <c r="BP602154" s="90"/>
    </row>
    <row r="602155" spans="68:68" customFormat="1">
      <c r="BP602155" s="90"/>
    </row>
    <row r="602156" spans="68:68" customFormat="1">
      <c r="BP602156" s="90"/>
    </row>
    <row r="602157" spans="68:68" customFormat="1">
      <c r="BP602157" s="90"/>
    </row>
    <row r="602158" spans="68:68" customFormat="1">
      <c r="BP602158" s="90"/>
    </row>
    <row r="602159" spans="68:68" customFormat="1">
      <c r="BP602159" s="90"/>
    </row>
    <row r="602160" spans="68:68" customFormat="1">
      <c r="BP602160" s="90"/>
    </row>
    <row r="602161" spans="68:68" customFormat="1">
      <c r="BP602161" s="90"/>
    </row>
    <row r="602162" spans="68:68" customFormat="1">
      <c r="BP602162" s="90"/>
    </row>
    <row r="602163" spans="68:68" customFormat="1">
      <c r="BP602163" s="90"/>
    </row>
    <row r="602164" spans="68:68" customFormat="1">
      <c r="BP602164" s="90"/>
    </row>
    <row r="602165" spans="68:68" customFormat="1">
      <c r="BP602165" s="90"/>
    </row>
    <row r="602166" spans="68:68" customFormat="1">
      <c r="BP602166" s="90"/>
    </row>
    <row r="602167" spans="68:68" customFormat="1">
      <c r="BP602167" s="90"/>
    </row>
    <row r="602168" spans="68:68" customFormat="1">
      <c r="BP602168" s="90"/>
    </row>
    <row r="602169" spans="68:68" customFormat="1">
      <c r="BP602169" s="90"/>
    </row>
    <row r="602170" spans="68:68" customFormat="1">
      <c r="BP602170" s="90"/>
    </row>
    <row r="602171" spans="68:68" customFormat="1">
      <c r="BP602171" s="90"/>
    </row>
    <row r="602172" spans="68:68" customFormat="1">
      <c r="BP602172" s="90"/>
    </row>
    <row r="602173" spans="68:68" customFormat="1">
      <c r="BP602173" s="90"/>
    </row>
    <row r="602174" spans="68:68" customFormat="1">
      <c r="BP602174" s="90"/>
    </row>
    <row r="602175" spans="68:68" customFormat="1">
      <c r="BP602175" s="90"/>
    </row>
    <row r="602176" spans="68:68" customFormat="1">
      <c r="BP602176" s="90"/>
    </row>
    <row r="602177" spans="68:68" customFormat="1">
      <c r="BP602177" s="90"/>
    </row>
    <row r="602178" spans="68:68" customFormat="1">
      <c r="BP602178" s="90"/>
    </row>
    <row r="602179" spans="68:68" customFormat="1">
      <c r="BP602179" s="90"/>
    </row>
    <row r="602180" spans="68:68" customFormat="1">
      <c r="BP602180" s="90"/>
    </row>
    <row r="602181" spans="68:68" customFormat="1">
      <c r="BP602181" s="90"/>
    </row>
    <row r="602182" spans="68:68" customFormat="1">
      <c r="BP602182" s="90"/>
    </row>
    <row r="602183" spans="68:68" customFormat="1">
      <c r="BP602183" s="90"/>
    </row>
    <row r="602184" spans="68:68" customFormat="1">
      <c r="BP602184" s="90"/>
    </row>
    <row r="602185" spans="68:68" customFormat="1">
      <c r="BP602185" s="90"/>
    </row>
    <row r="602186" spans="68:68" customFormat="1">
      <c r="BP602186" s="90"/>
    </row>
    <row r="602187" spans="68:68" customFormat="1">
      <c r="BP602187" s="90"/>
    </row>
    <row r="602188" spans="68:68" customFormat="1">
      <c r="BP602188" s="90"/>
    </row>
    <row r="602189" spans="68:68" customFormat="1">
      <c r="BP602189" s="90"/>
    </row>
    <row r="602190" spans="68:68" customFormat="1">
      <c r="BP602190" s="90"/>
    </row>
    <row r="602191" spans="68:68" customFormat="1">
      <c r="BP602191" s="90"/>
    </row>
    <row r="602192" spans="68:68" customFormat="1">
      <c r="BP602192" s="90"/>
    </row>
    <row r="602193" spans="68:68" customFormat="1">
      <c r="BP602193" s="90"/>
    </row>
    <row r="602194" spans="68:68" customFormat="1">
      <c r="BP602194" s="90"/>
    </row>
    <row r="602195" spans="68:68" customFormat="1">
      <c r="BP602195" s="90"/>
    </row>
    <row r="602196" spans="68:68" customFormat="1">
      <c r="BP602196" s="90"/>
    </row>
    <row r="602197" spans="68:68" customFormat="1">
      <c r="BP602197" s="90"/>
    </row>
    <row r="602198" spans="68:68" customFormat="1">
      <c r="BP602198" s="90"/>
    </row>
    <row r="602199" spans="68:68" customFormat="1">
      <c r="BP602199" s="90"/>
    </row>
    <row r="602200" spans="68:68" customFormat="1">
      <c r="BP602200" s="90"/>
    </row>
    <row r="602201" spans="68:68" customFormat="1">
      <c r="BP602201" s="90"/>
    </row>
    <row r="602202" spans="68:68" customFormat="1">
      <c r="BP602202" s="90"/>
    </row>
    <row r="602203" spans="68:68" customFormat="1">
      <c r="BP602203" s="90"/>
    </row>
    <row r="602204" spans="68:68" customFormat="1">
      <c r="BP602204" s="90"/>
    </row>
    <row r="602205" spans="68:68" customFormat="1">
      <c r="BP602205" s="90"/>
    </row>
    <row r="602206" spans="68:68" customFormat="1">
      <c r="BP602206" s="90"/>
    </row>
    <row r="602207" spans="68:68" customFormat="1">
      <c r="BP602207" s="90"/>
    </row>
    <row r="602208" spans="68:68" customFormat="1">
      <c r="BP602208" s="90"/>
    </row>
    <row r="602209" spans="68:68" customFormat="1">
      <c r="BP602209" s="90"/>
    </row>
    <row r="602210" spans="68:68" customFormat="1">
      <c r="BP602210" s="90"/>
    </row>
    <row r="602211" spans="68:68" customFormat="1">
      <c r="BP602211" s="90"/>
    </row>
    <row r="602212" spans="68:68" customFormat="1">
      <c r="BP602212" s="90"/>
    </row>
    <row r="602213" spans="68:68" customFormat="1">
      <c r="BP602213" s="90"/>
    </row>
    <row r="602214" spans="68:68" customFormat="1">
      <c r="BP602214" s="90"/>
    </row>
    <row r="602215" spans="68:68" customFormat="1">
      <c r="BP602215" s="90"/>
    </row>
    <row r="602216" spans="68:68" customFormat="1">
      <c r="BP602216" s="90"/>
    </row>
    <row r="602217" spans="68:68" customFormat="1">
      <c r="BP602217" s="90"/>
    </row>
    <row r="602218" spans="68:68" customFormat="1">
      <c r="BP602218" s="90"/>
    </row>
    <row r="602219" spans="68:68" customFormat="1">
      <c r="BP602219" s="90"/>
    </row>
    <row r="602220" spans="68:68" customFormat="1">
      <c r="BP602220" s="90"/>
    </row>
    <row r="602221" spans="68:68" customFormat="1">
      <c r="BP602221" s="90"/>
    </row>
    <row r="602222" spans="68:68" customFormat="1">
      <c r="BP602222" s="90"/>
    </row>
    <row r="602223" spans="68:68" customFormat="1">
      <c r="BP602223" s="90"/>
    </row>
    <row r="602224" spans="68:68" customFormat="1">
      <c r="BP602224" s="90"/>
    </row>
    <row r="602225" spans="68:68" customFormat="1">
      <c r="BP602225" s="90"/>
    </row>
    <row r="602226" spans="68:68" customFormat="1">
      <c r="BP602226" s="90"/>
    </row>
    <row r="602227" spans="68:68" customFormat="1">
      <c r="BP602227" s="90"/>
    </row>
    <row r="602228" spans="68:68" customFormat="1">
      <c r="BP602228" s="90"/>
    </row>
    <row r="602229" spans="68:68" customFormat="1">
      <c r="BP602229" s="90"/>
    </row>
    <row r="602230" spans="68:68" customFormat="1">
      <c r="BP602230" s="90"/>
    </row>
    <row r="602231" spans="68:68" customFormat="1">
      <c r="BP602231" s="90"/>
    </row>
    <row r="602232" spans="68:68" customFormat="1">
      <c r="BP602232" s="90"/>
    </row>
    <row r="602233" spans="68:68" customFormat="1">
      <c r="BP602233" s="90"/>
    </row>
    <row r="602234" spans="68:68" customFormat="1">
      <c r="BP602234" s="90"/>
    </row>
    <row r="602235" spans="68:68" customFormat="1">
      <c r="BP602235" s="90"/>
    </row>
    <row r="602236" spans="68:68" customFormat="1">
      <c r="BP602236" s="90"/>
    </row>
    <row r="602237" spans="68:68" customFormat="1">
      <c r="BP602237" s="90"/>
    </row>
    <row r="602238" spans="68:68" customFormat="1">
      <c r="BP602238" s="90"/>
    </row>
    <row r="602239" spans="68:68" customFormat="1">
      <c r="BP602239" s="90"/>
    </row>
    <row r="602240" spans="68:68" customFormat="1">
      <c r="BP602240" s="90"/>
    </row>
    <row r="602241" spans="68:68" customFormat="1">
      <c r="BP602241" s="90"/>
    </row>
    <row r="602242" spans="68:68" customFormat="1">
      <c r="BP602242" s="90"/>
    </row>
    <row r="602243" spans="68:68" customFormat="1">
      <c r="BP602243" s="90"/>
    </row>
    <row r="602244" spans="68:68" customFormat="1">
      <c r="BP602244" s="90"/>
    </row>
    <row r="602245" spans="68:68" customFormat="1">
      <c r="BP602245" s="90"/>
    </row>
    <row r="602246" spans="68:68" customFormat="1">
      <c r="BP602246" s="90"/>
    </row>
    <row r="602247" spans="68:68" customFormat="1">
      <c r="BP602247" s="90"/>
    </row>
    <row r="602248" spans="68:68" customFormat="1">
      <c r="BP602248" s="90"/>
    </row>
    <row r="602249" spans="68:68" customFormat="1">
      <c r="BP602249" s="90"/>
    </row>
    <row r="602250" spans="68:68" customFormat="1">
      <c r="BP602250" s="90"/>
    </row>
    <row r="602251" spans="68:68" customFormat="1">
      <c r="BP602251" s="90"/>
    </row>
    <row r="602252" spans="68:68" customFormat="1">
      <c r="BP602252" s="90"/>
    </row>
    <row r="602253" spans="68:68" customFormat="1">
      <c r="BP602253" s="90"/>
    </row>
    <row r="602254" spans="68:68" customFormat="1">
      <c r="BP602254" s="90"/>
    </row>
    <row r="602255" spans="68:68" customFormat="1">
      <c r="BP602255" s="90"/>
    </row>
    <row r="602256" spans="68:68" customFormat="1">
      <c r="BP602256" s="90"/>
    </row>
    <row r="602257" spans="68:68" customFormat="1">
      <c r="BP602257" s="90"/>
    </row>
    <row r="602258" spans="68:68" customFormat="1">
      <c r="BP602258" s="90"/>
    </row>
    <row r="602259" spans="68:68" customFormat="1">
      <c r="BP602259" s="90"/>
    </row>
    <row r="602260" spans="68:68" customFormat="1">
      <c r="BP602260" s="90"/>
    </row>
    <row r="602261" spans="68:68" customFormat="1">
      <c r="BP602261" s="90"/>
    </row>
    <row r="602262" spans="68:68" customFormat="1">
      <c r="BP602262" s="90"/>
    </row>
    <row r="602263" spans="68:68" customFormat="1">
      <c r="BP602263" s="90"/>
    </row>
    <row r="602264" spans="68:68" customFormat="1">
      <c r="BP602264" s="90"/>
    </row>
    <row r="602265" spans="68:68" customFormat="1">
      <c r="BP602265" s="90"/>
    </row>
    <row r="602266" spans="68:68" customFormat="1">
      <c r="BP602266" s="90"/>
    </row>
    <row r="602267" spans="68:68" customFormat="1">
      <c r="BP602267" s="90"/>
    </row>
    <row r="602268" spans="68:68" customFormat="1">
      <c r="BP602268" s="90"/>
    </row>
    <row r="602269" spans="68:68" customFormat="1">
      <c r="BP602269" s="90"/>
    </row>
    <row r="602270" spans="68:68" customFormat="1">
      <c r="BP602270" s="90"/>
    </row>
    <row r="602271" spans="68:68" customFormat="1">
      <c r="BP602271" s="90"/>
    </row>
    <row r="602272" spans="68:68" customFormat="1">
      <c r="BP602272" s="90"/>
    </row>
    <row r="602273" spans="68:68" customFormat="1">
      <c r="BP602273" s="90"/>
    </row>
    <row r="602274" spans="68:68" customFormat="1">
      <c r="BP602274" s="90"/>
    </row>
    <row r="602275" spans="68:68" customFormat="1">
      <c r="BP602275" s="90"/>
    </row>
    <row r="602276" spans="68:68" customFormat="1">
      <c r="BP602276" s="90"/>
    </row>
    <row r="602277" spans="68:68" customFormat="1">
      <c r="BP602277" s="90"/>
    </row>
    <row r="602278" spans="68:68" customFormat="1">
      <c r="BP602278" s="90"/>
    </row>
    <row r="602279" spans="68:68" customFormat="1">
      <c r="BP602279" s="90"/>
    </row>
    <row r="602280" spans="68:68" customFormat="1">
      <c r="BP602280" s="90"/>
    </row>
    <row r="602281" spans="68:68" customFormat="1">
      <c r="BP602281" s="90"/>
    </row>
    <row r="602282" spans="68:68" customFormat="1">
      <c r="BP602282" s="90"/>
    </row>
    <row r="602283" spans="68:68" customFormat="1">
      <c r="BP602283" s="90"/>
    </row>
    <row r="602284" spans="68:68" customFormat="1">
      <c r="BP602284" s="90"/>
    </row>
    <row r="602285" spans="68:68" customFormat="1">
      <c r="BP602285" s="90"/>
    </row>
    <row r="602286" spans="68:68" customFormat="1">
      <c r="BP602286" s="90"/>
    </row>
    <row r="602287" spans="68:68" customFormat="1">
      <c r="BP602287" s="90"/>
    </row>
    <row r="602288" spans="68:68" customFormat="1">
      <c r="BP602288" s="90"/>
    </row>
    <row r="602289" spans="68:68" customFormat="1">
      <c r="BP602289" s="90"/>
    </row>
    <row r="602290" spans="68:68" customFormat="1">
      <c r="BP602290" s="90"/>
    </row>
    <row r="602291" spans="68:68" customFormat="1">
      <c r="BP602291" s="90"/>
    </row>
    <row r="602292" spans="68:68" customFormat="1">
      <c r="BP602292" s="90"/>
    </row>
    <row r="602293" spans="68:68" customFormat="1">
      <c r="BP602293" s="90"/>
    </row>
    <row r="602294" spans="68:68" customFormat="1">
      <c r="BP602294" s="90"/>
    </row>
    <row r="602295" spans="68:68" customFormat="1">
      <c r="BP602295" s="90"/>
    </row>
    <row r="602296" spans="68:68" customFormat="1">
      <c r="BP602296" s="90"/>
    </row>
    <row r="602297" spans="68:68" customFormat="1">
      <c r="BP602297" s="90"/>
    </row>
    <row r="602298" spans="68:68" customFormat="1">
      <c r="BP602298" s="90"/>
    </row>
    <row r="602299" spans="68:68" customFormat="1">
      <c r="BP602299" s="90"/>
    </row>
    <row r="602300" spans="68:68" customFormat="1">
      <c r="BP602300" s="90"/>
    </row>
    <row r="602301" spans="68:68" customFormat="1">
      <c r="BP602301" s="90"/>
    </row>
    <row r="602302" spans="68:68" customFormat="1">
      <c r="BP602302" s="90"/>
    </row>
    <row r="602303" spans="68:68" customFormat="1">
      <c r="BP602303" s="90"/>
    </row>
    <row r="602304" spans="68:68" customFormat="1">
      <c r="BP602304" s="90"/>
    </row>
    <row r="602305" spans="68:68" customFormat="1">
      <c r="BP602305" s="90"/>
    </row>
    <row r="602306" spans="68:68" customFormat="1">
      <c r="BP602306" s="90"/>
    </row>
    <row r="602307" spans="68:68" customFormat="1">
      <c r="BP602307" s="90"/>
    </row>
    <row r="602308" spans="68:68" customFormat="1">
      <c r="BP602308" s="90"/>
    </row>
    <row r="602309" spans="68:68" customFormat="1">
      <c r="BP602309" s="90"/>
    </row>
    <row r="602310" spans="68:68" customFormat="1">
      <c r="BP602310" s="90"/>
    </row>
    <row r="602311" spans="68:68" customFormat="1">
      <c r="BP602311" s="90"/>
    </row>
    <row r="602312" spans="68:68" customFormat="1">
      <c r="BP602312" s="90"/>
    </row>
    <row r="602313" spans="68:68" customFormat="1">
      <c r="BP602313" s="90"/>
    </row>
    <row r="602314" spans="68:68" customFormat="1">
      <c r="BP602314" s="90"/>
    </row>
    <row r="602315" spans="68:68" customFormat="1">
      <c r="BP602315" s="90"/>
    </row>
    <row r="602316" spans="68:68" customFormat="1">
      <c r="BP602316" s="90"/>
    </row>
    <row r="602317" spans="68:68" customFormat="1">
      <c r="BP602317" s="90"/>
    </row>
    <row r="602318" spans="68:68" customFormat="1">
      <c r="BP602318" s="90"/>
    </row>
    <row r="602319" spans="68:68" customFormat="1">
      <c r="BP602319" s="90"/>
    </row>
    <row r="602320" spans="68:68" customFormat="1">
      <c r="BP602320" s="90"/>
    </row>
    <row r="602321" spans="68:68" customFormat="1">
      <c r="BP602321" s="90"/>
    </row>
    <row r="602322" spans="68:68" customFormat="1">
      <c r="BP602322" s="90"/>
    </row>
    <row r="602323" spans="68:68" customFormat="1">
      <c r="BP602323" s="90"/>
    </row>
    <row r="602324" spans="68:68" customFormat="1">
      <c r="BP602324" s="90"/>
    </row>
    <row r="602325" spans="68:68" customFormat="1">
      <c r="BP602325" s="90"/>
    </row>
    <row r="602326" spans="68:68" customFormat="1">
      <c r="BP602326" s="90"/>
    </row>
    <row r="602327" spans="68:68" customFormat="1">
      <c r="BP602327" s="90"/>
    </row>
    <row r="602328" spans="68:68" customFormat="1">
      <c r="BP602328" s="90"/>
    </row>
    <row r="602329" spans="68:68" customFormat="1">
      <c r="BP602329" s="90"/>
    </row>
    <row r="602330" spans="68:68" customFormat="1">
      <c r="BP602330" s="90"/>
    </row>
    <row r="602331" spans="68:68" customFormat="1">
      <c r="BP602331" s="90"/>
    </row>
    <row r="602332" spans="68:68" customFormat="1">
      <c r="BP602332" s="90"/>
    </row>
    <row r="602333" spans="68:68" customFormat="1">
      <c r="BP602333" s="90"/>
    </row>
    <row r="602334" spans="68:68" customFormat="1">
      <c r="BP602334" s="90"/>
    </row>
    <row r="602335" spans="68:68" customFormat="1">
      <c r="BP602335" s="90"/>
    </row>
    <row r="602336" spans="68:68" customFormat="1">
      <c r="BP602336" s="90"/>
    </row>
    <row r="602337" spans="68:68" customFormat="1">
      <c r="BP602337" s="90"/>
    </row>
    <row r="602338" spans="68:68" customFormat="1">
      <c r="BP602338" s="90"/>
    </row>
    <row r="602339" spans="68:68" customFormat="1">
      <c r="BP602339" s="90"/>
    </row>
    <row r="602340" spans="68:68" customFormat="1">
      <c r="BP602340" s="90"/>
    </row>
    <row r="602341" spans="68:68" customFormat="1">
      <c r="BP602341" s="90"/>
    </row>
    <row r="602342" spans="68:68" customFormat="1">
      <c r="BP602342" s="90"/>
    </row>
    <row r="602343" spans="68:68" customFormat="1">
      <c r="BP602343" s="90"/>
    </row>
    <row r="602344" spans="68:68" customFormat="1">
      <c r="BP602344" s="90"/>
    </row>
    <row r="602345" spans="68:68" customFormat="1">
      <c r="BP602345" s="90"/>
    </row>
    <row r="602346" spans="68:68" customFormat="1">
      <c r="BP602346" s="90"/>
    </row>
    <row r="602347" spans="68:68" customFormat="1">
      <c r="BP602347" s="90"/>
    </row>
    <row r="602348" spans="68:68" customFormat="1">
      <c r="BP602348" s="90"/>
    </row>
    <row r="602349" spans="68:68" customFormat="1">
      <c r="BP602349" s="90"/>
    </row>
    <row r="602350" spans="68:68" customFormat="1">
      <c r="BP602350" s="90"/>
    </row>
    <row r="602351" spans="68:68" customFormat="1">
      <c r="BP602351" s="90"/>
    </row>
    <row r="602352" spans="68:68" customFormat="1">
      <c r="BP602352" s="90"/>
    </row>
    <row r="602353" spans="68:68" customFormat="1">
      <c r="BP602353" s="90"/>
    </row>
    <row r="602354" spans="68:68" customFormat="1">
      <c r="BP602354" s="90"/>
    </row>
    <row r="602355" spans="68:68" customFormat="1">
      <c r="BP602355" s="90"/>
    </row>
    <row r="602356" spans="68:68" customFormat="1">
      <c r="BP602356" s="90"/>
    </row>
    <row r="602357" spans="68:68" customFormat="1">
      <c r="BP602357" s="90"/>
    </row>
    <row r="602358" spans="68:68" customFormat="1">
      <c r="BP602358" s="90"/>
    </row>
    <row r="602359" spans="68:68" customFormat="1">
      <c r="BP602359" s="90"/>
    </row>
    <row r="602360" spans="68:68" customFormat="1">
      <c r="BP602360" s="90"/>
    </row>
    <row r="602361" spans="68:68" customFormat="1">
      <c r="BP602361" s="90"/>
    </row>
    <row r="602362" spans="68:68" customFormat="1">
      <c r="BP602362" s="90"/>
    </row>
    <row r="602363" spans="68:68" customFormat="1">
      <c r="BP602363" s="90"/>
    </row>
    <row r="602364" spans="68:68" customFormat="1">
      <c r="BP602364" s="90"/>
    </row>
    <row r="602365" spans="68:68" customFormat="1">
      <c r="BP602365" s="90"/>
    </row>
    <row r="602366" spans="68:68" customFormat="1">
      <c r="BP602366" s="90"/>
    </row>
    <row r="602367" spans="68:68" customFormat="1">
      <c r="BP602367" s="90"/>
    </row>
    <row r="602368" spans="68:68" customFormat="1">
      <c r="BP602368" s="90"/>
    </row>
    <row r="602369" spans="68:68" customFormat="1">
      <c r="BP602369" s="90"/>
    </row>
    <row r="602370" spans="68:68" customFormat="1">
      <c r="BP602370" s="90"/>
    </row>
    <row r="602371" spans="68:68" customFormat="1">
      <c r="BP602371" s="90"/>
    </row>
    <row r="602372" spans="68:68" customFormat="1">
      <c r="BP602372" s="90"/>
    </row>
    <row r="602373" spans="68:68" customFormat="1">
      <c r="BP602373" s="90"/>
    </row>
    <row r="602374" spans="68:68" customFormat="1">
      <c r="BP602374" s="90"/>
    </row>
    <row r="602375" spans="68:68" customFormat="1">
      <c r="BP602375" s="90"/>
    </row>
    <row r="602376" spans="68:68" customFormat="1">
      <c r="BP602376" s="90"/>
    </row>
    <row r="602377" spans="68:68" customFormat="1">
      <c r="BP602377" s="90"/>
    </row>
    <row r="602378" spans="68:68" customFormat="1">
      <c r="BP602378" s="90"/>
    </row>
    <row r="602379" spans="68:68" customFormat="1">
      <c r="BP602379" s="90"/>
    </row>
    <row r="602380" spans="68:68" customFormat="1">
      <c r="BP602380" s="90"/>
    </row>
    <row r="602381" spans="68:68" customFormat="1">
      <c r="BP602381" s="90"/>
    </row>
    <row r="602382" spans="68:68" customFormat="1">
      <c r="BP602382" s="90"/>
    </row>
    <row r="602383" spans="68:68" customFormat="1">
      <c r="BP602383" s="90"/>
    </row>
    <row r="602384" spans="68:68" customFormat="1">
      <c r="BP602384" s="90"/>
    </row>
    <row r="602385" spans="68:68" customFormat="1">
      <c r="BP602385" s="90"/>
    </row>
    <row r="602386" spans="68:68" customFormat="1">
      <c r="BP602386" s="90"/>
    </row>
    <row r="602387" spans="68:68" customFormat="1">
      <c r="BP602387" s="90"/>
    </row>
    <row r="602388" spans="68:68" customFormat="1">
      <c r="BP602388" s="90"/>
    </row>
    <row r="602389" spans="68:68" customFormat="1">
      <c r="BP602389" s="90"/>
    </row>
    <row r="602390" spans="68:68" customFormat="1">
      <c r="BP602390" s="90"/>
    </row>
    <row r="602391" spans="68:68" customFormat="1">
      <c r="BP602391" s="90"/>
    </row>
    <row r="602392" spans="68:68" customFormat="1">
      <c r="BP602392" s="90"/>
    </row>
    <row r="602393" spans="68:68" customFormat="1">
      <c r="BP602393" s="90"/>
    </row>
    <row r="602394" spans="68:68" customFormat="1">
      <c r="BP602394" s="90"/>
    </row>
    <row r="602395" spans="68:68" customFormat="1">
      <c r="BP602395" s="90"/>
    </row>
    <row r="602396" spans="68:68" customFormat="1">
      <c r="BP602396" s="90"/>
    </row>
    <row r="602397" spans="68:68" customFormat="1">
      <c r="BP602397" s="90"/>
    </row>
    <row r="602398" spans="68:68" customFormat="1">
      <c r="BP602398" s="90"/>
    </row>
    <row r="602399" spans="68:68" customFormat="1">
      <c r="BP602399" s="90"/>
    </row>
    <row r="602400" spans="68:68" customFormat="1">
      <c r="BP602400" s="90"/>
    </row>
    <row r="602401" spans="68:68" customFormat="1">
      <c r="BP602401" s="90"/>
    </row>
    <row r="602402" spans="68:68" customFormat="1">
      <c r="BP602402" s="90"/>
    </row>
    <row r="602403" spans="68:68" customFormat="1">
      <c r="BP602403" s="90"/>
    </row>
    <row r="602404" spans="68:68" customFormat="1">
      <c r="BP602404" s="90"/>
    </row>
    <row r="602405" spans="68:68" customFormat="1">
      <c r="BP602405" s="90"/>
    </row>
    <row r="602406" spans="68:68" customFormat="1">
      <c r="BP602406" s="90"/>
    </row>
    <row r="602407" spans="68:68" customFormat="1">
      <c r="BP602407" s="90"/>
    </row>
    <row r="602408" spans="68:68" customFormat="1">
      <c r="BP602408" s="90"/>
    </row>
    <row r="602409" spans="68:68" customFormat="1">
      <c r="BP602409" s="90"/>
    </row>
    <row r="602410" spans="68:68" customFormat="1">
      <c r="BP602410" s="90"/>
    </row>
    <row r="602411" spans="68:68" customFormat="1">
      <c r="BP602411" s="90"/>
    </row>
    <row r="602412" spans="68:68" customFormat="1">
      <c r="BP602412" s="90"/>
    </row>
    <row r="602413" spans="68:68" customFormat="1">
      <c r="BP602413" s="90"/>
    </row>
    <row r="602414" spans="68:68" customFormat="1">
      <c r="BP602414" s="90"/>
    </row>
    <row r="602415" spans="68:68" customFormat="1">
      <c r="BP602415" s="90"/>
    </row>
    <row r="602416" spans="68:68" customFormat="1">
      <c r="BP602416" s="90"/>
    </row>
    <row r="602417" spans="68:68" customFormat="1">
      <c r="BP602417" s="90"/>
    </row>
    <row r="602418" spans="68:68" customFormat="1">
      <c r="BP602418" s="90"/>
    </row>
    <row r="602419" spans="68:68" customFormat="1">
      <c r="BP602419" s="90"/>
    </row>
    <row r="602420" spans="68:68" customFormat="1">
      <c r="BP602420" s="90"/>
    </row>
    <row r="602421" spans="68:68" customFormat="1">
      <c r="BP602421" s="90"/>
    </row>
    <row r="602422" spans="68:68" customFormat="1">
      <c r="BP602422" s="90"/>
    </row>
    <row r="602423" spans="68:68" customFormat="1">
      <c r="BP602423" s="90"/>
    </row>
    <row r="602424" spans="68:68" customFormat="1">
      <c r="BP602424" s="90"/>
    </row>
    <row r="602425" spans="68:68" customFormat="1">
      <c r="BP602425" s="90"/>
    </row>
    <row r="602426" spans="68:68" customFormat="1">
      <c r="BP602426" s="90"/>
    </row>
    <row r="602427" spans="68:68" customFormat="1">
      <c r="BP602427" s="90"/>
    </row>
    <row r="602428" spans="68:68" customFormat="1">
      <c r="BP602428" s="90"/>
    </row>
    <row r="602429" spans="68:68" customFormat="1">
      <c r="BP602429" s="90"/>
    </row>
    <row r="602430" spans="68:68" customFormat="1">
      <c r="BP602430" s="90"/>
    </row>
    <row r="602431" spans="68:68" customFormat="1">
      <c r="BP602431" s="90"/>
    </row>
    <row r="602432" spans="68:68" customFormat="1">
      <c r="BP602432" s="90"/>
    </row>
    <row r="602433" spans="68:68" customFormat="1">
      <c r="BP602433" s="90"/>
    </row>
    <row r="602434" spans="68:68" customFormat="1">
      <c r="BP602434" s="90"/>
    </row>
    <row r="602435" spans="68:68" customFormat="1">
      <c r="BP602435" s="90"/>
    </row>
    <row r="602436" spans="68:68" customFormat="1">
      <c r="BP602436" s="90"/>
    </row>
    <row r="602437" spans="68:68" customFormat="1">
      <c r="BP602437" s="90"/>
    </row>
    <row r="602438" spans="68:68" customFormat="1">
      <c r="BP602438" s="90"/>
    </row>
    <row r="602439" spans="68:68" customFormat="1">
      <c r="BP602439" s="90"/>
    </row>
    <row r="602440" spans="68:68" customFormat="1">
      <c r="BP602440" s="90"/>
    </row>
    <row r="602441" spans="68:68" customFormat="1">
      <c r="BP602441" s="90"/>
    </row>
    <row r="602442" spans="68:68" customFormat="1">
      <c r="BP602442" s="90"/>
    </row>
    <row r="602443" spans="68:68" customFormat="1">
      <c r="BP602443" s="90"/>
    </row>
    <row r="602444" spans="68:68" customFormat="1">
      <c r="BP602444" s="90"/>
    </row>
    <row r="602445" spans="68:68" customFormat="1">
      <c r="BP602445" s="90"/>
    </row>
    <row r="602446" spans="68:68" customFormat="1">
      <c r="BP602446" s="90"/>
    </row>
    <row r="602447" spans="68:68" customFormat="1">
      <c r="BP602447" s="90"/>
    </row>
    <row r="602448" spans="68:68" customFormat="1">
      <c r="BP602448" s="90"/>
    </row>
    <row r="602449" spans="68:68" customFormat="1">
      <c r="BP602449" s="90"/>
    </row>
    <row r="602450" spans="68:68" customFormat="1">
      <c r="BP602450" s="90"/>
    </row>
    <row r="602451" spans="68:68" customFormat="1">
      <c r="BP602451" s="90"/>
    </row>
    <row r="602452" spans="68:68" customFormat="1">
      <c r="BP602452" s="90"/>
    </row>
    <row r="602453" spans="68:68" customFormat="1">
      <c r="BP602453" s="90"/>
    </row>
    <row r="602454" spans="68:68" customFormat="1">
      <c r="BP602454" s="90"/>
    </row>
    <row r="602455" spans="68:68" customFormat="1">
      <c r="BP602455" s="90"/>
    </row>
    <row r="602456" spans="68:68" customFormat="1">
      <c r="BP602456" s="90"/>
    </row>
    <row r="602457" spans="68:68" customFormat="1">
      <c r="BP602457" s="90"/>
    </row>
    <row r="602458" spans="68:68" customFormat="1">
      <c r="BP602458" s="90"/>
    </row>
    <row r="602459" spans="68:68" customFormat="1">
      <c r="BP602459" s="90"/>
    </row>
    <row r="602460" spans="68:68" customFormat="1">
      <c r="BP602460" s="90"/>
    </row>
    <row r="602461" spans="68:68" customFormat="1">
      <c r="BP602461" s="90"/>
    </row>
    <row r="602462" spans="68:68" customFormat="1">
      <c r="BP602462" s="90"/>
    </row>
    <row r="602463" spans="68:68" customFormat="1">
      <c r="BP602463" s="90"/>
    </row>
    <row r="602464" spans="68:68" customFormat="1">
      <c r="BP602464" s="90"/>
    </row>
    <row r="602465" spans="68:68" customFormat="1">
      <c r="BP602465" s="90"/>
    </row>
    <row r="602466" spans="68:68" customFormat="1">
      <c r="BP602466" s="90"/>
    </row>
    <row r="602467" spans="68:68" customFormat="1">
      <c r="BP602467" s="90"/>
    </row>
    <row r="602468" spans="68:68" customFormat="1">
      <c r="BP602468" s="90"/>
    </row>
    <row r="602469" spans="68:68" customFormat="1">
      <c r="BP602469" s="90"/>
    </row>
    <row r="602470" spans="68:68" customFormat="1">
      <c r="BP602470" s="90"/>
    </row>
    <row r="602471" spans="68:68" customFormat="1">
      <c r="BP602471" s="90"/>
    </row>
    <row r="602472" spans="68:68" customFormat="1">
      <c r="BP602472" s="90"/>
    </row>
    <row r="602473" spans="68:68" customFormat="1">
      <c r="BP602473" s="90"/>
    </row>
    <row r="602474" spans="68:68" customFormat="1">
      <c r="BP602474" s="90"/>
    </row>
    <row r="602475" spans="68:68" customFormat="1">
      <c r="BP602475" s="90"/>
    </row>
    <row r="602476" spans="68:68" customFormat="1">
      <c r="BP602476" s="90"/>
    </row>
    <row r="602477" spans="68:68" customFormat="1">
      <c r="BP602477" s="90"/>
    </row>
    <row r="602478" spans="68:68" customFormat="1">
      <c r="BP602478" s="90"/>
    </row>
    <row r="602479" spans="68:68" customFormat="1">
      <c r="BP602479" s="90"/>
    </row>
    <row r="602480" spans="68:68" customFormat="1">
      <c r="BP602480" s="90"/>
    </row>
    <row r="602481" spans="68:68" customFormat="1">
      <c r="BP602481" s="90"/>
    </row>
    <row r="602482" spans="68:68" customFormat="1">
      <c r="BP602482" s="90"/>
    </row>
    <row r="602483" spans="68:68" customFormat="1">
      <c r="BP602483" s="90"/>
    </row>
    <row r="602484" spans="68:68" customFormat="1">
      <c r="BP602484" s="90"/>
    </row>
    <row r="602485" spans="68:68" customFormat="1">
      <c r="BP602485" s="90"/>
    </row>
    <row r="602486" spans="68:68" customFormat="1">
      <c r="BP602486" s="90"/>
    </row>
    <row r="602487" spans="68:68" customFormat="1">
      <c r="BP602487" s="90"/>
    </row>
    <row r="602488" spans="68:68" customFormat="1">
      <c r="BP602488" s="90"/>
    </row>
    <row r="602489" spans="68:68" customFormat="1">
      <c r="BP602489" s="90"/>
    </row>
    <row r="602490" spans="68:68" customFormat="1">
      <c r="BP602490" s="90"/>
    </row>
    <row r="602491" spans="68:68" customFormat="1">
      <c r="BP602491" s="90"/>
    </row>
    <row r="602492" spans="68:68" customFormat="1">
      <c r="BP602492" s="90"/>
    </row>
    <row r="602493" spans="68:68" customFormat="1">
      <c r="BP602493" s="90"/>
    </row>
    <row r="602494" spans="68:68" customFormat="1">
      <c r="BP602494" s="90"/>
    </row>
    <row r="602495" spans="68:68" customFormat="1">
      <c r="BP602495" s="90"/>
    </row>
    <row r="602496" spans="68:68" customFormat="1">
      <c r="BP602496" s="90"/>
    </row>
    <row r="602497" spans="68:68" customFormat="1">
      <c r="BP602497" s="90"/>
    </row>
    <row r="602498" spans="68:68" customFormat="1">
      <c r="BP602498" s="90"/>
    </row>
    <row r="602499" spans="68:68" customFormat="1">
      <c r="BP602499" s="90"/>
    </row>
    <row r="602500" spans="68:68" customFormat="1">
      <c r="BP602500" s="90"/>
    </row>
    <row r="602501" spans="68:68" customFormat="1">
      <c r="BP602501" s="90"/>
    </row>
    <row r="602502" spans="68:68" customFormat="1">
      <c r="BP602502" s="90"/>
    </row>
    <row r="602503" spans="68:68" customFormat="1">
      <c r="BP602503" s="90"/>
    </row>
    <row r="602504" spans="68:68" customFormat="1">
      <c r="BP602504" s="90"/>
    </row>
    <row r="602505" spans="68:68" customFormat="1">
      <c r="BP602505" s="90"/>
    </row>
    <row r="602506" spans="68:68" customFormat="1">
      <c r="BP602506" s="90"/>
    </row>
    <row r="602507" spans="68:68" customFormat="1">
      <c r="BP602507" s="90"/>
    </row>
    <row r="602508" spans="68:68" customFormat="1">
      <c r="BP602508" s="90"/>
    </row>
    <row r="602509" spans="68:68" customFormat="1">
      <c r="BP602509" s="90"/>
    </row>
    <row r="602510" spans="68:68" customFormat="1">
      <c r="BP602510" s="90"/>
    </row>
    <row r="602511" spans="68:68" customFormat="1">
      <c r="BP602511" s="90"/>
    </row>
    <row r="602512" spans="68:68" customFormat="1">
      <c r="BP602512" s="90"/>
    </row>
    <row r="602513" spans="68:68" customFormat="1">
      <c r="BP602513" s="90"/>
    </row>
    <row r="602514" spans="68:68" customFormat="1">
      <c r="BP602514" s="90"/>
    </row>
    <row r="602515" spans="68:68" customFormat="1">
      <c r="BP602515" s="90"/>
    </row>
    <row r="602516" spans="68:68" customFormat="1">
      <c r="BP602516" s="90"/>
    </row>
    <row r="602517" spans="68:68" customFormat="1">
      <c r="BP602517" s="90"/>
    </row>
    <row r="602518" spans="68:68" customFormat="1">
      <c r="BP602518" s="90"/>
    </row>
    <row r="602519" spans="68:68" customFormat="1">
      <c r="BP602519" s="90"/>
    </row>
    <row r="602520" spans="68:68" customFormat="1">
      <c r="BP602520" s="90"/>
    </row>
    <row r="602521" spans="68:68" customFormat="1">
      <c r="BP602521" s="90"/>
    </row>
    <row r="602522" spans="68:68" customFormat="1">
      <c r="BP602522" s="90"/>
    </row>
    <row r="602523" spans="68:68" customFormat="1">
      <c r="BP602523" s="90"/>
    </row>
    <row r="602524" spans="68:68" customFormat="1">
      <c r="BP602524" s="90"/>
    </row>
    <row r="602525" spans="68:68" customFormat="1">
      <c r="BP602525" s="90"/>
    </row>
    <row r="602526" spans="68:68" customFormat="1">
      <c r="BP602526" s="90"/>
    </row>
    <row r="602527" spans="68:68" customFormat="1">
      <c r="BP602527" s="90"/>
    </row>
    <row r="602528" spans="68:68" customFormat="1">
      <c r="BP602528" s="90"/>
    </row>
    <row r="602529" spans="68:68" customFormat="1">
      <c r="BP602529" s="90"/>
    </row>
    <row r="602530" spans="68:68" customFormat="1">
      <c r="BP602530" s="90"/>
    </row>
    <row r="602531" spans="68:68" customFormat="1">
      <c r="BP602531" s="90"/>
    </row>
    <row r="602532" spans="68:68" customFormat="1">
      <c r="BP602532" s="90"/>
    </row>
    <row r="602533" spans="68:68" customFormat="1">
      <c r="BP602533" s="90"/>
    </row>
    <row r="602534" spans="68:68" customFormat="1">
      <c r="BP602534" s="90"/>
    </row>
    <row r="602535" spans="68:68" customFormat="1">
      <c r="BP602535" s="90"/>
    </row>
    <row r="602536" spans="68:68" customFormat="1">
      <c r="BP602536" s="90"/>
    </row>
    <row r="602537" spans="68:68" customFormat="1">
      <c r="BP602537" s="90"/>
    </row>
    <row r="602538" spans="68:68" customFormat="1">
      <c r="BP602538" s="90"/>
    </row>
    <row r="602539" spans="68:68" customFormat="1">
      <c r="BP602539" s="90"/>
    </row>
    <row r="602540" spans="68:68" customFormat="1">
      <c r="BP602540" s="90"/>
    </row>
    <row r="602541" spans="68:68" customFormat="1">
      <c r="BP602541" s="90"/>
    </row>
    <row r="602542" spans="68:68" customFormat="1">
      <c r="BP602542" s="90"/>
    </row>
    <row r="602543" spans="68:68" customFormat="1">
      <c r="BP602543" s="90"/>
    </row>
    <row r="602544" spans="68:68" customFormat="1">
      <c r="BP602544" s="90"/>
    </row>
    <row r="602545" spans="68:68" customFormat="1">
      <c r="BP602545" s="90"/>
    </row>
    <row r="602546" spans="68:68" customFormat="1">
      <c r="BP602546" s="90"/>
    </row>
    <row r="602547" spans="68:68" customFormat="1">
      <c r="BP602547" s="90"/>
    </row>
    <row r="602548" spans="68:68" customFormat="1">
      <c r="BP602548" s="90"/>
    </row>
    <row r="602549" spans="68:68" customFormat="1">
      <c r="BP602549" s="90"/>
    </row>
    <row r="602550" spans="68:68" customFormat="1">
      <c r="BP602550" s="90"/>
    </row>
    <row r="602551" spans="68:68" customFormat="1">
      <c r="BP602551" s="90"/>
    </row>
    <row r="602552" spans="68:68" customFormat="1">
      <c r="BP602552" s="90"/>
    </row>
    <row r="602553" spans="68:68" customFormat="1">
      <c r="BP602553" s="90"/>
    </row>
    <row r="602554" spans="68:68" customFormat="1">
      <c r="BP602554" s="90"/>
    </row>
    <row r="602555" spans="68:68" customFormat="1">
      <c r="BP602555" s="90"/>
    </row>
    <row r="602556" spans="68:68" customFormat="1">
      <c r="BP602556" s="90"/>
    </row>
    <row r="602557" spans="68:68" customFormat="1">
      <c r="BP602557" s="90"/>
    </row>
    <row r="602558" spans="68:68" customFormat="1">
      <c r="BP602558" s="90"/>
    </row>
    <row r="602559" spans="68:68" customFormat="1">
      <c r="BP602559" s="90"/>
    </row>
    <row r="602560" spans="68:68" customFormat="1">
      <c r="BP602560" s="90"/>
    </row>
    <row r="602561" spans="68:68" customFormat="1">
      <c r="BP602561" s="90"/>
    </row>
    <row r="602562" spans="68:68" customFormat="1">
      <c r="BP602562" s="90"/>
    </row>
    <row r="602563" spans="68:68" customFormat="1">
      <c r="BP602563" s="90"/>
    </row>
    <row r="602564" spans="68:68" customFormat="1">
      <c r="BP602564" s="90"/>
    </row>
    <row r="602565" spans="68:68" customFormat="1">
      <c r="BP602565" s="90"/>
    </row>
    <row r="602566" spans="68:68" customFormat="1">
      <c r="BP602566" s="90"/>
    </row>
    <row r="602567" spans="68:68" customFormat="1">
      <c r="BP602567" s="90"/>
    </row>
    <row r="602568" spans="68:68" customFormat="1">
      <c r="BP602568" s="90"/>
    </row>
    <row r="602569" spans="68:68" customFormat="1">
      <c r="BP602569" s="90"/>
    </row>
    <row r="602570" spans="68:68" customFormat="1">
      <c r="BP602570" s="90"/>
    </row>
    <row r="602571" spans="68:68" customFormat="1">
      <c r="BP602571" s="90"/>
    </row>
    <row r="602572" spans="68:68" customFormat="1">
      <c r="BP602572" s="90"/>
    </row>
    <row r="602573" spans="68:68" customFormat="1">
      <c r="BP602573" s="90"/>
    </row>
    <row r="602574" spans="68:68" customFormat="1">
      <c r="BP602574" s="90"/>
    </row>
    <row r="602575" spans="68:68" customFormat="1">
      <c r="BP602575" s="90"/>
    </row>
    <row r="602576" spans="68:68" customFormat="1">
      <c r="BP602576" s="90"/>
    </row>
    <row r="602577" spans="68:68" customFormat="1">
      <c r="BP602577" s="90"/>
    </row>
    <row r="602578" spans="68:68" customFormat="1">
      <c r="BP602578" s="90"/>
    </row>
    <row r="602579" spans="68:68" customFormat="1">
      <c r="BP602579" s="90"/>
    </row>
    <row r="602580" spans="68:68" customFormat="1">
      <c r="BP602580" s="90"/>
    </row>
    <row r="602581" spans="68:68" customFormat="1">
      <c r="BP602581" s="90"/>
    </row>
    <row r="602582" spans="68:68" customFormat="1">
      <c r="BP602582" s="90"/>
    </row>
    <row r="602583" spans="68:68" customFormat="1">
      <c r="BP602583" s="90"/>
    </row>
    <row r="602584" spans="68:68" customFormat="1">
      <c r="BP602584" s="90"/>
    </row>
    <row r="602585" spans="68:68" customFormat="1">
      <c r="BP602585" s="90"/>
    </row>
    <row r="602586" spans="68:68" customFormat="1">
      <c r="BP602586" s="90"/>
    </row>
    <row r="602587" spans="68:68" customFormat="1">
      <c r="BP602587" s="90"/>
    </row>
    <row r="602588" spans="68:68" customFormat="1">
      <c r="BP602588" s="90"/>
    </row>
    <row r="602589" spans="68:68" customFormat="1">
      <c r="BP602589" s="90"/>
    </row>
    <row r="602590" spans="68:68" customFormat="1">
      <c r="BP602590" s="90"/>
    </row>
    <row r="602591" spans="68:68" customFormat="1">
      <c r="BP602591" s="90"/>
    </row>
    <row r="602592" spans="68:68" customFormat="1">
      <c r="BP602592" s="90"/>
    </row>
    <row r="602593" spans="68:68" customFormat="1">
      <c r="BP602593" s="90"/>
    </row>
    <row r="602594" spans="68:68" customFormat="1">
      <c r="BP602594" s="90"/>
    </row>
    <row r="602595" spans="68:68" customFormat="1">
      <c r="BP602595" s="90"/>
    </row>
    <row r="602596" spans="68:68" customFormat="1">
      <c r="BP602596" s="90"/>
    </row>
    <row r="602597" spans="68:68" customFormat="1">
      <c r="BP602597" s="90"/>
    </row>
    <row r="602598" spans="68:68" customFormat="1">
      <c r="BP602598" s="90"/>
    </row>
    <row r="602599" spans="68:68" customFormat="1">
      <c r="BP602599" s="90"/>
    </row>
    <row r="602600" spans="68:68" customFormat="1">
      <c r="BP602600" s="90"/>
    </row>
    <row r="602601" spans="68:68" customFormat="1">
      <c r="BP602601" s="90"/>
    </row>
    <row r="602602" spans="68:68" customFormat="1">
      <c r="BP602602" s="90"/>
    </row>
    <row r="602603" spans="68:68" customFormat="1">
      <c r="BP602603" s="90"/>
    </row>
    <row r="602604" spans="68:68" customFormat="1">
      <c r="BP602604" s="90"/>
    </row>
    <row r="602605" spans="68:68" customFormat="1">
      <c r="BP602605" s="90"/>
    </row>
    <row r="602606" spans="68:68" customFormat="1">
      <c r="BP602606" s="90"/>
    </row>
    <row r="602607" spans="68:68" customFormat="1">
      <c r="BP602607" s="90"/>
    </row>
    <row r="602608" spans="68:68" customFormat="1">
      <c r="BP602608" s="90"/>
    </row>
    <row r="602609" spans="68:68" customFormat="1">
      <c r="BP602609" s="90"/>
    </row>
    <row r="602610" spans="68:68" customFormat="1">
      <c r="BP602610" s="90"/>
    </row>
    <row r="602611" spans="68:68" customFormat="1">
      <c r="BP602611" s="90"/>
    </row>
    <row r="602612" spans="68:68" customFormat="1">
      <c r="BP602612" s="90"/>
    </row>
    <row r="602613" spans="68:68" customFormat="1">
      <c r="BP602613" s="90"/>
    </row>
    <row r="602614" spans="68:68" customFormat="1">
      <c r="BP602614" s="90"/>
    </row>
    <row r="602615" spans="68:68" customFormat="1">
      <c r="BP602615" s="90"/>
    </row>
    <row r="602616" spans="68:68" customFormat="1">
      <c r="BP602616" s="90"/>
    </row>
    <row r="602617" spans="68:68" customFormat="1">
      <c r="BP602617" s="90"/>
    </row>
    <row r="602618" spans="68:68" customFormat="1">
      <c r="BP602618" s="90"/>
    </row>
    <row r="602619" spans="68:68" customFormat="1">
      <c r="BP602619" s="90"/>
    </row>
    <row r="602620" spans="68:68" customFormat="1">
      <c r="BP602620" s="90"/>
    </row>
    <row r="602621" spans="68:68" customFormat="1">
      <c r="BP602621" s="90"/>
    </row>
    <row r="602622" spans="68:68" customFormat="1">
      <c r="BP602622" s="90"/>
    </row>
    <row r="602623" spans="68:68" customFormat="1">
      <c r="BP602623" s="90"/>
    </row>
    <row r="602624" spans="68:68" customFormat="1">
      <c r="BP602624" s="90"/>
    </row>
    <row r="602625" spans="68:68" customFormat="1">
      <c r="BP602625" s="90"/>
    </row>
    <row r="602626" spans="68:68" customFormat="1">
      <c r="BP602626" s="90"/>
    </row>
    <row r="602627" spans="68:68" customFormat="1">
      <c r="BP602627" s="90"/>
    </row>
    <row r="602628" spans="68:68" customFormat="1">
      <c r="BP602628" s="90"/>
    </row>
    <row r="602629" spans="68:68" customFormat="1">
      <c r="BP602629" s="90"/>
    </row>
    <row r="602630" spans="68:68" customFormat="1">
      <c r="BP602630" s="90"/>
    </row>
    <row r="602631" spans="68:68" customFormat="1">
      <c r="BP602631" s="90"/>
    </row>
    <row r="602632" spans="68:68" customFormat="1">
      <c r="BP602632" s="90"/>
    </row>
    <row r="602633" spans="68:68" customFormat="1">
      <c r="BP602633" s="90"/>
    </row>
    <row r="602634" spans="68:68" customFormat="1">
      <c r="BP602634" s="90"/>
    </row>
    <row r="602635" spans="68:68" customFormat="1">
      <c r="BP602635" s="90"/>
    </row>
    <row r="602636" spans="68:68" customFormat="1">
      <c r="BP602636" s="90"/>
    </row>
    <row r="602637" spans="68:68" customFormat="1">
      <c r="BP602637" s="90"/>
    </row>
    <row r="602638" spans="68:68" customFormat="1">
      <c r="BP602638" s="90"/>
    </row>
    <row r="602639" spans="68:68" customFormat="1">
      <c r="BP602639" s="90"/>
    </row>
    <row r="602640" spans="68:68" customFormat="1">
      <c r="BP602640" s="90"/>
    </row>
    <row r="602641" spans="68:68" customFormat="1">
      <c r="BP602641" s="90"/>
    </row>
    <row r="602642" spans="68:68" customFormat="1">
      <c r="BP602642" s="90"/>
    </row>
    <row r="602643" spans="68:68" customFormat="1">
      <c r="BP602643" s="90"/>
    </row>
    <row r="602644" spans="68:68" customFormat="1">
      <c r="BP602644" s="90"/>
    </row>
    <row r="602645" spans="68:68" customFormat="1">
      <c r="BP602645" s="90"/>
    </row>
    <row r="602646" spans="68:68" customFormat="1">
      <c r="BP602646" s="90"/>
    </row>
    <row r="602647" spans="68:68" customFormat="1">
      <c r="BP602647" s="90"/>
    </row>
    <row r="602648" spans="68:68" customFormat="1">
      <c r="BP602648" s="90"/>
    </row>
    <row r="602649" spans="68:68" customFormat="1">
      <c r="BP602649" s="90"/>
    </row>
    <row r="602650" spans="68:68" customFormat="1">
      <c r="BP602650" s="90"/>
    </row>
    <row r="602651" spans="68:68" customFormat="1">
      <c r="BP602651" s="90"/>
    </row>
    <row r="602652" spans="68:68" customFormat="1">
      <c r="BP602652" s="90"/>
    </row>
    <row r="602653" spans="68:68" customFormat="1">
      <c r="BP602653" s="90"/>
    </row>
    <row r="602654" spans="68:68" customFormat="1">
      <c r="BP602654" s="90"/>
    </row>
    <row r="602655" spans="68:68" customFormat="1">
      <c r="BP602655" s="90"/>
    </row>
    <row r="602656" spans="68:68" customFormat="1">
      <c r="BP602656" s="90"/>
    </row>
    <row r="602657" spans="68:68" customFormat="1">
      <c r="BP602657" s="90"/>
    </row>
    <row r="602658" spans="68:68" customFormat="1">
      <c r="BP602658" s="90"/>
    </row>
    <row r="602659" spans="68:68" customFormat="1">
      <c r="BP602659" s="90"/>
    </row>
    <row r="602660" spans="68:68" customFormat="1">
      <c r="BP602660" s="90"/>
    </row>
    <row r="602661" spans="68:68" customFormat="1">
      <c r="BP602661" s="90"/>
    </row>
    <row r="602662" spans="68:68" customFormat="1">
      <c r="BP602662" s="90"/>
    </row>
    <row r="602663" spans="68:68" customFormat="1">
      <c r="BP602663" s="90"/>
    </row>
    <row r="602664" spans="68:68" customFormat="1">
      <c r="BP602664" s="90"/>
    </row>
    <row r="602665" spans="68:68" customFormat="1">
      <c r="BP602665" s="90"/>
    </row>
    <row r="602666" spans="68:68" customFormat="1">
      <c r="BP602666" s="90"/>
    </row>
    <row r="602667" spans="68:68" customFormat="1">
      <c r="BP602667" s="90"/>
    </row>
    <row r="602668" spans="68:68" customFormat="1">
      <c r="BP602668" s="90"/>
    </row>
    <row r="602669" spans="68:68" customFormat="1">
      <c r="BP602669" s="90"/>
    </row>
    <row r="602670" spans="68:68" customFormat="1">
      <c r="BP602670" s="90"/>
    </row>
    <row r="602671" spans="68:68" customFormat="1">
      <c r="BP602671" s="90"/>
    </row>
    <row r="602672" spans="68:68" customFormat="1">
      <c r="BP602672" s="90"/>
    </row>
    <row r="602673" spans="68:68" customFormat="1">
      <c r="BP602673" s="90"/>
    </row>
    <row r="602674" spans="68:68" customFormat="1">
      <c r="BP602674" s="90"/>
    </row>
    <row r="602675" spans="68:68" customFormat="1">
      <c r="BP602675" s="90"/>
    </row>
    <row r="602676" spans="68:68" customFormat="1">
      <c r="BP602676" s="90"/>
    </row>
    <row r="602677" spans="68:68" customFormat="1">
      <c r="BP602677" s="90"/>
    </row>
    <row r="602678" spans="68:68" customFormat="1">
      <c r="BP602678" s="90"/>
    </row>
    <row r="602679" spans="68:68" customFormat="1">
      <c r="BP602679" s="90"/>
    </row>
    <row r="602680" spans="68:68" customFormat="1">
      <c r="BP602680" s="90"/>
    </row>
    <row r="602681" spans="68:68" customFormat="1">
      <c r="BP602681" s="90"/>
    </row>
    <row r="602682" spans="68:68" customFormat="1">
      <c r="BP602682" s="90"/>
    </row>
    <row r="602683" spans="68:68" customFormat="1">
      <c r="BP602683" s="90"/>
    </row>
    <row r="602684" spans="68:68" customFormat="1">
      <c r="BP602684" s="90"/>
    </row>
    <row r="602685" spans="68:68" customFormat="1">
      <c r="BP602685" s="90"/>
    </row>
    <row r="602686" spans="68:68" customFormat="1">
      <c r="BP602686" s="90"/>
    </row>
    <row r="602687" spans="68:68" customFormat="1">
      <c r="BP602687" s="90"/>
    </row>
    <row r="602688" spans="68:68" customFormat="1">
      <c r="BP602688" s="90"/>
    </row>
    <row r="602689" spans="68:68" customFormat="1">
      <c r="BP602689" s="90"/>
    </row>
    <row r="602690" spans="68:68" customFormat="1">
      <c r="BP602690" s="90"/>
    </row>
    <row r="602691" spans="68:68" customFormat="1">
      <c r="BP602691" s="90"/>
    </row>
    <row r="602692" spans="68:68" customFormat="1">
      <c r="BP602692" s="90"/>
    </row>
    <row r="602693" spans="68:68" customFormat="1">
      <c r="BP602693" s="90"/>
    </row>
    <row r="602694" spans="68:68" customFormat="1">
      <c r="BP602694" s="90"/>
    </row>
    <row r="602695" spans="68:68" customFormat="1">
      <c r="BP602695" s="90"/>
    </row>
    <row r="602696" spans="68:68" customFormat="1">
      <c r="BP602696" s="90"/>
    </row>
    <row r="602697" spans="68:68" customFormat="1">
      <c r="BP602697" s="90"/>
    </row>
    <row r="602698" spans="68:68" customFormat="1">
      <c r="BP602698" s="90"/>
    </row>
    <row r="602699" spans="68:68" customFormat="1">
      <c r="BP602699" s="90"/>
    </row>
    <row r="602700" spans="68:68" customFormat="1">
      <c r="BP602700" s="90"/>
    </row>
    <row r="602701" spans="68:68" customFormat="1">
      <c r="BP602701" s="90"/>
    </row>
    <row r="602702" spans="68:68" customFormat="1">
      <c r="BP602702" s="90"/>
    </row>
    <row r="602703" spans="68:68" customFormat="1">
      <c r="BP602703" s="90"/>
    </row>
    <row r="602704" spans="68:68" customFormat="1">
      <c r="BP602704" s="90"/>
    </row>
    <row r="602705" spans="68:68" customFormat="1">
      <c r="BP602705" s="90"/>
    </row>
    <row r="602706" spans="68:68" customFormat="1">
      <c r="BP602706" s="90"/>
    </row>
    <row r="602707" spans="68:68" customFormat="1">
      <c r="BP602707" s="90"/>
    </row>
    <row r="602708" spans="68:68" customFormat="1">
      <c r="BP602708" s="90"/>
    </row>
    <row r="602709" spans="68:68" customFormat="1">
      <c r="BP602709" s="90"/>
    </row>
    <row r="602710" spans="68:68" customFormat="1">
      <c r="BP602710" s="90"/>
    </row>
    <row r="602711" spans="68:68" customFormat="1">
      <c r="BP602711" s="90"/>
    </row>
    <row r="602712" spans="68:68" customFormat="1">
      <c r="BP602712" s="90"/>
    </row>
    <row r="602713" spans="68:68" customFormat="1">
      <c r="BP602713" s="90"/>
    </row>
    <row r="602714" spans="68:68" customFormat="1">
      <c r="BP602714" s="90"/>
    </row>
    <row r="602715" spans="68:68" customFormat="1">
      <c r="BP602715" s="90"/>
    </row>
    <row r="602716" spans="68:68" customFormat="1">
      <c r="BP602716" s="90"/>
    </row>
    <row r="602717" spans="68:68" customFormat="1">
      <c r="BP602717" s="90"/>
    </row>
    <row r="602718" spans="68:68" customFormat="1">
      <c r="BP602718" s="90"/>
    </row>
    <row r="602719" spans="68:68" customFormat="1">
      <c r="BP602719" s="90"/>
    </row>
    <row r="602720" spans="68:68" customFormat="1">
      <c r="BP602720" s="90"/>
    </row>
    <row r="602721" spans="68:68" customFormat="1">
      <c r="BP602721" s="90"/>
    </row>
    <row r="602722" spans="68:68" customFormat="1">
      <c r="BP602722" s="90"/>
    </row>
    <row r="602723" spans="68:68" customFormat="1">
      <c r="BP602723" s="90"/>
    </row>
    <row r="602724" spans="68:68" customFormat="1">
      <c r="BP602724" s="90"/>
    </row>
    <row r="602725" spans="68:68" customFormat="1">
      <c r="BP602725" s="90"/>
    </row>
    <row r="602726" spans="68:68" customFormat="1">
      <c r="BP602726" s="90"/>
    </row>
    <row r="602727" spans="68:68" customFormat="1">
      <c r="BP602727" s="90"/>
    </row>
    <row r="602728" spans="68:68" customFormat="1">
      <c r="BP602728" s="90"/>
    </row>
    <row r="602729" spans="68:68" customFormat="1">
      <c r="BP602729" s="90"/>
    </row>
    <row r="602730" spans="68:68" customFormat="1">
      <c r="BP602730" s="90"/>
    </row>
    <row r="602731" spans="68:68" customFormat="1">
      <c r="BP602731" s="90"/>
    </row>
    <row r="602732" spans="68:68" customFormat="1">
      <c r="BP602732" s="90"/>
    </row>
    <row r="602733" spans="68:68" customFormat="1">
      <c r="BP602733" s="90"/>
    </row>
    <row r="602734" spans="68:68" customFormat="1">
      <c r="BP602734" s="90"/>
    </row>
    <row r="602735" spans="68:68" customFormat="1">
      <c r="BP602735" s="90"/>
    </row>
    <row r="602736" spans="68:68" customFormat="1">
      <c r="BP602736" s="90"/>
    </row>
    <row r="602737" spans="68:68" customFormat="1">
      <c r="BP602737" s="90"/>
    </row>
    <row r="602738" spans="68:68" customFormat="1">
      <c r="BP602738" s="90"/>
    </row>
    <row r="602739" spans="68:68" customFormat="1">
      <c r="BP602739" s="90"/>
    </row>
    <row r="602740" spans="68:68" customFormat="1">
      <c r="BP602740" s="90"/>
    </row>
    <row r="602741" spans="68:68" customFormat="1">
      <c r="BP602741" s="90"/>
    </row>
    <row r="602742" spans="68:68" customFormat="1">
      <c r="BP602742" s="90"/>
    </row>
    <row r="602743" spans="68:68" customFormat="1">
      <c r="BP602743" s="90"/>
    </row>
    <row r="602744" spans="68:68" customFormat="1">
      <c r="BP602744" s="90"/>
    </row>
    <row r="602745" spans="68:68" customFormat="1">
      <c r="BP602745" s="90"/>
    </row>
    <row r="602746" spans="68:68" customFormat="1">
      <c r="BP602746" s="90"/>
    </row>
    <row r="602747" spans="68:68" customFormat="1">
      <c r="BP602747" s="90"/>
    </row>
    <row r="602748" spans="68:68" customFormat="1">
      <c r="BP602748" s="90"/>
    </row>
    <row r="602749" spans="68:68" customFormat="1">
      <c r="BP602749" s="90"/>
    </row>
    <row r="602750" spans="68:68" customFormat="1">
      <c r="BP602750" s="90"/>
    </row>
    <row r="602751" spans="68:68" customFormat="1">
      <c r="BP602751" s="90"/>
    </row>
    <row r="602752" spans="68:68" customFormat="1">
      <c r="BP602752" s="90"/>
    </row>
    <row r="602753" spans="68:68" customFormat="1">
      <c r="BP602753" s="90"/>
    </row>
    <row r="602754" spans="68:68" customFormat="1">
      <c r="BP602754" s="90"/>
    </row>
    <row r="602755" spans="68:68" customFormat="1">
      <c r="BP602755" s="90"/>
    </row>
    <row r="602756" spans="68:68" customFormat="1">
      <c r="BP602756" s="90"/>
    </row>
    <row r="602757" spans="68:68" customFormat="1">
      <c r="BP602757" s="90"/>
    </row>
    <row r="602758" spans="68:68" customFormat="1">
      <c r="BP602758" s="90"/>
    </row>
    <row r="602759" spans="68:68" customFormat="1">
      <c r="BP602759" s="90"/>
    </row>
    <row r="602760" spans="68:68" customFormat="1">
      <c r="BP602760" s="90"/>
    </row>
    <row r="602761" spans="68:68" customFormat="1">
      <c r="BP602761" s="90"/>
    </row>
    <row r="602762" spans="68:68" customFormat="1">
      <c r="BP602762" s="90"/>
    </row>
    <row r="602763" spans="68:68" customFormat="1">
      <c r="BP602763" s="90"/>
    </row>
    <row r="602764" spans="68:68" customFormat="1">
      <c r="BP602764" s="90"/>
    </row>
    <row r="602765" spans="68:68" customFormat="1">
      <c r="BP602765" s="90"/>
    </row>
    <row r="602766" spans="68:68" customFormat="1">
      <c r="BP602766" s="90"/>
    </row>
    <row r="602767" spans="68:68" customFormat="1">
      <c r="BP602767" s="90"/>
    </row>
    <row r="602768" spans="68:68" customFormat="1">
      <c r="BP602768" s="90"/>
    </row>
    <row r="602769" spans="68:68" customFormat="1">
      <c r="BP602769" s="90"/>
    </row>
    <row r="602770" spans="68:68" customFormat="1">
      <c r="BP602770" s="90"/>
    </row>
    <row r="602771" spans="68:68" customFormat="1">
      <c r="BP602771" s="90"/>
    </row>
    <row r="602772" spans="68:68" customFormat="1">
      <c r="BP602772" s="90"/>
    </row>
    <row r="602773" spans="68:68" customFormat="1">
      <c r="BP602773" s="90"/>
    </row>
    <row r="602774" spans="68:68" customFormat="1">
      <c r="BP602774" s="90"/>
    </row>
    <row r="602775" spans="68:68" customFormat="1">
      <c r="BP602775" s="90"/>
    </row>
    <row r="602776" spans="68:68" customFormat="1">
      <c r="BP602776" s="90"/>
    </row>
    <row r="602777" spans="68:68" customFormat="1">
      <c r="BP602777" s="90"/>
    </row>
    <row r="602778" spans="68:68" customFormat="1">
      <c r="BP602778" s="90"/>
    </row>
    <row r="602779" spans="68:68" customFormat="1">
      <c r="BP602779" s="90"/>
    </row>
    <row r="602780" spans="68:68" customFormat="1">
      <c r="BP602780" s="90"/>
    </row>
    <row r="602781" spans="68:68" customFormat="1">
      <c r="BP602781" s="90"/>
    </row>
    <row r="602782" spans="68:68" customFormat="1">
      <c r="BP602782" s="90"/>
    </row>
    <row r="602783" spans="68:68" customFormat="1">
      <c r="BP602783" s="90"/>
    </row>
    <row r="602784" spans="68:68" customFormat="1">
      <c r="BP602784" s="90"/>
    </row>
    <row r="602785" spans="68:68" customFormat="1">
      <c r="BP602785" s="90"/>
    </row>
    <row r="602786" spans="68:68" customFormat="1">
      <c r="BP602786" s="90"/>
    </row>
    <row r="602787" spans="68:68" customFormat="1">
      <c r="BP602787" s="90"/>
    </row>
    <row r="602788" spans="68:68" customFormat="1">
      <c r="BP602788" s="90"/>
    </row>
    <row r="602789" spans="68:68" customFormat="1">
      <c r="BP602789" s="90"/>
    </row>
    <row r="602790" spans="68:68" customFormat="1">
      <c r="BP602790" s="90"/>
    </row>
    <row r="602791" spans="68:68" customFormat="1">
      <c r="BP602791" s="90"/>
    </row>
    <row r="602792" spans="68:68" customFormat="1">
      <c r="BP602792" s="90"/>
    </row>
    <row r="602793" spans="68:68" customFormat="1">
      <c r="BP602793" s="90"/>
    </row>
    <row r="602794" spans="68:68" customFormat="1">
      <c r="BP602794" s="90"/>
    </row>
    <row r="602795" spans="68:68" customFormat="1">
      <c r="BP602795" s="90"/>
    </row>
    <row r="602796" spans="68:68" customFormat="1">
      <c r="BP602796" s="90"/>
    </row>
    <row r="602797" spans="68:68" customFormat="1">
      <c r="BP602797" s="90"/>
    </row>
    <row r="602798" spans="68:68" customFormat="1">
      <c r="BP602798" s="90"/>
    </row>
    <row r="602799" spans="68:68" customFormat="1">
      <c r="BP602799" s="90"/>
    </row>
    <row r="602800" spans="68:68" customFormat="1">
      <c r="BP602800" s="90"/>
    </row>
    <row r="602801" spans="68:68" customFormat="1">
      <c r="BP602801" s="90"/>
    </row>
    <row r="602802" spans="68:68" customFormat="1">
      <c r="BP602802" s="90"/>
    </row>
    <row r="602803" spans="68:68" customFormat="1">
      <c r="BP602803" s="90"/>
    </row>
    <row r="602804" spans="68:68" customFormat="1">
      <c r="BP602804" s="90"/>
    </row>
    <row r="602805" spans="68:68" customFormat="1">
      <c r="BP602805" s="90"/>
    </row>
    <row r="602806" spans="68:68" customFormat="1">
      <c r="BP602806" s="90"/>
    </row>
    <row r="602807" spans="68:68" customFormat="1">
      <c r="BP602807" s="90"/>
    </row>
    <row r="602808" spans="68:68" customFormat="1">
      <c r="BP602808" s="90"/>
    </row>
    <row r="602809" spans="68:68" customFormat="1">
      <c r="BP602809" s="90"/>
    </row>
    <row r="602810" spans="68:68" customFormat="1">
      <c r="BP602810" s="90"/>
    </row>
    <row r="602811" spans="68:68" customFormat="1">
      <c r="BP602811" s="90"/>
    </row>
    <row r="602812" spans="68:68" customFormat="1">
      <c r="BP602812" s="90"/>
    </row>
    <row r="602813" spans="68:68" customFormat="1">
      <c r="BP602813" s="90"/>
    </row>
    <row r="602814" spans="68:68" customFormat="1">
      <c r="BP602814" s="90"/>
    </row>
    <row r="602815" spans="68:68" customFormat="1">
      <c r="BP602815" s="90"/>
    </row>
    <row r="602816" spans="68:68" customFormat="1">
      <c r="BP602816" s="90"/>
    </row>
    <row r="602817" spans="68:68" customFormat="1">
      <c r="BP602817" s="90"/>
    </row>
    <row r="602818" spans="68:68" customFormat="1">
      <c r="BP602818" s="90"/>
    </row>
    <row r="602819" spans="68:68" customFormat="1">
      <c r="BP602819" s="90"/>
    </row>
    <row r="602820" spans="68:68" customFormat="1">
      <c r="BP602820" s="90"/>
    </row>
    <row r="602821" spans="68:68" customFormat="1">
      <c r="BP602821" s="90"/>
    </row>
    <row r="602822" spans="68:68" customFormat="1">
      <c r="BP602822" s="90"/>
    </row>
    <row r="602823" spans="68:68" customFormat="1">
      <c r="BP602823" s="90"/>
    </row>
    <row r="602824" spans="68:68" customFormat="1">
      <c r="BP602824" s="90"/>
    </row>
    <row r="602825" spans="68:68" customFormat="1">
      <c r="BP602825" s="90"/>
    </row>
    <row r="602826" spans="68:68" customFormat="1">
      <c r="BP602826" s="90"/>
    </row>
    <row r="602827" spans="68:68" customFormat="1">
      <c r="BP602827" s="90"/>
    </row>
    <row r="602828" spans="68:68" customFormat="1">
      <c r="BP602828" s="90"/>
    </row>
    <row r="602829" spans="68:68" customFormat="1">
      <c r="BP602829" s="90"/>
    </row>
    <row r="602830" spans="68:68" customFormat="1">
      <c r="BP602830" s="90"/>
    </row>
    <row r="602831" spans="68:68" customFormat="1">
      <c r="BP602831" s="90"/>
    </row>
    <row r="602832" spans="68:68" customFormat="1">
      <c r="BP602832" s="90"/>
    </row>
    <row r="602833" spans="68:68" customFormat="1">
      <c r="BP602833" s="90"/>
    </row>
    <row r="602834" spans="68:68" customFormat="1">
      <c r="BP602834" s="90"/>
    </row>
    <row r="602835" spans="68:68" customFormat="1">
      <c r="BP602835" s="90"/>
    </row>
    <row r="602836" spans="68:68" customFormat="1">
      <c r="BP602836" s="90"/>
    </row>
    <row r="602837" spans="68:68" customFormat="1">
      <c r="BP602837" s="90"/>
    </row>
    <row r="602838" spans="68:68" customFormat="1">
      <c r="BP602838" s="90"/>
    </row>
    <row r="602839" spans="68:68" customFormat="1">
      <c r="BP602839" s="90"/>
    </row>
    <row r="602840" spans="68:68" customFormat="1">
      <c r="BP602840" s="90"/>
    </row>
    <row r="602841" spans="68:68" customFormat="1">
      <c r="BP602841" s="90"/>
    </row>
    <row r="602842" spans="68:68" customFormat="1">
      <c r="BP602842" s="90"/>
    </row>
    <row r="602843" spans="68:68" customFormat="1">
      <c r="BP602843" s="90"/>
    </row>
    <row r="602844" spans="68:68" customFormat="1">
      <c r="BP602844" s="90"/>
    </row>
    <row r="602845" spans="68:68" customFormat="1">
      <c r="BP602845" s="90"/>
    </row>
    <row r="602846" spans="68:68" customFormat="1">
      <c r="BP602846" s="90"/>
    </row>
    <row r="602847" spans="68:68" customFormat="1">
      <c r="BP602847" s="90"/>
    </row>
    <row r="602848" spans="68:68" customFormat="1">
      <c r="BP602848" s="90"/>
    </row>
    <row r="602849" spans="68:68" customFormat="1">
      <c r="BP602849" s="90"/>
    </row>
    <row r="602850" spans="68:68" customFormat="1">
      <c r="BP602850" s="90"/>
    </row>
    <row r="602851" spans="68:68" customFormat="1">
      <c r="BP602851" s="90"/>
    </row>
    <row r="602852" spans="68:68" customFormat="1">
      <c r="BP602852" s="90"/>
    </row>
    <row r="602853" spans="68:68" customFormat="1">
      <c r="BP602853" s="90"/>
    </row>
    <row r="602854" spans="68:68" customFormat="1">
      <c r="BP602854" s="90"/>
    </row>
    <row r="602855" spans="68:68" customFormat="1">
      <c r="BP602855" s="90"/>
    </row>
    <row r="602856" spans="68:68" customFormat="1">
      <c r="BP602856" s="90"/>
    </row>
    <row r="602857" spans="68:68" customFormat="1">
      <c r="BP602857" s="90"/>
    </row>
    <row r="602858" spans="68:68" customFormat="1">
      <c r="BP602858" s="90"/>
    </row>
    <row r="602859" spans="68:68" customFormat="1">
      <c r="BP602859" s="90"/>
    </row>
    <row r="602860" spans="68:68" customFormat="1">
      <c r="BP602860" s="90"/>
    </row>
    <row r="602861" spans="68:68" customFormat="1">
      <c r="BP602861" s="90"/>
    </row>
    <row r="602862" spans="68:68" customFormat="1">
      <c r="BP602862" s="90"/>
    </row>
    <row r="602863" spans="68:68" customFormat="1">
      <c r="BP602863" s="90"/>
    </row>
    <row r="602864" spans="68:68" customFormat="1">
      <c r="BP602864" s="90"/>
    </row>
    <row r="602865" spans="68:68" customFormat="1">
      <c r="BP602865" s="90"/>
    </row>
    <row r="602866" spans="68:68" customFormat="1">
      <c r="BP602866" s="90"/>
    </row>
    <row r="602867" spans="68:68" customFormat="1">
      <c r="BP602867" s="90"/>
    </row>
    <row r="602868" spans="68:68" customFormat="1">
      <c r="BP602868" s="90"/>
    </row>
    <row r="602869" spans="68:68" customFormat="1">
      <c r="BP602869" s="90"/>
    </row>
    <row r="602870" spans="68:68" customFormat="1">
      <c r="BP602870" s="90"/>
    </row>
    <row r="602871" spans="68:68" customFormat="1">
      <c r="BP602871" s="90"/>
    </row>
    <row r="602872" spans="68:68" customFormat="1">
      <c r="BP602872" s="90"/>
    </row>
    <row r="602873" spans="68:68" customFormat="1">
      <c r="BP602873" s="90"/>
    </row>
    <row r="602874" spans="68:68" customFormat="1">
      <c r="BP602874" s="90"/>
    </row>
    <row r="602875" spans="68:68" customFormat="1">
      <c r="BP602875" s="90"/>
    </row>
    <row r="602876" spans="68:68" customFormat="1">
      <c r="BP602876" s="90"/>
    </row>
    <row r="602877" spans="68:68" customFormat="1">
      <c r="BP602877" s="90"/>
    </row>
    <row r="602878" spans="68:68" customFormat="1">
      <c r="BP602878" s="90"/>
    </row>
    <row r="602879" spans="68:68" customFormat="1">
      <c r="BP602879" s="90"/>
    </row>
    <row r="602880" spans="68:68" customFormat="1">
      <c r="BP602880" s="90"/>
    </row>
    <row r="602881" spans="68:68" customFormat="1">
      <c r="BP602881" s="90"/>
    </row>
    <row r="602882" spans="68:68" customFormat="1">
      <c r="BP602882" s="90"/>
    </row>
    <row r="602883" spans="68:68" customFormat="1">
      <c r="BP602883" s="90"/>
    </row>
    <row r="602884" spans="68:68" customFormat="1">
      <c r="BP602884" s="90"/>
    </row>
    <row r="602885" spans="68:68" customFormat="1">
      <c r="BP602885" s="90"/>
    </row>
    <row r="602886" spans="68:68" customFormat="1">
      <c r="BP602886" s="90"/>
    </row>
    <row r="602887" spans="68:68" customFormat="1">
      <c r="BP602887" s="90"/>
    </row>
    <row r="602888" spans="68:68" customFormat="1">
      <c r="BP602888" s="90"/>
    </row>
    <row r="602889" spans="68:68" customFormat="1">
      <c r="BP602889" s="90"/>
    </row>
    <row r="602890" spans="68:68" customFormat="1">
      <c r="BP602890" s="90"/>
    </row>
    <row r="602891" spans="68:68" customFormat="1">
      <c r="BP602891" s="90"/>
    </row>
    <row r="602892" spans="68:68" customFormat="1">
      <c r="BP602892" s="90"/>
    </row>
    <row r="602893" spans="68:68" customFormat="1">
      <c r="BP602893" s="90"/>
    </row>
    <row r="602894" spans="68:68" customFormat="1">
      <c r="BP602894" s="90"/>
    </row>
    <row r="602895" spans="68:68" customFormat="1">
      <c r="BP602895" s="90"/>
    </row>
    <row r="602896" spans="68:68" customFormat="1">
      <c r="BP602896" s="90"/>
    </row>
    <row r="602897" spans="68:68" customFormat="1">
      <c r="BP602897" s="90"/>
    </row>
    <row r="602898" spans="68:68" customFormat="1">
      <c r="BP602898" s="90"/>
    </row>
    <row r="602899" spans="68:68" customFormat="1">
      <c r="BP602899" s="90"/>
    </row>
    <row r="602900" spans="68:68" customFormat="1">
      <c r="BP602900" s="90"/>
    </row>
    <row r="602901" spans="68:68" customFormat="1">
      <c r="BP602901" s="90"/>
    </row>
    <row r="602902" spans="68:68" customFormat="1">
      <c r="BP602902" s="90"/>
    </row>
    <row r="602903" spans="68:68" customFormat="1">
      <c r="BP602903" s="90"/>
    </row>
    <row r="602904" spans="68:68" customFormat="1">
      <c r="BP602904" s="90"/>
    </row>
    <row r="602905" spans="68:68" customFormat="1">
      <c r="BP602905" s="90"/>
    </row>
    <row r="602906" spans="68:68" customFormat="1">
      <c r="BP602906" s="90"/>
    </row>
    <row r="602907" spans="68:68" customFormat="1">
      <c r="BP602907" s="90"/>
    </row>
    <row r="602908" spans="68:68" customFormat="1">
      <c r="BP602908" s="90"/>
    </row>
    <row r="602909" spans="68:68" customFormat="1">
      <c r="BP602909" s="90"/>
    </row>
    <row r="602910" spans="68:68" customFormat="1">
      <c r="BP602910" s="90"/>
    </row>
    <row r="602911" spans="68:68" customFormat="1">
      <c r="BP602911" s="90"/>
    </row>
    <row r="602912" spans="68:68" customFormat="1">
      <c r="BP602912" s="90"/>
    </row>
    <row r="602913" spans="68:68" customFormat="1">
      <c r="BP602913" s="90"/>
    </row>
    <row r="602914" spans="68:68" customFormat="1">
      <c r="BP602914" s="90"/>
    </row>
    <row r="602915" spans="68:68" customFormat="1">
      <c r="BP602915" s="90"/>
    </row>
    <row r="602916" spans="68:68" customFormat="1">
      <c r="BP602916" s="90"/>
    </row>
    <row r="602917" spans="68:68" customFormat="1">
      <c r="BP602917" s="90"/>
    </row>
    <row r="602918" spans="68:68" customFormat="1">
      <c r="BP602918" s="90"/>
    </row>
    <row r="602919" spans="68:68" customFormat="1">
      <c r="BP602919" s="90"/>
    </row>
    <row r="602920" spans="68:68" customFormat="1">
      <c r="BP602920" s="90"/>
    </row>
    <row r="602921" spans="68:68" customFormat="1">
      <c r="BP602921" s="90"/>
    </row>
    <row r="602922" spans="68:68" customFormat="1">
      <c r="BP602922" s="90"/>
    </row>
    <row r="602923" spans="68:68" customFormat="1">
      <c r="BP602923" s="90"/>
    </row>
    <row r="602924" spans="68:68" customFormat="1">
      <c r="BP602924" s="90"/>
    </row>
    <row r="602925" spans="68:68" customFormat="1">
      <c r="BP602925" s="90"/>
    </row>
    <row r="602926" spans="68:68" customFormat="1">
      <c r="BP602926" s="90"/>
    </row>
    <row r="602927" spans="68:68" customFormat="1">
      <c r="BP602927" s="90"/>
    </row>
    <row r="602928" spans="68:68" customFormat="1">
      <c r="BP602928" s="90"/>
    </row>
    <row r="602929" spans="68:68" customFormat="1">
      <c r="BP602929" s="90"/>
    </row>
    <row r="602930" spans="68:68" customFormat="1">
      <c r="BP602930" s="90"/>
    </row>
    <row r="602931" spans="68:68" customFormat="1">
      <c r="BP602931" s="90"/>
    </row>
    <row r="602932" spans="68:68" customFormat="1">
      <c r="BP602932" s="90"/>
    </row>
    <row r="602933" spans="68:68" customFormat="1">
      <c r="BP602933" s="90"/>
    </row>
    <row r="602934" spans="68:68" customFormat="1">
      <c r="BP602934" s="90"/>
    </row>
    <row r="602935" spans="68:68" customFormat="1">
      <c r="BP602935" s="90"/>
    </row>
    <row r="602936" spans="68:68" customFormat="1">
      <c r="BP602936" s="90"/>
    </row>
    <row r="602937" spans="68:68" customFormat="1">
      <c r="BP602937" s="90"/>
    </row>
    <row r="602938" spans="68:68" customFormat="1">
      <c r="BP602938" s="90"/>
    </row>
    <row r="602939" spans="68:68" customFormat="1">
      <c r="BP602939" s="90"/>
    </row>
    <row r="602940" spans="68:68" customFormat="1">
      <c r="BP602940" s="90"/>
    </row>
    <row r="602941" spans="68:68" customFormat="1">
      <c r="BP602941" s="90"/>
    </row>
    <row r="602942" spans="68:68" customFormat="1">
      <c r="BP602942" s="90"/>
    </row>
    <row r="602943" spans="68:68" customFormat="1">
      <c r="BP602943" s="90"/>
    </row>
    <row r="602944" spans="68:68" customFormat="1">
      <c r="BP602944" s="90"/>
    </row>
    <row r="602945" spans="68:68" customFormat="1">
      <c r="BP602945" s="90"/>
    </row>
    <row r="602946" spans="68:68" customFormat="1">
      <c r="BP602946" s="90"/>
    </row>
    <row r="602947" spans="68:68" customFormat="1">
      <c r="BP602947" s="90"/>
    </row>
    <row r="602948" spans="68:68" customFormat="1">
      <c r="BP602948" s="90"/>
    </row>
    <row r="602949" spans="68:68" customFormat="1">
      <c r="BP602949" s="90"/>
    </row>
    <row r="602950" spans="68:68" customFormat="1">
      <c r="BP602950" s="90"/>
    </row>
    <row r="602951" spans="68:68" customFormat="1">
      <c r="BP602951" s="90"/>
    </row>
    <row r="602952" spans="68:68" customFormat="1">
      <c r="BP602952" s="90"/>
    </row>
    <row r="602953" spans="68:68" customFormat="1">
      <c r="BP602953" s="90"/>
    </row>
    <row r="602954" spans="68:68" customFormat="1">
      <c r="BP602954" s="90"/>
    </row>
    <row r="602955" spans="68:68" customFormat="1">
      <c r="BP602955" s="90"/>
    </row>
    <row r="602956" spans="68:68" customFormat="1">
      <c r="BP602956" s="90"/>
    </row>
    <row r="602957" spans="68:68" customFormat="1">
      <c r="BP602957" s="90"/>
    </row>
    <row r="602958" spans="68:68" customFormat="1">
      <c r="BP602958" s="90"/>
    </row>
    <row r="602959" spans="68:68" customFormat="1">
      <c r="BP602959" s="90"/>
    </row>
    <row r="602960" spans="68:68" customFormat="1">
      <c r="BP602960" s="90"/>
    </row>
    <row r="602961" spans="68:68" customFormat="1">
      <c r="BP602961" s="90"/>
    </row>
    <row r="602962" spans="68:68" customFormat="1">
      <c r="BP602962" s="90"/>
    </row>
    <row r="602963" spans="68:68" customFormat="1">
      <c r="BP602963" s="90"/>
    </row>
    <row r="602964" spans="68:68" customFormat="1">
      <c r="BP602964" s="90"/>
    </row>
    <row r="602965" spans="68:68" customFormat="1">
      <c r="BP602965" s="90"/>
    </row>
    <row r="602966" spans="68:68" customFormat="1">
      <c r="BP602966" s="90"/>
    </row>
    <row r="602967" spans="68:68" customFormat="1">
      <c r="BP602967" s="90"/>
    </row>
    <row r="602968" spans="68:68" customFormat="1">
      <c r="BP602968" s="90"/>
    </row>
    <row r="602969" spans="68:68" customFormat="1">
      <c r="BP602969" s="90"/>
    </row>
    <row r="602970" spans="68:68" customFormat="1">
      <c r="BP602970" s="90"/>
    </row>
    <row r="602971" spans="68:68" customFormat="1">
      <c r="BP602971" s="90"/>
    </row>
    <row r="602972" spans="68:68" customFormat="1">
      <c r="BP602972" s="90"/>
    </row>
    <row r="602973" spans="68:68" customFormat="1">
      <c r="BP602973" s="90"/>
    </row>
    <row r="602974" spans="68:68" customFormat="1">
      <c r="BP602974" s="90"/>
    </row>
    <row r="602975" spans="68:68" customFormat="1">
      <c r="BP602975" s="90"/>
    </row>
    <row r="602976" spans="68:68" customFormat="1">
      <c r="BP602976" s="90"/>
    </row>
    <row r="602977" spans="68:68" customFormat="1">
      <c r="BP602977" s="90"/>
    </row>
    <row r="602978" spans="68:68" customFormat="1">
      <c r="BP602978" s="90"/>
    </row>
    <row r="602979" spans="68:68" customFormat="1">
      <c r="BP602979" s="90"/>
    </row>
    <row r="602980" spans="68:68" customFormat="1">
      <c r="BP602980" s="90"/>
    </row>
    <row r="602981" spans="68:68" customFormat="1">
      <c r="BP602981" s="90"/>
    </row>
    <row r="602982" spans="68:68" customFormat="1">
      <c r="BP602982" s="90"/>
    </row>
    <row r="602983" spans="68:68" customFormat="1">
      <c r="BP602983" s="90"/>
    </row>
    <row r="602984" spans="68:68" customFormat="1">
      <c r="BP602984" s="90"/>
    </row>
    <row r="602985" spans="68:68" customFormat="1">
      <c r="BP602985" s="90"/>
    </row>
    <row r="602986" spans="68:68" customFormat="1">
      <c r="BP602986" s="90"/>
    </row>
    <row r="602987" spans="68:68" customFormat="1">
      <c r="BP602987" s="90"/>
    </row>
    <row r="602988" spans="68:68" customFormat="1">
      <c r="BP602988" s="90"/>
    </row>
    <row r="602989" spans="68:68" customFormat="1">
      <c r="BP602989" s="90"/>
    </row>
    <row r="602990" spans="68:68" customFormat="1">
      <c r="BP602990" s="90"/>
    </row>
    <row r="602991" spans="68:68" customFormat="1">
      <c r="BP602991" s="90"/>
    </row>
    <row r="602992" spans="68:68" customFormat="1">
      <c r="BP602992" s="90"/>
    </row>
    <row r="602993" spans="68:68" customFormat="1">
      <c r="BP602993" s="90"/>
    </row>
    <row r="602994" spans="68:68" customFormat="1">
      <c r="BP602994" s="90"/>
    </row>
    <row r="602995" spans="68:68" customFormat="1">
      <c r="BP602995" s="90"/>
    </row>
    <row r="602996" spans="68:68" customFormat="1">
      <c r="BP602996" s="90"/>
    </row>
    <row r="602997" spans="68:68" customFormat="1">
      <c r="BP602997" s="90"/>
    </row>
    <row r="602998" spans="68:68" customFormat="1">
      <c r="BP602998" s="90"/>
    </row>
    <row r="602999" spans="68:68" customFormat="1">
      <c r="BP602999" s="90"/>
    </row>
    <row r="603000" spans="68:68" customFormat="1">
      <c r="BP603000" s="90"/>
    </row>
    <row r="603001" spans="68:68" customFormat="1">
      <c r="BP603001" s="90"/>
    </row>
    <row r="603002" spans="68:68" customFormat="1">
      <c r="BP603002" s="90"/>
    </row>
    <row r="603003" spans="68:68" customFormat="1">
      <c r="BP603003" s="90"/>
    </row>
    <row r="603004" spans="68:68" customFormat="1">
      <c r="BP603004" s="90"/>
    </row>
    <row r="603005" spans="68:68" customFormat="1">
      <c r="BP603005" s="90"/>
    </row>
    <row r="603006" spans="68:68" customFormat="1">
      <c r="BP603006" s="90"/>
    </row>
    <row r="603007" spans="68:68" customFormat="1">
      <c r="BP603007" s="90"/>
    </row>
    <row r="603008" spans="68:68" customFormat="1">
      <c r="BP603008" s="90"/>
    </row>
    <row r="603009" spans="68:68" customFormat="1">
      <c r="BP603009" s="90"/>
    </row>
    <row r="603010" spans="68:68" customFormat="1">
      <c r="BP603010" s="90"/>
    </row>
    <row r="603011" spans="68:68" customFormat="1">
      <c r="BP603011" s="90"/>
    </row>
    <row r="603012" spans="68:68" customFormat="1">
      <c r="BP603012" s="90"/>
    </row>
    <row r="603013" spans="68:68" customFormat="1">
      <c r="BP603013" s="90"/>
    </row>
    <row r="603014" spans="68:68" customFormat="1">
      <c r="BP603014" s="90"/>
    </row>
    <row r="603015" spans="68:68" customFormat="1">
      <c r="BP603015" s="90"/>
    </row>
    <row r="603016" spans="68:68" customFormat="1">
      <c r="BP603016" s="90"/>
    </row>
    <row r="603017" spans="68:68" customFormat="1">
      <c r="BP603017" s="90"/>
    </row>
    <row r="603018" spans="68:68" customFormat="1">
      <c r="BP603018" s="90"/>
    </row>
    <row r="603019" spans="68:68" customFormat="1">
      <c r="BP603019" s="90"/>
    </row>
    <row r="603020" spans="68:68" customFormat="1">
      <c r="BP603020" s="90"/>
    </row>
    <row r="603021" spans="68:68" customFormat="1">
      <c r="BP603021" s="90"/>
    </row>
    <row r="603022" spans="68:68" customFormat="1">
      <c r="BP603022" s="90"/>
    </row>
    <row r="603023" spans="68:68" customFormat="1">
      <c r="BP603023" s="90"/>
    </row>
    <row r="603024" spans="68:68" customFormat="1">
      <c r="BP603024" s="90"/>
    </row>
    <row r="603025" spans="68:68" customFormat="1">
      <c r="BP603025" s="90"/>
    </row>
    <row r="603026" spans="68:68" customFormat="1">
      <c r="BP603026" s="90"/>
    </row>
    <row r="603027" spans="68:68" customFormat="1">
      <c r="BP603027" s="90"/>
    </row>
    <row r="603028" spans="68:68" customFormat="1">
      <c r="BP603028" s="90"/>
    </row>
    <row r="603029" spans="68:68" customFormat="1">
      <c r="BP603029" s="90"/>
    </row>
    <row r="603030" spans="68:68" customFormat="1">
      <c r="BP603030" s="90"/>
    </row>
    <row r="603031" spans="68:68" customFormat="1">
      <c r="BP603031" s="90"/>
    </row>
    <row r="603032" spans="68:68" customFormat="1">
      <c r="BP603032" s="90"/>
    </row>
    <row r="603033" spans="68:68" customFormat="1">
      <c r="BP603033" s="90"/>
    </row>
    <row r="603034" spans="68:68" customFormat="1">
      <c r="BP603034" s="90"/>
    </row>
    <row r="603035" spans="68:68" customFormat="1">
      <c r="BP603035" s="90"/>
    </row>
    <row r="603036" spans="68:68" customFormat="1">
      <c r="BP603036" s="90"/>
    </row>
    <row r="603037" spans="68:68" customFormat="1">
      <c r="BP603037" s="90"/>
    </row>
    <row r="603038" spans="68:68" customFormat="1">
      <c r="BP603038" s="90"/>
    </row>
    <row r="603039" spans="68:68" customFormat="1">
      <c r="BP603039" s="90"/>
    </row>
    <row r="603040" spans="68:68" customFormat="1">
      <c r="BP603040" s="90"/>
    </row>
    <row r="603041" spans="68:68" customFormat="1">
      <c r="BP603041" s="90"/>
    </row>
    <row r="603042" spans="68:68" customFormat="1">
      <c r="BP603042" s="90"/>
    </row>
    <row r="603043" spans="68:68" customFormat="1">
      <c r="BP603043" s="90"/>
    </row>
    <row r="603044" spans="68:68" customFormat="1">
      <c r="BP603044" s="90"/>
    </row>
    <row r="603045" spans="68:68" customFormat="1">
      <c r="BP603045" s="90"/>
    </row>
    <row r="603046" spans="68:68" customFormat="1">
      <c r="BP603046" s="90"/>
    </row>
    <row r="603047" spans="68:68" customFormat="1">
      <c r="BP603047" s="90"/>
    </row>
    <row r="603048" spans="68:68" customFormat="1">
      <c r="BP603048" s="90"/>
    </row>
    <row r="603049" spans="68:68" customFormat="1">
      <c r="BP603049" s="90"/>
    </row>
    <row r="603050" spans="68:68" customFormat="1">
      <c r="BP603050" s="90"/>
    </row>
    <row r="603051" spans="68:68" customFormat="1">
      <c r="BP603051" s="90"/>
    </row>
    <row r="603052" spans="68:68" customFormat="1">
      <c r="BP603052" s="90"/>
    </row>
    <row r="603053" spans="68:68" customFormat="1">
      <c r="BP603053" s="90"/>
    </row>
    <row r="603054" spans="68:68" customFormat="1">
      <c r="BP603054" s="90"/>
    </row>
    <row r="603055" spans="68:68" customFormat="1">
      <c r="BP603055" s="90"/>
    </row>
    <row r="603056" spans="68:68" customFormat="1">
      <c r="BP603056" s="90"/>
    </row>
    <row r="603057" spans="68:68" customFormat="1">
      <c r="BP603057" s="90"/>
    </row>
    <row r="603058" spans="68:68" customFormat="1">
      <c r="BP603058" s="90"/>
    </row>
    <row r="603059" spans="68:68" customFormat="1">
      <c r="BP603059" s="90"/>
    </row>
    <row r="603060" spans="68:68" customFormat="1">
      <c r="BP603060" s="90"/>
    </row>
    <row r="603061" spans="68:68" customFormat="1">
      <c r="BP603061" s="90"/>
    </row>
    <row r="603062" spans="68:68" customFormat="1">
      <c r="BP603062" s="90"/>
    </row>
    <row r="603063" spans="68:68" customFormat="1">
      <c r="BP603063" s="90"/>
    </row>
    <row r="603064" spans="68:68" customFormat="1">
      <c r="BP603064" s="90"/>
    </row>
    <row r="603065" spans="68:68" customFormat="1">
      <c r="BP603065" s="90"/>
    </row>
    <row r="603066" spans="68:68" customFormat="1">
      <c r="BP603066" s="90"/>
    </row>
    <row r="603067" spans="68:68" customFormat="1">
      <c r="BP603067" s="90"/>
    </row>
    <row r="603068" spans="68:68" customFormat="1">
      <c r="BP603068" s="90"/>
    </row>
    <row r="603069" spans="68:68" customFormat="1">
      <c r="BP603069" s="90"/>
    </row>
    <row r="603070" spans="68:68" customFormat="1">
      <c r="BP603070" s="90"/>
    </row>
    <row r="603071" spans="68:68" customFormat="1">
      <c r="BP603071" s="90"/>
    </row>
    <row r="603072" spans="68:68" customFormat="1">
      <c r="BP603072" s="90"/>
    </row>
    <row r="603073" spans="68:68" customFormat="1">
      <c r="BP603073" s="90"/>
    </row>
    <row r="603074" spans="68:68" customFormat="1">
      <c r="BP603074" s="90"/>
    </row>
    <row r="603075" spans="68:68" customFormat="1">
      <c r="BP603075" s="90"/>
    </row>
    <row r="603076" spans="68:68" customFormat="1">
      <c r="BP603076" s="90"/>
    </row>
    <row r="603077" spans="68:68" customFormat="1">
      <c r="BP603077" s="90"/>
    </row>
    <row r="603078" spans="68:68" customFormat="1">
      <c r="BP603078" s="90"/>
    </row>
    <row r="603079" spans="68:68" customFormat="1">
      <c r="BP603079" s="90"/>
    </row>
    <row r="603080" spans="68:68" customFormat="1">
      <c r="BP603080" s="90"/>
    </row>
    <row r="603081" spans="68:68" customFormat="1">
      <c r="BP603081" s="90"/>
    </row>
    <row r="603082" spans="68:68" customFormat="1">
      <c r="BP603082" s="90"/>
    </row>
    <row r="603083" spans="68:68" customFormat="1">
      <c r="BP603083" s="90"/>
    </row>
    <row r="603084" spans="68:68" customFormat="1">
      <c r="BP603084" s="90"/>
    </row>
    <row r="603085" spans="68:68" customFormat="1">
      <c r="BP603085" s="90"/>
    </row>
    <row r="603086" spans="68:68" customFormat="1">
      <c r="BP603086" s="90"/>
    </row>
    <row r="603087" spans="68:68" customFormat="1">
      <c r="BP603087" s="90"/>
    </row>
    <row r="603088" spans="68:68" customFormat="1">
      <c r="BP603088" s="90"/>
    </row>
    <row r="603089" spans="68:68" customFormat="1">
      <c r="BP603089" s="90"/>
    </row>
    <row r="603090" spans="68:68" customFormat="1">
      <c r="BP603090" s="90"/>
    </row>
    <row r="603091" spans="68:68" customFormat="1">
      <c r="BP603091" s="90"/>
    </row>
    <row r="603092" spans="68:68" customFormat="1">
      <c r="BP603092" s="90"/>
    </row>
    <row r="603093" spans="68:68" customFormat="1">
      <c r="BP603093" s="90"/>
    </row>
    <row r="603094" spans="68:68" customFormat="1">
      <c r="BP603094" s="90"/>
    </row>
    <row r="603095" spans="68:68" customFormat="1">
      <c r="BP603095" s="90"/>
    </row>
    <row r="603096" spans="68:68" customFormat="1">
      <c r="BP603096" s="90"/>
    </row>
    <row r="603097" spans="68:68" customFormat="1">
      <c r="BP603097" s="90"/>
    </row>
    <row r="603098" spans="68:68" customFormat="1">
      <c r="BP603098" s="90"/>
    </row>
    <row r="603099" spans="68:68" customFormat="1">
      <c r="BP603099" s="90"/>
    </row>
    <row r="603100" spans="68:68" customFormat="1">
      <c r="BP603100" s="90"/>
    </row>
    <row r="603101" spans="68:68" customFormat="1">
      <c r="BP603101" s="90"/>
    </row>
    <row r="603102" spans="68:68" customFormat="1">
      <c r="BP603102" s="90"/>
    </row>
    <row r="603103" spans="68:68" customFormat="1">
      <c r="BP603103" s="90"/>
    </row>
    <row r="603104" spans="68:68" customFormat="1">
      <c r="BP603104" s="90"/>
    </row>
    <row r="603105" spans="68:68" customFormat="1">
      <c r="BP603105" s="90"/>
    </row>
    <row r="603106" spans="68:68" customFormat="1">
      <c r="BP603106" s="90"/>
    </row>
    <row r="603107" spans="68:68" customFormat="1">
      <c r="BP603107" s="90"/>
    </row>
    <row r="603108" spans="68:68" customFormat="1">
      <c r="BP603108" s="90"/>
    </row>
    <row r="603109" spans="68:68" customFormat="1">
      <c r="BP603109" s="90"/>
    </row>
    <row r="603110" spans="68:68" customFormat="1">
      <c r="BP603110" s="90"/>
    </row>
    <row r="603111" spans="68:68" customFormat="1">
      <c r="BP603111" s="90"/>
    </row>
    <row r="603112" spans="68:68" customFormat="1">
      <c r="BP603112" s="90"/>
    </row>
    <row r="603113" spans="68:68" customFormat="1">
      <c r="BP603113" s="90"/>
    </row>
    <row r="603114" spans="68:68" customFormat="1">
      <c r="BP603114" s="90"/>
    </row>
    <row r="603115" spans="68:68" customFormat="1">
      <c r="BP603115" s="90"/>
    </row>
    <row r="603116" spans="68:68" customFormat="1">
      <c r="BP603116" s="90"/>
    </row>
    <row r="603117" spans="68:68" customFormat="1">
      <c r="BP603117" s="90"/>
    </row>
    <row r="603118" spans="68:68" customFormat="1">
      <c r="BP603118" s="90"/>
    </row>
    <row r="603119" spans="68:68" customFormat="1">
      <c r="BP603119" s="90"/>
    </row>
    <row r="603120" spans="68:68" customFormat="1">
      <c r="BP603120" s="90"/>
    </row>
    <row r="603121" spans="68:68" customFormat="1">
      <c r="BP603121" s="90"/>
    </row>
    <row r="603122" spans="68:68" customFormat="1">
      <c r="BP603122" s="90"/>
    </row>
    <row r="603123" spans="68:68" customFormat="1">
      <c r="BP603123" s="90"/>
    </row>
    <row r="603124" spans="68:68" customFormat="1">
      <c r="BP603124" s="90"/>
    </row>
    <row r="603125" spans="68:68" customFormat="1">
      <c r="BP603125" s="90"/>
    </row>
    <row r="603126" spans="68:68" customFormat="1">
      <c r="BP603126" s="90"/>
    </row>
    <row r="603127" spans="68:68" customFormat="1">
      <c r="BP603127" s="90"/>
    </row>
    <row r="603128" spans="68:68" customFormat="1">
      <c r="BP603128" s="90"/>
    </row>
    <row r="603129" spans="68:68" customFormat="1">
      <c r="BP603129" s="90"/>
    </row>
    <row r="603130" spans="68:68" customFormat="1">
      <c r="BP603130" s="90"/>
    </row>
    <row r="603131" spans="68:68" customFormat="1">
      <c r="BP603131" s="90"/>
    </row>
    <row r="603132" spans="68:68" customFormat="1">
      <c r="BP603132" s="90"/>
    </row>
    <row r="603133" spans="68:68" customFormat="1">
      <c r="BP603133" s="90"/>
    </row>
    <row r="603134" spans="68:68" customFormat="1">
      <c r="BP603134" s="90"/>
    </row>
    <row r="603135" spans="68:68" customFormat="1">
      <c r="BP603135" s="90"/>
    </row>
    <row r="603136" spans="68:68" customFormat="1">
      <c r="BP603136" s="90"/>
    </row>
    <row r="603137" spans="68:68" customFormat="1">
      <c r="BP603137" s="90"/>
    </row>
    <row r="603138" spans="68:68" customFormat="1">
      <c r="BP603138" s="90"/>
    </row>
    <row r="603139" spans="68:68" customFormat="1">
      <c r="BP603139" s="90"/>
    </row>
    <row r="603140" spans="68:68" customFormat="1">
      <c r="BP603140" s="90"/>
    </row>
    <row r="603141" spans="68:68" customFormat="1">
      <c r="BP603141" s="90"/>
    </row>
    <row r="603142" spans="68:68" customFormat="1">
      <c r="BP603142" s="90"/>
    </row>
    <row r="603143" spans="68:68" customFormat="1">
      <c r="BP603143" s="90"/>
    </row>
    <row r="603144" spans="68:68" customFormat="1">
      <c r="BP603144" s="90"/>
    </row>
    <row r="603145" spans="68:68" customFormat="1">
      <c r="BP603145" s="90"/>
    </row>
    <row r="603146" spans="68:68" customFormat="1">
      <c r="BP603146" s="90"/>
    </row>
    <row r="603147" spans="68:68" customFormat="1">
      <c r="BP603147" s="90"/>
    </row>
    <row r="603148" spans="68:68" customFormat="1">
      <c r="BP603148" s="90"/>
    </row>
    <row r="603149" spans="68:68" customFormat="1">
      <c r="BP603149" s="90"/>
    </row>
    <row r="603150" spans="68:68" customFormat="1">
      <c r="BP603150" s="90"/>
    </row>
    <row r="603151" spans="68:68" customFormat="1">
      <c r="BP603151" s="90"/>
    </row>
    <row r="603152" spans="68:68" customFormat="1">
      <c r="BP603152" s="90"/>
    </row>
    <row r="603153" spans="68:68" customFormat="1">
      <c r="BP603153" s="90"/>
    </row>
    <row r="603154" spans="68:68" customFormat="1">
      <c r="BP603154" s="90"/>
    </row>
    <row r="603155" spans="68:68" customFormat="1">
      <c r="BP603155" s="90"/>
    </row>
    <row r="603156" spans="68:68" customFormat="1">
      <c r="BP603156" s="90"/>
    </row>
    <row r="603157" spans="68:68" customFormat="1">
      <c r="BP603157" s="90"/>
    </row>
    <row r="603158" spans="68:68" customFormat="1">
      <c r="BP603158" s="90"/>
    </row>
    <row r="603159" spans="68:68" customFormat="1">
      <c r="BP603159" s="90"/>
    </row>
    <row r="603160" spans="68:68" customFormat="1">
      <c r="BP603160" s="90"/>
    </row>
    <row r="603161" spans="68:68" customFormat="1">
      <c r="BP603161" s="90"/>
    </row>
    <row r="603162" spans="68:68" customFormat="1">
      <c r="BP603162" s="90"/>
    </row>
    <row r="603163" spans="68:68" customFormat="1">
      <c r="BP603163" s="90"/>
    </row>
    <row r="603164" spans="68:68" customFormat="1">
      <c r="BP603164" s="90"/>
    </row>
    <row r="603165" spans="68:68" customFormat="1">
      <c r="BP603165" s="90"/>
    </row>
    <row r="603166" spans="68:68" customFormat="1">
      <c r="BP603166" s="90"/>
    </row>
    <row r="603167" spans="68:68" customFormat="1">
      <c r="BP603167" s="90"/>
    </row>
    <row r="603168" spans="68:68" customFormat="1">
      <c r="BP603168" s="90"/>
    </row>
    <row r="603169" spans="68:68" customFormat="1">
      <c r="BP603169" s="90"/>
    </row>
    <row r="603170" spans="68:68" customFormat="1">
      <c r="BP603170" s="90"/>
    </row>
    <row r="603171" spans="68:68" customFormat="1">
      <c r="BP603171" s="90"/>
    </row>
    <row r="603172" spans="68:68" customFormat="1">
      <c r="BP603172" s="90"/>
    </row>
    <row r="603173" spans="68:68" customFormat="1">
      <c r="BP603173" s="90"/>
    </row>
    <row r="603174" spans="68:68" customFormat="1">
      <c r="BP603174" s="90"/>
    </row>
    <row r="603175" spans="68:68" customFormat="1">
      <c r="BP603175" s="90"/>
    </row>
    <row r="603176" spans="68:68" customFormat="1">
      <c r="BP603176" s="90"/>
    </row>
    <row r="603177" spans="68:68" customFormat="1">
      <c r="BP603177" s="90"/>
    </row>
    <row r="603178" spans="68:68" customFormat="1">
      <c r="BP603178" s="90"/>
    </row>
    <row r="603179" spans="68:68" customFormat="1">
      <c r="BP603179" s="90"/>
    </row>
    <row r="603180" spans="68:68" customFormat="1">
      <c r="BP603180" s="90"/>
    </row>
    <row r="603181" spans="68:68" customFormat="1">
      <c r="BP603181" s="90"/>
    </row>
    <row r="603182" spans="68:68" customFormat="1">
      <c r="BP603182" s="90"/>
    </row>
    <row r="603183" spans="68:68" customFormat="1">
      <c r="BP603183" s="90"/>
    </row>
    <row r="603184" spans="68:68" customFormat="1">
      <c r="BP603184" s="90"/>
    </row>
    <row r="603185" spans="68:68" customFormat="1">
      <c r="BP603185" s="90"/>
    </row>
    <row r="603186" spans="68:68" customFormat="1">
      <c r="BP603186" s="90"/>
    </row>
    <row r="603187" spans="68:68" customFormat="1">
      <c r="BP603187" s="90"/>
    </row>
    <row r="603188" spans="68:68" customFormat="1">
      <c r="BP603188" s="90"/>
    </row>
    <row r="603189" spans="68:68" customFormat="1">
      <c r="BP603189" s="90"/>
    </row>
    <row r="603190" spans="68:68" customFormat="1">
      <c r="BP603190" s="90"/>
    </row>
    <row r="603191" spans="68:68" customFormat="1">
      <c r="BP603191" s="90"/>
    </row>
    <row r="603192" spans="68:68" customFormat="1">
      <c r="BP603192" s="90"/>
    </row>
    <row r="603193" spans="68:68" customFormat="1">
      <c r="BP603193" s="90"/>
    </row>
    <row r="603194" spans="68:68" customFormat="1">
      <c r="BP603194" s="90"/>
    </row>
    <row r="603195" spans="68:68" customFormat="1">
      <c r="BP603195" s="90"/>
    </row>
    <row r="603196" spans="68:68" customFormat="1">
      <c r="BP603196" s="90"/>
    </row>
    <row r="603197" spans="68:68" customFormat="1">
      <c r="BP603197" s="90"/>
    </row>
    <row r="603198" spans="68:68" customFormat="1">
      <c r="BP603198" s="90"/>
    </row>
    <row r="603199" spans="68:68" customFormat="1">
      <c r="BP603199" s="90"/>
    </row>
    <row r="603200" spans="68:68" customFormat="1">
      <c r="BP603200" s="90"/>
    </row>
    <row r="603201" spans="68:68" customFormat="1">
      <c r="BP603201" s="90"/>
    </row>
    <row r="603202" spans="68:68" customFormat="1">
      <c r="BP603202" s="90"/>
    </row>
    <row r="603203" spans="68:68" customFormat="1">
      <c r="BP603203" s="90"/>
    </row>
    <row r="603204" spans="68:68" customFormat="1">
      <c r="BP603204" s="90"/>
    </row>
    <row r="603205" spans="68:68" customFormat="1">
      <c r="BP603205" s="90"/>
    </row>
    <row r="603206" spans="68:68" customFormat="1">
      <c r="BP603206" s="90"/>
    </row>
    <row r="603207" spans="68:68" customFormat="1">
      <c r="BP603207" s="90"/>
    </row>
    <row r="603208" spans="68:68" customFormat="1">
      <c r="BP603208" s="90"/>
    </row>
    <row r="603209" spans="68:68" customFormat="1">
      <c r="BP603209" s="90"/>
    </row>
    <row r="603210" spans="68:68" customFormat="1">
      <c r="BP603210" s="90"/>
    </row>
    <row r="603211" spans="68:68" customFormat="1">
      <c r="BP603211" s="90"/>
    </row>
    <row r="603212" spans="68:68" customFormat="1">
      <c r="BP603212" s="90"/>
    </row>
    <row r="603213" spans="68:68" customFormat="1">
      <c r="BP603213" s="90"/>
    </row>
    <row r="603214" spans="68:68" customFormat="1">
      <c r="BP603214" s="90"/>
    </row>
    <row r="603215" spans="68:68" customFormat="1">
      <c r="BP603215" s="90"/>
    </row>
    <row r="603216" spans="68:68" customFormat="1">
      <c r="BP603216" s="90"/>
    </row>
    <row r="603217" spans="68:68" customFormat="1">
      <c r="BP603217" s="90"/>
    </row>
    <row r="603218" spans="68:68" customFormat="1">
      <c r="BP603218" s="90"/>
    </row>
    <row r="603219" spans="68:68" customFormat="1">
      <c r="BP603219" s="90"/>
    </row>
    <row r="603220" spans="68:68" customFormat="1">
      <c r="BP603220" s="90"/>
    </row>
    <row r="603221" spans="68:68" customFormat="1">
      <c r="BP603221" s="90"/>
    </row>
    <row r="603222" spans="68:68" customFormat="1">
      <c r="BP603222" s="90"/>
    </row>
    <row r="603223" spans="68:68" customFormat="1">
      <c r="BP603223" s="90"/>
    </row>
    <row r="603224" spans="68:68" customFormat="1">
      <c r="BP603224" s="90"/>
    </row>
    <row r="603225" spans="68:68" customFormat="1">
      <c r="BP603225" s="90"/>
    </row>
    <row r="603226" spans="68:68" customFormat="1">
      <c r="BP603226" s="90"/>
    </row>
    <row r="603227" spans="68:68" customFormat="1">
      <c r="BP603227" s="90"/>
    </row>
    <row r="603228" spans="68:68" customFormat="1">
      <c r="BP603228" s="90"/>
    </row>
    <row r="603229" spans="68:68" customFormat="1">
      <c r="BP603229" s="90"/>
    </row>
    <row r="603230" spans="68:68" customFormat="1">
      <c r="BP603230" s="90"/>
    </row>
    <row r="603231" spans="68:68" customFormat="1">
      <c r="BP603231" s="90"/>
    </row>
    <row r="603232" spans="68:68" customFormat="1">
      <c r="BP603232" s="90"/>
    </row>
    <row r="603233" spans="68:68" customFormat="1">
      <c r="BP603233" s="90"/>
    </row>
    <row r="603234" spans="68:68" customFormat="1">
      <c r="BP603234" s="90"/>
    </row>
    <row r="603235" spans="68:68" customFormat="1">
      <c r="BP603235" s="90"/>
    </row>
    <row r="603236" spans="68:68" customFormat="1">
      <c r="BP603236" s="90"/>
    </row>
    <row r="603237" spans="68:68" customFormat="1">
      <c r="BP603237" s="90"/>
    </row>
    <row r="603238" spans="68:68" customFormat="1">
      <c r="BP603238" s="90"/>
    </row>
    <row r="603239" spans="68:68" customFormat="1">
      <c r="BP603239" s="90"/>
    </row>
    <row r="603240" spans="68:68" customFormat="1">
      <c r="BP603240" s="90"/>
    </row>
    <row r="603241" spans="68:68" customFormat="1">
      <c r="BP603241" s="90"/>
    </row>
    <row r="603242" spans="68:68" customFormat="1">
      <c r="BP603242" s="90"/>
    </row>
    <row r="603243" spans="68:68" customFormat="1">
      <c r="BP603243" s="90"/>
    </row>
    <row r="603244" spans="68:68" customFormat="1">
      <c r="BP603244" s="90"/>
    </row>
    <row r="603245" spans="68:68" customFormat="1">
      <c r="BP603245" s="90"/>
    </row>
    <row r="603246" spans="68:68" customFormat="1">
      <c r="BP603246" s="90"/>
    </row>
    <row r="603247" spans="68:68" customFormat="1">
      <c r="BP603247" s="90"/>
    </row>
    <row r="603248" spans="68:68" customFormat="1">
      <c r="BP603248" s="90"/>
    </row>
    <row r="603249" spans="68:68" customFormat="1">
      <c r="BP603249" s="90"/>
    </row>
    <row r="603250" spans="68:68" customFormat="1">
      <c r="BP603250" s="90"/>
    </row>
    <row r="603251" spans="68:68" customFormat="1">
      <c r="BP603251" s="90"/>
    </row>
    <row r="603252" spans="68:68" customFormat="1">
      <c r="BP603252" s="90"/>
    </row>
    <row r="603253" spans="68:68" customFormat="1">
      <c r="BP603253" s="90"/>
    </row>
    <row r="603254" spans="68:68" customFormat="1">
      <c r="BP603254" s="90"/>
    </row>
    <row r="603255" spans="68:68" customFormat="1">
      <c r="BP603255" s="90"/>
    </row>
    <row r="603256" spans="68:68" customFormat="1">
      <c r="BP603256" s="90"/>
    </row>
    <row r="603257" spans="68:68" customFormat="1">
      <c r="BP603257" s="90"/>
    </row>
    <row r="603258" spans="68:68" customFormat="1">
      <c r="BP603258" s="90"/>
    </row>
    <row r="603259" spans="68:68" customFormat="1">
      <c r="BP603259" s="90"/>
    </row>
    <row r="603260" spans="68:68" customFormat="1">
      <c r="BP603260" s="90"/>
    </row>
    <row r="603261" spans="68:68" customFormat="1">
      <c r="BP603261" s="90"/>
    </row>
    <row r="603262" spans="68:68" customFormat="1">
      <c r="BP603262" s="90"/>
    </row>
    <row r="603263" spans="68:68" customFormat="1">
      <c r="BP603263" s="90"/>
    </row>
    <row r="603264" spans="68:68" customFormat="1">
      <c r="BP603264" s="90"/>
    </row>
    <row r="603265" spans="68:68" customFormat="1">
      <c r="BP603265" s="90"/>
    </row>
    <row r="603266" spans="68:68" customFormat="1">
      <c r="BP603266" s="90"/>
    </row>
    <row r="603267" spans="68:68" customFormat="1">
      <c r="BP603267" s="90"/>
    </row>
    <row r="603268" spans="68:68" customFormat="1">
      <c r="BP603268" s="90"/>
    </row>
    <row r="603269" spans="68:68" customFormat="1">
      <c r="BP603269" s="90"/>
    </row>
    <row r="603270" spans="68:68" customFormat="1">
      <c r="BP603270" s="90"/>
    </row>
    <row r="603271" spans="68:68" customFormat="1">
      <c r="BP603271" s="90"/>
    </row>
    <row r="603272" spans="68:68" customFormat="1">
      <c r="BP603272" s="90"/>
    </row>
    <row r="603273" spans="68:68" customFormat="1">
      <c r="BP603273" s="90"/>
    </row>
    <row r="603274" spans="68:68" customFormat="1">
      <c r="BP603274" s="90"/>
    </row>
    <row r="603275" spans="68:68" customFormat="1">
      <c r="BP603275" s="90"/>
    </row>
    <row r="603276" spans="68:68" customFormat="1">
      <c r="BP603276" s="90"/>
    </row>
    <row r="603277" spans="68:68" customFormat="1">
      <c r="BP603277" s="90"/>
    </row>
    <row r="603278" spans="68:68" customFormat="1">
      <c r="BP603278" s="90"/>
    </row>
    <row r="603279" spans="68:68" customFormat="1">
      <c r="BP603279" s="90"/>
    </row>
    <row r="603280" spans="68:68" customFormat="1">
      <c r="BP603280" s="90"/>
    </row>
    <row r="603281" spans="68:68" customFormat="1">
      <c r="BP603281" s="90"/>
    </row>
    <row r="603282" spans="68:68" customFormat="1">
      <c r="BP603282" s="90"/>
    </row>
    <row r="603283" spans="68:68" customFormat="1">
      <c r="BP603283" s="90"/>
    </row>
    <row r="603284" spans="68:68" customFormat="1">
      <c r="BP603284" s="90"/>
    </row>
    <row r="603285" spans="68:68" customFormat="1">
      <c r="BP603285" s="90"/>
    </row>
    <row r="603286" spans="68:68" customFormat="1">
      <c r="BP603286" s="90"/>
    </row>
    <row r="603287" spans="68:68" customFormat="1">
      <c r="BP603287" s="90"/>
    </row>
    <row r="603288" spans="68:68" customFormat="1">
      <c r="BP603288" s="90"/>
    </row>
    <row r="603289" spans="68:68" customFormat="1">
      <c r="BP603289" s="90"/>
    </row>
    <row r="603290" spans="68:68" customFormat="1">
      <c r="BP603290" s="90"/>
    </row>
    <row r="603291" spans="68:68" customFormat="1">
      <c r="BP603291" s="90"/>
    </row>
    <row r="603292" spans="68:68" customFormat="1">
      <c r="BP603292" s="90"/>
    </row>
    <row r="603293" spans="68:68" customFormat="1">
      <c r="BP603293" s="90"/>
    </row>
    <row r="603294" spans="68:68" customFormat="1">
      <c r="BP603294" s="90"/>
    </row>
    <row r="603295" spans="68:68" customFormat="1">
      <c r="BP603295" s="90"/>
    </row>
    <row r="603296" spans="68:68" customFormat="1">
      <c r="BP603296" s="90"/>
    </row>
    <row r="603297" spans="68:68" customFormat="1">
      <c r="BP603297" s="90"/>
    </row>
    <row r="603298" spans="68:68" customFormat="1">
      <c r="BP603298" s="90"/>
    </row>
    <row r="603299" spans="68:68" customFormat="1">
      <c r="BP603299" s="90"/>
    </row>
    <row r="603300" spans="68:68" customFormat="1">
      <c r="BP603300" s="90"/>
    </row>
    <row r="603301" spans="68:68" customFormat="1">
      <c r="BP603301" s="90"/>
    </row>
    <row r="603302" spans="68:68" customFormat="1">
      <c r="BP603302" s="90"/>
    </row>
    <row r="603303" spans="68:68" customFormat="1">
      <c r="BP603303" s="90"/>
    </row>
    <row r="603304" spans="68:68" customFormat="1">
      <c r="BP603304" s="90"/>
    </row>
    <row r="603305" spans="68:68" customFormat="1">
      <c r="BP603305" s="90"/>
    </row>
    <row r="603306" spans="68:68" customFormat="1">
      <c r="BP603306" s="90"/>
    </row>
    <row r="603307" spans="68:68" customFormat="1">
      <c r="BP603307" s="90"/>
    </row>
    <row r="603308" spans="68:68" customFormat="1">
      <c r="BP603308" s="90"/>
    </row>
    <row r="603309" spans="68:68" customFormat="1">
      <c r="BP603309" s="90"/>
    </row>
    <row r="603310" spans="68:68" customFormat="1">
      <c r="BP603310" s="90"/>
    </row>
    <row r="603311" spans="68:68" customFormat="1">
      <c r="BP603311" s="90"/>
    </row>
    <row r="603312" spans="68:68" customFormat="1">
      <c r="BP603312" s="90"/>
    </row>
    <row r="603313" spans="68:68" customFormat="1">
      <c r="BP603313" s="90"/>
    </row>
    <row r="603314" spans="68:68" customFormat="1">
      <c r="BP603314" s="90"/>
    </row>
    <row r="603315" spans="68:68" customFormat="1">
      <c r="BP603315" s="90"/>
    </row>
    <row r="603316" spans="68:68" customFormat="1">
      <c r="BP603316" s="90"/>
    </row>
    <row r="603317" spans="68:68" customFormat="1">
      <c r="BP603317" s="90"/>
    </row>
    <row r="603318" spans="68:68" customFormat="1">
      <c r="BP603318" s="90"/>
    </row>
    <row r="603319" spans="68:68" customFormat="1">
      <c r="BP603319" s="90"/>
    </row>
    <row r="603320" spans="68:68" customFormat="1">
      <c r="BP603320" s="90"/>
    </row>
    <row r="603321" spans="68:68" customFormat="1">
      <c r="BP603321" s="90"/>
    </row>
    <row r="603322" spans="68:68" customFormat="1">
      <c r="BP603322" s="90"/>
    </row>
    <row r="603323" spans="68:68" customFormat="1">
      <c r="BP603323" s="90"/>
    </row>
    <row r="603324" spans="68:68" customFormat="1">
      <c r="BP603324" s="90"/>
    </row>
    <row r="603325" spans="68:68" customFormat="1">
      <c r="BP603325" s="90"/>
    </row>
    <row r="603326" spans="68:68" customFormat="1">
      <c r="BP603326" s="90"/>
    </row>
    <row r="603327" spans="68:68" customFormat="1">
      <c r="BP603327" s="90"/>
    </row>
    <row r="603328" spans="68:68" customFormat="1">
      <c r="BP603328" s="90"/>
    </row>
    <row r="603329" spans="68:68" customFormat="1">
      <c r="BP603329" s="90"/>
    </row>
    <row r="603330" spans="68:68" customFormat="1">
      <c r="BP603330" s="90"/>
    </row>
    <row r="603331" spans="68:68" customFormat="1">
      <c r="BP603331" s="90"/>
    </row>
    <row r="603332" spans="68:68" customFormat="1">
      <c r="BP603332" s="90"/>
    </row>
    <row r="603333" spans="68:68" customFormat="1">
      <c r="BP603333" s="90"/>
    </row>
    <row r="603334" spans="68:68" customFormat="1">
      <c r="BP603334" s="90"/>
    </row>
    <row r="603335" spans="68:68" customFormat="1">
      <c r="BP603335" s="90"/>
    </row>
    <row r="603336" spans="68:68" customFormat="1">
      <c r="BP603336" s="90"/>
    </row>
    <row r="603337" spans="68:68" customFormat="1">
      <c r="BP603337" s="90"/>
    </row>
    <row r="603338" spans="68:68" customFormat="1">
      <c r="BP603338" s="90"/>
    </row>
    <row r="603339" spans="68:68" customFormat="1">
      <c r="BP603339" s="90"/>
    </row>
    <row r="603340" spans="68:68" customFormat="1">
      <c r="BP603340" s="90"/>
    </row>
    <row r="603341" spans="68:68" customFormat="1">
      <c r="BP603341" s="90"/>
    </row>
    <row r="603342" spans="68:68" customFormat="1">
      <c r="BP603342" s="90"/>
    </row>
    <row r="603343" spans="68:68" customFormat="1">
      <c r="BP603343" s="90"/>
    </row>
    <row r="603344" spans="68:68" customFormat="1">
      <c r="BP603344" s="90"/>
    </row>
    <row r="603345" spans="68:68" customFormat="1">
      <c r="BP603345" s="90"/>
    </row>
    <row r="603346" spans="68:68" customFormat="1">
      <c r="BP603346" s="90"/>
    </row>
    <row r="603347" spans="68:68" customFormat="1">
      <c r="BP603347" s="90"/>
    </row>
    <row r="603348" spans="68:68" customFormat="1">
      <c r="BP603348" s="90"/>
    </row>
    <row r="603349" spans="68:68" customFormat="1">
      <c r="BP603349" s="90"/>
    </row>
    <row r="603350" spans="68:68" customFormat="1">
      <c r="BP603350" s="90"/>
    </row>
    <row r="603351" spans="68:68" customFormat="1">
      <c r="BP603351" s="90"/>
    </row>
    <row r="603352" spans="68:68" customFormat="1">
      <c r="BP603352" s="90"/>
    </row>
    <row r="603353" spans="68:68" customFormat="1">
      <c r="BP603353" s="90"/>
    </row>
    <row r="603354" spans="68:68" customFormat="1">
      <c r="BP603354" s="90"/>
    </row>
    <row r="603355" spans="68:68" customFormat="1">
      <c r="BP603355" s="90"/>
    </row>
    <row r="603356" spans="68:68" customFormat="1">
      <c r="BP603356" s="90"/>
    </row>
    <row r="603357" spans="68:68" customFormat="1">
      <c r="BP603357" s="90"/>
    </row>
    <row r="603358" spans="68:68" customFormat="1">
      <c r="BP603358" s="90"/>
    </row>
    <row r="603359" spans="68:68" customFormat="1">
      <c r="BP603359" s="90"/>
    </row>
    <row r="603360" spans="68:68" customFormat="1">
      <c r="BP603360" s="90"/>
    </row>
    <row r="603361" spans="68:68" customFormat="1">
      <c r="BP603361" s="90"/>
    </row>
    <row r="603362" spans="68:68" customFormat="1">
      <c r="BP603362" s="90"/>
    </row>
    <row r="603363" spans="68:68" customFormat="1">
      <c r="BP603363" s="90"/>
    </row>
    <row r="603364" spans="68:68" customFormat="1">
      <c r="BP603364" s="90"/>
    </row>
    <row r="603365" spans="68:68" customFormat="1">
      <c r="BP603365" s="90"/>
    </row>
    <row r="603366" spans="68:68" customFormat="1">
      <c r="BP603366" s="90"/>
    </row>
    <row r="603367" spans="68:68" customFormat="1">
      <c r="BP603367" s="90"/>
    </row>
    <row r="603368" spans="68:68" customFormat="1">
      <c r="BP603368" s="90"/>
    </row>
    <row r="603369" spans="68:68" customFormat="1">
      <c r="BP603369" s="90"/>
    </row>
    <row r="603370" spans="68:68" customFormat="1">
      <c r="BP603370" s="90"/>
    </row>
    <row r="603371" spans="68:68" customFormat="1">
      <c r="BP603371" s="90"/>
    </row>
    <row r="603372" spans="68:68" customFormat="1">
      <c r="BP603372" s="90"/>
    </row>
    <row r="603373" spans="68:68" customFormat="1">
      <c r="BP603373" s="90"/>
    </row>
    <row r="603374" spans="68:68" customFormat="1">
      <c r="BP603374" s="90"/>
    </row>
    <row r="603375" spans="68:68" customFormat="1">
      <c r="BP603375" s="90"/>
    </row>
    <row r="603376" spans="68:68" customFormat="1">
      <c r="BP603376" s="90"/>
    </row>
    <row r="603377" spans="68:68" customFormat="1">
      <c r="BP603377" s="90"/>
    </row>
    <row r="603378" spans="68:68" customFormat="1">
      <c r="BP603378" s="90"/>
    </row>
    <row r="603379" spans="68:68" customFormat="1">
      <c r="BP603379" s="90"/>
    </row>
    <row r="603380" spans="68:68" customFormat="1">
      <c r="BP603380" s="90"/>
    </row>
    <row r="603381" spans="68:68" customFormat="1">
      <c r="BP603381" s="90"/>
    </row>
    <row r="603382" spans="68:68" customFormat="1">
      <c r="BP603382" s="90"/>
    </row>
    <row r="603383" spans="68:68" customFormat="1">
      <c r="BP603383" s="90"/>
    </row>
    <row r="603384" spans="68:68" customFormat="1">
      <c r="BP603384" s="90"/>
    </row>
    <row r="603385" spans="68:68" customFormat="1">
      <c r="BP603385" s="90"/>
    </row>
    <row r="603386" spans="68:68" customFormat="1">
      <c r="BP603386" s="90"/>
    </row>
    <row r="603387" spans="68:68" customFormat="1">
      <c r="BP603387" s="90"/>
    </row>
    <row r="603388" spans="68:68" customFormat="1">
      <c r="BP603388" s="90"/>
    </row>
    <row r="603389" spans="68:68" customFormat="1">
      <c r="BP603389" s="90"/>
    </row>
    <row r="603390" spans="68:68" customFormat="1">
      <c r="BP603390" s="90"/>
    </row>
    <row r="603391" spans="68:68" customFormat="1">
      <c r="BP603391" s="90"/>
    </row>
    <row r="603392" spans="68:68" customFormat="1">
      <c r="BP603392" s="90"/>
    </row>
    <row r="603393" spans="68:68" customFormat="1">
      <c r="BP603393" s="90"/>
    </row>
    <row r="603394" spans="68:68" customFormat="1">
      <c r="BP603394" s="90"/>
    </row>
    <row r="603395" spans="68:68" customFormat="1">
      <c r="BP603395" s="90"/>
    </row>
    <row r="603396" spans="68:68" customFormat="1">
      <c r="BP603396" s="90"/>
    </row>
    <row r="603397" spans="68:68" customFormat="1">
      <c r="BP603397" s="90"/>
    </row>
    <row r="603398" spans="68:68" customFormat="1">
      <c r="BP603398" s="90"/>
    </row>
    <row r="603399" spans="68:68" customFormat="1">
      <c r="BP603399" s="90"/>
    </row>
    <row r="603400" spans="68:68" customFormat="1">
      <c r="BP603400" s="90"/>
    </row>
    <row r="603401" spans="68:68" customFormat="1">
      <c r="BP603401" s="90"/>
    </row>
    <row r="603402" spans="68:68" customFormat="1">
      <c r="BP603402" s="90"/>
    </row>
    <row r="603403" spans="68:68" customFormat="1">
      <c r="BP603403" s="90"/>
    </row>
    <row r="603404" spans="68:68" customFormat="1">
      <c r="BP603404" s="90"/>
    </row>
    <row r="603405" spans="68:68" customFormat="1">
      <c r="BP603405" s="90"/>
    </row>
    <row r="603406" spans="68:68" customFormat="1">
      <c r="BP603406" s="90"/>
    </row>
    <row r="603407" spans="68:68" customFormat="1">
      <c r="BP603407" s="90"/>
    </row>
    <row r="603408" spans="68:68" customFormat="1">
      <c r="BP603408" s="90"/>
    </row>
    <row r="603409" spans="68:68" customFormat="1">
      <c r="BP603409" s="90"/>
    </row>
    <row r="603410" spans="68:68" customFormat="1">
      <c r="BP603410" s="90"/>
    </row>
    <row r="603411" spans="68:68" customFormat="1">
      <c r="BP603411" s="90"/>
    </row>
    <row r="603412" spans="68:68" customFormat="1">
      <c r="BP603412" s="90"/>
    </row>
    <row r="603413" spans="68:68" customFormat="1">
      <c r="BP603413" s="90"/>
    </row>
    <row r="603414" spans="68:68" customFormat="1">
      <c r="BP603414" s="90"/>
    </row>
    <row r="603415" spans="68:68" customFormat="1">
      <c r="BP603415" s="90"/>
    </row>
    <row r="603416" spans="68:68" customFormat="1">
      <c r="BP603416" s="90"/>
    </row>
    <row r="603417" spans="68:68" customFormat="1">
      <c r="BP603417" s="90"/>
    </row>
    <row r="603418" spans="68:68" customFormat="1">
      <c r="BP603418" s="90"/>
    </row>
    <row r="603419" spans="68:68" customFormat="1">
      <c r="BP603419" s="90"/>
    </row>
    <row r="603420" spans="68:68" customFormat="1">
      <c r="BP603420" s="90"/>
    </row>
    <row r="603421" spans="68:68" customFormat="1">
      <c r="BP603421" s="90"/>
    </row>
    <row r="603422" spans="68:68" customFormat="1">
      <c r="BP603422" s="90"/>
    </row>
    <row r="603423" spans="68:68" customFormat="1">
      <c r="BP603423" s="90"/>
    </row>
    <row r="603424" spans="68:68" customFormat="1">
      <c r="BP603424" s="90"/>
    </row>
    <row r="603425" spans="68:68" customFormat="1">
      <c r="BP603425" s="90"/>
    </row>
    <row r="603426" spans="68:68" customFormat="1">
      <c r="BP603426" s="90"/>
    </row>
    <row r="603427" spans="68:68" customFormat="1">
      <c r="BP603427" s="90"/>
    </row>
    <row r="603428" spans="68:68" customFormat="1">
      <c r="BP603428" s="90"/>
    </row>
    <row r="603429" spans="68:68" customFormat="1">
      <c r="BP603429" s="90"/>
    </row>
    <row r="603430" spans="68:68" customFormat="1">
      <c r="BP603430" s="90"/>
    </row>
    <row r="603431" spans="68:68" customFormat="1">
      <c r="BP603431" s="90"/>
    </row>
    <row r="603432" spans="68:68" customFormat="1">
      <c r="BP603432" s="90"/>
    </row>
    <row r="603433" spans="68:68" customFormat="1">
      <c r="BP603433" s="90"/>
    </row>
    <row r="603434" spans="68:68" customFormat="1">
      <c r="BP603434" s="90"/>
    </row>
    <row r="603435" spans="68:68" customFormat="1">
      <c r="BP603435" s="90"/>
    </row>
    <row r="603436" spans="68:68" customFormat="1">
      <c r="BP603436" s="90"/>
    </row>
    <row r="603437" spans="68:68" customFormat="1">
      <c r="BP603437" s="90"/>
    </row>
    <row r="603438" spans="68:68" customFormat="1">
      <c r="BP603438" s="90"/>
    </row>
    <row r="603439" spans="68:68" customFormat="1">
      <c r="BP603439" s="90"/>
    </row>
    <row r="603440" spans="68:68" customFormat="1">
      <c r="BP603440" s="90"/>
    </row>
    <row r="603441" spans="68:68" customFormat="1">
      <c r="BP603441" s="90"/>
    </row>
    <row r="603442" spans="68:68" customFormat="1">
      <c r="BP603442" s="90"/>
    </row>
    <row r="603443" spans="68:68" customFormat="1">
      <c r="BP603443" s="90"/>
    </row>
    <row r="603444" spans="68:68" customFormat="1">
      <c r="BP603444" s="90"/>
    </row>
    <row r="603445" spans="68:68" customFormat="1">
      <c r="BP603445" s="90"/>
    </row>
    <row r="603446" spans="68:68" customFormat="1">
      <c r="BP603446" s="90"/>
    </row>
    <row r="603447" spans="68:68" customFormat="1">
      <c r="BP603447" s="90"/>
    </row>
    <row r="603448" spans="68:68" customFormat="1">
      <c r="BP603448" s="90"/>
    </row>
    <row r="603449" spans="68:68" customFormat="1">
      <c r="BP603449" s="90"/>
    </row>
    <row r="603450" spans="68:68" customFormat="1">
      <c r="BP603450" s="90"/>
    </row>
    <row r="603451" spans="68:68" customFormat="1">
      <c r="BP603451" s="90"/>
    </row>
    <row r="603452" spans="68:68" customFormat="1">
      <c r="BP603452" s="90"/>
    </row>
    <row r="603453" spans="68:68" customFormat="1">
      <c r="BP603453" s="90"/>
    </row>
    <row r="603454" spans="68:68" customFormat="1">
      <c r="BP603454" s="90"/>
    </row>
    <row r="603455" spans="68:68" customFormat="1">
      <c r="BP603455" s="90"/>
    </row>
    <row r="603456" spans="68:68" customFormat="1">
      <c r="BP603456" s="90"/>
    </row>
    <row r="603457" spans="68:68" customFormat="1">
      <c r="BP603457" s="90"/>
    </row>
    <row r="603458" spans="68:68" customFormat="1">
      <c r="BP603458" s="90"/>
    </row>
    <row r="603459" spans="68:68" customFormat="1">
      <c r="BP603459" s="90"/>
    </row>
    <row r="603460" spans="68:68" customFormat="1">
      <c r="BP603460" s="90"/>
    </row>
    <row r="603461" spans="68:68" customFormat="1">
      <c r="BP603461" s="90"/>
    </row>
    <row r="603462" spans="68:68" customFormat="1">
      <c r="BP603462" s="90"/>
    </row>
    <row r="603463" spans="68:68" customFormat="1">
      <c r="BP603463" s="90"/>
    </row>
    <row r="603464" spans="68:68" customFormat="1">
      <c r="BP603464" s="90"/>
    </row>
    <row r="603465" spans="68:68" customFormat="1">
      <c r="BP603465" s="90"/>
    </row>
    <row r="603466" spans="68:68" customFormat="1">
      <c r="BP603466" s="90"/>
    </row>
    <row r="603467" spans="68:68" customFormat="1">
      <c r="BP603467" s="90"/>
    </row>
    <row r="603468" spans="68:68" customFormat="1">
      <c r="BP603468" s="90"/>
    </row>
    <row r="603469" spans="68:68" customFormat="1">
      <c r="BP603469" s="90"/>
    </row>
    <row r="603470" spans="68:68" customFormat="1">
      <c r="BP603470" s="90"/>
    </row>
    <row r="603471" spans="68:68" customFormat="1">
      <c r="BP603471" s="90"/>
    </row>
    <row r="603472" spans="68:68" customFormat="1">
      <c r="BP603472" s="90"/>
    </row>
    <row r="603473" spans="68:68" customFormat="1">
      <c r="BP603473" s="90"/>
    </row>
    <row r="603474" spans="68:68" customFormat="1">
      <c r="BP603474" s="90"/>
    </row>
    <row r="603475" spans="68:68" customFormat="1">
      <c r="BP603475" s="90"/>
    </row>
    <row r="603476" spans="68:68" customFormat="1">
      <c r="BP603476" s="90"/>
    </row>
    <row r="603477" spans="68:68" customFormat="1">
      <c r="BP603477" s="90"/>
    </row>
    <row r="603478" spans="68:68" customFormat="1">
      <c r="BP603478" s="90"/>
    </row>
    <row r="603479" spans="68:68" customFormat="1">
      <c r="BP603479" s="90"/>
    </row>
    <row r="603480" spans="68:68" customFormat="1">
      <c r="BP603480" s="90"/>
    </row>
    <row r="603481" spans="68:68" customFormat="1">
      <c r="BP603481" s="90"/>
    </row>
    <row r="603482" spans="68:68" customFormat="1">
      <c r="BP603482" s="90"/>
    </row>
    <row r="603483" spans="68:68" customFormat="1">
      <c r="BP603483" s="90"/>
    </row>
    <row r="603484" spans="68:68" customFormat="1">
      <c r="BP603484" s="90"/>
    </row>
    <row r="603485" spans="68:68" customFormat="1">
      <c r="BP603485" s="90"/>
    </row>
    <row r="603486" spans="68:68" customFormat="1">
      <c r="BP603486" s="90"/>
    </row>
    <row r="603487" spans="68:68" customFormat="1">
      <c r="BP603487" s="90"/>
    </row>
    <row r="603488" spans="68:68" customFormat="1">
      <c r="BP603488" s="90"/>
    </row>
    <row r="603489" spans="68:68" customFormat="1">
      <c r="BP603489" s="90"/>
    </row>
    <row r="603490" spans="68:68" customFormat="1">
      <c r="BP603490" s="90"/>
    </row>
    <row r="603491" spans="68:68" customFormat="1">
      <c r="BP603491" s="90"/>
    </row>
    <row r="603492" spans="68:68" customFormat="1">
      <c r="BP603492" s="90"/>
    </row>
    <row r="603493" spans="68:68" customFormat="1">
      <c r="BP603493" s="90"/>
    </row>
    <row r="603494" spans="68:68" customFormat="1">
      <c r="BP603494" s="90"/>
    </row>
    <row r="603495" spans="68:68" customFormat="1">
      <c r="BP603495" s="90"/>
    </row>
    <row r="603496" spans="68:68" customFormat="1">
      <c r="BP603496" s="90"/>
    </row>
    <row r="603497" spans="68:68" customFormat="1">
      <c r="BP603497" s="90"/>
    </row>
    <row r="603498" spans="68:68" customFormat="1">
      <c r="BP603498" s="90"/>
    </row>
    <row r="603499" spans="68:68" customFormat="1">
      <c r="BP603499" s="90"/>
    </row>
    <row r="603500" spans="68:68" customFormat="1">
      <c r="BP603500" s="90"/>
    </row>
    <row r="603501" spans="68:68" customFormat="1">
      <c r="BP603501" s="90"/>
    </row>
    <row r="603502" spans="68:68" customFormat="1">
      <c r="BP603502" s="90"/>
    </row>
    <row r="603503" spans="68:68" customFormat="1">
      <c r="BP603503" s="90"/>
    </row>
    <row r="603504" spans="68:68" customFormat="1">
      <c r="BP603504" s="90"/>
    </row>
    <row r="603505" spans="68:68" customFormat="1">
      <c r="BP603505" s="90"/>
    </row>
    <row r="603506" spans="68:68" customFormat="1">
      <c r="BP603506" s="90"/>
    </row>
    <row r="603507" spans="68:68" customFormat="1">
      <c r="BP603507" s="90"/>
    </row>
    <row r="603508" spans="68:68" customFormat="1">
      <c r="BP603508" s="90"/>
    </row>
    <row r="603509" spans="68:68" customFormat="1">
      <c r="BP603509" s="90"/>
    </row>
    <row r="603510" spans="68:68" customFormat="1">
      <c r="BP603510" s="90"/>
    </row>
    <row r="603511" spans="68:68" customFormat="1">
      <c r="BP603511" s="90"/>
    </row>
    <row r="603512" spans="68:68" customFormat="1">
      <c r="BP603512" s="90"/>
    </row>
    <row r="603513" spans="68:68" customFormat="1">
      <c r="BP603513" s="90"/>
    </row>
    <row r="603514" spans="68:68" customFormat="1">
      <c r="BP603514" s="90"/>
    </row>
    <row r="603515" spans="68:68" customFormat="1">
      <c r="BP603515" s="90"/>
    </row>
    <row r="603516" spans="68:68" customFormat="1">
      <c r="BP603516" s="90"/>
    </row>
    <row r="603517" spans="68:68" customFormat="1">
      <c r="BP603517" s="90"/>
    </row>
    <row r="603518" spans="68:68" customFormat="1">
      <c r="BP603518" s="90"/>
    </row>
    <row r="603519" spans="68:68" customFormat="1">
      <c r="BP603519" s="90"/>
    </row>
    <row r="603520" spans="68:68" customFormat="1">
      <c r="BP603520" s="90"/>
    </row>
    <row r="603521" spans="68:68" customFormat="1">
      <c r="BP603521" s="90"/>
    </row>
    <row r="603522" spans="68:68" customFormat="1">
      <c r="BP603522" s="90"/>
    </row>
    <row r="603523" spans="68:68" customFormat="1">
      <c r="BP603523" s="90"/>
    </row>
    <row r="603524" spans="68:68" customFormat="1">
      <c r="BP603524" s="90"/>
    </row>
    <row r="603525" spans="68:68" customFormat="1">
      <c r="BP603525" s="90"/>
    </row>
    <row r="603526" spans="68:68" customFormat="1">
      <c r="BP603526" s="90"/>
    </row>
    <row r="603527" spans="68:68" customFormat="1">
      <c r="BP603527" s="90"/>
    </row>
    <row r="603528" spans="68:68" customFormat="1">
      <c r="BP603528" s="90"/>
    </row>
    <row r="603529" spans="68:68" customFormat="1">
      <c r="BP603529" s="90"/>
    </row>
    <row r="603530" spans="68:68" customFormat="1">
      <c r="BP603530" s="90"/>
    </row>
    <row r="603531" spans="68:68" customFormat="1">
      <c r="BP603531" s="90"/>
    </row>
    <row r="603532" spans="68:68" customFormat="1">
      <c r="BP603532" s="90"/>
    </row>
    <row r="603533" spans="68:68" customFormat="1">
      <c r="BP603533" s="90"/>
    </row>
    <row r="603534" spans="68:68" customFormat="1">
      <c r="BP603534" s="90"/>
    </row>
    <row r="603535" spans="68:68" customFormat="1">
      <c r="BP603535" s="90"/>
    </row>
    <row r="603536" spans="68:68" customFormat="1">
      <c r="BP603536" s="90"/>
    </row>
    <row r="603537" spans="68:68" customFormat="1">
      <c r="BP603537" s="90"/>
    </row>
    <row r="603538" spans="68:68" customFormat="1">
      <c r="BP603538" s="90"/>
    </row>
    <row r="603539" spans="68:68" customFormat="1">
      <c r="BP603539" s="90"/>
    </row>
    <row r="603540" spans="68:68" customFormat="1">
      <c r="BP603540" s="90"/>
    </row>
    <row r="603541" spans="68:68" customFormat="1">
      <c r="BP603541" s="90"/>
    </row>
    <row r="603542" spans="68:68" customFormat="1">
      <c r="BP603542" s="90"/>
    </row>
    <row r="603543" spans="68:68" customFormat="1">
      <c r="BP603543" s="90"/>
    </row>
    <row r="603544" spans="68:68" customFormat="1">
      <c r="BP603544" s="90"/>
    </row>
    <row r="603545" spans="68:68" customFormat="1">
      <c r="BP603545" s="90"/>
    </row>
    <row r="603546" spans="68:68" customFormat="1">
      <c r="BP603546" s="90"/>
    </row>
    <row r="603547" spans="68:68" customFormat="1">
      <c r="BP603547" s="90"/>
    </row>
    <row r="603548" spans="68:68" customFormat="1">
      <c r="BP603548" s="90"/>
    </row>
    <row r="603549" spans="68:68" customFormat="1">
      <c r="BP603549" s="90"/>
    </row>
    <row r="603550" spans="68:68" customFormat="1">
      <c r="BP603550" s="90"/>
    </row>
    <row r="603551" spans="68:68" customFormat="1">
      <c r="BP603551" s="90"/>
    </row>
    <row r="603552" spans="68:68" customFormat="1">
      <c r="BP603552" s="90"/>
    </row>
    <row r="603553" spans="68:68" customFormat="1">
      <c r="BP603553" s="90"/>
    </row>
    <row r="603554" spans="68:68" customFormat="1">
      <c r="BP603554" s="90"/>
    </row>
    <row r="603555" spans="68:68" customFormat="1">
      <c r="BP603555" s="90"/>
    </row>
    <row r="603556" spans="68:68" customFormat="1">
      <c r="BP603556" s="90"/>
    </row>
    <row r="603557" spans="68:68" customFormat="1">
      <c r="BP603557" s="90"/>
    </row>
    <row r="603558" spans="68:68" customFormat="1">
      <c r="BP603558" s="90"/>
    </row>
    <row r="603559" spans="68:68" customFormat="1">
      <c r="BP603559" s="90"/>
    </row>
    <row r="603560" spans="68:68" customFormat="1">
      <c r="BP603560" s="90"/>
    </row>
    <row r="603561" spans="68:68" customFormat="1">
      <c r="BP603561" s="90"/>
    </row>
    <row r="603562" spans="68:68" customFormat="1">
      <c r="BP603562" s="90"/>
    </row>
    <row r="603563" spans="68:68" customFormat="1">
      <c r="BP603563" s="90"/>
    </row>
    <row r="603564" spans="68:68" customFormat="1">
      <c r="BP603564" s="90"/>
    </row>
    <row r="603565" spans="68:68" customFormat="1">
      <c r="BP603565" s="90"/>
    </row>
    <row r="603566" spans="68:68" customFormat="1">
      <c r="BP603566" s="90"/>
    </row>
    <row r="603567" spans="68:68" customFormat="1">
      <c r="BP603567" s="90"/>
    </row>
    <row r="603568" spans="68:68" customFormat="1">
      <c r="BP603568" s="90"/>
    </row>
    <row r="603569" spans="68:68" customFormat="1">
      <c r="BP603569" s="90"/>
    </row>
    <row r="603570" spans="68:68" customFormat="1">
      <c r="BP603570" s="90"/>
    </row>
    <row r="603571" spans="68:68" customFormat="1">
      <c r="BP603571" s="90"/>
    </row>
    <row r="603572" spans="68:68" customFormat="1">
      <c r="BP603572" s="90"/>
    </row>
    <row r="603573" spans="68:68" customFormat="1">
      <c r="BP603573" s="90"/>
    </row>
    <row r="603574" spans="68:68" customFormat="1">
      <c r="BP603574" s="90"/>
    </row>
    <row r="603575" spans="68:68" customFormat="1">
      <c r="BP603575" s="90"/>
    </row>
    <row r="603576" spans="68:68" customFormat="1">
      <c r="BP603576" s="90"/>
    </row>
    <row r="603577" spans="68:68" customFormat="1">
      <c r="BP603577" s="90"/>
    </row>
    <row r="603578" spans="68:68" customFormat="1">
      <c r="BP603578" s="90"/>
    </row>
    <row r="603579" spans="68:68" customFormat="1">
      <c r="BP603579" s="90"/>
    </row>
    <row r="603580" spans="68:68" customFormat="1">
      <c r="BP603580" s="90"/>
    </row>
    <row r="603581" spans="68:68" customFormat="1">
      <c r="BP603581" s="90"/>
    </row>
    <row r="603582" spans="68:68" customFormat="1">
      <c r="BP603582" s="90"/>
    </row>
    <row r="603583" spans="68:68" customFormat="1">
      <c r="BP603583" s="90"/>
    </row>
    <row r="603584" spans="68:68" customFormat="1">
      <c r="BP603584" s="90"/>
    </row>
    <row r="603585" spans="68:68" customFormat="1">
      <c r="BP603585" s="90"/>
    </row>
    <row r="603586" spans="68:68" customFormat="1">
      <c r="BP603586" s="90"/>
    </row>
    <row r="603587" spans="68:68" customFormat="1">
      <c r="BP603587" s="90"/>
    </row>
    <row r="603588" spans="68:68" customFormat="1">
      <c r="BP603588" s="90"/>
    </row>
    <row r="603589" spans="68:68" customFormat="1">
      <c r="BP603589" s="90"/>
    </row>
    <row r="603590" spans="68:68" customFormat="1">
      <c r="BP603590" s="90"/>
    </row>
    <row r="603591" spans="68:68" customFormat="1">
      <c r="BP603591" s="90"/>
    </row>
    <row r="603592" spans="68:68" customFormat="1">
      <c r="BP603592" s="90"/>
    </row>
    <row r="603593" spans="68:68" customFormat="1">
      <c r="BP603593" s="90"/>
    </row>
    <row r="603594" spans="68:68" customFormat="1">
      <c r="BP603594" s="90"/>
    </row>
    <row r="603595" spans="68:68" customFormat="1">
      <c r="BP603595" s="90"/>
    </row>
    <row r="603596" spans="68:68" customFormat="1">
      <c r="BP603596" s="90"/>
    </row>
    <row r="603597" spans="68:68" customFormat="1">
      <c r="BP603597" s="90"/>
    </row>
    <row r="603598" spans="68:68" customFormat="1">
      <c r="BP603598" s="90"/>
    </row>
    <row r="603599" spans="68:68" customFormat="1">
      <c r="BP603599" s="90"/>
    </row>
    <row r="603600" spans="68:68" customFormat="1">
      <c r="BP603600" s="90"/>
    </row>
    <row r="603601" spans="68:68" customFormat="1">
      <c r="BP603601" s="90"/>
    </row>
    <row r="603602" spans="68:68" customFormat="1">
      <c r="BP603602" s="90"/>
    </row>
    <row r="603603" spans="68:68" customFormat="1">
      <c r="BP603603" s="90"/>
    </row>
    <row r="603604" spans="68:68" customFormat="1">
      <c r="BP603604" s="90"/>
    </row>
    <row r="603605" spans="68:68" customFormat="1">
      <c r="BP603605" s="90"/>
    </row>
    <row r="603606" spans="68:68" customFormat="1">
      <c r="BP603606" s="90"/>
    </row>
    <row r="603607" spans="68:68" customFormat="1">
      <c r="BP603607" s="90"/>
    </row>
    <row r="603608" spans="68:68" customFormat="1">
      <c r="BP603608" s="90"/>
    </row>
    <row r="603609" spans="68:68" customFormat="1">
      <c r="BP603609" s="90"/>
    </row>
    <row r="603610" spans="68:68" customFormat="1">
      <c r="BP603610" s="90"/>
    </row>
    <row r="603611" spans="68:68" customFormat="1">
      <c r="BP603611" s="90"/>
    </row>
    <row r="603612" spans="68:68" customFormat="1">
      <c r="BP603612" s="90"/>
    </row>
    <row r="603613" spans="68:68" customFormat="1">
      <c r="BP603613" s="90"/>
    </row>
    <row r="603614" spans="68:68" customFormat="1">
      <c r="BP603614" s="90"/>
    </row>
    <row r="603615" spans="68:68" customFormat="1">
      <c r="BP603615" s="90"/>
    </row>
    <row r="603616" spans="68:68" customFormat="1">
      <c r="BP603616" s="90"/>
    </row>
    <row r="603617" spans="68:68" customFormat="1">
      <c r="BP603617" s="90"/>
    </row>
    <row r="603618" spans="68:68" customFormat="1">
      <c r="BP603618" s="90"/>
    </row>
    <row r="603619" spans="68:68" customFormat="1">
      <c r="BP603619" s="90"/>
    </row>
    <row r="603620" spans="68:68" customFormat="1">
      <c r="BP603620" s="90"/>
    </row>
    <row r="603621" spans="68:68" customFormat="1">
      <c r="BP603621" s="90"/>
    </row>
    <row r="603622" spans="68:68" customFormat="1">
      <c r="BP603622" s="90"/>
    </row>
    <row r="603623" spans="68:68" customFormat="1">
      <c r="BP603623" s="90"/>
    </row>
    <row r="603624" spans="68:68" customFormat="1">
      <c r="BP603624" s="90"/>
    </row>
    <row r="603625" spans="68:68" customFormat="1">
      <c r="BP603625" s="90"/>
    </row>
    <row r="603626" spans="68:68" customFormat="1">
      <c r="BP603626" s="90"/>
    </row>
    <row r="603627" spans="68:68" customFormat="1">
      <c r="BP603627" s="90"/>
    </row>
    <row r="603628" spans="68:68" customFormat="1">
      <c r="BP603628" s="90"/>
    </row>
    <row r="603629" spans="68:68" customFormat="1">
      <c r="BP603629" s="90"/>
    </row>
    <row r="603630" spans="68:68" customFormat="1">
      <c r="BP603630" s="90"/>
    </row>
    <row r="603631" spans="68:68" customFormat="1">
      <c r="BP603631" s="90"/>
    </row>
    <row r="603632" spans="68:68" customFormat="1">
      <c r="BP603632" s="90"/>
    </row>
    <row r="603633" spans="68:68" customFormat="1">
      <c r="BP603633" s="90"/>
    </row>
    <row r="603634" spans="68:68" customFormat="1">
      <c r="BP603634" s="90"/>
    </row>
    <row r="603635" spans="68:68" customFormat="1">
      <c r="BP603635" s="90"/>
    </row>
    <row r="603636" spans="68:68" customFormat="1">
      <c r="BP603636" s="90"/>
    </row>
    <row r="603637" spans="68:68" customFormat="1">
      <c r="BP603637" s="90"/>
    </row>
    <row r="603638" spans="68:68" customFormat="1">
      <c r="BP603638" s="90"/>
    </row>
    <row r="603639" spans="68:68" customFormat="1">
      <c r="BP603639" s="90"/>
    </row>
    <row r="603640" spans="68:68" customFormat="1">
      <c r="BP603640" s="90"/>
    </row>
    <row r="603641" spans="68:68" customFormat="1">
      <c r="BP603641" s="90"/>
    </row>
    <row r="603642" spans="68:68" customFormat="1">
      <c r="BP603642" s="90"/>
    </row>
    <row r="603643" spans="68:68" customFormat="1">
      <c r="BP603643" s="90"/>
    </row>
    <row r="603644" spans="68:68" customFormat="1">
      <c r="BP603644" s="90"/>
    </row>
    <row r="603645" spans="68:68" customFormat="1">
      <c r="BP603645" s="90"/>
    </row>
    <row r="603646" spans="68:68" customFormat="1">
      <c r="BP603646" s="90"/>
    </row>
    <row r="603647" spans="68:68" customFormat="1">
      <c r="BP603647" s="90"/>
    </row>
    <row r="603648" spans="68:68" customFormat="1">
      <c r="BP603648" s="90"/>
    </row>
    <row r="603649" spans="68:68" customFormat="1">
      <c r="BP603649" s="90"/>
    </row>
    <row r="603650" spans="68:68" customFormat="1">
      <c r="BP603650" s="90"/>
    </row>
    <row r="603651" spans="68:68" customFormat="1">
      <c r="BP603651" s="90"/>
    </row>
    <row r="603652" spans="68:68" customFormat="1">
      <c r="BP603652" s="90"/>
    </row>
    <row r="603653" spans="68:68" customFormat="1">
      <c r="BP603653" s="90"/>
    </row>
    <row r="603654" spans="68:68" customFormat="1">
      <c r="BP603654" s="90"/>
    </row>
    <row r="603655" spans="68:68" customFormat="1">
      <c r="BP603655" s="90"/>
    </row>
    <row r="603656" spans="68:68" customFormat="1">
      <c r="BP603656" s="90"/>
    </row>
    <row r="603657" spans="68:68" customFormat="1">
      <c r="BP603657" s="90"/>
    </row>
    <row r="603658" spans="68:68" customFormat="1">
      <c r="BP603658" s="90"/>
    </row>
    <row r="603659" spans="68:68" customFormat="1">
      <c r="BP603659" s="90"/>
    </row>
    <row r="603660" spans="68:68" customFormat="1">
      <c r="BP603660" s="90"/>
    </row>
    <row r="603661" spans="68:68" customFormat="1">
      <c r="BP603661" s="90"/>
    </row>
    <row r="603662" spans="68:68" customFormat="1">
      <c r="BP603662" s="90"/>
    </row>
    <row r="603663" spans="68:68" customFormat="1">
      <c r="BP603663" s="90"/>
    </row>
    <row r="603664" spans="68:68" customFormat="1">
      <c r="BP603664" s="90"/>
    </row>
    <row r="603665" spans="68:68" customFormat="1">
      <c r="BP603665" s="90"/>
    </row>
    <row r="603666" spans="68:68" customFormat="1">
      <c r="BP603666" s="90"/>
    </row>
    <row r="603667" spans="68:68" customFormat="1">
      <c r="BP603667" s="90"/>
    </row>
    <row r="603668" spans="68:68" customFormat="1">
      <c r="BP603668" s="90"/>
    </row>
    <row r="603669" spans="68:68" customFormat="1">
      <c r="BP603669" s="90"/>
    </row>
    <row r="603670" spans="68:68" customFormat="1">
      <c r="BP603670" s="90"/>
    </row>
    <row r="603671" spans="68:68" customFormat="1">
      <c r="BP603671" s="90"/>
    </row>
    <row r="603672" spans="68:68" customFormat="1">
      <c r="BP603672" s="90"/>
    </row>
    <row r="603673" spans="68:68" customFormat="1">
      <c r="BP603673" s="90"/>
    </row>
    <row r="603674" spans="68:68" customFormat="1">
      <c r="BP603674" s="90"/>
    </row>
    <row r="603675" spans="68:68" customFormat="1">
      <c r="BP603675" s="90"/>
    </row>
    <row r="603676" spans="68:68" customFormat="1">
      <c r="BP603676" s="90"/>
    </row>
    <row r="603677" spans="68:68" customFormat="1">
      <c r="BP603677" s="90"/>
    </row>
    <row r="603678" spans="68:68" customFormat="1">
      <c r="BP603678" s="90"/>
    </row>
    <row r="603679" spans="68:68" customFormat="1">
      <c r="BP603679" s="90"/>
    </row>
    <row r="603680" spans="68:68" customFormat="1">
      <c r="BP603680" s="90"/>
    </row>
    <row r="603681" spans="68:68" customFormat="1">
      <c r="BP603681" s="90"/>
    </row>
    <row r="603682" spans="68:68" customFormat="1">
      <c r="BP603682" s="90"/>
    </row>
    <row r="603683" spans="68:68" customFormat="1">
      <c r="BP603683" s="90"/>
    </row>
    <row r="603684" spans="68:68" customFormat="1">
      <c r="BP603684" s="90"/>
    </row>
    <row r="603685" spans="68:68" customFormat="1">
      <c r="BP603685" s="90"/>
    </row>
    <row r="603686" spans="68:68" customFormat="1">
      <c r="BP603686" s="90"/>
    </row>
    <row r="603687" spans="68:68" customFormat="1">
      <c r="BP603687" s="90"/>
    </row>
    <row r="603688" spans="68:68" customFormat="1">
      <c r="BP603688" s="90"/>
    </row>
    <row r="603689" spans="68:68" customFormat="1">
      <c r="BP603689" s="90"/>
    </row>
    <row r="603690" spans="68:68" customFormat="1">
      <c r="BP603690" s="90"/>
    </row>
    <row r="603691" spans="68:68" customFormat="1">
      <c r="BP603691" s="90"/>
    </row>
    <row r="603692" spans="68:68" customFormat="1">
      <c r="BP603692" s="90"/>
    </row>
    <row r="603693" spans="68:68" customFormat="1">
      <c r="BP603693" s="90"/>
    </row>
    <row r="603694" spans="68:68" customFormat="1">
      <c r="BP603694" s="90"/>
    </row>
    <row r="603695" spans="68:68" customFormat="1">
      <c r="BP603695" s="90"/>
    </row>
    <row r="603696" spans="68:68" customFormat="1">
      <c r="BP603696" s="90"/>
    </row>
    <row r="603697" spans="68:68" customFormat="1">
      <c r="BP603697" s="90"/>
    </row>
    <row r="603698" spans="68:68" customFormat="1">
      <c r="BP603698" s="90"/>
    </row>
    <row r="603699" spans="68:68" customFormat="1">
      <c r="BP603699" s="90"/>
    </row>
    <row r="603700" spans="68:68" customFormat="1">
      <c r="BP603700" s="90"/>
    </row>
    <row r="603701" spans="68:68" customFormat="1">
      <c r="BP603701" s="90"/>
    </row>
    <row r="603702" spans="68:68" customFormat="1">
      <c r="BP603702" s="90"/>
    </row>
    <row r="603703" spans="68:68" customFormat="1">
      <c r="BP603703" s="90"/>
    </row>
    <row r="603704" spans="68:68" customFormat="1">
      <c r="BP603704" s="90"/>
    </row>
    <row r="603705" spans="68:68" customFormat="1">
      <c r="BP603705" s="90"/>
    </row>
    <row r="603706" spans="68:68" customFormat="1">
      <c r="BP603706" s="90"/>
    </row>
    <row r="603707" spans="68:68" customFormat="1">
      <c r="BP603707" s="90"/>
    </row>
    <row r="603708" spans="68:68" customFormat="1">
      <c r="BP603708" s="90"/>
    </row>
    <row r="603709" spans="68:68" customFormat="1">
      <c r="BP603709" s="90"/>
    </row>
    <row r="603710" spans="68:68" customFormat="1">
      <c r="BP603710" s="90"/>
    </row>
    <row r="603711" spans="68:68" customFormat="1">
      <c r="BP603711" s="90"/>
    </row>
    <row r="603712" spans="68:68" customFormat="1">
      <c r="BP603712" s="90"/>
    </row>
    <row r="603713" spans="68:68" customFormat="1">
      <c r="BP603713" s="90"/>
    </row>
    <row r="603714" spans="68:68" customFormat="1">
      <c r="BP603714" s="90"/>
    </row>
    <row r="603715" spans="68:68" customFormat="1">
      <c r="BP603715" s="90"/>
    </row>
    <row r="603716" spans="68:68" customFormat="1">
      <c r="BP603716" s="90"/>
    </row>
    <row r="603717" spans="68:68" customFormat="1">
      <c r="BP603717" s="90"/>
    </row>
    <row r="603718" spans="68:68" customFormat="1">
      <c r="BP603718" s="90"/>
    </row>
    <row r="603719" spans="68:68" customFormat="1">
      <c r="BP603719" s="90"/>
    </row>
    <row r="603720" spans="68:68" customFormat="1">
      <c r="BP603720" s="90"/>
    </row>
    <row r="603721" spans="68:68" customFormat="1">
      <c r="BP603721" s="90"/>
    </row>
    <row r="603722" spans="68:68" customFormat="1">
      <c r="BP603722" s="90"/>
    </row>
    <row r="603723" spans="68:68" customFormat="1">
      <c r="BP603723" s="90"/>
    </row>
    <row r="603724" spans="68:68" customFormat="1">
      <c r="BP603724" s="90"/>
    </row>
    <row r="603725" spans="68:68" customFormat="1">
      <c r="BP603725" s="90"/>
    </row>
    <row r="603726" spans="68:68" customFormat="1">
      <c r="BP603726" s="90"/>
    </row>
    <row r="603727" spans="68:68" customFormat="1">
      <c r="BP603727" s="90"/>
    </row>
    <row r="603728" spans="68:68" customFormat="1">
      <c r="BP603728" s="90"/>
    </row>
    <row r="603729" spans="68:68" customFormat="1">
      <c r="BP603729" s="90"/>
    </row>
    <row r="603730" spans="68:68" customFormat="1">
      <c r="BP603730" s="90"/>
    </row>
    <row r="603731" spans="68:68" customFormat="1">
      <c r="BP603731" s="90"/>
    </row>
    <row r="603732" spans="68:68" customFormat="1">
      <c r="BP603732" s="90"/>
    </row>
    <row r="603733" spans="68:68" customFormat="1">
      <c r="BP603733" s="90"/>
    </row>
    <row r="603734" spans="68:68" customFormat="1">
      <c r="BP603734" s="90"/>
    </row>
    <row r="603735" spans="68:68" customFormat="1">
      <c r="BP603735" s="90"/>
    </row>
    <row r="603736" spans="68:68" customFormat="1">
      <c r="BP603736" s="90"/>
    </row>
    <row r="603737" spans="68:68" customFormat="1">
      <c r="BP603737" s="90"/>
    </row>
    <row r="603738" spans="68:68" customFormat="1">
      <c r="BP603738" s="90"/>
    </row>
    <row r="603739" spans="68:68" customFormat="1">
      <c r="BP603739" s="90"/>
    </row>
    <row r="603740" spans="68:68" customFormat="1">
      <c r="BP603740" s="90"/>
    </row>
    <row r="603741" spans="68:68" customFormat="1">
      <c r="BP603741" s="90"/>
    </row>
    <row r="603742" spans="68:68" customFormat="1">
      <c r="BP603742" s="90"/>
    </row>
    <row r="603743" spans="68:68" customFormat="1">
      <c r="BP603743" s="90"/>
    </row>
    <row r="603744" spans="68:68" customFormat="1">
      <c r="BP603744" s="90"/>
    </row>
    <row r="603745" spans="68:68" customFormat="1">
      <c r="BP603745" s="90"/>
    </row>
    <row r="603746" spans="68:68" customFormat="1">
      <c r="BP603746" s="90"/>
    </row>
    <row r="603747" spans="68:68" customFormat="1">
      <c r="BP603747" s="90"/>
    </row>
    <row r="603748" spans="68:68" customFormat="1">
      <c r="BP603748" s="90"/>
    </row>
    <row r="603749" spans="68:68" customFormat="1">
      <c r="BP603749" s="90"/>
    </row>
    <row r="603750" spans="68:68" customFormat="1">
      <c r="BP603750" s="90"/>
    </row>
    <row r="603751" spans="68:68" customFormat="1">
      <c r="BP603751" s="90"/>
    </row>
    <row r="603752" spans="68:68" customFormat="1">
      <c r="BP603752" s="90"/>
    </row>
    <row r="603753" spans="68:68" customFormat="1">
      <c r="BP603753" s="90"/>
    </row>
    <row r="603754" spans="68:68" customFormat="1">
      <c r="BP603754" s="90"/>
    </row>
    <row r="603755" spans="68:68" customFormat="1">
      <c r="BP603755" s="90"/>
    </row>
    <row r="603756" spans="68:68" customFormat="1">
      <c r="BP603756" s="90"/>
    </row>
    <row r="603757" spans="68:68" customFormat="1">
      <c r="BP603757" s="90"/>
    </row>
    <row r="603758" spans="68:68" customFormat="1">
      <c r="BP603758" s="90"/>
    </row>
    <row r="603759" spans="68:68" customFormat="1">
      <c r="BP603759" s="90"/>
    </row>
    <row r="603760" spans="68:68" customFormat="1">
      <c r="BP603760" s="90"/>
    </row>
    <row r="603761" spans="68:68" customFormat="1">
      <c r="BP603761" s="90"/>
    </row>
    <row r="603762" spans="68:68" customFormat="1">
      <c r="BP603762" s="90"/>
    </row>
    <row r="603763" spans="68:68" customFormat="1">
      <c r="BP603763" s="90"/>
    </row>
    <row r="603764" spans="68:68" customFormat="1">
      <c r="BP603764" s="90"/>
    </row>
    <row r="603765" spans="68:68" customFormat="1">
      <c r="BP603765" s="90"/>
    </row>
    <row r="603766" spans="68:68" customFormat="1">
      <c r="BP603766" s="90"/>
    </row>
    <row r="603767" spans="68:68" customFormat="1">
      <c r="BP603767" s="90"/>
    </row>
    <row r="603768" spans="68:68" customFormat="1">
      <c r="BP603768" s="90"/>
    </row>
    <row r="603769" spans="68:68" customFormat="1">
      <c r="BP603769" s="90"/>
    </row>
    <row r="603770" spans="68:68" customFormat="1">
      <c r="BP603770" s="90"/>
    </row>
    <row r="603771" spans="68:68" customFormat="1">
      <c r="BP603771" s="90"/>
    </row>
    <row r="603772" spans="68:68" customFormat="1">
      <c r="BP603772" s="90"/>
    </row>
    <row r="603773" spans="68:68" customFormat="1">
      <c r="BP603773" s="90"/>
    </row>
    <row r="603774" spans="68:68" customFormat="1">
      <c r="BP603774" s="90"/>
    </row>
    <row r="603775" spans="68:68" customFormat="1">
      <c r="BP603775" s="90"/>
    </row>
    <row r="603776" spans="68:68" customFormat="1">
      <c r="BP603776" s="90"/>
    </row>
    <row r="603777" spans="68:68" customFormat="1">
      <c r="BP603777" s="90"/>
    </row>
    <row r="603778" spans="68:68" customFormat="1">
      <c r="BP603778" s="90"/>
    </row>
    <row r="603779" spans="68:68" customFormat="1">
      <c r="BP603779" s="90"/>
    </row>
    <row r="603780" spans="68:68" customFormat="1">
      <c r="BP603780" s="90"/>
    </row>
    <row r="603781" spans="68:68" customFormat="1">
      <c r="BP603781" s="90"/>
    </row>
    <row r="603782" spans="68:68" customFormat="1">
      <c r="BP603782" s="90"/>
    </row>
    <row r="603783" spans="68:68" customFormat="1">
      <c r="BP603783" s="90"/>
    </row>
    <row r="603784" spans="68:68" customFormat="1">
      <c r="BP603784" s="90"/>
    </row>
    <row r="603785" spans="68:68" customFormat="1">
      <c r="BP603785" s="90"/>
    </row>
    <row r="603786" spans="68:68" customFormat="1">
      <c r="BP603786" s="90"/>
    </row>
    <row r="603787" spans="68:68" customFormat="1">
      <c r="BP603787" s="90"/>
    </row>
    <row r="603788" spans="68:68" customFormat="1">
      <c r="BP603788" s="90"/>
    </row>
    <row r="603789" spans="68:68" customFormat="1">
      <c r="BP603789" s="90"/>
    </row>
    <row r="603790" spans="68:68" customFormat="1">
      <c r="BP603790" s="90"/>
    </row>
    <row r="603791" spans="68:68" customFormat="1">
      <c r="BP603791" s="90"/>
    </row>
    <row r="603792" spans="68:68" customFormat="1">
      <c r="BP603792" s="90"/>
    </row>
    <row r="603793" spans="68:68" customFormat="1">
      <c r="BP603793" s="90"/>
    </row>
    <row r="603794" spans="68:68" customFormat="1">
      <c r="BP603794" s="90"/>
    </row>
    <row r="603795" spans="68:68" customFormat="1">
      <c r="BP603795" s="90"/>
    </row>
    <row r="603796" spans="68:68" customFormat="1">
      <c r="BP603796" s="90"/>
    </row>
    <row r="603797" spans="68:68" customFormat="1">
      <c r="BP603797" s="90"/>
    </row>
    <row r="603798" spans="68:68" customFormat="1">
      <c r="BP603798" s="90"/>
    </row>
    <row r="603799" spans="68:68" customFormat="1">
      <c r="BP603799" s="90"/>
    </row>
    <row r="603800" spans="68:68" customFormat="1">
      <c r="BP603800" s="90"/>
    </row>
    <row r="603801" spans="68:68" customFormat="1">
      <c r="BP603801" s="90"/>
    </row>
    <row r="603802" spans="68:68" customFormat="1">
      <c r="BP603802" s="90"/>
    </row>
    <row r="603803" spans="68:68" customFormat="1">
      <c r="BP603803" s="90"/>
    </row>
    <row r="603804" spans="68:68" customFormat="1">
      <c r="BP603804" s="90"/>
    </row>
    <row r="603805" spans="68:68" customFormat="1">
      <c r="BP603805" s="90"/>
    </row>
    <row r="603806" spans="68:68" customFormat="1">
      <c r="BP603806" s="90"/>
    </row>
    <row r="603807" spans="68:68" customFormat="1">
      <c r="BP603807" s="90"/>
    </row>
    <row r="603808" spans="68:68" customFormat="1">
      <c r="BP603808" s="90"/>
    </row>
    <row r="603809" spans="68:68" customFormat="1">
      <c r="BP603809" s="90"/>
    </row>
    <row r="603810" spans="68:68" customFormat="1">
      <c r="BP603810" s="90"/>
    </row>
    <row r="603811" spans="68:68" customFormat="1">
      <c r="BP603811" s="90"/>
    </row>
    <row r="603812" spans="68:68" customFormat="1">
      <c r="BP603812" s="90"/>
    </row>
    <row r="603813" spans="68:68" customFormat="1">
      <c r="BP603813" s="90"/>
    </row>
    <row r="603814" spans="68:68" customFormat="1">
      <c r="BP603814" s="90"/>
    </row>
    <row r="603815" spans="68:68" customFormat="1">
      <c r="BP603815" s="90"/>
    </row>
    <row r="603816" spans="68:68" customFormat="1">
      <c r="BP603816" s="90"/>
    </row>
    <row r="603817" spans="68:68" customFormat="1">
      <c r="BP603817" s="90"/>
    </row>
    <row r="603818" spans="68:68" customFormat="1">
      <c r="BP603818" s="90"/>
    </row>
    <row r="603819" spans="68:68" customFormat="1">
      <c r="BP603819" s="90"/>
    </row>
    <row r="603820" spans="68:68" customFormat="1">
      <c r="BP603820" s="90"/>
    </row>
    <row r="603821" spans="68:68" customFormat="1">
      <c r="BP603821" s="90"/>
    </row>
    <row r="603822" spans="68:68" customFormat="1">
      <c r="BP603822" s="90"/>
    </row>
    <row r="603823" spans="68:68" customFormat="1">
      <c r="BP603823" s="90"/>
    </row>
    <row r="603824" spans="68:68" customFormat="1">
      <c r="BP603824" s="90"/>
    </row>
    <row r="603825" spans="68:68" customFormat="1">
      <c r="BP603825" s="90"/>
    </row>
    <row r="603826" spans="68:68" customFormat="1">
      <c r="BP603826" s="90"/>
    </row>
    <row r="603827" spans="68:68" customFormat="1">
      <c r="BP603827" s="90"/>
    </row>
    <row r="603828" spans="68:68" customFormat="1">
      <c r="BP603828" s="90"/>
    </row>
    <row r="603829" spans="68:68" customFormat="1">
      <c r="BP603829" s="90"/>
    </row>
    <row r="603830" spans="68:68" customFormat="1">
      <c r="BP603830" s="90"/>
    </row>
    <row r="603831" spans="68:68" customFormat="1">
      <c r="BP603831" s="90"/>
    </row>
    <row r="603832" spans="68:68" customFormat="1">
      <c r="BP603832" s="90"/>
    </row>
    <row r="603833" spans="68:68" customFormat="1">
      <c r="BP603833" s="90"/>
    </row>
    <row r="603834" spans="68:68" customFormat="1">
      <c r="BP603834" s="90"/>
    </row>
    <row r="603835" spans="68:68" customFormat="1">
      <c r="BP603835" s="90"/>
    </row>
    <row r="603836" spans="68:68" customFormat="1">
      <c r="BP603836" s="90"/>
    </row>
    <row r="603837" spans="68:68" customFormat="1">
      <c r="BP603837" s="90"/>
    </row>
    <row r="603838" spans="68:68" customFormat="1">
      <c r="BP603838" s="90"/>
    </row>
    <row r="603839" spans="68:68" customFormat="1">
      <c r="BP603839" s="90"/>
    </row>
    <row r="603840" spans="68:68" customFormat="1">
      <c r="BP603840" s="90"/>
    </row>
    <row r="603841" spans="68:68" customFormat="1">
      <c r="BP603841" s="90"/>
    </row>
    <row r="603842" spans="68:68" customFormat="1">
      <c r="BP603842" s="90"/>
    </row>
    <row r="603843" spans="68:68" customFormat="1">
      <c r="BP603843" s="90"/>
    </row>
    <row r="603844" spans="68:68" customFormat="1">
      <c r="BP603844" s="90"/>
    </row>
    <row r="603845" spans="68:68" customFormat="1">
      <c r="BP603845" s="90"/>
    </row>
    <row r="603846" spans="68:68" customFormat="1">
      <c r="BP603846" s="90"/>
    </row>
    <row r="603847" spans="68:68" customFormat="1">
      <c r="BP603847" s="90"/>
    </row>
    <row r="603848" spans="68:68" customFormat="1">
      <c r="BP603848" s="90"/>
    </row>
    <row r="603849" spans="68:68" customFormat="1">
      <c r="BP603849" s="90"/>
    </row>
    <row r="603850" spans="68:68" customFormat="1">
      <c r="BP603850" s="90"/>
    </row>
    <row r="603851" spans="68:68" customFormat="1">
      <c r="BP603851" s="90"/>
    </row>
    <row r="603852" spans="68:68" customFormat="1">
      <c r="BP603852" s="90"/>
    </row>
    <row r="603853" spans="68:68" customFormat="1">
      <c r="BP603853" s="90"/>
    </row>
    <row r="603854" spans="68:68" customFormat="1">
      <c r="BP603854" s="90"/>
    </row>
    <row r="603855" spans="68:68" customFormat="1">
      <c r="BP603855" s="90"/>
    </row>
    <row r="603856" spans="68:68" customFormat="1">
      <c r="BP603856" s="90"/>
    </row>
    <row r="603857" spans="68:68" customFormat="1">
      <c r="BP603857" s="90"/>
    </row>
    <row r="603858" spans="68:68" customFormat="1">
      <c r="BP603858" s="90"/>
    </row>
    <row r="603859" spans="68:68" customFormat="1">
      <c r="BP603859" s="90"/>
    </row>
    <row r="603860" spans="68:68" customFormat="1">
      <c r="BP603860" s="90"/>
    </row>
    <row r="603861" spans="68:68" customFormat="1">
      <c r="BP603861" s="90"/>
    </row>
    <row r="603862" spans="68:68" customFormat="1">
      <c r="BP603862" s="90"/>
    </row>
    <row r="603863" spans="68:68" customFormat="1">
      <c r="BP603863" s="90"/>
    </row>
    <row r="603864" spans="68:68" customFormat="1">
      <c r="BP603864" s="90"/>
    </row>
    <row r="603865" spans="68:68" customFormat="1">
      <c r="BP603865" s="90"/>
    </row>
    <row r="603866" spans="68:68" customFormat="1">
      <c r="BP603866" s="90"/>
    </row>
    <row r="603867" spans="68:68" customFormat="1">
      <c r="BP603867" s="90"/>
    </row>
    <row r="603868" spans="68:68" customFormat="1">
      <c r="BP603868" s="90"/>
    </row>
    <row r="603869" spans="68:68" customFormat="1">
      <c r="BP603869" s="90"/>
    </row>
    <row r="603870" spans="68:68" customFormat="1">
      <c r="BP603870" s="90"/>
    </row>
    <row r="603871" spans="68:68" customFormat="1">
      <c r="BP603871" s="90"/>
    </row>
    <row r="603872" spans="68:68" customFormat="1">
      <c r="BP603872" s="90"/>
    </row>
    <row r="603873" spans="68:68" customFormat="1">
      <c r="BP603873" s="90"/>
    </row>
    <row r="603874" spans="68:68" customFormat="1">
      <c r="BP603874" s="90"/>
    </row>
    <row r="603875" spans="68:68" customFormat="1">
      <c r="BP603875" s="90"/>
    </row>
    <row r="603876" spans="68:68" customFormat="1">
      <c r="BP603876" s="90"/>
    </row>
    <row r="603877" spans="68:68" customFormat="1">
      <c r="BP603877" s="90"/>
    </row>
    <row r="603878" spans="68:68" customFormat="1">
      <c r="BP603878" s="90"/>
    </row>
    <row r="603879" spans="68:68" customFormat="1">
      <c r="BP603879" s="90"/>
    </row>
    <row r="603880" spans="68:68" customFormat="1">
      <c r="BP603880" s="90"/>
    </row>
    <row r="603881" spans="68:68" customFormat="1">
      <c r="BP603881" s="90"/>
    </row>
    <row r="603882" spans="68:68" customFormat="1">
      <c r="BP603882" s="90"/>
    </row>
    <row r="603883" spans="68:68" customFormat="1">
      <c r="BP603883" s="90"/>
    </row>
    <row r="603884" spans="68:68" customFormat="1">
      <c r="BP603884" s="90"/>
    </row>
    <row r="603885" spans="68:68" customFormat="1">
      <c r="BP603885" s="90"/>
    </row>
    <row r="603886" spans="68:68" customFormat="1">
      <c r="BP603886" s="90"/>
    </row>
    <row r="603887" spans="68:68" customFormat="1">
      <c r="BP603887" s="90"/>
    </row>
    <row r="603888" spans="68:68" customFormat="1">
      <c r="BP603888" s="90"/>
    </row>
    <row r="603889" spans="68:68" customFormat="1">
      <c r="BP603889" s="90"/>
    </row>
    <row r="603890" spans="68:68" customFormat="1">
      <c r="BP603890" s="90"/>
    </row>
    <row r="603891" spans="68:68" customFormat="1">
      <c r="BP603891" s="90"/>
    </row>
    <row r="603892" spans="68:68" customFormat="1">
      <c r="BP603892" s="90"/>
    </row>
    <row r="603893" spans="68:68" customFormat="1">
      <c r="BP603893" s="90"/>
    </row>
    <row r="603894" spans="68:68" customFormat="1">
      <c r="BP603894" s="90"/>
    </row>
    <row r="603895" spans="68:68" customFormat="1">
      <c r="BP603895" s="90"/>
    </row>
    <row r="603896" spans="68:68" customFormat="1">
      <c r="BP603896" s="90"/>
    </row>
    <row r="603897" spans="68:68" customFormat="1">
      <c r="BP603897" s="90"/>
    </row>
    <row r="603898" spans="68:68" customFormat="1">
      <c r="BP603898" s="90"/>
    </row>
    <row r="603899" spans="68:68" customFormat="1">
      <c r="BP603899" s="90"/>
    </row>
    <row r="603900" spans="68:68" customFormat="1">
      <c r="BP603900" s="90"/>
    </row>
    <row r="603901" spans="68:68" customFormat="1">
      <c r="BP603901" s="90"/>
    </row>
    <row r="603902" spans="68:68" customFormat="1">
      <c r="BP603902" s="90"/>
    </row>
    <row r="603903" spans="68:68" customFormat="1">
      <c r="BP603903" s="90"/>
    </row>
    <row r="603904" spans="68:68" customFormat="1">
      <c r="BP603904" s="90"/>
    </row>
    <row r="603905" spans="68:68" customFormat="1">
      <c r="BP603905" s="90"/>
    </row>
    <row r="603906" spans="68:68" customFormat="1">
      <c r="BP603906" s="90"/>
    </row>
    <row r="603907" spans="68:68" customFormat="1">
      <c r="BP603907" s="90"/>
    </row>
    <row r="603908" spans="68:68" customFormat="1">
      <c r="BP603908" s="90"/>
    </row>
    <row r="603909" spans="68:68" customFormat="1">
      <c r="BP603909" s="90"/>
    </row>
    <row r="603910" spans="68:68" customFormat="1">
      <c r="BP603910" s="90"/>
    </row>
    <row r="603911" spans="68:68" customFormat="1">
      <c r="BP603911" s="90"/>
    </row>
    <row r="603912" spans="68:68" customFormat="1">
      <c r="BP603912" s="90"/>
    </row>
    <row r="603913" spans="68:68" customFormat="1">
      <c r="BP603913" s="90"/>
    </row>
    <row r="603914" spans="68:68" customFormat="1">
      <c r="BP603914" s="90"/>
    </row>
    <row r="603915" spans="68:68" customFormat="1">
      <c r="BP603915" s="90"/>
    </row>
    <row r="603916" spans="68:68" customFormat="1">
      <c r="BP603916" s="90"/>
    </row>
    <row r="603917" spans="68:68" customFormat="1">
      <c r="BP603917" s="90"/>
    </row>
    <row r="603918" spans="68:68" customFormat="1">
      <c r="BP603918" s="90"/>
    </row>
    <row r="603919" spans="68:68" customFormat="1">
      <c r="BP603919" s="90"/>
    </row>
    <row r="603920" spans="68:68" customFormat="1">
      <c r="BP603920" s="90"/>
    </row>
    <row r="603921" spans="68:68" customFormat="1">
      <c r="BP603921" s="90"/>
    </row>
    <row r="603922" spans="68:68" customFormat="1">
      <c r="BP603922" s="90"/>
    </row>
    <row r="603923" spans="68:68" customFormat="1">
      <c r="BP603923" s="90"/>
    </row>
    <row r="603924" spans="68:68" customFormat="1">
      <c r="BP603924" s="90"/>
    </row>
    <row r="603925" spans="68:68" customFormat="1">
      <c r="BP603925" s="90"/>
    </row>
    <row r="603926" spans="68:68" customFormat="1">
      <c r="BP603926" s="90"/>
    </row>
    <row r="603927" spans="68:68" customFormat="1">
      <c r="BP603927" s="90"/>
    </row>
    <row r="603928" spans="68:68" customFormat="1">
      <c r="BP603928" s="90"/>
    </row>
    <row r="603929" spans="68:68" customFormat="1">
      <c r="BP603929" s="90"/>
    </row>
    <row r="603930" spans="68:68" customFormat="1">
      <c r="BP603930" s="90"/>
    </row>
    <row r="603931" spans="68:68" customFormat="1">
      <c r="BP603931" s="90"/>
    </row>
    <row r="603932" spans="68:68" customFormat="1">
      <c r="BP603932" s="90"/>
    </row>
    <row r="603933" spans="68:68" customFormat="1">
      <c r="BP603933" s="90"/>
    </row>
    <row r="603934" spans="68:68" customFormat="1">
      <c r="BP603934" s="90"/>
    </row>
    <row r="603935" spans="68:68" customFormat="1">
      <c r="BP603935" s="90"/>
    </row>
    <row r="603936" spans="68:68" customFormat="1">
      <c r="BP603936" s="90"/>
    </row>
    <row r="603937" spans="68:68" customFormat="1">
      <c r="BP603937" s="90"/>
    </row>
    <row r="603938" spans="68:68" customFormat="1">
      <c r="BP603938" s="90"/>
    </row>
    <row r="603939" spans="68:68" customFormat="1">
      <c r="BP603939" s="90"/>
    </row>
    <row r="603940" spans="68:68" customFormat="1">
      <c r="BP603940" s="90"/>
    </row>
    <row r="603941" spans="68:68" customFormat="1">
      <c r="BP603941" s="90"/>
    </row>
    <row r="603942" spans="68:68" customFormat="1">
      <c r="BP603942" s="90"/>
    </row>
    <row r="603943" spans="68:68" customFormat="1">
      <c r="BP603943" s="90"/>
    </row>
    <row r="603944" spans="68:68" customFormat="1">
      <c r="BP603944" s="90"/>
    </row>
    <row r="603945" spans="68:68" customFormat="1">
      <c r="BP603945" s="90"/>
    </row>
    <row r="603946" spans="68:68" customFormat="1">
      <c r="BP603946" s="90"/>
    </row>
    <row r="603947" spans="68:68" customFormat="1">
      <c r="BP603947" s="90"/>
    </row>
    <row r="603948" spans="68:68" customFormat="1">
      <c r="BP603948" s="90"/>
    </row>
    <row r="603949" spans="68:68" customFormat="1">
      <c r="BP603949" s="90"/>
    </row>
    <row r="603950" spans="68:68" customFormat="1">
      <c r="BP603950" s="90"/>
    </row>
    <row r="603951" spans="68:68" customFormat="1">
      <c r="BP603951" s="90"/>
    </row>
    <row r="603952" spans="68:68" customFormat="1">
      <c r="BP603952" s="90"/>
    </row>
    <row r="603953" spans="68:68" customFormat="1">
      <c r="BP603953" s="90"/>
    </row>
    <row r="603954" spans="68:68" customFormat="1">
      <c r="BP603954" s="90"/>
    </row>
    <row r="603955" spans="68:68" customFormat="1">
      <c r="BP603955" s="90"/>
    </row>
    <row r="603956" spans="68:68" customFormat="1">
      <c r="BP603956" s="90"/>
    </row>
    <row r="603957" spans="68:68" customFormat="1">
      <c r="BP603957" s="90"/>
    </row>
    <row r="603958" spans="68:68" customFormat="1">
      <c r="BP603958" s="90"/>
    </row>
    <row r="603959" spans="68:68" customFormat="1">
      <c r="BP603959" s="90"/>
    </row>
    <row r="603960" spans="68:68" customFormat="1">
      <c r="BP603960" s="90"/>
    </row>
    <row r="603961" spans="68:68" customFormat="1">
      <c r="BP603961" s="90"/>
    </row>
    <row r="603962" spans="68:68" customFormat="1">
      <c r="BP603962" s="90"/>
    </row>
    <row r="603963" spans="68:68" customFormat="1">
      <c r="BP603963" s="90"/>
    </row>
    <row r="603964" spans="68:68" customFormat="1">
      <c r="BP603964" s="90"/>
    </row>
    <row r="603965" spans="68:68" customFormat="1">
      <c r="BP603965" s="90"/>
    </row>
    <row r="603966" spans="68:68" customFormat="1">
      <c r="BP603966" s="90"/>
    </row>
    <row r="603967" spans="68:68" customFormat="1">
      <c r="BP603967" s="90"/>
    </row>
    <row r="603968" spans="68:68" customFormat="1">
      <c r="BP603968" s="90"/>
    </row>
    <row r="603969" spans="68:68" customFormat="1">
      <c r="BP603969" s="90"/>
    </row>
    <row r="603970" spans="68:68" customFormat="1">
      <c r="BP603970" s="90"/>
    </row>
    <row r="603971" spans="68:68" customFormat="1">
      <c r="BP603971" s="90"/>
    </row>
    <row r="603972" spans="68:68" customFormat="1">
      <c r="BP603972" s="90"/>
    </row>
    <row r="603973" spans="68:68" customFormat="1">
      <c r="BP603973" s="90"/>
    </row>
    <row r="603974" spans="68:68" customFormat="1">
      <c r="BP603974" s="90"/>
    </row>
    <row r="603975" spans="68:68" customFormat="1">
      <c r="BP603975" s="90"/>
    </row>
    <row r="603976" spans="68:68" customFormat="1">
      <c r="BP603976" s="90"/>
    </row>
    <row r="603977" spans="68:68" customFormat="1">
      <c r="BP603977" s="90"/>
    </row>
    <row r="603978" spans="68:68" customFormat="1">
      <c r="BP603978" s="90"/>
    </row>
    <row r="603979" spans="68:68" customFormat="1">
      <c r="BP603979" s="90"/>
    </row>
    <row r="603980" spans="68:68" customFormat="1">
      <c r="BP603980" s="90"/>
    </row>
    <row r="603981" spans="68:68" customFormat="1">
      <c r="BP603981" s="90"/>
    </row>
    <row r="603982" spans="68:68" customFormat="1">
      <c r="BP603982" s="90"/>
    </row>
    <row r="603983" spans="68:68" customFormat="1">
      <c r="BP603983" s="90"/>
    </row>
    <row r="603984" spans="68:68" customFormat="1">
      <c r="BP603984" s="90"/>
    </row>
    <row r="603985" spans="68:68" customFormat="1">
      <c r="BP603985" s="90"/>
    </row>
    <row r="603986" spans="68:68" customFormat="1">
      <c r="BP603986" s="90"/>
    </row>
    <row r="603987" spans="68:68" customFormat="1">
      <c r="BP603987" s="90"/>
    </row>
    <row r="603988" spans="68:68" customFormat="1">
      <c r="BP603988" s="90"/>
    </row>
    <row r="603989" spans="68:68" customFormat="1">
      <c r="BP603989" s="90"/>
    </row>
    <row r="603990" spans="68:68" customFormat="1">
      <c r="BP603990" s="90"/>
    </row>
    <row r="603991" spans="68:68" customFormat="1">
      <c r="BP603991" s="90"/>
    </row>
    <row r="603992" spans="68:68" customFormat="1">
      <c r="BP603992" s="90"/>
    </row>
    <row r="603993" spans="68:68" customFormat="1">
      <c r="BP603993" s="90"/>
    </row>
    <row r="603994" spans="68:68" customFormat="1">
      <c r="BP603994" s="90"/>
    </row>
    <row r="603995" spans="68:68" customFormat="1">
      <c r="BP603995" s="90"/>
    </row>
    <row r="603996" spans="68:68" customFormat="1">
      <c r="BP603996" s="90"/>
    </row>
    <row r="603997" spans="68:68" customFormat="1">
      <c r="BP603997" s="90"/>
    </row>
    <row r="603998" spans="68:68" customFormat="1">
      <c r="BP603998" s="90"/>
    </row>
    <row r="603999" spans="68:68" customFormat="1">
      <c r="BP603999" s="90"/>
    </row>
    <row r="604000" spans="68:68" customFormat="1">
      <c r="BP604000" s="90"/>
    </row>
    <row r="604001" spans="68:68" customFormat="1">
      <c r="BP604001" s="90"/>
    </row>
    <row r="604002" spans="68:68" customFormat="1">
      <c r="BP604002" s="90"/>
    </row>
    <row r="604003" spans="68:68" customFormat="1">
      <c r="BP604003" s="90"/>
    </row>
    <row r="604004" spans="68:68" customFormat="1">
      <c r="BP604004" s="90"/>
    </row>
    <row r="604005" spans="68:68" customFormat="1">
      <c r="BP604005" s="90"/>
    </row>
    <row r="604006" spans="68:68" customFormat="1">
      <c r="BP604006" s="90"/>
    </row>
    <row r="604007" spans="68:68" customFormat="1">
      <c r="BP604007" s="90"/>
    </row>
    <row r="604008" spans="68:68" customFormat="1">
      <c r="BP604008" s="90"/>
    </row>
    <row r="604009" spans="68:68" customFormat="1">
      <c r="BP604009" s="90"/>
    </row>
    <row r="604010" spans="68:68" customFormat="1">
      <c r="BP604010" s="90"/>
    </row>
    <row r="604011" spans="68:68" customFormat="1">
      <c r="BP604011" s="90"/>
    </row>
    <row r="604012" spans="68:68" customFormat="1">
      <c r="BP604012" s="90"/>
    </row>
    <row r="604013" spans="68:68" customFormat="1">
      <c r="BP604013" s="90"/>
    </row>
    <row r="604014" spans="68:68" customFormat="1">
      <c r="BP604014" s="90"/>
    </row>
    <row r="604015" spans="68:68" customFormat="1">
      <c r="BP604015" s="90"/>
    </row>
    <row r="604016" spans="68:68" customFormat="1">
      <c r="BP604016" s="90"/>
    </row>
    <row r="604017" spans="68:68" customFormat="1">
      <c r="BP604017" s="90"/>
    </row>
    <row r="604018" spans="68:68" customFormat="1">
      <c r="BP604018" s="90"/>
    </row>
    <row r="604019" spans="68:68" customFormat="1">
      <c r="BP604019" s="90"/>
    </row>
    <row r="604020" spans="68:68" customFormat="1">
      <c r="BP604020" s="90"/>
    </row>
    <row r="604021" spans="68:68" customFormat="1">
      <c r="BP604021" s="90"/>
    </row>
    <row r="604022" spans="68:68" customFormat="1">
      <c r="BP604022" s="90"/>
    </row>
    <row r="604023" spans="68:68" customFormat="1">
      <c r="BP604023" s="90"/>
    </row>
    <row r="604024" spans="68:68" customFormat="1">
      <c r="BP604024" s="90"/>
    </row>
    <row r="604025" spans="68:68" customFormat="1">
      <c r="BP604025" s="90"/>
    </row>
    <row r="604026" spans="68:68" customFormat="1">
      <c r="BP604026" s="90"/>
    </row>
    <row r="604027" spans="68:68" customFormat="1">
      <c r="BP604027" s="90"/>
    </row>
    <row r="604028" spans="68:68" customFormat="1">
      <c r="BP604028" s="90"/>
    </row>
    <row r="604029" spans="68:68" customFormat="1">
      <c r="BP604029" s="90"/>
    </row>
    <row r="604030" spans="68:68" customFormat="1">
      <c r="BP604030" s="90"/>
    </row>
    <row r="604031" spans="68:68" customFormat="1">
      <c r="BP604031" s="90"/>
    </row>
    <row r="604032" spans="68:68" customFormat="1">
      <c r="BP604032" s="90"/>
    </row>
    <row r="604033" spans="68:68" customFormat="1">
      <c r="BP604033" s="90"/>
    </row>
    <row r="604034" spans="68:68" customFormat="1">
      <c r="BP604034" s="90"/>
    </row>
    <row r="604035" spans="68:68" customFormat="1">
      <c r="BP604035" s="90"/>
    </row>
    <row r="604036" spans="68:68" customFormat="1">
      <c r="BP604036" s="90"/>
    </row>
    <row r="604037" spans="68:68" customFormat="1">
      <c r="BP604037" s="90"/>
    </row>
    <row r="604038" spans="68:68" customFormat="1">
      <c r="BP604038" s="90"/>
    </row>
    <row r="604039" spans="68:68" customFormat="1">
      <c r="BP604039" s="90"/>
    </row>
    <row r="604040" spans="68:68" customFormat="1">
      <c r="BP604040" s="90"/>
    </row>
    <row r="604041" spans="68:68" customFormat="1">
      <c r="BP604041" s="90"/>
    </row>
    <row r="604042" spans="68:68" customFormat="1">
      <c r="BP604042" s="90"/>
    </row>
    <row r="604043" spans="68:68" customFormat="1">
      <c r="BP604043" s="90"/>
    </row>
    <row r="604044" spans="68:68" customFormat="1">
      <c r="BP604044" s="90"/>
    </row>
    <row r="604045" spans="68:68" customFormat="1">
      <c r="BP604045" s="90"/>
    </row>
    <row r="604046" spans="68:68" customFormat="1">
      <c r="BP604046" s="90"/>
    </row>
    <row r="604047" spans="68:68" customFormat="1">
      <c r="BP604047" s="90"/>
    </row>
    <row r="604048" spans="68:68" customFormat="1">
      <c r="BP604048" s="90"/>
    </row>
    <row r="604049" spans="68:68" customFormat="1">
      <c r="BP604049" s="90"/>
    </row>
    <row r="604050" spans="68:68" customFormat="1">
      <c r="BP604050" s="90"/>
    </row>
    <row r="604051" spans="68:68" customFormat="1">
      <c r="BP604051" s="90"/>
    </row>
    <row r="604052" spans="68:68" customFormat="1">
      <c r="BP604052" s="90"/>
    </row>
    <row r="604053" spans="68:68" customFormat="1">
      <c r="BP604053" s="90"/>
    </row>
    <row r="604054" spans="68:68" customFormat="1">
      <c r="BP604054" s="90"/>
    </row>
    <row r="604055" spans="68:68" customFormat="1">
      <c r="BP604055" s="90"/>
    </row>
    <row r="604056" spans="68:68" customFormat="1">
      <c r="BP604056" s="90"/>
    </row>
    <row r="604057" spans="68:68" customFormat="1">
      <c r="BP604057" s="90"/>
    </row>
    <row r="604058" spans="68:68" customFormat="1">
      <c r="BP604058" s="90"/>
    </row>
    <row r="604059" spans="68:68" customFormat="1">
      <c r="BP604059" s="90"/>
    </row>
    <row r="604060" spans="68:68" customFormat="1">
      <c r="BP604060" s="90"/>
    </row>
    <row r="604061" spans="68:68" customFormat="1">
      <c r="BP604061" s="90"/>
    </row>
    <row r="604062" spans="68:68" customFormat="1">
      <c r="BP604062" s="90"/>
    </row>
    <row r="604063" spans="68:68" customFormat="1">
      <c r="BP604063" s="90"/>
    </row>
    <row r="604064" spans="68:68" customFormat="1">
      <c r="BP604064" s="90"/>
    </row>
    <row r="604065" spans="68:68" customFormat="1">
      <c r="BP604065" s="90"/>
    </row>
    <row r="604066" spans="68:68" customFormat="1">
      <c r="BP604066" s="90"/>
    </row>
    <row r="604067" spans="68:68" customFormat="1">
      <c r="BP604067" s="90"/>
    </row>
    <row r="604068" spans="68:68" customFormat="1">
      <c r="BP604068" s="90"/>
    </row>
    <row r="604069" spans="68:68" customFormat="1">
      <c r="BP604069" s="90"/>
    </row>
    <row r="604070" spans="68:68" customFormat="1">
      <c r="BP604070" s="90"/>
    </row>
    <row r="604071" spans="68:68" customFormat="1">
      <c r="BP604071" s="90"/>
    </row>
    <row r="604072" spans="68:68" customFormat="1">
      <c r="BP604072" s="90"/>
    </row>
    <row r="604073" spans="68:68" customFormat="1">
      <c r="BP604073" s="90"/>
    </row>
    <row r="604074" spans="68:68" customFormat="1">
      <c r="BP604074" s="90"/>
    </row>
    <row r="604075" spans="68:68" customFormat="1">
      <c r="BP604075" s="90"/>
    </row>
    <row r="604076" spans="68:68" customFormat="1">
      <c r="BP604076" s="90"/>
    </row>
    <row r="604077" spans="68:68" customFormat="1">
      <c r="BP604077" s="90"/>
    </row>
    <row r="604078" spans="68:68" customFormat="1">
      <c r="BP604078" s="90"/>
    </row>
    <row r="604079" spans="68:68" customFormat="1">
      <c r="BP604079" s="90"/>
    </row>
    <row r="604080" spans="68:68" customFormat="1">
      <c r="BP604080" s="90"/>
    </row>
    <row r="604081" spans="68:68" customFormat="1">
      <c r="BP604081" s="90"/>
    </row>
    <row r="604082" spans="68:68" customFormat="1">
      <c r="BP604082" s="90"/>
    </row>
    <row r="604083" spans="68:68" customFormat="1">
      <c r="BP604083" s="90"/>
    </row>
    <row r="604084" spans="68:68" customFormat="1">
      <c r="BP604084" s="90"/>
    </row>
    <row r="604085" spans="68:68" customFormat="1">
      <c r="BP604085" s="90"/>
    </row>
    <row r="604086" spans="68:68" customFormat="1">
      <c r="BP604086" s="90"/>
    </row>
    <row r="604087" spans="68:68" customFormat="1">
      <c r="BP604087" s="90"/>
    </row>
    <row r="604088" spans="68:68" customFormat="1">
      <c r="BP604088" s="90"/>
    </row>
    <row r="604089" spans="68:68" customFormat="1">
      <c r="BP604089" s="90"/>
    </row>
    <row r="604090" spans="68:68" customFormat="1">
      <c r="BP604090" s="90"/>
    </row>
    <row r="604091" spans="68:68" customFormat="1">
      <c r="BP604091" s="90"/>
    </row>
    <row r="604092" spans="68:68" customFormat="1">
      <c r="BP604092" s="90"/>
    </row>
    <row r="604093" spans="68:68" customFormat="1">
      <c r="BP604093" s="90"/>
    </row>
    <row r="604094" spans="68:68" customFormat="1">
      <c r="BP604094" s="90"/>
    </row>
    <row r="604095" spans="68:68" customFormat="1">
      <c r="BP604095" s="90"/>
    </row>
    <row r="604096" spans="68:68" customFormat="1">
      <c r="BP604096" s="90"/>
    </row>
    <row r="604097" spans="68:68" customFormat="1">
      <c r="BP604097" s="90"/>
    </row>
    <row r="604098" spans="68:68" customFormat="1">
      <c r="BP604098" s="90"/>
    </row>
    <row r="604099" spans="68:68" customFormat="1">
      <c r="BP604099" s="90"/>
    </row>
    <row r="604100" spans="68:68" customFormat="1">
      <c r="BP604100" s="90"/>
    </row>
    <row r="604101" spans="68:68" customFormat="1">
      <c r="BP604101" s="90"/>
    </row>
    <row r="604102" spans="68:68" customFormat="1">
      <c r="BP604102" s="90"/>
    </row>
    <row r="604103" spans="68:68" customFormat="1">
      <c r="BP604103" s="90"/>
    </row>
    <row r="604104" spans="68:68" customFormat="1">
      <c r="BP604104" s="90"/>
    </row>
    <row r="604105" spans="68:68" customFormat="1">
      <c r="BP604105" s="90"/>
    </row>
    <row r="604106" spans="68:68" customFormat="1">
      <c r="BP604106" s="90"/>
    </row>
    <row r="604107" spans="68:68" customFormat="1">
      <c r="BP604107" s="90"/>
    </row>
    <row r="604108" spans="68:68" customFormat="1">
      <c r="BP604108" s="90"/>
    </row>
    <row r="604109" spans="68:68" customFormat="1">
      <c r="BP604109" s="90"/>
    </row>
    <row r="604110" spans="68:68" customFormat="1">
      <c r="BP604110" s="90"/>
    </row>
    <row r="604111" spans="68:68" customFormat="1">
      <c r="BP604111" s="90"/>
    </row>
    <row r="604112" spans="68:68" customFormat="1">
      <c r="BP604112" s="90"/>
    </row>
    <row r="604113" spans="68:68" customFormat="1">
      <c r="BP604113" s="90"/>
    </row>
    <row r="604114" spans="68:68" customFormat="1">
      <c r="BP604114" s="90"/>
    </row>
    <row r="604115" spans="68:68" customFormat="1">
      <c r="BP604115" s="90"/>
    </row>
    <row r="604116" spans="68:68" customFormat="1">
      <c r="BP604116" s="90"/>
    </row>
    <row r="604117" spans="68:68" customFormat="1">
      <c r="BP604117" s="90"/>
    </row>
    <row r="604118" spans="68:68" customFormat="1">
      <c r="BP604118" s="90"/>
    </row>
    <row r="604119" spans="68:68" customFormat="1">
      <c r="BP604119" s="90"/>
    </row>
    <row r="604120" spans="68:68" customFormat="1">
      <c r="BP604120" s="90"/>
    </row>
    <row r="604121" spans="68:68" customFormat="1">
      <c r="BP604121" s="90"/>
    </row>
    <row r="604122" spans="68:68" customFormat="1">
      <c r="BP604122" s="90"/>
    </row>
    <row r="604123" spans="68:68" customFormat="1">
      <c r="BP604123" s="90"/>
    </row>
    <row r="604124" spans="68:68" customFormat="1">
      <c r="BP604124" s="90"/>
    </row>
    <row r="604125" spans="68:68" customFormat="1">
      <c r="BP604125" s="90"/>
    </row>
    <row r="604126" spans="68:68" customFormat="1">
      <c r="BP604126" s="90"/>
    </row>
    <row r="604127" spans="68:68" customFormat="1">
      <c r="BP604127" s="90"/>
    </row>
    <row r="604128" spans="68:68" customFormat="1">
      <c r="BP604128" s="90"/>
    </row>
    <row r="604129" spans="68:68" customFormat="1">
      <c r="BP604129" s="90"/>
    </row>
    <row r="604130" spans="68:68" customFormat="1">
      <c r="BP604130" s="90"/>
    </row>
    <row r="604131" spans="68:68" customFormat="1">
      <c r="BP604131" s="90"/>
    </row>
    <row r="604132" spans="68:68" customFormat="1">
      <c r="BP604132" s="90"/>
    </row>
    <row r="604133" spans="68:68" customFormat="1">
      <c r="BP604133" s="90"/>
    </row>
    <row r="604134" spans="68:68" customFormat="1">
      <c r="BP604134" s="90"/>
    </row>
    <row r="604135" spans="68:68" customFormat="1">
      <c r="BP604135" s="90"/>
    </row>
    <row r="604136" spans="68:68" customFormat="1">
      <c r="BP604136" s="90"/>
    </row>
    <row r="604137" spans="68:68" customFormat="1">
      <c r="BP604137" s="90"/>
    </row>
    <row r="604138" spans="68:68" customFormat="1">
      <c r="BP604138" s="90"/>
    </row>
    <row r="604139" spans="68:68" customFormat="1">
      <c r="BP604139" s="90"/>
    </row>
    <row r="604140" spans="68:68" customFormat="1">
      <c r="BP604140" s="90"/>
    </row>
    <row r="604141" spans="68:68" customFormat="1">
      <c r="BP604141" s="90"/>
    </row>
    <row r="604142" spans="68:68" customFormat="1">
      <c r="BP604142" s="90"/>
    </row>
    <row r="604143" spans="68:68" customFormat="1">
      <c r="BP604143" s="90"/>
    </row>
    <row r="604144" spans="68:68" customFormat="1">
      <c r="BP604144" s="90"/>
    </row>
    <row r="604145" spans="68:68" customFormat="1">
      <c r="BP604145" s="90"/>
    </row>
    <row r="604146" spans="68:68" customFormat="1">
      <c r="BP604146" s="90"/>
    </row>
    <row r="604147" spans="68:68" customFormat="1">
      <c r="BP604147" s="90"/>
    </row>
    <row r="604148" spans="68:68" customFormat="1">
      <c r="BP604148" s="90"/>
    </row>
    <row r="604149" spans="68:68" customFormat="1">
      <c r="BP604149" s="90"/>
    </row>
    <row r="604150" spans="68:68" customFormat="1">
      <c r="BP604150" s="90"/>
    </row>
    <row r="604151" spans="68:68" customFormat="1">
      <c r="BP604151" s="90"/>
    </row>
    <row r="604152" spans="68:68" customFormat="1">
      <c r="BP604152" s="90"/>
    </row>
    <row r="604153" spans="68:68" customFormat="1">
      <c r="BP604153" s="90"/>
    </row>
    <row r="604154" spans="68:68" customFormat="1">
      <c r="BP604154" s="90"/>
    </row>
    <row r="604155" spans="68:68" customFormat="1">
      <c r="BP604155" s="90"/>
    </row>
    <row r="604156" spans="68:68" customFormat="1">
      <c r="BP604156" s="90"/>
    </row>
    <row r="604157" spans="68:68" customFormat="1">
      <c r="BP604157" s="90"/>
    </row>
    <row r="604158" spans="68:68" customFormat="1">
      <c r="BP604158" s="90"/>
    </row>
    <row r="604159" spans="68:68" customFormat="1">
      <c r="BP604159" s="90"/>
    </row>
    <row r="604160" spans="68:68" customFormat="1">
      <c r="BP604160" s="90"/>
    </row>
    <row r="604161" spans="68:68" customFormat="1">
      <c r="BP604161" s="90"/>
    </row>
    <row r="604162" spans="68:68" customFormat="1">
      <c r="BP604162" s="90"/>
    </row>
    <row r="604163" spans="68:68" customFormat="1">
      <c r="BP604163" s="90"/>
    </row>
    <row r="604164" spans="68:68" customFormat="1">
      <c r="BP604164" s="90"/>
    </row>
    <row r="604165" spans="68:68" customFormat="1">
      <c r="BP604165" s="90"/>
    </row>
    <row r="604166" spans="68:68" customFormat="1">
      <c r="BP604166" s="90"/>
    </row>
    <row r="604167" spans="68:68" customFormat="1">
      <c r="BP604167" s="90"/>
    </row>
    <row r="604168" spans="68:68" customFormat="1">
      <c r="BP604168" s="90"/>
    </row>
    <row r="604169" spans="68:68" customFormat="1">
      <c r="BP604169" s="90"/>
    </row>
    <row r="604170" spans="68:68" customFormat="1">
      <c r="BP604170" s="90"/>
    </row>
    <row r="604171" spans="68:68" customFormat="1">
      <c r="BP604171" s="90"/>
    </row>
    <row r="604172" spans="68:68" customFormat="1">
      <c r="BP604172" s="90"/>
    </row>
    <row r="604173" spans="68:68" customFormat="1">
      <c r="BP604173" s="90"/>
    </row>
    <row r="604174" spans="68:68" customFormat="1">
      <c r="BP604174" s="90"/>
    </row>
    <row r="604175" spans="68:68" customFormat="1">
      <c r="BP604175" s="90"/>
    </row>
    <row r="604176" spans="68:68" customFormat="1">
      <c r="BP604176" s="90"/>
    </row>
    <row r="604177" spans="68:68" customFormat="1">
      <c r="BP604177" s="90"/>
    </row>
    <row r="604178" spans="68:68" customFormat="1">
      <c r="BP604178" s="90"/>
    </row>
    <row r="604179" spans="68:68" customFormat="1">
      <c r="BP604179" s="90"/>
    </row>
    <row r="604180" spans="68:68" customFormat="1">
      <c r="BP604180" s="90"/>
    </row>
    <row r="604181" spans="68:68" customFormat="1">
      <c r="BP604181" s="90"/>
    </row>
    <row r="604182" spans="68:68" customFormat="1">
      <c r="BP604182" s="90"/>
    </row>
    <row r="604183" spans="68:68" customFormat="1">
      <c r="BP604183" s="90"/>
    </row>
    <row r="604184" spans="68:68" customFormat="1">
      <c r="BP604184" s="90"/>
    </row>
    <row r="604185" spans="68:68" customFormat="1">
      <c r="BP604185" s="90"/>
    </row>
    <row r="604186" spans="68:68" customFormat="1">
      <c r="BP604186" s="90"/>
    </row>
    <row r="604187" spans="68:68" customFormat="1">
      <c r="BP604187" s="90"/>
    </row>
    <row r="604188" spans="68:68" customFormat="1">
      <c r="BP604188" s="90"/>
    </row>
    <row r="604189" spans="68:68" customFormat="1">
      <c r="BP604189" s="90"/>
    </row>
    <row r="604190" spans="68:68" customFormat="1">
      <c r="BP604190" s="90"/>
    </row>
    <row r="604191" spans="68:68" customFormat="1">
      <c r="BP604191" s="90"/>
    </row>
    <row r="604192" spans="68:68" customFormat="1">
      <c r="BP604192" s="90"/>
    </row>
    <row r="604193" spans="68:68" customFormat="1">
      <c r="BP604193" s="90"/>
    </row>
    <row r="604194" spans="68:68" customFormat="1">
      <c r="BP604194" s="90"/>
    </row>
    <row r="604195" spans="68:68" customFormat="1">
      <c r="BP604195" s="90"/>
    </row>
    <row r="604196" spans="68:68" customFormat="1">
      <c r="BP604196" s="90"/>
    </row>
    <row r="604197" spans="68:68" customFormat="1">
      <c r="BP604197" s="90"/>
    </row>
    <row r="604198" spans="68:68" customFormat="1">
      <c r="BP604198" s="90"/>
    </row>
    <row r="604199" spans="68:68" customFormat="1">
      <c r="BP604199" s="90"/>
    </row>
    <row r="604200" spans="68:68" customFormat="1">
      <c r="BP604200" s="90"/>
    </row>
    <row r="604201" spans="68:68" customFormat="1">
      <c r="BP604201" s="90"/>
    </row>
    <row r="604202" spans="68:68" customFormat="1">
      <c r="BP604202" s="90"/>
    </row>
    <row r="604203" spans="68:68" customFormat="1">
      <c r="BP604203" s="90"/>
    </row>
    <row r="604204" spans="68:68" customFormat="1">
      <c r="BP604204" s="90"/>
    </row>
    <row r="604205" spans="68:68" customFormat="1">
      <c r="BP604205" s="90"/>
    </row>
    <row r="604206" spans="68:68" customFormat="1">
      <c r="BP604206" s="90"/>
    </row>
    <row r="604207" spans="68:68" customFormat="1">
      <c r="BP604207" s="90"/>
    </row>
    <row r="604208" spans="68:68" customFormat="1">
      <c r="BP604208" s="90"/>
    </row>
    <row r="604209" spans="68:68" customFormat="1">
      <c r="BP604209" s="90"/>
    </row>
    <row r="604210" spans="68:68" customFormat="1">
      <c r="BP604210" s="90"/>
    </row>
    <row r="604211" spans="68:68" customFormat="1">
      <c r="BP604211" s="90"/>
    </row>
    <row r="604212" spans="68:68" customFormat="1">
      <c r="BP604212" s="90"/>
    </row>
    <row r="604213" spans="68:68" customFormat="1">
      <c r="BP604213" s="90"/>
    </row>
    <row r="604214" spans="68:68" customFormat="1">
      <c r="BP604214" s="90"/>
    </row>
    <row r="604215" spans="68:68" customFormat="1">
      <c r="BP604215" s="90"/>
    </row>
    <row r="604216" spans="68:68" customFormat="1">
      <c r="BP604216" s="90"/>
    </row>
    <row r="604217" spans="68:68" customFormat="1">
      <c r="BP604217" s="90"/>
    </row>
    <row r="604218" spans="68:68" customFormat="1">
      <c r="BP604218" s="90"/>
    </row>
    <row r="604219" spans="68:68" customFormat="1">
      <c r="BP604219" s="90"/>
    </row>
    <row r="604220" spans="68:68" customFormat="1">
      <c r="BP604220" s="90"/>
    </row>
    <row r="604221" spans="68:68" customFormat="1">
      <c r="BP604221" s="90"/>
    </row>
    <row r="604222" spans="68:68" customFormat="1">
      <c r="BP604222" s="90"/>
    </row>
    <row r="604223" spans="68:68" customFormat="1">
      <c r="BP604223" s="90"/>
    </row>
    <row r="604224" spans="68:68" customFormat="1">
      <c r="BP604224" s="90"/>
    </row>
    <row r="604225" spans="68:68" customFormat="1">
      <c r="BP604225" s="90"/>
    </row>
    <row r="604226" spans="68:68" customFormat="1">
      <c r="BP604226" s="90"/>
    </row>
    <row r="604227" spans="68:68" customFormat="1">
      <c r="BP604227" s="90"/>
    </row>
    <row r="604228" spans="68:68" customFormat="1">
      <c r="BP604228" s="90"/>
    </row>
    <row r="604229" spans="68:68" customFormat="1">
      <c r="BP604229" s="90"/>
    </row>
    <row r="604230" spans="68:68" customFormat="1">
      <c r="BP604230" s="90"/>
    </row>
    <row r="604231" spans="68:68" customFormat="1">
      <c r="BP604231" s="90"/>
    </row>
    <row r="604232" spans="68:68" customFormat="1">
      <c r="BP604232" s="90"/>
    </row>
    <row r="604233" spans="68:68" customFormat="1">
      <c r="BP604233" s="90"/>
    </row>
    <row r="604234" spans="68:68" customFormat="1">
      <c r="BP604234" s="90"/>
    </row>
    <row r="604235" spans="68:68" customFormat="1">
      <c r="BP604235" s="90"/>
    </row>
    <row r="604236" spans="68:68" customFormat="1">
      <c r="BP604236" s="90"/>
    </row>
    <row r="604237" spans="68:68" customFormat="1">
      <c r="BP604237" s="90"/>
    </row>
    <row r="604238" spans="68:68" customFormat="1">
      <c r="BP604238" s="90"/>
    </row>
    <row r="604239" spans="68:68" customFormat="1">
      <c r="BP604239" s="90"/>
    </row>
    <row r="604240" spans="68:68" customFormat="1">
      <c r="BP604240" s="90"/>
    </row>
    <row r="604241" spans="68:68" customFormat="1">
      <c r="BP604241" s="90"/>
    </row>
    <row r="604242" spans="68:68" customFormat="1">
      <c r="BP604242" s="90"/>
    </row>
    <row r="604243" spans="68:68" customFormat="1">
      <c r="BP604243" s="90"/>
    </row>
    <row r="604244" spans="68:68" customFormat="1">
      <c r="BP604244" s="90"/>
    </row>
    <row r="604245" spans="68:68" customFormat="1">
      <c r="BP604245" s="90"/>
    </row>
    <row r="604246" spans="68:68" customFormat="1">
      <c r="BP604246" s="90"/>
    </row>
    <row r="604247" spans="68:68" customFormat="1">
      <c r="BP604247" s="90"/>
    </row>
    <row r="604248" spans="68:68" customFormat="1">
      <c r="BP604248" s="90"/>
    </row>
    <row r="604249" spans="68:68" customFormat="1">
      <c r="BP604249" s="90"/>
    </row>
    <row r="604250" spans="68:68" customFormat="1">
      <c r="BP604250" s="90"/>
    </row>
    <row r="604251" spans="68:68" customFormat="1">
      <c r="BP604251" s="90"/>
    </row>
    <row r="604252" spans="68:68" customFormat="1">
      <c r="BP604252" s="90"/>
    </row>
    <row r="604253" spans="68:68" customFormat="1">
      <c r="BP604253" s="90"/>
    </row>
    <row r="604254" spans="68:68" customFormat="1">
      <c r="BP604254" s="90"/>
    </row>
    <row r="604255" spans="68:68" customFormat="1">
      <c r="BP604255" s="90"/>
    </row>
    <row r="604256" spans="68:68" customFormat="1">
      <c r="BP604256" s="90"/>
    </row>
    <row r="604257" spans="68:68" customFormat="1">
      <c r="BP604257" s="90"/>
    </row>
    <row r="604258" spans="68:68" customFormat="1">
      <c r="BP604258" s="90"/>
    </row>
    <row r="604259" spans="68:68" customFormat="1">
      <c r="BP604259" s="90"/>
    </row>
    <row r="604260" spans="68:68" customFormat="1">
      <c r="BP604260" s="90"/>
    </row>
    <row r="604261" spans="68:68" customFormat="1">
      <c r="BP604261" s="90"/>
    </row>
    <row r="604262" spans="68:68" customFormat="1">
      <c r="BP604262" s="90"/>
    </row>
    <row r="604263" spans="68:68" customFormat="1">
      <c r="BP604263" s="90"/>
    </row>
    <row r="604264" spans="68:68" customFormat="1">
      <c r="BP604264" s="90"/>
    </row>
    <row r="604265" spans="68:68" customFormat="1">
      <c r="BP604265" s="90"/>
    </row>
    <row r="604266" spans="68:68" customFormat="1">
      <c r="BP604266" s="90"/>
    </row>
    <row r="604267" spans="68:68" customFormat="1">
      <c r="BP604267" s="90"/>
    </row>
    <row r="604268" spans="68:68" customFormat="1">
      <c r="BP604268" s="90"/>
    </row>
    <row r="604269" spans="68:68" customFormat="1">
      <c r="BP604269" s="90"/>
    </row>
    <row r="604270" spans="68:68" customFormat="1">
      <c r="BP604270" s="90"/>
    </row>
    <row r="604271" spans="68:68" customFormat="1">
      <c r="BP604271" s="90"/>
    </row>
    <row r="604272" spans="68:68" customFormat="1">
      <c r="BP604272" s="90"/>
    </row>
    <row r="604273" spans="68:68" customFormat="1">
      <c r="BP604273" s="90"/>
    </row>
    <row r="604274" spans="68:68" customFormat="1">
      <c r="BP604274" s="90"/>
    </row>
    <row r="604275" spans="68:68" customFormat="1">
      <c r="BP604275" s="90"/>
    </row>
    <row r="604276" spans="68:68" customFormat="1">
      <c r="BP604276" s="90"/>
    </row>
    <row r="604277" spans="68:68" customFormat="1">
      <c r="BP604277" s="90"/>
    </row>
    <row r="604278" spans="68:68" customFormat="1">
      <c r="BP604278" s="90"/>
    </row>
    <row r="604279" spans="68:68" customFormat="1">
      <c r="BP604279" s="90"/>
    </row>
    <row r="604280" spans="68:68" customFormat="1">
      <c r="BP604280" s="90"/>
    </row>
    <row r="604281" spans="68:68" customFormat="1">
      <c r="BP604281" s="90"/>
    </row>
    <row r="604282" spans="68:68" customFormat="1">
      <c r="BP604282" s="90"/>
    </row>
    <row r="604283" spans="68:68" customFormat="1">
      <c r="BP604283" s="90"/>
    </row>
    <row r="604284" spans="68:68" customFormat="1">
      <c r="BP604284" s="90"/>
    </row>
    <row r="604285" spans="68:68" customFormat="1">
      <c r="BP604285" s="90"/>
    </row>
    <row r="604286" spans="68:68" customFormat="1">
      <c r="BP604286" s="90"/>
    </row>
    <row r="604287" spans="68:68" customFormat="1">
      <c r="BP604287" s="90"/>
    </row>
    <row r="604288" spans="68:68" customFormat="1">
      <c r="BP604288" s="90"/>
    </row>
    <row r="604289" spans="68:68" customFormat="1">
      <c r="BP604289" s="90"/>
    </row>
    <row r="604290" spans="68:68" customFormat="1">
      <c r="BP604290" s="90"/>
    </row>
    <row r="604291" spans="68:68" customFormat="1">
      <c r="BP604291" s="90"/>
    </row>
    <row r="604292" spans="68:68" customFormat="1">
      <c r="BP604292" s="90"/>
    </row>
    <row r="604293" spans="68:68" customFormat="1">
      <c r="BP604293" s="90"/>
    </row>
    <row r="604294" spans="68:68" customFormat="1">
      <c r="BP604294" s="90"/>
    </row>
    <row r="604295" spans="68:68" customFormat="1">
      <c r="BP604295" s="90"/>
    </row>
    <row r="604296" spans="68:68" customFormat="1">
      <c r="BP604296" s="90"/>
    </row>
    <row r="604297" spans="68:68" customFormat="1">
      <c r="BP604297" s="90"/>
    </row>
    <row r="604298" spans="68:68" customFormat="1">
      <c r="BP604298" s="90"/>
    </row>
    <row r="604299" spans="68:68" customFormat="1">
      <c r="BP604299" s="90"/>
    </row>
    <row r="604300" spans="68:68" customFormat="1">
      <c r="BP604300" s="90"/>
    </row>
    <row r="604301" spans="68:68" customFormat="1">
      <c r="BP604301" s="90"/>
    </row>
    <row r="604302" spans="68:68" customFormat="1">
      <c r="BP604302" s="90"/>
    </row>
    <row r="604303" spans="68:68" customFormat="1">
      <c r="BP604303" s="90"/>
    </row>
    <row r="604304" spans="68:68" customFormat="1">
      <c r="BP604304" s="90"/>
    </row>
    <row r="604305" spans="68:68" customFormat="1">
      <c r="BP604305" s="90"/>
    </row>
    <row r="604306" spans="68:68" customFormat="1">
      <c r="BP604306" s="90"/>
    </row>
    <row r="604307" spans="68:68" customFormat="1">
      <c r="BP604307" s="90"/>
    </row>
    <row r="604308" spans="68:68" customFormat="1">
      <c r="BP604308" s="90"/>
    </row>
    <row r="604309" spans="68:68" customFormat="1">
      <c r="BP604309" s="90"/>
    </row>
    <row r="604310" spans="68:68" customFormat="1">
      <c r="BP604310" s="90"/>
    </row>
    <row r="604311" spans="68:68" customFormat="1">
      <c r="BP604311" s="90"/>
    </row>
    <row r="604312" spans="68:68" customFormat="1">
      <c r="BP604312" s="90"/>
    </row>
    <row r="604313" spans="68:68" customFormat="1">
      <c r="BP604313" s="90"/>
    </row>
    <row r="604314" spans="68:68" customFormat="1">
      <c r="BP604314" s="90"/>
    </row>
    <row r="604315" spans="68:68" customFormat="1">
      <c r="BP604315" s="90"/>
    </row>
    <row r="604316" spans="68:68" customFormat="1">
      <c r="BP604316" s="90"/>
    </row>
    <row r="604317" spans="68:68" customFormat="1">
      <c r="BP604317" s="90"/>
    </row>
    <row r="604318" spans="68:68" customFormat="1">
      <c r="BP604318" s="90"/>
    </row>
    <row r="604319" spans="68:68" customFormat="1">
      <c r="BP604319" s="90"/>
    </row>
    <row r="604320" spans="68:68" customFormat="1">
      <c r="BP604320" s="90"/>
    </row>
    <row r="604321" spans="68:68" customFormat="1">
      <c r="BP604321" s="90"/>
    </row>
    <row r="604322" spans="68:68" customFormat="1">
      <c r="BP604322" s="90"/>
    </row>
    <row r="604323" spans="68:68" customFormat="1">
      <c r="BP604323" s="90"/>
    </row>
    <row r="604324" spans="68:68" customFormat="1">
      <c r="BP604324" s="90"/>
    </row>
    <row r="604325" spans="68:68" customFormat="1">
      <c r="BP604325" s="90"/>
    </row>
    <row r="604326" spans="68:68" customFormat="1">
      <c r="BP604326" s="90"/>
    </row>
    <row r="604327" spans="68:68" customFormat="1">
      <c r="BP604327" s="90"/>
    </row>
    <row r="604328" spans="68:68" customFormat="1">
      <c r="BP604328" s="90"/>
    </row>
    <row r="604329" spans="68:68" customFormat="1">
      <c r="BP604329" s="90"/>
    </row>
    <row r="604330" spans="68:68" customFormat="1">
      <c r="BP604330" s="90"/>
    </row>
    <row r="604331" spans="68:68" customFormat="1">
      <c r="BP604331" s="90"/>
    </row>
    <row r="604332" spans="68:68" customFormat="1">
      <c r="BP604332" s="90"/>
    </row>
    <row r="604333" spans="68:68" customFormat="1">
      <c r="BP604333" s="90"/>
    </row>
    <row r="604334" spans="68:68" customFormat="1">
      <c r="BP604334" s="90"/>
    </row>
    <row r="604335" spans="68:68" customFormat="1">
      <c r="BP604335" s="90"/>
    </row>
    <row r="604336" spans="68:68" customFormat="1">
      <c r="BP604336" s="90"/>
    </row>
    <row r="604337" spans="68:68" customFormat="1">
      <c r="BP604337" s="90"/>
    </row>
    <row r="604338" spans="68:68" customFormat="1">
      <c r="BP604338" s="90"/>
    </row>
    <row r="604339" spans="68:68" customFormat="1">
      <c r="BP604339" s="90"/>
    </row>
    <row r="604340" spans="68:68" customFormat="1">
      <c r="BP604340" s="90"/>
    </row>
    <row r="604341" spans="68:68" customFormat="1">
      <c r="BP604341" s="90"/>
    </row>
    <row r="604342" spans="68:68" customFormat="1">
      <c r="BP604342" s="90"/>
    </row>
    <row r="604343" spans="68:68" customFormat="1">
      <c r="BP604343" s="90"/>
    </row>
    <row r="604344" spans="68:68" customFormat="1">
      <c r="BP604344" s="90"/>
    </row>
    <row r="604345" spans="68:68" customFormat="1">
      <c r="BP604345" s="90"/>
    </row>
    <row r="604346" spans="68:68" customFormat="1">
      <c r="BP604346" s="90"/>
    </row>
    <row r="604347" spans="68:68" customFormat="1">
      <c r="BP604347" s="90"/>
    </row>
    <row r="604348" spans="68:68" customFormat="1">
      <c r="BP604348" s="90"/>
    </row>
    <row r="604349" spans="68:68" customFormat="1">
      <c r="BP604349" s="90"/>
    </row>
    <row r="604350" spans="68:68" customFormat="1">
      <c r="BP604350" s="90"/>
    </row>
    <row r="604351" spans="68:68" customFormat="1">
      <c r="BP604351" s="90"/>
    </row>
    <row r="604352" spans="68:68" customFormat="1">
      <c r="BP604352" s="90"/>
    </row>
    <row r="604353" spans="68:68" customFormat="1">
      <c r="BP604353" s="90"/>
    </row>
    <row r="604354" spans="68:68" customFormat="1">
      <c r="BP604354" s="90"/>
    </row>
    <row r="604355" spans="68:68" customFormat="1">
      <c r="BP604355" s="90"/>
    </row>
    <row r="604356" spans="68:68" customFormat="1">
      <c r="BP604356" s="90"/>
    </row>
    <row r="604357" spans="68:68" customFormat="1">
      <c r="BP604357" s="90"/>
    </row>
    <row r="604358" spans="68:68" customFormat="1">
      <c r="BP604358" s="90"/>
    </row>
    <row r="604359" spans="68:68" customFormat="1">
      <c r="BP604359" s="90"/>
    </row>
    <row r="604360" spans="68:68" customFormat="1">
      <c r="BP604360" s="90"/>
    </row>
    <row r="604361" spans="68:68" customFormat="1">
      <c r="BP604361" s="90"/>
    </row>
    <row r="604362" spans="68:68" customFormat="1">
      <c r="BP604362" s="90"/>
    </row>
    <row r="604363" spans="68:68" customFormat="1">
      <c r="BP604363" s="90"/>
    </row>
    <row r="604364" spans="68:68" customFormat="1">
      <c r="BP604364" s="90"/>
    </row>
    <row r="604365" spans="68:68" customFormat="1">
      <c r="BP604365" s="90"/>
    </row>
    <row r="604366" spans="68:68" customFormat="1">
      <c r="BP604366" s="90"/>
    </row>
    <row r="604367" spans="68:68" customFormat="1">
      <c r="BP604367" s="90"/>
    </row>
    <row r="604368" spans="68:68" customFormat="1">
      <c r="BP604368" s="90"/>
    </row>
    <row r="604369" spans="68:68" customFormat="1">
      <c r="BP604369" s="90"/>
    </row>
    <row r="604370" spans="68:68" customFormat="1">
      <c r="BP604370" s="90"/>
    </row>
    <row r="604371" spans="68:68" customFormat="1">
      <c r="BP604371" s="90"/>
    </row>
    <row r="604372" spans="68:68" customFormat="1">
      <c r="BP604372" s="90"/>
    </row>
    <row r="604373" spans="68:68" customFormat="1">
      <c r="BP604373" s="90"/>
    </row>
    <row r="604374" spans="68:68" customFormat="1">
      <c r="BP604374" s="90"/>
    </row>
    <row r="604375" spans="68:68" customFormat="1">
      <c r="BP604375" s="90"/>
    </row>
    <row r="604376" spans="68:68" customFormat="1">
      <c r="BP604376" s="90"/>
    </row>
    <row r="604377" spans="68:68" customFormat="1">
      <c r="BP604377" s="90"/>
    </row>
    <row r="604378" spans="68:68" customFormat="1">
      <c r="BP604378" s="90"/>
    </row>
    <row r="604379" spans="68:68" customFormat="1">
      <c r="BP604379" s="90"/>
    </row>
    <row r="604380" spans="68:68" customFormat="1">
      <c r="BP604380" s="90"/>
    </row>
    <row r="604381" spans="68:68" customFormat="1">
      <c r="BP604381" s="90"/>
    </row>
    <row r="604382" spans="68:68" customFormat="1">
      <c r="BP604382" s="90"/>
    </row>
    <row r="604383" spans="68:68" customFormat="1">
      <c r="BP604383" s="90"/>
    </row>
    <row r="604384" spans="68:68" customFormat="1">
      <c r="BP604384" s="90"/>
    </row>
    <row r="604385" spans="68:68" customFormat="1">
      <c r="BP604385" s="90"/>
    </row>
    <row r="604386" spans="68:68" customFormat="1">
      <c r="BP604386" s="90"/>
    </row>
    <row r="604387" spans="68:68" customFormat="1">
      <c r="BP604387" s="90"/>
    </row>
    <row r="604388" spans="68:68" customFormat="1">
      <c r="BP604388" s="90"/>
    </row>
    <row r="604389" spans="68:68" customFormat="1">
      <c r="BP604389" s="90"/>
    </row>
    <row r="604390" spans="68:68" customFormat="1">
      <c r="BP604390" s="90"/>
    </row>
    <row r="604391" spans="68:68" customFormat="1">
      <c r="BP604391" s="90"/>
    </row>
    <row r="604392" spans="68:68" customFormat="1">
      <c r="BP604392" s="90"/>
    </row>
    <row r="604393" spans="68:68" customFormat="1">
      <c r="BP604393" s="90"/>
    </row>
    <row r="604394" spans="68:68" customFormat="1">
      <c r="BP604394" s="90"/>
    </row>
    <row r="604395" spans="68:68" customFormat="1">
      <c r="BP604395" s="90"/>
    </row>
    <row r="604396" spans="68:68" customFormat="1">
      <c r="BP604396" s="90"/>
    </row>
    <row r="604397" spans="68:68" customFormat="1">
      <c r="BP604397" s="90"/>
    </row>
    <row r="604398" spans="68:68" customFormat="1">
      <c r="BP604398" s="90"/>
    </row>
    <row r="604399" spans="68:68" customFormat="1">
      <c r="BP604399" s="90"/>
    </row>
    <row r="604400" spans="68:68" customFormat="1">
      <c r="BP604400" s="90"/>
    </row>
    <row r="604401" spans="68:68" customFormat="1">
      <c r="BP604401" s="90"/>
    </row>
    <row r="604402" spans="68:68" customFormat="1">
      <c r="BP604402" s="90"/>
    </row>
    <row r="604403" spans="68:68" customFormat="1">
      <c r="BP604403" s="90"/>
    </row>
    <row r="604404" spans="68:68" customFormat="1">
      <c r="BP604404" s="90"/>
    </row>
    <row r="604405" spans="68:68" customFormat="1">
      <c r="BP604405" s="90"/>
    </row>
    <row r="604406" spans="68:68" customFormat="1">
      <c r="BP604406" s="90"/>
    </row>
    <row r="604407" spans="68:68" customFormat="1">
      <c r="BP604407" s="90"/>
    </row>
    <row r="604408" spans="68:68" customFormat="1">
      <c r="BP604408" s="90"/>
    </row>
    <row r="604409" spans="68:68" customFormat="1">
      <c r="BP604409" s="90"/>
    </row>
    <row r="604410" spans="68:68" customFormat="1">
      <c r="BP604410" s="90"/>
    </row>
    <row r="604411" spans="68:68" customFormat="1">
      <c r="BP604411" s="90"/>
    </row>
    <row r="604412" spans="68:68" customFormat="1">
      <c r="BP604412" s="90"/>
    </row>
    <row r="604413" spans="68:68" customFormat="1">
      <c r="BP604413" s="90"/>
    </row>
    <row r="604414" spans="68:68" customFormat="1">
      <c r="BP604414" s="90"/>
    </row>
    <row r="604415" spans="68:68" customFormat="1">
      <c r="BP604415" s="90"/>
    </row>
    <row r="604416" spans="68:68" customFormat="1">
      <c r="BP604416" s="90"/>
    </row>
    <row r="604417" spans="68:68" customFormat="1">
      <c r="BP604417" s="90"/>
    </row>
    <row r="604418" spans="68:68" customFormat="1">
      <c r="BP604418" s="90"/>
    </row>
    <row r="604419" spans="68:68" customFormat="1">
      <c r="BP604419" s="90"/>
    </row>
    <row r="604420" spans="68:68" customFormat="1">
      <c r="BP604420" s="90"/>
    </row>
    <row r="604421" spans="68:68" customFormat="1">
      <c r="BP604421" s="90"/>
    </row>
    <row r="604422" spans="68:68" customFormat="1">
      <c r="BP604422" s="90"/>
    </row>
    <row r="604423" spans="68:68" customFormat="1">
      <c r="BP604423" s="90"/>
    </row>
    <row r="604424" spans="68:68" customFormat="1">
      <c r="BP604424" s="90"/>
    </row>
    <row r="604425" spans="68:68" customFormat="1">
      <c r="BP604425" s="90"/>
    </row>
    <row r="604426" spans="68:68" customFormat="1">
      <c r="BP604426" s="90"/>
    </row>
    <row r="604427" spans="68:68" customFormat="1">
      <c r="BP604427" s="90"/>
    </row>
    <row r="604428" spans="68:68" customFormat="1">
      <c r="BP604428" s="90"/>
    </row>
    <row r="604429" spans="68:68" customFormat="1">
      <c r="BP604429" s="90"/>
    </row>
    <row r="604430" spans="68:68" customFormat="1">
      <c r="BP604430" s="90"/>
    </row>
    <row r="604431" spans="68:68" customFormat="1">
      <c r="BP604431" s="90"/>
    </row>
    <row r="604432" spans="68:68" customFormat="1">
      <c r="BP604432" s="90"/>
    </row>
    <row r="604433" spans="68:68" customFormat="1">
      <c r="BP604433" s="90"/>
    </row>
    <row r="604434" spans="68:68" customFormat="1">
      <c r="BP604434" s="90"/>
    </row>
    <row r="604435" spans="68:68" customFormat="1">
      <c r="BP604435" s="90"/>
    </row>
    <row r="604436" spans="68:68" customFormat="1">
      <c r="BP604436" s="90"/>
    </row>
    <row r="604437" spans="68:68" customFormat="1">
      <c r="BP604437" s="90"/>
    </row>
    <row r="604438" spans="68:68" customFormat="1">
      <c r="BP604438" s="90"/>
    </row>
    <row r="604439" spans="68:68" customFormat="1">
      <c r="BP604439" s="90"/>
    </row>
    <row r="604440" spans="68:68" customFormat="1">
      <c r="BP604440" s="90"/>
    </row>
    <row r="604441" spans="68:68" customFormat="1">
      <c r="BP604441" s="90"/>
    </row>
    <row r="604442" spans="68:68" customFormat="1">
      <c r="BP604442" s="90"/>
    </row>
    <row r="604443" spans="68:68" customFormat="1">
      <c r="BP604443" s="90"/>
    </row>
    <row r="604444" spans="68:68" customFormat="1">
      <c r="BP604444" s="90"/>
    </row>
    <row r="604445" spans="68:68" customFormat="1">
      <c r="BP604445" s="90"/>
    </row>
    <row r="604446" spans="68:68" customFormat="1">
      <c r="BP604446" s="90"/>
    </row>
    <row r="604447" spans="68:68" customFormat="1">
      <c r="BP604447" s="90"/>
    </row>
    <row r="604448" spans="68:68" customFormat="1">
      <c r="BP604448" s="90"/>
    </row>
    <row r="604449" spans="68:68" customFormat="1">
      <c r="BP604449" s="90"/>
    </row>
    <row r="604450" spans="68:68" customFormat="1">
      <c r="BP604450" s="90"/>
    </row>
    <row r="604451" spans="68:68" customFormat="1">
      <c r="BP604451" s="90"/>
    </row>
    <row r="604452" spans="68:68" customFormat="1">
      <c r="BP604452" s="90"/>
    </row>
    <row r="604453" spans="68:68" customFormat="1">
      <c r="BP604453" s="90"/>
    </row>
    <row r="604454" spans="68:68" customFormat="1">
      <c r="BP604454" s="90"/>
    </row>
    <row r="604455" spans="68:68" customFormat="1">
      <c r="BP604455" s="90"/>
    </row>
    <row r="604456" spans="68:68" customFormat="1">
      <c r="BP604456" s="90"/>
    </row>
    <row r="604457" spans="68:68" customFormat="1">
      <c r="BP604457" s="90"/>
    </row>
    <row r="604458" spans="68:68" customFormat="1">
      <c r="BP604458" s="90"/>
    </row>
    <row r="604459" spans="68:68" customFormat="1">
      <c r="BP604459" s="90"/>
    </row>
    <row r="604460" spans="68:68" customFormat="1">
      <c r="BP604460" s="90"/>
    </row>
    <row r="604461" spans="68:68" customFormat="1">
      <c r="BP604461" s="90"/>
    </row>
    <row r="604462" spans="68:68" customFormat="1">
      <c r="BP604462" s="90"/>
    </row>
    <row r="604463" spans="68:68" customFormat="1">
      <c r="BP604463" s="90"/>
    </row>
    <row r="604464" spans="68:68" customFormat="1">
      <c r="BP604464" s="90"/>
    </row>
    <row r="604465" spans="68:68" customFormat="1">
      <c r="BP604465" s="90"/>
    </row>
    <row r="604466" spans="68:68" customFormat="1">
      <c r="BP604466" s="90"/>
    </row>
    <row r="604467" spans="68:68" customFormat="1">
      <c r="BP604467" s="90"/>
    </row>
    <row r="604468" spans="68:68" customFormat="1">
      <c r="BP604468" s="90"/>
    </row>
    <row r="604469" spans="68:68" customFormat="1">
      <c r="BP604469" s="90"/>
    </row>
    <row r="604470" spans="68:68" customFormat="1">
      <c r="BP604470" s="90"/>
    </row>
    <row r="604471" spans="68:68" customFormat="1">
      <c r="BP604471" s="90"/>
    </row>
    <row r="604472" spans="68:68" customFormat="1">
      <c r="BP604472" s="90"/>
    </row>
    <row r="604473" spans="68:68" customFormat="1">
      <c r="BP604473" s="90"/>
    </row>
    <row r="604474" spans="68:68" customFormat="1">
      <c r="BP604474" s="90"/>
    </row>
    <row r="604475" spans="68:68" customFormat="1">
      <c r="BP604475" s="90"/>
    </row>
    <row r="604476" spans="68:68" customFormat="1">
      <c r="BP604476" s="90"/>
    </row>
    <row r="604477" spans="68:68" customFormat="1">
      <c r="BP604477" s="90"/>
    </row>
    <row r="604478" spans="68:68" customFormat="1">
      <c r="BP604478" s="90"/>
    </row>
    <row r="604479" spans="68:68" customFormat="1">
      <c r="BP604479" s="90"/>
    </row>
    <row r="604480" spans="68:68" customFormat="1">
      <c r="BP604480" s="90"/>
    </row>
    <row r="604481" spans="68:68" customFormat="1">
      <c r="BP604481" s="90"/>
    </row>
    <row r="604482" spans="68:68" customFormat="1">
      <c r="BP604482" s="90"/>
    </row>
    <row r="604483" spans="68:68" customFormat="1">
      <c r="BP604483" s="90"/>
    </row>
    <row r="604484" spans="68:68" customFormat="1">
      <c r="BP604484" s="90"/>
    </row>
    <row r="604485" spans="68:68" customFormat="1">
      <c r="BP604485" s="90"/>
    </row>
    <row r="604486" spans="68:68" customFormat="1">
      <c r="BP604486" s="90"/>
    </row>
    <row r="604487" spans="68:68" customFormat="1">
      <c r="BP604487" s="90"/>
    </row>
    <row r="604488" spans="68:68" customFormat="1">
      <c r="BP604488" s="90"/>
    </row>
    <row r="604489" spans="68:68" customFormat="1">
      <c r="BP604489" s="90"/>
    </row>
    <row r="604490" spans="68:68" customFormat="1">
      <c r="BP604490" s="90"/>
    </row>
    <row r="604491" spans="68:68" customFormat="1">
      <c r="BP604491" s="90"/>
    </row>
    <row r="604492" spans="68:68" customFormat="1">
      <c r="BP604492" s="90"/>
    </row>
    <row r="604493" spans="68:68" customFormat="1">
      <c r="BP604493" s="90"/>
    </row>
    <row r="604494" spans="68:68" customFormat="1">
      <c r="BP604494" s="90"/>
    </row>
    <row r="604495" spans="68:68" customFormat="1">
      <c r="BP604495" s="90"/>
    </row>
    <row r="604496" spans="68:68" customFormat="1">
      <c r="BP604496" s="90"/>
    </row>
    <row r="604497" spans="68:68" customFormat="1">
      <c r="BP604497" s="90"/>
    </row>
    <row r="604498" spans="68:68" customFormat="1">
      <c r="BP604498" s="90"/>
    </row>
    <row r="604499" spans="68:68" customFormat="1">
      <c r="BP604499" s="90"/>
    </row>
    <row r="604500" spans="68:68" customFormat="1">
      <c r="BP604500" s="90"/>
    </row>
    <row r="604501" spans="68:68" customFormat="1">
      <c r="BP604501" s="90"/>
    </row>
    <row r="604502" spans="68:68" customFormat="1">
      <c r="BP604502" s="90"/>
    </row>
    <row r="604503" spans="68:68" customFormat="1">
      <c r="BP604503" s="90"/>
    </row>
    <row r="604504" spans="68:68" customFormat="1">
      <c r="BP604504" s="90"/>
    </row>
    <row r="604505" spans="68:68" customFormat="1">
      <c r="BP604505" s="90"/>
    </row>
    <row r="604506" spans="68:68" customFormat="1">
      <c r="BP604506" s="90"/>
    </row>
    <row r="604507" spans="68:68" customFormat="1">
      <c r="BP604507" s="90"/>
    </row>
    <row r="604508" spans="68:68" customFormat="1">
      <c r="BP604508" s="90"/>
    </row>
    <row r="604509" spans="68:68" customFormat="1">
      <c r="BP604509" s="90"/>
    </row>
    <row r="604510" spans="68:68" customFormat="1">
      <c r="BP604510" s="90"/>
    </row>
    <row r="604511" spans="68:68" customFormat="1">
      <c r="BP604511" s="90"/>
    </row>
    <row r="604512" spans="68:68" customFormat="1">
      <c r="BP604512" s="90"/>
    </row>
    <row r="604513" spans="68:68" customFormat="1">
      <c r="BP604513" s="90"/>
    </row>
    <row r="604514" spans="68:68" customFormat="1">
      <c r="BP604514" s="90"/>
    </row>
    <row r="604515" spans="68:68" customFormat="1">
      <c r="BP604515" s="90"/>
    </row>
    <row r="604516" spans="68:68" customFormat="1">
      <c r="BP604516" s="90"/>
    </row>
    <row r="604517" spans="68:68" customFormat="1">
      <c r="BP604517" s="90"/>
    </row>
    <row r="604518" spans="68:68" customFormat="1">
      <c r="BP604518" s="90"/>
    </row>
    <row r="604519" spans="68:68" customFormat="1">
      <c r="BP604519" s="90"/>
    </row>
    <row r="604520" spans="68:68" customFormat="1">
      <c r="BP604520" s="90"/>
    </row>
    <row r="604521" spans="68:68" customFormat="1">
      <c r="BP604521" s="90"/>
    </row>
    <row r="604522" spans="68:68" customFormat="1">
      <c r="BP604522" s="90"/>
    </row>
    <row r="604523" spans="68:68" customFormat="1">
      <c r="BP604523" s="90"/>
    </row>
    <row r="604524" spans="68:68" customFormat="1">
      <c r="BP604524" s="90"/>
    </row>
    <row r="604525" spans="68:68" customFormat="1">
      <c r="BP604525" s="90"/>
    </row>
    <row r="604526" spans="68:68" customFormat="1">
      <c r="BP604526" s="90"/>
    </row>
    <row r="604527" spans="68:68" customFormat="1">
      <c r="BP604527" s="90"/>
    </row>
    <row r="604528" spans="68:68" customFormat="1">
      <c r="BP604528" s="90"/>
    </row>
    <row r="604529" spans="68:68" customFormat="1">
      <c r="BP604529" s="90"/>
    </row>
    <row r="604530" spans="68:68" customFormat="1">
      <c r="BP604530" s="90"/>
    </row>
    <row r="604531" spans="68:68" customFormat="1">
      <c r="BP604531" s="90"/>
    </row>
    <row r="604532" spans="68:68" customFormat="1">
      <c r="BP604532" s="90"/>
    </row>
    <row r="604533" spans="68:68" customFormat="1">
      <c r="BP604533" s="90"/>
    </row>
    <row r="604534" spans="68:68" customFormat="1">
      <c r="BP604534" s="90"/>
    </row>
    <row r="604535" spans="68:68" customFormat="1">
      <c r="BP604535" s="90"/>
    </row>
    <row r="604536" spans="68:68" customFormat="1">
      <c r="BP604536" s="90"/>
    </row>
    <row r="604537" spans="68:68" customFormat="1">
      <c r="BP604537" s="90"/>
    </row>
    <row r="604538" spans="68:68" customFormat="1">
      <c r="BP604538" s="90"/>
    </row>
    <row r="604539" spans="68:68" customFormat="1">
      <c r="BP604539" s="90"/>
    </row>
    <row r="604540" spans="68:68" customFormat="1">
      <c r="BP604540" s="90"/>
    </row>
    <row r="604541" spans="68:68" customFormat="1">
      <c r="BP604541" s="90"/>
    </row>
    <row r="604542" spans="68:68" customFormat="1">
      <c r="BP604542" s="90"/>
    </row>
    <row r="604543" spans="68:68" customFormat="1">
      <c r="BP604543" s="90"/>
    </row>
    <row r="604544" spans="68:68" customFormat="1">
      <c r="BP604544" s="90"/>
    </row>
    <row r="604545" spans="68:68" customFormat="1">
      <c r="BP604545" s="90"/>
    </row>
    <row r="604546" spans="68:68" customFormat="1">
      <c r="BP604546" s="90"/>
    </row>
    <row r="604547" spans="68:68" customFormat="1">
      <c r="BP604547" s="90"/>
    </row>
    <row r="604548" spans="68:68" customFormat="1">
      <c r="BP604548" s="90"/>
    </row>
    <row r="604549" spans="68:68" customFormat="1">
      <c r="BP604549" s="90"/>
    </row>
    <row r="604550" spans="68:68" customFormat="1">
      <c r="BP604550" s="90"/>
    </row>
    <row r="604551" spans="68:68" customFormat="1">
      <c r="BP604551" s="90"/>
    </row>
    <row r="604552" spans="68:68" customFormat="1">
      <c r="BP604552" s="90"/>
    </row>
    <row r="604553" spans="68:68" customFormat="1">
      <c r="BP604553" s="90"/>
    </row>
    <row r="604554" spans="68:68" customFormat="1">
      <c r="BP604554" s="90"/>
    </row>
    <row r="604555" spans="68:68" customFormat="1">
      <c r="BP604555" s="90"/>
    </row>
    <row r="604556" spans="68:68" customFormat="1">
      <c r="BP604556" s="90"/>
    </row>
    <row r="604557" spans="68:68" customFormat="1">
      <c r="BP604557" s="90"/>
    </row>
    <row r="604558" spans="68:68" customFormat="1">
      <c r="BP604558" s="90"/>
    </row>
    <row r="604559" spans="68:68" customFormat="1">
      <c r="BP604559" s="90"/>
    </row>
    <row r="604560" spans="68:68" customFormat="1">
      <c r="BP604560" s="90"/>
    </row>
    <row r="604561" spans="68:68" customFormat="1">
      <c r="BP604561" s="90"/>
    </row>
    <row r="604562" spans="68:68" customFormat="1">
      <c r="BP604562" s="90"/>
    </row>
    <row r="604563" spans="68:68" customFormat="1">
      <c r="BP604563" s="90"/>
    </row>
    <row r="604564" spans="68:68" customFormat="1">
      <c r="BP604564" s="90"/>
    </row>
    <row r="604565" spans="68:68" customFormat="1">
      <c r="BP604565" s="90"/>
    </row>
    <row r="604566" spans="68:68" customFormat="1">
      <c r="BP604566" s="90"/>
    </row>
    <row r="604567" spans="68:68" customFormat="1">
      <c r="BP604567" s="90"/>
    </row>
    <row r="604568" spans="68:68" customFormat="1">
      <c r="BP604568" s="90"/>
    </row>
    <row r="604569" spans="68:68" customFormat="1">
      <c r="BP604569" s="90"/>
    </row>
    <row r="604570" spans="68:68" customFormat="1">
      <c r="BP604570" s="90"/>
    </row>
    <row r="604571" spans="68:68" customFormat="1">
      <c r="BP604571" s="90"/>
    </row>
    <row r="604572" spans="68:68" customFormat="1">
      <c r="BP604572" s="90"/>
    </row>
    <row r="604573" spans="68:68" customFormat="1">
      <c r="BP604573" s="90"/>
    </row>
    <row r="604574" spans="68:68" customFormat="1">
      <c r="BP604574" s="90"/>
    </row>
    <row r="604575" spans="68:68" customFormat="1">
      <c r="BP604575" s="90"/>
    </row>
    <row r="604576" spans="68:68" customFormat="1">
      <c r="BP604576" s="90"/>
    </row>
    <row r="604577" spans="68:68" customFormat="1">
      <c r="BP604577" s="90"/>
    </row>
    <row r="604578" spans="68:68" customFormat="1">
      <c r="BP604578" s="90"/>
    </row>
    <row r="604579" spans="68:68" customFormat="1">
      <c r="BP604579" s="90"/>
    </row>
    <row r="604580" spans="68:68" customFormat="1">
      <c r="BP604580" s="90"/>
    </row>
    <row r="604581" spans="68:68" customFormat="1">
      <c r="BP604581" s="90"/>
    </row>
    <row r="604582" spans="68:68" customFormat="1">
      <c r="BP604582" s="90"/>
    </row>
    <row r="604583" spans="68:68" customFormat="1">
      <c r="BP604583" s="90"/>
    </row>
    <row r="604584" spans="68:68" customFormat="1">
      <c r="BP604584" s="90"/>
    </row>
    <row r="604585" spans="68:68" customFormat="1">
      <c r="BP604585" s="90"/>
    </row>
    <row r="604586" spans="68:68" customFormat="1">
      <c r="BP604586" s="90"/>
    </row>
    <row r="604587" spans="68:68" customFormat="1">
      <c r="BP604587" s="90"/>
    </row>
    <row r="604588" spans="68:68" customFormat="1">
      <c r="BP604588" s="90"/>
    </row>
    <row r="604589" spans="68:68" customFormat="1">
      <c r="BP604589" s="90"/>
    </row>
    <row r="604590" spans="68:68" customFormat="1">
      <c r="BP604590" s="90"/>
    </row>
    <row r="604591" spans="68:68" customFormat="1">
      <c r="BP604591" s="90"/>
    </row>
    <row r="604592" spans="68:68" customFormat="1">
      <c r="BP604592" s="90"/>
    </row>
    <row r="604593" spans="68:68" customFormat="1">
      <c r="BP604593" s="90"/>
    </row>
    <row r="604594" spans="68:68" customFormat="1">
      <c r="BP604594" s="90"/>
    </row>
    <row r="604595" spans="68:68" customFormat="1">
      <c r="BP604595" s="90"/>
    </row>
    <row r="604596" spans="68:68" customFormat="1">
      <c r="BP604596" s="90"/>
    </row>
    <row r="604597" spans="68:68" customFormat="1">
      <c r="BP604597" s="90"/>
    </row>
    <row r="604598" spans="68:68" customFormat="1">
      <c r="BP604598" s="90"/>
    </row>
    <row r="604599" spans="68:68" customFormat="1">
      <c r="BP604599" s="90"/>
    </row>
    <row r="604600" spans="68:68" customFormat="1">
      <c r="BP604600" s="90"/>
    </row>
    <row r="604601" spans="68:68" customFormat="1">
      <c r="BP604601" s="90"/>
    </row>
    <row r="604602" spans="68:68" customFormat="1">
      <c r="BP604602" s="90"/>
    </row>
    <row r="604603" spans="68:68" customFormat="1">
      <c r="BP604603" s="90"/>
    </row>
    <row r="604604" spans="68:68" customFormat="1">
      <c r="BP604604" s="90"/>
    </row>
    <row r="604605" spans="68:68" customFormat="1">
      <c r="BP604605" s="90"/>
    </row>
    <row r="604606" spans="68:68" customFormat="1">
      <c r="BP604606" s="90"/>
    </row>
    <row r="604607" spans="68:68" customFormat="1">
      <c r="BP604607" s="90"/>
    </row>
    <row r="604608" spans="68:68" customFormat="1">
      <c r="BP604608" s="90"/>
    </row>
    <row r="604609" spans="68:68" customFormat="1">
      <c r="BP604609" s="90"/>
    </row>
    <row r="604610" spans="68:68" customFormat="1">
      <c r="BP604610" s="90"/>
    </row>
    <row r="604611" spans="68:68" customFormat="1">
      <c r="BP604611" s="90"/>
    </row>
    <row r="604612" spans="68:68" customFormat="1">
      <c r="BP604612" s="90"/>
    </row>
    <row r="604613" spans="68:68" customFormat="1">
      <c r="BP604613" s="90"/>
    </row>
    <row r="604614" spans="68:68" customFormat="1">
      <c r="BP604614" s="90"/>
    </row>
    <row r="604615" spans="68:68" customFormat="1">
      <c r="BP604615" s="90"/>
    </row>
    <row r="604616" spans="68:68" customFormat="1">
      <c r="BP604616" s="90"/>
    </row>
    <row r="604617" spans="68:68" customFormat="1">
      <c r="BP604617" s="90"/>
    </row>
    <row r="604618" spans="68:68" customFormat="1">
      <c r="BP604618" s="90"/>
    </row>
    <row r="604619" spans="68:68" customFormat="1">
      <c r="BP604619" s="90"/>
    </row>
    <row r="604620" spans="68:68" customFormat="1">
      <c r="BP604620" s="90"/>
    </row>
    <row r="604621" spans="68:68" customFormat="1">
      <c r="BP604621" s="90"/>
    </row>
    <row r="604622" spans="68:68" customFormat="1">
      <c r="BP604622" s="90"/>
    </row>
    <row r="604623" spans="68:68" customFormat="1">
      <c r="BP604623" s="90"/>
    </row>
    <row r="604624" spans="68:68" customFormat="1">
      <c r="BP604624" s="90"/>
    </row>
    <row r="604625" spans="68:68" customFormat="1">
      <c r="BP604625" s="90"/>
    </row>
    <row r="604626" spans="68:68" customFormat="1">
      <c r="BP604626" s="90"/>
    </row>
    <row r="604627" spans="68:68" customFormat="1">
      <c r="BP604627" s="90"/>
    </row>
    <row r="604628" spans="68:68" customFormat="1">
      <c r="BP604628" s="90"/>
    </row>
    <row r="604629" spans="68:68" customFormat="1">
      <c r="BP604629" s="90"/>
    </row>
    <row r="604630" spans="68:68" customFormat="1">
      <c r="BP604630" s="90"/>
    </row>
    <row r="604631" spans="68:68" customFormat="1">
      <c r="BP604631" s="90"/>
    </row>
    <row r="604632" spans="68:68" customFormat="1">
      <c r="BP604632" s="90"/>
    </row>
    <row r="604633" spans="68:68" customFormat="1">
      <c r="BP604633" s="90"/>
    </row>
    <row r="604634" spans="68:68" customFormat="1">
      <c r="BP604634" s="90"/>
    </row>
    <row r="604635" spans="68:68" customFormat="1">
      <c r="BP604635" s="90"/>
    </row>
    <row r="604636" spans="68:68" customFormat="1">
      <c r="BP604636" s="90"/>
    </row>
    <row r="604637" spans="68:68" customFormat="1">
      <c r="BP604637" s="90"/>
    </row>
    <row r="604638" spans="68:68" customFormat="1">
      <c r="BP604638" s="90"/>
    </row>
    <row r="604639" spans="68:68" customFormat="1">
      <c r="BP604639" s="90"/>
    </row>
    <row r="604640" spans="68:68" customFormat="1">
      <c r="BP604640" s="90"/>
    </row>
    <row r="604641" spans="68:68" customFormat="1">
      <c r="BP604641" s="90"/>
    </row>
    <row r="604642" spans="68:68" customFormat="1">
      <c r="BP604642" s="90"/>
    </row>
    <row r="604643" spans="68:68" customFormat="1">
      <c r="BP604643" s="90"/>
    </row>
    <row r="604644" spans="68:68" customFormat="1">
      <c r="BP604644" s="90"/>
    </row>
    <row r="604645" spans="68:68" customFormat="1">
      <c r="BP604645" s="90"/>
    </row>
    <row r="604646" spans="68:68" customFormat="1">
      <c r="BP604646" s="90"/>
    </row>
    <row r="604647" spans="68:68" customFormat="1">
      <c r="BP604647" s="90"/>
    </row>
    <row r="604648" spans="68:68" customFormat="1">
      <c r="BP604648" s="90"/>
    </row>
    <row r="604649" spans="68:68" customFormat="1">
      <c r="BP604649" s="90"/>
    </row>
    <row r="604650" spans="68:68" customFormat="1">
      <c r="BP604650" s="90"/>
    </row>
    <row r="604651" spans="68:68" customFormat="1">
      <c r="BP604651" s="90"/>
    </row>
    <row r="604652" spans="68:68" customFormat="1">
      <c r="BP604652" s="90"/>
    </row>
    <row r="604653" spans="68:68" customFormat="1">
      <c r="BP604653" s="90"/>
    </row>
    <row r="604654" spans="68:68" customFormat="1">
      <c r="BP604654" s="90"/>
    </row>
    <row r="604655" spans="68:68" customFormat="1">
      <c r="BP604655" s="90"/>
    </row>
    <row r="604656" spans="68:68" customFormat="1">
      <c r="BP604656" s="90"/>
    </row>
    <row r="604657" spans="68:68" customFormat="1">
      <c r="BP604657" s="90"/>
    </row>
    <row r="604658" spans="68:68" customFormat="1">
      <c r="BP604658" s="90"/>
    </row>
    <row r="604659" spans="68:68" customFormat="1">
      <c r="BP604659" s="90"/>
    </row>
    <row r="604660" spans="68:68" customFormat="1">
      <c r="BP604660" s="90"/>
    </row>
    <row r="604661" spans="68:68" customFormat="1">
      <c r="BP604661" s="90"/>
    </row>
    <row r="604662" spans="68:68" customFormat="1">
      <c r="BP604662" s="90"/>
    </row>
    <row r="604663" spans="68:68" customFormat="1">
      <c r="BP604663" s="90"/>
    </row>
    <row r="604664" spans="68:68" customFormat="1">
      <c r="BP604664" s="90"/>
    </row>
    <row r="604665" spans="68:68" customFormat="1">
      <c r="BP604665" s="90"/>
    </row>
    <row r="604666" spans="68:68" customFormat="1">
      <c r="BP604666" s="90"/>
    </row>
    <row r="604667" spans="68:68" customFormat="1">
      <c r="BP604667" s="90"/>
    </row>
    <row r="604668" spans="68:68" customFormat="1">
      <c r="BP604668" s="90"/>
    </row>
    <row r="604669" spans="68:68" customFormat="1">
      <c r="BP604669" s="90"/>
    </row>
    <row r="604670" spans="68:68" customFormat="1">
      <c r="BP604670" s="90"/>
    </row>
    <row r="604671" spans="68:68" customFormat="1">
      <c r="BP604671" s="90"/>
    </row>
    <row r="604672" spans="68:68" customFormat="1">
      <c r="BP604672" s="90"/>
    </row>
    <row r="604673" spans="68:68" customFormat="1">
      <c r="BP604673" s="90"/>
    </row>
    <row r="604674" spans="68:68" customFormat="1">
      <c r="BP604674" s="90"/>
    </row>
    <row r="604675" spans="68:68" customFormat="1">
      <c r="BP604675" s="90"/>
    </row>
    <row r="604676" spans="68:68" customFormat="1">
      <c r="BP604676" s="90"/>
    </row>
    <row r="604677" spans="68:68" customFormat="1">
      <c r="BP604677" s="90"/>
    </row>
    <row r="604678" spans="68:68" customFormat="1">
      <c r="BP604678" s="90"/>
    </row>
    <row r="604679" spans="68:68" customFormat="1">
      <c r="BP604679" s="90"/>
    </row>
    <row r="604680" spans="68:68" customFormat="1">
      <c r="BP604680" s="90"/>
    </row>
    <row r="604681" spans="68:68" customFormat="1">
      <c r="BP604681" s="90"/>
    </row>
    <row r="604682" spans="68:68" customFormat="1">
      <c r="BP604682" s="90"/>
    </row>
    <row r="604683" spans="68:68" customFormat="1">
      <c r="BP604683" s="90"/>
    </row>
    <row r="604684" spans="68:68" customFormat="1">
      <c r="BP604684" s="90"/>
    </row>
    <row r="604685" spans="68:68" customFormat="1">
      <c r="BP604685" s="90"/>
    </row>
    <row r="604686" spans="68:68" customFormat="1">
      <c r="BP604686" s="90"/>
    </row>
    <row r="604687" spans="68:68" customFormat="1">
      <c r="BP604687" s="90"/>
    </row>
    <row r="604688" spans="68:68" customFormat="1">
      <c r="BP604688" s="90"/>
    </row>
    <row r="604689" spans="68:68" customFormat="1">
      <c r="BP604689" s="90"/>
    </row>
    <row r="604690" spans="68:68" customFormat="1">
      <c r="BP604690" s="90"/>
    </row>
    <row r="604691" spans="68:68" customFormat="1">
      <c r="BP604691" s="90"/>
    </row>
    <row r="604692" spans="68:68" customFormat="1">
      <c r="BP604692" s="90"/>
    </row>
    <row r="604693" spans="68:68" customFormat="1">
      <c r="BP604693" s="90"/>
    </row>
    <row r="604694" spans="68:68" customFormat="1">
      <c r="BP604694" s="90"/>
    </row>
    <row r="604695" spans="68:68" customFormat="1">
      <c r="BP604695" s="90"/>
    </row>
    <row r="604696" spans="68:68" customFormat="1">
      <c r="BP604696" s="90"/>
    </row>
    <row r="604697" spans="68:68" customFormat="1">
      <c r="BP604697" s="90"/>
    </row>
    <row r="604698" spans="68:68" customFormat="1">
      <c r="BP604698" s="90"/>
    </row>
    <row r="604699" spans="68:68" customFormat="1">
      <c r="BP604699" s="90"/>
    </row>
    <row r="604700" spans="68:68" customFormat="1">
      <c r="BP604700" s="90"/>
    </row>
    <row r="604701" spans="68:68" customFormat="1">
      <c r="BP604701" s="90"/>
    </row>
    <row r="604702" spans="68:68" customFormat="1">
      <c r="BP604702" s="90"/>
    </row>
    <row r="604703" spans="68:68" customFormat="1">
      <c r="BP604703" s="90"/>
    </row>
    <row r="604704" spans="68:68" customFormat="1">
      <c r="BP604704" s="90"/>
    </row>
    <row r="604705" spans="68:68" customFormat="1">
      <c r="BP604705" s="90"/>
    </row>
    <row r="604706" spans="68:68" customFormat="1">
      <c r="BP604706" s="90"/>
    </row>
    <row r="604707" spans="68:68" customFormat="1">
      <c r="BP604707" s="90"/>
    </row>
    <row r="604708" spans="68:68" customFormat="1">
      <c r="BP604708" s="90"/>
    </row>
    <row r="604709" spans="68:68" customFormat="1">
      <c r="BP604709" s="90"/>
    </row>
    <row r="604710" spans="68:68" customFormat="1">
      <c r="BP604710" s="90"/>
    </row>
    <row r="604711" spans="68:68" customFormat="1">
      <c r="BP604711" s="90"/>
    </row>
    <row r="604712" spans="68:68" customFormat="1">
      <c r="BP604712" s="90"/>
    </row>
    <row r="604713" spans="68:68" customFormat="1">
      <c r="BP604713" s="90"/>
    </row>
    <row r="604714" spans="68:68" customFormat="1">
      <c r="BP604714" s="90"/>
    </row>
    <row r="604715" spans="68:68" customFormat="1">
      <c r="BP604715" s="90"/>
    </row>
    <row r="604716" spans="68:68" customFormat="1">
      <c r="BP604716" s="90"/>
    </row>
    <row r="604717" spans="68:68" customFormat="1">
      <c r="BP604717" s="90"/>
    </row>
    <row r="604718" spans="68:68" customFormat="1">
      <c r="BP604718" s="90"/>
    </row>
    <row r="604719" spans="68:68" customFormat="1">
      <c r="BP604719" s="90"/>
    </row>
    <row r="604720" spans="68:68" customFormat="1">
      <c r="BP604720" s="90"/>
    </row>
    <row r="604721" spans="68:68" customFormat="1">
      <c r="BP604721" s="90"/>
    </row>
    <row r="604722" spans="68:68" customFormat="1">
      <c r="BP604722" s="90"/>
    </row>
    <row r="604723" spans="68:68" customFormat="1">
      <c r="BP604723" s="90"/>
    </row>
    <row r="604724" spans="68:68" customFormat="1">
      <c r="BP604724" s="90"/>
    </row>
    <row r="604725" spans="68:68" customFormat="1">
      <c r="BP604725" s="90"/>
    </row>
    <row r="604726" spans="68:68" customFormat="1">
      <c r="BP604726" s="90"/>
    </row>
    <row r="604727" spans="68:68" customFormat="1">
      <c r="BP604727" s="90"/>
    </row>
    <row r="604728" spans="68:68" customFormat="1">
      <c r="BP604728" s="90"/>
    </row>
    <row r="604729" spans="68:68" customFormat="1">
      <c r="BP604729" s="90"/>
    </row>
    <row r="604730" spans="68:68" customFormat="1">
      <c r="BP604730" s="90"/>
    </row>
    <row r="604731" spans="68:68" customFormat="1">
      <c r="BP604731" s="90"/>
    </row>
    <row r="604732" spans="68:68" customFormat="1">
      <c r="BP604732" s="90"/>
    </row>
    <row r="604733" spans="68:68" customFormat="1">
      <c r="BP604733" s="90"/>
    </row>
    <row r="604734" spans="68:68" customFormat="1">
      <c r="BP604734" s="90"/>
    </row>
    <row r="604735" spans="68:68" customFormat="1">
      <c r="BP604735" s="90"/>
    </row>
    <row r="604736" spans="68:68" customFormat="1">
      <c r="BP604736" s="90"/>
    </row>
    <row r="604737" spans="68:68" customFormat="1">
      <c r="BP604737" s="90"/>
    </row>
    <row r="604738" spans="68:68" customFormat="1">
      <c r="BP604738" s="90"/>
    </row>
    <row r="604739" spans="68:68" customFormat="1">
      <c r="BP604739" s="90"/>
    </row>
    <row r="604740" spans="68:68" customFormat="1">
      <c r="BP604740" s="90"/>
    </row>
    <row r="604741" spans="68:68" customFormat="1">
      <c r="BP604741" s="90"/>
    </row>
    <row r="604742" spans="68:68" customFormat="1">
      <c r="BP604742" s="90"/>
    </row>
    <row r="604743" spans="68:68" customFormat="1">
      <c r="BP604743" s="90"/>
    </row>
    <row r="604744" spans="68:68" customFormat="1">
      <c r="BP604744" s="90"/>
    </row>
    <row r="604745" spans="68:68" customFormat="1">
      <c r="BP604745" s="90"/>
    </row>
    <row r="604746" spans="68:68" customFormat="1">
      <c r="BP604746" s="90"/>
    </row>
    <row r="604747" spans="68:68" customFormat="1">
      <c r="BP604747" s="90"/>
    </row>
    <row r="604748" spans="68:68" customFormat="1">
      <c r="BP604748" s="90"/>
    </row>
    <row r="604749" spans="68:68" customFormat="1">
      <c r="BP604749" s="90"/>
    </row>
    <row r="604750" spans="68:68" customFormat="1">
      <c r="BP604750" s="90"/>
    </row>
    <row r="604751" spans="68:68" customFormat="1">
      <c r="BP604751" s="90"/>
    </row>
    <row r="604752" spans="68:68" customFormat="1">
      <c r="BP604752" s="90"/>
    </row>
    <row r="604753" spans="68:68" customFormat="1">
      <c r="BP604753" s="90"/>
    </row>
    <row r="604754" spans="68:68" customFormat="1">
      <c r="BP604754" s="90"/>
    </row>
    <row r="604755" spans="68:68" customFormat="1">
      <c r="BP604755" s="90"/>
    </row>
    <row r="604756" spans="68:68" customFormat="1">
      <c r="BP604756" s="90"/>
    </row>
    <row r="604757" spans="68:68" customFormat="1">
      <c r="BP604757" s="90"/>
    </row>
    <row r="604758" spans="68:68" customFormat="1">
      <c r="BP604758" s="90"/>
    </row>
    <row r="604759" spans="68:68" customFormat="1">
      <c r="BP604759" s="90"/>
    </row>
    <row r="604760" spans="68:68" customFormat="1">
      <c r="BP604760" s="90"/>
    </row>
    <row r="604761" spans="68:68" customFormat="1">
      <c r="BP604761" s="90"/>
    </row>
    <row r="604762" spans="68:68" customFormat="1">
      <c r="BP604762" s="90"/>
    </row>
    <row r="604763" spans="68:68" customFormat="1">
      <c r="BP604763" s="90"/>
    </row>
    <row r="604764" spans="68:68" customFormat="1">
      <c r="BP604764" s="90"/>
    </row>
    <row r="604765" spans="68:68" customFormat="1">
      <c r="BP604765" s="90"/>
    </row>
    <row r="604766" spans="68:68" customFormat="1">
      <c r="BP604766" s="90"/>
    </row>
    <row r="604767" spans="68:68" customFormat="1">
      <c r="BP604767" s="90"/>
    </row>
    <row r="604768" spans="68:68" customFormat="1">
      <c r="BP604768" s="90"/>
    </row>
    <row r="604769" spans="68:68" customFormat="1">
      <c r="BP604769" s="90"/>
    </row>
    <row r="604770" spans="68:68" customFormat="1">
      <c r="BP604770" s="90"/>
    </row>
    <row r="604771" spans="68:68" customFormat="1">
      <c r="BP604771" s="90"/>
    </row>
    <row r="604772" spans="68:68" customFormat="1">
      <c r="BP604772" s="90"/>
    </row>
    <row r="604773" spans="68:68" customFormat="1">
      <c r="BP604773" s="90"/>
    </row>
    <row r="604774" spans="68:68" customFormat="1">
      <c r="BP604774" s="90"/>
    </row>
    <row r="604775" spans="68:68" customFormat="1">
      <c r="BP604775" s="90"/>
    </row>
    <row r="604776" spans="68:68" customFormat="1">
      <c r="BP604776" s="90"/>
    </row>
    <row r="604777" spans="68:68" customFormat="1">
      <c r="BP604777" s="90"/>
    </row>
    <row r="604778" spans="68:68" customFormat="1">
      <c r="BP604778" s="90"/>
    </row>
    <row r="604779" spans="68:68" customFormat="1">
      <c r="BP604779" s="90"/>
    </row>
    <row r="604780" spans="68:68" customFormat="1">
      <c r="BP604780" s="90"/>
    </row>
    <row r="604781" spans="68:68" customFormat="1">
      <c r="BP604781" s="90"/>
    </row>
    <row r="604782" spans="68:68" customFormat="1">
      <c r="BP604782" s="90"/>
    </row>
    <row r="604783" spans="68:68" customFormat="1">
      <c r="BP604783" s="90"/>
    </row>
    <row r="604784" spans="68:68" customFormat="1">
      <c r="BP604784" s="90"/>
    </row>
    <row r="604785" spans="68:68" customFormat="1">
      <c r="BP604785" s="90"/>
    </row>
    <row r="604786" spans="68:68" customFormat="1">
      <c r="BP604786" s="90"/>
    </row>
    <row r="604787" spans="68:68" customFormat="1">
      <c r="BP604787" s="90"/>
    </row>
    <row r="604788" spans="68:68" customFormat="1">
      <c r="BP604788" s="90"/>
    </row>
    <row r="604789" spans="68:68" customFormat="1">
      <c r="BP604789" s="90"/>
    </row>
    <row r="604790" spans="68:68" customFormat="1">
      <c r="BP604790" s="90"/>
    </row>
    <row r="604791" spans="68:68" customFormat="1">
      <c r="BP604791" s="90"/>
    </row>
    <row r="604792" spans="68:68" customFormat="1">
      <c r="BP604792" s="90"/>
    </row>
    <row r="604793" spans="68:68" customFormat="1">
      <c r="BP604793" s="90"/>
    </row>
    <row r="604794" spans="68:68" customFormat="1">
      <c r="BP604794" s="90"/>
    </row>
    <row r="604795" spans="68:68" customFormat="1">
      <c r="BP604795" s="90"/>
    </row>
    <row r="604796" spans="68:68" customFormat="1">
      <c r="BP604796" s="90"/>
    </row>
    <row r="604797" spans="68:68" customFormat="1">
      <c r="BP604797" s="90"/>
    </row>
    <row r="604798" spans="68:68" customFormat="1">
      <c r="BP604798" s="90"/>
    </row>
    <row r="604799" spans="68:68" customFormat="1">
      <c r="BP604799" s="90"/>
    </row>
    <row r="604800" spans="68:68" customFormat="1">
      <c r="BP604800" s="90"/>
    </row>
    <row r="604801" spans="68:68" customFormat="1">
      <c r="BP604801" s="90"/>
    </row>
    <row r="604802" spans="68:68" customFormat="1">
      <c r="BP604802" s="90"/>
    </row>
    <row r="604803" spans="68:68" customFormat="1">
      <c r="BP604803" s="90"/>
    </row>
    <row r="604804" spans="68:68" customFormat="1">
      <c r="BP604804" s="90"/>
    </row>
    <row r="604805" spans="68:68" customFormat="1">
      <c r="BP604805" s="90"/>
    </row>
    <row r="604806" spans="68:68" customFormat="1">
      <c r="BP604806" s="90"/>
    </row>
    <row r="604807" spans="68:68" customFormat="1">
      <c r="BP604807" s="90"/>
    </row>
    <row r="604808" spans="68:68" customFormat="1">
      <c r="BP604808" s="90"/>
    </row>
    <row r="604809" spans="68:68" customFormat="1">
      <c r="BP604809" s="90"/>
    </row>
    <row r="604810" spans="68:68" customFormat="1">
      <c r="BP604810" s="90"/>
    </row>
    <row r="604811" spans="68:68" customFormat="1">
      <c r="BP604811" s="90"/>
    </row>
    <row r="604812" spans="68:68" customFormat="1">
      <c r="BP604812" s="90"/>
    </row>
    <row r="604813" spans="68:68" customFormat="1">
      <c r="BP604813" s="90"/>
    </row>
    <row r="604814" spans="68:68" customFormat="1">
      <c r="BP604814" s="90"/>
    </row>
    <row r="604815" spans="68:68" customFormat="1">
      <c r="BP604815" s="90"/>
    </row>
    <row r="604816" spans="68:68" customFormat="1">
      <c r="BP604816" s="90"/>
    </row>
    <row r="604817" spans="68:68" customFormat="1">
      <c r="BP604817" s="90"/>
    </row>
    <row r="604818" spans="68:68" customFormat="1">
      <c r="BP604818" s="90"/>
    </row>
    <row r="604819" spans="68:68" customFormat="1">
      <c r="BP604819" s="90"/>
    </row>
    <row r="604820" spans="68:68" customFormat="1">
      <c r="BP604820" s="90"/>
    </row>
    <row r="604821" spans="68:68" customFormat="1">
      <c r="BP604821" s="90"/>
    </row>
    <row r="604822" spans="68:68" customFormat="1">
      <c r="BP604822" s="90"/>
    </row>
    <row r="604823" spans="68:68" customFormat="1">
      <c r="BP604823" s="90"/>
    </row>
    <row r="604824" spans="68:68" customFormat="1">
      <c r="BP604824" s="90"/>
    </row>
    <row r="604825" spans="68:68" customFormat="1">
      <c r="BP604825" s="90"/>
    </row>
    <row r="604826" spans="68:68" customFormat="1">
      <c r="BP604826" s="90"/>
    </row>
    <row r="604827" spans="68:68" customFormat="1">
      <c r="BP604827" s="90"/>
    </row>
    <row r="604828" spans="68:68" customFormat="1">
      <c r="BP604828" s="90"/>
    </row>
    <row r="604829" spans="68:68" customFormat="1">
      <c r="BP604829" s="90"/>
    </row>
    <row r="604830" spans="68:68" customFormat="1">
      <c r="BP604830" s="90"/>
    </row>
    <row r="604831" spans="68:68" customFormat="1">
      <c r="BP604831" s="90"/>
    </row>
    <row r="604832" spans="68:68" customFormat="1">
      <c r="BP604832" s="90"/>
    </row>
    <row r="604833" spans="68:68" customFormat="1">
      <c r="BP604833" s="90"/>
    </row>
    <row r="604834" spans="68:68" customFormat="1">
      <c r="BP604834" s="90"/>
    </row>
    <row r="604835" spans="68:68" customFormat="1">
      <c r="BP604835" s="90"/>
    </row>
    <row r="604836" spans="68:68" customFormat="1">
      <c r="BP604836" s="90"/>
    </row>
    <row r="604837" spans="68:68" customFormat="1">
      <c r="BP604837" s="90"/>
    </row>
    <row r="604838" spans="68:68" customFormat="1">
      <c r="BP604838" s="90"/>
    </row>
    <row r="604839" spans="68:68" customFormat="1">
      <c r="BP604839" s="90"/>
    </row>
    <row r="604840" spans="68:68" customFormat="1">
      <c r="BP604840" s="90"/>
    </row>
    <row r="604841" spans="68:68" customFormat="1">
      <c r="BP604841" s="90"/>
    </row>
    <row r="604842" spans="68:68" customFormat="1">
      <c r="BP604842" s="90"/>
    </row>
    <row r="604843" spans="68:68" customFormat="1">
      <c r="BP604843" s="90"/>
    </row>
    <row r="604844" spans="68:68" customFormat="1">
      <c r="BP604844" s="90"/>
    </row>
    <row r="604845" spans="68:68" customFormat="1">
      <c r="BP604845" s="90"/>
    </row>
    <row r="604846" spans="68:68" customFormat="1">
      <c r="BP604846" s="90"/>
    </row>
    <row r="604847" spans="68:68" customFormat="1">
      <c r="BP604847" s="90"/>
    </row>
    <row r="604848" spans="68:68" customFormat="1">
      <c r="BP604848" s="90"/>
    </row>
    <row r="604849" spans="68:68" customFormat="1">
      <c r="BP604849" s="90"/>
    </row>
    <row r="604850" spans="68:68" customFormat="1">
      <c r="BP604850" s="90"/>
    </row>
    <row r="604851" spans="68:68" customFormat="1">
      <c r="BP604851" s="90"/>
    </row>
    <row r="604852" spans="68:68" customFormat="1">
      <c r="BP604852" s="90"/>
    </row>
    <row r="604853" spans="68:68" customFormat="1">
      <c r="BP604853" s="90"/>
    </row>
    <row r="604854" spans="68:68" customFormat="1">
      <c r="BP604854" s="90"/>
    </row>
    <row r="604855" spans="68:68" customFormat="1">
      <c r="BP604855" s="90"/>
    </row>
    <row r="604856" spans="68:68" customFormat="1">
      <c r="BP604856" s="90"/>
    </row>
    <row r="604857" spans="68:68" customFormat="1">
      <c r="BP604857" s="90"/>
    </row>
    <row r="604858" spans="68:68" customFormat="1">
      <c r="BP604858" s="90"/>
    </row>
    <row r="604859" spans="68:68" customFormat="1">
      <c r="BP604859" s="90"/>
    </row>
    <row r="604860" spans="68:68" customFormat="1">
      <c r="BP604860" s="90"/>
    </row>
    <row r="604861" spans="68:68" customFormat="1">
      <c r="BP604861" s="90"/>
    </row>
    <row r="604862" spans="68:68" customFormat="1">
      <c r="BP604862" s="90"/>
    </row>
    <row r="604863" spans="68:68" customFormat="1">
      <c r="BP604863" s="90"/>
    </row>
    <row r="604864" spans="68:68" customFormat="1">
      <c r="BP604864" s="90"/>
    </row>
    <row r="604865" spans="68:68" customFormat="1">
      <c r="BP604865" s="90"/>
    </row>
    <row r="604866" spans="68:68" customFormat="1">
      <c r="BP604866" s="90"/>
    </row>
    <row r="604867" spans="68:68" customFormat="1">
      <c r="BP604867" s="90"/>
    </row>
    <row r="604868" spans="68:68" customFormat="1">
      <c r="BP604868" s="90"/>
    </row>
    <row r="604869" spans="68:68" customFormat="1">
      <c r="BP604869" s="90"/>
    </row>
    <row r="604870" spans="68:68" customFormat="1">
      <c r="BP604870" s="90"/>
    </row>
    <row r="604871" spans="68:68" customFormat="1">
      <c r="BP604871" s="90"/>
    </row>
    <row r="604872" spans="68:68" customFormat="1">
      <c r="BP604872" s="90"/>
    </row>
    <row r="604873" spans="68:68" customFormat="1">
      <c r="BP604873" s="90"/>
    </row>
    <row r="604874" spans="68:68" customFormat="1">
      <c r="BP604874" s="90"/>
    </row>
    <row r="604875" spans="68:68" customFormat="1">
      <c r="BP604875" s="90"/>
    </row>
    <row r="604876" spans="68:68" customFormat="1">
      <c r="BP604876" s="90"/>
    </row>
    <row r="604877" spans="68:68" customFormat="1">
      <c r="BP604877" s="90"/>
    </row>
    <row r="604878" spans="68:68" customFormat="1">
      <c r="BP604878" s="90"/>
    </row>
    <row r="604879" spans="68:68" customFormat="1">
      <c r="BP604879" s="90"/>
    </row>
    <row r="604880" spans="68:68" customFormat="1">
      <c r="BP604880" s="90"/>
    </row>
    <row r="604881" spans="68:68" customFormat="1">
      <c r="BP604881" s="90"/>
    </row>
    <row r="604882" spans="68:68" customFormat="1">
      <c r="BP604882" s="90"/>
    </row>
    <row r="604883" spans="68:68" customFormat="1">
      <c r="BP604883" s="90"/>
    </row>
    <row r="604884" spans="68:68" customFormat="1">
      <c r="BP604884" s="90"/>
    </row>
    <row r="604885" spans="68:68" customFormat="1">
      <c r="BP604885" s="90"/>
    </row>
    <row r="604886" spans="68:68" customFormat="1">
      <c r="BP604886" s="90"/>
    </row>
    <row r="604887" spans="68:68" customFormat="1">
      <c r="BP604887" s="90"/>
    </row>
    <row r="604888" spans="68:68" customFormat="1">
      <c r="BP604888" s="90"/>
    </row>
    <row r="604889" spans="68:68" customFormat="1">
      <c r="BP604889" s="90"/>
    </row>
    <row r="604890" spans="68:68" customFormat="1">
      <c r="BP604890" s="90"/>
    </row>
    <row r="604891" spans="68:68" customFormat="1">
      <c r="BP604891" s="90"/>
    </row>
    <row r="604892" spans="68:68" customFormat="1">
      <c r="BP604892" s="90"/>
    </row>
    <row r="604893" spans="68:68" customFormat="1">
      <c r="BP604893" s="90"/>
    </row>
    <row r="604894" spans="68:68" customFormat="1">
      <c r="BP604894" s="90"/>
    </row>
    <row r="604895" spans="68:68" customFormat="1">
      <c r="BP604895" s="90"/>
    </row>
    <row r="604896" spans="68:68" customFormat="1">
      <c r="BP604896" s="90"/>
    </row>
    <row r="604897" spans="68:68" customFormat="1">
      <c r="BP604897" s="90"/>
    </row>
    <row r="604898" spans="68:68" customFormat="1">
      <c r="BP604898" s="90"/>
    </row>
    <row r="604899" spans="68:68" customFormat="1">
      <c r="BP604899" s="90"/>
    </row>
    <row r="604900" spans="68:68" customFormat="1">
      <c r="BP604900" s="90"/>
    </row>
    <row r="604901" spans="68:68" customFormat="1">
      <c r="BP604901" s="90"/>
    </row>
    <row r="604902" spans="68:68" customFormat="1">
      <c r="BP604902" s="90"/>
    </row>
    <row r="604903" spans="68:68" customFormat="1">
      <c r="BP604903" s="90"/>
    </row>
    <row r="604904" spans="68:68" customFormat="1">
      <c r="BP604904" s="90"/>
    </row>
    <row r="604905" spans="68:68" customFormat="1">
      <c r="BP604905" s="90"/>
    </row>
    <row r="604906" spans="68:68" customFormat="1">
      <c r="BP604906" s="90"/>
    </row>
    <row r="604907" spans="68:68" customFormat="1">
      <c r="BP604907" s="90"/>
    </row>
    <row r="604908" spans="68:68" customFormat="1">
      <c r="BP604908" s="90"/>
    </row>
    <row r="604909" spans="68:68" customFormat="1">
      <c r="BP604909" s="90"/>
    </row>
    <row r="604910" spans="68:68" customFormat="1">
      <c r="BP604910" s="90"/>
    </row>
    <row r="604911" spans="68:68" customFormat="1">
      <c r="BP604911" s="90"/>
    </row>
    <row r="604912" spans="68:68" customFormat="1">
      <c r="BP604912" s="90"/>
    </row>
    <row r="604913" spans="68:68" customFormat="1">
      <c r="BP604913" s="90"/>
    </row>
    <row r="604914" spans="68:68" customFormat="1">
      <c r="BP604914" s="90"/>
    </row>
    <row r="604915" spans="68:68" customFormat="1">
      <c r="BP604915" s="90"/>
    </row>
    <row r="604916" spans="68:68" customFormat="1">
      <c r="BP604916" s="90"/>
    </row>
    <row r="604917" spans="68:68" customFormat="1">
      <c r="BP604917" s="90"/>
    </row>
    <row r="604918" spans="68:68" customFormat="1">
      <c r="BP604918" s="90"/>
    </row>
    <row r="604919" spans="68:68" customFormat="1">
      <c r="BP604919" s="90"/>
    </row>
    <row r="604920" spans="68:68" customFormat="1">
      <c r="BP604920" s="90"/>
    </row>
    <row r="604921" spans="68:68" customFormat="1">
      <c r="BP604921" s="90"/>
    </row>
    <row r="604922" spans="68:68" customFormat="1">
      <c r="BP604922" s="90"/>
    </row>
    <row r="604923" spans="68:68" customFormat="1">
      <c r="BP604923" s="90"/>
    </row>
    <row r="604924" spans="68:68" customFormat="1">
      <c r="BP604924" s="90"/>
    </row>
    <row r="604925" spans="68:68" customFormat="1">
      <c r="BP604925" s="90"/>
    </row>
    <row r="604926" spans="68:68" customFormat="1">
      <c r="BP604926" s="90"/>
    </row>
    <row r="604927" spans="68:68" customFormat="1">
      <c r="BP604927" s="90"/>
    </row>
    <row r="604928" spans="68:68" customFormat="1">
      <c r="BP604928" s="90"/>
    </row>
    <row r="604929" spans="68:68" customFormat="1">
      <c r="BP604929" s="90"/>
    </row>
    <row r="604930" spans="68:68" customFormat="1">
      <c r="BP604930" s="90"/>
    </row>
    <row r="604931" spans="68:68" customFormat="1">
      <c r="BP604931" s="90"/>
    </row>
    <row r="604932" spans="68:68" customFormat="1">
      <c r="BP604932" s="90"/>
    </row>
    <row r="604933" spans="68:68" customFormat="1">
      <c r="BP604933" s="90"/>
    </row>
    <row r="604934" spans="68:68" customFormat="1">
      <c r="BP604934" s="90"/>
    </row>
    <row r="604935" spans="68:68" customFormat="1">
      <c r="BP604935" s="90"/>
    </row>
    <row r="604936" spans="68:68" customFormat="1">
      <c r="BP604936" s="90"/>
    </row>
    <row r="604937" spans="68:68" customFormat="1">
      <c r="BP604937" s="90"/>
    </row>
    <row r="604938" spans="68:68" customFormat="1">
      <c r="BP604938" s="90"/>
    </row>
    <row r="604939" spans="68:68" customFormat="1">
      <c r="BP604939" s="90"/>
    </row>
    <row r="604940" spans="68:68" customFormat="1">
      <c r="BP604940" s="90"/>
    </row>
    <row r="604941" spans="68:68" customFormat="1">
      <c r="BP604941" s="90"/>
    </row>
    <row r="604942" spans="68:68" customFormat="1">
      <c r="BP604942" s="90"/>
    </row>
    <row r="604943" spans="68:68" customFormat="1">
      <c r="BP604943" s="90"/>
    </row>
    <row r="604944" spans="68:68" customFormat="1">
      <c r="BP604944" s="90"/>
    </row>
    <row r="604945" spans="68:68" customFormat="1">
      <c r="BP604945" s="90"/>
    </row>
    <row r="604946" spans="68:68" customFormat="1">
      <c r="BP604946" s="90"/>
    </row>
    <row r="604947" spans="68:68" customFormat="1">
      <c r="BP604947" s="90"/>
    </row>
    <row r="604948" spans="68:68" customFormat="1">
      <c r="BP604948" s="90"/>
    </row>
    <row r="604949" spans="68:68" customFormat="1">
      <c r="BP604949" s="90"/>
    </row>
    <row r="604950" spans="68:68" customFormat="1">
      <c r="BP604950" s="90"/>
    </row>
    <row r="604951" spans="68:68" customFormat="1">
      <c r="BP604951" s="90"/>
    </row>
    <row r="604952" spans="68:68" customFormat="1">
      <c r="BP604952" s="90"/>
    </row>
    <row r="604953" spans="68:68" customFormat="1">
      <c r="BP604953" s="90"/>
    </row>
    <row r="604954" spans="68:68" customFormat="1">
      <c r="BP604954" s="90"/>
    </row>
    <row r="604955" spans="68:68" customFormat="1">
      <c r="BP604955" s="90"/>
    </row>
    <row r="604956" spans="68:68" customFormat="1">
      <c r="BP604956" s="90"/>
    </row>
    <row r="604957" spans="68:68" customFormat="1">
      <c r="BP604957" s="90"/>
    </row>
    <row r="604958" spans="68:68" customFormat="1">
      <c r="BP604958" s="90"/>
    </row>
    <row r="604959" spans="68:68" customFormat="1">
      <c r="BP604959" s="90"/>
    </row>
    <row r="604960" spans="68:68" customFormat="1">
      <c r="BP604960" s="90"/>
    </row>
    <row r="604961" spans="68:68" customFormat="1">
      <c r="BP604961" s="90"/>
    </row>
    <row r="604962" spans="68:68" customFormat="1">
      <c r="BP604962" s="90"/>
    </row>
    <row r="604963" spans="68:68" customFormat="1">
      <c r="BP604963" s="90"/>
    </row>
    <row r="604964" spans="68:68" customFormat="1">
      <c r="BP604964" s="90"/>
    </row>
    <row r="604965" spans="68:68" customFormat="1">
      <c r="BP604965" s="90"/>
    </row>
    <row r="604966" spans="68:68" customFormat="1">
      <c r="BP604966" s="90"/>
    </row>
    <row r="604967" spans="68:68" customFormat="1">
      <c r="BP604967" s="90"/>
    </row>
    <row r="604968" spans="68:68" customFormat="1">
      <c r="BP604968" s="90"/>
    </row>
    <row r="604969" spans="68:68" customFormat="1">
      <c r="BP604969" s="90"/>
    </row>
    <row r="604970" spans="68:68" customFormat="1">
      <c r="BP604970" s="90"/>
    </row>
    <row r="604971" spans="68:68" customFormat="1">
      <c r="BP604971" s="90"/>
    </row>
    <row r="604972" spans="68:68" customFormat="1">
      <c r="BP604972" s="90"/>
    </row>
    <row r="604973" spans="68:68" customFormat="1">
      <c r="BP604973" s="90"/>
    </row>
    <row r="604974" spans="68:68" customFormat="1">
      <c r="BP604974" s="90"/>
    </row>
    <row r="604975" spans="68:68" customFormat="1">
      <c r="BP604975" s="90"/>
    </row>
    <row r="604976" spans="68:68" customFormat="1">
      <c r="BP604976" s="90"/>
    </row>
    <row r="604977" spans="68:68" customFormat="1">
      <c r="BP604977" s="90"/>
    </row>
    <row r="604978" spans="68:68" customFormat="1">
      <c r="BP604978" s="90"/>
    </row>
    <row r="604979" spans="68:68" customFormat="1">
      <c r="BP604979" s="90"/>
    </row>
    <row r="604980" spans="68:68" customFormat="1">
      <c r="BP604980" s="90"/>
    </row>
    <row r="604981" spans="68:68" customFormat="1">
      <c r="BP604981" s="90"/>
    </row>
    <row r="604982" spans="68:68" customFormat="1">
      <c r="BP604982" s="90"/>
    </row>
    <row r="604983" spans="68:68" customFormat="1">
      <c r="BP604983" s="90"/>
    </row>
    <row r="604984" spans="68:68" customFormat="1">
      <c r="BP604984" s="90"/>
    </row>
    <row r="604985" spans="68:68" customFormat="1">
      <c r="BP604985" s="90"/>
    </row>
    <row r="604986" spans="68:68" customFormat="1">
      <c r="BP604986" s="90"/>
    </row>
    <row r="604987" spans="68:68" customFormat="1">
      <c r="BP604987" s="90"/>
    </row>
    <row r="604988" spans="68:68" customFormat="1">
      <c r="BP604988" s="90"/>
    </row>
    <row r="604989" spans="68:68" customFormat="1">
      <c r="BP604989" s="90"/>
    </row>
    <row r="604990" spans="68:68" customFormat="1">
      <c r="BP604990" s="90"/>
    </row>
    <row r="604991" spans="68:68" customFormat="1">
      <c r="BP604991" s="90"/>
    </row>
    <row r="604992" spans="68:68" customFormat="1">
      <c r="BP604992" s="90"/>
    </row>
    <row r="604993" spans="68:68" customFormat="1">
      <c r="BP604993" s="90"/>
    </row>
    <row r="604994" spans="68:68" customFormat="1">
      <c r="BP604994" s="90"/>
    </row>
    <row r="604995" spans="68:68" customFormat="1">
      <c r="BP604995" s="90"/>
    </row>
    <row r="604996" spans="68:68" customFormat="1">
      <c r="BP604996" s="90"/>
    </row>
    <row r="604997" spans="68:68" customFormat="1">
      <c r="BP604997" s="90"/>
    </row>
    <row r="604998" spans="68:68" customFormat="1">
      <c r="BP604998" s="90"/>
    </row>
    <row r="604999" spans="68:68" customFormat="1">
      <c r="BP604999" s="90"/>
    </row>
    <row r="605000" spans="68:68" customFormat="1">
      <c r="BP605000" s="90"/>
    </row>
    <row r="605001" spans="68:68" customFormat="1">
      <c r="BP605001" s="90"/>
    </row>
    <row r="605002" spans="68:68" customFormat="1">
      <c r="BP605002" s="90"/>
    </row>
    <row r="605003" spans="68:68" customFormat="1">
      <c r="BP605003" s="90"/>
    </row>
    <row r="605004" spans="68:68" customFormat="1">
      <c r="BP605004" s="90"/>
    </row>
    <row r="605005" spans="68:68" customFormat="1">
      <c r="BP605005" s="90"/>
    </row>
    <row r="605006" spans="68:68" customFormat="1">
      <c r="BP605006" s="90"/>
    </row>
    <row r="605007" spans="68:68" customFormat="1">
      <c r="BP605007" s="90"/>
    </row>
    <row r="605008" spans="68:68" customFormat="1">
      <c r="BP605008" s="90"/>
    </row>
    <row r="605009" spans="68:68" customFormat="1">
      <c r="BP605009" s="90"/>
    </row>
    <row r="605010" spans="68:68" customFormat="1">
      <c r="BP605010" s="90"/>
    </row>
    <row r="605011" spans="68:68" customFormat="1">
      <c r="BP605011" s="90"/>
    </row>
    <row r="605012" spans="68:68" customFormat="1">
      <c r="BP605012" s="90"/>
    </row>
    <row r="605013" spans="68:68" customFormat="1">
      <c r="BP605013" s="90"/>
    </row>
    <row r="605014" spans="68:68" customFormat="1">
      <c r="BP605014" s="90"/>
    </row>
    <row r="605015" spans="68:68" customFormat="1">
      <c r="BP605015" s="90"/>
    </row>
    <row r="605016" spans="68:68" customFormat="1">
      <c r="BP605016" s="90"/>
    </row>
    <row r="605017" spans="68:68" customFormat="1">
      <c r="BP605017" s="90"/>
    </row>
    <row r="605018" spans="68:68" customFormat="1">
      <c r="BP605018" s="90"/>
    </row>
    <row r="605019" spans="68:68" customFormat="1">
      <c r="BP605019" s="90"/>
    </row>
    <row r="605020" spans="68:68" customFormat="1">
      <c r="BP605020" s="90"/>
    </row>
    <row r="605021" spans="68:68" customFormat="1">
      <c r="BP605021" s="90"/>
    </row>
    <row r="605022" spans="68:68" customFormat="1">
      <c r="BP605022" s="90"/>
    </row>
    <row r="605023" spans="68:68" customFormat="1">
      <c r="BP605023" s="90"/>
    </row>
    <row r="605024" spans="68:68" customFormat="1">
      <c r="BP605024" s="90"/>
    </row>
    <row r="605025" spans="68:68" customFormat="1">
      <c r="BP605025" s="90"/>
    </row>
    <row r="605026" spans="68:68" customFormat="1">
      <c r="BP605026" s="90"/>
    </row>
    <row r="605027" spans="68:68" customFormat="1">
      <c r="BP605027" s="90"/>
    </row>
    <row r="605028" spans="68:68" customFormat="1">
      <c r="BP605028" s="90"/>
    </row>
    <row r="605029" spans="68:68" customFormat="1">
      <c r="BP605029" s="90"/>
    </row>
    <row r="605030" spans="68:68" customFormat="1">
      <c r="BP605030" s="90"/>
    </row>
    <row r="605031" spans="68:68" customFormat="1">
      <c r="BP605031" s="90"/>
    </row>
    <row r="605032" spans="68:68" customFormat="1">
      <c r="BP605032" s="90"/>
    </row>
    <row r="605033" spans="68:68" customFormat="1">
      <c r="BP605033" s="90"/>
    </row>
    <row r="605034" spans="68:68" customFormat="1">
      <c r="BP605034" s="90"/>
    </row>
    <row r="605035" spans="68:68" customFormat="1">
      <c r="BP605035" s="90"/>
    </row>
    <row r="605036" spans="68:68" customFormat="1">
      <c r="BP605036" s="90"/>
    </row>
    <row r="605037" spans="68:68" customFormat="1">
      <c r="BP605037" s="90"/>
    </row>
    <row r="605038" spans="68:68" customFormat="1">
      <c r="BP605038" s="90"/>
    </row>
    <row r="605039" spans="68:68" customFormat="1">
      <c r="BP605039" s="90"/>
    </row>
    <row r="605040" spans="68:68" customFormat="1">
      <c r="BP605040" s="90"/>
    </row>
    <row r="605041" spans="68:68" customFormat="1">
      <c r="BP605041" s="90"/>
    </row>
    <row r="605042" spans="68:68" customFormat="1">
      <c r="BP605042" s="90"/>
    </row>
    <row r="605043" spans="68:68" customFormat="1">
      <c r="BP605043" s="90"/>
    </row>
    <row r="605044" spans="68:68" customFormat="1">
      <c r="BP605044" s="90"/>
    </row>
    <row r="605045" spans="68:68" customFormat="1">
      <c r="BP605045" s="90"/>
    </row>
    <row r="605046" spans="68:68" customFormat="1">
      <c r="BP605046" s="90"/>
    </row>
    <row r="605047" spans="68:68" customFormat="1">
      <c r="BP605047" s="90"/>
    </row>
    <row r="605048" spans="68:68" customFormat="1">
      <c r="BP605048" s="90"/>
    </row>
    <row r="605049" spans="68:68" customFormat="1">
      <c r="BP605049" s="90"/>
    </row>
    <row r="605050" spans="68:68" customFormat="1">
      <c r="BP605050" s="90"/>
    </row>
    <row r="605051" spans="68:68" customFormat="1">
      <c r="BP605051" s="90"/>
    </row>
    <row r="605052" spans="68:68" customFormat="1">
      <c r="BP605052" s="90"/>
    </row>
    <row r="605053" spans="68:68" customFormat="1">
      <c r="BP605053" s="90"/>
    </row>
    <row r="605054" spans="68:68" customFormat="1">
      <c r="BP605054" s="90"/>
    </row>
    <row r="605055" spans="68:68" customFormat="1">
      <c r="BP605055" s="90"/>
    </row>
    <row r="605056" spans="68:68" customFormat="1">
      <c r="BP605056" s="90"/>
    </row>
    <row r="605057" spans="68:68" customFormat="1">
      <c r="BP605057" s="90"/>
    </row>
    <row r="605058" spans="68:68" customFormat="1">
      <c r="BP605058" s="90"/>
    </row>
    <row r="605059" spans="68:68" customFormat="1">
      <c r="BP605059" s="90"/>
    </row>
    <row r="605060" spans="68:68" customFormat="1">
      <c r="BP605060" s="90"/>
    </row>
    <row r="605061" spans="68:68" customFormat="1">
      <c r="BP605061" s="90"/>
    </row>
    <row r="605062" spans="68:68" customFormat="1">
      <c r="BP605062" s="90"/>
    </row>
    <row r="605063" spans="68:68" customFormat="1">
      <c r="BP605063" s="90"/>
    </row>
    <row r="605064" spans="68:68" customFormat="1">
      <c r="BP605064" s="90"/>
    </row>
    <row r="605065" spans="68:68" customFormat="1">
      <c r="BP605065" s="90"/>
    </row>
    <row r="605066" spans="68:68" customFormat="1">
      <c r="BP605066" s="90"/>
    </row>
    <row r="605067" spans="68:68" customFormat="1">
      <c r="BP605067" s="90"/>
    </row>
    <row r="605068" spans="68:68" customFormat="1">
      <c r="BP605068" s="90"/>
    </row>
    <row r="605069" spans="68:68" customFormat="1">
      <c r="BP605069" s="90"/>
    </row>
    <row r="605070" spans="68:68" customFormat="1">
      <c r="BP605070" s="90"/>
    </row>
    <row r="605071" spans="68:68" customFormat="1">
      <c r="BP605071" s="90"/>
    </row>
    <row r="605072" spans="68:68" customFormat="1">
      <c r="BP605072" s="90"/>
    </row>
    <row r="605073" spans="68:68" customFormat="1">
      <c r="BP605073" s="90"/>
    </row>
    <row r="605074" spans="68:68" customFormat="1">
      <c r="BP605074" s="90"/>
    </row>
    <row r="605075" spans="68:68" customFormat="1">
      <c r="BP605075" s="90"/>
    </row>
    <row r="605076" spans="68:68" customFormat="1">
      <c r="BP605076" s="90"/>
    </row>
    <row r="605077" spans="68:68" customFormat="1">
      <c r="BP605077" s="90"/>
    </row>
    <row r="605078" spans="68:68" customFormat="1">
      <c r="BP605078" s="90"/>
    </row>
    <row r="605079" spans="68:68" customFormat="1">
      <c r="BP605079" s="90"/>
    </row>
    <row r="605080" spans="68:68" customFormat="1">
      <c r="BP605080" s="90"/>
    </row>
    <row r="605081" spans="68:68" customFormat="1">
      <c r="BP605081" s="90"/>
    </row>
    <row r="605082" spans="68:68" customFormat="1">
      <c r="BP605082" s="90"/>
    </row>
    <row r="605083" spans="68:68" customFormat="1">
      <c r="BP605083" s="90"/>
    </row>
    <row r="605084" spans="68:68" customFormat="1">
      <c r="BP605084" s="90"/>
    </row>
    <row r="605085" spans="68:68" customFormat="1">
      <c r="BP605085" s="90"/>
    </row>
    <row r="605086" spans="68:68" customFormat="1">
      <c r="BP605086" s="90"/>
    </row>
    <row r="605087" spans="68:68" customFormat="1">
      <c r="BP605087" s="90"/>
    </row>
    <row r="605088" spans="68:68" customFormat="1">
      <c r="BP605088" s="90"/>
    </row>
    <row r="605089" spans="68:68" customFormat="1">
      <c r="BP605089" s="90"/>
    </row>
    <row r="605090" spans="68:68" customFormat="1">
      <c r="BP605090" s="90"/>
    </row>
    <row r="605091" spans="68:68" customFormat="1">
      <c r="BP605091" s="90"/>
    </row>
    <row r="605092" spans="68:68" customFormat="1">
      <c r="BP605092" s="90"/>
    </row>
    <row r="605093" spans="68:68" customFormat="1">
      <c r="BP605093" s="90"/>
    </row>
    <row r="605094" spans="68:68" customFormat="1">
      <c r="BP605094" s="90"/>
    </row>
    <row r="605095" spans="68:68" customFormat="1">
      <c r="BP605095" s="90"/>
    </row>
    <row r="605096" spans="68:68" customFormat="1">
      <c r="BP605096" s="90"/>
    </row>
    <row r="605097" spans="68:68" customFormat="1">
      <c r="BP605097" s="90"/>
    </row>
    <row r="605098" spans="68:68" customFormat="1">
      <c r="BP605098" s="90"/>
    </row>
    <row r="605099" spans="68:68" customFormat="1">
      <c r="BP605099" s="90"/>
    </row>
    <row r="605100" spans="68:68" customFormat="1">
      <c r="BP605100" s="90"/>
    </row>
    <row r="605101" spans="68:68" customFormat="1">
      <c r="BP605101" s="90"/>
    </row>
    <row r="605102" spans="68:68" customFormat="1">
      <c r="BP605102" s="90"/>
    </row>
    <row r="605103" spans="68:68" customFormat="1">
      <c r="BP605103" s="90"/>
    </row>
    <row r="605104" spans="68:68" customFormat="1">
      <c r="BP605104" s="90"/>
    </row>
    <row r="605105" spans="68:68" customFormat="1">
      <c r="BP605105" s="90"/>
    </row>
    <row r="605106" spans="68:68" customFormat="1">
      <c r="BP605106" s="90"/>
    </row>
    <row r="605107" spans="68:68" customFormat="1">
      <c r="BP605107" s="90"/>
    </row>
    <row r="605108" spans="68:68" customFormat="1">
      <c r="BP605108" s="90"/>
    </row>
    <row r="605109" spans="68:68" customFormat="1">
      <c r="BP605109" s="90"/>
    </row>
    <row r="605110" spans="68:68" customFormat="1">
      <c r="BP605110" s="90"/>
    </row>
    <row r="605111" spans="68:68" customFormat="1">
      <c r="BP605111" s="90"/>
    </row>
    <row r="605112" spans="68:68" customFormat="1">
      <c r="BP605112" s="90"/>
    </row>
    <row r="605113" spans="68:68" customFormat="1">
      <c r="BP605113" s="90"/>
    </row>
    <row r="605114" spans="68:68" customFormat="1">
      <c r="BP605114" s="90"/>
    </row>
    <row r="605115" spans="68:68" customFormat="1">
      <c r="BP605115" s="90"/>
    </row>
    <row r="605116" spans="68:68" customFormat="1">
      <c r="BP605116" s="90"/>
    </row>
    <row r="605117" spans="68:68" customFormat="1">
      <c r="BP605117" s="90"/>
    </row>
    <row r="605118" spans="68:68" customFormat="1">
      <c r="BP605118" s="90"/>
    </row>
    <row r="605119" spans="68:68" customFormat="1">
      <c r="BP605119" s="90"/>
    </row>
    <row r="605120" spans="68:68" customFormat="1">
      <c r="BP605120" s="90"/>
    </row>
    <row r="605121" spans="68:68" customFormat="1">
      <c r="BP605121" s="90"/>
    </row>
    <row r="605122" spans="68:68" customFormat="1">
      <c r="BP605122" s="90"/>
    </row>
    <row r="605123" spans="68:68" customFormat="1">
      <c r="BP605123" s="90"/>
    </row>
    <row r="605124" spans="68:68" customFormat="1">
      <c r="BP605124" s="90"/>
    </row>
    <row r="605125" spans="68:68" customFormat="1">
      <c r="BP605125" s="90"/>
    </row>
    <row r="605126" spans="68:68" customFormat="1">
      <c r="BP605126" s="90"/>
    </row>
    <row r="605127" spans="68:68" customFormat="1">
      <c r="BP605127" s="90"/>
    </row>
    <row r="605128" spans="68:68" customFormat="1">
      <c r="BP605128" s="90"/>
    </row>
    <row r="605129" spans="68:68" customFormat="1">
      <c r="BP605129" s="90"/>
    </row>
    <row r="605130" spans="68:68" customFormat="1">
      <c r="BP605130" s="90"/>
    </row>
    <row r="605131" spans="68:68" customFormat="1">
      <c r="BP605131" s="90"/>
    </row>
    <row r="605132" spans="68:68" customFormat="1">
      <c r="BP605132" s="90"/>
    </row>
    <row r="605133" spans="68:68" customFormat="1">
      <c r="BP605133" s="90"/>
    </row>
    <row r="605134" spans="68:68" customFormat="1">
      <c r="BP605134" s="90"/>
    </row>
    <row r="605135" spans="68:68" customFormat="1">
      <c r="BP605135" s="90"/>
    </row>
    <row r="605136" spans="68:68" customFormat="1">
      <c r="BP605136" s="90"/>
    </row>
    <row r="605137" spans="68:68" customFormat="1">
      <c r="BP605137" s="90"/>
    </row>
    <row r="605138" spans="68:68" customFormat="1">
      <c r="BP605138" s="90"/>
    </row>
    <row r="605139" spans="68:68" customFormat="1">
      <c r="BP605139" s="90"/>
    </row>
    <row r="605140" spans="68:68" customFormat="1">
      <c r="BP605140" s="90"/>
    </row>
    <row r="605141" spans="68:68" customFormat="1">
      <c r="BP605141" s="90"/>
    </row>
    <row r="605142" spans="68:68" customFormat="1">
      <c r="BP605142" s="90"/>
    </row>
    <row r="605143" spans="68:68" customFormat="1">
      <c r="BP605143" s="90"/>
    </row>
    <row r="605144" spans="68:68" customFormat="1">
      <c r="BP605144" s="90"/>
    </row>
    <row r="605145" spans="68:68" customFormat="1">
      <c r="BP605145" s="90"/>
    </row>
    <row r="605146" spans="68:68" customFormat="1">
      <c r="BP605146" s="90"/>
    </row>
    <row r="605147" spans="68:68" customFormat="1">
      <c r="BP605147" s="90"/>
    </row>
    <row r="605148" spans="68:68" customFormat="1">
      <c r="BP605148" s="90"/>
    </row>
    <row r="605149" spans="68:68" customFormat="1">
      <c r="BP605149" s="90"/>
    </row>
    <row r="605150" spans="68:68" customFormat="1">
      <c r="BP605150" s="90"/>
    </row>
    <row r="605151" spans="68:68" customFormat="1">
      <c r="BP605151" s="90"/>
    </row>
    <row r="605152" spans="68:68" customFormat="1">
      <c r="BP605152" s="90"/>
    </row>
    <row r="605153" spans="68:68" customFormat="1">
      <c r="BP605153" s="90"/>
    </row>
    <row r="605154" spans="68:68" customFormat="1">
      <c r="BP605154" s="90"/>
    </row>
    <row r="605155" spans="68:68" customFormat="1">
      <c r="BP605155" s="90"/>
    </row>
    <row r="605156" spans="68:68" customFormat="1">
      <c r="BP605156" s="90"/>
    </row>
    <row r="605157" spans="68:68" customFormat="1">
      <c r="BP605157" s="90"/>
    </row>
    <row r="605158" spans="68:68" customFormat="1">
      <c r="BP605158" s="90"/>
    </row>
    <row r="605159" spans="68:68" customFormat="1">
      <c r="BP605159" s="90"/>
    </row>
    <row r="605160" spans="68:68" customFormat="1">
      <c r="BP605160" s="90"/>
    </row>
    <row r="605161" spans="68:68" customFormat="1">
      <c r="BP605161" s="90"/>
    </row>
    <row r="605162" spans="68:68" customFormat="1">
      <c r="BP605162" s="90"/>
    </row>
    <row r="605163" spans="68:68" customFormat="1">
      <c r="BP605163" s="90"/>
    </row>
    <row r="605164" spans="68:68" customFormat="1">
      <c r="BP605164" s="90"/>
    </row>
    <row r="605165" spans="68:68" customFormat="1">
      <c r="BP605165" s="90"/>
    </row>
    <row r="605166" spans="68:68" customFormat="1">
      <c r="BP605166" s="90"/>
    </row>
    <row r="605167" spans="68:68" customFormat="1">
      <c r="BP605167" s="90"/>
    </row>
    <row r="605168" spans="68:68" customFormat="1">
      <c r="BP605168" s="90"/>
    </row>
    <row r="605169" spans="68:68" customFormat="1">
      <c r="BP605169" s="90"/>
    </row>
    <row r="605170" spans="68:68" customFormat="1">
      <c r="BP605170" s="90"/>
    </row>
    <row r="605171" spans="68:68" customFormat="1">
      <c r="BP605171" s="90"/>
    </row>
    <row r="605172" spans="68:68" customFormat="1">
      <c r="BP605172" s="90"/>
    </row>
    <row r="605173" spans="68:68" customFormat="1">
      <c r="BP605173" s="90"/>
    </row>
    <row r="605174" spans="68:68" customFormat="1">
      <c r="BP605174" s="90"/>
    </row>
    <row r="605175" spans="68:68" customFormat="1">
      <c r="BP605175" s="90"/>
    </row>
    <row r="605176" spans="68:68" customFormat="1">
      <c r="BP605176" s="90"/>
    </row>
    <row r="605177" spans="68:68" customFormat="1">
      <c r="BP605177" s="90"/>
    </row>
    <row r="605178" spans="68:68" customFormat="1">
      <c r="BP605178" s="90"/>
    </row>
    <row r="605179" spans="68:68" customFormat="1">
      <c r="BP605179" s="90"/>
    </row>
    <row r="605180" spans="68:68" customFormat="1">
      <c r="BP605180" s="90"/>
    </row>
    <row r="605181" spans="68:68" customFormat="1">
      <c r="BP605181" s="90"/>
    </row>
    <row r="605182" spans="68:68" customFormat="1">
      <c r="BP605182" s="90"/>
    </row>
    <row r="605183" spans="68:68" customFormat="1">
      <c r="BP605183" s="90"/>
    </row>
    <row r="605184" spans="68:68" customFormat="1">
      <c r="BP605184" s="90"/>
    </row>
    <row r="605185" spans="68:68" customFormat="1">
      <c r="BP605185" s="90"/>
    </row>
    <row r="605186" spans="68:68" customFormat="1">
      <c r="BP605186" s="90"/>
    </row>
    <row r="605187" spans="68:68" customFormat="1">
      <c r="BP605187" s="90"/>
    </row>
    <row r="605188" spans="68:68" customFormat="1">
      <c r="BP605188" s="90"/>
    </row>
    <row r="605189" spans="68:68" customFormat="1">
      <c r="BP605189" s="90"/>
    </row>
    <row r="605190" spans="68:68" customFormat="1">
      <c r="BP605190" s="90"/>
    </row>
    <row r="605191" spans="68:68" customFormat="1">
      <c r="BP605191" s="90"/>
    </row>
    <row r="605192" spans="68:68" customFormat="1">
      <c r="BP605192" s="90"/>
    </row>
    <row r="605193" spans="68:68" customFormat="1">
      <c r="BP605193" s="90"/>
    </row>
    <row r="605194" spans="68:68" customFormat="1">
      <c r="BP605194" s="90"/>
    </row>
    <row r="605195" spans="68:68" customFormat="1">
      <c r="BP605195" s="90"/>
    </row>
    <row r="605196" spans="68:68" customFormat="1">
      <c r="BP605196" s="90"/>
    </row>
    <row r="605197" spans="68:68" customFormat="1">
      <c r="BP605197" s="90"/>
    </row>
    <row r="605198" spans="68:68" customFormat="1">
      <c r="BP605198" s="90"/>
    </row>
    <row r="605199" spans="68:68" customFormat="1">
      <c r="BP605199" s="90"/>
    </row>
    <row r="605200" spans="68:68" customFormat="1">
      <c r="BP605200" s="90"/>
    </row>
    <row r="605201" spans="68:68" customFormat="1">
      <c r="BP605201" s="90"/>
    </row>
    <row r="605202" spans="68:68" customFormat="1">
      <c r="BP605202" s="90"/>
    </row>
    <row r="605203" spans="68:68" customFormat="1">
      <c r="BP605203" s="90"/>
    </row>
    <row r="605204" spans="68:68" customFormat="1">
      <c r="BP605204" s="90"/>
    </row>
    <row r="605205" spans="68:68" customFormat="1">
      <c r="BP605205" s="90"/>
    </row>
    <row r="605206" spans="68:68" customFormat="1">
      <c r="BP605206" s="90"/>
    </row>
    <row r="605207" spans="68:68" customFormat="1">
      <c r="BP605207" s="90"/>
    </row>
    <row r="605208" spans="68:68" customFormat="1">
      <c r="BP605208" s="90"/>
    </row>
    <row r="605209" spans="68:68" customFormat="1">
      <c r="BP605209" s="90"/>
    </row>
    <row r="605210" spans="68:68" customFormat="1">
      <c r="BP605210" s="90"/>
    </row>
    <row r="605211" spans="68:68" customFormat="1">
      <c r="BP605211" s="90"/>
    </row>
    <row r="605212" spans="68:68" customFormat="1">
      <c r="BP605212" s="90"/>
    </row>
    <row r="605213" spans="68:68" customFormat="1">
      <c r="BP605213" s="90"/>
    </row>
    <row r="605214" spans="68:68" customFormat="1">
      <c r="BP605214" s="90"/>
    </row>
    <row r="605215" spans="68:68" customFormat="1">
      <c r="BP605215" s="90"/>
    </row>
    <row r="605216" spans="68:68" customFormat="1">
      <c r="BP605216" s="90"/>
    </row>
    <row r="605217" spans="68:68" customFormat="1">
      <c r="BP605217" s="90"/>
    </row>
    <row r="605218" spans="68:68" customFormat="1">
      <c r="BP605218" s="90"/>
    </row>
    <row r="605219" spans="68:68" customFormat="1">
      <c r="BP605219" s="90"/>
    </row>
    <row r="605220" spans="68:68" customFormat="1">
      <c r="BP605220" s="90"/>
    </row>
    <row r="605221" spans="68:68" customFormat="1">
      <c r="BP605221" s="90"/>
    </row>
    <row r="605222" spans="68:68" customFormat="1">
      <c r="BP605222" s="90"/>
    </row>
    <row r="605223" spans="68:68" customFormat="1">
      <c r="BP605223" s="90"/>
    </row>
    <row r="605224" spans="68:68" customFormat="1">
      <c r="BP605224" s="90"/>
    </row>
    <row r="605225" spans="68:68" customFormat="1">
      <c r="BP605225" s="90"/>
    </row>
    <row r="605226" spans="68:68" customFormat="1">
      <c r="BP605226" s="90"/>
    </row>
    <row r="605227" spans="68:68" customFormat="1">
      <c r="BP605227" s="90"/>
    </row>
    <row r="605228" spans="68:68" customFormat="1">
      <c r="BP605228" s="90"/>
    </row>
    <row r="605229" spans="68:68" customFormat="1">
      <c r="BP605229" s="90"/>
    </row>
    <row r="605230" spans="68:68" customFormat="1">
      <c r="BP605230" s="90"/>
    </row>
    <row r="605231" spans="68:68" customFormat="1">
      <c r="BP605231" s="90"/>
    </row>
    <row r="605232" spans="68:68" customFormat="1">
      <c r="BP605232" s="90"/>
    </row>
    <row r="605233" spans="68:68" customFormat="1">
      <c r="BP605233" s="90"/>
    </row>
    <row r="605234" spans="68:68" customFormat="1">
      <c r="BP605234" s="90"/>
    </row>
    <row r="605235" spans="68:68" customFormat="1">
      <c r="BP605235" s="90"/>
    </row>
    <row r="605236" spans="68:68" customFormat="1">
      <c r="BP605236" s="90"/>
    </row>
    <row r="605237" spans="68:68" customFormat="1">
      <c r="BP605237" s="90"/>
    </row>
    <row r="605238" spans="68:68" customFormat="1">
      <c r="BP605238" s="90"/>
    </row>
    <row r="605239" spans="68:68" customFormat="1">
      <c r="BP605239" s="90"/>
    </row>
    <row r="605240" spans="68:68" customFormat="1">
      <c r="BP605240" s="90"/>
    </row>
    <row r="605241" spans="68:68" customFormat="1">
      <c r="BP605241" s="90"/>
    </row>
    <row r="605242" spans="68:68" customFormat="1">
      <c r="BP605242" s="90"/>
    </row>
    <row r="605243" spans="68:68" customFormat="1">
      <c r="BP605243" s="90"/>
    </row>
    <row r="605244" spans="68:68" customFormat="1">
      <c r="BP605244" s="90"/>
    </row>
    <row r="605245" spans="68:68" customFormat="1">
      <c r="BP605245" s="90"/>
    </row>
    <row r="605246" spans="68:68" customFormat="1">
      <c r="BP605246" s="90"/>
    </row>
    <row r="605247" spans="68:68" customFormat="1">
      <c r="BP605247" s="90"/>
    </row>
    <row r="605248" spans="68:68" customFormat="1">
      <c r="BP605248" s="90"/>
    </row>
    <row r="605249" spans="68:68" customFormat="1">
      <c r="BP605249" s="90"/>
    </row>
    <row r="605250" spans="68:68" customFormat="1">
      <c r="BP605250" s="90"/>
    </row>
    <row r="605251" spans="68:68" customFormat="1">
      <c r="BP605251" s="90"/>
    </row>
    <row r="605252" spans="68:68" customFormat="1">
      <c r="BP605252" s="90"/>
    </row>
    <row r="605253" spans="68:68" customFormat="1">
      <c r="BP605253" s="90"/>
    </row>
    <row r="605254" spans="68:68" customFormat="1">
      <c r="BP605254" s="90"/>
    </row>
    <row r="605255" spans="68:68" customFormat="1">
      <c r="BP605255" s="90"/>
    </row>
    <row r="605256" spans="68:68" customFormat="1">
      <c r="BP605256" s="90"/>
    </row>
    <row r="605257" spans="68:68" customFormat="1">
      <c r="BP605257" s="90"/>
    </row>
    <row r="605258" spans="68:68" customFormat="1">
      <c r="BP605258" s="90"/>
    </row>
    <row r="605259" spans="68:68" customFormat="1">
      <c r="BP605259" s="90"/>
    </row>
    <row r="605260" spans="68:68" customFormat="1">
      <c r="BP605260" s="90"/>
    </row>
    <row r="605261" spans="68:68" customFormat="1">
      <c r="BP605261" s="90"/>
    </row>
    <row r="605262" spans="68:68" customFormat="1">
      <c r="BP605262" s="90"/>
    </row>
    <row r="605263" spans="68:68" customFormat="1">
      <c r="BP605263" s="90"/>
    </row>
    <row r="605264" spans="68:68" customFormat="1">
      <c r="BP605264" s="90"/>
    </row>
    <row r="605265" spans="68:68" customFormat="1">
      <c r="BP605265" s="90"/>
    </row>
    <row r="605266" spans="68:68" customFormat="1">
      <c r="BP605266" s="90"/>
    </row>
    <row r="605267" spans="68:68" customFormat="1">
      <c r="BP605267" s="90"/>
    </row>
    <row r="605268" spans="68:68" customFormat="1">
      <c r="BP605268" s="90"/>
    </row>
    <row r="605269" spans="68:68" customFormat="1">
      <c r="BP605269" s="90"/>
    </row>
    <row r="605270" spans="68:68" customFormat="1">
      <c r="BP605270" s="90"/>
    </row>
    <row r="605271" spans="68:68" customFormat="1">
      <c r="BP605271" s="90"/>
    </row>
    <row r="605272" spans="68:68" customFormat="1">
      <c r="BP605272" s="90"/>
    </row>
    <row r="605273" spans="68:68" customFormat="1">
      <c r="BP605273" s="90"/>
    </row>
    <row r="605274" spans="68:68" customFormat="1">
      <c r="BP605274" s="90"/>
    </row>
    <row r="605275" spans="68:68" customFormat="1">
      <c r="BP605275" s="90"/>
    </row>
    <row r="605276" spans="68:68" customFormat="1">
      <c r="BP605276" s="90"/>
    </row>
    <row r="605277" spans="68:68" customFormat="1">
      <c r="BP605277" s="90"/>
    </row>
    <row r="605278" spans="68:68" customFormat="1">
      <c r="BP605278" s="90"/>
    </row>
    <row r="605279" spans="68:68" customFormat="1">
      <c r="BP605279" s="90"/>
    </row>
    <row r="605280" spans="68:68" customFormat="1">
      <c r="BP605280" s="90"/>
    </row>
    <row r="605281" spans="68:68" customFormat="1">
      <c r="BP605281" s="90"/>
    </row>
    <row r="605282" spans="68:68" customFormat="1">
      <c r="BP605282" s="90"/>
    </row>
    <row r="605283" spans="68:68" customFormat="1">
      <c r="BP605283" s="90"/>
    </row>
    <row r="605284" spans="68:68" customFormat="1">
      <c r="BP605284" s="90"/>
    </row>
    <row r="605285" spans="68:68" customFormat="1">
      <c r="BP605285" s="90"/>
    </row>
    <row r="605286" spans="68:68" customFormat="1">
      <c r="BP605286" s="90"/>
    </row>
    <row r="605287" spans="68:68" customFormat="1">
      <c r="BP605287" s="90"/>
    </row>
    <row r="605288" spans="68:68" customFormat="1">
      <c r="BP605288" s="90"/>
    </row>
    <row r="605289" spans="68:68" customFormat="1">
      <c r="BP605289" s="90"/>
    </row>
    <row r="605290" spans="68:68" customFormat="1">
      <c r="BP605290" s="90"/>
    </row>
    <row r="605291" spans="68:68" customFormat="1">
      <c r="BP605291" s="90"/>
    </row>
    <row r="605292" spans="68:68" customFormat="1">
      <c r="BP605292" s="90"/>
    </row>
    <row r="605293" spans="68:68" customFormat="1">
      <c r="BP605293" s="90"/>
    </row>
    <row r="605294" spans="68:68" customFormat="1">
      <c r="BP605294" s="90"/>
    </row>
    <row r="605295" spans="68:68" customFormat="1">
      <c r="BP605295" s="90"/>
    </row>
    <row r="605296" spans="68:68" customFormat="1">
      <c r="BP605296" s="90"/>
    </row>
    <row r="605297" spans="68:68" customFormat="1">
      <c r="BP605297" s="90"/>
    </row>
    <row r="605298" spans="68:68" customFormat="1">
      <c r="BP605298" s="90"/>
    </row>
    <row r="605299" spans="68:68" customFormat="1">
      <c r="BP605299" s="90"/>
    </row>
    <row r="605300" spans="68:68" customFormat="1">
      <c r="BP605300" s="90"/>
    </row>
    <row r="605301" spans="68:68" customFormat="1">
      <c r="BP605301" s="90"/>
    </row>
    <row r="605302" spans="68:68" customFormat="1">
      <c r="BP605302" s="90"/>
    </row>
    <row r="605303" spans="68:68" customFormat="1">
      <c r="BP605303" s="90"/>
    </row>
    <row r="605304" spans="68:68" customFormat="1">
      <c r="BP605304" s="90"/>
    </row>
    <row r="605305" spans="68:68" customFormat="1">
      <c r="BP605305" s="90"/>
    </row>
    <row r="605306" spans="68:68" customFormat="1">
      <c r="BP605306" s="90"/>
    </row>
    <row r="605307" spans="68:68" customFormat="1">
      <c r="BP605307" s="90"/>
    </row>
    <row r="605308" spans="68:68" customFormat="1">
      <c r="BP605308" s="90"/>
    </row>
    <row r="605309" spans="68:68" customFormat="1">
      <c r="BP605309" s="90"/>
    </row>
    <row r="605310" spans="68:68" customFormat="1">
      <c r="BP605310" s="90"/>
    </row>
    <row r="605311" spans="68:68" customFormat="1">
      <c r="BP605311" s="90"/>
    </row>
    <row r="605312" spans="68:68" customFormat="1">
      <c r="BP605312" s="90"/>
    </row>
    <row r="605313" spans="68:68" customFormat="1">
      <c r="BP605313" s="90"/>
    </row>
    <row r="605314" spans="68:68" customFormat="1">
      <c r="BP605314" s="90"/>
    </row>
    <row r="605315" spans="68:68" customFormat="1">
      <c r="BP605315" s="90"/>
    </row>
    <row r="605316" spans="68:68" customFormat="1">
      <c r="BP605316" s="90"/>
    </row>
    <row r="605317" spans="68:68" customFormat="1">
      <c r="BP605317" s="90"/>
    </row>
    <row r="605318" spans="68:68" customFormat="1">
      <c r="BP605318" s="90"/>
    </row>
    <row r="605319" spans="68:68" customFormat="1">
      <c r="BP605319" s="90"/>
    </row>
    <row r="605320" spans="68:68" customFormat="1">
      <c r="BP605320" s="90"/>
    </row>
    <row r="605321" spans="68:68" customFormat="1">
      <c r="BP605321" s="90"/>
    </row>
    <row r="605322" spans="68:68" customFormat="1">
      <c r="BP605322" s="90"/>
    </row>
    <row r="605323" spans="68:68" customFormat="1">
      <c r="BP605323" s="90"/>
    </row>
    <row r="605324" spans="68:68" customFormat="1">
      <c r="BP605324" s="90"/>
    </row>
    <row r="605325" spans="68:68" customFormat="1">
      <c r="BP605325" s="90"/>
    </row>
    <row r="605326" spans="68:68" customFormat="1">
      <c r="BP605326" s="90"/>
    </row>
    <row r="605327" spans="68:68" customFormat="1">
      <c r="BP605327" s="90"/>
    </row>
    <row r="605328" spans="68:68" customFormat="1">
      <c r="BP605328" s="90"/>
    </row>
    <row r="605329" spans="68:68" customFormat="1">
      <c r="BP605329" s="90"/>
    </row>
    <row r="605330" spans="68:68" customFormat="1">
      <c r="BP605330" s="90"/>
    </row>
    <row r="605331" spans="68:68" customFormat="1">
      <c r="BP605331" s="90"/>
    </row>
    <row r="605332" spans="68:68" customFormat="1">
      <c r="BP605332" s="90"/>
    </row>
    <row r="605333" spans="68:68" customFormat="1">
      <c r="BP605333" s="90"/>
    </row>
    <row r="605334" spans="68:68" customFormat="1">
      <c r="BP605334" s="90"/>
    </row>
    <row r="605335" spans="68:68" customFormat="1">
      <c r="BP605335" s="90"/>
    </row>
    <row r="605336" spans="68:68" customFormat="1">
      <c r="BP605336" s="90"/>
    </row>
    <row r="605337" spans="68:68" customFormat="1">
      <c r="BP605337" s="90"/>
    </row>
    <row r="605338" spans="68:68" customFormat="1">
      <c r="BP605338" s="90"/>
    </row>
    <row r="605339" spans="68:68" customFormat="1">
      <c r="BP605339" s="90"/>
    </row>
    <row r="605340" spans="68:68" customFormat="1">
      <c r="BP605340" s="90"/>
    </row>
    <row r="605341" spans="68:68" customFormat="1">
      <c r="BP605341" s="90"/>
    </row>
    <row r="605342" spans="68:68" customFormat="1">
      <c r="BP605342" s="90"/>
    </row>
    <row r="605343" spans="68:68" customFormat="1">
      <c r="BP605343" s="90"/>
    </row>
    <row r="605344" spans="68:68" customFormat="1">
      <c r="BP605344" s="90"/>
    </row>
    <row r="605345" spans="68:68" customFormat="1">
      <c r="BP605345" s="90"/>
    </row>
    <row r="605346" spans="68:68" customFormat="1">
      <c r="BP605346" s="90"/>
    </row>
    <row r="605347" spans="68:68" customFormat="1">
      <c r="BP605347" s="90"/>
    </row>
    <row r="605348" spans="68:68" customFormat="1">
      <c r="BP605348" s="90"/>
    </row>
    <row r="605349" spans="68:68" customFormat="1">
      <c r="BP605349" s="90"/>
    </row>
    <row r="605350" spans="68:68" customFormat="1">
      <c r="BP605350" s="90"/>
    </row>
    <row r="605351" spans="68:68" customFormat="1">
      <c r="BP605351" s="90"/>
    </row>
    <row r="605352" spans="68:68" customFormat="1">
      <c r="BP605352" s="90"/>
    </row>
    <row r="605353" spans="68:68" customFormat="1">
      <c r="BP605353" s="90"/>
    </row>
    <row r="605354" spans="68:68" customFormat="1">
      <c r="BP605354" s="90"/>
    </row>
    <row r="605355" spans="68:68" customFormat="1">
      <c r="BP605355" s="90"/>
    </row>
    <row r="605356" spans="68:68" customFormat="1">
      <c r="BP605356" s="90"/>
    </row>
    <row r="605357" spans="68:68" customFormat="1">
      <c r="BP605357" s="90"/>
    </row>
    <row r="605358" spans="68:68" customFormat="1">
      <c r="BP605358" s="90"/>
    </row>
    <row r="605359" spans="68:68" customFormat="1">
      <c r="BP605359" s="90"/>
    </row>
    <row r="605360" spans="68:68" customFormat="1">
      <c r="BP605360" s="90"/>
    </row>
    <row r="605361" spans="68:68" customFormat="1">
      <c r="BP605361" s="90"/>
    </row>
    <row r="605362" spans="68:68" customFormat="1">
      <c r="BP605362" s="90"/>
    </row>
    <row r="605363" spans="68:68" customFormat="1">
      <c r="BP605363" s="90"/>
    </row>
    <row r="605364" spans="68:68" customFormat="1">
      <c r="BP605364" s="90"/>
    </row>
    <row r="605365" spans="68:68" customFormat="1">
      <c r="BP605365" s="90"/>
    </row>
    <row r="605366" spans="68:68" customFormat="1">
      <c r="BP605366" s="90"/>
    </row>
    <row r="605367" spans="68:68" customFormat="1">
      <c r="BP605367" s="90"/>
    </row>
    <row r="605368" spans="68:68" customFormat="1">
      <c r="BP605368" s="90"/>
    </row>
    <row r="605369" spans="68:68" customFormat="1">
      <c r="BP605369" s="90"/>
    </row>
    <row r="605370" spans="68:68" customFormat="1">
      <c r="BP605370" s="90"/>
    </row>
    <row r="605371" spans="68:68" customFormat="1">
      <c r="BP605371" s="90"/>
    </row>
    <row r="605372" spans="68:68" customFormat="1">
      <c r="BP605372" s="90"/>
    </row>
    <row r="605373" spans="68:68" customFormat="1">
      <c r="BP605373" s="90"/>
    </row>
    <row r="605374" spans="68:68" customFormat="1">
      <c r="BP605374" s="90"/>
    </row>
    <row r="605375" spans="68:68" customFormat="1">
      <c r="BP605375" s="90"/>
    </row>
    <row r="605376" spans="68:68" customFormat="1">
      <c r="BP605376" s="90"/>
    </row>
    <row r="605377" spans="68:68" customFormat="1">
      <c r="BP605377" s="90"/>
    </row>
    <row r="605378" spans="68:68" customFormat="1">
      <c r="BP605378" s="90"/>
    </row>
    <row r="605379" spans="68:68" customFormat="1">
      <c r="BP605379" s="90"/>
    </row>
    <row r="605380" spans="68:68" customFormat="1">
      <c r="BP605380" s="90"/>
    </row>
    <row r="605381" spans="68:68" customFormat="1">
      <c r="BP605381" s="90"/>
    </row>
    <row r="605382" spans="68:68" customFormat="1">
      <c r="BP605382" s="90"/>
    </row>
    <row r="605383" spans="68:68" customFormat="1">
      <c r="BP605383" s="90"/>
    </row>
    <row r="605384" spans="68:68" customFormat="1">
      <c r="BP605384" s="90"/>
    </row>
    <row r="605385" spans="68:68" customFormat="1">
      <c r="BP605385" s="90"/>
    </row>
    <row r="605386" spans="68:68" customFormat="1">
      <c r="BP605386" s="90"/>
    </row>
    <row r="605387" spans="68:68" customFormat="1">
      <c r="BP605387" s="90"/>
    </row>
    <row r="605388" spans="68:68" customFormat="1">
      <c r="BP605388" s="90"/>
    </row>
    <row r="605389" spans="68:68" customFormat="1">
      <c r="BP605389" s="90"/>
    </row>
    <row r="605390" spans="68:68" customFormat="1">
      <c r="BP605390" s="90"/>
    </row>
    <row r="605391" spans="68:68" customFormat="1">
      <c r="BP605391" s="90"/>
    </row>
    <row r="605392" spans="68:68" customFormat="1">
      <c r="BP605392" s="90"/>
    </row>
    <row r="605393" spans="68:68" customFormat="1">
      <c r="BP605393" s="90"/>
    </row>
    <row r="605394" spans="68:68" customFormat="1">
      <c r="BP605394" s="90"/>
    </row>
    <row r="605395" spans="68:68" customFormat="1">
      <c r="BP605395" s="90"/>
    </row>
    <row r="605396" spans="68:68" customFormat="1">
      <c r="BP605396" s="90"/>
    </row>
    <row r="605397" spans="68:68" customFormat="1">
      <c r="BP605397" s="90"/>
    </row>
    <row r="605398" spans="68:68" customFormat="1">
      <c r="BP605398" s="90"/>
    </row>
    <row r="605399" spans="68:68" customFormat="1">
      <c r="BP605399" s="90"/>
    </row>
    <row r="605400" spans="68:68" customFormat="1">
      <c r="BP605400" s="90"/>
    </row>
    <row r="605401" spans="68:68" customFormat="1">
      <c r="BP605401" s="90"/>
    </row>
    <row r="605402" spans="68:68" customFormat="1">
      <c r="BP605402" s="90"/>
    </row>
    <row r="605403" spans="68:68" customFormat="1">
      <c r="BP605403" s="90"/>
    </row>
    <row r="605404" spans="68:68" customFormat="1">
      <c r="BP605404" s="90"/>
    </row>
    <row r="605405" spans="68:68" customFormat="1">
      <c r="BP605405" s="90"/>
    </row>
    <row r="605406" spans="68:68" customFormat="1">
      <c r="BP605406" s="90"/>
    </row>
    <row r="605407" spans="68:68" customFormat="1">
      <c r="BP605407" s="90"/>
    </row>
    <row r="605408" spans="68:68" customFormat="1">
      <c r="BP605408" s="90"/>
    </row>
    <row r="605409" spans="68:68" customFormat="1">
      <c r="BP605409" s="90"/>
    </row>
    <row r="605410" spans="68:68" customFormat="1">
      <c r="BP605410" s="90"/>
    </row>
    <row r="605411" spans="68:68" customFormat="1">
      <c r="BP605411" s="90"/>
    </row>
    <row r="605412" spans="68:68" customFormat="1">
      <c r="BP605412" s="90"/>
    </row>
    <row r="605413" spans="68:68" customFormat="1">
      <c r="BP605413" s="90"/>
    </row>
    <row r="605414" spans="68:68" customFormat="1">
      <c r="BP605414" s="90"/>
    </row>
    <row r="605415" spans="68:68" customFormat="1">
      <c r="BP605415" s="90"/>
    </row>
    <row r="605416" spans="68:68" customFormat="1">
      <c r="BP605416" s="90"/>
    </row>
    <row r="605417" spans="68:68" customFormat="1">
      <c r="BP605417" s="90"/>
    </row>
    <row r="605418" spans="68:68" customFormat="1">
      <c r="BP605418" s="90"/>
    </row>
    <row r="605419" spans="68:68" customFormat="1">
      <c r="BP605419" s="90"/>
    </row>
    <row r="605420" spans="68:68" customFormat="1">
      <c r="BP605420" s="90"/>
    </row>
    <row r="605421" spans="68:68" customFormat="1">
      <c r="BP605421" s="90"/>
    </row>
    <row r="605422" spans="68:68" customFormat="1">
      <c r="BP605422" s="90"/>
    </row>
    <row r="605423" spans="68:68" customFormat="1">
      <c r="BP605423" s="90"/>
    </row>
    <row r="605424" spans="68:68" customFormat="1">
      <c r="BP605424" s="90"/>
    </row>
    <row r="605425" spans="68:68" customFormat="1">
      <c r="BP605425" s="90"/>
    </row>
    <row r="605426" spans="68:68" customFormat="1">
      <c r="BP605426" s="90"/>
    </row>
    <row r="605427" spans="68:68" customFormat="1">
      <c r="BP605427" s="90"/>
    </row>
    <row r="605428" spans="68:68" customFormat="1">
      <c r="BP605428" s="90"/>
    </row>
    <row r="605429" spans="68:68" customFormat="1">
      <c r="BP605429" s="90"/>
    </row>
    <row r="605430" spans="68:68" customFormat="1">
      <c r="BP605430" s="90"/>
    </row>
    <row r="605431" spans="68:68" customFormat="1">
      <c r="BP605431" s="90"/>
    </row>
    <row r="605432" spans="68:68" customFormat="1">
      <c r="BP605432" s="90"/>
    </row>
    <row r="605433" spans="68:68" customFormat="1">
      <c r="BP605433" s="90"/>
    </row>
    <row r="605434" spans="68:68" customFormat="1">
      <c r="BP605434" s="90"/>
    </row>
    <row r="605435" spans="68:68" customFormat="1">
      <c r="BP605435" s="90"/>
    </row>
    <row r="605436" spans="68:68" customFormat="1">
      <c r="BP605436" s="90"/>
    </row>
    <row r="605437" spans="68:68" customFormat="1">
      <c r="BP605437" s="90"/>
    </row>
    <row r="605438" spans="68:68" customFormat="1">
      <c r="BP605438" s="90"/>
    </row>
    <row r="605439" spans="68:68" customFormat="1">
      <c r="BP605439" s="90"/>
    </row>
    <row r="605440" spans="68:68" customFormat="1">
      <c r="BP605440" s="90"/>
    </row>
    <row r="605441" spans="68:68" customFormat="1">
      <c r="BP605441" s="90"/>
    </row>
    <row r="605442" spans="68:68" customFormat="1">
      <c r="BP605442" s="90"/>
    </row>
    <row r="605443" spans="68:68" customFormat="1">
      <c r="BP605443" s="90"/>
    </row>
    <row r="605444" spans="68:68" customFormat="1">
      <c r="BP605444" s="90"/>
    </row>
    <row r="605445" spans="68:68" customFormat="1">
      <c r="BP605445" s="90"/>
    </row>
    <row r="605446" spans="68:68" customFormat="1">
      <c r="BP605446" s="90"/>
    </row>
    <row r="605447" spans="68:68" customFormat="1">
      <c r="BP605447" s="90"/>
    </row>
    <row r="605448" spans="68:68" customFormat="1">
      <c r="BP605448" s="90"/>
    </row>
    <row r="605449" spans="68:68" customFormat="1">
      <c r="BP605449" s="90"/>
    </row>
    <row r="605450" spans="68:68" customFormat="1">
      <c r="BP605450" s="90"/>
    </row>
    <row r="605451" spans="68:68" customFormat="1">
      <c r="BP605451" s="90"/>
    </row>
    <row r="605452" spans="68:68" customFormat="1">
      <c r="BP605452" s="90"/>
    </row>
    <row r="605453" spans="68:68" customFormat="1">
      <c r="BP605453" s="90"/>
    </row>
    <row r="605454" spans="68:68" customFormat="1">
      <c r="BP605454" s="90"/>
    </row>
    <row r="605455" spans="68:68" customFormat="1">
      <c r="BP605455" s="90"/>
    </row>
    <row r="605456" spans="68:68" customFormat="1">
      <c r="BP605456" s="90"/>
    </row>
    <row r="605457" spans="68:68" customFormat="1">
      <c r="BP605457" s="90"/>
    </row>
    <row r="605458" spans="68:68" customFormat="1">
      <c r="BP605458" s="90"/>
    </row>
    <row r="605459" spans="68:68" customFormat="1">
      <c r="BP605459" s="90"/>
    </row>
    <row r="605460" spans="68:68" customFormat="1">
      <c r="BP605460" s="90"/>
    </row>
    <row r="605461" spans="68:68" customFormat="1">
      <c r="BP605461" s="90"/>
    </row>
    <row r="605462" spans="68:68" customFormat="1">
      <c r="BP605462" s="90"/>
    </row>
    <row r="605463" spans="68:68" customFormat="1">
      <c r="BP605463" s="90"/>
    </row>
    <row r="605464" spans="68:68" customFormat="1">
      <c r="BP605464" s="90"/>
    </row>
    <row r="605465" spans="68:68" customFormat="1">
      <c r="BP605465" s="90"/>
    </row>
    <row r="605466" spans="68:68" customFormat="1">
      <c r="BP605466" s="90"/>
    </row>
    <row r="605467" spans="68:68" customFormat="1">
      <c r="BP605467" s="90"/>
    </row>
    <row r="605468" spans="68:68" customFormat="1">
      <c r="BP605468" s="90"/>
    </row>
    <row r="605469" spans="68:68" customFormat="1">
      <c r="BP605469" s="90"/>
    </row>
    <row r="605470" spans="68:68" customFormat="1">
      <c r="BP605470" s="90"/>
    </row>
    <row r="605471" spans="68:68" customFormat="1">
      <c r="BP605471" s="90"/>
    </row>
    <row r="605472" spans="68:68" customFormat="1">
      <c r="BP605472" s="90"/>
    </row>
    <row r="605473" spans="68:68" customFormat="1">
      <c r="BP605473" s="90"/>
    </row>
    <row r="605474" spans="68:68" customFormat="1">
      <c r="BP605474" s="90"/>
    </row>
    <row r="605475" spans="68:68" customFormat="1">
      <c r="BP605475" s="90"/>
    </row>
    <row r="605476" spans="68:68" customFormat="1">
      <c r="BP605476" s="90"/>
    </row>
    <row r="605477" spans="68:68" customFormat="1">
      <c r="BP605477" s="90"/>
    </row>
    <row r="605478" spans="68:68" customFormat="1">
      <c r="BP605478" s="90"/>
    </row>
    <row r="605479" spans="68:68" customFormat="1">
      <c r="BP605479" s="90"/>
    </row>
    <row r="605480" spans="68:68" customFormat="1">
      <c r="BP605480" s="90"/>
    </row>
    <row r="605481" spans="68:68" customFormat="1">
      <c r="BP605481" s="90"/>
    </row>
    <row r="605482" spans="68:68" customFormat="1">
      <c r="BP605482" s="90"/>
    </row>
    <row r="605483" spans="68:68" customFormat="1">
      <c r="BP605483" s="90"/>
    </row>
    <row r="605484" spans="68:68" customFormat="1">
      <c r="BP605484" s="90"/>
    </row>
    <row r="605485" spans="68:68" customFormat="1">
      <c r="BP605485" s="90"/>
    </row>
    <row r="605486" spans="68:68" customFormat="1">
      <c r="BP605486" s="90"/>
    </row>
    <row r="605487" spans="68:68" customFormat="1">
      <c r="BP605487" s="90"/>
    </row>
    <row r="605488" spans="68:68" customFormat="1">
      <c r="BP605488" s="90"/>
    </row>
    <row r="605489" spans="68:68" customFormat="1">
      <c r="BP605489" s="90"/>
    </row>
    <row r="605490" spans="68:68" customFormat="1">
      <c r="BP605490" s="90"/>
    </row>
    <row r="605491" spans="68:68" customFormat="1">
      <c r="BP605491" s="90"/>
    </row>
    <row r="605492" spans="68:68" customFormat="1">
      <c r="BP605492" s="90"/>
    </row>
    <row r="605493" spans="68:68" customFormat="1">
      <c r="BP605493" s="90"/>
    </row>
    <row r="605494" spans="68:68" customFormat="1">
      <c r="BP605494" s="90"/>
    </row>
    <row r="605495" spans="68:68" customFormat="1">
      <c r="BP605495" s="90"/>
    </row>
    <row r="605496" spans="68:68" customFormat="1">
      <c r="BP605496" s="90"/>
    </row>
    <row r="605497" spans="68:68" customFormat="1">
      <c r="BP605497" s="90"/>
    </row>
    <row r="605498" spans="68:68" customFormat="1">
      <c r="BP605498" s="90"/>
    </row>
    <row r="605499" spans="68:68" customFormat="1">
      <c r="BP605499" s="90"/>
    </row>
    <row r="605500" spans="68:68" customFormat="1">
      <c r="BP605500" s="90"/>
    </row>
    <row r="605501" spans="68:68" customFormat="1">
      <c r="BP605501" s="90"/>
    </row>
    <row r="605502" spans="68:68" customFormat="1">
      <c r="BP605502" s="90"/>
    </row>
    <row r="605503" spans="68:68" customFormat="1">
      <c r="BP605503" s="90"/>
    </row>
    <row r="605504" spans="68:68" customFormat="1">
      <c r="BP605504" s="90"/>
    </row>
    <row r="605505" spans="68:68" customFormat="1">
      <c r="BP605505" s="90"/>
    </row>
    <row r="605506" spans="68:68" customFormat="1">
      <c r="BP605506" s="90"/>
    </row>
    <row r="605507" spans="68:68" customFormat="1">
      <c r="BP605507" s="90"/>
    </row>
    <row r="605508" spans="68:68" customFormat="1">
      <c r="BP605508" s="90"/>
    </row>
    <row r="605509" spans="68:68" customFormat="1">
      <c r="BP605509" s="90"/>
    </row>
    <row r="605510" spans="68:68" customFormat="1">
      <c r="BP605510" s="90"/>
    </row>
    <row r="605511" spans="68:68" customFormat="1">
      <c r="BP605511" s="90"/>
    </row>
    <row r="605512" spans="68:68" customFormat="1">
      <c r="BP605512" s="90"/>
    </row>
    <row r="605513" spans="68:68" customFormat="1">
      <c r="BP605513" s="90"/>
    </row>
    <row r="605514" spans="68:68" customFormat="1">
      <c r="BP605514" s="90"/>
    </row>
    <row r="605515" spans="68:68" customFormat="1">
      <c r="BP605515" s="90"/>
    </row>
    <row r="605516" spans="68:68" customFormat="1">
      <c r="BP605516" s="90"/>
    </row>
    <row r="605517" spans="68:68" customFormat="1">
      <c r="BP605517" s="90"/>
    </row>
    <row r="605518" spans="68:68" customFormat="1">
      <c r="BP605518" s="90"/>
    </row>
    <row r="605519" spans="68:68" customFormat="1">
      <c r="BP605519" s="90"/>
    </row>
    <row r="605520" spans="68:68" customFormat="1">
      <c r="BP605520" s="90"/>
    </row>
    <row r="605521" spans="68:68" customFormat="1">
      <c r="BP605521" s="90"/>
    </row>
    <row r="605522" spans="68:68" customFormat="1">
      <c r="BP605522" s="90"/>
    </row>
    <row r="605523" spans="68:68" customFormat="1">
      <c r="BP605523" s="90"/>
    </row>
    <row r="605524" spans="68:68" customFormat="1">
      <c r="BP605524" s="90"/>
    </row>
    <row r="605525" spans="68:68" customFormat="1">
      <c r="BP605525" s="90"/>
    </row>
    <row r="605526" spans="68:68" customFormat="1">
      <c r="BP605526" s="90"/>
    </row>
    <row r="605527" spans="68:68" customFormat="1">
      <c r="BP605527" s="90"/>
    </row>
    <row r="605528" spans="68:68" customFormat="1">
      <c r="BP605528" s="90"/>
    </row>
    <row r="605529" spans="68:68" customFormat="1">
      <c r="BP605529" s="90"/>
    </row>
    <row r="605530" spans="68:68" customFormat="1">
      <c r="BP605530" s="90"/>
    </row>
    <row r="605531" spans="68:68" customFormat="1">
      <c r="BP605531" s="90"/>
    </row>
    <row r="605532" spans="68:68" customFormat="1">
      <c r="BP605532" s="90"/>
    </row>
    <row r="605533" spans="68:68" customFormat="1">
      <c r="BP605533" s="90"/>
    </row>
    <row r="605534" spans="68:68" customFormat="1">
      <c r="BP605534" s="90"/>
    </row>
    <row r="605535" spans="68:68" customFormat="1">
      <c r="BP605535" s="90"/>
    </row>
    <row r="605536" spans="68:68" customFormat="1">
      <c r="BP605536" s="90"/>
    </row>
    <row r="605537" spans="68:68" customFormat="1">
      <c r="BP605537" s="90"/>
    </row>
    <row r="605538" spans="68:68" customFormat="1">
      <c r="BP605538" s="90"/>
    </row>
    <row r="605539" spans="68:68" customFormat="1">
      <c r="BP605539" s="90"/>
    </row>
    <row r="605540" spans="68:68" customFormat="1">
      <c r="BP605540" s="90"/>
    </row>
    <row r="605541" spans="68:68" customFormat="1">
      <c r="BP605541" s="90"/>
    </row>
    <row r="605542" spans="68:68" customFormat="1">
      <c r="BP605542" s="90"/>
    </row>
    <row r="605543" spans="68:68" customFormat="1">
      <c r="BP605543" s="90"/>
    </row>
    <row r="605544" spans="68:68" customFormat="1">
      <c r="BP605544" s="90"/>
    </row>
    <row r="605545" spans="68:68" customFormat="1">
      <c r="BP605545" s="90"/>
    </row>
    <row r="605546" spans="68:68" customFormat="1">
      <c r="BP605546" s="90"/>
    </row>
    <row r="605547" spans="68:68" customFormat="1">
      <c r="BP605547" s="90"/>
    </row>
    <row r="605548" spans="68:68" customFormat="1">
      <c r="BP605548" s="90"/>
    </row>
    <row r="605549" spans="68:68" customFormat="1">
      <c r="BP605549" s="90"/>
    </row>
    <row r="605550" spans="68:68" customFormat="1">
      <c r="BP605550" s="90"/>
    </row>
    <row r="605551" spans="68:68" customFormat="1">
      <c r="BP605551" s="90"/>
    </row>
    <row r="605552" spans="68:68" customFormat="1">
      <c r="BP605552" s="90"/>
    </row>
    <row r="605553" spans="68:68" customFormat="1">
      <c r="BP605553" s="90"/>
    </row>
    <row r="605554" spans="68:68" customFormat="1">
      <c r="BP605554" s="90"/>
    </row>
    <row r="605555" spans="68:68" customFormat="1">
      <c r="BP605555" s="90"/>
    </row>
    <row r="605556" spans="68:68" customFormat="1">
      <c r="BP605556" s="90"/>
    </row>
    <row r="605557" spans="68:68" customFormat="1">
      <c r="BP605557" s="90"/>
    </row>
    <row r="605558" spans="68:68" customFormat="1">
      <c r="BP605558" s="90"/>
    </row>
    <row r="605559" spans="68:68" customFormat="1">
      <c r="BP605559" s="90"/>
    </row>
    <row r="605560" spans="68:68" customFormat="1">
      <c r="BP605560" s="90"/>
    </row>
    <row r="605561" spans="68:68" customFormat="1">
      <c r="BP605561" s="90"/>
    </row>
    <row r="605562" spans="68:68" customFormat="1">
      <c r="BP605562" s="90"/>
    </row>
    <row r="605563" spans="68:68" customFormat="1">
      <c r="BP605563" s="90"/>
    </row>
    <row r="605564" spans="68:68" customFormat="1">
      <c r="BP605564" s="90"/>
    </row>
    <row r="605565" spans="68:68" customFormat="1">
      <c r="BP605565" s="90"/>
    </row>
    <row r="605566" spans="68:68" customFormat="1">
      <c r="BP605566" s="90"/>
    </row>
    <row r="605567" spans="68:68" customFormat="1">
      <c r="BP605567" s="90"/>
    </row>
    <row r="605568" spans="68:68" customFormat="1">
      <c r="BP605568" s="90"/>
    </row>
    <row r="605569" spans="68:68" customFormat="1">
      <c r="BP605569" s="90"/>
    </row>
    <row r="605570" spans="68:68" customFormat="1">
      <c r="BP605570" s="90"/>
    </row>
    <row r="605571" spans="68:68" customFormat="1">
      <c r="BP605571" s="90"/>
    </row>
    <row r="605572" spans="68:68" customFormat="1">
      <c r="BP605572" s="90"/>
    </row>
    <row r="605573" spans="68:68" customFormat="1">
      <c r="BP605573" s="90"/>
    </row>
    <row r="605574" spans="68:68" customFormat="1">
      <c r="BP605574" s="90"/>
    </row>
    <row r="605575" spans="68:68" customFormat="1">
      <c r="BP605575" s="90"/>
    </row>
    <row r="605576" spans="68:68" customFormat="1">
      <c r="BP605576" s="90"/>
    </row>
    <row r="605577" spans="68:68" customFormat="1">
      <c r="BP605577" s="90"/>
    </row>
    <row r="605578" spans="68:68" customFormat="1">
      <c r="BP605578" s="90"/>
    </row>
    <row r="605579" spans="68:68" customFormat="1">
      <c r="BP605579" s="90"/>
    </row>
    <row r="605580" spans="68:68" customFormat="1">
      <c r="BP605580" s="90"/>
    </row>
    <row r="605581" spans="68:68" customFormat="1">
      <c r="BP605581" s="90"/>
    </row>
    <row r="605582" spans="68:68" customFormat="1">
      <c r="BP605582" s="90"/>
    </row>
    <row r="605583" spans="68:68" customFormat="1">
      <c r="BP605583" s="90"/>
    </row>
    <row r="605584" spans="68:68" customFormat="1">
      <c r="BP605584" s="90"/>
    </row>
    <row r="605585" spans="68:68" customFormat="1">
      <c r="BP605585" s="90"/>
    </row>
    <row r="605586" spans="68:68" customFormat="1">
      <c r="BP605586" s="90"/>
    </row>
    <row r="605587" spans="68:68" customFormat="1">
      <c r="BP605587" s="90"/>
    </row>
    <row r="605588" spans="68:68" customFormat="1">
      <c r="BP605588" s="90"/>
    </row>
    <row r="605589" spans="68:68" customFormat="1">
      <c r="BP605589" s="90"/>
    </row>
    <row r="605590" spans="68:68" customFormat="1">
      <c r="BP605590" s="90"/>
    </row>
    <row r="605591" spans="68:68" customFormat="1">
      <c r="BP605591" s="90"/>
    </row>
    <row r="605592" spans="68:68" customFormat="1">
      <c r="BP605592" s="90"/>
    </row>
    <row r="605593" spans="68:68" customFormat="1">
      <c r="BP605593" s="90"/>
    </row>
    <row r="605594" spans="68:68" customFormat="1">
      <c r="BP605594" s="90"/>
    </row>
    <row r="605595" spans="68:68" customFormat="1">
      <c r="BP605595" s="90"/>
    </row>
    <row r="605596" spans="68:68" customFormat="1">
      <c r="BP605596" s="90"/>
    </row>
    <row r="605597" spans="68:68" customFormat="1">
      <c r="BP605597" s="90"/>
    </row>
    <row r="605598" spans="68:68" customFormat="1">
      <c r="BP605598" s="90"/>
    </row>
    <row r="605599" spans="68:68" customFormat="1">
      <c r="BP605599" s="90"/>
    </row>
    <row r="605600" spans="68:68" customFormat="1">
      <c r="BP605600" s="90"/>
    </row>
    <row r="605601" spans="68:68" customFormat="1">
      <c r="BP605601" s="90"/>
    </row>
    <row r="605602" spans="68:68" customFormat="1">
      <c r="BP605602" s="90"/>
    </row>
    <row r="605603" spans="68:68" customFormat="1">
      <c r="BP605603" s="90"/>
    </row>
    <row r="605604" spans="68:68" customFormat="1">
      <c r="BP605604" s="90"/>
    </row>
    <row r="605605" spans="68:68" customFormat="1">
      <c r="BP605605" s="90"/>
    </row>
    <row r="605606" spans="68:68" customFormat="1">
      <c r="BP605606" s="90"/>
    </row>
    <row r="605607" spans="68:68" customFormat="1">
      <c r="BP605607" s="90"/>
    </row>
    <row r="605608" spans="68:68" customFormat="1">
      <c r="BP605608" s="90"/>
    </row>
    <row r="605609" spans="68:68" customFormat="1">
      <c r="BP605609" s="90"/>
    </row>
    <row r="605610" spans="68:68" customFormat="1">
      <c r="BP605610" s="90"/>
    </row>
    <row r="605611" spans="68:68" customFormat="1">
      <c r="BP605611" s="90"/>
    </row>
    <row r="605612" spans="68:68" customFormat="1">
      <c r="BP605612" s="90"/>
    </row>
    <row r="605613" spans="68:68" customFormat="1">
      <c r="BP605613" s="90"/>
    </row>
    <row r="605614" spans="68:68" customFormat="1">
      <c r="BP605614" s="90"/>
    </row>
    <row r="605615" spans="68:68" customFormat="1">
      <c r="BP605615" s="90"/>
    </row>
    <row r="605616" spans="68:68" customFormat="1">
      <c r="BP605616" s="90"/>
    </row>
    <row r="605617" spans="68:68" customFormat="1">
      <c r="BP605617" s="90"/>
    </row>
    <row r="605618" spans="68:68" customFormat="1">
      <c r="BP605618" s="90"/>
    </row>
    <row r="605619" spans="68:68" customFormat="1">
      <c r="BP605619" s="90"/>
    </row>
    <row r="605620" spans="68:68" customFormat="1">
      <c r="BP605620" s="90"/>
    </row>
    <row r="605621" spans="68:68" customFormat="1">
      <c r="BP605621" s="90"/>
    </row>
    <row r="605622" spans="68:68" customFormat="1">
      <c r="BP605622" s="90"/>
    </row>
    <row r="605623" spans="68:68" customFormat="1">
      <c r="BP605623" s="90"/>
    </row>
    <row r="605624" spans="68:68" customFormat="1">
      <c r="BP605624" s="90"/>
    </row>
    <row r="605625" spans="68:68" customFormat="1">
      <c r="BP605625" s="90"/>
    </row>
    <row r="605626" spans="68:68" customFormat="1">
      <c r="BP605626" s="90"/>
    </row>
    <row r="605627" spans="68:68" customFormat="1">
      <c r="BP605627" s="90"/>
    </row>
    <row r="605628" spans="68:68" customFormat="1">
      <c r="BP605628" s="90"/>
    </row>
    <row r="605629" spans="68:68" customFormat="1">
      <c r="BP605629" s="90"/>
    </row>
    <row r="605630" spans="68:68" customFormat="1">
      <c r="BP605630" s="90"/>
    </row>
    <row r="605631" spans="68:68" customFormat="1">
      <c r="BP605631" s="90"/>
    </row>
    <row r="605632" spans="68:68" customFormat="1">
      <c r="BP605632" s="90"/>
    </row>
    <row r="605633" spans="68:68" customFormat="1">
      <c r="BP605633" s="90"/>
    </row>
    <row r="605634" spans="68:68" customFormat="1">
      <c r="BP605634" s="90"/>
    </row>
    <row r="605635" spans="68:68" customFormat="1">
      <c r="BP605635" s="90"/>
    </row>
    <row r="605636" spans="68:68" customFormat="1">
      <c r="BP605636" s="90"/>
    </row>
    <row r="605637" spans="68:68" customFormat="1">
      <c r="BP605637" s="90"/>
    </row>
    <row r="605638" spans="68:68" customFormat="1">
      <c r="BP605638" s="90"/>
    </row>
    <row r="605639" spans="68:68" customFormat="1">
      <c r="BP605639" s="90"/>
    </row>
    <row r="605640" spans="68:68" customFormat="1">
      <c r="BP605640" s="90"/>
    </row>
    <row r="605641" spans="68:68" customFormat="1">
      <c r="BP605641" s="90"/>
    </row>
    <row r="605642" spans="68:68" customFormat="1">
      <c r="BP605642" s="90"/>
    </row>
    <row r="605643" spans="68:68" customFormat="1">
      <c r="BP605643" s="90"/>
    </row>
    <row r="605644" spans="68:68" customFormat="1">
      <c r="BP605644" s="90"/>
    </row>
    <row r="605645" spans="68:68" customFormat="1">
      <c r="BP605645" s="90"/>
    </row>
    <row r="605646" spans="68:68" customFormat="1">
      <c r="BP605646" s="90"/>
    </row>
    <row r="605647" spans="68:68" customFormat="1">
      <c r="BP605647" s="90"/>
    </row>
    <row r="605648" spans="68:68" customFormat="1">
      <c r="BP605648" s="90"/>
    </row>
    <row r="605649" spans="68:68" customFormat="1">
      <c r="BP605649" s="90"/>
    </row>
    <row r="605650" spans="68:68" customFormat="1">
      <c r="BP605650" s="90"/>
    </row>
    <row r="605651" spans="68:68" customFormat="1">
      <c r="BP605651" s="90"/>
    </row>
    <row r="605652" spans="68:68" customFormat="1">
      <c r="BP605652" s="90"/>
    </row>
    <row r="605653" spans="68:68" customFormat="1">
      <c r="BP605653" s="90"/>
    </row>
    <row r="605654" spans="68:68" customFormat="1">
      <c r="BP605654" s="90"/>
    </row>
    <row r="605655" spans="68:68" customFormat="1">
      <c r="BP605655" s="90"/>
    </row>
    <row r="605656" spans="68:68" customFormat="1">
      <c r="BP605656" s="90"/>
    </row>
    <row r="605657" spans="68:68" customFormat="1">
      <c r="BP605657" s="90"/>
    </row>
    <row r="605658" spans="68:68" customFormat="1">
      <c r="BP605658" s="90"/>
    </row>
    <row r="605659" spans="68:68" customFormat="1">
      <c r="BP605659" s="90"/>
    </row>
    <row r="605660" spans="68:68" customFormat="1">
      <c r="BP605660" s="90"/>
    </row>
    <row r="605661" spans="68:68" customFormat="1">
      <c r="BP605661" s="90"/>
    </row>
    <row r="605662" spans="68:68" customFormat="1">
      <c r="BP605662" s="90"/>
    </row>
    <row r="605663" spans="68:68" customFormat="1">
      <c r="BP605663" s="90"/>
    </row>
    <row r="605664" spans="68:68" customFormat="1">
      <c r="BP605664" s="90"/>
    </row>
    <row r="605665" spans="68:68" customFormat="1">
      <c r="BP605665" s="90"/>
    </row>
    <row r="605666" spans="68:68" customFormat="1">
      <c r="BP605666" s="90"/>
    </row>
    <row r="605667" spans="68:68" customFormat="1">
      <c r="BP605667" s="90"/>
    </row>
    <row r="605668" spans="68:68" customFormat="1">
      <c r="BP605668" s="90"/>
    </row>
    <row r="605669" spans="68:68" customFormat="1">
      <c r="BP605669" s="90"/>
    </row>
    <row r="605670" spans="68:68" customFormat="1">
      <c r="BP605670" s="90"/>
    </row>
    <row r="605671" spans="68:68" customFormat="1">
      <c r="BP605671" s="90"/>
    </row>
    <row r="605672" spans="68:68" customFormat="1">
      <c r="BP605672" s="90"/>
    </row>
    <row r="605673" spans="68:68" customFormat="1">
      <c r="BP605673" s="90"/>
    </row>
    <row r="605674" spans="68:68" customFormat="1">
      <c r="BP605674" s="90"/>
    </row>
    <row r="605675" spans="68:68" customFormat="1">
      <c r="BP605675" s="90"/>
    </row>
    <row r="605676" spans="68:68" customFormat="1">
      <c r="BP605676" s="90"/>
    </row>
    <row r="605677" spans="68:68" customFormat="1">
      <c r="BP605677" s="90"/>
    </row>
    <row r="605678" spans="68:68" customFormat="1">
      <c r="BP605678" s="90"/>
    </row>
    <row r="605679" spans="68:68" customFormat="1">
      <c r="BP605679" s="90"/>
    </row>
    <row r="605680" spans="68:68" customFormat="1">
      <c r="BP605680" s="90"/>
    </row>
    <row r="605681" spans="68:68" customFormat="1">
      <c r="BP605681" s="90"/>
    </row>
    <row r="605682" spans="68:68" customFormat="1">
      <c r="BP605682" s="90"/>
    </row>
    <row r="605683" spans="68:68" customFormat="1">
      <c r="BP605683" s="90"/>
    </row>
    <row r="605684" spans="68:68" customFormat="1">
      <c r="BP605684" s="90"/>
    </row>
    <row r="605685" spans="68:68" customFormat="1">
      <c r="BP605685" s="90"/>
    </row>
    <row r="605686" spans="68:68" customFormat="1">
      <c r="BP605686" s="90"/>
    </row>
    <row r="605687" spans="68:68" customFormat="1">
      <c r="BP605687" s="90"/>
    </row>
    <row r="605688" spans="68:68" customFormat="1">
      <c r="BP605688" s="90"/>
    </row>
    <row r="605689" spans="68:68" customFormat="1">
      <c r="BP605689" s="90"/>
    </row>
    <row r="605690" spans="68:68" customFormat="1">
      <c r="BP605690" s="90"/>
    </row>
    <row r="605691" spans="68:68" customFormat="1">
      <c r="BP605691" s="90"/>
    </row>
    <row r="605692" spans="68:68" customFormat="1">
      <c r="BP605692" s="90"/>
    </row>
    <row r="605693" spans="68:68" customFormat="1">
      <c r="BP605693" s="90"/>
    </row>
    <row r="605694" spans="68:68" customFormat="1">
      <c r="BP605694" s="90"/>
    </row>
    <row r="605695" spans="68:68" customFormat="1">
      <c r="BP605695" s="90"/>
    </row>
    <row r="605696" spans="68:68" customFormat="1">
      <c r="BP605696" s="90"/>
    </row>
    <row r="605697" spans="68:68" customFormat="1">
      <c r="BP605697" s="90"/>
    </row>
    <row r="605698" spans="68:68" customFormat="1">
      <c r="BP605698" s="90"/>
    </row>
    <row r="605699" spans="68:68" customFormat="1">
      <c r="BP605699" s="90"/>
    </row>
    <row r="605700" spans="68:68" customFormat="1">
      <c r="BP605700" s="90"/>
    </row>
    <row r="605701" spans="68:68" customFormat="1">
      <c r="BP605701" s="90"/>
    </row>
    <row r="605702" spans="68:68" customFormat="1">
      <c r="BP605702" s="90"/>
    </row>
    <row r="605703" spans="68:68" customFormat="1">
      <c r="BP605703" s="90"/>
    </row>
    <row r="605704" spans="68:68" customFormat="1">
      <c r="BP605704" s="90"/>
    </row>
    <row r="605705" spans="68:68" customFormat="1">
      <c r="BP605705" s="90"/>
    </row>
    <row r="605706" spans="68:68" customFormat="1">
      <c r="BP605706" s="90"/>
    </row>
    <row r="605707" spans="68:68" customFormat="1">
      <c r="BP605707" s="90"/>
    </row>
    <row r="605708" spans="68:68" customFormat="1">
      <c r="BP605708" s="90"/>
    </row>
    <row r="605709" spans="68:68" customFormat="1">
      <c r="BP605709" s="90"/>
    </row>
    <row r="605710" spans="68:68" customFormat="1">
      <c r="BP605710" s="90"/>
    </row>
    <row r="605711" spans="68:68" customFormat="1">
      <c r="BP605711" s="90"/>
    </row>
    <row r="605712" spans="68:68" customFormat="1">
      <c r="BP605712" s="90"/>
    </row>
    <row r="605713" spans="68:68" customFormat="1">
      <c r="BP605713" s="90"/>
    </row>
    <row r="605714" spans="68:68" customFormat="1">
      <c r="BP605714" s="90"/>
    </row>
    <row r="605715" spans="68:68" customFormat="1">
      <c r="BP605715" s="90"/>
    </row>
    <row r="605716" spans="68:68" customFormat="1">
      <c r="BP605716" s="90"/>
    </row>
    <row r="605717" spans="68:68" customFormat="1">
      <c r="BP605717" s="90"/>
    </row>
    <row r="605718" spans="68:68" customFormat="1">
      <c r="BP605718" s="90"/>
    </row>
    <row r="605719" spans="68:68" customFormat="1">
      <c r="BP605719" s="90"/>
    </row>
    <row r="605720" spans="68:68" customFormat="1">
      <c r="BP605720" s="90"/>
    </row>
    <row r="605721" spans="68:68" customFormat="1">
      <c r="BP605721" s="90"/>
    </row>
    <row r="605722" spans="68:68" customFormat="1">
      <c r="BP605722" s="90"/>
    </row>
    <row r="605723" spans="68:68" customFormat="1">
      <c r="BP605723" s="90"/>
    </row>
    <row r="605724" spans="68:68" customFormat="1">
      <c r="BP605724" s="90"/>
    </row>
    <row r="605725" spans="68:68" customFormat="1">
      <c r="BP605725" s="90"/>
    </row>
    <row r="605726" spans="68:68" customFormat="1">
      <c r="BP605726" s="90"/>
    </row>
    <row r="605727" spans="68:68" customFormat="1">
      <c r="BP605727" s="90"/>
    </row>
    <row r="605728" spans="68:68" customFormat="1">
      <c r="BP605728" s="90"/>
    </row>
    <row r="605729" spans="68:68" customFormat="1">
      <c r="BP605729" s="90"/>
    </row>
    <row r="605730" spans="68:68" customFormat="1">
      <c r="BP605730" s="90"/>
    </row>
    <row r="605731" spans="68:68" customFormat="1">
      <c r="BP605731" s="90"/>
    </row>
    <row r="605732" spans="68:68" customFormat="1">
      <c r="BP605732" s="90"/>
    </row>
    <row r="605733" spans="68:68" customFormat="1">
      <c r="BP605733" s="90"/>
    </row>
    <row r="605734" spans="68:68" customFormat="1">
      <c r="BP605734" s="90"/>
    </row>
    <row r="605735" spans="68:68" customFormat="1">
      <c r="BP605735" s="90"/>
    </row>
    <row r="605736" spans="68:68" customFormat="1">
      <c r="BP605736" s="90"/>
    </row>
    <row r="605737" spans="68:68" customFormat="1">
      <c r="BP605737" s="90"/>
    </row>
    <row r="605738" spans="68:68" customFormat="1">
      <c r="BP605738" s="90"/>
    </row>
    <row r="605739" spans="68:68" customFormat="1">
      <c r="BP605739" s="90"/>
    </row>
    <row r="605740" spans="68:68" customFormat="1">
      <c r="BP605740" s="90"/>
    </row>
    <row r="605741" spans="68:68" customFormat="1">
      <c r="BP605741" s="90"/>
    </row>
    <row r="605742" spans="68:68" customFormat="1">
      <c r="BP605742" s="90"/>
    </row>
    <row r="605743" spans="68:68" customFormat="1">
      <c r="BP605743" s="90"/>
    </row>
    <row r="605744" spans="68:68" customFormat="1">
      <c r="BP605744" s="90"/>
    </row>
    <row r="605745" spans="68:68" customFormat="1">
      <c r="BP605745" s="90"/>
    </row>
    <row r="605746" spans="68:68" customFormat="1">
      <c r="BP605746" s="90"/>
    </row>
    <row r="605747" spans="68:68" customFormat="1">
      <c r="BP605747" s="90"/>
    </row>
    <row r="605748" spans="68:68" customFormat="1">
      <c r="BP605748" s="90"/>
    </row>
    <row r="605749" spans="68:68" customFormat="1">
      <c r="BP605749" s="90"/>
    </row>
    <row r="605750" spans="68:68" customFormat="1">
      <c r="BP605750" s="90"/>
    </row>
    <row r="605751" spans="68:68" customFormat="1">
      <c r="BP605751" s="90"/>
    </row>
    <row r="605752" spans="68:68" customFormat="1">
      <c r="BP605752" s="90"/>
    </row>
    <row r="605753" spans="68:68" customFormat="1">
      <c r="BP605753" s="90"/>
    </row>
    <row r="605754" spans="68:68" customFormat="1">
      <c r="BP605754" s="90"/>
    </row>
    <row r="605755" spans="68:68" customFormat="1">
      <c r="BP605755" s="90"/>
    </row>
    <row r="605756" spans="68:68" customFormat="1">
      <c r="BP605756" s="90"/>
    </row>
    <row r="605757" spans="68:68" customFormat="1">
      <c r="BP605757" s="90"/>
    </row>
    <row r="605758" spans="68:68" customFormat="1">
      <c r="BP605758" s="90"/>
    </row>
    <row r="605759" spans="68:68" customFormat="1">
      <c r="BP605759" s="90"/>
    </row>
    <row r="605760" spans="68:68" customFormat="1">
      <c r="BP605760" s="90"/>
    </row>
    <row r="605761" spans="68:68" customFormat="1">
      <c r="BP605761" s="90"/>
    </row>
    <row r="605762" spans="68:68" customFormat="1">
      <c r="BP605762" s="90"/>
    </row>
    <row r="605763" spans="68:68" customFormat="1">
      <c r="BP605763" s="90"/>
    </row>
    <row r="605764" spans="68:68" customFormat="1">
      <c r="BP605764" s="90"/>
    </row>
    <row r="605765" spans="68:68" customFormat="1">
      <c r="BP605765" s="90"/>
    </row>
    <row r="605766" spans="68:68" customFormat="1">
      <c r="BP605766" s="90"/>
    </row>
    <row r="605767" spans="68:68" customFormat="1">
      <c r="BP605767" s="90"/>
    </row>
    <row r="605768" spans="68:68" customFormat="1">
      <c r="BP605768" s="90"/>
    </row>
    <row r="605769" spans="68:68" customFormat="1">
      <c r="BP605769" s="90"/>
    </row>
    <row r="605770" spans="68:68" customFormat="1">
      <c r="BP605770" s="90"/>
    </row>
    <row r="605771" spans="68:68" customFormat="1">
      <c r="BP605771" s="90"/>
    </row>
    <row r="605772" spans="68:68" customFormat="1">
      <c r="BP605772" s="90"/>
    </row>
    <row r="605773" spans="68:68" customFormat="1">
      <c r="BP605773" s="90"/>
    </row>
    <row r="605774" spans="68:68" customFormat="1">
      <c r="BP605774" s="90"/>
    </row>
    <row r="605775" spans="68:68" customFormat="1">
      <c r="BP605775" s="90"/>
    </row>
    <row r="605776" spans="68:68" customFormat="1">
      <c r="BP605776" s="90"/>
    </row>
    <row r="605777" spans="68:68" customFormat="1">
      <c r="BP605777" s="90"/>
    </row>
    <row r="605778" spans="68:68" customFormat="1">
      <c r="BP605778" s="90"/>
    </row>
    <row r="605779" spans="68:68" customFormat="1">
      <c r="BP605779" s="90"/>
    </row>
    <row r="605780" spans="68:68" customFormat="1">
      <c r="BP605780" s="90"/>
    </row>
    <row r="605781" spans="68:68" customFormat="1">
      <c r="BP605781" s="90"/>
    </row>
    <row r="605782" spans="68:68" customFormat="1">
      <c r="BP605782" s="90"/>
    </row>
    <row r="605783" spans="68:68" customFormat="1">
      <c r="BP605783" s="90"/>
    </row>
    <row r="605784" spans="68:68" customFormat="1">
      <c r="BP605784" s="90"/>
    </row>
    <row r="605785" spans="68:68" customFormat="1">
      <c r="BP605785" s="90"/>
    </row>
    <row r="605786" spans="68:68" customFormat="1">
      <c r="BP605786" s="90"/>
    </row>
    <row r="605787" spans="68:68" customFormat="1">
      <c r="BP605787" s="90"/>
    </row>
    <row r="605788" spans="68:68" customFormat="1">
      <c r="BP605788" s="90"/>
    </row>
    <row r="605789" spans="68:68" customFormat="1">
      <c r="BP605789" s="90"/>
    </row>
    <row r="605790" spans="68:68" customFormat="1">
      <c r="BP605790" s="90"/>
    </row>
    <row r="605791" spans="68:68" customFormat="1">
      <c r="BP605791" s="90"/>
    </row>
    <row r="605792" spans="68:68" customFormat="1">
      <c r="BP605792" s="90"/>
    </row>
    <row r="605793" spans="68:68" customFormat="1">
      <c r="BP605793" s="90"/>
    </row>
    <row r="605794" spans="68:68" customFormat="1">
      <c r="BP605794" s="90"/>
    </row>
    <row r="605795" spans="68:68" customFormat="1">
      <c r="BP605795" s="90"/>
    </row>
    <row r="605796" spans="68:68" customFormat="1">
      <c r="BP605796" s="90"/>
    </row>
    <row r="605797" spans="68:68" customFormat="1">
      <c r="BP605797" s="90"/>
    </row>
    <row r="605798" spans="68:68" customFormat="1">
      <c r="BP605798" s="90"/>
    </row>
    <row r="605799" spans="68:68" customFormat="1">
      <c r="BP605799" s="90"/>
    </row>
    <row r="605800" spans="68:68" customFormat="1">
      <c r="BP605800" s="90"/>
    </row>
    <row r="605801" spans="68:68" customFormat="1">
      <c r="BP605801" s="90"/>
    </row>
    <row r="605802" spans="68:68" customFormat="1">
      <c r="BP605802" s="90"/>
    </row>
    <row r="605803" spans="68:68" customFormat="1">
      <c r="BP605803" s="90"/>
    </row>
    <row r="605804" spans="68:68" customFormat="1">
      <c r="BP605804" s="90"/>
    </row>
    <row r="605805" spans="68:68" customFormat="1">
      <c r="BP605805" s="90"/>
    </row>
    <row r="605806" spans="68:68" customFormat="1">
      <c r="BP605806" s="90"/>
    </row>
    <row r="605807" spans="68:68" customFormat="1">
      <c r="BP605807" s="90"/>
    </row>
    <row r="605808" spans="68:68" customFormat="1">
      <c r="BP605808" s="90"/>
    </row>
    <row r="605809" spans="68:68" customFormat="1">
      <c r="BP605809" s="90"/>
    </row>
    <row r="605810" spans="68:68" customFormat="1">
      <c r="BP605810" s="90"/>
    </row>
    <row r="605811" spans="68:68" customFormat="1">
      <c r="BP605811" s="90"/>
    </row>
    <row r="605812" spans="68:68" customFormat="1">
      <c r="BP605812" s="90"/>
    </row>
    <row r="605813" spans="68:68" customFormat="1">
      <c r="BP605813" s="90"/>
    </row>
    <row r="605814" spans="68:68" customFormat="1">
      <c r="BP605814" s="90"/>
    </row>
    <row r="605815" spans="68:68" customFormat="1">
      <c r="BP605815" s="90"/>
    </row>
    <row r="605816" spans="68:68" customFormat="1">
      <c r="BP605816" s="90"/>
    </row>
    <row r="605817" spans="68:68" customFormat="1">
      <c r="BP605817" s="90"/>
    </row>
    <row r="605818" spans="68:68" customFormat="1">
      <c r="BP605818" s="90"/>
    </row>
    <row r="605819" spans="68:68" customFormat="1">
      <c r="BP605819" s="90"/>
    </row>
    <row r="605820" spans="68:68" customFormat="1">
      <c r="BP605820" s="90"/>
    </row>
    <row r="605821" spans="68:68" customFormat="1">
      <c r="BP605821" s="90"/>
    </row>
    <row r="605822" spans="68:68" customFormat="1">
      <c r="BP605822" s="90"/>
    </row>
    <row r="605823" spans="68:68" customFormat="1">
      <c r="BP605823" s="90"/>
    </row>
    <row r="605824" spans="68:68" customFormat="1">
      <c r="BP605824" s="90"/>
    </row>
    <row r="605825" spans="68:68" customFormat="1">
      <c r="BP605825" s="90"/>
    </row>
    <row r="605826" spans="68:68" customFormat="1">
      <c r="BP605826" s="90"/>
    </row>
    <row r="605827" spans="68:68" customFormat="1">
      <c r="BP605827" s="90"/>
    </row>
    <row r="605828" spans="68:68" customFormat="1">
      <c r="BP605828" s="90"/>
    </row>
    <row r="605829" spans="68:68" customFormat="1">
      <c r="BP605829" s="90"/>
    </row>
    <row r="605830" spans="68:68" customFormat="1">
      <c r="BP605830" s="90"/>
    </row>
    <row r="605831" spans="68:68" customFormat="1">
      <c r="BP605831" s="90"/>
    </row>
    <row r="605832" spans="68:68" customFormat="1">
      <c r="BP605832" s="90"/>
    </row>
    <row r="605833" spans="68:68" customFormat="1">
      <c r="BP605833" s="90"/>
    </row>
    <row r="605834" spans="68:68" customFormat="1">
      <c r="BP605834" s="90"/>
    </row>
    <row r="605835" spans="68:68" customFormat="1">
      <c r="BP605835" s="90"/>
    </row>
    <row r="605836" spans="68:68" customFormat="1">
      <c r="BP605836" s="90"/>
    </row>
    <row r="605837" spans="68:68" customFormat="1">
      <c r="BP605837" s="90"/>
    </row>
    <row r="605838" spans="68:68" customFormat="1">
      <c r="BP605838" s="90"/>
    </row>
    <row r="605839" spans="68:68" customFormat="1">
      <c r="BP605839" s="90"/>
    </row>
    <row r="605840" spans="68:68" customFormat="1">
      <c r="BP605840" s="90"/>
    </row>
    <row r="605841" spans="68:68" customFormat="1">
      <c r="BP605841" s="90"/>
    </row>
    <row r="605842" spans="68:68" customFormat="1">
      <c r="BP605842" s="90"/>
    </row>
    <row r="605843" spans="68:68" customFormat="1">
      <c r="BP605843" s="90"/>
    </row>
    <row r="605844" spans="68:68" customFormat="1">
      <c r="BP605844" s="90"/>
    </row>
    <row r="605845" spans="68:68" customFormat="1">
      <c r="BP605845" s="90"/>
    </row>
    <row r="605846" spans="68:68" customFormat="1">
      <c r="BP605846" s="90"/>
    </row>
    <row r="605847" spans="68:68" customFormat="1">
      <c r="BP605847" s="90"/>
    </row>
    <row r="605848" spans="68:68" customFormat="1">
      <c r="BP605848" s="90"/>
    </row>
    <row r="605849" spans="68:68" customFormat="1">
      <c r="BP605849" s="90"/>
    </row>
    <row r="605850" spans="68:68" customFormat="1">
      <c r="BP605850" s="90"/>
    </row>
    <row r="605851" spans="68:68" customFormat="1">
      <c r="BP605851" s="90"/>
    </row>
    <row r="605852" spans="68:68" customFormat="1">
      <c r="BP605852" s="90"/>
    </row>
    <row r="605853" spans="68:68" customFormat="1">
      <c r="BP605853" s="90"/>
    </row>
    <row r="605854" spans="68:68" customFormat="1">
      <c r="BP605854" s="90"/>
    </row>
    <row r="605855" spans="68:68" customFormat="1">
      <c r="BP605855" s="90"/>
    </row>
    <row r="605856" spans="68:68" customFormat="1">
      <c r="BP605856" s="90"/>
    </row>
    <row r="605857" spans="68:68" customFormat="1">
      <c r="BP605857" s="90"/>
    </row>
    <row r="605858" spans="68:68" customFormat="1">
      <c r="BP605858" s="90"/>
    </row>
    <row r="605859" spans="68:68" customFormat="1">
      <c r="BP605859" s="90"/>
    </row>
    <row r="605860" spans="68:68" customFormat="1">
      <c r="BP605860" s="90"/>
    </row>
    <row r="605861" spans="68:68" customFormat="1">
      <c r="BP605861" s="90"/>
    </row>
    <row r="605862" spans="68:68" customFormat="1">
      <c r="BP605862" s="90"/>
    </row>
    <row r="605863" spans="68:68" customFormat="1">
      <c r="BP605863" s="90"/>
    </row>
    <row r="605864" spans="68:68" customFormat="1">
      <c r="BP605864" s="90"/>
    </row>
    <row r="605865" spans="68:68" customFormat="1">
      <c r="BP605865" s="90"/>
    </row>
    <row r="605866" spans="68:68" customFormat="1">
      <c r="BP605866" s="90"/>
    </row>
    <row r="605867" spans="68:68" customFormat="1">
      <c r="BP605867" s="90"/>
    </row>
    <row r="605868" spans="68:68" customFormat="1">
      <c r="BP605868" s="90"/>
    </row>
    <row r="605869" spans="68:68" customFormat="1">
      <c r="BP605869" s="90"/>
    </row>
    <row r="605870" spans="68:68" customFormat="1">
      <c r="BP605870" s="90"/>
    </row>
    <row r="605871" spans="68:68" customFormat="1">
      <c r="BP605871" s="90"/>
    </row>
    <row r="605872" spans="68:68" customFormat="1">
      <c r="BP605872" s="90"/>
    </row>
    <row r="605873" spans="68:68" customFormat="1">
      <c r="BP605873" s="90"/>
    </row>
    <row r="605874" spans="68:68" customFormat="1">
      <c r="BP605874" s="90"/>
    </row>
    <row r="605875" spans="68:68" customFormat="1">
      <c r="BP605875" s="90"/>
    </row>
    <row r="605876" spans="68:68" customFormat="1">
      <c r="BP605876" s="90"/>
    </row>
    <row r="605877" spans="68:68" customFormat="1">
      <c r="BP605877" s="90"/>
    </row>
    <row r="605878" spans="68:68" customFormat="1">
      <c r="BP605878" s="90"/>
    </row>
    <row r="605879" spans="68:68" customFormat="1">
      <c r="BP605879" s="90"/>
    </row>
    <row r="605880" spans="68:68" customFormat="1">
      <c r="BP605880" s="90"/>
    </row>
    <row r="605881" spans="68:68" customFormat="1">
      <c r="BP605881" s="90"/>
    </row>
    <row r="605882" spans="68:68" customFormat="1">
      <c r="BP605882" s="90"/>
    </row>
    <row r="605883" spans="68:68" customFormat="1">
      <c r="BP605883" s="90"/>
    </row>
    <row r="605884" spans="68:68" customFormat="1">
      <c r="BP605884" s="90"/>
    </row>
    <row r="605885" spans="68:68" customFormat="1">
      <c r="BP605885" s="90"/>
    </row>
    <row r="605886" spans="68:68" customFormat="1">
      <c r="BP605886" s="90"/>
    </row>
    <row r="605887" spans="68:68" customFormat="1">
      <c r="BP605887" s="90"/>
    </row>
    <row r="605888" spans="68:68" customFormat="1">
      <c r="BP605888" s="90"/>
    </row>
    <row r="605889" spans="68:68" customFormat="1">
      <c r="BP605889" s="90"/>
    </row>
    <row r="605890" spans="68:68" customFormat="1">
      <c r="BP605890" s="90"/>
    </row>
    <row r="605891" spans="68:68" customFormat="1">
      <c r="BP605891" s="90"/>
    </row>
    <row r="605892" spans="68:68" customFormat="1">
      <c r="BP605892" s="90"/>
    </row>
    <row r="605893" spans="68:68" customFormat="1">
      <c r="BP605893" s="90"/>
    </row>
    <row r="605894" spans="68:68" customFormat="1">
      <c r="BP605894" s="90"/>
    </row>
    <row r="605895" spans="68:68" customFormat="1">
      <c r="BP605895" s="90"/>
    </row>
    <row r="605896" spans="68:68" customFormat="1">
      <c r="BP605896" s="90"/>
    </row>
    <row r="605897" spans="68:68" customFormat="1">
      <c r="BP605897" s="90"/>
    </row>
    <row r="605898" spans="68:68" customFormat="1">
      <c r="BP605898" s="90"/>
    </row>
    <row r="605899" spans="68:68" customFormat="1">
      <c r="BP605899" s="90"/>
    </row>
    <row r="605900" spans="68:68" customFormat="1">
      <c r="BP605900" s="90"/>
    </row>
    <row r="605901" spans="68:68" customFormat="1">
      <c r="BP605901" s="90"/>
    </row>
    <row r="605902" spans="68:68" customFormat="1">
      <c r="BP605902" s="90"/>
    </row>
    <row r="605903" spans="68:68" customFormat="1">
      <c r="BP605903" s="90"/>
    </row>
    <row r="605904" spans="68:68" customFormat="1">
      <c r="BP605904" s="90"/>
    </row>
    <row r="605905" spans="68:68" customFormat="1">
      <c r="BP605905" s="90"/>
    </row>
    <row r="605906" spans="68:68" customFormat="1">
      <c r="BP605906" s="90"/>
    </row>
    <row r="605907" spans="68:68" customFormat="1">
      <c r="BP605907" s="90"/>
    </row>
    <row r="605908" spans="68:68" customFormat="1">
      <c r="BP605908" s="90"/>
    </row>
    <row r="605909" spans="68:68" customFormat="1">
      <c r="BP605909" s="90"/>
    </row>
    <row r="605910" spans="68:68" customFormat="1">
      <c r="BP605910" s="90"/>
    </row>
    <row r="605911" spans="68:68" customFormat="1">
      <c r="BP605911" s="90"/>
    </row>
    <row r="605912" spans="68:68" customFormat="1">
      <c r="BP605912" s="90"/>
    </row>
    <row r="605913" spans="68:68" customFormat="1">
      <c r="BP605913" s="90"/>
    </row>
    <row r="605914" spans="68:68" customFormat="1">
      <c r="BP605914" s="90"/>
    </row>
    <row r="605915" spans="68:68" customFormat="1">
      <c r="BP605915" s="90"/>
    </row>
    <row r="605916" spans="68:68" customFormat="1">
      <c r="BP605916" s="90"/>
    </row>
    <row r="605917" spans="68:68" customFormat="1">
      <c r="BP605917" s="90"/>
    </row>
    <row r="605918" spans="68:68" customFormat="1">
      <c r="BP605918" s="90"/>
    </row>
    <row r="605919" spans="68:68" customFormat="1">
      <c r="BP605919" s="90"/>
    </row>
    <row r="605920" spans="68:68" customFormat="1">
      <c r="BP605920" s="90"/>
    </row>
    <row r="605921" spans="68:68" customFormat="1">
      <c r="BP605921" s="90"/>
    </row>
    <row r="605922" spans="68:68" customFormat="1">
      <c r="BP605922" s="90"/>
    </row>
    <row r="605923" spans="68:68" customFormat="1">
      <c r="BP605923" s="90"/>
    </row>
    <row r="605924" spans="68:68" customFormat="1">
      <c r="BP605924" s="90"/>
    </row>
    <row r="605925" spans="68:68" customFormat="1">
      <c r="BP605925" s="90"/>
    </row>
    <row r="605926" spans="68:68" customFormat="1">
      <c r="BP605926" s="90"/>
    </row>
    <row r="605927" spans="68:68" customFormat="1">
      <c r="BP605927" s="90"/>
    </row>
    <row r="605928" spans="68:68" customFormat="1">
      <c r="BP605928" s="90"/>
    </row>
    <row r="605929" spans="68:68" customFormat="1">
      <c r="BP605929" s="90"/>
    </row>
    <row r="605930" spans="68:68" customFormat="1">
      <c r="BP605930" s="90"/>
    </row>
    <row r="605931" spans="68:68" customFormat="1">
      <c r="BP605931" s="90"/>
    </row>
    <row r="605932" spans="68:68" customFormat="1">
      <c r="BP605932" s="90"/>
    </row>
    <row r="605933" spans="68:68" customFormat="1">
      <c r="BP605933" s="90"/>
    </row>
    <row r="605934" spans="68:68" customFormat="1">
      <c r="BP605934" s="90"/>
    </row>
    <row r="605935" spans="68:68" customFormat="1">
      <c r="BP605935" s="90"/>
    </row>
    <row r="605936" spans="68:68" customFormat="1">
      <c r="BP605936" s="90"/>
    </row>
    <row r="605937" spans="68:68" customFormat="1">
      <c r="BP605937" s="90"/>
    </row>
    <row r="605938" spans="68:68" customFormat="1">
      <c r="BP605938" s="90"/>
    </row>
    <row r="605939" spans="68:68" customFormat="1">
      <c r="BP605939" s="90"/>
    </row>
    <row r="605940" spans="68:68" customFormat="1">
      <c r="BP605940" s="90"/>
    </row>
    <row r="605941" spans="68:68" customFormat="1">
      <c r="BP605941" s="90"/>
    </row>
    <row r="605942" spans="68:68" customFormat="1">
      <c r="BP605942" s="90"/>
    </row>
    <row r="605943" spans="68:68" customFormat="1">
      <c r="BP605943" s="90"/>
    </row>
    <row r="605944" spans="68:68" customFormat="1">
      <c r="BP605944" s="90"/>
    </row>
    <row r="605945" spans="68:68" customFormat="1">
      <c r="BP605945" s="90"/>
    </row>
    <row r="605946" spans="68:68" customFormat="1">
      <c r="BP605946" s="90"/>
    </row>
    <row r="605947" spans="68:68" customFormat="1">
      <c r="BP605947" s="90"/>
    </row>
    <row r="605948" spans="68:68" customFormat="1">
      <c r="BP605948" s="90"/>
    </row>
    <row r="605949" spans="68:68" customFormat="1">
      <c r="BP605949" s="90"/>
    </row>
    <row r="605950" spans="68:68" customFormat="1">
      <c r="BP605950" s="90"/>
    </row>
    <row r="605951" spans="68:68" customFormat="1">
      <c r="BP605951" s="90"/>
    </row>
    <row r="605952" spans="68:68" customFormat="1">
      <c r="BP605952" s="90"/>
    </row>
    <row r="605953" spans="68:68" customFormat="1">
      <c r="BP605953" s="90"/>
    </row>
    <row r="605954" spans="68:68" customFormat="1">
      <c r="BP605954" s="90"/>
    </row>
    <row r="605955" spans="68:68" customFormat="1">
      <c r="BP605955" s="90"/>
    </row>
    <row r="605956" spans="68:68" customFormat="1">
      <c r="BP605956" s="90"/>
    </row>
    <row r="605957" spans="68:68" customFormat="1">
      <c r="BP605957" s="90"/>
    </row>
    <row r="605958" spans="68:68" customFormat="1">
      <c r="BP605958" s="90"/>
    </row>
    <row r="605959" spans="68:68" customFormat="1">
      <c r="BP605959" s="90"/>
    </row>
    <row r="605960" spans="68:68" customFormat="1">
      <c r="BP605960" s="90"/>
    </row>
    <row r="605961" spans="68:68" customFormat="1">
      <c r="BP605961" s="90"/>
    </row>
    <row r="605962" spans="68:68" customFormat="1">
      <c r="BP605962" s="90"/>
    </row>
    <row r="605963" spans="68:68" customFormat="1">
      <c r="BP605963" s="90"/>
    </row>
    <row r="605964" spans="68:68" customFormat="1">
      <c r="BP605964" s="90"/>
    </row>
    <row r="605965" spans="68:68" customFormat="1">
      <c r="BP605965" s="90"/>
    </row>
    <row r="605966" spans="68:68" customFormat="1">
      <c r="BP605966" s="90"/>
    </row>
    <row r="605967" spans="68:68" customFormat="1">
      <c r="BP605967" s="90"/>
    </row>
    <row r="605968" spans="68:68" customFormat="1">
      <c r="BP605968" s="90"/>
    </row>
    <row r="605969" spans="68:68" customFormat="1">
      <c r="BP605969" s="90"/>
    </row>
    <row r="605970" spans="68:68" customFormat="1">
      <c r="BP605970" s="90"/>
    </row>
    <row r="605971" spans="68:68" customFormat="1">
      <c r="BP605971" s="90"/>
    </row>
    <row r="605972" spans="68:68" customFormat="1">
      <c r="BP605972" s="90"/>
    </row>
    <row r="605973" spans="68:68" customFormat="1">
      <c r="BP605973" s="90"/>
    </row>
    <row r="605974" spans="68:68" customFormat="1">
      <c r="BP605974" s="90"/>
    </row>
    <row r="605975" spans="68:68" customFormat="1">
      <c r="BP605975" s="90"/>
    </row>
    <row r="605976" spans="68:68" customFormat="1">
      <c r="BP605976" s="90"/>
    </row>
    <row r="605977" spans="68:68" customFormat="1">
      <c r="BP605977" s="90"/>
    </row>
    <row r="605978" spans="68:68" customFormat="1">
      <c r="BP605978" s="90"/>
    </row>
    <row r="605979" spans="68:68" customFormat="1">
      <c r="BP605979" s="90"/>
    </row>
    <row r="605980" spans="68:68" customFormat="1">
      <c r="BP605980" s="90"/>
    </row>
    <row r="605981" spans="68:68" customFormat="1">
      <c r="BP605981" s="90"/>
    </row>
    <row r="605982" spans="68:68" customFormat="1">
      <c r="BP605982" s="90"/>
    </row>
    <row r="605983" spans="68:68" customFormat="1">
      <c r="BP605983" s="90"/>
    </row>
    <row r="605984" spans="68:68" customFormat="1">
      <c r="BP605984" s="90"/>
    </row>
    <row r="605985" spans="68:68" customFormat="1">
      <c r="BP605985" s="90"/>
    </row>
    <row r="605986" spans="68:68" customFormat="1">
      <c r="BP605986" s="90"/>
    </row>
    <row r="605987" spans="68:68" customFormat="1">
      <c r="BP605987" s="90"/>
    </row>
    <row r="605988" spans="68:68" customFormat="1">
      <c r="BP605988" s="90"/>
    </row>
    <row r="605989" spans="68:68" customFormat="1">
      <c r="BP605989" s="90"/>
    </row>
    <row r="605990" spans="68:68" customFormat="1">
      <c r="BP605990" s="90"/>
    </row>
    <row r="605991" spans="68:68" customFormat="1">
      <c r="BP605991" s="90"/>
    </row>
    <row r="605992" spans="68:68" customFormat="1">
      <c r="BP605992" s="90"/>
    </row>
    <row r="605993" spans="68:68" customFormat="1">
      <c r="BP605993" s="90"/>
    </row>
    <row r="605994" spans="68:68" customFormat="1">
      <c r="BP605994" s="90"/>
    </row>
    <row r="605995" spans="68:68" customFormat="1">
      <c r="BP605995" s="90"/>
    </row>
    <row r="605996" spans="68:68" customFormat="1">
      <c r="BP605996" s="90"/>
    </row>
    <row r="605997" spans="68:68" customFormat="1">
      <c r="BP605997" s="90"/>
    </row>
    <row r="605998" spans="68:68" customFormat="1">
      <c r="BP605998" s="90"/>
    </row>
    <row r="605999" spans="68:68" customFormat="1">
      <c r="BP605999" s="90"/>
    </row>
    <row r="606000" spans="68:68" customFormat="1">
      <c r="BP606000" s="90"/>
    </row>
    <row r="606001" spans="68:68" customFormat="1">
      <c r="BP606001" s="90"/>
    </row>
    <row r="606002" spans="68:68" customFormat="1">
      <c r="BP606002" s="90"/>
    </row>
    <row r="606003" spans="68:68" customFormat="1">
      <c r="BP606003" s="90"/>
    </row>
    <row r="606004" spans="68:68" customFormat="1">
      <c r="BP606004" s="90"/>
    </row>
    <row r="606005" spans="68:68" customFormat="1">
      <c r="BP606005" s="90"/>
    </row>
    <row r="606006" spans="68:68" customFormat="1">
      <c r="BP606006" s="90"/>
    </row>
    <row r="606007" spans="68:68" customFormat="1">
      <c r="BP606007" s="90"/>
    </row>
    <row r="606008" spans="68:68" customFormat="1">
      <c r="BP606008" s="90"/>
    </row>
    <row r="606009" spans="68:68" customFormat="1">
      <c r="BP606009" s="90"/>
    </row>
    <row r="606010" spans="68:68" customFormat="1">
      <c r="BP606010" s="90"/>
    </row>
    <row r="606011" spans="68:68" customFormat="1">
      <c r="BP606011" s="90"/>
    </row>
    <row r="606012" spans="68:68" customFormat="1">
      <c r="BP606012" s="90"/>
    </row>
    <row r="606013" spans="68:68" customFormat="1">
      <c r="BP606013" s="90"/>
    </row>
    <row r="606014" spans="68:68" customFormat="1">
      <c r="BP606014" s="90"/>
    </row>
    <row r="606015" spans="68:68" customFormat="1">
      <c r="BP606015" s="90"/>
    </row>
    <row r="606016" spans="68:68" customFormat="1">
      <c r="BP606016" s="90"/>
    </row>
    <row r="606017" spans="68:68" customFormat="1">
      <c r="BP606017" s="90"/>
    </row>
    <row r="606018" spans="68:68" customFormat="1">
      <c r="BP606018" s="90"/>
    </row>
    <row r="606019" spans="68:68" customFormat="1">
      <c r="BP606019" s="90"/>
    </row>
    <row r="606020" spans="68:68" customFormat="1">
      <c r="BP606020" s="90"/>
    </row>
    <row r="606021" spans="68:68" customFormat="1">
      <c r="BP606021" s="90"/>
    </row>
    <row r="606022" spans="68:68" customFormat="1">
      <c r="BP606022" s="90"/>
    </row>
    <row r="606023" spans="68:68" customFormat="1">
      <c r="BP606023" s="90"/>
    </row>
    <row r="606024" spans="68:68" customFormat="1">
      <c r="BP606024" s="90"/>
    </row>
    <row r="606025" spans="68:68" customFormat="1">
      <c r="BP606025" s="90"/>
    </row>
    <row r="606026" spans="68:68" customFormat="1">
      <c r="BP606026" s="90"/>
    </row>
    <row r="606027" spans="68:68" customFormat="1">
      <c r="BP606027" s="90"/>
    </row>
    <row r="606028" spans="68:68" customFormat="1">
      <c r="BP606028" s="90"/>
    </row>
    <row r="606029" spans="68:68" customFormat="1">
      <c r="BP606029" s="90"/>
    </row>
    <row r="606030" spans="68:68" customFormat="1">
      <c r="BP606030" s="90"/>
    </row>
    <row r="606031" spans="68:68" customFormat="1">
      <c r="BP606031" s="90"/>
    </row>
    <row r="606032" spans="68:68" customFormat="1">
      <c r="BP606032" s="90"/>
    </row>
    <row r="606033" spans="68:68" customFormat="1">
      <c r="BP606033" s="90"/>
    </row>
    <row r="606034" spans="68:68" customFormat="1">
      <c r="BP606034" s="90"/>
    </row>
    <row r="606035" spans="68:68" customFormat="1">
      <c r="BP606035" s="90"/>
    </row>
    <row r="606036" spans="68:68" customFormat="1">
      <c r="BP606036" s="90"/>
    </row>
    <row r="606037" spans="68:68" customFormat="1">
      <c r="BP606037" s="90"/>
    </row>
    <row r="606038" spans="68:68" customFormat="1">
      <c r="BP606038" s="90"/>
    </row>
    <row r="606039" spans="68:68" customFormat="1">
      <c r="BP606039" s="90"/>
    </row>
    <row r="606040" spans="68:68" customFormat="1">
      <c r="BP606040" s="90"/>
    </row>
    <row r="606041" spans="68:68" customFormat="1">
      <c r="BP606041" s="90"/>
    </row>
    <row r="606042" spans="68:68" customFormat="1">
      <c r="BP606042" s="90"/>
    </row>
    <row r="606043" spans="68:68" customFormat="1">
      <c r="BP606043" s="90"/>
    </row>
    <row r="606044" spans="68:68" customFormat="1">
      <c r="BP606044" s="90"/>
    </row>
    <row r="606045" spans="68:68" customFormat="1">
      <c r="BP606045" s="90"/>
    </row>
    <row r="606046" spans="68:68" customFormat="1">
      <c r="BP606046" s="90"/>
    </row>
    <row r="606047" spans="68:68" customFormat="1">
      <c r="BP606047" s="90"/>
    </row>
    <row r="606048" spans="68:68" customFormat="1">
      <c r="BP606048" s="90"/>
    </row>
    <row r="606049" spans="68:68" customFormat="1">
      <c r="BP606049" s="90"/>
    </row>
    <row r="606050" spans="68:68" customFormat="1">
      <c r="BP606050" s="90"/>
    </row>
    <row r="606051" spans="68:68" customFormat="1">
      <c r="BP606051" s="90"/>
    </row>
    <row r="606052" spans="68:68" customFormat="1">
      <c r="BP606052" s="90"/>
    </row>
    <row r="606053" spans="68:68" customFormat="1">
      <c r="BP606053" s="90"/>
    </row>
    <row r="606054" spans="68:68" customFormat="1">
      <c r="BP606054" s="90"/>
    </row>
    <row r="606055" spans="68:68" customFormat="1">
      <c r="BP606055" s="90"/>
    </row>
    <row r="606056" spans="68:68" customFormat="1">
      <c r="BP606056" s="90"/>
    </row>
    <row r="606057" spans="68:68" customFormat="1">
      <c r="BP606057" s="90"/>
    </row>
    <row r="606058" spans="68:68" customFormat="1">
      <c r="BP606058" s="90"/>
    </row>
    <row r="606059" spans="68:68" customFormat="1">
      <c r="BP606059" s="90"/>
    </row>
    <row r="606060" spans="68:68" customFormat="1">
      <c r="BP606060" s="90"/>
    </row>
    <row r="606061" spans="68:68" customFormat="1">
      <c r="BP606061" s="90"/>
    </row>
    <row r="606062" spans="68:68" customFormat="1">
      <c r="BP606062" s="90"/>
    </row>
    <row r="606063" spans="68:68" customFormat="1">
      <c r="BP606063" s="90"/>
    </row>
    <row r="606064" spans="68:68" customFormat="1">
      <c r="BP606064" s="90"/>
    </row>
    <row r="606065" spans="68:68" customFormat="1">
      <c r="BP606065" s="90"/>
    </row>
    <row r="606066" spans="68:68" customFormat="1">
      <c r="BP606066" s="90"/>
    </row>
    <row r="606067" spans="68:68" customFormat="1">
      <c r="BP606067" s="90"/>
    </row>
    <row r="606068" spans="68:68" customFormat="1">
      <c r="BP606068" s="90"/>
    </row>
    <row r="606069" spans="68:68" customFormat="1">
      <c r="BP606069" s="90"/>
    </row>
    <row r="606070" spans="68:68" customFormat="1">
      <c r="BP606070" s="90"/>
    </row>
    <row r="606071" spans="68:68" customFormat="1">
      <c r="BP606071" s="90"/>
    </row>
    <row r="606072" spans="68:68" customFormat="1">
      <c r="BP606072" s="90"/>
    </row>
    <row r="606073" spans="68:68" customFormat="1">
      <c r="BP606073" s="90"/>
    </row>
    <row r="606074" spans="68:68" customFormat="1">
      <c r="BP606074" s="90"/>
    </row>
    <row r="606075" spans="68:68" customFormat="1">
      <c r="BP606075" s="90"/>
    </row>
    <row r="606076" spans="68:68" customFormat="1">
      <c r="BP606076" s="90"/>
    </row>
    <row r="606077" spans="68:68" customFormat="1">
      <c r="BP606077" s="90"/>
    </row>
    <row r="606078" spans="68:68" customFormat="1">
      <c r="BP606078" s="90"/>
    </row>
    <row r="606079" spans="68:68" customFormat="1">
      <c r="BP606079" s="90"/>
    </row>
    <row r="606080" spans="68:68" customFormat="1">
      <c r="BP606080" s="90"/>
    </row>
    <row r="606081" spans="68:68" customFormat="1">
      <c r="BP606081" s="90"/>
    </row>
    <row r="606082" spans="68:68" customFormat="1">
      <c r="BP606082" s="90"/>
    </row>
    <row r="606083" spans="68:68" customFormat="1">
      <c r="BP606083" s="90"/>
    </row>
    <row r="606084" spans="68:68" customFormat="1">
      <c r="BP606084" s="90"/>
    </row>
    <row r="606085" spans="68:68" customFormat="1">
      <c r="BP606085" s="90"/>
    </row>
    <row r="606086" spans="68:68" customFormat="1">
      <c r="BP606086" s="90"/>
    </row>
    <row r="606087" spans="68:68" customFormat="1">
      <c r="BP606087" s="90"/>
    </row>
    <row r="606088" spans="68:68" customFormat="1">
      <c r="BP606088" s="90"/>
    </row>
    <row r="606089" spans="68:68" customFormat="1">
      <c r="BP606089" s="90"/>
    </row>
    <row r="606090" spans="68:68" customFormat="1">
      <c r="BP606090" s="90"/>
    </row>
    <row r="606091" spans="68:68" customFormat="1">
      <c r="BP606091" s="90"/>
    </row>
    <row r="606092" spans="68:68" customFormat="1">
      <c r="BP606092" s="90"/>
    </row>
    <row r="606093" spans="68:68" customFormat="1">
      <c r="BP606093" s="90"/>
    </row>
    <row r="606094" spans="68:68" customFormat="1">
      <c r="BP606094" s="90"/>
    </row>
    <row r="606095" spans="68:68" customFormat="1">
      <c r="BP606095" s="90"/>
    </row>
    <row r="606096" spans="68:68" customFormat="1">
      <c r="BP606096" s="90"/>
    </row>
    <row r="606097" spans="68:68" customFormat="1">
      <c r="BP606097" s="90"/>
    </row>
    <row r="606098" spans="68:68" customFormat="1">
      <c r="BP606098" s="90"/>
    </row>
    <row r="606099" spans="68:68" customFormat="1">
      <c r="BP606099" s="90"/>
    </row>
    <row r="606100" spans="68:68" customFormat="1">
      <c r="BP606100" s="90"/>
    </row>
    <row r="606101" spans="68:68" customFormat="1">
      <c r="BP606101" s="90"/>
    </row>
    <row r="606102" spans="68:68" customFormat="1">
      <c r="BP606102" s="90"/>
    </row>
    <row r="606103" spans="68:68" customFormat="1">
      <c r="BP606103" s="90"/>
    </row>
    <row r="606104" spans="68:68" customFormat="1">
      <c r="BP606104" s="90"/>
    </row>
    <row r="606105" spans="68:68" customFormat="1">
      <c r="BP606105" s="90"/>
    </row>
    <row r="606106" spans="68:68" customFormat="1">
      <c r="BP606106" s="90"/>
    </row>
    <row r="606107" spans="68:68" customFormat="1">
      <c r="BP606107" s="90"/>
    </row>
    <row r="606108" spans="68:68" customFormat="1">
      <c r="BP606108" s="90"/>
    </row>
    <row r="606109" spans="68:68" customFormat="1">
      <c r="BP606109" s="90"/>
    </row>
    <row r="606110" spans="68:68" customFormat="1">
      <c r="BP606110" s="90"/>
    </row>
    <row r="606111" spans="68:68" customFormat="1">
      <c r="BP606111" s="90"/>
    </row>
    <row r="606112" spans="68:68" customFormat="1">
      <c r="BP606112" s="90"/>
    </row>
    <row r="606113" spans="68:68" customFormat="1">
      <c r="BP606113" s="90"/>
    </row>
    <row r="606114" spans="68:68" customFormat="1">
      <c r="BP606114" s="90"/>
    </row>
    <row r="606115" spans="68:68" customFormat="1">
      <c r="BP606115" s="90"/>
    </row>
    <row r="606116" spans="68:68" customFormat="1">
      <c r="BP606116" s="90"/>
    </row>
    <row r="606117" spans="68:68" customFormat="1">
      <c r="BP606117" s="90"/>
    </row>
    <row r="606118" spans="68:68" customFormat="1">
      <c r="BP606118" s="90"/>
    </row>
    <row r="606119" spans="68:68" customFormat="1">
      <c r="BP606119" s="90"/>
    </row>
    <row r="606120" spans="68:68" customFormat="1">
      <c r="BP606120" s="90"/>
    </row>
    <row r="606121" spans="68:68" customFormat="1">
      <c r="BP606121" s="90"/>
    </row>
    <row r="606122" spans="68:68" customFormat="1">
      <c r="BP606122" s="90"/>
    </row>
    <row r="606123" spans="68:68" customFormat="1">
      <c r="BP606123" s="90"/>
    </row>
    <row r="606124" spans="68:68" customFormat="1">
      <c r="BP606124" s="90"/>
    </row>
    <row r="606125" spans="68:68" customFormat="1">
      <c r="BP606125" s="90"/>
    </row>
    <row r="606126" spans="68:68" customFormat="1">
      <c r="BP606126" s="90"/>
    </row>
    <row r="606127" spans="68:68" customFormat="1">
      <c r="BP606127" s="90"/>
    </row>
    <row r="606128" spans="68:68" customFormat="1">
      <c r="BP606128" s="90"/>
    </row>
    <row r="606129" spans="68:68" customFormat="1">
      <c r="BP606129" s="90"/>
    </row>
    <row r="606130" spans="68:68" customFormat="1">
      <c r="BP606130" s="90"/>
    </row>
    <row r="606131" spans="68:68" customFormat="1">
      <c r="BP606131" s="90"/>
    </row>
    <row r="606132" spans="68:68" customFormat="1">
      <c r="BP606132" s="90"/>
    </row>
    <row r="606133" spans="68:68" customFormat="1">
      <c r="BP606133" s="90"/>
    </row>
    <row r="606134" spans="68:68" customFormat="1">
      <c r="BP606134" s="90"/>
    </row>
    <row r="606135" spans="68:68" customFormat="1">
      <c r="BP606135" s="90"/>
    </row>
    <row r="606136" spans="68:68" customFormat="1">
      <c r="BP606136" s="90"/>
    </row>
    <row r="606137" spans="68:68" customFormat="1">
      <c r="BP606137" s="90"/>
    </row>
    <row r="606138" spans="68:68" customFormat="1">
      <c r="BP606138" s="90"/>
    </row>
    <row r="606139" spans="68:68" customFormat="1">
      <c r="BP606139" s="90"/>
    </row>
    <row r="606140" spans="68:68" customFormat="1">
      <c r="BP606140" s="90"/>
    </row>
    <row r="606141" spans="68:68" customFormat="1">
      <c r="BP606141" s="90"/>
    </row>
    <row r="606142" spans="68:68" customFormat="1">
      <c r="BP606142" s="90"/>
    </row>
    <row r="606143" spans="68:68" customFormat="1">
      <c r="BP606143" s="90"/>
    </row>
    <row r="606144" spans="68:68" customFormat="1">
      <c r="BP606144" s="90"/>
    </row>
    <row r="606145" spans="68:68" customFormat="1">
      <c r="BP606145" s="90"/>
    </row>
    <row r="606146" spans="68:68" customFormat="1">
      <c r="BP606146" s="90"/>
    </row>
    <row r="606147" spans="68:68" customFormat="1">
      <c r="BP606147" s="90"/>
    </row>
    <row r="606148" spans="68:68" customFormat="1">
      <c r="BP606148" s="90"/>
    </row>
    <row r="606149" spans="68:68" customFormat="1">
      <c r="BP606149" s="90"/>
    </row>
    <row r="606150" spans="68:68" customFormat="1">
      <c r="BP606150" s="90"/>
    </row>
    <row r="606151" spans="68:68" customFormat="1">
      <c r="BP606151" s="90"/>
    </row>
    <row r="606152" spans="68:68" customFormat="1">
      <c r="BP606152" s="90"/>
    </row>
    <row r="606153" spans="68:68" customFormat="1">
      <c r="BP606153" s="90"/>
    </row>
    <row r="606154" spans="68:68" customFormat="1">
      <c r="BP606154" s="90"/>
    </row>
    <row r="606155" spans="68:68" customFormat="1">
      <c r="BP606155" s="90"/>
    </row>
    <row r="606156" spans="68:68" customFormat="1">
      <c r="BP606156" s="90"/>
    </row>
    <row r="606157" spans="68:68" customFormat="1">
      <c r="BP606157" s="90"/>
    </row>
    <row r="606158" spans="68:68" customFormat="1">
      <c r="BP606158" s="90"/>
    </row>
    <row r="606159" spans="68:68" customFormat="1">
      <c r="BP606159" s="90"/>
    </row>
    <row r="606160" spans="68:68" customFormat="1">
      <c r="BP606160" s="90"/>
    </row>
    <row r="606161" spans="68:68" customFormat="1">
      <c r="BP606161" s="90"/>
    </row>
    <row r="606162" spans="68:68" customFormat="1">
      <c r="BP606162" s="90"/>
    </row>
    <row r="606163" spans="68:68" customFormat="1">
      <c r="BP606163" s="90"/>
    </row>
    <row r="606164" spans="68:68" customFormat="1">
      <c r="BP606164" s="90"/>
    </row>
    <row r="606165" spans="68:68" customFormat="1">
      <c r="BP606165" s="90"/>
    </row>
    <row r="606166" spans="68:68" customFormat="1">
      <c r="BP606166" s="90"/>
    </row>
    <row r="606167" spans="68:68" customFormat="1">
      <c r="BP606167" s="90"/>
    </row>
    <row r="606168" spans="68:68" customFormat="1">
      <c r="BP606168" s="90"/>
    </row>
    <row r="606169" spans="68:68" customFormat="1">
      <c r="BP606169" s="90"/>
    </row>
    <row r="606170" spans="68:68" customFormat="1">
      <c r="BP606170" s="90"/>
    </row>
    <row r="606171" spans="68:68" customFormat="1">
      <c r="BP606171" s="90"/>
    </row>
    <row r="606172" spans="68:68" customFormat="1">
      <c r="BP606172" s="90"/>
    </row>
    <row r="606173" spans="68:68" customFormat="1">
      <c r="BP606173" s="90"/>
    </row>
    <row r="606174" spans="68:68" customFormat="1">
      <c r="BP606174" s="90"/>
    </row>
    <row r="606175" spans="68:68" customFormat="1">
      <c r="BP606175" s="90"/>
    </row>
    <row r="606176" spans="68:68" customFormat="1">
      <c r="BP606176" s="90"/>
    </row>
    <row r="606177" spans="68:68" customFormat="1">
      <c r="BP606177" s="90"/>
    </row>
    <row r="606178" spans="68:68" customFormat="1">
      <c r="BP606178" s="90"/>
    </row>
    <row r="606179" spans="68:68" customFormat="1">
      <c r="BP606179" s="90"/>
    </row>
    <row r="606180" spans="68:68" customFormat="1">
      <c r="BP606180" s="90"/>
    </row>
    <row r="606181" spans="68:68" customFormat="1">
      <c r="BP606181" s="90"/>
    </row>
    <row r="606182" spans="68:68" customFormat="1">
      <c r="BP606182" s="90"/>
    </row>
    <row r="606183" spans="68:68" customFormat="1">
      <c r="BP606183" s="90"/>
    </row>
    <row r="606184" spans="68:68" customFormat="1">
      <c r="BP606184" s="90"/>
    </row>
    <row r="606185" spans="68:68" customFormat="1">
      <c r="BP606185" s="90"/>
    </row>
    <row r="606186" spans="68:68" customFormat="1">
      <c r="BP606186" s="90"/>
    </row>
    <row r="606187" spans="68:68" customFormat="1">
      <c r="BP606187" s="90"/>
    </row>
    <row r="606188" spans="68:68" customFormat="1">
      <c r="BP606188" s="90"/>
    </row>
    <row r="606189" spans="68:68" customFormat="1">
      <c r="BP606189" s="90"/>
    </row>
    <row r="606190" spans="68:68" customFormat="1">
      <c r="BP606190" s="90"/>
    </row>
    <row r="606191" spans="68:68" customFormat="1">
      <c r="BP606191" s="90"/>
    </row>
    <row r="606192" spans="68:68" customFormat="1">
      <c r="BP606192" s="90"/>
    </row>
    <row r="606193" spans="68:68" customFormat="1">
      <c r="BP606193" s="90"/>
    </row>
    <row r="606194" spans="68:68" customFormat="1">
      <c r="BP606194" s="90"/>
    </row>
    <row r="606195" spans="68:68" customFormat="1">
      <c r="BP606195" s="90"/>
    </row>
    <row r="606196" spans="68:68" customFormat="1">
      <c r="BP606196" s="90"/>
    </row>
    <row r="606197" spans="68:68" customFormat="1">
      <c r="BP606197" s="90"/>
    </row>
    <row r="606198" spans="68:68" customFormat="1">
      <c r="BP606198" s="90"/>
    </row>
    <row r="606199" spans="68:68" customFormat="1">
      <c r="BP606199" s="90"/>
    </row>
    <row r="606200" spans="68:68" customFormat="1">
      <c r="BP606200" s="90"/>
    </row>
    <row r="606201" spans="68:68" customFormat="1">
      <c r="BP606201" s="90"/>
    </row>
    <row r="606202" spans="68:68" customFormat="1">
      <c r="BP606202" s="90"/>
    </row>
    <row r="606203" spans="68:68" customFormat="1">
      <c r="BP606203" s="90"/>
    </row>
    <row r="606204" spans="68:68" customFormat="1">
      <c r="BP606204" s="90"/>
    </row>
    <row r="606205" spans="68:68" customFormat="1">
      <c r="BP606205" s="90"/>
    </row>
    <row r="606206" spans="68:68" customFormat="1">
      <c r="BP606206" s="90"/>
    </row>
    <row r="606207" spans="68:68" customFormat="1">
      <c r="BP606207" s="90"/>
    </row>
    <row r="606208" spans="68:68" customFormat="1">
      <c r="BP606208" s="90"/>
    </row>
    <row r="606209" spans="68:68" customFormat="1">
      <c r="BP606209" s="90"/>
    </row>
    <row r="606210" spans="68:68" customFormat="1">
      <c r="BP606210" s="90"/>
    </row>
    <row r="606211" spans="68:68" customFormat="1">
      <c r="BP606211" s="90"/>
    </row>
    <row r="606212" spans="68:68" customFormat="1">
      <c r="BP606212" s="90"/>
    </row>
    <row r="606213" spans="68:68" customFormat="1">
      <c r="BP606213" s="90"/>
    </row>
    <row r="606214" spans="68:68" customFormat="1">
      <c r="BP606214" s="90"/>
    </row>
    <row r="606215" spans="68:68" customFormat="1">
      <c r="BP606215" s="90"/>
    </row>
    <row r="606216" spans="68:68" customFormat="1">
      <c r="BP606216" s="90"/>
    </row>
    <row r="606217" spans="68:68" customFormat="1">
      <c r="BP606217" s="90"/>
    </row>
    <row r="606218" spans="68:68" customFormat="1">
      <c r="BP606218" s="90"/>
    </row>
    <row r="606219" spans="68:68" customFormat="1">
      <c r="BP606219" s="90"/>
    </row>
    <row r="606220" spans="68:68" customFormat="1">
      <c r="BP606220" s="90"/>
    </row>
    <row r="606221" spans="68:68" customFormat="1">
      <c r="BP606221" s="90"/>
    </row>
    <row r="606222" spans="68:68" customFormat="1">
      <c r="BP606222" s="90"/>
    </row>
    <row r="606223" spans="68:68" customFormat="1">
      <c r="BP606223" s="90"/>
    </row>
    <row r="606224" spans="68:68" customFormat="1">
      <c r="BP606224" s="90"/>
    </row>
    <row r="606225" spans="68:68" customFormat="1">
      <c r="BP606225" s="90"/>
    </row>
    <row r="606226" spans="68:68" customFormat="1">
      <c r="BP606226" s="90"/>
    </row>
    <row r="606227" spans="68:68" customFormat="1">
      <c r="BP606227" s="90"/>
    </row>
    <row r="606228" spans="68:68" customFormat="1">
      <c r="BP606228" s="90"/>
    </row>
    <row r="606229" spans="68:68" customFormat="1">
      <c r="BP606229" s="90"/>
    </row>
    <row r="606230" spans="68:68" customFormat="1">
      <c r="BP606230" s="90"/>
    </row>
    <row r="606231" spans="68:68" customFormat="1">
      <c r="BP606231" s="90"/>
    </row>
    <row r="606232" spans="68:68" customFormat="1">
      <c r="BP606232" s="90"/>
    </row>
    <row r="606233" spans="68:68" customFormat="1">
      <c r="BP606233" s="90"/>
    </row>
    <row r="606234" spans="68:68" customFormat="1">
      <c r="BP606234" s="90"/>
    </row>
    <row r="606235" spans="68:68" customFormat="1">
      <c r="BP606235" s="90"/>
    </row>
    <row r="606236" spans="68:68" customFormat="1">
      <c r="BP606236" s="90"/>
    </row>
    <row r="606237" spans="68:68" customFormat="1">
      <c r="BP606237" s="90"/>
    </row>
    <row r="606238" spans="68:68" customFormat="1">
      <c r="BP606238" s="90"/>
    </row>
    <row r="606239" spans="68:68" customFormat="1">
      <c r="BP606239" s="90"/>
    </row>
    <row r="606240" spans="68:68" customFormat="1">
      <c r="BP606240" s="90"/>
    </row>
    <row r="606241" spans="68:68" customFormat="1">
      <c r="BP606241" s="90"/>
    </row>
    <row r="606242" spans="68:68" customFormat="1">
      <c r="BP606242" s="90"/>
    </row>
    <row r="606243" spans="68:68" customFormat="1">
      <c r="BP606243" s="90"/>
    </row>
    <row r="606244" spans="68:68" customFormat="1">
      <c r="BP606244" s="90"/>
    </row>
    <row r="606245" spans="68:68" customFormat="1">
      <c r="BP606245" s="90"/>
    </row>
    <row r="606246" spans="68:68" customFormat="1">
      <c r="BP606246" s="90"/>
    </row>
    <row r="606247" spans="68:68" customFormat="1">
      <c r="BP606247" s="90"/>
    </row>
    <row r="606248" spans="68:68" customFormat="1">
      <c r="BP606248" s="90"/>
    </row>
    <row r="606249" spans="68:68" customFormat="1">
      <c r="BP606249" s="90"/>
    </row>
    <row r="606250" spans="68:68" customFormat="1">
      <c r="BP606250" s="90"/>
    </row>
    <row r="606251" spans="68:68" customFormat="1">
      <c r="BP606251" s="90"/>
    </row>
    <row r="606252" spans="68:68" customFormat="1">
      <c r="BP606252" s="90"/>
    </row>
    <row r="606253" spans="68:68" customFormat="1">
      <c r="BP606253" s="90"/>
    </row>
    <row r="606254" spans="68:68" customFormat="1">
      <c r="BP606254" s="90"/>
    </row>
    <row r="606255" spans="68:68" customFormat="1">
      <c r="BP606255" s="90"/>
    </row>
    <row r="606256" spans="68:68" customFormat="1">
      <c r="BP606256" s="90"/>
    </row>
    <row r="606257" spans="68:68" customFormat="1">
      <c r="BP606257" s="90"/>
    </row>
    <row r="606258" spans="68:68" customFormat="1">
      <c r="BP606258" s="90"/>
    </row>
    <row r="606259" spans="68:68" customFormat="1">
      <c r="BP606259" s="90"/>
    </row>
    <row r="606260" spans="68:68" customFormat="1">
      <c r="BP606260" s="90"/>
    </row>
    <row r="606261" spans="68:68" customFormat="1">
      <c r="BP606261" s="90"/>
    </row>
    <row r="606262" spans="68:68" customFormat="1">
      <c r="BP606262" s="90"/>
    </row>
    <row r="606263" spans="68:68" customFormat="1">
      <c r="BP606263" s="90"/>
    </row>
    <row r="606264" spans="68:68" customFormat="1">
      <c r="BP606264" s="90"/>
    </row>
    <row r="606265" spans="68:68" customFormat="1">
      <c r="BP606265" s="90"/>
    </row>
    <row r="606266" spans="68:68" customFormat="1">
      <c r="BP606266" s="90"/>
    </row>
    <row r="606267" spans="68:68" customFormat="1">
      <c r="BP606267" s="90"/>
    </row>
    <row r="606268" spans="68:68" customFormat="1">
      <c r="BP606268" s="90"/>
    </row>
    <row r="606269" spans="68:68" customFormat="1">
      <c r="BP606269" s="90"/>
    </row>
    <row r="606270" spans="68:68" customFormat="1">
      <c r="BP606270" s="90"/>
    </row>
    <row r="606271" spans="68:68" customFormat="1">
      <c r="BP606271" s="90"/>
    </row>
    <row r="606272" spans="68:68" customFormat="1">
      <c r="BP606272" s="90"/>
    </row>
    <row r="606273" spans="68:68" customFormat="1">
      <c r="BP606273" s="90"/>
    </row>
    <row r="606274" spans="68:68" customFormat="1">
      <c r="BP606274" s="90"/>
    </row>
    <row r="606275" spans="68:68" customFormat="1">
      <c r="BP606275" s="90"/>
    </row>
    <row r="606276" spans="68:68" customFormat="1">
      <c r="BP606276" s="90"/>
    </row>
    <row r="606277" spans="68:68" customFormat="1">
      <c r="BP606277" s="90"/>
    </row>
    <row r="606278" spans="68:68" customFormat="1">
      <c r="BP606278" s="90"/>
    </row>
    <row r="606279" spans="68:68" customFormat="1">
      <c r="BP606279" s="90"/>
    </row>
    <row r="606280" spans="68:68" customFormat="1">
      <c r="BP606280" s="90"/>
    </row>
    <row r="606281" spans="68:68" customFormat="1">
      <c r="BP606281" s="90"/>
    </row>
    <row r="606282" spans="68:68" customFormat="1">
      <c r="BP606282" s="90"/>
    </row>
    <row r="606283" spans="68:68" customFormat="1">
      <c r="BP606283" s="90"/>
    </row>
    <row r="606284" spans="68:68" customFormat="1">
      <c r="BP606284" s="90"/>
    </row>
    <row r="606285" spans="68:68" customFormat="1">
      <c r="BP606285" s="90"/>
    </row>
    <row r="606286" spans="68:68" customFormat="1">
      <c r="BP606286" s="90"/>
    </row>
    <row r="606287" spans="68:68" customFormat="1">
      <c r="BP606287" s="90"/>
    </row>
    <row r="606288" spans="68:68" customFormat="1">
      <c r="BP606288" s="90"/>
    </row>
    <row r="606289" spans="68:68" customFormat="1">
      <c r="BP606289" s="90"/>
    </row>
    <row r="606290" spans="68:68" customFormat="1">
      <c r="BP606290" s="90"/>
    </row>
    <row r="606291" spans="68:68" customFormat="1">
      <c r="BP606291" s="90"/>
    </row>
    <row r="606292" spans="68:68" customFormat="1">
      <c r="BP606292" s="90"/>
    </row>
    <row r="606293" spans="68:68" customFormat="1">
      <c r="BP606293" s="90"/>
    </row>
    <row r="606294" spans="68:68" customFormat="1">
      <c r="BP606294" s="90"/>
    </row>
    <row r="606295" spans="68:68" customFormat="1">
      <c r="BP606295" s="90"/>
    </row>
    <row r="606296" spans="68:68" customFormat="1">
      <c r="BP606296" s="90"/>
    </row>
    <row r="606297" spans="68:68" customFormat="1">
      <c r="BP606297" s="90"/>
    </row>
    <row r="606298" spans="68:68" customFormat="1">
      <c r="BP606298" s="90"/>
    </row>
    <row r="606299" spans="68:68" customFormat="1">
      <c r="BP606299" s="90"/>
    </row>
    <row r="606300" spans="68:68" customFormat="1">
      <c r="BP606300" s="90"/>
    </row>
    <row r="606301" spans="68:68" customFormat="1">
      <c r="BP606301" s="90"/>
    </row>
    <row r="606302" spans="68:68" customFormat="1">
      <c r="BP606302" s="90"/>
    </row>
    <row r="606303" spans="68:68" customFormat="1">
      <c r="BP606303" s="90"/>
    </row>
    <row r="606304" spans="68:68" customFormat="1">
      <c r="BP606304" s="90"/>
    </row>
    <row r="606305" spans="68:68" customFormat="1">
      <c r="BP606305" s="90"/>
    </row>
    <row r="606306" spans="68:68" customFormat="1">
      <c r="BP606306" s="90"/>
    </row>
    <row r="606307" spans="68:68" customFormat="1">
      <c r="BP606307" s="90"/>
    </row>
    <row r="606308" spans="68:68" customFormat="1">
      <c r="BP606308" s="90"/>
    </row>
    <row r="606309" spans="68:68" customFormat="1">
      <c r="BP606309" s="90"/>
    </row>
    <row r="606310" spans="68:68" customFormat="1">
      <c r="BP606310" s="90"/>
    </row>
    <row r="606311" spans="68:68" customFormat="1">
      <c r="BP606311" s="90"/>
    </row>
    <row r="606312" spans="68:68" customFormat="1">
      <c r="BP606312" s="90"/>
    </row>
    <row r="606313" spans="68:68" customFormat="1">
      <c r="BP606313" s="90"/>
    </row>
    <row r="606314" spans="68:68" customFormat="1">
      <c r="BP606314" s="90"/>
    </row>
    <row r="606315" spans="68:68" customFormat="1">
      <c r="BP606315" s="90"/>
    </row>
    <row r="606316" spans="68:68" customFormat="1">
      <c r="BP606316" s="90"/>
    </row>
    <row r="606317" spans="68:68" customFormat="1">
      <c r="BP606317" s="90"/>
    </row>
    <row r="606318" spans="68:68" customFormat="1">
      <c r="BP606318" s="90"/>
    </row>
    <row r="606319" spans="68:68" customFormat="1">
      <c r="BP606319" s="90"/>
    </row>
    <row r="606320" spans="68:68" customFormat="1">
      <c r="BP606320" s="90"/>
    </row>
    <row r="606321" spans="68:68" customFormat="1">
      <c r="BP606321" s="90"/>
    </row>
    <row r="606322" spans="68:68" customFormat="1">
      <c r="BP606322" s="90"/>
    </row>
    <row r="606323" spans="68:68" customFormat="1">
      <c r="BP606323" s="90"/>
    </row>
    <row r="606324" spans="68:68" customFormat="1">
      <c r="BP606324" s="90"/>
    </row>
    <row r="606325" spans="68:68" customFormat="1">
      <c r="BP606325" s="90"/>
    </row>
    <row r="606326" spans="68:68" customFormat="1">
      <c r="BP606326" s="90"/>
    </row>
    <row r="606327" spans="68:68" customFormat="1">
      <c r="BP606327" s="90"/>
    </row>
    <row r="606328" spans="68:68" customFormat="1">
      <c r="BP606328" s="90"/>
    </row>
    <row r="606329" spans="68:68" customFormat="1">
      <c r="BP606329" s="90"/>
    </row>
    <row r="606330" spans="68:68" customFormat="1">
      <c r="BP606330" s="90"/>
    </row>
    <row r="606331" spans="68:68" customFormat="1">
      <c r="BP606331" s="90"/>
    </row>
    <row r="606332" spans="68:68" customFormat="1">
      <c r="BP606332" s="90"/>
    </row>
    <row r="606333" spans="68:68" customFormat="1">
      <c r="BP606333" s="90"/>
    </row>
    <row r="606334" spans="68:68" customFormat="1">
      <c r="BP606334" s="90"/>
    </row>
    <row r="606335" spans="68:68" customFormat="1">
      <c r="BP606335" s="90"/>
    </row>
    <row r="606336" spans="68:68" customFormat="1">
      <c r="BP606336" s="90"/>
    </row>
    <row r="606337" spans="68:68" customFormat="1">
      <c r="BP606337" s="90"/>
    </row>
    <row r="606338" spans="68:68" customFormat="1">
      <c r="BP606338" s="90"/>
    </row>
    <row r="606339" spans="68:68" customFormat="1">
      <c r="BP606339" s="90"/>
    </row>
    <row r="606340" spans="68:68" customFormat="1">
      <c r="BP606340" s="90"/>
    </row>
    <row r="606341" spans="68:68" customFormat="1">
      <c r="BP606341" s="90"/>
    </row>
    <row r="606342" spans="68:68" customFormat="1">
      <c r="BP606342" s="90"/>
    </row>
    <row r="606343" spans="68:68" customFormat="1">
      <c r="BP606343" s="90"/>
    </row>
    <row r="606344" spans="68:68" customFormat="1">
      <c r="BP606344" s="90"/>
    </row>
    <row r="606345" spans="68:68" customFormat="1">
      <c r="BP606345" s="90"/>
    </row>
    <row r="606346" spans="68:68" customFormat="1">
      <c r="BP606346" s="90"/>
    </row>
    <row r="606347" spans="68:68" customFormat="1">
      <c r="BP606347" s="90"/>
    </row>
    <row r="606348" spans="68:68" customFormat="1">
      <c r="BP606348" s="90"/>
    </row>
    <row r="606349" spans="68:68" customFormat="1">
      <c r="BP606349" s="90"/>
    </row>
    <row r="606350" spans="68:68" customFormat="1">
      <c r="BP606350" s="90"/>
    </row>
    <row r="606351" spans="68:68" customFormat="1">
      <c r="BP606351" s="90"/>
    </row>
    <row r="606352" spans="68:68" customFormat="1">
      <c r="BP606352" s="90"/>
    </row>
    <row r="606353" spans="68:68" customFormat="1">
      <c r="BP606353" s="90"/>
    </row>
    <row r="606354" spans="68:68" customFormat="1">
      <c r="BP606354" s="90"/>
    </row>
    <row r="606355" spans="68:68" customFormat="1">
      <c r="BP606355" s="90"/>
    </row>
    <row r="606356" spans="68:68" customFormat="1">
      <c r="BP606356" s="90"/>
    </row>
    <row r="606357" spans="68:68" customFormat="1">
      <c r="BP606357" s="90"/>
    </row>
    <row r="606358" spans="68:68" customFormat="1">
      <c r="BP606358" s="90"/>
    </row>
    <row r="606359" spans="68:68" customFormat="1">
      <c r="BP606359" s="90"/>
    </row>
    <row r="606360" spans="68:68" customFormat="1">
      <c r="BP606360" s="90"/>
    </row>
    <row r="606361" spans="68:68" customFormat="1">
      <c r="BP606361" s="90"/>
    </row>
    <row r="606362" spans="68:68" customFormat="1">
      <c r="BP606362" s="90"/>
    </row>
    <row r="606363" spans="68:68" customFormat="1">
      <c r="BP606363" s="90"/>
    </row>
    <row r="606364" spans="68:68" customFormat="1">
      <c r="BP606364" s="90"/>
    </row>
    <row r="606365" spans="68:68" customFormat="1">
      <c r="BP606365" s="90"/>
    </row>
    <row r="606366" spans="68:68" customFormat="1">
      <c r="BP606366" s="90"/>
    </row>
    <row r="606367" spans="68:68" customFormat="1">
      <c r="BP606367" s="90"/>
    </row>
    <row r="606368" spans="68:68" customFormat="1">
      <c r="BP606368" s="90"/>
    </row>
    <row r="606369" spans="68:68" customFormat="1">
      <c r="BP606369" s="90"/>
    </row>
    <row r="606370" spans="68:68" customFormat="1">
      <c r="BP606370" s="90"/>
    </row>
    <row r="606371" spans="68:68" customFormat="1">
      <c r="BP606371" s="90"/>
    </row>
    <row r="606372" spans="68:68" customFormat="1">
      <c r="BP606372" s="90"/>
    </row>
    <row r="606373" spans="68:68" customFormat="1">
      <c r="BP606373" s="90"/>
    </row>
    <row r="606374" spans="68:68" customFormat="1">
      <c r="BP606374" s="90"/>
    </row>
    <row r="606375" spans="68:68" customFormat="1">
      <c r="BP606375" s="90"/>
    </row>
    <row r="606376" spans="68:68" customFormat="1">
      <c r="BP606376" s="90"/>
    </row>
    <row r="606377" spans="68:68" customFormat="1">
      <c r="BP606377" s="90"/>
    </row>
    <row r="606378" spans="68:68" customFormat="1">
      <c r="BP606378" s="90"/>
    </row>
    <row r="606379" spans="68:68" customFormat="1">
      <c r="BP606379" s="90"/>
    </row>
    <row r="606380" spans="68:68" customFormat="1">
      <c r="BP606380" s="90"/>
    </row>
    <row r="606381" spans="68:68" customFormat="1">
      <c r="BP606381" s="90"/>
    </row>
    <row r="606382" spans="68:68" customFormat="1">
      <c r="BP606382" s="90"/>
    </row>
    <row r="606383" spans="68:68" customFormat="1">
      <c r="BP606383" s="90"/>
    </row>
    <row r="606384" spans="68:68" customFormat="1">
      <c r="BP606384" s="90"/>
    </row>
    <row r="606385" spans="68:68" customFormat="1">
      <c r="BP606385" s="90"/>
    </row>
    <row r="606386" spans="68:68" customFormat="1">
      <c r="BP606386" s="90"/>
    </row>
    <row r="606387" spans="68:68" customFormat="1">
      <c r="BP606387" s="90"/>
    </row>
    <row r="606388" spans="68:68" customFormat="1">
      <c r="BP606388" s="90"/>
    </row>
    <row r="606389" spans="68:68" customFormat="1">
      <c r="BP606389" s="90"/>
    </row>
    <row r="606390" spans="68:68" customFormat="1">
      <c r="BP606390" s="90"/>
    </row>
    <row r="606391" spans="68:68" customFormat="1">
      <c r="BP606391" s="90"/>
    </row>
    <row r="606392" spans="68:68" customFormat="1">
      <c r="BP606392" s="90"/>
    </row>
    <row r="606393" spans="68:68" customFormat="1">
      <c r="BP606393" s="90"/>
    </row>
    <row r="606394" spans="68:68" customFormat="1">
      <c r="BP606394" s="90"/>
    </row>
    <row r="606395" spans="68:68" customFormat="1">
      <c r="BP606395" s="90"/>
    </row>
    <row r="606396" spans="68:68" customFormat="1">
      <c r="BP606396" s="90"/>
    </row>
    <row r="606397" spans="68:68" customFormat="1">
      <c r="BP606397" s="90"/>
    </row>
    <row r="606398" spans="68:68" customFormat="1">
      <c r="BP606398" s="90"/>
    </row>
    <row r="606399" spans="68:68" customFormat="1">
      <c r="BP606399" s="90"/>
    </row>
    <row r="606400" spans="68:68" customFormat="1">
      <c r="BP606400" s="90"/>
    </row>
    <row r="606401" spans="68:68" customFormat="1">
      <c r="BP606401" s="90"/>
    </row>
    <row r="606402" spans="68:68" customFormat="1">
      <c r="BP606402" s="90"/>
    </row>
    <row r="606403" spans="68:68" customFormat="1">
      <c r="BP606403" s="90"/>
    </row>
    <row r="606404" spans="68:68" customFormat="1">
      <c r="BP606404" s="90"/>
    </row>
    <row r="606405" spans="68:68" customFormat="1">
      <c r="BP606405" s="90"/>
    </row>
    <row r="606406" spans="68:68" customFormat="1">
      <c r="BP606406" s="90"/>
    </row>
    <row r="606407" spans="68:68" customFormat="1">
      <c r="BP606407" s="90"/>
    </row>
    <row r="606408" spans="68:68" customFormat="1">
      <c r="BP606408" s="90"/>
    </row>
    <row r="606409" spans="68:68" customFormat="1">
      <c r="BP606409" s="90"/>
    </row>
    <row r="606410" spans="68:68" customFormat="1">
      <c r="BP606410" s="90"/>
    </row>
    <row r="606411" spans="68:68" customFormat="1">
      <c r="BP606411" s="90"/>
    </row>
    <row r="606412" spans="68:68" customFormat="1">
      <c r="BP606412" s="90"/>
    </row>
    <row r="606413" spans="68:68" customFormat="1">
      <c r="BP606413" s="90"/>
    </row>
    <row r="606414" spans="68:68" customFormat="1">
      <c r="BP606414" s="90"/>
    </row>
    <row r="606415" spans="68:68" customFormat="1">
      <c r="BP606415" s="90"/>
    </row>
    <row r="606416" spans="68:68" customFormat="1">
      <c r="BP606416" s="90"/>
    </row>
    <row r="606417" spans="68:68" customFormat="1">
      <c r="BP606417" s="90"/>
    </row>
    <row r="606418" spans="68:68" customFormat="1">
      <c r="BP606418" s="90"/>
    </row>
    <row r="606419" spans="68:68" customFormat="1">
      <c r="BP606419" s="90"/>
    </row>
    <row r="606420" spans="68:68" customFormat="1">
      <c r="BP606420" s="90"/>
    </row>
    <row r="606421" spans="68:68" customFormat="1">
      <c r="BP606421" s="90"/>
    </row>
    <row r="606422" spans="68:68" customFormat="1">
      <c r="BP606422" s="90"/>
    </row>
    <row r="606423" spans="68:68" customFormat="1">
      <c r="BP606423" s="90"/>
    </row>
    <row r="606424" spans="68:68" customFormat="1">
      <c r="BP606424" s="90"/>
    </row>
    <row r="606425" spans="68:68" customFormat="1">
      <c r="BP606425" s="90"/>
    </row>
    <row r="606426" spans="68:68" customFormat="1">
      <c r="BP606426" s="90"/>
    </row>
    <row r="606427" spans="68:68" customFormat="1">
      <c r="BP606427" s="90"/>
    </row>
    <row r="606428" spans="68:68" customFormat="1">
      <c r="BP606428" s="90"/>
    </row>
    <row r="606429" spans="68:68" customFormat="1">
      <c r="BP606429" s="90"/>
    </row>
    <row r="606430" spans="68:68" customFormat="1">
      <c r="BP606430" s="90"/>
    </row>
    <row r="606431" spans="68:68" customFormat="1">
      <c r="BP606431" s="90"/>
    </row>
    <row r="606432" spans="68:68" customFormat="1">
      <c r="BP606432" s="90"/>
    </row>
    <row r="606433" spans="68:68" customFormat="1">
      <c r="BP606433" s="90"/>
    </row>
    <row r="606434" spans="68:68" customFormat="1">
      <c r="BP606434" s="90"/>
    </row>
    <row r="606435" spans="68:68" customFormat="1">
      <c r="BP606435" s="90"/>
    </row>
    <row r="606436" spans="68:68" customFormat="1">
      <c r="BP606436" s="90"/>
    </row>
    <row r="606437" spans="68:68" customFormat="1">
      <c r="BP606437" s="90"/>
    </row>
    <row r="606438" spans="68:68" customFormat="1">
      <c r="BP606438" s="90"/>
    </row>
    <row r="606439" spans="68:68" customFormat="1">
      <c r="BP606439" s="90"/>
    </row>
    <row r="606440" spans="68:68" customFormat="1">
      <c r="BP606440" s="90"/>
    </row>
    <row r="606441" spans="68:68" customFormat="1">
      <c r="BP606441" s="90"/>
    </row>
    <row r="606442" spans="68:68" customFormat="1">
      <c r="BP606442" s="90"/>
    </row>
    <row r="606443" spans="68:68" customFormat="1">
      <c r="BP606443" s="90"/>
    </row>
    <row r="606444" spans="68:68" customFormat="1">
      <c r="BP606444" s="90"/>
    </row>
    <row r="606445" spans="68:68" customFormat="1">
      <c r="BP606445" s="90"/>
    </row>
    <row r="606446" spans="68:68" customFormat="1">
      <c r="BP606446" s="90"/>
    </row>
    <row r="606447" spans="68:68" customFormat="1">
      <c r="BP606447" s="90"/>
    </row>
    <row r="606448" spans="68:68" customFormat="1">
      <c r="BP606448" s="90"/>
    </row>
    <row r="606449" spans="68:68" customFormat="1">
      <c r="BP606449" s="90"/>
    </row>
    <row r="606450" spans="68:68" customFormat="1">
      <c r="BP606450" s="90"/>
    </row>
    <row r="606451" spans="68:68" customFormat="1">
      <c r="BP606451" s="90"/>
    </row>
    <row r="606452" spans="68:68" customFormat="1">
      <c r="BP606452" s="90"/>
    </row>
    <row r="606453" spans="68:68" customFormat="1">
      <c r="BP606453" s="90"/>
    </row>
    <row r="606454" spans="68:68" customFormat="1">
      <c r="BP606454" s="90"/>
    </row>
    <row r="606455" spans="68:68" customFormat="1">
      <c r="BP606455" s="90"/>
    </row>
    <row r="606456" spans="68:68" customFormat="1">
      <c r="BP606456" s="90"/>
    </row>
    <row r="606457" spans="68:68" customFormat="1">
      <c r="BP606457" s="90"/>
    </row>
    <row r="606458" spans="68:68" customFormat="1">
      <c r="BP606458" s="90"/>
    </row>
    <row r="606459" spans="68:68" customFormat="1">
      <c r="BP606459" s="90"/>
    </row>
    <row r="606460" spans="68:68" customFormat="1">
      <c r="BP606460" s="90"/>
    </row>
    <row r="606461" spans="68:68" customFormat="1">
      <c r="BP606461" s="90"/>
    </row>
    <row r="606462" spans="68:68" customFormat="1">
      <c r="BP606462" s="90"/>
    </row>
    <row r="606463" spans="68:68" customFormat="1">
      <c r="BP606463" s="90"/>
    </row>
    <row r="606464" spans="68:68" customFormat="1">
      <c r="BP606464" s="90"/>
    </row>
    <row r="606465" spans="68:68" customFormat="1">
      <c r="BP606465" s="90"/>
    </row>
    <row r="606466" spans="68:68" customFormat="1">
      <c r="BP606466" s="90"/>
    </row>
    <row r="606467" spans="68:68" customFormat="1">
      <c r="BP606467" s="90"/>
    </row>
    <row r="606468" spans="68:68" customFormat="1">
      <c r="BP606468" s="90"/>
    </row>
    <row r="606469" spans="68:68" customFormat="1">
      <c r="BP606469" s="90"/>
    </row>
    <row r="606470" spans="68:68" customFormat="1">
      <c r="BP606470" s="90"/>
    </row>
    <row r="606471" spans="68:68" customFormat="1">
      <c r="BP606471" s="90"/>
    </row>
    <row r="606472" spans="68:68" customFormat="1">
      <c r="BP606472" s="90"/>
    </row>
    <row r="606473" spans="68:68" customFormat="1">
      <c r="BP606473" s="90"/>
    </row>
    <row r="606474" spans="68:68" customFormat="1">
      <c r="BP606474" s="90"/>
    </row>
    <row r="606475" spans="68:68" customFormat="1">
      <c r="BP606475" s="90"/>
    </row>
    <row r="606476" spans="68:68" customFormat="1">
      <c r="BP606476" s="90"/>
    </row>
    <row r="606477" spans="68:68" customFormat="1">
      <c r="BP606477" s="90"/>
    </row>
    <row r="606478" spans="68:68" customFormat="1">
      <c r="BP606478" s="90"/>
    </row>
    <row r="606479" spans="68:68" customFormat="1">
      <c r="BP606479" s="90"/>
    </row>
    <row r="606480" spans="68:68" customFormat="1">
      <c r="BP606480" s="90"/>
    </row>
    <row r="606481" spans="68:68" customFormat="1">
      <c r="BP606481" s="90"/>
    </row>
    <row r="606482" spans="68:68" customFormat="1">
      <c r="BP606482" s="90"/>
    </row>
    <row r="606483" spans="68:68" customFormat="1">
      <c r="BP606483" s="90"/>
    </row>
    <row r="606484" spans="68:68" customFormat="1">
      <c r="BP606484" s="90"/>
    </row>
    <row r="606485" spans="68:68" customFormat="1">
      <c r="BP606485" s="90"/>
    </row>
    <row r="606486" spans="68:68" customFormat="1">
      <c r="BP606486" s="90"/>
    </row>
    <row r="606487" spans="68:68" customFormat="1">
      <c r="BP606487" s="90"/>
    </row>
    <row r="606488" spans="68:68" customFormat="1">
      <c r="BP606488" s="90"/>
    </row>
    <row r="606489" spans="68:68" customFormat="1">
      <c r="BP606489" s="90"/>
    </row>
    <row r="606490" spans="68:68" customFormat="1">
      <c r="BP606490" s="90"/>
    </row>
    <row r="606491" spans="68:68" customFormat="1">
      <c r="BP606491" s="90"/>
    </row>
    <row r="606492" spans="68:68" customFormat="1">
      <c r="BP606492" s="90"/>
    </row>
    <row r="606493" spans="68:68" customFormat="1">
      <c r="BP606493" s="90"/>
    </row>
    <row r="606494" spans="68:68" customFormat="1">
      <c r="BP606494" s="90"/>
    </row>
    <row r="606495" spans="68:68" customFormat="1">
      <c r="BP606495" s="90"/>
    </row>
    <row r="606496" spans="68:68" customFormat="1">
      <c r="BP606496" s="90"/>
    </row>
    <row r="606497" spans="68:68" customFormat="1">
      <c r="BP606497" s="90"/>
    </row>
    <row r="606498" spans="68:68" customFormat="1">
      <c r="BP606498" s="90"/>
    </row>
    <row r="606499" spans="68:68" customFormat="1">
      <c r="BP606499" s="90"/>
    </row>
    <row r="606500" spans="68:68" customFormat="1">
      <c r="BP606500" s="90"/>
    </row>
    <row r="606501" spans="68:68" customFormat="1">
      <c r="BP606501" s="90"/>
    </row>
    <row r="606502" spans="68:68" customFormat="1">
      <c r="BP606502" s="90"/>
    </row>
    <row r="606503" spans="68:68" customFormat="1">
      <c r="BP606503" s="90"/>
    </row>
    <row r="606504" spans="68:68" customFormat="1">
      <c r="BP606504" s="90"/>
    </row>
    <row r="606505" spans="68:68" customFormat="1">
      <c r="BP606505" s="90"/>
    </row>
    <row r="606506" spans="68:68" customFormat="1">
      <c r="BP606506" s="90"/>
    </row>
    <row r="606507" spans="68:68" customFormat="1">
      <c r="BP606507" s="90"/>
    </row>
    <row r="606508" spans="68:68" customFormat="1">
      <c r="BP606508" s="90"/>
    </row>
    <row r="606509" spans="68:68" customFormat="1">
      <c r="BP606509" s="90"/>
    </row>
    <row r="606510" spans="68:68" customFormat="1">
      <c r="BP606510" s="90"/>
    </row>
    <row r="606511" spans="68:68" customFormat="1">
      <c r="BP606511" s="90"/>
    </row>
    <row r="606512" spans="68:68" customFormat="1">
      <c r="BP606512" s="90"/>
    </row>
    <row r="606513" spans="68:68" customFormat="1">
      <c r="BP606513" s="90"/>
    </row>
    <row r="606514" spans="68:68" customFormat="1">
      <c r="BP606514" s="90"/>
    </row>
    <row r="606515" spans="68:68" customFormat="1">
      <c r="BP606515" s="90"/>
    </row>
    <row r="606516" spans="68:68" customFormat="1">
      <c r="BP606516" s="90"/>
    </row>
    <row r="606517" spans="68:68" customFormat="1">
      <c r="BP606517" s="90"/>
    </row>
    <row r="606518" spans="68:68" customFormat="1">
      <c r="BP606518" s="90"/>
    </row>
    <row r="606519" spans="68:68" customFormat="1">
      <c r="BP606519" s="90"/>
    </row>
    <row r="606520" spans="68:68" customFormat="1">
      <c r="BP606520" s="90"/>
    </row>
    <row r="606521" spans="68:68" customFormat="1">
      <c r="BP606521" s="90"/>
    </row>
    <row r="606522" spans="68:68" customFormat="1">
      <c r="BP606522" s="90"/>
    </row>
    <row r="606523" spans="68:68" customFormat="1">
      <c r="BP606523" s="90"/>
    </row>
    <row r="606524" spans="68:68" customFormat="1">
      <c r="BP606524" s="90"/>
    </row>
    <row r="606525" spans="68:68" customFormat="1">
      <c r="BP606525" s="90"/>
    </row>
    <row r="606526" spans="68:68" customFormat="1">
      <c r="BP606526" s="90"/>
    </row>
    <row r="606527" spans="68:68" customFormat="1">
      <c r="BP606527" s="90"/>
    </row>
    <row r="606528" spans="68:68" customFormat="1">
      <c r="BP606528" s="90"/>
    </row>
    <row r="606529" spans="68:68" customFormat="1">
      <c r="BP606529" s="90"/>
    </row>
    <row r="606530" spans="68:68" customFormat="1">
      <c r="BP606530" s="90"/>
    </row>
    <row r="606531" spans="68:68" customFormat="1">
      <c r="BP606531" s="90"/>
    </row>
    <row r="606532" spans="68:68" customFormat="1">
      <c r="BP606532" s="90"/>
    </row>
    <row r="606533" spans="68:68" customFormat="1">
      <c r="BP606533" s="90"/>
    </row>
    <row r="606534" spans="68:68" customFormat="1">
      <c r="BP606534" s="90"/>
    </row>
    <row r="606535" spans="68:68" customFormat="1">
      <c r="BP606535" s="90"/>
    </row>
    <row r="606536" spans="68:68" customFormat="1">
      <c r="BP606536" s="90"/>
    </row>
    <row r="606537" spans="68:68" customFormat="1">
      <c r="BP606537" s="90"/>
    </row>
    <row r="606538" spans="68:68" customFormat="1">
      <c r="BP606538" s="90"/>
    </row>
    <row r="606539" spans="68:68" customFormat="1">
      <c r="BP606539" s="90"/>
    </row>
    <row r="606540" spans="68:68" customFormat="1">
      <c r="BP606540" s="90"/>
    </row>
    <row r="606541" spans="68:68" customFormat="1">
      <c r="BP606541" s="90"/>
    </row>
    <row r="606542" spans="68:68" customFormat="1">
      <c r="BP606542" s="90"/>
    </row>
    <row r="606543" spans="68:68" customFormat="1">
      <c r="BP606543" s="90"/>
    </row>
    <row r="606544" spans="68:68" customFormat="1">
      <c r="BP606544" s="90"/>
    </row>
    <row r="606545" spans="68:68" customFormat="1">
      <c r="BP606545" s="90"/>
    </row>
    <row r="606546" spans="68:68" customFormat="1">
      <c r="BP606546" s="90"/>
    </row>
    <row r="606547" spans="68:68" customFormat="1">
      <c r="BP606547" s="90"/>
    </row>
    <row r="606548" spans="68:68" customFormat="1">
      <c r="BP606548" s="90"/>
    </row>
    <row r="606549" spans="68:68" customFormat="1">
      <c r="BP606549" s="90"/>
    </row>
    <row r="606550" spans="68:68" customFormat="1">
      <c r="BP606550" s="90"/>
    </row>
    <row r="606551" spans="68:68" customFormat="1">
      <c r="BP606551" s="90"/>
    </row>
    <row r="606552" spans="68:68" customFormat="1">
      <c r="BP606552" s="90"/>
    </row>
    <row r="606553" spans="68:68" customFormat="1">
      <c r="BP606553" s="90"/>
    </row>
    <row r="606554" spans="68:68" customFormat="1">
      <c r="BP606554" s="90"/>
    </row>
    <row r="606555" spans="68:68" customFormat="1">
      <c r="BP606555" s="90"/>
    </row>
    <row r="606556" spans="68:68" customFormat="1">
      <c r="BP606556" s="90"/>
    </row>
    <row r="606557" spans="68:68" customFormat="1">
      <c r="BP606557" s="90"/>
    </row>
    <row r="606558" spans="68:68" customFormat="1">
      <c r="BP606558" s="90"/>
    </row>
    <row r="606559" spans="68:68" customFormat="1">
      <c r="BP606559" s="90"/>
    </row>
    <row r="606560" spans="68:68" customFormat="1">
      <c r="BP606560" s="90"/>
    </row>
    <row r="606561" spans="68:68" customFormat="1">
      <c r="BP606561" s="90"/>
    </row>
    <row r="606562" spans="68:68" customFormat="1">
      <c r="BP606562" s="90"/>
    </row>
    <row r="606563" spans="68:68" customFormat="1">
      <c r="BP606563" s="90"/>
    </row>
    <row r="606564" spans="68:68" customFormat="1">
      <c r="BP606564" s="90"/>
    </row>
    <row r="606565" spans="68:68" customFormat="1">
      <c r="BP606565" s="90"/>
    </row>
    <row r="606566" spans="68:68" customFormat="1">
      <c r="BP606566" s="90"/>
    </row>
    <row r="606567" spans="68:68" customFormat="1">
      <c r="BP606567" s="90"/>
    </row>
    <row r="606568" spans="68:68" customFormat="1">
      <c r="BP606568" s="90"/>
    </row>
    <row r="606569" spans="68:68" customFormat="1">
      <c r="BP606569" s="90"/>
    </row>
    <row r="606570" spans="68:68" customFormat="1">
      <c r="BP606570" s="90"/>
    </row>
    <row r="606571" spans="68:68" customFormat="1">
      <c r="BP606571" s="90"/>
    </row>
    <row r="606572" spans="68:68" customFormat="1">
      <c r="BP606572" s="90"/>
    </row>
    <row r="606573" spans="68:68" customFormat="1">
      <c r="BP606573" s="90"/>
    </row>
    <row r="606574" spans="68:68" customFormat="1">
      <c r="BP606574" s="90"/>
    </row>
    <row r="606575" spans="68:68" customFormat="1">
      <c r="BP606575" s="90"/>
    </row>
    <row r="606576" spans="68:68" customFormat="1">
      <c r="BP606576" s="90"/>
    </row>
    <row r="606577" spans="68:68" customFormat="1">
      <c r="BP606577" s="90"/>
    </row>
    <row r="606578" spans="68:68" customFormat="1">
      <c r="BP606578" s="90"/>
    </row>
    <row r="606579" spans="68:68" customFormat="1">
      <c r="BP606579" s="90"/>
    </row>
    <row r="606580" spans="68:68" customFormat="1">
      <c r="BP606580" s="90"/>
    </row>
    <row r="606581" spans="68:68" customFormat="1">
      <c r="BP606581" s="90"/>
    </row>
    <row r="606582" spans="68:68" customFormat="1">
      <c r="BP606582" s="90"/>
    </row>
    <row r="606583" spans="68:68" customFormat="1">
      <c r="BP606583" s="90"/>
    </row>
    <row r="606584" spans="68:68" customFormat="1">
      <c r="BP606584" s="90"/>
    </row>
    <row r="606585" spans="68:68" customFormat="1">
      <c r="BP606585" s="90"/>
    </row>
    <row r="606586" spans="68:68" customFormat="1">
      <c r="BP606586" s="90"/>
    </row>
    <row r="606587" spans="68:68" customFormat="1">
      <c r="BP606587" s="90"/>
    </row>
    <row r="606588" spans="68:68" customFormat="1">
      <c r="BP606588" s="90"/>
    </row>
    <row r="606589" spans="68:68" customFormat="1">
      <c r="BP606589" s="90"/>
    </row>
    <row r="606590" spans="68:68" customFormat="1">
      <c r="BP606590" s="90"/>
    </row>
    <row r="606591" spans="68:68" customFormat="1">
      <c r="BP606591" s="90"/>
    </row>
    <row r="606592" spans="68:68" customFormat="1">
      <c r="BP606592" s="90"/>
    </row>
    <row r="606593" spans="68:68" customFormat="1">
      <c r="BP606593" s="90"/>
    </row>
    <row r="606594" spans="68:68" customFormat="1">
      <c r="BP606594" s="90"/>
    </row>
    <row r="606595" spans="68:68" customFormat="1">
      <c r="BP606595" s="90"/>
    </row>
    <row r="606596" spans="68:68" customFormat="1">
      <c r="BP606596" s="90"/>
    </row>
    <row r="606597" spans="68:68" customFormat="1">
      <c r="BP606597" s="90"/>
    </row>
    <row r="606598" spans="68:68" customFormat="1">
      <c r="BP606598" s="90"/>
    </row>
    <row r="606599" spans="68:68" customFormat="1">
      <c r="BP606599" s="90"/>
    </row>
    <row r="606600" spans="68:68" customFormat="1">
      <c r="BP606600" s="90"/>
    </row>
    <row r="606601" spans="68:68" customFormat="1">
      <c r="BP606601" s="90"/>
    </row>
    <row r="606602" spans="68:68" customFormat="1">
      <c r="BP606602" s="90"/>
    </row>
    <row r="606603" spans="68:68" customFormat="1">
      <c r="BP606603" s="90"/>
    </row>
    <row r="606604" spans="68:68" customFormat="1">
      <c r="BP606604" s="90"/>
    </row>
    <row r="606605" spans="68:68" customFormat="1">
      <c r="BP606605" s="90"/>
    </row>
    <row r="606606" spans="68:68" customFormat="1">
      <c r="BP606606" s="90"/>
    </row>
    <row r="606607" spans="68:68" customFormat="1">
      <c r="BP606607" s="90"/>
    </row>
    <row r="606608" spans="68:68" customFormat="1">
      <c r="BP606608" s="90"/>
    </row>
    <row r="606609" spans="68:68" customFormat="1">
      <c r="BP606609" s="90"/>
    </row>
    <row r="606610" spans="68:68" customFormat="1">
      <c r="BP606610" s="90"/>
    </row>
    <row r="606611" spans="68:68" customFormat="1">
      <c r="BP606611" s="90"/>
    </row>
    <row r="606612" spans="68:68" customFormat="1">
      <c r="BP606612" s="90"/>
    </row>
    <row r="606613" spans="68:68" customFormat="1">
      <c r="BP606613" s="90"/>
    </row>
    <row r="606614" spans="68:68" customFormat="1">
      <c r="BP606614" s="90"/>
    </row>
    <row r="606615" spans="68:68" customFormat="1">
      <c r="BP606615" s="90"/>
    </row>
    <row r="606616" spans="68:68" customFormat="1">
      <c r="BP606616" s="90"/>
    </row>
    <row r="606617" spans="68:68" customFormat="1">
      <c r="BP606617" s="90"/>
    </row>
    <row r="606618" spans="68:68" customFormat="1">
      <c r="BP606618" s="90"/>
    </row>
    <row r="606619" spans="68:68" customFormat="1">
      <c r="BP606619" s="90"/>
    </row>
    <row r="606620" spans="68:68" customFormat="1">
      <c r="BP606620" s="90"/>
    </row>
    <row r="606621" spans="68:68" customFormat="1">
      <c r="BP606621" s="90"/>
    </row>
    <row r="606622" spans="68:68" customFormat="1">
      <c r="BP606622" s="90"/>
    </row>
    <row r="606623" spans="68:68" customFormat="1">
      <c r="BP606623" s="90"/>
    </row>
    <row r="606624" spans="68:68" customFormat="1">
      <c r="BP606624" s="90"/>
    </row>
    <row r="606625" spans="68:68" customFormat="1">
      <c r="BP606625" s="90"/>
    </row>
    <row r="606626" spans="68:68" customFormat="1">
      <c r="BP606626" s="90"/>
    </row>
    <row r="606627" spans="68:68" customFormat="1">
      <c r="BP606627" s="90"/>
    </row>
    <row r="606628" spans="68:68" customFormat="1">
      <c r="BP606628" s="90"/>
    </row>
    <row r="606629" spans="68:68" customFormat="1">
      <c r="BP606629" s="90"/>
    </row>
    <row r="606630" spans="68:68" customFormat="1">
      <c r="BP606630" s="90"/>
    </row>
    <row r="606631" spans="68:68" customFormat="1">
      <c r="BP606631" s="90"/>
    </row>
    <row r="606632" spans="68:68" customFormat="1">
      <c r="BP606632" s="90"/>
    </row>
    <row r="606633" spans="68:68" customFormat="1">
      <c r="BP606633" s="90"/>
    </row>
    <row r="606634" spans="68:68" customFormat="1">
      <c r="BP606634" s="90"/>
    </row>
    <row r="606635" spans="68:68" customFormat="1">
      <c r="BP606635" s="90"/>
    </row>
    <row r="606636" spans="68:68" customFormat="1">
      <c r="BP606636" s="90"/>
    </row>
    <row r="606637" spans="68:68" customFormat="1">
      <c r="BP606637" s="90"/>
    </row>
    <row r="606638" spans="68:68" customFormat="1">
      <c r="BP606638" s="90"/>
    </row>
    <row r="606639" spans="68:68" customFormat="1">
      <c r="BP606639" s="90"/>
    </row>
    <row r="606640" spans="68:68" customFormat="1">
      <c r="BP606640" s="90"/>
    </row>
    <row r="606641" spans="68:68" customFormat="1">
      <c r="BP606641" s="90"/>
    </row>
    <row r="606642" spans="68:68" customFormat="1">
      <c r="BP606642" s="90"/>
    </row>
    <row r="606643" spans="68:68" customFormat="1">
      <c r="BP606643" s="90"/>
    </row>
    <row r="606644" spans="68:68" customFormat="1">
      <c r="BP606644" s="90"/>
    </row>
    <row r="606645" spans="68:68" customFormat="1">
      <c r="BP606645" s="90"/>
    </row>
    <row r="606646" spans="68:68" customFormat="1">
      <c r="BP606646" s="90"/>
    </row>
    <row r="606647" spans="68:68" customFormat="1">
      <c r="BP606647" s="90"/>
    </row>
    <row r="606648" spans="68:68" customFormat="1">
      <c r="BP606648" s="90"/>
    </row>
    <row r="606649" spans="68:68" customFormat="1">
      <c r="BP606649" s="90"/>
    </row>
    <row r="606650" spans="68:68" customFormat="1">
      <c r="BP606650" s="90"/>
    </row>
    <row r="606651" spans="68:68" customFormat="1">
      <c r="BP606651" s="90"/>
    </row>
    <row r="606652" spans="68:68" customFormat="1">
      <c r="BP606652" s="90"/>
    </row>
    <row r="606653" spans="68:68" customFormat="1">
      <c r="BP606653" s="90"/>
    </row>
    <row r="606654" spans="68:68" customFormat="1">
      <c r="BP606654" s="90"/>
    </row>
    <row r="606655" spans="68:68" customFormat="1">
      <c r="BP606655" s="90"/>
    </row>
    <row r="606656" spans="68:68" customFormat="1">
      <c r="BP606656" s="90"/>
    </row>
    <row r="606657" spans="68:68" customFormat="1">
      <c r="BP606657" s="90"/>
    </row>
    <row r="606658" spans="68:68" customFormat="1">
      <c r="BP606658" s="90"/>
    </row>
    <row r="606659" spans="68:68" customFormat="1">
      <c r="BP606659" s="90"/>
    </row>
    <row r="606660" spans="68:68" customFormat="1">
      <c r="BP606660" s="90"/>
    </row>
    <row r="606661" spans="68:68" customFormat="1">
      <c r="BP606661" s="90"/>
    </row>
    <row r="606662" spans="68:68" customFormat="1">
      <c r="BP606662" s="90"/>
    </row>
    <row r="606663" spans="68:68" customFormat="1">
      <c r="BP606663" s="90"/>
    </row>
    <row r="606664" spans="68:68" customFormat="1">
      <c r="BP606664" s="90"/>
    </row>
    <row r="606665" spans="68:68" customFormat="1">
      <c r="BP606665" s="90"/>
    </row>
    <row r="606666" spans="68:68" customFormat="1">
      <c r="BP606666" s="90"/>
    </row>
    <row r="606667" spans="68:68" customFormat="1">
      <c r="BP606667" s="90"/>
    </row>
    <row r="606668" spans="68:68" customFormat="1">
      <c r="BP606668" s="90"/>
    </row>
    <row r="606669" spans="68:68" customFormat="1">
      <c r="BP606669" s="90"/>
    </row>
    <row r="606670" spans="68:68" customFormat="1">
      <c r="BP606670" s="90"/>
    </row>
    <row r="606671" spans="68:68" customFormat="1">
      <c r="BP606671" s="90"/>
    </row>
    <row r="606672" spans="68:68" customFormat="1">
      <c r="BP606672" s="90"/>
    </row>
    <row r="606673" spans="68:68" customFormat="1">
      <c r="BP606673" s="90"/>
    </row>
    <row r="606674" spans="68:68" customFormat="1">
      <c r="BP606674" s="90"/>
    </row>
    <row r="606675" spans="68:68" customFormat="1">
      <c r="BP606675" s="90"/>
    </row>
    <row r="606676" spans="68:68" customFormat="1">
      <c r="BP606676" s="90"/>
    </row>
    <row r="606677" spans="68:68" customFormat="1">
      <c r="BP606677" s="90"/>
    </row>
    <row r="606678" spans="68:68" customFormat="1">
      <c r="BP606678" s="90"/>
    </row>
    <row r="606679" spans="68:68" customFormat="1">
      <c r="BP606679" s="90"/>
    </row>
    <row r="606680" spans="68:68" customFormat="1">
      <c r="BP606680" s="90"/>
    </row>
    <row r="606681" spans="68:68" customFormat="1">
      <c r="BP606681" s="90"/>
    </row>
    <row r="606682" spans="68:68" customFormat="1">
      <c r="BP606682" s="90"/>
    </row>
    <row r="606683" spans="68:68" customFormat="1">
      <c r="BP606683" s="90"/>
    </row>
    <row r="606684" spans="68:68" customFormat="1">
      <c r="BP606684" s="90"/>
    </row>
    <row r="606685" spans="68:68" customFormat="1">
      <c r="BP606685" s="90"/>
    </row>
    <row r="606686" spans="68:68" customFormat="1">
      <c r="BP606686" s="90"/>
    </row>
    <row r="606687" spans="68:68" customFormat="1">
      <c r="BP606687" s="90"/>
    </row>
    <row r="606688" spans="68:68" customFormat="1">
      <c r="BP606688" s="90"/>
    </row>
    <row r="606689" spans="68:68" customFormat="1">
      <c r="BP606689" s="90"/>
    </row>
    <row r="606690" spans="68:68" customFormat="1">
      <c r="BP606690" s="90"/>
    </row>
    <row r="606691" spans="68:68" customFormat="1">
      <c r="BP606691" s="90"/>
    </row>
    <row r="606692" spans="68:68" customFormat="1">
      <c r="BP606692" s="90"/>
    </row>
    <row r="606693" spans="68:68" customFormat="1">
      <c r="BP606693" s="90"/>
    </row>
    <row r="606694" spans="68:68" customFormat="1">
      <c r="BP606694" s="90"/>
    </row>
    <row r="606695" spans="68:68" customFormat="1">
      <c r="BP606695" s="90"/>
    </row>
    <row r="606696" spans="68:68" customFormat="1">
      <c r="BP606696" s="90"/>
    </row>
    <row r="606697" spans="68:68" customFormat="1">
      <c r="BP606697" s="90"/>
    </row>
    <row r="606698" spans="68:68" customFormat="1">
      <c r="BP606698" s="90"/>
    </row>
    <row r="606699" spans="68:68" customFormat="1">
      <c r="BP606699" s="90"/>
    </row>
    <row r="606700" spans="68:68" customFormat="1">
      <c r="BP606700" s="90"/>
    </row>
    <row r="606701" spans="68:68" customFormat="1">
      <c r="BP606701" s="90"/>
    </row>
    <row r="606702" spans="68:68" customFormat="1">
      <c r="BP606702" s="90"/>
    </row>
    <row r="606703" spans="68:68" customFormat="1">
      <c r="BP606703" s="90"/>
    </row>
    <row r="606704" spans="68:68" customFormat="1">
      <c r="BP606704" s="90"/>
    </row>
    <row r="606705" spans="68:68" customFormat="1">
      <c r="BP606705" s="90"/>
    </row>
    <row r="606706" spans="68:68" customFormat="1">
      <c r="BP606706" s="90"/>
    </row>
    <row r="606707" spans="68:68" customFormat="1">
      <c r="BP606707" s="90"/>
    </row>
    <row r="606708" spans="68:68" customFormat="1">
      <c r="BP606708" s="90"/>
    </row>
    <row r="606709" spans="68:68" customFormat="1">
      <c r="BP606709" s="90"/>
    </row>
    <row r="606710" spans="68:68" customFormat="1">
      <c r="BP606710" s="90"/>
    </row>
    <row r="606711" spans="68:68" customFormat="1">
      <c r="BP606711" s="90"/>
    </row>
    <row r="606712" spans="68:68" customFormat="1">
      <c r="BP606712" s="90"/>
    </row>
    <row r="606713" spans="68:68" customFormat="1">
      <c r="BP606713" s="90"/>
    </row>
    <row r="606714" spans="68:68" customFormat="1">
      <c r="BP606714" s="90"/>
    </row>
    <row r="606715" spans="68:68" customFormat="1">
      <c r="BP606715" s="90"/>
    </row>
    <row r="606716" spans="68:68" customFormat="1">
      <c r="BP606716" s="90"/>
    </row>
    <row r="606717" spans="68:68" customFormat="1">
      <c r="BP606717" s="90"/>
    </row>
    <row r="606718" spans="68:68" customFormat="1">
      <c r="BP606718" s="90"/>
    </row>
    <row r="606719" spans="68:68" customFormat="1">
      <c r="BP606719" s="90"/>
    </row>
    <row r="606720" spans="68:68" customFormat="1">
      <c r="BP606720" s="90"/>
    </row>
    <row r="606721" spans="68:68" customFormat="1">
      <c r="BP606721" s="90"/>
    </row>
    <row r="606722" spans="68:68" customFormat="1">
      <c r="BP606722" s="90"/>
    </row>
    <row r="606723" spans="68:68" customFormat="1">
      <c r="BP606723" s="90"/>
    </row>
    <row r="606724" spans="68:68" customFormat="1">
      <c r="BP606724" s="90"/>
    </row>
    <row r="606725" spans="68:68" customFormat="1">
      <c r="BP606725" s="90"/>
    </row>
    <row r="606726" spans="68:68" customFormat="1">
      <c r="BP606726" s="90"/>
    </row>
    <row r="606727" spans="68:68" customFormat="1">
      <c r="BP606727" s="90"/>
    </row>
    <row r="606728" spans="68:68" customFormat="1">
      <c r="BP606728" s="90"/>
    </row>
    <row r="606729" spans="68:68" customFormat="1">
      <c r="BP606729" s="90"/>
    </row>
    <row r="606730" spans="68:68" customFormat="1">
      <c r="BP606730" s="90"/>
    </row>
    <row r="606731" spans="68:68" customFormat="1">
      <c r="BP606731" s="90"/>
    </row>
    <row r="606732" spans="68:68" customFormat="1">
      <c r="BP606732" s="90"/>
    </row>
    <row r="606733" spans="68:68" customFormat="1">
      <c r="BP606733" s="90"/>
    </row>
    <row r="606734" spans="68:68" customFormat="1">
      <c r="BP606734" s="90"/>
    </row>
    <row r="606735" spans="68:68" customFormat="1">
      <c r="BP606735" s="90"/>
    </row>
    <row r="606736" spans="68:68" customFormat="1">
      <c r="BP606736" s="90"/>
    </row>
    <row r="606737" spans="68:68" customFormat="1">
      <c r="BP606737" s="90"/>
    </row>
    <row r="606738" spans="68:68" customFormat="1">
      <c r="BP606738" s="90"/>
    </row>
    <row r="606739" spans="68:68" customFormat="1">
      <c r="BP606739" s="90"/>
    </row>
    <row r="606740" spans="68:68" customFormat="1">
      <c r="BP606740" s="90"/>
    </row>
    <row r="606741" spans="68:68" customFormat="1">
      <c r="BP606741" s="90"/>
    </row>
    <row r="606742" spans="68:68" customFormat="1">
      <c r="BP606742" s="90"/>
    </row>
    <row r="606743" spans="68:68" customFormat="1">
      <c r="BP606743" s="90"/>
    </row>
    <row r="606744" spans="68:68" customFormat="1">
      <c r="BP606744" s="90"/>
    </row>
    <row r="606745" spans="68:68" customFormat="1">
      <c r="BP606745" s="90"/>
    </row>
    <row r="606746" spans="68:68" customFormat="1">
      <c r="BP606746" s="90"/>
    </row>
    <row r="606747" spans="68:68" customFormat="1">
      <c r="BP606747" s="90"/>
    </row>
    <row r="606748" spans="68:68" customFormat="1">
      <c r="BP606748" s="90"/>
    </row>
    <row r="606749" spans="68:68" customFormat="1">
      <c r="BP606749" s="90"/>
    </row>
    <row r="606750" spans="68:68" customFormat="1">
      <c r="BP606750" s="90"/>
    </row>
    <row r="606751" spans="68:68" customFormat="1">
      <c r="BP606751" s="90"/>
    </row>
    <row r="606752" spans="68:68" customFormat="1">
      <c r="BP606752" s="90"/>
    </row>
    <row r="606753" spans="68:68" customFormat="1">
      <c r="BP606753" s="90"/>
    </row>
    <row r="606754" spans="68:68" customFormat="1">
      <c r="BP606754" s="90"/>
    </row>
    <row r="606755" spans="68:68" customFormat="1">
      <c r="BP606755" s="90"/>
    </row>
    <row r="606756" spans="68:68" customFormat="1">
      <c r="BP606756" s="90"/>
    </row>
    <row r="606757" spans="68:68" customFormat="1">
      <c r="BP606757" s="90"/>
    </row>
    <row r="606758" spans="68:68" customFormat="1">
      <c r="BP606758" s="90"/>
    </row>
    <row r="606759" spans="68:68" customFormat="1">
      <c r="BP606759" s="90"/>
    </row>
    <row r="606760" spans="68:68" customFormat="1">
      <c r="BP606760" s="90"/>
    </row>
    <row r="606761" spans="68:68" customFormat="1">
      <c r="BP606761" s="90"/>
    </row>
    <row r="606762" spans="68:68" customFormat="1">
      <c r="BP606762" s="90"/>
    </row>
    <row r="606763" spans="68:68" customFormat="1">
      <c r="BP606763" s="90"/>
    </row>
    <row r="606764" spans="68:68" customFormat="1">
      <c r="BP606764" s="90"/>
    </row>
    <row r="606765" spans="68:68" customFormat="1">
      <c r="BP606765" s="90"/>
    </row>
    <row r="606766" spans="68:68" customFormat="1">
      <c r="BP606766" s="90"/>
    </row>
    <row r="606767" spans="68:68" customFormat="1">
      <c r="BP606767" s="90"/>
    </row>
    <row r="606768" spans="68:68" customFormat="1">
      <c r="BP606768" s="90"/>
    </row>
    <row r="606769" spans="68:68" customFormat="1">
      <c r="BP606769" s="90"/>
    </row>
    <row r="606770" spans="68:68" customFormat="1">
      <c r="BP606770" s="90"/>
    </row>
    <row r="606771" spans="68:68" customFormat="1">
      <c r="BP606771" s="90"/>
    </row>
    <row r="606772" spans="68:68" customFormat="1">
      <c r="BP606772" s="90"/>
    </row>
    <row r="606773" spans="68:68" customFormat="1">
      <c r="BP606773" s="90"/>
    </row>
    <row r="606774" spans="68:68" customFormat="1">
      <c r="BP606774" s="90"/>
    </row>
    <row r="606775" spans="68:68" customFormat="1">
      <c r="BP606775" s="90"/>
    </row>
    <row r="606776" spans="68:68" customFormat="1">
      <c r="BP606776" s="90"/>
    </row>
    <row r="606777" spans="68:68" customFormat="1">
      <c r="BP606777" s="90"/>
    </row>
    <row r="606778" spans="68:68" customFormat="1">
      <c r="BP606778" s="90"/>
    </row>
    <row r="606779" spans="68:68" customFormat="1">
      <c r="BP606779" s="90"/>
    </row>
    <row r="606780" spans="68:68" customFormat="1">
      <c r="BP606780" s="90"/>
    </row>
    <row r="606781" spans="68:68" customFormat="1">
      <c r="BP606781" s="90"/>
    </row>
    <row r="606782" spans="68:68" customFormat="1">
      <c r="BP606782" s="90"/>
    </row>
    <row r="606783" spans="68:68" customFormat="1">
      <c r="BP606783" s="90"/>
    </row>
    <row r="606784" spans="68:68" customFormat="1">
      <c r="BP606784" s="90"/>
    </row>
    <row r="606785" spans="68:68" customFormat="1">
      <c r="BP606785" s="90"/>
    </row>
    <row r="606786" spans="68:68" customFormat="1">
      <c r="BP606786" s="90"/>
    </row>
    <row r="606787" spans="68:68" customFormat="1">
      <c r="BP606787" s="90"/>
    </row>
    <row r="606788" spans="68:68" customFormat="1">
      <c r="BP606788" s="90"/>
    </row>
    <row r="606789" spans="68:68" customFormat="1">
      <c r="BP606789" s="90"/>
    </row>
    <row r="606790" spans="68:68" customFormat="1">
      <c r="BP606790" s="90"/>
    </row>
    <row r="606791" spans="68:68" customFormat="1">
      <c r="BP606791" s="90"/>
    </row>
    <row r="606792" spans="68:68" customFormat="1">
      <c r="BP606792" s="90"/>
    </row>
    <row r="606793" spans="68:68" customFormat="1">
      <c r="BP606793" s="90"/>
    </row>
    <row r="606794" spans="68:68" customFormat="1">
      <c r="BP606794" s="90"/>
    </row>
    <row r="606795" spans="68:68" customFormat="1">
      <c r="BP606795" s="90"/>
    </row>
    <row r="606796" spans="68:68" customFormat="1">
      <c r="BP606796" s="90"/>
    </row>
    <row r="606797" spans="68:68" customFormat="1">
      <c r="BP606797" s="90"/>
    </row>
    <row r="606798" spans="68:68" customFormat="1">
      <c r="BP606798" s="90"/>
    </row>
    <row r="606799" spans="68:68" customFormat="1">
      <c r="BP606799" s="90"/>
    </row>
    <row r="606800" spans="68:68" customFormat="1">
      <c r="BP606800" s="90"/>
    </row>
    <row r="606801" spans="68:68" customFormat="1">
      <c r="BP606801" s="90"/>
    </row>
    <row r="606802" spans="68:68" customFormat="1">
      <c r="BP606802" s="90"/>
    </row>
    <row r="606803" spans="68:68" customFormat="1">
      <c r="BP606803" s="90"/>
    </row>
    <row r="606804" spans="68:68" customFormat="1">
      <c r="BP606804" s="90"/>
    </row>
    <row r="606805" spans="68:68" customFormat="1">
      <c r="BP606805" s="90"/>
    </row>
    <row r="606806" spans="68:68" customFormat="1">
      <c r="BP606806" s="90"/>
    </row>
    <row r="606807" spans="68:68" customFormat="1">
      <c r="BP606807" s="90"/>
    </row>
    <row r="606808" spans="68:68" customFormat="1">
      <c r="BP606808" s="90"/>
    </row>
    <row r="606809" spans="68:68" customFormat="1">
      <c r="BP606809" s="90"/>
    </row>
    <row r="606810" spans="68:68" customFormat="1">
      <c r="BP606810" s="90"/>
    </row>
    <row r="606811" spans="68:68" customFormat="1">
      <c r="BP606811" s="90"/>
    </row>
    <row r="606812" spans="68:68" customFormat="1">
      <c r="BP606812" s="90"/>
    </row>
    <row r="606813" spans="68:68" customFormat="1">
      <c r="BP606813" s="90"/>
    </row>
    <row r="606814" spans="68:68" customFormat="1">
      <c r="BP606814" s="90"/>
    </row>
    <row r="606815" spans="68:68" customFormat="1">
      <c r="BP606815" s="90"/>
    </row>
    <row r="606816" spans="68:68" customFormat="1">
      <c r="BP606816" s="90"/>
    </row>
    <row r="606817" spans="68:68" customFormat="1">
      <c r="BP606817" s="90"/>
    </row>
    <row r="606818" spans="68:68" customFormat="1">
      <c r="BP606818" s="90"/>
    </row>
    <row r="606819" spans="68:68" customFormat="1">
      <c r="BP606819" s="90"/>
    </row>
    <row r="606820" spans="68:68" customFormat="1">
      <c r="BP606820" s="90"/>
    </row>
    <row r="606821" spans="68:68" customFormat="1">
      <c r="BP606821" s="90"/>
    </row>
    <row r="606822" spans="68:68" customFormat="1">
      <c r="BP606822" s="90"/>
    </row>
    <row r="606823" spans="68:68" customFormat="1">
      <c r="BP606823" s="90"/>
    </row>
    <row r="606824" spans="68:68" customFormat="1">
      <c r="BP606824" s="90"/>
    </row>
    <row r="606825" spans="68:68" customFormat="1">
      <c r="BP606825" s="90"/>
    </row>
    <row r="606826" spans="68:68" customFormat="1">
      <c r="BP606826" s="90"/>
    </row>
    <row r="606827" spans="68:68" customFormat="1">
      <c r="BP606827" s="90"/>
    </row>
    <row r="606828" spans="68:68" customFormat="1">
      <c r="BP606828" s="90"/>
    </row>
    <row r="606829" spans="68:68" customFormat="1">
      <c r="BP606829" s="90"/>
    </row>
    <row r="606830" spans="68:68" customFormat="1">
      <c r="BP606830" s="90"/>
    </row>
    <row r="606831" spans="68:68" customFormat="1">
      <c r="BP606831" s="90"/>
    </row>
    <row r="606832" spans="68:68" customFormat="1">
      <c r="BP606832" s="90"/>
    </row>
    <row r="606833" spans="68:68" customFormat="1">
      <c r="BP606833" s="90"/>
    </row>
    <row r="606834" spans="68:68" customFormat="1">
      <c r="BP606834" s="90"/>
    </row>
    <row r="606835" spans="68:68" customFormat="1">
      <c r="BP606835" s="90"/>
    </row>
    <row r="606836" spans="68:68" customFormat="1">
      <c r="BP606836" s="90"/>
    </row>
    <row r="606837" spans="68:68" customFormat="1">
      <c r="BP606837" s="90"/>
    </row>
    <row r="606838" spans="68:68" customFormat="1">
      <c r="BP606838" s="90"/>
    </row>
    <row r="606839" spans="68:68" customFormat="1">
      <c r="BP606839" s="90"/>
    </row>
    <row r="606840" spans="68:68" customFormat="1">
      <c r="BP606840" s="90"/>
    </row>
    <row r="606841" spans="68:68" customFormat="1">
      <c r="BP606841" s="90"/>
    </row>
    <row r="606842" spans="68:68" customFormat="1">
      <c r="BP606842" s="90"/>
    </row>
    <row r="606843" spans="68:68" customFormat="1">
      <c r="BP606843" s="90"/>
    </row>
    <row r="606844" spans="68:68" customFormat="1">
      <c r="BP606844" s="90"/>
    </row>
    <row r="606845" spans="68:68" customFormat="1">
      <c r="BP606845" s="90"/>
    </row>
    <row r="606846" spans="68:68" customFormat="1">
      <c r="BP606846" s="90"/>
    </row>
    <row r="606847" spans="68:68" customFormat="1">
      <c r="BP606847" s="90"/>
    </row>
    <row r="606848" spans="68:68" customFormat="1">
      <c r="BP606848" s="90"/>
    </row>
    <row r="606849" spans="68:68" customFormat="1">
      <c r="BP606849" s="90"/>
    </row>
    <row r="606850" spans="68:68" customFormat="1">
      <c r="BP606850" s="90"/>
    </row>
    <row r="606851" spans="68:68" customFormat="1">
      <c r="BP606851" s="90"/>
    </row>
    <row r="606852" spans="68:68" customFormat="1">
      <c r="BP606852" s="90"/>
    </row>
    <row r="606853" spans="68:68" customFormat="1">
      <c r="BP606853" s="90"/>
    </row>
    <row r="606854" spans="68:68" customFormat="1">
      <c r="BP606854" s="90"/>
    </row>
    <row r="606855" spans="68:68" customFormat="1">
      <c r="BP606855" s="90"/>
    </row>
    <row r="606856" spans="68:68" customFormat="1">
      <c r="BP606856" s="90"/>
    </row>
    <row r="606857" spans="68:68" customFormat="1">
      <c r="BP606857" s="90"/>
    </row>
    <row r="606858" spans="68:68" customFormat="1">
      <c r="BP606858" s="90"/>
    </row>
    <row r="606859" spans="68:68" customFormat="1">
      <c r="BP606859" s="90"/>
    </row>
    <row r="606860" spans="68:68" customFormat="1">
      <c r="BP606860" s="90"/>
    </row>
    <row r="606861" spans="68:68" customFormat="1">
      <c r="BP606861" s="90"/>
    </row>
    <row r="606862" spans="68:68" customFormat="1">
      <c r="BP606862" s="90"/>
    </row>
    <row r="606863" spans="68:68" customFormat="1">
      <c r="BP606863" s="90"/>
    </row>
    <row r="606864" spans="68:68" customFormat="1">
      <c r="BP606864" s="90"/>
    </row>
    <row r="606865" spans="68:68" customFormat="1">
      <c r="BP606865" s="90"/>
    </row>
    <row r="606866" spans="68:68" customFormat="1">
      <c r="BP606866" s="90"/>
    </row>
    <row r="606867" spans="68:68" customFormat="1">
      <c r="BP606867" s="90"/>
    </row>
    <row r="606868" spans="68:68" customFormat="1">
      <c r="BP606868" s="90"/>
    </row>
    <row r="606869" spans="68:68" customFormat="1">
      <c r="BP606869" s="90"/>
    </row>
    <row r="606870" spans="68:68" customFormat="1">
      <c r="BP606870" s="90"/>
    </row>
    <row r="606871" spans="68:68" customFormat="1">
      <c r="BP606871" s="90"/>
    </row>
    <row r="606872" spans="68:68" customFormat="1">
      <c r="BP606872" s="90"/>
    </row>
    <row r="606873" spans="68:68" customFormat="1">
      <c r="BP606873" s="90"/>
    </row>
    <row r="606874" spans="68:68" customFormat="1">
      <c r="BP606874" s="90"/>
    </row>
    <row r="606875" spans="68:68" customFormat="1">
      <c r="BP606875" s="90"/>
    </row>
    <row r="606876" spans="68:68" customFormat="1">
      <c r="BP606876" s="90"/>
    </row>
    <row r="606877" spans="68:68" customFormat="1">
      <c r="BP606877" s="90"/>
    </row>
    <row r="606878" spans="68:68" customFormat="1">
      <c r="BP606878" s="90"/>
    </row>
    <row r="606879" spans="68:68" customFormat="1">
      <c r="BP606879" s="90"/>
    </row>
    <row r="606880" spans="68:68" customFormat="1">
      <c r="BP606880" s="90"/>
    </row>
    <row r="606881" spans="68:68" customFormat="1">
      <c r="BP606881" s="90"/>
    </row>
    <row r="606882" spans="68:68" customFormat="1">
      <c r="BP606882" s="90"/>
    </row>
    <row r="606883" spans="68:68" customFormat="1">
      <c r="BP606883" s="90"/>
    </row>
    <row r="606884" spans="68:68" customFormat="1">
      <c r="BP606884" s="90"/>
    </row>
    <row r="606885" spans="68:68" customFormat="1">
      <c r="BP606885" s="90"/>
    </row>
    <row r="606886" spans="68:68" customFormat="1">
      <c r="BP606886" s="90"/>
    </row>
    <row r="606887" spans="68:68" customFormat="1">
      <c r="BP606887" s="90"/>
    </row>
    <row r="606888" spans="68:68" customFormat="1">
      <c r="BP606888" s="90"/>
    </row>
    <row r="606889" spans="68:68" customFormat="1">
      <c r="BP606889" s="90"/>
    </row>
    <row r="606890" spans="68:68" customFormat="1">
      <c r="BP606890" s="90"/>
    </row>
    <row r="606891" spans="68:68" customFormat="1">
      <c r="BP606891" s="90"/>
    </row>
    <row r="606892" spans="68:68" customFormat="1">
      <c r="BP606892" s="90"/>
    </row>
    <row r="606893" spans="68:68" customFormat="1">
      <c r="BP606893" s="90"/>
    </row>
    <row r="606894" spans="68:68" customFormat="1">
      <c r="BP606894" s="90"/>
    </row>
    <row r="606895" spans="68:68" customFormat="1">
      <c r="BP606895" s="90"/>
    </row>
    <row r="606896" spans="68:68" customFormat="1">
      <c r="BP606896" s="90"/>
    </row>
    <row r="606897" spans="68:68" customFormat="1">
      <c r="BP606897" s="90"/>
    </row>
    <row r="606898" spans="68:68" customFormat="1">
      <c r="BP606898" s="90"/>
    </row>
    <row r="606899" spans="68:68" customFormat="1">
      <c r="BP606899" s="90"/>
    </row>
    <row r="606900" spans="68:68" customFormat="1">
      <c r="BP606900" s="90"/>
    </row>
    <row r="606901" spans="68:68" customFormat="1">
      <c r="BP606901" s="90"/>
    </row>
    <row r="606902" spans="68:68" customFormat="1">
      <c r="BP606902" s="90"/>
    </row>
    <row r="606903" spans="68:68" customFormat="1">
      <c r="BP606903" s="90"/>
    </row>
    <row r="606904" spans="68:68" customFormat="1">
      <c r="BP606904" s="90"/>
    </row>
    <row r="606905" spans="68:68" customFormat="1">
      <c r="BP606905" s="90"/>
    </row>
    <row r="606906" spans="68:68" customFormat="1">
      <c r="BP606906" s="90"/>
    </row>
    <row r="606907" spans="68:68" customFormat="1">
      <c r="BP606907" s="90"/>
    </row>
    <row r="606908" spans="68:68" customFormat="1">
      <c r="BP606908" s="90"/>
    </row>
    <row r="606909" spans="68:68" customFormat="1">
      <c r="BP606909" s="90"/>
    </row>
    <row r="606910" spans="68:68" customFormat="1">
      <c r="BP606910" s="90"/>
    </row>
    <row r="606911" spans="68:68" customFormat="1">
      <c r="BP606911" s="90"/>
    </row>
    <row r="606912" spans="68:68" customFormat="1">
      <c r="BP606912" s="90"/>
    </row>
    <row r="606913" spans="68:68" customFormat="1">
      <c r="BP606913" s="90"/>
    </row>
    <row r="606914" spans="68:68" customFormat="1">
      <c r="BP606914" s="90"/>
    </row>
    <row r="606915" spans="68:68" customFormat="1">
      <c r="BP606915" s="90"/>
    </row>
    <row r="606916" spans="68:68" customFormat="1">
      <c r="BP606916" s="90"/>
    </row>
    <row r="606917" spans="68:68" customFormat="1">
      <c r="BP606917" s="90"/>
    </row>
    <row r="606918" spans="68:68" customFormat="1">
      <c r="BP606918" s="90"/>
    </row>
    <row r="606919" spans="68:68" customFormat="1">
      <c r="BP606919" s="90"/>
    </row>
    <row r="606920" spans="68:68" customFormat="1">
      <c r="BP606920" s="90"/>
    </row>
    <row r="606921" spans="68:68" customFormat="1">
      <c r="BP606921" s="90"/>
    </row>
    <row r="606922" spans="68:68" customFormat="1">
      <c r="BP606922" s="90"/>
    </row>
    <row r="606923" spans="68:68" customFormat="1">
      <c r="BP606923" s="90"/>
    </row>
    <row r="606924" spans="68:68" customFormat="1">
      <c r="BP606924" s="90"/>
    </row>
    <row r="606925" spans="68:68" customFormat="1">
      <c r="BP606925" s="90"/>
    </row>
    <row r="606926" spans="68:68" customFormat="1">
      <c r="BP606926" s="90"/>
    </row>
    <row r="606927" spans="68:68" customFormat="1">
      <c r="BP606927" s="90"/>
    </row>
    <row r="606928" spans="68:68" customFormat="1">
      <c r="BP606928" s="90"/>
    </row>
    <row r="606929" spans="68:68" customFormat="1">
      <c r="BP606929" s="90"/>
    </row>
    <row r="606930" spans="68:68" customFormat="1">
      <c r="BP606930" s="90"/>
    </row>
    <row r="606931" spans="68:68" customFormat="1">
      <c r="BP606931" s="90"/>
    </row>
    <row r="606932" spans="68:68" customFormat="1">
      <c r="BP606932" s="90"/>
    </row>
    <row r="606933" spans="68:68" customFormat="1">
      <c r="BP606933" s="90"/>
    </row>
    <row r="606934" spans="68:68" customFormat="1">
      <c r="BP606934" s="90"/>
    </row>
    <row r="606935" spans="68:68" customFormat="1">
      <c r="BP606935" s="90"/>
    </row>
    <row r="606936" spans="68:68" customFormat="1">
      <c r="BP606936" s="90"/>
    </row>
    <row r="606937" spans="68:68" customFormat="1">
      <c r="BP606937" s="90"/>
    </row>
    <row r="606938" spans="68:68" customFormat="1">
      <c r="BP606938" s="90"/>
    </row>
    <row r="606939" spans="68:68" customFormat="1">
      <c r="BP606939" s="90"/>
    </row>
    <row r="606940" spans="68:68" customFormat="1">
      <c r="BP606940" s="90"/>
    </row>
    <row r="606941" spans="68:68" customFormat="1">
      <c r="BP606941" s="90"/>
    </row>
    <row r="606942" spans="68:68" customFormat="1">
      <c r="BP606942" s="90"/>
    </row>
    <row r="606943" spans="68:68" customFormat="1">
      <c r="BP606943" s="90"/>
    </row>
    <row r="606944" spans="68:68" customFormat="1">
      <c r="BP606944" s="90"/>
    </row>
    <row r="606945" spans="68:68" customFormat="1">
      <c r="BP606945" s="90"/>
    </row>
    <row r="606946" spans="68:68" customFormat="1">
      <c r="BP606946" s="90"/>
    </row>
    <row r="606947" spans="68:68" customFormat="1">
      <c r="BP606947" s="90"/>
    </row>
    <row r="606948" spans="68:68" customFormat="1">
      <c r="BP606948" s="90"/>
    </row>
    <row r="606949" spans="68:68" customFormat="1">
      <c r="BP606949" s="90"/>
    </row>
    <row r="606950" spans="68:68" customFormat="1">
      <c r="BP606950" s="90"/>
    </row>
    <row r="606951" spans="68:68" customFormat="1">
      <c r="BP606951" s="90"/>
    </row>
    <row r="606952" spans="68:68" customFormat="1">
      <c r="BP606952" s="90"/>
    </row>
    <row r="606953" spans="68:68" customFormat="1">
      <c r="BP606953" s="90"/>
    </row>
    <row r="606954" spans="68:68" customFormat="1">
      <c r="BP606954" s="90"/>
    </row>
    <row r="606955" spans="68:68" customFormat="1">
      <c r="BP606955" s="90"/>
    </row>
    <row r="606956" spans="68:68" customFormat="1">
      <c r="BP606956" s="90"/>
    </row>
    <row r="606957" spans="68:68" customFormat="1">
      <c r="BP606957" s="90"/>
    </row>
    <row r="606958" spans="68:68" customFormat="1">
      <c r="BP606958" s="90"/>
    </row>
    <row r="606959" spans="68:68" customFormat="1">
      <c r="BP606959" s="90"/>
    </row>
    <row r="606960" spans="68:68" customFormat="1">
      <c r="BP606960" s="90"/>
    </row>
    <row r="606961" spans="68:68" customFormat="1">
      <c r="BP606961" s="90"/>
    </row>
    <row r="606962" spans="68:68" customFormat="1">
      <c r="BP606962" s="90"/>
    </row>
    <row r="606963" spans="68:68" customFormat="1">
      <c r="BP606963" s="90"/>
    </row>
    <row r="606964" spans="68:68" customFormat="1">
      <c r="BP606964" s="90"/>
    </row>
    <row r="606965" spans="68:68" customFormat="1">
      <c r="BP606965" s="90"/>
    </row>
    <row r="606966" spans="68:68" customFormat="1">
      <c r="BP606966" s="90"/>
    </row>
    <row r="606967" spans="68:68" customFormat="1">
      <c r="BP606967" s="90"/>
    </row>
    <row r="606968" spans="68:68" customFormat="1">
      <c r="BP606968" s="90"/>
    </row>
    <row r="606969" spans="68:68" customFormat="1">
      <c r="BP606969" s="90"/>
    </row>
    <row r="606970" spans="68:68" customFormat="1">
      <c r="BP606970" s="90"/>
    </row>
    <row r="606971" spans="68:68" customFormat="1">
      <c r="BP606971" s="90"/>
    </row>
    <row r="606972" spans="68:68" customFormat="1">
      <c r="BP606972" s="90"/>
    </row>
    <row r="606973" spans="68:68" customFormat="1">
      <c r="BP606973" s="90"/>
    </row>
    <row r="606974" spans="68:68" customFormat="1">
      <c r="BP606974" s="90"/>
    </row>
    <row r="606975" spans="68:68" customFormat="1">
      <c r="BP606975" s="90"/>
    </row>
    <row r="606976" spans="68:68" customFormat="1">
      <c r="BP606976" s="90"/>
    </row>
    <row r="606977" spans="68:68" customFormat="1">
      <c r="BP606977" s="90"/>
    </row>
    <row r="606978" spans="68:68" customFormat="1">
      <c r="BP606978" s="90"/>
    </row>
    <row r="606979" spans="68:68" customFormat="1">
      <c r="BP606979" s="90"/>
    </row>
    <row r="606980" spans="68:68" customFormat="1">
      <c r="BP606980" s="90"/>
    </row>
    <row r="606981" spans="68:68" customFormat="1">
      <c r="BP606981" s="90"/>
    </row>
    <row r="606982" spans="68:68" customFormat="1">
      <c r="BP606982" s="90"/>
    </row>
    <row r="606983" spans="68:68" customFormat="1">
      <c r="BP606983" s="90"/>
    </row>
    <row r="606984" spans="68:68" customFormat="1">
      <c r="BP606984" s="90"/>
    </row>
    <row r="606985" spans="68:68" customFormat="1">
      <c r="BP606985" s="90"/>
    </row>
    <row r="606986" spans="68:68" customFormat="1">
      <c r="BP606986" s="90"/>
    </row>
    <row r="606987" spans="68:68" customFormat="1">
      <c r="BP606987" s="90"/>
    </row>
    <row r="606988" spans="68:68" customFormat="1">
      <c r="BP606988" s="90"/>
    </row>
    <row r="606989" spans="68:68" customFormat="1">
      <c r="BP606989" s="90"/>
    </row>
    <row r="606990" spans="68:68" customFormat="1">
      <c r="BP606990" s="90"/>
    </row>
    <row r="606991" spans="68:68" customFormat="1">
      <c r="BP606991" s="90"/>
    </row>
    <row r="606992" spans="68:68" customFormat="1">
      <c r="BP606992" s="90"/>
    </row>
    <row r="606993" spans="68:68" customFormat="1">
      <c r="BP606993" s="90"/>
    </row>
    <row r="606994" spans="68:68" customFormat="1">
      <c r="BP606994" s="90"/>
    </row>
    <row r="606995" spans="68:68" customFormat="1">
      <c r="BP606995" s="90"/>
    </row>
    <row r="606996" spans="68:68" customFormat="1">
      <c r="BP606996" s="90"/>
    </row>
    <row r="606997" spans="68:68" customFormat="1">
      <c r="BP606997" s="90"/>
    </row>
    <row r="606998" spans="68:68" customFormat="1">
      <c r="BP606998" s="90"/>
    </row>
    <row r="606999" spans="68:68" customFormat="1">
      <c r="BP606999" s="90"/>
    </row>
    <row r="607000" spans="68:68" customFormat="1">
      <c r="BP607000" s="90"/>
    </row>
    <row r="607001" spans="68:68" customFormat="1">
      <c r="BP607001" s="90"/>
    </row>
    <row r="607002" spans="68:68" customFormat="1">
      <c r="BP607002" s="90"/>
    </row>
    <row r="607003" spans="68:68" customFormat="1">
      <c r="BP607003" s="90"/>
    </row>
    <row r="607004" spans="68:68" customFormat="1">
      <c r="BP607004" s="90"/>
    </row>
    <row r="607005" spans="68:68" customFormat="1">
      <c r="BP607005" s="90"/>
    </row>
    <row r="607006" spans="68:68" customFormat="1">
      <c r="BP607006" s="90"/>
    </row>
    <row r="607007" spans="68:68" customFormat="1">
      <c r="BP607007" s="90"/>
    </row>
    <row r="607008" spans="68:68" customFormat="1">
      <c r="BP607008" s="90"/>
    </row>
    <row r="607009" spans="68:68" customFormat="1">
      <c r="BP607009" s="90"/>
    </row>
    <row r="607010" spans="68:68" customFormat="1">
      <c r="BP607010" s="90"/>
    </row>
    <row r="607011" spans="68:68" customFormat="1">
      <c r="BP607011" s="90"/>
    </row>
    <row r="607012" spans="68:68" customFormat="1">
      <c r="BP607012" s="90"/>
    </row>
    <row r="607013" spans="68:68" customFormat="1">
      <c r="BP607013" s="90"/>
    </row>
    <row r="607014" spans="68:68" customFormat="1">
      <c r="BP607014" s="90"/>
    </row>
    <row r="607015" spans="68:68" customFormat="1">
      <c r="BP607015" s="90"/>
    </row>
    <row r="607016" spans="68:68" customFormat="1">
      <c r="BP607016" s="90"/>
    </row>
    <row r="607017" spans="68:68" customFormat="1">
      <c r="BP607017" s="90"/>
    </row>
    <row r="607018" spans="68:68" customFormat="1">
      <c r="BP607018" s="90"/>
    </row>
    <row r="607019" spans="68:68" customFormat="1">
      <c r="BP607019" s="90"/>
    </row>
    <row r="607020" spans="68:68" customFormat="1">
      <c r="BP607020" s="90"/>
    </row>
    <row r="607021" spans="68:68" customFormat="1">
      <c r="BP607021" s="90"/>
    </row>
    <row r="607022" spans="68:68" customFormat="1">
      <c r="BP607022" s="90"/>
    </row>
    <row r="607023" spans="68:68" customFormat="1">
      <c r="BP607023" s="90"/>
    </row>
    <row r="607024" spans="68:68" customFormat="1">
      <c r="BP607024" s="90"/>
    </row>
    <row r="607025" spans="68:68" customFormat="1">
      <c r="BP607025" s="90"/>
    </row>
    <row r="607026" spans="68:68" customFormat="1">
      <c r="BP607026" s="90"/>
    </row>
    <row r="607027" spans="68:68" customFormat="1">
      <c r="BP607027" s="90"/>
    </row>
    <row r="607028" spans="68:68" customFormat="1">
      <c r="BP607028" s="90"/>
    </row>
    <row r="607029" spans="68:68" customFormat="1">
      <c r="BP607029" s="90"/>
    </row>
    <row r="607030" spans="68:68" customFormat="1">
      <c r="BP607030" s="90"/>
    </row>
    <row r="607031" spans="68:68" customFormat="1">
      <c r="BP607031" s="90"/>
    </row>
    <row r="607032" spans="68:68" customFormat="1">
      <c r="BP607032" s="90"/>
    </row>
    <row r="607033" spans="68:68" customFormat="1">
      <c r="BP607033" s="90"/>
    </row>
    <row r="607034" spans="68:68" customFormat="1">
      <c r="BP607034" s="90"/>
    </row>
    <row r="607035" spans="68:68" customFormat="1">
      <c r="BP607035" s="90"/>
    </row>
    <row r="607036" spans="68:68" customFormat="1">
      <c r="BP607036" s="90"/>
    </row>
    <row r="607037" spans="68:68" customFormat="1">
      <c r="BP607037" s="90"/>
    </row>
    <row r="607038" spans="68:68" customFormat="1">
      <c r="BP607038" s="90"/>
    </row>
    <row r="607039" spans="68:68" customFormat="1">
      <c r="BP607039" s="90"/>
    </row>
    <row r="607040" spans="68:68" customFormat="1">
      <c r="BP607040" s="90"/>
    </row>
    <row r="607041" spans="68:68" customFormat="1">
      <c r="BP607041" s="90"/>
    </row>
    <row r="607042" spans="68:68" customFormat="1">
      <c r="BP607042" s="90"/>
    </row>
    <row r="607043" spans="68:68" customFormat="1">
      <c r="BP607043" s="90"/>
    </row>
    <row r="607044" spans="68:68" customFormat="1">
      <c r="BP607044" s="90"/>
    </row>
    <row r="607045" spans="68:68" customFormat="1">
      <c r="BP607045" s="90"/>
    </row>
    <row r="607046" spans="68:68" customFormat="1">
      <c r="BP607046" s="90"/>
    </row>
    <row r="607047" spans="68:68" customFormat="1">
      <c r="BP607047" s="90"/>
    </row>
    <row r="607048" spans="68:68" customFormat="1">
      <c r="BP607048" s="90"/>
    </row>
    <row r="607049" spans="68:68" customFormat="1">
      <c r="BP607049" s="90"/>
    </row>
    <row r="607050" spans="68:68" customFormat="1">
      <c r="BP607050" s="90"/>
    </row>
    <row r="607051" spans="68:68" customFormat="1">
      <c r="BP607051" s="90"/>
    </row>
    <row r="607052" spans="68:68" customFormat="1">
      <c r="BP607052" s="90"/>
    </row>
    <row r="607053" spans="68:68" customFormat="1">
      <c r="BP607053" s="90"/>
    </row>
    <row r="607054" spans="68:68" customFormat="1">
      <c r="BP607054" s="90"/>
    </row>
    <row r="607055" spans="68:68" customFormat="1">
      <c r="BP607055" s="90"/>
    </row>
    <row r="607056" spans="68:68" customFormat="1">
      <c r="BP607056" s="90"/>
    </row>
    <row r="607057" spans="68:68" customFormat="1">
      <c r="BP607057" s="90"/>
    </row>
    <row r="607058" spans="68:68" customFormat="1">
      <c r="BP607058" s="90"/>
    </row>
    <row r="607059" spans="68:68" customFormat="1">
      <c r="BP607059" s="90"/>
    </row>
    <row r="607060" spans="68:68" customFormat="1">
      <c r="BP607060" s="90"/>
    </row>
    <row r="607061" spans="68:68" customFormat="1">
      <c r="BP607061" s="90"/>
    </row>
    <row r="607062" spans="68:68" customFormat="1">
      <c r="BP607062" s="90"/>
    </row>
    <row r="607063" spans="68:68" customFormat="1">
      <c r="BP607063" s="90"/>
    </row>
    <row r="607064" spans="68:68" customFormat="1">
      <c r="BP607064" s="90"/>
    </row>
    <row r="607065" spans="68:68" customFormat="1">
      <c r="BP607065" s="90"/>
    </row>
    <row r="607066" spans="68:68" customFormat="1">
      <c r="BP607066" s="90"/>
    </row>
    <row r="607067" spans="68:68" customFormat="1">
      <c r="BP607067" s="90"/>
    </row>
    <row r="607068" spans="68:68" customFormat="1">
      <c r="BP607068" s="90"/>
    </row>
    <row r="607069" spans="68:68" customFormat="1">
      <c r="BP607069" s="90"/>
    </row>
    <row r="607070" spans="68:68" customFormat="1">
      <c r="BP607070" s="90"/>
    </row>
    <row r="607071" spans="68:68" customFormat="1">
      <c r="BP607071" s="90"/>
    </row>
    <row r="607072" spans="68:68" customFormat="1">
      <c r="BP607072" s="90"/>
    </row>
    <row r="607073" spans="68:68" customFormat="1">
      <c r="BP607073" s="90"/>
    </row>
    <row r="607074" spans="68:68" customFormat="1">
      <c r="BP607074" s="90"/>
    </row>
    <row r="607075" spans="68:68" customFormat="1">
      <c r="BP607075" s="90"/>
    </row>
    <row r="607076" spans="68:68" customFormat="1">
      <c r="BP607076" s="90"/>
    </row>
    <row r="607077" spans="68:68" customFormat="1">
      <c r="BP607077" s="90"/>
    </row>
    <row r="607078" spans="68:68" customFormat="1">
      <c r="BP607078" s="90"/>
    </row>
    <row r="607079" spans="68:68" customFormat="1">
      <c r="BP607079" s="90"/>
    </row>
    <row r="607080" spans="68:68" customFormat="1">
      <c r="BP607080" s="90"/>
    </row>
    <row r="607081" spans="68:68" customFormat="1">
      <c r="BP607081" s="90"/>
    </row>
    <row r="607082" spans="68:68" customFormat="1">
      <c r="BP607082" s="90"/>
    </row>
    <row r="607083" spans="68:68" customFormat="1">
      <c r="BP607083" s="90"/>
    </row>
    <row r="607084" spans="68:68" customFormat="1">
      <c r="BP607084" s="90"/>
    </row>
    <row r="607085" spans="68:68" customFormat="1">
      <c r="BP607085" s="90"/>
    </row>
    <row r="607086" spans="68:68" customFormat="1">
      <c r="BP607086" s="90"/>
    </row>
    <row r="607087" spans="68:68" customFormat="1">
      <c r="BP607087" s="90"/>
    </row>
    <row r="607088" spans="68:68" customFormat="1">
      <c r="BP607088" s="90"/>
    </row>
    <row r="607089" spans="68:68" customFormat="1">
      <c r="BP607089" s="90"/>
    </row>
    <row r="607090" spans="68:68" customFormat="1">
      <c r="BP607090" s="90"/>
    </row>
    <row r="607091" spans="68:68" customFormat="1">
      <c r="BP607091" s="90"/>
    </row>
    <row r="607092" spans="68:68" customFormat="1">
      <c r="BP607092" s="90"/>
    </row>
    <row r="607093" spans="68:68" customFormat="1">
      <c r="BP607093" s="90"/>
    </row>
    <row r="607094" spans="68:68" customFormat="1">
      <c r="BP607094" s="90"/>
    </row>
    <row r="607095" spans="68:68" customFormat="1">
      <c r="BP607095" s="90"/>
    </row>
    <row r="607096" spans="68:68" customFormat="1">
      <c r="BP607096" s="90"/>
    </row>
    <row r="607097" spans="68:68" customFormat="1">
      <c r="BP607097" s="90"/>
    </row>
    <row r="607098" spans="68:68" customFormat="1">
      <c r="BP607098" s="90"/>
    </row>
    <row r="607099" spans="68:68" customFormat="1">
      <c r="BP607099" s="90"/>
    </row>
    <row r="607100" spans="68:68" customFormat="1">
      <c r="BP607100" s="90"/>
    </row>
    <row r="607101" spans="68:68" customFormat="1">
      <c r="BP607101" s="90"/>
    </row>
    <row r="607102" spans="68:68" customFormat="1">
      <c r="BP607102" s="90"/>
    </row>
    <row r="607103" spans="68:68" customFormat="1">
      <c r="BP607103" s="90"/>
    </row>
    <row r="607104" spans="68:68" customFormat="1">
      <c r="BP607104" s="90"/>
    </row>
    <row r="607105" spans="68:68" customFormat="1">
      <c r="BP607105" s="90"/>
    </row>
    <row r="607106" spans="68:68" customFormat="1">
      <c r="BP607106" s="90"/>
    </row>
    <row r="607107" spans="68:68" customFormat="1">
      <c r="BP607107" s="90"/>
    </row>
    <row r="607108" spans="68:68" customFormat="1">
      <c r="BP607108" s="90"/>
    </row>
    <row r="607109" spans="68:68" customFormat="1">
      <c r="BP607109" s="90"/>
    </row>
    <row r="607110" spans="68:68" customFormat="1">
      <c r="BP607110" s="90"/>
    </row>
    <row r="607111" spans="68:68" customFormat="1">
      <c r="BP607111" s="90"/>
    </row>
    <row r="607112" spans="68:68" customFormat="1">
      <c r="BP607112" s="90"/>
    </row>
    <row r="607113" spans="68:68" customFormat="1">
      <c r="BP607113" s="90"/>
    </row>
    <row r="607114" spans="68:68" customFormat="1">
      <c r="BP607114" s="90"/>
    </row>
    <row r="607115" spans="68:68" customFormat="1">
      <c r="BP607115" s="90"/>
    </row>
    <row r="607116" spans="68:68" customFormat="1">
      <c r="BP607116" s="90"/>
    </row>
    <row r="607117" spans="68:68" customFormat="1">
      <c r="BP607117" s="90"/>
    </row>
    <row r="607118" spans="68:68" customFormat="1">
      <c r="BP607118" s="90"/>
    </row>
    <row r="607119" spans="68:68" customFormat="1">
      <c r="BP607119" s="90"/>
    </row>
    <row r="607120" spans="68:68" customFormat="1">
      <c r="BP607120" s="90"/>
    </row>
    <row r="607121" spans="68:68" customFormat="1">
      <c r="BP607121" s="90"/>
    </row>
    <row r="607122" spans="68:68" customFormat="1">
      <c r="BP607122" s="90"/>
    </row>
    <row r="607123" spans="68:68" customFormat="1">
      <c r="BP607123" s="90"/>
    </row>
    <row r="607124" spans="68:68" customFormat="1">
      <c r="BP607124" s="90"/>
    </row>
    <row r="607125" spans="68:68" customFormat="1">
      <c r="BP607125" s="90"/>
    </row>
    <row r="607126" spans="68:68" customFormat="1">
      <c r="BP607126" s="90"/>
    </row>
    <row r="607127" spans="68:68" customFormat="1">
      <c r="BP607127" s="90"/>
    </row>
    <row r="607128" spans="68:68" customFormat="1">
      <c r="BP607128" s="90"/>
    </row>
    <row r="607129" spans="68:68" customFormat="1">
      <c r="BP607129" s="90"/>
    </row>
    <row r="607130" spans="68:68" customFormat="1">
      <c r="BP607130" s="90"/>
    </row>
    <row r="607131" spans="68:68" customFormat="1">
      <c r="BP607131" s="90"/>
    </row>
    <row r="607132" spans="68:68" customFormat="1">
      <c r="BP607132" s="90"/>
    </row>
    <row r="607133" spans="68:68" customFormat="1">
      <c r="BP607133" s="90"/>
    </row>
    <row r="607134" spans="68:68" customFormat="1">
      <c r="BP607134" s="90"/>
    </row>
    <row r="607135" spans="68:68" customFormat="1">
      <c r="BP607135" s="90"/>
    </row>
    <row r="607136" spans="68:68" customFormat="1">
      <c r="BP607136" s="90"/>
    </row>
    <row r="607137" spans="68:68" customFormat="1">
      <c r="BP607137" s="90"/>
    </row>
    <row r="607138" spans="68:68" customFormat="1">
      <c r="BP607138" s="90"/>
    </row>
    <row r="607139" spans="68:68" customFormat="1">
      <c r="BP607139" s="90"/>
    </row>
    <row r="607140" spans="68:68" customFormat="1">
      <c r="BP607140" s="90"/>
    </row>
    <row r="607141" spans="68:68" customFormat="1">
      <c r="BP607141" s="90"/>
    </row>
    <row r="607142" spans="68:68" customFormat="1">
      <c r="BP607142" s="90"/>
    </row>
    <row r="607143" spans="68:68" customFormat="1">
      <c r="BP607143" s="90"/>
    </row>
    <row r="607144" spans="68:68" customFormat="1">
      <c r="BP607144" s="90"/>
    </row>
    <row r="607145" spans="68:68" customFormat="1">
      <c r="BP607145" s="90"/>
    </row>
    <row r="607146" spans="68:68" customFormat="1">
      <c r="BP607146" s="90"/>
    </row>
    <row r="607147" spans="68:68" customFormat="1">
      <c r="BP607147" s="90"/>
    </row>
    <row r="607148" spans="68:68" customFormat="1">
      <c r="BP607148" s="90"/>
    </row>
    <row r="607149" spans="68:68" customFormat="1">
      <c r="BP607149" s="90"/>
    </row>
    <row r="607150" spans="68:68" customFormat="1">
      <c r="BP607150" s="90"/>
    </row>
    <row r="607151" spans="68:68" customFormat="1">
      <c r="BP607151" s="90"/>
    </row>
    <row r="607152" spans="68:68" customFormat="1">
      <c r="BP607152" s="90"/>
    </row>
    <row r="607153" spans="68:68" customFormat="1">
      <c r="BP607153" s="90"/>
    </row>
    <row r="607154" spans="68:68" customFormat="1">
      <c r="BP607154" s="90"/>
    </row>
    <row r="607155" spans="68:68" customFormat="1">
      <c r="BP607155" s="90"/>
    </row>
    <row r="607156" spans="68:68" customFormat="1">
      <c r="BP607156" s="90"/>
    </row>
    <row r="607157" spans="68:68" customFormat="1">
      <c r="BP607157" s="90"/>
    </row>
    <row r="607158" spans="68:68" customFormat="1">
      <c r="BP607158" s="90"/>
    </row>
    <row r="607159" spans="68:68" customFormat="1">
      <c r="BP607159" s="90"/>
    </row>
    <row r="607160" spans="68:68" customFormat="1">
      <c r="BP607160" s="90"/>
    </row>
    <row r="607161" spans="68:68" customFormat="1">
      <c r="BP607161" s="90"/>
    </row>
    <row r="607162" spans="68:68" customFormat="1">
      <c r="BP607162" s="90"/>
    </row>
    <row r="607163" spans="68:68" customFormat="1">
      <c r="BP607163" s="90"/>
    </row>
    <row r="607164" spans="68:68" customFormat="1">
      <c r="BP607164" s="90"/>
    </row>
    <row r="607165" spans="68:68" customFormat="1">
      <c r="BP607165" s="90"/>
    </row>
    <row r="607166" spans="68:68" customFormat="1">
      <c r="BP607166" s="90"/>
    </row>
    <row r="607167" spans="68:68" customFormat="1">
      <c r="BP607167" s="90"/>
    </row>
    <row r="607168" spans="68:68" customFormat="1">
      <c r="BP607168" s="90"/>
    </row>
    <row r="607169" spans="68:68" customFormat="1">
      <c r="BP607169" s="90"/>
    </row>
    <row r="607170" spans="68:68" customFormat="1">
      <c r="BP607170" s="90"/>
    </row>
    <row r="607171" spans="68:68" customFormat="1">
      <c r="BP607171" s="90"/>
    </row>
    <row r="607172" spans="68:68" customFormat="1">
      <c r="BP607172" s="90"/>
    </row>
    <row r="607173" spans="68:68" customFormat="1">
      <c r="BP607173" s="90"/>
    </row>
    <row r="607174" spans="68:68" customFormat="1">
      <c r="BP607174" s="90"/>
    </row>
    <row r="607175" spans="68:68" customFormat="1">
      <c r="BP607175" s="90"/>
    </row>
    <row r="607176" spans="68:68" customFormat="1">
      <c r="BP607176" s="90"/>
    </row>
    <row r="607177" spans="68:68" customFormat="1">
      <c r="BP607177" s="90"/>
    </row>
    <row r="607178" spans="68:68" customFormat="1">
      <c r="BP607178" s="90"/>
    </row>
    <row r="607179" spans="68:68" customFormat="1">
      <c r="BP607179" s="90"/>
    </row>
    <row r="607180" spans="68:68" customFormat="1">
      <c r="BP607180" s="90"/>
    </row>
    <row r="607181" spans="68:68" customFormat="1">
      <c r="BP607181" s="90"/>
    </row>
    <row r="607182" spans="68:68" customFormat="1">
      <c r="BP607182" s="90"/>
    </row>
    <row r="607183" spans="68:68" customFormat="1">
      <c r="BP607183" s="90"/>
    </row>
    <row r="607184" spans="68:68" customFormat="1">
      <c r="BP607184" s="90"/>
    </row>
    <row r="607185" spans="68:68" customFormat="1">
      <c r="BP607185" s="90"/>
    </row>
    <row r="607186" spans="68:68" customFormat="1">
      <c r="BP607186" s="90"/>
    </row>
    <row r="607187" spans="68:68" customFormat="1">
      <c r="BP607187" s="90"/>
    </row>
    <row r="607188" spans="68:68" customFormat="1">
      <c r="BP607188" s="90"/>
    </row>
    <row r="607189" spans="68:68" customFormat="1">
      <c r="BP607189" s="90"/>
    </row>
    <row r="607190" spans="68:68" customFormat="1">
      <c r="BP607190" s="90"/>
    </row>
    <row r="607191" spans="68:68" customFormat="1">
      <c r="BP607191" s="90"/>
    </row>
    <row r="607192" spans="68:68" customFormat="1">
      <c r="BP607192" s="90"/>
    </row>
    <row r="607193" spans="68:68" customFormat="1">
      <c r="BP607193" s="90"/>
    </row>
    <row r="607194" spans="68:68" customFormat="1">
      <c r="BP607194" s="90"/>
    </row>
    <row r="607195" spans="68:68" customFormat="1">
      <c r="BP607195" s="90"/>
    </row>
    <row r="607196" spans="68:68" customFormat="1">
      <c r="BP607196" s="90"/>
    </row>
    <row r="607197" spans="68:68" customFormat="1">
      <c r="BP607197" s="90"/>
    </row>
    <row r="607198" spans="68:68" customFormat="1">
      <c r="BP607198" s="90"/>
    </row>
    <row r="607199" spans="68:68" customFormat="1">
      <c r="BP607199" s="90"/>
    </row>
    <row r="607200" spans="68:68" customFormat="1">
      <c r="BP607200" s="90"/>
    </row>
    <row r="607201" spans="68:68" customFormat="1">
      <c r="BP607201" s="90"/>
    </row>
    <row r="607202" spans="68:68" customFormat="1">
      <c r="BP607202" s="90"/>
    </row>
    <row r="607203" spans="68:68" customFormat="1">
      <c r="BP607203" s="90"/>
    </row>
    <row r="607204" spans="68:68" customFormat="1">
      <c r="BP607204" s="90"/>
    </row>
    <row r="607205" spans="68:68" customFormat="1">
      <c r="BP607205" s="90"/>
    </row>
    <row r="607206" spans="68:68" customFormat="1">
      <c r="BP607206" s="90"/>
    </row>
    <row r="607207" spans="68:68" customFormat="1">
      <c r="BP607207" s="90"/>
    </row>
    <row r="607208" spans="68:68" customFormat="1">
      <c r="BP607208" s="90"/>
    </row>
    <row r="607209" spans="68:68" customFormat="1">
      <c r="BP607209" s="90"/>
    </row>
    <row r="607210" spans="68:68" customFormat="1">
      <c r="BP607210" s="90"/>
    </row>
    <row r="607211" spans="68:68" customFormat="1">
      <c r="BP607211" s="90"/>
    </row>
    <row r="607212" spans="68:68" customFormat="1">
      <c r="BP607212" s="90"/>
    </row>
    <row r="607213" spans="68:68" customFormat="1">
      <c r="BP607213" s="90"/>
    </row>
    <row r="607214" spans="68:68" customFormat="1">
      <c r="BP607214" s="90"/>
    </row>
    <row r="607215" spans="68:68" customFormat="1">
      <c r="BP607215" s="90"/>
    </row>
    <row r="607216" spans="68:68" customFormat="1">
      <c r="BP607216" s="90"/>
    </row>
    <row r="607217" spans="68:68" customFormat="1">
      <c r="BP607217" s="90"/>
    </row>
    <row r="607218" spans="68:68" customFormat="1">
      <c r="BP607218" s="90"/>
    </row>
    <row r="607219" spans="68:68" customFormat="1">
      <c r="BP607219" s="90"/>
    </row>
    <row r="607220" spans="68:68" customFormat="1">
      <c r="BP607220" s="90"/>
    </row>
    <row r="607221" spans="68:68" customFormat="1">
      <c r="BP607221" s="90"/>
    </row>
    <row r="607222" spans="68:68" customFormat="1">
      <c r="BP607222" s="90"/>
    </row>
    <row r="607223" spans="68:68" customFormat="1">
      <c r="BP607223" s="90"/>
    </row>
    <row r="607224" spans="68:68" customFormat="1">
      <c r="BP607224" s="90"/>
    </row>
    <row r="607225" spans="68:68" customFormat="1">
      <c r="BP607225" s="90"/>
    </row>
    <row r="607226" spans="68:68" customFormat="1">
      <c r="BP607226" s="90"/>
    </row>
    <row r="607227" spans="68:68" customFormat="1">
      <c r="BP607227" s="90"/>
    </row>
    <row r="607228" spans="68:68" customFormat="1">
      <c r="BP607228" s="90"/>
    </row>
    <row r="607229" spans="68:68" customFormat="1">
      <c r="BP607229" s="90"/>
    </row>
    <row r="607230" spans="68:68" customFormat="1">
      <c r="BP607230" s="90"/>
    </row>
    <row r="607231" spans="68:68" customFormat="1">
      <c r="BP607231" s="90"/>
    </row>
    <row r="607232" spans="68:68" customFormat="1">
      <c r="BP607232" s="90"/>
    </row>
    <row r="607233" spans="68:68" customFormat="1">
      <c r="BP607233" s="90"/>
    </row>
    <row r="607234" spans="68:68" customFormat="1">
      <c r="BP607234" s="90"/>
    </row>
    <row r="607235" spans="68:68" customFormat="1">
      <c r="BP607235" s="90"/>
    </row>
    <row r="607236" spans="68:68" customFormat="1">
      <c r="BP607236" s="90"/>
    </row>
    <row r="607237" spans="68:68" customFormat="1">
      <c r="BP607237" s="90"/>
    </row>
    <row r="607238" spans="68:68" customFormat="1">
      <c r="BP607238" s="90"/>
    </row>
    <row r="607239" spans="68:68" customFormat="1">
      <c r="BP607239" s="90"/>
    </row>
    <row r="607240" spans="68:68" customFormat="1">
      <c r="BP607240" s="90"/>
    </row>
    <row r="607241" spans="68:68" customFormat="1">
      <c r="BP607241" s="90"/>
    </row>
    <row r="607242" spans="68:68" customFormat="1">
      <c r="BP607242" s="90"/>
    </row>
    <row r="607243" spans="68:68" customFormat="1">
      <c r="BP607243" s="90"/>
    </row>
    <row r="607244" spans="68:68" customFormat="1">
      <c r="BP607244" s="90"/>
    </row>
    <row r="607245" spans="68:68" customFormat="1">
      <c r="BP607245" s="90"/>
    </row>
    <row r="607246" spans="68:68" customFormat="1">
      <c r="BP607246" s="90"/>
    </row>
    <row r="607247" spans="68:68" customFormat="1">
      <c r="BP607247" s="90"/>
    </row>
    <row r="607248" spans="68:68" customFormat="1">
      <c r="BP607248" s="90"/>
    </row>
    <row r="607249" spans="68:68" customFormat="1">
      <c r="BP607249" s="90"/>
    </row>
    <row r="607250" spans="68:68" customFormat="1">
      <c r="BP607250" s="90"/>
    </row>
    <row r="607251" spans="68:68" customFormat="1">
      <c r="BP607251" s="90"/>
    </row>
    <row r="607252" spans="68:68" customFormat="1">
      <c r="BP607252" s="90"/>
    </row>
    <row r="607253" spans="68:68" customFormat="1">
      <c r="BP607253" s="90"/>
    </row>
    <row r="607254" spans="68:68" customFormat="1">
      <c r="BP607254" s="90"/>
    </row>
    <row r="607255" spans="68:68" customFormat="1">
      <c r="BP607255" s="90"/>
    </row>
    <row r="607256" spans="68:68" customFormat="1">
      <c r="BP607256" s="90"/>
    </row>
    <row r="607257" spans="68:68" customFormat="1">
      <c r="BP607257" s="90"/>
    </row>
    <row r="607258" spans="68:68" customFormat="1">
      <c r="BP607258" s="90"/>
    </row>
    <row r="607259" spans="68:68" customFormat="1">
      <c r="BP607259" s="90"/>
    </row>
    <row r="607260" spans="68:68" customFormat="1">
      <c r="BP607260" s="90"/>
    </row>
    <row r="607261" spans="68:68" customFormat="1">
      <c r="BP607261" s="90"/>
    </row>
    <row r="607262" spans="68:68" customFormat="1">
      <c r="BP607262" s="90"/>
    </row>
    <row r="607263" spans="68:68" customFormat="1">
      <c r="BP607263" s="90"/>
    </row>
    <row r="607264" spans="68:68" customFormat="1">
      <c r="BP607264" s="90"/>
    </row>
    <row r="607265" spans="68:68" customFormat="1">
      <c r="BP607265" s="90"/>
    </row>
    <row r="607266" spans="68:68" customFormat="1">
      <c r="BP607266" s="90"/>
    </row>
    <row r="607267" spans="68:68" customFormat="1">
      <c r="BP607267" s="90"/>
    </row>
    <row r="607268" spans="68:68" customFormat="1">
      <c r="BP607268" s="90"/>
    </row>
    <row r="607269" spans="68:68" customFormat="1">
      <c r="BP607269" s="90"/>
    </row>
    <row r="607270" spans="68:68" customFormat="1">
      <c r="BP607270" s="90"/>
    </row>
    <row r="607271" spans="68:68" customFormat="1">
      <c r="BP607271" s="90"/>
    </row>
    <row r="607272" spans="68:68" customFormat="1">
      <c r="BP607272" s="90"/>
    </row>
    <row r="607273" spans="68:68" customFormat="1">
      <c r="BP607273" s="90"/>
    </row>
    <row r="607274" spans="68:68" customFormat="1">
      <c r="BP607274" s="90"/>
    </row>
    <row r="607275" spans="68:68" customFormat="1">
      <c r="BP607275" s="90"/>
    </row>
    <row r="607276" spans="68:68" customFormat="1">
      <c r="BP607276" s="90"/>
    </row>
    <row r="607277" spans="68:68" customFormat="1">
      <c r="BP607277" s="90"/>
    </row>
    <row r="607278" spans="68:68" customFormat="1">
      <c r="BP607278" s="90"/>
    </row>
    <row r="607279" spans="68:68" customFormat="1">
      <c r="BP607279" s="90"/>
    </row>
    <row r="607280" spans="68:68" customFormat="1">
      <c r="BP607280" s="90"/>
    </row>
    <row r="607281" spans="68:68" customFormat="1">
      <c r="BP607281" s="90"/>
    </row>
    <row r="607282" spans="68:68" customFormat="1">
      <c r="BP607282" s="90"/>
    </row>
    <row r="607283" spans="68:68" customFormat="1">
      <c r="BP607283" s="90"/>
    </row>
    <row r="607284" spans="68:68" customFormat="1">
      <c r="BP607284" s="90"/>
    </row>
    <row r="607285" spans="68:68" customFormat="1">
      <c r="BP607285" s="90"/>
    </row>
    <row r="607286" spans="68:68" customFormat="1">
      <c r="BP607286" s="90"/>
    </row>
    <row r="607287" spans="68:68" customFormat="1">
      <c r="BP607287" s="90"/>
    </row>
    <row r="607288" spans="68:68" customFormat="1">
      <c r="BP607288" s="90"/>
    </row>
    <row r="607289" spans="68:68" customFormat="1">
      <c r="BP607289" s="90"/>
    </row>
    <row r="607290" spans="68:68" customFormat="1">
      <c r="BP607290" s="90"/>
    </row>
    <row r="607291" spans="68:68" customFormat="1">
      <c r="BP607291" s="90"/>
    </row>
    <row r="607292" spans="68:68" customFormat="1">
      <c r="BP607292" s="90"/>
    </row>
    <row r="607293" spans="68:68" customFormat="1">
      <c r="BP607293" s="90"/>
    </row>
    <row r="607294" spans="68:68" customFormat="1">
      <c r="BP607294" s="90"/>
    </row>
    <row r="607295" spans="68:68" customFormat="1">
      <c r="BP607295" s="90"/>
    </row>
    <row r="607296" spans="68:68" customFormat="1">
      <c r="BP607296" s="90"/>
    </row>
    <row r="607297" spans="68:68" customFormat="1">
      <c r="BP607297" s="90"/>
    </row>
    <row r="607298" spans="68:68" customFormat="1">
      <c r="BP607298" s="90"/>
    </row>
    <row r="607299" spans="68:68" customFormat="1">
      <c r="BP607299" s="90"/>
    </row>
    <row r="607300" spans="68:68" customFormat="1">
      <c r="BP607300" s="90"/>
    </row>
    <row r="607301" spans="68:68" customFormat="1">
      <c r="BP607301" s="90"/>
    </row>
    <row r="607302" spans="68:68" customFormat="1">
      <c r="BP607302" s="90"/>
    </row>
    <row r="607303" spans="68:68" customFormat="1">
      <c r="BP607303" s="90"/>
    </row>
    <row r="607304" spans="68:68" customFormat="1">
      <c r="BP607304" s="90"/>
    </row>
    <row r="607305" spans="68:68" customFormat="1">
      <c r="BP607305" s="90"/>
    </row>
    <row r="607306" spans="68:68" customFormat="1">
      <c r="BP607306" s="90"/>
    </row>
    <row r="607307" spans="68:68" customFormat="1">
      <c r="BP607307" s="90"/>
    </row>
    <row r="607308" spans="68:68" customFormat="1">
      <c r="BP607308" s="90"/>
    </row>
    <row r="607309" spans="68:68" customFormat="1">
      <c r="BP607309" s="90"/>
    </row>
    <row r="607310" spans="68:68" customFormat="1">
      <c r="BP607310" s="90"/>
    </row>
    <row r="607311" spans="68:68" customFormat="1">
      <c r="BP607311" s="90"/>
    </row>
    <row r="607312" spans="68:68" customFormat="1">
      <c r="BP607312" s="90"/>
    </row>
    <row r="607313" spans="68:68" customFormat="1">
      <c r="BP607313" s="90"/>
    </row>
    <row r="607314" spans="68:68" customFormat="1">
      <c r="BP607314" s="90"/>
    </row>
    <row r="607315" spans="68:68" customFormat="1">
      <c r="BP607315" s="90"/>
    </row>
    <row r="607316" spans="68:68" customFormat="1">
      <c r="BP607316" s="90"/>
    </row>
    <row r="607317" spans="68:68" customFormat="1">
      <c r="BP607317" s="90"/>
    </row>
    <row r="607318" spans="68:68" customFormat="1">
      <c r="BP607318" s="90"/>
    </row>
    <row r="607319" spans="68:68" customFormat="1">
      <c r="BP607319" s="90"/>
    </row>
    <row r="607320" spans="68:68" customFormat="1">
      <c r="BP607320" s="90"/>
    </row>
    <row r="607321" spans="68:68" customFormat="1">
      <c r="BP607321" s="90"/>
    </row>
    <row r="607322" spans="68:68" customFormat="1">
      <c r="BP607322" s="90"/>
    </row>
    <row r="607323" spans="68:68" customFormat="1">
      <c r="BP607323" s="90"/>
    </row>
    <row r="607324" spans="68:68" customFormat="1">
      <c r="BP607324" s="90"/>
    </row>
    <row r="607325" spans="68:68" customFormat="1">
      <c r="BP607325" s="90"/>
    </row>
    <row r="607326" spans="68:68" customFormat="1">
      <c r="BP607326" s="90"/>
    </row>
    <row r="607327" spans="68:68" customFormat="1">
      <c r="BP607327" s="90"/>
    </row>
    <row r="607328" spans="68:68" customFormat="1">
      <c r="BP607328" s="90"/>
    </row>
    <row r="607329" spans="68:68" customFormat="1">
      <c r="BP607329" s="90"/>
    </row>
    <row r="607330" spans="68:68" customFormat="1">
      <c r="BP607330" s="90"/>
    </row>
    <row r="607331" spans="68:68" customFormat="1">
      <c r="BP607331" s="90"/>
    </row>
    <row r="607332" spans="68:68" customFormat="1">
      <c r="BP607332" s="90"/>
    </row>
    <row r="607333" spans="68:68" customFormat="1">
      <c r="BP607333" s="90"/>
    </row>
    <row r="607334" spans="68:68" customFormat="1">
      <c r="BP607334" s="90"/>
    </row>
    <row r="607335" spans="68:68" customFormat="1">
      <c r="BP607335" s="90"/>
    </row>
    <row r="607336" spans="68:68" customFormat="1">
      <c r="BP607336" s="90"/>
    </row>
    <row r="607337" spans="68:68" customFormat="1">
      <c r="BP607337" s="90"/>
    </row>
    <row r="607338" spans="68:68" customFormat="1">
      <c r="BP607338" s="90"/>
    </row>
    <row r="607339" spans="68:68" customFormat="1">
      <c r="BP607339" s="90"/>
    </row>
    <row r="607340" spans="68:68" customFormat="1">
      <c r="BP607340" s="90"/>
    </row>
    <row r="607341" spans="68:68" customFormat="1">
      <c r="BP607341" s="90"/>
    </row>
    <row r="607342" spans="68:68" customFormat="1">
      <c r="BP607342" s="90"/>
    </row>
    <row r="607343" spans="68:68" customFormat="1">
      <c r="BP607343" s="90"/>
    </row>
    <row r="607344" spans="68:68" customFormat="1">
      <c r="BP607344" s="90"/>
    </row>
    <row r="607345" spans="68:68" customFormat="1">
      <c r="BP607345" s="90"/>
    </row>
    <row r="607346" spans="68:68" customFormat="1">
      <c r="BP607346" s="90"/>
    </row>
    <row r="607347" spans="68:68" customFormat="1">
      <c r="BP607347" s="90"/>
    </row>
    <row r="607348" spans="68:68" customFormat="1">
      <c r="BP607348" s="90"/>
    </row>
    <row r="607349" spans="68:68" customFormat="1">
      <c r="BP607349" s="90"/>
    </row>
    <row r="607350" spans="68:68" customFormat="1">
      <c r="BP607350" s="90"/>
    </row>
    <row r="607351" spans="68:68" customFormat="1">
      <c r="BP607351" s="90"/>
    </row>
    <row r="607352" spans="68:68" customFormat="1">
      <c r="BP607352" s="90"/>
    </row>
    <row r="607353" spans="68:68" customFormat="1">
      <c r="BP607353" s="90"/>
    </row>
    <row r="607354" spans="68:68" customFormat="1">
      <c r="BP607354" s="90"/>
    </row>
    <row r="607355" spans="68:68" customFormat="1">
      <c r="BP607355" s="90"/>
    </row>
    <row r="607356" spans="68:68" customFormat="1">
      <c r="BP607356" s="90"/>
    </row>
    <row r="607357" spans="68:68" customFormat="1">
      <c r="BP607357" s="90"/>
    </row>
    <row r="607358" spans="68:68" customFormat="1">
      <c r="BP607358" s="90"/>
    </row>
    <row r="607359" spans="68:68" customFormat="1">
      <c r="BP607359" s="90"/>
    </row>
    <row r="607360" spans="68:68" customFormat="1">
      <c r="BP607360" s="90"/>
    </row>
    <row r="607361" spans="68:68" customFormat="1">
      <c r="BP607361" s="90"/>
    </row>
    <row r="607362" spans="68:68" customFormat="1">
      <c r="BP607362" s="90"/>
    </row>
    <row r="607363" spans="68:68" customFormat="1">
      <c r="BP607363" s="90"/>
    </row>
    <row r="607364" spans="68:68" customFormat="1">
      <c r="BP607364" s="90"/>
    </row>
    <row r="607365" spans="68:68" customFormat="1">
      <c r="BP607365" s="90"/>
    </row>
    <row r="607366" spans="68:68" customFormat="1">
      <c r="BP607366" s="90"/>
    </row>
    <row r="607367" spans="68:68" customFormat="1">
      <c r="BP607367" s="90"/>
    </row>
    <row r="607368" spans="68:68" customFormat="1">
      <c r="BP607368" s="90"/>
    </row>
    <row r="607369" spans="68:68" customFormat="1">
      <c r="BP607369" s="90"/>
    </row>
    <row r="607370" spans="68:68" customFormat="1">
      <c r="BP607370" s="90"/>
    </row>
    <row r="607371" spans="68:68" customFormat="1">
      <c r="BP607371" s="90"/>
    </row>
    <row r="607372" spans="68:68" customFormat="1">
      <c r="BP607372" s="90"/>
    </row>
    <row r="607373" spans="68:68" customFormat="1">
      <c r="BP607373" s="90"/>
    </row>
    <row r="607374" spans="68:68" customFormat="1">
      <c r="BP607374" s="90"/>
    </row>
    <row r="607375" spans="68:68" customFormat="1">
      <c r="BP607375" s="90"/>
    </row>
    <row r="607376" spans="68:68" customFormat="1">
      <c r="BP607376" s="90"/>
    </row>
    <row r="607377" spans="68:68" customFormat="1">
      <c r="BP607377" s="90"/>
    </row>
    <row r="607378" spans="68:68" customFormat="1">
      <c r="BP607378" s="90"/>
    </row>
    <row r="607379" spans="68:68" customFormat="1">
      <c r="BP607379" s="90"/>
    </row>
    <row r="607380" spans="68:68" customFormat="1">
      <c r="BP607380" s="90"/>
    </row>
    <row r="607381" spans="68:68" customFormat="1">
      <c r="BP607381" s="90"/>
    </row>
    <row r="607382" spans="68:68" customFormat="1">
      <c r="BP607382" s="90"/>
    </row>
    <row r="607383" spans="68:68" customFormat="1">
      <c r="BP607383" s="90"/>
    </row>
    <row r="607384" spans="68:68" customFormat="1">
      <c r="BP607384" s="90"/>
    </row>
    <row r="607385" spans="68:68" customFormat="1">
      <c r="BP607385" s="90"/>
    </row>
    <row r="607386" spans="68:68" customFormat="1">
      <c r="BP607386" s="90"/>
    </row>
    <row r="607387" spans="68:68" customFormat="1">
      <c r="BP607387" s="90"/>
    </row>
    <row r="607388" spans="68:68" customFormat="1">
      <c r="BP607388" s="90"/>
    </row>
    <row r="607389" spans="68:68" customFormat="1">
      <c r="BP607389" s="90"/>
    </row>
    <row r="607390" spans="68:68" customFormat="1">
      <c r="BP607390" s="90"/>
    </row>
    <row r="607391" spans="68:68" customFormat="1">
      <c r="BP607391" s="90"/>
    </row>
    <row r="607392" spans="68:68" customFormat="1">
      <c r="BP607392" s="90"/>
    </row>
    <row r="607393" spans="68:68" customFormat="1">
      <c r="BP607393" s="90"/>
    </row>
    <row r="607394" spans="68:68" customFormat="1">
      <c r="BP607394" s="90"/>
    </row>
    <row r="607395" spans="68:68" customFormat="1">
      <c r="BP607395" s="90"/>
    </row>
    <row r="607396" spans="68:68" customFormat="1">
      <c r="BP607396" s="90"/>
    </row>
    <row r="607397" spans="68:68" customFormat="1">
      <c r="BP607397" s="90"/>
    </row>
    <row r="607398" spans="68:68" customFormat="1">
      <c r="BP607398" s="90"/>
    </row>
    <row r="607399" spans="68:68" customFormat="1">
      <c r="BP607399" s="90"/>
    </row>
    <row r="607400" spans="68:68" customFormat="1">
      <c r="BP607400" s="90"/>
    </row>
    <row r="607401" spans="68:68" customFormat="1">
      <c r="BP607401" s="90"/>
    </row>
    <row r="607402" spans="68:68" customFormat="1">
      <c r="BP607402" s="90"/>
    </row>
    <row r="607403" spans="68:68" customFormat="1">
      <c r="BP607403" s="90"/>
    </row>
    <row r="607404" spans="68:68" customFormat="1">
      <c r="BP607404" s="90"/>
    </row>
    <row r="607405" spans="68:68" customFormat="1">
      <c r="BP607405" s="90"/>
    </row>
    <row r="607406" spans="68:68" customFormat="1">
      <c r="BP607406" s="90"/>
    </row>
    <row r="607407" spans="68:68" customFormat="1">
      <c r="BP607407" s="90"/>
    </row>
    <row r="607408" spans="68:68" customFormat="1">
      <c r="BP607408" s="90"/>
    </row>
    <row r="607409" spans="68:68" customFormat="1">
      <c r="BP607409" s="90"/>
    </row>
    <row r="607410" spans="68:68" customFormat="1">
      <c r="BP607410" s="90"/>
    </row>
    <row r="607411" spans="68:68" customFormat="1">
      <c r="BP607411" s="90"/>
    </row>
    <row r="607412" spans="68:68" customFormat="1">
      <c r="BP607412" s="90"/>
    </row>
    <row r="607413" spans="68:68" customFormat="1">
      <c r="BP607413" s="90"/>
    </row>
    <row r="607414" spans="68:68" customFormat="1">
      <c r="BP607414" s="90"/>
    </row>
    <row r="607415" spans="68:68" customFormat="1">
      <c r="BP607415" s="90"/>
    </row>
    <row r="607416" spans="68:68" customFormat="1">
      <c r="BP607416" s="90"/>
    </row>
    <row r="607417" spans="68:68" customFormat="1">
      <c r="BP607417" s="90"/>
    </row>
    <row r="607418" spans="68:68" customFormat="1">
      <c r="BP607418" s="90"/>
    </row>
    <row r="607419" spans="68:68" customFormat="1">
      <c r="BP607419" s="90"/>
    </row>
    <row r="607420" spans="68:68" customFormat="1">
      <c r="BP607420" s="90"/>
    </row>
    <row r="607421" spans="68:68" customFormat="1">
      <c r="BP607421" s="90"/>
    </row>
    <row r="607422" spans="68:68" customFormat="1">
      <c r="BP607422" s="90"/>
    </row>
    <row r="607423" spans="68:68" customFormat="1">
      <c r="BP607423" s="90"/>
    </row>
    <row r="607424" spans="68:68" customFormat="1">
      <c r="BP607424" s="90"/>
    </row>
    <row r="607425" spans="68:68" customFormat="1">
      <c r="BP607425" s="90"/>
    </row>
    <row r="607426" spans="68:68" customFormat="1">
      <c r="BP607426" s="90"/>
    </row>
    <row r="607427" spans="68:68" customFormat="1">
      <c r="BP607427" s="90"/>
    </row>
    <row r="607428" spans="68:68" customFormat="1">
      <c r="BP607428" s="90"/>
    </row>
    <row r="607429" spans="68:68" customFormat="1">
      <c r="BP607429" s="90"/>
    </row>
    <row r="607430" spans="68:68" customFormat="1">
      <c r="BP607430" s="90"/>
    </row>
    <row r="607431" spans="68:68" customFormat="1">
      <c r="BP607431" s="90"/>
    </row>
    <row r="607432" spans="68:68" customFormat="1">
      <c r="BP607432" s="90"/>
    </row>
    <row r="607433" spans="68:68" customFormat="1">
      <c r="BP607433" s="90"/>
    </row>
    <row r="607434" spans="68:68" customFormat="1">
      <c r="BP607434" s="90"/>
    </row>
    <row r="607435" spans="68:68" customFormat="1">
      <c r="BP607435" s="90"/>
    </row>
    <row r="607436" spans="68:68" customFormat="1">
      <c r="BP607436" s="90"/>
    </row>
    <row r="607437" spans="68:68" customFormat="1">
      <c r="BP607437" s="90"/>
    </row>
    <row r="607438" spans="68:68" customFormat="1">
      <c r="BP607438" s="90"/>
    </row>
    <row r="607439" spans="68:68" customFormat="1">
      <c r="BP607439" s="90"/>
    </row>
    <row r="607440" spans="68:68" customFormat="1">
      <c r="BP607440" s="90"/>
    </row>
    <row r="607441" spans="68:68" customFormat="1">
      <c r="BP607441" s="90"/>
    </row>
    <row r="607442" spans="68:68" customFormat="1">
      <c r="BP607442" s="90"/>
    </row>
    <row r="607443" spans="68:68" customFormat="1">
      <c r="BP607443" s="90"/>
    </row>
    <row r="607444" spans="68:68" customFormat="1">
      <c r="BP607444" s="90"/>
    </row>
    <row r="607445" spans="68:68" customFormat="1">
      <c r="BP607445" s="90"/>
    </row>
    <row r="607446" spans="68:68" customFormat="1">
      <c r="BP607446" s="90"/>
    </row>
    <row r="607447" spans="68:68" customFormat="1">
      <c r="BP607447" s="90"/>
    </row>
    <row r="607448" spans="68:68" customFormat="1">
      <c r="BP607448" s="90"/>
    </row>
    <row r="607449" spans="68:68" customFormat="1">
      <c r="BP607449" s="90"/>
    </row>
    <row r="607450" spans="68:68" customFormat="1">
      <c r="BP607450" s="90"/>
    </row>
    <row r="607451" spans="68:68" customFormat="1">
      <c r="BP607451" s="90"/>
    </row>
    <row r="607452" spans="68:68" customFormat="1">
      <c r="BP607452" s="90"/>
    </row>
    <row r="607453" spans="68:68" customFormat="1">
      <c r="BP607453" s="90"/>
    </row>
    <row r="607454" spans="68:68" customFormat="1">
      <c r="BP607454" s="90"/>
    </row>
    <row r="607455" spans="68:68" customFormat="1">
      <c r="BP607455" s="90"/>
    </row>
    <row r="607456" spans="68:68" customFormat="1">
      <c r="BP607456" s="90"/>
    </row>
    <row r="607457" spans="68:68" customFormat="1">
      <c r="BP607457" s="90"/>
    </row>
    <row r="607458" spans="68:68" customFormat="1">
      <c r="BP607458" s="90"/>
    </row>
    <row r="607459" spans="68:68" customFormat="1">
      <c r="BP607459" s="90"/>
    </row>
    <row r="607460" spans="68:68" customFormat="1">
      <c r="BP607460" s="90"/>
    </row>
    <row r="607461" spans="68:68" customFormat="1">
      <c r="BP607461" s="90"/>
    </row>
    <row r="607462" spans="68:68" customFormat="1">
      <c r="BP607462" s="90"/>
    </row>
    <row r="607463" spans="68:68" customFormat="1">
      <c r="BP607463" s="90"/>
    </row>
    <row r="607464" spans="68:68" customFormat="1">
      <c r="BP607464" s="90"/>
    </row>
    <row r="607465" spans="68:68" customFormat="1">
      <c r="BP607465" s="90"/>
    </row>
    <row r="607466" spans="68:68" customFormat="1">
      <c r="BP607466" s="90"/>
    </row>
    <row r="607467" spans="68:68" customFormat="1">
      <c r="BP607467" s="90"/>
    </row>
    <row r="607468" spans="68:68" customFormat="1">
      <c r="BP607468" s="90"/>
    </row>
    <row r="607469" spans="68:68" customFormat="1">
      <c r="BP607469" s="90"/>
    </row>
    <row r="607470" spans="68:68" customFormat="1">
      <c r="BP607470" s="90"/>
    </row>
    <row r="607471" spans="68:68" customFormat="1">
      <c r="BP607471" s="90"/>
    </row>
    <row r="607472" spans="68:68" customFormat="1">
      <c r="BP607472" s="90"/>
    </row>
    <row r="607473" spans="68:68" customFormat="1">
      <c r="BP607473" s="90"/>
    </row>
    <row r="607474" spans="68:68" customFormat="1">
      <c r="BP607474" s="90"/>
    </row>
    <row r="607475" spans="68:68" customFormat="1">
      <c r="BP607475" s="90"/>
    </row>
    <row r="607476" spans="68:68" customFormat="1">
      <c r="BP607476" s="90"/>
    </row>
    <row r="607477" spans="68:68" customFormat="1">
      <c r="BP607477" s="90"/>
    </row>
    <row r="607478" spans="68:68" customFormat="1">
      <c r="BP607478" s="90"/>
    </row>
    <row r="607479" spans="68:68" customFormat="1">
      <c r="BP607479" s="90"/>
    </row>
    <row r="607480" spans="68:68" customFormat="1">
      <c r="BP607480" s="90"/>
    </row>
    <row r="607481" spans="68:68" customFormat="1">
      <c r="BP607481" s="90"/>
    </row>
    <row r="607482" spans="68:68" customFormat="1">
      <c r="BP607482" s="90"/>
    </row>
    <row r="607483" spans="68:68" customFormat="1">
      <c r="BP607483" s="90"/>
    </row>
    <row r="607484" spans="68:68" customFormat="1">
      <c r="BP607484" s="90"/>
    </row>
    <row r="607485" spans="68:68" customFormat="1">
      <c r="BP607485" s="90"/>
    </row>
    <row r="607486" spans="68:68" customFormat="1">
      <c r="BP607486" s="90"/>
    </row>
    <row r="607487" spans="68:68" customFormat="1">
      <c r="BP607487" s="90"/>
    </row>
    <row r="607488" spans="68:68" customFormat="1">
      <c r="BP607488" s="90"/>
    </row>
    <row r="607489" spans="68:68" customFormat="1">
      <c r="BP607489" s="90"/>
    </row>
    <row r="607490" spans="68:68" customFormat="1">
      <c r="BP607490" s="90"/>
    </row>
    <row r="607491" spans="68:68" customFormat="1">
      <c r="BP607491" s="90"/>
    </row>
    <row r="607492" spans="68:68" customFormat="1">
      <c r="BP607492" s="90"/>
    </row>
    <row r="607493" spans="68:68" customFormat="1">
      <c r="BP607493" s="90"/>
    </row>
    <row r="607494" spans="68:68" customFormat="1">
      <c r="BP607494" s="90"/>
    </row>
    <row r="607495" spans="68:68" customFormat="1">
      <c r="BP607495" s="90"/>
    </row>
    <row r="607496" spans="68:68" customFormat="1">
      <c r="BP607496" s="90"/>
    </row>
    <row r="607497" spans="68:68" customFormat="1">
      <c r="BP607497" s="90"/>
    </row>
    <row r="607498" spans="68:68" customFormat="1">
      <c r="BP607498" s="90"/>
    </row>
    <row r="607499" spans="68:68" customFormat="1">
      <c r="BP607499" s="90"/>
    </row>
    <row r="607500" spans="68:68" customFormat="1">
      <c r="BP607500" s="90"/>
    </row>
    <row r="607501" spans="68:68" customFormat="1">
      <c r="BP607501" s="90"/>
    </row>
    <row r="607502" spans="68:68" customFormat="1">
      <c r="BP607502" s="90"/>
    </row>
    <row r="607503" spans="68:68" customFormat="1">
      <c r="BP607503" s="90"/>
    </row>
    <row r="607504" spans="68:68" customFormat="1">
      <c r="BP607504" s="90"/>
    </row>
    <row r="607505" spans="68:68" customFormat="1">
      <c r="BP607505" s="90"/>
    </row>
    <row r="607506" spans="68:68" customFormat="1">
      <c r="BP607506" s="90"/>
    </row>
    <row r="607507" spans="68:68" customFormat="1">
      <c r="BP607507" s="90"/>
    </row>
    <row r="607508" spans="68:68" customFormat="1">
      <c r="BP607508" s="90"/>
    </row>
    <row r="607509" spans="68:68" customFormat="1">
      <c r="BP607509" s="90"/>
    </row>
    <row r="607510" spans="68:68" customFormat="1">
      <c r="BP607510" s="90"/>
    </row>
    <row r="607511" spans="68:68" customFormat="1">
      <c r="BP607511" s="90"/>
    </row>
    <row r="607512" spans="68:68" customFormat="1">
      <c r="BP607512" s="90"/>
    </row>
    <row r="607513" spans="68:68" customFormat="1">
      <c r="BP607513" s="90"/>
    </row>
    <row r="607514" spans="68:68" customFormat="1">
      <c r="BP607514" s="90"/>
    </row>
    <row r="607515" spans="68:68" customFormat="1">
      <c r="BP607515" s="90"/>
    </row>
    <row r="607516" spans="68:68" customFormat="1">
      <c r="BP607516" s="90"/>
    </row>
    <row r="607517" spans="68:68" customFormat="1">
      <c r="BP607517" s="90"/>
    </row>
    <row r="607518" spans="68:68" customFormat="1">
      <c r="BP607518" s="90"/>
    </row>
    <row r="607519" spans="68:68" customFormat="1">
      <c r="BP607519" s="90"/>
    </row>
    <row r="607520" spans="68:68" customFormat="1">
      <c r="BP607520" s="90"/>
    </row>
    <row r="607521" spans="68:68" customFormat="1">
      <c r="BP607521" s="90"/>
    </row>
    <row r="607522" spans="68:68" customFormat="1">
      <c r="BP607522" s="90"/>
    </row>
    <row r="607523" spans="68:68" customFormat="1">
      <c r="BP607523" s="90"/>
    </row>
    <row r="607524" spans="68:68" customFormat="1">
      <c r="BP607524" s="90"/>
    </row>
    <row r="607525" spans="68:68" customFormat="1">
      <c r="BP607525" s="90"/>
    </row>
    <row r="607526" spans="68:68" customFormat="1">
      <c r="BP607526" s="90"/>
    </row>
    <row r="607527" spans="68:68" customFormat="1">
      <c r="BP607527" s="90"/>
    </row>
    <row r="607528" spans="68:68" customFormat="1">
      <c r="BP607528" s="90"/>
    </row>
    <row r="607529" spans="68:68" customFormat="1">
      <c r="BP607529" s="90"/>
    </row>
    <row r="607530" spans="68:68" customFormat="1">
      <c r="BP607530" s="90"/>
    </row>
    <row r="607531" spans="68:68" customFormat="1">
      <c r="BP607531" s="90"/>
    </row>
    <row r="607532" spans="68:68" customFormat="1">
      <c r="BP607532" s="90"/>
    </row>
    <row r="607533" spans="68:68" customFormat="1">
      <c r="BP607533" s="90"/>
    </row>
    <row r="607534" spans="68:68" customFormat="1">
      <c r="BP607534" s="90"/>
    </row>
    <row r="607535" spans="68:68" customFormat="1">
      <c r="BP607535" s="90"/>
    </row>
    <row r="607536" spans="68:68" customFormat="1">
      <c r="BP607536" s="90"/>
    </row>
    <row r="607537" spans="68:68" customFormat="1">
      <c r="BP607537" s="90"/>
    </row>
    <row r="607538" spans="68:68" customFormat="1">
      <c r="BP607538" s="90"/>
    </row>
    <row r="607539" spans="68:68" customFormat="1">
      <c r="BP607539" s="90"/>
    </row>
    <row r="607540" spans="68:68" customFormat="1">
      <c r="BP607540" s="90"/>
    </row>
    <row r="607541" spans="68:68" customFormat="1">
      <c r="BP607541" s="90"/>
    </row>
    <row r="607542" spans="68:68" customFormat="1">
      <c r="BP607542" s="90"/>
    </row>
    <row r="607543" spans="68:68" customFormat="1">
      <c r="BP607543" s="90"/>
    </row>
    <row r="607544" spans="68:68" customFormat="1">
      <c r="BP607544" s="90"/>
    </row>
    <row r="607545" spans="68:68" customFormat="1">
      <c r="BP607545" s="90"/>
    </row>
    <row r="607546" spans="68:68" customFormat="1">
      <c r="BP607546" s="90"/>
    </row>
    <row r="607547" spans="68:68" customFormat="1">
      <c r="BP607547" s="90"/>
    </row>
    <row r="607548" spans="68:68" customFormat="1">
      <c r="BP607548" s="90"/>
    </row>
    <row r="607549" spans="68:68" customFormat="1">
      <c r="BP607549" s="90"/>
    </row>
    <row r="607550" spans="68:68" customFormat="1">
      <c r="BP607550" s="90"/>
    </row>
    <row r="607551" spans="68:68" customFormat="1">
      <c r="BP607551" s="90"/>
    </row>
    <row r="607552" spans="68:68" customFormat="1">
      <c r="BP607552" s="90"/>
    </row>
    <row r="607553" spans="68:68" customFormat="1">
      <c r="BP607553" s="90"/>
    </row>
    <row r="607554" spans="68:68" customFormat="1">
      <c r="BP607554" s="90"/>
    </row>
    <row r="607555" spans="68:68" customFormat="1">
      <c r="BP607555" s="90"/>
    </row>
    <row r="607556" spans="68:68" customFormat="1">
      <c r="BP607556" s="90"/>
    </row>
    <row r="607557" spans="68:68" customFormat="1">
      <c r="BP607557" s="90"/>
    </row>
    <row r="607558" spans="68:68" customFormat="1">
      <c r="BP607558" s="90"/>
    </row>
    <row r="607559" spans="68:68" customFormat="1">
      <c r="BP607559" s="90"/>
    </row>
    <row r="607560" spans="68:68" customFormat="1">
      <c r="BP607560" s="90"/>
    </row>
    <row r="607561" spans="68:68" customFormat="1">
      <c r="BP607561" s="90"/>
    </row>
    <row r="607562" spans="68:68" customFormat="1">
      <c r="BP607562" s="90"/>
    </row>
    <row r="607563" spans="68:68" customFormat="1">
      <c r="BP607563" s="90"/>
    </row>
    <row r="607564" spans="68:68" customFormat="1">
      <c r="BP607564" s="90"/>
    </row>
    <row r="607565" spans="68:68" customFormat="1">
      <c r="BP607565" s="90"/>
    </row>
    <row r="607566" spans="68:68" customFormat="1">
      <c r="BP607566" s="90"/>
    </row>
    <row r="607567" spans="68:68" customFormat="1">
      <c r="BP607567" s="90"/>
    </row>
    <row r="607568" spans="68:68" customFormat="1">
      <c r="BP607568" s="90"/>
    </row>
    <row r="607569" spans="68:68" customFormat="1">
      <c r="BP607569" s="90"/>
    </row>
    <row r="607570" spans="68:68" customFormat="1">
      <c r="BP607570" s="90"/>
    </row>
    <row r="607571" spans="68:68" customFormat="1">
      <c r="BP607571" s="90"/>
    </row>
    <row r="607572" spans="68:68" customFormat="1">
      <c r="BP607572" s="90"/>
    </row>
    <row r="607573" spans="68:68" customFormat="1">
      <c r="BP607573" s="90"/>
    </row>
    <row r="607574" spans="68:68" customFormat="1">
      <c r="BP607574" s="90"/>
    </row>
    <row r="607575" spans="68:68" customFormat="1">
      <c r="BP607575" s="90"/>
    </row>
    <row r="607576" spans="68:68" customFormat="1">
      <c r="BP607576" s="90"/>
    </row>
    <row r="607577" spans="68:68" customFormat="1">
      <c r="BP607577" s="90"/>
    </row>
    <row r="607578" spans="68:68" customFormat="1">
      <c r="BP607578" s="90"/>
    </row>
    <row r="607579" spans="68:68" customFormat="1">
      <c r="BP607579" s="90"/>
    </row>
    <row r="607580" spans="68:68" customFormat="1">
      <c r="BP607580" s="90"/>
    </row>
    <row r="607581" spans="68:68" customFormat="1">
      <c r="BP607581" s="90"/>
    </row>
    <row r="607582" spans="68:68" customFormat="1">
      <c r="BP607582" s="90"/>
    </row>
    <row r="607583" spans="68:68" customFormat="1">
      <c r="BP607583" s="90"/>
    </row>
    <row r="607584" spans="68:68" customFormat="1">
      <c r="BP607584" s="90"/>
    </row>
    <row r="607585" spans="68:68" customFormat="1">
      <c r="BP607585" s="90"/>
    </row>
    <row r="607586" spans="68:68" customFormat="1">
      <c r="BP607586" s="90"/>
    </row>
    <row r="607587" spans="68:68" customFormat="1">
      <c r="BP607587" s="90"/>
    </row>
    <row r="607588" spans="68:68" customFormat="1">
      <c r="BP607588" s="90"/>
    </row>
    <row r="607589" spans="68:68" customFormat="1">
      <c r="BP607589" s="90"/>
    </row>
    <row r="607590" spans="68:68" customFormat="1">
      <c r="BP607590" s="90"/>
    </row>
    <row r="607591" spans="68:68" customFormat="1">
      <c r="BP607591" s="90"/>
    </row>
    <row r="607592" spans="68:68" customFormat="1">
      <c r="BP607592" s="90"/>
    </row>
    <row r="607593" spans="68:68" customFormat="1">
      <c r="BP607593" s="90"/>
    </row>
    <row r="607594" spans="68:68" customFormat="1">
      <c r="BP607594" s="90"/>
    </row>
    <row r="607595" spans="68:68" customFormat="1">
      <c r="BP607595" s="90"/>
    </row>
    <row r="607596" spans="68:68" customFormat="1">
      <c r="BP607596" s="90"/>
    </row>
    <row r="607597" spans="68:68" customFormat="1">
      <c r="BP607597" s="90"/>
    </row>
    <row r="607598" spans="68:68" customFormat="1">
      <c r="BP607598" s="90"/>
    </row>
    <row r="607599" spans="68:68" customFormat="1">
      <c r="BP607599" s="90"/>
    </row>
    <row r="607600" spans="68:68" customFormat="1">
      <c r="BP607600" s="90"/>
    </row>
    <row r="607601" spans="68:68" customFormat="1">
      <c r="BP607601" s="90"/>
    </row>
    <row r="607602" spans="68:68" customFormat="1">
      <c r="BP607602" s="90"/>
    </row>
    <row r="607603" spans="68:68" customFormat="1">
      <c r="BP607603" s="90"/>
    </row>
    <row r="607604" spans="68:68" customFormat="1">
      <c r="BP607604" s="90"/>
    </row>
    <row r="607605" spans="68:68" customFormat="1">
      <c r="BP607605" s="90"/>
    </row>
    <row r="607606" spans="68:68" customFormat="1">
      <c r="BP607606" s="90"/>
    </row>
    <row r="607607" spans="68:68" customFormat="1">
      <c r="BP607607" s="90"/>
    </row>
    <row r="607608" spans="68:68" customFormat="1">
      <c r="BP607608" s="90"/>
    </row>
    <row r="607609" spans="68:68" customFormat="1">
      <c r="BP607609" s="90"/>
    </row>
    <row r="607610" spans="68:68" customFormat="1">
      <c r="BP607610" s="90"/>
    </row>
    <row r="607611" spans="68:68" customFormat="1">
      <c r="BP607611" s="90"/>
    </row>
    <row r="607612" spans="68:68" customFormat="1">
      <c r="BP607612" s="90"/>
    </row>
    <row r="607613" spans="68:68" customFormat="1">
      <c r="BP607613" s="90"/>
    </row>
    <row r="607614" spans="68:68" customFormat="1">
      <c r="BP607614" s="90"/>
    </row>
    <row r="607615" spans="68:68" customFormat="1">
      <c r="BP607615" s="90"/>
    </row>
    <row r="607616" spans="68:68" customFormat="1">
      <c r="BP607616" s="90"/>
    </row>
    <row r="607617" spans="68:68" customFormat="1">
      <c r="BP607617" s="90"/>
    </row>
    <row r="607618" spans="68:68" customFormat="1">
      <c r="BP607618" s="90"/>
    </row>
    <row r="607619" spans="68:68" customFormat="1">
      <c r="BP607619" s="90"/>
    </row>
    <row r="607620" spans="68:68" customFormat="1">
      <c r="BP607620" s="90"/>
    </row>
    <row r="607621" spans="68:68" customFormat="1">
      <c r="BP607621" s="90"/>
    </row>
    <row r="607622" spans="68:68" customFormat="1">
      <c r="BP607622" s="90"/>
    </row>
    <row r="607623" spans="68:68" customFormat="1">
      <c r="BP607623" s="90"/>
    </row>
    <row r="607624" spans="68:68" customFormat="1">
      <c r="BP607624" s="90"/>
    </row>
    <row r="607625" spans="68:68" customFormat="1">
      <c r="BP607625" s="90"/>
    </row>
    <row r="607626" spans="68:68" customFormat="1">
      <c r="BP607626" s="90"/>
    </row>
    <row r="607627" spans="68:68" customFormat="1">
      <c r="BP607627" s="90"/>
    </row>
    <row r="607628" spans="68:68" customFormat="1">
      <c r="BP607628" s="90"/>
    </row>
    <row r="607629" spans="68:68" customFormat="1">
      <c r="BP607629" s="90"/>
    </row>
    <row r="607630" spans="68:68" customFormat="1">
      <c r="BP607630" s="90"/>
    </row>
    <row r="607631" spans="68:68" customFormat="1">
      <c r="BP607631" s="90"/>
    </row>
    <row r="607632" spans="68:68" customFormat="1">
      <c r="BP607632" s="90"/>
    </row>
    <row r="607633" spans="68:68" customFormat="1">
      <c r="BP607633" s="90"/>
    </row>
    <row r="607634" spans="68:68" customFormat="1">
      <c r="BP607634" s="90"/>
    </row>
    <row r="607635" spans="68:68" customFormat="1">
      <c r="BP607635" s="90"/>
    </row>
    <row r="607636" spans="68:68" customFormat="1">
      <c r="BP607636" s="90"/>
    </row>
    <row r="607637" spans="68:68" customFormat="1">
      <c r="BP607637" s="90"/>
    </row>
    <row r="607638" spans="68:68" customFormat="1">
      <c r="BP607638" s="90"/>
    </row>
    <row r="607639" spans="68:68" customFormat="1">
      <c r="BP607639" s="90"/>
    </row>
    <row r="607640" spans="68:68" customFormat="1">
      <c r="BP607640" s="90"/>
    </row>
    <row r="607641" spans="68:68" customFormat="1">
      <c r="BP607641" s="90"/>
    </row>
    <row r="607642" spans="68:68" customFormat="1">
      <c r="BP607642" s="90"/>
    </row>
    <row r="607643" spans="68:68" customFormat="1">
      <c r="BP607643" s="90"/>
    </row>
    <row r="607644" spans="68:68" customFormat="1">
      <c r="BP607644" s="90"/>
    </row>
    <row r="607645" spans="68:68" customFormat="1">
      <c r="BP607645" s="90"/>
    </row>
    <row r="607646" spans="68:68" customFormat="1">
      <c r="BP607646" s="90"/>
    </row>
    <row r="607647" spans="68:68" customFormat="1">
      <c r="BP607647" s="90"/>
    </row>
    <row r="607648" spans="68:68" customFormat="1">
      <c r="BP607648" s="90"/>
    </row>
    <row r="607649" spans="68:68" customFormat="1">
      <c r="BP607649" s="90"/>
    </row>
    <row r="607650" spans="68:68" customFormat="1">
      <c r="BP607650" s="90"/>
    </row>
    <row r="607651" spans="68:68" customFormat="1">
      <c r="BP607651" s="90"/>
    </row>
    <row r="607652" spans="68:68" customFormat="1">
      <c r="BP607652" s="90"/>
    </row>
    <row r="607653" spans="68:68" customFormat="1">
      <c r="BP607653" s="90"/>
    </row>
    <row r="607654" spans="68:68" customFormat="1">
      <c r="BP607654" s="90"/>
    </row>
    <row r="607655" spans="68:68" customFormat="1">
      <c r="BP607655" s="90"/>
    </row>
    <row r="607656" spans="68:68" customFormat="1">
      <c r="BP607656" s="90"/>
    </row>
    <row r="607657" spans="68:68" customFormat="1">
      <c r="BP607657" s="90"/>
    </row>
    <row r="607658" spans="68:68" customFormat="1">
      <c r="BP607658" s="90"/>
    </row>
    <row r="607659" spans="68:68" customFormat="1">
      <c r="BP607659" s="90"/>
    </row>
    <row r="607660" spans="68:68" customFormat="1">
      <c r="BP607660" s="90"/>
    </row>
    <row r="607661" spans="68:68" customFormat="1">
      <c r="BP607661" s="90"/>
    </row>
    <row r="607662" spans="68:68" customFormat="1">
      <c r="BP607662" s="90"/>
    </row>
    <row r="607663" spans="68:68" customFormat="1">
      <c r="BP607663" s="90"/>
    </row>
    <row r="607664" spans="68:68" customFormat="1">
      <c r="BP607664" s="90"/>
    </row>
    <row r="607665" spans="68:68" customFormat="1">
      <c r="BP607665" s="90"/>
    </row>
    <row r="607666" spans="68:68" customFormat="1">
      <c r="BP607666" s="90"/>
    </row>
    <row r="607667" spans="68:68" customFormat="1">
      <c r="BP607667" s="90"/>
    </row>
    <row r="607668" spans="68:68" customFormat="1">
      <c r="BP607668" s="90"/>
    </row>
    <row r="607669" spans="68:68" customFormat="1">
      <c r="BP607669" s="90"/>
    </row>
    <row r="607670" spans="68:68" customFormat="1">
      <c r="BP607670" s="90"/>
    </row>
    <row r="607671" spans="68:68" customFormat="1">
      <c r="BP607671" s="90"/>
    </row>
    <row r="607672" spans="68:68" customFormat="1">
      <c r="BP607672" s="90"/>
    </row>
    <row r="607673" spans="68:68" customFormat="1">
      <c r="BP607673" s="90"/>
    </row>
    <row r="607674" spans="68:68" customFormat="1">
      <c r="BP607674" s="90"/>
    </row>
    <row r="607675" spans="68:68" customFormat="1">
      <c r="BP607675" s="90"/>
    </row>
    <row r="607676" spans="68:68" customFormat="1">
      <c r="BP607676" s="90"/>
    </row>
    <row r="607677" spans="68:68" customFormat="1">
      <c r="BP607677" s="90"/>
    </row>
    <row r="607678" spans="68:68" customFormat="1">
      <c r="BP607678" s="90"/>
    </row>
    <row r="607679" spans="68:68" customFormat="1">
      <c r="BP607679" s="90"/>
    </row>
    <row r="607680" spans="68:68" customFormat="1">
      <c r="BP607680" s="90"/>
    </row>
    <row r="607681" spans="68:68" customFormat="1">
      <c r="BP607681" s="90"/>
    </row>
    <row r="607682" spans="68:68" customFormat="1">
      <c r="BP607682" s="90"/>
    </row>
    <row r="607683" spans="68:68" customFormat="1">
      <c r="BP607683" s="90"/>
    </row>
    <row r="607684" spans="68:68" customFormat="1">
      <c r="BP607684" s="90"/>
    </row>
    <row r="607685" spans="68:68" customFormat="1">
      <c r="BP607685" s="90"/>
    </row>
    <row r="607686" spans="68:68" customFormat="1">
      <c r="BP607686" s="90"/>
    </row>
    <row r="607687" spans="68:68" customFormat="1">
      <c r="BP607687" s="90"/>
    </row>
    <row r="607688" spans="68:68" customFormat="1">
      <c r="BP607688" s="90"/>
    </row>
    <row r="607689" spans="68:68" customFormat="1">
      <c r="BP607689" s="90"/>
    </row>
    <row r="607690" spans="68:68" customFormat="1">
      <c r="BP607690" s="90"/>
    </row>
    <row r="607691" spans="68:68" customFormat="1">
      <c r="BP607691" s="90"/>
    </row>
    <row r="607692" spans="68:68" customFormat="1">
      <c r="BP607692" s="90"/>
    </row>
    <row r="607693" spans="68:68" customFormat="1">
      <c r="BP607693" s="90"/>
    </row>
    <row r="607694" spans="68:68" customFormat="1">
      <c r="BP607694" s="90"/>
    </row>
    <row r="607695" spans="68:68" customFormat="1">
      <c r="BP607695" s="90"/>
    </row>
    <row r="607696" spans="68:68" customFormat="1">
      <c r="BP607696" s="90"/>
    </row>
    <row r="607697" spans="68:68" customFormat="1">
      <c r="BP607697" s="90"/>
    </row>
    <row r="607698" spans="68:68" customFormat="1">
      <c r="BP607698" s="90"/>
    </row>
    <row r="607699" spans="68:68" customFormat="1">
      <c r="BP607699" s="90"/>
    </row>
    <row r="607700" spans="68:68" customFormat="1">
      <c r="BP607700" s="90"/>
    </row>
    <row r="607701" spans="68:68" customFormat="1">
      <c r="BP607701" s="90"/>
    </row>
    <row r="607702" spans="68:68" customFormat="1">
      <c r="BP607702" s="90"/>
    </row>
    <row r="607703" spans="68:68" customFormat="1">
      <c r="BP607703" s="90"/>
    </row>
    <row r="607704" spans="68:68" customFormat="1">
      <c r="BP607704" s="90"/>
    </row>
    <row r="607705" spans="68:68" customFormat="1">
      <c r="BP607705" s="90"/>
    </row>
    <row r="607706" spans="68:68" customFormat="1">
      <c r="BP607706" s="90"/>
    </row>
    <row r="607707" spans="68:68" customFormat="1">
      <c r="BP607707" s="90"/>
    </row>
    <row r="607708" spans="68:68" customFormat="1">
      <c r="BP607708" s="90"/>
    </row>
    <row r="607709" spans="68:68" customFormat="1">
      <c r="BP607709" s="90"/>
    </row>
    <row r="607710" spans="68:68" customFormat="1">
      <c r="BP607710" s="90"/>
    </row>
    <row r="607711" spans="68:68" customFormat="1">
      <c r="BP607711" s="90"/>
    </row>
    <row r="607712" spans="68:68" customFormat="1">
      <c r="BP607712" s="90"/>
    </row>
    <row r="607713" spans="68:68" customFormat="1">
      <c r="BP607713" s="90"/>
    </row>
    <row r="607714" spans="68:68" customFormat="1">
      <c r="BP607714" s="90"/>
    </row>
    <row r="607715" spans="68:68" customFormat="1">
      <c r="BP607715" s="90"/>
    </row>
    <row r="607716" spans="68:68" customFormat="1">
      <c r="BP607716" s="90"/>
    </row>
    <row r="607717" spans="68:68" customFormat="1">
      <c r="BP607717" s="90"/>
    </row>
    <row r="607718" spans="68:68" customFormat="1">
      <c r="BP607718" s="90"/>
    </row>
    <row r="607719" spans="68:68" customFormat="1">
      <c r="BP607719" s="90"/>
    </row>
    <row r="607720" spans="68:68" customFormat="1">
      <c r="BP607720" s="90"/>
    </row>
    <row r="607721" spans="68:68" customFormat="1">
      <c r="BP607721" s="90"/>
    </row>
    <row r="607722" spans="68:68" customFormat="1">
      <c r="BP607722" s="90"/>
    </row>
    <row r="607723" spans="68:68" customFormat="1">
      <c r="BP607723" s="90"/>
    </row>
    <row r="607724" spans="68:68" customFormat="1">
      <c r="BP607724" s="90"/>
    </row>
    <row r="607725" spans="68:68" customFormat="1">
      <c r="BP607725" s="90"/>
    </row>
    <row r="607726" spans="68:68" customFormat="1">
      <c r="BP607726" s="90"/>
    </row>
    <row r="607727" spans="68:68" customFormat="1">
      <c r="BP607727" s="90"/>
    </row>
    <row r="607728" spans="68:68" customFormat="1">
      <c r="BP607728" s="90"/>
    </row>
    <row r="607729" spans="68:68" customFormat="1">
      <c r="BP607729" s="90"/>
    </row>
    <row r="607730" spans="68:68" customFormat="1">
      <c r="BP607730" s="90"/>
    </row>
    <row r="607731" spans="68:68" customFormat="1">
      <c r="BP607731" s="90"/>
    </row>
    <row r="607732" spans="68:68" customFormat="1">
      <c r="BP607732" s="90"/>
    </row>
    <row r="607733" spans="68:68" customFormat="1">
      <c r="BP607733" s="90"/>
    </row>
    <row r="607734" spans="68:68" customFormat="1">
      <c r="BP607734" s="90"/>
    </row>
    <row r="607735" spans="68:68" customFormat="1">
      <c r="BP607735" s="90"/>
    </row>
    <row r="607736" spans="68:68" customFormat="1">
      <c r="BP607736" s="90"/>
    </row>
    <row r="607737" spans="68:68" customFormat="1">
      <c r="BP607737" s="90"/>
    </row>
    <row r="607738" spans="68:68" customFormat="1">
      <c r="BP607738" s="90"/>
    </row>
    <row r="607739" spans="68:68" customFormat="1">
      <c r="BP607739" s="90"/>
    </row>
    <row r="607740" spans="68:68" customFormat="1">
      <c r="BP607740" s="90"/>
    </row>
    <row r="607741" spans="68:68" customFormat="1">
      <c r="BP607741" s="90"/>
    </row>
    <row r="607742" spans="68:68" customFormat="1">
      <c r="BP607742" s="90"/>
    </row>
    <row r="607743" spans="68:68" customFormat="1">
      <c r="BP607743" s="90"/>
    </row>
    <row r="607744" spans="68:68" customFormat="1">
      <c r="BP607744" s="90"/>
    </row>
    <row r="607745" spans="68:68" customFormat="1">
      <c r="BP607745" s="90"/>
    </row>
    <row r="607746" spans="68:68" customFormat="1">
      <c r="BP607746" s="90"/>
    </row>
    <row r="607747" spans="68:68" customFormat="1">
      <c r="BP607747" s="90"/>
    </row>
    <row r="607748" spans="68:68" customFormat="1">
      <c r="BP607748" s="90"/>
    </row>
    <row r="607749" spans="68:68" customFormat="1">
      <c r="BP607749" s="90"/>
    </row>
    <row r="607750" spans="68:68" customFormat="1">
      <c r="BP607750" s="90"/>
    </row>
    <row r="607751" spans="68:68" customFormat="1">
      <c r="BP607751" s="90"/>
    </row>
    <row r="607752" spans="68:68" customFormat="1">
      <c r="BP607752" s="90"/>
    </row>
    <row r="607753" spans="68:68" customFormat="1">
      <c r="BP607753" s="90"/>
    </row>
    <row r="607754" spans="68:68" customFormat="1">
      <c r="BP607754" s="90"/>
    </row>
    <row r="607755" spans="68:68" customFormat="1">
      <c r="BP607755" s="90"/>
    </row>
    <row r="607756" spans="68:68" customFormat="1">
      <c r="BP607756" s="90"/>
    </row>
    <row r="607757" spans="68:68" customFormat="1">
      <c r="BP607757" s="90"/>
    </row>
    <row r="607758" spans="68:68" customFormat="1">
      <c r="BP607758" s="90"/>
    </row>
    <row r="607759" spans="68:68" customFormat="1">
      <c r="BP607759" s="90"/>
    </row>
    <row r="607760" spans="68:68" customFormat="1">
      <c r="BP607760" s="90"/>
    </row>
    <row r="607761" spans="68:68" customFormat="1">
      <c r="BP607761" s="90"/>
    </row>
    <row r="607762" spans="68:68" customFormat="1">
      <c r="BP607762" s="90"/>
    </row>
    <row r="607763" spans="68:68" customFormat="1">
      <c r="BP607763" s="90"/>
    </row>
    <row r="607764" spans="68:68" customFormat="1">
      <c r="BP607764" s="90"/>
    </row>
    <row r="607765" spans="68:68" customFormat="1">
      <c r="BP607765" s="90"/>
    </row>
    <row r="607766" spans="68:68" customFormat="1">
      <c r="BP607766" s="90"/>
    </row>
    <row r="607767" spans="68:68" customFormat="1">
      <c r="BP607767" s="90"/>
    </row>
    <row r="607768" spans="68:68" customFormat="1">
      <c r="BP607768" s="90"/>
    </row>
    <row r="607769" spans="68:68" customFormat="1">
      <c r="BP607769" s="90"/>
    </row>
    <row r="607770" spans="68:68" customFormat="1">
      <c r="BP607770" s="90"/>
    </row>
    <row r="607771" spans="68:68" customFormat="1">
      <c r="BP607771" s="90"/>
    </row>
    <row r="607772" spans="68:68" customFormat="1">
      <c r="BP607772" s="90"/>
    </row>
    <row r="607773" spans="68:68" customFormat="1">
      <c r="BP607773" s="90"/>
    </row>
    <row r="607774" spans="68:68" customFormat="1">
      <c r="BP607774" s="90"/>
    </row>
    <row r="607775" spans="68:68" customFormat="1">
      <c r="BP607775" s="90"/>
    </row>
    <row r="607776" spans="68:68" customFormat="1">
      <c r="BP607776" s="90"/>
    </row>
    <row r="607777" spans="68:68" customFormat="1">
      <c r="BP607777" s="90"/>
    </row>
    <row r="607778" spans="68:68" customFormat="1">
      <c r="BP607778" s="90"/>
    </row>
    <row r="607779" spans="68:68" customFormat="1">
      <c r="BP607779" s="90"/>
    </row>
    <row r="607780" spans="68:68" customFormat="1">
      <c r="BP607780" s="90"/>
    </row>
    <row r="607781" spans="68:68" customFormat="1">
      <c r="BP607781" s="90"/>
    </row>
    <row r="607782" spans="68:68" customFormat="1">
      <c r="BP607782" s="90"/>
    </row>
    <row r="607783" spans="68:68" customFormat="1">
      <c r="BP607783" s="90"/>
    </row>
    <row r="607784" spans="68:68" customFormat="1">
      <c r="BP607784" s="90"/>
    </row>
    <row r="607785" spans="68:68" customFormat="1">
      <c r="BP607785" s="90"/>
    </row>
    <row r="607786" spans="68:68" customFormat="1">
      <c r="BP607786" s="90"/>
    </row>
    <row r="607787" spans="68:68" customFormat="1">
      <c r="BP607787" s="90"/>
    </row>
    <row r="607788" spans="68:68" customFormat="1">
      <c r="BP607788" s="90"/>
    </row>
    <row r="607789" spans="68:68" customFormat="1">
      <c r="BP607789" s="90"/>
    </row>
    <row r="607790" spans="68:68" customFormat="1">
      <c r="BP607790" s="90"/>
    </row>
    <row r="607791" spans="68:68" customFormat="1">
      <c r="BP607791" s="90"/>
    </row>
    <row r="607792" spans="68:68" customFormat="1">
      <c r="BP607792" s="90"/>
    </row>
    <row r="607793" spans="68:68" customFormat="1">
      <c r="BP607793" s="90"/>
    </row>
    <row r="607794" spans="68:68" customFormat="1">
      <c r="BP607794" s="90"/>
    </row>
    <row r="607795" spans="68:68" customFormat="1">
      <c r="BP607795" s="90"/>
    </row>
    <row r="607796" spans="68:68" customFormat="1">
      <c r="BP607796" s="90"/>
    </row>
    <row r="607797" spans="68:68" customFormat="1">
      <c r="BP607797" s="90"/>
    </row>
    <row r="607798" spans="68:68" customFormat="1">
      <c r="BP607798" s="90"/>
    </row>
    <row r="607799" spans="68:68" customFormat="1">
      <c r="BP607799" s="90"/>
    </row>
    <row r="607800" spans="68:68" customFormat="1">
      <c r="BP607800" s="90"/>
    </row>
    <row r="607801" spans="68:68" customFormat="1">
      <c r="BP607801" s="90"/>
    </row>
    <row r="607802" spans="68:68" customFormat="1">
      <c r="BP607802" s="90"/>
    </row>
    <row r="607803" spans="68:68" customFormat="1">
      <c r="BP607803" s="90"/>
    </row>
    <row r="607804" spans="68:68" customFormat="1">
      <c r="BP607804" s="90"/>
    </row>
    <row r="607805" spans="68:68" customFormat="1">
      <c r="BP607805" s="90"/>
    </row>
    <row r="607806" spans="68:68" customFormat="1">
      <c r="BP607806" s="90"/>
    </row>
    <row r="607807" spans="68:68" customFormat="1">
      <c r="BP607807" s="90"/>
    </row>
    <row r="607808" spans="68:68" customFormat="1">
      <c r="BP607808" s="90"/>
    </row>
    <row r="607809" spans="68:68" customFormat="1">
      <c r="BP607809" s="90"/>
    </row>
    <row r="607810" spans="68:68" customFormat="1">
      <c r="BP607810" s="90"/>
    </row>
    <row r="607811" spans="68:68" customFormat="1">
      <c r="BP607811" s="90"/>
    </row>
    <row r="607812" spans="68:68" customFormat="1">
      <c r="BP607812" s="90"/>
    </row>
    <row r="607813" spans="68:68" customFormat="1">
      <c r="BP607813" s="90"/>
    </row>
    <row r="607814" spans="68:68" customFormat="1">
      <c r="BP607814" s="90"/>
    </row>
    <row r="607815" spans="68:68" customFormat="1">
      <c r="BP607815" s="90"/>
    </row>
    <row r="607816" spans="68:68" customFormat="1">
      <c r="BP607816" s="90"/>
    </row>
    <row r="607817" spans="68:68" customFormat="1">
      <c r="BP607817" s="90"/>
    </row>
    <row r="607818" spans="68:68" customFormat="1">
      <c r="BP607818" s="90"/>
    </row>
    <row r="607819" spans="68:68" customFormat="1">
      <c r="BP607819" s="90"/>
    </row>
    <row r="607820" spans="68:68" customFormat="1">
      <c r="BP607820" s="90"/>
    </row>
    <row r="607821" spans="68:68" customFormat="1">
      <c r="BP607821" s="90"/>
    </row>
    <row r="607822" spans="68:68" customFormat="1">
      <c r="BP607822" s="90"/>
    </row>
    <row r="607823" spans="68:68" customFormat="1">
      <c r="BP607823" s="90"/>
    </row>
    <row r="607824" spans="68:68" customFormat="1">
      <c r="BP607824" s="90"/>
    </row>
    <row r="607825" spans="68:68" customFormat="1">
      <c r="BP607825" s="90"/>
    </row>
    <row r="607826" spans="68:68" customFormat="1">
      <c r="BP607826" s="90"/>
    </row>
    <row r="607827" spans="68:68" customFormat="1">
      <c r="BP607827" s="90"/>
    </row>
    <row r="607828" spans="68:68" customFormat="1">
      <c r="BP607828" s="90"/>
    </row>
    <row r="607829" spans="68:68" customFormat="1">
      <c r="BP607829" s="90"/>
    </row>
    <row r="607830" spans="68:68" customFormat="1">
      <c r="BP607830" s="90"/>
    </row>
    <row r="607831" spans="68:68" customFormat="1">
      <c r="BP607831" s="90"/>
    </row>
    <row r="607832" spans="68:68" customFormat="1">
      <c r="BP607832" s="90"/>
    </row>
    <row r="607833" spans="68:68" customFormat="1">
      <c r="BP607833" s="90"/>
    </row>
    <row r="607834" spans="68:68" customFormat="1">
      <c r="BP607834" s="90"/>
    </row>
    <row r="607835" spans="68:68" customFormat="1">
      <c r="BP607835" s="90"/>
    </row>
    <row r="607836" spans="68:68" customFormat="1">
      <c r="BP607836" s="90"/>
    </row>
    <row r="607837" spans="68:68" customFormat="1">
      <c r="BP607837" s="90"/>
    </row>
    <row r="607838" spans="68:68" customFormat="1">
      <c r="BP607838" s="90"/>
    </row>
    <row r="607839" spans="68:68" customFormat="1">
      <c r="BP607839" s="90"/>
    </row>
    <row r="607840" spans="68:68" customFormat="1">
      <c r="BP607840" s="90"/>
    </row>
    <row r="607841" spans="68:68" customFormat="1">
      <c r="BP607841" s="90"/>
    </row>
    <row r="607842" spans="68:68" customFormat="1">
      <c r="BP607842" s="90"/>
    </row>
    <row r="607843" spans="68:68" customFormat="1">
      <c r="BP607843" s="90"/>
    </row>
    <row r="607844" spans="68:68" customFormat="1">
      <c r="BP607844" s="90"/>
    </row>
    <row r="607845" spans="68:68" customFormat="1">
      <c r="BP607845" s="90"/>
    </row>
    <row r="607846" spans="68:68" customFormat="1">
      <c r="BP607846" s="90"/>
    </row>
    <row r="607847" spans="68:68" customFormat="1">
      <c r="BP607847" s="90"/>
    </row>
    <row r="607848" spans="68:68" customFormat="1">
      <c r="BP607848" s="90"/>
    </row>
    <row r="607849" spans="68:68" customFormat="1">
      <c r="BP607849" s="90"/>
    </row>
    <row r="607850" spans="68:68" customFormat="1">
      <c r="BP607850" s="90"/>
    </row>
    <row r="607851" spans="68:68" customFormat="1">
      <c r="BP607851" s="90"/>
    </row>
    <row r="607852" spans="68:68" customFormat="1">
      <c r="BP607852" s="90"/>
    </row>
    <row r="607853" spans="68:68" customFormat="1">
      <c r="BP607853" s="90"/>
    </row>
    <row r="607854" spans="68:68" customFormat="1">
      <c r="BP607854" s="90"/>
    </row>
    <row r="607855" spans="68:68" customFormat="1">
      <c r="BP607855" s="90"/>
    </row>
    <row r="607856" spans="68:68" customFormat="1">
      <c r="BP607856" s="90"/>
    </row>
    <row r="607857" spans="68:68" customFormat="1">
      <c r="BP607857" s="90"/>
    </row>
    <row r="607858" spans="68:68" customFormat="1">
      <c r="BP607858" s="90"/>
    </row>
    <row r="607859" spans="68:68" customFormat="1">
      <c r="BP607859" s="90"/>
    </row>
    <row r="607860" spans="68:68" customFormat="1">
      <c r="BP607860" s="90"/>
    </row>
    <row r="607861" spans="68:68" customFormat="1">
      <c r="BP607861" s="90"/>
    </row>
    <row r="607862" spans="68:68" customFormat="1">
      <c r="BP607862" s="90"/>
    </row>
    <row r="607863" spans="68:68" customFormat="1">
      <c r="BP607863" s="90"/>
    </row>
    <row r="607864" spans="68:68" customFormat="1">
      <c r="BP607864" s="90"/>
    </row>
    <row r="607865" spans="68:68" customFormat="1">
      <c r="BP607865" s="90"/>
    </row>
    <row r="607866" spans="68:68" customFormat="1">
      <c r="BP607866" s="90"/>
    </row>
    <row r="607867" spans="68:68" customFormat="1">
      <c r="BP607867" s="90"/>
    </row>
    <row r="607868" spans="68:68" customFormat="1">
      <c r="BP607868" s="90"/>
    </row>
    <row r="607869" spans="68:68" customFormat="1">
      <c r="BP607869" s="90"/>
    </row>
    <row r="607870" spans="68:68" customFormat="1">
      <c r="BP607870" s="90"/>
    </row>
    <row r="607871" spans="68:68" customFormat="1">
      <c r="BP607871" s="90"/>
    </row>
    <row r="607872" spans="68:68" customFormat="1">
      <c r="BP607872" s="90"/>
    </row>
    <row r="607873" spans="68:68" customFormat="1">
      <c r="BP607873" s="90"/>
    </row>
    <row r="607874" spans="68:68" customFormat="1">
      <c r="BP607874" s="90"/>
    </row>
    <row r="607875" spans="68:68" customFormat="1">
      <c r="BP607875" s="90"/>
    </row>
    <row r="607876" spans="68:68" customFormat="1">
      <c r="BP607876" s="90"/>
    </row>
    <row r="607877" spans="68:68" customFormat="1">
      <c r="BP607877" s="90"/>
    </row>
    <row r="607878" spans="68:68" customFormat="1">
      <c r="BP607878" s="90"/>
    </row>
    <row r="607879" spans="68:68" customFormat="1">
      <c r="BP607879" s="90"/>
    </row>
    <row r="607880" spans="68:68" customFormat="1">
      <c r="BP607880" s="90"/>
    </row>
    <row r="607881" spans="68:68" customFormat="1">
      <c r="BP607881" s="90"/>
    </row>
    <row r="607882" spans="68:68" customFormat="1">
      <c r="BP607882" s="90"/>
    </row>
    <row r="607883" spans="68:68" customFormat="1">
      <c r="BP607883" s="90"/>
    </row>
    <row r="607884" spans="68:68" customFormat="1">
      <c r="BP607884" s="90"/>
    </row>
    <row r="607885" spans="68:68" customFormat="1">
      <c r="BP607885" s="90"/>
    </row>
    <row r="607886" spans="68:68" customFormat="1">
      <c r="BP607886" s="90"/>
    </row>
    <row r="607887" spans="68:68" customFormat="1">
      <c r="BP607887" s="90"/>
    </row>
    <row r="607888" spans="68:68" customFormat="1">
      <c r="BP607888" s="90"/>
    </row>
    <row r="607889" spans="68:68" customFormat="1">
      <c r="BP607889" s="90"/>
    </row>
    <row r="607890" spans="68:68" customFormat="1">
      <c r="BP607890" s="90"/>
    </row>
    <row r="607891" spans="68:68" customFormat="1">
      <c r="BP607891" s="90"/>
    </row>
    <row r="607892" spans="68:68" customFormat="1">
      <c r="BP607892" s="90"/>
    </row>
    <row r="607893" spans="68:68" customFormat="1">
      <c r="BP607893" s="90"/>
    </row>
    <row r="607894" spans="68:68" customFormat="1">
      <c r="BP607894" s="90"/>
    </row>
    <row r="607895" spans="68:68" customFormat="1">
      <c r="BP607895" s="90"/>
    </row>
    <row r="607896" spans="68:68" customFormat="1">
      <c r="BP607896" s="90"/>
    </row>
    <row r="607897" spans="68:68" customFormat="1">
      <c r="BP607897" s="90"/>
    </row>
    <row r="607898" spans="68:68" customFormat="1">
      <c r="BP607898" s="90"/>
    </row>
    <row r="607899" spans="68:68" customFormat="1">
      <c r="BP607899" s="90"/>
    </row>
    <row r="607900" spans="68:68" customFormat="1">
      <c r="BP607900" s="90"/>
    </row>
    <row r="607901" spans="68:68" customFormat="1">
      <c r="BP607901" s="90"/>
    </row>
    <row r="607902" spans="68:68" customFormat="1">
      <c r="BP607902" s="90"/>
    </row>
    <row r="607903" spans="68:68" customFormat="1">
      <c r="BP607903" s="90"/>
    </row>
    <row r="607904" spans="68:68" customFormat="1">
      <c r="BP607904" s="90"/>
    </row>
    <row r="607905" spans="68:68" customFormat="1">
      <c r="BP607905" s="90"/>
    </row>
    <row r="607906" spans="68:68" customFormat="1">
      <c r="BP607906" s="90"/>
    </row>
    <row r="607907" spans="68:68" customFormat="1">
      <c r="BP607907" s="90"/>
    </row>
    <row r="607908" spans="68:68" customFormat="1">
      <c r="BP607908" s="90"/>
    </row>
    <row r="607909" spans="68:68" customFormat="1">
      <c r="BP607909" s="90"/>
    </row>
    <row r="607910" spans="68:68" customFormat="1">
      <c r="BP607910" s="90"/>
    </row>
    <row r="607911" spans="68:68" customFormat="1">
      <c r="BP607911" s="90"/>
    </row>
    <row r="607912" spans="68:68" customFormat="1">
      <c r="BP607912" s="90"/>
    </row>
    <row r="607913" spans="68:68" customFormat="1">
      <c r="BP607913" s="90"/>
    </row>
    <row r="607914" spans="68:68" customFormat="1">
      <c r="BP607914" s="90"/>
    </row>
    <row r="607915" spans="68:68" customFormat="1">
      <c r="BP607915" s="90"/>
    </row>
    <row r="607916" spans="68:68" customFormat="1">
      <c r="BP607916" s="90"/>
    </row>
    <row r="607917" spans="68:68" customFormat="1">
      <c r="BP607917" s="90"/>
    </row>
    <row r="607918" spans="68:68" customFormat="1">
      <c r="BP607918" s="90"/>
    </row>
    <row r="607919" spans="68:68" customFormat="1">
      <c r="BP607919" s="90"/>
    </row>
    <row r="607920" spans="68:68" customFormat="1">
      <c r="BP607920" s="90"/>
    </row>
    <row r="607921" spans="68:68" customFormat="1">
      <c r="BP607921" s="90"/>
    </row>
    <row r="607922" spans="68:68" customFormat="1">
      <c r="BP607922" s="90"/>
    </row>
    <row r="607923" spans="68:68" customFormat="1">
      <c r="BP607923" s="90"/>
    </row>
    <row r="607924" spans="68:68" customFormat="1">
      <c r="BP607924" s="90"/>
    </row>
    <row r="607925" spans="68:68" customFormat="1">
      <c r="BP607925" s="90"/>
    </row>
    <row r="607926" spans="68:68" customFormat="1">
      <c r="BP607926" s="90"/>
    </row>
    <row r="607927" spans="68:68" customFormat="1">
      <c r="BP607927" s="90"/>
    </row>
    <row r="607928" spans="68:68" customFormat="1">
      <c r="BP607928" s="90"/>
    </row>
    <row r="607929" spans="68:68" customFormat="1">
      <c r="BP607929" s="90"/>
    </row>
    <row r="607930" spans="68:68" customFormat="1">
      <c r="BP607930" s="90"/>
    </row>
    <row r="607931" spans="68:68" customFormat="1">
      <c r="BP607931" s="90"/>
    </row>
    <row r="607932" spans="68:68" customFormat="1">
      <c r="BP607932" s="90"/>
    </row>
    <row r="607933" spans="68:68" customFormat="1">
      <c r="BP607933" s="90"/>
    </row>
    <row r="607934" spans="68:68" customFormat="1">
      <c r="BP607934" s="90"/>
    </row>
    <row r="607935" spans="68:68" customFormat="1">
      <c r="BP607935" s="90"/>
    </row>
    <row r="607936" spans="68:68" customFormat="1">
      <c r="BP607936" s="90"/>
    </row>
    <row r="607937" spans="68:68" customFormat="1">
      <c r="BP607937" s="90"/>
    </row>
    <row r="607938" spans="68:68" customFormat="1">
      <c r="BP607938" s="90"/>
    </row>
    <row r="607939" spans="68:68" customFormat="1">
      <c r="BP607939" s="90"/>
    </row>
    <row r="607940" spans="68:68" customFormat="1">
      <c r="BP607940" s="90"/>
    </row>
    <row r="607941" spans="68:68" customFormat="1">
      <c r="BP607941" s="90"/>
    </row>
    <row r="607942" spans="68:68" customFormat="1">
      <c r="BP607942" s="90"/>
    </row>
    <row r="607943" spans="68:68" customFormat="1">
      <c r="BP607943" s="90"/>
    </row>
    <row r="607944" spans="68:68" customFormat="1">
      <c r="BP607944" s="90"/>
    </row>
    <row r="607945" spans="68:68" customFormat="1">
      <c r="BP607945" s="90"/>
    </row>
    <row r="607946" spans="68:68" customFormat="1">
      <c r="BP607946" s="90"/>
    </row>
    <row r="607947" spans="68:68" customFormat="1">
      <c r="BP607947" s="90"/>
    </row>
    <row r="607948" spans="68:68" customFormat="1">
      <c r="BP607948" s="90"/>
    </row>
    <row r="607949" spans="68:68" customFormat="1">
      <c r="BP607949" s="90"/>
    </row>
    <row r="607950" spans="68:68" customFormat="1">
      <c r="BP607950" s="90"/>
    </row>
    <row r="607951" spans="68:68" customFormat="1">
      <c r="BP607951" s="90"/>
    </row>
    <row r="607952" spans="68:68" customFormat="1">
      <c r="BP607952" s="90"/>
    </row>
    <row r="607953" spans="68:68" customFormat="1">
      <c r="BP607953" s="90"/>
    </row>
    <row r="607954" spans="68:68" customFormat="1">
      <c r="BP607954" s="90"/>
    </row>
    <row r="607955" spans="68:68" customFormat="1">
      <c r="BP607955" s="90"/>
    </row>
    <row r="607956" spans="68:68" customFormat="1">
      <c r="BP607956" s="90"/>
    </row>
    <row r="607957" spans="68:68" customFormat="1">
      <c r="BP607957" s="90"/>
    </row>
    <row r="607958" spans="68:68" customFormat="1">
      <c r="BP607958" s="90"/>
    </row>
    <row r="607959" spans="68:68" customFormat="1">
      <c r="BP607959" s="90"/>
    </row>
    <row r="607960" spans="68:68" customFormat="1">
      <c r="BP607960" s="90"/>
    </row>
    <row r="607961" spans="68:68" customFormat="1">
      <c r="BP607961" s="90"/>
    </row>
    <row r="607962" spans="68:68" customFormat="1">
      <c r="BP607962" s="90"/>
    </row>
    <row r="607963" spans="68:68" customFormat="1">
      <c r="BP607963" s="90"/>
    </row>
    <row r="607964" spans="68:68" customFormat="1">
      <c r="BP607964" s="90"/>
    </row>
    <row r="607965" spans="68:68" customFormat="1">
      <c r="BP607965" s="90"/>
    </row>
    <row r="607966" spans="68:68" customFormat="1">
      <c r="BP607966" s="90"/>
    </row>
    <row r="607967" spans="68:68" customFormat="1">
      <c r="BP607967" s="90"/>
    </row>
    <row r="607968" spans="68:68" customFormat="1">
      <c r="BP607968" s="90"/>
    </row>
    <row r="607969" spans="68:68" customFormat="1">
      <c r="BP607969" s="90"/>
    </row>
    <row r="607970" spans="68:68" customFormat="1">
      <c r="BP607970" s="90"/>
    </row>
    <row r="607971" spans="68:68" customFormat="1">
      <c r="BP607971" s="90"/>
    </row>
    <row r="607972" spans="68:68" customFormat="1">
      <c r="BP607972" s="90"/>
    </row>
    <row r="607973" spans="68:68" customFormat="1">
      <c r="BP607973" s="90"/>
    </row>
    <row r="607974" spans="68:68" customFormat="1">
      <c r="BP607974" s="90"/>
    </row>
    <row r="607975" spans="68:68" customFormat="1">
      <c r="BP607975" s="90"/>
    </row>
    <row r="607976" spans="68:68" customFormat="1">
      <c r="BP607976" s="90"/>
    </row>
    <row r="607977" spans="68:68" customFormat="1">
      <c r="BP607977" s="90"/>
    </row>
    <row r="607978" spans="68:68" customFormat="1">
      <c r="BP607978" s="90"/>
    </row>
    <row r="607979" spans="68:68" customFormat="1">
      <c r="BP607979" s="90"/>
    </row>
    <row r="607980" spans="68:68" customFormat="1">
      <c r="BP607980" s="90"/>
    </row>
    <row r="607981" spans="68:68" customFormat="1">
      <c r="BP607981" s="90"/>
    </row>
    <row r="607982" spans="68:68" customFormat="1">
      <c r="BP607982" s="90"/>
    </row>
    <row r="607983" spans="68:68" customFormat="1">
      <c r="BP607983" s="90"/>
    </row>
    <row r="607984" spans="68:68" customFormat="1">
      <c r="BP607984" s="90"/>
    </row>
    <row r="607985" spans="68:68" customFormat="1">
      <c r="BP607985" s="90"/>
    </row>
    <row r="607986" spans="68:68" customFormat="1">
      <c r="BP607986" s="90"/>
    </row>
    <row r="607987" spans="68:68" customFormat="1">
      <c r="BP607987" s="90"/>
    </row>
    <row r="607988" spans="68:68" customFormat="1">
      <c r="BP607988" s="90"/>
    </row>
    <row r="607989" spans="68:68" customFormat="1">
      <c r="BP607989" s="90"/>
    </row>
    <row r="607990" spans="68:68" customFormat="1">
      <c r="BP607990" s="90"/>
    </row>
    <row r="607991" spans="68:68" customFormat="1">
      <c r="BP607991" s="90"/>
    </row>
    <row r="607992" spans="68:68" customFormat="1">
      <c r="BP607992" s="90"/>
    </row>
    <row r="607993" spans="68:68" customFormat="1">
      <c r="BP607993" s="90"/>
    </row>
    <row r="607994" spans="68:68" customFormat="1">
      <c r="BP607994" s="90"/>
    </row>
    <row r="607995" spans="68:68" customFormat="1">
      <c r="BP607995" s="90"/>
    </row>
    <row r="607996" spans="68:68" customFormat="1">
      <c r="BP607996" s="90"/>
    </row>
    <row r="607997" spans="68:68" customFormat="1">
      <c r="BP607997" s="90"/>
    </row>
    <row r="607998" spans="68:68" customFormat="1">
      <c r="BP607998" s="90"/>
    </row>
    <row r="607999" spans="68:68" customFormat="1">
      <c r="BP607999" s="90"/>
    </row>
    <row r="608000" spans="68:68" customFormat="1">
      <c r="BP608000" s="90"/>
    </row>
    <row r="608001" spans="68:68" customFormat="1">
      <c r="BP608001" s="90"/>
    </row>
    <row r="608002" spans="68:68" customFormat="1">
      <c r="BP608002" s="90"/>
    </row>
    <row r="608003" spans="68:68" customFormat="1">
      <c r="BP608003" s="90"/>
    </row>
    <row r="608004" spans="68:68" customFormat="1">
      <c r="BP608004" s="90"/>
    </row>
    <row r="608005" spans="68:68" customFormat="1">
      <c r="BP608005" s="90"/>
    </row>
    <row r="608006" spans="68:68" customFormat="1">
      <c r="BP608006" s="90"/>
    </row>
    <row r="608007" spans="68:68" customFormat="1">
      <c r="BP608007" s="90"/>
    </row>
    <row r="608008" spans="68:68" customFormat="1">
      <c r="BP608008" s="90"/>
    </row>
    <row r="608009" spans="68:68" customFormat="1">
      <c r="BP608009" s="90"/>
    </row>
    <row r="608010" spans="68:68" customFormat="1">
      <c r="BP608010" s="90"/>
    </row>
    <row r="608011" spans="68:68" customFormat="1">
      <c r="BP608011" s="90"/>
    </row>
    <row r="608012" spans="68:68" customFormat="1">
      <c r="BP608012" s="90"/>
    </row>
    <row r="608013" spans="68:68" customFormat="1">
      <c r="BP608013" s="90"/>
    </row>
    <row r="608014" spans="68:68" customFormat="1">
      <c r="BP608014" s="90"/>
    </row>
    <row r="608015" spans="68:68" customFormat="1">
      <c r="BP608015" s="90"/>
    </row>
    <row r="608016" spans="68:68" customFormat="1">
      <c r="BP608016" s="90"/>
    </row>
    <row r="608017" spans="68:68" customFormat="1">
      <c r="BP608017" s="90"/>
    </row>
    <row r="608018" spans="68:68" customFormat="1">
      <c r="BP608018" s="90"/>
    </row>
    <row r="608019" spans="68:68" customFormat="1">
      <c r="BP608019" s="90"/>
    </row>
    <row r="608020" spans="68:68" customFormat="1">
      <c r="BP608020" s="90"/>
    </row>
    <row r="608021" spans="68:68" customFormat="1">
      <c r="BP608021" s="90"/>
    </row>
    <row r="608022" spans="68:68" customFormat="1">
      <c r="BP608022" s="90"/>
    </row>
    <row r="608023" spans="68:68" customFormat="1">
      <c r="BP608023" s="90"/>
    </row>
    <row r="608024" spans="68:68" customFormat="1">
      <c r="BP608024" s="90"/>
    </row>
    <row r="608025" spans="68:68" customFormat="1">
      <c r="BP608025" s="90"/>
    </row>
    <row r="608026" spans="68:68" customFormat="1">
      <c r="BP608026" s="90"/>
    </row>
    <row r="608027" spans="68:68" customFormat="1">
      <c r="BP608027" s="90"/>
    </row>
    <row r="608028" spans="68:68" customFormat="1">
      <c r="BP608028" s="90"/>
    </row>
    <row r="608029" spans="68:68" customFormat="1">
      <c r="BP608029" s="90"/>
    </row>
    <row r="608030" spans="68:68" customFormat="1">
      <c r="BP608030" s="90"/>
    </row>
    <row r="608031" spans="68:68" customFormat="1">
      <c r="BP608031" s="90"/>
    </row>
    <row r="608032" spans="68:68" customFormat="1">
      <c r="BP608032" s="90"/>
    </row>
    <row r="608033" spans="68:68" customFormat="1">
      <c r="BP608033" s="90"/>
    </row>
    <row r="608034" spans="68:68" customFormat="1">
      <c r="BP608034" s="90"/>
    </row>
    <row r="608035" spans="68:68" customFormat="1">
      <c r="BP608035" s="90"/>
    </row>
    <row r="608036" spans="68:68" customFormat="1">
      <c r="BP608036" s="90"/>
    </row>
    <row r="608037" spans="68:68" customFormat="1">
      <c r="BP608037" s="90"/>
    </row>
    <row r="608038" spans="68:68" customFormat="1">
      <c r="BP608038" s="90"/>
    </row>
    <row r="608039" spans="68:68" customFormat="1">
      <c r="BP608039" s="90"/>
    </row>
    <row r="608040" spans="68:68" customFormat="1">
      <c r="BP608040" s="90"/>
    </row>
    <row r="608041" spans="68:68" customFormat="1">
      <c r="BP608041" s="90"/>
    </row>
    <row r="608042" spans="68:68" customFormat="1">
      <c r="BP608042" s="90"/>
    </row>
    <row r="608043" spans="68:68" customFormat="1">
      <c r="BP608043" s="90"/>
    </row>
    <row r="608044" spans="68:68" customFormat="1">
      <c r="BP608044" s="90"/>
    </row>
    <row r="608045" spans="68:68" customFormat="1">
      <c r="BP608045" s="90"/>
    </row>
    <row r="608046" spans="68:68" customFormat="1">
      <c r="BP608046" s="90"/>
    </row>
    <row r="608047" spans="68:68" customFormat="1">
      <c r="BP608047" s="90"/>
    </row>
    <row r="608048" spans="68:68" customFormat="1">
      <c r="BP608048" s="90"/>
    </row>
    <row r="608049" spans="68:68" customFormat="1">
      <c r="BP608049" s="90"/>
    </row>
    <row r="608050" spans="68:68" customFormat="1">
      <c r="BP608050" s="90"/>
    </row>
    <row r="608051" spans="68:68" customFormat="1">
      <c r="BP608051" s="90"/>
    </row>
    <row r="608052" spans="68:68" customFormat="1">
      <c r="BP608052" s="90"/>
    </row>
    <row r="608053" spans="68:68" customFormat="1">
      <c r="BP608053" s="90"/>
    </row>
    <row r="608054" spans="68:68" customFormat="1">
      <c r="BP608054" s="90"/>
    </row>
    <row r="608055" spans="68:68" customFormat="1">
      <c r="BP608055" s="90"/>
    </row>
    <row r="608056" spans="68:68" customFormat="1">
      <c r="BP608056" s="90"/>
    </row>
    <row r="608057" spans="68:68" customFormat="1">
      <c r="BP608057" s="90"/>
    </row>
    <row r="608058" spans="68:68" customFormat="1">
      <c r="BP608058" s="90"/>
    </row>
    <row r="608059" spans="68:68" customFormat="1">
      <c r="BP608059" s="90"/>
    </row>
    <row r="608060" spans="68:68" customFormat="1">
      <c r="BP608060" s="90"/>
    </row>
    <row r="608061" spans="68:68" customFormat="1">
      <c r="BP608061" s="90"/>
    </row>
    <row r="608062" spans="68:68" customFormat="1">
      <c r="BP608062" s="90"/>
    </row>
    <row r="608063" spans="68:68" customFormat="1">
      <c r="BP608063" s="90"/>
    </row>
    <row r="608064" spans="68:68" customFormat="1">
      <c r="BP608064" s="90"/>
    </row>
    <row r="608065" spans="68:68" customFormat="1">
      <c r="BP608065" s="90"/>
    </row>
    <row r="608066" spans="68:68" customFormat="1">
      <c r="BP608066" s="90"/>
    </row>
    <row r="608067" spans="68:68" customFormat="1">
      <c r="BP608067" s="90"/>
    </row>
    <row r="608068" spans="68:68" customFormat="1">
      <c r="BP608068" s="90"/>
    </row>
    <row r="608069" spans="68:68" customFormat="1">
      <c r="BP608069" s="90"/>
    </row>
    <row r="608070" spans="68:68" customFormat="1">
      <c r="BP608070" s="90"/>
    </row>
    <row r="608071" spans="68:68" customFormat="1">
      <c r="BP608071" s="90"/>
    </row>
    <row r="608072" spans="68:68" customFormat="1">
      <c r="BP608072" s="90"/>
    </row>
    <row r="608073" spans="68:68" customFormat="1">
      <c r="BP608073" s="90"/>
    </row>
    <row r="608074" spans="68:68" customFormat="1">
      <c r="BP608074" s="90"/>
    </row>
    <row r="608075" spans="68:68" customFormat="1">
      <c r="BP608075" s="90"/>
    </row>
    <row r="608076" spans="68:68" customFormat="1">
      <c r="BP608076" s="90"/>
    </row>
    <row r="608077" spans="68:68" customFormat="1">
      <c r="BP608077" s="90"/>
    </row>
    <row r="608078" spans="68:68" customFormat="1">
      <c r="BP608078" s="90"/>
    </row>
    <row r="608079" spans="68:68" customFormat="1">
      <c r="BP608079" s="90"/>
    </row>
    <row r="608080" spans="68:68" customFormat="1">
      <c r="BP608080" s="90"/>
    </row>
    <row r="608081" spans="68:68" customFormat="1">
      <c r="BP608081" s="90"/>
    </row>
    <row r="608082" spans="68:68" customFormat="1">
      <c r="BP608082" s="90"/>
    </row>
    <row r="608083" spans="68:68" customFormat="1">
      <c r="BP608083" s="90"/>
    </row>
    <row r="608084" spans="68:68" customFormat="1">
      <c r="BP608084" s="90"/>
    </row>
    <row r="608085" spans="68:68" customFormat="1">
      <c r="BP608085" s="90"/>
    </row>
    <row r="608086" spans="68:68" customFormat="1">
      <c r="BP608086" s="90"/>
    </row>
    <row r="608087" spans="68:68" customFormat="1">
      <c r="BP608087" s="90"/>
    </row>
    <row r="608088" spans="68:68" customFormat="1">
      <c r="BP608088" s="90"/>
    </row>
    <row r="608089" spans="68:68" customFormat="1">
      <c r="BP608089" s="90"/>
    </row>
    <row r="608090" spans="68:68" customFormat="1">
      <c r="BP608090" s="90"/>
    </row>
    <row r="608091" spans="68:68" customFormat="1">
      <c r="BP608091" s="90"/>
    </row>
    <row r="608092" spans="68:68" customFormat="1">
      <c r="BP608092" s="90"/>
    </row>
    <row r="608093" spans="68:68" customFormat="1">
      <c r="BP608093" s="90"/>
    </row>
    <row r="608094" spans="68:68" customFormat="1">
      <c r="BP608094" s="90"/>
    </row>
    <row r="608095" spans="68:68" customFormat="1">
      <c r="BP608095" s="90"/>
    </row>
    <row r="608096" spans="68:68" customFormat="1">
      <c r="BP608096" s="90"/>
    </row>
    <row r="608097" spans="68:68" customFormat="1">
      <c r="BP608097" s="90"/>
    </row>
    <row r="608098" spans="68:68" customFormat="1">
      <c r="BP608098" s="90"/>
    </row>
    <row r="608099" spans="68:68" customFormat="1">
      <c r="BP608099" s="90"/>
    </row>
    <row r="608100" spans="68:68" customFormat="1">
      <c r="BP608100" s="90"/>
    </row>
    <row r="608101" spans="68:68" customFormat="1">
      <c r="BP608101" s="90"/>
    </row>
    <row r="608102" spans="68:68" customFormat="1">
      <c r="BP608102" s="90"/>
    </row>
    <row r="608103" spans="68:68" customFormat="1">
      <c r="BP608103" s="90"/>
    </row>
    <row r="608104" spans="68:68" customFormat="1">
      <c r="BP608104" s="90"/>
    </row>
    <row r="608105" spans="68:68" customFormat="1">
      <c r="BP608105" s="90"/>
    </row>
    <row r="608106" spans="68:68" customFormat="1">
      <c r="BP608106" s="90"/>
    </row>
    <row r="608107" spans="68:68" customFormat="1">
      <c r="BP608107" s="90"/>
    </row>
    <row r="608108" spans="68:68" customFormat="1">
      <c r="BP608108" s="90"/>
    </row>
    <row r="608109" spans="68:68" customFormat="1">
      <c r="BP608109" s="90"/>
    </row>
    <row r="608110" spans="68:68" customFormat="1">
      <c r="BP608110" s="90"/>
    </row>
    <row r="608111" spans="68:68" customFormat="1">
      <c r="BP608111" s="90"/>
    </row>
    <row r="608112" spans="68:68" customFormat="1">
      <c r="BP608112" s="90"/>
    </row>
    <row r="608113" spans="68:68" customFormat="1">
      <c r="BP608113" s="90"/>
    </row>
    <row r="608114" spans="68:68" customFormat="1">
      <c r="BP608114" s="90"/>
    </row>
    <row r="608115" spans="68:68" customFormat="1">
      <c r="BP608115" s="90"/>
    </row>
    <row r="608116" spans="68:68" customFormat="1">
      <c r="BP608116" s="90"/>
    </row>
    <row r="608117" spans="68:68" customFormat="1">
      <c r="BP608117" s="90"/>
    </row>
    <row r="608118" spans="68:68" customFormat="1">
      <c r="BP608118" s="90"/>
    </row>
    <row r="608119" spans="68:68" customFormat="1">
      <c r="BP608119" s="90"/>
    </row>
    <row r="608120" spans="68:68" customFormat="1">
      <c r="BP608120" s="90"/>
    </row>
    <row r="608121" spans="68:68" customFormat="1">
      <c r="BP608121" s="90"/>
    </row>
    <row r="608122" spans="68:68" customFormat="1">
      <c r="BP608122" s="90"/>
    </row>
    <row r="608123" spans="68:68" customFormat="1">
      <c r="BP608123" s="90"/>
    </row>
    <row r="608124" spans="68:68" customFormat="1">
      <c r="BP608124" s="90"/>
    </row>
    <row r="608125" spans="68:68" customFormat="1">
      <c r="BP608125" s="90"/>
    </row>
    <row r="608126" spans="68:68" customFormat="1">
      <c r="BP608126" s="90"/>
    </row>
    <row r="608127" spans="68:68" customFormat="1">
      <c r="BP608127" s="90"/>
    </row>
    <row r="608128" spans="68:68" customFormat="1">
      <c r="BP608128" s="90"/>
    </row>
    <row r="608129" spans="68:68" customFormat="1">
      <c r="BP608129" s="90"/>
    </row>
    <row r="608130" spans="68:68" customFormat="1">
      <c r="BP608130" s="90"/>
    </row>
    <row r="608131" spans="68:68" customFormat="1">
      <c r="BP608131" s="90"/>
    </row>
    <row r="608132" spans="68:68" customFormat="1">
      <c r="BP608132" s="90"/>
    </row>
    <row r="608133" spans="68:68" customFormat="1">
      <c r="BP608133" s="90"/>
    </row>
    <row r="608134" spans="68:68" customFormat="1">
      <c r="BP608134" s="90"/>
    </row>
    <row r="608135" spans="68:68" customFormat="1">
      <c r="BP608135" s="90"/>
    </row>
    <row r="608136" spans="68:68" customFormat="1">
      <c r="BP608136" s="90"/>
    </row>
    <row r="608137" spans="68:68" customFormat="1">
      <c r="BP608137" s="90"/>
    </row>
    <row r="608138" spans="68:68" customFormat="1">
      <c r="BP608138" s="90"/>
    </row>
    <row r="608139" spans="68:68" customFormat="1">
      <c r="BP608139" s="90"/>
    </row>
    <row r="608140" spans="68:68" customFormat="1">
      <c r="BP608140" s="90"/>
    </row>
    <row r="608141" spans="68:68" customFormat="1">
      <c r="BP608141" s="90"/>
    </row>
    <row r="608142" spans="68:68" customFormat="1">
      <c r="BP608142" s="90"/>
    </row>
    <row r="608143" spans="68:68" customFormat="1">
      <c r="BP608143" s="90"/>
    </row>
    <row r="608144" spans="68:68" customFormat="1">
      <c r="BP608144" s="90"/>
    </row>
    <row r="608145" spans="68:68" customFormat="1">
      <c r="BP608145" s="90"/>
    </row>
    <row r="608146" spans="68:68" customFormat="1">
      <c r="BP608146" s="90"/>
    </row>
    <row r="608147" spans="68:68" customFormat="1">
      <c r="BP608147" s="90"/>
    </row>
    <row r="608148" spans="68:68" customFormat="1">
      <c r="BP608148" s="90"/>
    </row>
    <row r="608149" spans="68:68" customFormat="1">
      <c r="BP608149" s="90"/>
    </row>
    <row r="608150" spans="68:68" customFormat="1">
      <c r="BP608150" s="90"/>
    </row>
    <row r="608151" spans="68:68" customFormat="1">
      <c r="BP608151" s="90"/>
    </row>
    <row r="608152" spans="68:68" customFormat="1">
      <c r="BP608152" s="90"/>
    </row>
    <row r="608153" spans="68:68" customFormat="1">
      <c r="BP608153" s="90"/>
    </row>
    <row r="608154" spans="68:68" customFormat="1">
      <c r="BP608154" s="90"/>
    </row>
    <row r="608155" spans="68:68" customFormat="1">
      <c r="BP608155" s="90"/>
    </row>
    <row r="608156" spans="68:68" customFormat="1">
      <c r="BP608156" s="90"/>
    </row>
    <row r="608157" spans="68:68" customFormat="1">
      <c r="BP608157" s="90"/>
    </row>
    <row r="608158" spans="68:68" customFormat="1">
      <c r="BP608158" s="90"/>
    </row>
    <row r="608159" spans="68:68" customFormat="1">
      <c r="BP608159" s="90"/>
    </row>
    <row r="608160" spans="68:68" customFormat="1">
      <c r="BP608160" s="90"/>
    </row>
    <row r="608161" spans="68:68" customFormat="1">
      <c r="BP608161" s="90"/>
    </row>
    <row r="608162" spans="68:68" customFormat="1">
      <c r="BP608162" s="90"/>
    </row>
    <row r="608163" spans="68:68" customFormat="1">
      <c r="BP608163" s="90"/>
    </row>
    <row r="608164" spans="68:68" customFormat="1">
      <c r="BP608164" s="90"/>
    </row>
    <row r="608165" spans="68:68" customFormat="1">
      <c r="BP608165" s="90"/>
    </row>
    <row r="608166" spans="68:68" customFormat="1">
      <c r="BP608166" s="90"/>
    </row>
    <row r="608167" spans="68:68" customFormat="1">
      <c r="BP608167" s="90"/>
    </row>
    <row r="608168" spans="68:68" customFormat="1">
      <c r="BP608168" s="90"/>
    </row>
    <row r="608169" spans="68:68" customFormat="1">
      <c r="BP608169" s="90"/>
    </row>
    <row r="608170" spans="68:68" customFormat="1">
      <c r="BP608170" s="90"/>
    </row>
    <row r="608171" spans="68:68" customFormat="1">
      <c r="BP608171" s="90"/>
    </row>
    <row r="608172" spans="68:68" customFormat="1">
      <c r="BP608172" s="90"/>
    </row>
    <row r="608173" spans="68:68" customFormat="1">
      <c r="BP608173" s="90"/>
    </row>
    <row r="608174" spans="68:68" customFormat="1">
      <c r="BP608174" s="90"/>
    </row>
    <row r="608175" spans="68:68" customFormat="1">
      <c r="BP608175" s="90"/>
    </row>
    <row r="608176" spans="68:68" customFormat="1">
      <c r="BP608176" s="90"/>
    </row>
    <row r="608177" spans="68:68" customFormat="1">
      <c r="BP608177" s="90"/>
    </row>
    <row r="608178" spans="68:68" customFormat="1">
      <c r="BP608178" s="90"/>
    </row>
    <row r="608179" spans="68:68" customFormat="1">
      <c r="BP608179" s="90"/>
    </row>
    <row r="608180" spans="68:68" customFormat="1">
      <c r="BP608180" s="90"/>
    </row>
    <row r="608181" spans="68:68" customFormat="1">
      <c r="BP608181" s="90"/>
    </row>
    <row r="608182" spans="68:68" customFormat="1">
      <c r="BP608182" s="90"/>
    </row>
    <row r="608183" spans="68:68" customFormat="1">
      <c r="BP608183" s="90"/>
    </row>
    <row r="608184" spans="68:68" customFormat="1">
      <c r="BP608184" s="90"/>
    </row>
    <row r="608185" spans="68:68" customFormat="1">
      <c r="BP608185" s="90"/>
    </row>
    <row r="608186" spans="68:68" customFormat="1">
      <c r="BP608186" s="90"/>
    </row>
    <row r="608187" spans="68:68" customFormat="1">
      <c r="BP608187" s="90"/>
    </row>
    <row r="608188" spans="68:68" customFormat="1">
      <c r="BP608188" s="90"/>
    </row>
    <row r="608189" spans="68:68" customFormat="1">
      <c r="BP608189" s="90"/>
    </row>
    <row r="608190" spans="68:68" customFormat="1">
      <c r="BP608190" s="90"/>
    </row>
    <row r="608191" spans="68:68" customFormat="1">
      <c r="BP608191" s="90"/>
    </row>
    <row r="608192" spans="68:68" customFormat="1">
      <c r="BP608192" s="90"/>
    </row>
    <row r="608193" spans="68:68" customFormat="1">
      <c r="BP608193" s="90"/>
    </row>
    <row r="608194" spans="68:68" customFormat="1">
      <c r="BP608194" s="90"/>
    </row>
    <row r="608195" spans="68:68" customFormat="1">
      <c r="BP608195" s="90"/>
    </row>
    <row r="608196" spans="68:68" customFormat="1">
      <c r="BP608196" s="90"/>
    </row>
    <row r="608197" spans="68:68" customFormat="1">
      <c r="BP608197" s="90"/>
    </row>
    <row r="608198" spans="68:68" customFormat="1">
      <c r="BP608198" s="90"/>
    </row>
    <row r="608199" spans="68:68" customFormat="1">
      <c r="BP608199" s="90"/>
    </row>
    <row r="608200" spans="68:68" customFormat="1">
      <c r="BP608200" s="90"/>
    </row>
    <row r="608201" spans="68:68" customFormat="1">
      <c r="BP608201" s="90"/>
    </row>
    <row r="608202" spans="68:68" customFormat="1">
      <c r="BP608202" s="90"/>
    </row>
    <row r="608203" spans="68:68" customFormat="1">
      <c r="BP608203" s="90"/>
    </row>
    <row r="608204" spans="68:68" customFormat="1">
      <c r="BP608204" s="90"/>
    </row>
    <row r="608205" spans="68:68" customFormat="1">
      <c r="BP608205" s="90"/>
    </row>
    <row r="608206" spans="68:68" customFormat="1">
      <c r="BP608206" s="90"/>
    </row>
    <row r="608207" spans="68:68" customFormat="1">
      <c r="BP608207" s="90"/>
    </row>
    <row r="608208" spans="68:68" customFormat="1">
      <c r="BP608208" s="90"/>
    </row>
    <row r="608209" spans="68:68" customFormat="1">
      <c r="BP608209" s="90"/>
    </row>
    <row r="608210" spans="68:68" customFormat="1">
      <c r="BP608210" s="90"/>
    </row>
    <row r="608211" spans="68:68" customFormat="1">
      <c r="BP608211" s="90"/>
    </row>
    <row r="608212" spans="68:68" customFormat="1">
      <c r="BP608212" s="90"/>
    </row>
    <row r="608213" spans="68:68" customFormat="1">
      <c r="BP608213" s="90"/>
    </row>
    <row r="608214" spans="68:68" customFormat="1">
      <c r="BP608214" s="90"/>
    </row>
    <row r="608215" spans="68:68" customFormat="1">
      <c r="BP608215" s="90"/>
    </row>
    <row r="608216" spans="68:68" customFormat="1">
      <c r="BP608216" s="90"/>
    </row>
    <row r="608217" spans="68:68" customFormat="1">
      <c r="BP608217" s="90"/>
    </row>
    <row r="608218" spans="68:68" customFormat="1">
      <c r="BP608218" s="90"/>
    </row>
    <row r="608219" spans="68:68" customFormat="1">
      <c r="BP608219" s="90"/>
    </row>
    <row r="608220" spans="68:68" customFormat="1">
      <c r="BP608220" s="90"/>
    </row>
    <row r="608221" spans="68:68" customFormat="1">
      <c r="BP608221" s="90"/>
    </row>
    <row r="608222" spans="68:68" customFormat="1">
      <c r="BP608222" s="90"/>
    </row>
    <row r="608223" spans="68:68" customFormat="1">
      <c r="BP608223" s="90"/>
    </row>
    <row r="608224" spans="68:68" customFormat="1">
      <c r="BP608224" s="90"/>
    </row>
    <row r="608225" spans="68:68" customFormat="1">
      <c r="BP608225" s="90"/>
    </row>
    <row r="608226" spans="68:68" customFormat="1">
      <c r="BP608226" s="90"/>
    </row>
    <row r="608227" spans="68:68" customFormat="1">
      <c r="BP608227" s="90"/>
    </row>
    <row r="608228" spans="68:68" customFormat="1">
      <c r="BP608228" s="90"/>
    </row>
    <row r="608229" spans="68:68" customFormat="1">
      <c r="BP608229" s="90"/>
    </row>
    <row r="608230" spans="68:68" customFormat="1">
      <c r="BP608230" s="90"/>
    </row>
    <row r="608231" spans="68:68" customFormat="1">
      <c r="BP608231" s="90"/>
    </row>
    <row r="608232" spans="68:68" customFormat="1">
      <c r="BP608232" s="90"/>
    </row>
    <row r="608233" spans="68:68" customFormat="1">
      <c r="BP608233" s="90"/>
    </row>
    <row r="608234" spans="68:68" customFormat="1">
      <c r="BP608234" s="90"/>
    </row>
    <row r="608235" spans="68:68" customFormat="1">
      <c r="BP608235" s="90"/>
    </row>
    <row r="608236" spans="68:68" customFormat="1">
      <c r="BP608236" s="90"/>
    </row>
    <row r="608237" spans="68:68" customFormat="1">
      <c r="BP608237" s="90"/>
    </row>
    <row r="608238" spans="68:68" customFormat="1">
      <c r="BP608238" s="90"/>
    </row>
    <row r="608239" spans="68:68" customFormat="1">
      <c r="BP608239" s="90"/>
    </row>
    <row r="608240" spans="68:68" customFormat="1">
      <c r="BP608240" s="90"/>
    </row>
    <row r="608241" spans="68:68" customFormat="1">
      <c r="BP608241" s="90"/>
    </row>
    <row r="608242" spans="68:68" customFormat="1">
      <c r="BP608242" s="90"/>
    </row>
    <row r="608243" spans="68:68" customFormat="1">
      <c r="BP608243" s="90"/>
    </row>
    <row r="608244" spans="68:68" customFormat="1">
      <c r="BP608244" s="90"/>
    </row>
    <row r="608245" spans="68:68" customFormat="1">
      <c r="BP608245" s="90"/>
    </row>
    <row r="608246" spans="68:68" customFormat="1">
      <c r="BP608246" s="90"/>
    </row>
    <row r="608247" spans="68:68" customFormat="1">
      <c r="BP608247" s="90"/>
    </row>
    <row r="608248" spans="68:68" customFormat="1">
      <c r="BP608248" s="90"/>
    </row>
    <row r="608249" spans="68:68" customFormat="1">
      <c r="BP608249" s="90"/>
    </row>
    <row r="608250" spans="68:68" customFormat="1">
      <c r="BP608250" s="90"/>
    </row>
    <row r="608251" spans="68:68" customFormat="1">
      <c r="BP608251" s="90"/>
    </row>
    <row r="608252" spans="68:68" customFormat="1">
      <c r="BP608252" s="90"/>
    </row>
    <row r="608253" spans="68:68" customFormat="1">
      <c r="BP608253" s="90"/>
    </row>
    <row r="608254" spans="68:68" customFormat="1">
      <c r="BP608254" s="90"/>
    </row>
    <row r="608255" spans="68:68" customFormat="1">
      <c r="BP608255" s="90"/>
    </row>
    <row r="608256" spans="68:68" customFormat="1">
      <c r="BP608256" s="90"/>
    </row>
    <row r="608257" spans="68:68" customFormat="1">
      <c r="BP608257" s="90"/>
    </row>
    <row r="608258" spans="68:68" customFormat="1">
      <c r="BP608258" s="90"/>
    </row>
    <row r="608259" spans="68:68" customFormat="1">
      <c r="BP608259" s="90"/>
    </row>
    <row r="608260" spans="68:68" customFormat="1">
      <c r="BP608260" s="90"/>
    </row>
    <row r="608261" spans="68:68" customFormat="1">
      <c r="BP608261" s="90"/>
    </row>
    <row r="608262" spans="68:68" customFormat="1">
      <c r="BP608262" s="90"/>
    </row>
    <row r="608263" spans="68:68" customFormat="1">
      <c r="BP608263" s="90"/>
    </row>
    <row r="608264" spans="68:68" customFormat="1">
      <c r="BP608264" s="90"/>
    </row>
    <row r="608265" spans="68:68" customFormat="1">
      <c r="BP608265" s="90"/>
    </row>
    <row r="608266" spans="68:68" customFormat="1">
      <c r="BP608266" s="90"/>
    </row>
    <row r="608267" spans="68:68" customFormat="1">
      <c r="BP608267" s="90"/>
    </row>
    <row r="608268" spans="68:68" customFormat="1">
      <c r="BP608268" s="90"/>
    </row>
    <row r="608269" spans="68:68" customFormat="1">
      <c r="BP608269" s="90"/>
    </row>
    <row r="608270" spans="68:68" customFormat="1">
      <c r="BP608270" s="90"/>
    </row>
    <row r="608271" spans="68:68" customFormat="1">
      <c r="BP608271" s="90"/>
    </row>
    <row r="608272" spans="68:68" customFormat="1">
      <c r="BP608272" s="90"/>
    </row>
    <row r="608273" spans="68:68" customFormat="1">
      <c r="BP608273" s="90"/>
    </row>
    <row r="608274" spans="68:68" customFormat="1">
      <c r="BP608274" s="90"/>
    </row>
    <row r="608275" spans="68:68" customFormat="1">
      <c r="BP608275" s="90"/>
    </row>
    <row r="608276" spans="68:68" customFormat="1">
      <c r="BP608276" s="90"/>
    </row>
    <row r="608277" spans="68:68" customFormat="1">
      <c r="BP608277" s="90"/>
    </row>
    <row r="608278" spans="68:68" customFormat="1">
      <c r="BP608278" s="90"/>
    </row>
    <row r="608279" spans="68:68" customFormat="1">
      <c r="BP608279" s="90"/>
    </row>
    <row r="608280" spans="68:68" customFormat="1">
      <c r="BP608280" s="90"/>
    </row>
    <row r="608281" spans="68:68" customFormat="1">
      <c r="BP608281" s="90"/>
    </row>
    <row r="608282" spans="68:68" customFormat="1">
      <c r="BP608282" s="90"/>
    </row>
    <row r="608283" spans="68:68" customFormat="1">
      <c r="BP608283" s="90"/>
    </row>
    <row r="608284" spans="68:68" customFormat="1">
      <c r="BP608284" s="90"/>
    </row>
    <row r="608285" spans="68:68" customFormat="1">
      <c r="BP608285" s="90"/>
    </row>
    <row r="608286" spans="68:68" customFormat="1">
      <c r="BP608286" s="90"/>
    </row>
    <row r="608287" spans="68:68" customFormat="1">
      <c r="BP608287" s="90"/>
    </row>
    <row r="608288" spans="68:68" customFormat="1">
      <c r="BP608288" s="90"/>
    </row>
    <row r="608289" spans="68:68" customFormat="1">
      <c r="BP608289" s="90"/>
    </row>
    <row r="608290" spans="68:68" customFormat="1">
      <c r="BP608290" s="90"/>
    </row>
    <row r="608291" spans="68:68" customFormat="1">
      <c r="BP608291" s="90"/>
    </row>
    <row r="608292" spans="68:68" customFormat="1">
      <c r="BP608292" s="90"/>
    </row>
    <row r="608293" spans="68:68" customFormat="1">
      <c r="BP608293" s="90"/>
    </row>
    <row r="608294" spans="68:68" customFormat="1">
      <c r="BP608294" s="90"/>
    </row>
    <row r="608295" spans="68:68" customFormat="1">
      <c r="BP608295" s="90"/>
    </row>
    <row r="608296" spans="68:68" customFormat="1">
      <c r="BP608296" s="90"/>
    </row>
    <row r="608297" spans="68:68" customFormat="1">
      <c r="BP608297" s="90"/>
    </row>
    <row r="608298" spans="68:68" customFormat="1">
      <c r="BP608298" s="90"/>
    </row>
    <row r="608299" spans="68:68" customFormat="1">
      <c r="BP608299" s="90"/>
    </row>
    <row r="608300" spans="68:68" customFormat="1">
      <c r="BP608300" s="90"/>
    </row>
    <row r="608301" spans="68:68" customFormat="1">
      <c r="BP608301" s="90"/>
    </row>
    <row r="608302" spans="68:68" customFormat="1">
      <c r="BP608302" s="90"/>
    </row>
    <row r="608303" spans="68:68" customFormat="1">
      <c r="BP608303" s="90"/>
    </row>
    <row r="608304" spans="68:68" customFormat="1">
      <c r="BP608304" s="90"/>
    </row>
    <row r="608305" spans="68:68" customFormat="1">
      <c r="BP608305" s="90"/>
    </row>
    <row r="608306" spans="68:68" customFormat="1">
      <c r="BP608306" s="90"/>
    </row>
    <row r="608307" spans="68:68" customFormat="1">
      <c r="BP608307" s="90"/>
    </row>
    <row r="608308" spans="68:68" customFormat="1">
      <c r="BP608308" s="90"/>
    </row>
    <row r="608309" spans="68:68" customFormat="1">
      <c r="BP608309" s="90"/>
    </row>
    <row r="608310" spans="68:68" customFormat="1">
      <c r="BP608310" s="90"/>
    </row>
    <row r="608311" spans="68:68" customFormat="1">
      <c r="BP608311" s="90"/>
    </row>
    <row r="608312" spans="68:68" customFormat="1">
      <c r="BP608312" s="90"/>
    </row>
    <row r="608313" spans="68:68" customFormat="1">
      <c r="BP608313" s="90"/>
    </row>
    <row r="608314" spans="68:68" customFormat="1">
      <c r="BP608314" s="90"/>
    </row>
    <row r="608315" spans="68:68" customFormat="1">
      <c r="BP608315" s="90"/>
    </row>
    <row r="608316" spans="68:68" customFormat="1">
      <c r="BP608316" s="90"/>
    </row>
    <row r="608317" spans="68:68" customFormat="1">
      <c r="BP608317" s="90"/>
    </row>
    <row r="608318" spans="68:68" customFormat="1">
      <c r="BP608318" s="90"/>
    </row>
    <row r="608319" spans="68:68" customFormat="1">
      <c r="BP608319" s="90"/>
    </row>
    <row r="608320" spans="68:68" customFormat="1">
      <c r="BP608320" s="90"/>
    </row>
    <row r="608321" spans="68:68" customFormat="1">
      <c r="BP608321" s="90"/>
    </row>
    <row r="608322" spans="68:68" customFormat="1">
      <c r="BP608322" s="90"/>
    </row>
    <row r="608323" spans="68:68" customFormat="1">
      <c r="BP608323" s="90"/>
    </row>
    <row r="608324" spans="68:68" customFormat="1">
      <c r="BP608324" s="90"/>
    </row>
    <row r="608325" spans="68:68" customFormat="1">
      <c r="BP608325" s="90"/>
    </row>
    <row r="608326" spans="68:68" customFormat="1">
      <c r="BP608326" s="90"/>
    </row>
    <row r="608327" spans="68:68" customFormat="1">
      <c r="BP608327" s="90"/>
    </row>
    <row r="608328" spans="68:68" customFormat="1">
      <c r="BP608328" s="90"/>
    </row>
    <row r="608329" spans="68:68" customFormat="1">
      <c r="BP608329" s="90"/>
    </row>
    <row r="608330" spans="68:68" customFormat="1">
      <c r="BP608330" s="90"/>
    </row>
    <row r="608331" spans="68:68" customFormat="1">
      <c r="BP608331" s="90"/>
    </row>
    <row r="608332" spans="68:68" customFormat="1">
      <c r="BP608332" s="90"/>
    </row>
    <row r="608333" spans="68:68" customFormat="1">
      <c r="BP608333" s="90"/>
    </row>
    <row r="608334" spans="68:68" customFormat="1">
      <c r="BP608334" s="90"/>
    </row>
    <row r="608335" spans="68:68" customFormat="1">
      <c r="BP608335" s="90"/>
    </row>
    <row r="608336" spans="68:68" customFormat="1">
      <c r="BP608336" s="90"/>
    </row>
    <row r="608337" spans="68:68" customFormat="1">
      <c r="BP608337" s="90"/>
    </row>
    <row r="608338" spans="68:68" customFormat="1">
      <c r="BP608338" s="90"/>
    </row>
    <row r="608339" spans="68:68" customFormat="1">
      <c r="BP608339" s="90"/>
    </row>
    <row r="608340" spans="68:68" customFormat="1">
      <c r="BP608340" s="90"/>
    </row>
    <row r="608341" spans="68:68" customFormat="1">
      <c r="BP608341" s="90"/>
    </row>
    <row r="608342" spans="68:68" customFormat="1">
      <c r="BP608342" s="90"/>
    </row>
    <row r="608343" spans="68:68" customFormat="1">
      <c r="BP608343" s="90"/>
    </row>
    <row r="608344" spans="68:68" customFormat="1">
      <c r="BP608344" s="90"/>
    </row>
    <row r="608345" spans="68:68" customFormat="1">
      <c r="BP608345" s="90"/>
    </row>
    <row r="608346" spans="68:68" customFormat="1">
      <c r="BP608346" s="90"/>
    </row>
    <row r="608347" spans="68:68" customFormat="1">
      <c r="BP608347" s="90"/>
    </row>
    <row r="608348" spans="68:68" customFormat="1">
      <c r="BP608348" s="90"/>
    </row>
    <row r="608349" spans="68:68" customFormat="1">
      <c r="BP608349" s="90"/>
    </row>
    <row r="608350" spans="68:68" customFormat="1">
      <c r="BP608350" s="90"/>
    </row>
    <row r="608351" spans="68:68" customFormat="1">
      <c r="BP608351" s="90"/>
    </row>
    <row r="608352" spans="68:68" customFormat="1">
      <c r="BP608352" s="90"/>
    </row>
    <row r="608353" spans="68:68" customFormat="1">
      <c r="BP608353" s="90"/>
    </row>
    <row r="608354" spans="68:68" customFormat="1">
      <c r="BP608354" s="90"/>
    </row>
    <row r="608355" spans="68:68" customFormat="1">
      <c r="BP608355" s="90"/>
    </row>
    <row r="608356" spans="68:68" customFormat="1">
      <c r="BP608356" s="90"/>
    </row>
    <row r="608357" spans="68:68" customFormat="1">
      <c r="BP608357" s="90"/>
    </row>
    <row r="608358" spans="68:68" customFormat="1">
      <c r="BP608358" s="90"/>
    </row>
    <row r="608359" spans="68:68" customFormat="1">
      <c r="BP608359" s="90"/>
    </row>
    <row r="608360" spans="68:68" customFormat="1">
      <c r="BP608360" s="90"/>
    </row>
    <row r="608361" spans="68:68" customFormat="1">
      <c r="BP608361" s="90"/>
    </row>
    <row r="608362" spans="68:68" customFormat="1">
      <c r="BP608362" s="90"/>
    </row>
    <row r="608363" spans="68:68" customFormat="1">
      <c r="BP608363" s="90"/>
    </row>
    <row r="608364" spans="68:68" customFormat="1">
      <c r="BP608364" s="90"/>
    </row>
    <row r="608365" spans="68:68" customFormat="1">
      <c r="BP608365" s="90"/>
    </row>
    <row r="608366" spans="68:68" customFormat="1">
      <c r="BP608366" s="90"/>
    </row>
    <row r="608367" spans="68:68" customFormat="1">
      <c r="BP608367" s="90"/>
    </row>
    <row r="608368" spans="68:68" customFormat="1">
      <c r="BP608368" s="90"/>
    </row>
    <row r="608369" spans="68:68" customFormat="1">
      <c r="BP608369" s="90"/>
    </row>
    <row r="608370" spans="68:68" customFormat="1">
      <c r="BP608370" s="90"/>
    </row>
    <row r="608371" spans="68:68" customFormat="1">
      <c r="BP608371" s="90"/>
    </row>
    <row r="608372" spans="68:68" customFormat="1">
      <c r="BP608372" s="90"/>
    </row>
    <row r="608373" spans="68:68" customFormat="1">
      <c r="BP608373" s="90"/>
    </row>
    <row r="608374" spans="68:68" customFormat="1">
      <c r="BP608374" s="90"/>
    </row>
    <row r="608375" spans="68:68" customFormat="1">
      <c r="BP608375" s="90"/>
    </row>
    <row r="608376" spans="68:68" customFormat="1">
      <c r="BP608376" s="90"/>
    </row>
    <row r="608377" spans="68:68" customFormat="1">
      <c r="BP608377" s="90"/>
    </row>
    <row r="608378" spans="68:68" customFormat="1">
      <c r="BP608378" s="90"/>
    </row>
    <row r="608379" spans="68:68" customFormat="1">
      <c r="BP608379" s="90"/>
    </row>
    <row r="608380" spans="68:68" customFormat="1">
      <c r="BP608380" s="90"/>
    </row>
    <row r="608381" spans="68:68" customFormat="1">
      <c r="BP608381" s="90"/>
    </row>
    <row r="608382" spans="68:68" customFormat="1">
      <c r="BP608382" s="90"/>
    </row>
    <row r="608383" spans="68:68" customFormat="1">
      <c r="BP608383" s="90"/>
    </row>
    <row r="608384" spans="68:68" customFormat="1">
      <c r="BP608384" s="90"/>
    </row>
    <row r="608385" spans="68:68" customFormat="1">
      <c r="BP608385" s="90"/>
    </row>
    <row r="608386" spans="68:68" customFormat="1">
      <c r="BP608386" s="90"/>
    </row>
    <row r="608387" spans="68:68" customFormat="1">
      <c r="BP608387" s="90"/>
    </row>
    <row r="608388" spans="68:68" customFormat="1">
      <c r="BP608388" s="90"/>
    </row>
    <row r="608389" spans="68:68" customFormat="1">
      <c r="BP608389" s="90"/>
    </row>
    <row r="608390" spans="68:68" customFormat="1">
      <c r="BP608390" s="90"/>
    </row>
    <row r="608391" spans="68:68" customFormat="1">
      <c r="BP608391" s="90"/>
    </row>
    <row r="608392" spans="68:68" customFormat="1">
      <c r="BP608392" s="90"/>
    </row>
    <row r="608393" spans="68:68" customFormat="1">
      <c r="BP608393" s="90"/>
    </row>
    <row r="608394" spans="68:68" customFormat="1">
      <c r="BP608394" s="90"/>
    </row>
    <row r="608395" spans="68:68" customFormat="1">
      <c r="BP608395" s="90"/>
    </row>
    <row r="608396" spans="68:68" customFormat="1">
      <c r="BP608396" s="90"/>
    </row>
    <row r="608397" spans="68:68" customFormat="1">
      <c r="BP608397" s="90"/>
    </row>
    <row r="608398" spans="68:68" customFormat="1">
      <c r="BP608398" s="90"/>
    </row>
    <row r="608399" spans="68:68" customFormat="1">
      <c r="BP608399" s="90"/>
    </row>
    <row r="608400" spans="68:68" customFormat="1">
      <c r="BP608400" s="90"/>
    </row>
    <row r="608401" spans="68:68" customFormat="1">
      <c r="BP608401" s="90"/>
    </row>
    <row r="608402" spans="68:68" customFormat="1">
      <c r="BP608402" s="90"/>
    </row>
    <row r="608403" spans="68:68" customFormat="1">
      <c r="BP608403" s="90"/>
    </row>
    <row r="608404" spans="68:68" customFormat="1">
      <c r="BP608404" s="90"/>
    </row>
    <row r="608405" spans="68:68" customFormat="1">
      <c r="BP608405" s="90"/>
    </row>
    <row r="608406" spans="68:68" customFormat="1">
      <c r="BP608406" s="90"/>
    </row>
    <row r="608407" spans="68:68" customFormat="1">
      <c r="BP608407" s="90"/>
    </row>
    <row r="608408" spans="68:68" customFormat="1">
      <c r="BP608408" s="90"/>
    </row>
    <row r="608409" spans="68:68" customFormat="1">
      <c r="BP608409" s="90"/>
    </row>
    <row r="608410" spans="68:68" customFormat="1">
      <c r="BP608410" s="90"/>
    </row>
    <row r="608411" spans="68:68" customFormat="1">
      <c r="BP608411" s="90"/>
    </row>
    <row r="608412" spans="68:68" customFormat="1">
      <c r="BP608412" s="90"/>
    </row>
    <row r="608413" spans="68:68" customFormat="1">
      <c r="BP608413" s="90"/>
    </row>
    <row r="608414" spans="68:68" customFormat="1">
      <c r="BP608414" s="90"/>
    </row>
    <row r="608415" spans="68:68" customFormat="1">
      <c r="BP608415" s="90"/>
    </row>
    <row r="608416" spans="68:68" customFormat="1">
      <c r="BP608416" s="90"/>
    </row>
    <row r="608417" spans="68:68" customFormat="1">
      <c r="BP608417" s="90"/>
    </row>
    <row r="608418" spans="68:68" customFormat="1">
      <c r="BP608418" s="90"/>
    </row>
    <row r="608419" spans="68:68" customFormat="1">
      <c r="BP608419" s="90"/>
    </row>
    <row r="608420" spans="68:68" customFormat="1">
      <c r="BP608420" s="90"/>
    </row>
    <row r="608421" spans="68:68" customFormat="1">
      <c r="BP608421" s="90"/>
    </row>
    <row r="608422" spans="68:68" customFormat="1">
      <c r="BP608422" s="90"/>
    </row>
    <row r="608423" spans="68:68" customFormat="1">
      <c r="BP608423" s="90"/>
    </row>
    <row r="608424" spans="68:68" customFormat="1">
      <c r="BP608424" s="90"/>
    </row>
    <row r="608425" spans="68:68" customFormat="1">
      <c r="BP608425" s="90"/>
    </row>
    <row r="608426" spans="68:68" customFormat="1">
      <c r="BP608426" s="90"/>
    </row>
    <row r="608427" spans="68:68" customFormat="1">
      <c r="BP608427" s="90"/>
    </row>
    <row r="608428" spans="68:68" customFormat="1">
      <c r="BP608428" s="90"/>
    </row>
    <row r="608429" spans="68:68" customFormat="1">
      <c r="BP608429" s="90"/>
    </row>
    <row r="608430" spans="68:68" customFormat="1">
      <c r="BP608430" s="90"/>
    </row>
    <row r="608431" spans="68:68" customFormat="1">
      <c r="BP608431" s="90"/>
    </row>
    <row r="608432" spans="68:68" customFormat="1">
      <c r="BP608432" s="90"/>
    </row>
    <row r="608433" spans="68:68" customFormat="1">
      <c r="BP608433" s="90"/>
    </row>
    <row r="608434" spans="68:68" customFormat="1">
      <c r="BP608434" s="90"/>
    </row>
    <row r="608435" spans="68:68" customFormat="1">
      <c r="BP608435" s="90"/>
    </row>
    <row r="608436" spans="68:68" customFormat="1">
      <c r="BP608436" s="90"/>
    </row>
    <row r="608437" spans="68:68" customFormat="1">
      <c r="BP608437" s="90"/>
    </row>
    <row r="608438" spans="68:68" customFormat="1">
      <c r="BP608438" s="90"/>
    </row>
    <row r="608439" spans="68:68" customFormat="1">
      <c r="BP608439" s="90"/>
    </row>
    <row r="608440" spans="68:68" customFormat="1">
      <c r="BP608440" s="90"/>
    </row>
    <row r="608441" spans="68:68" customFormat="1">
      <c r="BP608441" s="90"/>
    </row>
    <row r="608442" spans="68:68" customFormat="1">
      <c r="BP608442" s="90"/>
    </row>
    <row r="608443" spans="68:68" customFormat="1">
      <c r="BP608443" s="90"/>
    </row>
    <row r="608444" spans="68:68" customFormat="1">
      <c r="BP608444" s="90"/>
    </row>
    <row r="608445" spans="68:68" customFormat="1">
      <c r="BP608445" s="90"/>
    </row>
    <row r="608446" spans="68:68" customFormat="1">
      <c r="BP608446" s="90"/>
    </row>
    <row r="608447" spans="68:68" customFormat="1">
      <c r="BP608447" s="90"/>
    </row>
    <row r="608448" spans="68:68" customFormat="1">
      <c r="BP608448" s="90"/>
    </row>
    <row r="608449" spans="68:68" customFormat="1">
      <c r="BP608449" s="90"/>
    </row>
    <row r="608450" spans="68:68" customFormat="1">
      <c r="BP608450" s="90"/>
    </row>
    <row r="608451" spans="68:68" customFormat="1">
      <c r="BP608451" s="90"/>
    </row>
    <row r="608452" spans="68:68" customFormat="1">
      <c r="BP608452" s="90"/>
    </row>
    <row r="608453" spans="68:68" customFormat="1">
      <c r="BP608453" s="90"/>
    </row>
    <row r="608454" spans="68:68" customFormat="1">
      <c r="BP608454" s="90"/>
    </row>
    <row r="608455" spans="68:68" customFormat="1">
      <c r="BP608455" s="90"/>
    </row>
    <row r="608456" spans="68:68" customFormat="1">
      <c r="BP608456" s="90"/>
    </row>
    <row r="608457" spans="68:68" customFormat="1">
      <c r="BP608457" s="90"/>
    </row>
    <row r="608458" spans="68:68" customFormat="1">
      <c r="BP608458" s="90"/>
    </row>
    <row r="608459" spans="68:68" customFormat="1">
      <c r="BP608459" s="90"/>
    </row>
    <row r="608460" spans="68:68" customFormat="1">
      <c r="BP608460" s="90"/>
    </row>
    <row r="608461" spans="68:68" customFormat="1">
      <c r="BP608461" s="90"/>
    </row>
    <row r="608462" spans="68:68" customFormat="1">
      <c r="BP608462" s="90"/>
    </row>
    <row r="608463" spans="68:68" customFormat="1">
      <c r="BP608463" s="90"/>
    </row>
    <row r="608464" spans="68:68" customFormat="1">
      <c r="BP608464" s="90"/>
    </row>
    <row r="608465" spans="68:68" customFormat="1">
      <c r="BP608465" s="90"/>
    </row>
    <row r="608466" spans="68:68" customFormat="1">
      <c r="BP608466" s="90"/>
    </row>
    <row r="608467" spans="68:68" customFormat="1">
      <c r="BP608467" s="90"/>
    </row>
    <row r="608468" spans="68:68" customFormat="1">
      <c r="BP608468" s="90"/>
    </row>
    <row r="608469" spans="68:68" customFormat="1">
      <c r="BP608469" s="90"/>
    </row>
    <row r="608470" spans="68:68" customFormat="1">
      <c r="BP608470" s="90"/>
    </row>
    <row r="608471" spans="68:68" customFormat="1">
      <c r="BP608471" s="90"/>
    </row>
    <row r="608472" spans="68:68" customFormat="1">
      <c r="BP608472" s="90"/>
    </row>
    <row r="608473" spans="68:68" customFormat="1">
      <c r="BP608473" s="90"/>
    </row>
    <row r="608474" spans="68:68" customFormat="1">
      <c r="BP608474" s="90"/>
    </row>
    <row r="608475" spans="68:68" customFormat="1">
      <c r="BP608475" s="90"/>
    </row>
    <row r="608476" spans="68:68" customFormat="1">
      <c r="BP608476" s="90"/>
    </row>
    <row r="608477" spans="68:68" customFormat="1">
      <c r="BP608477" s="90"/>
    </row>
    <row r="608478" spans="68:68" customFormat="1">
      <c r="BP608478" s="90"/>
    </row>
    <row r="608479" spans="68:68" customFormat="1">
      <c r="BP608479" s="90"/>
    </row>
    <row r="608480" spans="68:68" customFormat="1">
      <c r="BP608480" s="90"/>
    </row>
    <row r="608481" spans="68:68" customFormat="1">
      <c r="BP608481" s="90"/>
    </row>
    <row r="608482" spans="68:68" customFormat="1">
      <c r="BP608482" s="90"/>
    </row>
    <row r="608483" spans="68:68" customFormat="1">
      <c r="BP608483" s="90"/>
    </row>
    <row r="608484" spans="68:68" customFormat="1">
      <c r="BP608484" s="90"/>
    </row>
    <row r="608485" spans="68:68" customFormat="1">
      <c r="BP608485" s="90"/>
    </row>
    <row r="608486" spans="68:68" customFormat="1">
      <c r="BP608486" s="90"/>
    </row>
    <row r="608487" spans="68:68" customFormat="1">
      <c r="BP608487" s="90"/>
    </row>
    <row r="608488" spans="68:68" customFormat="1">
      <c r="BP608488" s="90"/>
    </row>
    <row r="608489" spans="68:68" customFormat="1">
      <c r="BP608489" s="90"/>
    </row>
    <row r="608490" spans="68:68" customFormat="1">
      <c r="BP608490" s="90"/>
    </row>
    <row r="608491" spans="68:68" customFormat="1">
      <c r="BP608491" s="90"/>
    </row>
    <row r="608492" spans="68:68" customFormat="1">
      <c r="BP608492" s="90"/>
    </row>
    <row r="608493" spans="68:68" customFormat="1">
      <c r="BP608493" s="90"/>
    </row>
    <row r="608494" spans="68:68" customFormat="1">
      <c r="BP608494" s="90"/>
    </row>
    <row r="608495" spans="68:68" customFormat="1">
      <c r="BP608495" s="90"/>
    </row>
    <row r="608496" spans="68:68" customFormat="1">
      <c r="BP608496" s="90"/>
    </row>
    <row r="608497" spans="68:68" customFormat="1">
      <c r="BP608497" s="90"/>
    </row>
    <row r="608498" spans="68:68" customFormat="1">
      <c r="BP608498" s="90"/>
    </row>
    <row r="608499" spans="68:68" customFormat="1">
      <c r="BP608499" s="90"/>
    </row>
    <row r="608500" spans="68:68" customFormat="1">
      <c r="BP608500" s="90"/>
    </row>
    <row r="608501" spans="68:68" customFormat="1">
      <c r="BP608501" s="90"/>
    </row>
    <row r="608502" spans="68:68" customFormat="1">
      <c r="BP608502" s="90"/>
    </row>
    <row r="608503" spans="68:68" customFormat="1">
      <c r="BP608503" s="90"/>
    </row>
    <row r="608504" spans="68:68" customFormat="1">
      <c r="BP608504" s="90"/>
    </row>
    <row r="608505" spans="68:68" customFormat="1">
      <c r="BP608505" s="90"/>
    </row>
    <row r="608506" spans="68:68" customFormat="1">
      <c r="BP608506" s="90"/>
    </row>
    <row r="608507" spans="68:68" customFormat="1">
      <c r="BP608507" s="90"/>
    </row>
    <row r="608508" spans="68:68" customFormat="1">
      <c r="BP608508" s="90"/>
    </row>
    <row r="608509" spans="68:68" customFormat="1">
      <c r="BP608509" s="90"/>
    </row>
    <row r="608510" spans="68:68" customFormat="1">
      <c r="BP608510" s="90"/>
    </row>
    <row r="608511" spans="68:68" customFormat="1">
      <c r="BP608511" s="90"/>
    </row>
    <row r="608512" spans="68:68" customFormat="1">
      <c r="BP608512" s="90"/>
    </row>
    <row r="608513" spans="68:68" customFormat="1">
      <c r="BP608513" s="90"/>
    </row>
    <row r="608514" spans="68:68" customFormat="1">
      <c r="BP608514" s="90"/>
    </row>
    <row r="608515" spans="68:68" customFormat="1">
      <c r="BP608515" s="90"/>
    </row>
    <row r="608516" spans="68:68" customFormat="1">
      <c r="BP608516" s="90"/>
    </row>
    <row r="608517" spans="68:68" customFormat="1">
      <c r="BP608517" s="90"/>
    </row>
    <row r="608518" spans="68:68" customFormat="1">
      <c r="BP608518" s="90"/>
    </row>
    <row r="608519" spans="68:68" customFormat="1">
      <c r="BP608519" s="90"/>
    </row>
    <row r="608520" spans="68:68" customFormat="1">
      <c r="BP608520" s="90"/>
    </row>
    <row r="608521" spans="68:68" customFormat="1">
      <c r="BP608521" s="90"/>
    </row>
    <row r="608522" spans="68:68" customFormat="1">
      <c r="BP608522" s="90"/>
    </row>
    <row r="608523" spans="68:68" customFormat="1">
      <c r="BP608523" s="90"/>
    </row>
    <row r="608524" spans="68:68" customFormat="1">
      <c r="BP608524" s="90"/>
    </row>
    <row r="608525" spans="68:68" customFormat="1">
      <c r="BP608525" s="90"/>
    </row>
    <row r="608526" spans="68:68" customFormat="1">
      <c r="BP608526" s="90"/>
    </row>
    <row r="608527" spans="68:68" customFormat="1">
      <c r="BP608527" s="90"/>
    </row>
    <row r="608528" spans="68:68" customFormat="1">
      <c r="BP608528" s="90"/>
    </row>
    <row r="608529" spans="68:68" customFormat="1">
      <c r="BP608529" s="90"/>
    </row>
    <row r="608530" spans="68:68" customFormat="1">
      <c r="BP608530" s="90"/>
    </row>
    <row r="608531" spans="68:68" customFormat="1">
      <c r="BP608531" s="90"/>
    </row>
    <row r="608532" spans="68:68" customFormat="1">
      <c r="BP608532" s="90"/>
    </row>
    <row r="608533" spans="68:68" customFormat="1">
      <c r="BP608533" s="90"/>
    </row>
    <row r="608534" spans="68:68" customFormat="1">
      <c r="BP608534" s="90"/>
    </row>
    <row r="608535" spans="68:68" customFormat="1">
      <c r="BP608535" s="90"/>
    </row>
    <row r="608536" spans="68:68" customFormat="1">
      <c r="BP608536" s="90"/>
    </row>
    <row r="608537" spans="68:68" customFormat="1">
      <c r="BP608537" s="90"/>
    </row>
    <row r="608538" spans="68:68" customFormat="1">
      <c r="BP608538" s="90"/>
    </row>
    <row r="608539" spans="68:68" customFormat="1">
      <c r="BP608539" s="90"/>
    </row>
    <row r="608540" spans="68:68" customFormat="1">
      <c r="BP608540" s="90"/>
    </row>
    <row r="608541" spans="68:68" customFormat="1">
      <c r="BP608541" s="90"/>
    </row>
    <row r="608542" spans="68:68" customFormat="1">
      <c r="BP608542" s="90"/>
    </row>
    <row r="608543" spans="68:68" customFormat="1">
      <c r="BP608543" s="90"/>
    </row>
    <row r="608544" spans="68:68" customFormat="1">
      <c r="BP608544" s="90"/>
    </row>
    <row r="608545" spans="68:68" customFormat="1">
      <c r="BP608545" s="90"/>
    </row>
    <row r="608546" spans="68:68" customFormat="1">
      <c r="BP608546" s="90"/>
    </row>
    <row r="608547" spans="68:68" customFormat="1">
      <c r="BP608547" s="90"/>
    </row>
    <row r="608548" spans="68:68" customFormat="1">
      <c r="BP608548" s="90"/>
    </row>
    <row r="608549" spans="68:68" customFormat="1">
      <c r="BP608549" s="90"/>
    </row>
    <row r="608550" spans="68:68" customFormat="1">
      <c r="BP608550" s="90"/>
    </row>
    <row r="608551" spans="68:68" customFormat="1">
      <c r="BP608551" s="90"/>
    </row>
    <row r="608552" spans="68:68" customFormat="1">
      <c r="BP608552" s="90"/>
    </row>
    <row r="608553" spans="68:68" customFormat="1">
      <c r="BP608553" s="90"/>
    </row>
    <row r="608554" spans="68:68" customFormat="1">
      <c r="BP608554" s="90"/>
    </row>
    <row r="608555" spans="68:68" customFormat="1">
      <c r="BP608555" s="90"/>
    </row>
    <row r="608556" spans="68:68" customFormat="1">
      <c r="BP608556" s="90"/>
    </row>
    <row r="608557" spans="68:68" customFormat="1">
      <c r="BP608557" s="90"/>
    </row>
    <row r="608558" spans="68:68" customFormat="1">
      <c r="BP608558" s="90"/>
    </row>
    <row r="608559" spans="68:68" customFormat="1">
      <c r="BP608559" s="90"/>
    </row>
    <row r="608560" spans="68:68" customFormat="1">
      <c r="BP608560" s="90"/>
    </row>
    <row r="608561" spans="68:68" customFormat="1">
      <c r="BP608561" s="90"/>
    </row>
    <row r="608562" spans="68:68" customFormat="1">
      <c r="BP608562" s="90"/>
    </row>
    <row r="608563" spans="68:68" customFormat="1">
      <c r="BP608563" s="90"/>
    </row>
    <row r="608564" spans="68:68" customFormat="1">
      <c r="BP608564" s="90"/>
    </row>
    <row r="608565" spans="68:68" customFormat="1">
      <c r="BP608565" s="90"/>
    </row>
    <row r="608566" spans="68:68" customFormat="1">
      <c r="BP608566" s="90"/>
    </row>
    <row r="608567" spans="68:68" customFormat="1">
      <c r="BP608567" s="90"/>
    </row>
    <row r="608568" spans="68:68" customFormat="1">
      <c r="BP608568" s="90"/>
    </row>
    <row r="608569" spans="68:68" customFormat="1">
      <c r="BP608569" s="90"/>
    </row>
    <row r="608570" spans="68:68" customFormat="1">
      <c r="BP608570" s="90"/>
    </row>
    <row r="608571" spans="68:68" customFormat="1">
      <c r="BP608571" s="90"/>
    </row>
    <row r="608572" spans="68:68" customFormat="1">
      <c r="BP608572" s="90"/>
    </row>
    <row r="608573" spans="68:68" customFormat="1">
      <c r="BP608573" s="90"/>
    </row>
    <row r="608574" spans="68:68" customFormat="1">
      <c r="BP608574" s="90"/>
    </row>
    <row r="608575" spans="68:68" customFormat="1">
      <c r="BP608575" s="90"/>
    </row>
    <row r="608576" spans="68:68" customFormat="1">
      <c r="BP608576" s="90"/>
    </row>
    <row r="608577" spans="68:68" customFormat="1">
      <c r="BP608577" s="90"/>
    </row>
    <row r="608578" spans="68:68" customFormat="1">
      <c r="BP608578" s="90"/>
    </row>
    <row r="608579" spans="68:68" customFormat="1">
      <c r="BP608579" s="90"/>
    </row>
    <row r="608580" spans="68:68" customFormat="1">
      <c r="BP608580" s="90"/>
    </row>
    <row r="608581" spans="68:68" customFormat="1">
      <c r="BP608581" s="90"/>
    </row>
    <row r="608582" spans="68:68" customFormat="1">
      <c r="BP608582" s="90"/>
    </row>
    <row r="608583" spans="68:68" customFormat="1">
      <c r="BP608583" s="90"/>
    </row>
    <row r="608584" spans="68:68" customFormat="1">
      <c r="BP608584" s="90"/>
    </row>
    <row r="608585" spans="68:68" customFormat="1">
      <c r="BP608585" s="90"/>
    </row>
    <row r="608586" spans="68:68" customFormat="1">
      <c r="BP608586" s="90"/>
    </row>
    <row r="608587" spans="68:68" customFormat="1">
      <c r="BP608587" s="90"/>
    </row>
    <row r="608588" spans="68:68" customFormat="1">
      <c r="BP608588" s="90"/>
    </row>
    <row r="608589" spans="68:68" customFormat="1">
      <c r="BP608589" s="90"/>
    </row>
    <row r="608590" spans="68:68" customFormat="1">
      <c r="BP608590" s="90"/>
    </row>
    <row r="608591" spans="68:68" customFormat="1">
      <c r="BP608591" s="90"/>
    </row>
    <row r="608592" spans="68:68" customFormat="1">
      <c r="BP608592" s="90"/>
    </row>
    <row r="608593" spans="68:68" customFormat="1">
      <c r="BP608593" s="90"/>
    </row>
    <row r="608594" spans="68:68" customFormat="1">
      <c r="BP608594" s="90"/>
    </row>
    <row r="608595" spans="68:68" customFormat="1">
      <c r="BP608595" s="90"/>
    </row>
    <row r="608596" spans="68:68" customFormat="1">
      <c r="BP608596" s="90"/>
    </row>
    <row r="608597" spans="68:68" customFormat="1">
      <c r="BP608597" s="90"/>
    </row>
    <row r="608598" spans="68:68" customFormat="1">
      <c r="BP608598" s="90"/>
    </row>
    <row r="608599" spans="68:68" customFormat="1">
      <c r="BP608599" s="90"/>
    </row>
    <row r="608600" spans="68:68" customFormat="1">
      <c r="BP608600" s="90"/>
    </row>
    <row r="608601" spans="68:68" customFormat="1">
      <c r="BP608601" s="90"/>
    </row>
    <row r="608602" spans="68:68" customFormat="1">
      <c r="BP608602" s="90"/>
    </row>
    <row r="608603" spans="68:68" customFormat="1">
      <c r="BP608603" s="90"/>
    </row>
    <row r="608604" spans="68:68" customFormat="1">
      <c r="BP608604" s="90"/>
    </row>
    <row r="608605" spans="68:68" customFormat="1">
      <c r="BP608605" s="90"/>
    </row>
    <row r="608606" spans="68:68" customFormat="1">
      <c r="BP608606" s="90"/>
    </row>
    <row r="608607" spans="68:68" customFormat="1">
      <c r="BP608607" s="90"/>
    </row>
    <row r="608608" spans="68:68" customFormat="1">
      <c r="BP608608" s="90"/>
    </row>
    <row r="608609" spans="68:68" customFormat="1">
      <c r="BP608609" s="90"/>
    </row>
    <row r="608610" spans="68:68" customFormat="1">
      <c r="BP608610" s="90"/>
    </row>
    <row r="608611" spans="68:68" customFormat="1">
      <c r="BP608611" s="90"/>
    </row>
    <row r="608612" spans="68:68" customFormat="1">
      <c r="BP608612" s="90"/>
    </row>
    <row r="608613" spans="68:68" customFormat="1">
      <c r="BP608613" s="90"/>
    </row>
    <row r="608614" spans="68:68" customFormat="1">
      <c r="BP608614" s="90"/>
    </row>
    <row r="608615" spans="68:68" customFormat="1">
      <c r="BP608615" s="90"/>
    </row>
    <row r="608616" spans="68:68" customFormat="1">
      <c r="BP608616" s="90"/>
    </row>
    <row r="608617" spans="68:68" customFormat="1">
      <c r="BP608617" s="90"/>
    </row>
    <row r="608618" spans="68:68" customFormat="1">
      <c r="BP608618" s="90"/>
    </row>
    <row r="608619" spans="68:68" customFormat="1">
      <c r="BP608619" s="90"/>
    </row>
    <row r="608620" spans="68:68" customFormat="1">
      <c r="BP608620" s="90"/>
    </row>
    <row r="608621" spans="68:68" customFormat="1">
      <c r="BP608621" s="90"/>
    </row>
    <row r="608622" spans="68:68" customFormat="1">
      <c r="BP608622" s="90"/>
    </row>
    <row r="608623" spans="68:68" customFormat="1">
      <c r="BP608623" s="90"/>
    </row>
    <row r="608624" spans="68:68" customFormat="1">
      <c r="BP608624" s="90"/>
    </row>
    <row r="608625" spans="68:68" customFormat="1">
      <c r="BP608625" s="90"/>
    </row>
    <row r="608626" spans="68:68" customFormat="1">
      <c r="BP608626" s="90"/>
    </row>
    <row r="608627" spans="68:68" customFormat="1">
      <c r="BP608627" s="90"/>
    </row>
    <row r="608628" spans="68:68" customFormat="1">
      <c r="BP608628" s="90"/>
    </row>
    <row r="608629" spans="68:68" customFormat="1">
      <c r="BP608629" s="90"/>
    </row>
    <row r="608630" spans="68:68" customFormat="1">
      <c r="BP608630" s="90"/>
    </row>
    <row r="608631" spans="68:68" customFormat="1">
      <c r="BP608631" s="90"/>
    </row>
    <row r="608632" spans="68:68" customFormat="1">
      <c r="BP608632" s="90"/>
    </row>
    <row r="608633" spans="68:68" customFormat="1">
      <c r="BP608633" s="90"/>
    </row>
    <row r="608634" spans="68:68" customFormat="1">
      <c r="BP608634" s="90"/>
    </row>
    <row r="608635" spans="68:68" customFormat="1">
      <c r="BP608635" s="90"/>
    </row>
    <row r="608636" spans="68:68" customFormat="1">
      <c r="BP608636" s="90"/>
    </row>
    <row r="608637" spans="68:68" customFormat="1">
      <c r="BP608637" s="90"/>
    </row>
    <row r="608638" spans="68:68" customFormat="1">
      <c r="BP608638" s="90"/>
    </row>
    <row r="608639" spans="68:68" customFormat="1">
      <c r="BP608639" s="90"/>
    </row>
    <row r="608640" spans="68:68" customFormat="1">
      <c r="BP608640" s="90"/>
    </row>
    <row r="608641" spans="68:68" customFormat="1">
      <c r="BP608641" s="90"/>
    </row>
    <row r="608642" spans="68:68" customFormat="1">
      <c r="BP608642" s="90"/>
    </row>
    <row r="608643" spans="68:68" customFormat="1">
      <c r="BP608643" s="90"/>
    </row>
    <row r="608644" spans="68:68" customFormat="1">
      <c r="BP608644" s="90"/>
    </row>
    <row r="608645" spans="68:68" customFormat="1">
      <c r="BP608645" s="90"/>
    </row>
    <row r="608646" spans="68:68" customFormat="1">
      <c r="BP608646" s="90"/>
    </row>
    <row r="608647" spans="68:68" customFormat="1">
      <c r="BP608647" s="90"/>
    </row>
    <row r="608648" spans="68:68" customFormat="1">
      <c r="BP608648" s="90"/>
    </row>
    <row r="608649" spans="68:68" customFormat="1">
      <c r="BP608649" s="90"/>
    </row>
    <row r="608650" spans="68:68" customFormat="1">
      <c r="BP608650" s="90"/>
    </row>
    <row r="608651" spans="68:68" customFormat="1">
      <c r="BP608651" s="90"/>
    </row>
    <row r="608652" spans="68:68" customFormat="1">
      <c r="BP608652" s="90"/>
    </row>
    <row r="608653" spans="68:68" customFormat="1">
      <c r="BP608653" s="90"/>
    </row>
    <row r="608654" spans="68:68" customFormat="1">
      <c r="BP608654" s="90"/>
    </row>
    <row r="608655" spans="68:68" customFormat="1">
      <c r="BP608655" s="90"/>
    </row>
    <row r="608656" spans="68:68" customFormat="1">
      <c r="BP608656" s="90"/>
    </row>
    <row r="608657" spans="68:68" customFormat="1">
      <c r="BP608657" s="90"/>
    </row>
    <row r="608658" spans="68:68" customFormat="1">
      <c r="BP608658" s="90"/>
    </row>
    <row r="608659" spans="68:68" customFormat="1">
      <c r="BP608659" s="90"/>
    </row>
    <row r="608660" spans="68:68" customFormat="1">
      <c r="BP608660" s="90"/>
    </row>
    <row r="608661" spans="68:68" customFormat="1">
      <c r="BP608661" s="90"/>
    </row>
    <row r="608662" spans="68:68" customFormat="1">
      <c r="BP608662" s="90"/>
    </row>
    <row r="608663" spans="68:68" customFormat="1">
      <c r="BP608663" s="90"/>
    </row>
    <row r="608664" spans="68:68" customFormat="1">
      <c r="BP608664" s="90"/>
    </row>
    <row r="608665" spans="68:68" customFormat="1">
      <c r="BP608665" s="90"/>
    </row>
    <row r="608666" spans="68:68" customFormat="1">
      <c r="BP608666" s="90"/>
    </row>
    <row r="608667" spans="68:68" customFormat="1">
      <c r="BP608667" s="90"/>
    </row>
    <row r="608668" spans="68:68" customFormat="1">
      <c r="BP608668" s="90"/>
    </row>
    <row r="608669" spans="68:68" customFormat="1">
      <c r="BP608669" s="90"/>
    </row>
    <row r="608670" spans="68:68" customFormat="1">
      <c r="BP608670" s="90"/>
    </row>
    <row r="608671" spans="68:68" customFormat="1">
      <c r="BP608671" s="90"/>
    </row>
    <row r="608672" spans="68:68" customFormat="1">
      <c r="BP608672" s="90"/>
    </row>
    <row r="608673" spans="68:68" customFormat="1">
      <c r="BP608673" s="90"/>
    </row>
    <row r="608674" spans="68:68" customFormat="1">
      <c r="BP608674" s="90"/>
    </row>
    <row r="608675" spans="68:68" customFormat="1">
      <c r="BP608675" s="90"/>
    </row>
    <row r="608676" spans="68:68" customFormat="1">
      <c r="BP608676" s="90"/>
    </row>
    <row r="608677" spans="68:68" customFormat="1">
      <c r="BP608677" s="90"/>
    </row>
    <row r="608678" spans="68:68" customFormat="1">
      <c r="BP608678" s="90"/>
    </row>
    <row r="608679" spans="68:68" customFormat="1">
      <c r="BP608679" s="90"/>
    </row>
    <row r="608680" spans="68:68" customFormat="1">
      <c r="BP608680" s="90"/>
    </row>
    <row r="608681" spans="68:68" customFormat="1">
      <c r="BP608681" s="90"/>
    </row>
    <row r="608682" spans="68:68" customFormat="1">
      <c r="BP608682" s="90"/>
    </row>
    <row r="608683" spans="68:68" customFormat="1">
      <c r="BP608683" s="90"/>
    </row>
    <row r="608684" spans="68:68" customFormat="1">
      <c r="BP608684" s="90"/>
    </row>
    <row r="608685" spans="68:68" customFormat="1">
      <c r="BP608685" s="90"/>
    </row>
    <row r="608686" spans="68:68" customFormat="1">
      <c r="BP608686" s="90"/>
    </row>
    <row r="608687" spans="68:68" customFormat="1">
      <c r="BP608687" s="90"/>
    </row>
    <row r="608688" spans="68:68" customFormat="1">
      <c r="BP608688" s="90"/>
    </row>
    <row r="608689" spans="68:68" customFormat="1">
      <c r="BP608689" s="90"/>
    </row>
    <row r="608690" spans="68:68" customFormat="1">
      <c r="BP608690" s="90"/>
    </row>
    <row r="608691" spans="68:68" customFormat="1">
      <c r="BP608691" s="90"/>
    </row>
    <row r="608692" spans="68:68" customFormat="1">
      <c r="BP608692" s="90"/>
    </row>
    <row r="608693" spans="68:68" customFormat="1">
      <c r="BP608693" s="90"/>
    </row>
    <row r="608694" spans="68:68" customFormat="1">
      <c r="BP608694" s="90"/>
    </row>
    <row r="608695" spans="68:68" customFormat="1">
      <c r="BP608695" s="90"/>
    </row>
    <row r="608696" spans="68:68" customFormat="1">
      <c r="BP608696" s="90"/>
    </row>
    <row r="608697" spans="68:68" customFormat="1">
      <c r="BP608697" s="90"/>
    </row>
    <row r="608698" spans="68:68" customFormat="1">
      <c r="BP608698" s="90"/>
    </row>
    <row r="608699" spans="68:68" customFormat="1">
      <c r="BP608699" s="90"/>
    </row>
    <row r="608700" spans="68:68" customFormat="1">
      <c r="BP608700" s="90"/>
    </row>
    <row r="608701" spans="68:68" customFormat="1">
      <c r="BP608701" s="90"/>
    </row>
    <row r="608702" spans="68:68" customFormat="1">
      <c r="BP608702" s="90"/>
    </row>
    <row r="608703" spans="68:68" customFormat="1">
      <c r="BP608703" s="90"/>
    </row>
    <row r="608704" spans="68:68" customFormat="1">
      <c r="BP608704" s="90"/>
    </row>
    <row r="608705" spans="68:68" customFormat="1">
      <c r="BP608705" s="90"/>
    </row>
    <row r="608706" spans="68:68" customFormat="1">
      <c r="BP608706" s="90"/>
    </row>
    <row r="608707" spans="68:68" customFormat="1">
      <c r="BP608707" s="90"/>
    </row>
    <row r="608708" spans="68:68" customFormat="1">
      <c r="BP608708" s="90"/>
    </row>
    <row r="608709" spans="68:68" customFormat="1">
      <c r="BP608709" s="90"/>
    </row>
    <row r="608710" spans="68:68" customFormat="1">
      <c r="BP608710" s="90"/>
    </row>
    <row r="608711" spans="68:68" customFormat="1">
      <c r="BP608711" s="90"/>
    </row>
    <row r="608712" spans="68:68" customFormat="1">
      <c r="BP608712" s="90"/>
    </row>
    <row r="608713" spans="68:68" customFormat="1">
      <c r="BP608713" s="90"/>
    </row>
    <row r="608714" spans="68:68" customFormat="1">
      <c r="BP608714" s="90"/>
    </row>
    <row r="608715" spans="68:68" customFormat="1">
      <c r="BP608715" s="90"/>
    </row>
    <row r="608716" spans="68:68" customFormat="1">
      <c r="BP608716" s="90"/>
    </row>
    <row r="608717" spans="68:68" customFormat="1">
      <c r="BP608717" s="90"/>
    </row>
    <row r="608718" spans="68:68" customFormat="1">
      <c r="BP608718" s="90"/>
    </row>
    <row r="608719" spans="68:68" customFormat="1">
      <c r="BP608719" s="90"/>
    </row>
    <row r="608720" spans="68:68" customFormat="1">
      <c r="BP608720" s="90"/>
    </row>
    <row r="608721" spans="68:68" customFormat="1">
      <c r="BP608721" s="90"/>
    </row>
    <row r="608722" spans="68:68" customFormat="1">
      <c r="BP608722" s="90"/>
    </row>
    <row r="608723" spans="68:68" customFormat="1">
      <c r="BP608723" s="90"/>
    </row>
    <row r="608724" spans="68:68" customFormat="1">
      <c r="BP608724" s="90"/>
    </row>
    <row r="608725" spans="68:68" customFormat="1">
      <c r="BP608725" s="90"/>
    </row>
    <row r="608726" spans="68:68" customFormat="1">
      <c r="BP608726" s="90"/>
    </row>
    <row r="608727" spans="68:68" customFormat="1">
      <c r="BP608727" s="90"/>
    </row>
    <row r="608728" spans="68:68" customFormat="1">
      <c r="BP608728" s="90"/>
    </row>
    <row r="608729" spans="68:68" customFormat="1">
      <c r="BP608729" s="90"/>
    </row>
    <row r="608730" spans="68:68" customFormat="1">
      <c r="BP608730" s="90"/>
    </row>
    <row r="608731" spans="68:68" customFormat="1">
      <c r="BP608731" s="90"/>
    </row>
    <row r="608732" spans="68:68" customFormat="1">
      <c r="BP608732" s="90"/>
    </row>
    <row r="608733" spans="68:68" customFormat="1">
      <c r="BP608733" s="90"/>
    </row>
    <row r="608734" spans="68:68" customFormat="1">
      <c r="BP608734" s="90"/>
    </row>
    <row r="608735" spans="68:68" customFormat="1">
      <c r="BP608735" s="90"/>
    </row>
    <row r="608736" spans="68:68" customFormat="1">
      <c r="BP608736" s="90"/>
    </row>
    <row r="608737" spans="68:68" customFormat="1">
      <c r="BP608737" s="90"/>
    </row>
    <row r="608738" spans="68:68" customFormat="1">
      <c r="BP608738" s="90"/>
    </row>
    <row r="608739" spans="68:68" customFormat="1">
      <c r="BP608739" s="90"/>
    </row>
    <row r="608740" spans="68:68" customFormat="1">
      <c r="BP608740" s="90"/>
    </row>
    <row r="608741" spans="68:68" customFormat="1">
      <c r="BP608741" s="90"/>
    </row>
    <row r="608742" spans="68:68" customFormat="1">
      <c r="BP608742" s="90"/>
    </row>
    <row r="608743" spans="68:68" customFormat="1">
      <c r="BP608743" s="90"/>
    </row>
    <row r="608744" spans="68:68" customFormat="1">
      <c r="BP608744" s="90"/>
    </row>
    <row r="608745" spans="68:68" customFormat="1">
      <c r="BP608745" s="90"/>
    </row>
    <row r="608746" spans="68:68" customFormat="1">
      <c r="BP608746" s="90"/>
    </row>
    <row r="608747" spans="68:68" customFormat="1">
      <c r="BP608747" s="90"/>
    </row>
    <row r="608748" spans="68:68" customFormat="1">
      <c r="BP608748" s="90"/>
    </row>
    <row r="608749" spans="68:68" customFormat="1">
      <c r="BP608749" s="90"/>
    </row>
    <row r="608750" spans="68:68" customFormat="1">
      <c r="BP608750" s="90"/>
    </row>
    <row r="608751" spans="68:68" customFormat="1">
      <c r="BP608751" s="90"/>
    </row>
    <row r="608752" spans="68:68" customFormat="1">
      <c r="BP608752" s="90"/>
    </row>
    <row r="608753" spans="68:68" customFormat="1">
      <c r="BP608753" s="90"/>
    </row>
    <row r="608754" spans="68:68" customFormat="1">
      <c r="BP608754" s="90"/>
    </row>
    <row r="608755" spans="68:68" customFormat="1">
      <c r="BP608755" s="90"/>
    </row>
    <row r="608756" spans="68:68" customFormat="1">
      <c r="BP608756" s="90"/>
    </row>
    <row r="608757" spans="68:68" customFormat="1">
      <c r="BP608757" s="90"/>
    </row>
    <row r="608758" spans="68:68" customFormat="1">
      <c r="BP608758" s="90"/>
    </row>
    <row r="608759" spans="68:68" customFormat="1">
      <c r="BP608759" s="90"/>
    </row>
    <row r="608760" spans="68:68" customFormat="1">
      <c r="BP608760" s="90"/>
    </row>
    <row r="608761" spans="68:68" customFormat="1">
      <c r="BP608761" s="90"/>
    </row>
    <row r="608762" spans="68:68" customFormat="1">
      <c r="BP608762" s="90"/>
    </row>
    <row r="608763" spans="68:68" customFormat="1">
      <c r="BP608763" s="90"/>
    </row>
    <row r="608764" spans="68:68" customFormat="1">
      <c r="BP608764" s="90"/>
    </row>
    <row r="608765" spans="68:68" customFormat="1">
      <c r="BP608765" s="90"/>
    </row>
    <row r="608766" spans="68:68" customFormat="1">
      <c r="BP608766" s="90"/>
    </row>
    <row r="608767" spans="68:68" customFormat="1">
      <c r="BP608767" s="90"/>
    </row>
    <row r="608768" spans="68:68" customFormat="1">
      <c r="BP608768" s="90"/>
    </row>
    <row r="608769" spans="68:68" customFormat="1">
      <c r="BP608769" s="90"/>
    </row>
    <row r="608770" spans="68:68" customFormat="1">
      <c r="BP608770" s="90"/>
    </row>
    <row r="608771" spans="68:68" customFormat="1">
      <c r="BP608771" s="90"/>
    </row>
    <row r="608772" spans="68:68" customFormat="1">
      <c r="BP608772" s="90"/>
    </row>
    <row r="608773" spans="68:68" customFormat="1">
      <c r="BP608773" s="90"/>
    </row>
    <row r="608774" spans="68:68" customFormat="1">
      <c r="BP608774" s="90"/>
    </row>
    <row r="608775" spans="68:68" customFormat="1">
      <c r="BP608775" s="90"/>
    </row>
    <row r="608776" spans="68:68" customFormat="1">
      <c r="BP608776" s="90"/>
    </row>
    <row r="608777" spans="68:68" customFormat="1">
      <c r="BP608777" s="90"/>
    </row>
    <row r="608778" spans="68:68" customFormat="1">
      <c r="BP608778" s="90"/>
    </row>
    <row r="608779" spans="68:68" customFormat="1">
      <c r="BP608779" s="90"/>
    </row>
    <row r="608780" spans="68:68" customFormat="1">
      <c r="BP608780" s="90"/>
    </row>
    <row r="608781" spans="68:68" customFormat="1">
      <c r="BP608781" s="90"/>
    </row>
    <row r="608782" spans="68:68" customFormat="1">
      <c r="BP608782" s="90"/>
    </row>
    <row r="608783" spans="68:68" customFormat="1">
      <c r="BP608783" s="90"/>
    </row>
    <row r="608784" spans="68:68" customFormat="1">
      <c r="BP608784" s="90"/>
    </row>
    <row r="608785" spans="68:68" customFormat="1">
      <c r="BP608785" s="90"/>
    </row>
    <row r="608786" spans="68:68" customFormat="1">
      <c r="BP608786" s="90"/>
    </row>
    <row r="608787" spans="68:68" customFormat="1">
      <c r="BP608787" s="90"/>
    </row>
    <row r="608788" spans="68:68" customFormat="1">
      <c r="BP608788" s="90"/>
    </row>
    <row r="608789" spans="68:68" customFormat="1">
      <c r="BP608789" s="90"/>
    </row>
    <row r="608790" spans="68:68" customFormat="1">
      <c r="BP608790" s="90"/>
    </row>
    <row r="608791" spans="68:68" customFormat="1">
      <c r="BP608791" s="90"/>
    </row>
    <row r="608792" spans="68:68" customFormat="1">
      <c r="BP608792" s="90"/>
    </row>
    <row r="608793" spans="68:68" customFormat="1">
      <c r="BP608793" s="90"/>
    </row>
    <row r="608794" spans="68:68" customFormat="1">
      <c r="BP608794" s="90"/>
    </row>
    <row r="608795" spans="68:68" customFormat="1">
      <c r="BP608795" s="90"/>
    </row>
    <row r="608796" spans="68:68" customFormat="1">
      <c r="BP608796" s="90"/>
    </row>
    <row r="608797" spans="68:68" customFormat="1">
      <c r="BP608797" s="90"/>
    </row>
    <row r="608798" spans="68:68" customFormat="1">
      <c r="BP608798" s="90"/>
    </row>
    <row r="608799" spans="68:68" customFormat="1">
      <c r="BP608799" s="90"/>
    </row>
    <row r="608800" spans="68:68" customFormat="1">
      <c r="BP608800" s="90"/>
    </row>
    <row r="608801" spans="68:68" customFormat="1">
      <c r="BP608801" s="90"/>
    </row>
    <row r="608802" spans="68:68" customFormat="1">
      <c r="BP608802" s="90"/>
    </row>
    <row r="608803" spans="68:68" customFormat="1">
      <c r="BP608803" s="90"/>
    </row>
    <row r="608804" spans="68:68" customFormat="1">
      <c r="BP608804" s="90"/>
    </row>
    <row r="608805" spans="68:68" customFormat="1">
      <c r="BP608805" s="90"/>
    </row>
    <row r="608806" spans="68:68" customFormat="1">
      <c r="BP608806" s="90"/>
    </row>
    <row r="608807" spans="68:68" customFormat="1">
      <c r="BP608807" s="90"/>
    </row>
    <row r="608808" spans="68:68" customFormat="1">
      <c r="BP608808" s="90"/>
    </row>
    <row r="608809" spans="68:68" customFormat="1">
      <c r="BP608809" s="90"/>
    </row>
    <row r="608810" spans="68:68" customFormat="1">
      <c r="BP608810" s="90"/>
    </row>
    <row r="608811" spans="68:68" customFormat="1">
      <c r="BP608811" s="90"/>
    </row>
    <row r="608812" spans="68:68" customFormat="1">
      <c r="BP608812" s="90"/>
    </row>
    <row r="608813" spans="68:68" customFormat="1">
      <c r="BP608813" s="90"/>
    </row>
    <row r="608814" spans="68:68" customFormat="1">
      <c r="BP608814" s="90"/>
    </row>
    <row r="608815" spans="68:68" customFormat="1">
      <c r="BP608815" s="90"/>
    </row>
    <row r="608816" spans="68:68" customFormat="1">
      <c r="BP608816" s="90"/>
    </row>
    <row r="608817" spans="68:68" customFormat="1">
      <c r="BP608817" s="90"/>
    </row>
    <row r="608818" spans="68:68" customFormat="1">
      <c r="BP608818" s="90"/>
    </row>
    <row r="608819" spans="68:68" customFormat="1">
      <c r="BP608819" s="90"/>
    </row>
    <row r="608820" spans="68:68" customFormat="1">
      <c r="BP608820" s="90"/>
    </row>
    <row r="608821" spans="68:68" customFormat="1">
      <c r="BP608821" s="90"/>
    </row>
    <row r="608822" spans="68:68" customFormat="1">
      <c r="BP608822" s="90"/>
    </row>
    <row r="608823" spans="68:68" customFormat="1">
      <c r="BP608823" s="90"/>
    </row>
    <row r="608824" spans="68:68" customFormat="1">
      <c r="BP608824" s="90"/>
    </row>
    <row r="608825" spans="68:68" customFormat="1">
      <c r="BP608825" s="90"/>
    </row>
    <row r="608826" spans="68:68" customFormat="1">
      <c r="BP608826" s="90"/>
    </row>
    <row r="608827" spans="68:68" customFormat="1">
      <c r="BP608827" s="90"/>
    </row>
    <row r="608828" spans="68:68" customFormat="1">
      <c r="BP608828" s="90"/>
    </row>
    <row r="608829" spans="68:68" customFormat="1">
      <c r="BP608829" s="90"/>
    </row>
    <row r="608830" spans="68:68" customFormat="1">
      <c r="BP608830" s="90"/>
    </row>
    <row r="608831" spans="68:68" customFormat="1">
      <c r="BP608831" s="90"/>
    </row>
    <row r="608832" spans="68:68" customFormat="1">
      <c r="BP608832" s="90"/>
    </row>
    <row r="608833" spans="68:68" customFormat="1">
      <c r="BP608833" s="90"/>
    </row>
    <row r="608834" spans="68:68" customFormat="1">
      <c r="BP608834" s="90"/>
    </row>
    <row r="608835" spans="68:68" customFormat="1">
      <c r="BP608835" s="90"/>
    </row>
    <row r="608836" spans="68:68" customFormat="1">
      <c r="BP608836" s="90"/>
    </row>
    <row r="608837" spans="68:68" customFormat="1">
      <c r="BP608837" s="90"/>
    </row>
    <row r="608838" spans="68:68" customFormat="1">
      <c r="BP608838" s="90"/>
    </row>
    <row r="608839" spans="68:68" customFormat="1">
      <c r="BP608839" s="90"/>
    </row>
    <row r="608840" spans="68:68" customFormat="1">
      <c r="BP608840" s="90"/>
    </row>
    <row r="608841" spans="68:68" customFormat="1">
      <c r="BP608841" s="90"/>
    </row>
    <row r="608842" spans="68:68" customFormat="1">
      <c r="BP608842" s="90"/>
    </row>
    <row r="608843" spans="68:68" customFormat="1">
      <c r="BP608843" s="90"/>
    </row>
    <row r="608844" spans="68:68" customFormat="1">
      <c r="BP608844" s="90"/>
    </row>
    <row r="608845" spans="68:68" customFormat="1">
      <c r="BP608845" s="90"/>
    </row>
    <row r="608846" spans="68:68" customFormat="1">
      <c r="BP608846" s="90"/>
    </row>
    <row r="608847" spans="68:68" customFormat="1">
      <c r="BP608847" s="90"/>
    </row>
    <row r="608848" spans="68:68" customFormat="1">
      <c r="BP608848" s="90"/>
    </row>
    <row r="608849" spans="68:68" customFormat="1">
      <c r="BP608849" s="90"/>
    </row>
    <row r="608850" spans="68:68" customFormat="1">
      <c r="BP608850" s="90"/>
    </row>
    <row r="608851" spans="68:68" customFormat="1">
      <c r="BP608851" s="90"/>
    </row>
    <row r="608852" spans="68:68" customFormat="1">
      <c r="BP608852" s="90"/>
    </row>
    <row r="608853" spans="68:68" customFormat="1">
      <c r="BP608853" s="90"/>
    </row>
    <row r="608854" spans="68:68" customFormat="1">
      <c r="BP608854" s="90"/>
    </row>
    <row r="608855" spans="68:68" customFormat="1">
      <c r="BP608855" s="90"/>
    </row>
    <row r="608856" spans="68:68" customFormat="1">
      <c r="BP608856" s="90"/>
    </row>
    <row r="608857" spans="68:68" customFormat="1">
      <c r="BP608857" s="90"/>
    </row>
    <row r="608858" spans="68:68" customFormat="1">
      <c r="BP608858" s="90"/>
    </row>
    <row r="608859" spans="68:68" customFormat="1">
      <c r="BP608859" s="90"/>
    </row>
    <row r="608860" spans="68:68" customFormat="1">
      <c r="BP608860" s="90"/>
    </row>
    <row r="608861" spans="68:68" customFormat="1">
      <c r="BP608861" s="90"/>
    </row>
    <row r="608862" spans="68:68" customFormat="1">
      <c r="BP608862" s="90"/>
    </row>
    <row r="608863" spans="68:68" customFormat="1">
      <c r="BP608863" s="90"/>
    </row>
    <row r="608864" spans="68:68" customFormat="1">
      <c r="BP608864" s="90"/>
    </row>
    <row r="608865" spans="68:68" customFormat="1">
      <c r="BP608865" s="90"/>
    </row>
    <row r="608866" spans="68:68" customFormat="1">
      <c r="BP608866" s="90"/>
    </row>
    <row r="608867" spans="68:68" customFormat="1">
      <c r="BP608867" s="90"/>
    </row>
    <row r="608868" spans="68:68" customFormat="1">
      <c r="BP608868" s="90"/>
    </row>
    <row r="608869" spans="68:68" customFormat="1">
      <c r="BP608869" s="90"/>
    </row>
    <row r="608870" spans="68:68" customFormat="1">
      <c r="BP608870" s="90"/>
    </row>
    <row r="608871" spans="68:68" customFormat="1">
      <c r="BP608871" s="90"/>
    </row>
    <row r="608872" spans="68:68" customFormat="1">
      <c r="BP608872" s="90"/>
    </row>
    <row r="608873" spans="68:68" customFormat="1">
      <c r="BP608873" s="90"/>
    </row>
    <row r="608874" spans="68:68" customFormat="1">
      <c r="BP608874" s="90"/>
    </row>
    <row r="608875" spans="68:68" customFormat="1">
      <c r="BP608875" s="90"/>
    </row>
    <row r="608876" spans="68:68" customFormat="1">
      <c r="BP608876" s="90"/>
    </row>
    <row r="608877" spans="68:68" customFormat="1">
      <c r="BP608877" s="90"/>
    </row>
    <row r="608878" spans="68:68" customFormat="1">
      <c r="BP608878" s="90"/>
    </row>
    <row r="608879" spans="68:68" customFormat="1">
      <c r="BP608879" s="90"/>
    </row>
    <row r="608880" spans="68:68" customFormat="1">
      <c r="BP608880" s="90"/>
    </row>
    <row r="608881" spans="68:68" customFormat="1">
      <c r="BP608881" s="90"/>
    </row>
    <row r="608882" spans="68:68" customFormat="1">
      <c r="BP608882" s="90"/>
    </row>
    <row r="608883" spans="68:68" customFormat="1">
      <c r="BP608883" s="90"/>
    </row>
    <row r="608884" spans="68:68" customFormat="1">
      <c r="BP608884" s="90"/>
    </row>
    <row r="608885" spans="68:68" customFormat="1">
      <c r="BP608885" s="90"/>
    </row>
    <row r="608886" spans="68:68" customFormat="1">
      <c r="BP608886" s="90"/>
    </row>
    <row r="608887" spans="68:68" customFormat="1">
      <c r="BP608887" s="90"/>
    </row>
    <row r="608888" spans="68:68" customFormat="1">
      <c r="BP608888" s="90"/>
    </row>
    <row r="608889" spans="68:68" customFormat="1">
      <c r="BP608889" s="90"/>
    </row>
    <row r="608890" spans="68:68" customFormat="1">
      <c r="BP608890" s="90"/>
    </row>
    <row r="608891" spans="68:68" customFormat="1">
      <c r="BP608891" s="90"/>
    </row>
    <row r="608892" spans="68:68" customFormat="1">
      <c r="BP608892" s="90"/>
    </row>
    <row r="608893" spans="68:68" customFormat="1">
      <c r="BP608893" s="90"/>
    </row>
    <row r="608894" spans="68:68" customFormat="1">
      <c r="BP608894" s="90"/>
    </row>
    <row r="608895" spans="68:68" customFormat="1">
      <c r="BP608895" s="90"/>
    </row>
    <row r="608896" spans="68:68" customFormat="1">
      <c r="BP608896" s="90"/>
    </row>
    <row r="608897" spans="68:68" customFormat="1">
      <c r="BP608897" s="90"/>
    </row>
    <row r="608898" spans="68:68" customFormat="1">
      <c r="BP608898" s="90"/>
    </row>
    <row r="608899" spans="68:68" customFormat="1">
      <c r="BP608899" s="90"/>
    </row>
    <row r="608900" spans="68:68" customFormat="1">
      <c r="BP608900" s="90"/>
    </row>
    <row r="608901" spans="68:68" customFormat="1">
      <c r="BP608901" s="90"/>
    </row>
    <row r="608902" spans="68:68" customFormat="1">
      <c r="BP608902" s="90"/>
    </row>
    <row r="608903" spans="68:68" customFormat="1">
      <c r="BP608903" s="90"/>
    </row>
    <row r="608904" spans="68:68" customFormat="1">
      <c r="BP608904" s="90"/>
    </row>
    <row r="608905" spans="68:68" customFormat="1">
      <c r="BP608905" s="90"/>
    </row>
    <row r="608906" spans="68:68" customFormat="1">
      <c r="BP608906" s="90"/>
    </row>
    <row r="608907" spans="68:68" customFormat="1">
      <c r="BP608907" s="90"/>
    </row>
    <row r="608908" spans="68:68" customFormat="1">
      <c r="BP608908" s="90"/>
    </row>
    <row r="608909" spans="68:68" customFormat="1">
      <c r="BP608909" s="90"/>
    </row>
    <row r="608910" spans="68:68" customFormat="1">
      <c r="BP608910" s="90"/>
    </row>
    <row r="608911" spans="68:68" customFormat="1">
      <c r="BP608911" s="90"/>
    </row>
    <row r="608912" spans="68:68" customFormat="1">
      <c r="BP608912" s="90"/>
    </row>
    <row r="608913" spans="68:68" customFormat="1">
      <c r="BP608913" s="90"/>
    </row>
    <row r="608914" spans="68:68" customFormat="1">
      <c r="BP608914" s="90"/>
    </row>
    <row r="608915" spans="68:68" customFormat="1">
      <c r="BP608915" s="90"/>
    </row>
    <row r="608916" spans="68:68" customFormat="1">
      <c r="BP608916" s="90"/>
    </row>
    <row r="608917" spans="68:68" customFormat="1">
      <c r="BP608917" s="90"/>
    </row>
    <row r="608918" spans="68:68" customFormat="1">
      <c r="BP608918" s="90"/>
    </row>
    <row r="608919" spans="68:68" customFormat="1">
      <c r="BP608919" s="90"/>
    </row>
    <row r="608920" spans="68:68" customFormat="1">
      <c r="BP608920" s="90"/>
    </row>
    <row r="608921" spans="68:68" customFormat="1">
      <c r="BP608921" s="90"/>
    </row>
    <row r="608922" spans="68:68" customFormat="1">
      <c r="BP608922" s="90"/>
    </row>
    <row r="608923" spans="68:68" customFormat="1">
      <c r="BP608923" s="90"/>
    </row>
    <row r="608924" spans="68:68" customFormat="1">
      <c r="BP608924" s="90"/>
    </row>
    <row r="608925" spans="68:68" customFormat="1">
      <c r="BP608925" s="90"/>
    </row>
    <row r="608926" spans="68:68" customFormat="1">
      <c r="BP608926" s="90"/>
    </row>
    <row r="608927" spans="68:68" customFormat="1">
      <c r="BP608927" s="90"/>
    </row>
    <row r="608928" spans="68:68" customFormat="1">
      <c r="BP608928" s="90"/>
    </row>
    <row r="608929" spans="68:68" customFormat="1">
      <c r="BP608929" s="90"/>
    </row>
    <row r="608930" spans="68:68" customFormat="1">
      <c r="BP608930" s="90"/>
    </row>
    <row r="608931" spans="68:68" customFormat="1">
      <c r="BP608931" s="90"/>
    </row>
    <row r="608932" spans="68:68" customFormat="1">
      <c r="BP608932" s="90"/>
    </row>
    <row r="608933" spans="68:68" customFormat="1">
      <c r="BP608933" s="90"/>
    </row>
    <row r="608934" spans="68:68" customFormat="1">
      <c r="BP608934" s="90"/>
    </row>
    <row r="608935" spans="68:68" customFormat="1">
      <c r="BP608935" s="90"/>
    </row>
    <row r="608936" spans="68:68" customFormat="1">
      <c r="BP608936" s="90"/>
    </row>
    <row r="608937" spans="68:68" customFormat="1">
      <c r="BP608937" s="90"/>
    </row>
    <row r="608938" spans="68:68" customFormat="1">
      <c r="BP608938" s="90"/>
    </row>
    <row r="608939" spans="68:68" customFormat="1">
      <c r="BP608939" s="90"/>
    </row>
    <row r="608940" spans="68:68" customFormat="1">
      <c r="BP608940" s="90"/>
    </row>
    <row r="608941" spans="68:68" customFormat="1">
      <c r="BP608941" s="90"/>
    </row>
    <row r="608942" spans="68:68" customFormat="1">
      <c r="BP608942" s="90"/>
    </row>
    <row r="608943" spans="68:68" customFormat="1">
      <c r="BP608943" s="90"/>
    </row>
    <row r="608944" spans="68:68" customFormat="1">
      <c r="BP608944" s="90"/>
    </row>
    <row r="608945" spans="68:68" customFormat="1">
      <c r="BP608945" s="90"/>
    </row>
    <row r="608946" spans="68:68" customFormat="1">
      <c r="BP608946" s="90"/>
    </row>
    <row r="608947" spans="68:68" customFormat="1">
      <c r="BP608947" s="90"/>
    </row>
    <row r="608948" spans="68:68" customFormat="1">
      <c r="BP608948" s="90"/>
    </row>
    <row r="608949" spans="68:68" customFormat="1">
      <c r="BP608949" s="90"/>
    </row>
    <row r="608950" spans="68:68" customFormat="1">
      <c r="BP608950" s="90"/>
    </row>
    <row r="608951" spans="68:68" customFormat="1">
      <c r="BP608951" s="90"/>
    </row>
    <row r="608952" spans="68:68" customFormat="1">
      <c r="BP608952" s="90"/>
    </row>
    <row r="608953" spans="68:68" customFormat="1">
      <c r="BP608953" s="90"/>
    </row>
    <row r="608954" spans="68:68" customFormat="1">
      <c r="BP608954" s="90"/>
    </row>
    <row r="608955" spans="68:68" customFormat="1">
      <c r="BP608955" s="90"/>
    </row>
    <row r="608956" spans="68:68" customFormat="1">
      <c r="BP608956" s="90"/>
    </row>
    <row r="608957" spans="68:68" customFormat="1">
      <c r="BP608957" s="90"/>
    </row>
    <row r="608958" spans="68:68" customFormat="1">
      <c r="BP608958" s="90"/>
    </row>
    <row r="608959" spans="68:68" customFormat="1">
      <c r="BP608959" s="90"/>
    </row>
    <row r="608960" spans="68:68" customFormat="1">
      <c r="BP608960" s="90"/>
    </row>
    <row r="608961" spans="68:68" customFormat="1">
      <c r="BP608961" s="90"/>
    </row>
    <row r="608962" spans="68:68" customFormat="1">
      <c r="BP608962" s="90"/>
    </row>
    <row r="608963" spans="68:68" customFormat="1">
      <c r="BP608963" s="90"/>
    </row>
    <row r="608964" spans="68:68" customFormat="1">
      <c r="BP608964" s="90"/>
    </row>
    <row r="608965" spans="68:68" customFormat="1">
      <c r="BP608965" s="90"/>
    </row>
    <row r="608966" spans="68:68" customFormat="1">
      <c r="BP608966" s="90"/>
    </row>
    <row r="608967" spans="68:68" customFormat="1">
      <c r="BP608967" s="90"/>
    </row>
    <row r="608968" spans="68:68" customFormat="1">
      <c r="BP608968" s="90"/>
    </row>
    <row r="608969" spans="68:68" customFormat="1">
      <c r="BP608969" s="90"/>
    </row>
    <row r="608970" spans="68:68" customFormat="1">
      <c r="BP608970" s="90"/>
    </row>
    <row r="608971" spans="68:68" customFormat="1">
      <c r="BP608971" s="90"/>
    </row>
    <row r="608972" spans="68:68" customFormat="1">
      <c r="BP608972" s="90"/>
    </row>
    <row r="608973" spans="68:68" customFormat="1">
      <c r="BP608973" s="90"/>
    </row>
    <row r="608974" spans="68:68" customFormat="1">
      <c r="BP608974" s="90"/>
    </row>
    <row r="608975" spans="68:68" customFormat="1">
      <c r="BP608975" s="90"/>
    </row>
    <row r="608976" spans="68:68" customFormat="1">
      <c r="BP608976" s="90"/>
    </row>
    <row r="608977" spans="68:68" customFormat="1">
      <c r="BP608977" s="90"/>
    </row>
    <row r="608978" spans="68:68" customFormat="1">
      <c r="BP608978" s="90"/>
    </row>
    <row r="608979" spans="68:68" customFormat="1">
      <c r="BP608979" s="90"/>
    </row>
    <row r="608980" spans="68:68" customFormat="1">
      <c r="BP608980" s="90"/>
    </row>
    <row r="608981" spans="68:68" customFormat="1">
      <c r="BP608981" s="90"/>
    </row>
    <row r="608982" spans="68:68" customFormat="1">
      <c r="BP608982" s="90"/>
    </row>
    <row r="608983" spans="68:68" customFormat="1">
      <c r="BP608983" s="90"/>
    </row>
    <row r="608984" spans="68:68" customFormat="1">
      <c r="BP608984" s="90"/>
    </row>
    <row r="608985" spans="68:68" customFormat="1">
      <c r="BP608985" s="90"/>
    </row>
    <row r="608986" spans="68:68" customFormat="1">
      <c r="BP608986" s="90"/>
    </row>
    <row r="608987" spans="68:68" customFormat="1">
      <c r="BP608987" s="90"/>
    </row>
    <row r="608988" spans="68:68" customFormat="1">
      <c r="BP608988" s="90"/>
    </row>
    <row r="608989" spans="68:68" customFormat="1">
      <c r="BP608989" s="90"/>
    </row>
    <row r="608990" spans="68:68" customFormat="1">
      <c r="BP608990" s="90"/>
    </row>
    <row r="608991" spans="68:68" customFormat="1">
      <c r="BP608991" s="90"/>
    </row>
    <row r="608992" spans="68:68" customFormat="1">
      <c r="BP608992" s="90"/>
    </row>
    <row r="608993" spans="68:68" customFormat="1">
      <c r="BP608993" s="90"/>
    </row>
    <row r="608994" spans="68:68" customFormat="1">
      <c r="BP608994" s="90"/>
    </row>
    <row r="608995" spans="68:68" customFormat="1">
      <c r="BP608995" s="90"/>
    </row>
    <row r="608996" spans="68:68" customFormat="1">
      <c r="BP608996" s="90"/>
    </row>
    <row r="608997" spans="68:68" customFormat="1">
      <c r="BP608997" s="90"/>
    </row>
    <row r="608998" spans="68:68" customFormat="1">
      <c r="BP608998" s="90"/>
    </row>
    <row r="608999" spans="68:68" customFormat="1">
      <c r="BP608999" s="90"/>
    </row>
    <row r="609000" spans="68:68" customFormat="1">
      <c r="BP609000" s="90"/>
    </row>
    <row r="609001" spans="68:68" customFormat="1">
      <c r="BP609001" s="90"/>
    </row>
    <row r="609002" spans="68:68" customFormat="1">
      <c r="BP609002" s="90"/>
    </row>
    <row r="609003" spans="68:68" customFormat="1">
      <c r="BP609003" s="90"/>
    </row>
    <row r="609004" spans="68:68" customFormat="1">
      <c r="BP609004" s="90"/>
    </row>
    <row r="609005" spans="68:68" customFormat="1">
      <c r="BP609005" s="90"/>
    </row>
    <row r="609006" spans="68:68" customFormat="1">
      <c r="BP609006" s="90"/>
    </row>
    <row r="609007" spans="68:68" customFormat="1">
      <c r="BP609007" s="90"/>
    </row>
    <row r="609008" spans="68:68" customFormat="1">
      <c r="BP609008" s="90"/>
    </row>
    <row r="609009" spans="68:68" customFormat="1">
      <c r="BP609009" s="90"/>
    </row>
    <row r="609010" spans="68:68" customFormat="1">
      <c r="BP609010" s="90"/>
    </row>
    <row r="609011" spans="68:68" customFormat="1">
      <c r="BP609011" s="90"/>
    </row>
    <row r="609012" spans="68:68" customFormat="1">
      <c r="BP609012" s="90"/>
    </row>
    <row r="609013" spans="68:68" customFormat="1">
      <c r="BP609013" s="90"/>
    </row>
    <row r="609014" spans="68:68" customFormat="1">
      <c r="BP609014" s="90"/>
    </row>
    <row r="609015" spans="68:68" customFormat="1">
      <c r="BP609015" s="90"/>
    </row>
    <row r="609016" spans="68:68" customFormat="1">
      <c r="BP609016" s="90"/>
    </row>
    <row r="609017" spans="68:68" customFormat="1">
      <c r="BP609017" s="90"/>
    </row>
    <row r="609018" spans="68:68" customFormat="1">
      <c r="BP609018" s="90"/>
    </row>
    <row r="609019" spans="68:68" customFormat="1">
      <c r="BP609019" s="90"/>
    </row>
    <row r="609020" spans="68:68" customFormat="1">
      <c r="BP609020" s="90"/>
    </row>
    <row r="609021" spans="68:68" customFormat="1">
      <c r="BP609021" s="90"/>
    </row>
    <row r="609022" spans="68:68" customFormat="1">
      <c r="BP609022" s="90"/>
    </row>
    <row r="609023" spans="68:68" customFormat="1">
      <c r="BP609023" s="90"/>
    </row>
    <row r="609024" spans="68:68" customFormat="1">
      <c r="BP609024" s="90"/>
    </row>
    <row r="609025" spans="68:68" customFormat="1">
      <c r="BP609025" s="90"/>
    </row>
    <row r="609026" spans="68:68" customFormat="1">
      <c r="BP609026" s="90"/>
    </row>
    <row r="609027" spans="68:68" customFormat="1">
      <c r="BP609027" s="90"/>
    </row>
    <row r="609028" spans="68:68" customFormat="1">
      <c r="BP609028" s="90"/>
    </row>
    <row r="609029" spans="68:68" customFormat="1">
      <c r="BP609029" s="90"/>
    </row>
    <row r="609030" spans="68:68" customFormat="1">
      <c r="BP609030" s="90"/>
    </row>
    <row r="609031" spans="68:68" customFormat="1">
      <c r="BP609031" s="90"/>
    </row>
    <row r="609032" spans="68:68" customFormat="1">
      <c r="BP609032" s="90"/>
    </row>
    <row r="609033" spans="68:68" customFormat="1">
      <c r="BP609033" s="90"/>
    </row>
    <row r="609034" spans="68:68" customFormat="1">
      <c r="BP609034" s="90"/>
    </row>
    <row r="609035" spans="68:68" customFormat="1">
      <c r="BP609035" s="90"/>
    </row>
    <row r="609036" spans="68:68" customFormat="1">
      <c r="BP609036" s="90"/>
    </row>
    <row r="609037" spans="68:68" customFormat="1">
      <c r="BP609037" s="90"/>
    </row>
    <row r="609038" spans="68:68" customFormat="1">
      <c r="BP609038" s="90"/>
    </row>
    <row r="609039" spans="68:68" customFormat="1">
      <c r="BP609039" s="90"/>
    </row>
    <row r="609040" spans="68:68" customFormat="1">
      <c r="BP609040" s="90"/>
    </row>
    <row r="609041" spans="68:68" customFormat="1">
      <c r="BP609041" s="90"/>
    </row>
    <row r="609042" spans="68:68" customFormat="1">
      <c r="BP609042" s="90"/>
    </row>
    <row r="609043" spans="68:68" customFormat="1">
      <c r="BP609043" s="90"/>
    </row>
    <row r="609044" spans="68:68" customFormat="1">
      <c r="BP609044" s="90"/>
    </row>
    <row r="609045" spans="68:68" customFormat="1">
      <c r="BP609045" s="90"/>
    </row>
    <row r="609046" spans="68:68" customFormat="1">
      <c r="BP609046" s="90"/>
    </row>
    <row r="609047" spans="68:68" customFormat="1">
      <c r="BP609047" s="90"/>
    </row>
    <row r="609048" spans="68:68" customFormat="1">
      <c r="BP609048" s="90"/>
    </row>
    <row r="609049" spans="68:68" customFormat="1">
      <c r="BP609049" s="90"/>
    </row>
    <row r="609050" spans="68:68" customFormat="1">
      <c r="BP609050" s="90"/>
    </row>
    <row r="609051" spans="68:68" customFormat="1">
      <c r="BP609051" s="90"/>
    </row>
    <row r="609052" spans="68:68" customFormat="1">
      <c r="BP609052" s="90"/>
    </row>
    <row r="609053" spans="68:68" customFormat="1">
      <c r="BP609053" s="90"/>
    </row>
    <row r="609054" spans="68:68" customFormat="1">
      <c r="BP609054" s="90"/>
    </row>
    <row r="609055" spans="68:68" customFormat="1">
      <c r="BP609055" s="90"/>
    </row>
    <row r="609056" spans="68:68" customFormat="1">
      <c r="BP609056" s="90"/>
    </row>
    <row r="609057" spans="68:68" customFormat="1">
      <c r="BP609057" s="90"/>
    </row>
    <row r="609058" spans="68:68" customFormat="1">
      <c r="BP609058" s="90"/>
    </row>
    <row r="609059" spans="68:68" customFormat="1">
      <c r="BP609059" s="90"/>
    </row>
    <row r="609060" spans="68:68" customFormat="1">
      <c r="BP609060" s="90"/>
    </row>
    <row r="609061" spans="68:68" customFormat="1">
      <c r="BP609061" s="90"/>
    </row>
    <row r="609062" spans="68:68" customFormat="1">
      <c r="BP609062" s="90"/>
    </row>
    <row r="609063" spans="68:68" customFormat="1">
      <c r="BP609063" s="90"/>
    </row>
    <row r="609064" spans="68:68" customFormat="1">
      <c r="BP609064" s="90"/>
    </row>
    <row r="609065" spans="68:68" customFormat="1">
      <c r="BP609065" s="90"/>
    </row>
    <row r="609066" spans="68:68" customFormat="1">
      <c r="BP609066" s="90"/>
    </row>
    <row r="609067" spans="68:68" customFormat="1">
      <c r="BP609067" s="90"/>
    </row>
    <row r="609068" spans="68:68" customFormat="1">
      <c r="BP609068" s="90"/>
    </row>
    <row r="609069" spans="68:68" customFormat="1">
      <c r="BP609069" s="90"/>
    </row>
    <row r="609070" spans="68:68" customFormat="1">
      <c r="BP609070" s="90"/>
    </row>
    <row r="609071" spans="68:68" customFormat="1">
      <c r="BP609071" s="90"/>
    </row>
    <row r="609072" spans="68:68" customFormat="1">
      <c r="BP609072" s="90"/>
    </row>
    <row r="609073" spans="68:68" customFormat="1">
      <c r="BP609073" s="90"/>
    </row>
    <row r="609074" spans="68:68" customFormat="1">
      <c r="BP609074" s="90"/>
    </row>
    <row r="609075" spans="68:68" customFormat="1">
      <c r="BP609075" s="90"/>
    </row>
    <row r="609076" spans="68:68" customFormat="1">
      <c r="BP609076" s="90"/>
    </row>
    <row r="609077" spans="68:68" customFormat="1">
      <c r="BP609077" s="90"/>
    </row>
    <row r="609078" spans="68:68" customFormat="1">
      <c r="BP609078" s="90"/>
    </row>
    <row r="609079" spans="68:68" customFormat="1">
      <c r="BP609079" s="90"/>
    </row>
    <row r="609080" spans="68:68" customFormat="1">
      <c r="BP609080" s="90"/>
    </row>
    <row r="609081" spans="68:68" customFormat="1">
      <c r="BP609081" s="90"/>
    </row>
    <row r="609082" spans="68:68" customFormat="1">
      <c r="BP609082" s="90"/>
    </row>
    <row r="609083" spans="68:68" customFormat="1">
      <c r="BP609083" s="90"/>
    </row>
    <row r="609084" spans="68:68" customFormat="1">
      <c r="BP609084" s="90"/>
    </row>
    <row r="609085" spans="68:68" customFormat="1">
      <c r="BP609085" s="90"/>
    </row>
    <row r="609086" spans="68:68" customFormat="1">
      <c r="BP609086" s="90"/>
    </row>
    <row r="609087" spans="68:68" customFormat="1">
      <c r="BP609087" s="90"/>
    </row>
    <row r="609088" spans="68:68" customFormat="1">
      <c r="BP609088" s="90"/>
    </row>
    <row r="609089" spans="68:68" customFormat="1">
      <c r="BP609089" s="90"/>
    </row>
    <row r="609090" spans="68:68" customFormat="1">
      <c r="BP609090" s="90"/>
    </row>
    <row r="609091" spans="68:68" customFormat="1">
      <c r="BP609091" s="90"/>
    </row>
    <row r="609092" spans="68:68" customFormat="1">
      <c r="BP609092" s="90"/>
    </row>
    <row r="609093" spans="68:68" customFormat="1">
      <c r="BP609093" s="90"/>
    </row>
    <row r="609094" spans="68:68" customFormat="1">
      <c r="BP609094" s="90"/>
    </row>
    <row r="609095" spans="68:68" customFormat="1">
      <c r="BP609095" s="90"/>
    </row>
    <row r="609096" spans="68:68" customFormat="1">
      <c r="BP609096" s="90"/>
    </row>
    <row r="609097" spans="68:68" customFormat="1">
      <c r="BP609097" s="90"/>
    </row>
    <row r="609098" spans="68:68" customFormat="1">
      <c r="BP609098" s="90"/>
    </row>
    <row r="609099" spans="68:68" customFormat="1">
      <c r="BP609099" s="90"/>
    </row>
    <row r="609100" spans="68:68" customFormat="1">
      <c r="BP609100" s="90"/>
    </row>
    <row r="609101" spans="68:68" customFormat="1">
      <c r="BP609101" s="90"/>
    </row>
    <row r="609102" spans="68:68" customFormat="1">
      <c r="BP609102" s="90"/>
    </row>
    <row r="609103" spans="68:68" customFormat="1">
      <c r="BP609103" s="90"/>
    </row>
    <row r="609104" spans="68:68" customFormat="1">
      <c r="BP609104" s="90"/>
    </row>
    <row r="609105" spans="68:68" customFormat="1">
      <c r="BP609105" s="90"/>
    </row>
    <row r="609106" spans="68:68" customFormat="1">
      <c r="BP609106" s="90"/>
    </row>
    <row r="609107" spans="68:68" customFormat="1">
      <c r="BP609107" s="90"/>
    </row>
    <row r="609108" spans="68:68" customFormat="1">
      <c r="BP609108" s="90"/>
    </row>
    <row r="609109" spans="68:68" customFormat="1">
      <c r="BP609109" s="90"/>
    </row>
    <row r="609110" spans="68:68" customFormat="1">
      <c r="BP609110" s="90"/>
    </row>
    <row r="609111" spans="68:68" customFormat="1">
      <c r="BP609111" s="90"/>
    </row>
    <row r="609112" spans="68:68" customFormat="1">
      <c r="BP609112" s="90"/>
    </row>
    <row r="609113" spans="68:68" customFormat="1">
      <c r="BP609113" s="90"/>
    </row>
    <row r="609114" spans="68:68" customFormat="1">
      <c r="BP609114" s="90"/>
    </row>
    <row r="609115" spans="68:68" customFormat="1">
      <c r="BP609115" s="90"/>
    </row>
    <row r="609116" spans="68:68" customFormat="1">
      <c r="BP609116" s="90"/>
    </row>
    <row r="609117" spans="68:68" customFormat="1">
      <c r="BP609117" s="90"/>
    </row>
    <row r="609118" spans="68:68" customFormat="1">
      <c r="BP609118" s="90"/>
    </row>
    <row r="609119" spans="68:68" customFormat="1">
      <c r="BP609119" s="90"/>
    </row>
    <row r="609120" spans="68:68" customFormat="1">
      <c r="BP609120" s="90"/>
    </row>
    <row r="609121" spans="68:68" customFormat="1">
      <c r="BP609121" s="90"/>
    </row>
    <row r="609122" spans="68:68" customFormat="1">
      <c r="BP609122" s="90"/>
    </row>
    <row r="609123" spans="68:68" customFormat="1">
      <c r="BP609123" s="90"/>
    </row>
    <row r="609124" spans="68:68" customFormat="1">
      <c r="BP609124" s="90"/>
    </row>
    <row r="609125" spans="68:68" customFormat="1">
      <c r="BP609125" s="90"/>
    </row>
    <row r="609126" spans="68:68" customFormat="1">
      <c r="BP609126" s="90"/>
    </row>
    <row r="609127" spans="68:68" customFormat="1">
      <c r="BP609127" s="90"/>
    </row>
    <row r="609128" spans="68:68" customFormat="1">
      <c r="BP609128" s="90"/>
    </row>
    <row r="609129" spans="68:68" customFormat="1">
      <c r="BP609129" s="90"/>
    </row>
    <row r="609130" spans="68:68" customFormat="1">
      <c r="BP609130" s="90"/>
    </row>
    <row r="609131" spans="68:68" customFormat="1">
      <c r="BP609131" s="90"/>
    </row>
    <row r="609132" spans="68:68" customFormat="1">
      <c r="BP609132" s="90"/>
    </row>
    <row r="609133" spans="68:68" customFormat="1">
      <c r="BP609133" s="90"/>
    </row>
    <row r="609134" spans="68:68" customFormat="1">
      <c r="BP609134" s="90"/>
    </row>
    <row r="609135" spans="68:68" customFormat="1">
      <c r="BP609135" s="90"/>
    </row>
    <row r="609136" spans="68:68" customFormat="1">
      <c r="BP609136" s="90"/>
    </row>
    <row r="609137" spans="68:68" customFormat="1">
      <c r="BP609137" s="90"/>
    </row>
    <row r="609138" spans="68:68" customFormat="1">
      <c r="BP609138" s="90"/>
    </row>
    <row r="609139" spans="68:68" customFormat="1">
      <c r="BP609139" s="90"/>
    </row>
    <row r="609140" spans="68:68" customFormat="1">
      <c r="BP609140" s="90"/>
    </row>
    <row r="609141" spans="68:68" customFormat="1">
      <c r="BP609141" s="90"/>
    </row>
    <row r="609142" spans="68:68" customFormat="1">
      <c r="BP609142" s="90"/>
    </row>
    <row r="609143" spans="68:68" customFormat="1">
      <c r="BP609143" s="90"/>
    </row>
    <row r="609144" spans="68:68" customFormat="1">
      <c r="BP609144" s="90"/>
    </row>
    <row r="609145" spans="68:68" customFormat="1">
      <c r="BP609145" s="90"/>
    </row>
    <row r="609146" spans="68:68" customFormat="1">
      <c r="BP609146" s="90"/>
    </row>
    <row r="609147" spans="68:68" customFormat="1">
      <c r="BP609147" s="90"/>
    </row>
    <row r="609148" spans="68:68" customFormat="1">
      <c r="BP609148" s="90"/>
    </row>
    <row r="609149" spans="68:68" customFormat="1">
      <c r="BP609149" s="90"/>
    </row>
    <row r="609150" spans="68:68" customFormat="1">
      <c r="BP609150" s="90"/>
    </row>
    <row r="609151" spans="68:68" customFormat="1">
      <c r="BP609151" s="90"/>
    </row>
    <row r="609152" spans="68:68" customFormat="1">
      <c r="BP609152" s="90"/>
    </row>
    <row r="609153" spans="68:68" customFormat="1">
      <c r="BP609153" s="90"/>
    </row>
    <row r="609154" spans="68:68" customFormat="1">
      <c r="BP609154" s="90"/>
    </row>
    <row r="609155" spans="68:68" customFormat="1">
      <c r="BP609155" s="90"/>
    </row>
    <row r="609156" spans="68:68" customFormat="1">
      <c r="BP609156" s="90"/>
    </row>
    <row r="609157" spans="68:68" customFormat="1">
      <c r="BP609157" s="90"/>
    </row>
    <row r="609158" spans="68:68" customFormat="1">
      <c r="BP609158" s="90"/>
    </row>
    <row r="609159" spans="68:68" customFormat="1">
      <c r="BP609159" s="90"/>
    </row>
    <row r="609160" spans="68:68" customFormat="1">
      <c r="BP609160" s="90"/>
    </row>
    <row r="609161" spans="68:68" customFormat="1">
      <c r="BP609161" s="90"/>
    </row>
    <row r="609162" spans="68:68" customFormat="1">
      <c r="BP609162" s="90"/>
    </row>
    <row r="609163" spans="68:68" customFormat="1">
      <c r="BP609163" s="90"/>
    </row>
    <row r="609164" spans="68:68" customFormat="1">
      <c r="BP609164" s="90"/>
    </row>
    <row r="609165" spans="68:68" customFormat="1">
      <c r="BP609165" s="90"/>
    </row>
    <row r="609166" spans="68:68" customFormat="1">
      <c r="BP609166" s="90"/>
    </row>
    <row r="609167" spans="68:68" customFormat="1">
      <c r="BP609167" s="90"/>
    </row>
    <row r="609168" spans="68:68" customFormat="1">
      <c r="BP609168" s="90"/>
    </row>
    <row r="609169" spans="68:68" customFormat="1">
      <c r="BP609169" s="90"/>
    </row>
    <row r="609170" spans="68:68" customFormat="1">
      <c r="BP609170" s="90"/>
    </row>
    <row r="609171" spans="68:68" customFormat="1">
      <c r="BP609171" s="90"/>
    </row>
    <row r="609172" spans="68:68" customFormat="1">
      <c r="BP609172" s="90"/>
    </row>
    <row r="609173" spans="68:68" customFormat="1">
      <c r="BP609173" s="90"/>
    </row>
    <row r="609174" spans="68:68" customFormat="1">
      <c r="BP609174" s="90"/>
    </row>
    <row r="609175" spans="68:68" customFormat="1">
      <c r="BP609175" s="90"/>
    </row>
    <row r="609176" spans="68:68" customFormat="1">
      <c r="BP609176" s="90"/>
    </row>
    <row r="609177" spans="68:68" customFormat="1">
      <c r="BP609177" s="90"/>
    </row>
    <row r="609178" spans="68:68" customFormat="1">
      <c r="BP609178" s="90"/>
    </row>
    <row r="609179" spans="68:68" customFormat="1">
      <c r="BP609179" s="90"/>
    </row>
    <row r="609180" spans="68:68" customFormat="1">
      <c r="BP609180" s="90"/>
    </row>
    <row r="609181" spans="68:68" customFormat="1">
      <c r="BP609181" s="90"/>
    </row>
    <row r="609182" spans="68:68" customFormat="1">
      <c r="BP609182" s="90"/>
    </row>
    <row r="609183" spans="68:68" customFormat="1">
      <c r="BP609183" s="90"/>
    </row>
    <row r="609184" spans="68:68" customFormat="1">
      <c r="BP609184" s="90"/>
    </row>
    <row r="609185" spans="68:68" customFormat="1">
      <c r="BP609185" s="90"/>
    </row>
    <row r="609186" spans="68:68" customFormat="1">
      <c r="BP609186" s="90"/>
    </row>
    <row r="609187" spans="68:68" customFormat="1">
      <c r="BP609187" s="90"/>
    </row>
    <row r="609188" spans="68:68" customFormat="1">
      <c r="BP609188" s="90"/>
    </row>
    <row r="609189" spans="68:68" customFormat="1">
      <c r="BP609189" s="90"/>
    </row>
    <row r="609190" spans="68:68" customFormat="1">
      <c r="BP609190" s="90"/>
    </row>
    <row r="609191" spans="68:68" customFormat="1">
      <c r="BP609191" s="90"/>
    </row>
    <row r="609192" spans="68:68" customFormat="1">
      <c r="BP609192" s="90"/>
    </row>
    <row r="609193" spans="68:68" customFormat="1">
      <c r="BP609193" s="90"/>
    </row>
    <row r="609194" spans="68:68" customFormat="1">
      <c r="BP609194" s="90"/>
    </row>
    <row r="609195" spans="68:68" customFormat="1">
      <c r="BP609195" s="90"/>
    </row>
    <row r="609196" spans="68:68" customFormat="1">
      <c r="BP609196" s="90"/>
    </row>
    <row r="609197" spans="68:68" customFormat="1">
      <c r="BP609197" s="90"/>
    </row>
    <row r="609198" spans="68:68" customFormat="1">
      <c r="BP609198" s="90"/>
    </row>
    <row r="609199" spans="68:68" customFormat="1">
      <c r="BP609199" s="90"/>
    </row>
    <row r="609200" spans="68:68" customFormat="1">
      <c r="BP609200" s="90"/>
    </row>
    <row r="609201" spans="68:68" customFormat="1">
      <c r="BP609201" s="90"/>
    </row>
    <row r="609202" spans="68:68" customFormat="1">
      <c r="BP609202" s="90"/>
    </row>
    <row r="609203" spans="68:68" customFormat="1">
      <c r="BP609203" s="90"/>
    </row>
    <row r="609204" spans="68:68" customFormat="1">
      <c r="BP609204" s="90"/>
    </row>
    <row r="609205" spans="68:68" customFormat="1">
      <c r="BP609205" s="90"/>
    </row>
    <row r="609206" spans="68:68" customFormat="1">
      <c r="BP609206" s="90"/>
    </row>
    <row r="609207" spans="68:68" customFormat="1">
      <c r="BP609207" s="90"/>
    </row>
    <row r="609208" spans="68:68" customFormat="1">
      <c r="BP609208" s="90"/>
    </row>
    <row r="609209" spans="68:68" customFormat="1">
      <c r="BP609209" s="90"/>
    </row>
    <row r="609210" spans="68:68" customFormat="1">
      <c r="BP609210" s="90"/>
    </row>
    <row r="609211" spans="68:68" customFormat="1">
      <c r="BP609211" s="90"/>
    </row>
    <row r="609212" spans="68:68" customFormat="1">
      <c r="BP609212" s="90"/>
    </row>
    <row r="609213" spans="68:68" customFormat="1">
      <c r="BP609213" s="90"/>
    </row>
    <row r="609214" spans="68:68" customFormat="1">
      <c r="BP609214" s="90"/>
    </row>
    <row r="609215" spans="68:68" customFormat="1">
      <c r="BP609215" s="90"/>
    </row>
    <row r="609216" spans="68:68" customFormat="1">
      <c r="BP609216" s="90"/>
    </row>
    <row r="609217" spans="68:68" customFormat="1">
      <c r="BP609217" s="90"/>
    </row>
    <row r="609218" spans="68:68" customFormat="1">
      <c r="BP609218" s="90"/>
    </row>
    <row r="609219" spans="68:68" customFormat="1">
      <c r="BP609219" s="90"/>
    </row>
    <row r="609220" spans="68:68" customFormat="1">
      <c r="BP609220" s="90"/>
    </row>
    <row r="609221" spans="68:68" customFormat="1">
      <c r="BP609221" s="90"/>
    </row>
    <row r="609222" spans="68:68" customFormat="1">
      <c r="BP609222" s="90"/>
    </row>
    <row r="609223" spans="68:68" customFormat="1">
      <c r="BP609223" s="90"/>
    </row>
    <row r="609224" spans="68:68" customFormat="1">
      <c r="BP609224" s="90"/>
    </row>
    <row r="609225" spans="68:68" customFormat="1">
      <c r="BP609225" s="90"/>
    </row>
    <row r="609226" spans="68:68" customFormat="1">
      <c r="BP609226" s="90"/>
    </row>
    <row r="609227" spans="68:68" customFormat="1">
      <c r="BP609227" s="90"/>
    </row>
    <row r="609228" spans="68:68" customFormat="1">
      <c r="BP609228" s="90"/>
    </row>
    <row r="609229" spans="68:68" customFormat="1">
      <c r="BP609229" s="90"/>
    </row>
    <row r="609230" spans="68:68" customFormat="1">
      <c r="BP609230" s="90"/>
    </row>
    <row r="609231" spans="68:68" customFormat="1">
      <c r="BP609231" s="90"/>
    </row>
    <row r="609232" spans="68:68" customFormat="1">
      <c r="BP609232" s="90"/>
    </row>
    <row r="609233" spans="68:68" customFormat="1">
      <c r="BP609233" s="90"/>
    </row>
    <row r="609234" spans="68:68" customFormat="1">
      <c r="BP609234" s="90"/>
    </row>
    <row r="609235" spans="68:68" customFormat="1">
      <c r="BP609235" s="90"/>
    </row>
    <row r="609236" spans="68:68" customFormat="1">
      <c r="BP609236" s="90"/>
    </row>
    <row r="609237" spans="68:68" customFormat="1">
      <c r="BP609237" s="90"/>
    </row>
    <row r="609238" spans="68:68" customFormat="1">
      <c r="BP609238" s="90"/>
    </row>
    <row r="609239" spans="68:68" customFormat="1">
      <c r="BP609239" s="90"/>
    </row>
    <row r="609240" spans="68:68" customFormat="1">
      <c r="BP609240" s="90"/>
    </row>
    <row r="609241" spans="68:68" customFormat="1">
      <c r="BP609241" s="90"/>
    </row>
    <row r="609242" spans="68:68" customFormat="1">
      <c r="BP609242" s="90"/>
    </row>
    <row r="609243" spans="68:68" customFormat="1">
      <c r="BP609243" s="90"/>
    </row>
    <row r="609244" spans="68:68" customFormat="1">
      <c r="BP609244" s="90"/>
    </row>
    <row r="609245" spans="68:68" customFormat="1">
      <c r="BP609245" s="90"/>
    </row>
    <row r="609246" spans="68:68" customFormat="1">
      <c r="BP609246" s="90"/>
    </row>
    <row r="609247" spans="68:68" customFormat="1">
      <c r="BP609247" s="90"/>
    </row>
    <row r="609248" spans="68:68" customFormat="1">
      <c r="BP609248" s="90"/>
    </row>
    <row r="609249" spans="68:68" customFormat="1">
      <c r="BP609249" s="90"/>
    </row>
    <row r="609250" spans="68:68" customFormat="1">
      <c r="BP609250" s="90"/>
    </row>
    <row r="609251" spans="68:68" customFormat="1">
      <c r="BP609251" s="90"/>
    </row>
    <row r="609252" spans="68:68" customFormat="1">
      <c r="BP609252" s="90"/>
    </row>
    <row r="609253" spans="68:68" customFormat="1">
      <c r="BP609253" s="90"/>
    </row>
    <row r="609254" spans="68:68" customFormat="1">
      <c r="BP609254" s="90"/>
    </row>
    <row r="609255" spans="68:68" customFormat="1">
      <c r="BP609255" s="90"/>
    </row>
    <row r="609256" spans="68:68" customFormat="1">
      <c r="BP609256" s="90"/>
    </row>
    <row r="609257" spans="68:68" customFormat="1">
      <c r="BP609257" s="90"/>
    </row>
    <row r="609258" spans="68:68" customFormat="1">
      <c r="BP609258" s="90"/>
    </row>
    <row r="609259" spans="68:68" customFormat="1">
      <c r="BP609259" s="90"/>
    </row>
    <row r="609260" spans="68:68" customFormat="1">
      <c r="BP609260" s="90"/>
    </row>
    <row r="609261" spans="68:68" customFormat="1">
      <c r="BP609261" s="90"/>
    </row>
    <row r="609262" spans="68:68" customFormat="1">
      <c r="BP609262" s="90"/>
    </row>
    <row r="609263" spans="68:68" customFormat="1">
      <c r="BP609263" s="90"/>
    </row>
    <row r="609264" spans="68:68" customFormat="1">
      <c r="BP609264" s="90"/>
    </row>
    <row r="609265" spans="68:68" customFormat="1">
      <c r="BP609265" s="90"/>
    </row>
    <row r="609266" spans="68:68" customFormat="1">
      <c r="BP609266" s="90"/>
    </row>
    <row r="609267" spans="68:68" customFormat="1">
      <c r="BP609267" s="90"/>
    </row>
    <row r="609268" spans="68:68" customFormat="1">
      <c r="BP609268" s="90"/>
    </row>
    <row r="609269" spans="68:68" customFormat="1">
      <c r="BP609269" s="90"/>
    </row>
    <row r="609270" spans="68:68" customFormat="1">
      <c r="BP609270" s="90"/>
    </row>
    <row r="609271" spans="68:68" customFormat="1">
      <c r="BP609271" s="90"/>
    </row>
    <row r="609272" spans="68:68" customFormat="1">
      <c r="BP609272" s="90"/>
    </row>
    <row r="609273" spans="68:68" customFormat="1">
      <c r="BP609273" s="90"/>
    </row>
    <row r="609274" spans="68:68" customFormat="1">
      <c r="BP609274" s="90"/>
    </row>
    <row r="609275" spans="68:68" customFormat="1">
      <c r="BP609275" s="90"/>
    </row>
    <row r="609276" spans="68:68" customFormat="1">
      <c r="BP609276" s="90"/>
    </row>
    <row r="609277" spans="68:68" customFormat="1">
      <c r="BP609277" s="90"/>
    </row>
    <row r="609278" spans="68:68" customFormat="1">
      <c r="BP609278" s="90"/>
    </row>
    <row r="609279" spans="68:68" customFormat="1">
      <c r="BP609279" s="90"/>
    </row>
    <row r="609280" spans="68:68" customFormat="1">
      <c r="BP609280" s="90"/>
    </row>
    <row r="609281" spans="68:68" customFormat="1">
      <c r="BP609281" s="90"/>
    </row>
    <row r="609282" spans="68:68" customFormat="1">
      <c r="BP609282" s="90"/>
    </row>
    <row r="609283" spans="68:68" customFormat="1">
      <c r="BP609283" s="90"/>
    </row>
    <row r="609284" spans="68:68" customFormat="1">
      <c r="BP609284" s="90"/>
    </row>
    <row r="609285" spans="68:68" customFormat="1">
      <c r="BP609285" s="90"/>
    </row>
    <row r="609286" spans="68:68" customFormat="1">
      <c r="BP609286" s="90"/>
    </row>
    <row r="609287" spans="68:68" customFormat="1">
      <c r="BP609287" s="90"/>
    </row>
    <row r="609288" spans="68:68" customFormat="1">
      <c r="BP609288" s="90"/>
    </row>
    <row r="609289" spans="68:68" customFormat="1">
      <c r="BP609289" s="90"/>
    </row>
    <row r="609290" spans="68:68" customFormat="1">
      <c r="BP609290" s="90"/>
    </row>
    <row r="609291" spans="68:68" customFormat="1">
      <c r="BP609291" s="90"/>
    </row>
    <row r="609292" spans="68:68" customFormat="1">
      <c r="BP609292" s="90"/>
    </row>
    <row r="609293" spans="68:68" customFormat="1">
      <c r="BP609293" s="90"/>
    </row>
    <row r="609294" spans="68:68" customFormat="1">
      <c r="BP609294" s="90"/>
    </row>
    <row r="609295" spans="68:68" customFormat="1">
      <c r="BP609295" s="90"/>
    </row>
    <row r="609296" spans="68:68" customFormat="1">
      <c r="BP609296" s="90"/>
    </row>
    <row r="609297" spans="68:68" customFormat="1">
      <c r="BP609297" s="90"/>
    </row>
    <row r="609298" spans="68:68" customFormat="1">
      <c r="BP609298" s="90"/>
    </row>
    <row r="609299" spans="68:68" customFormat="1">
      <c r="BP609299" s="90"/>
    </row>
    <row r="609300" spans="68:68" customFormat="1">
      <c r="BP609300" s="90"/>
    </row>
    <row r="609301" spans="68:68" customFormat="1">
      <c r="BP609301" s="90"/>
    </row>
    <row r="609302" spans="68:68" customFormat="1">
      <c r="BP609302" s="90"/>
    </row>
    <row r="609303" spans="68:68" customFormat="1">
      <c r="BP609303" s="90"/>
    </row>
    <row r="609304" spans="68:68" customFormat="1">
      <c r="BP609304" s="90"/>
    </row>
    <row r="609305" spans="68:68" customFormat="1">
      <c r="BP609305" s="90"/>
    </row>
    <row r="609306" spans="68:68" customFormat="1">
      <c r="BP609306" s="90"/>
    </row>
    <row r="609307" spans="68:68" customFormat="1">
      <c r="BP609307" s="90"/>
    </row>
    <row r="609308" spans="68:68" customFormat="1">
      <c r="BP609308" s="90"/>
    </row>
    <row r="609309" spans="68:68" customFormat="1">
      <c r="BP609309" s="90"/>
    </row>
    <row r="609310" spans="68:68" customFormat="1">
      <c r="BP609310" s="90"/>
    </row>
    <row r="609311" spans="68:68" customFormat="1">
      <c r="BP609311" s="90"/>
    </row>
    <row r="609312" spans="68:68" customFormat="1">
      <c r="BP609312" s="90"/>
    </row>
    <row r="609313" spans="68:68" customFormat="1">
      <c r="BP609313" s="90"/>
    </row>
    <row r="609314" spans="68:68" customFormat="1">
      <c r="BP609314" s="90"/>
    </row>
    <row r="609315" spans="68:68" customFormat="1">
      <c r="BP609315" s="90"/>
    </row>
    <row r="609316" spans="68:68" customFormat="1">
      <c r="BP609316" s="90"/>
    </row>
    <row r="609317" spans="68:68" customFormat="1">
      <c r="BP609317" s="90"/>
    </row>
    <row r="609318" spans="68:68" customFormat="1">
      <c r="BP609318" s="90"/>
    </row>
    <row r="609319" spans="68:68" customFormat="1">
      <c r="BP609319" s="90"/>
    </row>
    <row r="609320" spans="68:68" customFormat="1">
      <c r="BP609320" s="90"/>
    </row>
    <row r="609321" spans="68:68" customFormat="1">
      <c r="BP609321" s="90"/>
    </row>
    <row r="609322" spans="68:68" customFormat="1">
      <c r="BP609322" s="90"/>
    </row>
    <row r="609323" spans="68:68" customFormat="1">
      <c r="BP609323" s="90"/>
    </row>
    <row r="609324" spans="68:68" customFormat="1">
      <c r="BP609324" s="90"/>
    </row>
    <row r="609325" spans="68:68" customFormat="1">
      <c r="BP609325" s="90"/>
    </row>
    <row r="609326" spans="68:68" customFormat="1">
      <c r="BP609326" s="90"/>
    </row>
    <row r="609327" spans="68:68" customFormat="1">
      <c r="BP609327" s="90"/>
    </row>
    <row r="609328" spans="68:68" customFormat="1">
      <c r="BP609328" s="90"/>
    </row>
    <row r="609329" spans="68:68" customFormat="1">
      <c r="BP609329" s="90"/>
    </row>
    <row r="609330" spans="68:68" customFormat="1">
      <c r="BP609330" s="90"/>
    </row>
    <row r="609331" spans="68:68" customFormat="1">
      <c r="BP609331" s="90"/>
    </row>
    <row r="609332" spans="68:68" customFormat="1">
      <c r="BP609332" s="90"/>
    </row>
    <row r="609333" spans="68:68" customFormat="1">
      <c r="BP609333" s="90"/>
    </row>
    <row r="609334" spans="68:68" customFormat="1">
      <c r="BP609334" s="90"/>
    </row>
    <row r="609335" spans="68:68" customFormat="1">
      <c r="BP609335" s="90"/>
    </row>
    <row r="609336" spans="68:68" customFormat="1">
      <c r="BP609336" s="90"/>
    </row>
    <row r="609337" spans="68:68" customFormat="1">
      <c r="BP609337" s="90"/>
    </row>
    <row r="609338" spans="68:68" customFormat="1">
      <c r="BP609338" s="90"/>
    </row>
    <row r="609339" spans="68:68" customFormat="1">
      <c r="BP609339" s="90"/>
    </row>
    <row r="609340" spans="68:68" customFormat="1">
      <c r="BP609340" s="90"/>
    </row>
    <row r="609341" spans="68:68" customFormat="1">
      <c r="BP609341" s="90"/>
    </row>
    <row r="609342" spans="68:68" customFormat="1">
      <c r="BP609342" s="90"/>
    </row>
    <row r="609343" spans="68:68" customFormat="1">
      <c r="BP609343" s="90"/>
    </row>
    <row r="609344" spans="68:68" customFormat="1">
      <c r="BP609344" s="90"/>
    </row>
    <row r="609345" spans="68:68" customFormat="1">
      <c r="BP609345" s="90"/>
    </row>
    <row r="609346" spans="68:68" customFormat="1">
      <c r="BP609346" s="90"/>
    </row>
    <row r="609347" spans="68:68" customFormat="1">
      <c r="BP609347" s="90"/>
    </row>
    <row r="609348" spans="68:68" customFormat="1">
      <c r="BP609348" s="90"/>
    </row>
    <row r="609349" spans="68:68" customFormat="1">
      <c r="BP609349" s="90"/>
    </row>
    <row r="609350" spans="68:68" customFormat="1">
      <c r="BP609350" s="90"/>
    </row>
    <row r="609351" spans="68:68" customFormat="1">
      <c r="BP609351" s="90"/>
    </row>
    <row r="609352" spans="68:68" customFormat="1">
      <c r="BP609352" s="90"/>
    </row>
    <row r="609353" spans="68:68" customFormat="1">
      <c r="BP609353" s="90"/>
    </row>
    <row r="609354" spans="68:68" customFormat="1">
      <c r="BP609354" s="90"/>
    </row>
    <row r="609355" spans="68:68" customFormat="1">
      <c r="BP609355" s="90"/>
    </row>
    <row r="609356" spans="68:68" customFormat="1">
      <c r="BP609356" s="90"/>
    </row>
    <row r="609357" spans="68:68" customFormat="1">
      <c r="BP609357" s="90"/>
    </row>
    <row r="609358" spans="68:68" customFormat="1">
      <c r="BP609358" s="90"/>
    </row>
    <row r="609359" spans="68:68" customFormat="1">
      <c r="BP609359" s="90"/>
    </row>
    <row r="609360" spans="68:68" customFormat="1">
      <c r="BP609360" s="90"/>
    </row>
    <row r="609361" spans="68:68" customFormat="1">
      <c r="BP609361" s="90"/>
    </row>
    <row r="609362" spans="68:68" customFormat="1">
      <c r="BP609362" s="90"/>
    </row>
    <row r="609363" spans="68:68" customFormat="1">
      <c r="BP609363" s="90"/>
    </row>
    <row r="609364" spans="68:68" customFormat="1">
      <c r="BP609364" s="90"/>
    </row>
    <row r="609365" spans="68:68" customFormat="1">
      <c r="BP609365" s="90"/>
    </row>
    <row r="609366" spans="68:68" customFormat="1">
      <c r="BP609366" s="90"/>
    </row>
    <row r="609367" spans="68:68" customFormat="1">
      <c r="BP609367" s="90"/>
    </row>
    <row r="609368" spans="68:68" customFormat="1">
      <c r="BP609368" s="90"/>
    </row>
    <row r="609369" spans="68:68" customFormat="1">
      <c r="BP609369" s="90"/>
    </row>
    <row r="609370" spans="68:68" customFormat="1">
      <c r="BP609370" s="90"/>
    </row>
    <row r="609371" spans="68:68" customFormat="1">
      <c r="BP609371" s="90"/>
    </row>
    <row r="609372" spans="68:68" customFormat="1">
      <c r="BP609372" s="90"/>
    </row>
    <row r="609373" spans="68:68" customFormat="1">
      <c r="BP609373" s="90"/>
    </row>
    <row r="609374" spans="68:68" customFormat="1">
      <c r="BP609374" s="90"/>
    </row>
    <row r="609375" spans="68:68" customFormat="1">
      <c r="BP609375" s="90"/>
    </row>
    <row r="609376" spans="68:68" customFormat="1">
      <c r="BP609376" s="90"/>
    </row>
    <row r="609377" spans="68:68" customFormat="1">
      <c r="BP609377" s="90"/>
    </row>
    <row r="609378" spans="68:68" customFormat="1">
      <c r="BP609378" s="90"/>
    </row>
    <row r="609379" spans="68:68" customFormat="1">
      <c r="BP609379" s="90"/>
    </row>
    <row r="609380" spans="68:68" customFormat="1">
      <c r="BP609380" s="90"/>
    </row>
    <row r="609381" spans="68:68" customFormat="1">
      <c r="BP609381" s="90"/>
    </row>
    <row r="609382" spans="68:68" customFormat="1">
      <c r="BP609382" s="90"/>
    </row>
    <row r="609383" spans="68:68" customFormat="1">
      <c r="BP609383" s="90"/>
    </row>
    <row r="609384" spans="68:68" customFormat="1">
      <c r="BP609384" s="90"/>
    </row>
    <row r="609385" spans="68:68" customFormat="1">
      <c r="BP609385" s="90"/>
    </row>
    <row r="609386" spans="68:68" customFormat="1">
      <c r="BP609386" s="90"/>
    </row>
    <row r="609387" spans="68:68" customFormat="1">
      <c r="BP609387" s="90"/>
    </row>
    <row r="609388" spans="68:68" customFormat="1">
      <c r="BP609388" s="90"/>
    </row>
    <row r="609389" spans="68:68" customFormat="1">
      <c r="BP609389" s="90"/>
    </row>
    <row r="609390" spans="68:68" customFormat="1">
      <c r="BP609390" s="90"/>
    </row>
    <row r="609391" spans="68:68" customFormat="1">
      <c r="BP609391" s="90"/>
    </row>
    <row r="609392" spans="68:68" customFormat="1">
      <c r="BP609392" s="90"/>
    </row>
    <row r="609393" spans="68:68" customFormat="1">
      <c r="BP609393" s="90"/>
    </row>
    <row r="609394" spans="68:68" customFormat="1">
      <c r="BP609394" s="90"/>
    </row>
    <row r="609395" spans="68:68" customFormat="1">
      <c r="BP609395" s="90"/>
    </row>
    <row r="609396" spans="68:68" customFormat="1">
      <c r="BP609396" s="90"/>
    </row>
    <row r="609397" spans="68:68" customFormat="1">
      <c r="BP609397" s="90"/>
    </row>
    <row r="609398" spans="68:68" customFormat="1">
      <c r="BP609398" s="90"/>
    </row>
    <row r="609399" spans="68:68" customFormat="1">
      <c r="BP609399" s="90"/>
    </row>
    <row r="609400" spans="68:68" customFormat="1">
      <c r="BP609400" s="90"/>
    </row>
    <row r="609401" spans="68:68" customFormat="1">
      <c r="BP609401" s="90"/>
    </row>
    <row r="609402" spans="68:68" customFormat="1">
      <c r="BP609402" s="90"/>
    </row>
    <row r="609403" spans="68:68" customFormat="1">
      <c r="BP609403" s="90"/>
    </row>
    <row r="609404" spans="68:68" customFormat="1">
      <c r="BP609404" s="90"/>
    </row>
    <row r="609405" spans="68:68" customFormat="1">
      <c r="BP609405" s="90"/>
    </row>
    <row r="609406" spans="68:68" customFormat="1">
      <c r="BP609406" s="90"/>
    </row>
    <row r="609407" spans="68:68" customFormat="1">
      <c r="BP609407" s="90"/>
    </row>
    <row r="609408" spans="68:68" customFormat="1">
      <c r="BP609408" s="90"/>
    </row>
    <row r="609409" spans="68:68" customFormat="1">
      <c r="BP609409" s="90"/>
    </row>
    <row r="609410" spans="68:68" customFormat="1">
      <c r="BP609410" s="90"/>
    </row>
    <row r="609411" spans="68:68" customFormat="1">
      <c r="BP609411" s="90"/>
    </row>
    <row r="609412" spans="68:68" customFormat="1">
      <c r="BP609412" s="90"/>
    </row>
    <row r="609413" spans="68:68" customFormat="1">
      <c r="BP609413" s="90"/>
    </row>
    <row r="609414" spans="68:68" customFormat="1">
      <c r="BP609414" s="90"/>
    </row>
    <row r="609415" spans="68:68" customFormat="1">
      <c r="BP609415" s="90"/>
    </row>
    <row r="609416" spans="68:68" customFormat="1">
      <c r="BP609416" s="90"/>
    </row>
    <row r="609417" spans="68:68" customFormat="1">
      <c r="BP609417" s="90"/>
    </row>
    <row r="609418" spans="68:68" customFormat="1">
      <c r="BP609418" s="90"/>
    </row>
    <row r="609419" spans="68:68" customFormat="1">
      <c r="BP609419" s="90"/>
    </row>
    <row r="609420" spans="68:68" customFormat="1">
      <c r="BP609420" s="90"/>
    </row>
    <row r="609421" spans="68:68" customFormat="1">
      <c r="BP609421" s="90"/>
    </row>
    <row r="609422" spans="68:68" customFormat="1">
      <c r="BP609422" s="90"/>
    </row>
    <row r="609423" spans="68:68" customFormat="1">
      <c r="BP609423" s="90"/>
    </row>
    <row r="609424" spans="68:68" customFormat="1">
      <c r="BP609424" s="90"/>
    </row>
    <row r="609425" spans="68:68" customFormat="1">
      <c r="BP609425" s="90"/>
    </row>
    <row r="609426" spans="68:68" customFormat="1">
      <c r="BP609426" s="90"/>
    </row>
    <row r="609427" spans="68:68" customFormat="1">
      <c r="BP609427" s="90"/>
    </row>
    <row r="609428" spans="68:68" customFormat="1">
      <c r="BP609428" s="90"/>
    </row>
    <row r="609429" spans="68:68" customFormat="1">
      <c r="BP609429" s="90"/>
    </row>
    <row r="609430" spans="68:68" customFormat="1">
      <c r="BP609430" s="90"/>
    </row>
    <row r="609431" spans="68:68" customFormat="1">
      <c r="BP609431" s="90"/>
    </row>
    <row r="609432" spans="68:68" customFormat="1">
      <c r="BP609432" s="90"/>
    </row>
    <row r="609433" spans="68:68" customFormat="1">
      <c r="BP609433" s="90"/>
    </row>
    <row r="609434" spans="68:68" customFormat="1">
      <c r="BP609434" s="90"/>
    </row>
    <row r="609435" spans="68:68" customFormat="1">
      <c r="BP609435" s="90"/>
    </row>
    <row r="609436" spans="68:68" customFormat="1">
      <c r="BP609436" s="90"/>
    </row>
    <row r="609437" spans="68:68" customFormat="1">
      <c r="BP609437" s="90"/>
    </row>
    <row r="609438" spans="68:68" customFormat="1">
      <c r="BP609438" s="90"/>
    </row>
    <row r="609439" spans="68:68" customFormat="1">
      <c r="BP609439" s="90"/>
    </row>
    <row r="609440" spans="68:68" customFormat="1">
      <c r="BP609440" s="90"/>
    </row>
    <row r="609441" spans="68:68" customFormat="1">
      <c r="BP609441" s="90"/>
    </row>
    <row r="609442" spans="68:68" customFormat="1">
      <c r="BP609442" s="90"/>
    </row>
    <row r="609443" spans="68:68" customFormat="1">
      <c r="BP609443" s="90"/>
    </row>
    <row r="609444" spans="68:68" customFormat="1">
      <c r="BP609444" s="90"/>
    </row>
    <row r="609445" spans="68:68" customFormat="1">
      <c r="BP609445" s="90"/>
    </row>
    <row r="609446" spans="68:68" customFormat="1">
      <c r="BP609446" s="90"/>
    </row>
    <row r="609447" spans="68:68" customFormat="1">
      <c r="BP609447" s="90"/>
    </row>
    <row r="609448" spans="68:68" customFormat="1">
      <c r="BP609448" s="90"/>
    </row>
    <row r="609449" spans="68:68" customFormat="1">
      <c r="BP609449" s="90"/>
    </row>
    <row r="609450" spans="68:68" customFormat="1">
      <c r="BP609450" s="90"/>
    </row>
    <row r="609451" spans="68:68" customFormat="1">
      <c r="BP609451" s="90"/>
    </row>
    <row r="609452" spans="68:68" customFormat="1">
      <c r="BP609452" s="90"/>
    </row>
    <row r="609453" spans="68:68" customFormat="1">
      <c r="BP609453" s="90"/>
    </row>
    <row r="609454" spans="68:68" customFormat="1">
      <c r="BP609454" s="90"/>
    </row>
    <row r="609455" spans="68:68" customFormat="1">
      <c r="BP609455" s="90"/>
    </row>
    <row r="609456" spans="68:68" customFormat="1">
      <c r="BP609456" s="90"/>
    </row>
    <row r="609457" spans="68:68" customFormat="1">
      <c r="BP609457" s="90"/>
    </row>
    <row r="609458" spans="68:68" customFormat="1">
      <c r="BP609458" s="90"/>
    </row>
    <row r="609459" spans="68:68" customFormat="1">
      <c r="BP609459" s="90"/>
    </row>
    <row r="609460" spans="68:68" customFormat="1">
      <c r="BP609460" s="90"/>
    </row>
    <row r="609461" spans="68:68" customFormat="1">
      <c r="BP609461" s="90"/>
    </row>
    <row r="609462" spans="68:68" customFormat="1">
      <c r="BP609462" s="90"/>
    </row>
    <row r="609463" spans="68:68" customFormat="1">
      <c r="BP609463" s="90"/>
    </row>
    <row r="609464" spans="68:68" customFormat="1">
      <c r="BP609464" s="90"/>
    </row>
    <row r="609465" spans="68:68" customFormat="1">
      <c r="BP609465" s="90"/>
    </row>
    <row r="609466" spans="68:68" customFormat="1">
      <c r="BP609466" s="90"/>
    </row>
    <row r="609467" spans="68:68" customFormat="1">
      <c r="BP609467" s="90"/>
    </row>
    <row r="609468" spans="68:68" customFormat="1">
      <c r="BP609468" s="90"/>
    </row>
    <row r="609469" spans="68:68" customFormat="1">
      <c r="BP609469" s="90"/>
    </row>
    <row r="609470" spans="68:68" customFormat="1">
      <c r="BP609470" s="90"/>
    </row>
    <row r="609471" spans="68:68" customFormat="1">
      <c r="BP609471" s="90"/>
    </row>
    <row r="609472" spans="68:68" customFormat="1">
      <c r="BP609472" s="90"/>
    </row>
    <row r="609473" spans="68:68" customFormat="1">
      <c r="BP609473" s="90"/>
    </row>
    <row r="609474" spans="68:68" customFormat="1">
      <c r="BP609474" s="90"/>
    </row>
    <row r="609475" spans="68:68" customFormat="1">
      <c r="BP609475" s="90"/>
    </row>
    <row r="609476" spans="68:68" customFormat="1">
      <c r="BP609476" s="90"/>
    </row>
    <row r="609477" spans="68:68" customFormat="1">
      <c r="BP609477" s="90"/>
    </row>
    <row r="609478" spans="68:68" customFormat="1">
      <c r="BP609478" s="90"/>
    </row>
    <row r="609479" spans="68:68" customFormat="1">
      <c r="BP609479" s="90"/>
    </row>
    <row r="609480" spans="68:68" customFormat="1">
      <c r="BP609480" s="90"/>
    </row>
    <row r="609481" spans="68:68" customFormat="1">
      <c r="BP609481" s="90"/>
    </row>
    <row r="609482" spans="68:68" customFormat="1">
      <c r="BP609482" s="90"/>
    </row>
    <row r="609483" spans="68:68" customFormat="1">
      <c r="BP609483" s="90"/>
    </row>
    <row r="609484" spans="68:68" customFormat="1">
      <c r="BP609484" s="90"/>
    </row>
    <row r="609485" spans="68:68" customFormat="1">
      <c r="BP609485" s="90"/>
    </row>
    <row r="609486" spans="68:68" customFormat="1">
      <c r="BP609486" s="90"/>
    </row>
    <row r="609487" spans="68:68" customFormat="1">
      <c r="BP609487" s="90"/>
    </row>
    <row r="609488" spans="68:68" customFormat="1">
      <c r="BP609488" s="90"/>
    </row>
    <row r="609489" spans="68:68" customFormat="1">
      <c r="BP609489" s="90"/>
    </row>
    <row r="609490" spans="68:68" customFormat="1">
      <c r="BP609490" s="90"/>
    </row>
    <row r="609491" spans="68:68" customFormat="1">
      <c r="BP609491" s="90"/>
    </row>
    <row r="609492" spans="68:68" customFormat="1">
      <c r="BP609492" s="90"/>
    </row>
    <row r="609493" spans="68:68" customFormat="1">
      <c r="BP609493" s="90"/>
    </row>
    <row r="609494" spans="68:68" customFormat="1">
      <c r="BP609494" s="90"/>
    </row>
    <row r="609495" spans="68:68" customFormat="1">
      <c r="BP609495" s="90"/>
    </row>
    <row r="609496" spans="68:68" customFormat="1">
      <c r="BP609496" s="90"/>
    </row>
    <row r="609497" spans="68:68" customFormat="1">
      <c r="BP609497" s="90"/>
    </row>
    <row r="609498" spans="68:68" customFormat="1">
      <c r="BP609498" s="90"/>
    </row>
    <row r="609499" spans="68:68" customFormat="1">
      <c r="BP609499" s="90"/>
    </row>
    <row r="609500" spans="68:68" customFormat="1">
      <c r="BP609500" s="90"/>
    </row>
    <row r="609501" spans="68:68" customFormat="1">
      <c r="BP609501" s="90"/>
    </row>
    <row r="609502" spans="68:68" customFormat="1">
      <c r="BP609502" s="90"/>
    </row>
    <row r="609503" spans="68:68" customFormat="1">
      <c r="BP609503" s="90"/>
    </row>
    <row r="609504" spans="68:68" customFormat="1">
      <c r="BP609504" s="90"/>
    </row>
    <row r="609505" spans="68:68" customFormat="1">
      <c r="BP609505" s="90"/>
    </row>
    <row r="609506" spans="68:68" customFormat="1">
      <c r="BP609506" s="90"/>
    </row>
    <row r="609507" spans="68:68" customFormat="1">
      <c r="BP609507" s="90"/>
    </row>
    <row r="609508" spans="68:68" customFormat="1">
      <c r="BP609508" s="90"/>
    </row>
    <row r="609509" spans="68:68" customFormat="1">
      <c r="BP609509" s="90"/>
    </row>
    <row r="609510" spans="68:68" customFormat="1">
      <c r="BP609510" s="90"/>
    </row>
    <row r="609511" spans="68:68" customFormat="1">
      <c r="BP609511" s="90"/>
    </row>
    <row r="609512" spans="68:68" customFormat="1">
      <c r="BP609512" s="90"/>
    </row>
    <row r="609513" spans="68:68" customFormat="1">
      <c r="BP609513" s="90"/>
    </row>
    <row r="609514" spans="68:68" customFormat="1">
      <c r="BP609514" s="90"/>
    </row>
    <row r="609515" spans="68:68" customFormat="1">
      <c r="BP609515" s="90"/>
    </row>
    <row r="609516" spans="68:68" customFormat="1">
      <c r="BP609516" s="90"/>
    </row>
    <row r="609517" spans="68:68" customFormat="1">
      <c r="BP609517" s="90"/>
    </row>
    <row r="609518" spans="68:68" customFormat="1">
      <c r="BP609518" s="90"/>
    </row>
    <row r="609519" spans="68:68" customFormat="1">
      <c r="BP609519" s="90"/>
    </row>
    <row r="609520" spans="68:68" customFormat="1">
      <c r="BP609520" s="90"/>
    </row>
    <row r="609521" spans="68:68" customFormat="1">
      <c r="BP609521" s="90"/>
    </row>
    <row r="609522" spans="68:68" customFormat="1">
      <c r="BP609522" s="90"/>
    </row>
    <row r="609523" spans="68:68" customFormat="1">
      <c r="BP609523" s="90"/>
    </row>
    <row r="609524" spans="68:68" customFormat="1">
      <c r="BP609524" s="90"/>
    </row>
    <row r="609525" spans="68:68" customFormat="1">
      <c r="BP609525" s="90"/>
    </row>
    <row r="609526" spans="68:68" customFormat="1">
      <c r="BP609526" s="90"/>
    </row>
    <row r="609527" spans="68:68" customFormat="1">
      <c r="BP609527" s="90"/>
    </row>
    <row r="609528" spans="68:68" customFormat="1">
      <c r="BP609528" s="90"/>
    </row>
    <row r="609529" spans="68:68" customFormat="1">
      <c r="BP609529" s="90"/>
    </row>
    <row r="609530" spans="68:68" customFormat="1">
      <c r="BP609530" s="90"/>
    </row>
    <row r="609531" spans="68:68" customFormat="1">
      <c r="BP609531" s="90"/>
    </row>
    <row r="609532" spans="68:68" customFormat="1">
      <c r="BP609532" s="90"/>
    </row>
    <row r="609533" spans="68:68" customFormat="1">
      <c r="BP609533" s="90"/>
    </row>
    <row r="609534" spans="68:68" customFormat="1">
      <c r="BP609534" s="90"/>
    </row>
    <row r="609535" spans="68:68" customFormat="1">
      <c r="BP609535" s="90"/>
    </row>
    <row r="609536" spans="68:68" customFormat="1">
      <c r="BP609536" s="90"/>
    </row>
    <row r="609537" spans="68:68" customFormat="1">
      <c r="BP609537" s="90"/>
    </row>
    <row r="609538" spans="68:68" customFormat="1">
      <c r="BP609538" s="90"/>
    </row>
    <row r="609539" spans="68:68" customFormat="1">
      <c r="BP609539" s="90"/>
    </row>
    <row r="609540" spans="68:68" customFormat="1">
      <c r="BP609540" s="90"/>
    </row>
    <row r="609541" spans="68:68" customFormat="1">
      <c r="BP609541" s="90"/>
    </row>
    <row r="609542" spans="68:68" customFormat="1">
      <c r="BP609542" s="90"/>
    </row>
    <row r="609543" spans="68:68" customFormat="1">
      <c r="BP609543" s="90"/>
    </row>
    <row r="609544" spans="68:68" customFormat="1">
      <c r="BP609544" s="90"/>
    </row>
    <row r="609545" spans="68:68" customFormat="1">
      <c r="BP609545" s="90"/>
    </row>
    <row r="609546" spans="68:68" customFormat="1">
      <c r="BP609546" s="90"/>
    </row>
    <row r="609547" spans="68:68" customFormat="1">
      <c r="BP609547" s="90"/>
    </row>
    <row r="609548" spans="68:68" customFormat="1">
      <c r="BP609548" s="90"/>
    </row>
    <row r="609549" spans="68:68" customFormat="1">
      <c r="BP609549" s="90"/>
    </row>
    <row r="609550" spans="68:68" customFormat="1">
      <c r="BP609550" s="90"/>
    </row>
    <row r="609551" spans="68:68" customFormat="1">
      <c r="BP609551" s="90"/>
    </row>
    <row r="609552" spans="68:68" customFormat="1">
      <c r="BP609552" s="90"/>
    </row>
    <row r="609553" spans="68:68" customFormat="1">
      <c r="BP609553" s="90"/>
    </row>
    <row r="609554" spans="68:68" customFormat="1">
      <c r="BP609554" s="90"/>
    </row>
    <row r="609555" spans="68:68" customFormat="1">
      <c r="BP609555" s="90"/>
    </row>
    <row r="609556" spans="68:68" customFormat="1">
      <c r="BP609556" s="90"/>
    </row>
    <row r="609557" spans="68:68" customFormat="1">
      <c r="BP609557" s="90"/>
    </row>
    <row r="609558" spans="68:68" customFormat="1">
      <c r="BP609558" s="90"/>
    </row>
    <row r="609559" spans="68:68" customFormat="1">
      <c r="BP609559" s="90"/>
    </row>
    <row r="609560" spans="68:68" customFormat="1">
      <c r="BP609560" s="90"/>
    </row>
    <row r="609561" spans="68:68" customFormat="1">
      <c r="BP609561" s="90"/>
    </row>
    <row r="609562" spans="68:68" customFormat="1">
      <c r="BP609562" s="90"/>
    </row>
    <row r="609563" spans="68:68" customFormat="1">
      <c r="BP609563" s="90"/>
    </row>
    <row r="609564" spans="68:68" customFormat="1">
      <c r="BP609564" s="90"/>
    </row>
    <row r="609565" spans="68:68" customFormat="1">
      <c r="BP609565" s="90"/>
    </row>
    <row r="609566" spans="68:68" customFormat="1">
      <c r="BP609566" s="90"/>
    </row>
    <row r="609567" spans="68:68" customFormat="1">
      <c r="BP609567" s="90"/>
    </row>
    <row r="609568" spans="68:68" customFormat="1">
      <c r="BP609568" s="90"/>
    </row>
    <row r="609569" spans="68:68" customFormat="1">
      <c r="BP609569" s="90"/>
    </row>
    <row r="609570" spans="68:68" customFormat="1">
      <c r="BP609570" s="90"/>
    </row>
    <row r="609571" spans="68:68" customFormat="1">
      <c r="BP609571" s="90"/>
    </row>
    <row r="609572" spans="68:68" customFormat="1">
      <c r="BP609572" s="90"/>
    </row>
    <row r="609573" spans="68:68" customFormat="1">
      <c r="BP609573" s="90"/>
    </row>
    <row r="609574" spans="68:68" customFormat="1">
      <c r="BP609574" s="90"/>
    </row>
    <row r="609575" spans="68:68" customFormat="1">
      <c r="BP609575" s="90"/>
    </row>
    <row r="609576" spans="68:68" customFormat="1">
      <c r="BP609576" s="90"/>
    </row>
    <row r="609577" spans="68:68" customFormat="1">
      <c r="BP609577" s="90"/>
    </row>
    <row r="609578" spans="68:68" customFormat="1">
      <c r="BP609578" s="90"/>
    </row>
    <row r="609579" spans="68:68" customFormat="1">
      <c r="BP609579" s="90"/>
    </row>
    <row r="609580" spans="68:68" customFormat="1">
      <c r="BP609580" s="90"/>
    </row>
    <row r="609581" spans="68:68" customFormat="1">
      <c r="BP609581" s="90"/>
    </row>
    <row r="609582" spans="68:68" customFormat="1">
      <c r="BP609582" s="90"/>
    </row>
    <row r="609583" spans="68:68" customFormat="1">
      <c r="BP609583" s="90"/>
    </row>
    <row r="609584" spans="68:68" customFormat="1">
      <c r="BP609584" s="90"/>
    </row>
    <row r="609585" spans="68:68" customFormat="1">
      <c r="BP609585" s="90"/>
    </row>
    <row r="609586" spans="68:68" customFormat="1">
      <c r="BP609586" s="90"/>
    </row>
    <row r="609587" spans="68:68" customFormat="1">
      <c r="BP609587" s="90"/>
    </row>
    <row r="609588" spans="68:68" customFormat="1">
      <c r="BP609588" s="90"/>
    </row>
    <row r="609589" spans="68:68" customFormat="1">
      <c r="BP609589" s="90"/>
    </row>
    <row r="609590" spans="68:68" customFormat="1">
      <c r="BP609590" s="90"/>
    </row>
    <row r="609591" spans="68:68" customFormat="1">
      <c r="BP609591" s="90"/>
    </row>
    <row r="609592" spans="68:68" customFormat="1">
      <c r="BP609592" s="90"/>
    </row>
    <row r="609593" spans="68:68" customFormat="1">
      <c r="BP609593" s="90"/>
    </row>
    <row r="609594" spans="68:68" customFormat="1">
      <c r="BP609594" s="90"/>
    </row>
    <row r="609595" spans="68:68" customFormat="1">
      <c r="BP609595" s="90"/>
    </row>
    <row r="609596" spans="68:68" customFormat="1">
      <c r="BP609596" s="90"/>
    </row>
    <row r="609597" spans="68:68" customFormat="1">
      <c r="BP609597" s="90"/>
    </row>
    <row r="609598" spans="68:68" customFormat="1">
      <c r="BP609598" s="90"/>
    </row>
    <row r="609599" spans="68:68" customFormat="1">
      <c r="BP609599" s="90"/>
    </row>
    <row r="609600" spans="68:68" customFormat="1">
      <c r="BP609600" s="90"/>
    </row>
    <row r="609601" spans="68:68" customFormat="1">
      <c r="BP609601" s="90"/>
    </row>
    <row r="609602" spans="68:68" customFormat="1">
      <c r="BP609602" s="90"/>
    </row>
    <row r="609603" spans="68:68" customFormat="1">
      <c r="BP609603" s="90"/>
    </row>
    <row r="609604" spans="68:68" customFormat="1">
      <c r="BP609604" s="90"/>
    </row>
    <row r="609605" spans="68:68" customFormat="1">
      <c r="BP609605" s="90"/>
    </row>
    <row r="609606" spans="68:68" customFormat="1">
      <c r="BP609606" s="90"/>
    </row>
    <row r="609607" spans="68:68" customFormat="1">
      <c r="BP609607" s="90"/>
    </row>
    <row r="609608" spans="68:68" customFormat="1">
      <c r="BP609608" s="90"/>
    </row>
    <row r="609609" spans="68:68" customFormat="1">
      <c r="BP609609" s="90"/>
    </row>
    <row r="609610" spans="68:68" customFormat="1">
      <c r="BP609610" s="90"/>
    </row>
    <row r="609611" spans="68:68" customFormat="1">
      <c r="BP609611" s="90"/>
    </row>
    <row r="609612" spans="68:68" customFormat="1">
      <c r="BP609612" s="90"/>
    </row>
    <row r="609613" spans="68:68" customFormat="1">
      <c r="BP609613" s="90"/>
    </row>
    <row r="609614" spans="68:68" customFormat="1">
      <c r="BP609614" s="90"/>
    </row>
    <row r="609615" spans="68:68" customFormat="1">
      <c r="BP609615" s="90"/>
    </row>
    <row r="609616" spans="68:68" customFormat="1">
      <c r="BP609616" s="90"/>
    </row>
    <row r="609617" spans="68:68" customFormat="1">
      <c r="BP609617" s="90"/>
    </row>
    <row r="609618" spans="68:68" customFormat="1">
      <c r="BP609618" s="90"/>
    </row>
    <row r="609619" spans="68:68" customFormat="1">
      <c r="BP609619" s="90"/>
    </row>
    <row r="609620" spans="68:68" customFormat="1">
      <c r="BP609620" s="90"/>
    </row>
    <row r="609621" spans="68:68" customFormat="1">
      <c r="BP609621" s="90"/>
    </row>
    <row r="609622" spans="68:68" customFormat="1">
      <c r="BP609622" s="90"/>
    </row>
    <row r="609623" spans="68:68" customFormat="1">
      <c r="BP609623" s="90"/>
    </row>
    <row r="609624" spans="68:68" customFormat="1">
      <c r="BP609624" s="90"/>
    </row>
    <row r="609625" spans="68:68" customFormat="1">
      <c r="BP609625" s="90"/>
    </row>
    <row r="609626" spans="68:68" customFormat="1">
      <c r="BP609626" s="90"/>
    </row>
    <row r="609627" spans="68:68" customFormat="1">
      <c r="BP609627" s="90"/>
    </row>
    <row r="609628" spans="68:68" customFormat="1">
      <c r="BP609628" s="90"/>
    </row>
    <row r="609629" spans="68:68" customFormat="1">
      <c r="BP609629" s="90"/>
    </row>
    <row r="609630" spans="68:68" customFormat="1">
      <c r="BP609630" s="90"/>
    </row>
    <row r="609631" spans="68:68" customFormat="1">
      <c r="BP609631" s="90"/>
    </row>
    <row r="609632" spans="68:68" customFormat="1">
      <c r="BP609632" s="90"/>
    </row>
    <row r="609633" spans="68:68" customFormat="1">
      <c r="BP609633" s="90"/>
    </row>
    <row r="609634" spans="68:68" customFormat="1">
      <c r="BP609634" s="90"/>
    </row>
    <row r="609635" spans="68:68" customFormat="1">
      <c r="BP609635" s="90"/>
    </row>
    <row r="609636" spans="68:68" customFormat="1">
      <c r="BP609636" s="90"/>
    </row>
    <row r="609637" spans="68:68" customFormat="1">
      <c r="BP609637" s="90"/>
    </row>
    <row r="609638" spans="68:68" customFormat="1">
      <c r="BP609638" s="90"/>
    </row>
    <row r="609639" spans="68:68" customFormat="1">
      <c r="BP609639" s="90"/>
    </row>
    <row r="609640" spans="68:68" customFormat="1">
      <c r="BP609640" s="90"/>
    </row>
    <row r="609641" spans="68:68" customFormat="1">
      <c r="BP609641" s="90"/>
    </row>
    <row r="609642" spans="68:68" customFormat="1">
      <c r="BP609642" s="90"/>
    </row>
    <row r="609643" spans="68:68" customFormat="1">
      <c r="BP609643" s="90"/>
    </row>
    <row r="609644" spans="68:68" customFormat="1">
      <c r="BP609644" s="90"/>
    </row>
    <row r="609645" spans="68:68" customFormat="1">
      <c r="BP609645" s="90"/>
    </row>
    <row r="609646" spans="68:68" customFormat="1">
      <c r="BP609646" s="90"/>
    </row>
    <row r="609647" spans="68:68" customFormat="1">
      <c r="BP609647" s="90"/>
    </row>
    <row r="609648" spans="68:68" customFormat="1">
      <c r="BP609648" s="90"/>
    </row>
    <row r="609649" spans="68:68" customFormat="1">
      <c r="BP609649" s="90"/>
    </row>
    <row r="609650" spans="68:68" customFormat="1">
      <c r="BP609650" s="90"/>
    </row>
    <row r="609651" spans="68:68" customFormat="1">
      <c r="BP609651" s="90"/>
    </row>
    <row r="609652" spans="68:68" customFormat="1">
      <c r="BP609652" s="90"/>
    </row>
    <row r="609653" spans="68:68" customFormat="1">
      <c r="BP609653" s="90"/>
    </row>
    <row r="609654" spans="68:68" customFormat="1">
      <c r="BP609654" s="90"/>
    </row>
    <row r="609655" spans="68:68" customFormat="1">
      <c r="BP609655" s="90"/>
    </row>
    <row r="609656" spans="68:68" customFormat="1">
      <c r="BP609656" s="90"/>
    </row>
    <row r="609657" spans="68:68" customFormat="1">
      <c r="BP609657" s="90"/>
    </row>
    <row r="609658" spans="68:68" customFormat="1">
      <c r="BP609658" s="90"/>
    </row>
    <row r="609659" spans="68:68" customFormat="1">
      <c r="BP609659" s="90"/>
    </row>
    <row r="609660" spans="68:68" customFormat="1">
      <c r="BP609660" s="90"/>
    </row>
    <row r="609661" spans="68:68" customFormat="1">
      <c r="BP609661" s="90"/>
    </row>
    <row r="609662" spans="68:68" customFormat="1">
      <c r="BP609662" s="90"/>
    </row>
    <row r="609663" spans="68:68" customFormat="1">
      <c r="BP609663" s="90"/>
    </row>
    <row r="609664" spans="68:68" customFormat="1">
      <c r="BP609664" s="90"/>
    </row>
    <row r="609665" spans="68:68" customFormat="1">
      <c r="BP609665" s="90"/>
    </row>
    <row r="609666" spans="68:68" customFormat="1">
      <c r="BP609666" s="90"/>
    </row>
    <row r="609667" spans="68:68" customFormat="1">
      <c r="BP609667" s="90"/>
    </row>
    <row r="609668" spans="68:68" customFormat="1">
      <c r="BP609668" s="90"/>
    </row>
    <row r="609669" spans="68:68" customFormat="1">
      <c r="BP609669" s="90"/>
    </row>
    <row r="609670" spans="68:68" customFormat="1">
      <c r="BP609670" s="90"/>
    </row>
    <row r="609671" spans="68:68" customFormat="1">
      <c r="BP609671" s="90"/>
    </row>
    <row r="609672" spans="68:68" customFormat="1">
      <c r="BP609672" s="90"/>
    </row>
    <row r="609673" spans="68:68" customFormat="1">
      <c r="BP609673" s="90"/>
    </row>
    <row r="609674" spans="68:68" customFormat="1">
      <c r="BP609674" s="90"/>
    </row>
    <row r="609675" spans="68:68" customFormat="1">
      <c r="BP609675" s="90"/>
    </row>
    <row r="609676" spans="68:68" customFormat="1">
      <c r="BP609676" s="90"/>
    </row>
    <row r="609677" spans="68:68" customFormat="1">
      <c r="BP609677" s="90"/>
    </row>
    <row r="609678" spans="68:68" customFormat="1">
      <c r="BP609678" s="90"/>
    </row>
    <row r="609679" spans="68:68" customFormat="1">
      <c r="BP609679" s="90"/>
    </row>
    <row r="609680" spans="68:68" customFormat="1">
      <c r="BP609680" s="90"/>
    </row>
    <row r="609681" spans="68:68" customFormat="1">
      <c r="BP609681" s="90"/>
    </row>
    <row r="609682" spans="68:68" customFormat="1">
      <c r="BP609682" s="90"/>
    </row>
    <row r="609683" spans="68:68" customFormat="1">
      <c r="BP609683" s="90"/>
    </row>
    <row r="609684" spans="68:68" customFormat="1">
      <c r="BP609684" s="90"/>
    </row>
    <row r="609685" spans="68:68" customFormat="1">
      <c r="BP609685" s="90"/>
    </row>
    <row r="609686" spans="68:68" customFormat="1">
      <c r="BP609686" s="90"/>
    </row>
    <row r="609687" spans="68:68" customFormat="1">
      <c r="BP609687" s="90"/>
    </row>
    <row r="609688" spans="68:68" customFormat="1">
      <c r="BP609688" s="90"/>
    </row>
    <row r="609689" spans="68:68" customFormat="1">
      <c r="BP609689" s="90"/>
    </row>
    <row r="609690" spans="68:68" customFormat="1">
      <c r="BP609690" s="90"/>
    </row>
    <row r="609691" spans="68:68" customFormat="1">
      <c r="BP609691" s="90"/>
    </row>
    <row r="609692" spans="68:68" customFormat="1">
      <c r="BP609692" s="90"/>
    </row>
    <row r="609693" spans="68:68" customFormat="1">
      <c r="BP609693" s="90"/>
    </row>
    <row r="609694" spans="68:68" customFormat="1">
      <c r="BP609694" s="90"/>
    </row>
    <row r="609695" spans="68:68" customFormat="1">
      <c r="BP609695" s="90"/>
    </row>
    <row r="609696" spans="68:68" customFormat="1">
      <c r="BP609696" s="90"/>
    </row>
    <row r="609697" spans="68:68" customFormat="1">
      <c r="BP609697" s="90"/>
    </row>
    <row r="609698" spans="68:68" customFormat="1">
      <c r="BP609698" s="90"/>
    </row>
    <row r="609699" spans="68:68" customFormat="1">
      <c r="BP609699" s="90"/>
    </row>
    <row r="609700" spans="68:68" customFormat="1">
      <c r="BP609700" s="90"/>
    </row>
    <row r="609701" spans="68:68" customFormat="1">
      <c r="BP609701" s="90"/>
    </row>
    <row r="609702" spans="68:68" customFormat="1">
      <c r="BP609702" s="90"/>
    </row>
    <row r="609703" spans="68:68" customFormat="1">
      <c r="BP609703" s="90"/>
    </row>
    <row r="609704" spans="68:68" customFormat="1">
      <c r="BP609704" s="90"/>
    </row>
    <row r="609705" spans="68:68" customFormat="1">
      <c r="BP609705" s="90"/>
    </row>
    <row r="609706" spans="68:68" customFormat="1">
      <c r="BP609706" s="90"/>
    </row>
    <row r="609707" spans="68:68" customFormat="1">
      <c r="BP609707" s="90"/>
    </row>
    <row r="609708" spans="68:68" customFormat="1">
      <c r="BP609708" s="90"/>
    </row>
    <row r="609709" spans="68:68" customFormat="1">
      <c r="BP609709" s="90"/>
    </row>
    <row r="609710" spans="68:68" customFormat="1">
      <c r="BP609710" s="90"/>
    </row>
    <row r="609711" spans="68:68" customFormat="1">
      <c r="BP609711" s="90"/>
    </row>
    <row r="609712" spans="68:68" customFormat="1">
      <c r="BP609712" s="90"/>
    </row>
    <row r="609713" spans="68:68" customFormat="1">
      <c r="BP609713" s="90"/>
    </row>
    <row r="609714" spans="68:68" customFormat="1">
      <c r="BP609714" s="90"/>
    </row>
    <row r="609715" spans="68:68" customFormat="1">
      <c r="BP609715" s="90"/>
    </row>
    <row r="609716" spans="68:68" customFormat="1">
      <c r="BP609716" s="90"/>
    </row>
    <row r="609717" spans="68:68" customFormat="1">
      <c r="BP609717" s="90"/>
    </row>
    <row r="609718" spans="68:68" customFormat="1">
      <c r="BP609718" s="90"/>
    </row>
    <row r="609719" spans="68:68" customFormat="1">
      <c r="BP609719" s="90"/>
    </row>
    <row r="609720" spans="68:68" customFormat="1">
      <c r="BP609720" s="90"/>
    </row>
    <row r="609721" spans="68:68" customFormat="1">
      <c r="BP609721" s="90"/>
    </row>
    <row r="609722" spans="68:68" customFormat="1">
      <c r="BP609722" s="90"/>
    </row>
    <row r="609723" spans="68:68" customFormat="1">
      <c r="BP609723" s="90"/>
    </row>
    <row r="609724" spans="68:68" customFormat="1">
      <c r="BP609724" s="90"/>
    </row>
    <row r="609725" spans="68:68" customFormat="1">
      <c r="BP609725" s="90"/>
    </row>
    <row r="609726" spans="68:68" customFormat="1">
      <c r="BP609726" s="90"/>
    </row>
    <row r="609727" spans="68:68" customFormat="1">
      <c r="BP609727" s="90"/>
    </row>
    <row r="609728" spans="68:68" customFormat="1">
      <c r="BP609728" s="90"/>
    </row>
    <row r="609729" spans="68:68" customFormat="1">
      <c r="BP609729" s="90"/>
    </row>
    <row r="609730" spans="68:68" customFormat="1">
      <c r="BP609730" s="90"/>
    </row>
    <row r="609731" spans="68:68" customFormat="1">
      <c r="BP609731" s="90"/>
    </row>
    <row r="609732" spans="68:68" customFormat="1">
      <c r="BP609732" s="90"/>
    </row>
    <row r="609733" spans="68:68" customFormat="1">
      <c r="BP609733" s="90"/>
    </row>
    <row r="609734" spans="68:68" customFormat="1">
      <c r="BP609734" s="90"/>
    </row>
    <row r="609735" spans="68:68" customFormat="1">
      <c r="BP609735" s="90"/>
    </row>
    <row r="609736" spans="68:68" customFormat="1">
      <c r="BP609736" s="90"/>
    </row>
    <row r="609737" spans="68:68" customFormat="1">
      <c r="BP609737" s="90"/>
    </row>
    <row r="609738" spans="68:68" customFormat="1">
      <c r="BP609738" s="90"/>
    </row>
    <row r="609739" spans="68:68" customFormat="1">
      <c r="BP609739" s="90"/>
    </row>
    <row r="609740" spans="68:68" customFormat="1">
      <c r="BP609740" s="90"/>
    </row>
    <row r="609741" spans="68:68" customFormat="1">
      <c r="BP609741" s="90"/>
    </row>
    <row r="609742" spans="68:68" customFormat="1">
      <c r="BP609742" s="90"/>
    </row>
    <row r="609743" spans="68:68" customFormat="1">
      <c r="BP609743" s="90"/>
    </row>
    <row r="609744" spans="68:68" customFormat="1">
      <c r="BP609744" s="90"/>
    </row>
    <row r="609745" spans="68:68" customFormat="1">
      <c r="BP609745" s="90"/>
    </row>
    <row r="609746" spans="68:68" customFormat="1">
      <c r="BP609746" s="90"/>
    </row>
    <row r="609747" spans="68:68" customFormat="1">
      <c r="BP609747" s="90"/>
    </row>
    <row r="609748" spans="68:68" customFormat="1">
      <c r="BP609748" s="90"/>
    </row>
    <row r="609749" spans="68:68" customFormat="1">
      <c r="BP609749" s="90"/>
    </row>
    <row r="609750" spans="68:68" customFormat="1">
      <c r="BP609750" s="90"/>
    </row>
    <row r="609751" spans="68:68" customFormat="1">
      <c r="BP609751" s="90"/>
    </row>
    <row r="609752" spans="68:68" customFormat="1">
      <c r="BP609752" s="90"/>
    </row>
    <row r="609753" spans="68:68" customFormat="1">
      <c r="BP609753" s="90"/>
    </row>
    <row r="609754" spans="68:68" customFormat="1">
      <c r="BP609754" s="90"/>
    </row>
    <row r="609755" spans="68:68" customFormat="1">
      <c r="BP609755" s="90"/>
    </row>
    <row r="609756" spans="68:68" customFormat="1">
      <c r="BP609756" s="90"/>
    </row>
    <row r="609757" spans="68:68" customFormat="1">
      <c r="BP609757" s="90"/>
    </row>
    <row r="609758" spans="68:68" customFormat="1">
      <c r="BP609758" s="90"/>
    </row>
    <row r="609759" spans="68:68" customFormat="1">
      <c r="BP609759" s="90"/>
    </row>
    <row r="609760" spans="68:68" customFormat="1">
      <c r="BP609760" s="90"/>
    </row>
    <row r="609761" spans="68:68" customFormat="1">
      <c r="BP609761" s="90"/>
    </row>
    <row r="609762" spans="68:68" customFormat="1">
      <c r="BP609762" s="90"/>
    </row>
    <row r="609763" spans="68:68" customFormat="1">
      <c r="BP609763" s="90"/>
    </row>
    <row r="609764" spans="68:68" customFormat="1">
      <c r="BP609764" s="90"/>
    </row>
    <row r="609765" spans="68:68" customFormat="1">
      <c r="BP609765" s="90"/>
    </row>
    <row r="609766" spans="68:68" customFormat="1">
      <c r="BP609766" s="90"/>
    </row>
    <row r="609767" spans="68:68" customFormat="1">
      <c r="BP609767" s="90"/>
    </row>
    <row r="609768" spans="68:68" customFormat="1">
      <c r="BP609768" s="90"/>
    </row>
    <row r="609769" spans="68:68" customFormat="1">
      <c r="BP609769" s="90"/>
    </row>
    <row r="609770" spans="68:68" customFormat="1">
      <c r="BP609770" s="90"/>
    </row>
    <row r="609771" spans="68:68" customFormat="1">
      <c r="BP609771" s="90"/>
    </row>
    <row r="609772" spans="68:68" customFormat="1">
      <c r="BP609772" s="90"/>
    </row>
    <row r="609773" spans="68:68" customFormat="1">
      <c r="BP609773" s="90"/>
    </row>
    <row r="609774" spans="68:68" customFormat="1">
      <c r="BP609774" s="90"/>
    </row>
    <row r="609775" spans="68:68" customFormat="1">
      <c r="BP609775" s="90"/>
    </row>
    <row r="609776" spans="68:68" customFormat="1">
      <c r="BP609776" s="90"/>
    </row>
    <row r="609777" spans="68:68" customFormat="1">
      <c r="BP609777" s="90"/>
    </row>
    <row r="609778" spans="68:68" customFormat="1">
      <c r="BP609778" s="90"/>
    </row>
    <row r="609779" spans="68:68" customFormat="1">
      <c r="BP609779" s="90"/>
    </row>
    <row r="609780" spans="68:68" customFormat="1">
      <c r="BP609780" s="90"/>
    </row>
    <row r="609781" spans="68:68" customFormat="1">
      <c r="BP609781" s="90"/>
    </row>
    <row r="609782" spans="68:68" customFormat="1">
      <c r="BP609782" s="90"/>
    </row>
    <row r="609783" spans="68:68" customFormat="1">
      <c r="BP609783" s="90"/>
    </row>
    <row r="609784" spans="68:68" customFormat="1">
      <c r="BP609784" s="90"/>
    </row>
    <row r="609785" spans="68:68" customFormat="1">
      <c r="BP609785" s="90"/>
    </row>
    <row r="609786" spans="68:68" customFormat="1">
      <c r="BP609786" s="90"/>
    </row>
    <row r="609787" spans="68:68" customFormat="1">
      <c r="BP609787" s="90"/>
    </row>
    <row r="609788" spans="68:68" customFormat="1">
      <c r="BP609788" s="90"/>
    </row>
    <row r="609789" spans="68:68" customFormat="1">
      <c r="BP609789" s="90"/>
    </row>
    <row r="609790" spans="68:68" customFormat="1">
      <c r="BP609790" s="90"/>
    </row>
    <row r="609791" spans="68:68" customFormat="1">
      <c r="BP609791" s="90"/>
    </row>
    <row r="609792" spans="68:68" customFormat="1">
      <c r="BP609792" s="90"/>
    </row>
    <row r="609793" spans="68:68" customFormat="1">
      <c r="BP609793" s="90"/>
    </row>
    <row r="609794" spans="68:68" customFormat="1">
      <c r="BP609794" s="90"/>
    </row>
    <row r="609795" spans="68:68" customFormat="1">
      <c r="BP609795" s="90"/>
    </row>
    <row r="609796" spans="68:68" customFormat="1">
      <c r="BP609796" s="90"/>
    </row>
    <row r="609797" spans="68:68" customFormat="1">
      <c r="BP609797" s="90"/>
    </row>
    <row r="609798" spans="68:68" customFormat="1">
      <c r="BP609798" s="90"/>
    </row>
    <row r="609799" spans="68:68" customFormat="1">
      <c r="BP609799" s="90"/>
    </row>
    <row r="609800" spans="68:68" customFormat="1">
      <c r="BP609800" s="90"/>
    </row>
    <row r="609801" spans="68:68" customFormat="1">
      <c r="BP609801" s="90"/>
    </row>
    <row r="609802" spans="68:68" customFormat="1">
      <c r="BP609802" s="90"/>
    </row>
    <row r="609803" spans="68:68" customFormat="1">
      <c r="BP609803" s="90"/>
    </row>
    <row r="609804" spans="68:68" customFormat="1">
      <c r="BP609804" s="90"/>
    </row>
    <row r="609805" spans="68:68" customFormat="1">
      <c r="BP609805" s="90"/>
    </row>
    <row r="609806" spans="68:68" customFormat="1">
      <c r="BP609806" s="90"/>
    </row>
    <row r="609807" spans="68:68" customFormat="1">
      <c r="BP609807" s="90"/>
    </row>
    <row r="609808" spans="68:68" customFormat="1">
      <c r="BP609808" s="90"/>
    </row>
    <row r="609809" spans="68:68" customFormat="1">
      <c r="BP609809" s="90"/>
    </row>
    <row r="609810" spans="68:68" customFormat="1">
      <c r="BP609810" s="90"/>
    </row>
    <row r="609811" spans="68:68" customFormat="1">
      <c r="BP609811" s="90"/>
    </row>
    <row r="609812" spans="68:68" customFormat="1">
      <c r="BP609812" s="90"/>
    </row>
    <row r="609813" spans="68:68" customFormat="1">
      <c r="BP609813" s="90"/>
    </row>
    <row r="609814" spans="68:68" customFormat="1">
      <c r="BP609814" s="90"/>
    </row>
    <row r="609815" spans="68:68" customFormat="1">
      <c r="BP609815" s="90"/>
    </row>
    <row r="609816" spans="68:68" customFormat="1">
      <c r="BP609816" s="90"/>
    </row>
    <row r="609817" spans="68:68" customFormat="1">
      <c r="BP609817" s="90"/>
    </row>
    <row r="609818" spans="68:68" customFormat="1">
      <c r="BP609818" s="90"/>
    </row>
    <row r="609819" spans="68:68" customFormat="1">
      <c r="BP609819" s="90"/>
    </row>
    <row r="609820" spans="68:68" customFormat="1">
      <c r="BP609820" s="90"/>
    </row>
    <row r="609821" spans="68:68" customFormat="1">
      <c r="BP609821" s="90"/>
    </row>
    <row r="609822" spans="68:68" customFormat="1">
      <c r="BP609822" s="90"/>
    </row>
    <row r="609823" spans="68:68" customFormat="1">
      <c r="BP609823" s="90"/>
    </row>
    <row r="609824" spans="68:68" customFormat="1">
      <c r="BP609824" s="90"/>
    </row>
    <row r="609825" spans="68:68" customFormat="1">
      <c r="BP609825" s="90"/>
    </row>
    <row r="609826" spans="68:68" customFormat="1">
      <c r="BP609826" s="90"/>
    </row>
    <row r="609827" spans="68:68" customFormat="1">
      <c r="BP609827" s="90"/>
    </row>
    <row r="609828" spans="68:68" customFormat="1">
      <c r="BP609828" s="90"/>
    </row>
    <row r="609829" spans="68:68" customFormat="1">
      <c r="BP609829" s="90"/>
    </row>
    <row r="609830" spans="68:68" customFormat="1">
      <c r="BP609830" s="90"/>
    </row>
    <row r="609831" spans="68:68" customFormat="1">
      <c r="BP609831" s="90"/>
    </row>
    <row r="609832" spans="68:68" customFormat="1">
      <c r="BP609832" s="90"/>
    </row>
    <row r="609833" spans="68:68" customFormat="1">
      <c r="BP609833" s="90"/>
    </row>
    <row r="609834" spans="68:68" customFormat="1">
      <c r="BP609834" s="90"/>
    </row>
    <row r="609835" spans="68:68" customFormat="1">
      <c r="BP609835" s="90"/>
    </row>
    <row r="609836" spans="68:68" customFormat="1">
      <c r="BP609836" s="90"/>
    </row>
    <row r="609837" spans="68:68" customFormat="1">
      <c r="BP609837" s="90"/>
    </row>
    <row r="609838" spans="68:68" customFormat="1">
      <c r="BP609838" s="90"/>
    </row>
    <row r="609839" spans="68:68" customFormat="1">
      <c r="BP609839" s="90"/>
    </row>
    <row r="609840" spans="68:68" customFormat="1">
      <c r="BP609840" s="90"/>
    </row>
    <row r="609841" spans="68:68" customFormat="1">
      <c r="BP609841" s="90"/>
    </row>
    <row r="609842" spans="68:68" customFormat="1">
      <c r="BP609842" s="90"/>
    </row>
    <row r="609843" spans="68:68" customFormat="1">
      <c r="BP609843" s="90"/>
    </row>
    <row r="609844" spans="68:68" customFormat="1">
      <c r="BP609844" s="90"/>
    </row>
    <row r="609845" spans="68:68" customFormat="1">
      <c r="BP609845" s="90"/>
    </row>
    <row r="609846" spans="68:68" customFormat="1">
      <c r="BP609846" s="90"/>
    </row>
    <row r="609847" spans="68:68" customFormat="1">
      <c r="BP609847" s="90"/>
    </row>
    <row r="609848" spans="68:68" customFormat="1">
      <c r="BP609848" s="90"/>
    </row>
    <row r="609849" spans="68:68" customFormat="1">
      <c r="BP609849" s="90"/>
    </row>
    <row r="609850" spans="68:68" customFormat="1">
      <c r="BP609850" s="90"/>
    </row>
    <row r="609851" spans="68:68" customFormat="1">
      <c r="BP609851" s="90"/>
    </row>
    <row r="609852" spans="68:68" customFormat="1">
      <c r="BP609852" s="90"/>
    </row>
    <row r="609853" spans="68:68" customFormat="1">
      <c r="BP609853" s="90"/>
    </row>
    <row r="609854" spans="68:68" customFormat="1">
      <c r="BP609854" s="90"/>
    </row>
    <row r="609855" spans="68:68" customFormat="1">
      <c r="BP609855" s="90"/>
    </row>
    <row r="609856" spans="68:68" customFormat="1">
      <c r="BP609856" s="90"/>
    </row>
    <row r="609857" spans="68:68" customFormat="1">
      <c r="BP609857" s="90"/>
    </row>
    <row r="609858" spans="68:68" customFormat="1">
      <c r="BP609858" s="90"/>
    </row>
    <row r="609859" spans="68:68" customFormat="1">
      <c r="BP609859" s="90"/>
    </row>
    <row r="609860" spans="68:68" customFormat="1">
      <c r="BP609860" s="90"/>
    </row>
    <row r="609861" spans="68:68" customFormat="1">
      <c r="BP609861" s="90"/>
    </row>
    <row r="609862" spans="68:68" customFormat="1">
      <c r="BP609862" s="90"/>
    </row>
    <row r="609863" spans="68:68" customFormat="1">
      <c r="BP609863" s="90"/>
    </row>
    <row r="609864" spans="68:68" customFormat="1">
      <c r="BP609864" s="90"/>
    </row>
    <row r="609865" spans="68:68" customFormat="1">
      <c r="BP609865" s="90"/>
    </row>
    <row r="609866" spans="68:68" customFormat="1">
      <c r="BP609866" s="90"/>
    </row>
    <row r="609867" spans="68:68" customFormat="1">
      <c r="BP609867" s="90"/>
    </row>
    <row r="609868" spans="68:68" customFormat="1">
      <c r="BP609868" s="90"/>
    </row>
    <row r="609869" spans="68:68" customFormat="1">
      <c r="BP609869" s="90"/>
    </row>
    <row r="609870" spans="68:68" customFormat="1">
      <c r="BP609870" s="90"/>
    </row>
    <row r="609871" spans="68:68" customFormat="1">
      <c r="BP609871" s="90"/>
    </row>
    <row r="609872" spans="68:68" customFormat="1">
      <c r="BP609872" s="90"/>
    </row>
    <row r="609873" spans="68:68" customFormat="1">
      <c r="BP609873" s="90"/>
    </row>
    <row r="609874" spans="68:68" customFormat="1">
      <c r="BP609874" s="90"/>
    </row>
    <row r="609875" spans="68:68" customFormat="1">
      <c r="BP609875" s="90"/>
    </row>
    <row r="609876" spans="68:68" customFormat="1">
      <c r="BP609876" s="90"/>
    </row>
    <row r="609877" spans="68:68" customFormat="1">
      <c r="BP609877" s="90"/>
    </row>
    <row r="609878" spans="68:68" customFormat="1">
      <c r="BP609878" s="90"/>
    </row>
    <row r="609879" spans="68:68" customFormat="1">
      <c r="BP609879" s="90"/>
    </row>
    <row r="609880" spans="68:68" customFormat="1">
      <c r="BP609880" s="90"/>
    </row>
    <row r="609881" spans="68:68" customFormat="1">
      <c r="BP609881" s="90"/>
    </row>
    <row r="609882" spans="68:68" customFormat="1">
      <c r="BP609882" s="90"/>
    </row>
    <row r="609883" spans="68:68" customFormat="1">
      <c r="BP609883" s="90"/>
    </row>
    <row r="609884" spans="68:68" customFormat="1">
      <c r="BP609884" s="90"/>
    </row>
    <row r="609885" spans="68:68" customFormat="1">
      <c r="BP609885" s="90"/>
    </row>
    <row r="609886" spans="68:68" customFormat="1">
      <c r="BP609886" s="90"/>
    </row>
    <row r="609887" spans="68:68" customFormat="1">
      <c r="BP609887" s="90"/>
    </row>
    <row r="609888" spans="68:68" customFormat="1">
      <c r="BP609888" s="90"/>
    </row>
    <row r="609889" spans="68:68" customFormat="1">
      <c r="BP609889" s="90"/>
    </row>
    <row r="609890" spans="68:68" customFormat="1">
      <c r="BP609890" s="90"/>
    </row>
    <row r="609891" spans="68:68" customFormat="1">
      <c r="BP609891" s="90"/>
    </row>
    <row r="609892" spans="68:68" customFormat="1">
      <c r="BP609892" s="90"/>
    </row>
    <row r="609893" spans="68:68" customFormat="1">
      <c r="BP609893" s="90"/>
    </row>
    <row r="609894" spans="68:68" customFormat="1">
      <c r="BP609894" s="90"/>
    </row>
    <row r="609895" spans="68:68" customFormat="1">
      <c r="BP609895" s="90"/>
    </row>
    <row r="609896" spans="68:68" customFormat="1">
      <c r="BP609896" s="90"/>
    </row>
    <row r="609897" spans="68:68" customFormat="1">
      <c r="BP609897" s="90"/>
    </row>
    <row r="609898" spans="68:68" customFormat="1">
      <c r="BP609898" s="90"/>
    </row>
    <row r="609899" spans="68:68" customFormat="1">
      <c r="BP609899" s="90"/>
    </row>
    <row r="609900" spans="68:68" customFormat="1">
      <c r="BP609900" s="90"/>
    </row>
    <row r="609901" spans="68:68" customFormat="1">
      <c r="BP609901" s="90"/>
    </row>
    <row r="609902" spans="68:68" customFormat="1">
      <c r="BP609902" s="90"/>
    </row>
    <row r="609903" spans="68:68" customFormat="1">
      <c r="BP609903" s="90"/>
    </row>
    <row r="609904" spans="68:68" customFormat="1">
      <c r="BP609904" s="90"/>
    </row>
    <row r="609905" spans="68:68" customFormat="1">
      <c r="BP609905" s="90"/>
    </row>
    <row r="609906" spans="68:68" customFormat="1">
      <c r="BP609906" s="90"/>
    </row>
    <row r="609907" spans="68:68" customFormat="1">
      <c r="BP609907" s="90"/>
    </row>
    <row r="609908" spans="68:68" customFormat="1">
      <c r="BP609908" s="90"/>
    </row>
    <row r="609909" spans="68:68" customFormat="1">
      <c r="BP609909" s="90"/>
    </row>
    <row r="609910" spans="68:68" customFormat="1">
      <c r="BP609910" s="90"/>
    </row>
    <row r="609911" spans="68:68" customFormat="1">
      <c r="BP609911" s="90"/>
    </row>
    <row r="609912" spans="68:68" customFormat="1">
      <c r="BP609912" s="90"/>
    </row>
    <row r="609913" spans="68:68" customFormat="1">
      <c r="BP609913" s="90"/>
    </row>
    <row r="609914" spans="68:68" customFormat="1">
      <c r="BP609914" s="90"/>
    </row>
    <row r="609915" spans="68:68" customFormat="1">
      <c r="BP609915" s="90"/>
    </row>
    <row r="609916" spans="68:68" customFormat="1">
      <c r="BP609916" s="90"/>
    </row>
    <row r="609917" spans="68:68" customFormat="1">
      <c r="BP609917" s="90"/>
    </row>
    <row r="609918" spans="68:68" customFormat="1">
      <c r="BP609918" s="90"/>
    </row>
    <row r="609919" spans="68:68" customFormat="1">
      <c r="BP609919" s="90"/>
    </row>
    <row r="609920" spans="68:68" customFormat="1">
      <c r="BP609920" s="90"/>
    </row>
    <row r="609921" spans="68:68" customFormat="1">
      <c r="BP609921" s="90"/>
    </row>
    <row r="609922" spans="68:68" customFormat="1">
      <c r="BP609922" s="90"/>
    </row>
    <row r="609923" spans="68:68" customFormat="1">
      <c r="BP609923" s="90"/>
    </row>
    <row r="609924" spans="68:68" customFormat="1">
      <c r="BP609924" s="90"/>
    </row>
    <row r="609925" spans="68:68" customFormat="1">
      <c r="BP609925" s="90"/>
    </row>
    <row r="609926" spans="68:68" customFormat="1">
      <c r="BP609926" s="90"/>
    </row>
    <row r="609927" spans="68:68" customFormat="1">
      <c r="BP609927" s="90"/>
    </row>
    <row r="609928" spans="68:68" customFormat="1">
      <c r="BP609928" s="90"/>
    </row>
    <row r="609929" spans="68:68" customFormat="1">
      <c r="BP609929" s="90"/>
    </row>
    <row r="609930" spans="68:68" customFormat="1">
      <c r="BP609930" s="90"/>
    </row>
    <row r="609931" spans="68:68" customFormat="1">
      <c r="BP609931" s="90"/>
    </row>
    <row r="609932" spans="68:68" customFormat="1">
      <c r="BP609932" s="90"/>
    </row>
    <row r="609933" spans="68:68" customFormat="1">
      <c r="BP609933" s="90"/>
    </row>
    <row r="609934" spans="68:68" customFormat="1">
      <c r="BP609934" s="90"/>
    </row>
    <row r="609935" spans="68:68" customFormat="1">
      <c r="BP609935" s="90"/>
    </row>
    <row r="609936" spans="68:68" customFormat="1">
      <c r="BP609936" s="90"/>
    </row>
    <row r="609937" spans="68:68" customFormat="1">
      <c r="BP609937" s="90"/>
    </row>
    <row r="609938" spans="68:68" customFormat="1">
      <c r="BP609938" s="90"/>
    </row>
    <row r="609939" spans="68:68" customFormat="1">
      <c r="BP609939" s="90"/>
    </row>
    <row r="609940" spans="68:68" customFormat="1">
      <c r="BP609940" s="90"/>
    </row>
    <row r="609941" spans="68:68" customFormat="1">
      <c r="BP609941" s="90"/>
    </row>
    <row r="609942" spans="68:68" customFormat="1">
      <c r="BP609942" s="90"/>
    </row>
    <row r="609943" spans="68:68" customFormat="1">
      <c r="BP609943" s="90"/>
    </row>
    <row r="609944" spans="68:68" customFormat="1">
      <c r="BP609944" s="90"/>
    </row>
    <row r="609945" spans="68:68" customFormat="1">
      <c r="BP609945" s="90"/>
    </row>
    <row r="609946" spans="68:68" customFormat="1">
      <c r="BP609946" s="90"/>
    </row>
    <row r="609947" spans="68:68" customFormat="1">
      <c r="BP609947" s="90"/>
    </row>
    <row r="609948" spans="68:68" customFormat="1">
      <c r="BP609948" s="90"/>
    </row>
    <row r="609949" spans="68:68" customFormat="1">
      <c r="BP609949" s="90"/>
    </row>
    <row r="609950" spans="68:68" customFormat="1">
      <c r="BP609950" s="90"/>
    </row>
    <row r="609951" spans="68:68" customFormat="1">
      <c r="BP609951" s="90"/>
    </row>
    <row r="609952" spans="68:68" customFormat="1">
      <c r="BP609952" s="90"/>
    </row>
    <row r="609953" spans="68:68" customFormat="1">
      <c r="BP609953" s="90"/>
    </row>
    <row r="609954" spans="68:68" customFormat="1">
      <c r="BP609954" s="90"/>
    </row>
    <row r="609955" spans="68:68" customFormat="1">
      <c r="BP609955" s="90"/>
    </row>
    <row r="609956" spans="68:68" customFormat="1">
      <c r="BP609956" s="90"/>
    </row>
    <row r="609957" spans="68:68" customFormat="1">
      <c r="BP609957" s="90"/>
    </row>
    <row r="609958" spans="68:68" customFormat="1">
      <c r="BP609958" s="90"/>
    </row>
    <row r="609959" spans="68:68" customFormat="1">
      <c r="BP609959" s="90"/>
    </row>
    <row r="609960" spans="68:68" customFormat="1">
      <c r="BP609960" s="90"/>
    </row>
    <row r="609961" spans="68:68" customFormat="1">
      <c r="BP609961" s="90"/>
    </row>
    <row r="609962" spans="68:68" customFormat="1">
      <c r="BP609962" s="90"/>
    </row>
    <row r="609963" spans="68:68" customFormat="1">
      <c r="BP609963" s="90"/>
    </row>
    <row r="609964" spans="68:68" customFormat="1">
      <c r="BP609964" s="90"/>
    </row>
    <row r="609965" spans="68:68" customFormat="1">
      <c r="BP609965" s="90"/>
    </row>
    <row r="609966" spans="68:68" customFormat="1">
      <c r="BP609966" s="90"/>
    </row>
    <row r="609967" spans="68:68" customFormat="1">
      <c r="BP609967" s="90"/>
    </row>
    <row r="609968" spans="68:68" customFormat="1">
      <c r="BP609968" s="90"/>
    </row>
    <row r="609969" spans="68:68" customFormat="1">
      <c r="BP609969" s="90"/>
    </row>
    <row r="609970" spans="68:68" customFormat="1">
      <c r="BP609970" s="90"/>
    </row>
    <row r="609971" spans="68:68" customFormat="1">
      <c r="BP609971" s="90"/>
    </row>
    <row r="609972" spans="68:68" customFormat="1">
      <c r="BP609972" s="90"/>
    </row>
    <row r="609973" spans="68:68" customFormat="1">
      <c r="BP609973" s="90"/>
    </row>
    <row r="609974" spans="68:68" customFormat="1">
      <c r="BP609974" s="90"/>
    </row>
    <row r="609975" spans="68:68" customFormat="1">
      <c r="BP609975" s="90"/>
    </row>
    <row r="609976" spans="68:68" customFormat="1">
      <c r="BP609976" s="90"/>
    </row>
    <row r="609977" spans="68:68" customFormat="1">
      <c r="BP609977" s="90"/>
    </row>
    <row r="609978" spans="68:68" customFormat="1">
      <c r="BP609978" s="90"/>
    </row>
    <row r="609979" spans="68:68" customFormat="1">
      <c r="BP609979" s="90"/>
    </row>
    <row r="609980" spans="68:68" customFormat="1">
      <c r="BP609980" s="90"/>
    </row>
    <row r="609981" spans="68:68" customFormat="1">
      <c r="BP609981" s="90"/>
    </row>
    <row r="609982" spans="68:68" customFormat="1">
      <c r="BP609982" s="90"/>
    </row>
    <row r="609983" spans="68:68" customFormat="1">
      <c r="BP609983" s="90"/>
    </row>
    <row r="609984" spans="68:68" customFormat="1">
      <c r="BP609984" s="90"/>
    </row>
    <row r="609985" spans="68:68" customFormat="1">
      <c r="BP609985" s="90"/>
    </row>
    <row r="609986" spans="68:68" customFormat="1">
      <c r="BP609986" s="90"/>
    </row>
    <row r="609987" spans="68:68" customFormat="1">
      <c r="BP609987" s="90"/>
    </row>
    <row r="609988" spans="68:68" customFormat="1">
      <c r="BP609988" s="90"/>
    </row>
    <row r="609989" spans="68:68" customFormat="1">
      <c r="BP609989" s="90"/>
    </row>
    <row r="609990" spans="68:68" customFormat="1">
      <c r="BP609990" s="90"/>
    </row>
    <row r="609991" spans="68:68" customFormat="1">
      <c r="BP609991" s="90"/>
    </row>
    <row r="609992" spans="68:68" customFormat="1">
      <c r="BP609992" s="90"/>
    </row>
    <row r="609993" spans="68:68" customFormat="1">
      <c r="BP609993" s="90"/>
    </row>
    <row r="609994" spans="68:68" customFormat="1">
      <c r="BP609994" s="90"/>
    </row>
    <row r="609995" spans="68:68" customFormat="1">
      <c r="BP609995" s="90"/>
    </row>
    <row r="609996" spans="68:68" customFormat="1">
      <c r="BP609996" s="90"/>
    </row>
    <row r="609997" spans="68:68" customFormat="1">
      <c r="BP609997" s="90"/>
    </row>
    <row r="609998" spans="68:68" customFormat="1">
      <c r="BP609998" s="90"/>
    </row>
    <row r="609999" spans="68:68" customFormat="1">
      <c r="BP609999" s="90"/>
    </row>
    <row r="610000" spans="68:68" customFormat="1">
      <c r="BP610000" s="90"/>
    </row>
    <row r="610001" spans="68:68" customFormat="1">
      <c r="BP610001" s="90"/>
    </row>
    <row r="610002" spans="68:68" customFormat="1">
      <c r="BP610002" s="90"/>
    </row>
    <row r="610003" spans="68:68" customFormat="1">
      <c r="BP610003" s="90"/>
    </row>
    <row r="610004" spans="68:68" customFormat="1">
      <c r="BP610004" s="90"/>
    </row>
    <row r="610005" spans="68:68" customFormat="1">
      <c r="BP610005" s="90"/>
    </row>
    <row r="610006" spans="68:68" customFormat="1">
      <c r="BP610006" s="90"/>
    </row>
    <row r="610007" spans="68:68" customFormat="1">
      <c r="BP610007" s="90"/>
    </row>
    <row r="610008" spans="68:68" customFormat="1">
      <c r="BP610008" s="90"/>
    </row>
    <row r="610009" spans="68:68" customFormat="1">
      <c r="BP610009" s="90"/>
    </row>
    <row r="610010" spans="68:68" customFormat="1">
      <c r="BP610010" s="90"/>
    </row>
    <row r="610011" spans="68:68" customFormat="1">
      <c r="BP610011" s="90"/>
    </row>
    <row r="610012" spans="68:68" customFormat="1">
      <c r="BP610012" s="90"/>
    </row>
    <row r="610013" spans="68:68" customFormat="1">
      <c r="BP610013" s="90"/>
    </row>
    <row r="610014" spans="68:68" customFormat="1">
      <c r="BP610014" s="90"/>
    </row>
    <row r="610015" spans="68:68" customFormat="1">
      <c r="BP610015" s="90"/>
    </row>
    <row r="610016" spans="68:68" customFormat="1">
      <c r="BP610016" s="90"/>
    </row>
    <row r="610017" spans="68:68" customFormat="1">
      <c r="BP610017" s="90"/>
    </row>
    <row r="610018" spans="68:68" customFormat="1">
      <c r="BP610018" s="90"/>
    </row>
    <row r="610019" spans="68:68" customFormat="1">
      <c r="BP610019" s="90"/>
    </row>
    <row r="610020" spans="68:68" customFormat="1">
      <c r="BP610020" s="90"/>
    </row>
    <row r="610021" spans="68:68" customFormat="1">
      <c r="BP610021" s="90"/>
    </row>
    <row r="610022" spans="68:68" customFormat="1">
      <c r="BP610022" s="90"/>
    </row>
    <row r="610023" spans="68:68" customFormat="1">
      <c r="BP610023" s="90"/>
    </row>
    <row r="610024" spans="68:68" customFormat="1">
      <c r="BP610024" s="90"/>
    </row>
    <row r="610025" spans="68:68" customFormat="1">
      <c r="BP610025" s="90"/>
    </row>
    <row r="610026" spans="68:68" customFormat="1">
      <c r="BP610026" s="90"/>
    </row>
    <row r="610027" spans="68:68" customFormat="1">
      <c r="BP610027" s="90"/>
    </row>
    <row r="610028" spans="68:68" customFormat="1">
      <c r="BP610028" s="90"/>
    </row>
    <row r="610029" spans="68:68" customFormat="1">
      <c r="BP610029" s="90"/>
    </row>
    <row r="610030" spans="68:68" customFormat="1">
      <c r="BP610030" s="90"/>
    </row>
    <row r="610031" spans="68:68" customFormat="1">
      <c r="BP610031" s="90"/>
    </row>
    <row r="610032" spans="68:68" customFormat="1">
      <c r="BP610032" s="90"/>
    </row>
    <row r="610033" spans="68:68" customFormat="1">
      <c r="BP610033" s="90"/>
    </row>
    <row r="610034" spans="68:68" customFormat="1">
      <c r="BP610034" s="90"/>
    </row>
    <row r="610035" spans="68:68" customFormat="1">
      <c r="BP610035" s="90"/>
    </row>
    <row r="610036" spans="68:68" customFormat="1">
      <c r="BP610036" s="90"/>
    </row>
    <row r="610037" spans="68:68" customFormat="1">
      <c r="BP610037" s="90"/>
    </row>
    <row r="610038" spans="68:68" customFormat="1">
      <c r="BP610038" s="90"/>
    </row>
    <row r="610039" spans="68:68" customFormat="1">
      <c r="BP610039" s="90"/>
    </row>
    <row r="610040" spans="68:68" customFormat="1">
      <c r="BP610040" s="90"/>
    </row>
    <row r="610041" spans="68:68" customFormat="1">
      <c r="BP610041" s="90"/>
    </row>
    <row r="610042" spans="68:68" customFormat="1">
      <c r="BP610042" s="90"/>
    </row>
    <row r="610043" spans="68:68" customFormat="1">
      <c r="BP610043" s="90"/>
    </row>
    <row r="610044" spans="68:68" customFormat="1">
      <c r="BP610044" s="90"/>
    </row>
    <row r="610045" spans="68:68" customFormat="1">
      <c r="BP610045" s="90"/>
    </row>
    <row r="610046" spans="68:68" customFormat="1">
      <c r="BP610046" s="90"/>
    </row>
    <row r="610047" spans="68:68" customFormat="1">
      <c r="BP610047" s="90"/>
    </row>
    <row r="610048" spans="68:68" customFormat="1">
      <c r="BP610048" s="90"/>
    </row>
    <row r="610049" spans="68:68" customFormat="1">
      <c r="BP610049" s="90"/>
    </row>
    <row r="610050" spans="68:68" customFormat="1">
      <c r="BP610050" s="90"/>
    </row>
    <row r="610051" spans="68:68" customFormat="1">
      <c r="BP610051" s="90"/>
    </row>
    <row r="610052" spans="68:68" customFormat="1">
      <c r="BP610052" s="90"/>
    </row>
    <row r="610053" spans="68:68" customFormat="1">
      <c r="BP610053" s="90"/>
    </row>
    <row r="610054" spans="68:68" customFormat="1">
      <c r="BP610054" s="90"/>
    </row>
    <row r="610055" spans="68:68" customFormat="1">
      <c r="BP610055" s="90"/>
    </row>
    <row r="610056" spans="68:68" customFormat="1">
      <c r="BP610056" s="90"/>
    </row>
    <row r="610057" spans="68:68" customFormat="1">
      <c r="BP610057" s="90"/>
    </row>
    <row r="610058" spans="68:68" customFormat="1">
      <c r="BP610058" s="90"/>
    </row>
    <row r="610059" spans="68:68" customFormat="1">
      <c r="BP610059" s="90"/>
    </row>
    <row r="610060" spans="68:68" customFormat="1">
      <c r="BP610060" s="90"/>
    </row>
    <row r="610061" spans="68:68" customFormat="1">
      <c r="BP610061" s="90"/>
    </row>
    <row r="610062" spans="68:68" customFormat="1">
      <c r="BP610062" s="90"/>
    </row>
    <row r="610063" spans="68:68" customFormat="1">
      <c r="BP610063" s="90"/>
    </row>
    <row r="610064" spans="68:68" customFormat="1">
      <c r="BP610064" s="90"/>
    </row>
    <row r="610065" spans="68:68" customFormat="1">
      <c r="BP610065" s="90"/>
    </row>
    <row r="610066" spans="68:68" customFormat="1">
      <c r="BP610066" s="90"/>
    </row>
    <row r="610067" spans="68:68" customFormat="1">
      <c r="BP610067" s="90"/>
    </row>
    <row r="610068" spans="68:68" customFormat="1">
      <c r="BP610068" s="90"/>
    </row>
    <row r="610069" spans="68:68" customFormat="1">
      <c r="BP610069" s="90"/>
    </row>
    <row r="610070" spans="68:68" customFormat="1">
      <c r="BP610070" s="90"/>
    </row>
    <row r="610071" spans="68:68" customFormat="1">
      <c r="BP610071" s="90"/>
    </row>
    <row r="610072" spans="68:68" customFormat="1">
      <c r="BP610072" s="90"/>
    </row>
    <row r="610073" spans="68:68" customFormat="1">
      <c r="BP610073" s="90"/>
    </row>
    <row r="610074" spans="68:68" customFormat="1">
      <c r="BP610074" s="90"/>
    </row>
    <row r="610075" spans="68:68" customFormat="1">
      <c r="BP610075" s="90"/>
    </row>
    <row r="610076" spans="68:68" customFormat="1">
      <c r="BP610076" s="90"/>
    </row>
    <row r="610077" spans="68:68" customFormat="1">
      <c r="BP610077" s="90"/>
    </row>
    <row r="610078" spans="68:68" customFormat="1">
      <c r="BP610078" s="90"/>
    </row>
    <row r="610079" spans="68:68" customFormat="1">
      <c r="BP610079" s="90"/>
    </row>
    <row r="610080" spans="68:68" customFormat="1">
      <c r="BP610080" s="90"/>
    </row>
    <row r="610081" spans="68:68" customFormat="1">
      <c r="BP610081" s="90"/>
    </row>
    <row r="610082" spans="68:68" customFormat="1">
      <c r="BP610082" s="90"/>
    </row>
    <row r="610083" spans="68:68" customFormat="1">
      <c r="BP610083" s="90"/>
    </row>
    <row r="610084" spans="68:68" customFormat="1">
      <c r="BP610084" s="90"/>
    </row>
    <row r="610085" spans="68:68" customFormat="1">
      <c r="BP610085" s="90"/>
    </row>
    <row r="610086" spans="68:68" customFormat="1">
      <c r="BP610086" s="90"/>
    </row>
    <row r="610087" spans="68:68" customFormat="1">
      <c r="BP610087" s="90"/>
    </row>
    <row r="610088" spans="68:68" customFormat="1">
      <c r="BP610088" s="90"/>
    </row>
    <row r="610089" spans="68:68" customFormat="1">
      <c r="BP610089" s="90"/>
    </row>
    <row r="610090" spans="68:68" customFormat="1">
      <c r="BP610090" s="90"/>
    </row>
    <row r="610091" spans="68:68" customFormat="1">
      <c r="BP610091" s="90"/>
    </row>
    <row r="610092" spans="68:68" customFormat="1">
      <c r="BP610092" s="90"/>
    </row>
    <row r="610093" spans="68:68" customFormat="1">
      <c r="BP610093" s="90"/>
    </row>
    <row r="610094" spans="68:68" customFormat="1">
      <c r="BP610094" s="90"/>
    </row>
    <row r="610095" spans="68:68" customFormat="1">
      <c r="BP610095" s="90"/>
    </row>
    <row r="610096" spans="68:68" customFormat="1">
      <c r="BP610096" s="90"/>
    </row>
    <row r="610097" spans="68:68" customFormat="1">
      <c r="BP610097" s="90"/>
    </row>
    <row r="610098" spans="68:68" customFormat="1">
      <c r="BP610098" s="90"/>
    </row>
    <row r="610099" spans="68:68" customFormat="1">
      <c r="BP610099" s="90"/>
    </row>
    <row r="610100" spans="68:68" customFormat="1">
      <c r="BP610100" s="90"/>
    </row>
    <row r="610101" spans="68:68" customFormat="1">
      <c r="BP610101" s="90"/>
    </row>
    <row r="610102" spans="68:68" customFormat="1">
      <c r="BP610102" s="90"/>
    </row>
    <row r="610103" spans="68:68" customFormat="1">
      <c r="BP610103" s="90"/>
    </row>
    <row r="610104" spans="68:68" customFormat="1">
      <c r="BP610104" s="90"/>
    </row>
    <row r="610105" spans="68:68" customFormat="1">
      <c r="BP610105" s="90"/>
    </row>
    <row r="610106" spans="68:68" customFormat="1">
      <c r="BP610106" s="90"/>
    </row>
    <row r="610107" spans="68:68" customFormat="1">
      <c r="BP610107" s="90"/>
    </row>
    <row r="610108" spans="68:68" customFormat="1">
      <c r="BP610108" s="90"/>
    </row>
    <row r="610109" spans="68:68" customFormat="1">
      <c r="BP610109" s="90"/>
    </row>
    <row r="610110" spans="68:68" customFormat="1">
      <c r="BP610110" s="90"/>
    </row>
    <row r="610111" spans="68:68" customFormat="1">
      <c r="BP610111" s="90"/>
    </row>
    <row r="610112" spans="68:68" customFormat="1">
      <c r="BP610112" s="90"/>
    </row>
    <row r="610113" spans="68:68" customFormat="1">
      <c r="BP610113" s="90"/>
    </row>
    <row r="610114" spans="68:68" customFormat="1">
      <c r="BP610114" s="90"/>
    </row>
    <row r="610115" spans="68:68" customFormat="1">
      <c r="BP610115" s="90"/>
    </row>
    <row r="610116" spans="68:68" customFormat="1">
      <c r="BP610116" s="90"/>
    </row>
    <row r="610117" spans="68:68" customFormat="1">
      <c r="BP610117" s="90"/>
    </row>
    <row r="610118" spans="68:68" customFormat="1">
      <c r="BP610118" s="90"/>
    </row>
    <row r="610119" spans="68:68" customFormat="1">
      <c r="BP610119" s="90"/>
    </row>
    <row r="610120" spans="68:68" customFormat="1">
      <c r="BP610120" s="90"/>
    </row>
    <row r="610121" spans="68:68" customFormat="1">
      <c r="BP610121" s="90"/>
    </row>
    <row r="610122" spans="68:68" customFormat="1">
      <c r="BP610122" s="90"/>
    </row>
    <row r="610123" spans="68:68" customFormat="1">
      <c r="BP610123" s="90"/>
    </row>
    <row r="610124" spans="68:68" customFormat="1">
      <c r="BP610124" s="90"/>
    </row>
    <row r="610125" spans="68:68" customFormat="1">
      <c r="BP610125" s="90"/>
    </row>
    <row r="610126" spans="68:68" customFormat="1">
      <c r="BP610126" s="90"/>
    </row>
    <row r="610127" spans="68:68" customFormat="1">
      <c r="BP610127" s="90"/>
    </row>
    <row r="610128" spans="68:68" customFormat="1">
      <c r="BP610128" s="90"/>
    </row>
    <row r="610129" spans="68:68" customFormat="1">
      <c r="BP610129" s="90"/>
    </row>
    <row r="610130" spans="68:68" customFormat="1">
      <c r="BP610130" s="90"/>
    </row>
    <row r="610131" spans="68:68" customFormat="1">
      <c r="BP610131" s="90"/>
    </row>
    <row r="610132" spans="68:68" customFormat="1">
      <c r="BP610132" s="90"/>
    </row>
    <row r="610133" spans="68:68" customFormat="1">
      <c r="BP610133" s="90"/>
    </row>
    <row r="610134" spans="68:68" customFormat="1">
      <c r="BP610134" s="90"/>
    </row>
    <row r="610135" spans="68:68" customFormat="1">
      <c r="BP610135" s="90"/>
    </row>
    <row r="610136" spans="68:68" customFormat="1">
      <c r="BP610136" s="90"/>
    </row>
    <row r="610137" spans="68:68" customFormat="1">
      <c r="BP610137" s="90"/>
    </row>
    <row r="610138" spans="68:68" customFormat="1">
      <c r="BP610138" s="90"/>
    </row>
    <row r="610139" spans="68:68" customFormat="1">
      <c r="BP610139" s="90"/>
    </row>
    <row r="610140" spans="68:68" customFormat="1">
      <c r="BP610140" s="90"/>
    </row>
    <row r="610141" spans="68:68" customFormat="1">
      <c r="BP610141" s="90"/>
    </row>
    <row r="610142" spans="68:68" customFormat="1">
      <c r="BP610142" s="90"/>
    </row>
    <row r="610143" spans="68:68" customFormat="1">
      <c r="BP610143" s="90"/>
    </row>
    <row r="610144" spans="68:68" customFormat="1">
      <c r="BP610144" s="90"/>
    </row>
    <row r="610145" spans="68:68" customFormat="1">
      <c r="BP610145" s="90"/>
    </row>
    <row r="610146" spans="68:68" customFormat="1">
      <c r="BP610146" s="90"/>
    </row>
    <row r="610147" spans="68:68" customFormat="1">
      <c r="BP610147" s="90"/>
    </row>
    <row r="610148" spans="68:68" customFormat="1">
      <c r="BP610148" s="90"/>
    </row>
    <row r="610149" spans="68:68" customFormat="1">
      <c r="BP610149" s="90"/>
    </row>
    <row r="610150" spans="68:68" customFormat="1">
      <c r="BP610150" s="90"/>
    </row>
    <row r="610151" spans="68:68" customFormat="1">
      <c r="BP610151" s="90"/>
    </row>
    <row r="610152" spans="68:68" customFormat="1">
      <c r="BP610152" s="90"/>
    </row>
    <row r="610153" spans="68:68" customFormat="1">
      <c r="BP610153" s="90"/>
    </row>
    <row r="610154" spans="68:68" customFormat="1">
      <c r="BP610154" s="90"/>
    </row>
    <row r="610155" spans="68:68" customFormat="1">
      <c r="BP610155" s="90"/>
    </row>
    <row r="610156" spans="68:68" customFormat="1">
      <c r="BP610156" s="90"/>
    </row>
    <row r="610157" spans="68:68" customFormat="1">
      <c r="BP610157" s="90"/>
    </row>
    <row r="610158" spans="68:68" customFormat="1">
      <c r="BP610158" s="90"/>
    </row>
    <row r="610159" spans="68:68" customFormat="1">
      <c r="BP610159" s="90"/>
    </row>
    <row r="610160" spans="68:68" customFormat="1">
      <c r="BP610160" s="90"/>
    </row>
    <row r="610161" spans="68:68" customFormat="1">
      <c r="BP610161" s="90"/>
    </row>
    <row r="610162" spans="68:68" customFormat="1">
      <c r="BP610162" s="90"/>
    </row>
    <row r="610163" spans="68:68" customFormat="1">
      <c r="BP610163" s="90"/>
    </row>
    <row r="610164" spans="68:68" customFormat="1">
      <c r="BP610164" s="90"/>
    </row>
    <row r="610165" spans="68:68" customFormat="1">
      <c r="BP610165" s="90"/>
    </row>
    <row r="610166" spans="68:68" customFormat="1">
      <c r="BP610166" s="90"/>
    </row>
    <row r="610167" spans="68:68" customFormat="1">
      <c r="BP610167" s="90"/>
    </row>
    <row r="610168" spans="68:68" customFormat="1">
      <c r="BP610168" s="90"/>
    </row>
    <row r="610169" spans="68:68" customFormat="1">
      <c r="BP610169" s="90"/>
    </row>
    <row r="610170" spans="68:68" customFormat="1">
      <c r="BP610170" s="90"/>
    </row>
    <row r="610171" spans="68:68" customFormat="1">
      <c r="BP610171" s="90"/>
    </row>
    <row r="610172" spans="68:68" customFormat="1">
      <c r="BP610172" s="90"/>
    </row>
    <row r="610173" spans="68:68" customFormat="1">
      <c r="BP610173" s="90"/>
    </row>
    <row r="610174" spans="68:68" customFormat="1">
      <c r="BP610174" s="90"/>
    </row>
    <row r="610175" spans="68:68" customFormat="1">
      <c r="BP610175" s="90"/>
    </row>
    <row r="610176" spans="68:68" customFormat="1">
      <c r="BP610176" s="90"/>
    </row>
    <row r="610177" spans="68:68" customFormat="1">
      <c r="BP610177" s="90"/>
    </row>
    <row r="610178" spans="68:68" customFormat="1">
      <c r="BP610178" s="90"/>
    </row>
    <row r="610179" spans="68:68" customFormat="1">
      <c r="BP610179" s="90"/>
    </row>
    <row r="610180" spans="68:68" customFormat="1">
      <c r="BP610180" s="90"/>
    </row>
    <row r="610181" spans="68:68" customFormat="1">
      <c r="BP610181" s="90"/>
    </row>
    <row r="610182" spans="68:68" customFormat="1">
      <c r="BP610182" s="90"/>
    </row>
    <row r="610183" spans="68:68" customFormat="1">
      <c r="BP610183" s="90"/>
    </row>
    <row r="610184" spans="68:68" customFormat="1">
      <c r="BP610184" s="90"/>
    </row>
    <row r="610185" spans="68:68" customFormat="1">
      <c r="BP610185" s="90"/>
    </row>
    <row r="610186" spans="68:68" customFormat="1">
      <c r="BP610186" s="90"/>
    </row>
    <row r="610187" spans="68:68" customFormat="1">
      <c r="BP610187" s="90"/>
    </row>
    <row r="610188" spans="68:68" customFormat="1">
      <c r="BP610188" s="90"/>
    </row>
    <row r="610189" spans="68:68" customFormat="1">
      <c r="BP610189" s="90"/>
    </row>
    <row r="610190" spans="68:68" customFormat="1">
      <c r="BP610190" s="90"/>
    </row>
    <row r="610191" spans="68:68" customFormat="1">
      <c r="BP610191" s="90"/>
    </row>
    <row r="610192" spans="68:68" customFormat="1">
      <c r="BP610192" s="90"/>
    </row>
    <row r="610193" spans="68:68" customFormat="1">
      <c r="BP610193" s="90"/>
    </row>
    <row r="610194" spans="68:68" customFormat="1">
      <c r="BP610194" s="90"/>
    </row>
    <row r="610195" spans="68:68" customFormat="1">
      <c r="BP610195" s="90"/>
    </row>
    <row r="610196" spans="68:68" customFormat="1">
      <c r="BP610196" s="90"/>
    </row>
    <row r="610197" spans="68:68" customFormat="1">
      <c r="BP610197" s="90"/>
    </row>
    <row r="610198" spans="68:68" customFormat="1">
      <c r="BP610198" s="90"/>
    </row>
    <row r="610199" spans="68:68" customFormat="1">
      <c r="BP610199" s="90"/>
    </row>
    <row r="610200" spans="68:68" customFormat="1">
      <c r="BP610200" s="90"/>
    </row>
    <row r="610201" spans="68:68" customFormat="1">
      <c r="BP610201" s="90"/>
    </row>
    <row r="610202" spans="68:68" customFormat="1">
      <c r="BP610202" s="90"/>
    </row>
    <row r="610203" spans="68:68" customFormat="1">
      <c r="BP610203" s="90"/>
    </row>
    <row r="610204" spans="68:68" customFormat="1">
      <c r="BP610204" s="90"/>
    </row>
    <row r="610205" spans="68:68" customFormat="1">
      <c r="BP610205" s="90"/>
    </row>
    <row r="610206" spans="68:68" customFormat="1">
      <c r="BP610206" s="90"/>
    </row>
    <row r="610207" spans="68:68" customFormat="1">
      <c r="BP610207" s="90"/>
    </row>
    <row r="610208" spans="68:68" customFormat="1">
      <c r="BP610208" s="90"/>
    </row>
    <row r="610209" spans="68:68" customFormat="1">
      <c r="BP610209" s="90"/>
    </row>
    <row r="610210" spans="68:68" customFormat="1">
      <c r="BP610210" s="90"/>
    </row>
    <row r="610211" spans="68:68" customFormat="1">
      <c r="BP610211" s="90"/>
    </row>
    <row r="610212" spans="68:68" customFormat="1">
      <c r="BP610212" s="90"/>
    </row>
    <row r="610213" spans="68:68" customFormat="1">
      <c r="BP610213" s="90"/>
    </row>
    <row r="610214" spans="68:68" customFormat="1">
      <c r="BP610214" s="90"/>
    </row>
    <row r="610215" spans="68:68" customFormat="1">
      <c r="BP610215" s="90"/>
    </row>
    <row r="610216" spans="68:68" customFormat="1">
      <c r="BP610216" s="90"/>
    </row>
    <row r="610217" spans="68:68" customFormat="1">
      <c r="BP610217" s="90"/>
    </row>
    <row r="610218" spans="68:68" customFormat="1">
      <c r="BP610218" s="90"/>
    </row>
    <row r="610219" spans="68:68" customFormat="1">
      <c r="BP610219" s="90"/>
    </row>
    <row r="610220" spans="68:68" customFormat="1">
      <c r="BP610220" s="90"/>
    </row>
    <row r="610221" spans="68:68" customFormat="1">
      <c r="BP610221" s="90"/>
    </row>
    <row r="610222" spans="68:68" customFormat="1">
      <c r="BP610222" s="90"/>
    </row>
    <row r="610223" spans="68:68" customFormat="1">
      <c r="BP610223" s="90"/>
    </row>
    <row r="610224" spans="68:68" customFormat="1">
      <c r="BP610224" s="90"/>
    </row>
    <row r="610225" spans="68:68" customFormat="1">
      <c r="BP610225" s="90"/>
    </row>
    <row r="610226" spans="68:68" customFormat="1">
      <c r="BP610226" s="90"/>
    </row>
    <row r="610227" spans="68:68" customFormat="1">
      <c r="BP610227" s="90"/>
    </row>
    <row r="610228" spans="68:68" customFormat="1">
      <c r="BP610228" s="90"/>
    </row>
    <row r="610229" spans="68:68" customFormat="1">
      <c r="BP610229" s="90"/>
    </row>
    <row r="610230" spans="68:68" customFormat="1">
      <c r="BP610230" s="90"/>
    </row>
    <row r="610231" spans="68:68" customFormat="1">
      <c r="BP610231" s="90"/>
    </row>
    <row r="610232" spans="68:68" customFormat="1">
      <c r="BP610232" s="90"/>
    </row>
    <row r="610233" spans="68:68" customFormat="1">
      <c r="BP610233" s="90"/>
    </row>
    <row r="610234" spans="68:68" customFormat="1">
      <c r="BP610234" s="90"/>
    </row>
    <row r="610235" spans="68:68" customFormat="1">
      <c r="BP610235" s="90"/>
    </row>
    <row r="610236" spans="68:68" customFormat="1">
      <c r="BP610236" s="90"/>
    </row>
    <row r="610237" spans="68:68" customFormat="1">
      <c r="BP610237" s="90"/>
    </row>
    <row r="610238" spans="68:68" customFormat="1">
      <c r="BP610238" s="90"/>
    </row>
    <row r="610239" spans="68:68" customFormat="1">
      <c r="BP610239" s="90"/>
    </row>
    <row r="610240" spans="68:68" customFormat="1">
      <c r="BP610240" s="90"/>
    </row>
    <row r="610241" spans="68:68" customFormat="1">
      <c r="BP610241" s="90"/>
    </row>
    <row r="610242" spans="68:68" customFormat="1">
      <c r="BP610242" s="90"/>
    </row>
    <row r="610243" spans="68:68" customFormat="1">
      <c r="BP610243" s="90"/>
    </row>
    <row r="610244" spans="68:68" customFormat="1">
      <c r="BP610244" s="90"/>
    </row>
    <row r="610245" spans="68:68" customFormat="1">
      <c r="BP610245" s="90"/>
    </row>
    <row r="610246" spans="68:68" customFormat="1">
      <c r="BP610246" s="90"/>
    </row>
    <row r="610247" spans="68:68" customFormat="1">
      <c r="BP610247" s="90"/>
    </row>
    <row r="610248" spans="68:68" customFormat="1">
      <c r="BP610248" s="90"/>
    </row>
    <row r="610249" spans="68:68" customFormat="1">
      <c r="BP610249" s="90"/>
    </row>
    <row r="610250" spans="68:68" customFormat="1">
      <c r="BP610250" s="90"/>
    </row>
    <row r="610251" spans="68:68" customFormat="1">
      <c r="BP610251" s="90"/>
    </row>
    <row r="610252" spans="68:68" customFormat="1">
      <c r="BP610252" s="90"/>
    </row>
    <row r="610253" spans="68:68" customFormat="1">
      <c r="BP610253" s="90"/>
    </row>
    <row r="610254" spans="68:68" customFormat="1">
      <c r="BP610254" s="90"/>
    </row>
    <row r="610255" spans="68:68" customFormat="1">
      <c r="BP610255" s="90"/>
    </row>
    <row r="610256" spans="68:68" customFormat="1">
      <c r="BP610256" s="90"/>
    </row>
    <row r="610257" spans="68:68" customFormat="1">
      <c r="BP610257" s="90"/>
    </row>
    <row r="610258" spans="68:68" customFormat="1">
      <c r="BP610258" s="90"/>
    </row>
    <row r="610259" spans="68:68" customFormat="1">
      <c r="BP610259" s="90"/>
    </row>
    <row r="610260" spans="68:68" customFormat="1">
      <c r="BP610260" s="90"/>
    </row>
    <row r="610261" spans="68:68" customFormat="1">
      <c r="BP610261" s="90"/>
    </row>
    <row r="610262" spans="68:68" customFormat="1">
      <c r="BP610262" s="90"/>
    </row>
    <row r="610263" spans="68:68" customFormat="1">
      <c r="BP610263" s="90"/>
    </row>
    <row r="610264" spans="68:68" customFormat="1">
      <c r="BP610264" s="90"/>
    </row>
    <row r="610265" spans="68:68" customFormat="1">
      <c r="BP610265" s="90"/>
    </row>
    <row r="610266" spans="68:68" customFormat="1">
      <c r="BP610266" s="90"/>
    </row>
    <row r="610267" spans="68:68" customFormat="1">
      <c r="BP610267" s="90"/>
    </row>
    <row r="610268" spans="68:68" customFormat="1">
      <c r="BP610268" s="90"/>
    </row>
    <row r="610269" spans="68:68" customFormat="1">
      <c r="BP610269" s="90"/>
    </row>
    <row r="610270" spans="68:68" customFormat="1">
      <c r="BP610270" s="90"/>
    </row>
    <row r="610271" spans="68:68" customFormat="1">
      <c r="BP610271" s="90"/>
    </row>
    <row r="610272" spans="68:68" customFormat="1">
      <c r="BP610272" s="90"/>
    </row>
    <row r="610273" spans="68:68" customFormat="1">
      <c r="BP610273" s="90"/>
    </row>
    <row r="610274" spans="68:68" customFormat="1">
      <c r="BP610274" s="90"/>
    </row>
    <row r="610275" spans="68:68" customFormat="1">
      <c r="BP610275" s="90"/>
    </row>
    <row r="610276" spans="68:68" customFormat="1">
      <c r="BP610276" s="90"/>
    </row>
    <row r="610277" spans="68:68" customFormat="1">
      <c r="BP610277" s="90"/>
    </row>
    <row r="610278" spans="68:68" customFormat="1">
      <c r="BP610278" s="90"/>
    </row>
    <row r="610279" spans="68:68" customFormat="1">
      <c r="BP610279" s="90"/>
    </row>
    <row r="610280" spans="68:68" customFormat="1">
      <c r="BP610280" s="90"/>
    </row>
    <row r="610281" spans="68:68" customFormat="1">
      <c r="BP610281" s="90"/>
    </row>
    <row r="610282" spans="68:68" customFormat="1">
      <c r="BP610282" s="90"/>
    </row>
    <row r="610283" spans="68:68" customFormat="1">
      <c r="BP610283" s="90"/>
    </row>
    <row r="610284" spans="68:68" customFormat="1">
      <c r="BP610284" s="90"/>
    </row>
    <row r="610285" spans="68:68" customFormat="1">
      <c r="BP610285" s="90"/>
    </row>
    <row r="610286" spans="68:68" customFormat="1">
      <c r="BP610286" s="90"/>
    </row>
    <row r="610287" spans="68:68" customFormat="1">
      <c r="BP610287" s="90"/>
    </row>
    <row r="610288" spans="68:68" customFormat="1">
      <c r="BP610288" s="90"/>
    </row>
    <row r="610289" spans="68:68" customFormat="1">
      <c r="BP610289" s="90"/>
    </row>
    <row r="610290" spans="68:68" customFormat="1">
      <c r="BP610290" s="90"/>
    </row>
    <row r="610291" spans="68:68" customFormat="1">
      <c r="BP610291" s="90"/>
    </row>
    <row r="610292" spans="68:68" customFormat="1">
      <c r="BP610292" s="90"/>
    </row>
    <row r="610293" spans="68:68" customFormat="1">
      <c r="BP610293" s="90"/>
    </row>
    <row r="610294" spans="68:68" customFormat="1">
      <c r="BP610294" s="90"/>
    </row>
    <row r="610295" spans="68:68" customFormat="1">
      <c r="BP610295" s="90"/>
    </row>
    <row r="610296" spans="68:68" customFormat="1">
      <c r="BP610296" s="90"/>
    </row>
    <row r="610297" spans="68:68" customFormat="1">
      <c r="BP610297" s="90"/>
    </row>
    <row r="610298" spans="68:68" customFormat="1">
      <c r="BP610298" s="90"/>
    </row>
    <row r="610299" spans="68:68" customFormat="1">
      <c r="BP610299" s="90"/>
    </row>
    <row r="610300" spans="68:68" customFormat="1">
      <c r="BP610300" s="90"/>
    </row>
    <row r="610301" spans="68:68" customFormat="1">
      <c r="BP610301" s="90"/>
    </row>
    <row r="610302" spans="68:68" customFormat="1">
      <c r="BP610302" s="90"/>
    </row>
    <row r="610303" spans="68:68" customFormat="1">
      <c r="BP610303" s="90"/>
    </row>
    <row r="610304" spans="68:68" customFormat="1">
      <c r="BP610304" s="90"/>
    </row>
    <row r="610305" spans="68:68" customFormat="1">
      <c r="BP610305" s="90"/>
    </row>
    <row r="610306" spans="68:68" customFormat="1">
      <c r="BP610306" s="90"/>
    </row>
    <row r="610307" spans="68:68" customFormat="1">
      <c r="BP610307" s="90"/>
    </row>
    <row r="610308" spans="68:68" customFormat="1">
      <c r="BP610308" s="90"/>
    </row>
    <row r="610309" spans="68:68" customFormat="1">
      <c r="BP610309" s="90"/>
    </row>
    <row r="610310" spans="68:68" customFormat="1">
      <c r="BP610310" s="90"/>
    </row>
    <row r="610311" spans="68:68" customFormat="1">
      <c r="BP610311" s="90"/>
    </row>
    <row r="610312" spans="68:68" customFormat="1">
      <c r="BP610312" s="90"/>
    </row>
    <row r="610313" spans="68:68" customFormat="1">
      <c r="BP610313" s="90"/>
    </row>
    <row r="610314" spans="68:68" customFormat="1">
      <c r="BP610314" s="90"/>
    </row>
    <row r="610315" spans="68:68" customFormat="1">
      <c r="BP610315" s="90"/>
    </row>
    <row r="610316" spans="68:68" customFormat="1">
      <c r="BP610316" s="90"/>
    </row>
    <row r="610317" spans="68:68" customFormat="1">
      <c r="BP610317" s="90"/>
    </row>
    <row r="610318" spans="68:68" customFormat="1">
      <c r="BP610318" s="90"/>
    </row>
    <row r="610319" spans="68:68" customFormat="1">
      <c r="BP610319" s="90"/>
    </row>
    <row r="610320" spans="68:68" customFormat="1">
      <c r="BP610320" s="90"/>
    </row>
    <row r="610321" spans="68:68" customFormat="1">
      <c r="BP610321" s="90"/>
    </row>
    <row r="610322" spans="68:68" customFormat="1">
      <c r="BP610322" s="90"/>
    </row>
    <row r="610323" spans="68:68" customFormat="1">
      <c r="BP610323" s="90"/>
    </row>
    <row r="610324" spans="68:68" customFormat="1">
      <c r="BP610324" s="90"/>
    </row>
    <row r="610325" spans="68:68" customFormat="1">
      <c r="BP610325" s="90"/>
    </row>
    <row r="610326" spans="68:68" customFormat="1">
      <c r="BP610326" s="90"/>
    </row>
    <row r="610327" spans="68:68" customFormat="1">
      <c r="BP610327" s="90"/>
    </row>
    <row r="610328" spans="68:68" customFormat="1">
      <c r="BP610328" s="90"/>
    </row>
    <row r="610329" spans="68:68" customFormat="1">
      <c r="BP610329" s="90"/>
    </row>
    <row r="610330" spans="68:68" customFormat="1">
      <c r="BP610330" s="90"/>
    </row>
    <row r="610331" spans="68:68" customFormat="1">
      <c r="BP610331" s="90"/>
    </row>
    <row r="610332" spans="68:68" customFormat="1">
      <c r="BP610332" s="90"/>
    </row>
    <row r="610333" spans="68:68" customFormat="1">
      <c r="BP610333" s="90"/>
    </row>
    <row r="610334" spans="68:68" customFormat="1">
      <c r="BP610334" s="90"/>
    </row>
    <row r="610335" spans="68:68" customFormat="1">
      <c r="BP610335" s="90"/>
    </row>
    <row r="610336" spans="68:68" customFormat="1">
      <c r="BP610336" s="90"/>
    </row>
    <row r="610337" spans="68:68" customFormat="1">
      <c r="BP610337" s="90"/>
    </row>
    <row r="610338" spans="68:68" customFormat="1">
      <c r="BP610338" s="90"/>
    </row>
    <row r="610339" spans="68:68" customFormat="1">
      <c r="BP610339" s="90"/>
    </row>
    <row r="610340" spans="68:68" customFormat="1">
      <c r="BP610340" s="90"/>
    </row>
    <row r="610341" spans="68:68" customFormat="1">
      <c r="BP610341" s="90"/>
    </row>
    <row r="610342" spans="68:68" customFormat="1">
      <c r="BP610342" s="90"/>
    </row>
    <row r="610343" spans="68:68" customFormat="1">
      <c r="BP610343" s="90"/>
    </row>
    <row r="610344" spans="68:68" customFormat="1">
      <c r="BP610344" s="90"/>
    </row>
    <row r="610345" spans="68:68" customFormat="1">
      <c r="BP610345" s="90"/>
    </row>
    <row r="610346" spans="68:68" customFormat="1">
      <c r="BP610346" s="90"/>
    </row>
    <row r="610347" spans="68:68" customFormat="1">
      <c r="BP610347" s="90"/>
    </row>
    <row r="610348" spans="68:68" customFormat="1">
      <c r="BP610348" s="90"/>
    </row>
    <row r="610349" spans="68:68" customFormat="1">
      <c r="BP610349" s="90"/>
    </row>
    <row r="610350" spans="68:68" customFormat="1">
      <c r="BP610350" s="90"/>
    </row>
    <row r="610351" spans="68:68" customFormat="1">
      <c r="BP610351" s="90"/>
    </row>
    <row r="610352" spans="68:68" customFormat="1">
      <c r="BP610352" s="90"/>
    </row>
    <row r="610353" spans="68:68" customFormat="1">
      <c r="BP610353" s="90"/>
    </row>
    <row r="610354" spans="68:68" customFormat="1">
      <c r="BP610354" s="90"/>
    </row>
    <row r="610355" spans="68:68" customFormat="1">
      <c r="BP610355" s="90"/>
    </row>
    <row r="610356" spans="68:68" customFormat="1">
      <c r="BP610356" s="90"/>
    </row>
    <row r="610357" spans="68:68" customFormat="1">
      <c r="BP610357" s="90"/>
    </row>
    <row r="610358" spans="68:68" customFormat="1">
      <c r="BP610358" s="90"/>
    </row>
    <row r="610359" spans="68:68" customFormat="1">
      <c r="BP610359" s="90"/>
    </row>
    <row r="610360" spans="68:68" customFormat="1">
      <c r="BP610360" s="90"/>
    </row>
    <row r="610361" spans="68:68" customFormat="1">
      <c r="BP610361" s="90"/>
    </row>
    <row r="610362" spans="68:68" customFormat="1">
      <c r="BP610362" s="90"/>
    </row>
    <row r="610363" spans="68:68" customFormat="1">
      <c r="BP610363" s="90"/>
    </row>
    <row r="610364" spans="68:68" customFormat="1">
      <c r="BP610364" s="90"/>
    </row>
    <row r="610365" spans="68:68" customFormat="1">
      <c r="BP610365" s="90"/>
    </row>
    <row r="610366" spans="68:68" customFormat="1">
      <c r="BP610366" s="90"/>
    </row>
    <row r="610367" spans="68:68" customFormat="1">
      <c r="BP610367" s="90"/>
    </row>
    <row r="610368" spans="68:68" customFormat="1">
      <c r="BP610368" s="90"/>
    </row>
    <row r="610369" spans="68:68" customFormat="1">
      <c r="BP610369" s="90"/>
    </row>
    <row r="610370" spans="68:68" customFormat="1">
      <c r="BP610370" s="90"/>
    </row>
    <row r="610371" spans="68:68" customFormat="1">
      <c r="BP610371" s="90"/>
    </row>
    <row r="610372" spans="68:68" customFormat="1">
      <c r="BP610372" s="90"/>
    </row>
    <row r="610373" spans="68:68" customFormat="1">
      <c r="BP610373" s="90"/>
    </row>
    <row r="610374" spans="68:68" customFormat="1">
      <c r="BP610374" s="90"/>
    </row>
    <row r="610375" spans="68:68" customFormat="1">
      <c r="BP610375" s="90"/>
    </row>
    <row r="610376" spans="68:68" customFormat="1">
      <c r="BP610376" s="90"/>
    </row>
    <row r="610377" spans="68:68" customFormat="1">
      <c r="BP610377" s="90"/>
    </row>
    <row r="610378" spans="68:68" customFormat="1">
      <c r="BP610378" s="90"/>
    </row>
    <row r="610379" spans="68:68" customFormat="1">
      <c r="BP610379" s="90"/>
    </row>
    <row r="610380" spans="68:68" customFormat="1">
      <c r="BP610380" s="90"/>
    </row>
    <row r="610381" spans="68:68" customFormat="1">
      <c r="BP610381" s="90"/>
    </row>
    <row r="610382" spans="68:68" customFormat="1">
      <c r="BP610382" s="90"/>
    </row>
    <row r="610383" spans="68:68" customFormat="1">
      <c r="BP610383" s="90"/>
    </row>
    <row r="610384" spans="68:68" customFormat="1">
      <c r="BP610384" s="90"/>
    </row>
    <row r="610385" spans="68:68" customFormat="1">
      <c r="BP610385" s="90"/>
    </row>
    <row r="610386" spans="68:68" customFormat="1">
      <c r="BP610386" s="90"/>
    </row>
    <row r="610387" spans="68:68" customFormat="1">
      <c r="BP610387" s="90"/>
    </row>
    <row r="610388" spans="68:68" customFormat="1">
      <c r="BP610388" s="90"/>
    </row>
    <row r="610389" spans="68:68" customFormat="1">
      <c r="BP610389" s="90"/>
    </row>
    <row r="610390" spans="68:68" customFormat="1">
      <c r="BP610390" s="90"/>
    </row>
    <row r="610391" spans="68:68" customFormat="1">
      <c r="BP610391" s="90"/>
    </row>
    <row r="610392" spans="68:68" customFormat="1">
      <c r="BP610392" s="90"/>
    </row>
    <row r="610393" spans="68:68" customFormat="1">
      <c r="BP610393" s="90"/>
    </row>
    <row r="610394" spans="68:68" customFormat="1">
      <c r="BP610394" s="90"/>
    </row>
    <row r="610395" spans="68:68" customFormat="1">
      <c r="BP610395" s="90"/>
    </row>
    <row r="610396" spans="68:68" customFormat="1">
      <c r="BP610396" s="90"/>
    </row>
    <row r="610397" spans="68:68" customFormat="1">
      <c r="BP610397" s="90"/>
    </row>
    <row r="610398" spans="68:68" customFormat="1">
      <c r="BP610398" s="90"/>
    </row>
    <row r="610399" spans="68:68" customFormat="1">
      <c r="BP610399" s="90"/>
    </row>
    <row r="610400" spans="68:68" customFormat="1">
      <c r="BP610400" s="90"/>
    </row>
    <row r="610401" spans="68:68" customFormat="1">
      <c r="BP610401" s="90"/>
    </row>
    <row r="610402" spans="68:68" customFormat="1">
      <c r="BP610402" s="90"/>
    </row>
    <row r="610403" spans="68:68" customFormat="1">
      <c r="BP610403" s="90"/>
    </row>
    <row r="610404" spans="68:68" customFormat="1">
      <c r="BP610404" s="90"/>
    </row>
    <row r="610405" spans="68:68" customFormat="1">
      <c r="BP610405" s="90"/>
    </row>
    <row r="610406" spans="68:68" customFormat="1">
      <c r="BP610406" s="90"/>
    </row>
    <row r="610407" spans="68:68" customFormat="1">
      <c r="BP610407" s="90"/>
    </row>
    <row r="610408" spans="68:68" customFormat="1">
      <c r="BP610408" s="90"/>
    </row>
    <row r="610409" spans="68:68" customFormat="1">
      <c r="BP610409" s="90"/>
    </row>
    <row r="610410" spans="68:68" customFormat="1">
      <c r="BP610410" s="90"/>
    </row>
    <row r="610411" spans="68:68" customFormat="1">
      <c r="BP610411" s="90"/>
    </row>
    <row r="610412" spans="68:68" customFormat="1">
      <c r="BP610412" s="90"/>
    </row>
    <row r="610413" spans="68:68" customFormat="1">
      <c r="BP610413" s="90"/>
    </row>
    <row r="610414" spans="68:68" customFormat="1">
      <c r="BP610414" s="90"/>
    </row>
    <row r="610415" spans="68:68" customFormat="1">
      <c r="BP610415" s="90"/>
    </row>
    <row r="610416" spans="68:68" customFormat="1">
      <c r="BP610416" s="90"/>
    </row>
    <row r="610417" spans="68:68" customFormat="1">
      <c r="BP610417" s="90"/>
    </row>
    <row r="610418" spans="68:68" customFormat="1">
      <c r="BP610418" s="90"/>
    </row>
    <row r="610419" spans="68:68" customFormat="1">
      <c r="BP610419" s="90"/>
    </row>
    <row r="610420" spans="68:68" customFormat="1">
      <c r="BP610420" s="90"/>
    </row>
    <row r="610421" spans="68:68" customFormat="1">
      <c r="BP610421" s="90"/>
    </row>
    <row r="610422" spans="68:68" customFormat="1">
      <c r="BP610422" s="90"/>
    </row>
    <row r="610423" spans="68:68" customFormat="1">
      <c r="BP610423" s="90"/>
    </row>
    <row r="610424" spans="68:68" customFormat="1">
      <c r="BP610424" s="90"/>
    </row>
    <row r="610425" spans="68:68" customFormat="1">
      <c r="BP610425" s="90"/>
    </row>
    <row r="610426" spans="68:68" customFormat="1">
      <c r="BP610426" s="90"/>
    </row>
    <row r="610427" spans="68:68" customFormat="1">
      <c r="BP610427" s="90"/>
    </row>
    <row r="610428" spans="68:68" customFormat="1">
      <c r="BP610428" s="90"/>
    </row>
    <row r="610429" spans="68:68" customFormat="1">
      <c r="BP610429" s="90"/>
    </row>
    <row r="610430" spans="68:68" customFormat="1">
      <c r="BP610430" s="90"/>
    </row>
    <row r="610431" spans="68:68" customFormat="1">
      <c r="BP610431" s="90"/>
    </row>
    <row r="610432" spans="68:68" customFormat="1">
      <c r="BP610432" s="90"/>
    </row>
    <row r="610433" spans="68:68" customFormat="1">
      <c r="BP610433" s="90"/>
    </row>
    <row r="610434" spans="68:68" customFormat="1">
      <c r="BP610434" s="90"/>
    </row>
    <row r="610435" spans="68:68" customFormat="1">
      <c r="BP610435" s="90"/>
    </row>
    <row r="610436" spans="68:68" customFormat="1">
      <c r="BP610436" s="90"/>
    </row>
    <row r="610437" spans="68:68" customFormat="1">
      <c r="BP610437" s="90"/>
    </row>
    <row r="610438" spans="68:68" customFormat="1">
      <c r="BP610438" s="90"/>
    </row>
    <row r="610439" spans="68:68" customFormat="1">
      <c r="BP610439" s="90"/>
    </row>
    <row r="610440" spans="68:68" customFormat="1">
      <c r="BP610440" s="90"/>
    </row>
    <row r="610441" spans="68:68" customFormat="1">
      <c r="BP610441" s="90"/>
    </row>
    <row r="610442" spans="68:68" customFormat="1">
      <c r="BP610442" s="90"/>
    </row>
    <row r="610443" spans="68:68" customFormat="1">
      <c r="BP610443" s="90"/>
    </row>
    <row r="610444" spans="68:68" customFormat="1">
      <c r="BP610444" s="90"/>
    </row>
    <row r="610445" spans="68:68" customFormat="1">
      <c r="BP610445" s="90"/>
    </row>
    <row r="610446" spans="68:68" customFormat="1">
      <c r="BP610446" s="90"/>
    </row>
    <row r="610447" spans="68:68" customFormat="1">
      <c r="BP610447" s="90"/>
    </row>
    <row r="610448" spans="68:68" customFormat="1">
      <c r="BP610448" s="90"/>
    </row>
    <row r="610449" spans="68:68" customFormat="1">
      <c r="BP610449" s="90"/>
    </row>
    <row r="610450" spans="68:68" customFormat="1">
      <c r="BP610450" s="90"/>
    </row>
    <row r="610451" spans="68:68" customFormat="1">
      <c r="BP610451" s="90"/>
    </row>
    <row r="610452" spans="68:68" customFormat="1">
      <c r="BP610452" s="90"/>
    </row>
    <row r="610453" spans="68:68" customFormat="1">
      <c r="BP610453" s="90"/>
    </row>
    <row r="610454" spans="68:68" customFormat="1">
      <c r="BP610454" s="90"/>
    </row>
    <row r="610455" spans="68:68" customFormat="1">
      <c r="BP610455" s="90"/>
    </row>
    <row r="610456" spans="68:68" customFormat="1">
      <c r="BP610456" s="90"/>
    </row>
    <row r="610457" spans="68:68" customFormat="1">
      <c r="BP610457" s="90"/>
    </row>
    <row r="610458" spans="68:68" customFormat="1">
      <c r="BP610458" s="90"/>
    </row>
    <row r="610459" spans="68:68" customFormat="1">
      <c r="BP610459" s="90"/>
    </row>
    <row r="610460" spans="68:68" customFormat="1">
      <c r="BP610460" s="90"/>
    </row>
    <row r="610461" spans="68:68" customFormat="1">
      <c r="BP610461" s="90"/>
    </row>
    <row r="610462" spans="68:68" customFormat="1">
      <c r="BP610462" s="90"/>
    </row>
    <row r="610463" spans="68:68" customFormat="1">
      <c r="BP610463" s="90"/>
    </row>
    <row r="610464" spans="68:68" customFormat="1">
      <c r="BP610464" s="90"/>
    </row>
    <row r="610465" spans="68:68" customFormat="1">
      <c r="BP610465" s="90"/>
    </row>
    <row r="610466" spans="68:68" customFormat="1">
      <c r="BP610466" s="90"/>
    </row>
    <row r="610467" spans="68:68" customFormat="1">
      <c r="BP610467" s="90"/>
    </row>
    <row r="610468" spans="68:68" customFormat="1">
      <c r="BP610468" s="90"/>
    </row>
    <row r="610469" spans="68:68" customFormat="1">
      <c r="BP610469" s="90"/>
    </row>
    <row r="610470" spans="68:68" customFormat="1">
      <c r="BP610470" s="90"/>
    </row>
    <row r="610471" spans="68:68" customFormat="1">
      <c r="BP610471" s="90"/>
    </row>
    <row r="610472" spans="68:68" customFormat="1">
      <c r="BP610472" s="90"/>
    </row>
    <row r="610473" spans="68:68" customFormat="1">
      <c r="BP610473" s="90"/>
    </row>
    <row r="610474" spans="68:68" customFormat="1">
      <c r="BP610474" s="90"/>
    </row>
    <row r="610475" spans="68:68" customFormat="1">
      <c r="BP610475" s="90"/>
    </row>
    <row r="610476" spans="68:68" customFormat="1">
      <c r="BP610476" s="90"/>
    </row>
    <row r="610477" spans="68:68" customFormat="1">
      <c r="BP610477" s="90"/>
    </row>
    <row r="610478" spans="68:68" customFormat="1">
      <c r="BP610478" s="90"/>
    </row>
    <row r="610479" spans="68:68" customFormat="1">
      <c r="BP610479" s="90"/>
    </row>
    <row r="610480" spans="68:68" customFormat="1">
      <c r="BP610480" s="90"/>
    </row>
    <row r="610481" spans="68:68" customFormat="1">
      <c r="BP610481" s="90"/>
    </row>
    <row r="610482" spans="68:68" customFormat="1">
      <c r="BP610482" s="90"/>
    </row>
    <row r="610483" spans="68:68" customFormat="1">
      <c r="BP610483" s="90"/>
    </row>
    <row r="610484" spans="68:68" customFormat="1">
      <c r="BP610484" s="90"/>
    </row>
    <row r="610485" spans="68:68" customFormat="1">
      <c r="BP610485" s="90"/>
    </row>
    <row r="610486" spans="68:68" customFormat="1">
      <c r="BP610486" s="90"/>
    </row>
    <row r="610487" spans="68:68" customFormat="1">
      <c r="BP610487" s="90"/>
    </row>
    <row r="610488" spans="68:68" customFormat="1">
      <c r="BP610488" s="90"/>
    </row>
    <row r="610489" spans="68:68" customFormat="1">
      <c r="BP610489" s="90"/>
    </row>
    <row r="610490" spans="68:68" customFormat="1">
      <c r="BP610490" s="90"/>
    </row>
    <row r="610491" spans="68:68" customFormat="1">
      <c r="BP610491" s="90"/>
    </row>
    <row r="610492" spans="68:68" customFormat="1">
      <c r="BP610492" s="90"/>
    </row>
    <row r="610493" spans="68:68" customFormat="1">
      <c r="BP610493" s="90"/>
    </row>
    <row r="610494" spans="68:68" customFormat="1">
      <c r="BP610494" s="90"/>
    </row>
    <row r="610495" spans="68:68" customFormat="1">
      <c r="BP610495" s="90"/>
    </row>
    <row r="610496" spans="68:68" customFormat="1">
      <c r="BP610496" s="90"/>
    </row>
    <row r="610497" spans="68:68" customFormat="1">
      <c r="BP610497" s="90"/>
    </row>
    <row r="610498" spans="68:68" customFormat="1">
      <c r="BP610498" s="90"/>
    </row>
    <row r="610499" spans="68:68" customFormat="1">
      <c r="BP610499" s="90"/>
    </row>
    <row r="610500" spans="68:68" customFormat="1">
      <c r="BP610500" s="90"/>
    </row>
    <row r="610501" spans="68:68" customFormat="1">
      <c r="BP610501" s="90"/>
    </row>
    <row r="610502" spans="68:68" customFormat="1">
      <c r="BP610502" s="90"/>
    </row>
    <row r="610503" spans="68:68" customFormat="1">
      <c r="BP610503" s="90"/>
    </row>
    <row r="610504" spans="68:68" customFormat="1">
      <c r="BP610504" s="90"/>
    </row>
    <row r="610505" spans="68:68" customFormat="1">
      <c r="BP610505" s="90"/>
    </row>
    <row r="610506" spans="68:68" customFormat="1">
      <c r="BP610506" s="90"/>
    </row>
    <row r="610507" spans="68:68" customFormat="1">
      <c r="BP610507" s="90"/>
    </row>
    <row r="610508" spans="68:68" customFormat="1">
      <c r="BP610508" s="90"/>
    </row>
    <row r="610509" spans="68:68" customFormat="1">
      <c r="BP610509" s="90"/>
    </row>
    <row r="610510" spans="68:68" customFormat="1">
      <c r="BP610510" s="90"/>
    </row>
    <row r="610511" spans="68:68" customFormat="1">
      <c r="BP610511" s="90"/>
    </row>
    <row r="610512" spans="68:68" customFormat="1">
      <c r="BP610512" s="90"/>
    </row>
    <row r="610513" spans="68:68" customFormat="1">
      <c r="BP610513" s="90"/>
    </row>
    <row r="610514" spans="68:68" customFormat="1">
      <c r="BP610514" s="90"/>
    </row>
    <row r="610515" spans="68:68" customFormat="1">
      <c r="BP610515" s="90"/>
    </row>
    <row r="610516" spans="68:68" customFormat="1">
      <c r="BP610516" s="90"/>
    </row>
    <row r="610517" spans="68:68" customFormat="1">
      <c r="BP610517" s="90"/>
    </row>
    <row r="610518" spans="68:68" customFormat="1">
      <c r="BP610518" s="90"/>
    </row>
    <row r="610519" spans="68:68" customFormat="1">
      <c r="BP610519" s="90"/>
    </row>
    <row r="610520" spans="68:68" customFormat="1">
      <c r="BP610520" s="90"/>
    </row>
    <row r="610521" spans="68:68" customFormat="1">
      <c r="BP610521" s="90"/>
    </row>
    <row r="610522" spans="68:68" customFormat="1">
      <c r="BP610522" s="90"/>
    </row>
    <row r="610523" spans="68:68" customFormat="1">
      <c r="BP610523" s="90"/>
    </row>
    <row r="610524" spans="68:68" customFormat="1">
      <c r="BP610524" s="90"/>
    </row>
    <row r="610525" spans="68:68" customFormat="1">
      <c r="BP610525" s="90"/>
    </row>
    <row r="610526" spans="68:68" customFormat="1">
      <c r="BP610526" s="90"/>
    </row>
    <row r="610527" spans="68:68" customFormat="1">
      <c r="BP610527" s="90"/>
    </row>
    <row r="610528" spans="68:68" customFormat="1">
      <c r="BP610528" s="90"/>
    </row>
    <row r="610529" spans="68:68" customFormat="1">
      <c r="BP610529" s="90"/>
    </row>
    <row r="610530" spans="68:68" customFormat="1">
      <c r="BP610530" s="90"/>
    </row>
    <row r="610531" spans="68:68" customFormat="1">
      <c r="BP610531" s="90"/>
    </row>
    <row r="610532" spans="68:68" customFormat="1">
      <c r="BP610532" s="90"/>
    </row>
    <row r="610533" spans="68:68" customFormat="1">
      <c r="BP610533" s="90"/>
    </row>
    <row r="610534" spans="68:68" customFormat="1">
      <c r="BP610534" s="90"/>
    </row>
    <row r="610535" spans="68:68" customFormat="1">
      <c r="BP610535" s="90"/>
    </row>
    <row r="610536" spans="68:68" customFormat="1">
      <c r="BP610536" s="90"/>
    </row>
    <row r="610537" spans="68:68" customFormat="1">
      <c r="BP610537" s="90"/>
    </row>
    <row r="610538" spans="68:68" customFormat="1">
      <c r="BP610538" s="90"/>
    </row>
    <row r="610539" spans="68:68" customFormat="1">
      <c r="BP610539" s="90"/>
    </row>
    <row r="610540" spans="68:68" customFormat="1">
      <c r="BP610540" s="90"/>
    </row>
    <row r="610541" spans="68:68" customFormat="1">
      <c r="BP610541" s="90"/>
    </row>
    <row r="610542" spans="68:68" customFormat="1">
      <c r="BP610542" s="90"/>
    </row>
    <row r="610543" spans="68:68" customFormat="1">
      <c r="BP610543" s="90"/>
    </row>
    <row r="610544" spans="68:68" customFormat="1">
      <c r="BP610544" s="90"/>
    </row>
    <row r="610545" spans="68:68" customFormat="1">
      <c r="BP610545" s="90"/>
    </row>
    <row r="610546" spans="68:68" customFormat="1">
      <c r="BP610546" s="90"/>
    </row>
    <row r="610547" spans="68:68" customFormat="1">
      <c r="BP610547" s="90"/>
    </row>
    <row r="610548" spans="68:68" customFormat="1">
      <c r="BP610548" s="90"/>
    </row>
    <row r="610549" spans="68:68" customFormat="1">
      <c r="BP610549" s="90"/>
    </row>
    <row r="610550" spans="68:68" customFormat="1">
      <c r="BP610550" s="90"/>
    </row>
    <row r="610551" spans="68:68" customFormat="1">
      <c r="BP610551" s="90"/>
    </row>
    <row r="610552" spans="68:68" customFormat="1">
      <c r="BP610552" s="90"/>
    </row>
    <row r="610553" spans="68:68" customFormat="1">
      <c r="BP610553" s="90"/>
    </row>
    <row r="610554" spans="68:68" customFormat="1">
      <c r="BP610554" s="90"/>
    </row>
    <row r="610555" spans="68:68" customFormat="1">
      <c r="BP610555" s="90"/>
    </row>
    <row r="610556" spans="68:68" customFormat="1">
      <c r="BP610556" s="90"/>
    </row>
    <row r="610557" spans="68:68" customFormat="1">
      <c r="BP610557" s="90"/>
    </row>
    <row r="610558" spans="68:68" customFormat="1">
      <c r="BP610558" s="90"/>
    </row>
    <row r="610559" spans="68:68" customFormat="1">
      <c r="BP610559" s="90"/>
    </row>
    <row r="610560" spans="68:68" customFormat="1">
      <c r="BP610560" s="90"/>
    </row>
    <row r="610561" spans="68:68" customFormat="1">
      <c r="BP610561" s="90"/>
    </row>
    <row r="610562" spans="68:68" customFormat="1">
      <c r="BP610562" s="90"/>
    </row>
    <row r="610563" spans="68:68" customFormat="1">
      <c r="BP610563" s="90"/>
    </row>
    <row r="610564" spans="68:68" customFormat="1">
      <c r="BP610564" s="90"/>
    </row>
    <row r="610565" spans="68:68" customFormat="1">
      <c r="BP610565" s="90"/>
    </row>
    <row r="610566" spans="68:68" customFormat="1">
      <c r="BP610566" s="90"/>
    </row>
    <row r="610567" spans="68:68" customFormat="1">
      <c r="BP610567" s="90"/>
    </row>
    <row r="610568" spans="68:68" customFormat="1">
      <c r="BP610568" s="90"/>
    </row>
    <row r="610569" spans="68:68" customFormat="1">
      <c r="BP610569" s="90"/>
    </row>
    <row r="610570" spans="68:68" customFormat="1">
      <c r="BP610570" s="90"/>
    </row>
    <row r="610571" spans="68:68" customFormat="1">
      <c r="BP610571" s="90"/>
    </row>
    <row r="610572" spans="68:68" customFormat="1">
      <c r="BP610572" s="90"/>
    </row>
    <row r="610573" spans="68:68" customFormat="1">
      <c r="BP610573" s="90"/>
    </row>
    <row r="610574" spans="68:68" customFormat="1">
      <c r="BP610574" s="90"/>
    </row>
    <row r="610575" spans="68:68" customFormat="1">
      <c r="BP610575" s="90"/>
    </row>
    <row r="610576" spans="68:68" customFormat="1">
      <c r="BP610576" s="90"/>
    </row>
    <row r="610577" spans="68:68" customFormat="1">
      <c r="BP610577" s="90"/>
    </row>
    <row r="610578" spans="68:68" customFormat="1">
      <c r="BP610578" s="90"/>
    </row>
    <row r="610579" spans="68:68" customFormat="1">
      <c r="BP610579" s="90"/>
    </row>
    <row r="610580" spans="68:68" customFormat="1">
      <c r="BP610580" s="90"/>
    </row>
    <row r="610581" spans="68:68" customFormat="1">
      <c r="BP610581" s="90"/>
    </row>
    <row r="610582" spans="68:68" customFormat="1">
      <c r="BP610582" s="90"/>
    </row>
    <row r="610583" spans="68:68" customFormat="1">
      <c r="BP610583" s="90"/>
    </row>
    <row r="610584" spans="68:68" customFormat="1">
      <c r="BP610584" s="90"/>
    </row>
    <row r="610585" spans="68:68" customFormat="1">
      <c r="BP610585" s="90"/>
    </row>
    <row r="610586" spans="68:68" customFormat="1">
      <c r="BP610586" s="90"/>
    </row>
    <row r="610587" spans="68:68" customFormat="1">
      <c r="BP610587" s="90"/>
    </row>
    <row r="610588" spans="68:68" customFormat="1">
      <c r="BP610588" s="90"/>
    </row>
    <row r="610589" spans="68:68" customFormat="1">
      <c r="BP610589" s="90"/>
    </row>
    <row r="610590" spans="68:68" customFormat="1">
      <c r="BP610590" s="90"/>
    </row>
    <row r="610591" spans="68:68" customFormat="1">
      <c r="BP610591" s="90"/>
    </row>
    <row r="610592" spans="68:68" customFormat="1">
      <c r="BP610592" s="90"/>
    </row>
    <row r="610593" spans="68:68" customFormat="1">
      <c r="BP610593" s="90"/>
    </row>
    <row r="610594" spans="68:68" customFormat="1">
      <c r="BP610594" s="90"/>
    </row>
    <row r="610595" spans="68:68" customFormat="1">
      <c r="BP610595" s="90"/>
    </row>
    <row r="610596" spans="68:68" customFormat="1">
      <c r="BP610596" s="90"/>
    </row>
    <row r="610597" spans="68:68" customFormat="1">
      <c r="BP610597" s="90"/>
    </row>
    <row r="610598" spans="68:68" customFormat="1">
      <c r="BP610598" s="90"/>
    </row>
    <row r="610599" spans="68:68" customFormat="1">
      <c r="BP610599" s="90"/>
    </row>
    <row r="610600" spans="68:68" customFormat="1">
      <c r="BP610600" s="90"/>
    </row>
    <row r="610601" spans="68:68" customFormat="1">
      <c r="BP610601" s="90"/>
    </row>
    <row r="610602" spans="68:68" customFormat="1">
      <c r="BP610602" s="90"/>
    </row>
    <row r="610603" spans="68:68" customFormat="1">
      <c r="BP610603" s="90"/>
    </row>
    <row r="610604" spans="68:68" customFormat="1">
      <c r="BP610604" s="90"/>
    </row>
    <row r="610605" spans="68:68" customFormat="1">
      <c r="BP610605" s="90"/>
    </row>
    <row r="610606" spans="68:68" customFormat="1">
      <c r="BP610606" s="90"/>
    </row>
    <row r="610607" spans="68:68" customFormat="1">
      <c r="BP610607" s="90"/>
    </row>
    <row r="610608" spans="68:68" customFormat="1">
      <c r="BP610608" s="90"/>
    </row>
    <row r="610609" spans="68:68" customFormat="1">
      <c r="BP610609" s="90"/>
    </row>
    <row r="610610" spans="68:68" customFormat="1">
      <c r="BP610610" s="90"/>
    </row>
    <row r="610611" spans="68:68" customFormat="1">
      <c r="BP610611" s="90"/>
    </row>
    <row r="610612" spans="68:68" customFormat="1">
      <c r="BP610612" s="90"/>
    </row>
    <row r="610613" spans="68:68" customFormat="1">
      <c r="BP610613" s="90"/>
    </row>
    <row r="610614" spans="68:68" customFormat="1">
      <c r="BP610614" s="90"/>
    </row>
    <row r="610615" spans="68:68" customFormat="1">
      <c r="BP610615" s="90"/>
    </row>
    <row r="610616" spans="68:68" customFormat="1">
      <c r="BP610616" s="90"/>
    </row>
    <row r="610617" spans="68:68" customFormat="1">
      <c r="BP610617" s="90"/>
    </row>
    <row r="610618" spans="68:68" customFormat="1">
      <c r="BP610618" s="90"/>
    </row>
    <row r="610619" spans="68:68" customFormat="1">
      <c r="BP610619" s="90"/>
    </row>
    <row r="610620" spans="68:68" customFormat="1">
      <c r="BP610620" s="90"/>
    </row>
    <row r="610621" spans="68:68" customFormat="1">
      <c r="BP610621" s="90"/>
    </row>
    <row r="610622" spans="68:68" customFormat="1">
      <c r="BP610622" s="90"/>
    </row>
    <row r="610623" spans="68:68" customFormat="1">
      <c r="BP610623" s="90"/>
    </row>
    <row r="610624" spans="68:68" customFormat="1">
      <c r="BP610624" s="90"/>
    </row>
    <row r="610625" spans="68:68" customFormat="1">
      <c r="BP610625" s="90"/>
    </row>
    <row r="610626" spans="68:68" customFormat="1">
      <c r="BP610626" s="90"/>
    </row>
    <row r="610627" spans="68:68" customFormat="1">
      <c r="BP610627" s="90"/>
    </row>
    <row r="610628" spans="68:68" customFormat="1">
      <c r="BP610628" s="90"/>
    </row>
    <row r="610629" spans="68:68" customFormat="1">
      <c r="BP610629" s="90"/>
    </row>
    <row r="610630" spans="68:68" customFormat="1">
      <c r="BP610630" s="90"/>
    </row>
    <row r="610631" spans="68:68" customFormat="1">
      <c r="BP610631" s="90"/>
    </row>
    <row r="610632" spans="68:68" customFormat="1">
      <c r="BP610632" s="90"/>
    </row>
    <row r="610633" spans="68:68" customFormat="1">
      <c r="BP610633" s="90"/>
    </row>
    <row r="610634" spans="68:68" customFormat="1">
      <c r="BP610634" s="90"/>
    </row>
    <row r="610635" spans="68:68" customFormat="1">
      <c r="BP610635" s="90"/>
    </row>
    <row r="610636" spans="68:68" customFormat="1">
      <c r="BP610636" s="90"/>
    </row>
    <row r="610637" spans="68:68" customFormat="1">
      <c r="BP610637" s="90"/>
    </row>
    <row r="610638" spans="68:68" customFormat="1">
      <c r="BP610638" s="90"/>
    </row>
    <row r="610639" spans="68:68" customFormat="1">
      <c r="BP610639" s="90"/>
    </row>
    <row r="610640" spans="68:68" customFormat="1">
      <c r="BP610640" s="90"/>
    </row>
    <row r="610641" spans="68:68" customFormat="1">
      <c r="BP610641" s="90"/>
    </row>
    <row r="610642" spans="68:68" customFormat="1">
      <c r="BP610642" s="90"/>
    </row>
    <row r="610643" spans="68:68" customFormat="1">
      <c r="BP610643" s="90"/>
    </row>
    <row r="610644" spans="68:68" customFormat="1">
      <c r="BP610644" s="90"/>
    </row>
    <row r="610645" spans="68:68" customFormat="1">
      <c r="BP610645" s="90"/>
    </row>
    <row r="610646" spans="68:68" customFormat="1">
      <c r="BP610646" s="90"/>
    </row>
    <row r="610647" spans="68:68" customFormat="1">
      <c r="BP610647" s="90"/>
    </row>
    <row r="610648" spans="68:68" customFormat="1">
      <c r="BP610648" s="90"/>
    </row>
    <row r="610649" spans="68:68" customFormat="1">
      <c r="BP610649" s="90"/>
    </row>
    <row r="610650" spans="68:68" customFormat="1">
      <c r="BP610650" s="90"/>
    </row>
    <row r="610651" spans="68:68" customFormat="1">
      <c r="BP610651" s="90"/>
    </row>
    <row r="610652" spans="68:68" customFormat="1">
      <c r="BP610652" s="90"/>
    </row>
    <row r="610653" spans="68:68" customFormat="1">
      <c r="BP610653" s="90"/>
    </row>
    <row r="610654" spans="68:68" customFormat="1">
      <c r="BP610654" s="90"/>
    </row>
    <row r="610655" spans="68:68" customFormat="1">
      <c r="BP610655" s="90"/>
    </row>
    <row r="610656" spans="68:68" customFormat="1">
      <c r="BP610656" s="90"/>
    </row>
    <row r="610657" spans="68:68" customFormat="1">
      <c r="BP610657" s="90"/>
    </row>
    <row r="610658" spans="68:68" customFormat="1">
      <c r="BP610658" s="90"/>
    </row>
    <row r="610659" spans="68:68" customFormat="1">
      <c r="BP610659" s="90"/>
    </row>
    <row r="610660" spans="68:68" customFormat="1">
      <c r="BP610660" s="90"/>
    </row>
    <row r="610661" spans="68:68" customFormat="1">
      <c r="BP610661" s="90"/>
    </row>
    <row r="610662" spans="68:68" customFormat="1">
      <c r="BP610662" s="90"/>
    </row>
    <row r="610663" spans="68:68" customFormat="1">
      <c r="BP610663" s="90"/>
    </row>
    <row r="610664" spans="68:68" customFormat="1">
      <c r="BP610664" s="90"/>
    </row>
    <row r="610665" spans="68:68" customFormat="1">
      <c r="BP610665" s="90"/>
    </row>
    <row r="610666" spans="68:68" customFormat="1">
      <c r="BP610666" s="90"/>
    </row>
    <row r="610667" spans="68:68" customFormat="1">
      <c r="BP610667" s="90"/>
    </row>
    <row r="610668" spans="68:68" customFormat="1">
      <c r="BP610668" s="90"/>
    </row>
    <row r="610669" spans="68:68" customFormat="1">
      <c r="BP610669" s="90"/>
    </row>
    <row r="610670" spans="68:68" customFormat="1">
      <c r="BP610670" s="90"/>
    </row>
    <row r="610671" spans="68:68" customFormat="1">
      <c r="BP610671" s="90"/>
    </row>
    <row r="610672" spans="68:68" customFormat="1">
      <c r="BP610672" s="90"/>
    </row>
    <row r="610673" spans="68:68" customFormat="1">
      <c r="BP610673" s="90"/>
    </row>
    <row r="610674" spans="68:68" customFormat="1">
      <c r="BP610674" s="90"/>
    </row>
    <row r="610675" spans="68:68" customFormat="1">
      <c r="BP610675" s="90"/>
    </row>
    <row r="610676" spans="68:68" customFormat="1">
      <c r="BP610676" s="90"/>
    </row>
    <row r="610677" spans="68:68" customFormat="1">
      <c r="BP610677" s="90"/>
    </row>
    <row r="610678" spans="68:68" customFormat="1">
      <c r="BP610678" s="90"/>
    </row>
    <row r="610679" spans="68:68" customFormat="1">
      <c r="BP610679" s="90"/>
    </row>
    <row r="610680" spans="68:68" customFormat="1">
      <c r="BP610680" s="90"/>
    </row>
    <row r="610681" spans="68:68" customFormat="1">
      <c r="BP610681" s="90"/>
    </row>
    <row r="610682" spans="68:68" customFormat="1">
      <c r="BP610682" s="90"/>
    </row>
    <row r="610683" spans="68:68" customFormat="1">
      <c r="BP610683" s="90"/>
    </row>
    <row r="610684" spans="68:68" customFormat="1">
      <c r="BP610684" s="90"/>
    </row>
    <row r="610685" spans="68:68" customFormat="1">
      <c r="BP610685" s="90"/>
    </row>
    <row r="610686" spans="68:68" customFormat="1">
      <c r="BP610686" s="90"/>
    </row>
    <row r="610687" spans="68:68" customFormat="1">
      <c r="BP610687" s="90"/>
    </row>
    <row r="610688" spans="68:68" customFormat="1">
      <c r="BP610688" s="90"/>
    </row>
    <row r="610689" spans="68:68" customFormat="1">
      <c r="BP610689" s="90"/>
    </row>
    <row r="610690" spans="68:68" customFormat="1">
      <c r="BP610690" s="90"/>
    </row>
    <row r="610691" spans="68:68" customFormat="1">
      <c r="BP610691" s="90"/>
    </row>
    <row r="610692" spans="68:68" customFormat="1">
      <c r="BP610692" s="90"/>
    </row>
    <row r="610693" spans="68:68" customFormat="1">
      <c r="BP610693" s="90"/>
    </row>
    <row r="610694" spans="68:68" customFormat="1">
      <c r="BP610694" s="90"/>
    </row>
    <row r="610695" spans="68:68" customFormat="1">
      <c r="BP610695" s="90"/>
    </row>
    <row r="610696" spans="68:68" customFormat="1">
      <c r="BP610696" s="90"/>
    </row>
    <row r="610697" spans="68:68" customFormat="1">
      <c r="BP610697" s="90"/>
    </row>
    <row r="610698" spans="68:68" customFormat="1">
      <c r="BP610698" s="90"/>
    </row>
    <row r="610699" spans="68:68" customFormat="1">
      <c r="BP610699" s="90"/>
    </row>
    <row r="610700" spans="68:68" customFormat="1">
      <c r="BP610700" s="90"/>
    </row>
    <row r="610701" spans="68:68" customFormat="1">
      <c r="BP610701" s="90"/>
    </row>
    <row r="610702" spans="68:68" customFormat="1">
      <c r="BP610702" s="90"/>
    </row>
    <row r="610703" spans="68:68" customFormat="1">
      <c r="BP610703" s="90"/>
    </row>
    <row r="610704" spans="68:68" customFormat="1">
      <c r="BP610704" s="90"/>
    </row>
    <row r="610705" spans="68:68" customFormat="1">
      <c r="BP610705" s="90"/>
    </row>
    <row r="610706" spans="68:68" customFormat="1">
      <c r="BP610706" s="90"/>
    </row>
    <row r="610707" spans="68:68" customFormat="1">
      <c r="BP610707" s="90"/>
    </row>
    <row r="610708" spans="68:68" customFormat="1">
      <c r="BP610708" s="90"/>
    </row>
    <row r="610709" spans="68:68" customFormat="1">
      <c r="BP610709" s="90"/>
    </row>
    <row r="610710" spans="68:68" customFormat="1">
      <c r="BP610710" s="90"/>
    </row>
    <row r="610711" spans="68:68" customFormat="1">
      <c r="BP610711" s="90"/>
    </row>
    <row r="610712" spans="68:68" customFormat="1">
      <c r="BP610712" s="90"/>
    </row>
    <row r="610713" spans="68:68" customFormat="1">
      <c r="BP610713" s="90"/>
    </row>
    <row r="610714" spans="68:68" customFormat="1">
      <c r="BP610714" s="90"/>
    </row>
    <row r="610715" spans="68:68" customFormat="1">
      <c r="BP610715" s="90"/>
    </row>
    <row r="610716" spans="68:68" customFormat="1">
      <c r="BP610716" s="90"/>
    </row>
    <row r="610717" spans="68:68" customFormat="1">
      <c r="BP610717" s="90"/>
    </row>
    <row r="610718" spans="68:68" customFormat="1">
      <c r="BP610718" s="90"/>
    </row>
    <row r="610719" spans="68:68" customFormat="1">
      <c r="BP610719" s="90"/>
    </row>
    <row r="610720" spans="68:68" customFormat="1">
      <c r="BP610720" s="90"/>
    </row>
    <row r="610721" spans="68:68" customFormat="1">
      <c r="BP610721" s="90"/>
    </row>
    <row r="610722" spans="68:68" customFormat="1">
      <c r="BP610722" s="90"/>
    </row>
    <row r="610723" spans="68:68" customFormat="1">
      <c r="BP610723" s="90"/>
    </row>
    <row r="610724" spans="68:68" customFormat="1">
      <c r="BP610724" s="90"/>
    </row>
    <row r="610725" spans="68:68" customFormat="1">
      <c r="BP610725" s="90"/>
    </row>
    <row r="610726" spans="68:68" customFormat="1">
      <c r="BP610726" s="90"/>
    </row>
    <row r="610727" spans="68:68" customFormat="1">
      <c r="BP610727" s="90"/>
    </row>
    <row r="610728" spans="68:68" customFormat="1">
      <c r="BP610728" s="90"/>
    </row>
    <row r="610729" spans="68:68" customFormat="1">
      <c r="BP610729" s="90"/>
    </row>
    <row r="610730" spans="68:68" customFormat="1">
      <c r="BP610730" s="90"/>
    </row>
    <row r="610731" spans="68:68" customFormat="1">
      <c r="BP610731" s="90"/>
    </row>
    <row r="610732" spans="68:68" customFormat="1">
      <c r="BP610732" s="90"/>
    </row>
    <row r="610733" spans="68:68" customFormat="1">
      <c r="BP610733" s="90"/>
    </row>
    <row r="610734" spans="68:68" customFormat="1">
      <c r="BP610734" s="90"/>
    </row>
    <row r="610735" spans="68:68" customFormat="1">
      <c r="BP610735" s="90"/>
    </row>
    <row r="610736" spans="68:68" customFormat="1">
      <c r="BP610736" s="90"/>
    </row>
    <row r="610737" spans="68:68" customFormat="1">
      <c r="BP610737" s="90"/>
    </row>
    <row r="610738" spans="68:68" customFormat="1">
      <c r="BP610738" s="90"/>
    </row>
    <row r="610739" spans="68:68" customFormat="1">
      <c r="BP610739" s="90"/>
    </row>
    <row r="610740" spans="68:68" customFormat="1">
      <c r="BP610740" s="90"/>
    </row>
    <row r="610741" spans="68:68" customFormat="1">
      <c r="BP610741" s="90"/>
    </row>
    <row r="610742" spans="68:68" customFormat="1">
      <c r="BP610742" s="90"/>
    </row>
    <row r="610743" spans="68:68" customFormat="1">
      <c r="BP610743" s="90"/>
    </row>
    <row r="610744" spans="68:68" customFormat="1">
      <c r="BP610744" s="90"/>
    </row>
    <row r="610745" spans="68:68" customFormat="1">
      <c r="BP610745" s="90"/>
    </row>
    <row r="610746" spans="68:68" customFormat="1">
      <c r="BP610746" s="90"/>
    </row>
    <row r="610747" spans="68:68" customFormat="1">
      <c r="BP610747" s="90"/>
    </row>
    <row r="610748" spans="68:68" customFormat="1">
      <c r="BP610748" s="90"/>
    </row>
    <row r="610749" spans="68:68" customFormat="1">
      <c r="BP610749" s="90"/>
    </row>
    <row r="610750" spans="68:68" customFormat="1">
      <c r="BP610750" s="90"/>
    </row>
    <row r="610751" spans="68:68" customFormat="1">
      <c r="BP610751" s="90"/>
    </row>
    <row r="610752" spans="68:68" customFormat="1">
      <c r="BP610752" s="90"/>
    </row>
    <row r="610753" spans="68:68" customFormat="1">
      <c r="BP610753" s="90"/>
    </row>
    <row r="610754" spans="68:68" customFormat="1">
      <c r="BP610754" s="90"/>
    </row>
    <row r="610755" spans="68:68" customFormat="1">
      <c r="BP610755" s="90"/>
    </row>
    <row r="610756" spans="68:68" customFormat="1">
      <c r="BP610756" s="90"/>
    </row>
    <row r="610757" spans="68:68" customFormat="1">
      <c r="BP610757" s="90"/>
    </row>
    <row r="610758" spans="68:68" customFormat="1">
      <c r="BP610758" s="90"/>
    </row>
    <row r="610759" spans="68:68" customFormat="1">
      <c r="BP610759" s="90"/>
    </row>
    <row r="610760" spans="68:68" customFormat="1">
      <c r="BP610760" s="90"/>
    </row>
    <row r="610761" spans="68:68" customFormat="1">
      <c r="BP610761" s="90"/>
    </row>
    <row r="610762" spans="68:68" customFormat="1">
      <c r="BP610762" s="90"/>
    </row>
    <row r="610763" spans="68:68" customFormat="1">
      <c r="BP610763" s="90"/>
    </row>
    <row r="610764" spans="68:68" customFormat="1">
      <c r="BP610764" s="90"/>
    </row>
    <row r="610765" spans="68:68" customFormat="1">
      <c r="BP610765" s="90"/>
    </row>
    <row r="610766" spans="68:68" customFormat="1">
      <c r="BP610766" s="90"/>
    </row>
    <row r="610767" spans="68:68" customFormat="1">
      <c r="BP610767" s="90"/>
    </row>
    <row r="610768" spans="68:68" customFormat="1">
      <c r="BP610768" s="90"/>
    </row>
    <row r="610769" spans="68:68" customFormat="1">
      <c r="BP610769" s="90"/>
    </row>
    <row r="610770" spans="68:68" customFormat="1">
      <c r="BP610770" s="90"/>
    </row>
    <row r="610771" spans="68:68" customFormat="1">
      <c r="BP610771" s="90"/>
    </row>
    <row r="610772" spans="68:68" customFormat="1">
      <c r="BP610772" s="90"/>
    </row>
    <row r="610773" spans="68:68" customFormat="1">
      <c r="BP610773" s="90"/>
    </row>
    <row r="610774" spans="68:68" customFormat="1">
      <c r="BP610774" s="90"/>
    </row>
    <row r="610775" spans="68:68" customFormat="1">
      <c r="BP610775" s="90"/>
    </row>
    <row r="610776" spans="68:68" customFormat="1">
      <c r="BP610776" s="90"/>
    </row>
    <row r="610777" spans="68:68" customFormat="1">
      <c r="BP610777" s="90"/>
    </row>
    <row r="610778" spans="68:68" customFormat="1">
      <c r="BP610778" s="90"/>
    </row>
    <row r="610779" spans="68:68" customFormat="1">
      <c r="BP610779" s="90"/>
    </row>
    <row r="610780" spans="68:68" customFormat="1">
      <c r="BP610780" s="90"/>
    </row>
    <row r="610781" spans="68:68" customFormat="1">
      <c r="BP610781" s="90"/>
    </row>
    <row r="610782" spans="68:68" customFormat="1">
      <c r="BP610782" s="90"/>
    </row>
    <row r="610783" spans="68:68" customFormat="1">
      <c r="BP610783" s="90"/>
    </row>
    <row r="610784" spans="68:68" customFormat="1">
      <c r="BP610784" s="90"/>
    </row>
    <row r="610785" spans="68:68" customFormat="1">
      <c r="BP610785" s="90"/>
    </row>
    <row r="610786" spans="68:68" customFormat="1">
      <c r="BP610786" s="90"/>
    </row>
    <row r="610787" spans="68:68" customFormat="1">
      <c r="BP610787" s="90"/>
    </row>
    <row r="610788" spans="68:68" customFormat="1">
      <c r="BP610788" s="90"/>
    </row>
    <row r="610789" spans="68:68" customFormat="1">
      <c r="BP610789" s="90"/>
    </row>
    <row r="610790" spans="68:68" customFormat="1">
      <c r="BP610790" s="90"/>
    </row>
    <row r="610791" spans="68:68" customFormat="1">
      <c r="BP610791" s="90"/>
    </row>
    <row r="610792" spans="68:68" customFormat="1">
      <c r="BP610792" s="90"/>
    </row>
    <row r="610793" spans="68:68" customFormat="1">
      <c r="BP610793" s="90"/>
    </row>
    <row r="610794" spans="68:68" customFormat="1">
      <c r="BP610794" s="90"/>
    </row>
    <row r="610795" spans="68:68" customFormat="1">
      <c r="BP610795" s="90"/>
    </row>
    <row r="610796" spans="68:68" customFormat="1">
      <c r="BP610796" s="90"/>
    </row>
    <row r="610797" spans="68:68" customFormat="1">
      <c r="BP610797" s="90"/>
    </row>
    <row r="610798" spans="68:68" customFormat="1">
      <c r="BP610798" s="90"/>
    </row>
    <row r="610799" spans="68:68" customFormat="1">
      <c r="BP610799" s="90"/>
    </row>
    <row r="610800" spans="68:68" customFormat="1">
      <c r="BP610800" s="90"/>
    </row>
    <row r="610801" spans="68:68" customFormat="1">
      <c r="BP610801" s="90"/>
    </row>
    <row r="610802" spans="68:68" customFormat="1">
      <c r="BP610802" s="90"/>
    </row>
    <row r="610803" spans="68:68" customFormat="1">
      <c r="BP610803" s="90"/>
    </row>
    <row r="610804" spans="68:68" customFormat="1">
      <c r="BP610804" s="90"/>
    </row>
    <row r="610805" spans="68:68" customFormat="1">
      <c r="BP610805" s="90"/>
    </row>
    <row r="610806" spans="68:68" customFormat="1">
      <c r="BP610806" s="90"/>
    </row>
    <row r="610807" spans="68:68" customFormat="1">
      <c r="BP610807" s="90"/>
    </row>
    <row r="610808" spans="68:68" customFormat="1">
      <c r="BP610808" s="90"/>
    </row>
    <row r="610809" spans="68:68" customFormat="1">
      <c r="BP610809" s="90"/>
    </row>
    <row r="610810" spans="68:68" customFormat="1">
      <c r="BP610810" s="90"/>
    </row>
    <row r="610811" spans="68:68" customFormat="1">
      <c r="BP610811" s="90"/>
    </row>
    <row r="610812" spans="68:68" customFormat="1">
      <c r="BP610812" s="90"/>
    </row>
    <row r="610813" spans="68:68" customFormat="1">
      <c r="BP610813" s="90"/>
    </row>
    <row r="610814" spans="68:68" customFormat="1">
      <c r="BP610814" s="90"/>
    </row>
    <row r="610815" spans="68:68" customFormat="1">
      <c r="BP610815" s="90"/>
    </row>
    <row r="610816" spans="68:68" customFormat="1">
      <c r="BP610816" s="90"/>
    </row>
    <row r="610817" spans="68:68" customFormat="1">
      <c r="BP610817" s="90"/>
    </row>
    <row r="610818" spans="68:68" customFormat="1">
      <c r="BP610818" s="90"/>
    </row>
    <row r="610819" spans="68:68" customFormat="1">
      <c r="BP610819" s="90"/>
    </row>
    <row r="610820" spans="68:68" customFormat="1">
      <c r="BP610820" s="90"/>
    </row>
    <row r="610821" spans="68:68" customFormat="1">
      <c r="BP610821" s="90"/>
    </row>
    <row r="610822" spans="68:68" customFormat="1">
      <c r="BP610822" s="90"/>
    </row>
    <row r="610823" spans="68:68" customFormat="1">
      <c r="BP610823" s="90"/>
    </row>
    <row r="610824" spans="68:68" customFormat="1">
      <c r="BP610824" s="90"/>
    </row>
    <row r="610825" spans="68:68" customFormat="1">
      <c r="BP610825" s="90"/>
    </row>
    <row r="610826" spans="68:68" customFormat="1">
      <c r="BP610826" s="90"/>
    </row>
    <row r="610827" spans="68:68" customFormat="1">
      <c r="BP610827" s="90"/>
    </row>
    <row r="610828" spans="68:68" customFormat="1">
      <c r="BP610828" s="90"/>
    </row>
    <row r="610829" spans="68:68" customFormat="1">
      <c r="BP610829" s="90"/>
    </row>
    <row r="610830" spans="68:68" customFormat="1">
      <c r="BP610830" s="90"/>
    </row>
    <row r="610831" spans="68:68" customFormat="1">
      <c r="BP610831" s="90"/>
    </row>
    <row r="610832" spans="68:68" customFormat="1">
      <c r="BP610832" s="90"/>
    </row>
    <row r="610833" spans="68:68" customFormat="1">
      <c r="BP610833" s="90"/>
    </row>
    <row r="610834" spans="68:68" customFormat="1">
      <c r="BP610834" s="90"/>
    </row>
    <row r="610835" spans="68:68" customFormat="1">
      <c r="BP610835" s="90"/>
    </row>
    <row r="610836" spans="68:68" customFormat="1">
      <c r="BP610836" s="90"/>
    </row>
    <row r="610837" spans="68:68" customFormat="1">
      <c r="BP610837" s="90"/>
    </row>
    <row r="610838" spans="68:68" customFormat="1">
      <c r="BP610838" s="90"/>
    </row>
    <row r="610839" spans="68:68" customFormat="1">
      <c r="BP610839" s="90"/>
    </row>
    <row r="610840" spans="68:68" customFormat="1">
      <c r="BP610840" s="90"/>
    </row>
    <row r="610841" spans="68:68" customFormat="1">
      <c r="BP610841" s="90"/>
    </row>
    <row r="610842" spans="68:68" customFormat="1">
      <c r="BP610842" s="90"/>
    </row>
    <row r="610843" spans="68:68" customFormat="1">
      <c r="BP610843" s="90"/>
    </row>
    <row r="610844" spans="68:68" customFormat="1">
      <c r="BP610844" s="90"/>
    </row>
    <row r="610845" spans="68:68" customFormat="1">
      <c r="BP610845" s="90"/>
    </row>
    <row r="610846" spans="68:68" customFormat="1">
      <c r="BP610846" s="90"/>
    </row>
    <row r="610847" spans="68:68" customFormat="1">
      <c r="BP610847" s="90"/>
    </row>
    <row r="610848" spans="68:68" customFormat="1">
      <c r="BP610848" s="90"/>
    </row>
    <row r="610849" spans="68:68" customFormat="1">
      <c r="BP610849" s="90"/>
    </row>
    <row r="610850" spans="68:68" customFormat="1">
      <c r="BP610850" s="90"/>
    </row>
    <row r="610851" spans="68:68" customFormat="1">
      <c r="BP610851" s="90"/>
    </row>
    <row r="610852" spans="68:68" customFormat="1">
      <c r="BP610852" s="90"/>
    </row>
    <row r="610853" spans="68:68" customFormat="1">
      <c r="BP610853" s="90"/>
    </row>
    <row r="610854" spans="68:68" customFormat="1">
      <c r="BP610854" s="90"/>
    </row>
    <row r="610855" spans="68:68" customFormat="1">
      <c r="BP610855" s="90"/>
    </row>
    <row r="610856" spans="68:68" customFormat="1">
      <c r="BP610856" s="90"/>
    </row>
    <row r="610857" spans="68:68" customFormat="1">
      <c r="BP610857" s="90"/>
    </row>
    <row r="610858" spans="68:68" customFormat="1">
      <c r="BP610858" s="90"/>
    </row>
    <row r="610859" spans="68:68" customFormat="1">
      <c r="BP610859" s="90"/>
    </row>
    <row r="610860" spans="68:68" customFormat="1">
      <c r="BP610860" s="90"/>
    </row>
    <row r="610861" spans="68:68" customFormat="1">
      <c r="BP610861" s="90"/>
    </row>
    <row r="610862" spans="68:68" customFormat="1">
      <c r="BP610862" s="90"/>
    </row>
    <row r="610863" spans="68:68" customFormat="1">
      <c r="BP610863" s="90"/>
    </row>
    <row r="610864" spans="68:68" customFormat="1">
      <c r="BP610864" s="90"/>
    </row>
    <row r="610865" spans="68:68" customFormat="1">
      <c r="BP610865" s="90"/>
    </row>
    <row r="610866" spans="68:68" customFormat="1">
      <c r="BP610866" s="90"/>
    </row>
    <row r="610867" spans="68:68" customFormat="1">
      <c r="BP610867" s="90"/>
    </row>
    <row r="610868" spans="68:68" customFormat="1">
      <c r="BP610868" s="90"/>
    </row>
    <row r="610869" spans="68:68" customFormat="1">
      <c r="BP610869" s="90"/>
    </row>
    <row r="610870" spans="68:68" customFormat="1">
      <c r="BP610870" s="90"/>
    </row>
    <row r="610871" spans="68:68" customFormat="1">
      <c r="BP610871" s="90"/>
    </row>
    <row r="610872" spans="68:68" customFormat="1">
      <c r="BP610872" s="90"/>
    </row>
    <row r="610873" spans="68:68" customFormat="1">
      <c r="BP610873" s="90"/>
    </row>
    <row r="610874" spans="68:68" customFormat="1">
      <c r="BP610874" s="90"/>
    </row>
    <row r="610875" spans="68:68" customFormat="1">
      <c r="BP610875" s="90"/>
    </row>
    <row r="610876" spans="68:68" customFormat="1">
      <c r="BP610876" s="90"/>
    </row>
    <row r="610877" spans="68:68" customFormat="1">
      <c r="BP610877" s="90"/>
    </row>
    <row r="610878" spans="68:68" customFormat="1">
      <c r="BP610878" s="90"/>
    </row>
    <row r="610879" spans="68:68" customFormat="1">
      <c r="BP610879" s="90"/>
    </row>
    <row r="610880" spans="68:68" customFormat="1">
      <c r="BP610880" s="90"/>
    </row>
    <row r="610881" spans="68:68" customFormat="1">
      <c r="BP610881" s="90"/>
    </row>
    <row r="610882" spans="68:68" customFormat="1">
      <c r="BP610882" s="90"/>
    </row>
    <row r="610883" spans="68:68" customFormat="1">
      <c r="BP610883" s="90"/>
    </row>
    <row r="610884" spans="68:68" customFormat="1">
      <c r="BP610884" s="90"/>
    </row>
    <row r="610885" spans="68:68" customFormat="1">
      <c r="BP610885" s="90"/>
    </row>
    <row r="610886" spans="68:68" customFormat="1">
      <c r="BP610886" s="90"/>
    </row>
    <row r="610887" spans="68:68" customFormat="1">
      <c r="BP610887" s="90"/>
    </row>
    <row r="610888" spans="68:68" customFormat="1">
      <c r="BP610888" s="90"/>
    </row>
    <row r="610889" spans="68:68" customFormat="1">
      <c r="BP610889" s="90"/>
    </row>
    <row r="610890" spans="68:68" customFormat="1">
      <c r="BP610890" s="90"/>
    </row>
    <row r="610891" spans="68:68" customFormat="1">
      <c r="BP610891" s="90"/>
    </row>
    <row r="610892" spans="68:68" customFormat="1">
      <c r="BP610892" s="90"/>
    </row>
    <row r="610893" spans="68:68" customFormat="1">
      <c r="BP610893" s="90"/>
    </row>
    <row r="610894" spans="68:68" customFormat="1">
      <c r="BP610894" s="90"/>
    </row>
    <row r="610895" spans="68:68" customFormat="1">
      <c r="BP610895" s="90"/>
    </row>
    <row r="610896" spans="68:68" customFormat="1">
      <c r="BP610896" s="90"/>
    </row>
    <row r="610897" spans="68:68" customFormat="1">
      <c r="BP610897" s="90"/>
    </row>
    <row r="610898" spans="68:68" customFormat="1">
      <c r="BP610898" s="90"/>
    </row>
    <row r="610899" spans="68:68" customFormat="1">
      <c r="BP610899" s="90"/>
    </row>
    <row r="610900" spans="68:68" customFormat="1">
      <c r="BP610900" s="90"/>
    </row>
    <row r="610901" spans="68:68" customFormat="1">
      <c r="BP610901" s="90"/>
    </row>
    <row r="610902" spans="68:68" customFormat="1">
      <c r="BP610902" s="90"/>
    </row>
    <row r="610903" spans="68:68" customFormat="1">
      <c r="BP610903" s="90"/>
    </row>
    <row r="610904" spans="68:68" customFormat="1">
      <c r="BP610904" s="90"/>
    </row>
    <row r="610905" spans="68:68" customFormat="1">
      <c r="BP610905" s="90"/>
    </row>
    <row r="610906" spans="68:68" customFormat="1">
      <c r="BP610906" s="90"/>
    </row>
    <row r="610907" spans="68:68" customFormat="1">
      <c r="BP610907" s="90"/>
    </row>
    <row r="610908" spans="68:68" customFormat="1">
      <c r="BP610908" s="90"/>
    </row>
    <row r="610909" spans="68:68" customFormat="1">
      <c r="BP610909" s="90"/>
    </row>
    <row r="610910" spans="68:68" customFormat="1">
      <c r="BP610910" s="90"/>
    </row>
    <row r="610911" spans="68:68" customFormat="1">
      <c r="BP610911" s="90"/>
    </row>
    <row r="610912" spans="68:68" customFormat="1">
      <c r="BP610912" s="90"/>
    </row>
    <row r="610913" spans="68:68" customFormat="1">
      <c r="BP610913" s="90"/>
    </row>
    <row r="610914" spans="68:68" customFormat="1">
      <c r="BP610914" s="90"/>
    </row>
    <row r="610915" spans="68:68" customFormat="1">
      <c r="BP610915" s="90"/>
    </row>
    <row r="610916" spans="68:68" customFormat="1">
      <c r="BP610916" s="90"/>
    </row>
    <row r="610917" spans="68:68" customFormat="1">
      <c r="BP610917" s="90"/>
    </row>
    <row r="610918" spans="68:68" customFormat="1">
      <c r="BP610918" s="90"/>
    </row>
    <row r="610919" spans="68:68" customFormat="1">
      <c r="BP610919" s="90"/>
    </row>
    <row r="610920" spans="68:68" customFormat="1">
      <c r="BP610920" s="90"/>
    </row>
    <row r="610921" spans="68:68" customFormat="1">
      <c r="BP610921" s="90"/>
    </row>
    <row r="610922" spans="68:68" customFormat="1">
      <c r="BP610922" s="90"/>
    </row>
    <row r="610923" spans="68:68" customFormat="1">
      <c r="BP610923" s="90"/>
    </row>
    <row r="610924" spans="68:68" customFormat="1">
      <c r="BP610924" s="90"/>
    </row>
    <row r="610925" spans="68:68" customFormat="1">
      <c r="BP610925" s="90"/>
    </row>
    <row r="610926" spans="68:68" customFormat="1">
      <c r="BP610926" s="90"/>
    </row>
    <row r="610927" spans="68:68" customFormat="1">
      <c r="BP610927" s="90"/>
    </row>
    <row r="610928" spans="68:68" customFormat="1">
      <c r="BP610928" s="90"/>
    </row>
    <row r="610929" spans="68:68" customFormat="1">
      <c r="BP610929" s="90"/>
    </row>
    <row r="610930" spans="68:68" customFormat="1">
      <c r="BP610930" s="90"/>
    </row>
    <row r="610931" spans="68:68" customFormat="1">
      <c r="BP610931" s="90"/>
    </row>
    <row r="610932" spans="68:68" customFormat="1">
      <c r="BP610932" s="90"/>
    </row>
    <row r="610933" spans="68:68" customFormat="1">
      <c r="BP610933" s="90"/>
    </row>
    <row r="610934" spans="68:68" customFormat="1">
      <c r="BP610934" s="90"/>
    </row>
    <row r="610935" spans="68:68" customFormat="1">
      <c r="BP610935" s="90"/>
    </row>
    <row r="610936" spans="68:68" customFormat="1">
      <c r="BP610936" s="90"/>
    </row>
    <row r="610937" spans="68:68" customFormat="1">
      <c r="BP610937" s="90"/>
    </row>
    <row r="610938" spans="68:68" customFormat="1">
      <c r="BP610938" s="90"/>
    </row>
    <row r="610939" spans="68:68" customFormat="1">
      <c r="BP610939" s="90"/>
    </row>
    <row r="610940" spans="68:68" customFormat="1">
      <c r="BP610940" s="90"/>
    </row>
    <row r="610941" spans="68:68" customFormat="1">
      <c r="BP610941" s="90"/>
    </row>
    <row r="610942" spans="68:68" customFormat="1">
      <c r="BP610942" s="90"/>
    </row>
    <row r="610943" spans="68:68" customFormat="1">
      <c r="BP610943" s="90"/>
    </row>
    <row r="610944" spans="68:68" customFormat="1">
      <c r="BP610944" s="90"/>
    </row>
    <row r="610945" spans="68:68" customFormat="1">
      <c r="BP610945" s="90"/>
    </row>
    <row r="610946" spans="68:68" customFormat="1">
      <c r="BP610946" s="90"/>
    </row>
    <row r="610947" spans="68:68" customFormat="1">
      <c r="BP610947" s="90"/>
    </row>
    <row r="610948" spans="68:68" customFormat="1">
      <c r="BP610948" s="90"/>
    </row>
    <row r="610949" spans="68:68" customFormat="1">
      <c r="BP610949" s="90"/>
    </row>
    <row r="610950" spans="68:68" customFormat="1">
      <c r="BP610950" s="90"/>
    </row>
    <row r="610951" spans="68:68" customFormat="1">
      <c r="BP610951" s="90"/>
    </row>
    <row r="610952" spans="68:68" customFormat="1">
      <c r="BP610952" s="90"/>
    </row>
    <row r="610953" spans="68:68" customFormat="1">
      <c r="BP610953" s="90"/>
    </row>
    <row r="610954" spans="68:68" customFormat="1">
      <c r="BP610954" s="90"/>
    </row>
    <row r="610955" spans="68:68" customFormat="1">
      <c r="BP610955" s="90"/>
    </row>
    <row r="610956" spans="68:68" customFormat="1">
      <c r="BP610956" s="90"/>
    </row>
    <row r="610957" spans="68:68" customFormat="1">
      <c r="BP610957" s="90"/>
    </row>
    <row r="610958" spans="68:68" customFormat="1">
      <c r="BP610958" s="90"/>
    </row>
    <row r="610959" spans="68:68" customFormat="1">
      <c r="BP610959" s="90"/>
    </row>
    <row r="610960" spans="68:68" customFormat="1">
      <c r="BP610960" s="90"/>
    </row>
    <row r="610961" spans="68:68" customFormat="1">
      <c r="BP610961" s="90"/>
    </row>
    <row r="610962" spans="68:68" customFormat="1">
      <c r="BP610962" s="90"/>
    </row>
    <row r="610963" spans="68:68" customFormat="1">
      <c r="BP610963" s="90"/>
    </row>
    <row r="610964" spans="68:68" customFormat="1">
      <c r="BP610964" s="90"/>
    </row>
    <row r="610965" spans="68:68" customFormat="1">
      <c r="BP610965" s="90"/>
    </row>
    <row r="610966" spans="68:68" customFormat="1">
      <c r="BP610966" s="90"/>
    </row>
    <row r="610967" spans="68:68" customFormat="1">
      <c r="BP610967" s="90"/>
    </row>
    <row r="610968" spans="68:68" customFormat="1">
      <c r="BP610968" s="90"/>
    </row>
    <row r="610969" spans="68:68" customFormat="1">
      <c r="BP610969" s="90"/>
    </row>
    <row r="610970" spans="68:68" customFormat="1">
      <c r="BP610970" s="90"/>
    </row>
    <row r="610971" spans="68:68" customFormat="1">
      <c r="BP610971" s="90"/>
    </row>
    <row r="610972" spans="68:68" customFormat="1">
      <c r="BP610972" s="90"/>
    </row>
    <row r="610973" spans="68:68" customFormat="1">
      <c r="BP610973" s="90"/>
    </row>
    <row r="610974" spans="68:68" customFormat="1">
      <c r="BP610974" s="90"/>
    </row>
    <row r="610975" spans="68:68" customFormat="1">
      <c r="BP610975" s="90"/>
    </row>
    <row r="610976" spans="68:68" customFormat="1">
      <c r="BP610976" s="90"/>
    </row>
    <row r="610977" spans="68:68" customFormat="1">
      <c r="BP610977" s="90"/>
    </row>
    <row r="610978" spans="68:68" customFormat="1">
      <c r="BP610978" s="90"/>
    </row>
    <row r="610979" spans="68:68" customFormat="1">
      <c r="BP610979" s="90"/>
    </row>
    <row r="610980" spans="68:68" customFormat="1">
      <c r="BP610980" s="90"/>
    </row>
    <row r="610981" spans="68:68" customFormat="1">
      <c r="BP610981" s="90"/>
    </row>
    <row r="610982" spans="68:68" customFormat="1">
      <c r="BP610982" s="90"/>
    </row>
    <row r="610983" spans="68:68" customFormat="1">
      <c r="BP610983" s="90"/>
    </row>
    <row r="610984" spans="68:68" customFormat="1">
      <c r="BP610984" s="90"/>
    </row>
    <row r="610985" spans="68:68" customFormat="1">
      <c r="BP610985" s="90"/>
    </row>
    <row r="610986" spans="68:68" customFormat="1">
      <c r="BP610986" s="90"/>
    </row>
    <row r="610987" spans="68:68" customFormat="1">
      <c r="BP610987" s="90"/>
    </row>
    <row r="610988" spans="68:68" customFormat="1">
      <c r="BP610988" s="90"/>
    </row>
    <row r="610989" spans="68:68" customFormat="1">
      <c r="BP610989" s="90"/>
    </row>
    <row r="610990" spans="68:68" customFormat="1">
      <c r="BP610990" s="90"/>
    </row>
    <row r="610991" spans="68:68" customFormat="1">
      <c r="BP610991" s="90"/>
    </row>
    <row r="610992" spans="68:68" customFormat="1">
      <c r="BP610992" s="90"/>
    </row>
    <row r="610993" spans="68:68" customFormat="1">
      <c r="BP610993" s="90"/>
    </row>
    <row r="610994" spans="68:68" customFormat="1">
      <c r="BP610994" s="90"/>
    </row>
    <row r="610995" spans="68:68" customFormat="1">
      <c r="BP610995" s="90"/>
    </row>
    <row r="610996" spans="68:68" customFormat="1">
      <c r="BP610996" s="90"/>
    </row>
    <row r="610997" spans="68:68" customFormat="1">
      <c r="BP610997" s="90"/>
    </row>
    <row r="610998" spans="68:68" customFormat="1">
      <c r="BP610998" s="90"/>
    </row>
    <row r="610999" spans="68:68" customFormat="1">
      <c r="BP610999" s="90"/>
    </row>
    <row r="611000" spans="68:68" customFormat="1">
      <c r="BP611000" s="90"/>
    </row>
    <row r="611001" spans="68:68" customFormat="1">
      <c r="BP611001" s="90"/>
    </row>
    <row r="611002" spans="68:68" customFormat="1">
      <c r="BP611002" s="90"/>
    </row>
    <row r="611003" spans="68:68" customFormat="1">
      <c r="BP611003" s="90"/>
    </row>
    <row r="611004" spans="68:68" customFormat="1">
      <c r="BP611004" s="90"/>
    </row>
    <row r="611005" spans="68:68" customFormat="1">
      <c r="BP611005" s="90"/>
    </row>
    <row r="611006" spans="68:68" customFormat="1">
      <c r="BP611006" s="90"/>
    </row>
    <row r="611007" spans="68:68" customFormat="1">
      <c r="BP611007" s="90"/>
    </row>
    <row r="611008" spans="68:68" customFormat="1">
      <c r="BP611008" s="90"/>
    </row>
    <row r="611009" spans="68:68" customFormat="1">
      <c r="BP611009" s="90"/>
    </row>
    <row r="611010" spans="68:68" customFormat="1">
      <c r="BP611010" s="90"/>
    </row>
    <row r="611011" spans="68:68" customFormat="1">
      <c r="BP611011" s="90"/>
    </row>
    <row r="611012" spans="68:68" customFormat="1">
      <c r="BP611012" s="90"/>
    </row>
    <row r="611013" spans="68:68" customFormat="1">
      <c r="BP611013" s="90"/>
    </row>
    <row r="611014" spans="68:68" customFormat="1">
      <c r="BP611014" s="90"/>
    </row>
    <row r="611015" spans="68:68" customFormat="1">
      <c r="BP611015" s="90"/>
    </row>
    <row r="611016" spans="68:68" customFormat="1">
      <c r="BP611016" s="90"/>
    </row>
    <row r="611017" spans="68:68" customFormat="1">
      <c r="BP611017" s="90"/>
    </row>
    <row r="611018" spans="68:68" customFormat="1">
      <c r="BP611018" s="90"/>
    </row>
    <row r="611019" spans="68:68" customFormat="1">
      <c r="BP611019" s="90"/>
    </row>
    <row r="611020" spans="68:68" customFormat="1">
      <c r="BP611020" s="90"/>
    </row>
    <row r="611021" spans="68:68" customFormat="1">
      <c r="BP611021" s="90"/>
    </row>
    <row r="611022" spans="68:68" customFormat="1">
      <c r="BP611022" s="90"/>
    </row>
    <row r="611023" spans="68:68" customFormat="1">
      <c r="BP611023" s="90"/>
    </row>
    <row r="611024" spans="68:68" customFormat="1">
      <c r="BP611024" s="90"/>
    </row>
    <row r="611025" spans="68:68" customFormat="1">
      <c r="BP611025" s="90"/>
    </row>
    <row r="611026" spans="68:68" customFormat="1">
      <c r="BP611026" s="90"/>
    </row>
    <row r="611027" spans="68:68" customFormat="1">
      <c r="BP611027" s="90"/>
    </row>
    <row r="611028" spans="68:68" customFormat="1">
      <c r="BP611028" s="90"/>
    </row>
    <row r="611029" spans="68:68" customFormat="1">
      <c r="BP611029" s="90"/>
    </row>
    <row r="611030" spans="68:68" customFormat="1">
      <c r="BP611030" s="90"/>
    </row>
    <row r="611031" spans="68:68" customFormat="1">
      <c r="BP611031" s="90"/>
    </row>
    <row r="611032" spans="68:68" customFormat="1">
      <c r="BP611032" s="90"/>
    </row>
    <row r="611033" spans="68:68" customFormat="1">
      <c r="BP611033" s="90"/>
    </row>
    <row r="611034" spans="68:68" customFormat="1">
      <c r="BP611034" s="90"/>
    </row>
    <row r="611035" spans="68:68" customFormat="1">
      <c r="BP611035" s="90"/>
    </row>
    <row r="611036" spans="68:68" customFormat="1">
      <c r="BP611036" s="90"/>
    </row>
    <row r="611037" spans="68:68" customFormat="1">
      <c r="BP611037" s="90"/>
    </row>
    <row r="611038" spans="68:68" customFormat="1">
      <c r="BP611038" s="90"/>
    </row>
    <row r="611039" spans="68:68" customFormat="1">
      <c r="BP611039" s="90"/>
    </row>
    <row r="611040" spans="68:68" customFormat="1">
      <c r="BP611040" s="90"/>
    </row>
    <row r="611041" spans="68:68" customFormat="1">
      <c r="BP611041" s="90"/>
    </row>
    <row r="611042" spans="68:68" customFormat="1">
      <c r="BP611042" s="90"/>
    </row>
    <row r="611043" spans="68:68" customFormat="1">
      <c r="BP611043" s="90"/>
    </row>
    <row r="611044" spans="68:68" customFormat="1">
      <c r="BP611044" s="90"/>
    </row>
    <row r="611045" spans="68:68" customFormat="1">
      <c r="BP611045" s="90"/>
    </row>
    <row r="611046" spans="68:68" customFormat="1">
      <c r="BP611046" s="90"/>
    </row>
    <row r="611047" spans="68:68" customFormat="1">
      <c r="BP611047" s="90"/>
    </row>
    <row r="611048" spans="68:68" customFormat="1">
      <c r="BP611048" s="90"/>
    </row>
    <row r="611049" spans="68:68" customFormat="1">
      <c r="BP611049" s="90"/>
    </row>
    <row r="611050" spans="68:68" customFormat="1">
      <c r="BP611050" s="90"/>
    </row>
    <row r="611051" spans="68:68" customFormat="1">
      <c r="BP611051" s="90"/>
    </row>
    <row r="611052" spans="68:68" customFormat="1">
      <c r="BP611052" s="90"/>
    </row>
    <row r="611053" spans="68:68" customFormat="1">
      <c r="BP611053" s="90"/>
    </row>
    <row r="611054" spans="68:68" customFormat="1">
      <c r="BP611054" s="90"/>
    </row>
    <row r="611055" spans="68:68" customFormat="1">
      <c r="BP611055" s="90"/>
    </row>
    <row r="611056" spans="68:68" customFormat="1">
      <c r="BP611056" s="90"/>
    </row>
    <row r="611057" spans="68:68" customFormat="1">
      <c r="BP611057" s="90"/>
    </row>
    <row r="611058" spans="68:68" customFormat="1">
      <c r="BP611058" s="90"/>
    </row>
    <row r="611059" spans="68:68" customFormat="1">
      <c r="BP611059" s="90"/>
    </row>
    <row r="611060" spans="68:68" customFormat="1">
      <c r="BP611060" s="90"/>
    </row>
    <row r="611061" spans="68:68" customFormat="1">
      <c r="BP611061" s="90"/>
    </row>
    <row r="611062" spans="68:68" customFormat="1">
      <c r="BP611062" s="90"/>
    </row>
    <row r="611063" spans="68:68" customFormat="1">
      <c r="BP611063" s="90"/>
    </row>
    <row r="611064" spans="68:68" customFormat="1">
      <c r="BP611064" s="90"/>
    </row>
    <row r="611065" spans="68:68" customFormat="1">
      <c r="BP611065" s="90"/>
    </row>
    <row r="611066" spans="68:68" customFormat="1">
      <c r="BP611066" s="90"/>
    </row>
    <row r="611067" spans="68:68" customFormat="1">
      <c r="BP611067" s="90"/>
    </row>
    <row r="611068" spans="68:68" customFormat="1">
      <c r="BP611068" s="90"/>
    </row>
    <row r="611069" spans="68:68" customFormat="1">
      <c r="BP611069" s="90"/>
    </row>
    <row r="611070" spans="68:68" customFormat="1">
      <c r="BP611070" s="90"/>
    </row>
    <row r="611071" spans="68:68" customFormat="1">
      <c r="BP611071" s="90"/>
    </row>
    <row r="611072" spans="68:68" customFormat="1">
      <c r="BP611072" s="90"/>
    </row>
    <row r="611073" spans="68:68" customFormat="1">
      <c r="BP611073" s="90"/>
    </row>
    <row r="611074" spans="68:68" customFormat="1">
      <c r="BP611074" s="90"/>
    </row>
    <row r="611075" spans="68:68" customFormat="1">
      <c r="BP611075" s="90"/>
    </row>
    <row r="611076" spans="68:68" customFormat="1">
      <c r="BP611076" s="90"/>
    </row>
    <row r="611077" spans="68:68" customFormat="1">
      <c r="BP611077" s="90"/>
    </row>
    <row r="611078" spans="68:68" customFormat="1">
      <c r="BP611078" s="90"/>
    </row>
    <row r="611079" spans="68:68" customFormat="1">
      <c r="BP611079" s="90"/>
    </row>
    <row r="611080" spans="68:68" customFormat="1">
      <c r="BP611080" s="90"/>
    </row>
    <row r="611081" spans="68:68" customFormat="1">
      <c r="BP611081" s="90"/>
    </row>
    <row r="611082" spans="68:68" customFormat="1">
      <c r="BP611082" s="90"/>
    </row>
    <row r="611083" spans="68:68" customFormat="1">
      <c r="BP611083" s="90"/>
    </row>
    <row r="611084" spans="68:68" customFormat="1">
      <c r="BP611084" s="90"/>
    </row>
    <row r="611085" spans="68:68" customFormat="1">
      <c r="BP611085" s="90"/>
    </row>
    <row r="611086" spans="68:68" customFormat="1">
      <c r="BP611086" s="90"/>
    </row>
    <row r="611087" spans="68:68" customFormat="1">
      <c r="BP611087" s="90"/>
    </row>
    <row r="611088" spans="68:68" customFormat="1">
      <c r="BP611088" s="90"/>
    </row>
    <row r="611089" spans="68:68" customFormat="1">
      <c r="BP611089" s="90"/>
    </row>
    <row r="611090" spans="68:68" customFormat="1">
      <c r="BP611090" s="90"/>
    </row>
    <row r="611091" spans="68:68" customFormat="1">
      <c r="BP611091" s="90"/>
    </row>
    <row r="611092" spans="68:68" customFormat="1">
      <c r="BP611092" s="90"/>
    </row>
    <row r="611093" spans="68:68" customFormat="1">
      <c r="BP611093" s="90"/>
    </row>
    <row r="611094" spans="68:68" customFormat="1">
      <c r="BP611094" s="90"/>
    </row>
    <row r="611095" spans="68:68" customFormat="1">
      <c r="BP611095" s="90"/>
    </row>
    <row r="611096" spans="68:68" customFormat="1">
      <c r="BP611096" s="90"/>
    </row>
    <row r="611097" spans="68:68" customFormat="1">
      <c r="BP611097" s="90"/>
    </row>
    <row r="611098" spans="68:68" customFormat="1">
      <c r="BP611098" s="90"/>
    </row>
    <row r="611099" spans="68:68" customFormat="1">
      <c r="BP611099" s="90"/>
    </row>
    <row r="611100" spans="68:68" customFormat="1">
      <c r="BP611100" s="90"/>
    </row>
    <row r="611101" spans="68:68" customFormat="1">
      <c r="BP611101" s="90"/>
    </row>
    <row r="611102" spans="68:68" customFormat="1">
      <c r="BP611102" s="90"/>
    </row>
    <row r="611103" spans="68:68" customFormat="1">
      <c r="BP611103" s="90"/>
    </row>
    <row r="611104" spans="68:68" customFormat="1">
      <c r="BP611104" s="90"/>
    </row>
    <row r="611105" spans="68:68" customFormat="1">
      <c r="BP611105" s="90"/>
    </row>
    <row r="611106" spans="68:68" customFormat="1">
      <c r="BP611106" s="90"/>
    </row>
    <row r="611107" spans="68:68" customFormat="1">
      <c r="BP611107" s="90"/>
    </row>
    <row r="611108" spans="68:68" customFormat="1">
      <c r="BP611108" s="90"/>
    </row>
    <row r="611109" spans="68:68" customFormat="1">
      <c r="BP611109" s="90"/>
    </row>
    <row r="611110" spans="68:68" customFormat="1">
      <c r="BP611110" s="90"/>
    </row>
    <row r="611111" spans="68:68" customFormat="1">
      <c r="BP611111" s="90"/>
    </row>
    <row r="611112" spans="68:68" customFormat="1">
      <c r="BP611112" s="90"/>
    </row>
    <row r="611113" spans="68:68" customFormat="1">
      <c r="BP611113" s="90"/>
    </row>
    <row r="611114" spans="68:68" customFormat="1">
      <c r="BP611114" s="90"/>
    </row>
    <row r="611115" spans="68:68" customFormat="1">
      <c r="BP611115" s="90"/>
    </row>
    <row r="611116" spans="68:68" customFormat="1">
      <c r="BP611116" s="90"/>
    </row>
    <row r="611117" spans="68:68" customFormat="1">
      <c r="BP611117" s="90"/>
    </row>
    <row r="611118" spans="68:68" customFormat="1">
      <c r="BP611118" s="90"/>
    </row>
    <row r="611119" spans="68:68" customFormat="1">
      <c r="BP611119" s="90"/>
    </row>
    <row r="611120" spans="68:68" customFormat="1">
      <c r="BP611120" s="90"/>
    </row>
    <row r="611121" spans="68:68" customFormat="1">
      <c r="BP611121" s="90"/>
    </row>
    <row r="611122" spans="68:68" customFormat="1">
      <c r="BP611122" s="90"/>
    </row>
    <row r="611123" spans="68:68" customFormat="1">
      <c r="BP611123" s="90"/>
    </row>
    <row r="611124" spans="68:68" customFormat="1">
      <c r="BP611124" s="90"/>
    </row>
    <row r="611125" spans="68:68" customFormat="1">
      <c r="BP611125" s="90"/>
    </row>
    <row r="611126" spans="68:68" customFormat="1">
      <c r="BP611126" s="90"/>
    </row>
    <row r="611127" spans="68:68" customFormat="1">
      <c r="BP611127" s="90"/>
    </row>
    <row r="611128" spans="68:68" customFormat="1">
      <c r="BP611128" s="90"/>
    </row>
    <row r="611129" spans="68:68" customFormat="1">
      <c r="BP611129" s="90"/>
    </row>
    <row r="611130" spans="68:68" customFormat="1">
      <c r="BP611130" s="90"/>
    </row>
    <row r="611131" spans="68:68" customFormat="1">
      <c r="BP611131" s="90"/>
    </row>
    <row r="611132" spans="68:68" customFormat="1">
      <c r="BP611132" s="90"/>
    </row>
    <row r="611133" spans="68:68" customFormat="1">
      <c r="BP611133" s="90"/>
    </row>
    <row r="611134" spans="68:68" customFormat="1">
      <c r="BP611134" s="90"/>
    </row>
    <row r="611135" spans="68:68" customFormat="1">
      <c r="BP611135" s="90"/>
    </row>
    <row r="611136" spans="68:68" customFormat="1">
      <c r="BP611136" s="90"/>
    </row>
    <row r="611137" spans="68:68" customFormat="1">
      <c r="BP611137" s="90"/>
    </row>
    <row r="611138" spans="68:68" customFormat="1">
      <c r="BP611138" s="90"/>
    </row>
    <row r="611139" spans="68:68" customFormat="1">
      <c r="BP611139" s="90"/>
    </row>
    <row r="611140" spans="68:68" customFormat="1">
      <c r="BP611140" s="90"/>
    </row>
    <row r="611141" spans="68:68" customFormat="1">
      <c r="BP611141" s="90"/>
    </row>
    <row r="611142" spans="68:68" customFormat="1">
      <c r="BP611142" s="90"/>
    </row>
    <row r="611143" spans="68:68" customFormat="1">
      <c r="BP611143" s="90"/>
    </row>
    <row r="611144" spans="68:68" customFormat="1">
      <c r="BP611144" s="90"/>
    </row>
    <row r="611145" spans="68:68" customFormat="1">
      <c r="BP611145" s="90"/>
    </row>
    <row r="611146" spans="68:68" customFormat="1">
      <c r="BP611146" s="90"/>
    </row>
    <row r="611147" spans="68:68" customFormat="1">
      <c r="BP611147" s="90"/>
    </row>
    <row r="611148" spans="68:68" customFormat="1">
      <c r="BP611148" s="90"/>
    </row>
    <row r="611149" spans="68:68" customFormat="1">
      <c r="BP611149" s="90"/>
    </row>
    <row r="611150" spans="68:68" customFormat="1">
      <c r="BP611150" s="90"/>
    </row>
    <row r="611151" spans="68:68" customFormat="1">
      <c r="BP611151" s="90"/>
    </row>
    <row r="611152" spans="68:68" customFormat="1">
      <c r="BP611152" s="90"/>
    </row>
    <row r="611153" spans="68:68" customFormat="1">
      <c r="BP611153" s="90"/>
    </row>
    <row r="611154" spans="68:68" customFormat="1">
      <c r="BP611154" s="90"/>
    </row>
    <row r="611155" spans="68:68" customFormat="1">
      <c r="BP611155" s="90"/>
    </row>
    <row r="611156" spans="68:68" customFormat="1">
      <c r="BP611156" s="90"/>
    </row>
    <row r="611157" spans="68:68" customFormat="1">
      <c r="BP611157" s="90"/>
    </row>
    <row r="611158" spans="68:68" customFormat="1">
      <c r="BP611158" s="90"/>
    </row>
    <row r="611159" spans="68:68" customFormat="1">
      <c r="BP611159" s="90"/>
    </row>
    <row r="611160" spans="68:68" customFormat="1">
      <c r="BP611160" s="90"/>
    </row>
    <row r="611161" spans="68:68" customFormat="1">
      <c r="BP611161" s="90"/>
    </row>
    <row r="611162" spans="68:68" customFormat="1">
      <c r="BP611162" s="90"/>
    </row>
    <row r="611163" spans="68:68" customFormat="1">
      <c r="BP611163" s="90"/>
    </row>
    <row r="611164" spans="68:68" customFormat="1">
      <c r="BP611164" s="90"/>
    </row>
    <row r="611165" spans="68:68" customFormat="1">
      <c r="BP611165" s="90"/>
    </row>
    <row r="611166" spans="68:68" customFormat="1">
      <c r="BP611166" s="90"/>
    </row>
    <row r="611167" spans="68:68" customFormat="1">
      <c r="BP611167" s="90"/>
    </row>
    <row r="611168" spans="68:68" customFormat="1">
      <c r="BP611168" s="90"/>
    </row>
    <row r="611169" spans="68:68" customFormat="1">
      <c r="BP611169" s="90"/>
    </row>
    <row r="611170" spans="68:68" customFormat="1">
      <c r="BP611170" s="90"/>
    </row>
    <row r="611171" spans="68:68" customFormat="1">
      <c r="BP611171" s="90"/>
    </row>
    <row r="611172" spans="68:68" customFormat="1">
      <c r="BP611172" s="90"/>
    </row>
    <row r="611173" spans="68:68" customFormat="1">
      <c r="BP611173" s="90"/>
    </row>
    <row r="611174" spans="68:68" customFormat="1">
      <c r="BP611174" s="90"/>
    </row>
    <row r="611175" spans="68:68" customFormat="1">
      <c r="BP611175" s="90"/>
    </row>
    <row r="611176" spans="68:68" customFormat="1">
      <c r="BP611176" s="90"/>
    </row>
    <row r="611177" spans="68:68" customFormat="1">
      <c r="BP611177" s="90"/>
    </row>
    <row r="611178" spans="68:68" customFormat="1">
      <c r="BP611178" s="90"/>
    </row>
    <row r="611179" spans="68:68" customFormat="1">
      <c r="BP611179" s="90"/>
    </row>
    <row r="611180" spans="68:68" customFormat="1">
      <c r="BP611180" s="90"/>
    </row>
    <row r="611181" spans="68:68" customFormat="1">
      <c r="BP611181" s="90"/>
    </row>
    <row r="611182" spans="68:68" customFormat="1">
      <c r="BP611182" s="90"/>
    </row>
    <row r="611183" spans="68:68" customFormat="1">
      <c r="BP611183" s="90"/>
    </row>
    <row r="611184" spans="68:68" customFormat="1">
      <c r="BP611184" s="90"/>
    </row>
    <row r="611185" spans="68:68" customFormat="1">
      <c r="BP611185" s="90"/>
    </row>
    <row r="611186" spans="68:68" customFormat="1">
      <c r="BP611186" s="90"/>
    </row>
    <row r="611187" spans="68:68" customFormat="1">
      <c r="BP611187" s="90"/>
    </row>
    <row r="611188" spans="68:68" customFormat="1">
      <c r="BP611188" s="90"/>
    </row>
    <row r="611189" spans="68:68" customFormat="1">
      <c r="BP611189" s="90"/>
    </row>
    <row r="611190" spans="68:68" customFormat="1">
      <c r="BP611190" s="90"/>
    </row>
    <row r="611191" spans="68:68" customFormat="1">
      <c r="BP611191" s="90"/>
    </row>
    <row r="611192" spans="68:68" customFormat="1">
      <c r="BP611192" s="90"/>
    </row>
    <row r="611193" spans="68:68" customFormat="1">
      <c r="BP611193" s="90"/>
    </row>
    <row r="611194" spans="68:68" customFormat="1">
      <c r="BP611194" s="90"/>
    </row>
    <row r="611195" spans="68:68" customFormat="1">
      <c r="BP611195" s="90"/>
    </row>
    <row r="611196" spans="68:68" customFormat="1">
      <c r="BP611196" s="90"/>
    </row>
    <row r="611197" spans="68:68" customFormat="1">
      <c r="BP611197" s="90"/>
    </row>
    <row r="611198" spans="68:68" customFormat="1">
      <c r="BP611198" s="90"/>
    </row>
    <row r="611199" spans="68:68" customFormat="1">
      <c r="BP611199" s="90"/>
    </row>
    <row r="611200" spans="68:68" customFormat="1">
      <c r="BP611200" s="90"/>
    </row>
    <row r="611201" spans="68:68" customFormat="1">
      <c r="BP611201" s="90"/>
    </row>
    <row r="611202" spans="68:68" customFormat="1">
      <c r="BP611202" s="90"/>
    </row>
    <row r="611203" spans="68:68" customFormat="1">
      <c r="BP611203" s="90"/>
    </row>
    <row r="611204" spans="68:68" customFormat="1">
      <c r="BP611204" s="90"/>
    </row>
    <row r="611205" spans="68:68" customFormat="1">
      <c r="BP611205" s="90"/>
    </row>
    <row r="611206" spans="68:68" customFormat="1">
      <c r="BP611206" s="90"/>
    </row>
    <row r="611207" spans="68:68" customFormat="1">
      <c r="BP611207" s="90"/>
    </row>
    <row r="611208" spans="68:68" customFormat="1">
      <c r="BP611208" s="90"/>
    </row>
    <row r="611209" spans="68:68" customFormat="1">
      <c r="BP611209" s="90"/>
    </row>
    <row r="611210" spans="68:68" customFormat="1">
      <c r="BP611210" s="90"/>
    </row>
    <row r="611211" spans="68:68" customFormat="1">
      <c r="BP611211" s="90"/>
    </row>
    <row r="611212" spans="68:68" customFormat="1">
      <c r="BP611212" s="90"/>
    </row>
    <row r="611213" spans="68:68" customFormat="1">
      <c r="BP611213" s="90"/>
    </row>
    <row r="611214" spans="68:68" customFormat="1">
      <c r="BP611214" s="90"/>
    </row>
    <row r="611215" spans="68:68" customFormat="1">
      <c r="BP611215" s="90"/>
    </row>
    <row r="611216" spans="68:68" customFormat="1">
      <c r="BP611216" s="90"/>
    </row>
    <row r="611217" spans="68:68" customFormat="1">
      <c r="BP611217" s="90"/>
    </row>
    <row r="611218" spans="68:68" customFormat="1">
      <c r="BP611218" s="90"/>
    </row>
    <row r="611219" spans="68:68" customFormat="1">
      <c r="BP611219" s="90"/>
    </row>
    <row r="611220" spans="68:68" customFormat="1">
      <c r="BP611220" s="90"/>
    </row>
    <row r="611221" spans="68:68" customFormat="1">
      <c r="BP611221" s="90"/>
    </row>
    <row r="611222" spans="68:68" customFormat="1">
      <c r="BP611222" s="90"/>
    </row>
    <row r="611223" spans="68:68" customFormat="1">
      <c r="BP611223" s="90"/>
    </row>
    <row r="611224" spans="68:68" customFormat="1">
      <c r="BP611224" s="90"/>
    </row>
    <row r="611225" spans="68:68" customFormat="1">
      <c r="BP611225" s="90"/>
    </row>
    <row r="611226" spans="68:68" customFormat="1">
      <c r="BP611226" s="90"/>
    </row>
    <row r="611227" spans="68:68" customFormat="1">
      <c r="BP611227" s="90"/>
    </row>
    <row r="611228" spans="68:68" customFormat="1">
      <c r="BP611228" s="90"/>
    </row>
    <row r="611229" spans="68:68" customFormat="1">
      <c r="BP611229" s="90"/>
    </row>
    <row r="611230" spans="68:68" customFormat="1">
      <c r="BP611230" s="90"/>
    </row>
    <row r="611231" spans="68:68" customFormat="1">
      <c r="BP611231" s="90"/>
    </row>
    <row r="611232" spans="68:68" customFormat="1">
      <c r="BP611232" s="90"/>
    </row>
    <row r="611233" spans="68:68" customFormat="1">
      <c r="BP611233" s="90"/>
    </row>
    <row r="611234" spans="68:68" customFormat="1">
      <c r="BP611234" s="90"/>
    </row>
    <row r="611235" spans="68:68" customFormat="1">
      <c r="BP611235" s="90"/>
    </row>
    <row r="611236" spans="68:68" customFormat="1">
      <c r="BP611236" s="90"/>
    </row>
    <row r="611237" spans="68:68" customFormat="1">
      <c r="BP611237" s="90"/>
    </row>
    <row r="611238" spans="68:68" customFormat="1">
      <c r="BP611238" s="90"/>
    </row>
    <row r="611239" spans="68:68" customFormat="1">
      <c r="BP611239" s="90"/>
    </row>
    <row r="611240" spans="68:68" customFormat="1">
      <c r="BP611240" s="90"/>
    </row>
    <row r="611241" spans="68:68" customFormat="1">
      <c r="BP611241" s="90"/>
    </row>
    <row r="611242" spans="68:68" customFormat="1">
      <c r="BP611242" s="90"/>
    </row>
    <row r="611243" spans="68:68" customFormat="1">
      <c r="BP611243" s="90"/>
    </row>
    <row r="611244" spans="68:68" customFormat="1">
      <c r="BP611244" s="90"/>
    </row>
    <row r="611245" spans="68:68" customFormat="1">
      <c r="BP611245" s="90"/>
    </row>
    <row r="611246" spans="68:68" customFormat="1">
      <c r="BP611246" s="90"/>
    </row>
    <row r="611247" spans="68:68" customFormat="1">
      <c r="BP611247" s="90"/>
    </row>
    <row r="611248" spans="68:68" customFormat="1">
      <c r="BP611248" s="90"/>
    </row>
    <row r="611249" spans="68:68" customFormat="1">
      <c r="BP611249" s="90"/>
    </row>
    <row r="611250" spans="68:68" customFormat="1">
      <c r="BP611250" s="90"/>
    </row>
    <row r="611251" spans="68:68" customFormat="1">
      <c r="BP611251" s="90"/>
    </row>
    <row r="611252" spans="68:68" customFormat="1">
      <c r="BP611252" s="90"/>
    </row>
    <row r="611253" spans="68:68" customFormat="1">
      <c r="BP611253" s="90"/>
    </row>
    <row r="611254" spans="68:68" customFormat="1">
      <c r="BP611254" s="90"/>
    </row>
    <row r="611255" spans="68:68" customFormat="1">
      <c r="BP611255" s="90"/>
    </row>
    <row r="611256" spans="68:68" customFormat="1">
      <c r="BP611256" s="90"/>
    </row>
    <row r="611257" spans="68:68" customFormat="1">
      <c r="BP611257" s="90"/>
    </row>
    <row r="611258" spans="68:68" customFormat="1">
      <c r="BP611258" s="90"/>
    </row>
    <row r="611259" spans="68:68" customFormat="1">
      <c r="BP611259" s="90"/>
    </row>
    <row r="611260" spans="68:68" customFormat="1">
      <c r="BP611260" s="90"/>
    </row>
    <row r="611261" spans="68:68" customFormat="1">
      <c r="BP611261" s="90"/>
    </row>
    <row r="611262" spans="68:68" customFormat="1">
      <c r="BP611262" s="90"/>
    </row>
    <row r="611263" spans="68:68" customFormat="1">
      <c r="BP611263" s="90"/>
    </row>
    <row r="611264" spans="68:68" customFormat="1">
      <c r="BP611264" s="90"/>
    </row>
    <row r="611265" spans="68:68" customFormat="1">
      <c r="BP611265" s="90"/>
    </row>
    <row r="611266" spans="68:68" customFormat="1">
      <c r="BP611266" s="90"/>
    </row>
    <row r="611267" spans="68:68" customFormat="1">
      <c r="BP611267" s="90"/>
    </row>
    <row r="611268" spans="68:68" customFormat="1">
      <c r="BP611268" s="90"/>
    </row>
    <row r="611269" spans="68:68" customFormat="1">
      <c r="BP611269" s="90"/>
    </row>
    <row r="611270" spans="68:68" customFormat="1">
      <c r="BP611270" s="90"/>
    </row>
    <row r="611271" spans="68:68" customFormat="1">
      <c r="BP611271" s="90"/>
    </row>
    <row r="611272" spans="68:68" customFormat="1">
      <c r="BP611272" s="90"/>
    </row>
    <row r="611273" spans="68:68" customFormat="1">
      <c r="BP611273" s="90"/>
    </row>
    <row r="611274" spans="68:68" customFormat="1">
      <c r="BP611274" s="90"/>
    </row>
    <row r="611275" spans="68:68" customFormat="1">
      <c r="BP611275" s="90"/>
    </row>
    <row r="611276" spans="68:68" customFormat="1">
      <c r="BP611276" s="90"/>
    </row>
    <row r="611277" spans="68:68" customFormat="1">
      <c r="BP611277" s="90"/>
    </row>
    <row r="611278" spans="68:68" customFormat="1">
      <c r="BP611278" s="90"/>
    </row>
    <row r="611279" spans="68:68" customFormat="1">
      <c r="BP611279" s="90"/>
    </row>
    <row r="611280" spans="68:68" customFormat="1">
      <c r="BP611280" s="90"/>
    </row>
    <row r="611281" spans="68:68" customFormat="1">
      <c r="BP611281" s="90"/>
    </row>
    <row r="611282" spans="68:68" customFormat="1">
      <c r="BP611282" s="90"/>
    </row>
    <row r="611283" spans="68:68" customFormat="1">
      <c r="BP611283" s="90"/>
    </row>
    <row r="611284" spans="68:68" customFormat="1">
      <c r="BP611284" s="90"/>
    </row>
    <row r="611285" spans="68:68" customFormat="1">
      <c r="BP611285" s="90"/>
    </row>
    <row r="611286" spans="68:68" customFormat="1">
      <c r="BP611286" s="90"/>
    </row>
    <row r="611287" spans="68:68" customFormat="1">
      <c r="BP611287" s="90"/>
    </row>
    <row r="611288" spans="68:68" customFormat="1">
      <c r="BP611288" s="90"/>
    </row>
    <row r="611289" spans="68:68" customFormat="1">
      <c r="BP611289" s="90"/>
    </row>
    <row r="611290" spans="68:68" customFormat="1">
      <c r="BP611290" s="90"/>
    </row>
    <row r="611291" spans="68:68" customFormat="1">
      <c r="BP611291" s="90"/>
    </row>
    <row r="611292" spans="68:68" customFormat="1">
      <c r="BP611292" s="90"/>
    </row>
    <row r="611293" spans="68:68" customFormat="1">
      <c r="BP611293" s="90"/>
    </row>
    <row r="611294" spans="68:68" customFormat="1">
      <c r="BP611294" s="90"/>
    </row>
    <row r="611295" spans="68:68" customFormat="1">
      <c r="BP611295" s="90"/>
    </row>
    <row r="611296" spans="68:68" customFormat="1">
      <c r="BP611296" s="90"/>
    </row>
    <row r="611297" spans="68:68" customFormat="1">
      <c r="BP611297" s="90"/>
    </row>
    <row r="611298" spans="68:68" customFormat="1">
      <c r="BP611298" s="90"/>
    </row>
    <row r="611299" spans="68:68" customFormat="1">
      <c r="BP611299" s="90"/>
    </row>
    <row r="611300" spans="68:68" customFormat="1">
      <c r="BP611300" s="90"/>
    </row>
    <row r="611301" spans="68:68" customFormat="1">
      <c r="BP611301" s="90"/>
    </row>
    <row r="611302" spans="68:68" customFormat="1">
      <c r="BP611302" s="90"/>
    </row>
    <row r="611303" spans="68:68" customFormat="1">
      <c r="BP611303" s="90"/>
    </row>
    <row r="611304" spans="68:68" customFormat="1">
      <c r="BP611304" s="90"/>
    </row>
    <row r="611305" spans="68:68" customFormat="1">
      <c r="BP611305" s="90"/>
    </row>
    <row r="611306" spans="68:68" customFormat="1">
      <c r="BP611306" s="90"/>
    </row>
    <row r="611307" spans="68:68" customFormat="1">
      <c r="BP611307" s="90"/>
    </row>
    <row r="611308" spans="68:68" customFormat="1">
      <c r="BP611308" s="90"/>
    </row>
    <row r="611309" spans="68:68" customFormat="1">
      <c r="BP611309" s="90"/>
    </row>
    <row r="611310" spans="68:68" customFormat="1">
      <c r="BP611310" s="90"/>
    </row>
    <row r="611311" spans="68:68" customFormat="1">
      <c r="BP611311" s="90"/>
    </row>
    <row r="611312" spans="68:68" customFormat="1">
      <c r="BP611312" s="90"/>
    </row>
    <row r="611313" spans="68:68" customFormat="1">
      <c r="BP611313" s="90"/>
    </row>
    <row r="611314" spans="68:68" customFormat="1">
      <c r="BP611314" s="90"/>
    </row>
    <row r="611315" spans="68:68" customFormat="1">
      <c r="BP611315" s="90"/>
    </row>
    <row r="611316" spans="68:68" customFormat="1">
      <c r="BP611316" s="90"/>
    </row>
    <row r="611317" spans="68:68" customFormat="1">
      <c r="BP611317" s="90"/>
    </row>
    <row r="611318" spans="68:68" customFormat="1">
      <c r="BP611318" s="90"/>
    </row>
    <row r="611319" spans="68:68" customFormat="1">
      <c r="BP611319" s="90"/>
    </row>
    <row r="611320" spans="68:68" customFormat="1">
      <c r="BP611320" s="90"/>
    </row>
    <row r="611321" spans="68:68" customFormat="1">
      <c r="BP611321" s="90"/>
    </row>
    <row r="611322" spans="68:68" customFormat="1">
      <c r="BP611322" s="90"/>
    </row>
    <row r="611323" spans="68:68" customFormat="1">
      <c r="BP611323" s="90"/>
    </row>
    <row r="611324" spans="68:68" customFormat="1">
      <c r="BP611324" s="90"/>
    </row>
    <row r="611325" spans="68:68" customFormat="1">
      <c r="BP611325" s="90"/>
    </row>
    <row r="611326" spans="68:68" customFormat="1">
      <c r="BP611326" s="90"/>
    </row>
    <row r="611327" spans="68:68" customFormat="1">
      <c r="BP611327" s="90"/>
    </row>
    <row r="611328" spans="68:68" customFormat="1">
      <c r="BP611328" s="90"/>
    </row>
    <row r="611329" spans="68:68" customFormat="1">
      <c r="BP611329" s="90"/>
    </row>
    <row r="611330" spans="68:68" customFormat="1">
      <c r="BP611330" s="90"/>
    </row>
    <row r="611331" spans="68:68" customFormat="1">
      <c r="BP611331" s="90"/>
    </row>
    <row r="611332" spans="68:68" customFormat="1">
      <c r="BP611332" s="90"/>
    </row>
    <row r="611333" spans="68:68" customFormat="1">
      <c r="BP611333" s="90"/>
    </row>
    <row r="611334" spans="68:68" customFormat="1">
      <c r="BP611334" s="90"/>
    </row>
    <row r="611335" spans="68:68" customFormat="1">
      <c r="BP611335" s="90"/>
    </row>
    <row r="611336" spans="68:68" customFormat="1">
      <c r="BP611336" s="90"/>
    </row>
    <row r="611337" spans="68:68" customFormat="1">
      <c r="BP611337" s="90"/>
    </row>
    <row r="611338" spans="68:68" customFormat="1">
      <c r="BP611338" s="90"/>
    </row>
    <row r="611339" spans="68:68" customFormat="1">
      <c r="BP611339" s="90"/>
    </row>
    <row r="611340" spans="68:68" customFormat="1">
      <c r="BP611340" s="90"/>
    </row>
    <row r="611341" spans="68:68" customFormat="1">
      <c r="BP611341" s="90"/>
    </row>
    <row r="611342" spans="68:68" customFormat="1">
      <c r="BP611342" s="90"/>
    </row>
    <row r="611343" spans="68:68" customFormat="1">
      <c r="BP611343" s="90"/>
    </row>
    <row r="611344" spans="68:68" customFormat="1">
      <c r="BP611344" s="90"/>
    </row>
    <row r="611345" spans="68:68" customFormat="1">
      <c r="BP611345" s="90"/>
    </row>
    <row r="611346" spans="68:68" customFormat="1">
      <c r="BP611346" s="90"/>
    </row>
    <row r="611347" spans="68:68" customFormat="1">
      <c r="BP611347" s="90"/>
    </row>
    <row r="611348" spans="68:68" customFormat="1">
      <c r="BP611348" s="90"/>
    </row>
    <row r="611349" spans="68:68" customFormat="1">
      <c r="BP611349" s="90"/>
    </row>
    <row r="611350" spans="68:68" customFormat="1">
      <c r="BP611350" s="90"/>
    </row>
    <row r="611351" spans="68:68" customFormat="1">
      <c r="BP611351" s="90"/>
    </row>
    <row r="611352" spans="68:68" customFormat="1">
      <c r="BP611352" s="90"/>
    </row>
    <row r="611353" spans="68:68" customFormat="1">
      <c r="BP611353" s="90"/>
    </row>
    <row r="611354" spans="68:68" customFormat="1">
      <c r="BP611354" s="90"/>
    </row>
    <row r="611355" spans="68:68" customFormat="1">
      <c r="BP611355" s="90"/>
    </row>
    <row r="611356" spans="68:68" customFormat="1">
      <c r="BP611356" s="90"/>
    </row>
    <row r="611357" spans="68:68" customFormat="1">
      <c r="BP611357" s="90"/>
    </row>
    <row r="611358" spans="68:68" customFormat="1">
      <c r="BP611358" s="90"/>
    </row>
    <row r="611359" spans="68:68" customFormat="1">
      <c r="BP611359" s="90"/>
    </row>
    <row r="611360" spans="68:68" customFormat="1">
      <c r="BP611360" s="90"/>
    </row>
    <row r="611361" spans="68:68" customFormat="1">
      <c r="BP611361" s="90"/>
    </row>
    <row r="611362" spans="68:68" customFormat="1">
      <c r="BP611362" s="90"/>
    </row>
    <row r="611363" spans="68:68" customFormat="1">
      <c r="BP611363" s="90"/>
    </row>
    <row r="611364" spans="68:68" customFormat="1">
      <c r="BP611364" s="90"/>
    </row>
    <row r="611365" spans="68:68" customFormat="1">
      <c r="BP611365" s="90"/>
    </row>
    <row r="611366" spans="68:68" customFormat="1">
      <c r="BP611366" s="90"/>
    </row>
    <row r="611367" spans="68:68" customFormat="1">
      <c r="BP611367" s="90"/>
    </row>
    <row r="611368" spans="68:68" customFormat="1">
      <c r="BP611368" s="90"/>
    </row>
    <row r="611369" spans="68:68" customFormat="1">
      <c r="BP611369" s="90"/>
    </row>
    <row r="611370" spans="68:68" customFormat="1">
      <c r="BP611370" s="90"/>
    </row>
    <row r="611371" spans="68:68" customFormat="1">
      <c r="BP611371" s="90"/>
    </row>
    <row r="611372" spans="68:68" customFormat="1">
      <c r="BP611372" s="90"/>
    </row>
    <row r="611373" spans="68:68" customFormat="1">
      <c r="BP611373" s="90"/>
    </row>
    <row r="611374" spans="68:68" customFormat="1">
      <c r="BP611374" s="90"/>
    </row>
    <row r="611375" spans="68:68" customFormat="1">
      <c r="BP611375" s="90"/>
    </row>
    <row r="611376" spans="68:68" customFormat="1">
      <c r="BP611376" s="90"/>
    </row>
    <row r="611377" spans="68:68" customFormat="1">
      <c r="BP611377" s="90"/>
    </row>
    <row r="611378" spans="68:68" customFormat="1">
      <c r="BP611378" s="90"/>
    </row>
    <row r="611379" spans="68:68" customFormat="1">
      <c r="BP611379" s="90"/>
    </row>
    <row r="611380" spans="68:68" customFormat="1">
      <c r="BP611380" s="90"/>
    </row>
    <row r="611381" spans="68:68" customFormat="1">
      <c r="BP611381" s="90"/>
    </row>
    <row r="611382" spans="68:68" customFormat="1">
      <c r="BP611382" s="90"/>
    </row>
    <row r="611383" spans="68:68" customFormat="1">
      <c r="BP611383" s="90"/>
    </row>
    <row r="611384" spans="68:68" customFormat="1">
      <c r="BP611384" s="90"/>
    </row>
    <row r="611385" spans="68:68" customFormat="1">
      <c r="BP611385" s="90"/>
    </row>
    <row r="611386" spans="68:68" customFormat="1">
      <c r="BP611386" s="90"/>
    </row>
    <row r="611387" spans="68:68" customFormat="1">
      <c r="BP611387" s="90"/>
    </row>
    <row r="611388" spans="68:68" customFormat="1">
      <c r="BP611388" s="90"/>
    </row>
    <row r="611389" spans="68:68" customFormat="1">
      <c r="BP611389" s="90"/>
    </row>
    <row r="611390" spans="68:68" customFormat="1">
      <c r="BP611390" s="90"/>
    </row>
    <row r="611391" spans="68:68" customFormat="1">
      <c r="BP611391" s="90"/>
    </row>
    <row r="611392" spans="68:68" customFormat="1">
      <c r="BP611392" s="90"/>
    </row>
    <row r="611393" spans="68:68" customFormat="1">
      <c r="BP611393" s="90"/>
    </row>
    <row r="611394" spans="68:68" customFormat="1">
      <c r="BP611394" s="90"/>
    </row>
    <row r="611395" spans="68:68" customFormat="1">
      <c r="BP611395" s="90"/>
    </row>
    <row r="611396" spans="68:68" customFormat="1">
      <c r="BP611396" s="90"/>
    </row>
    <row r="611397" spans="68:68" customFormat="1">
      <c r="BP611397" s="90"/>
    </row>
    <row r="611398" spans="68:68" customFormat="1">
      <c r="BP611398" s="90"/>
    </row>
    <row r="611399" spans="68:68" customFormat="1">
      <c r="BP611399" s="90"/>
    </row>
    <row r="611400" spans="68:68" customFormat="1">
      <c r="BP611400" s="90"/>
    </row>
    <row r="611401" spans="68:68" customFormat="1">
      <c r="BP611401" s="90"/>
    </row>
    <row r="611402" spans="68:68" customFormat="1">
      <c r="BP611402" s="90"/>
    </row>
    <row r="611403" spans="68:68" customFormat="1">
      <c r="BP611403" s="90"/>
    </row>
    <row r="611404" spans="68:68" customFormat="1">
      <c r="BP611404" s="90"/>
    </row>
    <row r="611405" spans="68:68" customFormat="1">
      <c r="BP611405" s="90"/>
    </row>
    <row r="611406" spans="68:68" customFormat="1">
      <c r="BP611406" s="90"/>
    </row>
    <row r="611407" spans="68:68" customFormat="1">
      <c r="BP611407" s="90"/>
    </row>
    <row r="611408" spans="68:68" customFormat="1">
      <c r="BP611408" s="90"/>
    </row>
    <row r="611409" spans="68:68" customFormat="1">
      <c r="BP611409" s="90"/>
    </row>
    <row r="611410" spans="68:68" customFormat="1">
      <c r="BP611410" s="90"/>
    </row>
    <row r="611411" spans="68:68" customFormat="1">
      <c r="BP611411" s="90"/>
    </row>
    <row r="611412" spans="68:68" customFormat="1">
      <c r="BP611412" s="90"/>
    </row>
    <row r="611413" spans="68:68" customFormat="1">
      <c r="BP611413" s="90"/>
    </row>
    <row r="611414" spans="68:68" customFormat="1">
      <c r="BP611414" s="90"/>
    </row>
    <row r="611415" spans="68:68" customFormat="1">
      <c r="BP611415" s="90"/>
    </row>
    <row r="611416" spans="68:68" customFormat="1">
      <c r="BP611416" s="90"/>
    </row>
    <row r="611417" spans="68:68" customFormat="1">
      <c r="BP611417" s="90"/>
    </row>
    <row r="611418" spans="68:68" customFormat="1">
      <c r="BP611418" s="90"/>
    </row>
    <row r="611419" spans="68:68" customFormat="1">
      <c r="BP611419" s="90"/>
    </row>
    <row r="611420" spans="68:68" customFormat="1">
      <c r="BP611420" s="90"/>
    </row>
    <row r="611421" spans="68:68" customFormat="1">
      <c r="BP611421" s="90"/>
    </row>
    <row r="611422" spans="68:68" customFormat="1">
      <c r="BP611422" s="90"/>
    </row>
    <row r="611423" spans="68:68" customFormat="1">
      <c r="BP611423" s="90"/>
    </row>
    <row r="611424" spans="68:68" customFormat="1">
      <c r="BP611424" s="90"/>
    </row>
    <row r="611425" spans="68:68" customFormat="1">
      <c r="BP611425" s="90"/>
    </row>
    <row r="611426" spans="68:68" customFormat="1">
      <c r="BP611426" s="90"/>
    </row>
    <row r="611427" spans="68:68" customFormat="1">
      <c r="BP611427" s="90"/>
    </row>
    <row r="611428" spans="68:68" customFormat="1">
      <c r="BP611428" s="90"/>
    </row>
    <row r="611429" spans="68:68" customFormat="1">
      <c r="BP611429" s="90"/>
    </row>
    <row r="611430" spans="68:68" customFormat="1">
      <c r="BP611430" s="90"/>
    </row>
    <row r="611431" spans="68:68" customFormat="1">
      <c r="BP611431" s="90"/>
    </row>
    <row r="611432" spans="68:68" customFormat="1">
      <c r="BP611432" s="90"/>
    </row>
    <row r="611433" spans="68:68" customFormat="1">
      <c r="BP611433" s="90"/>
    </row>
    <row r="611434" spans="68:68" customFormat="1">
      <c r="BP611434" s="90"/>
    </row>
    <row r="611435" spans="68:68" customFormat="1">
      <c r="BP611435" s="90"/>
    </row>
    <row r="611436" spans="68:68" customFormat="1">
      <c r="BP611436" s="90"/>
    </row>
    <row r="611437" spans="68:68" customFormat="1">
      <c r="BP611437" s="90"/>
    </row>
    <row r="611438" spans="68:68" customFormat="1">
      <c r="BP611438" s="90"/>
    </row>
    <row r="611439" spans="68:68" customFormat="1">
      <c r="BP611439" s="90"/>
    </row>
    <row r="611440" spans="68:68" customFormat="1">
      <c r="BP611440" s="90"/>
    </row>
    <row r="611441" spans="68:68" customFormat="1">
      <c r="BP611441" s="90"/>
    </row>
    <row r="611442" spans="68:68" customFormat="1">
      <c r="BP611442" s="90"/>
    </row>
    <row r="611443" spans="68:68" customFormat="1">
      <c r="BP611443" s="90"/>
    </row>
    <row r="611444" spans="68:68" customFormat="1">
      <c r="BP611444" s="90"/>
    </row>
    <row r="611445" spans="68:68" customFormat="1">
      <c r="BP611445" s="90"/>
    </row>
    <row r="611446" spans="68:68" customFormat="1">
      <c r="BP611446" s="90"/>
    </row>
    <row r="611447" spans="68:68" customFormat="1">
      <c r="BP611447" s="90"/>
    </row>
    <row r="611448" spans="68:68" customFormat="1">
      <c r="BP611448" s="90"/>
    </row>
    <row r="611449" spans="68:68" customFormat="1">
      <c r="BP611449" s="90"/>
    </row>
    <row r="611450" spans="68:68" customFormat="1">
      <c r="BP611450" s="90"/>
    </row>
    <row r="611451" spans="68:68" customFormat="1">
      <c r="BP611451" s="90"/>
    </row>
    <row r="611452" spans="68:68" customFormat="1">
      <c r="BP611452" s="90"/>
    </row>
    <row r="611453" spans="68:68" customFormat="1">
      <c r="BP611453" s="90"/>
    </row>
    <row r="611454" spans="68:68" customFormat="1">
      <c r="BP611454" s="90"/>
    </row>
    <row r="611455" spans="68:68" customFormat="1">
      <c r="BP611455" s="90"/>
    </row>
    <row r="611456" spans="68:68" customFormat="1">
      <c r="BP611456" s="90"/>
    </row>
    <row r="611457" spans="68:68" customFormat="1">
      <c r="BP611457" s="90"/>
    </row>
    <row r="611458" spans="68:68" customFormat="1">
      <c r="BP611458" s="90"/>
    </row>
    <row r="611459" spans="68:68" customFormat="1">
      <c r="BP611459" s="90"/>
    </row>
    <row r="611460" spans="68:68" customFormat="1">
      <c r="BP611460" s="90"/>
    </row>
    <row r="611461" spans="68:68" customFormat="1">
      <c r="BP611461" s="90"/>
    </row>
    <row r="611462" spans="68:68" customFormat="1">
      <c r="BP611462" s="90"/>
    </row>
    <row r="611463" spans="68:68" customFormat="1">
      <c r="BP611463" s="90"/>
    </row>
    <row r="611464" spans="68:68" customFormat="1">
      <c r="BP611464" s="90"/>
    </row>
    <row r="611465" spans="68:68" customFormat="1">
      <c r="BP611465" s="90"/>
    </row>
    <row r="611466" spans="68:68" customFormat="1">
      <c r="BP611466" s="90"/>
    </row>
    <row r="611467" spans="68:68" customFormat="1">
      <c r="BP611467" s="90"/>
    </row>
    <row r="611468" spans="68:68" customFormat="1">
      <c r="BP611468" s="90"/>
    </row>
    <row r="611469" spans="68:68" customFormat="1">
      <c r="BP611469" s="90"/>
    </row>
    <row r="611470" spans="68:68" customFormat="1">
      <c r="BP611470" s="90"/>
    </row>
    <row r="611471" spans="68:68" customFormat="1">
      <c r="BP611471" s="90"/>
    </row>
    <row r="611472" spans="68:68" customFormat="1">
      <c r="BP611472" s="90"/>
    </row>
    <row r="611473" spans="68:68" customFormat="1">
      <c r="BP611473" s="90"/>
    </row>
    <row r="611474" spans="68:68" customFormat="1">
      <c r="BP611474" s="90"/>
    </row>
    <row r="611475" spans="68:68" customFormat="1">
      <c r="BP611475" s="90"/>
    </row>
    <row r="611476" spans="68:68" customFormat="1">
      <c r="BP611476" s="90"/>
    </row>
    <row r="611477" spans="68:68" customFormat="1">
      <c r="BP611477" s="90"/>
    </row>
    <row r="611478" spans="68:68" customFormat="1">
      <c r="BP611478" s="90"/>
    </row>
    <row r="611479" spans="68:68" customFormat="1">
      <c r="BP611479" s="90"/>
    </row>
    <row r="611480" spans="68:68" customFormat="1">
      <c r="BP611480" s="90"/>
    </row>
    <row r="611481" spans="68:68" customFormat="1">
      <c r="BP611481" s="90"/>
    </row>
    <row r="611482" spans="68:68" customFormat="1">
      <c r="BP611482" s="90"/>
    </row>
    <row r="611483" spans="68:68" customFormat="1">
      <c r="BP611483" s="90"/>
    </row>
    <row r="611484" spans="68:68" customFormat="1">
      <c r="BP611484" s="90"/>
    </row>
    <row r="611485" spans="68:68" customFormat="1">
      <c r="BP611485" s="90"/>
    </row>
    <row r="611486" spans="68:68" customFormat="1">
      <c r="BP611486" s="90"/>
    </row>
    <row r="611487" spans="68:68" customFormat="1">
      <c r="BP611487" s="90"/>
    </row>
    <row r="611488" spans="68:68" customFormat="1">
      <c r="BP611488" s="90"/>
    </row>
    <row r="611489" spans="68:68" customFormat="1">
      <c r="BP611489" s="90"/>
    </row>
    <row r="611490" spans="68:68" customFormat="1">
      <c r="BP611490" s="90"/>
    </row>
    <row r="611491" spans="68:68" customFormat="1">
      <c r="BP611491" s="90"/>
    </row>
    <row r="611492" spans="68:68" customFormat="1">
      <c r="BP611492" s="90"/>
    </row>
    <row r="611493" spans="68:68" customFormat="1">
      <c r="BP611493" s="90"/>
    </row>
    <row r="611494" spans="68:68" customFormat="1">
      <c r="BP611494" s="90"/>
    </row>
    <row r="611495" spans="68:68" customFormat="1">
      <c r="BP611495" s="90"/>
    </row>
    <row r="611496" spans="68:68" customFormat="1">
      <c r="BP611496" s="90"/>
    </row>
    <row r="611497" spans="68:68" customFormat="1">
      <c r="BP611497" s="90"/>
    </row>
    <row r="611498" spans="68:68" customFormat="1">
      <c r="BP611498" s="90"/>
    </row>
    <row r="611499" spans="68:68" customFormat="1">
      <c r="BP611499" s="90"/>
    </row>
    <row r="611500" spans="68:68" customFormat="1">
      <c r="BP611500" s="90"/>
    </row>
    <row r="611501" spans="68:68" customFormat="1">
      <c r="BP611501" s="90"/>
    </row>
    <row r="611502" spans="68:68" customFormat="1">
      <c r="BP611502" s="90"/>
    </row>
    <row r="611503" spans="68:68" customFormat="1">
      <c r="BP611503" s="90"/>
    </row>
    <row r="611504" spans="68:68" customFormat="1">
      <c r="BP611504" s="90"/>
    </row>
    <row r="611505" spans="68:68" customFormat="1">
      <c r="BP611505" s="90"/>
    </row>
    <row r="611506" spans="68:68" customFormat="1">
      <c r="BP611506" s="90"/>
    </row>
    <row r="611507" spans="68:68" customFormat="1">
      <c r="BP611507" s="90"/>
    </row>
    <row r="611508" spans="68:68" customFormat="1">
      <c r="BP611508" s="90"/>
    </row>
    <row r="611509" spans="68:68" customFormat="1">
      <c r="BP611509" s="90"/>
    </row>
    <row r="611510" spans="68:68" customFormat="1">
      <c r="BP611510" s="90"/>
    </row>
    <row r="611511" spans="68:68" customFormat="1">
      <c r="BP611511" s="90"/>
    </row>
    <row r="611512" spans="68:68" customFormat="1">
      <c r="BP611512" s="90"/>
    </row>
    <row r="611513" spans="68:68" customFormat="1">
      <c r="BP611513" s="90"/>
    </row>
    <row r="611514" spans="68:68" customFormat="1">
      <c r="BP611514" s="90"/>
    </row>
    <row r="611515" spans="68:68" customFormat="1">
      <c r="BP611515" s="90"/>
    </row>
    <row r="611516" spans="68:68" customFormat="1">
      <c r="BP611516" s="90"/>
    </row>
    <row r="611517" spans="68:68" customFormat="1">
      <c r="BP611517" s="90"/>
    </row>
    <row r="611518" spans="68:68" customFormat="1">
      <c r="BP611518" s="90"/>
    </row>
    <row r="611519" spans="68:68" customFormat="1">
      <c r="BP611519" s="90"/>
    </row>
    <row r="611520" spans="68:68" customFormat="1">
      <c r="BP611520" s="90"/>
    </row>
    <row r="611521" spans="68:68" customFormat="1">
      <c r="BP611521" s="90"/>
    </row>
    <row r="611522" spans="68:68" customFormat="1">
      <c r="BP611522" s="90"/>
    </row>
    <row r="611523" spans="68:68" customFormat="1">
      <c r="BP611523" s="90"/>
    </row>
    <row r="611524" spans="68:68" customFormat="1">
      <c r="BP611524" s="90"/>
    </row>
    <row r="611525" spans="68:68" customFormat="1">
      <c r="BP611525" s="90"/>
    </row>
    <row r="611526" spans="68:68" customFormat="1">
      <c r="BP611526" s="90"/>
    </row>
    <row r="611527" spans="68:68" customFormat="1">
      <c r="BP611527" s="90"/>
    </row>
    <row r="611528" spans="68:68" customFormat="1">
      <c r="BP611528" s="90"/>
    </row>
    <row r="611529" spans="68:68" customFormat="1">
      <c r="BP611529" s="90"/>
    </row>
    <row r="611530" spans="68:68" customFormat="1">
      <c r="BP611530" s="90"/>
    </row>
    <row r="611531" spans="68:68" customFormat="1">
      <c r="BP611531" s="90"/>
    </row>
    <row r="611532" spans="68:68" customFormat="1">
      <c r="BP611532" s="90"/>
    </row>
    <row r="611533" spans="68:68" customFormat="1">
      <c r="BP611533" s="90"/>
    </row>
    <row r="611534" spans="68:68" customFormat="1">
      <c r="BP611534" s="90"/>
    </row>
    <row r="611535" spans="68:68" customFormat="1">
      <c r="BP611535" s="90"/>
    </row>
    <row r="611536" spans="68:68" customFormat="1">
      <c r="BP611536" s="90"/>
    </row>
    <row r="611537" spans="68:68" customFormat="1">
      <c r="BP611537" s="90"/>
    </row>
    <row r="611538" spans="68:68" customFormat="1">
      <c r="BP611538" s="90"/>
    </row>
    <row r="611539" spans="68:68" customFormat="1">
      <c r="BP611539" s="90"/>
    </row>
    <row r="611540" spans="68:68" customFormat="1">
      <c r="BP611540" s="90"/>
    </row>
    <row r="611541" spans="68:68" customFormat="1">
      <c r="BP611541" s="90"/>
    </row>
    <row r="611542" spans="68:68" customFormat="1">
      <c r="BP611542" s="90"/>
    </row>
    <row r="611543" spans="68:68" customFormat="1">
      <c r="BP611543" s="90"/>
    </row>
    <row r="611544" spans="68:68" customFormat="1">
      <c r="BP611544" s="90"/>
    </row>
    <row r="611545" spans="68:68" customFormat="1">
      <c r="BP611545" s="90"/>
    </row>
    <row r="611546" spans="68:68" customFormat="1">
      <c r="BP611546" s="90"/>
    </row>
    <row r="611547" spans="68:68" customFormat="1">
      <c r="BP611547" s="90"/>
    </row>
    <row r="611548" spans="68:68" customFormat="1">
      <c r="BP611548" s="90"/>
    </row>
    <row r="611549" spans="68:68" customFormat="1">
      <c r="BP611549" s="90"/>
    </row>
    <row r="611550" spans="68:68" customFormat="1">
      <c r="BP611550" s="90"/>
    </row>
    <row r="611551" spans="68:68" customFormat="1">
      <c r="BP611551" s="90"/>
    </row>
    <row r="611552" spans="68:68" customFormat="1">
      <c r="BP611552" s="90"/>
    </row>
    <row r="611553" spans="68:68" customFormat="1">
      <c r="BP611553" s="90"/>
    </row>
    <row r="611554" spans="68:68" customFormat="1">
      <c r="BP611554" s="90"/>
    </row>
    <row r="611555" spans="68:68" customFormat="1">
      <c r="BP611555" s="90"/>
    </row>
    <row r="611556" spans="68:68" customFormat="1">
      <c r="BP611556" s="90"/>
    </row>
    <row r="611557" spans="68:68" customFormat="1">
      <c r="BP611557" s="90"/>
    </row>
    <row r="611558" spans="68:68" customFormat="1">
      <c r="BP611558" s="90"/>
    </row>
    <row r="611559" spans="68:68" customFormat="1">
      <c r="BP611559" s="90"/>
    </row>
    <row r="611560" spans="68:68" customFormat="1">
      <c r="BP611560" s="90"/>
    </row>
    <row r="611561" spans="68:68" customFormat="1">
      <c r="BP611561" s="90"/>
    </row>
    <row r="611562" spans="68:68" customFormat="1">
      <c r="BP611562" s="90"/>
    </row>
    <row r="611563" spans="68:68" customFormat="1">
      <c r="BP611563" s="90"/>
    </row>
    <row r="611564" spans="68:68" customFormat="1">
      <c r="BP611564" s="90"/>
    </row>
    <row r="611565" spans="68:68" customFormat="1">
      <c r="BP611565" s="90"/>
    </row>
    <row r="611566" spans="68:68" customFormat="1">
      <c r="BP611566" s="90"/>
    </row>
    <row r="611567" spans="68:68" customFormat="1">
      <c r="BP611567" s="90"/>
    </row>
    <row r="611568" spans="68:68" customFormat="1">
      <c r="BP611568" s="90"/>
    </row>
    <row r="611569" spans="68:68" customFormat="1">
      <c r="BP611569" s="90"/>
    </row>
    <row r="611570" spans="68:68" customFormat="1">
      <c r="BP611570" s="90"/>
    </row>
    <row r="611571" spans="68:68" customFormat="1">
      <c r="BP611571" s="90"/>
    </row>
    <row r="611572" spans="68:68" customFormat="1">
      <c r="BP611572" s="90"/>
    </row>
    <row r="611573" spans="68:68" customFormat="1">
      <c r="BP611573" s="90"/>
    </row>
    <row r="611574" spans="68:68" customFormat="1">
      <c r="BP611574" s="90"/>
    </row>
    <row r="611575" spans="68:68" customFormat="1">
      <c r="BP611575" s="90"/>
    </row>
    <row r="611576" spans="68:68" customFormat="1">
      <c r="BP611576" s="90"/>
    </row>
    <row r="611577" spans="68:68" customFormat="1">
      <c r="BP611577" s="90"/>
    </row>
    <row r="611578" spans="68:68" customFormat="1">
      <c r="BP611578" s="90"/>
    </row>
    <row r="611579" spans="68:68" customFormat="1">
      <c r="BP611579" s="90"/>
    </row>
    <row r="611580" spans="68:68" customFormat="1">
      <c r="BP611580" s="90"/>
    </row>
    <row r="611581" spans="68:68" customFormat="1">
      <c r="BP611581" s="90"/>
    </row>
    <row r="611582" spans="68:68" customFormat="1">
      <c r="BP611582" s="90"/>
    </row>
    <row r="611583" spans="68:68" customFormat="1">
      <c r="BP611583" s="90"/>
    </row>
    <row r="611584" spans="68:68" customFormat="1">
      <c r="BP611584" s="90"/>
    </row>
    <row r="611585" spans="68:68" customFormat="1">
      <c r="BP611585" s="90"/>
    </row>
    <row r="611586" spans="68:68" customFormat="1">
      <c r="BP611586" s="90"/>
    </row>
    <row r="611587" spans="68:68" customFormat="1">
      <c r="BP611587" s="90"/>
    </row>
    <row r="611588" spans="68:68" customFormat="1">
      <c r="BP611588" s="90"/>
    </row>
    <row r="611589" spans="68:68" customFormat="1">
      <c r="BP611589" s="90"/>
    </row>
    <row r="611590" spans="68:68" customFormat="1">
      <c r="BP611590" s="90"/>
    </row>
    <row r="611591" spans="68:68" customFormat="1">
      <c r="BP611591" s="90"/>
    </row>
    <row r="611592" spans="68:68" customFormat="1">
      <c r="BP611592" s="90"/>
    </row>
    <row r="611593" spans="68:68" customFormat="1">
      <c r="BP611593" s="90"/>
    </row>
    <row r="611594" spans="68:68" customFormat="1">
      <c r="BP611594" s="90"/>
    </row>
    <row r="611595" spans="68:68" customFormat="1">
      <c r="BP611595" s="90"/>
    </row>
    <row r="611596" spans="68:68" customFormat="1">
      <c r="BP611596" s="90"/>
    </row>
    <row r="611597" spans="68:68" customFormat="1">
      <c r="BP611597" s="90"/>
    </row>
    <row r="611598" spans="68:68" customFormat="1">
      <c r="BP611598" s="90"/>
    </row>
    <row r="611599" spans="68:68" customFormat="1">
      <c r="BP611599" s="90"/>
    </row>
    <row r="611600" spans="68:68" customFormat="1">
      <c r="BP611600" s="90"/>
    </row>
    <row r="611601" spans="68:68" customFormat="1">
      <c r="BP611601" s="90"/>
    </row>
    <row r="611602" spans="68:68" customFormat="1">
      <c r="BP611602" s="90"/>
    </row>
    <row r="611603" spans="68:68" customFormat="1">
      <c r="BP611603" s="90"/>
    </row>
    <row r="611604" spans="68:68" customFormat="1">
      <c r="BP611604" s="90"/>
    </row>
    <row r="611605" spans="68:68" customFormat="1">
      <c r="BP611605" s="90"/>
    </row>
    <row r="611606" spans="68:68" customFormat="1">
      <c r="BP611606" s="90"/>
    </row>
    <row r="611607" spans="68:68" customFormat="1">
      <c r="BP611607" s="90"/>
    </row>
    <row r="611608" spans="68:68" customFormat="1">
      <c r="BP611608" s="90"/>
    </row>
    <row r="611609" spans="68:68" customFormat="1">
      <c r="BP611609" s="90"/>
    </row>
    <row r="611610" spans="68:68" customFormat="1">
      <c r="BP611610" s="90"/>
    </row>
    <row r="611611" spans="68:68" customFormat="1">
      <c r="BP611611" s="90"/>
    </row>
    <row r="611612" spans="68:68" customFormat="1">
      <c r="BP611612" s="90"/>
    </row>
    <row r="611613" spans="68:68" customFormat="1">
      <c r="BP611613" s="90"/>
    </row>
    <row r="611614" spans="68:68" customFormat="1">
      <c r="BP611614" s="90"/>
    </row>
    <row r="611615" spans="68:68" customFormat="1">
      <c r="BP611615" s="90"/>
    </row>
    <row r="611616" spans="68:68" customFormat="1">
      <c r="BP611616" s="90"/>
    </row>
    <row r="611617" spans="68:68" customFormat="1">
      <c r="BP611617" s="90"/>
    </row>
    <row r="611618" spans="68:68" customFormat="1">
      <c r="BP611618" s="90"/>
    </row>
    <row r="611619" spans="68:68" customFormat="1">
      <c r="BP611619" s="90"/>
    </row>
    <row r="611620" spans="68:68" customFormat="1">
      <c r="BP611620" s="90"/>
    </row>
    <row r="611621" spans="68:68" customFormat="1">
      <c r="BP611621" s="90"/>
    </row>
    <row r="611622" spans="68:68" customFormat="1">
      <c r="BP611622" s="90"/>
    </row>
    <row r="611623" spans="68:68" customFormat="1">
      <c r="BP611623" s="90"/>
    </row>
    <row r="611624" spans="68:68" customFormat="1">
      <c r="BP611624" s="90"/>
    </row>
    <row r="611625" spans="68:68" customFormat="1">
      <c r="BP611625" s="90"/>
    </row>
    <row r="611626" spans="68:68" customFormat="1">
      <c r="BP611626" s="90"/>
    </row>
    <row r="611627" spans="68:68" customFormat="1">
      <c r="BP611627" s="90"/>
    </row>
    <row r="611628" spans="68:68" customFormat="1">
      <c r="BP611628" s="90"/>
    </row>
    <row r="611629" spans="68:68" customFormat="1">
      <c r="BP611629" s="90"/>
    </row>
    <row r="611630" spans="68:68" customFormat="1">
      <c r="BP611630" s="90"/>
    </row>
    <row r="611631" spans="68:68" customFormat="1">
      <c r="BP611631" s="90"/>
    </row>
    <row r="611632" spans="68:68" customFormat="1">
      <c r="BP611632" s="90"/>
    </row>
    <row r="611633" spans="68:68" customFormat="1">
      <c r="BP611633" s="90"/>
    </row>
    <row r="611634" spans="68:68" customFormat="1">
      <c r="BP611634" s="90"/>
    </row>
    <row r="611635" spans="68:68" customFormat="1">
      <c r="BP611635" s="90"/>
    </row>
    <row r="611636" spans="68:68" customFormat="1">
      <c r="BP611636" s="90"/>
    </row>
    <row r="611637" spans="68:68" customFormat="1">
      <c r="BP611637" s="90"/>
    </row>
    <row r="611638" spans="68:68" customFormat="1">
      <c r="BP611638" s="90"/>
    </row>
    <row r="611639" spans="68:68" customFormat="1">
      <c r="BP611639" s="90"/>
    </row>
    <row r="611640" spans="68:68" customFormat="1">
      <c r="BP611640" s="90"/>
    </row>
    <row r="611641" spans="68:68" customFormat="1">
      <c r="BP611641" s="90"/>
    </row>
    <row r="611642" spans="68:68" customFormat="1">
      <c r="BP611642" s="90"/>
    </row>
    <row r="611643" spans="68:68" customFormat="1">
      <c r="BP611643" s="90"/>
    </row>
    <row r="611644" spans="68:68" customFormat="1">
      <c r="BP611644" s="90"/>
    </row>
    <row r="611645" spans="68:68" customFormat="1">
      <c r="BP611645" s="90"/>
    </row>
    <row r="611646" spans="68:68" customFormat="1">
      <c r="BP611646" s="90"/>
    </row>
    <row r="611647" spans="68:68" customFormat="1">
      <c r="BP611647" s="90"/>
    </row>
    <row r="611648" spans="68:68" customFormat="1">
      <c r="BP611648" s="90"/>
    </row>
    <row r="611649" spans="68:68" customFormat="1">
      <c r="BP611649" s="90"/>
    </row>
    <row r="611650" spans="68:68" customFormat="1">
      <c r="BP611650" s="90"/>
    </row>
    <row r="611651" spans="68:68" customFormat="1">
      <c r="BP611651" s="90"/>
    </row>
    <row r="611652" spans="68:68" customFormat="1">
      <c r="BP611652" s="90"/>
    </row>
    <row r="611653" spans="68:68" customFormat="1">
      <c r="BP611653" s="90"/>
    </row>
    <row r="611654" spans="68:68" customFormat="1">
      <c r="BP611654" s="90"/>
    </row>
    <row r="611655" spans="68:68" customFormat="1">
      <c r="BP611655" s="90"/>
    </row>
    <row r="611656" spans="68:68" customFormat="1">
      <c r="BP611656" s="90"/>
    </row>
    <row r="611657" spans="68:68" customFormat="1">
      <c r="BP611657" s="90"/>
    </row>
    <row r="611658" spans="68:68" customFormat="1">
      <c r="BP611658" s="90"/>
    </row>
    <row r="611659" spans="68:68" customFormat="1">
      <c r="BP611659" s="90"/>
    </row>
    <row r="611660" spans="68:68" customFormat="1">
      <c r="BP611660" s="90"/>
    </row>
    <row r="611661" spans="68:68" customFormat="1">
      <c r="BP611661" s="90"/>
    </row>
    <row r="611662" spans="68:68" customFormat="1">
      <c r="BP611662" s="90"/>
    </row>
    <row r="611663" spans="68:68" customFormat="1">
      <c r="BP611663" s="90"/>
    </row>
    <row r="611664" spans="68:68" customFormat="1">
      <c r="BP611664" s="90"/>
    </row>
    <row r="611665" spans="68:68" customFormat="1">
      <c r="BP611665" s="90"/>
    </row>
    <row r="611666" spans="68:68" customFormat="1">
      <c r="BP611666" s="90"/>
    </row>
    <row r="611667" spans="68:68" customFormat="1">
      <c r="BP611667" s="90"/>
    </row>
    <row r="611668" spans="68:68" customFormat="1">
      <c r="BP611668" s="90"/>
    </row>
    <row r="611669" spans="68:68" customFormat="1">
      <c r="BP611669" s="90"/>
    </row>
    <row r="611670" spans="68:68" customFormat="1">
      <c r="BP611670" s="90"/>
    </row>
    <row r="611671" spans="68:68" customFormat="1">
      <c r="BP611671" s="90"/>
    </row>
    <row r="611672" spans="68:68" customFormat="1">
      <c r="BP611672" s="90"/>
    </row>
    <row r="611673" spans="68:68" customFormat="1">
      <c r="BP611673" s="90"/>
    </row>
    <row r="611674" spans="68:68" customFormat="1">
      <c r="BP611674" s="90"/>
    </row>
    <row r="611675" spans="68:68" customFormat="1">
      <c r="BP611675" s="90"/>
    </row>
    <row r="611676" spans="68:68" customFormat="1">
      <c r="BP611676" s="90"/>
    </row>
    <row r="611677" spans="68:68" customFormat="1">
      <c r="BP611677" s="90"/>
    </row>
    <row r="611678" spans="68:68" customFormat="1">
      <c r="BP611678" s="90"/>
    </row>
    <row r="611679" spans="68:68" customFormat="1">
      <c r="BP611679" s="90"/>
    </row>
    <row r="611680" spans="68:68" customFormat="1">
      <c r="BP611680" s="90"/>
    </row>
    <row r="611681" spans="68:68" customFormat="1">
      <c r="BP611681" s="90"/>
    </row>
    <row r="611682" spans="68:68" customFormat="1">
      <c r="BP611682" s="90"/>
    </row>
    <row r="611683" spans="68:68" customFormat="1">
      <c r="BP611683" s="90"/>
    </row>
    <row r="611684" spans="68:68" customFormat="1">
      <c r="BP611684" s="90"/>
    </row>
    <row r="611685" spans="68:68" customFormat="1">
      <c r="BP611685" s="90"/>
    </row>
    <row r="611686" spans="68:68" customFormat="1">
      <c r="BP611686" s="90"/>
    </row>
    <row r="611687" spans="68:68" customFormat="1">
      <c r="BP611687" s="90"/>
    </row>
    <row r="611688" spans="68:68" customFormat="1">
      <c r="BP611688" s="90"/>
    </row>
    <row r="611689" spans="68:68" customFormat="1">
      <c r="BP611689" s="90"/>
    </row>
    <row r="611690" spans="68:68" customFormat="1">
      <c r="BP611690" s="90"/>
    </row>
    <row r="611691" spans="68:68" customFormat="1">
      <c r="BP611691" s="90"/>
    </row>
    <row r="611692" spans="68:68" customFormat="1">
      <c r="BP611692" s="90"/>
    </row>
    <row r="611693" spans="68:68" customFormat="1">
      <c r="BP611693" s="90"/>
    </row>
    <row r="611694" spans="68:68" customFormat="1">
      <c r="BP611694" s="90"/>
    </row>
    <row r="611695" spans="68:68" customFormat="1">
      <c r="BP611695" s="90"/>
    </row>
    <row r="611696" spans="68:68" customFormat="1">
      <c r="BP611696" s="90"/>
    </row>
    <row r="611697" spans="68:68" customFormat="1">
      <c r="BP611697" s="90"/>
    </row>
    <row r="611698" spans="68:68" customFormat="1">
      <c r="BP611698" s="90"/>
    </row>
    <row r="611699" spans="68:68" customFormat="1">
      <c r="BP611699" s="90"/>
    </row>
    <row r="611700" spans="68:68" customFormat="1">
      <c r="BP611700" s="90"/>
    </row>
    <row r="611701" spans="68:68" customFormat="1">
      <c r="BP611701" s="90"/>
    </row>
    <row r="611702" spans="68:68" customFormat="1">
      <c r="BP611702" s="90"/>
    </row>
    <row r="611703" spans="68:68" customFormat="1">
      <c r="BP611703" s="90"/>
    </row>
    <row r="611704" spans="68:68" customFormat="1">
      <c r="BP611704" s="90"/>
    </row>
    <row r="611705" spans="68:68" customFormat="1">
      <c r="BP611705" s="90"/>
    </row>
    <row r="611706" spans="68:68" customFormat="1">
      <c r="BP611706" s="90"/>
    </row>
    <row r="611707" spans="68:68" customFormat="1">
      <c r="BP611707" s="90"/>
    </row>
    <row r="611708" spans="68:68" customFormat="1">
      <c r="BP611708" s="90"/>
    </row>
    <row r="611709" spans="68:68" customFormat="1">
      <c r="BP611709" s="90"/>
    </row>
    <row r="611710" spans="68:68" customFormat="1">
      <c r="BP611710" s="90"/>
    </row>
    <row r="611711" spans="68:68" customFormat="1">
      <c r="BP611711" s="90"/>
    </row>
    <row r="611712" spans="68:68" customFormat="1">
      <c r="BP611712" s="90"/>
    </row>
    <row r="611713" spans="68:68" customFormat="1">
      <c r="BP611713" s="90"/>
    </row>
    <row r="611714" spans="68:68" customFormat="1">
      <c r="BP611714" s="90"/>
    </row>
    <row r="611715" spans="68:68" customFormat="1">
      <c r="BP611715" s="90"/>
    </row>
    <row r="611716" spans="68:68" customFormat="1">
      <c r="BP611716" s="90"/>
    </row>
    <row r="611717" spans="68:68" customFormat="1">
      <c r="BP611717" s="90"/>
    </row>
    <row r="611718" spans="68:68" customFormat="1">
      <c r="BP611718" s="90"/>
    </row>
    <row r="611719" spans="68:68" customFormat="1">
      <c r="BP611719" s="90"/>
    </row>
    <row r="611720" spans="68:68" customFormat="1">
      <c r="BP611720" s="90"/>
    </row>
    <row r="611721" spans="68:68" customFormat="1">
      <c r="BP611721" s="90"/>
    </row>
    <row r="611722" spans="68:68" customFormat="1">
      <c r="BP611722" s="90"/>
    </row>
    <row r="611723" spans="68:68" customFormat="1">
      <c r="BP611723" s="90"/>
    </row>
    <row r="611724" spans="68:68" customFormat="1">
      <c r="BP611724" s="90"/>
    </row>
    <row r="611725" spans="68:68" customFormat="1">
      <c r="BP611725" s="90"/>
    </row>
    <row r="611726" spans="68:68" customFormat="1">
      <c r="BP611726" s="90"/>
    </row>
    <row r="611727" spans="68:68" customFormat="1">
      <c r="BP611727" s="90"/>
    </row>
    <row r="611728" spans="68:68" customFormat="1">
      <c r="BP611728" s="90"/>
    </row>
    <row r="611729" spans="68:68" customFormat="1">
      <c r="BP611729" s="90"/>
    </row>
    <row r="611730" spans="68:68" customFormat="1">
      <c r="BP611730" s="90"/>
    </row>
    <row r="611731" spans="68:68" customFormat="1">
      <c r="BP611731" s="90"/>
    </row>
    <row r="611732" spans="68:68" customFormat="1">
      <c r="BP611732" s="90"/>
    </row>
    <row r="611733" spans="68:68" customFormat="1">
      <c r="BP611733" s="90"/>
    </row>
    <row r="611734" spans="68:68" customFormat="1">
      <c r="BP611734" s="90"/>
    </row>
    <row r="611735" spans="68:68" customFormat="1">
      <c r="BP611735" s="90"/>
    </row>
    <row r="611736" spans="68:68" customFormat="1">
      <c r="BP611736" s="90"/>
    </row>
    <row r="611737" spans="68:68" customFormat="1">
      <c r="BP611737" s="90"/>
    </row>
    <row r="611738" spans="68:68" customFormat="1">
      <c r="BP611738" s="90"/>
    </row>
    <row r="611739" spans="68:68" customFormat="1">
      <c r="BP611739" s="90"/>
    </row>
    <row r="611740" spans="68:68" customFormat="1">
      <c r="BP611740" s="90"/>
    </row>
    <row r="611741" spans="68:68" customFormat="1">
      <c r="BP611741" s="90"/>
    </row>
    <row r="611742" spans="68:68" customFormat="1">
      <c r="BP611742" s="90"/>
    </row>
    <row r="611743" spans="68:68" customFormat="1">
      <c r="BP611743" s="90"/>
    </row>
    <row r="611744" spans="68:68" customFormat="1">
      <c r="BP611744" s="90"/>
    </row>
    <row r="611745" spans="68:68" customFormat="1">
      <c r="BP611745" s="90"/>
    </row>
    <row r="611746" spans="68:68" customFormat="1">
      <c r="BP611746" s="90"/>
    </row>
    <row r="611747" spans="68:68" customFormat="1">
      <c r="BP611747" s="90"/>
    </row>
    <row r="611748" spans="68:68" customFormat="1">
      <c r="BP611748" s="90"/>
    </row>
    <row r="611749" spans="68:68" customFormat="1">
      <c r="BP611749" s="90"/>
    </row>
    <row r="611750" spans="68:68" customFormat="1">
      <c r="BP611750" s="90"/>
    </row>
    <row r="611751" spans="68:68" customFormat="1">
      <c r="BP611751" s="90"/>
    </row>
    <row r="611752" spans="68:68" customFormat="1">
      <c r="BP611752" s="90"/>
    </row>
    <row r="611753" spans="68:68" customFormat="1">
      <c r="BP611753" s="90"/>
    </row>
    <row r="611754" spans="68:68" customFormat="1">
      <c r="BP611754" s="90"/>
    </row>
    <row r="611755" spans="68:68" customFormat="1">
      <c r="BP611755" s="90"/>
    </row>
    <row r="611756" spans="68:68" customFormat="1">
      <c r="BP611756" s="90"/>
    </row>
    <row r="611757" spans="68:68" customFormat="1">
      <c r="BP611757" s="90"/>
    </row>
    <row r="611758" spans="68:68" customFormat="1">
      <c r="BP611758" s="90"/>
    </row>
    <row r="611759" spans="68:68" customFormat="1">
      <c r="BP611759" s="90"/>
    </row>
    <row r="611760" spans="68:68" customFormat="1">
      <c r="BP611760" s="90"/>
    </row>
    <row r="611761" spans="68:68" customFormat="1">
      <c r="BP611761" s="90"/>
    </row>
    <row r="611762" spans="68:68" customFormat="1">
      <c r="BP611762" s="90"/>
    </row>
    <row r="611763" spans="68:68" customFormat="1">
      <c r="BP611763" s="90"/>
    </row>
    <row r="611764" spans="68:68" customFormat="1">
      <c r="BP611764" s="90"/>
    </row>
    <row r="611765" spans="68:68" customFormat="1">
      <c r="BP611765" s="90"/>
    </row>
    <row r="611766" spans="68:68" customFormat="1">
      <c r="BP611766" s="90"/>
    </row>
    <row r="611767" spans="68:68" customFormat="1">
      <c r="BP611767" s="90"/>
    </row>
    <row r="611768" spans="68:68" customFormat="1">
      <c r="BP611768" s="90"/>
    </row>
    <row r="611769" spans="68:68" customFormat="1">
      <c r="BP611769" s="90"/>
    </row>
    <row r="611770" spans="68:68" customFormat="1">
      <c r="BP611770" s="90"/>
    </row>
    <row r="611771" spans="68:68" customFormat="1">
      <c r="BP611771" s="90"/>
    </row>
    <row r="611772" spans="68:68" customFormat="1">
      <c r="BP611772" s="90"/>
    </row>
    <row r="611773" spans="68:68" customFormat="1">
      <c r="BP611773" s="90"/>
    </row>
    <row r="611774" spans="68:68" customFormat="1">
      <c r="BP611774" s="90"/>
    </row>
    <row r="611775" spans="68:68" customFormat="1">
      <c r="BP611775" s="90"/>
    </row>
    <row r="611776" spans="68:68" customFormat="1">
      <c r="BP611776" s="90"/>
    </row>
    <row r="611777" spans="68:68" customFormat="1">
      <c r="BP611777" s="90"/>
    </row>
    <row r="611778" spans="68:68" customFormat="1">
      <c r="BP611778" s="90"/>
    </row>
    <row r="611779" spans="68:68" customFormat="1">
      <c r="BP611779" s="90"/>
    </row>
    <row r="611780" spans="68:68" customFormat="1">
      <c r="BP611780" s="90"/>
    </row>
    <row r="611781" spans="68:68" customFormat="1">
      <c r="BP611781" s="90"/>
    </row>
    <row r="611782" spans="68:68" customFormat="1">
      <c r="BP611782" s="90"/>
    </row>
    <row r="611783" spans="68:68" customFormat="1">
      <c r="BP611783" s="90"/>
    </row>
    <row r="611784" spans="68:68" customFormat="1">
      <c r="BP611784" s="90"/>
    </row>
    <row r="611785" spans="68:68" customFormat="1">
      <c r="BP611785" s="90"/>
    </row>
    <row r="611786" spans="68:68" customFormat="1">
      <c r="BP611786" s="90"/>
    </row>
    <row r="611787" spans="68:68" customFormat="1">
      <c r="BP611787" s="90"/>
    </row>
    <row r="611788" spans="68:68" customFormat="1">
      <c r="BP611788" s="90"/>
    </row>
    <row r="611789" spans="68:68" customFormat="1">
      <c r="BP611789" s="90"/>
    </row>
    <row r="611790" spans="68:68" customFormat="1">
      <c r="BP611790" s="90"/>
    </row>
    <row r="611791" spans="68:68" customFormat="1">
      <c r="BP611791" s="90"/>
    </row>
    <row r="611792" spans="68:68" customFormat="1">
      <c r="BP611792" s="90"/>
    </row>
    <row r="611793" spans="68:68" customFormat="1">
      <c r="BP611793" s="90"/>
    </row>
    <row r="611794" spans="68:68" customFormat="1">
      <c r="BP611794" s="90"/>
    </row>
    <row r="611795" spans="68:68" customFormat="1">
      <c r="BP611795" s="90"/>
    </row>
    <row r="611796" spans="68:68" customFormat="1">
      <c r="BP611796" s="90"/>
    </row>
    <row r="611797" spans="68:68" customFormat="1">
      <c r="BP611797" s="90"/>
    </row>
    <row r="611798" spans="68:68" customFormat="1">
      <c r="BP611798" s="90"/>
    </row>
    <row r="611799" spans="68:68" customFormat="1">
      <c r="BP611799" s="90"/>
    </row>
    <row r="611800" spans="68:68" customFormat="1">
      <c r="BP611800" s="90"/>
    </row>
    <row r="611801" spans="68:68" customFormat="1">
      <c r="BP611801" s="90"/>
    </row>
    <row r="611802" spans="68:68" customFormat="1">
      <c r="BP611802" s="90"/>
    </row>
    <row r="611803" spans="68:68" customFormat="1">
      <c r="BP611803" s="90"/>
    </row>
    <row r="611804" spans="68:68" customFormat="1">
      <c r="BP611804" s="90"/>
    </row>
    <row r="611805" spans="68:68" customFormat="1">
      <c r="BP611805" s="90"/>
    </row>
    <row r="611806" spans="68:68" customFormat="1">
      <c r="BP611806" s="90"/>
    </row>
    <row r="611807" spans="68:68" customFormat="1">
      <c r="BP611807" s="90"/>
    </row>
    <row r="611808" spans="68:68" customFormat="1">
      <c r="BP611808" s="90"/>
    </row>
    <row r="611809" spans="68:68" customFormat="1">
      <c r="BP611809" s="90"/>
    </row>
    <row r="611810" spans="68:68" customFormat="1">
      <c r="BP611810" s="90"/>
    </row>
    <row r="611811" spans="68:68" customFormat="1">
      <c r="BP611811" s="90"/>
    </row>
    <row r="611812" spans="68:68" customFormat="1">
      <c r="BP611812" s="90"/>
    </row>
    <row r="611813" spans="68:68" customFormat="1">
      <c r="BP611813" s="90"/>
    </row>
    <row r="611814" spans="68:68" customFormat="1">
      <c r="BP611814" s="90"/>
    </row>
    <row r="611815" spans="68:68" customFormat="1">
      <c r="BP611815" s="90"/>
    </row>
    <row r="611816" spans="68:68" customFormat="1">
      <c r="BP611816" s="90"/>
    </row>
    <row r="611817" spans="68:68" customFormat="1">
      <c r="BP611817" s="90"/>
    </row>
    <row r="611818" spans="68:68" customFormat="1">
      <c r="BP611818" s="90"/>
    </row>
    <row r="611819" spans="68:68" customFormat="1">
      <c r="BP611819" s="90"/>
    </row>
    <row r="611820" spans="68:68" customFormat="1">
      <c r="BP611820" s="90"/>
    </row>
    <row r="611821" spans="68:68" customFormat="1">
      <c r="BP611821" s="90"/>
    </row>
    <row r="611822" spans="68:68" customFormat="1">
      <c r="BP611822" s="90"/>
    </row>
    <row r="611823" spans="68:68" customFormat="1">
      <c r="BP611823" s="90"/>
    </row>
    <row r="611824" spans="68:68" customFormat="1">
      <c r="BP611824" s="90"/>
    </row>
    <row r="611825" spans="68:68" customFormat="1">
      <c r="BP611825" s="90"/>
    </row>
    <row r="611826" spans="68:68" customFormat="1">
      <c r="BP611826" s="90"/>
    </row>
    <row r="611827" spans="68:68" customFormat="1">
      <c r="BP611827" s="90"/>
    </row>
    <row r="611828" spans="68:68" customFormat="1">
      <c r="BP611828" s="90"/>
    </row>
    <row r="611829" spans="68:68" customFormat="1">
      <c r="BP611829" s="90"/>
    </row>
    <row r="611830" spans="68:68" customFormat="1">
      <c r="BP611830" s="90"/>
    </row>
    <row r="611831" spans="68:68" customFormat="1">
      <c r="BP611831" s="90"/>
    </row>
    <row r="611832" spans="68:68" customFormat="1">
      <c r="BP611832" s="90"/>
    </row>
    <row r="611833" spans="68:68" customFormat="1">
      <c r="BP611833" s="90"/>
    </row>
    <row r="611834" spans="68:68" customFormat="1">
      <c r="BP611834" s="90"/>
    </row>
    <row r="611835" spans="68:68" customFormat="1">
      <c r="BP611835" s="90"/>
    </row>
    <row r="611836" spans="68:68" customFormat="1">
      <c r="BP611836" s="90"/>
    </row>
    <row r="611837" spans="68:68" customFormat="1">
      <c r="BP611837" s="90"/>
    </row>
    <row r="611838" spans="68:68" customFormat="1">
      <c r="BP611838" s="90"/>
    </row>
    <row r="611839" spans="68:68" customFormat="1">
      <c r="BP611839" s="90"/>
    </row>
    <row r="611840" spans="68:68" customFormat="1">
      <c r="BP611840" s="90"/>
    </row>
    <row r="611841" spans="68:68" customFormat="1">
      <c r="BP611841" s="90"/>
    </row>
    <row r="611842" spans="68:68" customFormat="1">
      <c r="BP611842" s="90"/>
    </row>
    <row r="611843" spans="68:68" customFormat="1">
      <c r="BP611843" s="90"/>
    </row>
    <row r="611844" spans="68:68" customFormat="1">
      <c r="BP611844" s="90"/>
    </row>
    <row r="611845" spans="68:68" customFormat="1">
      <c r="BP611845" s="90"/>
    </row>
    <row r="611846" spans="68:68" customFormat="1">
      <c r="BP611846" s="90"/>
    </row>
    <row r="611847" spans="68:68" customFormat="1">
      <c r="BP611847" s="90"/>
    </row>
    <row r="611848" spans="68:68" customFormat="1">
      <c r="BP611848" s="90"/>
    </row>
    <row r="611849" spans="68:68" customFormat="1">
      <c r="BP611849" s="90"/>
    </row>
    <row r="611850" spans="68:68" customFormat="1">
      <c r="BP611850" s="90"/>
    </row>
    <row r="611851" spans="68:68" customFormat="1">
      <c r="BP611851" s="90"/>
    </row>
    <row r="611852" spans="68:68" customFormat="1">
      <c r="BP611852" s="90"/>
    </row>
    <row r="611853" spans="68:68" customFormat="1">
      <c r="BP611853" s="90"/>
    </row>
    <row r="611854" spans="68:68" customFormat="1">
      <c r="BP611854" s="90"/>
    </row>
    <row r="611855" spans="68:68" customFormat="1">
      <c r="BP611855" s="90"/>
    </row>
    <row r="611856" spans="68:68" customFormat="1">
      <c r="BP611856" s="90"/>
    </row>
    <row r="611857" spans="68:68" customFormat="1">
      <c r="BP611857" s="90"/>
    </row>
    <row r="611858" spans="68:68" customFormat="1">
      <c r="BP611858" s="90"/>
    </row>
    <row r="611859" spans="68:68" customFormat="1">
      <c r="BP611859" s="90"/>
    </row>
    <row r="611860" spans="68:68" customFormat="1">
      <c r="BP611860" s="90"/>
    </row>
    <row r="611861" spans="68:68" customFormat="1">
      <c r="BP611861" s="90"/>
    </row>
    <row r="611862" spans="68:68" customFormat="1">
      <c r="BP611862" s="90"/>
    </row>
    <row r="611863" spans="68:68" customFormat="1">
      <c r="BP611863" s="90"/>
    </row>
    <row r="611864" spans="68:68" customFormat="1">
      <c r="BP611864" s="90"/>
    </row>
    <row r="611865" spans="68:68" customFormat="1">
      <c r="BP611865" s="90"/>
    </row>
    <row r="611866" spans="68:68" customFormat="1">
      <c r="BP611866" s="90"/>
    </row>
    <row r="611867" spans="68:68" customFormat="1">
      <c r="BP611867" s="90"/>
    </row>
    <row r="611868" spans="68:68" customFormat="1">
      <c r="BP611868" s="90"/>
    </row>
    <row r="611869" spans="68:68" customFormat="1">
      <c r="BP611869" s="90"/>
    </row>
    <row r="611870" spans="68:68" customFormat="1">
      <c r="BP611870" s="90"/>
    </row>
    <row r="611871" spans="68:68" customFormat="1">
      <c r="BP611871" s="90"/>
    </row>
    <row r="611872" spans="68:68" customFormat="1">
      <c r="BP611872" s="90"/>
    </row>
    <row r="611873" spans="68:68" customFormat="1">
      <c r="BP611873" s="90"/>
    </row>
    <row r="611874" spans="68:68" customFormat="1">
      <c r="BP611874" s="90"/>
    </row>
    <row r="611875" spans="68:68" customFormat="1">
      <c r="BP611875" s="90"/>
    </row>
    <row r="611876" spans="68:68" customFormat="1">
      <c r="BP611876" s="90"/>
    </row>
    <row r="611877" spans="68:68" customFormat="1">
      <c r="BP611877" s="90"/>
    </row>
    <row r="611878" spans="68:68" customFormat="1">
      <c r="BP611878" s="90"/>
    </row>
    <row r="611879" spans="68:68" customFormat="1">
      <c r="BP611879" s="90"/>
    </row>
    <row r="611880" spans="68:68" customFormat="1">
      <c r="BP611880" s="90"/>
    </row>
    <row r="611881" spans="68:68" customFormat="1">
      <c r="BP611881" s="90"/>
    </row>
    <row r="611882" spans="68:68" customFormat="1">
      <c r="BP611882" s="90"/>
    </row>
    <row r="611883" spans="68:68" customFormat="1">
      <c r="BP611883" s="90"/>
    </row>
    <row r="611884" spans="68:68" customFormat="1">
      <c r="BP611884" s="90"/>
    </row>
    <row r="611885" spans="68:68" customFormat="1">
      <c r="BP611885" s="90"/>
    </row>
    <row r="611886" spans="68:68" customFormat="1">
      <c r="BP611886" s="90"/>
    </row>
    <row r="611887" spans="68:68" customFormat="1">
      <c r="BP611887" s="90"/>
    </row>
    <row r="611888" spans="68:68" customFormat="1">
      <c r="BP611888" s="90"/>
    </row>
    <row r="611889" spans="68:68" customFormat="1">
      <c r="BP611889" s="90"/>
    </row>
    <row r="611890" spans="68:68" customFormat="1">
      <c r="BP611890" s="90"/>
    </row>
    <row r="611891" spans="68:68" customFormat="1">
      <c r="BP611891" s="90"/>
    </row>
    <row r="611892" spans="68:68" customFormat="1">
      <c r="BP611892" s="90"/>
    </row>
    <row r="611893" spans="68:68" customFormat="1">
      <c r="BP611893" s="90"/>
    </row>
    <row r="611894" spans="68:68" customFormat="1">
      <c r="BP611894" s="90"/>
    </row>
    <row r="611895" spans="68:68" customFormat="1">
      <c r="BP611895" s="90"/>
    </row>
    <row r="611896" spans="68:68" customFormat="1">
      <c r="BP611896" s="90"/>
    </row>
    <row r="611897" spans="68:68" customFormat="1">
      <c r="BP611897" s="90"/>
    </row>
    <row r="611898" spans="68:68" customFormat="1">
      <c r="BP611898" s="90"/>
    </row>
    <row r="611899" spans="68:68" customFormat="1">
      <c r="BP611899" s="90"/>
    </row>
    <row r="611900" spans="68:68" customFormat="1">
      <c r="BP611900" s="90"/>
    </row>
    <row r="611901" spans="68:68" customFormat="1">
      <c r="BP611901" s="90"/>
    </row>
    <row r="611902" spans="68:68" customFormat="1">
      <c r="BP611902" s="90"/>
    </row>
    <row r="611903" spans="68:68" customFormat="1">
      <c r="BP611903" s="90"/>
    </row>
    <row r="611904" spans="68:68" customFormat="1">
      <c r="BP611904" s="90"/>
    </row>
    <row r="611905" spans="68:68" customFormat="1">
      <c r="BP611905" s="90"/>
    </row>
    <row r="611906" spans="68:68" customFormat="1">
      <c r="BP611906" s="90"/>
    </row>
    <row r="611907" spans="68:68" customFormat="1">
      <c r="BP611907" s="90"/>
    </row>
    <row r="611908" spans="68:68" customFormat="1">
      <c r="BP611908" s="90"/>
    </row>
    <row r="611909" spans="68:68" customFormat="1">
      <c r="BP611909" s="90"/>
    </row>
    <row r="611910" spans="68:68" customFormat="1">
      <c r="BP611910" s="90"/>
    </row>
    <row r="611911" spans="68:68" customFormat="1">
      <c r="BP611911" s="90"/>
    </row>
    <row r="611912" spans="68:68" customFormat="1">
      <c r="BP611912" s="90"/>
    </row>
    <row r="611913" spans="68:68" customFormat="1">
      <c r="BP611913" s="90"/>
    </row>
    <row r="611914" spans="68:68" customFormat="1">
      <c r="BP611914" s="90"/>
    </row>
    <row r="611915" spans="68:68" customFormat="1">
      <c r="BP611915" s="90"/>
    </row>
    <row r="611916" spans="68:68" customFormat="1">
      <c r="BP611916" s="90"/>
    </row>
    <row r="611917" spans="68:68" customFormat="1">
      <c r="BP611917" s="90"/>
    </row>
    <row r="611918" spans="68:68" customFormat="1">
      <c r="BP611918" s="90"/>
    </row>
    <row r="611919" spans="68:68" customFormat="1">
      <c r="BP611919" s="90"/>
    </row>
    <row r="611920" spans="68:68" customFormat="1">
      <c r="BP611920" s="90"/>
    </row>
    <row r="611921" spans="68:68" customFormat="1">
      <c r="BP611921" s="90"/>
    </row>
    <row r="611922" spans="68:68" customFormat="1">
      <c r="BP611922" s="90"/>
    </row>
    <row r="611923" spans="68:68" customFormat="1">
      <c r="BP611923" s="90"/>
    </row>
    <row r="611924" spans="68:68" customFormat="1">
      <c r="BP611924" s="90"/>
    </row>
    <row r="611925" spans="68:68" customFormat="1">
      <c r="BP611925" s="90"/>
    </row>
    <row r="611926" spans="68:68" customFormat="1">
      <c r="BP611926" s="90"/>
    </row>
    <row r="611927" spans="68:68" customFormat="1">
      <c r="BP611927" s="90"/>
    </row>
    <row r="611928" spans="68:68" customFormat="1">
      <c r="BP611928" s="90"/>
    </row>
    <row r="611929" spans="68:68" customFormat="1">
      <c r="BP611929" s="90"/>
    </row>
    <row r="611930" spans="68:68" customFormat="1">
      <c r="BP611930" s="90"/>
    </row>
    <row r="611931" spans="68:68" customFormat="1">
      <c r="BP611931" s="90"/>
    </row>
    <row r="611932" spans="68:68" customFormat="1">
      <c r="BP611932" s="90"/>
    </row>
    <row r="611933" spans="68:68" customFormat="1">
      <c r="BP611933" s="90"/>
    </row>
    <row r="611934" spans="68:68" customFormat="1">
      <c r="BP611934" s="90"/>
    </row>
    <row r="611935" spans="68:68" customFormat="1">
      <c r="BP611935" s="90"/>
    </row>
    <row r="611936" spans="68:68" customFormat="1">
      <c r="BP611936" s="90"/>
    </row>
    <row r="611937" spans="68:68" customFormat="1">
      <c r="BP611937" s="90"/>
    </row>
    <row r="611938" spans="68:68" customFormat="1">
      <c r="BP611938" s="90"/>
    </row>
    <row r="611939" spans="68:68" customFormat="1">
      <c r="BP611939" s="90"/>
    </row>
    <row r="611940" spans="68:68" customFormat="1">
      <c r="BP611940" s="90"/>
    </row>
    <row r="611941" spans="68:68" customFormat="1">
      <c r="BP611941" s="90"/>
    </row>
    <row r="611942" spans="68:68" customFormat="1">
      <c r="BP611942" s="90"/>
    </row>
    <row r="611943" spans="68:68" customFormat="1">
      <c r="BP611943" s="90"/>
    </row>
    <row r="611944" spans="68:68" customFormat="1">
      <c r="BP611944" s="90"/>
    </row>
    <row r="611945" spans="68:68" customFormat="1">
      <c r="BP611945" s="90"/>
    </row>
    <row r="611946" spans="68:68" customFormat="1">
      <c r="BP611946" s="90"/>
    </row>
    <row r="611947" spans="68:68" customFormat="1">
      <c r="BP611947" s="90"/>
    </row>
    <row r="611948" spans="68:68" customFormat="1">
      <c r="BP611948" s="90"/>
    </row>
    <row r="611949" spans="68:68" customFormat="1">
      <c r="BP611949" s="90"/>
    </row>
    <row r="611950" spans="68:68" customFormat="1">
      <c r="BP611950" s="90"/>
    </row>
    <row r="611951" spans="68:68" customFormat="1">
      <c r="BP611951" s="90"/>
    </row>
    <row r="611952" spans="68:68" customFormat="1">
      <c r="BP611952" s="90"/>
    </row>
    <row r="611953" spans="68:68" customFormat="1">
      <c r="BP611953" s="90"/>
    </row>
    <row r="611954" spans="68:68" customFormat="1">
      <c r="BP611954" s="90"/>
    </row>
    <row r="611955" spans="68:68" customFormat="1">
      <c r="BP611955" s="90"/>
    </row>
    <row r="611956" spans="68:68" customFormat="1">
      <c r="BP611956" s="90"/>
    </row>
    <row r="611957" spans="68:68" customFormat="1">
      <c r="BP611957" s="90"/>
    </row>
    <row r="611958" spans="68:68" customFormat="1">
      <c r="BP611958" s="90"/>
    </row>
    <row r="611959" spans="68:68" customFormat="1">
      <c r="BP611959" s="90"/>
    </row>
    <row r="611960" spans="68:68" customFormat="1">
      <c r="BP611960" s="90"/>
    </row>
    <row r="611961" spans="68:68" customFormat="1">
      <c r="BP611961" s="90"/>
    </row>
    <row r="611962" spans="68:68" customFormat="1">
      <c r="BP611962" s="90"/>
    </row>
    <row r="611963" spans="68:68" customFormat="1">
      <c r="BP611963" s="90"/>
    </row>
    <row r="611964" spans="68:68" customFormat="1">
      <c r="BP611964" s="90"/>
    </row>
    <row r="611965" spans="68:68" customFormat="1">
      <c r="BP611965" s="90"/>
    </row>
    <row r="611966" spans="68:68" customFormat="1">
      <c r="BP611966" s="90"/>
    </row>
    <row r="611967" spans="68:68" customFormat="1">
      <c r="BP611967" s="90"/>
    </row>
    <row r="611968" spans="68:68" customFormat="1">
      <c r="BP611968" s="90"/>
    </row>
    <row r="611969" spans="68:68" customFormat="1">
      <c r="BP611969" s="90"/>
    </row>
    <row r="611970" spans="68:68" customFormat="1">
      <c r="BP611970" s="90"/>
    </row>
    <row r="611971" spans="68:68" customFormat="1">
      <c r="BP611971" s="90"/>
    </row>
    <row r="611972" spans="68:68" customFormat="1">
      <c r="BP611972" s="90"/>
    </row>
    <row r="611973" spans="68:68" customFormat="1">
      <c r="BP611973" s="90"/>
    </row>
    <row r="611974" spans="68:68" customFormat="1">
      <c r="BP611974" s="90"/>
    </row>
    <row r="611975" spans="68:68" customFormat="1">
      <c r="BP611975" s="90"/>
    </row>
    <row r="611976" spans="68:68" customFormat="1">
      <c r="BP611976" s="90"/>
    </row>
    <row r="611977" spans="68:68" customFormat="1">
      <c r="BP611977" s="90"/>
    </row>
    <row r="611978" spans="68:68" customFormat="1">
      <c r="BP611978" s="90"/>
    </row>
    <row r="611979" spans="68:68" customFormat="1">
      <c r="BP611979" s="90"/>
    </row>
    <row r="611980" spans="68:68" customFormat="1">
      <c r="BP611980" s="90"/>
    </row>
    <row r="611981" spans="68:68" customFormat="1">
      <c r="BP611981" s="90"/>
    </row>
    <row r="611982" spans="68:68" customFormat="1">
      <c r="BP611982" s="90"/>
    </row>
    <row r="611983" spans="68:68" customFormat="1">
      <c r="BP611983" s="90"/>
    </row>
    <row r="611984" spans="68:68" customFormat="1">
      <c r="BP611984" s="90"/>
    </row>
    <row r="611985" spans="68:68" customFormat="1">
      <c r="BP611985" s="90"/>
    </row>
    <row r="611986" spans="68:68" customFormat="1">
      <c r="BP611986" s="90"/>
    </row>
    <row r="611987" spans="68:68" customFormat="1">
      <c r="BP611987" s="90"/>
    </row>
    <row r="611988" spans="68:68" customFormat="1">
      <c r="BP611988" s="90"/>
    </row>
    <row r="611989" spans="68:68" customFormat="1">
      <c r="BP611989" s="90"/>
    </row>
    <row r="611990" spans="68:68" customFormat="1">
      <c r="BP611990" s="90"/>
    </row>
    <row r="611991" spans="68:68" customFormat="1">
      <c r="BP611991" s="90"/>
    </row>
    <row r="611992" spans="68:68" customFormat="1">
      <c r="BP611992" s="90"/>
    </row>
    <row r="611993" spans="68:68" customFormat="1">
      <c r="BP611993" s="90"/>
    </row>
    <row r="611994" spans="68:68" customFormat="1">
      <c r="BP611994" s="90"/>
    </row>
    <row r="611995" spans="68:68" customFormat="1">
      <c r="BP611995" s="90"/>
    </row>
    <row r="611996" spans="68:68" customFormat="1">
      <c r="BP611996" s="90"/>
    </row>
    <row r="611997" spans="68:68" customFormat="1">
      <c r="BP611997" s="90"/>
    </row>
    <row r="611998" spans="68:68" customFormat="1">
      <c r="BP611998" s="90"/>
    </row>
    <row r="611999" spans="68:68" customFormat="1">
      <c r="BP611999" s="90"/>
    </row>
    <row r="612000" spans="68:68" customFormat="1">
      <c r="BP612000" s="90"/>
    </row>
    <row r="612001" spans="68:68" customFormat="1">
      <c r="BP612001" s="90"/>
    </row>
    <row r="612002" spans="68:68" customFormat="1">
      <c r="BP612002" s="90"/>
    </row>
    <row r="612003" spans="68:68" customFormat="1">
      <c r="BP612003" s="90"/>
    </row>
    <row r="612004" spans="68:68" customFormat="1">
      <c r="BP612004" s="90"/>
    </row>
    <row r="612005" spans="68:68" customFormat="1">
      <c r="BP612005" s="90"/>
    </row>
    <row r="612006" spans="68:68" customFormat="1">
      <c r="BP612006" s="90"/>
    </row>
    <row r="612007" spans="68:68" customFormat="1">
      <c r="BP612007" s="90"/>
    </row>
    <row r="612008" spans="68:68" customFormat="1">
      <c r="BP612008" s="90"/>
    </row>
    <row r="612009" spans="68:68" customFormat="1">
      <c r="BP612009" s="90"/>
    </row>
    <row r="612010" spans="68:68" customFormat="1">
      <c r="BP612010" s="90"/>
    </row>
    <row r="612011" spans="68:68" customFormat="1">
      <c r="BP612011" s="90"/>
    </row>
    <row r="612012" spans="68:68" customFormat="1">
      <c r="BP612012" s="90"/>
    </row>
    <row r="612013" spans="68:68" customFormat="1">
      <c r="BP612013" s="90"/>
    </row>
    <row r="612014" spans="68:68" customFormat="1">
      <c r="BP612014" s="90"/>
    </row>
    <row r="612015" spans="68:68" customFormat="1">
      <c r="BP612015" s="90"/>
    </row>
    <row r="612016" spans="68:68" customFormat="1">
      <c r="BP612016" s="90"/>
    </row>
    <row r="612017" spans="68:68" customFormat="1">
      <c r="BP612017" s="90"/>
    </row>
    <row r="612018" spans="68:68" customFormat="1">
      <c r="BP612018" s="90"/>
    </row>
    <row r="612019" spans="68:68" customFormat="1">
      <c r="BP612019" s="90"/>
    </row>
    <row r="612020" spans="68:68" customFormat="1">
      <c r="BP612020" s="90"/>
    </row>
    <row r="612021" spans="68:68" customFormat="1">
      <c r="BP612021" s="90"/>
    </row>
    <row r="612022" spans="68:68" customFormat="1">
      <c r="BP612022" s="90"/>
    </row>
    <row r="612023" spans="68:68" customFormat="1">
      <c r="BP612023" s="90"/>
    </row>
    <row r="612024" spans="68:68" customFormat="1">
      <c r="BP612024" s="90"/>
    </row>
    <row r="612025" spans="68:68" customFormat="1">
      <c r="BP612025" s="90"/>
    </row>
    <row r="612026" spans="68:68" customFormat="1">
      <c r="BP612026" s="90"/>
    </row>
    <row r="612027" spans="68:68" customFormat="1">
      <c r="BP612027" s="90"/>
    </row>
    <row r="612028" spans="68:68" customFormat="1">
      <c r="BP612028" s="90"/>
    </row>
    <row r="612029" spans="68:68" customFormat="1">
      <c r="BP612029" s="90"/>
    </row>
    <row r="612030" spans="68:68" customFormat="1">
      <c r="BP612030" s="90"/>
    </row>
    <row r="612031" spans="68:68" customFormat="1">
      <c r="BP612031" s="90"/>
    </row>
    <row r="612032" spans="68:68" customFormat="1">
      <c r="BP612032" s="90"/>
    </row>
    <row r="612033" spans="68:68" customFormat="1">
      <c r="BP612033" s="90"/>
    </row>
    <row r="612034" spans="68:68" customFormat="1">
      <c r="BP612034" s="90"/>
    </row>
    <row r="612035" spans="68:68" customFormat="1">
      <c r="BP612035" s="90"/>
    </row>
    <row r="612036" spans="68:68" customFormat="1">
      <c r="BP612036" s="90"/>
    </row>
    <row r="612037" spans="68:68" customFormat="1">
      <c r="BP612037" s="90"/>
    </row>
    <row r="612038" spans="68:68" customFormat="1">
      <c r="BP612038" s="90"/>
    </row>
    <row r="612039" spans="68:68" customFormat="1">
      <c r="BP612039" s="90"/>
    </row>
    <row r="612040" spans="68:68" customFormat="1">
      <c r="BP612040" s="90"/>
    </row>
    <row r="612041" spans="68:68" customFormat="1">
      <c r="BP612041" s="90"/>
    </row>
    <row r="612042" spans="68:68" customFormat="1">
      <c r="BP612042" s="90"/>
    </row>
    <row r="612043" spans="68:68" customFormat="1">
      <c r="BP612043" s="90"/>
    </row>
    <row r="612044" spans="68:68" customFormat="1">
      <c r="BP612044" s="90"/>
    </row>
    <row r="612045" spans="68:68" customFormat="1">
      <c r="BP612045" s="90"/>
    </row>
    <row r="612046" spans="68:68" customFormat="1">
      <c r="BP612046" s="90"/>
    </row>
    <row r="612047" spans="68:68" customFormat="1">
      <c r="BP612047" s="90"/>
    </row>
    <row r="612048" spans="68:68" customFormat="1">
      <c r="BP612048" s="90"/>
    </row>
    <row r="612049" spans="68:68" customFormat="1">
      <c r="BP612049" s="90"/>
    </row>
    <row r="612050" spans="68:68" customFormat="1">
      <c r="BP612050" s="90"/>
    </row>
    <row r="612051" spans="68:68" customFormat="1">
      <c r="BP612051" s="90"/>
    </row>
    <row r="612052" spans="68:68" customFormat="1">
      <c r="BP612052" s="90"/>
    </row>
    <row r="612053" spans="68:68" customFormat="1">
      <c r="BP612053" s="90"/>
    </row>
    <row r="612054" spans="68:68" customFormat="1">
      <c r="BP612054" s="90"/>
    </row>
    <row r="612055" spans="68:68" customFormat="1">
      <c r="BP612055" s="90"/>
    </row>
    <row r="612056" spans="68:68" customFormat="1">
      <c r="BP612056" s="90"/>
    </row>
    <row r="612057" spans="68:68" customFormat="1">
      <c r="BP612057" s="90"/>
    </row>
    <row r="612058" spans="68:68" customFormat="1">
      <c r="BP612058" s="90"/>
    </row>
    <row r="612059" spans="68:68" customFormat="1">
      <c r="BP612059" s="90"/>
    </row>
    <row r="612060" spans="68:68" customFormat="1">
      <c r="BP612060" s="90"/>
    </row>
    <row r="612061" spans="68:68" customFormat="1">
      <c r="BP612061" s="90"/>
    </row>
    <row r="612062" spans="68:68" customFormat="1">
      <c r="BP612062" s="90"/>
    </row>
    <row r="612063" spans="68:68" customFormat="1">
      <c r="BP612063" s="90"/>
    </row>
    <row r="612064" spans="68:68" customFormat="1">
      <c r="BP612064" s="90"/>
    </row>
    <row r="612065" spans="68:68" customFormat="1">
      <c r="BP612065" s="90"/>
    </row>
    <row r="612066" spans="68:68" customFormat="1">
      <c r="BP612066" s="90"/>
    </row>
    <row r="612067" spans="68:68" customFormat="1">
      <c r="BP612067" s="90"/>
    </row>
    <row r="612068" spans="68:68" customFormat="1">
      <c r="BP612068" s="90"/>
    </row>
    <row r="612069" spans="68:68" customFormat="1">
      <c r="BP612069" s="90"/>
    </row>
    <row r="612070" spans="68:68" customFormat="1">
      <c r="BP612070" s="90"/>
    </row>
    <row r="612071" spans="68:68" customFormat="1">
      <c r="BP612071" s="90"/>
    </row>
    <row r="612072" spans="68:68" customFormat="1">
      <c r="BP612072" s="90"/>
    </row>
    <row r="612073" spans="68:68" customFormat="1">
      <c r="BP612073" s="90"/>
    </row>
    <row r="612074" spans="68:68" customFormat="1">
      <c r="BP612074" s="90"/>
    </row>
    <row r="612075" spans="68:68" customFormat="1">
      <c r="BP612075" s="90"/>
    </row>
    <row r="612076" spans="68:68" customFormat="1">
      <c r="BP612076" s="90"/>
    </row>
    <row r="612077" spans="68:68" customFormat="1">
      <c r="BP612077" s="90"/>
    </row>
    <row r="612078" spans="68:68" customFormat="1">
      <c r="BP612078" s="90"/>
    </row>
    <row r="612079" spans="68:68" customFormat="1">
      <c r="BP612079" s="90"/>
    </row>
    <row r="612080" spans="68:68" customFormat="1">
      <c r="BP612080" s="90"/>
    </row>
    <row r="612081" spans="68:68" customFormat="1">
      <c r="BP612081" s="90"/>
    </row>
    <row r="612082" spans="68:68" customFormat="1">
      <c r="BP612082" s="90"/>
    </row>
    <row r="612083" spans="68:68" customFormat="1">
      <c r="BP612083" s="90"/>
    </row>
    <row r="612084" spans="68:68" customFormat="1">
      <c r="BP612084" s="90"/>
    </row>
    <row r="612085" spans="68:68" customFormat="1">
      <c r="BP612085" s="90"/>
    </row>
    <row r="612086" spans="68:68" customFormat="1">
      <c r="BP612086" s="90"/>
    </row>
    <row r="612087" spans="68:68" customFormat="1">
      <c r="BP612087" s="90"/>
    </row>
    <row r="612088" spans="68:68" customFormat="1">
      <c r="BP612088" s="90"/>
    </row>
    <row r="612089" spans="68:68" customFormat="1">
      <c r="BP612089" s="90"/>
    </row>
    <row r="612090" spans="68:68" customFormat="1">
      <c r="BP612090" s="90"/>
    </row>
    <row r="612091" spans="68:68" customFormat="1">
      <c r="BP612091" s="90"/>
    </row>
    <row r="612092" spans="68:68" customFormat="1">
      <c r="BP612092" s="90"/>
    </row>
    <row r="612093" spans="68:68" customFormat="1">
      <c r="BP612093" s="90"/>
    </row>
    <row r="612094" spans="68:68" customFormat="1">
      <c r="BP612094" s="90"/>
    </row>
    <row r="612095" spans="68:68" customFormat="1">
      <c r="BP612095" s="90"/>
    </row>
    <row r="612096" spans="68:68" customFormat="1">
      <c r="BP612096" s="90"/>
    </row>
    <row r="612097" spans="68:68" customFormat="1">
      <c r="BP612097" s="90"/>
    </row>
    <row r="612098" spans="68:68" customFormat="1">
      <c r="BP612098" s="90"/>
    </row>
    <row r="612099" spans="68:68" customFormat="1">
      <c r="BP612099" s="90"/>
    </row>
    <row r="612100" spans="68:68" customFormat="1">
      <c r="BP612100" s="90"/>
    </row>
    <row r="612101" spans="68:68" customFormat="1">
      <c r="BP612101" s="90"/>
    </row>
    <row r="612102" spans="68:68" customFormat="1">
      <c r="BP612102" s="90"/>
    </row>
    <row r="612103" spans="68:68" customFormat="1">
      <c r="BP612103" s="90"/>
    </row>
    <row r="612104" spans="68:68" customFormat="1">
      <c r="BP612104" s="90"/>
    </row>
    <row r="612105" spans="68:68" customFormat="1">
      <c r="BP612105" s="90"/>
    </row>
    <row r="612106" spans="68:68" customFormat="1">
      <c r="BP612106" s="90"/>
    </row>
    <row r="612107" spans="68:68" customFormat="1">
      <c r="BP612107" s="90"/>
    </row>
    <row r="612108" spans="68:68" customFormat="1">
      <c r="BP612108" s="90"/>
    </row>
    <row r="612109" spans="68:68" customFormat="1">
      <c r="BP612109" s="90"/>
    </row>
    <row r="612110" spans="68:68" customFormat="1">
      <c r="BP612110" s="90"/>
    </row>
    <row r="612111" spans="68:68" customFormat="1">
      <c r="BP612111" s="90"/>
    </row>
    <row r="612112" spans="68:68" customFormat="1">
      <c r="BP612112" s="90"/>
    </row>
    <row r="612113" spans="68:68" customFormat="1">
      <c r="BP612113" s="90"/>
    </row>
    <row r="612114" spans="68:68" customFormat="1">
      <c r="BP612114" s="90"/>
    </row>
    <row r="612115" spans="68:68" customFormat="1">
      <c r="BP612115" s="90"/>
    </row>
    <row r="612116" spans="68:68" customFormat="1">
      <c r="BP612116" s="90"/>
    </row>
    <row r="612117" spans="68:68" customFormat="1">
      <c r="BP612117" s="90"/>
    </row>
    <row r="612118" spans="68:68" customFormat="1">
      <c r="BP612118" s="90"/>
    </row>
    <row r="612119" spans="68:68" customFormat="1">
      <c r="BP612119" s="90"/>
    </row>
    <row r="612120" spans="68:68" customFormat="1">
      <c r="BP612120" s="90"/>
    </row>
    <row r="612121" spans="68:68" customFormat="1">
      <c r="BP612121" s="90"/>
    </row>
    <row r="612122" spans="68:68" customFormat="1">
      <c r="BP612122" s="90"/>
    </row>
    <row r="612123" spans="68:68" customFormat="1">
      <c r="BP612123" s="90"/>
    </row>
    <row r="612124" spans="68:68" customFormat="1">
      <c r="BP612124" s="90"/>
    </row>
    <row r="612125" spans="68:68" customFormat="1">
      <c r="BP612125" s="90"/>
    </row>
    <row r="612126" spans="68:68" customFormat="1">
      <c r="BP612126" s="90"/>
    </row>
    <row r="612127" spans="68:68" customFormat="1">
      <c r="BP612127" s="90"/>
    </row>
    <row r="612128" spans="68:68" customFormat="1">
      <c r="BP612128" s="90"/>
    </row>
    <row r="612129" spans="68:68" customFormat="1">
      <c r="BP612129" s="90"/>
    </row>
    <row r="612130" spans="68:68" customFormat="1">
      <c r="BP612130" s="90"/>
    </row>
    <row r="612131" spans="68:68" customFormat="1">
      <c r="BP612131" s="90"/>
    </row>
    <row r="612132" spans="68:68" customFormat="1">
      <c r="BP612132" s="90"/>
    </row>
    <row r="612133" spans="68:68" customFormat="1">
      <c r="BP612133" s="90"/>
    </row>
    <row r="612134" spans="68:68" customFormat="1">
      <c r="BP612134" s="90"/>
    </row>
    <row r="612135" spans="68:68" customFormat="1">
      <c r="BP612135" s="90"/>
    </row>
    <row r="612136" spans="68:68" customFormat="1">
      <c r="BP612136" s="90"/>
    </row>
    <row r="612137" spans="68:68" customFormat="1">
      <c r="BP612137" s="90"/>
    </row>
    <row r="612138" spans="68:68" customFormat="1">
      <c r="BP612138" s="90"/>
    </row>
    <row r="612139" spans="68:68" customFormat="1">
      <c r="BP612139" s="90"/>
    </row>
    <row r="612140" spans="68:68" customFormat="1">
      <c r="BP612140" s="90"/>
    </row>
    <row r="612141" spans="68:68" customFormat="1">
      <c r="BP612141" s="90"/>
    </row>
    <row r="612142" spans="68:68" customFormat="1">
      <c r="BP612142" s="90"/>
    </row>
    <row r="612143" spans="68:68" customFormat="1">
      <c r="BP612143" s="90"/>
    </row>
    <row r="612144" spans="68:68" customFormat="1">
      <c r="BP612144" s="90"/>
    </row>
    <row r="612145" spans="68:68" customFormat="1">
      <c r="BP612145" s="90"/>
    </row>
    <row r="612146" spans="68:68" customFormat="1">
      <c r="BP612146" s="90"/>
    </row>
    <row r="612147" spans="68:68" customFormat="1">
      <c r="BP612147" s="90"/>
    </row>
    <row r="612148" spans="68:68" customFormat="1">
      <c r="BP612148" s="90"/>
    </row>
    <row r="612149" spans="68:68" customFormat="1">
      <c r="BP612149" s="90"/>
    </row>
    <row r="612150" spans="68:68" customFormat="1">
      <c r="BP612150" s="90"/>
    </row>
    <row r="612151" spans="68:68" customFormat="1">
      <c r="BP612151" s="90"/>
    </row>
    <row r="612152" spans="68:68" customFormat="1">
      <c r="BP612152" s="90"/>
    </row>
    <row r="612153" spans="68:68" customFormat="1">
      <c r="BP612153" s="90"/>
    </row>
    <row r="612154" spans="68:68" customFormat="1">
      <c r="BP612154" s="90"/>
    </row>
    <row r="612155" spans="68:68" customFormat="1">
      <c r="BP612155" s="90"/>
    </row>
    <row r="612156" spans="68:68" customFormat="1">
      <c r="BP612156" s="90"/>
    </row>
    <row r="612157" spans="68:68" customFormat="1">
      <c r="BP612157" s="90"/>
    </row>
    <row r="612158" spans="68:68" customFormat="1">
      <c r="BP612158" s="90"/>
    </row>
    <row r="612159" spans="68:68" customFormat="1">
      <c r="BP612159" s="90"/>
    </row>
    <row r="612160" spans="68:68" customFormat="1">
      <c r="BP612160" s="90"/>
    </row>
    <row r="612161" spans="68:68" customFormat="1">
      <c r="BP612161" s="90"/>
    </row>
    <row r="612162" spans="68:68" customFormat="1">
      <c r="BP612162" s="90"/>
    </row>
    <row r="612163" spans="68:68" customFormat="1">
      <c r="BP612163" s="90"/>
    </row>
    <row r="612164" spans="68:68" customFormat="1">
      <c r="BP612164" s="90"/>
    </row>
    <row r="612165" spans="68:68" customFormat="1">
      <c r="BP612165" s="90"/>
    </row>
    <row r="612166" spans="68:68" customFormat="1">
      <c r="BP612166" s="90"/>
    </row>
    <row r="612167" spans="68:68" customFormat="1">
      <c r="BP612167" s="90"/>
    </row>
    <row r="612168" spans="68:68" customFormat="1">
      <c r="BP612168" s="90"/>
    </row>
    <row r="612169" spans="68:68" customFormat="1">
      <c r="BP612169" s="90"/>
    </row>
    <row r="612170" spans="68:68" customFormat="1">
      <c r="BP612170" s="90"/>
    </row>
    <row r="612171" spans="68:68" customFormat="1">
      <c r="BP612171" s="90"/>
    </row>
    <row r="612172" spans="68:68" customFormat="1">
      <c r="BP612172" s="90"/>
    </row>
    <row r="612173" spans="68:68" customFormat="1">
      <c r="BP612173" s="90"/>
    </row>
    <row r="612174" spans="68:68" customFormat="1">
      <c r="BP612174" s="90"/>
    </row>
    <row r="612175" spans="68:68" customFormat="1">
      <c r="BP612175" s="90"/>
    </row>
    <row r="612176" spans="68:68" customFormat="1">
      <c r="BP612176" s="90"/>
    </row>
    <row r="612177" spans="68:68" customFormat="1">
      <c r="BP612177" s="90"/>
    </row>
    <row r="612178" spans="68:68" customFormat="1">
      <c r="BP612178" s="90"/>
    </row>
    <row r="612179" spans="68:68" customFormat="1">
      <c r="BP612179" s="90"/>
    </row>
    <row r="612180" spans="68:68" customFormat="1">
      <c r="BP612180" s="90"/>
    </row>
    <row r="612181" spans="68:68" customFormat="1">
      <c r="BP612181" s="90"/>
    </row>
    <row r="612182" spans="68:68" customFormat="1">
      <c r="BP612182" s="90"/>
    </row>
    <row r="612183" spans="68:68" customFormat="1">
      <c r="BP612183" s="90"/>
    </row>
    <row r="612184" spans="68:68" customFormat="1">
      <c r="BP612184" s="90"/>
    </row>
    <row r="612185" spans="68:68" customFormat="1">
      <c r="BP612185" s="90"/>
    </row>
    <row r="612186" spans="68:68" customFormat="1">
      <c r="BP612186" s="90"/>
    </row>
    <row r="612187" spans="68:68" customFormat="1">
      <c r="BP612187" s="90"/>
    </row>
    <row r="612188" spans="68:68" customFormat="1">
      <c r="BP612188" s="90"/>
    </row>
    <row r="612189" spans="68:68" customFormat="1">
      <c r="BP612189" s="90"/>
    </row>
    <row r="612190" spans="68:68" customFormat="1">
      <c r="BP612190" s="90"/>
    </row>
    <row r="612191" spans="68:68" customFormat="1">
      <c r="BP612191" s="90"/>
    </row>
    <row r="612192" spans="68:68" customFormat="1">
      <c r="BP612192" s="90"/>
    </row>
    <row r="612193" spans="68:68" customFormat="1">
      <c r="BP612193" s="90"/>
    </row>
    <row r="612194" spans="68:68" customFormat="1">
      <c r="BP612194" s="90"/>
    </row>
    <row r="612195" spans="68:68" customFormat="1">
      <c r="BP612195" s="90"/>
    </row>
    <row r="612196" spans="68:68" customFormat="1">
      <c r="BP612196" s="90"/>
    </row>
    <row r="612197" spans="68:68" customFormat="1">
      <c r="BP612197" s="90"/>
    </row>
    <row r="612198" spans="68:68" customFormat="1">
      <c r="BP612198" s="90"/>
    </row>
    <row r="612199" spans="68:68" customFormat="1">
      <c r="BP612199" s="90"/>
    </row>
    <row r="612200" spans="68:68" customFormat="1">
      <c r="BP612200" s="90"/>
    </row>
    <row r="612201" spans="68:68" customFormat="1">
      <c r="BP612201" s="90"/>
    </row>
    <row r="612202" spans="68:68" customFormat="1">
      <c r="BP612202" s="90"/>
    </row>
    <row r="612203" spans="68:68" customFormat="1">
      <c r="BP612203" s="90"/>
    </row>
    <row r="612204" spans="68:68" customFormat="1">
      <c r="BP612204" s="90"/>
    </row>
    <row r="612205" spans="68:68" customFormat="1">
      <c r="BP612205" s="90"/>
    </row>
    <row r="612206" spans="68:68" customFormat="1">
      <c r="BP612206" s="90"/>
    </row>
    <row r="612207" spans="68:68" customFormat="1">
      <c r="BP612207" s="90"/>
    </row>
    <row r="612208" spans="68:68" customFormat="1">
      <c r="BP612208" s="90"/>
    </row>
    <row r="612209" spans="68:68" customFormat="1">
      <c r="BP612209" s="90"/>
    </row>
    <row r="612210" spans="68:68" customFormat="1">
      <c r="BP612210" s="90"/>
    </row>
    <row r="612211" spans="68:68" customFormat="1">
      <c r="BP612211" s="90"/>
    </row>
    <row r="612212" spans="68:68" customFormat="1">
      <c r="BP612212" s="90"/>
    </row>
    <row r="612213" spans="68:68" customFormat="1">
      <c r="BP612213" s="90"/>
    </row>
    <row r="612214" spans="68:68" customFormat="1">
      <c r="BP612214" s="90"/>
    </row>
    <row r="612215" spans="68:68" customFormat="1">
      <c r="BP612215" s="90"/>
    </row>
    <row r="612216" spans="68:68" customFormat="1">
      <c r="BP612216" s="90"/>
    </row>
    <row r="612217" spans="68:68" customFormat="1">
      <c r="BP612217" s="90"/>
    </row>
    <row r="612218" spans="68:68" customFormat="1">
      <c r="BP612218" s="90"/>
    </row>
    <row r="612219" spans="68:68" customFormat="1">
      <c r="BP612219" s="90"/>
    </row>
    <row r="612220" spans="68:68" customFormat="1">
      <c r="BP612220" s="90"/>
    </row>
    <row r="612221" spans="68:68" customFormat="1">
      <c r="BP612221" s="90"/>
    </row>
    <row r="612222" spans="68:68" customFormat="1">
      <c r="BP612222" s="90"/>
    </row>
    <row r="612223" spans="68:68" customFormat="1">
      <c r="BP612223" s="90"/>
    </row>
    <row r="612224" spans="68:68" customFormat="1">
      <c r="BP612224" s="90"/>
    </row>
    <row r="612225" spans="68:68" customFormat="1">
      <c r="BP612225" s="90"/>
    </row>
    <row r="612226" spans="68:68" customFormat="1">
      <c r="BP612226" s="90"/>
    </row>
    <row r="612227" spans="68:68" customFormat="1">
      <c r="BP612227" s="90"/>
    </row>
    <row r="612228" spans="68:68" customFormat="1">
      <c r="BP612228" s="90"/>
    </row>
    <row r="612229" spans="68:68" customFormat="1">
      <c r="BP612229" s="90"/>
    </row>
    <row r="612230" spans="68:68" customFormat="1">
      <c r="BP612230" s="90"/>
    </row>
    <row r="612231" spans="68:68" customFormat="1">
      <c r="BP612231" s="90"/>
    </row>
    <row r="612232" spans="68:68" customFormat="1">
      <c r="BP612232" s="90"/>
    </row>
    <row r="612233" spans="68:68" customFormat="1">
      <c r="BP612233" s="90"/>
    </row>
    <row r="612234" spans="68:68" customFormat="1">
      <c r="BP612234" s="90"/>
    </row>
    <row r="612235" spans="68:68" customFormat="1">
      <c r="BP612235" s="90"/>
    </row>
    <row r="612236" spans="68:68" customFormat="1">
      <c r="BP612236" s="90"/>
    </row>
    <row r="612237" spans="68:68" customFormat="1">
      <c r="BP612237" s="90"/>
    </row>
    <row r="612238" spans="68:68" customFormat="1">
      <c r="BP612238" s="90"/>
    </row>
    <row r="612239" spans="68:68" customFormat="1">
      <c r="BP612239" s="90"/>
    </row>
    <row r="612240" spans="68:68" customFormat="1">
      <c r="BP612240" s="90"/>
    </row>
    <row r="612241" spans="68:68" customFormat="1">
      <c r="BP612241" s="90"/>
    </row>
    <row r="612242" spans="68:68" customFormat="1">
      <c r="BP612242" s="90"/>
    </row>
    <row r="612243" spans="68:68" customFormat="1">
      <c r="BP612243" s="90"/>
    </row>
    <row r="612244" spans="68:68" customFormat="1">
      <c r="BP612244" s="90"/>
    </row>
    <row r="612245" spans="68:68" customFormat="1">
      <c r="BP612245" s="90"/>
    </row>
    <row r="612246" spans="68:68" customFormat="1">
      <c r="BP612246" s="90"/>
    </row>
    <row r="612247" spans="68:68" customFormat="1">
      <c r="BP612247" s="90"/>
    </row>
    <row r="612248" spans="68:68" customFormat="1">
      <c r="BP612248" s="90"/>
    </row>
    <row r="612249" spans="68:68" customFormat="1">
      <c r="BP612249" s="90"/>
    </row>
    <row r="612250" spans="68:68" customFormat="1">
      <c r="BP612250" s="90"/>
    </row>
    <row r="612251" spans="68:68" customFormat="1">
      <c r="BP612251" s="90"/>
    </row>
    <row r="612252" spans="68:68" customFormat="1">
      <c r="BP612252" s="90"/>
    </row>
    <row r="612253" spans="68:68" customFormat="1">
      <c r="BP612253" s="90"/>
    </row>
    <row r="612254" spans="68:68" customFormat="1">
      <c r="BP612254" s="90"/>
    </row>
    <row r="612255" spans="68:68" customFormat="1">
      <c r="BP612255" s="90"/>
    </row>
    <row r="612256" spans="68:68" customFormat="1">
      <c r="BP612256" s="90"/>
    </row>
    <row r="612257" spans="68:68" customFormat="1">
      <c r="BP612257" s="90"/>
    </row>
    <row r="612258" spans="68:68" customFormat="1">
      <c r="BP612258" s="90"/>
    </row>
    <row r="612259" spans="68:68" customFormat="1">
      <c r="BP612259" s="90"/>
    </row>
    <row r="612260" spans="68:68" customFormat="1">
      <c r="BP612260" s="90"/>
    </row>
    <row r="612261" spans="68:68" customFormat="1">
      <c r="BP612261" s="90"/>
    </row>
    <row r="612262" spans="68:68" customFormat="1">
      <c r="BP612262" s="90"/>
    </row>
    <row r="612263" spans="68:68" customFormat="1">
      <c r="BP612263" s="90"/>
    </row>
    <row r="612264" spans="68:68" customFormat="1">
      <c r="BP612264" s="90"/>
    </row>
    <row r="612265" spans="68:68" customFormat="1">
      <c r="BP612265" s="90"/>
    </row>
    <row r="612266" spans="68:68" customFormat="1">
      <c r="BP612266" s="90"/>
    </row>
    <row r="612267" spans="68:68" customFormat="1">
      <c r="BP612267" s="90"/>
    </row>
    <row r="612268" spans="68:68" customFormat="1">
      <c r="BP612268" s="90"/>
    </row>
    <row r="612269" spans="68:68" customFormat="1">
      <c r="BP612269" s="90"/>
    </row>
    <row r="612270" spans="68:68" customFormat="1">
      <c r="BP612270" s="90"/>
    </row>
    <row r="612271" spans="68:68" customFormat="1">
      <c r="BP612271" s="90"/>
    </row>
    <row r="612272" spans="68:68" customFormat="1">
      <c r="BP612272" s="90"/>
    </row>
    <row r="612273" spans="68:68" customFormat="1">
      <c r="BP612273" s="90"/>
    </row>
    <row r="612274" spans="68:68" customFormat="1">
      <c r="BP612274" s="90"/>
    </row>
    <row r="612275" spans="68:68" customFormat="1">
      <c r="BP612275" s="90"/>
    </row>
    <row r="612276" spans="68:68" customFormat="1">
      <c r="BP612276" s="90"/>
    </row>
    <row r="612277" spans="68:68" customFormat="1">
      <c r="BP612277" s="90"/>
    </row>
    <row r="612278" spans="68:68" customFormat="1">
      <c r="BP612278" s="90"/>
    </row>
    <row r="612279" spans="68:68" customFormat="1">
      <c r="BP612279" s="90"/>
    </row>
    <row r="612280" spans="68:68" customFormat="1">
      <c r="BP612280" s="90"/>
    </row>
    <row r="612281" spans="68:68" customFormat="1">
      <c r="BP612281" s="90"/>
    </row>
    <row r="612282" spans="68:68" customFormat="1">
      <c r="BP612282" s="90"/>
    </row>
    <row r="612283" spans="68:68" customFormat="1">
      <c r="BP612283" s="90"/>
    </row>
    <row r="612284" spans="68:68" customFormat="1">
      <c r="BP612284" s="90"/>
    </row>
    <row r="612285" spans="68:68" customFormat="1">
      <c r="BP612285" s="90"/>
    </row>
    <row r="612286" spans="68:68" customFormat="1">
      <c r="BP612286" s="90"/>
    </row>
    <row r="612287" spans="68:68" customFormat="1">
      <c r="BP612287" s="90"/>
    </row>
    <row r="612288" spans="68:68" customFormat="1">
      <c r="BP612288" s="90"/>
    </row>
    <row r="612289" spans="68:68" customFormat="1">
      <c r="BP612289" s="90"/>
    </row>
    <row r="612290" spans="68:68" customFormat="1">
      <c r="BP612290" s="90"/>
    </row>
    <row r="612291" spans="68:68" customFormat="1">
      <c r="BP612291" s="90"/>
    </row>
    <row r="612292" spans="68:68" customFormat="1">
      <c r="BP612292" s="90"/>
    </row>
    <row r="612293" spans="68:68" customFormat="1">
      <c r="BP612293" s="90"/>
    </row>
    <row r="612294" spans="68:68" customFormat="1">
      <c r="BP612294" s="90"/>
    </row>
    <row r="612295" spans="68:68" customFormat="1">
      <c r="BP612295" s="90"/>
    </row>
    <row r="612296" spans="68:68" customFormat="1">
      <c r="BP612296" s="90"/>
    </row>
    <row r="612297" spans="68:68" customFormat="1">
      <c r="BP612297" s="90"/>
    </row>
    <row r="612298" spans="68:68" customFormat="1">
      <c r="BP612298" s="90"/>
    </row>
    <row r="612299" spans="68:68" customFormat="1">
      <c r="BP612299" s="90"/>
    </row>
    <row r="612300" spans="68:68" customFormat="1">
      <c r="BP612300" s="90"/>
    </row>
    <row r="612301" spans="68:68" customFormat="1">
      <c r="BP612301" s="90"/>
    </row>
    <row r="612302" spans="68:68" customFormat="1">
      <c r="BP612302" s="90"/>
    </row>
    <row r="612303" spans="68:68" customFormat="1">
      <c r="BP612303" s="90"/>
    </row>
    <row r="612304" spans="68:68" customFormat="1">
      <c r="BP612304" s="90"/>
    </row>
    <row r="612305" spans="68:68" customFormat="1">
      <c r="BP612305" s="90"/>
    </row>
    <row r="612306" spans="68:68" customFormat="1">
      <c r="BP612306" s="90"/>
    </row>
    <row r="612307" spans="68:68" customFormat="1">
      <c r="BP612307" s="90"/>
    </row>
    <row r="612308" spans="68:68" customFormat="1">
      <c r="BP612308" s="90"/>
    </row>
    <row r="612309" spans="68:68" customFormat="1">
      <c r="BP612309" s="90"/>
    </row>
    <row r="612310" spans="68:68" customFormat="1">
      <c r="BP612310" s="90"/>
    </row>
    <row r="612311" spans="68:68" customFormat="1">
      <c r="BP612311" s="90"/>
    </row>
    <row r="612312" spans="68:68" customFormat="1">
      <c r="BP612312" s="90"/>
    </row>
    <row r="612313" spans="68:68" customFormat="1">
      <c r="BP612313" s="90"/>
    </row>
    <row r="612314" spans="68:68" customFormat="1">
      <c r="BP612314" s="90"/>
    </row>
    <row r="612315" spans="68:68" customFormat="1">
      <c r="BP612315" s="90"/>
    </row>
    <row r="612316" spans="68:68" customFormat="1">
      <c r="BP612316" s="90"/>
    </row>
    <row r="612317" spans="68:68" customFormat="1">
      <c r="BP612317" s="90"/>
    </row>
    <row r="612318" spans="68:68" customFormat="1">
      <c r="BP612318" s="90"/>
    </row>
    <row r="612319" spans="68:68" customFormat="1">
      <c r="BP612319" s="90"/>
    </row>
    <row r="612320" spans="68:68" customFormat="1">
      <c r="BP612320" s="90"/>
    </row>
    <row r="612321" spans="68:68" customFormat="1">
      <c r="BP612321" s="90"/>
    </row>
    <row r="612322" spans="68:68" customFormat="1">
      <c r="BP612322" s="90"/>
    </row>
    <row r="612323" spans="68:68" customFormat="1">
      <c r="BP612323" s="90"/>
    </row>
    <row r="612324" spans="68:68" customFormat="1">
      <c r="BP612324" s="90"/>
    </row>
    <row r="612325" spans="68:68" customFormat="1">
      <c r="BP612325" s="90"/>
    </row>
    <row r="612326" spans="68:68" customFormat="1">
      <c r="BP612326" s="90"/>
    </row>
    <row r="612327" spans="68:68" customFormat="1">
      <c r="BP612327" s="90"/>
    </row>
    <row r="612328" spans="68:68" customFormat="1">
      <c r="BP612328" s="90"/>
    </row>
    <row r="612329" spans="68:68" customFormat="1">
      <c r="BP612329" s="90"/>
    </row>
    <row r="612330" spans="68:68" customFormat="1">
      <c r="BP612330" s="90"/>
    </row>
    <row r="612331" spans="68:68" customFormat="1">
      <c r="BP612331" s="90"/>
    </row>
    <row r="612332" spans="68:68" customFormat="1">
      <c r="BP612332" s="90"/>
    </row>
    <row r="612333" spans="68:68" customFormat="1">
      <c r="BP612333" s="90"/>
    </row>
    <row r="612334" spans="68:68" customFormat="1">
      <c r="BP612334" s="90"/>
    </row>
    <row r="612335" spans="68:68" customFormat="1">
      <c r="BP612335" s="90"/>
    </row>
    <row r="612336" spans="68:68" customFormat="1">
      <c r="BP612336" s="90"/>
    </row>
    <row r="612337" spans="68:68" customFormat="1">
      <c r="BP612337" s="90"/>
    </row>
    <row r="612338" spans="68:68" customFormat="1">
      <c r="BP612338" s="90"/>
    </row>
    <row r="612339" spans="68:68" customFormat="1">
      <c r="BP612339" s="90"/>
    </row>
    <row r="612340" spans="68:68" customFormat="1">
      <c r="BP612340" s="90"/>
    </row>
    <row r="612341" spans="68:68" customFormat="1">
      <c r="BP612341" s="90"/>
    </row>
    <row r="612342" spans="68:68" customFormat="1">
      <c r="BP612342" s="90"/>
    </row>
    <row r="612343" spans="68:68" customFormat="1">
      <c r="BP612343" s="90"/>
    </row>
    <row r="612344" spans="68:68" customFormat="1">
      <c r="BP612344" s="90"/>
    </row>
    <row r="612345" spans="68:68" customFormat="1">
      <c r="BP612345" s="90"/>
    </row>
    <row r="612346" spans="68:68" customFormat="1">
      <c r="BP612346" s="90"/>
    </row>
    <row r="612347" spans="68:68" customFormat="1">
      <c r="BP612347" s="90"/>
    </row>
    <row r="612348" spans="68:68" customFormat="1">
      <c r="BP612348" s="90"/>
    </row>
    <row r="612349" spans="68:68" customFormat="1">
      <c r="BP612349" s="90"/>
    </row>
    <row r="612350" spans="68:68" customFormat="1">
      <c r="BP612350" s="90"/>
    </row>
    <row r="612351" spans="68:68" customFormat="1">
      <c r="BP612351" s="90"/>
    </row>
    <row r="612352" spans="68:68" customFormat="1">
      <c r="BP612352" s="90"/>
    </row>
    <row r="612353" spans="68:68" customFormat="1">
      <c r="BP612353" s="90"/>
    </row>
    <row r="612354" spans="68:68" customFormat="1">
      <c r="BP612354" s="90"/>
    </row>
    <row r="612355" spans="68:68" customFormat="1">
      <c r="BP612355" s="90"/>
    </row>
    <row r="612356" spans="68:68" customFormat="1">
      <c r="BP612356" s="90"/>
    </row>
    <row r="612357" spans="68:68" customFormat="1">
      <c r="BP612357" s="90"/>
    </row>
    <row r="612358" spans="68:68" customFormat="1">
      <c r="BP612358" s="90"/>
    </row>
    <row r="612359" spans="68:68" customFormat="1">
      <c r="BP612359" s="90"/>
    </row>
    <row r="612360" spans="68:68" customFormat="1">
      <c r="BP612360" s="90"/>
    </row>
    <row r="612361" spans="68:68" customFormat="1">
      <c r="BP612361" s="90"/>
    </row>
    <row r="612362" spans="68:68" customFormat="1">
      <c r="BP612362" s="90"/>
    </row>
    <row r="612363" spans="68:68" customFormat="1">
      <c r="BP612363" s="90"/>
    </row>
    <row r="612364" spans="68:68" customFormat="1">
      <c r="BP612364" s="90"/>
    </row>
    <row r="612365" spans="68:68" customFormat="1">
      <c r="BP612365" s="90"/>
    </row>
    <row r="612366" spans="68:68" customFormat="1">
      <c r="BP612366" s="90"/>
    </row>
    <row r="612367" spans="68:68" customFormat="1">
      <c r="BP612367" s="90"/>
    </row>
    <row r="612368" spans="68:68" customFormat="1">
      <c r="BP612368" s="90"/>
    </row>
    <row r="612369" spans="68:68" customFormat="1">
      <c r="BP612369" s="90"/>
    </row>
    <row r="612370" spans="68:68" customFormat="1">
      <c r="BP612370" s="90"/>
    </row>
    <row r="612371" spans="68:68" customFormat="1">
      <c r="BP612371" s="90"/>
    </row>
    <row r="612372" spans="68:68" customFormat="1">
      <c r="BP612372" s="90"/>
    </row>
    <row r="612373" spans="68:68" customFormat="1">
      <c r="BP612373" s="90"/>
    </row>
    <row r="612374" spans="68:68" customFormat="1">
      <c r="BP612374" s="90"/>
    </row>
    <row r="612375" spans="68:68" customFormat="1">
      <c r="BP612375" s="90"/>
    </row>
    <row r="612376" spans="68:68" customFormat="1">
      <c r="BP612376" s="90"/>
    </row>
    <row r="612377" spans="68:68" customFormat="1">
      <c r="BP612377" s="90"/>
    </row>
    <row r="612378" spans="68:68" customFormat="1">
      <c r="BP612378" s="90"/>
    </row>
    <row r="612379" spans="68:68" customFormat="1">
      <c r="BP612379" s="90"/>
    </row>
    <row r="612380" spans="68:68" customFormat="1">
      <c r="BP612380" s="90"/>
    </row>
    <row r="612381" spans="68:68" customFormat="1">
      <c r="BP612381" s="90"/>
    </row>
    <row r="612382" spans="68:68" customFormat="1">
      <c r="BP612382" s="90"/>
    </row>
    <row r="612383" spans="68:68" customFormat="1">
      <c r="BP612383" s="90"/>
    </row>
    <row r="612384" spans="68:68" customFormat="1">
      <c r="BP612384" s="90"/>
    </row>
    <row r="612385" spans="68:68" customFormat="1">
      <c r="BP612385" s="90"/>
    </row>
    <row r="612386" spans="68:68" customFormat="1">
      <c r="BP612386" s="90"/>
    </row>
    <row r="612387" spans="68:68" customFormat="1">
      <c r="BP612387" s="90"/>
    </row>
    <row r="612388" spans="68:68" customFormat="1">
      <c r="BP612388" s="90"/>
    </row>
    <row r="612389" spans="68:68" customFormat="1">
      <c r="BP612389" s="90"/>
    </row>
    <row r="612390" spans="68:68" customFormat="1">
      <c r="BP612390" s="90"/>
    </row>
    <row r="612391" spans="68:68" customFormat="1">
      <c r="BP612391" s="90"/>
    </row>
    <row r="612392" spans="68:68" customFormat="1">
      <c r="BP612392" s="90"/>
    </row>
    <row r="612393" spans="68:68" customFormat="1">
      <c r="BP612393" s="90"/>
    </row>
    <row r="612394" spans="68:68" customFormat="1">
      <c r="BP612394" s="90"/>
    </row>
    <row r="612395" spans="68:68" customFormat="1">
      <c r="BP612395" s="90"/>
    </row>
    <row r="612396" spans="68:68" customFormat="1">
      <c r="BP612396" s="90"/>
    </row>
    <row r="612397" spans="68:68" customFormat="1">
      <c r="BP612397" s="90"/>
    </row>
    <row r="612398" spans="68:68" customFormat="1">
      <c r="BP612398" s="90"/>
    </row>
    <row r="612399" spans="68:68" customFormat="1">
      <c r="BP612399" s="90"/>
    </row>
    <row r="612400" spans="68:68" customFormat="1">
      <c r="BP612400" s="90"/>
    </row>
    <row r="612401" spans="68:68" customFormat="1">
      <c r="BP612401" s="90"/>
    </row>
    <row r="612402" spans="68:68" customFormat="1">
      <c r="BP612402" s="90"/>
    </row>
    <row r="612403" spans="68:68" customFormat="1">
      <c r="BP612403" s="90"/>
    </row>
    <row r="612404" spans="68:68" customFormat="1">
      <c r="BP612404" s="90"/>
    </row>
    <row r="612405" spans="68:68" customFormat="1">
      <c r="BP612405" s="90"/>
    </row>
    <row r="612406" spans="68:68" customFormat="1">
      <c r="BP612406" s="90"/>
    </row>
    <row r="612407" spans="68:68" customFormat="1">
      <c r="BP612407" s="90"/>
    </row>
    <row r="612408" spans="68:68" customFormat="1">
      <c r="BP612408" s="90"/>
    </row>
    <row r="612409" spans="68:68" customFormat="1">
      <c r="BP612409" s="90"/>
    </row>
    <row r="612410" spans="68:68" customFormat="1">
      <c r="BP612410" s="90"/>
    </row>
    <row r="612411" spans="68:68" customFormat="1">
      <c r="BP612411" s="90"/>
    </row>
    <row r="612412" spans="68:68" customFormat="1">
      <c r="BP612412" s="90"/>
    </row>
    <row r="612413" spans="68:68" customFormat="1">
      <c r="BP612413" s="90"/>
    </row>
    <row r="612414" spans="68:68" customFormat="1">
      <c r="BP612414" s="90"/>
    </row>
    <row r="612415" spans="68:68" customFormat="1">
      <c r="BP612415" s="90"/>
    </row>
    <row r="612416" spans="68:68" customFormat="1">
      <c r="BP612416" s="90"/>
    </row>
    <row r="612417" spans="68:68" customFormat="1">
      <c r="BP612417" s="90"/>
    </row>
    <row r="612418" spans="68:68" customFormat="1">
      <c r="BP612418" s="90"/>
    </row>
    <row r="612419" spans="68:68" customFormat="1">
      <c r="BP612419" s="90"/>
    </row>
    <row r="612420" spans="68:68" customFormat="1">
      <c r="BP612420" s="90"/>
    </row>
    <row r="612421" spans="68:68" customFormat="1">
      <c r="BP612421" s="90"/>
    </row>
    <row r="612422" spans="68:68" customFormat="1">
      <c r="BP612422" s="90"/>
    </row>
    <row r="612423" spans="68:68" customFormat="1">
      <c r="BP612423" s="90"/>
    </row>
    <row r="612424" spans="68:68" customFormat="1">
      <c r="BP612424" s="90"/>
    </row>
    <row r="612425" spans="68:68" customFormat="1">
      <c r="BP612425" s="90"/>
    </row>
    <row r="612426" spans="68:68" customFormat="1">
      <c r="BP612426" s="90"/>
    </row>
    <row r="612427" spans="68:68" customFormat="1">
      <c r="BP612427" s="90"/>
    </row>
    <row r="612428" spans="68:68" customFormat="1">
      <c r="BP612428" s="90"/>
    </row>
    <row r="612429" spans="68:68" customFormat="1">
      <c r="BP612429" s="90"/>
    </row>
    <row r="612430" spans="68:68" customFormat="1">
      <c r="BP612430" s="90"/>
    </row>
    <row r="612431" spans="68:68" customFormat="1">
      <c r="BP612431" s="90"/>
    </row>
    <row r="612432" spans="68:68" customFormat="1">
      <c r="BP612432" s="90"/>
    </row>
    <row r="612433" spans="68:68" customFormat="1">
      <c r="BP612433" s="90"/>
    </row>
    <row r="612434" spans="68:68" customFormat="1">
      <c r="BP612434" s="90"/>
    </row>
    <row r="612435" spans="68:68" customFormat="1">
      <c r="BP612435" s="90"/>
    </row>
    <row r="612436" spans="68:68" customFormat="1">
      <c r="BP612436" s="90"/>
    </row>
    <row r="612437" spans="68:68" customFormat="1">
      <c r="BP612437" s="90"/>
    </row>
    <row r="612438" spans="68:68" customFormat="1">
      <c r="BP612438" s="90"/>
    </row>
    <row r="612439" spans="68:68" customFormat="1">
      <c r="BP612439" s="90"/>
    </row>
    <row r="612440" spans="68:68" customFormat="1">
      <c r="BP612440" s="90"/>
    </row>
    <row r="612441" spans="68:68" customFormat="1">
      <c r="BP612441" s="90"/>
    </row>
    <row r="612442" spans="68:68" customFormat="1">
      <c r="BP612442" s="90"/>
    </row>
    <row r="612443" spans="68:68" customFormat="1">
      <c r="BP612443" s="90"/>
    </row>
    <row r="612444" spans="68:68" customFormat="1">
      <c r="BP612444" s="90"/>
    </row>
    <row r="612445" spans="68:68" customFormat="1">
      <c r="BP612445" s="90"/>
    </row>
    <row r="612446" spans="68:68" customFormat="1">
      <c r="BP612446" s="90"/>
    </row>
    <row r="612447" spans="68:68" customFormat="1">
      <c r="BP612447" s="90"/>
    </row>
    <row r="612448" spans="68:68" customFormat="1">
      <c r="BP612448" s="90"/>
    </row>
    <row r="612449" spans="68:68" customFormat="1">
      <c r="BP612449" s="90"/>
    </row>
    <row r="612450" spans="68:68" customFormat="1">
      <c r="BP612450" s="90"/>
    </row>
    <row r="612451" spans="68:68" customFormat="1">
      <c r="BP612451" s="90"/>
    </row>
    <row r="612452" spans="68:68" customFormat="1">
      <c r="BP612452" s="90"/>
    </row>
    <row r="612453" spans="68:68" customFormat="1">
      <c r="BP612453" s="90"/>
    </row>
    <row r="612454" spans="68:68" customFormat="1">
      <c r="BP612454" s="90"/>
    </row>
    <row r="612455" spans="68:68" customFormat="1">
      <c r="BP612455" s="90"/>
    </row>
    <row r="612456" spans="68:68" customFormat="1">
      <c r="BP612456" s="90"/>
    </row>
    <row r="612457" spans="68:68" customFormat="1">
      <c r="BP612457" s="90"/>
    </row>
    <row r="612458" spans="68:68" customFormat="1">
      <c r="BP612458" s="90"/>
    </row>
    <row r="612459" spans="68:68" customFormat="1">
      <c r="BP612459" s="90"/>
    </row>
    <row r="612460" spans="68:68" customFormat="1">
      <c r="BP612460" s="90"/>
    </row>
    <row r="612461" spans="68:68" customFormat="1">
      <c r="BP612461" s="90"/>
    </row>
    <row r="612462" spans="68:68" customFormat="1">
      <c r="BP612462" s="90"/>
    </row>
    <row r="612463" spans="68:68" customFormat="1">
      <c r="BP612463" s="90"/>
    </row>
    <row r="612464" spans="68:68" customFormat="1">
      <c r="BP612464" s="90"/>
    </row>
    <row r="612465" spans="68:68" customFormat="1">
      <c r="BP612465" s="90"/>
    </row>
    <row r="612466" spans="68:68" customFormat="1">
      <c r="BP612466" s="90"/>
    </row>
    <row r="612467" spans="68:68" customFormat="1">
      <c r="BP612467" s="90"/>
    </row>
    <row r="612468" spans="68:68" customFormat="1">
      <c r="BP612468" s="90"/>
    </row>
    <row r="612469" spans="68:68" customFormat="1">
      <c r="BP612469" s="90"/>
    </row>
    <row r="612470" spans="68:68" customFormat="1">
      <c r="BP612470" s="90"/>
    </row>
    <row r="612471" spans="68:68" customFormat="1">
      <c r="BP612471" s="90"/>
    </row>
    <row r="612472" spans="68:68" customFormat="1">
      <c r="BP612472" s="90"/>
    </row>
    <row r="612473" spans="68:68" customFormat="1">
      <c r="BP612473" s="90"/>
    </row>
    <row r="612474" spans="68:68" customFormat="1">
      <c r="BP612474" s="90"/>
    </row>
    <row r="612475" spans="68:68" customFormat="1">
      <c r="BP612475" s="90"/>
    </row>
    <row r="612476" spans="68:68" customFormat="1">
      <c r="BP612476" s="90"/>
    </row>
    <row r="612477" spans="68:68" customFormat="1">
      <c r="BP612477" s="90"/>
    </row>
    <row r="612478" spans="68:68" customFormat="1">
      <c r="BP612478" s="90"/>
    </row>
    <row r="612479" spans="68:68" customFormat="1">
      <c r="BP612479" s="90"/>
    </row>
    <row r="612480" spans="68:68" customFormat="1">
      <c r="BP612480" s="90"/>
    </row>
    <row r="612481" spans="68:68" customFormat="1">
      <c r="BP612481" s="90"/>
    </row>
    <row r="612482" spans="68:68" customFormat="1">
      <c r="BP612482" s="90"/>
    </row>
    <row r="612483" spans="68:68" customFormat="1">
      <c r="BP612483" s="90"/>
    </row>
    <row r="612484" spans="68:68" customFormat="1">
      <c r="BP612484" s="90"/>
    </row>
    <row r="612485" spans="68:68" customFormat="1">
      <c r="BP612485" s="90"/>
    </row>
    <row r="612486" spans="68:68" customFormat="1">
      <c r="BP612486" s="90"/>
    </row>
    <row r="612487" spans="68:68" customFormat="1">
      <c r="BP612487" s="90"/>
    </row>
    <row r="612488" spans="68:68" customFormat="1">
      <c r="BP612488" s="90"/>
    </row>
    <row r="612489" spans="68:68" customFormat="1">
      <c r="BP612489" s="90"/>
    </row>
    <row r="612490" spans="68:68" customFormat="1">
      <c r="BP612490" s="90"/>
    </row>
    <row r="612491" spans="68:68" customFormat="1">
      <c r="BP612491" s="90"/>
    </row>
    <row r="612492" spans="68:68" customFormat="1">
      <c r="BP612492" s="90"/>
    </row>
    <row r="612493" spans="68:68" customFormat="1">
      <c r="BP612493" s="90"/>
    </row>
    <row r="612494" spans="68:68" customFormat="1">
      <c r="BP612494" s="90"/>
    </row>
    <row r="612495" spans="68:68" customFormat="1">
      <c r="BP612495" s="90"/>
    </row>
    <row r="612496" spans="68:68" customFormat="1">
      <c r="BP612496" s="90"/>
    </row>
    <row r="612497" spans="68:68" customFormat="1">
      <c r="BP612497" s="90"/>
    </row>
    <row r="612498" spans="68:68" customFormat="1">
      <c r="BP612498" s="90"/>
    </row>
    <row r="612499" spans="68:68" customFormat="1">
      <c r="BP612499" s="90"/>
    </row>
    <row r="612500" spans="68:68" customFormat="1">
      <c r="BP612500" s="90"/>
    </row>
    <row r="612501" spans="68:68" customFormat="1">
      <c r="BP612501" s="90"/>
    </row>
    <row r="612502" spans="68:68" customFormat="1">
      <c r="BP612502" s="90"/>
    </row>
    <row r="612503" spans="68:68" customFormat="1">
      <c r="BP612503" s="90"/>
    </row>
    <row r="612504" spans="68:68" customFormat="1">
      <c r="BP612504" s="90"/>
    </row>
    <row r="612505" spans="68:68" customFormat="1">
      <c r="BP612505" s="90"/>
    </row>
    <row r="612506" spans="68:68" customFormat="1">
      <c r="BP612506" s="90"/>
    </row>
    <row r="612507" spans="68:68" customFormat="1">
      <c r="BP612507" s="90"/>
    </row>
    <row r="612508" spans="68:68" customFormat="1">
      <c r="BP612508" s="90"/>
    </row>
    <row r="612509" spans="68:68" customFormat="1">
      <c r="BP612509" s="90"/>
    </row>
    <row r="612510" spans="68:68" customFormat="1">
      <c r="BP612510" s="90"/>
    </row>
    <row r="612511" spans="68:68" customFormat="1">
      <c r="BP612511" s="90"/>
    </row>
    <row r="612512" spans="68:68" customFormat="1">
      <c r="BP612512" s="90"/>
    </row>
    <row r="612513" spans="68:68" customFormat="1">
      <c r="BP612513" s="90"/>
    </row>
    <row r="612514" spans="68:68" customFormat="1">
      <c r="BP612514" s="90"/>
    </row>
    <row r="612515" spans="68:68" customFormat="1">
      <c r="BP612515" s="90"/>
    </row>
    <row r="612516" spans="68:68" customFormat="1">
      <c r="BP612516" s="90"/>
    </row>
    <row r="612517" spans="68:68" customFormat="1">
      <c r="BP612517" s="90"/>
    </row>
    <row r="612518" spans="68:68" customFormat="1">
      <c r="BP612518" s="90"/>
    </row>
    <row r="612519" spans="68:68" customFormat="1">
      <c r="BP612519" s="90"/>
    </row>
    <row r="612520" spans="68:68" customFormat="1">
      <c r="BP612520" s="90"/>
    </row>
    <row r="612521" spans="68:68" customFormat="1">
      <c r="BP612521" s="90"/>
    </row>
    <row r="612522" spans="68:68" customFormat="1">
      <c r="BP612522" s="90"/>
    </row>
    <row r="612523" spans="68:68" customFormat="1">
      <c r="BP612523" s="90"/>
    </row>
    <row r="612524" spans="68:68" customFormat="1">
      <c r="BP612524" s="90"/>
    </row>
    <row r="612525" spans="68:68" customFormat="1">
      <c r="BP612525" s="90"/>
    </row>
    <row r="612526" spans="68:68" customFormat="1">
      <c r="BP612526" s="90"/>
    </row>
    <row r="612527" spans="68:68" customFormat="1">
      <c r="BP612527" s="90"/>
    </row>
    <row r="612528" spans="68:68" customFormat="1">
      <c r="BP612528" s="90"/>
    </row>
    <row r="612529" spans="68:68" customFormat="1">
      <c r="BP612529" s="90"/>
    </row>
    <row r="612530" spans="68:68" customFormat="1">
      <c r="BP612530" s="90"/>
    </row>
    <row r="612531" spans="68:68" customFormat="1">
      <c r="BP612531" s="90"/>
    </row>
    <row r="612532" spans="68:68" customFormat="1">
      <c r="BP612532" s="90"/>
    </row>
    <row r="612533" spans="68:68" customFormat="1">
      <c r="BP612533" s="90"/>
    </row>
    <row r="612534" spans="68:68" customFormat="1">
      <c r="BP612534" s="90"/>
    </row>
    <row r="612535" spans="68:68" customFormat="1">
      <c r="BP612535" s="90"/>
    </row>
    <row r="612536" spans="68:68" customFormat="1">
      <c r="BP612536" s="90"/>
    </row>
    <row r="612537" spans="68:68" customFormat="1">
      <c r="BP612537" s="90"/>
    </row>
    <row r="612538" spans="68:68" customFormat="1">
      <c r="BP612538" s="90"/>
    </row>
    <row r="612539" spans="68:68" customFormat="1">
      <c r="BP612539" s="90"/>
    </row>
    <row r="612540" spans="68:68" customFormat="1">
      <c r="BP612540" s="90"/>
    </row>
    <row r="612541" spans="68:68" customFormat="1">
      <c r="BP612541" s="90"/>
    </row>
    <row r="612542" spans="68:68" customFormat="1">
      <c r="BP612542" s="90"/>
    </row>
    <row r="612543" spans="68:68" customFormat="1">
      <c r="BP612543" s="90"/>
    </row>
    <row r="612544" spans="68:68" customFormat="1">
      <c r="BP612544" s="90"/>
    </row>
    <row r="612545" spans="68:68" customFormat="1">
      <c r="BP612545" s="90"/>
    </row>
    <row r="612546" spans="68:68" customFormat="1">
      <c r="BP612546" s="90"/>
    </row>
    <row r="612547" spans="68:68" customFormat="1">
      <c r="BP612547" s="90"/>
    </row>
    <row r="612548" spans="68:68" customFormat="1">
      <c r="BP612548" s="90"/>
    </row>
    <row r="612549" spans="68:68" customFormat="1">
      <c r="BP612549" s="90"/>
    </row>
    <row r="612550" spans="68:68" customFormat="1">
      <c r="BP612550" s="90"/>
    </row>
    <row r="612551" spans="68:68" customFormat="1">
      <c r="BP612551" s="90"/>
    </row>
    <row r="612552" spans="68:68" customFormat="1">
      <c r="BP612552" s="90"/>
    </row>
    <row r="612553" spans="68:68" customFormat="1">
      <c r="BP612553" s="90"/>
    </row>
    <row r="612554" spans="68:68" customFormat="1">
      <c r="BP612554" s="90"/>
    </row>
    <row r="612555" spans="68:68" customFormat="1">
      <c r="BP612555" s="90"/>
    </row>
    <row r="612556" spans="68:68" customFormat="1">
      <c r="BP612556" s="90"/>
    </row>
    <row r="612557" spans="68:68" customFormat="1">
      <c r="BP612557" s="90"/>
    </row>
    <row r="612558" spans="68:68" customFormat="1">
      <c r="BP612558" s="90"/>
    </row>
    <row r="612559" spans="68:68" customFormat="1">
      <c r="BP612559" s="90"/>
    </row>
    <row r="612560" spans="68:68" customFormat="1">
      <c r="BP612560" s="90"/>
    </row>
    <row r="612561" spans="68:68" customFormat="1">
      <c r="BP612561" s="90"/>
    </row>
    <row r="612562" spans="68:68" customFormat="1">
      <c r="BP612562" s="90"/>
    </row>
    <row r="612563" spans="68:68" customFormat="1">
      <c r="BP612563" s="90"/>
    </row>
    <row r="612564" spans="68:68" customFormat="1">
      <c r="BP612564" s="90"/>
    </row>
    <row r="612565" spans="68:68" customFormat="1">
      <c r="BP612565" s="90"/>
    </row>
    <row r="612566" spans="68:68" customFormat="1">
      <c r="BP612566" s="90"/>
    </row>
    <row r="612567" spans="68:68" customFormat="1">
      <c r="BP612567" s="90"/>
    </row>
    <row r="612568" spans="68:68" customFormat="1">
      <c r="BP612568" s="90"/>
    </row>
    <row r="612569" spans="68:68" customFormat="1">
      <c r="BP612569" s="90"/>
    </row>
    <row r="612570" spans="68:68" customFormat="1">
      <c r="BP612570" s="90"/>
    </row>
    <row r="612571" spans="68:68" customFormat="1">
      <c r="BP612571" s="90"/>
    </row>
    <row r="612572" spans="68:68" customFormat="1">
      <c r="BP612572" s="90"/>
    </row>
    <row r="612573" spans="68:68" customFormat="1">
      <c r="BP612573" s="90"/>
    </row>
    <row r="612574" spans="68:68" customFormat="1">
      <c r="BP612574" s="90"/>
    </row>
    <row r="612575" spans="68:68" customFormat="1">
      <c r="BP612575" s="90"/>
    </row>
    <row r="612576" spans="68:68" customFormat="1">
      <c r="BP612576" s="90"/>
    </row>
    <row r="612577" spans="68:68" customFormat="1">
      <c r="BP612577" s="90"/>
    </row>
    <row r="612578" spans="68:68" customFormat="1">
      <c r="BP612578" s="90"/>
    </row>
    <row r="612579" spans="68:68" customFormat="1">
      <c r="BP612579" s="90"/>
    </row>
    <row r="612580" spans="68:68" customFormat="1">
      <c r="BP612580" s="90"/>
    </row>
    <row r="612581" spans="68:68" customFormat="1">
      <c r="BP612581" s="90"/>
    </row>
    <row r="612582" spans="68:68" customFormat="1">
      <c r="BP612582" s="90"/>
    </row>
    <row r="612583" spans="68:68" customFormat="1">
      <c r="BP612583" s="90"/>
    </row>
    <row r="612584" spans="68:68" customFormat="1">
      <c r="BP612584" s="90"/>
    </row>
    <row r="612585" spans="68:68" customFormat="1">
      <c r="BP612585" s="90"/>
    </row>
    <row r="612586" spans="68:68" customFormat="1">
      <c r="BP612586" s="90"/>
    </row>
    <row r="612587" spans="68:68" customFormat="1">
      <c r="BP612587" s="90"/>
    </row>
    <row r="612588" spans="68:68" customFormat="1">
      <c r="BP612588" s="90"/>
    </row>
    <row r="612589" spans="68:68" customFormat="1">
      <c r="BP612589" s="90"/>
    </row>
    <row r="612590" spans="68:68" customFormat="1">
      <c r="BP612590" s="90"/>
    </row>
    <row r="612591" spans="68:68" customFormat="1">
      <c r="BP612591" s="90"/>
    </row>
    <row r="612592" spans="68:68" customFormat="1">
      <c r="BP612592" s="90"/>
    </row>
    <row r="612593" spans="68:68" customFormat="1">
      <c r="BP612593" s="90"/>
    </row>
    <row r="612594" spans="68:68" customFormat="1">
      <c r="BP612594" s="90"/>
    </row>
    <row r="612595" spans="68:68" customFormat="1">
      <c r="BP612595" s="90"/>
    </row>
    <row r="612596" spans="68:68" customFormat="1">
      <c r="BP612596" s="90"/>
    </row>
    <row r="612597" spans="68:68" customFormat="1">
      <c r="BP612597" s="90"/>
    </row>
    <row r="612598" spans="68:68" customFormat="1">
      <c r="BP612598" s="90"/>
    </row>
    <row r="612599" spans="68:68" customFormat="1">
      <c r="BP612599" s="90"/>
    </row>
    <row r="612600" spans="68:68" customFormat="1">
      <c r="BP612600" s="90"/>
    </row>
    <row r="612601" spans="68:68" customFormat="1">
      <c r="BP612601" s="90"/>
    </row>
    <row r="612602" spans="68:68" customFormat="1">
      <c r="BP612602" s="90"/>
    </row>
    <row r="612603" spans="68:68" customFormat="1">
      <c r="BP612603" s="90"/>
    </row>
    <row r="612604" spans="68:68" customFormat="1">
      <c r="BP612604" s="90"/>
    </row>
    <row r="612605" spans="68:68" customFormat="1">
      <c r="BP612605" s="90"/>
    </row>
    <row r="612606" spans="68:68" customFormat="1">
      <c r="BP612606" s="90"/>
    </row>
    <row r="612607" spans="68:68" customFormat="1">
      <c r="BP612607" s="90"/>
    </row>
    <row r="612608" spans="68:68" customFormat="1">
      <c r="BP612608" s="90"/>
    </row>
    <row r="612609" spans="68:68" customFormat="1">
      <c r="BP612609" s="90"/>
    </row>
    <row r="612610" spans="68:68" customFormat="1">
      <c r="BP612610" s="90"/>
    </row>
    <row r="612611" spans="68:68" customFormat="1">
      <c r="BP612611" s="90"/>
    </row>
    <row r="612612" spans="68:68" customFormat="1">
      <c r="BP612612" s="90"/>
    </row>
    <row r="612613" spans="68:68" customFormat="1">
      <c r="BP612613" s="90"/>
    </row>
    <row r="612614" spans="68:68" customFormat="1">
      <c r="BP612614" s="90"/>
    </row>
    <row r="612615" spans="68:68" customFormat="1">
      <c r="BP612615" s="90"/>
    </row>
    <row r="612616" spans="68:68" customFormat="1">
      <c r="BP612616" s="90"/>
    </row>
    <row r="612617" spans="68:68" customFormat="1">
      <c r="BP612617" s="90"/>
    </row>
    <row r="612618" spans="68:68" customFormat="1">
      <c r="BP612618" s="90"/>
    </row>
    <row r="612619" spans="68:68" customFormat="1">
      <c r="BP612619" s="90"/>
    </row>
    <row r="612620" spans="68:68" customFormat="1">
      <c r="BP612620" s="90"/>
    </row>
    <row r="612621" spans="68:68" customFormat="1">
      <c r="BP612621" s="90"/>
    </row>
    <row r="612622" spans="68:68" customFormat="1">
      <c r="BP612622" s="90"/>
    </row>
    <row r="612623" spans="68:68" customFormat="1">
      <c r="BP612623" s="90"/>
    </row>
    <row r="612624" spans="68:68" customFormat="1">
      <c r="BP612624" s="90"/>
    </row>
    <row r="612625" spans="68:68" customFormat="1">
      <c r="BP612625" s="90"/>
    </row>
    <row r="612626" spans="68:68" customFormat="1">
      <c r="BP612626" s="90"/>
    </row>
    <row r="612627" spans="68:68" customFormat="1">
      <c r="BP612627" s="90"/>
    </row>
    <row r="612628" spans="68:68" customFormat="1">
      <c r="BP612628" s="90"/>
    </row>
    <row r="612629" spans="68:68" customFormat="1">
      <c r="BP612629" s="90"/>
    </row>
    <row r="612630" spans="68:68" customFormat="1">
      <c r="BP612630" s="90"/>
    </row>
    <row r="612631" spans="68:68" customFormat="1">
      <c r="BP612631" s="90"/>
    </row>
    <row r="612632" spans="68:68" customFormat="1">
      <c r="BP612632" s="90"/>
    </row>
    <row r="612633" spans="68:68" customFormat="1">
      <c r="BP612633" s="90"/>
    </row>
    <row r="612634" spans="68:68" customFormat="1">
      <c r="BP612634" s="90"/>
    </row>
    <row r="612635" spans="68:68" customFormat="1">
      <c r="BP612635" s="90"/>
    </row>
    <row r="612636" spans="68:68" customFormat="1">
      <c r="BP612636" s="90"/>
    </row>
    <row r="612637" spans="68:68" customFormat="1">
      <c r="BP612637" s="90"/>
    </row>
    <row r="612638" spans="68:68" customFormat="1">
      <c r="BP612638" s="90"/>
    </row>
    <row r="612639" spans="68:68" customFormat="1">
      <c r="BP612639" s="90"/>
    </row>
    <row r="612640" spans="68:68" customFormat="1">
      <c r="BP612640" s="90"/>
    </row>
    <row r="612641" spans="68:68" customFormat="1">
      <c r="BP612641" s="90"/>
    </row>
    <row r="612642" spans="68:68" customFormat="1">
      <c r="BP612642" s="90"/>
    </row>
    <row r="612643" spans="68:68" customFormat="1">
      <c r="BP612643" s="90"/>
    </row>
    <row r="612644" spans="68:68" customFormat="1">
      <c r="BP612644" s="90"/>
    </row>
    <row r="612645" spans="68:68" customFormat="1">
      <c r="BP612645" s="90"/>
    </row>
    <row r="612646" spans="68:68" customFormat="1">
      <c r="BP612646" s="90"/>
    </row>
    <row r="612647" spans="68:68" customFormat="1">
      <c r="BP612647" s="90"/>
    </row>
    <row r="612648" spans="68:68" customFormat="1">
      <c r="BP612648" s="90"/>
    </row>
    <row r="612649" spans="68:68" customFormat="1">
      <c r="BP612649" s="90"/>
    </row>
    <row r="612650" spans="68:68" customFormat="1">
      <c r="BP612650" s="90"/>
    </row>
    <row r="612651" spans="68:68" customFormat="1">
      <c r="BP612651" s="90"/>
    </row>
    <row r="612652" spans="68:68" customFormat="1">
      <c r="BP612652" s="90"/>
    </row>
    <row r="612653" spans="68:68" customFormat="1">
      <c r="BP612653" s="90"/>
    </row>
    <row r="612654" spans="68:68" customFormat="1">
      <c r="BP612654" s="90"/>
    </row>
    <row r="612655" spans="68:68" customFormat="1">
      <c r="BP612655" s="90"/>
    </row>
    <row r="612656" spans="68:68" customFormat="1">
      <c r="BP612656" s="90"/>
    </row>
    <row r="612657" spans="68:68" customFormat="1">
      <c r="BP612657" s="90"/>
    </row>
    <row r="612658" spans="68:68" customFormat="1">
      <c r="BP612658" s="90"/>
    </row>
    <row r="612659" spans="68:68" customFormat="1">
      <c r="BP612659" s="90"/>
    </row>
    <row r="612660" spans="68:68" customFormat="1">
      <c r="BP612660" s="90"/>
    </row>
    <row r="612661" spans="68:68" customFormat="1">
      <c r="BP612661" s="90"/>
    </row>
    <row r="612662" spans="68:68" customFormat="1">
      <c r="BP612662" s="90"/>
    </row>
    <row r="612663" spans="68:68" customFormat="1">
      <c r="BP612663" s="90"/>
    </row>
    <row r="612664" spans="68:68" customFormat="1">
      <c r="BP612664" s="90"/>
    </row>
    <row r="612665" spans="68:68" customFormat="1">
      <c r="BP612665" s="90"/>
    </row>
    <row r="612666" spans="68:68" customFormat="1">
      <c r="BP612666" s="90"/>
    </row>
    <row r="612667" spans="68:68" customFormat="1">
      <c r="BP612667" s="90"/>
    </row>
    <row r="612668" spans="68:68" customFormat="1">
      <c r="BP612668" s="90"/>
    </row>
    <row r="612669" spans="68:68" customFormat="1">
      <c r="BP612669" s="90"/>
    </row>
    <row r="612670" spans="68:68" customFormat="1">
      <c r="BP612670" s="90"/>
    </row>
    <row r="612671" spans="68:68" customFormat="1">
      <c r="BP612671" s="90"/>
    </row>
    <row r="612672" spans="68:68" customFormat="1">
      <c r="BP612672" s="90"/>
    </row>
    <row r="612673" spans="68:68" customFormat="1">
      <c r="BP612673" s="90"/>
    </row>
    <row r="612674" spans="68:68" customFormat="1">
      <c r="BP612674" s="90"/>
    </row>
    <row r="612675" spans="68:68" customFormat="1">
      <c r="BP612675" s="90"/>
    </row>
    <row r="612676" spans="68:68" customFormat="1">
      <c r="BP612676" s="90"/>
    </row>
    <row r="612677" spans="68:68" customFormat="1">
      <c r="BP612677" s="90"/>
    </row>
    <row r="612678" spans="68:68" customFormat="1">
      <c r="BP612678" s="90"/>
    </row>
    <row r="612679" spans="68:68" customFormat="1">
      <c r="BP612679" s="90"/>
    </row>
    <row r="612680" spans="68:68" customFormat="1">
      <c r="BP612680" s="90"/>
    </row>
    <row r="612681" spans="68:68" customFormat="1">
      <c r="BP612681" s="90"/>
    </row>
    <row r="612682" spans="68:68" customFormat="1">
      <c r="BP612682" s="90"/>
    </row>
    <row r="612683" spans="68:68" customFormat="1">
      <c r="BP612683" s="90"/>
    </row>
    <row r="612684" spans="68:68" customFormat="1">
      <c r="BP612684" s="90"/>
    </row>
    <row r="612685" spans="68:68" customFormat="1">
      <c r="BP612685" s="90"/>
    </row>
    <row r="612686" spans="68:68" customFormat="1">
      <c r="BP612686" s="90"/>
    </row>
    <row r="612687" spans="68:68" customFormat="1">
      <c r="BP612687" s="90"/>
    </row>
    <row r="612688" spans="68:68" customFormat="1">
      <c r="BP612688" s="90"/>
    </row>
    <row r="612689" spans="68:68" customFormat="1">
      <c r="BP612689" s="90"/>
    </row>
    <row r="612690" spans="68:68" customFormat="1">
      <c r="BP612690" s="90"/>
    </row>
    <row r="612691" spans="68:68" customFormat="1">
      <c r="BP612691" s="90"/>
    </row>
    <row r="612692" spans="68:68" customFormat="1">
      <c r="BP612692" s="90"/>
    </row>
    <row r="612693" spans="68:68" customFormat="1">
      <c r="BP612693" s="90"/>
    </row>
    <row r="612694" spans="68:68" customFormat="1">
      <c r="BP612694" s="90"/>
    </row>
    <row r="612695" spans="68:68" customFormat="1">
      <c r="BP612695" s="90"/>
    </row>
    <row r="612696" spans="68:68" customFormat="1">
      <c r="BP612696" s="90"/>
    </row>
    <row r="612697" spans="68:68" customFormat="1">
      <c r="BP612697" s="90"/>
    </row>
    <row r="612698" spans="68:68" customFormat="1">
      <c r="BP612698" s="90"/>
    </row>
    <row r="612699" spans="68:68" customFormat="1">
      <c r="BP612699" s="90"/>
    </row>
    <row r="612700" spans="68:68" customFormat="1">
      <c r="BP612700" s="90"/>
    </row>
    <row r="612701" spans="68:68" customFormat="1">
      <c r="BP612701" s="90"/>
    </row>
    <row r="612702" spans="68:68" customFormat="1">
      <c r="BP612702" s="90"/>
    </row>
    <row r="612703" spans="68:68" customFormat="1">
      <c r="BP612703" s="90"/>
    </row>
    <row r="612704" spans="68:68" customFormat="1">
      <c r="BP612704" s="90"/>
    </row>
    <row r="612705" spans="68:68" customFormat="1">
      <c r="BP612705" s="90"/>
    </row>
    <row r="612706" spans="68:68" customFormat="1">
      <c r="BP612706" s="90"/>
    </row>
    <row r="612707" spans="68:68" customFormat="1">
      <c r="BP612707" s="90"/>
    </row>
    <row r="612708" spans="68:68" customFormat="1">
      <c r="BP612708" s="90"/>
    </row>
    <row r="612709" spans="68:68" customFormat="1">
      <c r="BP612709" s="90"/>
    </row>
    <row r="612710" spans="68:68" customFormat="1">
      <c r="BP612710" s="90"/>
    </row>
    <row r="612711" spans="68:68" customFormat="1">
      <c r="BP612711" s="90"/>
    </row>
    <row r="612712" spans="68:68" customFormat="1">
      <c r="BP612712" s="90"/>
    </row>
    <row r="612713" spans="68:68" customFormat="1">
      <c r="BP612713" s="90"/>
    </row>
    <row r="612714" spans="68:68" customFormat="1">
      <c r="BP612714" s="90"/>
    </row>
    <row r="612715" spans="68:68" customFormat="1">
      <c r="BP612715" s="90"/>
    </row>
    <row r="612716" spans="68:68" customFormat="1">
      <c r="BP612716" s="90"/>
    </row>
    <row r="612717" spans="68:68" customFormat="1">
      <c r="BP612717" s="90"/>
    </row>
    <row r="612718" spans="68:68" customFormat="1">
      <c r="BP612718" s="90"/>
    </row>
    <row r="612719" spans="68:68" customFormat="1">
      <c r="BP612719" s="90"/>
    </row>
    <row r="612720" spans="68:68" customFormat="1">
      <c r="BP612720" s="90"/>
    </row>
    <row r="612721" spans="68:68" customFormat="1">
      <c r="BP612721" s="90"/>
    </row>
    <row r="612722" spans="68:68" customFormat="1">
      <c r="BP612722" s="90"/>
    </row>
    <row r="612723" spans="68:68" customFormat="1">
      <c r="BP612723" s="90"/>
    </row>
    <row r="612724" spans="68:68" customFormat="1">
      <c r="BP612724" s="90"/>
    </row>
    <row r="612725" spans="68:68" customFormat="1">
      <c r="BP612725" s="90"/>
    </row>
    <row r="612726" spans="68:68" customFormat="1">
      <c r="BP612726" s="90"/>
    </row>
    <row r="612727" spans="68:68" customFormat="1">
      <c r="BP612727" s="90"/>
    </row>
    <row r="612728" spans="68:68" customFormat="1">
      <c r="BP612728" s="90"/>
    </row>
    <row r="612729" spans="68:68" customFormat="1">
      <c r="BP612729" s="90"/>
    </row>
    <row r="612730" spans="68:68" customFormat="1">
      <c r="BP612730" s="90"/>
    </row>
    <row r="612731" spans="68:68" customFormat="1">
      <c r="BP612731" s="90"/>
    </row>
    <row r="612732" spans="68:68" customFormat="1">
      <c r="BP612732" s="90"/>
    </row>
    <row r="612733" spans="68:68" customFormat="1">
      <c r="BP612733" s="90"/>
    </row>
    <row r="612734" spans="68:68" customFormat="1">
      <c r="BP612734" s="90"/>
    </row>
    <row r="612735" spans="68:68" customFormat="1">
      <c r="BP612735" s="90"/>
    </row>
    <row r="612736" spans="68:68" customFormat="1">
      <c r="BP612736" s="90"/>
    </row>
    <row r="612737" spans="68:68" customFormat="1">
      <c r="BP612737" s="90"/>
    </row>
    <row r="612738" spans="68:68" customFormat="1">
      <c r="BP612738" s="90"/>
    </row>
    <row r="612739" spans="68:68" customFormat="1">
      <c r="BP612739" s="90"/>
    </row>
    <row r="612740" spans="68:68" customFormat="1">
      <c r="BP612740" s="90"/>
    </row>
    <row r="612741" spans="68:68" customFormat="1">
      <c r="BP612741" s="90"/>
    </row>
    <row r="612742" spans="68:68" customFormat="1">
      <c r="BP612742" s="90"/>
    </row>
    <row r="612743" spans="68:68" customFormat="1">
      <c r="BP612743" s="90"/>
    </row>
    <row r="612744" spans="68:68" customFormat="1">
      <c r="BP612744" s="90"/>
    </row>
    <row r="612745" spans="68:68" customFormat="1">
      <c r="BP612745" s="90"/>
    </row>
    <row r="612746" spans="68:68" customFormat="1">
      <c r="BP612746" s="90"/>
    </row>
    <row r="612747" spans="68:68" customFormat="1">
      <c r="BP612747" s="90"/>
    </row>
    <row r="612748" spans="68:68" customFormat="1">
      <c r="BP612748" s="90"/>
    </row>
    <row r="612749" spans="68:68" customFormat="1">
      <c r="BP612749" s="90"/>
    </row>
    <row r="612750" spans="68:68" customFormat="1">
      <c r="BP612750" s="90"/>
    </row>
    <row r="612751" spans="68:68" customFormat="1">
      <c r="BP612751" s="90"/>
    </row>
    <row r="612752" spans="68:68" customFormat="1">
      <c r="BP612752" s="90"/>
    </row>
    <row r="612753" spans="68:68" customFormat="1">
      <c r="BP612753" s="90"/>
    </row>
    <row r="612754" spans="68:68" customFormat="1">
      <c r="BP612754" s="90"/>
    </row>
    <row r="612755" spans="68:68" customFormat="1">
      <c r="BP612755" s="90"/>
    </row>
    <row r="612756" spans="68:68" customFormat="1">
      <c r="BP612756" s="90"/>
    </row>
    <row r="612757" spans="68:68" customFormat="1">
      <c r="BP612757" s="90"/>
    </row>
    <row r="612758" spans="68:68" customFormat="1">
      <c r="BP612758" s="90"/>
    </row>
    <row r="612759" spans="68:68" customFormat="1">
      <c r="BP612759" s="90"/>
    </row>
    <row r="612760" spans="68:68" customFormat="1">
      <c r="BP612760" s="90"/>
    </row>
    <row r="612761" spans="68:68" customFormat="1">
      <c r="BP612761" s="90"/>
    </row>
    <row r="612762" spans="68:68" customFormat="1">
      <c r="BP612762" s="90"/>
    </row>
    <row r="612763" spans="68:68" customFormat="1">
      <c r="BP612763" s="90"/>
    </row>
    <row r="612764" spans="68:68" customFormat="1">
      <c r="BP612764" s="90"/>
    </row>
    <row r="612765" spans="68:68" customFormat="1">
      <c r="BP612765" s="90"/>
    </row>
    <row r="612766" spans="68:68" customFormat="1">
      <c r="BP612766" s="90"/>
    </row>
    <row r="612767" spans="68:68" customFormat="1">
      <c r="BP612767" s="90"/>
    </row>
    <row r="612768" spans="68:68" customFormat="1">
      <c r="BP612768" s="90"/>
    </row>
    <row r="612769" spans="68:68" customFormat="1">
      <c r="BP612769" s="90"/>
    </row>
    <row r="612770" spans="68:68" customFormat="1">
      <c r="BP612770" s="90"/>
    </row>
    <row r="612771" spans="68:68" customFormat="1">
      <c r="BP612771" s="90"/>
    </row>
    <row r="612772" spans="68:68" customFormat="1">
      <c r="BP612772" s="90"/>
    </row>
    <row r="612773" spans="68:68" customFormat="1">
      <c r="BP612773" s="90"/>
    </row>
    <row r="612774" spans="68:68" customFormat="1">
      <c r="BP612774" s="90"/>
    </row>
    <row r="612775" spans="68:68" customFormat="1">
      <c r="BP612775" s="90"/>
    </row>
    <row r="612776" spans="68:68" customFormat="1">
      <c r="BP612776" s="90"/>
    </row>
    <row r="612777" spans="68:68" customFormat="1">
      <c r="BP612777" s="90"/>
    </row>
    <row r="612778" spans="68:68" customFormat="1">
      <c r="BP612778" s="90"/>
    </row>
    <row r="612779" spans="68:68" customFormat="1">
      <c r="BP612779" s="90"/>
    </row>
    <row r="612780" spans="68:68" customFormat="1">
      <c r="BP612780" s="90"/>
    </row>
    <row r="612781" spans="68:68" customFormat="1">
      <c r="BP612781" s="90"/>
    </row>
    <row r="612782" spans="68:68" customFormat="1">
      <c r="BP612782" s="90"/>
    </row>
    <row r="612783" spans="68:68" customFormat="1">
      <c r="BP612783" s="90"/>
    </row>
    <row r="612784" spans="68:68" customFormat="1">
      <c r="BP612784" s="90"/>
    </row>
    <row r="612785" spans="68:68" customFormat="1">
      <c r="BP612785" s="90"/>
    </row>
    <row r="612786" spans="68:68" customFormat="1">
      <c r="BP612786" s="90"/>
    </row>
    <row r="612787" spans="68:68" customFormat="1">
      <c r="BP612787" s="90"/>
    </row>
    <row r="612788" spans="68:68" customFormat="1">
      <c r="BP612788" s="90"/>
    </row>
    <row r="612789" spans="68:68" customFormat="1">
      <c r="BP612789" s="90"/>
    </row>
    <row r="612790" spans="68:68" customFormat="1">
      <c r="BP612790" s="90"/>
    </row>
    <row r="612791" spans="68:68" customFormat="1">
      <c r="BP612791" s="90"/>
    </row>
    <row r="612792" spans="68:68" customFormat="1">
      <c r="BP612792" s="90"/>
    </row>
    <row r="612793" spans="68:68" customFormat="1">
      <c r="BP612793" s="90"/>
    </row>
    <row r="612794" spans="68:68" customFormat="1">
      <c r="BP612794" s="90"/>
    </row>
    <row r="612795" spans="68:68" customFormat="1">
      <c r="BP612795" s="90"/>
    </row>
    <row r="612796" spans="68:68" customFormat="1">
      <c r="BP612796" s="90"/>
    </row>
    <row r="612797" spans="68:68" customFormat="1">
      <c r="BP612797" s="90"/>
    </row>
    <row r="612798" spans="68:68" customFormat="1">
      <c r="BP612798" s="90"/>
    </row>
    <row r="612799" spans="68:68" customFormat="1">
      <c r="BP612799" s="90"/>
    </row>
    <row r="612800" spans="68:68" customFormat="1">
      <c r="BP612800" s="90"/>
    </row>
    <row r="612801" spans="68:68" customFormat="1">
      <c r="BP612801" s="90"/>
    </row>
    <row r="612802" spans="68:68" customFormat="1">
      <c r="BP612802" s="90"/>
    </row>
    <row r="612803" spans="68:68" customFormat="1">
      <c r="BP612803" s="90"/>
    </row>
    <row r="612804" spans="68:68" customFormat="1">
      <c r="BP612804" s="90"/>
    </row>
    <row r="612805" spans="68:68" customFormat="1">
      <c r="BP612805" s="90"/>
    </row>
    <row r="612806" spans="68:68" customFormat="1">
      <c r="BP612806" s="90"/>
    </row>
    <row r="612807" spans="68:68" customFormat="1">
      <c r="BP612807" s="90"/>
    </row>
    <row r="612808" spans="68:68" customFormat="1">
      <c r="BP612808" s="90"/>
    </row>
    <row r="612809" spans="68:68" customFormat="1">
      <c r="BP612809" s="90"/>
    </row>
    <row r="612810" spans="68:68" customFormat="1">
      <c r="BP612810" s="90"/>
    </row>
    <row r="612811" spans="68:68" customFormat="1">
      <c r="BP612811" s="90"/>
    </row>
    <row r="612812" spans="68:68" customFormat="1">
      <c r="BP612812" s="90"/>
    </row>
    <row r="612813" spans="68:68" customFormat="1">
      <c r="BP612813" s="90"/>
    </row>
    <row r="612814" spans="68:68" customFormat="1">
      <c r="BP612814" s="90"/>
    </row>
    <row r="612815" spans="68:68" customFormat="1">
      <c r="BP612815" s="90"/>
    </row>
    <row r="612816" spans="68:68" customFormat="1">
      <c r="BP612816" s="90"/>
    </row>
    <row r="612817" spans="68:68" customFormat="1">
      <c r="BP612817" s="90"/>
    </row>
    <row r="612818" spans="68:68" customFormat="1">
      <c r="BP612818" s="90"/>
    </row>
    <row r="612819" spans="68:68" customFormat="1">
      <c r="BP612819" s="90"/>
    </row>
    <row r="612820" spans="68:68" customFormat="1">
      <c r="BP612820" s="90"/>
    </row>
    <row r="612821" spans="68:68" customFormat="1">
      <c r="BP612821" s="90"/>
    </row>
    <row r="612822" spans="68:68" customFormat="1">
      <c r="BP612822" s="90"/>
    </row>
    <row r="612823" spans="68:68" customFormat="1">
      <c r="BP612823" s="90"/>
    </row>
    <row r="612824" spans="68:68" customFormat="1">
      <c r="BP612824" s="90"/>
    </row>
    <row r="612825" spans="68:68" customFormat="1">
      <c r="BP612825" s="90"/>
    </row>
    <row r="612826" spans="68:68" customFormat="1">
      <c r="BP612826" s="90"/>
    </row>
    <row r="612827" spans="68:68" customFormat="1">
      <c r="BP612827" s="90"/>
    </row>
    <row r="612828" spans="68:68" customFormat="1">
      <c r="BP612828" s="90"/>
    </row>
    <row r="612829" spans="68:68" customFormat="1">
      <c r="BP612829" s="90"/>
    </row>
    <row r="612830" spans="68:68" customFormat="1">
      <c r="BP612830" s="90"/>
    </row>
    <row r="612831" spans="68:68" customFormat="1">
      <c r="BP612831" s="90"/>
    </row>
    <row r="612832" spans="68:68" customFormat="1">
      <c r="BP612832" s="90"/>
    </row>
    <row r="612833" spans="68:68" customFormat="1">
      <c r="BP612833" s="90"/>
    </row>
    <row r="612834" spans="68:68" customFormat="1">
      <c r="BP612834" s="90"/>
    </row>
    <row r="612835" spans="68:68" customFormat="1">
      <c r="BP612835" s="90"/>
    </row>
    <row r="612836" spans="68:68" customFormat="1">
      <c r="BP612836" s="90"/>
    </row>
    <row r="612837" spans="68:68" customFormat="1">
      <c r="BP612837" s="90"/>
    </row>
    <row r="612838" spans="68:68" customFormat="1">
      <c r="BP612838" s="90"/>
    </row>
    <row r="612839" spans="68:68" customFormat="1">
      <c r="BP612839" s="90"/>
    </row>
    <row r="612840" spans="68:68" customFormat="1">
      <c r="BP612840" s="90"/>
    </row>
    <row r="612841" spans="68:68" customFormat="1">
      <c r="BP612841" s="90"/>
    </row>
    <row r="612842" spans="68:68" customFormat="1">
      <c r="BP612842" s="90"/>
    </row>
    <row r="612843" spans="68:68" customFormat="1">
      <c r="BP612843" s="90"/>
    </row>
    <row r="612844" spans="68:68" customFormat="1">
      <c r="BP612844" s="90"/>
    </row>
    <row r="612845" spans="68:68" customFormat="1">
      <c r="BP612845" s="90"/>
    </row>
    <row r="612846" spans="68:68" customFormat="1">
      <c r="BP612846" s="90"/>
    </row>
    <row r="612847" spans="68:68" customFormat="1">
      <c r="BP612847" s="90"/>
    </row>
    <row r="612848" spans="68:68" customFormat="1">
      <c r="BP612848" s="90"/>
    </row>
    <row r="612849" spans="68:68" customFormat="1">
      <c r="BP612849" s="90"/>
    </row>
    <row r="612850" spans="68:68" customFormat="1">
      <c r="BP612850" s="90"/>
    </row>
    <row r="612851" spans="68:68" customFormat="1">
      <c r="BP612851" s="90"/>
    </row>
    <row r="612852" spans="68:68" customFormat="1">
      <c r="BP612852" s="90"/>
    </row>
    <row r="612853" spans="68:68" customFormat="1">
      <c r="BP612853" s="90"/>
    </row>
    <row r="612854" spans="68:68" customFormat="1">
      <c r="BP612854" s="90"/>
    </row>
    <row r="612855" spans="68:68" customFormat="1">
      <c r="BP612855" s="90"/>
    </row>
    <row r="612856" spans="68:68" customFormat="1">
      <c r="BP612856" s="90"/>
    </row>
    <row r="612857" spans="68:68" customFormat="1">
      <c r="BP612857" s="90"/>
    </row>
    <row r="612858" spans="68:68" customFormat="1">
      <c r="BP612858" s="90"/>
    </row>
    <row r="612859" spans="68:68" customFormat="1">
      <c r="BP612859" s="90"/>
    </row>
    <row r="612860" spans="68:68" customFormat="1">
      <c r="BP612860" s="90"/>
    </row>
    <row r="612861" spans="68:68" customFormat="1">
      <c r="BP612861" s="90"/>
    </row>
    <row r="612862" spans="68:68" customFormat="1">
      <c r="BP612862" s="90"/>
    </row>
    <row r="612863" spans="68:68" customFormat="1">
      <c r="BP612863" s="90"/>
    </row>
    <row r="612864" spans="68:68" customFormat="1">
      <c r="BP612864" s="90"/>
    </row>
    <row r="612865" spans="68:68" customFormat="1">
      <c r="BP612865" s="90"/>
    </row>
    <row r="612866" spans="68:68" customFormat="1">
      <c r="BP612866" s="90"/>
    </row>
    <row r="612867" spans="68:68" customFormat="1">
      <c r="BP612867" s="90"/>
    </row>
    <row r="612868" spans="68:68" customFormat="1">
      <c r="BP612868" s="90"/>
    </row>
    <row r="612869" spans="68:68" customFormat="1">
      <c r="BP612869" s="90"/>
    </row>
    <row r="612870" spans="68:68" customFormat="1">
      <c r="BP612870" s="90"/>
    </row>
    <row r="612871" spans="68:68" customFormat="1">
      <c r="BP612871" s="90"/>
    </row>
    <row r="612872" spans="68:68" customFormat="1">
      <c r="BP612872" s="90"/>
    </row>
    <row r="612873" spans="68:68" customFormat="1">
      <c r="BP612873" s="90"/>
    </row>
    <row r="612874" spans="68:68" customFormat="1">
      <c r="BP612874" s="90"/>
    </row>
    <row r="612875" spans="68:68" customFormat="1">
      <c r="BP612875" s="90"/>
    </row>
    <row r="612876" spans="68:68" customFormat="1">
      <c r="BP612876" s="90"/>
    </row>
    <row r="612877" spans="68:68" customFormat="1">
      <c r="BP612877" s="90"/>
    </row>
    <row r="612878" spans="68:68" customFormat="1">
      <c r="BP612878" s="90"/>
    </row>
    <row r="612879" spans="68:68" customFormat="1">
      <c r="BP612879" s="90"/>
    </row>
    <row r="612880" spans="68:68" customFormat="1">
      <c r="BP612880" s="90"/>
    </row>
    <row r="612881" spans="68:68" customFormat="1">
      <c r="BP612881" s="90"/>
    </row>
    <row r="612882" spans="68:68" customFormat="1">
      <c r="BP612882" s="90"/>
    </row>
    <row r="612883" spans="68:68" customFormat="1">
      <c r="BP612883" s="90"/>
    </row>
    <row r="612884" spans="68:68" customFormat="1">
      <c r="BP612884" s="90"/>
    </row>
    <row r="612885" spans="68:68" customFormat="1">
      <c r="BP612885" s="90"/>
    </row>
    <row r="612886" spans="68:68" customFormat="1">
      <c r="BP612886" s="90"/>
    </row>
    <row r="612887" spans="68:68" customFormat="1">
      <c r="BP612887" s="90"/>
    </row>
    <row r="612888" spans="68:68" customFormat="1">
      <c r="BP612888" s="90"/>
    </row>
    <row r="612889" spans="68:68" customFormat="1">
      <c r="BP612889" s="90"/>
    </row>
    <row r="612890" spans="68:68" customFormat="1">
      <c r="BP612890" s="90"/>
    </row>
    <row r="612891" spans="68:68" customFormat="1">
      <c r="BP612891" s="90"/>
    </row>
    <row r="612892" spans="68:68" customFormat="1">
      <c r="BP612892" s="90"/>
    </row>
    <row r="612893" spans="68:68" customFormat="1">
      <c r="BP612893" s="90"/>
    </row>
    <row r="612894" spans="68:68" customFormat="1">
      <c r="BP612894" s="90"/>
    </row>
    <row r="612895" spans="68:68" customFormat="1">
      <c r="BP612895" s="90"/>
    </row>
    <row r="612896" spans="68:68" customFormat="1">
      <c r="BP612896" s="90"/>
    </row>
    <row r="612897" spans="68:68" customFormat="1">
      <c r="BP612897" s="90"/>
    </row>
    <row r="612898" spans="68:68" customFormat="1">
      <c r="BP612898" s="90"/>
    </row>
    <row r="612899" spans="68:68" customFormat="1">
      <c r="BP612899" s="90"/>
    </row>
    <row r="612900" spans="68:68" customFormat="1">
      <c r="BP612900" s="90"/>
    </row>
    <row r="612901" spans="68:68" customFormat="1">
      <c r="BP612901" s="90"/>
    </row>
    <row r="612902" spans="68:68" customFormat="1">
      <c r="BP612902" s="90"/>
    </row>
    <row r="612903" spans="68:68" customFormat="1">
      <c r="BP612903" s="90"/>
    </row>
    <row r="612904" spans="68:68" customFormat="1">
      <c r="BP612904" s="90"/>
    </row>
    <row r="612905" spans="68:68" customFormat="1">
      <c r="BP612905" s="90"/>
    </row>
    <row r="612906" spans="68:68" customFormat="1">
      <c r="BP612906" s="90"/>
    </row>
    <row r="612907" spans="68:68" customFormat="1">
      <c r="BP612907" s="90"/>
    </row>
    <row r="612908" spans="68:68" customFormat="1">
      <c r="BP612908" s="90"/>
    </row>
    <row r="612909" spans="68:68" customFormat="1">
      <c r="BP612909" s="90"/>
    </row>
    <row r="612910" spans="68:68" customFormat="1">
      <c r="BP612910" s="90"/>
    </row>
    <row r="612911" spans="68:68" customFormat="1">
      <c r="BP612911" s="90"/>
    </row>
    <row r="612912" spans="68:68" customFormat="1">
      <c r="BP612912" s="90"/>
    </row>
    <row r="612913" spans="68:68" customFormat="1">
      <c r="BP612913" s="90"/>
    </row>
    <row r="612914" spans="68:68" customFormat="1">
      <c r="BP612914" s="90"/>
    </row>
    <row r="612915" spans="68:68" customFormat="1">
      <c r="BP612915" s="90"/>
    </row>
    <row r="612916" spans="68:68" customFormat="1">
      <c r="BP612916" s="90"/>
    </row>
    <row r="612917" spans="68:68" customFormat="1">
      <c r="BP612917" s="90"/>
    </row>
    <row r="612918" spans="68:68" customFormat="1">
      <c r="BP612918" s="90"/>
    </row>
    <row r="612919" spans="68:68" customFormat="1">
      <c r="BP612919" s="90"/>
    </row>
    <row r="612920" spans="68:68" customFormat="1">
      <c r="BP612920" s="90"/>
    </row>
    <row r="612921" spans="68:68" customFormat="1">
      <c r="BP612921" s="90"/>
    </row>
    <row r="612922" spans="68:68" customFormat="1">
      <c r="BP612922" s="90"/>
    </row>
    <row r="612923" spans="68:68" customFormat="1">
      <c r="BP612923" s="90"/>
    </row>
    <row r="612924" spans="68:68" customFormat="1">
      <c r="BP612924" s="90"/>
    </row>
    <row r="612925" spans="68:68" customFormat="1">
      <c r="BP612925" s="90"/>
    </row>
    <row r="612926" spans="68:68" customFormat="1">
      <c r="BP612926" s="90"/>
    </row>
    <row r="612927" spans="68:68" customFormat="1">
      <c r="BP612927" s="90"/>
    </row>
    <row r="612928" spans="68:68" customFormat="1">
      <c r="BP612928" s="90"/>
    </row>
    <row r="612929" spans="68:68" customFormat="1">
      <c r="BP612929" s="90"/>
    </row>
    <row r="612930" spans="68:68" customFormat="1">
      <c r="BP612930" s="90"/>
    </row>
    <row r="612931" spans="68:68" customFormat="1">
      <c r="BP612931" s="90"/>
    </row>
    <row r="612932" spans="68:68" customFormat="1">
      <c r="BP612932" s="90"/>
    </row>
    <row r="612933" spans="68:68" customFormat="1">
      <c r="BP612933" s="90"/>
    </row>
    <row r="612934" spans="68:68" customFormat="1">
      <c r="BP612934" s="90"/>
    </row>
    <row r="612935" spans="68:68" customFormat="1">
      <c r="BP612935" s="90"/>
    </row>
    <row r="612936" spans="68:68" customFormat="1">
      <c r="BP612936" s="90"/>
    </row>
    <row r="612937" spans="68:68" customFormat="1">
      <c r="BP612937" s="90"/>
    </row>
    <row r="612938" spans="68:68" customFormat="1">
      <c r="BP612938" s="90"/>
    </row>
    <row r="612939" spans="68:68" customFormat="1">
      <c r="BP612939" s="90"/>
    </row>
    <row r="612940" spans="68:68" customFormat="1">
      <c r="BP612940" s="90"/>
    </row>
    <row r="612941" spans="68:68" customFormat="1">
      <c r="BP612941" s="90"/>
    </row>
    <row r="612942" spans="68:68" customFormat="1">
      <c r="BP612942" s="90"/>
    </row>
    <row r="612943" spans="68:68" customFormat="1">
      <c r="BP612943" s="90"/>
    </row>
    <row r="612944" spans="68:68" customFormat="1">
      <c r="BP612944" s="90"/>
    </row>
    <row r="612945" spans="68:68" customFormat="1">
      <c r="BP612945" s="90"/>
    </row>
    <row r="612946" spans="68:68" customFormat="1">
      <c r="BP612946" s="90"/>
    </row>
    <row r="612947" spans="68:68" customFormat="1">
      <c r="BP612947" s="90"/>
    </row>
    <row r="612948" spans="68:68" customFormat="1">
      <c r="BP612948" s="90"/>
    </row>
    <row r="612949" spans="68:68" customFormat="1">
      <c r="BP612949" s="90"/>
    </row>
    <row r="612950" spans="68:68" customFormat="1">
      <c r="BP612950" s="90"/>
    </row>
    <row r="612951" spans="68:68" customFormat="1">
      <c r="BP612951" s="90"/>
    </row>
    <row r="612952" spans="68:68" customFormat="1">
      <c r="BP612952" s="90"/>
    </row>
    <row r="612953" spans="68:68" customFormat="1">
      <c r="BP612953" s="90"/>
    </row>
    <row r="612954" spans="68:68" customFormat="1">
      <c r="BP612954" s="90"/>
    </row>
    <row r="612955" spans="68:68" customFormat="1">
      <c r="BP612955" s="90"/>
    </row>
    <row r="612956" spans="68:68" customFormat="1">
      <c r="BP612956" s="90"/>
    </row>
    <row r="612957" spans="68:68" customFormat="1">
      <c r="BP612957" s="90"/>
    </row>
    <row r="612958" spans="68:68" customFormat="1">
      <c r="BP612958" s="90"/>
    </row>
    <row r="612959" spans="68:68" customFormat="1">
      <c r="BP612959" s="90"/>
    </row>
    <row r="612960" spans="68:68" customFormat="1">
      <c r="BP612960" s="90"/>
    </row>
    <row r="612961" spans="68:68" customFormat="1">
      <c r="BP612961" s="90"/>
    </row>
    <row r="612962" spans="68:68" customFormat="1">
      <c r="BP612962" s="90"/>
    </row>
    <row r="612963" spans="68:68" customFormat="1">
      <c r="BP612963" s="90"/>
    </row>
    <row r="612964" spans="68:68" customFormat="1">
      <c r="BP612964" s="90"/>
    </row>
    <row r="612965" spans="68:68" customFormat="1">
      <c r="BP612965" s="90"/>
    </row>
    <row r="612966" spans="68:68" customFormat="1">
      <c r="BP612966" s="90"/>
    </row>
    <row r="612967" spans="68:68" customFormat="1">
      <c r="BP612967" s="90"/>
    </row>
    <row r="612968" spans="68:68" customFormat="1">
      <c r="BP612968" s="90"/>
    </row>
    <row r="612969" spans="68:68" customFormat="1">
      <c r="BP612969" s="90"/>
    </row>
    <row r="612970" spans="68:68" customFormat="1">
      <c r="BP612970" s="90"/>
    </row>
    <row r="612971" spans="68:68" customFormat="1">
      <c r="BP612971" s="90"/>
    </row>
    <row r="612972" spans="68:68" customFormat="1">
      <c r="BP612972" s="90"/>
    </row>
    <row r="612973" spans="68:68" customFormat="1">
      <c r="BP612973" s="90"/>
    </row>
    <row r="612974" spans="68:68" customFormat="1">
      <c r="BP612974" s="90"/>
    </row>
    <row r="612975" spans="68:68" customFormat="1">
      <c r="BP612975" s="90"/>
    </row>
    <row r="612976" spans="68:68" customFormat="1">
      <c r="BP612976" s="90"/>
    </row>
    <row r="612977" spans="68:68" customFormat="1">
      <c r="BP612977" s="90"/>
    </row>
    <row r="612978" spans="68:68" customFormat="1">
      <c r="BP612978" s="90"/>
    </row>
    <row r="612979" spans="68:68" customFormat="1">
      <c r="BP612979" s="90"/>
    </row>
    <row r="612980" spans="68:68" customFormat="1">
      <c r="BP612980" s="90"/>
    </row>
    <row r="612981" spans="68:68" customFormat="1">
      <c r="BP612981" s="90"/>
    </row>
    <row r="612982" spans="68:68" customFormat="1">
      <c r="BP612982" s="90"/>
    </row>
    <row r="612983" spans="68:68" customFormat="1">
      <c r="BP612983" s="90"/>
    </row>
    <row r="612984" spans="68:68" customFormat="1">
      <c r="BP612984" s="90"/>
    </row>
    <row r="612985" spans="68:68" customFormat="1">
      <c r="BP612985" s="90"/>
    </row>
    <row r="612986" spans="68:68" customFormat="1">
      <c r="BP612986" s="90"/>
    </row>
    <row r="612987" spans="68:68" customFormat="1">
      <c r="BP612987" s="90"/>
    </row>
    <row r="612988" spans="68:68" customFormat="1">
      <c r="BP612988" s="90"/>
    </row>
    <row r="612989" spans="68:68" customFormat="1">
      <c r="BP612989" s="90"/>
    </row>
    <row r="612990" spans="68:68" customFormat="1">
      <c r="BP612990" s="90"/>
    </row>
    <row r="612991" spans="68:68" customFormat="1">
      <c r="BP612991" s="90"/>
    </row>
    <row r="612992" spans="68:68" customFormat="1">
      <c r="BP612992" s="90"/>
    </row>
    <row r="612993" spans="68:68" customFormat="1">
      <c r="BP612993" s="90"/>
    </row>
    <row r="612994" spans="68:68" customFormat="1">
      <c r="BP612994" s="90"/>
    </row>
    <row r="612995" spans="68:68" customFormat="1">
      <c r="BP612995" s="90"/>
    </row>
    <row r="612996" spans="68:68" customFormat="1">
      <c r="BP612996" s="90"/>
    </row>
    <row r="612997" spans="68:68" customFormat="1">
      <c r="BP612997" s="90"/>
    </row>
    <row r="612998" spans="68:68" customFormat="1">
      <c r="BP612998" s="90"/>
    </row>
    <row r="612999" spans="68:68" customFormat="1">
      <c r="BP612999" s="90"/>
    </row>
    <row r="613000" spans="68:68" customFormat="1">
      <c r="BP613000" s="90"/>
    </row>
    <row r="613001" spans="68:68" customFormat="1">
      <c r="BP613001" s="90"/>
    </row>
    <row r="613002" spans="68:68" customFormat="1">
      <c r="BP613002" s="90"/>
    </row>
    <row r="613003" spans="68:68" customFormat="1">
      <c r="BP613003" s="90"/>
    </row>
    <row r="613004" spans="68:68" customFormat="1">
      <c r="BP613004" s="90"/>
    </row>
    <row r="613005" spans="68:68" customFormat="1">
      <c r="BP613005" s="90"/>
    </row>
    <row r="613006" spans="68:68" customFormat="1">
      <c r="BP613006" s="90"/>
    </row>
    <row r="613007" spans="68:68" customFormat="1">
      <c r="BP613007" s="90"/>
    </row>
    <row r="613008" spans="68:68" customFormat="1">
      <c r="BP613008" s="90"/>
    </row>
    <row r="613009" spans="68:68" customFormat="1">
      <c r="BP613009" s="90"/>
    </row>
    <row r="613010" spans="68:68" customFormat="1">
      <c r="BP613010" s="90"/>
    </row>
    <row r="613011" spans="68:68" customFormat="1">
      <c r="BP613011" s="90"/>
    </row>
    <row r="613012" spans="68:68" customFormat="1">
      <c r="BP613012" s="90"/>
    </row>
    <row r="613013" spans="68:68" customFormat="1">
      <c r="BP613013" s="90"/>
    </row>
    <row r="613014" spans="68:68" customFormat="1">
      <c r="BP613014" s="90"/>
    </row>
    <row r="613015" spans="68:68" customFormat="1">
      <c r="BP613015" s="90"/>
    </row>
    <row r="613016" spans="68:68" customFormat="1">
      <c r="BP613016" s="90"/>
    </row>
    <row r="613017" spans="68:68" customFormat="1">
      <c r="BP613017" s="90"/>
    </row>
    <row r="613018" spans="68:68" customFormat="1">
      <c r="BP613018" s="90"/>
    </row>
    <row r="613019" spans="68:68" customFormat="1">
      <c r="BP613019" s="90"/>
    </row>
    <row r="613020" spans="68:68" customFormat="1">
      <c r="BP613020" s="90"/>
    </row>
    <row r="613021" spans="68:68" customFormat="1">
      <c r="BP613021" s="90"/>
    </row>
    <row r="613022" spans="68:68" customFormat="1">
      <c r="BP613022" s="90"/>
    </row>
    <row r="613023" spans="68:68" customFormat="1">
      <c r="BP613023" s="90"/>
    </row>
    <row r="613024" spans="68:68" customFormat="1">
      <c r="BP613024" s="90"/>
    </row>
    <row r="613025" spans="68:68" customFormat="1">
      <c r="BP613025" s="90"/>
    </row>
    <row r="613026" spans="68:68" customFormat="1">
      <c r="BP613026" s="90"/>
    </row>
    <row r="613027" spans="68:68" customFormat="1">
      <c r="BP613027" s="90"/>
    </row>
    <row r="613028" spans="68:68" customFormat="1">
      <c r="BP613028" s="90"/>
    </row>
    <row r="613029" spans="68:68" customFormat="1">
      <c r="BP613029" s="90"/>
    </row>
    <row r="613030" spans="68:68" customFormat="1">
      <c r="BP613030" s="90"/>
    </row>
    <row r="613031" spans="68:68" customFormat="1">
      <c r="BP613031" s="90"/>
    </row>
    <row r="613032" spans="68:68" customFormat="1">
      <c r="BP613032" s="90"/>
    </row>
    <row r="613033" spans="68:68" customFormat="1">
      <c r="BP613033" s="90"/>
    </row>
    <row r="613034" spans="68:68" customFormat="1">
      <c r="BP613034" s="90"/>
    </row>
    <row r="613035" spans="68:68" customFormat="1">
      <c r="BP613035" s="90"/>
    </row>
    <row r="613036" spans="68:68" customFormat="1">
      <c r="BP613036" s="90"/>
    </row>
    <row r="613037" spans="68:68" customFormat="1">
      <c r="BP613037" s="90"/>
    </row>
    <row r="613038" spans="68:68" customFormat="1">
      <c r="BP613038" s="90"/>
    </row>
    <row r="613039" spans="68:68" customFormat="1">
      <c r="BP613039" s="90"/>
    </row>
    <row r="613040" spans="68:68" customFormat="1">
      <c r="BP613040" s="90"/>
    </row>
    <row r="613041" spans="68:68" customFormat="1">
      <c r="BP613041" s="90"/>
    </row>
    <row r="613042" spans="68:68" customFormat="1">
      <c r="BP613042" s="90"/>
    </row>
    <row r="613043" spans="68:68" customFormat="1">
      <c r="BP613043" s="90"/>
    </row>
    <row r="613044" spans="68:68" customFormat="1">
      <c r="BP613044" s="90"/>
    </row>
    <row r="613045" spans="68:68" customFormat="1">
      <c r="BP613045" s="90"/>
    </row>
    <row r="613046" spans="68:68" customFormat="1">
      <c r="BP613046" s="90"/>
    </row>
    <row r="613047" spans="68:68" customFormat="1">
      <c r="BP613047" s="90"/>
    </row>
    <row r="613048" spans="68:68" customFormat="1">
      <c r="BP613048" s="90"/>
    </row>
    <row r="613049" spans="68:68" customFormat="1">
      <c r="BP613049" s="90"/>
    </row>
    <row r="613050" spans="68:68" customFormat="1">
      <c r="BP613050" s="90"/>
    </row>
    <row r="613051" spans="68:68" customFormat="1">
      <c r="BP613051" s="90"/>
    </row>
    <row r="613052" spans="68:68" customFormat="1">
      <c r="BP613052" s="90"/>
    </row>
    <row r="613053" spans="68:68" customFormat="1">
      <c r="BP613053" s="90"/>
    </row>
    <row r="613054" spans="68:68" customFormat="1">
      <c r="BP613054" s="90"/>
    </row>
    <row r="613055" spans="68:68" customFormat="1">
      <c r="BP613055" s="90"/>
    </row>
    <row r="613056" spans="68:68" customFormat="1">
      <c r="BP613056" s="90"/>
    </row>
    <row r="613057" spans="68:68" customFormat="1">
      <c r="BP613057" s="90"/>
    </row>
    <row r="613058" spans="68:68" customFormat="1">
      <c r="BP613058" s="90"/>
    </row>
    <row r="613059" spans="68:68" customFormat="1">
      <c r="BP613059" s="90"/>
    </row>
    <row r="613060" spans="68:68" customFormat="1">
      <c r="BP613060" s="90"/>
    </row>
    <row r="613061" spans="68:68" customFormat="1">
      <c r="BP613061" s="90"/>
    </row>
    <row r="613062" spans="68:68" customFormat="1">
      <c r="BP613062" s="90"/>
    </row>
    <row r="613063" spans="68:68" customFormat="1">
      <c r="BP613063" s="90"/>
    </row>
    <row r="613064" spans="68:68" customFormat="1">
      <c r="BP613064" s="90"/>
    </row>
    <row r="613065" spans="68:68" customFormat="1">
      <c r="BP613065" s="90"/>
    </row>
    <row r="613066" spans="68:68" customFormat="1">
      <c r="BP613066" s="90"/>
    </row>
    <row r="613067" spans="68:68" customFormat="1">
      <c r="BP613067" s="90"/>
    </row>
    <row r="613068" spans="68:68" customFormat="1">
      <c r="BP613068" s="90"/>
    </row>
    <row r="613069" spans="68:68" customFormat="1">
      <c r="BP613069" s="90"/>
    </row>
    <row r="613070" spans="68:68" customFormat="1">
      <c r="BP613070" s="90"/>
    </row>
    <row r="613071" spans="68:68" customFormat="1">
      <c r="BP613071" s="90"/>
    </row>
    <row r="613072" spans="68:68" customFormat="1">
      <c r="BP613072" s="90"/>
    </row>
    <row r="613073" spans="68:68" customFormat="1">
      <c r="BP613073" s="90"/>
    </row>
    <row r="613074" spans="68:68" customFormat="1">
      <c r="BP613074" s="90"/>
    </row>
    <row r="613075" spans="68:68" customFormat="1">
      <c r="BP613075" s="90"/>
    </row>
    <row r="613076" spans="68:68" customFormat="1">
      <c r="BP613076" s="90"/>
    </row>
    <row r="613077" spans="68:68" customFormat="1">
      <c r="BP613077" s="90"/>
    </row>
    <row r="613078" spans="68:68" customFormat="1">
      <c r="BP613078" s="90"/>
    </row>
    <row r="613079" spans="68:68" customFormat="1">
      <c r="BP613079" s="90"/>
    </row>
    <row r="613080" spans="68:68" customFormat="1">
      <c r="BP613080" s="90"/>
    </row>
    <row r="613081" spans="68:68" customFormat="1">
      <c r="BP613081" s="90"/>
    </row>
    <row r="613082" spans="68:68" customFormat="1">
      <c r="BP613082" s="90"/>
    </row>
    <row r="613083" spans="68:68" customFormat="1">
      <c r="BP613083" s="90"/>
    </row>
    <row r="613084" spans="68:68" customFormat="1">
      <c r="BP613084" s="90"/>
    </row>
    <row r="613085" spans="68:68" customFormat="1">
      <c r="BP613085" s="90"/>
    </row>
    <row r="613086" spans="68:68" customFormat="1">
      <c r="BP613086" s="90"/>
    </row>
    <row r="613087" spans="68:68" customFormat="1">
      <c r="BP613087" s="90"/>
    </row>
    <row r="613088" spans="68:68" customFormat="1">
      <c r="BP613088" s="90"/>
    </row>
    <row r="613089" spans="68:68" customFormat="1">
      <c r="BP613089" s="90"/>
    </row>
    <row r="613090" spans="68:68" customFormat="1">
      <c r="BP613090" s="90"/>
    </row>
    <row r="613091" spans="68:68" customFormat="1">
      <c r="BP613091" s="90"/>
    </row>
    <row r="613092" spans="68:68" customFormat="1">
      <c r="BP613092" s="90"/>
    </row>
    <row r="613093" spans="68:68" customFormat="1">
      <c r="BP613093" s="90"/>
    </row>
    <row r="613094" spans="68:68" customFormat="1">
      <c r="BP613094" s="90"/>
    </row>
    <row r="613095" spans="68:68" customFormat="1">
      <c r="BP613095" s="90"/>
    </row>
    <row r="613096" spans="68:68" customFormat="1">
      <c r="BP613096" s="90"/>
    </row>
    <row r="613097" spans="68:68" customFormat="1">
      <c r="BP613097" s="90"/>
    </row>
    <row r="613098" spans="68:68" customFormat="1">
      <c r="BP613098" s="90"/>
    </row>
    <row r="613099" spans="68:68" customFormat="1">
      <c r="BP613099" s="90"/>
    </row>
    <row r="613100" spans="68:68" customFormat="1">
      <c r="BP613100" s="90"/>
    </row>
    <row r="613101" spans="68:68" customFormat="1">
      <c r="BP613101" s="90"/>
    </row>
    <row r="613102" spans="68:68" customFormat="1">
      <c r="BP613102" s="90"/>
    </row>
    <row r="613103" spans="68:68" customFormat="1">
      <c r="BP613103" s="90"/>
    </row>
    <row r="613104" spans="68:68" customFormat="1">
      <c r="BP613104" s="90"/>
    </row>
    <row r="613105" spans="68:68" customFormat="1">
      <c r="BP613105" s="90"/>
    </row>
    <row r="613106" spans="68:68" customFormat="1">
      <c r="BP613106" s="90"/>
    </row>
    <row r="613107" spans="68:68" customFormat="1">
      <c r="BP613107" s="90"/>
    </row>
    <row r="613108" spans="68:68" customFormat="1">
      <c r="BP613108" s="90"/>
    </row>
    <row r="613109" spans="68:68" customFormat="1">
      <c r="BP613109" s="90"/>
    </row>
    <row r="613110" spans="68:68" customFormat="1">
      <c r="BP613110" s="90"/>
    </row>
    <row r="613111" spans="68:68" customFormat="1">
      <c r="BP613111" s="90"/>
    </row>
    <row r="613112" spans="68:68" customFormat="1">
      <c r="BP613112" s="90"/>
    </row>
    <row r="613113" spans="68:68" customFormat="1">
      <c r="BP613113" s="90"/>
    </row>
    <row r="613114" spans="68:68" customFormat="1">
      <c r="BP613114" s="90"/>
    </row>
    <row r="613115" spans="68:68" customFormat="1">
      <c r="BP613115" s="90"/>
    </row>
    <row r="613116" spans="68:68" customFormat="1">
      <c r="BP613116" s="90"/>
    </row>
    <row r="613117" spans="68:68" customFormat="1">
      <c r="BP613117" s="90"/>
    </row>
    <row r="613118" spans="68:68" customFormat="1">
      <c r="BP613118" s="90"/>
    </row>
    <row r="613119" spans="68:68" customFormat="1">
      <c r="BP613119" s="90"/>
    </row>
    <row r="613120" spans="68:68" customFormat="1">
      <c r="BP613120" s="90"/>
    </row>
    <row r="613121" spans="68:68" customFormat="1">
      <c r="BP613121" s="90"/>
    </row>
    <row r="613122" spans="68:68" customFormat="1">
      <c r="BP613122" s="90"/>
    </row>
    <row r="613123" spans="68:68" customFormat="1">
      <c r="BP613123" s="90"/>
    </row>
    <row r="613124" spans="68:68" customFormat="1">
      <c r="BP613124" s="90"/>
    </row>
    <row r="613125" spans="68:68" customFormat="1">
      <c r="BP613125" s="90"/>
    </row>
    <row r="613126" spans="68:68" customFormat="1">
      <c r="BP613126" s="90"/>
    </row>
    <row r="613127" spans="68:68" customFormat="1">
      <c r="BP613127" s="90"/>
    </row>
    <row r="613128" spans="68:68" customFormat="1">
      <c r="BP613128" s="90"/>
    </row>
    <row r="613129" spans="68:68" customFormat="1">
      <c r="BP613129" s="90"/>
    </row>
    <row r="613130" spans="68:68" customFormat="1">
      <c r="BP613130" s="90"/>
    </row>
    <row r="613131" spans="68:68" customFormat="1">
      <c r="BP613131" s="90"/>
    </row>
    <row r="613132" spans="68:68" customFormat="1">
      <c r="BP613132" s="90"/>
    </row>
    <row r="613133" spans="68:68" customFormat="1">
      <c r="BP613133" s="90"/>
    </row>
    <row r="613134" spans="68:68" customFormat="1">
      <c r="BP613134" s="90"/>
    </row>
    <row r="613135" spans="68:68" customFormat="1">
      <c r="BP613135" s="90"/>
    </row>
    <row r="613136" spans="68:68" customFormat="1">
      <c r="BP613136" s="90"/>
    </row>
    <row r="613137" spans="68:68" customFormat="1">
      <c r="BP613137" s="90"/>
    </row>
    <row r="613138" spans="68:68" customFormat="1">
      <c r="BP613138" s="90"/>
    </row>
    <row r="613139" spans="68:68" customFormat="1">
      <c r="BP613139" s="90"/>
    </row>
    <row r="613140" spans="68:68" customFormat="1">
      <c r="BP613140" s="90"/>
    </row>
    <row r="613141" spans="68:68" customFormat="1">
      <c r="BP613141" s="90"/>
    </row>
    <row r="613142" spans="68:68" customFormat="1">
      <c r="BP613142" s="90"/>
    </row>
    <row r="613143" spans="68:68" customFormat="1">
      <c r="BP613143" s="90"/>
    </row>
    <row r="613144" spans="68:68" customFormat="1">
      <c r="BP613144" s="90"/>
    </row>
    <row r="613145" spans="68:68" customFormat="1">
      <c r="BP613145" s="90"/>
    </row>
    <row r="613146" spans="68:68" customFormat="1">
      <c r="BP613146" s="90"/>
    </row>
    <row r="613147" spans="68:68" customFormat="1">
      <c r="BP613147" s="90"/>
    </row>
    <row r="613148" spans="68:68" customFormat="1">
      <c r="BP613148" s="90"/>
    </row>
    <row r="613149" spans="68:68" customFormat="1">
      <c r="BP613149" s="90"/>
    </row>
    <row r="613150" spans="68:68" customFormat="1">
      <c r="BP613150" s="90"/>
    </row>
    <row r="613151" spans="68:68" customFormat="1">
      <c r="BP613151" s="90"/>
    </row>
    <row r="613152" spans="68:68" customFormat="1">
      <c r="BP613152" s="90"/>
    </row>
    <row r="613153" spans="68:68" customFormat="1">
      <c r="BP613153" s="90"/>
    </row>
    <row r="613154" spans="68:68" customFormat="1">
      <c r="BP613154" s="90"/>
    </row>
    <row r="613155" spans="68:68" customFormat="1">
      <c r="BP613155" s="90"/>
    </row>
    <row r="613156" spans="68:68" customFormat="1">
      <c r="BP613156" s="90"/>
    </row>
    <row r="613157" spans="68:68" customFormat="1">
      <c r="BP613157" s="90"/>
    </row>
    <row r="613158" spans="68:68" customFormat="1">
      <c r="BP613158" s="90"/>
    </row>
    <row r="613159" spans="68:68" customFormat="1">
      <c r="BP613159" s="90"/>
    </row>
    <row r="613160" spans="68:68" customFormat="1">
      <c r="BP613160" s="90"/>
    </row>
    <row r="613161" spans="68:68" customFormat="1">
      <c r="BP613161" s="90"/>
    </row>
    <row r="613162" spans="68:68" customFormat="1">
      <c r="BP613162" s="90"/>
    </row>
    <row r="613163" spans="68:68" customFormat="1">
      <c r="BP613163" s="90"/>
    </row>
    <row r="613164" spans="68:68" customFormat="1">
      <c r="BP613164" s="90"/>
    </row>
    <row r="613165" spans="68:68" customFormat="1">
      <c r="BP613165" s="90"/>
    </row>
    <row r="613166" spans="68:68" customFormat="1">
      <c r="BP613166" s="90"/>
    </row>
    <row r="613167" spans="68:68" customFormat="1">
      <c r="BP613167" s="90"/>
    </row>
    <row r="613168" spans="68:68" customFormat="1">
      <c r="BP613168" s="90"/>
    </row>
    <row r="613169" spans="68:68" customFormat="1">
      <c r="BP613169" s="90"/>
    </row>
    <row r="613170" spans="68:68" customFormat="1">
      <c r="BP613170" s="90"/>
    </row>
    <row r="613171" spans="68:68" customFormat="1">
      <c r="BP613171" s="90"/>
    </row>
    <row r="613172" spans="68:68" customFormat="1">
      <c r="BP613172" s="90"/>
    </row>
    <row r="613173" spans="68:68" customFormat="1">
      <c r="BP613173" s="90"/>
    </row>
    <row r="613174" spans="68:68" customFormat="1">
      <c r="BP613174" s="90"/>
    </row>
    <row r="613175" spans="68:68" customFormat="1">
      <c r="BP613175" s="90"/>
    </row>
    <row r="613176" spans="68:68" customFormat="1">
      <c r="BP613176" s="90"/>
    </row>
    <row r="613177" spans="68:68" customFormat="1">
      <c r="BP613177" s="90"/>
    </row>
    <row r="613178" spans="68:68" customFormat="1">
      <c r="BP613178" s="90"/>
    </row>
    <row r="613179" spans="68:68" customFormat="1">
      <c r="BP613179" s="90"/>
    </row>
    <row r="613180" spans="68:68" customFormat="1">
      <c r="BP613180" s="90"/>
    </row>
    <row r="613181" spans="68:68" customFormat="1">
      <c r="BP613181" s="90"/>
    </row>
    <row r="613182" spans="68:68" customFormat="1">
      <c r="BP613182" s="90"/>
    </row>
    <row r="613183" spans="68:68" customFormat="1">
      <c r="BP613183" s="90"/>
    </row>
    <row r="613184" spans="68:68" customFormat="1">
      <c r="BP613184" s="90"/>
    </row>
    <row r="613185" spans="68:68" customFormat="1">
      <c r="BP613185" s="90"/>
    </row>
    <row r="613186" spans="68:68" customFormat="1">
      <c r="BP613186" s="90"/>
    </row>
    <row r="613187" spans="68:68" customFormat="1">
      <c r="BP613187" s="90"/>
    </row>
    <row r="613188" spans="68:68" customFormat="1">
      <c r="BP613188" s="90"/>
    </row>
    <row r="613189" spans="68:68" customFormat="1">
      <c r="BP613189" s="90"/>
    </row>
    <row r="613190" spans="68:68" customFormat="1">
      <c r="BP613190" s="90"/>
    </row>
    <row r="613191" spans="68:68" customFormat="1">
      <c r="BP613191" s="90"/>
    </row>
    <row r="613192" spans="68:68" customFormat="1">
      <c r="BP613192" s="90"/>
    </row>
    <row r="613193" spans="68:68" customFormat="1">
      <c r="BP613193" s="90"/>
    </row>
    <row r="613194" spans="68:68" customFormat="1">
      <c r="BP613194" s="90"/>
    </row>
    <row r="613195" spans="68:68" customFormat="1">
      <c r="BP613195" s="90"/>
    </row>
    <row r="613196" spans="68:68" customFormat="1">
      <c r="BP613196" s="90"/>
    </row>
    <row r="613197" spans="68:68" customFormat="1">
      <c r="BP613197" s="90"/>
    </row>
    <row r="613198" spans="68:68" customFormat="1">
      <c r="BP613198" s="90"/>
    </row>
    <row r="613199" spans="68:68" customFormat="1">
      <c r="BP613199" s="90"/>
    </row>
    <row r="613200" spans="68:68" customFormat="1">
      <c r="BP613200" s="90"/>
    </row>
    <row r="613201" spans="68:68" customFormat="1">
      <c r="BP613201" s="90"/>
    </row>
    <row r="613202" spans="68:68" customFormat="1">
      <c r="BP613202" s="90"/>
    </row>
    <row r="613203" spans="68:68" customFormat="1">
      <c r="BP613203" s="90"/>
    </row>
    <row r="613204" spans="68:68" customFormat="1">
      <c r="BP613204" s="90"/>
    </row>
    <row r="613205" spans="68:68" customFormat="1">
      <c r="BP613205" s="90"/>
    </row>
    <row r="613206" spans="68:68" customFormat="1">
      <c r="BP613206" s="90"/>
    </row>
    <row r="613207" spans="68:68" customFormat="1">
      <c r="BP613207" s="90"/>
    </row>
    <row r="613208" spans="68:68" customFormat="1">
      <c r="BP613208" s="90"/>
    </row>
    <row r="613209" spans="68:68" customFormat="1">
      <c r="BP613209" s="90"/>
    </row>
    <row r="613210" spans="68:68" customFormat="1">
      <c r="BP613210" s="90"/>
    </row>
    <row r="613211" spans="68:68" customFormat="1">
      <c r="BP613211" s="90"/>
    </row>
    <row r="613212" spans="68:68" customFormat="1">
      <c r="BP613212" s="90"/>
    </row>
    <row r="613213" spans="68:68" customFormat="1">
      <c r="BP613213" s="90"/>
    </row>
    <row r="613214" spans="68:68" customFormat="1">
      <c r="BP613214" s="90"/>
    </row>
    <row r="613215" spans="68:68" customFormat="1">
      <c r="BP613215" s="90"/>
    </row>
    <row r="613216" spans="68:68" customFormat="1">
      <c r="BP613216" s="90"/>
    </row>
    <row r="613217" spans="68:68" customFormat="1">
      <c r="BP613217" s="90"/>
    </row>
    <row r="613218" spans="68:68" customFormat="1">
      <c r="BP613218" s="90"/>
    </row>
    <row r="613219" spans="68:68" customFormat="1">
      <c r="BP613219" s="90"/>
    </row>
    <row r="613220" spans="68:68" customFormat="1">
      <c r="BP613220" s="90"/>
    </row>
    <row r="613221" spans="68:68" customFormat="1">
      <c r="BP613221" s="90"/>
    </row>
    <row r="613222" spans="68:68" customFormat="1">
      <c r="BP613222" s="90"/>
    </row>
    <row r="613223" spans="68:68" customFormat="1">
      <c r="BP613223" s="90"/>
    </row>
    <row r="613224" spans="68:68" customFormat="1">
      <c r="BP613224" s="90"/>
    </row>
    <row r="613225" spans="68:68" customFormat="1">
      <c r="BP613225" s="90"/>
    </row>
    <row r="613226" spans="68:68" customFormat="1">
      <c r="BP613226" s="90"/>
    </row>
    <row r="613227" spans="68:68" customFormat="1">
      <c r="BP613227" s="90"/>
    </row>
    <row r="613228" spans="68:68" customFormat="1">
      <c r="BP613228" s="90"/>
    </row>
    <row r="613229" spans="68:68" customFormat="1">
      <c r="BP613229" s="90"/>
    </row>
    <row r="613230" spans="68:68" customFormat="1">
      <c r="BP613230" s="90"/>
    </row>
    <row r="613231" spans="68:68" customFormat="1">
      <c r="BP613231" s="90"/>
    </row>
    <row r="613232" spans="68:68" customFormat="1">
      <c r="BP613232" s="90"/>
    </row>
    <row r="613233" spans="68:68" customFormat="1">
      <c r="BP613233" s="90"/>
    </row>
    <row r="613234" spans="68:68" customFormat="1">
      <c r="BP613234" s="90"/>
    </row>
    <row r="613235" spans="68:68" customFormat="1">
      <c r="BP613235" s="90"/>
    </row>
    <row r="613236" spans="68:68" customFormat="1">
      <c r="BP613236" s="90"/>
    </row>
    <row r="613237" spans="68:68" customFormat="1">
      <c r="BP613237" s="90"/>
    </row>
    <row r="613238" spans="68:68" customFormat="1">
      <c r="BP613238" s="90"/>
    </row>
    <row r="613239" spans="68:68" customFormat="1">
      <c r="BP613239" s="90"/>
    </row>
    <row r="613240" spans="68:68" customFormat="1">
      <c r="BP613240" s="90"/>
    </row>
    <row r="613241" spans="68:68" customFormat="1">
      <c r="BP613241" s="90"/>
    </row>
    <row r="613242" spans="68:68" customFormat="1">
      <c r="BP613242" s="90"/>
    </row>
    <row r="613243" spans="68:68" customFormat="1">
      <c r="BP613243" s="90"/>
    </row>
    <row r="613244" spans="68:68" customFormat="1">
      <c r="BP613244" s="90"/>
    </row>
    <row r="613245" spans="68:68" customFormat="1">
      <c r="BP613245" s="90"/>
    </row>
    <row r="613246" spans="68:68" customFormat="1">
      <c r="BP613246" s="90"/>
    </row>
    <row r="613247" spans="68:68" customFormat="1">
      <c r="BP613247" s="90"/>
    </row>
    <row r="613248" spans="68:68" customFormat="1">
      <c r="BP613248" s="90"/>
    </row>
    <row r="613249" spans="68:68" customFormat="1">
      <c r="BP613249" s="90"/>
    </row>
    <row r="613250" spans="68:68" customFormat="1">
      <c r="BP613250" s="90"/>
    </row>
    <row r="613251" spans="68:68" customFormat="1">
      <c r="BP613251" s="90"/>
    </row>
    <row r="613252" spans="68:68" customFormat="1">
      <c r="BP613252" s="90"/>
    </row>
    <row r="613253" spans="68:68" customFormat="1">
      <c r="BP613253" s="90"/>
    </row>
    <row r="613254" spans="68:68" customFormat="1">
      <c r="BP613254" s="90"/>
    </row>
    <row r="613255" spans="68:68" customFormat="1">
      <c r="BP613255" s="90"/>
    </row>
    <row r="613256" spans="68:68" customFormat="1">
      <c r="BP613256" s="90"/>
    </row>
    <row r="613257" spans="68:68" customFormat="1">
      <c r="BP613257" s="90"/>
    </row>
    <row r="613258" spans="68:68" customFormat="1">
      <c r="BP613258" s="90"/>
    </row>
    <row r="613259" spans="68:68" customFormat="1">
      <c r="BP613259" s="90"/>
    </row>
    <row r="613260" spans="68:68" customFormat="1">
      <c r="BP613260" s="90"/>
    </row>
    <row r="613261" spans="68:68" customFormat="1">
      <c r="BP613261" s="90"/>
    </row>
    <row r="613262" spans="68:68" customFormat="1">
      <c r="BP613262" s="90"/>
    </row>
    <row r="613263" spans="68:68" customFormat="1">
      <c r="BP613263" s="90"/>
    </row>
    <row r="613264" spans="68:68" customFormat="1">
      <c r="BP613264" s="90"/>
    </row>
    <row r="613265" spans="68:68" customFormat="1">
      <c r="BP613265" s="90"/>
    </row>
    <row r="613266" spans="68:68" customFormat="1">
      <c r="BP613266" s="90"/>
    </row>
    <row r="613267" spans="68:68" customFormat="1">
      <c r="BP613267" s="90"/>
    </row>
    <row r="613268" spans="68:68" customFormat="1">
      <c r="BP613268" s="90"/>
    </row>
    <row r="613269" spans="68:68" customFormat="1">
      <c r="BP613269" s="90"/>
    </row>
    <row r="613270" spans="68:68" customFormat="1">
      <c r="BP613270" s="90"/>
    </row>
    <row r="613271" spans="68:68" customFormat="1">
      <c r="BP613271" s="90"/>
    </row>
    <row r="613272" spans="68:68" customFormat="1">
      <c r="BP613272" s="90"/>
    </row>
    <row r="613273" spans="68:68" customFormat="1">
      <c r="BP613273" s="90"/>
    </row>
    <row r="613274" spans="68:68" customFormat="1">
      <c r="BP613274" s="90"/>
    </row>
    <row r="613275" spans="68:68" customFormat="1">
      <c r="BP613275" s="90"/>
    </row>
    <row r="613276" spans="68:68" customFormat="1">
      <c r="BP613276" s="90"/>
    </row>
    <row r="613277" spans="68:68" customFormat="1">
      <c r="BP613277" s="90"/>
    </row>
    <row r="613278" spans="68:68" customFormat="1">
      <c r="BP613278" s="90"/>
    </row>
    <row r="613279" spans="68:68" customFormat="1">
      <c r="BP613279" s="90"/>
    </row>
    <row r="613280" spans="68:68" customFormat="1">
      <c r="BP613280" s="90"/>
    </row>
    <row r="613281" spans="68:68" customFormat="1">
      <c r="BP613281" s="90"/>
    </row>
    <row r="613282" spans="68:68" customFormat="1">
      <c r="BP613282" s="90"/>
    </row>
    <row r="613283" spans="68:68" customFormat="1">
      <c r="BP613283" s="90"/>
    </row>
    <row r="613284" spans="68:68" customFormat="1">
      <c r="BP613284" s="90"/>
    </row>
    <row r="613285" spans="68:68" customFormat="1">
      <c r="BP613285" s="90"/>
    </row>
    <row r="613286" spans="68:68" customFormat="1">
      <c r="BP613286" s="90"/>
    </row>
    <row r="613287" spans="68:68" customFormat="1">
      <c r="BP613287" s="90"/>
    </row>
    <row r="613288" spans="68:68" customFormat="1">
      <c r="BP613288" s="90"/>
    </row>
    <row r="613289" spans="68:68" customFormat="1">
      <c r="BP613289" s="90"/>
    </row>
    <row r="613290" spans="68:68" customFormat="1">
      <c r="BP613290" s="90"/>
    </row>
    <row r="613291" spans="68:68" customFormat="1">
      <c r="BP613291" s="90"/>
    </row>
    <row r="613292" spans="68:68" customFormat="1">
      <c r="BP613292" s="90"/>
    </row>
    <row r="613293" spans="68:68" customFormat="1">
      <c r="BP613293" s="90"/>
    </row>
    <row r="613294" spans="68:68" customFormat="1">
      <c r="BP613294" s="90"/>
    </row>
    <row r="613295" spans="68:68" customFormat="1">
      <c r="BP613295" s="90"/>
    </row>
    <row r="613296" spans="68:68" customFormat="1">
      <c r="BP613296" s="90"/>
    </row>
    <row r="613297" spans="68:68" customFormat="1">
      <c r="BP613297" s="90"/>
    </row>
    <row r="613298" spans="68:68" customFormat="1">
      <c r="BP613298" s="90"/>
    </row>
    <row r="613299" spans="68:68" customFormat="1">
      <c r="BP613299" s="90"/>
    </row>
    <row r="613300" spans="68:68" customFormat="1">
      <c r="BP613300" s="90"/>
    </row>
    <row r="613301" spans="68:68" customFormat="1">
      <c r="BP613301" s="90"/>
    </row>
    <row r="613302" spans="68:68" customFormat="1">
      <c r="BP613302" s="90"/>
    </row>
    <row r="613303" spans="68:68" customFormat="1">
      <c r="BP613303" s="90"/>
    </row>
    <row r="613304" spans="68:68" customFormat="1">
      <c r="BP613304" s="90"/>
    </row>
    <row r="613305" spans="68:68" customFormat="1">
      <c r="BP613305" s="90"/>
    </row>
    <row r="613306" spans="68:68" customFormat="1">
      <c r="BP613306" s="90"/>
    </row>
    <row r="613307" spans="68:68" customFormat="1">
      <c r="BP613307" s="90"/>
    </row>
    <row r="613308" spans="68:68" customFormat="1">
      <c r="BP613308" s="90"/>
    </row>
    <row r="613309" spans="68:68" customFormat="1">
      <c r="BP613309" s="90"/>
    </row>
    <row r="613310" spans="68:68" customFormat="1">
      <c r="BP613310" s="90"/>
    </row>
    <row r="613311" spans="68:68" customFormat="1">
      <c r="BP613311" s="90"/>
    </row>
    <row r="613312" spans="68:68" customFormat="1">
      <c r="BP613312" s="90"/>
    </row>
    <row r="613313" spans="68:68" customFormat="1">
      <c r="BP613313" s="90"/>
    </row>
    <row r="613314" spans="68:68" customFormat="1">
      <c r="BP613314" s="90"/>
    </row>
    <row r="613315" spans="68:68" customFormat="1">
      <c r="BP613315" s="90"/>
    </row>
    <row r="613316" spans="68:68" customFormat="1">
      <c r="BP613316" s="90"/>
    </row>
    <row r="613317" spans="68:68" customFormat="1">
      <c r="BP613317" s="90"/>
    </row>
    <row r="613318" spans="68:68" customFormat="1">
      <c r="BP613318" s="90"/>
    </row>
    <row r="613319" spans="68:68" customFormat="1">
      <c r="BP613319" s="90"/>
    </row>
    <row r="613320" spans="68:68" customFormat="1">
      <c r="BP613320" s="90"/>
    </row>
    <row r="613321" spans="68:68" customFormat="1">
      <c r="BP613321" s="90"/>
    </row>
    <row r="613322" spans="68:68" customFormat="1">
      <c r="BP613322" s="90"/>
    </row>
    <row r="613323" spans="68:68" customFormat="1">
      <c r="BP613323" s="90"/>
    </row>
    <row r="613324" spans="68:68" customFormat="1">
      <c r="BP613324" s="90"/>
    </row>
    <row r="613325" spans="68:68" customFormat="1">
      <c r="BP613325" s="90"/>
    </row>
    <row r="613326" spans="68:68" customFormat="1">
      <c r="BP613326" s="90"/>
    </row>
    <row r="613327" spans="68:68" customFormat="1">
      <c r="BP613327" s="90"/>
    </row>
    <row r="613328" spans="68:68" customFormat="1">
      <c r="BP613328" s="90"/>
    </row>
    <row r="613329" spans="68:68" customFormat="1">
      <c r="BP613329" s="90"/>
    </row>
    <row r="613330" spans="68:68" customFormat="1">
      <c r="BP613330" s="90"/>
    </row>
    <row r="613331" spans="68:68" customFormat="1">
      <c r="BP613331" s="90"/>
    </row>
    <row r="613332" spans="68:68" customFormat="1">
      <c r="BP613332" s="90"/>
    </row>
    <row r="613333" spans="68:68" customFormat="1">
      <c r="BP613333" s="90"/>
    </row>
    <row r="613334" spans="68:68" customFormat="1">
      <c r="BP613334" s="90"/>
    </row>
    <row r="613335" spans="68:68" customFormat="1">
      <c r="BP613335" s="90"/>
    </row>
    <row r="613336" spans="68:68" customFormat="1">
      <c r="BP613336" s="90"/>
    </row>
    <row r="613337" spans="68:68" customFormat="1">
      <c r="BP613337" s="90"/>
    </row>
    <row r="613338" spans="68:68" customFormat="1">
      <c r="BP613338" s="90"/>
    </row>
    <row r="613339" spans="68:68" customFormat="1">
      <c r="BP613339" s="90"/>
    </row>
    <row r="613340" spans="68:68" customFormat="1">
      <c r="BP613340" s="90"/>
    </row>
    <row r="613341" spans="68:68" customFormat="1">
      <c r="BP613341" s="90"/>
    </row>
    <row r="613342" spans="68:68" customFormat="1">
      <c r="BP613342" s="90"/>
    </row>
    <row r="613343" spans="68:68" customFormat="1">
      <c r="BP613343" s="90"/>
    </row>
    <row r="613344" spans="68:68" customFormat="1">
      <c r="BP613344" s="90"/>
    </row>
    <row r="613345" spans="68:68" customFormat="1">
      <c r="BP613345" s="90"/>
    </row>
    <row r="613346" spans="68:68" customFormat="1">
      <c r="BP613346" s="90"/>
    </row>
    <row r="613347" spans="68:68" customFormat="1">
      <c r="BP613347" s="90"/>
    </row>
    <row r="613348" spans="68:68" customFormat="1">
      <c r="BP613348" s="90"/>
    </row>
    <row r="613349" spans="68:68" customFormat="1">
      <c r="BP613349" s="90"/>
    </row>
    <row r="613350" spans="68:68" customFormat="1">
      <c r="BP613350" s="90"/>
    </row>
    <row r="613351" spans="68:68" customFormat="1">
      <c r="BP613351" s="90"/>
    </row>
    <row r="613352" spans="68:68" customFormat="1">
      <c r="BP613352" s="90"/>
    </row>
    <row r="613353" spans="68:68" customFormat="1">
      <c r="BP613353" s="90"/>
    </row>
    <row r="613354" spans="68:68" customFormat="1">
      <c r="BP613354" s="90"/>
    </row>
    <row r="613355" spans="68:68" customFormat="1">
      <c r="BP613355" s="90"/>
    </row>
    <row r="613356" spans="68:68" customFormat="1">
      <c r="BP613356" s="90"/>
    </row>
    <row r="613357" spans="68:68" customFormat="1">
      <c r="BP613357" s="90"/>
    </row>
    <row r="613358" spans="68:68" customFormat="1">
      <c r="BP613358" s="90"/>
    </row>
    <row r="613359" spans="68:68" customFormat="1">
      <c r="BP613359" s="90"/>
    </row>
    <row r="613360" spans="68:68" customFormat="1">
      <c r="BP613360" s="90"/>
    </row>
    <row r="613361" spans="68:68" customFormat="1">
      <c r="BP613361" s="90"/>
    </row>
    <row r="613362" spans="68:68" customFormat="1">
      <c r="BP613362" s="90"/>
    </row>
    <row r="613363" spans="68:68" customFormat="1">
      <c r="BP613363" s="90"/>
    </row>
    <row r="613364" spans="68:68" customFormat="1">
      <c r="BP613364" s="90"/>
    </row>
    <row r="613365" spans="68:68" customFormat="1">
      <c r="BP613365" s="90"/>
    </row>
    <row r="613366" spans="68:68" customFormat="1">
      <c r="BP613366" s="90"/>
    </row>
    <row r="613367" spans="68:68" customFormat="1">
      <c r="BP613367" s="90"/>
    </row>
    <row r="613368" spans="68:68" customFormat="1">
      <c r="BP613368" s="90"/>
    </row>
    <row r="613369" spans="68:68" customFormat="1">
      <c r="BP613369" s="90"/>
    </row>
    <row r="613370" spans="68:68" customFormat="1">
      <c r="BP613370" s="90"/>
    </row>
    <row r="613371" spans="68:68" customFormat="1">
      <c r="BP613371" s="90"/>
    </row>
    <row r="613372" spans="68:68" customFormat="1">
      <c r="BP613372" s="90"/>
    </row>
    <row r="613373" spans="68:68" customFormat="1">
      <c r="BP613373" s="90"/>
    </row>
    <row r="613374" spans="68:68" customFormat="1">
      <c r="BP613374" s="90"/>
    </row>
    <row r="613375" spans="68:68" customFormat="1">
      <c r="BP613375" s="90"/>
    </row>
    <row r="613376" spans="68:68" customFormat="1">
      <c r="BP613376" s="90"/>
    </row>
    <row r="613377" spans="68:68" customFormat="1">
      <c r="BP613377" s="90"/>
    </row>
    <row r="613378" spans="68:68" customFormat="1">
      <c r="BP613378" s="90"/>
    </row>
    <row r="613379" spans="68:68" customFormat="1">
      <c r="BP613379" s="90"/>
    </row>
    <row r="613380" spans="68:68" customFormat="1">
      <c r="BP613380" s="90"/>
    </row>
    <row r="613381" spans="68:68" customFormat="1">
      <c r="BP613381" s="90"/>
    </row>
    <row r="613382" spans="68:68" customFormat="1">
      <c r="BP613382" s="90"/>
    </row>
    <row r="613383" spans="68:68" customFormat="1">
      <c r="BP613383" s="90"/>
    </row>
    <row r="613384" spans="68:68" customFormat="1">
      <c r="BP613384" s="90"/>
    </row>
    <row r="613385" spans="68:68" customFormat="1">
      <c r="BP613385" s="90"/>
    </row>
    <row r="613386" spans="68:68" customFormat="1">
      <c r="BP613386" s="90"/>
    </row>
    <row r="613387" spans="68:68" customFormat="1">
      <c r="BP613387" s="90"/>
    </row>
    <row r="613388" spans="68:68" customFormat="1">
      <c r="BP613388" s="90"/>
    </row>
    <row r="613389" spans="68:68" customFormat="1">
      <c r="BP613389" s="90"/>
    </row>
    <row r="613390" spans="68:68" customFormat="1">
      <c r="BP613390" s="90"/>
    </row>
    <row r="613391" spans="68:68" customFormat="1">
      <c r="BP613391" s="90"/>
    </row>
    <row r="613392" spans="68:68" customFormat="1">
      <c r="BP613392" s="90"/>
    </row>
    <row r="613393" spans="68:68" customFormat="1">
      <c r="BP613393" s="90"/>
    </row>
    <row r="613394" spans="68:68" customFormat="1">
      <c r="BP613394" s="90"/>
    </row>
    <row r="613395" spans="68:68" customFormat="1">
      <c r="BP613395" s="90"/>
    </row>
    <row r="613396" spans="68:68" customFormat="1">
      <c r="BP613396" s="90"/>
    </row>
    <row r="613397" spans="68:68" customFormat="1">
      <c r="BP613397" s="90"/>
    </row>
    <row r="613398" spans="68:68" customFormat="1">
      <c r="BP613398" s="90"/>
    </row>
    <row r="613399" spans="68:68" customFormat="1">
      <c r="BP613399" s="90"/>
    </row>
    <row r="613400" spans="68:68" customFormat="1">
      <c r="BP613400" s="90"/>
    </row>
    <row r="613401" spans="68:68" customFormat="1">
      <c r="BP613401" s="90"/>
    </row>
    <row r="613402" spans="68:68" customFormat="1">
      <c r="BP613402" s="90"/>
    </row>
    <row r="613403" spans="68:68" customFormat="1">
      <c r="BP613403" s="90"/>
    </row>
    <row r="613404" spans="68:68" customFormat="1">
      <c r="BP613404" s="90"/>
    </row>
    <row r="613405" spans="68:68" customFormat="1">
      <c r="BP613405" s="90"/>
    </row>
    <row r="613406" spans="68:68" customFormat="1">
      <c r="BP613406" s="90"/>
    </row>
    <row r="613407" spans="68:68" customFormat="1">
      <c r="BP613407" s="90"/>
    </row>
    <row r="613408" spans="68:68" customFormat="1">
      <c r="BP613408" s="90"/>
    </row>
    <row r="613409" spans="68:68" customFormat="1">
      <c r="BP613409" s="90"/>
    </row>
    <row r="613410" spans="68:68" customFormat="1">
      <c r="BP613410" s="90"/>
    </row>
    <row r="613411" spans="68:68" customFormat="1">
      <c r="BP613411" s="90"/>
    </row>
    <row r="613412" spans="68:68" customFormat="1">
      <c r="BP613412" s="90"/>
    </row>
    <row r="613413" spans="68:68" customFormat="1">
      <c r="BP613413" s="90"/>
    </row>
    <row r="613414" spans="68:68" customFormat="1">
      <c r="BP613414" s="90"/>
    </row>
    <row r="613415" spans="68:68" customFormat="1">
      <c r="BP613415" s="90"/>
    </row>
    <row r="613416" spans="68:68" customFormat="1">
      <c r="BP613416" s="90"/>
    </row>
    <row r="613417" spans="68:68" customFormat="1">
      <c r="BP613417" s="90"/>
    </row>
    <row r="613418" spans="68:68" customFormat="1">
      <c r="BP613418" s="90"/>
    </row>
    <row r="613419" spans="68:68" customFormat="1">
      <c r="BP613419" s="90"/>
    </row>
    <row r="613420" spans="68:68" customFormat="1">
      <c r="BP613420" s="90"/>
    </row>
    <row r="613421" spans="68:68" customFormat="1">
      <c r="BP613421" s="90"/>
    </row>
    <row r="613422" spans="68:68" customFormat="1">
      <c r="BP613422" s="90"/>
    </row>
    <row r="613423" spans="68:68" customFormat="1">
      <c r="BP613423" s="90"/>
    </row>
    <row r="613424" spans="68:68" customFormat="1">
      <c r="BP613424" s="90"/>
    </row>
    <row r="613425" spans="68:68" customFormat="1">
      <c r="BP613425" s="90"/>
    </row>
    <row r="613426" spans="68:68" customFormat="1">
      <c r="BP613426" s="90"/>
    </row>
    <row r="613427" spans="68:68" customFormat="1">
      <c r="BP613427" s="90"/>
    </row>
    <row r="613428" spans="68:68" customFormat="1">
      <c r="BP613428" s="90"/>
    </row>
    <row r="613429" spans="68:68" customFormat="1">
      <c r="BP613429" s="90"/>
    </row>
    <row r="613430" spans="68:68" customFormat="1">
      <c r="BP613430" s="90"/>
    </row>
    <row r="613431" spans="68:68" customFormat="1">
      <c r="BP613431" s="90"/>
    </row>
    <row r="613432" spans="68:68" customFormat="1">
      <c r="BP613432" s="90"/>
    </row>
    <row r="613433" spans="68:68" customFormat="1">
      <c r="BP613433" s="90"/>
    </row>
    <row r="613434" spans="68:68" customFormat="1">
      <c r="BP613434" s="90"/>
    </row>
    <row r="613435" spans="68:68" customFormat="1">
      <c r="BP613435" s="90"/>
    </row>
    <row r="613436" spans="68:68" customFormat="1">
      <c r="BP613436" s="90"/>
    </row>
    <row r="613437" spans="68:68" customFormat="1">
      <c r="BP613437" s="90"/>
    </row>
    <row r="613438" spans="68:68" customFormat="1">
      <c r="BP613438" s="90"/>
    </row>
    <row r="613439" spans="68:68" customFormat="1">
      <c r="BP613439" s="90"/>
    </row>
    <row r="613440" spans="68:68" customFormat="1">
      <c r="BP613440" s="90"/>
    </row>
    <row r="613441" spans="68:68" customFormat="1">
      <c r="BP613441" s="90"/>
    </row>
    <row r="613442" spans="68:68" customFormat="1">
      <c r="BP613442" s="90"/>
    </row>
    <row r="613443" spans="68:68" customFormat="1">
      <c r="BP613443" s="90"/>
    </row>
    <row r="613444" spans="68:68" customFormat="1">
      <c r="BP613444" s="90"/>
    </row>
    <row r="613445" spans="68:68" customFormat="1">
      <c r="BP613445" s="90"/>
    </row>
    <row r="613446" spans="68:68" customFormat="1">
      <c r="BP613446" s="90"/>
    </row>
    <row r="613447" spans="68:68" customFormat="1">
      <c r="BP613447" s="90"/>
    </row>
    <row r="613448" spans="68:68" customFormat="1">
      <c r="BP613448" s="90"/>
    </row>
    <row r="613449" spans="68:68" customFormat="1">
      <c r="BP613449" s="90"/>
    </row>
    <row r="613450" spans="68:68" customFormat="1">
      <c r="BP613450" s="90"/>
    </row>
    <row r="613451" spans="68:68" customFormat="1">
      <c r="BP613451" s="90"/>
    </row>
    <row r="613452" spans="68:68" customFormat="1">
      <c r="BP613452" s="90"/>
    </row>
    <row r="613453" spans="68:68" customFormat="1">
      <c r="BP613453" s="90"/>
    </row>
    <row r="613454" spans="68:68" customFormat="1">
      <c r="BP613454" s="90"/>
    </row>
    <row r="613455" spans="68:68" customFormat="1">
      <c r="BP613455" s="90"/>
    </row>
    <row r="613456" spans="68:68" customFormat="1">
      <c r="BP613456" s="90"/>
    </row>
    <row r="613457" spans="68:68" customFormat="1">
      <c r="BP613457" s="90"/>
    </row>
    <row r="613458" spans="68:68" customFormat="1">
      <c r="BP613458" s="90"/>
    </row>
    <row r="613459" spans="68:68" customFormat="1">
      <c r="BP613459" s="90"/>
    </row>
    <row r="613460" spans="68:68" customFormat="1">
      <c r="BP613460" s="90"/>
    </row>
    <row r="613461" spans="68:68" customFormat="1">
      <c r="BP613461" s="90"/>
    </row>
    <row r="613462" spans="68:68" customFormat="1">
      <c r="BP613462" s="90"/>
    </row>
    <row r="613463" spans="68:68" customFormat="1">
      <c r="BP613463" s="90"/>
    </row>
    <row r="613464" spans="68:68" customFormat="1">
      <c r="BP613464" s="90"/>
    </row>
    <row r="613465" spans="68:68" customFormat="1">
      <c r="BP613465" s="90"/>
    </row>
    <row r="613466" spans="68:68" customFormat="1">
      <c r="BP613466" s="90"/>
    </row>
    <row r="613467" spans="68:68" customFormat="1">
      <c r="BP613467" s="90"/>
    </row>
    <row r="613468" spans="68:68" customFormat="1">
      <c r="BP613468" s="90"/>
    </row>
    <row r="613469" spans="68:68" customFormat="1">
      <c r="BP613469" s="90"/>
    </row>
    <row r="613470" spans="68:68" customFormat="1">
      <c r="BP613470" s="90"/>
    </row>
    <row r="613471" spans="68:68" customFormat="1">
      <c r="BP613471" s="90"/>
    </row>
    <row r="613472" spans="68:68" customFormat="1">
      <c r="BP613472" s="90"/>
    </row>
    <row r="613473" spans="68:68" customFormat="1">
      <c r="BP613473" s="90"/>
    </row>
    <row r="613474" spans="68:68" customFormat="1">
      <c r="BP613474" s="90"/>
    </row>
    <row r="613475" spans="68:68" customFormat="1">
      <c r="BP613475" s="90"/>
    </row>
    <row r="613476" spans="68:68" customFormat="1">
      <c r="BP613476" s="90"/>
    </row>
    <row r="613477" spans="68:68" customFormat="1">
      <c r="BP613477" s="90"/>
    </row>
    <row r="613478" spans="68:68" customFormat="1">
      <c r="BP613478" s="90"/>
    </row>
    <row r="613479" spans="68:68" customFormat="1">
      <c r="BP613479" s="90"/>
    </row>
    <row r="613480" spans="68:68" customFormat="1">
      <c r="BP613480" s="90"/>
    </row>
    <row r="613481" spans="68:68" customFormat="1">
      <c r="BP613481" s="90"/>
    </row>
    <row r="613482" spans="68:68" customFormat="1">
      <c r="BP613482" s="90"/>
    </row>
    <row r="613483" spans="68:68" customFormat="1">
      <c r="BP613483" s="90"/>
    </row>
    <row r="613484" spans="68:68" customFormat="1">
      <c r="BP613484" s="90"/>
    </row>
    <row r="613485" spans="68:68" customFormat="1">
      <c r="BP613485" s="90"/>
    </row>
    <row r="613486" spans="68:68" customFormat="1">
      <c r="BP613486" s="90"/>
    </row>
    <row r="613487" spans="68:68" customFormat="1">
      <c r="BP613487" s="90"/>
    </row>
    <row r="613488" spans="68:68" customFormat="1">
      <c r="BP613488" s="90"/>
    </row>
    <row r="613489" spans="68:68" customFormat="1">
      <c r="BP613489" s="90"/>
    </row>
    <row r="613490" spans="68:68" customFormat="1">
      <c r="BP613490" s="90"/>
    </row>
    <row r="613491" spans="68:68" customFormat="1">
      <c r="BP613491" s="90"/>
    </row>
    <row r="613492" spans="68:68" customFormat="1">
      <c r="BP613492" s="90"/>
    </row>
    <row r="613493" spans="68:68" customFormat="1">
      <c r="BP613493" s="90"/>
    </row>
    <row r="613494" spans="68:68" customFormat="1">
      <c r="BP613494" s="90"/>
    </row>
    <row r="613495" spans="68:68" customFormat="1">
      <c r="BP613495" s="90"/>
    </row>
    <row r="613496" spans="68:68" customFormat="1">
      <c r="BP613496" s="90"/>
    </row>
    <row r="613497" spans="68:68" customFormat="1">
      <c r="BP613497" s="90"/>
    </row>
    <row r="613498" spans="68:68" customFormat="1">
      <c r="BP613498" s="90"/>
    </row>
    <row r="613499" spans="68:68" customFormat="1">
      <c r="BP613499" s="90"/>
    </row>
    <row r="613500" spans="68:68" customFormat="1">
      <c r="BP613500" s="90"/>
    </row>
    <row r="613501" spans="68:68" customFormat="1">
      <c r="BP613501" s="90"/>
    </row>
    <row r="613502" spans="68:68" customFormat="1">
      <c r="BP613502" s="90"/>
    </row>
    <row r="613503" spans="68:68" customFormat="1">
      <c r="BP613503" s="90"/>
    </row>
    <row r="613504" spans="68:68" customFormat="1">
      <c r="BP613504" s="90"/>
    </row>
    <row r="613505" spans="68:68" customFormat="1">
      <c r="BP613505" s="90"/>
    </row>
    <row r="613506" spans="68:68" customFormat="1">
      <c r="BP613506" s="90"/>
    </row>
    <row r="613507" spans="68:68" customFormat="1">
      <c r="BP613507" s="90"/>
    </row>
    <row r="613508" spans="68:68" customFormat="1">
      <c r="BP613508" s="90"/>
    </row>
    <row r="613509" spans="68:68" customFormat="1">
      <c r="BP613509" s="90"/>
    </row>
    <row r="613510" spans="68:68" customFormat="1">
      <c r="BP613510" s="90"/>
    </row>
    <row r="613511" spans="68:68" customFormat="1">
      <c r="BP613511" s="90"/>
    </row>
    <row r="613512" spans="68:68" customFormat="1">
      <c r="BP613512" s="90"/>
    </row>
    <row r="613513" spans="68:68" customFormat="1">
      <c r="BP613513" s="90"/>
    </row>
    <row r="613514" spans="68:68" customFormat="1">
      <c r="BP613514" s="90"/>
    </row>
    <row r="613515" spans="68:68" customFormat="1">
      <c r="BP613515" s="90"/>
    </row>
    <row r="613516" spans="68:68" customFormat="1">
      <c r="BP613516" s="90"/>
    </row>
    <row r="613517" spans="68:68" customFormat="1">
      <c r="BP613517" s="90"/>
    </row>
    <row r="613518" spans="68:68" customFormat="1">
      <c r="BP613518" s="90"/>
    </row>
    <row r="613519" spans="68:68" customFormat="1">
      <c r="BP613519" s="90"/>
    </row>
    <row r="613520" spans="68:68" customFormat="1">
      <c r="BP613520" s="90"/>
    </row>
    <row r="613521" spans="68:68" customFormat="1">
      <c r="BP613521" s="90"/>
    </row>
    <row r="613522" spans="68:68" customFormat="1">
      <c r="BP613522" s="90"/>
    </row>
    <row r="613523" spans="68:68" customFormat="1">
      <c r="BP613523" s="90"/>
    </row>
    <row r="613524" spans="68:68" customFormat="1">
      <c r="BP613524" s="90"/>
    </row>
    <row r="613525" spans="68:68" customFormat="1">
      <c r="BP613525" s="90"/>
    </row>
    <row r="613526" spans="68:68" customFormat="1">
      <c r="BP613526" s="90"/>
    </row>
    <row r="613527" spans="68:68" customFormat="1">
      <c r="BP613527" s="90"/>
    </row>
    <row r="613528" spans="68:68" customFormat="1">
      <c r="BP613528" s="90"/>
    </row>
    <row r="613529" spans="68:68" customFormat="1">
      <c r="BP613529" s="90"/>
    </row>
    <row r="613530" spans="68:68" customFormat="1">
      <c r="BP613530" s="90"/>
    </row>
    <row r="613531" spans="68:68" customFormat="1">
      <c r="BP613531" s="90"/>
    </row>
    <row r="613532" spans="68:68" customFormat="1">
      <c r="BP613532" s="90"/>
    </row>
    <row r="613533" spans="68:68" customFormat="1">
      <c r="BP613533" s="90"/>
    </row>
    <row r="613534" spans="68:68" customFormat="1">
      <c r="BP613534" s="90"/>
    </row>
    <row r="613535" spans="68:68" customFormat="1">
      <c r="BP613535" s="90"/>
    </row>
    <row r="613536" spans="68:68" customFormat="1">
      <c r="BP613536" s="90"/>
    </row>
    <row r="613537" spans="68:68" customFormat="1">
      <c r="BP613537" s="90"/>
    </row>
    <row r="613538" spans="68:68" customFormat="1">
      <c r="BP613538" s="90"/>
    </row>
    <row r="613539" spans="68:68" customFormat="1">
      <c r="BP613539" s="90"/>
    </row>
    <row r="613540" spans="68:68" customFormat="1">
      <c r="BP613540" s="90"/>
    </row>
    <row r="613541" spans="68:68" customFormat="1">
      <c r="BP613541" s="90"/>
    </row>
    <row r="613542" spans="68:68" customFormat="1">
      <c r="BP613542" s="90"/>
    </row>
    <row r="613543" spans="68:68" customFormat="1">
      <c r="BP613543" s="90"/>
    </row>
    <row r="613544" spans="68:68" customFormat="1">
      <c r="BP613544" s="90"/>
    </row>
    <row r="613545" spans="68:68" customFormat="1">
      <c r="BP613545" s="90"/>
    </row>
    <row r="613546" spans="68:68" customFormat="1">
      <c r="BP613546" s="90"/>
    </row>
    <row r="613547" spans="68:68" customFormat="1">
      <c r="BP613547" s="90"/>
    </row>
    <row r="613548" spans="68:68" customFormat="1">
      <c r="BP613548" s="90"/>
    </row>
    <row r="613549" spans="68:68" customFormat="1">
      <c r="BP613549" s="90"/>
    </row>
    <row r="613550" spans="68:68" customFormat="1">
      <c r="BP613550" s="90"/>
    </row>
    <row r="613551" spans="68:68" customFormat="1">
      <c r="BP613551" s="90"/>
    </row>
    <row r="613552" spans="68:68" customFormat="1">
      <c r="BP613552" s="90"/>
    </row>
    <row r="613553" spans="68:68" customFormat="1">
      <c r="BP613553" s="90"/>
    </row>
    <row r="613554" spans="68:68" customFormat="1">
      <c r="BP613554" s="90"/>
    </row>
    <row r="613555" spans="68:68" customFormat="1">
      <c r="BP613555" s="90"/>
    </row>
    <row r="613556" spans="68:68" customFormat="1">
      <c r="BP613556" s="90"/>
    </row>
    <row r="613557" spans="68:68" customFormat="1">
      <c r="BP613557" s="90"/>
    </row>
    <row r="613558" spans="68:68" customFormat="1">
      <c r="BP613558" s="90"/>
    </row>
    <row r="613559" spans="68:68" customFormat="1">
      <c r="BP613559" s="90"/>
    </row>
    <row r="613560" spans="68:68" customFormat="1">
      <c r="BP613560" s="90"/>
    </row>
    <row r="613561" spans="68:68" customFormat="1">
      <c r="BP613561" s="90"/>
    </row>
    <row r="613562" spans="68:68" customFormat="1">
      <c r="BP613562" s="90"/>
    </row>
    <row r="613563" spans="68:68" customFormat="1">
      <c r="BP613563" s="90"/>
    </row>
    <row r="613564" spans="68:68" customFormat="1">
      <c r="BP613564" s="90"/>
    </row>
    <row r="613565" spans="68:68" customFormat="1">
      <c r="BP613565" s="90"/>
    </row>
    <row r="613566" spans="68:68" customFormat="1">
      <c r="BP613566" s="90"/>
    </row>
    <row r="613567" spans="68:68" customFormat="1">
      <c r="BP613567" s="90"/>
    </row>
    <row r="613568" spans="68:68" customFormat="1">
      <c r="BP613568" s="90"/>
    </row>
    <row r="613569" spans="68:68" customFormat="1">
      <c r="BP613569" s="90"/>
    </row>
    <row r="613570" spans="68:68" customFormat="1">
      <c r="BP613570" s="90"/>
    </row>
    <row r="613571" spans="68:68" customFormat="1">
      <c r="BP613571" s="90"/>
    </row>
    <row r="613572" spans="68:68" customFormat="1">
      <c r="BP613572" s="90"/>
    </row>
    <row r="613573" spans="68:68" customFormat="1">
      <c r="BP613573" s="90"/>
    </row>
    <row r="613574" spans="68:68" customFormat="1">
      <c r="BP613574" s="90"/>
    </row>
    <row r="613575" spans="68:68" customFormat="1">
      <c r="BP613575" s="90"/>
    </row>
    <row r="613576" spans="68:68" customFormat="1">
      <c r="BP613576" s="90"/>
    </row>
    <row r="613577" spans="68:68" customFormat="1">
      <c r="BP613577" s="90"/>
    </row>
    <row r="613578" spans="68:68" customFormat="1">
      <c r="BP613578" s="90"/>
    </row>
    <row r="613579" spans="68:68" customFormat="1">
      <c r="BP613579" s="90"/>
    </row>
    <row r="613580" spans="68:68" customFormat="1">
      <c r="BP613580" s="90"/>
    </row>
    <row r="613581" spans="68:68" customFormat="1">
      <c r="BP613581" s="90"/>
    </row>
    <row r="613582" spans="68:68" customFormat="1">
      <c r="BP613582" s="90"/>
    </row>
    <row r="613583" spans="68:68" customFormat="1">
      <c r="BP613583" s="90"/>
    </row>
    <row r="613584" spans="68:68" customFormat="1">
      <c r="BP613584" s="90"/>
    </row>
    <row r="613585" spans="68:68" customFormat="1">
      <c r="BP613585" s="90"/>
    </row>
    <row r="613586" spans="68:68" customFormat="1">
      <c r="BP613586" s="90"/>
    </row>
    <row r="613587" spans="68:68" customFormat="1">
      <c r="BP613587" s="90"/>
    </row>
    <row r="613588" spans="68:68" customFormat="1">
      <c r="BP613588" s="90"/>
    </row>
    <row r="613589" spans="68:68" customFormat="1">
      <c r="BP613589" s="90"/>
    </row>
    <row r="613590" spans="68:68" customFormat="1">
      <c r="BP613590" s="90"/>
    </row>
    <row r="613591" spans="68:68" customFormat="1">
      <c r="BP613591" s="90"/>
    </row>
    <row r="613592" spans="68:68" customFormat="1">
      <c r="BP613592" s="90"/>
    </row>
    <row r="613593" spans="68:68" customFormat="1">
      <c r="BP613593" s="90"/>
    </row>
    <row r="613594" spans="68:68" customFormat="1">
      <c r="BP613594" s="90"/>
    </row>
    <row r="613595" spans="68:68" customFormat="1">
      <c r="BP613595" s="90"/>
    </row>
    <row r="613596" spans="68:68" customFormat="1">
      <c r="BP613596" s="90"/>
    </row>
    <row r="613597" spans="68:68" customFormat="1">
      <c r="BP613597" s="90"/>
    </row>
    <row r="613598" spans="68:68" customFormat="1">
      <c r="BP613598" s="90"/>
    </row>
    <row r="613599" spans="68:68" customFormat="1">
      <c r="BP613599" s="90"/>
    </row>
    <row r="613600" spans="68:68" customFormat="1">
      <c r="BP613600" s="90"/>
    </row>
    <row r="613601" spans="68:68" customFormat="1">
      <c r="BP613601" s="90"/>
    </row>
    <row r="613602" spans="68:68" customFormat="1">
      <c r="BP613602" s="90"/>
    </row>
    <row r="613603" spans="68:68" customFormat="1">
      <c r="BP613603" s="90"/>
    </row>
    <row r="613604" spans="68:68" customFormat="1">
      <c r="BP613604" s="90"/>
    </row>
    <row r="613605" spans="68:68" customFormat="1">
      <c r="BP613605" s="90"/>
    </row>
    <row r="613606" spans="68:68" customFormat="1">
      <c r="BP613606" s="90"/>
    </row>
    <row r="613607" spans="68:68" customFormat="1">
      <c r="BP613607" s="90"/>
    </row>
    <row r="613608" spans="68:68" customFormat="1">
      <c r="BP613608" s="90"/>
    </row>
    <row r="613609" spans="68:68" customFormat="1">
      <c r="BP613609" s="90"/>
    </row>
    <row r="613610" spans="68:68" customFormat="1">
      <c r="BP613610" s="90"/>
    </row>
    <row r="613611" spans="68:68" customFormat="1">
      <c r="BP613611" s="90"/>
    </row>
    <row r="613612" spans="68:68" customFormat="1">
      <c r="BP613612" s="90"/>
    </row>
    <row r="613613" spans="68:68" customFormat="1">
      <c r="BP613613" s="90"/>
    </row>
    <row r="613614" spans="68:68" customFormat="1">
      <c r="BP613614" s="90"/>
    </row>
    <row r="613615" spans="68:68" customFormat="1">
      <c r="BP613615" s="90"/>
    </row>
    <row r="613616" spans="68:68" customFormat="1">
      <c r="BP613616" s="90"/>
    </row>
    <row r="613617" spans="68:68" customFormat="1">
      <c r="BP613617" s="90"/>
    </row>
    <row r="613618" spans="68:68" customFormat="1">
      <c r="BP613618" s="90"/>
    </row>
    <row r="613619" spans="68:68" customFormat="1">
      <c r="BP613619" s="90"/>
    </row>
    <row r="613620" spans="68:68" customFormat="1">
      <c r="BP613620" s="90"/>
    </row>
    <row r="613621" spans="68:68" customFormat="1">
      <c r="BP613621" s="90"/>
    </row>
    <row r="613622" spans="68:68" customFormat="1">
      <c r="BP613622" s="90"/>
    </row>
    <row r="613623" spans="68:68" customFormat="1">
      <c r="BP613623" s="90"/>
    </row>
    <row r="613624" spans="68:68" customFormat="1">
      <c r="BP613624" s="90"/>
    </row>
    <row r="613625" spans="68:68" customFormat="1">
      <c r="BP613625" s="90"/>
    </row>
    <row r="613626" spans="68:68" customFormat="1">
      <c r="BP613626" s="90"/>
    </row>
    <row r="613627" spans="68:68" customFormat="1">
      <c r="BP613627" s="90"/>
    </row>
    <row r="613628" spans="68:68" customFormat="1">
      <c r="BP613628" s="90"/>
    </row>
    <row r="613629" spans="68:68" customFormat="1">
      <c r="BP613629" s="90"/>
    </row>
    <row r="613630" spans="68:68" customFormat="1">
      <c r="BP613630" s="90"/>
    </row>
    <row r="613631" spans="68:68" customFormat="1">
      <c r="BP613631" s="90"/>
    </row>
    <row r="613632" spans="68:68" customFormat="1">
      <c r="BP613632" s="90"/>
    </row>
    <row r="613633" spans="68:68" customFormat="1">
      <c r="BP613633" s="90"/>
    </row>
    <row r="613634" spans="68:68" customFormat="1">
      <c r="BP613634" s="90"/>
    </row>
    <row r="613635" spans="68:68" customFormat="1">
      <c r="BP613635" s="90"/>
    </row>
    <row r="613636" spans="68:68" customFormat="1">
      <c r="BP613636" s="90"/>
    </row>
    <row r="613637" spans="68:68" customFormat="1">
      <c r="BP613637" s="90"/>
    </row>
    <row r="613638" spans="68:68" customFormat="1">
      <c r="BP613638" s="90"/>
    </row>
    <row r="613639" spans="68:68" customFormat="1">
      <c r="BP613639" s="90"/>
    </row>
    <row r="613640" spans="68:68" customFormat="1">
      <c r="BP613640" s="90"/>
    </row>
    <row r="613641" spans="68:68" customFormat="1">
      <c r="BP613641" s="90"/>
    </row>
    <row r="613642" spans="68:68" customFormat="1">
      <c r="BP613642" s="90"/>
    </row>
    <row r="613643" spans="68:68" customFormat="1">
      <c r="BP613643" s="90"/>
    </row>
    <row r="613644" spans="68:68" customFormat="1">
      <c r="BP613644" s="90"/>
    </row>
    <row r="613645" spans="68:68" customFormat="1">
      <c r="BP613645" s="90"/>
    </row>
    <row r="613646" spans="68:68" customFormat="1">
      <c r="BP613646" s="90"/>
    </row>
    <row r="613647" spans="68:68" customFormat="1">
      <c r="BP613647" s="90"/>
    </row>
    <row r="613648" spans="68:68" customFormat="1">
      <c r="BP613648" s="90"/>
    </row>
    <row r="613649" spans="68:68" customFormat="1">
      <c r="BP613649" s="90"/>
    </row>
    <row r="613650" spans="68:68" customFormat="1">
      <c r="BP613650" s="90"/>
    </row>
    <row r="613651" spans="68:68" customFormat="1">
      <c r="BP613651" s="90"/>
    </row>
    <row r="613652" spans="68:68" customFormat="1">
      <c r="BP613652" s="90"/>
    </row>
    <row r="613653" spans="68:68" customFormat="1">
      <c r="BP613653" s="90"/>
    </row>
    <row r="613654" spans="68:68" customFormat="1">
      <c r="BP613654" s="90"/>
    </row>
    <row r="613655" spans="68:68" customFormat="1">
      <c r="BP613655" s="90"/>
    </row>
    <row r="613656" spans="68:68" customFormat="1">
      <c r="BP613656" s="90"/>
    </row>
    <row r="613657" spans="68:68" customFormat="1">
      <c r="BP613657" s="90"/>
    </row>
    <row r="613658" spans="68:68" customFormat="1">
      <c r="BP613658" s="90"/>
    </row>
    <row r="613659" spans="68:68" customFormat="1">
      <c r="BP613659" s="90"/>
    </row>
    <row r="613660" spans="68:68" customFormat="1">
      <c r="BP613660" s="90"/>
    </row>
    <row r="613661" spans="68:68" customFormat="1">
      <c r="BP613661" s="90"/>
    </row>
    <row r="613662" spans="68:68" customFormat="1">
      <c r="BP613662" s="90"/>
    </row>
    <row r="613663" spans="68:68" customFormat="1">
      <c r="BP613663" s="90"/>
    </row>
    <row r="613664" spans="68:68" customFormat="1">
      <c r="BP613664" s="90"/>
    </row>
    <row r="613665" spans="68:68" customFormat="1">
      <c r="BP613665" s="90"/>
    </row>
    <row r="613666" spans="68:68" customFormat="1">
      <c r="BP613666" s="90"/>
    </row>
    <row r="613667" spans="68:68" customFormat="1">
      <c r="BP613667" s="90"/>
    </row>
    <row r="613668" spans="68:68" customFormat="1">
      <c r="BP613668" s="90"/>
    </row>
    <row r="613669" spans="68:68" customFormat="1">
      <c r="BP613669" s="90"/>
    </row>
    <row r="613670" spans="68:68" customFormat="1">
      <c r="BP613670" s="90"/>
    </row>
    <row r="613671" spans="68:68" customFormat="1">
      <c r="BP613671" s="90"/>
    </row>
    <row r="613672" spans="68:68" customFormat="1">
      <c r="BP613672" s="90"/>
    </row>
    <row r="613673" spans="68:68" customFormat="1">
      <c r="BP613673" s="90"/>
    </row>
    <row r="613674" spans="68:68" customFormat="1">
      <c r="BP613674" s="90"/>
    </row>
    <row r="613675" spans="68:68" customFormat="1">
      <c r="BP613675" s="90"/>
    </row>
    <row r="613676" spans="68:68" customFormat="1">
      <c r="BP613676" s="90"/>
    </row>
    <row r="613677" spans="68:68" customFormat="1">
      <c r="BP613677" s="90"/>
    </row>
    <row r="613678" spans="68:68" customFormat="1">
      <c r="BP613678" s="90"/>
    </row>
    <row r="613679" spans="68:68" customFormat="1">
      <c r="BP613679" s="90"/>
    </row>
    <row r="613680" spans="68:68" customFormat="1">
      <c r="BP613680" s="90"/>
    </row>
    <row r="613681" spans="68:68" customFormat="1">
      <c r="BP613681" s="90"/>
    </row>
    <row r="613682" spans="68:68" customFormat="1">
      <c r="BP613682" s="90"/>
    </row>
    <row r="613683" spans="68:68" customFormat="1">
      <c r="BP613683" s="90"/>
    </row>
    <row r="613684" spans="68:68" customFormat="1">
      <c r="BP613684" s="90"/>
    </row>
    <row r="613685" spans="68:68" customFormat="1">
      <c r="BP613685" s="90"/>
    </row>
    <row r="613686" spans="68:68" customFormat="1">
      <c r="BP613686" s="90"/>
    </row>
    <row r="613687" spans="68:68" customFormat="1">
      <c r="BP613687" s="90"/>
    </row>
    <row r="613688" spans="68:68" customFormat="1">
      <c r="BP613688" s="90"/>
    </row>
    <row r="613689" spans="68:68" customFormat="1">
      <c r="BP613689" s="90"/>
    </row>
    <row r="613690" spans="68:68" customFormat="1">
      <c r="BP613690" s="90"/>
    </row>
    <row r="613691" spans="68:68" customFormat="1">
      <c r="BP613691" s="90"/>
    </row>
    <row r="613692" spans="68:68" customFormat="1">
      <c r="BP613692" s="90"/>
    </row>
    <row r="613693" spans="68:68" customFormat="1">
      <c r="BP613693" s="90"/>
    </row>
    <row r="613694" spans="68:68" customFormat="1">
      <c r="BP613694" s="90"/>
    </row>
    <row r="613695" spans="68:68" customFormat="1">
      <c r="BP613695" s="90"/>
    </row>
    <row r="613696" spans="68:68" customFormat="1">
      <c r="BP613696" s="90"/>
    </row>
    <row r="613697" spans="68:68" customFormat="1">
      <c r="BP613697" s="90"/>
    </row>
    <row r="613698" spans="68:68" customFormat="1">
      <c r="BP613698" s="90"/>
    </row>
    <row r="613699" spans="68:68" customFormat="1">
      <c r="BP613699" s="90"/>
    </row>
    <row r="613700" spans="68:68" customFormat="1">
      <c r="BP613700" s="90"/>
    </row>
    <row r="613701" spans="68:68" customFormat="1">
      <c r="BP613701" s="90"/>
    </row>
    <row r="613702" spans="68:68" customFormat="1">
      <c r="BP613702" s="90"/>
    </row>
    <row r="613703" spans="68:68" customFormat="1">
      <c r="BP613703" s="90"/>
    </row>
    <row r="613704" spans="68:68" customFormat="1">
      <c r="BP613704" s="90"/>
    </row>
    <row r="613705" spans="68:68" customFormat="1">
      <c r="BP613705" s="90"/>
    </row>
    <row r="613706" spans="68:68" customFormat="1">
      <c r="BP613706" s="90"/>
    </row>
    <row r="613707" spans="68:68" customFormat="1">
      <c r="BP613707" s="90"/>
    </row>
    <row r="613708" spans="68:68" customFormat="1">
      <c r="BP613708" s="90"/>
    </row>
    <row r="613709" spans="68:68" customFormat="1">
      <c r="BP613709" s="90"/>
    </row>
    <row r="613710" spans="68:68" customFormat="1">
      <c r="BP613710" s="90"/>
    </row>
    <row r="613711" spans="68:68" customFormat="1">
      <c r="BP613711" s="90"/>
    </row>
    <row r="613712" spans="68:68" customFormat="1">
      <c r="BP613712" s="90"/>
    </row>
    <row r="613713" spans="68:68" customFormat="1">
      <c r="BP613713" s="90"/>
    </row>
    <row r="613714" spans="68:68" customFormat="1">
      <c r="BP613714" s="90"/>
    </row>
    <row r="613715" spans="68:68" customFormat="1">
      <c r="BP613715" s="90"/>
    </row>
    <row r="613716" spans="68:68" customFormat="1">
      <c r="BP613716" s="90"/>
    </row>
    <row r="613717" spans="68:68" customFormat="1">
      <c r="BP613717" s="90"/>
    </row>
    <row r="613718" spans="68:68" customFormat="1">
      <c r="BP613718" s="90"/>
    </row>
    <row r="613719" spans="68:68" customFormat="1">
      <c r="BP613719" s="90"/>
    </row>
    <row r="613720" spans="68:68" customFormat="1">
      <c r="BP613720" s="90"/>
    </row>
    <row r="613721" spans="68:68" customFormat="1">
      <c r="BP613721" s="90"/>
    </row>
    <row r="613722" spans="68:68" customFormat="1">
      <c r="BP613722" s="90"/>
    </row>
    <row r="613723" spans="68:68" customFormat="1">
      <c r="BP613723" s="90"/>
    </row>
    <row r="613724" spans="68:68" customFormat="1">
      <c r="BP613724" s="90"/>
    </row>
    <row r="613725" spans="68:68" customFormat="1">
      <c r="BP613725" s="90"/>
    </row>
    <row r="613726" spans="68:68" customFormat="1">
      <c r="BP613726" s="90"/>
    </row>
    <row r="613727" spans="68:68" customFormat="1">
      <c r="BP613727" s="90"/>
    </row>
    <row r="613728" spans="68:68" customFormat="1">
      <c r="BP613728" s="90"/>
    </row>
    <row r="613729" spans="68:68" customFormat="1">
      <c r="BP613729" s="90"/>
    </row>
    <row r="613730" spans="68:68" customFormat="1">
      <c r="BP613730" s="90"/>
    </row>
    <row r="613731" spans="68:68" customFormat="1">
      <c r="BP613731" s="90"/>
    </row>
    <row r="613732" spans="68:68" customFormat="1">
      <c r="BP613732" s="90"/>
    </row>
    <row r="613733" spans="68:68" customFormat="1">
      <c r="BP613733" s="90"/>
    </row>
    <row r="613734" spans="68:68" customFormat="1">
      <c r="BP613734" s="90"/>
    </row>
    <row r="613735" spans="68:68" customFormat="1">
      <c r="BP613735" s="90"/>
    </row>
    <row r="613736" spans="68:68" customFormat="1">
      <c r="BP613736" s="90"/>
    </row>
    <row r="613737" spans="68:68" customFormat="1">
      <c r="BP613737" s="90"/>
    </row>
    <row r="613738" spans="68:68" customFormat="1">
      <c r="BP613738" s="90"/>
    </row>
    <row r="613739" spans="68:68" customFormat="1">
      <c r="BP613739" s="90"/>
    </row>
    <row r="613740" spans="68:68" customFormat="1">
      <c r="BP613740" s="90"/>
    </row>
    <row r="613741" spans="68:68" customFormat="1">
      <c r="BP613741" s="90"/>
    </row>
    <row r="613742" spans="68:68" customFormat="1">
      <c r="BP613742" s="90"/>
    </row>
    <row r="613743" spans="68:68" customFormat="1">
      <c r="BP613743" s="90"/>
    </row>
    <row r="613744" spans="68:68" customFormat="1">
      <c r="BP613744" s="90"/>
    </row>
    <row r="613745" spans="68:68" customFormat="1">
      <c r="BP613745" s="90"/>
    </row>
    <row r="613746" spans="68:68" customFormat="1">
      <c r="BP613746" s="90"/>
    </row>
    <row r="613747" spans="68:68" customFormat="1">
      <c r="BP613747" s="90"/>
    </row>
    <row r="613748" spans="68:68" customFormat="1">
      <c r="BP613748" s="90"/>
    </row>
    <row r="613749" spans="68:68" customFormat="1">
      <c r="BP613749" s="90"/>
    </row>
    <row r="613750" spans="68:68" customFormat="1">
      <c r="BP613750" s="90"/>
    </row>
    <row r="613751" spans="68:68" customFormat="1">
      <c r="BP613751" s="90"/>
    </row>
    <row r="613752" spans="68:68" customFormat="1">
      <c r="BP613752" s="90"/>
    </row>
    <row r="613753" spans="68:68" customFormat="1">
      <c r="BP613753" s="90"/>
    </row>
    <row r="613754" spans="68:68" customFormat="1">
      <c r="BP613754" s="90"/>
    </row>
    <row r="613755" spans="68:68" customFormat="1">
      <c r="BP613755" s="90"/>
    </row>
    <row r="613756" spans="68:68" customFormat="1">
      <c r="BP613756" s="90"/>
    </row>
    <row r="613757" spans="68:68" customFormat="1">
      <c r="BP613757" s="90"/>
    </row>
    <row r="613758" spans="68:68" customFormat="1">
      <c r="BP613758" s="90"/>
    </row>
    <row r="613759" spans="68:68" customFormat="1">
      <c r="BP613759" s="90"/>
    </row>
    <row r="613760" spans="68:68" customFormat="1">
      <c r="BP613760" s="90"/>
    </row>
    <row r="613761" spans="68:68" customFormat="1">
      <c r="BP613761" s="90"/>
    </row>
    <row r="613762" spans="68:68" customFormat="1">
      <c r="BP613762" s="90"/>
    </row>
    <row r="613763" spans="68:68" customFormat="1">
      <c r="BP613763" s="90"/>
    </row>
    <row r="613764" spans="68:68" customFormat="1">
      <c r="BP613764" s="90"/>
    </row>
    <row r="613765" spans="68:68" customFormat="1">
      <c r="BP613765" s="90"/>
    </row>
    <row r="613766" spans="68:68" customFormat="1">
      <c r="BP613766" s="90"/>
    </row>
    <row r="613767" spans="68:68" customFormat="1">
      <c r="BP613767" s="90"/>
    </row>
    <row r="613768" spans="68:68" customFormat="1">
      <c r="BP613768" s="90"/>
    </row>
    <row r="613769" spans="68:68" customFormat="1">
      <c r="BP613769" s="90"/>
    </row>
    <row r="613770" spans="68:68" customFormat="1">
      <c r="BP613770" s="90"/>
    </row>
    <row r="613771" spans="68:68" customFormat="1">
      <c r="BP613771" s="90"/>
    </row>
    <row r="613772" spans="68:68" customFormat="1">
      <c r="BP613772" s="90"/>
    </row>
    <row r="613773" spans="68:68" customFormat="1">
      <c r="BP613773" s="90"/>
    </row>
    <row r="613774" spans="68:68" customFormat="1">
      <c r="BP613774" s="90"/>
    </row>
    <row r="613775" spans="68:68" customFormat="1">
      <c r="BP613775" s="90"/>
    </row>
    <row r="613776" spans="68:68" customFormat="1">
      <c r="BP613776" s="90"/>
    </row>
    <row r="613777" spans="68:68" customFormat="1">
      <c r="BP613777" s="90"/>
    </row>
    <row r="613778" spans="68:68" customFormat="1">
      <c r="BP613778" s="90"/>
    </row>
    <row r="613779" spans="68:68" customFormat="1">
      <c r="BP613779" s="90"/>
    </row>
    <row r="613780" spans="68:68" customFormat="1">
      <c r="BP613780" s="90"/>
    </row>
    <row r="613781" spans="68:68" customFormat="1">
      <c r="BP613781" s="90"/>
    </row>
    <row r="613782" spans="68:68" customFormat="1">
      <c r="BP613782" s="90"/>
    </row>
    <row r="613783" spans="68:68" customFormat="1">
      <c r="BP613783" s="90"/>
    </row>
    <row r="613784" spans="68:68" customFormat="1">
      <c r="BP613784" s="90"/>
    </row>
    <row r="613785" spans="68:68" customFormat="1">
      <c r="BP613785" s="90"/>
    </row>
    <row r="613786" spans="68:68" customFormat="1">
      <c r="BP613786" s="90"/>
    </row>
    <row r="613787" spans="68:68" customFormat="1">
      <c r="BP613787" s="90"/>
    </row>
    <row r="613788" spans="68:68" customFormat="1">
      <c r="BP613788" s="90"/>
    </row>
    <row r="613789" spans="68:68" customFormat="1">
      <c r="BP613789" s="90"/>
    </row>
    <row r="613790" spans="68:68" customFormat="1">
      <c r="BP613790" s="90"/>
    </row>
    <row r="613791" spans="68:68" customFormat="1">
      <c r="BP613791" s="90"/>
    </row>
    <row r="613792" spans="68:68" customFormat="1">
      <c r="BP613792" s="90"/>
    </row>
    <row r="613793" spans="68:68" customFormat="1">
      <c r="BP613793" s="90"/>
    </row>
    <row r="613794" spans="68:68" customFormat="1">
      <c r="BP613794" s="90"/>
    </row>
    <row r="613795" spans="68:68" customFormat="1">
      <c r="BP613795" s="90"/>
    </row>
    <row r="613796" spans="68:68" customFormat="1">
      <c r="BP613796" s="90"/>
    </row>
    <row r="613797" spans="68:68" customFormat="1">
      <c r="BP613797" s="90"/>
    </row>
    <row r="613798" spans="68:68" customFormat="1">
      <c r="BP613798" s="90"/>
    </row>
    <row r="613799" spans="68:68" customFormat="1">
      <c r="BP613799" s="90"/>
    </row>
    <row r="613800" spans="68:68" customFormat="1">
      <c r="BP613800" s="90"/>
    </row>
    <row r="613801" spans="68:68" customFormat="1">
      <c r="BP613801" s="90"/>
    </row>
    <row r="613802" spans="68:68" customFormat="1">
      <c r="BP613802" s="90"/>
    </row>
    <row r="613803" spans="68:68" customFormat="1">
      <c r="BP613803" s="90"/>
    </row>
    <row r="613804" spans="68:68" customFormat="1">
      <c r="BP613804" s="90"/>
    </row>
    <row r="613805" spans="68:68" customFormat="1">
      <c r="BP613805" s="90"/>
    </row>
    <row r="613806" spans="68:68" customFormat="1">
      <c r="BP613806" s="90"/>
    </row>
    <row r="613807" spans="68:68" customFormat="1">
      <c r="BP613807" s="90"/>
    </row>
    <row r="613808" spans="68:68" customFormat="1">
      <c r="BP613808" s="90"/>
    </row>
    <row r="613809" spans="68:68" customFormat="1">
      <c r="BP613809" s="90"/>
    </row>
    <row r="613810" spans="68:68" customFormat="1">
      <c r="BP613810" s="90"/>
    </row>
    <row r="613811" spans="68:68" customFormat="1">
      <c r="BP613811" s="90"/>
    </row>
    <row r="613812" spans="68:68" customFormat="1">
      <c r="BP613812" s="90"/>
    </row>
    <row r="613813" spans="68:68" customFormat="1">
      <c r="BP613813" s="90"/>
    </row>
    <row r="613814" spans="68:68" customFormat="1">
      <c r="BP613814" s="90"/>
    </row>
    <row r="613815" spans="68:68" customFormat="1">
      <c r="BP613815" s="90"/>
    </row>
    <row r="613816" spans="68:68" customFormat="1">
      <c r="BP613816" s="90"/>
    </row>
    <row r="613817" spans="68:68" customFormat="1">
      <c r="BP613817" s="90"/>
    </row>
    <row r="613818" spans="68:68" customFormat="1">
      <c r="BP613818" s="90"/>
    </row>
    <row r="613819" spans="68:68" customFormat="1">
      <c r="BP613819" s="90"/>
    </row>
    <row r="613820" spans="68:68" customFormat="1">
      <c r="BP613820" s="90"/>
    </row>
    <row r="613821" spans="68:68" customFormat="1">
      <c r="BP613821" s="90"/>
    </row>
    <row r="613822" spans="68:68" customFormat="1">
      <c r="BP613822" s="90"/>
    </row>
    <row r="613823" spans="68:68" customFormat="1">
      <c r="BP613823" s="90"/>
    </row>
    <row r="613824" spans="68:68" customFormat="1">
      <c r="BP613824" s="90"/>
    </row>
    <row r="613825" spans="68:68" customFormat="1">
      <c r="BP613825" s="90"/>
    </row>
    <row r="613826" spans="68:68" customFormat="1">
      <c r="BP613826" s="90"/>
    </row>
    <row r="613827" spans="68:68" customFormat="1">
      <c r="BP613827" s="90"/>
    </row>
    <row r="613828" spans="68:68" customFormat="1">
      <c r="BP613828" s="90"/>
    </row>
    <row r="613829" spans="68:68" customFormat="1">
      <c r="BP613829" s="90"/>
    </row>
    <row r="613830" spans="68:68" customFormat="1">
      <c r="BP613830" s="90"/>
    </row>
    <row r="613831" spans="68:68" customFormat="1">
      <c r="BP613831" s="90"/>
    </row>
    <row r="613832" spans="68:68" customFormat="1">
      <c r="BP613832" s="90"/>
    </row>
    <row r="613833" spans="68:68" customFormat="1">
      <c r="BP613833" s="90"/>
    </row>
    <row r="613834" spans="68:68" customFormat="1">
      <c r="BP613834" s="90"/>
    </row>
    <row r="613835" spans="68:68" customFormat="1">
      <c r="BP613835" s="90"/>
    </row>
    <row r="613836" spans="68:68" customFormat="1">
      <c r="BP613836" s="90"/>
    </row>
    <row r="613837" spans="68:68" customFormat="1">
      <c r="BP613837" s="90"/>
    </row>
    <row r="613838" spans="68:68" customFormat="1">
      <c r="BP613838" s="90"/>
    </row>
    <row r="613839" spans="68:68" customFormat="1">
      <c r="BP613839" s="90"/>
    </row>
    <row r="613840" spans="68:68" customFormat="1">
      <c r="BP613840" s="90"/>
    </row>
    <row r="613841" spans="68:68" customFormat="1">
      <c r="BP613841" s="90"/>
    </row>
    <row r="613842" spans="68:68" customFormat="1">
      <c r="BP613842" s="90"/>
    </row>
    <row r="613843" spans="68:68" customFormat="1">
      <c r="BP613843" s="90"/>
    </row>
    <row r="613844" spans="68:68" customFormat="1">
      <c r="BP613844" s="90"/>
    </row>
    <row r="613845" spans="68:68" customFormat="1">
      <c r="BP613845" s="90"/>
    </row>
    <row r="613846" spans="68:68" customFormat="1">
      <c r="BP613846" s="90"/>
    </row>
    <row r="613847" spans="68:68" customFormat="1">
      <c r="BP613847" s="90"/>
    </row>
    <row r="613848" spans="68:68" customFormat="1">
      <c r="BP613848" s="90"/>
    </row>
    <row r="613849" spans="68:68" customFormat="1">
      <c r="BP613849" s="90"/>
    </row>
    <row r="613850" spans="68:68" customFormat="1">
      <c r="BP613850" s="90"/>
    </row>
    <row r="613851" spans="68:68" customFormat="1">
      <c r="BP613851" s="90"/>
    </row>
    <row r="613852" spans="68:68" customFormat="1">
      <c r="BP613852" s="90"/>
    </row>
    <row r="613853" spans="68:68" customFormat="1">
      <c r="BP613853" s="90"/>
    </row>
    <row r="613854" spans="68:68" customFormat="1">
      <c r="BP613854" s="90"/>
    </row>
    <row r="613855" spans="68:68" customFormat="1">
      <c r="BP613855" s="90"/>
    </row>
    <row r="613856" spans="68:68" customFormat="1">
      <c r="BP613856" s="90"/>
    </row>
    <row r="613857" spans="68:68" customFormat="1">
      <c r="BP613857" s="90"/>
    </row>
    <row r="613858" spans="68:68" customFormat="1">
      <c r="BP613858" s="90"/>
    </row>
    <row r="613859" spans="68:68" customFormat="1">
      <c r="BP613859" s="90"/>
    </row>
    <row r="613860" spans="68:68" customFormat="1">
      <c r="BP613860" s="90"/>
    </row>
    <row r="613861" spans="68:68" customFormat="1">
      <c r="BP613861" s="90"/>
    </row>
    <row r="613862" spans="68:68" customFormat="1">
      <c r="BP613862" s="90"/>
    </row>
    <row r="613863" spans="68:68" customFormat="1">
      <c r="BP613863" s="90"/>
    </row>
    <row r="613864" spans="68:68" customFormat="1">
      <c r="BP613864" s="90"/>
    </row>
    <row r="613865" spans="68:68" customFormat="1">
      <c r="BP613865" s="90"/>
    </row>
    <row r="613866" spans="68:68" customFormat="1">
      <c r="BP613866" s="90"/>
    </row>
    <row r="613867" spans="68:68" customFormat="1">
      <c r="BP613867" s="90"/>
    </row>
    <row r="613868" spans="68:68" customFormat="1">
      <c r="BP613868" s="90"/>
    </row>
    <row r="613869" spans="68:68" customFormat="1">
      <c r="BP613869" s="90"/>
    </row>
    <row r="613870" spans="68:68" customFormat="1">
      <c r="BP613870" s="90"/>
    </row>
    <row r="613871" spans="68:68" customFormat="1">
      <c r="BP613871" s="90"/>
    </row>
    <row r="613872" spans="68:68" customFormat="1">
      <c r="BP613872" s="90"/>
    </row>
    <row r="613873" spans="68:68" customFormat="1">
      <c r="BP613873" s="90"/>
    </row>
    <row r="613874" spans="68:68" customFormat="1">
      <c r="BP613874" s="90"/>
    </row>
    <row r="613875" spans="68:68" customFormat="1">
      <c r="BP613875" s="90"/>
    </row>
    <row r="613876" spans="68:68" customFormat="1">
      <c r="BP613876" s="90"/>
    </row>
    <row r="613877" spans="68:68" customFormat="1">
      <c r="BP613877" s="90"/>
    </row>
    <row r="613878" spans="68:68" customFormat="1">
      <c r="BP613878" s="90"/>
    </row>
    <row r="613879" spans="68:68" customFormat="1">
      <c r="BP613879" s="90"/>
    </row>
    <row r="613880" spans="68:68" customFormat="1">
      <c r="BP613880" s="90"/>
    </row>
    <row r="613881" spans="68:68" customFormat="1">
      <c r="BP613881" s="90"/>
    </row>
    <row r="613882" spans="68:68" customFormat="1">
      <c r="BP613882" s="90"/>
    </row>
    <row r="613883" spans="68:68" customFormat="1">
      <c r="BP613883" s="90"/>
    </row>
    <row r="613884" spans="68:68" customFormat="1">
      <c r="BP613884" s="90"/>
    </row>
    <row r="613885" spans="68:68" customFormat="1">
      <c r="BP613885" s="90"/>
    </row>
    <row r="613886" spans="68:68" customFormat="1">
      <c r="BP613886" s="90"/>
    </row>
    <row r="613887" spans="68:68" customFormat="1">
      <c r="BP613887" s="90"/>
    </row>
    <row r="613888" spans="68:68" customFormat="1">
      <c r="BP613888" s="90"/>
    </row>
    <row r="613889" spans="68:68" customFormat="1">
      <c r="BP613889" s="90"/>
    </row>
    <row r="613890" spans="68:68" customFormat="1">
      <c r="BP613890" s="90"/>
    </row>
    <row r="613891" spans="68:68" customFormat="1">
      <c r="BP613891" s="90"/>
    </row>
    <row r="613892" spans="68:68" customFormat="1">
      <c r="BP613892" s="90"/>
    </row>
    <row r="613893" spans="68:68" customFormat="1">
      <c r="BP613893" s="90"/>
    </row>
    <row r="613894" spans="68:68" customFormat="1">
      <c r="BP613894" s="90"/>
    </row>
    <row r="613895" spans="68:68" customFormat="1">
      <c r="BP613895" s="90"/>
    </row>
    <row r="613896" spans="68:68" customFormat="1">
      <c r="BP613896" s="90"/>
    </row>
    <row r="613897" spans="68:68" customFormat="1">
      <c r="BP613897" s="90"/>
    </row>
    <row r="613898" spans="68:68" customFormat="1">
      <c r="BP613898" s="90"/>
    </row>
    <row r="613899" spans="68:68" customFormat="1">
      <c r="BP613899" s="90"/>
    </row>
    <row r="613900" spans="68:68" customFormat="1">
      <c r="BP613900" s="90"/>
    </row>
    <row r="613901" spans="68:68" customFormat="1">
      <c r="BP613901" s="90"/>
    </row>
    <row r="613902" spans="68:68" customFormat="1">
      <c r="BP613902" s="90"/>
    </row>
    <row r="613903" spans="68:68" customFormat="1">
      <c r="BP613903" s="90"/>
    </row>
    <row r="613904" spans="68:68" customFormat="1">
      <c r="BP613904" s="90"/>
    </row>
    <row r="613905" spans="68:68" customFormat="1">
      <c r="BP613905" s="90"/>
    </row>
    <row r="613906" spans="68:68" customFormat="1">
      <c r="BP613906" s="90"/>
    </row>
    <row r="613907" spans="68:68" customFormat="1">
      <c r="BP613907" s="90"/>
    </row>
    <row r="613908" spans="68:68" customFormat="1">
      <c r="BP613908" s="90"/>
    </row>
    <row r="613909" spans="68:68" customFormat="1">
      <c r="BP613909" s="90"/>
    </row>
    <row r="613910" spans="68:68" customFormat="1">
      <c r="BP613910" s="90"/>
    </row>
    <row r="613911" spans="68:68" customFormat="1">
      <c r="BP613911" s="90"/>
    </row>
    <row r="613912" spans="68:68" customFormat="1">
      <c r="BP613912" s="90"/>
    </row>
    <row r="613913" spans="68:68" customFormat="1">
      <c r="BP613913" s="90"/>
    </row>
    <row r="613914" spans="68:68" customFormat="1">
      <c r="BP613914" s="90"/>
    </row>
    <row r="613915" spans="68:68" customFormat="1">
      <c r="BP613915" s="90"/>
    </row>
    <row r="613916" spans="68:68" customFormat="1">
      <c r="BP613916" s="90"/>
    </row>
    <row r="613917" spans="68:68" customFormat="1">
      <c r="BP613917" s="90"/>
    </row>
    <row r="613918" spans="68:68" customFormat="1">
      <c r="BP613918" s="90"/>
    </row>
    <row r="613919" spans="68:68" customFormat="1">
      <c r="BP613919" s="90"/>
    </row>
    <row r="613920" spans="68:68" customFormat="1">
      <c r="BP613920" s="90"/>
    </row>
    <row r="613921" spans="68:68" customFormat="1">
      <c r="BP613921" s="90"/>
    </row>
    <row r="613922" spans="68:68" customFormat="1">
      <c r="BP613922" s="90"/>
    </row>
    <row r="613923" spans="68:68" customFormat="1">
      <c r="BP613923" s="90"/>
    </row>
    <row r="613924" spans="68:68" customFormat="1">
      <c r="BP613924" s="90"/>
    </row>
    <row r="613925" spans="68:68" customFormat="1">
      <c r="BP613925" s="90"/>
    </row>
    <row r="613926" spans="68:68" customFormat="1">
      <c r="BP613926" s="90"/>
    </row>
    <row r="613927" spans="68:68" customFormat="1">
      <c r="BP613927" s="90"/>
    </row>
    <row r="613928" spans="68:68" customFormat="1">
      <c r="BP613928" s="90"/>
    </row>
    <row r="613929" spans="68:68" customFormat="1">
      <c r="BP613929" s="90"/>
    </row>
    <row r="613930" spans="68:68" customFormat="1">
      <c r="BP613930" s="90"/>
    </row>
    <row r="613931" spans="68:68" customFormat="1">
      <c r="BP613931" s="90"/>
    </row>
    <row r="613932" spans="68:68" customFormat="1">
      <c r="BP613932" s="90"/>
    </row>
    <row r="613933" spans="68:68" customFormat="1">
      <c r="BP613933" s="90"/>
    </row>
    <row r="613934" spans="68:68" customFormat="1">
      <c r="BP613934" s="90"/>
    </row>
    <row r="613935" spans="68:68" customFormat="1">
      <c r="BP613935" s="90"/>
    </row>
    <row r="613936" spans="68:68" customFormat="1">
      <c r="BP613936" s="90"/>
    </row>
    <row r="613937" spans="68:68" customFormat="1">
      <c r="BP613937" s="90"/>
    </row>
    <row r="613938" spans="68:68" customFormat="1">
      <c r="BP613938" s="90"/>
    </row>
    <row r="613939" spans="68:68" customFormat="1">
      <c r="BP613939" s="90"/>
    </row>
    <row r="613940" spans="68:68" customFormat="1">
      <c r="BP613940" s="90"/>
    </row>
    <row r="613941" spans="68:68" customFormat="1">
      <c r="BP613941" s="90"/>
    </row>
    <row r="613942" spans="68:68" customFormat="1">
      <c r="BP613942" s="90"/>
    </row>
    <row r="613943" spans="68:68" customFormat="1">
      <c r="BP613943" s="90"/>
    </row>
    <row r="613944" spans="68:68" customFormat="1">
      <c r="BP613944" s="90"/>
    </row>
    <row r="613945" spans="68:68" customFormat="1">
      <c r="BP613945" s="90"/>
    </row>
    <row r="613946" spans="68:68" customFormat="1">
      <c r="BP613946" s="90"/>
    </row>
    <row r="613947" spans="68:68" customFormat="1">
      <c r="BP613947" s="90"/>
    </row>
    <row r="613948" spans="68:68" customFormat="1">
      <c r="BP613948" s="90"/>
    </row>
    <row r="613949" spans="68:68" customFormat="1">
      <c r="BP613949" s="90"/>
    </row>
    <row r="613950" spans="68:68" customFormat="1">
      <c r="BP613950" s="90"/>
    </row>
    <row r="613951" spans="68:68" customFormat="1">
      <c r="BP613951" s="90"/>
    </row>
    <row r="613952" spans="68:68" customFormat="1">
      <c r="BP613952" s="90"/>
    </row>
    <row r="613953" spans="68:68" customFormat="1">
      <c r="BP613953" s="90"/>
    </row>
    <row r="613954" spans="68:68" customFormat="1">
      <c r="BP613954" s="90"/>
    </row>
    <row r="613955" spans="68:68" customFormat="1">
      <c r="BP613955" s="90"/>
    </row>
    <row r="613956" spans="68:68" customFormat="1">
      <c r="BP613956" s="90"/>
    </row>
    <row r="613957" spans="68:68" customFormat="1">
      <c r="BP613957" s="90"/>
    </row>
    <row r="613958" spans="68:68" customFormat="1">
      <c r="BP613958" s="90"/>
    </row>
    <row r="613959" spans="68:68" customFormat="1">
      <c r="BP613959" s="90"/>
    </row>
    <row r="613960" spans="68:68" customFormat="1">
      <c r="BP613960" s="90"/>
    </row>
    <row r="613961" spans="68:68" customFormat="1">
      <c r="BP613961" s="90"/>
    </row>
    <row r="613962" spans="68:68" customFormat="1">
      <c r="BP613962" s="90"/>
    </row>
    <row r="613963" spans="68:68" customFormat="1">
      <c r="BP613963" s="90"/>
    </row>
    <row r="613964" spans="68:68" customFormat="1">
      <c r="BP613964" s="90"/>
    </row>
    <row r="613965" spans="68:68" customFormat="1">
      <c r="BP613965" s="90"/>
    </row>
    <row r="613966" spans="68:68" customFormat="1">
      <c r="BP613966" s="90"/>
    </row>
    <row r="613967" spans="68:68" customFormat="1">
      <c r="BP613967" s="90"/>
    </row>
    <row r="613968" spans="68:68" customFormat="1">
      <c r="BP613968" s="90"/>
    </row>
    <row r="613969" spans="68:68" customFormat="1">
      <c r="BP613969" s="90"/>
    </row>
    <row r="613970" spans="68:68" customFormat="1">
      <c r="BP613970" s="90"/>
    </row>
    <row r="613971" spans="68:68" customFormat="1">
      <c r="BP613971" s="90"/>
    </row>
    <row r="613972" spans="68:68" customFormat="1">
      <c r="BP613972" s="90"/>
    </row>
    <row r="613973" spans="68:68" customFormat="1">
      <c r="BP613973" s="90"/>
    </row>
    <row r="613974" spans="68:68" customFormat="1">
      <c r="BP613974" s="90"/>
    </row>
    <row r="613975" spans="68:68" customFormat="1">
      <c r="BP613975" s="90"/>
    </row>
    <row r="613976" spans="68:68" customFormat="1">
      <c r="BP613976" s="90"/>
    </row>
    <row r="613977" spans="68:68" customFormat="1">
      <c r="BP613977" s="90"/>
    </row>
    <row r="613978" spans="68:68" customFormat="1">
      <c r="BP613978" s="90"/>
    </row>
    <row r="613979" spans="68:68" customFormat="1">
      <c r="BP613979" s="90"/>
    </row>
    <row r="613980" spans="68:68" customFormat="1">
      <c r="BP613980" s="90"/>
    </row>
    <row r="613981" spans="68:68" customFormat="1">
      <c r="BP613981" s="90"/>
    </row>
    <row r="613982" spans="68:68" customFormat="1">
      <c r="BP613982" s="90"/>
    </row>
    <row r="613983" spans="68:68" customFormat="1">
      <c r="BP613983" s="90"/>
    </row>
    <row r="613984" spans="68:68" customFormat="1">
      <c r="BP613984" s="90"/>
    </row>
    <row r="613985" spans="68:68" customFormat="1">
      <c r="BP613985" s="90"/>
    </row>
    <row r="613986" spans="68:68" customFormat="1">
      <c r="BP613986" s="90"/>
    </row>
    <row r="613987" spans="68:68" customFormat="1">
      <c r="BP613987" s="90"/>
    </row>
    <row r="613988" spans="68:68" customFormat="1">
      <c r="BP613988" s="90"/>
    </row>
    <row r="613989" spans="68:68" customFormat="1">
      <c r="BP613989" s="90"/>
    </row>
    <row r="613990" spans="68:68" customFormat="1">
      <c r="BP613990" s="90"/>
    </row>
    <row r="613991" spans="68:68" customFormat="1">
      <c r="BP613991" s="90"/>
    </row>
    <row r="613992" spans="68:68" customFormat="1">
      <c r="BP613992" s="90"/>
    </row>
    <row r="613993" spans="68:68" customFormat="1">
      <c r="BP613993" s="90"/>
    </row>
    <row r="613994" spans="68:68" customFormat="1">
      <c r="BP613994" s="90"/>
    </row>
    <row r="613995" spans="68:68" customFormat="1">
      <c r="BP613995" s="90"/>
    </row>
    <row r="613996" spans="68:68" customFormat="1">
      <c r="BP613996" s="90"/>
    </row>
    <row r="613997" spans="68:68" customFormat="1">
      <c r="BP613997" s="90"/>
    </row>
    <row r="613998" spans="68:68" customFormat="1">
      <c r="BP613998" s="90"/>
    </row>
    <row r="613999" spans="68:68" customFormat="1">
      <c r="BP613999" s="90"/>
    </row>
    <row r="614000" spans="68:68" customFormat="1">
      <c r="BP614000" s="90"/>
    </row>
    <row r="614001" spans="68:68" customFormat="1">
      <c r="BP614001" s="90"/>
    </row>
    <row r="614002" spans="68:68" customFormat="1">
      <c r="BP614002" s="90"/>
    </row>
    <row r="614003" spans="68:68" customFormat="1">
      <c r="BP614003" s="90"/>
    </row>
    <row r="614004" spans="68:68" customFormat="1">
      <c r="BP614004" s="90"/>
    </row>
    <row r="614005" spans="68:68" customFormat="1">
      <c r="BP614005" s="90"/>
    </row>
    <row r="614006" spans="68:68" customFormat="1">
      <c r="BP614006" s="90"/>
    </row>
    <row r="614007" spans="68:68" customFormat="1">
      <c r="BP614007" s="90"/>
    </row>
    <row r="614008" spans="68:68" customFormat="1">
      <c r="BP614008" s="90"/>
    </row>
    <row r="614009" spans="68:68" customFormat="1">
      <c r="BP614009" s="90"/>
    </row>
    <row r="614010" spans="68:68" customFormat="1">
      <c r="BP614010" s="90"/>
    </row>
    <row r="614011" spans="68:68" customFormat="1">
      <c r="BP614011" s="90"/>
    </row>
    <row r="614012" spans="68:68" customFormat="1">
      <c r="BP614012" s="90"/>
    </row>
    <row r="614013" spans="68:68" customFormat="1">
      <c r="BP614013" s="90"/>
    </row>
    <row r="614014" spans="68:68" customFormat="1">
      <c r="BP614014" s="90"/>
    </row>
    <row r="614015" spans="68:68" customFormat="1">
      <c r="BP614015" s="90"/>
    </row>
    <row r="614016" spans="68:68" customFormat="1">
      <c r="BP614016" s="90"/>
    </row>
    <row r="614017" spans="68:68" customFormat="1">
      <c r="BP614017" s="90"/>
    </row>
    <row r="614018" spans="68:68" customFormat="1">
      <c r="BP614018" s="90"/>
    </row>
    <row r="614019" spans="68:68" customFormat="1">
      <c r="BP614019" s="90"/>
    </row>
    <row r="614020" spans="68:68" customFormat="1">
      <c r="BP614020" s="90"/>
    </row>
    <row r="614021" spans="68:68" customFormat="1">
      <c r="BP614021" s="90"/>
    </row>
    <row r="614022" spans="68:68" customFormat="1">
      <c r="BP614022" s="90"/>
    </row>
    <row r="614023" spans="68:68" customFormat="1">
      <c r="BP614023" s="90"/>
    </row>
    <row r="614024" spans="68:68" customFormat="1">
      <c r="BP614024" s="90"/>
    </row>
    <row r="614025" spans="68:68" customFormat="1">
      <c r="BP614025" s="90"/>
    </row>
    <row r="614026" spans="68:68" customFormat="1">
      <c r="BP614026" s="90"/>
    </row>
    <row r="614027" spans="68:68" customFormat="1">
      <c r="BP614027" s="90"/>
    </row>
    <row r="614028" spans="68:68" customFormat="1">
      <c r="BP614028" s="90"/>
    </row>
    <row r="614029" spans="68:68" customFormat="1">
      <c r="BP614029" s="90"/>
    </row>
    <row r="614030" spans="68:68" customFormat="1">
      <c r="BP614030" s="90"/>
    </row>
    <row r="614031" spans="68:68" customFormat="1">
      <c r="BP614031" s="90"/>
    </row>
    <row r="614032" spans="68:68" customFormat="1">
      <c r="BP614032" s="90"/>
    </row>
    <row r="614033" spans="68:68" customFormat="1">
      <c r="BP614033" s="90"/>
    </row>
    <row r="614034" spans="68:68" customFormat="1">
      <c r="BP614034" s="90"/>
    </row>
    <row r="614035" spans="68:68" customFormat="1">
      <c r="BP614035" s="90"/>
    </row>
    <row r="614036" spans="68:68" customFormat="1">
      <c r="BP614036" s="90"/>
    </row>
    <row r="614037" spans="68:68" customFormat="1">
      <c r="BP614037" s="90"/>
    </row>
    <row r="614038" spans="68:68" customFormat="1">
      <c r="BP614038" s="90"/>
    </row>
    <row r="614039" spans="68:68" customFormat="1">
      <c r="BP614039" s="90"/>
    </row>
    <row r="614040" spans="68:68" customFormat="1">
      <c r="BP614040" s="90"/>
    </row>
    <row r="614041" spans="68:68" customFormat="1">
      <c r="BP614041" s="90"/>
    </row>
    <row r="614042" spans="68:68" customFormat="1">
      <c r="BP614042" s="90"/>
    </row>
    <row r="614043" spans="68:68" customFormat="1">
      <c r="BP614043" s="90"/>
    </row>
    <row r="614044" spans="68:68" customFormat="1">
      <c r="BP614044" s="90"/>
    </row>
    <row r="614045" spans="68:68" customFormat="1">
      <c r="BP614045" s="90"/>
    </row>
    <row r="614046" spans="68:68" customFormat="1">
      <c r="BP614046" s="90"/>
    </row>
    <row r="614047" spans="68:68" customFormat="1">
      <c r="BP614047" s="90"/>
    </row>
    <row r="614048" spans="68:68" customFormat="1">
      <c r="BP614048" s="90"/>
    </row>
    <row r="614049" spans="68:68" customFormat="1">
      <c r="BP614049" s="90"/>
    </row>
    <row r="614050" spans="68:68" customFormat="1">
      <c r="BP614050" s="90"/>
    </row>
    <row r="614051" spans="68:68" customFormat="1">
      <c r="BP614051" s="90"/>
    </row>
    <row r="614052" spans="68:68" customFormat="1">
      <c r="BP614052" s="90"/>
    </row>
    <row r="614053" spans="68:68" customFormat="1">
      <c r="BP614053" s="90"/>
    </row>
    <row r="614054" spans="68:68" customFormat="1">
      <c r="BP614054" s="90"/>
    </row>
    <row r="614055" spans="68:68" customFormat="1">
      <c r="BP614055" s="90"/>
    </row>
    <row r="614056" spans="68:68" customFormat="1">
      <c r="BP614056" s="90"/>
    </row>
    <row r="614057" spans="68:68" customFormat="1">
      <c r="BP614057" s="90"/>
    </row>
    <row r="614058" spans="68:68" customFormat="1">
      <c r="BP614058" s="90"/>
    </row>
    <row r="614059" spans="68:68" customFormat="1">
      <c r="BP614059" s="90"/>
    </row>
    <row r="614060" spans="68:68" customFormat="1">
      <c r="BP614060" s="90"/>
    </row>
    <row r="614061" spans="68:68" customFormat="1">
      <c r="BP614061" s="90"/>
    </row>
    <row r="614062" spans="68:68" customFormat="1">
      <c r="BP614062" s="90"/>
    </row>
    <row r="614063" spans="68:68" customFormat="1">
      <c r="BP614063" s="90"/>
    </row>
    <row r="614064" spans="68:68" customFormat="1">
      <c r="BP614064" s="90"/>
    </row>
    <row r="614065" spans="68:68" customFormat="1">
      <c r="BP614065" s="90"/>
    </row>
    <row r="614066" spans="68:68" customFormat="1">
      <c r="BP614066" s="90"/>
    </row>
    <row r="614067" spans="68:68" customFormat="1">
      <c r="BP614067" s="90"/>
    </row>
    <row r="614068" spans="68:68" customFormat="1">
      <c r="BP614068" s="90"/>
    </row>
    <row r="614069" spans="68:68" customFormat="1">
      <c r="BP614069" s="90"/>
    </row>
    <row r="614070" spans="68:68" customFormat="1">
      <c r="BP614070" s="90"/>
    </row>
    <row r="614071" spans="68:68" customFormat="1">
      <c r="BP614071" s="90"/>
    </row>
    <row r="614072" spans="68:68" customFormat="1">
      <c r="BP614072" s="90"/>
    </row>
    <row r="614073" spans="68:68" customFormat="1">
      <c r="BP614073" s="90"/>
    </row>
    <row r="614074" spans="68:68" customFormat="1">
      <c r="BP614074" s="90"/>
    </row>
    <row r="614075" spans="68:68" customFormat="1">
      <c r="BP614075" s="90"/>
    </row>
    <row r="614076" spans="68:68" customFormat="1">
      <c r="BP614076" s="90"/>
    </row>
    <row r="614077" spans="68:68" customFormat="1">
      <c r="BP614077" s="90"/>
    </row>
    <row r="614078" spans="68:68" customFormat="1">
      <c r="BP614078" s="90"/>
    </row>
    <row r="614079" spans="68:68" customFormat="1">
      <c r="BP614079" s="90"/>
    </row>
    <row r="614080" spans="68:68" customFormat="1">
      <c r="BP614080" s="90"/>
    </row>
    <row r="614081" spans="68:68" customFormat="1">
      <c r="BP614081" s="90"/>
    </row>
    <row r="614082" spans="68:68" customFormat="1">
      <c r="BP614082" s="90"/>
    </row>
    <row r="614083" spans="68:68" customFormat="1">
      <c r="BP614083" s="90"/>
    </row>
    <row r="614084" spans="68:68" customFormat="1">
      <c r="BP614084" s="90"/>
    </row>
    <row r="614085" spans="68:68" customFormat="1">
      <c r="BP614085" s="90"/>
    </row>
    <row r="614086" spans="68:68" customFormat="1">
      <c r="BP614086" s="90"/>
    </row>
    <row r="614087" spans="68:68" customFormat="1">
      <c r="BP614087" s="90"/>
    </row>
    <row r="614088" spans="68:68" customFormat="1">
      <c r="BP614088" s="90"/>
    </row>
    <row r="614089" spans="68:68" customFormat="1">
      <c r="BP614089" s="90"/>
    </row>
    <row r="614090" spans="68:68" customFormat="1">
      <c r="BP614090" s="90"/>
    </row>
    <row r="614091" spans="68:68" customFormat="1">
      <c r="BP614091" s="90"/>
    </row>
    <row r="614092" spans="68:68" customFormat="1">
      <c r="BP614092" s="90"/>
    </row>
    <row r="614093" spans="68:68" customFormat="1">
      <c r="BP614093" s="90"/>
    </row>
    <row r="614094" spans="68:68" customFormat="1">
      <c r="BP614094" s="90"/>
    </row>
    <row r="614095" spans="68:68" customFormat="1">
      <c r="BP614095" s="90"/>
    </row>
    <row r="614096" spans="68:68" customFormat="1">
      <c r="BP614096" s="90"/>
    </row>
    <row r="614097" spans="68:68" customFormat="1">
      <c r="BP614097" s="90"/>
    </row>
    <row r="614098" spans="68:68" customFormat="1">
      <c r="BP614098" s="90"/>
    </row>
    <row r="614099" spans="68:68" customFormat="1">
      <c r="BP614099" s="90"/>
    </row>
    <row r="614100" spans="68:68" customFormat="1">
      <c r="BP614100" s="90"/>
    </row>
    <row r="614101" spans="68:68" customFormat="1">
      <c r="BP614101" s="90"/>
    </row>
    <row r="614102" spans="68:68" customFormat="1">
      <c r="BP614102" s="90"/>
    </row>
    <row r="614103" spans="68:68" customFormat="1">
      <c r="BP614103" s="90"/>
    </row>
    <row r="614104" spans="68:68" customFormat="1">
      <c r="BP614104" s="90"/>
    </row>
    <row r="614105" spans="68:68" customFormat="1">
      <c r="BP614105" s="90"/>
    </row>
    <row r="614106" spans="68:68" customFormat="1">
      <c r="BP614106" s="90"/>
    </row>
    <row r="614107" spans="68:68" customFormat="1">
      <c r="BP614107" s="90"/>
    </row>
    <row r="614108" spans="68:68" customFormat="1">
      <c r="BP614108" s="90"/>
    </row>
    <row r="614109" spans="68:68" customFormat="1">
      <c r="BP614109" s="90"/>
    </row>
    <row r="614110" spans="68:68" customFormat="1">
      <c r="BP614110" s="90"/>
    </row>
    <row r="614111" spans="68:68" customFormat="1">
      <c r="BP614111" s="90"/>
    </row>
    <row r="614112" spans="68:68" customFormat="1">
      <c r="BP614112" s="90"/>
    </row>
    <row r="614113" spans="68:68" customFormat="1">
      <c r="BP614113" s="90"/>
    </row>
    <row r="614114" spans="68:68" customFormat="1">
      <c r="BP614114" s="90"/>
    </row>
    <row r="614115" spans="68:68" customFormat="1">
      <c r="BP614115" s="90"/>
    </row>
    <row r="614116" spans="68:68" customFormat="1">
      <c r="BP614116" s="90"/>
    </row>
    <row r="614117" spans="68:68" customFormat="1">
      <c r="BP614117" s="90"/>
    </row>
    <row r="614118" spans="68:68" customFormat="1">
      <c r="BP614118" s="90"/>
    </row>
    <row r="614119" spans="68:68" customFormat="1">
      <c r="BP614119" s="90"/>
    </row>
    <row r="614120" spans="68:68" customFormat="1">
      <c r="BP614120" s="90"/>
    </row>
    <row r="614121" spans="68:68" customFormat="1">
      <c r="BP614121" s="90"/>
    </row>
    <row r="614122" spans="68:68" customFormat="1">
      <c r="BP614122" s="90"/>
    </row>
    <row r="614123" spans="68:68" customFormat="1">
      <c r="BP614123" s="90"/>
    </row>
    <row r="614124" spans="68:68" customFormat="1">
      <c r="BP614124" s="90"/>
    </row>
    <row r="614125" spans="68:68" customFormat="1">
      <c r="BP614125" s="90"/>
    </row>
    <row r="614126" spans="68:68" customFormat="1">
      <c r="BP614126" s="90"/>
    </row>
    <row r="614127" spans="68:68" customFormat="1">
      <c r="BP614127" s="90"/>
    </row>
    <row r="614128" spans="68:68" customFormat="1">
      <c r="BP614128" s="90"/>
    </row>
    <row r="614129" spans="68:68" customFormat="1">
      <c r="BP614129" s="90"/>
    </row>
    <row r="614130" spans="68:68" customFormat="1">
      <c r="BP614130" s="90"/>
    </row>
    <row r="614131" spans="68:68" customFormat="1">
      <c r="BP614131" s="90"/>
    </row>
    <row r="614132" spans="68:68" customFormat="1">
      <c r="BP614132" s="90"/>
    </row>
    <row r="614133" spans="68:68" customFormat="1">
      <c r="BP614133" s="90"/>
    </row>
    <row r="614134" spans="68:68" customFormat="1">
      <c r="BP614134" s="90"/>
    </row>
    <row r="614135" spans="68:68" customFormat="1">
      <c r="BP614135" s="90"/>
    </row>
    <row r="614136" spans="68:68" customFormat="1">
      <c r="BP614136" s="90"/>
    </row>
    <row r="614137" spans="68:68" customFormat="1">
      <c r="BP614137" s="90"/>
    </row>
    <row r="614138" spans="68:68" customFormat="1">
      <c r="BP614138" s="90"/>
    </row>
    <row r="614139" spans="68:68" customFormat="1">
      <c r="BP614139" s="90"/>
    </row>
    <row r="614140" spans="68:68" customFormat="1">
      <c r="BP614140" s="90"/>
    </row>
    <row r="614141" spans="68:68" customFormat="1">
      <c r="BP614141" s="90"/>
    </row>
    <row r="614142" spans="68:68" customFormat="1">
      <c r="BP614142" s="90"/>
    </row>
    <row r="614143" spans="68:68" customFormat="1">
      <c r="BP614143" s="90"/>
    </row>
    <row r="614144" spans="68:68" customFormat="1">
      <c r="BP614144" s="90"/>
    </row>
    <row r="614145" spans="68:68" customFormat="1">
      <c r="BP614145" s="90"/>
    </row>
    <row r="614146" spans="68:68" customFormat="1">
      <c r="BP614146" s="90"/>
    </row>
    <row r="614147" spans="68:68" customFormat="1">
      <c r="BP614147" s="90"/>
    </row>
    <row r="614148" spans="68:68" customFormat="1">
      <c r="BP614148" s="90"/>
    </row>
    <row r="614149" spans="68:68" customFormat="1">
      <c r="BP614149" s="90"/>
    </row>
    <row r="614150" spans="68:68" customFormat="1">
      <c r="BP614150" s="90"/>
    </row>
    <row r="614151" spans="68:68" customFormat="1">
      <c r="BP614151" s="90"/>
    </row>
    <row r="614152" spans="68:68" customFormat="1">
      <c r="BP614152" s="90"/>
    </row>
    <row r="614153" spans="68:68" customFormat="1">
      <c r="BP614153" s="90"/>
    </row>
    <row r="614154" spans="68:68" customFormat="1">
      <c r="BP614154" s="90"/>
    </row>
    <row r="614155" spans="68:68" customFormat="1">
      <c r="BP614155" s="90"/>
    </row>
    <row r="614156" spans="68:68" customFormat="1">
      <c r="BP614156" s="90"/>
    </row>
    <row r="614157" spans="68:68" customFormat="1">
      <c r="BP614157" s="90"/>
    </row>
    <row r="614158" spans="68:68" customFormat="1">
      <c r="BP614158" s="90"/>
    </row>
    <row r="614159" spans="68:68" customFormat="1">
      <c r="BP614159" s="90"/>
    </row>
    <row r="614160" spans="68:68" customFormat="1">
      <c r="BP614160" s="90"/>
    </row>
    <row r="614161" spans="68:68" customFormat="1">
      <c r="BP614161" s="90"/>
    </row>
    <row r="614162" spans="68:68" customFormat="1">
      <c r="BP614162" s="90"/>
    </row>
    <row r="614163" spans="68:68" customFormat="1">
      <c r="BP614163" s="90"/>
    </row>
    <row r="614164" spans="68:68" customFormat="1">
      <c r="BP614164" s="90"/>
    </row>
    <row r="614165" spans="68:68" customFormat="1">
      <c r="BP614165" s="90"/>
    </row>
    <row r="614166" spans="68:68" customFormat="1">
      <c r="BP614166" s="90"/>
    </row>
    <row r="614167" spans="68:68" customFormat="1">
      <c r="BP614167" s="90"/>
    </row>
    <row r="614168" spans="68:68" customFormat="1">
      <c r="BP614168" s="90"/>
    </row>
    <row r="614169" spans="68:68" customFormat="1">
      <c r="BP614169" s="90"/>
    </row>
    <row r="614170" spans="68:68" customFormat="1">
      <c r="BP614170" s="90"/>
    </row>
    <row r="614171" spans="68:68" customFormat="1">
      <c r="BP614171" s="90"/>
    </row>
    <row r="614172" spans="68:68" customFormat="1">
      <c r="BP614172" s="90"/>
    </row>
    <row r="614173" spans="68:68" customFormat="1">
      <c r="BP614173" s="90"/>
    </row>
    <row r="614174" spans="68:68" customFormat="1">
      <c r="BP614174" s="90"/>
    </row>
    <row r="614175" spans="68:68" customFormat="1">
      <c r="BP614175" s="90"/>
    </row>
    <row r="614176" spans="68:68" customFormat="1">
      <c r="BP614176" s="90"/>
    </row>
    <row r="614177" spans="68:68" customFormat="1">
      <c r="BP614177" s="90"/>
    </row>
    <row r="614178" spans="68:68" customFormat="1">
      <c r="BP614178" s="90"/>
    </row>
    <row r="614179" spans="68:68" customFormat="1">
      <c r="BP614179" s="90"/>
    </row>
    <row r="614180" spans="68:68" customFormat="1">
      <c r="BP614180" s="90"/>
    </row>
    <row r="614181" spans="68:68" customFormat="1">
      <c r="BP614181" s="90"/>
    </row>
    <row r="614182" spans="68:68" customFormat="1">
      <c r="BP614182" s="90"/>
    </row>
    <row r="614183" spans="68:68" customFormat="1">
      <c r="BP614183" s="90"/>
    </row>
    <row r="614184" spans="68:68" customFormat="1">
      <c r="BP614184" s="90"/>
    </row>
    <row r="614185" spans="68:68" customFormat="1">
      <c r="BP614185" s="90"/>
    </row>
    <row r="614186" spans="68:68" customFormat="1">
      <c r="BP614186" s="90"/>
    </row>
    <row r="614187" spans="68:68" customFormat="1">
      <c r="BP614187" s="90"/>
    </row>
    <row r="614188" spans="68:68" customFormat="1">
      <c r="BP614188" s="90"/>
    </row>
    <row r="614189" spans="68:68" customFormat="1">
      <c r="BP614189" s="90"/>
    </row>
    <row r="614190" spans="68:68" customFormat="1">
      <c r="BP614190" s="90"/>
    </row>
    <row r="614191" spans="68:68" customFormat="1">
      <c r="BP614191" s="90"/>
    </row>
    <row r="614192" spans="68:68" customFormat="1">
      <c r="BP614192" s="90"/>
    </row>
    <row r="614193" spans="68:68" customFormat="1">
      <c r="BP614193" s="90"/>
    </row>
    <row r="614194" spans="68:68" customFormat="1">
      <c r="BP614194" s="90"/>
    </row>
    <row r="614195" spans="68:68" customFormat="1">
      <c r="BP614195" s="90"/>
    </row>
    <row r="614196" spans="68:68" customFormat="1">
      <c r="BP614196" s="90"/>
    </row>
    <row r="614197" spans="68:68" customFormat="1">
      <c r="BP614197" s="90"/>
    </row>
    <row r="614198" spans="68:68" customFormat="1">
      <c r="BP614198" s="90"/>
    </row>
    <row r="614199" spans="68:68" customFormat="1">
      <c r="BP614199" s="90"/>
    </row>
    <row r="614200" spans="68:68" customFormat="1">
      <c r="BP614200" s="90"/>
    </row>
    <row r="614201" spans="68:68" customFormat="1">
      <c r="BP614201" s="90"/>
    </row>
    <row r="614202" spans="68:68" customFormat="1">
      <c r="BP614202" s="90"/>
    </row>
    <row r="614203" spans="68:68" customFormat="1">
      <c r="BP614203" s="90"/>
    </row>
    <row r="614204" spans="68:68" customFormat="1">
      <c r="BP614204" s="90"/>
    </row>
    <row r="614205" spans="68:68" customFormat="1">
      <c r="BP614205" s="90"/>
    </row>
    <row r="614206" spans="68:68" customFormat="1">
      <c r="BP614206" s="90"/>
    </row>
    <row r="614207" spans="68:68" customFormat="1">
      <c r="BP614207" s="90"/>
    </row>
    <row r="614208" spans="68:68" customFormat="1">
      <c r="BP614208" s="90"/>
    </row>
    <row r="614209" spans="68:68" customFormat="1">
      <c r="BP614209" s="90"/>
    </row>
    <row r="614210" spans="68:68" customFormat="1">
      <c r="BP614210" s="90"/>
    </row>
    <row r="614211" spans="68:68" customFormat="1">
      <c r="BP614211" s="90"/>
    </row>
    <row r="614212" spans="68:68" customFormat="1">
      <c r="BP614212" s="90"/>
    </row>
    <row r="614213" spans="68:68" customFormat="1">
      <c r="BP614213" s="90"/>
    </row>
    <row r="614214" spans="68:68" customFormat="1">
      <c r="BP614214" s="90"/>
    </row>
    <row r="614215" spans="68:68" customFormat="1">
      <c r="BP614215" s="90"/>
    </row>
    <row r="614216" spans="68:68" customFormat="1">
      <c r="BP614216" s="90"/>
    </row>
    <row r="614217" spans="68:68" customFormat="1">
      <c r="BP614217" s="90"/>
    </row>
    <row r="614218" spans="68:68" customFormat="1">
      <c r="BP614218" s="90"/>
    </row>
    <row r="614219" spans="68:68" customFormat="1">
      <c r="BP614219" s="90"/>
    </row>
    <row r="614220" spans="68:68" customFormat="1">
      <c r="BP614220" s="90"/>
    </row>
    <row r="614221" spans="68:68" customFormat="1">
      <c r="BP614221" s="90"/>
    </row>
    <row r="614222" spans="68:68" customFormat="1">
      <c r="BP614222" s="90"/>
    </row>
    <row r="614223" spans="68:68" customFormat="1">
      <c r="BP614223" s="90"/>
    </row>
    <row r="614224" spans="68:68" customFormat="1">
      <c r="BP614224" s="90"/>
    </row>
    <row r="614225" spans="68:68" customFormat="1">
      <c r="BP614225" s="90"/>
    </row>
    <row r="614226" spans="68:68" customFormat="1">
      <c r="BP614226" s="90"/>
    </row>
    <row r="614227" spans="68:68" customFormat="1">
      <c r="BP614227" s="90"/>
    </row>
    <row r="614228" spans="68:68" customFormat="1">
      <c r="BP614228" s="90"/>
    </row>
    <row r="614229" spans="68:68" customFormat="1">
      <c r="BP614229" s="90"/>
    </row>
    <row r="614230" spans="68:68" customFormat="1">
      <c r="BP614230" s="90"/>
    </row>
    <row r="614231" spans="68:68" customFormat="1">
      <c r="BP614231" s="90"/>
    </row>
    <row r="614232" spans="68:68" customFormat="1">
      <c r="BP614232" s="90"/>
    </row>
    <row r="614233" spans="68:68" customFormat="1">
      <c r="BP614233" s="90"/>
    </row>
    <row r="614234" spans="68:68" customFormat="1">
      <c r="BP614234" s="90"/>
    </row>
    <row r="614235" spans="68:68" customFormat="1">
      <c r="BP614235" s="90"/>
    </row>
    <row r="614236" spans="68:68" customFormat="1">
      <c r="BP614236" s="90"/>
    </row>
    <row r="614237" spans="68:68" customFormat="1">
      <c r="BP614237" s="90"/>
    </row>
    <row r="614238" spans="68:68" customFormat="1">
      <c r="BP614238" s="90"/>
    </row>
    <row r="614239" spans="68:68" customFormat="1">
      <c r="BP614239" s="90"/>
    </row>
    <row r="614240" spans="68:68" customFormat="1">
      <c r="BP614240" s="90"/>
    </row>
    <row r="614241" spans="68:68" customFormat="1">
      <c r="BP614241" s="90"/>
    </row>
    <row r="614242" spans="68:68" customFormat="1">
      <c r="BP614242" s="90"/>
    </row>
    <row r="614243" spans="68:68" customFormat="1">
      <c r="BP614243" s="90"/>
    </row>
    <row r="614244" spans="68:68" customFormat="1">
      <c r="BP614244" s="90"/>
    </row>
    <row r="614245" spans="68:68" customFormat="1">
      <c r="BP614245" s="90"/>
    </row>
    <row r="614246" spans="68:68" customFormat="1">
      <c r="BP614246" s="90"/>
    </row>
    <row r="614247" spans="68:68" customFormat="1">
      <c r="BP614247" s="90"/>
    </row>
    <row r="614248" spans="68:68" customFormat="1">
      <c r="BP614248" s="90"/>
    </row>
    <row r="614249" spans="68:68" customFormat="1">
      <c r="BP614249" s="90"/>
    </row>
    <row r="614250" spans="68:68" customFormat="1">
      <c r="BP614250" s="90"/>
    </row>
    <row r="614251" spans="68:68" customFormat="1">
      <c r="BP614251" s="90"/>
    </row>
    <row r="614252" spans="68:68" customFormat="1">
      <c r="BP614252" s="90"/>
    </row>
    <row r="614253" spans="68:68" customFormat="1">
      <c r="BP614253" s="90"/>
    </row>
    <row r="614254" spans="68:68" customFormat="1">
      <c r="BP614254" s="90"/>
    </row>
    <row r="614255" spans="68:68" customFormat="1">
      <c r="BP614255" s="90"/>
    </row>
    <row r="614256" spans="68:68" customFormat="1">
      <c r="BP614256" s="90"/>
    </row>
    <row r="614257" spans="68:68" customFormat="1">
      <c r="BP614257" s="90"/>
    </row>
    <row r="614258" spans="68:68" customFormat="1">
      <c r="BP614258" s="90"/>
    </row>
    <row r="614259" spans="68:68" customFormat="1">
      <c r="BP614259" s="90"/>
    </row>
    <row r="614260" spans="68:68" customFormat="1">
      <c r="BP614260" s="90"/>
    </row>
    <row r="614261" spans="68:68" customFormat="1">
      <c r="BP614261" s="90"/>
    </row>
    <row r="614262" spans="68:68" customFormat="1">
      <c r="BP614262" s="90"/>
    </row>
    <row r="614263" spans="68:68" customFormat="1">
      <c r="BP614263" s="90"/>
    </row>
    <row r="614264" spans="68:68" customFormat="1">
      <c r="BP614264" s="90"/>
    </row>
    <row r="614265" spans="68:68" customFormat="1">
      <c r="BP614265" s="90"/>
    </row>
    <row r="614266" spans="68:68" customFormat="1">
      <c r="BP614266" s="90"/>
    </row>
    <row r="614267" spans="68:68" customFormat="1">
      <c r="BP614267" s="90"/>
    </row>
    <row r="614268" spans="68:68" customFormat="1">
      <c r="BP614268" s="90"/>
    </row>
    <row r="614269" spans="68:68" customFormat="1">
      <c r="BP614269" s="90"/>
    </row>
    <row r="614270" spans="68:68" customFormat="1">
      <c r="BP614270" s="90"/>
    </row>
    <row r="614271" spans="68:68" customFormat="1">
      <c r="BP614271" s="90"/>
    </row>
    <row r="614272" spans="68:68" customFormat="1">
      <c r="BP614272" s="90"/>
    </row>
    <row r="614273" spans="68:68" customFormat="1">
      <c r="BP614273" s="90"/>
    </row>
    <row r="614274" spans="68:68" customFormat="1">
      <c r="BP614274" s="90"/>
    </row>
    <row r="614275" spans="68:68" customFormat="1">
      <c r="BP614275" s="90"/>
    </row>
    <row r="614276" spans="68:68" customFormat="1">
      <c r="BP614276" s="90"/>
    </row>
    <row r="614277" spans="68:68" customFormat="1">
      <c r="BP614277" s="90"/>
    </row>
    <row r="614278" spans="68:68" customFormat="1">
      <c r="BP614278" s="90"/>
    </row>
    <row r="614279" spans="68:68" customFormat="1">
      <c r="BP614279" s="90"/>
    </row>
    <row r="614280" spans="68:68" customFormat="1">
      <c r="BP614280" s="90"/>
    </row>
    <row r="614281" spans="68:68" customFormat="1">
      <c r="BP614281" s="90"/>
    </row>
    <row r="614282" spans="68:68" customFormat="1">
      <c r="BP614282" s="90"/>
    </row>
    <row r="614283" spans="68:68" customFormat="1">
      <c r="BP614283" s="90"/>
    </row>
    <row r="614284" spans="68:68" customFormat="1">
      <c r="BP614284" s="90"/>
    </row>
    <row r="614285" spans="68:68" customFormat="1">
      <c r="BP614285" s="90"/>
    </row>
    <row r="614286" spans="68:68" customFormat="1">
      <c r="BP614286" s="90"/>
    </row>
    <row r="614287" spans="68:68" customFormat="1">
      <c r="BP614287" s="90"/>
    </row>
    <row r="614288" spans="68:68" customFormat="1">
      <c r="BP614288" s="90"/>
    </row>
    <row r="614289" spans="68:68" customFormat="1">
      <c r="BP614289" s="90"/>
    </row>
    <row r="614290" spans="68:68" customFormat="1">
      <c r="BP614290" s="90"/>
    </row>
    <row r="614291" spans="68:68" customFormat="1">
      <c r="BP614291" s="90"/>
    </row>
    <row r="614292" spans="68:68" customFormat="1">
      <c r="BP614292" s="90"/>
    </row>
    <row r="614293" spans="68:68" customFormat="1">
      <c r="BP614293" s="90"/>
    </row>
    <row r="614294" spans="68:68" customFormat="1">
      <c r="BP614294" s="90"/>
    </row>
    <row r="614295" spans="68:68" customFormat="1">
      <c r="BP614295" s="90"/>
    </row>
    <row r="614296" spans="68:68" customFormat="1">
      <c r="BP614296" s="90"/>
    </row>
    <row r="614297" spans="68:68" customFormat="1">
      <c r="BP614297" s="90"/>
    </row>
    <row r="614298" spans="68:68" customFormat="1">
      <c r="BP614298" s="90"/>
    </row>
    <row r="614299" spans="68:68" customFormat="1">
      <c r="BP614299" s="90"/>
    </row>
    <row r="614300" spans="68:68" customFormat="1">
      <c r="BP614300" s="90"/>
    </row>
    <row r="614301" spans="68:68" customFormat="1">
      <c r="BP614301" s="90"/>
    </row>
    <row r="614302" spans="68:68" customFormat="1">
      <c r="BP614302" s="90"/>
    </row>
    <row r="614303" spans="68:68" customFormat="1">
      <c r="BP614303" s="90"/>
    </row>
    <row r="614304" spans="68:68" customFormat="1">
      <c r="BP614304" s="90"/>
    </row>
    <row r="614305" spans="68:68" customFormat="1">
      <c r="BP614305" s="90"/>
    </row>
    <row r="614306" spans="68:68" customFormat="1">
      <c r="BP614306" s="90"/>
    </row>
    <row r="614307" spans="68:68" customFormat="1">
      <c r="BP614307" s="90"/>
    </row>
    <row r="614308" spans="68:68" customFormat="1">
      <c r="BP614308" s="90"/>
    </row>
    <row r="614309" spans="68:68" customFormat="1">
      <c r="BP614309" s="90"/>
    </row>
    <row r="614310" spans="68:68" customFormat="1">
      <c r="BP614310" s="90"/>
    </row>
    <row r="614311" spans="68:68" customFormat="1">
      <c r="BP614311" s="90"/>
    </row>
    <row r="614312" spans="68:68" customFormat="1">
      <c r="BP614312" s="90"/>
    </row>
    <row r="614313" spans="68:68" customFormat="1">
      <c r="BP614313" s="90"/>
    </row>
    <row r="614314" spans="68:68" customFormat="1">
      <c r="BP614314" s="90"/>
    </row>
    <row r="614315" spans="68:68" customFormat="1">
      <c r="BP614315" s="90"/>
    </row>
    <row r="614316" spans="68:68" customFormat="1">
      <c r="BP614316" s="90"/>
    </row>
    <row r="614317" spans="68:68" customFormat="1">
      <c r="BP614317" s="90"/>
    </row>
    <row r="614318" spans="68:68" customFormat="1">
      <c r="BP614318" s="90"/>
    </row>
    <row r="614319" spans="68:68" customFormat="1">
      <c r="BP614319" s="90"/>
    </row>
    <row r="614320" spans="68:68" customFormat="1">
      <c r="BP614320" s="90"/>
    </row>
    <row r="614321" spans="68:68" customFormat="1">
      <c r="BP614321" s="90"/>
    </row>
    <row r="614322" spans="68:68" customFormat="1">
      <c r="BP614322" s="90"/>
    </row>
    <row r="614323" spans="68:68" customFormat="1">
      <c r="BP614323" s="90"/>
    </row>
    <row r="614324" spans="68:68" customFormat="1">
      <c r="BP614324" s="90"/>
    </row>
    <row r="614325" spans="68:68" customFormat="1">
      <c r="BP614325" s="90"/>
    </row>
    <row r="614326" spans="68:68" customFormat="1">
      <c r="BP614326" s="90"/>
    </row>
    <row r="614327" spans="68:68" customFormat="1">
      <c r="BP614327" s="90"/>
    </row>
    <row r="614328" spans="68:68" customFormat="1">
      <c r="BP614328" s="90"/>
    </row>
    <row r="614329" spans="68:68" customFormat="1">
      <c r="BP614329" s="90"/>
    </row>
    <row r="614330" spans="68:68" customFormat="1">
      <c r="BP614330" s="90"/>
    </row>
    <row r="614331" spans="68:68" customFormat="1">
      <c r="BP614331" s="90"/>
    </row>
    <row r="614332" spans="68:68" customFormat="1">
      <c r="BP614332" s="90"/>
    </row>
    <row r="614333" spans="68:68" customFormat="1">
      <c r="BP614333" s="90"/>
    </row>
    <row r="614334" spans="68:68" customFormat="1">
      <c r="BP614334" s="90"/>
    </row>
    <row r="614335" spans="68:68" customFormat="1">
      <c r="BP614335" s="90"/>
    </row>
    <row r="614336" spans="68:68" customFormat="1">
      <c r="BP614336" s="90"/>
    </row>
    <row r="614337" spans="68:68" customFormat="1">
      <c r="BP614337" s="90"/>
    </row>
    <row r="614338" spans="68:68" customFormat="1">
      <c r="BP614338" s="90"/>
    </row>
    <row r="614339" spans="68:68" customFormat="1">
      <c r="BP614339" s="90"/>
    </row>
    <row r="614340" spans="68:68" customFormat="1">
      <c r="BP614340" s="90"/>
    </row>
    <row r="614341" spans="68:68" customFormat="1">
      <c r="BP614341" s="90"/>
    </row>
    <row r="614342" spans="68:68" customFormat="1">
      <c r="BP614342" s="90"/>
    </row>
    <row r="614343" spans="68:68" customFormat="1">
      <c r="BP614343" s="90"/>
    </row>
    <row r="614344" spans="68:68" customFormat="1">
      <c r="BP614344" s="90"/>
    </row>
    <row r="614345" spans="68:68" customFormat="1">
      <c r="BP614345" s="90"/>
    </row>
    <row r="614346" spans="68:68" customFormat="1">
      <c r="BP614346" s="90"/>
    </row>
    <row r="614347" spans="68:68" customFormat="1">
      <c r="BP614347" s="90"/>
    </row>
    <row r="614348" spans="68:68" customFormat="1">
      <c r="BP614348" s="90"/>
    </row>
    <row r="614349" spans="68:68" customFormat="1">
      <c r="BP614349" s="90"/>
    </row>
    <row r="614350" spans="68:68" customFormat="1">
      <c r="BP614350" s="90"/>
    </row>
    <row r="614351" spans="68:68" customFormat="1">
      <c r="BP614351" s="90"/>
    </row>
    <row r="614352" spans="68:68" customFormat="1">
      <c r="BP614352" s="90"/>
    </row>
    <row r="614353" spans="68:68" customFormat="1">
      <c r="BP614353" s="90"/>
    </row>
    <row r="614354" spans="68:68" customFormat="1">
      <c r="BP614354" s="90"/>
    </row>
    <row r="614355" spans="68:68" customFormat="1">
      <c r="BP614355" s="90"/>
    </row>
    <row r="614356" spans="68:68" customFormat="1">
      <c r="BP614356" s="90"/>
    </row>
    <row r="614357" spans="68:68" customFormat="1">
      <c r="BP614357" s="90"/>
    </row>
    <row r="614358" spans="68:68" customFormat="1">
      <c r="BP614358" s="90"/>
    </row>
    <row r="614359" spans="68:68" customFormat="1">
      <c r="BP614359" s="90"/>
    </row>
    <row r="614360" spans="68:68" customFormat="1">
      <c r="BP614360" s="90"/>
    </row>
    <row r="614361" spans="68:68" customFormat="1">
      <c r="BP614361" s="90"/>
    </row>
    <row r="614362" spans="68:68" customFormat="1">
      <c r="BP614362" s="90"/>
    </row>
    <row r="614363" spans="68:68" customFormat="1">
      <c r="BP614363" s="90"/>
    </row>
    <row r="614364" spans="68:68" customFormat="1">
      <c r="BP614364" s="90"/>
    </row>
    <row r="614365" spans="68:68" customFormat="1">
      <c r="BP614365" s="90"/>
    </row>
    <row r="614366" spans="68:68" customFormat="1">
      <c r="BP614366" s="90"/>
    </row>
    <row r="614367" spans="68:68" customFormat="1">
      <c r="BP614367" s="90"/>
    </row>
    <row r="614368" spans="68:68" customFormat="1">
      <c r="BP614368" s="90"/>
    </row>
    <row r="614369" spans="68:68" customFormat="1">
      <c r="BP614369" s="90"/>
    </row>
    <row r="614370" spans="68:68" customFormat="1">
      <c r="BP614370" s="90"/>
    </row>
    <row r="614371" spans="68:68" customFormat="1">
      <c r="BP614371" s="90"/>
    </row>
    <row r="614372" spans="68:68" customFormat="1">
      <c r="BP614372" s="90"/>
    </row>
    <row r="614373" spans="68:68" customFormat="1">
      <c r="BP614373" s="90"/>
    </row>
    <row r="614374" spans="68:68" customFormat="1">
      <c r="BP614374" s="90"/>
    </row>
    <row r="614375" spans="68:68" customFormat="1">
      <c r="BP614375" s="90"/>
    </row>
    <row r="614376" spans="68:68" customFormat="1">
      <c r="BP614376" s="90"/>
    </row>
    <row r="614377" spans="68:68" customFormat="1">
      <c r="BP614377" s="90"/>
    </row>
    <row r="614378" spans="68:68" customFormat="1">
      <c r="BP614378" s="90"/>
    </row>
    <row r="614379" spans="68:68" customFormat="1">
      <c r="BP614379" s="90"/>
    </row>
    <row r="614380" spans="68:68" customFormat="1">
      <c r="BP614380" s="90"/>
    </row>
    <row r="614381" spans="68:68" customFormat="1">
      <c r="BP614381" s="90"/>
    </row>
    <row r="614382" spans="68:68" customFormat="1">
      <c r="BP614382" s="90"/>
    </row>
    <row r="614383" spans="68:68" customFormat="1">
      <c r="BP614383" s="90"/>
    </row>
    <row r="614384" spans="68:68" customFormat="1">
      <c r="BP614384" s="90"/>
    </row>
    <row r="614385" spans="68:68" customFormat="1">
      <c r="BP614385" s="90"/>
    </row>
    <row r="614386" spans="68:68" customFormat="1">
      <c r="BP614386" s="90"/>
    </row>
    <row r="614387" spans="68:68" customFormat="1">
      <c r="BP614387" s="90"/>
    </row>
    <row r="614388" spans="68:68" customFormat="1">
      <c r="BP614388" s="90"/>
    </row>
    <row r="614389" spans="68:68" customFormat="1">
      <c r="BP614389" s="90"/>
    </row>
    <row r="614390" spans="68:68" customFormat="1">
      <c r="BP614390" s="90"/>
    </row>
    <row r="614391" spans="68:68" customFormat="1">
      <c r="BP614391" s="90"/>
    </row>
    <row r="614392" spans="68:68" customFormat="1">
      <c r="BP614392" s="90"/>
    </row>
    <row r="614393" spans="68:68" customFormat="1">
      <c r="BP614393" s="90"/>
    </row>
    <row r="614394" spans="68:68" customFormat="1">
      <c r="BP614394" s="90"/>
    </row>
    <row r="614395" spans="68:68" customFormat="1">
      <c r="BP614395" s="90"/>
    </row>
    <row r="614396" spans="68:68" customFormat="1">
      <c r="BP614396" s="90"/>
    </row>
    <row r="614397" spans="68:68" customFormat="1">
      <c r="BP614397" s="90"/>
    </row>
    <row r="614398" spans="68:68" customFormat="1">
      <c r="BP614398" s="90"/>
    </row>
    <row r="614399" spans="68:68" customFormat="1">
      <c r="BP614399" s="90"/>
    </row>
    <row r="614400" spans="68:68" customFormat="1">
      <c r="BP614400" s="90"/>
    </row>
    <row r="614401" spans="68:68" customFormat="1">
      <c r="BP614401" s="90"/>
    </row>
    <row r="614402" spans="68:68" customFormat="1">
      <c r="BP614402" s="90"/>
    </row>
    <row r="614403" spans="68:68" customFormat="1">
      <c r="BP614403" s="90"/>
    </row>
    <row r="614404" spans="68:68" customFormat="1">
      <c r="BP614404" s="90"/>
    </row>
    <row r="614405" spans="68:68" customFormat="1">
      <c r="BP614405" s="90"/>
    </row>
    <row r="614406" spans="68:68" customFormat="1">
      <c r="BP614406" s="90"/>
    </row>
    <row r="614407" spans="68:68" customFormat="1">
      <c r="BP614407" s="90"/>
    </row>
    <row r="614408" spans="68:68" customFormat="1">
      <c r="BP614408" s="90"/>
    </row>
    <row r="614409" spans="68:68" customFormat="1">
      <c r="BP614409" s="90"/>
    </row>
    <row r="614410" spans="68:68" customFormat="1">
      <c r="BP614410" s="90"/>
    </row>
    <row r="614411" spans="68:68" customFormat="1">
      <c r="BP614411" s="90"/>
    </row>
    <row r="614412" spans="68:68" customFormat="1">
      <c r="BP614412" s="90"/>
    </row>
    <row r="614413" spans="68:68" customFormat="1">
      <c r="BP614413" s="90"/>
    </row>
    <row r="614414" spans="68:68" customFormat="1">
      <c r="BP614414" s="90"/>
    </row>
    <row r="614415" spans="68:68" customFormat="1">
      <c r="BP614415" s="90"/>
    </row>
    <row r="614416" spans="68:68" customFormat="1">
      <c r="BP614416" s="90"/>
    </row>
    <row r="614417" spans="68:68" customFormat="1">
      <c r="BP614417" s="90"/>
    </row>
    <row r="614418" spans="68:68" customFormat="1">
      <c r="BP614418" s="90"/>
    </row>
    <row r="614419" spans="68:68" customFormat="1">
      <c r="BP614419" s="90"/>
    </row>
    <row r="614420" spans="68:68" customFormat="1">
      <c r="BP614420" s="90"/>
    </row>
    <row r="614421" spans="68:68" customFormat="1">
      <c r="BP614421" s="90"/>
    </row>
    <row r="614422" spans="68:68" customFormat="1">
      <c r="BP614422" s="90"/>
    </row>
    <row r="614423" spans="68:68" customFormat="1">
      <c r="BP614423" s="90"/>
    </row>
    <row r="614424" spans="68:68" customFormat="1">
      <c r="BP614424" s="90"/>
    </row>
    <row r="614425" spans="68:68" customFormat="1">
      <c r="BP614425" s="90"/>
    </row>
    <row r="614426" spans="68:68" customFormat="1">
      <c r="BP614426" s="90"/>
    </row>
    <row r="614427" spans="68:68" customFormat="1">
      <c r="BP614427" s="90"/>
    </row>
    <row r="614428" spans="68:68" customFormat="1">
      <c r="BP614428" s="90"/>
    </row>
    <row r="614429" spans="68:68" customFormat="1">
      <c r="BP614429" s="90"/>
    </row>
    <row r="614430" spans="68:68" customFormat="1">
      <c r="BP614430" s="90"/>
    </row>
    <row r="614431" spans="68:68" customFormat="1">
      <c r="BP614431" s="90"/>
    </row>
    <row r="614432" spans="68:68" customFormat="1">
      <c r="BP614432" s="90"/>
    </row>
    <row r="614433" spans="68:68" customFormat="1">
      <c r="BP614433" s="90"/>
    </row>
    <row r="614434" spans="68:68" customFormat="1">
      <c r="BP614434" s="90"/>
    </row>
    <row r="614435" spans="68:68" customFormat="1">
      <c r="BP614435" s="90"/>
    </row>
    <row r="614436" spans="68:68" customFormat="1">
      <c r="BP614436" s="90"/>
    </row>
    <row r="614437" spans="68:68" customFormat="1">
      <c r="BP614437" s="90"/>
    </row>
    <row r="614438" spans="68:68" customFormat="1">
      <c r="BP614438" s="90"/>
    </row>
    <row r="614439" spans="68:68" customFormat="1">
      <c r="BP614439" s="90"/>
    </row>
    <row r="614440" spans="68:68" customFormat="1">
      <c r="BP614440" s="90"/>
    </row>
    <row r="614441" spans="68:68" customFormat="1">
      <c r="BP614441" s="90"/>
    </row>
    <row r="614442" spans="68:68" customFormat="1">
      <c r="BP614442" s="90"/>
    </row>
    <row r="614443" spans="68:68" customFormat="1">
      <c r="BP614443" s="90"/>
    </row>
    <row r="614444" spans="68:68" customFormat="1">
      <c r="BP614444" s="90"/>
    </row>
    <row r="614445" spans="68:68" customFormat="1">
      <c r="BP614445" s="90"/>
    </row>
    <row r="614446" spans="68:68" customFormat="1">
      <c r="BP614446" s="90"/>
    </row>
    <row r="614447" spans="68:68" customFormat="1">
      <c r="BP614447" s="90"/>
    </row>
    <row r="614448" spans="68:68" customFormat="1">
      <c r="BP614448" s="90"/>
    </row>
    <row r="614449" spans="68:68" customFormat="1">
      <c r="BP614449" s="90"/>
    </row>
    <row r="614450" spans="68:68" customFormat="1">
      <c r="BP614450" s="90"/>
    </row>
    <row r="614451" spans="68:68" customFormat="1">
      <c r="BP614451" s="90"/>
    </row>
    <row r="614452" spans="68:68" customFormat="1">
      <c r="BP614452" s="90"/>
    </row>
    <row r="614453" spans="68:68" customFormat="1">
      <c r="BP614453" s="90"/>
    </row>
    <row r="614454" spans="68:68" customFormat="1">
      <c r="BP614454" s="90"/>
    </row>
    <row r="614455" spans="68:68" customFormat="1">
      <c r="BP614455" s="90"/>
    </row>
    <row r="614456" spans="68:68" customFormat="1">
      <c r="BP614456" s="90"/>
    </row>
    <row r="614457" spans="68:68" customFormat="1">
      <c r="BP614457" s="90"/>
    </row>
    <row r="614458" spans="68:68" customFormat="1">
      <c r="BP614458" s="90"/>
    </row>
    <row r="614459" spans="68:68" customFormat="1">
      <c r="BP614459" s="90"/>
    </row>
    <row r="614460" spans="68:68" customFormat="1">
      <c r="BP614460" s="90"/>
    </row>
    <row r="614461" spans="68:68" customFormat="1">
      <c r="BP614461" s="90"/>
    </row>
    <row r="614462" spans="68:68" customFormat="1">
      <c r="BP614462" s="90"/>
    </row>
    <row r="614463" spans="68:68" customFormat="1">
      <c r="BP614463" s="90"/>
    </row>
    <row r="614464" spans="68:68" customFormat="1">
      <c r="BP614464" s="90"/>
    </row>
    <row r="614465" spans="68:68" customFormat="1">
      <c r="BP614465" s="90"/>
    </row>
    <row r="614466" spans="68:68" customFormat="1">
      <c r="BP614466" s="90"/>
    </row>
    <row r="614467" spans="68:68" customFormat="1">
      <c r="BP614467" s="90"/>
    </row>
    <row r="614468" spans="68:68" customFormat="1">
      <c r="BP614468" s="90"/>
    </row>
    <row r="614469" spans="68:68" customFormat="1">
      <c r="BP614469" s="90"/>
    </row>
    <row r="614470" spans="68:68" customFormat="1">
      <c r="BP614470" s="90"/>
    </row>
    <row r="614471" spans="68:68" customFormat="1">
      <c r="BP614471" s="90"/>
    </row>
    <row r="614472" spans="68:68" customFormat="1">
      <c r="BP614472" s="90"/>
    </row>
    <row r="614473" spans="68:68" customFormat="1">
      <c r="BP614473" s="90"/>
    </row>
    <row r="614474" spans="68:68" customFormat="1">
      <c r="BP614474" s="90"/>
    </row>
    <row r="614475" spans="68:68" customFormat="1">
      <c r="BP614475" s="90"/>
    </row>
    <row r="614476" spans="68:68" customFormat="1">
      <c r="BP614476" s="90"/>
    </row>
    <row r="614477" spans="68:68" customFormat="1">
      <c r="BP614477" s="90"/>
    </row>
    <row r="614478" spans="68:68" customFormat="1">
      <c r="BP614478" s="90"/>
    </row>
    <row r="614479" spans="68:68" customFormat="1">
      <c r="BP614479" s="90"/>
    </row>
    <row r="614480" spans="68:68" customFormat="1">
      <c r="BP614480" s="90"/>
    </row>
    <row r="614481" spans="68:68" customFormat="1">
      <c r="BP614481" s="90"/>
    </row>
    <row r="614482" spans="68:68" customFormat="1">
      <c r="BP614482" s="90"/>
    </row>
    <row r="614483" spans="68:68" customFormat="1">
      <c r="BP614483" s="90"/>
    </row>
    <row r="614484" spans="68:68" customFormat="1">
      <c r="BP614484" s="90"/>
    </row>
    <row r="614485" spans="68:68" customFormat="1">
      <c r="BP614485" s="90"/>
    </row>
    <row r="614486" spans="68:68" customFormat="1">
      <c r="BP614486" s="90"/>
    </row>
    <row r="614487" spans="68:68" customFormat="1">
      <c r="BP614487" s="90"/>
    </row>
    <row r="614488" spans="68:68" customFormat="1">
      <c r="BP614488" s="90"/>
    </row>
    <row r="614489" spans="68:68" customFormat="1">
      <c r="BP614489" s="90"/>
    </row>
    <row r="614490" spans="68:68" customFormat="1">
      <c r="BP614490" s="90"/>
    </row>
    <row r="614491" spans="68:68" customFormat="1">
      <c r="BP614491" s="90"/>
    </row>
    <row r="614492" spans="68:68" customFormat="1">
      <c r="BP614492" s="90"/>
    </row>
    <row r="614493" spans="68:68" customFormat="1">
      <c r="BP614493" s="90"/>
    </row>
    <row r="614494" spans="68:68" customFormat="1">
      <c r="BP614494" s="90"/>
    </row>
    <row r="614495" spans="68:68" customFormat="1">
      <c r="BP614495" s="90"/>
    </row>
    <row r="614496" spans="68:68" customFormat="1">
      <c r="BP614496" s="90"/>
    </row>
    <row r="614497" spans="68:68" customFormat="1">
      <c r="BP614497" s="90"/>
    </row>
    <row r="614498" spans="68:68" customFormat="1">
      <c r="BP614498" s="90"/>
    </row>
    <row r="614499" spans="68:68" customFormat="1">
      <c r="BP614499" s="90"/>
    </row>
    <row r="614500" spans="68:68" customFormat="1">
      <c r="BP614500" s="90"/>
    </row>
    <row r="614501" spans="68:68" customFormat="1">
      <c r="BP614501" s="90"/>
    </row>
    <row r="614502" spans="68:68" customFormat="1">
      <c r="BP614502" s="90"/>
    </row>
    <row r="614503" spans="68:68" customFormat="1">
      <c r="BP614503" s="90"/>
    </row>
    <row r="614504" spans="68:68" customFormat="1">
      <c r="BP614504" s="90"/>
    </row>
    <row r="614505" spans="68:68" customFormat="1">
      <c r="BP614505" s="90"/>
    </row>
    <row r="614506" spans="68:68" customFormat="1">
      <c r="BP614506" s="90"/>
    </row>
    <row r="614507" spans="68:68" customFormat="1">
      <c r="BP614507" s="90"/>
    </row>
    <row r="614508" spans="68:68" customFormat="1">
      <c r="BP614508" s="90"/>
    </row>
    <row r="614509" spans="68:68" customFormat="1">
      <c r="BP614509" s="90"/>
    </row>
    <row r="614510" spans="68:68" customFormat="1">
      <c r="BP614510" s="90"/>
    </row>
    <row r="614511" spans="68:68" customFormat="1">
      <c r="BP614511" s="90"/>
    </row>
    <row r="614512" spans="68:68" customFormat="1">
      <c r="BP614512" s="90"/>
    </row>
    <row r="614513" spans="68:68" customFormat="1">
      <c r="BP614513" s="90"/>
    </row>
    <row r="614514" spans="68:68" customFormat="1">
      <c r="BP614514" s="90"/>
    </row>
    <row r="614515" spans="68:68" customFormat="1">
      <c r="BP614515" s="90"/>
    </row>
    <row r="614516" spans="68:68" customFormat="1">
      <c r="BP614516" s="90"/>
    </row>
    <row r="614517" spans="68:68" customFormat="1">
      <c r="BP614517" s="90"/>
    </row>
    <row r="614518" spans="68:68" customFormat="1">
      <c r="BP614518" s="90"/>
    </row>
    <row r="614519" spans="68:68" customFormat="1">
      <c r="BP614519" s="90"/>
    </row>
    <row r="614520" spans="68:68" customFormat="1">
      <c r="BP614520" s="90"/>
    </row>
    <row r="614521" spans="68:68" customFormat="1">
      <c r="BP614521" s="90"/>
    </row>
    <row r="614522" spans="68:68" customFormat="1">
      <c r="BP614522" s="90"/>
    </row>
    <row r="614523" spans="68:68" customFormat="1">
      <c r="BP614523" s="90"/>
    </row>
    <row r="614524" spans="68:68" customFormat="1">
      <c r="BP614524" s="90"/>
    </row>
    <row r="614525" spans="68:68" customFormat="1">
      <c r="BP614525" s="90"/>
    </row>
    <row r="614526" spans="68:68" customFormat="1">
      <c r="BP614526" s="90"/>
    </row>
    <row r="614527" spans="68:68" customFormat="1">
      <c r="BP614527" s="90"/>
    </row>
    <row r="614528" spans="68:68" customFormat="1">
      <c r="BP614528" s="90"/>
    </row>
    <row r="614529" spans="68:68" customFormat="1">
      <c r="BP614529" s="90"/>
    </row>
    <row r="614530" spans="68:68" customFormat="1">
      <c r="BP614530" s="90"/>
    </row>
    <row r="614531" spans="68:68" customFormat="1">
      <c r="BP614531" s="90"/>
    </row>
    <row r="614532" spans="68:68" customFormat="1">
      <c r="BP614532" s="90"/>
    </row>
    <row r="614533" spans="68:68" customFormat="1">
      <c r="BP614533" s="90"/>
    </row>
    <row r="614534" spans="68:68" customFormat="1">
      <c r="BP614534" s="90"/>
    </row>
    <row r="614535" spans="68:68" customFormat="1">
      <c r="BP614535" s="90"/>
    </row>
    <row r="614536" spans="68:68" customFormat="1">
      <c r="BP614536" s="90"/>
    </row>
    <row r="614537" spans="68:68" customFormat="1">
      <c r="BP614537" s="90"/>
    </row>
    <row r="614538" spans="68:68" customFormat="1">
      <c r="BP614538" s="90"/>
    </row>
    <row r="614539" spans="68:68" customFormat="1">
      <c r="BP614539" s="90"/>
    </row>
    <row r="614540" spans="68:68" customFormat="1">
      <c r="BP614540" s="90"/>
    </row>
    <row r="614541" spans="68:68" customFormat="1">
      <c r="BP614541" s="90"/>
    </row>
    <row r="614542" spans="68:68" customFormat="1">
      <c r="BP614542" s="90"/>
    </row>
    <row r="614543" spans="68:68" customFormat="1">
      <c r="BP614543" s="90"/>
    </row>
    <row r="614544" spans="68:68" customFormat="1">
      <c r="BP614544" s="90"/>
    </row>
    <row r="614545" spans="68:68" customFormat="1">
      <c r="BP614545" s="90"/>
    </row>
    <row r="614546" spans="68:68" customFormat="1">
      <c r="BP614546" s="90"/>
    </row>
    <row r="614547" spans="68:68" customFormat="1">
      <c r="BP614547" s="90"/>
    </row>
    <row r="614548" spans="68:68" customFormat="1">
      <c r="BP614548" s="90"/>
    </row>
    <row r="614549" spans="68:68" customFormat="1">
      <c r="BP614549" s="90"/>
    </row>
    <row r="614550" spans="68:68" customFormat="1">
      <c r="BP614550" s="90"/>
    </row>
    <row r="614551" spans="68:68" customFormat="1">
      <c r="BP614551" s="90"/>
    </row>
    <row r="614552" spans="68:68" customFormat="1">
      <c r="BP614552" s="90"/>
    </row>
    <row r="614553" spans="68:68" customFormat="1">
      <c r="BP614553" s="90"/>
    </row>
    <row r="614554" spans="68:68" customFormat="1">
      <c r="BP614554" s="90"/>
    </row>
    <row r="614555" spans="68:68" customFormat="1">
      <c r="BP614555" s="90"/>
    </row>
    <row r="614556" spans="68:68" customFormat="1">
      <c r="BP614556" s="90"/>
    </row>
    <row r="614557" spans="68:68" customFormat="1">
      <c r="BP614557" s="90"/>
    </row>
    <row r="614558" spans="68:68" customFormat="1">
      <c r="BP614558" s="90"/>
    </row>
    <row r="614559" spans="68:68" customFormat="1">
      <c r="BP614559" s="90"/>
    </row>
    <row r="614560" spans="68:68" customFormat="1">
      <c r="BP614560" s="90"/>
    </row>
    <row r="614561" spans="68:68" customFormat="1">
      <c r="BP614561" s="90"/>
    </row>
    <row r="614562" spans="68:68" customFormat="1">
      <c r="BP614562" s="90"/>
    </row>
    <row r="614563" spans="68:68" customFormat="1">
      <c r="BP614563" s="90"/>
    </row>
    <row r="614564" spans="68:68" customFormat="1">
      <c r="BP614564" s="90"/>
    </row>
    <row r="614565" spans="68:68" customFormat="1">
      <c r="BP614565" s="90"/>
    </row>
    <row r="614566" spans="68:68" customFormat="1">
      <c r="BP614566" s="90"/>
    </row>
    <row r="614567" spans="68:68" customFormat="1">
      <c r="BP614567" s="90"/>
    </row>
    <row r="614568" spans="68:68" customFormat="1">
      <c r="BP614568" s="90"/>
    </row>
    <row r="614569" spans="68:68" customFormat="1">
      <c r="BP614569" s="90"/>
    </row>
    <row r="614570" spans="68:68" customFormat="1">
      <c r="BP614570" s="90"/>
    </row>
    <row r="614571" spans="68:68" customFormat="1">
      <c r="BP614571" s="90"/>
    </row>
    <row r="614572" spans="68:68" customFormat="1">
      <c r="BP614572" s="90"/>
    </row>
    <row r="614573" spans="68:68" customFormat="1">
      <c r="BP614573" s="90"/>
    </row>
    <row r="614574" spans="68:68" customFormat="1">
      <c r="BP614574" s="90"/>
    </row>
    <row r="614575" spans="68:68" customFormat="1">
      <c r="BP614575" s="90"/>
    </row>
    <row r="614576" spans="68:68" customFormat="1">
      <c r="BP614576" s="90"/>
    </row>
    <row r="614577" spans="68:68" customFormat="1">
      <c r="BP614577" s="90"/>
    </row>
    <row r="614578" spans="68:68" customFormat="1">
      <c r="BP614578" s="90"/>
    </row>
    <row r="614579" spans="68:68" customFormat="1">
      <c r="BP614579" s="90"/>
    </row>
    <row r="614580" spans="68:68" customFormat="1">
      <c r="BP614580" s="90"/>
    </row>
    <row r="614581" spans="68:68" customFormat="1">
      <c r="BP614581" s="90"/>
    </row>
    <row r="614582" spans="68:68" customFormat="1">
      <c r="BP614582" s="90"/>
    </row>
    <row r="614583" spans="68:68" customFormat="1">
      <c r="BP614583" s="90"/>
    </row>
    <row r="614584" spans="68:68" customFormat="1">
      <c r="BP614584" s="90"/>
    </row>
    <row r="614585" spans="68:68" customFormat="1">
      <c r="BP614585" s="90"/>
    </row>
    <row r="614586" spans="68:68" customFormat="1">
      <c r="BP614586" s="90"/>
    </row>
    <row r="614587" spans="68:68" customFormat="1">
      <c r="BP614587" s="90"/>
    </row>
    <row r="614588" spans="68:68" customFormat="1">
      <c r="BP614588" s="90"/>
    </row>
    <row r="614589" spans="68:68" customFormat="1">
      <c r="BP614589" s="90"/>
    </row>
    <row r="614590" spans="68:68" customFormat="1">
      <c r="BP614590" s="90"/>
    </row>
    <row r="614591" spans="68:68" customFormat="1">
      <c r="BP614591" s="90"/>
    </row>
    <row r="614592" spans="68:68" customFormat="1">
      <c r="BP614592" s="90"/>
    </row>
    <row r="614593" spans="68:68" customFormat="1">
      <c r="BP614593" s="90"/>
    </row>
    <row r="614594" spans="68:68" customFormat="1">
      <c r="BP614594" s="90"/>
    </row>
    <row r="614595" spans="68:68" customFormat="1">
      <c r="BP614595" s="90"/>
    </row>
    <row r="614596" spans="68:68" customFormat="1">
      <c r="BP614596" s="90"/>
    </row>
    <row r="614597" spans="68:68" customFormat="1">
      <c r="BP614597" s="90"/>
    </row>
    <row r="614598" spans="68:68" customFormat="1">
      <c r="BP614598" s="90"/>
    </row>
    <row r="614599" spans="68:68" customFormat="1">
      <c r="BP614599" s="90"/>
    </row>
    <row r="614600" spans="68:68" customFormat="1">
      <c r="BP614600" s="90"/>
    </row>
    <row r="614601" spans="68:68" customFormat="1">
      <c r="BP614601" s="90"/>
    </row>
    <row r="614602" spans="68:68" customFormat="1">
      <c r="BP614602" s="90"/>
    </row>
    <row r="614603" spans="68:68" customFormat="1">
      <c r="BP614603" s="90"/>
    </row>
    <row r="614604" spans="68:68" customFormat="1">
      <c r="BP614604" s="90"/>
    </row>
    <row r="614605" spans="68:68" customFormat="1">
      <c r="BP614605" s="90"/>
    </row>
    <row r="614606" spans="68:68" customFormat="1">
      <c r="BP614606" s="90"/>
    </row>
    <row r="614607" spans="68:68" customFormat="1">
      <c r="BP614607" s="90"/>
    </row>
    <row r="614608" spans="68:68" customFormat="1">
      <c r="BP614608" s="90"/>
    </row>
    <row r="614609" spans="68:68" customFormat="1">
      <c r="BP614609" s="90"/>
    </row>
    <row r="614610" spans="68:68" customFormat="1">
      <c r="BP614610" s="90"/>
    </row>
    <row r="614611" spans="68:68" customFormat="1">
      <c r="BP614611" s="90"/>
    </row>
    <row r="614612" spans="68:68" customFormat="1">
      <c r="BP614612" s="90"/>
    </row>
    <row r="614613" spans="68:68" customFormat="1">
      <c r="BP614613" s="90"/>
    </row>
    <row r="614614" spans="68:68" customFormat="1">
      <c r="BP614614" s="90"/>
    </row>
    <row r="614615" spans="68:68" customFormat="1">
      <c r="BP614615" s="90"/>
    </row>
    <row r="614616" spans="68:68" customFormat="1">
      <c r="BP614616" s="90"/>
    </row>
    <row r="614617" spans="68:68" customFormat="1">
      <c r="BP614617" s="90"/>
    </row>
    <row r="614618" spans="68:68" customFormat="1">
      <c r="BP614618" s="90"/>
    </row>
    <row r="614619" spans="68:68" customFormat="1">
      <c r="BP614619" s="90"/>
    </row>
    <row r="614620" spans="68:68" customFormat="1">
      <c r="BP614620" s="90"/>
    </row>
    <row r="614621" spans="68:68" customFormat="1">
      <c r="BP614621" s="90"/>
    </row>
    <row r="614622" spans="68:68" customFormat="1">
      <c r="BP614622" s="90"/>
    </row>
    <row r="614623" spans="68:68" customFormat="1">
      <c r="BP614623" s="90"/>
    </row>
    <row r="614624" spans="68:68" customFormat="1">
      <c r="BP614624" s="90"/>
    </row>
    <row r="614625" spans="68:68" customFormat="1">
      <c r="BP614625" s="90"/>
    </row>
    <row r="614626" spans="68:68" customFormat="1">
      <c r="BP614626" s="90"/>
    </row>
    <row r="614627" spans="68:68" customFormat="1">
      <c r="BP614627" s="90"/>
    </row>
    <row r="614628" spans="68:68" customFormat="1">
      <c r="BP614628" s="90"/>
    </row>
    <row r="614629" spans="68:68" customFormat="1">
      <c r="BP614629" s="90"/>
    </row>
    <row r="614630" spans="68:68" customFormat="1">
      <c r="BP614630" s="90"/>
    </row>
    <row r="614631" spans="68:68" customFormat="1">
      <c r="BP614631" s="90"/>
    </row>
    <row r="614632" spans="68:68" customFormat="1">
      <c r="BP614632" s="90"/>
    </row>
    <row r="614633" spans="68:68" customFormat="1">
      <c r="BP614633" s="90"/>
    </row>
    <row r="614634" spans="68:68" customFormat="1">
      <c r="BP614634" s="90"/>
    </row>
    <row r="614635" spans="68:68" customFormat="1">
      <c r="BP614635" s="90"/>
    </row>
    <row r="614636" spans="68:68" customFormat="1">
      <c r="BP614636" s="90"/>
    </row>
    <row r="614637" spans="68:68" customFormat="1">
      <c r="BP614637" s="90"/>
    </row>
    <row r="614638" spans="68:68" customFormat="1">
      <c r="BP614638" s="90"/>
    </row>
    <row r="614639" spans="68:68" customFormat="1">
      <c r="BP614639" s="90"/>
    </row>
    <row r="614640" spans="68:68" customFormat="1">
      <c r="BP614640" s="90"/>
    </row>
    <row r="614641" spans="68:68" customFormat="1">
      <c r="BP614641" s="90"/>
    </row>
    <row r="614642" spans="68:68" customFormat="1">
      <c r="BP614642" s="90"/>
    </row>
    <row r="614643" spans="68:68" customFormat="1">
      <c r="BP614643" s="90"/>
    </row>
    <row r="614644" spans="68:68" customFormat="1">
      <c r="BP614644" s="90"/>
    </row>
    <row r="614645" spans="68:68" customFormat="1">
      <c r="BP614645" s="90"/>
    </row>
    <row r="614646" spans="68:68" customFormat="1">
      <c r="BP614646" s="90"/>
    </row>
    <row r="614647" spans="68:68" customFormat="1">
      <c r="BP614647" s="90"/>
    </row>
    <row r="614648" spans="68:68" customFormat="1">
      <c r="BP614648" s="90"/>
    </row>
    <row r="614649" spans="68:68" customFormat="1">
      <c r="BP614649" s="90"/>
    </row>
    <row r="614650" spans="68:68" customFormat="1">
      <c r="BP614650" s="90"/>
    </row>
    <row r="614651" spans="68:68" customFormat="1">
      <c r="BP614651" s="90"/>
    </row>
    <row r="614652" spans="68:68" customFormat="1">
      <c r="BP614652" s="90"/>
    </row>
    <row r="614653" spans="68:68" customFormat="1">
      <c r="BP614653" s="90"/>
    </row>
    <row r="614654" spans="68:68" customFormat="1">
      <c r="BP614654" s="90"/>
    </row>
    <row r="614655" spans="68:68" customFormat="1">
      <c r="BP614655" s="90"/>
    </row>
    <row r="614656" spans="68:68" customFormat="1">
      <c r="BP614656" s="90"/>
    </row>
    <row r="614657" spans="68:68" customFormat="1">
      <c r="BP614657" s="90"/>
    </row>
    <row r="614658" spans="68:68" customFormat="1">
      <c r="BP614658" s="90"/>
    </row>
    <row r="614659" spans="68:68" customFormat="1">
      <c r="BP614659" s="90"/>
    </row>
    <row r="614660" spans="68:68" customFormat="1">
      <c r="BP614660" s="90"/>
    </row>
    <row r="614661" spans="68:68" customFormat="1">
      <c r="BP614661" s="90"/>
    </row>
    <row r="614662" spans="68:68" customFormat="1">
      <c r="BP614662" s="90"/>
    </row>
    <row r="614663" spans="68:68" customFormat="1">
      <c r="BP614663" s="90"/>
    </row>
    <row r="614664" spans="68:68" customFormat="1">
      <c r="BP614664" s="90"/>
    </row>
    <row r="614665" spans="68:68" customFormat="1">
      <c r="BP614665" s="90"/>
    </row>
    <row r="614666" spans="68:68" customFormat="1">
      <c r="BP614666" s="90"/>
    </row>
    <row r="614667" spans="68:68" customFormat="1">
      <c r="BP614667" s="90"/>
    </row>
    <row r="614668" spans="68:68" customFormat="1">
      <c r="BP614668" s="90"/>
    </row>
    <row r="614669" spans="68:68" customFormat="1">
      <c r="BP614669" s="90"/>
    </row>
    <row r="614670" spans="68:68" customFormat="1">
      <c r="BP614670" s="90"/>
    </row>
    <row r="614671" spans="68:68" customFormat="1">
      <c r="BP614671" s="90"/>
    </row>
    <row r="614672" spans="68:68" customFormat="1">
      <c r="BP614672" s="90"/>
    </row>
    <row r="614673" spans="68:68" customFormat="1">
      <c r="BP614673" s="90"/>
    </row>
    <row r="614674" spans="68:68" customFormat="1">
      <c r="BP614674" s="90"/>
    </row>
    <row r="614675" spans="68:68" customFormat="1">
      <c r="BP614675" s="90"/>
    </row>
    <row r="614676" spans="68:68" customFormat="1">
      <c r="BP614676" s="90"/>
    </row>
    <row r="614677" spans="68:68" customFormat="1">
      <c r="BP614677" s="90"/>
    </row>
    <row r="614678" spans="68:68" customFormat="1">
      <c r="BP614678" s="90"/>
    </row>
    <row r="614679" spans="68:68" customFormat="1">
      <c r="BP614679" s="90"/>
    </row>
    <row r="614680" spans="68:68" customFormat="1">
      <c r="BP614680" s="90"/>
    </row>
    <row r="614681" spans="68:68" customFormat="1">
      <c r="BP614681" s="90"/>
    </row>
    <row r="614682" spans="68:68" customFormat="1">
      <c r="BP614682" s="90"/>
    </row>
    <row r="614683" spans="68:68" customFormat="1">
      <c r="BP614683" s="90"/>
    </row>
    <row r="614684" spans="68:68" customFormat="1">
      <c r="BP614684" s="90"/>
    </row>
    <row r="614685" spans="68:68" customFormat="1">
      <c r="BP614685" s="90"/>
    </row>
    <row r="614686" spans="68:68" customFormat="1">
      <c r="BP614686" s="90"/>
    </row>
    <row r="614687" spans="68:68" customFormat="1">
      <c r="BP614687" s="90"/>
    </row>
    <row r="614688" spans="68:68" customFormat="1">
      <c r="BP614688" s="90"/>
    </row>
    <row r="614689" spans="68:68" customFormat="1">
      <c r="BP614689" s="90"/>
    </row>
    <row r="614690" spans="68:68" customFormat="1">
      <c r="BP614690" s="90"/>
    </row>
    <row r="614691" spans="68:68" customFormat="1">
      <c r="BP614691" s="90"/>
    </row>
    <row r="614692" spans="68:68" customFormat="1">
      <c r="BP614692" s="90"/>
    </row>
    <row r="614693" spans="68:68" customFormat="1">
      <c r="BP614693" s="90"/>
    </row>
    <row r="614694" spans="68:68" customFormat="1">
      <c r="BP614694" s="90"/>
    </row>
    <row r="614695" spans="68:68" customFormat="1">
      <c r="BP614695" s="90"/>
    </row>
    <row r="614696" spans="68:68" customFormat="1">
      <c r="BP614696" s="90"/>
    </row>
    <row r="614697" spans="68:68" customFormat="1">
      <c r="BP614697" s="90"/>
    </row>
    <row r="614698" spans="68:68" customFormat="1">
      <c r="BP614698" s="90"/>
    </row>
    <row r="614699" spans="68:68" customFormat="1">
      <c r="BP614699" s="90"/>
    </row>
    <row r="614700" spans="68:68" customFormat="1">
      <c r="BP614700" s="90"/>
    </row>
    <row r="614701" spans="68:68" customFormat="1">
      <c r="BP614701" s="90"/>
    </row>
    <row r="614702" spans="68:68" customFormat="1">
      <c r="BP614702" s="90"/>
    </row>
    <row r="614703" spans="68:68" customFormat="1">
      <c r="BP614703" s="90"/>
    </row>
    <row r="614704" spans="68:68" customFormat="1">
      <c r="BP614704" s="90"/>
    </row>
    <row r="614705" spans="68:68" customFormat="1">
      <c r="BP614705" s="90"/>
    </row>
    <row r="614706" spans="68:68" customFormat="1">
      <c r="BP614706" s="90"/>
    </row>
    <row r="614707" spans="68:68" customFormat="1">
      <c r="BP614707" s="90"/>
    </row>
    <row r="614708" spans="68:68" customFormat="1">
      <c r="BP614708" s="90"/>
    </row>
    <row r="614709" spans="68:68" customFormat="1">
      <c r="BP614709" s="90"/>
    </row>
    <row r="614710" spans="68:68" customFormat="1">
      <c r="BP614710" s="90"/>
    </row>
    <row r="614711" spans="68:68" customFormat="1">
      <c r="BP614711" s="90"/>
    </row>
    <row r="614712" spans="68:68" customFormat="1">
      <c r="BP614712" s="90"/>
    </row>
    <row r="614713" spans="68:68" customFormat="1">
      <c r="BP614713" s="90"/>
    </row>
    <row r="614714" spans="68:68" customFormat="1">
      <c r="BP614714" s="90"/>
    </row>
    <row r="614715" spans="68:68" customFormat="1">
      <c r="BP614715" s="90"/>
    </row>
    <row r="614716" spans="68:68" customFormat="1">
      <c r="BP614716" s="90"/>
    </row>
    <row r="614717" spans="68:68" customFormat="1">
      <c r="BP614717" s="90"/>
    </row>
    <row r="614718" spans="68:68" customFormat="1">
      <c r="BP614718" s="90"/>
    </row>
    <row r="614719" spans="68:68" customFormat="1">
      <c r="BP614719" s="90"/>
    </row>
    <row r="614720" spans="68:68" customFormat="1">
      <c r="BP614720" s="90"/>
    </row>
    <row r="614721" spans="68:68" customFormat="1">
      <c r="BP614721" s="90"/>
    </row>
    <row r="614722" spans="68:68" customFormat="1">
      <c r="BP614722" s="90"/>
    </row>
    <row r="614723" spans="68:68" customFormat="1">
      <c r="BP614723" s="90"/>
    </row>
    <row r="614724" spans="68:68" customFormat="1">
      <c r="BP614724" s="90"/>
    </row>
    <row r="614725" spans="68:68" customFormat="1">
      <c r="BP614725" s="90"/>
    </row>
    <row r="614726" spans="68:68" customFormat="1">
      <c r="BP614726" s="90"/>
    </row>
    <row r="614727" spans="68:68" customFormat="1">
      <c r="BP614727" s="90"/>
    </row>
    <row r="614728" spans="68:68" customFormat="1">
      <c r="BP614728" s="90"/>
    </row>
    <row r="614729" spans="68:68" customFormat="1">
      <c r="BP614729" s="90"/>
    </row>
    <row r="614730" spans="68:68" customFormat="1">
      <c r="BP614730" s="90"/>
    </row>
    <row r="614731" spans="68:68" customFormat="1">
      <c r="BP614731" s="90"/>
    </row>
    <row r="614732" spans="68:68" customFormat="1">
      <c r="BP614732" s="90"/>
    </row>
    <row r="614733" spans="68:68" customFormat="1">
      <c r="BP614733" s="90"/>
    </row>
    <row r="614734" spans="68:68" customFormat="1">
      <c r="BP614734" s="90"/>
    </row>
    <row r="614735" spans="68:68" customFormat="1">
      <c r="BP614735" s="90"/>
    </row>
    <row r="614736" spans="68:68" customFormat="1">
      <c r="BP614736" s="90"/>
    </row>
    <row r="614737" spans="68:68" customFormat="1">
      <c r="BP614737" s="90"/>
    </row>
    <row r="614738" spans="68:68" customFormat="1">
      <c r="BP614738" s="90"/>
    </row>
    <row r="614739" spans="68:68" customFormat="1">
      <c r="BP614739" s="90"/>
    </row>
    <row r="614740" spans="68:68" customFormat="1">
      <c r="BP614740" s="90"/>
    </row>
    <row r="614741" spans="68:68" customFormat="1">
      <c r="BP614741" s="90"/>
    </row>
    <row r="614742" spans="68:68" customFormat="1">
      <c r="BP614742" s="90"/>
    </row>
    <row r="614743" spans="68:68" customFormat="1">
      <c r="BP614743" s="90"/>
    </row>
    <row r="614744" spans="68:68" customFormat="1">
      <c r="BP614744" s="90"/>
    </row>
    <row r="614745" spans="68:68" customFormat="1">
      <c r="BP614745" s="90"/>
    </row>
    <row r="614746" spans="68:68" customFormat="1">
      <c r="BP614746" s="90"/>
    </row>
    <row r="614747" spans="68:68" customFormat="1">
      <c r="BP614747" s="90"/>
    </row>
    <row r="614748" spans="68:68" customFormat="1">
      <c r="BP614748" s="90"/>
    </row>
    <row r="614749" spans="68:68" customFormat="1">
      <c r="BP614749" s="90"/>
    </row>
    <row r="614750" spans="68:68" customFormat="1">
      <c r="BP614750" s="90"/>
    </row>
    <row r="614751" spans="68:68" customFormat="1">
      <c r="BP614751" s="90"/>
    </row>
    <row r="614752" spans="68:68" customFormat="1">
      <c r="BP614752" s="90"/>
    </row>
    <row r="614753" spans="68:68" customFormat="1">
      <c r="BP614753" s="90"/>
    </row>
    <row r="614754" spans="68:68" customFormat="1">
      <c r="BP614754" s="90"/>
    </row>
    <row r="614755" spans="68:68" customFormat="1">
      <c r="BP614755" s="90"/>
    </row>
    <row r="614756" spans="68:68" customFormat="1">
      <c r="BP614756" s="90"/>
    </row>
    <row r="614757" spans="68:68" customFormat="1">
      <c r="BP614757" s="90"/>
    </row>
    <row r="614758" spans="68:68" customFormat="1">
      <c r="BP614758" s="90"/>
    </row>
    <row r="614759" spans="68:68" customFormat="1">
      <c r="BP614759" s="90"/>
    </row>
    <row r="614760" spans="68:68" customFormat="1">
      <c r="BP614760" s="90"/>
    </row>
    <row r="614761" spans="68:68" customFormat="1">
      <c r="BP614761" s="90"/>
    </row>
    <row r="614762" spans="68:68" customFormat="1">
      <c r="BP614762" s="90"/>
    </row>
    <row r="614763" spans="68:68" customFormat="1">
      <c r="BP614763" s="90"/>
    </row>
    <row r="614764" spans="68:68" customFormat="1">
      <c r="BP614764" s="90"/>
    </row>
    <row r="614765" spans="68:68" customFormat="1">
      <c r="BP614765" s="90"/>
    </row>
    <row r="614766" spans="68:68" customFormat="1">
      <c r="BP614766" s="90"/>
    </row>
    <row r="614767" spans="68:68" customFormat="1">
      <c r="BP614767" s="90"/>
    </row>
    <row r="614768" spans="68:68" customFormat="1">
      <c r="BP614768" s="90"/>
    </row>
    <row r="614769" spans="68:68" customFormat="1">
      <c r="BP614769" s="90"/>
    </row>
    <row r="614770" spans="68:68" customFormat="1">
      <c r="BP614770" s="90"/>
    </row>
    <row r="614771" spans="68:68" customFormat="1">
      <c r="BP614771" s="90"/>
    </row>
    <row r="614772" spans="68:68" customFormat="1">
      <c r="BP614772" s="90"/>
    </row>
    <row r="614773" spans="68:68" customFormat="1">
      <c r="BP614773" s="90"/>
    </row>
    <row r="614774" spans="68:68" customFormat="1">
      <c r="BP614774" s="90"/>
    </row>
    <row r="614775" spans="68:68" customFormat="1">
      <c r="BP614775" s="90"/>
    </row>
    <row r="614776" spans="68:68" customFormat="1">
      <c r="BP614776" s="90"/>
    </row>
    <row r="614777" spans="68:68" customFormat="1">
      <c r="BP614777" s="90"/>
    </row>
    <row r="614778" spans="68:68" customFormat="1">
      <c r="BP614778" s="90"/>
    </row>
    <row r="614779" spans="68:68" customFormat="1">
      <c r="BP614779" s="90"/>
    </row>
    <row r="614780" spans="68:68" customFormat="1">
      <c r="BP614780" s="90"/>
    </row>
    <row r="614781" spans="68:68" customFormat="1">
      <c r="BP614781" s="90"/>
    </row>
    <row r="614782" spans="68:68" customFormat="1">
      <c r="BP614782" s="90"/>
    </row>
    <row r="614783" spans="68:68" customFormat="1">
      <c r="BP614783" s="90"/>
    </row>
    <row r="614784" spans="68:68" customFormat="1">
      <c r="BP614784" s="90"/>
    </row>
    <row r="614785" spans="68:68" customFormat="1">
      <c r="BP614785" s="90"/>
    </row>
    <row r="614786" spans="68:68" customFormat="1">
      <c r="BP614786" s="90"/>
    </row>
    <row r="614787" spans="68:68" customFormat="1">
      <c r="BP614787" s="90"/>
    </row>
    <row r="614788" spans="68:68" customFormat="1">
      <c r="BP614788" s="90"/>
    </row>
    <row r="614789" spans="68:68" customFormat="1">
      <c r="BP614789" s="90"/>
    </row>
    <row r="614790" spans="68:68" customFormat="1">
      <c r="BP614790" s="90"/>
    </row>
    <row r="614791" spans="68:68" customFormat="1">
      <c r="BP614791" s="90"/>
    </row>
    <row r="614792" spans="68:68" customFormat="1">
      <c r="BP614792" s="90"/>
    </row>
    <row r="614793" spans="68:68" customFormat="1">
      <c r="BP614793" s="90"/>
    </row>
    <row r="614794" spans="68:68" customFormat="1">
      <c r="BP614794" s="90"/>
    </row>
    <row r="614795" spans="68:68" customFormat="1">
      <c r="BP614795" s="90"/>
    </row>
    <row r="614796" spans="68:68" customFormat="1">
      <c r="BP614796" s="90"/>
    </row>
    <row r="614797" spans="68:68" customFormat="1">
      <c r="BP614797" s="90"/>
    </row>
    <row r="614798" spans="68:68" customFormat="1">
      <c r="BP614798" s="90"/>
    </row>
    <row r="614799" spans="68:68" customFormat="1">
      <c r="BP614799" s="90"/>
    </row>
    <row r="614800" spans="68:68" customFormat="1">
      <c r="BP614800" s="90"/>
    </row>
    <row r="614801" spans="68:68" customFormat="1">
      <c r="BP614801" s="90"/>
    </row>
    <row r="614802" spans="68:68" customFormat="1">
      <c r="BP614802" s="90"/>
    </row>
    <row r="614803" spans="68:68" customFormat="1">
      <c r="BP614803" s="90"/>
    </row>
    <row r="614804" spans="68:68" customFormat="1">
      <c r="BP614804" s="90"/>
    </row>
    <row r="614805" spans="68:68" customFormat="1">
      <c r="BP614805" s="90"/>
    </row>
    <row r="614806" spans="68:68" customFormat="1">
      <c r="BP614806" s="90"/>
    </row>
    <row r="614807" spans="68:68" customFormat="1">
      <c r="BP614807" s="90"/>
    </row>
    <row r="614808" spans="68:68" customFormat="1">
      <c r="BP614808" s="90"/>
    </row>
    <row r="614809" spans="68:68" customFormat="1">
      <c r="BP614809" s="90"/>
    </row>
    <row r="614810" spans="68:68" customFormat="1">
      <c r="BP614810" s="90"/>
    </row>
    <row r="614811" spans="68:68" customFormat="1">
      <c r="BP614811" s="90"/>
    </row>
    <row r="614812" spans="68:68" customFormat="1">
      <c r="BP614812" s="90"/>
    </row>
    <row r="614813" spans="68:68" customFormat="1">
      <c r="BP614813" s="90"/>
    </row>
    <row r="614814" spans="68:68" customFormat="1">
      <c r="BP614814" s="90"/>
    </row>
    <row r="614815" spans="68:68" customFormat="1">
      <c r="BP614815" s="90"/>
    </row>
    <row r="614816" spans="68:68" customFormat="1">
      <c r="BP614816" s="90"/>
    </row>
    <row r="614817" spans="68:68" customFormat="1">
      <c r="BP614817" s="90"/>
    </row>
    <row r="614818" spans="68:68" customFormat="1">
      <c r="BP614818" s="90"/>
    </row>
    <row r="614819" spans="68:68" customFormat="1">
      <c r="BP614819" s="90"/>
    </row>
    <row r="614820" spans="68:68" customFormat="1">
      <c r="BP614820" s="90"/>
    </row>
    <row r="614821" spans="68:68" customFormat="1">
      <c r="BP614821" s="90"/>
    </row>
    <row r="614822" spans="68:68" customFormat="1">
      <c r="BP614822" s="90"/>
    </row>
    <row r="614823" spans="68:68" customFormat="1">
      <c r="BP614823" s="90"/>
    </row>
    <row r="614824" spans="68:68" customFormat="1">
      <c r="BP614824" s="90"/>
    </row>
    <row r="614825" spans="68:68" customFormat="1">
      <c r="BP614825" s="90"/>
    </row>
    <row r="614826" spans="68:68" customFormat="1">
      <c r="BP614826" s="90"/>
    </row>
    <row r="614827" spans="68:68" customFormat="1">
      <c r="BP614827" s="90"/>
    </row>
    <row r="614828" spans="68:68" customFormat="1">
      <c r="BP614828" s="90"/>
    </row>
    <row r="614829" spans="68:68" customFormat="1">
      <c r="BP614829" s="90"/>
    </row>
    <row r="614830" spans="68:68" customFormat="1">
      <c r="BP614830" s="90"/>
    </row>
    <row r="614831" spans="68:68" customFormat="1">
      <c r="BP614831" s="90"/>
    </row>
    <row r="614832" spans="68:68" customFormat="1">
      <c r="BP614832" s="90"/>
    </row>
    <row r="614833" spans="68:68" customFormat="1">
      <c r="BP614833" s="90"/>
    </row>
    <row r="614834" spans="68:68" customFormat="1">
      <c r="BP614834" s="90"/>
    </row>
    <row r="614835" spans="68:68" customFormat="1">
      <c r="BP614835" s="90"/>
    </row>
    <row r="614836" spans="68:68" customFormat="1">
      <c r="BP614836" s="90"/>
    </row>
    <row r="614837" spans="68:68" customFormat="1">
      <c r="BP614837" s="90"/>
    </row>
    <row r="614838" spans="68:68" customFormat="1">
      <c r="BP614838" s="90"/>
    </row>
    <row r="614839" spans="68:68" customFormat="1">
      <c r="BP614839" s="90"/>
    </row>
    <row r="614840" spans="68:68" customFormat="1">
      <c r="BP614840" s="90"/>
    </row>
    <row r="614841" spans="68:68" customFormat="1">
      <c r="BP614841" s="90"/>
    </row>
    <row r="614842" spans="68:68" customFormat="1">
      <c r="BP614842" s="90"/>
    </row>
    <row r="614843" spans="68:68" customFormat="1">
      <c r="BP614843" s="90"/>
    </row>
    <row r="614844" spans="68:68" customFormat="1">
      <c r="BP614844" s="90"/>
    </row>
    <row r="614845" spans="68:68" customFormat="1">
      <c r="BP614845" s="90"/>
    </row>
    <row r="614846" spans="68:68" customFormat="1">
      <c r="BP614846" s="90"/>
    </row>
    <row r="614847" spans="68:68" customFormat="1">
      <c r="BP614847" s="90"/>
    </row>
    <row r="614848" spans="68:68" customFormat="1">
      <c r="BP614848" s="90"/>
    </row>
    <row r="614849" spans="68:68" customFormat="1">
      <c r="BP614849" s="90"/>
    </row>
    <row r="614850" spans="68:68" customFormat="1">
      <c r="BP614850" s="90"/>
    </row>
    <row r="614851" spans="68:68" customFormat="1">
      <c r="BP614851" s="90"/>
    </row>
    <row r="614852" spans="68:68" customFormat="1">
      <c r="BP614852" s="90"/>
    </row>
    <row r="614853" spans="68:68" customFormat="1">
      <c r="BP614853" s="90"/>
    </row>
    <row r="614854" spans="68:68" customFormat="1">
      <c r="BP614854" s="90"/>
    </row>
    <row r="614855" spans="68:68" customFormat="1">
      <c r="BP614855" s="90"/>
    </row>
    <row r="614856" spans="68:68" customFormat="1">
      <c r="BP614856" s="90"/>
    </row>
    <row r="614857" spans="68:68" customFormat="1">
      <c r="BP614857" s="90"/>
    </row>
    <row r="614858" spans="68:68" customFormat="1">
      <c r="BP614858" s="90"/>
    </row>
    <row r="614859" spans="68:68" customFormat="1">
      <c r="BP614859" s="90"/>
    </row>
    <row r="614860" spans="68:68" customFormat="1">
      <c r="BP614860" s="90"/>
    </row>
    <row r="614861" spans="68:68" customFormat="1">
      <c r="BP614861" s="90"/>
    </row>
    <row r="614862" spans="68:68" customFormat="1">
      <c r="BP614862" s="90"/>
    </row>
    <row r="614863" spans="68:68" customFormat="1">
      <c r="BP614863" s="90"/>
    </row>
    <row r="614864" spans="68:68" customFormat="1">
      <c r="BP614864" s="90"/>
    </row>
    <row r="614865" spans="68:68" customFormat="1">
      <c r="BP614865" s="90"/>
    </row>
    <row r="614866" spans="68:68" customFormat="1">
      <c r="BP614866" s="90"/>
    </row>
    <row r="614867" spans="68:68" customFormat="1">
      <c r="BP614867" s="90"/>
    </row>
    <row r="614868" spans="68:68" customFormat="1">
      <c r="BP614868" s="90"/>
    </row>
    <row r="614869" spans="68:68" customFormat="1">
      <c r="BP614869" s="90"/>
    </row>
    <row r="614870" spans="68:68" customFormat="1">
      <c r="BP614870" s="90"/>
    </row>
    <row r="614871" spans="68:68" customFormat="1">
      <c r="BP614871" s="90"/>
    </row>
    <row r="614872" spans="68:68" customFormat="1">
      <c r="BP614872" s="90"/>
    </row>
    <row r="614873" spans="68:68" customFormat="1">
      <c r="BP614873" s="90"/>
    </row>
    <row r="614874" spans="68:68" customFormat="1">
      <c r="BP614874" s="90"/>
    </row>
    <row r="614875" spans="68:68" customFormat="1">
      <c r="BP614875" s="90"/>
    </row>
    <row r="614876" spans="68:68" customFormat="1">
      <c r="BP614876" s="90"/>
    </row>
    <row r="614877" spans="68:68" customFormat="1">
      <c r="BP614877" s="90"/>
    </row>
    <row r="614878" spans="68:68" customFormat="1">
      <c r="BP614878" s="90"/>
    </row>
    <row r="614879" spans="68:68" customFormat="1">
      <c r="BP614879" s="90"/>
    </row>
    <row r="614880" spans="68:68" customFormat="1">
      <c r="BP614880" s="90"/>
    </row>
    <row r="614881" spans="68:68" customFormat="1">
      <c r="BP614881" s="90"/>
    </row>
    <row r="614882" spans="68:68" customFormat="1">
      <c r="BP614882" s="90"/>
    </row>
    <row r="614883" spans="68:68" customFormat="1">
      <c r="BP614883" s="90"/>
    </row>
    <row r="614884" spans="68:68" customFormat="1">
      <c r="BP614884" s="90"/>
    </row>
    <row r="614885" spans="68:68" customFormat="1">
      <c r="BP614885" s="90"/>
    </row>
    <row r="614886" spans="68:68" customFormat="1">
      <c r="BP614886" s="90"/>
    </row>
    <row r="614887" spans="68:68" customFormat="1">
      <c r="BP614887" s="90"/>
    </row>
    <row r="614888" spans="68:68" customFormat="1">
      <c r="BP614888" s="90"/>
    </row>
    <row r="614889" spans="68:68" customFormat="1">
      <c r="BP614889" s="90"/>
    </row>
    <row r="614890" spans="68:68" customFormat="1">
      <c r="BP614890" s="90"/>
    </row>
    <row r="614891" spans="68:68" customFormat="1">
      <c r="BP614891" s="90"/>
    </row>
    <row r="614892" spans="68:68" customFormat="1">
      <c r="BP614892" s="90"/>
    </row>
    <row r="614893" spans="68:68" customFormat="1">
      <c r="BP614893" s="90"/>
    </row>
    <row r="614894" spans="68:68" customFormat="1">
      <c r="BP614894" s="90"/>
    </row>
    <row r="614895" spans="68:68" customFormat="1">
      <c r="BP614895" s="90"/>
    </row>
    <row r="614896" spans="68:68" customFormat="1">
      <c r="BP614896" s="90"/>
    </row>
    <row r="614897" spans="68:68" customFormat="1">
      <c r="BP614897" s="90"/>
    </row>
    <row r="614898" spans="68:68" customFormat="1">
      <c r="BP614898" s="90"/>
    </row>
    <row r="614899" spans="68:68" customFormat="1">
      <c r="BP614899" s="90"/>
    </row>
    <row r="614900" spans="68:68" customFormat="1">
      <c r="BP614900" s="90"/>
    </row>
    <row r="614901" spans="68:68" customFormat="1">
      <c r="BP614901" s="90"/>
    </row>
    <row r="614902" spans="68:68" customFormat="1">
      <c r="BP614902" s="90"/>
    </row>
    <row r="614903" spans="68:68" customFormat="1">
      <c r="BP614903" s="90"/>
    </row>
    <row r="614904" spans="68:68" customFormat="1">
      <c r="BP614904" s="90"/>
    </row>
    <row r="614905" spans="68:68" customFormat="1">
      <c r="BP614905" s="90"/>
    </row>
    <row r="614906" spans="68:68" customFormat="1">
      <c r="BP614906" s="90"/>
    </row>
    <row r="614907" spans="68:68" customFormat="1">
      <c r="BP614907" s="90"/>
    </row>
    <row r="614908" spans="68:68" customFormat="1">
      <c r="BP614908" s="90"/>
    </row>
    <row r="614909" spans="68:68" customFormat="1">
      <c r="BP614909" s="90"/>
    </row>
    <row r="614910" spans="68:68" customFormat="1">
      <c r="BP614910" s="90"/>
    </row>
    <row r="614911" spans="68:68" customFormat="1">
      <c r="BP614911" s="90"/>
    </row>
    <row r="614912" spans="68:68" customFormat="1">
      <c r="BP614912" s="90"/>
    </row>
    <row r="614913" spans="68:68" customFormat="1">
      <c r="BP614913" s="90"/>
    </row>
    <row r="614914" spans="68:68" customFormat="1">
      <c r="BP614914" s="90"/>
    </row>
    <row r="614915" spans="68:68" customFormat="1">
      <c r="BP614915" s="90"/>
    </row>
    <row r="614916" spans="68:68" customFormat="1">
      <c r="BP614916" s="90"/>
    </row>
    <row r="614917" spans="68:68" customFormat="1">
      <c r="BP614917" s="90"/>
    </row>
    <row r="614918" spans="68:68" customFormat="1">
      <c r="BP614918" s="90"/>
    </row>
    <row r="614919" spans="68:68" customFormat="1">
      <c r="BP614919" s="90"/>
    </row>
    <row r="614920" spans="68:68" customFormat="1">
      <c r="BP614920" s="90"/>
    </row>
    <row r="614921" spans="68:68" customFormat="1">
      <c r="BP614921" s="90"/>
    </row>
    <row r="614922" spans="68:68" customFormat="1">
      <c r="BP614922" s="90"/>
    </row>
    <row r="614923" spans="68:68" customFormat="1">
      <c r="BP614923" s="90"/>
    </row>
    <row r="614924" spans="68:68" customFormat="1">
      <c r="BP614924" s="90"/>
    </row>
    <row r="614925" spans="68:68" customFormat="1">
      <c r="BP614925" s="90"/>
    </row>
    <row r="614926" spans="68:68" customFormat="1">
      <c r="BP614926" s="90"/>
    </row>
    <row r="614927" spans="68:68" customFormat="1">
      <c r="BP614927" s="90"/>
    </row>
    <row r="614928" spans="68:68" customFormat="1">
      <c r="BP614928" s="90"/>
    </row>
    <row r="614929" spans="68:68" customFormat="1">
      <c r="BP614929" s="90"/>
    </row>
    <row r="614930" spans="68:68" customFormat="1">
      <c r="BP614930" s="90"/>
    </row>
    <row r="614931" spans="68:68" customFormat="1">
      <c r="BP614931" s="90"/>
    </row>
    <row r="614932" spans="68:68" customFormat="1">
      <c r="BP614932" s="90"/>
    </row>
    <row r="614933" spans="68:68" customFormat="1">
      <c r="BP614933" s="90"/>
    </row>
    <row r="614934" spans="68:68" customFormat="1">
      <c r="BP614934" s="90"/>
    </row>
    <row r="614935" spans="68:68" customFormat="1">
      <c r="BP614935" s="90"/>
    </row>
    <row r="614936" spans="68:68" customFormat="1">
      <c r="BP614936" s="90"/>
    </row>
    <row r="614937" spans="68:68" customFormat="1">
      <c r="BP614937" s="90"/>
    </row>
    <row r="614938" spans="68:68" customFormat="1">
      <c r="BP614938" s="90"/>
    </row>
    <row r="614939" spans="68:68" customFormat="1">
      <c r="BP614939" s="90"/>
    </row>
    <row r="614940" spans="68:68" customFormat="1">
      <c r="BP614940" s="90"/>
    </row>
    <row r="614941" spans="68:68" customFormat="1">
      <c r="BP614941" s="90"/>
    </row>
    <row r="614942" spans="68:68" customFormat="1">
      <c r="BP614942" s="90"/>
    </row>
    <row r="614943" spans="68:68" customFormat="1">
      <c r="BP614943" s="90"/>
    </row>
    <row r="614944" spans="68:68" customFormat="1">
      <c r="BP614944" s="90"/>
    </row>
    <row r="614945" spans="68:68" customFormat="1">
      <c r="BP614945" s="90"/>
    </row>
    <row r="614946" spans="68:68" customFormat="1">
      <c r="BP614946" s="90"/>
    </row>
    <row r="614947" spans="68:68" customFormat="1">
      <c r="BP614947" s="90"/>
    </row>
    <row r="614948" spans="68:68" customFormat="1">
      <c r="BP614948" s="90"/>
    </row>
    <row r="614949" spans="68:68" customFormat="1">
      <c r="BP614949" s="90"/>
    </row>
    <row r="614950" spans="68:68" customFormat="1">
      <c r="BP614950" s="90"/>
    </row>
    <row r="614951" spans="68:68" customFormat="1">
      <c r="BP614951" s="90"/>
    </row>
    <row r="614952" spans="68:68" customFormat="1">
      <c r="BP614952" s="90"/>
    </row>
    <row r="614953" spans="68:68" customFormat="1">
      <c r="BP614953" s="90"/>
    </row>
    <row r="614954" spans="68:68" customFormat="1">
      <c r="BP614954" s="90"/>
    </row>
    <row r="614955" spans="68:68" customFormat="1">
      <c r="BP614955" s="90"/>
    </row>
    <row r="614956" spans="68:68" customFormat="1">
      <c r="BP614956" s="90"/>
    </row>
    <row r="614957" spans="68:68" customFormat="1">
      <c r="BP614957" s="90"/>
    </row>
    <row r="614958" spans="68:68" customFormat="1">
      <c r="BP614958" s="90"/>
    </row>
    <row r="614959" spans="68:68" customFormat="1">
      <c r="BP614959" s="90"/>
    </row>
    <row r="614960" spans="68:68" customFormat="1">
      <c r="BP614960" s="90"/>
    </row>
    <row r="614961" spans="68:68" customFormat="1">
      <c r="BP614961" s="90"/>
    </row>
    <row r="614962" spans="68:68" customFormat="1">
      <c r="BP614962" s="90"/>
    </row>
    <row r="614963" spans="68:68" customFormat="1">
      <c r="BP614963" s="90"/>
    </row>
    <row r="614964" spans="68:68" customFormat="1">
      <c r="BP614964" s="90"/>
    </row>
    <row r="614965" spans="68:68" customFormat="1">
      <c r="BP614965" s="90"/>
    </row>
    <row r="614966" spans="68:68" customFormat="1">
      <c r="BP614966" s="90"/>
    </row>
    <row r="614967" spans="68:68" customFormat="1">
      <c r="BP614967" s="90"/>
    </row>
    <row r="614968" spans="68:68" customFormat="1">
      <c r="BP614968" s="90"/>
    </row>
    <row r="614969" spans="68:68" customFormat="1">
      <c r="BP614969" s="90"/>
    </row>
    <row r="614970" spans="68:68" customFormat="1">
      <c r="BP614970" s="90"/>
    </row>
    <row r="614971" spans="68:68" customFormat="1">
      <c r="BP614971" s="90"/>
    </row>
    <row r="614972" spans="68:68" customFormat="1">
      <c r="BP614972" s="90"/>
    </row>
    <row r="614973" spans="68:68" customFormat="1">
      <c r="BP614973" s="90"/>
    </row>
    <row r="614974" spans="68:68" customFormat="1">
      <c r="BP614974" s="90"/>
    </row>
    <row r="614975" spans="68:68" customFormat="1">
      <c r="BP614975" s="90"/>
    </row>
    <row r="614976" spans="68:68" customFormat="1">
      <c r="BP614976" s="90"/>
    </row>
    <row r="614977" spans="68:68" customFormat="1">
      <c r="BP614977" s="90"/>
    </row>
    <row r="614978" spans="68:68" customFormat="1">
      <c r="BP614978" s="90"/>
    </row>
    <row r="614979" spans="68:68" customFormat="1">
      <c r="BP614979" s="90"/>
    </row>
    <row r="614980" spans="68:68" customFormat="1">
      <c r="BP614980" s="90"/>
    </row>
    <row r="614981" spans="68:68" customFormat="1">
      <c r="BP614981" s="90"/>
    </row>
    <row r="614982" spans="68:68" customFormat="1">
      <c r="BP614982" s="90"/>
    </row>
    <row r="614983" spans="68:68" customFormat="1">
      <c r="BP614983" s="90"/>
    </row>
    <row r="614984" spans="68:68" customFormat="1">
      <c r="BP614984" s="90"/>
    </row>
    <row r="614985" spans="68:68" customFormat="1">
      <c r="BP614985" s="90"/>
    </row>
    <row r="614986" spans="68:68" customFormat="1">
      <c r="BP614986" s="90"/>
    </row>
    <row r="614987" spans="68:68" customFormat="1">
      <c r="BP614987" s="90"/>
    </row>
    <row r="614988" spans="68:68" customFormat="1">
      <c r="BP614988" s="90"/>
    </row>
    <row r="614989" spans="68:68" customFormat="1">
      <c r="BP614989" s="90"/>
    </row>
    <row r="614990" spans="68:68" customFormat="1">
      <c r="BP614990" s="90"/>
    </row>
    <row r="614991" spans="68:68" customFormat="1">
      <c r="BP614991" s="90"/>
    </row>
    <row r="614992" spans="68:68" customFormat="1">
      <c r="BP614992" s="90"/>
    </row>
    <row r="614993" spans="68:68" customFormat="1">
      <c r="BP614993" s="90"/>
    </row>
    <row r="614994" spans="68:68" customFormat="1">
      <c r="BP614994" s="90"/>
    </row>
    <row r="614995" spans="68:68" customFormat="1">
      <c r="BP614995" s="90"/>
    </row>
    <row r="614996" spans="68:68" customFormat="1">
      <c r="BP614996" s="90"/>
    </row>
    <row r="614997" spans="68:68" customFormat="1">
      <c r="BP614997" s="90"/>
    </row>
    <row r="614998" spans="68:68" customFormat="1">
      <c r="BP614998" s="90"/>
    </row>
    <row r="614999" spans="68:68" customFormat="1">
      <c r="BP614999" s="90"/>
    </row>
    <row r="615000" spans="68:68" customFormat="1">
      <c r="BP615000" s="90"/>
    </row>
    <row r="615001" spans="68:68" customFormat="1">
      <c r="BP615001" s="90"/>
    </row>
    <row r="615002" spans="68:68" customFormat="1">
      <c r="BP615002" s="90"/>
    </row>
    <row r="615003" spans="68:68" customFormat="1">
      <c r="BP615003" s="90"/>
    </row>
    <row r="615004" spans="68:68" customFormat="1">
      <c r="BP615004" s="90"/>
    </row>
    <row r="615005" spans="68:68" customFormat="1">
      <c r="BP615005" s="90"/>
    </row>
    <row r="615006" spans="68:68" customFormat="1">
      <c r="BP615006" s="90"/>
    </row>
    <row r="615007" spans="68:68" customFormat="1">
      <c r="BP615007" s="90"/>
    </row>
    <row r="615008" spans="68:68" customFormat="1">
      <c r="BP615008" s="90"/>
    </row>
    <row r="615009" spans="68:68" customFormat="1">
      <c r="BP615009" s="90"/>
    </row>
    <row r="615010" spans="68:68" customFormat="1">
      <c r="BP615010" s="90"/>
    </row>
    <row r="615011" spans="68:68" customFormat="1">
      <c r="BP615011" s="90"/>
    </row>
    <row r="615012" spans="68:68" customFormat="1">
      <c r="BP615012" s="90"/>
    </row>
    <row r="615013" spans="68:68" customFormat="1">
      <c r="BP615013" s="90"/>
    </row>
    <row r="615014" spans="68:68" customFormat="1">
      <c r="BP615014" s="90"/>
    </row>
    <row r="615015" spans="68:68" customFormat="1">
      <c r="BP615015" s="90"/>
    </row>
    <row r="615016" spans="68:68" customFormat="1">
      <c r="BP615016" s="90"/>
    </row>
    <row r="615017" spans="68:68" customFormat="1">
      <c r="BP615017" s="90"/>
    </row>
    <row r="615018" spans="68:68" customFormat="1">
      <c r="BP615018" s="90"/>
    </row>
    <row r="615019" spans="68:68" customFormat="1">
      <c r="BP615019" s="90"/>
    </row>
    <row r="615020" spans="68:68" customFormat="1">
      <c r="BP615020" s="90"/>
    </row>
    <row r="615021" spans="68:68" customFormat="1">
      <c r="BP615021" s="90"/>
    </row>
    <row r="615022" spans="68:68" customFormat="1">
      <c r="BP615022" s="90"/>
    </row>
    <row r="615023" spans="68:68" customFormat="1">
      <c r="BP615023" s="90"/>
    </row>
    <row r="615024" spans="68:68" customFormat="1">
      <c r="BP615024" s="90"/>
    </row>
    <row r="615025" spans="68:68" customFormat="1">
      <c r="BP615025" s="90"/>
    </row>
    <row r="615026" spans="68:68" customFormat="1">
      <c r="BP615026" s="90"/>
    </row>
    <row r="615027" spans="68:68" customFormat="1">
      <c r="BP615027" s="90"/>
    </row>
    <row r="615028" spans="68:68" customFormat="1">
      <c r="BP615028" s="90"/>
    </row>
    <row r="615029" spans="68:68" customFormat="1">
      <c r="BP615029" s="90"/>
    </row>
    <row r="615030" spans="68:68" customFormat="1">
      <c r="BP615030" s="90"/>
    </row>
    <row r="615031" spans="68:68" customFormat="1">
      <c r="BP615031" s="90"/>
    </row>
    <row r="615032" spans="68:68" customFormat="1">
      <c r="BP615032" s="90"/>
    </row>
    <row r="615033" spans="68:68" customFormat="1">
      <c r="BP615033" s="90"/>
    </row>
    <row r="615034" spans="68:68" customFormat="1">
      <c r="BP615034" s="90"/>
    </row>
    <row r="615035" spans="68:68" customFormat="1">
      <c r="BP615035" s="90"/>
    </row>
    <row r="615036" spans="68:68" customFormat="1">
      <c r="BP615036" s="90"/>
    </row>
    <row r="615037" spans="68:68" customFormat="1">
      <c r="BP615037" s="90"/>
    </row>
    <row r="615038" spans="68:68" customFormat="1">
      <c r="BP615038" s="90"/>
    </row>
    <row r="615039" spans="68:68" customFormat="1">
      <c r="BP615039" s="90"/>
    </row>
    <row r="615040" spans="68:68" customFormat="1">
      <c r="BP615040" s="90"/>
    </row>
    <row r="615041" spans="68:68" customFormat="1">
      <c r="BP615041" s="90"/>
    </row>
    <row r="615042" spans="68:68" customFormat="1">
      <c r="BP615042" s="90"/>
    </row>
    <row r="615043" spans="68:68" customFormat="1">
      <c r="BP615043" s="90"/>
    </row>
    <row r="615044" spans="68:68" customFormat="1">
      <c r="BP615044" s="90"/>
    </row>
    <row r="615045" spans="68:68" customFormat="1">
      <c r="BP615045" s="90"/>
    </row>
    <row r="615046" spans="68:68" customFormat="1">
      <c r="BP615046" s="90"/>
    </row>
    <row r="615047" spans="68:68" customFormat="1">
      <c r="BP615047" s="90"/>
    </row>
    <row r="615048" spans="68:68" customFormat="1">
      <c r="BP615048" s="90"/>
    </row>
    <row r="615049" spans="68:68" customFormat="1">
      <c r="BP615049" s="90"/>
    </row>
    <row r="615050" spans="68:68" customFormat="1">
      <c r="BP615050" s="90"/>
    </row>
    <row r="615051" spans="68:68" customFormat="1">
      <c r="BP615051" s="90"/>
    </row>
    <row r="615052" spans="68:68" customFormat="1">
      <c r="BP615052" s="90"/>
    </row>
    <row r="615053" spans="68:68" customFormat="1">
      <c r="BP615053" s="90"/>
    </row>
    <row r="615054" spans="68:68" customFormat="1">
      <c r="BP615054" s="90"/>
    </row>
    <row r="615055" spans="68:68" customFormat="1">
      <c r="BP615055" s="90"/>
    </row>
    <row r="615056" spans="68:68" customFormat="1">
      <c r="BP615056" s="90"/>
    </row>
    <row r="615057" spans="68:68" customFormat="1">
      <c r="BP615057" s="90"/>
    </row>
    <row r="615058" spans="68:68" customFormat="1">
      <c r="BP615058" s="90"/>
    </row>
    <row r="615059" spans="68:68" customFormat="1">
      <c r="BP615059" s="90"/>
    </row>
    <row r="615060" spans="68:68" customFormat="1">
      <c r="BP615060" s="90"/>
    </row>
    <row r="615061" spans="68:68" customFormat="1">
      <c r="BP615061" s="90"/>
    </row>
    <row r="615062" spans="68:68" customFormat="1">
      <c r="BP615062" s="90"/>
    </row>
    <row r="615063" spans="68:68" customFormat="1">
      <c r="BP615063" s="90"/>
    </row>
    <row r="615064" spans="68:68" customFormat="1">
      <c r="BP615064" s="90"/>
    </row>
    <row r="615065" spans="68:68" customFormat="1">
      <c r="BP615065" s="90"/>
    </row>
    <row r="615066" spans="68:68" customFormat="1">
      <c r="BP615066" s="90"/>
    </row>
    <row r="615067" spans="68:68" customFormat="1">
      <c r="BP615067" s="90"/>
    </row>
    <row r="615068" spans="68:68" customFormat="1">
      <c r="BP615068" s="90"/>
    </row>
    <row r="615069" spans="68:68" customFormat="1">
      <c r="BP615069" s="90"/>
    </row>
    <row r="615070" spans="68:68" customFormat="1">
      <c r="BP615070" s="90"/>
    </row>
    <row r="615071" spans="68:68" customFormat="1">
      <c r="BP615071" s="90"/>
    </row>
    <row r="615072" spans="68:68" customFormat="1">
      <c r="BP615072" s="90"/>
    </row>
    <row r="615073" spans="68:68" customFormat="1">
      <c r="BP615073" s="90"/>
    </row>
    <row r="615074" spans="68:68" customFormat="1">
      <c r="BP615074" s="90"/>
    </row>
    <row r="615075" spans="68:68" customFormat="1">
      <c r="BP615075" s="90"/>
    </row>
    <row r="615076" spans="68:68" customFormat="1">
      <c r="BP615076" s="90"/>
    </row>
    <row r="615077" spans="68:68" customFormat="1">
      <c r="BP615077" s="90"/>
    </row>
    <row r="615078" spans="68:68" customFormat="1">
      <c r="BP615078" s="90"/>
    </row>
    <row r="615079" spans="68:68" customFormat="1">
      <c r="BP615079" s="90"/>
    </row>
    <row r="615080" spans="68:68" customFormat="1">
      <c r="BP615080" s="90"/>
    </row>
    <row r="615081" spans="68:68" customFormat="1">
      <c r="BP615081" s="90"/>
    </row>
    <row r="615082" spans="68:68" customFormat="1">
      <c r="BP615082" s="90"/>
    </row>
    <row r="615083" spans="68:68" customFormat="1">
      <c r="BP615083" s="90"/>
    </row>
    <row r="615084" spans="68:68" customFormat="1">
      <c r="BP615084" s="90"/>
    </row>
    <row r="615085" spans="68:68" customFormat="1">
      <c r="BP615085" s="90"/>
    </row>
    <row r="615086" spans="68:68" customFormat="1">
      <c r="BP615086" s="90"/>
    </row>
    <row r="615087" spans="68:68" customFormat="1">
      <c r="BP615087" s="90"/>
    </row>
    <row r="615088" spans="68:68" customFormat="1">
      <c r="BP615088" s="90"/>
    </row>
    <row r="615089" spans="68:68" customFormat="1">
      <c r="BP615089" s="90"/>
    </row>
    <row r="615090" spans="68:68" customFormat="1">
      <c r="BP615090" s="90"/>
    </row>
    <row r="615091" spans="68:68" customFormat="1">
      <c r="BP615091" s="90"/>
    </row>
    <row r="615092" spans="68:68" customFormat="1">
      <c r="BP615092" s="90"/>
    </row>
    <row r="615093" spans="68:68" customFormat="1">
      <c r="BP615093" s="90"/>
    </row>
    <row r="615094" spans="68:68" customFormat="1">
      <c r="BP615094" s="90"/>
    </row>
    <row r="615095" spans="68:68" customFormat="1">
      <c r="BP615095" s="90"/>
    </row>
    <row r="615096" spans="68:68" customFormat="1">
      <c r="BP615096" s="90"/>
    </row>
    <row r="615097" spans="68:68" customFormat="1">
      <c r="BP615097" s="90"/>
    </row>
    <row r="615098" spans="68:68" customFormat="1">
      <c r="BP615098" s="90"/>
    </row>
    <row r="615099" spans="68:68" customFormat="1">
      <c r="BP615099" s="90"/>
    </row>
    <row r="615100" spans="68:68" customFormat="1">
      <c r="BP615100" s="90"/>
    </row>
    <row r="615101" spans="68:68" customFormat="1">
      <c r="BP615101" s="90"/>
    </row>
    <row r="615102" spans="68:68" customFormat="1">
      <c r="BP615102" s="90"/>
    </row>
    <row r="615103" spans="68:68" customFormat="1">
      <c r="BP615103" s="90"/>
    </row>
    <row r="615104" spans="68:68" customFormat="1">
      <c r="BP615104" s="90"/>
    </row>
    <row r="615105" spans="68:68" customFormat="1">
      <c r="BP615105" s="90"/>
    </row>
    <row r="615106" spans="68:68" customFormat="1">
      <c r="BP615106" s="90"/>
    </row>
    <row r="615107" spans="68:68" customFormat="1">
      <c r="BP615107" s="90"/>
    </row>
    <row r="615108" spans="68:68" customFormat="1">
      <c r="BP615108" s="90"/>
    </row>
    <row r="615109" spans="68:68" customFormat="1">
      <c r="BP615109" s="90"/>
    </row>
    <row r="615110" spans="68:68" customFormat="1">
      <c r="BP615110" s="90"/>
    </row>
    <row r="615111" spans="68:68" customFormat="1">
      <c r="BP615111" s="90"/>
    </row>
    <row r="615112" spans="68:68" customFormat="1">
      <c r="BP615112" s="90"/>
    </row>
    <row r="615113" spans="68:68" customFormat="1">
      <c r="BP615113" s="90"/>
    </row>
    <row r="615114" spans="68:68" customFormat="1">
      <c r="BP615114" s="90"/>
    </row>
    <row r="615115" spans="68:68" customFormat="1">
      <c r="BP615115" s="90"/>
    </row>
    <row r="615116" spans="68:68" customFormat="1">
      <c r="BP615116" s="90"/>
    </row>
    <row r="615117" spans="68:68" customFormat="1">
      <c r="BP615117" s="90"/>
    </row>
    <row r="615118" spans="68:68" customFormat="1">
      <c r="BP615118" s="90"/>
    </row>
    <row r="615119" spans="68:68" customFormat="1">
      <c r="BP615119" s="90"/>
    </row>
    <row r="615120" spans="68:68" customFormat="1">
      <c r="BP615120" s="90"/>
    </row>
    <row r="615121" spans="68:68" customFormat="1">
      <c r="BP615121" s="90"/>
    </row>
    <row r="615122" spans="68:68" customFormat="1">
      <c r="BP615122" s="90"/>
    </row>
    <row r="615123" spans="68:68" customFormat="1">
      <c r="BP615123" s="90"/>
    </row>
    <row r="615124" spans="68:68" customFormat="1">
      <c r="BP615124" s="90"/>
    </row>
    <row r="615125" spans="68:68" customFormat="1">
      <c r="BP615125" s="90"/>
    </row>
    <row r="615126" spans="68:68" customFormat="1">
      <c r="BP615126" s="90"/>
    </row>
    <row r="615127" spans="68:68" customFormat="1">
      <c r="BP615127" s="90"/>
    </row>
    <row r="615128" spans="68:68" customFormat="1">
      <c r="BP615128" s="90"/>
    </row>
    <row r="615129" spans="68:68" customFormat="1">
      <c r="BP615129" s="90"/>
    </row>
    <row r="615130" spans="68:68" customFormat="1">
      <c r="BP615130" s="90"/>
    </row>
    <row r="615131" spans="68:68" customFormat="1">
      <c r="BP615131" s="90"/>
    </row>
    <row r="615132" spans="68:68" customFormat="1">
      <c r="BP615132" s="90"/>
    </row>
    <row r="615133" spans="68:68" customFormat="1">
      <c r="BP615133" s="90"/>
    </row>
    <row r="615134" spans="68:68" customFormat="1">
      <c r="BP615134" s="90"/>
    </row>
    <row r="615135" spans="68:68" customFormat="1">
      <c r="BP615135" s="90"/>
    </row>
    <row r="615136" spans="68:68" customFormat="1">
      <c r="BP615136" s="90"/>
    </row>
    <row r="615137" spans="68:68" customFormat="1">
      <c r="BP615137" s="90"/>
    </row>
    <row r="615138" spans="68:68" customFormat="1">
      <c r="BP615138" s="90"/>
    </row>
    <row r="615139" spans="68:68" customFormat="1">
      <c r="BP615139" s="90"/>
    </row>
    <row r="615140" spans="68:68" customFormat="1">
      <c r="BP615140" s="90"/>
    </row>
    <row r="615141" spans="68:68" customFormat="1">
      <c r="BP615141" s="90"/>
    </row>
    <row r="615142" spans="68:68" customFormat="1">
      <c r="BP615142" s="90"/>
    </row>
    <row r="615143" spans="68:68" customFormat="1">
      <c r="BP615143" s="90"/>
    </row>
    <row r="615144" spans="68:68" customFormat="1">
      <c r="BP615144" s="90"/>
    </row>
    <row r="615145" spans="68:68" customFormat="1">
      <c r="BP615145" s="90"/>
    </row>
    <row r="615146" spans="68:68" customFormat="1">
      <c r="BP615146" s="90"/>
    </row>
    <row r="615147" spans="68:68" customFormat="1">
      <c r="BP615147" s="90"/>
    </row>
    <row r="615148" spans="68:68" customFormat="1">
      <c r="BP615148" s="90"/>
    </row>
    <row r="615149" spans="68:68" customFormat="1">
      <c r="BP615149" s="90"/>
    </row>
    <row r="615150" spans="68:68" customFormat="1">
      <c r="BP615150" s="90"/>
    </row>
    <row r="615151" spans="68:68" customFormat="1">
      <c r="BP615151" s="90"/>
    </row>
    <row r="615152" spans="68:68" customFormat="1">
      <c r="BP615152" s="90"/>
    </row>
    <row r="615153" spans="68:68" customFormat="1">
      <c r="BP615153" s="90"/>
    </row>
    <row r="615154" spans="68:68" customFormat="1">
      <c r="BP615154" s="90"/>
    </row>
    <row r="615155" spans="68:68" customFormat="1">
      <c r="BP615155" s="90"/>
    </row>
    <row r="615156" spans="68:68" customFormat="1">
      <c r="BP615156" s="90"/>
    </row>
    <row r="615157" spans="68:68" customFormat="1">
      <c r="BP615157" s="90"/>
    </row>
    <row r="615158" spans="68:68" customFormat="1">
      <c r="BP615158" s="90"/>
    </row>
    <row r="615159" spans="68:68" customFormat="1">
      <c r="BP615159" s="90"/>
    </row>
    <row r="615160" spans="68:68" customFormat="1">
      <c r="BP615160" s="90"/>
    </row>
    <row r="615161" spans="68:68" customFormat="1">
      <c r="BP615161" s="90"/>
    </row>
    <row r="615162" spans="68:68" customFormat="1">
      <c r="BP615162" s="90"/>
    </row>
    <row r="615163" spans="68:68" customFormat="1">
      <c r="BP615163" s="90"/>
    </row>
    <row r="615164" spans="68:68" customFormat="1">
      <c r="BP615164" s="90"/>
    </row>
    <row r="615165" spans="68:68" customFormat="1">
      <c r="BP615165" s="90"/>
    </row>
    <row r="615166" spans="68:68" customFormat="1">
      <c r="BP615166" s="90"/>
    </row>
    <row r="615167" spans="68:68" customFormat="1">
      <c r="BP615167" s="90"/>
    </row>
    <row r="615168" spans="68:68" customFormat="1">
      <c r="BP615168" s="90"/>
    </row>
    <row r="615169" spans="68:68" customFormat="1">
      <c r="BP615169" s="90"/>
    </row>
    <row r="615170" spans="68:68" customFormat="1">
      <c r="BP615170" s="90"/>
    </row>
    <row r="615171" spans="68:68" customFormat="1">
      <c r="BP615171" s="90"/>
    </row>
    <row r="615172" spans="68:68" customFormat="1">
      <c r="BP615172" s="90"/>
    </row>
    <row r="615173" spans="68:68" customFormat="1">
      <c r="BP615173" s="90"/>
    </row>
    <row r="615174" spans="68:68" customFormat="1">
      <c r="BP615174" s="90"/>
    </row>
    <row r="615175" spans="68:68" customFormat="1">
      <c r="BP615175" s="90"/>
    </row>
    <row r="615176" spans="68:68" customFormat="1">
      <c r="BP615176" s="90"/>
    </row>
    <row r="615177" spans="68:68" customFormat="1">
      <c r="BP615177" s="90"/>
    </row>
    <row r="615178" spans="68:68" customFormat="1">
      <c r="BP615178" s="90"/>
    </row>
    <row r="615179" spans="68:68" customFormat="1">
      <c r="BP615179" s="90"/>
    </row>
    <row r="615180" spans="68:68" customFormat="1">
      <c r="BP615180" s="90"/>
    </row>
    <row r="615181" spans="68:68" customFormat="1">
      <c r="BP615181" s="90"/>
    </row>
    <row r="615182" spans="68:68" customFormat="1">
      <c r="BP615182" s="90"/>
    </row>
    <row r="615183" spans="68:68" customFormat="1">
      <c r="BP615183" s="90"/>
    </row>
    <row r="615184" spans="68:68" customFormat="1">
      <c r="BP615184" s="90"/>
    </row>
    <row r="615185" spans="68:68" customFormat="1">
      <c r="BP615185" s="90"/>
    </row>
    <row r="615186" spans="68:68" customFormat="1">
      <c r="BP615186" s="90"/>
    </row>
    <row r="615187" spans="68:68" customFormat="1">
      <c r="BP615187" s="90"/>
    </row>
    <row r="615188" spans="68:68" customFormat="1">
      <c r="BP615188" s="90"/>
    </row>
    <row r="615189" spans="68:68" customFormat="1">
      <c r="BP615189" s="90"/>
    </row>
    <row r="615190" spans="68:68" customFormat="1">
      <c r="BP615190" s="90"/>
    </row>
    <row r="615191" spans="68:68" customFormat="1">
      <c r="BP615191" s="90"/>
    </row>
    <row r="615192" spans="68:68" customFormat="1">
      <c r="BP615192" s="90"/>
    </row>
    <row r="615193" spans="68:68" customFormat="1">
      <c r="BP615193" s="90"/>
    </row>
    <row r="615194" spans="68:68" customFormat="1">
      <c r="BP615194" s="90"/>
    </row>
    <row r="615195" spans="68:68" customFormat="1">
      <c r="BP615195" s="90"/>
    </row>
    <row r="615196" spans="68:68" customFormat="1">
      <c r="BP615196" s="90"/>
    </row>
    <row r="615197" spans="68:68" customFormat="1">
      <c r="BP615197" s="90"/>
    </row>
    <row r="615198" spans="68:68" customFormat="1">
      <c r="BP615198" s="90"/>
    </row>
    <row r="615199" spans="68:68" customFormat="1">
      <c r="BP615199" s="90"/>
    </row>
    <row r="615200" spans="68:68" customFormat="1">
      <c r="BP615200" s="90"/>
    </row>
    <row r="615201" spans="68:68" customFormat="1">
      <c r="BP615201" s="90"/>
    </row>
    <row r="615202" spans="68:68" customFormat="1">
      <c r="BP615202" s="90"/>
    </row>
    <row r="615203" spans="68:68" customFormat="1">
      <c r="BP615203" s="90"/>
    </row>
    <row r="615204" spans="68:68" customFormat="1">
      <c r="BP615204" s="90"/>
    </row>
    <row r="615205" spans="68:68" customFormat="1">
      <c r="BP615205" s="90"/>
    </row>
    <row r="615206" spans="68:68" customFormat="1">
      <c r="BP615206" s="90"/>
    </row>
    <row r="615207" spans="68:68" customFormat="1">
      <c r="BP615207" s="90"/>
    </row>
    <row r="615208" spans="68:68" customFormat="1">
      <c r="BP615208" s="90"/>
    </row>
    <row r="615209" spans="68:68" customFormat="1">
      <c r="BP615209" s="90"/>
    </row>
    <row r="615210" spans="68:68" customFormat="1">
      <c r="BP615210" s="90"/>
    </row>
    <row r="615211" spans="68:68" customFormat="1">
      <c r="BP615211" s="90"/>
    </row>
    <row r="615212" spans="68:68" customFormat="1">
      <c r="BP615212" s="90"/>
    </row>
    <row r="615213" spans="68:68" customFormat="1">
      <c r="BP615213" s="90"/>
    </row>
    <row r="615214" spans="68:68" customFormat="1">
      <c r="BP615214" s="90"/>
    </row>
    <row r="615215" spans="68:68" customFormat="1">
      <c r="BP615215" s="90"/>
    </row>
    <row r="615216" spans="68:68" customFormat="1">
      <c r="BP615216" s="90"/>
    </row>
    <row r="615217" spans="68:68" customFormat="1">
      <c r="BP615217" s="90"/>
    </row>
    <row r="615218" spans="68:68" customFormat="1">
      <c r="BP615218" s="90"/>
    </row>
    <row r="615219" spans="68:68" customFormat="1">
      <c r="BP615219" s="90"/>
    </row>
    <row r="615220" spans="68:68" customFormat="1">
      <c r="BP615220" s="90"/>
    </row>
    <row r="615221" spans="68:68" customFormat="1">
      <c r="BP615221" s="90"/>
    </row>
    <row r="615222" spans="68:68" customFormat="1">
      <c r="BP615222" s="90"/>
    </row>
    <row r="615223" spans="68:68" customFormat="1">
      <c r="BP615223" s="90"/>
    </row>
    <row r="615224" spans="68:68" customFormat="1">
      <c r="BP615224" s="90"/>
    </row>
    <row r="615225" spans="68:68" customFormat="1">
      <c r="BP615225" s="90"/>
    </row>
    <row r="615226" spans="68:68" customFormat="1">
      <c r="BP615226" s="90"/>
    </row>
    <row r="615227" spans="68:68" customFormat="1">
      <c r="BP615227" s="90"/>
    </row>
    <row r="615228" spans="68:68" customFormat="1">
      <c r="BP615228" s="90"/>
    </row>
    <row r="615229" spans="68:68" customFormat="1">
      <c r="BP615229" s="90"/>
    </row>
    <row r="615230" spans="68:68" customFormat="1">
      <c r="BP615230" s="90"/>
    </row>
    <row r="615231" spans="68:68" customFormat="1">
      <c r="BP615231" s="90"/>
    </row>
    <row r="615232" spans="68:68" customFormat="1">
      <c r="BP615232" s="90"/>
    </row>
    <row r="615233" spans="68:68" customFormat="1">
      <c r="BP615233" s="90"/>
    </row>
    <row r="615234" spans="68:68" customFormat="1">
      <c r="BP615234" s="90"/>
    </row>
    <row r="615235" spans="68:68" customFormat="1">
      <c r="BP615235" s="90"/>
    </row>
    <row r="615236" spans="68:68" customFormat="1">
      <c r="BP615236" s="90"/>
    </row>
    <row r="615237" spans="68:68" customFormat="1">
      <c r="BP615237" s="90"/>
    </row>
    <row r="615238" spans="68:68" customFormat="1">
      <c r="BP615238" s="90"/>
    </row>
    <row r="615239" spans="68:68" customFormat="1">
      <c r="BP615239" s="90"/>
    </row>
    <row r="615240" spans="68:68" customFormat="1">
      <c r="BP615240" s="90"/>
    </row>
    <row r="615241" spans="68:68" customFormat="1">
      <c r="BP615241" s="90"/>
    </row>
    <row r="615242" spans="68:68" customFormat="1">
      <c r="BP615242" s="90"/>
    </row>
    <row r="615243" spans="68:68" customFormat="1">
      <c r="BP615243" s="90"/>
    </row>
    <row r="615244" spans="68:68" customFormat="1">
      <c r="BP615244" s="90"/>
    </row>
    <row r="615245" spans="68:68" customFormat="1">
      <c r="BP615245" s="90"/>
    </row>
    <row r="615246" spans="68:68" customFormat="1">
      <c r="BP615246" s="90"/>
    </row>
    <row r="615247" spans="68:68" customFormat="1">
      <c r="BP615247" s="90"/>
    </row>
    <row r="615248" spans="68:68" customFormat="1">
      <c r="BP615248" s="90"/>
    </row>
    <row r="615249" spans="68:68" customFormat="1">
      <c r="BP615249" s="90"/>
    </row>
    <row r="615250" spans="68:68" customFormat="1">
      <c r="BP615250" s="90"/>
    </row>
    <row r="615251" spans="68:68" customFormat="1">
      <c r="BP615251" s="90"/>
    </row>
    <row r="615252" spans="68:68" customFormat="1">
      <c r="BP615252" s="90"/>
    </row>
    <row r="615253" spans="68:68" customFormat="1">
      <c r="BP615253" s="90"/>
    </row>
    <row r="615254" spans="68:68" customFormat="1">
      <c r="BP615254" s="90"/>
    </row>
    <row r="615255" spans="68:68" customFormat="1">
      <c r="BP615255" s="90"/>
    </row>
    <row r="615256" spans="68:68" customFormat="1">
      <c r="BP615256" s="90"/>
    </row>
    <row r="615257" spans="68:68" customFormat="1">
      <c r="BP615257" s="90"/>
    </row>
    <row r="615258" spans="68:68" customFormat="1">
      <c r="BP615258" s="90"/>
    </row>
    <row r="615259" spans="68:68" customFormat="1">
      <c r="BP615259" s="90"/>
    </row>
    <row r="615260" spans="68:68" customFormat="1">
      <c r="BP615260" s="90"/>
    </row>
    <row r="615261" spans="68:68" customFormat="1">
      <c r="BP615261" s="90"/>
    </row>
    <row r="615262" spans="68:68" customFormat="1">
      <c r="BP615262" s="90"/>
    </row>
    <row r="615263" spans="68:68" customFormat="1">
      <c r="BP615263" s="90"/>
    </row>
    <row r="615264" spans="68:68" customFormat="1">
      <c r="BP615264" s="90"/>
    </row>
    <row r="615265" spans="68:68" customFormat="1">
      <c r="BP615265" s="90"/>
    </row>
    <row r="615266" spans="68:68" customFormat="1">
      <c r="BP615266" s="90"/>
    </row>
    <row r="615267" spans="68:68" customFormat="1">
      <c r="BP615267" s="90"/>
    </row>
    <row r="615268" spans="68:68" customFormat="1">
      <c r="BP615268" s="90"/>
    </row>
    <row r="615269" spans="68:68" customFormat="1">
      <c r="BP615269" s="90"/>
    </row>
    <row r="615270" spans="68:68" customFormat="1">
      <c r="BP615270" s="90"/>
    </row>
    <row r="615271" spans="68:68" customFormat="1">
      <c r="BP615271" s="90"/>
    </row>
    <row r="615272" spans="68:68" customFormat="1">
      <c r="BP615272" s="90"/>
    </row>
    <row r="615273" spans="68:68" customFormat="1">
      <c r="BP615273" s="90"/>
    </row>
    <row r="615274" spans="68:68" customFormat="1">
      <c r="BP615274" s="90"/>
    </row>
    <row r="615275" spans="68:68" customFormat="1">
      <c r="BP615275" s="90"/>
    </row>
    <row r="615276" spans="68:68" customFormat="1">
      <c r="BP615276" s="90"/>
    </row>
    <row r="615277" spans="68:68" customFormat="1">
      <c r="BP615277" s="90"/>
    </row>
    <row r="615278" spans="68:68" customFormat="1">
      <c r="BP615278" s="90"/>
    </row>
    <row r="615279" spans="68:68" customFormat="1">
      <c r="BP615279" s="90"/>
    </row>
    <row r="615280" spans="68:68" customFormat="1">
      <c r="BP615280" s="90"/>
    </row>
    <row r="615281" spans="68:68" customFormat="1">
      <c r="BP615281" s="90"/>
    </row>
    <row r="615282" spans="68:68" customFormat="1">
      <c r="BP615282" s="90"/>
    </row>
    <row r="615283" spans="68:68" customFormat="1">
      <c r="BP615283" s="90"/>
    </row>
    <row r="615284" spans="68:68" customFormat="1">
      <c r="BP615284" s="90"/>
    </row>
    <row r="615285" spans="68:68" customFormat="1">
      <c r="BP615285" s="90"/>
    </row>
    <row r="615286" spans="68:68" customFormat="1">
      <c r="BP615286" s="90"/>
    </row>
    <row r="615287" spans="68:68" customFormat="1">
      <c r="BP615287" s="90"/>
    </row>
    <row r="615288" spans="68:68" customFormat="1">
      <c r="BP615288" s="90"/>
    </row>
    <row r="615289" spans="68:68" customFormat="1">
      <c r="BP615289" s="90"/>
    </row>
    <row r="615290" spans="68:68" customFormat="1">
      <c r="BP615290" s="90"/>
    </row>
    <row r="615291" spans="68:68" customFormat="1">
      <c r="BP615291" s="90"/>
    </row>
    <row r="615292" spans="68:68" customFormat="1">
      <c r="BP615292" s="90"/>
    </row>
    <row r="615293" spans="68:68" customFormat="1">
      <c r="BP615293" s="90"/>
    </row>
    <row r="615294" spans="68:68" customFormat="1">
      <c r="BP615294" s="90"/>
    </row>
    <row r="615295" spans="68:68" customFormat="1">
      <c r="BP615295" s="90"/>
    </row>
    <row r="615296" spans="68:68" customFormat="1">
      <c r="BP615296" s="90"/>
    </row>
    <row r="615297" spans="68:68" customFormat="1">
      <c r="BP615297" s="90"/>
    </row>
    <row r="615298" spans="68:68" customFormat="1">
      <c r="BP615298" s="90"/>
    </row>
    <row r="615299" spans="68:68" customFormat="1">
      <c r="BP615299" s="90"/>
    </row>
    <row r="615300" spans="68:68" customFormat="1">
      <c r="BP615300" s="90"/>
    </row>
    <row r="615301" spans="68:68" customFormat="1">
      <c r="BP615301" s="90"/>
    </row>
    <row r="615302" spans="68:68" customFormat="1">
      <c r="BP615302" s="90"/>
    </row>
    <row r="615303" spans="68:68" customFormat="1">
      <c r="BP615303" s="90"/>
    </row>
    <row r="615304" spans="68:68" customFormat="1">
      <c r="BP615304" s="90"/>
    </row>
    <row r="615305" spans="68:68" customFormat="1">
      <c r="BP615305" s="90"/>
    </row>
    <row r="615306" spans="68:68" customFormat="1">
      <c r="BP615306" s="90"/>
    </row>
    <row r="615307" spans="68:68" customFormat="1">
      <c r="BP615307" s="90"/>
    </row>
    <row r="615308" spans="68:68" customFormat="1">
      <c r="BP615308" s="90"/>
    </row>
    <row r="615309" spans="68:68" customFormat="1">
      <c r="BP615309" s="90"/>
    </row>
    <row r="615310" spans="68:68" customFormat="1">
      <c r="BP615310" s="90"/>
    </row>
    <row r="615311" spans="68:68" customFormat="1">
      <c r="BP615311" s="90"/>
    </row>
    <row r="615312" spans="68:68" customFormat="1">
      <c r="BP615312" s="90"/>
    </row>
    <row r="615313" spans="68:68" customFormat="1">
      <c r="BP615313" s="90"/>
    </row>
    <row r="615314" spans="68:68" customFormat="1">
      <c r="BP615314" s="90"/>
    </row>
    <row r="615315" spans="68:68" customFormat="1">
      <c r="BP615315" s="90"/>
    </row>
    <row r="615316" spans="68:68" customFormat="1">
      <c r="BP615316" s="90"/>
    </row>
    <row r="615317" spans="68:68" customFormat="1">
      <c r="BP615317" s="90"/>
    </row>
    <row r="615318" spans="68:68" customFormat="1">
      <c r="BP615318" s="90"/>
    </row>
    <row r="615319" spans="68:68" customFormat="1">
      <c r="BP615319" s="90"/>
    </row>
    <row r="615320" spans="68:68" customFormat="1">
      <c r="BP615320" s="90"/>
    </row>
    <row r="615321" spans="68:68" customFormat="1">
      <c r="BP615321" s="90"/>
    </row>
    <row r="615322" spans="68:68" customFormat="1">
      <c r="BP615322" s="90"/>
    </row>
    <row r="615323" spans="68:68" customFormat="1">
      <c r="BP615323" s="90"/>
    </row>
    <row r="615324" spans="68:68" customFormat="1">
      <c r="BP615324" s="90"/>
    </row>
    <row r="615325" spans="68:68" customFormat="1">
      <c r="BP615325" s="90"/>
    </row>
    <row r="615326" spans="68:68" customFormat="1">
      <c r="BP615326" s="90"/>
    </row>
    <row r="615327" spans="68:68" customFormat="1">
      <c r="BP615327" s="90"/>
    </row>
    <row r="615328" spans="68:68" customFormat="1">
      <c r="BP615328" s="90"/>
    </row>
    <row r="615329" spans="68:68" customFormat="1">
      <c r="BP615329" s="90"/>
    </row>
    <row r="615330" spans="68:68" customFormat="1">
      <c r="BP615330" s="90"/>
    </row>
    <row r="615331" spans="68:68" customFormat="1">
      <c r="BP615331" s="90"/>
    </row>
    <row r="615332" spans="68:68" customFormat="1">
      <c r="BP615332" s="90"/>
    </row>
    <row r="615333" spans="68:68" customFormat="1">
      <c r="BP615333" s="90"/>
    </row>
    <row r="615334" spans="68:68" customFormat="1">
      <c r="BP615334" s="90"/>
    </row>
    <row r="615335" spans="68:68" customFormat="1">
      <c r="BP615335" s="90"/>
    </row>
    <row r="615336" spans="68:68" customFormat="1">
      <c r="BP615336" s="90"/>
    </row>
    <row r="615337" spans="68:68" customFormat="1">
      <c r="BP615337" s="90"/>
    </row>
    <row r="615338" spans="68:68" customFormat="1">
      <c r="BP615338" s="90"/>
    </row>
    <row r="615339" spans="68:68" customFormat="1">
      <c r="BP615339" s="90"/>
    </row>
    <row r="615340" spans="68:68" customFormat="1">
      <c r="BP615340" s="90"/>
    </row>
    <row r="615341" spans="68:68" customFormat="1">
      <c r="BP615341" s="90"/>
    </row>
    <row r="615342" spans="68:68" customFormat="1">
      <c r="BP615342" s="90"/>
    </row>
    <row r="615343" spans="68:68" customFormat="1">
      <c r="BP615343" s="90"/>
    </row>
    <row r="615344" spans="68:68" customFormat="1">
      <c r="BP615344" s="90"/>
    </row>
    <row r="615345" spans="68:68" customFormat="1">
      <c r="BP615345" s="90"/>
    </row>
    <row r="615346" spans="68:68" customFormat="1">
      <c r="BP615346" s="90"/>
    </row>
    <row r="615347" spans="68:68" customFormat="1">
      <c r="BP615347" s="90"/>
    </row>
    <row r="615348" spans="68:68" customFormat="1">
      <c r="BP615348" s="90"/>
    </row>
    <row r="615349" spans="68:68" customFormat="1">
      <c r="BP615349" s="90"/>
    </row>
    <row r="615350" spans="68:68" customFormat="1">
      <c r="BP615350" s="90"/>
    </row>
    <row r="615351" spans="68:68" customFormat="1">
      <c r="BP615351" s="90"/>
    </row>
    <row r="615352" spans="68:68" customFormat="1">
      <c r="BP615352" s="90"/>
    </row>
    <row r="615353" spans="68:68" customFormat="1">
      <c r="BP615353" s="90"/>
    </row>
    <row r="615354" spans="68:68" customFormat="1">
      <c r="BP615354" s="90"/>
    </row>
    <row r="615355" spans="68:68" customFormat="1">
      <c r="BP615355" s="90"/>
    </row>
    <row r="615356" spans="68:68" customFormat="1">
      <c r="BP615356" s="90"/>
    </row>
    <row r="615357" spans="68:68" customFormat="1">
      <c r="BP615357" s="90"/>
    </row>
    <row r="615358" spans="68:68" customFormat="1">
      <c r="BP615358" s="90"/>
    </row>
    <row r="615359" spans="68:68" customFormat="1">
      <c r="BP615359" s="90"/>
    </row>
    <row r="615360" spans="68:68" customFormat="1">
      <c r="BP615360" s="90"/>
    </row>
    <row r="615361" spans="68:68" customFormat="1">
      <c r="BP615361" s="90"/>
    </row>
    <row r="615362" spans="68:68" customFormat="1">
      <c r="BP615362" s="90"/>
    </row>
    <row r="615363" spans="68:68" customFormat="1">
      <c r="BP615363" s="90"/>
    </row>
    <row r="615364" spans="68:68" customFormat="1">
      <c r="BP615364" s="90"/>
    </row>
    <row r="615365" spans="68:68" customFormat="1">
      <c r="BP615365" s="90"/>
    </row>
    <row r="615366" spans="68:68" customFormat="1">
      <c r="BP615366" s="90"/>
    </row>
    <row r="615367" spans="68:68" customFormat="1">
      <c r="BP615367" s="90"/>
    </row>
    <row r="615368" spans="68:68" customFormat="1">
      <c r="BP615368" s="90"/>
    </row>
    <row r="615369" spans="68:68" customFormat="1">
      <c r="BP615369" s="90"/>
    </row>
    <row r="615370" spans="68:68" customFormat="1">
      <c r="BP615370" s="90"/>
    </row>
    <row r="615371" spans="68:68" customFormat="1">
      <c r="BP615371" s="90"/>
    </row>
    <row r="615372" spans="68:68" customFormat="1">
      <c r="BP615372" s="90"/>
    </row>
    <row r="615373" spans="68:68" customFormat="1">
      <c r="BP615373" s="90"/>
    </row>
    <row r="615374" spans="68:68" customFormat="1">
      <c r="BP615374" s="90"/>
    </row>
    <row r="615375" spans="68:68" customFormat="1">
      <c r="BP615375" s="90"/>
    </row>
    <row r="615376" spans="68:68" customFormat="1">
      <c r="BP615376" s="90"/>
    </row>
    <row r="615377" spans="68:68" customFormat="1">
      <c r="BP615377" s="90"/>
    </row>
    <row r="615378" spans="68:68" customFormat="1">
      <c r="BP615378" s="90"/>
    </row>
    <row r="615379" spans="68:68" customFormat="1">
      <c r="BP615379" s="90"/>
    </row>
    <row r="615380" spans="68:68" customFormat="1">
      <c r="BP615380" s="90"/>
    </row>
    <row r="615381" spans="68:68" customFormat="1">
      <c r="BP615381" s="90"/>
    </row>
    <row r="615382" spans="68:68" customFormat="1">
      <c r="BP615382" s="90"/>
    </row>
    <row r="615383" spans="68:68" customFormat="1">
      <c r="BP615383" s="90"/>
    </row>
    <row r="615384" spans="68:68" customFormat="1">
      <c r="BP615384" s="90"/>
    </row>
    <row r="615385" spans="68:68" customFormat="1">
      <c r="BP615385" s="90"/>
    </row>
    <row r="615386" spans="68:68" customFormat="1">
      <c r="BP615386" s="90"/>
    </row>
    <row r="615387" spans="68:68" customFormat="1">
      <c r="BP615387" s="90"/>
    </row>
    <row r="615388" spans="68:68" customFormat="1">
      <c r="BP615388" s="90"/>
    </row>
    <row r="615389" spans="68:68" customFormat="1">
      <c r="BP615389" s="90"/>
    </row>
    <row r="615390" spans="68:68" customFormat="1">
      <c r="BP615390" s="90"/>
    </row>
    <row r="615391" spans="68:68" customFormat="1">
      <c r="BP615391" s="90"/>
    </row>
    <row r="615392" spans="68:68" customFormat="1">
      <c r="BP615392" s="90"/>
    </row>
    <row r="615393" spans="68:68" customFormat="1">
      <c r="BP615393" s="90"/>
    </row>
    <row r="615394" spans="68:68" customFormat="1">
      <c r="BP615394" s="90"/>
    </row>
    <row r="615395" spans="68:68" customFormat="1">
      <c r="BP615395" s="90"/>
    </row>
    <row r="615396" spans="68:68" customFormat="1">
      <c r="BP615396" s="90"/>
    </row>
    <row r="615397" spans="68:68" customFormat="1">
      <c r="BP615397" s="90"/>
    </row>
    <row r="615398" spans="68:68" customFormat="1">
      <c r="BP615398" s="90"/>
    </row>
    <row r="615399" spans="68:68" customFormat="1">
      <c r="BP615399" s="90"/>
    </row>
    <row r="615400" spans="68:68" customFormat="1">
      <c r="BP615400" s="90"/>
    </row>
    <row r="615401" spans="68:68" customFormat="1">
      <c r="BP615401" s="90"/>
    </row>
    <row r="615402" spans="68:68" customFormat="1">
      <c r="BP615402" s="90"/>
    </row>
    <row r="615403" spans="68:68" customFormat="1">
      <c r="BP615403" s="90"/>
    </row>
    <row r="615404" spans="68:68" customFormat="1">
      <c r="BP615404" s="90"/>
    </row>
    <row r="615405" spans="68:68" customFormat="1">
      <c r="BP615405" s="90"/>
    </row>
    <row r="615406" spans="68:68" customFormat="1">
      <c r="BP615406" s="90"/>
    </row>
    <row r="615407" spans="68:68" customFormat="1">
      <c r="BP615407" s="90"/>
    </row>
    <row r="615408" spans="68:68" customFormat="1">
      <c r="BP615408" s="90"/>
    </row>
    <row r="615409" spans="68:68" customFormat="1">
      <c r="BP615409" s="90"/>
    </row>
    <row r="615410" spans="68:68" customFormat="1">
      <c r="BP615410" s="90"/>
    </row>
    <row r="615411" spans="68:68" customFormat="1">
      <c r="BP615411" s="90"/>
    </row>
    <row r="615412" spans="68:68" customFormat="1">
      <c r="BP615412" s="90"/>
    </row>
    <row r="615413" spans="68:68" customFormat="1">
      <c r="BP615413" s="90"/>
    </row>
    <row r="615414" spans="68:68" customFormat="1">
      <c r="BP615414" s="90"/>
    </row>
    <row r="615415" spans="68:68" customFormat="1">
      <c r="BP615415" s="90"/>
    </row>
    <row r="615416" spans="68:68" customFormat="1">
      <c r="BP615416" s="90"/>
    </row>
    <row r="615417" spans="68:68" customFormat="1">
      <c r="BP615417" s="90"/>
    </row>
    <row r="615418" spans="68:68" customFormat="1">
      <c r="BP615418" s="90"/>
    </row>
    <row r="615419" spans="68:68" customFormat="1">
      <c r="BP615419" s="90"/>
    </row>
    <row r="615420" spans="68:68" customFormat="1">
      <c r="BP615420" s="90"/>
    </row>
    <row r="615421" spans="68:68" customFormat="1">
      <c r="BP615421" s="90"/>
    </row>
    <row r="615422" spans="68:68" customFormat="1">
      <c r="BP615422" s="90"/>
    </row>
    <row r="615423" spans="68:68" customFormat="1">
      <c r="BP615423" s="90"/>
    </row>
    <row r="615424" spans="68:68" customFormat="1">
      <c r="BP615424" s="90"/>
    </row>
    <row r="615425" spans="68:68" customFormat="1">
      <c r="BP615425" s="90"/>
    </row>
    <row r="615426" spans="68:68" customFormat="1">
      <c r="BP615426" s="90"/>
    </row>
    <row r="615427" spans="68:68" customFormat="1">
      <c r="BP615427" s="90"/>
    </row>
    <row r="615428" spans="68:68" customFormat="1">
      <c r="BP615428" s="90"/>
    </row>
    <row r="615429" spans="68:68" customFormat="1">
      <c r="BP615429" s="90"/>
    </row>
    <row r="615430" spans="68:68" customFormat="1">
      <c r="BP615430" s="90"/>
    </row>
    <row r="615431" spans="68:68" customFormat="1">
      <c r="BP615431" s="90"/>
    </row>
    <row r="615432" spans="68:68" customFormat="1">
      <c r="BP615432" s="90"/>
    </row>
    <row r="615433" spans="68:68" customFormat="1">
      <c r="BP615433" s="90"/>
    </row>
    <row r="615434" spans="68:68" customFormat="1">
      <c r="BP615434" s="90"/>
    </row>
    <row r="615435" spans="68:68" customFormat="1">
      <c r="BP615435" s="90"/>
    </row>
    <row r="615436" spans="68:68" customFormat="1">
      <c r="BP615436" s="90"/>
    </row>
    <row r="615437" spans="68:68" customFormat="1">
      <c r="BP615437" s="90"/>
    </row>
    <row r="615438" spans="68:68" customFormat="1">
      <c r="BP615438" s="90"/>
    </row>
    <row r="615439" spans="68:68" customFormat="1">
      <c r="BP615439" s="90"/>
    </row>
    <row r="615440" spans="68:68" customFormat="1">
      <c r="BP615440" s="90"/>
    </row>
    <row r="615441" spans="68:68" customFormat="1">
      <c r="BP615441" s="90"/>
    </row>
    <row r="615442" spans="68:68" customFormat="1">
      <c r="BP615442" s="90"/>
    </row>
    <row r="615443" spans="68:68" customFormat="1">
      <c r="BP615443" s="90"/>
    </row>
    <row r="615444" spans="68:68" customFormat="1">
      <c r="BP615444" s="90"/>
    </row>
    <row r="615445" spans="68:68" customFormat="1">
      <c r="BP615445" s="90"/>
    </row>
    <row r="615446" spans="68:68" customFormat="1">
      <c r="BP615446" s="90"/>
    </row>
    <row r="615447" spans="68:68" customFormat="1">
      <c r="BP615447" s="90"/>
    </row>
    <row r="615448" spans="68:68" customFormat="1">
      <c r="BP615448" s="90"/>
    </row>
    <row r="615449" spans="68:68" customFormat="1">
      <c r="BP615449" s="90"/>
    </row>
    <row r="615450" spans="68:68" customFormat="1">
      <c r="BP615450" s="90"/>
    </row>
    <row r="615451" spans="68:68" customFormat="1">
      <c r="BP615451" s="90"/>
    </row>
    <row r="615452" spans="68:68" customFormat="1">
      <c r="BP615452" s="90"/>
    </row>
    <row r="615453" spans="68:68" customFormat="1">
      <c r="BP615453" s="90"/>
    </row>
    <row r="615454" spans="68:68" customFormat="1">
      <c r="BP615454" s="90"/>
    </row>
    <row r="615455" spans="68:68" customFormat="1">
      <c r="BP615455" s="90"/>
    </row>
    <row r="615456" spans="68:68" customFormat="1">
      <c r="BP615456" s="90"/>
    </row>
    <row r="615457" spans="68:68" customFormat="1">
      <c r="BP615457" s="90"/>
    </row>
    <row r="615458" spans="68:68" customFormat="1">
      <c r="BP615458" s="90"/>
    </row>
    <row r="615459" spans="68:68" customFormat="1">
      <c r="BP615459" s="90"/>
    </row>
    <row r="615460" spans="68:68" customFormat="1">
      <c r="BP615460" s="90"/>
    </row>
    <row r="615461" spans="68:68" customFormat="1">
      <c r="BP615461" s="90"/>
    </row>
    <row r="615462" spans="68:68" customFormat="1">
      <c r="BP615462" s="90"/>
    </row>
    <row r="615463" spans="68:68" customFormat="1">
      <c r="BP615463" s="90"/>
    </row>
    <row r="615464" spans="68:68" customFormat="1">
      <c r="BP615464" s="90"/>
    </row>
    <row r="615465" spans="68:68" customFormat="1">
      <c r="BP615465" s="90"/>
    </row>
    <row r="615466" spans="68:68" customFormat="1">
      <c r="BP615466" s="90"/>
    </row>
    <row r="615467" spans="68:68" customFormat="1">
      <c r="BP615467" s="90"/>
    </row>
    <row r="615468" spans="68:68" customFormat="1">
      <c r="BP615468" s="90"/>
    </row>
    <row r="615469" spans="68:68" customFormat="1">
      <c r="BP615469" s="90"/>
    </row>
    <row r="615470" spans="68:68" customFormat="1">
      <c r="BP615470" s="90"/>
    </row>
    <row r="615471" spans="68:68" customFormat="1">
      <c r="BP615471" s="90"/>
    </row>
    <row r="615472" spans="68:68" customFormat="1">
      <c r="BP615472" s="90"/>
    </row>
    <row r="615473" spans="68:68" customFormat="1">
      <c r="BP615473" s="90"/>
    </row>
    <row r="615474" spans="68:68" customFormat="1">
      <c r="BP615474" s="90"/>
    </row>
    <row r="615475" spans="68:68" customFormat="1">
      <c r="BP615475" s="90"/>
    </row>
    <row r="615476" spans="68:68" customFormat="1">
      <c r="BP615476" s="90"/>
    </row>
    <row r="615477" spans="68:68" customFormat="1">
      <c r="BP615477" s="90"/>
    </row>
    <row r="615478" spans="68:68" customFormat="1">
      <c r="BP615478" s="90"/>
    </row>
    <row r="615479" spans="68:68" customFormat="1">
      <c r="BP615479" s="90"/>
    </row>
    <row r="615480" spans="68:68" customFormat="1">
      <c r="BP615480" s="90"/>
    </row>
    <row r="615481" spans="68:68" customFormat="1">
      <c r="BP615481" s="90"/>
    </row>
    <row r="615482" spans="68:68" customFormat="1">
      <c r="BP615482" s="90"/>
    </row>
    <row r="615483" spans="68:68" customFormat="1">
      <c r="BP615483" s="90"/>
    </row>
    <row r="615484" spans="68:68" customFormat="1">
      <c r="BP615484" s="90"/>
    </row>
    <row r="615485" spans="68:68" customFormat="1">
      <c r="BP615485" s="90"/>
    </row>
    <row r="615486" spans="68:68" customFormat="1">
      <c r="BP615486" s="90"/>
    </row>
    <row r="615487" spans="68:68" customFormat="1">
      <c r="BP615487" s="90"/>
    </row>
    <row r="615488" spans="68:68" customFormat="1">
      <c r="BP615488" s="90"/>
    </row>
    <row r="615489" spans="68:68" customFormat="1">
      <c r="BP615489" s="90"/>
    </row>
    <row r="615490" spans="68:68" customFormat="1">
      <c r="BP615490" s="90"/>
    </row>
    <row r="615491" spans="68:68" customFormat="1">
      <c r="BP615491" s="90"/>
    </row>
    <row r="615492" spans="68:68" customFormat="1">
      <c r="BP615492" s="90"/>
    </row>
    <row r="615493" spans="68:68" customFormat="1">
      <c r="BP615493" s="90"/>
    </row>
    <row r="615494" spans="68:68" customFormat="1">
      <c r="BP615494" s="90"/>
    </row>
    <row r="615495" spans="68:68" customFormat="1">
      <c r="BP615495" s="90"/>
    </row>
    <row r="615496" spans="68:68" customFormat="1">
      <c r="BP615496" s="90"/>
    </row>
    <row r="615497" spans="68:68" customFormat="1">
      <c r="BP615497" s="90"/>
    </row>
    <row r="615498" spans="68:68" customFormat="1">
      <c r="BP615498" s="90"/>
    </row>
    <row r="615499" spans="68:68" customFormat="1">
      <c r="BP615499" s="90"/>
    </row>
    <row r="615500" spans="68:68" customFormat="1">
      <c r="BP615500" s="90"/>
    </row>
    <row r="615501" spans="68:68" customFormat="1">
      <c r="BP615501" s="90"/>
    </row>
    <row r="615502" spans="68:68" customFormat="1">
      <c r="BP615502" s="90"/>
    </row>
    <row r="615503" spans="68:68" customFormat="1">
      <c r="BP615503" s="90"/>
    </row>
    <row r="615504" spans="68:68" customFormat="1">
      <c r="BP615504" s="90"/>
    </row>
    <row r="615505" spans="68:68" customFormat="1">
      <c r="BP615505" s="90"/>
    </row>
    <row r="615506" spans="68:68" customFormat="1">
      <c r="BP615506" s="90"/>
    </row>
    <row r="615507" spans="68:68" customFormat="1">
      <c r="BP615507" s="90"/>
    </row>
    <row r="615508" spans="68:68" customFormat="1">
      <c r="BP615508" s="90"/>
    </row>
    <row r="615509" spans="68:68" customFormat="1">
      <c r="BP615509" s="90"/>
    </row>
    <row r="615510" spans="68:68" customFormat="1">
      <c r="BP615510" s="90"/>
    </row>
    <row r="615511" spans="68:68" customFormat="1">
      <c r="BP615511" s="90"/>
    </row>
    <row r="615512" spans="68:68" customFormat="1">
      <c r="BP615512" s="90"/>
    </row>
    <row r="615513" spans="68:68" customFormat="1">
      <c r="BP615513" s="90"/>
    </row>
    <row r="615514" spans="68:68" customFormat="1">
      <c r="BP615514" s="90"/>
    </row>
    <row r="615515" spans="68:68" customFormat="1">
      <c r="BP615515" s="90"/>
    </row>
    <row r="615516" spans="68:68" customFormat="1">
      <c r="BP615516" s="90"/>
    </row>
    <row r="615517" spans="68:68" customFormat="1">
      <c r="BP615517" s="90"/>
    </row>
    <row r="615518" spans="68:68" customFormat="1">
      <c r="BP615518" s="90"/>
    </row>
    <row r="615519" spans="68:68" customFormat="1">
      <c r="BP615519" s="90"/>
    </row>
    <row r="615520" spans="68:68" customFormat="1">
      <c r="BP615520" s="90"/>
    </row>
    <row r="615521" spans="68:68" customFormat="1">
      <c r="BP615521" s="90"/>
    </row>
    <row r="615522" spans="68:68" customFormat="1">
      <c r="BP615522" s="90"/>
    </row>
    <row r="615523" spans="68:68" customFormat="1">
      <c r="BP615523" s="90"/>
    </row>
    <row r="615524" spans="68:68" customFormat="1">
      <c r="BP615524" s="90"/>
    </row>
    <row r="615525" spans="68:68" customFormat="1">
      <c r="BP615525" s="90"/>
    </row>
    <row r="615526" spans="68:68" customFormat="1">
      <c r="BP615526" s="90"/>
    </row>
    <row r="615527" spans="68:68" customFormat="1">
      <c r="BP615527" s="90"/>
    </row>
    <row r="615528" spans="68:68" customFormat="1">
      <c r="BP615528" s="90"/>
    </row>
    <row r="615529" spans="68:68" customFormat="1">
      <c r="BP615529" s="90"/>
    </row>
    <row r="615530" spans="68:68" customFormat="1">
      <c r="BP615530" s="90"/>
    </row>
    <row r="615531" spans="68:68" customFormat="1">
      <c r="BP615531" s="90"/>
    </row>
    <row r="615532" spans="68:68" customFormat="1">
      <c r="BP615532" s="90"/>
    </row>
    <row r="615533" spans="68:68" customFormat="1">
      <c r="BP615533" s="90"/>
    </row>
    <row r="615534" spans="68:68" customFormat="1">
      <c r="BP615534" s="90"/>
    </row>
    <row r="615535" spans="68:68" customFormat="1">
      <c r="BP615535" s="90"/>
    </row>
    <row r="615536" spans="68:68" customFormat="1">
      <c r="BP615536" s="90"/>
    </row>
    <row r="615537" spans="68:68" customFormat="1">
      <c r="BP615537" s="90"/>
    </row>
    <row r="615538" spans="68:68" customFormat="1">
      <c r="BP615538" s="90"/>
    </row>
    <row r="615539" spans="68:68" customFormat="1">
      <c r="BP615539" s="90"/>
    </row>
    <row r="615540" spans="68:68" customFormat="1">
      <c r="BP615540" s="90"/>
    </row>
    <row r="615541" spans="68:68" customFormat="1">
      <c r="BP615541" s="90"/>
    </row>
    <row r="615542" spans="68:68" customFormat="1">
      <c r="BP615542" s="90"/>
    </row>
    <row r="615543" spans="68:68" customFormat="1">
      <c r="BP615543" s="90"/>
    </row>
    <row r="615544" spans="68:68" customFormat="1">
      <c r="BP615544" s="90"/>
    </row>
    <row r="615545" spans="68:68" customFormat="1">
      <c r="BP615545" s="90"/>
    </row>
    <row r="615546" spans="68:68" customFormat="1">
      <c r="BP615546" s="90"/>
    </row>
    <row r="615547" spans="68:68" customFormat="1">
      <c r="BP615547" s="90"/>
    </row>
    <row r="615548" spans="68:68" customFormat="1">
      <c r="BP615548" s="90"/>
    </row>
    <row r="615549" spans="68:68" customFormat="1">
      <c r="BP615549" s="90"/>
    </row>
    <row r="615550" spans="68:68" customFormat="1">
      <c r="BP615550" s="90"/>
    </row>
    <row r="615551" spans="68:68" customFormat="1">
      <c r="BP615551" s="90"/>
    </row>
    <row r="615552" spans="68:68" customFormat="1">
      <c r="BP615552" s="90"/>
    </row>
    <row r="615553" spans="68:68" customFormat="1">
      <c r="BP615553" s="90"/>
    </row>
    <row r="615554" spans="68:68" customFormat="1">
      <c r="BP615554" s="90"/>
    </row>
    <row r="615555" spans="68:68" customFormat="1">
      <c r="BP615555" s="90"/>
    </row>
    <row r="615556" spans="68:68" customFormat="1">
      <c r="BP615556" s="90"/>
    </row>
    <row r="615557" spans="68:68" customFormat="1">
      <c r="BP615557" s="90"/>
    </row>
    <row r="615558" spans="68:68" customFormat="1">
      <c r="BP615558" s="90"/>
    </row>
    <row r="615559" spans="68:68" customFormat="1">
      <c r="BP615559" s="90"/>
    </row>
    <row r="615560" spans="68:68" customFormat="1">
      <c r="BP615560" s="90"/>
    </row>
    <row r="615561" spans="68:68" customFormat="1">
      <c r="BP615561" s="90"/>
    </row>
    <row r="615562" spans="68:68" customFormat="1">
      <c r="BP615562" s="90"/>
    </row>
    <row r="615563" spans="68:68" customFormat="1">
      <c r="BP615563" s="90"/>
    </row>
    <row r="615564" spans="68:68" customFormat="1">
      <c r="BP615564" s="90"/>
    </row>
    <row r="615565" spans="68:68" customFormat="1">
      <c r="BP615565" s="90"/>
    </row>
    <row r="615566" spans="68:68" customFormat="1">
      <c r="BP615566" s="90"/>
    </row>
    <row r="615567" spans="68:68" customFormat="1">
      <c r="BP615567" s="90"/>
    </row>
    <row r="615568" spans="68:68" customFormat="1">
      <c r="BP615568" s="90"/>
    </row>
    <row r="615569" spans="68:68" customFormat="1">
      <c r="BP615569" s="90"/>
    </row>
    <row r="615570" spans="68:68" customFormat="1">
      <c r="BP615570" s="90"/>
    </row>
    <row r="615571" spans="68:68" customFormat="1">
      <c r="BP615571" s="90"/>
    </row>
    <row r="615572" spans="68:68" customFormat="1">
      <c r="BP615572" s="90"/>
    </row>
    <row r="615573" spans="68:68" customFormat="1">
      <c r="BP615573" s="90"/>
    </row>
    <row r="615574" spans="68:68" customFormat="1">
      <c r="BP615574" s="90"/>
    </row>
    <row r="615575" spans="68:68" customFormat="1">
      <c r="BP615575" s="90"/>
    </row>
    <row r="615576" spans="68:68" customFormat="1">
      <c r="BP615576" s="90"/>
    </row>
    <row r="615577" spans="68:68" customFormat="1">
      <c r="BP615577" s="90"/>
    </row>
    <row r="615578" spans="68:68" customFormat="1">
      <c r="BP615578" s="90"/>
    </row>
    <row r="615579" spans="68:68" customFormat="1">
      <c r="BP615579" s="90"/>
    </row>
    <row r="615580" spans="68:68" customFormat="1">
      <c r="BP615580" s="90"/>
    </row>
    <row r="615581" spans="68:68" customFormat="1">
      <c r="BP615581" s="90"/>
    </row>
    <row r="615582" spans="68:68" customFormat="1">
      <c r="BP615582" s="90"/>
    </row>
    <row r="615583" spans="68:68" customFormat="1">
      <c r="BP615583" s="90"/>
    </row>
    <row r="615584" spans="68:68" customFormat="1">
      <c r="BP615584" s="90"/>
    </row>
    <row r="615585" spans="68:68" customFormat="1">
      <c r="BP615585" s="90"/>
    </row>
    <row r="615586" spans="68:68" customFormat="1">
      <c r="BP615586" s="90"/>
    </row>
    <row r="615587" spans="68:68" customFormat="1">
      <c r="BP615587" s="90"/>
    </row>
    <row r="615588" spans="68:68" customFormat="1">
      <c r="BP615588" s="90"/>
    </row>
    <row r="615589" spans="68:68" customFormat="1">
      <c r="BP615589" s="90"/>
    </row>
    <row r="615590" spans="68:68" customFormat="1">
      <c r="BP615590" s="90"/>
    </row>
    <row r="615591" spans="68:68" customFormat="1">
      <c r="BP615591" s="90"/>
    </row>
    <row r="615592" spans="68:68" customFormat="1">
      <c r="BP615592" s="90"/>
    </row>
    <row r="615593" spans="68:68" customFormat="1">
      <c r="BP615593" s="90"/>
    </row>
    <row r="615594" spans="68:68" customFormat="1">
      <c r="BP615594" s="90"/>
    </row>
    <row r="615595" spans="68:68" customFormat="1">
      <c r="BP615595" s="90"/>
    </row>
    <row r="615596" spans="68:68" customFormat="1">
      <c r="BP615596" s="90"/>
    </row>
    <row r="615597" spans="68:68" customFormat="1">
      <c r="BP615597" s="90"/>
    </row>
    <row r="615598" spans="68:68" customFormat="1">
      <c r="BP615598" s="90"/>
    </row>
    <row r="615599" spans="68:68" customFormat="1">
      <c r="BP615599" s="90"/>
    </row>
    <row r="615600" spans="68:68" customFormat="1">
      <c r="BP615600" s="90"/>
    </row>
    <row r="615601" spans="68:68" customFormat="1">
      <c r="BP615601" s="90"/>
    </row>
    <row r="615602" spans="68:68" customFormat="1">
      <c r="BP615602" s="90"/>
    </row>
    <row r="615603" spans="68:68" customFormat="1">
      <c r="BP615603" s="90"/>
    </row>
    <row r="615604" spans="68:68" customFormat="1">
      <c r="BP615604" s="90"/>
    </row>
    <row r="615605" spans="68:68" customFormat="1">
      <c r="BP615605" s="90"/>
    </row>
    <row r="615606" spans="68:68" customFormat="1">
      <c r="BP615606" s="90"/>
    </row>
    <row r="615607" spans="68:68" customFormat="1">
      <c r="BP615607" s="90"/>
    </row>
    <row r="615608" spans="68:68" customFormat="1">
      <c r="BP615608" s="90"/>
    </row>
    <row r="615609" spans="68:68" customFormat="1">
      <c r="BP615609" s="90"/>
    </row>
    <row r="615610" spans="68:68" customFormat="1">
      <c r="BP615610" s="90"/>
    </row>
    <row r="615611" spans="68:68" customFormat="1">
      <c r="BP615611" s="90"/>
    </row>
    <row r="615612" spans="68:68" customFormat="1">
      <c r="BP615612" s="90"/>
    </row>
    <row r="615613" spans="68:68" customFormat="1">
      <c r="BP615613" s="90"/>
    </row>
    <row r="615614" spans="68:68" customFormat="1">
      <c r="BP615614" s="90"/>
    </row>
    <row r="615615" spans="68:68" customFormat="1">
      <c r="BP615615" s="90"/>
    </row>
    <row r="615616" spans="68:68" customFormat="1">
      <c r="BP615616" s="90"/>
    </row>
    <row r="615617" spans="68:68" customFormat="1">
      <c r="BP615617" s="90"/>
    </row>
    <row r="615618" spans="68:68" customFormat="1">
      <c r="BP615618" s="90"/>
    </row>
    <row r="615619" spans="68:68" customFormat="1">
      <c r="BP615619" s="90"/>
    </row>
    <row r="615620" spans="68:68" customFormat="1">
      <c r="BP615620" s="90"/>
    </row>
    <row r="615621" spans="68:68" customFormat="1">
      <c r="BP615621" s="90"/>
    </row>
    <row r="615622" spans="68:68" customFormat="1">
      <c r="BP615622" s="90"/>
    </row>
    <row r="615623" spans="68:68" customFormat="1">
      <c r="BP615623" s="90"/>
    </row>
    <row r="615624" spans="68:68" customFormat="1">
      <c r="BP615624" s="90"/>
    </row>
    <row r="615625" spans="68:68" customFormat="1">
      <c r="BP615625" s="90"/>
    </row>
    <row r="615626" spans="68:68" customFormat="1">
      <c r="BP615626" s="90"/>
    </row>
    <row r="615627" spans="68:68" customFormat="1">
      <c r="BP615627" s="90"/>
    </row>
    <row r="615628" spans="68:68" customFormat="1">
      <c r="BP615628" s="90"/>
    </row>
    <row r="615629" spans="68:68" customFormat="1">
      <c r="BP615629" s="90"/>
    </row>
    <row r="615630" spans="68:68" customFormat="1">
      <c r="BP615630" s="90"/>
    </row>
    <row r="615631" spans="68:68" customFormat="1">
      <c r="BP615631" s="90"/>
    </row>
    <row r="615632" spans="68:68" customFormat="1">
      <c r="BP615632" s="90"/>
    </row>
    <row r="615633" spans="68:68" customFormat="1">
      <c r="BP615633" s="90"/>
    </row>
    <row r="615634" spans="68:68" customFormat="1">
      <c r="BP615634" s="90"/>
    </row>
    <row r="615635" spans="68:68" customFormat="1">
      <c r="BP615635" s="90"/>
    </row>
    <row r="615636" spans="68:68" customFormat="1">
      <c r="BP615636" s="90"/>
    </row>
    <row r="615637" spans="68:68" customFormat="1">
      <c r="BP615637" s="90"/>
    </row>
    <row r="615638" spans="68:68" customFormat="1">
      <c r="BP615638" s="90"/>
    </row>
    <row r="615639" spans="68:68" customFormat="1">
      <c r="BP615639" s="90"/>
    </row>
    <row r="615640" spans="68:68" customFormat="1">
      <c r="BP615640" s="90"/>
    </row>
    <row r="615641" spans="68:68" customFormat="1">
      <c r="BP615641" s="90"/>
    </row>
    <row r="615642" spans="68:68" customFormat="1">
      <c r="BP615642" s="90"/>
    </row>
    <row r="615643" spans="68:68" customFormat="1">
      <c r="BP615643" s="90"/>
    </row>
    <row r="615644" spans="68:68" customFormat="1">
      <c r="BP615644" s="90"/>
    </row>
    <row r="615645" spans="68:68" customFormat="1">
      <c r="BP615645" s="90"/>
    </row>
    <row r="615646" spans="68:68" customFormat="1">
      <c r="BP615646" s="90"/>
    </row>
    <row r="615647" spans="68:68" customFormat="1">
      <c r="BP615647" s="90"/>
    </row>
    <row r="615648" spans="68:68" customFormat="1">
      <c r="BP615648" s="90"/>
    </row>
    <row r="615649" spans="68:68" customFormat="1">
      <c r="BP615649" s="90"/>
    </row>
    <row r="615650" spans="68:68" customFormat="1">
      <c r="BP615650" s="90"/>
    </row>
    <row r="615651" spans="68:68" customFormat="1">
      <c r="BP615651" s="90"/>
    </row>
    <row r="615652" spans="68:68" customFormat="1">
      <c r="BP615652" s="90"/>
    </row>
    <row r="615653" spans="68:68" customFormat="1">
      <c r="BP615653" s="90"/>
    </row>
    <row r="615654" spans="68:68" customFormat="1">
      <c r="BP615654" s="90"/>
    </row>
    <row r="615655" spans="68:68" customFormat="1">
      <c r="BP615655" s="90"/>
    </row>
    <row r="615656" spans="68:68" customFormat="1">
      <c r="BP615656" s="90"/>
    </row>
    <row r="615657" spans="68:68" customFormat="1">
      <c r="BP615657" s="90"/>
    </row>
    <row r="615658" spans="68:68" customFormat="1">
      <c r="BP615658" s="90"/>
    </row>
    <row r="615659" spans="68:68" customFormat="1">
      <c r="BP615659" s="90"/>
    </row>
    <row r="615660" spans="68:68" customFormat="1">
      <c r="BP615660" s="90"/>
    </row>
    <row r="615661" spans="68:68" customFormat="1">
      <c r="BP615661" s="90"/>
    </row>
    <row r="615662" spans="68:68" customFormat="1">
      <c r="BP615662" s="90"/>
    </row>
    <row r="615663" spans="68:68" customFormat="1">
      <c r="BP615663" s="90"/>
    </row>
    <row r="615664" spans="68:68" customFormat="1">
      <c r="BP615664" s="90"/>
    </row>
    <row r="615665" spans="68:68" customFormat="1">
      <c r="BP615665" s="90"/>
    </row>
    <row r="615666" spans="68:68" customFormat="1">
      <c r="BP615666" s="90"/>
    </row>
    <row r="615667" spans="68:68" customFormat="1">
      <c r="BP615667" s="90"/>
    </row>
    <row r="615668" spans="68:68" customFormat="1">
      <c r="BP615668" s="90"/>
    </row>
    <row r="615669" spans="68:68" customFormat="1">
      <c r="BP615669" s="90"/>
    </row>
    <row r="615670" spans="68:68" customFormat="1">
      <c r="BP615670" s="90"/>
    </row>
    <row r="615671" spans="68:68" customFormat="1">
      <c r="BP615671" s="90"/>
    </row>
    <row r="615672" spans="68:68" customFormat="1">
      <c r="BP615672" s="90"/>
    </row>
    <row r="615673" spans="68:68" customFormat="1">
      <c r="BP615673" s="90"/>
    </row>
    <row r="615674" spans="68:68" customFormat="1">
      <c r="BP615674" s="90"/>
    </row>
    <row r="615675" spans="68:68" customFormat="1">
      <c r="BP615675" s="90"/>
    </row>
    <row r="615676" spans="68:68" customFormat="1">
      <c r="BP615676" s="90"/>
    </row>
    <row r="615677" spans="68:68" customFormat="1">
      <c r="BP615677" s="90"/>
    </row>
    <row r="615678" spans="68:68" customFormat="1">
      <c r="BP615678" s="90"/>
    </row>
    <row r="615679" spans="68:68" customFormat="1">
      <c r="BP615679" s="90"/>
    </row>
    <row r="615680" spans="68:68" customFormat="1">
      <c r="BP615680" s="90"/>
    </row>
    <row r="615681" spans="68:68" customFormat="1">
      <c r="BP615681" s="90"/>
    </row>
    <row r="615682" spans="68:68" customFormat="1">
      <c r="BP615682" s="90"/>
    </row>
    <row r="615683" spans="68:68" customFormat="1">
      <c r="BP615683" s="90"/>
    </row>
    <row r="615684" spans="68:68" customFormat="1">
      <c r="BP615684" s="90"/>
    </row>
    <row r="615685" spans="68:68" customFormat="1">
      <c r="BP615685" s="90"/>
    </row>
    <row r="615686" spans="68:68" customFormat="1">
      <c r="BP615686" s="90"/>
    </row>
    <row r="615687" spans="68:68" customFormat="1">
      <c r="BP615687" s="90"/>
    </row>
    <row r="615688" spans="68:68" customFormat="1">
      <c r="BP615688" s="90"/>
    </row>
    <row r="615689" spans="68:68" customFormat="1">
      <c r="BP615689" s="90"/>
    </row>
    <row r="615690" spans="68:68" customFormat="1">
      <c r="BP615690" s="90"/>
    </row>
    <row r="615691" spans="68:68" customFormat="1">
      <c r="BP615691" s="90"/>
    </row>
    <row r="615692" spans="68:68" customFormat="1">
      <c r="BP615692" s="90"/>
    </row>
    <row r="615693" spans="68:68" customFormat="1">
      <c r="BP615693" s="90"/>
    </row>
    <row r="615694" spans="68:68" customFormat="1">
      <c r="BP615694" s="90"/>
    </row>
    <row r="615695" spans="68:68" customFormat="1">
      <c r="BP615695" s="90"/>
    </row>
    <row r="615696" spans="68:68" customFormat="1">
      <c r="BP615696" s="90"/>
    </row>
    <row r="615697" spans="68:68" customFormat="1">
      <c r="BP615697" s="90"/>
    </row>
    <row r="615698" spans="68:68" customFormat="1">
      <c r="BP615698" s="90"/>
    </row>
    <row r="615699" spans="68:68" customFormat="1">
      <c r="BP615699" s="90"/>
    </row>
    <row r="615700" spans="68:68" customFormat="1">
      <c r="BP615700" s="90"/>
    </row>
    <row r="615701" spans="68:68" customFormat="1">
      <c r="BP615701" s="90"/>
    </row>
    <row r="615702" spans="68:68" customFormat="1">
      <c r="BP615702" s="90"/>
    </row>
    <row r="615703" spans="68:68" customFormat="1">
      <c r="BP615703" s="90"/>
    </row>
    <row r="615704" spans="68:68" customFormat="1">
      <c r="BP615704" s="90"/>
    </row>
    <row r="615705" spans="68:68" customFormat="1">
      <c r="BP615705" s="90"/>
    </row>
    <row r="615706" spans="68:68" customFormat="1">
      <c r="BP615706" s="90"/>
    </row>
    <row r="615707" spans="68:68" customFormat="1">
      <c r="BP615707" s="90"/>
    </row>
    <row r="615708" spans="68:68" customFormat="1">
      <c r="BP615708" s="90"/>
    </row>
    <row r="615709" spans="68:68" customFormat="1">
      <c r="BP615709" s="90"/>
    </row>
    <row r="615710" spans="68:68" customFormat="1">
      <c r="BP615710" s="90"/>
    </row>
    <row r="615711" spans="68:68" customFormat="1">
      <c r="BP615711" s="90"/>
    </row>
    <row r="615712" spans="68:68" customFormat="1">
      <c r="BP615712" s="90"/>
    </row>
    <row r="615713" spans="68:68" customFormat="1">
      <c r="BP615713" s="90"/>
    </row>
    <row r="615714" spans="68:68" customFormat="1">
      <c r="BP615714" s="90"/>
    </row>
    <row r="615715" spans="68:68" customFormat="1">
      <c r="BP615715" s="90"/>
    </row>
    <row r="615716" spans="68:68" customFormat="1">
      <c r="BP615716" s="90"/>
    </row>
    <row r="615717" spans="68:68" customFormat="1">
      <c r="BP615717" s="90"/>
    </row>
    <row r="615718" spans="68:68" customFormat="1">
      <c r="BP615718" s="90"/>
    </row>
    <row r="615719" spans="68:68" customFormat="1">
      <c r="BP615719" s="90"/>
    </row>
    <row r="615720" spans="68:68" customFormat="1">
      <c r="BP615720" s="90"/>
    </row>
    <row r="615721" spans="68:68" customFormat="1">
      <c r="BP615721" s="90"/>
    </row>
    <row r="615722" spans="68:68" customFormat="1">
      <c r="BP615722" s="90"/>
    </row>
    <row r="615723" spans="68:68" customFormat="1">
      <c r="BP615723" s="90"/>
    </row>
    <row r="615724" spans="68:68" customFormat="1">
      <c r="BP615724" s="90"/>
    </row>
    <row r="615725" spans="68:68" customFormat="1">
      <c r="BP615725" s="90"/>
    </row>
    <row r="615726" spans="68:68" customFormat="1">
      <c r="BP615726" s="90"/>
    </row>
    <row r="615727" spans="68:68" customFormat="1">
      <c r="BP615727" s="90"/>
    </row>
    <row r="615728" spans="68:68" customFormat="1">
      <c r="BP615728" s="90"/>
    </row>
    <row r="615729" spans="68:68" customFormat="1">
      <c r="BP615729" s="90"/>
    </row>
    <row r="615730" spans="68:68" customFormat="1">
      <c r="BP615730" s="90"/>
    </row>
    <row r="615731" spans="68:68" customFormat="1">
      <c r="BP615731" s="90"/>
    </row>
    <row r="615732" spans="68:68" customFormat="1">
      <c r="BP615732" s="90"/>
    </row>
    <row r="615733" spans="68:68" customFormat="1">
      <c r="BP615733" s="90"/>
    </row>
    <row r="615734" spans="68:68" customFormat="1">
      <c r="BP615734" s="90"/>
    </row>
    <row r="615735" spans="68:68" customFormat="1">
      <c r="BP615735" s="90"/>
    </row>
    <row r="615736" spans="68:68" customFormat="1">
      <c r="BP615736" s="90"/>
    </row>
    <row r="615737" spans="68:68" customFormat="1">
      <c r="BP615737" s="90"/>
    </row>
    <row r="615738" spans="68:68" customFormat="1">
      <c r="BP615738" s="90"/>
    </row>
    <row r="615739" spans="68:68" customFormat="1">
      <c r="BP615739" s="90"/>
    </row>
    <row r="615740" spans="68:68" customFormat="1">
      <c r="BP615740" s="90"/>
    </row>
    <row r="615741" spans="68:68" customFormat="1">
      <c r="BP615741" s="90"/>
    </row>
    <row r="615742" spans="68:68" customFormat="1">
      <c r="BP615742" s="90"/>
    </row>
    <row r="615743" spans="68:68" customFormat="1">
      <c r="BP615743" s="90"/>
    </row>
    <row r="615744" spans="68:68" customFormat="1">
      <c r="BP615744" s="90"/>
    </row>
    <row r="615745" spans="68:68" customFormat="1">
      <c r="BP615745" s="90"/>
    </row>
    <row r="615746" spans="68:68" customFormat="1">
      <c r="BP615746" s="90"/>
    </row>
    <row r="615747" spans="68:68" customFormat="1">
      <c r="BP615747" s="90"/>
    </row>
    <row r="615748" spans="68:68" customFormat="1">
      <c r="BP615748" s="90"/>
    </row>
    <row r="615749" spans="68:68" customFormat="1">
      <c r="BP615749" s="90"/>
    </row>
    <row r="615750" spans="68:68" customFormat="1">
      <c r="BP615750" s="90"/>
    </row>
    <row r="615751" spans="68:68" customFormat="1">
      <c r="BP615751" s="90"/>
    </row>
    <row r="615752" spans="68:68" customFormat="1">
      <c r="BP615752" s="90"/>
    </row>
    <row r="615753" spans="68:68" customFormat="1">
      <c r="BP615753" s="90"/>
    </row>
    <row r="615754" spans="68:68" customFormat="1">
      <c r="BP615754" s="90"/>
    </row>
    <row r="615755" spans="68:68" customFormat="1">
      <c r="BP615755" s="90"/>
    </row>
    <row r="615756" spans="68:68" customFormat="1">
      <c r="BP615756" s="90"/>
    </row>
    <row r="615757" spans="68:68" customFormat="1">
      <c r="BP615757" s="90"/>
    </row>
    <row r="615758" spans="68:68" customFormat="1">
      <c r="BP615758" s="90"/>
    </row>
    <row r="615759" spans="68:68" customFormat="1">
      <c r="BP615759" s="90"/>
    </row>
    <row r="615760" spans="68:68" customFormat="1">
      <c r="BP615760" s="90"/>
    </row>
    <row r="615761" spans="68:68" customFormat="1">
      <c r="BP615761" s="90"/>
    </row>
    <row r="615762" spans="68:68" customFormat="1">
      <c r="BP615762" s="90"/>
    </row>
    <row r="615763" spans="68:68" customFormat="1">
      <c r="BP615763" s="90"/>
    </row>
    <row r="615764" spans="68:68" customFormat="1">
      <c r="BP615764" s="90"/>
    </row>
    <row r="615765" spans="68:68" customFormat="1">
      <c r="BP615765" s="90"/>
    </row>
    <row r="615766" spans="68:68" customFormat="1">
      <c r="BP615766" s="90"/>
    </row>
    <row r="615767" spans="68:68" customFormat="1">
      <c r="BP615767" s="90"/>
    </row>
    <row r="615768" spans="68:68" customFormat="1">
      <c r="BP615768" s="90"/>
    </row>
    <row r="615769" spans="68:68" customFormat="1">
      <c r="BP615769" s="90"/>
    </row>
    <row r="615770" spans="68:68" customFormat="1">
      <c r="BP615770" s="90"/>
    </row>
    <row r="615771" spans="68:68" customFormat="1">
      <c r="BP615771" s="90"/>
    </row>
    <row r="615772" spans="68:68" customFormat="1">
      <c r="BP615772" s="90"/>
    </row>
    <row r="615773" spans="68:68" customFormat="1">
      <c r="BP615773" s="90"/>
    </row>
    <row r="615774" spans="68:68" customFormat="1">
      <c r="BP615774" s="90"/>
    </row>
    <row r="615775" spans="68:68" customFormat="1">
      <c r="BP615775" s="90"/>
    </row>
    <row r="615776" spans="68:68" customFormat="1">
      <c r="BP615776" s="90"/>
    </row>
    <row r="615777" spans="68:68" customFormat="1">
      <c r="BP615777" s="90"/>
    </row>
    <row r="615778" spans="68:68" customFormat="1">
      <c r="BP615778" s="90"/>
    </row>
    <row r="615779" spans="68:68" customFormat="1">
      <c r="BP615779" s="90"/>
    </row>
    <row r="615780" spans="68:68" customFormat="1">
      <c r="BP615780" s="90"/>
    </row>
    <row r="615781" spans="68:68" customFormat="1">
      <c r="BP615781" s="90"/>
    </row>
    <row r="615782" spans="68:68" customFormat="1">
      <c r="BP615782" s="90"/>
    </row>
    <row r="615783" spans="68:68" customFormat="1">
      <c r="BP615783" s="90"/>
    </row>
    <row r="615784" spans="68:68" customFormat="1">
      <c r="BP615784" s="90"/>
    </row>
    <row r="615785" spans="68:68" customFormat="1">
      <c r="BP615785" s="90"/>
    </row>
    <row r="615786" spans="68:68" customFormat="1">
      <c r="BP615786" s="90"/>
    </row>
    <row r="615787" spans="68:68" customFormat="1">
      <c r="BP615787" s="90"/>
    </row>
    <row r="615788" spans="68:68" customFormat="1">
      <c r="BP615788" s="90"/>
    </row>
    <row r="615789" spans="68:68" customFormat="1">
      <c r="BP615789" s="90"/>
    </row>
    <row r="615790" spans="68:68" customFormat="1">
      <c r="BP615790" s="90"/>
    </row>
    <row r="615791" spans="68:68" customFormat="1">
      <c r="BP615791" s="90"/>
    </row>
    <row r="615792" spans="68:68" customFormat="1">
      <c r="BP615792" s="90"/>
    </row>
    <row r="615793" spans="68:68" customFormat="1">
      <c r="BP615793" s="90"/>
    </row>
    <row r="615794" spans="68:68" customFormat="1">
      <c r="BP615794" s="90"/>
    </row>
    <row r="615795" spans="68:68" customFormat="1">
      <c r="BP615795" s="90"/>
    </row>
    <row r="615796" spans="68:68" customFormat="1">
      <c r="BP615796" s="90"/>
    </row>
    <row r="615797" spans="68:68" customFormat="1">
      <c r="BP615797" s="90"/>
    </row>
    <row r="615798" spans="68:68" customFormat="1">
      <c r="BP615798" s="90"/>
    </row>
    <row r="615799" spans="68:68" customFormat="1">
      <c r="BP615799" s="90"/>
    </row>
    <row r="615800" spans="68:68" customFormat="1">
      <c r="BP615800" s="90"/>
    </row>
    <row r="615801" spans="68:68" customFormat="1">
      <c r="BP615801" s="90"/>
    </row>
    <row r="615802" spans="68:68" customFormat="1">
      <c r="BP615802" s="90"/>
    </row>
    <row r="615803" spans="68:68" customFormat="1">
      <c r="BP615803" s="90"/>
    </row>
    <row r="615804" spans="68:68" customFormat="1">
      <c r="BP615804" s="90"/>
    </row>
    <row r="615805" spans="68:68" customFormat="1">
      <c r="BP615805" s="90"/>
    </row>
    <row r="615806" spans="68:68" customFormat="1">
      <c r="BP615806" s="90"/>
    </row>
    <row r="615807" spans="68:68" customFormat="1">
      <c r="BP615807" s="90"/>
    </row>
    <row r="615808" spans="68:68" customFormat="1">
      <c r="BP615808" s="90"/>
    </row>
    <row r="615809" spans="68:68" customFormat="1">
      <c r="BP615809" s="90"/>
    </row>
    <row r="615810" spans="68:68" customFormat="1">
      <c r="BP615810" s="90"/>
    </row>
    <row r="615811" spans="68:68" customFormat="1">
      <c r="BP615811" s="90"/>
    </row>
    <row r="615812" spans="68:68" customFormat="1">
      <c r="BP615812" s="90"/>
    </row>
    <row r="615813" spans="68:68" customFormat="1">
      <c r="BP615813" s="90"/>
    </row>
    <row r="615814" spans="68:68" customFormat="1">
      <c r="BP615814" s="90"/>
    </row>
    <row r="615815" spans="68:68" customFormat="1">
      <c r="BP615815" s="90"/>
    </row>
    <row r="615816" spans="68:68" customFormat="1">
      <c r="BP615816" s="90"/>
    </row>
    <row r="615817" spans="68:68" customFormat="1">
      <c r="BP615817" s="90"/>
    </row>
    <row r="615818" spans="68:68" customFormat="1">
      <c r="BP615818" s="90"/>
    </row>
    <row r="615819" spans="68:68" customFormat="1">
      <c r="BP615819" s="90"/>
    </row>
    <row r="615820" spans="68:68" customFormat="1">
      <c r="BP615820" s="90"/>
    </row>
    <row r="615821" spans="68:68" customFormat="1">
      <c r="BP615821" s="90"/>
    </row>
    <row r="615822" spans="68:68" customFormat="1">
      <c r="BP615822" s="90"/>
    </row>
    <row r="615823" spans="68:68" customFormat="1">
      <c r="BP615823" s="90"/>
    </row>
    <row r="615824" spans="68:68" customFormat="1">
      <c r="BP615824" s="90"/>
    </row>
    <row r="615825" spans="68:68" customFormat="1">
      <c r="BP615825" s="90"/>
    </row>
    <row r="615826" spans="68:68" customFormat="1">
      <c r="BP615826" s="90"/>
    </row>
    <row r="615827" spans="68:68" customFormat="1">
      <c r="BP615827" s="90"/>
    </row>
    <row r="615828" spans="68:68" customFormat="1">
      <c r="BP615828" s="90"/>
    </row>
    <row r="615829" spans="68:68" customFormat="1">
      <c r="BP615829" s="90"/>
    </row>
    <row r="615830" spans="68:68" customFormat="1">
      <c r="BP615830" s="90"/>
    </row>
    <row r="615831" spans="68:68" customFormat="1">
      <c r="BP615831" s="90"/>
    </row>
    <row r="615832" spans="68:68" customFormat="1">
      <c r="BP615832" s="90"/>
    </row>
    <row r="615833" spans="68:68" customFormat="1">
      <c r="BP615833" s="90"/>
    </row>
    <row r="615834" spans="68:68" customFormat="1">
      <c r="BP615834" s="90"/>
    </row>
    <row r="615835" spans="68:68" customFormat="1">
      <c r="BP615835" s="90"/>
    </row>
    <row r="615836" spans="68:68" customFormat="1">
      <c r="BP615836" s="90"/>
    </row>
    <row r="615837" spans="68:68" customFormat="1">
      <c r="BP615837" s="90"/>
    </row>
    <row r="615838" spans="68:68" customFormat="1">
      <c r="BP615838" s="90"/>
    </row>
    <row r="615839" spans="68:68" customFormat="1">
      <c r="BP615839" s="90"/>
    </row>
    <row r="615840" spans="68:68" customFormat="1">
      <c r="BP615840" s="90"/>
    </row>
    <row r="615841" spans="68:68" customFormat="1">
      <c r="BP615841" s="90"/>
    </row>
    <row r="615842" spans="68:68" customFormat="1">
      <c r="BP615842" s="90"/>
    </row>
    <row r="615843" spans="68:68" customFormat="1">
      <c r="BP615843" s="90"/>
    </row>
    <row r="615844" spans="68:68" customFormat="1">
      <c r="BP615844" s="90"/>
    </row>
    <row r="615845" spans="68:68" customFormat="1">
      <c r="BP615845" s="90"/>
    </row>
    <row r="615846" spans="68:68" customFormat="1">
      <c r="BP615846" s="90"/>
    </row>
    <row r="615847" spans="68:68" customFormat="1">
      <c r="BP615847" s="90"/>
    </row>
    <row r="615848" spans="68:68" customFormat="1">
      <c r="BP615848" s="90"/>
    </row>
    <row r="615849" spans="68:68" customFormat="1">
      <c r="BP615849" s="90"/>
    </row>
    <row r="615850" spans="68:68" customFormat="1">
      <c r="BP615850" s="90"/>
    </row>
    <row r="615851" spans="68:68" customFormat="1">
      <c r="BP615851" s="90"/>
    </row>
    <row r="615852" spans="68:68" customFormat="1">
      <c r="BP615852" s="90"/>
    </row>
    <row r="615853" spans="68:68" customFormat="1">
      <c r="BP615853" s="90"/>
    </row>
    <row r="615854" spans="68:68" customFormat="1">
      <c r="BP615854" s="90"/>
    </row>
    <row r="615855" spans="68:68" customFormat="1">
      <c r="BP615855" s="90"/>
    </row>
    <row r="615856" spans="68:68" customFormat="1">
      <c r="BP615856" s="90"/>
    </row>
    <row r="615857" spans="68:68" customFormat="1">
      <c r="BP615857" s="90"/>
    </row>
    <row r="615858" spans="68:68" customFormat="1">
      <c r="BP615858" s="90"/>
    </row>
    <row r="615859" spans="68:68" customFormat="1">
      <c r="BP615859" s="90"/>
    </row>
    <row r="615860" spans="68:68" customFormat="1">
      <c r="BP615860" s="90"/>
    </row>
    <row r="615861" spans="68:68" customFormat="1">
      <c r="BP615861" s="90"/>
    </row>
    <row r="615862" spans="68:68" customFormat="1">
      <c r="BP615862" s="90"/>
    </row>
    <row r="615863" spans="68:68" customFormat="1">
      <c r="BP615863" s="90"/>
    </row>
    <row r="615864" spans="68:68" customFormat="1">
      <c r="BP615864" s="90"/>
    </row>
    <row r="615865" spans="68:68" customFormat="1">
      <c r="BP615865" s="90"/>
    </row>
    <row r="615866" spans="68:68" customFormat="1">
      <c r="BP615866" s="90"/>
    </row>
    <row r="615867" spans="68:68" customFormat="1">
      <c r="BP615867" s="90"/>
    </row>
    <row r="615868" spans="68:68" customFormat="1">
      <c r="BP615868" s="90"/>
    </row>
    <row r="615869" spans="68:68" customFormat="1">
      <c r="BP615869" s="90"/>
    </row>
    <row r="615870" spans="68:68" customFormat="1">
      <c r="BP615870" s="90"/>
    </row>
    <row r="615871" spans="68:68" customFormat="1">
      <c r="BP615871" s="90"/>
    </row>
    <row r="615872" spans="68:68" customFormat="1">
      <c r="BP615872" s="90"/>
    </row>
    <row r="615873" spans="68:68" customFormat="1">
      <c r="BP615873" s="90"/>
    </row>
    <row r="615874" spans="68:68" customFormat="1">
      <c r="BP615874" s="90"/>
    </row>
    <row r="615875" spans="68:68" customFormat="1">
      <c r="BP615875" s="90"/>
    </row>
    <row r="615876" spans="68:68" customFormat="1">
      <c r="BP615876" s="90"/>
    </row>
    <row r="615877" spans="68:68" customFormat="1">
      <c r="BP615877" s="90"/>
    </row>
    <row r="615878" spans="68:68" customFormat="1">
      <c r="BP615878" s="90"/>
    </row>
    <row r="615879" spans="68:68" customFormat="1">
      <c r="BP615879" s="90"/>
    </row>
    <row r="615880" spans="68:68" customFormat="1">
      <c r="BP615880" s="90"/>
    </row>
    <row r="615881" spans="68:68" customFormat="1">
      <c r="BP615881" s="90"/>
    </row>
    <row r="615882" spans="68:68" customFormat="1">
      <c r="BP615882" s="90"/>
    </row>
    <row r="615883" spans="68:68" customFormat="1">
      <c r="BP615883" s="90"/>
    </row>
    <row r="615884" spans="68:68" customFormat="1">
      <c r="BP615884" s="90"/>
    </row>
    <row r="615885" spans="68:68" customFormat="1">
      <c r="BP615885" s="90"/>
    </row>
    <row r="615886" spans="68:68" customFormat="1">
      <c r="BP615886" s="90"/>
    </row>
    <row r="615887" spans="68:68" customFormat="1">
      <c r="BP615887" s="90"/>
    </row>
    <row r="615888" spans="68:68" customFormat="1">
      <c r="BP615888" s="90"/>
    </row>
    <row r="615889" spans="68:68" customFormat="1">
      <c r="BP615889" s="90"/>
    </row>
    <row r="615890" spans="68:68" customFormat="1">
      <c r="BP615890" s="90"/>
    </row>
    <row r="615891" spans="68:68" customFormat="1">
      <c r="BP615891" s="90"/>
    </row>
    <row r="615892" spans="68:68" customFormat="1">
      <c r="BP615892" s="90"/>
    </row>
    <row r="615893" spans="68:68" customFormat="1">
      <c r="BP615893" s="90"/>
    </row>
    <row r="615894" spans="68:68" customFormat="1">
      <c r="BP615894" s="90"/>
    </row>
    <row r="615895" spans="68:68" customFormat="1">
      <c r="BP615895" s="90"/>
    </row>
    <row r="615896" spans="68:68" customFormat="1">
      <c r="BP615896" s="90"/>
    </row>
    <row r="615897" spans="68:68" customFormat="1">
      <c r="BP615897" s="90"/>
    </row>
    <row r="615898" spans="68:68" customFormat="1">
      <c r="BP615898" s="90"/>
    </row>
    <row r="615899" spans="68:68" customFormat="1">
      <c r="BP615899" s="90"/>
    </row>
    <row r="615900" spans="68:68" customFormat="1">
      <c r="BP615900" s="90"/>
    </row>
    <row r="615901" spans="68:68" customFormat="1">
      <c r="BP615901" s="90"/>
    </row>
    <row r="615902" spans="68:68" customFormat="1">
      <c r="BP615902" s="90"/>
    </row>
    <row r="615903" spans="68:68" customFormat="1">
      <c r="BP615903" s="90"/>
    </row>
    <row r="615904" spans="68:68" customFormat="1">
      <c r="BP615904" s="90"/>
    </row>
    <row r="615905" spans="68:68" customFormat="1">
      <c r="BP615905" s="90"/>
    </row>
    <row r="615906" spans="68:68" customFormat="1">
      <c r="BP615906" s="90"/>
    </row>
    <row r="615907" spans="68:68" customFormat="1">
      <c r="BP615907" s="90"/>
    </row>
    <row r="615908" spans="68:68" customFormat="1">
      <c r="BP615908" s="90"/>
    </row>
    <row r="615909" spans="68:68" customFormat="1">
      <c r="BP615909" s="90"/>
    </row>
    <row r="615910" spans="68:68" customFormat="1">
      <c r="BP615910" s="90"/>
    </row>
    <row r="615911" spans="68:68" customFormat="1">
      <c r="BP615911" s="90"/>
    </row>
    <row r="615912" spans="68:68" customFormat="1">
      <c r="BP615912" s="90"/>
    </row>
    <row r="615913" spans="68:68" customFormat="1">
      <c r="BP615913" s="90"/>
    </row>
    <row r="615914" spans="68:68" customFormat="1">
      <c r="BP615914" s="90"/>
    </row>
    <row r="615915" spans="68:68" customFormat="1">
      <c r="BP615915" s="90"/>
    </row>
    <row r="615916" spans="68:68" customFormat="1">
      <c r="BP615916" s="90"/>
    </row>
    <row r="615917" spans="68:68" customFormat="1">
      <c r="BP615917" s="90"/>
    </row>
    <row r="615918" spans="68:68" customFormat="1">
      <c r="BP615918" s="90"/>
    </row>
    <row r="615919" spans="68:68" customFormat="1">
      <c r="BP615919" s="90"/>
    </row>
    <row r="615920" spans="68:68" customFormat="1">
      <c r="BP615920" s="90"/>
    </row>
    <row r="615921" spans="68:68" customFormat="1">
      <c r="BP615921" s="90"/>
    </row>
    <row r="615922" spans="68:68" customFormat="1">
      <c r="BP615922" s="90"/>
    </row>
    <row r="615923" spans="68:68" customFormat="1">
      <c r="BP615923" s="90"/>
    </row>
    <row r="615924" spans="68:68" customFormat="1">
      <c r="BP615924" s="90"/>
    </row>
    <row r="615925" spans="68:68" customFormat="1">
      <c r="BP615925" s="90"/>
    </row>
    <row r="615926" spans="68:68" customFormat="1">
      <c r="BP615926" s="90"/>
    </row>
    <row r="615927" spans="68:68" customFormat="1">
      <c r="BP615927" s="90"/>
    </row>
    <row r="615928" spans="68:68" customFormat="1">
      <c r="BP615928" s="90"/>
    </row>
    <row r="615929" spans="68:68" customFormat="1">
      <c r="BP615929" s="90"/>
    </row>
    <row r="615930" spans="68:68" customFormat="1">
      <c r="BP615930" s="90"/>
    </row>
    <row r="615931" spans="68:68" customFormat="1">
      <c r="BP615931" s="90"/>
    </row>
    <row r="615932" spans="68:68" customFormat="1">
      <c r="BP615932" s="90"/>
    </row>
    <row r="615933" spans="68:68" customFormat="1">
      <c r="BP615933" s="90"/>
    </row>
    <row r="615934" spans="68:68" customFormat="1">
      <c r="BP615934" s="90"/>
    </row>
    <row r="615935" spans="68:68" customFormat="1">
      <c r="BP615935" s="90"/>
    </row>
    <row r="615936" spans="68:68" customFormat="1">
      <c r="BP615936" s="90"/>
    </row>
    <row r="615937" spans="68:68" customFormat="1">
      <c r="BP615937" s="90"/>
    </row>
    <row r="615938" spans="68:68" customFormat="1">
      <c r="BP615938" s="90"/>
    </row>
    <row r="615939" spans="68:68" customFormat="1">
      <c r="BP615939" s="90"/>
    </row>
    <row r="615940" spans="68:68" customFormat="1">
      <c r="BP615940" s="90"/>
    </row>
    <row r="615941" spans="68:68" customFormat="1">
      <c r="BP615941" s="90"/>
    </row>
    <row r="615942" spans="68:68" customFormat="1">
      <c r="BP615942" s="90"/>
    </row>
    <row r="615943" spans="68:68" customFormat="1">
      <c r="BP615943" s="90"/>
    </row>
    <row r="615944" spans="68:68" customFormat="1">
      <c r="BP615944" s="90"/>
    </row>
    <row r="615945" spans="68:68" customFormat="1">
      <c r="BP615945" s="90"/>
    </row>
    <row r="615946" spans="68:68" customFormat="1">
      <c r="BP615946" s="90"/>
    </row>
    <row r="615947" spans="68:68" customFormat="1">
      <c r="BP615947" s="90"/>
    </row>
    <row r="615948" spans="68:68" customFormat="1">
      <c r="BP615948" s="90"/>
    </row>
    <row r="615949" spans="68:68" customFormat="1">
      <c r="BP615949" s="90"/>
    </row>
    <row r="615950" spans="68:68" customFormat="1">
      <c r="BP615950" s="90"/>
    </row>
    <row r="615951" spans="68:68" customFormat="1">
      <c r="BP615951" s="90"/>
    </row>
    <row r="615952" spans="68:68" customFormat="1">
      <c r="BP615952" s="90"/>
    </row>
    <row r="615953" spans="68:68" customFormat="1">
      <c r="BP615953" s="90"/>
    </row>
    <row r="615954" spans="68:68" customFormat="1">
      <c r="BP615954" s="90"/>
    </row>
    <row r="615955" spans="68:68" customFormat="1">
      <c r="BP615955" s="90"/>
    </row>
    <row r="615956" spans="68:68" customFormat="1">
      <c r="BP615956" s="90"/>
    </row>
    <row r="615957" spans="68:68" customFormat="1">
      <c r="BP615957" s="90"/>
    </row>
    <row r="615958" spans="68:68" customFormat="1">
      <c r="BP615958" s="90"/>
    </row>
    <row r="615959" spans="68:68" customFormat="1">
      <c r="BP615959" s="90"/>
    </row>
    <row r="615960" spans="68:68" customFormat="1">
      <c r="BP615960" s="90"/>
    </row>
    <row r="615961" spans="68:68" customFormat="1">
      <c r="BP615961" s="90"/>
    </row>
    <row r="615962" spans="68:68" customFormat="1">
      <c r="BP615962" s="90"/>
    </row>
    <row r="615963" spans="68:68" customFormat="1">
      <c r="BP615963" s="90"/>
    </row>
    <row r="615964" spans="68:68" customFormat="1">
      <c r="BP615964" s="90"/>
    </row>
    <row r="615965" spans="68:68" customFormat="1">
      <c r="BP615965" s="90"/>
    </row>
    <row r="615966" spans="68:68" customFormat="1">
      <c r="BP615966" s="90"/>
    </row>
    <row r="615967" spans="68:68" customFormat="1">
      <c r="BP615967" s="90"/>
    </row>
    <row r="615968" spans="68:68" customFormat="1">
      <c r="BP615968" s="90"/>
    </row>
    <row r="615969" spans="68:68" customFormat="1">
      <c r="BP615969" s="90"/>
    </row>
    <row r="615970" spans="68:68" customFormat="1">
      <c r="BP615970" s="90"/>
    </row>
    <row r="615971" spans="68:68" customFormat="1">
      <c r="BP615971" s="90"/>
    </row>
    <row r="615972" spans="68:68" customFormat="1">
      <c r="BP615972" s="90"/>
    </row>
    <row r="615973" spans="68:68" customFormat="1">
      <c r="BP615973" s="90"/>
    </row>
    <row r="615974" spans="68:68" customFormat="1">
      <c r="BP615974" s="90"/>
    </row>
    <row r="615975" spans="68:68" customFormat="1">
      <c r="BP615975" s="90"/>
    </row>
    <row r="615976" spans="68:68" customFormat="1">
      <c r="BP615976" s="90"/>
    </row>
    <row r="615977" spans="68:68" customFormat="1">
      <c r="BP615977" s="90"/>
    </row>
    <row r="615978" spans="68:68" customFormat="1">
      <c r="BP615978" s="90"/>
    </row>
    <row r="615979" spans="68:68" customFormat="1">
      <c r="BP615979" s="90"/>
    </row>
    <row r="615980" spans="68:68" customFormat="1">
      <c r="BP615980" s="90"/>
    </row>
    <row r="615981" spans="68:68" customFormat="1">
      <c r="BP615981" s="90"/>
    </row>
    <row r="615982" spans="68:68" customFormat="1">
      <c r="BP615982" s="90"/>
    </row>
    <row r="615983" spans="68:68" customFormat="1">
      <c r="BP615983" s="90"/>
    </row>
    <row r="615984" spans="68:68" customFormat="1">
      <c r="BP615984" s="90"/>
    </row>
    <row r="615985" spans="68:68" customFormat="1">
      <c r="BP615985" s="90"/>
    </row>
    <row r="615986" spans="68:68" customFormat="1">
      <c r="BP615986" s="90"/>
    </row>
    <row r="615987" spans="68:68" customFormat="1">
      <c r="BP615987" s="90"/>
    </row>
    <row r="615988" spans="68:68" customFormat="1">
      <c r="BP615988" s="90"/>
    </row>
    <row r="615989" spans="68:68" customFormat="1">
      <c r="BP615989" s="90"/>
    </row>
    <row r="615990" spans="68:68" customFormat="1">
      <c r="BP615990" s="90"/>
    </row>
    <row r="615991" spans="68:68" customFormat="1">
      <c r="BP615991" s="90"/>
    </row>
    <row r="615992" spans="68:68" customFormat="1">
      <c r="BP615992" s="90"/>
    </row>
    <row r="615993" spans="68:68" customFormat="1">
      <c r="BP615993" s="90"/>
    </row>
    <row r="615994" spans="68:68" customFormat="1">
      <c r="BP615994" s="90"/>
    </row>
    <row r="615995" spans="68:68" customFormat="1">
      <c r="BP615995" s="90"/>
    </row>
    <row r="615996" spans="68:68" customFormat="1">
      <c r="BP615996" s="90"/>
    </row>
    <row r="615997" spans="68:68" customFormat="1">
      <c r="BP615997" s="90"/>
    </row>
    <row r="615998" spans="68:68" customFormat="1">
      <c r="BP615998" s="90"/>
    </row>
    <row r="615999" spans="68:68" customFormat="1">
      <c r="BP615999" s="90"/>
    </row>
    <row r="616000" spans="68:68" customFormat="1">
      <c r="BP616000" s="90"/>
    </row>
    <row r="616001" spans="68:68" customFormat="1">
      <c r="BP616001" s="90"/>
    </row>
    <row r="616002" spans="68:68" customFormat="1">
      <c r="BP616002" s="90"/>
    </row>
    <row r="616003" spans="68:68" customFormat="1">
      <c r="BP616003" s="90"/>
    </row>
    <row r="616004" spans="68:68" customFormat="1">
      <c r="BP616004" s="90"/>
    </row>
    <row r="616005" spans="68:68" customFormat="1">
      <c r="BP616005" s="90"/>
    </row>
    <row r="616006" spans="68:68" customFormat="1">
      <c r="BP616006" s="90"/>
    </row>
    <row r="616007" spans="68:68" customFormat="1">
      <c r="BP616007" s="90"/>
    </row>
    <row r="616008" spans="68:68" customFormat="1">
      <c r="BP616008" s="90"/>
    </row>
    <row r="616009" spans="68:68" customFormat="1">
      <c r="BP616009" s="90"/>
    </row>
    <row r="616010" spans="68:68" customFormat="1">
      <c r="BP616010" s="90"/>
    </row>
    <row r="616011" spans="68:68" customFormat="1">
      <c r="BP616011" s="90"/>
    </row>
    <row r="616012" spans="68:68" customFormat="1">
      <c r="BP616012" s="90"/>
    </row>
    <row r="616013" spans="68:68" customFormat="1">
      <c r="BP616013" s="90"/>
    </row>
    <row r="616014" spans="68:68" customFormat="1">
      <c r="BP616014" s="90"/>
    </row>
    <row r="616015" spans="68:68" customFormat="1">
      <c r="BP616015" s="90"/>
    </row>
    <row r="616016" spans="68:68" customFormat="1">
      <c r="BP616016" s="90"/>
    </row>
    <row r="616017" spans="68:68" customFormat="1">
      <c r="BP616017" s="90"/>
    </row>
    <row r="616018" spans="68:68" customFormat="1">
      <c r="BP616018" s="90"/>
    </row>
    <row r="616019" spans="68:68" customFormat="1">
      <c r="BP616019" s="90"/>
    </row>
    <row r="616020" spans="68:68" customFormat="1">
      <c r="BP616020" s="90"/>
    </row>
    <row r="616021" spans="68:68" customFormat="1">
      <c r="BP616021" s="90"/>
    </row>
    <row r="616022" spans="68:68" customFormat="1">
      <c r="BP616022" s="90"/>
    </row>
    <row r="616023" spans="68:68" customFormat="1">
      <c r="BP616023" s="90"/>
    </row>
    <row r="616024" spans="68:68" customFormat="1">
      <c r="BP616024" s="90"/>
    </row>
    <row r="616025" spans="68:68" customFormat="1">
      <c r="BP616025" s="90"/>
    </row>
    <row r="616026" spans="68:68" customFormat="1">
      <c r="BP616026" s="90"/>
    </row>
    <row r="616027" spans="68:68" customFormat="1">
      <c r="BP616027" s="90"/>
    </row>
    <row r="616028" spans="68:68" customFormat="1">
      <c r="BP616028" s="90"/>
    </row>
    <row r="616029" spans="68:68" customFormat="1">
      <c r="BP616029" s="90"/>
    </row>
    <row r="616030" spans="68:68" customFormat="1">
      <c r="BP616030" s="90"/>
    </row>
    <row r="616031" spans="68:68" customFormat="1">
      <c r="BP616031" s="90"/>
    </row>
    <row r="616032" spans="68:68" customFormat="1">
      <c r="BP616032" s="90"/>
    </row>
    <row r="616033" spans="68:68" customFormat="1">
      <c r="BP616033" s="90"/>
    </row>
    <row r="616034" spans="68:68" customFormat="1">
      <c r="BP616034" s="90"/>
    </row>
    <row r="616035" spans="68:68" customFormat="1">
      <c r="BP616035" s="90"/>
    </row>
    <row r="616036" spans="68:68" customFormat="1">
      <c r="BP616036" s="90"/>
    </row>
    <row r="616037" spans="68:68" customFormat="1">
      <c r="BP616037" s="90"/>
    </row>
    <row r="616038" spans="68:68" customFormat="1">
      <c r="BP616038" s="90"/>
    </row>
    <row r="616039" spans="68:68" customFormat="1">
      <c r="BP616039" s="90"/>
    </row>
    <row r="616040" spans="68:68" customFormat="1">
      <c r="BP616040" s="90"/>
    </row>
    <row r="616041" spans="68:68" customFormat="1">
      <c r="BP616041" s="90"/>
    </row>
    <row r="616042" spans="68:68" customFormat="1">
      <c r="BP616042" s="90"/>
    </row>
    <row r="616043" spans="68:68" customFormat="1">
      <c r="BP616043" s="90"/>
    </row>
    <row r="616044" spans="68:68" customFormat="1">
      <c r="BP616044" s="90"/>
    </row>
    <row r="616045" spans="68:68" customFormat="1">
      <c r="BP616045" s="90"/>
    </row>
    <row r="616046" spans="68:68" customFormat="1">
      <c r="BP616046" s="90"/>
    </row>
    <row r="616047" spans="68:68" customFormat="1">
      <c r="BP616047" s="90"/>
    </row>
    <row r="616048" spans="68:68" customFormat="1">
      <c r="BP616048" s="90"/>
    </row>
    <row r="616049" spans="68:68" customFormat="1">
      <c r="BP616049" s="90"/>
    </row>
    <row r="616050" spans="68:68" customFormat="1">
      <c r="BP616050" s="90"/>
    </row>
    <row r="616051" spans="68:68" customFormat="1">
      <c r="BP616051" s="90"/>
    </row>
    <row r="616052" spans="68:68" customFormat="1">
      <c r="BP616052" s="90"/>
    </row>
    <row r="616053" spans="68:68" customFormat="1">
      <c r="BP616053" s="90"/>
    </row>
    <row r="616054" spans="68:68" customFormat="1">
      <c r="BP616054" s="90"/>
    </row>
    <row r="616055" spans="68:68" customFormat="1">
      <c r="BP616055" s="90"/>
    </row>
    <row r="616056" spans="68:68" customFormat="1">
      <c r="BP616056" s="90"/>
    </row>
    <row r="616057" spans="68:68" customFormat="1">
      <c r="BP616057" s="90"/>
    </row>
    <row r="616058" spans="68:68" customFormat="1">
      <c r="BP616058" s="90"/>
    </row>
    <row r="616059" spans="68:68" customFormat="1">
      <c r="BP616059" s="90"/>
    </row>
    <row r="616060" spans="68:68" customFormat="1">
      <c r="BP616060" s="90"/>
    </row>
    <row r="616061" spans="68:68" customFormat="1">
      <c r="BP616061" s="90"/>
    </row>
    <row r="616062" spans="68:68" customFormat="1">
      <c r="BP616062" s="90"/>
    </row>
    <row r="616063" spans="68:68" customFormat="1">
      <c r="BP616063" s="90"/>
    </row>
    <row r="616064" spans="68:68" customFormat="1">
      <c r="BP616064" s="90"/>
    </row>
    <row r="616065" spans="68:68" customFormat="1">
      <c r="BP616065" s="90"/>
    </row>
    <row r="616066" spans="68:68" customFormat="1">
      <c r="BP616066" s="90"/>
    </row>
    <row r="616067" spans="68:68" customFormat="1">
      <c r="BP616067" s="90"/>
    </row>
    <row r="616068" spans="68:68" customFormat="1">
      <c r="BP616068" s="90"/>
    </row>
    <row r="616069" spans="68:68" customFormat="1">
      <c r="BP616069" s="90"/>
    </row>
    <row r="616070" spans="68:68" customFormat="1">
      <c r="BP616070" s="90"/>
    </row>
    <row r="616071" spans="68:68" customFormat="1">
      <c r="BP616071" s="90"/>
    </row>
    <row r="616072" spans="68:68" customFormat="1">
      <c r="BP616072" s="90"/>
    </row>
    <row r="616073" spans="68:68" customFormat="1">
      <c r="BP616073" s="90"/>
    </row>
    <row r="616074" spans="68:68" customFormat="1">
      <c r="BP616074" s="90"/>
    </row>
    <row r="616075" spans="68:68" customFormat="1">
      <c r="BP616075" s="90"/>
    </row>
    <row r="616076" spans="68:68" customFormat="1">
      <c r="BP616076" s="90"/>
    </row>
    <row r="616077" spans="68:68" customFormat="1">
      <c r="BP616077" s="90"/>
    </row>
    <row r="616078" spans="68:68" customFormat="1">
      <c r="BP616078" s="90"/>
    </row>
    <row r="616079" spans="68:68" customFormat="1">
      <c r="BP616079" s="90"/>
    </row>
    <row r="616080" spans="68:68" customFormat="1">
      <c r="BP616080" s="90"/>
    </row>
    <row r="616081" spans="68:68" customFormat="1">
      <c r="BP616081" s="90"/>
    </row>
    <row r="616082" spans="68:68" customFormat="1">
      <c r="BP616082" s="90"/>
    </row>
    <row r="616083" spans="68:68" customFormat="1">
      <c r="BP616083" s="90"/>
    </row>
    <row r="616084" spans="68:68" customFormat="1">
      <c r="BP616084" s="90"/>
    </row>
    <row r="616085" spans="68:68" customFormat="1">
      <c r="BP616085" s="90"/>
    </row>
    <row r="616086" spans="68:68" customFormat="1">
      <c r="BP616086" s="90"/>
    </row>
    <row r="616087" spans="68:68" customFormat="1">
      <c r="BP616087" s="90"/>
    </row>
    <row r="616088" spans="68:68" customFormat="1">
      <c r="BP616088" s="90"/>
    </row>
    <row r="616089" spans="68:68" customFormat="1">
      <c r="BP616089" s="90"/>
    </row>
    <row r="616090" spans="68:68" customFormat="1">
      <c r="BP616090" s="90"/>
    </row>
    <row r="616091" spans="68:68" customFormat="1">
      <c r="BP616091" s="90"/>
    </row>
    <row r="616092" spans="68:68" customFormat="1">
      <c r="BP616092" s="90"/>
    </row>
    <row r="616093" spans="68:68" customFormat="1">
      <c r="BP616093" s="90"/>
    </row>
    <row r="616094" spans="68:68" customFormat="1">
      <c r="BP616094" s="90"/>
    </row>
    <row r="616095" spans="68:68" customFormat="1">
      <c r="BP616095" s="90"/>
    </row>
    <row r="616096" spans="68:68" customFormat="1">
      <c r="BP616096" s="90"/>
    </row>
    <row r="616097" spans="68:68" customFormat="1">
      <c r="BP616097" s="90"/>
    </row>
    <row r="616098" spans="68:68" customFormat="1">
      <c r="BP616098" s="90"/>
    </row>
    <row r="616099" spans="68:68" customFormat="1">
      <c r="BP616099" s="90"/>
    </row>
    <row r="616100" spans="68:68" customFormat="1">
      <c r="BP616100" s="90"/>
    </row>
    <row r="616101" spans="68:68" customFormat="1">
      <c r="BP616101" s="90"/>
    </row>
    <row r="616102" spans="68:68" customFormat="1">
      <c r="BP616102" s="90"/>
    </row>
    <row r="616103" spans="68:68" customFormat="1">
      <c r="BP616103" s="90"/>
    </row>
    <row r="616104" spans="68:68" customFormat="1">
      <c r="BP616104" s="90"/>
    </row>
    <row r="616105" spans="68:68" customFormat="1">
      <c r="BP616105" s="90"/>
    </row>
    <row r="616106" spans="68:68" customFormat="1">
      <c r="BP616106" s="90"/>
    </row>
    <row r="616107" spans="68:68" customFormat="1">
      <c r="BP616107" s="90"/>
    </row>
    <row r="616108" spans="68:68" customFormat="1">
      <c r="BP616108" s="90"/>
    </row>
    <row r="616109" spans="68:68" customFormat="1">
      <c r="BP616109" s="90"/>
    </row>
    <row r="616110" spans="68:68" customFormat="1">
      <c r="BP616110" s="90"/>
    </row>
    <row r="616111" spans="68:68" customFormat="1">
      <c r="BP616111" s="90"/>
    </row>
    <row r="616112" spans="68:68" customFormat="1">
      <c r="BP616112" s="90"/>
    </row>
    <row r="616113" spans="68:68" customFormat="1">
      <c r="BP616113" s="90"/>
    </row>
    <row r="616114" spans="68:68" customFormat="1">
      <c r="BP616114" s="90"/>
    </row>
    <row r="616115" spans="68:68" customFormat="1">
      <c r="BP616115" s="90"/>
    </row>
    <row r="616116" spans="68:68" customFormat="1">
      <c r="BP616116" s="90"/>
    </row>
    <row r="616117" spans="68:68" customFormat="1">
      <c r="BP616117" s="90"/>
    </row>
    <row r="616118" spans="68:68" customFormat="1">
      <c r="BP616118" s="90"/>
    </row>
    <row r="616119" spans="68:68" customFormat="1">
      <c r="BP616119" s="90"/>
    </row>
    <row r="616120" spans="68:68" customFormat="1">
      <c r="BP616120" s="90"/>
    </row>
    <row r="616121" spans="68:68" customFormat="1">
      <c r="BP616121" s="90"/>
    </row>
    <row r="616122" spans="68:68" customFormat="1">
      <c r="BP616122" s="90"/>
    </row>
    <row r="616123" spans="68:68" customFormat="1">
      <c r="BP616123" s="90"/>
    </row>
    <row r="616124" spans="68:68" customFormat="1">
      <c r="BP616124" s="90"/>
    </row>
    <row r="616125" spans="68:68" customFormat="1">
      <c r="BP616125" s="90"/>
    </row>
    <row r="616126" spans="68:68" customFormat="1">
      <c r="BP616126" s="90"/>
    </row>
    <row r="616127" spans="68:68" customFormat="1">
      <c r="BP616127" s="90"/>
    </row>
    <row r="616128" spans="68:68" customFormat="1">
      <c r="BP616128" s="90"/>
    </row>
    <row r="616129" spans="68:68" customFormat="1">
      <c r="BP616129" s="90"/>
    </row>
    <row r="616130" spans="68:68" customFormat="1">
      <c r="BP616130" s="90"/>
    </row>
    <row r="616131" spans="68:68" customFormat="1">
      <c r="BP616131" s="90"/>
    </row>
    <row r="616132" spans="68:68" customFormat="1">
      <c r="BP616132" s="90"/>
    </row>
    <row r="616133" spans="68:68" customFormat="1">
      <c r="BP616133" s="90"/>
    </row>
    <row r="616134" spans="68:68" customFormat="1">
      <c r="BP616134" s="90"/>
    </row>
    <row r="616135" spans="68:68" customFormat="1">
      <c r="BP616135" s="90"/>
    </row>
    <row r="616136" spans="68:68" customFormat="1">
      <c r="BP616136" s="90"/>
    </row>
    <row r="616137" spans="68:68" customFormat="1">
      <c r="BP616137" s="90"/>
    </row>
    <row r="616138" spans="68:68" customFormat="1">
      <c r="BP616138" s="90"/>
    </row>
    <row r="616139" spans="68:68" customFormat="1">
      <c r="BP616139" s="90"/>
    </row>
    <row r="616140" spans="68:68" customFormat="1">
      <c r="BP616140" s="90"/>
    </row>
    <row r="616141" spans="68:68" customFormat="1">
      <c r="BP616141" s="90"/>
    </row>
    <row r="616142" spans="68:68" customFormat="1">
      <c r="BP616142" s="90"/>
    </row>
    <row r="616143" spans="68:68" customFormat="1">
      <c r="BP616143" s="90"/>
    </row>
    <row r="616144" spans="68:68" customFormat="1">
      <c r="BP616144" s="90"/>
    </row>
    <row r="616145" spans="68:68" customFormat="1">
      <c r="BP616145" s="90"/>
    </row>
    <row r="616146" spans="68:68" customFormat="1">
      <c r="BP616146" s="90"/>
    </row>
    <row r="616147" spans="68:68" customFormat="1">
      <c r="BP616147" s="90"/>
    </row>
    <row r="616148" spans="68:68" customFormat="1">
      <c r="BP616148" s="90"/>
    </row>
    <row r="616149" spans="68:68" customFormat="1">
      <c r="BP616149" s="90"/>
    </row>
    <row r="616150" spans="68:68" customFormat="1">
      <c r="BP616150" s="90"/>
    </row>
    <row r="616151" spans="68:68" customFormat="1">
      <c r="BP616151" s="90"/>
    </row>
    <row r="616152" spans="68:68" customFormat="1">
      <c r="BP616152" s="90"/>
    </row>
    <row r="616153" spans="68:68" customFormat="1">
      <c r="BP616153" s="90"/>
    </row>
    <row r="616154" spans="68:68" customFormat="1">
      <c r="BP616154" s="90"/>
    </row>
    <row r="616155" spans="68:68" customFormat="1">
      <c r="BP616155" s="90"/>
    </row>
    <row r="616156" spans="68:68" customFormat="1">
      <c r="BP616156" s="90"/>
    </row>
    <row r="616157" spans="68:68" customFormat="1">
      <c r="BP616157" s="90"/>
    </row>
    <row r="616158" spans="68:68" customFormat="1">
      <c r="BP616158" s="90"/>
    </row>
    <row r="616159" spans="68:68" customFormat="1">
      <c r="BP616159" s="90"/>
    </row>
    <row r="616160" spans="68:68" customFormat="1">
      <c r="BP616160" s="90"/>
    </row>
    <row r="616161" spans="68:68" customFormat="1">
      <c r="BP616161" s="90"/>
    </row>
    <row r="616162" spans="68:68" customFormat="1">
      <c r="BP616162" s="90"/>
    </row>
    <row r="616163" spans="68:68" customFormat="1">
      <c r="BP616163" s="90"/>
    </row>
    <row r="616164" spans="68:68" customFormat="1">
      <c r="BP616164" s="90"/>
    </row>
    <row r="616165" spans="68:68" customFormat="1">
      <c r="BP616165" s="90"/>
    </row>
    <row r="616166" spans="68:68" customFormat="1">
      <c r="BP616166" s="90"/>
    </row>
    <row r="616167" spans="68:68" customFormat="1">
      <c r="BP616167" s="90"/>
    </row>
    <row r="616168" spans="68:68" customFormat="1">
      <c r="BP616168" s="90"/>
    </row>
    <row r="616169" spans="68:68" customFormat="1">
      <c r="BP616169" s="90"/>
    </row>
    <row r="616170" spans="68:68" customFormat="1">
      <c r="BP616170" s="90"/>
    </row>
    <row r="616171" spans="68:68" customFormat="1">
      <c r="BP616171" s="90"/>
    </row>
    <row r="616172" spans="68:68" customFormat="1">
      <c r="BP616172" s="90"/>
    </row>
    <row r="616173" spans="68:68" customFormat="1">
      <c r="BP616173" s="90"/>
    </row>
    <row r="616174" spans="68:68" customFormat="1">
      <c r="BP616174" s="90"/>
    </row>
    <row r="616175" spans="68:68" customFormat="1">
      <c r="BP616175" s="90"/>
    </row>
    <row r="616176" spans="68:68" customFormat="1">
      <c r="BP616176" s="90"/>
    </row>
    <row r="616177" spans="68:68" customFormat="1">
      <c r="BP616177" s="90"/>
    </row>
    <row r="616178" spans="68:68" customFormat="1">
      <c r="BP616178" s="90"/>
    </row>
    <row r="616179" spans="68:68" customFormat="1">
      <c r="BP616179" s="90"/>
    </row>
    <row r="616180" spans="68:68" customFormat="1">
      <c r="BP616180" s="90"/>
    </row>
    <row r="616181" spans="68:68" customFormat="1">
      <c r="BP616181" s="90"/>
    </row>
    <row r="616182" spans="68:68" customFormat="1">
      <c r="BP616182" s="90"/>
    </row>
    <row r="616183" spans="68:68" customFormat="1">
      <c r="BP616183" s="90"/>
    </row>
    <row r="616184" spans="68:68" customFormat="1">
      <c r="BP616184" s="90"/>
    </row>
    <row r="616185" spans="68:68" customFormat="1">
      <c r="BP616185" s="90"/>
    </row>
    <row r="616186" spans="68:68" customFormat="1">
      <c r="BP616186" s="90"/>
    </row>
    <row r="616187" spans="68:68" customFormat="1">
      <c r="BP616187" s="90"/>
    </row>
    <row r="616188" spans="68:68" customFormat="1">
      <c r="BP616188" s="90"/>
    </row>
    <row r="616189" spans="68:68" customFormat="1">
      <c r="BP616189" s="90"/>
    </row>
    <row r="616190" spans="68:68" customFormat="1">
      <c r="BP616190" s="90"/>
    </row>
    <row r="616191" spans="68:68" customFormat="1">
      <c r="BP616191" s="90"/>
    </row>
    <row r="616192" spans="68:68" customFormat="1">
      <c r="BP616192" s="90"/>
    </row>
    <row r="616193" spans="68:68" customFormat="1">
      <c r="BP616193" s="90"/>
    </row>
    <row r="616194" spans="68:68" customFormat="1">
      <c r="BP616194" s="90"/>
    </row>
    <row r="616195" spans="68:68" customFormat="1">
      <c r="BP616195" s="90"/>
    </row>
    <row r="616196" spans="68:68" customFormat="1">
      <c r="BP616196" s="90"/>
    </row>
    <row r="616197" spans="68:68" customFormat="1">
      <c r="BP616197" s="90"/>
    </row>
    <row r="616198" spans="68:68" customFormat="1">
      <c r="BP616198" s="90"/>
    </row>
    <row r="616199" spans="68:68" customFormat="1">
      <c r="BP616199" s="90"/>
    </row>
    <row r="616200" spans="68:68" customFormat="1">
      <c r="BP616200" s="90"/>
    </row>
    <row r="616201" spans="68:68" customFormat="1">
      <c r="BP616201" s="90"/>
    </row>
    <row r="616202" spans="68:68" customFormat="1">
      <c r="BP616202" s="90"/>
    </row>
    <row r="616203" spans="68:68" customFormat="1">
      <c r="BP616203" s="90"/>
    </row>
    <row r="616204" spans="68:68" customFormat="1">
      <c r="BP616204" s="90"/>
    </row>
    <row r="616205" spans="68:68" customFormat="1">
      <c r="BP616205" s="90"/>
    </row>
    <row r="616206" spans="68:68" customFormat="1">
      <c r="BP616206" s="90"/>
    </row>
    <row r="616207" spans="68:68" customFormat="1">
      <c r="BP616207" s="90"/>
    </row>
    <row r="616208" spans="68:68" customFormat="1">
      <c r="BP616208" s="90"/>
    </row>
    <row r="616209" spans="68:68" customFormat="1">
      <c r="BP616209" s="90"/>
    </row>
    <row r="616210" spans="68:68" customFormat="1">
      <c r="BP616210" s="90"/>
    </row>
    <row r="616211" spans="68:68" customFormat="1">
      <c r="BP616211" s="90"/>
    </row>
    <row r="616212" spans="68:68" customFormat="1">
      <c r="BP616212" s="90"/>
    </row>
    <row r="616213" spans="68:68" customFormat="1">
      <c r="BP616213" s="90"/>
    </row>
    <row r="616214" spans="68:68" customFormat="1">
      <c r="BP616214" s="90"/>
    </row>
    <row r="616215" spans="68:68" customFormat="1">
      <c r="BP616215" s="90"/>
    </row>
    <row r="616216" spans="68:68" customFormat="1">
      <c r="BP616216" s="90"/>
    </row>
    <row r="616217" spans="68:68" customFormat="1">
      <c r="BP616217" s="90"/>
    </row>
    <row r="616218" spans="68:68" customFormat="1">
      <c r="BP616218" s="90"/>
    </row>
    <row r="616219" spans="68:68" customFormat="1">
      <c r="BP616219" s="90"/>
    </row>
    <row r="616220" spans="68:68" customFormat="1">
      <c r="BP616220" s="90"/>
    </row>
    <row r="616221" spans="68:68" customFormat="1">
      <c r="BP616221" s="90"/>
    </row>
    <row r="616222" spans="68:68" customFormat="1">
      <c r="BP616222" s="90"/>
    </row>
    <row r="616223" spans="68:68" customFormat="1">
      <c r="BP616223" s="90"/>
    </row>
    <row r="616224" spans="68:68" customFormat="1">
      <c r="BP616224" s="90"/>
    </row>
    <row r="616225" spans="68:68" customFormat="1">
      <c r="BP616225" s="90"/>
    </row>
    <row r="616226" spans="68:68" customFormat="1">
      <c r="BP616226" s="90"/>
    </row>
    <row r="616227" spans="68:68" customFormat="1">
      <c r="BP616227" s="90"/>
    </row>
    <row r="616228" spans="68:68" customFormat="1">
      <c r="BP616228" s="90"/>
    </row>
    <row r="616229" spans="68:68" customFormat="1">
      <c r="BP616229" s="90"/>
    </row>
    <row r="616230" spans="68:68" customFormat="1">
      <c r="BP616230" s="90"/>
    </row>
    <row r="616231" spans="68:68" customFormat="1">
      <c r="BP616231" s="90"/>
    </row>
    <row r="616232" spans="68:68" customFormat="1">
      <c r="BP616232" s="90"/>
    </row>
    <row r="616233" spans="68:68" customFormat="1">
      <c r="BP616233" s="90"/>
    </row>
    <row r="616234" spans="68:68" customFormat="1">
      <c r="BP616234" s="90"/>
    </row>
    <row r="616235" spans="68:68" customFormat="1">
      <c r="BP616235" s="90"/>
    </row>
    <row r="616236" spans="68:68" customFormat="1">
      <c r="BP616236" s="90"/>
    </row>
    <row r="616237" spans="68:68" customFormat="1">
      <c r="BP616237" s="90"/>
    </row>
    <row r="616238" spans="68:68" customFormat="1">
      <c r="BP616238" s="90"/>
    </row>
    <row r="616239" spans="68:68" customFormat="1">
      <c r="BP616239" s="90"/>
    </row>
    <row r="616240" spans="68:68" customFormat="1">
      <c r="BP616240" s="90"/>
    </row>
    <row r="616241" spans="68:68" customFormat="1">
      <c r="BP616241" s="90"/>
    </row>
    <row r="616242" spans="68:68" customFormat="1">
      <c r="BP616242" s="90"/>
    </row>
    <row r="616243" spans="68:68" customFormat="1">
      <c r="BP616243" s="90"/>
    </row>
    <row r="616244" spans="68:68" customFormat="1">
      <c r="BP616244" s="90"/>
    </row>
    <row r="616245" spans="68:68" customFormat="1">
      <c r="BP616245" s="90"/>
    </row>
    <row r="616246" spans="68:68" customFormat="1">
      <c r="BP616246" s="90"/>
    </row>
    <row r="616247" spans="68:68" customFormat="1">
      <c r="BP616247" s="90"/>
    </row>
    <row r="616248" spans="68:68" customFormat="1">
      <c r="BP616248" s="90"/>
    </row>
    <row r="616249" spans="68:68" customFormat="1">
      <c r="BP616249" s="90"/>
    </row>
    <row r="616250" spans="68:68" customFormat="1">
      <c r="BP616250" s="90"/>
    </row>
    <row r="616251" spans="68:68" customFormat="1">
      <c r="BP616251" s="90"/>
    </row>
    <row r="616252" spans="68:68" customFormat="1">
      <c r="BP616252" s="90"/>
    </row>
    <row r="616253" spans="68:68" customFormat="1">
      <c r="BP616253" s="90"/>
    </row>
    <row r="616254" spans="68:68" customFormat="1">
      <c r="BP616254" s="90"/>
    </row>
    <row r="616255" spans="68:68" customFormat="1">
      <c r="BP616255" s="90"/>
    </row>
    <row r="616256" spans="68:68" customFormat="1">
      <c r="BP616256" s="90"/>
    </row>
    <row r="616257" spans="68:68" customFormat="1">
      <c r="BP616257" s="90"/>
    </row>
    <row r="616258" spans="68:68" customFormat="1">
      <c r="BP616258" s="90"/>
    </row>
    <row r="616259" spans="68:68" customFormat="1">
      <c r="BP616259" s="90"/>
    </row>
    <row r="616260" spans="68:68" customFormat="1">
      <c r="BP616260" s="90"/>
    </row>
    <row r="616261" spans="68:68" customFormat="1">
      <c r="BP616261" s="90"/>
    </row>
    <row r="616262" spans="68:68" customFormat="1">
      <c r="BP616262" s="90"/>
    </row>
    <row r="616263" spans="68:68" customFormat="1">
      <c r="BP616263" s="90"/>
    </row>
    <row r="616264" spans="68:68" customFormat="1">
      <c r="BP616264" s="90"/>
    </row>
    <row r="616265" spans="68:68" customFormat="1">
      <c r="BP616265" s="90"/>
    </row>
    <row r="616266" spans="68:68" customFormat="1">
      <c r="BP616266" s="90"/>
    </row>
    <row r="616267" spans="68:68" customFormat="1">
      <c r="BP616267" s="90"/>
    </row>
    <row r="616268" spans="68:68" customFormat="1">
      <c r="BP616268" s="90"/>
    </row>
    <row r="616269" spans="68:68" customFormat="1">
      <c r="BP616269" s="90"/>
    </row>
    <row r="616270" spans="68:68" customFormat="1">
      <c r="BP616270" s="90"/>
    </row>
    <row r="616271" spans="68:68" customFormat="1">
      <c r="BP616271" s="90"/>
    </row>
    <row r="616272" spans="68:68" customFormat="1">
      <c r="BP616272" s="90"/>
    </row>
    <row r="616273" spans="68:68" customFormat="1">
      <c r="BP616273" s="90"/>
    </row>
    <row r="616274" spans="68:68" customFormat="1">
      <c r="BP616274" s="90"/>
    </row>
    <row r="616275" spans="68:68" customFormat="1">
      <c r="BP616275" s="90"/>
    </row>
    <row r="616276" spans="68:68" customFormat="1">
      <c r="BP616276" s="90"/>
    </row>
    <row r="616277" spans="68:68" customFormat="1">
      <c r="BP616277" s="90"/>
    </row>
    <row r="616278" spans="68:68" customFormat="1">
      <c r="BP616278" s="90"/>
    </row>
    <row r="616279" spans="68:68" customFormat="1">
      <c r="BP616279" s="90"/>
    </row>
    <row r="616280" spans="68:68" customFormat="1">
      <c r="BP616280" s="90"/>
    </row>
    <row r="616281" spans="68:68" customFormat="1">
      <c r="BP616281" s="90"/>
    </row>
    <row r="616282" spans="68:68" customFormat="1">
      <c r="BP616282" s="90"/>
    </row>
    <row r="616283" spans="68:68" customFormat="1">
      <c r="BP616283" s="90"/>
    </row>
    <row r="616284" spans="68:68" customFormat="1">
      <c r="BP616284" s="90"/>
    </row>
    <row r="616285" spans="68:68" customFormat="1">
      <c r="BP616285" s="90"/>
    </row>
    <row r="616286" spans="68:68" customFormat="1">
      <c r="BP616286" s="90"/>
    </row>
    <row r="616287" spans="68:68" customFormat="1">
      <c r="BP616287" s="90"/>
    </row>
    <row r="616288" spans="68:68" customFormat="1">
      <c r="BP616288" s="90"/>
    </row>
    <row r="616289" spans="68:68" customFormat="1">
      <c r="BP616289" s="90"/>
    </row>
    <row r="616290" spans="68:68" customFormat="1">
      <c r="BP616290" s="90"/>
    </row>
    <row r="616291" spans="68:68" customFormat="1">
      <c r="BP616291" s="90"/>
    </row>
    <row r="616292" spans="68:68" customFormat="1">
      <c r="BP616292" s="90"/>
    </row>
    <row r="616293" spans="68:68" customFormat="1">
      <c r="BP616293" s="90"/>
    </row>
    <row r="616294" spans="68:68" customFormat="1">
      <c r="BP616294" s="90"/>
    </row>
    <row r="616295" spans="68:68" customFormat="1">
      <c r="BP616295" s="90"/>
    </row>
    <row r="616296" spans="68:68" customFormat="1">
      <c r="BP616296" s="90"/>
    </row>
    <row r="616297" spans="68:68" customFormat="1">
      <c r="BP616297" s="90"/>
    </row>
    <row r="616298" spans="68:68" customFormat="1">
      <c r="BP616298" s="90"/>
    </row>
    <row r="616299" spans="68:68" customFormat="1">
      <c r="BP616299" s="90"/>
    </row>
    <row r="616300" spans="68:68" customFormat="1">
      <c r="BP616300" s="90"/>
    </row>
    <row r="616301" spans="68:68" customFormat="1">
      <c r="BP616301" s="90"/>
    </row>
    <row r="616302" spans="68:68" customFormat="1">
      <c r="BP616302" s="90"/>
    </row>
    <row r="616303" spans="68:68" customFormat="1">
      <c r="BP616303" s="90"/>
    </row>
    <row r="616304" spans="68:68" customFormat="1">
      <c r="BP616304" s="90"/>
    </row>
    <row r="616305" spans="68:68" customFormat="1">
      <c r="BP616305" s="90"/>
    </row>
    <row r="616306" spans="68:68" customFormat="1">
      <c r="BP616306" s="90"/>
    </row>
    <row r="616307" spans="68:68" customFormat="1">
      <c r="BP616307" s="90"/>
    </row>
    <row r="616308" spans="68:68" customFormat="1">
      <c r="BP616308" s="90"/>
    </row>
    <row r="616309" spans="68:68" customFormat="1">
      <c r="BP616309" s="90"/>
    </row>
    <row r="616310" spans="68:68" customFormat="1">
      <c r="BP616310" s="90"/>
    </row>
    <row r="616311" spans="68:68" customFormat="1">
      <c r="BP616311" s="90"/>
    </row>
    <row r="616312" spans="68:68" customFormat="1">
      <c r="BP616312" s="90"/>
    </row>
    <row r="616313" spans="68:68" customFormat="1">
      <c r="BP616313" s="90"/>
    </row>
    <row r="616314" spans="68:68" customFormat="1">
      <c r="BP616314" s="90"/>
    </row>
    <row r="616315" spans="68:68" customFormat="1">
      <c r="BP616315" s="90"/>
    </row>
    <row r="616316" spans="68:68" customFormat="1">
      <c r="BP616316" s="90"/>
    </row>
    <row r="616317" spans="68:68" customFormat="1">
      <c r="BP616317" s="90"/>
    </row>
    <row r="616318" spans="68:68" customFormat="1">
      <c r="BP616318" s="90"/>
    </row>
    <row r="616319" spans="68:68" customFormat="1">
      <c r="BP616319" s="90"/>
    </row>
    <row r="616320" spans="68:68" customFormat="1">
      <c r="BP616320" s="90"/>
    </row>
    <row r="616321" spans="68:68" customFormat="1">
      <c r="BP616321" s="90"/>
    </row>
    <row r="616322" spans="68:68" customFormat="1">
      <c r="BP616322" s="90"/>
    </row>
    <row r="616323" spans="68:68" customFormat="1">
      <c r="BP616323" s="90"/>
    </row>
    <row r="616324" spans="68:68" customFormat="1">
      <c r="BP616324" s="90"/>
    </row>
    <row r="616325" spans="68:68" customFormat="1">
      <c r="BP616325" s="90"/>
    </row>
    <row r="616326" spans="68:68" customFormat="1">
      <c r="BP616326" s="90"/>
    </row>
    <row r="616327" spans="68:68" customFormat="1">
      <c r="BP616327" s="90"/>
    </row>
    <row r="616328" spans="68:68" customFormat="1">
      <c r="BP616328" s="90"/>
    </row>
    <row r="616329" spans="68:68" customFormat="1">
      <c r="BP616329" s="90"/>
    </row>
    <row r="616330" spans="68:68" customFormat="1">
      <c r="BP616330" s="90"/>
    </row>
    <row r="616331" spans="68:68" customFormat="1">
      <c r="BP616331" s="90"/>
    </row>
    <row r="616332" spans="68:68" customFormat="1">
      <c r="BP616332" s="90"/>
    </row>
    <row r="616333" spans="68:68" customFormat="1">
      <c r="BP616333" s="90"/>
    </row>
    <row r="616334" spans="68:68" customFormat="1">
      <c r="BP616334" s="90"/>
    </row>
    <row r="616335" spans="68:68" customFormat="1">
      <c r="BP616335" s="90"/>
    </row>
    <row r="616336" spans="68:68" customFormat="1">
      <c r="BP616336" s="90"/>
    </row>
    <row r="616337" spans="68:68" customFormat="1">
      <c r="BP616337" s="90"/>
    </row>
    <row r="616338" spans="68:68" customFormat="1">
      <c r="BP616338" s="90"/>
    </row>
    <row r="616339" spans="68:68" customFormat="1">
      <c r="BP616339" s="90"/>
    </row>
    <row r="616340" spans="68:68" customFormat="1">
      <c r="BP616340" s="90"/>
    </row>
    <row r="616341" spans="68:68" customFormat="1">
      <c r="BP616341" s="90"/>
    </row>
    <row r="616342" spans="68:68" customFormat="1">
      <c r="BP616342" s="90"/>
    </row>
    <row r="616343" spans="68:68" customFormat="1">
      <c r="BP616343" s="90"/>
    </row>
    <row r="616344" spans="68:68" customFormat="1">
      <c r="BP616344" s="90"/>
    </row>
    <row r="616345" spans="68:68" customFormat="1">
      <c r="BP616345" s="90"/>
    </row>
    <row r="616346" spans="68:68" customFormat="1">
      <c r="BP616346" s="90"/>
    </row>
    <row r="616347" spans="68:68" customFormat="1">
      <c r="BP616347" s="90"/>
    </row>
    <row r="616348" spans="68:68" customFormat="1">
      <c r="BP616348" s="90"/>
    </row>
    <row r="616349" spans="68:68" customFormat="1">
      <c r="BP616349" s="90"/>
    </row>
    <row r="616350" spans="68:68" customFormat="1">
      <c r="BP616350" s="90"/>
    </row>
    <row r="616351" spans="68:68" customFormat="1">
      <c r="BP616351" s="90"/>
    </row>
    <row r="616352" spans="68:68" customFormat="1">
      <c r="BP616352" s="90"/>
    </row>
    <row r="616353" spans="68:68" customFormat="1">
      <c r="BP616353" s="90"/>
    </row>
    <row r="616354" spans="68:68" customFormat="1">
      <c r="BP616354" s="90"/>
    </row>
    <row r="616355" spans="68:68" customFormat="1">
      <c r="BP616355" s="90"/>
    </row>
    <row r="616356" spans="68:68" customFormat="1">
      <c r="BP616356" s="90"/>
    </row>
    <row r="616357" spans="68:68" customFormat="1">
      <c r="BP616357" s="90"/>
    </row>
    <row r="616358" spans="68:68" customFormat="1">
      <c r="BP616358" s="90"/>
    </row>
    <row r="616359" spans="68:68" customFormat="1">
      <c r="BP616359" s="90"/>
    </row>
    <row r="616360" spans="68:68" customFormat="1">
      <c r="BP616360" s="90"/>
    </row>
    <row r="616361" spans="68:68" customFormat="1">
      <c r="BP616361" s="90"/>
    </row>
    <row r="616362" spans="68:68" customFormat="1">
      <c r="BP616362" s="90"/>
    </row>
    <row r="616363" spans="68:68" customFormat="1">
      <c r="BP616363" s="90"/>
    </row>
    <row r="616364" spans="68:68" customFormat="1">
      <c r="BP616364" s="90"/>
    </row>
    <row r="616365" spans="68:68" customFormat="1">
      <c r="BP616365" s="90"/>
    </row>
    <row r="616366" spans="68:68" customFormat="1">
      <c r="BP616366" s="90"/>
    </row>
    <row r="616367" spans="68:68" customFormat="1">
      <c r="BP616367" s="90"/>
    </row>
    <row r="616368" spans="68:68" customFormat="1">
      <c r="BP616368" s="90"/>
    </row>
    <row r="616369" spans="68:68" customFormat="1">
      <c r="BP616369" s="90"/>
    </row>
    <row r="616370" spans="68:68" customFormat="1">
      <c r="BP616370" s="90"/>
    </row>
    <row r="616371" spans="68:68" customFormat="1">
      <c r="BP616371" s="90"/>
    </row>
    <row r="616372" spans="68:68" customFormat="1">
      <c r="BP616372" s="90"/>
    </row>
    <row r="616373" spans="68:68" customFormat="1">
      <c r="BP616373" s="90"/>
    </row>
    <row r="616374" spans="68:68" customFormat="1">
      <c r="BP616374" s="90"/>
    </row>
    <row r="616375" spans="68:68" customFormat="1">
      <c r="BP616375" s="90"/>
    </row>
    <row r="616376" spans="68:68" customFormat="1">
      <c r="BP616376" s="90"/>
    </row>
    <row r="616377" spans="68:68" customFormat="1">
      <c r="BP616377" s="90"/>
    </row>
    <row r="616378" spans="68:68" customFormat="1">
      <c r="BP616378" s="90"/>
    </row>
    <row r="616379" spans="68:68" customFormat="1">
      <c r="BP616379" s="90"/>
    </row>
    <row r="616380" spans="68:68" customFormat="1">
      <c r="BP616380" s="90"/>
    </row>
    <row r="616381" spans="68:68" customFormat="1">
      <c r="BP616381" s="90"/>
    </row>
    <row r="616382" spans="68:68" customFormat="1">
      <c r="BP616382" s="90"/>
    </row>
    <row r="616383" spans="68:68" customFormat="1">
      <c r="BP616383" s="90"/>
    </row>
    <row r="616384" spans="68:68" customFormat="1">
      <c r="BP616384" s="90"/>
    </row>
    <row r="616385" spans="68:68" customFormat="1">
      <c r="BP616385" s="90"/>
    </row>
    <row r="616386" spans="68:68" customFormat="1">
      <c r="BP616386" s="90"/>
    </row>
    <row r="616387" spans="68:68" customFormat="1">
      <c r="BP616387" s="90"/>
    </row>
    <row r="616388" spans="68:68" customFormat="1">
      <c r="BP616388" s="90"/>
    </row>
    <row r="616389" spans="68:68" customFormat="1">
      <c r="BP616389" s="90"/>
    </row>
    <row r="616390" spans="68:68" customFormat="1">
      <c r="BP616390" s="90"/>
    </row>
    <row r="616391" spans="68:68" customFormat="1">
      <c r="BP616391" s="90"/>
    </row>
    <row r="616392" spans="68:68" customFormat="1">
      <c r="BP616392" s="90"/>
    </row>
    <row r="616393" spans="68:68" customFormat="1">
      <c r="BP616393" s="90"/>
    </row>
    <row r="616394" spans="68:68" customFormat="1">
      <c r="BP616394" s="90"/>
    </row>
    <row r="616395" spans="68:68" customFormat="1">
      <c r="BP616395" s="90"/>
    </row>
    <row r="616396" spans="68:68" customFormat="1">
      <c r="BP616396" s="90"/>
    </row>
    <row r="616397" spans="68:68" customFormat="1">
      <c r="BP616397" s="90"/>
    </row>
    <row r="616398" spans="68:68" customFormat="1">
      <c r="BP616398" s="90"/>
    </row>
    <row r="616399" spans="68:68" customFormat="1">
      <c r="BP616399" s="90"/>
    </row>
    <row r="616400" spans="68:68" customFormat="1">
      <c r="BP616400" s="90"/>
    </row>
    <row r="616401" spans="68:68" customFormat="1">
      <c r="BP616401" s="90"/>
    </row>
    <row r="616402" spans="68:68" customFormat="1">
      <c r="BP616402" s="90"/>
    </row>
    <row r="616403" spans="68:68" customFormat="1">
      <c r="BP616403" s="90"/>
    </row>
    <row r="616404" spans="68:68" customFormat="1">
      <c r="BP616404" s="90"/>
    </row>
    <row r="616405" spans="68:68" customFormat="1">
      <c r="BP616405" s="90"/>
    </row>
    <row r="616406" spans="68:68" customFormat="1">
      <c r="BP616406" s="90"/>
    </row>
    <row r="616407" spans="68:68" customFormat="1">
      <c r="BP616407" s="90"/>
    </row>
    <row r="616408" spans="68:68" customFormat="1">
      <c r="BP616408" s="90"/>
    </row>
    <row r="616409" spans="68:68" customFormat="1">
      <c r="BP616409" s="90"/>
    </row>
    <row r="616410" spans="68:68" customFormat="1">
      <c r="BP616410" s="90"/>
    </row>
    <row r="616411" spans="68:68" customFormat="1">
      <c r="BP616411" s="90"/>
    </row>
    <row r="616412" spans="68:68" customFormat="1">
      <c r="BP616412" s="90"/>
    </row>
    <row r="616413" spans="68:68" customFormat="1">
      <c r="BP616413" s="90"/>
    </row>
    <row r="616414" spans="68:68" customFormat="1">
      <c r="BP616414" s="90"/>
    </row>
    <row r="616415" spans="68:68" customFormat="1">
      <c r="BP616415" s="90"/>
    </row>
    <row r="616416" spans="68:68" customFormat="1">
      <c r="BP616416" s="90"/>
    </row>
    <row r="616417" spans="68:68" customFormat="1">
      <c r="BP616417" s="90"/>
    </row>
    <row r="616418" spans="68:68" customFormat="1">
      <c r="BP616418" s="90"/>
    </row>
    <row r="616419" spans="68:68" customFormat="1">
      <c r="BP616419" s="90"/>
    </row>
    <row r="616420" spans="68:68" customFormat="1">
      <c r="BP616420" s="90"/>
    </row>
    <row r="616421" spans="68:68" customFormat="1">
      <c r="BP616421" s="90"/>
    </row>
    <row r="616422" spans="68:68" customFormat="1">
      <c r="BP616422" s="90"/>
    </row>
    <row r="616423" spans="68:68" customFormat="1">
      <c r="BP616423" s="90"/>
    </row>
    <row r="616424" spans="68:68" customFormat="1">
      <c r="BP616424" s="90"/>
    </row>
    <row r="616425" spans="68:68" customFormat="1">
      <c r="BP616425" s="90"/>
    </row>
    <row r="616426" spans="68:68" customFormat="1">
      <c r="BP616426" s="90"/>
    </row>
    <row r="616427" spans="68:68" customFormat="1">
      <c r="BP616427" s="90"/>
    </row>
    <row r="616428" spans="68:68" customFormat="1">
      <c r="BP616428" s="90"/>
    </row>
    <row r="616429" spans="68:68" customFormat="1">
      <c r="BP616429" s="90"/>
    </row>
    <row r="616430" spans="68:68" customFormat="1">
      <c r="BP616430" s="90"/>
    </row>
    <row r="616431" spans="68:68" customFormat="1">
      <c r="BP616431" s="90"/>
    </row>
    <row r="616432" spans="68:68" customFormat="1">
      <c r="BP616432" s="90"/>
    </row>
    <row r="616433" spans="68:68" customFormat="1">
      <c r="BP616433" s="90"/>
    </row>
    <row r="616434" spans="68:68" customFormat="1">
      <c r="BP616434" s="90"/>
    </row>
    <row r="616435" spans="68:68" customFormat="1">
      <c r="BP616435" s="90"/>
    </row>
    <row r="616436" spans="68:68" customFormat="1">
      <c r="BP616436" s="90"/>
    </row>
    <row r="616437" spans="68:68" customFormat="1">
      <c r="BP616437" s="90"/>
    </row>
    <row r="616438" spans="68:68" customFormat="1">
      <c r="BP616438" s="90"/>
    </row>
    <row r="616439" spans="68:68" customFormat="1">
      <c r="BP616439" s="90"/>
    </row>
    <row r="616440" spans="68:68" customFormat="1">
      <c r="BP616440" s="90"/>
    </row>
    <row r="616441" spans="68:68" customFormat="1">
      <c r="BP616441" s="90"/>
    </row>
    <row r="616442" spans="68:68" customFormat="1">
      <c r="BP616442" s="90"/>
    </row>
    <row r="616443" spans="68:68" customFormat="1">
      <c r="BP616443" s="90"/>
    </row>
    <row r="616444" spans="68:68" customFormat="1">
      <c r="BP616444" s="90"/>
    </row>
    <row r="616445" spans="68:68" customFormat="1">
      <c r="BP616445" s="90"/>
    </row>
    <row r="616446" spans="68:68" customFormat="1">
      <c r="BP616446" s="90"/>
    </row>
    <row r="616447" spans="68:68" customFormat="1">
      <c r="BP616447" s="90"/>
    </row>
    <row r="616448" spans="68:68" customFormat="1">
      <c r="BP616448" s="90"/>
    </row>
    <row r="616449" spans="68:68" customFormat="1">
      <c r="BP616449" s="90"/>
    </row>
    <row r="616450" spans="68:68" customFormat="1">
      <c r="BP616450" s="90"/>
    </row>
    <row r="616451" spans="68:68" customFormat="1">
      <c r="BP616451" s="90"/>
    </row>
    <row r="616452" spans="68:68" customFormat="1">
      <c r="BP616452" s="90"/>
    </row>
    <row r="616453" spans="68:68" customFormat="1">
      <c r="BP616453" s="90"/>
    </row>
    <row r="616454" spans="68:68" customFormat="1">
      <c r="BP616454" s="90"/>
    </row>
    <row r="616455" spans="68:68" customFormat="1">
      <c r="BP616455" s="90"/>
    </row>
    <row r="616456" spans="68:68" customFormat="1">
      <c r="BP616456" s="90"/>
    </row>
    <row r="616457" spans="68:68" customFormat="1">
      <c r="BP616457" s="90"/>
    </row>
    <row r="616458" spans="68:68" customFormat="1">
      <c r="BP616458" s="90"/>
    </row>
    <row r="616459" spans="68:68" customFormat="1">
      <c r="BP616459" s="90"/>
    </row>
    <row r="616460" spans="68:68" customFormat="1">
      <c r="BP616460" s="90"/>
    </row>
    <row r="616461" spans="68:68" customFormat="1">
      <c r="BP616461" s="90"/>
    </row>
    <row r="616462" spans="68:68" customFormat="1">
      <c r="BP616462" s="90"/>
    </row>
    <row r="616463" spans="68:68" customFormat="1">
      <c r="BP616463" s="90"/>
    </row>
    <row r="616464" spans="68:68" customFormat="1">
      <c r="BP616464" s="90"/>
    </row>
    <row r="616465" spans="68:68" customFormat="1">
      <c r="BP616465" s="90"/>
    </row>
    <row r="616466" spans="68:68" customFormat="1">
      <c r="BP616466" s="90"/>
    </row>
    <row r="616467" spans="68:68" customFormat="1">
      <c r="BP616467" s="90"/>
    </row>
    <row r="616468" spans="68:68" customFormat="1">
      <c r="BP616468" s="90"/>
    </row>
    <row r="616469" spans="68:68" customFormat="1">
      <c r="BP616469" s="90"/>
    </row>
    <row r="616470" spans="68:68" customFormat="1">
      <c r="BP616470" s="90"/>
    </row>
    <row r="616471" spans="68:68" customFormat="1">
      <c r="BP616471" s="90"/>
    </row>
    <row r="616472" spans="68:68" customFormat="1">
      <c r="BP616472" s="90"/>
    </row>
    <row r="616473" spans="68:68" customFormat="1">
      <c r="BP616473" s="90"/>
    </row>
    <row r="616474" spans="68:68" customFormat="1">
      <c r="BP616474" s="90"/>
    </row>
    <row r="616475" spans="68:68" customFormat="1">
      <c r="BP616475" s="90"/>
    </row>
    <row r="616476" spans="68:68" customFormat="1">
      <c r="BP616476" s="90"/>
    </row>
    <row r="616477" spans="68:68" customFormat="1">
      <c r="BP616477" s="90"/>
    </row>
    <row r="616478" spans="68:68" customFormat="1">
      <c r="BP616478" s="90"/>
    </row>
    <row r="616479" spans="68:68" customFormat="1">
      <c r="BP616479" s="90"/>
    </row>
    <row r="616480" spans="68:68" customFormat="1">
      <c r="BP616480" s="90"/>
    </row>
    <row r="616481" spans="68:68" customFormat="1">
      <c r="BP616481" s="90"/>
    </row>
    <row r="616482" spans="68:68" customFormat="1">
      <c r="BP616482" s="90"/>
    </row>
    <row r="616483" spans="68:68" customFormat="1">
      <c r="BP616483" s="90"/>
    </row>
    <row r="616484" spans="68:68" customFormat="1">
      <c r="BP616484" s="90"/>
    </row>
    <row r="616485" spans="68:68" customFormat="1">
      <c r="BP616485" s="90"/>
    </row>
    <row r="616486" spans="68:68" customFormat="1">
      <c r="BP616486" s="90"/>
    </row>
    <row r="616487" spans="68:68" customFormat="1">
      <c r="BP616487" s="90"/>
    </row>
    <row r="616488" spans="68:68" customFormat="1">
      <c r="BP616488" s="90"/>
    </row>
    <row r="616489" spans="68:68" customFormat="1">
      <c r="BP616489" s="90"/>
    </row>
    <row r="616490" spans="68:68" customFormat="1">
      <c r="BP616490" s="90"/>
    </row>
    <row r="616491" spans="68:68" customFormat="1">
      <c r="BP616491" s="90"/>
    </row>
    <row r="616492" spans="68:68" customFormat="1">
      <c r="BP616492" s="90"/>
    </row>
    <row r="616493" spans="68:68" customFormat="1">
      <c r="BP616493" s="90"/>
    </row>
    <row r="616494" spans="68:68" customFormat="1">
      <c r="BP616494" s="90"/>
    </row>
    <row r="616495" spans="68:68" customFormat="1">
      <c r="BP616495" s="90"/>
    </row>
    <row r="616496" spans="68:68" customFormat="1">
      <c r="BP616496" s="90"/>
    </row>
    <row r="616497" spans="68:68" customFormat="1">
      <c r="BP616497" s="90"/>
    </row>
    <row r="616498" spans="68:68" customFormat="1">
      <c r="BP616498" s="90"/>
    </row>
    <row r="616499" spans="68:68" customFormat="1">
      <c r="BP616499" s="90"/>
    </row>
    <row r="616500" spans="68:68" customFormat="1">
      <c r="BP616500" s="90"/>
    </row>
    <row r="616501" spans="68:68" customFormat="1">
      <c r="BP616501" s="90"/>
    </row>
    <row r="616502" spans="68:68" customFormat="1">
      <c r="BP616502" s="90"/>
    </row>
    <row r="616503" spans="68:68" customFormat="1">
      <c r="BP616503" s="90"/>
    </row>
    <row r="616504" spans="68:68" customFormat="1">
      <c r="BP616504" s="90"/>
    </row>
    <row r="616505" spans="68:68" customFormat="1">
      <c r="BP616505" s="90"/>
    </row>
    <row r="616506" spans="68:68" customFormat="1">
      <c r="BP616506" s="90"/>
    </row>
    <row r="616507" spans="68:68" customFormat="1">
      <c r="BP616507" s="90"/>
    </row>
    <row r="616508" spans="68:68" customFormat="1">
      <c r="BP616508" s="90"/>
    </row>
    <row r="616509" spans="68:68" customFormat="1">
      <c r="BP616509" s="90"/>
    </row>
    <row r="616510" spans="68:68" customFormat="1">
      <c r="BP616510" s="90"/>
    </row>
    <row r="616511" spans="68:68" customFormat="1">
      <c r="BP616511" s="90"/>
    </row>
    <row r="616512" spans="68:68" customFormat="1">
      <c r="BP616512" s="90"/>
    </row>
    <row r="616513" spans="68:68" customFormat="1">
      <c r="BP616513" s="90"/>
    </row>
    <row r="616514" spans="68:68" customFormat="1">
      <c r="BP616514" s="90"/>
    </row>
    <row r="616515" spans="68:68" customFormat="1">
      <c r="BP616515" s="90"/>
    </row>
    <row r="616516" spans="68:68" customFormat="1">
      <c r="BP616516" s="90"/>
    </row>
    <row r="616517" spans="68:68" customFormat="1">
      <c r="BP616517" s="90"/>
    </row>
    <row r="616518" spans="68:68" customFormat="1">
      <c r="BP616518" s="90"/>
    </row>
    <row r="616519" spans="68:68" customFormat="1">
      <c r="BP616519" s="90"/>
    </row>
    <row r="616520" spans="68:68" customFormat="1">
      <c r="BP616520" s="90"/>
    </row>
    <row r="616521" spans="68:68" customFormat="1">
      <c r="BP616521" s="90"/>
    </row>
    <row r="616522" spans="68:68" customFormat="1">
      <c r="BP616522" s="90"/>
    </row>
    <row r="616523" spans="68:68" customFormat="1">
      <c r="BP616523" s="90"/>
    </row>
    <row r="616524" spans="68:68" customFormat="1">
      <c r="BP616524" s="90"/>
    </row>
    <row r="616525" spans="68:68" customFormat="1">
      <c r="BP616525" s="90"/>
    </row>
    <row r="616526" spans="68:68" customFormat="1">
      <c r="BP616526" s="90"/>
    </row>
    <row r="616527" spans="68:68" customFormat="1">
      <c r="BP616527" s="90"/>
    </row>
    <row r="616528" spans="68:68" customFormat="1">
      <c r="BP616528" s="90"/>
    </row>
    <row r="616529" spans="68:68" customFormat="1">
      <c r="BP616529" s="90"/>
    </row>
    <row r="616530" spans="68:68" customFormat="1">
      <c r="BP616530" s="90"/>
    </row>
    <row r="616531" spans="68:68" customFormat="1">
      <c r="BP616531" s="90"/>
    </row>
    <row r="616532" spans="68:68" customFormat="1">
      <c r="BP616532" s="90"/>
    </row>
    <row r="616533" spans="68:68" customFormat="1">
      <c r="BP616533" s="90"/>
    </row>
    <row r="616534" spans="68:68" customFormat="1">
      <c r="BP616534" s="90"/>
    </row>
    <row r="616535" spans="68:68" customFormat="1">
      <c r="BP616535" s="90"/>
    </row>
    <row r="616536" spans="68:68" customFormat="1">
      <c r="BP616536" s="90"/>
    </row>
    <row r="616537" spans="68:68" customFormat="1">
      <c r="BP616537" s="90"/>
    </row>
    <row r="616538" spans="68:68" customFormat="1">
      <c r="BP616538" s="90"/>
    </row>
    <row r="616539" spans="68:68" customFormat="1">
      <c r="BP616539" s="90"/>
    </row>
    <row r="616540" spans="68:68" customFormat="1">
      <c r="BP616540" s="90"/>
    </row>
    <row r="616541" spans="68:68" customFormat="1">
      <c r="BP616541" s="90"/>
    </row>
    <row r="616542" spans="68:68" customFormat="1">
      <c r="BP616542" s="90"/>
    </row>
    <row r="616543" spans="68:68" customFormat="1">
      <c r="BP616543" s="90"/>
    </row>
    <row r="616544" spans="68:68" customFormat="1">
      <c r="BP616544" s="90"/>
    </row>
    <row r="616545" spans="68:68" customFormat="1">
      <c r="BP616545" s="90"/>
    </row>
    <row r="616546" spans="68:68" customFormat="1">
      <c r="BP616546" s="90"/>
    </row>
    <row r="616547" spans="68:68" customFormat="1">
      <c r="BP616547" s="90"/>
    </row>
    <row r="616548" spans="68:68" customFormat="1">
      <c r="BP616548" s="90"/>
    </row>
    <row r="616549" spans="68:68" customFormat="1">
      <c r="BP616549" s="90"/>
    </row>
    <row r="616550" spans="68:68" customFormat="1">
      <c r="BP616550" s="90"/>
    </row>
    <row r="616551" spans="68:68" customFormat="1">
      <c r="BP616551" s="90"/>
    </row>
    <row r="616552" spans="68:68" customFormat="1">
      <c r="BP616552" s="90"/>
    </row>
    <row r="616553" spans="68:68" customFormat="1">
      <c r="BP616553" s="90"/>
    </row>
    <row r="616554" spans="68:68" customFormat="1">
      <c r="BP616554" s="90"/>
    </row>
    <row r="616555" spans="68:68" customFormat="1">
      <c r="BP616555" s="90"/>
    </row>
    <row r="616556" spans="68:68" customFormat="1">
      <c r="BP616556" s="90"/>
    </row>
    <row r="616557" spans="68:68" customFormat="1">
      <c r="BP616557" s="90"/>
    </row>
    <row r="616558" spans="68:68" customFormat="1">
      <c r="BP616558" s="90"/>
    </row>
    <row r="616559" spans="68:68" customFormat="1">
      <c r="BP616559" s="90"/>
    </row>
    <row r="616560" spans="68:68" customFormat="1">
      <c r="BP616560" s="90"/>
    </row>
    <row r="616561" spans="68:68" customFormat="1">
      <c r="BP616561" s="90"/>
    </row>
    <row r="616562" spans="68:68" customFormat="1">
      <c r="BP616562" s="90"/>
    </row>
    <row r="616563" spans="68:68" customFormat="1">
      <c r="BP616563" s="90"/>
    </row>
    <row r="616564" spans="68:68" customFormat="1">
      <c r="BP616564" s="90"/>
    </row>
    <row r="616565" spans="68:68" customFormat="1">
      <c r="BP616565" s="90"/>
    </row>
    <row r="616566" spans="68:68" customFormat="1">
      <c r="BP616566" s="90"/>
    </row>
    <row r="616567" spans="68:68" customFormat="1">
      <c r="BP616567" s="90"/>
    </row>
    <row r="616568" spans="68:68" customFormat="1">
      <c r="BP616568" s="90"/>
    </row>
    <row r="616569" spans="68:68" customFormat="1">
      <c r="BP616569" s="90"/>
    </row>
    <row r="616570" spans="68:68" customFormat="1">
      <c r="BP616570" s="90"/>
    </row>
    <row r="616571" spans="68:68" customFormat="1">
      <c r="BP616571" s="90"/>
    </row>
    <row r="616572" spans="68:68" customFormat="1">
      <c r="BP616572" s="90"/>
    </row>
    <row r="616573" spans="68:68" customFormat="1">
      <c r="BP616573" s="90"/>
    </row>
    <row r="616574" spans="68:68" customFormat="1">
      <c r="BP616574" s="90"/>
    </row>
    <row r="616575" spans="68:68" customFormat="1">
      <c r="BP616575" s="90"/>
    </row>
    <row r="616576" spans="68:68" customFormat="1">
      <c r="BP616576" s="90"/>
    </row>
    <row r="616577" spans="68:68" customFormat="1">
      <c r="BP616577" s="90"/>
    </row>
    <row r="616578" spans="68:68" customFormat="1">
      <c r="BP616578" s="90"/>
    </row>
    <row r="616579" spans="68:68" customFormat="1">
      <c r="BP616579" s="90"/>
    </row>
    <row r="616580" spans="68:68" customFormat="1">
      <c r="BP616580" s="90"/>
    </row>
    <row r="616581" spans="68:68" customFormat="1">
      <c r="BP616581" s="90"/>
    </row>
    <row r="616582" spans="68:68" customFormat="1">
      <c r="BP616582" s="90"/>
    </row>
    <row r="616583" spans="68:68" customFormat="1">
      <c r="BP616583" s="90"/>
    </row>
    <row r="616584" spans="68:68" customFormat="1">
      <c r="BP616584" s="90"/>
    </row>
    <row r="616585" spans="68:68" customFormat="1">
      <c r="BP616585" s="90"/>
    </row>
    <row r="616586" spans="68:68" customFormat="1">
      <c r="BP616586" s="90"/>
    </row>
    <row r="616587" spans="68:68" customFormat="1">
      <c r="BP616587" s="90"/>
    </row>
    <row r="616588" spans="68:68" customFormat="1">
      <c r="BP616588" s="90"/>
    </row>
    <row r="616589" spans="68:68" customFormat="1">
      <c r="BP616589" s="90"/>
    </row>
    <row r="616590" spans="68:68" customFormat="1">
      <c r="BP616590" s="90"/>
    </row>
    <row r="616591" spans="68:68" customFormat="1">
      <c r="BP616591" s="90"/>
    </row>
    <row r="616592" spans="68:68" customFormat="1">
      <c r="BP616592" s="90"/>
    </row>
    <row r="616593" spans="68:68" customFormat="1">
      <c r="BP616593" s="90"/>
    </row>
    <row r="616594" spans="68:68" customFormat="1">
      <c r="BP616594" s="90"/>
    </row>
    <row r="616595" spans="68:68" customFormat="1">
      <c r="BP616595" s="90"/>
    </row>
    <row r="616596" spans="68:68" customFormat="1">
      <c r="BP616596" s="90"/>
    </row>
    <row r="616597" spans="68:68" customFormat="1">
      <c r="BP616597" s="90"/>
    </row>
    <row r="616598" spans="68:68" customFormat="1">
      <c r="BP616598" s="90"/>
    </row>
    <row r="616599" spans="68:68" customFormat="1">
      <c r="BP616599" s="90"/>
    </row>
    <row r="616600" spans="68:68" customFormat="1">
      <c r="BP616600" s="90"/>
    </row>
    <row r="616601" spans="68:68" customFormat="1">
      <c r="BP616601" s="90"/>
    </row>
    <row r="616602" spans="68:68" customFormat="1">
      <c r="BP616602" s="90"/>
    </row>
    <row r="616603" spans="68:68" customFormat="1">
      <c r="BP616603" s="90"/>
    </row>
    <row r="616604" spans="68:68" customFormat="1">
      <c r="BP616604" s="90"/>
    </row>
    <row r="616605" spans="68:68" customFormat="1">
      <c r="BP616605" s="90"/>
    </row>
    <row r="616606" spans="68:68" customFormat="1">
      <c r="BP616606" s="90"/>
    </row>
    <row r="616607" spans="68:68" customFormat="1">
      <c r="BP616607" s="90"/>
    </row>
    <row r="616608" spans="68:68" customFormat="1">
      <c r="BP616608" s="90"/>
    </row>
    <row r="616609" spans="68:68" customFormat="1">
      <c r="BP616609" s="90"/>
    </row>
    <row r="616610" spans="68:68" customFormat="1">
      <c r="BP616610" s="90"/>
    </row>
    <row r="616611" spans="68:68" customFormat="1">
      <c r="BP616611" s="90"/>
    </row>
    <row r="616612" spans="68:68" customFormat="1">
      <c r="BP616612" s="90"/>
    </row>
    <row r="616613" spans="68:68" customFormat="1">
      <c r="BP616613" s="90"/>
    </row>
    <row r="616614" spans="68:68" customFormat="1">
      <c r="BP616614" s="90"/>
    </row>
    <row r="616615" spans="68:68" customFormat="1">
      <c r="BP616615" s="90"/>
    </row>
    <row r="616616" spans="68:68" customFormat="1">
      <c r="BP616616" s="90"/>
    </row>
    <row r="616617" spans="68:68" customFormat="1">
      <c r="BP616617" s="90"/>
    </row>
    <row r="616618" spans="68:68" customFormat="1">
      <c r="BP616618" s="90"/>
    </row>
    <row r="616619" spans="68:68" customFormat="1">
      <c r="BP616619" s="90"/>
    </row>
    <row r="616620" spans="68:68" customFormat="1">
      <c r="BP616620" s="90"/>
    </row>
    <row r="616621" spans="68:68" customFormat="1">
      <c r="BP616621" s="90"/>
    </row>
    <row r="616622" spans="68:68" customFormat="1">
      <c r="BP616622" s="90"/>
    </row>
    <row r="616623" spans="68:68" customFormat="1">
      <c r="BP616623" s="90"/>
    </row>
    <row r="616624" spans="68:68" customFormat="1">
      <c r="BP616624" s="90"/>
    </row>
    <row r="616625" spans="68:68" customFormat="1">
      <c r="BP616625" s="90"/>
    </row>
    <row r="616626" spans="68:68" customFormat="1">
      <c r="BP616626" s="90"/>
    </row>
    <row r="616627" spans="68:68" customFormat="1">
      <c r="BP616627" s="90"/>
    </row>
    <row r="616628" spans="68:68" customFormat="1">
      <c r="BP616628" s="90"/>
    </row>
    <row r="616629" spans="68:68" customFormat="1">
      <c r="BP616629" s="90"/>
    </row>
    <row r="616630" spans="68:68" customFormat="1">
      <c r="BP616630" s="90"/>
    </row>
    <row r="616631" spans="68:68" customFormat="1">
      <c r="BP616631" s="90"/>
    </row>
    <row r="616632" spans="68:68" customFormat="1">
      <c r="BP616632" s="90"/>
    </row>
    <row r="616633" spans="68:68" customFormat="1">
      <c r="BP616633" s="90"/>
    </row>
    <row r="616634" spans="68:68" customFormat="1">
      <c r="BP616634" s="90"/>
    </row>
    <row r="616635" spans="68:68" customFormat="1">
      <c r="BP616635" s="90"/>
    </row>
    <row r="616636" spans="68:68" customFormat="1">
      <c r="BP616636" s="90"/>
    </row>
    <row r="616637" spans="68:68" customFormat="1">
      <c r="BP616637" s="90"/>
    </row>
    <row r="616638" spans="68:68" customFormat="1">
      <c r="BP616638" s="90"/>
    </row>
    <row r="616639" spans="68:68" customFormat="1">
      <c r="BP616639" s="90"/>
    </row>
    <row r="616640" spans="68:68" customFormat="1">
      <c r="BP616640" s="90"/>
    </row>
    <row r="616641" spans="68:68" customFormat="1">
      <c r="BP616641" s="90"/>
    </row>
    <row r="616642" spans="68:68" customFormat="1">
      <c r="BP616642" s="90"/>
    </row>
    <row r="616643" spans="68:68" customFormat="1">
      <c r="BP616643" s="90"/>
    </row>
    <row r="616644" spans="68:68" customFormat="1">
      <c r="BP616644" s="90"/>
    </row>
    <row r="616645" spans="68:68" customFormat="1">
      <c r="BP616645" s="90"/>
    </row>
    <row r="616646" spans="68:68" customFormat="1">
      <c r="BP616646" s="90"/>
    </row>
    <row r="616647" spans="68:68" customFormat="1">
      <c r="BP616647" s="90"/>
    </row>
    <row r="616648" spans="68:68" customFormat="1">
      <c r="BP616648" s="90"/>
    </row>
    <row r="616649" spans="68:68" customFormat="1">
      <c r="BP616649" s="90"/>
    </row>
    <row r="616650" spans="68:68" customFormat="1">
      <c r="BP616650" s="90"/>
    </row>
    <row r="616651" spans="68:68" customFormat="1">
      <c r="BP616651" s="90"/>
    </row>
    <row r="616652" spans="68:68" customFormat="1">
      <c r="BP616652" s="90"/>
    </row>
    <row r="616653" spans="68:68" customFormat="1">
      <c r="BP616653" s="90"/>
    </row>
    <row r="616654" spans="68:68" customFormat="1">
      <c r="BP616654" s="90"/>
    </row>
    <row r="616655" spans="68:68" customFormat="1">
      <c r="BP616655" s="90"/>
    </row>
    <row r="616656" spans="68:68" customFormat="1">
      <c r="BP616656" s="90"/>
    </row>
    <row r="616657" spans="68:68" customFormat="1">
      <c r="BP616657" s="90"/>
    </row>
    <row r="616658" spans="68:68" customFormat="1">
      <c r="BP616658" s="90"/>
    </row>
    <row r="616659" spans="68:68" customFormat="1">
      <c r="BP616659" s="90"/>
    </row>
    <row r="616660" spans="68:68" customFormat="1">
      <c r="BP616660" s="90"/>
    </row>
    <row r="616661" spans="68:68" customFormat="1">
      <c r="BP616661" s="90"/>
    </row>
    <row r="616662" spans="68:68" customFormat="1">
      <c r="BP616662" s="90"/>
    </row>
    <row r="616663" spans="68:68" customFormat="1">
      <c r="BP616663" s="90"/>
    </row>
    <row r="616664" spans="68:68" customFormat="1">
      <c r="BP616664" s="90"/>
    </row>
    <row r="616665" spans="68:68" customFormat="1">
      <c r="BP616665" s="90"/>
    </row>
    <row r="616666" spans="68:68" customFormat="1">
      <c r="BP616666" s="90"/>
    </row>
    <row r="616667" spans="68:68" customFormat="1">
      <c r="BP616667" s="90"/>
    </row>
    <row r="616668" spans="68:68" customFormat="1">
      <c r="BP616668" s="90"/>
    </row>
    <row r="616669" spans="68:68" customFormat="1">
      <c r="BP616669" s="90"/>
    </row>
    <row r="616670" spans="68:68" customFormat="1">
      <c r="BP616670" s="90"/>
    </row>
    <row r="616671" spans="68:68" customFormat="1">
      <c r="BP616671" s="90"/>
    </row>
    <row r="616672" spans="68:68" customFormat="1">
      <c r="BP616672" s="90"/>
    </row>
    <row r="616673" spans="68:68" customFormat="1">
      <c r="BP616673" s="90"/>
    </row>
    <row r="616674" spans="68:68" customFormat="1">
      <c r="BP616674" s="90"/>
    </row>
    <row r="616675" spans="68:68" customFormat="1">
      <c r="BP616675" s="90"/>
    </row>
    <row r="616676" spans="68:68" customFormat="1">
      <c r="BP616676" s="90"/>
    </row>
    <row r="616677" spans="68:68" customFormat="1">
      <c r="BP616677" s="90"/>
    </row>
    <row r="616678" spans="68:68" customFormat="1">
      <c r="BP616678" s="90"/>
    </row>
    <row r="616679" spans="68:68" customFormat="1">
      <c r="BP616679" s="90"/>
    </row>
    <row r="616680" spans="68:68" customFormat="1">
      <c r="BP616680" s="90"/>
    </row>
    <row r="616681" spans="68:68" customFormat="1">
      <c r="BP616681" s="90"/>
    </row>
    <row r="616682" spans="68:68" customFormat="1">
      <c r="BP616682" s="90"/>
    </row>
    <row r="616683" spans="68:68" customFormat="1">
      <c r="BP616683" s="90"/>
    </row>
    <row r="616684" spans="68:68" customFormat="1">
      <c r="BP616684" s="90"/>
    </row>
    <row r="616685" spans="68:68" customFormat="1">
      <c r="BP616685" s="90"/>
    </row>
    <row r="616686" spans="68:68" customFormat="1">
      <c r="BP616686" s="90"/>
    </row>
    <row r="616687" spans="68:68" customFormat="1">
      <c r="BP616687" s="90"/>
    </row>
    <row r="616688" spans="68:68" customFormat="1">
      <c r="BP616688" s="90"/>
    </row>
    <row r="616689" spans="68:68" customFormat="1">
      <c r="BP616689" s="90"/>
    </row>
    <row r="616690" spans="68:68" customFormat="1">
      <c r="BP616690" s="90"/>
    </row>
    <row r="616691" spans="68:68" customFormat="1">
      <c r="BP616691" s="90"/>
    </row>
    <row r="616692" spans="68:68" customFormat="1">
      <c r="BP616692" s="90"/>
    </row>
    <row r="616693" spans="68:68" customFormat="1">
      <c r="BP616693" s="90"/>
    </row>
    <row r="616694" spans="68:68" customFormat="1">
      <c r="BP616694" s="90"/>
    </row>
    <row r="616695" spans="68:68" customFormat="1">
      <c r="BP616695" s="90"/>
    </row>
    <row r="616696" spans="68:68" customFormat="1">
      <c r="BP616696" s="90"/>
    </row>
    <row r="616697" spans="68:68" customFormat="1">
      <c r="BP616697" s="90"/>
    </row>
    <row r="616698" spans="68:68" customFormat="1">
      <c r="BP616698" s="90"/>
    </row>
    <row r="616699" spans="68:68" customFormat="1">
      <c r="BP616699" s="90"/>
    </row>
    <row r="616700" spans="68:68" customFormat="1">
      <c r="BP616700" s="90"/>
    </row>
    <row r="616701" spans="68:68" customFormat="1">
      <c r="BP616701" s="90"/>
    </row>
    <row r="616702" spans="68:68" customFormat="1">
      <c r="BP616702" s="90"/>
    </row>
    <row r="616703" spans="68:68" customFormat="1">
      <c r="BP616703" s="90"/>
    </row>
    <row r="616704" spans="68:68" customFormat="1">
      <c r="BP616704" s="90"/>
    </row>
    <row r="616705" spans="68:68" customFormat="1">
      <c r="BP616705" s="90"/>
    </row>
    <row r="616706" spans="68:68" customFormat="1">
      <c r="BP616706" s="90"/>
    </row>
    <row r="616707" spans="68:68" customFormat="1">
      <c r="BP616707" s="90"/>
    </row>
    <row r="616708" spans="68:68" customFormat="1">
      <c r="BP616708" s="90"/>
    </row>
    <row r="616709" spans="68:68" customFormat="1">
      <c r="BP616709" s="90"/>
    </row>
    <row r="616710" spans="68:68" customFormat="1">
      <c r="BP616710" s="90"/>
    </row>
    <row r="616711" spans="68:68" customFormat="1">
      <c r="BP616711" s="90"/>
    </row>
    <row r="616712" spans="68:68" customFormat="1">
      <c r="BP616712" s="90"/>
    </row>
    <row r="616713" spans="68:68" customFormat="1">
      <c r="BP616713" s="90"/>
    </row>
    <row r="616714" spans="68:68" customFormat="1">
      <c r="BP616714" s="90"/>
    </row>
    <row r="616715" spans="68:68" customFormat="1">
      <c r="BP616715" s="90"/>
    </row>
    <row r="616716" spans="68:68" customFormat="1">
      <c r="BP616716" s="90"/>
    </row>
    <row r="616717" spans="68:68" customFormat="1">
      <c r="BP616717" s="90"/>
    </row>
    <row r="616718" spans="68:68" customFormat="1">
      <c r="BP616718" s="90"/>
    </row>
    <row r="616719" spans="68:68" customFormat="1">
      <c r="BP616719" s="90"/>
    </row>
    <row r="616720" spans="68:68" customFormat="1">
      <c r="BP616720" s="90"/>
    </row>
    <row r="616721" spans="68:68" customFormat="1">
      <c r="BP616721" s="90"/>
    </row>
    <row r="616722" spans="68:68" customFormat="1">
      <c r="BP616722" s="90"/>
    </row>
    <row r="616723" spans="68:68" customFormat="1">
      <c r="BP616723" s="90"/>
    </row>
    <row r="616724" spans="68:68" customFormat="1">
      <c r="BP616724" s="90"/>
    </row>
    <row r="616725" spans="68:68" customFormat="1">
      <c r="BP616725" s="90"/>
    </row>
    <row r="616726" spans="68:68" customFormat="1">
      <c r="BP616726" s="90"/>
    </row>
    <row r="616727" spans="68:68" customFormat="1">
      <c r="BP616727" s="90"/>
    </row>
    <row r="616728" spans="68:68" customFormat="1">
      <c r="BP616728" s="90"/>
    </row>
    <row r="616729" spans="68:68" customFormat="1">
      <c r="BP616729" s="90"/>
    </row>
    <row r="616730" spans="68:68" customFormat="1">
      <c r="BP616730" s="90"/>
    </row>
    <row r="616731" spans="68:68" customFormat="1">
      <c r="BP616731" s="90"/>
    </row>
    <row r="616732" spans="68:68" customFormat="1">
      <c r="BP616732" s="90"/>
    </row>
    <row r="616733" spans="68:68" customFormat="1">
      <c r="BP616733" s="90"/>
    </row>
    <row r="616734" spans="68:68" customFormat="1">
      <c r="BP616734" s="90"/>
    </row>
    <row r="616735" spans="68:68" customFormat="1">
      <c r="BP616735" s="90"/>
    </row>
    <row r="616736" spans="68:68" customFormat="1">
      <c r="BP616736" s="90"/>
    </row>
    <row r="616737" spans="68:68" customFormat="1">
      <c r="BP616737" s="90"/>
    </row>
    <row r="616738" spans="68:68" customFormat="1">
      <c r="BP616738" s="90"/>
    </row>
    <row r="616739" spans="68:68" customFormat="1">
      <c r="BP616739" s="90"/>
    </row>
    <row r="616740" spans="68:68" customFormat="1">
      <c r="BP616740" s="90"/>
    </row>
    <row r="616741" spans="68:68" customFormat="1">
      <c r="BP616741" s="90"/>
    </row>
    <row r="616742" spans="68:68" customFormat="1">
      <c r="BP616742" s="90"/>
    </row>
    <row r="616743" spans="68:68" customFormat="1">
      <c r="BP616743" s="90"/>
    </row>
    <row r="616744" spans="68:68" customFormat="1">
      <c r="BP616744" s="90"/>
    </row>
    <row r="616745" spans="68:68" customFormat="1">
      <c r="BP616745" s="90"/>
    </row>
    <row r="616746" spans="68:68" customFormat="1">
      <c r="BP616746" s="90"/>
    </row>
    <row r="616747" spans="68:68" customFormat="1">
      <c r="BP616747" s="90"/>
    </row>
    <row r="616748" spans="68:68" customFormat="1">
      <c r="BP616748" s="90"/>
    </row>
    <row r="616749" spans="68:68" customFormat="1">
      <c r="BP616749" s="90"/>
    </row>
    <row r="616750" spans="68:68" customFormat="1">
      <c r="BP616750" s="90"/>
    </row>
    <row r="616751" spans="68:68" customFormat="1">
      <c r="BP616751" s="90"/>
    </row>
    <row r="616752" spans="68:68" customFormat="1">
      <c r="BP616752" s="90"/>
    </row>
    <row r="616753" spans="68:68" customFormat="1">
      <c r="BP616753" s="90"/>
    </row>
    <row r="616754" spans="68:68" customFormat="1">
      <c r="BP616754" s="90"/>
    </row>
    <row r="616755" spans="68:68" customFormat="1">
      <c r="BP616755" s="90"/>
    </row>
    <row r="616756" spans="68:68" customFormat="1">
      <c r="BP616756" s="90"/>
    </row>
    <row r="616757" spans="68:68" customFormat="1">
      <c r="BP616757" s="90"/>
    </row>
    <row r="616758" spans="68:68" customFormat="1">
      <c r="BP616758" s="90"/>
    </row>
    <row r="616759" spans="68:68" customFormat="1">
      <c r="BP616759" s="90"/>
    </row>
    <row r="616760" spans="68:68" customFormat="1">
      <c r="BP616760" s="90"/>
    </row>
    <row r="616761" spans="68:68" customFormat="1">
      <c r="BP616761" s="90"/>
    </row>
    <row r="616762" spans="68:68" customFormat="1">
      <c r="BP616762" s="90"/>
    </row>
    <row r="616763" spans="68:68" customFormat="1">
      <c r="BP616763" s="90"/>
    </row>
    <row r="616764" spans="68:68" customFormat="1">
      <c r="BP616764" s="90"/>
    </row>
    <row r="616765" spans="68:68" customFormat="1">
      <c r="BP616765" s="90"/>
    </row>
    <row r="616766" spans="68:68" customFormat="1">
      <c r="BP616766" s="90"/>
    </row>
    <row r="616767" spans="68:68" customFormat="1">
      <c r="BP616767" s="90"/>
    </row>
    <row r="616768" spans="68:68" customFormat="1">
      <c r="BP616768" s="90"/>
    </row>
    <row r="616769" spans="68:68" customFormat="1">
      <c r="BP616769" s="90"/>
    </row>
    <row r="616770" spans="68:68" customFormat="1">
      <c r="BP616770" s="90"/>
    </row>
    <row r="616771" spans="68:68" customFormat="1">
      <c r="BP616771" s="90"/>
    </row>
    <row r="616772" spans="68:68" customFormat="1">
      <c r="BP616772" s="90"/>
    </row>
    <row r="616773" spans="68:68" customFormat="1">
      <c r="BP616773" s="90"/>
    </row>
    <row r="616774" spans="68:68" customFormat="1">
      <c r="BP616774" s="90"/>
    </row>
    <row r="616775" spans="68:68" customFormat="1">
      <c r="BP616775" s="90"/>
    </row>
    <row r="616776" spans="68:68" customFormat="1">
      <c r="BP616776" s="90"/>
    </row>
    <row r="616777" spans="68:68" customFormat="1">
      <c r="BP616777" s="90"/>
    </row>
    <row r="616778" spans="68:68" customFormat="1">
      <c r="BP616778" s="90"/>
    </row>
    <row r="616779" spans="68:68" customFormat="1">
      <c r="BP616779" s="90"/>
    </row>
    <row r="616780" spans="68:68" customFormat="1">
      <c r="BP616780" s="90"/>
    </row>
    <row r="616781" spans="68:68" customFormat="1">
      <c r="BP616781" s="90"/>
    </row>
    <row r="616782" spans="68:68" customFormat="1">
      <c r="BP616782" s="90"/>
    </row>
    <row r="616783" spans="68:68" customFormat="1">
      <c r="BP616783" s="90"/>
    </row>
    <row r="616784" spans="68:68" customFormat="1">
      <c r="BP616784" s="90"/>
    </row>
    <row r="616785" spans="68:68" customFormat="1">
      <c r="BP616785" s="90"/>
    </row>
    <row r="616786" spans="68:68" customFormat="1">
      <c r="BP616786" s="90"/>
    </row>
    <row r="616787" spans="68:68" customFormat="1">
      <c r="BP616787" s="90"/>
    </row>
    <row r="616788" spans="68:68" customFormat="1">
      <c r="BP616788" s="90"/>
    </row>
    <row r="616789" spans="68:68" customFormat="1">
      <c r="BP616789" s="90"/>
    </row>
    <row r="616790" spans="68:68" customFormat="1">
      <c r="BP616790" s="90"/>
    </row>
    <row r="616791" spans="68:68" customFormat="1">
      <c r="BP616791" s="90"/>
    </row>
    <row r="616792" spans="68:68" customFormat="1">
      <c r="BP616792" s="90"/>
    </row>
    <row r="616793" spans="68:68" customFormat="1">
      <c r="BP616793" s="90"/>
    </row>
    <row r="616794" spans="68:68" customFormat="1">
      <c r="BP616794" s="90"/>
    </row>
    <row r="616795" spans="68:68" customFormat="1">
      <c r="BP616795" s="90"/>
    </row>
    <row r="616796" spans="68:68" customFormat="1">
      <c r="BP616796" s="90"/>
    </row>
    <row r="616797" spans="68:68" customFormat="1">
      <c r="BP616797" s="90"/>
    </row>
    <row r="616798" spans="68:68" customFormat="1">
      <c r="BP616798" s="90"/>
    </row>
    <row r="616799" spans="68:68" customFormat="1">
      <c r="BP616799" s="90"/>
    </row>
    <row r="616800" spans="68:68" customFormat="1">
      <c r="BP616800" s="90"/>
    </row>
    <row r="616801" spans="68:68" customFormat="1">
      <c r="BP616801" s="90"/>
    </row>
    <row r="616802" spans="68:68" customFormat="1">
      <c r="BP616802" s="90"/>
    </row>
    <row r="616803" spans="68:68" customFormat="1">
      <c r="BP616803" s="90"/>
    </row>
    <row r="616804" spans="68:68" customFormat="1">
      <c r="BP616804" s="90"/>
    </row>
    <row r="616805" spans="68:68" customFormat="1">
      <c r="BP616805" s="90"/>
    </row>
    <row r="616806" spans="68:68" customFormat="1">
      <c r="BP616806" s="90"/>
    </row>
    <row r="616807" spans="68:68" customFormat="1">
      <c r="BP616807" s="90"/>
    </row>
    <row r="616808" spans="68:68" customFormat="1">
      <c r="BP616808" s="90"/>
    </row>
    <row r="616809" spans="68:68" customFormat="1">
      <c r="BP616809" s="90"/>
    </row>
    <row r="616810" spans="68:68" customFormat="1">
      <c r="BP616810" s="90"/>
    </row>
    <row r="616811" spans="68:68" customFormat="1">
      <c r="BP616811" s="90"/>
    </row>
    <row r="616812" spans="68:68" customFormat="1">
      <c r="BP616812" s="90"/>
    </row>
    <row r="616813" spans="68:68" customFormat="1">
      <c r="BP616813" s="90"/>
    </row>
    <row r="616814" spans="68:68" customFormat="1">
      <c r="BP616814" s="90"/>
    </row>
    <row r="616815" spans="68:68" customFormat="1">
      <c r="BP616815" s="90"/>
    </row>
    <row r="616816" spans="68:68" customFormat="1">
      <c r="BP616816" s="90"/>
    </row>
    <row r="616817" spans="68:68" customFormat="1">
      <c r="BP616817" s="90"/>
    </row>
    <row r="616818" spans="68:68" customFormat="1">
      <c r="BP616818" s="90"/>
    </row>
    <row r="616819" spans="68:68" customFormat="1">
      <c r="BP616819" s="90"/>
    </row>
    <row r="616820" spans="68:68" customFormat="1">
      <c r="BP616820" s="90"/>
    </row>
    <row r="616821" spans="68:68" customFormat="1">
      <c r="BP616821" s="90"/>
    </row>
    <row r="616822" spans="68:68" customFormat="1">
      <c r="BP616822" s="90"/>
    </row>
    <row r="616823" spans="68:68" customFormat="1">
      <c r="BP616823" s="90"/>
    </row>
    <row r="616824" spans="68:68" customFormat="1">
      <c r="BP616824" s="90"/>
    </row>
    <row r="616825" spans="68:68" customFormat="1">
      <c r="BP616825" s="90"/>
    </row>
    <row r="616826" spans="68:68" customFormat="1">
      <c r="BP616826" s="90"/>
    </row>
    <row r="616827" spans="68:68" customFormat="1">
      <c r="BP616827" s="90"/>
    </row>
    <row r="616828" spans="68:68" customFormat="1">
      <c r="BP616828" s="90"/>
    </row>
    <row r="616829" spans="68:68" customFormat="1">
      <c r="BP616829" s="90"/>
    </row>
    <row r="616830" spans="68:68" customFormat="1">
      <c r="BP616830" s="90"/>
    </row>
    <row r="616831" spans="68:68" customFormat="1">
      <c r="BP616831" s="90"/>
    </row>
    <row r="616832" spans="68:68" customFormat="1">
      <c r="BP616832" s="90"/>
    </row>
    <row r="616833" spans="68:68" customFormat="1">
      <c r="BP616833" s="90"/>
    </row>
    <row r="616834" spans="68:68" customFormat="1">
      <c r="BP616834" s="90"/>
    </row>
    <row r="616835" spans="68:68" customFormat="1">
      <c r="BP616835" s="90"/>
    </row>
    <row r="616836" spans="68:68" customFormat="1">
      <c r="BP616836" s="90"/>
    </row>
    <row r="616837" spans="68:68" customFormat="1">
      <c r="BP616837" s="90"/>
    </row>
    <row r="616838" spans="68:68" customFormat="1">
      <c r="BP616838" s="90"/>
    </row>
    <row r="616839" spans="68:68" customFormat="1">
      <c r="BP616839" s="90"/>
    </row>
    <row r="616840" spans="68:68" customFormat="1">
      <c r="BP616840" s="90"/>
    </row>
    <row r="616841" spans="68:68" customFormat="1">
      <c r="BP616841" s="90"/>
    </row>
    <row r="616842" spans="68:68" customFormat="1">
      <c r="BP616842" s="90"/>
    </row>
    <row r="616843" spans="68:68" customFormat="1">
      <c r="BP616843" s="90"/>
    </row>
    <row r="616844" spans="68:68" customFormat="1">
      <c r="BP616844" s="90"/>
    </row>
    <row r="616845" spans="68:68" customFormat="1">
      <c r="BP616845" s="90"/>
    </row>
    <row r="616846" spans="68:68" customFormat="1">
      <c r="BP616846" s="90"/>
    </row>
    <row r="616847" spans="68:68" customFormat="1">
      <c r="BP616847" s="90"/>
    </row>
    <row r="616848" spans="68:68" customFormat="1">
      <c r="BP616848" s="90"/>
    </row>
    <row r="616849" spans="68:68" customFormat="1">
      <c r="BP616849" s="90"/>
    </row>
    <row r="616850" spans="68:68" customFormat="1">
      <c r="BP616850" s="90"/>
    </row>
    <row r="616851" spans="68:68" customFormat="1">
      <c r="BP616851" s="90"/>
    </row>
    <row r="616852" spans="68:68" customFormat="1">
      <c r="BP616852" s="90"/>
    </row>
    <row r="616853" spans="68:68" customFormat="1">
      <c r="BP616853" s="90"/>
    </row>
    <row r="616854" spans="68:68" customFormat="1">
      <c r="BP616854" s="90"/>
    </row>
    <row r="616855" spans="68:68" customFormat="1">
      <c r="BP616855" s="90"/>
    </row>
    <row r="616856" spans="68:68" customFormat="1">
      <c r="BP616856" s="90"/>
    </row>
    <row r="616857" spans="68:68" customFormat="1">
      <c r="BP616857" s="90"/>
    </row>
    <row r="616858" spans="68:68" customFormat="1">
      <c r="BP616858" s="90"/>
    </row>
    <row r="616859" spans="68:68" customFormat="1">
      <c r="BP616859" s="90"/>
    </row>
    <row r="616860" spans="68:68" customFormat="1">
      <c r="BP616860" s="90"/>
    </row>
    <row r="616861" spans="68:68" customFormat="1">
      <c r="BP616861" s="90"/>
    </row>
    <row r="616862" spans="68:68" customFormat="1">
      <c r="BP616862" s="90"/>
    </row>
    <row r="616863" spans="68:68" customFormat="1">
      <c r="BP616863" s="90"/>
    </row>
    <row r="616864" spans="68:68" customFormat="1">
      <c r="BP616864" s="90"/>
    </row>
    <row r="616865" spans="68:68" customFormat="1">
      <c r="BP616865" s="90"/>
    </row>
    <row r="616866" spans="68:68" customFormat="1">
      <c r="BP616866" s="90"/>
    </row>
    <row r="616867" spans="68:68" customFormat="1">
      <c r="BP616867" s="90"/>
    </row>
    <row r="616868" spans="68:68" customFormat="1">
      <c r="BP616868" s="90"/>
    </row>
    <row r="616869" spans="68:68" customFormat="1">
      <c r="BP616869" s="90"/>
    </row>
    <row r="616870" spans="68:68" customFormat="1">
      <c r="BP616870" s="90"/>
    </row>
    <row r="616871" spans="68:68" customFormat="1">
      <c r="BP616871" s="90"/>
    </row>
    <row r="616872" spans="68:68" customFormat="1">
      <c r="BP616872" s="90"/>
    </row>
    <row r="616873" spans="68:68" customFormat="1">
      <c r="BP616873" s="90"/>
    </row>
    <row r="616874" spans="68:68" customFormat="1">
      <c r="BP616874" s="90"/>
    </row>
    <row r="616875" spans="68:68" customFormat="1">
      <c r="BP616875" s="90"/>
    </row>
    <row r="616876" spans="68:68" customFormat="1">
      <c r="BP616876" s="90"/>
    </row>
    <row r="616877" spans="68:68" customFormat="1">
      <c r="BP616877" s="90"/>
    </row>
    <row r="616878" spans="68:68" customFormat="1">
      <c r="BP616878" s="90"/>
    </row>
    <row r="616879" spans="68:68" customFormat="1">
      <c r="BP616879" s="90"/>
    </row>
    <row r="616880" spans="68:68" customFormat="1">
      <c r="BP616880" s="90"/>
    </row>
    <row r="616881" spans="68:68" customFormat="1">
      <c r="BP616881" s="90"/>
    </row>
    <row r="616882" spans="68:68" customFormat="1">
      <c r="BP616882" s="90"/>
    </row>
    <row r="616883" spans="68:68" customFormat="1">
      <c r="BP616883" s="90"/>
    </row>
    <row r="616884" spans="68:68" customFormat="1">
      <c r="BP616884" s="90"/>
    </row>
    <row r="616885" spans="68:68" customFormat="1">
      <c r="BP616885" s="90"/>
    </row>
    <row r="616886" spans="68:68" customFormat="1">
      <c r="BP616886" s="90"/>
    </row>
    <row r="616887" spans="68:68" customFormat="1">
      <c r="BP616887" s="90"/>
    </row>
    <row r="616888" spans="68:68" customFormat="1">
      <c r="BP616888" s="90"/>
    </row>
    <row r="616889" spans="68:68" customFormat="1">
      <c r="BP616889" s="90"/>
    </row>
    <row r="616890" spans="68:68" customFormat="1">
      <c r="BP616890" s="90"/>
    </row>
    <row r="616891" spans="68:68" customFormat="1">
      <c r="BP616891" s="90"/>
    </row>
    <row r="616892" spans="68:68" customFormat="1">
      <c r="BP616892" s="90"/>
    </row>
    <row r="616893" spans="68:68" customFormat="1">
      <c r="BP616893" s="90"/>
    </row>
    <row r="616894" spans="68:68" customFormat="1">
      <c r="BP616894" s="90"/>
    </row>
    <row r="616895" spans="68:68" customFormat="1">
      <c r="BP616895" s="90"/>
    </row>
    <row r="616896" spans="68:68" customFormat="1">
      <c r="BP616896" s="90"/>
    </row>
    <row r="616897" spans="68:68" customFormat="1">
      <c r="BP616897" s="90"/>
    </row>
    <row r="616898" spans="68:68" customFormat="1">
      <c r="BP616898" s="90"/>
    </row>
    <row r="616899" spans="68:68" customFormat="1">
      <c r="BP616899" s="90"/>
    </row>
    <row r="616900" spans="68:68" customFormat="1">
      <c r="BP616900" s="90"/>
    </row>
    <row r="616901" spans="68:68" customFormat="1">
      <c r="BP616901" s="90"/>
    </row>
    <row r="616902" spans="68:68" customFormat="1">
      <c r="BP616902" s="90"/>
    </row>
    <row r="616903" spans="68:68" customFormat="1">
      <c r="BP616903" s="90"/>
    </row>
    <row r="616904" spans="68:68" customFormat="1">
      <c r="BP616904" s="90"/>
    </row>
    <row r="616905" spans="68:68" customFormat="1">
      <c r="BP616905" s="90"/>
    </row>
    <row r="616906" spans="68:68" customFormat="1">
      <c r="BP616906" s="90"/>
    </row>
    <row r="616907" spans="68:68" customFormat="1">
      <c r="BP616907" s="90"/>
    </row>
    <row r="616908" spans="68:68" customFormat="1">
      <c r="BP616908" s="90"/>
    </row>
    <row r="616909" spans="68:68" customFormat="1">
      <c r="BP616909" s="90"/>
    </row>
    <row r="616910" spans="68:68" customFormat="1">
      <c r="BP616910" s="90"/>
    </row>
    <row r="616911" spans="68:68" customFormat="1">
      <c r="BP616911" s="90"/>
    </row>
    <row r="616912" spans="68:68" customFormat="1">
      <c r="BP616912" s="90"/>
    </row>
    <row r="616913" spans="68:68" customFormat="1">
      <c r="BP616913" s="90"/>
    </row>
    <row r="616914" spans="68:68" customFormat="1">
      <c r="BP616914" s="90"/>
    </row>
    <row r="616915" spans="68:68" customFormat="1">
      <c r="BP616915" s="90"/>
    </row>
    <row r="616916" spans="68:68" customFormat="1">
      <c r="BP616916" s="90"/>
    </row>
    <row r="616917" spans="68:68" customFormat="1">
      <c r="BP616917" s="90"/>
    </row>
    <row r="616918" spans="68:68" customFormat="1">
      <c r="BP616918" s="90"/>
    </row>
    <row r="616919" spans="68:68" customFormat="1">
      <c r="BP616919" s="90"/>
    </row>
    <row r="616920" spans="68:68" customFormat="1">
      <c r="BP616920" s="90"/>
    </row>
    <row r="616921" spans="68:68" customFormat="1">
      <c r="BP616921" s="90"/>
    </row>
    <row r="616922" spans="68:68" customFormat="1">
      <c r="BP616922" s="90"/>
    </row>
    <row r="616923" spans="68:68" customFormat="1">
      <c r="BP616923" s="90"/>
    </row>
    <row r="616924" spans="68:68" customFormat="1">
      <c r="BP616924" s="90"/>
    </row>
    <row r="616925" spans="68:68" customFormat="1">
      <c r="BP616925" s="90"/>
    </row>
    <row r="616926" spans="68:68" customFormat="1">
      <c r="BP616926" s="90"/>
    </row>
    <row r="616927" spans="68:68" customFormat="1">
      <c r="BP616927" s="90"/>
    </row>
    <row r="616928" spans="68:68" customFormat="1">
      <c r="BP616928" s="90"/>
    </row>
    <row r="616929" spans="68:68" customFormat="1">
      <c r="BP616929" s="90"/>
    </row>
    <row r="616930" spans="68:68" customFormat="1">
      <c r="BP616930" s="90"/>
    </row>
    <row r="616931" spans="68:68" customFormat="1">
      <c r="BP616931" s="90"/>
    </row>
    <row r="616932" spans="68:68" customFormat="1">
      <c r="BP616932" s="90"/>
    </row>
    <row r="616933" spans="68:68" customFormat="1">
      <c r="BP616933" s="90"/>
    </row>
    <row r="616934" spans="68:68" customFormat="1">
      <c r="BP616934" s="90"/>
    </row>
    <row r="616935" spans="68:68" customFormat="1">
      <c r="BP616935" s="90"/>
    </row>
    <row r="616936" spans="68:68" customFormat="1">
      <c r="BP616936" s="90"/>
    </row>
    <row r="616937" spans="68:68" customFormat="1">
      <c r="BP616937" s="90"/>
    </row>
    <row r="616938" spans="68:68" customFormat="1">
      <c r="BP616938" s="90"/>
    </row>
    <row r="616939" spans="68:68" customFormat="1">
      <c r="BP616939" s="90"/>
    </row>
    <row r="616940" spans="68:68" customFormat="1">
      <c r="BP616940" s="90"/>
    </row>
    <row r="616941" spans="68:68" customFormat="1">
      <c r="BP616941" s="90"/>
    </row>
    <row r="616942" spans="68:68" customFormat="1">
      <c r="BP616942" s="90"/>
    </row>
    <row r="616943" spans="68:68" customFormat="1">
      <c r="BP616943" s="90"/>
    </row>
    <row r="616944" spans="68:68" customFormat="1">
      <c r="BP616944" s="90"/>
    </row>
    <row r="616945" spans="68:68" customFormat="1">
      <c r="BP616945" s="90"/>
    </row>
    <row r="616946" spans="68:68" customFormat="1">
      <c r="BP616946" s="90"/>
    </row>
    <row r="616947" spans="68:68" customFormat="1">
      <c r="BP616947" s="90"/>
    </row>
    <row r="616948" spans="68:68" customFormat="1">
      <c r="BP616948" s="90"/>
    </row>
    <row r="616949" spans="68:68" customFormat="1">
      <c r="BP616949" s="90"/>
    </row>
    <row r="616950" spans="68:68" customFormat="1">
      <c r="BP616950" s="90"/>
    </row>
    <row r="616951" spans="68:68" customFormat="1">
      <c r="BP616951" s="90"/>
    </row>
    <row r="616952" spans="68:68" customFormat="1">
      <c r="BP616952" s="90"/>
    </row>
    <row r="616953" spans="68:68" customFormat="1">
      <c r="BP616953" s="90"/>
    </row>
    <row r="616954" spans="68:68" customFormat="1">
      <c r="BP616954" s="90"/>
    </row>
    <row r="616955" spans="68:68" customFormat="1">
      <c r="BP616955" s="90"/>
    </row>
    <row r="616956" spans="68:68" customFormat="1">
      <c r="BP616956" s="90"/>
    </row>
    <row r="616957" spans="68:68" customFormat="1">
      <c r="BP616957" s="90"/>
    </row>
    <row r="616958" spans="68:68" customFormat="1">
      <c r="BP616958" s="90"/>
    </row>
    <row r="616959" spans="68:68" customFormat="1">
      <c r="BP616959" s="90"/>
    </row>
    <row r="616960" spans="68:68" customFormat="1">
      <c r="BP616960" s="90"/>
    </row>
    <row r="616961" spans="68:68" customFormat="1">
      <c r="BP616961" s="90"/>
    </row>
    <row r="616962" spans="68:68" customFormat="1">
      <c r="BP616962" s="90"/>
    </row>
    <row r="616963" spans="68:68" customFormat="1">
      <c r="BP616963" s="90"/>
    </row>
    <row r="616964" spans="68:68" customFormat="1">
      <c r="BP616964" s="90"/>
    </row>
    <row r="616965" spans="68:68" customFormat="1">
      <c r="BP616965" s="90"/>
    </row>
    <row r="616966" spans="68:68" customFormat="1">
      <c r="BP616966" s="90"/>
    </row>
    <row r="616967" spans="68:68" customFormat="1">
      <c r="BP616967" s="90"/>
    </row>
    <row r="616968" spans="68:68" customFormat="1">
      <c r="BP616968" s="90"/>
    </row>
    <row r="616969" spans="68:68" customFormat="1">
      <c r="BP616969" s="90"/>
    </row>
    <row r="616970" spans="68:68" customFormat="1">
      <c r="BP616970" s="90"/>
    </row>
    <row r="616971" spans="68:68" customFormat="1">
      <c r="BP616971" s="90"/>
    </row>
    <row r="616972" spans="68:68" customFormat="1">
      <c r="BP616972" s="90"/>
    </row>
    <row r="616973" spans="68:68" customFormat="1">
      <c r="BP616973" s="90"/>
    </row>
    <row r="616974" spans="68:68" customFormat="1">
      <c r="BP616974" s="90"/>
    </row>
    <row r="616975" spans="68:68" customFormat="1">
      <c r="BP616975" s="90"/>
    </row>
    <row r="616976" spans="68:68" customFormat="1">
      <c r="BP616976" s="90"/>
    </row>
    <row r="616977" spans="68:68" customFormat="1">
      <c r="BP616977" s="90"/>
    </row>
    <row r="616978" spans="68:68" customFormat="1">
      <c r="BP616978" s="90"/>
    </row>
    <row r="616979" spans="68:68" customFormat="1">
      <c r="BP616979" s="90"/>
    </row>
    <row r="616980" spans="68:68" customFormat="1">
      <c r="BP616980" s="90"/>
    </row>
    <row r="616981" spans="68:68" customFormat="1">
      <c r="BP616981" s="90"/>
    </row>
    <row r="616982" spans="68:68" customFormat="1">
      <c r="BP616982" s="90"/>
    </row>
    <row r="616983" spans="68:68" customFormat="1">
      <c r="BP616983" s="90"/>
    </row>
    <row r="616984" spans="68:68" customFormat="1">
      <c r="BP616984" s="90"/>
    </row>
    <row r="616985" spans="68:68" customFormat="1">
      <c r="BP616985" s="90"/>
    </row>
    <row r="616986" spans="68:68" customFormat="1">
      <c r="BP616986" s="90"/>
    </row>
    <row r="616987" spans="68:68" customFormat="1">
      <c r="BP616987" s="90"/>
    </row>
    <row r="616988" spans="68:68" customFormat="1">
      <c r="BP616988" s="90"/>
    </row>
    <row r="616989" spans="68:68" customFormat="1">
      <c r="BP616989" s="90"/>
    </row>
    <row r="616990" spans="68:68" customFormat="1">
      <c r="BP616990" s="90"/>
    </row>
    <row r="616991" spans="68:68" customFormat="1">
      <c r="BP616991" s="90"/>
    </row>
    <row r="616992" spans="68:68" customFormat="1">
      <c r="BP616992" s="90"/>
    </row>
    <row r="616993" spans="68:68" customFormat="1">
      <c r="BP616993" s="90"/>
    </row>
    <row r="616994" spans="68:68" customFormat="1">
      <c r="BP616994" s="90"/>
    </row>
    <row r="616995" spans="68:68" customFormat="1">
      <c r="BP616995" s="90"/>
    </row>
    <row r="616996" spans="68:68" customFormat="1">
      <c r="BP616996" s="90"/>
    </row>
    <row r="616997" spans="68:68" customFormat="1">
      <c r="BP616997" s="90"/>
    </row>
    <row r="616998" spans="68:68" customFormat="1">
      <c r="BP616998" s="90"/>
    </row>
    <row r="616999" spans="68:68" customFormat="1">
      <c r="BP616999" s="90"/>
    </row>
    <row r="617000" spans="68:68" customFormat="1">
      <c r="BP617000" s="90"/>
    </row>
    <row r="617001" spans="68:68" customFormat="1">
      <c r="BP617001" s="90"/>
    </row>
    <row r="617002" spans="68:68" customFormat="1">
      <c r="BP617002" s="90"/>
    </row>
    <row r="617003" spans="68:68" customFormat="1">
      <c r="BP617003" s="90"/>
    </row>
    <row r="617004" spans="68:68" customFormat="1">
      <c r="BP617004" s="90"/>
    </row>
    <row r="617005" spans="68:68" customFormat="1">
      <c r="BP617005" s="90"/>
    </row>
    <row r="617006" spans="68:68" customFormat="1">
      <c r="BP617006" s="90"/>
    </row>
    <row r="617007" spans="68:68" customFormat="1">
      <c r="BP617007" s="90"/>
    </row>
    <row r="617008" spans="68:68" customFormat="1">
      <c r="BP617008" s="90"/>
    </row>
    <row r="617009" spans="68:68" customFormat="1">
      <c r="BP617009" s="90"/>
    </row>
    <row r="617010" spans="68:68" customFormat="1">
      <c r="BP617010" s="90"/>
    </row>
    <row r="617011" spans="68:68" customFormat="1">
      <c r="BP617011" s="90"/>
    </row>
    <row r="617012" spans="68:68" customFormat="1">
      <c r="BP617012" s="90"/>
    </row>
    <row r="617013" spans="68:68" customFormat="1">
      <c r="BP617013" s="90"/>
    </row>
    <row r="617014" spans="68:68" customFormat="1">
      <c r="BP617014" s="90"/>
    </row>
    <row r="617015" spans="68:68" customFormat="1">
      <c r="BP617015" s="90"/>
    </row>
    <row r="617016" spans="68:68" customFormat="1">
      <c r="BP617016" s="90"/>
    </row>
    <row r="617017" spans="68:68" customFormat="1">
      <c r="BP617017" s="90"/>
    </row>
    <row r="617018" spans="68:68" customFormat="1">
      <c r="BP617018" s="90"/>
    </row>
    <row r="617019" spans="68:68" customFormat="1">
      <c r="BP617019" s="90"/>
    </row>
    <row r="617020" spans="68:68" customFormat="1">
      <c r="BP617020" s="90"/>
    </row>
    <row r="617021" spans="68:68" customFormat="1">
      <c r="BP617021" s="90"/>
    </row>
    <row r="617022" spans="68:68" customFormat="1">
      <c r="BP617022" s="90"/>
    </row>
    <row r="617023" spans="68:68" customFormat="1">
      <c r="BP617023" s="90"/>
    </row>
    <row r="617024" spans="68:68" customFormat="1">
      <c r="BP617024" s="90"/>
    </row>
    <row r="617025" spans="68:68" customFormat="1">
      <c r="BP617025" s="90"/>
    </row>
    <row r="617026" spans="68:68" customFormat="1">
      <c r="BP617026" s="90"/>
    </row>
    <row r="617027" spans="68:68" customFormat="1">
      <c r="BP617027" s="90"/>
    </row>
    <row r="617028" spans="68:68" customFormat="1">
      <c r="BP617028" s="90"/>
    </row>
    <row r="617029" spans="68:68" customFormat="1">
      <c r="BP617029" s="90"/>
    </row>
    <row r="617030" spans="68:68" customFormat="1">
      <c r="BP617030" s="90"/>
    </row>
    <row r="617031" spans="68:68" customFormat="1">
      <c r="BP617031" s="90"/>
    </row>
    <row r="617032" spans="68:68" customFormat="1">
      <c r="BP617032" s="90"/>
    </row>
    <row r="617033" spans="68:68" customFormat="1">
      <c r="BP617033" s="90"/>
    </row>
    <row r="617034" spans="68:68" customFormat="1">
      <c r="BP617034" s="90"/>
    </row>
    <row r="617035" spans="68:68" customFormat="1">
      <c r="BP617035" s="90"/>
    </row>
    <row r="617036" spans="68:68" customFormat="1">
      <c r="BP617036" s="90"/>
    </row>
    <row r="617037" spans="68:68" customFormat="1">
      <c r="BP617037" s="90"/>
    </row>
    <row r="617038" spans="68:68" customFormat="1">
      <c r="BP617038" s="90"/>
    </row>
    <row r="617039" spans="68:68" customFormat="1">
      <c r="BP617039" s="90"/>
    </row>
    <row r="617040" spans="68:68" customFormat="1">
      <c r="BP617040" s="90"/>
    </row>
    <row r="617041" spans="68:68" customFormat="1">
      <c r="BP617041" s="90"/>
    </row>
    <row r="617042" spans="68:68" customFormat="1">
      <c r="BP617042" s="90"/>
    </row>
    <row r="617043" spans="68:68" customFormat="1">
      <c r="BP617043" s="90"/>
    </row>
    <row r="617044" spans="68:68" customFormat="1">
      <c r="BP617044" s="90"/>
    </row>
    <row r="617045" spans="68:68" customFormat="1">
      <c r="BP617045" s="90"/>
    </row>
    <row r="617046" spans="68:68" customFormat="1">
      <c r="BP617046" s="90"/>
    </row>
    <row r="617047" spans="68:68" customFormat="1">
      <c r="BP617047" s="90"/>
    </row>
    <row r="617048" spans="68:68" customFormat="1">
      <c r="BP617048" s="90"/>
    </row>
    <row r="617049" spans="68:68" customFormat="1">
      <c r="BP617049" s="90"/>
    </row>
    <row r="617050" spans="68:68" customFormat="1">
      <c r="BP617050" s="90"/>
    </row>
    <row r="617051" spans="68:68" customFormat="1">
      <c r="BP617051" s="90"/>
    </row>
    <row r="617052" spans="68:68" customFormat="1">
      <c r="BP617052" s="90"/>
    </row>
    <row r="617053" spans="68:68" customFormat="1">
      <c r="BP617053" s="90"/>
    </row>
    <row r="617054" spans="68:68" customFormat="1">
      <c r="BP617054" s="90"/>
    </row>
    <row r="617055" spans="68:68" customFormat="1">
      <c r="BP617055" s="90"/>
    </row>
    <row r="617056" spans="68:68" customFormat="1">
      <c r="BP617056" s="90"/>
    </row>
    <row r="617057" spans="68:68" customFormat="1">
      <c r="BP617057" s="90"/>
    </row>
    <row r="617058" spans="68:68" customFormat="1">
      <c r="BP617058" s="90"/>
    </row>
    <row r="617059" spans="68:68" customFormat="1">
      <c r="BP617059" s="90"/>
    </row>
    <row r="617060" spans="68:68" customFormat="1">
      <c r="BP617060" s="90"/>
    </row>
    <row r="617061" spans="68:68" customFormat="1">
      <c r="BP617061" s="90"/>
    </row>
    <row r="617062" spans="68:68" customFormat="1">
      <c r="BP617062" s="90"/>
    </row>
    <row r="617063" spans="68:68" customFormat="1">
      <c r="BP617063" s="90"/>
    </row>
    <row r="617064" spans="68:68" customFormat="1">
      <c r="BP617064" s="90"/>
    </row>
    <row r="617065" spans="68:68" customFormat="1">
      <c r="BP617065" s="90"/>
    </row>
    <row r="617066" spans="68:68" customFormat="1">
      <c r="BP617066" s="90"/>
    </row>
    <row r="617067" spans="68:68" customFormat="1">
      <c r="BP617067" s="90"/>
    </row>
    <row r="617068" spans="68:68" customFormat="1">
      <c r="BP617068" s="90"/>
    </row>
    <row r="617069" spans="68:68" customFormat="1">
      <c r="BP617069" s="90"/>
    </row>
    <row r="617070" spans="68:68" customFormat="1">
      <c r="BP617070" s="90"/>
    </row>
    <row r="617071" spans="68:68" customFormat="1">
      <c r="BP617071" s="90"/>
    </row>
    <row r="617072" spans="68:68" customFormat="1">
      <c r="BP617072" s="90"/>
    </row>
    <row r="617073" spans="68:68" customFormat="1">
      <c r="BP617073" s="90"/>
    </row>
    <row r="617074" spans="68:68" customFormat="1">
      <c r="BP617074" s="90"/>
    </row>
    <row r="617075" spans="68:68" customFormat="1">
      <c r="BP617075" s="90"/>
    </row>
    <row r="617076" spans="68:68" customFormat="1">
      <c r="BP617076" s="90"/>
    </row>
    <row r="617077" spans="68:68" customFormat="1">
      <c r="BP617077" s="90"/>
    </row>
    <row r="617078" spans="68:68" customFormat="1">
      <c r="BP617078" s="90"/>
    </row>
    <row r="617079" spans="68:68" customFormat="1">
      <c r="BP617079" s="90"/>
    </row>
    <row r="617080" spans="68:68" customFormat="1">
      <c r="BP617080" s="90"/>
    </row>
    <row r="617081" spans="68:68" customFormat="1">
      <c r="BP617081" s="90"/>
    </row>
    <row r="617082" spans="68:68" customFormat="1">
      <c r="BP617082" s="90"/>
    </row>
    <row r="617083" spans="68:68" customFormat="1">
      <c r="BP617083" s="90"/>
    </row>
    <row r="617084" spans="68:68" customFormat="1">
      <c r="BP617084" s="90"/>
    </row>
    <row r="617085" spans="68:68" customFormat="1">
      <c r="BP617085" s="90"/>
    </row>
    <row r="617086" spans="68:68" customFormat="1">
      <c r="BP617086" s="90"/>
    </row>
    <row r="617087" spans="68:68" customFormat="1">
      <c r="BP617087" s="90"/>
    </row>
    <row r="617088" spans="68:68" customFormat="1">
      <c r="BP617088" s="90"/>
    </row>
    <row r="617089" spans="68:68" customFormat="1">
      <c r="BP617089" s="90"/>
    </row>
    <row r="617090" spans="68:68" customFormat="1">
      <c r="BP617090" s="90"/>
    </row>
    <row r="617091" spans="68:68" customFormat="1">
      <c r="BP617091" s="90"/>
    </row>
    <row r="617092" spans="68:68" customFormat="1">
      <c r="BP617092" s="90"/>
    </row>
    <row r="617093" spans="68:68" customFormat="1">
      <c r="BP617093" s="90"/>
    </row>
    <row r="617094" spans="68:68" customFormat="1">
      <c r="BP617094" s="90"/>
    </row>
    <row r="617095" spans="68:68" customFormat="1">
      <c r="BP617095" s="90"/>
    </row>
    <row r="617096" spans="68:68" customFormat="1">
      <c r="BP617096" s="90"/>
    </row>
    <row r="617097" spans="68:68" customFormat="1">
      <c r="BP617097" s="90"/>
    </row>
    <row r="617098" spans="68:68" customFormat="1">
      <c r="BP617098" s="90"/>
    </row>
    <row r="617099" spans="68:68" customFormat="1">
      <c r="BP617099" s="90"/>
    </row>
    <row r="617100" spans="68:68" customFormat="1">
      <c r="BP617100" s="90"/>
    </row>
    <row r="617101" spans="68:68" customFormat="1">
      <c r="BP617101" s="90"/>
    </row>
    <row r="617102" spans="68:68" customFormat="1">
      <c r="BP617102" s="90"/>
    </row>
    <row r="617103" spans="68:68" customFormat="1">
      <c r="BP617103" s="90"/>
    </row>
    <row r="617104" spans="68:68" customFormat="1">
      <c r="BP617104" s="90"/>
    </row>
    <row r="617105" spans="68:68" customFormat="1">
      <c r="BP617105" s="90"/>
    </row>
    <row r="617106" spans="68:68" customFormat="1">
      <c r="BP617106" s="90"/>
    </row>
    <row r="617107" spans="68:68" customFormat="1">
      <c r="BP617107" s="90"/>
    </row>
    <row r="617108" spans="68:68" customFormat="1">
      <c r="BP617108" s="90"/>
    </row>
    <row r="617109" spans="68:68" customFormat="1">
      <c r="BP617109" s="90"/>
    </row>
    <row r="617110" spans="68:68" customFormat="1">
      <c r="BP617110" s="90"/>
    </row>
    <row r="617111" spans="68:68" customFormat="1">
      <c r="BP617111" s="90"/>
    </row>
    <row r="617112" spans="68:68" customFormat="1">
      <c r="BP617112" s="90"/>
    </row>
    <row r="617113" spans="68:68" customFormat="1">
      <c r="BP617113" s="90"/>
    </row>
    <row r="617114" spans="68:68" customFormat="1">
      <c r="BP617114" s="90"/>
    </row>
    <row r="617115" spans="68:68" customFormat="1">
      <c r="BP617115" s="90"/>
    </row>
    <row r="617116" spans="68:68" customFormat="1">
      <c r="BP617116" s="90"/>
    </row>
    <row r="617117" spans="68:68" customFormat="1">
      <c r="BP617117" s="90"/>
    </row>
    <row r="617118" spans="68:68" customFormat="1">
      <c r="BP617118" s="90"/>
    </row>
    <row r="617119" spans="68:68" customFormat="1">
      <c r="BP617119" s="90"/>
    </row>
    <row r="617120" spans="68:68" customFormat="1">
      <c r="BP617120" s="90"/>
    </row>
    <row r="617121" spans="68:68" customFormat="1">
      <c r="BP617121" s="90"/>
    </row>
    <row r="617122" spans="68:68" customFormat="1">
      <c r="BP617122" s="90"/>
    </row>
    <row r="617123" spans="68:68" customFormat="1">
      <c r="BP617123" s="90"/>
    </row>
    <row r="617124" spans="68:68" customFormat="1">
      <c r="BP617124" s="90"/>
    </row>
    <row r="617125" spans="68:68" customFormat="1">
      <c r="BP617125" s="90"/>
    </row>
    <row r="617126" spans="68:68" customFormat="1">
      <c r="BP617126" s="90"/>
    </row>
    <row r="617127" spans="68:68" customFormat="1">
      <c r="BP617127" s="90"/>
    </row>
    <row r="617128" spans="68:68" customFormat="1">
      <c r="BP617128" s="90"/>
    </row>
    <row r="617129" spans="68:68" customFormat="1">
      <c r="BP617129" s="90"/>
    </row>
    <row r="617130" spans="68:68" customFormat="1">
      <c r="BP617130" s="90"/>
    </row>
    <row r="617131" spans="68:68" customFormat="1">
      <c r="BP617131" s="90"/>
    </row>
    <row r="617132" spans="68:68" customFormat="1">
      <c r="BP617132" s="90"/>
    </row>
    <row r="617133" spans="68:68" customFormat="1">
      <c r="BP617133" s="90"/>
    </row>
    <row r="617134" spans="68:68" customFormat="1">
      <c r="BP617134" s="90"/>
    </row>
    <row r="617135" spans="68:68" customFormat="1">
      <c r="BP617135" s="90"/>
    </row>
    <row r="617136" spans="68:68" customFormat="1">
      <c r="BP617136" s="90"/>
    </row>
    <row r="617137" spans="68:68" customFormat="1">
      <c r="BP617137" s="90"/>
    </row>
    <row r="617138" spans="68:68" customFormat="1">
      <c r="BP617138" s="90"/>
    </row>
    <row r="617139" spans="68:68" customFormat="1">
      <c r="BP617139" s="90"/>
    </row>
    <row r="617140" spans="68:68" customFormat="1">
      <c r="BP617140" s="90"/>
    </row>
    <row r="617141" spans="68:68" customFormat="1">
      <c r="BP617141" s="90"/>
    </row>
    <row r="617142" spans="68:68" customFormat="1">
      <c r="BP617142" s="90"/>
    </row>
    <row r="617143" spans="68:68" customFormat="1">
      <c r="BP617143" s="90"/>
    </row>
    <row r="617144" spans="68:68" customFormat="1">
      <c r="BP617144" s="90"/>
    </row>
    <row r="617145" spans="68:68" customFormat="1">
      <c r="BP617145" s="90"/>
    </row>
    <row r="617146" spans="68:68" customFormat="1">
      <c r="BP617146" s="90"/>
    </row>
    <row r="617147" spans="68:68" customFormat="1">
      <c r="BP617147" s="90"/>
    </row>
    <row r="617148" spans="68:68" customFormat="1">
      <c r="BP617148" s="90"/>
    </row>
    <row r="617149" spans="68:68" customFormat="1">
      <c r="BP617149" s="90"/>
    </row>
    <row r="617150" spans="68:68" customFormat="1">
      <c r="BP617150" s="90"/>
    </row>
    <row r="617151" spans="68:68" customFormat="1">
      <c r="BP617151" s="90"/>
    </row>
    <row r="617152" spans="68:68" customFormat="1">
      <c r="BP617152" s="90"/>
    </row>
    <row r="617153" spans="68:68" customFormat="1">
      <c r="BP617153" s="90"/>
    </row>
    <row r="617154" spans="68:68" customFormat="1">
      <c r="BP617154" s="90"/>
    </row>
    <row r="617155" spans="68:68" customFormat="1">
      <c r="BP617155" s="90"/>
    </row>
    <row r="617156" spans="68:68" customFormat="1">
      <c r="BP617156" s="90"/>
    </row>
    <row r="617157" spans="68:68" customFormat="1">
      <c r="BP617157" s="90"/>
    </row>
    <row r="617158" spans="68:68" customFormat="1">
      <c r="BP617158" s="90"/>
    </row>
    <row r="617159" spans="68:68" customFormat="1">
      <c r="BP617159" s="90"/>
    </row>
    <row r="617160" spans="68:68" customFormat="1">
      <c r="BP617160" s="90"/>
    </row>
    <row r="617161" spans="68:68" customFormat="1">
      <c r="BP617161" s="90"/>
    </row>
    <row r="617162" spans="68:68" customFormat="1">
      <c r="BP617162" s="90"/>
    </row>
    <row r="617163" spans="68:68" customFormat="1">
      <c r="BP617163" s="90"/>
    </row>
    <row r="617164" spans="68:68" customFormat="1">
      <c r="BP617164" s="90"/>
    </row>
    <row r="617165" spans="68:68" customFormat="1">
      <c r="BP617165" s="90"/>
    </row>
    <row r="617166" spans="68:68" customFormat="1">
      <c r="BP617166" s="90"/>
    </row>
    <row r="617167" spans="68:68" customFormat="1">
      <c r="BP617167" s="90"/>
    </row>
    <row r="617168" spans="68:68" customFormat="1">
      <c r="BP617168" s="90"/>
    </row>
    <row r="617169" spans="68:68" customFormat="1">
      <c r="BP617169" s="90"/>
    </row>
    <row r="617170" spans="68:68" customFormat="1">
      <c r="BP617170" s="90"/>
    </row>
    <row r="617171" spans="68:68" customFormat="1">
      <c r="BP617171" s="90"/>
    </row>
    <row r="617172" spans="68:68" customFormat="1">
      <c r="BP617172" s="90"/>
    </row>
    <row r="617173" spans="68:68" customFormat="1">
      <c r="BP617173" s="90"/>
    </row>
    <row r="617174" spans="68:68" customFormat="1">
      <c r="BP617174" s="90"/>
    </row>
    <row r="617175" spans="68:68" customFormat="1">
      <c r="BP617175" s="90"/>
    </row>
    <row r="617176" spans="68:68" customFormat="1">
      <c r="BP617176" s="90"/>
    </row>
    <row r="617177" spans="68:68" customFormat="1">
      <c r="BP617177" s="90"/>
    </row>
    <row r="617178" spans="68:68" customFormat="1">
      <c r="BP617178" s="90"/>
    </row>
    <row r="617179" spans="68:68" customFormat="1">
      <c r="BP617179" s="90"/>
    </row>
    <row r="617180" spans="68:68" customFormat="1">
      <c r="BP617180" s="90"/>
    </row>
    <row r="617181" spans="68:68" customFormat="1">
      <c r="BP617181" s="90"/>
    </row>
    <row r="617182" spans="68:68" customFormat="1">
      <c r="BP617182" s="90"/>
    </row>
    <row r="617183" spans="68:68" customFormat="1">
      <c r="BP617183" s="90"/>
    </row>
    <row r="617184" spans="68:68" customFormat="1">
      <c r="BP617184" s="90"/>
    </row>
    <row r="617185" spans="68:68" customFormat="1">
      <c r="BP617185" s="90"/>
    </row>
    <row r="617186" spans="68:68" customFormat="1">
      <c r="BP617186" s="90"/>
    </row>
    <row r="617187" spans="68:68" customFormat="1">
      <c r="BP617187" s="90"/>
    </row>
    <row r="617188" spans="68:68" customFormat="1">
      <c r="BP617188" s="90"/>
    </row>
    <row r="617189" spans="68:68" customFormat="1">
      <c r="BP617189" s="90"/>
    </row>
    <row r="617190" spans="68:68" customFormat="1">
      <c r="BP617190" s="90"/>
    </row>
    <row r="617191" spans="68:68" customFormat="1">
      <c r="BP617191" s="90"/>
    </row>
    <row r="617192" spans="68:68" customFormat="1">
      <c r="BP617192" s="90"/>
    </row>
    <row r="617193" spans="68:68" customFormat="1">
      <c r="BP617193" s="90"/>
    </row>
    <row r="617194" spans="68:68" customFormat="1">
      <c r="BP617194" s="90"/>
    </row>
    <row r="617195" spans="68:68" customFormat="1">
      <c r="BP617195" s="90"/>
    </row>
    <row r="617196" spans="68:68" customFormat="1">
      <c r="BP617196" s="90"/>
    </row>
    <row r="617197" spans="68:68" customFormat="1">
      <c r="BP617197" s="90"/>
    </row>
    <row r="617198" spans="68:68" customFormat="1">
      <c r="BP617198" s="90"/>
    </row>
    <row r="617199" spans="68:68" customFormat="1">
      <c r="BP617199" s="90"/>
    </row>
    <row r="617200" spans="68:68" customFormat="1">
      <c r="BP617200" s="90"/>
    </row>
    <row r="617201" spans="68:68" customFormat="1">
      <c r="BP617201" s="90"/>
    </row>
    <row r="617202" spans="68:68" customFormat="1">
      <c r="BP617202" s="90"/>
    </row>
    <row r="617203" spans="68:68" customFormat="1">
      <c r="BP617203" s="90"/>
    </row>
    <row r="617204" spans="68:68" customFormat="1">
      <c r="BP617204" s="90"/>
    </row>
    <row r="617205" spans="68:68" customFormat="1">
      <c r="BP617205" s="90"/>
    </row>
    <row r="617206" spans="68:68" customFormat="1">
      <c r="BP617206" s="90"/>
    </row>
    <row r="617207" spans="68:68" customFormat="1">
      <c r="BP617207" s="90"/>
    </row>
    <row r="617208" spans="68:68" customFormat="1">
      <c r="BP617208" s="90"/>
    </row>
    <row r="617209" spans="68:68" customFormat="1">
      <c r="BP617209" s="90"/>
    </row>
    <row r="617210" spans="68:68" customFormat="1">
      <c r="BP617210" s="90"/>
    </row>
    <row r="617211" spans="68:68" customFormat="1">
      <c r="BP617211" s="90"/>
    </row>
    <row r="617212" spans="68:68" customFormat="1">
      <c r="BP617212" s="90"/>
    </row>
    <row r="617213" spans="68:68" customFormat="1">
      <c r="BP617213" s="90"/>
    </row>
    <row r="617214" spans="68:68" customFormat="1">
      <c r="BP617214" s="90"/>
    </row>
    <row r="617215" spans="68:68" customFormat="1">
      <c r="BP617215" s="90"/>
    </row>
    <row r="617216" spans="68:68" customFormat="1">
      <c r="BP617216" s="90"/>
    </row>
    <row r="617217" spans="68:68" customFormat="1">
      <c r="BP617217" s="90"/>
    </row>
    <row r="617218" spans="68:68" customFormat="1">
      <c r="BP617218" s="90"/>
    </row>
    <row r="617219" spans="68:68" customFormat="1">
      <c r="BP617219" s="90"/>
    </row>
    <row r="617220" spans="68:68" customFormat="1">
      <c r="BP617220" s="90"/>
    </row>
    <row r="617221" spans="68:68" customFormat="1">
      <c r="BP617221" s="90"/>
    </row>
    <row r="617222" spans="68:68" customFormat="1">
      <c r="BP617222" s="90"/>
    </row>
    <row r="617223" spans="68:68" customFormat="1">
      <c r="BP617223" s="90"/>
    </row>
    <row r="617224" spans="68:68" customFormat="1">
      <c r="BP617224" s="90"/>
    </row>
    <row r="617225" spans="68:68" customFormat="1">
      <c r="BP617225" s="90"/>
    </row>
    <row r="617226" spans="68:68" customFormat="1">
      <c r="BP617226" s="90"/>
    </row>
    <row r="617227" spans="68:68" customFormat="1">
      <c r="BP617227" s="90"/>
    </row>
    <row r="617228" spans="68:68" customFormat="1">
      <c r="BP617228" s="90"/>
    </row>
    <row r="617229" spans="68:68" customFormat="1">
      <c r="BP617229" s="90"/>
    </row>
    <row r="617230" spans="68:68" customFormat="1">
      <c r="BP617230" s="90"/>
    </row>
    <row r="617231" spans="68:68" customFormat="1">
      <c r="BP617231" s="90"/>
    </row>
    <row r="617232" spans="68:68" customFormat="1">
      <c r="BP617232" s="90"/>
    </row>
    <row r="617233" spans="68:68" customFormat="1">
      <c r="BP617233" s="90"/>
    </row>
    <row r="617234" spans="68:68" customFormat="1">
      <c r="BP617234" s="90"/>
    </row>
    <row r="617235" spans="68:68" customFormat="1">
      <c r="BP617235" s="90"/>
    </row>
    <row r="617236" spans="68:68" customFormat="1">
      <c r="BP617236" s="90"/>
    </row>
    <row r="617237" spans="68:68" customFormat="1">
      <c r="BP617237" s="90"/>
    </row>
    <row r="617238" spans="68:68" customFormat="1">
      <c r="BP617238" s="90"/>
    </row>
    <row r="617239" spans="68:68" customFormat="1">
      <c r="BP617239" s="90"/>
    </row>
    <row r="617240" spans="68:68" customFormat="1">
      <c r="BP617240" s="90"/>
    </row>
    <row r="617241" spans="68:68" customFormat="1">
      <c r="BP617241" s="90"/>
    </row>
    <row r="617242" spans="68:68" customFormat="1">
      <c r="BP617242" s="90"/>
    </row>
    <row r="617243" spans="68:68" customFormat="1">
      <c r="BP617243" s="90"/>
    </row>
    <row r="617244" spans="68:68" customFormat="1">
      <c r="BP617244" s="90"/>
    </row>
    <row r="617245" spans="68:68" customFormat="1">
      <c r="BP617245" s="90"/>
    </row>
    <row r="617246" spans="68:68" customFormat="1">
      <c r="BP617246" s="90"/>
    </row>
    <row r="617247" spans="68:68" customFormat="1">
      <c r="BP617247" s="90"/>
    </row>
    <row r="617248" spans="68:68" customFormat="1">
      <c r="BP617248" s="90"/>
    </row>
    <row r="617249" spans="68:68" customFormat="1">
      <c r="BP617249" s="90"/>
    </row>
    <row r="617250" spans="68:68" customFormat="1">
      <c r="BP617250" s="90"/>
    </row>
    <row r="617251" spans="68:68" customFormat="1">
      <c r="BP617251" s="90"/>
    </row>
    <row r="617252" spans="68:68" customFormat="1">
      <c r="BP617252" s="90"/>
    </row>
    <row r="617253" spans="68:68" customFormat="1">
      <c r="BP617253" s="90"/>
    </row>
    <row r="617254" spans="68:68" customFormat="1">
      <c r="BP617254" s="90"/>
    </row>
    <row r="617255" spans="68:68" customFormat="1">
      <c r="BP617255" s="90"/>
    </row>
    <row r="617256" spans="68:68" customFormat="1">
      <c r="BP617256" s="90"/>
    </row>
    <row r="617257" spans="68:68" customFormat="1">
      <c r="BP617257" s="90"/>
    </row>
    <row r="617258" spans="68:68" customFormat="1">
      <c r="BP617258" s="90"/>
    </row>
    <row r="617259" spans="68:68" customFormat="1">
      <c r="BP617259" s="90"/>
    </row>
    <row r="617260" spans="68:68" customFormat="1">
      <c r="BP617260" s="90"/>
    </row>
    <row r="617261" spans="68:68" customFormat="1">
      <c r="BP617261" s="90"/>
    </row>
    <row r="617262" spans="68:68" customFormat="1">
      <c r="BP617262" s="90"/>
    </row>
    <row r="617263" spans="68:68" customFormat="1">
      <c r="BP617263" s="90"/>
    </row>
    <row r="617264" spans="68:68" customFormat="1">
      <c r="BP617264" s="90"/>
    </row>
    <row r="617265" spans="68:68" customFormat="1">
      <c r="BP617265" s="90"/>
    </row>
    <row r="617266" spans="68:68" customFormat="1">
      <c r="BP617266" s="90"/>
    </row>
    <row r="617267" spans="68:68" customFormat="1">
      <c r="BP617267" s="90"/>
    </row>
    <row r="617268" spans="68:68" customFormat="1">
      <c r="BP617268" s="90"/>
    </row>
    <row r="617269" spans="68:68" customFormat="1">
      <c r="BP617269" s="90"/>
    </row>
    <row r="617270" spans="68:68" customFormat="1">
      <c r="BP617270" s="90"/>
    </row>
    <row r="617271" spans="68:68" customFormat="1">
      <c r="BP617271" s="90"/>
    </row>
    <row r="617272" spans="68:68" customFormat="1">
      <c r="BP617272" s="90"/>
    </row>
    <row r="617273" spans="68:68" customFormat="1">
      <c r="BP617273" s="90"/>
    </row>
    <row r="617274" spans="68:68" customFormat="1">
      <c r="BP617274" s="90"/>
    </row>
    <row r="617275" spans="68:68" customFormat="1">
      <c r="BP617275" s="90"/>
    </row>
    <row r="617276" spans="68:68" customFormat="1">
      <c r="BP617276" s="90"/>
    </row>
    <row r="617277" spans="68:68" customFormat="1">
      <c r="BP617277" s="90"/>
    </row>
    <row r="617278" spans="68:68" customFormat="1">
      <c r="BP617278" s="90"/>
    </row>
    <row r="617279" spans="68:68" customFormat="1">
      <c r="BP617279" s="90"/>
    </row>
    <row r="617280" spans="68:68" customFormat="1">
      <c r="BP617280" s="90"/>
    </row>
    <row r="617281" spans="68:68" customFormat="1">
      <c r="BP617281" s="90"/>
    </row>
    <row r="617282" spans="68:68" customFormat="1">
      <c r="BP617282" s="90"/>
    </row>
    <row r="617283" spans="68:68" customFormat="1">
      <c r="BP617283" s="90"/>
    </row>
    <row r="617284" spans="68:68" customFormat="1">
      <c r="BP617284" s="90"/>
    </row>
    <row r="617285" spans="68:68" customFormat="1">
      <c r="BP617285" s="90"/>
    </row>
    <row r="617286" spans="68:68" customFormat="1">
      <c r="BP617286" s="90"/>
    </row>
    <row r="617287" spans="68:68" customFormat="1">
      <c r="BP617287" s="90"/>
    </row>
    <row r="617288" spans="68:68" customFormat="1">
      <c r="BP617288" s="90"/>
    </row>
    <row r="617289" spans="68:68" customFormat="1">
      <c r="BP617289" s="90"/>
    </row>
    <row r="617290" spans="68:68" customFormat="1">
      <c r="BP617290" s="90"/>
    </row>
    <row r="617291" spans="68:68" customFormat="1">
      <c r="BP617291" s="90"/>
    </row>
    <row r="617292" spans="68:68" customFormat="1">
      <c r="BP617292" s="90"/>
    </row>
    <row r="617293" spans="68:68" customFormat="1">
      <c r="BP617293" s="90"/>
    </row>
    <row r="617294" spans="68:68" customFormat="1">
      <c r="BP617294" s="90"/>
    </row>
    <row r="617295" spans="68:68" customFormat="1">
      <c r="BP617295" s="90"/>
    </row>
    <row r="617296" spans="68:68" customFormat="1">
      <c r="BP617296" s="90"/>
    </row>
    <row r="617297" spans="68:68" customFormat="1">
      <c r="BP617297" s="90"/>
    </row>
    <row r="617298" spans="68:68" customFormat="1">
      <c r="BP617298" s="90"/>
    </row>
    <row r="617299" spans="68:68" customFormat="1">
      <c r="BP617299" s="90"/>
    </row>
    <row r="617300" spans="68:68" customFormat="1">
      <c r="BP617300" s="90"/>
    </row>
    <row r="617301" spans="68:68" customFormat="1">
      <c r="BP617301" s="90"/>
    </row>
    <row r="617302" spans="68:68" customFormat="1">
      <c r="BP617302" s="90"/>
    </row>
    <row r="617303" spans="68:68" customFormat="1">
      <c r="BP617303" s="90"/>
    </row>
    <row r="617304" spans="68:68" customFormat="1">
      <c r="BP617304" s="90"/>
    </row>
    <row r="617305" spans="68:68" customFormat="1">
      <c r="BP617305" s="90"/>
    </row>
    <row r="617306" spans="68:68" customFormat="1">
      <c r="BP617306" s="90"/>
    </row>
    <row r="617307" spans="68:68" customFormat="1">
      <c r="BP617307" s="90"/>
    </row>
    <row r="617308" spans="68:68" customFormat="1">
      <c r="BP617308" s="90"/>
    </row>
    <row r="617309" spans="68:68" customFormat="1">
      <c r="BP617309" s="90"/>
    </row>
    <row r="617310" spans="68:68" customFormat="1">
      <c r="BP617310" s="90"/>
    </row>
    <row r="617311" spans="68:68" customFormat="1">
      <c r="BP617311" s="90"/>
    </row>
    <row r="617312" spans="68:68" customFormat="1">
      <c r="BP617312" s="90"/>
    </row>
    <row r="617313" spans="68:68" customFormat="1">
      <c r="BP617313" s="90"/>
    </row>
    <row r="617314" spans="68:68" customFormat="1">
      <c r="BP617314" s="90"/>
    </row>
    <row r="617315" spans="68:68" customFormat="1">
      <c r="BP617315" s="90"/>
    </row>
    <row r="617316" spans="68:68" customFormat="1">
      <c r="BP617316" s="90"/>
    </row>
    <row r="617317" spans="68:68" customFormat="1">
      <c r="BP617317" s="90"/>
    </row>
    <row r="617318" spans="68:68" customFormat="1">
      <c r="BP617318" s="90"/>
    </row>
    <row r="617319" spans="68:68" customFormat="1">
      <c r="BP617319" s="90"/>
    </row>
    <row r="617320" spans="68:68" customFormat="1">
      <c r="BP617320" s="90"/>
    </row>
    <row r="617321" spans="68:68" customFormat="1">
      <c r="BP617321" s="90"/>
    </row>
    <row r="617322" spans="68:68" customFormat="1">
      <c r="BP617322" s="90"/>
    </row>
    <row r="617323" spans="68:68" customFormat="1">
      <c r="BP617323" s="90"/>
    </row>
    <row r="617324" spans="68:68" customFormat="1">
      <c r="BP617324" s="90"/>
    </row>
    <row r="617325" spans="68:68" customFormat="1">
      <c r="BP617325" s="90"/>
    </row>
    <row r="617326" spans="68:68" customFormat="1">
      <c r="BP617326" s="90"/>
    </row>
    <row r="617327" spans="68:68" customFormat="1">
      <c r="BP617327" s="90"/>
    </row>
    <row r="617328" spans="68:68" customFormat="1">
      <c r="BP617328" s="90"/>
    </row>
    <row r="617329" spans="68:68" customFormat="1">
      <c r="BP617329" s="90"/>
    </row>
    <row r="617330" spans="68:68" customFormat="1">
      <c r="BP617330" s="90"/>
    </row>
    <row r="617331" spans="68:68" customFormat="1">
      <c r="BP617331" s="90"/>
    </row>
    <row r="617332" spans="68:68" customFormat="1">
      <c r="BP617332" s="90"/>
    </row>
    <row r="617333" spans="68:68" customFormat="1">
      <c r="BP617333" s="90"/>
    </row>
    <row r="617334" spans="68:68" customFormat="1">
      <c r="BP617334" s="90"/>
    </row>
    <row r="617335" spans="68:68" customFormat="1">
      <c r="BP617335" s="90"/>
    </row>
    <row r="617336" spans="68:68" customFormat="1">
      <c r="BP617336" s="90"/>
    </row>
    <row r="617337" spans="68:68" customFormat="1">
      <c r="BP617337" s="90"/>
    </row>
    <row r="617338" spans="68:68" customFormat="1">
      <c r="BP617338" s="90"/>
    </row>
    <row r="617339" spans="68:68" customFormat="1">
      <c r="BP617339" s="90"/>
    </row>
    <row r="617340" spans="68:68" customFormat="1">
      <c r="BP617340" s="90"/>
    </row>
    <row r="617341" spans="68:68" customFormat="1">
      <c r="BP617341" s="90"/>
    </row>
    <row r="617342" spans="68:68" customFormat="1">
      <c r="BP617342" s="90"/>
    </row>
    <row r="617343" spans="68:68" customFormat="1">
      <c r="BP617343" s="90"/>
    </row>
    <row r="617344" spans="68:68" customFormat="1">
      <c r="BP617344" s="90"/>
    </row>
    <row r="617345" spans="68:68" customFormat="1">
      <c r="BP617345" s="90"/>
    </row>
    <row r="617346" spans="68:68" customFormat="1">
      <c r="BP617346" s="90"/>
    </row>
    <row r="617347" spans="68:68" customFormat="1">
      <c r="BP617347" s="90"/>
    </row>
    <row r="617348" spans="68:68" customFormat="1">
      <c r="BP617348" s="90"/>
    </row>
    <row r="617349" spans="68:68" customFormat="1">
      <c r="BP617349" s="90"/>
    </row>
    <row r="617350" spans="68:68" customFormat="1">
      <c r="BP617350" s="90"/>
    </row>
    <row r="617351" spans="68:68" customFormat="1">
      <c r="BP617351" s="90"/>
    </row>
    <row r="617352" spans="68:68" customFormat="1">
      <c r="BP617352" s="90"/>
    </row>
    <row r="617353" spans="68:68" customFormat="1">
      <c r="BP617353" s="90"/>
    </row>
    <row r="617354" spans="68:68" customFormat="1">
      <c r="BP617354" s="90"/>
    </row>
    <row r="617355" spans="68:68" customFormat="1">
      <c r="BP617355" s="90"/>
    </row>
    <row r="617356" spans="68:68" customFormat="1">
      <c r="BP617356" s="90"/>
    </row>
    <row r="617357" spans="68:68" customFormat="1">
      <c r="BP617357" s="90"/>
    </row>
    <row r="617358" spans="68:68" customFormat="1">
      <c r="BP617358" s="90"/>
    </row>
    <row r="617359" spans="68:68" customFormat="1">
      <c r="BP617359" s="90"/>
    </row>
    <row r="617360" spans="68:68" customFormat="1">
      <c r="BP617360" s="90"/>
    </row>
    <row r="617361" spans="68:68" customFormat="1">
      <c r="BP617361" s="90"/>
    </row>
    <row r="617362" spans="68:68" customFormat="1">
      <c r="BP617362" s="90"/>
    </row>
    <row r="617363" spans="68:68" customFormat="1">
      <c r="BP617363" s="90"/>
    </row>
    <row r="617364" spans="68:68" customFormat="1">
      <c r="BP617364" s="90"/>
    </row>
    <row r="617365" spans="68:68" customFormat="1">
      <c r="BP617365" s="90"/>
    </row>
    <row r="617366" spans="68:68" customFormat="1">
      <c r="BP617366" s="90"/>
    </row>
    <row r="617367" spans="68:68" customFormat="1">
      <c r="BP617367" s="90"/>
    </row>
    <row r="617368" spans="68:68" customFormat="1">
      <c r="BP617368" s="90"/>
    </row>
    <row r="617369" spans="68:68" customFormat="1">
      <c r="BP617369" s="90"/>
    </row>
    <row r="617370" spans="68:68" customFormat="1">
      <c r="BP617370" s="90"/>
    </row>
    <row r="617371" spans="68:68" customFormat="1">
      <c r="BP617371" s="90"/>
    </row>
    <row r="617372" spans="68:68" customFormat="1">
      <c r="BP617372" s="90"/>
    </row>
    <row r="617373" spans="68:68" customFormat="1">
      <c r="BP617373" s="90"/>
    </row>
    <row r="617374" spans="68:68" customFormat="1">
      <c r="BP617374" s="90"/>
    </row>
    <row r="617375" spans="68:68" customFormat="1">
      <c r="BP617375" s="90"/>
    </row>
    <row r="617376" spans="68:68" customFormat="1">
      <c r="BP617376" s="90"/>
    </row>
    <row r="617377" spans="68:68" customFormat="1">
      <c r="BP617377" s="90"/>
    </row>
    <row r="617378" spans="68:68" customFormat="1">
      <c r="BP617378" s="90"/>
    </row>
    <row r="617379" spans="68:68" customFormat="1">
      <c r="BP617379" s="90"/>
    </row>
    <row r="617380" spans="68:68" customFormat="1">
      <c r="BP617380" s="90"/>
    </row>
    <row r="617381" spans="68:68" customFormat="1">
      <c r="BP617381" s="90"/>
    </row>
    <row r="617382" spans="68:68" customFormat="1">
      <c r="BP617382" s="90"/>
    </row>
    <row r="617383" spans="68:68" customFormat="1">
      <c r="BP617383" s="90"/>
    </row>
    <row r="617384" spans="68:68" customFormat="1">
      <c r="BP617384" s="90"/>
    </row>
    <row r="617385" spans="68:68" customFormat="1">
      <c r="BP617385" s="90"/>
    </row>
    <row r="617386" spans="68:68" customFormat="1">
      <c r="BP617386" s="90"/>
    </row>
    <row r="617387" spans="68:68" customFormat="1">
      <c r="BP617387" s="90"/>
    </row>
    <row r="617388" spans="68:68" customFormat="1">
      <c r="BP617388" s="90"/>
    </row>
    <row r="617389" spans="68:68" customFormat="1">
      <c r="BP617389" s="90"/>
    </row>
    <row r="617390" spans="68:68" customFormat="1">
      <c r="BP617390" s="90"/>
    </row>
    <row r="617391" spans="68:68" customFormat="1">
      <c r="BP617391" s="90"/>
    </row>
    <row r="617392" spans="68:68" customFormat="1">
      <c r="BP617392" s="90"/>
    </row>
    <row r="617393" spans="68:68" customFormat="1">
      <c r="BP617393" s="90"/>
    </row>
    <row r="617394" spans="68:68" customFormat="1">
      <c r="BP617394" s="90"/>
    </row>
    <row r="617395" spans="68:68" customFormat="1">
      <c r="BP617395" s="90"/>
    </row>
    <row r="617396" spans="68:68" customFormat="1">
      <c r="BP617396" s="90"/>
    </row>
    <row r="617397" spans="68:68" customFormat="1">
      <c r="BP617397" s="90"/>
    </row>
    <row r="617398" spans="68:68" customFormat="1">
      <c r="BP617398" s="90"/>
    </row>
    <row r="617399" spans="68:68" customFormat="1">
      <c r="BP617399" s="90"/>
    </row>
    <row r="617400" spans="68:68" customFormat="1">
      <c r="BP617400" s="90"/>
    </row>
    <row r="617401" spans="68:68" customFormat="1">
      <c r="BP617401" s="90"/>
    </row>
    <row r="617402" spans="68:68" customFormat="1">
      <c r="BP617402" s="90"/>
    </row>
    <row r="617403" spans="68:68" customFormat="1">
      <c r="BP617403" s="90"/>
    </row>
    <row r="617404" spans="68:68" customFormat="1">
      <c r="BP617404" s="90"/>
    </row>
    <row r="617405" spans="68:68" customFormat="1">
      <c r="BP617405" s="90"/>
    </row>
    <row r="617406" spans="68:68" customFormat="1">
      <c r="BP617406" s="90"/>
    </row>
    <row r="617407" spans="68:68" customFormat="1">
      <c r="BP617407" s="90"/>
    </row>
    <row r="617408" spans="68:68" customFormat="1">
      <c r="BP617408" s="90"/>
    </row>
    <row r="617409" spans="68:68" customFormat="1">
      <c r="BP617409" s="90"/>
    </row>
    <row r="617410" spans="68:68" customFormat="1">
      <c r="BP617410" s="90"/>
    </row>
    <row r="617411" spans="68:68" customFormat="1">
      <c r="BP617411" s="90"/>
    </row>
    <row r="617412" spans="68:68" customFormat="1">
      <c r="BP617412" s="90"/>
    </row>
    <row r="617413" spans="68:68" customFormat="1">
      <c r="BP617413" s="90"/>
    </row>
    <row r="617414" spans="68:68" customFormat="1">
      <c r="BP617414" s="90"/>
    </row>
    <row r="617415" spans="68:68" customFormat="1">
      <c r="BP617415" s="90"/>
    </row>
    <row r="617416" spans="68:68" customFormat="1">
      <c r="BP617416" s="90"/>
    </row>
    <row r="617417" spans="68:68" customFormat="1">
      <c r="BP617417" s="90"/>
    </row>
    <row r="617418" spans="68:68" customFormat="1">
      <c r="BP617418" s="90"/>
    </row>
    <row r="617419" spans="68:68" customFormat="1">
      <c r="BP617419" s="90"/>
    </row>
    <row r="617420" spans="68:68" customFormat="1">
      <c r="BP617420" s="90"/>
    </row>
    <row r="617421" spans="68:68" customFormat="1">
      <c r="BP617421" s="90"/>
    </row>
    <row r="617422" spans="68:68" customFormat="1">
      <c r="BP617422" s="90"/>
    </row>
    <row r="617423" spans="68:68" customFormat="1">
      <c r="BP617423" s="90"/>
    </row>
    <row r="617424" spans="68:68" customFormat="1">
      <c r="BP617424" s="90"/>
    </row>
    <row r="617425" spans="68:68" customFormat="1">
      <c r="BP617425" s="90"/>
    </row>
    <row r="617426" spans="68:68" customFormat="1">
      <c r="BP617426" s="90"/>
    </row>
    <row r="617427" spans="68:68" customFormat="1">
      <c r="BP617427" s="90"/>
    </row>
    <row r="617428" spans="68:68" customFormat="1">
      <c r="BP617428" s="90"/>
    </row>
    <row r="617429" spans="68:68" customFormat="1">
      <c r="BP617429" s="90"/>
    </row>
    <row r="617430" spans="68:68" customFormat="1">
      <c r="BP617430" s="90"/>
    </row>
    <row r="617431" spans="68:68" customFormat="1">
      <c r="BP617431" s="90"/>
    </row>
    <row r="617432" spans="68:68" customFormat="1">
      <c r="BP617432" s="90"/>
    </row>
    <row r="617433" spans="68:68" customFormat="1">
      <c r="BP617433" s="90"/>
    </row>
    <row r="617434" spans="68:68" customFormat="1">
      <c r="BP617434" s="90"/>
    </row>
    <row r="617435" spans="68:68" customFormat="1">
      <c r="BP617435" s="90"/>
    </row>
    <row r="617436" spans="68:68" customFormat="1">
      <c r="BP617436" s="90"/>
    </row>
    <row r="617437" spans="68:68" customFormat="1">
      <c r="BP617437" s="90"/>
    </row>
    <row r="617438" spans="68:68" customFormat="1">
      <c r="BP617438" s="90"/>
    </row>
    <row r="617439" spans="68:68" customFormat="1">
      <c r="BP617439" s="90"/>
    </row>
    <row r="617440" spans="68:68" customFormat="1">
      <c r="BP617440" s="90"/>
    </row>
    <row r="617441" spans="68:68" customFormat="1">
      <c r="BP617441" s="90"/>
    </row>
    <row r="617442" spans="68:68" customFormat="1">
      <c r="BP617442" s="90"/>
    </row>
    <row r="617443" spans="68:68" customFormat="1">
      <c r="BP617443" s="90"/>
    </row>
    <row r="617444" spans="68:68" customFormat="1">
      <c r="BP617444" s="90"/>
    </row>
    <row r="617445" spans="68:68" customFormat="1">
      <c r="BP617445" s="90"/>
    </row>
    <row r="617446" spans="68:68" customFormat="1">
      <c r="BP617446" s="90"/>
    </row>
    <row r="617447" spans="68:68" customFormat="1">
      <c r="BP617447" s="90"/>
    </row>
    <row r="617448" spans="68:68" customFormat="1">
      <c r="BP617448" s="90"/>
    </row>
    <row r="617449" spans="68:68" customFormat="1">
      <c r="BP617449" s="90"/>
    </row>
    <row r="617450" spans="68:68" customFormat="1">
      <c r="BP617450" s="90"/>
    </row>
    <row r="617451" spans="68:68" customFormat="1">
      <c r="BP617451" s="90"/>
    </row>
    <row r="617452" spans="68:68" customFormat="1">
      <c r="BP617452" s="90"/>
    </row>
    <row r="617453" spans="68:68" customFormat="1">
      <c r="BP617453" s="90"/>
    </row>
    <row r="617454" spans="68:68" customFormat="1">
      <c r="BP617454" s="90"/>
    </row>
    <row r="617455" spans="68:68" customFormat="1">
      <c r="BP617455" s="90"/>
    </row>
    <row r="617456" spans="68:68" customFormat="1">
      <c r="BP617456" s="90"/>
    </row>
    <row r="617457" spans="68:68" customFormat="1">
      <c r="BP617457" s="90"/>
    </row>
    <row r="617458" spans="68:68" customFormat="1">
      <c r="BP617458" s="90"/>
    </row>
    <row r="617459" spans="68:68" customFormat="1">
      <c r="BP617459" s="90"/>
    </row>
    <row r="617460" spans="68:68" customFormat="1">
      <c r="BP617460" s="90"/>
    </row>
    <row r="617461" spans="68:68" customFormat="1">
      <c r="BP617461" s="90"/>
    </row>
    <row r="617462" spans="68:68" customFormat="1">
      <c r="BP617462" s="90"/>
    </row>
    <row r="617463" spans="68:68" customFormat="1">
      <c r="BP617463" s="90"/>
    </row>
    <row r="617464" spans="68:68" customFormat="1">
      <c r="BP617464" s="90"/>
    </row>
    <row r="617465" spans="68:68" customFormat="1">
      <c r="BP617465" s="90"/>
    </row>
    <row r="617466" spans="68:68" customFormat="1">
      <c r="BP617466" s="90"/>
    </row>
    <row r="617467" spans="68:68" customFormat="1">
      <c r="BP617467" s="90"/>
    </row>
    <row r="617468" spans="68:68" customFormat="1">
      <c r="BP617468" s="90"/>
    </row>
    <row r="617469" spans="68:68" customFormat="1">
      <c r="BP617469" s="90"/>
    </row>
    <row r="617470" spans="68:68" customFormat="1">
      <c r="BP617470" s="90"/>
    </row>
    <row r="617471" spans="68:68" customFormat="1">
      <c r="BP617471" s="90"/>
    </row>
    <row r="617472" spans="68:68" customFormat="1">
      <c r="BP617472" s="90"/>
    </row>
    <row r="617473" spans="68:68" customFormat="1">
      <c r="BP617473" s="90"/>
    </row>
    <row r="617474" spans="68:68" customFormat="1">
      <c r="BP617474" s="90"/>
    </row>
    <row r="617475" spans="68:68" customFormat="1">
      <c r="BP617475" s="90"/>
    </row>
    <row r="617476" spans="68:68" customFormat="1">
      <c r="BP617476" s="90"/>
    </row>
    <row r="617477" spans="68:68" customFormat="1">
      <c r="BP617477" s="90"/>
    </row>
    <row r="617478" spans="68:68" customFormat="1">
      <c r="BP617478" s="90"/>
    </row>
    <row r="617479" spans="68:68" customFormat="1">
      <c r="BP617479" s="90"/>
    </row>
    <row r="617480" spans="68:68" customFormat="1">
      <c r="BP617480" s="90"/>
    </row>
    <row r="617481" spans="68:68" customFormat="1">
      <c r="BP617481" s="90"/>
    </row>
    <row r="617482" spans="68:68" customFormat="1">
      <c r="BP617482" s="90"/>
    </row>
    <row r="617483" spans="68:68" customFormat="1">
      <c r="BP617483" s="90"/>
    </row>
    <row r="617484" spans="68:68" customFormat="1">
      <c r="BP617484" s="90"/>
    </row>
    <row r="617485" spans="68:68" customFormat="1">
      <c r="BP617485" s="90"/>
    </row>
    <row r="617486" spans="68:68" customFormat="1">
      <c r="BP617486" s="90"/>
    </row>
    <row r="617487" spans="68:68" customFormat="1">
      <c r="BP617487" s="90"/>
    </row>
    <row r="617488" spans="68:68" customFormat="1">
      <c r="BP617488" s="90"/>
    </row>
    <row r="617489" spans="68:68" customFormat="1">
      <c r="BP617489" s="90"/>
    </row>
    <row r="617490" spans="68:68" customFormat="1">
      <c r="BP617490" s="90"/>
    </row>
    <row r="617491" spans="68:68" customFormat="1">
      <c r="BP617491" s="90"/>
    </row>
    <row r="617492" spans="68:68" customFormat="1">
      <c r="BP617492" s="90"/>
    </row>
    <row r="617493" spans="68:68" customFormat="1">
      <c r="BP617493" s="90"/>
    </row>
    <row r="617494" spans="68:68" customFormat="1">
      <c r="BP617494" s="90"/>
    </row>
    <row r="617495" spans="68:68" customFormat="1">
      <c r="BP617495" s="90"/>
    </row>
    <row r="617496" spans="68:68" customFormat="1">
      <c r="BP617496" s="90"/>
    </row>
    <row r="617497" spans="68:68" customFormat="1">
      <c r="BP617497" s="90"/>
    </row>
    <row r="617498" spans="68:68" customFormat="1">
      <c r="BP617498" s="90"/>
    </row>
    <row r="617499" spans="68:68" customFormat="1">
      <c r="BP617499" s="90"/>
    </row>
    <row r="617500" spans="68:68" customFormat="1">
      <c r="BP617500" s="90"/>
    </row>
    <row r="617501" spans="68:68" customFormat="1">
      <c r="BP617501" s="90"/>
    </row>
    <row r="617502" spans="68:68" customFormat="1">
      <c r="BP617502" s="90"/>
    </row>
    <row r="617503" spans="68:68" customFormat="1">
      <c r="BP617503" s="90"/>
    </row>
    <row r="617504" spans="68:68" customFormat="1">
      <c r="BP617504" s="90"/>
    </row>
    <row r="617505" spans="68:68" customFormat="1">
      <c r="BP617505" s="90"/>
    </row>
    <row r="617506" spans="68:68" customFormat="1">
      <c r="BP617506" s="90"/>
    </row>
    <row r="617507" spans="68:68" customFormat="1">
      <c r="BP617507" s="90"/>
    </row>
    <row r="617508" spans="68:68" customFormat="1">
      <c r="BP617508" s="90"/>
    </row>
    <row r="617509" spans="68:68" customFormat="1">
      <c r="BP617509" s="90"/>
    </row>
    <row r="617510" spans="68:68" customFormat="1">
      <c r="BP617510" s="90"/>
    </row>
    <row r="617511" spans="68:68" customFormat="1">
      <c r="BP617511" s="90"/>
    </row>
    <row r="617512" spans="68:68" customFormat="1">
      <c r="BP617512" s="90"/>
    </row>
    <row r="617513" spans="68:68" customFormat="1">
      <c r="BP617513" s="90"/>
    </row>
    <row r="617514" spans="68:68" customFormat="1">
      <c r="BP617514" s="90"/>
    </row>
    <row r="617515" spans="68:68" customFormat="1">
      <c r="BP617515" s="90"/>
    </row>
    <row r="617516" spans="68:68" customFormat="1">
      <c r="BP617516" s="90"/>
    </row>
    <row r="617517" spans="68:68" customFormat="1">
      <c r="BP617517" s="90"/>
    </row>
    <row r="617518" spans="68:68" customFormat="1">
      <c r="BP617518" s="90"/>
    </row>
    <row r="617519" spans="68:68" customFormat="1">
      <c r="BP617519" s="90"/>
    </row>
    <row r="617520" spans="68:68" customFormat="1">
      <c r="BP617520" s="90"/>
    </row>
    <row r="617521" spans="68:68" customFormat="1">
      <c r="BP617521" s="90"/>
    </row>
    <row r="617522" spans="68:68" customFormat="1">
      <c r="BP617522" s="90"/>
    </row>
    <row r="617523" spans="68:68" customFormat="1">
      <c r="BP617523" s="90"/>
    </row>
    <row r="617524" spans="68:68" customFormat="1">
      <c r="BP617524" s="90"/>
    </row>
    <row r="617525" spans="68:68" customFormat="1">
      <c r="BP617525" s="90"/>
    </row>
    <row r="617526" spans="68:68" customFormat="1">
      <c r="BP617526" s="90"/>
    </row>
    <row r="617527" spans="68:68" customFormat="1">
      <c r="BP617527" s="90"/>
    </row>
    <row r="617528" spans="68:68" customFormat="1">
      <c r="BP617528" s="90"/>
    </row>
    <row r="617529" spans="68:68" customFormat="1">
      <c r="BP617529" s="90"/>
    </row>
    <row r="617530" spans="68:68" customFormat="1">
      <c r="BP617530" s="90"/>
    </row>
    <row r="617531" spans="68:68" customFormat="1">
      <c r="BP617531" s="90"/>
    </row>
    <row r="617532" spans="68:68" customFormat="1">
      <c r="BP617532" s="90"/>
    </row>
    <row r="617533" spans="68:68" customFormat="1">
      <c r="BP617533" s="90"/>
    </row>
    <row r="617534" spans="68:68" customFormat="1">
      <c r="BP617534" s="90"/>
    </row>
    <row r="617535" spans="68:68" customFormat="1">
      <c r="BP617535" s="90"/>
    </row>
    <row r="617536" spans="68:68" customFormat="1">
      <c r="BP617536" s="90"/>
    </row>
    <row r="617537" spans="68:68" customFormat="1">
      <c r="BP617537" s="90"/>
    </row>
    <row r="617538" spans="68:68" customFormat="1">
      <c r="BP617538" s="90"/>
    </row>
    <row r="617539" spans="68:68" customFormat="1">
      <c r="BP617539" s="90"/>
    </row>
    <row r="617540" spans="68:68" customFormat="1">
      <c r="BP617540" s="90"/>
    </row>
    <row r="617541" spans="68:68" customFormat="1">
      <c r="BP617541" s="90"/>
    </row>
    <row r="617542" spans="68:68" customFormat="1">
      <c r="BP617542" s="90"/>
    </row>
    <row r="617543" spans="68:68" customFormat="1">
      <c r="BP617543" s="90"/>
    </row>
    <row r="617544" spans="68:68" customFormat="1">
      <c r="BP617544" s="90"/>
    </row>
    <row r="617545" spans="68:68" customFormat="1">
      <c r="BP617545" s="90"/>
    </row>
    <row r="617546" spans="68:68" customFormat="1">
      <c r="BP617546" s="90"/>
    </row>
    <row r="617547" spans="68:68" customFormat="1">
      <c r="BP617547" s="90"/>
    </row>
    <row r="617548" spans="68:68" customFormat="1">
      <c r="BP617548" s="90"/>
    </row>
    <row r="617549" spans="68:68" customFormat="1">
      <c r="BP617549" s="90"/>
    </row>
    <row r="617550" spans="68:68" customFormat="1">
      <c r="BP617550" s="90"/>
    </row>
    <row r="617551" spans="68:68" customFormat="1">
      <c r="BP617551" s="90"/>
    </row>
    <row r="617552" spans="68:68" customFormat="1">
      <c r="BP617552" s="90"/>
    </row>
    <row r="617553" spans="68:68" customFormat="1">
      <c r="BP617553" s="90"/>
    </row>
    <row r="617554" spans="68:68" customFormat="1">
      <c r="BP617554" s="90"/>
    </row>
    <row r="617555" spans="68:68" customFormat="1">
      <c r="BP617555" s="90"/>
    </row>
    <row r="617556" spans="68:68" customFormat="1">
      <c r="BP617556" s="90"/>
    </row>
    <row r="617557" spans="68:68" customFormat="1">
      <c r="BP617557" s="90"/>
    </row>
    <row r="617558" spans="68:68" customFormat="1">
      <c r="BP617558" s="90"/>
    </row>
    <row r="617559" spans="68:68" customFormat="1">
      <c r="BP617559" s="90"/>
    </row>
    <row r="617560" spans="68:68" customFormat="1">
      <c r="BP617560" s="90"/>
    </row>
    <row r="617561" spans="68:68" customFormat="1">
      <c r="BP617561" s="90"/>
    </row>
    <row r="617562" spans="68:68" customFormat="1">
      <c r="BP617562" s="90"/>
    </row>
    <row r="617563" spans="68:68" customFormat="1">
      <c r="BP617563" s="90"/>
    </row>
    <row r="617564" spans="68:68" customFormat="1">
      <c r="BP617564" s="90"/>
    </row>
    <row r="617565" spans="68:68" customFormat="1">
      <c r="BP617565" s="90"/>
    </row>
    <row r="617566" spans="68:68" customFormat="1">
      <c r="BP617566" s="90"/>
    </row>
    <row r="617567" spans="68:68" customFormat="1">
      <c r="BP617567" s="90"/>
    </row>
    <row r="617568" spans="68:68" customFormat="1">
      <c r="BP617568" s="90"/>
    </row>
    <row r="617569" spans="68:68" customFormat="1">
      <c r="BP617569" s="90"/>
    </row>
    <row r="617570" spans="68:68" customFormat="1">
      <c r="BP617570" s="90"/>
    </row>
    <row r="617571" spans="68:68" customFormat="1">
      <c r="BP617571" s="90"/>
    </row>
    <row r="617572" spans="68:68" customFormat="1">
      <c r="BP617572" s="90"/>
    </row>
    <row r="617573" spans="68:68" customFormat="1">
      <c r="BP617573" s="90"/>
    </row>
    <row r="617574" spans="68:68" customFormat="1">
      <c r="BP617574" s="90"/>
    </row>
    <row r="617575" spans="68:68" customFormat="1">
      <c r="BP617575" s="90"/>
    </row>
    <row r="617576" spans="68:68" customFormat="1">
      <c r="BP617576" s="90"/>
    </row>
    <row r="617577" spans="68:68" customFormat="1">
      <c r="BP617577" s="90"/>
    </row>
    <row r="617578" spans="68:68" customFormat="1">
      <c r="BP617578" s="90"/>
    </row>
    <row r="617579" spans="68:68" customFormat="1">
      <c r="BP617579" s="90"/>
    </row>
    <row r="617580" spans="68:68" customFormat="1">
      <c r="BP617580" s="90"/>
    </row>
    <row r="617581" spans="68:68" customFormat="1">
      <c r="BP617581" s="90"/>
    </row>
    <row r="617582" spans="68:68" customFormat="1">
      <c r="BP617582" s="90"/>
    </row>
    <row r="617583" spans="68:68" customFormat="1">
      <c r="BP617583" s="90"/>
    </row>
    <row r="617584" spans="68:68" customFormat="1">
      <c r="BP617584" s="90"/>
    </row>
    <row r="617585" spans="68:68" customFormat="1">
      <c r="BP617585" s="90"/>
    </row>
    <row r="617586" spans="68:68" customFormat="1">
      <c r="BP617586" s="90"/>
    </row>
    <row r="617587" spans="68:68" customFormat="1">
      <c r="BP617587" s="90"/>
    </row>
    <row r="617588" spans="68:68" customFormat="1">
      <c r="BP617588" s="90"/>
    </row>
    <row r="617589" spans="68:68" customFormat="1">
      <c r="BP617589" s="90"/>
    </row>
    <row r="617590" spans="68:68" customFormat="1">
      <c r="BP617590" s="90"/>
    </row>
    <row r="617591" spans="68:68" customFormat="1">
      <c r="BP617591" s="90"/>
    </row>
    <row r="617592" spans="68:68" customFormat="1">
      <c r="BP617592" s="90"/>
    </row>
    <row r="617593" spans="68:68" customFormat="1">
      <c r="BP617593" s="90"/>
    </row>
    <row r="617594" spans="68:68" customFormat="1">
      <c r="BP617594" s="90"/>
    </row>
    <row r="617595" spans="68:68" customFormat="1">
      <c r="BP617595" s="90"/>
    </row>
    <row r="617596" spans="68:68" customFormat="1">
      <c r="BP617596" s="90"/>
    </row>
    <row r="617597" spans="68:68" customFormat="1">
      <c r="BP617597" s="90"/>
    </row>
    <row r="617598" spans="68:68" customFormat="1">
      <c r="BP617598" s="90"/>
    </row>
    <row r="617599" spans="68:68" customFormat="1">
      <c r="BP617599" s="90"/>
    </row>
    <row r="617600" spans="68:68" customFormat="1">
      <c r="BP617600" s="90"/>
    </row>
    <row r="617601" spans="68:68" customFormat="1">
      <c r="BP617601" s="90"/>
    </row>
    <row r="617602" spans="68:68" customFormat="1">
      <c r="BP617602" s="90"/>
    </row>
    <row r="617603" spans="68:68" customFormat="1">
      <c r="BP617603" s="90"/>
    </row>
    <row r="617604" spans="68:68" customFormat="1">
      <c r="BP617604" s="90"/>
    </row>
    <row r="617605" spans="68:68" customFormat="1">
      <c r="BP617605" s="90"/>
    </row>
    <row r="617606" spans="68:68" customFormat="1">
      <c r="BP617606" s="90"/>
    </row>
    <row r="617607" spans="68:68" customFormat="1">
      <c r="BP617607" s="90"/>
    </row>
    <row r="617608" spans="68:68" customFormat="1">
      <c r="BP617608" s="90"/>
    </row>
    <row r="617609" spans="68:68" customFormat="1">
      <c r="BP617609" s="90"/>
    </row>
    <row r="617610" spans="68:68" customFormat="1">
      <c r="BP617610" s="90"/>
    </row>
    <row r="617611" spans="68:68" customFormat="1">
      <c r="BP617611" s="90"/>
    </row>
    <row r="617612" spans="68:68" customFormat="1">
      <c r="BP617612" s="90"/>
    </row>
    <row r="617613" spans="68:68" customFormat="1">
      <c r="BP617613" s="90"/>
    </row>
    <row r="617614" spans="68:68" customFormat="1">
      <c r="BP617614" s="90"/>
    </row>
    <row r="617615" spans="68:68" customFormat="1">
      <c r="BP617615" s="90"/>
    </row>
    <row r="617616" spans="68:68" customFormat="1">
      <c r="BP617616" s="90"/>
    </row>
    <row r="617617" spans="68:68" customFormat="1">
      <c r="BP617617" s="90"/>
    </row>
    <row r="617618" spans="68:68" customFormat="1">
      <c r="BP617618" s="90"/>
    </row>
    <row r="617619" spans="68:68" customFormat="1">
      <c r="BP617619" s="90"/>
    </row>
    <row r="617620" spans="68:68" customFormat="1">
      <c r="BP617620" s="90"/>
    </row>
    <row r="617621" spans="68:68" customFormat="1">
      <c r="BP617621" s="90"/>
    </row>
    <row r="617622" spans="68:68" customFormat="1">
      <c r="BP617622" s="90"/>
    </row>
    <row r="617623" spans="68:68" customFormat="1">
      <c r="BP617623" s="90"/>
    </row>
    <row r="617624" spans="68:68" customFormat="1">
      <c r="BP617624" s="90"/>
    </row>
    <row r="617625" spans="68:68" customFormat="1">
      <c r="BP617625" s="90"/>
    </row>
    <row r="617626" spans="68:68" customFormat="1">
      <c r="BP617626" s="90"/>
    </row>
    <row r="617627" spans="68:68" customFormat="1">
      <c r="BP617627" s="90"/>
    </row>
    <row r="617628" spans="68:68" customFormat="1">
      <c r="BP617628" s="90"/>
    </row>
    <row r="617629" spans="68:68" customFormat="1">
      <c r="BP617629" s="90"/>
    </row>
    <row r="617630" spans="68:68" customFormat="1">
      <c r="BP617630" s="90"/>
    </row>
    <row r="617631" spans="68:68" customFormat="1">
      <c r="BP617631" s="90"/>
    </row>
    <row r="617632" spans="68:68" customFormat="1">
      <c r="BP617632" s="90"/>
    </row>
    <row r="617633" spans="68:68" customFormat="1">
      <c r="BP617633" s="90"/>
    </row>
    <row r="617634" spans="68:68" customFormat="1">
      <c r="BP617634" s="90"/>
    </row>
    <row r="617635" spans="68:68" customFormat="1">
      <c r="BP617635" s="90"/>
    </row>
    <row r="617636" spans="68:68" customFormat="1">
      <c r="BP617636" s="90"/>
    </row>
    <row r="617637" spans="68:68" customFormat="1">
      <c r="BP617637" s="90"/>
    </row>
    <row r="617638" spans="68:68" customFormat="1">
      <c r="BP617638" s="90"/>
    </row>
    <row r="617639" spans="68:68" customFormat="1">
      <c r="BP617639" s="90"/>
    </row>
    <row r="617640" spans="68:68" customFormat="1">
      <c r="BP617640" s="90"/>
    </row>
    <row r="617641" spans="68:68" customFormat="1">
      <c r="BP617641" s="90"/>
    </row>
    <row r="617642" spans="68:68" customFormat="1">
      <c r="BP617642" s="90"/>
    </row>
    <row r="617643" spans="68:68" customFormat="1">
      <c r="BP617643" s="90"/>
    </row>
    <row r="617644" spans="68:68" customFormat="1">
      <c r="BP617644" s="90"/>
    </row>
    <row r="617645" spans="68:68" customFormat="1">
      <c r="BP617645" s="90"/>
    </row>
    <row r="617646" spans="68:68" customFormat="1">
      <c r="BP617646" s="90"/>
    </row>
    <row r="617647" spans="68:68" customFormat="1">
      <c r="BP617647" s="90"/>
    </row>
    <row r="617648" spans="68:68" customFormat="1">
      <c r="BP617648" s="90"/>
    </row>
    <row r="617649" spans="68:68" customFormat="1">
      <c r="BP617649" s="90"/>
    </row>
    <row r="617650" spans="68:68" customFormat="1">
      <c r="BP617650" s="90"/>
    </row>
    <row r="617651" spans="68:68" customFormat="1">
      <c r="BP617651" s="90"/>
    </row>
    <row r="617652" spans="68:68" customFormat="1">
      <c r="BP617652" s="90"/>
    </row>
    <row r="617653" spans="68:68" customFormat="1">
      <c r="BP617653" s="90"/>
    </row>
    <row r="617654" spans="68:68" customFormat="1">
      <c r="BP617654" s="90"/>
    </row>
    <row r="617655" spans="68:68" customFormat="1">
      <c r="BP617655" s="90"/>
    </row>
    <row r="617656" spans="68:68" customFormat="1">
      <c r="BP617656" s="90"/>
    </row>
    <row r="617657" spans="68:68" customFormat="1">
      <c r="BP617657" s="90"/>
    </row>
    <row r="617658" spans="68:68" customFormat="1">
      <c r="BP617658" s="90"/>
    </row>
    <row r="617659" spans="68:68" customFormat="1">
      <c r="BP617659" s="90"/>
    </row>
    <row r="617660" spans="68:68" customFormat="1">
      <c r="BP617660" s="90"/>
    </row>
    <row r="617661" spans="68:68" customFormat="1">
      <c r="BP617661" s="90"/>
    </row>
    <row r="617662" spans="68:68" customFormat="1">
      <c r="BP617662" s="90"/>
    </row>
    <row r="617663" spans="68:68" customFormat="1">
      <c r="BP617663" s="90"/>
    </row>
    <row r="617664" spans="68:68" customFormat="1">
      <c r="BP617664" s="90"/>
    </row>
    <row r="617665" spans="68:68" customFormat="1">
      <c r="BP617665" s="90"/>
    </row>
    <row r="617666" spans="68:68" customFormat="1">
      <c r="BP617666" s="90"/>
    </row>
    <row r="617667" spans="68:68" customFormat="1">
      <c r="BP617667" s="90"/>
    </row>
    <row r="617668" spans="68:68" customFormat="1">
      <c r="BP617668" s="90"/>
    </row>
    <row r="617669" spans="68:68" customFormat="1">
      <c r="BP617669" s="90"/>
    </row>
    <row r="617670" spans="68:68" customFormat="1">
      <c r="BP617670" s="90"/>
    </row>
    <row r="617671" spans="68:68" customFormat="1">
      <c r="BP617671" s="90"/>
    </row>
    <row r="617672" spans="68:68" customFormat="1">
      <c r="BP617672" s="90"/>
    </row>
    <row r="617673" spans="68:68" customFormat="1">
      <c r="BP617673" s="90"/>
    </row>
    <row r="617674" spans="68:68" customFormat="1">
      <c r="BP617674" s="90"/>
    </row>
    <row r="617675" spans="68:68" customFormat="1">
      <c r="BP617675" s="90"/>
    </row>
    <row r="617676" spans="68:68" customFormat="1">
      <c r="BP617676" s="90"/>
    </row>
    <row r="617677" spans="68:68" customFormat="1">
      <c r="BP617677" s="90"/>
    </row>
    <row r="617678" spans="68:68" customFormat="1">
      <c r="BP617678" s="90"/>
    </row>
    <row r="617679" spans="68:68" customFormat="1">
      <c r="BP617679" s="90"/>
    </row>
    <row r="617680" spans="68:68" customFormat="1">
      <c r="BP617680" s="90"/>
    </row>
    <row r="617681" spans="68:68" customFormat="1">
      <c r="BP617681" s="90"/>
    </row>
    <row r="617682" spans="68:68" customFormat="1">
      <c r="BP617682" s="90"/>
    </row>
    <row r="617683" spans="68:68" customFormat="1">
      <c r="BP617683" s="90"/>
    </row>
    <row r="617684" spans="68:68" customFormat="1">
      <c r="BP617684" s="90"/>
    </row>
    <row r="617685" spans="68:68" customFormat="1">
      <c r="BP617685" s="90"/>
    </row>
    <row r="617686" spans="68:68" customFormat="1">
      <c r="BP617686" s="90"/>
    </row>
    <row r="617687" spans="68:68" customFormat="1">
      <c r="BP617687" s="90"/>
    </row>
    <row r="617688" spans="68:68" customFormat="1">
      <c r="BP617688" s="90"/>
    </row>
    <row r="617689" spans="68:68" customFormat="1">
      <c r="BP617689" s="90"/>
    </row>
    <row r="617690" spans="68:68" customFormat="1">
      <c r="BP617690" s="90"/>
    </row>
    <row r="617691" spans="68:68" customFormat="1">
      <c r="BP617691" s="90"/>
    </row>
    <row r="617692" spans="68:68" customFormat="1">
      <c r="BP617692" s="90"/>
    </row>
    <row r="617693" spans="68:68" customFormat="1">
      <c r="BP617693" s="90"/>
    </row>
    <row r="617694" spans="68:68" customFormat="1">
      <c r="BP617694" s="90"/>
    </row>
    <row r="617695" spans="68:68" customFormat="1">
      <c r="BP617695" s="90"/>
    </row>
    <row r="617696" spans="68:68" customFormat="1">
      <c r="BP617696" s="90"/>
    </row>
    <row r="617697" spans="68:68" customFormat="1">
      <c r="BP617697" s="90"/>
    </row>
    <row r="617698" spans="68:68" customFormat="1">
      <c r="BP617698" s="90"/>
    </row>
    <row r="617699" spans="68:68" customFormat="1">
      <c r="BP617699" s="90"/>
    </row>
    <row r="617700" spans="68:68" customFormat="1">
      <c r="BP617700" s="90"/>
    </row>
    <row r="617701" spans="68:68" customFormat="1">
      <c r="BP617701" s="90"/>
    </row>
    <row r="617702" spans="68:68" customFormat="1">
      <c r="BP617702" s="90"/>
    </row>
    <row r="617703" spans="68:68" customFormat="1">
      <c r="BP617703" s="90"/>
    </row>
    <row r="617704" spans="68:68" customFormat="1">
      <c r="BP617704" s="90"/>
    </row>
    <row r="617705" spans="68:68" customFormat="1">
      <c r="BP617705" s="90"/>
    </row>
    <row r="617706" spans="68:68" customFormat="1">
      <c r="BP617706" s="90"/>
    </row>
    <row r="617707" spans="68:68" customFormat="1">
      <c r="BP617707" s="90"/>
    </row>
    <row r="617708" spans="68:68" customFormat="1">
      <c r="BP617708" s="90"/>
    </row>
    <row r="617709" spans="68:68" customFormat="1">
      <c r="BP617709" s="90"/>
    </row>
    <row r="617710" spans="68:68" customFormat="1">
      <c r="BP617710" s="90"/>
    </row>
    <row r="617711" spans="68:68" customFormat="1">
      <c r="BP617711" s="90"/>
    </row>
    <row r="617712" spans="68:68" customFormat="1">
      <c r="BP617712" s="90"/>
    </row>
    <row r="617713" spans="68:68" customFormat="1">
      <c r="BP617713" s="90"/>
    </row>
    <row r="617714" spans="68:68" customFormat="1">
      <c r="BP617714" s="90"/>
    </row>
    <row r="617715" spans="68:68" customFormat="1">
      <c r="BP617715" s="90"/>
    </row>
    <row r="617716" spans="68:68" customFormat="1">
      <c r="BP617716" s="90"/>
    </row>
    <row r="617717" spans="68:68" customFormat="1">
      <c r="BP617717" s="90"/>
    </row>
    <row r="617718" spans="68:68" customFormat="1">
      <c r="BP617718" s="90"/>
    </row>
    <row r="617719" spans="68:68" customFormat="1">
      <c r="BP617719" s="90"/>
    </row>
    <row r="617720" spans="68:68" customFormat="1">
      <c r="BP617720" s="90"/>
    </row>
    <row r="617721" spans="68:68" customFormat="1">
      <c r="BP617721" s="90"/>
    </row>
    <row r="617722" spans="68:68" customFormat="1">
      <c r="BP617722" s="90"/>
    </row>
    <row r="617723" spans="68:68" customFormat="1">
      <c r="BP617723" s="90"/>
    </row>
    <row r="617724" spans="68:68" customFormat="1">
      <c r="BP617724" s="90"/>
    </row>
    <row r="617725" spans="68:68" customFormat="1">
      <c r="BP617725" s="90"/>
    </row>
    <row r="617726" spans="68:68" customFormat="1">
      <c r="BP617726" s="90"/>
    </row>
    <row r="617727" spans="68:68" customFormat="1">
      <c r="BP617727" s="90"/>
    </row>
    <row r="617728" spans="68:68" customFormat="1">
      <c r="BP617728" s="90"/>
    </row>
    <row r="617729" spans="68:68" customFormat="1">
      <c r="BP617729" s="90"/>
    </row>
    <row r="617730" spans="68:68" customFormat="1">
      <c r="BP617730" s="90"/>
    </row>
    <row r="617731" spans="68:68" customFormat="1">
      <c r="BP617731" s="90"/>
    </row>
    <row r="617732" spans="68:68" customFormat="1">
      <c r="BP617732" s="90"/>
    </row>
    <row r="617733" spans="68:68" customFormat="1">
      <c r="BP617733" s="90"/>
    </row>
    <row r="617734" spans="68:68" customFormat="1">
      <c r="BP617734" s="90"/>
    </row>
    <row r="617735" spans="68:68" customFormat="1">
      <c r="BP617735" s="90"/>
    </row>
    <row r="617736" spans="68:68" customFormat="1">
      <c r="BP617736" s="90"/>
    </row>
    <row r="617737" spans="68:68" customFormat="1">
      <c r="BP617737" s="90"/>
    </row>
    <row r="617738" spans="68:68" customFormat="1">
      <c r="BP617738" s="90"/>
    </row>
    <row r="617739" spans="68:68" customFormat="1">
      <c r="BP617739" s="90"/>
    </row>
    <row r="617740" spans="68:68" customFormat="1">
      <c r="BP617740" s="90"/>
    </row>
    <row r="617741" spans="68:68" customFormat="1">
      <c r="BP617741" s="90"/>
    </row>
    <row r="617742" spans="68:68" customFormat="1">
      <c r="BP617742" s="90"/>
    </row>
    <row r="617743" spans="68:68" customFormat="1">
      <c r="BP617743" s="90"/>
    </row>
    <row r="617744" spans="68:68" customFormat="1">
      <c r="BP617744" s="90"/>
    </row>
    <row r="617745" spans="68:68" customFormat="1">
      <c r="BP617745" s="90"/>
    </row>
    <row r="617746" spans="68:68" customFormat="1">
      <c r="BP617746" s="90"/>
    </row>
    <row r="617747" spans="68:68" customFormat="1">
      <c r="BP617747" s="90"/>
    </row>
    <row r="617748" spans="68:68" customFormat="1">
      <c r="BP617748" s="90"/>
    </row>
    <row r="617749" spans="68:68" customFormat="1">
      <c r="BP617749" s="90"/>
    </row>
    <row r="617750" spans="68:68" customFormat="1">
      <c r="BP617750" s="90"/>
    </row>
    <row r="617751" spans="68:68" customFormat="1">
      <c r="BP617751" s="90"/>
    </row>
    <row r="617752" spans="68:68" customFormat="1">
      <c r="BP617752" s="90"/>
    </row>
    <row r="617753" spans="68:68" customFormat="1">
      <c r="BP617753" s="90"/>
    </row>
    <row r="617754" spans="68:68" customFormat="1">
      <c r="BP617754" s="90"/>
    </row>
    <row r="617755" spans="68:68" customFormat="1">
      <c r="BP617755" s="90"/>
    </row>
    <row r="617756" spans="68:68" customFormat="1">
      <c r="BP617756" s="90"/>
    </row>
    <row r="617757" spans="68:68" customFormat="1">
      <c r="BP617757" s="90"/>
    </row>
    <row r="617758" spans="68:68" customFormat="1">
      <c r="BP617758" s="90"/>
    </row>
    <row r="617759" spans="68:68" customFormat="1">
      <c r="BP617759" s="90"/>
    </row>
    <row r="617760" spans="68:68" customFormat="1">
      <c r="BP617760" s="90"/>
    </row>
    <row r="617761" spans="68:68" customFormat="1">
      <c r="BP617761" s="90"/>
    </row>
    <row r="617762" spans="68:68" customFormat="1">
      <c r="BP617762" s="90"/>
    </row>
    <row r="617763" spans="68:68" customFormat="1">
      <c r="BP617763" s="90"/>
    </row>
    <row r="617764" spans="68:68" customFormat="1">
      <c r="BP617764" s="90"/>
    </row>
    <row r="617765" spans="68:68" customFormat="1">
      <c r="BP617765" s="90"/>
    </row>
    <row r="617766" spans="68:68" customFormat="1">
      <c r="BP617766" s="90"/>
    </row>
    <row r="617767" spans="68:68" customFormat="1">
      <c r="BP617767" s="90"/>
    </row>
    <row r="617768" spans="68:68" customFormat="1">
      <c r="BP617768" s="90"/>
    </row>
    <row r="617769" spans="68:68" customFormat="1">
      <c r="BP617769" s="90"/>
    </row>
    <row r="617770" spans="68:68" customFormat="1">
      <c r="BP617770" s="90"/>
    </row>
    <row r="617771" spans="68:68" customFormat="1">
      <c r="BP617771" s="90"/>
    </row>
    <row r="617772" spans="68:68" customFormat="1">
      <c r="BP617772" s="90"/>
    </row>
    <row r="617773" spans="68:68" customFormat="1">
      <c r="BP617773" s="90"/>
    </row>
    <row r="617774" spans="68:68" customFormat="1">
      <c r="BP617774" s="90"/>
    </row>
    <row r="617775" spans="68:68" customFormat="1">
      <c r="BP617775" s="90"/>
    </row>
    <row r="617776" spans="68:68" customFormat="1">
      <c r="BP617776" s="90"/>
    </row>
    <row r="617777" spans="68:68" customFormat="1">
      <c r="BP617777" s="90"/>
    </row>
    <row r="617778" spans="68:68" customFormat="1">
      <c r="BP617778" s="90"/>
    </row>
    <row r="617779" spans="68:68" customFormat="1">
      <c r="BP617779" s="90"/>
    </row>
    <row r="617780" spans="68:68" customFormat="1">
      <c r="BP617780" s="90"/>
    </row>
    <row r="617781" spans="68:68" customFormat="1">
      <c r="BP617781" s="90"/>
    </row>
    <row r="617782" spans="68:68" customFormat="1">
      <c r="BP617782" s="90"/>
    </row>
    <row r="617783" spans="68:68" customFormat="1">
      <c r="BP617783" s="90"/>
    </row>
    <row r="617784" spans="68:68" customFormat="1">
      <c r="BP617784" s="90"/>
    </row>
    <row r="617785" spans="68:68" customFormat="1">
      <c r="BP617785" s="90"/>
    </row>
    <row r="617786" spans="68:68" customFormat="1">
      <c r="BP617786" s="90"/>
    </row>
    <row r="617787" spans="68:68" customFormat="1">
      <c r="BP617787" s="90"/>
    </row>
    <row r="617788" spans="68:68" customFormat="1">
      <c r="BP617788" s="90"/>
    </row>
    <row r="617789" spans="68:68" customFormat="1">
      <c r="BP617789" s="90"/>
    </row>
    <row r="617790" spans="68:68" customFormat="1">
      <c r="BP617790" s="90"/>
    </row>
    <row r="617791" spans="68:68" customFormat="1">
      <c r="BP617791" s="90"/>
    </row>
    <row r="617792" spans="68:68" customFormat="1">
      <c r="BP617792" s="90"/>
    </row>
    <row r="617793" spans="68:68" customFormat="1">
      <c r="BP617793" s="90"/>
    </row>
    <row r="617794" spans="68:68" customFormat="1">
      <c r="BP617794" s="90"/>
    </row>
    <row r="617795" spans="68:68" customFormat="1">
      <c r="BP617795" s="90"/>
    </row>
    <row r="617796" spans="68:68" customFormat="1">
      <c r="BP617796" s="90"/>
    </row>
    <row r="617797" spans="68:68" customFormat="1">
      <c r="BP617797" s="90"/>
    </row>
    <row r="617798" spans="68:68" customFormat="1">
      <c r="BP617798" s="90"/>
    </row>
    <row r="617799" spans="68:68" customFormat="1">
      <c r="BP617799" s="90"/>
    </row>
    <row r="617800" spans="68:68" customFormat="1">
      <c r="BP617800" s="90"/>
    </row>
    <row r="617801" spans="68:68" customFormat="1">
      <c r="BP617801" s="90"/>
    </row>
    <row r="617802" spans="68:68" customFormat="1">
      <c r="BP617802" s="90"/>
    </row>
    <row r="617803" spans="68:68" customFormat="1">
      <c r="BP617803" s="90"/>
    </row>
    <row r="617804" spans="68:68" customFormat="1">
      <c r="BP617804" s="90"/>
    </row>
    <row r="617805" spans="68:68" customFormat="1">
      <c r="BP617805" s="90"/>
    </row>
    <row r="617806" spans="68:68" customFormat="1">
      <c r="BP617806" s="90"/>
    </row>
    <row r="617807" spans="68:68" customFormat="1">
      <c r="BP617807" s="90"/>
    </row>
    <row r="617808" spans="68:68" customFormat="1">
      <c r="BP617808" s="90"/>
    </row>
    <row r="617809" spans="68:68" customFormat="1">
      <c r="BP617809" s="90"/>
    </row>
    <row r="617810" spans="68:68" customFormat="1">
      <c r="BP617810" s="90"/>
    </row>
    <row r="617811" spans="68:68" customFormat="1">
      <c r="BP617811" s="90"/>
    </row>
    <row r="617812" spans="68:68" customFormat="1">
      <c r="BP617812" s="90"/>
    </row>
    <row r="617813" spans="68:68" customFormat="1">
      <c r="BP617813" s="90"/>
    </row>
    <row r="617814" spans="68:68" customFormat="1">
      <c r="BP617814" s="90"/>
    </row>
    <row r="617815" spans="68:68" customFormat="1">
      <c r="BP617815" s="90"/>
    </row>
    <row r="617816" spans="68:68" customFormat="1">
      <c r="BP617816" s="90"/>
    </row>
    <row r="617817" spans="68:68" customFormat="1">
      <c r="BP617817" s="90"/>
    </row>
    <row r="617818" spans="68:68" customFormat="1">
      <c r="BP617818" s="90"/>
    </row>
    <row r="617819" spans="68:68" customFormat="1">
      <c r="BP617819" s="90"/>
    </row>
    <row r="617820" spans="68:68" customFormat="1">
      <c r="BP617820" s="90"/>
    </row>
    <row r="617821" spans="68:68" customFormat="1">
      <c r="BP617821" s="90"/>
    </row>
    <row r="617822" spans="68:68" customFormat="1">
      <c r="BP617822" s="90"/>
    </row>
    <row r="617823" spans="68:68" customFormat="1">
      <c r="BP617823" s="90"/>
    </row>
    <row r="617824" spans="68:68" customFormat="1">
      <c r="BP617824" s="90"/>
    </row>
    <row r="617825" spans="68:68" customFormat="1">
      <c r="BP617825" s="90"/>
    </row>
    <row r="617826" spans="68:68" customFormat="1">
      <c r="BP617826" s="90"/>
    </row>
    <row r="617827" spans="68:68" customFormat="1">
      <c r="BP617827" s="90"/>
    </row>
    <row r="617828" spans="68:68" customFormat="1">
      <c r="BP617828" s="90"/>
    </row>
    <row r="617829" spans="68:68" customFormat="1">
      <c r="BP617829" s="90"/>
    </row>
    <row r="617830" spans="68:68" customFormat="1">
      <c r="BP617830" s="90"/>
    </row>
    <row r="617831" spans="68:68" customFormat="1">
      <c r="BP617831" s="90"/>
    </row>
    <row r="617832" spans="68:68" customFormat="1">
      <c r="BP617832" s="90"/>
    </row>
    <row r="617833" spans="68:68" customFormat="1">
      <c r="BP617833" s="90"/>
    </row>
    <row r="617834" spans="68:68" customFormat="1">
      <c r="BP617834" s="90"/>
    </row>
    <row r="617835" spans="68:68" customFormat="1">
      <c r="BP617835" s="90"/>
    </row>
    <row r="617836" spans="68:68" customFormat="1">
      <c r="BP617836" s="90"/>
    </row>
    <row r="617837" spans="68:68" customFormat="1">
      <c r="BP617837" s="90"/>
    </row>
    <row r="617838" spans="68:68" customFormat="1">
      <c r="BP617838" s="90"/>
    </row>
    <row r="617839" spans="68:68" customFormat="1">
      <c r="BP617839" s="90"/>
    </row>
    <row r="617840" spans="68:68" customFormat="1">
      <c r="BP617840" s="90"/>
    </row>
    <row r="617841" spans="68:68" customFormat="1">
      <c r="BP617841" s="90"/>
    </row>
    <row r="617842" spans="68:68" customFormat="1">
      <c r="BP617842" s="90"/>
    </row>
    <row r="617843" spans="68:68" customFormat="1">
      <c r="BP617843" s="90"/>
    </row>
    <row r="617844" spans="68:68" customFormat="1">
      <c r="BP617844" s="90"/>
    </row>
    <row r="617845" spans="68:68" customFormat="1">
      <c r="BP617845" s="90"/>
    </row>
    <row r="617846" spans="68:68" customFormat="1">
      <c r="BP617846" s="90"/>
    </row>
    <row r="617847" spans="68:68" customFormat="1">
      <c r="BP617847" s="90"/>
    </row>
    <row r="617848" spans="68:68" customFormat="1">
      <c r="BP617848" s="90"/>
    </row>
    <row r="617849" spans="68:68" customFormat="1">
      <c r="BP617849" s="90"/>
    </row>
    <row r="617850" spans="68:68" customFormat="1">
      <c r="BP617850" s="90"/>
    </row>
    <row r="617851" spans="68:68" customFormat="1">
      <c r="BP617851" s="90"/>
    </row>
    <row r="617852" spans="68:68" customFormat="1">
      <c r="BP617852" s="90"/>
    </row>
    <row r="617853" spans="68:68" customFormat="1">
      <c r="BP617853" s="90"/>
    </row>
    <row r="617854" spans="68:68" customFormat="1">
      <c r="BP617854" s="90"/>
    </row>
    <row r="617855" spans="68:68" customFormat="1">
      <c r="BP617855" s="90"/>
    </row>
    <row r="617856" spans="68:68" customFormat="1">
      <c r="BP617856" s="90"/>
    </row>
    <row r="617857" spans="68:68" customFormat="1">
      <c r="BP617857" s="90"/>
    </row>
    <row r="617858" spans="68:68" customFormat="1">
      <c r="BP617858" s="90"/>
    </row>
    <row r="617859" spans="68:68" customFormat="1">
      <c r="BP617859" s="90"/>
    </row>
    <row r="617860" spans="68:68" customFormat="1">
      <c r="BP617860" s="90"/>
    </row>
    <row r="617861" spans="68:68" customFormat="1">
      <c r="BP617861" s="90"/>
    </row>
    <row r="617862" spans="68:68" customFormat="1">
      <c r="BP617862" s="90"/>
    </row>
    <row r="617863" spans="68:68" customFormat="1">
      <c r="BP617863" s="90"/>
    </row>
    <row r="617864" spans="68:68" customFormat="1">
      <c r="BP617864" s="90"/>
    </row>
    <row r="617865" spans="68:68" customFormat="1">
      <c r="BP617865" s="90"/>
    </row>
    <row r="617866" spans="68:68" customFormat="1">
      <c r="BP617866" s="90"/>
    </row>
    <row r="617867" spans="68:68" customFormat="1">
      <c r="BP617867" s="90"/>
    </row>
    <row r="617868" spans="68:68" customFormat="1">
      <c r="BP617868" s="90"/>
    </row>
    <row r="617869" spans="68:68" customFormat="1">
      <c r="BP617869" s="90"/>
    </row>
    <row r="617870" spans="68:68" customFormat="1">
      <c r="BP617870" s="90"/>
    </row>
    <row r="617871" spans="68:68" customFormat="1">
      <c r="BP617871" s="90"/>
    </row>
    <row r="617872" spans="68:68" customFormat="1">
      <c r="BP617872" s="90"/>
    </row>
    <row r="617873" spans="68:68" customFormat="1">
      <c r="BP617873" s="90"/>
    </row>
    <row r="617874" spans="68:68" customFormat="1">
      <c r="BP617874" s="90"/>
    </row>
    <row r="617875" spans="68:68" customFormat="1">
      <c r="BP617875" s="90"/>
    </row>
    <row r="617876" spans="68:68" customFormat="1">
      <c r="BP617876" s="90"/>
    </row>
    <row r="617877" spans="68:68" customFormat="1">
      <c r="BP617877" s="90"/>
    </row>
    <row r="617878" spans="68:68" customFormat="1">
      <c r="BP617878" s="90"/>
    </row>
    <row r="617879" spans="68:68" customFormat="1">
      <c r="BP617879" s="90"/>
    </row>
    <row r="617880" spans="68:68" customFormat="1">
      <c r="BP617880" s="90"/>
    </row>
    <row r="617881" spans="68:68" customFormat="1">
      <c r="BP617881" s="90"/>
    </row>
    <row r="617882" spans="68:68" customFormat="1">
      <c r="BP617882" s="90"/>
    </row>
    <row r="617883" spans="68:68" customFormat="1">
      <c r="BP617883" s="90"/>
    </row>
    <row r="617884" spans="68:68" customFormat="1">
      <c r="BP617884" s="90"/>
    </row>
    <row r="617885" spans="68:68" customFormat="1">
      <c r="BP617885" s="90"/>
    </row>
    <row r="617886" spans="68:68" customFormat="1">
      <c r="BP617886" s="90"/>
    </row>
    <row r="617887" spans="68:68" customFormat="1">
      <c r="BP617887" s="90"/>
    </row>
    <row r="617888" spans="68:68" customFormat="1">
      <c r="BP617888" s="90"/>
    </row>
    <row r="617889" spans="68:68" customFormat="1">
      <c r="BP617889" s="90"/>
    </row>
    <row r="617890" spans="68:68" customFormat="1">
      <c r="BP617890" s="90"/>
    </row>
    <row r="617891" spans="68:68" customFormat="1">
      <c r="BP617891" s="90"/>
    </row>
    <row r="617892" spans="68:68" customFormat="1">
      <c r="BP617892" s="90"/>
    </row>
    <row r="617893" spans="68:68" customFormat="1">
      <c r="BP617893" s="90"/>
    </row>
    <row r="617894" spans="68:68" customFormat="1">
      <c r="BP617894" s="90"/>
    </row>
    <row r="617895" spans="68:68" customFormat="1">
      <c r="BP617895" s="90"/>
    </row>
    <row r="617896" spans="68:68" customFormat="1">
      <c r="BP617896" s="90"/>
    </row>
    <row r="617897" spans="68:68" customFormat="1">
      <c r="BP617897" s="90"/>
    </row>
    <row r="617898" spans="68:68" customFormat="1">
      <c r="BP617898" s="90"/>
    </row>
    <row r="617899" spans="68:68" customFormat="1">
      <c r="BP617899" s="90"/>
    </row>
    <row r="617900" spans="68:68" customFormat="1">
      <c r="BP617900" s="90"/>
    </row>
    <row r="617901" spans="68:68" customFormat="1">
      <c r="BP617901" s="90"/>
    </row>
    <row r="617902" spans="68:68" customFormat="1">
      <c r="BP617902" s="90"/>
    </row>
    <row r="617903" spans="68:68" customFormat="1">
      <c r="BP617903" s="90"/>
    </row>
    <row r="617904" spans="68:68" customFormat="1">
      <c r="BP617904" s="90"/>
    </row>
    <row r="617905" spans="68:68" customFormat="1">
      <c r="BP617905" s="90"/>
    </row>
    <row r="617906" spans="68:68" customFormat="1">
      <c r="BP617906" s="90"/>
    </row>
    <row r="617907" spans="68:68" customFormat="1">
      <c r="BP617907" s="90"/>
    </row>
    <row r="617908" spans="68:68" customFormat="1">
      <c r="BP617908" s="90"/>
    </row>
    <row r="617909" spans="68:68" customFormat="1">
      <c r="BP617909" s="90"/>
    </row>
    <row r="617910" spans="68:68" customFormat="1">
      <c r="BP617910" s="90"/>
    </row>
    <row r="617911" spans="68:68" customFormat="1">
      <c r="BP617911" s="90"/>
    </row>
    <row r="617912" spans="68:68" customFormat="1">
      <c r="BP617912" s="90"/>
    </row>
    <row r="617913" spans="68:68" customFormat="1">
      <c r="BP617913" s="90"/>
    </row>
    <row r="617914" spans="68:68" customFormat="1">
      <c r="BP617914" s="90"/>
    </row>
    <row r="617915" spans="68:68" customFormat="1">
      <c r="BP617915" s="90"/>
    </row>
    <row r="617916" spans="68:68" customFormat="1">
      <c r="BP617916" s="90"/>
    </row>
    <row r="617917" spans="68:68" customFormat="1">
      <c r="BP617917" s="90"/>
    </row>
    <row r="617918" spans="68:68" customFormat="1">
      <c r="BP617918" s="90"/>
    </row>
    <row r="617919" spans="68:68" customFormat="1">
      <c r="BP617919" s="90"/>
    </row>
    <row r="617920" spans="68:68" customFormat="1">
      <c r="BP617920" s="90"/>
    </row>
    <row r="617921" spans="68:68" customFormat="1">
      <c r="BP617921" s="90"/>
    </row>
    <row r="617922" spans="68:68" customFormat="1">
      <c r="BP617922" s="90"/>
    </row>
    <row r="617923" spans="68:68" customFormat="1">
      <c r="BP617923" s="90"/>
    </row>
    <row r="617924" spans="68:68" customFormat="1">
      <c r="BP617924" s="90"/>
    </row>
    <row r="617925" spans="68:68" customFormat="1">
      <c r="BP617925" s="90"/>
    </row>
    <row r="617926" spans="68:68" customFormat="1">
      <c r="BP617926" s="90"/>
    </row>
    <row r="617927" spans="68:68" customFormat="1">
      <c r="BP617927" s="90"/>
    </row>
    <row r="617928" spans="68:68" customFormat="1">
      <c r="BP617928" s="90"/>
    </row>
    <row r="617929" spans="68:68" customFormat="1">
      <c r="BP617929" s="90"/>
    </row>
    <row r="617930" spans="68:68" customFormat="1">
      <c r="BP617930" s="90"/>
    </row>
    <row r="617931" spans="68:68" customFormat="1">
      <c r="BP617931" s="90"/>
    </row>
    <row r="617932" spans="68:68" customFormat="1">
      <c r="BP617932" s="90"/>
    </row>
    <row r="617933" spans="68:68" customFormat="1">
      <c r="BP617933" s="90"/>
    </row>
    <row r="617934" spans="68:68" customFormat="1">
      <c r="BP617934" s="90"/>
    </row>
    <row r="617935" spans="68:68" customFormat="1">
      <c r="BP617935" s="90"/>
    </row>
    <row r="617936" spans="68:68" customFormat="1">
      <c r="BP617936" s="90"/>
    </row>
    <row r="617937" spans="68:68" customFormat="1">
      <c r="BP617937" s="90"/>
    </row>
    <row r="617938" spans="68:68" customFormat="1">
      <c r="BP617938" s="90"/>
    </row>
    <row r="617939" spans="68:68" customFormat="1">
      <c r="BP617939" s="90"/>
    </row>
    <row r="617940" spans="68:68" customFormat="1">
      <c r="BP617940" s="90"/>
    </row>
    <row r="617941" spans="68:68" customFormat="1">
      <c r="BP617941" s="90"/>
    </row>
    <row r="617942" spans="68:68" customFormat="1">
      <c r="BP617942" s="90"/>
    </row>
    <row r="617943" spans="68:68" customFormat="1">
      <c r="BP617943" s="90"/>
    </row>
    <row r="617944" spans="68:68" customFormat="1">
      <c r="BP617944" s="90"/>
    </row>
    <row r="617945" spans="68:68" customFormat="1">
      <c r="BP617945" s="90"/>
    </row>
    <row r="617946" spans="68:68" customFormat="1">
      <c r="BP617946" s="90"/>
    </row>
    <row r="617947" spans="68:68" customFormat="1">
      <c r="BP617947" s="90"/>
    </row>
    <row r="617948" spans="68:68" customFormat="1">
      <c r="BP617948" s="90"/>
    </row>
    <row r="617949" spans="68:68" customFormat="1">
      <c r="BP617949" s="90"/>
    </row>
    <row r="617950" spans="68:68" customFormat="1">
      <c r="BP617950" s="90"/>
    </row>
    <row r="617951" spans="68:68" customFormat="1">
      <c r="BP617951" s="90"/>
    </row>
    <row r="617952" spans="68:68" customFormat="1">
      <c r="BP617952" s="90"/>
    </row>
    <row r="617953" spans="68:68" customFormat="1">
      <c r="BP617953" s="90"/>
    </row>
    <row r="617954" spans="68:68" customFormat="1">
      <c r="BP617954" s="90"/>
    </row>
    <row r="617955" spans="68:68" customFormat="1">
      <c r="BP617955" s="90"/>
    </row>
    <row r="617956" spans="68:68" customFormat="1">
      <c r="BP617956" s="90"/>
    </row>
    <row r="617957" spans="68:68" customFormat="1">
      <c r="BP617957" s="90"/>
    </row>
    <row r="617958" spans="68:68" customFormat="1">
      <c r="BP617958" s="90"/>
    </row>
    <row r="617959" spans="68:68" customFormat="1">
      <c r="BP617959" s="90"/>
    </row>
    <row r="617960" spans="68:68" customFormat="1">
      <c r="BP617960" s="90"/>
    </row>
    <row r="617961" spans="68:68" customFormat="1">
      <c r="BP617961" s="90"/>
    </row>
    <row r="617962" spans="68:68" customFormat="1">
      <c r="BP617962" s="90"/>
    </row>
    <row r="617963" spans="68:68" customFormat="1">
      <c r="BP617963" s="90"/>
    </row>
    <row r="617964" spans="68:68" customFormat="1">
      <c r="BP617964" s="90"/>
    </row>
    <row r="617965" spans="68:68" customFormat="1">
      <c r="BP617965" s="90"/>
    </row>
    <row r="617966" spans="68:68" customFormat="1">
      <c r="BP617966" s="90"/>
    </row>
    <row r="617967" spans="68:68" customFormat="1">
      <c r="BP617967" s="90"/>
    </row>
    <row r="617968" spans="68:68" customFormat="1">
      <c r="BP617968" s="90"/>
    </row>
    <row r="617969" spans="68:68" customFormat="1">
      <c r="BP617969" s="90"/>
    </row>
    <row r="617970" spans="68:68" customFormat="1">
      <c r="BP617970" s="90"/>
    </row>
    <row r="617971" spans="68:68" customFormat="1">
      <c r="BP617971" s="90"/>
    </row>
    <row r="617972" spans="68:68" customFormat="1">
      <c r="BP617972" s="90"/>
    </row>
    <row r="617973" spans="68:68" customFormat="1">
      <c r="BP617973" s="90"/>
    </row>
    <row r="617974" spans="68:68" customFormat="1">
      <c r="BP617974" s="90"/>
    </row>
    <row r="617975" spans="68:68" customFormat="1">
      <c r="BP617975" s="90"/>
    </row>
    <row r="617976" spans="68:68" customFormat="1">
      <c r="BP617976" s="90"/>
    </row>
    <row r="617977" spans="68:68" customFormat="1">
      <c r="BP617977" s="90"/>
    </row>
    <row r="617978" spans="68:68" customFormat="1">
      <c r="BP617978" s="90"/>
    </row>
    <row r="617979" spans="68:68" customFormat="1">
      <c r="BP617979" s="90"/>
    </row>
    <row r="617980" spans="68:68" customFormat="1">
      <c r="BP617980" s="90"/>
    </row>
    <row r="617981" spans="68:68" customFormat="1">
      <c r="BP617981" s="90"/>
    </row>
    <row r="617982" spans="68:68" customFormat="1">
      <c r="BP617982" s="90"/>
    </row>
    <row r="617983" spans="68:68" customFormat="1">
      <c r="BP617983" s="90"/>
    </row>
    <row r="617984" spans="68:68" customFormat="1">
      <c r="BP617984" s="90"/>
    </row>
    <row r="617985" spans="68:68" customFormat="1">
      <c r="BP617985" s="90"/>
    </row>
    <row r="617986" spans="68:68" customFormat="1">
      <c r="BP617986" s="90"/>
    </row>
    <row r="617987" spans="68:68" customFormat="1">
      <c r="BP617987" s="90"/>
    </row>
    <row r="617988" spans="68:68" customFormat="1">
      <c r="BP617988" s="90"/>
    </row>
    <row r="617989" spans="68:68" customFormat="1">
      <c r="BP617989" s="90"/>
    </row>
    <row r="617990" spans="68:68" customFormat="1">
      <c r="BP617990" s="90"/>
    </row>
    <row r="617991" spans="68:68" customFormat="1">
      <c r="BP617991" s="90"/>
    </row>
    <row r="617992" spans="68:68" customFormat="1">
      <c r="BP617992" s="90"/>
    </row>
    <row r="617993" spans="68:68" customFormat="1">
      <c r="BP617993" s="90"/>
    </row>
    <row r="617994" spans="68:68" customFormat="1">
      <c r="BP617994" s="90"/>
    </row>
    <row r="617995" spans="68:68" customFormat="1">
      <c r="BP617995" s="90"/>
    </row>
    <row r="617996" spans="68:68" customFormat="1">
      <c r="BP617996" s="90"/>
    </row>
    <row r="617997" spans="68:68" customFormat="1">
      <c r="BP617997" s="90"/>
    </row>
    <row r="617998" spans="68:68" customFormat="1">
      <c r="BP617998" s="90"/>
    </row>
    <row r="617999" spans="68:68" customFormat="1">
      <c r="BP617999" s="90"/>
    </row>
    <row r="618000" spans="68:68" customFormat="1">
      <c r="BP618000" s="90"/>
    </row>
    <row r="618001" spans="68:68" customFormat="1">
      <c r="BP618001" s="90"/>
    </row>
    <row r="618002" spans="68:68" customFormat="1">
      <c r="BP618002" s="90"/>
    </row>
    <row r="618003" spans="68:68" customFormat="1">
      <c r="BP618003" s="90"/>
    </row>
    <row r="618004" spans="68:68" customFormat="1">
      <c r="BP618004" s="90"/>
    </row>
    <row r="618005" spans="68:68" customFormat="1">
      <c r="BP618005" s="90"/>
    </row>
    <row r="618006" spans="68:68" customFormat="1">
      <c r="BP618006" s="90"/>
    </row>
    <row r="618007" spans="68:68" customFormat="1">
      <c r="BP618007" s="90"/>
    </row>
    <row r="618008" spans="68:68" customFormat="1">
      <c r="BP618008" s="90"/>
    </row>
    <row r="618009" spans="68:68" customFormat="1">
      <c r="BP618009" s="90"/>
    </row>
    <row r="618010" spans="68:68" customFormat="1">
      <c r="BP618010" s="90"/>
    </row>
    <row r="618011" spans="68:68" customFormat="1">
      <c r="BP618011" s="90"/>
    </row>
    <row r="618012" spans="68:68" customFormat="1">
      <c r="BP618012" s="90"/>
    </row>
    <row r="618013" spans="68:68" customFormat="1">
      <c r="BP618013" s="90"/>
    </row>
    <row r="618014" spans="68:68" customFormat="1">
      <c r="BP618014" s="90"/>
    </row>
    <row r="618015" spans="68:68" customFormat="1">
      <c r="BP618015" s="90"/>
    </row>
    <row r="618016" spans="68:68" customFormat="1">
      <c r="BP618016" s="90"/>
    </row>
    <row r="618017" spans="68:68" customFormat="1">
      <c r="BP618017" s="90"/>
    </row>
    <row r="618018" spans="68:68" customFormat="1">
      <c r="BP618018" s="90"/>
    </row>
    <row r="618019" spans="68:68" customFormat="1">
      <c r="BP618019" s="90"/>
    </row>
    <row r="618020" spans="68:68" customFormat="1">
      <c r="BP618020" s="90"/>
    </row>
    <row r="618021" spans="68:68" customFormat="1">
      <c r="BP618021" s="90"/>
    </row>
    <row r="618022" spans="68:68" customFormat="1">
      <c r="BP618022" s="90"/>
    </row>
    <row r="618023" spans="68:68" customFormat="1">
      <c r="BP618023" s="90"/>
    </row>
    <row r="618024" spans="68:68" customFormat="1">
      <c r="BP618024" s="90"/>
    </row>
    <row r="618025" spans="68:68" customFormat="1">
      <c r="BP618025" s="90"/>
    </row>
    <row r="618026" spans="68:68" customFormat="1">
      <c r="BP618026" s="90"/>
    </row>
    <row r="618027" spans="68:68" customFormat="1">
      <c r="BP618027" s="90"/>
    </row>
    <row r="618028" spans="68:68" customFormat="1">
      <c r="BP618028" s="90"/>
    </row>
    <row r="618029" spans="68:68" customFormat="1">
      <c r="BP618029" s="90"/>
    </row>
    <row r="618030" spans="68:68" customFormat="1">
      <c r="BP618030" s="90"/>
    </row>
    <row r="618031" spans="68:68" customFormat="1">
      <c r="BP618031" s="90"/>
    </row>
    <row r="618032" spans="68:68" customFormat="1">
      <c r="BP618032" s="90"/>
    </row>
    <row r="618033" spans="68:68" customFormat="1">
      <c r="BP618033" s="90"/>
    </row>
    <row r="618034" spans="68:68" customFormat="1">
      <c r="BP618034" s="90"/>
    </row>
    <row r="618035" spans="68:68" customFormat="1">
      <c r="BP618035" s="90"/>
    </row>
    <row r="618036" spans="68:68" customFormat="1">
      <c r="BP618036" s="90"/>
    </row>
    <row r="618037" spans="68:68" customFormat="1">
      <c r="BP618037" s="90"/>
    </row>
    <row r="618038" spans="68:68" customFormat="1">
      <c r="BP618038" s="90"/>
    </row>
    <row r="618039" spans="68:68" customFormat="1">
      <c r="BP618039" s="90"/>
    </row>
    <row r="618040" spans="68:68" customFormat="1">
      <c r="BP618040" s="90"/>
    </row>
    <row r="618041" spans="68:68" customFormat="1">
      <c r="BP618041" s="90"/>
    </row>
    <row r="618042" spans="68:68" customFormat="1">
      <c r="BP618042" s="90"/>
    </row>
    <row r="618043" spans="68:68" customFormat="1">
      <c r="BP618043" s="90"/>
    </row>
    <row r="618044" spans="68:68" customFormat="1">
      <c r="BP618044" s="90"/>
    </row>
    <row r="618045" spans="68:68" customFormat="1">
      <c r="BP618045" s="90"/>
    </row>
    <row r="618046" spans="68:68" customFormat="1">
      <c r="BP618046" s="90"/>
    </row>
    <row r="618047" spans="68:68" customFormat="1">
      <c r="BP618047" s="90"/>
    </row>
    <row r="618048" spans="68:68" customFormat="1">
      <c r="BP618048" s="90"/>
    </row>
    <row r="618049" spans="68:68" customFormat="1">
      <c r="BP618049" s="90"/>
    </row>
    <row r="618050" spans="68:68" customFormat="1">
      <c r="BP618050" s="90"/>
    </row>
    <row r="618051" spans="68:68" customFormat="1">
      <c r="BP618051" s="90"/>
    </row>
    <row r="618052" spans="68:68" customFormat="1">
      <c r="BP618052" s="90"/>
    </row>
    <row r="618053" spans="68:68" customFormat="1">
      <c r="BP618053" s="90"/>
    </row>
    <row r="618054" spans="68:68" customFormat="1">
      <c r="BP618054" s="90"/>
    </row>
    <row r="618055" spans="68:68" customFormat="1">
      <c r="BP618055" s="90"/>
    </row>
    <row r="618056" spans="68:68" customFormat="1">
      <c r="BP618056" s="90"/>
    </row>
    <row r="618057" spans="68:68" customFormat="1">
      <c r="BP618057" s="90"/>
    </row>
    <row r="618058" spans="68:68" customFormat="1">
      <c r="BP618058" s="90"/>
    </row>
    <row r="618059" spans="68:68" customFormat="1">
      <c r="BP618059" s="90"/>
    </row>
    <row r="618060" spans="68:68" customFormat="1">
      <c r="BP618060" s="90"/>
    </row>
    <row r="618061" spans="68:68" customFormat="1">
      <c r="BP618061" s="90"/>
    </row>
    <row r="618062" spans="68:68" customFormat="1">
      <c r="BP618062" s="90"/>
    </row>
    <row r="618063" spans="68:68" customFormat="1">
      <c r="BP618063" s="90"/>
    </row>
    <row r="618064" spans="68:68" customFormat="1">
      <c r="BP618064" s="90"/>
    </row>
    <row r="618065" spans="68:68" customFormat="1">
      <c r="BP618065" s="90"/>
    </row>
    <row r="618066" spans="68:68" customFormat="1">
      <c r="BP618066" s="90"/>
    </row>
    <row r="618067" spans="68:68" customFormat="1">
      <c r="BP618067" s="90"/>
    </row>
    <row r="618068" spans="68:68" customFormat="1">
      <c r="BP618068" s="90"/>
    </row>
    <row r="618069" spans="68:68" customFormat="1">
      <c r="BP618069" s="90"/>
    </row>
    <row r="618070" spans="68:68" customFormat="1">
      <c r="BP618070" s="90"/>
    </row>
    <row r="618071" spans="68:68" customFormat="1">
      <c r="BP618071" s="90"/>
    </row>
    <row r="618072" spans="68:68" customFormat="1">
      <c r="BP618072" s="90"/>
    </row>
    <row r="618073" spans="68:68" customFormat="1">
      <c r="BP618073" s="90"/>
    </row>
    <row r="618074" spans="68:68" customFormat="1">
      <c r="BP618074" s="90"/>
    </row>
    <row r="618075" spans="68:68" customFormat="1">
      <c r="BP618075" s="90"/>
    </row>
    <row r="618076" spans="68:68" customFormat="1">
      <c r="BP618076" s="90"/>
    </row>
    <row r="618077" spans="68:68" customFormat="1">
      <c r="BP618077" s="90"/>
    </row>
    <row r="618078" spans="68:68" customFormat="1">
      <c r="BP618078" s="90"/>
    </row>
    <row r="618079" spans="68:68" customFormat="1">
      <c r="BP618079" s="90"/>
    </row>
    <row r="618080" spans="68:68" customFormat="1">
      <c r="BP618080" s="90"/>
    </row>
    <row r="618081" spans="68:68" customFormat="1">
      <c r="BP618081" s="90"/>
    </row>
    <row r="618082" spans="68:68" customFormat="1">
      <c r="BP618082" s="90"/>
    </row>
    <row r="618083" spans="68:68" customFormat="1">
      <c r="BP618083" s="90"/>
    </row>
    <row r="618084" spans="68:68" customFormat="1">
      <c r="BP618084" s="90"/>
    </row>
    <row r="618085" spans="68:68" customFormat="1">
      <c r="BP618085" s="90"/>
    </row>
    <row r="618086" spans="68:68" customFormat="1">
      <c r="BP618086" s="90"/>
    </row>
    <row r="618087" spans="68:68" customFormat="1">
      <c r="BP618087" s="90"/>
    </row>
    <row r="618088" spans="68:68" customFormat="1">
      <c r="BP618088" s="90"/>
    </row>
    <row r="618089" spans="68:68" customFormat="1">
      <c r="BP618089" s="90"/>
    </row>
    <row r="618090" spans="68:68" customFormat="1">
      <c r="BP618090" s="90"/>
    </row>
    <row r="618091" spans="68:68" customFormat="1">
      <c r="BP618091" s="90"/>
    </row>
    <row r="618092" spans="68:68" customFormat="1">
      <c r="BP618092" s="90"/>
    </row>
    <row r="618093" spans="68:68" customFormat="1">
      <c r="BP618093" s="90"/>
    </row>
    <row r="618094" spans="68:68" customFormat="1">
      <c r="BP618094" s="90"/>
    </row>
    <row r="618095" spans="68:68" customFormat="1">
      <c r="BP618095" s="90"/>
    </row>
    <row r="618096" spans="68:68" customFormat="1">
      <c r="BP618096" s="90"/>
    </row>
    <row r="618097" spans="68:68" customFormat="1">
      <c r="BP618097" s="90"/>
    </row>
    <row r="618098" spans="68:68" customFormat="1">
      <c r="BP618098" s="90"/>
    </row>
    <row r="618099" spans="68:68" customFormat="1">
      <c r="BP618099" s="90"/>
    </row>
    <row r="618100" spans="68:68" customFormat="1">
      <c r="BP618100" s="90"/>
    </row>
    <row r="618101" spans="68:68" customFormat="1">
      <c r="BP618101" s="90"/>
    </row>
    <row r="618102" spans="68:68" customFormat="1">
      <c r="BP618102" s="90"/>
    </row>
    <row r="618103" spans="68:68" customFormat="1">
      <c r="BP618103" s="90"/>
    </row>
    <row r="618104" spans="68:68" customFormat="1">
      <c r="BP618104" s="90"/>
    </row>
    <row r="618105" spans="68:68" customFormat="1">
      <c r="BP618105" s="90"/>
    </row>
    <row r="618106" spans="68:68" customFormat="1">
      <c r="BP618106" s="90"/>
    </row>
    <row r="618107" spans="68:68" customFormat="1">
      <c r="BP618107" s="90"/>
    </row>
    <row r="618108" spans="68:68" customFormat="1">
      <c r="BP618108" s="90"/>
    </row>
    <row r="618109" spans="68:68" customFormat="1">
      <c r="BP618109" s="90"/>
    </row>
    <row r="618110" spans="68:68" customFormat="1">
      <c r="BP618110" s="90"/>
    </row>
    <row r="618111" spans="68:68" customFormat="1">
      <c r="BP618111" s="90"/>
    </row>
    <row r="618112" spans="68:68" customFormat="1">
      <c r="BP618112" s="90"/>
    </row>
    <row r="618113" spans="68:68" customFormat="1">
      <c r="BP618113" s="90"/>
    </row>
    <row r="618114" spans="68:68" customFormat="1">
      <c r="BP618114" s="90"/>
    </row>
    <row r="618115" spans="68:68" customFormat="1">
      <c r="BP618115" s="90"/>
    </row>
    <row r="618116" spans="68:68" customFormat="1">
      <c r="BP618116" s="90"/>
    </row>
    <row r="618117" spans="68:68" customFormat="1">
      <c r="BP618117" s="90"/>
    </row>
    <row r="618118" spans="68:68" customFormat="1">
      <c r="BP618118" s="90"/>
    </row>
    <row r="618119" spans="68:68" customFormat="1">
      <c r="BP618119" s="90"/>
    </row>
    <row r="618120" spans="68:68" customFormat="1">
      <c r="BP618120" s="90"/>
    </row>
    <row r="618121" spans="68:68" customFormat="1">
      <c r="BP618121" s="90"/>
    </row>
    <row r="618122" spans="68:68" customFormat="1">
      <c r="BP618122" s="90"/>
    </row>
    <row r="618123" spans="68:68" customFormat="1">
      <c r="BP618123" s="90"/>
    </row>
    <row r="618124" spans="68:68" customFormat="1">
      <c r="BP618124" s="90"/>
    </row>
    <row r="618125" spans="68:68" customFormat="1">
      <c r="BP618125" s="90"/>
    </row>
    <row r="618126" spans="68:68" customFormat="1">
      <c r="BP618126" s="90"/>
    </row>
    <row r="618127" spans="68:68" customFormat="1">
      <c r="BP618127" s="90"/>
    </row>
    <row r="618128" spans="68:68" customFormat="1">
      <c r="BP618128" s="90"/>
    </row>
    <row r="618129" spans="68:68" customFormat="1">
      <c r="BP618129" s="90"/>
    </row>
    <row r="618130" spans="68:68" customFormat="1">
      <c r="BP618130" s="90"/>
    </row>
    <row r="618131" spans="68:68" customFormat="1">
      <c r="BP618131" s="90"/>
    </row>
    <row r="618132" spans="68:68" customFormat="1">
      <c r="BP618132" s="90"/>
    </row>
    <row r="618133" spans="68:68" customFormat="1">
      <c r="BP618133" s="90"/>
    </row>
    <row r="618134" spans="68:68" customFormat="1">
      <c r="BP618134" s="90"/>
    </row>
    <row r="618135" spans="68:68" customFormat="1">
      <c r="BP618135" s="90"/>
    </row>
    <row r="618136" spans="68:68" customFormat="1">
      <c r="BP618136" s="90"/>
    </row>
    <row r="618137" spans="68:68" customFormat="1">
      <c r="BP618137" s="90"/>
    </row>
    <row r="618138" spans="68:68" customFormat="1">
      <c r="BP618138" s="90"/>
    </row>
    <row r="618139" spans="68:68" customFormat="1">
      <c r="BP618139" s="90"/>
    </row>
    <row r="618140" spans="68:68" customFormat="1">
      <c r="BP618140" s="90"/>
    </row>
    <row r="618141" spans="68:68" customFormat="1">
      <c r="BP618141" s="90"/>
    </row>
    <row r="618142" spans="68:68" customFormat="1">
      <c r="BP618142" s="90"/>
    </row>
    <row r="618143" spans="68:68" customFormat="1">
      <c r="BP618143" s="90"/>
    </row>
    <row r="618144" spans="68:68" customFormat="1">
      <c r="BP618144" s="90"/>
    </row>
    <row r="618145" spans="68:68" customFormat="1">
      <c r="BP618145" s="90"/>
    </row>
    <row r="618146" spans="68:68" customFormat="1">
      <c r="BP618146" s="90"/>
    </row>
    <row r="618147" spans="68:68" customFormat="1">
      <c r="BP618147" s="90"/>
    </row>
    <row r="618148" spans="68:68" customFormat="1">
      <c r="BP618148" s="90"/>
    </row>
    <row r="618149" spans="68:68" customFormat="1">
      <c r="BP618149" s="90"/>
    </row>
    <row r="618150" spans="68:68" customFormat="1">
      <c r="BP618150" s="90"/>
    </row>
    <row r="618151" spans="68:68" customFormat="1">
      <c r="BP618151" s="90"/>
    </row>
    <row r="618152" spans="68:68" customFormat="1">
      <c r="BP618152" s="90"/>
    </row>
    <row r="618153" spans="68:68" customFormat="1">
      <c r="BP618153" s="90"/>
    </row>
    <row r="618154" spans="68:68" customFormat="1">
      <c r="BP618154" s="90"/>
    </row>
    <row r="618155" spans="68:68" customFormat="1">
      <c r="BP618155" s="90"/>
    </row>
    <row r="618156" spans="68:68" customFormat="1">
      <c r="BP618156" s="90"/>
    </row>
    <row r="618157" spans="68:68" customFormat="1">
      <c r="BP618157" s="90"/>
    </row>
    <row r="618158" spans="68:68" customFormat="1">
      <c r="BP618158" s="90"/>
    </row>
    <row r="618159" spans="68:68" customFormat="1">
      <c r="BP618159" s="90"/>
    </row>
    <row r="618160" spans="68:68" customFormat="1">
      <c r="BP618160" s="90"/>
    </row>
    <row r="618161" spans="68:68" customFormat="1">
      <c r="BP618161" s="90"/>
    </row>
    <row r="618162" spans="68:68" customFormat="1">
      <c r="BP618162" s="90"/>
    </row>
    <row r="618163" spans="68:68" customFormat="1">
      <c r="BP618163" s="90"/>
    </row>
    <row r="618164" spans="68:68" customFormat="1">
      <c r="BP618164" s="90"/>
    </row>
    <row r="618165" spans="68:68" customFormat="1">
      <c r="BP618165" s="90"/>
    </row>
    <row r="618166" spans="68:68" customFormat="1">
      <c r="BP618166" s="90"/>
    </row>
    <row r="618167" spans="68:68" customFormat="1">
      <c r="BP618167" s="90"/>
    </row>
    <row r="618168" spans="68:68" customFormat="1">
      <c r="BP618168" s="90"/>
    </row>
    <row r="618169" spans="68:68" customFormat="1">
      <c r="BP618169" s="90"/>
    </row>
    <row r="618170" spans="68:68" customFormat="1">
      <c r="BP618170" s="90"/>
    </row>
    <row r="618171" spans="68:68" customFormat="1">
      <c r="BP618171" s="90"/>
    </row>
    <row r="618172" spans="68:68" customFormat="1">
      <c r="BP618172" s="90"/>
    </row>
    <row r="618173" spans="68:68" customFormat="1">
      <c r="BP618173" s="90"/>
    </row>
    <row r="618174" spans="68:68" customFormat="1">
      <c r="BP618174" s="90"/>
    </row>
    <row r="618175" spans="68:68" customFormat="1">
      <c r="BP618175" s="90"/>
    </row>
    <row r="618176" spans="68:68" customFormat="1">
      <c r="BP618176" s="90"/>
    </row>
    <row r="618177" spans="68:68" customFormat="1">
      <c r="BP618177" s="90"/>
    </row>
    <row r="618178" spans="68:68" customFormat="1">
      <c r="BP618178" s="90"/>
    </row>
    <row r="618179" spans="68:68" customFormat="1">
      <c r="BP618179" s="90"/>
    </row>
    <row r="618180" spans="68:68" customFormat="1">
      <c r="BP618180" s="90"/>
    </row>
    <row r="618181" spans="68:68" customFormat="1">
      <c r="BP618181" s="90"/>
    </row>
    <row r="618182" spans="68:68" customFormat="1">
      <c r="BP618182" s="90"/>
    </row>
    <row r="618183" spans="68:68" customFormat="1">
      <c r="BP618183" s="90"/>
    </row>
    <row r="618184" spans="68:68" customFormat="1">
      <c r="BP618184" s="90"/>
    </row>
    <row r="618185" spans="68:68" customFormat="1">
      <c r="BP618185" s="90"/>
    </row>
    <row r="618186" spans="68:68" customFormat="1">
      <c r="BP618186" s="90"/>
    </row>
    <row r="618187" spans="68:68" customFormat="1">
      <c r="BP618187" s="90"/>
    </row>
    <row r="618188" spans="68:68" customFormat="1">
      <c r="BP618188" s="90"/>
    </row>
    <row r="618189" spans="68:68" customFormat="1">
      <c r="BP618189" s="90"/>
    </row>
    <row r="618190" spans="68:68" customFormat="1">
      <c r="BP618190" s="90"/>
    </row>
    <row r="618191" spans="68:68" customFormat="1">
      <c r="BP618191" s="90"/>
    </row>
    <row r="618192" spans="68:68" customFormat="1">
      <c r="BP618192" s="90"/>
    </row>
    <row r="618193" spans="68:68" customFormat="1">
      <c r="BP618193" s="90"/>
    </row>
    <row r="618194" spans="68:68" customFormat="1">
      <c r="BP618194" s="90"/>
    </row>
    <row r="618195" spans="68:68" customFormat="1">
      <c r="BP618195" s="90"/>
    </row>
    <row r="618196" spans="68:68" customFormat="1">
      <c r="BP618196" s="90"/>
    </row>
    <row r="618197" spans="68:68" customFormat="1">
      <c r="BP618197" s="90"/>
    </row>
    <row r="618198" spans="68:68" customFormat="1">
      <c r="BP618198" s="90"/>
    </row>
    <row r="618199" spans="68:68" customFormat="1">
      <c r="BP618199" s="90"/>
    </row>
    <row r="618200" spans="68:68" customFormat="1">
      <c r="BP618200" s="90"/>
    </row>
    <row r="618201" spans="68:68" customFormat="1">
      <c r="BP618201" s="90"/>
    </row>
    <row r="618202" spans="68:68" customFormat="1">
      <c r="BP618202" s="90"/>
    </row>
    <row r="618203" spans="68:68" customFormat="1">
      <c r="BP618203" s="90"/>
    </row>
    <row r="618204" spans="68:68" customFormat="1">
      <c r="BP618204" s="90"/>
    </row>
    <row r="618205" spans="68:68" customFormat="1">
      <c r="BP618205" s="90"/>
    </row>
    <row r="618206" spans="68:68" customFormat="1">
      <c r="BP618206" s="90"/>
    </row>
    <row r="618207" spans="68:68" customFormat="1">
      <c r="BP618207" s="90"/>
    </row>
    <row r="618208" spans="68:68" customFormat="1">
      <c r="BP618208" s="90"/>
    </row>
    <row r="618209" spans="68:68" customFormat="1">
      <c r="BP618209" s="90"/>
    </row>
    <row r="618210" spans="68:68" customFormat="1">
      <c r="BP618210" s="90"/>
    </row>
    <row r="618211" spans="68:68" customFormat="1">
      <c r="BP618211" s="90"/>
    </row>
    <row r="618212" spans="68:68" customFormat="1">
      <c r="BP618212" s="90"/>
    </row>
    <row r="618213" spans="68:68" customFormat="1">
      <c r="BP618213" s="90"/>
    </row>
    <row r="618214" spans="68:68" customFormat="1">
      <c r="BP618214" s="90"/>
    </row>
    <row r="618215" spans="68:68" customFormat="1">
      <c r="BP618215" s="90"/>
    </row>
    <row r="618216" spans="68:68" customFormat="1">
      <c r="BP618216" s="90"/>
    </row>
    <row r="618217" spans="68:68" customFormat="1">
      <c r="BP618217" s="90"/>
    </row>
    <row r="618218" spans="68:68" customFormat="1">
      <c r="BP618218" s="90"/>
    </row>
    <row r="618219" spans="68:68" customFormat="1">
      <c r="BP618219" s="90"/>
    </row>
    <row r="618220" spans="68:68" customFormat="1">
      <c r="BP618220" s="90"/>
    </row>
    <row r="618221" spans="68:68" customFormat="1">
      <c r="BP618221" s="90"/>
    </row>
    <row r="618222" spans="68:68" customFormat="1">
      <c r="BP618222" s="90"/>
    </row>
    <row r="618223" spans="68:68" customFormat="1">
      <c r="BP618223" s="90"/>
    </row>
    <row r="618224" spans="68:68" customFormat="1">
      <c r="BP618224" s="90"/>
    </row>
    <row r="618225" spans="68:68" customFormat="1">
      <c r="BP618225" s="90"/>
    </row>
    <row r="618226" spans="68:68" customFormat="1">
      <c r="BP618226" s="90"/>
    </row>
    <row r="618227" spans="68:68" customFormat="1">
      <c r="BP618227" s="90"/>
    </row>
    <row r="618228" spans="68:68" customFormat="1">
      <c r="BP618228" s="90"/>
    </row>
    <row r="618229" spans="68:68" customFormat="1">
      <c r="BP618229" s="90"/>
    </row>
    <row r="618230" spans="68:68" customFormat="1">
      <c r="BP618230" s="90"/>
    </row>
    <row r="618231" spans="68:68" customFormat="1">
      <c r="BP618231" s="90"/>
    </row>
    <row r="618232" spans="68:68" customFormat="1">
      <c r="BP618232" s="90"/>
    </row>
    <row r="618233" spans="68:68" customFormat="1">
      <c r="BP618233" s="90"/>
    </row>
    <row r="618234" spans="68:68" customFormat="1">
      <c r="BP618234" s="90"/>
    </row>
    <row r="618235" spans="68:68" customFormat="1">
      <c r="BP618235" s="90"/>
    </row>
    <row r="618236" spans="68:68" customFormat="1">
      <c r="BP618236" s="90"/>
    </row>
    <row r="618237" spans="68:68" customFormat="1">
      <c r="BP618237" s="90"/>
    </row>
    <row r="618238" spans="68:68" customFormat="1">
      <c r="BP618238" s="90"/>
    </row>
    <row r="618239" spans="68:68" customFormat="1">
      <c r="BP618239" s="90"/>
    </row>
    <row r="618240" spans="68:68" customFormat="1">
      <c r="BP618240" s="90"/>
    </row>
    <row r="618241" spans="68:68" customFormat="1">
      <c r="BP618241" s="90"/>
    </row>
    <row r="618242" spans="68:68" customFormat="1">
      <c r="BP618242" s="90"/>
    </row>
    <row r="618243" spans="68:68" customFormat="1">
      <c r="BP618243" s="90"/>
    </row>
    <row r="618244" spans="68:68" customFormat="1">
      <c r="BP618244" s="90"/>
    </row>
    <row r="618245" spans="68:68" customFormat="1">
      <c r="BP618245" s="90"/>
    </row>
    <row r="618246" spans="68:68" customFormat="1">
      <c r="BP618246" s="90"/>
    </row>
    <row r="618247" spans="68:68" customFormat="1">
      <c r="BP618247" s="90"/>
    </row>
    <row r="618248" spans="68:68" customFormat="1">
      <c r="BP618248" s="90"/>
    </row>
    <row r="618249" spans="68:68" customFormat="1">
      <c r="BP618249" s="90"/>
    </row>
    <row r="618250" spans="68:68" customFormat="1">
      <c r="BP618250" s="90"/>
    </row>
    <row r="618251" spans="68:68" customFormat="1">
      <c r="BP618251" s="90"/>
    </row>
    <row r="618252" spans="68:68" customFormat="1">
      <c r="BP618252" s="90"/>
    </row>
    <row r="618253" spans="68:68" customFormat="1">
      <c r="BP618253" s="90"/>
    </row>
    <row r="618254" spans="68:68" customFormat="1">
      <c r="BP618254" s="90"/>
    </row>
    <row r="618255" spans="68:68" customFormat="1">
      <c r="BP618255" s="90"/>
    </row>
    <row r="618256" spans="68:68" customFormat="1">
      <c r="BP618256" s="90"/>
    </row>
    <row r="618257" spans="68:68" customFormat="1">
      <c r="BP618257" s="90"/>
    </row>
    <row r="618258" spans="68:68" customFormat="1">
      <c r="BP618258" s="90"/>
    </row>
    <row r="618259" spans="68:68" customFormat="1">
      <c r="BP618259" s="90"/>
    </row>
    <row r="618260" spans="68:68" customFormat="1">
      <c r="BP618260" s="90"/>
    </row>
    <row r="618261" spans="68:68" customFormat="1">
      <c r="BP618261" s="90"/>
    </row>
    <row r="618262" spans="68:68" customFormat="1">
      <c r="BP618262" s="90"/>
    </row>
    <row r="618263" spans="68:68" customFormat="1">
      <c r="BP618263" s="90"/>
    </row>
    <row r="618264" spans="68:68" customFormat="1">
      <c r="BP618264" s="90"/>
    </row>
    <row r="618265" spans="68:68" customFormat="1">
      <c r="BP618265" s="90"/>
    </row>
    <row r="618266" spans="68:68" customFormat="1">
      <c r="BP618266" s="90"/>
    </row>
    <row r="618267" spans="68:68" customFormat="1">
      <c r="BP618267" s="90"/>
    </row>
    <row r="618268" spans="68:68" customFormat="1">
      <c r="BP618268" s="90"/>
    </row>
    <row r="618269" spans="68:68" customFormat="1">
      <c r="BP618269" s="90"/>
    </row>
    <row r="618270" spans="68:68" customFormat="1">
      <c r="BP618270" s="90"/>
    </row>
    <row r="618271" spans="68:68" customFormat="1">
      <c r="BP618271" s="90"/>
    </row>
    <row r="618272" spans="68:68" customFormat="1">
      <c r="BP618272" s="90"/>
    </row>
    <row r="618273" spans="68:68" customFormat="1">
      <c r="BP618273" s="90"/>
    </row>
    <row r="618274" spans="68:68" customFormat="1">
      <c r="BP618274" s="90"/>
    </row>
    <row r="618275" spans="68:68" customFormat="1">
      <c r="BP618275" s="90"/>
    </row>
    <row r="618276" spans="68:68" customFormat="1">
      <c r="BP618276" s="90"/>
    </row>
    <row r="618277" spans="68:68" customFormat="1">
      <c r="BP618277" s="90"/>
    </row>
    <row r="618278" spans="68:68" customFormat="1">
      <c r="BP618278" s="90"/>
    </row>
    <row r="618279" spans="68:68" customFormat="1">
      <c r="BP618279" s="90"/>
    </row>
    <row r="618280" spans="68:68" customFormat="1">
      <c r="BP618280" s="90"/>
    </row>
    <row r="618281" spans="68:68" customFormat="1">
      <c r="BP618281" s="90"/>
    </row>
    <row r="618282" spans="68:68" customFormat="1">
      <c r="BP618282" s="90"/>
    </row>
    <row r="618283" spans="68:68" customFormat="1">
      <c r="BP618283" s="90"/>
    </row>
    <row r="618284" spans="68:68" customFormat="1">
      <c r="BP618284" s="90"/>
    </row>
    <row r="618285" spans="68:68" customFormat="1">
      <c r="BP618285" s="90"/>
    </row>
    <row r="618286" spans="68:68" customFormat="1">
      <c r="BP618286" s="90"/>
    </row>
    <row r="618287" spans="68:68" customFormat="1">
      <c r="BP618287" s="90"/>
    </row>
    <row r="618288" spans="68:68" customFormat="1">
      <c r="BP618288" s="90"/>
    </row>
    <row r="618289" spans="68:68" customFormat="1">
      <c r="BP618289" s="90"/>
    </row>
    <row r="618290" spans="68:68" customFormat="1">
      <c r="BP618290" s="90"/>
    </row>
    <row r="618291" spans="68:68" customFormat="1">
      <c r="BP618291" s="90"/>
    </row>
    <row r="618292" spans="68:68" customFormat="1">
      <c r="BP618292" s="90"/>
    </row>
    <row r="618293" spans="68:68" customFormat="1">
      <c r="BP618293" s="90"/>
    </row>
    <row r="618294" spans="68:68" customFormat="1">
      <c r="BP618294" s="90"/>
    </row>
    <row r="618295" spans="68:68" customFormat="1">
      <c r="BP618295" s="90"/>
    </row>
    <row r="618296" spans="68:68" customFormat="1">
      <c r="BP618296" s="90"/>
    </row>
    <row r="618297" spans="68:68" customFormat="1">
      <c r="BP618297" s="90"/>
    </row>
    <row r="618298" spans="68:68" customFormat="1">
      <c r="BP618298" s="90"/>
    </row>
    <row r="618299" spans="68:68" customFormat="1">
      <c r="BP618299" s="90"/>
    </row>
    <row r="618300" spans="68:68" customFormat="1">
      <c r="BP618300" s="90"/>
    </row>
    <row r="618301" spans="68:68" customFormat="1">
      <c r="BP618301" s="90"/>
    </row>
    <row r="618302" spans="68:68" customFormat="1">
      <c r="BP618302" s="90"/>
    </row>
    <row r="618303" spans="68:68" customFormat="1">
      <c r="BP618303" s="90"/>
    </row>
    <row r="618304" spans="68:68" customFormat="1">
      <c r="BP618304" s="90"/>
    </row>
    <row r="618305" spans="68:68" customFormat="1">
      <c r="BP618305" s="90"/>
    </row>
    <row r="618306" spans="68:68" customFormat="1">
      <c r="BP618306" s="90"/>
    </row>
    <row r="618307" spans="68:68" customFormat="1">
      <c r="BP618307" s="90"/>
    </row>
    <row r="618308" spans="68:68" customFormat="1">
      <c r="BP618308" s="90"/>
    </row>
    <row r="618309" spans="68:68" customFormat="1">
      <c r="BP618309" s="90"/>
    </row>
    <row r="618310" spans="68:68" customFormat="1">
      <c r="BP618310" s="90"/>
    </row>
    <row r="618311" spans="68:68" customFormat="1">
      <c r="BP618311" s="90"/>
    </row>
    <row r="618312" spans="68:68" customFormat="1">
      <c r="BP618312" s="90"/>
    </row>
    <row r="618313" spans="68:68" customFormat="1">
      <c r="BP618313" s="90"/>
    </row>
    <row r="618314" spans="68:68" customFormat="1">
      <c r="BP618314" s="90"/>
    </row>
    <row r="618315" spans="68:68" customFormat="1">
      <c r="BP618315" s="90"/>
    </row>
    <row r="618316" spans="68:68" customFormat="1">
      <c r="BP618316" s="90"/>
    </row>
    <row r="618317" spans="68:68" customFormat="1">
      <c r="BP618317" s="90"/>
    </row>
    <row r="618318" spans="68:68" customFormat="1">
      <c r="BP618318" s="90"/>
    </row>
    <row r="618319" spans="68:68" customFormat="1">
      <c r="BP618319" s="90"/>
    </row>
    <row r="618320" spans="68:68" customFormat="1">
      <c r="BP618320" s="90"/>
    </row>
    <row r="618321" spans="68:68" customFormat="1">
      <c r="BP618321" s="90"/>
    </row>
    <row r="618322" spans="68:68" customFormat="1">
      <c r="BP618322" s="90"/>
    </row>
    <row r="618323" spans="68:68" customFormat="1">
      <c r="BP618323" s="90"/>
    </row>
    <row r="618324" spans="68:68" customFormat="1">
      <c r="BP618324" s="90"/>
    </row>
    <row r="618325" spans="68:68" customFormat="1">
      <c r="BP618325" s="90"/>
    </row>
    <row r="618326" spans="68:68" customFormat="1">
      <c r="BP618326" s="90"/>
    </row>
    <row r="618327" spans="68:68" customFormat="1">
      <c r="BP618327" s="90"/>
    </row>
    <row r="618328" spans="68:68" customFormat="1">
      <c r="BP618328" s="90"/>
    </row>
    <row r="618329" spans="68:68" customFormat="1">
      <c r="BP618329" s="90"/>
    </row>
    <row r="618330" spans="68:68" customFormat="1">
      <c r="BP618330" s="90"/>
    </row>
    <row r="618331" spans="68:68" customFormat="1">
      <c r="BP618331" s="90"/>
    </row>
    <row r="618332" spans="68:68" customFormat="1">
      <c r="BP618332" s="90"/>
    </row>
    <row r="618333" spans="68:68" customFormat="1">
      <c r="BP618333" s="90"/>
    </row>
    <row r="618334" spans="68:68" customFormat="1">
      <c r="BP618334" s="90"/>
    </row>
    <row r="618335" spans="68:68" customFormat="1">
      <c r="BP618335" s="90"/>
    </row>
    <row r="618336" spans="68:68" customFormat="1">
      <c r="BP618336" s="90"/>
    </row>
    <row r="618337" spans="68:68" customFormat="1">
      <c r="BP618337" s="90"/>
    </row>
    <row r="618338" spans="68:68" customFormat="1">
      <c r="BP618338" s="90"/>
    </row>
    <row r="618339" spans="68:68" customFormat="1">
      <c r="BP618339" s="90"/>
    </row>
    <row r="618340" spans="68:68" customFormat="1">
      <c r="BP618340" s="90"/>
    </row>
    <row r="618341" spans="68:68" customFormat="1">
      <c r="BP618341" s="90"/>
    </row>
    <row r="618342" spans="68:68" customFormat="1">
      <c r="BP618342" s="90"/>
    </row>
    <row r="618343" spans="68:68" customFormat="1">
      <c r="BP618343" s="90"/>
    </row>
    <row r="618344" spans="68:68" customFormat="1">
      <c r="BP618344" s="90"/>
    </row>
    <row r="618345" spans="68:68" customFormat="1">
      <c r="BP618345" s="90"/>
    </row>
    <row r="618346" spans="68:68" customFormat="1">
      <c r="BP618346" s="90"/>
    </row>
    <row r="618347" spans="68:68" customFormat="1">
      <c r="BP618347" s="90"/>
    </row>
    <row r="618348" spans="68:68" customFormat="1">
      <c r="BP618348" s="90"/>
    </row>
    <row r="618349" spans="68:68" customFormat="1">
      <c r="BP618349" s="90"/>
    </row>
    <row r="618350" spans="68:68" customFormat="1">
      <c r="BP618350" s="90"/>
    </row>
    <row r="618351" spans="68:68" customFormat="1">
      <c r="BP618351" s="90"/>
    </row>
    <row r="618352" spans="68:68" customFormat="1">
      <c r="BP618352" s="90"/>
    </row>
    <row r="618353" spans="68:68" customFormat="1">
      <c r="BP618353" s="90"/>
    </row>
    <row r="618354" spans="68:68" customFormat="1">
      <c r="BP618354" s="90"/>
    </row>
    <row r="618355" spans="68:68" customFormat="1">
      <c r="BP618355" s="90"/>
    </row>
    <row r="618356" spans="68:68" customFormat="1">
      <c r="BP618356" s="90"/>
    </row>
    <row r="618357" spans="68:68" customFormat="1">
      <c r="BP618357" s="90"/>
    </row>
    <row r="618358" spans="68:68" customFormat="1">
      <c r="BP618358" s="90"/>
    </row>
    <row r="618359" spans="68:68" customFormat="1">
      <c r="BP618359" s="90"/>
    </row>
    <row r="618360" spans="68:68" customFormat="1">
      <c r="BP618360" s="90"/>
    </row>
    <row r="618361" spans="68:68" customFormat="1">
      <c r="BP618361" s="90"/>
    </row>
    <row r="618362" spans="68:68" customFormat="1">
      <c r="BP618362" s="90"/>
    </row>
    <row r="618363" spans="68:68" customFormat="1">
      <c r="BP618363" s="90"/>
    </row>
    <row r="618364" spans="68:68" customFormat="1">
      <c r="BP618364" s="90"/>
    </row>
    <row r="618365" spans="68:68" customFormat="1">
      <c r="BP618365" s="90"/>
    </row>
    <row r="618366" spans="68:68" customFormat="1">
      <c r="BP618366" s="90"/>
    </row>
    <row r="618367" spans="68:68" customFormat="1">
      <c r="BP618367" s="90"/>
    </row>
    <row r="618368" spans="68:68" customFormat="1">
      <c r="BP618368" s="90"/>
    </row>
    <row r="618369" spans="68:68" customFormat="1">
      <c r="BP618369" s="90"/>
    </row>
    <row r="618370" spans="68:68" customFormat="1">
      <c r="BP618370" s="90"/>
    </row>
    <row r="618371" spans="68:68" customFormat="1">
      <c r="BP618371" s="90"/>
    </row>
    <row r="618372" spans="68:68" customFormat="1">
      <c r="BP618372" s="90"/>
    </row>
    <row r="618373" spans="68:68" customFormat="1">
      <c r="BP618373" s="90"/>
    </row>
    <row r="618374" spans="68:68" customFormat="1">
      <c r="BP618374" s="90"/>
    </row>
    <row r="618375" spans="68:68" customFormat="1">
      <c r="BP618375" s="90"/>
    </row>
    <row r="618376" spans="68:68" customFormat="1">
      <c r="BP618376" s="90"/>
    </row>
    <row r="618377" spans="68:68" customFormat="1">
      <c r="BP618377" s="90"/>
    </row>
    <row r="618378" spans="68:68" customFormat="1">
      <c r="BP618378" s="90"/>
    </row>
    <row r="618379" spans="68:68" customFormat="1">
      <c r="BP618379" s="90"/>
    </row>
    <row r="618380" spans="68:68" customFormat="1">
      <c r="BP618380" s="90"/>
    </row>
    <row r="618381" spans="68:68" customFormat="1">
      <c r="BP618381" s="90"/>
    </row>
    <row r="618382" spans="68:68" customFormat="1">
      <c r="BP618382" s="90"/>
    </row>
    <row r="618383" spans="68:68" customFormat="1">
      <c r="BP618383" s="90"/>
    </row>
    <row r="618384" spans="68:68" customFormat="1">
      <c r="BP618384" s="90"/>
    </row>
    <row r="618385" spans="68:68" customFormat="1">
      <c r="BP618385" s="90"/>
    </row>
    <row r="618386" spans="68:68" customFormat="1">
      <c r="BP618386" s="90"/>
    </row>
    <row r="618387" spans="68:68" customFormat="1">
      <c r="BP618387" s="90"/>
    </row>
    <row r="618388" spans="68:68" customFormat="1">
      <c r="BP618388" s="90"/>
    </row>
    <row r="618389" spans="68:68" customFormat="1">
      <c r="BP618389" s="90"/>
    </row>
    <row r="618390" spans="68:68" customFormat="1">
      <c r="BP618390" s="90"/>
    </row>
    <row r="618391" spans="68:68" customFormat="1">
      <c r="BP618391" s="90"/>
    </row>
    <row r="618392" spans="68:68" customFormat="1">
      <c r="BP618392" s="90"/>
    </row>
    <row r="618393" spans="68:68" customFormat="1">
      <c r="BP618393" s="90"/>
    </row>
    <row r="618394" spans="68:68" customFormat="1">
      <c r="BP618394" s="90"/>
    </row>
    <row r="618395" spans="68:68" customFormat="1">
      <c r="BP618395" s="90"/>
    </row>
    <row r="618396" spans="68:68" customFormat="1">
      <c r="BP618396" s="90"/>
    </row>
    <row r="618397" spans="68:68" customFormat="1">
      <c r="BP618397" s="90"/>
    </row>
    <row r="618398" spans="68:68" customFormat="1">
      <c r="BP618398" s="90"/>
    </row>
    <row r="618399" spans="68:68" customFormat="1">
      <c r="BP618399" s="90"/>
    </row>
    <row r="618400" spans="68:68" customFormat="1">
      <c r="BP618400" s="90"/>
    </row>
    <row r="618401" spans="68:68" customFormat="1">
      <c r="BP618401" s="90"/>
    </row>
    <row r="618402" spans="68:68" customFormat="1">
      <c r="BP618402" s="90"/>
    </row>
    <row r="618403" spans="68:68" customFormat="1">
      <c r="BP618403" s="90"/>
    </row>
    <row r="618404" spans="68:68" customFormat="1">
      <c r="BP618404" s="90"/>
    </row>
    <row r="618405" spans="68:68" customFormat="1">
      <c r="BP618405" s="90"/>
    </row>
    <row r="618406" spans="68:68" customFormat="1">
      <c r="BP618406" s="90"/>
    </row>
    <row r="618407" spans="68:68" customFormat="1">
      <c r="BP618407" s="90"/>
    </row>
    <row r="618408" spans="68:68" customFormat="1">
      <c r="BP618408" s="90"/>
    </row>
    <row r="618409" spans="68:68" customFormat="1">
      <c r="BP618409" s="90"/>
    </row>
    <row r="618410" spans="68:68" customFormat="1">
      <c r="BP618410" s="90"/>
    </row>
    <row r="618411" spans="68:68" customFormat="1">
      <c r="BP618411" s="90"/>
    </row>
    <row r="618412" spans="68:68" customFormat="1">
      <c r="BP618412" s="90"/>
    </row>
    <row r="618413" spans="68:68" customFormat="1">
      <c r="BP618413" s="90"/>
    </row>
    <row r="618414" spans="68:68" customFormat="1">
      <c r="BP618414" s="90"/>
    </row>
    <row r="618415" spans="68:68" customFormat="1">
      <c r="BP618415" s="90"/>
    </row>
    <row r="618416" spans="68:68" customFormat="1">
      <c r="BP618416" s="90"/>
    </row>
    <row r="618417" spans="68:68" customFormat="1">
      <c r="BP618417" s="90"/>
    </row>
    <row r="618418" spans="68:68" customFormat="1">
      <c r="BP618418" s="90"/>
    </row>
    <row r="618419" spans="68:68" customFormat="1">
      <c r="BP618419" s="90"/>
    </row>
    <row r="618420" spans="68:68" customFormat="1">
      <c r="BP618420" s="90"/>
    </row>
    <row r="618421" spans="68:68" customFormat="1">
      <c r="BP618421" s="90"/>
    </row>
    <row r="618422" spans="68:68" customFormat="1">
      <c r="BP618422" s="90"/>
    </row>
    <row r="618423" spans="68:68" customFormat="1">
      <c r="BP618423" s="90"/>
    </row>
    <row r="618424" spans="68:68" customFormat="1">
      <c r="BP618424" s="90"/>
    </row>
    <row r="618425" spans="68:68" customFormat="1">
      <c r="BP618425" s="90"/>
    </row>
    <row r="618426" spans="68:68" customFormat="1">
      <c r="BP618426" s="90"/>
    </row>
    <row r="618427" spans="68:68" customFormat="1">
      <c r="BP618427" s="90"/>
    </row>
    <row r="618428" spans="68:68" customFormat="1">
      <c r="BP618428" s="90"/>
    </row>
    <row r="618429" spans="68:68" customFormat="1">
      <c r="BP618429" s="90"/>
    </row>
    <row r="618430" spans="68:68" customFormat="1">
      <c r="BP618430" s="90"/>
    </row>
    <row r="618431" spans="68:68" customFormat="1">
      <c r="BP618431" s="90"/>
    </row>
    <row r="618432" spans="68:68" customFormat="1">
      <c r="BP618432" s="90"/>
    </row>
    <row r="618433" spans="68:68" customFormat="1">
      <c r="BP618433" s="90"/>
    </row>
    <row r="618434" spans="68:68" customFormat="1">
      <c r="BP618434" s="90"/>
    </row>
    <row r="618435" spans="68:68" customFormat="1">
      <c r="BP618435" s="90"/>
    </row>
    <row r="618436" spans="68:68" customFormat="1">
      <c r="BP618436" s="90"/>
    </row>
    <row r="618437" spans="68:68" customFormat="1">
      <c r="BP618437" s="90"/>
    </row>
    <row r="618438" spans="68:68" customFormat="1">
      <c r="BP618438" s="90"/>
    </row>
    <row r="618439" spans="68:68" customFormat="1">
      <c r="BP618439" s="90"/>
    </row>
    <row r="618440" spans="68:68" customFormat="1">
      <c r="BP618440" s="90"/>
    </row>
    <row r="618441" spans="68:68" customFormat="1">
      <c r="BP618441" s="90"/>
    </row>
    <row r="618442" spans="68:68" customFormat="1">
      <c r="BP618442" s="90"/>
    </row>
    <row r="618443" spans="68:68" customFormat="1">
      <c r="BP618443" s="90"/>
    </row>
    <row r="618444" spans="68:68" customFormat="1">
      <c r="BP618444" s="90"/>
    </row>
    <row r="618445" spans="68:68" customFormat="1">
      <c r="BP618445" s="90"/>
    </row>
    <row r="618446" spans="68:68" customFormat="1">
      <c r="BP618446" s="90"/>
    </row>
    <row r="618447" spans="68:68" customFormat="1">
      <c r="BP618447" s="90"/>
    </row>
    <row r="618448" spans="68:68" customFormat="1">
      <c r="BP618448" s="90"/>
    </row>
    <row r="618449" spans="68:68" customFormat="1">
      <c r="BP618449" s="90"/>
    </row>
    <row r="618450" spans="68:68" customFormat="1">
      <c r="BP618450" s="90"/>
    </row>
    <row r="618451" spans="68:68" customFormat="1">
      <c r="BP618451" s="90"/>
    </row>
    <row r="618452" spans="68:68" customFormat="1">
      <c r="BP618452" s="90"/>
    </row>
    <row r="618453" spans="68:68" customFormat="1">
      <c r="BP618453" s="90"/>
    </row>
    <row r="618454" spans="68:68" customFormat="1">
      <c r="BP618454" s="90"/>
    </row>
    <row r="618455" spans="68:68" customFormat="1">
      <c r="BP618455" s="90"/>
    </row>
    <row r="618456" spans="68:68" customFormat="1">
      <c r="BP618456" s="90"/>
    </row>
    <row r="618457" spans="68:68" customFormat="1">
      <c r="BP618457" s="90"/>
    </row>
    <row r="618458" spans="68:68" customFormat="1">
      <c r="BP618458" s="90"/>
    </row>
    <row r="618459" spans="68:68" customFormat="1">
      <c r="BP618459" s="90"/>
    </row>
    <row r="618460" spans="68:68" customFormat="1">
      <c r="BP618460" s="90"/>
    </row>
    <row r="618461" spans="68:68" customFormat="1">
      <c r="BP618461" s="90"/>
    </row>
    <row r="618462" spans="68:68" customFormat="1">
      <c r="BP618462" s="90"/>
    </row>
    <row r="618463" spans="68:68" customFormat="1">
      <c r="BP618463" s="90"/>
    </row>
    <row r="618464" spans="68:68" customFormat="1">
      <c r="BP618464" s="90"/>
    </row>
    <row r="618465" spans="68:68" customFormat="1">
      <c r="BP618465" s="90"/>
    </row>
    <row r="618466" spans="68:68" customFormat="1">
      <c r="BP618466" s="90"/>
    </row>
    <row r="618467" spans="68:68" customFormat="1">
      <c r="BP618467" s="90"/>
    </row>
    <row r="618468" spans="68:68" customFormat="1">
      <c r="BP618468" s="90"/>
    </row>
    <row r="618469" spans="68:68" customFormat="1">
      <c r="BP618469" s="90"/>
    </row>
    <row r="618470" spans="68:68" customFormat="1">
      <c r="BP618470" s="90"/>
    </row>
    <row r="618471" spans="68:68" customFormat="1">
      <c r="BP618471" s="90"/>
    </row>
    <row r="618472" spans="68:68" customFormat="1">
      <c r="BP618472" s="90"/>
    </row>
    <row r="618473" spans="68:68" customFormat="1">
      <c r="BP618473" s="90"/>
    </row>
    <row r="618474" spans="68:68" customFormat="1">
      <c r="BP618474" s="90"/>
    </row>
    <row r="618475" spans="68:68" customFormat="1">
      <c r="BP618475" s="90"/>
    </row>
    <row r="618476" spans="68:68" customFormat="1">
      <c r="BP618476" s="90"/>
    </row>
    <row r="618477" spans="68:68" customFormat="1">
      <c r="BP618477" s="90"/>
    </row>
    <row r="618478" spans="68:68" customFormat="1">
      <c r="BP618478" s="90"/>
    </row>
    <row r="618479" spans="68:68" customFormat="1">
      <c r="BP618479" s="90"/>
    </row>
    <row r="618480" spans="68:68" customFormat="1">
      <c r="BP618480" s="90"/>
    </row>
    <row r="618481" spans="68:68" customFormat="1">
      <c r="BP618481" s="90"/>
    </row>
    <row r="618482" spans="68:68" customFormat="1">
      <c r="BP618482" s="90"/>
    </row>
    <row r="618483" spans="68:68" customFormat="1">
      <c r="BP618483" s="90"/>
    </row>
    <row r="618484" spans="68:68" customFormat="1">
      <c r="BP618484" s="90"/>
    </row>
    <row r="618485" spans="68:68" customFormat="1">
      <c r="BP618485" s="90"/>
    </row>
    <row r="618486" spans="68:68" customFormat="1">
      <c r="BP618486" s="90"/>
    </row>
    <row r="618487" spans="68:68" customFormat="1">
      <c r="BP618487" s="90"/>
    </row>
    <row r="618488" spans="68:68" customFormat="1">
      <c r="BP618488" s="90"/>
    </row>
    <row r="618489" spans="68:68" customFormat="1">
      <c r="BP618489" s="90"/>
    </row>
    <row r="618490" spans="68:68" customFormat="1">
      <c r="BP618490" s="90"/>
    </row>
    <row r="618491" spans="68:68" customFormat="1">
      <c r="BP618491" s="90"/>
    </row>
    <row r="618492" spans="68:68" customFormat="1">
      <c r="BP618492" s="90"/>
    </row>
    <row r="618493" spans="68:68" customFormat="1">
      <c r="BP618493" s="90"/>
    </row>
    <row r="618494" spans="68:68" customFormat="1">
      <c r="BP618494" s="90"/>
    </row>
    <row r="618495" spans="68:68" customFormat="1">
      <c r="BP618495" s="90"/>
    </row>
    <row r="618496" spans="68:68" customFormat="1">
      <c r="BP618496" s="90"/>
    </row>
    <row r="618497" spans="68:68" customFormat="1">
      <c r="BP618497" s="90"/>
    </row>
    <row r="618498" spans="68:68" customFormat="1">
      <c r="BP618498" s="90"/>
    </row>
    <row r="618499" spans="68:68" customFormat="1">
      <c r="BP618499" s="90"/>
    </row>
    <row r="618500" spans="68:68" customFormat="1">
      <c r="BP618500" s="90"/>
    </row>
    <row r="618501" spans="68:68" customFormat="1">
      <c r="BP618501" s="90"/>
    </row>
    <row r="618502" spans="68:68" customFormat="1">
      <c r="BP618502" s="90"/>
    </row>
    <row r="618503" spans="68:68" customFormat="1">
      <c r="BP618503" s="90"/>
    </row>
    <row r="618504" spans="68:68" customFormat="1">
      <c r="BP618504" s="90"/>
    </row>
    <row r="618505" spans="68:68" customFormat="1">
      <c r="BP618505" s="90"/>
    </row>
    <row r="618506" spans="68:68" customFormat="1">
      <c r="BP618506" s="90"/>
    </row>
    <row r="618507" spans="68:68" customFormat="1">
      <c r="BP618507" s="90"/>
    </row>
    <row r="618508" spans="68:68" customFormat="1">
      <c r="BP618508" s="90"/>
    </row>
    <row r="618509" spans="68:68" customFormat="1">
      <c r="BP618509" s="90"/>
    </row>
    <row r="618510" spans="68:68" customFormat="1">
      <c r="BP618510" s="90"/>
    </row>
    <row r="618511" spans="68:68" customFormat="1">
      <c r="BP618511" s="90"/>
    </row>
    <row r="618512" spans="68:68" customFormat="1">
      <c r="BP618512" s="90"/>
    </row>
    <row r="618513" spans="68:68" customFormat="1">
      <c r="BP618513" s="90"/>
    </row>
    <row r="618514" spans="68:68" customFormat="1">
      <c r="BP618514" s="90"/>
    </row>
    <row r="618515" spans="68:68" customFormat="1">
      <c r="BP618515" s="90"/>
    </row>
    <row r="618516" spans="68:68" customFormat="1">
      <c r="BP618516" s="90"/>
    </row>
    <row r="618517" spans="68:68" customFormat="1">
      <c r="BP618517" s="90"/>
    </row>
    <row r="618518" spans="68:68" customFormat="1">
      <c r="BP618518" s="90"/>
    </row>
    <row r="618519" spans="68:68" customFormat="1">
      <c r="BP618519" s="90"/>
    </row>
    <row r="618520" spans="68:68" customFormat="1">
      <c r="BP618520" s="90"/>
    </row>
    <row r="618521" spans="68:68" customFormat="1">
      <c r="BP618521" s="90"/>
    </row>
    <row r="618522" spans="68:68" customFormat="1">
      <c r="BP618522" s="90"/>
    </row>
    <row r="618523" spans="68:68" customFormat="1">
      <c r="BP618523" s="90"/>
    </row>
    <row r="618524" spans="68:68" customFormat="1">
      <c r="BP618524" s="90"/>
    </row>
    <row r="618525" spans="68:68" customFormat="1">
      <c r="BP618525" s="90"/>
    </row>
    <row r="618526" spans="68:68" customFormat="1">
      <c r="BP618526" s="90"/>
    </row>
    <row r="618527" spans="68:68" customFormat="1">
      <c r="BP618527" s="90"/>
    </row>
    <row r="618528" spans="68:68" customFormat="1">
      <c r="BP618528" s="90"/>
    </row>
    <row r="618529" spans="68:68" customFormat="1">
      <c r="BP618529" s="90"/>
    </row>
    <row r="618530" spans="68:68" customFormat="1">
      <c r="BP618530" s="90"/>
    </row>
    <row r="618531" spans="68:68" customFormat="1">
      <c r="BP618531" s="90"/>
    </row>
    <row r="618532" spans="68:68" customFormat="1">
      <c r="BP618532" s="90"/>
    </row>
    <row r="618533" spans="68:68" customFormat="1">
      <c r="BP618533" s="90"/>
    </row>
    <row r="618534" spans="68:68" customFormat="1">
      <c r="BP618534" s="90"/>
    </row>
    <row r="618535" spans="68:68" customFormat="1">
      <c r="BP618535" s="90"/>
    </row>
    <row r="618536" spans="68:68" customFormat="1">
      <c r="BP618536" s="90"/>
    </row>
    <row r="618537" spans="68:68" customFormat="1">
      <c r="BP618537" s="90"/>
    </row>
    <row r="618538" spans="68:68" customFormat="1">
      <c r="BP618538" s="90"/>
    </row>
    <row r="618539" spans="68:68" customFormat="1">
      <c r="BP618539" s="90"/>
    </row>
    <row r="618540" spans="68:68" customFormat="1">
      <c r="BP618540" s="90"/>
    </row>
    <row r="618541" spans="68:68" customFormat="1">
      <c r="BP618541" s="90"/>
    </row>
    <row r="618542" spans="68:68" customFormat="1">
      <c r="BP618542" s="90"/>
    </row>
    <row r="618543" spans="68:68" customFormat="1">
      <c r="BP618543" s="90"/>
    </row>
    <row r="618544" spans="68:68" customFormat="1">
      <c r="BP618544" s="90"/>
    </row>
    <row r="618545" spans="68:68" customFormat="1">
      <c r="BP618545" s="90"/>
    </row>
    <row r="618546" spans="68:68" customFormat="1">
      <c r="BP618546" s="90"/>
    </row>
    <row r="618547" spans="68:68" customFormat="1">
      <c r="BP618547" s="90"/>
    </row>
    <row r="618548" spans="68:68" customFormat="1">
      <c r="BP618548" s="90"/>
    </row>
    <row r="618549" spans="68:68" customFormat="1">
      <c r="BP618549" s="90"/>
    </row>
    <row r="618550" spans="68:68" customFormat="1">
      <c r="BP618550" s="90"/>
    </row>
    <row r="618551" spans="68:68" customFormat="1">
      <c r="BP618551" s="90"/>
    </row>
    <row r="618552" spans="68:68" customFormat="1">
      <c r="BP618552" s="90"/>
    </row>
    <row r="618553" spans="68:68" customFormat="1">
      <c r="BP618553" s="90"/>
    </row>
    <row r="618554" spans="68:68" customFormat="1">
      <c r="BP618554" s="90"/>
    </row>
    <row r="618555" spans="68:68" customFormat="1">
      <c r="BP618555" s="90"/>
    </row>
    <row r="618556" spans="68:68" customFormat="1">
      <c r="BP618556" s="90"/>
    </row>
    <row r="618557" spans="68:68" customFormat="1">
      <c r="BP618557" s="90"/>
    </row>
    <row r="618558" spans="68:68" customFormat="1">
      <c r="BP618558" s="90"/>
    </row>
    <row r="618559" spans="68:68" customFormat="1">
      <c r="BP618559" s="90"/>
    </row>
    <row r="618560" spans="68:68" customFormat="1">
      <c r="BP618560" s="90"/>
    </row>
    <row r="618561" spans="68:68" customFormat="1">
      <c r="BP618561" s="90"/>
    </row>
    <row r="618562" spans="68:68" customFormat="1">
      <c r="BP618562" s="90"/>
    </row>
    <row r="618563" spans="68:68" customFormat="1">
      <c r="BP618563" s="90"/>
    </row>
    <row r="618564" spans="68:68" customFormat="1">
      <c r="BP618564" s="90"/>
    </row>
    <row r="618565" spans="68:68" customFormat="1">
      <c r="BP618565" s="90"/>
    </row>
    <row r="618566" spans="68:68" customFormat="1">
      <c r="BP618566" s="90"/>
    </row>
    <row r="618567" spans="68:68" customFormat="1">
      <c r="BP618567" s="90"/>
    </row>
    <row r="618568" spans="68:68" customFormat="1">
      <c r="BP618568" s="90"/>
    </row>
    <row r="618569" spans="68:68" customFormat="1">
      <c r="BP618569" s="90"/>
    </row>
    <row r="618570" spans="68:68" customFormat="1">
      <c r="BP618570" s="90"/>
    </row>
    <row r="618571" spans="68:68" customFormat="1">
      <c r="BP618571" s="90"/>
    </row>
    <row r="618572" spans="68:68" customFormat="1">
      <c r="BP618572" s="90"/>
    </row>
    <row r="618573" spans="68:68" customFormat="1">
      <c r="BP618573" s="90"/>
    </row>
    <row r="618574" spans="68:68" customFormat="1">
      <c r="BP618574" s="90"/>
    </row>
    <row r="618575" spans="68:68" customFormat="1">
      <c r="BP618575" s="90"/>
    </row>
    <row r="618576" spans="68:68" customFormat="1">
      <c r="BP618576" s="90"/>
    </row>
    <row r="618577" spans="68:68" customFormat="1">
      <c r="BP618577" s="90"/>
    </row>
    <row r="618578" spans="68:68" customFormat="1">
      <c r="BP618578" s="90"/>
    </row>
    <row r="618579" spans="68:68" customFormat="1">
      <c r="BP618579" s="90"/>
    </row>
    <row r="618580" spans="68:68" customFormat="1">
      <c r="BP618580" s="90"/>
    </row>
    <row r="618581" spans="68:68" customFormat="1">
      <c r="BP618581" s="90"/>
    </row>
    <row r="618582" spans="68:68" customFormat="1">
      <c r="BP618582" s="90"/>
    </row>
    <row r="618583" spans="68:68" customFormat="1">
      <c r="BP618583" s="90"/>
    </row>
    <row r="618584" spans="68:68" customFormat="1">
      <c r="BP618584" s="90"/>
    </row>
    <row r="618585" spans="68:68" customFormat="1">
      <c r="BP618585" s="90"/>
    </row>
    <row r="618586" spans="68:68" customFormat="1">
      <c r="BP618586" s="90"/>
    </row>
    <row r="618587" spans="68:68" customFormat="1">
      <c r="BP618587" s="90"/>
    </row>
    <row r="618588" spans="68:68" customFormat="1">
      <c r="BP618588" s="90"/>
    </row>
    <row r="618589" spans="68:68" customFormat="1">
      <c r="BP618589" s="90"/>
    </row>
    <row r="618590" spans="68:68" customFormat="1">
      <c r="BP618590" s="90"/>
    </row>
    <row r="618591" spans="68:68" customFormat="1">
      <c r="BP618591" s="90"/>
    </row>
    <row r="618592" spans="68:68" customFormat="1">
      <c r="BP618592" s="90"/>
    </row>
    <row r="618593" spans="68:68" customFormat="1">
      <c r="BP618593" s="90"/>
    </row>
    <row r="618594" spans="68:68" customFormat="1">
      <c r="BP618594" s="90"/>
    </row>
    <row r="618595" spans="68:68" customFormat="1">
      <c r="BP618595" s="90"/>
    </row>
    <row r="618596" spans="68:68" customFormat="1">
      <c r="BP618596" s="90"/>
    </row>
    <row r="618597" spans="68:68" customFormat="1">
      <c r="BP618597" s="90"/>
    </row>
    <row r="618598" spans="68:68" customFormat="1">
      <c r="BP618598" s="90"/>
    </row>
    <row r="618599" spans="68:68" customFormat="1">
      <c r="BP618599" s="90"/>
    </row>
    <row r="618600" spans="68:68" customFormat="1">
      <c r="BP618600" s="90"/>
    </row>
    <row r="618601" spans="68:68" customFormat="1">
      <c r="BP618601" s="90"/>
    </row>
    <row r="618602" spans="68:68" customFormat="1">
      <c r="BP618602" s="90"/>
    </row>
    <row r="618603" spans="68:68" customFormat="1">
      <c r="BP618603" s="90"/>
    </row>
    <row r="618604" spans="68:68" customFormat="1">
      <c r="BP618604" s="90"/>
    </row>
    <row r="618605" spans="68:68" customFormat="1">
      <c r="BP618605" s="90"/>
    </row>
    <row r="618606" spans="68:68" customFormat="1">
      <c r="BP618606" s="90"/>
    </row>
    <row r="618607" spans="68:68" customFormat="1">
      <c r="BP618607" s="90"/>
    </row>
    <row r="618608" spans="68:68" customFormat="1">
      <c r="BP618608" s="90"/>
    </row>
    <row r="618609" spans="68:68" customFormat="1">
      <c r="BP618609" s="90"/>
    </row>
    <row r="618610" spans="68:68" customFormat="1">
      <c r="BP618610" s="90"/>
    </row>
    <row r="618611" spans="68:68" customFormat="1">
      <c r="BP618611" s="90"/>
    </row>
    <row r="618612" spans="68:68" customFormat="1">
      <c r="BP618612" s="90"/>
    </row>
    <row r="618613" spans="68:68" customFormat="1">
      <c r="BP618613" s="90"/>
    </row>
    <row r="618614" spans="68:68" customFormat="1">
      <c r="BP618614" s="90"/>
    </row>
    <row r="618615" spans="68:68" customFormat="1">
      <c r="BP618615" s="90"/>
    </row>
    <row r="618616" spans="68:68" customFormat="1">
      <c r="BP618616" s="90"/>
    </row>
    <row r="618617" spans="68:68" customFormat="1">
      <c r="BP618617" s="90"/>
    </row>
    <row r="618618" spans="68:68" customFormat="1">
      <c r="BP618618" s="90"/>
    </row>
    <row r="618619" spans="68:68" customFormat="1">
      <c r="BP618619" s="90"/>
    </row>
    <row r="618620" spans="68:68" customFormat="1">
      <c r="BP618620" s="90"/>
    </row>
    <row r="618621" spans="68:68" customFormat="1">
      <c r="BP618621" s="90"/>
    </row>
    <row r="618622" spans="68:68" customFormat="1">
      <c r="BP618622" s="90"/>
    </row>
    <row r="618623" spans="68:68" customFormat="1">
      <c r="BP618623" s="90"/>
    </row>
    <row r="618624" spans="68:68" customFormat="1">
      <c r="BP618624" s="90"/>
    </row>
    <row r="618625" spans="68:68" customFormat="1">
      <c r="BP618625" s="90"/>
    </row>
    <row r="618626" spans="68:68" customFormat="1">
      <c r="BP618626" s="90"/>
    </row>
    <row r="618627" spans="68:68" customFormat="1">
      <c r="BP618627" s="90"/>
    </row>
    <row r="618628" spans="68:68" customFormat="1">
      <c r="BP618628" s="90"/>
    </row>
    <row r="618629" spans="68:68" customFormat="1">
      <c r="BP618629" s="90"/>
    </row>
    <row r="618630" spans="68:68" customFormat="1">
      <c r="BP618630" s="90"/>
    </row>
    <row r="618631" spans="68:68" customFormat="1">
      <c r="BP618631" s="90"/>
    </row>
    <row r="618632" spans="68:68" customFormat="1">
      <c r="BP618632" s="90"/>
    </row>
    <row r="618633" spans="68:68" customFormat="1">
      <c r="BP618633" s="90"/>
    </row>
    <row r="618634" spans="68:68" customFormat="1">
      <c r="BP618634" s="90"/>
    </row>
    <row r="618635" spans="68:68" customFormat="1">
      <c r="BP618635" s="90"/>
    </row>
    <row r="618636" spans="68:68" customFormat="1">
      <c r="BP618636" s="90"/>
    </row>
    <row r="618637" spans="68:68" customFormat="1">
      <c r="BP618637" s="90"/>
    </row>
    <row r="618638" spans="68:68" customFormat="1">
      <c r="BP618638" s="90"/>
    </row>
    <row r="618639" spans="68:68" customFormat="1">
      <c r="BP618639" s="90"/>
    </row>
    <row r="618640" spans="68:68" customFormat="1">
      <c r="BP618640" s="90"/>
    </row>
    <row r="618641" spans="68:68" customFormat="1">
      <c r="BP618641" s="90"/>
    </row>
    <row r="618642" spans="68:68" customFormat="1">
      <c r="BP618642" s="90"/>
    </row>
    <row r="618643" spans="68:68" customFormat="1">
      <c r="BP618643" s="90"/>
    </row>
    <row r="618644" spans="68:68" customFormat="1">
      <c r="BP618644" s="90"/>
    </row>
    <row r="618645" spans="68:68" customFormat="1">
      <c r="BP618645" s="90"/>
    </row>
    <row r="618646" spans="68:68" customFormat="1">
      <c r="BP618646" s="90"/>
    </row>
    <row r="618647" spans="68:68" customFormat="1">
      <c r="BP618647" s="90"/>
    </row>
    <row r="618648" spans="68:68" customFormat="1">
      <c r="BP618648" s="90"/>
    </row>
    <row r="618649" spans="68:68" customFormat="1">
      <c r="BP618649" s="90"/>
    </row>
    <row r="618650" spans="68:68" customFormat="1">
      <c r="BP618650" s="90"/>
    </row>
    <row r="618651" spans="68:68" customFormat="1">
      <c r="BP618651" s="90"/>
    </row>
    <row r="618652" spans="68:68" customFormat="1">
      <c r="BP618652" s="90"/>
    </row>
    <row r="618653" spans="68:68" customFormat="1">
      <c r="BP618653" s="90"/>
    </row>
    <row r="618654" spans="68:68" customFormat="1">
      <c r="BP618654" s="90"/>
    </row>
    <row r="618655" spans="68:68" customFormat="1">
      <c r="BP618655" s="90"/>
    </row>
    <row r="618656" spans="68:68" customFormat="1">
      <c r="BP618656" s="90"/>
    </row>
    <row r="618657" spans="68:68" customFormat="1">
      <c r="BP618657" s="90"/>
    </row>
    <row r="618658" spans="68:68" customFormat="1">
      <c r="BP618658" s="90"/>
    </row>
    <row r="618659" spans="68:68" customFormat="1">
      <c r="BP618659" s="90"/>
    </row>
    <row r="618660" spans="68:68" customFormat="1">
      <c r="BP618660" s="90"/>
    </row>
    <row r="618661" spans="68:68" customFormat="1">
      <c r="BP618661" s="90"/>
    </row>
    <row r="618662" spans="68:68" customFormat="1">
      <c r="BP618662" s="90"/>
    </row>
    <row r="618663" spans="68:68" customFormat="1">
      <c r="BP618663" s="90"/>
    </row>
    <row r="618664" spans="68:68" customFormat="1">
      <c r="BP618664" s="90"/>
    </row>
    <row r="618665" spans="68:68" customFormat="1">
      <c r="BP618665" s="90"/>
    </row>
    <row r="618666" spans="68:68" customFormat="1">
      <c r="BP618666" s="90"/>
    </row>
    <row r="618667" spans="68:68" customFormat="1">
      <c r="BP618667" s="90"/>
    </row>
    <row r="618668" spans="68:68" customFormat="1">
      <c r="BP618668" s="90"/>
    </row>
    <row r="618669" spans="68:68" customFormat="1">
      <c r="BP618669" s="90"/>
    </row>
    <row r="618670" spans="68:68" customFormat="1">
      <c r="BP618670" s="90"/>
    </row>
    <row r="618671" spans="68:68" customFormat="1">
      <c r="BP618671" s="90"/>
    </row>
    <row r="618672" spans="68:68" customFormat="1">
      <c r="BP618672" s="90"/>
    </row>
    <row r="618673" spans="68:68" customFormat="1">
      <c r="BP618673" s="90"/>
    </row>
    <row r="618674" spans="68:68" customFormat="1">
      <c r="BP618674" s="90"/>
    </row>
    <row r="618675" spans="68:68" customFormat="1">
      <c r="BP618675" s="90"/>
    </row>
    <row r="618676" spans="68:68" customFormat="1">
      <c r="BP618676" s="90"/>
    </row>
    <row r="618677" spans="68:68" customFormat="1">
      <c r="BP618677" s="90"/>
    </row>
    <row r="618678" spans="68:68" customFormat="1">
      <c r="BP618678" s="90"/>
    </row>
    <row r="618679" spans="68:68" customFormat="1">
      <c r="BP618679" s="90"/>
    </row>
    <row r="618680" spans="68:68" customFormat="1">
      <c r="BP618680" s="90"/>
    </row>
    <row r="618681" spans="68:68" customFormat="1">
      <c r="BP618681" s="90"/>
    </row>
    <row r="618682" spans="68:68" customFormat="1">
      <c r="BP618682" s="90"/>
    </row>
    <row r="618683" spans="68:68" customFormat="1">
      <c r="BP618683" s="90"/>
    </row>
    <row r="618684" spans="68:68" customFormat="1">
      <c r="BP618684" s="90"/>
    </row>
    <row r="618685" spans="68:68" customFormat="1">
      <c r="BP618685" s="90"/>
    </row>
    <row r="618686" spans="68:68" customFormat="1">
      <c r="BP618686" s="90"/>
    </row>
    <row r="618687" spans="68:68" customFormat="1">
      <c r="BP618687" s="90"/>
    </row>
    <row r="618688" spans="68:68" customFormat="1">
      <c r="BP618688" s="90"/>
    </row>
    <row r="618689" spans="68:68" customFormat="1">
      <c r="BP618689" s="90"/>
    </row>
    <row r="618690" spans="68:68" customFormat="1">
      <c r="BP618690" s="90"/>
    </row>
    <row r="618691" spans="68:68" customFormat="1">
      <c r="BP618691" s="90"/>
    </row>
    <row r="618692" spans="68:68" customFormat="1">
      <c r="BP618692" s="90"/>
    </row>
    <row r="618693" spans="68:68" customFormat="1">
      <c r="BP618693" s="90"/>
    </row>
    <row r="618694" spans="68:68" customFormat="1">
      <c r="BP618694" s="90"/>
    </row>
    <row r="618695" spans="68:68" customFormat="1">
      <c r="BP618695" s="90"/>
    </row>
    <row r="618696" spans="68:68" customFormat="1">
      <c r="BP618696" s="90"/>
    </row>
    <row r="618697" spans="68:68" customFormat="1">
      <c r="BP618697" s="90"/>
    </row>
    <row r="618698" spans="68:68" customFormat="1">
      <c r="BP618698" s="90"/>
    </row>
    <row r="618699" spans="68:68" customFormat="1">
      <c r="BP618699" s="90"/>
    </row>
    <row r="618700" spans="68:68" customFormat="1">
      <c r="BP618700" s="90"/>
    </row>
    <row r="618701" spans="68:68" customFormat="1">
      <c r="BP618701" s="90"/>
    </row>
    <row r="618702" spans="68:68" customFormat="1">
      <c r="BP618702" s="90"/>
    </row>
    <row r="618703" spans="68:68" customFormat="1">
      <c r="BP618703" s="90"/>
    </row>
    <row r="618704" spans="68:68" customFormat="1">
      <c r="BP618704" s="90"/>
    </row>
    <row r="618705" spans="68:68" customFormat="1">
      <c r="BP618705" s="90"/>
    </row>
    <row r="618706" spans="68:68" customFormat="1">
      <c r="BP618706" s="90"/>
    </row>
    <row r="618707" spans="68:68" customFormat="1">
      <c r="BP618707" s="90"/>
    </row>
    <row r="618708" spans="68:68" customFormat="1">
      <c r="BP618708" s="90"/>
    </row>
    <row r="618709" spans="68:68" customFormat="1">
      <c r="BP618709" s="90"/>
    </row>
    <row r="618710" spans="68:68" customFormat="1">
      <c r="BP618710" s="90"/>
    </row>
    <row r="618711" spans="68:68" customFormat="1">
      <c r="BP618711" s="90"/>
    </row>
    <row r="618712" spans="68:68" customFormat="1">
      <c r="BP618712" s="90"/>
    </row>
    <row r="618713" spans="68:68" customFormat="1">
      <c r="BP618713" s="90"/>
    </row>
    <row r="618714" spans="68:68" customFormat="1">
      <c r="BP618714" s="90"/>
    </row>
    <row r="618715" spans="68:68" customFormat="1">
      <c r="BP618715" s="90"/>
    </row>
    <row r="618716" spans="68:68" customFormat="1">
      <c r="BP618716" s="90"/>
    </row>
    <row r="618717" spans="68:68" customFormat="1">
      <c r="BP618717" s="90"/>
    </row>
    <row r="618718" spans="68:68" customFormat="1">
      <c r="BP618718" s="90"/>
    </row>
    <row r="618719" spans="68:68" customFormat="1">
      <c r="BP618719" s="90"/>
    </row>
    <row r="618720" spans="68:68" customFormat="1">
      <c r="BP618720" s="90"/>
    </row>
    <row r="618721" spans="68:68" customFormat="1">
      <c r="BP618721" s="90"/>
    </row>
    <row r="618722" spans="68:68" customFormat="1">
      <c r="BP618722" s="90"/>
    </row>
    <row r="618723" spans="68:68" customFormat="1">
      <c r="BP618723" s="90"/>
    </row>
    <row r="618724" spans="68:68" customFormat="1">
      <c r="BP618724" s="90"/>
    </row>
    <row r="618725" spans="68:68" customFormat="1">
      <c r="BP618725" s="90"/>
    </row>
    <row r="618726" spans="68:68" customFormat="1">
      <c r="BP618726" s="90"/>
    </row>
    <row r="618727" spans="68:68" customFormat="1">
      <c r="BP618727" s="90"/>
    </row>
    <row r="618728" spans="68:68" customFormat="1">
      <c r="BP618728" s="90"/>
    </row>
    <row r="618729" spans="68:68" customFormat="1">
      <c r="BP618729" s="90"/>
    </row>
    <row r="618730" spans="68:68" customFormat="1">
      <c r="BP618730" s="90"/>
    </row>
    <row r="618731" spans="68:68" customFormat="1">
      <c r="BP618731" s="90"/>
    </row>
    <row r="618732" spans="68:68" customFormat="1">
      <c r="BP618732" s="90"/>
    </row>
    <row r="618733" spans="68:68" customFormat="1">
      <c r="BP618733" s="90"/>
    </row>
    <row r="618734" spans="68:68" customFormat="1">
      <c r="BP618734" s="90"/>
    </row>
    <row r="618735" spans="68:68" customFormat="1">
      <c r="BP618735" s="90"/>
    </row>
    <row r="618736" spans="68:68" customFormat="1">
      <c r="BP618736" s="90"/>
    </row>
    <row r="618737" spans="68:68" customFormat="1">
      <c r="BP618737" s="90"/>
    </row>
    <row r="618738" spans="68:68" customFormat="1">
      <c r="BP618738" s="90"/>
    </row>
    <row r="618739" spans="68:68" customFormat="1">
      <c r="BP618739" s="90"/>
    </row>
    <row r="618740" spans="68:68" customFormat="1">
      <c r="BP618740" s="90"/>
    </row>
    <row r="618741" spans="68:68" customFormat="1">
      <c r="BP618741" s="90"/>
    </row>
    <row r="618742" spans="68:68" customFormat="1">
      <c r="BP618742" s="90"/>
    </row>
    <row r="618743" spans="68:68" customFormat="1">
      <c r="BP618743" s="90"/>
    </row>
    <row r="618744" spans="68:68" customFormat="1">
      <c r="BP618744" s="90"/>
    </row>
    <row r="618745" spans="68:68" customFormat="1">
      <c r="BP618745" s="90"/>
    </row>
    <row r="618746" spans="68:68" customFormat="1">
      <c r="BP618746" s="90"/>
    </row>
    <row r="618747" spans="68:68" customFormat="1">
      <c r="BP618747" s="90"/>
    </row>
    <row r="618748" spans="68:68" customFormat="1">
      <c r="BP618748" s="90"/>
    </row>
    <row r="618749" spans="68:68" customFormat="1">
      <c r="BP618749" s="90"/>
    </row>
    <row r="618750" spans="68:68" customFormat="1">
      <c r="BP618750" s="90"/>
    </row>
    <row r="618751" spans="68:68" customFormat="1">
      <c r="BP618751" s="90"/>
    </row>
    <row r="618752" spans="68:68" customFormat="1">
      <c r="BP618752" s="90"/>
    </row>
    <row r="618753" spans="68:68" customFormat="1">
      <c r="BP618753" s="90"/>
    </row>
    <row r="618754" spans="68:68" customFormat="1">
      <c r="BP618754" s="90"/>
    </row>
    <row r="618755" spans="68:68" customFormat="1">
      <c r="BP618755" s="90"/>
    </row>
    <row r="618756" spans="68:68" customFormat="1">
      <c r="BP618756" s="90"/>
    </row>
    <row r="618757" spans="68:68" customFormat="1">
      <c r="BP618757" s="90"/>
    </row>
    <row r="618758" spans="68:68" customFormat="1">
      <c r="BP618758" s="90"/>
    </row>
    <row r="618759" spans="68:68" customFormat="1">
      <c r="BP618759" s="90"/>
    </row>
    <row r="618760" spans="68:68" customFormat="1">
      <c r="BP618760" s="90"/>
    </row>
    <row r="618761" spans="68:68" customFormat="1">
      <c r="BP618761" s="90"/>
    </row>
    <row r="618762" spans="68:68" customFormat="1">
      <c r="BP618762" s="90"/>
    </row>
    <row r="618763" spans="68:68" customFormat="1">
      <c r="BP618763" s="90"/>
    </row>
    <row r="618764" spans="68:68" customFormat="1">
      <c r="BP618764" s="90"/>
    </row>
    <row r="618765" spans="68:68" customFormat="1">
      <c r="BP618765" s="90"/>
    </row>
    <row r="618766" spans="68:68" customFormat="1">
      <c r="BP618766" s="90"/>
    </row>
    <row r="618767" spans="68:68" customFormat="1">
      <c r="BP618767" s="90"/>
    </row>
    <row r="618768" spans="68:68" customFormat="1">
      <c r="BP618768" s="90"/>
    </row>
    <row r="618769" spans="68:68" customFormat="1">
      <c r="BP618769" s="90"/>
    </row>
    <row r="618770" spans="68:68" customFormat="1">
      <c r="BP618770" s="90"/>
    </row>
    <row r="618771" spans="68:68" customFormat="1">
      <c r="BP618771" s="90"/>
    </row>
    <row r="618772" spans="68:68" customFormat="1">
      <c r="BP618772" s="90"/>
    </row>
    <row r="618773" spans="68:68" customFormat="1">
      <c r="BP618773" s="90"/>
    </row>
    <row r="618774" spans="68:68" customFormat="1">
      <c r="BP618774" s="90"/>
    </row>
    <row r="618775" spans="68:68" customFormat="1">
      <c r="BP618775" s="90"/>
    </row>
    <row r="618776" spans="68:68" customFormat="1">
      <c r="BP618776" s="90"/>
    </row>
    <row r="618777" spans="68:68" customFormat="1">
      <c r="BP618777" s="90"/>
    </row>
    <row r="618778" spans="68:68" customFormat="1">
      <c r="BP618778" s="90"/>
    </row>
    <row r="618779" spans="68:68" customFormat="1">
      <c r="BP618779" s="90"/>
    </row>
    <row r="618780" spans="68:68" customFormat="1">
      <c r="BP618780" s="90"/>
    </row>
    <row r="618781" spans="68:68" customFormat="1">
      <c r="BP618781" s="90"/>
    </row>
    <row r="618782" spans="68:68" customFormat="1">
      <c r="BP618782" s="90"/>
    </row>
    <row r="618783" spans="68:68" customFormat="1">
      <c r="BP618783" s="90"/>
    </row>
    <row r="618784" spans="68:68" customFormat="1">
      <c r="BP618784" s="90"/>
    </row>
    <row r="618785" spans="68:68" customFormat="1">
      <c r="BP618785" s="90"/>
    </row>
    <row r="618786" spans="68:68" customFormat="1">
      <c r="BP618786" s="90"/>
    </row>
    <row r="618787" spans="68:68" customFormat="1">
      <c r="BP618787" s="90"/>
    </row>
    <row r="618788" spans="68:68" customFormat="1">
      <c r="BP618788" s="90"/>
    </row>
    <row r="618789" spans="68:68" customFormat="1">
      <c r="BP618789" s="90"/>
    </row>
    <row r="618790" spans="68:68" customFormat="1">
      <c r="BP618790" s="90"/>
    </row>
    <row r="618791" spans="68:68" customFormat="1">
      <c r="BP618791" s="90"/>
    </row>
    <row r="618792" spans="68:68" customFormat="1">
      <c r="BP618792" s="90"/>
    </row>
    <row r="618793" spans="68:68" customFormat="1">
      <c r="BP618793" s="90"/>
    </row>
    <row r="618794" spans="68:68" customFormat="1">
      <c r="BP618794" s="90"/>
    </row>
    <row r="618795" spans="68:68" customFormat="1">
      <c r="BP618795" s="90"/>
    </row>
    <row r="618796" spans="68:68" customFormat="1">
      <c r="BP618796" s="90"/>
    </row>
    <row r="618797" spans="68:68" customFormat="1">
      <c r="BP618797" s="90"/>
    </row>
    <row r="618798" spans="68:68" customFormat="1">
      <c r="BP618798" s="90"/>
    </row>
    <row r="618799" spans="68:68" customFormat="1">
      <c r="BP618799" s="90"/>
    </row>
    <row r="618800" spans="68:68" customFormat="1">
      <c r="BP618800" s="90"/>
    </row>
    <row r="618801" spans="68:68" customFormat="1">
      <c r="BP618801" s="90"/>
    </row>
    <row r="618802" spans="68:68" customFormat="1">
      <c r="BP618802" s="90"/>
    </row>
    <row r="618803" spans="68:68" customFormat="1">
      <c r="BP618803" s="90"/>
    </row>
    <row r="618804" spans="68:68" customFormat="1">
      <c r="BP618804" s="90"/>
    </row>
    <row r="618805" spans="68:68" customFormat="1">
      <c r="BP618805" s="90"/>
    </row>
    <row r="618806" spans="68:68" customFormat="1">
      <c r="BP618806" s="90"/>
    </row>
    <row r="618807" spans="68:68" customFormat="1">
      <c r="BP618807" s="90"/>
    </row>
    <row r="618808" spans="68:68" customFormat="1">
      <c r="BP618808" s="90"/>
    </row>
    <row r="618809" spans="68:68" customFormat="1">
      <c r="BP618809" s="90"/>
    </row>
    <row r="618810" spans="68:68" customFormat="1">
      <c r="BP618810" s="90"/>
    </row>
    <row r="618811" spans="68:68" customFormat="1">
      <c r="BP618811" s="90"/>
    </row>
    <row r="618812" spans="68:68" customFormat="1">
      <c r="BP618812" s="90"/>
    </row>
    <row r="618813" spans="68:68" customFormat="1">
      <c r="BP618813" s="90"/>
    </row>
    <row r="618814" spans="68:68" customFormat="1">
      <c r="BP618814" s="90"/>
    </row>
    <row r="618815" spans="68:68" customFormat="1">
      <c r="BP618815" s="90"/>
    </row>
    <row r="618816" spans="68:68" customFormat="1">
      <c r="BP618816" s="90"/>
    </row>
    <row r="618817" spans="68:68" customFormat="1">
      <c r="BP618817" s="90"/>
    </row>
    <row r="618818" spans="68:68" customFormat="1">
      <c r="BP618818" s="90"/>
    </row>
    <row r="618819" spans="68:68" customFormat="1">
      <c r="BP618819" s="90"/>
    </row>
    <row r="618820" spans="68:68" customFormat="1">
      <c r="BP618820" s="90"/>
    </row>
    <row r="618821" spans="68:68" customFormat="1">
      <c r="BP618821" s="90"/>
    </row>
    <row r="618822" spans="68:68" customFormat="1">
      <c r="BP618822" s="90"/>
    </row>
    <row r="618823" spans="68:68" customFormat="1">
      <c r="BP618823" s="90"/>
    </row>
    <row r="618824" spans="68:68" customFormat="1">
      <c r="BP618824" s="90"/>
    </row>
    <row r="618825" spans="68:68" customFormat="1">
      <c r="BP618825" s="90"/>
    </row>
    <row r="618826" spans="68:68" customFormat="1">
      <c r="BP618826" s="90"/>
    </row>
    <row r="618827" spans="68:68" customFormat="1">
      <c r="BP618827" s="90"/>
    </row>
    <row r="618828" spans="68:68" customFormat="1">
      <c r="BP618828" s="90"/>
    </row>
    <row r="618829" spans="68:68" customFormat="1">
      <c r="BP618829" s="90"/>
    </row>
    <row r="618830" spans="68:68" customFormat="1">
      <c r="BP618830" s="90"/>
    </row>
    <row r="618831" spans="68:68" customFormat="1">
      <c r="BP618831" s="90"/>
    </row>
    <row r="618832" spans="68:68" customFormat="1">
      <c r="BP618832" s="90"/>
    </row>
    <row r="618833" spans="68:68" customFormat="1">
      <c r="BP618833" s="90"/>
    </row>
    <row r="618834" spans="68:68" customFormat="1">
      <c r="BP618834" s="90"/>
    </row>
    <row r="618835" spans="68:68" customFormat="1">
      <c r="BP618835" s="90"/>
    </row>
    <row r="618836" spans="68:68" customFormat="1">
      <c r="BP618836" s="90"/>
    </row>
    <row r="618837" spans="68:68" customFormat="1">
      <c r="BP618837" s="90"/>
    </row>
    <row r="618838" spans="68:68" customFormat="1">
      <c r="BP618838" s="90"/>
    </row>
    <row r="618839" spans="68:68" customFormat="1">
      <c r="BP618839" s="90"/>
    </row>
    <row r="618840" spans="68:68" customFormat="1">
      <c r="BP618840" s="90"/>
    </row>
    <row r="618841" spans="68:68" customFormat="1">
      <c r="BP618841" s="90"/>
    </row>
    <row r="618842" spans="68:68" customFormat="1">
      <c r="BP618842" s="90"/>
    </row>
    <row r="618843" spans="68:68" customFormat="1">
      <c r="BP618843" s="90"/>
    </row>
    <row r="618844" spans="68:68" customFormat="1">
      <c r="BP618844" s="90"/>
    </row>
    <row r="618845" spans="68:68" customFormat="1">
      <c r="BP618845" s="90"/>
    </row>
    <row r="618846" spans="68:68" customFormat="1">
      <c r="BP618846" s="90"/>
    </row>
    <row r="618847" spans="68:68" customFormat="1">
      <c r="BP618847" s="90"/>
    </row>
    <row r="618848" spans="68:68" customFormat="1">
      <c r="BP618848" s="90"/>
    </row>
    <row r="618849" spans="68:68" customFormat="1">
      <c r="BP618849" s="90"/>
    </row>
    <row r="618850" spans="68:68" customFormat="1">
      <c r="BP618850" s="90"/>
    </row>
    <row r="618851" spans="68:68" customFormat="1">
      <c r="BP618851" s="90"/>
    </row>
    <row r="618852" spans="68:68" customFormat="1">
      <c r="BP618852" s="90"/>
    </row>
    <row r="618853" spans="68:68" customFormat="1">
      <c r="BP618853" s="90"/>
    </row>
    <row r="618854" spans="68:68" customFormat="1">
      <c r="BP618854" s="90"/>
    </row>
    <row r="618855" spans="68:68" customFormat="1">
      <c r="BP618855" s="90"/>
    </row>
    <row r="618856" spans="68:68" customFormat="1">
      <c r="BP618856" s="90"/>
    </row>
    <row r="618857" spans="68:68" customFormat="1">
      <c r="BP618857" s="90"/>
    </row>
    <row r="618858" spans="68:68" customFormat="1">
      <c r="BP618858" s="90"/>
    </row>
    <row r="618859" spans="68:68" customFormat="1">
      <c r="BP618859" s="90"/>
    </row>
    <row r="618860" spans="68:68" customFormat="1">
      <c r="BP618860" s="90"/>
    </row>
    <row r="618861" spans="68:68" customFormat="1">
      <c r="BP618861" s="90"/>
    </row>
    <row r="618862" spans="68:68" customFormat="1">
      <c r="BP618862" s="90"/>
    </row>
    <row r="618863" spans="68:68" customFormat="1">
      <c r="BP618863" s="90"/>
    </row>
    <row r="618864" spans="68:68" customFormat="1">
      <c r="BP618864" s="90"/>
    </row>
    <row r="618865" spans="68:68" customFormat="1">
      <c r="BP618865" s="90"/>
    </row>
    <row r="618866" spans="68:68" customFormat="1">
      <c r="BP618866" s="90"/>
    </row>
    <row r="618867" spans="68:68" customFormat="1">
      <c r="BP618867" s="90"/>
    </row>
    <row r="618868" spans="68:68" customFormat="1">
      <c r="BP618868" s="90"/>
    </row>
    <row r="618869" spans="68:68" customFormat="1">
      <c r="BP618869" s="90"/>
    </row>
    <row r="618870" spans="68:68" customFormat="1">
      <c r="BP618870" s="90"/>
    </row>
    <row r="618871" spans="68:68" customFormat="1">
      <c r="BP618871" s="90"/>
    </row>
    <row r="618872" spans="68:68" customFormat="1">
      <c r="BP618872" s="90"/>
    </row>
    <row r="618873" spans="68:68" customFormat="1">
      <c r="BP618873" s="90"/>
    </row>
    <row r="618874" spans="68:68" customFormat="1">
      <c r="BP618874" s="90"/>
    </row>
    <row r="618875" spans="68:68" customFormat="1">
      <c r="BP618875" s="90"/>
    </row>
    <row r="618876" spans="68:68" customFormat="1">
      <c r="BP618876" s="90"/>
    </row>
    <row r="618877" spans="68:68" customFormat="1">
      <c r="BP618877" s="90"/>
    </row>
    <row r="618878" spans="68:68" customFormat="1">
      <c r="BP618878" s="90"/>
    </row>
    <row r="618879" spans="68:68" customFormat="1">
      <c r="BP618879" s="90"/>
    </row>
    <row r="618880" spans="68:68" customFormat="1">
      <c r="BP618880" s="90"/>
    </row>
    <row r="618881" spans="68:68" customFormat="1">
      <c r="BP618881" s="90"/>
    </row>
    <row r="618882" spans="68:68" customFormat="1">
      <c r="BP618882" s="90"/>
    </row>
    <row r="618883" spans="68:68" customFormat="1">
      <c r="BP618883" s="90"/>
    </row>
    <row r="618884" spans="68:68" customFormat="1">
      <c r="BP618884" s="90"/>
    </row>
    <row r="618885" spans="68:68" customFormat="1">
      <c r="BP618885" s="90"/>
    </row>
    <row r="618886" spans="68:68" customFormat="1">
      <c r="BP618886" s="90"/>
    </row>
    <row r="618887" spans="68:68" customFormat="1">
      <c r="BP618887" s="90"/>
    </row>
    <row r="618888" spans="68:68" customFormat="1">
      <c r="BP618888" s="90"/>
    </row>
    <row r="618889" spans="68:68" customFormat="1">
      <c r="BP618889" s="90"/>
    </row>
    <row r="618890" spans="68:68" customFormat="1">
      <c r="BP618890" s="90"/>
    </row>
    <row r="618891" spans="68:68" customFormat="1">
      <c r="BP618891" s="90"/>
    </row>
    <row r="618892" spans="68:68" customFormat="1">
      <c r="BP618892" s="90"/>
    </row>
    <row r="618893" spans="68:68" customFormat="1">
      <c r="BP618893" s="90"/>
    </row>
    <row r="618894" spans="68:68" customFormat="1">
      <c r="BP618894" s="90"/>
    </row>
    <row r="618895" spans="68:68" customFormat="1">
      <c r="BP618895" s="90"/>
    </row>
    <row r="618896" spans="68:68" customFormat="1">
      <c r="BP618896" s="90"/>
    </row>
    <row r="618897" spans="68:68" customFormat="1">
      <c r="BP618897" s="90"/>
    </row>
    <row r="618898" spans="68:68" customFormat="1">
      <c r="BP618898" s="90"/>
    </row>
    <row r="618899" spans="68:68" customFormat="1">
      <c r="BP618899" s="90"/>
    </row>
    <row r="618900" spans="68:68" customFormat="1">
      <c r="BP618900" s="90"/>
    </row>
    <row r="618901" spans="68:68" customFormat="1">
      <c r="BP618901" s="90"/>
    </row>
    <row r="618902" spans="68:68" customFormat="1">
      <c r="BP618902" s="90"/>
    </row>
    <row r="618903" spans="68:68" customFormat="1">
      <c r="BP618903" s="90"/>
    </row>
    <row r="618904" spans="68:68" customFormat="1">
      <c r="BP618904" s="90"/>
    </row>
    <row r="618905" spans="68:68" customFormat="1">
      <c r="BP618905" s="90"/>
    </row>
    <row r="618906" spans="68:68" customFormat="1">
      <c r="BP618906" s="90"/>
    </row>
    <row r="618907" spans="68:68" customFormat="1">
      <c r="BP618907" s="90"/>
    </row>
    <row r="618908" spans="68:68" customFormat="1">
      <c r="BP618908" s="90"/>
    </row>
    <row r="618909" spans="68:68" customFormat="1">
      <c r="BP618909" s="90"/>
    </row>
    <row r="618910" spans="68:68" customFormat="1">
      <c r="BP618910" s="90"/>
    </row>
    <row r="618911" spans="68:68" customFormat="1">
      <c r="BP618911" s="90"/>
    </row>
    <row r="618912" spans="68:68" customFormat="1">
      <c r="BP618912" s="90"/>
    </row>
    <row r="618913" spans="68:68" customFormat="1">
      <c r="BP618913" s="90"/>
    </row>
    <row r="618914" spans="68:68" customFormat="1">
      <c r="BP618914" s="90"/>
    </row>
    <row r="618915" spans="68:68" customFormat="1">
      <c r="BP618915" s="90"/>
    </row>
    <row r="618916" spans="68:68" customFormat="1">
      <c r="BP618916" s="90"/>
    </row>
    <row r="618917" spans="68:68" customFormat="1">
      <c r="BP618917" s="90"/>
    </row>
    <row r="618918" spans="68:68" customFormat="1">
      <c r="BP618918" s="90"/>
    </row>
    <row r="618919" spans="68:68" customFormat="1">
      <c r="BP618919" s="90"/>
    </row>
    <row r="618920" spans="68:68" customFormat="1">
      <c r="BP618920" s="90"/>
    </row>
    <row r="618921" spans="68:68" customFormat="1">
      <c r="BP618921" s="90"/>
    </row>
    <row r="618922" spans="68:68" customFormat="1">
      <c r="BP618922" s="90"/>
    </row>
    <row r="618923" spans="68:68" customFormat="1">
      <c r="BP618923" s="90"/>
    </row>
    <row r="618924" spans="68:68" customFormat="1">
      <c r="BP618924" s="90"/>
    </row>
    <row r="618925" spans="68:68" customFormat="1">
      <c r="BP618925" s="90"/>
    </row>
    <row r="618926" spans="68:68" customFormat="1">
      <c r="BP618926" s="90"/>
    </row>
    <row r="618927" spans="68:68" customFormat="1">
      <c r="BP618927" s="90"/>
    </row>
    <row r="618928" spans="68:68" customFormat="1">
      <c r="BP618928" s="90"/>
    </row>
    <row r="618929" spans="68:68" customFormat="1">
      <c r="BP618929" s="90"/>
    </row>
    <row r="618930" spans="68:68" customFormat="1">
      <c r="BP618930" s="90"/>
    </row>
    <row r="618931" spans="68:68" customFormat="1">
      <c r="BP618931" s="90"/>
    </row>
    <row r="618932" spans="68:68" customFormat="1">
      <c r="BP618932" s="90"/>
    </row>
    <row r="618933" spans="68:68" customFormat="1">
      <c r="BP618933" s="90"/>
    </row>
    <row r="618934" spans="68:68" customFormat="1">
      <c r="BP618934" s="90"/>
    </row>
    <row r="618935" spans="68:68" customFormat="1">
      <c r="BP618935" s="90"/>
    </row>
    <row r="618936" spans="68:68" customFormat="1">
      <c r="BP618936" s="90"/>
    </row>
    <row r="618937" spans="68:68" customFormat="1">
      <c r="BP618937" s="90"/>
    </row>
    <row r="618938" spans="68:68" customFormat="1">
      <c r="BP618938" s="90"/>
    </row>
    <row r="618939" spans="68:68" customFormat="1">
      <c r="BP618939" s="90"/>
    </row>
    <row r="618940" spans="68:68" customFormat="1">
      <c r="BP618940" s="90"/>
    </row>
    <row r="618941" spans="68:68" customFormat="1">
      <c r="BP618941" s="90"/>
    </row>
    <row r="618942" spans="68:68" customFormat="1">
      <c r="BP618942" s="90"/>
    </row>
    <row r="618943" spans="68:68" customFormat="1">
      <c r="BP618943" s="90"/>
    </row>
    <row r="618944" spans="68:68" customFormat="1">
      <c r="BP618944" s="90"/>
    </row>
    <row r="618945" spans="68:68" customFormat="1">
      <c r="BP618945" s="90"/>
    </row>
    <row r="618946" spans="68:68" customFormat="1">
      <c r="BP618946" s="90"/>
    </row>
    <row r="618947" spans="68:68" customFormat="1">
      <c r="BP618947" s="90"/>
    </row>
    <row r="618948" spans="68:68" customFormat="1">
      <c r="BP618948" s="90"/>
    </row>
    <row r="618949" spans="68:68" customFormat="1">
      <c r="BP618949" s="90"/>
    </row>
    <row r="618950" spans="68:68" customFormat="1">
      <c r="BP618950" s="90"/>
    </row>
    <row r="618951" spans="68:68" customFormat="1">
      <c r="BP618951" s="90"/>
    </row>
    <row r="618952" spans="68:68" customFormat="1">
      <c r="BP618952" s="90"/>
    </row>
    <row r="618953" spans="68:68" customFormat="1">
      <c r="BP618953" s="90"/>
    </row>
    <row r="618954" spans="68:68" customFormat="1">
      <c r="BP618954" s="90"/>
    </row>
    <row r="618955" spans="68:68" customFormat="1">
      <c r="BP618955" s="90"/>
    </row>
    <row r="618956" spans="68:68" customFormat="1">
      <c r="BP618956" s="90"/>
    </row>
    <row r="618957" spans="68:68" customFormat="1">
      <c r="BP618957" s="90"/>
    </row>
    <row r="618958" spans="68:68" customFormat="1">
      <c r="BP618958" s="90"/>
    </row>
    <row r="618959" spans="68:68" customFormat="1">
      <c r="BP618959" s="90"/>
    </row>
    <row r="618960" spans="68:68" customFormat="1">
      <c r="BP618960" s="90"/>
    </row>
    <row r="618961" spans="68:68" customFormat="1">
      <c r="BP618961" s="90"/>
    </row>
    <row r="618962" spans="68:68" customFormat="1">
      <c r="BP618962" s="90"/>
    </row>
    <row r="618963" spans="68:68" customFormat="1">
      <c r="BP618963" s="90"/>
    </row>
    <row r="618964" spans="68:68" customFormat="1">
      <c r="BP618964" s="90"/>
    </row>
    <row r="618965" spans="68:68" customFormat="1">
      <c r="BP618965" s="90"/>
    </row>
    <row r="618966" spans="68:68" customFormat="1">
      <c r="BP618966" s="90"/>
    </row>
    <row r="618967" spans="68:68" customFormat="1">
      <c r="BP618967" s="90"/>
    </row>
    <row r="618968" spans="68:68" customFormat="1">
      <c r="BP618968" s="90"/>
    </row>
    <row r="618969" spans="68:68" customFormat="1">
      <c r="BP618969" s="90"/>
    </row>
    <row r="618970" spans="68:68" customFormat="1">
      <c r="BP618970" s="90"/>
    </row>
    <row r="618971" spans="68:68" customFormat="1">
      <c r="BP618971" s="90"/>
    </row>
    <row r="618972" spans="68:68" customFormat="1">
      <c r="BP618972" s="90"/>
    </row>
    <row r="618973" spans="68:68" customFormat="1">
      <c r="BP618973" s="90"/>
    </row>
    <row r="618974" spans="68:68" customFormat="1">
      <c r="BP618974" s="90"/>
    </row>
    <row r="618975" spans="68:68" customFormat="1">
      <c r="BP618975" s="90"/>
    </row>
    <row r="618976" spans="68:68" customFormat="1">
      <c r="BP618976" s="90"/>
    </row>
    <row r="618977" spans="68:68" customFormat="1">
      <c r="BP618977" s="90"/>
    </row>
    <row r="618978" spans="68:68" customFormat="1">
      <c r="BP618978" s="90"/>
    </row>
    <row r="618979" spans="68:68" customFormat="1">
      <c r="BP618979" s="90"/>
    </row>
    <row r="618980" spans="68:68" customFormat="1">
      <c r="BP618980" s="90"/>
    </row>
    <row r="618981" spans="68:68" customFormat="1">
      <c r="BP618981" s="90"/>
    </row>
    <row r="618982" spans="68:68" customFormat="1">
      <c r="BP618982" s="90"/>
    </row>
    <row r="618983" spans="68:68" customFormat="1">
      <c r="BP618983" s="90"/>
    </row>
    <row r="618984" spans="68:68" customFormat="1">
      <c r="BP618984" s="90"/>
    </row>
    <row r="618985" spans="68:68" customFormat="1">
      <c r="BP618985" s="90"/>
    </row>
    <row r="618986" spans="68:68" customFormat="1">
      <c r="BP618986" s="90"/>
    </row>
    <row r="618987" spans="68:68" customFormat="1">
      <c r="BP618987" s="90"/>
    </row>
    <row r="618988" spans="68:68" customFormat="1">
      <c r="BP618988" s="90"/>
    </row>
    <row r="618989" spans="68:68" customFormat="1">
      <c r="BP618989" s="90"/>
    </row>
    <row r="618990" spans="68:68" customFormat="1">
      <c r="BP618990" s="90"/>
    </row>
    <row r="618991" spans="68:68" customFormat="1">
      <c r="BP618991" s="90"/>
    </row>
    <row r="618992" spans="68:68" customFormat="1">
      <c r="BP618992" s="90"/>
    </row>
    <row r="618993" spans="68:68" customFormat="1">
      <c r="BP618993" s="90"/>
    </row>
    <row r="618994" spans="68:68" customFormat="1">
      <c r="BP618994" s="90"/>
    </row>
    <row r="618995" spans="68:68" customFormat="1">
      <c r="BP618995" s="90"/>
    </row>
    <row r="618996" spans="68:68" customFormat="1">
      <c r="BP618996" s="90"/>
    </row>
    <row r="618997" spans="68:68" customFormat="1">
      <c r="BP618997" s="90"/>
    </row>
    <row r="618998" spans="68:68" customFormat="1">
      <c r="BP618998" s="90"/>
    </row>
    <row r="618999" spans="68:68" customFormat="1">
      <c r="BP618999" s="90"/>
    </row>
    <row r="619000" spans="68:68" customFormat="1">
      <c r="BP619000" s="90"/>
    </row>
    <row r="619001" spans="68:68" customFormat="1">
      <c r="BP619001" s="90"/>
    </row>
    <row r="619002" spans="68:68" customFormat="1">
      <c r="BP619002" s="90"/>
    </row>
    <row r="619003" spans="68:68" customFormat="1">
      <c r="BP619003" s="90"/>
    </row>
    <row r="619004" spans="68:68" customFormat="1">
      <c r="BP619004" s="90"/>
    </row>
    <row r="619005" spans="68:68" customFormat="1">
      <c r="BP619005" s="90"/>
    </row>
    <row r="619006" spans="68:68" customFormat="1">
      <c r="BP619006" s="90"/>
    </row>
    <row r="619007" spans="68:68" customFormat="1">
      <c r="BP619007" s="90"/>
    </row>
    <row r="619008" spans="68:68" customFormat="1">
      <c r="BP619008" s="90"/>
    </row>
    <row r="619009" spans="68:68" customFormat="1">
      <c r="BP619009" s="90"/>
    </row>
    <row r="619010" spans="68:68" customFormat="1">
      <c r="BP619010" s="90"/>
    </row>
    <row r="619011" spans="68:68" customFormat="1">
      <c r="BP619011" s="90"/>
    </row>
    <row r="619012" spans="68:68" customFormat="1">
      <c r="BP619012" s="90"/>
    </row>
    <row r="619013" spans="68:68" customFormat="1">
      <c r="BP619013" s="90"/>
    </row>
    <row r="619014" spans="68:68" customFormat="1">
      <c r="BP619014" s="90"/>
    </row>
    <row r="619015" spans="68:68" customFormat="1">
      <c r="BP619015" s="90"/>
    </row>
    <row r="619016" spans="68:68" customFormat="1">
      <c r="BP619016" s="90"/>
    </row>
    <row r="619017" spans="68:68" customFormat="1">
      <c r="BP619017" s="90"/>
    </row>
    <row r="619018" spans="68:68" customFormat="1">
      <c r="BP619018" s="90"/>
    </row>
    <row r="619019" spans="68:68" customFormat="1">
      <c r="BP619019" s="90"/>
    </row>
    <row r="619020" spans="68:68" customFormat="1">
      <c r="BP619020" s="90"/>
    </row>
    <row r="619021" spans="68:68" customFormat="1">
      <c r="BP619021" s="90"/>
    </row>
    <row r="619022" spans="68:68" customFormat="1">
      <c r="BP619022" s="90"/>
    </row>
    <row r="619023" spans="68:68" customFormat="1">
      <c r="BP619023" s="90"/>
    </row>
    <row r="619024" spans="68:68" customFormat="1">
      <c r="BP619024" s="90"/>
    </row>
    <row r="619025" spans="68:68" customFormat="1">
      <c r="BP619025" s="90"/>
    </row>
    <row r="619026" spans="68:68" customFormat="1">
      <c r="BP619026" s="90"/>
    </row>
    <row r="619027" spans="68:68" customFormat="1">
      <c r="BP619027" s="90"/>
    </row>
    <row r="619028" spans="68:68" customFormat="1">
      <c r="BP619028" s="90"/>
    </row>
    <row r="619029" spans="68:68" customFormat="1">
      <c r="BP619029" s="90"/>
    </row>
    <row r="619030" spans="68:68" customFormat="1">
      <c r="BP619030" s="90"/>
    </row>
    <row r="619031" spans="68:68" customFormat="1">
      <c r="BP619031" s="90"/>
    </row>
    <row r="619032" spans="68:68" customFormat="1">
      <c r="BP619032" s="90"/>
    </row>
    <row r="619033" spans="68:68" customFormat="1">
      <c r="BP619033" s="90"/>
    </row>
    <row r="619034" spans="68:68" customFormat="1">
      <c r="BP619034" s="90"/>
    </row>
    <row r="619035" spans="68:68" customFormat="1">
      <c r="BP619035" s="90"/>
    </row>
    <row r="619036" spans="68:68" customFormat="1">
      <c r="BP619036" s="90"/>
    </row>
    <row r="619037" spans="68:68" customFormat="1">
      <c r="BP619037" s="90"/>
    </row>
    <row r="619038" spans="68:68" customFormat="1">
      <c r="BP619038" s="90"/>
    </row>
    <row r="619039" spans="68:68" customFormat="1">
      <c r="BP619039" s="90"/>
    </row>
    <row r="619040" spans="68:68" customFormat="1">
      <c r="BP619040" s="90"/>
    </row>
    <row r="619041" spans="68:68" customFormat="1">
      <c r="BP619041" s="90"/>
    </row>
    <row r="619042" spans="68:68" customFormat="1">
      <c r="BP619042" s="90"/>
    </row>
    <row r="619043" spans="68:68" customFormat="1">
      <c r="BP619043" s="90"/>
    </row>
    <row r="619044" spans="68:68" customFormat="1">
      <c r="BP619044" s="90"/>
    </row>
    <row r="619045" spans="68:68" customFormat="1">
      <c r="BP619045" s="90"/>
    </row>
    <row r="619046" spans="68:68" customFormat="1">
      <c r="BP619046" s="90"/>
    </row>
    <row r="619047" spans="68:68" customFormat="1">
      <c r="BP619047" s="90"/>
    </row>
    <row r="619048" spans="68:68" customFormat="1">
      <c r="BP619048" s="90"/>
    </row>
    <row r="619049" spans="68:68" customFormat="1">
      <c r="BP619049" s="90"/>
    </row>
    <row r="619050" spans="68:68" customFormat="1">
      <c r="BP619050" s="90"/>
    </row>
    <row r="619051" spans="68:68" customFormat="1">
      <c r="BP619051" s="90"/>
    </row>
    <row r="619052" spans="68:68" customFormat="1">
      <c r="BP619052" s="90"/>
    </row>
    <row r="619053" spans="68:68" customFormat="1">
      <c r="BP619053" s="90"/>
    </row>
    <row r="619054" spans="68:68" customFormat="1">
      <c r="BP619054" s="90"/>
    </row>
    <row r="619055" spans="68:68" customFormat="1">
      <c r="BP619055" s="90"/>
    </row>
    <row r="619056" spans="68:68" customFormat="1">
      <c r="BP619056" s="90"/>
    </row>
    <row r="619057" spans="68:68" customFormat="1">
      <c r="BP619057" s="90"/>
    </row>
    <row r="619058" spans="68:68" customFormat="1">
      <c r="BP619058" s="90"/>
    </row>
    <row r="619059" spans="68:68" customFormat="1">
      <c r="BP619059" s="90"/>
    </row>
    <row r="619060" spans="68:68" customFormat="1">
      <c r="BP619060" s="90"/>
    </row>
    <row r="619061" spans="68:68" customFormat="1">
      <c r="BP619061" s="90"/>
    </row>
    <row r="619062" spans="68:68" customFormat="1">
      <c r="BP619062" s="90"/>
    </row>
    <row r="619063" spans="68:68" customFormat="1">
      <c r="BP619063" s="90"/>
    </row>
    <row r="619064" spans="68:68" customFormat="1">
      <c r="BP619064" s="90"/>
    </row>
    <row r="619065" spans="68:68" customFormat="1">
      <c r="BP619065" s="90"/>
    </row>
    <row r="619066" spans="68:68" customFormat="1">
      <c r="BP619066" s="90"/>
    </row>
    <row r="619067" spans="68:68" customFormat="1">
      <c r="BP619067" s="90"/>
    </row>
    <row r="619068" spans="68:68" customFormat="1">
      <c r="BP619068" s="90"/>
    </row>
    <row r="619069" spans="68:68" customFormat="1">
      <c r="BP619069" s="90"/>
    </row>
    <row r="619070" spans="68:68" customFormat="1">
      <c r="BP619070" s="90"/>
    </row>
    <row r="619071" spans="68:68" customFormat="1">
      <c r="BP619071" s="90"/>
    </row>
    <row r="619072" spans="68:68" customFormat="1">
      <c r="BP619072" s="90"/>
    </row>
    <row r="619073" spans="68:68" customFormat="1">
      <c r="BP619073" s="90"/>
    </row>
    <row r="619074" spans="68:68" customFormat="1">
      <c r="BP619074" s="90"/>
    </row>
    <row r="619075" spans="68:68" customFormat="1">
      <c r="BP619075" s="90"/>
    </row>
    <row r="619076" spans="68:68" customFormat="1">
      <c r="BP619076" s="90"/>
    </row>
    <row r="619077" spans="68:68" customFormat="1">
      <c r="BP619077" s="90"/>
    </row>
    <row r="619078" spans="68:68" customFormat="1">
      <c r="BP619078" s="90"/>
    </row>
    <row r="619079" spans="68:68" customFormat="1">
      <c r="BP619079" s="90"/>
    </row>
    <row r="619080" spans="68:68" customFormat="1">
      <c r="BP619080" s="90"/>
    </row>
    <row r="619081" spans="68:68" customFormat="1">
      <c r="BP619081" s="90"/>
    </row>
    <row r="619082" spans="68:68" customFormat="1">
      <c r="BP619082" s="90"/>
    </row>
    <row r="619083" spans="68:68" customFormat="1">
      <c r="BP619083" s="90"/>
    </row>
    <row r="619084" spans="68:68" customFormat="1">
      <c r="BP619084" s="90"/>
    </row>
    <row r="619085" spans="68:68" customFormat="1">
      <c r="BP619085" s="90"/>
    </row>
    <row r="619086" spans="68:68" customFormat="1">
      <c r="BP619086" s="90"/>
    </row>
    <row r="619087" spans="68:68" customFormat="1">
      <c r="BP619087" s="90"/>
    </row>
    <row r="619088" spans="68:68" customFormat="1">
      <c r="BP619088" s="90"/>
    </row>
    <row r="619089" spans="68:68" customFormat="1">
      <c r="BP619089" s="90"/>
    </row>
    <row r="619090" spans="68:68" customFormat="1">
      <c r="BP619090" s="90"/>
    </row>
    <row r="619091" spans="68:68" customFormat="1">
      <c r="BP619091" s="90"/>
    </row>
    <row r="619092" spans="68:68" customFormat="1">
      <c r="BP619092" s="90"/>
    </row>
    <row r="619093" spans="68:68" customFormat="1">
      <c r="BP619093" s="90"/>
    </row>
    <row r="619094" spans="68:68" customFormat="1">
      <c r="BP619094" s="90"/>
    </row>
    <row r="619095" spans="68:68" customFormat="1">
      <c r="BP619095" s="90"/>
    </row>
    <row r="619096" spans="68:68" customFormat="1">
      <c r="BP619096" s="90"/>
    </row>
    <row r="619097" spans="68:68" customFormat="1">
      <c r="BP619097" s="90"/>
    </row>
    <row r="619098" spans="68:68" customFormat="1">
      <c r="BP619098" s="90"/>
    </row>
    <row r="619099" spans="68:68" customFormat="1">
      <c r="BP619099" s="90"/>
    </row>
    <row r="619100" spans="68:68" customFormat="1">
      <c r="BP619100" s="90"/>
    </row>
    <row r="619101" spans="68:68" customFormat="1">
      <c r="BP619101" s="90"/>
    </row>
    <row r="619102" spans="68:68" customFormat="1">
      <c r="BP619102" s="90"/>
    </row>
    <row r="619103" spans="68:68" customFormat="1">
      <c r="BP619103" s="90"/>
    </row>
    <row r="619104" spans="68:68" customFormat="1">
      <c r="BP619104" s="90"/>
    </row>
    <row r="619105" spans="68:68" customFormat="1">
      <c r="BP619105" s="90"/>
    </row>
    <row r="619106" spans="68:68" customFormat="1">
      <c r="BP619106" s="90"/>
    </row>
    <row r="619107" spans="68:68" customFormat="1">
      <c r="BP619107" s="90"/>
    </row>
    <row r="619108" spans="68:68" customFormat="1">
      <c r="BP619108" s="90"/>
    </row>
    <row r="619109" spans="68:68" customFormat="1">
      <c r="BP619109" s="90"/>
    </row>
    <row r="619110" spans="68:68" customFormat="1">
      <c r="BP619110" s="90"/>
    </row>
    <row r="619111" spans="68:68" customFormat="1">
      <c r="BP619111" s="90"/>
    </row>
    <row r="619112" spans="68:68" customFormat="1">
      <c r="BP619112" s="90"/>
    </row>
    <row r="619113" spans="68:68" customFormat="1">
      <c r="BP619113" s="90"/>
    </row>
    <row r="619114" spans="68:68" customFormat="1">
      <c r="BP619114" s="90"/>
    </row>
    <row r="619115" spans="68:68" customFormat="1">
      <c r="BP619115" s="90"/>
    </row>
    <row r="619116" spans="68:68" customFormat="1">
      <c r="BP619116" s="90"/>
    </row>
    <row r="619117" spans="68:68" customFormat="1">
      <c r="BP619117" s="90"/>
    </row>
    <row r="619118" spans="68:68" customFormat="1">
      <c r="BP619118" s="90"/>
    </row>
    <row r="619119" spans="68:68" customFormat="1">
      <c r="BP619119" s="90"/>
    </row>
    <row r="619120" spans="68:68" customFormat="1">
      <c r="BP619120" s="90"/>
    </row>
    <row r="619121" spans="68:68" customFormat="1">
      <c r="BP619121" s="90"/>
    </row>
    <row r="619122" spans="68:68" customFormat="1">
      <c r="BP619122" s="90"/>
    </row>
    <row r="619123" spans="68:68" customFormat="1">
      <c r="BP619123" s="90"/>
    </row>
    <row r="619124" spans="68:68" customFormat="1">
      <c r="BP619124" s="90"/>
    </row>
    <row r="619125" spans="68:68" customFormat="1">
      <c r="BP619125" s="90"/>
    </row>
    <row r="619126" spans="68:68" customFormat="1">
      <c r="BP619126" s="90"/>
    </row>
    <row r="619127" spans="68:68" customFormat="1">
      <c r="BP619127" s="90"/>
    </row>
    <row r="619128" spans="68:68" customFormat="1">
      <c r="BP619128" s="90"/>
    </row>
    <row r="619129" spans="68:68" customFormat="1">
      <c r="BP619129" s="90"/>
    </row>
    <row r="619130" spans="68:68" customFormat="1">
      <c r="BP619130" s="90"/>
    </row>
    <row r="619131" spans="68:68" customFormat="1">
      <c r="BP619131" s="90"/>
    </row>
    <row r="619132" spans="68:68" customFormat="1">
      <c r="BP619132" s="90"/>
    </row>
    <row r="619133" spans="68:68" customFormat="1">
      <c r="BP619133" s="90"/>
    </row>
    <row r="619134" spans="68:68" customFormat="1">
      <c r="BP619134" s="90"/>
    </row>
    <row r="619135" spans="68:68" customFormat="1">
      <c r="BP619135" s="90"/>
    </row>
    <row r="619136" spans="68:68" customFormat="1">
      <c r="BP619136" s="90"/>
    </row>
    <row r="619137" spans="68:68" customFormat="1">
      <c r="BP619137" s="90"/>
    </row>
    <row r="619138" spans="68:68" customFormat="1">
      <c r="BP619138" s="90"/>
    </row>
    <row r="619139" spans="68:68" customFormat="1">
      <c r="BP619139" s="90"/>
    </row>
    <row r="619140" spans="68:68" customFormat="1">
      <c r="BP619140" s="90"/>
    </row>
    <row r="619141" spans="68:68" customFormat="1">
      <c r="BP619141" s="90"/>
    </row>
    <row r="619142" spans="68:68" customFormat="1">
      <c r="BP619142" s="90"/>
    </row>
    <row r="619143" spans="68:68" customFormat="1">
      <c r="BP619143" s="90"/>
    </row>
    <row r="619144" spans="68:68" customFormat="1">
      <c r="BP619144" s="90"/>
    </row>
    <row r="619145" spans="68:68" customFormat="1">
      <c r="BP619145" s="90"/>
    </row>
    <row r="619146" spans="68:68" customFormat="1">
      <c r="BP619146" s="90"/>
    </row>
    <row r="619147" spans="68:68" customFormat="1">
      <c r="BP619147" s="90"/>
    </row>
    <row r="619148" spans="68:68" customFormat="1">
      <c r="BP619148" s="90"/>
    </row>
    <row r="619149" spans="68:68" customFormat="1">
      <c r="BP619149" s="90"/>
    </row>
    <row r="619150" spans="68:68" customFormat="1">
      <c r="BP619150" s="90"/>
    </row>
    <row r="619151" spans="68:68" customFormat="1">
      <c r="BP619151" s="90"/>
    </row>
    <row r="619152" spans="68:68" customFormat="1">
      <c r="BP619152" s="90"/>
    </row>
    <row r="619153" spans="68:68" customFormat="1">
      <c r="BP619153" s="90"/>
    </row>
    <row r="619154" spans="68:68" customFormat="1">
      <c r="BP619154" s="90"/>
    </row>
    <row r="619155" spans="68:68" customFormat="1">
      <c r="BP619155" s="90"/>
    </row>
    <row r="619156" spans="68:68" customFormat="1">
      <c r="BP619156" s="90"/>
    </row>
    <row r="619157" spans="68:68" customFormat="1">
      <c r="BP619157" s="90"/>
    </row>
    <row r="619158" spans="68:68" customFormat="1">
      <c r="BP619158" s="90"/>
    </row>
    <row r="619159" spans="68:68" customFormat="1">
      <c r="BP619159" s="90"/>
    </row>
    <row r="619160" spans="68:68" customFormat="1">
      <c r="BP619160" s="90"/>
    </row>
    <row r="619161" spans="68:68" customFormat="1">
      <c r="BP619161" s="90"/>
    </row>
    <row r="619162" spans="68:68" customFormat="1">
      <c r="BP619162" s="90"/>
    </row>
    <row r="619163" spans="68:68" customFormat="1">
      <c r="BP619163" s="90"/>
    </row>
    <row r="619164" spans="68:68" customFormat="1">
      <c r="BP619164" s="90"/>
    </row>
    <row r="619165" spans="68:68" customFormat="1">
      <c r="BP619165" s="90"/>
    </row>
    <row r="619166" spans="68:68" customFormat="1">
      <c r="BP619166" s="90"/>
    </row>
    <row r="619167" spans="68:68" customFormat="1">
      <c r="BP619167" s="90"/>
    </row>
    <row r="619168" spans="68:68" customFormat="1">
      <c r="BP619168" s="90"/>
    </row>
    <row r="619169" spans="68:68" customFormat="1">
      <c r="BP619169" s="90"/>
    </row>
    <row r="619170" spans="68:68" customFormat="1">
      <c r="BP619170" s="90"/>
    </row>
    <row r="619171" spans="68:68" customFormat="1">
      <c r="BP619171" s="90"/>
    </row>
    <row r="619172" spans="68:68" customFormat="1">
      <c r="BP619172" s="90"/>
    </row>
    <row r="619173" spans="68:68" customFormat="1">
      <c r="BP619173" s="90"/>
    </row>
    <row r="619174" spans="68:68" customFormat="1">
      <c r="BP619174" s="90"/>
    </row>
    <row r="619175" spans="68:68" customFormat="1">
      <c r="BP619175" s="90"/>
    </row>
    <row r="619176" spans="68:68" customFormat="1">
      <c r="BP619176" s="90"/>
    </row>
    <row r="619177" spans="68:68" customFormat="1">
      <c r="BP619177" s="90"/>
    </row>
    <row r="619178" spans="68:68" customFormat="1">
      <c r="BP619178" s="90"/>
    </row>
    <row r="619179" spans="68:68" customFormat="1">
      <c r="BP619179" s="90"/>
    </row>
    <row r="619180" spans="68:68" customFormat="1">
      <c r="BP619180" s="90"/>
    </row>
    <row r="619181" spans="68:68" customFormat="1">
      <c r="BP619181" s="90"/>
    </row>
    <row r="619182" spans="68:68" customFormat="1">
      <c r="BP619182" s="90"/>
    </row>
    <row r="619183" spans="68:68" customFormat="1">
      <c r="BP619183" s="90"/>
    </row>
    <row r="619184" spans="68:68" customFormat="1">
      <c r="BP619184" s="90"/>
    </row>
    <row r="619185" spans="68:68" customFormat="1">
      <c r="BP619185" s="90"/>
    </row>
    <row r="619186" spans="68:68" customFormat="1">
      <c r="BP619186" s="90"/>
    </row>
    <row r="619187" spans="68:68" customFormat="1">
      <c r="BP619187" s="90"/>
    </row>
    <row r="619188" spans="68:68" customFormat="1">
      <c r="BP619188" s="90"/>
    </row>
    <row r="619189" spans="68:68" customFormat="1">
      <c r="BP619189" s="90"/>
    </row>
    <row r="619190" spans="68:68" customFormat="1">
      <c r="BP619190" s="90"/>
    </row>
    <row r="619191" spans="68:68" customFormat="1">
      <c r="BP619191" s="90"/>
    </row>
    <row r="619192" spans="68:68" customFormat="1">
      <c r="BP619192" s="90"/>
    </row>
    <row r="619193" spans="68:68" customFormat="1">
      <c r="BP619193" s="90"/>
    </row>
    <row r="619194" spans="68:68" customFormat="1">
      <c r="BP619194" s="90"/>
    </row>
    <row r="619195" spans="68:68" customFormat="1">
      <c r="BP619195" s="90"/>
    </row>
    <row r="619196" spans="68:68" customFormat="1">
      <c r="BP619196" s="90"/>
    </row>
    <row r="619197" spans="68:68" customFormat="1">
      <c r="BP619197" s="90"/>
    </row>
    <row r="619198" spans="68:68" customFormat="1">
      <c r="BP619198" s="90"/>
    </row>
    <row r="619199" spans="68:68" customFormat="1">
      <c r="BP619199" s="90"/>
    </row>
    <row r="619200" spans="68:68" customFormat="1">
      <c r="BP619200" s="90"/>
    </row>
    <row r="619201" spans="68:68" customFormat="1">
      <c r="BP619201" s="90"/>
    </row>
    <row r="619202" spans="68:68" customFormat="1">
      <c r="BP619202" s="90"/>
    </row>
    <row r="619203" spans="68:68" customFormat="1">
      <c r="BP619203" s="90"/>
    </row>
    <row r="619204" spans="68:68" customFormat="1">
      <c r="BP619204" s="90"/>
    </row>
    <row r="619205" spans="68:68" customFormat="1">
      <c r="BP619205" s="90"/>
    </row>
    <row r="619206" spans="68:68" customFormat="1">
      <c r="BP619206" s="90"/>
    </row>
    <row r="619207" spans="68:68" customFormat="1">
      <c r="BP619207" s="90"/>
    </row>
    <row r="619208" spans="68:68" customFormat="1">
      <c r="BP619208" s="90"/>
    </row>
    <row r="619209" spans="68:68" customFormat="1">
      <c r="BP619209" s="90"/>
    </row>
    <row r="619210" spans="68:68" customFormat="1">
      <c r="BP619210" s="90"/>
    </row>
    <row r="619211" spans="68:68" customFormat="1">
      <c r="BP619211" s="90"/>
    </row>
    <row r="619212" spans="68:68" customFormat="1">
      <c r="BP619212" s="90"/>
    </row>
    <row r="619213" spans="68:68" customFormat="1">
      <c r="BP619213" s="90"/>
    </row>
    <row r="619214" spans="68:68" customFormat="1">
      <c r="BP619214" s="90"/>
    </row>
    <row r="619215" spans="68:68" customFormat="1">
      <c r="BP619215" s="90"/>
    </row>
    <row r="619216" spans="68:68" customFormat="1">
      <c r="BP619216" s="90"/>
    </row>
    <row r="619217" spans="68:68" customFormat="1">
      <c r="BP619217" s="90"/>
    </row>
    <row r="619218" spans="68:68" customFormat="1">
      <c r="BP619218" s="90"/>
    </row>
    <row r="619219" spans="68:68" customFormat="1">
      <c r="BP619219" s="90"/>
    </row>
    <row r="619220" spans="68:68" customFormat="1">
      <c r="BP619220" s="90"/>
    </row>
    <row r="619221" spans="68:68" customFormat="1">
      <c r="BP619221" s="90"/>
    </row>
    <row r="619222" spans="68:68" customFormat="1">
      <c r="BP619222" s="90"/>
    </row>
    <row r="619223" spans="68:68" customFormat="1">
      <c r="BP619223" s="90"/>
    </row>
    <row r="619224" spans="68:68" customFormat="1">
      <c r="BP619224" s="90"/>
    </row>
    <row r="619225" spans="68:68" customFormat="1">
      <c r="BP619225" s="90"/>
    </row>
    <row r="619226" spans="68:68" customFormat="1">
      <c r="BP619226" s="90"/>
    </row>
    <row r="619227" spans="68:68" customFormat="1">
      <c r="BP619227" s="90"/>
    </row>
    <row r="619228" spans="68:68" customFormat="1">
      <c r="BP619228" s="90"/>
    </row>
    <row r="619229" spans="68:68" customFormat="1">
      <c r="BP619229" s="90"/>
    </row>
    <row r="619230" spans="68:68" customFormat="1">
      <c r="BP619230" s="90"/>
    </row>
    <row r="619231" spans="68:68" customFormat="1">
      <c r="BP619231" s="90"/>
    </row>
    <row r="619232" spans="68:68" customFormat="1">
      <c r="BP619232" s="90"/>
    </row>
    <row r="619233" spans="68:68" customFormat="1">
      <c r="BP619233" s="90"/>
    </row>
    <row r="619234" spans="68:68" customFormat="1">
      <c r="BP619234" s="90"/>
    </row>
    <row r="619235" spans="68:68" customFormat="1">
      <c r="BP619235" s="90"/>
    </row>
    <row r="619236" spans="68:68" customFormat="1">
      <c r="BP619236" s="90"/>
    </row>
    <row r="619237" spans="68:68" customFormat="1">
      <c r="BP619237" s="90"/>
    </row>
    <row r="619238" spans="68:68" customFormat="1">
      <c r="BP619238" s="90"/>
    </row>
    <row r="619239" spans="68:68" customFormat="1">
      <c r="BP619239" s="90"/>
    </row>
    <row r="619240" spans="68:68" customFormat="1">
      <c r="BP619240" s="90"/>
    </row>
    <row r="619241" spans="68:68" customFormat="1">
      <c r="BP619241" s="90"/>
    </row>
    <row r="619242" spans="68:68" customFormat="1">
      <c r="BP619242" s="90"/>
    </row>
    <row r="619243" spans="68:68" customFormat="1">
      <c r="BP619243" s="90"/>
    </row>
    <row r="619244" spans="68:68" customFormat="1">
      <c r="BP619244" s="90"/>
    </row>
    <row r="619245" spans="68:68" customFormat="1">
      <c r="BP619245" s="90"/>
    </row>
    <row r="619246" spans="68:68" customFormat="1">
      <c r="BP619246" s="90"/>
    </row>
    <row r="619247" spans="68:68" customFormat="1">
      <c r="BP619247" s="90"/>
    </row>
    <row r="619248" spans="68:68" customFormat="1">
      <c r="BP619248" s="90"/>
    </row>
    <row r="619249" spans="68:68" customFormat="1">
      <c r="BP619249" s="90"/>
    </row>
    <row r="619250" spans="68:68" customFormat="1">
      <c r="BP619250" s="90"/>
    </row>
    <row r="619251" spans="68:68" customFormat="1">
      <c r="BP619251" s="90"/>
    </row>
    <row r="619252" spans="68:68" customFormat="1">
      <c r="BP619252" s="90"/>
    </row>
    <row r="619253" spans="68:68" customFormat="1">
      <c r="BP619253" s="90"/>
    </row>
    <row r="619254" spans="68:68" customFormat="1">
      <c r="BP619254" s="90"/>
    </row>
    <row r="619255" spans="68:68" customFormat="1">
      <c r="BP619255" s="90"/>
    </row>
    <row r="619256" spans="68:68" customFormat="1">
      <c r="BP619256" s="90"/>
    </row>
    <row r="619257" spans="68:68" customFormat="1">
      <c r="BP619257" s="90"/>
    </row>
    <row r="619258" spans="68:68" customFormat="1">
      <c r="BP619258" s="90"/>
    </row>
    <row r="619259" spans="68:68" customFormat="1">
      <c r="BP619259" s="90"/>
    </row>
    <row r="619260" spans="68:68" customFormat="1">
      <c r="BP619260" s="90"/>
    </row>
    <row r="619261" spans="68:68" customFormat="1">
      <c r="BP619261" s="90"/>
    </row>
    <row r="619262" spans="68:68" customFormat="1">
      <c r="BP619262" s="90"/>
    </row>
    <row r="619263" spans="68:68" customFormat="1">
      <c r="BP619263" s="90"/>
    </row>
    <row r="619264" spans="68:68" customFormat="1">
      <c r="BP619264" s="90"/>
    </row>
    <row r="619265" spans="68:68" customFormat="1">
      <c r="BP619265" s="90"/>
    </row>
    <row r="619266" spans="68:68" customFormat="1">
      <c r="BP619266" s="90"/>
    </row>
    <row r="619267" spans="68:68" customFormat="1">
      <c r="BP619267" s="90"/>
    </row>
    <row r="619268" spans="68:68" customFormat="1">
      <c r="BP619268" s="90"/>
    </row>
    <row r="619269" spans="68:68" customFormat="1">
      <c r="BP619269" s="90"/>
    </row>
    <row r="619270" spans="68:68" customFormat="1">
      <c r="BP619270" s="90"/>
    </row>
    <row r="619271" spans="68:68" customFormat="1">
      <c r="BP619271" s="90"/>
    </row>
    <row r="619272" spans="68:68" customFormat="1">
      <c r="BP619272" s="90"/>
    </row>
    <row r="619273" spans="68:68" customFormat="1">
      <c r="BP619273" s="90"/>
    </row>
    <row r="619274" spans="68:68" customFormat="1">
      <c r="BP619274" s="90"/>
    </row>
    <row r="619275" spans="68:68" customFormat="1">
      <c r="BP619275" s="90"/>
    </row>
    <row r="619276" spans="68:68" customFormat="1">
      <c r="BP619276" s="90"/>
    </row>
    <row r="619277" spans="68:68" customFormat="1">
      <c r="BP619277" s="90"/>
    </row>
    <row r="619278" spans="68:68" customFormat="1">
      <c r="BP619278" s="90"/>
    </row>
    <row r="619279" spans="68:68" customFormat="1">
      <c r="BP619279" s="90"/>
    </row>
    <row r="619280" spans="68:68" customFormat="1">
      <c r="BP619280" s="90"/>
    </row>
    <row r="619281" spans="68:68" customFormat="1">
      <c r="BP619281" s="90"/>
    </row>
    <row r="619282" spans="68:68" customFormat="1">
      <c r="BP619282" s="90"/>
    </row>
    <row r="619283" spans="68:68" customFormat="1">
      <c r="BP619283" s="90"/>
    </row>
    <row r="619284" spans="68:68" customFormat="1">
      <c r="BP619284" s="90"/>
    </row>
    <row r="619285" spans="68:68" customFormat="1">
      <c r="BP619285" s="90"/>
    </row>
    <row r="619286" spans="68:68" customFormat="1">
      <c r="BP619286" s="90"/>
    </row>
    <row r="619287" spans="68:68" customFormat="1">
      <c r="BP619287" s="90"/>
    </row>
    <row r="619288" spans="68:68" customFormat="1">
      <c r="BP619288" s="90"/>
    </row>
    <row r="619289" spans="68:68" customFormat="1">
      <c r="BP619289" s="90"/>
    </row>
    <row r="619290" spans="68:68" customFormat="1">
      <c r="BP619290" s="90"/>
    </row>
    <row r="619291" spans="68:68" customFormat="1">
      <c r="BP619291" s="90"/>
    </row>
    <row r="619292" spans="68:68" customFormat="1">
      <c r="BP619292" s="90"/>
    </row>
    <row r="619293" spans="68:68" customFormat="1">
      <c r="BP619293" s="90"/>
    </row>
    <row r="619294" spans="68:68" customFormat="1">
      <c r="BP619294" s="90"/>
    </row>
    <row r="619295" spans="68:68" customFormat="1">
      <c r="BP619295" s="90"/>
    </row>
    <row r="619296" spans="68:68" customFormat="1">
      <c r="BP619296" s="90"/>
    </row>
    <row r="619297" spans="68:68" customFormat="1">
      <c r="BP619297" s="90"/>
    </row>
    <row r="619298" spans="68:68" customFormat="1">
      <c r="BP619298" s="90"/>
    </row>
    <row r="619299" spans="68:68" customFormat="1">
      <c r="BP619299" s="90"/>
    </row>
    <row r="619300" spans="68:68" customFormat="1">
      <c r="BP619300" s="90"/>
    </row>
    <row r="619301" spans="68:68" customFormat="1">
      <c r="BP619301" s="90"/>
    </row>
    <row r="619302" spans="68:68" customFormat="1">
      <c r="BP619302" s="90"/>
    </row>
    <row r="619303" spans="68:68" customFormat="1">
      <c r="BP619303" s="90"/>
    </row>
    <row r="619304" spans="68:68" customFormat="1">
      <c r="BP619304" s="90"/>
    </row>
    <row r="619305" spans="68:68" customFormat="1">
      <c r="BP619305" s="90"/>
    </row>
    <row r="619306" spans="68:68" customFormat="1">
      <c r="BP619306" s="90"/>
    </row>
    <row r="619307" spans="68:68" customFormat="1">
      <c r="BP619307" s="90"/>
    </row>
    <row r="619308" spans="68:68" customFormat="1">
      <c r="BP619308" s="90"/>
    </row>
    <row r="619309" spans="68:68" customFormat="1">
      <c r="BP619309" s="90"/>
    </row>
    <row r="619310" spans="68:68" customFormat="1">
      <c r="BP619310" s="90"/>
    </row>
    <row r="619311" spans="68:68" customFormat="1">
      <c r="BP619311" s="90"/>
    </row>
    <row r="619312" spans="68:68" customFormat="1">
      <c r="BP619312" s="90"/>
    </row>
    <row r="619313" spans="68:68" customFormat="1">
      <c r="BP619313" s="90"/>
    </row>
    <row r="619314" spans="68:68" customFormat="1">
      <c r="BP619314" s="90"/>
    </row>
    <row r="619315" spans="68:68" customFormat="1">
      <c r="BP619315" s="90"/>
    </row>
    <row r="619316" spans="68:68" customFormat="1">
      <c r="BP619316" s="90"/>
    </row>
    <row r="619317" spans="68:68" customFormat="1">
      <c r="BP619317" s="90"/>
    </row>
    <row r="619318" spans="68:68" customFormat="1">
      <c r="BP619318" s="90"/>
    </row>
    <row r="619319" spans="68:68" customFormat="1">
      <c r="BP619319" s="90"/>
    </row>
    <row r="619320" spans="68:68" customFormat="1">
      <c r="BP619320" s="90"/>
    </row>
    <row r="619321" spans="68:68" customFormat="1">
      <c r="BP619321" s="90"/>
    </row>
    <row r="619322" spans="68:68" customFormat="1">
      <c r="BP619322" s="90"/>
    </row>
    <row r="619323" spans="68:68" customFormat="1">
      <c r="BP619323" s="90"/>
    </row>
    <row r="619324" spans="68:68" customFormat="1">
      <c r="BP619324" s="90"/>
    </row>
    <row r="619325" spans="68:68" customFormat="1">
      <c r="BP619325" s="90"/>
    </row>
    <row r="619326" spans="68:68" customFormat="1">
      <c r="BP619326" s="90"/>
    </row>
    <row r="619327" spans="68:68" customFormat="1">
      <c r="BP619327" s="90"/>
    </row>
    <row r="619328" spans="68:68" customFormat="1">
      <c r="BP619328" s="90"/>
    </row>
    <row r="619329" spans="68:68" customFormat="1">
      <c r="BP619329" s="90"/>
    </row>
    <row r="619330" spans="68:68" customFormat="1">
      <c r="BP619330" s="90"/>
    </row>
    <row r="619331" spans="68:68" customFormat="1">
      <c r="BP619331" s="90"/>
    </row>
    <row r="619332" spans="68:68" customFormat="1">
      <c r="BP619332" s="90"/>
    </row>
    <row r="619333" spans="68:68" customFormat="1">
      <c r="BP619333" s="90"/>
    </row>
    <row r="619334" spans="68:68" customFormat="1">
      <c r="BP619334" s="90"/>
    </row>
    <row r="619335" spans="68:68" customFormat="1">
      <c r="BP619335" s="90"/>
    </row>
    <row r="619336" spans="68:68" customFormat="1">
      <c r="BP619336" s="90"/>
    </row>
    <row r="619337" spans="68:68" customFormat="1">
      <c r="BP619337" s="90"/>
    </row>
    <row r="619338" spans="68:68" customFormat="1">
      <c r="BP619338" s="90"/>
    </row>
    <row r="619339" spans="68:68" customFormat="1">
      <c r="BP619339" s="90"/>
    </row>
    <row r="619340" spans="68:68" customFormat="1">
      <c r="BP619340" s="90"/>
    </row>
    <row r="619341" spans="68:68" customFormat="1">
      <c r="BP619341" s="90"/>
    </row>
    <row r="619342" spans="68:68" customFormat="1">
      <c r="BP619342" s="90"/>
    </row>
    <row r="619343" spans="68:68" customFormat="1">
      <c r="BP619343" s="90"/>
    </row>
    <row r="619344" spans="68:68" customFormat="1">
      <c r="BP619344" s="90"/>
    </row>
    <row r="619345" spans="68:68" customFormat="1">
      <c r="BP619345" s="90"/>
    </row>
    <row r="619346" spans="68:68" customFormat="1">
      <c r="BP619346" s="90"/>
    </row>
    <row r="619347" spans="68:68" customFormat="1">
      <c r="BP619347" s="90"/>
    </row>
    <row r="619348" spans="68:68" customFormat="1">
      <c r="BP619348" s="90"/>
    </row>
    <row r="619349" spans="68:68" customFormat="1">
      <c r="BP619349" s="90"/>
    </row>
    <row r="619350" spans="68:68" customFormat="1">
      <c r="BP619350" s="90"/>
    </row>
    <row r="619351" spans="68:68" customFormat="1">
      <c r="BP619351" s="90"/>
    </row>
    <row r="619352" spans="68:68" customFormat="1">
      <c r="BP619352" s="90"/>
    </row>
    <row r="619353" spans="68:68" customFormat="1">
      <c r="BP619353" s="90"/>
    </row>
    <row r="619354" spans="68:68" customFormat="1">
      <c r="BP619354" s="90"/>
    </row>
    <row r="619355" spans="68:68" customFormat="1">
      <c r="BP619355" s="90"/>
    </row>
    <row r="619356" spans="68:68" customFormat="1">
      <c r="BP619356" s="90"/>
    </row>
    <row r="619357" spans="68:68" customFormat="1">
      <c r="BP619357" s="90"/>
    </row>
    <row r="619358" spans="68:68" customFormat="1">
      <c r="BP619358" s="90"/>
    </row>
    <row r="619359" spans="68:68" customFormat="1">
      <c r="BP619359" s="90"/>
    </row>
    <row r="619360" spans="68:68" customFormat="1">
      <c r="BP619360" s="90"/>
    </row>
    <row r="619361" spans="68:68" customFormat="1">
      <c r="BP619361" s="90"/>
    </row>
    <row r="619362" spans="68:68" customFormat="1">
      <c r="BP619362" s="90"/>
    </row>
    <row r="619363" spans="68:68" customFormat="1">
      <c r="BP619363" s="90"/>
    </row>
    <row r="619364" spans="68:68" customFormat="1">
      <c r="BP619364" s="90"/>
    </row>
    <row r="619365" spans="68:68" customFormat="1">
      <c r="BP619365" s="90"/>
    </row>
    <row r="619366" spans="68:68" customFormat="1">
      <c r="BP619366" s="90"/>
    </row>
    <row r="619367" spans="68:68" customFormat="1">
      <c r="BP619367" s="90"/>
    </row>
    <row r="619368" spans="68:68" customFormat="1">
      <c r="BP619368" s="90"/>
    </row>
    <row r="619369" spans="68:68" customFormat="1">
      <c r="BP619369" s="90"/>
    </row>
    <row r="619370" spans="68:68" customFormat="1">
      <c r="BP619370" s="90"/>
    </row>
    <row r="619371" spans="68:68" customFormat="1">
      <c r="BP619371" s="90"/>
    </row>
    <row r="619372" spans="68:68" customFormat="1">
      <c r="BP619372" s="90"/>
    </row>
    <row r="619373" spans="68:68" customFormat="1">
      <c r="BP619373" s="90"/>
    </row>
    <row r="619374" spans="68:68" customFormat="1">
      <c r="BP619374" s="90"/>
    </row>
    <row r="619375" spans="68:68" customFormat="1">
      <c r="BP619375" s="90"/>
    </row>
    <row r="619376" spans="68:68" customFormat="1">
      <c r="BP619376" s="90"/>
    </row>
    <row r="619377" spans="68:68" customFormat="1">
      <c r="BP619377" s="90"/>
    </row>
    <row r="619378" spans="68:68" customFormat="1">
      <c r="BP619378" s="90"/>
    </row>
    <row r="619379" spans="68:68" customFormat="1">
      <c r="BP619379" s="90"/>
    </row>
    <row r="619380" spans="68:68" customFormat="1">
      <c r="BP619380" s="90"/>
    </row>
    <row r="619381" spans="68:68" customFormat="1">
      <c r="BP619381" s="90"/>
    </row>
    <row r="619382" spans="68:68" customFormat="1">
      <c r="BP619382" s="90"/>
    </row>
    <row r="619383" spans="68:68" customFormat="1">
      <c r="BP619383" s="90"/>
    </row>
    <row r="619384" spans="68:68" customFormat="1">
      <c r="BP619384" s="90"/>
    </row>
    <row r="619385" spans="68:68" customFormat="1">
      <c r="BP619385" s="90"/>
    </row>
    <row r="619386" spans="68:68" customFormat="1">
      <c r="BP619386" s="90"/>
    </row>
    <row r="619387" spans="68:68" customFormat="1">
      <c r="BP619387" s="90"/>
    </row>
    <row r="619388" spans="68:68" customFormat="1">
      <c r="BP619388" s="90"/>
    </row>
    <row r="619389" spans="68:68" customFormat="1">
      <c r="BP619389" s="90"/>
    </row>
    <row r="619390" spans="68:68" customFormat="1">
      <c r="BP619390" s="90"/>
    </row>
    <row r="619391" spans="68:68" customFormat="1">
      <c r="BP619391" s="90"/>
    </row>
    <row r="619392" spans="68:68" customFormat="1">
      <c r="BP619392" s="90"/>
    </row>
    <row r="619393" spans="68:68" customFormat="1">
      <c r="BP619393" s="90"/>
    </row>
    <row r="619394" spans="68:68" customFormat="1">
      <c r="BP619394" s="90"/>
    </row>
    <row r="619395" spans="68:68" customFormat="1">
      <c r="BP619395" s="90"/>
    </row>
    <row r="619396" spans="68:68" customFormat="1">
      <c r="BP619396" s="90"/>
    </row>
    <row r="619397" spans="68:68" customFormat="1">
      <c r="BP619397" s="90"/>
    </row>
    <row r="619398" spans="68:68" customFormat="1">
      <c r="BP619398" s="90"/>
    </row>
    <row r="619399" spans="68:68" customFormat="1">
      <c r="BP619399" s="90"/>
    </row>
    <row r="619400" spans="68:68" customFormat="1">
      <c r="BP619400" s="90"/>
    </row>
    <row r="619401" spans="68:68" customFormat="1">
      <c r="BP619401" s="90"/>
    </row>
    <row r="619402" spans="68:68" customFormat="1">
      <c r="BP619402" s="90"/>
    </row>
    <row r="619403" spans="68:68" customFormat="1">
      <c r="BP619403" s="90"/>
    </row>
    <row r="619404" spans="68:68" customFormat="1">
      <c r="BP619404" s="90"/>
    </row>
    <row r="619405" spans="68:68" customFormat="1">
      <c r="BP619405" s="90"/>
    </row>
    <row r="619406" spans="68:68" customFormat="1">
      <c r="BP619406" s="90"/>
    </row>
    <row r="619407" spans="68:68" customFormat="1">
      <c r="BP619407" s="90"/>
    </row>
    <row r="619408" spans="68:68" customFormat="1">
      <c r="BP619408" s="90"/>
    </row>
    <row r="619409" spans="68:68" customFormat="1">
      <c r="BP619409" s="90"/>
    </row>
    <row r="619410" spans="68:68" customFormat="1">
      <c r="BP619410" s="90"/>
    </row>
    <row r="619411" spans="68:68" customFormat="1">
      <c r="BP619411" s="90"/>
    </row>
    <row r="619412" spans="68:68" customFormat="1">
      <c r="BP619412" s="90"/>
    </row>
    <row r="619413" spans="68:68" customFormat="1">
      <c r="BP619413" s="90"/>
    </row>
    <row r="619414" spans="68:68" customFormat="1">
      <c r="BP619414" s="90"/>
    </row>
    <row r="619415" spans="68:68" customFormat="1">
      <c r="BP619415" s="90"/>
    </row>
    <row r="619416" spans="68:68" customFormat="1">
      <c r="BP619416" s="90"/>
    </row>
    <row r="619417" spans="68:68" customFormat="1">
      <c r="BP619417" s="90"/>
    </row>
    <row r="619418" spans="68:68" customFormat="1">
      <c r="BP619418" s="90"/>
    </row>
    <row r="619419" spans="68:68" customFormat="1">
      <c r="BP619419" s="90"/>
    </row>
    <row r="619420" spans="68:68" customFormat="1">
      <c r="BP619420" s="90"/>
    </row>
    <row r="619421" spans="68:68" customFormat="1">
      <c r="BP619421" s="90"/>
    </row>
    <row r="619422" spans="68:68" customFormat="1">
      <c r="BP619422" s="90"/>
    </row>
    <row r="619423" spans="68:68" customFormat="1">
      <c r="BP619423" s="90"/>
    </row>
    <row r="619424" spans="68:68" customFormat="1">
      <c r="BP619424" s="90"/>
    </row>
    <row r="619425" spans="68:68" customFormat="1">
      <c r="BP619425" s="90"/>
    </row>
    <row r="619426" spans="68:68" customFormat="1">
      <c r="BP619426" s="90"/>
    </row>
    <row r="619427" spans="68:68" customFormat="1">
      <c r="BP619427" s="90"/>
    </row>
    <row r="619428" spans="68:68" customFormat="1">
      <c r="BP619428" s="90"/>
    </row>
    <row r="619429" spans="68:68" customFormat="1">
      <c r="BP619429" s="90"/>
    </row>
    <row r="619430" spans="68:68" customFormat="1">
      <c r="BP619430" s="90"/>
    </row>
    <row r="619431" spans="68:68" customFormat="1">
      <c r="BP619431" s="90"/>
    </row>
    <row r="619432" spans="68:68" customFormat="1">
      <c r="BP619432" s="90"/>
    </row>
    <row r="619433" spans="68:68" customFormat="1">
      <c r="BP619433" s="90"/>
    </row>
    <row r="619434" spans="68:68" customFormat="1">
      <c r="BP619434" s="90"/>
    </row>
    <row r="619435" spans="68:68" customFormat="1">
      <c r="BP619435" s="90"/>
    </row>
    <row r="619436" spans="68:68" customFormat="1">
      <c r="BP619436" s="90"/>
    </row>
    <row r="619437" spans="68:68" customFormat="1">
      <c r="BP619437" s="90"/>
    </row>
    <row r="619438" spans="68:68" customFormat="1">
      <c r="BP619438" s="90"/>
    </row>
    <row r="619439" spans="68:68" customFormat="1">
      <c r="BP619439" s="90"/>
    </row>
    <row r="619440" spans="68:68" customFormat="1">
      <c r="BP619440" s="90"/>
    </row>
    <row r="619441" spans="68:68" customFormat="1">
      <c r="BP619441" s="90"/>
    </row>
    <row r="619442" spans="68:68" customFormat="1">
      <c r="BP619442" s="90"/>
    </row>
    <row r="619443" spans="68:68" customFormat="1">
      <c r="BP619443" s="90"/>
    </row>
    <row r="619444" spans="68:68" customFormat="1">
      <c r="BP619444" s="90"/>
    </row>
    <row r="619445" spans="68:68" customFormat="1">
      <c r="BP619445" s="90"/>
    </row>
    <row r="619446" spans="68:68" customFormat="1">
      <c r="BP619446" s="90"/>
    </row>
    <row r="619447" spans="68:68" customFormat="1">
      <c r="BP619447" s="90"/>
    </row>
    <row r="619448" spans="68:68" customFormat="1">
      <c r="BP619448" s="90"/>
    </row>
    <row r="619449" spans="68:68" customFormat="1">
      <c r="BP619449" s="90"/>
    </row>
    <row r="619450" spans="68:68" customFormat="1">
      <c r="BP619450" s="90"/>
    </row>
    <row r="619451" spans="68:68" customFormat="1">
      <c r="BP619451" s="90"/>
    </row>
    <row r="619452" spans="68:68" customFormat="1">
      <c r="BP619452" s="90"/>
    </row>
    <row r="619453" spans="68:68" customFormat="1">
      <c r="BP619453" s="90"/>
    </row>
    <row r="619454" spans="68:68" customFormat="1">
      <c r="BP619454" s="90"/>
    </row>
    <row r="619455" spans="68:68" customFormat="1">
      <c r="BP619455" s="90"/>
    </row>
    <row r="619456" spans="68:68" customFormat="1">
      <c r="BP619456" s="90"/>
    </row>
    <row r="619457" spans="68:68" customFormat="1">
      <c r="BP619457" s="90"/>
    </row>
    <row r="619458" spans="68:68" customFormat="1">
      <c r="BP619458" s="90"/>
    </row>
    <row r="619459" spans="68:68" customFormat="1">
      <c r="BP619459" s="90"/>
    </row>
    <row r="619460" spans="68:68" customFormat="1">
      <c r="BP619460" s="90"/>
    </row>
    <row r="619461" spans="68:68" customFormat="1">
      <c r="BP619461" s="90"/>
    </row>
    <row r="619462" spans="68:68" customFormat="1">
      <c r="BP619462" s="90"/>
    </row>
    <row r="619463" spans="68:68" customFormat="1">
      <c r="BP619463" s="90"/>
    </row>
    <row r="619464" spans="68:68" customFormat="1">
      <c r="BP619464" s="90"/>
    </row>
    <row r="619465" spans="68:68" customFormat="1">
      <c r="BP619465" s="90"/>
    </row>
    <row r="619466" spans="68:68" customFormat="1">
      <c r="BP619466" s="90"/>
    </row>
    <row r="619467" spans="68:68" customFormat="1">
      <c r="BP619467" s="90"/>
    </row>
    <row r="619468" spans="68:68" customFormat="1">
      <c r="BP619468" s="90"/>
    </row>
    <row r="619469" spans="68:68" customFormat="1">
      <c r="BP619469" s="90"/>
    </row>
    <row r="619470" spans="68:68" customFormat="1">
      <c r="BP619470" s="90"/>
    </row>
    <row r="619471" spans="68:68" customFormat="1">
      <c r="BP619471" s="90"/>
    </row>
    <row r="619472" spans="68:68" customFormat="1">
      <c r="BP619472" s="90"/>
    </row>
    <row r="619473" spans="68:68" customFormat="1">
      <c r="BP619473" s="90"/>
    </row>
    <row r="619474" spans="68:68" customFormat="1">
      <c r="BP619474" s="90"/>
    </row>
    <row r="619475" spans="68:68" customFormat="1">
      <c r="BP619475" s="90"/>
    </row>
    <row r="619476" spans="68:68" customFormat="1">
      <c r="BP619476" s="90"/>
    </row>
    <row r="619477" spans="68:68" customFormat="1">
      <c r="BP619477" s="90"/>
    </row>
    <row r="619478" spans="68:68" customFormat="1">
      <c r="BP619478" s="90"/>
    </row>
    <row r="619479" spans="68:68" customFormat="1">
      <c r="BP619479" s="90"/>
    </row>
    <row r="619480" spans="68:68" customFormat="1">
      <c r="BP619480" s="90"/>
    </row>
    <row r="619481" spans="68:68" customFormat="1">
      <c r="BP619481" s="90"/>
    </row>
    <row r="619482" spans="68:68" customFormat="1">
      <c r="BP619482" s="90"/>
    </row>
    <row r="619483" spans="68:68" customFormat="1">
      <c r="BP619483" s="90"/>
    </row>
    <row r="619484" spans="68:68" customFormat="1">
      <c r="BP619484" s="90"/>
    </row>
    <row r="619485" spans="68:68" customFormat="1">
      <c r="BP619485" s="90"/>
    </row>
    <row r="619486" spans="68:68" customFormat="1">
      <c r="BP619486" s="90"/>
    </row>
    <row r="619487" spans="68:68" customFormat="1">
      <c r="BP619487" s="90"/>
    </row>
    <row r="619488" spans="68:68" customFormat="1">
      <c r="BP619488" s="90"/>
    </row>
    <row r="619489" spans="68:68" customFormat="1">
      <c r="BP619489" s="90"/>
    </row>
    <row r="619490" spans="68:68" customFormat="1">
      <c r="BP619490" s="90"/>
    </row>
    <row r="619491" spans="68:68" customFormat="1">
      <c r="BP619491" s="90"/>
    </row>
    <row r="619492" spans="68:68" customFormat="1">
      <c r="BP619492" s="90"/>
    </row>
    <row r="619493" spans="68:68" customFormat="1">
      <c r="BP619493" s="90"/>
    </row>
    <row r="619494" spans="68:68" customFormat="1">
      <c r="BP619494" s="90"/>
    </row>
    <row r="619495" spans="68:68" customFormat="1">
      <c r="BP619495" s="90"/>
    </row>
    <row r="619496" spans="68:68" customFormat="1">
      <c r="BP619496" s="90"/>
    </row>
    <row r="619497" spans="68:68" customFormat="1">
      <c r="BP619497" s="90"/>
    </row>
    <row r="619498" spans="68:68" customFormat="1">
      <c r="BP619498" s="90"/>
    </row>
    <row r="619499" spans="68:68" customFormat="1">
      <c r="BP619499" s="90"/>
    </row>
    <row r="619500" spans="68:68" customFormat="1">
      <c r="BP619500" s="90"/>
    </row>
    <row r="619501" spans="68:68" customFormat="1">
      <c r="BP619501" s="90"/>
    </row>
    <row r="619502" spans="68:68" customFormat="1">
      <c r="BP619502" s="90"/>
    </row>
    <row r="619503" spans="68:68" customFormat="1">
      <c r="BP619503" s="90"/>
    </row>
    <row r="619504" spans="68:68" customFormat="1">
      <c r="BP619504" s="90"/>
    </row>
    <row r="619505" spans="68:68" customFormat="1">
      <c r="BP619505" s="90"/>
    </row>
    <row r="619506" spans="68:68" customFormat="1">
      <c r="BP619506" s="90"/>
    </row>
    <row r="619507" spans="68:68" customFormat="1">
      <c r="BP619507" s="90"/>
    </row>
    <row r="619508" spans="68:68" customFormat="1">
      <c r="BP619508" s="90"/>
    </row>
    <row r="619509" spans="68:68" customFormat="1">
      <c r="BP619509" s="90"/>
    </row>
    <row r="619510" spans="68:68" customFormat="1">
      <c r="BP619510" s="90"/>
    </row>
    <row r="619511" spans="68:68" customFormat="1">
      <c r="BP619511" s="90"/>
    </row>
    <row r="619512" spans="68:68" customFormat="1">
      <c r="BP619512" s="90"/>
    </row>
    <row r="619513" spans="68:68" customFormat="1">
      <c r="BP619513" s="90"/>
    </row>
    <row r="619514" spans="68:68" customFormat="1">
      <c r="BP619514" s="90"/>
    </row>
    <row r="619515" spans="68:68" customFormat="1">
      <c r="BP619515" s="90"/>
    </row>
    <row r="619516" spans="68:68" customFormat="1">
      <c r="BP619516" s="90"/>
    </row>
    <row r="619517" spans="68:68" customFormat="1">
      <c r="BP619517" s="90"/>
    </row>
    <row r="619518" spans="68:68" customFormat="1">
      <c r="BP619518" s="90"/>
    </row>
    <row r="619519" spans="68:68" customFormat="1">
      <c r="BP619519" s="90"/>
    </row>
    <row r="619520" spans="68:68" customFormat="1">
      <c r="BP619520" s="90"/>
    </row>
    <row r="619521" spans="68:68" customFormat="1">
      <c r="BP619521" s="90"/>
    </row>
    <row r="619522" spans="68:68" customFormat="1">
      <c r="BP619522" s="90"/>
    </row>
    <row r="619523" spans="68:68" customFormat="1">
      <c r="BP619523" s="90"/>
    </row>
    <row r="619524" spans="68:68" customFormat="1">
      <c r="BP619524" s="90"/>
    </row>
    <row r="619525" spans="68:68" customFormat="1">
      <c r="BP619525" s="90"/>
    </row>
    <row r="619526" spans="68:68" customFormat="1">
      <c r="BP619526" s="90"/>
    </row>
    <row r="619527" spans="68:68" customFormat="1">
      <c r="BP619527" s="90"/>
    </row>
    <row r="619528" spans="68:68" customFormat="1">
      <c r="BP619528" s="90"/>
    </row>
    <row r="619529" spans="68:68" customFormat="1">
      <c r="BP619529" s="90"/>
    </row>
    <row r="619530" spans="68:68" customFormat="1">
      <c r="BP619530" s="90"/>
    </row>
    <row r="619531" spans="68:68" customFormat="1">
      <c r="BP619531" s="90"/>
    </row>
    <row r="619532" spans="68:68" customFormat="1">
      <c r="BP619532" s="90"/>
    </row>
    <row r="619533" spans="68:68" customFormat="1">
      <c r="BP619533" s="90"/>
    </row>
    <row r="619534" spans="68:68" customFormat="1">
      <c r="BP619534" s="90"/>
    </row>
    <row r="619535" spans="68:68" customFormat="1">
      <c r="BP619535" s="90"/>
    </row>
    <row r="619536" spans="68:68" customFormat="1">
      <c r="BP619536" s="90"/>
    </row>
    <row r="619537" spans="68:68" customFormat="1">
      <c r="BP619537" s="90"/>
    </row>
    <row r="619538" spans="68:68" customFormat="1">
      <c r="BP619538" s="90"/>
    </row>
    <row r="619539" spans="68:68" customFormat="1">
      <c r="BP619539" s="90"/>
    </row>
    <row r="619540" spans="68:68" customFormat="1">
      <c r="BP619540" s="90"/>
    </row>
    <row r="619541" spans="68:68" customFormat="1">
      <c r="BP619541" s="90"/>
    </row>
    <row r="619542" spans="68:68" customFormat="1">
      <c r="BP619542" s="90"/>
    </row>
    <row r="619543" spans="68:68" customFormat="1">
      <c r="BP619543" s="90"/>
    </row>
    <row r="619544" spans="68:68" customFormat="1">
      <c r="BP619544" s="90"/>
    </row>
    <row r="619545" spans="68:68" customFormat="1">
      <c r="BP619545" s="90"/>
    </row>
    <row r="619546" spans="68:68" customFormat="1">
      <c r="BP619546" s="90"/>
    </row>
    <row r="619547" spans="68:68" customFormat="1">
      <c r="BP619547" s="90"/>
    </row>
    <row r="619548" spans="68:68" customFormat="1">
      <c r="BP619548" s="90"/>
    </row>
    <row r="619549" spans="68:68" customFormat="1">
      <c r="BP619549" s="90"/>
    </row>
    <row r="619550" spans="68:68" customFormat="1">
      <c r="BP619550" s="90"/>
    </row>
    <row r="619551" spans="68:68" customFormat="1">
      <c r="BP619551" s="90"/>
    </row>
    <row r="619552" spans="68:68" customFormat="1">
      <c r="BP619552" s="90"/>
    </row>
    <row r="619553" spans="68:68" customFormat="1">
      <c r="BP619553" s="90"/>
    </row>
    <row r="619554" spans="68:68" customFormat="1">
      <c r="BP619554" s="90"/>
    </row>
    <row r="619555" spans="68:68" customFormat="1">
      <c r="BP619555" s="90"/>
    </row>
    <row r="619556" spans="68:68" customFormat="1">
      <c r="BP619556" s="90"/>
    </row>
    <row r="619557" spans="68:68" customFormat="1">
      <c r="BP619557" s="90"/>
    </row>
    <row r="619558" spans="68:68" customFormat="1">
      <c r="BP619558" s="90"/>
    </row>
    <row r="619559" spans="68:68" customFormat="1">
      <c r="BP619559" s="90"/>
    </row>
    <row r="619560" spans="68:68" customFormat="1">
      <c r="BP619560" s="90"/>
    </row>
    <row r="619561" spans="68:68" customFormat="1">
      <c r="BP619561" s="90"/>
    </row>
    <row r="619562" spans="68:68" customFormat="1">
      <c r="BP619562" s="90"/>
    </row>
    <row r="619563" spans="68:68" customFormat="1">
      <c r="BP619563" s="90"/>
    </row>
    <row r="619564" spans="68:68" customFormat="1">
      <c r="BP619564" s="90"/>
    </row>
    <row r="619565" spans="68:68" customFormat="1">
      <c r="BP619565" s="90"/>
    </row>
    <row r="619566" spans="68:68" customFormat="1">
      <c r="BP619566" s="90"/>
    </row>
    <row r="619567" spans="68:68" customFormat="1">
      <c r="BP619567" s="90"/>
    </row>
    <row r="619568" spans="68:68" customFormat="1">
      <c r="BP619568" s="90"/>
    </row>
    <row r="619569" spans="68:68" customFormat="1">
      <c r="BP619569" s="90"/>
    </row>
    <row r="619570" spans="68:68" customFormat="1">
      <c r="BP619570" s="90"/>
    </row>
    <row r="619571" spans="68:68" customFormat="1">
      <c r="BP619571" s="90"/>
    </row>
    <row r="619572" spans="68:68" customFormat="1">
      <c r="BP619572" s="90"/>
    </row>
    <row r="619573" spans="68:68" customFormat="1">
      <c r="BP619573" s="90"/>
    </row>
    <row r="619574" spans="68:68" customFormat="1">
      <c r="BP619574" s="90"/>
    </row>
    <row r="619575" spans="68:68" customFormat="1">
      <c r="BP619575" s="90"/>
    </row>
    <row r="619576" spans="68:68" customFormat="1">
      <c r="BP619576" s="90"/>
    </row>
    <row r="619577" spans="68:68" customFormat="1">
      <c r="BP619577" s="90"/>
    </row>
    <row r="619578" spans="68:68" customFormat="1">
      <c r="BP619578" s="90"/>
    </row>
    <row r="619579" spans="68:68" customFormat="1">
      <c r="BP619579" s="90"/>
    </row>
    <row r="619580" spans="68:68" customFormat="1">
      <c r="BP619580" s="90"/>
    </row>
    <row r="619581" spans="68:68" customFormat="1">
      <c r="BP619581" s="90"/>
    </row>
    <row r="619582" spans="68:68" customFormat="1">
      <c r="BP619582" s="90"/>
    </row>
    <row r="619583" spans="68:68" customFormat="1">
      <c r="BP619583" s="90"/>
    </row>
    <row r="619584" spans="68:68" customFormat="1">
      <c r="BP619584" s="90"/>
    </row>
    <row r="619585" spans="68:68" customFormat="1">
      <c r="BP619585" s="90"/>
    </row>
    <row r="619586" spans="68:68" customFormat="1">
      <c r="BP619586" s="90"/>
    </row>
    <row r="619587" spans="68:68" customFormat="1">
      <c r="BP619587" s="90"/>
    </row>
    <row r="619588" spans="68:68" customFormat="1">
      <c r="BP619588" s="90"/>
    </row>
    <row r="619589" spans="68:68" customFormat="1">
      <c r="BP619589" s="90"/>
    </row>
    <row r="619590" spans="68:68" customFormat="1">
      <c r="BP619590" s="90"/>
    </row>
    <row r="619591" spans="68:68" customFormat="1">
      <c r="BP619591" s="90"/>
    </row>
    <row r="619592" spans="68:68" customFormat="1">
      <c r="BP619592" s="90"/>
    </row>
    <row r="619593" spans="68:68" customFormat="1">
      <c r="BP619593" s="90"/>
    </row>
    <row r="619594" spans="68:68" customFormat="1">
      <c r="BP619594" s="90"/>
    </row>
    <row r="619595" spans="68:68" customFormat="1">
      <c r="BP619595" s="90"/>
    </row>
    <row r="619596" spans="68:68" customFormat="1">
      <c r="BP619596" s="90"/>
    </row>
    <row r="619597" spans="68:68" customFormat="1">
      <c r="BP619597" s="90"/>
    </row>
    <row r="619598" spans="68:68" customFormat="1">
      <c r="BP619598" s="90"/>
    </row>
    <row r="619599" spans="68:68" customFormat="1">
      <c r="BP619599" s="90"/>
    </row>
    <row r="619600" spans="68:68" customFormat="1">
      <c r="BP619600" s="90"/>
    </row>
    <row r="619601" spans="68:68" customFormat="1">
      <c r="BP619601" s="90"/>
    </row>
    <row r="619602" spans="68:68" customFormat="1">
      <c r="BP619602" s="90"/>
    </row>
    <row r="619603" spans="68:68" customFormat="1">
      <c r="BP619603" s="90"/>
    </row>
    <row r="619604" spans="68:68" customFormat="1">
      <c r="BP619604" s="90"/>
    </row>
    <row r="619605" spans="68:68" customFormat="1">
      <c r="BP619605" s="90"/>
    </row>
    <row r="619606" spans="68:68" customFormat="1">
      <c r="BP619606" s="90"/>
    </row>
    <row r="619607" spans="68:68" customFormat="1">
      <c r="BP619607" s="90"/>
    </row>
    <row r="619608" spans="68:68" customFormat="1">
      <c r="BP619608" s="90"/>
    </row>
    <row r="619609" spans="68:68" customFormat="1">
      <c r="BP619609" s="90"/>
    </row>
    <row r="619610" spans="68:68" customFormat="1">
      <c r="BP619610" s="90"/>
    </row>
    <row r="619611" spans="68:68" customFormat="1">
      <c r="BP619611" s="90"/>
    </row>
    <row r="619612" spans="68:68" customFormat="1">
      <c r="BP619612" s="90"/>
    </row>
    <row r="619613" spans="68:68" customFormat="1">
      <c r="BP619613" s="90"/>
    </row>
    <row r="619614" spans="68:68" customFormat="1">
      <c r="BP619614" s="90"/>
    </row>
    <row r="619615" spans="68:68" customFormat="1">
      <c r="BP619615" s="90"/>
    </row>
    <row r="619616" spans="68:68" customFormat="1">
      <c r="BP619616" s="90"/>
    </row>
    <row r="619617" spans="68:68" customFormat="1">
      <c r="BP619617" s="90"/>
    </row>
    <row r="619618" spans="68:68" customFormat="1">
      <c r="BP619618" s="90"/>
    </row>
    <row r="619619" spans="68:68" customFormat="1">
      <c r="BP619619" s="90"/>
    </row>
    <row r="619620" spans="68:68" customFormat="1">
      <c r="BP619620" s="90"/>
    </row>
    <row r="619621" spans="68:68" customFormat="1">
      <c r="BP619621" s="90"/>
    </row>
    <row r="619622" spans="68:68" customFormat="1">
      <c r="BP619622" s="90"/>
    </row>
    <row r="619623" spans="68:68" customFormat="1">
      <c r="BP619623" s="90"/>
    </row>
    <row r="619624" spans="68:68" customFormat="1">
      <c r="BP619624" s="90"/>
    </row>
    <row r="619625" spans="68:68" customFormat="1">
      <c r="BP619625" s="90"/>
    </row>
    <row r="619626" spans="68:68" customFormat="1">
      <c r="BP619626" s="90"/>
    </row>
    <row r="619627" spans="68:68" customFormat="1">
      <c r="BP619627" s="90"/>
    </row>
    <row r="619628" spans="68:68" customFormat="1">
      <c r="BP619628" s="90"/>
    </row>
    <row r="619629" spans="68:68" customFormat="1">
      <c r="BP619629" s="90"/>
    </row>
    <row r="619630" spans="68:68" customFormat="1">
      <c r="BP619630" s="90"/>
    </row>
    <row r="619631" spans="68:68" customFormat="1">
      <c r="BP619631" s="90"/>
    </row>
    <row r="619632" spans="68:68" customFormat="1">
      <c r="BP619632" s="90"/>
    </row>
    <row r="619633" spans="68:68" customFormat="1">
      <c r="BP619633" s="90"/>
    </row>
    <row r="619634" spans="68:68" customFormat="1">
      <c r="BP619634" s="90"/>
    </row>
    <row r="619635" spans="68:68" customFormat="1">
      <c r="BP619635" s="90"/>
    </row>
    <row r="619636" spans="68:68" customFormat="1">
      <c r="BP619636" s="90"/>
    </row>
    <row r="619637" spans="68:68" customFormat="1">
      <c r="BP619637" s="90"/>
    </row>
    <row r="619638" spans="68:68" customFormat="1">
      <c r="BP619638" s="90"/>
    </row>
    <row r="619639" spans="68:68" customFormat="1">
      <c r="BP619639" s="90"/>
    </row>
    <row r="619640" spans="68:68" customFormat="1">
      <c r="BP619640" s="90"/>
    </row>
    <row r="619641" spans="68:68" customFormat="1">
      <c r="BP619641" s="90"/>
    </row>
    <row r="619642" spans="68:68" customFormat="1">
      <c r="BP619642" s="90"/>
    </row>
    <row r="619643" spans="68:68" customFormat="1">
      <c r="BP619643" s="90"/>
    </row>
    <row r="619644" spans="68:68" customFormat="1">
      <c r="BP619644" s="90"/>
    </row>
    <row r="619645" spans="68:68" customFormat="1">
      <c r="BP619645" s="90"/>
    </row>
    <row r="619646" spans="68:68" customFormat="1">
      <c r="BP619646" s="90"/>
    </row>
    <row r="619647" spans="68:68" customFormat="1">
      <c r="BP619647" s="90"/>
    </row>
    <row r="619648" spans="68:68" customFormat="1">
      <c r="BP619648" s="90"/>
    </row>
    <row r="619649" spans="68:68" customFormat="1">
      <c r="BP619649" s="90"/>
    </row>
    <row r="619650" spans="68:68" customFormat="1">
      <c r="BP619650" s="90"/>
    </row>
    <row r="619651" spans="68:68" customFormat="1">
      <c r="BP619651" s="90"/>
    </row>
    <row r="619652" spans="68:68" customFormat="1">
      <c r="BP619652" s="90"/>
    </row>
    <row r="619653" spans="68:68" customFormat="1">
      <c r="BP619653" s="90"/>
    </row>
    <row r="619654" spans="68:68" customFormat="1">
      <c r="BP619654" s="90"/>
    </row>
    <row r="619655" spans="68:68" customFormat="1">
      <c r="BP619655" s="90"/>
    </row>
    <row r="619656" spans="68:68" customFormat="1">
      <c r="BP619656" s="90"/>
    </row>
    <row r="619657" spans="68:68" customFormat="1">
      <c r="BP619657" s="90"/>
    </row>
    <row r="619658" spans="68:68" customFormat="1">
      <c r="BP619658" s="90"/>
    </row>
    <row r="619659" spans="68:68" customFormat="1">
      <c r="BP619659" s="90"/>
    </row>
    <row r="619660" spans="68:68" customFormat="1">
      <c r="BP619660" s="90"/>
    </row>
    <row r="619661" spans="68:68" customFormat="1">
      <c r="BP619661" s="90"/>
    </row>
    <row r="619662" spans="68:68" customFormat="1">
      <c r="BP619662" s="90"/>
    </row>
    <row r="619663" spans="68:68" customFormat="1">
      <c r="BP619663" s="90"/>
    </row>
    <row r="619664" spans="68:68" customFormat="1">
      <c r="BP619664" s="90"/>
    </row>
    <row r="619665" spans="68:68" customFormat="1">
      <c r="BP619665" s="90"/>
    </row>
    <row r="619666" spans="68:68" customFormat="1">
      <c r="BP619666" s="90"/>
    </row>
    <row r="619667" spans="68:68" customFormat="1">
      <c r="BP619667" s="90"/>
    </row>
    <row r="619668" spans="68:68" customFormat="1">
      <c r="BP619668" s="90"/>
    </row>
    <row r="619669" spans="68:68" customFormat="1">
      <c r="BP619669" s="90"/>
    </row>
    <row r="619670" spans="68:68" customFormat="1">
      <c r="BP619670" s="90"/>
    </row>
    <row r="619671" spans="68:68" customFormat="1">
      <c r="BP619671" s="90"/>
    </row>
    <row r="619672" spans="68:68" customFormat="1">
      <c r="BP619672" s="90"/>
    </row>
    <row r="619673" spans="68:68" customFormat="1">
      <c r="BP619673" s="90"/>
    </row>
    <row r="619674" spans="68:68" customFormat="1">
      <c r="BP619674" s="90"/>
    </row>
    <row r="619675" spans="68:68" customFormat="1">
      <c r="BP619675" s="90"/>
    </row>
    <row r="619676" spans="68:68" customFormat="1">
      <c r="BP619676" s="90"/>
    </row>
    <row r="619677" spans="68:68" customFormat="1">
      <c r="BP619677" s="90"/>
    </row>
    <row r="619678" spans="68:68" customFormat="1">
      <c r="BP619678" s="90"/>
    </row>
    <row r="619679" spans="68:68" customFormat="1">
      <c r="BP619679" s="90"/>
    </row>
    <row r="619680" spans="68:68" customFormat="1">
      <c r="BP619680" s="90"/>
    </row>
    <row r="619681" spans="68:68" customFormat="1">
      <c r="BP619681" s="90"/>
    </row>
    <row r="619682" spans="68:68" customFormat="1">
      <c r="BP619682" s="90"/>
    </row>
    <row r="619683" spans="68:68" customFormat="1">
      <c r="BP619683" s="90"/>
    </row>
    <row r="619684" spans="68:68" customFormat="1">
      <c r="BP619684" s="90"/>
    </row>
    <row r="619685" spans="68:68" customFormat="1">
      <c r="BP619685" s="90"/>
    </row>
    <row r="619686" spans="68:68" customFormat="1">
      <c r="BP619686" s="90"/>
    </row>
    <row r="619687" spans="68:68" customFormat="1">
      <c r="BP619687" s="90"/>
    </row>
    <row r="619688" spans="68:68" customFormat="1">
      <c r="BP619688" s="90"/>
    </row>
    <row r="619689" spans="68:68" customFormat="1">
      <c r="BP619689" s="90"/>
    </row>
    <row r="619690" spans="68:68" customFormat="1">
      <c r="BP619690" s="90"/>
    </row>
    <row r="619691" spans="68:68" customFormat="1">
      <c r="BP619691" s="90"/>
    </row>
    <row r="619692" spans="68:68" customFormat="1">
      <c r="BP619692" s="90"/>
    </row>
    <row r="619693" spans="68:68" customFormat="1">
      <c r="BP619693" s="90"/>
    </row>
    <row r="619694" spans="68:68" customFormat="1">
      <c r="BP619694" s="90"/>
    </row>
    <row r="619695" spans="68:68" customFormat="1">
      <c r="BP619695" s="90"/>
    </row>
    <row r="619696" spans="68:68" customFormat="1">
      <c r="BP619696" s="90"/>
    </row>
    <row r="619697" spans="68:68" customFormat="1">
      <c r="BP619697" s="90"/>
    </row>
    <row r="619698" spans="68:68" customFormat="1">
      <c r="BP619698" s="90"/>
    </row>
    <row r="619699" spans="68:68" customFormat="1">
      <c r="BP619699" s="90"/>
    </row>
    <row r="619700" spans="68:68" customFormat="1">
      <c r="BP619700" s="90"/>
    </row>
    <row r="619701" spans="68:68" customFormat="1">
      <c r="BP619701" s="90"/>
    </row>
    <row r="619702" spans="68:68" customFormat="1">
      <c r="BP619702" s="90"/>
    </row>
    <row r="619703" spans="68:68" customFormat="1">
      <c r="BP619703" s="90"/>
    </row>
    <row r="619704" spans="68:68" customFormat="1">
      <c r="BP619704" s="90"/>
    </row>
    <row r="619705" spans="68:68" customFormat="1">
      <c r="BP619705" s="90"/>
    </row>
    <row r="619706" spans="68:68" customFormat="1">
      <c r="BP619706" s="90"/>
    </row>
    <row r="619707" spans="68:68" customFormat="1">
      <c r="BP619707" s="90"/>
    </row>
    <row r="619708" spans="68:68" customFormat="1">
      <c r="BP619708" s="90"/>
    </row>
    <row r="619709" spans="68:68" customFormat="1">
      <c r="BP619709" s="90"/>
    </row>
    <row r="619710" spans="68:68" customFormat="1">
      <c r="BP619710" s="90"/>
    </row>
    <row r="619711" spans="68:68" customFormat="1">
      <c r="BP619711" s="90"/>
    </row>
    <row r="619712" spans="68:68" customFormat="1">
      <c r="BP619712" s="90"/>
    </row>
    <row r="619713" spans="68:68" customFormat="1">
      <c r="BP619713" s="90"/>
    </row>
    <row r="619714" spans="68:68" customFormat="1">
      <c r="BP619714" s="90"/>
    </row>
    <row r="619715" spans="68:68" customFormat="1">
      <c r="BP619715" s="90"/>
    </row>
    <row r="619716" spans="68:68" customFormat="1">
      <c r="BP619716" s="90"/>
    </row>
    <row r="619717" spans="68:68" customFormat="1">
      <c r="BP619717" s="90"/>
    </row>
    <row r="619718" spans="68:68" customFormat="1">
      <c r="BP619718" s="90"/>
    </row>
    <row r="619719" spans="68:68" customFormat="1">
      <c r="BP619719" s="90"/>
    </row>
    <row r="619720" spans="68:68" customFormat="1">
      <c r="BP619720" s="90"/>
    </row>
    <row r="619721" spans="68:68" customFormat="1">
      <c r="BP619721" s="90"/>
    </row>
    <row r="619722" spans="68:68" customFormat="1">
      <c r="BP619722" s="90"/>
    </row>
    <row r="619723" spans="68:68" customFormat="1">
      <c r="BP619723" s="90"/>
    </row>
    <row r="619724" spans="68:68" customFormat="1">
      <c r="BP619724" s="90"/>
    </row>
    <row r="619725" spans="68:68" customFormat="1">
      <c r="BP619725" s="90"/>
    </row>
    <row r="619726" spans="68:68" customFormat="1">
      <c r="BP619726" s="90"/>
    </row>
    <row r="619727" spans="68:68" customFormat="1">
      <c r="BP619727" s="90"/>
    </row>
    <row r="619728" spans="68:68" customFormat="1">
      <c r="BP619728" s="90"/>
    </row>
    <row r="619729" spans="68:68" customFormat="1">
      <c r="BP619729" s="90"/>
    </row>
    <row r="619730" spans="68:68" customFormat="1">
      <c r="BP619730" s="90"/>
    </row>
    <row r="619731" spans="68:68" customFormat="1">
      <c r="BP619731" s="90"/>
    </row>
    <row r="619732" spans="68:68" customFormat="1">
      <c r="BP619732" s="90"/>
    </row>
    <row r="619733" spans="68:68" customFormat="1">
      <c r="BP619733" s="90"/>
    </row>
    <row r="619734" spans="68:68" customFormat="1">
      <c r="BP619734" s="90"/>
    </row>
    <row r="619735" spans="68:68" customFormat="1">
      <c r="BP619735" s="90"/>
    </row>
    <row r="619736" spans="68:68" customFormat="1">
      <c r="BP619736" s="90"/>
    </row>
    <row r="619737" spans="68:68" customFormat="1">
      <c r="BP619737" s="90"/>
    </row>
    <row r="619738" spans="68:68" customFormat="1">
      <c r="BP619738" s="90"/>
    </row>
    <row r="619739" spans="68:68" customFormat="1">
      <c r="BP619739" s="90"/>
    </row>
    <row r="619740" spans="68:68" customFormat="1">
      <c r="BP619740" s="90"/>
    </row>
    <row r="619741" spans="68:68" customFormat="1">
      <c r="BP619741" s="90"/>
    </row>
    <row r="619742" spans="68:68" customFormat="1">
      <c r="BP619742" s="90"/>
    </row>
    <row r="619743" spans="68:68" customFormat="1">
      <c r="BP619743" s="90"/>
    </row>
    <row r="619744" spans="68:68" customFormat="1">
      <c r="BP619744" s="90"/>
    </row>
    <row r="619745" spans="68:68" customFormat="1">
      <c r="BP619745" s="90"/>
    </row>
    <row r="619746" spans="68:68" customFormat="1">
      <c r="BP619746" s="90"/>
    </row>
    <row r="619747" spans="68:68" customFormat="1">
      <c r="BP619747" s="90"/>
    </row>
    <row r="619748" spans="68:68" customFormat="1">
      <c r="BP619748" s="90"/>
    </row>
    <row r="619749" spans="68:68" customFormat="1">
      <c r="BP619749" s="90"/>
    </row>
    <row r="619750" spans="68:68" customFormat="1">
      <c r="BP619750" s="90"/>
    </row>
    <row r="619751" spans="68:68" customFormat="1">
      <c r="BP619751" s="90"/>
    </row>
    <row r="619752" spans="68:68" customFormat="1">
      <c r="BP619752" s="90"/>
    </row>
    <row r="619753" spans="68:68" customFormat="1">
      <c r="BP619753" s="90"/>
    </row>
    <row r="619754" spans="68:68" customFormat="1">
      <c r="BP619754" s="90"/>
    </row>
    <row r="619755" spans="68:68" customFormat="1">
      <c r="BP619755" s="90"/>
    </row>
    <row r="619756" spans="68:68" customFormat="1">
      <c r="BP619756" s="90"/>
    </row>
    <row r="619757" spans="68:68" customFormat="1">
      <c r="BP619757" s="90"/>
    </row>
    <row r="619758" spans="68:68" customFormat="1">
      <c r="BP619758" s="90"/>
    </row>
    <row r="619759" spans="68:68" customFormat="1">
      <c r="BP619759" s="90"/>
    </row>
    <row r="619760" spans="68:68" customFormat="1">
      <c r="BP619760" s="90"/>
    </row>
    <row r="619761" spans="68:68" customFormat="1">
      <c r="BP619761" s="90"/>
    </row>
    <row r="619762" spans="68:68" customFormat="1">
      <c r="BP619762" s="90"/>
    </row>
    <row r="619763" spans="68:68" customFormat="1">
      <c r="BP619763" s="90"/>
    </row>
    <row r="619764" spans="68:68" customFormat="1">
      <c r="BP619764" s="90"/>
    </row>
    <row r="619765" spans="68:68" customFormat="1">
      <c r="BP619765" s="90"/>
    </row>
    <row r="619766" spans="68:68" customFormat="1">
      <c r="BP619766" s="90"/>
    </row>
    <row r="619767" spans="68:68" customFormat="1">
      <c r="BP619767" s="90"/>
    </row>
    <row r="619768" spans="68:68" customFormat="1">
      <c r="BP619768" s="90"/>
    </row>
    <row r="619769" spans="68:68" customFormat="1">
      <c r="BP619769" s="90"/>
    </row>
    <row r="619770" spans="68:68" customFormat="1">
      <c r="BP619770" s="90"/>
    </row>
    <row r="619771" spans="68:68" customFormat="1">
      <c r="BP619771" s="90"/>
    </row>
    <row r="619772" spans="68:68" customFormat="1">
      <c r="BP619772" s="90"/>
    </row>
    <row r="619773" spans="68:68" customFormat="1">
      <c r="BP619773" s="90"/>
    </row>
    <row r="619774" spans="68:68" customFormat="1">
      <c r="BP619774" s="90"/>
    </row>
    <row r="619775" spans="68:68" customFormat="1">
      <c r="BP619775" s="90"/>
    </row>
    <row r="619776" spans="68:68" customFormat="1">
      <c r="BP619776" s="90"/>
    </row>
    <row r="619777" spans="68:68" customFormat="1">
      <c r="BP619777" s="90"/>
    </row>
    <row r="619778" spans="68:68" customFormat="1">
      <c r="BP619778" s="90"/>
    </row>
    <row r="619779" spans="68:68" customFormat="1">
      <c r="BP619779" s="90"/>
    </row>
    <row r="619780" spans="68:68" customFormat="1">
      <c r="BP619780" s="90"/>
    </row>
    <row r="619781" spans="68:68" customFormat="1">
      <c r="BP619781" s="90"/>
    </row>
    <row r="619782" spans="68:68" customFormat="1">
      <c r="BP619782" s="90"/>
    </row>
    <row r="619783" spans="68:68" customFormat="1">
      <c r="BP619783" s="90"/>
    </row>
    <row r="619784" spans="68:68" customFormat="1">
      <c r="BP619784" s="90"/>
    </row>
    <row r="619785" spans="68:68" customFormat="1">
      <c r="BP619785" s="90"/>
    </row>
    <row r="619786" spans="68:68" customFormat="1">
      <c r="BP619786" s="90"/>
    </row>
    <row r="619787" spans="68:68" customFormat="1">
      <c r="BP619787" s="90"/>
    </row>
    <row r="619788" spans="68:68" customFormat="1">
      <c r="BP619788" s="90"/>
    </row>
    <row r="619789" spans="68:68" customFormat="1">
      <c r="BP619789" s="90"/>
    </row>
    <row r="619790" spans="68:68" customFormat="1">
      <c r="BP619790" s="90"/>
    </row>
    <row r="619791" spans="68:68" customFormat="1">
      <c r="BP619791" s="90"/>
    </row>
    <row r="619792" spans="68:68" customFormat="1">
      <c r="BP619792" s="90"/>
    </row>
    <row r="619793" spans="68:68" customFormat="1">
      <c r="BP619793" s="90"/>
    </row>
    <row r="619794" spans="68:68" customFormat="1">
      <c r="BP619794" s="90"/>
    </row>
    <row r="619795" spans="68:68" customFormat="1">
      <c r="BP619795" s="90"/>
    </row>
    <row r="619796" spans="68:68" customFormat="1">
      <c r="BP619796" s="90"/>
    </row>
    <row r="619797" spans="68:68" customFormat="1">
      <c r="BP619797" s="90"/>
    </row>
    <row r="619798" spans="68:68" customFormat="1">
      <c r="BP619798" s="90"/>
    </row>
    <row r="619799" spans="68:68" customFormat="1">
      <c r="BP619799" s="90"/>
    </row>
    <row r="619800" spans="68:68" customFormat="1">
      <c r="BP619800" s="90"/>
    </row>
    <row r="619801" spans="68:68" customFormat="1">
      <c r="BP619801" s="90"/>
    </row>
    <row r="619802" spans="68:68" customFormat="1">
      <c r="BP619802" s="90"/>
    </row>
    <row r="619803" spans="68:68" customFormat="1">
      <c r="BP619803" s="90"/>
    </row>
    <row r="619804" spans="68:68" customFormat="1">
      <c r="BP619804" s="90"/>
    </row>
    <row r="619805" spans="68:68" customFormat="1">
      <c r="BP619805" s="90"/>
    </row>
    <row r="619806" spans="68:68" customFormat="1">
      <c r="BP619806" s="90"/>
    </row>
    <row r="619807" spans="68:68" customFormat="1">
      <c r="BP619807" s="90"/>
    </row>
    <row r="619808" spans="68:68" customFormat="1">
      <c r="BP619808" s="90"/>
    </row>
    <row r="619809" spans="68:68" customFormat="1">
      <c r="BP619809" s="90"/>
    </row>
    <row r="619810" spans="68:68" customFormat="1">
      <c r="BP619810" s="90"/>
    </row>
    <row r="619811" spans="68:68" customFormat="1">
      <c r="BP619811" s="90"/>
    </row>
    <row r="619812" spans="68:68" customFormat="1">
      <c r="BP619812" s="90"/>
    </row>
    <row r="619813" spans="68:68" customFormat="1">
      <c r="BP619813" s="90"/>
    </row>
    <row r="619814" spans="68:68" customFormat="1">
      <c r="BP619814" s="90"/>
    </row>
    <row r="619815" spans="68:68" customFormat="1">
      <c r="BP619815" s="90"/>
    </row>
    <row r="619816" spans="68:68" customFormat="1">
      <c r="BP619816" s="90"/>
    </row>
    <row r="619817" spans="68:68" customFormat="1">
      <c r="BP619817" s="90"/>
    </row>
    <row r="619818" spans="68:68" customFormat="1">
      <c r="BP619818" s="90"/>
    </row>
    <row r="619819" spans="68:68" customFormat="1">
      <c r="BP619819" s="90"/>
    </row>
    <row r="619820" spans="68:68" customFormat="1">
      <c r="BP619820" s="90"/>
    </row>
    <row r="619821" spans="68:68" customFormat="1">
      <c r="BP619821" s="90"/>
    </row>
    <row r="619822" spans="68:68" customFormat="1">
      <c r="BP619822" s="90"/>
    </row>
    <row r="619823" spans="68:68" customFormat="1">
      <c r="BP619823" s="90"/>
    </row>
    <row r="619824" spans="68:68" customFormat="1">
      <c r="BP619824" s="90"/>
    </row>
    <row r="619825" spans="68:68" customFormat="1">
      <c r="BP619825" s="90"/>
    </row>
    <row r="619826" spans="68:68" customFormat="1">
      <c r="BP619826" s="90"/>
    </row>
    <row r="619827" spans="68:68" customFormat="1">
      <c r="BP619827" s="90"/>
    </row>
    <row r="619828" spans="68:68" customFormat="1">
      <c r="BP619828" s="90"/>
    </row>
    <row r="619829" spans="68:68" customFormat="1">
      <c r="BP619829" s="90"/>
    </row>
    <row r="619830" spans="68:68" customFormat="1">
      <c r="BP619830" s="90"/>
    </row>
    <row r="619831" spans="68:68" customFormat="1">
      <c r="BP619831" s="90"/>
    </row>
    <row r="619832" spans="68:68" customFormat="1">
      <c r="BP619832" s="90"/>
    </row>
    <row r="619833" spans="68:68" customFormat="1">
      <c r="BP619833" s="90"/>
    </row>
    <row r="619834" spans="68:68" customFormat="1">
      <c r="BP619834" s="90"/>
    </row>
    <row r="619835" spans="68:68" customFormat="1">
      <c r="BP619835" s="90"/>
    </row>
    <row r="619836" spans="68:68" customFormat="1">
      <c r="BP619836" s="90"/>
    </row>
    <row r="619837" spans="68:68" customFormat="1">
      <c r="BP619837" s="90"/>
    </row>
    <row r="619838" spans="68:68" customFormat="1">
      <c r="BP619838" s="90"/>
    </row>
    <row r="619839" spans="68:68" customFormat="1">
      <c r="BP619839" s="90"/>
    </row>
    <row r="619840" spans="68:68" customFormat="1">
      <c r="BP619840" s="90"/>
    </row>
    <row r="619841" spans="68:68" customFormat="1">
      <c r="BP619841" s="90"/>
    </row>
    <row r="619842" spans="68:68" customFormat="1">
      <c r="BP619842" s="90"/>
    </row>
    <row r="619843" spans="68:68" customFormat="1">
      <c r="BP619843" s="90"/>
    </row>
    <row r="619844" spans="68:68" customFormat="1">
      <c r="BP619844" s="90"/>
    </row>
    <row r="619845" spans="68:68" customFormat="1">
      <c r="BP619845" s="90"/>
    </row>
    <row r="619846" spans="68:68" customFormat="1">
      <c r="BP619846" s="90"/>
    </row>
    <row r="619847" spans="68:68" customFormat="1">
      <c r="BP619847" s="90"/>
    </row>
    <row r="619848" spans="68:68" customFormat="1">
      <c r="BP619848" s="90"/>
    </row>
    <row r="619849" spans="68:68" customFormat="1">
      <c r="BP619849" s="90"/>
    </row>
    <row r="619850" spans="68:68" customFormat="1">
      <c r="BP619850" s="90"/>
    </row>
    <row r="619851" spans="68:68" customFormat="1">
      <c r="BP619851" s="90"/>
    </row>
    <row r="619852" spans="68:68" customFormat="1">
      <c r="BP619852" s="90"/>
    </row>
    <row r="619853" spans="68:68" customFormat="1">
      <c r="BP619853" s="90"/>
    </row>
    <row r="619854" spans="68:68" customFormat="1">
      <c r="BP619854" s="90"/>
    </row>
    <row r="619855" spans="68:68" customFormat="1">
      <c r="BP619855" s="90"/>
    </row>
    <row r="619856" spans="68:68" customFormat="1">
      <c r="BP619856" s="90"/>
    </row>
    <row r="619857" spans="68:68" customFormat="1">
      <c r="BP619857" s="90"/>
    </row>
    <row r="619858" spans="68:68" customFormat="1">
      <c r="BP619858" s="90"/>
    </row>
    <row r="619859" spans="68:68" customFormat="1">
      <c r="BP619859" s="90"/>
    </row>
    <row r="619860" spans="68:68" customFormat="1">
      <c r="BP619860" s="90"/>
    </row>
    <row r="619861" spans="68:68" customFormat="1">
      <c r="BP619861" s="90"/>
    </row>
    <row r="619862" spans="68:68" customFormat="1">
      <c r="BP619862" s="90"/>
    </row>
    <row r="619863" spans="68:68" customFormat="1">
      <c r="BP619863" s="90"/>
    </row>
    <row r="619864" spans="68:68" customFormat="1">
      <c r="BP619864" s="90"/>
    </row>
    <row r="619865" spans="68:68" customFormat="1">
      <c r="BP619865" s="90"/>
    </row>
    <row r="619866" spans="68:68" customFormat="1">
      <c r="BP619866" s="90"/>
    </row>
    <row r="619867" spans="68:68" customFormat="1">
      <c r="BP619867" s="90"/>
    </row>
    <row r="619868" spans="68:68" customFormat="1">
      <c r="BP619868" s="90"/>
    </row>
    <row r="619869" spans="68:68" customFormat="1">
      <c r="BP619869" s="90"/>
    </row>
    <row r="619870" spans="68:68" customFormat="1">
      <c r="BP619870" s="90"/>
    </row>
    <row r="619871" spans="68:68" customFormat="1">
      <c r="BP619871" s="90"/>
    </row>
    <row r="619872" spans="68:68" customFormat="1">
      <c r="BP619872" s="90"/>
    </row>
    <row r="619873" spans="68:68" customFormat="1">
      <c r="BP619873" s="90"/>
    </row>
    <row r="619874" spans="68:68" customFormat="1">
      <c r="BP619874" s="90"/>
    </row>
    <row r="619875" spans="68:68" customFormat="1">
      <c r="BP619875" s="90"/>
    </row>
    <row r="619876" spans="68:68" customFormat="1">
      <c r="BP619876" s="90"/>
    </row>
    <row r="619877" spans="68:68" customFormat="1">
      <c r="BP619877" s="90"/>
    </row>
    <row r="619878" spans="68:68" customFormat="1">
      <c r="BP619878" s="90"/>
    </row>
    <row r="619879" spans="68:68" customFormat="1">
      <c r="BP619879" s="90"/>
    </row>
    <row r="619880" spans="68:68" customFormat="1">
      <c r="BP619880" s="90"/>
    </row>
    <row r="619881" spans="68:68" customFormat="1">
      <c r="BP619881" s="90"/>
    </row>
    <row r="619882" spans="68:68" customFormat="1">
      <c r="BP619882" s="90"/>
    </row>
    <row r="619883" spans="68:68" customFormat="1">
      <c r="BP619883" s="90"/>
    </row>
    <row r="619884" spans="68:68" customFormat="1">
      <c r="BP619884" s="90"/>
    </row>
    <row r="619885" spans="68:68" customFormat="1">
      <c r="BP619885" s="90"/>
    </row>
    <row r="619886" spans="68:68" customFormat="1">
      <c r="BP619886" s="90"/>
    </row>
    <row r="619887" spans="68:68" customFormat="1">
      <c r="BP619887" s="90"/>
    </row>
    <row r="619888" spans="68:68" customFormat="1">
      <c r="BP619888" s="90"/>
    </row>
    <row r="619889" spans="68:68" customFormat="1">
      <c r="BP619889" s="90"/>
    </row>
    <row r="619890" spans="68:68" customFormat="1">
      <c r="BP619890" s="90"/>
    </row>
    <row r="619891" spans="68:68" customFormat="1">
      <c r="BP619891" s="90"/>
    </row>
    <row r="619892" spans="68:68" customFormat="1">
      <c r="BP619892" s="90"/>
    </row>
    <row r="619893" spans="68:68" customFormat="1">
      <c r="BP619893" s="90"/>
    </row>
    <row r="619894" spans="68:68" customFormat="1">
      <c r="BP619894" s="90"/>
    </row>
    <row r="619895" spans="68:68" customFormat="1">
      <c r="BP619895" s="90"/>
    </row>
    <row r="619896" spans="68:68" customFormat="1">
      <c r="BP619896" s="90"/>
    </row>
    <row r="619897" spans="68:68" customFormat="1">
      <c r="BP619897" s="90"/>
    </row>
    <row r="619898" spans="68:68" customFormat="1">
      <c r="BP619898" s="90"/>
    </row>
    <row r="619899" spans="68:68" customFormat="1">
      <c r="BP619899" s="90"/>
    </row>
    <row r="619900" spans="68:68" customFormat="1">
      <c r="BP619900" s="90"/>
    </row>
    <row r="619901" spans="68:68" customFormat="1">
      <c r="BP619901" s="90"/>
    </row>
    <row r="619902" spans="68:68" customFormat="1">
      <c r="BP619902" s="90"/>
    </row>
    <row r="619903" spans="68:68" customFormat="1">
      <c r="BP619903" s="90"/>
    </row>
    <row r="619904" spans="68:68" customFormat="1">
      <c r="BP619904" s="90"/>
    </row>
    <row r="619905" spans="68:68" customFormat="1">
      <c r="BP619905" s="90"/>
    </row>
    <row r="619906" spans="68:68" customFormat="1">
      <c r="BP619906" s="90"/>
    </row>
    <row r="619907" spans="68:68" customFormat="1">
      <c r="BP619907" s="90"/>
    </row>
    <row r="619908" spans="68:68" customFormat="1">
      <c r="BP619908" s="90"/>
    </row>
    <row r="619909" spans="68:68" customFormat="1">
      <c r="BP619909" s="90"/>
    </row>
    <row r="619910" spans="68:68" customFormat="1">
      <c r="BP619910" s="90"/>
    </row>
    <row r="619911" spans="68:68" customFormat="1">
      <c r="BP619911" s="90"/>
    </row>
    <row r="619912" spans="68:68" customFormat="1">
      <c r="BP619912" s="90"/>
    </row>
    <row r="619913" spans="68:68" customFormat="1">
      <c r="BP619913" s="90"/>
    </row>
    <row r="619914" spans="68:68" customFormat="1">
      <c r="BP619914" s="90"/>
    </row>
    <row r="619915" spans="68:68" customFormat="1">
      <c r="BP619915" s="90"/>
    </row>
    <row r="619916" spans="68:68" customFormat="1">
      <c r="BP619916" s="90"/>
    </row>
    <row r="619917" spans="68:68" customFormat="1">
      <c r="BP619917" s="90"/>
    </row>
    <row r="619918" spans="68:68" customFormat="1">
      <c r="BP619918" s="90"/>
    </row>
    <row r="619919" spans="68:68" customFormat="1">
      <c r="BP619919" s="90"/>
    </row>
    <row r="619920" spans="68:68" customFormat="1">
      <c r="BP619920" s="90"/>
    </row>
    <row r="619921" spans="68:68" customFormat="1">
      <c r="BP619921" s="90"/>
    </row>
    <row r="619922" spans="68:68" customFormat="1">
      <c r="BP619922" s="90"/>
    </row>
    <row r="619923" spans="68:68" customFormat="1">
      <c r="BP619923" s="90"/>
    </row>
    <row r="619924" spans="68:68" customFormat="1">
      <c r="BP619924" s="90"/>
    </row>
    <row r="619925" spans="68:68" customFormat="1">
      <c r="BP619925" s="90"/>
    </row>
    <row r="619926" spans="68:68" customFormat="1">
      <c r="BP619926" s="90"/>
    </row>
    <row r="619927" spans="68:68" customFormat="1">
      <c r="BP619927" s="90"/>
    </row>
    <row r="619928" spans="68:68" customFormat="1">
      <c r="BP619928" s="90"/>
    </row>
    <row r="619929" spans="68:68" customFormat="1">
      <c r="BP619929" s="90"/>
    </row>
    <row r="619930" spans="68:68" customFormat="1">
      <c r="BP619930" s="90"/>
    </row>
    <row r="619931" spans="68:68" customFormat="1">
      <c r="BP619931" s="90"/>
    </row>
    <row r="619932" spans="68:68" customFormat="1">
      <c r="BP619932" s="90"/>
    </row>
    <row r="619933" spans="68:68" customFormat="1">
      <c r="BP619933" s="90"/>
    </row>
    <row r="619934" spans="68:68" customFormat="1">
      <c r="BP619934" s="90"/>
    </row>
    <row r="619935" spans="68:68" customFormat="1">
      <c r="BP619935" s="90"/>
    </row>
    <row r="619936" spans="68:68" customFormat="1">
      <c r="BP619936" s="90"/>
    </row>
    <row r="619937" spans="68:68" customFormat="1">
      <c r="BP619937" s="90"/>
    </row>
    <row r="619938" spans="68:68" customFormat="1">
      <c r="BP619938" s="90"/>
    </row>
    <row r="619939" spans="68:68" customFormat="1">
      <c r="BP619939" s="90"/>
    </row>
    <row r="619940" spans="68:68" customFormat="1">
      <c r="BP619940" s="90"/>
    </row>
    <row r="619941" spans="68:68" customFormat="1">
      <c r="BP619941" s="90"/>
    </row>
    <row r="619942" spans="68:68" customFormat="1">
      <c r="BP619942" s="90"/>
    </row>
    <row r="619943" spans="68:68" customFormat="1">
      <c r="BP619943" s="90"/>
    </row>
    <row r="619944" spans="68:68" customFormat="1">
      <c r="BP619944" s="90"/>
    </row>
    <row r="619945" spans="68:68" customFormat="1">
      <c r="BP619945" s="90"/>
    </row>
    <row r="619946" spans="68:68" customFormat="1">
      <c r="BP619946" s="90"/>
    </row>
    <row r="619947" spans="68:68" customFormat="1">
      <c r="BP619947" s="90"/>
    </row>
    <row r="619948" spans="68:68" customFormat="1">
      <c r="BP619948" s="90"/>
    </row>
    <row r="619949" spans="68:68" customFormat="1">
      <c r="BP619949" s="90"/>
    </row>
    <row r="619950" spans="68:68" customFormat="1">
      <c r="BP619950" s="90"/>
    </row>
    <row r="619951" spans="68:68" customFormat="1">
      <c r="BP619951" s="90"/>
    </row>
    <row r="619952" spans="68:68" customFormat="1">
      <c r="BP619952" s="90"/>
    </row>
    <row r="619953" spans="68:68" customFormat="1">
      <c r="BP619953" s="90"/>
    </row>
    <row r="619954" spans="68:68" customFormat="1">
      <c r="BP619954" s="90"/>
    </row>
    <row r="619955" spans="68:68" customFormat="1">
      <c r="BP619955" s="90"/>
    </row>
    <row r="619956" spans="68:68" customFormat="1">
      <c r="BP619956" s="90"/>
    </row>
    <row r="619957" spans="68:68" customFormat="1">
      <c r="BP619957" s="90"/>
    </row>
    <row r="619958" spans="68:68" customFormat="1">
      <c r="BP619958" s="90"/>
    </row>
    <row r="619959" spans="68:68" customFormat="1">
      <c r="BP619959" s="90"/>
    </row>
    <row r="619960" spans="68:68" customFormat="1">
      <c r="BP619960" s="90"/>
    </row>
    <row r="619961" spans="68:68" customFormat="1">
      <c r="BP619961" s="90"/>
    </row>
    <row r="619962" spans="68:68" customFormat="1">
      <c r="BP619962" s="90"/>
    </row>
    <row r="619963" spans="68:68" customFormat="1">
      <c r="BP619963" s="90"/>
    </row>
    <row r="619964" spans="68:68" customFormat="1">
      <c r="BP619964" s="90"/>
    </row>
    <row r="619965" spans="68:68" customFormat="1">
      <c r="BP619965" s="90"/>
    </row>
    <row r="619966" spans="68:68" customFormat="1">
      <c r="BP619966" s="90"/>
    </row>
    <row r="619967" spans="68:68" customFormat="1">
      <c r="BP619967" s="90"/>
    </row>
    <row r="619968" spans="68:68" customFormat="1">
      <c r="BP619968" s="90"/>
    </row>
    <row r="619969" spans="68:68" customFormat="1">
      <c r="BP619969" s="90"/>
    </row>
    <row r="619970" spans="68:68" customFormat="1">
      <c r="BP619970" s="90"/>
    </row>
    <row r="619971" spans="68:68" customFormat="1">
      <c r="BP619971" s="90"/>
    </row>
    <row r="619972" spans="68:68" customFormat="1">
      <c r="BP619972" s="90"/>
    </row>
    <row r="619973" spans="68:68" customFormat="1">
      <c r="BP619973" s="90"/>
    </row>
    <row r="619974" spans="68:68" customFormat="1">
      <c r="BP619974" s="90"/>
    </row>
    <row r="619975" spans="68:68" customFormat="1">
      <c r="BP619975" s="90"/>
    </row>
    <row r="619976" spans="68:68" customFormat="1">
      <c r="BP619976" s="90"/>
    </row>
    <row r="619977" spans="68:68" customFormat="1">
      <c r="BP619977" s="90"/>
    </row>
    <row r="619978" spans="68:68" customFormat="1">
      <c r="BP619978" s="90"/>
    </row>
    <row r="619979" spans="68:68" customFormat="1">
      <c r="BP619979" s="90"/>
    </row>
    <row r="619980" spans="68:68" customFormat="1">
      <c r="BP619980" s="90"/>
    </row>
    <row r="619981" spans="68:68" customFormat="1">
      <c r="BP619981" s="90"/>
    </row>
    <row r="619982" spans="68:68" customFormat="1">
      <c r="BP619982" s="90"/>
    </row>
    <row r="619983" spans="68:68" customFormat="1">
      <c r="BP619983" s="90"/>
    </row>
    <row r="619984" spans="68:68" customFormat="1">
      <c r="BP619984" s="90"/>
    </row>
    <row r="619985" spans="68:68" customFormat="1">
      <c r="BP619985" s="90"/>
    </row>
    <row r="619986" spans="68:68" customFormat="1">
      <c r="BP619986" s="90"/>
    </row>
    <row r="619987" spans="68:68" customFormat="1">
      <c r="BP619987" s="90"/>
    </row>
    <row r="619988" spans="68:68" customFormat="1">
      <c r="BP619988" s="90"/>
    </row>
    <row r="619989" spans="68:68" customFormat="1">
      <c r="BP619989" s="90"/>
    </row>
    <row r="619990" spans="68:68" customFormat="1">
      <c r="BP619990" s="90"/>
    </row>
    <row r="619991" spans="68:68" customFormat="1">
      <c r="BP619991" s="90"/>
    </row>
    <row r="619992" spans="68:68" customFormat="1">
      <c r="BP619992" s="90"/>
    </row>
    <row r="619993" spans="68:68" customFormat="1">
      <c r="BP619993" s="90"/>
    </row>
    <row r="619994" spans="68:68" customFormat="1">
      <c r="BP619994" s="90"/>
    </row>
    <row r="619995" spans="68:68" customFormat="1">
      <c r="BP619995" s="90"/>
    </row>
    <row r="619996" spans="68:68" customFormat="1">
      <c r="BP619996" s="90"/>
    </row>
    <row r="619997" spans="68:68" customFormat="1">
      <c r="BP619997" s="90"/>
    </row>
    <row r="619998" spans="68:68" customFormat="1">
      <c r="BP619998" s="90"/>
    </row>
    <row r="619999" spans="68:68" customFormat="1">
      <c r="BP619999" s="90"/>
    </row>
    <row r="620000" spans="68:68" customFormat="1">
      <c r="BP620000" s="90"/>
    </row>
    <row r="620001" spans="68:68" customFormat="1">
      <c r="BP620001" s="90"/>
    </row>
    <row r="620002" spans="68:68" customFormat="1">
      <c r="BP620002" s="90"/>
    </row>
    <row r="620003" spans="68:68" customFormat="1">
      <c r="BP620003" s="90"/>
    </row>
    <row r="620004" spans="68:68" customFormat="1">
      <c r="BP620004" s="90"/>
    </row>
    <row r="620005" spans="68:68" customFormat="1">
      <c r="BP620005" s="90"/>
    </row>
    <row r="620006" spans="68:68" customFormat="1">
      <c r="BP620006" s="90"/>
    </row>
    <row r="620007" spans="68:68" customFormat="1">
      <c r="BP620007" s="90"/>
    </row>
    <row r="620008" spans="68:68" customFormat="1">
      <c r="BP620008" s="90"/>
    </row>
    <row r="620009" spans="68:68" customFormat="1">
      <c r="BP620009" s="90"/>
    </row>
    <row r="620010" spans="68:68" customFormat="1">
      <c r="BP620010" s="90"/>
    </row>
    <row r="620011" spans="68:68" customFormat="1">
      <c r="BP620011" s="90"/>
    </row>
    <row r="620012" spans="68:68" customFormat="1">
      <c r="BP620012" s="90"/>
    </row>
    <row r="620013" spans="68:68" customFormat="1">
      <c r="BP620013" s="90"/>
    </row>
    <row r="620014" spans="68:68" customFormat="1">
      <c r="BP620014" s="90"/>
    </row>
    <row r="620015" spans="68:68" customFormat="1">
      <c r="BP620015" s="90"/>
    </row>
    <row r="620016" spans="68:68" customFormat="1">
      <c r="BP620016" s="90"/>
    </row>
    <row r="620017" spans="68:68" customFormat="1">
      <c r="BP620017" s="90"/>
    </row>
    <row r="620018" spans="68:68" customFormat="1">
      <c r="BP620018" s="90"/>
    </row>
    <row r="620019" spans="68:68" customFormat="1">
      <c r="BP620019" s="90"/>
    </row>
    <row r="620020" spans="68:68" customFormat="1">
      <c r="BP620020" s="90"/>
    </row>
    <row r="620021" spans="68:68" customFormat="1">
      <c r="BP620021" s="90"/>
    </row>
    <row r="620022" spans="68:68" customFormat="1">
      <c r="BP620022" s="90"/>
    </row>
    <row r="620023" spans="68:68" customFormat="1">
      <c r="BP620023" s="90"/>
    </row>
    <row r="620024" spans="68:68" customFormat="1">
      <c r="BP620024" s="90"/>
    </row>
    <row r="620025" spans="68:68" customFormat="1">
      <c r="BP620025" s="90"/>
    </row>
    <row r="620026" spans="68:68" customFormat="1">
      <c r="BP620026" s="90"/>
    </row>
    <row r="620027" spans="68:68" customFormat="1">
      <c r="BP620027" s="90"/>
    </row>
    <row r="620028" spans="68:68" customFormat="1">
      <c r="BP620028" s="90"/>
    </row>
    <row r="620029" spans="68:68" customFormat="1">
      <c r="BP620029" s="90"/>
    </row>
    <row r="620030" spans="68:68" customFormat="1">
      <c r="BP620030" s="90"/>
    </row>
    <row r="620031" spans="68:68" customFormat="1">
      <c r="BP620031" s="90"/>
    </row>
    <row r="620032" spans="68:68" customFormat="1">
      <c r="BP620032" s="90"/>
    </row>
    <row r="620033" spans="68:68" customFormat="1">
      <c r="BP620033" s="90"/>
    </row>
    <row r="620034" spans="68:68" customFormat="1">
      <c r="BP620034" s="90"/>
    </row>
    <row r="620035" spans="68:68" customFormat="1">
      <c r="BP620035" s="90"/>
    </row>
    <row r="620036" spans="68:68" customFormat="1">
      <c r="BP620036" s="90"/>
    </row>
    <row r="620037" spans="68:68" customFormat="1">
      <c r="BP620037" s="90"/>
    </row>
    <row r="620038" spans="68:68" customFormat="1">
      <c r="BP620038" s="90"/>
    </row>
    <row r="620039" spans="68:68" customFormat="1">
      <c r="BP620039" s="90"/>
    </row>
    <row r="620040" spans="68:68" customFormat="1">
      <c r="BP620040" s="90"/>
    </row>
    <row r="620041" spans="68:68" customFormat="1">
      <c r="BP620041" s="90"/>
    </row>
    <row r="620042" spans="68:68" customFormat="1">
      <c r="BP620042" s="90"/>
    </row>
    <row r="620043" spans="68:68" customFormat="1">
      <c r="BP620043" s="90"/>
    </row>
    <row r="620044" spans="68:68" customFormat="1">
      <c r="BP620044" s="90"/>
    </row>
    <row r="620045" spans="68:68" customFormat="1">
      <c r="BP620045" s="90"/>
    </row>
    <row r="620046" spans="68:68" customFormat="1">
      <c r="BP620046" s="90"/>
    </row>
    <row r="620047" spans="68:68" customFormat="1">
      <c r="BP620047" s="90"/>
    </row>
    <row r="620048" spans="68:68" customFormat="1">
      <c r="BP620048" s="90"/>
    </row>
    <row r="620049" spans="68:68" customFormat="1">
      <c r="BP620049" s="90"/>
    </row>
    <row r="620050" spans="68:68" customFormat="1">
      <c r="BP620050" s="90"/>
    </row>
    <row r="620051" spans="68:68" customFormat="1">
      <c r="BP620051" s="90"/>
    </row>
    <row r="620052" spans="68:68" customFormat="1">
      <c r="BP620052" s="90"/>
    </row>
    <row r="620053" spans="68:68" customFormat="1">
      <c r="BP620053" s="90"/>
    </row>
    <row r="620054" spans="68:68" customFormat="1">
      <c r="BP620054" s="90"/>
    </row>
    <row r="620055" spans="68:68" customFormat="1">
      <c r="BP620055" s="90"/>
    </row>
    <row r="620056" spans="68:68" customFormat="1">
      <c r="BP620056" s="90"/>
    </row>
    <row r="620057" spans="68:68" customFormat="1">
      <c r="BP620057" s="90"/>
    </row>
    <row r="620058" spans="68:68" customFormat="1">
      <c r="BP620058" s="90"/>
    </row>
    <row r="620059" spans="68:68" customFormat="1">
      <c r="BP620059" s="90"/>
    </row>
    <row r="620060" spans="68:68" customFormat="1">
      <c r="BP620060" s="90"/>
    </row>
    <row r="620061" spans="68:68" customFormat="1">
      <c r="BP620061" s="90"/>
    </row>
    <row r="620062" spans="68:68" customFormat="1">
      <c r="BP620062" s="90"/>
    </row>
    <row r="620063" spans="68:68" customFormat="1">
      <c r="BP620063" s="90"/>
    </row>
    <row r="620064" spans="68:68" customFormat="1">
      <c r="BP620064" s="90"/>
    </row>
    <row r="620065" spans="68:68" customFormat="1">
      <c r="BP620065" s="90"/>
    </row>
    <row r="620066" spans="68:68" customFormat="1">
      <c r="BP620066" s="90"/>
    </row>
    <row r="620067" spans="68:68" customFormat="1">
      <c r="BP620067" s="90"/>
    </row>
    <row r="620068" spans="68:68" customFormat="1">
      <c r="BP620068" s="90"/>
    </row>
    <row r="620069" spans="68:68" customFormat="1">
      <c r="BP620069" s="90"/>
    </row>
    <row r="620070" spans="68:68" customFormat="1">
      <c r="BP620070" s="90"/>
    </row>
    <row r="620071" spans="68:68" customFormat="1">
      <c r="BP620071" s="90"/>
    </row>
    <row r="620072" spans="68:68" customFormat="1">
      <c r="BP620072" s="90"/>
    </row>
    <row r="620073" spans="68:68" customFormat="1">
      <c r="BP620073" s="90"/>
    </row>
    <row r="620074" spans="68:68" customFormat="1">
      <c r="BP620074" s="90"/>
    </row>
    <row r="620075" spans="68:68" customFormat="1">
      <c r="BP620075" s="90"/>
    </row>
    <row r="620076" spans="68:68" customFormat="1">
      <c r="BP620076" s="90"/>
    </row>
    <row r="620077" spans="68:68" customFormat="1">
      <c r="BP620077" s="90"/>
    </row>
    <row r="620078" spans="68:68" customFormat="1">
      <c r="BP620078" s="90"/>
    </row>
    <row r="620079" spans="68:68" customFormat="1">
      <c r="BP620079" s="90"/>
    </row>
    <row r="620080" spans="68:68" customFormat="1">
      <c r="BP620080" s="90"/>
    </row>
    <row r="620081" spans="68:68" customFormat="1">
      <c r="BP620081" s="90"/>
    </row>
    <row r="620082" spans="68:68" customFormat="1">
      <c r="BP620082" s="90"/>
    </row>
    <row r="620083" spans="68:68" customFormat="1">
      <c r="BP620083" s="90"/>
    </row>
    <row r="620084" spans="68:68" customFormat="1">
      <c r="BP620084" s="90"/>
    </row>
    <row r="620085" spans="68:68" customFormat="1">
      <c r="BP620085" s="90"/>
    </row>
    <row r="620086" spans="68:68" customFormat="1">
      <c r="BP620086" s="90"/>
    </row>
    <row r="620087" spans="68:68" customFormat="1">
      <c r="BP620087" s="90"/>
    </row>
    <row r="620088" spans="68:68" customFormat="1">
      <c r="BP620088" s="90"/>
    </row>
    <row r="620089" spans="68:68" customFormat="1">
      <c r="BP620089" s="90"/>
    </row>
    <row r="620090" spans="68:68" customFormat="1">
      <c r="BP620090" s="90"/>
    </row>
    <row r="620091" spans="68:68" customFormat="1">
      <c r="BP620091" s="90"/>
    </row>
    <row r="620092" spans="68:68" customFormat="1">
      <c r="BP620092" s="90"/>
    </row>
    <row r="620093" spans="68:68" customFormat="1">
      <c r="BP620093" s="90"/>
    </row>
    <row r="620094" spans="68:68" customFormat="1">
      <c r="BP620094" s="90"/>
    </row>
    <row r="620095" spans="68:68" customFormat="1">
      <c r="BP620095" s="90"/>
    </row>
    <row r="620096" spans="68:68" customFormat="1">
      <c r="BP620096" s="90"/>
    </row>
    <row r="620097" spans="68:68" customFormat="1">
      <c r="BP620097" s="90"/>
    </row>
    <row r="620098" spans="68:68" customFormat="1">
      <c r="BP620098" s="90"/>
    </row>
    <row r="620099" spans="68:68" customFormat="1">
      <c r="BP620099" s="90"/>
    </row>
    <row r="620100" spans="68:68" customFormat="1">
      <c r="BP620100" s="90"/>
    </row>
    <row r="620101" spans="68:68" customFormat="1">
      <c r="BP620101" s="90"/>
    </row>
    <row r="620102" spans="68:68" customFormat="1">
      <c r="BP620102" s="90"/>
    </row>
    <row r="620103" spans="68:68" customFormat="1">
      <c r="BP620103" s="90"/>
    </row>
    <row r="620104" spans="68:68" customFormat="1">
      <c r="BP620104" s="90"/>
    </row>
    <row r="620105" spans="68:68" customFormat="1">
      <c r="BP620105" s="90"/>
    </row>
    <row r="620106" spans="68:68" customFormat="1">
      <c r="BP620106" s="90"/>
    </row>
    <row r="620107" spans="68:68" customFormat="1">
      <c r="BP620107" s="90"/>
    </row>
    <row r="620108" spans="68:68" customFormat="1">
      <c r="BP620108" s="90"/>
    </row>
    <row r="620109" spans="68:68" customFormat="1">
      <c r="BP620109" s="90"/>
    </row>
    <row r="620110" spans="68:68" customFormat="1">
      <c r="BP620110" s="90"/>
    </row>
    <row r="620111" spans="68:68" customFormat="1">
      <c r="BP620111" s="90"/>
    </row>
    <row r="620112" spans="68:68" customFormat="1">
      <c r="BP620112" s="90"/>
    </row>
    <row r="620113" spans="68:68" customFormat="1">
      <c r="BP620113" s="90"/>
    </row>
    <row r="620114" spans="68:68" customFormat="1">
      <c r="BP620114" s="90"/>
    </row>
    <row r="620115" spans="68:68" customFormat="1">
      <c r="BP620115" s="90"/>
    </row>
    <row r="620116" spans="68:68" customFormat="1">
      <c r="BP620116" s="90"/>
    </row>
    <row r="620117" spans="68:68" customFormat="1">
      <c r="BP620117" s="90"/>
    </row>
    <row r="620118" spans="68:68" customFormat="1">
      <c r="BP620118" s="90"/>
    </row>
    <row r="620119" spans="68:68" customFormat="1">
      <c r="BP620119" s="90"/>
    </row>
    <row r="620120" spans="68:68" customFormat="1">
      <c r="BP620120" s="90"/>
    </row>
    <row r="620121" spans="68:68" customFormat="1">
      <c r="BP620121" s="90"/>
    </row>
    <row r="620122" spans="68:68" customFormat="1">
      <c r="BP620122" s="90"/>
    </row>
    <row r="620123" spans="68:68" customFormat="1">
      <c r="BP620123" s="90"/>
    </row>
    <row r="620124" spans="68:68" customFormat="1">
      <c r="BP620124" s="90"/>
    </row>
    <row r="620125" spans="68:68" customFormat="1">
      <c r="BP620125" s="90"/>
    </row>
    <row r="620126" spans="68:68" customFormat="1">
      <c r="BP620126" s="90"/>
    </row>
    <row r="620127" spans="68:68" customFormat="1">
      <c r="BP620127" s="90"/>
    </row>
    <row r="620128" spans="68:68" customFormat="1">
      <c r="BP620128" s="90"/>
    </row>
    <row r="620129" spans="68:68" customFormat="1">
      <c r="BP620129" s="90"/>
    </row>
    <row r="620130" spans="68:68" customFormat="1">
      <c r="BP620130" s="90"/>
    </row>
    <row r="620131" spans="68:68" customFormat="1">
      <c r="BP620131" s="90"/>
    </row>
    <row r="620132" spans="68:68" customFormat="1">
      <c r="BP620132" s="90"/>
    </row>
    <row r="620133" spans="68:68" customFormat="1">
      <c r="BP620133" s="90"/>
    </row>
    <row r="620134" spans="68:68" customFormat="1">
      <c r="BP620134" s="90"/>
    </row>
    <row r="620135" spans="68:68" customFormat="1">
      <c r="BP620135" s="90"/>
    </row>
    <row r="620136" spans="68:68" customFormat="1">
      <c r="BP620136" s="90"/>
    </row>
    <row r="620137" spans="68:68" customFormat="1">
      <c r="BP620137" s="90"/>
    </row>
    <row r="620138" spans="68:68" customFormat="1">
      <c r="BP620138" s="90"/>
    </row>
    <row r="620139" spans="68:68" customFormat="1">
      <c r="BP620139" s="90"/>
    </row>
    <row r="620140" spans="68:68" customFormat="1">
      <c r="BP620140" s="90"/>
    </row>
    <row r="620141" spans="68:68" customFormat="1">
      <c r="BP620141" s="90"/>
    </row>
    <row r="620142" spans="68:68" customFormat="1">
      <c r="BP620142" s="90"/>
    </row>
    <row r="620143" spans="68:68" customFormat="1">
      <c r="BP620143" s="90"/>
    </row>
    <row r="620144" spans="68:68" customFormat="1">
      <c r="BP620144" s="90"/>
    </row>
    <row r="620145" spans="68:68" customFormat="1">
      <c r="BP620145" s="90"/>
    </row>
    <row r="620146" spans="68:68" customFormat="1">
      <c r="BP620146" s="90"/>
    </row>
    <row r="620147" spans="68:68" customFormat="1">
      <c r="BP620147" s="90"/>
    </row>
    <row r="620148" spans="68:68" customFormat="1">
      <c r="BP620148" s="90"/>
    </row>
    <row r="620149" spans="68:68" customFormat="1">
      <c r="BP620149" s="90"/>
    </row>
    <row r="620150" spans="68:68" customFormat="1">
      <c r="BP620150" s="90"/>
    </row>
    <row r="620151" spans="68:68" customFormat="1">
      <c r="BP620151" s="90"/>
    </row>
    <row r="620152" spans="68:68" customFormat="1">
      <c r="BP620152" s="90"/>
    </row>
    <row r="620153" spans="68:68" customFormat="1">
      <c r="BP620153" s="90"/>
    </row>
    <row r="620154" spans="68:68" customFormat="1">
      <c r="BP620154" s="90"/>
    </row>
    <row r="620155" spans="68:68" customFormat="1">
      <c r="BP620155" s="90"/>
    </row>
    <row r="620156" spans="68:68" customFormat="1">
      <c r="BP620156" s="90"/>
    </row>
    <row r="620157" spans="68:68" customFormat="1">
      <c r="BP620157" s="90"/>
    </row>
    <row r="620158" spans="68:68" customFormat="1">
      <c r="BP620158" s="90"/>
    </row>
    <row r="620159" spans="68:68" customFormat="1">
      <c r="BP620159" s="90"/>
    </row>
    <row r="620160" spans="68:68" customFormat="1">
      <c r="BP620160" s="90"/>
    </row>
    <row r="620161" spans="68:68" customFormat="1">
      <c r="BP620161" s="90"/>
    </row>
    <row r="620162" spans="68:68" customFormat="1">
      <c r="BP620162" s="90"/>
    </row>
    <row r="620163" spans="68:68" customFormat="1">
      <c r="BP620163" s="90"/>
    </row>
    <row r="620164" spans="68:68" customFormat="1">
      <c r="BP620164" s="90"/>
    </row>
    <row r="620165" spans="68:68" customFormat="1">
      <c r="BP620165" s="90"/>
    </row>
    <row r="620166" spans="68:68" customFormat="1">
      <c r="BP620166" s="90"/>
    </row>
    <row r="620167" spans="68:68" customFormat="1">
      <c r="BP620167" s="90"/>
    </row>
    <row r="620168" spans="68:68" customFormat="1">
      <c r="BP620168" s="90"/>
    </row>
    <row r="620169" spans="68:68" customFormat="1">
      <c r="BP620169" s="90"/>
    </row>
    <row r="620170" spans="68:68" customFormat="1">
      <c r="BP620170" s="90"/>
    </row>
    <row r="620171" spans="68:68" customFormat="1">
      <c r="BP620171" s="90"/>
    </row>
    <row r="620172" spans="68:68" customFormat="1">
      <c r="BP620172" s="90"/>
    </row>
    <row r="620173" spans="68:68" customFormat="1">
      <c r="BP620173" s="90"/>
    </row>
    <row r="620174" spans="68:68" customFormat="1">
      <c r="BP620174" s="90"/>
    </row>
    <row r="620175" spans="68:68" customFormat="1">
      <c r="BP620175" s="90"/>
    </row>
    <row r="620176" spans="68:68" customFormat="1">
      <c r="BP620176" s="90"/>
    </row>
    <row r="620177" spans="68:68" customFormat="1">
      <c r="BP620177" s="90"/>
    </row>
    <row r="620178" spans="68:68" customFormat="1">
      <c r="BP620178" s="90"/>
    </row>
    <row r="620179" spans="68:68" customFormat="1">
      <c r="BP620179" s="90"/>
    </row>
    <row r="620180" spans="68:68" customFormat="1">
      <c r="BP620180" s="90"/>
    </row>
    <row r="620181" spans="68:68" customFormat="1">
      <c r="BP620181" s="90"/>
    </row>
    <row r="620182" spans="68:68" customFormat="1">
      <c r="BP620182" s="90"/>
    </row>
    <row r="620183" spans="68:68" customFormat="1">
      <c r="BP620183" s="90"/>
    </row>
    <row r="620184" spans="68:68" customFormat="1">
      <c r="BP620184" s="90"/>
    </row>
    <row r="620185" spans="68:68" customFormat="1">
      <c r="BP620185" s="90"/>
    </row>
    <row r="620186" spans="68:68" customFormat="1">
      <c r="BP620186" s="90"/>
    </row>
    <row r="620187" spans="68:68" customFormat="1">
      <c r="BP620187" s="90"/>
    </row>
    <row r="620188" spans="68:68" customFormat="1">
      <c r="BP620188" s="90"/>
    </row>
    <row r="620189" spans="68:68" customFormat="1">
      <c r="BP620189" s="90"/>
    </row>
    <row r="620190" spans="68:68" customFormat="1">
      <c r="BP620190" s="90"/>
    </row>
    <row r="620191" spans="68:68" customFormat="1">
      <c r="BP620191" s="90"/>
    </row>
    <row r="620192" spans="68:68" customFormat="1">
      <c r="BP620192" s="90"/>
    </row>
    <row r="620193" spans="68:68" customFormat="1">
      <c r="BP620193" s="90"/>
    </row>
    <row r="620194" spans="68:68" customFormat="1">
      <c r="BP620194" s="90"/>
    </row>
    <row r="620195" spans="68:68" customFormat="1">
      <c r="BP620195" s="90"/>
    </row>
    <row r="620196" spans="68:68" customFormat="1">
      <c r="BP620196" s="90"/>
    </row>
    <row r="620197" spans="68:68" customFormat="1">
      <c r="BP620197" s="90"/>
    </row>
    <row r="620198" spans="68:68" customFormat="1">
      <c r="BP620198" s="90"/>
    </row>
    <row r="620199" spans="68:68" customFormat="1">
      <c r="BP620199" s="90"/>
    </row>
    <row r="620200" spans="68:68" customFormat="1">
      <c r="BP620200" s="90"/>
    </row>
    <row r="620201" spans="68:68" customFormat="1">
      <c r="BP620201" s="90"/>
    </row>
    <row r="620202" spans="68:68" customFormat="1">
      <c r="BP620202" s="90"/>
    </row>
    <row r="620203" spans="68:68" customFormat="1">
      <c r="BP620203" s="90"/>
    </row>
    <row r="620204" spans="68:68" customFormat="1">
      <c r="BP620204" s="90"/>
    </row>
    <row r="620205" spans="68:68" customFormat="1">
      <c r="BP620205" s="90"/>
    </row>
    <row r="620206" spans="68:68" customFormat="1">
      <c r="BP620206" s="90"/>
    </row>
    <row r="620207" spans="68:68" customFormat="1">
      <c r="BP620207" s="90"/>
    </row>
    <row r="620208" spans="68:68" customFormat="1">
      <c r="BP620208" s="90"/>
    </row>
    <row r="620209" spans="68:68" customFormat="1">
      <c r="BP620209" s="90"/>
    </row>
    <row r="620210" spans="68:68" customFormat="1">
      <c r="BP620210" s="90"/>
    </row>
    <row r="620211" spans="68:68" customFormat="1">
      <c r="BP620211" s="90"/>
    </row>
    <row r="620212" spans="68:68" customFormat="1">
      <c r="BP620212" s="90"/>
    </row>
    <row r="620213" spans="68:68" customFormat="1">
      <c r="BP620213" s="90"/>
    </row>
    <row r="620214" spans="68:68" customFormat="1">
      <c r="BP620214" s="90"/>
    </row>
    <row r="620215" spans="68:68" customFormat="1">
      <c r="BP620215" s="90"/>
    </row>
    <row r="620216" spans="68:68" customFormat="1">
      <c r="BP620216" s="90"/>
    </row>
    <row r="620217" spans="68:68" customFormat="1">
      <c r="BP620217" s="90"/>
    </row>
    <row r="620218" spans="68:68" customFormat="1">
      <c r="BP620218" s="90"/>
    </row>
    <row r="620219" spans="68:68" customFormat="1">
      <c r="BP620219" s="90"/>
    </row>
    <row r="620220" spans="68:68" customFormat="1">
      <c r="BP620220" s="90"/>
    </row>
    <row r="620221" spans="68:68" customFormat="1">
      <c r="BP620221" s="90"/>
    </row>
    <row r="620222" spans="68:68" customFormat="1">
      <c r="BP620222" s="90"/>
    </row>
    <row r="620223" spans="68:68" customFormat="1">
      <c r="BP620223" s="90"/>
    </row>
    <row r="620224" spans="68:68" customFormat="1">
      <c r="BP620224" s="90"/>
    </row>
    <row r="620225" spans="68:68" customFormat="1">
      <c r="BP620225" s="90"/>
    </row>
    <row r="620226" spans="68:68" customFormat="1">
      <c r="BP620226" s="90"/>
    </row>
    <row r="620227" spans="68:68" customFormat="1">
      <c r="BP620227" s="90"/>
    </row>
    <row r="620228" spans="68:68" customFormat="1">
      <c r="BP620228" s="90"/>
    </row>
    <row r="620229" spans="68:68" customFormat="1">
      <c r="BP620229" s="90"/>
    </row>
    <row r="620230" spans="68:68" customFormat="1">
      <c r="BP620230" s="90"/>
    </row>
    <row r="620231" spans="68:68" customFormat="1">
      <c r="BP620231" s="90"/>
    </row>
    <row r="620232" spans="68:68" customFormat="1">
      <c r="BP620232" s="90"/>
    </row>
    <row r="620233" spans="68:68" customFormat="1">
      <c r="BP620233" s="90"/>
    </row>
    <row r="620234" spans="68:68" customFormat="1">
      <c r="BP620234" s="90"/>
    </row>
    <row r="620235" spans="68:68" customFormat="1">
      <c r="BP620235" s="90"/>
    </row>
    <row r="620236" spans="68:68" customFormat="1">
      <c r="BP620236" s="90"/>
    </row>
    <row r="620237" spans="68:68" customFormat="1">
      <c r="BP620237" s="90"/>
    </row>
    <row r="620238" spans="68:68" customFormat="1">
      <c r="BP620238" s="90"/>
    </row>
    <row r="620239" spans="68:68" customFormat="1">
      <c r="BP620239" s="90"/>
    </row>
    <row r="620240" spans="68:68" customFormat="1">
      <c r="BP620240" s="90"/>
    </row>
    <row r="620241" spans="68:68" customFormat="1">
      <c r="BP620241" s="90"/>
    </row>
    <row r="620242" spans="68:68" customFormat="1">
      <c r="BP620242" s="90"/>
    </row>
    <row r="620243" spans="68:68" customFormat="1">
      <c r="BP620243" s="90"/>
    </row>
    <row r="620244" spans="68:68" customFormat="1">
      <c r="BP620244" s="90"/>
    </row>
    <row r="620245" spans="68:68" customFormat="1">
      <c r="BP620245" s="90"/>
    </row>
    <row r="620246" spans="68:68" customFormat="1">
      <c r="BP620246" s="90"/>
    </row>
    <row r="620247" spans="68:68" customFormat="1">
      <c r="BP620247" s="90"/>
    </row>
    <row r="620248" spans="68:68" customFormat="1">
      <c r="BP620248" s="90"/>
    </row>
    <row r="620249" spans="68:68" customFormat="1">
      <c r="BP620249" s="90"/>
    </row>
    <row r="620250" spans="68:68" customFormat="1">
      <c r="BP620250" s="90"/>
    </row>
    <row r="620251" spans="68:68" customFormat="1">
      <c r="BP620251" s="90"/>
    </row>
    <row r="620252" spans="68:68" customFormat="1">
      <c r="BP620252" s="90"/>
    </row>
    <row r="620253" spans="68:68" customFormat="1">
      <c r="BP620253" s="90"/>
    </row>
    <row r="620254" spans="68:68" customFormat="1">
      <c r="BP620254" s="90"/>
    </row>
    <row r="620255" spans="68:68" customFormat="1">
      <c r="BP620255" s="90"/>
    </row>
    <row r="620256" spans="68:68" customFormat="1">
      <c r="BP620256" s="90"/>
    </row>
    <row r="620257" spans="68:68" customFormat="1">
      <c r="BP620257" s="90"/>
    </row>
    <row r="620258" spans="68:68" customFormat="1">
      <c r="BP620258" s="90"/>
    </row>
    <row r="620259" spans="68:68" customFormat="1">
      <c r="BP620259" s="90"/>
    </row>
    <row r="620260" spans="68:68" customFormat="1">
      <c r="BP620260" s="90"/>
    </row>
    <row r="620261" spans="68:68" customFormat="1">
      <c r="BP620261" s="90"/>
    </row>
    <row r="620262" spans="68:68" customFormat="1">
      <c r="BP620262" s="90"/>
    </row>
    <row r="620263" spans="68:68" customFormat="1">
      <c r="BP620263" s="90"/>
    </row>
    <row r="620264" spans="68:68" customFormat="1">
      <c r="BP620264" s="90"/>
    </row>
    <row r="620265" spans="68:68" customFormat="1">
      <c r="BP620265" s="90"/>
    </row>
    <row r="620266" spans="68:68" customFormat="1">
      <c r="BP620266" s="90"/>
    </row>
    <row r="620267" spans="68:68" customFormat="1">
      <c r="BP620267" s="90"/>
    </row>
    <row r="620268" spans="68:68" customFormat="1">
      <c r="BP620268" s="90"/>
    </row>
    <row r="620269" spans="68:68" customFormat="1">
      <c r="BP620269" s="90"/>
    </row>
    <row r="620270" spans="68:68" customFormat="1">
      <c r="BP620270" s="90"/>
    </row>
    <row r="620271" spans="68:68" customFormat="1">
      <c r="BP620271" s="90"/>
    </row>
    <row r="620272" spans="68:68" customFormat="1">
      <c r="BP620272" s="90"/>
    </row>
    <row r="620273" spans="68:68" customFormat="1">
      <c r="BP620273" s="90"/>
    </row>
    <row r="620274" spans="68:68" customFormat="1">
      <c r="BP620274" s="90"/>
    </row>
    <row r="620275" spans="68:68" customFormat="1">
      <c r="BP620275" s="90"/>
    </row>
    <row r="620276" spans="68:68" customFormat="1">
      <c r="BP620276" s="90"/>
    </row>
    <row r="620277" spans="68:68" customFormat="1">
      <c r="BP620277" s="90"/>
    </row>
    <row r="620278" spans="68:68" customFormat="1">
      <c r="BP620278" s="90"/>
    </row>
    <row r="620279" spans="68:68" customFormat="1">
      <c r="BP620279" s="90"/>
    </row>
    <row r="620280" spans="68:68" customFormat="1">
      <c r="BP620280" s="90"/>
    </row>
    <row r="620281" spans="68:68" customFormat="1">
      <c r="BP620281" s="90"/>
    </row>
    <row r="620282" spans="68:68" customFormat="1">
      <c r="BP620282" s="90"/>
    </row>
    <row r="620283" spans="68:68" customFormat="1">
      <c r="BP620283" s="90"/>
    </row>
    <row r="620284" spans="68:68" customFormat="1">
      <c r="BP620284" s="90"/>
    </row>
    <row r="620285" spans="68:68" customFormat="1">
      <c r="BP620285" s="90"/>
    </row>
    <row r="620286" spans="68:68" customFormat="1">
      <c r="BP620286" s="90"/>
    </row>
    <row r="620287" spans="68:68" customFormat="1">
      <c r="BP620287" s="90"/>
    </row>
    <row r="620288" spans="68:68" customFormat="1">
      <c r="BP620288" s="90"/>
    </row>
    <row r="620289" spans="68:68" customFormat="1">
      <c r="BP620289" s="90"/>
    </row>
    <row r="620290" spans="68:68" customFormat="1">
      <c r="BP620290" s="90"/>
    </row>
    <row r="620291" spans="68:68" customFormat="1">
      <c r="BP620291" s="90"/>
    </row>
    <row r="620292" spans="68:68" customFormat="1">
      <c r="BP620292" s="90"/>
    </row>
    <row r="620293" spans="68:68" customFormat="1">
      <c r="BP620293" s="90"/>
    </row>
    <row r="620294" spans="68:68" customFormat="1">
      <c r="BP620294" s="90"/>
    </row>
    <row r="620295" spans="68:68" customFormat="1">
      <c r="BP620295" s="90"/>
    </row>
    <row r="620296" spans="68:68" customFormat="1">
      <c r="BP620296" s="90"/>
    </row>
    <row r="620297" spans="68:68" customFormat="1">
      <c r="BP620297" s="90"/>
    </row>
    <row r="620298" spans="68:68" customFormat="1">
      <c r="BP620298" s="90"/>
    </row>
    <row r="620299" spans="68:68" customFormat="1">
      <c r="BP620299" s="90"/>
    </row>
    <row r="620300" spans="68:68" customFormat="1">
      <c r="BP620300" s="90"/>
    </row>
    <row r="620301" spans="68:68" customFormat="1">
      <c r="BP620301" s="90"/>
    </row>
    <row r="620302" spans="68:68" customFormat="1">
      <c r="BP620302" s="90"/>
    </row>
    <row r="620303" spans="68:68" customFormat="1">
      <c r="BP620303" s="90"/>
    </row>
    <row r="620304" spans="68:68" customFormat="1">
      <c r="BP620304" s="90"/>
    </row>
    <row r="620305" spans="68:68" customFormat="1">
      <c r="BP620305" s="90"/>
    </row>
    <row r="620306" spans="68:68" customFormat="1">
      <c r="BP620306" s="90"/>
    </row>
    <row r="620307" spans="68:68" customFormat="1">
      <c r="BP620307" s="90"/>
    </row>
    <row r="620308" spans="68:68" customFormat="1">
      <c r="BP620308" s="90"/>
    </row>
    <row r="620309" spans="68:68" customFormat="1">
      <c r="BP620309" s="90"/>
    </row>
    <row r="620310" spans="68:68" customFormat="1">
      <c r="BP620310" s="90"/>
    </row>
    <row r="620311" spans="68:68" customFormat="1">
      <c r="BP620311" s="90"/>
    </row>
    <row r="620312" spans="68:68" customFormat="1">
      <c r="BP620312" s="90"/>
    </row>
    <row r="620313" spans="68:68" customFormat="1">
      <c r="BP620313" s="90"/>
    </row>
    <row r="620314" spans="68:68" customFormat="1">
      <c r="BP620314" s="90"/>
    </row>
    <row r="620315" spans="68:68" customFormat="1">
      <c r="BP620315" s="90"/>
    </row>
    <row r="620316" spans="68:68" customFormat="1">
      <c r="BP620316" s="90"/>
    </row>
    <row r="620317" spans="68:68" customFormat="1">
      <c r="BP620317" s="90"/>
    </row>
    <row r="620318" spans="68:68" customFormat="1">
      <c r="BP620318" s="90"/>
    </row>
    <row r="620319" spans="68:68" customFormat="1">
      <c r="BP620319" s="90"/>
    </row>
    <row r="620320" spans="68:68" customFormat="1">
      <c r="BP620320" s="90"/>
    </row>
    <row r="620321" spans="68:68" customFormat="1">
      <c r="BP620321" s="90"/>
    </row>
    <row r="620322" spans="68:68" customFormat="1">
      <c r="BP620322" s="90"/>
    </row>
    <row r="620323" spans="68:68" customFormat="1">
      <c r="BP620323" s="90"/>
    </row>
    <row r="620324" spans="68:68" customFormat="1">
      <c r="BP620324" s="90"/>
    </row>
    <row r="620325" spans="68:68" customFormat="1">
      <c r="BP620325" s="90"/>
    </row>
    <row r="620326" spans="68:68" customFormat="1">
      <c r="BP620326" s="90"/>
    </row>
    <row r="620327" spans="68:68" customFormat="1">
      <c r="BP620327" s="90"/>
    </row>
    <row r="620328" spans="68:68" customFormat="1">
      <c r="BP620328" s="90"/>
    </row>
    <row r="620329" spans="68:68" customFormat="1">
      <c r="BP620329" s="90"/>
    </row>
    <row r="620330" spans="68:68" customFormat="1">
      <c r="BP620330" s="90"/>
    </row>
    <row r="620331" spans="68:68" customFormat="1">
      <c r="BP620331" s="90"/>
    </row>
    <row r="620332" spans="68:68" customFormat="1">
      <c r="BP620332" s="90"/>
    </row>
    <row r="620333" spans="68:68" customFormat="1">
      <c r="BP620333" s="90"/>
    </row>
    <row r="620334" spans="68:68" customFormat="1">
      <c r="BP620334" s="90"/>
    </row>
    <row r="620335" spans="68:68" customFormat="1">
      <c r="BP620335" s="90"/>
    </row>
    <row r="620336" spans="68:68" customFormat="1">
      <c r="BP620336" s="90"/>
    </row>
    <row r="620337" spans="68:68" customFormat="1">
      <c r="BP620337" s="90"/>
    </row>
    <row r="620338" spans="68:68" customFormat="1">
      <c r="BP620338" s="90"/>
    </row>
    <row r="620339" spans="68:68" customFormat="1">
      <c r="BP620339" s="90"/>
    </row>
    <row r="620340" spans="68:68" customFormat="1">
      <c r="BP620340" s="90"/>
    </row>
    <row r="620341" spans="68:68" customFormat="1">
      <c r="BP620341" s="90"/>
    </row>
    <row r="620342" spans="68:68" customFormat="1">
      <c r="BP620342" s="90"/>
    </row>
    <row r="620343" spans="68:68" customFormat="1">
      <c r="BP620343" s="90"/>
    </row>
    <row r="620344" spans="68:68" customFormat="1">
      <c r="BP620344" s="90"/>
    </row>
    <row r="620345" spans="68:68" customFormat="1">
      <c r="BP620345" s="90"/>
    </row>
    <row r="620346" spans="68:68" customFormat="1">
      <c r="BP620346" s="90"/>
    </row>
    <row r="620347" spans="68:68" customFormat="1">
      <c r="BP620347" s="90"/>
    </row>
    <row r="620348" spans="68:68" customFormat="1">
      <c r="BP620348" s="90"/>
    </row>
    <row r="620349" spans="68:68" customFormat="1">
      <c r="BP620349" s="90"/>
    </row>
    <row r="620350" spans="68:68" customFormat="1">
      <c r="BP620350" s="90"/>
    </row>
    <row r="620351" spans="68:68" customFormat="1">
      <c r="BP620351" s="90"/>
    </row>
    <row r="620352" spans="68:68" customFormat="1">
      <c r="BP620352" s="90"/>
    </row>
    <row r="620353" spans="68:68" customFormat="1">
      <c r="BP620353" s="90"/>
    </row>
    <row r="620354" spans="68:68" customFormat="1">
      <c r="BP620354" s="90"/>
    </row>
    <row r="620355" spans="68:68" customFormat="1">
      <c r="BP620355" s="90"/>
    </row>
    <row r="620356" spans="68:68" customFormat="1">
      <c r="BP620356" s="90"/>
    </row>
    <row r="620357" spans="68:68" customFormat="1">
      <c r="BP620357" s="90"/>
    </row>
    <row r="620358" spans="68:68" customFormat="1">
      <c r="BP620358" s="90"/>
    </row>
    <row r="620359" spans="68:68" customFormat="1">
      <c r="BP620359" s="90"/>
    </row>
    <row r="620360" spans="68:68" customFormat="1">
      <c r="BP620360" s="90"/>
    </row>
    <row r="620361" spans="68:68" customFormat="1">
      <c r="BP620361" s="90"/>
    </row>
    <row r="620362" spans="68:68" customFormat="1">
      <c r="BP620362" s="90"/>
    </row>
    <row r="620363" spans="68:68" customFormat="1">
      <c r="BP620363" s="90"/>
    </row>
    <row r="620364" spans="68:68" customFormat="1">
      <c r="BP620364" s="90"/>
    </row>
    <row r="620365" spans="68:68" customFormat="1">
      <c r="BP620365" s="90"/>
    </row>
    <row r="620366" spans="68:68" customFormat="1">
      <c r="BP620366" s="90"/>
    </row>
    <row r="620367" spans="68:68" customFormat="1">
      <c r="BP620367" s="90"/>
    </row>
    <row r="620368" spans="68:68" customFormat="1">
      <c r="BP620368" s="90"/>
    </row>
    <row r="620369" spans="68:68" customFormat="1">
      <c r="BP620369" s="90"/>
    </row>
    <row r="620370" spans="68:68" customFormat="1">
      <c r="BP620370" s="90"/>
    </row>
    <row r="620371" spans="68:68" customFormat="1">
      <c r="BP620371" s="90"/>
    </row>
    <row r="620372" spans="68:68" customFormat="1">
      <c r="BP620372" s="90"/>
    </row>
    <row r="620373" spans="68:68" customFormat="1">
      <c r="BP620373" s="90"/>
    </row>
    <row r="620374" spans="68:68" customFormat="1">
      <c r="BP620374" s="90"/>
    </row>
    <row r="620375" spans="68:68" customFormat="1">
      <c r="BP620375" s="90"/>
    </row>
    <row r="620376" spans="68:68" customFormat="1">
      <c r="BP620376" s="90"/>
    </row>
    <row r="620377" spans="68:68" customFormat="1">
      <c r="BP620377" s="90"/>
    </row>
    <row r="620378" spans="68:68" customFormat="1">
      <c r="BP620378" s="90"/>
    </row>
    <row r="620379" spans="68:68" customFormat="1">
      <c r="BP620379" s="90"/>
    </row>
    <row r="620380" spans="68:68" customFormat="1">
      <c r="BP620380" s="90"/>
    </row>
    <row r="620381" spans="68:68" customFormat="1">
      <c r="BP620381" s="90"/>
    </row>
    <row r="620382" spans="68:68" customFormat="1">
      <c r="BP620382" s="90"/>
    </row>
    <row r="620383" spans="68:68" customFormat="1">
      <c r="BP620383" s="90"/>
    </row>
    <row r="620384" spans="68:68" customFormat="1">
      <c r="BP620384" s="90"/>
    </row>
    <row r="620385" spans="68:68" customFormat="1">
      <c r="BP620385" s="90"/>
    </row>
    <row r="620386" spans="68:68" customFormat="1">
      <c r="BP620386" s="90"/>
    </row>
    <row r="620387" spans="68:68" customFormat="1">
      <c r="BP620387" s="90"/>
    </row>
    <row r="620388" spans="68:68" customFormat="1">
      <c r="BP620388" s="90"/>
    </row>
    <row r="620389" spans="68:68" customFormat="1">
      <c r="BP620389" s="90"/>
    </row>
    <row r="620390" spans="68:68" customFormat="1">
      <c r="BP620390" s="90"/>
    </row>
    <row r="620391" spans="68:68" customFormat="1">
      <c r="BP620391" s="90"/>
    </row>
    <row r="620392" spans="68:68" customFormat="1">
      <c r="BP620392" s="90"/>
    </row>
    <row r="620393" spans="68:68" customFormat="1">
      <c r="BP620393" s="90"/>
    </row>
    <row r="620394" spans="68:68" customFormat="1">
      <c r="BP620394" s="90"/>
    </row>
    <row r="620395" spans="68:68" customFormat="1">
      <c r="BP620395" s="90"/>
    </row>
    <row r="620396" spans="68:68" customFormat="1">
      <c r="BP620396" s="90"/>
    </row>
    <row r="620397" spans="68:68" customFormat="1">
      <c r="BP620397" s="90"/>
    </row>
    <row r="620398" spans="68:68" customFormat="1">
      <c r="BP620398" s="90"/>
    </row>
    <row r="620399" spans="68:68" customFormat="1">
      <c r="BP620399" s="90"/>
    </row>
    <row r="620400" spans="68:68" customFormat="1">
      <c r="BP620400" s="90"/>
    </row>
    <row r="620401" spans="68:68" customFormat="1">
      <c r="BP620401" s="90"/>
    </row>
    <row r="620402" spans="68:68" customFormat="1">
      <c r="BP620402" s="90"/>
    </row>
    <row r="620403" spans="68:68" customFormat="1">
      <c r="BP620403" s="90"/>
    </row>
    <row r="620404" spans="68:68" customFormat="1">
      <c r="BP620404" s="90"/>
    </row>
    <row r="620405" spans="68:68" customFormat="1">
      <c r="BP620405" s="90"/>
    </row>
    <row r="620406" spans="68:68" customFormat="1">
      <c r="BP620406" s="90"/>
    </row>
    <row r="620407" spans="68:68" customFormat="1">
      <c r="BP620407" s="90"/>
    </row>
    <row r="620408" spans="68:68" customFormat="1">
      <c r="BP620408" s="90"/>
    </row>
    <row r="620409" spans="68:68" customFormat="1">
      <c r="BP620409" s="90"/>
    </row>
    <row r="620410" spans="68:68" customFormat="1">
      <c r="BP620410" s="90"/>
    </row>
    <row r="620411" spans="68:68" customFormat="1">
      <c r="BP620411" s="90"/>
    </row>
    <row r="620412" spans="68:68" customFormat="1">
      <c r="BP620412" s="90"/>
    </row>
    <row r="620413" spans="68:68" customFormat="1">
      <c r="BP620413" s="90"/>
    </row>
    <row r="620414" spans="68:68" customFormat="1">
      <c r="BP620414" s="90"/>
    </row>
    <row r="620415" spans="68:68" customFormat="1">
      <c r="BP620415" s="90"/>
    </row>
    <row r="620416" spans="68:68" customFormat="1">
      <c r="BP620416" s="90"/>
    </row>
    <row r="620417" spans="68:68" customFormat="1">
      <c r="BP620417" s="90"/>
    </row>
    <row r="620418" spans="68:68" customFormat="1">
      <c r="BP620418" s="90"/>
    </row>
    <row r="620419" spans="68:68" customFormat="1">
      <c r="BP620419" s="90"/>
    </row>
    <row r="620420" spans="68:68" customFormat="1">
      <c r="BP620420" s="90"/>
    </row>
    <row r="620421" spans="68:68" customFormat="1">
      <c r="BP620421" s="90"/>
    </row>
    <row r="620422" spans="68:68" customFormat="1">
      <c r="BP620422" s="90"/>
    </row>
    <row r="620423" spans="68:68" customFormat="1">
      <c r="BP620423" s="90"/>
    </row>
    <row r="620424" spans="68:68" customFormat="1">
      <c r="BP620424" s="90"/>
    </row>
    <row r="620425" spans="68:68" customFormat="1">
      <c r="BP620425" s="90"/>
    </row>
    <row r="620426" spans="68:68" customFormat="1">
      <c r="BP620426" s="90"/>
    </row>
    <row r="620427" spans="68:68" customFormat="1">
      <c r="BP620427" s="90"/>
    </row>
    <row r="620428" spans="68:68" customFormat="1">
      <c r="BP620428" s="90"/>
    </row>
    <row r="620429" spans="68:68" customFormat="1">
      <c r="BP620429" s="90"/>
    </row>
    <row r="620430" spans="68:68" customFormat="1">
      <c r="BP620430" s="90"/>
    </row>
    <row r="620431" spans="68:68" customFormat="1">
      <c r="BP620431" s="90"/>
    </row>
    <row r="620432" spans="68:68" customFormat="1">
      <c r="BP620432" s="90"/>
    </row>
    <row r="620433" spans="68:68" customFormat="1">
      <c r="BP620433" s="90"/>
    </row>
    <row r="620434" spans="68:68" customFormat="1">
      <c r="BP620434" s="90"/>
    </row>
    <row r="620435" spans="68:68" customFormat="1">
      <c r="BP620435" s="90"/>
    </row>
    <row r="620436" spans="68:68" customFormat="1">
      <c r="BP620436" s="90"/>
    </row>
    <row r="620437" spans="68:68" customFormat="1">
      <c r="BP620437" s="90"/>
    </row>
    <row r="620438" spans="68:68" customFormat="1">
      <c r="BP620438" s="90"/>
    </row>
    <row r="620439" spans="68:68" customFormat="1">
      <c r="BP620439" s="90"/>
    </row>
    <row r="620440" spans="68:68" customFormat="1">
      <c r="BP620440" s="90"/>
    </row>
    <row r="620441" spans="68:68" customFormat="1">
      <c r="BP620441" s="90"/>
    </row>
    <row r="620442" spans="68:68" customFormat="1">
      <c r="BP620442" s="90"/>
    </row>
    <row r="620443" spans="68:68" customFormat="1">
      <c r="BP620443" s="90"/>
    </row>
    <row r="620444" spans="68:68" customFormat="1">
      <c r="BP620444" s="90"/>
    </row>
    <row r="620445" spans="68:68" customFormat="1">
      <c r="BP620445" s="90"/>
    </row>
    <row r="620446" spans="68:68" customFormat="1">
      <c r="BP620446" s="90"/>
    </row>
    <row r="620447" spans="68:68" customFormat="1">
      <c r="BP620447" s="90"/>
    </row>
    <row r="620448" spans="68:68" customFormat="1">
      <c r="BP620448" s="90"/>
    </row>
    <row r="620449" spans="68:68" customFormat="1">
      <c r="BP620449" s="90"/>
    </row>
    <row r="620450" spans="68:68" customFormat="1">
      <c r="BP620450" s="90"/>
    </row>
    <row r="620451" spans="68:68" customFormat="1">
      <c r="BP620451" s="90"/>
    </row>
    <row r="620452" spans="68:68" customFormat="1">
      <c r="BP620452" s="90"/>
    </row>
    <row r="620453" spans="68:68" customFormat="1">
      <c r="BP620453" s="90"/>
    </row>
    <row r="620454" spans="68:68" customFormat="1">
      <c r="BP620454" s="90"/>
    </row>
    <row r="620455" spans="68:68" customFormat="1">
      <c r="BP620455" s="90"/>
    </row>
    <row r="620456" spans="68:68" customFormat="1">
      <c r="BP620456" s="90"/>
    </row>
    <row r="620457" spans="68:68" customFormat="1">
      <c r="BP620457" s="90"/>
    </row>
    <row r="620458" spans="68:68" customFormat="1">
      <c r="BP620458" s="90"/>
    </row>
    <row r="620459" spans="68:68" customFormat="1">
      <c r="BP620459" s="90"/>
    </row>
    <row r="620460" spans="68:68" customFormat="1">
      <c r="BP620460" s="90"/>
    </row>
    <row r="620461" spans="68:68" customFormat="1">
      <c r="BP620461" s="90"/>
    </row>
    <row r="620462" spans="68:68" customFormat="1">
      <c r="BP620462" s="90"/>
    </row>
    <row r="620463" spans="68:68" customFormat="1">
      <c r="BP620463" s="90"/>
    </row>
    <row r="620464" spans="68:68" customFormat="1">
      <c r="BP620464" s="90"/>
    </row>
    <row r="620465" spans="68:68" customFormat="1">
      <c r="BP620465" s="90"/>
    </row>
    <row r="620466" spans="68:68" customFormat="1">
      <c r="BP620466" s="90"/>
    </row>
    <row r="620467" spans="68:68" customFormat="1">
      <c r="BP620467" s="90"/>
    </row>
    <row r="620468" spans="68:68" customFormat="1">
      <c r="BP620468" s="90"/>
    </row>
    <row r="620469" spans="68:68" customFormat="1">
      <c r="BP620469" s="90"/>
    </row>
    <row r="620470" spans="68:68" customFormat="1">
      <c r="BP620470" s="90"/>
    </row>
    <row r="620471" spans="68:68" customFormat="1">
      <c r="BP620471" s="90"/>
    </row>
    <row r="620472" spans="68:68" customFormat="1">
      <c r="BP620472" s="90"/>
    </row>
    <row r="620473" spans="68:68" customFormat="1">
      <c r="BP620473" s="90"/>
    </row>
    <row r="620474" spans="68:68" customFormat="1">
      <c r="BP620474" s="90"/>
    </row>
    <row r="620475" spans="68:68" customFormat="1">
      <c r="BP620475" s="90"/>
    </row>
    <row r="620476" spans="68:68" customFormat="1">
      <c r="BP620476" s="90"/>
    </row>
    <row r="620477" spans="68:68" customFormat="1">
      <c r="BP620477" s="90"/>
    </row>
    <row r="620478" spans="68:68" customFormat="1">
      <c r="BP620478" s="90"/>
    </row>
    <row r="620479" spans="68:68" customFormat="1">
      <c r="BP620479" s="90"/>
    </row>
    <row r="620480" spans="68:68" customFormat="1">
      <c r="BP620480" s="90"/>
    </row>
    <row r="620481" spans="68:68" customFormat="1">
      <c r="BP620481" s="90"/>
    </row>
    <row r="620482" spans="68:68" customFormat="1">
      <c r="BP620482" s="90"/>
    </row>
    <row r="620483" spans="68:68" customFormat="1">
      <c r="BP620483" s="90"/>
    </row>
    <row r="620484" spans="68:68" customFormat="1">
      <c r="BP620484" s="90"/>
    </row>
    <row r="620485" spans="68:68" customFormat="1">
      <c r="BP620485" s="90"/>
    </row>
    <row r="620486" spans="68:68" customFormat="1">
      <c r="BP620486" s="90"/>
    </row>
    <row r="620487" spans="68:68" customFormat="1">
      <c r="BP620487" s="90"/>
    </row>
    <row r="620488" spans="68:68" customFormat="1">
      <c r="BP620488" s="90"/>
    </row>
    <row r="620489" spans="68:68" customFormat="1">
      <c r="BP620489" s="90"/>
    </row>
    <row r="620490" spans="68:68" customFormat="1">
      <c r="BP620490" s="90"/>
    </row>
    <row r="620491" spans="68:68" customFormat="1">
      <c r="BP620491" s="90"/>
    </row>
    <row r="620492" spans="68:68" customFormat="1">
      <c r="BP620492" s="90"/>
    </row>
    <row r="620493" spans="68:68" customFormat="1">
      <c r="BP620493" s="90"/>
    </row>
    <row r="620494" spans="68:68" customFormat="1">
      <c r="BP620494" s="90"/>
    </row>
    <row r="620495" spans="68:68" customFormat="1">
      <c r="BP620495" s="90"/>
    </row>
    <row r="620496" spans="68:68" customFormat="1">
      <c r="BP620496" s="90"/>
    </row>
    <row r="620497" spans="68:68" customFormat="1">
      <c r="BP620497" s="90"/>
    </row>
    <row r="620498" spans="68:68" customFormat="1">
      <c r="BP620498" s="90"/>
    </row>
    <row r="620499" spans="68:68" customFormat="1">
      <c r="BP620499" s="90"/>
    </row>
    <row r="620500" spans="68:68" customFormat="1">
      <c r="BP620500" s="90"/>
    </row>
    <row r="620501" spans="68:68" customFormat="1">
      <c r="BP620501" s="90"/>
    </row>
    <row r="620502" spans="68:68" customFormat="1">
      <c r="BP620502" s="90"/>
    </row>
    <row r="620503" spans="68:68" customFormat="1">
      <c r="BP620503" s="90"/>
    </row>
    <row r="620504" spans="68:68" customFormat="1">
      <c r="BP620504" s="90"/>
    </row>
    <row r="620505" spans="68:68" customFormat="1">
      <c r="BP620505" s="90"/>
    </row>
    <row r="620506" spans="68:68" customFormat="1">
      <c r="BP620506" s="90"/>
    </row>
    <row r="620507" spans="68:68" customFormat="1">
      <c r="BP620507" s="90"/>
    </row>
    <row r="620508" spans="68:68" customFormat="1">
      <c r="BP620508" s="90"/>
    </row>
    <row r="620509" spans="68:68" customFormat="1">
      <c r="BP620509" s="90"/>
    </row>
    <row r="620510" spans="68:68" customFormat="1">
      <c r="BP620510" s="90"/>
    </row>
    <row r="620511" spans="68:68" customFormat="1">
      <c r="BP620511" s="90"/>
    </row>
    <row r="620512" spans="68:68" customFormat="1">
      <c r="BP620512" s="90"/>
    </row>
    <row r="620513" spans="68:68" customFormat="1">
      <c r="BP620513" s="90"/>
    </row>
    <row r="620514" spans="68:68" customFormat="1">
      <c r="BP620514" s="90"/>
    </row>
    <row r="620515" spans="68:68" customFormat="1">
      <c r="BP620515" s="90"/>
    </row>
    <row r="620516" spans="68:68" customFormat="1">
      <c r="BP620516" s="90"/>
    </row>
    <row r="620517" spans="68:68" customFormat="1">
      <c r="BP620517" s="90"/>
    </row>
    <row r="620518" spans="68:68" customFormat="1">
      <c r="BP620518" s="90"/>
    </row>
    <row r="620519" spans="68:68" customFormat="1">
      <c r="BP620519" s="90"/>
    </row>
    <row r="620520" spans="68:68" customFormat="1">
      <c r="BP620520" s="90"/>
    </row>
    <row r="620521" spans="68:68" customFormat="1">
      <c r="BP620521" s="90"/>
    </row>
    <row r="620522" spans="68:68" customFormat="1">
      <c r="BP620522" s="90"/>
    </row>
    <row r="620523" spans="68:68" customFormat="1">
      <c r="BP620523" s="90"/>
    </row>
    <row r="620524" spans="68:68" customFormat="1">
      <c r="BP620524" s="90"/>
    </row>
    <row r="620525" spans="68:68" customFormat="1">
      <c r="BP620525" s="90"/>
    </row>
    <row r="620526" spans="68:68" customFormat="1">
      <c r="BP620526" s="90"/>
    </row>
    <row r="620527" spans="68:68" customFormat="1">
      <c r="BP620527" s="90"/>
    </row>
    <row r="620528" spans="68:68" customFormat="1">
      <c r="BP620528" s="90"/>
    </row>
    <row r="620529" spans="68:68" customFormat="1">
      <c r="BP620529" s="90"/>
    </row>
    <row r="620530" spans="68:68" customFormat="1">
      <c r="BP620530" s="90"/>
    </row>
    <row r="620531" spans="68:68" customFormat="1">
      <c r="BP620531" s="90"/>
    </row>
    <row r="620532" spans="68:68" customFormat="1">
      <c r="BP620532" s="90"/>
    </row>
    <row r="620533" spans="68:68" customFormat="1">
      <c r="BP620533" s="90"/>
    </row>
    <row r="620534" spans="68:68" customFormat="1">
      <c r="BP620534" s="90"/>
    </row>
    <row r="620535" spans="68:68" customFormat="1">
      <c r="BP620535" s="90"/>
    </row>
    <row r="620536" spans="68:68" customFormat="1">
      <c r="BP620536" s="90"/>
    </row>
    <row r="620537" spans="68:68" customFormat="1">
      <c r="BP620537" s="90"/>
    </row>
    <row r="620538" spans="68:68" customFormat="1">
      <c r="BP620538" s="90"/>
    </row>
    <row r="620539" spans="68:68" customFormat="1">
      <c r="BP620539" s="90"/>
    </row>
    <row r="620540" spans="68:68" customFormat="1">
      <c r="BP620540" s="90"/>
    </row>
    <row r="620541" spans="68:68" customFormat="1">
      <c r="BP620541" s="90"/>
    </row>
    <row r="620542" spans="68:68" customFormat="1">
      <c r="BP620542" s="90"/>
    </row>
    <row r="620543" spans="68:68" customFormat="1">
      <c r="BP620543" s="90"/>
    </row>
    <row r="620544" spans="68:68" customFormat="1">
      <c r="BP620544" s="90"/>
    </row>
    <row r="620545" spans="68:68" customFormat="1">
      <c r="BP620545" s="90"/>
    </row>
    <row r="620546" spans="68:68" customFormat="1">
      <c r="BP620546" s="90"/>
    </row>
    <row r="620547" spans="68:68" customFormat="1">
      <c r="BP620547" s="90"/>
    </row>
    <row r="620548" spans="68:68" customFormat="1">
      <c r="BP620548" s="90"/>
    </row>
    <row r="620549" spans="68:68" customFormat="1">
      <c r="BP620549" s="90"/>
    </row>
    <row r="620550" spans="68:68" customFormat="1">
      <c r="BP620550" s="90"/>
    </row>
    <row r="620551" spans="68:68" customFormat="1">
      <c r="BP620551" s="90"/>
    </row>
    <row r="620552" spans="68:68" customFormat="1">
      <c r="BP620552" s="90"/>
    </row>
    <row r="620553" spans="68:68" customFormat="1">
      <c r="BP620553" s="90"/>
    </row>
    <row r="620554" spans="68:68" customFormat="1">
      <c r="BP620554" s="90"/>
    </row>
    <row r="620555" spans="68:68" customFormat="1">
      <c r="BP620555" s="90"/>
    </row>
    <row r="620556" spans="68:68" customFormat="1">
      <c r="BP620556" s="90"/>
    </row>
    <row r="620557" spans="68:68" customFormat="1">
      <c r="BP620557" s="90"/>
    </row>
    <row r="620558" spans="68:68" customFormat="1">
      <c r="BP620558" s="90"/>
    </row>
    <row r="620559" spans="68:68" customFormat="1">
      <c r="BP620559" s="90"/>
    </row>
    <row r="620560" spans="68:68" customFormat="1">
      <c r="BP620560" s="90"/>
    </row>
    <row r="620561" spans="68:68" customFormat="1">
      <c r="BP620561" s="90"/>
    </row>
    <row r="620562" spans="68:68" customFormat="1">
      <c r="BP620562" s="90"/>
    </row>
    <row r="620563" spans="68:68" customFormat="1">
      <c r="BP620563" s="90"/>
    </row>
    <row r="620564" spans="68:68" customFormat="1">
      <c r="BP620564" s="90"/>
    </row>
    <row r="620565" spans="68:68" customFormat="1">
      <c r="BP620565" s="90"/>
    </row>
    <row r="620566" spans="68:68" customFormat="1">
      <c r="BP620566" s="90"/>
    </row>
    <row r="620567" spans="68:68" customFormat="1">
      <c r="BP620567" s="90"/>
    </row>
    <row r="620568" spans="68:68" customFormat="1">
      <c r="BP620568" s="90"/>
    </row>
    <row r="620569" spans="68:68" customFormat="1">
      <c r="BP620569" s="90"/>
    </row>
    <row r="620570" spans="68:68" customFormat="1">
      <c r="BP620570" s="90"/>
    </row>
    <row r="620571" spans="68:68" customFormat="1">
      <c r="BP620571" s="90"/>
    </row>
    <row r="620572" spans="68:68" customFormat="1">
      <c r="BP620572" s="90"/>
    </row>
    <row r="620573" spans="68:68" customFormat="1">
      <c r="BP620573" s="90"/>
    </row>
    <row r="620574" spans="68:68" customFormat="1">
      <c r="BP620574" s="90"/>
    </row>
    <row r="620575" spans="68:68" customFormat="1">
      <c r="BP620575" s="90"/>
    </row>
    <row r="620576" spans="68:68" customFormat="1">
      <c r="BP620576" s="90"/>
    </row>
    <row r="620577" spans="68:68" customFormat="1">
      <c r="BP620577" s="90"/>
    </row>
    <row r="620578" spans="68:68" customFormat="1">
      <c r="BP620578" s="90"/>
    </row>
    <row r="620579" spans="68:68" customFormat="1">
      <c r="BP620579" s="90"/>
    </row>
    <row r="620580" spans="68:68" customFormat="1">
      <c r="BP620580" s="90"/>
    </row>
    <row r="620581" spans="68:68" customFormat="1">
      <c r="BP620581" s="90"/>
    </row>
    <row r="620582" spans="68:68" customFormat="1">
      <c r="BP620582" s="90"/>
    </row>
    <row r="620583" spans="68:68" customFormat="1">
      <c r="BP620583" s="90"/>
    </row>
    <row r="620584" spans="68:68" customFormat="1">
      <c r="BP620584" s="90"/>
    </row>
    <row r="620585" spans="68:68" customFormat="1">
      <c r="BP620585" s="90"/>
    </row>
    <row r="620586" spans="68:68" customFormat="1">
      <c r="BP620586" s="90"/>
    </row>
    <row r="620587" spans="68:68" customFormat="1">
      <c r="BP620587" s="90"/>
    </row>
    <row r="620588" spans="68:68" customFormat="1">
      <c r="BP620588" s="90"/>
    </row>
    <row r="620589" spans="68:68" customFormat="1">
      <c r="BP620589" s="90"/>
    </row>
    <row r="620590" spans="68:68" customFormat="1">
      <c r="BP620590" s="90"/>
    </row>
    <row r="620591" spans="68:68" customFormat="1">
      <c r="BP620591" s="90"/>
    </row>
    <row r="620592" spans="68:68" customFormat="1">
      <c r="BP620592" s="90"/>
    </row>
    <row r="620593" spans="68:68" customFormat="1">
      <c r="BP620593" s="90"/>
    </row>
    <row r="620594" spans="68:68" customFormat="1">
      <c r="BP620594" s="90"/>
    </row>
    <row r="620595" spans="68:68" customFormat="1">
      <c r="BP620595" s="90"/>
    </row>
    <row r="620596" spans="68:68" customFormat="1">
      <c r="BP620596" s="90"/>
    </row>
    <row r="620597" spans="68:68" customFormat="1">
      <c r="BP620597" s="90"/>
    </row>
    <row r="620598" spans="68:68" customFormat="1">
      <c r="BP620598" s="90"/>
    </row>
    <row r="620599" spans="68:68" customFormat="1">
      <c r="BP620599" s="90"/>
    </row>
    <row r="620600" spans="68:68" customFormat="1">
      <c r="BP620600" s="90"/>
    </row>
    <row r="620601" spans="68:68" customFormat="1">
      <c r="BP620601" s="90"/>
    </row>
    <row r="620602" spans="68:68" customFormat="1">
      <c r="BP620602" s="90"/>
    </row>
    <row r="620603" spans="68:68" customFormat="1">
      <c r="BP620603" s="90"/>
    </row>
    <row r="620604" spans="68:68" customFormat="1">
      <c r="BP620604" s="90"/>
    </row>
    <row r="620605" spans="68:68" customFormat="1">
      <c r="BP620605" s="90"/>
    </row>
    <row r="620606" spans="68:68" customFormat="1">
      <c r="BP620606" s="90"/>
    </row>
    <row r="620607" spans="68:68" customFormat="1">
      <c r="BP620607" s="90"/>
    </row>
    <row r="620608" spans="68:68" customFormat="1">
      <c r="BP620608" s="90"/>
    </row>
    <row r="620609" spans="68:68" customFormat="1">
      <c r="BP620609" s="90"/>
    </row>
    <row r="620610" spans="68:68" customFormat="1">
      <c r="BP620610" s="90"/>
    </row>
    <row r="620611" spans="68:68" customFormat="1">
      <c r="BP620611" s="90"/>
    </row>
    <row r="620612" spans="68:68" customFormat="1">
      <c r="BP620612" s="90"/>
    </row>
    <row r="620613" spans="68:68" customFormat="1">
      <c r="BP620613" s="90"/>
    </row>
    <row r="620614" spans="68:68" customFormat="1">
      <c r="BP620614" s="90"/>
    </row>
    <row r="620615" spans="68:68" customFormat="1">
      <c r="BP620615" s="90"/>
    </row>
    <row r="620616" spans="68:68" customFormat="1">
      <c r="BP620616" s="90"/>
    </row>
    <row r="620617" spans="68:68" customFormat="1">
      <c r="BP620617" s="90"/>
    </row>
    <row r="620618" spans="68:68" customFormat="1">
      <c r="BP620618" s="90"/>
    </row>
    <row r="620619" spans="68:68" customFormat="1">
      <c r="BP620619" s="90"/>
    </row>
    <row r="620620" spans="68:68" customFormat="1">
      <c r="BP620620" s="90"/>
    </row>
    <row r="620621" spans="68:68" customFormat="1">
      <c r="BP620621" s="90"/>
    </row>
    <row r="620622" spans="68:68" customFormat="1">
      <c r="BP620622" s="90"/>
    </row>
    <row r="620623" spans="68:68" customFormat="1">
      <c r="BP620623" s="90"/>
    </row>
    <row r="620624" spans="68:68" customFormat="1">
      <c r="BP620624" s="90"/>
    </row>
    <row r="620625" spans="68:68" customFormat="1">
      <c r="BP620625" s="90"/>
    </row>
    <row r="620626" spans="68:68" customFormat="1">
      <c r="BP620626" s="90"/>
    </row>
    <row r="620627" spans="68:68" customFormat="1">
      <c r="BP620627" s="90"/>
    </row>
    <row r="620628" spans="68:68" customFormat="1">
      <c r="BP620628" s="90"/>
    </row>
    <row r="620629" spans="68:68" customFormat="1">
      <c r="BP620629" s="90"/>
    </row>
    <row r="620630" spans="68:68" customFormat="1">
      <c r="BP620630" s="90"/>
    </row>
    <row r="620631" spans="68:68" customFormat="1">
      <c r="BP620631" s="90"/>
    </row>
    <row r="620632" spans="68:68" customFormat="1">
      <c r="BP620632" s="90"/>
    </row>
    <row r="620633" spans="68:68" customFormat="1">
      <c r="BP620633" s="90"/>
    </row>
    <row r="620634" spans="68:68" customFormat="1">
      <c r="BP620634" s="90"/>
    </row>
    <row r="620635" spans="68:68" customFormat="1">
      <c r="BP620635" s="90"/>
    </row>
    <row r="620636" spans="68:68" customFormat="1">
      <c r="BP620636" s="90"/>
    </row>
    <row r="620637" spans="68:68" customFormat="1">
      <c r="BP620637" s="90"/>
    </row>
    <row r="620638" spans="68:68" customFormat="1">
      <c r="BP620638" s="90"/>
    </row>
    <row r="620639" spans="68:68" customFormat="1">
      <c r="BP620639" s="90"/>
    </row>
    <row r="620640" spans="68:68" customFormat="1">
      <c r="BP620640" s="90"/>
    </row>
    <row r="620641" spans="68:68" customFormat="1">
      <c r="BP620641" s="90"/>
    </row>
    <row r="620642" spans="68:68" customFormat="1">
      <c r="BP620642" s="90"/>
    </row>
    <row r="620643" spans="68:68" customFormat="1">
      <c r="BP620643" s="90"/>
    </row>
    <row r="620644" spans="68:68" customFormat="1">
      <c r="BP620644" s="90"/>
    </row>
    <row r="620645" spans="68:68" customFormat="1">
      <c r="BP620645" s="90"/>
    </row>
    <row r="620646" spans="68:68" customFormat="1">
      <c r="BP620646" s="90"/>
    </row>
    <row r="620647" spans="68:68" customFormat="1">
      <c r="BP620647" s="90"/>
    </row>
    <row r="620648" spans="68:68" customFormat="1">
      <c r="BP620648" s="90"/>
    </row>
    <row r="620649" spans="68:68" customFormat="1">
      <c r="BP620649" s="90"/>
    </row>
    <row r="620650" spans="68:68" customFormat="1">
      <c r="BP620650" s="90"/>
    </row>
    <row r="620651" spans="68:68" customFormat="1">
      <c r="BP620651" s="90"/>
    </row>
    <row r="620652" spans="68:68" customFormat="1">
      <c r="BP620652" s="90"/>
    </row>
    <row r="620653" spans="68:68" customFormat="1">
      <c r="BP620653" s="90"/>
    </row>
    <row r="620654" spans="68:68" customFormat="1">
      <c r="BP620654" s="90"/>
    </row>
    <row r="620655" spans="68:68" customFormat="1">
      <c r="BP620655" s="90"/>
    </row>
    <row r="620656" spans="68:68" customFormat="1">
      <c r="BP620656" s="90"/>
    </row>
    <row r="620657" spans="68:68" customFormat="1">
      <c r="BP620657" s="90"/>
    </row>
    <row r="620658" spans="68:68" customFormat="1">
      <c r="BP620658" s="90"/>
    </row>
    <row r="620659" spans="68:68" customFormat="1">
      <c r="BP620659" s="90"/>
    </row>
    <row r="620660" spans="68:68" customFormat="1">
      <c r="BP620660" s="90"/>
    </row>
    <row r="620661" spans="68:68" customFormat="1">
      <c r="BP620661" s="90"/>
    </row>
    <row r="620662" spans="68:68" customFormat="1">
      <c r="BP620662" s="90"/>
    </row>
    <row r="620663" spans="68:68" customFormat="1">
      <c r="BP620663" s="90"/>
    </row>
    <row r="620664" spans="68:68" customFormat="1">
      <c r="BP620664" s="90"/>
    </row>
    <row r="620665" spans="68:68" customFormat="1">
      <c r="BP620665" s="90"/>
    </row>
    <row r="620666" spans="68:68" customFormat="1">
      <c r="BP620666" s="90"/>
    </row>
    <row r="620667" spans="68:68" customFormat="1">
      <c r="BP620667" s="90"/>
    </row>
    <row r="620668" spans="68:68" customFormat="1">
      <c r="BP620668" s="90"/>
    </row>
    <row r="620669" spans="68:68" customFormat="1">
      <c r="BP620669" s="90"/>
    </row>
    <row r="620670" spans="68:68" customFormat="1">
      <c r="BP620670" s="90"/>
    </row>
    <row r="620671" spans="68:68" customFormat="1">
      <c r="BP620671" s="90"/>
    </row>
    <row r="620672" spans="68:68" customFormat="1">
      <c r="BP620672" s="90"/>
    </row>
    <row r="620673" spans="68:68" customFormat="1">
      <c r="BP620673" s="90"/>
    </row>
    <row r="620674" spans="68:68" customFormat="1">
      <c r="BP620674" s="90"/>
    </row>
    <row r="620675" spans="68:68" customFormat="1">
      <c r="BP620675" s="90"/>
    </row>
    <row r="620676" spans="68:68" customFormat="1">
      <c r="BP620676" s="90"/>
    </row>
    <row r="620677" spans="68:68" customFormat="1">
      <c r="BP620677" s="90"/>
    </row>
    <row r="620678" spans="68:68" customFormat="1">
      <c r="BP620678" s="90"/>
    </row>
    <row r="620679" spans="68:68" customFormat="1">
      <c r="BP620679" s="90"/>
    </row>
    <row r="620680" spans="68:68" customFormat="1">
      <c r="BP620680" s="90"/>
    </row>
    <row r="620681" spans="68:68" customFormat="1">
      <c r="BP620681" s="90"/>
    </row>
    <row r="620682" spans="68:68" customFormat="1">
      <c r="BP620682" s="90"/>
    </row>
    <row r="620683" spans="68:68" customFormat="1">
      <c r="BP620683" s="90"/>
    </row>
    <row r="620684" spans="68:68" customFormat="1">
      <c r="BP620684" s="90"/>
    </row>
    <row r="620685" spans="68:68" customFormat="1">
      <c r="BP620685" s="90"/>
    </row>
    <row r="620686" spans="68:68" customFormat="1">
      <c r="BP620686" s="90"/>
    </row>
    <row r="620687" spans="68:68" customFormat="1">
      <c r="BP620687" s="90"/>
    </row>
    <row r="620688" spans="68:68" customFormat="1">
      <c r="BP620688" s="90"/>
    </row>
    <row r="620689" spans="68:68" customFormat="1">
      <c r="BP620689" s="90"/>
    </row>
    <row r="620690" spans="68:68" customFormat="1">
      <c r="BP620690" s="90"/>
    </row>
    <row r="620691" spans="68:68" customFormat="1">
      <c r="BP620691" s="90"/>
    </row>
    <row r="620692" spans="68:68" customFormat="1">
      <c r="BP620692" s="90"/>
    </row>
    <row r="620693" spans="68:68" customFormat="1">
      <c r="BP620693" s="90"/>
    </row>
    <row r="620694" spans="68:68" customFormat="1">
      <c r="BP620694" s="90"/>
    </row>
    <row r="620695" spans="68:68" customFormat="1">
      <c r="BP620695" s="90"/>
    </row>
    <row r="620696" spans="68:68" customFormat="1">
      <c r="BP620696" s="90"/>
    </row>
    <row r="620697" spans="68:68" customFormat="1">
      <c r="BP620697" s="90"/>
    </row>
    <row r="620698" spans="68:68" customFormat="1">
      <c r="BP620698" s="90"/>
    </row>
    <row r="620699" spans="68:68" customFormat="1">
      <c r="BP620699" s="90"/>
    </row>
    <row r="620700" spans="68:68" customFormat="1">
      <c r="BP620700" s="90"/>
    </row>
    <row r="620701" spans="68:68" customFormat="1">
      <c r="BP620701" s="90"/>
    </row>
    <row r="620702" spans="68:68" customFormat="1">
      <c r="BP620702" s="90"/>
    </row>
    <row r="620703" spans="68:68" customFormat="1">
      <c r="BP620703" s="90"/>
    </row>
    <row r="620704" spans="68:68" customFormat="1">
      <c r="BP620704" s="90"/>
    </row>
    <row r="620705" spans="68:68" customFormat="1">
      <c r="BP620705" s="90"/>
    </row>
    <row r="620706" spans="68:68" customFormat="1">
      <c r="BP620706" s="90"/>
    </row>
    <row r="620707" spans="68:68" customFormat="1">
      <c r="BP620707" s="90"/>
    </row>
    <row r="620708" spans="68:68" customFormat="1">
      <c r="BP620708" s="90"/>
    </row>
    <row r="620709" spans="68:68" customFormat="1">
      <c r="BP620709" s="90"/>
    </row>
    <row r="620710" spans="68:68" customFormat="1">
      <c r="BP620710" s="90"/>
    </row>
    <row r="620711" spans="68:68" customFormat="1">
      <c r="BP620711" s="90"/>
    </row>
    <row r="620712" spans="68:68" customFormat="1">
      <c r="BP620712" s="90"/>
    </row>
    <row r="620713" spans="68:68" customFormat="1">
      <c r="BP620713" s="90"/>
    </row>
    <row r="620714" spans="68:68" customFormat="1">
      <c r="BP620714" s="90"/>
    </row>
    <row r="620715" spans="68:68" customFormat="1">
      <c r="BP620715" s="90"/>
    </row>
    <row r="620716" spans="68:68" customFormat="1">
      <c r="BP620716" s="90"/>
    </row>
    <row r="620717" spans="68:68" customFormat="1">
      <c r="BP620717" s="90"/>
    </row>
    <row r="620718" spans="68:68" customFormat="1">
      <c r="BP620718" s="90"/>
    </row>
    <row r="620719" spans="68:68" customFormat="1">
      <c r="BP620719" s="90"/>
    </row>
    <row r="620720" spans="68:68" customFormat="1">
      <c r="BP620720" s="90"/>
    </row>
    <row r="620721" spans="68:68" customFormat="1">
      <c r="BP620721" s="90"/>
    </row>
    <row r="620722" spans="68:68" customFormat="1">
      <c r="BP620722" s="90"/>
    </row>
    <row r="620723" spans="68:68" customFormat="1">
      <c r="BP620723" s="90"/>
    </row>
    <row r="620724" spans="68:68" customFormat="1">
      <c r="BP620724" s="90"/>
    </row>
    <row r="620725" spans="68:68" customFormat="1">
      <c r="BP620725" s="90"/>
    </row>
    <row r="620726" spans="68:68" customFormat="1">
      <c r="BP620726" s="90"/>
    </row>
    <row r="620727" spans="68:68" customFormat="1">
      <c r="BP620727" s="90"/>
    </row>
    <row r="620728" spans="68:68" customFormat="1">
      <c r="BP620728" s="90"/>
    </row>
    <row r="620729" spans="68:68" customFormat="1">
      <c r="BP620729" s="90"/>
    </row>
    <row r="620730" spans="68:68" customFormat="1">
      <c r="BP620730" s="90"/>
    </row>
    <row r="620731" spans="68:68" customFormat="1">
      <c r="BP620731" s="90"/>
    </row>
    <row r="620732" spans="68:68" customFormat="1">
      <c r="BP620732" s="90"/>
    </row>
    <row r="620733" spans="68:68" customFormat="1">
      <c r="BP620733" s="90"/>
    </row>
    <row r="620734" spans="68:68" customFormat="1">
      <c r="BP620734" s="90"/>
    </row>
    <row r="620735" spans="68:68" customFormat="1">
      <c r="BP620735" s="90"/>
    </row>
    <row r="620736" spans="68:68" customFormat="1">
      <c r="BP620736" s="90"/>
    </row>
    <row r="620737" spans="68:68" customFormat="1">
      <c r="BP620737" s="90"/>
    </row>
    <row r="620738" spans="68:68" customFormat="1">
      <c r="BP620738" s="90"/>
    </row>
    <row r="620739" spans="68:68" customFormat="1">
      <c r="BP620739" s="90"/>
    </row>
    <row r="620740" spans="68:68" customFormat="1">
      <c r="BP620740" s="90"/>
    </row>
    <row r="620741" spans="68:68" customFormat="1">
      <c r="BP620741" s="90"/>
    </row>
    <row r="620742" spans="68:68" customFormat="1">
      <c r="BP620742" s="90"/>
    </row>
    <row r="620743" spans="68:68" customFormat="1">
      <c r="BP620743" s="90"/>
    </row>
    <row r="620744" spans="68:68" customFormat="1">
      <c r="BP620744" s="90"/>
    </row>
    <row r="620745" spans="68:68" customFormat="1">
      <c r="BP620745" s="90"/>
    </row>
    <row r="620746" spans="68:68" customFormat="1">
      <c r="BP620746" s="90"/>
    </row>
    <row r="620747" spans="68:68" customFormat="1">
      <c r="BP620747" s="90"/>
    </row>
    <row r="620748" spans="68:68" customFormat="1">
      <c r="BP620748" s="90"/>
    </row>
    <row r="620749" spans="68:68" customFormat="1">
      <c r="BP620749" s="90"/>
    </row>
    <row r="620750" spans="68:68" customFormat="1">
      <c r="BP620750" s="90"/>
    </row>
    <row r="620751" spans="68:68" customFormat="1">
      <c r="BP620751" s="90"/>
    </row>
    <row r="620752" spans="68:68" customFormat="1">
      <c r="BP620752" s="90"/>
    </row>
    <row r="620753" spans="68:68" customFormat="1">
      <c r="BP620753" s="90"/>
    </row>
    <row r="620754" spans="68:68" customFormat="1">
      <c r="BP620754" s="90"/>
    </row>
    <row r="620755" spans="68:68" customFormat="1">
      <c r="BP620755" s="90"/>
    </row>
    <row r="620756" spans="68:68" customFormat="1">
      <c r="BP620756" s="90"/>
    </row>
    <row r="620757" spans="68:68" customFormat="1">
      <c r="BP620757" s="90"/>
    </row>
    <row r="620758" spans="68:68" customFormat="1">
      <c r="BP620758" s="90"/>
    </row>
    <row r="620759" spans="68:68" customFormat="1">
      <c r="BP620759" s="90"/>
    </row>
    <row r="620760" spans="68:68" customFormat="1">
      <c r="BP620760" s="90"/>
    </row>
    <row r="620761" spans="68:68" customFormat="1">
      <c r="BP620761" s="90"/>
    </row>
    <row r="620762" spans="68:68" customFormat="1">
      <c r="BP620762" s="90"/>
    </row>
    <row r="620763" spans="68:68" customFormat="1">
      <c r="BP620763" s="90"/>
    </row>
    <row r="620764" spans="68:68" customFormat="1">
      <c r="BP620764" s="90"/>
    </row>
    <row r="620765" spans="68:68" customFormat="1">
      <c r="BP620765" s="90"/>
    </row>
    <row r="620766" spans="68:68" customFormat="1">
      <c r="BP620766" s="90"/>
    </row>
    <row r="620767" spans="68:68" customFormat="1">
      <c r="BP620767" s="90"/>
    </row>
    <row r="620768" spans="68:68" customFormat="1">
      <c r="BP620768" s="90"/>
    </row>
    <row r="620769" spans="68:68" customFormat="1">
      <c r="BP620769" s="90"/>
    </row>
    <row r="620770" spans="68:68" customFormat="1">
      <c r="BP620770" s="90"/>
    </row>
    <row r="620771" spans="68:68" customFormat="1">
      <c r="BP620771" s="90"/>
    </row>
    <row r="620772" spans="68:68" customFormat="1">
      <c r="BP620772" s="90"/>
    </row>
    <row r="620773" spans="68:68" customFormat="1">
      <c r="BP620773" s="90"/>
    </row>
    <row r="620774" spans="68:68" customFormat="1">
      <c r="BP620774" s="90"/>
    </row>
    <row r="620775" spans="68:68" customFormat="1">
      <c r="BP620775" s="90"/>
    </row>
    <row r="620776" spans="68:68" customFormat="1">
      <c r="BP620776" s="90"/>
    </row>
    <row r="620777" spans="68:68" customFormat="1">
      <c r="BP620777" s="90"/>
    </row>
    <row r="620778" spans="68:68" customFormat="1">
      <c r="BP620778" s="90"/>
    </row>
    <row r="620779" spans="68:68" customFormat="1">
      <c r="BP620779" s="90"/>
    </row>
    <row r="620780" spans="68:68" customFormat="1">
      <c r="BP620780" s="90"/>
    </row>
    <row r="620781" spans="68:68" customFormat="1">
      <c r="BP620781" s="90"/>
    </row>
    <row r="620782" spans="68:68" customFormat="1">
      <c r="BP620782" s="90"/>
    </row>
    <row r="620783" spans="68:68" customFormat="1">
      <c r="BP620783" s="90"/>
    </row>
    <row r="620784" spans="68:68" customFormat="1">
      <c r="BP620784" s="90"/>
    </row>
    <row r="620785" spans="68:68" customFormat="1">
      <c r="BP620785" s="90"/>
    </row>
    <row r="620786" spans="68:68" customFormat="1">
      <c r="BP620786" s="90"/>
    </row>
    <row r="620787" spans="68:68" customFormat="1">
      <c r="BP620787" s="90"/>
    </row>
    <row r="620788" spans="68:68" customFormat="1">
      <c r="BP620788" s="90"/>
    </row>
    <row r="620789" spans="68:68" customFormat="1">
      <c r="BP620789" s="90"/>
    </row>
    <row r="620790" spans="68:68" customFormat="1">
      <c r="BP620790" s="90"/>
    </row>
    <row r="620791" spans="68:68" customFormat="1">
      <c r="BP620791" s="90"/>
    </row>
    <row r="620792" spans="68:68" customFormat="1">
      <c r="BP620792" s="90"/>
    </row>
    <row r="620793" spans="68:68" customFormat="1">
      <c r="BP620793" s="90"/>
    </row>
    <row r="620794" spans="68:68" customFormat="1">
      <c r="BP620794" s="90"/>
    </row>
    <row r="620795" spans="68:68" customFormat="1">
      <c r="BP620795" s="90"/>
    </row>
    <row r="620796" spans="68:68" customFormat="1">
      <c r="BP620796" s="90"/>
    </row>
    <row r="620797" spans="68:68" customFormat="1">
      <c r="BP620797" s="90"/>
    </row>
    <row r="620798" spans="68:68" customFormat="1">
      <c r="BP620798" s="90"/>
    </row>
    <row r="620799" spans="68:68" customFormat="1">
      <c r="BP620799" s="90"/>
    </row>
    <row r="620800" spans="68:68" customFormat="1">
      <c r="BP620800" s="90"/>
    </row>
    <row r="620801" spans="68:68" customFormat="1">
      <c r="BP620801" s="90"/>
    </row>
    <row r="620802" spans="68:68" customFormat="1">
      <c r="BP620802" s="90"/>
    </row>
    <row r="620803" spans="68:68" customFormat="1">
      <c r="BP620803" s="90"/>
    </row>
    <row r="620804" spans="68:68" customFormat="1">
      <c r="BP620804" s="90"/>
    </row>
    <row r="620805" spans="68:68" customFormat="1">
      <c r="BP620805" s="90"/>
    </row>
    <row r="620806" spans="68:68" customFormat="1">
      <c r="BP620806" s="90"/>
    </row>
    <row r="620807" spans="68:68" customFormat="1">
      <c r="BP620807" s="90"/>
    </row>
    <row r="620808" spans="68:68" customFormat="1">
      <c r="BP620808" s="90"/>
    </row>
    <row r="620809" spans="68:68" customFormat="1">
      <c r="BP620809" s="90"/>
    </row>
    <row r="620810" spans="68:68" customFormat="1">
      <c r="BP620810" s="90"/>
    </row>
    <row r="620811" spans="68:68" customFormat="1">
      <c r="BP620811" s="90"/>
    </row>
    <row r="620812" spans="68:68" customFormat="1">
      <c r="BP620812" s="90"/>
    </row>
    <row r="620813" spans="68:68" customFormat="1">
      <c r="BP620813" s="90"/>
    </row>
    <row r="620814" spans="68:68" customFormat="1">
      <c r="BP620814" s="90"/>
    </row>
    <row r="620815" spans="68:68" customFormat="1">
      <c r="BP620815" s="90"/>
    </row>
    <row r="620816" spans="68:68" customFormat="1">
      <c r="BP620816" s="90"/>
    </row>
    <row r="620817" spans="68:68" customFormat="1">
      <c r="BP620817" s="90"/>
    </row>
    <row r="620818" spans="68:68" customFormat="1">
      <c r="BP620818" s="90"/>
    </row>
    <row r="620819" spans="68:68" customFormat="1">
      <c r="BP620819" s="90"/>
    </row>
    <row r="620820" spans="68:68" customFormat="1">
      <c r="BP620820" s="90"/>
    </row>
    <row r="620821" spans="68:68" customFormat="1">
      <c r="BP620821" s="90"/>
    </row>
    <row r="620822" spans="68:68" customFormat="1">
      <c r="BP620822" s="90"/>
    </row>
    <row r="620823" spans="68:68" customFormat="1">
      <c r="BP620823" s="90"/>
    </row>
    <row r="620824" spans="68:68" customFormat="1">
      <c r="BP620824" s="90"/>
    </row>
    <row r="620825" spans="68:68" customFormat="1">
      <c r="BP620825" s="90"/>
    </row>
    <row r="620826" spans="68:68" customFormat="1">
      <c r="BP620826" s="90"/>
    </row>
    <row r="620827" spans="68:68" customFormat="1">
      <c r="BP620827" s="90"/>
    </row>
    <row r="620828" spans="68:68" customFormat="1">
      <c r="BP620828" s="90"/>
    </row>
    <row r="620829" spans="68:68" customFormat="1">
      <c r="BP620829" s="90"/>
    </row>
    <row r="620830" spans="68:68" customFormat="1">
      <c r="BP620830" s="90"/>
    </row>
    <row r="620831" spans="68:68" customFormat="1">
      <c r="BP620831" s="90"/>
    </row>
    <row r="620832" spans="68:68" customFormat="1">
      <c r="BP620832" s="90"/>
    </row>
    <row r="620833" spans="68:68" customFormat="1">
      <c r="BP620833" s="90"/>
    </row>
    <row r="620834" spans="68:68" customFormat="1">
      <c r="BP620834" s="90"/>
    </row>
    <row r="620835" spans="68:68" customFormat="1">
      <c r="BP620835" s="90"/>
    </row>
    <row r="620836" spans="68:68" customFormat="1">
      <c r="BP620836" s="90"/>
    </row>
    <row r="620837" spans="68:68" customFormat="1">
      <c r="BP620837" s="90"/>
    </row>
    <row r="620838" spans="68:68" customFormat="1">
      <c r="BP620838" s="90"/>
    </row>
    <row r="620839" spans="68:68" customFormat="1">
      <c r="BP620839" s="90"/>
    </row>
    <row r="620840" spans="68:68" customFormat="1">
      <c r="BP620840" s="90"/>
    </row>
    <row r="620841" spans="68:68" customFormat="1">
      <c r="BP620841" s="90"/>
    </row>
    <row r="620842" spans="68:68" customFormat="1">
      <c r="BP620842" s="90"/>
    </row>
    <row r="620843" spans="68:68" customFormat="1">
      <c r="BP620843" s="90"/>
    </row>
    <row r="620844" spans="68:68" customFormat="1">
      <c r="BP620844" s="90"/>
    </row>
    <row r="620845" spans="68:68" customFormat="1">
      <c r="BP620845" s="90"/>
    </row>
    <row r="620846" spans="68:68" customFormat="1">
      <c r="BP620846" s="90"/>
    </row>
    <row r="620847" spans="68:68" customFormat="1">
      <c r="BP620847" s="90"/>
    </row>
    <row r="620848" spans="68:68" customFormat="1">
      <c r="BP620848" s="90"/>
    </row>
    <row r="620849" spans="68:68" customFormat="1">
      <c r="BP620849" s="90"/>
    </row>
    <row r="620850" spans="68:68" customFormat="1">
      <c r="BP620850" s="90"/>
    </row>
    <row r="620851" spans="68:68" customFormat="1">
      <c r="BP620851" s="90"/>
    </row>
    <row r="620852" spans="68:68" customFormat="1">
      <c r="BP620852" s="90"/>
    </row>
    <row r="620853" spans="68:68" customFormat="1">
      <c r="BP620853" s="90"/>
    </row>
    <row r="620854" spans="68:68" customFormat="1">
      <c r="BP620854" s="90"/>
    </row>
    <row r="620855" spans="68:68" customFormat="1">
      <c r="BP620855" s="90"/>
    </row>
    <row r="620856" spans="68:68" customFormat="1">
      <c r="BP620856" s="90"/>
    </row>
    <row r="620857" spans="68:68" customFormat="1">
      <c r="BP620857" s="90"/>
    </row>
    <row r="620858" spans="68:68" customFormat="1">
      <c r="BP620858" s="90"/>
    </row>
    <row r="620859" spans="68:68" customFormat="1">
      <c r="BP620859" s="90"/>
    </row>
    <row r="620860" spans="68:68" customFormat="1">
      <c r="BP620860" s="90"/>
    </row>
    <row r="620861" spans="68:68" customFormat="1">
      <c r="BP620861" s="90"/>
    </row>
    <row r="620862" spans="68:68" customFormat="1">
      <c r="BP620862" s="90"/>
    </row>
    <row r="620863" spans="68:68" customFormat="1">
      <c r="BP620863" s="90"/>
    </row>
    <row r="620864" spans="68:68" customFormat="1">
      <c r="BP620864" s="90"/>
    </row>
    <row r="620865" spans="68:68" customFormat="1">
      <c r="BP620865" s="90"/>
    </row>
    <row r="620866" spans="68:68" customFormat="1">
      <c r="BP620866" s="90"/>
    </row>
    <row r="620867" spans="68:68" customFormat="1">
      <c r="BP620867" s="90"/>
    </row>
    <row r="620868" spans="68:68" customFormat="1">
      <c r="BP620868" s="90"/>
    </row>
    <row r="620869" spans="68:68" customFormat="1">
      <c r="BP620869" s="90"/>
    </row>
    <row r="620870" spans="68:68" customFormat="1">
      <c r="BP620870" s="90"/>
    </row>
    <row r="620871" spans="68:68" customFormat="1">
      <c r="BP620871" s="90"/>
    </row>
    <row r="620872" spans="68:68" customFormat="1">
      <c r="BP620872" s="90"/>
    </row>
    <row r="620873" spans="68:68" customFormat="1">
      <c r="BP620873" s="90"/>
    </row>
    <row r="620874" spans="68:68" customFormat="1">
      <c r="BP620874" s="90"/>
    </row>
    <row r="620875" spans="68:68" customFormat="1">
      <c r="BP620875" s="90"/>
    </row>
    <row r="620876" spans="68:68" customFormat="1">
      <c r="BP620876" s="90"/>
    </row>
    <row r="620877" spans="68:68" customFormat="1">
      <c r="BP620877" s="90"/>
    </row>
    <row r="620878" spans="68:68" customFormat="1">
      <c r="BP620878" s="90"/>
    </row>
    <row r="620879" spans="68:68" customFormat="1">
      <c r="BP620879" s="90"/>
    </row>
    <row r="620880" spans="68:68" customFormat="1">
      <c r="BP620880" s="90"/>
    </row>
    <row r="620881" spans="68:68" customFormat="1">
      <c r="BP620881" s="90"/>
    </row>
    <row r="620882" spans="68:68" customFormat="1">
      <c r="BP620882" s="90"/>
    </row>
    <row r="620883" spans="68:68" customFormat="1">
      <c r="BP620883" s="90"/>
    </row>
    <row r="620884" spans="68:68" customFormat="1">
      <c r="BP620884" s="90"/>
    </row>
    <row r="620885" spans="68:68" customFormat="1">
      <c r="BP620885" s="90"/>
    </row>
    <row r="620886" spans="68:68" customFormat="1">
      <c r="BP620886" s="90"/>
    </row>
    <row r="620887" spans="68:68" customFormat="1">
      <c r="BP620887" s="90"/>
    </row>
    <row r="620888" spans="68:68" customFormat="1">
      <c r="BP620888" s="90"/>
    </row>
    <row r="620889" spans="68:68" customFormat="1">
      <c r="BP620889" s="90"/>
    </row>
    <row r="620890" spans="68:68" customFormat="1">
      <c r="BP620890" s="90"/>
    </row>
    <row r="620891" spans="68:68" customFormat="1">
      <c r="BP620891" s="90"/>
    </row>
    <row r="620892" spans="68:68" customFormat="1">
      <c r="BP620892" s="90"/>
    </row>
    <row r="620893" spans="68:68" customFormat="1">
      <c r="BP620893" s="90"/>
    </row>
    <row r="620894" spans="68:68" customFormat="1">
      <c r="BP620894" s="90"/>
    </row>
    <row r="620895" spans="68:68" customFormat="1">
      <c r="BP620895" s="90"/>
    </row>
    <row r="620896" spans="68:68" customFormat="1">
      <c r="BP620896" s="90"/>
    </row>
    <row r="620897" spans="68:68" customFormat="1">
      <c r="BP620897" s="90"/>
    </row>
    <row r="620898" spans="68:68" customFormat="1">
      <c r="BP620898" s="90"/>
    </row>
    <row r="620899" spans="68:68" customFormat="1">
      <c r="BP620899" s="90"/>
    </row>
    <row r="620900" spans="68:68" customFormat="1">
      <c r="BP620900" s="90"/>
    </row>
    <row r="620901" spans="68:68" customFormat="1">
      <c r="BP620901" s="90"/>
    </row>
    <row r="620902" spans="68:68" customFormat="1">
      <c r="BP620902" s="90"/>
    </row>
    <row r="620903" spans="68:68" customFormat="1">
      <c r="BP620903" s="90"/>
    </row>
    <row r="620904" spans="68:68" customFormat="1">
      <c r="BP620904" s="90"/>
    </row>
    <row r="620905" spans="68:68" customFormat="1">
      <c r="BP620905" s="90"/>
    </row>
    <row r="620906" spans="68:68" customFormat="1">
      <c r="BP620906" s="90"/>
    </row>
    <row r="620907" spans="68:68" customFormat="1">
      <c r="BP620907" s="90"/>
    </row>
    <row r="620908" spans="68:68" customFormat="1">
      <c r="BP620908" s="90"/>
    </row>
    <row r="620909" spans="68:68" customFormat="1">
      <c r="BP620909" s="90"/>
    </row>
    <row r="620910" spans="68:68" customFormat="1">
      <c r="BP620910" s="90"/>
    </row>
    <row r="620911" spans="68:68" customFormat="1">
      <c r="BP620911" s="90"/>
    </row>
    <row r="620912" spans="68:68" customFormat="1">
      <c r="BP620912" s="90"/>
    </row>
    <row r="620913" spans="68:68" customFormat="1">
      <c r="BP620913" s="90"/>
    </row>
    <row r="620914" spans="68:68" customFormat="1">
      <c r="BP620914" s="90"/>
    </row>
    <row r="620915" spans="68:68" customFormat="1">
      <c r="BP620915" s="90"/>
    </row>
    <row r="620916" spans="68:68" customFormat="1">
      <c r="BP620916" s="90"/>
    </row>
    <row r="620917" spans="68:68" customFormat="1">
      <c r="BP620917" s="90"/>
    </row>
    <row r="620918" spans="68:68" customFormat="1">
      <c r="BP620918" s="90"/>
    </row>
    <row r="620919" spans="68:68" customFormat="1">
      <c r="BP620919" s="90"/>
    </row>
    <row r="620920" spans="68:68" customFormat="1">
      <c r="BP620920" s="90"/>
    </row>
    <row r="620921" spans="68:68" customFormat="1">
      <c r="BP620921" s="90"/>
    </row>
    <row r="620922" spans="68:68" customFormat="1">
      <c r="BP620922" s="90"/>
    </row>
    <row r="620923" spans="68:68" customFormat="1">
      <c r="BP620923" s="90"/>
    </row>
    <row r="620924" spans="68:68" customFormat="1">
      <c r="BP620924" s="90"/>
    </row>
    <row r="620925" spans="68:68" customFormat="1">
      <c r="BP620925" s="90"/>
    </row>
    <row r="620926" spans="68:68" customFormat="1">
      <c r="BP620926" s="90"/>
    </row>
    <row r="620927" spans="68:68" customFormat="1">
      <c r="BP620927" s="90"/>
    </row>
    <row r="620928" spans="68:68" customFormat="1">
      <c r="BP620928" s="90"/>
    </row>
    <row r="620929" spans="68:68" customFormat="1">
      <c r="BP620929" s="90"/>
    </row>
    <row r="620930" spans="68:68" customFormat="1">
      <c r="BP620930" s="90"/>
    </row>
    <row r="620931" spans="68:68" customFormat="1">
      <c r="BP620931" s="90"/>
    </row>
    <row r="620932" spans="68:68" customFormat="1">
      <c r="BP620932" s="90"/>
    </row>
    <row r="620933" spans="68:68" customFormat="1">
      <c r="BP620933" s="90"/>
    </row>
    <row r="620934" spans="68:68" customFormat="1">
      <c r="BP620934" s="90"/>
    </row>
    <row r="620935" spans="68:68" customFormat="1">
      <c r="BP620935" s="90"/>
    </row>
    <row r="620936" spans="68:68" customFormat="1">
      <c r="BP620936" s="90"/>
    </row>
    <row r="620937" spans="68:68" customFormat="1">
      <c r="BP620937" s="90"/>
    </row>
    <row r="620938" spans="68:68" customFormat="1">
      <c r="BP620938" s="90"/>
    </row>
    <row r="620939" spans="68:68" customFormat="1">
      <c r="BP620939" s="90"/>
    </row>
    <row r="620940" spans="68:68" customFormat="1">
      <c r="BP620940" s="90"/>
    </row>
    <row r="620941" spans="68:68" customFormat="1">
      <c r="BP620941" s="90"/>
    </row>
    <row r="620942" spans="68:68" customFormat="1">
      <c r="BP620942" s="90"/>
    </row>
    <row r="620943" spans="68:68" customFormat="1">
      <c r="BP620943" s="90"/>
    </row>
    <row r="620944" spans="68:68" customFormat="1">
      <c r="BP620944" s="90"/>
    </row>
    <row r="620945" spans="68:68" customFormat="1">
      <c r="BP620945" s="90"/>
    </row>
    <row r="620946" spans="68:68" customFormat="1">
      <c r="BP620946" s="90"/>
    </row>
    <row r="620947" spans="68:68" customFormat="1">
      <c r="BP620947" s="90"/>
    </row>
    <row r="620948" spans="68:68" customFormat="1">
      <c r="BP620948" s="90"/>
    </row>
    <row r="620949" spans="68:68" customFormat="1">
      <c r="BP620949" s="90"/>
    </row>
    <row r="620950" spans="68:68" customFormat="1">
      <c r="BP620950" s="90"/>
    </row>
    <row r="620951" spans="68:68" customFormat="1">
      <c r="BP620951" s="90"/>
    </row>
    <row r="620952" spans="68:68" customFormat="1">
      <c r="BP620952" s="90"/>
    </row>
    <row r="620953" spans="68:68" customFormat="1">
      <c r="BP620953" s="90"/>
    </row>
    <row r="620954" spans="68:68" customFormat="1">
      <c r="BP620954" s="90"/>
    </row>
    <row r="620955" spans="68:68" customFormat="1">
      <c r="BP620955" s="90"/>
    </row>
    <row r="620956" spans="68:68" customFormat="1">
      <c r="BP620956" s="90"/>
    </row>
    <row r="620957" spans="68:68" customFormat="1">
      <c r="BP620957" s="90"/>
    </row>
    <row r="620958" spans="68:68" customFormat="1">
      <c r="BP620958" s="90"/>
    </row>
    <row r="620959" spans="68:68" customFormat="1">
      <c r="BP620959" s="90"/>
    </row>
    <row r="620960" spans="68:68" customFormat="1">
      <c r="BP620960" s="90"/>
    </row>
    <row r="620961" spans="68:68" customFormat="1">
      <c r="BP620961" s="90"/>
    </row>
    <row r="620962" spans="68:68" customFormat="1">
      <c r="BP620962" s="90"/>
    </row>
    <row r="620963" spans="68:68" customFormat="1">
      <c r="BP620963" s="90"/>
    </row>
    <row r="620964" spans="68:68" customFormat="1">
      <c r="BP620964" s="90"/>
    </row>
    <row r="620965" spans="68:68" customFormat="1">
      <c r="BP620965" s="90"/>
    </row>
    <row r="620966" spans="68:68" customFormat="1">
      <c r="BP620966" s="90"/>
    </row>
    <row r="620967" spans="68:68" customFormat="1">
      <c r="BP620967" s="90"/>
    </row>
    <row r="620968" spans="68:68" customFormat="1">
      <c r="BP620968" s="90"/>
    </row>
    <row r="620969" spans="68:68" customFormat="1">
      <c r="BP620969" s="90"/>
    </row>
    <row r="620970" spans="68:68" customFormat="1">
      <c r="BP620970" s="90"/>
    </row>
    <row r="620971" spans="68:68" customFormat="1">
      <c r="BP620971" s="90"/>
    </row>
    <row r="620972" spans="68:68" customFormat="1">
      <c r="BP620972" s="90"/>
    </row>
    <row r="620973" spans="68:68" customFormat="1">
      <c r="BP620973" s="90"/>
    </row>
    <row r="620974" spans="68:68" customFormat="1">
      <c r="BP620974" s="90"/>
    </row>
    <row r="620975" spans="68:68" customFormat="1">
      <c r="BP620975" s="90"/>
    </row>
    <row r="620976" spans="68:68" customFormat="1">
      <c r="BP620976" s="90"/>
    </row>
    <row r="620977" spans="68:68" customFormat="1">
      <c r="BP620977" s="90"/>
    </row>
    <row r="620978" spans="68:68" customFormat="1">
      <c r="BP620978" s="90"/>
    </row>
    <row r="620979" spans="68:68" customFormat="1">
      <c r="BP620979" s="90"/>
    </row>
    <row r="620980" spans="68:68" customFormat="1">
      <c r="BP620980" s="90"/>
    </row>
    <row r="620981" spans="68:68" customFormat="1">
      <c r="BP620981" s="90"/>
    </row>
    <row r="620982" spans="68:68" customFormat="1">
      <c r="BP620982" s="90"/>
    </row>
    <row r="620983" spans="68:68" customFormat="1">
      <c r="BP620983" s="90"/>
    </row>
    <row r="620984" spans="68:68" customFormat="1">
      <c r="BP620984" s="90"/>
    </row>
    <row r="620985" spans="68:68" customFormat="1">
      <c r="BP620985" s="90"/>
    </row>
    <row r="620986" spans="68:68" customFormat="1">
      <c r="BP620986" s="90"/>
    </row>
    <row r="620987" spans="68:68" customFormat="1">
      <c r="BP620987" s="90"/>
    </row>
    <row r="620988" spans="68:68" customFormat="1">
      <c r="BP620988" s="90"/>
    </row>
    <row r="620989" spans="68:68" customFormat="1">
      <c r="BP620989" s="90"/>
    </row>
    <row r="620990" spans="68:68" customFormat="1">
      <c r="BP620990" s="90"/>
    </row>
    <row r="620991" spans="68:68" customFormat="1">
      <c r="BP620991" s="90"/>
    </row>
    <row r="620992" spans="68:68" customFormat="1">
      <c r="BP620992" s="90"/>
    </row>
    <row r="620993" spans="68:68" customFormat="1">
      <c r="BP620993" s="90"/>
    </row>
    <row r="620994" spans="68:68" customFormat="1">
      <c r="BP620994" s="90"/>
    </row>
    <row r="620995" spans="68:68" customFormat="1">
      <c r="BP620995" s="90"/>
    </row>
    <row r="620996" spans="68:68" customFormat="1">
      <c r="BP620996" s="90"/>
    </row>
    <row r="620997" spans="68:68" customFormat="1">
      <c r="BP620997" s="90"/>
    </row>
    <row r="620998" spans="68:68" customFormat="1">
      <c r="BP620998" s="90"/>
    </row>
    <row r="620999" spans="68:68" customFormat="1">
      <c r="BP620999" s="90"/>
    </row>
    <row r="621000" spans="68:68" customFormat="1">
      <c r="BP621000" s="90"/>
    </row>
    <row r="621001" spans="68:68" customFormat="1">
      <c r="BP621001" s="90"/>
    </row>
    <row r="621002" spans="68:68" customFormat="1">
      <c r="BP621002" s="90"/>
    </row>
    <row r="621003" spans="68:68" customFormat="1">
      <c r="BP621003" s="90"/>
    </row>
    <row r="621004" spans="68:68" customFormat="1">
      <c r="BP621004" s="90"/>
    </row>
    <row r="621005" spans="68:68" customFormat="1">
      <c r="BP621005" s="90"/>
    </row>
    <row r="621006" spans="68:68" customFormat="1">
      <c r="BP621006" s="90"/>
    </row>
    <row r="621007" spans="68:68" customFormat="1">
      <c r="BP621007" s="90"/>
    </row>
    <row r="621008" spans="68:68" customFormat="1">
      <c r="BP621008" s="90"/>
    </row>
    <row r="621009" spans="68:68" customFormat="1">
      <c r="BP621009" s="90"/>
    </row>
    <row r="621010" spans="68:68" customFormat="1">
      <c r="BP621010" s="90"/>
    </row>
    <row r="621011" spans="68:68" customFormat="1">
      <c r="BP621011" s="90"/>
    </row>
    <row r="621012" spans="68:68" customFormat="1">
      <c r="BP621012" s="90"/>
    </row>
    <row r="621013" spans="68:68" customFormat="1">
      <c r="BP621013" s="90"/>
    </row>
    <row r="621014" spans="68:68" customFormat="1">
      <c r="BP621014" s="90"/>
    </row>
    <row r="621015" spans="68:68" customFormat="1">
      <c r="BP621015" s="90"/>
    </row>
    <row r="621016" spans="68:68" customFormat="1">
      <c r="BP621016" s="90"/>
    </row>
    <row r="621017" spans="68:68" customFormat="1">
      <c r="BP621017" s="90"/>
    </row>
    <row r="621018" spans="68:68" customFormat="1">
      <c r="BP621018" s="90"/>
    </row>
    <row r="621019" spans="68:68" customFormat="1">
      <c r="BP621019" s="90"/>
    </row>
    <row r="621020" spans="68:68" customFormat="1">
      <c r="BP621020" s="90"/>
    </row>
    <row r="621021" spans="68:68" customFormat="1">
      <c r="BP621021" s="90"/>
    </row>
    <row r="621022" spans="68:68" customFormat="1">
      <c r="BP621022" s="90"/>
    </row>
    <row r="621023" spans="68:68" customFormat="1">
      <c r="BP621023" s="90"/>
    </row>
    <row r="621024" spans="68:68" customFormat="1">
      <c r="BP621024" s="90"/>
    </row>
    <row r="621025" spans="68:68" customFormat="1">
      <c r="BP621025" s="90"/>
    </row>
    <row r="621026" spans="68:68" customFormat="1">
      <c r="BP621026" s="90"/>
    </row>
    <row r="621027" spans="68:68" customFormat="1">
      <c r="BP621027" s="90"/>
    </row>
    <row r="621028" spans="68:68" customFormat="1">
      <c r="BP621028" s="90"/>
    </row>
    <row r="621029" spans="68:68" customFormat="1">
      <c r="BP621029" s="90"/>
    </row>
    <row r="621030" spans="68:68" customFormat="1">
      <c r="BP621030" s="90"/>
    </row>
    <row r="621031" spans="68:68" customFormat="1">
      <c r="BP621031" s="90"/>
    </row>
    <row r="621032" spans="68:68" customFormat="1">
      <c r="BP621032" s="90"/>
    </row>
    <row r="621033" spans="68:68" customFormat="1">
      <c r="BP621033" s="90"/>
    </row>
    <row r="621034" spans="68:68" customFormat="1">
      <c r="BP621034" s="90"/>
    </row>
    <row r="621035" spans="68:68" customFormat="1">
      <c r="BP621035" s="90"/>
    </row>
    <row r="621036" spans="68:68" customFormat="1">
      <c r="BP621036" s="90"/>
    </row>
    <row r="621037" spans="68:68" customFormat="1">
      <c r="BP621037" s="90"/>
    </row>
    <row r="621038" spans="68:68" customFormat="1">
      <c r="BP621038" s="90"/>
    </row>
    <row r="621039" spans="68:68" customFormat="1">
      <c r="BP621039" s="90"/>
    </row>
    <row r="621040" spans="68:68" customFormat="1">
      <c r="BP621040" s="90"/>
    </row>
    <row r="621041" spans="68:68" customFormat="1">
      <c r="BP621041" s="90"/>
    </row>
    <row r="621042" spans="68:68" customFormat="1">
      <c r="BP621042" s="90"/>
    </row>
    <row r="621043" spans="68:68" customFormat="1">
      <c r="BP621043" s="90"/>
    </row>
    <row r="621044" spans="68:68" customFormat="1">
      <c r="BP621044" s="90"/>
    </row>
    <row r="621045" spans="68:68" customFormat="1">
      <c r="BP621045" s="90"/>
    </row>
    <row r="621046" spans="68:68" customFormat="1">
      <c r="BP621046" s="90"/>
    </row>
    <row r="621047" spans="68:68" customFormat="1">
      <c r="BP621047" s="90"/>
    </row>
    <row r="621048" spans="68:68" customFormat="1">
      <c r="BP621048" s="90"/>
    </row>
    <row r="621049" spans="68:68" customFormat="1">
      <c r="BP621049" s="90"/>
    </row>
    <row r="621050" spans="68:68" customFormat="1">
      <c r="BP621050" s="90"/>
    </row>
    <row r="621051" spans="68:68" customFormat="1">
      <c r="BP621051" s="90"/>
    </row>
    <row r="621052" spans="68:68" customFormat="1">
      <c r="BP621052" s="90"/>
    </row>
    <row r="621053" spans="68:68" customFormat="1">
      <c r="BP621053" s="90"/>
    </row>
    <row r="621054" spans="68:68" customFormat="1">
      <c r="BP621054" s="90"/>
    </row>
    <row r="621055" spans="68:68" customFormat="1">
      <c r="BP621055" s="90"/>
    </row>
    <row r="621056" spans="68:68" customFormat="1">
      <c r="BP621056" s="90"/>
    </row>
    <row r="621057" spans="68:68" customFormat="1">
      <c r="BP621057" s="90"/>
    </row>
    <row r="621058" spans="68:68" customFormat="1">
      <c r="BP621058" s="90"/>
    </row>
    <row r="621059" spans="68:68" customFormat="1">
      <c r="BP621059" s="90"/>
    </row>
    <row r="621060" spans="68:68" customFormat="1">
      <c r="BP621060" s="90"/>
    </row>
    <row r="621061" spans="68:68" customFormat="1">
      <c r="BP621061" s="90"/>
    </row>
    <row r="621062" spans="68:68" customFormat="1">
      <c r="BP621062" s="90"/>
    </row>
    <row r="621063" spans="68:68" customFormat="1">
      <c r="BP621063" s="90"/>
    </row>
    <row r="621064" spans="68:68" customFormat="1">
      <c r="BP621064" s="90"/>
    </row>
    <row r="621065" spans="68:68" customFormat="1">
      <c r="BP621065" s="90"/>
    </row>
    <row r="621066" spans="68:68" customFormat="1">
      <c r="BP621066" s="90"/>
    </row>
    <row r="621067" spans="68:68" customFormat="1">
      <c r="BP621067" s="90"/>
    </row>
    <row r="621068" spans="68:68" customFormat="1">
      <c r="BP621068" s="90"/>
    </row>
    <row r="621069" spans="68:68" customFormat="1">
      <c r="BP621069" s="90"/>
    </row>
    <row r="621070" spans="68:68" customFormat="1">
      <c r="BP621070" s="90"/>
    </row>
    <row r="621071" spans="68:68" customFormat="1">
      <c r="BP621071" s="90"/>
    </row>
    <row r="621072" spans="68:68" customFormat="1">
      <c r="BP621072" s="90"/>
    </row>
    <row r="621073" spans="68:68" customFormat="1">
      <c r="BP621073" s="90"/>
    </row>
    <row r="621074" spans="68:68" customFormat="1">
      <c r="BP621074" s="90"/>
    </row>
    <row r="621075" spans="68:68" customFormat="1">
      <c r="BP621075" s="90"/>
    </row>
    <row r="621076" spans="68:68" customFormat="1">
      <c r="BP621076" s="90"/>
    </row>
    <row r="621077" spans="68:68" customFormat="1">
      <c r="BP621077" s="90"/>
    </row>
    <row r="621078" spans="68:68" customFormat="1">
      <c r="BP621078" s="90"/>
    </row>
    <row r="621079" spans="68:68" customFormat="1">
      <c r="BP621079" s="90"/>
    </row>
    <row r="621080" spans="68:68" customFormat="1">
      <c r="BP621080" s="90"/>
    </row>
    <row r="621081" spans="68:68" customFormat="1">
      <c r="BP621081" s="90"/>
    </row>
    <row r="621082" spans="68:68" customFormat="1">
      <c r="BP621082" s="90"/>
    </row>
    <row r="621083" spans="68:68" customFormat="1">
      <c r="BP621083" s="90"/>
    </row>
    <row r="621084" spans="68:68" customFormat="1">
      <c r="BP621084" s="90"/>
    </row>
    <row r="621085" spans="68:68" customFormat="1">
      <c r="BP621085" s="90"/>
    </row>
    <row r="621086" spans="68:68" customFormat="1">
      <c r="BP621086" s="90"/>
    </row>
    <row r="621087" spans="68:68" customFormat="1">
      <c r="BP621087" s="90"/>
    </row>
    <row r="621088" spans="68:68" customFormat="1">
      <c r="BP621088" s="90"/>
    </row>
    <row r="621089" spans="68:68" customFormat="1">
      <c r="BP621089" s="90"/>
    </row>
    <row r="621090" spans="68:68" customFormat="1">
      <c r="BP621090" s="90"/>
    </row>
    <row r="621091" spans="68:68" customFormat="1">
      <c r="BP621091" s="90"/>
    </row>
    <row r="621092" spans="68:68" customFormat="1">
      <c r="BP621092" s="90"/>
    </row>
    <row r="621093" spans="68:68" customFormat="1">
      <c r="BP621093" s="90"/>
    </row>
    <row r="621094" spans="68:68" customFormat="1">
      <c r="BP621094" s="90"/>
    </row>
    <row r="621095" spans="68:68" customFormat="1">
      <c r="BP621095" s="90"/>
    </row>
    <row r="621096" spans="68:68" customFormat="1">
      <c r="BP621096" s="90"/>
    </row>
    <row r="621097" spans="68:68" customFormat="1">
      <c r="BP621097" s="90"/>
    </row>
    <row r="621098" spans="68:68" customFormat="1">
      <c r="BP621098" s="90"/>
    </row>
    <row r="621099" spans="68:68" customFormat="1">
      <c r="BP621099" s="90"/>
    </row>
    <row r="621100" spans="68:68" customFormat="1">
      <c r="BP621100" s="90"/>
    </row>
    <row r="621101" spans="68:68" customFormat="1">
      <c r="BP621101" s="90"/>
    </row>
    <row r="621102" spans="68:68" customFormat="1">
      <c r="BP621102" s="90"/>
    </row>
    <row r="621103" spans="68:68" customFormat="1">
      <c r="BP621103" s="90"/>
    </row>
    <row r="621104" spans="68:68" customFormat="1">
      <c r="BP621104" s="90"/>
    </row>
    <row r="621105" spans="68:68" customFormat="1">
      <c r="BP621105" s="90"/>
    </row>
    <row r="621106" spans="68:68" customFormat="1">
      <c r="BP621106" s="90"/>
    </row>
    <row r="621107" spans="68:68" customFormat="1">
      <c r="BP621107" s="90"/>
    </row>
    <row r="621108" spans="68:68" customFormat="1">
      <c r="BP621108" s="90"/>
    </row>
    <row r="621109" spans="68:68" customFormat="1">
      <c r="BP621109" s="90"/>
    </row>
    <row r="621110" spans="68:68" customFormat="1">
      <c r="BP621110" s="90"/>
    </row>
    <row r="621111" spans="68:68" customFormat="1">
      <c r="BP621111" s="90"/>
    </row>
    <row r="621112" spans="68:68" customFormat="1">
      <c r="BP621112" s="90"/>
    </row>
    <row r="621113" spans="68:68" customFormat="1">
      <c r="BP621113" s="90"/>
    </row>
    <row r="621114" spans="68:68" customFormat="1">
      <c r="BP621114" s="90"/>
    </row>
    <row r="621115" spans="68:68" customFormat="1">
      <c r="BP621115" s="90"/>
    </row>
    <row r="621116" spans="68:68" customFormat="1">
      <c r="BP621116" s="90"/>
    </row>
    <row r="621117" spans="68:68" customFormat="1">
      <c r="BP621117" s="90"/>
    </row>
    <row r="621118" spans="68:68" customFormat="1">
      <c r="BP621118" s="90"/>
    </row>
    <row r="621119" spans="68:68" customFormat="1">
      <c r="BP621119" s="90"/>
    </row>
    <row r="621120" spans="68:68" customFormat="1">
      <c r="BP621120" s="90"/>
    </row>
    <row r="621121" spans="68:68" customFormat="1">
      <c r="BP621121" s="90"/>
    </row>
    <row r="621122" spans="68:68" customFormat="1">
      <c r="BP621122" s="90"/>
    </row>
    <row r="621123" spans="68:68" customFormat="1">
      <c r="BP621123" s="90"/>
    </row>
    <row r="621124" spans="68:68" customFormat="1">
      <c r="BP621124" s="90"/>
    </row>
    <row r="621125" spans="68:68" customFormat="1">
      <c r="BP621125" s="90"/>
    </row>
    <row r="621126" spans="68:68" customFormat="1">
      <c r="BP621126" s="90"/>
    </row>
    <row r="621127" spans="68:68" customFormat="1">
      <c r="BP621127" s="90"/>
    </row>
    <row r="621128" spans="68:68" customFormat="1">
      <c r="BP621128" s="90"/>
    </row>
    <row r="621129" spans="68:68" customFormat="1">
      <c r="BP621129" s="90"/>
    </row>
    <row r="621130" spans="68:68" customFormat="1">
      <c r="BP621130" s="90"/>
    </row>
    <row r="621131" spans="68:68" customFormat="1">
      <c r="BP621131" s="90"/>
    </row>
    <row r="621132" spans="68:68" customFormat="1">
      <c r="BP621132" s="90"/>
    </row>
    <row r="621133" spans="68:68" customFormat="1">
      <c r="BP621133" s="90"/>
    </row>
    <row r="621134" spans="68:68" customFormat="1">
      <c r="BP621134" s="90"/>
    </row>
    <row r="621135" spans="68:68" customFormat="1">
      <c r="BP621135" s="90"/>
    </row>
    <row r="621136" spans="68:68" customFormat="1">
      <c r="BP621136" s="90"/>
    </row>
    <row r="621137" spans="68:68" customFormat="1">
      <c r="BP621137" s="90"/>
    </row>
    <row r="621138" spans="68:68" customFormat="1">
      <c r="BP621138" s="90"/>
    </row>
    <row r="621139" spans="68:68" customFormat="1">
      <c r="BP621139" s="90"/>
    </row>
    <row r="621140" spans="68:68" customFormat="1">
      <c r="BP621140" s="90"/>
    </row>
    <row r="621141" spans="68:68" customFormat="1">
      <c r="BP621141" s="90"/>
    </row>
    <row r="621142" spans="68:68" customFormat="1">
      <c r="BP621142" s="90"/>
    </row>
    <row r="621143" spans="68:68" customFormat="1">
      <c r="BP621143" s="90"/>
    </row>
    <row r="621144" spans="68:68" customFormat="1">
      <c r="BP621144" s="90"/>
    </row>
    <row r="621145" spans="68:68" customFormat="1">
      <c r="BP621145" s="90"/>
    </row>
    <row r="621146" spans="68:68" customFormat="1">
      <c r="BP621146" s="90"/>
    </row>
    <row r="621147" spans="68:68" customFormat="1">
      <c r="BP621147" s="90"/>
    </row>
    <row r="621148" spans="68:68" customFormat="1">
      <c r="BP621148" s="90"/>
    </row>
    <row r="621149" spans="68:68" customFormat="1">
      <c r="BP621149" s="90"/>
    </row>
    <row r="621150" spans="68:68" customFormat="1">
      <c r="BP621150" s="90"/>
    </row>
    <row r="621151" spans="68:68" customFormat="1">
      <c r="BP621151" s="90"/>
    </row>
    <row r="621152" spans="68:68" customFormat="1">
      <c r="BP621152" s="90"/>
    </row>
    <row r="621153" spans="68:68" customFormat="1">
      <c r="BP621153" s="90"/>
    </row>
    <row r="621154" spans="68:68" customFormat="1">
      <c r="BP621154" s="90"/>
    </row>
    <row r="621155" spans="68:68" customFormat="1">
      <c r="BP621155" s="90"/>
    </row>
    <row r="621156" spans="68:68" customFormat="1">
      <c r="BP621156" s="90"/>
    </row>
    <row r="621157" spans="68:68" customFormat="1">
      <c r="BP621157" s="90"/>
    </row>
    <row r="621158" spans="68:68" customFormat="1">
      <c r="BP621158" s="90"/>
    </row>
    <row r="621159" spans="68:68" customFormat="1">
      <c r="BP621159" s="90"/>
    </row>
    <row r="621160" spans="68:68" customFormat="1">
      <c r="BP621160" s="90"/>
    </row>
    <row r="621161" spans="68:68" customFormat="1">
      <c r="BP621161" s="90"/>
    </row>
    <row r="621162" spans="68:68" customFormat="1">
      <c r="BP621162" s="90"/>
    </row>
    <row r="621163" spans="68:68" customFormat="1">
      <c r="BP621163" s="90"/>
    </row>
    <row r="621164" spans="68:68" customFormat="1">
      <c r="BP621164" s="90"/>
    </row>
    <row r="621165" spans="68:68" customFormat="1">
      <c r="BP621165" s="90"/>
    </row>
    <row r="621166" spans="68:68" customFormat="1">
      <c r="BP621166" s="90"/>
    </row>
    <row r="621167" spans="68:68" customFormat="1">
      <c r="BP621167" s="90"/>
    </row>
    <row r="621168" spans="68:68" customFormat="1">
      <c r="BP621168" s="90"/>
    </row>
    <row r="621169" spans="68:68" customFormat="1">
      <c r="BP621169" s="90"/>
    </row>
    <row r="621170" spans="68:68" customFormat="1">
      <c r="BP621170" s="90"/>
    </row>
    <row r="621171" spans="68:68" customFormat="1">
      <c r="BP621171" s="90"/>
    </row>
    <row r="621172" spans="68:68" customFormat="1">
      <c r="BP621172" s="90"/>
    </row>
    <row r="621173" spans="68:68" customFormat="1">
      <c r="BP621173" s="90"/>
    </row>
    <row r="621174" spans="68:68" customFormat="1">
      <c r="BP621174" s="90"/>
    </row>
    <row r="621175" spans="68:68" customFormat="1">
      <c r="BP621175" s="90"/>
    </row>
    <row r="621176" spans="68:68" customFormat="1">
      <c r="BP621176" s="90"/>
    </row>
    <row r="621177" spans="68:68" customFormat="1">
      <c r="BP621177" s="90"/>
    </row>
    <row r="621178" spans="68:68" customFormat="1">
      <c r="BP621178" s="90"/>
    </row>
    <row r="621179" spans="68:68" customFormat="1">
      <c r="BP621179" s="90"/>
    </row>
    <row r="621180" spans="68:68" customFormat="1">
      <c r="BP621180" s="90"/>
    </row>
    <row r="621181" spans="68:68" customFormat="1">
      <c r="BP621181" s="90"/>
    </row>
    <row r="621182" spans="68:68" customFormat="1">
      <c r="BP621182" s="90"/>
    </row>
    <row r="621183" spans="68:68" customFormat="1">
      <c r="BP621183" s="90"/>
    </row>
    <row r="621184" spans="68:68" customFormat="1">
      <c r="BP621184" s="90"/>
    </row>
    <row r="621185" spans="68:68" customFormat="1">
      <c r="BP621185" s="90"/>
    </row>
    <row r="621186" spans="68:68" customFormat="1">
      <c r="BP621186" s="90"/>
    </row>
    <row r="621187" spans="68:68" customFormat="1">
      <c r="BP621187" s="90"/>
    </row>
    <row r="621188" spans="68:68" customFormat="1">
      <c r="BP621188" s="90"/>
    </row>
    <row r="621189" spans="68:68" customFormat="1">
      <c r="BP621189" s="90"/>
    </row>
    <row r="621190" spans="68:68" customFormat="1">
      <c r="BP621190" s="90"/>
    </row>
    <row r="621191" spans="68:68" customFormat="1">
      <c r="BP621191" s="90"/>
    </row>
    <row r="621192" spans="68:68" customFormat="1">
      <c r="BP621192" s="90"/>
    </row>
    <row r="621193" spans="68:68" customFormat="1">
      <c r="BP621193" s="90"/>
    </row>
    <row r="621194" spans="68:68" customFormat="1">
      <c r="BP621194" s="90"/>
    </row>
    <row r="621195" spans="68:68" customFormat="1">
      <c r="BP621195" s="90"/>
    </row>
    <row r="621196" spans="68:68" customFormat="1">
      <c r="BP621196" s="90"/>
    </row>
    <row r="621197" spans="68:68" customFormat="1">
      <c r="BP621197" s="90"/>
    </row>
    <row r="621198" spans="68:68" customFormat="1">
      <c r="BP621198" s="90"/>
    </row>
    <row r="621199" spans="68:68" customFormat="1">
      <c r="BP621199" s="90"/>
    </row>
    <row r="621200" spans="68:68" customFormat="1">
      <c r="BP621200" s="90"/>
    </row>
    <row r="621201" spans="68:68" customFormat="1">
      <c r="BP621201" s="90"/>
    </row>
    <row r="621202" spans="68:68" customFormat="1">
      <c r="BP621202" s="90"/>
    </row>
    <row r="621203" spans="68:68" customFormat="1">
      <c r="BP621203" s="90"/>
    </row>
    <row r="621204" spans="68:68" customFormat="1">
      <c r="BP621204" s="90"/>
    </row>
    <row r="621205" spans="68:68" customFormat="1">
      <c r="BP621205" s="90"/>
    </row>
    <row r="621206" spans="68:68" customFormat="1">
      <c r="BP621206" s="90"/>
    </row>
    <row r="621207" spans="68:68" customFormat="1">
      <c r="BP621207" s="90"/>
    </row>
    <row r="621208" spans="68:68" customFormat="1">
      <c r="BP621208" s="90"/>
    </row>
    <row r="621209" spans="68:68" customFormat="1">
      <c r="BP621209" s="90"/>
    </row>
    <row r="621210" spans="68:68" customFormat="1">
      <c r="BP621210" s="90"/>
    </row>
    <row r="621211" spans="68:68" customFormat="1">
      <c r="BP621211" s="90"/>
    </row>
    <row r="621212" spans="68:68" customFormat="1">
      <c r="BP621212" s="90"/>
    </row>
    <row r="621213" spans="68:68" customFormat="1">
      <c r="BP621213" s="90"/>
    </row>
    <row r="621214" spans="68:68" customFormat="1">
      <c r="BP621214" s="90"/>
    </row>
    <row r="621215" spans="68:68" customFormat="1">
      <c r="BP621215" s="90"/>
    </row>
    <row r="621216" spans="68:68" customFormat="1">
      <c r="BP621216" s="90"/>
    </row>
    <row r="621217" spans="68:68" customFormat="1">
      <c r="BP621217" s="90"/>
    </row>
    <row r="621218" spans="68:68" customFormat="1">
      <c r="BP621218" s="90"/>
    </row>
    <row r="621219" spans="68:68" customFormat="1">
      <c r="BP621219" s="90"/>
    </row>
    <row r="621220" spans="68:68" customFormat="1">
      <c r="BP621220" s="90"/>
    </row>
    <row r="621221" spans="68:68" customFormat="1">
      <c r="BP621221" s="90"/>
    </row>
    <row r="621222" spans="68:68" customFormat="1">
      <c r="BP621222" s="90"/>
    </row>
    <row r="621223" spans="68:68" customFormat="1">
      <c r="BP621223" s="90"/>
    </row>
    <row r="621224" spans="68:68" customFormat="1">
      <c r="BP621224" s="90"/>
    </row>
    <row r="621225" spans="68:68" customFormat="1">
      <c r="BP621225" s="90"/>
    </row>
    <row r="621226" spans="68:68" customFormat="1">
      <c r="BP621226" s="90"/>
    </row>
    <row r="621227" spans="68:68" customFormat="1">
      <c r="BP621227" s="90"/>
    </row>
    <row r="621228" spans="68:68" customFormat="1">
      <c r="BP621228" s="90"/>
    </row>
    <row r="621229" spans="68:68" customFormat="1">
      <c r="BP621229" s="90"/>
    </row>
    <row r="621230" spans="68:68" customFormat="1">
      <c r="BP621230" s="90"/>
    </row>
    <row r="621231" spans="68:68" customFormat="1">
      <c r="BP621231" s="90"/>
    </row>
    <row r="621232" spans="68:68" customFormat="1">
      <c r="BP621232" s="90"/>
    </row>
    <row r="621233" spans="68:68" customFormat="1">
      <c r="BP621233" s="90"/>
    </row>
    <row r="621234" spans="68:68" customFormat="1">
      <c r="BP621234" s="90"/>
    </row>
    <row r="621235" spans="68:68" customFormat="1">
      <c r="BP621235" s="90"/>
    </row>
    <row r="621236" spans="68:68" customFormat="1">
      <c r="BP621236" s="90"/>
    </row>
    <row r="621237" spans="68:68" customFormat="1">
      <c r="BP621237" s="90"/>
    </row>
    <row r="621238" spans="68:68" customFormat="1">
      <c r="BP621238" s="90"/>
    </row>
    <row r="621239" spans="68:68" customFormat="1">
      <c r="BP621239" s="90"/>
    </row>
    <row r="621240" spans="68:68" customFormat="1">
      <c r="BP621240" s="90"/>
    </row>
    <row r="621241" spans="68:68" customFormat="1">
      <c r="BP621241" s="90"/>
    </row>
    <row r="621242" spans="68:68" customFormat="1">
      <c r="BP621242" s="90"/>
    </row>
    <row r="621243" spans="68:68" customFormat="1">
      <c r="BP621243" s="90"/>
    </row>
    <row r="621244" spans="68:68" customFormat="1">
      <c r="BP621244" s="90"/>
    </row>
    <row r="621245" spans="68:68" customFormat="1">
      <c r="BP621245" s="90"/>
    </row>
    <row r="621246" spans="68:68" customFormat="1">
      <c r="BP621246" s="90"/>
    </row>
    <row r="621247" spans="68:68" customFormat="1">
      <c r="BP621247" s="90"/>
    </row>
    <row r="621248" spans="68:68" customFormat="1">
      <c r="BP621248" s="90"/>
    </row>
    <row r="621249" spans="68:68" customFormat="1">
      <c r="BP621249" s="90"/>
    </row>
    <row r="621250" spans="68:68" customFormat="1">
      <c r="BP621250" s="90"/>
    </row>
    <row r="621251" spans="68:68" customFormat="1">
      <c r="BP621251" s="90"/>
    </row>
    <row r="621252" spans="68:68" customFormat="1">
      <c r="BP621252" s="90"/>
    </row>
    <row r="621253" spans="68:68" customFormat="1">
      <c r="BP621253" s="90"/>
    </row>
    <row r="621254" spans="68:68" customFormat="1">
      <c r="BP621254" s="90"/>
    </row>
    <row r="621255" spans="68:68" customFormat="1">
      <c r="BP621255" s="90"/>
    </row>
    <row r="621256" spans="68:68" customFormat="1">
      <c r="BP621256" s="90"/>
    </row>
    <row r="621257" spans="68:68" customFormat="1">
      <c r="BP621257" s="90"/>
    </row>
    <row r="621258" spans="68:68" customFormat="1">
      <c r="BP621258" s="90"/>
    </row>
    <row r="621259" spans="68:68" customFormat="1">
      <c r="BP621259" s="90"/>
    </row>
    <row r="621260" spans="68:68" customFormat="1">
      <c r="BP621260" s="90"/>
    </row>
    <row r="621261" spans="68:68" customFormat="1">
      <c r="BP621261" s="90"/>
    </row>
    <row r="621262" spans="68:68" customFormat="1">
      <c r="BP621262" s="90"/>
    </row>
    <row r="621263" spans="68:68" customFormat="1">
      <c r="BP621263" s="90"/>
    </row>
    <row r="621264" spans="68:68" customFormat="1">
      <c r="BP621264" s="90"/>
    </row>
    <row r="621265" spans="68:68" customFormat="1">
      <c r="BP621265" s="90"/>
    </row>
    <row r="621266" spans="68:68" customFormat="1">
      <c r="BP621266" s="90"/>
    </row>
    <row r="621267" spans="68:68" customFormat="1">
      <c r="BP621267" s="90"/>
    </row>
    <row r="621268" spans="68:68" customFormat="1">
      <c r="BP621268" s="90"/>
    </row>
    <row r="621269" spans="68:68" customFormat="1">
      <c r="BP621269" s="90"/>
    </row>
    <row r="621270" spans="68:68" customFormat="1">
      <c r="BP621270" s="90"/>
    </row>
    <row r="621271" spans="68:68" customFormat="1">
      <c r="BP621271" s="90"/>
    </row>
    <row r="621272" spans="68:68" customFormat="1">
      <c r="BP621272" s="90"/>
    </row>
    <row r="621273" spans="68:68" customFormat="1">
      <c r="BP621273" s="90"/>
    </row>
    <row r="621274" spans="68:68" customFormat="1">
      <c r="BP621274" s="90"/>
    </row>
    <row r="621275" spans="68:68" customFormat="1">
      <c r="BP621275" s="90"/>
    </row>
    <row r="621276" spans="68:68" customFormat="1">
      <c r="BP621276" s="90"/>
    </row>
    <row r="621277" spans="68:68" customFormat="1">
      <c r="BP621277" s="90"/>
    </row>
    <row r="621278" spans="68:68" customFormat="1">
      <c r="BP621278" s="90"/>
    </row>
    <row r="621279" spans="68:68" customFormat="1">
      <c r="BP621279" s="90"/>
    </row>
    <row r="621280" spans="68:68" customFormat="1">
      <c r="BP621280" s="90"/>
    </row>
    <row r="621281" spans="68:68" customFormat="1">
      <c r="BP621281" s="90"/>
    </row>
    <row r="621282" spans="68:68" customFormat="1">
      <c r="BP621282" s="90"/>
    </row>
    <row r="621283" spans="68:68" customFormat="1">
      <c r="BP621283" s="90"/>
    </row>
    <row r="621284" spans="68:68" customFormat="1">
      <c r="BP621284" s="90"/>
    </row>
    <row r="621285" spans="68:68" customFormat="1">
      <c r="BP621285" s="90"/>
    </row>
    <row r="621286" spans="68:68" customFormat="1">
      <c r="BP621286" s="90"/>
    </row>
    <row r="621287" spans="68:68" customFormat="1">
      <c r="BP621287" s="90"/>
    </row>
    <row r="621288" spans="68:68" customFormat="1">
      <c r="BP621288" s="90"/>
    </row>
    <row r="621289" spans="68:68" customFormat="1">
      <c r="BP621289" s="90"/>
    </row>
    <row r="621290" spans="68:68" customFormat="1">
      <c r="BP621290" s="90"/>
    </row>
    <row r="621291" spans="68:68" customFormat="1">
      <c r="BP621291" s="90"/>
    </row>
    <row r="621292" spans="68:68" customFormat="1">
      <c r="BP621292" s="90"/>
    </row>
    <row r="621293" spans="68:68" customFormat="1">
      <c r="BP621293" s="90"/>
    </row>
    <row r="621294" spans="68:68" customFormat="1">
      <c r="BP621294" s="90"/>
    </row>
    <row r="621295" spans="68:68" customFormat="1">
      <c r="BP621295" s="90"/>
    </row>
    <row r="621296" spans="68:68" customFormat="1">
      <c r="BP621296" s="90"/>
    </row>
    <row r="621297" spans="68:68" customFormat="1">
      <c r="BP621297" s="90"/>
    </row>
    <row r="621298" spans="68:68" customFormat="1">
      <c r="BP621298" s="90"/>
    </row>
    <row r="621299" spans="68:68" customFormat="1">
      <c r="BP621299" s="90"/>
    </row>
    <row r="621300" spans="68:68" customFormat="1">
      <c r="BP621300" s="90"/>
    </row>
    <row r="621301" spans="68:68" customFormat="1">
      <c r="BP621301" s="90"/>
    </row>
    <row r="621302" spans="68:68" customFormat="1">
      <c r="BP621302" s="90"/>
    </row>
    <row r="621303" spans="68:68" customFormat="1">
      <c r="BP621303" s="90"/>
    </row>
    <row r="621304" spans="68:68" customFormat="1">
      <c r="BP621304" s="90"/>
    </row>
    <row r="621305" spans="68:68" customFormat="1">
      <c r="BP621305" s="90"/>
    </row>
    <row r="621306" spans="68:68" customFormat="1">
      <c r="BP621306" s="90"/>
    </row>
    <row r="621307" spans="68:68" customFormat="1">
      <c r="BP621307" s="90"/>
    </row>
    <row r="621308" spans="68:68" customFormat="1">
      <c r="BP621308" s="90"/>
    </row>
    <row r="621309" spans="68:68" customFormat="1">
      <c r="BP621309" s="90"/>
    </row>
    <row r="621310" spans="68:68" customFormat="1">
      <c r="BP621310" s="90"/>
    </row>
    <row r="621311" spans="68:68" customFormat="1">
      <c r="BP621311" s="90"/>
    </row>
    <row r="621312" spans="68:68" customFormat="1">
      <c r="BP621312" s="90"/>
    </row>
    <row r="621313" spans="68:68" customFormat="1">
      <c r="BP621313" s="90"/>
    </row>
    <row r="621314" spans="68:68" customFormat="1">
      <c r="BP621314" s="90"/>
    </row>
    <row r="621315" spans="68:68" customFormat="1">
      <c r="BP621315" s="90"/>
    </row>
    <row r="621316" spans="68:68" customFormat="1">
      <c r="BP621316" s="90"/>
    </row>
    <row r="621317" spans="68:68" customFormat="1">
      <c r="BP621317" s="90"/>
    </row>
    <row r="621318" spans="68:68" customFormat="1">
      <c r="BP621318" s="90"/>
    </row>
    <row r="621319" spans="68:68" customFormat="1">
      <c r="BP621319" s="90"/>
    </row>
    <row r="621320" spans="68:68" customFormat="1">
      <c r="BP621320" s="90"/>
    </row>
    <row r="621321" spans="68:68" customFormat="1">
      <c r="BP621321" s="90"/>
    </row>
    <row r="621322" spans="68:68" customFormat="1">
      <c r="BP621322" s="90"/>
    </row>
    <row r="621323" spans="68:68" customFormat="1">
      <c r="BP621323" s="90"/>
    </row>
    <row r="621324" spans="68:68" customFormat="1">
      <c r="BP621324" s="90"/>
    </row>
    <row r="621325" spans="68:68" customFormat="1">
      <c r="BP621325" s="90"/>
    </row>
    <row r="621326" spans="68:68" customFormat="1">
      <c r="BP621326" s="90"/>
    </row>
    <row r="621327" spans="68:68" customFormat="1">
      <c r="BP621327" s="90"/>
    </row>
    <row r="621328" spans="68:68" customFormat="1">
      <c r="BP621328" s="90"/>
    </row>
    <row r="621329" spans="68:68" customFormat="1">
      <c r="BP621329" s="90"/>
    </row>
    <row r="621330" spans="68:68" customFormat="1">
      <c r="BP621330" s="90"/>
    </row>
    <row r="621331" spans="68:68" customFormat="1">
      <c r="BP621331" s="90"/>
    </row>
    <row r="621332" spans="68:68" customFormat="1">
      <c r="BP621332" s="90"/>
    </row>
    <row r="621333" spans="68:68" customFormat="1">
      <c r="BP621333" s="90"/>
    </row>
    <row r="621334" spans="68:68" customFormat="1">
      <c r="BP621334" s="90"/>
    </row>
    <row r="621335" spans="68:68" customFormat="1">
      <c r="BP621335" s="90"/>
    </row>
    <row r="621336" spans="68:68" customFormat="1">
      <c r="BP621336" s="90"/>
    </row>
    <row r="621337" spans="68:68" customFormat="1">
      <c r="BP621337" s="90"/>
    </row>
    <row r="621338" spans="68:68" customFormat="1">
      <c r="BP621338" s="90"/>
    </row>
    <row r="621339" spans="68:68" customFormat="1">
      <c r="BP621339" s="90"/>
    </row>
    <row r="621340" spans="68:68" customFormat="1">
      <c r="BP621340" s="90"/>
    </row>
    <row r="621341" spans="68:68" customFormat="1">
      <c r="BP621341" s="90"/>
    </row>
    <row r="621342" spans="68:68" customFormat="1">
      <c r="BP621342" s="90"/>
    </row>
    <row r="621343" spans="68:68" customFormat="1">
      <c r="BP621343" s="90"/>
    </row>
    <row r="621344" spans="68:68" customFormat="1">
      <c r="BP621344" s="90"/>
    </row>
    <row r="621345" spans="68:68" customFormat="1">
      <c r="BP621345" s="90"/>
    </row>
    <row r="621346" spans="68:68" customFormat="1">
      <c r="BP621346" s="90"/>
    </row>
    <row r="621347" spans="68:68" customFormat="1">
      <c r="BP621347" s="90"/>
    </row>
    <row r="621348" spans="68:68" customFormat="1">
      <c r="BP621348" s="90"/>
    </row>
    <row r="621349" spans="68:68" customFormat="1">
      <c r="BP621349" s="90"/>
    </row>
    <row r="621350" spans="68:68" customFormat="1">
      <c r="BP621350" s="90"/>
    </row>
    <row r="621351" spans="68:68" customFormat="1">
      <c r="BP621351" s="90"/>
    </row>
    <row r="621352" spans="68:68" customFormat="1">
      <c r="BP621352" s="90"/>
    </row>
    <row r="621353" spans="68:68" customFormat="1">
      <c r="BP621353" s="90"/>
    </row>
    <row r="621354" spans="68:68" customFormat="1">
      <c r="BP621354" s="90"/>
    </row>
    <row r="621355" spans="68:68" customFormat="1">
      <c r="BP621355" s="90"/>
    </row>
    <row r="621356" spans="68:68" customFormat="1">
      <c r="BP621356" s="90"/>
    </row>
    <row r="621357" spans="68:68" customFormat="1">
      <c r="BP621357" s="90"/>
    </row>
    <row r="621358" spans="68:68" customFormat="1">
      <c r="BP621358" s="90"/>
    </row>
    <row r="621359" spans="68:68" customFormat="1">
      <c r="BP621359" s="90"/>
    </row>
    <row r="621360" spans="68:68" customFormat="1">
      <c r="BP621360" s="90"/>
    </row>
    <row r="621361" spans="68:68" customFormat="1">
      <c r="BP621361" s="90"/>
    </row>
    <row r="621362" spans="68:68" customFormat="1">
      <c r="BP621362" s="90"/>
    </row>
    <row r="621363" spans="68:68" customFormat="1">
      <c r="BP621363" s="90"/>
    </row>
    <row r="621364" spans="68:68" customFormat="1">
      <c r="BP621364" s="90"/>
    </row>
    <row r="621365" spans="68:68" customFormat="1">
      <c r="BP621365" s="90"/>
    </row>
    <row r="621366" spans="68:68" customFormat="1">
      <c r="BP621366" s="90"/>
    </row>
    <row r="621367" spans="68:68" customFormat="1">
      <c r="BP621367" s="90"/>
    </row>
    <row r="621368" spans="68:68" customFormat="1">
      <c r="BP621368" s="90"/>
    </row>
    <row r="621369" spans="68:68" customFormat="1">
      <c r="BP621369" s="90"/>
    </row>
    <row r="621370" spans="68:68" customFormat="1">
      <c r="BP621370" s="90"/>
    </row>
    <row r="621371" spans="68:68" customFormat="1">
      <c r="BP621371" s="90"/>
    </row>
    <row r="621372" spans="68:68" customFormat="1">
      <c r="BP621372" s="90"/>
    </row>
    <row r="621373" spans="68:68" customFormat="1">
      <c r="BP621373" s="90"/>
    </row>
    <row r="621374" spans="68:68" customFormat="1">
      <c r="BP621374" s="90"/>
    </row>
    <row r="621375" spans="68:68" customFormat="1">
      <c r="BP621375" s="90"/>
    </row>
    <row r="621376" spans="68:68" customFormat="1">
      <c r="BP621376" s="90"/>
    </row>
    <row r="621377" spans="68:68" customFormat="1">
      <c r="BP621377" s="90"/>
    </row>
    <row r="621378" spans="68:68" customFormat="1">
      <c r="BP621378" s="90"/>
    </row>
    <row r="621379" spans="68:68" customFormat="1">
      <c r="BP621379" s="90"/>
    </row>
    <row r="621380" spans="68:68" customFormat="1">
      <c r="BP621380" s="90"/>
    </row>
    <row r="621381" spans="68:68" customFormat="1">
      <c r="BP621381" s="90"/>
    </row>
    <row r="621382" spans="68:68" customFormat="1">
      <c r="BP621382" s="90"/>
    </row>
    <row r="621383" spans="68:68" customFormat="1">
      <c r="BP621383" s="90"/>
    </row>
    <row r="621384" spans="68:68" customFormat="1">
      <c r="BP621384" s="90"/>
    </row>
    <row r="621385" spans="68:68" customFormat="1">
      <c r="BP621385" s="90"/>
    </row>
    <row r="621386" spans="68:68" customFormat="1">
      <c r="BP621386" s="90"/>
    </row>
    <row r="621387" spans="68:68" customFormat="1">
      <c r="BP621387" s="90"/>
    </row>
    <row r="621388" spans="68:68" customFormat="1">
      <c r="BP621388" s="90"/>
    </row>
    <row r="621389" spans="68:68" customFormat="1">
      <c r="BP621389" s="90"/>
    </row>
    <row r="621390" spans="68:68" customFormat="1">
      <c r="BP621390" s="90"/>
    </row>
    <row r="621391" spans="68:68" customFormat="1">
      <c r="BP621391" s="90"/>
    </row>
    <row r="621392" spans="68:68" customFormat="1">
      <c r="BP621392" s="90"/>
    </row>
    <row r="621393" spans="68:68" customFormat="1">
      <c r="BP621393" s="90"/>
    </row>
    <row r="621394" spans="68:68" customFormat="1">
      <c r="BP621394" s="90"/>
    </row>
    <row r="621395" spans="68:68" customFormat="1">
      <c r="BP621395" s="90"/>
    </row>
    <row r="621396" spans="68:68" customFormat="1">
      <c r="BP621396" s="90"/>
    </row>
    <row r="621397" spans="68:68" customFormat="1">
      <c r="BP621397" s="90"/>
    </row>
    <row r="621398" spans="68:68" customFormat="1">
      <c r="BP621398" s="90"/>
    </row>
    <row r="621399" spans="68:68" customFormat="1">
      <c r="BP621399" s="90"/>
    </row>
    <row r="621400" spans="68:68" customFormat="1">
      <c r="BP621400" s="90"/>
    </row>
    <row r="621401" spans="68:68" customFormat="1">
      <c r="BP621401" s="90"/>
    </row>
    <row r="621402" spans="68:68" customFormat="1">
      <c r="BP621402" s="90"/>
    </row>
    <row r="621403" spans="68:68" customFormat="1">
      <c r="BP621403" s="90"/>
    </row>
    <row r="621404" spans="68:68" customFormat="1">
      <c r="BP621404" s="90"/>
    </row>
    <row r="621405" spans="68:68" customFormat="1">
      <c r="BP621405" s="90"/>
    </row>
    <row r="621406" spans="68:68" customFormat="1">
      <c r="BP621406" s="90"/>
    </row>
    <row r="621407" spans="68:68" customFormat="1">
      <c r="BP621407" s="90"/>
    </row>
    <row r="621408" spans="68:68" customFormat="1">
      <c r="BP621408" s="90"/>
    </row>
    <row r="621409" spans="68:68" customFormat="1">
      <c r="BP621409" s="90"/>
    </row>
    <row r="621410" spans="68:68" customFormat="1">
      <c r="BP621410" s="90"/>
    </row>
    <row r="621411" spans="68:68" customFormat="1">
      <c r="BP621411" s="90"/>
    </row>
    <row r="621412" spans="68:68" customFormat="1">
      <c r="BP621412" s="90"/>
    </row>
    <row r="621413" spans="68:68" customFormat="1">
      <c r="BP621413" s="90"/>
    </row>
    <row r="621414" spans="68:68" customFormat="1">
      <c r="BP621414" s="90"/>
    </row>
    <row r="621415" spans="68:68" customFormat="1">
      <c r="BP621415" s="90"/>
    </row>
    <row r="621416" spans="68:68" customFormat="1">
      <c r="BP621416" s="90"/>
    </row>
    <row r="621417" spans="68:68" customFormat="1">
      <c r="BP621417" s="90"/>
    </row>
    <row r="621418" spans="68:68" customFormat="1">
      <c r="BP621418" s="90"/>
    </row>
    <row r="621419" spans="68:68" customFormat="1">
      <c r="BP621419" s="90"/>
    </row>
    <row r="621420" spans="68:68" customFormat="1">
      <c r="BP621420" s="90"/>
    </row>
    <row r="621421" spans="68:68" customFormat="1">
      <c r="BP621421" s="90"/>
    </row>
    <row r="621422" spans="68:68" customFormat="1">
      <c r="BP621422" s="90"/>
    </row>
    <row r="621423" spans="68:68" customFormat="1">
      <c r="BP621423" s="90"/>
    </row>
    <row r="621424" spans="68:68" customFormat="1">
      <c r="BP621424" s="90"/>
    </row>
    <row r="621425" spans="68:68" customFormat="1">
      <c r="BP621425" s="90"/>
    </row>
    <row r="621426" spans="68:68" customFormat="1">
      <c r="BP621426" s="90"/>
    </row>
    <row r="621427" spans="68:68" customFormat="1">
      <c r="BP621427" s="90"/>
    </row>
    <row r="621428" spans="68:68" customFormat="1">
      <c r="BP621428" s="90"/>
    </row>
    <row r="621429" spans="68:68" customFormat="1">
      <c r="BP621429" s="90"/>
    </row>
    <row r="621430" spans="68:68" customFormat="1">
      <c r="BP621430" s="90"/>
    </row>
    <row r="621431" spans="68:68" customFormat="1">
      <c r="BP621431" s="90"/>
    </row>
    <row r="621432" spans="68:68" customFormat="1">
      <c r="BP621432" s="90"/>
    </row>
    <row r="621433" spans="68:68" customFormat="1">
      <c r="BP621433" s="90"/>
    </row>
    <row r="621434" spans="68:68" customFormat="1">
      <c r="BP621434" s="90"/>
    </row>
    <row r="621435" spans="68:68" customFormat="1">
      <c r="BP621435" s="90"/>
    </row>
    <row r="621436" spans="68:68" customFormat="1">
      <c r="BP621436" s="90"/>
    </row>
    <row r="621437" spans="68:68" customFormat="1">
      <c r="BP621437" s="90"/>
    </row>
    <row r="621438" spans="68:68" customFormat="1">
      <c r="BP621438" s="90"/>
    </row>
    <row r="621439" spans="68:68" customFormat="1">
      <c r="BP621439" s="90"/>
    </row>
    <row r="621440" spans="68:68" customFormat="1">
      <c r="BP621440" s="90"/>
    </row>
    <row r="621441" spans="68:68" customFormat="1">
      <c r="BP621441" s="90"/>
    </row>
    <row r="621442" spans="68:68" customFormat="1">
      <c r="BP621442" s="90"/>
    </row>
    <row r="621443" spans="68:68" customFormat="1">
      <c r="BP621443" s="90"/>
    </row>
    <row r="621444" spans="68:68" customFormat="1">
      <c r="BP621444" s="90"/>
    </row>
    <row r="621445" spans="68:68" customFormat="1">
      <c r="BP621445" s="90"/>
    </row>
    <row r="621446" spans="68:68" customFormat="1">
      <c r="BP621446" s="90"/>
    </row>
    <row r="621447" spans="68:68" customFormat="1">
      <c r="BP621447" s="90"/>
    </row>
    <row r="621448" spans="68:68" customFormat="1">
      <c r="BP621448" s="90"/>
    </row>
    <row r="621449" spans="68:68" customFormat="1">
      <c r="BP621449" s="90"/>
    </row>
    <row r="621450" spans="68:68" customFormat="1">
      <c r="BP621450" s="90"/>
    </row>
    <row r="621451" spans="68:68" customFormat="1">
      <c r="BP621451" s="90"/>
    </row>
    <row r="621452" spans="68:68" customFormat="1">
      <c r="BP621452" s="90"/>
    </row>
    <row r="621453" spans="68:68" customFormat="1">
      <c r="BP621453" s="90"/>
    </row>
    <row r="621454" spans="68:68" customFormat="1">
      <c r="BP621454" s="90"/>
    </row>
    <row r="621455" spans="68:68" customFormat="1">
      <c r="BP621455" s="90"/>
    </row>
    <row r="621456" spans="68:68" customFormat="1">
      <c r="BP621456" s="90"/>
    </row>
    <row r="621457" spans="68:68" customFormat="1">
      <c r="BP621457" s="90"/>
    </row>
    <row r="621458" spans="68:68" customFormat="1">
      <c r="BP621458" s="90"/>
    </row>
    <row r="621459" spans="68:68" customFormat="1">
      <c r="BP621459" s="90"/>
    </row>
    <row r="621460" spans="68:68" customFormat="1">
      <c r="BP621460" s="90"/>
    </row>
    <row r="621461" spans="68:68" customFormat="1">
      <c r="BP621461" s="90"/>
    </row>
    <row r="621462" spans="68:68" customFormat="1">
      <c r="BP621462" s="90"/>
    </row>
    <row r="621463" spans="68:68" customFormat="1">
      <c r="BP621463" s="90"/>
    </row>
    <row r="621464" spans="68:68" customFormat="1">
      <c r="BP621464" s="90"/>
    </row>
    <row r="621465" spans="68:68" customFormat="1">
      <c r="BP621465" s="90"/>
    </row>
    <row r="621466" spans="68:68" customFormat="1">
      <c r="BP621466" s="90"/>
    </row>
    <row r="621467" spans="68:68" customFormat="1">
      <c r="BP621467" s="90"/>
    </row>
    <row r="621468" spans="68:68" customFormat="1">
      <c r="BP621468" s="90"/>
    </row>
    <row r="621469" spans="68:68" customFormat="1">
      <c r="BP621469" s="90"/>
    </row>
    <row r="621470" spans="68:68" customFormat="1">
      <c r="BP621470" s="90"/>
    </row>
    <row r="621471" spans="68:68" customFormat="1">
      <c r="BP621471" s="90"/>
    </row>
    <row r="621472" spans="68:68" customFormat="1">
      <c r="BP621472" s="90"/>
    </row>
    <row r="621473" spans="68:68" customFormat="1">
      <c r="BP621473" s="90"/>
    </row>
    <row r="621474" spans="68:68" customFormat="1">
      <c r="BP621474" s="90"/>
    </row>
    <row r="621475" spans="68:68" customFormat="1">
      <c r="BP621475" s="90"/>
    </row>
    <row r="621476" spans="68:68" customFormat="1">
      <c r="BP621476" s="90"/>
    </row>
    <row r="621477" spans="68:68" customFormat="1">
      <c r="BP621477" s="90"/>
    </row>
    <row r="621478" spans="68:68" customFormat="1">
      <c r="BP621478" s="90"/>
    </row>
    <row r="621479" spans="68:68" customFormat="1">
      <c r="BP621479" s="90"/>
    </row>
    <row r="621480" spans="68:68" customFormat="1">
      <c r="BP621480" s="90"/>
    </row>
    <row r="621481" spans="68:68" customFormat="1">
      <c r="BP621481" s="90"/>
    </row>
    <row r="621482" spans="68:68" customFormat="1">
      <c r="BP621482" s="90"/>
    </row>
    <row r="621483" spans="68:68" customFormat="1">
      <c r="BP621483" s="90"/>
    </row>
    <row r="621484" spans="68:68" customFormat="1">
      <c r="BP621484" s="90"/>
    </row>
    <row r="621485" spans="68:68" customFormat="1">
      <c r="BP621485" s="90"/>
    </row>
    <row r="621486" spans="68:68" customFormat="1">
      <c r="BP621486" s="90"/>
    </row>
    <row r="621487" spans="68:68" customFormat="1">
      <c r="BP621487" s="90"/>
    </row>
    <row r="621488" spans="68:68" customFormat="1">
      <c r="BP621488" s="90"/>
    </row>
    <row r="621489" spans="68:68" customFormat="1">
      <c r="BP621489" s="90"/>
    </row>
    <row r="621490" spans="68:68" customFormat="1">
      <c r="BP621490" s="90"/>
    </row>
    <row r="621491" spans="68:68" customFormat="1">
      <c r="BP621491" s="90"/>
    </row>
    <row r="621492" spans="68:68" customFormat="1">
      <c r="BP621492" s="90"/>
    </row>
    <row r="621493" spans="68:68" customFormat="1">
      <c r="BP621493" s="90"/>
    </row>
    <row r="621494" spans="68:68" customFormat="1">
      <c r="BP621494" s="90"/>
    </row>
    <row r="621495" spans="68:68" customFormat="1">
      <c r="BP621495" s="90"/>
    </row>
    <row r="621496" spans="68:68" customFormat="1">
      <c r="BP621496" s="90"/>
    </row>
    <row r="621497" spans="68:68" customFormat="1">
      <c r="BP621497" s="90"/>
    </row>
    <row r="621498" spans="68:68" customFormat="1">
      <c r="BP621498" s="90"/>
    </row>
    <row r="621499" spans="68:68" customFormat="1">
      <c r="BP621499" s="90"/>
    </row>
    <row r="621500" spans="68:68" customFormat="1">
      <c r="BP621500" s="90"/>
    </row>
    <row r="621501" spans="68:68" customFormat="1">
      <c r="BP621501" s="90"/>
    </row>
    <row r="621502" spans="68:68" customFormat="1">
      <c r="BP621502" s="90"/>
    </row>
    <row r="621503" spans="68:68" customFormat="1">
      <c r="BP621503" s="90"/>
    </row>
    <row r="621504" spans="68:68" customFormat="1">
      <c r="BP621504" s="90"/>
    </row>
    <row r="621505" spans="68:68" customFormat="1">
      <c r="BP621505" s="90"/>
    </row>
    <row r="621506" spans="68:68" customFormat="1">
      <c r="BP621506" s="90"/>
    </row>
    <row r="621507" spans="68:68" customFormat="1">
      <c r="BP621507" s="90"/>
    </row>
    <row r="621508" spans="68:68" customFormat="1">
      <c r="BP621508" s="90"/>
    </row>
    <row r="621509" spans="68:68" customFormat="1">
      <c r="BP621509" s="90"/>
    </row>
    <row r="621510" spans="68:68" customFormat="1">
      <c r="BP621510" s="90"/>
    </row>
    <row r="621511" spans="68:68" customFormat="1">
      <c r="BP621511" s="90"/>
    </row>
    <row r="621512" spans="68:68" customFormat="1">
      <c r="BP621512" s="90"/>
    </row>
    <row r="621513" spans="68:68" customFormat="1">
      <c r="BP621513" s="90"/>
    </row>
    <row r="621514" spans="68:68" customFormat="1">
      <c r="BP621514" s="90"/>
    </row>
    <row r="621515" spans="68:68" customFormat="1">
      <c r="BP621515" s="90"/>
    </row>
    <row r="621516" spans="68:68" customFormat="1">
      <c r="BP621516" s="90"/>
    </row>
    <row r="621517" spans="68:68" customFormat="1">
      <c r="BP621517" s="90"/>
    </row>
    <row r="621518" spans="68:68" customFormat="1">
      <c r="BP621518" s="90"/>
    </row>
    <row r="621519" spans="68:68" customFormat="1">
      <c r="BP621519" s="90"/>
    </row>
    <row r="621520" spans="68:68" customFormat="1">
      <c r="BP621520" s="90"/>
    </row>
    <row r="621521" spans="68:68" customFormat="1">
      <c r="BP621521" s="90"/>
    </row>
    <row r="621522" spans="68:68" customFormat="1">
      <c r="BP621522" s="90"/>
    </row>
    <row r="621523" spans="68:68" customFormat="1">
      <c r="BP621523" s="90"/>
    </row>
    <row r="621524" spans="68:68" customFormat="1">
      <c r="BP621524" s="90"/>
    </row>
    <row r="621525" spans="68:68" customFormat="1">
      <c r="BP621525" s="90"/>
    </row>
    <row r="621526" spans="68:68" customFormat="1">
      <c r="BP621526" s="90"/>
    </row>
    <row r="621527" spans="68:68" customFormat="1">
      <c r="BP621527" s="90"/>
    </row>
    <row r="621528" spans="68:68" customFormat="1">
      <c r="BP621528" s="90"/>
    </row>
    <row r="621529" spans="68:68" customFormat="1">
      <c r="BP621529" s="90"/>
    </row>
    <row r="621530" spans="68:68" customFormat="1">
      <c r="BP621530" s="90"/>
    </row>
    <row r="621531" spans="68:68" customFormat="1">
      <c r="BP621531" s="90"/>
    </row>
    <row r="621532" spans="68:68" customFormat="1">
      <c r="BP621532" s="90"/>
    </row>
    <row r="621533" spans="68:68" customFormat="1">
      <c r="BP621533" s="90"/>
    </row>
    <row r="621534" spans="68:68" customFormat="1">
      <c r="BP621534" s="90"/>
    </row>
    <row r="621535" spans="68:68" customFormat="1">
      <c r="BP621535" s="90"/>
    </row>
    <row r="621536" spans="68:68" customFormat="1">
      <c r="BP621536" s="90"/>
    </row>
    <row r="621537" spans="68:68" customFormat="1">
      <c r="BP621537" s="90"/>
    </row>
    <row r="621538" spans="68:68" customFormat="1">
      <c r="BP621538" s="90"/>
    </row>
    <row r="621539" spans="68:68" customFormat="1">
      <c r="BP621539" s="90"/>
    </row>
    <row r="621540" spans="68:68" customFormat="1">
      <c r="BP621540" s="90"/>
    </row>
    <row r="621541" spans="68:68" customFormat="1">
      <c r="BP621541" s="90"/>
    </row>
    <row r="621542" spans="68:68" customFormat="1">
      <c r="BP621542" s="90"/>
    </row>
    <row r="621543" spans="68:68" customFormat="1">
      <c r="BP621543" s="90"/>
    </row>
    <row r="621544" spans="68:68" customFormat="1">
      <c r="BP621544" s="90"/>
    </row>
    <row r="621545" spans="68:68" customFormat="1">
      <c r="BP621545" s="90"/>
    </row>
    <row r="621546" spans="68:68" customFormat="1">
      <c r="BP621546" s="90"/>
    </row>
    <row r="621547" spans="68:68" customFormat="1">
      <c r="BP621547" s="90"/>
    </row>
    <row r="621548" spans="68:68" customFormat="1">
      <c r="BP621548" s="90"/>
    </row>
    <row r="621549" spans="68:68" customFormat="1">
      <c r="BP621549" s="90"/>
    </row>
    <row r="621550" spans="68:68" customFormat="1">
      <c r="BP621550" s="90"/>
    </row>
    <row r="621551" spans="68:68" customFormat="1">
      <c r="BP621551" s="90"/>
    </row>
    <row r="621552" spans="68:68" customFormat="1">
      <c r="BP621552" s="90"/>
    </row>
    <row r="621553" spans="68:68" customFormat="1">
      <c r="BP621553" s="90"/>
    </row>
    <row r="621554" spans="68:68" customFormat="1">
      <c r="BP621554" s="90"/>
    </row>
    <row r="621555" spans="68:68" customFormat="1">
      <c r="BP621555" s="90"/>
    </row>
    <row r="621556" spans="68:68" customFormat="1">
      <c r="BP621556" s="90"/>
    </row>
    <row r="621557" spans="68:68" customFormat="1">
      <c r="BP621557" s="90"/>
    </row>
    <row r="621558" spans="68:68" customFormat="1">
      <c r="BP621558" s="90"/>
    </row>
    <row r="621559" spans="68:68" customFormat="1">
      <c r="BP621559" s="90"/>
    </row>
    <row r="621560" spans="68:68" customFormat="1">
      <c r="BP621560" s="90"/>
    </row>
    <row r="621561" spans="68:68" customFormat="1">
      <c r="BP621561" s="90"/>
    </row>
    <row r="621562" spans="68:68" customFormat="1">
      <c r="BP621562" s="90"/>
    </row>
    <row r="621563" spans="68:68" customFormat="1">
      <c r="BP621563" s="90"/>
    </row>
    <row r="621564" spans="68:68" customFormat="1">
      <c r="BP621564" s="90"/>
    </row>
    <row r="621565" spans="68:68" customFormat="1">
      <c r="BP621565" s="90"/>
    </row>
    <row r="621566" spans="68:68" customFormat="1">
      <c r="BP621566" s="90"/>
    </row>
    <row r="621567" spans="68:68" customFormat="1">
      <c r="BP621567" s="90"/>
    </row>
    <row r="621568" spans="68:68" customFormat="1">
      <c r="BP621568" s="90"/>
    </row>
    <row r="621569" spans="68:68" customFormat="1">
      <c r="BP621569" s="90"/>
    </row>
    <row r="621570" spans="68:68" customFormat="1">
      <c r="BP621570" s="90"/>
    </row>
    <row r="621571" spans="68:68" customFormat="1">
      <c r="BP621571" s="90"/>
    </row>
    <row r="621572" spans="68:68" customFormat="1">
      <c r="BP621572" s="90"/>
    </row>
    <row r="621573" spans="68:68" customFormat="1">
      <c r="BP621573" s="90"/>
    </row>
    <row r="621574" spans="68:68" customFormat="1">
      <c r="BP621574" s="90"/>
    </row>
    <row r="621575" spans="68:68" customFormat="1">
      <c r="BP621575" s="90"/>
    </row>
    <row r="621576" spans="68:68" customFormat="1">
      <c r="BP621576" s="90"/>
    </row>
    <row r="621577" spans="68:68" customFormat="1">
      <c r="BP621577" s="90"/>
    </row>
    <row r="621578" spans="68:68" customFormat="1">
      <c r="BP621578" s="90"/>
    </row>
    <row r="621579" spans="68:68" customFormat="1">
      <c r="BP621579" s="90"/>
    </row>
    <row r="621580" spans="68:68" customFormat="1">
      <c r="BP621580" s="90"/>
    </row>
    <row r="621581" spans="68:68" customFormat="1">
      <c r="BP621581" s="90"/>
    </row>
    <row r="621582" spans="68:68" customFormat="1">
      <c r="BP621582" s="90"/>
    </row>
    <row r="621583" spans="68:68" customFormat="1">
      <c r="BP621583" s="90"/>
    </row>
    <row r="621584" spans="68:68" customFormat="1">
      <c r="BP621584" s="90"/>
    </row>
    <row r="621585" spans="68:68" customFormat="1">
      <c r="BP621585" s="90"/>
    </row>
    <row r="621586" spans="68:68" customFormat="1">
      <c r="BP621586" s="90"/>
    </row>
    <row r="621587" spans="68:68" customFormat="1">
      <c r="BP621587" s="90"/>
    </row>
    <row r="621588" spans="68:68" customFormat="1">
      <c r="BP621588" s="90"/>
    </row>
    <row r="621589" spans="68:68" customFormat="1">
      <c r="BP621589" s="90"/>
    </row>
    <row r="621590" spans="68:68" customFormat="1">
      <c r="BP621590" s="90"/>
    </row>
    <row r="621591" spans="68:68" customFormat="1">
      <c r="BP621591" s="90"/>
    </row>
    <row r="621592" spans="68:68" customFormat="1">
      <c r="BP621592" s="90"/>
    </row>
    <row r="621593" spans="68:68" customFormat="1">
      <c r="BP621593" s="90"/>
    </row>
    <row r="621594" spans="68:68" customFormat="1">
      <c r="BP621594" s="90"/>
    </row>
    <row r="621595" spans="68:68" customFormat="1">
      <c r="BP621595" s="90"/>
    </row>
    <row r="621596" spans="68:68" customFormat="1">
      <c r="BP621596" s="90"/>
    </row>
    <row r="621597" spans="68:68" customFormat="1">
      <c r="BP621597" s="90"/>
    </row>
    <row r="621598" spans="68:68" customFormat="1">
      <c r="BP621598" s="90"/>
    </row>
    <row r="621599" spans="68:68" customFormat="1">
      <c r="BP621599" s="90"/>
    </row>
    <row r="621600" spans="68:68" customFormat="1">
      <c r="BP621600" s="90"/>
    </row>
    <row r="621601" spans="68:68" customFormat="1">
      <c r="BP621601" s="90"/>
    </row>
    <row r="621602" spans="68:68" customFormat="1">
      <c r="BP621602" s="90"/>
    </row>
    <row r="621603" spans="68:68" customFormat="1">
      <c r="BP621603" s="90"/>
    </row>
    <row r="621604" spans="68:68" customFormat="1">
      <c r="BP621604" s="90"/>
    </row>
    <row r="621605" spans="68:68" customFormat="1">
      <c r="BP621605" s="90"/>
    </row>
    <row r="621606" spans="68:68" customFormat="1">
      <c r="BP621606" s="90"/>
    </row>
    <row r="621607" spans="68:68" customFormat="1">
      <c r="BP621607" s="90"/>
    </row>
    <row r="621608" spans="68:68" customFormat="1">
      <c r="BP621608" s="90"/>
    </row>
    <row r="621609" spans="68:68" customFormat="1">
      <c r="BP621609" s="90"/>
    </row>
    <row r="621610" spans="68:68" customFormat="1">
      <c r="BP621610" s="90"/>
    </row>
    <row r="621611" spans="68:68" customFormat="1">
      <c r="BP621611" s="90"/>
    </row>
    <row r="621612" spans="68:68" customFormat="1">
      <c r="BP621612" s="90"/>
    </row>
    <row r="621613" spans="68:68" customFormat="1">
      <c r="BP621613" s="90"/>
    </row>
    <row r="621614" spans="68:68" customFormat="1">
      <c r="BP621614" s="90"/>
    </row>
    <row r="621615" spans="68:68" customFormat="1">
      <c r="BP621615" s="90"/>
    </row>
    <row r="621616" spans="68:68" customFormat="1">
      <c r="BP621616" s="90"/>
    </row>
    <row r="621617" spans="68:68" customFormat="1">
      <c r="BP621617" s="90"/>
    </row>
    <row r="621618" spans="68:68" customFormat="1">
      <c r="BP621618" s="90"/>
    </row>
    <row r="621619" spans="68:68" customFormat="1">
      <c r="BP621619" s="90"/>
    </row>
    <row r="621620" spans="68:68" customFormat="1">
      <c r="BP621620" s="90"/>
    </row>
    <row r="621621" spans="68:68" customFormat="1">
      <c r="BP621621" s="90"/>
    </row>
    <row r="621622" spans="68:68" customFormat="1">
      <c r="BP621622" s="90"/>
    </row>
    <row r="621623" spans="68:68" customFormat="1">
      <c r="BP621623" s="90"/>
    </row>
    <row r="621624" spans="68:68" customFormat="1">
      <c r="BP621624" s="90"/>
    </row>
    <row r="621625" spans="68:68" customFormat="1">
      <c r="BP621625" s="90"/>
    </row>
    <row r="621626" spans="68:68" customFormat="1">
      <c r="BP621626" s="90"/>
    </row>
    <row r="621627" spans="68:68" customFormat="1">
      <c r="BP621627" s="90"/>
    </row>
    <row r="621628" spans="68:68" customFormat="1">
      <c r="BP621628" s="90"/>
    </row>
    <row r="621629" spans="68:68" customFormat="1">
      <c r="BP621629" s="90"/>
    </row>
    <row r="621630" spans="68:68" customFormat="1">
      <c r="BP621630" s="90"/>
    </row>
    <row r="621631" spans="68:68" customFormat="1">
      <c r="BP621631" s="90"/>
    </row>
    <row r="621632" spans="68:68" customFormat="1">
      <c r="BP621632" s="90"/>
    </row>
    <row r="621633" spans="68:68" customFormat="1">
      <c r="BP621633" s="90"/>
    </row>
    <row r="621634" spans="68:68" customFormat="1">
      <c r="BP621634" s="90"/>
    </row>
    <row r="621635" spans="68:68" customFormat="1">
      <c r="BP621635" s="90"/>
    </row>
    <row r="621636" spans="68:68" customFormat="1">
      <c r="BP621636" s="90"/>
    </row>
    <row r="621637" spans="68:68" customFormat="1">
      <c r="BP621637" s="90"/>
    </row>
    <row r="621638" spans="68:68" customFormat="1">
      <c r="BP621638" s="90"/>
    </row>
    <row r="621639" spans="68:68" customFormat="1">
      <c r="BP621639" s="90"/>
    </row>
    <row r="621640" spans="68:68" customFormat="1">
      <c r="BP621640" s="90"/>
    </row>
    <row r="621641" spans="68:68" customFormat="1">
      <c r="BP621641" s="90"/>
    </row>
    <row r="621642" spans="68:68" customFormat="1">
      <c r="BP621642" s="90"/>
    </row>
    <row r="621643" spans="68:68" customFormat="1">
      <c r="BP621643" s="90"/>
    </row>
    <row r="621644" spans="68:68" customFormat="1">
      <c r="BP621644" s="90"/>
    </row>
    <row r="621645" spans="68:68" customFormat="1">
      <c r="BP621645" s="90"/>
    </row>
    <row r="621646" spans="68:68" customFormat="1">
      <c r="BP621646" s="90"/>
    </row>
    <row r="621647" spans="68:68" customFormat="1">
      <c r="BP621647" s="90"/>
    </row>
    <row r="621648" spans="68:68" customFormat="1">
      <c r="BP621648" s="90"/>
    </row>
    <row r="621649" spans="68:68" customFormat="1">
      <c r="BP621649" s="90"/>
    </row>
    <row r="621650" spans="68:68" customFormat="1">
      <c r="BP621650" s="90"/>
    </row>
    <row r="621651" spans="68:68" customFormat="1">
      <c r="BP621651" s="90"/>
    </row>
    <row r="621652" spans="68:68" customFormat="1">
      <c r="BP621652" s="90"/>
    </row>
    <row r="621653" spans="68:68" customFormat="1">
      <c r="BP621653" s="90"/>
    </row>
    <row r="621654" spans="68:68" customFormat="1">
      <c r="BP621654" s="90"/>
    </row>
    <row r="621655" spans="68:68" customFormat="1">
      <c r="BP621655" s="90"/>
    </row>
    <row r="621656" spans="68:68" customFormat="1">
      <c r="BP621656" s="90"/>
    </row>
    <row r="621657" spans="68:68" customFormat="1">
      <c r="BP621657" s="90"/>
    </row>
    <row r="621658" spans="68:68" customFormat="1">
      <c r="BP621658" s="90"/>
    </row>
    <row r="621659" spans="68:68" customFormat="1">
      <c r="BP621659" s="90"/>
    </row>
    <row r="621660" spans="68:68" customFormat="1">
      <c r="BP621660" s="90"/>
    </row>
    <row r="621661" spans="68:68" customFormat="1">
      <c r="BP621661" s="90"/>
    </row>
    <row r="621662" spans="68:68" customFormat="1">
      <c r="BP621662" s="90"/>
    </row>
    <row r="621663" spans="68:68" customFormat="1">
      <c r="BP621663" s="90"/>
    </row>
    <row r="621664" spans="68:68" customFormat="1">
      <c r="BP621664" s="90"/>
    </row>
    <row r="621665" spans="68:68" customFormat="1">
      <c r="BP621665" s="90"/>
    </row>
    <row r="621666" spans="68:68" customFormat="1">
      <c r="BP621666" s="90"/>
    </row>
    <row r="621667" spans="68:68" customFormat="1">
      <c r="BP621667" s="90"/>
    </row>
    <row r="621668" spans="68:68" customFormat="1">
      <c r="BP621668" s="90"/>
    </row>
    <row r="621669" spans="68:68" customFormat="1">
      <c r="BP621669" s="90"/>
    </row>
    <row r="621670" spans="68:68" customFormat="1">
      <c r="BP621670" s="90"/>
    </row>
    <row r="621671" spans="68:68" customFormat="1">
      <c r="BP621671" s="90"/>
    </row>
    <row r="621672" spans="68:68" customFormat="1">
      <c r="BP621672" s="90"/>
    </row>
    <row r="621673" spans="68:68" customFormat="1">
      <c r="BP621673" s="90"/>
    </row>
    <row r="621674" spans="68:68" customFormat="1">
      <c r="BP621674" s="90"/>
    </row>
    <row r="621675" spans="68:68" customFormat="1">
      <c r="BP621675" s="90"/>
    </row>
    <row r="621676" spans="68:68" customFormat="1">
      <c r="BP621676" s="90"/>
    </row>
    <row r="621677" spans="68:68" customFormat="1">
      <c r="BP621677" s="90"/>
    </row>
    <row r="621678" spans="68:68" customFormat="1">
      <c r="BP621678" s="90"/>
    </row>
    <row r="621679" spans="68:68" customFormat="1">
      <c r="BP621679" s="90"/>
    </row>
    <row r="621680" spans="68:68" customFormat="1">
      <c r="BP621680" s="90"/>
    </row>
    <row r="621681" spans="68:68" customFormat="1">
      <c r="BP621681" s="90"/>
    </row>
    <row r="621682" spans="68:68" customFormat="1">
      <c r="BP621682" s="90"/>
    </row>
    <row r="621683" spans="68:68" customFormat="1">
      <c r="BP621683" s="90"/>
    </row>
    <row r="621684" spans="68:68" customFormat="1">
      <c r="BP621684" s="90"/>
    </row>
    <row r="621685" spans="68:68" customFormat="1">
      <c r="BP621685" s="90"/>
    </row>
    <row r="621686" spans="68:68" customFormat="1">
      <c r="BP621686" s="90"/>
    </row>
    <row r="621687" spans="68:68" customFormat="1">
      <c r="BP621687" s="90"/>
    </row>
    <row r="621688" spans="68:68" customFormat="1">
      <c r="BP621688" s="90"/>
    </row>
    <row r="621689" spans="68:68" customFormat="1">
      <c r="BP621689" s="90"/>
    </row>
    <row r="621690" spans="68:68" customFormat="1">
      <c r="BP621690" s="90"/>
    </row>
    <row r="621691" spans="68:68" customFormat="1">
      <c r="BP621691" s="90"/>
    </row>
    <row r="621692" spans="68:68" customFormat="1">
      <c r="BP621692" s="90"/>
    </row>
    <row r="621693" spans="68:68" customFormat="1">
      <c r="BP621693" s="90"/>
    </row>
    <row r="621694" spans="68:68" customFormat="1">
      <c r="BP621694" s="90"/>
    </row>
    <row r="621695" spans="68:68" customFormat="1">
      <c r="BP621695" s="90"/>
    </row>
    <row r="621696" spans="68:68" customFormat="1">
      <c r="BP621696" s="90"/>
    </row>
    <row r="621697" spans="68:68" customFormat="1">
      <c r="BP621697" s="90"/>
    </row>
    <row r="621698" spans="68:68" customFormat="1">
      <c r="BP621698" s="90"/>
    </row>
    <row r="621699" spans="68:68" customFormat="1">
      <c r="BP621699" s="90"/>
    </row>
    <row r="621700" spans="68:68" customFormat="1">
      <c r="BP621700" s="90"/>
    </row>
    <row r="621701" spans="68:68" customFormat="1">
      <c r="BP621701" s="90"/>
    </row>
    <row r="621702" spans="68:68" customFormat="1">
      <c r="BP621702" s="90"/>
    </row>
    <row r="621703" spans="68:68" customFormat="1">
      <c r="BP621703" s="90"/>
    </row>
    <row r="621704" spans="68:68" customFormat="1">
      <c r="BP621704" s="90"/>
    </row>
    <row r="621705" spans="68:68" customFormat="1">
      <c r="BP621705" s="90"/>
    </row>
    <row r="621706" spans="68:68" customFormat="1">
      <c r="BP621706" s="90"/>
    </row>
    <row r="621707" spans="68:68" customFormat="1">
      <c r="BP621707" s="90"/>
    </row>
    <row r="621708" spans="68:68" customFormat="1">
      <c r="BP621708" s="90"/>
    </row>
    <row r="621709" spans="68:68" customFormat="1">
      <c r="BP621709" s="90"/>
    </row>
    <row r="621710" spans="68:68" customFormat="1">
      <c r="BP621710" s="90"/>
    </row>
    <row r="621711" spans="68:68" customFormat="1">
      <c r="BP621711" s="90"/>
    </row>
    <row r="621712" spans="68:68" customFormat="1">
      <c r="BP621712" s="90"/>
    </row>
    <row r="621713" spans="68:68" customFormat="1">
      <c r="BP621713" s="90"/>
    </row>
    <row r="621714" spans="68:68" customFormat="1">
      <c r="BP621714" s="90"/>
    </row>
    <row r="621715" spans="68:68" customFormat="1">
      <c r="BP621715" s="90"/>
    </row>
    <row r="621716" spans="68:68" customFormat="1">
      <c r="BP621716" s="90"/>
    </row>
    <row r="621717" spans="68:68" customFormat="1">
      <c r="BP621717" s="90"/>
    </row>
    <row r="621718" spans="68:68" customFormat="1">
      <c r="BP621718" s="90"/>
    </row>
    <row r="621719" spans="68:68" customFormat="1">
      <c r="BP621719" s="90"/>
    </row>
    <row r="621720" spans="68:68" customFormat="1">
      <c r="BP621720" s="90"/>
    </row>
    <row r="621721" spans="68:68" customFormat="1">
      <c r="BP621721" s="90"/>
    </row>
    <row r="621722" spans="68:68" customFormat="1">
      <c r="BP621722" s="90"/>
    </row>
    <row r="621723" spans="68:68" customFormat="1">
      <c r="BP621723" s="90"/>
    </row>
    <row r="621724" spans="68:68" customFormat="1">
      <c r="BP621724" s="90"/>
    </row>
    <row r="621725" spans="68:68" customFormat="1">
      <c r="BP621725" s="90"/>
    </row>
    <row r="621726" spans="68:68" customFormat="1">
      <c r="BP621726" s="90"/>
    </row>
    <row r="621727" spans="68:68" customFormat="1">
      <c r="BP621727" s="90"/>
    </row>
    <row r="621728" spans="68:68" customFormat="1">
      <c r="BP621728" s="90"/>
    </row>
    <row r="621729" spans="68:68" customFormat="1">
      <c r="BP621729" s="90"/>
    </row>
    <row r="621730" spans="68:68" customFormat="1">
      <c r="BP621730" s="90"/>
    </row>
    <row r="621731" spans="68:68" customFormat="1">
      <c r="BP621731" s="90"/>
    </row>
    <row r="621732" spans="68:68" customFormat="1">
      <c r="BP621732" s="90"/>
    </row>
    <row r="621733" spans="68:68" customFormat="1">
      <c r="BP621733" s="90"/>
    </row>
    <row r="621734" spans="68:68" customFormat="1">
      <c r="BP621734" s="90"/>
    </row>
    <row r="621735" spans="68:68" customFormat="1">
      <c r="BP621735" s="90"/>
    </row>
    <row r="621736" spans="68:68" customFormat="1">
      <c r="BP621736" s="90"/>
    </row>
    <row r="621737" spans="68:68" customFormat="1">
      <c r="BP621737" s="90"/>
    </row>
    <row r="621738" spans="68:68" customFormat="1">
      <c r="BP621738" s="90"/>
    </row>
    <row r="621739" spans="68:68" customFormat="1">
      <c r="BP621739" s="90"/>
    </row>
    <row r="621740" spans="68:68" customFormat="1">
      <c r="BP621740" s="90"/>
    </row>
    <row r="621741" spans="68:68" customFormat="1">
      <c r="BP621741" s="90"/>
    </row>
    <row r="621742" spans="68:68" customFormat="1">
      <c r="BP621742" s="90"/>
    </row>
    <row r="621743" spans="68:68" customFormat="1">
      <c r="BP621743" s="90"/>
    </row>
    <row r="621744" spans="68:68" customFormat="1">
      <c r="BP621744" s="90"/>
    </row>
    <row r="621745" spans="68:68" customFormat="1">
      <c r="BP621745" s="90"/>
    </row>
    <row r="621746" spans="68:68" customFormat="1">
      <c r="BP621746" s="90"/>
    </row>
    <row r="621747" spans="68:68" customFormat="1">
      <c r="BP621747" s="90"/>
    </row>
    <row r="621748" spans="68:68" customFormat="1">
      <c r="BP621748" s="90"/>
    </row>
    <row r="621749" spans="68:68" customFormat="1">
      <c r="BP621749" s="90"/>
    </row>
    <row r="621750" spans="68:68" customFormat="1">
      <c r="BP621750" s="90"/>
    </row>
    <row r="621751" spans="68:68" customFormat="1">
      <c r="BP621751" s="90"/>
    </row>
    <row r="621752" spans="68:68" customFormat="1">
      <c r="BP621752" s="90"/>
    </row>
    <row r="621753" spans="68:68" customFormat="1">
      <c r="BP621753" s="90"/>
    </row>
    <row r="621754" spans="68:68" customFormat="1">
      <c r="BP621754" s="90"/>
    </row>
    <row r="621755" spans="68:68" customFormat="1">
      <c r="BP621755" s="90"/>
    </row>
    <row r="621756" spans="68:68" customFormat="1">
      <c r="BP621756" s="90"/>
    </row>
    <row r="621757" spans="68:68" customFormat="1">
      <c r="BP621757" s="90"/>
    </row>
    <row r="621758" spans="68:68" customFormat="1">
      <c r="BP621758" s="90"/>
    </row>
    <row r="621759" spans="68:68" customFormat="1">
      <c r="BP621759" s="90"/>
    </row>
    <row r="621760" spans="68:68" customFormat="1">
      <c r="BP621760" s="90"/>
    </row>
    <row r="621761" spans="68:68" customFormat="1">
      <c r="BP621761" s="90"/>
    </row>
    <row r="621762" spans="68:68" customFormat="1">
      <c r="BP621762" s="90"/>
    </row>
    <row r="621763" spans="68:68" customFormat="1">
      <c r="BP621763" s="90"/>
    </row>
    <row r="621764" spans="68:68" customFormat="1">
      <c r="BP621764" s="90"/>
    </row>
    <row r="621765" spans="68:68" customFormat="1">
      <c r="BP621765" s="90"/>
    </row>
    <row r="621766" spans="68:68" customFormat="1">
      <c r="BP621766" s="90"/>
    </row>
    <row r="621767" spans="68:68" customFormat="1">
      <c r="BP621767" s="90"/>
    </row>
    <row r="621768" spans="68:68" customFormat="1">
      <c r="BP621768" s="90"/>
    </row>
    <row r="621769" spans="68:68" customFormat="1">
      <c r="BP621769" s="90"/>
    </row>
    <row r="621770" spans="68:68" customFormat="1">
      <c r="BP621770" s="90"/>
    </row>
    <row r="621771" spans="68:68" customFormat="1">
      <c r="BP621771" s="90"/>
    </row>
    <row r="621772" spans="68:68" customFormat="1">
      <c r="BP621772" s="90"/>
    </row>
    <row r="621773" spans="68:68" customFormat="1">
      <c r="BP621773" s="90"/>
    </row>
    <row r="621774" spans="68:68" customFormat="1">
      <c r="BP621774" s="90"/>
    </row>
    <row r="621775" spans="68:68" customFormat="1">
      <c r="BP621775" s="90"/>
    </row>
    <row r="621776" spans="68:68" customFormat="1">
      <c r="BP621776" s="90"/>
    </row>
    <row r="621777" spans="68:68" customFormat="1">
      <c r="BP621777" s="90"/>
    </row>
    <row r="621778" spans="68:68" customFormat="1">
      <c r="BP621778" s="90"/>
    </row>
    <row r="621779" spans="68:68" customFormat="1">
      <c r="BP621779" s="90"/>
    </row>
    <row r="621780" spans="68:68" customFormat="1">
      <c r="BP621780" s="90"/>
    </row>
    <row r="621781" spans="68:68" customFormat="1">
      <c r="BP621781" s="90"/>
    </row>
    <row r="621782" spans="68:68" customFormat="1">
      <c r="BP621782" s="90"/>
    </row>
    <row r="621783" spans="68:68" customFormat="1">
      <c r="BP621783" s="90"/>
    </row>
    <row r="621784" spans="68:68" customFormat="1">
      <c r="BP621784" s="90"/>
    </row>
    <row r="621785" spans="68:68" customFormat="1">
      <c r="BP621785" s="90"/>
    </row>
    <row r="621786" spans="68:68" customFormat="1">
      <c r="BP621786" s="90"/>
    </row>
    <row r="621787" spans="68:68" customFormat="1">
      <c r="BP621787" s="90"/>
    </row>
    <row r="621788" spans="68:68" customFormat="1">
      <c r="BP621788" s="90"/>
    </row>
    <row r="621789" spans="68:68" customFormat="1">
      <c r="BP621789" s="90"/>
    </row>
    <row r="621790" spans="68:68" customFormat="1">
      <c r="BP621790" s="90"/>
    </row>
    <row r="621791" spans="68:68" customFormat="1">
      <c r="BP621791" s="90"/>
    </row>
    <row r="621792" spans="68:68" customFormat="1">
      <c r="BP621792" s="90"/>
    </row>
    <row r="621793" spans="68:68" customFormat="1">
      <c r="BP621793" s="90"/>
    </row>
    <row r="621794" spans="68:68" customFormat="1">
      <c r="BP621794" s="90"/>
    </row>
    <row r="621795" spans="68:68" customFormat="1">
      <c r="BP621795" s="90"/>
    </row>
    <row r="621796" spans="68:68" customFormat="1">
      <c r="BP621796" s="90"/>
    </row>
    <row r="621797" spans="68:68" customFormat="1">
      <c r="BP621797" s="90"/>
    </row>
    <row r="621798" spans="68:68" customFormat="1">
      <c r="BP621798" s="90"/>
    </row>
    <row r="621799" spans="68:68" customFormat="1">
      <c r="BP621799" s="90"/>
    </row>
    <row r="621800" spans="68:68" customFormat="1">
      <c r="BP621800" s="90"/>
    </row>
    <row r="621801" spans="68:68" customFormat="1">
      <c r="BP621801" s="90"/>
    </row>
    <row r="621802" spans="68:68" customFormat="1">
      <c r="BP621802" s="90"/>
    </row>
    <row r="621803" spans="68:68" customFormat="1">
      <c r="BP621803" s="90"/>
    </row>
    <row r="621804" spans="68:68" customFormat="1">
      <c r="BP621804" s="90"/>
    </row>
    <row r="621805" spans="68:68" customFormat="1">
      <c r="BP621805" s="90"/>
    </row>
    <row r="621806" spans="68:68" customFormat="1">
      <c r="BP621806" s="90"/>
    </row>
    <row r="621807" spans="68:68" customFormat="1">
      <c r="BP621807" s="90"/>
    </row>
    <row r="621808" spans="68:68" customFormat="1">
      <c r="BP621808" s="90"/>
    </row>
    <row r="621809" spans="68:68" customFormat="1">
      <c r="BP621809" s="90"/>
    </row>
    <row r="621810" spans="68:68" customFormat="1">
      <c r="BP621810" s="90"/>
    </row>
    <row r="621811" spans="68:68" customFormat="1">
      <c r="BP621811" s="90"/>
    </row>
    <row r="621812" spans="68:68" customFormat="1">
      <c r="BP621812" s="90"/>
    </row>
    <row r="621813" spans="68:68" customFormat="1">
      <c r="BP621813" s="90"/>
    </row>
    <row r="621814" spans="68:68" customFormat="1">
      <c r="BP621814" s="90"/>
    </row>
    <row r="621815" spans="68:68" customFormat="1">
      <c r="BP621815" s="90"/>
    </row>
    <row r="621816" spans="68:68" customFormat="1">
      <c r="BP621816" s="90"/>
    </row>
    <row r="621817" spans="68:68" customFormat="1">
      <c r="BP621817" s="90"/>
    </row>
    <row r="621818" spans="68:68" customFormat="1">
      <c r="BP621818" s="90"/>
    </row>
    <row r="621819" spans="68:68" customFormat="1">
      <c r="BP621819" s="90"/>
    </row>
    <row r="621820" spans="68:68" customFormat="1">
      <c r="BP621820" s="90"/>
    </row>
    <row r="621821" spans="68:68" customFormat="1">
      <c r="BP621821" s="90"/>
    </row>
    <row r="621822" spans="68:68" customFormat="1">
      <c r="BP621822" s="90"/>
    </row>
    <row r="621823" spans="68:68" customFormat="1">
      <c r="BP621823" s="90"/>
    </row>
    <row r="621824" spans="68:68" customFormat="1">
      <c r="BP621824" s="90"/>
    </row>
    <row r="621825" spans="68:68" customFormat="1">
      <c r="BP621825" s="90"/>
    </row>
    <row r="621826" spans="68:68" customFormat="1">
      <c r="BP621826" s="90"/>
    </row>
    <row r="621827" spans="68:68" customFormat="1">
      <c r="BP621827" s="90"/>
    </row>
    <row r="621828" spans="68:68" customFormat="1">
      <c r="BP621828" s="90"/>
    </row>
    <row r="621829" spans="68:68" customFormat="1">
      <c r="BP621829" s="90"/>
    </row>
    <row r="621830" spans="68:68" customFormat="1">
      <c r="BP621830" s="90"/>
    </row>
    <row r="621831" spans="68:68" customFormat="1">
      <c r="BP621831" s="90"/>
    </row>
    <row r="621832" spans="68:68" customFormat="1">
      <c r="BP621832" s="90"/>
    </row>
    <row r="621833" spans="68:68" customFormat="1">
      <c r="BP621833" s="90"/>
    </row>
    <row r="621834" spans="68:68" customFormat="1">
      <c r="BP621834" s="90"/>
    </row>
    <row r="621835" spans="68:68" customFormat="1">
      <c r="BP621835" s="90"/>
    </row>
    <row r="621836" spans="68:68" customFormat="1">
      <c r="BP621836" s="90"/>
    </row>
    <row r="621837" spans="68:68" customFormat="1">
      <c r="BP621837" s="90"/>
    </row>
    <row r="621838" spans="68:68" customFormat="1">
      <c r="BP621838" s="90"/>
    </row>
    <row r="621839" spans="68:68" customFormat="1">
      <c r="BP621839" s="90"/>
    </row>
    <row r="621840" spans="68:68" customFormat="1">
      <c r="BP621840" s="90"/>
    </row>
    <row r="621841" spans="68:68" customFormat="1">
      <c r="BP621841" s="90"/>
    </row>
    <row r="621842" spans="68:68" customFormat="1">
      <c r="BP621842" s="90"/>
    </row>
    <row r="621843" spans="68:68" customFormat="1">
      <c r="BP621843" s="90"/>
    </row>
    <row r="621844" spans="68:68" customFormat="1">
      <c r="BP621844" s="90"/>
    </row>
    <row r="621845" spans="68:68" customFormat="1">
      <c r="BP621845" s="90"/>
    </row>
    <row r="621846" spans="68:68" customFormat="1">
      <c r="BP621846" s="90"/>
    </row>
    <row r="621847" spans="68:68" customFormat="1">
      <c r="BP621847" s="90"/>
    </row>
    <row r="621848" spans="68:68" customFormat="1">
      <c r="BP621848" s="90"/>
    </row>
    <row r="621849" spans="68:68" customFormat="1">
      <c r="BP621849" s="90"/>
    </row>
    <row r="621850" spans="68:68" customFormat="1">
      <c r="BP621850" s="90"/>
    </row>
    <row r="621851" spans="68:68" customFormat="1">
      <c r="BP621851" s="90"/>
    </row>
    <row r="621852" spans="68:68" customFormat="1">
      <c r="BP621852" s="90"/>
    </row>
    <row r="621853" spans="68:68" customFormat="1">
      <c r="BP621853" s="90"/>
    </row>
    <row r="621854" spans="68:68" customFormat="1">
      <c r="BP621854" s="90"/>
    </row>
    <row r="621855" spans="68:68" customFormat="1">
      <c r="BP621855" s="90"/>
    </row>
    <row r="621856" spans="68:68" customFormat="1">
      <c r="BP621856" s="90"/>
    </row>
    <row r="621857" spans="68:68" customFormat="1">
      <c r="BP621857" s="90"/>
    </row>
    <row r="621858" spans="68:68" customFormat="1">
      <c r="BP621858" s="90"/>
    </row>
    <row r="621859" spans="68:68" customFormat="1">
      <c r="BP621859" s="90"/>
    </row>
    <row r="621860" spans="68:68" customFormat="1">
      <c r="BP621860" s="90"/>
    </row>
    <row r="621861" spans="68:68" customFormat="1">
      <c r="BP621861" s="90"/>
    </row>
    <row r="621862" spans="68:68" customFormat="1">
      <c r="BP621862" s="90"/>
    </row>
    <row r="621863" spans="68:68" customFormat="1">
      <c r="BP621863" s="90"/>
    </row>
    <row r="621864" spans="68:68" customFormat="1">
      <c r="BP621864" s="90"/>
    </row>
    <row r="621865" spans="68:68" customFormat="1">
      <c r="BP621865" s="90"/>
    </row>
    <row r="621866" spans="68:68" customFormat="1">
      <c r="BP621866" s="90"/>
    </row>
    <row r="621867" spans="68:68" customFormat="1">
      <c r="BP621867" s="90"/>
    </row>
    <row r="621868" spans="68:68" customFormat="1">
      <c r="BP621868" s="90"/>
    </row>
    <row r="621869" spans="68:68" customFormat="1">
      <c r="BP621869" s="90"/>
    </row>
    <row r="621870" spans="68:68" customFormat="1">
      <c r="BP621870" s="90"/>
    </row>
    <row r="621871" spans="68:68" customFormat="1">
      <c r="BP621871" s="90"/>
    </row>
    <row r="621872" spans="68:68" customFormat="1">
      <c r="BP621872" s="90"/>
    </row>
    <row r="621873" spans="68:68" customFormat="1">
      <c r="BP621873" s="90"/>
    </row>
    <row r="621874" spans="68:68" customFormat="1">
      <c r="BP621874" s="90"/>
    </row>
    <row r="621875" spans="68:68" customFormat="1">
      <c r="BP621875" s="90"/>
    </row>
    <row r="621876" spans="68:68" customFormat="1">
      <c r="BP621876" s="90"/>
    </row>
    <row r="621877" spans="68:68" customFormat="1">
      <c r="BP621877" s="90"/>
    </row>
    <row r="621878" spans="68:68" customFormat="1">
      <c r="BP621878" s="90"/>
    </row>
    <row r="621879" spans="68:68" customFormat="1">
      <c r="BP621879" s="90"/>
    </row>
    <row r="621880" spans="68:68" customFormat="1">
      <c r="BP621880" s="90"/>
    </row>
    <row r="621881" spans="68:68" customFormat="1">
      <c r="BP621881" s="90"/>
    </row>
    <row r="621882" spans="68:68" customFormat="1">
      <c r="BP621882" s="90"/>
    </row>
    <row r="621883" spans="68:68" customFormat="1">
      <c r="BP621883" s="90"/>
    </row>
    <row r="621884" spans="68:68" customFormat="1">
      <c r="BP621884" s="90"/>
    </row>
    <row r="621885" spans="68:68" customFormat="1">
      <c r="BP621885" s="90"/>
    </row>
    <row r="621886" spans="68:68" customFormat="1">
      <c r="BP621886" s="90"/>
    </row>
    <row r="621887" spans="68:68" customFormat="1">
      <c r="BP621887" s="90"/>
    </row>
    <row r="621888" spans="68:68" customFormat="1">
      <c r="BP621888" s="90"/>
    </row>
    <row r="621889" spans="68:68" customFormat="1">
      <c r="BP621889" s="90"/>
    </row>
    <row r="621890" spans="68:68" customFormat="1">
      <c r="BP621890" s="90"/>
    </row>
    <row r="621891" spans="68:68" customFormat="1">
      <c r="BP621891" s="90"/>
    </row>
    <row r="621892" spans="68:68" customFormat="1">
      <c r="BP621892" s="90"/>
    </row>
    <row r="621893" spans="68:68" customFormat="1">
      <c r="BP621893" s="90"/>
    </row>
    <row r="621894" spans="68:68" customFormat="1">
      <c r="BP621894" s="90"/>
    </row>
    <row r="621895" spans="68:68" customFormat="1">
      <c r="BP621895" s="90"/>
    </row>
    <row r="621896" spans="68:68" customFormat="1">
      <c r="BP621896" s="90"/>
    </row>
    <row r="621897" spans="68:68" customFormat="1">
      <c r="BP621897" s="90"/>
    </row>
    <row r="621898" spans="68:68" customFormat="1">
      <c r="BP621898" s="90"/>
    </row>
    <row r="621899" spans="68:68" customFormat="1">
      <c r="BP621899" s="90"/>
    </row>
    <row r="621900" spans="68:68" customFormat="1">
      <c r="BP621900" s="90"/>
    </row>
    <row r="621901" spans="68:68" customFormat="1">
      <c r="BP621901" s="90"/>
    </row>
    <row r="621902" spans="68:68" customFormat="1">
      <c r="BP621902" s="90"/>
    </row>
    <row r="621903" spans="68:68" customFormat="1">
      <c r="BP621903" s="90"/>
    </row>
    <row r="621904" spans="68:68" customFormat="1">
      <c r="BP621904" s="90"/>
    </row>
    <row r="621905" spans="68:68" customFormat="1">
      <c r="BP621905" s="90"/>
    </row>
    <row r="621906" spans="68:68" customFormat="1">
      <c r="BP621906" s="90"/>
    </row>
    <row r="621907" spans="68:68" customFormat="1">
      <c r="BP621907" s="90"/>
    </row>
    <row r="621908" spans="68:68" customFormat="1">
      <c r="BP621908" s="90"/>
    </row>
    <row r="621909" spans="68:68" customFormat="1">
      <c r="BP621909" s="90"/>
    </row>
    <row r="621910" spans="68:68" customFormat="1">
      <c r="BP621910" s="90"/>
    </row>
    <row r="621911" spans="68:68" customFormat="1">
      <c r="BP621911" s="90"/>
    </row>
    <row r="621912" spans="68:68" customFormat="1">
      <c r="BP621912" s="90"/>
    </row>
    <row r="621913" spans="68:68" customFormat="1">
      <c r="BP621913" s="90"/>
    </row>
    <row r="621914" spans="68:68" customFormat="1">
      <c r="BP621914" s="90"/>
    </row>
    <row r="621915" spans="68:68" customFormat="1">
      <c r="BP621915" s="90"/>
    </row>
    <row r="621916" spans="68:68" customFormat="1">
      <c r="BP621916" s="90"/>
    </row>
    <row r="621917" spans="68:68" customFormat="1">
      <c r="BP621917" s="90"/>
    </row>
    <row r="621918" spans="68:68" customFormat="1">
      <c r="BP621918" s="90"/>
    </row>
    <row r="621919" spans="68:68" customFormat="1">
      <c r="BP621919" s="90"/>
    </row>
    <row r="621920" spans="68:68" customFormat="1">
      <c r="BP621920" s="90"/>
    </row>
    <row r="621921" spans="68:68" customFormat="1">
      <c r="BP621921" s="90"/>
    </row>
    <row r="621922" spans="68:68" customFormat="1">
      <c r="BP621922" s="90"/>
    </row>
    <row r="621923" spans="68:68" customFormat="1">
      <c r="BP621923" s="90"/>
    </row>
    <row r="621924" spans="68:68" customFormat="1">
      <c r="BP621924" s="90"/>
    </row>
    <row r="621925" spans="68:68" customFormat="1">
      <c r="BP621925" s="90"/>
    </row>
    <row r="621926" spans="68:68" customFormat="1">
      <c r="BP621926" s="90"/>
    </row>
    <row r="621927" spans="68:68" customFormat="1">
      <c r="BP621927" s="90"/>
    </row>
    <row r="621928" spans="68:68" customFormat="1">
      <c r="BP621928" s="90"/>
    </row>
    <row r="621929" spans="68:68" customFormat="1">
      <c r="BP621929" s="90"/>
    </row>
    <row r="621930" spans="68:68" customFormat="1">
      <c r="BP621930" s="90"/>
    </row>
    <row r="621931" spans="68:68" customFormat="1">
      <c r="BP621931" s="90"/>
    </row>
    <row r="621932" spans="68:68" customFormat="1">
      <c r="BP621932" s="90"/>
    </row>
    <row r="621933" spans="68:68" customFormat="1">
      <c r="BP621933" s="90"/>
    </row>
    <row r="621934" spans="68:68" customFormat="1">
      <c r="BP621934" s="90"/>
    </row>
    <row r="621935" spans="68:68" customFormat="1">
      <c r="BP621935" s="90"/>
    </row>
    <row r="621936" spans="68:68" customFormat="1">
      <c r="BP621936" s="90"/>
    </row>
    <row r="621937" spans="68:68" customFormat="1">
      <c r="BP621937" s="90"/>
    </row>
    <row r="621938" spans="68:68" customFormat="1">
      <c r="BP621938" s="90"/>
    </row>
    <row r="621939" spans="68:68" customFormat="1">
      <c r="BP621939" s="90"/>
    </row>
    <row r="621940" spans="68:68" customFormat="1">
      <c r="BP621940" s="90"/>
    </row>
    <row r="621941" spans="68:68" customFormat="1">
      <c r="BP621941" s="90"/>
    </row>
    <row r="621942" spans="68:68" customFormat="1">
      <c r="BP621942" s="90"/>
    </row>
    <row r="621943" spans="68:68" customFormat="1">
      <c r="BP621943" s="90"/>
    </row>
    <row r="621944" spans="68:68" customFormat="1">
      <c r="BP621944" s="90"/>
    </row>
    <row r="621945" spans="68:68" customFormat="1">
      <c r="BP621945" s="90"/>
    </row>
    <row r="621946" spans="68:68" customFormat="1">
      <c r="BP621946" s="90"/>
    </row>
    <row r="621947" spans="68:68" customFormat="1">
      <c r="BP621947" s="90"/>
    </row>
    <row r="621948" spans="68:68" customFormat="1">
      <c r="BP621948" s="90"/>
    </row>
    <row r="621949" spans="68:68" customFormat="1">
      <c r="BP621949" s="90"/>
    </row>
    <row r="621950" spans="68:68" customFormat="1">
      <c r="BP621950" s="90"/>
    </row>
    <row r="621951" spans="68:68" customFormat="1">
      <c r="BP621951" s="90"/>
    </row>
    <row r="621952" spans="68:68" customFormat="1">
      <c r="BP621952" s="90"/>
    </row>
    <row r="621953" spans="68:68" customFormat="1">
      <c r="BP621953" s="90"/>
    </row>
    <row r="621954" spans="68:68" customFormat="1">
      <c r="BP621954" s="90"/>
    </row>
    <row r="621955" spans="68:68" customFormat="1">
      <c r="BP621955" s="90"/>
    </row>
    <row r="621956" spans="68:68" customFormat="1">
      <c r="BP621956" s="90"/>
    </row>
    <row r="621957" spans="68:68" customFormat="1">
      <c r="BP621957" s="90"/>
    </row>
    <row r="621958" spans="68:68" customFormat="1">
      <c r="BP621958" s="90"/>
    </row>
    <row r="621959" spans="68:68" customFormat="1">
      <c r="BP621959" s="90"/>
    </row>
    <row r="621960" spans="68:68" customFormat="1">
      <c r="BP621960" s="90"/>
    </row>
    <row r="621961" spans="68:68" customFormat="1">
      <c r="BP621961" s="90"/>
    </row>
    <row r="621962" spans="68:68" customFormat="1">
      <c r="BP621962" s="90"/>
    </row>
    <row r="621963" spans="68:68" customFormat="1">
      <c r="BP621963" s="90"/>
    </row>
    <row r="621964" spans="68:68" customFormat="1">
      <c r="BP621964" s="90"/>
    </row>
    <row r="621965" spans="68:68" customFormat="1">
      <c r="BP621965" s="90"/>
    </row>
    <row r="621966" spans="68:68" customFormat="1">
      <c r="BP621966" s="90"/>
    </row>
    <row r="621967" spans="68:68" customFormat="1">
      <c r="BP621967" s="90"/>
    </row>
    <row r="621968" spans="68:68" customFormat="1">
      <c r="BP621968" s="90"/>
    </row>
    <row r="621969" spans="68:68" customFormat="1">
      <c r="BP621969" s="90"/>
    </row>
    <row r="621970" spans="68:68" customFormat="1">
      <c r="BP621970" s="90"/>
    </row>
    <row r="621971" spans="68:68" customFormat="1">
      <c r="BP621971" s="90"/>
    </row>
    <row r="621972" spans="68:68" customFormat="1">
      <c r="BP621972" s="90"/>
    </row>
    <row r="621973" spans="68:68" customFormat="1">
      <c r="BP621973" s="90"/>
    </row>
    <row r="621974" spans="68:68" customFormat="1">
      <c r="BP621974" s="90"/>
    </row>
    <row r="621975" spans="68:68" customFormat="1">
      <c r="BP621975" s="90"/>
    </row>
    <row r="621976" spans="68:68" customFormat="1">
      <c r="BP621976" s="90"/>
    </row>
    <row r="621977" spans="68:68" customFormat="1">
      <c r="BP621977" s="90"/>
    </row>
    <row r="621978" spans="68:68" customFormat="1">
      <c r="BP621978" s="90"/>
    </row>
    <row r="621979" spans="68:68" customFormat="1">
      <c r="BP621979" s="90"/>
    </row>
    <row r="621980" spans="68:68" customFormat="1">
      <c r="BP621980" s="90"/>
    </row>
    <row r="621981" spans="68:68" customFormat="1">
      <c r="BP621981" s="90"/>
    </row>
    <row r="621982" spans="68:68" customFormat="1">
      <c r="BP621982" s="90"/>
    </row>
    <row r="621983" spans="68:68" customFormat="1">
      <c r="BP621983" s="90"/>
    </row>
    <row r="621984" spans="68:68" customFormat="1">
      <c r="BP621984" s="90"/>
    </row>
    <row r="621985" spans="68:68" customFormat="1">
      <c r="BP621985" s="90"/>
    </row>
    <row r="621986" spans="68:68" customFormat="1">
      <c r="BP621986" s="90"/>
    </row>
    <row r="621987" spans="68:68" customFormat="1">
      <c r="BP621987" s="90"/>
    </row>
    <row r="621988" spans="68:68" customFormat="1">
      <c r="BP621988" s="90"/>
    </row>
    <row r="621989" spans="68:68" customFormat="1">
      <c r="BP621989" s="90"/>
    </row>
    <row r="621990" spans="68:68" customFormat="1">
      <c r="BP621990" s="90"/>
    </row>
    <row r="621991" spans="68:68" customFormat="1">
      <c r="BP621991" s="90"/>
    </row>
    <row r="621992" spans="68:68" customFormat="1">
      <c r="BP621992" s="90"/>
    </row>
    <row r="621993" spans="68:68" customFormat="1">
      <c r="BP621993" s="90"/>
    </row>
    <row r="621994" spans="68:68" customFormat="1">
      <c r="BP621994" s="90"/>
    </row>
    <row r="621995" spans="68:68" customFormat="1">
      <c r="BP621995" s="90"/>
    </row>
    <row r="621996" spans="68:68" customFormat="1">
      <c r="BP621996" s="90"/>
    </row>
    <row r="621997" spans="68:68" customFormat="1">
      <c r="BP621997" s="90"/>
    </row>
    <row r="621998" spans="68:68" customFormat="1">
      <c r="BP621998" s="90"/>
    </row>
    <row r="621999" spans="68:68" customFormat="1">
      <c r="BP621999" s="90"/>
    </row>
    <row r="622000" spans="68:68" customFormat="1">
      <c r="BP622000" s="90"/>
    </row>
    <row r="622001" spans="68:68" customFormat="1">
      <c r="BP622001" s="90"/>
    </row>
    <row r="622002" spans="68:68" customFormat="1">
      <c r="BP622002" s="90"/>
    </row>
    <row r="622003" spans="68:68" customFormat="1">
      <c r="BP622003" s="90"/>
    </row>
    <row r="622004" spans="68:68" customFormat="1">
      <c r="BP622004" s="90"/>
    </row>
    <row r="622005" spans="68:68" customFormat="1">
      <c r="BP622005" s="90"/>
    </row>
    <row r="622006" spans="68:68" customFormat="1">
      <c r="BP622006" s="90"/>
    </row>
    <row r="622007" spans="68:68" customFormat="1">
      <c r="BP622007" s="90"/>
    </row>
    <row r="622008" spans="68:68" customFormat="1">
      <c r="BP622008" s="90"/>
    </row>
    <row r="622009" spans="68:68" customFormat="1">
      <c r="BP622009" s="90"/>
    </row>
    <row r="622010" spans="68:68" customFormat="1">
      <c r="BP622010" s="90"/>
    </row>
    <row r="622011" spans="68:68" customFormat="1">
      <c r="BP622011" s="90"/>
    </row>
    <row r="622012" spans="68:68" customFormat="1">
      <c r="BP622012" s="90"/>
    </row>
    <row r="622013" spans="68:68" customFormat="1">
      <c r="BP622013" s="90"/>
    </row>
    <row r="622014" spans="68:68" customFormat="1">
      <c r="BP622014" s="90"/>
    </row>
    <row r="622015" spans="68:68" customFormat="1">
      <c r="BP622015" s="90"/>
    </row>
    <row r="622016" spans="68:68" customFormat="1">
      <c r="BP622016" s="90"/>
    </row>
    <row r="622017" spans="68:68" customFormat="1">
      <c r="BP622017" s="90"/>
    </row>
    <row r="622018" spans="68:68" customFormat="1">
      <c r="BP622018" s="90"/>
    </row>
    <row r="622019" spans="68:68" customFormat="1">
      <c r="BP622019" s="90"/>
    </row>
    <row r="622020" spans="68:68" customFormat="1">
      <c r="BP622020" s="90"/>
    </row>
    <row r="622021" spans="68:68" customFormat="1">
      <c r="BP622021" s="90"/>
    </row>
    <row r="622022" spans="68:68" customFormat="1">
      <c r="BP622022" s="90"/>
    </row>
    <row r="622023" spans="68:68" customFormat="1">
      <c r="BP622023" s="90"/>
    </row>
    <row r="622024" spans="68:68" customFormat="1">
      <c r="BP622024" s="90"/>
    </row>
    <row r="622025" spans="68:68" customFormat="1">
      <c r="BP622025" s="90"/>
    </row>
    <row r="622026" spans="68:68" customFormat="1">
      <c r="BP622026" s="90"/>
    </row>
    <row r="622027" spans="68:68" customFormat="1">
      <c r="BP622027" s="90"/>
    </row>
    <row r="622028" spans="68:68" customFormat="1">
      <c r="BP622028" s="90"/>
    </row>
    <row r="622029" spans="68:68" customFormat="1">
      <c r="BP622029" s="90"/>
    </row>
    <row r="622030" spans="68:68" customFormat="1">
      <c r="BP622030" s="90"/>
    </row>
    <row r="622031" spans="68:68" customFormat="1">
      <c r="BP622031" s="90"/>
    </row>
    <row r="622032" spans="68:68" customFormat="1">
      <c r="BP622032" s="90"/>
    </row>
    <row r="622033" spans="68:68" customFormat="1">
      <c r="BP622033" s="90"/>
    </row>
    <row r="622034" spans="68:68" customFormat="1">
      <c r="BP622034" s="90"/>
    </row>
    <row r="622035" spans="68:68" customFormat="1">
      <c r="BP622035" s="90"/>
    </row>
    <row r="622036" spans="68:68" customFormat="1">
      <c r="BP622036" s="90"/>
    </row>
    <row r="622037" spans="68:68" customFormat="1">
      <c r="BP622037" s="90"/>
    </row>
    <row r="622038" spans="68:68" customFormat="1">
      <c r="BP622038" s="90"/>
    </row>
    <row r="622039" spans="68:68" customFormat="1">
      <c r="BP622039" s="90"/>
    </row>
    <row r="622040" spans="68:68" customFormat="1">
      <c r="BP622040" s="90"/>
    </row>
    <row r="622041" spans="68:68" customFormat="1">
      <c r="BP622041" s="90"/>
    </row>
    <row r="622042" spans="68:68" customFormat="1">
      <c r="BP622042" s="90"/>
    </row>
    <row r="622043" spans="68:68" customFormat="1">
      <c r="BP622043" s="90"/>
    </row>
    <row r="622044" spans="68:68" customFormat="1">
      <c r="BP622044" s="90"/>
    </row>
    <row r="622045" spans="68:68" customFormat="1">
      <c r="BP622045" s="90"/>
    </row>
    <row r="622046" spans="68:68" customFormat="1">
      <c r="BP622046" s="90"/>
    </row>
    <row r="622047" spans="68:68" customFormat="1">
      <c r="BP622047" s="90"/>
    </row>
    <row r="622048" spans="68:68" customFormat="1">
      <c r="BP622048" s="90"/>
    </row>
    <row r="622049" spans="68:68" customFormat="1">
      <c r="BP622049" s="90"/>
    </row>
    <row r="622050" spans="68:68" customFormat="1">
      <c r="BP622050" s="90"/>
    </row>
    <row r="622051" spans="68:68" customFormat="1">
      <c r="BP622051" s="90"/>
    </row>
    <row r="622052" spans="68:68" customFormat="1">
      <c r="BP622052" s="90"/>
    </row>
    <row r="622053" spans="68:68" customFormat="1">
      <c r="BP622053" s="90"/>
    </row>
    <row r="622054" spans="68:68" customFormat="1">
      <c r="BP622054" s="90"/>
    </row>
    <row r="622055" spans="68:68" customFormat="1">
      <c r="BP622055" s="90"/>
    </row>
    <row r="622056" spans="68:68" customFormat="1">
      <c r="BP622056" s="90"/>
    </row>
    <row r="622057" spans="68:68" customFormat="1">
      <c r="BP622057" s="90"/>
    </row>
    <row r="622058" spans="68:68" customFormat="1">
      <c r="BP622058" s="90"/>
    </row>
    <row r="622059" spans="68:68" customFormat="1">
      <c r="BP622059" s="90"/>
    </row>
    <row r="622060" spans="68:68" customFormat="1">
      <c r="BP622060" s="90"/>
    </row>
    <row r="622061" spans="68:68" customFormat="1">
      <c r="BP622061" s="90"/>
    </row>
    <row r="622062" spans="68:68" customFormat="1">
      <c r="BP622062" s="90"/>
    </row>
    <row r="622063" spans="68:68" customFormat="1">
      <c r="BP622063" s="90"/>
    </row>
    <row r="622064" spans="68:68" customFormat="1">
      <c r="BP622064" s="90"/>
    </row>
    <row r="622065" spans="68:68" customFormat="1">
      <c r="BP622065" s="90"/>
    </row>
    <row r="622066" spans="68:68" customFormat="1">
      <c r="BP622066" s="90"/>
    </row>
    <row r="622067" spans="68:68" customFormat="1">
      <c r="BP622067" s="90"/>
    </row>
    <row r="622068" spans="68:68" customFormat="1">
      <c r="BP622068" s="90"/>
    </row>
    <row r="622069" spans="68:68" customFormat="1">
      <c r="BP622069" s="90"/>
    </row>
    <row r="622070" spans="68:68" customFormat="1">
      <c r="BP622070" s="90"/>
    </row>
    <row r="622071" spans="68:68" customFormat="1">
      <c r="BP622071" s="90"/>
    </row>
    <row r="622072" spans="68:68" customFormat="1">
      <c r="BP622072" s="90"/>
    </row>
    <row r="622073" spans="68:68" customFormat="1">
      <c r="BP622073" s="90"/>
    </row>
    <row r="622074" spans="68:68" customFormat="1">
      <c r="BP622074" s="90"/>
    </row>
    <row r="622075" spans="68:68" customFormat="1">
      <c r="BP622075" s="90"/>
    </row>
    <row r="622076" spans="68:68" customFormat="1">
      <c r="BP622076" s="90"/>
    </row>
    <row r="622077" spans="68:68" customFormat="1">
      <c r="BP622077" s="90"/>
    </row>
    <row r="622078" spans="68:68" customFormat="1">
      <c r="BP622078" s="90"/>
    </row>
    <row r="622079" spans="68:68" customFormat="1">
      <c r="BP622079" s="90"/>
    </row>
    <row r="622080" spans="68:68" customFormat="1">
      <c r="BP622080" s="90"/>
    </row>
    <row r="622081" spans="68:68" customFormat="1">
      <c r="BP622081" s="90"/>
    </row>
    <row r="622082" spans="68:68" customFormat="1">
      <c r="BP622082" s="90"/>
    </row>
    <row r="622083" spans="68:68" customFormat="1">
      <c r="BP622083" s="90"/>
    </row>
    <row r="622084" spans="68:68" customFormat="1">
      <c r="BP622084" s="90"/>
    </row>
    <row r="622085" spans="68:68" customFormat="1">
      <c r="BP622085" s="90"/>
    </row>
    <row r="622086" spans="68:68" customFormat="1">
      <c r="BP622086" s="90"/>
    </row>
    <row r="622087" spans="68:68" customFormat="1">
      <c r="BP622087" s="90"/>
    </row>
    <row r="622088" spans="68:68" customFormat="1">
      <c r="BP622088" s="90"/>
    </row>
    <row r="622089" spans="68:68" customFormat="1">
      <c r="BP622089" s="90"/>
    </row>
    <row r="622090" spans="68:68" customFormat="1">
      <c r="BP622090" s="90"/>
    </row>
    <row r="622091" spans="68:68" customFormat="1">
      <c r="BP622091" s="90"/>
    </row>
    <row r="622092" spans="68:68" customFormat="1">
      <c r="BP622092" s="90"/>
    </row>
    <row r="622093" spans="68:68" customFormat="1">
      <c r="BP622093" s="90"/>
    </row>
    <row r="622094" spans="68:68" customFormat="1">
      <c r="BP622094" s="90"/>
    </row>
    <row r="622095" spans="68:68" customFormat="1">
      <c r="BP622095" s="90"/>
    </row>
    <row r="622096" spans="68:68" customFormat="1">
      <c r="BP622096" s="90"/>
    </row>
    <row r="622097" spans="68:68" customFormat="1">
      <c r="BP622097" s="90"/>
    </row>
    <row r="622098" spans="68:68" customFormat="1">
      <c r="BP622098" s="90"/>
    </row>
    <row r="622099" spans="68:68" customFormat="1">
      <c r="BP622099" s="90"/>
    </row>
    <row r="622100" spans="68:68" customFormat="1">
      <c r="BP622100" s="90"/>
    </row>
    <row r="622101" spans="68:68" customFormat="1">
      <c r="BP622101" s="90"/>
    </row>
    <row r="622102" spans="68:68" customFormat="1">
      <c r="BP622102" s="90"/>
    </row>
    <row r="622103" spans="68:68" customFormat="1">
      <c r="BP622103" s="90"/>
    </row>
    <row r="622104" spans="68:68" customFormat="1">
      <c r="BP622104" s="90"/>
    </row>
    <row r="622105" spans="68:68" customFormat="1">
      <c r="BP622105" s="90"/>
    </row>
    <row r="622106" spans="68:68" customFormat="1">
      <c r="BP622106" s="90"/>
    </row>
    <row r="622107" spans="68:68" customFormat="1">
      <c r="BP622107" s="90"/>
    </row>
    <row r="622108" spans="68:68" customFormat="1">
      <c r="BP622108" s="90"/>
    </row>
    <row r="622109" spans="68:68" customFormat="1">
      <c r="BP622109" s="90"/>
    </row>
    <row r="622110" spans="68:68" customFormat="1">
      <c r="BP622110" s="90"/>
    </row>
    <row r="622111" spans="68:68" customFormat="1">
      <c r="BP622111" s="90"/>
    </row>
    <row r="622112" spans="68:68" customFormat="1">
      <c r="BP622112" s="90"/>
    </row>
    <row r="622113" spans="68:68" customFormat="1">
      <c r="BP622113" s="90"/>
    </row>
    <row r="622114" spans="68:68" customFormat="1">
      <c r="BP622114" s="90"/>
    </row>
    <row r="622115" spans="68:68" customFormat="1">
      <c r="BP622115" s="90"/>
    </row>
    <row r="622116" spans="68:68" customFormat="1">
      <c r="BP622116" s="90"/>
    </row>
    <row r="622117" spans="68:68" customFormat="1">
      <c r="BP622117" s="90"/>
    </row>
    <row r="622118" spans="68:68" customFormat="1">
      <c r="BP622118" s="90"/>
    </row>
    <row r="622119" spans="68:68" customFormat="1">
      <c r="BP622119" s="90"/>
    </row>
    <row r="622120" spans="68:68" customFormat="1">
      <c r="BP622120" s="90"/>
    </row>
    <row r="622121" spans="68:68" customFormat="1">
      <c r="BP622121" s="90"/>
    </row>
    <row r="622122" spans="68:68" customFormat="1">
      <c r="BP622122" s="90"/>
    </row>
    <row r="622123" spans="68:68" customFormat="1">
      <c r="BP622123" s="90"/>
    </row>
    <row r="622124" spans="68:68" customFormat="1">
      <c r="BP622124" s="90"/>
    </row>
    <row r="622125" spans="68:68" customFormat="1">
      <c r="BP622125" s="90"/>
    </row>
    <row r="622126" spans="68:68" customFormat="1">
      <c r="BP622126" s="90"/>
    </row>
    <row r="622127" spans="68:68" customFormat="1">
      <c r="BP622127" s="90"/>
    </row>
    <row r="622128" spans="68:68" customFormat="1">
      <c r="BP622128" s="90"/>
    </row>
    <row r="622129" spans="68:68" customFormat="1">
      <c r="BP622129" s="90"/>
    </row>
    <row r="622130" spans="68:68" customFormat="1">
      <c r="BP622130" s="90"/>
    </row>
    <row r="622131" spans="68:68" customFormat="1">
      <c r="BP622131" s="90"/>
    </row>
    <row r="622132" spans="68:68" customFormat="1">
      <c r="BP622132" s="90"/>
    </row>
    <row r="622133" spans="68:68" customFormat="1">
      <c r="BP622133" s="90"/>
    </row>
    <row r="622134" spans="68:68" customFormat="1">
      <c r="BP622134" s="90"/>
    </row>
    <row r="622135" spans="68:68" customFormat="1">
      <c r="BP622135" s="90"/>
    </row>
    <row r="622136" spans="68:68" customFormat="1">
      <c r="BP622136" s="90"/>
    </row>
    <row r="622137" spans="68:68" customFormat="1">
      <c r="BP622137" s="90"/>
    </row>
    <row r="622138" spans="68:68" customFormat="1">
      <c r="BP622138" s="90"/>
    </row>
    <row r="622139" spans="68:68" customFormat="1">
      <c r="BP622139" s="90"/>
    </row>
    <row r="622140" spans="68:68" customFormat="1">
      <c r="BP622140" s="90"/>
    </row>
    <row r="622141" spans="68:68" customFormat="1">
      <c r="BP622141" s="90"/>
    </row>
    <row r="622142" spans="68:68" customFormat="1">
      <c r="BP622142" s="90"/>
    </row>
    <row r="622143" spans="68:68" customFormat="1">
      <c r="BP622143" s="90"/>
    </row>
    <row r="622144" spans="68:68" customFormat="1">
      <c r="BP622144" s="90"/>
    </row>
    <row r="622145" spans="68:68" customFormat="1">
      <c r="BP622145" s="90"/>
    </row>
    <row r="622146" spans="68:68" customFormat="1">
      <c r="BP622146" s="90"/>
    </row>
    <row r="622147" spans="68:68" customFormat="1">
      <c r="BP622147" s="90"/>
    </row>
    <row r="622148" spans="68:68" customFormat="1">
      <c r="BP622148" s="90"/>
    </row>
    <row r="622149" spans="68:68" customFormat="1">
      <c r="BP622149" s="90"/>
    </row>
    <row r="622150" spans="68:68" customFormat="1">
      <c r="BP622150" s="90"/>
    </row>
    <row r="622151" spans="68:68" customFormat="1">
      <c r="BP622151" s="90"/>
    </row>
    <row r="622152" spans="68:68" customFormat="1">
      <c r="BP622152" s="90"/>
    </row>
    <row r="622153" spans="68:68" customFormat="1">
      <c r="BP622153" s="90"/>
    </row>
    <row r="622154" spans="68:68" customFormat="1">
      <c r="BP622154" s="90"/>
    </row>
    <row r="622155" spans="68:68" customFormat="1">
      <c r="BP622155" s="90"/>
    </row>
    <row r="622156" spans="68:68" customFormat="1">
      <c r="BP622156" s="90"/>
    </row>
    <row r="622157" spans="68:68" customFormat="1">
      <c r="BP622157" s="90"/>
    </row>
    <row r="622158" spans="68:68" customFormat="1">
      <c r="BP622158" s="90"/>
    </row>
    <row r="622159" spans="68:68" customFormat="1">
      <c r="BP622159" s="90"/>
    </row>
    <row r="622160" spans="68:68" customFormat="1">
      <c r="BP622160" s="90"/>
    </row>
    <row r="622161" spans="68:68" customFormat="1">
      <c r="BP622161" s="90"/>
    </row>
    <row r="622162" spans="68:68" customFormat="1">
      <c r="BP622162" s="90"/>
    </row>
    <row r="622163" spans="68:68" customFormat="1">
      <c r="BP622163" s="90"/>
    </row>
    <row r="622164" spans="68:68" customFormat="1">
      <c r="BP622164" s="90"/>
    </row>
    <row r="622165" spans="68:68" customFormat="1">
      <c r="BP622165" s="90"/>
    </row>
    <row r="622166" spans="68:68" customFormat="1">
      <c r="BP622166" s="90"/>
    </row>
    <row r="622167" spans="68:68" customFormat="1">
      <c r="BP622167" s="90"/>
    </row>
    <row r="622168" spans="68:68" customFormat="1">
      <c r="BP622168" s="90"/>
    </row>
    <row r="622169" spans="68:68" customFormat="1">
      <c r="BP622169" s="90"/>
    </row>
    <row r="622170" spans="68:68" customFormat="1">
      <c r="BP622170" s="90"/>
    </row>
    <row r="622171" spans="68:68" customFormat="1">
      <c r="BP622171" s="90"/>
    </row>
    <row r="622172" spans="68:68" customFormat="1">
      <c r="BP622172" s="90"/>
    </row>
    <row r="622173" spans="68:68" customFormat="1">
      <c r="BP622173" s="90"/>
    </row>
    <row r="622174" spans="68:68" customFormat="1">
      <c r="BP622174" s="90"/>
    </row>
    <row r="622175" spans="68:68" customFormat="1">
      <c r="BP622175" s="90"/>
    </row>
    <row r="622176" spans="68:68" customFormat="1">
      <c r="BP622176" s="90"/>
    </row>
    <row r="622177" spans="68:68" customFormat="1">
      <c r="BP622177" s="90"/>
    </row>
    <row r="622178" spans="68:68" customFormat="1">
      <c r="BP622178" s="90"/>
    </row>
    <row r="622179" spans="68:68" customFormat="1">
      <c r="BP622179" s="90"/>
    </row>
    <row r="622180" spans="68:68" customFormat="1">
      <c r="BP622180" s="90"/>
    </row>
    <row r="622181" spans="68:68" customFormat="1">
      <c r="BP622181" s="90"/>
    </row>
    <row r="622182" spans="68:68" customFormat="1">
      <c r="BP622182" s="90"/>
    </row>
    <row r="622183" spans="68:68" customFormat="1">
      <c r="BP622183" s="90"/>
    </row>
    <row r="622184" spans="68:68" customFormat="1">
      <c r="BP622184" s="90"/>
    </row>
    <row r="622185" spans="68:68" customFormat="1">
      <c r="BP622185" s="90"/>
    </row>
    <row r="622186" spans="68:68" customFormat="1">
      <c r="BP622186" s="90"/>
    </row>
    <row r="622187" spans="68:68" customFormat="1">
      <c r="BP622187" s="90"/>
    </row>
    <row r="622188" spans="68:68" customFormat="1">
      <c r="BP622188" s="90"/>
    </row>
    <row r="622189" spans="68:68" customFormat="1">
      <c r="BP622189" s="90"/>
    </row>
    <row r="622190" spans="68:68" customFormat="1">
      <c r="BP622190" s="90"/>
    </row>
    <row r="622191" spans="68:68" customFormat="1">
      <c r="BP622191" s="90"/>
    </row>
    <row r="622192" spans="68:68" customFormat="1">
      <c r="BP622192" s="90"/>
    </row>
    <row r="622193" spans="68:68" customFormat="1">
      <c r="BP622193" s="90"/>
    </row>
    <row r="622194" spans="68:68" customFormat="1">
      <c r="BP622194" s="90"/>
    </row>
    <row r="622195" spans="68:68" customFormat="1">
      <c r="BP622195" s="90"/>
    </row>
    <row r="622196" spans="68:68" customFormat="1">
      <c r="BP622196" s="90"/>
    </row>
    <row r="622197" spans="68:68" customFormat="1">
      <c r="BP622197" s="90"/>
    </row>
    <row r="622198" spans="68:68" customFormat="1">
      <c r="BP622198" s="90"/>
    </row>
    <row r="622199" spans="68:68" customFormat="1">
      <c r="BP622199" s="90"/>
    </row>
    <row r="622200" spans="68:68" customFormat="1">
      <c r="BP622200" s="90"/>
    </row>
    <row r="622201" spans="68:68" customFormat="1">
      <c r="BP622201" s="90"/>
    </row>
    <row r="622202" spans="68:68" customFormat="1">
      <c r="BP622202" s="90"/>
    </row>
    <row r="622203" spans="68:68" customFormat="1">
      <c r="BP622203" s="90"/>
    </row>
    <row r="622204" spans="68:68" customFormat="1">
      <c r="BP622204" s="90"/>
    </row>
    <row r="622205" spans="68:68" customFormat="1">
      <c r="BP622205" s="90"/>
    </row>
    <row r="622206" spans="68:68" customFormat="1">
      <c r="BP622206" s="90"/>
    </row>
    <row r="622207" spans="68:68" customFormat="1">
      <c r="BP622207" s="90"/>
    </row>
    <row r="622208" spans="68:68" customFormat="1">
      <c r="BP622208" s="90"/>
    </row>
    <row r="622209" spans="68:68" customFormat="1">
      <c r="BP622209" s="90"/>
    </row>
    <row r="622210" spans="68:68" customFormat="1">
      <c r="BP622210" s="90"/>
    </row>
    <row r="622211" spans="68:68" customFormat="1">
      <c r="BP622211" s="90"/>
    </row>
    <row r="622212" spans="68:68" customFormat="1">
      <c r="BP622212" s="90"/>
    </row>
    <row r="622213" spans="68:68" customFormat="1">
      <c r="BP622213" s="90"/>
    </row>
    <row r="622214" spans="68:68" customFormat="1">
      <c r="BP622214" s="90"/>
    </row>
    <row r="622215" spans="68:68" customFormat="1">
      <c r="BP622215" s="90"/>
    </row>
    <row r="622216" spans="68:68" customFormat="1">
      <c r="BP622216" s="90"/>
    </row>
    <row r="622217" spans="68:68" customFormat="1">
      <c r="BP622217" s="90"/>
    </row>
    <row r="622218" spans="68:68" customFormat="1">
      <c r="BP622218" s="90"/>
    </row>
    <row r="622219" spans="68:68" customFormat="1">
      <c r="BP622219" s="90"/>
    </row>
    <row r="622220" spans="68:68" customFormat="1">
      <c r="BP622220" s="90"/>
    </row>
    <row r="622221" spans="68:68" customFormat="1">
      <c r="BP622221" s="90"/>
    </row>
    <row r="622222" spans="68:68" customFormat="1">
      <c r="BP622222" s="90"/>
    </row>
    <row r="622223" spans="68:68" customFormat="1">
      <c r="BP622223" s="90"/>
    </row>
    <row r="622224" spans="68:68" customFormat="1">
      <c r="BP622224" s="90"/>
    </row>
    <row r="622225" spans="68:68" customFormat="1">
      <c r="BP622225" s="90"/>
    </row>
    <row r="622226" spans="68:68" customFormat="1">
      <c r="BP622226" s="90"/>
    </row>
    <row r="622227" spans="68:68" customFormat="1">
      <c r="BP622227" s="90"/>
    </row>
    <row r="622228" spans="68:68" customFormat="1">
      <c r="BP622228" s="90"/>
    </row>
    <row r="622229" spans="68:68" customFormat="1">
      <c r="BP622229" s="90"/>
    </row>
    <row r="622230" spans="68:68" customFormat="1">
      <c r="BP622230" s="90"/>
    </row>
    <row r="622231" spans="68:68" customFormat="1">
      <c r="BP622231" s="90"/>
    </row>
    <row r="622232" spans="68:68" customFormat="1">
      <c r="BP622232" s="90"/>
    </row>
    <row r="622233" spans="68:68" customFormat="1">
      <c r="BP622233" s="90"/>
    </row>
    <row r="622234" spans="68:68" customFormat="1">
      <c r="BP622234" s="90"/>
    </row>
    <row r="622235" spans="68:68" customFormat="1">
      <c r="BP622235" s="90"/>
    </row>
    <row r="622236" spans="68:68" customFormat="1">
      <c r="BP622236" s="90"/>
    </row>
    <row r="622237" spans="68:68" customFormat="1">
      <c r="BP622237" s="90"/>
    </row>
    <row r="622238" spans="68:68" customFormat="1">
      <c r="BP622238" s="90"/>
    </row>
    <row r="622239" spans="68:68" customFormat="1">
      <c r="BP622239" s="90"/>
    </row>
    <row r="622240" spans="68:68" customFormat="1">
      <c r="BP622240" s="90"/>
    </row>
    <row r="622241" spans="68:68" customFormat="1">
      <c r="BP622241" s="90"/>
    </row>
    <row r="622242" spans="68:68" customFormat="1">
      <c r="BP622242" s="90"/>
    </row>
    <row r="622243" spans="68:68" customFormat="1">
      <c r="BP622243" s="90"/>
    </row>
    <row r="622244" spans="68:68" customFormat="1">
      <c r="BP622244" s="90"/>
    </row>
    <row r="622245" spans="68:68" customFormat="1">
      <c r="BP622245" s="90"/>
    </row>
    <row r="622246" spans="68:68" customFormat="1">
      <c r="BP622246" s="90"/>
    </row>
    <row r="622247" spans="68:68" customFormat="1">
      <c r="BP622247" s="90"/>
    </row>
    <row r="622248" spans="68:68" customFormat="1">
      <c r="BP622248" s="90"/>
    </row>
    <row r="622249" spans="68:68" customFormat="1">
      <c r="BP622249" s="90"/>
    </row>
    <row r="622250" spans="68:68" customFormat="1">
      <c r="BP622250" s="90"/>
    </row>
    <row r="622251" spans="68:68" customFormat="1">
      <c r="BP622251" s="90"/>
    </row>
    <row r="622252" spans="68:68" customFormat="1">
      <c r="BP622252" s="90"/>
    </row>
    <row r="622253" spans="68:68" customFormat="1">
      <c r="BP622253" s="90"/>
    </row>
    <row r="622254" spans="68:68" customFormat="1">
      <c r="BP622254" s="90"/>
    </row>
    <row r="622255" spans="68:68" customFormat="1">
      <c r="BP622255" s="90"/>
    </row>
    <row r="622256" spans="68:68" customFormat="1">
      <c r="BP622256" s="90"/>
    </row>
    <row r="622257" spans="68:68" customFormat="1">
      <c r="BP622257" s="90"/>
    </row>
    <row r="622258" spans="68:68" customFormat="1">
      <c r="BP622258" s="90"/>
    </row>
    <row r="622259" spans="68:68" customFormat="1">
      <c r="BP622259" s="90"/>
    </row>
    <row r="622260" spans="68:68" customFormat="1">
      <c r="BP622260" s="90"/>
    </row>
    <row r="622261" spans="68:68" customFormat="1">
      <c r="BP622261" s="90"/>
    </row>
    <row r="622262" spans="68:68" customFormat="1">
      <c r="BP622262" s="90"/>
    </row>
    <row r="622263" spans="68:68" customFormat="1">
      <c r="BP622263" s="90"/>
    </row>
    <row r="622264" spans="68:68" customFormat="1">
      <c r="BP622264" s="90"/>
    </row>
    <row r="622265" spans="68:68" customFormat="1">
      <c r="BP622265" s="90"/>
    </row>
    <row r="622266" spans="68:68" customFormat="1">
      <c r="BP622266" s="90"/>
    </row>
    <row r="622267" spans="68:68" customFormat="1">
      <c r="BP622267" s="90"/>
    </row>
    <row r="622268" spans="68:68" customFormat="1">
      <c r="BP622268" s="90"/>
    </row>
    <row r="622269" spans="68:68" customFormat="1">
      <c r="BP622269" s="90"/>
    </row>
    <row r="622270" spans="68:68" customFormat="1">
      <c r="BP622270" s="90"/>
    </row>
    <row r="622271" spans="68:68" customFormat="1">
      <c r="BP622271" s="90"/>
    </row>
    <row r="622272" spans="68:68" customFormat="1">
      <c r="BP622272" s="90"/>
    </row>
    <row r="622273" spans="68:68" customFormat="1">
      <c r="BP622273" s="90"/>
    </row>
    <row r="622274" spans="68:68" customFormat="1">
      <c r="BP622274" s="90"/>
    </row>
    <row r="622275" spans="68:68" customFormat="1">
      <c r="BP622275" s="90"/>
    </row>
    <row r="622276" spans="68:68" customFormat="1">
      <c r="BP622276" s="90"/>
    </row>
    <row r="622277" spans="68:68" customFormat="1">
      <c r="BP622277" s="90"/>
    </row>
    <row r="622278" spans="68:68" customFormat="1">
      <c r="BP622278" s="90"/>
    </row>
    <row r="622279" spans="68:68" customFormat="1">
      <c r="BP622279" s="90"/>
    </row>
    <row r="622280" spans="68:68" customFormat="1">
      <c r="BP622280" s="90"/>
    </row>
    <row r="622281" spans="68:68" customFormat="1">
      <c r="BP622281" s="90"/>
    </row>
    <row r="622282" spans="68:68" customFormat="1">
      <c r="BP622282" s="90"/>
    </row>
    <row r="622283" spans="68:68" customFormat="1">
      <c r="BP622283" s="90"/>
    </row>
    <row r="622284" spans="68:68" customFormat="1">
      <c r="BP622284" s="90"/>
    </row>
    <row r="622285" spans="68:68" customFormat="1">
      <c r="BP622285" s="90"/>
    </row>
    <row r="622286" spans="68:68" customFormat="1">
      <c r="BP622286" s="90"/>
    </row>
    <row r="622287" spans="68:68" customFormat="1">
      <c r="BP622287" s="90"/>
    </row>
    <row r="622288" spans="68:68" customFormat="1">
      <c r="BP622288" s="90"/>
    </row>
    <row r="622289" spans="68:68" customFormat="1">
      <c r="BP622289" s="90"/>
    </row>
    <row r="622290" spans="68:68" customFormat="1">
      <c r="BP622290" s="90"/>
    </row>
    <row r="622291" spans="68:68" customFormat="1">
      <c r="BP622291" s="90"/>
    </row>
    <row r="622292" spans="68:68" customFormat="1">
      <c r="BP622292" s="90"/>
    </row>
    <row r="622293" spans="68:68" customFormat="1">
      <c r="BP622293" s="90"/>
    </row>
    <row r="622294" spans="68:68" customFormat="1">
      <c r="BP622294" s="90"/>
    </row>
    <row r="622295" spans="68:68" customFormat="1">
      <c r="BP622295" s="90"/>
    </row>
    <row r="622296" spans="68:68" customFormat="1">
      <c r="BP622296" s="90"/>
    </row>
    <row r="622297" spans="68:68" customFormat="1">
      <c r="BP622297" s="90"/>
    </row>
    <row r="622298" spans="68:68" customFormat="1">
      <c r="BP622298" s="90"/>
    </row>
    <row r="622299" spans="68:68" customFormat="1">
      <c r="BP622299" s="90"/>
    </row>
    <row r="622300" spans="68:68" customFormat="1">
      <c r="BP622300" s="90"/>
    </row>
    <row r="622301" spans="68:68" customFormat="1">
      <c r="BP622301" s="90"/>
    </row>
    <row r="622302" spans="68:68" customFormat="1">
      <c r="BP622302" s="90"/>
    </row>
    <row r="622303" spans="68:68" customFormat="1">
      <c r="BP622303" s="90"/>
    </row>
    <row r="622304" spans="68:68" customFormat="1">
      <c r="BP622304" s="90"/>
    </row>
    <row r="622305" spans="68:68" customFormat="1">
      <c r="BP622305" s="90"/>
    </row>
    <row r="622306" spans="68:68" customFormat="1">
      <c r="BP622306" s="90"/>
    </row>
    <row r="622307" spans="68:68" customFormat="1">
      <c r="BP622307" s="90"/>
    </row>
    <row r="622308" spans="68:68" customFormat="1">
      <c r="BP622308" s="90"/>
    </row>
    <row r="622309" spans="68:68" customFormat="1">
      <c r="BP622309" s="90"/>
    </row>
    <row r="622310" spans="68:68" customFormat="1">
      <c r="BP622310" s="90"/>
    </row>
    <row r="622311" spans="68:68" customFormat="1">
      <c r="BP622311" s="90"/>
    </row>
    <row r="622312" spans="68:68" customFormat="1">
      <c r="BP622312" s="90"/>
    </row>
    <row r="622313" spans="68:68" customFormat="1">
      <c r="BP622313" s="90"/>
    </row>
    <row r="622314" spans="68:68" customFormat="1">
      <c r="BP622314" s="90"/>
    </row>
    <row r="622315" spans="68:68" customFormat="1">
      <c r="BP622315" s="90"/>
    </row>
    <row r="622316" spans="68:68" customFormat="1">
      <c r="BP622316" s="90"/>
    </row>
    <row r="622317" spans="68:68" customFormat="1">
      <c r="BP622317" s="90"/>
    </row>
    <row r="622318" spans="68:68" customFormat="1">
      <c r="BP622318" s="90"/>
    </row>
    <row r="622319" spans="68:68" customFormat="1">
      <c r="BP622319" s="90"/>
    </row>
    <row r="622320" spans="68:68" customFormat="1">
      <c r="BP622320" s="90"/>
    </row>
    <row r="622321" spans="68:68" customFormat="1">
      <c r="BP622321" s="90"/>
    </row>
    <row r="622322" spans="68:68" customFormat="1">
      <c r="BP622322" s="90"/>
    </row>
    <row r="622323" spans="68:68" customFormat="1">
      <c r="BP622323" s="90"/>
    </row>
    <row r="622324" spans="68:68" customFormat="1">
      <c r="BP622324" s="90"/>
    </row>
    <row r="622325" spans="68:68" customFormat="1">
      <c r="BP622325" s="90"/>
    </row>
    <row r="622326" spans="68:68" customFormat="1">
      <c r="BP622326" s="90"/>
    </row>
    <row r="622327" spans="68:68" customFormat="1">
      <c r="BP622327" s="90"/>
    </row>
    <row r="622328" spans="68:68" customFormat="1">
      <c r="BP622328" s="90"/>
    </row>
    <row r="622329" spans="68:68" customFormat="1">
      <c r="BP622329" s="90"/>
    </row>
    <row r="622330" spans="68:68" customFormat="1">
      <c r="BP622330" s="90"/>
    </row>
    <row r="622331" spans="68:68" customFormat="1">
      <c r="BP622331" s="90"/>
    </row>
    <row r="622332" spans="68:68" customFormat="1">
      <c r="BP622332" s="90"/>
    </row>
    <row r="622333" spans="68:68" customFormat="1">
      <c r="BP622333" s="90"/>
    </row>
    <row r="622334" spans="68:68" customFormat="1">
      <c r="BP622334" s="90"/>
    </row>
    <row r="622335" spans="68:68" customFormat="1">
      <c r="BP622335" s="90"/>
    </row>
    <row r="622336" spans="68:68" customFormat="1">
      <c r="BP622336" s="90"/>
    </row>
    <row r="622337" spans="68:68" customFormat="1">
      <c r="BP622337" s="90"/>
    </row>
    <row r="622338" spans="68:68" customFormat="1">
      <c r="BP622338" s="90"/>
    </row>
    <row r="622339" spans="68:68" customFormat="1">
      <c r="BP622339" s="90"/>
    </row>
    <row r="622340" spans="68:68" customFormat="1">
      <c r="BP622340" s="90"/>
    </row>
    <row r="622341" spans="68:68" customFormat="1">
      <c r="BP622341" s="90"/>
    </row>
    <row r="622342" spans="68:68" customFormat="1">
      <c r="BP622342" s="90"/>
    </row>
    <row r="622343" spans="68:68" customFormat="1">
      <c r="BP622343" s="90"/>
    </row>
    <row r="622344" spans="68:68" customFormat="1">
      <c r="BP622344" s="90"/>
    </row>
    <row r="622345" spans="68:68" customFormat="1">
      <c r="BP622345" s="90"/>
    </row>
    <row r="622346" spans="68:68" customFormat="1">
      <c r="BP622346" s="90"/>
    </row>
    <row r="622347" spans="68:68" customFormat="1">
      <c r="BP622347" s="90"/>
    </row>
    <row r="622348" spans="68:68" customFormat="1">
      <c r="BP622348" s="90"/>
    </row>
    <row r="622349" spans="68:68" customFormat="1">
      <c r="BP622349" s="90"/>
    </row>
    <row r="622350" spans="68:68" customFormat="1">
      <c r="BP622350" s="90"/>
    </row>
    <row r="622351" spans="68:68" customFormat="1">
      <c r="BP622351" s="90"/>
    </row>
    <row r="622352" spans="68:68" customFormat="1">
      <c r="BP622352" s="90"/>
    </row>
    <row r="622353" spans="68:68" customFormat="1">
      <c r="BP622353" s="90"/>
    </row>
    <row r="622354" spans="68:68" customFormat="1">
      <c r="BP622354" s="90"/>
    </row>
    <row r="622355" spans="68:68" customFormat="1">
      <c r="BP622355" s="90"/>
    </row>
    <row r="622356" spans="68:68" customFormat="1">
      <c r="BP622356" s="90"/>
    </row>
    <row r="622357" spans="68:68" customFormat="1">
      <c r="BP622357" s="90"/>
    </row>
    <row r="622358" spans="68:68" customFormat="1">
      <c r="BP622358" s="90"/>
    </row>
    <row r="622359" spans="68:68" customFormat="1">
      <c r="BP622359" s="90"/>
    </row>
    <row r="622360" spans="68:68" customFormat="1">
      <c r="BP622360" s="90"/>
    </row>
    <row r="622361" spans="68:68" customFormat="1">
      <c r="BP622361" s="90"/>
    </row>
    <row r="622362" spans="68:68" customFormat="1">
      <c r="BP622362" s="90"/>
    </row>
    <row r="622363" spans="68:68" customFormat="1">
      <c r="BP622363" s="90"/>
    </row>
    <row r="622364" spans="68:68" customFormat="1">
      <c r="BP622364" s="90"/>
    </row>
    <row r="622365" spans="68:68" customFormat="1">
      <c r="BP622365" s="90"/>
    </row>
    <row r="622366" spans="68:68" customFormat="1">
      <c r="BP622366" s="90"/>
    </row>
    <row r="622367" spans="68:68" customFormat="1">
      <c r="BP622367" s="90"/>
    </row>
    <row r="622368" spans="68:68" customFormat="1">
      <c r="BP622368" s="90"/>
    </row>
    <row r="622369" spans="68:68" customFormat="1">
      <c r="BP622369" s="90"/>
    </row>
    <row r="622370" spans="68:68" customFormat="1">
      <c r="BP622370" s="90"/>
    </row>
    <row r="622371" spans="68:68" customFormat="1">
      <c r="BP622371" s="90"/>
    </row>
    <row r="622372" spans="68:68" customFormat="1">
      <c r="BP622372" s="90"/>
    </row>
    <row r="622373" spans="68:68" customFormat="1">
      <c r="BP622373" s="90"/>
    </row>
    <row r="622374" spans="68:68" customFormat="1">
      <c r="BP622374" s="90"/>
    </row>
    <row r="622375" spans="68:68" customFormat="1">
      <c r="BP622375" s="90"/>
    </row>
    <row r="622376" spans="68:68" customFormat="1">
      <c r="BP622376" s="90"/>
    </row>
    <row r="622377" spans="68:68" customFormat="1">
      <c r="BP622377" s="90"/>
    </row>
    <row r="622378" spans="68:68" customFormat="1">
      <c r="BP622378" s="90"/>
    </row>
    <row r="622379" spans="68:68" customFormat="1">
      <c r="BP622379" s="90"/>
    </row>
    <row r="622380" spans="68:68" customFormat="1">
      <c r="BP622380" s="90"/>
    </row>
    <row r="622381" spans="68:68" customFormat="1">
      <c r="BP622381" s="90"/>
    </row>
    <row r="622382" spans="68:68" customFormat="1">
      <c r="BP622382" s="90"/>
    </row>
    <row r="622383" spans="68:68" customFormat="1">
      <c r="BP622383" s="90"/>
    </row>
    <row r="622384" spans="68:68" customFormat="1">
      <c r="BP622384" s="90"/>
    </row>
    <row r="622385" spans="68:68" customFormat="1">
      <c r="BP622385" s="90"/>
    </row>
    <row r="622386" spans="68:68" customFormat="1">
      <c r="BP622386" s="90"/>
    </row>
    <row r="622387" spans="68:68" customFormat="1">
      <c r="BP622387" s="90"/>
    </row>
    <row r="622388" spans="68:68" customFormat="1">
      <c r="BP622388" s="90"/>
    </row>
    <row r="622389" spans="68:68" customFormat="1">
      <c r="BP622389" s="90"/>
    </row>
    <row r="622390" spans="68:68" customFormat="1">
      <c r="BP622390" s="90"/>
    </row>
    <row r="622391" spans="68:68" customFormat="1">
      <c r="BP622391" s="90"/>
    </row>
    <row r="622392" spans="68:68" customFormat="1">
      <c r="BP622392" s="90"/>
    </row>
    <row r="622393" spans="68:68" customFormat="1">
      <c r="BP622393" s="90"/>
    </row>
    <row r="622394" spans="68:68" customFormat="1">
      <c r="BP622394" s="90"/>
    </row>
    <row r="622395" spans="68:68" customFormat="1">
      <c r="BP622395" s="90"/>
    </row>
    <row r="622396" spans="68:68" customFormat="1">
      <c r="BP622396" s="90"/>
    </row>
    <row r="622397" spans="68:68" customFormat="1">
      <c r="BP622397" s="90"/>
    </row>
    <row r="622398" spans="68:68" customFormat="1">
      <c r="BP622398" s="90"/>
    </row>
    <row r="622399" spans="68:68" customFormat="1">
      <c r="BP622399" s="90"/>
    </row>
    <row r="622400" spans="68:68" customFormat="1">
      <c r="BP622400" s="90"/>
    </row>
    <row r="622401" spans="68:68" customFormat="1">
      <c r="BP622401" s="90"/>
    </row>
    <row r="622402" spans="68:68" customFormat="1">
      <c r="BP622402" s="90"/>
    </row>
    <row r="622403" spans="68:68" customFormat="1">
      <c r="BP622403" s="90"/>
    </row>
    <row r="622404" spans="68:68" customFormat="1">
      <c r="BP622404" s="90"/>
    </row>
    <row r="622405" spans="68:68" customFormat="1">
      <c r="BP622405" s="90"/>
    </row>
    <row r="622406" spans="68:68" customFormat="1">
      <c r="BP622406" s="90"/>
    </row>
    <row r="622407" spans="68:68" customFormat="1">
      <c r="BP622407" s="90"/>
    </row>
    <row r="622408" spans="68:68" customFormat="1">
      <c r="BP622408" s="90"/>
    </row>
    <row r="622409" spans="68:68" customFormat="1">
      <c r="BP622409" s="90"/>
    </row>
    <row r="622410" spans="68:68" customFormat="1">
      <c r="BP622410" s="90"/>
    </row>
    <row r="622411" spans="68:68" customFormat="1">
      <c r="BP622411" s="90"/>
    </row>
    <row r="622412" spans="68:68" customFormat="1">
      <c r="BP622412" s="90"/>
    </row>
    <row r="622413" spans="68:68" customFormat="1">
      <c r="BP622413" s="90"/>
    </row>
    <row r="622414" spans="68:68" customFormat="1">
      <c r="BP622414" s="90"/>
    </row>
    <row r="622415" spans="68:68" customFormat="1">
      <c r="BP622415" s="90"/>
    </row>
    <row r="622416" spans="68:68" customFormat="1">
      <c r="BP622416" s="90"/>
    </row>
    <row r="622417" spans="68:68" customFormat="1">
      <c r="BP622417" s="90"/>
    </row>
    <row r="622418" spans="68:68" customFormat="1">
      <c r="BP622418" s="90"/>
    </row>
    <row r="622419" spans="68:68" customFormat="1">
      <c r="BP622419" s="90"/>
    </row>
    <row r="622420" spans="68:68" customFormat="1">
      <c r="BP622420" s="90"/>
    </row>
    <row r="622421" spans="68:68" customFormat="1">
      <c r="BP622421" s="90"/>
    </row>
    <row r="622422" spans="68:68" customFormat="1">
      <c r="BP622422" s="90"/>
    </row>
    <row r="622423" spans="68:68" customFormat="1">
      <c r="BP622423" s="90"/>
    </row>
    <row r="622424" spans="68:68" customFormat="1">
      <c r="BP622424" s="90"/>
    </row>
    <row r="622425" spans="68:68" customFormat="1">
      <c r="BP622425" s="90"/>
    </row>
    <row r="622426" spans="68:68" customFormat="1">
      <c r="BP622426" s="90"/>
    </row>
    <row r="622427" spans="68:68" customFormat="1">
      <c r="BP622427" s="90"/>
    </row>
    <row r="622428" spans="68:68" customFormat="1">
      <c r="BP622428" s="90"/>
    </row>
    <row r="622429" spans="68:68" customFormat="1">
      <c r="BP622429" s="90"/>
    </row>
    <row r="622430" spans="68:68" customFormat="1">
      <c r="BP622430" s="90"/>
    </row>
    <row r="622431" spans="68:68" customFormat="1">
      <c r="BP622431" s="90"/>
    </row>
    <row r="622432" spans="68:68" customFormat="1">
      <c r="BP622432" s="90"/>
    </row>
    <row r="622433" spans="68:68" customFormat="1">
      <c r="BP622433" s="90"/>
    </row>
    <row r="622434" spans="68:68" customFormat="1">
      <c r="BP622434" s="90"/>
    </row>
    <row r="622435" spans="68:68" customFormat="1">
      <c r="BP622435" s="90"/>
    </row>
    <row r="622436" spans="68:68" customFormat="1">
      <c r="BP622436" s="90"/>
    </row>
    <row r="622437" spans="68:68" customFormat="1">
      <c r="BP622437" s="90"/>
    </row>
    <row r="622438" spans="68:68" customFormat="1">
      <c r="BP622438" s="90"/>
    </row>
    <row r="622439" spans="68:68" customFormat="1">
      <c r="BP622439" s="90"/>
    </row>
    <row r="622440" spans="68:68" customFormat="1">
      <c r="BP622440" s="90"/>
    </row>
    <row r="622441" spans="68:68" customFormat="1">
      <c r="BP622441" s="90"/>
    </row>
    <row r="622442" spans="68:68" customFormat="1">
      <c r="BP622442" s="90"/>
    </row>
    <row r="622443" spans="68:68" customFormat="1">
      <c r="BP622443" s="90"/>
    </row>
    <row r="622444" spans="68:68" customFormat="1">
      <c r="BP622444" s="90"/>
    </row>
    <row r="622445" spans="68:68" customFormat="1">
      <c r="BP622445" s="90"/>
    </row>
    <row r="622446" spans="68:68" customFormat="1">
      <c r="BP622446" s="90"/>
    </row>
    <row r="622447" spans="68:68" customFormat="1">
      <c r="BP622447" s="90"/>
    </row>
    <row r="622448" spans="68:68" customFormat="1">
      <c r="BP622448" s="90"/>
    </row>
    <row r="622449" spans="68:68" customFormat="1">
      <c r="BP622449" s="90"/>
    </row>
    <row r="622450" spans="68:68" customFormat="1">
      <c r="BP622450" s="90"/>
    </row>
    <row r="622451" spans="68:68" customFormat="1">
      <c r="BP622451" s="90"/>
    </row>
    <row r="622452" spans="68:68" customFormat="1">
      <c r="BP622452" s="90"/>
    </row>
    <row r="622453" spans="68:68" customFormat="1">
      <c r="BP622453" s="90"/>
    </row>
    <row r="622454" spans="68:68" customFormat="1">
      <c r="BP622454" s="90"/>
    </row>
    <row r="622455" spans="68:68" customFormat="1">
      <c r="BP622455" s="90"/>
    </row>
    <row r="622456" spans="68:68" customFormat="1">
      <c r="BP622456" s="90"/>
    </row>
    <row r="622457" spans="68:68" customFormat="1">
      <c r="BP622457" s="90"/>
    </row>
    <row r="622458" spans="68:68" customFormat="1">
      <c r="BP622458" s="90"/>
    </row>
    <row r="622459" spans="68:68" customFormat="1">
      <c r="BP622459" s="90"/>
    </row>
    <row r="622460" spans="68:68" customFormat="1">
      <c r="BP622460" s="90"/>
    </row>
    <row r="622461" spans="68:68" customFormat="1">
      <c r="BP622461" s="90"/>
    </row>
    <row r="622462" spans="68:68" customFormat="1">
      <c r="BP622462" s="90"/>
    </row>
    <row r="622463" spans="68:68" customFormat="1">
      <c r="BP622463" s="90"/>
    </row>
    <row r="622464" spans="68:68" customFormat="1">
      <c r="BP622464" s="90"/>
    </row>
    <row r="622465" spans="68:68" customFormat="1">
      <c r="BP622465" s="90"/>
    </row>
    <row r="622466" spans="68:68" customFormat="1">
      <c r="BP622466" s="90"/>
    </row>
    <row r="622467" spans="68:68" customFormat="1">
      <c r="BP622467" s="90"/>
    </row>
    <row r="622468" spans="68:68" customFormat="1">
      <c r="BP622468" s="90"/>
    </row>
    <row r="622469" spans="68:68" customFormat="1">
      <c r="BP622469" s="90"/>
    </row>
    <row r="622470" spans="68:68" customFormat="1">
      <c r="BP622470" s="90"/>
    </row>
    <row r="622471" spans="68:68" customFormat="1">
      <c r="BP622471" s="90"/>
    </row>
    <row r="622472" spans="68:68" customFormat="1">
      <c r="BP622472" s="90"/>
    </row>
    <row r="622473" spans="68:68" customFormat="1">
      <c r="BP622473" s="90"/>
    </row>
    <row r="622474" spans="68:68" customFormat="1">
      <c r="BP622474" s="90"/>
    </row>
    <row r="622475" spans="68:68" customFormat="1">
      <c r="BP622475" s="90"/>
    </row>
    <row r="622476" spans="68:68" customFormat="1">
      <c r="BP622476" s="90"/>
    </row>
    <row r="622477" spans="68:68" customFormat="1">
      <c r="BP622477" s="90"/>
    </row>
    <row r="622478" spans="68:68" customFormat="1">
      <c r="BP622478" s="90"/>
    </row>
    <row r="622479" spans="68:68" customFormat="1">
      <c r="BP622479" s="90"/>
    </row>
    <row r="622480" spans="68:68" customFormat="1">
      <c r="BP622480" s="90"/>
    </row>
    <row r="622481" spans="68:68" customFormat="1">
      <c r="BP622481" s="90"/>
    </row>
    <row r="622482" spans="68:68" customFormat="1">
      <c r="BP622482" s="90"/>
    </row>
    <row r="622483" spans="68:68" customFormat="1">
      <c r="BP622483" s="90"/>
    </row>
    <row r="622484" spans="68:68" customFormat="1">
      <c r="BP622484" s="90"/>
    </row>
    <row r="622485" spans="68:68" customFormat="1">
      <c r="BP622485" s="90"/>
    </row>
    <row r="622486" spans="68:68" customFormat="1">
      <c r="BP622486" s="90"/>
    </row>
    <row r="622487" spans="68:68" customFormat="1">
      <c r="BP622487" s="90"/>
    </row>
    <row r="622488" spans="68:68" customFormat="1">
      <c r="BP622488" s="90"/>
    </row>
    <row r="622489" spans="68:68" customFormat="1">
      <c r="BP622489" s="90"/>
    </row>
    <row r="622490" spans="68:68" customFormat="1">
      <c r="BP622490" s="90"/>
    </row>
    <row r="622491" spans="68:68" customFormat="1">
      <c r="BP622491" s="90"/>
    </row>
    <row r="622492" spans="68:68" customFormat="1">
      <c r="BP622492" s="90"/>
    </row>
    <row r="622493" spans="68:68" customFormat="1">
      <c r="BP622493" s="90"/>
    </row>
    <row r="622494" spans="68:68" customFormat="1">
      <c r="BP622494" s="90"/>
    </row>
    <row r="622495" spans="68:68" customFormat="1">
      <c r="BP622495" s="90"/>
    </row>
    <row r="622496" spans="68:68" customFormat="1">
      <c r="BP622496" s="90"/>
    </row>
    <row r="622497" spans="68:68" customFormat="1">
      <c r="BP622497" s="90"/>
    </row>
    <row r="622498" spans="68:68" customFormat="1">
      <c r="BP622498" s="90"/>
    </row>
    <row r="622499" spans="68:68" customFormat="1">
      <c r="BP622499" s="90"/>
    </row>
    <row r="622500" spans="68:68" customFormat="1">
      <c r="BP622500" s="90"/>
    </row>
    <row r="622501" spans="68:68" customFormat="1">
      <c r="BP622501" s="90"/>
    </row>
    <row r="622502" spans="68:68" customFormat="1">
      <c r="BP622502" s="90"/>
    </row>
    <row r="622503" spans="68:68" customFormat="1">
      <c r="BP622503" s="90"/>
    </row>
    <row r="622504" spans="68:68" customFormat="1">
      <c r="BP622504" s="90"/>
    </row>
    <row r="622505" spans="68:68" customFormat="1">
      <c r="BP622505" s="90"/>
    </row>
    <row r="622506" spans="68:68" customFormat="1">
      <c r="BP622506" s="90"/>
    </row>
    <row r="622507" spans="68:68" customFormat="1">
      <c r="BP622507" s="90"/>
    </row>
    <row r="622508" spans="68:68" customFormat="1">
      <c r="BP622508" s="90"/>
    </row>
    <row r="622509" spans="68:68" customFormat="1">
      <c r="BP622509" s="90"/>
    </row>
    <row r="622510" spans="68:68" customFormat="1">
      <c r="BP622510" s="90"/>
    </row>
    <row r="622511" spans="68:68" customFormat="1">
      <c r="BP622511" s="90"/>
    </row>
    <row r="622512" spans="68:68" customFormat="1">
      <c r="BP622512" s="90"/>
    </row>
    <row r="622513" spans="68:68" customFormat="1">
      <c r="BP622513" s="90"/>
    </row>
    <row r="622514" spans="68:68" customFormat="1">
      <c r="BP622514" s="90"/>
    </row>
    <row r="622515" spans="68:68" customFormat="1">
      <c r="BP622515" s="90"/>
    </row>
    <row r="622516" spans="68:68" customFormat="1">
      <c r="BP622516" s="90"/>
    </row>
    <row r="622517" spans="68:68" customFormat="1">
      <c r="BP622517" s="90"/>
    </row>
    <row r="622518" spans="68:68" customFormat="1">
      <c r="BP622518" s="90"/>
    </row>
    <row r="622519" spans="68:68" customFormat="1">
      <c r="BP622519" s="90"/>
    </row>
    <row r="622520" spans="68:68" customFormat="1">
      <c r="BP622520" s="90"/>
    </row>
    <row r="622521" spans="68:68" customFormat="1">
      <c r="BP622521" s="90"/>
    </row>
    <row r="622522" spans="68:68" customFormat="1">
      <c r="BP622522" s="90"/>
    </row>
    <row r="622523" spans="68:68" customFormat="1">
      <c r="BP622523" s="90"/>
    </row>
    <row r="622524" spans="68:68" customFormat="1">
      <c r="BP622524" s="90"/>
    </row>
    <row r="622525" spans="68:68" customFormat="1">
      <c r="BP622525" s="90"/>
    </row>
    <row r="622526" spans="68:68" customFormat="1">
      <c r="BP622526" s="90"/>
    </row>
    <row r="622527" spans="68:68" customFormat="1">
      <c r="BP622527" s="90"/>
    </row>
    <row r="622528" spans="68:68" customFormat="1">
      <c r="BP622528" s="90"/>
    </row>
    <row r="622529" spans="68:68" customFormat="1">
      <c r="BP622529" s="90"/>
    </row>
    <row r="622530" spans="68:68" customFormat="1">
      <c r="BP622530" s="90"/>
    </row>
    <row r="622531" spans="68:68" customFormat="1">
      <c r="BP622531" s="90"/>
    </row>
    <row r="622532" spans="68:68" customFormat="1">
      <c r="BP622532" s="90"/>
    </row>
    <row r="622533" spans="68:68" customFormat="1">
      <c r="BP622533" s="90"/>
    </row>
    <row r="622534" spans="68:68" customFormat="1">
      <c r="BP622534" s="90"/>
    </row>
    <row r="622535" spans="68:68" customFormat="1">
      <c r="BP622535" s="90"/>
    </row>
    <row r="622536" spans="68:68" customFormat="1">
      <c r="BP622536" s="90"/>
    </row>
    <row r="622537" spans="68:68" customFormat="1">
      <c r="BP622537" s="90"/>
    </row>
    <row r="622538" spans="68:68" customFormat="1">
      <c r="BP622538" s="90"/>
    </row>
    <row r="622539" spans="68:68" customFormat="1">
      <c r="BP622539" s="90"/>
    </row>
    <row r="622540" spans="68:68" customFormat="1">
      <c r="BP622540" s="90"/>
    </row>
    <row r="622541" spans="68:68" customFormat="1">
      <c r="BP622541" s="90"/>
    </row>
    <row r="622542" spans="68:68" customFormat="1">
      <c r="BP622542" s="90"/>
    </row>
    <row r="622543" spans="68:68" customFormat="1">
      <c r="BP622543" s="90"/>
    </row>
    <row r="622544" spans="68:68" customFormat="1">
      <c r="BP622544" s="90"/>
    </row>
    <row r="622545" spans="68:68" customFormat="1">
      <c r="BP622545" s="90"/>
    </row>
    <row r="622546" spans="68:68" customFormat="1">
      <c r="BP622546" s="90"/>
    </row>
    <row r="622547" spans="68:68" customFormat="1">
      <c r="BP622547" s="90"/>
    </row>
    <row r="622548" spans="68:68" customFormat="1">
      <c r="BP622548" s="90"/>
    </row>
    <row r="622549" spans="68:68" customFormat="1">
      <c r="BP622549" s="90"/>
    </row>
    <row r="622550" spans="68:68" customFormat="1">
      <c r="BP622550" s="90"/>
    </row>
    <row r="622551" spans="68:68" customFormat="1">
      <c r="BP622551" s="90"/>
    </row>
    <row r="622552" spans="68:68" customFormat="1">
      <c r="BP622552" s="90"/>
    </row>
    <row r="622553" spans="68:68" customFormat="1">
      <c r="BP622553" s="90"/>
    </row>
    <row r="622554" spans="68:68" customFormat="1">
      <c r="BP622554" s="90"/>
    </row>
    <row r="622555" spans="68:68" customFormat="1">
      <c r="BP622555" s="90"/>
    </row>
    <row r="622556" spans="68:68" customFormat="1">
      <c r="BP622556" s="90"/>
    </row>
    <row r="622557" spans="68:68" customFormat="1">
      <c r="BP622557" s="90"/>
    </row>
    <row r="622558" spans="68:68" customFormat="1">
      <c r="BP622558" s="90"/>
    </row>
    <row r="622559" spans="68:68" customFormat="1">
      <c r="BP622559" s="90"/>
    </row>
    <row r="622560" spans="68:68" customFormat="1">
      <c r="BP622560" s="90"/>
    </row>
    <row r="622561" spans="68:68" customFormat="1">
      <c r="BP622561" s="90"/>
    </row>
    <row r="622562" spans="68:68" customFormat="1">
      <c r="BP622562" s="90"/>
    </row>
    <row r="622563" spans="68:68" customFormat="1">
      <c r="BP622563" s="90"/>
    </row>
    <row r="622564" spans="68:68" customFormat="1">
      <c r="BP622564" s="90"/>
    </row>
    <row r="622565" spans="68:68" customFormat="1">
      <c r="BP622565" s="90"/>
    </row>
    <row r="622566" spans="68:68" customFormat="1">
      <c r="BP622566" s="90"/>
    </row>
    <row r="622567" spans="68:68" customFormat="1">
      <c r="BP622567" s="90"/>
    </row>
    <row r="622568" spans="68:68" customFormat="1">
      <c r="BP622568" s="90"/>
    </row>
    <row r="622569" spans="68:68" customFormat="1">
      <c r="BP622569" s="90"/>
    </row>
    <row r="622570" spans="68:68" customFormat="1">
      <c r="BP622570" s="90"/>
    </row>
    <row r="622571" spans="68:68" customFormat="1">
      <c r="BP622571" s="90"/>
    </row>
    <row r="622572" spans="68:68" customFormat="1">
      <c r="BP622572" s="90"/>
    </row>
    <row r="622573" spans="68:68" customFormat="1">
      <c r="BP622573" s="90"/>
    </row>
    <row r="622574" spans="68:68" customFormat="1">
      <c r="BP622574" s="90"/>
    </row>
    <row r="622575" spans="68:68" customFormat="1">
      <c r="BP622575" s="90"/>
    </row>
    <row r="622576" spans="68:68" customFormat="1">
      <c r="BP622576" s="90"/>
    </row>
    <row r="622577" spans="68:68" customFormat="1">
      <c r="BP622577" s="90"/>
    </row>
    <row r="622578" spans="68:68" customFormat="1">
      <c r="BP622578" s="90"/>
    </row>
    <row r="622579" spans="68:68" customFormat="1">
      <c r="BP622579" s="90"/>
    </row>
    <row r="622580" spans="68:68" customFormat="1">
      <c r="BP622580" s="90"/>
    </row>
    <row r="622581" spans="68:68" customFormat="1">
      <c r="BP622581" s="90"/>
    </row>
    <row r="622582" spans="68:68" customFormat="1">
      <c r="BP622582" s="90"/>
    </row>
    <row r="622583" spans="68:68" customFormat="1">
      <c r="BP622583" s="90"/>
    </row>
    <row r="622584" spans="68:68" customFormat="1">
      <c r="BP622584" s="90"/>
    </row>
    <row r="622585" spans="68:68" customFormat="1">
      <c r="BP622585" s="90"/>
    </row>
    <row r="622586" spans="68:68" customFormat="1">
      <c r="BP622586" s="90"/>
    </row>
    <row r="622587" spans="68:68" customFormat="1">
      <c r="BP622587" s="90"/>
    </row>
    <row r="622588" spans="68:68" customFormat="1">
      <c r="BP622588" s="90"/>
    </row>
    <row r="622589" spans="68:68" customFormat="1">
      <c r="BP622589" s="90"/>
    </row>
    <row r="622590" spans="68:68" customFormat="1">
      <c r="BP622590" s="90"/>
    </row>
    <row r="622591" spans="68:68" customFormat="1">
      <c r="BP622591" s="90"/>
    </row>
    <row r="622592" spans="68:68" customFormat="1">
      <c r="BP622592" s="90"/>
    </row>
    <row r="622593" spans="68:68" customFormat="1">
      <c r="BP622593" s="90"/>
    </row>
    <row r="622594" spans="68:68" customFormat="1">
      <c r="BP622594" s="90"/>
    </row>
    <row r="622595" spans="68:68" customFormat="1">
      <c r="BP622595" s="90"/>
    </row>
    <row r="622596" spans="68:68" customFormat="1">
      <c r="BP622596" s="90"/>
    </row>
    <row r="622597" spans="68:68" customFormat="1">
      <c r="BP622597" s="90"/>
    </row>
    <row r="622598" spans="68:68" customFormat="1">
      <c r="BP622598" s="90"/>
    </row>
    <row r="622599" spans="68:68" customFormat="1">
      <c r="BP622599" s="90"/>
    </row>
    <row r="622600" spans="68:68" customFormat="1">
      <c r="BP622600" s="90"/>
    </row>
    <row r="622601" spans="68:68" customFormat="1">
      <c r="BP622601" s="90"/>
    </row>
    <row r="622602" spans="68:68" customFormat="1">
      <c r="BP622602" s="90"/>
    </row>
    <row r="622603" spans="68:68" customFormat="1">
      <c r="BP622603" s="90"/>
    </row>
    <row r="622604" spans="68:68" customFormat="1">
      <c r="BP622604" s="90"/>
    </row>
    <row r="622605" spans="68:68" customFormat="1">
      <c r="BP622605" s="90"/>
    </row>
    <row r="622606" spans="68:68" customFormat="1">
      <c r="BP622606" s="90"/>
    </row>
    <row r="622607" spans="68:68" customFormat="1">
      <c r="BP622607" s="90"/>
    </row>
    <row r="622608" spans="68:68" customFormat="1">
      <c r="BP622608" s="90"/>
    </row>
    <row r="622609" spans="68:68" customFormat="1">
      <c r="BP622609" s="90"/>
    </row>
    <row r="622610" spans="68:68" customFormat="1">
      <c r="BP622610" s="90"/>
    </row>
    <row r="622611" spans="68:68" customFormat="1">
      <c r="BP622611" s="90"/>
    </row>
    <row r="622612" spans="68:68" customFormat="1">
      <c r="BP622612" s="90"/>
    </row>
    <row r="622613" spans="68:68" customFormat="1">
      <c r="BP622613" s="90"/>
    </row>
    <row r="622614" spans="68:68" customFormat="1">
      <c r="BP622614" s="90"/>
    </row>
    <row r="622615" spans="68:68" customFormat="1">
      <c r="BP622615" s="90"/>
    </row>
    <row r="622616" spans="68:68" customFormat="1">
      <c r="BP622616" s="90"/>
    </row>
    <row r="622617" spans="68:68" customFormat="1">
      <c r="BP622617" s="90"/>
    </row>
    <row r="622618" spans="68:68" customFormat="1">
      <c r="BP622618" s="90"/>
    </row>
    <row r="622619" spans="68:68" customFormat="1">
      <c r="BP622619" s="90"/>
    </row>
    <row r="622620" spans="68:68" customFormat="1">
      <c r="BP622620" s="90"/>
    </row>
    <row r="622621" spans="68:68" customFormat="1">
      <c r="BP622621" s="90"/>
    </row>
    <row r="622622" spans="68:68" customFormat="1">
      <c r="BP622622" s="90"/>
    </row>
    <row r="622623" spans="68:68" customFormat="1">
      <c r="BP622623" s="90"/>
    </row>
    <row r="622624" spans="68:68" customFormat="1">
      <c r="BP622624" s="90"/>
    </row>
    <row r="622625" spans="68:68" customFormat="1">
      <c r="BP622625" s="90"/>
    </row>
    <row r="622626" spans="68:68" customFormat="1">
      <c r="BP622626" s="90"/>
    </row>
    <row r="622627" spans="68:68" customFormat="1">
      <c r="BP622627" s="90"/>
    </row>
    <row r="622628" spans="68:68" customFormat="1">
      <c r="BP622628" s="90"/>
    </row>
    <row r="622629" spans="68:68" customFormat="1">
      <c r="BP622629" s="90"/>
    </row>
    <row r="622630" spans="68:68" customFormat="1">
      <c r="BP622630" s="90"/>
    </row>
    <row r="622631" spans="68:68" customFormat="1">
      <c r="BP622631" s="90"/>
    </row>
    <row r="622632" spans="68:68" customFormat="1">
      <c r="BP622632" s="90"/>
    </row>
    <row r="622633" spans="68:68" customFormat="1">
      <c r="BP622633" s="90"/>
    </row>
    <row r="622634" spans="68:68" customFormat="1">
      <c r="BP622634" s="90"/>
    </row>
    <row r="622635" spans="68:68" customFormat="1">
      <c r="BP622635" s="90"/>
    </row>
    <row r="622636" spans="68:68" customFormat="1">
      <c r="BP622636" s="90"/>
    </row>
    <row r="622637" spans="68:68" customFormat="1">
      <c r="BP622637" s="90"/>
    </row>
    <row r="622638" spans="68:68" customFormat="1">
      <c r="BP622638" s="90"/>
    </row>
    <row r="622639" spans="68:68" customFormat="1">
      <c r="BP622639" s="90"/>
    </row>
    <row r="622640" spans="68:68" customFormat="1">
      <c r="BP622640" s="90"/>
    </row>
    <row r="622641" spans="68:68" customFormat="1">
      <c r="BP622641" s="90"/>
    </row>
    <row r="622642" spans="68:68" customFormat="1">
      <c r="BP622642" s="90"/>
    </row>
    <row r="622643" spans="68:68" customFormat="1">
      <c r="BP622643" s="90"/>
    </row>
    <row r="622644" spans="68:68" customFormat="1">
      <c r="BP622644" s="90"/>
    </row>
    <row r="622645" spans="68:68" customFormat="1">
      <c r="BP622645" s="90"/>
    </row>
    <row r="622646" spans="68:68" customFormat="1">
      <c r="BP622646" s="90"/>
    </row>
    <row r="622647" spans="68:68" customFormat="1">
      <c r="BP622647" s="90"/>
    </row>
    <row r="622648" spans="68:68" customFormat="1">
      <c r="BP622648" s="90"/>
    </row>
    <row r="622649" spans="68:68" customFormat="1">
      <c r="BP622649" s="90"/>
    </row>
    <row r="622650" spans="68:68" customFormat="1">
      <c r="BP622650" s="90"/>
    </row>
    <row r="622651" spans="68:68" customFormat="1">
      <c r="BP622651" s="90"/>
    </row>
    <row r="622652" spans="68:68" customFormat="1">
      <c r="BP622652" s="90"/>
    </row>
    <row r="622653" spans="68:68" customFormat="1">
      <c r="BP622653" s="90"/>
    </row>
    <row r="622654" spans="68:68" customFormat="1">
      <c r="BP622654" s="90"/>
    </row>
    <row r="622655" spans="68:68" customFormat="1">
      <c r="BP622655" s="90"/>
    </row>
    <row r="622656" spans="68:68" customFormat="1">
      <c r="BP622656" s="90"/>
    </row>
    <row r="622657" spans="68:68" customFormat="1">
      <c r="BP622657" s="90"/>
    </row>
    <row r="622658" spans="68:68" customFormat="1">
      <c r="BP622658" s="90"/>
    </row>
    <row r="622659" spans="68:68" customFormat="1">
      <c r="BP622659" s="90"/>
    </row>
    <row r="622660" spans="68:68" customFormat="1">
      <c r="BP622660" s="90"/>
    </row>
    <row r="622661" spans="68:68" customFormat="1">
      <c r="BP622661" s="90"/>
    </row>
    <row r="622662" spans="68:68" customFormat="1">
      <c r="BP622662" s="90"/>
    </row>
    <row r="622663" spans="68:68" customFormat="1">
      <c r="BP622663" s="90"/>
    </row>
    <row r="622664" spans="68:68" customFormat="1">
      <c r="BP622664" s="90"/>
    </row>
    <row r="622665" spans="68:68" customFormat="1">
      <c r="BP622665" s="90"/>
    </row>
    <row r="622666" spans="68:68" customFormat="1">
      <c r="BP622666" s="90"/>
    </row>
    <row r="622667" spans="68:68" customFormat="1">
      <c r="BP622667" s="90"/>
    </row>
    <row r="622668" spans="68:68" customFormat="1">
      <c r="BP622668" s="90"/>
    </row>
    <row r="622669" spans="68:68" customFormat="1">
      <c r="BP622669" s="90"/>
    </row>
    <row r="622670" spans="68:68" customFormat="1">
      <c r="BP622670" s="90"/>
    </row>
    <row r="622671" spans="68:68" customFormat="1">
      <c r="BP622671" s="90"/>
    </row>
    <row r="622672" spans="68:68" customFormat="1">
      <c r="BP622672" s="90"/>
    </row>
    <row r="622673" spans="68:68" customFormat="1">
      <c r="BP622673" s="90"/>
    </row>
    <row r="622674" spans="68:68" customFormat="1">
      <c r="BP622674" s="90"/>
    </row>
    <row r="622675" spans="68:68" customFormat="1">
      <c r="BP622675" s="90"/>
    </row>
    <row r="622676" spans="68:68" customFormat="1">
      <c r="BP622676" s="90"/>
    </row>
    <row r="622677" spans="68:68" customFormat="1">
      <c r="BP622677" s="90"/>
    </row>
    <row r="622678" spans="68:68" customFormat="1">
      <c r="BP622678" s="90"/>
    </row>
    <row r="622679" spans="68:68" customFormat="1">
      <c r="BP622679" s="90"/>
    </row>
    <row r="622680" spans="68:68" customFormat="1">
      <c r="BP622680" s="90"/>
    </row>
    <row r="622681" spans="68:68" customFormat="1">
      <c r="BP622681" s="90"/>
    </row>
    <row r="622682" spans="68:68" customFormat="1">
      <c r="BP622682" s="90"/>
    </row>
    <row r="622683" spans="68:68" customFormat="1">
      <c r="BP622683" s="90"/>
    </row>
    <row r="622684" spans="68:68" customFormat="1">
      <c r="BP622684" s="90"/>
    </row>
    <row r="622685" spans="68:68" customFormat="1">
      <c r="BP622685" s="90"/>
    </row>
    <row r="622686" spans="68:68" customFormat="1">
      <c r="BP622686" s="90"/>
    </row>
    <row r="622687" spans="68:68" customFormat="1">
      <c r="BP622687" s="90"/>
    </row>
    <row r="622688" spans="68:68" customFormat="1">
      <c r="BP622688" s="90"/>
    </row>
    <row r="622689" spans="68:68" customFormat="1">
      <c r="BP622689" s="90"/>
    </row>
    <row r="622690" spans="68:68" customFormat="1">
      <c r="BP622690" s="90"/>
    </row>
    <row r="622691" spans="68:68" customFormat="1">
      <c r="BP622691" s="90"/>
    </row>
    <row r="622692" spans="68:68" customFormat="1">
      <c r="BP622692" s="90"/>
    </row>
    <row r="622693" spans="68:68" customFormat="1">
      <c r="BP622693" s="90"/>
    </row>
    <row r="622694" spans="68:68" customFormat="1">
      <c r="BP622694" s="90"/>
    </row>
    <row r="622695" spans="68:68" customFormat="1">
      <c r="BP622695" s="90"/>
    </row>
    <row r="622696" spans="68:68" customFormat="1">
      <c r="BP622696" s="90"/>
    </row>
    <row r="622697" spans="68:68" customFormat="1">
      <c r="BP622697" s="90"/>
    </row>
    <row r="622698" spans="68:68" customFormat="1">
      <c r="BP622698" s="90"/>
    </row>
    <row r="622699" spans="68:68" customFormat="1">
      <c r="BP622699" s="90"/>
    </row>
    <row r="622700" spans="68:68" customFormat="1">
      <c r="BP622700" s="90"/>
    </row>
    <row r="622701" spans="68:68" customFormat="1">
      <c r="BP622701" s="90"/>
    </row>
    <row r="622702" spans="68:68" customFormat="1">
      <c r="BP622702" s="90"/>
    </row>
    <row r="622703" spans="68:68" customFormat="1">
      <c r="BP622703" s="90"/>
    </row>
    <row r="622704" spans="68:68" customFormat="1">
      <c r="BP622704" s="90"/>
    </row>
    <row r="622705" spans="68:68" customFormat="1">
      <c r="BP622705" s="90"/>
    </row>
    <row r="622706" spans="68:68" customFormat="1">
      <c r="BP622706" s="90"/>
    </row>
    <row r="622707" spans="68:68" customFormat="1">
      <c r="BP622707" s="90"/>
    </row>
    <row r="622708" spans="68:68" customFormat="1">
      <c r="BP622708" s="90"/>
    </row>
    <row r="622709" spans="68:68" customFormat="1">
      <c r="BP622709" s="90"/>
    </row>
    <row r="622710" spans="68:68" customFormat="1">
      <c r="BP622710" s="90"/>
    </row>
    <row r="622711" spans="68:68" customFormat="1">
      <c r="BP622711" s="90"/>
    </row>
    <row r="622712" spans="68:68" customFormat="1">
      <c r="BP622712" s="90"/>
    </row>
    <row r="622713" spans="68:68" customFormat="1">
      <c r="BP622713" s="90"/>
    </row>
    <row r="622714" spans="68:68" customFormat="1">
      <c r="BP622714" s="90"/>
    </row>
    <row r="622715" spans="68:68" customFormat="1">
      <c r="BP622715" s="90"/>
    </row>
    <row r="622716" spans="68:68" customFormat="1">
      <c r="BP622716" s="90"/>
    </row>
    <row r="622717" spans="68:68" customFormat="1">
      <c r="BP622717" s="90"/>
    </row>
    <row r="622718" spans="68:68" customFormat="1">
      <c r="BP622718" s="90"/>
    </row>
    <row r="622719" spans="68:68" customFormat="1">
      <c r="BP622719" s="90"/>
    </row>
    <row r="622720" spans="68:68" customFormat="1">
      <c r="BP622720" s="90"/>
    </row>
    <row r="622721" spans="68:68" customFormat="1">
      <c r="BP622721" s="90"/>
    </row>
    <row r="622722" spans="68:68" customFormat="1">
      <c r="BP622722" s="90"/>
    </row>
    <row r="622723" spans="68:68" customFormat="1">
      <c r="BP622723" s="90"/>
    </row>
    <row r="622724" spans="68:68" customFormat="1">
      <c r="BP622724" s="90"/>
    </row>
    <row r="622725" spans="68:68" customFormat="1">
      <c r="BP622725" s="90"/>
    </row>
    <row r="622726" spans="68:68" customFormat="1">
      <c r="BP622726" s="90"/>
    </row>
    <row r="622727" spans="68:68" customFormat="1">
      <c r="BP622727" s="90"/>
    </row>
    <row r="622728" spans="68:68" customFormat="1">
      <c r="BP622728" s="90"/>
    </row>
    <row r="622729" spans="68:68" customFormat="1">
      <c r="BP622729" s="90"/>
    </row>
    <row r="622730" spans="68:68" customFormat="1">
      <c r="BP622730" s="90"/>
    </row>
    <row r="622731" spans="68:68" customFormat="1">
      <c r="BP622731" s="90"/>
    </row>
    <row r="622732" spans="68:68" customFormat="1">
      <c r="BP622732" s="90"/>
    </row>
    <row r="622733" spans="68:68" customFormat="1">
      <c r="BP622733" s="90"/>
    </row>
    <row r="622734" spans="68:68" customFormat="1">
      <c r="BP622734" s="90"/>
    </row>
    <row r="622735" spans="68:68" customFormat="1">
      <c r="BP622735" s="90"/>
    </row>
    <row r="622736" spans="68:68" customFormat="1">
      <c r="BP622736" s="90"/>
    </row>
    <row r="622737" spans="68:68" customFormat="1">
      <c r="BP622737" s="90"/>
    </row>
    <row r="622738" spans="68:68" customFormat="1">
      <c r="BP622738" s="90"/>
    </row>
    <row r="622739" spans="68:68" customFormat="1">
      <c r="BP622739" s="90"/>
    </row>
    <row r="622740" spans="68:68" customFormat="1">
      <c r="BP622740" s="90"/>
    </row>
    <row r="622741" spans="68:68" customFormat="1">
      <c r="BP622741" s="90"/>
    </row>
    <row r="622742" spans="68:68" customFormat="1">
      <c r="BP622742" s="90"/>
    </row>
    <row r="622743" spans="68:68" customFormat="1">
      <c r="BP622743" s="90"/>
    </row>
    <row r="622744" spans="68:68" customFormat="1">
      <c r="BP622744" s="90"/>
    </row>
    <row r="622745" spans="68:68" customFormat="1">
      <c r="BP622745" s="90"/>
    </row>
    <row r="622746" spans="68:68" customFormat="1">
      <c r="BP622746" s="90"/>
    </row>
    <row r="622747" spans="68:68" customFormat="1">
      <c r="BP622747" s="90"/>
    </row>
    <row r="622748" spans="68:68" customFormat="1">
      <c r="BP622748" s="90"/>
    </row>
    <row r="622749" spans="68:68" customFormat="1">
      <c r="BP622749" s="90"/>
    </row>
    <row r="622750" spans="68:68" customFormat="1">
      <c r="BP622750" s="90"/>
    </row>
    <row r="622751" spans="68:68" customFormat="1">
      <c r="BP622751" s="90"/>
    </row>
    <row r="622752" spans="68:68" customFormat="1">
      <c r="BP622752" s="90"/>
    </row>
    <row r="622753" spans="68:68" customFormat="1">
      <c r="BP622753" s="90"/>
    </row>
    <row r="622754" spans="68:68" customFormat="1">
      <c r="BP622754" s="90"/>
    </row>
    <row r="622755" spans="68:68" customFormat="1">
      <c r="BP622755" s="90"/>
    </row>
    <row r="622756" spans="68:68" customFormat="1">
      <c r="BP622756" s="90"/>
    </row>
    <row r="622757" spans="68:68" customFormat="1">
      <c r="BP622757" s="90"/>
    </row>
    <row r="622758" spans="68:68" customFormat="1">
      <c r="BP622758" s="90"/>
    </row>
    <row r="622759" spans="68:68" customFormat="1">
      <c r="BP622759" s="90"/>
    </row>
    <row r="622760" spans="68:68" customFormat="1">
      <c r="BP622760" s="90"/>
    </row>
    <row r="622761" spans="68:68" customFormat="1">
      <c r="BP622761" s="90"/>
    </row>
    <row r="622762" spans="68:68" customFormat="1">
      <c r="BP622762" s="90"/>
    </row>
    <row r="622763" spans="68:68" customFormat="1">
      <c r="BP622763" s="90"/>
    </row>
    <row r="622764" spans="68:68" customFormat="1">
      <c r="BP622764" s="90"/>
    </row>
    <row r="622765" spans="68:68" customFormat="1">
      <c r="BP622765" s="90"/>
    </row>
    <row r="622766" spans="68:68" customFormat="1">
      <c r="BP622766" s="90"/>
    </row>
    <row r="622767" spans="68:68" customFormat="1">
      <c r="BP622767" s="90"/>
    </row>
    <row r="622768" spans="68:68" customFormat="1">
      <c r="BP622768" s="90"/>
    </row>
    <row r="622769" spans="68:68" customFormat="1">
      <c r="BP622769" s="90"/>
    </row>
    <row r="622770" spans="68:68" customFormat="1">
      <c r="BP622770" s="90"/>
    </row>
    <row r="622771" spans="68:68" customFormat="1">
      <c r="BP622771" s="90"/>
    </row>
    <row r="622772" spans="68:68" customFormat="1">
      <c r="BP622772" s="90"/>
    </row>
    <row r="622773" spans="68:68" customFormat="1">
      <c r="BP622773" s="90"/>
    </row>
    <row r="622774" spans="68:68" customFormat="1">
      <c r="BP622774" s="90"/>
    </row>
    <row r="622775" spans="68:68" customFormat="1">
      <c r="BP622775" s="90"/>
    </row>
    <row r="622776" spans="68:68" customFormat="1">
      <c r="BP622776" s="90"/>
    </row>
    <row r="622777" spans="68:68" customFormat="1">
      <c r="BP622777" s="90"/>
    </row>
    <row r="622778" spans="68:68" customFormat="1">
      <c r="BP622778" s="90"/>
    </row>
    <row r="622779" spans="68:68" customFormat="1">
      <c r="BP622779" s="90"/>
    </row>
    <row r="622780" spans="68:68" customFormat="1">
      <c r="BP622780" s="90"/>
    </row>
    <row r="622781" spans="68:68" customFormat="1">
      <c r="BP622781" s="90"/>
    </row>
    <row r="622782" spans="68:68" customFormat="1">
      <c r="BP622782" s="90"/>
    </row>
    <row r="622783" spans="68:68" customFormat="1">
      <c r="BP622783" s="90"/>
    </row>
    <row r="622784" spans="68:68" customFormat="1">
      <c r="BP622784" s="90"/>
    </row>
    <row r="622785" spans="68:68" customFormat="1">
      <c r="BP622785" s="90"/>
    </row>
    <row r="622786" spans="68:68" customFormat="1">
      <c r="BP622786" s="90"/>
    </row>
    <row r="622787" spans="68:68" customFormat="1">
      <c r="BP622787" s="90"/>
    </row>
    <row r="622788" spans="68:68" customFormat="1">
      <c r="BP622788" s="90"/>
    </row>
    <row r="622789" spans="68:68" customFormat="1">
      <c r="BP622789" s="90"/>
    </row>
    <row r="622790" spans="68:68" customFormat="1">
      <c r="BP622790" s="90"/>
    </row>
    <row r="622791" spans="68:68" customFormat="1">
      <c r="BP622791" s="90"/>
    </row>
    <row r="622792" spans="68:68" customFormat="1">
      <c r="BP622792" s="90"/>
    </row>
    <row r="622793" spans="68:68" customFormat="1">
      <c r="BP622793" s="90"/>
    </row>
    <row r="622794" spans="68:68" customFormat="1">
      <c r="BP622794" s="90"/>
    </row>
    <row r="622795" spans="68:68" customFormat="1">
      <c r="BP622795" s="90"/>
    </row>
    <row r="622796" spans="68:68" customFormat="1">
      <c r="BP622796" s="90"/>
    </row>
    <row r="622797" spans="68:68" customFormat="1">
      <c r="BP622797" s="90"/>
    </row>
    <row r="622798" spans="68:68" customFormat="1">
      <c r="BP622798" s="90"/>
    </row>
    <row r="622799" spans="68:68" customFormat="1">
      <c r="BP622799" s="90"/>
    </row>
    <row r="622800" spans="68:68" customFormat="1">
      <c r="BP622800" s="90"/>
    </row>
    <row r="622801" spans="68:68" customFormat="1">
      <c r="BP622801" s="90"/>
    </row>
    <row r="622802" spans="68:68" customFormat="1">
      <c r="BP622802" s="90"/>
    </row>
    <row r="622803" spans="68:68" customFormat="1">
      <c r="BP622803" s="90"/>
    </row>
    <row r="622804" spans="68:68" customFormat="1">
      <c r="BP622804" s="90"/>
    </row>
    <row r="622805" spans="68:68" customFormat="1">
      <c r="BP622805" s="90"/>
    </row>
    <row r="622806" spans="68:68" customFormat="1">
      <c r="BP622806" s="90"/>
    </row>
    <row r="622807" spans="68:68" customFormat="1">
      <c r="BP622807" s="90"/>
    </row>
    <row r="622808" spans="68:68" customFormat="1">
      <c r="BP622808" s="90"/>
    </row>
    <row r="622809" spans="68:68" customFormat="1">
      <c r="BP622809" s="90"/>
    </row>
    <row r="622810" spans="68:68" customFormat="1">
      <c r="BP622810" s="90"/>
    </row>
    <row r="622811" spans="68:68" customFormat="1">
      <c r="BP622811" s="90"/>
    </row>
    <row r="622812" spans="68:68" customFormat="1">
      <c r="BP622812" s="90"/>
    </row>
    <row r="622813" spans="68:68" customFormat="1">
      <c r="BP622813" s="90"/>
    </row>
    <row r="622814" spans="68:68" customFormat="1">
      <c r="BP622814" s="90"/>
    </row>
    <row r="622815" spans="68:68" customFormat="1">
      <c r="BP622815" s="90"/>
    </row>
    <row r="622816" spans="68:68" customFormat="1">
      <c r="BP622816" s="90"/>
    </row>
    <row r="622817" spans="68:68" customFormat="1">
      <c r="BP622817" s="90"/>
    </row>
    <row r="622818" spans="68:68" customFormat="1">
      <c r="BP622818" s="90"/>
    </row>
    <row r="622819" spans="68:68" customFormat="1">
      <c r="BP622819" s="90"/>
    </row>
    <row r="622820" spans="68:68" customFormat="1">
      <c r="BP622820" s="90"/>
    </row>
    <row r="622821" spans="68:68" customFormat="1">
      <c r="BP622821" s="90"/>
    </row>
    <row r="622822" spans="68:68" customFormat="1">
      <c r="BP622822" s="90"/>
    </row>
    <row r="622823" spans="68:68" customFormat="1">
      <c r="BP622823" s="90"/>
    </row>
    <row r="622824" spans="68:68" customFormat="1">
      <c r="BP622824" s="90"/>
    </row>
    <row r="622825" spans="68:68" customFormat="1">
      <c r="BP622825" s="90"/>
    </row>
    <row r="622826" spans="68:68" customFormat="1">
      <c r="BP622826" s="90"/>
    </row>
    <row r="622827" spans="68:68" customFormat="1">
      <c r="BP622827" s="90"/>
    </row>
    <row r="622828" spans="68:68" customFormat="1">
      <c r="BP622828" s="90"/>
    </row>
    <row r="622829" spans="68:68" customFormat="1">
      <c r="BP622829" s="90"/>
    </row>
    <row r="622830" spans="68:68" customFormat="1">
      <c r="BP622830" s="90"/>
    </row>
    <row r="622831" spans="68:68" customFormat="1">
      <c r="BP622831" s="90"/>
    </row>
    <row r="622832" spans="68:68" customFormat="1">
      <c r="BP622832" s="90"/>
    </row>
    <row r="622833" spans="68:68" customFormat="1">
      <c r="BP622833" s="90"/>
    </row>
    <row r="622834" spans="68:68" customFormat="1">
      <c r="BP622834" s="90"/>
    </row>
    <row r="622835" spans="68:68" customFormat="1">
      <c r="BP622835" s="90"/>
    </row>
    <row r="622836" spans="68:68" customFormat="1">
      <c r="BP622836" s="90"/>
    </row>
    <row r="622837" spans="68:68" customFormat="1">
      <c r="BP622837" s="90"/>
    </row>
    <row r="622838" spans="68:68" customFormat="1">
      <c r="BP622838" s="90"/>
    </row>
    <row r="622839" spans="68:68" customFormat="1">
      <c r="BP622839" s="90"/>
    </row>
    <row r="622840" spans="68:68" customFormat="1">
      <c r="BP622840" s="90"/>
    </row>
    <row r="622841" spans="68:68" customFormat="1">
      <c r="BP622841" s="90"/>
    </row>
    <row r="622842" spans="68:68" customFormat="1">
      <c r="BP622842" s="90"/>
    </row>
    <row r="622843" spans="68:68" customFormat="1">
      <c r="BP622843" s="90"/>
    </row>
    <row r="622844" spans="68:68" customFormat="1">
      <c r="BP622844" s="90"/>
    </row>
    <row r="622845" spans="68:68" customFormat="1">
      <c r="BP622845" s="90"/>
    </row>
    <row r="622846" spans="68:68" customFormat="1">
      <c r="BP622846" s="90"/>
    </row>
    <row r="622847" spans="68:68" customFormat="1">
      <c r="BP622847" s="90"/>
    </row>
    <row r="622848" spans="68:68" customFormat="1">
      <c r="BP622848" s="90"/>
    </row>
    <row r="622849" spans="68:68" customFormat="1">
      <c r="BP622849" s="90"/>
    </row>
    <row r="622850" spans="68:68" customFormat="1">
      <c r="BP622850" s="90"/>
    </row>
    <row r="622851" spans="68:68" customFormat="1">
      <c r="BP622851" s="90"/>
    </row>
    <row r="622852" spans="68:68" customFormat="1">
      <c r="BP622852" s="90"/>
    </row>
    <row r="622853" spans="68:68" customFormat="1">
      <c r="BP622853" s="90"/>
    </row>
    <row r="622854" spans="68:68" customFormat="1">
      <c r="BP622854" s="90"/>
    </row>
    <row r="622855" spans="68:68" customFormat="1">
      <c r="BP622855" s="90"/>
    </row>
    <row r="622856" spans="68:68" customFormat="1">
      <c r="BP622856" s="90"/>
    </row>
    <row r="622857" spans="68:68" customFormat="1">
      <c r="BP622857" s="90"/>
    </row>
    <row r="622858" spans="68:68" customFormat="1">
      <c r="BP622858" s="90"/>
    </row>
    <row r="622859" spans="68:68" customFormat="1">
      <c r="BP622859" s="90"/>
    </row>
    <row r="622860" spans="68:68" customFormat="1">
      <c r="BP622860" s="90"/>
    </row>
    <row r="622861" spans="68:68" customFormat="1">
      <c r="BP622861" s="90"/>
    </row>
    <row r="622862" spans="68:68" customFormat="1">
      <c r="BP622862" s="90"/>
    </row>
    <row r="622863" spans="68:68" customFormat="1">
      <c r="BP622863" s="90"/>
    </row>
    <row r="622864" spans="68:68" customFormat="1">
      <c r="BP622864" s="90"/>
    </row>
    <row r="622865" spans="68:68" customFormat="1">
      <c r="BP622865" s="90"/>
    </row>
    <row r="622866" spans="68:68" customFormat="1">
      <c r="BP622866" s="90"/>
    </row>
    <row r="622867" spans="68:68" customFormat="1">
      <c r="BP622867" s="90"/>
    </row>
    <row r="622868" spans="68:68" customFormat="1">
      <c r="BP622868" s="90"/>
    </row>
    <row r="622869" spans="68:68" customFormat="1">
      <c r="BP622869" s="90"/>
    </row>
    <row r="622870" spans="68:68" customFormat="1">
      <c r="BP622870" s="90"/>
    </row>
    <row r="622871" spans="68:68" customFormat="1">
      <c r="BP622871" s="90"/>
    </row>
    <row r="622872" spans="68:68" customFormat="1">
      <c r="BP622872" s="90"/>
    </row>
    <row r="622873" spans="68:68" customFormat="1">
      <c r="BP622873" s="90"/>
    </row>
    <row r="622874" spans="68:68" customFormat="1">
      <c r="BP622874" s="90"/>
    </row>
    <row r="622875" spans="68:68" customFormat="1">
      <c r="BP622875" s="90"/>
    </row>
    <row r="622876" spans="68:68" customFormat="1">
      <c r="BP622876" s="90"/>
    </row>
    <row r="622877" spans="68:68" customFormat="1">
      <c r="BP622877" s="90"/>
    </row>
    <row r="622878" spans="68:68" customFormat="1">
      <c r="BP622878" s="90"/>
    </row>
    <row r="622879" spans="68:68" customFormat="1">
      <c r="BP622879" s="90"/>
    </row>
    <row r="622880" spans="68:68" customFormat="1">
      <c r="BP622880" s="90"/>
    </row>
    <row r="622881" spans="68:68" customFormat="1">
      <c r="BP622881" s="90"/>
    </row>
    <row r="622882" spans="68:68" customFormat="1">
      <c r="BP622882" s="90"/>
    </row>
    <row r="622883" spans="68:68" customFormat="1">
      <c r="BP622883" s="90"/>
    </row>
    <row r="622884" spans="68:68" customFormat="1">
      <c r="BP622884" s="90"/>
    </row>
    <row r="622885" spans="68:68" customFormat="1">
      <c r="BP622885" s="90"/>
    </row>
    <row r="622886" spans="68:68" customFormat="1">
      <c r="BP622886" s="90"/>
    </row>
    <row r="622887" spans="68:68" customFormat="1">
      <c r="BP622887" s="90"/>
    </row>
    <row r="622888" spans="68:68" customFormat="1">
      <c r="BP622888" s="90"/>
    </row>
    <row r="622889" spans="68:68" customFormat="1">
      <c r="BP622889" s="90"/>
    </row>
    <row r="622890" spans="68:68" customFormat="1">
      <c r="BP622890" s="90"/>
    </row>
    <row r="622891" spans="68:68" customFormat="1">
      <c r="BP622891" s="90"/>
    </row>
    <row r="622892" spans="68:68" customFormat="1">
      <c r="BP622892" s="90"/>
    </row>
    <row r="622893" spans="68:68" customFormat="1">
      <c r="BP622893" s="90"/>
    </row>
    <row r="622894" spans="68:68" customFormat="1">
      <c r="BP622894" s="90"/>
    </row>
    <row r="622895" spans="68:68" customFormat="1">
      <c r="BP622895" s="90"/>
    </row>
    <row r="622896" spans="68:68" customFormat="1">
      <c r="BP622896" s="90"/>
    </row>
    <row r="622897" spans="68:68" customFormat="1">
      <c r="BP622897" s="90"/>
    </row>
    <row r="622898" spans="68:68" customFormat="1">
      <c r="BP622898" s="90"/>
    </row>
    <row r="622899" spans="68:68" customFormat="1">
      <c r="BP622899" s="90"/>
    </row>
    <row r="622900" spans="68:68" customFormat="1">
      <c r="BP622900" s="90"/>
    </row>
    <row r="622901" spans="68:68" customFormat="1">
      <c r="BP622901" s="90"/>
    </row>
    <row r="622902" spans="68:68" customFormat="1">
      <c r="BP622902" s="90"/>
    </row>
    <row r="622903" spans="68:68" customFormat="1">
      <c r="BP622903" s="90"/>
    </row>
    <row r="622904" spans="68:68" customFormat="1">
      <c r="BP622904" s="90"/>
    </row>
    <row r="622905" spans="68:68" customFormat="1">
      <c r="BP622905" s="90"/>
    </row>
    <row r="622906" spans="68:68" customFormat="1">
      <c r="BP622906" s="90"/>
    </row>
    <row r="622907" spans="68:68" customFormat="1">
      <c r="BP622907" s="90"/>
    </row>
    <row r="622908" spans="68:68" customFormat="1">
      <c r="BP622908" s="90"/>
    </row>
    <row r="622909" spans="68:68" customFormat="1">
      <c r="BP622909" s="90"/>
    </row>
    <row r="622910" spans="68:68" customFormat="1">
      <c r="BP622910" s="90"/>
    </row>
    <row r="622911" spans="68:68" customFormat="1">
      <c r="BP622911" s="90"/>
    </row>
    <row r="622912" spans="68:68" customFormat="1">
      <c r="BP622912" s="90"/>
    </row>
    <row r="622913" spans="68:68" customFormat="1">
      <c r="BP622913" s="90"/>
    </row>
    <row r="622914" spans="68:68" customFormat="1">
      <c r="BP622914" s="90"/>
    </row>
    <row r="622915" spans="68:68" customFormat="1">
      <c r="BP622915" s="90"/>
    </row>
    <row r="622916" spans="68:68" customFormat="1">
      <c r="BP622916" s="90"/>
    </row>
    <row r="622917" spans="68:68" customFormat="1">
      <c r="BP622917" s="90"/>
    </row>
    <row r="622918" spans="68:68" customFormat="1">
      <c r="BP622918" s="90"/>
    </row>
    <row r="622919" spans="68:68" customFormat="1">
      <c r="BP622919" s="90"/>
    </row>
    <row r="622920" spans="68:68" customFormat="1">
      <c r="BP622920" s="90"/>
    </row>
    <row r="622921" spans="68:68" customFormat="1">
      <c r="BP622921" s="90"/>
    </row>
    <row r="622922" spans="68:68" customFormat="1">
      <c r="BP622922" s="90"/>
    </row>
    <row r="622923" spans="68:68" customFormat="1">
      <c r="BP622923" s="90"/>
    </row>
    <row r="622924" spans="68:68" customFormat="1">
      <c r="BP622924" s="90"/>
    </row>
    <row r="622925" spans="68:68" customFormat="1">
      <c r="BP622925" s="90"/>
    </row>
    <row r="622926" spans="68:68" customFormat="1">
      <c r="BP622926" s="90"/>
    </row>
    <row r="622927" spans="68:68" customFormat="1">
      <c r="BP622927" s="90"/>
    </row>
    <row r="622928" spans="68:68" customFormat="1">
      <c r="BP622928" s="90"/>
    </row>
    <row r="622929" spans="68:68" customFormat="1">
      <c r="BP622929" s="90"/>
    </row>
    <row r="622930" spans="68:68" customFormat="1">
      <c r="BP622930" s="90"/>
    </row>
    <row r="622931" spans="68:68" customFormat="1">
      <c r="BP622931" s="90"/>
    </row>
    <row r="622932" spans="68:68" customFormat="1">
      <c r="BP622932" s="90"/>
    </row>
    <row r="622933" spans="68:68" customFormat="1">
      <c r="BP622933" s="90"/>
    </row>
    <row r="622934" spans="68:68" customFormat="1">
      <c r="BP622934" s="90"/>
    </row>
    <row r="622935" spans="68:68" customFormat="1">
      <c r="BP622935" s="90"/>
    </row>
    <row r="622936" spans="68:68" customFormat="1">
      <c r="BP622936" s="90"/>
    </row>
    <row r="622937" spans="68:68" customFormat="1">
      <c r="BP622937" s="90"/>
    </row>
    <row r="622938" spans="68:68" customFormat="1">
      <c r="BP622938" s="90"/>
    </row>
    <row r="622939" spans="68:68" customFormat="1">
      <c r="BP622939" s="90"/>
    </row>
    <row r="622940" spans="68:68" customFormat="1">
      <c r="BP622940" s="90"/>
    </row>
    <row r="622941" spans="68:68" customFormat="1">
      <c r="BP622941" s="90"/>
    </row>
    <row r="622942" spans="68:68" customFormat="1">
      <c r="BP622942" s="90"/>
    </row>
    <row r="622943" spans="68:68" customFormat="1">
      <c r="BP622943" s="90"/>
    </row>
    <row r="622944" spans="68:68" customFormat="1">
      <c r="BP622944" s="90"/>
    </row>
    <row r="622945" spans="68:68" customFormat="1">
      <c r="BP622945" s="90"/>
    </row>
    <row r="622946" spans="68:68" customFormat="1">
      <c r="BP622946" s="90"/>
    </row>
    <row r="622947" spans="68:68" customFormat="1">
      <c r="BP622947" s="90"/>
    </row>
    <row r="622948" spans="68:68" customFormat="1">
      <c r="BP622948" s="90"/>
    </row>
    <row r="622949" spans="68:68" customFormat="1">
      <c r="BP622949" s="90"/>
    </row>
    <row r="622950" spans="68:68" customFormat="1">
      <c r="BP622950" s="90"/>
    </row>
    <row r="622951" spans="68:68" customFormat="1">
      <c r="BP622951" s="90"/>
    </row>
    <row r="622952" spans="68:68" customFormat="1">
      <c r="BP622952" s="90"/>
    </row>
    <row r="622953" spans="68:68" customFormat="1">
      <c r="BP622953" s="90"/>
    </row>
    <row r="622954" spans="68:68" customFormat="1">
      <c r="BP622954" s="90"/>
    </row>
    <row r="622955" spans="68:68" customFormat="1">
      <c r="BP622955" s="90"/>
    </row>
    <row r="622956" spans="68:68" customFormat="1">
      <c r="BP622956" s="90"/>
    </row>
    <row r="622957" spans="68:68" customFormat="1">
      <c r="BP622957" s="90"/>
    </row>
    <row r="622958" spans="68:68" customFormat="1">
      <c r="BP622958" s="90"/>
    </row>
    <row r="622959" spans="68:68" customFormat="1">
      <c r="BP622959" s="90"/>
    </row>
    <row r="622960" spans="68:68" customFormat="1">
      <c r="BP622960" s="90"/>
    </row>
    <row r="622961" spans="68:68" customFormat="1">
      <c r="BP622961" s="90"/>
    </row>
    <row r="622962" spans="68:68" customFormat="1">
      <c r="BP622962" s="90"/>
    </row>
    <row r="622963" spans="68:68" customFormat="1">
      <c r="BP622963" s="90"/>
    </row>
    <row r="622964" spans="68:68" customFormat="1">
      <c r="BP622964" s="90"/>
    </row>
    <row r="622965" spans="68:68" customFormat="1">
      <c r="BP622965" s="90"/>
    </row>
    <row r="622966" spans="68:68" customFormat="1">
      <c r="BP622966" s="90"/>
    </row>
    <row r="622967" spans="68:68" customFormat="1">
      <c r="BP622967" s="90"/>
    </row>
    <row r="622968" spans="68:68" customFormat="1">
      <c r="BP622968" s="90"/>
    </row>
    <row r="622969" spans="68:68" customFormat="1">
      <c r="BP622969" s="90"/>
    </row>
    <row r="622970" spans="68:68" customFormat="1">
      <c r="BP622970" s="90"/>
    </row>
    <row r="622971" spans="68:68" customFormat="1">
      <c r="BP622971" s="90"/>
    </row>
    <row r="622972" spans="68:68" customFormat="1">
      <c r="BP622972" s="90"/>
    </row>
    <row r="622973" spans="68:68" customFormat="1">
      <c r="BP622973" s="90"/>
    </row>
    <row r="622974" spans="68:68" customFormat="1">
      <c r="BP622974" s="90"/>
    </row>
    <row r="622975" spans="68:68" customFormat="1">
      <c r="BP622975" s="90"/>
    </row>
    <row r="622976" spans="68:68" customFormat="1">
      <c r="BP622976" s="90"/>
    </row>
    <row r="622977" spans="68:68" customFormat="1">
      <c r="BP622977" s="90"/>
    </row>
    <row r="622978" spans="68:68" customFormat="1">
      <c r="BP622978" s="90"/>
    </row>
    <row r="622979" spans="68:68" customFormat="1">
      <c r="BP622979" s="90"/>
    </row>
    <row r="622980" spans="68:68" customFormat="1">
      <c r="BP622980" s="90"/>
    </row>
    <row r="622981" spans="68:68" customFormat="1">
      <c r="BP622981" s="90"/>
    </row>
    <row r="622982" spans="68:68" customFormat="1">
      <c r="BP622982" s="90"/>
    </row>
    <row r="622983" spans="68:68" customFormat="1">
      <c r="BP622983" s="90"/>
    </row>
    <row r="622984" spans="68:68" customFormat="1">
      <c r="BP622984" s="90"/>
    </row>
    <row r="622985" spans="68:68" customFormat="1">
      <c r="BP622985" s="90"/>
    </row>
    <row r="622986" spans="68:68" customFormat="1">
      <c r="BP622986" s="90"/>
    </row>
    <row r="622987" spans="68:68" customFormat="1">
      <c r="BP622987" s="90"/>
    </row>
    <row r="622988" spans="68:68" customFormat="1">
      <c r="BP622988" s="90"/>
    </row>
    <row r="622989" spans="68:68" customFormat="1">
      <c r="BP622989" s="90"/>
    </row>
    <row r="622990" spans="68:68" customFormat="1">
      <c r="BP622990" s="90"/>
    </row>
    <row r="622991" spans="68:68" customFormat="1">
      <c r="BP622991" s="90"/>
    </row>
    <row r="622992" spans="68:68" customFormat="1">
      <c r="BP622992" s="90"/>
    </row>
    <row r="622993" spans="68:68" customFormat="1">
      <c r="BP622993" s="90"/>
    </row>
    <row r="622994" spans="68:68" customFormat="1">
      <c r="BP622994" s="90"/>
    </row>
    <row r="622995" spans="68:68" customFormat="1">
      <c r="BP622995" s="90"/>
    </row>
    <row r="622996" spans="68:68" customFormat="1">
      <c r="BP622996" s="90"/>
    </row>
    <row r="622997" spans="68:68" customFormat="1">
      <c r="BP622997" s="90"/>
    </row>
    <row r="622998" spans="68:68" customFormat="1">
      <c r="BP622998" s="90"/>
    </row>
    <row r="622999" spans="68:68" customFormat="1">
      <c r="BP622999" s="90"/>
    </row>
    <row r="623000" spans="68:68" customFormat="1">
      <c r="BP623000" s="90"/>
    </row>
    <row r="623001" spans="68:68" customFormat="1">
      <c r="BP623001" s="90"/>
    </row>
    <row r="623002" spans="68:68" customFormat="1">
      <c r="BP623002" s="90"/>
    </row>
    <row r="623003" spans="68:68" customFormat="1">
      <c r="BP623003" s="90"/>
    </row>
    <row r="623004" spans="68:68" customFormat="1">
      <c r="BP623004" s="90"/>
    </row>
    <row r="623005" spans="68:68" customFormat="1">
      <c r="BP623005" s="90"/>
    </row>
    <row r="623006" spans="68:68" customFormat="1">
      <c r="BP623006" s="90"/>
    </row>
    <row r="623007" spans="68:68" customFormat="1">
      <c r="BP623007" s="90"/>
    </row>
    <row r="623008" spans="68:68" customFormat="1">
      <c r="BP623008" s="90"/>
    </row>
    <row r="623009" spans="68:68" customFormat="1">
      <c r="BP623009" s="90"/>
    </row>
    <row r="623010" spans="68:68" customFormat="1">
      <c r="BP623010" s="90"/>
    </row>
    <row r="623011" spans="68:68" customFormat="1">
      <c r="BP623011" s="90"/>
    </row>
    <row r="623012" spans="68:68" customFormat="1">
      <c r="BP623012" s="90"/>
    </row>
    <row r="623013" spans="68:68" customFormat="1">
      <c r="BP623013" s="90"/>
    </row>
    <row r="623014" spans="68:68" customFormat="1">
      <c r="BP623014" s="90"/>
    </row>
    <row r="623015" spans="68:68" customFormat="1">
      <c r="BP623015" s="90"/>
    </row>
    <row r="623016" spans="68:68" customFormat="1">
      <c r="BP623016" s="90"/>
    </row>
    <row r="623017" spans="68:68" customFormat="1">
      <c r="BP623017" s="90"/>
    </row>
    <row r="623018" spans="68:68" customFormat="1">
      <c r="BP623018" s="90"/>
    </row>
    <row r="623019" spans="68:68" customFormat="1">
      <c r="BP623019" s="90"/>
    </row>
    <row r="623020" spans="68:68" customFormat="1">
      <c r="BP623020" s="90"/>
    </row>
    <row r="623021" spans="68:68" customFormat="1">
      <c r="BP623021" s="90"/>
    </row>
    <row r="623022" spans="68:68" customFormat="1">
      <c r="BP623022" s="90"/>
    </row>
    <row r="623023" spans="68:68" customFormat="1">
      <c r="BP623023" s="90"/>
    </row>
    <row r="623024" spans="68:68" customFormat="1">
      <c r="BP623024" s="90"/>
    </row>
    <row r="623025" spans="68:68" customFormat="1">
      <c r="BP623025" s="90"/>
    </row>
    <row r="623026" spans="68:68" customFormat="1">
      <c r="BP623026" s="90"/>
    </row>
    <row r="623027" spans="68:68" customFormat="1">
      <c r="BP623027" s="90"/>
    </row>
    <row r="623028" spans="68:68" customFormat="1">
      <c r="BP623028" s="90"/>
    </row>
    <row r="623029" spans="68:68" customFormat="1">
      <c r="BP623029" s="90"/>
    </row>
    <row r="623030" spans="68:68" customFormat="1">
      <c r="BP623030" s="90"/>
    </row>
    <row r="623031" spans="68:68" customFormat="1">
      <c r="BP623031" s="90"/>
    </row>
    <row r="623032" spans="68:68" customFormat="1">
      <c r="BP623032" s="90"/>
    </row>
    <row r="623033" spans="68:68" customFormat="1">
      <c r="BP623033" s="90"/>
    </row>
    <row r="623034" spans="68:68" customFormat="1">
      <c r="BP623034" s="90"/>
    </row>
    <row r="623035" spans="68:68" customFormat="1">
      <c r="BP623035" s="90"/>
    </row>
    <row r="623036" spans="68:68" customFormat="1">
      <c r="BP623036" s="90"/>
    </row>
    <row r="623037" spans="68:68" customFormat="1">
      <c r="BP623037" s="90"/>
    </row>
    <row r="623038" spans="68:68" customFormat="1">
      <c r="BP623038" s="90"/>
    </row>
    <row r="623039" spans="68:68" customFormat="1">
      <c r="BP623039" s="90"/>
    </row>
    <row r="623040" spans="68:68" customFormat="1">
      <c r="BP623040" s="90"/>
    </row>
    <row r="623041" spans="68:68" customFormat="1">
      <c r="BP623041" s="90"/>
    </row>
    <row r="623042" spans="68:68" customFormat="1">
      <c r="BP623042" s="90"/>
    </row>
    <row r="623043" spans="68:68" customFormat="1">
      <c r="BP623043" s="90"/>
    </row>
    <row r="623044" spans="68:68" customFormat="1">
      <c r="BP623044" s="90"/>
    </row>
    <row r="623045" spans="68:68" customFormat="1">
      <c r="BP623045" s="90"/>
    </row>
    <row r="623046" spans="68:68" customFormat="1">
      <c r="BP623046" s="90"/>
    </row>
    <row r="623047" spans="68:68" customFormat="1">
      <c r="BP623047" s="90"/>
    </row>
    <row r="623048" spans="68:68" customFormat="1">
      <c r="BP623048" s="90"/>
    </row>
    <row r="623049" spans="68:68" customFormat="1">
      <c r="BP623049" s="90"/>
    </row>
    <row r="623050" spans="68:68" customFormat="1">
      <c r="BP623050" s="90"/>
    </row>
    <row r="623051" spans="68:68" customFormat="1">
      <c r="BP623051" s="90"/>
    </row>
    <row r="623052" spans="68:68" customFormat="1">
      <c r="BP623052" s="90"/>
    </row>
    <row r="623053" spans="68:68" customFormat="1">
      <c r="BP623053" s="90"/>
    </row>
    <row r="623054" spans="68:68" customFormat="1">
      <c r="BP623054" s="90"/>
    </row>
    <row r="623055" spans="68:68" customFormat="1">
      <c r="BP623055" s="90"/>
    </row>
    <row r="623056" spans="68:68" customFormat="1">
      <c r="BP623056" s="90"/>
    </row>
    <row r="623057" spans="68:68" customFormat="1">
      <c r="BP623057" s="90"/>
    </row>
    <row r="623058" spans="68:68" customFormat="1">
      <c r="BP623058" s="90"/>
    </row>
    <row r="623059" spans="68:68" customFormat="1">
      <c r="BP623059" s="90"/>
    </row>
    <row r="623060" spans="68:68" customFormat="1">
      <c r="BP623060" s="90"/>
    </row>
    <row r="623061" spans="68:68" customFormat="1">
      <c r="BP623061" s="90"/>
    </row>
    <row r="623062" spans="68:68" customFormat="1">
      <c r="BP623062" s="90"/>
    </row>
    <row r="623063" spans="68:68" customFormat="1">
      <c r="BP623063" s="90"/>
    </row>
    <row r="623064" spans="68:68" customFormat="1">
      <c r="BP623064" s="90"/>
    </row>
    <row r="623065" spans="68:68" customFormat="1">
      <c r="BP623065" s="90"/>
    </row>
    <row r="623066" spans="68:68" customFormat="1">
      <c r="BP623066" s="90"/>
    </row>
    <row r="623067" spans="68:68" customFormat="1">
      <c r="BP623067" s="90"/>
    </row>
    <row r="623068" spans="68:68" customFormat="1">
      <c r="BP623068" s="90"/>
    </row>
    <row r="623069" spans="68:68" customFormat="1">
      <c r="BP623069" s="90"/>
    </row>
    <row r="623070" spans="68:68" customFormat="1">
      <c r="BP623070" s="90"/>
    </row>
    <row r="623071" spans="68:68" customFormat="1">
      <c r="BP623071" s="90"/>
    </row>
    <row r="623072" spans="68:68" customFormat="1">
      <c r="BP623072" s="90"/>
    </row>
    <row r="623073" spans="68:68" customFormat="1">
      <c r="BP623073" s="90"/>
    </row>
    <row r="623074" spans="68:68" customFormat="1">
      <c r="BP623074" s="90"/>
    </row>
    <row r="623075" spans="68:68" customFormat="1">
      <c r="BP623075" s="90"/>
    </row>
    <row r="623076" spans="68:68" customFormat="1">
      <c r="BP623076" s="90"/>
    </row>
    <row r="623077" spans="68:68" customFormat="1">
      <c r="BP623077" s="90"/>
    </row>
    <row r="623078" spans="68:68" customFormat="1">
      <c r="BP623078" s="90"/>
    </row>
    <row r="623079" spans="68:68" customFormat="1">
      <c r="BP623079" s="90"/>
    </row>
    <row r="623080" spans="68:68" customFormat="1">
      <c r="BP623080" s="90"/>
    </row>
    <row r="623081" spans="68:68" customFormat="1">
      <c r="BP623081" s="90"/>
    </row>
    <row r="623082" spans="68:68" customFormat="1">
      <c r="BP623082" s="90"/>
    </row>
    <row r="623083" spans="68:68" customFormat="1">
      <c r="BP623083" s="90"/>
    </row>
    <row r="623084" spans="68:68" customFormat="1">
      <c r="BP623084" s="90"/>
    </row>
    <row r="623085" spans="68:68" customFormat="1">
      <c r="BP623085" s="90"/>
    </row>
    <row r="623086" spans="68:68" customFormat="1">
      <c r="BP623086" s="90"/>
    </row>
    <row r="623087" spans="68:68" customFormat="1">
      <c r="BP623087" s="90"/>
    </row>
    <row r="623088" spans="68:68" customFormat="1">
      <c r="BP623088" s="90"/>
    </row>
    <row r="623089" spans="68:68" customFormat="1">
      <c r="BP623089" s="90"/>
    </row>
    <row r="623090" spans="68:68" customFormat="1">
      <c r="BP623090" s="90"/>
    </row>
    <row r="623091" spans="68:68" customFormat="1">
      <c r="BP623091" s="90"/>
    </row>
    <row r="623092" spans="68:68" customFormat="1">
      <c r="BP623092" s="90"/>
    </row>
    <row r="623093" spans="68:68" customFormat="1">
      <c r="BP623093" s="90"/>
    </row>
    <row r="623094" spans="68:68" customFormat="1">
      <c r="BP623094" s="90"/>
    </row>
    <row r="623095" spans="68:68" customFormat="1">
      <c r="BP623095" s="90"/>
    </row>
    <row r="623096" spans="68:68" customFormat="1">
      <c r="BP623096" s="90"/>
    </row>
    <row r="623097" spans="68:68" customFormat="1">
      <c r="BP623097" s="90"/>
    </row>
    <row r="623098" spans="68:68" customFormat="1">
      <c r="BP623098" s="90"/>
    </row>
    <row r="623099" spans="68:68" customFormat="1">
      <c r="BP623099" s="90"/>
    </row>
    <row r="623100" spans="68:68" customFormat="1">
      <c r="BP623100" s="90"/>
    </row>
    <row r="623101" spans="68:68" customFormat="1">
      <c r="BP623101" s="90"/>
    </row>
    <row r="623102" spans="68:68" customFormat="1">
      <c r="BP623102" s="90"/>
    </row>
    <row r="623103" spans="68:68" customFormat="1">
      <c r="BP623103" s="90"/>
    </row>
    <row r="623104" spans="68:68" customFormat="1">
      <c r="BP623104" s="90"/>
    </row>
    <row r="623105" spans="68:68" customFormat="1">
      <c r="BP623105" s="90"/>
    </row>
    <row r="623106" spans="68:68" customFormat="1">
      <c r="BP623106" s="90"/>
    </row>
    <row r="623107" spans="68:68" customFormat="1">
      <c r="BP623107" s="90"/>
    </row>
    <row r="623108" spans="68:68" customFormat="1">
      <c r="BP623108" s="90"/>
    </row>
    <row r="623109" spans="68:68" customFormat="1">
      <c r="BP623109" s="90"/>
    </row>
    <row r="623110" spans="68:68" customFormat="1">
      <c r="BP623110" s="90"/>
    </row>
    <row r="623111" spans="68:68" customFormat="1">
      <c r="BP623111" s="90"/>
    </row>
    <row r="623112" spans="68:68" customFormat="1">
      <c r="BP623112" s="90"/>
    </row>
    <row r="623113" spans="68:68" customFormat="1">
      <c r="BP623113" s="90"/>
    </row>
    <row r="623114" spans="68:68" customFormat="1">
      <c r="BP623114" s="90"/>
    </row>
    <row r="623115" spans="68:68" customFormat="1">
      <c r="BP623115" s="90"/>
    </row>
    <row r="623116" spans="68:68" customFormat="1">
      <c r="BP623116" s="90"/>
    </row>
    <row r="623117" spans="68:68" customFormat="1">
      <c r="BP623117" s="90"/>
    </row>
    <row r="623118" spans="68:68" customFormat="1">
      <c r="BP623118" s="90"/>
    </row>
    <row r="623119" spans="68:68" customFormat="1">
      <c r="BP623119" s="90"/>
    </row>
    <row r="623120" spans="68:68" customFormat="1">
      <c r="BP623120" s="90"/>
    </row>
    <row r="623121" spans="68:68" customFormat="1">
      <c r="BP623121" s="90"/>
    </row>
    <row r="623122" spans="68:68" customFormat="1">
      <c r="BP623122" s="90"/>
    </row>
    <row r="623123" spans="68:68" customFormat="1">
      <c r="BP623123" s="90"/>
    </row>
    <row r="623124" spans="68:68" customFormat="1">
      <c r="BP623124" s="90"/>
    </row>
    <row r="623125" spans="68:68" customFormat="1">
      <c r="BP623125" s="90"/>
    </row>
    <row r="623126" spans="68:68" customFormat="1">
      <c r="BP623126" s="90"/>
    </row>
    <row r="623127" spans="68:68" customFormat="1">
      <c r="BP623127" s="90"/>
    </row>
    <row r="623128" spans="68:68" customFormat="1">
      <c r="BP623128" s="90"/>
    </row>
    <row r="623129" spans="68:68" customFormat="1">
      <c r="BP623129" s="90"/>
    </row>
    <row r="623130" spans="68:68" customFormat="1">
      <c r="BP623130" s="90"/>
    </row>
    <row r="623131" spans="68:68" customFormat="1">
      <c r="BP623131" s="90"/>
    </row>
    <row r="623132" spans="68:68" customFormat="1">
      <c r="BP623132" s="90"/>
    </row>
    <row r="623133" spans="68:68" customFormat="1">
      <c r="BP623133" s="90"/>
    </row>
    <row r="623134" spans="68:68" customFormat="1">
      <c r="BP623134" s="90"/>
    </row>
    <row r="623135" spans="68:68" customFormat="1">
      <c r="BP623135" s="90"/>
    </row>
    <row r="623136" spans="68:68" customFormat="1">
      <c r="BP623136" s="90"/>
    </row>
    <row r="623137" spans="68:68" customFormat="1">
      <c r="BP623137" s="90"/>
    </row>
    <row r="623138" spans="68:68" customFormat="1">
      <c r="BP623138" s="90"/>
    </row>
    <row r="623139" spans="68:68" customFormat="1">
      <c r="BP623139" s="90"/>
    </row>
    <row r="623140" spans="68:68" customFormat="1">
      <c r="BP623140" s="90"/>
    </row>
    <row r="623141" spans="68:68" customFormat="1">
      <c r="BP623141" s="90"/>
    </row>
    <row r="623142" spans="68:68" customFormat="1">
      <c r="BP623142" s="90"/>
    </row>
    <row r="623143" spans="68:68" customFormat="1">
      <c r="BP623143" s="90"/>
    </row>
    <row r="623144" spans="68:68" customFormat="1">
      <c r="BP623144" s="90"/>
    </row>
    <row r="623145" spans="68:68" customFormat="1">
      <c r="BP623145" s="90"/>
    </row>
    <row r="623146" spans="68:68" customFormat="1">
      <c r="BP623146" s="90"/>
    </row>
    <row r="623147" spans="68:68" customFormat="1">
      <c r="BP623147" s="90"/>
    </row>
    <row r="623148" spans="68:68" customFormat="1">
      <c r="BP623148" s="90"/>
    </row>
    <row r="623149" spans="68:68" customFormat="1">
      <c r="BP623149" s="90"/>
    </row>
    <row r="623150" spans="68:68" customFormat="1">
      <c r="BP623150" s="90"/>
    </row>
    <row r="623151" spans="68:68" customFormat="1">
      <c r="BP623151" s="90"/>
    </row>
    <row r="623152" spans="68:68" customFormat="1">
      <c r="BP623152" s="90"/>
    </row>
    <row r="623153" spans="68:68" customFormat="1">
      <c r="BP623153" s="90"/>
    </row>
    <row r="623154" spans="68:68" customFormat="1">
      <c r="BP623154" s="90"/>
    </row>
    <row r="623155" spans="68:68" customFormat="1">
      <c r="BP623155" s="90"/>
    </row>
    <row r="623156" spans="68:68" customFormat="1">
      <c r="BP623156" s="90"/>
    </row>
    <row r="623157" spans="68:68" customFormat="1">
      <c r="BP623157" s="90"/>
    </row>
    <row r="623158" spans="68:68" customFormat="1">
      <c r="BP623158" s="90"/>
    </row>
    <row r="623159" spans="68:68" customFormat="1">
      <c r="BP623159" s="90"/>
    </row>
    <row r="623160" spans="68:68" customFormat="1">
      <c r="BP623160" s="90"/>
    </row>
    <row r="623161" spans="68:68" customFormat="1">
      <c r="BP623161" s="90"/>
    </row>
    <row r="623162" spans="68:68" customFormat="1">
      <c r="BP623162" s="90"/>
    </row>
    <row r="623163" spans="68:68" customFormat="1">
      <c r="BP623163" s="90"/>
    </row>
    <row r="623164" spans="68:68" customFormat="1">
      <c r="BP623164" s="90"/>
    </row>
    <row r="623165" spans="68:68" customFormat="1">
      <c r="BP623165" s="90"/>
    </row>
    <row r="623166" spans="68:68" customFormat="1">
      <c r="BP623166" s="90"/>
    </row>
    <row r="623167" spans="68:68" customFormat="1">
      <c r="BP623167" s="90"/>
    </row>
    <row r="623168" spans="68:68" customFormat="1">
      <c r="BP623168" s="90"/>
    </row>
    <row r="623169" spans="68:68" customFormat="1">
      <c r="BP623169" s="90"/>
    </row>
    <row r="623170" spans="68:68" customFormat="1">
      <c r="BP623170" s="90"/>
    </row>
    <row r="623171" spans="68:68" customFormat="1">
      <c r="BP623171" s="90"/>
    </row>
    <row r="623172" spans="68:68" customFormat="1">
      <c r="BP623172" s="90"/>
    </row>
    <row r="623173" spans="68:68" customFormat="1">
      <c r="BP623173" s="90"/>
    </row>
    <row r="623174" spans="68:68" customFormat="1">
      <c r="BP623174" s="90"/>
    </row>
    <row r="623175" spans="68:68" customFormat="1">
      <c r="BP623175" s="90"/>
    </row>
    <row r="623176" spans="68:68" customFormat="1">
      <c r="BP623176" s="90"/>
    </row>
    <row r="623177" spans="68:68" customFormat="1">
      <c r="BP623177" s="90"/>
    </row>
    <row r="623178" spans="68:68" customFormat="1">
      <c r="BP623178" s="90"/>
    </row>
    <row r="623179" spans="68:68" customFormat="1">
      <c r="BP623179" s="90"/>
    </row>
    <row r="623180" spans="68:68" customFormat="1">
      <c r="BP623180" s="90"/>
    </row>
    <row r="623181" spans="68:68" customFormat="1">
      <c r="BP623181" s="90"/>
    </row>
    <row r="623182" spans="68:68" customFormat="1">
      <c r="BP623182" s="90"/>
    </row>
    <row r="623183" spans="68:68" customFormat="1">
      <c r="BP623183" s="90"/>
    </row>
    <row r="623184" spans="68:68" customFormat="1">
      <c r="BP623184" s="90"/>
    </row>
    <row r="623185" spans="68:68" customFormat="1">
      <c r="BP623185" s="90"/>
    </row>
    <row r="623186" spans="68:68" customFormat="1">
      <c r="BP623186" s="90"/>
    </row>
    <row r="623187" spans="68:68" customFormat="1">
      <c r="BP623187" s="90"/>
    </row>
    <row r="623188" spans="68:68" customFormat="1">
      <c r="BP623188" s="90"/>
    </row>
    <row r="623189" spans="68:68" customFormat="1">
      <c r="BP623189" s="90"/>
    </row>
    <row r="623190" spans="68:68" customFormat="1">
      <c r="BP623190" s="90"/>
    </row>
    <row r="623191" spans="68:68" customFormat="1">
      <c r="BP623191" s="90"/>
    </row>
    <row r="623192" spans="68:68" customFormat="1">
      <c r="BP623192" s="90"/>
    </row>
    <row r="623193" spans="68:68" customFormat="1">
      <c r="BP623193" s="90"/>
    </row>
    <row r="623194" spans="68:68" customFormat="1">
      <c r="BP623194" s="90"/>
    </row>
    <row r="623195" spans="68:68" customFormat="1">
      <c r="BP623195" s="90"/>
    </row>
    <row r="623196" spans="68:68" customFormat="1">
      <c r="BP623196" s="90"/>
    </row>
    <row r="623197" spans="68:68" customFormat="1">
      <c r="BP623197" s="90"/>
    </row>
    <row r="623198" spans="68:68" customFormat="1">
      <c r="BP623198" s="90"/>
    </row>
    <row r="623199" spans="68:68" customFormat="1">
      <c r="BP623199" s="90"/>
    </row>
    <row r="623200" spans="68:68" customFormat="1">
      <c r="BP623200" s="90"/>
    </row>
    <row r="623201" spans="68:68" customFormat="1">
      <c r="BP623201" s="90"/>
    </row>
    <row r="623202" spans="68:68" customFormat="1">
      <c r="BP623202" s="90"/>
    </row>
    <row r="623203" spans="68:68" customFormat="1">
      <c r="BP623203" s="90"/>
    </row>
    <row r="623204" spans="68:68" customFormat="1">
      <c r="BP623204" s="90"/>
    </row>
    <row r="623205" spans="68:68" customFormat="1">
      <c r="BP623205" s="90"/>
    </row>
    <row r="623206" spans="68:68" customFormat="1">
      <c r="BP623206" s="90"/>
    </row>
    <row r="623207" spans="68:68" customFormat="1">
      <c r="BP623207" s="90"/>
    </row>
    <row r="623208" spans="68:68" customFormat="1">
      <c r="BP623208" s="90"/>
    </row>
    <row r="623209" spans="68:68" customFormat="1">
      <c r="BP623209" s="90"/>
    </row>
    <row r="623210" spans="68:68" customFormat="1">
      <c r="BP623210" s="90"/>
    </row>
    <row r="623211" spans="68:68" customFormat="1">
      <c r="BP623211" s="90"/>
    </row>
    <row r="623212" spans="68:68" customFormat="1">
      <c r="BP623212" s="90"/>
    </row>
    <row r="623213" spans="68:68" customFormat="1">
      <c r="BP623213" s="90"/>
    </row>
    <row r="623214" spans="68:68" customFormat="1">
      <c r="BP623214" s="90"/>
    </row>
    <row r="623215" spans="68:68" customFormat="1">
      <c r="BP623215" s="90"/>
    </row>
    <row r="623216" spans="68:68" customFormat="1">
      <c r="BP623216" s="90"/>
    </row>
    <row r="623217" spans="68:68" customFormat="1">
      <c r="BP623217" s="90"/>
    </row>
    <row r="623218" spans="68:68" customFormat="1">
      <c r="BP623218" s="90"/>
    </row>
    <row r="623219" spans="68:68" customFormat="1">
      <c r="BP623219" s="90"/>
    </row>
    <row r="623220" spans="68:68" customFormat="1">
      <c r="BP623220" s="90"/>
    </row>
    <row r="623221" spans="68:68" customFormat="1">
      <c r="BP623221" s="90"/>
    </row>
    <row r="623222" spans="68:68" customFormat="1">
      <c r="BP623222" s="90"/>
    </row>
    <row r="623223" spans="68:68" customFormat="1">
      <c r="BP623223" s="90"/>
    </row>
    <row r="623224" spans="68:68" customFormat="1">
      <c r="BP623224" s="90"/>
    </row>
    <row r="623225" spans="68:68" customFormat="1">
      <c r="BP623225" s="90"/>
    </row>
    <row r="623226" spans="68:68" customFormat="1">
      <c r="BP623226" s="90"/>
    </row>
    <row r="623227" spans="68:68" customFormat="1">
      <c r="BP623227" s="90"/>
    </row>
    <row r="623228" spans="68:68" customFormat="1">
      <c r="BP623228" s="90"/>
    </row>
    <row r="623229" spans="68:68" customFormat="1">
      <c r="BP623229" s="90"/>
    </row>
    <row r="623230" spans="68:68" customFormat="1">
      <c r="BP623230" s="90"/>
    </row>
    <row r="623231" spans="68:68" customFormat="1">
      <c r="BP623231" s="90"/>
    </row>
    <row r="623232" spans="68:68" customFormat="1">
      <c r="BP623232" s="90"/>
    </row>
    <row r="623233" spans="68:68" customFormat="1">
      <c r="BP623233" s="90"/>
    </row>
    <row r="623234" spans="68:68" customFormat="1">
      <c r="BP623234" s="90"/>
    </row>
    <row r="623235" spans="68:68" customFormat="1">
      <c r="BP623235" s="90"/>
    </row>
    <row r="623236" spans="68:68" customFormat="1">
      <c r="BP623236" s="90"/>
    </row>
    <row r="623237" spans="68:68" customFormat="1">
      <c r="BP623237" s="90"/>
    </row>
    <row r="623238" spans="68:68" customFormat="1">
      <c r="BP623238" s="90"/>
    </row>
    <row r="623239" spans="68:68" customFormat="1">
      <c r="BP623239" s="90"/>
    </row>
    <row r="623240" spans="68:68" customFormat="1">
      <c r="BP623240" s="90"/>
    </row>
    <row r="623241" spans="68:68" customFormat="1">
      <c r="BP623241" s="90"/>
    </row>
    <row r="623242" spans="68:68" customFormat="1">
      <c r="BP623242" s="90"/>
    </row>
    <row r="623243" spans="68:68" customFormat="1">
      <c r="BP623243" s="90"/>
    </row>
    <row r="623244" spans="68:68" customFormat="1">
      <c r="BP623244" s="90"/>
    </row>
    <row r="623245" spans="68:68" customFormat="1">
      <c r="BP623245" s="90"/>
    </row>
    <row r="623246" spans="68:68" customFormat="1">
      <c r="BP623246" s="90"/>
    </row>
    <row r="623247" spans="68:68" customFormat="1">
      <c r="BP623247" s="90"/>
    </row>
    <row r="623248" spans="68:68" customFormat="1">
      <c r="BP623248" s="90"/>
    </row>
    <row r="623249" spans="68:68" customFormat="1">
      <c r="BP623249" s="90"/>
    </row>
    <row r="623250" spans="68:68" customFormat="1">
      <c r="BP623250" s="90"/>
    </row>
    <row r="623251" spans="68:68" customFormat="1">
      <c r="BP623251" s="90"/>
    </row>
    <row r="623252" spans="68:68" customFormat="1">
      <c r="BP623252" s="90"/>
    </row>
    <row r="623253" spans="68:68" customFormat="1">
      <c r="BP623253" s="90"/>
    </row>
    <row r="623254" spans="68:68" customFormat="1">
      <c r="BP623254" s="90"/>
    </row>
    <row r="623255" spans="68:68" customFormat="1">
      <c r="BP623255" s="90"/>
    </row>
    <row r="623256" spans="68:68" customFormat="1">
      <c r="BP623256" s="90"/>
    </row>
    <row r="623257" spans="68:68" customFormat="1">
      <c r="BP623257" s="90"/>
    </row>
    <row r="623258" spans="68:68" customFormat="1">
      <c r="BP623258" s="90"/>
    </row>
    <row r="623259" spans="68:68" customFormat="1">
      <c r="BP623259" s="90"/>
    </row>
    <row r="623260" spans="68:68" customFormat="1">
      <c r="BP623260" s="90"/>
    </row>
    <row r="623261" spans="68:68" customFormat="1">
      <c r="BP623261" s="90"/>
    </row>
    <row r="623262" spans="68:68" customFormat="1">
      <c r="BP623262" s="90"/>
    </row>
    <row r="623263" spans="68:68" customFormat="1">
      <c r="BP623263" s="90"/>
    </row>
    <row r="623264" spans="68:68" customFormat="1">
      <c r="BP623264" s="90"/>
    </row>
    <row r="623265" spans="68:68" customFormat="1">
      <c r="BP623265" s="90"/>
    </row>
    <row r="623266" spans="68:68" customFormat="1">
      <c r="BP623266" s="90"/>
    </row>
    <row r="623267" spans="68:68" customFormat="1">
      <c r="BP623267" s="90"/>
    </row>
    <row r="623268" spans="68:68" customFormat="1">
      <c r="BP623268" s="90"/>
    </row>
    <row r="623269" spans="68:68" customFormat="1">
      <c r="BP623269" s="90"/>
    </row>
    <row r="623270" spans="68:68" customFormat="1">
      <c r="BP623270" s="90"/>
    </row>
    <row r="623271" spans="68:68" customFormat="1">
      <c r="BP623271" s="90"/>
    </row>
    <row r="623272" spans="68:68" customFormat="1">
      <c r="BP623272" s="90"/>
    </row>
    <row r="623273" spans="68:68" customFormat="1">
      <c r="BP623273" s="90"/>
    </row>
    <row r="623274" spans="68:68" customFormat="1">
      <c r="BP623274" s="90"/>
    </row>
    <row r="623275" spans="68:68" customFormat="1">
      <c r="BP623275" s="90"/>
    </row>
    <row r="623276" spans="68:68" customFormat="1">
      <c r="BP623276" s="90"/>
    </row>
    <row r="623277" spans="68:68" customFormat="1">
      <c r="BP623277" s="90"/>
    </row>
    <row r="623278" spans="68:68" customFormat="1">
      <c r="BP623278" s="90"/>
    </row>
    <row r="623279" spans="68:68" customFormat="1">
      <c r="BP623279" s="90"/>
    </row>
    <row r="623280" spans="68:68" customFormat="1">
      <c r="BP623280" s="90"/>
    </row>
    <row r="623281" spans="68:68" customFormat="1">
      <c r="BP623281" s="90"/>
    </row>
    <row r="623282" spans="68:68" customFormat="1">
      <c r="BP623282" s="90"/>
    </row>
    <row r="623283" spans="68:68" customFormat="1">
      <c r="BP623283" s="90"/>
    </row>
    <row r="623284" spans="68:68" customFormat="1">
      <c r="BP623284" s="90"/>
    </row>
    <row r="623285" spans="68:68" customFormat="1">
      <c r="BP623285" s="90"/>
    </row>
    <row r="623286" spans="68:68" customFormat="1">
      <c r="BP623286" s="90"/>
    </row>
    <row r="623287" spans="68:68" customFormat="1">
      <c r="BP623287" s="90"/>
    </row>
    <row r="623288" spans="68:68" customFormat="1">
      <c r="BP623288" s="90"/>
    </row>
    <row r="623289" spans="68:68" customFormat="1">
      <c r="BP623289" s="90"/>
    </row>
    <row r="623290" spans="68:68" customFormat="1">
      <c r="BP623290" s="90"/>
    </row>
    <row r="623291" spans="68:68" customFormat="1">
      <c r="BP623291" s="90"/>
    </row>
    <row r="623292" spans="68:68" customFormat="1">
      <c r="BP623292" s="90"/>
    </row>
    <row r="623293" spans="68:68" customFormat="1">
      <c r="BP623293" s="90"/>
    </row>
    <row r="623294" spans="68:68" customFormat="1">
      <c r="BP623294" s="90"/>
    </row>
    <row r="623295" spans="68:68" customFormat="1">
      <c r="BP623295" s="90"/>
    </row>
    <row r="623296" spans="68:68" customFormat="1">
      <c r="BP623296" s="90"/>
    </row>
    <row r="623297" spans="68:68" customFormat="1">
      <c r="BP623297" s="90"/>
    </row>
    <row r="623298" spans="68:68" customFormat="1">
      <c r="BP623298" s="90"/>
    </row>
    <row r="623299" spans="68:68" customFormat="1">
      <c r="BP623299" s="90"/>
    </row>
    <row r="623300" spans="68:68" customFormat="1">
      <c r="BP623300" s="90"/>
    </row>
    <row r="623301" spans="68:68" customFormat="1">
      <c r="BP623301" s="90"/>
    </row>
    <row r="623302" spans="68:68" customFormat="1">
      <c r="BP623302" s="90"/>
    </row>
    <row r="623303" spans="68:68" customFormat="1">
      <c r="BP623303" s="90"/>
    </row>
    <row r="623304" spans="68:68" customFormat="1">
      <c r="BP623304" s="90"/>
    </row>
    <row r="623305" spans="68:68" customFormat="1">
      <c r="BP623305" s="90"/>
    </row>
    <row r="623306" spans="68:68" customFormat="1">
      <c r="BP623306" s="90"/>
    </row>
    <row r="623307" spans="68:68" customFormat="1">
      <c r="BP623307" s="90"/>
    </row>
    <row r="623308" spans="68:68" customFormat="1">
      <c r="BP623308" s="90"/>
    </row>
    <row r="623309" spans="68:68" customFormat="1">
      <c r="BP623309" s="90"/>
    </row>
    <row r="623310" spans="68:68" customFormat="1">
      <c r="BP623310" s="90"/>
    </row>
    <row r="623311" spans="68:68" customFormat="1">
      <c r="BP623311" s="90"/>
    </row>
    <row r="623312" spans="68:68" customFormat="1">
      <c r="BP623312" s="90"/>
    </row>
    <row r="623313" spans="68:68" customFormat="1">
      <c r="BP623313" s="90"/>
    </row>
    <row r="623314" spans="68:68" customFormat="1">
      <c r="BP623314" s="90"/>
    </row>
    <row r="623315" spans="68:68" customFormat="1">
      <c r="BP623315" s="90"/>
    </row>
    <row r="623316" spans="68:68" customFormat="1">
      <c r="BP623316" s="90"/>
    </row>
    <row r="623317" spans="68:68" customFormat="1">
      <c r="BP623317" s="90"/>
    </row>
    <row r="623318" spans="68:68" customFormat="1">
      <c r="BP623318" s="90"/>
    </row>
    <row r="623319" spans="68:68" customFormat="1">
      <c r="BP623319" s="90"/>
    </row>
    <row r="623320" spans="68:68" customFormat="1">
      <c r="BP623320" s="90"/>
    </row>
    <row r="623321" spans="68:68" customFormat="1">
      <c r="BP623321" s="90"/>
    </row>
    <row r="623322" spans="68:68" customFormat="1">
      <c r="BP623322" s="90"/>
    </row>
    <row r="623323" spans="68:68" customFormat="1">
      <c r="BP623323" s="90"/>
    </row>
    <row r="623324" spans="68:68" customFormat="1">
      <c r="BP623324" s="90"/>
    </row>
    <row r="623325" spans="68:68" customFormat="1">
      <c r="BP623325" s="90"/>
    </row>
    <row r="623326" spans="68:68" customFormat="1">
      <c r="BP623326" s="90"/>
    </row>
    <row r="623327" spans="68:68" customFormat="1">
      <c r="BP623327" s="90"/>
    </row>
    <row r="623328" spans="68:68" customFormat="1">
      <c r="BP623328" s="90"/>
    </row>
    <row r="623329" spans="68:68" customFormat="1">
      <c r="BP623329" s="90"/>
    </row>
    <row r="623330" spans="68:68" customFormat="1">
      <c r="BP623330" s="90"/>
    </row>
    <row r="623331" spans="68:68" customFormat="1">
      <c r="BP623331" s="90"/>
    </row>
    <row r="623332" spans="68:68" customFormat="1">
      <c r="BP623332" s="90"/>
    </row>
    <row r="623333" spans="68:68" customFormat="1">
      <c r="BP623333" s="90"/>
    </row>
    <row r="623334" spans="68:68" customFormat="1">
      <c r="BP623334" s="90"/>
    </row>
    <row r="623335" spans="68:68" customFormat="1">
      <c r="BP623335" s="90"/>
    </row>
    <row r="623336" spans="68:68" customFormat="1">
      <c r="BP623336" s="90"/>
    </row>
    <row r="623337" spans="68:68" customFormat="1">
      <c r="BP623337" s="90"/>
    </row>
    <row r="623338" spans="68:68" customFormat="1">
      <c r="BP623338" s="90"/>
    </row>
    <row r="623339" spans="68:68" customFormat="1">
      <c r="BP623339" s="90"/>
    </row>
    <row r="623340" spans="68:68" customFormat="1">
      <c r="BP623340" s="90"/>
    </row>
    <row r="623341" spans="68:68" customFormat="1">
      <c r="BP623341" s="90"/>
    </row>
    <row r="623342" spans="68:68" customFormat="1">
      <c r="BP623342" s="90"/>
    </row>
    <row r="623343" spans="68:68" customFormat="1">
      <c r="BP623343" s="90"/>
    </row>
    <row r="623344" spans="68:68" customFormat="1">
      <c r="BP623344" s="90"/>
    </row>
    <row r="623345" spans="68:68" customFormat="1">
      <c r="BP623345" s="90"/>
    </row>
    <row r="623346" spans="68:68" customFormat="1">
      <c r="BP623346" s="90"/>
    </row>
    <row r="623347" spans="68:68" customFormat="1">
      <c r="BP623347" s="90"/>
    </row>
    <row r="623348" spans="68:68" customFormat="1">
      <c r="BP623348" s="90"/>
    </row>
    <row r="623349" spans="68:68" customFormat="1">
      <c r="BP623349" s="90"/>
    </row>
    <row r="623350" spans="68:68" customFormat="1">
      <c r="BP623350" s="90"/>
    </row>
    <row r="623351" spans="68:68" customFormat="1">
      <c r="BP623351" s="90"/>
    </row>
    <row r="623352" spans="68:68" customFormat="1">
      <c r="BP623352" s="90"/>
    </row>
    <row r="623353" spans="68:68" customFormat="1">
      <c r="BP623353" s="90"/>
    </row>
    <row r="623354" spans="68:68" customFormat="1">
      <c r="BP623354" s="90"/>
    </row>
    <row r="623355" spans="68:68" customFormat="1">
      <c r="BP623355" s="90"/>
    </row>
    <row r="623356" spans="68:68" customFormat="1">
      <c r="BP623356" s="90"/>
    </row>
    <row r="623357" spans="68:68" customFormat="1">
      <c r="BP623357" s="90"/>
    </row>
    <row r="623358" spans="68:68" customFormat="1">
      <c r="BP623358" s="90"/>
    </row>
    <row r="623359" spans="68:68" customFormat="1">
      <c r="BP623359" s="90"/>
    </row>
    <row r="623360" spans="68:68" customFormat="1">
      <c r="BP623360" s="90"/>
    </row>
    <row r="623361" spans="68:68" customFormat="1">
      <c r="BP623361" s="90"/>
    </row>
    <row r="623362" spans="68:68" customFormat="1">
      <c r="BP623362" s="90"/>
    </row>
    <row r="623363" spans="68:68" customFormat="1">
      <c r="BP623363" s="90"/>
    </row>
    <row r="623364" spans="68:68" customFormat="1">
      <c r="BP623364" s="90"/>
    </row>
    <row r="623365" spans="68:68" customFormat="1">
      <c r="BP623365" s="90"/>
    </row>
    <row r="623366" spans="68:68" customFormat="1">
      <c r="BP623366" s="90"/>
    </row>
    <row r="623367" spans="68:68" customFormat="1">
      <c r="BP623367" s="90"/>
    </row>
    <row r="623368" spans="68:68" customFormat="1">
      <c r="BP623368" s="90"/>
    </row>
    <row r="623369" spans="68:68" customFormat="1">
      <c r="BP623369" s="90"/>
    </row>
    <row r="623370" spans="68:68" customFormat="1">
      <c r="BP623370" s="90"/>
    </row>
    <row r="623371" spans="68:68" customFormat="1">
      <c r="BP623371" s="90"/>
    </row>
    <row r="623372" spans="68:68" customFormat="1">
      <c r="BP623372" s="90"/>
    </row>
    <row r="623373" spans="68:68" customFormat="1">
      <c r="BP623373" s="90"/>
    </row>
    <row r="623374" spans="68:68" customFormat="1">
      <c r="BP623374" s="90"/>
    </row>
    <row r="623375" spans="68:68" customFormat="1">
      <c r="BP623375" s="90"/>
    </row>
    <row r="623376" spans="68:68" customFormat="1">
      <c r="BP623376" s="90"/>
    </row>
    <row r="623377" spans="68:68" customFormat="1">
      <c r="BP623377" s="90"/>
    </row>
    <row r="623378" spans="68:68" customFormat="1">
      <c r="BP623378" s="90"/>
    </row>
    <row r="623379" spans="68:68" customFormat="1">
      <c r="BP623379" s="90"/>
    </row>
    <row r="623380" spans="68:68" customFormat="1">
      <c r="BP623380" s="90"/>
    </row>
    <row r="623381" spans="68:68" customFormat="1">
      <c r="BP623381" s="90"/>
    </row>
    <row r="623382" spans="68:68" customFormat="1">
      <c r="BP623382" s="90"/>
    </row>
    <row r="623383" spans="68:68" customFormat="1">
      <c r="BP623383" s="90"/>
    </row>
    <row r="623384" spans="68:68" customFormat="1">
      <c r="BP623384" s="90"/>
    </row>
    <row r="623385" spans="68:68" customFormat="1">
      <c r="BP623385" s="90"/>
    </row>
    <row r="623386" spans="68:68" customFormat="1">
      <c r="BP623386" s="90"/>
    </row>
    <row r="623387" spans="68:68" customFormat="1">
      <c r="BP623387" s="90"/>
    </row>
    <row r="623388" spans="68:68" customFormat="1">
      <c r="BP623388" s="90"/>
    </row>
    <row r="623389" spans="68:68" customFormat="1">
      <c r="BP623389" s="90"/>
    </row>
    <row r="623390" spans="68:68" customFormat="1">
      <c r="BP623390" s="90"/>
    </row>
    <row r="623391" spans="68:68" customFormat="1">
      <c r="BP623391" s="90"/>
    </row>
    <row r="623392" spans="68:68" customFormat="1">
      <c r="BP623392" s="90"/>
    </row>
    <row r="623393" spans="68:68" customFormat="1">
      <c r="BP623393" s="90"/>
    </row>
    <row r="623394" spans="68:68" customFormat="1">
      <c r="BP623394" s="90"/>
    </row>
    <row r="623395" spans="68:68" customFormat="1">
      <c r="BP623395" s="90"/>
    </row>
    <row r="623396" spans="68:68" customFormat="1">
      <c r="BP623396" s="90"/>
    </row>
    <row r="623397" spans="68:68" customFormat="1">
      <c r="BP623397" s="90"/>
    </row>
    <row r="623398" spans="68:68" customFormat="1">
      <c r="BP623398" s="90"/>
    </row>
    <row r="623399" spans="68:68" customFormat="1">
      <c r="BP623399" s="90"/>
    </row>
    <row r="623400" spans="68:68" customFormat="1">
      <c r="BP623400" s="90"/>
    </row>
    <row r="623401" spans="68:68" customFormat="1">
      <c r="BP623401" s="90"/>
    </row>
    <row r="623402" spans="68:68" customFormat="1">
      <c r="BP623402" s="90"/>
    </row>
    <row r="623403" spans="68:68" customFormat="1">
      <c r="BP623403" s="90"/>
    </row>
    <row r="623404" spans="68:68" customFormat="1">
      <c r="BP623404" s="90"/>
    </row>
    <row r="623405" spans="68:68" customFormat="1">
      <c r="BP623405" s="90"/>
    </row>
    <row r="623406" spans="68:68" customFormat="1">
      <c r="BP623406" s="90"/>
    </row>
    <row r="623407" spans="68:68" customFormat="1">
      <c r="BP623407" s="90"/>
    </row>
    <row r="623408" spans="68:68" customFormat="1">
      <c r="BP623408" s="90"/>
    </row>
    <row r="623409" spans="68:68" customFormat="1">
      <c r="BP623409" s="90"/>
    </row>
    <row r="623410" spans="68:68" customFormat="1">
      <c r="BP623410" s="90"/>
    </row>
    <row r="623411" spans="68:68" customFormat="1">
      <c r="BP623411" s="90"/>
    </row>
    <row r="623412" spans="68:68" customFormat="1">
      <c r="BP623412" s="90"/>
    </row>
    <row r="623413" spans="68:68" customFormat="1">
      <c r="BP623413" s="90"/>
    </row>
    <row r="623414" spans="68:68" customFormat="1">
      <c r="BP623414" s="90"/>
    </row>
    <row r="623415" spans="68:68" customFormat="1">
      <c r="BP623415" s="90"/>
    </row>
    <row r="623416" spans="68:68" customFormat="1">
      <c r="BP623416" s="90"/>
    </row>
    <row r="623417" spans="68:68" customFormat="1">
      <c r="BP623417" s="90"/>
    </row>
    <row r="623418" spans="68:68" customFormat="1">
      <c r="BP623418" s="90"/>
    </row>
    <row r="623419" spans="68:68" customFormat="1">
      <c r="BP623419" s="90"/>
    </row>
    <row r="623420" spans="68:68" customFormat="1">
      <c r="BP623420" s="90"/>
    </row>
    <row r="623421" spans="68:68" customFormat="1">
      <c r="BP623421" s="90"/>
    </row>
    <row r="623422" spans="68:68" customFormat="1">
      <c r="BP623422" s="90"/>
    </row>
    <row r="623423" spans="68:68" customFormat="1">
      <c r="BP623423" s="90"/>
    </row>
    <row r="623424" spans="68:68" customFormat="1">
      <c r="BP623424" s="90"/>
    </row>
    <row r="623425" spans="68:68" customFormat="1">
      <c r="BP623425" s="90"/>
    </row>
    <row r="623426" spans="68:68" customFormat="1">
      <c r="BP623426" s="90"/>
    </row>
    <row r="623427" spans="68:68" customFormat="1">
      <c r="BP623427" s="90"/>
    </row>
    <row r="623428" spans="68:68" customFormat="1">
      <c r="BP623428" s="90"/>
    </row>
    <row r="623429" spans="68:68" customFormat="1">
      <c r="BP623429" s="90"/>
    </row>
    <row r="623430" spans="68:68" customFormat="1">
      <c r="BP623430" s="90"/>
    </row>
    <row r="623431" spans="68:68" customFormat="1">
      <c r="BP623431" s="90"/>
    </row>
    <row r="623432" spans="68:68" customFormat="1">
      <c r="BP623432" s="90"/>
    </row>
    <row r="623433" spans="68:68" customFormat="1">
      <c r="BP623433" s="90"/>
    </row>
    <row r="623434" spans="68:68" customFormat="1">
      <c r="BP623434" s="90"/>
    </row>
    <row r="623435" spans="68:68" customFormat="1">
      <c r="BP623435" s="90"/>
    </row>
    <row r="623436" spans="68:68" customFormat="1">
      <c r="BP623436" s="90"/>
    </row>
    <row r="623437" spans="68:68" customFormat="1">
      <c r="BP623437" s="90"/>
    </row>
    <row r="623438" spans="68:68" customFormat="1">
      <c r="BP623438" s="90"/>
    </row>
    <row r="623439" spans="68:68" customFormat="1">
      <c r="BP623439" s="90"/>
    </row>
    <row r="623440" spans="68:68" customFormat="1">
      <c r="BP623440" s="90"/>
    </row>
    <row r="623441" spans="68:68" customFormat="1">
      <c r="BP623441" s="90"/>
    </row>
    <row r="623442" spans="68:68" customFormat="1">
      <c r="BP623442" s="90"/>
    </row>
    <row r="623443" spans="68:68" customFormat="1">
      <c r="BP623443" s="90"/>
    </row>
    <row r="623444" spans="68:68" customFormat="1">
      <c r="BP623444" s="90"/>
    </row>
    <row r="623445" spans="68:68" customFormat="1">
      <c r="BP623445" s="90"/>
    </row>
    <row r="623446" spans="68:68" customFormat="1">
      <c r="BP623446" s="90"/>
    </row>
    <row r="623447" spans="68:68" customFormat="1">
      <c r="BP623447" s="90"/>
    </row>
    <row r="623448" spans="68:68" customFormat="1">
      <c r="BP623448" s="90"/>
    </row>
    <row r="623449" spans="68:68" customFormat="1">
      <c r="BP623449" s="90"/>
    </row>
    <row r="623450" spans="68:68" customFormat="1">
      <c r="BP623450" s="90"/>
    </row>
    <row r="623451" spans="68:68" customFormat="1">
      <c r="BP623451" s="90"/>
    </row>
    <row r="623452" spans="68:68" customFormat="1">
      <c r="BP623452" s="90"/>
    </row>
    <row r="623453" spans="68:68" customFormat="1">
      <c r="BP623453" s="90"/>
    </row>
    <row r="623454" spans="68:68" customFormat="1">
      <c r="BP623454" s="90"/>
    </row>
    <row r="623455" spans="68:68" customFormat="1">
      <c r="BP623455" s="90"/>
    </row>
    <row r="623456" spans="68:68" customFormat="1">
      <c r="BP623456" s="90"/>
    </row>
    <row r="623457" spans="68:68" customFormat="1">
      <c r="BP623457" s="90"/>
    </row>
    <row r="623458" spans="68:68" customFormat="1">
      <c r="BP623458" s="90"/>
    </row>
    <row r="623459" spans="68:68" customFormat="1">
      <c r="BP623459" s="90"/>
    </row>
    <row r="623460" spans="68:68" customFormat="1">
      <c r="BP623460" s="90"/>
    </row>
    <row r="623461" spans="68:68" customFormat="1">
      <c r="BP623461" s="90"/>
    </row>
    <row r="623462" spans="68:68" customFormat="1">
      <c r="BP623462" s="90"/>
    </row>
    <row r="623463" spans="68:68" customFormat="1">
      <c r="BP623463" s="90"/>
    </row>
    <row r="623464" spans="68:68" customFormat="1">
      <c r="BP623464" s="90"/>
    </row>
    <row r="623465" spans="68:68" customFormat="1">
      <c r="BP623465" s="90"/>
    </row>
    <row r="623466" spans="68:68" customFormat="1">
      <c r="BP623466" s="90"/>
    </row>
    <row r="623467" spans="68:68" customFormat="1">
      <c r="BP623467" s="90"/>
    </row>
    <row r="623468" spans="68:68" customFormat="1">
      <c r="BP623468" s="90"/>
    </row>
    <row r="623469" spans="68:68" customFormat="1">
      <c r="BP623469" s="90"/>
    </row>
    <row r="623470" spans="68:68" customFormat="1">
      <c r="BP623470" s="90"/>
    </row>
    <row r="623471" spans="68:68" customFormat="1">
      <c r="BP623471" s="90"/>
    </row>
    <row r="623472" spans="68:68" customFormat="1">
      <c r="BP623472" s="90"/>
    </row>
    <row r="623473" spans="68:68" customFormat="1">
      <c r="BP623473" s="90"/>
    </row>
    <row r="623474" spans="68:68" customFormat="1">
      <c r="BP623474" s="90"/>
    </row>
    <row r="623475" spans="68:68" customFormat="1">
      <c r="BP623475" s="90"/>
    </row>
    <row r="623476" spans="68:68" customFormat="1">
      <c r="BP623476" s="90"/>
    </row>
    <row r="623477" spans="68:68" customFormat="1">
      <c r="BP623477" s="90"/>
    </row>
    <row r="623478" spans="68:68" customFormat="1">
      <c r="BP623478" s="90"/>
    </row>
    <row r="623479" spans="68:68" customFormat="1">
      <c r="BP623479" s="90"/>
    </row>
    <row r="623480" spans="68:68" customFormat="1">
      <c r="BP623480" s="90"/>
    </row>
    <row r="623481" spans="68:68" customFormat="1">
      <c r="BP623481" s="90"/>
    </row>
    <row r="623482" spans="68:68" customFormat="1">
      <c r="BP623482" s="90"/>
    </row>
    <row r="623483" spans="68:68" customFormat="1">
      <c r="BP623483" s="90"/>
    </row>
    <row r="623484" spans="68:68" customFormat="1">
      <c r="BP623484" s="90"/>
    </row>
    <row r="623485" spans="68:68" customFormat="1">
      <c r="BP623485" s="90"/>
    </row>
    <row r="623486" spans="68:68" customFormat="1">
      <c r="BP623486" s="90"/>
    </row>
    <row r="623487" spans="68:68" customFormat="1">
      <c r="BP623487" s="90"/>
    </row>
    <row r="623488" spans="68:68" customFormat="1">
      <c r="BP623488" s="90"/>
    </row>
    <row r="623489" spans="68:68" customFormat="1">
      <c r="BP623489" s="90"/>
    </row>
    <row r="623490" spans="68:68" customFormat="1">
      <c r="BP623490" s="90"/>
    </row>
    <row r="623491" spans="68:68" customFormat="1">
      <c r="BP623491" s="90"/>
    </row>
    <row r="623492" spans="68:68" customFormat="1">
      <c r="BP623492" s="90"/>
    </row>
    <row r="623493" spans="68:68" customFormat="1">
      <c r="BP623493" s="90"/>
    </row>
    <row r="623494" spans="68:68" customFormat="1">
      <c r="BP623494" s="90"/>
    </row>
    <row r="623495" spans="68:68" customFormat="1">
      <c r="BP623495" s="90"/>
    </row>
    <row r="623496" spans="68:68" customFormat="1">
      <c r="BP623496" s="90"/>
    </row>
    <row r="623497" spans="68:68" customFormat="1">
      <c r="BP623497" s="90"/>
    </row>
    <row r="623498" spans="68:68" customFormat="1">
      <c r="BP623498" s="90"/>
    </row>
    <row r="623499" spans="68:68" customFormat="1">
      <c r="BP623499" s="90"/>
    </row>
    <row r="623500" spans="68:68" customFormat="1">
      <c r="BP623500" s="90"/>
    </row>
    <row r="623501" spans="68:68" customFormat="1">
      <c r="BP623501" s="90"/>
    </row>
    <row r="623502" spans="68:68" customFormat="1">
      <c r="BP623502" s="90"/>
    </row>
    <row r="623503" spans="68:68" customFormat="1">
      <c r="BP623503" s="90"/>
    </row>
    <row r="623504" spans="68:68" customFormat="1">
      <c r="BP623504" s="90"/>
    </row>
    <row r="623505" spans="68:68" customFormat="1">
      <c r="BP623505" s="90"/>
    </row>
    <row r="623506" spans="68:68" customFormat="1">
      <c r="BP623506" s="90"/>
    </row>
    <row r="623507" spans="68:68" customFormat="1">
      <c r="BP623507" s="90"/>
    </row>
    <row r="623508" spans="68:68" customFormat="1">
      <c r="BP623508" s="90"/>
    </row>
    <row r="623509" spans="68:68" customFormat="1">
      <c r="BP623509" s="90"/>
    </row>
    <row r="623510" spans="68:68" customFormat="1">
      <c r="BP623510" s="90"/>
    </row>
    <row r="623511" spans="68:68" customFormat="1">
      <c r="BP623511" s="90"/>
    </row>
    <row r="623512" spans="68:68" customFormat="1">
      <c r="BP623512" s="90"/>
    </row>
    <row r="623513" spans="68:68" customFormat="1">
      <c r="BP623513" s="90"/>
    </row>
    <row r="623514" spans="68:68" customFormat="1">
      <c r="BP623514" s="90"/>
    </row>
    <row r="623515" spans="68:68" customFormat="1">
      <c r="BP623515" s="90"/>
    </row>
    <row r="623516" spans="68:68" customFormat="1">
      <c r="BP623516" s="90"/>
    </row>
    <row r="623517" spans="68:68" customFormat="1">
      <c r="BP623517" s="90"/>
    </row>
    <row r="623518" spans="68:68" customFormat="1">
      <c r="BP623518" s="90"/>
    </row>
    <row r="623519" spans="68:68" customFormat="1">
      <c r="BP623519" s="90"/>
    </row>
    <row r="623520" spans="68:68" customFormat="1">
      <c r="BP623520" s="90"/>
    </row>
    <row r="623521" spans="68:68" customFormat="1">
      <c r="BP623521" s="90"/>
    </row>
    <row r="623522" spans="68:68" customFormat="1">
      <c r="BP623522" s="90"/>
    </row>
    <row r="623523" spans="68:68" customFormat="1">
      <c r="BP623523" s="90"/>
    </row>
    <row r="623524" spans="68:68" customFormat="1">
      <c r="BP623524" s="90"/>
    </row>
    <row r="623525" spans="68:68" customFormat="1">
      <c r="BP623525" s="90"/>
    </row>
    <row r="623526" spans="68:68" customFormat="1">
      <c r="BP623526" s="90"/>
    </row>
    <row r="623527" spans="68:68" customFormat="1">
      <c r="BP623527" s="90"/>
    </row>
    <row r="623528" spans="68:68" customFormat="1">
      <c r="BP623528" s="90"/>
    </row>
    <row r="623529" spans="68:68" customFormat="1">
      <c r="BP623529" s="90"/>
    </row>
    <row r="623530" spans="68:68" customFormat="1">
      <c r="BP623530" s="90"/>
    </row>
    <row r="623531" spans="68:68" customFormat="1">
      <c r="BP623531" s="90"/>
    </row>
    <row r="623532" spans="68:68" customFormat="1">
      <c r="BP623532" s="90"/>
    </row>
    <row r="623533" spans="68:68" customFormat="1">
      <c r="BP623533" s="90"/>
    </row>
    <row r="623534" spans="68:68" customFormat="1">
      <c r="BP623534" s="90"/>
    </row>
    <row r="623535" spans="68:68" customFormat="1">
      <c r="BP623535" s="90"/>
    </row>
    <row r="623536" spans="68:68" customFormat="1">
      <c r="BP623536" s="90"/>
    </row>
    <row r="623537" spans="68:68" customFormat="1">
      <c r="BP623537" s="90"/>
    </row>
    <row r="623538" spans="68:68" customFormat="1">
      <c r="BP623538" s="90"/>
    </row>
    <row r="623539" spans="68:68" customFormat="1">
      <c r="BP623539" s="90"/>
    </row>
    <row r="623540" spans="68:68" customFormat="1">
      <c r="BP623540" s="90"/>
    </row>
    <row r="623541" spans="68:68" customFormat="1">
      <c r="BP623541" s="90"/>
    </row>
    <row r="623542" spans="68:68" customFormat="1">
      <c r="BP623542" s="90"/>
    </row>
    <row r="623543" spans="68:68" customFormat="1">
      <c r="BP623543" s="90"/>
    </row>
    <row r="623544" spans="68:68" customFormat="1">
      <c r="BP623544" s="90"/>
    </row>
    <row r="623545" spans="68:68" customFormat="1">
      <c r="BP623545" s="90"/>
    </row>
    <row r="623546" spans="68:68" customFormat="1">
      <c r="BP623546" s="90"/>
    </row>
    <row r="623547" spans="68:68" customFormat="1">
      <c r="BP623547" s="90"/>
    </row>
    <row r="623548" spans="68:68" customFormat="1">
      <c r="BP623548" s="90"/>
    </row>
    <row r="623549" spans="68:68" customFormat="1">
      <c r="BP623549" s="90"/>
    </row>
    <row r="623550" spans="68:68" customFormat="1">
      <c r="BP623550" s="90"/>
    </row>
    <row r="623551" spans="68:68" customFormat="1">
      <c r="BP623551" s="90"/>
    </row>
    <row r="623552" spans="68:68" customFormat="1">
      <c r="BP623552" s="90"/>
    </row>
    <row r="623553" spans="68:68" customFormat="1">
      <c r="BP623553" s="90"/>
    </row>
    <row r="623554" spans="68:68" customFormat="1">
      <c r="BP623554" s="90"/>
    </row>
    <row r="623555" spans="68:68" customFormat="1">
      <c r="BP623555" s="90"/>
    </row>
    <row r="623556" spans="68:68" customFormat="1">
      <c r="BP623556" s="90"/>
    </row>
    <row r="623557" spans="68:68" customFormat="1">
      <c r="BP623557" s="90"/>
    </row>
    <row r="623558" spans="68:68" customFormat="1">
      <c r="BP623558" s="90"/>
    </row>
    <row r="623559" spans="68:68" customFormat="1">
      <c r="BP623559" s="90"/>
    </row>
    <row r="623560" spans="68:68" customFormat="1">
      <c r="BP623560" s="90"/>
    </row>
    <row r="623561" spans="68:68" customFormat="1">
      <c r="BP623561" s="90"/>
    </row>
    <row r="623562" spans="68:68" customFormat="1">
      <c r="BP623562" s="90"/>
    </row>
    <row r="623563" spans="68:68" customFormat="1">
      <c r="BP623563" s="90"/>
    </row>
    <row r="623564" spans="68:68" customFormat="1">
      <c r="BP623564" s="90"/>
    </row>
    <row r="623565" spans="68:68" customFormat="1">
      <c r="BP623565" s="90"/>
    </row>
    <row r="623566" spans="68:68" customFormat="1">
      <c r="BP623566" s="90"/>
    </row>
    <row r="623567" spans="68:68" customFormat="1">
      <c r="BP623567" s="90"/>
    </row>
    <row r="623568" spans="68:68" customFormat="1">
      <c r="BP623568" s="90"/>
    </row>
    <row r="623569" spans="68:68" customFormat="1">
      <c r="BP623569" s="90"/>
    </row>
    <row r="623570" spans="68:68" customFormat="1">
      <c r="BP623570" s="90"/>
    </row>
    <row r="623571" spans="68:68" customFormat="1">
      <c r="BP623571" s="90"/>
    </row>
    <row r="623572" spans="68:68" customFormat="1">
      <c r="BP623572" s="90"/>
    </row>
    <row r="623573" spans="68:68" customFormat="1">
      <c r="BP623573" s="90"/>
    </row>
    <row r="623574" spans="68:68" customFormat="1">
      <c r="BP623574" s="90"/>
    </row>
    <row r="623575" spans="68:68" customFormat="1">
      <c r="BP623575" s="90"/>
    </row>
    <row r="623576" spans="68:68" customFormat="1">
      <c r="BP623576" s="90"/>
    </row>
    <row r="623577" spans="68:68" customFormat="1">
      <c r="BP623577" s="90"/>
    </row>
    <row r="623578" spans="68:68" customFormat="1">
      <c r="BP623578" s="90"/>
    </row>
    <row r="623579" spans="68:68" customFormat="1">
      <c r="BP623579" s="90"/>
    </row>
    <row r="623580" spans="68:68" customFormat="1">
      <c r="BP623580" s="90"/>
    </row>
    <row r="623581" spans="68:68" customFormat="1">
      <c r="BP623581" s="90"/>
    </row>
    <row r="623582" spans="68:68" customFormat="1">
      <c r="BP623582" s="90"/>
    </row>
    <row r="623583" spans="68:68" customFormat="1">
      <c r="BP623583" s="90"/>
    </row>
    <row r="623584" spans="68:68" customFormat="1">
      <c r="BP623584" s="90"/>
    </row>
    <row r="623585" spans="68:68" customFormat="1">
      <c r="BP623585" s="90"/>
    </row>
    <row r="623586" spans="68:68" customFormat="1">
      <c r="BP623586" s="90"/>
    </row>
    <row r="623587" spans="68:68" customFormat="1">
      <c r="BP623587" s="90"/>
    </row>
    <row r="623588" spans="68:68" customFormat="1">
      <c r="BP623588" s="90"/>
    </row>
    <row r="623589" spans="68:68" customFormat="1">
      <c r="BP623589" s="90"/>
    </row>
    <row r="623590" spans="68:68" customFormat="1">
      <c r="BP623590" s="90"/>
    </row>
    <row r="623591" spans="68:68" customFormat="1">
      <c r="BP623591" s="90"/>
    </row>
    <row r="623592" spans="68:68" customFormat="1">
      <c r="BP623592" s="90"/>
    </row>
    <row r="623593" spans="68:68" customFormat="1">
      <c r="BP623593" s="90"/>
    </row>
    <row r="623594" spans="68:68" customFormat="1">
      <c r="BP623594" s="90"/>
    </row>
    <row r="623595" spans="68:68" customFormat="1">
      <c r="BP623595" s="90"/>
    </row>
    <row r="623596" spans="68:68" customFormat="1">
      <c r="BP623596" s="90"/>
    </row>
    <row r="623597" spans="68:68" customFormat="1">
      <c r="BP623597" s="90"/>
    </row>
    <row r="623598" spans="68:68" customFormat="1">
      <c r="BP623598" s="90"/>
    </row>
    <row r="623599" spans="68:68" customFormat="1">
      <c r="BP623599" s="90"/>
    </row>
    <row r="623600" spans="68:68" customFormat="1">
      <c r="BP623600" s="90"/>
    </row>
    <row r="623601" spans="68:68" customFormat="1">
      <c r="BP623601" s="90"/>
    </row>
    <row r="623602" spans="68:68" customFormat="1">
      <c r="BP623602" s="90"/>
    </row>
    <row r="623603" spans="68:68" customFormat="1">
      <c r="BP623603" s="90"/>
    </row>
    <row r="623604" spans="68:68" customFormat="1">
      <c r="BP623604" s="90"/>
    </row>
    <row r="623605" spans="68:68" customFormat="1">
      <c r="BP623605" s="90"/>
    </row>
    <row r="623606" spans="68:68" customFormat="1">
      <c r="BP623606" s="90"/>
    </row>
    <row r="623607" spans="68:68" customFormat="1">
      <c r="BP623607" s="90"/>
    </row>
    <row r="623608" spans="68:68" customFormat="1">
      <c r="BP623608" s="90"/>
    </row>
    <row r="623609" spans="68:68" customFormat="1">
      <c r="BP623609" s="90"/>
    </row>
    <row r="623610" spans="68:68" customFormat="1">
      <c r="BP623610" s="90"/>
    </row>
    <row r="623611" spans="68:68" customFormat="1">
      <c r="BP623611" s="90"/>
    </row>
    <row r="623612" spans="68:68" customFormat="1">
      <c r="BP623612" s="90"/>
    </row>
    <row r="623613" spans="68:68" customFormat="1">
      <c r="BP623613" s="90"/>
    </row>
    <row r="623614" spans="68:68" customFormat="1">
      <c r="BP623614" s="90"/>
    </row>
    <row r="623615" spans="68:68" customFormat="1">
      <c r="BP623615" s="90"/>
    </row>
    <row r="623616" spans="68:68" customFormat="1">
      <c r="BP623616" s="90"/>
    </row>
    <row r="623617" spans="68:68" customFormat="1">
      <c r="BP623617" s="90"/>
    </row>
    <row r="623618" spans="68:68" customFormat="1">
      <c r="BP623618" s="90"/>
    </row>
    <row r="623619" spans="68:68" customFormat="1">
      <c r="BP623619" s="90"/>
    </row>
    <row r="623620" spans="68:68" customFormat="1">
      <c r="BP623620" s="90"/>
    </row>
    <row r="623621" spans="68:68" customFormat="1">
      <c r="BP623621" s="90"/>
    </row>
    <row r="623622" spans="68:68" customFormat="1">
      <c r="BP623622" s="90"/>
    </row>
    <row r="623623" spans="68:68" customFormat="1">
      <c r="BP623623" s="90"/>
    </row>
    <row r="623624" spans="68:68" customFormat="1">
      <c r="BP623624" s="90"/>
    </row>
    <row r="623625" spans="68:68" customFormat="1">
      <c r="BP623625" s="90"/>
    </row>
    <row r="623626" spans="68:68" customFormat="1">
      <c r="BP623626" s="90"/>
    </row>
    <row r="623627" spans="68:68" customFormat="1">
      <c r="BP623627" s="90"/>
    </row>
    <row r="623628" spans="68:68" customFormat="1">
      <c r="BP623628" s="90"/>
    </row>
    <row r="623629" spans="68:68" customFormat="1">
      <c r="BP623629" s="90"/>
    </row>
    <row r="623630" spans="68:68" customFormat="1">
      <c r="BP623630" s="90"/>
    </row>
    <row r="623631" spans="68:68" customFormat="1">
      <c r="BP623631" s="90"/>
    </row>
    <row r="623632" spans="68:68" customFormat="1">
      <c r="BP623632" s="90"/>
    </row>
    <row r="623633" spans="68:68" customFormat="1">
      <c r="BP623633" s="90"/>
    </row>
    <row r="623634" spans="68:68" customFormat="1">
      <c r="BP623634" s="90"/>
    </row>
    <row r="623635" spans="68:68" customFormat="1">
      <c r="BP623635" s="90"/>
    </row>
    <row r="623636" spans="68:68" customFormat="1">
      <c r="BP623636" s="90"/>
    </row>
    <row r="623637" spans="68:68" customFormat="1">
      <c r="BP623637" s="90"/>
    </row>
    <row r="623638" spans="68:68" customFormat="1">
      <c r="BP623638" s="90"/>
    </row>
    <row r="623639" spans="68:68" customFormat="1">
      <c r="BP623639" s="90"/>
    </row>
    <row r="623640" spans="68:68" customFormat="1">
      <c r="BP623640" s="90"/>
    </row>
    <row r="623641" spans="68:68" customFormat="1">
      <c r="BP623641" s="90"/>
    </row>
    <row r="623642" spans="68:68" customFormat="1">
      <c r="BP623642" s="90"/>
    </row>
    <row r="623643" spans="68:68" customFormat="1">
      <c r="BP623643" s="90"/>
    </row>
    <row r="623644" spans="68:68" customFormat="1">
      <c r="BP623644" s="90"/>
    </row>
    <row r="623645" spans="68:68" customFormat="1">
      <c r="BP623645" s="90"/>
    </row>
    <row r="623646" spans="68:68" customFormat="1">
      <c r="BP623646" s="90"/>
    </row>
    <row r="623647" spans="68:68" customFormat="1">
      <c r="BP623647" s="90"/>
    </row>
    <row r="623648" spans="68:68" customFormat="1">
      <c r="BP623648" s="90"/>
    </row>
    <row r="623649" spans="68:68" customFormat="1">
      <c r="BP623649" s="90"/>
    </row>
    <row r="623650" spans="68:68" customFormat="1">
      <c r="BP623650" s="90"/>
    </row>
    <row r="623651" spans="68:68" customFormat="1">
      <c r="BP623651" s="90"/>
    </row>
    <row r="623652" spans="68:68" customFormat="1">
      <c r="BP623652" s="90"/>
    </row>
    <row r="623653" spans="68:68" customFormat="1">
      <c r="BP623653" s="90"/>
    </row>
    <row r="623654" spans="68:68" customFormat="1">
      <c r="BP623654" s="90"/>
    </row>
    <row r="623655" spans="68:68" customFormat="1">
      <c r="BP623655" s="90"/>
    </row>
    <row r="623656" spans="68:68" customFormat="1">
      <c r="BP623656" s="90"/>
    </row>
    <row r="623657" spans="68:68" customFormat="1">
      <c r="BP623657" s="90"/>
    </row>
    <row r="623658" spans="68:68" customFormat="1">
      <c r="BP623658" s="90"/>
    </row>
    <row r="623659" spans="68:68" customFormat="1">
      <c r="BP623659" s="90"/>
    </row>
    <row r="623660" spans="68:68" customFormat="1">
      <c r="BP623660" s="90"/>
    </row>
    <row r="623661" spans="68:68" customFormat="1">
      <c r="BP623661" s="90"/>
    </row>
    <row r="623662" spans="68:68" customFormat="1">
      <c r="BP623662" s="90"/>
    </row>
    <row r="623663" spans="68:68" customFormat="1">
      <c r="BP623663" s="90"/>
    </row>
    <row r="623664" spans="68:68" customFormat="1">
      <c r="BP623664" s="90"/>
    </row>
    <row r="623665" spans="68:68" customFormat="1">
      <c r="BP623665" s="90"/>
    </row>
    <row r="623666" spans="68:68" customFormat="1">
      <c r="BP623666" s="90"/>
    </row>
    <row r="623667" spans="68:68" customFormat="1">
      <c r="BP623667" s="90"/>
    </row>
    <row r="623668" spans="68:68" customFormat="1">
      <c r="BP623668" s="90"/>
    </row>
    <row r="623669" spans="68:68" customFormat="1">
      <c r="BP623669" s="90"/>
    </row>
    <row r="623670" spans="68:68" customFormat="1">
      <c r="BP623670" s="90"/>
    </row>
    <row r="623671" spans="68:68" customFormat="1">
      <c r="BP623671" s="90"/>
    </row>
    <row r="623672" spans="68:68" customFormat="1">
      <c r="BP623672" s="90"/>
    </row>
    <row r="623673" spans="68:68" customFormat="1">
      <c r="BP623673" s="90"/>
    </row>
    <row r="623674" spans="68:68" customFormat="1">
      <c r="BP623674" s="90"/>
    </row>
    <row r="623675" spans="68:68" customFormat="1">
      <c r="BP623675" s="90"/>
    </row>
    <row r="623676" spans="68:68" customFormat="1">
      <c r="BP623676" s="90"/>
    </row>
    <row r="623677" spans="68:68" customFormat="1">
      <c r="BP623677" s="90"/>
    </row>
    <row r="623678" spans="68:68" customFormat="1">
      <c r="BP623678" s="90"/>
    </row>
    <row r="623679" spans="68:68" customFormat="1">
      <c r="BP623679" s="90"/>
    </row>
    <row r="623680" spans="68:68" customFormat="1">
      <c r="BP623680" s="90"/>
    </row>
    <row r="623681" spans="68:68" customFormat="1">
      <c r="BP623681" s="90"/>
    </row>
    <row r="623682" spans="68:68" customFormat="1">
      <c r="BP623682" s="90"/>
    </row>
    <row r="623683" spans="68:68" customFormat="1">
      <c r="BP623683" s="90"/>
    </row>
    <row r="623684" spans="68:68" customFormat="1">
      <c r="BP623684" s="90"/>
    </row>
    <row r="623685" spans="68:68" customFormat="1">
      <c r="BP623685" s="90"/>
    </row>
    <row r="623686" spans="68:68" customFormat="1">
      <c r="BP623686" s="90"/>
    </row>
    <row r="623687" spans="68:68" customFormat="1">
      <c r="BP623687" s="90"/>
    </row>
    <row r="623688" spans="68:68" customFormat="1">
      <c r="BP623688" s="90"/>
    </row>
    <row r="623689" spans="68:68" customFormat="1">
      <c r="BP623689" s="90"/>
    </row>
    <row r="623690" spans="68:68" customFormat="1">
      <c r="BP623690" s="90"/>
    </row>
    <row r="623691" spans="68:68" customFormat="1">
      <c r="BP623691" s="90"/>
    </row>
    <row r="623692" spans="68:68" customFormat="1">
      <c r="BP623692" s="90"/>
    </row>
    <row r="623693" spans="68:68" customFormat="1">
      <c r="BP623693" s="90"/>
    </row>
    <row r="623694" spans="68:68" customFormat="1">
      <c r="BP623694" s="90"/>
    </row>
    <row r="623695" spans="68:68" customFormat="1">
      <c r="BP623695" s="90"/>
    </row>
    <row r="623696" spans="68:68" customFormat="1">
      <c r="BP623696" s="90"/>
    </row>
    <row r="623697" spans="68:68" customFormat="1">
      <c r="BP623697" s="90"/>
    </row>
    <row r="623698" spans="68:68" customFormat="1">
      <c r="BP623698" s="90"/>
    </row>
    <row r="623699" spans="68:68" customFormat="1">
      <c r="BP623699" s="90"/>
    </row>
    <row r="623700" spans="68:68" customFormat="1">
      <c r="BP623700" s="90"/>
    </row>
    <row r="623701" spans="68:68" customFormat="1">
      <c r="BP623701" s="90"/>
    </row>
    <row r="623702" spans="68:68" customFormat="1">
      <c r="BP623702" s="90"/>
    </row>
    <row r="623703" spans="68:68" customFormat="1">
      <c r="BP623703" s="90"/>
    </row>
    <row r="623704" spans="68:68" customFormat="1">
      <c r="BP623704" s="90"/>
    </row>
    <row r="623705" spans="68:68" customFormat="1">
      <c r="BP623705" s="90"/>
    </row>
    <row r="623706" spans="68:68" customFormat="1">
      <c r="BP623706" s="90"/>
    </row>
    <row r="623707" spans="68:68" customFormat="1">
      <c r="BP623707" s="90"/>
    </row>
    <row r="623708" spans="68:68" customFormat="1">
      <c r="BP623708" s="90"/>
    </row>
    <row r="623709" spans="68:68" customFormat="1">
      <c r="BP623709" s="90"/>
    </row>
    <row r="623710" spans="68:68" customFormat="1">
      <c r="BP623710" s="90"/>
    </row>
    <row r="623711" spans="68:68" customFormat="1">
      <c r="BP623711" s="90"/>
    </row>
    <row r="623712" spans="68:68" customFormat="1">
      <c r="BP623712" s="90"/>
    </row>
    <row r="623713" spans="68:68" customFormat="1">
      <c r="BP623713" s="90"/>
    </row>
    <row r="623714" spans="68:68" customFormat="1">
      <c r="BP623714" s="90"/>
    </row>
    <row r="623715" spans="68:68" customFormat="1">
      <c r="BP623715" s="90"/>
    </row>
    <row r="623716" spans="68:68" customFormat="1">
      <c r="BP623716" s="90"/>
    </row>
    <row r="623717" spans="68:68" customFormat="1">
      <c r="BP623717" s="90"/>
    </row>
    <row r="623718" spans="68:68" customFormat="1">
      <c r="BP623718" s="90"/>
    </row>
    <row r="623719" spans="68:68" customFormat="1">
      <c r="BP623719" s="90"/>
    </row>
    <row r="623720" spans="68:68" customFormat="1">
      <c r="BP623720" s="90"/>
    </row>
    <row r="623721" spans="68:68" customFormat="1">
      <c r="BP623721" s="90"/>
    </row>
    <row r="623722" spans="68:68" customFormat="1">
      <c r="BP623722" s="90"/>
    </row>
    <row r="623723" spans="68:68" customFormat="1">
      <c r="BP623723" s="90"/>
    </row>
    <row r="623724" spans="68:68" customFormat="1">
      <c r="BP623724" s="90"/>
    </row>
    <row r="623725" spans="68:68" customFormat="1">
      <c r="BP623725" s="90"/>
    </row>
    <row r="623726" spans="68:68" customFormat="1">
      <c r="BP623726" s="90"/>
    </row>
    <row r="623727" spans="68:68" customFormat="1">
      <c r="BP623727" s="90"/>
    </row>
    <row r="623728" spans="68:68" customFormat="1">
      <c r="BP623728" s="90"/>
    </row>
    <row r="623729" spans="68:68" customFormat="1">
      <c r="BP623729" s="90"/>
    </row>
    <row r="623730" spans="68:68" customFormat="1">
      <c r="BP623730" s="90"/>
    </row>
    <row r="623731" spans="68:68" customFormat="1">
      <c r="BP623731" s="90"/>
    </row>
    <row r="623732" spans="68:68" customFormat="1">
      <c r="BP623732" s="90"/>
    </row>
    <row r="623733" spans="68:68" customFormat="1">
      <c r="BP623733" s="90"/>
    </row>
    <row r="623734" spans="68:68" customFormat="1">
      <c r="BP623734" s="90"/>
    </row>
    <row r="623735" spans="68:68" customFormat="1">
      <c r="BP623735" s="90"/>
    </row>
    <row r="623736" spans="68:68" customFormat="1">
      <c r="BP623736" s="90"/>
    </row>
    <row r="623737" spans="68:68" customFormat="1">
      <c r="BP623737" s="90"/>
    </row>
    <row r="623738" spans="68:68" customFormat="1">
      <c r="BP623738" s="90"/>
    </row>
    <row r="623739" spans="68:68" customFormat="1">
      <c r="BP623739" s="90"/>
    </row>
    <row r="623740" spans="68:68" customFormat="1">
      <c r="BP623740" s="90"/>
    </row>
    <row r="623741" spans="68:68" customFormat="1">
      <c r="BP623741" s="90"/>
    </row>
    <row r="623742" spans="68:68" customFormat="1">
      <c r="BP623742" s="90"/>
    </row>
    <row r="623743" spans="68:68" customFormat="1">
      <c r="BP623743" s="90"/>
    </row>
    <row r="623744" spans="68:68" customFormat="1">
      <c r="BP623744" s="90"/>
    </row>
    <row r="623745" spans="68:68" customFormat="1">
      <c r="BP623745" s="90"/>
    </row>
    <row r="623746" spans="68:68" customFormat="1">
      <c r="BP623746" s="90"/>
    </row>
    <row r="623747" spans="68:68" customFormat="1">
      <c r="BP623747" s="90"/>
    </row>
    <row r="623748" spans="68:68" customFormat="1">
      <c r="BP623748" s="90"/>
    </row>
    <row r="623749" spans="68:68" customFormat="1">
      <c r="BP623749" s="90"/>
    </row>
    <row r="623750" spans="68:68" customFormat="1">
      <c r="BP623750" s="90"/>
    </row>
    <row r="623751" spans="68:68" customFormat="1">
      <c r="BP623751" s="90"/>
    </row>
    <row r="623752" spans="68:68" customFormat="1">
      <c r="BP623752" s="90"/>
    </row>
    <row r="623753" spans="68:68" customFormat="1">
      <c r="BP623753" s="90"/>
    </row>
    <row r="623754" spans="68:68" customFormat="1">
      <c r="BP623754" s="90"/>
    </row>
    <row r="623755" spans="68:68" customFormat="1">
      <c r="BP623755" s="90"/>
    </row>
    <row r="623756" spans="68:68" customFormat="1">
      <c r="BP623756" s="90"/>
    </row>
    <row r="623757" spans="68:68" customFormat="1">
      <c r="BP623757" s="90"/>
    </row>
    <row r="623758" spans="68:68" customFormat="1">
      <c r="BP623758" s="90"/>
    </row>
    <row r="623759" spans="68:68" customFormat="1">
      <c r="BP623759" s="90"/>
    </row>
    <row r="623760" spans="68:68" customFormat="1">
      <c r="BP623760" s="90"/>
    </row>
    <row r="623761" spans="68:68" customFormat="1">
      <c r="BP623761" s="90"/>
    </row>
    <row r="623762" spans="68:68" customFormat="1">
      <c r="BP623762" s="90"/>
    </row>
    <row r="623763" spans="68:68" customFormat="1">
      <c r="BP623763" s="90"/>
    </row>
    <row r="623764" spans="68:68" customFormat="1">
      <c r="BP623764" s="90"/>
    </row>
    <row r="623765" spans="68:68" customFormat="1">
      <c r="BP623765" s="90"/>
    </row>
    <row r="623766" spans="68:68" customFormat="1">
      <c r="BP623766" s="90"/>
    </row>
    <row r="623767" spans="68:68" customFormat="1">
      <c r="BP623767" s="90"/>
    </row>
    <row r="623768" spans="68:68" customFormat="1">
      <c r="BP623768" s="90"/>
    </row>
    <row r="623769" spans="68:68" customFormat="1">
      <c r="BP623769" s="90"/>
    </row>
    <row r="623770" spans="68:68" customFormat="1">
      <c r="BP623770" s="90"/>
    </row>
    <row r="623771" spans="68:68" customFormat="1">
      <c r="BP623771" s="90"/>
    </row>
    <row r="623772" spans="68:68" customFormat="1">
      <c r="BP623772" s="90"/>
    </row>
    <row r="623773" spans="68:68" customFormat="1">
      <c r="BP623773" s="90"/>
    </row>
    <row r="623774" spans="68:68" customFormat="1">
      <c r="BP623774" s="90"/>
    </row>
    <row r="623775" spans="68:68" customFormat="1">
      <c r="BP623775" s="90"/>
    </row>
    <row r="623776" spans="68:68" customFormat="1">
      <c r="BP623776" s="90"/>
    </row>
    <row r="623777" spans="68:68" customFormat="1">
      <c r="BP623777" s="90"/>
    </row>
    <row r="623778" spans="68:68" customFormat="1">
      <c r="BP623778" s="90"/>
    </row>
    <row r="623779" spans="68:68" customFormat="1">
      <c r="BP623779" s="90"/>
    </row>
    <row r="623780" spans="68:68" customFormat="1">
      <c r="BP623780" s="90"/>
    </row>
    <row r="623781" spans="68:68" customFormat="1">
      <c r="BP623781" s="90"/>
    </row>
    <row r="623782" spans="68:68" customFormat="1">
      <c r="BP623782" s="90"/>
    </row>
    <row r="623783" spans="68:68" customFormat="1">
      <c r="BP623783" s="90"/>
    </row>
    <row r="623784" spans="68:68" customFormat="1">
      <c r="BP623784" s="90"/>
    </row>
    <row r="623785" spans="68:68" customFormat="1">
      <c r="BP623785" s="90"/>
    </row>
    <row r="623786" spans="68:68" customFormat="1">
      <c r="BP623786" s="90"/>
    </row>
    <row r="623787" spans="68:68" customFormat="1">
      <c r="BP623787" s="90"/>
    </row>
    <row r="623788" spans="68:68" customFormat="1">
      <c r="BP623788" s="90"/>
    </row>
    <row r="623789" spans="68:68" customFormat="1">
      <c r="BP623789" s="90"/>
    </row>
    <row r="623790" spans="68:68" customFormat="1">
      <c r="BP623790" s="90"/>
    </row>
    <row r="623791" spans="68:68" customFormat="1">
      <c r="BP623791" s="90"/>
    </row>
    <row r="623792" spans="68:68" customFormat="1">
      <c r="BP623792" s="90"/>
    </row>
    <row r="623793" spans="68:68" customFormat="1">
      <c r="BP623793" s="90"/>
    </row>
    <row r="623794" spans="68:68" customFormat="1">
      <c r="BP623794" s="90"/>
    </row>
    <row r="623795" spans="68:68" customFormat="1">
      <c r="BP623795" s="90"/>
    </row>
    <row r="623796" spans="68:68" customFormat="1">
      <c r="BP623796" s="90"/>
    </row>
    <row r="623797" spans="68:68" customFormat="1">
      <c r="BP623797" s="90"/>
    </row>
    <row r="623798" spans="68:68" customFormat="1">
      <c r="BP623798" s="90"/>
    </row>
    <row r="623799" spans="68:68" customFormat="1">
      <c r="BP623799" s="90"/>
    </row>
    <row r="623800" spans="68:68" customFormat="1">
      <c r="BP623800" s="90"/>
    </row>
    <row r="623801" spans="68:68" customFormat="1">
      <c r="BP623801" s="90"/>
    </row>
    <row r="623802" spans="68:68" customFormat="1">
      <c r="BP623802" s="90"/>
    </row>
    <row r="623803" spans="68:68" customFormat="1">
      <c r="BP623803" s="90"/>
    </row>
    <row r="623804" spans="68:68" customFormat="1">
      <c r="BP623804" s="90"/>
    </row>
    <row r="623805" spans="68:68" customFormat="1">
      <c r="BP623805" s="90"/>
    </row>
    <row r="623806" spans="68:68" customFormat="1">
      <c r="BP623806" s="90"/>
    </row>
    <row r="623807" spans="68:68" customFormat="1">
      <c r="BP623807" s="90"/>
    </row>
    <row r="623808" spans="68:68" customFormat="1">
      <c r="BP623808" s="90"/>
    </row>
    <row r="623809" spans="68:68" customFormat="1">
      <c r="BP623809" s="90"/>
    </row>
    <row r="623810" spans="68:68" customFormat="1">
      <c r="BP623810" s="90"/>
    </row>
    <row r="623811" spans="68:68" customFormat="1">
      <c r="BP623811" s="90"/>
    </row>
    <row r="623812" spans="68:68" customFormat="1">
      <c r="BP623812" s="90"/>
    </row>
    <row r="623813" spans="68:68" customFormat="1">
      <c r="BP623813" s="90"/>
    </row>
    <row r="623814" spans="68:68" customFormat="1">
      <c r="BP623814" s="90"/>
    </row>
    <row r="623815" spans="68:68" customFormat="1">
      <c r="BP623815" s="90"/>
    </row>
    <row r="623816" spans="68:68" customFormat="1">
      <c r="BP623816" s="90"/>
    </row>
    <row r="623817" spans="68:68" customFormat="1">
      <c r="BP623817" s="90"/>
    </row>
    <row r="623818" spans="68:68" customFormat="1">
      <c r="BP623818" s="90"/>
    </row>
    <row r="623819" spans="68:68" customFormat="1">
      <c r="BP623819" s="90"/>
    </row>
    <row r="623820" spans="68:68" customFormat="1">
      <c r="BP623820" s="90"/>
    </row>
    <row r="623821" spans="68:68" customFormat="1">
      <c r="BP623821" s="90"/>
    </row>
    <row r="623822" spans="68:68" customFormat="1">
      <c r="BP623822" s="90"/>
    </row>
    <row r="623823" spans="68:68" customFormat="1">
      <c r="BP623823" s="90"/>
    </row>
    <row r="623824" spans="68:68" customFormat="1">
      <c r="BP623824" s="90"/>
    </row>
    <row r="623825" spans="68:68" customFormat="1">
      <c r="BP623825" s="90"/>
    </row>
    <row r="623826" spans="68:68" customFormat="1">
      <c r="BP623826" s="90"/>
    </row>
    <row r="623827" spans="68:68" customFormat="1">
      <c r="BP623827" s="90"/>
    </row>
    <row r="623828" spans="68:68" customFormat="1">
      <c r="BP623828" s="90"/>
    </row>
    <row r="623829" spans="68:68" customFormat="1">
      <c r="BP623829" s="90"/>
    </row>
    <row r="623830" spans="68:68" customFormat="1">
      <c r="BP623830" s="90"/>
    </row>
    <row r="623831" spans="68:68" customFormat="1">
      <c r="BP623831" s="90"/>
    </row>
    <row r="623832" spans="68:68" customFormat="1">
      <c r="BP623832" s="90"/>
    </row>
    <row r="623833" spans="68:68" customFormat="1">
      <c r="BP623833" s="90"/>
    </row>
    <row r="623834" spans="68:68" customFormat="1">
      <c r="BP623834" s="90"/>
    </row>
    <row r="623835" spans="68:68" customFormat="1">
      <c r="BP623835" s="90"/>
    </row>
    <row r="623836" spans="68:68" customFormat="1">
      <c r="BP623836" s="90"/>
    </row>
    <row r="623837" spans="68:68" customFormat="1">
      <c r="BP623837" s="90"/>
    </row>
    <row r="623838" spans="68:68" customFormat="1">
      <c r="BP623838" s="90"/>
    </row>
    <row r="623839" spans="68:68" customFormat="1">
      <c r="BP623839" s="90"/>
    </row>
    <row r="623840" spans="68:68" customFormat="1">
      <c r="BP623840" s="90"/>
    </row>
    <row r="623841" spans="68:68" customFormat="1">
      <c r="BP623841" s="90"/>
    </row>
    <row r="623842" spans="68:68" customFormat="1">
      <c r="BP623842" s="90"/>
    </row>
    <row r="623843" spans="68:68" customFormat="1">
      <c r="BP623843" s="90"/>
    </row>
    <row r="623844" spans="68:68" customFormat="1">
      <c r="BP623844" s="90"/>
    </row>
    <row r="623845" spans="68:68" customFormat="1">
      <c r="BP623845" s="90"/>
    </row>
    <row r="623846" spans="68:68" customFormat="1">
      <c r="BP623846" s="90"/>
    </row>
    <row r="623847" spans="68:68" customFormat="1">
      <c r="BP623847" s="90"/>
    </row>
    <row r="623848" spans="68:68" customFormat="1">
      <c r="BP623848" s="90"/>
    </row>
    <row r="623849" spans="68:68" customFormat="1">
      <c r="BP623849" s="90"/>
    </row>
    <row r="623850" spans="68:68" customFormat="1">
      <c r="BP623850" s="90"/>
    </row>
    <row r="623851" spans="68:68" customFormat="1">
      <c r="BP623851" s="90"/>
    </row>
    <row r="623852" spans="68:68" customFormat="1">
      <c r="BP623852" s="90"/>
    </row>
    <row r="623853" spans="68:68" customFormat="1">
      <c r="BP623853" s="90"/>
    </row>
    <row r="623854" spans="68:68" customFormat="1">
      <c r="BP623854" s="90"/>
    </row>
    <row r="623855" spans="68:68" customFormat="1">
      <c r="BP623855" s="90"/>
    </row>
    <row r="623856" spans="68:68" customFormat="1">
      <c r="BP623856" s="90"/>
    </row>
    <row r="623857" spans="68:68" customFormat="1">
      <c r="BP623857" s="90"/>
    </row>
    <row r="623858" spans="68:68" customFormat="1">
      <c r="BP623858" s="90"/>
    </row>
    <row r="623859" spans="68:68" customFormat="1">
      <c r="BP623859" s="90"/>
    </row>
    <row r="623860" spans="68:68" customFormat="1">
      <c r="BP623860" s="90"/>
    </row>
    <row r="623861" spans="68:68" customFormat="1">
      <c r="BP623861" s="90"/>
    </row>
    <row r="623862" spans="68:68" customFormat="1">
      <c r="BP623862" s="90"/>
    </row>
    <row r="623863" spans="68:68" customFormat="1">
      <c r="BP623863" s="90"/>
    </row>
    <row r="623864" spans="68:68" customFormat="1">
      <c r="BP623864" s="90"/>
    </row>
    <row r="623865" spans="68:68" customFormat="1">
      <c r="BP623865" s="90"/>
    </row>
    <row r="623866" spans="68:68" customFormat="1">
      <c r="BP623866" s="90"/>
    </row>
    <row r="623867" spans="68:68" customFormat="1">
      <c r="BP623867" s="90"/>
    </row>
    <row r="623868" spans="68:68" customFormat="1">
      <c r="BP623868" s="90"/>
    </row>
    <row r="623869" spans="68:68" customFormat="1">
      <c r="BP623869" s="90"/>
    </row>
    <row r="623870" spans="68:68" customFormat="1">
      <c r="BP623870" s="90"/>
    </row>
    <row r="623871" spans="68:68" customFormat="1">
      <c r="BP623871" s="90"/>
    </row>
    <row r="623872" spans="68:68" customFormat="1">
      <c r="BP623872" s="90"/>
    </row>
    <row r="623873" spans="68:68" customFormat="1">
      <c r="BP623873" s="90"/>
    </row>
    <row r="623874" spans="68:68" customFormat="1">
      <c r="BP623874" s="90"/>
    </row>
    <row r="623875" spans="68:68" customFormat="1">
      <c r="BP623875" s="90"/>
    </row>
    <row r="623876" spans="68:68" customFormat="1">
      <c r="BP623876" s="90"/>
    </row>
    <row r="623877" spans="68:68" customFormat="1">
      <c r="BP623877" s="90"/>
    </row>
    <row r="623878" spans="68:68" customFormat="1">
      <c r="BP623878" s="90"/>
    </row>
    <row r="623879" spans="68:68" customFormat="1">
      <c r="BP623879" s="90"/>
    </row>
    <row r="623880" spans="68:68" customFormat="1">
      <c r="BP623880" s="90"/>
    </row>
    <row r="623881" spans="68:68" customFormat="1">
      <c r="BP623881" s="90"/>
    </row>
    <row r="623882" spans="68:68" customFormat="1">
      <c r="BP623882" s="90"/>
    </row>
    <row r="623883" spans="68:68" customFormat="1">
      <c r="BP623883" s="90"/>
    </row>
    <row r="623884" spans="68:68" customFormat="1">
      <c r="BP623884" s="90"/>
    </row>
    <row r="623885" spans="68:68" customFormat="1">
      <c r="BP623885" s="90"/>
    </row>
    <row r="623886" spans="68:68" customFormat="1">
      <c r="BP623886" s="90"/>
    </row>
    <row r="623887" spans="68:68" customFormat="1">
      <c r="BP623887" s="90"/>
    </row>
    <row r="623888" spans="68:68" customFormat="1">
      <c r="BP623888" s="90"/>
    </row>
    <row r="623889" spans="68:68" customFormat="1">
      <c r="BP623889" s="90"/>
    </row>
    <row r="623890" spans="68:68" customFormat="1">
      <c r="BP623890" s="90"/>
    </row>
    <row r="623891" spans="68:68" customFormat="1">
      <c r="BP623891" s="90"/>
    </row>
    <row r="623892" spans="68:68" customFormat="1">
      <c r="BP623892" s="90"/>
    </row>
    <row r="623893" spans="68:68" customFormat="1">
      <c r="BP623893" s="90"/>
    </row>
    <row r="623894" spans="68:68" customFormat="1">
      <c r="BP623894" s="90"/>
    </row>
    <row r="623895" spans="68:68" customFormat="1">
      <c r="BP623895" s="90"/>
    </row>
    <row r="623896" spans="68:68" customFormat="1">
      <c r="BP623896" s="90"/>
    </row>
    <row r="623897" spans="68:68" customFormat="1">
      <c r="BP623897" s="90"/>
    </row>
    <row r="623898" spans="68:68" customFormat="1">
      <c r="BP623898" s="90"/>
    </row>
    <row r="623899" spans="68:68" customFormat="1">
      <c r="BP623899" s="90"/>
    </row>
    <row r="623900" spans="68:68" customFormat="1">
      <c r="BP623900" s="90"/>
    </row>
    <row r="623901" spans="68:68" customFormat="1">
      <c r="BP623901" s="90"/>
    </row>
    <row r="623902" spans="68:68" customFormat="1">
      <c r="BP623902" s="90"/>
    </row>
    <row r="623903" spans="68:68" customFormat="1">
      <c r="BP623903" s="90"/>
    </row>
    <row r="623904" spans="68:68" customFormat="1">
      <c r="BP623904" s="90"/>
    </row>
    <row r="623905" spans="68:68" customFormat="1">
      <c r="BP623905" s="90"/>
    </row>
    <row r="623906" spans="68:68" customFormat="1">
      <c r="BP623906" s="90"/>
    </row>
    <row r="623907" spans="68:68" customFormat="1">
      <c r="BP623907" s="90"/>
    </row>
    <row r="623908" spans="68:68" customFormat="1">
      <c r="BP623908" s="90"/>
    </row>
    <row r="623909" spans="68:68" customFormat="1">
      <c r="BP623909" s="90"/>
    </row>
    <row r="623910" spans="68:68" customFormat="1">
      <c r="BP623910" s="90"/>
    </row>
    <row r="623911" spans="68:68" customFormat="1">
      <c r="BP623911" s="90"/>
    </row>
    <row r="623912" spans="68:68" customFormat="1">
      <c r="BP623912" s="90"/>
    </row>
    <row r="623913" spans="68:68" customFormat="1">
      <c r="BP623913" s="90"/>
    </row>
    <row r="623914" spans="68:68" customFormat="1">
      <c r="BP623914" s="90"/>
    </row>
    <row r="623915" spans="68:68" customFormat="1">
      <c r="BP623915" s="90"/>
    </row>
    <row r="623916" spans="68:68" customFormat="1">
      <c r="BP623916" s="90"/>
    </row>
    <row r="623917" spans="68:68" customFormat="1">
      <c r="BP623917" s="90"/>
    </row>
    <row r="623918" spans="68:68" customFormat="1">
      <c r="BP623918" s="90"/>
    </row>
    <row r="623919" spans="68:68" customFormat="1">
      <c r="BP623919" s="90"/>
    </row>
    <row r="623920" spans="68:68" customFormat="1">
      <c r="BP623920" s="90"/>
    </row>
    <row r="623921" spans="68:68" customFormat="1">
      <c r="BP623921" s="90"/>
    </row>
    <row r="623922" spans="68:68" customFormat="1">
      <c r="BP623922" s="90"/>
    </row>
    <row r="623923" spans="68:68" customFormat="1">
      <c r="BP623923" s="90"/>
    </row>
    <row r="623924" spans="68:68" customFormat="1">
      <c r="BP623924" s="90"/>
    </row>
    <row r="623925" spans="68:68" customFormat="1">
      <c r="BP623925" s="90"/>
    </row>
    <row r="623926" spans="68:68" customFormat="1">
      <c r="BP623926" s="90"/>
    </row>
    <row r="623927" spans="68:68" customFormat="1">
      <c r="BP623927" s="90"/>
    </row>
    <row r="623928" spans="68:68" customFormat="1">
      <c r="BP623928" s="90"/>
    </row>
    <row r="623929" spans="68:68" customFormat="1">
      <c r="BP623929" s="90"/>
    </row>
    <row r="623930" spans="68:68" customFormat="1">
      <c r="BP623930" s="90"/>
    </row>
    <row r="623931" spans="68:68" customFormat="1">
      <c r="BP623931" s="90"/>
    </row>
    <row r="623932" spans="68:68" customFormat="1">
      <c r="BP623932" s="90"/>
    </row>
    <row r="623933" spans="68:68" customFormat="1">
      <c r="BP623933" s="90"/>
    </row>
    <row r="623934" spans="68:68" customFormat="1">
      <c r="BP623934" s="90"/>
    </row>
    <row r="623935" spans="68:68" customFormat="1">
      <c r="BP623935" s="90"/>
    </row>
    <row r="623936" spans="68:68" customFormat="1">
      <c r="BP623936" s="90"/>
    </row>
    <row r="623937" spans="68:68" customFormat="1">
      <c r="BP623937" s="90"/>
    </row>
    <row r="623938" spans="68:68" customFormat="1">
      <c r="BP623938" s="90"/>
    </row>
    <row r="623939" spans="68:68" customFormat="1">
      <c r="BP623939" s="90"/>
    </row>
    <row r="623940" spans="68:68" customFormat="1">
      <c r="BP623940" s="90"/>
    </row>
    <row r="623941" spans="68:68" customFormat="1">
      <c r="BP623941" s="90"/>
    </row>
    <row r="623942" spans="68:68" customFormat="1">
      <c r="BP623942" s="90"/>
    </row>
    <row r="623943" spans="68:68" customFormat="1">
      <c r="BP623943" s="90"/>
    </row>
    <row r="623944" spans="68:68" customFormat="1">
      <c r="BP623944" s="90"/>
    </row>
    <row r="623945" spans="68:68" customFormat="1">
      <c r="BP623945" s="90"/>
    </row>
    <row r="623946" spans="68:68" customFormat="1">
      <c r="BP623946" s="90"/>
    </row>
    <row r="623947" spans="68:68" customFormat="1">
      <c r="BP623947" s="90"/>
    </row>
    <row r="623948" spans="68:68" customFormat="1">
      <c r="BP623948" s="90"/>
    </row>
    <row r="623949" spans="68:68" customFormat="1">
      <c r="BP623949" s="90"/>
    </row>
    <row r="623950" spans="68:68" customFormat="1">
      <c r="BP623950" s="90"/>
    </row>
    <row r="623951" spans="68:68" customFormat="1">
      <c r="BP623951" s="90"/>
    </row>
    <row r="623952" spans="68:68" customFormat="1">
      <c r="BP623952" s="90"/>
    </row>
    <row r="623953" spans="68:68" customFormat="1">
      <c r="BP623953" s="90"/>
    </row>
    <row r="623954" spans="68:68" customFormat="1">
      <c r="BP623954" s="90"/>
    </row>
    <row r="623955" spans="68:68" customFormat="1">
      <c r="BP623955" s="90"/>
    </row>
    <row r="623956" spans="68:68" customFormat="1">
      <c r="BP623956" s="90"/>
    </row>
    <row r="623957" spans="68:68" customFormat="1">
      <c r="BP623957" s="90"/>
    </row>
    <row r="623958" spans="68:68" customFormat="1">
      <c r="BP623958" s="90"/>
    </row>
    <row r="623959" spans="68:68" customFormat="1">
      <c r="BP623959" s="90"/>
    </row>
    <row r="623960" spans="68:68" customFormat="1">
      <c r="BP623960" s="90"/>
    </row>
    <row r="623961" spans="68:68" customFormat="1">
      <c r="BP623961" s="90"/>
    </row>
    <row r="623962" spans="68:68" customFormat="1">
      <c r="BP623962" s="90"/>
    </row>
    <row r="623963" spans="68:68" customFormat="1">
      <c r="BP623963" s="90"/>
    </row>
    <row r="623964" spans="68:68" customFormat="1">
      <c r="BP623964" s="90"/>
    </row>
    <row r="623965" spans="68:68" customFormat="1">
      <c r="BP623965" s="90"/>
    </row>
    <row r="623966" spans="68:68" customFormat="1">
      <c r="BP623966" s="90"/>
    </row>
    <row r="623967" spans="68:68" customFormat="1">
      <c r="BP623967" s="90"/>
    </row>
    <row r="623968" spans="68:68" customFormat="1">
      <c r="BP623968" s="90"/>
    </row>
    <row r="623969" spans="68:68" customFormat="1">
      <c r="BP623969" s="90"/>
    </row>
    <row r="623970" spans="68:68" customFormat="1">
      <c r="BP623970" s="90"/>
    </row>
    <row r="623971" spans="68:68" customFormat="1">
      <c r="BP623971" s="90"/>
    </row>
    <row r="623972" spans="68:68" customFormat="1">
      <c r="BP623972" s="90"/>
    </row>
    <row r="623973" spans="68:68" customFormat="1">
      <c r="BP623973" s="90"/>
    </row>
    <row r="623974" spans="68:68" customFormat="1">
      <c r="BP623974" s="90"/>
    </row>
    <row r="623975" spans="68:68" customFormat="1">
      <c r="BP623975" s="90"/>
    </row>
    <row r="623976" spans="68:68" customFormat="1">
      <c r="BP623976" s="90"/>
    </row>
    <row r="623977" spans="68:68" customFormat="1">
      <c r="BP623977" s="90"/>
    </row>
    <row r="623978" spans="68:68" customFormat="1">
      <c r="BP623978" s="90"/>
    </row>
    <row r="623979" spans="68:68" customFormat="1">
      <c r="BP623979" s="90"/>
    </row>
    <row r="623980" spans="68:68" customFormat="1">
      <c r="BP623980" s="90"/>
    </row>
    <row r="623981" spans="68:68" customFormat="1">
      <c r="BP623981" s="90"/>
    </row>
    <row r="623982" spans="68:68" customFormat="1">
      <c r="BP623982" s="90"/>
    </row>
    <row r="623983" spans="68:68" customFormat="1">
      <c r="BP623983" s="90"/>
    </row>
    <row r="623984" spans="68:68" customFormat="1">
      <c r="BP623984" s="90"/>
    </row>
    <row r="623985" spans="68:68" customFormat="1">
      <c r="BP623985" s="90"/>
    </row>
    <row r="623986" spans="68:68" customFormat="1">
      <c r="BP623986" s="90"/>
    </row>
    <row r="623987" spans="68:68" customFormat="1">
      <c r="BP623987" s="90"/>
    </row>
    <row r="623988" spans="68:68" customFormat="1">
      <c r="BP623988" s="90"/>
    </row>
    <row r="623989" spans="68:68" customFormat="1">
      <c r="BP623989" s="90"/>
    </row>
    <row r="623990" spans="68:68" customFormat="1">
      <c r="BP623990" s="90"/>
    </row>
    <row r="623991" spans="68:68" customFormat="1">
      <c r="BP623991" s="90"/>
    </row>
    <row r="623992" spans="68:68" customFormat="1">
      <c r="BP623992" s="90"/>
    </row>
    <row r="623993" spans="68:68" customFormat="1">
      <c r="BP623993" s="90"/>
    </row>
    <row r="623994" spans="68:68" customFormat="1">
      <c r="BP623994" s="90"/>
    </row>
    <row r="623995" spans="68:68" customFormat="1">
      <c r="BP623995" s="90"/>
    </row>
    <row r="623996" spans="68:68" customFormat="1">
      <c r="BP623996" s="90"/>
    </row>
    <row r="623997" spans="68:68" customFormat="1">
      <c r="BP623997" s="90"/>
    </row>
    <row r="623998" spans="68:68" customFormat="1">
      <c r="BP623998" s="90"/>
    </row>
    <row r="623999" spans="68:68" customFormat="1">
      <c r="BP623999" s="90"/>
    </row>
    <row r="624000" spans="68:68" customFormat="1">
      <c r="BP624000" s="90"/>
    </row>
    <row r="624001" spans="68:68" customFormat="1">
      <c r="BP624001" s="90"/>
    </row>
    <row r="624002" spans="68:68" customFormat="1">
      <c r="BP624002" s="90"/>
    </row>
    <row r="624003" spans="68:68" customFormat="1">
      <c r="BP624003" s="90"/>
    </row>
    <row r="624004" spans="68:68" customFormat="1">
      <c r="BP624004" s="90"/>
    </row>
    <row r="624005" spans="68:68" customFormat="1">
      <c r="BP624005" s="90"/>
    </row>
    <row r="624006" spans="68:68" customFormat="1">
      <c r="BP624006" s="90"/>
    </row>
    <row r="624007" spans="68:68" customFormat="1">
      <c r="BP624007" s="90"/>
    </row>
    <row r="624008" spans="68:68" customFormat="1">
      <c r="BP624008" s="90"/>
    </row>
    <row r="624009" spans="68:68" customFormat="1">
      <c r="BP624009" s="90"/>
    </row>
    <row r="624010" spans="68:68" customFormat="1">
      <c r="BP624010" s="90"/>
    </row>
    <row r="624011" spans="68:68" customFormat="1">
      <c r="BP624011" s="90"/>
    </row>
    <row r="624012" spans="68:68" customFormat="1">
      <c r="BP624012" s="90"/>
    </row>
    <row r="624013" spans="68:68" customFormat="1">
      <c r="BP624013" s="90"/>
    </row>
    <row r="624014" spans="68:68" customFormat="1">
      <c r="BP624014" s="90"/>
    </row>
    <row r="624015" spans="68:68" customFormat="1">
      <c r="BP624015" s="90"/>
    </row>
    <row r="624016" spans="68:68" customFormat="1">
      <c r="BP624016" s="90"/>
    </row>
    <row r="624017" spans="68:68" customFormat="1">
      <c r="BP624017" s="90"/>
    </row>
    <row r="624018" spans="68:68" customFormat="1">
      <c r="BP624018" s="90"/>
    </row>
    <row r="624019" spans="68:68" customFormat="1">
      <c r="BP624019" s="90"/>
    </row>
    <row r="624020" spans="68:68" customFormat="1">
      <c r="BP624020" s="90"/>
    </row>
    <row r="624021" spans="68:68" customFormat="1">
      <c r="BP624021" s="90"/>
    </row>
    <row r="624022" spans="68:68" customFormat="1">
      <c r="BP624022" s="90"/>
    </row>
    <row r="624023" spans="68:68" customFormat="1">
      <c r="BP624023" s="90"/>
    </row>
    <row r="624024" spans="68:68" customFormat="1">
      <c r="BP624024" s="90"/>
    </row>
    <row r="624025" spans="68:68" customFormat="1">
      <c r="BP624025" s="90"/>
    </row>
    <row r="624026" spans="68:68" customFormat="1">
      <c r="BP624026" s="90"/>
    </row>
    <row r="624027" spans="68:68" customFormat="1">
      <c r="BP624027" s="90"/>
    </row>
    <row r="624028" spans="68:68" customFormat="1">
      <c r="BP624028" s="90"/>
    </row>
    <row r="624029" spans="68:68" customFormat="1">
      <c r="BP624029" s="90"/>
    </row>
    <row r="624030" spans="68:68" customFormat="1">
      <c r="BP624030" s="90"/>
    </row>
    <row r="624031" spans="68:68" customFormat="1">
      <c r="BP624031" s="90"/>
    </row>
    <row r="624032" spans="68:68" customFormat="1">
      <c r="BP624032" s="90"/>
    </row>
    <row r="624033" spans="68:68" customFormat="1">
      <c r="BP624033" s="90"/>
    </row>
    <row r="624034" spans="68:68" customFormat="1">
      <c r="BP624034" s="90"/>
    </row>
    <row r="624035" spans="68:68" customFormat="1">
      <c r="BP624035" s="90"/>
    </row>
    <row r="624036" spans="68:68" customFormat="1">
      <c r="BP624036" s="90"/>
    </row>
    <row r="624037" spans="68:68" customFormat="1">
      <c r="BP624037" s="90"/>
    </row>
    <row r="624038" spans="68:68" customFormat="1">
      <c r="BP624038" s="90"/>
    </row>
    <row r="624039" spans="68:68" customFormat="1">
      <c r="BP624039" s="90"/>
    </row>
    <row r="624040" spans="68:68" customFormat="1">
      <c r="BP624040" s="90"/>
    </row>
    <row r="624041" spans="68:68" customFormat="1">
      <c r="BP624041" s="90"/>
    </row>
    <row r="624042" spans="68:68" customFormat="1">
      <c r="BP624042" s="90"/>
    </row>
    <row r="624043" spans="68:68" customFormat="1">
      <c r="BP624043" s="90"/>
    </row>
    <row r="624044" spans="68:68" customFormat="1">
      <c r="BP624044" s="90"/>
    </row>
    <row r="624045" spans="68:68" customFormat="1">
      <c r="BP624045" s="90"/>
    </row>
    <row r="624046" spans="68:68" customFormat="1">
      <c r="BP624046" s="90"/>
    </row>
    <row r="624047" spans="68:68" customFormat="1">
      <c r="BP624047" s="90"/>
    </row>
    <row r="624048" spans="68:68" customFormat="1">
      <c r="BP624048" s="90"/>
    </row>
    <row r="624049" spans="68:68" customFormat="1">
      <c r="BP624049" s="90"/>
    </row>
    <row r="624050" spans="68:68" customFormat="1">
      <c r="BP624050" s="90"/>
    </row>
    <row r="624051" spans="68:68" customFormat="1">
      <c r="BP624051" s="90"/>
    </row>
    <row r="624052" spans="68:68" customFormat="1">
      <c r="BP624052" s="90"/>
    </row>
    <row r="624053" spans="68:68" customFormat="1">
      <c r="BP624053" s="90"/>
    </row>
    <row r="624054" spans="68:68" customFormat="1">
      <c r="BP624054" s="90"/>
    </row>
    <row r="624055" spans="68:68" customFormat="1">
      <c r="BP624055" s="90"/>
    </row>
    <row r="624056" spans="68:68" customFormat="1">
      <c r="BP624056" s="90"/>
    </row>
    <row r="624057" spans="68:68" customFormat="1">
      <c r="BP624057" s="90"/>
    </row>
    <row r="624058" spans="68:68" customFormat="1">
      <c r="BP624058" s="90"/>
    </row>
    <row r="624059" spans="68:68" customFormat="1">
      <c r="BP624059" s="90"/>
    </row>
    <row r="624060" spans="68:68" customFormat="1">
      <c r="BP624060" s="90"/>
    </row>
    <row r="624061" spans="68:68" customFormat="1">
      <c r="BP624061" s="90"/>
    </row>
    <row r="624062" spans="68:68" customFormat="1">
      <c r="BP624062" s="90"/>
    </row>
    <row r="624063" spans="68:68" customFormat="1">
      <c r="BP624063" s="90"/>
    </row>
    <row r="624064" spans="68:68" customFormat="1">
      <c r="BP624064" s="90"/>
    </row>
    <row r="624065" spans="68:68" customFormat="1">
      <c r="BP624065" s="90"/>
    </row>
    <row r="624066" spans="68:68" customFormat="1">
      <c r="BP624066" s="90"/>
    </row>
    <row r="624067" spans="68:68" customFormat="1">
      <c r="BP624067" s="90"/>
    </row>
    <row r="624068" spans="68:68" customFormat="1">
      <c r="BP624068" s="90"/>
    </row>
    <row r="624069" spans="68:68" customFormat="1">
      <c r="BP624069" s="90"/>
    </row>
    <row r="624070" spans="68:68" customFormat="1">
      <c r="BP624070" s="90"/>
    </row>
    <row r="624071" spans="68:68" customFormat="1">
      <c r="BP624071" s="90"/>
    </row>
    <row r="624072" spans="68:68" customFormat="1">
      <c r="BP624072" s="90"/>
    </row>
    <row r="624073" spans="68:68" customFormat="1">
      <c r="BP624073" s="90"/>
    </row>
    <row r="624074" spans="68:68" customFormat="1">
      <c r="BP624074" s="90"/>
    </row>
    <row r="624075" spans="68:68" customFormat="1">
      <c r="BP624075" s="90"/>
    </row>
    <row r="624076" spans="68:68" customFormat="1">
      <c r="BP624076" s="90"/>
    </row>
    <row r="624077" spans="68:68" customFormat="1">
      <c r="BP624077" s="90"/>
    </row>
    <row r="624078" spans="68:68" customFormat="1">
      <c r="BP624078" s="90"/>
    </row>
    <row r="624079" spans="68:68" customFormat="1">
      <c r="BP624079" s="90"/>
    </row>
    <row r="624080" spans="68:68" customFormat="1">
      <c r="BP624080" s="90"/>
    </row>
    <row r="624081" spans="68:68" customFormat="1">
      <c r="BP624081" s="90"/>
    </row>
    <row r="624082" spans="68:68" customFormat="1">
      <c r="BP624082" s="90"/>
    </row>
    <row r="624083" spans="68:68" customFormat="1">
      <c r="BP624083" s="90"/>
    </row>
    <row r="624084" spans="68:68" customFormat="1">
      <c r="BP624084" s="90"/>
    </row>
    <row r="624085" spans="68:68" customFormat="1">
      <c r="BP624085" s="90"/>
    </row>
    <row r="624086" spans="68:68" customFormat="1">
      <c r="BP624086" s="90"/>
    </row>
    <row r="624087" spans="68:68" customFormat="1">
      <c r="BP624087" s="90"/>
    </row>
    <row r="624088" spans="68:68" customFormat="1">
      <c r="BP624088" s="90"/>
    </row>
    <row r="624089" spans="68:68" customFormat="1">
      <c r="BP624089" s="90"/>
    </row>
    <row r="624090" spans="68:68" customFormat="1">
      <c r="BP624090" s="90"/>
    </row>
    <row r="624091" spans="68:68" customFormat="1">
      <c r="BP624091" s="90"/>
    </row>
    <row r="624092" spans="68:68" customFormat="1">
      <c r="BP624092" s="90"/>
    </row>
    <row r="624093" spans="68:68" customFormat="1">
      <c r="BP624093" s="90"/>
    </row>
    <row r="624094" spans="68:68" customFormat="1">
      <c r="BP624094" s="90"/>
    </row>
    <row r="624095" spans="68:68" customFormat="1">
      <c r="BP624095" s="90"/>
    </row>
    <row r="624096" spans="68:68" customFormat="1">
      <c r="BP624096" s="90"/>
    </row>
    <row r="624097" spans="68:68" customFormat="1">
      <c r="BP624097" s="90"/>
    </row>
    <row r="624098" spans="68:68" customFormat="1">
      <c r="BP624098" s="90"/>
    </row>
    <row r="624099" spans="68:68" customFormat="1">
      <c r="BP624099" s="90"/>
    </row>
    <row r="624100" spans="68:68" customFormat="1">
      <c r="BP624100" s="90"/>
    </row>
    <row r="624101" spans="68:68" customFormat="1">
      <c r="BP624101" s="90"/>
    </row>
    <row r="624102" spans="68:68" customFormat="1">
      <c r="BP624102" s="90"/>
    </row>
    <row r="624103" spans="68:68" customFormat="1">
      <c r="BP624103" s="90"/>
    </row>
    <row r="624104" spans="68:68" customFormat="1">
      <c r="BP624104" s="90"/>
    </row>
    <row r="624105" spans="68:68" customFormat="1">
      <c r="BP624105" s="90"/>
    </row>
    <row r="624106" spans="68:68" customFormat="1">
      <c r="BP624106" s="90"/>
    </row>
    <row r="624107" spans="68:68" customFormat="1">
      <c r="BP624107" s="90"/>
    </row>
    <row r="624108" spans="68:68" customFormat="1">
      <c r="BP624108" s="90"/>
    </row>
    <row r="624109" spans="68:68" customFormat="1">
      <c r="BP624109" s="90"/>
    </row>
    <row r="624110" spans="68:68" customFormat="1">
      <c r="BP624110" s="90"/>
    </row>
    <row r="624111" spans="68:68" customFormat="1">
      <c r="BP624111" s="90"/>
    </row>
    <row r="624112" spans="68:68" customFormat="1">
      <c r="BP624112" s="90"/>
    </row>
    <row r="624113" spans="68:68" customFormat="1">
      <c r="BP624113" s="90"/>
    </row>
    <row r="624114" spans="68:68" customFormat="1">
      <c r="BP624114" s="90"/>
    </row>
    <row r="624115" spans="68:68" customFormat="1">
      <c r="BP624115" s="90"/>
    </row>
    <row r="624116" spans="68:68" customFormat="1">
      <c r="BP624116" s="90"/>
    </row>
    <row r="624117" spans="68:68" customFormat="1">
      <c r="BP624117" s="90"/>
    </row>
    <row r="624118" spans="68:68" customFormat="1">
      <c r="BP624118" s="90"/>
    </row>
    <row r="624119" spans="68:68" customFormat="1">
      <c r="BP624119" s="90"/>
    </row>
    <row r="624120" spans="68:68" customFormat="1">
      <c r="BP624120" s="90"/>
    </row>
    <row r="624121" spans="68:68" customFormat="1">
      <c r="BP624121" s="90"/>
    </row>
    <row r="624122" spans="68:68" customFormat="1">
      <c r="BP624122" s="90"/>
    </row>
    <row r="624123" spans="68:68" customFormat="1">
      <c r="BP624123" s="90"/>
    </row>
    <row r="624124" spans="68:68" customFormat="1">
      <c r="BP624124" s="90"/>
    </row>
    <row r="624125" spans="68:68" customFormat="1">
      <c r="BP624125" s="90"/>
    </row>
    <row r="624126" spans="68:68" customFormat="1">
      <c r="BP624126" s="90"/>
    </row>
    <row r="624127" spans="68:68" customFormat="1">
      <c r="BP624127" s="90"/>
    </row>
    <row r="624128" spans="68:68" customFormat="1">
      <c r="BP624128" s="90"/>
    </row>
    <row r="624129" spans="68:68" customFormat="1">
      <c r="BP624129" s="90"/>
    </row>
    <row r="624130" spans="68:68" customFormat="1">
      <c r="BP624130" s="90"/>
    </row>
    <row r="624131" spans="68:68" customFormat="1">
      <c r="BP624131" s="90"/>
    </row>
    <row r="624132" spans="68:68" customFormat="1">
      <c r="BP624132" s="90"/>
    </row>
    <row r="624133" spans="68:68" customFormat="1">
      <c r="BP624133" s="90"/>
    </row>
    <row r="624134" spans="68:68" customFormat="1">
      <c r="BP624134" s="90"/>
    </row>
    <row r="624135" spans="68:68" customFormat="1">
      <c r="BP624135" s="90"/>
    </row>
    <row r="624136" spans="68:68" customFormat="1">
      <c r="BP624136" s="90"/>
    </row>
    <row r="624137" spans="68:68" customFormat="1">
      <c r="BP624137" s="90"/>
    </row>
    <row r="624138" spans="68:68" customFormat="1">
      <c r="BP624138" s="90"/>
    </row>
    <row r="624139" spans="68:68" customFormat="1">
      <c r="BP624139" s="90"/>
    </row>
    <row r="624140" spans="68:68" customFormat="1">
      <c r="BP624140" s="90"/>
    </row>
    <row r="624141" spans="68:68" customFormat="1">
      <c r="BP624141" s="90"/>
    </row>
    <row r="624142" spans="68:68" customFormat="1">
      <c r="BP624142" s="90"/>
    </row>
    <row r="624143" spans="68:68" customFormat="1">
      <c r="BP624143" s="90"/>
    </row>
    <row r="624144" spans="68:68" customFormat="1">
      <c r="BP624144" s="90"/>
    </row>
    <row r="624145" spans="68:68" customFormat="1">
      <c r="BP624145" s="90"/>
    </row>
    <row r="624146" spans="68:68" customFormat="1">
      <c r="BP624146" s="90"/>
    </row>
    <row r="624147" spans="68:68" customFormat="1">
      <c r="BP624147" s="90"/>
    </row>
    <row r="624148" spans="68:68" customFormat="1">
      <c r="BP624148" s="90"/>
    </row>
    <row r="624149" spans="68:68" customFormat="1">
      <c r="BP624149" s="90"/>
    </row>
    <row r="624150" spans="68:68" customFormat="1">
      <c r="BP624150" s="90"/>
    </row>
    <row r="624151" spans="68:68" customFormat="1">
      <c r="BP624151" s="90"/>
    </row>
    <row r="624152" spans="68:68" customFormat="1">
      <c r="BP624152" s="90"/>
    </row>
    <row r="624153" spans="68:68" customFormat="1">
      <c r="BP624153" s="90"/>
    </row>
    <row r="624154" spans="68:68" customFormat="1">
      <c r="BP624154" s="90"/>
    </row>
    <row r="624155" spans="68:68" customFormat="1">
      <c r="BP624155" s="90"/>
    </row>
    <row r="624156" spans="68:68" customFormat="1">
      <c r="BP624156" s="90"/>
    </row>
    <row r="624157" spans="68:68" customFormat="1">
      <c r="BP624157" s="90"/>
    </row>
    <row r="624158" spans="68:68" customFormat="1">
      <c r="BP624158" s="90"/>
    </row>
    <row r="624159" spans="68:68" customFormat="1">
      <c r="BP624159" s="90"/>
    </row>
    <row r="624160" spans="68:68" customFormat="1">
      <c r="BP624160" s="90"/>
    </row>
    <row r="624161" spans="68:68" customFormat="1">
      <c r="BP624161" s="90"/>
    </row>
    <row r="624162" spans="68:68" customFormat="1">
      <c r="BP624162" s="90"/>
    </row>
    <row r="624163" spans="68:68" customFormat="1">
      <c r="BP624163" s="90"/>
    </row>
    <row r="624164" spans="68:68" customFormat="1">
      <c r="BP624164" s="90"/>
    </row>
    <row r="624165" spans="68:68" customFormat="1">
      <c r="BP624165" s="90"/>
    </row>
    <row r="624166" spans="68:68" customFormat="1">
      <c r="BP624166" s="90"/>
    </row>
    <row r="624167" spans="68:68" customFormat="1">
      <c r="BP624167" s="90"/>
    </row>
    <row r="624168" spans="68:68" customFormat="1">
      <c r="BP624168" s="90"/>
    </row>
    <row r="624169" spans="68:68" customFormat="1">
      <c r="BP624169" s="90"/>
    </row>
    <row r="624170" spans="68:68" customFormat="1">
      <c r="BP624170" s="90"/>
    </row>
    <row r="624171" spans="68:68" customFormat="1">
      <c r="BP624171" s="90"/>
    </row>
    <row r="624172" spans="68:68" customFormat="1">
      <c r="BP624172" s="90"/>
    </row>
    <row r="624173" spans="68:68" customFormat="1">
      <c r="BP624173" s="90"/>
    </row>
    <row r="624174" spans="68:68" customFormat="1">
      <c r="BP624174" s="90"/>
    </row>
    <row r="624175" spans="68:68" customFormat="1">
      <c r="BP624175" s="90"/>
    </row>
    <row r="624176" spans="68:68" customFormat="1">
      <c r="BP624176" s="90"/>
    </row>
    <row r="624177" spans="68:68" customFormat="1">
      <c r="BP624177" s="90"/>
    </row>
    <row r="624178" spans="68:68" customFormat="1">
      <c r="BP624178" s="90"/>
    </row>
    <row r="624179" spans="68:68" customFormat="1">
      <c r="BP624179" s="90"/>
    </row>
    <row r="624180" spans="68:68" customFormat="1">
      <c r="BP624180" s="90"/>
    </row>
    <row r="624181" spans="68:68" customFormat="1">
      <c r="BP624181" s="90"/>
    </row>
    <row r="624182" spans="68:68" customFormat="1">
      <c r="BP624182" s="90"/>
    </row>
    <row r="624183" spans="68:68" customFormat="1">
      <c r="BP624183" s="90"/>
    </row>
    <row r="624184" spans="68:68" customFormat="1">
      <c r="BP624184" s="90"/>
    </row>
    <row r="624185" spans="68:68" customFormat="1">
      <c r="BP624185" s="90"/>
    </row>
    <row r="624186" spans="68:68" customFormat="1">
      <c r="BP624186" s="90"/>
    </row>
    <row r="624187" spans="68:68" customFormat="1">
      <c r="BP624187" s="90"/>
    </row>
    <row r="624188" spans="68:68" customFormat="1">
      <c r="BP624188" s="90"/>
    </row>
    <row r="624189" spans="68:68" customFormat="1">
      <c r="BP624189" s="90"/>
    </row>
    <row r="624190" spans="68:68" customFormat="1">
      <c r="BP624190" s="90"/>
    </row>
    <row r="624191" spans="68:68" customFormat="1">
      <c r="BP624191" s="90"/>
    </row>
    <row r="624192" spans="68:68" customFormat="1">
      <c r="BP624192" s="90"/>
    </row>
    <row r="624193" spans="68:68" customFormat="1">
      <c r="BP624193" s="90"/>
    </row>
    <row r="624194" spans="68:68" customFormat="1">
      <c r="BP624194" s="90"/>
    </row>
    <row r="624195" spans="68:68" customFormat="1">
      <c r="BP624195" s="90"/>
    </row>
    <row r="624196" spans="68:68" customFormat="1">
      <c r="BP624196" s="90"/>
    </row>
    <row r="624197" spans="68:68" customFormat="1">
      <c r="BP624197" s="90"/>
    </row>
    <row r="624198" spans="68:68" customFormat="1">
      <c r="BP624198" s="90"/>
    </row>
    <row r="624199" spans="68:68" customFormat="1">
      <c r="BP624199" s="90"/>
    </row>
    <row r="624200" spans="68:68" customFormat="1">
      <c r="BP624200" s="90"/>
    </row>
    <row r="624201" spans="68:68" customFormat="1">
      <c r="BP624201" s="90"/>
    </row>
    <row r="624202" spans="68:68" customFormat="1">
      <c r="BP624202" s="90"/>
    </row>
    <row r="624203" spans="68:68" customFormat="1">
      <c r="BP624203" s="90"/>
    </row>
    <row r="624204" spans="68:68" customFormat="1">
      <c r="BP624204" s="90"/>
    </row>
    <row r="624205" spans="68:68" customFormat="1">
      <c r="BP624205" s="90"/>
    </row>
    <row r="624206" spans="68:68" customFormat="1">
      <c r="BP624206" s="90"/>
    </row>
    <row r="624207" spans="68:68" customFormat="1">
      <c r="BP624207" s="90"/>
    </row>
    <row r="624208" spans="68:68" customFormat="1">
      <c r="BP624208" s="90"/>
    </row>
    <row r="624209" spans="68:68" customFormat="1">
      <c r="BP624209" s="90"/>
    </row>
    <row r="624210" spans="68:68" customFormat="1">
      <c r="BP624210" s="90"/>
    </row>
    <row r="624211" spans="68:68" customFormat="1">
      <c r="BP624211" s="90"/>
    </row>
    <row r="624212" spans="68:68" customFormat="1">
      <c r="BP624212" s="90"/>
    </row>
    <row r="624213" spans="68:68" customFormat="1">
      <c r="BP624213" s="90"/>
    </row>
    <row r="624214" spans="68:68" customFormat="1">
      <c r="BP624214" s="90"/>
    </row>
    <row r="624215" spans="68:68" customFormat="1">
      <c r="BP624215" s="90"/>
    </row>
    <row r="624216" spans="68:68" customFormat="1">
      <c r="BP624216" s="90"/>
    </row>
    <row r="624217" spans="68:68" customFormat="1">
      <c r="BP624217" s="90"/>
    </row>
    <row r="624218" spans="68:68" customFormat="1">
      <c r="BP624218" s="90"/>
    </row>
    <row r="624219" spans="68:68" customFormat="1">
      <c r="BP624219" s="90"/>
    </row>
    <row r="624220" spans="68:68" customFormat="1">
      <c r="BP624220" s="90"/>
    </row>
    <row r="624221" spans="68:68" customFormat="1">
      <c r="BP624221" s="90"/>
    </row>
    <row r="624222" spans="68:68" customFormat="1">
      <c r="BP624222" s="90"/>
    </row>
    <row r="624223" spans="68:68" customFormat="1">
      <c r="BP624223" s="90"/>
    </row>
    <row r="624224" spans="68:68" customFormat="1">
      <c r="BP624224" s="90"/>
    </row>
    <row r="624225" spans="68:68" customFormat="1">
      <c r="BP624225" s="90"/>
    </row>
    <row r="624226" spans="68:68" customFormat="1">
      <c r="BP624226" s="90"/>
    </row>
    <row r="624227" spans="68:68" customFormat="1">
      <c r="BP624227" s="90"/>
    </row>
    <row r="624228" spans="68:68" customFormat="1">
      <c r="BP624228" s="90"/>
    </row>
    <row r="624229" spans="68:68" customFormat="1">
      <c r="BP624229" s="90"/>
    </row>
    <row r="624230" spans="68:68" customFormat="1">
      <c r="BP624230" s="90"/>
    </row>
    <row r="624231" spans="68:68" customFormat="1">
      <c r="BP624231" s="90"/>
    </row>
    <row r="624232" spans="68:68" customFormat="1">
      <c r="BP624232" s="90"/>
    </row>
    <row r="624233" spans="68:68" customFormat="1">
      <c r="BP624233" s="90"/>
    </row>
    <row r="624234" spans="68:68" customFormat="1">
      <c r="BP624234" s="90"/>
    </row>
    <row r="624235" spans="68:68" customFormat="1">
      <c r="BP624235" s="90"/>
    </row>
    <row r="624236" spans="68:68" customFormat="1">
      <c r="BP624236" s="90"/>
    </row>
    <row r="624237" spans="68:68" customFormat="1">
      <c r="BP624237" s="90"/>
    </row>
    <row r="624238" spans="68:68" customFormat="1">
      <c r="BP624238" s="90"/>
    </row>
    <row r="624239" spans="68:68" customFormat="1">
      <c r="BP624239" s="90"/>
    </row>
    <row r="624240" spans="68:68" customFormat="1">
      <c r="BP624240" s="90"/>
    </row>
    <row r="624241" spans="68:68" customFormat="1">
      <c r="BP624241" s="90"/>
    </row>
    <row r="624242" spans="68:68" customFormat="1">
      <c r="BP624242" s="90"/>
    </row>
    <row r="624243" spans="68:68" customFormat="1">
      <c r="BP624243" s="90"/>
    </row>
    <row r="624244" spans="68:68" customFormat="1">
      <c r="BP624244" s="90"/>
    </row>
    <row r="624245" spans="68:68" customFormat="1">
      <c r="BP624245" s="90"/>
    </row>
    <row r="624246" spans="68:68" customFormat="1">
      <c r="BP624246" s="90"/>
    </row>
    <row r="624247" spans="68:68" customFormat="1">
      <c r="BP624247" s="90"/>
    </row>
    <row r="624248" spans="68:68" customFormat="1">
      <c r="BP624248" s="90"/>
    </row>
    <row r="624249" spans="68:68" customFormat="1">
      <c r="BP624249" s="90"/>
    </row>
    <row r="624250" spans="68:68" customFormat="1">
      <c r="BP624250" s="90"/>
    </row>
    <row r="624251" spans="68:68" customFormat="1">
      <c r="BP624251" s="90"/>
    </row>
    <row r="624252" spans="68:68" customFormat="1">
      <c r="BP624252" s="90"/>
    </row>
    <row r="624253" spans="68:68" customFormat="1">
      <c r="BP624253" s="90"/>
    </row>
    <row r="624254" spans="68:68" customFormat="1">
      <c r="BP624254" s="90"/>
    </row>
    <row r="624255" spans="68:68" customFormat="1">
      <c r="BP624255" s="90"/>
    </row>
    <row r="624256" spans="68:68" customFormat="1">
      <c r="BP624256" s="90"/>
    </row>
    <row r="624257" spans="68:68" customFormat="1">
      <c r="BP624257" s="90"/>
    </row>
    <row r="624258" spans="68:68" customFormat="1">
      <c r="BP624258" s="90"/>
    </row>
    <row r="624259" spans="68:68" customFormat="1">
      <c r="BP624259" s="90"/>
    </row>
    <row r="624260" spans="68:68" customFormat="1">
      <c r="BP624260" s="90"/>
    </row>
    <row r="624261" spans="68:68" customFormat="1">
      <c r="BP624261" s="90"/>
    </row>
    <row r="624262" spans="68:68" customFormat="1">
      <c r="BP624262" s="90"/>
    </row>
    <row r="624263" spans="68:68" customFormat="1">
      <c r="BP624263" s="90"/>
    </row>
    <row r="624264" spans="68:68" customFormat="1">
      <c r="BP624264" s="90"/>
    </row>
    <row r="624265" spans="68:68" customFormat="1">
      <c r="BP624265" s="90"/>
    </row>
    <row r="624266" spans="68:68" customFormat="1">
      <c r="BP624266" s="90"/>
    </row>
    <row r="624267" spans="68:68" customFormat="1">
      <c r="BP624267" s="90"/>
    </row>
    <row r="624268" spans="68:68" customFormat="1">
      <c r="BP624268" s="90"/>
    </row>
    <row r="624269" spans="68:68" customFormat="1">
      <c r="BP624269" s="90"/>
    </row>
    <row r="624270" spans="68:68" customFormat="1">
      <c r="BP624270" s="90"/>
    </row>
    <row r="624271" spans="68:68" customFormat="1">
      <c r="BP624271" s="90"/>
    </row>
    <row r="624272" spans="68:68" customFormat="1">
      <c r="BP624272" s="90"/>
    </row>
    <row r="624273" spans="68:68" customFormat="1">
      <c r="BP624273" s="90"/>
    </row>
    <row r="624274" spans="68:68" customFormat="1">
      <c r="BP624274" s="90"/>
    </row>
    <row r="624275" spans="68:68" customFormat="1">
      <c r="BP624275" s="90"/>
    </row>
    <row r="624276" spans="68:68" customFormat="1">
      <c r="BP624276" s="90"/>
    </row>
    <row r="624277" spans="68:68" customFormat="1">
      <c r="BP624277" s="90"/>
    </row>
    <row r="624278" spans="68:68" customFormat="1">
      <c r="BP624278" s="90"/>
    </row>
    <row r="624279" spans="68:68" customFormat="1">
      <c r="BP624279" s="90"/>
    </row>
    <row r="624280" spans="68:68" customFormat="1">
      <c r="BP624280" s="90"/>
    </row>
    <row r="624281" spans="68:68" customFormat="1">
      <c r="BP624281" s="90"/>
    </row>
    <row r="624282" spans="68:68" customFormat="1">
      <c r="BP624282" s="90"/>
    </row>
    <row r="624283" spans="68:68" customFormat="1">
      <c r="BP624283" s="90"/>
    </row>
    <row r="624284" spans="68:68" customFormat="1">
      <c r="BP624284" s="90"/>
    </row>
    <row r="624285" spans="68:68" customFormat="1">
      <c r="BP624285" s="90"/>
    </row>
    <row r="624286" spans="68:68" customFormat="1">
      <c r="BP624286" s="90"/>
    </row>
    <row r="624287" spans="68:68" customFormat="1">
      <c r="BP624287" s="90"/>
    </row>
    <row r="624288" spans="68:68" customFormat="1">
      <c r="BP624288" s="90"/>
    </row>
    <row r="624289" spans="68:68" customFormat="1">
      <c r="BP624289" s="90"/>
    </row>
    <row r="624290" spans="68:68" customFormat="1">
      <c r="BP624290" s="90"/>
    </row>
    <row r="624291" spans="68:68" customFormat="1">
      <c r="BP624291" s="90"/>
    </row>
    <row r="624292" spans="68:68" customFormat="1">
      <c r="BP624292" s="90"/>
    </row>
    <row r="624293" spans="68:68" customFormat="1">
      <c r="BP624293" s="90"/>
    </row>
    <row r="624294" spans="68:68" customFormat="1">
      <c r="BP624294" s="90"/>
    </row>
    <row r="624295" spans="68:68" customFormat="1">
      <c r="BP624295" s="90"/>
    </row>
    <row r="624296" spans="68:68" customFormat="1">
      <c r="BP624296" s="90"/>
    </row>
    <row r="624297" spans="68:68" customFormat="1">
      <c r="BP624297" s="90"/>
    </row>
    <row r="624298" spans="68:68" customFormat="1">
      <c r="BP624298" s="90"/>
    </row>
    <row r="624299" spans="68:68" customFormat="1">
      <c r="BP624299" s="90"/>
    </row>
    <row r="624300" spans="68:68" customFormat="1">
      <c r="BP624300" s="90"/>
    </row>
    <row r="624301" spans="68:68" customFormat="1">
      <c r="BP624301" s="90"/>
    </row>
    <row r="624302" spans="68:68" customFormat="1">
      <c r="BP624302" s="90"/>
    </row>
    <row r="624303" spans="68:68" customFormat="1">
      <c r="BP624303" s="90"/>
    </row>
    <row r="624304" spans="68:68" customFormat="1">
      <c r="BP624304" s="90"/>
    </row>
    <row r="624305" spans="68:68" customFormat="1">
      <c r="BP624305" s="90"/>
    </row>
    <row r="624306" spans="68:68" customFormat="1">
      <c r="BP624306" s="90"/>
    </row>
    <row r="624307" spans="68:68" customFormat="1">
      <c r="BP624307" s="90"/>
    </row>
    <row r="624308" spans="68:68" customFormat="1">
      <c r="BP624308" s="90"/>
    </row>
    <row r="624309" spans="68:68" customFormat="1">
      <c r="BP624309" s="90"/>
    </row>
    <row r="624310" spans="68:68" customFormat="1">
      <c r="BP624310" s="90"/>
    </row>
    <row r="624311" spans="68:68" customFormat="1">
      <c r="BP624311" s="90"/>
    </row>
    <row r="624312" spans="68:68" customFormat="1">
      <c r="BP624312" s="90"/>
    </row>
    <row r="624313" spans="68:68" customFormat="1">
      <c r="BP624313" s="90"/>
    </row>
    <row r="624314" spans="68:68" customFormat="1">
      <c r="BP624314" s="90"/>
    </row>
    <row r="624315" spans="68:68" customFormat="1">
      <c r="BP624315" s="90"/>
    </row>
    <row r="624316" spans="68:68" customFormat="1">
      <c r="BP624316" s="90"/>
    </row>
    <row r="624317" spans="68:68" customFormat="1">
      <c r="BP624317" s="90"/>
    </row>
    <row r="624318" spans="68:68" customFormat="1">
      <c r="BP624318" s="90"/>
    </row>
    <row r="624319" spans="68:68" customFormat="1">
      <c r="BP624319" s="90"/>
    </row>
    <row r="624320" spans="68:68" customFormat="1">
      <c r="BP624320" s="90"/>
    </row>
    <row r="624321" spans="68:68" customFormat="1">
      <c r="BP624321" s="90"/>
    </row>
    <row r="624322" spans="68:68" customFormat="1">
      <c r="BP624322" s="90"/>
    </row>
    <row r="624323" spans="68:68" customFormat="1">
      <c r="BP624323" s="90"/>
    </row>
    <row r="624324" spans="68:68" customFormat="1">
      <c r="BP624324" s="90"/>
    </row>
    <row r="624325" spans="68:68" customFormat="1">
      <c r="BP624325" s="90"/>
    </row>
    <row r="624326" spans="68:68" customFormat="1">
      <c r="BP624326" s="90"/>
    </row>
    <row r="624327" spans="68:68" customFormat="1">
      <c r="BP624327" s="90"/>
    </row>
    <row r="624328" spans="68:68" customFormat="1">
      <c r="BP624328" s="90"/>
    </row>
    <row r="624329" spans="68:68" customFormat="1">
      <c r="BP624329" s="90"/>
    </row>
    <row r="624330" spans="68:68" customFormat="1">
      <c r="BP624330" s="90"/>
    </row>
    <row r="624331" spans="68:68" customFormat="1">
      <c r="BP624331" s="90"/>
    </row>
    <row r="624332" spans="68:68" customFormat="1">
      <c r="BP624332" s="90"/>
    </row>
    <row r="624333" spans="68:68" customFormat="1">
      <c r="BP624333" s="90"/>
    </row>
    <row r="624334" spans="68:68" customFormat="1">
      <c r="BP624334" s="90"/>
    </row>
    <row r="624335" spans="68:68" customFormat="1">
      <c r="BP624335" s="90"/>
    </row>
    <row r="624336" spans="68:68" customFormat="1">
      <c r="BP624336" s="90"/>
    </row>
    <row r="624337" spans="68:68" customFormat="1">
      <c r="BP624337" s="90"/>
    </row>
    <row r="624338" spans="68:68" customFormat="1">
      <c r="BP624338" s="90"/>
    </row>
    <row r="624339" spans="68:68" customFormat="1">
      <c r="BP624339" s="90"/>
    </row>
    <row r="624340" spans="68:68" customFormat="1">
      <c r="BP624340" s="90"/>
    </row>
    <row r="624341" spans="68:68" customFormat="1">
      <c r="BP624341" s="90"/>
    </row>
    <row r="624342" spans="68:68" customFormat="1">
      <c r="BP624342" s="90"/>
    </row>
    <row r="624343" spans="68:68" customFormat="1">
      <c r="BP624343" s="90"/>
    </row>
    <row r="624344" spans="68:68" customFormat="1">
      <c r="BP624344" s="90"/>
    </row>
    <row r="624345" spans="68:68" customFormat="1">
      <c r="BP624345" s="90"/>
    </row>
    <row r="624346" spans="68:68" customFormat="1">
      <c r="BP624346" s="90"/>
    </row>
    <row r="624347" spans="68:68" customFormat="1">
      <c r="BP624347" s="90"/>
    </row>
    <row r="624348" spans="68:68" customFormat="1">
      <c r="BP624348" s="90"/>
    </row>
    <row r="624349" spans="68:68" customFormat="1">
      <c r="BP624349" s="90"/>
    </row>
    <row r="624350" spans="68:68" customFormat="1">
      <c r="BP624350" s="90"/>
    </row>
    <row r="624351" spans="68:68" customFormat="1">
      <c r="BP624351" s="90"/>
    </row>
    <row r="624352" spans="68:68" customFormat="1">
      <c r="BP624352" s="90"/>
    </row>
    <row r="624353" spans="68:68" customFormat="1">
      <c r="BP624353" s="90"/>
    </row>
    <row r="624354" spans="68:68" customFormat="1">
      <c r="BP624354" s="90"/>
    </row>
    <row r="624355" spans="68:68" customFormat="1">
      <c r="BP624355" s="90"/>
    </row>
    <row r="624356" spans="68:68" customFormat="1">
      <c r="BP624356" s="90"/>
    </row>
    <row r="624357" spans="68:68" customFormat="1">
      <c r="BP624357" s="90"/>
    </row>
    <row r="624358" spans="68:68" customFormat="1">
      <c r="BP624358" s="90"/>
    </row>
    <row r="624359" spans="68:68" customFormat="1">
      <c r="BP624359" s="90"/>
    </row>
    <row r="624360" spans="68:68" customFormat="1">
      <c r="BP624360" s="90"/>
    </row>
    <row r="624361" spans="68:68" customFormat="1">
      <c r="BP624361" s="90"/>
    </row>
    <row r="624362" spans="68:68" customFormat="1">
      <c r="BP624362" s="90"/>
    </row>
    <row r="624363" spans="68:68" customFormat="1">
      <c r="BP624363" s="90"/>
    </row>
    <row r="624364" spans="68:68" customFormat="1">
      <c r="BP624364" s="90"/>
    </row>
    <row r="624365" spans="68:68" customFormat="1">
      <c r="BP624365" s="90"/>
    </row>
    <row r="624366" spans="68:68" customFormat="1">
      <c r="BP624366" s="90"/>
    </row>
    <row r="624367" spans="68:68" customFormat="1">
      <c r="BP624367" s="90"/>
    </row>
    <row r="624368" spans="68:68" customFormat="1">
      <c r="BP624368" s="90"/>
    </row>
    <row r="624369" spans="68:68" customFormat="1">
      <c r="BP624369" s="90"/>
    </row>
    <row r="624370" spans="68:68" customFormat="1">
      <c r="BP624370" s="90"/>
    </row>
    <row r="624371" spans="68:68" customFormat="1">
      <c r="BP624371" s="90"/>
    </row>
    <row r="624372" spans="68:68" customFormat="1">
      <c r="BP624372" s="90"/>
    </row>
    <row r="624373" spans="68:68" customFormat="1">
      <c r="BP624373" s="90"/>
    </row>
    <row r="624374" spans="68:68" customFormat="1">
      <c r="BP624374" s="90"/>
    </row>
    <row r="624375" spans="68:68" customFormat="1">
      <c r="BP624375" s="90"/>
    </row>
    <row r="624376" spans="68:68" customFormat="1">
      <c r="BP624376" s="90"/>
    </row>
    <row r="624377" spans="68:68" customFormat="1">
      <c r="BP624377" s="90"/>
    </row>
    <row r="624378" spans="68:68" customFormat="1">
      <c r="BP624378" s="90"/>
    </row>
    <row r="624379" spans="68:68" customFormat="1">
      <c r="BP624379" s="90"/>
    </row>
    <row r="624380" spans="68:68" customFormat="1">
      <c r="BP624380" s="90"/>
    </row>
    <row r="624381" spans="68:68" customFormat="1">
      <c r="BP624381" s="90"/>
    </row>
    <row r="624382" spans="68:68" customFormat="1">
      <c r="BP624382" s="90"/>
    </row>
    <row r="624383" spans="68:68" customFormat="1">
      <c r="BP624383" s="90"/>
    </row>
    <row r="624384" spans="68:68" customFormat="1">
      <c r="BP624384" s="90"/>
    </row>
    <row r="624385" spans="68:68" customFormat="1">
      <c r="BP624385" s="90"/>
    </row>
    <row r="624386" spans="68:68" customFormat="1">
      <c r="BP624386" s="90"/>
    </row>
    <row r="624387" spans="68:68" customFormat="1">
      <c r="BP624387" s="90"/>
    </row>
    <row r="624388" spans="68:68" customFormat="1">
      <c r="BP624388" s="90"/>
    </row>
    <row r="624389" spans="68:68" customFormat="1">
      <c r="BP624389" s="90"/>
    </row>
    <row r="624390" spans="68:68" customFormat="1">
      <c r="BP624390" s="90"/>
    </row>
    <row r="624391" spans="68:68" customFormat="1">
      <c r="BP624391" s="90"/>
    </row>
    <row r="624392" spans="68:68" customFormat="1">
      <c r="BP624392" s="90"/>
    </row>
    <row r="624393" spans="68:68" customFormat="1">
      <c r="BP624393" s="90"/>
    </row>
    <row r="624394" spans="68:68" customFormat="1">
      <c r="BP624394" s="90"/>
    </row>
    <row r="624395" spans="68:68" customFormat="1">
      <c r="BP624395" s="90"/>
    </row>
    <row r="624396" spans="68:68" customFormat="1">
      <c r="BP624396" s="90"/>
    </row>
    <row r="624397" spans="68:68" customFormat="1">
      <c r="BP624397" s="90"/>
    </row>
    <row r="624398" spans="68:68" customFormat="1">
      <c r="BP624398" s="90"/>
    </row>
    <row r="624399" spans="68:68" customFormat="1">
      <c r="BP624399" s="90"/>
    </row>
    <row r="624400" spans="68:68" customFormat="1">
      <c r="BP624400" s="90"/>
    </row>
    <row r="624401" spans="68:68" customFormat="1">
      <c r="BP624401" s="90"/>
    </row>
    <row r="624402" spans="68:68" customFormat="1">
      <c r="BP624402" s="90"/>
    </row>
    <row r="624403" spans="68:68" customFormat="1">
      <c r="BP624403" s="90"/>
    </row>
    <row r="624404" spans="68:68" customFormat="1">
      <c r="BP624404" s="90"/>
    </row>
    <row r="624405" spans="68:68" customFormat="1">
      <c r="BP624405" s="90"/>
    </row>
    <row r="624406" spans="68:68" customFormat="1">
      <c r="BP624406" s="90"/>
    </row>
    <row r="624407" spans="68:68" customFormat="1">
      <c r="BP624407" s="90"/>
    </row>
    <row r="624408" spans="68:68" customFormat="1">
      <c r="BP624408" s="90"/>
    </row>
    <row r="624409" spans="68:68" customFormat="1">
      <c r="BP624409" s="90"/>
    </row>
    <row r="624410" spans="68:68" customFormat="1">
      <c r="BP624410" s="90"/>
    </row>
    <row r="624411" spans="68:68" customFormat="1">
      <c r="BP624411" s="90"/>
    </row>
    <row r="624412" spans="68:68" customFormat="1">
      <c r="BP624412" s="90"/>
    </row>
    <row r="624413" spans="68:68" customFormat="1">
      <c r="BP624413" s="90"/>
    </row>
    <row r="624414" spans="68:68" customFormat="1">
      <c r="BP624414" s="90"/>
    </row>
    <row r="624415" spans="68:68" customFormat="1">
      <c r="BP624415" s="90"/>
    </row>
    <row r="624416" spans="68:68" customFormat="1">
      <c r="BP624416" s="90"/>
    </row>
    <row r="624417" spans="68:68" customFormat="1">
      <c r="BP624417" s="90"/>
    </row>
    <row r="624418" spans="68:68" customFormat="1">
      <c r="BP624418" s="90"/>
    </row>
    <row r="624419" spans="68:68" customFormat="1">
      <c r="BP624419" s="90"/>
    </row>
    <row r="624420" spans="68:68" customFormat="1">
      <c r="BP624420" s="90"/>
    </row>
    <row r="624421" spans="68:68" customFormat="1">
      <c r="BP624421" s="90"/>
    </row>
    <row r="624422" spans="68:68" customFormat="1">
      <c r="BP624422" s="90"/>
    </row>
    <row r="624423" spans="68:68" customFormat="1">
      <c r="BP624423" s="90"/>
    </row>
    <row r="624424" spans="68:68" customFormat="1">
      <c r="BP624424" s="90"/>
    </row>
    <row r="624425" spans="68:68" customFormat="1">
      <c r="BP624425" s="90"/>
    </row>
    <row r="624426" spans="68:68" customFormat="1">
      <c r="BP624426" s="90"/>
    </row>
    <row r="624427" spans="68:68" customFormat="1">
      <c r="BP624427" s="90"/>
    </row>
    <row r="624428" spans="68:68" customFormat="1">
      <c r="BP624428" s="90"/>
    </row>
    <row r="624429" spans="68:68" customFormat="1">
      <c r="BP624429" s="90"/>
    </row>
    <row r="624430" spans="68:68" customFormat="1">
      <c r="BP624430" s="90"/>
    </row>
    <row r="624431" spans="68:68" customFormat="1">
      <c r="BP624431" s="90"/>
    </row>
    <row r="624432" spans="68:68" customFormat="1">
      <c r="BP624432" s="90"/>
    </row>
    <row r="624433" spans="68:68" customFormat="1">
      <c r="BP624433" s="90"/>
    </row>
    <row r="624434" spans="68:68" customFormat="1">
      <c r="BP624434" s="90"/>
    </row>
    <row r="624435" spans="68:68" customFormat="1">
      <c r="BP624435" s="90"/>
    </row>
    <row r="624436" spans="68:68" customFormat="1">
      <c r="BP624436" s="90"/>
    </row>
    <row r="624437" spans="68:68" customFormat="1">
      <c r="BP624437" s="90"/>
    </row>
    <row r="624438" spans="68:68" customFormat="1">
      <c r="BP624438" s="90"/>
    </row>
    <row r="624439" spans="68:68" customFormat="1">
      <c r="BP624439" s="90"/>
    </row>
    <row r="624440" spans="68:68" customFormat="1">
      <c r="BP624440" s="90"/>
    </row>
    <row r="624441" spans="68:68" customFormat="1">
      <c r="BP624441" s="90"/>
    </row>
    <row r="624442" spans="68:68" customFormat="1">
      <c r="BP624442" s="90"/>
    </row>
    <row r="624443" spans="68:68" customFormat="1">
      <c r="BP624443" s="90"/>
    </row>
    <row r="624444" spans="68:68" customFormat="1">
      <c r="BP624444" s="90"/>
    </row>
    <row r="624445" spans="68:68" customFormat="1">
      <c r="BP624445" s="90"/>
    </row>
    <row r="624446" spans="68:68" customFormat="1">
      <c r="BP624446" s="90"/>
    </row>
    <row r="624447" spans="68:68" customFormat="1">
      <c r="BP624447" s="90"/>
    </row>
    <row r="624448" spans="68:68" customFormat="1">
      <c r="BP624448" s="90"/>
    </row>
    <row r="624449" spans="68:68" customFormat="1">
      <c r="BP624449" s="90"/>
    </row>
    <row r="624450" spans="68:68" customFormat="1">
      <c r="BP624450" s="90"/>
    </row>
    <row r="624451" spans="68:68" customFormat="1">
      <c r="BP624451" s="90"/>
    </row>
    <row r="624452" spans="68:68" customFormat="1">
      <c r="BP624452" s="90"/>
    </row>
    <row r="624453" spans="68:68" customFormat="1">
      <c r="BP624453" s="90"/>
    </row>
    <row r="624454" spans="68:68" customFormat="1">
      <c r="BP624454" s="90"/>
    </row>
    <row r="624455" spans="68:68" customFormat="1">
      <c r="BP624455" s="90"/>
    </row>
    <row r="624456" spans="68:68" customFormat="1">
      <c r="BP624456" s="90"/>
    </row>
    <row r="624457" spans="68:68" customFormat="1">
      <c r="BP624457" s="90"/>
    </row>
    <row r="624458" spans="68:68" customFormat="1">
      <c r="BP624458" s="90"/>
    </row>
    <row r="624459" spans="68:68" customFormat="1">
      <c r="BP624459" s="90"/>
    </row>
    <row r="624460" spans="68:68" customFormat="1">
      <c r="BP624460" s="90"/>
    </row>
    <row r="624461" spans="68:68" customFormat="1">
      <c r="BP624461" s="90"/>
    </row>
    <row r="624462" spans="68:68" customFormat="1">
      <c r="BP624462" s="90"/>
    </row>
    <row r="624463" spans="68:68" customFormat="1">
      <c r="BP624463" s="90"/>
    </row>
    <row r="624464" spans="68:68" customFormat="1">
      <c r="BP624464" s="90"/>
    </row>
    <row r="624465" spans="68:68" customFormat="1">
      <c r="BP624465" s="90"/>
    </row>
    <row r="624466" spans="68:68" customFormat="1">
      <c r="BP624466" s="90"/>
    </row>
    <row r="624467" spans="68:68" customFormat="1">
      <c r="BP624467" s="90"/>
    </row>
    <row r="624468" spans="68:68" customFormat="1">
      <c r="BP624468" s="90"/>
    </row>
    <row r="624469" spans="68:68" customFormat="1">
      <c r="BP624469" s="90"/>
    </row>
    <row r="624470" spans="68:68" customFormat="1">
      <c r="BP624470" s="90"/>
    </row>
    <row r="624471" spans="68:68" customFormat="1">
      <c r="BP624471" s="90"/>
    </row>
    <row r="624472" spans="68:68" customFormat="1">
      <c r="BP624472" s="90"/>
    </row>
    <row r="624473" spans="68:68" customFormat="1">
      <c r="BP624473" s="90"/>
    </row>
    <row r="624474" spans="68:68" customFormat="1">
      <c r="BP624474" s="90"/>
    </row>
    <row r="624475" spans="68:68" customFormat="1">
      <c r="BP624475" s="90"/>
    </row>
    <row r="624476" spans="68:68" customFormat="1">
      <c r="BP624476" s="90"/>
    </row>
    <row r="624477" spans="68:68" customFormat="1">
      <c r="BP624477" s="90"/>
    </row>
    <row r="624478" spans="68:68" customFormat="1">
      <c r="BP624478" s="90"/>
    </row>
    <row r="624479" spans="68:68" customFormat="1">
      <c r="BP624479" s="90"/>
    </row>
    <row r="624480" spans="68:68" customFormat="1">
      <c r="BP624480" s="90"/>
    </row>
    <row r="624481" spans="68:68" customFormat="1">
      <c r="BP624481" s="90"/>
    </row>
    <row r="624482" spans="68:68" customFormat="1">
      <c r="BP624482" s="90"/>
    </row>
    <row r="624483" spans="68:68" customFormat="1">
      <c r="BP624483" s="90"/>
    </row>
    <row r="624484" spans="68:68" customFormat="1">
      <c r="BP624484" s="90"/>
    </row>
    <row r="624485" spans="68:68" customFormat="1">
      <c r="BP624485" s="90"/>
    </row>
    <row r="624486" spans="68:68" customFormat="1">
      <c r="BP624486" s="90"/>
    </row>
    <row r="624487" spans="68:68" customFormat="1">
      <c r="BP624487" s="90"/>
    </row>
    <row r="624488" spans="68:68" customFormat="1">
      <c r="BP624488" s="90"/>
    </row>
    <row r="624489" spans="68:68" customFormat="1">
      <c r="BP624489" s="90"/>
    </row>
    <row r="624490" spans="68:68" customFormat="1">
      <c r="BP624490" s="90"/>
    </row>
    <row r="624491" spans="68:68" customFormat="1">
      <c r="BP624491" s="90"/>
    </row>
    <row r="624492" spans="68:68" customFormat="1">
      <c r="BP624492" s="90"/>
    </row>
    <row r="624493" spans="68:68" customFormat="1">
      <c r="BP624493" s="90"/>
    </row>
    <row r="624494" spans="68:68" customFormat="1">
      <c r="BP624494" s="90"/>
    </row>
    <row r="624495" spans="68:68" customFormat="1">
      <c r="BP624495" s="90"/>
    </row>
    <row r="624496" spans="68:68" customFormat="1">
      <c r="BP624496" s="90"/>
    </row>
    <row r="624497" spans="68:68" customFormat="1">
      <c r="BP624497" s="90"/>
    </row>
    <row r="624498" spans="68:68" customFormat="1">
      <c r="BP624498" s="90"/>
    </row>
    <row r="624499" spans="68:68" customFormat="1">
      <c r="BP624499" s="90"/>
    </row>
    <row r="624500" spans="68:68" customFormat="1">
      <c r="BP624500" s="90"/>
    </row>
    <row r="624501" spans="68:68" customFormat="1">
      <c r="BP624501" s="90"/>
    </row>
    <row r="624502" spans="68:68" customFormat="1">
      <c r="BP624502" s="90"/>
    </row>
    <row r="624503" spans="68:68" customFormat="1">
      <c r="BP624503" s="90"/>
    </row>
    <row r="624504" spans="68:68" customFormat="1">
      <c r="BP624504" s="90"/>
    </row>
    <row r="624505" spans="68:68" customFormat="1">
      <c r="BP624505" s="90"/>
    </row>
    <row r="624506" spans="68:68" customFormat="1">
      <c r="BP624506" s="90"/>
    </row>
    <row r="624507" spans="68:68" customFormat="1">
      <c r="BP624507" s="90"/>
    </row>
    <row r="624508" spans="68:68" customFormat="1">
      <c r="BP624508" s="90"/>
    </row>
    <row r="624509" spans="68:68" customFormat="1">
      <c r="BP624509" s="90"/>
    </row>
    <row r="624510" spans="68:68" customFormat="1">
      <c r="BP624510" s="90"/>
    </row>
    <row r="624511" spans="68:68" customFormat="1">
      <c r="BP624511" s="90"/>
    </row>
    <row r="624512" spans="68:68" customFormat="1">
      <c r="BP624512" s="90"/>
    </row>
    <row r="624513" spans="68:68" customFormat="1">
      <c r="BP624513" s="90"/>
    </row>
    <row r="624514" spans="68:68" customFormat="1">
      <c r="BP624514" s="90"/>
    </row>
    <row r="624515" spans="68:68" customFormat="1">
      <c r="BP624515" s="90"/>
    </row>
    <row r="624516" spans="68:68" customFormat="1">
      <c r="BP624516" s="90"/>
    </row>
    <row r="624517" spans="68:68" customFormat="1">
      <c r="BP624517" s="90"/>
    </row>
    <row r="624518" spans="68:68" customFormat="1">
      <c r="BP624518" s="90"/>
    </row>
    <row r="624519" spans="68:68" customFormat="1">
      <c r="BP624519" s="90"/>
    </row>
    <row r="624520" spans="68:68" customFormat="1">
      <c r="BP624520" s="90"/>
    </row>
    <row r="624521" spans="68:68" customFormat="1">
      <c r="BP624521" s="90"/>
    </row>
    <row r="624522" spans="68:68" customFormat="1">
      <c r="BP624522" s="90"/>
    </row>
    <row r="624523" spans="68:68" customFormat="1">
      <c r="BP624523" s="90"/>
    </row>
    <row r="624524" spans="68:68" customFormat="1">
      <c r="BP624524" s="90"/>
    </row>
    <row r="624525" spans="68:68" customFormat="1">
      <c r="BP624525" s="90"/>
    </row>
    <row r="624526" spans="68:68" customFormat="1">
      <c r="BP624526" s="90"/>
    </row>
    <row r="624527" spans="68:68" customFormat="1">
      <c r="BP624527" s="90"/>
    </row>
    <row r="624528" spans="68:68" customFormat="1">
      <c r="BP624528" s="90"/>
    </row>
    <row r="624529" spans="68:68" customFormat="1">
      <c r="BP624529" s="90"/>
    </row>
    <row r="624530" spans="68:68" customFormat="1">
      <c r="BP624530" s="90"/>
    </row>
    <row r="624531" spans="68:68" customFormat="1">
      <c r="BP624531" s="90"/>
    </row>
    <row r="624532" spans="68:68" customFormat="1">
      <c r="BP624532" s="90"/>
    </row>
    <row r="624533" spans="68:68" customFormat="1">
      <c r="BP624533" s="90"/>
    </row>
    <row r="624534" spans="68:68" customFormat="1">
      <c r="BP624534" s="90"/>
    </row>
    <row r="624535" spans="68:68" customFormat="1">
      <c r="BP624535" s="90"/>
    </row>
    <row r="624536" spans="68:68" customFormat="1">
      <c r="BP624536" s="90"/>
    </row>
    <row r="624537" spans="68:68" customFormat="1">
      <c r="BP624537" s="90"/>
    </row>
    <row r="624538" spans="68:68" customFormat="1">
      <c r="BP624538" s="90"/>
    </row>
    <row r="624539" spans="68:68" customFormat="1">
      <c r="BP624539" s="90"/>
    </row>
    <row r="624540" spans="68:68" customFormat="1">
      <c r="BP624540" s="90"/>
    </row>
    <row r="624541" spans="68:68" customFormat="1">
      <c r="BP624541" s="90"/>
    </row>
    <row r="624542" spans="68:68" customFormat="1">
      <c r="BP624542" s="90"/>
    </row>
    <row r="624543" spans="68:68" customFormat="1">
      <c r="BP624543" s="90"/>
    </row>
    <row r="624544" spans="68:68" customFormat="1">
      <c r="BP624544" s="90"/>
    </row>
    <row r="624545" spans="68:68" customFormat="1">
      <c r="BP624545" s="90"/>
    </row>
    <row r="624546" spans="68:68" customFormat="1">
      <c r="BP624546" s="90"/>
    </row>
    <row r="624547" spans="68:68" customFormat="1">
      <c r="BP624547" s="90"/>
    </row>
    <row r="624548" spans="68:68" customFormat="1">
      <c r="BP624548" s="90"/>
    </row>
    <row r="624549" spans="68:68" customFormat="1">
      <c r="BP624549" s="90"/>
    </row>
    <row r="624550" spans="68:68" customFormat="1">
      <c r="BP624550" s="90"/>
    </row>
    <row r="624551" spans="68:68" customFormat="1">
      <c r="BP624551" s="90"/>
    </row>
    <row r="624552" spans="68:68" customFormat="1">
      <c r="BP624552" s="90"/>
    </row>
    <row r="624553" spans="68:68" customFormat="1">
      <c r="BP624553" s="90"/>
    </row>
    <row r="624554" spans="68:68" customFormat="1">
      <c r="BP624554" s="90"/>
    </row>
    <row r="624555" spans="68:68" customFormat="1">
      <c r="BP624555" s="90"/>
    </row>
    <row r="624556" spans="68:68" customFormat="1">
      <c r="BP624556" s="90"/>
    </row>
    <row r="624557" spans="68:68" customFormat="1">
      <c r="BP624557" s="90"/>
    </row>
    <row r="624558" spans="68:68" customFormat="1">
      <c r="BP624558" s="90"/>
    </row>
    <row r="624559" spans="68:68" customFormat="1">
      <c r="BP624559" s="90"/>
    </row>
    <row r="624560" spans="68:68" customFormat="1">
      <c r="BP624560" s="90"/>
    </row>
    <row r="624561" spans="68:68" customFormat="1">
      <c r="BP624561" s="90"/>
    </row>
    <row r="624562" spans="68:68" customFormat="1">
      <c r="BP624562" s="90"/>
    </row>
    <row r="624563" spans="68:68" customFormat="1">
      <c r="BP624563" s="90"/>
    </row>
    <row r="624564" spans="68:68" customFormat="1">
      <c r="BP624564" s="90"/>
    </row>
    <row r="624565" spans="68:68" customFormat="1">
      <c r="BP624565" s="90"/>
    </row>
    <row r="624566" spans="68:68" customFormat="1">
      <c r="BP624566" s="90"/>
    </row>
    <row r="624567" spans="68:68" customFormat="1">
      <c r="BP624567" s="90"/>
    </row>
    <row r="624568" spans="68:68" customFormat="1">
      <c r="BP624568" s="90"/>
    </row>
    <row r="624569" spans="68:68" customFormat="1">
      <c r="BP624569" s="90"/>
    </row>
    <row r="624570" spans="68:68" customFormat="1">
      <c r="BP624570" s="90"/>
    </row>
    <row r="624571" spans="68:68" customFormat="1">
      <c r="BP624571" s="90"/>
    </row>
    <row r="624572" spans="68:68" customFormat="1">
      <c r="BP624572" s="90"/>
    </row>
    <row r="624573" spans="68:68" customFormat="1">
      <c r="BP624573" s="90"/>
    </row>
    <row r="624574" spans="68:68" customFormat="1">
      <c r="BP624574" s="90"/>
    </row>
    <row r="624575" spans="68:68" customFormat="1">
      <c r="BP624575" s="90"/>
    </row>
    <row r="624576" spans="68:68" customFormat="1">
      <c r="BP624576" s="90"/>
    </row>
    <row r="624577" spans="68:68" customFormat="1">
      <c r="BP624577" s="90"/>
    </row>
    <row r="624578" spans="68:68" customFormat="1">
      <c r="BP624578" s="90"/>
    </row>
    <row r="624579" spans="68:68" customFormat="1">
      <c r="BP624579" s="90"/>
    </row>
    <row r="624580" spans="68:68" customFormat="1">
      <c r="BP624580" s="90"/>
    </row>
    <row r="624581" spans="68:68" customFormat="1">
      <c r="BP624581" s="90"/>
    </row>
    <row r="624582" spans="68:68" customFormat="1">
      <c r="BP624582" s="90"/>
    </row>
    <row r="624583" spans="68:68" customFormat="1">
      <c r="BP624583" s="90"/>
    </row>
    <row r="624584" spans="68:68" customFormat="1">
      <c r="BP624584" s="90"/>
    </row>
    <row r="624585" spans="68:68" customFormat="1">
      <c r="BP624585" s="90"/>
    </row>
    <row r="624586" spans="68:68" customFormat="1">
      <c r="BP624586" s="90"/>
    </row>
    <row r="624587" spans="68:68" customFormat="1">
      <c r="BP624587" s="90"/>
    </row>
    <row r="624588" spans="68:68" customFormat="1">
      <c r="BP624588" s="90"/>
    </row>
    <row r="624589" spans="68:68" customFormat="1">
      <c r="BP624589" s="90"/>
    </row>
    <row r="624590" spans="68:68" customFormat="1">
      <c r="BP624590" s="90"/>
    </row>
    <row r="624591" spans="68:68" customFormat="1">
      <c r="BP624591" s="90"/>
    </row>
    <row r="624592" spans="68:68" customFormat="1">
      <c r="BP624592" s="90"/>
    </row>
    <row r="624593" spans="68:68" customFormat="1">
      <c r="BP624593" s="90"/>
    </row>
    <row r="624594" spans="68:68" customFormat="1">
      <c r="BP624594" s="90"/>
    </row>
    <row r="624595" spans="68:68" customFormat="1">
      <c r="BP624595" s="90"/>
    </row>
    <row r="624596" spans="68:68" customFormat="1">
      <c r="BP624596" s="90"/>
    </row>
    <row r="624597" spans="68:68" customFormat="1">
      <c r="BP624597" s="90"/>
    </row>
    <row r="624598" spans="68:68" customFormat="1">
      <c r="BP624598" s="90"/>
    </row>
    <row r="624599" spans="68:68" customFormat="1">
      <c r="BP624599" s="90"/>
    </row>
    <row r="624600" spans="68:68" customFormat="1">
      <c r="BP624600" s="90"/>
    </row>
    <row r="624601" spans="68:68" customFormat="1">
      <c r="BP624601" s="90"/>
    </row>
    <row r="624602" spans="68:68" customFormat="1">
      <c r="BP624602" s="90"/>
    </row>
    <row r="624603" spans="68:68" customFormat="1">
      <c r="BP624603" s="90"/>
    </row>
    <row r="624604" spans="68:68" customFormat="1">
      <c r="BP624604" s="90"/>
    </row>
    <row r="624605" spans="68:68" customFormat="1">
      <c r="BP624605" s="90"/>
    </row>
    <row r="624606" spans="68:68" customFormat="1">
      <c r="BP624606" s="90"/>
    </row>
    <row r="624607" spans="68:68" customFormat="1">
      <c r="BP624607" s="90"/>
    </row>
    <row r="624608" spans="68:68" customFormat="1">
      <c r="BP624608" s="90"/>
    </row>
    <row r="624609" spans="68:68" customFormat="1">
      <c r="BP624609" s="90"/>
    </row>
    <row r="624610" spans="68:68" customFormat="1">
      <c r="BP624610" s="90"/>
    </row>
    <row r="624611" spans="68:68" customFormat="1">
      <c r="BP624611" s="90"/>
    </row>
    <row r="624612" spans="68:68" customFormat="1">
      <c r="BP624612" s="90"/>
    </row>
    <row r="624613" spans="68:68" customFormat="1">
      <c r="BP624613" s="90"/>
    </row>
    <row r="624614" spans="68:68" customFormat="1">
      <c r="BP624614" s="90"/>
    </row>
    <row r="624615" spans="68:68" customFormat="1">
      <c r="BP624615" s="90"/>
    </row>
    <row r="624616" spans="68:68" customFormat="1">
      <c r="BP624616" s="90"/>
    </row>
    <row r="624617" spans="68:68" customFormat="1">
      <c r="BP624617" s="90"/>
    </row>
    <row r="624618" spans="68:68" customFormat="1">
      <c r="BP624618" s="90"/>
    </row>
    <row r="624619" spans="68:68" customFormat="1">
      <c r="BP624619" s="90"/>
    </row>
    <row r="624620" spans="68:68" customFormat="1">
      <c r="BP624620" s="90"/>
    </row>
    <row r="624621" spans="68:68" customFormat="1">
      <c r="BP624621" s="90"/>
    </row>
    <row r="624622" spans="68:68" customFormat="1">
      <c r="BP624622" s="90"/>
    </row>
    <row r="624623" spans="68:68" customFormat="1">
      <c r="BP624623" s="90"/>
    </row>
    <row r="624624" spans="68:68" customFormat="1">
      <c r="BP624624" s="90"/>
    </row>
    <row r="624625" spans="68:68" customFormat="1">
      <c r="BP624625" s="90"/>
    </row>
    <row r="624626" spans="68:68" customFormat="1">
      <c r="BP624626" s="90"/>
    </row>
    <row r="624627" spans="68:68" customFormat="1">
      <c r="BP624627" s="90"/>
    </row>
    <row r="624628" spans="68:68" customFormat="1">
      <c r="BP624628" s="90"/>
    </row>
    <row r="624629" spans="68:68" customFormat="1">
      <c r="BP624629" s="90"/>
    </row>
    <row r="624630" spans="68:68" customFormat="1">
      <c r="BP624630" s="90"/>
    </row>
    <row r="624631" spans="68:68" customFormat="1">
      <c r="BP624631" s="90"/>
    </row>
    <row r="624632" spans="68:68" customFormat="1">
      <c r="BP624632" s="90"/>
    </row>
    <row r="624633" spans="68:68" customFormat="1">
      <c r="BP624633" s="90"/>
    </row>
    <row r="624634" spans="68:68" customFormat="1">
      <c r="BP624634" s="90"/>
    </row>
    <row r="624635" spans="68:68" customFormat="1">
      <c r="BP624635" s="90"/>
    </row>
    <row r="624636" spans="68:68" customFormat="1">
      <c r="BP624636" s="90"/>
    </row>
    <row r="624637" spans="68:68" customFormat="1">
      <c r="BP624637" s="90"/>
    </row>
    <row r="624638" spans="68:68" customFormat="1">
      <c r="BP624638" s="90"/>
    </row>
    <row r="624639" spans="68:68" customFormat="1">
      <c r="BP624639" s="90"/>
    </row>
    <row r="624640" spans="68:68" customFormat="1">
      <c r="BP624640" s="90"/>
    </row>
    <row r="624641" spans="68:68" customFormat="1">
      <c r="BP624641" s="90"/>
    </row>
    <row r="624642" spans="68:68" customFormat="1">
      <c r="BP624642" s="90"/>
    </row>
    <row r="624643" spans="68:68" customFormat="1">
      <c r="BP624643" s="90"/>
    </row>
    <row r="624644" spans="68:68" customFormat="1">
      <c r="BP624644" s="90"/>
    </row>
    <row r="624645" spans="68:68" customFormat="1">
      <c r="BP624645" s="90"/>
    </row>
    <row r="624646" spans="68:68" customFormat="1">
      <c r="BP624646" s="90"/>
    </row>
    <row r="624647" spans="68:68" customFormat="1">
      <c r="BP624647" s="90"/>
    </row>
    <row r="624648" spans="68:68" customFormat="1">
      <c r="BP624648" s="90"/>
    </row>
    <row r="624649" spans="68:68" customFormat="1">
      <c r="BP624649" s="90"/>
    </row>
    <row r="624650" spans="68:68" customFormat="1">
      <c r="BP624650" s="90"/>
    </row>
    <row r="624651" spans="68:68" customFormat="1">
      <c r="BP624651" s="90"/>
    </row>
    <row r="624652" spans="68:68" customFormat="1">
      <c r="BP624652" s="90"/>
    </row>
    <row r="624653" spans="68:68" customFormat="1">
      <c r="BP624653" s="90"/>
    </row>
    <row r="624654" spans="68:68" customFormat="1">
      <c r="BP624654" s="90"/>
    </row>
    <row r="624655" spans="68:68" customFormat="1">
      <c r="BP624655" s="90"/>
    </row>
    <row r="624656" spans="68:68" customFormat="1">
      <c r="BP624656" s="90"/>
    </row>
    <row r="624657" spans="68:68" customFormat="1">
      <c r="BP624657" s="90"/>
    </row>
    <row r="624658" spans="68:68" customFormat="1">
      <c r="BP624658" s="90"/>
    </row>
    <row r="624659" spans="68:68" customFormat="1">
      <c r="BP624659" s="90"/>
    </row>
    <row r="624660" spans="68:68" customFormat="1">
      <c r="BP624660" s="90"/>
    </row>
    <row r="624661" spans="68:68" customFormat="1">
      <c r="BP624661" s="90"/>
    </row>
    <row r="624662" spans="68:68" customFormat="1">
      <c r="BP624662" s="90"/>
    </row>
    <row r="624663" spans="68:68" customFormat="1">
      <c r="BP624663" s="90"/>
    </row>
    <row r="624664" spans="68:68" customFormat="1">
      <c r="BP624664" s="90"/>
    </row>
    <row r="624665" spans="68:68" customFormat="1">
      <c r="BP624665" s="90"/>
    </row>
    <row r="624666" spans="68:68" customFormat="1">
      <c r="BP624666" s="90"/>
    </row>
    <row r="624667" spans="68:68" customFormat="1">
      <c r="BP624667" s="90"/>
    </row>
    <row r="624668" spans="68:68" customFormat="1">
      <c r="BP624668" s="90"/>
    </row>
    <row r="624669" spans="68:68" customFormat="1">
      <c r="BP624669" s="90"/>
    </row>
    <row r="624670" spans="68:68" customFormat="1">
      <c r="BP624670" s="90"/>
    </row>
    <row r="624671" spans="68:68" customFormat="1">
      <c r="BP624671" s="90"/>
    </row>
    <row r="624672" spans="68:68" customFormat="1">
      <c r="BP624672" s="90"/>
    </row>
    <row r="624673" spans="68:68" customFormat="1">
      <c r="BP624673" s="90"/>
    </row>
    <row r="624674" spans="68:68" customFormat="1">
      <c r="BP624674" s="90"/>
    </row>
    <row r="624675" spans="68:68" customFormat="1">
      <c r="BP624675" s="90"/>
    </row>
    <row r="624676" spans="68:68" customFormat="1">
      <c r="BP624676" s="90"/>
    </row>
    <row r="624677" spans="68:68" customFormat="1">
      <c r="BP624677" s="90"/>
    </row>
    <row r="624678" spans="68:68" customFormat="1">
      <c r="BP624678" s="90"/>
    </row>
    <row r="624679" spans="68:68" customFormat="1">
      <c r="BP624679" s="90"/>
    </row>
    <row r="624680" spans="68:68" customFormat="1">
      <c r="BP624680" s="90"/>
    </row>
    <row r="624681" spans="68:68" customFormat="1">
      <c r="BP624681" s="90"/>
    </row>
    <row r="624682" spans="68:68" customFormat="1">
      <c r="BP624682" s="90"/>
    </row>
    <row r="624683" spans="68:68" customFormat="1">
      <c r="BP624683" s="90"/>
    </row>
    <row r="624684" spans="68:68" customFormat="1">
      <c r="BP624684" s="90"/>
    </row>
    <row r="624685" spans="68:68" customFormat="1">
      <c r="BP624685" s="90"/>
    </row>
    <row r="624686" spans="68:68" customFormat="1">
      <c r="BP624686" s="90"/>
    </row>
    <row r="624687" spans="68:68" customFormat="1">
      <c r="BP624687" s="90"/>
    </row>
    <row r="624688" spans="68:68" customFormat="1">
      <c r="BP624688" s="90"/>
    </row>
    <row r="624689" spans="68:68" customFormat="1">
      <c r="BP624689" s="90"/>
    </row>
    <row r="624690" spans="68:68" customFormat="1">
      <c r="BP624690" s="90"/>
    </row>
    <row r="624691" spans="68:68" customFormat="1">
      <c r="BP624691" s="90"/>
    </row>
    <row r="624692" spans="68:68" customFormat="1">
      <c r="BP624692" s="90"/>
    </row>
    <row r="624693" spans="68:68" customFormat="1">
      <c r="BP624693" s="90"/>
    </row>
    <row r="624694" spans="68:68" customFormat="1">
      <c r="BP624694" s="90"/>
    </row>
    <row r="624695" spans="68:68" customFormat="1">
      <c r="BP624695" s="90"/>
    </row>
    <row r="624696" spans="68:68" customFormat="1">
      <c r="BP624696" s="90"/>
    </row>
    <row r="624697" spans="68:68" customFormat="1">
      <c r="BP624697" s="90"/>
    </row>
    <row r="624698" spans="68:68" customFormat="1">
      <c r="BP624698" s="90"/>
    </row>
    <row r="624699" spans="68:68" customFormat="1">
      <c r="BP624699" s="90"/>
    </row>
    <row r="624700" spans="68:68" customFormat="1">
      <c r="BP624700" s="90"/>
    </row>
    <row r="624701" spans="68:68" customFormat="1">
      <c r="BP624701" s="90"/>
    </row>
    <row r="624702" spans="68:68" customFormat="1">
      <c r="BP624702" s="90"/>
    </row>
    <row r="624703" spans="68:68" customFormat="1">
      <c r="BP624703" s="90"/>
    </row>
    <row r="624704" spans="68:68" customFormat="1">
      <c r="BP624704" s="90"/>
    </row>
    <row r="624705" spans="68:68" customFormat="1">
      <c r="BP624705" s="90"/>
    </row>
    <row r="624706" spans="68:68" customFormat="1">
      <c r="BP624706" s="90"/>
    </row>
    <row r="624707" spans="68:68" customFormat="1">
      <c r="BP624707" s="90"/>
    </row>
    <row r="624708" spans="68:68" customFormat="1">
      <c r="BP624708" s="90"/>
    </row>
    <row r="624709" spans="68:68" customFormat="1">
      <c r="BP624709" s="90"/>
    </row>
    <row r="624710" spans="68:68" customFormat="1">
      <c r="BP624710" s="90"/>
    </row>
    <row r="624711" spans="68:68" customFormat="1">
      <c r="BP624711" s="90"/>
    </row>
    <row r="624712" spans="68:68" customFormat="1">
      <c r="BP624712" s="90"/>
    </row>
    <row r="624713" spans="68:68" customFormat="1">
      <c r="BP624713" s="90"/>
    </row>
    <row r="624714" spans="68:68" customFormat="1">
      <c r="BP624714" s="90"/>
    </row>
    <row r="624715" spans="68:68" customFormat="1">
      <c r="BP624715" s="90"/>
    </row>
    <row r="624716" spans="68:68" customFormat="1">
      <c r="BP624716" s="90"/>
    </row>
    <row r="624717" spans="68:68" customFormat="1">
      <c r="BP624717" s="90"/>
    </row>
    <row r="624718" spans="68:68" customFormat="1">
      <c r="BP624718" s="90"/>
    </row>
    <row r="624719" spans="68:68" customFormat="1">
      <c r="BP624719" s="90"/>
    </row>
    <row r="624720" spans="68:68" customFormat="1">
      <c r="BP624720" s="90"/>
    </row>
    <row r="624721" spans="68:68" customFormat="1">
      <c r="BP624721" s="90"/>
    </row>
    <row r="624722" spans="68:68" customFormat="1">
      <c r="BP624722" s="90"/>
    </row>
    <row r="624723" spans="68:68" customFormat="1">
      <c r="BP624723" s="90"/>
    </row>
    <row r="624724" spans="68:68" customFormat="1">
      <c r="BP624724" s="90"/>
    </row>
    <row r="624725" spans="68:68" customFormat="1">
      <c r="BP624725" s="90"/>
    </row>
    <row r="624726" spans="68:68" customFormat="1">
      <c r="BP624726" s="90"/>
    </row>
    <row r="624727" spans="68:68" customFormat="1">
      <c r="BP624727" s="90"/>
    </row>
    <row r="624728" spans="68:68" customFormat="1">
      <c r="BP624728" s="90"/>
    </row>
    <row r="624729" spans="68:68" customFormat="1">
      <c r="BP624729" s="90"/>
    </row>
    <row r="624730" spans="68:68" customFormat="1">
      <c r="BP624730" s="90"/>
    </row>
    <row r="624731" spans="68:68" customFormat="1">
      <c r="BP624731" s="90"/>
    </row>
    <row r="624732" spans="68:68" customFormat="1">
      <c r="BP624732" s="90"/>
    </row>
    <row r="624733" spans="68:68" customFormat="1">
      <c r="BP624733" s="90"/>
    </row>
    <row r="624734" spans="68:68" customFormat="1">
      <c r="BP624734" s="90"/>
    </row>
    <row r="624735" spans="68:68" customFormat="1">
      <c r="BP624735" s="90"/>
    </row>
    <row r="624736" spans="68:68" customFormat="1">
      <c r="BP624736" s="90"/>
    </row>
    <row r="624737" spans="68:68" customFormat="1">
      <c r="BP624737" s="90"/>
    </row>
    <row r="624738" spans="68:68" customFormat="1">
      <c r="BP624738" s="90"/>
    </row>
    <row r="624739" spans="68:68" customFormat="1">
      <c r="BP624739" s="90"/>
    </row>
    <row r="624740" spans="68:68" customFormat="1">
      <c r="BP624740" s="90"/>
    </row>
    <row r="624741" spans="68:68" customFormat="1">
      <c r="BP624741" s="90"/>
    </row>
    <row r="624742" spans="68:68" customFormat="1">
      <c r="BP624742" s="90"/>
    </row>
    <row r="624743" spans="68:68" customFormat="1">
      <c r="BP624743" s="90"/>
    </row>
    <row r="624744" spans="68:68" customFormat="1">
      <c r="BP624744" s="90"/>
    </row>
    <row r="624745" spans="68:68" customFormat="1">
      <c r="BP624745" s="90"/>
    </row>
    <row r="624746" spans="68:68" customFormat="1">
      <c r="BP624746" s="90"/>
    </row>
    <row r="624747" spans="68:68" customFormat="1">
      <c r="BP624747" s="90"/>
    </row>
    <row r="624748" spans="68:68" customFormat="1">
      <c r="BP624748" s="90"/>
    </row>
    <row r="624749" spans="68:68" customFormat="1">
      <c r="BP624749" s="90"/>
    </row>
    <row r="624750" spans="68:68" customFormat="1">
      <c r="BP624750" s="90"/>
    </row>
    <row r="624751" spans="68:68" customFormat="1">
      <c r="BP624751" s="90"/>
    </row>
    <row r="624752" spans="68:68" customFormat="1">
      <c r="BP624752" s="90"/>
    </row>
    <row r="624753" spans="68:68" customFormat="1">
      <c r="BP624753" s="90"/>
    </row>
    <row r="624754" spans="68:68" customFormat="1">
      <c r="BP624754" s="90"/>
    </row>
    <row r="624755" spans="68:68" customFormat="1">
      <c r="BP624755" s="90"/>
    </row>
    <row r="624756" spans="68:68" customFormat="1">
      <c r="BP624756" s="90"/>
    </row>
    <row r="624757" spans="68:68" customFormat="1">
      <c r="BP624757" s="90"/>
    </row>
    <row r="624758" spans="68:68" customFormat="1">
      <c r="BP624758" s="90"/>
    </row>
    <row r="624759" spans="68:68" customFormat="1">
      <c r="BP624759" s="90"/>
    </row>
    <row r="624760" spans="68:68" customFormat="1">
      <c r="BP624760" s="90"/>
    </row>
    <row r="624761" spans="68:68" customFormat="1">
      <c r="BP624761" s="90"/>
    </row>
    <row r="624762" spans="68:68" customFormat="1">
      <c r="BP624762" s="90"/>
    </row>
    <row r="624763" spans="68:68" customFormat="1">
      <c r="BP624763" s="90"/>
    </row>
    <row r="624764" spans="68:68" customFormat="1">
      <c r="BP624764" s="90"/>
    </row>
    <row r="624765" spans="68:68" customFormat="1">
      <c r="BP624765" s="90"/>
    </row>
    <row r="624766" spans="68:68" customFormat="1">
      <c r="BP624766" s="90"/>
    </row>
    <row r="624767" spans="68:68" customFormat="1">
      <c r="BP624767" s="90"/>
    </row>
    <row r="624768" spans="68:68" customFormat="1">
      <c r="BP624768" s="90"/>
    </row>
    <row r="624769" spans="68:68" customFormat="1">
      <c r="BP624769" s="90"/>
    </row>
    <row r="624770" spans="68:68" customFormat="1">
      <c r="BP624770" s="90"/>
    </row>
    <row r="624771" spans="68:68" customFormat="1">
      <c r="BP624771" s="90"/>
    </row>
    <row r="624772" spans="68:68" customFormat="1">
      <c r="BP624772" s="90"/>
    </row>
    <row r="624773" spans="68:68" customFormat="1">
      <c r="BP624773" s="90"/>
    </row>
    <row r="624774" spans="68:68" customFormat="1">
      <c r="BP624774" s="90"/>
    </row>
    <row r="624775" spans="68:68" customFormat="1">
      <c r="BP624775" s="90"/>
    </row>
    <row r="624776" spans="68:68" customFormat="1">
      <c r="BP624776" s="90"/>
    </row>
    <row r="624777" spans="68:68" customFormat="1">
      <c r="BP624777" s="90"/>
    </row>
    <row r="624778" spans="68:68" customFormat="1">
      <c r="BP624778" s="90"/>
    </row>
    <row r="624779" spans="68:68" customFormat="1">
      <c r="BP624779" s="90"/>
    </row>
    <row r="624780" spans="68:68" customFormat="1">
      <c r="BP624780" s="90"/>
    </row>
    <row r="624781" spans="68:68" customFormat="1">
      <c r="BP624781" s="90"/>
    </row>
    <row r="624782" spans="68:68" customFormat="1">
      <c r="BP624782" s="90"/>
    </row>
    <row r="624783" spans="68:68" customFormat="1">
      <c r="BP624783" s="90"/>
    </row>
    <row r="624784" spans="68:68" customFormat="1">
      <c r="BP624784" s="90"/>
    </row>
    <row r="624785" spans="68:68" customFormat="1">
      <c r="BP624785" s="90"/>
    </row>
    <row r="624786" spans="68:68" customFormat="1">
      <c r="BP624786" s="90"/>
    </row>
    <row r="624787" spans="68:68" customFormat="1">
      <c r="BP624787" s="90"/>
    </row>
    <row r="624788" spans="68:68" customFormat="1">
      <c r="BP624788" s="90"/>
    </row>
    <row r="624789" spans="68:68" customFormat="1">
      <c r="BP624789" s="90"/>
    </row>
    <row r="624790" spans="68:68" customFormat="1">
      <c r="BP624790" s="90"/>
    </row>
    <row r="624791" spans="68:68" customFormat="1">
      <c r="BP624791" s="90"/>
    </row>
    <row r="624792" spans="68:68" customFormat="1">
      <c r="BP624792" s="90"/>
    </row>
    <row r="624793" spans="68:68" customFormat="1">
      <c r="BP624793" s="90"/>
    </row>
    <row r="624794" spans="68:68" customFormat="1">
      <c r="BP624794" s="90"/>
    </row>
    <row r="624795" spans="68:68" customFormat="1">
      <c r="BP624795" s="90"/>
    </row>
    <row r="624796" spans="68:68" customFormat="1">
      <c r="BP624796" s="90"/>
    </row>
    <row r="624797" spans="68:68" customFormat="1">
      <c r="BP624797" s="90"/>
    </row>
    <row r="624798" spans="68:68" customFormat="1">
      <c r="BP624798" s="90"/>
    </row>
    <row r="624799" spans="68:68" customFormat="1">
      <c r="BP624799" s="90"/>
    </row>
    <row r="624800" spans="68:68" customFormat="1">
      <c r="BP624800" s="90"/>
    </row>
    <row r="624801" spans="68:68" customFormat="1">
      <c r="BP624801" s="90"/>
    </row>
    <row r="624802" spans="68:68" customFormat="1">
      <c r="BP624802" s="90"/>
    </row>
    <row r="624803" spans="68:68" customFormat="1">
      <c r="BP624803" s="90"/>
    </row>
    <row r="624804" spans="68:68" customFormat="1">
      <c r="BP624804" s="90"/>
    </row>
    <row r="624805" spans="68:68" customFormat="1">
      <c r="BP624805" s="90"/>
    </row>
    <row r="624806" spans="68:68" customFormat="1">
      <c r="BP624806" s="90"/>
    </row>
    <row r="624807" spans="68:68" customFormat="1">
      <c r="BP624807" s="90"/>
    </row>
    <row r="624808" spans="68:68" customFormat="1">
      <c r="BP624808" s="90"/>
    </row>
    <row r="624809" spans="68:68" customFormat="1">
      <c r="BP624809" s="90"/>
    </row>
    <row r="624810" spans="68:68" customFormat="1">
      <c r="BP624810" s="90"/>
    </row>
    <row r="624811" spans="68:68" customFormat="1">
      <c r="BP624811" s="90"/>
    </row>
    <row r="624812" spans="68:68" customFormat="1">
      <c r="BP624812" s="90"/>
    </row>
    <row r="624813" spans="68:68" customFormat="1">
      <c r="BP624813" s="90"/>
    </row>
    <row r="624814" spans="68:68" customFormat="1">
      <c r="BP624814" s="90"/>
    </row>
    <row r="624815" spans="68:68" customFormat="1">
      <c r="BP624815" s="90"/>
    </row>
    <row r="624816" spans="68:68" customFormat="1">
      <c r="BP624816" s="90"/>
    </row>
    <row r="624817" spans="68:68" customFormat="1">
      <c r="BP624817" s="90"/>
    </row>
    <row r="624818" spans="68:68" customFormat="1">
      <c r="BP624818" s="90"/>
    </row>
    <row r="624819" spans="68:68" customFormat="1">
      <c r="BP624819" s="90"/>
    </row>
    <row r="624820" spans="68:68" customFormat="1">
      <c r="BP624820" s="90"/>
    </row>
    <row r="624821" spans="68:68" customFormat="1">
      <c r="BP624821" s="90"/>
    </row>
    <row r="624822" spans="68:68" customFormat="1">
      <c r="BP624822" s="90"/>
    </row>
    <row r="624823" spans="68:68" customFormat="1">
      <c r="BP624823" s="90"/>
    </row>
    <row r="624824" spans="68:68" customFormat="1">
      <c r="BP624824" s="90"/>
    </row>
    <row r="624825" spans="68:68" customFormat="1">
      <c r="BP624825" s="90"/>
    </row>
    <row r="624826" spans="68:68" customFormat="1">
      <c r="BP624826" s="90"/>
    </row>
    <row r="624827" spans="68:68" customFormat="1">
      <c r="BP624827" s="90"/>
    </row>
    <row r="624828" spans="68:68" customFormat="1">
      <c r="BP624828" s="90"/>
    </row>
    <row r="624829" spans="68:68" customFormat="1">
      <c r="BP624829" s="90"/>
    </row>
    <row r="624830" spans="68:68" customFormat="1">
      <c r="BP624830" s="90"/>
    </row>
    <row r="624831" spans="68:68" customFormat="1">
      <c r="BP624831" s="90"/>
    </row>
    <row r="624832" spans="68:68" customFormat="1">
      <c r="BP624832" s="90"/>
    </row>
    <row r="624833" spans="68:68" customFormat="1">
      <c r="BP624833" s="90"/>
    </row>
    <row r="624834" spans="68:68" customFormat="1">
      <c r="BP624834" s="90"/>
    </row>
    <row r="624835" spans="68:68" customFormat="1">
      <c r="BP624835" s="90"/>
    </row>
    <row r="624836" spans="68:68" customFormat="1">
      <c r="BP624836" s="90"/>
    </row>
    <row r="624837" spans="68:68" customFormat="1">
      <c r="BP624837" s="90"/>
    </row>
    <row r="624838" spans="68:68" customFormat="1">
      <c r="BP624838" s="90"/>
    </row>
    <row r="624839" spans="68:68" customFormat="1">
      <c r="BP624839" s="90"/>
    </row>
    <row r="624840" spans="68:68" customFormat="1">
      <c r="BP624840" s="90"/>
    </row>
    <row r="624841" spans="68:68" customFormat="1">
      <c r="BP624841" s="90"/>
    </row>
    <row r="624842" spans="68:68" customFormat="1">
      <c r="BP624842" s="90"/>
    </row>
    <row r="624843" spans="68:68" customFormat="1">
      <c r="BP624843" s="90"/>
    </row>
    <row r="624844" spans="68:68" customFormat="1">
      <c r="BP624844" s="90"/>
    </row>
    <row r="624845" spans="68:68" customFormat="1">
      <c r="BP624845" s="90"/>
    </row>
    <row r="624846" spans="68:68" customFormat="1">
      <c r="BP624846" s="90"/>
    </row>
    <row r="624847" spans="68:68" customFormat="1">
      <c r="BP624847" s="90"/>
    </row>
    <row r="624848" spans="68:68" customFormat="1">
      <c r="BP624848" s="90"/>
    </row>
    <row r="624849" spans="68:68" customFormat="1">
      <c r="BP624849" s="90"/>
    </row>
    <row r="624850" spans="68:68" customFormat="1">
      <c r="BP624850" s="90"/>
    </row>
    <row r="624851" spans="68:68" customFormat="1">
      <c r="BP624851" s="90"/>
    </row>
    <row r="624852" spans="68:68" customFormat="1">
      <c r="BP624852" s="90"/>
    </row>
    <row r="624853" spans="68:68" customFormat="1">
      <c r="BP624853" s="90"/>
    </row>
    <row r="624854" spans="68:68" customFormat="1">
      <c r="BP624854" s="90"/>
    </row>
    <row r="624855" spans="68:68" customFormat="1">
      <c r="BP624855" s="90"/>
    </row>
    <row r="624856" spans="68:68" customFormat="1">
      <c r="BP624856" s="90"/>
    </row>
    <row r="624857" spans="68:68" customFormat="1">
      <c r="BP624857" s="90"/>
    </row>
    <row r="624858" spans="68:68" customFormat="1">
      <c r="BP624858" s="90"/>
    </row>
    <row r="624859" spans="68:68" customFormat="1">
      <c r="BP624859" s="90"/>
    </row>
    <row r="624860" spans="68:68" customFormat="1">
      <c r="BP624860" s="90"/>
    </row>
    <row r="624861" spans="68:68" customFormat="1">
      <c r="BP624861" s="90"/>
    </row>
    <row r="624862" spans="68:68" customFormat="1">
      <c r="BP624862" s="90"/>
    </row>
    <row r="624863" spans="68:68" customFormat="1">
      <c r="BP624863" s="90"/>
    </row>
    <row r="624864" spans="68:68" customFormat="1">
      <c r="BP624864" s="90"/>
    </row>
    <row r="624865" spans="68:68" customFormat="1">
      <c r="BP624865" s="90"/>
    </row>
    <row r="624866" spans="68:68" customFormat="1">
      <c r="BP624866" s="90"/>
    </row>
    <row r="624867" spans="68:68" customFormat="1">
      <c r="BP624867" s="90"/>
    </row>
    <row r="624868" spans="68:68" customFormat="1">
      <c r="BP624868" s="90"/>
    </row>
    <row r="624869" spans="68:68" customFormat="1">
      <c r="BP624869" s="90"/>
    </row>
    <row r="624870" spans="68:68" customFormat="1">
      <c r="BP624870" s="90"/>
    </row>
    <row r="624871" spans="68:68" customFormat="1">
      <c r="BP624871" s="90"/>
    </row>
    <row r="624872" spans="68:68" customFormat="1">
      <c r="BP624872" s="90"/>
    </row>
    <row r="624873" spans="68:68" customFormat="1">
      <c r="BP624873" s="90"/>
    </row>
    <row r="624874" spans="68:68" customFormat="1">
      <c r="BP624874" s="90"/>
    </row>
    <row r="624875" spans="68:68" customFormat="1">
      <c r="BP624875" s="90"/>
    </row>
    <row r="624876" spans="68:68" customFormat="1">
      <c r="BP624876" s="90"/>
    </row>
    <row r="624877" spans="68:68" customFormat="1">
      <c r="BP624877" s="90"/>
    </row>
    <row r="624878" spans="68:68" customFormat="1">
      <c r="BP624878" s="90"/>
    </row>
    <row r="624879" spans="68:68" customFormat="1">
      <c r="BP624879" s="90"/>
    </row>
    <row r="624880" spans="68:68" customFormat="1">
      <c r="BP624880" s="90"/>
    </row>
    <row r="624881" spans="68:68" customFormat="1">
      <c r="BP624881" s="90"/>
    </row>
    <row r="624882" spans="68:68" customFormat="1">
      <c r="BP624882" s="90"/>
    </row>
    <row r="624883" spans="68:68" customFormat="1">
      <c r="BP624883" s="90"/>
    </row>
    <row r="624884" spans="68:68" customFormat="1">
      <c r="BP624884" s="90"/>
    </row>
    <row r="624885" spans="68:68" customFormat="1">
      <c r="BP624885" s="90"/>
    </row>
    <row r="624886" spans="68:68" customFormat="1">
      <c r="BP624886" s="90"/>
    </row>
    <row r="624887" spans="68:68" customFormat="1">
      <c r="BP624887" s="90"/>
    </row>
    <row r="624888" spans="68:68" customFormat="1">
      <c r="BP624888" s="90"/>
    </row>
    <row r="624889" spans="68:68" customFormat="1">
      <c r="BP624889" s="90"/>
    </row>
    <row r="624890" spans="68:68" customFormat="1">
      <c r="BP624890" s="90"/>
    </row>
    <row r="624891" spans="68:68" customFormat="1">
      <c r="BP624891" s="90"/>
    </row>
    <row r="624892" spans="68:68" customFormat="1">
      <c r="BP624892" s="90"/>
    </row>
    <row r="624893" spans="68:68" customFormat="1">
      <c r="BP624893" s="90"/>
    </row>
    <row r="624894" spans="68:68" customFormat="1">
      <c r="BP624894" s="90"/>
    </row>
    <row r="624895" spans="68:68" customFormat="1">
      <c r="BP624895" s="90"/>
    </row>
    <row r="624896" spans="68:68" customFormat="1">
      <c r="BP624896" s="90"/>
    </row>
    <row r="624897" spans="68:68" customFormat="1">
      <c r="BP624897" s="90"/>
    </row>
    <row r="624898" spans="68:68" customFormat="1">
      <c r="BP624898" s="90"/>
    </row>
    <row r="624899" spans="68:68" customFormat="1">
      <c r="BP624899" s="90"/>
    </row>
    <row r="624900" spans="68:68" customFormat="1">
      <c r="BP624900" s="90"/>
    </row>
    <row r="624901" spans="68:68" customFormat="1">
      <c r="BP624901" s="90"/>
    </row>
    <row r="624902" spans="68:68" customFormat="1">
      <c r="BP624902" s="90"/>
    </row>
    <row r="624903" spans="68:68" customFormat="1">
      <c r="BP624903" s="90"/>
    </row>
    <row r="624904" spans="68:68" customFormat="1">
      <c r="BP624904" s="90"/>
    </row>
    <row r="624905" spans="68:68" customFormat="1">
      <c r="BP624905" s="90"/>
    </row>
    <row r="624906" spans="68:68" customFormat="1">
      <c r="BP624906" s="90"/>
    </row>
    <row r="624907" spans="68:68" customFormat="1">
      <c r="BP624907" s="90"/>
    </row>
    <row r="624908" spans="68:68" customFormat="1">
      <c r="BP624908" s="90"/>
    </row>
    <row r="624909" spans="68:68" customFormat="1">
      <c r="BP624909" s="90"/>
    </row>
    <row r="624910" spans="68:68" customFormat="1">
      <c r="BP624910" s="90"/>
    </row>
    <row r="624911" spans="68:68" customFormat="1">
      <c r="BP624911" s="90"/>
    </row>
    <row r="624912" spans="68:68" customFormat="1">
      <c r="BP624912" s="90"/>
    </row>
    <row r="624913" spans="68:68" customFormat="1">
      <c r="BP624913" s="90"/>
    </row>
    <row r="624914" spans="68:68" customFormat="1">
      <c r="BP624914" s="90"/>
    </row>
    <row r="624915" spans="68:68" customFormat="1">
      <c r="BP624915" s="90"/>
    </row>
    <row r="624916" spans="68:68" customFormat="1">
      <c r="BP624916" s="90"/>
    </row>
    <row r="624917" spans="68:68" customFormat="1">
      <c r="BP624917" s="90"/>
    </row>
    <row r="624918" spans="68:68" customFormat="1">
      <c r="BP624918" s="90"/>
    </row>
    <row r="624919" spans="68:68" customFormat="1">
      <c r="BP624919" s="90"/>
    </row>
    <row r="624920" spans="68:68" customFormat="1">
      <c r="BP624920" s="90"/>
    </row>
    <row r="624921" spans="68:68" customFormat="1">
      <c r="BP624921" s="90"/>
    </row>
    <row r="624922" spans="68:68" customFormat="1">
      <c r="BP624922" s="90"/>
    </row>
    <row r="624923" spans="68:68" customFormat="1">
      <c r="BP624923" s="90"/>
    </row>
    <row r="624924" spans="68:68" customFormat="1">
      <c r="BP624924" s="90"/>
    </row>
    <row r="624925" spans="68:68" customFormat="1">
      <c r="BP624925" s="90"/>
    </row>
    <row r="624926" spans="68:68" customFormat="1">
      <c r="BP624926" s="90"/>
    </row>
    <row r="624927" spans="68:68" customFormat="1">
      <c r="BP624927" s="90"/>
    </row>
    <row r="624928" spans="68:68" customFormat="1">
      <c r="BP624928" s="90"/>
    </row>
    <row r="624929" spans="68:68" customFormat="1">
      <c r="BP624929" s="90"/>
    </row>
    <row r="624930" spans="68:68" customFormat="1">
      <c r="BP624930" s="90"/>
    </row>
    <row r="624931" spans="68:68" customFormat="1">
      <c r="BP624931" s="90"/>
    </row>
    <row r="624932" spans="68:68" customFormat="1">
      <c r="BP624932" s="90"/>
    </row>
    <row r="624933" spans="68:68" customFormat="1">
      <c r="BP624933" s="90"/>
    </row>
    <row r="624934" spans="68:68" customFormat="1">
      <c r="BP624934" s="90"/>
    </row>
    <row r="624935" spans="68:68" customFormat="1">
      <c r="BP624935" s="90"/>
    </row>
    <row r="624936" spans="68:68" customFormat="1">
      <c r="BP624936" s="90"/>
    </row>
    <row r="624937" spans="68:68" customFormat="1">
      <c r="BP624937" s="90"/>
    </row>
    <row r="624938" spans="68:68" customFormat="1">
      <c r="BP624938" s="90"/>
    </row>
    <row r="624939" spans="68:68" customFormat="1">
      <c r="BP624939" s="90"/>
    </row>
    <row r="624940" spans="68:68" customFormat="1">
      <c r="BP624940" s="90"/>
    </row>
    <row r="624941" spans="68:68" customFormat="1">
      <c r="BP624941" s="90"/>
    </row>
    <row r="624942" spans="68:68" customFormat="1">
      <c r="BP624942" s="90"/>
    </row>
    <row r="624943" spans="68:68" customFormat="1">
      <c r="BP624943" s="90"/>
    </row>
    <row r="624944" spans="68:68" customFormat="1">
      <c r="BP624944" s="90"/>
    </row>
    <row r="624945" spans="68:68" customFormat="1">
      <c r="BP624945" s="90"/>
    </row>
    <row r="624946" spans="68:68" customFormat="1">
      <c r="BP624946" s="90"/>
    </row>
    <row r="624947" spans="68:68" customFormat="1">
      <c r="BP624947" s="90"/>
    </row>
    <row r="624948" spans="68:68" customFormat="1">
      <c r="BP624948" s="90"/>
    </row>
    <row r="624949" spans="68:68" customFormat="1">
      <c r="BP624949" s="90"/>
    </row>
    <row r="624950" spans="68:68" customFormat="1">
      <c r="BP624950" s="90"/>
    </row>
    <row r="624951" spans="68:68" customFormat="1">
      <c r="BP624951" s="90"/>
    </row>
    <row r="624952" spans="68:68" customFormat="1">
      <c r="BP624952" s="90"/>
    </row>
    <row r="624953" spans="68:68" customFormat="1">
      <c r="BP624953" s="90"/>
    </row>
    <row r="624954" spans="68:68" customFormat="1">
      <c r="BP624954" s="90"/>
    </row>
    <row r="624955" spans="68:68" customFormat="1">
      <c r="BP624955" s="90"/>
    </row>
    <row r="624956" spans="68:68" customFormat="1">
      <c r="BP624956" s="90"/>
    </row>
    <row r="624957" spans="68:68" customFormat="1">
      <c r="BP624957" s="90"/>
    </row>
    <row r="624958" spans="68:68" customFormat="1">
      <c r="BP624958" s="90"/>
    </row>
    <row r="624959" spans="68:68" customFormat="1">
      <c r="BP624959" s="90"/>
    </row>
    <row r="624960" spans="68:68" customFormat="1">
      <c r="BP624960" s="90"/>
    </row>
    <row r="624961" spans="68:68" customFormat="1">
      <c r="BP624961" s="90"/>
    </row>
    <row r="624962" spans="68:68" customFormat="1">
      <c r="BP624962" s="90"/>
    </row>
    <row r="624963" spans="68:68" customFormat="1">
      <c r="BP624963" s="90"/>
    </row>
    <row r="624964" spans="68:68" customFormat="1">
      <c r="BP624964" s="90"/>
    </row>
    <row r="624965" spans="68:68" customFormat="1">
      <c r="BP624965" s="90"/>
    </row>
    <row r="624966" spans="68:68" customFormat="1">
      <c r="BP624966" s="90"/>
    </row>
    <row r="624967" spans="68:68" customFormat="1">
      <c r="BP624967" s="90"/>
    </row>
    <row r="624968" spans="68:68" customFormat="1">
      <c r="BP624968" s="90"/>
    </row>
    <row r="624969" spans="68:68" customFormat="1">
      <c r="BP624969" s="90"/>
    </row>
    <row r="624970" spans="68:68" customFormat="1">
      <c r="BP624970" s="90"/>
    </row>
    <row r="624971" spans="68:68" customFormat="1">
      <c r="BP624971" s="90"/>
    </row>
    <row r="624972" spans="68:68" customFormat="1">
      <c r="BP624972" s="90"/>
    </row>
    <row r="624973" spans="68:68" customFormat="1">
      <c r="BP624973" s="90"/>
    </row>
    <row r="624974" spans="68:68" customFormat="1">
      <c r="BP624974" s="90"/>
    </row>
    <row r="624975" spans="68:68" customFormat="1">
      <c r="BP624975" s="90"/>
    </row>
    <row r="624976" spans="68:68" customFormat="1">
      <c r="BP624976" s="90"/>
    </row>
    <row r="624977" spans="68:68" customFormat="1">
      <c r="BP624977" s="90"/>
    </row>
    <row r="624978" spans="68:68" customFormat="1">
      <c r="BP624978" s="90"/>
    </row>
    <row r="624979" spans="68:68" customFormat="1">
      <c r="BP624979" s="90"/>
    </row>
    <row r="624980" spans="68:68" customFormat="1">
      <c r="BP624980" s="90"/>
    </row>
    <row r="624981" spans="68:68" customFormat="1">
      <c r="BP624981" s="90"/>
    </row>
    <row r="624982" spans="68:68" customFormat="1">
      <c r="BP624982" s="90"/>
    </row>
    <row r="624983" spans="68:68" customFormat="1">
      <c r="BP624983" s="90"/>
    </row>
    <row r="624984" spans="68:68" customFormat="1">
      <c r="BP624984" s="90"/>
    </row>
    <row r="624985" spans="68:68" customFormat="1">
      <c r="BP624985" s="90"/>
    </row>
    <row r="624986" spans="68:68" customFormat="1">
      <c r="BP624986" s="90"/>
    </row>
    <row r="624987" spans="68:68" customFormat="1">
      <c r="BP624987" s="90"/>
    </row>
    <row r="624988" spans="68:68" customFormat="1">
      <c r="BP624988" s="90"/>
    </row>
    <row r="624989" spans="68:68" customFormat="1">
      <c r="BP624989" s="90"/>
    </row>
    <row r="624990" spans="68:68" customFormat="1">
      <c r="BP624990" s="90"/>
    </row>
    <row r="624991" spans="68:68" customFormat="1">
      <c r="BP624991" s="90"/>
    </row>
    <row r="624992" spans="68:68" customFormat="1">
      <c r="BP624992" s="90"/>
    </row>
    <row r="624993" spans="68:68" customFormat="1">
      <c r="BP624993" s="90"/>
    </row>
    <row r="624994" spans="68:68" customFormat="1">
      <c r="BP624994" s="90"/>
    </row>
    <row r="624995" spans="68:68" customFormat="1">
      <c r="BP624995" s="90"/>
    </row>
    <row r="624996" spans="68:68" customFormat="1">
      <c r="BP624996" s="90"/>
    </row>
    <row r="624997" spans="68:68" customFormat="1">
      <c r="BP624997" s="90"/>
    </row>
    <row r="624998" spans="68:68" customFormat="1">
      <c r="BP624998" s="90"/>
    </row>
    <row r="624999" spans="68:68" customFormat="1">
      <c r="BP624999" s="90"/>
    </row>
    <row r="625000" spans="68:68" customFormat="1">
      <c r="BP625000" s="90"/>
    </row>
    <row r="625001" spans="68:68" customFormat="1">
      <c r="BP625001" s="90"/>
    </row>
    <row r="625002" spans="68:68" customFormat="1">
      <c r="BP625002" s="90"/>
    </row>
    <row r="625003" spans="68:68" customFormat="1">
      <c r="BP625003" s="90"/>
    </row>
    <row r="625004" spans="68:68" customFormat="1">
      <c r="BP625004" s="90"/>
    </row>
    <row r="625005" spans="68:68" customFormat="1">
      <c r="BP625005" s="90"/>
    </row>
    <row r="625006" spans="68:68" customFormat="1">
      <c r="BP625006" s="90"/>
    </row>
    <row r="625007" spans="68:68" customFormat="1">
      <c r="BP625007" s="90"/>
    </row>
    <row r="625008" spans="68:68" customFormat="1">
      <c r="BP625008" s="90"/>
    </row>
    <row r="625009" spans="68:68" customFormat="1">
      <c r="BP625009" s="90"/>
    </row>
    <row r="625010" spans="68:68" customFormat="1">
      <c r="BP625010" s="90"/>
    </row>
    <row r="625011" spans="68:68" customFormat="1">
      <c r="BP625011" s="90"/>
    </row>
    <row r="625012" spans="68:68" customFormat="1">
      <c r="BP625012" s="90"/>
    </row>
    <row r="625013" spans="68:68" customFormat="1">
      <c r="BP625013" s="90"/>
    </row>
    <row r="625014" spans="68:68" customFormat="1">
      <c r="BP625014" s="90"/>
    </row>
    <row r="625015" spans="68:68" customFormat="1">
      <c r="BP625015" s="90"/>
    </row>
    <row r="625016" spans="68:68" customFormat="1">
      <c r="BP625016" s="90"/>
    </row>
    <row r="625017" spans="68:68" customFormat="1">
      <c r="BP625017" s="90"/>
    </row>
    <row r="625018" spans="68:68" customFormat="1">
      <c r="BP625018" s="90"/>
    </row>
    <row r="625019" spans="68:68" customFormat="1">
      <c r="BP625019" s="90"/>
    </row>
    <row r="625020" spans="68:68" customFormat="1">
      <c r="BP625020" s="90"/>
    </row>
    <row r="625021" spans="68:68" customFormat="1">
      <c r="BP625021" s="90"/>
    </row>
    <row r="625022" spans="68:68" customFormat="1">
      <c r="BP625022" s="90"/>
    </row>
    <row r="625023" spans="68:68" customFormat="1">
      <c r="BP625023" s="90"/>
    </row>
    <row r="625024" spans="68:68" customFormat="1">
      <c r="BP625024" s="90"/>
    </row>
    <row r="625025" spans="68:68" customFormat="1">
      <c r="BP625025" s="90"/>
    </row>
    <row r="625026" spans="68:68" customFormat="1">
      <c r="BP625026" s="90"/>
    </row>
    <row r="625027" spans="68:68" customFormat="1">
      <c r="BP625027" s="90"/>
    </row>
    <row r="625028" spans="68:68" customFormat="1">
      <c r="BP625028" s="90"/>
    </row>
    <row r="625029" spans="68:68" customFormat="1">
      <c r="BP625029" s="90"/>
    </row>
    <row r="625030" spans="68:68" customFormat="1">
      <c r="BP625030" s="90"/>
    </row>
    <row r="625031" spans="68:68" customFormat="1">
      <c r="BP625031" s="90"/>
    </row>
    <row r="625032" spans="68:68" customFormat="1">
      <c r="BP625032" s="90"/>
    </row>
    <row r="625033" spans="68:68" customFormat="1">
      <c r="BP625033" s="90"/>
    </row>
    <row r="625034" spans="68:68" customFormat="1">
      <c r="BP625034" s="90"/>
    </row>
    <row r="625035" spans="68:68" customFormat="1">
      <c r="BP625035" s="90"/>
    </row>
    <row r="625036" spans="68:68" customFormat="1">
      <c r="BP625036" s="90"/>
    </row>
    <row r="625037" spans="68:68" customFormat="1">
      <c r="BP625037" s="90"/>
    </row>
    <row r="625038" spans="68:68" customFormat="1">
      <c r="BP625038" s="90"/>
    </row>
    <row r="625039" spans="68:68" customFormat="1">
      <c r="BP625039" s="90"/>
    </row>
    <row r="625040" spans="68:68" customFormat="1">
      <c r="BP625040" s="90"/>
    </row>
    <row r="625041" spans="68:68" customFormat="1">
      <c r="BP625041" s="90"/>
    </row>
    <row r="625042" spans="68:68" customFormat="1">
      <c r="BP625042" s="90"/>
    </row>
    <row r="625043" spans="68:68" customFormat="1">
      <c r="BP625043" s="90"/>
    </row>
    <row r="625044" spans="68:68" customFormat="1">
      <c r="BP625044" s="90"/>
    </row>
    <row r="625045" spans="68:68" customFormat="1">
      <c r="BP625045" s="90"/>
    </row>
    <row r="625046" spans="68:68" customFormat="1">
      <c r="BP625046" s="90"/>
    </row>
    <row r="625047" spans="68:68" customFormat="1">
      <c r="BP625047" s="90"/>
    </row>
    <row r="625048" spans="68:68" customFormat="1">
      <c r="BP625048" s="90"/>
    </row>
    <row r="625049" spans="68:68" customFormat="1">
      <c r="BP625049" s="90"/>
    </row>
    <row r="625050" spans="68:68" customFormat="1">
      <c r="BP625050" s="90"/>
    </row>
    <row r="625051" spans="68:68" customFormat="1">
      <c r="BP625051" s="90"/>
    </row>
    <row r="625052" spans="68:68" customFormat="1">
      <c r="BP625052" s="90"/>
    </row>
    <row r="625053" spans="68:68" customFormat="1">
      <c r="BP625053" s="90"/>
    </row>
    <row r="625054" spans="68:68" customFormat="1">
      <c r="BP625054" s="90"/>
    </row>
    <row r="625055" spans="68:68" customFormat="1">
      <c r="BP625055" s="90"/>
    </row>
    <row r="625056" spans="68:68" customFormat="1">
      <c r="BP625056" s="90"/>
    </row>
    <row r="625057" spans="68:68" customFormat="1">
      <c r="BP625057" s="90"/>
    </row>
    <row r="625058" spans="68:68" customFormat="1">
      <c r="BP625058" s="90"/>
    </row>
    <row r="625059" spans="68:68" customFormat="1">
      <c r="BP625059" s="90"/>
    </row>
    <row r="625060" spans="68:68" customFormat="1">
      <c r="BP625060" s="90"/>
    </row>
    <row r="625061" spans="68:68" customFormat="1">
      <c r="BP625061" s="90"/>
    </row>
    <row r="625062" spans="68:68" customFormat="1">
      <c r="BP625062" s="90"/>
    </row>
    <row r="625063" spans="68:68" customFormat="1">
      <c r="BP625063" s="90"/>
    </row>
    <row r="625064" spans="68:68" customFormat="1">
      <c r="BP625064" s="90"/>
    </row>
    <row r="625065" spans="68:68" customFormat="1">
      <c r="BP625065" s="90"/>
    </row>
    <row r="625066" spans="68:68" customFormat="1">
      <c r="BP625066" s="90"/>
    </row>
    <row r="625067" spans="68:68" customFormat="1">
      <c r="BP625067" s="90"/>
    </row>
    <row r="625068" spans="68:68" customFormat="1">
      <c r="BP625068" s="90"/>
    </row>
    <row r="625069" spans="68:68" customFormat="1">
      <c r="BP625069" s="90"/>
    </row>
    <row r="625070" spans="68:68" customFormat="1">
      <c r="BP625070" s="90"/>
    </row>
    <row r="625071" spans="68:68" customFormat="1">
      <c r="BP625071" s="90"/>
    </row>
    <row r="625072" spans="68:68" customFormat="1">
      <c r="BP625072" s="90"/>
    </row>
    <row r="625073" spans="68:68" customFormat="1">
      <c r="BP625073" s="90"/>
    </row>
    <row r="625074" spans="68:68" customFormat="1">
      <c r="BP625074" s="90"/>
    </row>
    <row r="625075" spans="68:68" customFormat="1">
      <c r="BP625075" s="90"/>
    </row>
    <row r="625076" spans="68:68" customFormat="1">
      <c r="BP625076" s="90"/>
    </row>
    <row r="625077" spans="68:68" customFormat="1">
      <c r="BP625077" s="90"/>
    </row>
    <row r="625078" spans="68:68" customFormat="1">
      <c r="BP625078" s="90"/>
    </row>
    <row r="625079" spans="68:68" customFormat="1">
      <c r="BP625079" s="90"/>
    </row>
    <row r="625080" spans="68:68" customFormat="1">
      <c r="BP625080" s="90"/>
    </row>
    <row r="625081" spans="68:68" customFormat="1">
      <c r="BP625081" s="90"/>
    </row>
    <row r="625082" spans="68:68" customFormat="1">
      <c r="BP625082" s="90"/>
    </row>
    <row r="625083" spans="68:68" customFormat="1">
      <c r="BP625083" s="90"/>
    </row>
    <row r="625084" spans="68:68" customFormat="1">
      <c r="BP625084" s="90"/>
    </row>
    <row r="625085" spans="68:68" customFormat="1">
      <c r="BP625085" s="90"/>
    </row>
    <row r="625086" spans="68:68" customFormat="1">
      <c r="BP625086" s="90"/>
    </row>
    <row r="625087" spans="68:68" customFormat="1">
      <c r="BP625087" s="90"/>
    </row>
    <row r="625088" spans="68:68" customFormat="1">
      <c r="BP625088" s="90"/>
    </row>
    <row r="625089" spans="68:68" customFormat="1">
      <c r="BP625089" s="90"/>
    </row>
    <row r="625090" spans="68:68" customFormat="1">
      <c r="BP625090" s="90"/>
    </row>
    <row r="625091" spans="68:68" customFormat="1">
      <c r="BP625091" s="90"/>
    </row>
    <row r="625092" spans="68:68" customFormat="1">
      <c r="BP625092" s="90"/>
    </row>
    <row r="625093" spans="68:68" customFormat="1">
      <c r="BP625093" s="90"/>
    </row>
    <row r="625094" spans="68:68" customFormat="1">
      <c r="BP625094" s="90"/>
    </row>
    <row r="625095" spans="68:68" customFormat="1">
      <c r="BP625095" s="90"/>
    </row>
    <row r="625096" spans="68:68" customFormat="1">
      <c r="BP625096" s="90"/>
    </row>
    <row r="625097" spans="68:68" customFormat="1">
      <c r="BP625097" s="90"/>
    </row>
    <row r="625098" spans="68:68" customFormat="1">
      <c r="BP625098" s="90"/>
    </row>
    <row r="625099" spans="68:68" customFormat="1">
      <c r="BP625099" s="90"/>
    </row>
    <row r="625100" spans="68:68" customFormat="1">
      <c r="BP625100" s="90"/>
    </row>
    <row r="625101" spans="68:68" customFormat="1">
      <c r="BP625101" s="90"/>
    </row>
    <row r="625102" spans="68:68" customFormat="1">
      <c r="BP625102" s="90"/>
    </row>
    <row r="625103" spans="68:68" customFormat="1">
      <c r="BP625103" s="90"/>
    </row>
    <row r="625104" spans="68:68" customFormat="1">
      <c r="BP625104" s="90"/>
    </row>
    <row r="625105" spans="68:68" customFormat="1">
      <c r="BP625105" s="90"/>
    </row>
    <row r="625106" spans="68:68" customFormat="1">
      <c r="BP625106" s="90"/>
    </row>
    <row r="625107" spans="68:68" customFormat="1">
      <c r="BP625107" s="90"/>
    </row>
    <row r="625108" spans="68:68" customFormat="1">
      <c r="BP625108" s="90"/>
    </row>
    <row r="625109" spans="68:68" customFormat="1">
      <c r="BP625109" s="90"/>
    </row>
    <row r="625110" spans="68:68" customFormat="1">
      <c r="BP625110" s="90"/>
    </row>
    <row r="625111" spans="68:68" customFormat="1">
      <c r="BP625111" s="90"/>
    </row>
    <row r="625112" spans="68:68" customFormat="1">
      <c r="BP625112" s="90"/>
    </row>
    <row r="625113" spans="68:68" customFormat="1">
      <c r="BP625113" s="90"/>
    </row>
    <row r="625114" spans="68:68" customFormat="1">
      <c r="BP625114" s="90"/>
    </row>
    <row r="625115" spans="68:68" customFormat="1">
      <c r="BP625115" s="90"/>
    </row>
    <row r="625116" spans="68:68" customFormat="1">
      <c r="BP625116" s="90"/>
    </row>
    <row r="625117" spans="68:68" customFormat="1">
      <c r="BP625117" s="90"/>
    </row>
    <row r="625118" spans="68:68" customFormat="1">
      <c r="BP625118" s="90"/>
    </row>
    <row r="625119" spans="68:68" customFormat="1">
      <c r="BP625119" s="90"/>
    </row>
    <row r="625120" spans="68:68" customFormat="1">
      <c r="BP625120" s="90"/>
    </row>
    <row r="625121" spans="68:68" customFormat="1">
      <c r="BP625121" s="90"/>
    </row>
    <row r="625122" spans="68:68" customFormat="1">
      <c r="BP625122" s="90"/>
    </row>
    <row r="625123" spans="68:68" customFormat="1">
      <c r="BP625123" s="90"/>
    </row>
    <row r="625124" spans="68:68" customFormat="1">
      <c r="BP625124" s="90"/>
    </row>
    <row r="625125" spans="68:68" customFormat="1">
      <c r="BP625125" s="90"/>
    </row>
    <row r="625126" spans="68:68" customFormat="1">
      <c r="BP625126" s="90"/>
    </row>
    <row r="625127" spans="68:68" customFormat="1">
      <c r="BP625127" s="90"/>
    </row>
    <row r="625128" spans="68:68" customFormat="1">
      <c r="BP625128" s="90"/>
    </row>
    <row r="625129" spans="68:68" customFormat="1">
      <c r="BP625129" s="90"/>
    </row>
    <row r="625130" spans="68:68" customFormat="1">
      <c r="BP625130" s="90"/>
    </row>
    <row r="625131" spans="68:68" customFormat="1">
      <c r="BP625131" s="90"/>
    </row>
    <row r="625132" spans="68:68" customFormat="1">
      <c r="BP625132" s="90"/>
    </row>
    <row r="625133" spans="68:68" customFormat="1">
      <c r="BP625133" s="90"/>
    </row>
    <row r="625134" spans="68:68" customFormat="1">
      <c r="BP625134" s="90"/>
    </row>
    <row r="625135" spans="68:68" customFormat="1">
      <c r="BP625135" s="90"/>
    </row>
    <row r="625136" spans="68:68" customFormat="1">
      <c r="BP625136" s="90"/>
    </row>
    <row r="625137" spans="68:68" customFormat="1">
      <c r="BP625137" s="90"/>
    </row>
    <row r="625138" spans="68:68" customFormat="1">
      <c r="BP625138" s="90"/>
    </row>
    <row r="625139" spans="68:68" customFormat="1">
      <c r="BP625139" s="90"/>
    </row>
    <row r="625140" spans="68:68" customFormat="1">
      <c r="BP625140" s="90"/>
    </row>
    <row r="625141" spans="68:68" customFormat="1">
      <c r="BP625141" s="90"/>
    </row>
    <row r="625142" spans="68:68" customFormat="1">
      <c r="BP625142" s="90"/>
    </row>
    <row r="625143" spans="68:68" customFormat="1">
      <c r="BP625143" s="90"/>
    </row>
    <row r="625144" spans="68:68" customFormat="1">
      <c r="BP625144" s="90"/>
    </row>
    <row r="625145" spans="68:68" customFormat="1">
      <c r="BP625145" s="90"/>
    </row>
    <row r="625146" spans="68:68" customFormat="1">
      <c r="BP625146" s="90"/>
    </row>
    <row r="625147" spans="68:68" customFormat="1">
      <c r="BP625147" s="90"/>
    </row>
    <row r="625148" spans="68:68" customFormat="1">
      <c r="BP625148" s="90"/>
    </row>
    <row r="625149" spans="68:68" customFormat="1">
      <c r="BP625149" s="90"/>
    </row>
    <row r="625150" spans="68:68" customFormat="1">
      <c r="BP625150" s="90"/>
    </row>
    <row r="625151" spans="68:68" customFormat="1">
      <c r="BP625151" s="90"/>
    </row>
    <row r="625152" spans="68:68" customFormat="1">
      <c r="BP625152" s="90"/>
    </row>
    <row r="625153" spans="68:68" customFormat="1">
      <c r="BP625153" s="90"/>
    </row>
    <row r="625154" spans="68:68" customFormat="1">
      <c r="BP625154" s="90"/>
    </row>
    <row r="625155" spans="68:68" customFormat="1">
      <c r="BP625155" s="90"/>
    </row>
    <row r="625156" spans="68:68" customFormat="1">
      <c r="BP625156" s="90"/>
    </row>
    <row r="625157" spans="68:68" customFormat="1">
      <c r="BP625157" s="90"/>
    </row>
    <row r="625158" spans="68:68" customFormat="1">
      <c r="BP625158" s="90"/>
    </row>
    <row r="625159" spans="68:68" customFormat="1">
      <c r="BP625159" s="90"/>
    </row>
    <row r="625160" spans="68:68" customFormat="1">
      <c r="BP625160" s="90"/>
    </row>
    <row r="625161" spans="68:68" customFormat="1">
      <c r="BP625161" s="90"/>
    </row>
    <row r="625162" spans="68:68" customFormat="1">
      <c r="BP625162" s="90"/>
    </row>
    <row r="625163" spans="68:68" customFormat="1">
      <c r="BP625163" s="90"/>
    </row>
    <row r="625164" spans="68:68" customFormat="1">
      <c r="BP625164" s="90"/>
    </row>
    <row r="625165" spans="68:68" customFormat="1">
      <c r="BP625165" s="90"/>
    </row>
    <row r="625166" spans="68:68" customFormat="1">
      <c r="BP625166" s="90"/>
    </row>
    <row r="625167" spans="68:68" customFormat="1">
      <c r="BP625167" s="90"/>
    </row>
    <row r="625168" spans="68:68" customFormat="1">
      <c r="BP625168" s="90"/>
    </row>
    <row r="625169" spans="68:68" customFormat="1">
      <c r="BP625169" s="90"/>
    </row>
    <row r="625170" spans="68:68" customFormat="1">
      <c r="BP625170" s="90"/>
    </row>
    <row r="625171" spans="68:68" customFormat="1">
      <c r="BP625171" s="90"/>
    </row>
    <row r="625172" spans="68:68" customFormat="1">
      <c r="BP625172" s="90"/>
    </row>
    <row r="625173" spans="68:68" customFormat="1">
      <c r="BP625173" s="90"/>
    </row>
    <row r="625174" spans="68:68" customFormat="1">
      <c r="BP625174" s="90"/>
    </row>
    <row r="625175" spans="68:68" customFormat="1">
      <c r="BP625175" s="90"/>
    </row>
    <row r="625176" spans="68:68" customFormat="1">
      <c r="BP625176" s="90"/>
    </row>
    <row r="625177" spans="68:68" customFormat="1">
      <c r="BP625177" s="90"/>
    </row>
    <row r="625178" spans="68:68" customFormat="1">
      <c r="BP625178" s="90"/>
    </row>
    <row r="625179" spans="68:68" customFormat="1">
      <c r="BP625179" s="90"/>
    </row>
    <row r="625180" spans="68:68" customFormat="1">
      <c r="BP625180" s="90"/>
    </row>
    <row r="625181" spans="68:68" customFormat="1">
      <c r="BP625181" s="90"/>
    </row>
    <row r="625182" spans="68:68" customFormat="1">
      <c r="BP625182" s="90"/>
    </row>
    <row r="625183" spans="68:68" customFormat="1">
      <c r="BP625183" s="90"/>
    </row>
    <row r="625184" spans="68:68" customFormat="1">
      <c r="BP625184" s="90"/>
    </row>
    <row r="625185" spans="68:68" customFormat="1">
      <c r="BP625185" s="90"/>
    </row>
    <row r="625186" spans="68:68" customFormat="1">
      <c r="BP625186" s="90"/>
    </row>
    <row r="625187" spans="68:68" customFormat="1">
      <c r="BP625187" s="90"/>
    </row>
    <row r="625188" spans="68:68" customFormat="1">
      <c r="BP625188" s="90"/>
    </row>
    <row r="625189" spans="68:68" customFormat="1">
      <c r="BP625189" s="90"/>
    </row>
    <row r="625190" spans="68:68" customFormat="1">
      <c r="BP625190" s="90"/>
    </row>
    <row r="625191" spans="68:68" customFormat="1">
      <c r="BP625191" s="90"/>
    </row>
    <row r="625192" spans="68:68" customFormat="1">
      <c r="BP625192" s="90"/>
    </row>
    <row r="625193" spans="68:68" customFormat="1">
      <c r="BP625193" s="90"/>
    </row>
    <row r="625194" spans="68:68" customFormat="1">
      <c r="BP625194" s="90"/>
    </row>
    <row r="625195" spans="68:68" customFormat="1">
      <c r="BP625195" s="90"/>
    </row>
    <row r="625196" spans="68:68" customFormat="1">
      <c r="BP625196" s="90"/>
    </row>
    <row r="625197" spans="68:68" customFormat="1">
      <c r="BP625197" s="90"/>
    </row>
    <row r="625198" spans="68:68" customFormat="1">
      <c r="BP625198" s="90"/>
    </row>
    <row r="625199" spans="68:68" customFormat="1">
      <c r="BP625199" s="90"/>
    </row>
    <row r="625200" spans="68:68" customFormat="1">
      <c r="BP625200" s="90"/>
    </row>
    <row r="625201" spans="68:68" customFormat="1">
      <c r="BP625201" s="90"/>
    </row>
    <row r="625202" spans="68:68" customFormat="1">
      <c r="BP625202" s="90"/>
    </row>
    <row r="625203" spans="68:68" customFormat="1">
      <c r="BP625203" s="90"/>
    </row>
    <row r="625204" spans="68:68" customFormat="1">
      <c r="BP625204" s="90"/>
    </row>
    <row r="625205" spans="68:68" customFormat="1">
      <c r="BP625205" s="90"/>
    </row>
    <row r="625206" spans="68:68" customFormat="1">
      <c r="BP625206" s="90"/>
    </row>
    <row r="625207" spans="68:68" customFormat="1">
      <c r="BP625207" s="90"/>
    </row>
    <row r="625208" spans="68:68" customFormat="1">
      <c r="BP625208" s="90"/>
    </row>
    <row r="625209" spans="68:68" customFormat="1">
      <c r="BP625209" s="90"/>
    </row>
    <row r="625210" spans="68:68" customFormat="1">
      <c r="BP625210" s="90"/>
    </row>
    <row r="625211" spans="68:68" customFormat="1">
      <c r="BP625211" s="90"/>
    </row>
    <row r="625212" spans="68:68" customFormat="1">
      <c r="BP625212" s="90"/>
    </row>
    <row r="625213" spans="68:68" customFormat="1">
      <c r="BP625213" s="90"/>
    </row>
    <row r="625214" spans="68:68" customFormat="1">
      <c r="BP625214" s="90"/>
    </row>
    <row r="625215" spans="68:68" customFormat="1">
      <c r="BP625215" s="90"/>
    </row>
    <row r="625216" spans="68:68" customFormat="1">
      <c r="BP625216" s="90"/>
    </row>
    <row r="625217" spans="68:68" customFormat="1">
      <c r="BP625217" s="90"/>
    </row>
    <row r="625218" spans="68:68" customFormat="1">
      <c r="BP625218" s="90"/>
    </row>
    <row r="625219" spans="68:68" customFormat="1">
      <c r="BP625219" s="90"/>
    </row>
    <row r="625220" spans="68:68" customFormat="1">
      <c r="BP625220" s="90"/>
    </row>
    <row r="625221" spans="68:68" customFormat="1">
      <c r="BP625221" s="90"/>
    </row>
    <row r="625222" spans="68:68" customFormat="1">
      <c r="BP625222" s="90"/>
    </row>
    <row r="625223" spans="68:68" customFormat="1">
      <c r="BP625223" s="90"/>
    </row>
    <row r="625224" spans="68:68" customFormat="1">
      <c r="BP625224" s="90"/>
    </row>
    <row r="625225" spans="68:68" customFormat="1">
      <c r="BP625225" s="90"/>
    </row>
    <row r="625226" spans="68:68" customFormat="1">
      <c r="BP625226" s="90"/>
    </row>
    <row r="625227" spans="68:68" customFormat="1">
      <c r="BP625227" s="90"/>
    </row>
    <row r="625228" spans="68:68" customFormat="1">
      <c r="BP625228" s="90"/>
    </row>
    <row r="625229" spans="68:68" customFormat="1">
      <c r="BP625229" s="90"/>
    </row>
    <row r="625230" spans="68:68" customFormat="1">
      <c r="BP625230" s="90"/>
    </row>
    <row r="625231" spans="68:68" customFormat="1">
      <c r="BP625231" s="90"/>
    </row>
    <row r="625232" spans="68:68" customFormat="1">
      <c r="BP625232" s="90"/>
    </row>
    <row r="625233" spans="68:68" customFormat="1">
      <c r="BP625233" s="90"/>
    </row>
    <row r="625234" spans="68:68" customFormat="1">
      <c r="BP625234" s="90"/>
    </row>
    <row r="625235" spans="68:68" customFormat="1">
      <c r="BP625235" s="90"/>
    </row>
    <row r="625236" spans="68:68" customFormat="1">
      <c r="BP625236" s="90"/>
    </row>
    <row r="625237" spans="68:68" customFormat="1">
      <c r="BP625237" s="90"/>
    </row>
    <row r="625238" spans="68:68" customFormat="1">
      <c r="BP625238" s="90"/>
    </row>
    <row r="625239" spans="68:68" customFormat="1">
      <c r="BP625239" s="90"/>
    </row>
    <row r="625240" spans="68:68" customFormat="1">
      <c r="BP625240" s="90"/>
    </row>
    <row r="625241" spans="68:68" customFormat="1">
      <c r="BP625241" s="90"/>
    </row>
    <row r="625242" spans="68:68" customFormat="1">
      <c r="BP625242" s="90"/>
    </row>
    <row r="625243" spans="68:68" customFormat="1">
      <c r="BP625243" s="90"/>
    </row>
    <row r="625244" spans="68:68" customFormat="1">
      <c r="BP625244" s="90"/>
    </row>
    <row r="625245" spans="68:68" customFormat="1">
      <c r="BP625245" s="90"/>
    </row>
    <row r="625246" spans="68:68" customFormat="1">
      <c r="BP625246" s="90"/>
    </row>
    <row r="625247" spans="68:68" customFormat="1">
      <c r="BP625247" s="90"/>
    </row>
    <row r="625248" spans="68:68" customFormat="1">
      <c r="BP625248" s="90"/>
    </row>
    <row r="625249" spans="68:68" customFormat="1">
      <c r="BP625249" s="90"/>
    </row>
    <row r="625250" spans="68:68" customFormat="1">
      <c r="BP625250" s="90"/>
    </row>
    <row r="625251" spans="68:68" customFormat="1">
      <c r="BP625251" s="90"/>
    </row>
    <row r="625252" spans="68:68" customFormat="1">
      <c r="BP625252" s="90"/>
    </row>
    <row r="625253" spans="68:68" customFormat="1">
      <c r="BP625253" s="90"/>
    </row>
    <row r="625254" spans="68:68" customFormat="1">
      <c r="BP625254" s="90"/>
    </row>
    <row r="625255" spans="68:68" customFormat="1">
      <c r="BP625255" s="90"/>
    </row>
    <row r="625256" spans="68:68" customFormat="1">
      <c r="BP625256" s="90"/>
    </row>
    <row r="625257" spans="68:68" customFormat="1">
      <c r="BP625257" s="90"/>
    </row>
    <row r="625258" spans="68:68" customFormat="1">
      <c r="BP625258" s="90"/>
    </row>
    <row r="625259" spans="68:68" customFormat="1">
      <c r="BP625259" s="90"/>
    </row>
    <row r="625260" spans="68:68" customFormat="1">
      <c r="BP625260" s="90"/>
    </row>
    <row r="625261" spans="68:68" customFormat="1">
      <c r="BP625261" s="90"/>
    </row>
    <row r="625262" spans="68:68" customFormat="1">
      <c r="BP625262" s="90"/>
    </row>
    <row r="625263" spans="68:68" customFormat="1">
      <c r="BP625263" s="90"/>
    </row>
    <row r="625264" spans="68:68" customFormat="1">
      <c r="BP625264" s="90"/>
    </row>
    <row r="625265" spans="68:68" customFormat="1">
      <c r="BP625265" s="90"/>
    </row>
    <row r="625266" spans="68:68" customFormat="1">
      <c r="BP625266" s="90"/>
    </row>
    <row r="625267" spans="68:68" customFormat="1">
      <c r="BP625267" s="90"/>
    </row>
    <row r="625268" spans="68:68" customFormat="1">
      <c r="BP625268" s="90"/>
    </row>
    <row r="625269" spans="68:68" customFormat="1">
      <c r="BP625269" s="90"/>
    </row>
    <row r="625270" spans="68:68" customFormat="1">
      <c r="BP625270" s="90"/>
    </row>
    <row r="625271" spans="68:68" customFormat="1">
      <c r="BP625271" s="90"/>
    </row>
    <row r="625272" spans="68:68" customFormat="1">
      <c r="BP625272" s="90"/>
    </row>
    <row r="625273" spans="68:68" customFormat="1">
      <c r="BP625273" s="90"/>
    </row>
    <row r="625274" spans="68:68" customFormat="1">
      <c r="BP625274" s="90"/>
    </row>
    <row r="625275" spans="68:68" customFormat="1">
      <c r="BP625275" s="90"/>
    </row>
    <row r="625276" spans="68:68" customFormat="1">
      <c r="BP625276" s="90"/>
    </row>
    <row r="625277" spans="68:68" customFormat="1">
      <c r="BP625277" s="90"/>
    </row>
    <row r="625278" spans="68:68" customFormat="1">
      <c r="BP625278" s="90"/>
    </row>
    <row r="625279" spans="68:68" customFormat="1">
      <c r="BP625279" s="90"/>
    </row>
    <row r="625280" spans="68:68" customFormat="1">
      <c r="BP625280" s="90"/>
    </row>
    <row r="625281" spans="68:68" customFormat="1">
      <c r="BP625281" s="90"/>
    </row>
    <row r="625282" spans="68:68" customFormat="1">
      <c r="BP625282" s="90"/>
    </row>
    <row r="625283" spans="68:68" customFormat="1">
      <c r="BP625283" s="90"/>
    </row>
    <row r="625284" spans="68:68" customFormat="1">
      <c r="BP625284" s="90"/>
    </row>
    <row r="625285" spans="68:68" customFormat="1">
      <c r="BP625285" s="90"/>
    </row>
    <row r="625286" spans="68:68" customFormat="1">
      <c r="BP625286" s="90"/>
    </row>
    <row r="625287" spans="68:68" customFormat="1">
      <c r="BP625287" s="90"/>
    </row>
    <row r="625288" spans="68:68" customFormat="1">
      <c r="BP625288" s="90"/>
    </row>
    <row r="625289" spans="68:68" customFormat="1">
      <c r="BP625289" s="90"/>
    </row>
    <row r="625290" spans="68:68" customFormat="1">
      <c r="BP625290" s="90"/>
    </row>
    <row r="625291" spans="68:68" customFormat="1">
      <c r="BP625291" s="90"/>
    </row>
    <row r="625292" spans="68:68" customFormat="1">
      <c r="BP625292" s="90"/>
    </row>
    <row r="625293" spans="68:68" customFormat="1">
      <c r="BP625293" s="90"/>
    </row>
    <row r="625294" spans="68:68" customFormat="1">
      <c r="BP625294" s="90"/>
    </row>
    <row r="625295" spans="68:68" customFormat="1">
      <c r="BP625295" s="90"/>
    </row>
    <row r="625296" spans="68:68" customFormat="1">
      <c r="BP625296" s="90"/>
    </row>
    <row r="625297" spans="68:68" customFormat="1">
      <c r="BP625297" s="90"/>
    </row>
    <row r="625298" spans="68:68" customFormat="1">
      <c r="BP625298" s="90"/>
    </row>
    <row r="625299" spans="68:68" customFormat="1">
      <c r="BP625299" s="90"/>
    </row>
    <row r="625300" spans="68:68" customFormat="1">
      <c r="BP625300" s="90"/>
    </row>
    <row r="625301" spans="68:68" customFormat="1">
      <c r="BP625301" s="90"/>
    </row>
    <row r="625302" spans="68:68" customFormat="1">
      <c r="BP625302" s="90"/>
    </row>
    <row r="625303" spans="68:68" customFormat="1">
      <c r="BP625303" s="90"/>
    </row>
    <row r="625304" spans="68:68" customFormat="1">
      <c r="BP625304" s="90"/>
    </row>
    <row r="625305" spans="68:68" customFormat="1">
      <c r="BP625305" s="90"/>
    </row>
    <row r="625306" spans="68:68" customFormat="1">
      <c r="BP625306" s="90"/>
    </row>
    <row r="625307" spans="68:68" customFormat="1">
      <c r="BP625307" s="90"/>
    </row>
    <row r="625308" spans="68:68" customFormat="1">
      <c r="BP625308" s="90"/>
    </row>
    <row r="625309" spans="68:68" customFormat="1">
      <c r="BP625309" s="90"/>
    </row>
    <row r="625310" spans="68:68" customFormat="1">
      <c r="BP625310" s="90"/>
    </row>
    <row r="625311" spans="68:68" customFormat="1">
      <c r="BP625311" s="90"/>
    </row>
    <row r="625312" spans="68:68" customFormat="1">
      <c r="BP625312" s="90"/>
    </row>
    <row r="625313" spans="68:68" customFormat="1">
      <c r="BP625313" s="90"/>
    </row>
    <row r="625314" spans="68:68" customFormat="1">
      <c r="BP625314" s="90"/>
    </row>
    <row r="625315" spans="68:68" customFormat="1">
      <c r="BP625315" s="90"/>
    </row>
    <row r="625316" spans="68:68" customFormat="1">
      <c r="BP625316" s="90"/>
    </row>
    <row r="625317" spans="68:68" customFormat="1">
      <c r="BP625317" s="90"/>
    </row>
    <row r="625318" spans="68:68" customFormat="1">
      <c r="BP625318" s="90"/>
    </row>
    <row r="625319" spans="68:68" customFormat="1">
      <c r="BP625319" s="90"/>
    </row>
    <row r="625320" spans="68:68" customFormat="1">
      <c r="BP625320" s="90"/>
    </row>
    <row r="625321" spans="68:68" customFormat="1">
      <c r="BP625321" s="90"/>
    </row>
    <row r="625322" spans="68:68" customFormat="1">
      <c r="BP625322" s="90"/>
    </row>
    <row r="625323" spans="68:68" customFormat="1">
      <c r="BP625323" s="90"/>
    </row>
    <row r="625324" spans="68:68" customFormat="1">
      <c r="BP625324" s="90"/>
    </row>
    <row r="625325" spans="68:68" customFormat="1">
      <c r="BP625325" s="90"/>
    </row>
    <row r="625326" spans="68:68" customFormat="1">
      <c r="BP625326" s="90"/>
    </row>
    <row r="625327" spans="68:68" customFormat="1">
      <c r="BP625327" s="90"/>
    </row>
    <row r="625328" spans="68:68" customFormat="1">
      <c r="BP625328" s="90"/>
    </row>
    <row r="625329" spans="68:68" customFormat="1">
      <c r="BP625329" s="90"/>
    </row>
    <row r="625330" spans="68:68" customFormat="1">
      <c r="BP625330" s="90"/>
    </row>
    <row r="625331" spans="68:68" customFormat="1">
      <c r="BP625331" s="90"/>
    </row>
    <row r="625332" spans="68:68" customFormat="1">
      <c r="BP625332" s="90"/>
    </row>
    <row r="625333" spans="68:68" customFormat="1">
      <c r="BP625333" s="90"/>
    </row>
    <row r="625334" spans="68:68" customFormat="1">
      <c r="BP625334" s="90"/>
    </row>
    <row r="625335" spans="68:68" customFormat="1">
      <c r="BP625335" s="90"/>
    </row>
    <row r="625336" spans="68:68" customFormat="1">
      <c r="BP625336" s="90"/>
    </row>
    <row r="625337" spans="68:68" customFormat="1">
      <c r="BP625337" s="90"/>
    </row>
    <row r="625338" spans="68:68" customFormat="1">
      <c r="BP625338" s="90"/>
    </row>
    <row r="625339" spans="68:68" customFormat="1">
      <c r="BP625339" s="90"/>
    </row>
    <row r="625340" spans="68:68" customFormat="1">
      <c r="BP625340" s="90"/>
    </row>
    <row r="625341" spans="68:68" customFormat="1">
      <c r="BP625341" s="90"/>
    </row>
    <row r="625342" spans="68:68" customFormat="1">
      <c r="BP625342" s="90"/>
    </row>
    <row r="625343" spans="68:68" customFormat="1">
      <c r="BP625343" s="90"/>
    </row>
    <row r="625344" spans="68:68" customFormat="1">
      <c r="BP625344" s="90"/>
    </row>
    <row r="625345" spans="68:68" customFormat="1">
      <c r="BP625345" s="90"/>
    </row>
    <row r="625346" spans="68:68" customFormat="1">
      <c r="BP625346" s="90"/>
    </row>
    <row r="625347" spans="68:68" customFormat="1">
      <c r="BP625347" s="90"/>
    </row>
    <row r="625348" spans="68:68" customFormat="1">
      <c r="BP625348" s="90"/>
    </row>
    <row r="625349" spans="68:68" customFormat="1">
      <c r="BP625349" s="90"/>
    </row>
    <row r="625350" spans="68:68" customFormat="1">
      <c r="BP625350" s="90"/>
    </row>
    <row r="625351" spans="68:68" customFormat="1">
      <c r="BP625351" s="90"/>
    </row>
    <row r="625352" spans="68:68" customFormat="1">
      <c r="BP625352" s="90"/>
    </row>
    <row r="625353" spans="68:68" customFormat="1">
      <c r="BP625353" s="90"/>
    </row>
    <row r="625354" spans="68:68" customFormat="1">
      <c r="BP625354" s="90"/>
    </row>
    <row r="625355" spans="68:68" customFormat="1">
      <c r="BP625355" s="90"/>
    </row>
    <row r="625356" spans="68:68" customFormat="1">
      <c r="BP625356" s="90"/>
    </row>
    <row r="625357" spans="68:68" customFormat="1">
      <c r="BP625357" s="90"/>
    </row>
    <row r="625358" spans="68:68" customFormat="1">
      <c r="BP625358" s="90"/>
    </row>
    <row r="625359" spans="68:68" customFormat="1">
      <c r="BP625359" s="90"/>
    </row>
    <row r="625360" spans="68:68" customFormat="1">
      <c r="BP625360" s="90"/>
    </row>
    <row r="625361" spans="68:68" customFormat="1">
      <c r="BP625361" s="90"/>
    </row>
    <row r="625362" spans="68:68" customFormat="1">
      <c r="BP625362" s="90"/>
    </row>
    <row r="625363" spans="68:68" customFormat="1">
      <c r="BP625363" s="90"/>
    </row>
    <row r="625364" spans="68:68" customFormat="1">
      <c r="BP625364" s="90"/>
    </row>
    <row r="625365" spans="68:68" customFormat="1">
      <c r="BP625365" s="90"/>
    </row>
    <row r="625366" spans="68:68" customFormat="1">
      <c r="BP625366" s="90"/>
    </row>
    <row r="625367" spans="68:68" customFormat="1">
      <c r="BP625367" s="90"/>
    </row>
    <row r="625368" spans="68:68" customFormat="1">
      <c r="BP625368" s="90"/>
    </row>
    <row r="625369" spans="68:68" customFormat="1">
      <c r="BP625369" s="90"/>
    </row>
    <row r="625370" spans="68:68" customFormat="1">
      <c r="BP625370" s="90"/>
    </row>
    <row r="625371" spans="68:68" customFormat="1">
      <c r="BP625371" s="90"/>
    </row>
    <row r="625372" spans="68:68" customFormat="1">
      <c r="BP625372" s="90"/>
    </row>
    <row r="625373" spans="68:68" customFormat="1">
      <c r="BP625373" s="90"/>
    </row>
    <row r="625374" spans="68:68" customFormat="1">
      <c r="BP625374" s="90"/>
    </row>
    <row r="625375" spans="68:68" customFormat="1">
      <c r="BP625375" s="90"/>
    </row>
    <row r="625376" spans="68:68" customFormat="1">
      <c r="BP625376" s="90"/>
    </row>
    <row r="625377" spans="68:68" customFormat="1">
      <c r="BP625377" s="90"/>
    </row>
    <row r="625378" spans="68:68" customFormat="1">
      <c r="BP625378" s="90"/>
    </row>
    <row r="625379" spans="68:68" customFormat="1">
      <c r="BP625379" s="90"/>
    </row>
    <row r="625380" spans="68:68" customFormat="1">
      <c r="BP625380" s="90"/>
    </row>
    <row r="625381" spans="68:68" customFormat="1">
      <c r="BP625381" s="90"/>
    </row>
    <row r="625382" spans="68:68" customFormat="1">
      <c r="BP625382" s="90"/>
    </row>
    <row r="625383" spans="68:68" customFormat="1">
      <c r="BP625383" s="90"/>
    </row>
    <row r="625384" spans="68:68" customFormat="1">
      <c r="BP625384" s="90"/>
    </row>
    <row r="625385" spans="68:68" customFormat="1">
      <c r="BP625385" s="90"/>
    </row>
    <row r="625386" spans="68:68" customFormat="1">
      <c r="BP625386" s="90"/>
    </row>
    <row r="625387" spans="68:68" customFormat="1">
      <c r="BP625387" s="90"/>
    </row>
    <row r="625388" spans="68:68" customFormat="1">
      <c r="BP625388" s="90"/>
    </row>
    <row r="625389" spans="68:68" customFormat="1">
      <c r="BP625389" s="90"/>
    </row>
    <row r="625390" spans="68:68" customFormat="1">
      <c r="BP625390" s="90"/>
    </row>
    <row r="625391" spans="68:68" customFormat="1">
      <c r="BP625391" s="90"/>
    </row>
    <row r="625392" spans="68:68" customFormat="1">
      <c r="BP625392" s="90"/>
    </row>
    <row r="625393" spans="68:68" customFormat="1">
      <c r="BP625393" s="90"/>
    </row>
    <row r="625394" spans="68:68" customFormat="1">
      <c r="BP625394" s="90"/>
    </row>
    <row r="625395" spans="68:68" customFormat="1">
      <c r="BP625395" s="90"/>
    </row>
    <row r="625396" spans="68:68" customFormat="1">
      <c r="BP625396" s="90"/>
    </row>
    <row r="625397" spans="68:68" customFormat="1">
      <c r="BP625397" s="90"/>
    </row>
    <row r="625398" spans="68:68" customFormat="1">
      <c r="BP625398" s="90"/>
    </row>
    <row r="625399" spans="68:68" customFormat="1">
      <c r="BP625399" s="90"/>
    </row>
    <row r="625400" spans="68:68" customFormat="1">
      <c r="BP625400" s="90"/>
    </row>
    <row r="625401" spans="68:68" customFormat="1">
      <c r="BP625401" s="90"/>
    </row>
    <row r="625402" spans="68:68" customFormat="1">
      <c r="BP625402" s="90"/>
    </row>
    <row r="625403" spans="68:68" customFormat="1">
      <c r="BP625403" s="90"/>
    </row>
    <row r="625404" spans="68:68" customFormat="1">
      <c r="BP625404" s="90"/>
    </row>
    <row r="625405" spans="68:68" customFormat="1">
      <c r="BP625405" s="90"/>
    </row>
    <row r="625406" spans="68:68" customFormat="1">
      <c r="BP625406" s="90"/>
    </row>
    <row r="625407" spans="68:68" customFormat="1">
      <c r="BP625407" s="90"/>
    </row>
    <row r="625408" spans="68:68" customFormat="1">
      <c r="BP625408" s="90"/>
    </row>
    <row r="625409" spans="68:68" customFormat="1">
      <c r="BP625409" s="90"/>
    </row>
    <row r="625410" spans="68:68" customFormat="1">
      <c r="BP625410" s="90"/>
    </row>
    <row r="625411" spans="68:68" customFormat="1">
      <c r="BP625411" s="90"/>
    </row>
    <row r="625412" spans="68:68" customFormat="1">
      <c r="BP625412" s="90"/>
    </row>
    <row r="625413" spans="68:68" customFormat="1">
      <c r="BP625413" s="90"/>
    </row>
    <row r="625414" spans="68:68" customFormat="1">
      <c r="BP625414" s="90"/>
    </row>
    <row r="625415" spans="68:68" customFormat="1">
      <c r="BP625415" s="90"/>
    </row>
    <row r="625416" spans="68:68" customFormat="1">
      <c r="BP625416" s="90"/>
    </row>
    <row r="625417" spans="68:68" customFormat="1">
      <c r="BP625417" s="90"/>
    </row>
    <row r="625418" spans="68:68" customFormat="1">
      <c r="BP625418" s="90"/>
    </row>
    <row r="625419" spans="68:68" customFormat="1">
      <c r="BP625419" s="90"/>
    </row>
    <row r="625420" spans="68:68" customFormat="1">
      <c r="BP625420" s="90"/>
    </row>
    <row r="625421" spans="68:68" customFormat="1">
      <c r="BP625421" s="90"/>
    </row>
    <row r="625422" spans="68:68" customFormat="1">
      <c r="BP625422" s="90"/>
    </row>
    <row r="625423" spans="68:68" customFormat="1">
      <c r="BP625423" s="90"/>
    </row>
    <row r="625424" spans="68:68" customFormat="1">
      <c r="BP625424" s="90"/>
    </row>
    <row r="625425" spans="68:68" customFormat="1">
      <c r="BP625425" s="90"/>
    </row>
    <row r="625426" spans="68:68" customFormat="1">
      <c r="BP625426" s="90"/>
    </row>
    <row r="625427" spans="68:68" customFormat="1">
      <c r="BP625427" s="90"/>
    </row>
    <row r="625428" spans="68:68" customFormat="1">
      <c r="BP625428" s="90"/>
    </row>
    <row r="625429" spans="68:68" customFormat="1">
      <c r="BP625429" s="90"/>
    </row>
    <row r="625430" spans="68:68" customFormat="1">
      <c r="BP625430" s="90"/>
    </row>
    <row r="625431" spans="68:68" customFormat="1">
      <c r="BP625431" s="90"/>
    </row>
    <row r="625432" spans="68:68" customFormat="1">
      <c r="BP625432" s="90"/>
    </row>
    <row r="625433" spans="68:68" customFormat="1">
      <c r="BP625433" s="90"/>
    </row>
    <row r="625434" spans="68:68" customFormat="1">
      <c r="BP625434" s="90"/>
    </row>
    <row r="625435" spans="68:68" customFormat="1">
      <c r="BP625435" s="90"/>
    </row>
    <row r="625436" spans="68:68" customFormat="1">
      <c r="BP625436" s="90"/>
    </row>
    <row r="625437" spans="68:68" customFormat="1">
      <c r="BP625437" s="90"/>
    </row>
    <row r="625438" spans="68:68" customFormat="1">
      <c r="BP625438" s="90"/>
    </row>
    <row r="625439" spans="68:68" customFormat="1">
      <c r="BP625439" s="90"/>
    </row>
    <row r="625440" spans="68:68" customFormat="1">
      <c r="BP625440" s="90"/>
    </row>
    <row r="625441" spans="68:68" customFormat="1">
      <c r="BP625441" s="90"/>
    </row>
    <row r="625442" spans="68:68" customFormat="1">
      <c r="BP625442" s="90"/>
    </row>
    <row r="625443" spans="68:68" customFormat="1">
      <c r="BP625443" s="90"/>
    </row>
    <row r="625444" spans="68:68" customFormat="1">
      <c r="BP625444" s="90"/>
    </row>
    <row r="625445" spans="68:68" customFormat="1">
      <c r="BP625445" s="90"/>
    </row>
    <row r="625446" spans="68:68" customFormat="1">
      <c r="BP625446" s="90"/>
    </row>
    <row r="625447" spans="68:68" customFormat="1">
      <c r="BP625447" s="90"/>
    </row>
    <row r="625448" spans="68:68" customFormat="1">
      <c r="BP625448" s="90"/>
    </row>
    <row r="625449" spans="68:68" customFormat="1">
      <c r="BP625449" s="90"/>
    </row>
    <row r="625450" spans="68:68" customFormat="1">
      <c r="BP625450" s="90"/>
    </row>
    <row r="625451" spans="68:68" customFormat="1">
      <c r="BP625451" s="90"/>
    </row>
    <row r="625452" spans="68:68" customFormat="1">
      <c r="BP625452" s="90"/>
    </row>
    <row r="625453" spans="68:68" customFormat="1">
      <c r="BP625453" s="90"/>
    </row>
    <row r="625454" spans="68:68" customFormat="1">
      <c r="BP625454" s="90"/>
    </row>
    <row r="625455" spans="68:68" customFormat="1">
      <c r="BP625455" s="90"/>
    </row>
    <row r="625456" spans="68:68" customFormat="1">
      <c r="BP625456" s="90"/>
    </row>
    <row r="625457" spans="68:68" customFormat="1">
      <c r="BP625457" s="90"/>
    </row>
    <row r="625458" spans="68:68" customFormat="1">
      <c r="BP625458" s="90"/>
    </row>
    <row r="625459" spans="68:68" customFormat="1">
      <c r="BP625459" s="90"/>
    </row>
    <row r="625460" spans="68:68" customFormat="1">
      <c r="BP625460" s="90"/>
    </row>
    <row r="625461" spans="68:68" customFormat="1">
      <c r="BP625461" s="90"/>
    </row>
    <row r="625462" spans="68:68" customFormat="1">
      <c r="BP625462" s="90"/>
    </row>
    <row r="625463" spans="68:68" customFormat="1">
      <c r="BP625463" s="90"/>
    </row>
    <row r="625464" spans="68:68" customFormat="1">
      <c r="BP625464" s="90"/>
    </row>
    <row r="625465" spans="68:68" customFormat="1">
      <c r="BP625465" s="90"/>
    </row>
    <row r="625466" spans="68:68" customFormat="1">
      <c r="BP625466" s="90"/>
    </row>
    <row r="625467" spans="68:68" customFormat="1">
      <c r="BP625467" s="90"/>
    </row>
    <row r="625468" spans="68:68" customFormat="1">
      <c r="BP625468" s="90"/>
    </row>
    <row r="625469" spans="68:68" customFormat="1">
      <c r="BP625469" s="90"/>
    </row>
    <row r="625470" spans="68:68" customFormat="1">
      <c r="BP625470" s="90"/>
    </row>
    <row r="625471" spans="68:68" customFormat="1">
      <c r="BP625471" s="90"/>
    </row>
    <row r="625472" spans="68:68" customFormat="1">
      <c r="BP625472" s="90"/>
    </row>
    <row r="625473" spans="68:68" customFormat="1">
      <c r="BP625473" s="90"/>
    </row>
    <row r="625474" spans="68:68" customFormat="1">
      <c r="BP625474" s="90"/>
    </row>
    <row r="625475" spans="68:68" customFormat="1">
      <c r="BP625475" s="90"/>
    </row>
    <row r="625476" spans="68:68" customFormat="1">
      <c r="BP625476" s="90"/>
    </row>
    <row r="625477" spans="68:68" customFormat="1">
      <c r="BP625477" s="90"/>
    </row>
    <row r="625478" spans="68:68" customFormat="1">
      <c r="BP625478" s="90"/>
    </row>
    <row r="625479" spans="68:68" customFormat="1">
      <c r="BP625479" s="90"/>
    </row>
    <row r="625480" spans="68:68" customFormat="1">
      <c r="BP625480" s="90"/>
    </row>
    <row r="625481" spans="68:68" customFormat="1">
      <c r="BP625481" s="90"/>
    </row>
    <row r="625482" spans="68:68" customFormat="1">
      <c r="BP625482" s="90"/>
    </row>
    <row r="625483" spans="68:68" customFormat="1">
      <c r="BP625483" s="90"/>
    </row>
    <row r="625484" spans="68:68" customFormat="1">
      <c r="BP625484" s="90"/>
    </row>
    <row r="625485" spans="68:68" customFormat="1">
      <c r="BP625485" s="90"/>
    </row>
    <row r="625486" spans="68:68" customFormat="1">
      <c r="BP625486" s="90"/>
    </row>
    <row r="625487" spans="68:68" customFormat="1">
      <c r="BP625487" s="90"/>
    </row>
    <row r="625488" spans="68:68" customFormat="1">
      <c r="BP625488" s="90"/>
    </row>
    <row r="625489" spans="68:68" customFormat="1">
      <c r="BP625489" s="90"/>
    </row>
    <row r="625490" spans="68:68" customFormat="1">
      <c r="BP625490" s="90"/>
    </row>
    <row r="625491" spans="68:68" customFormat="1">
      <c r="BP625491" s="90"/>
    </row>
    <row r="625492" spans="68:68" customFormat="1">
      <c r="BP625492" s="90"/>
    </row>
    <row r="625493" spans="68:68" customFormat="1">
      <c r="BP625493" s="90"/>
    </row>
    <row r="625494" spans="68:68" customFormat="1">
      <c r="BP625494" s="90"/>
    </row>
    <row r="625495" spans="68:68" customFormat="1">
      <c r="BP625495" s="90"/>
    </row>
    <row r="625496" spans="68:68" customFormat="1">
      <c r="BP625496" s="90"/>
    </row>
    <row r="625497" spans="68:68" customFormat="1">
      <c r="BP625497" s="90"/>
    </row>
    <row r="625498" spans="68:68" customFormat="1">
      <c r="BP625498" s="90"/>
    </row>
    <row r="625499" spans="68:68" customFormat="1">
      <c r="BP625499" s="90"/>
    </row>
    <row r="625500" spans="68:68" customFormat="1">
      <c r="BP625500" s="90"/>
    </row>
    <row r="625501" spans="68:68" customFormat="1">
      <c r="BP625501" s="90"/>
    </row>
    <row r="625502" spans="68:68" customFormat="1">
      <c r="BP625502" s="90"/>
    </row>
    <row r="625503" spans="68:68" customFormat="1">
      <c r="BP625503" s="90"/>
    </row>
    <row r="625504" spans="68:68" customFormat="1">
      <c r="BP625504" s="90"/>
    </row>
    <row r="625505" spans="68:68" customFormat="1">
      <c r="BP625505" s="90"/>
    </row>
    <row r="625506" spans="68:68" customFormat="1">
      <c r="BP625506" s="90"/>
    </row>
    <row r="625507" spans="68:68" customFormat="1">
      <c r="BP625507" s="90"/>
    </row>
    <row r="625508" spans="68:68" customFormat="1">
      <c r="BP625508" s="90"/>
    </row>
    <row r="625509" spans="68:68" customFormat="1">
      <c r="BP625509" s="90"/>
    </row>
    <row r="625510" spans="68:68" customFormat="1">
      <c r="BP625510" s="90"/>
    </row>
    <row r="625511" spans="68:68" customFormat="1">
      <c r="BP625511" s="90"/>
    </row>
    <row r="625512" spans="68:68" customFormat="1">
      <c r="BP625512" s="90"/>
    </row>
    <row r="625513" spans="68:68" customFormat="1">
      <c r="BP625513" s="90"/>
    </row>
    <row r="625514" spans="68:68" customFormat="1">
      <c r="BP625514" s="90"/>
    </row>
    <row r="625515" spans="68:68" customFormat="1">
      <c r="BP625515" s="90"/>
    </row>
    <row r="625516" spans="68:68" customFormat="1">
      <c r="BP625516" s="90"/>
    </row>
    <row r="625517" spans="68:68" customFormat="1">
      <c r="BP625517" s="90"/>
    </row>
    <row r="625518" spans="68:68" customFormat="1">
      <c r="BP625518" s="90"/>
    </row>
    <row r="625519" spans="68:68" customFormat="1">
      <c r="BP625519" s="90"/>
    </row>
    <row r="625520" spans="68:68" customFormat="1">
      <c r="BP625520" s="90"/>
    </row>
    <row r="625521" spans="68:68" customFormat="1">
      <c r="BP625521" s="90"/>
    </row>
    <row r="625522" spans="68:68" customFormat="1">
      <c r="BP625522" s="90"/>
    </row>
    <row r="625523" spans="68:68" customFormat="1">
      <c r="BP625523" s="90"/>
    </row>
    <row r="625524" spans="68:68" customFormat="1">
      <c r="BP625524" s="90"/>
    </row>
    <row r="625525" spans="68:68" customFormat="1">
      <c r="BP625525" s="90"/>
    </row>
    <row r="625526" spans="68:68" customFormat="1">
      <c r="BP625526" s="90"/>
    </row>
    <row r="625527" spans="68:68" customFormat="1">
      <c r="BP625527" s="90"/>
    </row>
    <row r="625528" spans="68:68" customFormat="1">
      <c r="BP625528" s="90"/>
    </row>
    <row r="625529" spans="68:68" customFormat="1">
      <c r="BP625529" s="90"/>
    </row>
    <row r="625530" spans="68:68" customFormat="1">
      <c r="BP625530" s="90"/>
    </row>
    <row r="625531" spans="68:68" customFormat="1">
      <c r="BP625531" s="90"/>
    </row>
    <row r="625532" spans="68:68" customFormat="1">
      <c r="BP625532" s="90"/>
    </row>
    <row r="625533" spans="68:68" customFormat="1">
      <c r="BP625533" s="90"/>
    </row>
    <row r="625534" spans="68:68" customFormat="1">
      <c r="BP625534" s="90"/>
    </row>
    <row r="625535" spans="68:68" customFormat="1">
      <c r="BP625535" s="90"/>
    </row>
    <row r="625536" spans="68:68" customFormat="1">
      <c r="BP625536" s="90"/>
    </row>
    <row r="625537" spans="68:68" customFormat="1">
      <c r="BP625537" s="90"/>
    </row>
    <row r="625538" spans="68:68" customFormat="1">
      <c r="BP625538" s="90"/>
    </row>
    <row r="625539" spans="68:68" customFormat="1">
      <c r="BP625539" s="90"/>
    </row>
    <row r="625540" spans="68:68" customFormat="1">
      <c r="BP625540" s="90"/>
    </row>
    <row r="625541" spans="68:68" customFormat="1">
      <c r="BP625541" s="90"/>
    </row>
    <row r="625542" spans="68:68" customFormat="1">
      <c r="BP625542" s="90"/>
    </row>
    <row r="625543" spans="68:68" customFormat="1">
      <c r="BP625543" s="90"/>
    </row>
    <row r="625544" spans="68:68" customFormat="1">
      <c r="BP625544" s="90"/>
    </row>
    <row r="625545" spans="68:68" customFormat="1">
      <c r="BP625545" s="90"/>
    </row>
    <row r="625546" spans="68:68" customFormat="1">
      <c r="BP625546" s="90"/>
    </row>
    <row r="625547" spans="68:68" customFormat="1">
      <c r="BP625547" s="90"/>
    </row>
    <row r="625548" spans="68:68" customFormat="1">
      <c r="BP625548" s="90"/>
    </row>
    <row r="625549" spans="68:68" customFormat="1">
      <c r="BP625549" s="90"/>
    </row>
    <row r="625550" spans="68:68" customFormat="1">
      <c r="BP625550" s="90"/>
    </row>
    <row r="625551" spans="68:68" customFormat="1">
      <c r="BP625551" s="90"/>
    </row>
    <row r="625552" spans="68:68" customFormat="1">
      <c r="BP625552" s="90"/>
    </row>
    <row r="625553" spans="68:68" customFormat="1">
      <c r="BP625553" s="90"/>
    </row>
    <row r="625554" spans="68:68" customFormat="1">
      <c r="BP625554" s="90"/>
    </row>
    <row r="625555" spans="68:68" customFormat="1">
      <c r="BP625555" s="90"/>
    </row>
    <row r="625556" spans="68:68" customFormat="1">
      <c r="BP625556" s="90"/>
    </row>
    <row r="625557" spans="68:68" customFormat="1">
      <c r="BP625557" s="90"/>
    </row>
    <row r="625558" spans="68:68" customFormat="1">
      <c r="BP625558" s="90"/>
    </row>
    <row r="625559" spans="68:68" customFormat="1">
      <c r="BP625559" s="90"/>
    </row>
    <row r="625560" spans="68:68" customFormat="1">
      <c r="BP625560" s="90"/>
    </row>
    <row r="625561" spans="68:68" customFormat="1">
      <c r="BP625561" s="90"/>
    </row>
    <row r="625562" spans="68:68" customFormat="1">
      <c r="BP625562" s="90"/>
    </row>
    <row r="625563" spans="68:68" customFormat="1">
      <c r="BP625563" s="90"/>
    </row>
    <row r="625564" spans="68:68" customFormat="1">
      <c r="BP625564" s="90"/>
    </row>
    <row r="625565" spans="68:68" customFormat="1">
      <c r="BP625565" s="90"/>
    </row>
    <row r="625566" spans="68:68" customFormat="1">
      <c r="BP625566" s="90"/>
    </row>
    <row r="625567" spans="68:68" customFormat="1">
      <c r="BP625567" s="90"/>
    </row>
    <row r="625568" spans="68:68" customFormat="1">
      <c r="BP625568" s="90"/>
    </row>
    <row r="625569" spans="68:68" customFormat="1">
      <c r="BP625569" s="90"/>
    </row>
    <row r="625570" spans="68:68" customFormat="1">
      <c r="BP625570" s="90"/>
    </row>
    <row r="625571" spans="68:68" customFormat="1">
      <c r="BP625571" s="90"/>
    </row>
    <row r="625572" spans="68:68" customFormat="1">
      <c r="BP625572" s="90"/>
    </row>
    <row r="625573" spans="68:68" customFormat="1">
      <c r="BP625573" s="90"/>
    </row>
    <row r="625574" spans="68:68" customFormat="1">
      <c r="BP625574" s="90"/>
    </row>
    <row r="625575" spans="68:68" customFormat="1">
      <c r="BP625575" s="90"/>
    </row>
    <row r="625576" spans="68:68" customFormat="1">
      <c r="BP625576" s="90"/>
    </row>
    <row r="625577" spans="68:68" customFormat="1">
      <c r="BP625577" s="90"/>
    </row>
    <row r="625578" spans="68:68" customFormat="1">
      <c r="BP625578" s="90"/>
    </row>
    <row r="625579" spans="68:68" customFormat="1">
      <c r="BP625579" s="90"/>
    </row>
    <row r="625580" spans="68:68" customFormat="1">
      <c r="BP625580" s="90"/>
    </row>
    <row r="625581" spans="68:68" customFormat="1">
      <c r="BP625581" s="90"/>
    </row>
    <row r="625582" spans="68:68" customFormat="1">
      <c r="BP625582" s="90"/>
    </row>
    <row r="625583" spans="68:68" customFormat="1">
      <c r="BP625583" s="90"/>
    </row>
    <row r="625584" spans="68:68" customFormat="1">
      <c r="BP625584" s="90"/>
    </row>
    <row r="625585" spans="68:68" customFormat="1">
      <c r="BP625585" s="90"/>
    </row>
    <row r="625586" spans="68:68" customFormat="1">
      <c r="BP625586" s="90"/>
    </row>
    <row r="625587" spans="68:68" customFormat="1">
      <c r="BP625587" s="90"/>
    </row>
    <row r="625588" spans="68:68" customFormat="1">
      <c r="BP625588" s="90"/>
    </row>
    <row r="625589" spans="68:68" customFormat="1">
      <c r="BP625589" s="90"/>
    </row>
    <row r="625590" spans="68:68" customFormat="1">
      <c r="BP625590" s="90"/>
    </row>
    <row r="625591" spans="68:68" customFormat="1">
      <c r="BP625591" s="90"/>
    </row>
    <row r="625592" spans="68:68" customFormat="1">
      <c r="BP625592" s="90"/>
    </row>
    <row r="625593" spans="68:68" customFormat="1">
      <c r="BP625593" s="90"/>
    </row>
    <row r="625594" spans="68:68" customFormat="1">
      <c r="BP625594" s="90"/>
    </row>
    <row r="625595" spans="68:68" customFormat="1">
      <c r="BP625595" s="90"/>
    </row>
    <row r="625596" spans="68:68" customFormat="1">
      <c r="BP625596" s="90"/>
    </row>
    <row r="625597" spans="68:68" customFormat="1">
      <c r="BP625597" s="90"/>
    </row>
    <row r="625598" spans="68:68" customFormat="1">
      <c r="BP625598" s="90"/>
    </row>
    <row r="625599" spans="68:68" customFormat="1">
      <c r="BP625599" s="90"/>
    </row>
    <row r="625600" spans="68:68" customFormat="1">
      <c r="BP625600" s="90"/>
    </row>
    <row r="625601" spans="68:68" customFormat="1">
      <c r="BP625601" s="90"/>
    </row>
    <row r="625602" spans="68:68" customFormat="1">
      <c r="BP625602" s="90"/>
    </row>
    <row r="625603" spans="68:68" customFormat="1">
      <c r="BP625603" s="90"/>
    </row>
    <row r="625604" spans="68:68" customFormat="1">
      <c r="BP625604" s="90"/>
    </row>
    <row r="625605" spans="68:68" customFormat="1">
      <c r="BP625605" s="90"/>
    </row>
    <row r="625606" spans="68:68" customFormat="1">
      <c r="BP625606" s="90"/>
    </row>
    <row r="625607" spans="68:68" customFormat="1">
      <c r="BP625607" s="90"/>
    </row>
    <row r="625608" spans="68:68" customFormat="1">
      <c r="BP625608" s="90"/>
    </row>
    <row r="625609" spans="68:68" customFormat="1">
      <c r="BP625609" s="90"/>
    </row>
    <row r="625610" spans="68:68" customFormat="1">
      <c r="BP625610" s="90"/>
    </row>
    <row r="625611" spans="68:68" customFormat="1">
      <c r="BP625611" s="90"/>
    </row>
    <row r="625612" spans="68:68" customFormat="1">
      <c r="BP625612" s="90"/>
    </row>
    <row r="625613" spans="68:68" customFormat="1">
      <c r="BP625613" s="90"/>
    </row>
    <row r="625614" spans="68:68" customFormat="1">
      <c r="BP625614" s="90"/>
    </row>
    <row r="625615" spans="68:68" customFormat="1">
      <c r="BP625615" s="90"/>
    </row>
    <row r="625616" spans="68:68" customFormat="1">
      <c r="BP625616" s="90"/>
    </row>
    <row r="625617" spans="68:68" customFormat="1">
      <c r="BP625617" s="90"/>
    </row>
    <row r="625618" spans="68:68" customFormat="1">
      <c r="BP625618" s="90"/>
    </row>
    <row r="625619" spans="68:68" customFormat="1">
      <c r="BP625619" s="90"/>
    </row>
    <row r="625620" spans="68:68" customFormat="1">
      <c r="BP625620" s="90"/>
    </row>
    <row r="625621" spans="68:68" customFormat="1">
      <c r="BP625621" s="90"/>
    </row>
    <row r="625622" spans="68:68" customFormat="1">
      <c r="BP625622" s="90"/>
    </row>
    <row r="625623" spans="68:68" customFormat="1">
      <c r="BP625623" s="90"/>
    </row>
    <row r="625624" spans="68:68" customFormat="1">
      <c r="BP625624" s="90"/>
    </row>
    <row r="625625" spans="68:68" customFormat="1">
      <c r="BP625625" s="90"/>
    </row>
    <row r="625626" spans="68:68" customFormat="1">
      <c r="BP625626" s="90"/>
    </row>
    <row r="625627" spans="68:68" customFormat="1">
      <c r="BP625627" s="90"/>
    </row>
    <row r="625628" spans="68:68" customFormat="1">
      <c r="BP625628" s="90"/>
    </row>
    <row r="625629" spans="68:68" customFormat="1">
      <c r="BP625629" s="90"/>
    </row>
    <row r="625630" spans="68:68" customFormat="1">
      <c r="BP625630" s="90"/>
    </row>
    <row r="625631" spans="68:68" customFormat="1">
      <c r="BP625631" s="90"/>
    </row>
    <row r="625632" spans="68:68" customFormat="1">
      <c r="BP625632" s="90"/>
    </row>
    <row r="625633" spans="68:68" customFormat="1">
      <c r="BP625633" s="90"/>
    </row>
    <row r="625634" spans="68:68" customFormat="1">
      <c r="BP625634" s="90"/>
    </row>
    <row r="625635" spans="68:68" customFormat="1">
      <c r="BP625635" s="90"/>
    </row>
    <row r="625636" spans="68:68" customFormat="1">
      <c r="BP625636" s="90"/>
    </row>
    <row r="625637" spans="68:68" customFormat="1">
      <c r="BP625637" s="90"/>
    </row>
    <row r="625638" spans="68:68" customFormat="1">
      <c r="BP625638" s="90"/>
    </row>
    <row r="625639" spans="68:68" customFormat="1">
      <c r="BP625639" s="90"/>
    </row>
    <row r="625640" spans="68:68" customFormat="1">
      <c r="BP625640" s="90"/>
    </row>
    <row r="625641" spans="68:68" customFormat="1">
      <c r="BP625641" s="90"/>
    </row>
    <row r="625642" spans="68:68" customFormat="1">
      <c r="BP625642" s="90"/>
    </row>
    <row r="625643" spans="68:68" customFormat="1">
      <c r="BP625643" s="90"/>
    </row>
    <row r="625644" spans="68:68" customFormat="1">
      <c r="BP625644" s="90"/>
    </row>
    <row r="625645" spans="68:68" customFormat="1">
      <c r="BP625645" s="90"/>
    </row>
    <row r="625646" spans="68:68" customFormat="1">
      <c r="BP625646" s="90"/>
    </row>
    <row r="625647" spans="68:68" customFormat="1">
      <c r="BP625647" s="90"/>
    </row>
    <row r="625648" spans="68:68" customFormat="1">
      <c r="BP625648" s="90"/>
    </row>
    <row r="625649" spans="68:68" customFormat="1">
      <c r="BP625649" s="90"/>
    </row>
    <row r="625650" spans="68:68" customFormat="1">
      <c r="BP625650" s="90"/>
    </row>
    <row r="625651" spans="68:68" customFormat="1">
      <c r="BP625651" s="90"/>
    </row>
    <row r="625652" spans="68:68" customFormat="1">
      <c r="BP625652" s="90"/>
    </row>
    <row r="625653" spans="68:68" customFormat="1">
      <c r="BP625653" s="90"/>
    </row>
    <row r="625654" spans="68:68" customFormat="1">
      <c r="BP625654" s="90"/>
    </row>
    <row r="625655" spans="68:68" customFormat="1">
      <c r="BP625655" s="90"/>
    </row>
    <row r="625656" spans="68:68" customFormat="1">
      <c r="BP625656" s="90"/>
    </row>
    <row r="625657" spans="68:68" customFormat="1">
      <c r="BP625657" s="90"/>
    </row>
    <row r="625658" spans="68:68" customFormat="1">
      <c r="BP625658" s="90"/>
    </row>
    <row r="625659" spans="68:68" customFormat="1">
      <c r="BP625659" s="90"/>
    </row>
    <row r="625660" spans="68:68" customFormat="1">
      <c r="BP625660" s="90"/>
    </row>
    <row r="625661" spans="68:68" customFormat="1">
      <c r="BP625661" s="90"/>
    </row>
    <row r="625662" spans="68:68" customFormat="1">
      <c r="BP625662" s="90"/>
    </row>
    <row r="625663" spans="68:68" customFormat="1">
      <c r="BP625663" s="90"/>
    </row>
    <row r="625664" spans="68:68" customFormat="1">
      <c r="BP625664" s="90"/>
    </row>
    <row r="625665" spans="68:68" customFormat="1">
      <c r="BP625665" s="90"/>
    </row>
    <row r="625666" spans="68:68" customFormat="1">
      <c r="BP625666" s="90"/>
    </row>
    <row r="625667" spans="68:68" customFormat="1">
      <c r="BP625667" s="90"/>
    </row>
    <row r="625668" spans="68:68" customFormat="1">
      <c r="BP625668" s="90"/>
    </row>
    <row r="625669" spans="68:68" customFormat="1">
      <c r="BP625669" s="90"/>
    </row>
    <row r="625670" spans="68:68" customFormat="1">
      <c r="BP625670" s="90"/>
    </row>
    <row r="625671" spans="68:68" customFormat="1">
      <c r="BP625671" s="90"/>
    </row>
    <row r="625672" spans="68:68" customFormat="1">
      <c r="BP625672" s="90"/>
    </row>
    <row r="625673" spans="68:68" customFormat="1">
      <c r="BP625673" s="90"/>
    </row>
    <row r="625674" spans="68:68" customFormat="1">
      <c r="BP625674" s="90"/>
    </row>
    <row r="625675" spans="68:68" customFormat="1">
      <c r="BP625675" s="90"/>
    </row>
    <row r="625676" spans="68:68" customFormat="1">
      <c r="BP625676" s="90"/>
    </row>
    <row r="625677" spans="68:68" customFormat="1">
      <c r="BP625677" s="90"/>
    </row>
    <row r="625678" spans="68:68" customFormat="1">
      <c r="BP625678" s="90"/>
    </row>
    <row r="625679" spans="68:68" customFormat="1">
      <c r="BP625679" s="90"/>
    </row>
    <row r="625680" spans="68:68" customFormat="1">
      <c r="BP625680" s="90"/>
    </row>
    <row r="625681" spans="68:68" customFormat="1">
      <c r="BP625681" s="90"/>
    </row>
    <row r="625682" spans="68:68" customFormat="1">
      <c r="BP625682" s="90"/>
    </row>
    <row r="625683" spans="68:68" customFormat="1">
      <c r="BP625683" s="90"/>
    </row>
    <row r="625684" spans="68:68" customFormat="1">
      <c r="BP625684" s="90"/>
    </row>
    <row r="625685" spans="68:68" customFormat="1">
      <c r="BP625685" s="90"/>
    </row>
    <row r="625686" spans="68:68" customFormat="1">
      <c r="BP625686" s="90"/>
    </row>
    <row r="625687" spans="68:68" customFormat="1">
      <c r="BP625687" s="90"/>
    </row>
    <row r="625688" spans="68:68" customFormat="1">
      <c r="BP625688" s="90"/>
    </row>
    <row r="625689" spans="68:68" customFormat="1">
      <c r="BP625689" s="90"/>
    </row>
    <row r="625690" spans="68:68" customFormat="1">
      <c r="BP625690" s="90"/>
    </row>
    <row r="625691" spans="68:68" customFormat="1">
      <c r="BP625691" s="90"/>
    </row>
    <row r="625692" spans="68:68" customFormat="1">
      <c r="BP625692" s="90"/>
    </row>
    <row r="625693" spans="68:68" customFormat="1">
      <c r="BP625693" s="90"/>
    </row>
    <row r="625694" spans="68:68" customFormat="1">
      <c r="BP625694" s="90"/>
    </row>
    <row r="625695" spans="68:68" customFormat="1">
      <c r="BP625695" s="90"/>
    </row>
    <row r="625696" spans="68:68" customFormat="1">
      <c r="BP625696" s="90"/>
    </row>
    <row r="625697" spans="68:68" customFormat="1">
      <c r="BP625697" s="90"/>
    </row>
    <row r="625698" spans="68:68" customFormat="1">
      <c r="BP625698" s="90"/>
    </row>
    <row r="625699" spans="68:68" customFormat="1">
      <c r="BP625699" s="90"/>
    </row>
    <row r="625700" spans="68:68" customFormat="1">
      <c r="BP625700" s="90"/>
    </row>
    <row r="625701" spans="68:68" customFormat="1">
      <c r="BP625701" s="90"/>
    </row>
    <row r="625702" spans="68:68" customFormat="1">
      <c r="BP625702" s="90"/>
    </row>
    <row r="625703" spans="68:68" customFormat="1">
      <c r="BP625703" s="90"/>
    </row>
    <row r="625704" spans="68:68" customFormat="1">
      <c r="BP625704" s="90"/>
    </row>
    <row r="625705" spans="68:68" customFormat="1">
      <c r="BP625705" s="90"/>
    </row>
    <row r="625706" spans="68:68" customFormat="1">
      <c r="BP625706" s="90"/>
    </row>
    <row r="625707" spans="68:68" customFormat="1">
      <c r="BP625707" s="90"/>
    </row>
    <row r="625708" spans="68:68" customFormat="1">
      <c r="BP625708" s="90"/>
    </row>
    <row r="625709" spans="68:68" customFormat="1">
      <c r="BP625709" s="90"/>
    </row>
    <row r="625710" spans="68:68" customFormat="1">
      <c r="BP625710" s="90"/>
    </row>
    <row r="625711" spans="68:68" customFormat="1">
      <c r="BP625711" s="90"/>
    </row>
    <row r="625712" spans="68:68" customFormat="1">
      <c r="BP625712" s="90"/>
    </row>
    <row r="625713" spans="68:68" customFormat="1">
      <c r="BP625713" s="90"/>
    </row>
    <row r="625714" spans="68:68" customFormat="1">
      <c r="BP625714" s="90"/>
    </row>
    <row r="625715" spans="68:68" customFormat="1">
      <c r="BP625715" s="90"/>
    </row>
    <row r="625716" spans="68:68" customFormat="1">
      <c r="BP625716" s="90"/>
    </row>
    <row r="625717" spans="68:68" customFormat="1">
      <c r="BP625717" s="90"/>
    </row>
    <row r="625718" spans="68:68" customFormat="1">
      <c r="BP625718" s="90"/>
    </row>
    <row r="625719" spans="68:68" customFormat="1">
      <c r="BP625719" s="90"/>
    </row>
    <row r="625720" spans="68:68" customFormat="1">
      <c r="BP625720" s="90"/>
    </row>
    <row r="625721" spans="68:68" customFormat="1">
      <c r="BP625721" s="90"/>
    </row>
    <row r="625722" spans="68:68" customFormat="1">
      <c r="BP625722" s="90"/>
    </row>
    <row r="625723" spans="68:68" customFormat="1">
      <c r="BP625723" s="90"/>
    </row>
    <row r="625724" spans="68:68" customFormat="1">
      <c r="BP625724" s="90"/>
    </row>
    <row r="625725" spans="68:68" customFormat="1">
      <c r="BP625725" s="90"/>
    </row>
    <row r="625726" spans="68:68" customFormat="1">
      <c r="BP625726" s="90"/>
    </row>
    <row r="625727" spans="68:68" customFormat="1">
      <c r="BP625727" s="90"/>
    </row>
    <row r="625728" spans="68:68" customFormat="1">
      <c r="BP625728" s="90"/>
    </row>
    <row r="625729" spans="68:68" customFormat="1">
      <c r="BP625729" s="90"/>
    </row>
    <row r="625730" spans="68:68" customFormat="1">
      <c r="BP625730" s="90"/>
    </row>
    <row r="625731" spans="68:68" customFormat="1">
      <c r="BP625731" s="90"/>
    </row>
    <row r="625732" spans="68:68" customFormat="1">
      <c r="BP625732" s="90"/>
    </row>
    <row r="625733" spans="68:68" customFormat="1">
      <c r="BP625733" s="90"/>
    </row>
    <row r="625734" spans="68:68" customFormat="1">
      <c r="BP625734" s="90"/>
    </row>
    <row r="625735" spans="68:68" customFormat="1">
      <c r="BP625735" s="90"/>
    </row>
    <row r="625736" spans="68:68" customFormat="1">
      <c r="BP625736" s="90"/>
    </row>
    <row r="625737" spans="68:68" customFormat="1">
      <c r="BP625737" s="90"/>
    </row>
    <row r="625738" spans="68:68" customFormat="1">
      <c r="BP625738" s="90"/>
    </row>
    <row r="625739" spans="68:68" customFormat="1">
      <c r="BP625739" s="90"/>
    </row>
    <row r="625740" spans="68:68" customFormat="1">
      <c r="BP625740" s="90"/>
    </row>
    <row r="625741" spans="68:68" customFormat="1">
      <c r="BP625741" s="90"/>
    </row>
    <row r="625742" spans="68:68" customFormat="1">
      <c r="BP625742" s="90"/>
    </row>
    <row r="625743" spans="68:68" customFormat="1">
      <c r="BP625743" s="90"/>
    </row>
    <row r="625744" spans="68:68" customFormat="1">
      <c r="BP625744" s="90"/>
    </row>
    <row r="625745" spans="68:68" customFormat="1">
      <c r="BP625745" s="90"/>
    </row>
    <row r="625746" spans="68:68" customFormat="1">
      <c r="BP625746" s="90"/>
    </row>
    <row r="625747" spans="68:68" customFormat="1">
      <c r="BP625747" s="90"/>
    </row>
    <row r="625748" spans="68:68" customFormat="1">
      <c r="BP625748" s="90"/>
    </row>
    <row r="625749" spans="68:68" customFormat="1">
      <c r="BP625749" s="90"/>
    </row>
    <row r="625750" spans="68:68" customFormat="1">
      <c r="BP625750" s="90"/>
    </row>
    <row r="625751" spans="68:68" customFormat="1">
      <c r="BP625751" s="90"/>
    </row>
    <row r="625752" spans="68:68" customFormat="1">
      <c r="BP625752" s="90"/>
    </row>
    <row r="625753" spans="68:68" customFormat="1">
      <c r="BP625753" s="90"/>
    </row>
    <row r="625754" spans="68:68" customFormat="1">
      <c r="BP625754" s="90"/>
    </row>
    <row r="625755" spans="68:68" customFormat="1">
      <c r="BP625755" s="90"/>
    </row>
    <row r="625756" spans="68:68" customFormat="1">
      <c r="BP625756" s="90"/>
    </row>
    <row r="625757" spans="68:68" customFormat="1">
      <c r="BP625757" s="90"/>
    </row>
    <row r="625758" spans="68:68" customFormat="1">
      <c r="BP625758" s="90"/>
    </row>
    <row r="625759" spans="68:68" customFormat="1">
      <c r="BP625759" s="90"/>
    </row>
    <row r="625760" spans="68:68" customFormat="1">
      <c r="BP625760" s="90"/>
    </row>
    <row r="625761" spans="68:68" customFormat="1">
      <c r="BP625761" s="90"/>
    </row>
    <row r="625762" spans="68:68" customFormat="1">
      <c r="BP625762" s="90"/>
    </row>
    <row r="625763" spans="68:68" customFormat="1">
      <c r="BP625763" s="90"/>
    </row>
    <row r="625764" spans="68:68" customFormat="1">
      <c r="BP625764" s="90"/>
    </row>
    <row r="625765" spans="68:68" customFormat="1">
      <c r="BP625765" s="90"/>
    </row>
    <row r="625766" spans="68:68" customFormat="1">
      <c r="BP625766" s="90"/>
    </row>
    <row r="625767" spans="68:68" customFormat="1">
      <c r="BP625767" s="90"/>
    </row>
    <row r="625768" spans="68:68" customFormat="1">
      <c r="BP625768" s="90"/>
    </row>
    <row r="625769" spans="68:68" customFormat="1">
      <c r="BP625769" s="90"/>
    </row>
    <row r="625770" spans="68:68" customFormat="1">
      <c r="BP625770" s="90"/>
    </row>
    <row r="625771" spans="68:68" customFormat="1">
      <c r="BP625771" s="90"/>
    </row>
    <row r="625772" spans="68:68" customFormat="1">
      <c r="BP625772" s="90"/>
    </row>
    <row r="625773" spans="68:68" customFormat="1">
      <c r="BP625773" s="90"/>
    </row>
    <row r="625774" spans="68:68" customFormat="1">
      <c r="BP625774" s="90"/>
    </row>
    <row r="625775" spans="68:68" customFormat="1">
      <c r="BP625775" s="90"/>
    </row>
    <row r="625776" spans="68:68" customFormat="1">
      <c r="BP625776" s="90"/>
    </row>
    <row r="625777" spans="68:68" customFormat="1">
      <c r="BP625777" s="90"/>
    </row>
    <row r="625778" spans="68:68" customFormat="1">
      <c r="BP625778" s="90"/>
    </row>
    <row r="625779" spans="68:68" customFormat="1">
      <c r="BP625779" s="90"/>
    </row>
    <row r="625780" spans="68:68" customFormat="1">
      <c r="BP625780" s="90"/>
    </row>
    <row r="625781" spans="68:68" customFormat="1">
      <c r="BP625781" s="90"/>
    </row>
    <row r="625782" spans="68:68" customFormat="1">
      <c r="BP625782" s="90"/>
    </row>
    <row r="625783" spans="68:68" customFormat="1">
      <c r="BP625783" s="90"/>
    </row>
    <row r="625784" spans="68:68" customFormat="1">
      <c r="BP625784" s="90"/>
    </row>
    <row r="625785" spans="68:68" customFormat="1">
      <c r="BP625785" s="90"/>
    </row>
    <row r="625786" spans="68:68" customFormat="1">
      <c r="BP625786" s="90"/>
    </row>
    <row r="625787" spans="68:68" customFormat="1">
      <c r="BP625787" s="90"/>
    </row>
    <row r="625788" spans="68:68" customFormat="1">
      <c r="BP625788" s="90"/>
    </row>
    <row r="625789" spans="68:68" customFormat="1">
      <c r="BP625789" s="90"/>
    </row>
    <row r="625790" spans="68:68" customFormat="1">
      <c r="BP625790" s="90"/>
    </row>
    <row r="625791" spans="68:68" customFormat="1">
      <c r="BP625791" s="90"/>
    </row>
    <row r="625792" spans="68:68" customFormat="1">
      <c r="BP625792" s="90"/>
    </row>
    <row r="625793" spans="68:68" customFormat="1">
      <c r="BP625793" s="90"/>
    </row>
    <row r="625794" spans="68:68" customFormat="1">
      <c r="BP625794" s="90"/>
    </row>
    <row r="625795" spans="68:68" customFormat="1">
      <c r="BP625795" s="90"/>
    </row>
    <row r="625796" spans="68:68" customFormat="1">
      <c r="BP625796" s="90"/>
    </row>
    <row r="625797" spans="68:68" customFormat="1">
      <c r="BP625797" s="90"/>
    </row>
    <row r="625798" spans="68:68" customFormat="1">
      <c r="BP625798" s="90"/>
    </row>
    <row r="625799" spans="68:68" customFormat="1">
      <c r="BP625799" s="90"/>
    </row>
    <row r="625800" spans="68:68" customFormat="1">
      <c r="BP625800" s="90"/>
    </row>
    <row r="625801" spans="68:68" customFormat="1">
      <c r="BP625801" s="90"/>
    </row>
    <row r="625802" spans="68:68" customFormat="1">
      <c r="BP625802" s="90"/>
    </row>
    <row r="625803" spans="68:68" customFormat="1">
      <c r="BP625803" s="90"/>
    </row>
    <row r="625804" spans="68:68" customFormat="1">
      <c r="BP625804" s="90"/>
    </row>
    <row r="625805" spans="68:68" customFormat="1">
      <c r="BP625805" s="90"/>
    </row>
    <row r="625806" spans="68:68" customFormat="1">
      <c r="BP625806" s="90"/>
    </row>
    <row r="625807" spans="68:68" customFormat="1">
      <c r="BP625807" s="90"/>
    </row>
    <row r="625808" spans="68:68" customFormat="1">
      <c r="BP625808" s="90"/>
    </row>
    <row r="625809" spans="68:68" customFormat="1">
      <c r="BP625809" s="90"/>
    </row>
    <row r="625810" spans="68:68" customFormat="1">
      <c r="BP625810" s="90"/>
    </row>
    <row r="625811" spans="68:68" customFormat="1">
      <c r="BP625811" s="90"/>
    </row>
    <row r="625812" spans="68:68" customFormat="1">
      <c r="BP625812" s="90"/>
    </row>
    <row r="625813" spans="68:68" customFormat="1">
      <c r="BP625813" s="90"/>
    </row>
    <row r="625814" spans="68:68" customFormat="1">
      <c r="BP625814" s="90"/>
    </row>
    <row r="625815" spans="68:68" customFormat="1">
      <c r="BP625815" s="90"/>
    </row>
    <row r="625816" spans="68:68" customFormat="1">
      <c r="BP625816" s="90"/>
    </row>
    <row r="625817" spans="68:68" customFormat="1">
      <c r="BP625817" s="90"/>
    </row>
    <row r="625818" spans="68:68" customFormat="1">
      <c r="BP625818" s="90"/>
    </row>
    <row r="625819" spans="68:68" customFormat="1">
      <c r="BP625819" s="90"/>
    </row>
    <row r="625820" spans="68:68" customFormat="1">
      <c r="BP625820" s="90"/>
    </row>
    <row r="625821" spans="68:68" customFormat="1">
      <c r="BP625821" s="90"/>
    </row>
    <row r="625822" spans="68:68" customFormat="1">
      <c r="BP625822" s="90"/>
    </row>
    <row r="625823" spans="68:68" customFormat="1">
      <c r="BP625823" s="90"/>
    </row>
    <row r="625824" spans="68:68" customFormat="1">
      <c r="BP625824" s="90"/>
    </row>
    <row r="625825" spans="68:68" customFormat="1">
      <c r="BP625825" s="90"/>
    </row>
    <row r="625826" spans="68:68" customFormat="1">
      <c r="BP625826" s="90"/>
    </row>
    <row r="625827" spans="68:68" customFormat="1">
      <c r="BP625827" s="90"/>
    </row>
    <row r="625828" spans="68:68" customFormat="1">
      <c r="BP625828" s="90"/>
    </row>
    <row r="625829" spans="68:68" customFormat="1">
      <c r="BP625829" s="90"/>
    </row>
    <row r="625830" spans="68:68" customFormat="1">
      <c r="BP625830" s="90"/>
    </row>
    <row r="625831" spans="68:68" customFormat="1">
      <c r="BP625831" s="90"/>
    </row>
    <row r="625832" spans="68:68" customFormat="1">
      <c r="BP625832" s="90"/>
    </row>
    <row r="625833" spans="68:68" customFormat="1">
      <c r="BP625833" s="90"/>
    </row>
    <row r="625834" spans="68:68" customFormat="1">
      <c r="BP625834" s="90"/>
    </row>
    <row r="625835" spans="68:68" customFormat="1">
      <c r="BP625835" s="90"/>
    </row>
    <row r="625836" spans="68:68" customFormat="1">
      <c r="BP625836" s="90"/>
    </row>
    <row r="625837" spans="68:68" customFormat="1">
      <c r="BP625837" s="90"/>
    </row>
    <row r="625838" spans="68:68" customFormat="1">
      <c r="BP625838" s="90"/>
    </row>
    <row r="625839" spans="68:68" customFormat="1">
      <c r="BP625839" s="90"/>
    </row>
    <row r="625840" spans="68:68" customFormat="1">
      <c r="BP625840" s="90"/>
    </row>
    <row r="625841" spans="68:68" customFormat="1">
      <c r="BP625841" s="90"/>
    </row>
    <row r="625842" spans="68:68" customFormat="1">
      <c r="BP625842" s="90"/>
    </row>
    <row r="625843" spans="68:68" customFormat="1">
      <c r="BP625843" s="90"/>
    </row>
    <row r="625844" spans="68:68" customFormat="1">
      <c r="BP625844" s="90"/>
    </row>
    <row r="625845" spans="68:68" customFormat="1">
      <c r="BP625845" s="90"/>
    </row>
    <row r="625846" spans="68:68" customFormat="1">
      <c r="BP625846" s="90"/>
    </row>
    <row r="625847" spans="68:68" customFormat="1">
      <c r="BP625847" s="90"/>
    </row>
    <row r="625848" spans="68:68" customFormat="1">
      <c r="BP625848" s="90"/>
    </row>
    <row r="625849" spans="68:68" customFormat="1">
      <c r="BP625849" s="90"/>
    </row>
    <row r="625850" spans="68:68" customFormat="1">
      <c r="BP625850" s="90"/>
    </row>
    <row r="625851" spans="68:68" customFormat="1">
      <c r="BP625851" s="90"/>
    </row>
    <row r="625852" spans="68:68" customFormat="1">
      <c r="BP625852" s="90"/>
    </row>
    <row r="625853" spans="68:68" customFormat="1">
      <c r="BP625853" s="90"/>
    </row>
    <row r="625854" spans="68:68" customFormat="1">
      <c r="BP625854" s="90"/>
    </row>
    <row r="625855" spans="68:68" customFormat="1">
      <c r="BP625855" s="90"/>
    </row>
    <row r="625856" spans="68:68" customFormat="1">
      <c r="BP625856" s="90"/>
    </row>
    <row r="625857" spans="68:68" customFormat="1">
      <c r="BP625857" s="90"/>
    </row>
    <row r="625858" spans="68:68" customFormat="1">
      <c r="BP625858" s="90"/>
    </row>
    <row r="625859" spans="68:68" customFormat="1">
      <c r="BP625859" s="90"/>
    </row>
    <row r="625860" spans="68:68" customFormat="1">
      <c r="BP625860" s="90"/>
    </row>
    <row r="625861" spans="68:68" customFormat="1">
      <c r="BP625861" s="90"/>
    </row>
    <row r="625862" spans="68:68" customFormat="1">
      <c r="BP625862" s="90"/>
    </row>
    <row r="625863" spans="68:68" customFormat="1">
      <c r="BP625863" s="90"/>
    </row>
    <row r="625864" spans="68:68" customFormat="1">
      <c r="BP625864" s="90"/>
    </row>
    <row r="625865" spans="68:68" customFormat="1">
      <c r="BP625865" s="90"/>
    </row>
    <row r="625866" spans="68:68" customFormat="1">
      <c r="BP625866" s="90"/>
    </row>
    <row r="625867" spans="68:68" customFormat="1">
      <c r="BP625867" s="90"/>
    </row>
    <row r="625868" spans="68:68" customFormat="1">
      <c r="BP625868" s="90"/>
    </row>
    <row r="625869" spans="68:68" customFormat="1">
      <c r="BP625869" s="90"/>
    </row>
    <row r="625870" spans="68:68" customFormat="1">
      <c r="BP625870" s="90"/>
    </row>
    <row r="625871" spans="68:68" customFormat="1">
      <c r="BP625871" s="90"/>
    </row>
    <row r="625872" spans="68:68" customFormat="1">
      <c r="BP625872" s="90"/>
    </row>
    <row r="625873" spans="68:68" customFormat="1">
      <c r="BP625873" s="90"/>
    </row>
    <row r="625874" spans="68:68" customFormat="1">
      <c r="BP625874" s="90"/>
    </row>
    <row r="625875" spans="68:68" customFormat="1">
      <c r="BP625875" s="90"/>
    </row>
    <row r="625876" spans="68:68" customFormat="1">
      <c r="BP625876" s="90"/>
    </row>
    <row r="625877" spans="68:68" customFormat="1">
      <c r="BP625877" s="90"/>
    </row>
    <row r="625878" spans="68:68" customFormat="1">
      <c r="BP625878" s="90"/>
    </row>
    <row r="625879" spans="68:68" customFormat="1">
      <c r="BP625879" s="90"/>
    </row>
    <row r="625880" spans="68:68" customFormat="1">
      <c r="BP625880" s="90"/>
    </row>
    <row r="625881" spans="68:68" customFormat="1">
      <c r="BP625881" s="90"/>
    </row>
    <row r="625882" spans="68:68" customFormat="1">
      <c r="BP625882" s="90"/>
    </row>
    <row r="625883" spans="68:68" customFormat="1">
      <c r="BP625883" s="90"/>
    </row>
    <row r="625884" spans="68:68" customFormat="1">
      <c r="BP625884" s="90"/>
    </row>
    <row r="625885" spans="68:68" customFormat="1">
      <c r="BP625885" s="90"/>
    </row>
    <row r="625886" spans="68:68" customFormat="1">
      <c r="BP625886" s="90"/>
    </row>
    <row r="625887" spans="68:68" customFormat="1">
      <c r="BP625887" s="90"/>
    </row>
    <row r="625888" spans="68:68" customFormat="1">
      <c r="BP625888" s="90"/>
    </row>
    <row r="625889" spans="68:68" customFormat="1">
      <c r="BP625889" s="90"/>
    </row>
    <row r="625890" spans="68:68" customFormat="1">
      <c r="BP625890" s="90"/>
    </row>
    <row r="625891" spans="68:68" customFormat="1">
      <c r="BP625891" s="90"/>
    </row>
    <row r="625892" spans="68:68" customFormat="1">
      <c r="BP625892" s="90"/>
    </row>
    <row r="625893" spans="68:68" customFormat="1">
      <c r="BP625893" s="90"/>
    </row>
    <row r="625894" spans="68:68" customFormat="1">
      <c r="BP625894" s="90"/>
    </row>
    <row r="625895" spans="68:68" customFormat="1">
      <c r="BP625895" s="90"/>
    </row>
    <row r="625896" spans="68:68" customFormat="1">
      <c r="BP625896" s="90"/>
    </row>
    <row r="625897" spans="68:68" customFormat="1">
      <c r="BP625897" s="90"/>
    </row>
    <row r="625898" spans="68:68" customFormat="1">
      <c r="BP625898" s="90"/>
    </row>
    <row r="625899" spans="68:68" customFormat="1">
      <c r="BP625899" s="90"/>
    </row>
    <row r="625900" spans="68:68" customFormat="1">
      <c r="BP625900" s="90"/>
    </row>
    <row r="625901" spans="68:68" customFormat="1">
      <c r="BP625901" s="90"/>
    </row>
    <row r="625902" spans="68:68" customFormat="1">
      <c r="BP625902" s="90"/>
    </row>
    <row r="625903" spans="68:68" customFormat="1">
      <c r="BP625903" s="90"/>
    </row>
    <row r="625904" spans="68:68" customFormat="1">
      <c r="BP625904" s="90"/>
    </row>
    <row r="625905" spans="68:68" customFormat="1">
      <c r="BP625905" s="90"/>
    </row>
    <row r="625906" spans="68:68" customFormat="1">
      <c r="BP625906" s="90"/>
    </row>
    <row r="625907" spans="68:68" customFormat="1">
      <c r="BP625907" s="90"/>
    </row>
    <row r="625908" spans="68:68" customFormat="1">
      <c r="BP625908" s="90"/>
    </row>
    <row r="625909" spans="68:68" customFormat="1">
      <c r="BP625909" s="90"/>
    </row>
    <row r="625910" spans="68:68" customFormat="1">
      <c r="BP625910" s="90"/>
    </row>
    <row r="625911" spans="68:68" customFormat="1">
      <c r="BP625911" s="90"/>
    </row>
    <row r="625912" spans="68:68" customFormat="1">
      <c r="BP625912" s="90"/>
    </row>
    <row r="625913" spans="68:68" customFormat="1">
      <c r="BP625913" s="90"/>
    </row>
    <row r="625914" spans="68:68" customFormat="1">
      <c r="BP625914" s="90"/>
    </row>
    <row r="625915" spans="68:68" customFormat="1">
      <c r="BP625915" s="90"/>
    </row>
    <row r="625916" spans="68:68" customFormat="1">
      <c r="BP625916" s="90"/>
    </row>
    <row r="625917" spans="68:68" customFormat="1">
      <c r="BP625917" s="90"/>
    </row>
    <row r="625918" spans="68:68" customFormat="1">
      <c r="BP625918" s="90"/>
    </row>
    <row r="625919" spans="68:68" customFormat="1">
      <c r="BP625919" s="90"/>
    </row>
    <row r="625920" spans="68:68" customFormat="1">
      <c r="BP625920" s="90"/>
    </row>
    <row r="625921" spans="68:68" customFormat="1">
      <c r="BP625921" s="90"/>
    </row>
    <row r="625922" spans="68:68" customFormat="1">
      <c r="BP625922" s="90"/>
    </row>
    <row r="625923" spans="68:68" customFormat="1">
      <c r="BP625923" s="90"/>
    </row>
    <row r="625924" spans="68:68" customFormat="1">
      <c r="BP625924" s="90"/>
    </row>
    <row r="625925" spans="68:68" customFormat="1">
      <c r="BP625925" s="90"/>
    </row>
    <row r="625926" spans="68:68" customFormat="1">
      <c r="BP625926" s="90"/>
    </row>
    <row r="625927" spans="68:68" customFormat="1">
      <c r="BP625927" s="90"/>
    </row>
    <row r="625928" spans="68:68" customFormat="1">
      <c r="BP625928" s="90"/>
    </row>
    <row r="625929" spans="68:68" customFormat="1">
      <c r="BP625929" s="90"/>
    </row>
    <row r="625930" spans="68:68" customFormat="1">
      <c r="BP625930" s="90"/>
    </row>
    <row r="625931" spans="68:68" customFormat="1">
      <c r="BP625931" s="90"/>
    </row>
    <row r="625932" spans="68:68" customFormat="1">
      <c r="BP625932" s="90"/>
    </row>
    <row r="625933" spans="68:68" customFormat="1">
      <c r="BP625933" s="90"/>
    </row>
    <row r="625934" spans="68:68" customFormat="1">
      <c r="BP625934" s="90"/>
    </row>
    <row r="625935" spans="68:68" customFormat="1">
      <c r="BP625935" s="90"/>
    </row>
    <row r="625936" spans="68:68" customFormat="1">
      <c r="BP625936" s="90"/>
    </row>
    <row r="625937" spans="68:68" customFormat="1">
      <c r="BP625937" s="90"/>
    </row>
    <row r="625938" spans="68:68" customFormat="1">
      <c r="BP625938" s="90"/>
    </row>
    <row r="625939" spans="68:68" customFormat="1">
      <c r="BP625939" s="90"/>
    </row>
    <row r="625940" spans="68:68" customFormat="1">
      <c r="BP625940" s="90"/>
    </row>
    <row r="625941" spans="68:68" customFormat="1">
      <c r="BP625941" s="90"/>
    </row>
    <row r="625942" spans="68:68" customFormat="1">
      <c r="BP625942" s="90"/>
    </row>
    <row r="625943" spans="68:68" customFormat="1">
      <c r="BP625943" s="90"/>
    </row>
    <row r="625944" spans="68:68" customFormat="1">
      <c r="BP625944" s="90"/>
    </row>
    <row r="625945" spans="68:68" customFormat="1">
      <c r="BP625945" s="90"/>
    </row>
    <row r="625946" spans="68:68" customFormat="1">
      <c r="BP625946" s="90"/>
    </row>
    <row r="625947" spans="68:68" customFormat="1">
      <c r="BP625947" s="90"/>
    </row>
    <row r="625948" spans="68:68" customFormat="1">
      <c r="BP625948" s="90"/>
    </row>
    <row r="625949" spans="68:68" customFormat="1">
      <c r="BP625949" s="90"/>
    </row>
    <row r="625950" spans="68:68" customFormat="1">
      <c r="BP625950" s="90"/>
    </row>
    <row r="625951" spans="68:68" customFormat="1">
      <c r="BP625951" s="90"/>
    </row>
    <row r="625952" spans="68:68" customFormat="1">
      <c r="BP625952" s="90"/>
    </row>
    <row r="625953" spans="68:68" customFormat="1">
      <c r="BP625953" s="90"/>
    </row>
    <row r="625954" spans="68:68" customFormat="1">
      <c r="BP625954" s="90"/>
    </row>
    <row r="625955" spans="68:68" customFormat="1">
      <c r="BP625955" s="90"/>
    </row>
    <row r="625956" spans="68:68" customFormat="1">
      <c r="BP625956" s="90"/>
    </row>
    <row r="625957" spans="68:68" customFormat="1">
      <c r="BP625957" s="90"/>
    </row>
    <row r="625958" spans="68:68" customFormat="1">
      <c r="BP625958" s="90"/>
    </row>
    <row r="625959" spans="68:68" customFormat="1">
      <c r="BP625959" s="90"/>
    </row>
    <row r="625960" spans="68:68" customFormat="1">
      <c r="BP625960" s="90"/>
    </row>
    <row r="625961" spans="68:68" customFormat="1">
      <c r="BP625961" s="90"/>
    </row>
    <row r="625962" spans="68:68" customFormat="1">
      <c r="BP625962" s="90"/>
    </row>
    <row r="625963" spans="68:68" customFormat="1">
      <c r="BP625963" s="90"/>
    </row>
    <row r="625964" spans="68:68" customFormat="1">
      <c r="BP625964" s="90"/>
    </row>
    <row r="625965" spans="68:68" customFormat="1">
      <c r="BP625965" s="90"/>
    </row>
    <row r="625966" spans="68:68" customFormat="1">
      <c r="BP625966" s="90"/>
    </row>
    <row r="625967" spans="68:68" customFormat="1">
      <c r="BP625967" s="90"/>
    </row>
    <row r="625968" spans="68:68" customFormat="1">
      <c r="BP625968" s="90"/>
    </row>
    <row r="625969" spans="68:68" customFormat="1">
      <c r="BP625969" s="90"/>
    </row>
    <row r="625970" spans="68:68" customFormat="1">
      <c r="BP625970" s="90"/>
    </row>
    <row r="625971" spans="68:68" customFormat="1">
      <c r="BP625971" s="90"/>
    </row>
    <row r="625972" spans="68:68" customFormat="1">
      <c r="BP625972" s="90"/>
    </row>
    <row r="625973" spans="68:68" customFormat="1">
      <c r="BP625973" s="90"/>
    </row>
    <row r="625974" spans="68:68" customFormat="1">
      <c r="BP625974" s="90"/>
    </row>
    <row r="625975" spans="68:68" customFormat="1">
      <c r="BP625975" s="90"/>
    </row>
    <row r="625976" spans="68:68" customFormat="1">
      <c r="BP625976" s="90"/>
    </row>
    <row r="625977" spans="68:68" customFormat="1">
      <c r="BP625977" s="90"/>
    </row>
    <row r="625978" spans="68:68" customFormat="1">
      <c r="BP625978" s="90"/>
    </row>
    <row r="625979" spans="68:68" customFormat="1">
      <c r="BP625979" s="90"/>
    </row>
    <row r="625980" spans="68:68" customFormat="1">
      <c r="BP625980" s="90"/>
    </row>
    <row r="625981" spans="68:68" customFormat="1">
      <c r="BP625981" s="90"/>
    </row>
    <row r="625982" spans="68:68" customFormat="1">
      <c r="BP625982" s="90"/>
    </row>
    <row r="625983" spans="68:68" customFormat="1">
      <c r="BP625983" s="90"/>
    </row>
    <row r="625984" spans="68:68" customFormat="1">
      <c r="BP625984" s="90"/>
    </row>
    <row r="625985" spans="68:68" customFormat="1">
      <c r="BP625985" s="90"/>
    </row>
    <row r="625986" spans="68:68" customFormat="1">
      <c r="BP625986" s="90"/>
    </row>
    <row r="625987" spans="68:68" customFormat="1">
      <c r="BP625987" s="90"/>
    </row>
    <row r="625988" spans="68:68" customFormat="1">
      <c r="BP625988" s="90"/>
    </row>
    <row r="625989" spans="68:68" customFormat="1">
      <c r="BP625989" s="90"/>
    </row>
    <row r="625990" spans="68:68" customFormat="1">
      <c r="BP625990" s="90"/>
    </row>
    <row r="625991" spans="68:68" customFormat="1">
      <c r="BP625991" s="90"/>
    </row>
    <row r="625992" spans="68:68" customFormat="1">
      <c r="BP625992" s="90"/>
    </row>
    <row r="625993" spans="68:68" customFormat="1">
      <c r="BP625993" s="90"/>
    </row>
    <row r="625994" spans="68:68" customFormat="1">
      <c r="BP625994" s="90"/>
    </row>
    <row r="625995" spans="68:68" customFormat="1">
      <c r="BP625995" s="90"/>
    </row>
    <row r="625996" spans="68:68" customFormat="1">
      <c r="BP625996" s="90"/>
    </row>
    <row r="625997" spans="68:68" customFormat="1">
      <c r="BP625997" s="90"/>
    </row>
    <row r="625998" spans="68:68" customFormat="1">
      <c r="BP625998" s="90"/>
    </row>
    <row r="625999" spans="68:68" customFormat="1">
      <c r="BP625999" s="90"/>
    </row>
    <row r="626000" spans="68:68" customFormat="1">
      <c r="BP626000" s="90"/>
    </row>
    <row r="626001" spans="68:68" customFormat="1">
      <c r="BP626001" s="90"/>
    </row>
    <row r="626002" spans="68:68" customFormat="1">
      <c r="BP626002" s="90"/>
    </row>
    <row r="626003" spans="68:68" customFormat="1">
      <c r="BP626003" s="90"/>
    </row>
    <row r="626004" spans="68:68" customFormat="1">
      <c r="BP626004" s="90"/>
    </row>
    <row r="626005" spans="68:68" customFormat="1">
      <c r="BP626005" s="90"/>
    </row>
    <row r="626006" spans="68:68" customFormat="1">
      <c r="BP626006" s="90"/>
    </row>
    <row r="626007" spans="68:68" customFormat="1">
      <c r="BP626007" s="90"/>
    </row>
    <row r="626008" spans="68:68" customFormat="1">
      <c r="BP626008" s="90"/>
    </row>
    <row r="626009" spans="68:68" customFormat="1">
      <c r="BP626009" s="90"/>
    </row>
    <row r="626010" spans="68:68" customFormat="1">
      <c r="BP626010" s="90"/>
    </row>
    <row r="626011" spans="68:68" customFormat="1">
      <c r="BP626011" s="90"/>
    </row>
    <row r="626012" spans="68:68" customFormat="1">
      <c r="BP626012" s="90"/>
    </row>
    <row r="626013" spans="68:68" customFormat="1">
      <c r="BP626013" s="90"/>
    </row>
    <row r="626014" spans="68:68" customFormat="1">
      <c r="BP626014" s="90"/>
    </row>
    <row r="626015" spans="68:68" customFormat="1">
      <c r="BP626015" s="90"/>
    </row>
    <row r="626016" spans="68:68" customFormat="1">
      <c r="BP626016" s="90"/>
    </row>
    <row r="626017" spans="68:68" customFormat="1">
      <c r="BP626017" s="90"/>
    </row>
    <row r="626018" spans="68:68" customFormat="1">
      <c r="BP626018" s="90"/>
    </row>
    <row r="626019" spans="68:68" customFormat="1">
      <c r="BP626019" s="90"/>
    </row>
    <row r="626020" spans="68:68" customFormat="1">
      <c r="BP626020" s="90"/>
    </row>
    <row r="626021" spans="68:68" customFormat="1">
      <c r="BP626021" s="90"/>
    </row>
    <row r="626022" spans="68:68" customFormat="1">
      <c r="BP626022" s="90"/>
    </row>
    <row r="626023" spans="68:68" customFormat="1">
      <c r="BP626023" s="90"/>
    </row>
    <row r="626024" spans="68:68" customFormat="1">
      <c r="BP626024" s="90"/>
    </row>
    <row r="626025" spans="68:68" customFormat="1">
      <c r="BP626025" s="90"/>
    </row>
    <row r="626026" spans="68:68" customFormat="1">
      <c r="BP626026" s="90"/>
    </row>
    <row r="626027" spans="68:68" customFormat="1">
      <c r="BP626027" s="90"/>
    </row>
    <row r="626028" spans="68:68" customFormat="1">
      <c r="BP626028" s="90"/>
    </row>
    <row r="626029" spans="68:68" customFormat="1">
      <c r="BP626029" s="90"/>
    </row>
    <row r="626030" spans="68:68" customFormat="1">
      <c r="BP626030" s="90"/>
    </row>
    <row r="626031" spans="68:68" customFormat="1">
      <c r="BP626031" s="90"/>
    </row>
    <row r="626032" spans="68:68" customFormat="1">
      <c r="BP626032" s="90"/>
    </row>
    <row r="626033" spans="68:68" customFormat="1">
      <c r="BP626033" s="90"/>
    </row>
    <row r="626034" spans="68:68" customFormat="1">
      <c r="BP626034" s="90"/>
    </row>
    <row r="626035" spans="68:68" customFormat="1">
      <c r="BP626035" s="90"/>
    </row>
    <row r="626036" spans="68:68" customFormat="1">
      <c r="BP626036" s="90"/>
    </row>
    <row r="626037" spans="68:68" customFormat="1">
      <c r="BP626037" s="90"/>
    </row>
    <row r="626038" spans="68:68" customFormat="1">
      <c r="BP626038" s="90"/>
    </row>
    <row r="626039" spans="68:68" customFormat="1">
      <c r="BP626039" s="90"/>
    </row>
    <row r="626040" spans="68:68" customFormat="1">
      <c r="BP626040" s="90"/>
    </row>
    <row r="626041" spans="68:68" customFormat="1">
      <c r="BP626041" s="90"/>
    </row>
    <row r="626042" spans="68:68" customFormat="1">
      <c r="BP626042" s="90"/>
    </row>
    <row r="626043" spans="68:68" customFormat="1">
      <c r="BP626043" s="90"/>
    </row>
    <row r="626044" spans="68:68" customFormat="1">
      <c r="BP626044" s="90"/>
    </row>
    <row r="626045" spans="68:68" customFormat="1">
      <c r="BP626045" s="90"/>
    </row>
    <row r="626046" spans="68:68" customFormat="1">
      <c r="BP626046" s="90"/>
    </row>
    <row r="626047" spans="68:68" customFormat="1">
      <c r="BP626047" s="90"/>
    </row>
    <row r="626048" spans="68:68" customFormat="1">
      <c r="BP626048" s="90"/>
    </row>
    <row r="626049" spans="68:68" customFormat="1">
      <c r="BP626049" s="90"/>
    </row>
    <row r="626050" spans="68:68" customFormat="1">
      <c r="BP626050" s="90"/>
    </row>
    <row r="626051" spans="68:68" customFormat="1">
      <c r="BP626051" s="90"/>
    </row>
    <row r="626052" spans="68:68" customFormat="1">
      <c r="BP626052" s="90"/>
    </row>
    <row r="626053" spans="68:68" customFormat="1">
      <c r="BP626053" s="90"/>
    </row>
    <row r="626054" spans="68:68" customFormat="1">
      <c r="BP626054" s="90"/>
    </row>
    <row r="626055" spans="68:68" customFormat="1">
      <c r="BP626055" s="90"/>
    </row>
    <row r="626056" spans="68:68" customFormat="1">
      <c r="BP626056" s="90"/>
    </row>
    <row r="626057" spans="68:68" customFormat="1">
      <c r="BP626057" s="90"/>
    </row>
    <row r="626058" spans="68:68" customFormat="1">
      <c r="BP626058" s="90"/>
    </row>
    <row r="626059" spans="68:68" customFormat="1">
      <c r="BP626059" s="90"/>
    </row>
    <row r="626060" spans="68:68" customFormat="1">
      <c r="BP626060" s="90"/>
    </row>
    <row r="626061" spans="68:68" customFormat="1">
      <c r="BP626061" s="90"/>
    </row>
    <row r="626062" spans="68:68" customFormat="1">
      <c r="BP626062" s="90"/>
    </row>
    <row r="626063" spans="68:68" customFormat="1">
      <c r="BP626063" s="90"/>
    </row>
    <row r="626064" spans="68:68" customFormat="1">
      <c r="BP626064" s="90"/>
    </row>
    <row r="626065" spans="68:68" customFormat="1">
      <c r="BP626065" s="90"/>
    </row>
    <row r="626066" spans="68:68" customFormat="1">
      <c r="BP626066" s="90"/>
    </row>
    <row r="626067" spans="68:68" customFormat="1">
      <c r="BP626067" s="90"/>
    </row>
    <row r="626068" spans="68:68" customFormat="1">
      <c r="BP626068" s="90"/>
    </row>
    <row r="626069" spans="68:68" customFormat="1">
      <c r="BP626069" s="90"/>
    </row>
    <row r="626070" spans="68:68" customFormat="1">
      <c r="BP626070" s="90"/>
    </row>
    <row r="626071" spans="68:68" customFormat="1">
      <c r="BP626071" s="90"/>
    </row>
    <row r="626072" spans="68:68" customFormat="1">
      <c r="BP626072" s="90"/>
    </row>
    <row r="626073" spans="68:68" customFormat="1">
      <c r="BP626073" s="90"/>
    </row>
    <row r="626074" spans="68:68" customFormat="1">
      <c r="BP626074" s="90"/>
    </row>
    <row r="626075" spans="68:68" customFormat="1">
      <c r="BP626075" s="90"/>
    </row>
    <row r="626076" spans="68:68" customFormat="1">
      <c r="BP626076" s="90"/>
    </row>
    <row r="626077" spans="68:68" customFormat="1">
      <c r="BP626077" s="90"/>
    </row>
    <row r="626078" spans="68:68" customFormat="1">
      <c r="BP626078" s="90"/>
    </row>
    <row r="626079" spans="68:68" customFormat="1">
      <c r="BP626079" s="90"/>
    </row>
    <row r="626080" spans="68:68" customFormat="1">
      <c r="BP626080" s="90"/>
    </row>
    <row r="626081" spans="68:68" customFormat="1">
      <c r="BP626081" s="90"/>
    </row>
    <row r="626082" spans="68:68" customFormat="1">
      <c r="BP626082" s="90"/>
    </row>
    <row r="626083" spans="68:68" customFormat="1">
      <c r="BP626083" s="90"/>
    </row>
    <row r="626084" spans="68:68" customFormat="1">
      <c r="BP626084" s="90"/>
    </row>
    <row r="626085" spans="68:68" customFormat="1">
      <c r="BP626085" s="90"/>
    </row>
    <row r="626086" spans="68:68" customFormat="1">
      <c r="BP626086" s="90"/>
    </row>
    <row r="626087" spans="68:68" customFormat="1">
      <c r="BP626087" s="90"/>
    </row>
    <row r="626088" spans="68:68" customFormat="1">
      <c r="BP626088" s="90"/>
    </row>
    <row r="626089" spans="68:68" customFormat="1">
      <c r="BP626089" s="90"/>
    </row>
    <row r="626090" spans="68:68" customFormat="1">
      <c r="BP626090" s="90"/>
    </row>
    <row r="626091" spans="68:68" customFormat="1">
      <c r="BP626091" s="90"/>
    </row>
    <row r="626092" spans="68:68" customFormat="1">
      <c r="BP626092" s="90"/>
    </row>
    <row r="626093" spans="68:68" customFormat="1">
      <c r="BP626093" s="90"/>
    </row>
    <row r="626094" spans="68:68" customFormat="1">
      <c r="BP626094" s="90"/>
    </row>
    <row r="626095" spans="68:68" customFormat="1">
      <c r="BP626095" s="90"/>
    </row>
    <row r="626096" spans="68:68" customFormat="1">
      <c r="BP626096" s="90"/>
    </row>
    <row r="626097" spans="68:68" customFormat="1">
      <c r="BP626097" s="90"/>
    </row>
    <row r="626098" spans="68:68" customFormat="1">
      <c r="BP626098" s="90"/>
    </row>
    <row r="626099" spans="68:68" customFormat="1">
      <c r="BP626099" s="90"/>
    </row>
    <row r="626100" spans="68:68" customFormat="1">
      <c r="BP626100" s="90"/>
    </row>
    <row r="626101" spans="68:68" customFormat="1">
      <c r="BP626101" s="90"/>
    </row>
    <row r="626102" spans="68:68" customFormat="1">
      <c r="BP626102" s="90"/>
    </row>
    <row r="626103" spans="68:68" customFormat="1">
      <c r="BP626103" s="90"/>
    </row>
    <row r="626104" spans="68:68" customFormat="1">
      <c r="BP626104" s="90"/>
    </row>
    <row r="626105" spans="68:68" customFormat="1">
      <c r="BP626105" s="90"/>
    </row>
    <row r="626106" spans="68:68" customFormat="1">
      <c r="BP626106" s="90"/>
    </row>
    <row r="626107" spans="68:68" customFormat="1">
      <c r="BP626107" s="90"/>
    </row>
    <row r="626108" spans="68:68" customFormat="1">
      <c r="BP626108" s="90"/>
    </row>
    <row r="626109" spans="68:68" customFormat="1">
      <c r="BP626109" s="90"/>
    </row>
    <row r="626110" spans="68:68" customFormat="1">
      <c r="BP626110" s="90"/>
    </row>
    <row r="626111" spans="68:68" customFormat="1">
      <c r="BP626111" s="90"/>
    </row>
    <row r="626112" spans="68:68" customFormat="1">
      <c r="BP626112" s="90"/>
    </row>
    <row r="626113" spans="68:68" customFormat="1">
      <c r="BP626113" s="90"/>
    </row>
    <row r="626114" spans="68:68" customFormat="1">
      <c r="BP626114" s="90"/>
    </row>
    <row r="626115" spans="68:68" customFormat="1">
      <c r="BP626115" s="90"/>
    </row>
    <row r="626116" spans="68:68" customFormat="1">
      <c r="BP626116" s="90"/>
    </row>
    <row r="626117" spans="68:68" customFormat="1">
      <c r="BP626117" s="90"/>
    </row>
    <row r="626118" spans="68:68" customFormat="1">
      <c r="BP626118" s="90"/>
    </row>
    <row r="626119" spans="68:68" customFormat="1">
      <c r="BP626119" s="90"/>
    </row>
    <row r="626120" spans="68:68" customFormat="1">
      <c r="BP626120" s="90"/>
    </row>
    <row r="626121" spans="68:68" customFormat="1">
      <c r="BP626121" s="90"/>
    </row>
    <row r="626122" spans="68:68" customFormat="1">
      <c r="BP626122" s="90"/>
    </row>
    <row r="626123" spans="68:68" customFormat="1">
      <c r="BP626123" s="90"/>
    </row>
    <row r="626124" spans="68:68" customFormat="1">
      <c r="BP626124" s="90"/>
    </row>
    <row r="626125" spans="68:68" customFormat="1">
      <c r="BP626125" s="90"/>
    </row>
    <row r="626126" spans="68:68" customFormat="1">
      <c r="BP626126" s="90"/>
    </row>
    <row r="626127" spans="68:68" customFormat="1">
      <c r="BP626127" s="90"/>
    </row>
    <row r="626128" spans="68:68" customFormat="1">
      <c r="BP626128" s="90"/>
    </row>
    <row r="626129" spans="68:68" customFormat="1">
      <c r="BP626129" s="90"/>
    </row>
    <row r="626130" spans="68:68" customFormat="1">
      <c r="BP626130" s="90"/>
    </row>
    <row r="626131" spans="68:68" customFormat="1">
      <c r="BP626131" s="90"/>
    </row>
    <row r="626132" spans="68:68" customFormat="1">
      <c r="BP626132" s="90"/>
    </row>
    <row r="626133" spans="68:68" customFormat="1">
      <c r="BP626133" s="90"/>
    </row>
    <row r="626134" spans="68:68" customFormat="1">
      <c r="BP626134" s="90"/>
    </row>
    <row r="626135" spans="68:68" customFormat="1">
      <c r="BP626135" s="90"/>
    </row>
    <row r="626136" spans="68:68" customFormat="1">
      <c r="BP626136" s="90"/>
    </row>
    <row r="626137" spans="68:68" customFormat="1">
      <c r="BP626137" s="90"/>
    </row>
    <row r="626138" spans="68:68" customFormat="1">
      <c r="BP626138" s="90"/>
    </row>
    <row r="626139" spans="68:68" customFormat="1">
      <c r="BP626139" s="90"/>
    </row>
    <row r="626140" spans="68:68" customFormat="1">
      <c r="BP626140" s="90"/>
    </row>
    <row r="626141" spans="68:68" customFormat="1">
      <c r="BP626141" s="90"/>
    </row>
    <row r="626142" spans="68:68" customFormat="1">
      <c r="BP626142" s="90"/>
    </row>
    <row r="626143" spans="68:68" customFormat="1">
      <c r="BP626143" s="90"/>
    </row>
    <row r="626144" spans="68:68" customFormat="1">
      <c r="BP626144" s="90"/>
    </row>
    <row r="626145" spans="68:68" customFormat="1">
      <c r="BP626145" s="90"/>
    </row>
    <row r="626146" spans="68:68" customFormat="1">
      <c r="BP626146" s="90"/>
    </row>
    <row r="626147" spans="68:68" customFormat="1">
      <c r="BP626147" s="90"/>
    </row>
    <row r="626148" spans="68:68" customFormat="1">
      <c r="BP626148" s="90"/>
    </row>
    <row r="626149" spans="68:68" customFormat="1">
      <c r="BP626149" s="90"/>
    </row>
    <row r="626150" spans="68:68" customFormat="1">
      <c r="BP626150" s="90"/>
    </row>
    <row r="626151" spans="68:68" customFormat="1">
      <c r="BP626151" s="90"/>
    </row>
    <row r="626152" spans="68:68" customFormat="1">
      <c r="BP626152" s="90"/>
    </row>
    <row r="626153" spans="68:68" customFormat="1">
      <c r="BP626153" s="90"/>
    </row>
    <row r="626154" spans="68:68" customFormat="1">
      <c r="BP626154" s="90"/>
    </row>
    <row r="626155" spans="68:68" customFormat="1">
      <c r="BP626155" s="90"/>
    </row>
    <row r="626156" spans="68:68" customFormat="1">
      <c r="BP626156" s="90"/>
    </row>
    <row r="626157" spans="68:68" customFormat="1">
      <c r="BP626157" s="90"/>
    </row>
    <row r="626158" spans="68:68" customFormat="1">
      <c r="BP626158" s="90"/>
    </row>
    <row r="626159" spans="68:68" customFormat="1">
      <c r="BP626159" s="90"/>
    </row>
    <row r="626160" spans="68:68" customFormat="1">
      <c r="BP626160" s="90"/>
    </row>
    <row r="626161" spans="68:68" customFormat="1">
      <c r="BP626161" s="90"/>
    </row>
    <row r="626162" spans="68:68" customFormat="1">
      <c r="BP626162" s="90"/>
    </row>
    <row r="626163" spans="68:68" customFormat="1">
      <c r="BP626163" s="90"/>
    </row>
    <row r="626164" spans="68:68" customFormat="1">
      <c r="BP626164" s="90"/>
    </row>
    <row r="626165" spans="68:68" customFormat="1">
      <c r="BP626165" s="90"/>
    </row>
    <row r="626166" spans="68:68" customFormat="1">
      <c r="BP626166" s="90"/>
    </row>
    <row r="626167" spans="68:68" customFormat="1">
      <c r="BP626167" s="90"/>
    </row>
    <row r="626168" spans="68:68" customFormat="1">
      <c r="BP626168" s="90"/>
    </row>
    <row r="626169" spans="68:68" customFormat="1">
      <c r="BP626169" s="90"/>
    </row>
    <row r="626170" spans="68:68" customFormat="1">
      <c r="BP626170" s="90"/>
    </row>
    <row r="626171" spans="68:68" customFormat="1">
      <c r="BP626171" s="90"/>
    </row>
    <row r="626172" spans="68:68" customFormat="1">
      <c r="BP626172" s="90"/>
    </row>
    <row r="626173" spans="68:68" customFormat="1">
      <c r="BP626173" s="90"/>
    </row>
    <row r="626174" spans="68:68" customFormat="1">
      <c r="BP626174" s="90"/>
    </row>
    <row r="626175" spans="68:68" customFormat="1">
      <c r="BP626175" s="90"/>
    </row>
    <row r="626176" spans="68:68" customFormat="1">
      <c r="BP626176" s="90"/>
    </row>
    <row r="626177" spans="68:68" customFormat="1">
      <c r="BP626177" s="90"/>
    </row>
    <row r="626178" spans="68:68" customFormat="1">
      <c r="BP626178" s="90"/>
    </row>
    <row r="626179" spans="68:68" customFormat="1">
      <c r="BP626179" s="90"/>
    </row>
    <row r="626180" spans="68:68" customFormat="1">
      <c r="BP626180" s="90"/>
    </row>
    <row r="626181" spans="68:68" customFormat="1">
      <c r="BP626181" s="90"/>
    </row>
    <row r="626182" spans="68:68" customFormat="1">
      <c r="BP626182" s="90"/>
    </row>
    <row r="626183" spans="68:68" customFormat="1">
      <c r="BP626183" s="90"/>
    </row>
    <row r="626184" spans="68:68" customFormat="1">
      <c r="BP626184" s="90"/>
    </row>
    <row r="626185" spans="68:68" customFormat="1">
      <c r="BP626185" s="90"/>
    </row>
    <row r="626186" spans="68:68" customFormat="1">
      <c r="BP626186" s="90"/>
    </row>
    <row r="626187" spans="68:68" customFormat="1">
      <c r="BP626187" s="90"/>
    </row>
    <row r="626188" spans="68:68" customFormat="1">
      <c r="BP626188" s="90"/>
    </row>
    <row r="626189" spans="68:68" customFormat="1">
      <c r="BP626189" s="90"/>
    </row>
    <row r="626190" spans="68:68" customFormat="1">
      <c r="BP626190" s="90"/>
    </row>
    <row r="626191" spans="68:68" customFormat="1">
      <c r="BP626191" s="90"/>
    </row>
    <row r="626192" spans="68:68" customFormat="1">
      <c r="BP626192" s="90"/>
    </row>
    <row r="626193" spans="68:68" customFormat="1">
      <c r="BP626193" s="90"/>
    </row>
    <row r="626194" spans="68:68" customFormat="1">
      <c r="BP626194" s="90"/>
    </row>
    <row r="626195" spans="68:68" customFormat="1">
      <c r="BP626195" s="90"/>
    </row>
    <row r="626196" spans="68:68" customFormat="1">
      <c r="BP626196" s="90"/>
    </row>
    <row r="626197" spans="68:68" customFormat="1">
      <c r="BP626197" s="90"/>
    </row>
    <row r="626198" spans="68:68" customFormat="1">
      <c r="BP626198" s="90"/>
    </row>
    <row r="626199" spans="68:68" customFormat="1">
      <c r="BP626199" s="90"/>
    </row>
    <row r="626200" spans="68:68" customFormat="1">
      <c r="BP626200" s="90"/>
    </row>
    <row r="626201" spans="68:68" customFormat="1">
      <c r="BP626201" s="90"/>
    </row>
    <row r="626202" spans="68:68" customFormat="1">
      <c r="BP626202" s="90"/>
    </row>
    <row r="626203" spans="68:68" customFormat="1">
      <c r="BP626203" s="90"/>
    </row>
    <row r="626204" spans="68:68" customFormat="1">
      <c r="BP626204" s="90"/>
    </row>
    <row r="626205" spans="68:68" customFormat="1">
      <c r="BP626205" s="90"/>
    </row>
    <row r="626206" spans="68:68" customFormat="1">
      <c r="BP626206" s="90"/>
    </row>
    <row r="626207" spans="68:68" customFormat="1">
      <c r="BP626207" s="90"/>
    </row>
    <row r="626208" spans="68:68" customFormat="1">
      <c r="BP626208" s="90"/>
    </row>
    <row r="626209" spans="68:68" customFormat="1">
      <c r="BP626209" s="90"/>
    </row>
    <row r="626210" spans="68:68" customFormat="1">
      <c r="BP626210" s="90"/>
    </row>
    <row r="626211" spans="68:68" customFormat="1">
      <c r="BP626211" s="90"/>
    </row>
    <row r="626212" spans="68:68" customFormat="1">
      <c r="BP626212" s="90"/>
    </row>
    <row r="626213" spans="68:68" customFormat="1">
      <c r="BP626213" s="90"/>
    </row>
    <row r="626214" spans="68:68" customFormat="1">
      <c r="BP626214" s="90"/>
    </row>
    <row r="626215" spans="68:68" customFormat="1">
      <c r="BP626215" s="90"/>
    </row>
    <row r="626216" spans="68:68" customFormat="1">
      <c r="BP626216" s="90"/>
    </row>
    <row r="626217" spans="68:68" customFormat="1">
      <c r="BP626217" s="90"/>
    </row>
    <row r="626218" spans="68:68" customFormat="1">
      <c r="BP626218" s="90"/>
    </row>
    <row r="626219" spans="68:68" customFormat="1">
      <c r="BP626219" s="90"/>
    </row>
    <row r="626220" spans="68:68" customFormat="1">
      <c r="BP626220" s="90"/>
    </row>
    <row r="626221" spans="68:68" customFormat="1">
      <c r="BP626221" s="90"/>
    </row>
    <row r="626222" spans="68:68" customFormat="1">
      <c r="BP626222" s="90"/>
    </row>
    <row r="626223" spans="68:68" customFormat="1">
      <c r="BP626223" s="90"/>
    </row>
    <row r="626224" spans="68:68" customFormat="1">
      <c r="BP626224" s="90"/>
    </row>
    <row r="626225" spans="68:68" customFormat="1">
      <c r="BP626225" s="90"/>
    </row>
    <row r="626226" spans="68:68" customFormat="1">
      <c r="BP626226" s="90"/>
    </row>
    <row r="626227" spans="68:68" customFormat="1">
      <c r="BP626227" s="90"/>
    </row>
    <row r="626228" spans="68:68" customFormat="1">
      <c r="BP626228" s="90"/>
    </row>
    <row r="626229" spans="68:68" customFormat="1">
      <c r="BP626229" s="90"/>
    </row>
    <row r="626230" spans="68:68" customFormat="1">
      <c r="BP626230" s="90"/>
    </row>
    <row r="626231" spans="68:68" customFormat="1">
      <c r="BP626231" s="90"/>
    </row>
    <row r="626232" spans="68:68" customFormat="1">
      <c r="BP626232" s="90"/>
    </row>
    <row r="626233" spans="68:68" customFormat="1">
      <c r="BP626233" s="90"/>
    </row>
    <row r="626234" spans="68:68" customFormat="1">
      <c r="BP626234" s="90"/>
    </row>
    <row r="626235" spans="68:68" customFormat="1">
      <c r="BP626235" s="90"/>
    </row>
    <row r="626236" spans="68:68" customFormat="1">
      <c r="BP626236" s="90"/>
    </row>
    <row r="626237" spans="68:68" customFormat="1">
      <c r="BP626237" s="90"/>
    </row>
    <row r="626238" spans="68:68" customFormat="1">
      <c r="BP626238" s="90"/>
    </row>
    <row r="626239" spans="68:68" customFormat="1">
      <c r="BP626239" s="90"/>
    </row>
    <row r="626240" spans="68:68" customFormat="1">
      <c r="BP626240" s="90"/>
    </row>
    <row r="626241" spans="68:68" customFormat="1">
      <c r="BP626241" s="90"/>
    </row>
    <row r="626242" spans="68:68" customFormat="1">
      <c r="BP626242" s="90"/>
    </row>
    <row r="626243" spans="68:68" customFormat="1">
      <c r="BP626243" s="90"/>
    </row>
    <row r="626244" spans="68:68" customFormat="1">
      <c r="BP626244" s="90"/>
    </row>
    <row r="626245" spans="68:68" customFormat="1">
      <c r="BP626245" s="90"/>
    </row>
    <row r="626246" spans="68:68" customFormat="1">
      <c r="BP626246" s="90"/>
    </row>
    <row r="626247" spans="68:68" customFormat="1">
      <c r="BP626247" s="90"/>
    </row>
    <row r="626248" spans="68:68" customFormat="1">
      <c r="BP626248" s="90"/>
    </row>
    <row r="626249" spans="68:68" customFormat="1">
      <c r="BP626249" s="90"/>
    </row>
    <row r="626250" spans="68:68" customFormat="1">
      <c r="BP626250" s="90"/>
    </row>
    <row r="626251" spans="68:68" customFormat="1">
      <c r="BP626251" s="90"/>
    </row>
    <row r="626252" spans="68:68" customFormat="1">
      <c r="BP626252" s="90"/>
    </row>
    <row r="626253" spans="68:68" customFormat="1">
      <c r="BP626253" s="90"/>
    </row>
    <row r="626254" spans="68:68" customFormat="1">
      <c r="BP626254" s="90"/>
    </row>
    <row r="626255" spans="68:68" customFormat="1">
      <c r="BP626255" s="90"/>
    </row>
    <row r="626256" spans="68:68" customFormat="1">
      <c r="BP626256" s="90"/>
    </row>
    <row r="626257" spans="68:68" customFormat="1">
      <c r="BP626257" s="90"/>
    </row>
    <row r="626258" spans="68:68" customFormat="1">
      <c r="BP626258" s="90"/>
    </row>
    <row r="626259" spans="68:68" customFormat="1">
      <c r="BP626259" s="90"/>
    </row>
    <row r="626260" spans="68:68" customFormat="1">
      <c r="BP626260" s="90"/>
    </row>
    <row r="626261" spans="68:68" customFormat="1">
      <c r="BP626261" s="90"/>
    </row>
    <row r="626262" spans="68:68" customFormat="1">
      <c r="BP626262" s="90"/>
    </row>
    <row r="626263" spans="68:68" customFormat="1">
      <c r="BP626263" s="90"/>
    </row>
    <row r="626264" spans="68:68" customFormat="1">
      <c r="BP626264" s="90"/>
    </row>
    <row r="626265" spans="68:68" customFormat="1">
      <c r="BP626265" s="90"/>
    </row>
    <row r="626266" spans="68:68" customFormat="1">
      <c r="BP626266" s="90"/>
    </row>
    <row r="626267" spans="68:68" customFormat="1">
      <c r="BP626267" s="90"/>
    </row>
    <row r="626268" spans="68:68" customFormat="1">
      <c r="BP626268" s="90"/>
    </row>
    <row r="626269" spans="68:68" customFormat="1">
      <c r="BP626269" s="90"/>
    </row>
    <row r="626270" spans="68:68" customFormat="1">
      <c r="BP626270" s="90"/>
    </row>
    <row r="626271" spans="68:68" customFormat="1">
      <c r="BP626271" s="90"/>
    </row>
    <row r="626272" spans="68:68" customFormat="1">
      <c r="BP626272" s="90"/>
    </row>
    <row r="626273" spans="68:68" customFormat="1">
      <c r="BP626273" s="90"/>
    </row>
    <row r="626274" spans="68:68" customFormat="1">
      <c r="BP626274" s="90"/>
    </row>
    <row r="626275" spans="68:68" customFormat="1">
      <c r="BP626275" s="90"/>
    </row>
    <row r="626276" spans="68:68" customFormat="1">
      <c r="BP626276" s="90"/>
    </row>
    <row r="626277" spans="68:68" customFormat="1">
      <c r="BP626277" s="90"/>
    </row>
    <row r="626278" spans="68:68" customFormat="1">
      <c r="BP626278" s="90"/>
    </row>
    <row r="626279" spans="68:68" customFormat="1">
      <c r="BP626279" s="90"/>
    </row>
    <row r="626280" spans="68:68" customFormat="1">
      <c r="BP626280" s="90"/>
    </row>
    <row r="626281" spans="68:68" customFormat="1">
      <c r="BP626281" s="90"/>
    </row>
    <row r="626282" spans="68:68" customFormat="1">
      <c r="BP626282" s="90"/>
    </row>
    <row r="626283" spans="68:68" customFormat="1">
      <c r="BP626283" s="90"/>
    </row>
    <row r="626284" spans="68:68" customFormat="1">
      <c r="BP626284" s="90"/>
    </row>
    <row r="626285" spans="68:68" customFormat="1">
      <c r="BP626285" s="90"/>
    </row>
    <row r="626286" spans="68:68" customFormat="1">
      <c r="BP626286" s="90"/>
    </row>
    <row r="626287" spans="68:68" customFormat="1">
      <c r="BP626287" s="90"/>
    </row>
    <row r="626288" spans="68:68" customFormat="1">
      <c r="BP626288" s="90"/>
    </row>
    <row r="626289" spans="68:68" customFormat="1">
      <c r="BP626289" s="90"/>
    </row>
    <row r="626290" spans="68:68" customFormat="1">
      <c r="BP626290" s="90"/>
    </row>
    <row r="626291" spans="68:68" customFormat="1">
      <c r="BP626291" s="90"/>
    </row>
    <row r="626292" spans="68:68" customFormat="1">
      <c r="BP626292" s="90"/>
    </row>
    <row r="626293" spans="68:68" customFormat="1">
      <c r="BP626293" s="90"/>
    </row>
    <row r="626294" spans="68:68" customFormat="1">
      <c r="BP626294" s="90"/>
    </row>
    <row r="626295" spans="68:68" customFormat="1">
      <c r="BP626295" s="90"/>
    </row>
    <row r="626296" spans="68:68" customFormat="1">
      <c r="BP626296" s="90"/>
    </row>
    <row r="626297" spans="68:68" customFormat="1">
      <c r="BP626297" s="90"/>
    </row>
    <row r="626298" spans="68:68" customFormat="1">
      <c r="BP626298" s="90"/>
    </row>
    <row r="626299" spans="68:68" customFormat="1">
      <c r="BP626299" s="90"/>
    </row>
    <row r="626300" spans="68:68" customFormat="1">
      <c r="BP626300" s="90"/>
    </row>
    <row r="626301" spans="68:68" customFormat="1">
      <c r="BP626301" s="90"/>
    </row>
    <row r="626302" spans="68:68" customFormat="1">
      <c r="BP626302" s="90"/>
    </row>
    <row r="626303" spans="68:68" customFormat="1">
      <c r="BP626303" s="90"/>
    </row>
    <row r="626304" spans="68:68" customFormat="1">
      <c r="BP626304" s="90"/>
    </row>
    <row r="626305" spans="68:68" customFormat="1">
      <c r="BP626305" s="90"/>
    </row>
    <row r="626306" spans="68:68" customFormat="1">
      <c r="BP626306" s="90"/>
    </row>
    <row r="626307" spans="68:68" customFormat="1">
      <c r="BP626307" s="90"/>
    </row>
    <row r="626308" spans="68:68" customFormat="1">
      <c r="BP626308" s="90"/>
    </row>
    <row r="626309" spans="68:68" customFormat="1">
      <c r="BP626309" s="90"/>
    </row>
    <row r="626310" spans="68:68" customFormat="1">
      <c r="BP626310" s="90"/>
    </row>
    <row r="626311" spans="68:68" customFormat="1">
      <c r="BP626311" s="90"/>
    </row>
    <row r="626312" spans="68:68" customFormat="1">
      <c r="BP626312" s="90"/>
    </row>
    <row r="626313" spans="68:68" customFormat="1">
      <c r="BP626313" s="90"/>
    </row>
    <row r="626314" spans="68:68" customFormat="1">
      <c r="BP626314" s="90"/>
    </row>
    <row r="626315" spans="68:68" customFormat="1">
      <c r="BP626315" s="90"/>
    </row>
    <row r="626316" spans="68:68" customFormat="1">
      <c r="BP626316" s="90"/>
    </row>
    <row r="626317" spans="68:68" customFormat="1">
      <c r="BP626317" s="90"/>
    </row>
    <row r="626318" spans="68:68" customFormat="1">
      <c r="BP626318" s="90"/>
    </row>
    <row r="626319" spans="68:68" customFormat="1">
      <c r="BP626319" s="90"/>
    </row>
    <row r="626320" spans="68:68" customFormat="1">
      <c r="BP626320" s="90"/>
    </row>
    <row r="626321" spans="68:68" customFormat="1">
      <c r="BP626321" s="90"/>
    </row>
    <row r="626322" spans="68:68" customFormat="1">
      <c r="BP626322" s="90"/>
    </row>
    <row r="626323" spans="68:68" customFormat="1">
      <c r="BP626323" s="90"/>
    </row>
    <row r="626324" spans="68:68" customFormat="1">
      <c r="BP626324" s="90"/>
    </row>
    <row r="626325" spans="68:68" customFormat="1">
      <c r="BP626325" s="90"/>
    </row>
    <row r="626326" spans="68:68" customFormat="1">
      <c r="BP626326" s="90"/>
    </row>
    <row r="626327" spans="68:68" customFormat="1">
      <c r="BP626327" s="90"/>
    </row>
    <row r="626328" spans="68:68" customFormat="1">
      <c r="BP626328" s="90"/>
    </row>
    <row r="626329" spans="68:68" customFormat="1">
      <c r="BP626329" s="90"/>
    </row>
    <row r="626330" spans="68:68" customFormat="1">
      <c r="BP626330" s="90"/>
    </row>
    <row r="626331" spans="68:68" customFormat="1">
      <c r="BP626331" s="90"/>
    </row>
    <row r="626332" spans="68:68" customFormat="1">
      <c r="BP626332" s="90"/>
    </row>
    <row r="626333" spans="68:68" customFormat="1">
      <c r="BP626333" s="90"/>
    </row>
    <row r="626334" spans="68:68" customFormat="1">
      <c r="BP626334" s="90"/>
    </row>
    <row r="626335" spans="68:68" customFormat="1">
      <c r="BP626335" s="90"/>
    </row>
    <row r="626336" spans="68:68" customFormat="1">
      <c r="BP626336" s="90"/>
    </row>
    <row r="626337" spans="68:68" customFormat="1">
      <c r="BP626337" s="90"/>
    </row>
    <row r="626338" spans="68:68" customFormat="1">
      <c r="BP626338" s="90"/>
    </row>
    <row r="626339" spans="68:68" customFormat="1">
      <c r="BP626339" s="90"/>
    </row>
    <row r="626340" spans="68:68" customFormat="1">
      <c r="BP626340" s="90"/>
    </row>
    <row r="626341" spans="68:68" customFormat="1">
      <c r="BP626341" s="90"/>
    </row>
    <row r="626342" spans="68:68" customFormat="1">
      <c r="BP626342" s="90"/>
    </row>
    <row r="626343" spans="68:68" customFormat="1">
      <c r="BP626343" s="90"/>
    </row>
    <row r="626344" spans="68:68" customFormat="1">
      <c r="BP626344" s="90"/>
    </row>
    <row r="626345" spans="68:68" customFormat="1">
      <c r="BP626345" s="90"/>
    </row>
    <row r="626346" spans="68:68" customFormat="1">
      <c r="BP626346" s="90"/>
    </row>
    <row r="626347" spans="68:68" customFormat="1">
      <c r="BP626347" s="90"/>
    </row>
    <row r="626348" spans="68:68" customFormat="1">
      <c r="BP626348" s="90"/>
    </row>
    <row r="626349" spans="68:68" customFormat="1">
      <c r="BP626349" s="90"/>
    </row>
    <row r="626350" spans="68:68" customFormat="1">
      <c r="BP626350" s="90"/>
    </row>
    <row r="626351" spans="68:68" customFormat="1">
      <c r="BP626351" s="90"/>
    </row>
    <row r="626352" spans="68:68" customFormat="1">
      <c r="BP626352" s="90"/>
    </row>
    <row r="626353" spans="68:68" customFormat="1">
      <c r="BP626353" s="90"/>
    </row>
    <row r="626354" spans="68:68" customFormat="1">
      <c r="BP626354" s="90"/>
    </row>
    <row r="626355" spans="68:68" customFormat="1">
      <c r="BP626355" s="90"/>
    </row>
    <row r="626356" spans="68:68" customFormat="1">
      <c r="BP626356" s="90"/>
    </row>
    <row r="626357" spans="68:68" customFormat="1">
      <c r="BP626357" s="90"/>
    </row>
    <row r="626358" spans="68:68" customFormat="1">
      <c r="BP626358" s="90"/>
    </row>
    <row r="626359" spans="68:68" customFormat="1">
      <c r="BP626359" s="90"/>
    </row>
    <row r="626360" spans="68:68" customFormat="1">
      <c r="BP626360" s="90"/>
    </row>
    <row r="626361" spans="68:68" customFormat="1">
      <c r="BP626361" s="90"/>
    </row>
    <row r="626362" spans="68:68" customFormat="1">
      <c r="BP626362" s="90"/>
    </row>
    <row r="626363" spans="68:68" customFormat="1">
      <c r="BP626363" s="90"/>
    </row>
    <row r="626364" spans="68:68" customFormat="1">
      <c r="BP626364" s="90"/>
    </row>
    <row r="626365" spans="68:68" customFormat="1">
      <c r="BP626365" s="90"/>
    </row>
    <row r="626366" spans="68:68" customFormat="1">
      <c r="BP626366" s="90"/>
    </row>
    <row r="626367" spans="68:68" customFormat="1">
      <c r="BP626367" s="90"/>
    </row>
    <row r="626368" spans="68:68" customFormat="1">
      <c r="BP626368" s="90"/>
    </row>
    <row r="626369" spans="68:68" customFormat="1">
      <c r="BP626369" s="90"/>
    </row>
    <row r="626370" spans="68:68" customFormat="1">
      <c r="BP626370" s="90"/>
    </row>
    <row r="626371" spans="68:68" customFormat="1">
      <c r="BP626371" s="90"/>
    </row>
    <row r="626372" spans="68:68" customFormat="1">
      <c r="BP626372" s="90"/>
    </row>
    <row r="626373" spans="68:68" customFormat="1">
      <c r="BP626373" s="90"/>
    </row>
    <row r="626374" spans="68:68" customFormat="1">
      <c r="BP626374" s="90"/>
    </row>
    <row r="626375" spans="68:68" customFormat="1">
      <c r="BP626375" s="90"/>
    </row>
    <row r="626376" spans="68:68" customFormat="1">
      <c r="BP626376" s="90"/>
    </row>
    <row r="626377" spans="68:68" customFormat="1">
      <c r="BP626377" s="90"/>
    </row>
    <row r="626378" spans="68:68" customFormat="1">
      <c r="BP626378" s="90"/>
    </row>
    <row r="626379" spans="68:68" customFormat="1">
      <c r="BP626379" s="90"/>
    </row>
    <row r="626380" spans="68:68" customFormat="1">
      <c r="BP626380" s="90"/>
    </row>
    <row r="626381" spans="68:68" customFormat="1">
      <c r="BP626381" s="90"/>
    </row>
    <row r="626382" spans="68:68" customFormat="1">
      <c r="BP626382" s="90"/>
    </row>
    <row r="626383" spans="68:68" customFormat="1">
      <c r="BP626383" s="90"/>
    </row>
    <row r="626384" spans="68:68" customFormat="1">
      <c r="BP626384" s="90"/>
    </row>
    <row r="626385" spans="68:68" customFormat="1">
      <c r="BP626385" s="90"/>
    </row>
    <row r="626386" spans="68:68" customFormat="1">
      <c r="BP626386" s="90"/>
    </row>
    <row r="626387" spans="68:68" customFormat="1">
      <c r="BP626387" s="90"/>
    </row>
    <row r="626388" spans="68:68" customFormat="1">
      <c r="BP626388" s="90"/>
    </row>
    <row r="626389" spans="68:68" customFormat="1">
      <c r="BP626389" s="90"/>
    </row>
    <row r="626390" spans="68:68" customFormat="1">
      <c r="BP626390" s="90"/>
    </row>
    <row r="626391" spans="68:68" customFormat="1">
      <c r="BP626391" s="90"/>
    </row>
    <row r="626392" spans="68:68" customFormat="1">
      <c r="BP626392" s="90"/>
    </row>
    <row r="626393" spans="68:68" customFormat="1">
      <c r="BP626393" s="90"/>
    </row>
    <row r="626394" spans="68:68" customFormat="1">
      <c r="BP626394" s="90"/>
    </row>
    <row r="626395" spans="68:68" customFormat="1">
      <c r="BP626395" s="90"/>
    </row>
    <row r="626396" spans="68:68" customFormat="1">
      <c r="BP626396" s="90"/>
    </row>
    <row r="626397" spans="68:68" customFormat="1">
      <c r="BP626397" s="90"/>
    </row>
    <row r="626398" spans="68:68" customFormat="1">
      <c r="BP626398" s="90"/>
    </row>
    <row r="626399" spans="68:68" customFormat="1">
      <c r="BP626399" s="90"/>
    </row>
    <row r="626400" spans="68:68" customFormat="1">
      <c r="BP626400" s="90"/>
    </row>
    <row r="626401" spans="68:68" customFormat="1">
      <c r="BP626401" s="90"/>
    </row>
    <row r="626402" spans="68:68" customFormat="1">
      <c r="BP626402" s="90"/>
    </row>
    <row r="626403" spans="68:68" customFormat="1">
      <c r="BP626403" s="90"/>
    </row>
    <row r="626404" spans="68:68" customFormat="1">
      <c r="BP626404" s="90"/>
    </row>
    <row r="626405" spans="68:68" customFormat="1">
      <c r="BP626405" s="90"/>
    </row>
    <row r="626406" spans="68:68" customFormat="1">
      <c r="BP626406" s="90"/>
    </row>
    <row r="626407" spans="68:68" customFormat="1">
      <c r="BP626407" s="90"/>
    </row>
    <row r="626408" spans="68:68" customFormat="1">
      <c r="BP626408" s="90"/>
    </row>
    <row r="626409" spans="68:68" customFormat="1">
      <c r="BP626409" s="90"/>
    </row>
    <row r="626410" spans="68:68" customFormat="1">
      <c r="BP626410" s="90"/>
    </row>
    <row r="626411" spans="68:68" customFormat="1">
      <c r="BP626411" s="90"/>
    </row>
    <row r="626412" spans="68:68" customFormat="1">
      <c r="BP626412" s="90"/>
    </row>
    <row r="626413" spans="68:68" customFormat="1">
      <c r="BP626413" s="90"/>
    </row>
    <row r="626414" spans="68:68" customFormat="1">
      <c r="BP626414" s="90"/>
    </row>
    <row r="626415" spans="68:68" customFormat="1">
      <c r="BP626415" s="90"/>
    </row>
    <row r="626416" spans="68:68" customFormat="1">
      <c r="BP626416" s="90"/>
    </row>
    <row r="626417" spans="68:68" customFormat="1">
      <c r="BP626417" s="90"/>
    </row>
    <row r="626418" spans="68:68" customFormat="1">
      <c r="BP626418" s="90"/>
    </row>
    <row r="626419" spans="68:68" customFormat="1">
      <c r="BP626419" s="90"/>
    </row>
    <row r="626420" spans="68:68" customFormat="1">
      <c r="BP626420" s="90"/>
    </row>
    <row r="626421" spans="68:68" customFormat="1">
      <c r="BP626421" s="90"/>
    </row>
    <row r="626422" spans="68:68" customFormat="1">
      <c r="BP626422" s="90"/>
    </row>
    <row r="626423" spans="68:68" customFormat="1">
      <c r="BP626423" s="90"/>
    </row>
    <row r="626424" spans="68:68" customFormat="1">
      <c r="BP626424" s="90"/>
    </row>
    <row r="626425" spans="68:68" customFormat="1">
      <c r="BP626425" s="90"/>
    </row>
    <row r="626426" spans="68:68" customFormat="1">
      <c r="BP626426" s="90"/>
    </row>
    <row r="626427" spans="68:68" customFormat="1">
      <c r="BP626427" s="90"/>
    </row>
    <row r="626428" spans="68:68" customFormat="1">
      <c r="BP626428" s="90"/>
    </row>
    <row r="626429" spans="68:68" customFormat="1">
      <c r="BP626429" s="90"/>
    </row>
    <row r="626430" spans="68:68" customFormat="1">
      <c r="BP626430" s="90"/>
    </row>
    <row r="626431" spans="68:68" customFormat="1">
      <c r="BP626431" s="90"/>
    </row>
    <row r="626432" spans="68:68" customFormat="1">
      <c r="BP626432" s="90"/>
    </row>
    <row r="626433" spans="68:68" customFormat="1">
      <c r="BP626433" s="90"/>
    </row>
    <row r="626434" spans="68:68" customFormat="1">
      <c r="BP626434" s="90"/>
    </row>
    <row r="626435" spans="68:68" customFormat="1">
      <c r="BP626435" s="90"/>
    </row>
    <row r="626436" spans="68:68" customFormat="1">
      <c r="BP626436" s="90"/>
    </row>
    <row r="626437" spans="68:68" customFormat="1">
      <c r="BP626437" s="90"/>
    </row>
    <row r="626438" spans="68:68" customFormat="1">
      <c r="BP626438" s="90"/>
    </row>
    <row r="626439" spans="68:68" customFormat="1">
      <c r="BP626439" s="90"/>
    </row>
    <row r="626440" spans="68:68" customFormat="1">
      <c r="BP626440" s="90"/>
    </row>
    <row r="626441" spans="68:68" customFormat="1">
      <c r="BP626441" s="90"/>
    </row>
    <row r="626442" spans="68:68" customFormat="1">
      <c r="BP626442" s="90"/>
    </row>
    <row r="626443" spans="68:68" customFormat="1">
      <c r="BP626443" s="90"/>
    </row>
    <row r="626444" spans="68:68" customFormat="1">
      <c r="BP626444" s="90"/>
    </row>
    <row r="626445" spans="68:68" customFormat="1">
      <c r="BP626445" s="90"/>
    </row>
    <row r="626446" spans="68:68" customFormat="1">
      <c r="BP626446" s="90"/>
    </row>
    <row r="626447" spans="68:68" customFormat="1">
      <c r="BP626447" s="90"/>
    </row>
    <row r="626448" spans="68:68" customFormat="1">
      <c r="BP626448" s="90"/>
    </row>
    <row r="626449" spans="68:68" customFormat="1">
      <c r="BP626449" s="90"/>
    </row>
    <row r="626450" spans="68:68" customFormat="1">
      <c r="BP626450" s="90"/>
    </row>
    <row r="626451" spans="68:68" customFormat="1">
      <c r="BP626451" s="90"/>
    </row>
    <row r="626452" spans="68:68" customFormat="1">
      <c r="BP626452" s="90"/>
    </row>
    <row r="626453" spans="68:68" customFormat="1">
      <c r="BP626453" s="90"/>
    </row>
    <row r="626454" spans="68:68" customFormat="1">
      <c r="BP626454" s="90"/>
    </row>
    <row r="626455" spans="68:68" customFormat="1">
      <c r="BP626455" s="90"/>
    </row>
    <row r="626456" spans="68:68" customFormat="1">
      <c r="BP626456" s="90"/>
    </row>
    <row r="626457" spans="68:68" customFormat="1">
      <c r="BP626457" s="90"/>
    </row>
    <row r="626458" spans="68:68" customFormat="1">
      <c r="BP626458" s="90"/>
    </row>
    <row r="626459" spans="68:68" customFormat="1">
      <c r="BP626459" s="90"/>
    </row>
    <row r="626460" spans="68:68" customFormat="1">
      <c r="BP626460" s="90"/>
    </row>
    <row r="626461" spans="68:68" customFormat="1">
      <c r="BP626461" s="90"/>
    </row>
    <row r="626462" spans="68:68" customFormat="1">
      <c r="BP626462" s="90"/>
    </row>
    <row r="626463" spans="68:68" customFormat="1">
      <c r="BP626463" s="90"/>
    </row>
    <row r="626464" spans="68:68" customFormat="1">
      <c r="BP626464" s="90"/>
    </row>
    <row r="626465" spans="68:68" customFormat="1">
      <c r="BP626465" s="90"/>
    </row>
    <row r="626466" spans="68:68" customFormat="1">
      <c r="BP626466" s="90"/>
    </row>
    <row r="626467" spans="68:68" customFormat="1">
      <c r="BP626467" s="90"/>
    </row>
    <row r="626468" spans="68:68" customFormat="1">
      <c r="BP626468" s="90"/>
    </row>
    <row r="626469" spans="68:68" customFormat="1">
      <c r="BP626469" s="90"/>
    </row>
    <row r="626470" spans="68:68" customFormat="1">
      <c r="BP626470" s="90"/>
    </row>
    <row r="626471" spans="68:68" customFormat="1">
      <c r="BP626471" s="90"/>
    </row>
    <row r="626472" spans="68:68" customFormat="1">
      <c r="BP626472" s="90"/>
    </row>
    <row r="626473" spans="68:68" customFormat="1">
      <c r="BP626473" s="90"/>
    </row>
    <row r="626474" spans="68:68" customFormat="1">
      <c r="BP626474" s="90"/>
    </row>
    <row r="626475" spans="68:68" customFormat="1">
      <c r="BP626475" s="90"/>
    </row>
    <row r="626476" spans="68:68" customFormat="1">
      <c r="BP626476" s="90"/>
    </row>
    <row r="626477" spans="68:68" customFormat="1">
      <c r="BP626477" s="90"/>
    </row>
    <row r="626478" spans="68:68" customFormat="1">
      <c r="BP626478" s="90"/>
    </row>
    <row r="626479" spans="68:68" customFormat="1">
      <c r="BP626479" s="90"/>
    </row>
    <row r="626480" spans="68:68" customFormat="1">
      <c r="BP626480" s="90"/>
    </row>
    <row r="626481" spans="68:68" customFormat="1">
      <c r="BP626481" s="90"/>
    </row>
    <row r="626482" spans="68:68" customFormat="1">
      <c r="BP626482" s="90"/>
    </row>
    <row r="626483" spans="68:68" customFormat="1">
      <c r="BP626483" s="90"/>
    </row>
    <row r="626484" spans="68:68" customFormat="1">
      <c r="BP626484" s="90"/>
    </row>
    <row r="626485" spans="68:68" customFormat="1">
      <c r="BP626485" s="90"/>
    </row>
    <row r="626486" spans="68:68" customFormat="1">
      <c r="BP626486" s="90"/>
    </row>
    <row r="626487" spans="68:68" customFormat="1">
      <c r="BP626487" s="90"/>
    </row>
    <row r="626488" spans="68:68" customFormat="1">
      <c r="BP626488" s="90"/>
    </row>
    <row r="626489" spans="68:68" customFormat="1">
      <c r="BP626489" s="90"/>
    </row>
    <row r="626490" spans="68:68" customFormat="1">
      <c r="BP626490" s="90"/>
    </row>
    <row r="626491" spans="68:68" customFormat="1">
      <c r="BP626491" s="90"/>
    </row>
    <row r="626492" spans="68:68" customFormat="1">
      <c r="BP626492" s="90"/>
    </row>
    <row r="626493" spans="68:68" customFormat="1">
      <c r="BP626493" s="90"/>
    </row>
    <row r="626494" spans="68:68" customFormat="1">
      <c r="BP626494" s="90"/>
    </row>
    <row r="626495" spans="68:68" customFormat="1">
      <c r="BP626495" s="90"/>
    </row>
    <row r="626496" spans="68:68" customFormat="1">
      <c r="BP626496" s="90"/>
    </row>
    <row r="626497" spans="68:68" customFormat="1">
      <c r="BP626497" s="90"/>
    </row>
    <row r="626498" spans="68:68" customFormat="1">
      <c r="BP626498" s="90"/>
    </row>
    <row r="626499" spans="68:68" customFormat="1">
      <c r="BP626499" s="90"/>
    </row>
    <row r="626500" spans="68:68" customFormat="1">
      <c r="BP626500" s="90"/>
    </row>
    <row r="626501" spans="68:68" customFormat="1">
      <c r="BP626501" s="90"/>
    </row>
    <row r="626502" spans="68:68" customFormat="1">
      <c r="BP626502" s="90"/>
    </row>
    <row r="626503" spans="68:68" customFormat="1">
      <c r="BP626503" s="90"/>
    </row>
    <row r="626504" spans="68:68" customFormat="1">
      <c r="BP626504" s="90"/>
    </row>
    <row r="626505" spans="68:68" customFormat="1">
      <c r="BP626505" s="90"/>
    </row>
    <row r="626506" spans="68:68" customFormat="1">
      <c r="BP626506" s="90"/>
    </row>
    <row r="626507" spans="68:68" customFormat="1">
      <c r="BP626507" s="90"/>
    </row>
    <row r="626508" spans="68:68" customFormat="1">
      <c r="BP626508" s="90"/>
    </row>
    <row r="626509" spans="68:68" customFormat="1">
      <c r="BP626509" s="90"/>
    </row>
    <row r="626510" spans="68:68" customFormat="1">
      <c r="BP626510" s="90"/>
    </row>
    <row r="626511" spans="68:68" customFormat="1">
      <c r="BP626511" s="90"/>
    </row>
    <row r="626512" spans="68:68" customFormat="1">
      <c r="BP626512" s="90"/>
    </row>
    <row r="626513" spans="68:68" customFormat="1">
      <c r="BP626513" s="90"/>
    </row>
    <row r="626514" spans="68:68" customFormat="1">
      <c r="BP626514" s="90"/>
    </row>
    <row r="626515" spans="68:68" customFormat="1">
      <c r="BP626515" s="90"/>
    </row>
    <row r="626516" spans="68:68" customFormat="1">
      <c r="BP626516" s="90"/>
    </row>
    <row r="626517" spans="68:68" customFormat="1">
      <c r="BP626517" s="90"/>
    </row>
    <row r="626518" spans="68:68" customFormat="1">
      <c r="BP626518" s="90"/>
    </row>
    <row r="626519" spans="68:68" customFormat="1">
      <c r="BP626519" s="90"/>
    </row>
    <row r="626520" spans="68:68" customFormat="1">
      <c r="BP626520" s="90"/>
    </row>
    <row r="626521" spans="68:68" customFormat="1">
      <c r="BP626521" s="90"/>
    </row>
    <row r="626522" spans="68:68" customFormat="1">
      <c r="BP626522" s="90"/>
    </row>
    <row r="626523" spans="68:68" customFormat="1">
      <c r="BP626523" s="90"/>
    </row>
    <row r="626524" spans="68:68" customFormat="1">
      <c r="BP626524" s="90"/>
    </row>
    <row r="626525" spans="68:68" customFormat="1">
      <c r="BP626525" s="90"/>
    </row>
    <row r="626526" spans="68:68" customFormat="1">
      <c r="BP626526" s="90"/>
    </row>
    <row r="626527" spans="68:68" customFormat="1">
      <c r="BP626527" s="90"/>
    </row>
    <row r="626528" spans="68:68" customFormat="1">
      <c r="BP626528" s="90"/>
    </row>
    <row r="626529" spans="68:68" customFormat="1">
      <c r="BP626529" s="90"/>
    </row>
    <row r="626530" spans="68:68" customFormat="1">
      <c r="BP626530" s="90"/>
    </row>
    <row r="626531" spans="68:68" customFormat="1">
      <c r="BP626531" s="90"/>
    </row>
    <row r="626532" spans="68:68" customFormat="1">
      <c r="BP626532" s="90"/>
    </row>
    <row r="626533" spans="68:68" customFormat="1">
      <c r="BP626533" s="90"/>
    </row>
    <row r="626534" spans="68:68" customFormat="1">
      <c r="BP626534" s="90"/>
    </row>
    <row r="626535" spans="68:68" customFormat="1">
      <c r="BP626535" s="90"/>
    </row>
    <row r="626536" spans="68:68" customFormat="1">
      <c r="BP626536" s="90"/>
    </row>
    <row r="626537" spans="68:68" customFormat="1">
      <c r="BP626537" s="90"/>
    </row>
    <row r="626538" spans="68:68" customFormat="1">
      <c r="BP626538" s="90"/>
    </row>
    <row r="626539" spans="68:68" customFormat="1">
      <c r="BP626539" s="90"/>
    </row>
    <row r="626540" spans="68:68" customFormat="1">
      <c r="BP626540" s="90"/>
    </row>
    <row r="626541" spans="68:68" customFormat="1">
      <c r="BP626541" s="90"/>
    </row>
    <row r="626542" spans="68:68" customFormat="1">
      <c r="BP626542" s="90"/>
    </row>
    <row r="626543" spans="68:68" customFormat="1">
      <c r="BP626543" s="90"/>
    </row>
    <row r="626544" spans="68:68" customFormat="1">
      <c r="BP626544" s="90"/>
    </row>
    <row r="626545" spans="68:68" customFormat="1">
      <c r="BP626545" s="90"/>
    </row>
    <row r="626546" spans="68:68" customFormat="1">
      <c r="BP626546" s="90"/>
    </row>
    <row r="626547" spans="68:68" customFormat="1">
      <c r="BP626547" s="90"/>
    </row>
    <row r="626548" spans="68:68" customFormat="1">
      <c r="BP626548" s="90"/>
    </row>
    <row r="626549" spans="68:68" customFormat="1">
      <c r="BP626549" s="90"/>
    </row>
    <row r="626550" spans="68:68" customFormat="1">
      <c r="BP626550" s="90"/>
    </row>
    <row r="626551" spans="68:68" customFormat="1">
      <c r="BP626551" s="90"/>
    </row>
    <row r="626552" spans="68:68" customFormat="1">
      <c r="BP626552" s="90"/>
    </row>
    <row r="626553" spans="68:68" customFormat="1">
      <c r="BP626553" s="90"/>
    </row>
    <row r="626554" spans="68:68" customFormat="1">
      <c r="BP626554" s="90"/>
    </row>
    <row r="626555" spans="68:68" customFormat="1">
      <c r="BP626555" s="90"/>
    </row>
    <row r="626556" spans="68:68" customFormat="1">
      <c r="BP626556" s="90"/>
    </row>
    <row r="626557" spans="68:68" customFormat="1">
      <c r="BP626557" s="90"/>
    </row>
    <row r="626558" spans="68:68" customFormat="1">
      <c r="BP626558" s="90"/>
    </row>
    <row r="626559" spans="68:68" customFormat="1">
      <c r="BP626559" s="90"/>
    </row>
    <row r="626560" spans="68:68" customFormat="1">
      <c r="BP626560" s="90"/>
    </row>
    <row r="626561" spans="68:68" customFormat="1">
      <c r="BP626561" s="90"/>
    </row>
    <row r="626562" spans="68:68" customFormat="1">
      <c r="BP626562" s="90"/>
    </row>
    <row r="626563" spans="68:68" customFormat="1">
      <c r="BP626563" s="90"/>
    </row>
    <row r="626564" spans="68:68" customFormat="1">
      <c r="BP626564" s="90"/>
    </row>
    <row r="626565" spans="68:68" customFormat="1">
      <c r="BP626565" s="90"/>
    </row>
    <row r="626566" spans="68:68" customFormat="1">
      <c r="BP626566" s="90"/>
    </row>
    <row r="626567" spans="68:68" customFormat="1">
      <c r="BP626567" s="90"/>
    </row>
    <row r="626568" spans="68:68" customFormat="1">
      <c r="BP626568" s="90"/>
    </row>
    <row r="626569" spans="68:68" customFormat="1">
      <c r="BP626569" s="90"/>
    </row>
    <row r="626570" spans="68:68" customFormat="1">
      <c r="BP626570" s="90"/>
    </row>
    <row r="626571" spans="68:68" customFormat="1">
      <c r="BP626571" s="90"/>
    </row>
    <row r="626572" spans="68:68" customFormat="1">
      <c r="BP626572" s="90"/>
    </row>
    <row r="626573" spans="68:68" customFormat="1">
      <c r="BP626573" s="90"/>
    </row>
    <row r="626574" spans="68:68" customFormat="1">
      <c r="BP626574" s="90"/>
    </row>
    <row r="626575" spans="68:68" customFormat="1">
      <c r="BP626575" s="90"/>
    </row>
    <row r="626576" spans="68:68" customFormat="1">
      <c r="BP626576" s="90"/>
    </row>
    <row r="626577" spans="68:68" customFormat="1">
      <c r="BP626577" s="90"/>
    </row>
    <row r="626578" spans="68:68" customFormat="1">
      <c r="BP626578" s="90"/>
    </row>
    <row r="626579" spans="68:68" customFormat="1">
      <c r="BP626579" s="90"/>
    </row>
    <row r="626580" spans="68:68" customFormat="1">
      <c r="BP626580" s="90"/>
    </row>
    <row r="626581" spans="68:68" customFormat="1">
      <c r="BP626581" s="90"/>
    </row>
    <row r="626582" spans="68:68" customFormat="1">
      <c r="BP626582" s="90"/>
    </row>
    <row r="626583" spans="68:68" customFormat="1">
      <c r="BP626583" s="90"/>
    </row>
    <row r="626584" spans="68:68" customFormat="1">
      <c r="BP626584" s="90"/>
    </row>
    <row r="626585" spans="68:68" customFormat="1">
      <c r="BP626585" s="90"/>
    </row>
    <row r="626586" spans="68:68" customFormat="1">
      <c r="BP626586" s="90"/>
    </row>
    <row r="626587" spans="68:68" customFormat="1">
      <c r="BP626587" s="90"/>
    </row>
    <row r="626588" spans="68:68" customFormat="1">
      <c r="BP626588" s="90"/>
    </row>
    <row r="626589" spans="68:68" customFormat="1">
      <c r="BP626589" s="90"/>
    </row>
    <row r="626590" spans="68:68" customFormat="1">
      <c r="BP626590" s="90"/>
    </row>
    <row r="626591" spans="68:68" customFormat="1">
      <c r="BP626591" s="90"/>
    </row>
    <row r="626592" spans="68:68" customFormat="1">
      <c r="BP626592" s="90"/>
    </row>
    <row r="626593" spans="68:68" customFormat="1">
      <c r="BP626593" s="90"/>
    </row>
    <row r="626594" spans="68:68" customFormat="1">
      <c r="BP626594" s="90"/>
    </row>
    <row r="626595" spans="68:68" customFormat="1">
      <c r="BP626595" s="90"/>
    </row>
    <row r="626596" spans="68:68" customFormat="1">
      <c r="BP626596" s="90"/>
    </row>
    <row r="626597" spans="68:68" customFormat="1">
      <c r="BP626597" s="90"/>
    </row>
    <row r="626598" spans="68:68" customFormat="1">
      <c r="BP626598" s="90"/>
    </row>
    <row r="626599" spans="68:68" customFormat="1">
      <c r="BP626599" s="90"/>
    </row>
    <row r="626600" spans="68:68" customFormat="1">
      <c r="BP626600" s="90"/>
    </row>
    <row r="626601" spans="68:68" customFormat="1">
      <c r="BP626601" s="90"/>
    </row>
    <row r="626602" spans="68:68" customFormat="1">
      <c r="BP626602" s="90"/>
    </row>
    <row r="626603" spans="68:68" customFormat="1">
      <c r="BP626603" s="90"/>
    </row>
    <row r="626604" spans="68:68" customFormat="1">
      <c r="BP626604" s="90"/>
    </row>
    <row r="626605" spans="68:68" customFormat="1">
      <c r="BP626605" s="90"/>
    </row>
    <row r="626606" spans="68:68" customFormat="1">
      <c r="BP626606" s="90"/>
    </row>
    <row r="626607" spans="68:68" customFormat="1">
      <c r="BP626607" s="90"/>
    </row>
    <row r="626608" spans="68:68" customFormat="1">
      <c r="BP626608" s="90"/>
    </row>
    <row r="626609" spans="68:68" customFormat="1">
      <c r="BP626609" s="90"/>
    </row>
    <row r="626610" spans="68:68" customFormat="1">
      <c r="BP626610" s="90"/>
    </row>
    <row r="626611" spans="68:68" customFormat="1">
      <c r="BP626611" s="90"/>
    </row>
    <row r="626612" spans="68:68" customFormat="1">
      <c r="BP626612" s="90"/>
    </row>
    <row r="626613" spans="68:68" customFormat="1">
      <c r="BP626613" s="90"/>
    </row>
    <row r="626614" spans="68:68" customFormat="1">
      <c r="BP626614" s="90"/>
    </row>
    <row r="626615" spans="68:68" customFormat="1">
      <c r="BP626615" s="90"/>
    </row>
    <row r="626616" spans="68:68" customFormat="1">
      <c r="BP626616" s="90"/>
    </row>
    <row r="626617" spans="68:68" customFormat="1">
      <c r="BP626617" s="90"/>
    </row>
    <row r="626618" spans="68:68" customFormat="1">
      <c r="BP626618" s="90"/>
    </row>
    <row r="626619" spans="68:68" customFormat="1">
      <c r="BP626619" s="90"/>
    </row>
    <row r="626620" spans="68:68" customFormat="1">
      <c r="BP626620" s="90"/>
    </row>
    <row r="626621" spans="68:68" customFormat="1">
      <c r="BP626621" s="90"/>
    </row>
    <row r="626622" spans="68:68" customFormat="1">
      <c r="BP626622" s="90"/>
    </row>
    <row r="626623" spans="68:68" customFormat="1">
      <c r="BP626623" s="90"/>
    </row>
    <row r="626624" spans="68:68" customFormat="1">
      <c r="BP626624" s="90"/>
    </row>
    <row r="626625" spans="68:68" customFormat="1">
      <c r="BP626625" s="90"/>
    </row>
    <row r="626626" spans="68:68" customFormat="1">
      <c r="BP626626" s="90"/>
    </row>
    <row r="626627" spans="68:68" customFormat="1">
      <c r="BP626627" s="90"/>
    </row>
    <row r="626628" spans="68:68" customFormat="1">
      <c r="BP626628" s="90"/>
    </row>
    <row r="626629" spans="68:68" customFormat="1">
      <c r="BP626629" s="90"/>
    </row>
    <row r="626630" spans="68:68" customFormat="1">
      <c r="BP626630" s="90"/>
    </row>
    <row r="626631" spans="68:68" customFormat="1">
      <c r="BP626631" s="90"/>
    </row>
    <row r="626632" spans="68:68" customFormat="1">
      <c r="BP626632" s="90"/>
    </row>
    <row r="626633" spans="68:68" customFormat="1">
      <c r="BP626633" s="90"/>
    </row>
    <row r="626634" spans="68:68" customFormat="1">
      <c r="BP626634" s="90"/>
    </row>
    <row r="626635" spans="68:68" customFormat="1">
      <c r="BP626635" s="90"/>
    </row>
    <row r="626636" spans="68:68" customFormat="1">
      <c r="BP626636" s="90"/>
    </row>
    <row r="626637" spans="68:68" customFormat="1">
      <c r="BP626637" s="90"/>
    </row>
    <row r="626638" spans="68:68" customFormat="1">
      <c r="BP626638" s="90"/>
    </row>
    <row r="626639" spans="68:68" customFormat="1">
      <c r="BP626639" s="90"/>
    </row>
    <row r="626640" spans="68:68" customFormat="1">
      <c r="BP626640" s="90"/>
    </row>
    <row r="626641" spans="68:68" customFormat="1">
      <c r="BP626641" s="90"/>
    </row>
    <row r="626642" spans="68:68" customFormat="1">
      <c r="BP626642" s="90"/>
    </row>
    <row r="626643" spans="68:68" customFormat="1">
      <c r="BP626643" s="90"/>
    </row>
    <row r="626644" spans="68:68" customFormat="1">
      <c r="BP626644" s="90"/>
    </row>
    <row r="626645" spans="68:68" customFormat="1">
      <c r="BP626645" s="90"/>
    </row>
    <row r="626646" spans="68:68" customFormat="1">
      <c r="BP626646" s="90"/>
    </row>
    <row r="626647" spans="68:68" customFormat="1">
      <c r="BP626647" s="90"/>
    </row>
    <row r="626648" spans="68:68" customFormat="1">
      <c r="BP626648" s="90"/>
    </row>
    <row r="626649" spans="68:68" customFormat="1">
      <c r="BP626649" s="90"/>
    </row>
    <row r="626650" spans="68:68" customFormat="1">
      <c r="BP626650" s="90"/>
    </row>
    <row r="626651" spans="68:68" customFormat="1">
      <c r="BP626651" s="90"/>
    </row>
    <row r="626652" spans="68:68" customFormat="1">
      <c r="BP626652" s="90"/>
    </row>
    <row r="626653" spans="68:68" customFormat="1">
      <c r="BP626653" s="90"/>
    </row>
    <row r="626654" spans="68:68" customFormat="1">
      <c r="BP626654" s="90"/>
    </row>
    <row r="626655" spans="68:68" customFormat="1">
      <c r="BP626655" s="90"/>
    </row>
    <row r="626656" spans="68:68" customFormat="1">
      <c r="BP626656" s="90"/>
    </row>
    <row r="626657" spans="68:68" customFormat="1">
      <c r="BP626657" s="90"/>
    </row>
    <row r="626658" spans="68:68" customFormat="1">
      <c r="BP626658" s="90"/>
    </row>
    <row r="626659" spans="68:68" customFormat="1">
      <c r="BP626659" s="90"/>
    </row>
    <row r="626660" spans="68:68" customFormat="1">
      <c r="BP626660" s="90"/>
    </row>
    <row r="626661" spans="68:68" customFormat="1">
      <c r="BP626661" s="90"/>
    </row>
    <row r="626662" spans="68:68" customFormat="1">
      <c r="BP626662" s="90"/>
    </row>
    <row r="626663" spans="68:68" customFormat="1">
      <c r="BP626663" s="90"/>
    </row>
    <row r="626664" spans="68:68" customFormat="1">
      <c r="BP626664" s="90"/>
    </row>
    <row r="626665" spans="68:68" customFormat="1">
      <c r="BP626665" s="90"/>
    </row>
    <row r="626666" spans="68:68" customFormat="1">
      <c r="BP626666" s="90"/>
    </row>
    <row r="626667" spans="68:68" customFormat="1">
      <c r="BP626667" s="90"/>
    </row>
    <row r="626668" spans="68:68" customFormat="1">
      <c r="BP626668" s="90"/>
    </row>
    <row r="626669" spans="68:68" customFormat="1">
      <c r="BP626669" s="90"/>
    </row>
    <row r="626670" spans="68:68" customFormat="1">
      <c r="BP626670" s="90"/>
    </row>
    <row r="626671" spans="68:68" customFormat="1">
      <c r="BP626671" s="90"/>
    </row>
    <row r="626672" spans="68:68" customFormat="1">
      <c r="BP626672" s="90"/>
    </row>
    <row r="626673" spans="68:68" customFormat="1">
      <c r="BP626673" s="90"/>
    </row>
    <row r="626674" spans="68:68" customFormat="1">
      <c r="BP626674" s="90"/>
    </row>
    <row r="626675" spans="68:68" customFormat="1">
      <c r="BP626675" s="90"/>
    </row>
    <row r="626676" spans="68:68" customFormat="1">
      <c r="BP626676" s="90"/>
    </row>
    <row r="626677" spans="68:68" customFormat="1">
      <c r="BP626677" s="90"/>
    </row>
    <row r="626678" spans="68:68" customFormat="1">
      <c r="BP626678" s="90"/>
    </row>
    <row r="626679" spans="68:68" customFormat="1">
      <c r="BP626679" s="90"/>
    </row>
    <row r="626680" spans="68:68" customFormat="1">
      <c r="BP626680" s="90"/>
    </row>
    <row r="626681" spans="68:68" customFormat="1">
      <c r="BP626681" s="90"/>
    </row>
    <row r="626682" spans="68:68" customFormat="1">
      <c r="BP626682" s="90"/>
    </row>
    <row r="626683" spans="68:68" customFormat="1">
      <c r="BP626683" s="90"/>
    </row>
    <row r="626684" spans="68:68" customFormat="1">
      <c r="BP626684" s="90"/>
    </row>
    <row r="626685" spans="68:68" customFormat="1">
      <c r="BP626685" s="90"/>
    </row>
    <row r="626686" spans="68:68" customFormat="1">
      <c r="BP626686" s="90"/>
    </row>
    <row r="626687" spans="68:68" customFormat="1">
      <c r="BP626687" s="90"/>
    </row>
    <row r="626688" spans="68:68" customFormat="1">
      <c r="BP626688" s="90"/>
    </row>
    <row r="626689" spans="68:68" customFormat="1">
      <c r="BP626689" s="90"/>
    </row>
    <row r="626690" spans="68:68" customFormat="1">
      <c r="BP626690" s="90"/>
    </row>
    <row r="626691" spans="68:68" customFormat="1">
      <c r="BP626691" s="90"/>
    </row>
    <row r="626692" spans="68:68" customFormat="1">
      <c r="BP626692" s="90"/>
    </row>
    <row r="626693" spans="68:68" customFormat="1">
      <c r="BP626693" s="90"/>
    </row>
    <row r="626694" spans="68:68" customFormat="1">
      <c r="BP626694" s="90"/>
    </row>
    <row r="626695" spans="68:68" customFormat="1">
      <c r="BP626695" s="90"/>
    </row>
    <row r="626696" spans="68:68" customFormat="1">
      <c r="BP626696" s="90"/>
    </row>
    <row r="626697" spans="68:68" customFormat="1">
      <c r="BP626697" s="90"/>
    </row>
    <row r="626698" spans="68:68" customFormat="1">
      <c r="BP626698" s="90"/>
    </row>
    <row r="626699" spans="68:68" customFormat="1">
      <c r="BP626699" s="90"/>
    </row>
    <row r="626700" spans="68:68" customFormat="1">
      <c r="BP626700" s="90"/>
    </row>
    <row r="626701" spans="68:68" customFormat="1">
      <c r="BP626701" s="90"/>
    </row>
    <row r="626702" spans="68:68" customFormat="1">
      <c r="BP626702" s="90"/>
    </row>
    <row r="626703" spans="68:68" customFormat="1">
      <c r="BP626703" s="90"/>
    </row>
    <row r="626704" spans="68:68" customFormat="1">
      <c r="BP626704" s="90"/>
    </row>
    <row r="626705" spans="68:68" customFormat="1">
      <c r="BP626705" s="90"/>
    </row>
    <row r="626706" spans="68:68" customFormat="1">
      <c r="BP626706" s="90"/>
    </row>
    <row r="626707" spans="68:68" customFormat="1">
      <c r="BP626707" s="90"/>
    </row>
    <row r="626708" spans="68:68" customFormat="1">
      <c r="BP626708" s="90"/>
    </row>
    <row r="626709" spans="68:68" customFormat="1">
      <c r="BP626709" s="90"/>
    </row>
    <row r="626710" spans="68:68" customFormat="1">
      <c r="BP626710" s="90"/>
    </row>
    <row r="626711" spans="68:68" customFormat="1">
      <c r="BP626711" s="90"/>
    </row>
    <row r="626712" spans="68:68" customFormat="1">
      <c r="BP626712" s="90"/>
    </row>
    <row r="626713" spans="68:68" customFormat="1">
      <c r="BP626713" s="90"/>
    </row>
    <row r="626714" spans="68:68" customFormat="1">
      <c r="BP626714" s="90"/>
    </row>
    <row r="626715" spans="68:68" customFormat="1">
      <c r="BP626715" s="90"/>
    </row>
    <row r="626716" spans="68:68" customFormat="1">
      <c r="BP626716" s="90"/>
    </row>
    <row r="626717" spans="68:68" customFormat="1">
      <c r="BP626717" s="90"/>
    </row>
    <row r="626718" spans="68:68" customFormat="1">
      <c r="BP626718" s="90"/>
    </row>
    <row r="626719" spans="68:68" customFormat="1">
      <c r="BP626719" s="90"/>
    </row>
    <row r="626720" spans="68:68" customFormat="1">
      <c r="BP626720" s="90"/>
    </row>
    <row r="626721" spans="68:68" customFormat="1">
      <c r="BP626721" s="90"/>
    </row>
    <row r="626722" spans="68:68" customFormat="1">
      <c r="BP626722" s="90"/>
    </row>
    <row r="626723" spans="68:68" customFormat="1">
      <c r="BP626723" s="90"/>
    </row>
    <row r="626724" spans="68:68" customFormat="1">
      <c r="BP626724" s="90"/>
    </row>
    <row r="626725" spans="68:68" customFormat="1">
      <c r="BP626725" s="90"/>
    </row>
    <row r="626726" spans="68:68" customFormat="1">
      <c r="BP626726" s="90"/>
    </row>
    <row r="626727" spans="68:68" customFormat="1">
      <c r="BP626727" s="90"/>
    </row>
    <row r="626728" spans="68:68" customFormat="1">
      <c r="BP626728" s="90"/>
    </row>
    <row r="626729" spans="68:68" customFormat="1">
      <c r="BP626729" s="90"/>
    </row>
    <row r="626730" spans="68:68" customFormat="1">
      <c r="BP626730" s="90"/>
    </row>
    <row r="626731" spans="68:68" customFormat="1">
      <c r="BP626731" s="90"/>
    </row>
    <row r="626732" spans="68:68" customFormat="1">
      <c r="BP626732" s="90"/>
    </row>
    <row r="626733" spans="68:68" customFormat="1">
      <c r="BP626733" s="90"/>
    </row>
    <row r="626734" spans="68:68" customFormat="1">
      <c r="BP626734" s="90"/>
    </row>
    <row r="626735" spans="68:68" customFormat="1">
      <c r="BP626735" s="90"/>
    </row>
    <row r="626736" spans="68:68" customFormat="1">
      <c r="BP626736" s="90"/>
    </row>
    <row r="626737" spans="68:68" customFormat="1">
      <c r="BP626737" s="90"/>
    </row>
    <row r="626738" spans="68:68" customFormat="1">
      <c r="BP626738" s="90"/>
    </row>
    <row r="626739" spans="68:68" customFormat="1">
      <c r="BP626739" s="90"/>
    </row>
    <row r="626740" spans="68:68" customFormat="1">
      <c r="BP626740" s="90"/>
    </row>
    <row r="626741" spans="68:68" customFormat="1">
      <c r="BP626741" s="90"/>
    </row>
    <row r="626742" spans="68:68" customFormat="1">
      <c r="BP626742" s="90"/>
    </row>
    <row r="626743" spans="68:68" customFormat="1">
      <c r="BP626743" s="90"/>
    </row>
    <row r="626744" spans="68:68" customFormat="1">
      <c r="BP626744" s="90"/>
    </row>
    <row r="626745" spans="68:68" customFormat="1">
      <c r="BP626745" s="90"/>
    </row>
    <row r="626746" spans="68:68" customFormat="1">
      <c r="BP626746" s="90"/>
    </row>
    <row r="626747" spans="68:68" customFormat="1">
      <c r="BP626747" s="90"/>
    </row>
    <row r="626748" spans="68:68" customFormat="1">
      <c r="BP626748" s="90"/>
    </row>
    <row r="626749" spans="68:68" customFormat="1">
      <c r="BP626749" s="90"/>
    </row>
    <row r="626750" spans="68:68" customFormat="1">
      <c r="BP626750" s="90"/>
    </row>
    <row r="626751" spans="68:68" customFormat="1">
      <c r="BP626751" s="90"/>
    </row>
    <row r="626752" spans="68:68" customFormat="1">
      <c r="BP626752" s="90"/>
    </row>
    <row r="626753" spans="68:68" customFormat="1">
      <c r="BP626753" s="90"/>
    </row>
    <row r="626754" spans="68:68" customFormat="1">
      <c r="BP626754" s="90"/>
    </row>
    <row r="626755" spans="68:68" customFormat="1">
      <c r="BP626755" s="90"/>
    </row>
    <row r="626756" spans="68:68" customFormat="1">
      <c r="BP626756" s="90"/>
    </row>
    <row r="626757" spans="68:68" customFormat="1">
      <c r="BP626757" s="90"/>
    </row>
    <row r="626758" spans="68:68" customFormat="1">
      <c r="BP626758" s="90"/>
    </row>
    <row r="626759" spans="68:68" customFormat="1">
      <c r="BP626759" s="90"/>
    </row>
    <row r="626760" spans="68:68" customFormat="1">
      <c r="BP626760" s="90"/>
    </row>
    <row r="626761" spans="68:68" customFormat="1">
      <c r="BP626761" s="90"/>
    </row>
    <row r="626762" spans="68:68" customFormat="1">
      <c r="BP626762" s="90"/>
    </row>
    <row r="626763" spans="68:68" customFormat="1">
      <c r="BP626763" s="90"/>
    </row>
    <row r="626764" spans="68:68" customFormat="1">
      <c r="BP626764" s="90"/>
    </row>
    <row r="626765" spans="68:68" customFormat="1">
      <c r="BP626765" s="90"/>
    </row>
    <row r="626766" spans="68:68" customFormat="1">
      <c r="BP626766" s="90"/>
    </row>
    <row r="626767" spans="68:68" customFormat="1">
      <c r="BP626767" s="90"/>
    </row>
    <row r="626768" spans="68:68" customFormat="1">
      <c r="BP626768" s="90"/>
    </row>
    <row r="626769" spans="68:68" customFormat="1">
      <c r="BP626769" s="90"/>
    </row>
    <row r="626770" spans="68:68" customFormat="1">
      <c r="BP626770" s="90"/>
    </row>
    <row r="626771" spans="68:68" customFormat="1">
      <c r="BP626771" s="90"/>
    </row>
    <row r="626772" spans="68:68" customFormat="1">
      <c r="BP626772" s="90"/>
    </row>
    <row r="626773" spans="68:68" customFormat="1">
      <c r="BP626773" s="90"/>
    </row>
    <row r="626774" spans="68:68" customFormat="1">
      <c r="BP626774" s="90"/>
    </row>
    <row r="626775" spans="68:68" customFormat="1">
      <c r="BP626775" s="90"/>
    </row>
    <row r="626776" spans="68:68" customFormat="1">
      <c r="BP626776" s="90"/>
    </row>
    <row r="626777" spans="68:68" customFormat="1">
      <c r="BP626777" s="90"/>
    </row>
    <row r="626778" spans="68:68" customFormat="1">
      <c r="BP626778" s="90"/>
    </row>
    <row r="626779" spans="68:68" customFormat="1">
      <c r="BP626779" s="90"/>
    </row>
    <row r="626780" spans="68:68" customFormat="1">
      <c r="BP626780" s="90"/>
    </row>
    <row r="626781" spans="68:68" customFormat="1">
      <c r="BP626781" s="90"/>
    </row>
    <row r="626782" spans="68:68" customFormat="1">
      <c r="BP626782" s="90"/>
    </row>
    <row r="626783" spans="68:68" customFormat="1">
      <c r="BP626783" s="90"/>
    </row>
    <row r="626784" spans="68:68" customFormat="1">
      <c r="BP626784" s="90"/>
    </row>
    <row r="626785" spans="68:68" customFormat="1">
      <c r="BP626785" s="90"/>
    </row>
    <row r="626786" spans="68:68" customFormat="1">
      <c r="BP626786" s="90"/>
    </row>
    <row r="626787" spans="68:68" customFormat="1">
      <c r="BP626787" s="90"/>
    </row>
    <row r="626788" spans="68:68" customFormat="1">
      <c r="BP626788" s="90"/>
    </row>
    <row r="626789" spans="68:68" customFormat="1">
      <c r="BP626789" s="90"/>
    </row>
    <row r="626790" spans="68:68" customFormat="1">
      <c r="BP626790" s="90"/>
    </row>
    <row r="626791" spans="68:68" customFormat="1">
      <c r="BP626791" s="90"/>
    </row>
    <row r="626792" spans="68:68" customFormat="1">
      <c r="BP626792" s="90"/>
    </row>
    <row r="626793" spans="68:68" customFormat="1">
      <c r="BP626793" s="90"/>
    </row>
    <row r="626794" spans="68:68" customFormat="1">
      <c r="BP626794" s="90"/>
    </row>
    <row r="626795" spans="68:68" customFormat="1">
      <c r="BP626795" s="90"/>
    </row>
    <row r="626796" spans="68:68" customFormat="1">
      <c r="BP626796" s="90"/>
    </row>
    <row r="626797" spans="68:68" customFormat="1">
      <c r="BP626797" s="90"/>
    </row>
    <row r="626798" spans="68:68" customFormat="1">
      <c r="BP626798" s="90"/>
    </row>
    <row r="626799" spans="68:68" customFormat="1">
      <c r="BP626799" s="90"/>
    </row>
    <row r="626800" spans="68:68" customFormat="1">
      <c r="BP626800" s="90"/>
    </row>
    <row r="626801" spans="68:68" customFormat="1">
      <c r="BP626801" s="90"/>
    </row>
    <row r="626802" spans="68:68" customFormat="1">
      <c r="BP626802" s="90"/>
    </row>
    <row r="626803" spans="68:68" customFormat="1">
      <c r="BP626803" s="90"/>
    </row>
    <row r="626804" spans="68:68" customFormat="1">
      <c r="BP626804" s="90"/>
    </row>
    <row r="626805" spans="68:68" customFormat="1">
      <c r="BP626805" s="90"/>
    </row>
    <row r="626806" spans="68:68" customFormat="1">
      <c r="BP626806" s="90"/>
    </row>
    <row r="626807" spans="68:68" customFormat="1">
      <c r="BP626807" s="90"/>
    </row>
    <row r="626808" spans="68:68" customFormat="1">
      <c r="BP626808" s="90"/>
    </row>
    <row r="626809" spans="68:68" customFormat="1">
      <c r="BP626809" s="90"/>
    </row>
    <row r="626810" spans="68:68" customFormat="1">
      <c r="BP626810" s="90"/>
    </row>
    <row r="626811" spans="68:68" customFormat="1">
      <c r="BP626811" s="90"/>
    </row>
    <row r="626812" spans="68:68" customFormat="1">
      <c r="BP626812" s="90"/>
    </row>
    <row r="626813" spans="68:68" customFormat="1">
      <c r="BP626813" s="90"/>
    </row>
    <row r="626814" spans="68:68" customFormat="1">
      <c r="BP626814" s="90"/>
    </row>
    <row r="626815" spans="68:68" customFormat="1">
      <c r="BP626815" s="90"/>
    </row>
    <row r="626816" spans="68:68" customFormat="1">
      <c r="BP626816" s="90"/>
    </row>
    <row r="626817" spans="68:68" customFormat="1">
      <c r="BP626817" s="90"/>
    </row>
    <row r="626818" spans="68:68" customFormat="1">
      <c r="BP626818" s="90"/>
    </row>
    <row r="626819" spans="68:68" customFormat="1">
      <c r="BP626819" s="90"/>
    </row>
    <row r="626820" spans="68:68" customFormat="1">
      <c r="BP626820" s="90"/>
    </row>
    <row r="626821" spans="68:68" customFormat="1">
      <c r="BP626821" s="90"/>
    </row>
    <row r="626822" spans="68:68" customFormat="1">
      <c r="BP626822" s="90"/>
    </row>
    <row r="626823" spans="68:68" customFormat="1">
      <c r="BP626823" s="90"/>
    </row>
    <row r="626824" spans="68:68" customFormat="1">
      <c r="BP626824" s="90"/>
    </row>
    <row r="626825" spans="68:68" customFormat="1">
      <c r="BP626825" s="90"/>
    </row>
    <row r="626826" spans="68:68" customFormat="1">
      <c r="BP626826" s="90"/>
    </row>
    <row r="626827" spans="68:68" customFormat="1">
      <c r="BP626827" s="90"/>
    </row>
    <row r="626828" spans="68:68" customFormat="1">
      <c r="BP626828" s="90"/>
    </row>
    <row r="626829" spans="68:68" customFormat="1">
      <c r="BP626829" s="90"/>
    </row>
    <row r="626830" spans="68:68" customFormat="1">
      <c r="BP626830" s="90"/>
    </row>
    <row r="626831" spans="68:68" customFormat="1">
      <c r="BP626831" s="90"/>
    </row>
    <row r="626832" spans="68:68" customFormat="1">
      <c r="BP626832" s="90"/>
    </row>
    <row r="626833" spans="68:68" customFormat="1">
      <c r="BP626833" s="90"/>
    </row>
    <row r="626834" spans="68:68" customFormat="1">
      <c r="BP626834" s="90"/>
    </row>
    <row r="626835" spans="68:68" customFormat="1">
      <c r="BP626835" s="90"/>
    </row>
    <row r="626836" spans="68:68" customFormat="1">
      <c r="BP626836" s="90"/>
    </row>
    <row r="626837" spans="68:68" customFormat="1">
      <c r="BP626837" s="90"/>
    </row>
    <row r="626838" spans="68:68" customFormat="1">
      <c r="BP626838" s="90"/>
    </row>
    <row r="626839" spans="68:68" customFormat="1">
      <c r="BP626839" s="90"/>
    </row>
    <row r="626840" spans="68:68" customFormat="1">
      <c r="BP626840" s="90"/>
    </row>
    <row r="626841" spans="68:68" customFormat="1">
      <c r="BP626841" s="90"/>
    </row>
    <row r="626842" spans="68:68" customFormat="1">
      <c r="BP626842" s="90"/>
    </row>
    <row r="626843" spans="68:68" customFormat="1">
      <c r="BP626843" s="90"/>
    </row>
    <row r="626844" spans="68:68" customFormat="1">
      <c r="BP626844" s="90"/>
    </row>
    <row r="626845" spans="68:68" customFormat="1">
      <c r="BP626845" s="90"/>
    </row>
    <row r="626846" spans="68:68" customFormat="1">
      <c r="BP626846" s="90"/>
    </row>
    <row r="626847" spans="68:68" customFormat="1">
      <c r="BP626847" s="90"/>
    </row>
    <row r="626848" spans="68:68" customFormat="1">
      <c r="BP626848" s="90"/>
    </row>
    <row r="626849" spans="68:68" customFormat="1">
      <c r="BP626849" s="90"/>
    </row>
    <row r="626850" spans="68:68" customFormat="1">
      <c r="BP626850" s="90"/>
    </row>
    <row r="626851" spans="68:68" customFormat="1">
      <c r="BP626851" s="90"/>
    </row>
    <row r="626852" spans="68:68" customFormat="1">
      <c r="BP626852" s="90"/>
    </row>
    <row r="626853" spans="68:68" customFormat="1">
      <c r="BP626853" s="90"/>
    </row>
    <row r="626854" spans="68:68" customFormat="1">
      <c r="BP626854" s="90"/>
    </row>
    <row r="626855" spans="68:68" customFormat="1">
      <c r="BP626855" s="90"/>
    </row>
    <row r="626856" spans="68:68" customFormat="1">
      <c r="BP626856" s="90"/>
    </row>
    <row r="626857" spans="68:68" customFormat="1">
      <c r="BP626857" s="90"/>
    </row>
    <row r="626858" spans="68:68" customFormat="1">
      <c r="BP626858" s="90"/>
    </row>
    <row r="626859" spans="68:68" customFormat="1">
      <c r="BP626859" s="90"/>
    </row>
    <row r="626860" spans="68:68" customFormat="1">
      <c r="BP626860" s="90"/>
    </row>
    <row r="626861" spans="68:68" customFormat="1">
      <c r="BP626861" s="90"/>
    </row>
    <row r="626862" spans="68:68" customFormat="1">
      <c r="BP626862" s="90"/>
    </row>
    <row r="626863" spans="68:68" customFormat="1">
      <c r="BP626863" s="90"/>
    </row>
    <row r="626864" spans="68:68" customFormat="1">
      <c r="BP626864" s="90"/>
    </row>
    <row r="626865" spans="68:68" customFormat="1">
      <c r="BP626865" s="90"/>
    </row>
    <row r="626866" spans="68:68" customFormat="1">
      <c r="BP626866" s="90"/>
    </row>
    <row r="626867" spans="68:68" customFormat="1">
      <c r="BP626867" s="90"/>
    </row>
    <row r="626868" spans="68:68" customFormat="1">
      <c r="BP626868" s="90"/>
    </row>
    <row r="626869" spans="68:68" customFormat="1">
      <c r="BP626869" s="90"/>
    </row>
    <row r="626870" spans="68:68" customFormat="1">
      <c r="BP626870" s="90"/>
    </row>
    <row r="626871" spans="68:68" customFormat="1">
      <c r="BP626871" s="90"/>
    </row>
    <row r="626872" spans="68:68" customFormat="1">
      <c r="BP626872" s="90"/>
    </row>
    <row r="626873" spans="68:68" customFormat="1">
      <c r="BP626873" s="90"/>
    </row>
    <row r="626874" spans="68:68" customFormat="1">
      <c r="BP626874" s="90"/>
    </row>
    <row r="626875" spans="68:68" customFormat="1">
      <c r="BP626875" s="90"/>
    </row>
    <row r="626876" spans="68:68" customFormat="1">
      <c r="BP626876" s="90"/>
    </row>
    <row r="626877" spans="68:68" customFormat="1">
      <c r="BP626877" s="90"/>
    </row>
    <row r="626878" spans="68:68" customFormat="1">
      <c r="BP626878" s="90"/>
    </row>
    <row r="626879" spans="68:68" customFormat="1">
      <c r="BP626879" s="90"/>
    </row>
    <row r="626880" spans="68:68" customFormat="1">
      <c r="BP626880" s="90"/>
    </row>
    <row r="626881" spans="68:68" customFormat="1">
      <c r="BP626881" s="90"/>
    </row>
    <row r="626882" spans="68:68" customFormat="1">
      <c r="BP626882" s="90"/>
    </row>
    <row r="626883" spans="68:68" customFormat="1">
      <c r="BP626883" s="90"/>
    </row>
    <row r="626884" spans="68:68" customFormat="1">
      <c r="BP626884" s="90"/>
    </row>
    <row r="626885" spans="68:68" customFormat="1">
      <c r="BP626885" s="90"/>
    </row>
    <row r="626886" spans="68:68" customFormat="1">
      <c r="BP626886" s="90"/>
    </row>
    <row r="626887" spans="68:68" customFormat="1">
      <c r="BP626887" s="90"/>
    </row>
    <row r="626888" spans="68:68" customFormat="1">
      <c r="BP626888" s="90"/>
    </row>
    <row r="626889" spans="68:68" customFormat="1">
      <c r="BP626889" s="90"/>
    </row>
    <row r="626890" spans="68:68" customFormat="1">
      <c r="BP626890" s="90"/>
    </row>
    <row r="626891" spans="68:68" customFormat="1">
      <c r="BP626891" s="90"/>
    </row>
    <row r="626892" spans="68:68" customFormat="1">
      <c r="BP626892" s="90"/>
    </row>
    <row r="626893" spans="68:68" customFormat="1">
      <c r="BP626893" s="90"/>
    </row>
    <row r="626894" spans="68:68" customFormat="1">
      <c r="BP626894" s="90"/>
    </row>
    <row r="626895" spans="68:68" customFormat="1">
      <c r="BP626895" s="90"/>
    </row>
    <row r="626896" spans="68:68" customFormat="1">
      <c r="BP626896" s="90"/>
    </row>
    <row r="626897" spans="68:68" customFormat="1">
      <c r="BP626897" s="90"/>
    </row>
    <row r="626898" spans="68:68" customFormat="1">
      <c r="BP626898" s="90"/>
    </row>
    <row r="626899" spans="68:68" customFormat="1">
      <c r="BP626899" s="90"/>
    </row>
    <row r="626900" spans="68:68" customFormat="1">
      <c r="BP626900" s="90"/>
    </row>
    <row r="626901" spans="68:68" customFormat="1">
      <c r="BP626901" s="90"/>
    </row>
    <row r="626902" spans="68:68" customFormat="1">
      <c r="BP626902" s="90"/>
    </row>
    <row r="626903" spans="68:68" customFormat="1">
      <c r="BP626903" s="90"/>
    </row>
    <row r="626904" spans="68:68" customFormat="1">
      <c r="BP626904" s="90"/>
    </row>
    <row r="626905" spans="68:68" customFormat="1">
      <c r="BP626905" s="90"/>
    </row>
    <row r="626906" spans="68:68" customFormat="1">
      <c r="BP626906" s="90"/>
    </row>
    <row r="626907" spans="68:68" customFormat="1">
      <c r="BP626907" s="90"/>
    </row>
    <row r="626908" spans="68:68" customFormat="1">
      <c r="BP626908" s="90"/>
    </row>
    <row r="626909" spans="68:68" customFormat="1">
      <c r="BP626909" s="90"/>
    </row>
    <row r="626910" spans="68:68" customFormat="1">
      <c r="BP626910" s="90"/>
    </row>
    <row r="626911" spans="68:68" customFormat="1">
      <c r="BP626911" s="90"/>
    </row>
    <row r="626912" spans="68:68" customFormat="1">
      <c r="BP626912" s="90"/>
    </row>
    <row r="626913" spans="68:68" customFormat="1">
      <c r="BP626913" s="90"/>
    </row>
    <row r="626914" spans="68:68" customFormat="1">
      <c r="BP626914" s="90"/>
    </row>
    <row r="626915" spans="68:68" customFormat="1">
      <c r="BP626915" s="90"/>
    </row>
    <row r="626916" spans="68:68" customFormat="1">
      <c r="BP626916" s="90"/>
    </row>
    <row r="626917" spans="68:68" customFormat="1">
      <c r="BP626917" s="90"/>
    </row>
    <row r="626918" spans="68:68" customFormat="1">
      <c r="BP626918" s="90"/>
    </row>
    <row r="626919" spans="68:68" customFormat="1">
      <c r="BP626919" s="90"/>
    </row>
    <row r="626920" spans="68:68" customFormat="1">
      <c r="BP626920" s="90"/>
    </row>
    <row r="626921" spans="68:68" customFormat="1">
      <c r="BP626921" s="90"/>
    </row>
    <row r="626922" spans="68:68" customFormat="1">
      <c r="BP626922" s="90"/>
    </row>
    <row r="626923" spans="68:68" customFormat="1">
      <c r="BP626923" s="90"/>
    </row>
    <row r="626924" spans="68:68" customFormat="1">
      <c r="BP626924" s="90"/>
    </row>
    <row r="626925" spans="68:68" customFormat="1">
      <c r="BP626925" s="90"/>
    </row>
    <row r="626926" spans="68:68" customFormat="1">
      <c r="BP626926" s="90"/>
    </row>
    <row r="626927" spans="68:68" customFormat="1">
      <c r="BP626927" s="90"/>
    </row>
    <row r="626928" spans="68:68" customFormat="1">
      <c r="BP626928" s="90"/>
    </row>
    <row r="626929" spans="68:68" customFormat="1">
      <c r="BP626929" s="90"/>
    </row>
    <row r="626930" spans="68:68" customFormat="1">
      <c r="BP626930" s="90"/>
    </row>
    <row r="626931" spans="68:68" customFormat="1">
      <c r="BP626931" s="90"/>
    </row>
    <row r="626932" spans="68:68" customFormat="1">
      <c r="BP626932" s="90"/>
    </row>
    <row r="626933" spans="68:68" customFormat="1">
      <c r="BP626933" s="90"/>
    </row>
    <row r="626934" spans="68:68" customFormat="1">
      <c r="BP626934" s="90"/>
    </row>
    <row r="626935" spans="68:68" customFormat="1">
      <c r="BP626935" s="90"/>
    </row>
    <row r="626936" spans="68:68" customFormat="1">
      <c r="BP626936" s="90"/>
    </row>
    <row r="626937" spans="68:68" customFormat="1">
      <c r="BP626937" s="90"/>
    </row>
    <row r="626938" spans="68:68" customFormat="1">
      <c r="BP626938" s="90"/>
    </row>
    <row r="626939" spans="68:68" customFormat="1">
      <c r="BP626939" s="90"/>
    </row>
    <row r="626940" spans="68:68" customFormat="1">
      <c r="BP626940" s="90"/>
    </row>
    <row r="626941" spans="68:68" customFormat="1">
      <c r="BP626941" s="90"/>
    </row>
    <row r="626942" spans="68:68" customFormat="1">
      <c r="BP626942" s="90"/>
    </row>
    <row r="626943" spans="68:68" customFormat="1">
      <c r="BP626943" s="90"/>
    </row>
    <row r="626944" spans="68:68" customFormat="1">
      <c r="BP626944" s="90"/>
    </row>
    <row r="626945" spans="68:68" customFormat="1">
      <c r="BP626945" s="90"/>
    </row>
    <row r="626946" spans="68:68" customFormat="1">
      <c r="BP626946" s="90"/>
    </row>
    <row r="626947" spans="68:68" customFormat="1">
      <c r="BP626947" s="90"/>
    </row>
    <row r="626948" spans="68:68" customFormat="1">
      <c r="BP626948" s="90"/>
    </row>
    <row r="626949" spans="68:68" customFormat="1">
      <c r="BP626949" s="90"/>
    </row>
    <row r="626950" spans="68:68" customFormat="1">
      <c r="BP626950" s="90"/>
    </row>
    <row r="626951" spans="68:68" customFormat="1">
      <c r="BP626951" s="90"/>
    </row>
    <row r="626952" spans="68:68" customFormat="1">
      <c r="BP626952" s="90"/>
    </row>
    <row r="626953" spans="68:68" customFormat="1">
      <c r="BP626953" s="90"/>
    </row>
    <row r="626954" spans="68:68" customFormat="1">
      <c r="BP626954" s="90"/>
    </row>
    <row r="626955" spans="68:68" customFormat="1">
      <c r="BP626955" s="90"/>
    </row>
    <row r="626956" spans="68:68" customFormat="1">
      <c r="BP626956" s="90"/>
    </row>
    <row r="626957" spans="68:68" customFormat="1">
      <c r="BP626957" s="90"/>
    </row>
    <row r="626958" spans="68:68" customFormat="1">
      <c r="BP626958" s="90"/>
    </row>
    <row r="626959" spans="68:68" customFormat="1">
      <c r="BP626959" s="90"/>
    </row>
    <row r="626960" spans="68:68" customFormat="1">
      <c r="BP626960" s="90"/>
    </row>
    <row r="626961" spans="68:68" customFormat="1">
      <c r="BP626961" s="90"/>
    </row>
    <row r="626962" spans="68:68" customFormat="1">
      <c r="BP626962" s="90"/>
    </row>
    <row r="626963" spans="68:68" customFormat="1">
      <c r="BP626963" s="90"/>
    </row>
    <row r="626964" spans="68:68" customFormat="1">
      <c r="BP626964" s="90"/>
    </row>
    <row r="626965" spans="68:68" customFormat="1">
      <c r="BP626965" s="90"/>
    </row>
    <row r="626966" spans="68:68" customFormat="1">
      <c r="BP626966" s="90"/>
    </row>
    <row r="626967" spans="68:68" customFormat="1">
      <c r="BP626967" s="90"/>
    </row>
    <row r="626968" spans="68:68" customFormat="1">
      <c r="BP626968" s="90"/>
    </row>
    <row r="626969" spans="68:68" customFormat="1">
      <c r="BP626969" s="90"/>
    </row>
    <row r="626970" spans="68:68" customFormat="1">
      <c r="BP626970" s="90"/>
    </row>
    <row r="626971" spans="68:68" customFormat="1">
      <c r="BP626971" s="90"/>
    </row>
    <row r="626972" spans="68:68" customFormat="1">
      <c r="BP626972" s="90"/>
    </row>
    <row r="626973" spans="68:68" customFormat="1">
      <c r="BP626973" s="90"/>
    </row>
    <row r="626974" spans="68:68" customFormat="1">
      <c r="BP626974" s="90"/>
    </row>
    <row r="626975" spans="68:68" customFormat="1">
      <c r="BP626975" s="90"/>
    </row>
    <row r="626976" spans="68:68" customFormat="1">
      <c r="BP626976" s="90"/>
    </row>
    <row r="626977" spans="68:68" customFormat="1">
      <c r="BP626977" s="90"/>
    </row>
    <row r="626978" spans="68:68" customFormat="1">
      <c r="BP626978" s="90"/>
    </row>
    <row r="626979" spans="68:68" customFormat="1">
      <c r="BP626979" s="90"/>
    </row>
    <row r="626980" spans="68:68" customFormat="1">
      <c r="BP626980" s="90"/>
    </row>
    <row r="626981" spans="68:68" customFormat="1">
      <c r="BP626981" s="90"/>
    </row>
    <row r="626982" spans="68:68" customFormat="1">
      <c r="BP626982" s="90"/>
    </row>
    <row r="626983" spans="68:68" customFormat="1">
      <c r="BP626983" s="90"/>
    </row>
    <row r="626984" spans="68:68" customFormat="1">
      <c r="BP626984" s="90"/>
    </row>
    <row r="626985" spans="68:68" customFormat="1">
      <c r="BP626985" s="90"/>
    </row>
    <row r="626986" spans="68:68" customFormat="1">
      <c r="BP626986" s="90"/>
    </row>
    <row r="626987" spans="68:68" customFormat="1">
      <c r="BP626987" s="90"/>
    </row>
    <row r="626988" spans="68:68" customFormat="1">
      <c r="BP626988" s="90"/>
    </row>
    <row r="626989" spans="68:68" customFormat="1">
      <c r="BP626989" s="90"/>
    </row>
    <row r="626990" spans="68:68" customFormat="1">
      <c r="BP626990" s="90"/>
    </row>
    <row r="626991" spans="68:68" customFormat="1">
      <c r="BP626991" s="90"/>
    </row>
    <row r="626992" spans="68:68" customFormat="1">
      <c r="BP626992" s="90"/>
    </row>
    <row r="626993" spans="68:68" customFormat="1">
      <c r="BP626993" s="90"/>
    </row>
    <row r="626994" spans="68:68" customFormat="1">
      <c r="BP626994" s="90"/>
    </row>
    <row r="626995" spans="68:68" customFormat="1">
      <c r="BP626995" s="90"/>
    </row>
    <row r="626996" spans="68:68" customFormat="1">
      <c r="BP626996" s="90"/>
    </row>
    <row r="626997" spans="68:68" customFormat="1">
      <c r="BP626997" s="90"/>
    </row>
    <row r="626998" spans="68:68" customFormat="1">
      <c r="BP626998" s="90"/>
    </row>
    <row r="626999" spans="68:68" customFormat="1">
      <c r="BP626999" s="90"/>
    </row>
    <row r="627000" spans="68:68" customFormat="1">
      <c r="BP627000" s="90"/>
    </row>
    <row r="627001" spans="68:68" customFormat="1">
      <c r="BP627001" s="90"/>
    </row>
    <row r="627002" spans="68:68" customFormat="1">
      <c r="BP627002" s="90"/>
    </row>
    <row r="627003" spans="68:68" customFormat="1">
      <c r="BP627003" s="90"/>
    </row>
    <row r="627004" spans="68:68" customFormat="1">
      <c r="BP627004" s="90"/>
    </row>
    <row r="627005" spans="68:68" customFormat="1">
      <c r="BP627005" s="90"/>
    </row>
    <row r="627006" spans="68:68" customFormat="1">
      <c r="BP627006" s="90"/>
    </row>
    <row r="627007" spans="68:68" customFormat="1">
      <c r="BP627007" s="90"/>
    </row>
    <row r="627008" spans="68:68" customFormat="1">
      <c r="BP627008" s="90"/>
    </row>
    <row r="627009" spans="68:68" customFormat="1">
      <c r="BP627009" s="90"/>
    </row>
    <row r="627010" spans="68:68" customFormat="1">
      <c r="BP627010" s="90"/>
    </row>
    <row r="627011" spans="68:68" customFormat="1">
      <c r="BP627011" s="90"/>
    </row>
    <row r="627012" spans="68:68" customFormat="1">
      <c r="BP627012" s="90"/>
    </row>
    <row r="627013" spans="68:68" customFormat="1">
      <c r="BP627013" s="90"/>
    </row>
    <row r="627014" spans="68:68" customFormat="1">
      <c r="BP627014" s="90"/>
    </row>
    <row r="627015" spans="68:68" customFormat="1">
      <c r="BP627015" s="90"/>
    </row>
    <row r="627016" spans="68:68" customFormat="1">
      <c r="BP627016" s="90"/>
    </row>
    <row r="627017" spans="68:68" customFormat="1">
      <c r="BP627017" s="90"/>
    </row>
    <row r="627018" spans="68:68" customFormat="1">
      <c r="BP627018" s="90"/>
    </row>
    <row r="627019" spans="68:68" customFormat="1">
      <c r="BP627019" s="90"/>
    </row>
    <row r="627020" spans="68:68" customFormat="1">
      <c r="BP627020" s="90"/>
    </row>
    <row r="627021" spans="68:68" customFormat="1">
      <c r="BP627021" s="90"/>
    </row>
    <row r="627022" spans="68:68" customFormat="1">
      <c r="BP627022" s="90"/>
    </row>
    <row r="627023" spans="68:68" customFormat="1">
      <c r="BP627023" s="90"/>
    </row>
    <row r="627024" spans="68:68" customFormat="1">
      <c r="BP627024" s="90"/>
    </row>
    <row r="627025" spans="68:68" customFormat="1">
      <c r="BP627025" s="90"/>
    </row>
    <row r="627026" spans="68:68" customFormat="1">
      <c r="BP627026" s="90"/>
    </row>
    <row r="627027" spans="68:68" customFormat="1">
      <c r="BP627027" s="90"/>
    </row>
    <row r="627028" spans="68:68" customFormat="1">
      <c r="BP627028" s="90"/>
    </row>
    <row r="627029" spans="68:68" customFormat="1">
      <c r="BP627029" s="90"/>
    </row>
    <row r="627030" spans="68:68" customFormat="1">
      <c r="BP627030" s="90"/>
    </row>
    <row r="627031" spans="68:68" customFormat="1">
      <c r="BP627031" s="90"/>
    </row>
    <row r="627032" spans="68:68" customFormat="1">
      <c r="BP627032" s="90"/>
    </row>
    <row r="627033" spans="68:68" customFormat="1">
      <c r="BP627033" s="90"/>
    </row>
    <row r="627034" spans="68:68" customFormat="1">
      <c r="BP627034" s="90"/>
    </row>
    <row r="627035" spans="68:68" customFormat="1">
      <c r="BP627035" s="90"/>
    </row>
    <row r="627036" spans="68:68" customFormat="1">
      <c r="BP627036" s="90"/>
    </row>
    <row r="627037" spans="68:68" customFormat="1">
      <c r="BP627037" s="90"/>
    </row>
    <row r="627038" spans="68:68" customFormat="1">
      <c r="BP627038" s="90"/>
    </row>
    <row r="627039" spans="68:68" customFormat="1">
      <c r="BP627039" s="90"/>
    </row>
    <row r="627040" spans="68:68" customFormat="1">
      <c r="BP627040" s="90"/>
    </row>
    <row r="627041" spans="68:68" customFormat="1">
      <c r="BP627041" s="90"/>
    </row>
    <row r="627042" spans="68:68" customFormat="1">
      <c r="BP627042" s="90"/>
    </row>
    <row r="627043" spans="68:68" customFormat="1">
      <c r="BP627043" s="90"/>
    </row>
    <row r="627044" spans="68:68" customFormat="1">
      <c r="BP627044" s="90"/>
    </row>
    <row r="627045" spans="68:68" customFormat="1">
      <c r="BP627045" s="90"/>
    </row>
    <row r="627046" spans="68:68" customFormat="1">
      <c r="BP627046" s="90"/>
    </row>
    <row r="627047" spans="68:68" customFormat="1">
      <c r="BP627047" s="90"/>
    </row>
    <row r="627048" spans="68:68" customFormat="1">
      <c r="BP627048" s="90"/>
    </row>
    <row r="627049" spans="68:68" customFormat="1">
      <c r="BP627049" s="90"/>
    </row>
    <row r="627050" spans="68:68" customFormat="1">
      <c r="BP627050" s="90"/>
    </row>
    <row r="627051" spans="68:68" customFormat="1">
      <c r="BP627051" s="90"/>
    </row>
    <row r="627052" spans="68:68" customFormat="1">
      <c r="BP627052" s="90"/>
    </row>
    <row r="627053" spans="68:68" customFormat="1">
      <c r="BP627053" s="90"/>
    </row>
    <row r="627054" spans="68:68" customFormat="1">
      <c r="BP627054" s="90"/>
    </row>
    <row r="627055" spans="68:68" customFormat="1">
      <c r="BP627055" s="90"/>
    </row>
    <row r="627056" spans="68:68" customFormat="1">
      <c r="BP627056" s="90"/>
    </row>
    <row r="627057" spans="68:68" customFormat="1">
      <c r="BP627057" s="90"/>
    </row>
    <row r="627058" spans="68:68" customFormat="1">
      <c r="BP627058" s="90"/>
    </row>
    <row r="627059" spans="68:68" customFormat="1">
      <c r="BP627059" s="90"/>
    </row>
    <row r="627060" spans="68:68" customFormat="1">
      <c r="BP627060" s="90"/>
    </row>
    <row r="627061" spans="68:68" customFormat="1">
      <c r="BP627061" s="90"/>
    </row>
    <row r="627062" spans="68:68" customFormat="1">
      <c r="BP627062" s="90"/>
    </row>
    <row r="627063" spans="68:68" customFormat="1">
      <c r="BP627063" s="90"/>
    </row>
    <row r="627064" spans="68:68" customFormat="1">
      <c r="BP627064" s="90"/>
    </row>
    <row r="627065" spans="68:68" customFormat="1">
      <c r="BP627065" s="90"/>
    </row>
    <row r="627066" spans="68:68" customFormat="1">
      <c r="BP627066" s="90"/>
    </row>
    <row r="627067" spans="68:68" customFormat="1">
      <c r="BP627067" s="90"/>
    </row>
    <row r="627068" spans="68:68" customFormat="1">
      <c r="BP627068" s="90"/>
    </row>
    <row r="627069" spans="68:68" customFormat="1">
      <c r="BP627069" s="90"/>
    </row>
    <row r="627070" spans="68:68" customFormat="1">
      <c r="BP627070" s="90"/>
    </row>
    <row r="627071" spans="68:68" customFormat="1">
      <c r="BP627071" s="90"/>
    </row>
    <row r="627072" spans="68:68" customFormat="1">
      <c r="BP627072" s="90"/>
    </row>
    <row r="627073" spans="68:68" customFormat="1">
      <c r="BP627073" s="90"/>
    </row>
    <row r="627074" spans="68:68" customFormat="1">
      <c r="BP627074" s="90"/>
    </row>
    <row r="627075" spans="68:68" customFormat="1">
      <c r="BP627075" s="90"/>
    </row>
    <row r="627076" spans="68:68" customFormat="1">
      <c r="BP627076" s="90"/>
    </row>
    <row r="627077" spans="68:68" customFormat="1">
      <c r="BP627077" s="90"/>
    </row>
    <row r="627078" spans="68:68" customFormat="1">
      <c r="BP627078" s="90"/>
    </row>
    <row r="627079" spans="68:68" customFormat="1">
      <c r="BP627079" s="90"/>
    </row>
    <row r="627080" spans="68:68" customFormat="1">
      <c r="BP627080" s="90"/>
    </row>
    <row r="627081" spans="68:68" customFormat="1">
      <c r="BP627081" s="90"/>
    </row>
    <row r="627082" spans="68:68" customFormat="1">
      <c r="BP627082" s="90"/>
    </row>
    <row r="627083" spans="68:68" customFormat="1">
      <c r="BP627083" s="90"/>
    </row>
    <row r="627084" spans="68:68" customFormat="1">
      <c r="BP627084" s="90"/>
    </row>
    <row r="627085" spans="68:68" customFormat="1">
      <c r="BP627085" s="90"/>
    </row>
    <row r="627086" spans="68:68" customFormat="1">
      <c r="BP627086" s="90"/>
    </row>
    <row r="627087" spans="68:68" customFormat="1">
      <c r="BP627087" s="90"/>
    </row>
    <row r="627088" spans="68:68" customFormat="1">
      <c r="BP627088" s="90"/>
    </row>
    <row r="627089" spans="68:68" customFormat="1">
      <c r="BP627089" s="90"/>
    </row>
    <row r="627090" spans="68:68" customFormat="1">
      <c r="BP627090" s="90"/>
    </row>
    <row r="627091" spans="68:68" customFormat="1">
      <c r="BP627091" s="90"/>
    </row>
    <row r="627092" spans="68:68" customFormat="1">
      <c r="BP627092" s="90"/>
    </row>
    <row r="627093" spans="68:68" customFormat="1">
      <c r="BP627093" s="90"/>
    </row>
    <row r="627094" spans="68:68" customFormat="1">
      <c r="BP627094" s="90"/>
    </row>
    <row r="627095" spans="68:68" customFormat="1">
      <c r="BP627095" s="90"/>
    </row>
    <row r="627096" spans="68:68" customFormat="1">
      <c r="BP627096" s="90"/>
    </row>
    <row r="627097" spans="68:68" customFormat="1">
      <c r="BP627097" s="90"/>
    </row>
    <row r="627098" spans="68:68" customFormat="1">
      <c r="BP627098" s="90"/>
    </row>
    <row r="627099" spans="68:68" customFormat="1">
      <c r="BP627099" s="90"/>
    </row>
    <row r="627100" spans="68:68" customFormat="1">
      <c r="BP627100" s="90"/>
    </row>
    <row r="627101" spans="68:68" customFormat="1">
      <c r="BP627101" s="90"/>
    </row>
    <row r="627102" spans="68:68" customFormat="1">
      <c r="BP627102" s="90"/>
    </row>
    <row r="627103" spans="68:68" customFormat="1">
      <c r="BP627103" s="90"/>
    </row>
    <row r="627104" spans="68:68" customFormat="1">
      <c r="BP627104" s="90"/>
    </row>
    <row r="627105" spans="68:68" customFormat="1">
      <c r="BP627105" s="90"/>
    </row>
    <row r="627106" spans="68:68" customFormat="1">
      <c r="BP627106" s="90"/>
    </row>
    <row r="627107" spans="68:68" customFormat="1">
      <c r="BP627107" s="90"/>
    </row>
    <row r="627108" spans="68:68" customFormat="1">
      <c r="BP627108" s="90"/>
    </row>
    <row r="627109" spans="68:68" customFormat="1">
      <c r="BP627109" s="90"/>
    </row>
    <row r="627110" spans="68:68" customFormat="1">
      <c r="BP627110" s="90"/>
    </row>
    <row r="627111" spans="68:68" customFormat="1">
      <c r="BP627111" s="90"/>
    </row>
    <row r="627112" spans="68:68" customFormat="1">
      <c r="BP627112" s="90"/>
    </row>
    <row r="627113" spans="68:68" customFormat="1">
      <c r="BP627113" s="90"/>
    </row>
    <row r="627114" spans="68:68" customFormat="1">
      <c r="BP627114" s="90"/>
    </row>
    <row r="627115" spans="68:68" customFormat="1">
      <c r="BP627115" s="90"/>
    </row>
    <row r="627116" spans="68:68" customFormat="1">
      <c r="BP627116" s="90"/>
    </row>
    <row r="627117" spans="68:68" customFormat="1">
      <c r="BP627117" s="90"/>
    </row>
    <row r="627118" spans="68:68" customFormat="1">
      <c r="BP627118" s="90"/>
    </row>
    <row r="627119" spans="68:68" customFormat="1">
      <c r="BP627119" s="90"/>
    </row>
    <row r="627120" spans="68:68" customFormat="1">
      <c r="BP627120" s="90"/>
    </row>
    <row r="627121" spans="68:68" customFormat="1">
      <c r="BP627121" s="90"/>
    </row>
    <row r="627122" spans="68:68" customFormat="1">
      <c r="BP627122" s="90"/>
    </row>
    <row r="627123" spans="68:68" customFormat="1">
      <c r="BP627123" s="90"/>
    </row>
    <row r="627124" spans="68:68" customFormat="1">
      <c r="BP627124" s="90"/>
    </row>
    <row r="627125" spans="68:68" customFormat="1">
      <c r="BP627125" s="90"/>
    </row>
    <row r="627126" spans="68:68" customFormat="1">
      <c r="BP627126" s="90"/>
    </row>
    <row r="627127" spans="68:68" customFormat="1">
      <c r="BP627127" s="90"/>
    </row>
    <row r="627128" spans="68:68" customFormat="1">
      <c r="BP627128" s="90"/>
    </row>
    <row r="627129" spans="68:68" customFormat="1">
      <c r="BP627129" s="90"/>
    </row>
    <row r="627130" spans="68:68" customFormat="1">
      <c r="BP627130" s="90"/>
    </row>
    <row r="627131" spans="68:68" customFormat="1">
      <c r="BP627131" s="90"/>
    </row>
    <row r="627132" spans="68:68" customFormat="1">
      <c r="BP627132" s="90"/>
    </row>
    <row r="627133" spans="68:68" customFormat="1">
      <c r="BP627133" s="90"/>
    </row>
    <row r="627134" spans="68:68" customFormat="1">
      <c r="BP627134" s="90"/>
    </row>
    <row r="627135" spans="68:68" customFormat="1">
      <c r="BP627135" s="90"/>
    </row>
    <row r="627136" spans="68:68" customFormat="1">
      <c r="BP627136" s="90"/>
    </row>
    <row r="627137" spans="68:68" customFormat="1">
      <c r="BP627137" s="90"/>
    </row>
    <row r="627138" spans="68:68" customFormat="1">
      <c r="BP627138" s="90"/>
    </row>
    <row r="627139" spans="68:68" customFormat="1">
      <c r="BP627139" s="90"/>
    </row>
    <row r="627140" spans="68:68" customFormat="1">
      <c r="BP627140" s="90"/>
    </row>
    <row r="627141" spans="68:68" customFormat="1">
      <c r="BP627141" s="90"/>
    </row>
    <row r="627142" spans="68:68" customFormat="1">
      <c r="BP627142" s="90"/>
    </row>
    <row r="627143" spans="68:68" customFormat="1">
      <c r="BP627143" s="90"/>
    </row>
    <row r="627144" spans="68:68" customFormat="1">
      <c r="BP627144" s="90"/>
    </row>
    <row r="627145" spans="68:68" customFormat="1">
      <c r="BP627145" s="90"/>
    </row>
    <row r="627146" spans="68:68" customFormat="1">
      <c r="BP627146" s="90"/>
    </row>
    <row r="627147" spans="68:68" customFormat="1">
      <c r="BP627147" s="90"/>
    </row>
    <row r="627148" spans="68:68" customFormat="1">
      <c r="BP627148" s="90"/>
    </row>
    <row r="627149" spans="68:68" customFormat="1">
      <c r="BP627149" s="90"/>
    </row>
    <row r="627150" spans="68:68" customFormat="1">
      <c r="BP627150" s="90"/>
    </row>
    <row r="627151" spans="68:68" customFormat="1">
      <c r="BP627151" s="90"/>
    </row>
    <row r="627152" spans="68:68" customFormat="1">
      <c r="BP627152" s="90"/>
    </row>
    <row r="627153" spans="68:68" customFormat="1">
      <c r="BP627153" s="90"/>
    </row>
    <row r="627154" spans="68:68" customFormat="1">
      <c r="BP627154" s="90"/>
    </row>
    <row r="627155" spans="68:68" customFormat="1">
      <c r="BP627155" s="90"/>
    </row>
    <row r="627156" spans="68:68" customFormat="1">
      <c r="BP627156" s="90"/>
    </row>
    <row r="627157" spans="68:68" customFormat="1">
      <c r="BP627157" s="90"/>
    </row>
    <row r="627158" spans="68:68" customFormat="1">
      <c r="BP627158" s="90"/>
    </row>
    <row r="627159" spans="68:68" customFormat="1">
      <c r="BP627159" s="90"/>
    </row>
    <row r="627160" spans="68:68" customFormat="1">
      <c r="BP627160" s="90"/>
    </row>
    <row r="627161" spans="68:68" customFormat="1">
      <c r="BP627161" s="90"/>
    </row>
    <row r="627162" spans="68:68" customFormat="1">
      <c r="BP627162" s="90"/>
    </row>
    <row r="627163" spans="68:68" customFormat="1">
      <c r="BP627163" s="90"/>
    </row>
    <row r="627164" spans="68:68" customFormat="1">
      <c r="BP627164" s="90"/>
    </row>
    <row r="627165" spans="68:68" customFormat="1">
      <c r="BP627165" s="90"/>
    </row>
    <row r="627166" spans="68:68" customFormat="1">
      <c r="BP627166" s="90"/>
    </row>
    <row r="627167" spans="68:68" customFormat="1">
      <c r="BP627167" s="90"/>
    </row>
    <row r="627168" spans="68:68" customFormat="1">
      <c r="BP627168" s="90"/>
    </row>
    <row r="627169" spans="68:68" customFormat="1">
      <c r="BP627169" s="90"/>
    </row>
    <row r="627170" spans="68:68" customFormat="1">
      <c r="BP627170" s="90"/>
    </row>
    <row r="627171" spans="68:68" customFormat="1">
      <c r="BP627171" s="90"/>
    </row>
    <row r="627172" spans="68:68" customFormat="1">
      <c r="BP627172" s="90"/>
    </row>
    <row r="627173" spans="68:68" customFormat="1">
      <c r="BP627173" s="90"/>
    </row>
    <row r="627174" spans="68:68" customFormat="1">
      <c r="BP627174" s="90"/>
    </row>
    <row r="627175" spans="68:68" customFormat="1">
      <c r="BP627175" s="90"/>
    </row>
    <row r="627176" spans="68:68" customFormat="1">
      <c r="BP627176" s="90"/>
    </row>
    <row r="627177" spans="68:68" customFormat="1">
      <c r="BP627177" s="90"/>
    </row>
    <row r="627178" spans="68:68" customFormat="1">
      <c r="BP627178" s="90"/>
    </row>
    <row r="627179" spans="68:68" customFormat="1">
      <c r="BP627179" s="90"/>
    </row>
    <row r="627180" spans="68:68" customFormat="1">
      <c r="BP627180" s="90"/>
    </row>
    <row r="627181" spans="68:68" customFormat="1">
      <c r="BP627181" s="90"/>
    </row>
    <row r="627182" spans="68:68" customFormat="1">
      <c r="BP627182" s="90"/>
    </row>
    <row r="627183" spans="68:68" customFormat="1">
      <c r="BP627183" s="90"/>
    </row>
    <row r="627184" spans="68:68" customFormat="1">
      <c r="BP627184" s="90"/>
    </row>
    <row r="627185" spans="68:68" customFormat="1">
      <c r="BP627185" s="90"/>
    </row>
    <row r="627186" spans="68:68" customFormat="1">
      <c r="BP627186" s="90"/>
    </row>
    <row r="627187" spans="68:68" customFormat="1">
      <c r="BP627187" s="90"/>
    </row>
    <row r="627188" spans="68:68" customFormat="1">
      <c r="BP627188" s="90"/>
    </row>
    <row r="627189" spans="68:68" customFormat="1">
      <c r="BP627189" s="90"/>
    </row>
    <row r="627190" spans="68:68" customFormat="1">
      <c r="BP627190" s="90"/>
    </row>
    <row r="627191" spans="68:68" customFormat="1">
      <c r="BP627191" s="90"/>
    </row>
    <row r="627192" spans="68:68" customFormat="1">
      <c r="BP627192" s="90"/>
    </row>
    <row r="627193" spans="68:68" customFormat="1">
      <c r="BP627193" s="90"/>
    </row>
    <row r="627194" spans="68:68" customFormat="1">
      <c r="BP627194" s="90"/>
    </row>
    <row r="627195" spans="68:68" customFormat="1">
      <c r="BP627195" s="90"/>
    </row>
    <row r="627196" spans="68:68" customFormat="1">
      <c r="BP627196" s="90"/>
    </row>
    <row r="627197" spans="68:68" customFormat="1">
      <c r="BP627197" s="90"/>
    </row>
    <row r="627198" spans="68:68" customFormat="1">
      <c r="BP627198" s="90"/>
    </row>
    <row r="627199" spans="68:68" customFormat="1">
      <c r="BP627199" s="90"/>
    </row>
    <row r="627200" spans="68:68" customFormat="1">
      <c r="BP627200" s="90"/>
    </row>
    <row r="627201" spans="68:68" customFormat="1">
      <c r="BP627201" s="90"/>
    </row>
    <row r="627202" spans="68:68" customFormat="1">
      <c r="BP627202" s="90"/>
    </row>
    <row r="627203" spans="68:68" customFormat="1">
      <c r="BP627203" s="90"/>
    </row>
    <row r="627204" spans="68:68" customFormat="1">
      <c r="BP627204" s="90"/>
    </row>
    <row r="627205" spans="68:68" customFormat="1">
      <c r="BP627205" s="90"/>
    </row>
    <row r="627206" spans="68:68" customFormat="1">
      <c r="BP627206" s="90"/>
    </row>
    <row r="627207" spans="68:68" customFormat="1">
      <c r="BP627207" s="90"/>
    </row>
    <row r="627208" spans="68:68" customFormat="1">
      <c r="BP627208" s="90"/>
    </row>
    <row r="627209" spans="68:68" customFormat="1">
      <c r="BP627209" s="90"/>
    </row>
    <row r="627210" spans="68:68" customFormat="1">
      <c r="BP627210" s="90"/>
    </row>
    <row r="627211" spans="68:68" customFormat="1">
      <c r="BP627211" s="90"/>
    </row>
    <row r="627212" spans="68:68" customFormat="1">
      <c r="BP627212" s="90"/>
    </row>
    <row r="627213" spans="68:68" customFormat="1">
      <c r="BP627213" s="90"/>
    </row>
    <row r="627214" spans="68:68" customFormat="1">
      <c r="BP627214" s="90"/>
    </row>
    <row r="627215" spans="68:68" customFormat="1">
      <c r="BP627215" s="90"/>
    </row>
    <row r="627216" spans="68:68" customFormat="1">
      <c r="BP627216" s="90"/>
    </row>
    <row r="627217" spans="68:68" customFormat="1">
      <c r="BP627217" s="90"/>
    </row>
    <row r="627218" spans="68:68" customFormat="1">
      <c r="BP627218" s="90"/>
    </row>
    <row r="627219" spans="68:68" customFormat="1">
      <c r="BP627219" s="90"/>
    </row>
    <row r="627220" spans="68:68" customFormat="1">
      <c r="BP627220" s="90"/>
    </row>
    <row r="627221" spans="68:68" customFormat="1">
      <c r="BP627221" s="90"/>
    </row>
    <row r="627222" spans="68:68" customFormat="1">
      <c r="BP627222" s="90"/>
    </row>
    <row r="627223" spans="68:68" customFormat="1">
      <c r="BP627223" s="90"/>
    </row>
    <row r="627224" spans="68:68" customFormat="1">
      <c r="BP627224" s="90"/>
    </row>
    <row r="627225" spans="68:68" customFormat="1">
      <c r="BP627225" s="90"/>
    </row>
    <row r="627226" spans="68:68" customFormat="1">
      <c r="BP627226" s="90"/>
    </row>
    <row r="627227" spans="68:68" customFormat="1">
      <c r="BP627227" s="90"/>
    </row>
    <row r="627228" spans="68:68" customFormat="1">
      <c r="BP627228" s="90"/>
    </row>
    <row r="627229" spans="68:68" customFormat="1">
      <c r="BP627229" s="90"/>
    </row>
    <row r="627230" spans="68:68" customFormat="1">
      <c r="BP627230" s="90"/>
    </row>
    <row r="627231" spans="68:68" customFormat="1">
      <c r="BP627231" s="90"/>
    </row>
    <row r="627232" spans="68:68" customFormat="1">
      <c r="BP627232" s="90"/>
    </row>
    <row r="627233" spans="68:68" customFormat="1">
      <c r="BP627233" s="90"/>
    </row>
    <row r="627234" spans="68:68" customFormat="1">
      <c r="BP627234" s="90"/>
    </row>
    <row r="627235" spans="68:68" customFormat="1">
      <c r="BP627235" s="90"/>
    </row>
    <row r="627236" spans="68:68" customFormat="1">
      <c r="BP627236" s="90"/>
    </row>
    <row r="627237" spans="68:68" customFormat="1">
      <c r="BP627237" s="90"/>
    </row>
    <row r="627238" spans="68:68" customFormat="1">
      <c r="BP627238" s="90"/>
    </row>
    <row r="627239" spans="68:68" customFormat="1">
      <c r="BP627239" s="90"/>
    </row>
    <row r="627240" spans="68:68" customFormat="1">
      <c r="BP627240" s="90"/>
    </row>
    <row r="627241" spans="68:68" customFormat="1">
      <c r="BP627241" s="90"/>
    </row>
    <row r="627242" spans="68:68" customFormat="1">
      <c r="BP627242" s="90"/>
    </row>
    <row r="627243" spans="68:68" customFormat="1">
      <c r="BP627243" s="90"/>
    </row>
    <row r="627244" spans="68:68" customFormat="1">
      <c r="BP627244" s="90"/>
    </row>
    <row r="627245" spans="68:68" customFormat="1">
      <c r="BP627245" s="90"/>
    </row>
    <row r="627246" spans="68:68" customFormat="1">
      <c r="BP627246" s="90"/>
    </row>
    <row r="627247" spans="68:68" customFormat="1">
      <c r="BP627247" s="90"/>
    </row>
    <row r="627248" spans="68:68" customFormat="1">
      <c r="BP627248" s="90"/>
    </row>
    <row r="627249" spans="68:68" customFormat="1">
      <c r="BP627249" s="90"/>
    </row>
    <row r="627250" spans="68:68" customFormat="1">
      <c r="BP627250" s="90"/>
    </row>
    <row r="627251" spans="68:68" customFormat="1">
      <c r="BP627251" s="90"/>
    </row>
    <row r="627252" spans="68:68" customFormat="1">
      <c r="BP627252" s="90"/>
    </row>
    <row r="627253" spans="68:68" customFormat="1">
      <c r="BP627253" s="90"/>
    </row>
    <row r="627254" spans="68:68" customFormat="1">
      <c r="BP627254" s="90"/>
    </row>
    <row r="627255" spans="68:68" customFormat="1">
      <c r="BP627255" s="90"/>
    </row>
    <row r="627256" spans="68:68" customFormat="1">
      <c r="BP627256" s="90"/>
    </row>
    <row r="627257" spans="68:68" customFormat="1">
      <c r="BP627257" s="90"/>
    </row>
    <row r="627258" spans="68:68" customFormat="1">
      <c r="BP627258" s="90"/>
    </row>
    <row r="627259" spans="68:68" customFormat="1">
      <c r="BP627259" s="90"/>
    </row>
    <row r="627260" spans="68:68" customFormat="1">
      <c r="BP627260" s="90"/>
    </row>
    <row r="627261" spans="68:68" customFormat="1">
      <c r="BP627261" s="90"/>
    </row>
    <row r="627262" spans="68:68" customFormat="1">
      <c r="BP627262" s="90"/>
    </row>
    <row r="627263" spans="68:68" customFormat="1">
      <c r="BP627263" s="90"/>
    </row>
    <row r="627264" spans="68:68" customFormat="1">
      <c r="BP627264" s="90"/>
    </row>
    <row r="627265" spans="68:68" customFormat="1">
      <c r="BP627265" s="90"/>
    </row>
    <row r="627266" spans="68:68" customFormat="1">
      <c r="BP627266" s="90"/>
    </row>
    <row r="627267" spans="68:68" customFormat="1">
      <c r="BP627267" s="90"/>
    </row>
    <row r="627268" spans="68:68" customFormat="1">
      <c r="BP627268" s="90"/>
    </row>
    <row r="627269" spans="68:68" customFormat="1">
      <c r="BP627269" s="90"/>
    </row>
    <row r="627270" spans="68:68" customFormat="1">
      <c r="BP627270" s="90"/>
    </row>
    <row r="627271" spans="68:68" customFormat="1">
      <c r="BP627271" s="90"/>
    </row>
    <row r="627272" spans="68:68" customFormat="1">
      <c r="BP627272" s="90"/>
    </row>
    <row r="627273" spans="68:68" customFormat="1">
      <c r="BP627273" s="90"/>
    </row>
    <row r="627274" spans="68:68" customFormat="1">
      <c r="BP627274" s="90"/>
    </row>
    <row r="627275" spans="68:68" customFormat="1">
      <c r="BP627275" s="90"/>
    </row>
    <row r="627276" spans="68:68" customFormat="1">
      <c r="BP627276" s="90"/>
    </row>
    <row r="627277" spans="68:68" customFormat="1">
      <c r="BP627277" s="90"/>
    </row>
    <row r="627278" spans="68:68" customFormat="1">
      <c r="BP627278" s="90"/>
    </row>
    <row r="627279" spans="68:68" customFormat="1">
      <c r="BP627279" s="90"/>
    </row>
    <row r="627280" spans="68:68" customFormat="1">
      <c r="BP627280" s="90"/>
    </row>
    <row r="627281" spans="68:68" customFormat="1">
      <c r="BP627281" s="90"/>
    </row>
    <row r="627282" spans="68:68" customFormat="1">
      <c r="BP627282" s="90"/>
    </row>
    <row r="627283" spans="68:68" customFormat="1">
      <c r="BP627283" s="90"/>
    </row>
    <row r="627284" spans="68:68" customFormat="1">
      <c r="BP627284" s="90"/>
    </row>
    <row r="627285" spans="68:68" customFormat="1">
      <c r="BP627285" s="90"/>
    </row>
    <row r="627286" spans="68:68" customFormat="1">
      <c r="BP627286" s="90"/>
    </row>
    <row r="627287" spans="68:68" customFormat="1">
      <c r="BP627287" s="90"/>
    </row>
    <row r="627288" spans="68:68" customFormat="1">
      <c r="BP627288" s="90"/>
    </row>
    <row r="627289" spans="68:68" customFormat="1">
      <c r="BP627289" s="90"/>
    </row>
    <row r="627290" spans="68:68" customFormat="1">
      <c r="BP627290" s="90"/>
    </row>
    <row r="627291" spans="68:68" customFormat="1">
      <c r="BP627291" s="90"/>
    </row>
    <row r="627292" spans="68:68" customFormat="1">
      <c r="BP627292" s="90"/>
    </row>
    <row r="627293" spans="68:68" customFormat="1">
      <c r="BP627293" s="90"/>
    </row>
    <row r="627294" spans="68:68" customFormat="1">
      <c r="BP627294" s="90"/>
    </row>
    <row r="627295" spans="68:68" customFormat="1">
      <c r="BP627295" s="90"/>
    </row>
    <row r="627296" spans="68:68" customFormat="1">
      <c r="BP627296" s="90"/>
    </row>
    <row r="627297" spans="68:68" customFormat="1">
      <c r="BP627297" s="90"/>
    </row>
    <row r="627298" spans="68:68" customFormat="1">
      <c r="BP627298" s="90"/>
    </row>
    <row r="627299" spans="68:68" customFormat="1">
      <c r="BP627299" s="90"/>
    </row>
    <row r="627300" spans="68:68" customFormat="1">
      <c r="BP627300" s="90"/>
    </row>
    <row r="627301" spans="68:68" customFormat="1">
      <c r="BP627301" s="90"/>
    </row>
    <row r="627302" spans="68:68" customFormat="1">
      <c r="BP627302" s="90"/>
    </row>
    <row r="627303" spans="68:68" customFormat="1">
      <c r="BP627303" s="90"/>
    </row>
    <row r="627304" spans="68:68" customFormat="1">
      <c r="BP627304" s="90"/>
    </row>
    <row r="627305" spans="68:68" customFormat="1">
      <c r="BP627305" s="90"/>
    </row>
    <row r="627306" spans="68:68" customFormat="1">
      <c r="BP627306" s="90"/>
    </row>
    <row r="627307" spans="68:68" customFormat="1">
      <c r="BP627307" s="90"/>
    </row>
    <row r="627308" spans="68:68" customFormat="1">
      <c r="BP627308" s="90"/>
    </row>
    <row r="627309" spans="68:68" customFormat="1">
      <c r="BP627309" s="90"/>
    </row>
    <row r="627310" spans="68:68" customFormat="1">
      <c r="BP627310" s="90"/>
    </row>
    <row r="627311" spans="68:68" customFormat="1">
      <c r="BP627311" s="90"/>
    </row>
    <row r="627312" spans="68:68" customFormat="1">
      <c r="BP627312" s="90"/>
    </row>
    <row r="627313" spans="68:68" customFormat="1">
      <c r="BP627313" s="90"/>
    </row>
    <row r="627314" spans="68:68" customFormat="1">
      <c r="BP627314" s="90"/>
    </row>
    <row r="627315" spans="68:68" customFormat="1">
      <c r="BP627315" s="90"/>
    </row>
    <row r="627316" spans="68:68" customFormat="1">
      <c r="BP627316" s="90"/>
    </row>
    <row r="627317" spans="68:68" customFormat="1">
      <c r="BP627317" s="90"/>
    </row>
    <row r="627318" spans="68:68" customFormat="1">
      <c r="BP627318" s="90"/>
    </row>
    <row r="627319" spans="68:68" customFormat="1">
      <c r="BP627319" s="90"/>
    </row>
    <row r="627320" spans="68:68" customFormat="1">
      <c r="BP627320" s="90"/>
    </row>
    <row r="627321" spans="68:68" customFormat="1">
      <c r="BP627321" s="90"/>
    </row>
    <row r="627322" spans="68:68" customFormat="1">
      <c r="BP627322" s="90"/>
    </row>
    <row r="627323" spans="68:68" customFormat="1">
      <c r="BP627323" s="90"/>
    </row>
    <row r="627324" spans="68:68" customFormat="1">
      <c r="BP627324" s="90"/>
    </row>
    <row r="627325" spans="68:68" customFormat="1">
      <c r="BP627325" s="90"/>
    </row>
    <row r="627326" spans="68:68" customFormat="1">
      <c r="BP627326" s="90"/>
    </row>
    <row r="627327" spans="68:68" customFormat="1">
      <c r="BP627327" s="90"/>
    </row>
    <row r="627328" spans="68:68" customFormat="1">
      <c r="BP627328" s="90"/>
    </row>
    <row r="627329" spans="68:68" customFormat="1">
      <c r="BP627329" s="90"/>
    </row>
    <row r="627330" spans="68:68" customFormat="1">
      <c r="BP627330" s="90"/>
    </row>
    <row r="627331" spans="68:68" customFormat="1">
      <c r="BP627331" s="90"/>
    </row>
    <row r="627332" spans="68:68" customFormat="1">
      <c r="BP627332" s="90"/>
    </row>
    <row r="627333" spans="68:68" customFormat="1">
      <c r="BP627333" s="90"/>
    </row>
    <row r="627334" spans="68:68" customFormat="1">
      <c r="BP627334" s="90"/>
    </row>
    <row r="627335" spans="68:68" customFormat="1">
      <c r="BP627335" s="90"/>
    </row>
    <row r="627336" spans="68:68" customFormat="1">
      <c r="BP627336" s="90"/>
    </row>
    <row r="627337" spans="68:68" customFormat="1">
      <c r="BP627337" s="90"/>
    </row>
    <row r="627338" spans="68:68" customFormat="1">
      <c r="BP627338" s="90"/>
    </row>
    <row r="627339" spans="68:68" customFormat="1">
      <c r="BP627339" s="90"/>
    </row>
    <row r="627340" spans="68:68" customFormat="1">
      <c r="BP627340" s="90"/>
    </row>
    <row r="627341" spans="68:68" customFormat="1">
      <c r="BP627341" s="90"/>
    </row>
    <row r="627342" spans="68:68" customFormat="1">
      <c r="BP627342" s="90"/>
    </row>
    <row r="627343" spans="68:68" customFormat="1">
      <c r="BP627343" s="90"/>
    </row>
    <row r="627344" spans="68:68" customFormat="1">
      <c r="BP627344" s="90"/>
    </row>
    <row r="627345" spans="68:68" customFormat="1">
      <c r="BP627345" s="90"/>
    </row>
    <row r="627346" spans="68:68" customFormat="1">
      <c r="BP627346" s="90"/>
    </row>
    <row r="627347" spans="68:68" customFormat="1">
      <c r="BP627347" s="90"/>
    </row>
    <row r="627348" spans="68:68" customFormat="1">
      <c r="BP627348" s="90"/>
    </row>
    <row r="627349" spans="68:68" customFormat="1">
      <c r="BP627349" s="90"/>
    </row>
    <row r="627350" spans="68:68" customFormat="1">
      <c r="BP627350" s="90"/>
    </row>
    <row r="627351" spans="68:68" customFormat="1">
      <c r="BP627351" s="90"/>
    </row>
    <row r="627352" spans="68:68" customFormat="1">
      <c r="BP627352" s="90"/>
    </row>
    <row r="627353" spans="68:68" customFormat="1">
      <c r="BP627353" s="90"/>
    </row>
    <row r="627354" spans="68:68" customFormat="1">
      <c r="BP627354" s="90"/>
    </row>
    <row r="627355" spans="68:68" customFormat="1">
      <c r="BP627355" s="90"/>
    </row>
    <row r="627356" spans="68:68" customFormat="1">
      <c r="BP627356" s="90"/>
    </row>
    <row r="627357" spans="68:68" customFormat="1">
      <c r="BP627357" s="90"/>
    </row>
    <row r="627358" spans="68:68" customFormat="1">
      <c r="BP627358" s="90"/>
    </row>
    <row r="627359" spans="68:68" customFormat="1">
      <c r="BP627359" s="90"/>
    </row>
    <row r="627360" spans="68:68" customFormat="1">
      <c r="BP627360" s="90"/>
    </row>
    <row r="627361" spans="68:68" customFormat="1">
      <c r="BP627361" s="90"/>
    </row>
    <row r="627362" spans="68:68" customFormat="1">
      <c r="BP627362" s="90"/>
    </row>
    <row r="627363" spans="68:68" customFormat="1">
      <c r="BP627363" s="90"/>
    </row>
    <row r="627364" spans="68:68" customFormat="1">
      <c r="BP627364" s="90"/>
    </row>
    <row r="627365" spans="68:68" customFormat="1">
      <c r="BP627365" s="90"/>
    </row>
    <row r="627366" spans="68:68" customFormat="1">
      <c r="BP627366" s="90"/>
    </row>
    <row r="627367" spans="68:68" customFormat="1">
      <c r="BP627367" s="90"/>
    </row>
    <row r="627368" spans="68:68" customFormat="1">
      <c r="BP627368" s="90"/>
    </row>
    <row r="627369" spans="68:68" customFormat="1">
      <c r="BP627369" s="90"/>
    </row>
    <row r="627370" spans="68:68" customFormat="1">
      <c r="BP627370" s="90"/>
    </row>
    <row r="627371" spans="68:68" customFormat="1">
      <c r="BP627371" s="90"/>
    </row>
    <row r="627372" spans="68:68" customFormat="1">
      <c r="BP627372" s="90"/>
    </row>
    <row r="627373" spans="68:68" customFormat="1">
      <c r="BP627373" s="90"/>
    </row>
    <row r="627374" spans="68:68" customFormat="1">
      <c r="BP627374" s="90"/>
    </row>
    <row r="627375" spans="68:68" customFormat="1">
      <c r="BP627375" s="90"/>
    </row>
    <row r="627376" spans="68:68" customFormat="1">
      <c r="BP627376" s="90"/>
    </row>
    <row r="627377" spans="68:68" customFormat="1">
      <c r="BP627377" s="90"/>
    </row>
    <row r="627378" spans="68:68" customFormat="1">
      <c r="BP627378" s="90"/>
    </row>
    <row r="627379" spans="68:68" customFormat="1">
      <c r="BP627379" s="90"/>
    </row>
    <row r="627380" spans="68:68" customFormat="1">
      <c r="BP627380" s="90"/>
    </row>
    <row r="627381" spans="68:68" customFormat="1">
      <c r="BP627381" s="90"/>
    </row>
    <row r="627382" spans="68:68" customFormat="1">
      <c r="BP627382" s="90"/>
    </row>
    <row r="627383" spans="68:68" customFormat="1">
      <c r="BP627383" s="90"/>
    </row>
    <row r="627384" spans="68:68" customFormat="1">
      <c r="BP627384" s="90"/>
    </row>
    <row r="627385" spans="68:68" customFormat="1">
      <c r="BP627385" s="90"/>
    </row>
    <row r="627386" spans="68:68" customFormat="1">
      <c r="BP627386" s="90"/>
    </row>
    <row r="627387" spans="68:68" customFormat="1">
      <c r="BP627387" s="90"/>
    </row>
    <row r="627388" spans="68:68" customFormat="1">
      <c r="BP627388" s="90"/>
    </row>
    <row r="627389" spans="68:68" customFormat="1">
      <c r="BP627389" s="90"/>
    </row>
    <row r="627390" spans="68:68" customFormat="1">
      <c r="BP627390" s="90"/>
    </row>
    <row r="627391" spans="68:68" customFormat="1">
      <c r="BP627391" s="90"/>
    </row>
    <row r="627392" spans="68:68" customFormat="1">
      <c r="BP627392" s="90"/>
    </row>
    <row r="627393" spans="68:68" customFormat="1">
      <c r="BP627393" s="90"/>
    </row>
    <row r="627394" spans="68:68" customFormat="1">
      <c r="BP627394" s="90"/>
    </row>
    <row r="627395" spans="68:68" customFormat="1">
      <c r="BP627395" s="90"/>
    </row>
    <row r="627396" spans="68:68" customFormat="1">
      <c r="BP627396" s="90"/>
    </row>
    <row r="627397" spans="68:68" customFormat="1">
      <c r="BP627397" s="90"/>
    </row>
    <row r="627398" spans="68:68" customFormat="1">
      <c r="BP627398" s="90"/>
    </row>
    <row r="627399" spans="68:68" customFormat="1">
      <c r="BP627399" s="90"/>
    </row>
    <row r="627400" spans="68:68" customFormat="1">
      <c r="BP627400" s="90"/>
    </row>
    <row r="627401" spans="68:68" customFormat="1">
      <c r="BP627401" s="90"/>
    </row>
    <row r="627402" spans="68:68" customFormat="1">
      <c r="BP627402" s="90"/>
    </row>
    <row r="627403" spans="68:68" customFormat="1">
      <c r="BP627403" s="90"/>
    </row>
    <row r="627404" spans="68:68" customFormat="1">
      <c r="BP627404" s="90"/>
    </row>
    <row r="627405" spans="68:68" customFormat="1">
      <c r="BP627405" s="90"/>
    </row>
    <row r="627406" spans="68:68" customFormat="1">
      <c r="BP627406" s="90"/>
    </row>
    <row r="627407" spans="68:68" customFormat="1">
      <c r="BP627407" s="90"/>
    </row>
    <row r="627408" spans="68:68" customFormat="1">
      <c r="BP627408" s="90"/>
    </row>
    <row r="627409" spans="68:68" customFormat="1">
      <c r="BP627409" s="90"/>
    </row>
    <row r="627410" spans="68:68" customFormat="1">
      <c r="BP627410" s="90"/>
    </row>
    <row r="627411" spans="68:68" customFormat="1">
      <c r="BP627411" s="90"/>
    </row>
    <row r="627412" spans="68:68" customFormat="1">
      <c r="BP627412" s="90"/>
    </row>
    <row r="627413" spans="68:68" customFormat="1">
      <c r="BP627413" s="90"/>
    </row>
    <row r="627414" spans="68:68" customFormat="1">
      <c r="BP627414" s="90"/>
    </row>
    <row r="627415" spans="68:68" customFormat="1">
      <c r="BP627415" s="90"/>
    </row>
    <row r="627416" spans="68:68" customFormat="1">
      <c r="BP627416" s="90"/>
    </row>
    <row r="627417" spans="68:68" customFormat="1">
      <c r="BP627417" s="90"/>
    </row>
    <row r="627418" spans="68:68" customFormat="1">
      <c r="BP627418" s="90"/>
    </row>
    <row r="627419" spans="68:68" customFormat="1">
      <c r="BP627419" s="90"/>
    </row>
    <row r="627420" spans="68:68" customFormat="1">
      <c r="BP627420" s="90"/>
    </row>
    <row r="627421" spans="68:68" customFormat="1">
      <c r="BP627421" s="90"/>
    </row>
    <row r="627422" spans="68:68" customFormat="1">
      <c r="BP627422" s="90"/>
    </row>
    <row r="627423" spans="68:68" customFormat="1">
      <c r="BP627423" s="90"/>
    </row>
    <row r="627424" spans="68:68" customFormat="1">
      <c r="BP627424" s="90"/>
    </row>
    <row r="627425" spans="68:68" customFormat="1">
      <c r="BP627425" s="90"/>
    </row>
    <row r="627426" spans="68:68" customFormat="1">
      <c r="BP627426" s="90"/>
    </row>
    <row r="627427" spans="68:68" customFormat="1">
      <c r="BP627427" s="90"/>
    </row>
    <row r="627428" spans="68:68" customFormat="1">
      <c r="BP627428" s="90"/>
    </row>
    <row r="627429" spans="68:68" customFormat="1">
      <c r="BP627429" s="90"/>
    </row>
    <row r="627430" spans="68:68" customFormat="1">
      <c r="BP627430" s="90"/>
    </row>
    <row r="627431" spans="68:68" customFormat="1">
      <c r="BP627431" s="90"/>
    </row>
    <row r="627432" spans="68:68" customFormat="1">
      <c r="BP627432" s="90"/>
    </row>
    <row r="627433" spans="68:68" customFormat="1">
      <c r="BP627433" s="90"/>
    </row>
    <row r="627434" spans="68:68" customFormat="1">
      <c r="BP627434" s="90"/>
    </row>
    <row r="627435" spans="68:68" customFormat="1">
      <c r="BP627435" s="90"/>
    </row>
    <row r="627436" spans="68:68" customFormat="1">
      <c r="BP627436" s="90"/>
    </row>
    <row r="627437" spans="68:68" customFormat="1">
      <c r="BP627437" s="90"/>
    </row>
    <row r="627438" spans="68:68" customFormat="1">
      <c r="BP627438" s="90"/>
    </row>
    <row r="627439" spans="68:68" customFormat="1">
      <c r="BP627439" s="90"/>
    </row>
    <row r="627440" spans="68:68" customFormat="1">
      <c r="BP627440" s="90"/>
    </row>
    <row r="627441" spans="68:68" customFormat="1">
      <c r="BP627441" s="90"/>
    </row>
    <row r="627442" spans="68:68" customFormat="1">
      <c r="BP627442" s="90"/>
    </row>
    <row r="627443" spans="68:68" customFormat="1">
      <c r="BP627443" s="90"/>
    </row>
    <row r="627444" spans="68:68" customFormat="1">
      <c r="BP627444" s="90"/>
    </row>
    <row r="627445" spans="68:68" customFormat="1">
      <c r="BP627445" s="90"/>
    </row>
    <row r="627446" spans="68:68" customFormat="1">
      <c r="BP627446" s="90"/>
    </row>
    <row r="627447" spans="68:68" customFormat="1">
      <c r="BP627447" s="90"/>
    </row>
    <row r="627448" spans="68:68" customFormat="1">
      <c r="BP627448" s="90"/>
    </row>
    <row r="627449" spans="68:68" customFormat="1">
      <c r="BP627449" s="90"/>
    </row>
    <row r="627450" spans="68:68" customFormat="1">
      <c r="BP627450" s="90"/>
    </row>
    <row r="627451" spans="68:68" customFormat="1">
      <c r="BP627451" s="90"/>
    </row>
    <row r="627452" spans="68:68" customFormat="1">
      <c r="BP627452" s="90"/>
    </row>
    <row r="627453" spans="68:68" customFormat="1">
      <c r="BP627453" s="90"/>
    </row>
    <row r="627454" spans="68:68" customFormat="1">
      <c r="BP627454" s="90"/>
    </row>
    <row r="627455" spans="68:68" customFormat="1">
      <c r="BP627455" s="90"/>
    </row>
    <row r="627456" spans="68:68" customFormat="1">
      <c r="BP627456" s="90"/>
    </row>
    <row r="627457" spans="68:68" customFormat="1">
      <c r="BP627457" s="90"/>
    </row>
    <row r="627458" spans="68:68" customFormat="1">
      <c r="BP627458" s="90"/>
    </row>
    <row r="627459" spans="68:68" customFormat="1">
      <c r="BP627459" s="90"/>
    </row>
    <row r="627460" spans="68:68" customFormat="1">
      <c r="BP627460" s="90"/>
    </row>
    <row r="627461" spans="68:68" customFormat="1">
      <c r="BP627461" s="90"/>
    </row>
    <row r="627462" spans="68:68" customFormat="1">
      <c r="BP627462" s="90"/>
    </row>
    <row r="627463" spans="68:68" customFormat="1">
      <c r="BP627463" s="90"/>
    </row>
    <row r="627464" spans="68:68" customFormat="1">
      <c r="BP627464" s="90"/>
    </row>
    <row r="627465" spans="68:68" customFormat="1">
      <c r="BP627465" s="90"/>
    </row>
    <row r="627466" spans="68:68" customFormat="1">
      <c r="BP627466" s="90"/>
    </row>
    <row r="627467" spans="68:68" customFormat="1">
      <c r="BP627467" s="90"/>
    </row>
    <row r="627468" spans="68:68" customFormat="1">
      <c r="BP627468" s="90"/>
    </row>
    <row r="627469" spans="68:68" customFormat="1">
      <c r="BP627469" s="90"/>
    </row>
    <row r="627470" spans="68:68" customFormat="1">
      <c r="BP627470" s="90"/>
    </row>
    <row r="627471" spans="68:68" customFormat="1">
      <c r="BP627471" s="90"/>
    </row>
    <row r="627472" spans="68:68" customFormat="1">
      <c r="BP627472" s="90"/>
    </row>
    <row r="627473" spans="68:68" customFormat="1">
      <c r="BP627473" s="90"/>
    </row>
    <row r="627474" spans="68:68" customFormat="1">
      <c r="BP627474" s="90"/>
    </row>
    <row r="627475" spans="68:68" customFormat="1">
      <c r="BP627475" s="90"/>
    </row>
    <row r="627476" spans="68:68" customFormat="1">
      <c r="BP627476" s="90"/>
    </row>
    <row r="627477" spans="68:68" customFormat="1">
      <c r="BP627477" s="90"/>
    </row>
    <row r="627478" spans="68:68" customFormat="1">
      <c r="BP627478" s="90"/>
    </row>
    <row r="627479" spans="68:68" customFormat="1">
      <c r="BP627479" s="90"/>
    </row>
    <row r="627480" spans="68:68" customFormat="1">
      <c r="BP627480" s="90"/>
    </row>
    <row r="627481" spans="68:68" customFormat="1">
      <c r="BP627481" s="90"/>
    </row>
    <row r="627482" spans="68:68" customFormat="1">
      <c r="BP627482" s="90"/>
    </row>
    <row r="627483" spans="68:68" customFormat="1">
      <c r="BP627483" s="90"/>
    </row>
    <row r="627484" spans="68:68" customFormat="1">
      <c r="BP627484" s="90"/>
    </row>
    <row r="627485" spans="68:68" customFormat="1">
      <c r="BP627485" s="90"/>
    </row>
    <row r="627486" spans="68:68" customFormat="1">
      <c r="BP627486" s="90"/>
    </row>
    <row r="627487" spans="68:68" customFormat="1">
      <c r="BP627487" s="90"/>
    </row>
    <row r="627488" spans="68:68" customFormat="1">
      <c r="BP627488" s="90"/>
    </row>
    <row r="627489" spans="68:68" customFormat="1">
      <c r="BP627489" s="90"/>
    </row>
    <row r="627490" spans="68:68" customFormat="1">
      <c r="BP627490" s="90"/>
    </row>
    <row r="627491" spans="68:68" customFormat="1">
      <c r="BP627491" s="90"/>
    </row>
    <row r="627492" spans="68:68" customFormat="1">
      <c r="BP627492" s="90"/>
    </row>
    <row r="627493" spans="68:68" customFormat="1">
      <c r="BP627493" s="90"/>
    </row>
    <row r="627494" spans="68:68" customFormat="1">
      <c r="BP627494" s="90"/>
    </row>
    <row r="627495" spans="68:68" customFormat="1">
      <c r="BP627495" s="90"/>
    </row>
    <row r="627496" spans="68:68" customFormat="1">
      <c r="BP627496" s="90"/>
    </row>
    <row r="627497" spans="68:68" customFormat="1">
      <c r="BP627497" s="90"/>
    </row>
    <row r="627498" spans="68:68" customFormat="1">
      <c r="BP627498" s="90"/>
    </row>
    <row r="627499" spans="68:68" customFormat="1">
      <c r="BP627499" s="90"/>
    </row>
    <row r="627500" spans="68:68" customFormat="1">
      <c r="BP627500" s="90"/>
    </row>
    <row r="627501" spans="68:68" customFormat="1">
      <c r="BP627501" s="90"/>
    </row>
    <row r="627502" spans="68:68" customFormat="1">
      <c r="BP627502" s="90"/>
    </row>
    <row r="627503" spans="68:68" customFormat="1">
      <c r="BP627503" s="90"/>
    </row>
    <row r="627504" spans="68:68" customFormat="1">
      <c r="BP627504" s="90"/>
    </row>
    <row r="627505" spans="68:68" customFormat="1">
      <c r="BP627505" s="90"/>
    </row>
    <row r="627506" spans="68:68" customFormat="1">
      <c r="BP627506" s="90"/>
    </row>
    <row r="627507" spans="68:68" customFormat="1">
      <c r="BP627507" s="90"/>
    </row>
    <row r="627508" spans="68:68" customFormat="1">
      <c r="BP627508" s="90"/>
    </row>
    <row r="627509" spans="68:68" customFormat="1">
      <c r="BP627509" s="90"/>
    </row>
    <row r="627510" spans="68:68" customFormat="1">
      <c r="BP627510" s="90"/>
    </row>
    <row r="627511" spans="68:68" customFormat="1">
      <c r="BP627511" s="90"/>
    </row>
    <row r="627512" spans="68:68" customFormat="1">
      <c r="BP627512" s="90"/>
    </row>
    <row r="627513" spans="68:68" customFormat="1">
      <c r="BP627513" s="90"/>
    </row>
    <row r="627514" spans="68:68" customFormat="1">
      <c r="BP627514" s="90"/>
    </row>
    <row r="627515" spans="68:68" customFormat="1">
      <c r="BP627515" s="90"/>
    </row>
    <row r="627516" spans="68:68" customFormat="1">
      <c r="BP627516" s="90"/>
    </row>
    <row r="627517" spans="68:68" customFormat="1">
      <c r="BP627517" s="90"/>
    </row>
    <row r="627518" spans="68:68" customFormat="1">
      <c r="BP627518" s="90"/>
    </row>
    <row r="627519" spans="68:68" customFormat="1">
      <c r="BP627519" s="90"/>
    </row>
    <row r="627520" spans="68:68" customFormat="1">
      <c r="BP627520" s="90"/>
    </row>
    <row r="627521" spans="68:68" customFormat="1">
      <c r="BP627521" s="90"/>
    </row>
    <row r="627522" spans="68:68" customFormat="1">
      <c r="BP627522" s="90"/>
    </row>
    <row r="627523" spans="68:68" customFormat="1">
      <c r="BP627523" s="90"/>
    </row>
    <row r="627524" spans="68:68" customFormat="1">
      <c r="BP627524" s="90"/>
    </row>
    <row r="627525" spans="68:68" customFormat="1">
      <c r="BP627525" s="90"/>
    </row>
    <row r="627526" spans="68:68" customFormat="1">
      <c r="BP627526" s="90"/>
    </row>
    <row r="627527" spans="68:68" customFormat="1">
      <c r="BP627527" s="90"/>
    </row>
    <row r="627528" spans="68:68" customFormat="1">
      <c r="BP627528" s="90"/>
    </row>
    <row r="627529" spans="68:68" customFormat="1">
      <c r="BP627529" s="90"/>
    </row>
    <row r="627530" spans="68:68" customFormat="1">
      <c r="BP627530" s="90"/>
    </row>
    <row r="627531" spans="68:68" customFormat="1">
      <c r="BP627531" s="90"/>
    </row>
    <row r="627532" spans="68:68" customFormat="1">
      <c r="BP627532" s="90"/>
    </row>
    <row r="627533" spans="68:68" customFormat="1">
      <c r="BP627533" s="90"/>
    </row>
    <row r="627534" spans="68:68" customFormat="1">
      <c r="BP627534" s="90"/>
    </row>
    <row r="627535" spans="68:68" customFormat="1">
      <c r="BP627535" s="90"/>
    </row>
    <row r="627536" spans="68:68" customFormat="1">
      <c r="BP627536" s="90"/>
    </row>
    <row r="627537" spans="68:68" customFormat="1">
      <c r="BP627537" s="90"/>
    </row>
    <row r="627538" spans="68:68" customFormat="1">
      <c r="BP627538" s="90"/>
    </row>
    <row r="627539" spans="68:68" customFormat="1">
      <c r="BP627539" s="90"/>
    </row>
    <row r="627540" spans="68:68" customFormat="1">
      <c r="BP627540" s="90"/>
    </row>
    <row r="627541" spans="68:68" customFormat="1">
      <c r="BP627541" s="90"/>
    </row>
    <row r="627542" spans="68:68" customFormat="1">
      <c r="BP627542" s="90"/>
    </row>
    <row r="627543" spans="68:68" customFormat="1">
      <c r="BP627543" s="90"/>
    </row>
    <row r="627544" spans="68:68" customFormat="1">
      <c r="BP627544" s="90"/>
    </row>
    <row r="627545" spans="68:68" customFormat="1">
      <c r="BP627545" s="90"/>
    </row>
    <row r="627546" spans="68:68" customFormat="1">
      <c r="BP627546" s="90"/>
    </row>
    <row r="627547" spans="68:68" customFormat="1">
      <c r="BP627547" s="90"/>
    </row>
    <row r="627548" spans="68:68" customFormat="1">
      <c r="BP627548" s="90"/>
    </row>
    <row r="627549" spans="68:68" customFormat="1">
      <c r="BP627549" s="90"/>
    </row>
    <row r="627550" spans="68:68" customFormat="1">
      <c r="BP627550" s="90"/>
    </row>
    <row r="627551" spans="68:68" customFormat="1">
      <c r="BP627551" s="90"/>
    </row>
    <row r="627552" spans="68:68" customFormat="1">
      <c r="BP627552" s="90"/>
    </row>
    <row r="627553" spans="68:68" customFormat="1">
      <c r="BP627553" s="90"/>
    </row>
    <row r="627554" spans="68:68" customFormat="1">
      <c r="BP627554" s="90"/>
    </row>
    <row r="627555" spans="68:68" customFormat="1">
      <c r="BP627555" s="90"/>
    </row>
    <row r="627556" spans="68:68" customFormat="1">
      <c r="BP627556" s="90"/>
    </row>
    <row r="627557" spans="68:68" customFormat="1">
      <c r="BP627557" s="90"/>
    </row>
    <row r="627558" spans="68:68" customFormat="1">
      <c r="BP627558" s="90"/>
    </row>
    <row r="627559" spans="68:68" customFormat="1">
      <c r="BP627559" s="90"/>
    </row>
    <row r="627560" spans="68:68" customFormat="1">
      <c r="BP627560" s="90"/>
    </row>
    <row r="627561" spans="68:68" customFormat="1">
      <c r="BP627561" s="90"/>
    </row>
    <row r="627562" spans="68:68" customFormat="1">
      <c r="BP627562" s="90"/>
    </row>
    <row r="627563" spans="68:68" customFormat="1">
      <c r="BP627563" s="90"/>
    </row>
    <row r="627564" spans="68:68" customFormat="1">
      <c r="BP627564" s="90"/>
    </row>
    <row r="627565" spans="68:68" customFormat="1">
      <c r="BP627565" s="90"/>
    </row>
    <row r="627566" spans="68:68" customFormat="1">
      <c r="BP627566" s="90"/>
    </row>
    <row r="627567" spans="68:68" customFormat="1">
      <c r="BP627567" s="90"/>
    </row>
    <row r="627568" spans="68:68" customFormat="1">
      <c r="BP627568" s="90"/>
    </row>
    <row r="627569" spans="68:68" customFormat="1">
      <c r="BP627569" s="90"/>
    </row>
    <row r="627570" spans="68:68" customFormat="1">
      <c r="BP627570" s="90"/>
    </row>
    <row r="627571" spans="68:68" customFormat="1">
      <c r="BP627571" s="90"/>
    </row>
    <row r="627572" spans="68:68" customFormat="1">
      <c r="BP627572" s="90"/>
    </row>
    <row r="627573" spans="68:68" customFormat="1">
      <c r="BP627573" s="90"/>
    </row>
    <row r="627574" spans="68:68" customFormat="1">
      <c r="BP627574" s="90"/>
    </row>
    <row r="627575" spans="68:68" customFormat="1">
      <c r="BP627575" s="90"/>
    </row>
    <row r="627576" spans="68:68" customFormat="1">
      <c r="BP627576" s="90"/>
    </row>
    <row r="627577" spans="68:68" customFormat="1">
      <c r="BP627577" s="90"/>
    </row>
    <row r="627578" spans="68:68" customFormat="1">
      <c r="BP627578" s="90"/>
    </row>
    <row r="627579" spans="68:68" customFormat="1">
      <c r="BP627579" s="90"/>
    </row>
    <row r="627580" spans="68:68" customFormat="1">
      <c r="BP627580" s="90"/>
    </row>
    <row r="627581" spans="68:68" customFormat="1">
      <c r="BP627581" s="90"/>
    </row>
    <row r="627582" spans="68:68" customFormat="1">
      <c r="BP627582" s="90"/>
    </row>
    <row r="627583" spans="68:68" customFormat="1">
      <c r="BP627583" s="90"/>
    </row>
    <row r="627584" spans="68:68" customFormat="1">
      <c r="BP627584" s="90"/>
    </row>
    <row r="627585" spans="68:68" customFormat="1">
      <c r="BP627585" s="90"/>
    </row>
    <row r="627586" spans="68:68" customFormat="1">
      <c r="BP627586" s="90"/>
    </row>
    <row r="627587" spans="68:68" customFormat="1">
      <c r="BP627587" s="90"/>
    </row>
    <row r="627588" spans="68:68" customFormat="1">
      <c r="BP627588" s="90"/>
    </row>
    <row r="627589" spans="68:68" customFormat="1">
      <c r="BP627589" s="90"/>
    </row>
    <row r="627590" spans="68:68" customFormat="1">
      <c r="BP627590" s="90"/>
    </row>
    <row r="627591" spans="68:68" customFormat="1">
      <c r="BP627591" s="90"/>
    </row>
    <row r="627592" spans="68:68" customFormat="1">
      <c r="BP627592" s="90"/>
    </row>
    <row r="627593" spans="68:68" customFormat="1">
      <c r="BP627593" s="90"/>
    </row>
    <row r="627594" spans="68:68" customFormat="1">
      <c r="BP627594" s="90"/>
    </row>
    <row r="627595" spans="68:68" customFormat="1">
      <c r="BP627595" s="90"/>
    </row>
    <row r="627596" spans="68:68" customFormat="1">
      <c r="BP627596" s="90"/>
    </row>
    <row r="627597" spans="68:68" customFormat="1">
      <c r="BP627597" s="90"/>
    </row>
    <row r="627598" spans="68:68" customFormat="1">
      <c r="BP627598" s="90"/>
    </row>
    <row r="627599" spans="68:68" customFormat="1">
      <c r="BP627599" s="90"/>
    </row>
    <row r="627600" spans="68:68" customFormat="1">
      <c r="BP627600" s="90"/>
    </row>
    <row r="627601" spans="68:68" customFormat="1">
      <c r="BP627601" s="90"/>
    </row>
    <row r="627602" spans="68:68" customFormat="1">
      <c r="BP627602" s="90"/>
    </row>
    <row r="627603" spans="68:68" customFormat="1">
      <c r="BP627603" s="90"/>
    </row>
    <row r="627604" spans="68:68" customFormat="1">
      <c r="BP627604" s="90"/>
    </row>
    <row r="627605" spans="68:68" customFormat="1">
      <c r="BP627605" s="90"/>
    </row>
    <row r="627606" spans="68:68" customFormat="1">
      <c r="BP627606" s="90"/>
    </row>
    <row r="627607" spans="68:68" customFormat="1">
      <c r="BP627607" s="90"/>
    </row>
    <row r="627608" spans="68:68" customFormat="1">
      <c r="BP627608" s="90"/>
    </row>
    <row r="627609" spans="68:68" customFormat="1">
      <c r="BP627609" s="90"/>
    </row>
    <row r="627610" spans="68:68" customFormat="1">
      <c r="BP627610" s="90"/>
    </row>
    <row r="627611" spans="68:68" customFormat="1">
      <c r="BP627611" s="90"/>
    </row>
    <row r="627612" spans="68:68" customFormat="1">
      <c r="BP627612" s="90"/>
    </row>
    <row r="627613" spans="68:68" customFormat="1">
      <c r="BP627613" s="90"/>
    </row>
    <row r="627614" spans="68:68" customFormat="1">
      <c r="BP627614" s="90"/>
    </row>
    <row r="627615" spans="68:68" customFormat="1">
      <c r="BP627615" s="90"/>
    </row>
    <row r="627616" spans="68:68" customFormat="1">
      <c r="BP627616" s="90"/>
    </row>
    <row r="627617" spans="68:68" customFormat="1">
      <c r="BP627617" s="90"/>
    </row>
    <row r="627618" spans="68:68" customFormat="1">
      <c r="BP627618" s="90"/>
    </row>
    <row r="627619" spans="68:68" customFormat="1">
      <c r="BP627619" s="90"/>
    </row>
    <row r="627620" spans="68:68" customFormat="1">
      <c r="BP627620" s="90"/>
    </row>
    <row r="627621" spans="68:68" customFormat="1">
      <c r="BP627621" s="90"/>
    </row>
    <row r="627622" spans="68:68" customFormat="1">
      <c r="BP627622" s="90"/>
    </row>
    <row r="627623" spans="68:68" customFormat="1">
      <c r="BP627623" s="90"/>
    </row>
    <row r="627624" spans="68:68" customFormat="1">
      <c r="BP627624" s="90"/>
    </row>
    <row r="627625" spans="68:68" customFormat="1">
      <c r="BP627625" s="90"/>
    </row>
    <row r="627626" spans="68:68" customFormat="1">
      <c r="BP627626" s="90"/>
    </row>
    <row r="627627" spans="68:68" customFormat="1">
      <c r="BP627627" s="90"/>
    </row>
    <row r="627628" spans="68:68" customFormat="1">
      <c r="BP627628" s="90"/>
    </row>
    <row r="627629" spans="68:68" customFormat="1">
      <c r="BP627629" s="90"/>
    </row>
    <row r="627630" spans="68:68" customFormat="1">
      <c r="BP627630" s="90"/>
    </row>
    <row r="627631" spans="68:68" customFormat="1">
      <c r="BP627631" s="90"/>
    </row>
    <row r="627632" spans="68:68" customFormat="1">
      <c r="BP627632" s="90"/>
    </row>
    <row r="627633" spans="68:68" customFormat="1">
      <c r="BP627633" s="90"/>
    </row>
    <row r="627634" spans="68:68" customFormat="1">
      <c r="BP627634" s="90"/>
    </row>
    <row r="627635" spans="68:68" customFormat="1">
      <c r="BP627635" s="90"/>
    </row>
    <row r="627636" spans="68:68" customFormat="1">
      <c r="BP627636" s="90"/>
    </row>
    <row r="627637" spans="68:68" customFormat="1">
      <c r="BP627637" s="90"/>
    </row>
    <row r="627638" spans="68:68" customFormat="1">
      <c r="BP627638" s="90"/>
    </row>
    <row r="627639" spans="68:68" customFormat="1">
      <c r="BP627639" s="90"/>
    </row>
    <row r="627640" spans="68:68" customFormat="1">
      <c r="BP627640" s="90"/>
    </row>
    <row r="627641" spans="68:68" customFormat="1">
      <c r="BP627641" s="90"/>
    </row>
    <row r="627642" spans="68:68" customFormat="1">
      <c r="BP627642" s="90"/>
    </row>
    <row r="627643" spans="68:68" customFormat="1">
      <c r="BP627643" s="90"/>
    </row>
    <row r="627644" spans="68:68" customFormat="1">
      <c r="BP627644" s="90"/>
    </row>
    <row r="627645" spans="68:68" customFormat="1">
      <c r="BP627645" s="90"/>
    </row>
    <row r="627646" spans="68:68" customFormat="1">
      <c r="BP627646" s="90"/>
    </row>
    <row r="627647" spans="68:68" customFormat="1">
      <c r="BP627647" s="90"/>
    </row>
    <row r="627648" spans="68:68" customFormat="1">
      <c r="BP627648" s="90"/>
    </row>
    <row r="627649" spans="68:68" customFormat="1">
      <c r="BP627649" s="90"/>
    </row>
    <row r="627650" spans="68:68" customFormat="1">
      <c r="BP627650" s="90"/>
    </row>
    <row r="627651" spans="68:68" customFormat="1">
      <c r="BP627651" s="90"/>
    </row>
    <row r="627652" spans="68:68" customFormat="1">
      <c r="BP627652" s="90"/>
    </row>
    <row r="627653" spans="68:68" customFormat="1">
      <c r="BP627653" s="90"/>
    </row>
    <row r="627654" spans="68:68" customFormat="1">
      <c r="BP627654" s="90"/>
    </row>
    <row r="627655" spans="68:68" customFormat="1">
      <c r="BP627655" s="90"/>
    </row>
    <row r="627656" spans="68:68" customFormat="1">
      <c r="BP627656" s="90"/>
    </row>
    <row r="627657" spans="68:68" customFormat="1">
      <c r="BP627657" s="90"/>
    </row>
    <row r="627658" spans="68:68" customFormat="1">
      <c r="BP627658" s="90"/>
    </row>
    <row r="627659" spans="68:68" customFormat="1">
      <c r="BP627659" s="90"/>
    </row>
    <row r="627660" spans="68:68" customFormat="1">
      <c r="BP627660" s="90"/>
    </row>
    <row r="627661" spans="68:68" customFormat="1">
      <c r="BP627661" s="90"/>
    </row>
    <row r="627662" spans="68:68" customFormat="1">
      <c r="BP627662" s="90"/>
    </row>
    <row r="627663" spans="68:68" customFormat="1">
      <c r="BP627663" s="90"/>
    </row>
    <row r="627664" spans="68:68" customFormat="1">
      <c r="BP627664" s="90"/>
    </row>
    <row r="627665" spans="68:68" customFormat="1">
      <c r="BP627665" s="90"/>
    </row>
    <row r="627666" spans="68:68" customFormat="1">
      <c r="BP627666" s="90"/>
    </row>
    <row r="627667" spans="68:68" customFormat="1">
      <c r="BP627667" s="90"/>
    </row>
    <row r="627668" spans="68:68" customFormat="1">
      <c r="BP627668" s="90"/>
    </row>
    <row r="627669" spans="68:68" customFormat="1">
      <c r="BP627669" s="90"/>
    </row>
    <row r="627670" spans="68:68" customFormat="1">
      <c r="BP627670" s="90"/>
    </row>
    <row r="627671" spans="68:68" customFormat="1">
      <c r="BP627671" s="90"/>
    </row>
    <row r="627672" spans="68:68" customFormat="1">
      <c r="BP627672" s="90"/>
    </row>
    <row r="627673" spans="68:68" customFormat="1">
      <c r="BP627673" s="90"/>
    </row>
    <row r="627674" spans="68:68" customFormat="1">
      <c r="BP627674" s="90"/>
    </row>
    <row r="627675" spans="68:68" customFormat="1">
      <c r="BP627675" s="90"/>
    </row>
    <row r="627676" spans="68:68" customFormat="1">
      <c r="BP627676" s="90"/>
    </row>
    <row r="627677" spans="68:68" customFormat="1">
      <c r="BP627677" s="90"/>
    </row>
    <row r="627678" spans="68:68" customFormat="1">
      <c r="BP627678" s="90"/>
    </row>
    <row r="627679" spans="68:68" customFormat="1">
      <c r="BP627679" s="90"/>
    </row>
    <row r="627680" spans="68:68" customFormat="1">
      <c r="BP627680" s="90"/>
    </row>
    <row r="627681" spans="68:68" customFormat="1">
      <c r="BP627681" s="90"/>
    </row>
    <row r="627682" spans="68:68" customFormat="1">
      <c r="BP627682" s="90"/>
    </row>
    <row r="627683" spans="68:68" customFormat="1">
      <c r="BP627683" s="90"/>
    </row>
    <row r="627684" spans="68:68" customFormat="1">
      <c r="BP627684" s="90"/>
    </row>
    <row r="627685" spans="68:68" customFormat="1">
      <c r="BP627685" s="90"/>
    </row>
    <row r="627686" spans="68:68" customFormat="1">
      <c r="BP627686" s="90"/>
    </row>
    <row r="627687" spans="68:68" customFormat="1">
      <c r="BP627687" s="90"/>
    </row>
    <row r="627688" spans="68:68" customFormat="1">
      <c r="BP627688" s="90"/>
    </row>
    <row r="627689" spans="68:68" customFormat="1">
      <c r="BP627689" s="90"/>
    </row>
    <row r="627690" spans="68:68" customFormat="1">
      <c r="BP627690" s="90"/>
    </row>
    <row r="627691" spans="68:68" customFormat="1">
      <c r="BP627691" s="90"/>
    </row>
    <row r="627692" spans="68:68" customFormat="1">
      <c r="BP627692" s="90"/>
    </row>
    <row r="627693" spans="68:68" customFormat="1">
      <c r="BP627693" s="90"/>
    </row>
    <row r="627694" spans="68:68" customFormat="1">
      <c r="BP627694" s="90"/>
    </row>
    <row r="627695" spans="68:68" customFormat="1">
      <c r="BP627695" s="90"/>
    </row>
    <row r="627696" spans="68:68" customFormat="1">
      <c r="BP627696" s="90"/>
    </row>
    <row r="627697" spans="68:68" customFormat="1">
      <c r="BP627697" s="90"/>
    </row>
    <row r="627698" spans="68:68" customFormat="1">
      <c r="BP627698" s="90"/>
    </row>
    <row r="627699" spans="68:68" customFormat="1">
      <c r="BP627699" s="90"/>
    </row>
    <row r="627700" spans="68:68" customFormat="1">
      <c r="BP627700" s="90"/>
    </row>
    <row r="627701" spans="68:68" customFormat="1">
      <c r="BP627701" s="90"/>
    </row>
    <row r="627702" spans="68:68" customFormat="1">
      <c r="BP627702" s="90"/>
    </row>
    <row r="627703" spans="68:68" customFormat="1">
      <c r="BP627703" s="90"/>
    </row>
    <row r="627704" spans="68:68" customFormat="1">
      <c r="BP627704" s="90"/>
    </row>
    <row r="627705" spans="68:68" customFormat="1">
      <c r="BP627705" s="90"/>
    </row>
    <row r="627706" spans="68:68" customFormat="1">
      <c r="BP627706" s="90"/>
    </row>
    <row r="627707" spans="68:68" customFormat="1">
      <c r="BP627707" s="90"/>
    </row>
    <row r="627708" spans="68:68" customFormat="1">
      <c r="BP627708" s="90"/>
    </row>
    <row r="627709" spans="68:68" customFormat="1">
      <c r="BP627709" s="90"/>
    </row>
    <row r="627710" spans="68:68" customFormat="1">
      <c r="BP627710" s="90"/>
    </row>
    <row r="627711" spans="68:68" customFormat="1">
      <c r="BP627711" s="90"/>
    </row>
    <row r="627712" spans="68:68" customFormat="1">
      <c r="BP627712" s="90"/>
    </row>
    <row r="627713" spans="68:68" customFormat="1">
      <c r="BP627713" s="90"/>
    </row>
    <row r="627714" spans="68:68" customFormat="1">
      <c r="BP627714" s="90"/>
    </row>
    <row r="627715" spans="68:68" customFormat="1">
      <c r="BP627715" s="90"/>
    </row>
    <row r="627716" spans="68:68" customFormat="1">
      <c r="BP627716" s="90"/>
    </row>
    <row r="627717" spans="68:68" customFormat="1">
      <c r="BP627717" s="90"/>
    </row>
    <row r="627718" spans="68:68" customFormat="1">
      <c r="BP627718" s="90"/>
    </row>
    <row r="627719" spans="68:68" customFormat="1">
      <c r="BP627719" s="90"/>
    </row>
    <row r="627720" spans="68:68" customFormat="1">
      <c r="BP627720" s="90"/>
    </row>
    <row r="627721" spans="68:68" customFormat="1">
      <c r="BP627721" s="90"/>
    </row>
    <row r="627722" spans="68:68" customFormat="1">
      <c r="BP627722" s="90"/>
    </row>
    <row r="627723" spans="68:68" customFormat="1">
      <c r="BP627723" s="90"/>
    </row>
    <row r="627724" spans="68:68" customFormat="1">
      <c r="BP627724" s="90"/>
    </row>
    <row r="627725" spans="68:68" customFormat="1">
      <c r="BP627725" s="90"/>
    </row>
    <row r="627726" spans="68:68" customFormat="1">
      <c r="BP627726" s="90"/>
    </row>
    <row r="627727" spans="68:68" customFormat="1">
      <c r="BP627727" s="90"/>
    </row>
    <row r="627728" spans="68:68" customFormat="1">
      <c r="BP627728" s="90"/>
    </row>
    <row r="627729" spans="68:68" customFormat="1">
      <c r="BP627729" s="90"/>
    </row>
    <row r="627730" spans="68:68" customFormat="1">
      <c r="BP627730" s="90"/>
    </row>
    <row r="627731" spans="68:68" customFormat="1">
      <c r="BP627731" s="90"/>
    </row>
    <row r="627732" spans="68:68" customFormat="1">
      <c r="BP627732" s="90"/>
    </row>
    <row r="627733" spans="68:68" customFormat="1">
      <c r="BP627733" s="90"/>
    </row>
    <row r="627734" spans="68:68" customFormat="1">
      <c r="BP627734" s="90"/>
    </row>
    <row r="627735" spans="68:68" customFormat="1">
      <c r="BP627735" s="90"/>
    </row>
    <row r="627736" spans="68:68" customFormat="1">
      <c r="BP627736" s="90"/>
    </row>
    <row r="627737" spans="68:68" customFormat="1">
      <c r="BP627737" s="90"/>
    </row>
    <row r="627738" spans="68:68" customFormat="1">
      <c r="BP627738" s="90"/>
    </row>
    <row r="627739" spans="68:68" customFormat="1">
      <c r="BP627739" s="90"/>
    </row>
    <row r="627740" spans="68:68" customFormat="1">
      <c r="BP627740" s="90"/>
    </row>
    <row r="627741" spans="68:68" customFormat="1">
      <c r="BP627741" s="90"/>
    </row>
    <row r="627742" spans="68:68" customFormat="1">
      <c r="BP627742" s="90"/>
    </row>
    <row r="627743" spans="68:68" customFormat="1">
      <c r="BP627743" s="90"/>
    </row>
    <row r="627744" spans="68:68" customFormat="1">
      <c r="BP627744" s="90"/>
    </row>
    <row r="627745" spans="68:68" customFormat="1">
      <c r="BP627745" s="90"/>
    </row>
    <row r="627746" spans="68:68" customFormat="1">
      <c r="BP627746" s="90"/>
    </row>
    <row r="627747" spans="68:68" customFormat="1">
      <c r="BP627747" s="90"/>
    </row>
    <row r="627748" spans="68:68" customFormat="1">
      <c r="BP627748" s="90"/>
    </row>
    <row r="627749" spans="68:68" customFormat="1">
      <c r="BP627749" s="90"/>
    </row>
    <row r="627750" spans="68:68" customFormat="1">
      <c r="BP627750" s="90"/>
    </row>
    <row r="627751" spans="68:68" customFormat="1">
      <c r="BP627751" s="90"/>
    </row>
    <row r="627752" spans="68:68" customFormat="1">
      <c r="BP627752" s="90"/>
    </row>
    <row r="627753" spans="68:68" customFormat="1">
      <c r="BP627753" s="90"/>
    </row>
    <row r="627754" spans="68:68" customFormat="1">
      <c r="BP627754" s="90"/>
    </row>
    <row r="627755" spans="68:68" customFormat="1">
      <c r="BP627755" s="90"/>
    </row>
    <row r="627756" spans="68:68" customFormat="1">
      <c r="BP627756" s="90"/>
    </row>
    <row r="627757" spans="68:68" customFormat="1">
      <c r="BP627757" s="90"/>
    </row>
    <row r="627758" spans="68:68" customFormat="1">
      <c r="BP627758" s="90"/>
    </row>
    <row r="627759" spans="68:68" customFormat="1">
      <c r="BP627759" s="90"/>
    </row>
    <row r="627760" spans="68:68" customFormat="1">
      <c r="BP627760" s="90"/>
    </row>
    <row r="627761" spans="68:68" customFormat="1">
      <c r="BP627761" s="90"/>
    </row>
    <row r="627762" spans="68:68" customFormat="1">
      <c r="BP627762" s="90"/>
    </row>
    <row r="627763" spans="68:68" customFormat="1">
      <c r="BP627763" s="90"/>
    </row>
    <row r="627764" spans="68:68" customFormat="1">
      <c r="BP627764" s="90"/>
    </row>
    <row r="627765" spans="68:68" customFormat="1">
      <c r="BP627765" s="90"/>
    </row>
    <row r="627766" spans="68:68" customFormat="1">
      <c r="BP627766" s="90"/>
    </row>
    <row r="627767" spans="68:68" customFormat="1">
      <c r="BP627767" s="90"/>
    </row>
    <row r="627768" spans="68:68" customFormat="1">
      <c r="BP627768" s="90"/>
    </row>
    <row r="627769" spans="68:68" customFormat="1">
      <c r="BP627769" s="90"/>
    </row>
    <row r="627770" spans="68:68" customFormat="1">
      <c r="BP627770" s="90"/>
    </row>
    <row r="627771" spans="68:68" customFormat="1">
      <c r="BP627771" s="90"/>
    </row>
    <row r="627772" spans="68:68" customFormat="1">
      <c r="BP627772" s="90"/>
    </row>
    <row r="627773" spans="68:68" customFormat="1">
      <c r="BP627773" s="90"/>
    </row>
    <row r="627774" spans="68:68" customFormat="1">
      <c r="BP627774" s="90"/>
    </row>
    <row r="627775" spans="68:68" customFormat="1">
      <c r="BP627775" s="90"/>
    </row>
    <row r="627776" spans="68:68" customFormat="1">
      <c r="BP627776" s="90"/>
    </row>
    <row r="627777" spans="68:68" customFormat="1">
      <c r="BP627777" s="90"/>
    </row>
    <row r="627778" spans="68:68" customFormat="1">
      <c r="BP627778" s="90"/>
    </row>
    <row r="627779" spans="68:68" customFormat="1">
      <c r="BP627779" s="90"/>
    </row>
    <row r="627780" spans="68:68" customFormat="1">
      <c r="BP627780" s="90"/>
    </row>
    <row r="627781" spans="68:68" customFormat="1">
      <c r="BP627781" s="90"/>
    </row>
    <row r="627782" spans="68:68" customFormat="1">
      <c r="BP627782" s="90"/>
    </row>
    <row r="627783" spans="68:68" customFormat="1">
      <c r="BP627783" s="90"/>
    </row>
    <row r="627784" spans="68:68" customFormat="1">
      <c r="BP627784" s="90"/>
    </row>
    <row r="627785" spans="68:68" customFormat="1">
      <c r="BP627785" s="90"/>
    </row>
    <row r="627786" spans="68:68" customFormat="1">
      <c r="BP627786" s="90"/>
    </row>
    <row r="627787" spans="68:68" customFormat="1">
      <c r="BP627787" s="90"/>
    </row>
    <row r="627788" spans="68:68" customFormat="1">
      <c r="BP627788" s="90"/>
    </row>
    <row r="627789" spans="68:68" customFormat="1">
      <c r="BP627789" s="90"/>
    </row>
    <row r="627790" spans="68:68" customFormat="1">
      <c r="BP627790" s="90"/>
    </row>
    <row r="627791" spans="68:68" customFormat="1">
      <c r="BP627791" s="90"/>
    </row>
    <row r="627792" spans="68:68" customFormat="1">
      <c r="BP627792" s="90"/>
    </row>
    <row r="627793" spans="68:68" customFormat="1">
      <c r="BP627793" s="90"/>
    </row>
    <row r="627794" spans="68:68" customFormat="1">
      <c r="BP627794" s="90"/>
    </row>
    <row r="627795" spans="68:68" customFormat="1">
      <c r="BP627795" s="90"/>
    </row>
    <row r="627796" spans="68:68" customFormat="1">
      <c r="BP627796" s="90"/>
    </row>
    <row r="627797" spans="68:68" customFormat="1">
      <c r="BP627797" s="90"/>
    </row>
    <row r="627798" spans="68:68" customFormat="1">
      <c r="BP627798" s="90"/>
    </row>
    <row r="627799" spans="68:68" customFormat="1">
      <c r="BP627799" s="90"/>
    </row>
    <row r="627800" spans="68:68" customFormat="1">
      <c r="BP627800" s="90"/>
    </row>
    <row r="627801" spans="68:68" customFormat="1">
      <c r="BP627801" s="90"/>
    </row>
    <row r="627802" spans="68:68" customFormat="1">
      <c r="BP627802" s="90"/>
    </row>
    <row r="627803" spans="68:68" customFormat="1">
      <c r="BP627803" s="90"/>
    </row>
    <row r="627804" spans="68:68" customFormat="1">
      <c r="BP627804" s="90"/>
    </row>
    <row r="627805" spans="68:68" customFormat="1">
      <c r="BP627805" s="90"/>
    </row>
    <row r="627806" spans="68:68" customFormat="1">
      <c r="BP627806" s="90"/>
    </row>
    <row r="627807" spans="68:68" customFormat="1">
      <c r="BP627807" s="90"/>
    </row>
    <row r="627808" spans="68:68" customFormat="1">
      <c r="BP627808" s="90"/>
    </row>
    <row r="627809" spans="68:68" customFormat="1">
      <c r="BP627809" s="90"/>
    </row>
    <row r="627810" spans="68:68" customFormat="1">
      <c r="BP627810" s="90"/>
    </row>
    <row r="627811" spans="68:68" customFormat="1">
      <c r="BP627811" s="90"/>
    </row>
    <row r="627812" spans="68:68" customFormat="1">
      <c r="BP627812" s="90"/>
    </row>
    <row r="627813" spans="68:68" customFormat="1">
      <c r="BP627813" s="90"/>
    </row>
    <row r="627814" spans="68:68" customFormat="1">
      <c r="BP627814" s="90"/>
    </row>
    <row r="627815" spans="68:68" customFormat="1">
      <c r="BP627815" s="90"/>
    </row>
    <row r="627816" spans="68:68" customFormat="1">
      <c r="BP627816" s="90"/>
    </row>
    <row r="627817" spans="68:68" customFormat="1">
      <c r="BP627817" s="90"/>
    </row>
    <row r="627818" spans="68:68" customFormat="1">
      <c r="BP627818" s="90"/>
    </row>
    <row r="627819" spans="68:68" customFormat="1">
      <c r="BP627819" s="90"/>
    </row>
    <row r="627820" spans="68:68" customFormat="1">
      <c r="BP627820" s="90"/>
    </row>
    <row r="627821" spans="68:68" customFormat="1">
      <c r="BP627821" s="90"/>
    </row>
    <row r="627822" spans="68:68" customFormat="1">
      <c r="BP627822" s="90"/>
    </row>
    <row r="627823" spans="68:68" customFormat="1">
      <c r="BP627823" s="90"/>
    </row>
    <row r="627824" spans="68:68" customFormat="1">
      <c r="BP627824" s="90"/>
    </row>
    <row r="627825" spans="68:68" customFormat="1">
      <c r="BP627825" s="90"/>
    </row>
    <row r="627826" spans="68:68" customFormat="1">
      <c r="BP627826" s="90"/>
    </row>
    <row r="627827" spans="68:68" customFormat="1">
      <c r="BP627827" s="90"/>
    </row>
    <row r="627828" spans="68:68" customFormat="1">
      <c r="BP627828" s="90"/>
    </row>
    <row r="627829" spans="68:68" customFormat="1">
      <c r="BP627829" s="90"/>
    </row>
    <row r="627830" spans="68:68" customFormat="1">
      <c r="BP627830" s="90"/>
    </row>
    <row r="627831" spans="68:68" customFormat="1">
      <c r="BP627831" s="90"/>
    </row>
    <row r="627832" spans="68:68" customFormat="1">
      <c r="BP627832" s="90"/>
    </row>
    <row r="627833" spans="68:68" customFormat="1">
      <c r="BP627833" s="90"/>
    </row>
    <row r="627834" spans="68:68" customFormat="1">
      <c r="BP627834" s="90"/>
    </row>
    <row r="627835" spans="68:68" customFormat="1">
      <c r="BP627835" s="90"/>
    </row>
    <row r="627836" spans="68:68" customFormat="1">
      <c r="BP627836" s="90"/>
    </row>
    <row r="627837" spans="68:68" customFormat="1">
      <c r="BP627837" s="90"/>
    </row>
    <row r="627838" spans="68:68" customFormat="1">
      <c r="BP627838" s="90"/>
    </row>
    <row r="627839" spans="68:68" customFormat="1">
      <c r="BP627839" s="90"/>
    </row>
    <row r="627840" spans="68:68" customFormat="1">
      <c r="BP627840" s="90"/>
    </row>
    <row r="627841" spans="68:68" customFormat="1">
      <c r="BP627841" s="90"/>
    </row>
    <row r="627842" spans="68:68" customFormat="1">
      <c r="BP627842" s="90"/>
    </row>
    <row r="627843" spans="68:68" customFormat="1">
      <c r="BP627843" s="90"/>
    </row>
    <row r="627844" spans="68:68" customFormat="1">
      <c r="BP627844" s="90"/>
    </row>
    <row r="627845" spans="68:68" customFormat="1">
      <c r="BP627845" s="90"/>
    </row>
    <row r="627846" spans="68:68" customFormat="1">
      <c r="BP627846" s="90"/>
    </row>
    <row r="627847" spans="68:68" customFormat="1">
      <c r="BP627847" s="90"/>
    </row>
    <row r="627848" spans="68:68" customFormat="1">
      <c r="BP627848" s="90"/>
    </row>
    <row r="627849" spans="68:68" customFormat="1">
      <c r="BP627849" s="90"/>
    </row>
    <row r="627850" spans="68:68" customFormat="1">
      <c r="BP627850" s="90"/>
    </row>
    <row r="627851" spans="68:68" customFormat="1">
      <c r="BP627851" s="90"/>
    </row>
    <row r="627852" spans="68:68" customFormat="1">
      <c r="BP627852" s="90"/>
    </row>
    <row r="627853" spans="68:68" customFormat="1">
      <c r="BP627853" s="90"/>
    </row>
    <row r="627854" spans="68:68" customFormat="1">
      <c r="BP627854" s="90"/>
    </row>
    <row r="627855" spans="68:68" customFormat="1">
      <c r="BP627855" s="90"/>
    </row>
    <row r="627856" spans="68:68" customFormat="1">
      <c r="BP627856" s="90"/>
    </row>
    <row r="627857" spans="68:68" customFormat="1">
      <c r="BP627857" s="90"/>
    </row>
    <row r="627858" spans="68:68" customFormat="1">
      <c r="BP627858" s="90"/>
    </row>
    <row r="627859" spans="68:68" customFormat="1">
      <c r="BP627859" s="90"/>
    </row>
    <row r="627860" spans="68:68" customFormat="1">
      <c r="BP627860" s="90"/>
    </row>
    <row r="627861" spans="68:68" customFormat="1">
      <c r="BP627861" s="90"/>
    </row>
    <row r="627862" spans="68:68" customFormat="1">
      <c r="BP627862" s="90"/>
    </row>
    <row r="627863" spans="68:68" customFormat="1">
      <c r="BP627863" s="90"/>
    </row>
    <row r="627864" spans="68:68" customFormat="1">
      <c r="BP627864" s="90"/>
    </row>
    <row r="627865" spans="68:68" customFormat="1">
      <c r="BP627865" s="90"/>
    </row>
    <row r="627866" spans="68:68" customFormat="1">
      <c r="BP627866" s="90"/>
    </row>
    <row r="627867" spans="68:68" customFormat="1">
      <c r="BP627867" s="90"/>
    </row>
    <row r="627868" spans="68:68" customFormat="1">
      <c r="BP627868" s="90"/>
    </row>
    <row r="627869" spans="68:68" customFormat="1">
      <c r="BP627869" s="90"/>
    </row>
    <row r="627870" spans="68:68" customFormat="1">
      <c r="BP627870" s="90"/>
    </row>
    <row r="627871" spans="68:68" customFormat="1">
      <c r="BP627871" s="90"/>
    </row>
    <row r="627872" spans="68:68" customFormat="1">
      <c r="BP627872" s="90"/>
    </row>
    <row r="627873" spans="68:68" customFormat="1">
      <c r="BP627873" s="90"/>
    </row>
    <row r="627874" spans="68:68" customFormat="1">
      <c r="BP627874" s="90"/>
    </row>
    <row r="627875" spans="68:68" customFormat="1">
      <c r="BP627875" s="90"/>
    </row>
    <row r="627876" spans="68:68" customFormat="1">
      <c r="BP627876" s="90"/>
    </row>
    <row r="627877" spans="68:68" customFormat="1">
      <c r="BP627877" s="90"/>
    </row>
    <row r="627878" spans="68:68" customFormat="1">
      <c r="BP627878" s="90"/>
    </row>
    <row r="627879" spans="68:68" customFormat="1">
      <c r="BP627879" s="90"/>
    </row>
    <row r="627880" spans="68:68" customFormat="1">
      <c r="BP627880" s="90"/>
    </row>
    <row r="627881" spans="68:68" customFormat="1">
      <c r="BP627881" s="90"/>
    </row>
    <row r="627882" spans="68:68" customFormat="1">
      <c r="BP627882" s="90"/>
    </row>
    <row r="627883" spans="68:68" customFormat="1">
      <c r="BP627883" s="90"/>
    </row>
    <row r="627884" spans="68:68" customFormat="1">
      <c r="BP627884" s="90"/>
    </row>
    <row r="627885" spans="68:68" customFormat="1">
      <c r="BP627885" s="90"/>
    </row>
    <row r="627886" spans="68:68" customFormat="1">
      <c r="BP627886" s="90"/>
    </row>
    <row r="627887" spans="68:68" customFormat="1">
      <c r="BP627887" s="90"/>
    </row>
    <row r="627888" spans="68:68" customFormat="1">
      <c r="BP627888" s="90"/>
    </row>
    <row r="627889" spans="68:68" customFormat="1">
      <c r="BP627889" s="90"/>
    </row>
    <row r="627890" spans="68:68" customFormat="1">
      <c r="BP627890" s="90"/>
    </row>
    <row r="627891" spans="68:68" customFormat="1">
      <c r="BP627891" s="90"/>
    </row>
    <row r="627892" spans="68:68" customFormat="1">
      <c r="BP627892" s="90"/>
    </row>
    <row r="627893" spans="68:68" customFormat="1">
      <c r="BP627893" s="90"/>
    </row>
    <row r="627894" spans="68:68" customFormat="1">
      <c r="BP627894" s="90"/>
    </row>
    <row r="627895" spans="68:68" customFormat="1">
      <c r="BP627895" s="90"/>
    </row>
    <row r="627896" spans="68:68" customFormat="1">
      <c r="BP627896" s="90"/>
    </row>
    <row r="627897" spans="68:68" customFormat="1">
      <c r="BP627897" s="90"/>
    </row>
    <row r="627898" spans="68:68" customFormat="1">
      <c r="BP627898" s="90"/>
    </row>
    <row r="627899" spans="68:68" customFormat="1">
      <c r="BP627899" s="90"/>
    </row>
    <row r="627900" spans="68:68" customFormat="1">
      <c r="BP627900" s="90"/>
    </row>
    <row r="627901" spans="68:68" customFormat="1">
      <c r="BP627901" s="90"/>
    </row>
    <row r="627902" spans="68:68" customFormat="1">
      <c r="BP627902" s="90"/>
    </row>
    <row r="627903" spans="68:68" customFormat="1">
      <c r="BP627903" s="90"/>
    </row>
    <row r="627904" spans="68:68" customFormat="1">
      <c r="BP627904" s="90"/>
    </row>
    <row r="627905" spans="68:68" customFormat="1">
      <c r="BP627905" s="90"/>
    </row>
    <row r="627906" spans="68:68" customFormat="1">
      <c r="BP627906" s="90"/>
    </row>
    <row r="627907" spans="68:68" customFormat="1">
      <c r="BP627907" s="90"/>
    </row>
    <row r="627908" spans="68:68" customFormat="1">
      <c r="BP627908" s="90"/>
    </row>
    <row r="627909" spans="68:68" customFormat="1">
      <c r="BP627909" s="90"/>
    </row>
    <row r="627910" spans="68:68" customFormat="1">
      <c r="BP627910" s="90"/>
    </row>
    <row r="627911" spans="68:68" customFormat="1">
      <c r="BP627911" s="90"/>
    </row>
    <row r="627912" spans="68:68" customFormat="1">
      <c r="BP627912" s="90"/>
    </row>
    <row r="627913" spans="68:68" customFormat="1">
      <c r="BP627913" s="90"/>
    </row>
    <row r="627914" spans="68:68" customFormat="1">
      <c r="BP627914" s="90"/>
    </row>
    <row r="627915" spans="68:68" customFormat="1">
      <c r="BP627915" s="90"/>
    </row>
    <row r="627916" spans="68:68" customFormat="1">
      <c r="BP627916" s="90"/>
    </row>
    <row r="627917" spans="68:68" customFormat="1">
      <c r="BP627917" s="90"/>
    </row>
    <row r="627918" spans="68:68" customFormat="1">
      <c r="BP627918" s="90"/>
    </row>
    <row r="627919" spans="68:68" customFormat="1">
      <c r="BP627919" s="90"/>
    </row>
    <row r="627920" spans="68:68" customFormat="1">
      <c r="BP627920" s="90"/>
    </row>
    <row r="627921" spans="68:68" customFormat="1">
      <c r="BP627921" s="90"/>
    </row>
    <row r="627922" spans="68:68" customFormat="1">
      <c r="BP627922" s="90"/>
    </row>
    <row r="627923" spans="68:68" customFormat="1">
      <c r="BP627923" s="90"/>
    </row>
    <row r="627924" spans="68:68" customFormat="1">
      <c r="BP627924" s="90"/>
    </row>
    <row r="627925" spans="68:68" customFormat="1">
      <c r="BP627925" s="90"/>
    </row>
    <row r="627926" spans="68:68" customFormat="1">
      <c r="BP627926" s="90"/>
    </row>
    <row r="627927" spans="68:68" customFormat="1">
      <c r="BP627927" s="90"/>
    </row>
    <row r="627928" spans="68:68" customFormat="1">
      <c r="BP627928" s="90"/>
    </row>
    <row r="627929" spans="68:68" customFormat="1">
      <c r="BP627929" s="90"/>
    </row>
    <row r="627930" spans="68:68" customFormat="1">
      <c r="BP627930" s="90"/>
    </row>
    <row r="627931" spans="68:68" customFormat="1">
      <c r="BP627931" s="90"/>
    </row>
    <row r="627932" spans="68:68" customFormat="1">
      <c r="BP627932" s="90"/>
    </row>
    <row r="627933" spans="68:68" customFormat="1">
      <c r="BP627933" s="90"/>
    </row>
    <row r="627934" spans="68:68" customFormat="1">
      <c r="BP627934" s="90"/>
    </row>
    <row r="627935" spans="68:68" customFormat="1">
      <c r="BP627935" s="90"/>
    </row>
    <row r="627936" spans="68:68" customFormat="1">
      <c r="BP627936" s="90"/>
    </row>
    <row r="627937" spans="68:68" customFormat="1">
      <c r="BP627937" s="90"/>
    </row>
    <row r="627938" spans="68:68" customFormat="1">
      <c r="BP627938" s="90"/>
    </row>
    <row r="627939" spans="68:68" customFormat="1">
      <c r="BP627939" s="90"/>
    </row>
    <row r="627940" spans="68:68" customFormat="1">
      <c r="BP627940" s="90"/>
    </row>
    <row r="627941" spans="68:68" customFormat="1">
      <c r="BP627941" s="90"/>
    </row>
    <row r="627942" spans="68:68" customFormat="1">
      <c r="BP627942" s="90"/>
    </row>
    <row r="627943" spans="68:68" customFormat="1">
      <c r="BP627943" s="90"/>
    </row>
    <row r="627944" spans="68:68" customFormat="1">
      <c r="BP627944" s="90"/>
    </row>
    <row r="627945" spans="68:68" customFormat="1">
      <c r="BP627945" s="90"/>
    </row>
    <row r="627946" spans="68:68" customFormat="1">
      <c r="BP627946" s="90"/>
    </row>
    <row r="627947" spans="68:68" customFormat="1">
      <c r="BP627947" s="90"/>
    </row>
    <row r="627948" spans="68:68" customFormat="1">
      <c r="BP627948" s="90"/>
    </row>
    <row r="627949" spans="68:68" customFormat="1">
      <c r="BP627949" s="90"/>
    </row>
    <row r="627950" spans="68:68" customFormat="1">
      <c r="BP627950" s="90"/>
    </row>
    <row r="627951" spans="68:68" customFormat="1">
      <c r="BP627951" s="90"/>
    </row>
    <row r="627952" spans="68:68" customFormat="1">
      <c r="BP627952" s="90"/>
    </row>
    <row r="627953" spans="68:68" customFormat="1">
      <c r="BP627953" s="90"/>
    </row>
    <row r="627954" spans="68:68" customFormat="1">
      <c r="BP627954" s="90"/>
    </row>
    <row r="627955" spans="68:68" customFormat="1">
      <c r="BP627955" s="90"/>
    </row>
    <row r="627956" spans="68:68" customFormat="1">
      <c r="BP627956" s="90"/>
    </row>
    <row r="627957" spans="68:68" customFormat="1">
      <c r="BP627957" s="90"/>
    </row>
    <row r="627958" spans="68:68" customFormat="1">
      <c r="BP627958" s="90"/>
    </row>
    <row r="627959" spans="68:68" customFormat="1">
      <c r="BP627959" s="90"/>
    </row>
    <row r="627960" spans="68:68" customFormat="1">
      <c r="BP627960" s="90"/>
    </row>
    <row r="627961" spans="68:68" customFormat="1">
      <c r="BP627961" s="90"/>
    </row>
    <row r="627962" spans="68:68" customFormat="1">
      <c r="BP627962" s="90"/>
    </row>
    <row r="627963" spans="68:68" customFormat="1">
      <c r="BP627963" s="90"/>
    </row>
    <row r="627964" spans="68:68" customFormat="1">
      <c r="BP627964" s="90"/>
    </row>
    <row r="627965" spans="68:68" customFormat="1">
      <c r="BP627965" s="90"/>
    </row>
    <row r="627966" spans="68:68" customFormat="1">
      <c r="BP627966" s="90"/>
    </row>
    <row r="627967" spans="68:68" customFormat="1">
      <c r="BP627967" s="90"/>
    </row>
    <row r="627968" spans="68:68" customFormat="1">
      <c r="BP627968" s="90"/>
    </row>
    <row r="627969" spans="68:68" customFormat="1">
      <c r="BP627969" s="90"/>
    </row>
    <row r="627970" spans="68:68" customFormat="1">
      <c r="BP627970" s="90"/>
    </row>
    <row r="627971" spans="68:68" customFormat="1">
      <c r="BP627971" s="90"/>
    </row>
    <row r="627972" spans="68:68" customFormat="1">
      <c r="BP627972" s="90"/>
    </row>
    <row r="627973" spans="68:68" customFormat="1">
      <c r="BP627973" s="90"/>
    </row>
    <row r="627974" spans="68:68" customFormat="1">
      <c r="BP627974" s="90"/>
    </row>
    <row r="627975" spans="68:68" customFormat="1">
      <c r="BP627975" s="90"/>
    </row>
    <row r="627976" spans="68:68" customFormat="1">
      <c r="BP627976" s="90"/>
    </row>
    <row r="627977" spans="68:68" customFormat="1">
      <c r="BP627977" s="90"/>
    </row>
    <row r="627978" spans="68:68" customFormat="1">
      <c r="BP627978" s="90"/>
    </row>
    <row r="627979" spans="68:68" customFormat="1">
      <c r="BP627979" s="90"/>
    </row>
    <row r="627980" spans="68:68" customFormat="1">
      <c r="BP627980" s="90"/>
    </row>
    <row r="627981" spans="68:68" customFormat="1">
      <c r="BP627981" s="90"/>
    </row>
    <row r="627982" spans="68:68" customFormat="1">
      <c r="BP627982" s="90"/>
    </row>
    <row r="627983" spans="68:68" customFormat="1">
      <c r="BP627983" s="90"/>
    </row>
    <row r="627984" spans="68:68" customFormat="1">
      <c r="BP627984" s="90"/>
    </row>
    <row r="627985" spans="68:68" customFormat="1">
      <c r="BP627985" s="90"/>
    </row>
    <row r="627986" spans="68:68" customFormat="1">
      <c r="BP627986" s="90"/>
    </row>
    <row r="627987" spans="68:68" customFormat="1">
      <c r="BP627987" s="90"/>
    </row>
    <row r="627988" spans="68:68" customFormat="1">
      <c r="BP627988" s="90"/>
    </row>
    <row r="627989" spans="68:68" customFormat="1">
      <c r="BP627989" s="90"/>
    </row>
    <row r="627990" spans="68:68" customFormat="1">
      <c r="BP627990" s="90"/>
    </row>
    <row r="627991" spans="68:68" customFormat="1">
      <c r="BP627991" s="90"/>
    </row>
    <row r="627992" spans="68:68" customFormat="1">
      <c r="BP627992" s="90"/>
    </row>
    <row r="627993" spans="68:68" customFormat="1">
      <c r="BP627993" s="90"/>
    </row>
    <row r="627994" spans="68:68" customFormat="1">
      <c r="BP627994" s="90"/>
    </row>
    <row r="627995" spans="68:68" customFormat="1">
      <c r="BP627995" s="90"/>
    </row>
    <row r="627996" spans="68:68" customFormat="1">
      <c r="BP627996" s="90"/>
    </row>
    <row r="627997" spans="68:68" customFormat="1">
      <c r="BP627997" s="90"/>
    </row>
    <row r="627998" spans="68:68" customFormat="1">
      <c r="BP627998" s="90"/>
    </row>
    <row r="627999" spans="68:68" customFormat="1">
      <c r="BP627999" s="90"/>
    </row>
    <row r="628000" spans="68:68" customFormat="1">
      <c r="BP628000" s="90"/>
    </row>
    <row r="628001" spans="68:68" customFormat="1">
      <c r="BP628001" s="90"/>
    </row>
    <row r="628002" spans="68:68" customFormat="1">
      <c r="BP628002" s="90"/>
    </row>
    <row r="628003" spans="68:68" customFormat="1">
      <c r="BP628003" s="90"/>
    </row>
    <row r="628004" spans="68:68" customFormat="1">
      <c r="BP628004" s="90"/>
    </row>
    <row r="628005" spans="68:68" customFormat="1">
      <c r="BP628005" s="90"/>
    </row>
    <row r="628006" spans="68:68" customFormat="1">
      <c r="BP628006" s="90"/>
    </row>
    <row r="628007" spans="68:68" customFormat="1">
      <c r="BP628007" s="90"/>
    </row>
    <row r="628008" spans="68:68" customFormat="1">
      <c r="BP628008" s="90"/>
    </row>
    <row r="628009" spans="68:68" customFormat="1">
      <c r="BP628009" s="90"/>
    </row>
    <row r="628010" spans="68:68" customFormat="1">
      <c r="BP628010" s="90"/>
    </row>
    <row r="628011" spans="68:68" customFormat="1">
      <c r="BP628011" s="90"/>
    </row>
    <row r="628012" spans="68:68" customFormat="1">
      <c r="BP628012" s="90"/>
    </row>
    <row r="628013" spans="68:68" customFormat="1">
      <c r="BP628013" s="90"/>
    </row>
    <row r="628014" spans="68:68" customFormat="1">
      <c r="BP628014" s="90"/>
    </row>
    <row r="628015" spans="68:68" customFormat="1">
      <c r="BP628015" s="90"/>
    </row>
    <row r="628016" spans="68:68" customFormat="1">
      <c r="BP628016" s="90"/>
    </row>
    <row r="628017" spans="68:68" customFormat="1">
      <c r="BP628017" s="90"/>
    </row>
    <row r="628018" spans="68:68" customFormat="1">
      <c r="BP628018" s="90"/>
    </row>
    <row r="628019" spans="68:68" customFormat="1">
      <c r="BP628019" s="90"/>
    </row>
    <row r="628020" spans="68:68" customFormat="1">
      <c r="BP628020" s="90"/>
    </row>
    <row r="628021" spans="68:68" customFormat="1">
      <c r="BP628021" s="90"/>
    </row>
    <row r="628022" spans="68:68" customFormat="1">
      <c r="BP628022" s="90"/>
    </row>
    <row r="628023" spans="68:68" customFormat="1">
      <c r="BP628023" s="90"/>
    </row>
    <row r="628024" spans="68:68" customFormat="1">
      <c r="BP628024" s="90"/>
    </row>
    <row r="628025" spans="68:68" customFormat="1">
      <c r="BP628025" s="90"/>
    </row>
    <row r="628026" spans="68:68" customFormat="1">
      <c r="BP628026" s="90"/>
    </row>
    <row r="628027" spans="68:68" customFormat="1">
      <c r="BP628027" s="90"/>
    </row>
    <row r="628028" spans="68:68" customFormat="1">
      <c r="BP628028" s="90"/>
    </row>
    <row r="628029" spans="68:68" customFormat="1">
      <c r="BP628029" s="90"/>
    </row>
    <row r="628030" spans="68:68" customFormat="1">
      <c r="BP628030" s="90"/>
    </row>
    <row r="628031" spans="68:68" customFormat="1">
      <c r="BP628031" s="90"/>
    </row>
    <row r="628032" spans="68:68" customFormat="1">
      <c r="BP628032" s="90"/>
    </row>
    <row r="628033" spans="68:68" customFormat="1">
      <c r="BP628033" s="90"/>
    </row>
    <row r="628034" spans="68:68" customFormat="1">
      <c r="BP628034" s="90"/>
    </row>
    <row r="628035" spans="68:68" customFormat="1">
      <c r="BP628035" s="90"/>
    </row>
    <row r="628036" spans="68:68" customFormat="1">
      <c r="BP628036" s="90"/>
    </row>
    <row r="628037" spans="68:68" customFormat="1">
      <c r="BP628037" s="90"/>
    </row>
    <row r="628038" spans="68:68" customFormat="1">
      <c r="BP628038" s="90"/>
    </row>
    <row r="628039" spans="68:68" customFormat="1">
      <c r="BP628039" s="90"/>
    </row>
    <row r="628040" spans="68:68" customFormat="1">
      <c r="BP628040" s="90"/>
    </row>
    <row r="628041" spans="68:68" customFormat="1">
      <c r="BP628041" s="90"/>
    </row>
    <row r="628042" spans="68:68" customFormat="1">
      <c r="BP628042" s="90"/>
    </row>
    <row r="628043" spans="68:68" customFormat="1">
      <c r="BP628043" s="90"/>
    </row>
    <row r="628044" spans="68:68" customFormat="1">
      <c r="BP628044" s="90"/>
    </row>
    <row r="628045" spans="68:68" customFormat="1">
      <c r="BP628045" s="90"/>
    </row>
    <row r="628046" spans="68:68" customFormat="1">
      <c r="BP628046" s="90"/>
    </row>
    <row r="628047" spans="68:68" customFormat="1">
      <c r="BP628047" s="90"/>
    </row>
    <row r="628048" spans="68:68" customFormat="1">
      <c r="BP628048" s="90"/>
    </row>
    <row r="628049" spans="68:68" customFormat="1">
      <c r="BP628049" s="90"/>
    </row>
    <row r="628050" spans="68:68" customFormat="1">
      <c r="BP628050" s="90"/>
    </row>
    <row r="628051" spans="68:68" customFormat="1">
      <c r="BP628051" s="90"/>
    </row>
    <row r="628052" spans="68:68" customFormat="1">
      <c r="BP628052" s="90"/>
    </row>
    <row r="628053" spans="68:68" customFormat="1">
      <c r="BP628053" s="90"/>
    </row>
    <row r="628054" spans="68:68" customFormat="1">
      <c r="BP628054" s="90"/>
    </row>
    <row r="628055" spans="68:68" customFormat="1">
      <c r="BP628055" s="90"/>
    </row>
    <row r="628056" spans="68:68" customFormat="1">
      <c r="BP628056" s="90"/>
    </row>
    <row r="628057" spans="68:68" customFormat="1">
      <c r="BP628057" s="90"/>
    </row>
    <row r="628058" spans="68:68" customFormat="1">
      <c r="BP628058" s="90"/>
    </row>
    <row r="628059" spans="68:68" customFormat="1">
      <c r="BP628059" s="90"/>
    </row>
    <row r="628060" spans="68:68" customFormat="1">
      <c r="BP628060" s="90"/>
    </row>
    <row r="628061" spans="68:68" customFormat="1">
      <c r="BP628061" s="90"/>
    </row>
    <row r="628062" spans="68:68" customFormat="1">
      <c r="BP628062" s="90"/>
    </row>
    <row r="628063" spans="68:68" customFormat="1">
      <c r="BP628063" s="90"/>
    </row>
    <row r="628064" spans="68:68" customFormat="1">
      <c r="BP628064" s="90"/>
    </row>
    <row r="628065" spans="68:68" customFormat="1">
      <c r="BP628065" s="90"/>
    </row>
    <row r="628066" spans="68:68" customFormat="1">
      <c r="BP628066" s="90"/>
    </row>
    <row r="628067" spans="68:68" customFormat="1">
      <c r="BP628067" s="90"/>
    </row>
    <row r="628068" spans="68:68" customFormat="1">
      <c r="BP628068" s="90"/>
    </row>
    <row r="628069" spans="68:68" customFormat="1">
      <c r="BP628069" s="90"/>
    </row>
    <row r="628070" spans="68:68" customFormat="1">
      <c r="BP628070" s="90"/>
    </row>
    <row r="628071" spans="68:68" customFormat="1">
      <c r="BP628071" s="90"/>
    </row>
    <row r="628072" spans="68:68" customFormat="1">
      <c r="BP628072" s="90"/>
    </row>
    <row r="628073" spans="68:68" customFormat="1">
      <c r="BP628073" s="90"/>
    </row>
    <row r="628074" spans="68:68" customFormat="1">
      <c r="BP628074" s="90"/>
    </row>
    <row r="628075" spans="68:68" customFormat="1">
      <c r="BP628075" s="90"/>
    </row>
    <row r="628076" spans="68:68" customFormat="1">
      <c r="BP628076" s="90"/>
    </row>
    <row r="628077" spans="68:68" customFormat="1">
      <c r="BP628077" s="90"/>
    </row>
    <row r="628078" spans="68:68" customFormat="1">
      <c r="BP628078" s="90"/>
    </row>
    <row r="628079" spans="68:68" customFormat="1">
      <c r="BP628079" s="90"/>
    </row>
    <row r="628080" spans="68:68" customFormat="1">
      <c r="BP628080" s="90"/>
    </row>
    <row r="628081" spans="68:68" customFormat="1">
      <c r="BP628081" s="90"/>
    </row>
    <row r="628082" spans="68:68" customFormat="1">
      <c r="BP628082" s="90"/>
    </row>
    <row r="628083" spans="68:68" customFormat="1">
      <c r="BP628083" s="90"/>
    </row>
    <row r="628084" spans="68:68" customFormat="1">
      <c r="BP628084" s="90"/>
    </row>
    <row r="628085" spans="68:68" customFormat="1">
      <c r="BP628085" s="90"/>
    </row>
    <row r="628086" spans="68:68" customFormat="1">
      <c r="BP628086" s="90"/>
    </row>
    <row r="628087" spans="68:68" customFormat="1">
      <c r="BP628087" s="90"/>
    </row>
    <row r="628088" spans="68:68" customFormat="1">
      <c r="BP628088" s="90"/>
    </row>
    <row r="628089" spans="68:68" customFormat="1">
      <c r="BP628089" s="90"/>
    </row>
    <row r="628090" spans="68:68" customFormat="1">
      <c r="BP628090" s="90"/>
    </row>
    <row r="628091" spans="68:68" customFormat="1">
      <c r="BP628091" s="90"/>
    </row>
    <row r="628092" spans="68:68" customFormat="1">
      <c r="BP628092" s="90"/>
    </row>
    <row r="628093" spans="68:68" customFormat="1">
      <c r="BP628093" s="90"/>
    </row>
    <row r="628094" spans="68:68" customFormat="1">
      <c r="BP628094" s="90"/>
    </row>
    <row r="628095" spans="68:68" customFormat="1">
      <c r="BP628095" s="90"/>
    </row>
    <row r="628096" spans="68:68" customFormat="1">
      <c r="BP628096" s="90"/>
    </row>
    <row r="628097" spans="68:68" customFormat="1">
      <c r="BP628097" s="90"/>
    </row>
    <row r="628098" spans="68:68" customFormat="1">
      <c r="BP628098" s="90"/>
    </row>
    <row r="628099" spans="68:68" customFormat="1">
      <c r="BP628099" s="90"/>
    </row>
    <row r="628100" spans="68:68" customFormat="1">
      <c r="BP628100" s="90"/>
    </row>
    <row r="628101" spans="68:68" customFormat="1">
      <c r="BP628101" s="90"/>
    </row>
    <row r="628102" spans="68:68" customFormat="1">
      <c r="BP628102" s="90"/>
    </row>
    <row r="628103" spans="68:68" customFormat="1">
      <c r="BP628103" s="90"/>
    </row>
    <row r="628104" spans="68:68" customFormat="1">
      <c r="BP628104" s="90"/>
    </row>
    <row r="628105" spans="68:68" customFormat="1">
      <c r="BP628105" s="90"/>
    </row>
    <row r="628106" spans="68:68" customFormat="1">
      <c r="BP628106" s="90"/>
    </row>
    <row r="628107" spans="68:68" customFormat="1">
      <c r="BP628107" s="90"/>
    </row>
    <row r="628108" spans="68:68" customFormat="1">
      <c r="BP628108" s="90"/>
    </row>
    <row r="628109" spans="68:68" customFormat="1">
      <c r="BP628109" s="90"/>
    </row>
    <row r="628110" spans="68:68" customFormat="1">
      <c r="BP628110" s="90"/>
    </row>
    <row r="628111" spans="68:68" customFormat="1">
      <c r="BP628111" s="90"/>
    </row>
    <row r="628112" spans="68:68" customFormat="1">
      <c r="BP628112" s="90"/>
    </row>
    <row r="628113" spans="68:68" customFormat="1">
      <c r="BP628113" s="90"/>
    </row>
    <row r="628114" spans="68:68" customFormat="1">
      <c r="BP628114" s="90"/>
    </row>
    <row r="628115" spans="68:68" customFormat="1">
      <c r="BP628115" s="90"/>
    </row>
    <row r="628116" spans="68:68" customFormat="1">
      <c r="BP628116" s="90"/>
    </row>
    <row r="628117" spans="68:68" customFormat="1">
      <c r="BP628117" s="90"/>
    </row>
    <row r="628118" spans="68:68" customFormat="1">
      <c r="BP628118" s="90"/>
    </row>
    <row r="628119" spans="68:68" customFormat="1">
      <c r="BP628119" s="90"/>
    </row>
    <row r="628120" spans="68:68" customFormat="1">
      <c r="BP628120" s="90"/>
    </row>
    <row r="628121" spans="68:68" customFormat="1">
      <c r="BP628121" s="90"/>
    </row>
    <row r="628122" spans="68:68" customFormat="1">
      <c r="BP628122" s="90"/>
    </row>
    <row r="628123" spans="68:68" customFormat="1">
      <c r="BP628123" s="90"/>
    </row>
    <row r="628124" spans="68:68" customFormat="1">
      <c r="BP628124" s="90"/>
    </row>
    <row r="628125" spans="68:68" customFormat="1">
      <c r="BP628125" s="90"/>
    </row>
    <row r="628126" spans="68:68" customFormat="1">
      <c r="BP628126" s="90"/>
    </row>
    <row r="628127" spans="68:68" customFormat="1">
      <c r="BP628127" s="90"/>
    </row>
    <row r="628128" spans="68:68" customFormat="1">
      <c r="BP628128" s="90"/>
    </row>
    <row r="628129" spans="68:68" customFormat="1">
      <c r="BP628129" s="90"/>
    </row>
    <row r="628130" spans="68:68" customFormat="1">
      <c r="BP628130" s="90"/>
    </row>
    <row r="628131" spans="68:68" customFormat="1">
      <c r="BP628131" s="90"/>
    </row>
    <row r="628132" spans="68:68" customFormat="1">
      <c r="BP628132" s="90"/>
    </row>
    <row r="628133" spans="68:68" customFormat="1">
      <c r="BP628133" s="90"/>
    </row>
    <row r="628134" spans="68:68" customFormat="1">
      <c r="BP628134" s="90"/>
    </row>
    <row r="628135" spans="68:68" customFormat="1">
      <c r="BP628135" s="90"/>
    </row>
    <row r="628136" spans="68:68" customFormat="1">
      <c r="BP628136" s="90"/>
    </row>
    <row r="628137" spans="68:68" customFormat="1">
      <c r="BP628137" s="90"/>
    </row>
    <row r="628138" spans="68:68" customFormat="1">
      <c r="BP628138" s="90"/>
    </row>
    <row r="628139" spans="68:68" customFormat="1">
      <c r="BP628139" s="90"/>
    </row>
    <row r="628140" spans="68:68" customFormat="1">
      <c r="BP628140" s="90"/>
    </row>
    <row r="628141" spans="68:68" customFormat="1">
      <c r="BP628141" s="90"/>
    </row>
    <row r="628142" spans="68:68" customFormat="1">
      <c r="BP628142" s="90"/>
    </row>
    <row r="628143" spans="68:68" customFormat="1">
      <c r="BP628143" s="90"/>
    </row>
    <row r="628144" spans="68:68" customFormat="1">
      <c r="BP628144" s="90"/>
    </row>
    <row r="628145" spans="68:68" customFormat="1">
      <c r="BP628145" s="90"/>
    </row>
    <row r="628146" spans="68:68" customFormat="1">
      <c r="BP628146" s="90"/>
    </row>
    <row r="628147" spans="68:68" customFormat="1">
      <c r="BP628147" s="90"/>
    </row>
    <row r="628148" spans="68:68" customFormat="1">
      <c r="BP628148" s="90"/>
    </row>
    <row r="628149" spans="68:68" customFormat="1">
      <c r="BP628149" s="90"/>
    </row>
    <row r="628150" spans="68:68" customFormat="1">
      <c r="BP628150" s="90"/>
    </row>
    <row r="628151" spans="68:68" customFormat="1">
      <c r="BP628151" s="90"/>
    </row>
    <row r="628152" spans="68:68" customFormat="1">
      <c r="BP628152" s="90"/>
    </row>
    <row r="628153" spans="68:68" customFormat="1">
      <c r="BP628153" s="90"/>
    </row>
    <row r="628154" spans="68:68" customFormat="1">
      <c r="BP628154" s="90"/>
    </row>
    <row r="628155" spans="68:68" customFormat="1">
      <c r="BP628155" s="90"/>
    </row>
    <row r="628156" spans="68:68" customFormat="1">
      <c r="BP628156" s="90"/>
    </row>
    <row r="628157" spans="68:68" customFormat="1">
      <c r="BP628157" s="90"/>
    </row>
    <row r="628158" spans="68:68" customFormat="1">
      <c r="BP628158" s="90"/>
    </row>
    <row r="628159" spans="68:68" customFormat="1">
      <c r="BP628159" s="90"/>
    </row>
    <row r="628160" spans="68:68" customFormat="1">
      <c r="BP628160" s="90"/>
    </row>
    <row r="628161" spans="68:68" customFormat="1">
      <c r="BP628161" s="90"/>
    </row>
    <row r="628162" spans="68:68" customFormat="1">
      <c r="BP628162" s="90"/>
    </row>
    <row r="628163" spans="68:68" customFormat="1">
      <c r="BP628163" s="90"/>
    </row>
    <row r="628164" spans="68:68" customFormat="1">
      <c r="BP628164" s="90"/>
    </row>
    <row r="628165" spans="68:68" customFormat="1">
      <c r="BP628165" s="90"/>
    </row>
    <row r="628166" spans="68:68" customFormat="1">
      <c r="BP628166" s="90"/>
    </row>
    <row r="628167" spans="68:68" customFormat="1">
      <c r="BP628167" s="90"/>
    </row>
    <row r="628168" spans="68:68" customFormat="1">
      <c r="BP628168" s="90"/>
    </row>
    <row r="628169" spans="68:68" customFormat="1">
      <c r="BP628169" s="90"/>
    </row>
    <row r="628170" spans="68:68" customFormat="1">
      <c r="BP628170" s="90"/>
    </row>
    <row r="628171" spans="68:68" customFormat="1">
      <c r="BP628171" s="90"/>
    </row>
    <row r="628172" spans="68:68" customFormat="1">
      <c r="BP628172" s="90"/>
    </row>
    <row r="628173" spans="68:68" customFormat="1">
      <c r="BP628173" s="90"/>
    </row>
    <row r="628174" spans="68:68" customFormat="1">
      <c r="BP628174" s="90"/>
    </row>
    <row r="628175" spans="68:68" customFormat="1">
      <c r="BP628175" s="90"/>
    </row>
    <row r="628176" spans="68:68" customFormat="1">
      <c r="BP628176" s="90"/>
    </row>
    <row r="628177" spans="68:68" customFormat="1">
      <c r="BP628177" s="90"/>
    </row>
    <row r="628178" spans="68:68" customFormat="1">
      <c r="BP628178" s="90"/>
    </row>
    <row r="628179" spans="68:68" customFormat="1">
      <c r="BP628179" s="90"/>
    </row>
    <row r="628180" spans="68:68" customFormat="1">
      <c r="BP628180" s="90"/>
    </row>
    <row r="628181" spans="68:68" customFormat="1">
      <c r="BP628181" s="90"/>
    </row>
    <row r="628182" spans="68:68" customFormat="1">
      <c r="BP628182" s="90"/>
    </row>
    <row r="628183" spans="68:68" customFormat="1">
      <c r="BP628183" s="90"/>
    </row>
    <row r="628184" spans="68:68" customFormat="1">
      <c r="BP628184" s="90"/>
    </row>
    <row r="628185" spans="68:68" customFormat="1">
      <c r="BP628185" s="90"/>
    </row>
    <row r="628186" spans="68:68" customFormat="1">
      <c r="BP628186" s="90"/>
    </row>
    <row r="628187" spans="68:68" customFormat="1">
      <c r="BP628187" s="90"/>
    </row>
    <row r="628188" spans="68:68" customFormat="1">
      <c r="BP628188" s="90"/>
    </row>
    <row r="628189" spans="68:68" customFormat="1">
      <c r="BP628189" s="90"/>
    </row>
    <row r="628190" spans="68:68" customFormat="1">
      <c r="BP628190" s="90"/>
    </row>
    <row r="628191" spans="68:68" customFormat="1">
      <c r="BP628191" s="90"/>
    </row>
    <row r="628192" spans="68:68" customFormat="1">
      <c r="BP628192" s="90"/>
    </row>
    <row r="628193" spans="68:68" customFormat="1">
      <c r="BP628193" s="90"/>
    </row>
    <row r="628194" spans="68:68" customFormat="1">
      <c r="BP628194" s="90"/>
    </row>
    <row r="628195" spans="68:68" customFormat="1">
      <c r="BP628195" s="90"/>
    </row>
    <row r="628196" spans="68:68" customFormat="1">
      <c r="BP628196" s="90"/>
    </row>
    <row r="628197" spans="68:68" customFormat="1">
      <c r="BP628197" s="90"/>
    </row>
    <row r="628198" spans="68:68" customFormat="1">
      <c r="BP628198" s="90"/>
    </row>
    <row r="628199" spans="68:68" customFormat="1">
      <c r="BP628199" s="90"/>
    </row>
    <row r="628200" spans="68:68" customFormat="1">
      <c r="BP628200" s="90"/>
    </row>
    <row r="628201" spans="68:68" customFormat="1">
      <c r="BP628201" s="90"/>
    </row>
    <row r="628202" spans="68:68" customFormat="1">
      <c r="BP628202" s="90"/>
    </row>
    <row r="628203" spans="68:68" customFormat="1">
      <c r="BP628203" s="90"/>
    </row>
    <row r="628204" spans="68:68" customFormat="1">
      <c r="BP628204" s="90"/>
    </row>
    <row r="628205" spans="68:68" customFormat="1">
      <c r="BP628205" s="90"/>
    </row>
    <row r="628206" spans="68:68" customFormat="1">
      <c r="BP628206" s="90"/>
    </row>
    <row r="628207" spans="68:68" customFormat="1">
      <c r="BP628207" s="90"/>
    </row>
    <row r="628208" spans="68:68" customFormat="1">
      <c r="BP628208" s="90"/>
    </row>
    <row r="628209" spans="68:68" customFormat="1">
      <c r="BP628209" s="90"/>
    </row>
    <row r="628210" spans="68:68" customFormat="1">
      <c r="BP628210" s="90"/>
    </row>
    <row r="628211" spans="68:68" customFormat="1">
      <c r="BP628211" s="90"/>
    </row>
    <row r="628212" spans="68:68" customFormat="1">
      <c r="BP628212" s="90"/>
    </row>
    <row r="628213" spans="68:68" customFormat="1">
      <c r="BP628213" s="90"/>
    </row>
    <row r="628214" spans="68:68" customFormat="1">
      <c r="BP628214" s="90"/>
    </row>
    <row r="628215" spans="68:68" customFormat="1">
      <c r="BP628215" s="90"/>
    </row>
    <row r="628216" spans="68:68" customFormat="1">
      <c r="BP628216" s="90"/>
    </row>
    <row r="628217" spans="68:68" customFormat="1">
      <c r="BP628217" s="90"/>
    </row>
    <row r="628218" spans="68:68" customFormat="1">
      <c r="BP628218" s="90"/>
    </row>
    <row r="628219" spans="68:68" customFormat="1">
      <c r="BP628219" s="90"/>
    </row>
    <row r="628220" spans="68:68" customFormat="1">
      <c r="BP628220" s="90"/>
    </row>
    <row r="628221" spans="68:68" customFormat="1">
      <c r="BP628221" s="90"/>
    </row>
    <row r="628222" spans="68:68" customFormat="1">
      <c r="BP628222" s="90"/>
    </row>
    <row r="628223" spans="68:68" customFormat="1">
      <c r="BP628223" s="90"/>
    </row>
    <row r="628224" spans="68:68" customFormat="1">
      <c r="BP628224" s="90"/>
    </row>
    <row r="628225" spans="68:68" customFormat="1">
      <c r="BP628225" s="90"/>
    </row>
    <row r="628226" spans="68:68" customFormat="1">
      <c r="BP628226" s="90"/>
    </row>
    <row r="628227" spans="68:68" customFormat="1">
      <c r="BP628227" s="90"/>
    </row>
    <row r="628228" spans="68:68" customFormat="1">
      <c r="BP628228" s="90"/>
    </row>
    <row r="628229" spans="68:68" customFormat="1">
      <c r="BP628229" s="90"/>
    </row>
    <row r="628230" spans="68:68" customFormat="1">
      <c r="BP628230" s="90"/>
    </row>
    <row r="628231" spans="68:68" customFormat="1">
      <c r="BP628231" s="90"/>
    </row>
    <row r="628232" spans="68:68" customFormat="1">
      <c r="BP628232" s="90"/>
    </row>
    <row r="628233" spans="68:68" customFormat="1">
      <c r="BP628233" s="90"/>
    </row>
    <row r="628234" spans="68:68" customFormat="1">
      <c r="BP628234" s="90"/>
    </row>
    <row r="628235" spans="68:68" customFormat="1">
      <c r="BP628235" s="90"/>
    </row>
    <row r="628236" spans="68:68" customFormat="1">
      <c r="BP628236" s="90"/>
    </row>
    <row r="628237" spans="68:68" customFormat="1">
      <c r="BP628237" s="90"/>
    </row>
    <row r="628238" spans="68:68" customFormat="1">
      <c r="BP628238" s="90"/>
    </row>
    <row r="628239" spans="68:68" customFormat="1">
      <c r="BP628239" s="90"/>
    </row>
    <row r="628240" spans="68:68" customFormat="1">
      <c r="BP628240" s="90"/>
    </row>
    <row r="628241" spans="68:68" customFormat="1">
      <c r="BP628241" s="90"/>
    </row>
    <row r="628242" spans="68:68" customFormat="1">
      <c r="BP628242" s="90"/>
    </row>
    <row r="628243" spans="68:68" customFormat="1">
      <c r="BP628243" s="90"/>
    </row>
    <row r="628244" spans="68:68" customFormat="1">
      <c r="BP628244" s="90"/>
    </row>
    <row r="628245" spans="68:68" customFormat="1">
      <c r="BP628245" s="90"/>
    </row>
    <row r="628246" spans="68:68" customFormat="1">
      <c r="BP628246" s="90"/>
    </row>
    <row r="628247" spans="68:68" customFormat="1">
      <c r="BP628247" s="90"/>
    </row>
    <row r="628248" spans="68:68" customFormat="1">
      <c r="BP628248" s="90"/>
    </row>
    <row r="628249" spans="68:68" customFormat="1">
      <c r="BP628249" s="90"/>
    </row>
    <row r="628250" spans="68:68" customFormat="1">
      <c r="BP628250" s="90"/>
    </row>
    <row r="628251" spans="68:68" customFormat="1">
      <c r="BP628251" s="90"/>
    </row>
    <row r="628252" spans="68:68" customFormat="1">
      <c r="BP628252" s="90"/>
    </row>
    <row r="628253" spans="68:68" customFormat="1">
      <c r="BP628253" s="90"/>
    </row>
    <row r="628254" spans="68:68" customFormat="1">
      <c r="BP628254" s="90"/>
    </row>
    <row r="628255" spans="68:68" customFormat="1">
      <c r="BP628255" s="90"/>
    </row>
    <row r="628256" spans="68:68" customFormat="1">
      <c r="BP628256" s="90"/>
    </row>
    <row r="628257" spans="68:68" customFormat="1">
      <c r="BP628257" s="90"/>
    </row>
    <row r="628258" spans="68:68" customFormat="1">
      <c r="BP628258" s="90"/>
    </row>
    <row r="628259" spans="68:68" customFormat="1">
      <c r="BP628259" s="90"/>
    </row>
    <row r="628260" spans="68:68" customFormat="1">
      <c r="BP628260" s="90"/>
    </row>
    <row r="628261" spans="68:68" customFormat="1">
      <c r="BP628261" s="90"/>
    </row>
    <row r="628262" spans="68:68" customFormat="1">
      <c r="BP628262" s="90"/>
    </row>
    <row r="628263" spans="68:68" customFormat="1">
      <c r="BP628263" s="90"/>
    </row>
    <row r="628264" spans="68:68" customFormat="1">
      <c r="BP628264" s="90"/>
    </row>
    <row r="628265" spans="68:68" customFormat="1">
      <c r="BP628265" s="90"/>
    </row>
    <row r="628266" spans="68:68" customFormat="1">
      <c r="BP628266" s="90"/>
    </row>
    <row r="628267" spans="68:68" customFormat="1">
      <c r="BP628267" s="90"/>
    </row>
    <row r="628268" spans="68:68" customFormat="1">
      <c r="BP628268" s="90"/>
    </row>
    <row r="628269" spans="68:68" customFormat="1">
      <c r="BP628269" s="90"/>
    </row>
    <row r="628270" spans="68:68" customFormat="1">
      <c r="BP628270" s="90"/>
    </row>
    <row r="628271" spans="68:68" customFormat="1">
      <c r="BP628271" s="90"/>
    </row>
    <row r="628272" spans="68:68" customFormat="1">
      <c r="BP628272" s="90"/>
    </row>
    <row r="628273" spans="68:68" customFormat="1">
      <c r="BP628273" s="90"/>
    </row>
    <row r="628274" spans="68:68" customFormat="1">
      <c r="BP628274" s="90"/>
    </row>
    <row r="628275" spans="68:68" customFormat="1">
      <c r="BP628275" s="90"/>
    </row>
    <row r="628276" spans="68:68" customFormat="1">
      <c r="BP628276" s="90"/>
    </row>
    <row r="628277" spans="68:68" customFormat="1">
      <c r="BP628277" s="90"/>
    </row>
    <row r="628278" spans="68:68" customFormat="1">
      <c r="BP628278" s="90"/>
    </row>
    <row r="628279" spans="68:68" customFormat="1">
      <c r="BP628279" s="90"/>
    </row>
    <row r="628280" spans="68:68" customFormat="1">
      <c r="BP628280" s="90"/>
    </row>
    <row r="628281" spans="68:68" customFormat="1">
      <c r="BP628281" s="90"/>
    </row>
    <row r="628282" spans="68:68" customFormat="1">
      <c r="BP628282" s="90"/>
    </row>
    <row r="628283" spans="68:68" customFormat="1">
      <c r="BP628283" s="90"/>
    </row>
    <row r="628284" spans="68:68" customFormat="1">
      <c r="BP628284" s="90"/>
    </row>
    <row r="628285" spans="68:68" customFormat="1">
      <c r="BP628285" s="90"/>
    </row>
    <row r="628286" spans="68:68" customFormat="1">
      <c r="BP628286" s="90"/>
    </row>
    <row r="628287" spans="68:68" customFormat="1">
      <c r="BP628287" s="90"/>
    </row>
    <row r="628288" spans="68:68" customFormat="1">
      <c r="BP628288" s="90"/>
    </row>
    <row r="628289" spans="68:68" customFormat="1">
      <c r="BP628289" s="90"/>
    </row>
    <row r="628290" spans="68:68" customFormat="1">
      <c r="BP628290" s="90"/>
    </row>
    <row r="628291" spans="68:68" customFormat="1">
      <c r="BP628291" s="90"/>
    </row>
    <row r="628292" spans="68:68" customFormat="1">
      <c r="BP628292" s="90"/>
    </row>
    <row r="628293" spans="68:68" customFormat="1">
      <c r="BP628293" s="90"/>
    </row>
    <row r="628294" spans="68:68" customFormat="1">
      <c r="BP628294" s="90"/>
    </row>
    <row r="628295" spans="68:68" customFormat="1">
      <c r="BP628295" s="90"/>
    </row>
    <row r="628296" spans="68:68" customFormat="1">
      <c r="BP628296" s="90"/>
    </row>
    <row r="628297" spans="68:68" customFormat="1">
      <c r="BP628297" s="90"/>
    </row>
    <row r="628298" spans="68:68" customFormat="1">
      <c r="BP628298" s="90"/>
    </row>
    <row r="628299" spans="68:68" customFormat="1">
      <c r="BP628299" s="90"/>
    </row>
    <row r="628300" spans="68:68" customFormat="1">
      <c r="BP628300" s="90"/>
    </row>
    <row r="628301" spans="68:68" customFormat="1">
      <c r="BP628301" s="90"/>
    </row>
    <row r="628302" spans="68:68" customFormat="1">
      <c r="BP628302" s="90"/>
    </row>
    <row r="628303" spans="68:68" customFormat="1">
      <c r="BP628303" s="90"/>
    </row>
    <row r="628304" spans="68:68" customFormat="1">
      <c r="BP628304" s="90"/>
    </row>
    <row r="628305" spans="68:68" customFormat="1">
      <c r="BP628305" s="90"/>
    </row>
    <row r="628306" spans="68:68" customFormat="1">
      <c r="BP628306" s="90"/>
    </row>
    <row r="628307" spans="68:68" customFormat="1">
      <c r="BP628307" s="90"/>
    </row>
    <row r="628308" spans="68:68" customFormat="1">
      <c r="BP628308" s="90"/>
    </row>
    <row r="628309" spans="68:68" customFormat="1">
      <c r="BP628309" s="90"/>
    </row>
    <row r="628310" spans="68:68" customFormat="1">
      <c r="BP628310" s="90"/>
    </row>
    <row r="628311" spans="68:68" customFormat="1">
      <c r="BP628311" s="90"/>
    </row>
    <row r="628312" spans="68:68" customFormat="1">
      <c r="BP628312" s="90"/>
    </row>
    <row r="628313" spans="68:68" customFormat="1">
      <c r="BP628313" s="90"/>
    </row>
    <row r="628314" spans="68:68" customFormat="1">
      <c r="BP628314" s="90"/>
    </row>
    <row r="628315" spans="68:68" customFormat="1">
      <c r="BP628315" s="90"/>
    </row>
    <row r="628316" spans="68:68" customFormat="1">
      <c r="BP628316" s="90"/>
    </row>
    <row r="628317" spans="68:68" customFormat="1">
      <c r="BP628317" s="90"/>
    </row>
    <row r="628318" spans="68:68" customFormat="1">
      <c r="BP628318" s="90"/>
    </row>
    <row r="628319" spans="68:68" customFormat="1">
      <c r="BP628319" s="90"/>
    </row>
    <row r="628320" spans="68:68" customFormat="1">
      <c r="BP628320" s="90"/>
    </row>
    <row r="628321" spans="68:68" customFormat="1">
      <c r="BP628321" s="90"/>
    </row>
    <row r="628322" spans="68:68" customFormat="1">
      <c r="BP628322" s="90"/>
    </row>
    <row r="628323" spans="68:68" customFormat="1">
      <c r="BP628323" s="90"/>
    </row>
    <row r="628324" spans="68:68" customFormat="1">
      <c r="BP628324" s="90"/>
    </row>
    <row r="628325" spans="68:68" customFormat="1">
      <c r="BP628325" s="90"/>
    </row>
    <row r="628326" spans="68:68" customFormat="1">
      <c r="BP628326" s="90"/>
    </row>
    <row r="628327" spans="68:68" customFormat="1">
      <c r="BP628327" s="90"/>
    </row>
    <row r="628328" spans="68:68" customFormat="1">
      <c r="BP628328" s="90"/>
    </row>
    <row r="628329" spans="68:68" customFormat="1">
      <c r="BP628329" s="90"/>
    </row>
    <row r="628330" spans="68:68" customFormat="1">
      <c r="BP628330" s="90"/>
    </row>
    <row r="628331" spans="68:68" customFormat="1">
      <c r="BP628331" s="90"/>
    </row>
    <row r="628332" spans="68:68" customFormat="1">
      <c r="BP628332" s="90"/>
    </row>
    <row r="628333" spans="68:68" customFormat="1">
      <c r="BP628333" s="90"/>
    </row>
    <row r="628334" spans="68:68" customFormat="1">
      <c r="BP628334" s="90"/>
    </row>
    <row r="628335" spans="68:68" customFormat="1">
      <c r="BP628335" s="90"/>
    </row>
    <row r="628336" spans="68:68" customFormat="1">
      <c r="BP628336" s="90"/>
    </row>
    <row r="628337" spans="68:68" customFormat="1">
      <c r="BP628337" s="90"/>
    </row>
    <row r="628338" spans="68:68" customFormat="1">
      <c r="BP628338" s="90"/>
    </row>
    <row r="628339" spans="68:68" customFormat="1">
      <c r="BP628339" s="90"/>
    </row>
    <row r="628340" spans="68:68" customFormat="1">
      <c r="BP628340" s="90"/>
    </row>
    <row r="628341" spans="68:68" customFormat="1">
      <c r="BP628341" s="90"/>
    </row>
    <row r="628342" spans="68:68" customFormat="1">
      <c r="BP628342" s="90"/>
    </row>
    <row r="628343" spans="68:68" customFormat="1">
      <c r="BP628343" s="90"/>
    </row>
    <row r="628344" spans="68:68" customFormat="1">
      <c r="BP628344" s="90"/>
    </row>
    <row r="628345" spans="68:68" customFormat="1">
      <c r="BP628345" s="90"/>
    </row>
    <row r="628346" spans="68:68" customFormat="1">
      <c r="BP628346" s="90"/>
    </row>
    <row r="628347" spans="68:68" customFormat="1">
      <c r="BP628347" s="90"/>
    </row>
    <row r="628348" spans="68:68" customFormat="1">
      <c r="BP628348" s="90"/>
    </row>
    <row r="628349" spans="68:68" customFormat="1">
      <c r="BP628349" s="90"/>
    </row>
    <row r="628350" spans="68:68" customFormat="1">
      <c r="BP628350" s="90"/>
    </row>
    <row r="628351" spans="68:68" customFormat="1">
      <c r="BP628351" s="90"/>
    </row>
    <row r="628352" spans="68:68" customFormat="1">
      <c r="BP628352" s="90"/>
    </row>
    <row r="628353" spans="68:68" customFormat="1">
      <c r="BP628353" s="90"/>
    </row>
    <row r="628354" spans="68:68" customFormat="1">
      <c r="BP628354" s="90"/>
    </row>
    <row r="628355" spans="68:68" customFormat="1">
      <c r="BP628355" s="90"/>
    </row>
    <row r="628356" spans="68:68" customFormat="1">
      <c r="BP628356" s="90"/>
    </row>
    <row r="628357" spans="68:68" customFormat="1">
      <c r="BP628357" s="90"/>
    </row>
    <row r="628358" spans="68:68" customFormat="1">
      <c r="BP628358" s="90"/>
    </row>
    <row r="628359" spans="68:68" customFormat="1">
      <c r="BP628359" s="90"/>
    </row>
    <row r="628360" spans="68:68" customFormat="1">
      <c r="BP628360" s="90"/>
    </row>
    <row r="628361" spans="68:68" customFormat="1">
      <c r="BP628361" s="90"/>
    </row>
    <row r="628362" spans="68:68" customFormat="1">
      <c r="BP628362" s="90"/>
    </row>
    <row r="628363" spans="68:68" customFormat="1">
      <c r="BP628363" s="90"/>
    </row>
    <row r="628364" spans="68:68" customFormat="1">
      <c r="BP628364" s="90"/>
    </row>
    <row r="628365" spans="68:68" customFormat="1">
      <c r="BP628365" s="90"/>
    </row>
    <row r="628366" spans="68:68" customFormat="1">
      <c r="BP628366" s="90"/>
    </row>
    <row r="628367" spans="68:68" customFormat="1">
      <c r="BP628367" s="90"/>
    </row>
    <row r="628368" spans="68:68" customFormat="1">
      <c r="BP628368" s="90"/>
    </row>
    <row r="628369" spans="68:68" customFormat="1">
      <c r="BP628369" s="90"/>
    </row>
    <row r="628370" spans="68:68" customFormat="1">
      <c r="BP628370" s="90"/>
    </row>
    <row r="628371" spans="68:68" customFormat="1">
      <c r="BP628371" s="90"/>
    </row>
    <row r="628372" spans="68:68" customFormat="1">
      <c r="BP628372" s="90"/>
    </row>
    <row r="628373" spans="68:68" customFormat="1">
      <c r="BP628373" s="90"/>
    </row>
    <row r="628374" spans="68:68" customFormat="1">
      <c r="BP628374" s="90"/>
    </row>
    <row r="628375" spans="68:68" customFormat="1">
      <c r="BP628375" s="90"/>
    </row>
    <row r="628376" spans="68:68" customFormat="1">
      <c r="BP628376" s="90"/>
    </row>
    <row r="628377" spans="68:68" customFormat="1">
      <c r="BP628377" s="90"/>
    </row>
    <row r="628378" spans="68:68" customFormat="1">
      <c r="BP628378" s="90"/>
    </row>
    <row r="628379" spans="68:68" customFormat="1">
      <c r="BP628379" s="90"/>
    </row>
    <row r="628380" spans="68:68" customFormat="1">
      <c r="BP628380" s="90"/>
    </row>
    <row r="628381" spans="68:68" customFormat="1">
      <c r="BP628381" s="90"/>
    </row>
    <row r="628382" spans="68:68" customFormat="1">
      <c r="BP628382" s="90"/>
    </row>
    <row r="628383" spans="68:68" customFormat="1">
      <c r="BP628383" s="90"/>
    </row>
    <row r="628384" spans="68:68" customFormat="1">
      <c r="BP628384" s="90"/>
    </row>
    <row r="628385" spans="68:68" customFormat="1">
      <c r="BP628385" s="90"/>
    </row>
    <row r="628386" spans="68:68" customFormat="1">
      <c r="BP628386" s="90"/>
    </row>
    <row r="628387" spans="68:68" customFormat="1">
      <c r="BP628387" s="90"/>
    </row>
    <row r="628388" spans="68:68" customFormat="1">
      <c r="BP628388" s="90"/>
    </row>
    <row r="628389" spans="68:68" customFormat="1">
      <c r="BP628389" s="90"/>
    </row>
    <row r="628390" spans="68:68" customFormat="1">
      <c r="BP628390" s="90"/>
    </row>
    <row r="628391" spans="68:68" customFormat="1">
      <c r="BP628391" s="90"/>
    </row>
    <row r="628392" spans="68:68" customFormat="1">
      <c r="BP628392" s="90"/>
    </row>
    <row r="628393" spans="68:68" customFormat="1">
      <c r="BP628393" s="90"/>
    </row>
    <row r="628394" spans="68:68" customFormat="1">
      <c r="BP628394" s="90"/>
    </row>
    <row r="628395" spans="68:68" customFormat="1">
      <c r="BP628395" s="90"/>
    </row>
    <row r="628396" spans="68:68" customFormat="1">
      <c r="BP628396" s="90"/>
    </row>
    <row r="628397" spans="68:68" customFormat="1">
      <c r="BP628397" s="90"/>
    </row>
    <row r="628398" spans="68:68" customFormat="1">
      <c r="BP628398" s="90"/>
    </row>
    <row r="628399" spans="68:68" customFormat="1">
      <c r="BP628399" s="90"/>
    </row>
    <row r="628400" spans="68:68" customFormat="1">
      <c r="BP628400" s="90"/>
    </row>
    <row r="628401" spans="68:68" customFormat="1">
      <c r="BP628401" s="90"/>
    </row>
    <row r="628402" spans="68:68" customFormat="1">
      <c r="BP628402" s="90"/>
    </row>
    <row r="628403" spans="68:68" customFormat="1">
      <c r="BP628403" s="90"/>
    </row>
    <row r="628404" spans="68:68" customFormat="1">
      <c r="BP628404" s="90"/>
    </row>
    <row r="628405" spans="68:68" customFormat="1">
      <c r="BP628405" s="90"/>
    </row>
    <row r="628406" spans="68:68" customFormat="1">
      <c r="BP628406" s="90"/>
    </row>
    <row r="628407" spans="68:68" customFormat="1">
      <c r="BP628407" s="90"/>
    </row>
    <row r="628408" spans="68:68" customFormat="1">
      <c r="BP628408" s="90"/>
    </row>
    <row r="628409" spans="68:68" customFormat="1">
      <c r="BP628409" s="90"/>
    </row>
    <row r="628410" spans="68:68" customFormat="1">
      <c r="BP628410" s="90"/>
    </row>
    <row r="628411" spans="68:68" customFormat="1">
      <c r="BP628411" s="90"/>
    </row>
    <row r="628412" spans="68:68" customFormat="1">
      <c r="BP628412" s="90"/>
    </row>
    <row r="628413" spans="68:68" customFormat="1">
      <c r="BP628413" s="90"/>
    </row>
    <row r="628414" spans="68:68" customFormat="1">
      <c r="BP628414" s="90"/>
    </row>
    <row r="628415" spans="68:68" customFormat="1">
      <c r="BP628415" s="90"/>
    </row>
    <row r="628416" spans="68:68" customFormat="1">
      <c r="BP628416" s="90"/>
    </row>
    <row r="628417" spans="68:68" customFormat="1">
      <c r="BP628417" s="90"/>
    </row>
    <row r="628418" spans="68:68" customFormat="1">
      <c r="BP628418" s="90"/>
    </row>
    <row r="628419" spans="68:68" customFormat="1">
      <c r="BP628419" s="90"/>
    </row>
    <row r="628420" spans="68:68" customFormat="1">
      <c r="BP628420" s="90"/>
    </row>
    <row r="628421" spans="68:68" customFormat="1">
      <c r="BP628421" s="90"/>
    </row>
    <row r="628422" spans="68:68" customFormat="1">
      <c r="BP628422" s="90"/>
    </row>
    <row r="628423" spans="68:68" customFormat="1">
      <c r="BP628423" s="90"/>
    </row>
    <row r="628424" spans="68:68" customFormat="1">
      <c r="BP628424" s="90"/>
    </row>
    <row r="628425" spans="68:68" customFormat="1">
      <c r="BP628425" s="90"/>
    </row>
    <row r="628426" spans="68:68" customFormat="1">
      <c r="BP628426" s="90"/>
    </row>
    <row r="628427" spans="68:68" customFormat="1">
      <c r="BP628427" s="90"/>
    </row>
    <row r="628428" spans="68:68" customFormat="1">
      <c r="BP628428" s="90"/>
    </row>
    <row r="628429" spans="68:68" customFormat="1">
      <c r="BP628429" s="90"/>
    </row>
    <row r="628430" spans="68:68" customFormat="1">
      <c r="BP628430" s="90"/>
    </row>
    <row r="628431" spans="68:68" customFormat="1">
      <c r="BP628431" s="90"/>
    </row>
    <row r="628432" spans="68:68" customFormat="1">
      <c r="BP628432" s="90"/>
    </row>
    <row r="628433" spans="68:68" customFormat="1">
      <c r="BP628433" s="90"/>
    </row>
    <row r="628434" spans="68:68" customFormat="1">
      <c r="BP628434" s="90"/>
    </row>
    <row r="628435" spans="68:68" customFormat="1">
      <c r="BP628435" s="90"/>
    </row>
    <row r="628436" spans="68:68" customFormat="1">
      <c r="BP628436" s="90"/>
    </row>
    <row r="628437" spans="68:68" customFormat="1">
      <c r="BP628437" s="90"/>
    </row>
    <row r="628438" spans="68:68" customFormat="1">
      <c r="BP628438" s="90"/>
    </row>
    <row r="628439" spans="68:68" customFormat="1">
      <c r="BP628439" s="90"/>
    </row>
    <row r="628440" spans="68:68" customFormat="1">
      <c r="BP628440" s="90"/>
    </row>
    <row r="628441" spans="68:68" customFormat="1">
      <c r="BP628441" s="90"/>
    </row>
    <row r="628442" spans="68:68" customFormat="1">
      <c r="BP628442" s="90"/>
    </row>
    <row r="628443" spans="68:68" customFormat="1">
      <c r="BP628443" s="90"/>
    </row>
    <row r="628444" spans="68:68" customFormat="1">
      <c r="BP628444" s="90"/>
    </row>
    <row r="628445" spans="68:68" customFormat="1">
      <c r="BP628445" s="90"/>
    </row>
    <row r="628446" spans="68:68" customFormat="1">
      <c r="BP628446" s="90"/>
    </row>
    <row r="628447" spans="68:68" customFormat="1">
      <c r="BP628447" s="90"/>
    </row>
    <row r="628448" spans="68:68" customFormat="1">
      <c r="BP628448" s="90"/>
    </row>
    <row r="628449" spans="68:68" customFormat="1">
      <c r="BP628449" s="90"/>
    </row>
    <row r="628450" spans="68:68" customFormat="1">
      <c r="BP628450" s="90"/>
    </row>
    <row r="628451" spans="68:68" customFormat="1">
      <c r="BP628451" s="90"/>
    </row>
    <row r="628452" spans="68:68" customFormat="1">
      <c r="BP628452" s="90"/>
    </row>
    <row r="628453" spans="68:68" customFormat="1">
      <c r="BP628453" s="90"/>
    </row>
    <row r="628454" spans="68:68" customFormat="1">
      <c r="BP628454" s="90"/>
    </row>
    <row r="628455" spans="68:68" customFormat="1">
      <c r="BP628455" s="90"/>
    </row>
    <row r="628456" spans="68:68" customFormat="1">
      <c r="BP628456" s="90"/>
    </row>
    <row r="628457" spans="68:68" customFormat="1">
      <c r="BP628457" s="90"/>
    </row>
    <row r="628458" spans="68:68" customFormat="1">
      <c r="BP628458" s="90"/>
    </row>
    <row r="628459" spans="68:68" customFormat="1">
      <c r="BP628459" s="90"/>
    </row>
    <row r="628460" spans="68:68" customFormat="1">
      <c r="BP628460" s="90"/>
    </row>
    <row r="628461" spans="68:68" customFormat="1">
      <c r="BP628461" s="90"/>
    </row>
    <row r="628462" spans="68:68" customFormat="1">
      <c r="BP628462" s="90"/>
    </row>
    <row r="628463" spans="68:68" customFormat="1">
      <c r="BP628463" s="90"/>
    </row>
    <row r="628464" spans="68:68" customFormat="1">
      <c r="BP628464" s="90"/>
    </row>
    <row r="628465" spans="68:68" customFormat="1">
      <c r="BP628465" s="90"/>
    </row>
    <row r="628466" spans="68:68" customFormat="1">
      <c r="BP628466" s="90"/>
    </row>
    <row r="628467" spans="68:68" customFormat="1">
      <c r="BP628467" s="90"/>
    </row>
    <row r="628468" spans="68:68" customFormat="1">
      <c r="BP628468" s="90"/>
    </row>
    <row r="628469" spans="68:68" customFormat="1">
      <c r="BP628469" s="90"/>
    </row>
    <row r="628470" spans="68:68" customFormat="1">
      <c r="BP628470" s="90"/>
    </row>
    <row r="628471" spans="68:68" customFormat="1">
      <c r="BP628471" s="90"/>
    </row>
    <row r="628472" spans="68:68" customFormat="1">
      <c r="BP628472" s="90"/>
    </row>
    <row r="628473" spans="68:68" customFormat="1">
      <c r="BP628473" s="90"/>
    </row>
    <row r="628474" spans="68:68" customFormat="1">
      <c r="BP628474" s="90"/>
    </row>
    <row r="628475" spans="68:68" customFormat="1">
      <c r="BP628475" s="90"/>
    </row>
    <row r="628476" spans="68:68" customFormat="1">
      <c r="BP628476" s="90"/>
    </row>
    <row r="628477" spans="68:68" customFormat="1">
      <c r="BP628477" s="90"/>
    </row>
    <row r="628478" spans="68:68" customFormat="1">
      <c r="BP628478" s="90"/>
    </row>
    <row r="628479" spans="68:68" customFormat="1">
      <c r="BP628479" s="90"/>
    </row>
    <row r="628480" spans="68:68" customFormat="1">
      <c r="BP628480" s="90"/>
    </row>
    <row r="628481" spans="68:68" customFormat="1">
      <c r="BP628481" s="90"/>
    </row>
    <row r="628482" spans="68:68" customFormat="1">
      <c r="BP628482" s="90"/>
    </row>
    <row r="628483" spans="68:68" customFormat="1">
      <c r="BP628483" s="90"/>
    </row>
    <row r="628484" spans="68:68" customFormat="1">
      <c r="BP628484" s="90"/>
    </row>
    <row r="628485" spans="68:68" customFormat="1">
      <c r="BP628485" s="90"/>
    </row>
    <row r="628486" spans="68:68" customFormat="1">
      <c r="BP628486" s="90"/>
    </row>
    <row r="628487" spans="68:68" customFormat="1">
      <c r="BP628487" s="90"/>
    </row>
    <row r="628488" spans="68:68" customFormat="1">
      <c r="BP628488" s="90"/>
    </row>
    <row r="628489" spans="68:68" customFormat="1">
      <c r="BP628489" s="90"/>
    </row>
    <row r="628490" spans="68:68" customFormat="1">
      <c r="BP628490" s="90"/>
    </row>
    <row r="628491" spans="68:68" customFormat="1">
      <c r="BP628491" s="90"/>
    </row>
    <row r="628492" spans="68:68" customFormat="1">
      <c r="BP628492" s="90"/>
    </row>
    <row r="628493" spans="68:68" customFormat="1">
      <c r="BP628493" s="90"/>
    </row>
    <row r="628494" spans="68:68" customFormat="1">
      <c r="BP628494" s="90"/>
    </row>
    <row r="628495" spans="68:68" customFormat="1">
      <c r="BP628495" s="90"/>
    </row>
    <row r="628496" spans="68:68" customFormat="1">
      <c r="BP628496" s="90"/>
    </row>
    <row r="628497" spans="68:68" customFormat="1">
      <c r="BP628497" s="90"/>
    </row>
    <row r="628498" spans="68:68" customFormat="1">
      <c r="BP628498" s="90"/>
    </row>
    <row r="628499" spans="68:68" customFormat="1">
      <c r="BP628499" s="90"/>
    </row>
    <row r="628500" spans="68:68" customFormat="1">
      <c r="BP628500" s="90"/>
    </row>
    <row r="628501" spans="68:68" customFormat="1">
      <c r="BP628501" s="90"/>
    </row>
    <row r="628502" spans="68:68" customFormat="1">
      <c r="BP628502" s="90"/>
    </row>
    <row r="628503" spans="68:68" customFormat="1">
      <c r="BP628503" s="90"/>
    </row>
    <row r="628504" spans="68:68" customFormat="1">
      <c r="BP628504" s="90"/>
    </row>
    <row r="628505" spans="68:68" customFormat="1">
      <c r="BP628505" s="90"/>
    </row>
    <row r="628506" spans="68:68" customFormat="1">
      <c r="BP628506" s="90"/>
    </row>
    <row r="628507" spans="68:68" customFormat="1">
      <c r="BP628507" s="90"/>
    </row>
    <row r="628508" spans="68:68" customFormat="1">
      <c r="BP628508" s="90"/>
    </row>
    <row r="628509" spans="68:68" customFormat="1">
      <c r="BP628509" s="90"/>
    </row>
    <row r="628510" spans="68:68" customFormat="1">
      <c r="BP628510" s="90"/>
    </row>
    <row r="628511" spans="68:68" customFormat="1">
      <c r="BP628511" s="90"/>
    </row>
    <row r="628512" spans="68:68" customFormat="1">
      <c r="BP628512" s="90"/>
    </row>
    <row r="628513" spans="68:68" customFormat="1">
      <c r="BP628513" s="90"/>
    </row>
    <row r="628514" spans="68:68" customFormat="1">
      <c r="BP628514" s="90"/>
    </row>
    <row r="628515" spans="68:68" customFormat="1">
      <c r="BP628515" s="90"/>
    </row>
    <row r="628516" spans="68:68" customFormat="1">
      <c r="BP628516" s="90"/>
    </row>
    <row r="628517" spans="68:68" customFormat="1">
      <c r="BP628517" s="90"/>
    </row>
    <row r="628518" spans="68:68" customFormat="1">
      <c r="BP628518" s="90"/>
    </row>
    <row r="628519" spans="68:68" customFormat="1">
      <c r="BP628519" s="90"/>
    </row>
    <row r="628520" spans="68:68" customFormat="1">
      <c r="BP628520" s="90"/>
    </row>
    <row r="628521" spans="68:68" customFormat="1">
      <c r="BP628521" s="90"/>
    </row>
    <row r="628522" spans="68:68" customFormat="1">
      <c r="BP628522" s="90"/>
    </row>
    <row r="628523" spans="68:68" customFormat="1">
      <c r="BP628523" s="90"/>
    </row>
    <row r="628524" spans="68:68" customFormat="1">
      <c r="BP628524" s="90"/>
    </row>
    <row r="628525" spans="68:68" customFormat="1">
      <c r="BP628525" s="90"/>
    </row>
    <row r="628526" spans="68:68" customFormat="1">
      <c r="BP628526" s="90"/>
    </row>
    <row r="628527" spans="68:68" customFormat="1">
      <c r="BP628527" s="90"/>
    </row>
    <row r="628528" spans="68:68" customFormat="1">
      <c r="BP628528" s="90"/>
    </row>
    <row r="628529" spans="68:68" customFormat="1">
      <c r="BP628529" s="90"/>
    </row>
    <row r="628530" spans="68:68" customFormat="1">
      <c r="BP628530" s="90"/>
    </row>
    <row r="628531" spans="68:68" customFormat="1">
      <c r="BP628531" s="90"/>
    </row>
    <row r="628532" spans="68:68" customFormat="1">
      <c r="BP628532" s="90"/>
    </row>
    <row r="628533" spans="68:68" customFormat="1">
      <c r="BP628533" s="90"/>
    </row>
    <row r="628534" spans="68:68" customFormat="1">
      <c r="BP628534" s="90"/>
    </row>
    <row r="628535" spans="68:68" customFormat="1">
      <c r="BP628535" s="90"/>
    </row>
    <row r="628536" spans="68:68" customFormat="1">
      <c r="BP628536" s="90"/>
    </row>
    <row r="628537" spans="68:68" customFormat="1">
      <c r="BP628537" s="90"/>
    </row>
    <row r="628538" spans="68:68" customFormat="1">
      <c r="BP628538" s="90"/>
    </row>
    <row r="628539" spans="68:68" customFormat="1">
      <c r="BP628539" s="90"/>
    </row>
    <row r="628540" spans="68:68" customFormat="1">
      <c r="BP628540" s="90"/>
    </row>
    <row r="628541" spans="68:68" customFormat="1">
      <c r="BP628541" s="90"/>
    </row>
    <row r="628542" spans="68:68" customFormat="1">
      <c r="BP628542" s="90"/>
    </row>
    <row r="628543" spans="68:68" customFormat="1">
      <c r="BP628543" s="90"/>
    </row>
    <row r="628544" spans="68:68" customFormat="1">
      <c r="BP628544" s="90"/>
    </row>
    <row r="628545" spans="68:68" customFormat="1">
      <c r="BP628545" s="90"/>
    </row>
    <row r="628546" spans="68:68" customFormat="1">
      <c r="BP628546" s="90"/>
    </row>
    <row r="628547" spans="68:68" customFormat="1">
      <c r="BP628547" s="90"/>
    </row>
    <row r="628548" spans="68:68" customFormat="1">
      <c r="BP628548" s="90"/>
    </row>
    <row r="628549" spans="68:68" customFormat="1">
      <c r="BP628549" s="90"/>
    </row>
    <row r="628550" spans="68:68" customFormat="1">
      <c r="BP628550" s="90"/>
    </row>
    <row r="628551" spans="68:68" customFormat="1">
      <c r="BP628551" s="90"/>
    </row>
    <row r="628552" spans="68:68" customFormat="1">
      <c r="BP628552" s="90"/>
    </row>
    <row r="628553" spans="68:68" customFormat="1">
      <c r="BP628553" s="90"/>
    </row>
    <row r="628554" spans="68:68" customFormat="1">
      <c r="BP628554" s="90"/>
    </row>
    <row r="628555" spans="68:68" customFormat="1">
      <c r="BP628555" s="90"/>
    </row>
    <row r="628556" spans="68:68" customFormat="1">
      <c r="BP628556" s="90"/>
    </row>
    <row r="628557" spans="68:68" customFormat="1">
      <c r="BP628557" s="90"/>
    </row>
    <row r="628558" spans="68:68" customFormat="1">
      <c r="BP628558" s="90"/>
    </row>
    <row r="628559" spans="68:68" customFormat="1">
      <c r="BP628559" s="90"/>
    </row>
    <row r="628560" spans="68:68" customFormat="1">
      <c r="BP628560" s="90"/>
    </row>
    <row r="628561" spans="68:68" customFormat="1">
      <c r="BP628561" s="90"/>
    </row>
    <row r="628562" spans="68:68" customFormat="1">
      <c r="BP628562" s="90"/>
    </row>
    <row r="628563" spans="68:68" customFormat="1">
      <c r="BP628563" s="90"/>
    </row>
    <row r="628564" spans="68:68" customFormat="1">
      <c r="BP628564" s="90"/>
    </row>
    <row r="628565" spans="68:68" customFormat="1">
      <c r="BP628565" s="90"/>
    </row>
    <row r="628566" spans="68:68" customFormat="1">
      <c r="BP628566" s="90"/>
    </row>
    <row r="628567" spans="68:68" customFormat="1">
      <c r="BP628567" s="90"/>
    </row>
    <row r="628568" spans="68:68" customFormat="1">
      <c r="BP628568" s="90"/>
    </row>
    <row r="628569" spans="68:68" customFormat="1">
      <c r="BP628569" s="90"/>
    </row>
    <row r="628570" spans="68:68" customFormat="1">
      <c r="BP628570" s="90"/>
    </row>
    <row r="628571" spans="68:68" customFormat="1">
      <c r="BP628571" s="90"/>
    </row>
    <row r="628572" spans="68:68" customFormat="1">
      <c r="BP628572" s="90"/>
    </row>
    <row r="628573" spans="68:68" customFormat="1">
      <c r="BP628573" s="90"/>
    </row>
    <row r="628574" spans="68:68" customFormat="1">
      <c r="BP628574" s="90"/>
    </row>
    <row r="628575" spans="68:68" customFormat="1">
      <c r="BP628575" s="90"/>
    </row>
    <row r="628576" spans="68:68" customFormat="1">
      <c r="BP628576" s="90"/>
    </row>
    <row r="628577" spans="68:68" customFormat="1">
      <c r="BP628577" s="90"/>
    </row>
    <row r="628578" spans="68:68" customFormat="1">
      <c r="BP628578" s="90"/>
    </row>
    <row r="628579" spans="68:68" customFormat="1">
      <c r="BP628579" s="90"/>
    </row>
    <row r="628580" spans="68:68" customFormat="1">
      <c r="BP628580" s="90"/>
    </row>
    <row r="628581" spans="68:68" customFormat="1">
      <c r="BP628581" s="90"/>
    </row>
    <row r="628582" spans="68:68" customFormat="1">
      <c r="BP628582" s="90"/>
    </row>
    <row r="628583" spans="68:68" customFormat="1">
      <c r="BP628583" s="90"/>
    </row>
    <row r="628584" spans="68:68" customFormat="1">
      <c r="BP628584" s="90"/>
    </row>
    <row r="628585" spans="68:68" customFormat="1">
      <c r="BP628585" s="90"/>
    </row>
    <row r="628586" spans="68:68" customFormat="1">
      <c r="BP628586" s="90"/>
    </row>
    <row r="628587" spans="68:68" customFormat="1">
      <c r="BP628587" s="90"/>
    </row>
    <row r="628588" spans="68:68" customFormat="1">
      <c r="BP628588" s="90"/>
    </row>
    <row r="628589" spans="68:68" customFormat="1">
      <c r="BP628589" s="90"/>
    </row>
    <row r="628590" spans="68:68" customFormat="1">
      <c r="BP628590" s="90"/>
    </row>
    <row r="628591" spans="68:68" customFormat="1">
      <c r="BP628591" s="90"/>
    </row>
    <row r="628592" spans="68:68" customFormat="1">
      <c r="BP628592" s="90"/>
    </row>
    <row r="628593" spans="68:68" customFormat="1">
      <c r="BP628593" s="90"/>
    </row>
    <row r="628594" spans="68:68" customFormat="1">
      <c r="BP628594" s="90"/>
    </row>
    <row r="628595" spans="68:68" customFormat="1">
      <c r="BP628595" s="90"/>
    </row>
    <row r="628596" spans="68:68" customFormat="1">
      <c r="BP628596" s="90"/>
    </row>
    <row r="628597" spans="68:68" customFormat="1">
      <c r="BP628597" s="90"/>
    </row>
    <row r="628598" spans="68:68" customFormat="1">
      <c r="BP628598" s="90"/>
    </row>
    <row r="628599" spans="68:68" customFormat="1">
      <c r="BP628599" s="90"/>
    </row>
    <row r="628600" spans="68:68" customFormat="1">
      <c r="BP628600" s="90"/>
    </row>
    <row r="628601" spans="68:68" customFormat="1">
      <c r="BP628601" s="90"/>
    </row>
    <row r="628602" spans="68:68" customFormat="1">
      <c r="BP628602" s="90"/>
    </row>
    <row r="628603" spans="68:68" customFormat="1">
      <c r="BP628603" s="90"/>
    </row>
    <row r="628604" spans="68:68" customFormat="1">
      <c r="BP628604" s="90"/>
    </row>
    <row r="628605" spans="68:68" customFormat="1">
      <c r="BP628605" s="90"/>
    </row>
    <row r="628606" spans="68:68" customFormat="1">
      <c r="BP628606" s="90"/>
    </row>
    <row r="628607" spans="68:68" customFormat="1">
      <c r="BP628607" s="90"/>
    </row>
    <row r="628608" spans="68:68" customFormat="1">
      <c r="BP628608" s="90"/>
    </row>
    <row r="628609" spans="68:68" customFormat="1">
      <c r="BP628609" s="90"/>
    </row>
    <row r="628610" spans="68:68" customFormat="1">
      <c r="BP628610" s="90"/>
    </row>
    <row r="628611" spans="68:68" customFormat="1">
      <c r="BP628611" s="90"/>
    </row>
    <row r="628612" spans="68:68" customFormat="1">
      <c r="BP628612" s="90"/>
    </row>
    <row r="628613" spans="68:68" customFormat="1">
      <c r="BP628613" s="90"/>
    </row>
    <row r="628614" spans="68:68" customFormat="1">
      <c r="BP628614" s="90"/>
    </row>
    <row r="628615" spans="68:68" customFormat="1">
      <c r="BP628615" s="90"/>
    </row>
    <row r="628616" spans="68:68" customFormat="1">
      <c r="BP628616" s="90"/>
    </row>
    <row r="628617" spans="68:68" customFormat="1">
      <c r="BP628617" s="90"/>
    </row>
    <row r="628618" spans="68:68" customFormat="1">
      <c r="BP628618" s="90"/>
    </row>
    <row r="628619" spans="68:68" customFormat="1">
      <c r="BP628619" s="90"/>
    </row>
    <row r="628620" spans="68:68" customFormat="1">
      <c r="BP628620" s="90"/>
    </row>
    <row r="628621" spans="68:68" customFormat="1">
      <c r="BP628621" s="90"/>
    </row>
    <row r="628622" spans="68:68" customFormat="1">
      <c r="BP628622" s="90"/>
    </row>
    <row r="628623" spans="68:68" customFormat="1">
      <c r="BP628623" s="90"/>
    </row>
    <row r="628624" spans="68:68" customFormat="1">
      <c r="BP628624" s="90"/>
    </row>
    <row r="628625" spans="68:68" customFormat="1">
      <c r="BP628625" s="90"/>
    </row>
    <row r="628626" spans="68:68" customFormat="1">
      <c r="BP628626" s="90"/>
    </row>
    <row r="628627" spans="68:68" customFormat="1">
      <c r="BP628627" s="90"/>
    </row>
    <row r="628628" spans="68:68" customFormat="1">
      <c r="BP628628" s="90"/>
    </row>
    <row r="628629" spans="68:68" customFormat="1">
      <c r="BP628629" s="90"/>
    </row>
    <row r="628630" spans="68:68" customFormat="1">
      <c r="BP628630" s="90"/>
    </row>
    <row r="628631" spans="68:68" customFormat="1">
      <c r="BP628631" s="90"/>
    </row>
    <row r="628632" spans="68:68" customFormat="1">
      <c r="BP628632" s="90"/>
    </row>
    <row r="628633" spans="68:68" customFormat="1">
      <c r="BP628633" s="90"/>
    </row>
    <row r="628634" spans="68:68" customFormat="1">
      <c r="BP628634" s="90"/>
    </row>
    <row r="628635" spans="68:68" customFormat="1">
      <c r="BP628635" s="90"/>
    </row>
    <row r="628636" spans="68:68" customFormat="1">
      <c r="BP628636" s="90"/>
    </row>
    <row r="628637" spans="68:68" customFormat="1">
      <c r="BP628637" s="90"/>
    </row>
    <row r="628638" spans="68:68" customFormat="1">
      <c r="BP628638" s="90"/>
    </row>
    <row r="628639" spans="68:68" customFormat="1">
      <c r="BP628639" s="90"/>
    </row>
    <row r="628640" spans="68:68" customFormat="1">
      <c r="BP628640" s="90"/>
    </row>
    <row r="628641" spans="68:68" customFormat="1">
      <c r="BP628641" s="90"/>
    </row>
    <row r="628642" spans="68:68" customFormat="1">
      <c r="BP628642" s="90"/>
    </row>
    <row r="628643" spans="68:68" customFormat="1">
      <c r="BP628643" s="90"/>
    </row>
    <row r="628644" spans="68:68" customFormat="1">
      <c r="BP628644" s="90"/>
    </row>
    <row r="628645" spans="68:68" customFormat="1">
      <c r="BP628645" s="90"/>
    </row>
    <row r="628646" spans="68:68" customFormat="1">
      <c r="BP628646" s="90"/>
    </row>
    <row r="628647" spans="68:68" customFormat="1">
      <c r="BP628647" s="90"/>
    </row>
    <row r="628648" spans="68:68" customFormat="1">
      <c r="BP628648" s="90"/>
    </row>
    <row r="628649" spans="68:68" customFormat="1">
      <c r="BP628649" s="90"/>
    </row>
    <row r="628650" spans="68:68" customFormat="1">
      <c r="BP628650" s="90"/>
    </row>
    <row r="628651" spans="68:68" customFormat="1">
      <c r="BP628651" s="90"/>
    </row>
    <row r="628652" spans="68:68" customFormat="1">
      <c r="BP628652" s="90"/>
    </row>
    <row r="628653" spans="68:68" customFormat="1">
      <c r="BP628653" s="90"/>
    </row>
    <row r="628654" spans="68:68" customFormat="1">
      <c r="BP628654" s="90"/>
    </row>
    <row r="628655" spans="68:68" customFormat="1">
      <c r="BP628655" s="90"/>
    </row>
    <row r="628656" spans="68:68" customFormat="1">
      <c r="BP628656" s="90"/>
    </row>
    <row r="628657" spans="68:68" customFormat="1">
      <c r="BP628657" s="90"/>
    </row>
    <row r="628658" spans="68:68" customFormat="1">
      <c r="BP628658" s="90"/>
    </row>
    <row r="628659" spans="68:68" customFormat="1">
      <c r="BP628659" s="90"/>
    </row>
    <row r="628660" spans="68:68" customFormat="1">
      <c r="BP628660" s="90"/>
    </row>
    <row r="628661" spans="68:68" customFormat="1">
      <c r="BP628661" s="90"/>
    </row>
    <row r="628662" spans="68:68" customFormat="1">
      <c r="BP628662" s="90"/>
    </row>
    <row r="628663" spans="68:68" customFormat="1">
      <c r="BP628663" s="90"/>
    </row>
    <row r="628664" spans="68:68" customFormat="1">
      <c r="BP628664" s="90"/>
    </row>
    <row r="628665" spans="68:68" customFormat="1">
      <c r="BP628665" s="90"/>
    </row>
    <row r="628666" spans="68:68" customFormat="1">
      <c r="BP628666" s="90"/>
    </row>
    <row r="628667" spans="68:68" customFormat="1">
      <c r="BP628667" s="90"/>
    </row>
    <row r="628668" spans="68:68" customFormat="1">
      <c r="BP628668" s="90"/>
    </row>
    <row r="628669" spans="68:68" customFormat="1">
      <c r="BP628669" s="90"/>
    </row>
    <row r="628670" spans="68:68" customFormat="1">
      <c r="BP628670" s="90"/>
    </row>
    <row r="628671" spans="68:68" customFormat="1">
      <c r="BP628671" s="90"/>
    </row>
    <row r="628672" spans="68:68" customFormat="1">
      <c r="BP628672" s="90"/>
    </row>
    <row r="628673" spans="68:68" customFormat="1">
      <c r="BP628673" s="90"/>
    </row>
    <row r="628674" spans="68:68" customFormat="1">
      <c r="BP628674" s="90"/>
    </row>
    <row r="628675" spans="68:68" customFormat="1">
      <c r="BP628675" s="90"/>
    </row>
    <row r="628676" spans="68:68" customFormat="1">
      <c r="BP628676" s="90"/>
    </row>
    <row r="628677" spans="68:68" customFormat="1">
      <c r="BP628677" s="90"/>
    </row>
    <row r="628678" spans="68:68" customFormat="1">
      <c r="BP628678" s="90"/>
    </row>
    <row r="628679" spans="68:68" customFormat="1">
      <c r="BP628679" s="90"/>
    </row>
    <row r="628680" spans="68:68" customFormat="1">
      <c r="BP628680" s="90"/>
    </row>
    <row r="628681" spans="68:68" customFormat="1">
      <c r="BP628681" s="90"/>
    </row>
    <row r="628682" spans="68:68" customFormat="1">
      <c r="BP628682" s="90"/>
    </row>
    <row r="628683" spans="68:68" customFormat="1">
      <c r="BP628683" s="90"/>
    </row>
    <row r="628684" spans="68:68" customFormat="1">
      <c r="BP628684" s="90"/>
    </row>
    <row r="628685" spans="68:68" customFormat="1">
      <c r="BP628685" s="90"/>
    </row>
    <row r="628686" spans="68:68" customFormat="1">
      <c r="BP628686" s="90"/>
    </row>
    <row r="628687" spans="68:68" customFormat="1">
      <c r="BP628687" s="90"/>
    </row>
    <row r="628688" spans="68:68" customFormat="1">
      <c r="BP628688" s="90"/>
    </row>
    <row r="628689" spans="68:68" customFormat="1">
      <c r="BP628689" s="90"/>
    </row>
    <row r="628690" spans="68:68" customFormat="1">
      <c r="BP628690" s="90"/>
    </row>
    <row r="628691" spans="68:68" customFormat="1">
      <c r="BP628691" s="90"/>
    </row>
    <row r="628692" spans="68:68" customFormat="1">
      <c r="BP628692" s="90"/>
    </row>
    <row r="628693" spans="68:68" customFormat="1">
      <c r="BP628693" s="90"/>
    </row>
    <row r="628694" spans="68:68" customFormat="1">
      <c r="BP628694" s="90"/>
    </row>
    <row r="628695" spans="68:68" customFormat="1">
      <c r="BP628695" s="90"/>
    </row>
    <row r="628696" spans="68:68" customFormat="1">
      <c r="BP628696" s="90"/>
    </row>
    <row r="628697" spans="68:68" customFormat="1">
      <c r="BP628697" s="90"/>
    </row>
    <row r="628698" spans="68:68" customFormat="1">
      <c r="BP628698" s="90"/>
    </row>
    <row r="628699" spans="68:68" customFormat="1">
      <c r="BP628699" s="90"/>
    </row>
    <row r="628700" spans="68:68" customFormat="1">
      <c r="BP628700" s="90"/>
    </row>
    <row r="628701" spans="68:68" customFormat="1">
      <c r="BP628701" s="90"/>
    </row>
    <row r="628702" spans="68:68" customFormat="1">
      <c r="BP628702" s="90"/>
    </row>
    <row r="628703" spans="68:68" customFormat="1">
      <c r="BP628703" s="90"/>
    </row>
    <row r="628704" spans="68:68" customFormat="1">
      <c r="BP628704" s="90"/>
    </row>
    <row r="628705" spans="68:68" customFormat="1">
      <c r="BP628705" s="90"/>
    </row>
    <row r="628706" spans="68:68" customFormat="1">
      <c r="BP628706" s="90"/>
    </row>
    <row r="628707" spans="68:68" customFormat="1">
      <c r="BP628707" s="90"/>
    </row>
    <row r="628708" spans="68:68" customFormat="1">
      <c r="BP628708" s="90"/>
    </row>
    <row r="628709" spans="68:68" customFormat="1">
      <c r="BP628709" s="90"/>
    </row>
    <row r="628710" spans="68:68" customFormat="1">
      <c r="BP628710" s="90"/>
    </row>
    <row r="628711" spans="68:68" customFormat="1">
      <c r="BP628711" s="90"/>
    </row>
    <row r="628712" spans="68:68" customFormat="1">
      <c r="BP628712" s="90"/>
    </row>
    <row r="628713" spans="68:68" customFormat="1">
      <c r="BP628713" s="90"/>
    </row>
    <row r="628714" spans="68:68" customFormat="1">
      <c r="BP628714" s="90"/>
    </row>
    <row r="628715" spans="68:68" customFormat="1">
      <c r="BP628715" s="90"/>
    </row>
    <row r="628716" spans="68:68" customFormat="1">
      <c r="BP628716" s="90"/>
    </row>
    <row r="628717" spans="68:68" customFormat="1">
      <c r="BP628717" s="90"/>
    </row>
    <row r="628718" spans="68:68" customFormat="1">
      <c r="BP628718" s="90"/>
    </row>
    <row r="628719" spans="68:68" customFormat="1">
      <c r="BP628719" s="90"/>
    </row>
    <row r="628720" spans="68:68" customFormat="1">
      <c r="BP628720" s="90"/>
    </row>
    <row r="628721" spans="68:68" customFormat="1">
      <c r="BP628721" s="90"/>
    </row>
    <row r="628722" spans="68:68" customFormat="1">
      <c r="BP628722" s="90"/>
    </row>
    <row r="628723" spans="68:68" customFormat="1">
      <c r="BP628723" s="90"/>
    </row>
    <row r="628724" spans="68:68" customFormat="1">
      <c r="BP628724" s="90"/>
    </row>
    <row r="628725" spans="68:68" customFormat="1">
      <c r="BP628725" s="90"/>
    </row>
    <row r="628726" spans="68:68" customFormat="1">
      <c r="BP628726" s="90"/>
    </row>
    <row r="628727" spans="68:68" customFormat="1">
      <c r="BP628727" s="90"/>
    </row>
    <row r="628728" spans="68:68" customFormat="1">
      <c r="BP628728" s="90"/>
    </row>
    <row r="628729" spans="68:68" customFormat="1">
      <c r="BP628729" s="90"/>
    </row>
    <row r="628730" spans="68:68" customFormat="1">
      <c r="BP628730" s="90"/>
    </row>
    <row r="628731" spans="68:68" customFormat="1">
      <c r="BP628731" s="90"/>
    </row>
    <row r="628732" spans="68:68" customFormat="1">
      <c r="BP628732" s="90"/>
    </row>
    <row r="628733" spans="68:68" customFormat="1">
      <c r="BP628733" s="90"/>
    </row>
    <row r="628734" spans="68:68" customFormat="1">
      <c r="BP628734" s="90"/>
    </row>
    <row r="628735" spans="68:68" customFormat="1">
      <c r="BP628735" s="90"/>
    </row>
    <row r="628736" spans="68:68" customFormat="1">
      <c r="BP628736" s="90"/>
    </row>
    <row r="628737" spans="68:68" customFormat="1">
      <c r="BP628737" s="90"/>
    </row>
    <row r="628738" spans="68:68" customFormat="1">
      <c r="BP628738" s="90"/>
    </row>
    <row r="628739" spans="68:68" customFormat="1">
      <c r="BP628739" s="90"/>
    </row>
    <row r="628740" spans="68:68" customFormat="1">
      <c r="BP628740" s="90"/>
    </row>
    <row r="628741" spans="68:68" customFormat="1">
      <c r="BP628741" s="90"/>
    </row>
    <row r="628742" spans="68:68" customFormat="1">
      <c r="BP628742" s="90"/>
    </row>
    <row r="628743" spans="68:68" customFormat="1">
      <c r="BP628743" s="90"/>
    </row>
    <row r="628744" spans="68:68" customFormat="1">
      <c r="BP628744" s="90"/>
    </row>
    <row r="628745" spans="68:68" customFormat="1">
      <c r="BP628745" s="90"/>
    </row>
    <row r="628746" spans="68:68" customFormat="1">
      <c r="BP628746" s="90"/>
    </row>
    <row r="628747" spans="68:68" customFormat="1">
      <c r="BP628747" s="90"/>
    </row>
    <row r="628748" spans="68:68" customFormat="1">
      <c r="BP628748" s="90"/>
    </row>
    <row r="628749" spans="68:68" customFormat="1">
      <c r="BP628749" s="90"/>
    </row>
    <row r="628750" spans="68:68" customFormat="1">
      <c r="BP628750" s="90"/>
    </row>
    <row r="628751" spans="68:68" customFormat="1">
      <c r="BP628751" s="90"/>
    </row>
    <row r="628752" spans="68:68" customFormat="1">
      <c r="BP628752" s="90"/>
    </row>
    <row r="628753" spans="68:68" customFormat="1">
      <c r="BP628753" s="90"/>
    </row>
    <row r="628754" spans="68:68" customFormat="1">
      <c r="BP628754" s="90"/>
    </row>
    <row r="628755" spans="68:68" customFormat="1">
      <c r="BP628755" s="90"/>
    </row>
    <row r="628756" spans="68:68" customFormat="1">
      <c r="BP628756" s="90"/>
    </row>
    <row r="628757" spans="68:68" customFormat="1">
      <c r="BP628757" s="90"/>
    </row>
    <row r="628758" spans="68:68" customFormat="1">
      <c r="BP628758" s="90"/>
    </row>
    <row r="628759" spans="68:68" customFormat="1">
      <c r="BP628759" s="90"/>
    </row>
    <row r="628760" spans="68:68" customFormat="1">
      <c r="BP628760" s="90"/>
    </row>
    <row r="628761" spans="68:68" customFormat="1">
      <c r="BP628761" s="90"/>
    </row>
    <row r="628762" spans="68:68" customFormat="1">
      <c r="BP628762" s="90"/>
    </row>
    <row r="628763" spans="68:68" customFormat="1">
      <c r="BP628763" s="90"/>
    </row>
    <row r="628764" spans="68:68" customFormat="1">
      <c r="BP628764" s="90"/>
    </row>
    <row r="628765" spans="68:68" customFormat="1">
      <c r="BP628765" s="90"/>
    </row>
    <row r="628766" spans="68:68" customFormat="1">
      <c r="BP628766" s="90"/>
    </row>
    <row r="628767" spans="68:68" customFormat="1">
      <c r="BP628767" s="90"/>
    </row>
    <row r="628768" spans="68:68" customFormat="1">
      <c r="BP628768" s="90"/>
    </row>
    <row r="628769" spans="68:68" customFormat="1">
      <c r="BP628769" s="90"/>
    </row>
    <row r="628770" spans="68:68" customFormat="1">
      <c r="BP628770" s="90"/>
    </row>
    <row r="628771" spans="68:68" customFormat="1">
      <c r="BP628771" s="90"/>
    </row>
    <row r="628772" spans="68:68" customFormat="1">
      <c r="BP628772" s="90"/>
    </row>
    <row r="628773" spans="68:68" customFormat="1">
      <c r="BP628773" s="90"/>
    </row>
    <row r="628774" spans="68:68" customFormat="1">
      <c r="BP628774" s="90"/>
    </row>
    <row r="628775" spans="68:68" customFormat="1">
      <c r="BP628775" s="90"/>
    </row>
    <row r="628776" spans="68:68" customFormat="1">
      <c r="BP628776" s="90"/>
    </row>
    <row r="628777" spans="68:68" customFormat="1">
      <c r="BP628777" s="90"/>
    </row>
    <row r="628778" spans="68:68" customFormat="1">
      <c r="BP628778" s="90"/>
    </row>
    <row r="628779" spans="68:68" customFormat="1">
      <c r="BP628779" s="90"/>
    </row>
    <row r="628780" spans="68:68" customFormat="1">
      <c r="BP628780" s="90"/>
    </row>
    <row r="628781" spans="68:68" customFormat="1">
      <c r="BP628781" s="90"/>
    </row>
    <row r="628782" spans="68:68" customFormat="1">
      <c r="BP628782" s="90"/>
    </row>
    <row r="628783" spans="68:68" customFormat="1">
      <c r="BP628783" s="90"/>
    </row>
    <row r="628784" spans="68:68" customFormat="1">
      <c r="BP628784" s="90"/>
    </row>
    <row r="628785" spans="68:68" customFormat="1">
      <c r="BP628785" s="90"/>
    </row>
    <row r="628786" spans="68:68" customFormat="1">
      <c r="BP628786" s="90"/>
    </row>
    <row r="628787" spans="68:68" customFormat="1">
      <c r="BP628787" s="90"/>
    </row>
    <row r="628788" spans="68:68" customFormat="1">
      <c r="BP628788" s="90"/>
    </row>
    <row r="628789" spans="68:68" customFormat="1">
      <c r="BP628789" s="90"/>
    </row>
    <row r="628790" spans="68:68" customFormat="1">
      <c r="BP628790" s="90"/>
    </row>
    <row r="628791" spans="68:68" customFormat="1">
      <c r="BP628791" s="90"/>
    </row>
    <row r="628792" spans="68:68" customFormat="1">
      <c r="BP628792" s="90"/>
    </row>
    <row r="628793" spans="68:68" customFormat="1">
      <c r="BP628793" s="90"/>
    </row>
    <row r="628794" spans="68:68" customFormat="1">
      <c r="BP628794" s="90"/>
    </row>
    <row r="628795" spans="68:68" customFormat="1">
      <c r="BP628795" s="90"/>
    </row>
    <row r="628796" spans="68:68" customFormat="1">
      <c r="BP628796" s="90"/>
    </row>
    <row r="628797" spans="68:68" customFormat="1">
      <c r="BP628797" s="90"/>
    </row>
    <row r="628798" spans="68:68" customFormat="1">
      <c r="BP628798" s="90"/>
    </row>
    <row r="628799" spans="68:68" customFormat="1">
      <c r="BP628799" s="90"/>
    </row>
    <row r="628800" spans="68:68" customFormat="1">
      <c r="BP628800" s="90"/>
    </row>
    <row r="628801" spans="68:68" customFormat="1">
      <c r="BP628801" s="90"/>
    </row>
    <row r="628802" spans="68:68" customFormat="1">
      <c r="BP628802" s="90"/>
    </row>
    <row r="628803" spans="68:68" customFormat="1">
      <c r="BP628803" s="90"/>
    </row>
    <row r="628804" spans="68:68" customFormat="1">
      <c r="BP628804" s="90"/>
    </row>
    <row r="628805" spans="68:68" customFormat="1">
      <c r="BP628805" s="90"/>
    </row>
    <row r="628806" spans="68:68" customFormat="1">
      <c r="BP628806" s="90"/>
    </row>
    <row r="628807" spans="68:68" customFormat="1">
      <c r="BP628807" s="90"/>
    </row>
    <row r="628808" spans="68:68" customFormat="1">
      <c r="BP628808" s="90"/>
    </row>
    <row r="628809" spans="68:68" customFormat="1">
      <c r="BP628809" s="90"/>
    </row>
    <row r="628810" spans="68:68" customFormat="1">
      <c r="BP628810" s="90"/>
    </row>
    <row r="628811" spans="68:68" customFormat="1">
      <c r="BP628811" s="90"/>
    </row>
    <row r="628812" spans="68:68" customFormat="1">
      <c r="BP628812" s="90"/>
    </row>
    <row r="628813" spans="68:68" customFormat="1">
      <c r="BP628813" s="90"/>
    </row>
    <row r="628814" spans="68:68" customFormat="1">
      <c r="BP628814" s="90"/>
    </row>
    <row r="628815" spans="68:68" customFormat="1">
      <c r="BP628815" s="90"/>
    </row>
    <row r="628816" spans="68:68" customFormat="1">
      <c r="BP628816" s="90"/>
    </row>
    <row r="628817" spans="68:68" customFormat="1">
      <c r="BP628817" s="90"/>
    </row>
    <row r="628818" spans="68:68" customFormat="1">
      <c r="BP628818" s="90"/>
    </row>
    <row r="628819" spans="68:68" customFormat="1">
      <c r="BP628819" s="90"/>
    </row>
    <row r="628820" spans="68:68" customFormat="1">
      <c r="BP628820" s="90"/>
    </row>
    <row r="628821" spans="68:68" customFormat="1">
      <c r="BP628821" s="90"/>
    </row>
    <row r="628822" spans="68:68" customFormat="1">
      <c r="BP628822" s="90"/>
    </row>
    <row r="628823" spans="68:68" customFormat="1">
      <c r="BP628823" s="90"/>
    </row>
    <row r="628824" spans="68:68" customFormat="1">
      <c r="BP628824" s="90"/>
    </row>
    <row r="628825" spans="68:68" customFormat="1">
      <c r="BP628825" s="90"/>
    </row>
    <row r="628826" spans="68:68" customFormat="1">
      <c r="BP628826" s="90"/>
    </row>
    <row r="628827" spans="68:68" customFormat="1">
      <c r="BP628827" s="90"/>
    </row>
    <row r="628828" spans="68:68" customFormat="1">
      <c r="BP628828" s="90"/>
    </row>
    <row r="628829" spans="68:68" customFormat="1">
      <c r="BP628829" s="90"/>
    </row>
    <row r="628830" spans="68:68" customFormat="1">
      <c r="BP628830" s="90"/>
    </row>
    <row r="628831" spans="68:68" customFormat="1">
      <c r="BP628831" s="90"/>
    </row>
    <row r="628832" spans="68:68" customFormat="1">
      <c r="BP628832" s="90"/>
    </row>
    <row r="628833" spans="68:68" customFormat="1">
      <c r="BP628833" s="90"/>
    </row>
    <row r="628834" spans="68:68" customFormat="1">
      <c r="BP628834" s="90"/>
    </row>
    <row r="628835" spans="68:68" customFormat="1">
      <c r="BP628835" s="90"/>
    </row>
    <row r="628836" spans="68:68" customFormat="1">
      <c r="BP628836" s="90"/>
    </row>
    <row r="628837" spans="68:68" customFormat="1">
      <c r="BP628837" s="90"/>
    </row>
    <row r="628838" spans="68:68" customFormat="1">
      <c r="BP628838" s="90"/>
    </row>
    <row r="628839" spans="68:68" customFormat="1">
      <c r="BP628839" s="90"/>
    </row>
    <row r="628840" spans="68:68" customFormat="1">
      <c r="BP628840" s="90"/>
    </row>
    <row r="628841" spans="68:68" customFormat="1">
      <c r="BP628841" s="90"/>
    </row>
    <row r="628842" spans="68:68" customFormat="1">
      <c r="BP628842" s="90"/>
    </row>
    <row r="628843" spans="68:68" customFormat="1">
      <c r="BP628843" s="90"/>
    </row>
    <row r="628844" spans="68:68" customFormat="1">
      <c r="BP628844" s="90"/>
    </row>
    <row r="628845" spans="68:68" customFormat="1">
      <c r="BP628845" s="90"/>
    </row>
    <row r="628846" spans="68:68" customFormat="1">
      <c r="BP628846" s="90"/>
    </row>
    <row r="628847" spans="68:68" customFormat="1">
      <c r="BP628847" s="90"/>
    </row>
    <row r="628848" spans="68:68" customFormat="1">
      <c r="BP628848" s="90"/>
    </row>
    <row r="628849" spans="68:68" customFormat="1">
      <c r="BP628849" s="90"/>
    </row>
    <row r="628850" spans="68:68" customFormat="1">
      <c r="BP628850" s="90"/>
    </row>
    <row r="628851" spans="68:68" customFormat="1">
      <c r="BP628851" s="90"/>
    </row>
    <row r="628852" spans="68:68" customFormat="1">
      <c r="BP628852" s="90"/>
    </row>
    <row r="628853" spans="68:68" customFormat="1">
      <c r="BP628853" s="90"/>
    </row>
    <row r="628854" spans="68:68" customFormat="1">
      <c r="BP628854" s="90"/>
    </row>
    <row r="628855" spans="68:68" customFormat="1">
      <c r="BP628855" s="90"/>
    </row>
    <row r="628856" spans="68:68" customFormat="1">
      <c r="BP628856" s="90"/>
    </row>
    <row r="628857" spans="68:68" customFormat="1">
      <c r="BP628857" s="90"/>
    </row>
    <row r="628858" spans="68:68" customFormat="1">
      <c r="BP628858" s="90"/>
    </row>
    <row r="628859" spans="68:68" customFormat="1">
      <c r="BP628859" s="90"/>
    </row>
    <row r="628860" spans="68:68" customFormat="1">
      <c r="BP628860" s="90"/>
    </row>
    <row r="628861" spans="68:68" customFormat="1">
      <c r="BP628861" s="90"/>
    </row>
    <row r="628862" spans="68:68" customFormat="1">
      <c r="BP628862" s="90"/>
    </row>
    <row r="628863" spans="68:68" customFormat="1">
      <c r="BP628863" s="90"/>
    </row>
    <row r="628864" spans="68:68" customFormat="1">
      <c r="BP628864" s="90"/>
    </row>
    <row r="628865" spans="68:68" customFormat="1">
      <c r="BP628865" s="90"/>
    </row>
    <row r="628866" spans="68:68" customFormat="1">
      <c r="BP628866" s="90"/>
    </row>
    <row r="628867" spans="68:68" customFormat="1">
      <c r="BP628867" s="90"/>
    </row>
    <row r="628868" spans="68:68" customFormat="1">
      <c r="BP628868" s="90"/>
    </row>
    <row r="628869" spans="68:68" customFormat="1">
      <c r="BP628869" s="90"/>
    </row>
    <row r="628870" spans="68:68" customFormat="1">
      <c r="BP628870" s="90"/>
    </row>
    <row r="628871" spans="68:68" customFormat="1">
      <c r="BP628871" s="90"/>
    </row>
    <row r="628872" spans="68:68" customFormat="1">
      <c r="BP628872" s="90"/>
    </row>
    <row r="628873" spans="68:68" customFormat="1">
      <c r="BP628873" s="90"/>
    </row>
    <row r="628874" spans="68:68" customFormat="1">
      <c r="BP628874" s="90"/>
    </row>
    <row r="628875" spans="68:68" customFormat="1">
      <c r="BP628875" s="90"/>
    </row>
    <row r="628876" spans="68:68" customFormat="1">
      <c r="BP628876" s="90"/>
    </row>
    <row r="628877" spans="68:68" customFormat="1">
      <c r="BP628877" s="90"/>
    </row>
    <row r="628878" spans="68:68" customFormat="1">
      <c r="BP628878" s="90"/>
    </row>
    <row r="628879" spans="68:68" customFormat="1">
      <c r="BP628879" s="90"/>
    </row>
    <row r="628880" spans="68:68" customFormat="1">
      <c r="BP628880" s="90"/>
    </row>
    <row r="628881" spans="68:68" customFormat="1">
      <c r="BP628881" s="90"/>
    </row>
    <row r="628882" spans="68:68" customFormat="1">
      <c r="BP628882" s="90"/>
    </row>
    <row r="628883" spans="68:68" customFormat="1">
      <c r="BP628883" s="90"/>
    </row>
    <row r="628884" spans="68:68" customFormat="1">
      <c r="BP628884" s="90"/>
    </row>
    <row r="628885" spans="68:68" customFormat="1">
      <c r="BP628885" s="90"/>
    </row>
    <row r="628886" spans="68:68" customFormat="1">
      <c r="BP628886" s="90"/>
    </row>
    <row r="628887" spans="68:68" customFormat="1">
      <c r="BP628887" s="90"/>
    </row>
    <row r="628888" spans="68:68" customFormat="1">
      <c r="BP628888" s="90"/>
    </row>
    <row r="628889" spans="68:68" customFormat="1">
      <c r="BP628889" s="90"/>
    </row>
    <row r="628890" spans="68:68" customFormat="1">
      <c r="BP628890" s="90"/>
    </row>
    <row r="628891" spans="68:68" customFormat="1">
      <c r="BP628891" s="90"/>
    </row>
    <row r="628892" spans="68:68" customFormat="1">
      <c r="BP628892" s="90"/>
    </row>
    <row r="628893" spans="68:68" customFormat="1">
      <c r="BP628893" s="90"/>
    </row>
    <row r="628894" spans="68:68" customFormat="1">
      <c r="BP628894" s="90"/>
    </row>
    <row r="628895" spans="68:68" customFormat="1">
      <c r="BP628895" s="90"/>
    </row>
    <row r="628896" spans="68:68" customFormat="1">
      <c r="BP628896" s="90"/>
    </row>
    <row r="628897" spans="68:68" customFormat="1">
      <c r="BP628897" s="90"/>
    </row>
    <row r="628898" spans="68:68" customFormat="1">
      <c r="BP628898" s="90"/>
    </row>
    <row r="628899" spans="68:68" customFormat="1">
      <c r="BP628899" s="90"/>
    </row>
    <row r="628900" spans="68:68" customFormat="1">
      <c r="BP628900" s="90"/>
    </row>
    <row r="628901" spans="68:68" customFormat="1">
      <c r="BP628901" s="90"/>
    </row>
    <row r="628902" spans="68:68" customFormat="1">
      <c r="BP628902" s="90"/>
    </row>
    <row r="628903" spans="68:68" customFormat="1">
      <c r="BP628903" s="90"/>
    </row>
    <row r="628904" spans="68:68" customFormat="1">
      <c r="BP628904" s="90"/>
    </row>
    <row r="628905" spans="68:68" customFormat="1">
      <c r="BP628905" s="90"/>
    </row>
    <row r="628906" spans="68:68" customFormat="1">
      <c r="BP628906" s="90"/>
    </row>
    <row r="628907" spans="68:68" customFormat="1">
      <c r="BP628907" s="90"/>
    </row>
    <row r="628908" spans="68:68" customFormat="1">
      <c r="BP628908" s="90"/>
    </row>
    <row r="628909" spans="68:68" customFormat="1">
      <c r="BP628909" s="90"/>
    </row>
    <row r="628910" spans="68:68" customFormat="1">
      <c r="BP628910" s="90"/>
    </row>
    <row r="628911" spans="68:68" customFormat="1">
      <c r="BP628911" s="90"/>
    </row>
    <row r="628912" spans="68:68" customFormat="1">
      <c r="BP628912" s="90"/>
    </row>
    <row r="628913" spans="68:68" customFormat="1">
      <c r="BP628913" s="90"/>
    </row>
    <row r="628914" spans="68:68" customFormat="1">
      <c r="BP628914" s="90"/>
    </row>
    <row r="628915" spans="68:68" customFormat="1">
      <c r="BP628915" s="90"/>
    </row>
    <row r="628916" spans="68:68" customFormat="1">
      <c r="BP628916" s="90"/>
    </row>
    <row r="628917" spans="68:68" customFormat="1">
      <c r="BP628917" s="90"/>
    </row>
    <row r="628918" spans="68:68" customFormat="1">
      <c r="BP628918" s="90"/>
    </row>
    <row r="628919" spans="68:68" customFormat="1">
      <c r="BP628919" s="90"/>
    </row>
    <row r="628920" spans="68:68" customFormat="1">
      <c r="BP628920" s="90"/>
    </row>
    <row r="628921" spans="68:68" customFormat="1">
      <c r="BP628921" s="90"/>
    </row>
    <row r="628922" spans="68:68" customFormat="1">
      <c r="BP628922" s="90"/>
    </row>
    <row r="628923" spans="68:68" customFormat="1">
      <c r="BP628923" s="90"/>
    </row>
    <row r="628924" spans="68:68" customFormat="1">
      <c r="BP628924" s="90"/>
    </row>
    <row r="628925" spans="68:68" customFormat="1">
      <c r="BP628925" s="90"/>
    </row>
    <row r="628926" spans="68:68" customFormat="1">
      <c r="BP628926" s="90"/>
    </row>
    <row r="628927" spans="68:68" customFormat="1">
      <c r="BP628927" s="90"/>
    </row>
    <row r="628928" spans="68:68" customFormat="1">
      <c r="BP628928" s="90"/>
    </row>
    <row r="628929" spans="68:68" customFormat="1">
      <c r="BP628929" s="90"/>
    </row>
    <row r="628930" spans="68:68" customFormat="1">
      <c r="BP628930" s="90"/>
    </row>
    <row r="628931" spans="68:68" customFormat="1">
      <c r="BP628931" s="90"/>
    </row>
    <row r="628932" spans="68:68" customFormat="1">
      <c r="BP628932" s="90"/>
    </row>
    <row r="628933" spans="68:68" customFormat="1">
      <c r="BP628933" s="90"/>
    </row>
    <row r="628934" spans="68:68" customFormat="1">
      <c r="BP628934" s="90"/>
    </row>
    <row r="628935" spans="68:68" customFormat="1">
      <c r="BP628935" s="90"/>
    </row>
    <row r="628936" spans="68:68" customFormat="1">
      <c r="BP628936" s="90"/>
    </row>
    <row r="628937" spans="68:68" customFormat="1">
      <c r="BP628937" s="90"/>
    </row>
    <row r="628938" spans="68:68" customFormat="1">
      <c r="BP628938" s="90"/>
    </row>
    <row r="628939" spans="68:68" customFormat="1">
      <c r="BP628939" s="90"/>
    </row>
    <row r="628940" spans="68:68" customFormat="1">
      <c r="BP628940" s="90"/>
    </row>
    <row r="628941" spans="68:68" customFormat="1">
      <c r="BP628941" s="90"/>
    </row>
    <row r="628942" spans="68:68" customFormat="1">
      <c r="BP628942" s="90"/>
    </row>
    <row r="628943" spans="68:68" customFormat="1">
      <c r="BP628943" s="90"/>
    </row>
    <row r="628944" spans="68:68" customFormat="1">
      <c r="BP628944" s="90"/>
    </row>
    <row r="628945" spans="68:68" customFormat="1">
      <c r="BP628945" s="90"/>
    </row>
    <row r="628946" spans="68:68" customFormat="1">
      <c r="BP628946" s="90"/>
    </row>
    <row r="628947" spans="68:68" customFormat="1">
      <c r="BP628947" s="90"/>
    </row>
    <row r="628948" spans="68:68" customFormat="1">
      <c r="BP628948" s="90"/>
    </row>
    <row r="628949" spans="68:68" customFormat="1">
      <c r="BP628949" s="90"/>
    </row>
    <row r="628950" spans="68:68" customFormat="1">
      <c r="BP628950" s="90"/>
    </row>
    <row r="628951" spans="68:68" customFormat="1">
      <c r="BP628951" s="90"/>
    </row>
    <row r="628952" spans="68:68" customFormat="1">
      <c r="BP628952" s="90"/>
    </row>
    <row r="628953" spans="68:68" customFormat="1">
      <c r="BP628953" s="90"/>
    </row>
    <row r="628954" spans="68:68" customFormat="1">
      <c r="BP628954" s="90"/>
    </row>
    <row r="628955" spans="68:68" customFormat="1">
      <c r="BP628955" s="90"/>
    </row>
    <row r="628956" spans="68:68" customFormat="1">
      <c r="BP628956" s="90"/>
    </row>
    <row r="628957" spans="68:68" customFormat="1">
      <c r="BP628957" s="90"/>
    </row>
    <row r="628958" spans="68:68" customFormat="1">
      <c r="BP628958" s="90"/>
    </row>
    <row r="628959" spans="68:68" customFormat="1">
      <c r="BP628959" s="90"/>
    </row>
    <row r="628960" spans="68:68" customFormat="1">
      <c r="BP628960" s="90"/>
    </row>
    <row r="628961" spans="68:68" customFormat="1">
      <c r="BP628961" s="90"/>
    </row>
    <row r="628962" spans="68:68" customFormat="1">
      <c r="BP628962" s="90"/>
    </row>
    <row r="628963" spans="68:68" customFormat="1">
      <c r="BP628963" s="90"/>
    </row>
    <row r="628964" spans="68:68" customFormat="1">
      <c r="BP628964" s="90"/>
    </row>
    <row r="628965" spans="68:68" customFormat="1">
      <c r="BP628965" s="90"/>
    </row>
    <row r="628966" spans="68:68" customFormat="1">
      <c r="BP628966" s="90"/>
    </row>
    <row r="628967" spans="68:68" customFormat="1">
      <c r="BP628967" s="90"/>
    </row>
    <row r="628968" spans="68:68" customFormat="1">
      <c r="BP628968" s="90"/>
    </row>
    <row r="628969" spans="68:68" customFormat="1">
      <c r="BP628969" s="90"/>
    </row>
    <row r="628970" spans="68:68" customFormat="1">
      <c r="BP628970" s="90"/>
    </row>
    <row r="628971" spans="68:68" customFormat="1">
      <c r="BP628971" s="90"/>
    </row>
    <row r="628972" spans="68:68" customFormat="1">
      <c r="BP628972" s="90"/>
    </row>
    <row r="628973" spans="68:68" customFormat="1">
      <c r="BP628973" s="90"/>
    </row>
    <row r="628974" spans="68:68" customFormat="1">
      <c r="BP628974" s="90"/>
    </row>
    <row r="628975" spans="68:68" customFormat="1">
      <c r="BP628975" s="90"/>
    </row>
    <row r="628976" spans="68:68" customFormat="1">
      <c r="BP628976" s="90"/>
    </row>
    <row r="628977" spans="68:68" customFormat="1">
      <c r="BP628977" s="90"/>
    </row>
    <row r="628978" spans="68:68" customFormat="1">
      <c r="BP628978" s="90"/>
    </row>
    <row r="628979" spans="68:68" customFormat="1">
      <c r="BP628979" s="90"/>
    </row>
    <row r="628980" spans="68:68" customFormat="1">
      <c r="BP628980" s="90"/>
    </row>
    <row r="628981" spans="68:68" customFormat="1">
      <c r="BP628981" s="90"/>
    </row>
    <row r="628982" spans="68:68" customFormat="1">
      <c r="BP628982" s="90"/>
    </row>
    <row r="628983" spans="68:68" customFormat="1">
      <c r="BP628983" s="90"/>
    </row>
    <row r="628984" spans="68:68" customFormat="1">
      <c r="BP628984" s="90"/>
    </row>
    <row r="628985" spans="68:68" customFormat="1">
      <c r="BP628985" s="90"/>
    </row>
    <row r="628986" spans="68:68" customFormat="1">
      <c r="BP628986" s="90"/>
    </row>
    <row r="628987" spans="68:68" customFormat="1">
      <c r="BP628987" s="90"/>
    </row>
    <row r="628988" spans="68:68" customFormat="1">
      <c r="BP628988" s="90"/>
    </row>
    <row r="628989" spans="68:68" customFormat="1">
      <c r="BP628989" s="90"/>
    </row>
    <row r="628990" spans="68:68" customFormat="1">
      <c r="BP628990" s="90"/>
    </row>
    <row r="628991" spans="68:68" customFormat="1">
      <c r="BP628991" s="90"/>
    </row>
    <row r="628992" spans="68:68" customFormat="1">
      <c r="BP628992" s="90"/>
    </row>
    <row r="628993" spans="68:68" customFormat="1">
      <c r="BP628993" s="90"/>
    </row>
    <row r="628994" spans="68:68" customFormat="1">
      <c r="BP628994" s="90"/>
    </row>
    <row r="628995" spans="68:68" customFormat="1">
      <c r="BP628995" s="90"/>
    </row>
    <row r="628996" spans="68:68" customFormat="1">
      <c r="BP628996" s="90"/>
    </row>
    <row r="628997" spans="68:68" customFormat="1">
      <c r="BP628997" s="90"/>
    </row>
    <row r="628998" spans="68:68" customFormat="1">
      <c r="BP628998" s="90"/>
    </row>
    <row r="628999" spans="68:68" customFormat="1">
      <c r="BP628999" s="90"/>
    </row>
    <row r="629000" spans="68:68" customFormat="1">
      <c r="BP629000" s="90"/>
    </row>
    <row r="629001" spans="68:68" customFormat="1">
      <c r="BP629001" s="90"/>
    </row>
    <row r="629002" spans="68:68" customFormat="1">
      <c r="BP629002" s="90"/>
    </row>
    <row r="629003" spans="68:68" customFormat="1">
      <c r="BP629003" s="90"/>
    </row>
    <row r="629004" spans="68:68" customFormat="1">
      <c r="BP629004" s="90"/>
    </row>
    <row r="629005" spans="68:68" customFormat="1">
      <c r="BP629005" s="90"/>
    </row>
    <row r="629006" spans="68:68" customFormat="1">
      <c r="BP629006" s="90"/>
    </row>
    <row r="629007" spans="68:68" customFormat="1">
      <c r="BP629007" s="90"/>
    </row>
    <row r="629008" spans="68:68" customFormat="1">
      <c r="BP629008" s="90"/>
    </row>
    <row r="629009" spans="68:68" customFormat="1">
      <c r="BP629009" s="90"/>
    </row>
    <row r="629010" spans="68:68" customFormat="1">
      <c r="BP629010" s="90"/>
    </row>
    <row r="629011" spans="68:68" customFormat="1">
      <c r="BP629011" s="90"/>
    </row>
    <row r="629012" spans="68:68" customFormat="1">
      <c r="BP629012" s="90"/>
    </row>
    <row r="629013" spans="68:68" customFormat="1">
      <c r="BP629013" s="90"/>
    </row>
    <row r="629014" spans="68:68" customFormat="1">
      <c r="BP629014" s="90"/>
    </row>
    <row r="629015" spans="68:68" customFormat="1">
      <c r="BP629015" s="90"/>
    </row>
    <row r="629016" spans="68:68" customFormat="1">
      <c r="BP629016" s="90"/>
    </row>
    <row r="629017" spans="68:68" customFormat="1">
      <c r="BP629017" s="90"/>
    </row>
    <row r="629018" spans="68:68" customFormat="1">
      <c r="BP629018" s="90"/>
    </row>
    <row r="629019" spans="68:68" customFormat="1">
      <c r="BP629019" s="90"/>
    </row>
    <row r="629020" spans="68:68" customFormat="1">
      <c r="BP629020" s="90"/>
    </row>
    <row r="629021" spans="68:68" customFormat="1">
      <c r="BP629021" s="90"/>
    </row>
    <row r="629022" spans="68:68" customFormat="1">
      <c r="BP629022" s="90"/>
    </row>
    <row r="629023" spans="68:68" customFormat="1">
      <c r="BP629023" s="90"/>
    </row>
    <row r="629024" spans="68:68" customFormat="1">
      <c r="BP629024" s="90"/>
    </row>
    <row r="629025" spans="68:68" customFormat="1">
      <c r="BP629025" s="90"/>
    </row>
    <row r="629026" spans="68:68" customFormat="1">
      <c r="BP629026" s="90"/>
    </row>
    <row r="629027" spans="68:68" customFormat="1">
      <c r="BP629027" s="90"/>
    </row>
    <row r="629028" spans="68:68" customFormat="1">
      <c r="BP629028" s="90"/>
    </row>
    <row r="629029" spans="68:68" customFormat="1">
      <c r="BP629029" s="90"/>
    </row>
    <row r="629030" spans="68:68" customFormat="1">
      <c r="BP629030" s="90"/>
    </row>
    <row r="629031" spans="68:68" customFormat="1">
      <c r="BP629031" s="90"/>
    </row>
    <row r="629032" spans="68:68" customFormat="1">
      <c r="BP629032" s="90"/>
    </row>
    <row r="629033" spans="68:68" customFormat="1">
      <c r="BP629033" s="90"/>
    </row>
    <row r="629034" spans="68:68" customFormat="1">
      <c r="BP629034" s="90"/>
    </row>
    <row r="629035" spans="68:68" customFormat="1">
      <c r="BP629035" s="90"/>
    </row>
    <row r="629036" spans="68:68" customFormat="1">
      <c r="BP629036" s="90"/>
    </row>
    <row r="629037" spans="68:68" customFormat="1">
      <c r="BP629037" s="90"/>
    </row>
    <row r="629038" spans="68:68" customFormat="1">
      <c r="BP629038" s="90"/>
    </row>
    <row r="629039" spans="68:68" customFormat="1">
      <c r="BP629039" s="90"/>
    </row>
    <row r="629040" spans="68:68" customFormat="1">
      <c r="BP629040" s="90"/>
    </row>
    <row r="629041" spans="68:68" customFormat="1">
      <c r="BP629041" s="90"/>
    </row>
    <row r="629042" spans="68:68" customFormat="1">
      <c r="BP629042" s="90"/>
    </row>
    <row r="629043" spans="68:68" customFormat="1">
      <c r="BP629043" s="90"/>
    </row>
    <row r="629044" spans="68:68" customFormat="1">
      <c r="BP629044" s="90"/>
    </row>
    <row r="629045" spans="68:68" customFormat="1">
      <c r="BP629045" s="90"/>
    </row>
    <row r="629046" spans="68:68" customFormat="1">
      <c r="BP629046" s="90"/>
    </row>
    <row r="629047" spans="68:68" customFormat="1">
      <c r="BP629047" s="90"/>
    </row>
    <row r="629048" spans="68:68" customFormat="1">
      <c r="BP629048" s="90"/>
    </row>
    <row r="629049" spans="68:68" customFormat="1">
      <c r="BP629049" s="90"/>
    </row>
    <row r="629050" spans="68:68" customFormat="1">
      <c r="BP629050" s="90"/>
    </row>
    <row r="629051" spans="68:68" customFormat="1">
      <c r="BP629051" s="90"/>
    </row>
    <row r="629052" spans="68:68" customFormat="1">
      <c r="BP629052" s="90"/>
    </row>
    <row r="629053" spans="68:68" customFormat="1">
      <c r="BP629053" s="90"/>
    </row>
    <row r="629054" spans="68:68" customFormat="1">
      <c r="BP629054" s="90"/>
    </row>
    <row r="629055" spans="68:68" customFormat="1">
      <c r="BP629055" s="90"/>
    </row>
    <row r="629056" spans="68:68" customFormat="1">
      <c r="BP629056" s="90"/>
    </row>
    <row r="629057" spans="68:68" customFormat="1">
      <c r="BP629057" s="90"/>
    </row>
    <row r="629058" spans="68:68" customFormat="1">
      <c r="BP629058" s="90"/>
    </row>
    <row r="629059" spans="68:68" customFormat="1">
      <c r="BP629059" s="90"/>
    </row>
    <row r="629060" spans="68:68" customFormat="1">
      <c r="BP629060" s="90"/>
    </row>
    <row r="629061" spans="68:68" customFormat="1">
      <c r="BP629061" s="90"/>
    </row>
    <row r="629062" spans="68:68" customFormat="1">
      <c r="BP629062" s="90"/>
    </row>
    <row r="629063" spans="68:68" customFormat="1">
      <c r="BP629063" s="90"/>
    </row>
    <row r="629064" spans="68:68" customFormat="1">
      <c r="BP629064" s="90"/>
    </row>
    <row r="629065" spans="68:68" customFormat="1">
      <c r="BP629065" s="90"/>
    </row>
    <row r="629066" spans="68:68" customFormat="1">
      <c r="BP629066" s="90"/>
    </row>
    <row r="629067" spans="68:68" customFormat="1">
      <c r="BP629067" s="90"/>
    </row>
    <row r="629068" spans="68:68" customFormat="1">
      <c r="BP629068" s="90"/>
    </row>
    <row r="629069" spans="68:68" customFormat="1">
      <c r="BP629069" s="90"/>
    </row>
    <row r="629070" spans="68:68" customFormat="1">
      <c r="BP629070" s="90"/>
    </row>
    <row r="629071" spans="68:68" customFormat="1">
      <c r="BP629071" s="90"/>
    </row>
    <row r="629072" spans="68:68" customFormat="1">
      <c r="BP629072" s="90"/>
    </row>
    <row r="629073" spans="68:68" customFormat="1">
      <c r="BP629073" s="90"/>
    </row>
    <row r="629074" spans="68:68" customFormat="1">
      <c r="BP629074" s="90"/>
    </row>
    <row r="629075" spans="68:68" customFormat="1">
      <c r="BP629075" s="90"/>
    </row>
    <row r="629076" spans="68:68" customFormat="1">
      <c r="BP629076" s="90"/>
    </row>
    <row r="629077" spans="68:68" customFormat="1">
      <c r="BP629077" s="90"/>
    </row>
    <row r="629078" spans="68:68" customFormat="1">
      <c r="BP629078" s="90"/>
    </row>
    <row r="629079" spans="68:68" customFormat="1">
      <c r="BP629079" s="90"/>
    </row>
    <row r="629080" spans="68:68" customFormat="1">
      <c r="BP629080" s="90"/>
    </row>
    <row r="629081" spans="68:68" customFormat="1">
      <c r="BP629081" s="90"/>
    </row>
    <row r="629082" spans="68:68" customFormat="1">
      <c r="BP629082" s="90"/>
    </row>
    <row r="629083" spans="68:68" customFormat="1">
      <c r="BP629083" s="90"/>
    </row>
    <row r="629084" spans="68:68" customFormat="1">
      <c r="BP629084" s="90"/>
    </row>
    <row r="629085" spans="68:68" customFormat="1">
      <c r="BP629085" s="90"/>
    </row>
    <row r="629086" spans="68:68" customFormat="1">
      <c r="BP629086" s="90"/>
    </row>
    <row r="629087" spans="68:68" customFormat="1">
      <c r="BP629087" s="90"/>
    </row>
    <row r="629088" spans="68:68" customFormat="1">
      <c r="BP629088" s="90"/>
    </row>
    <row r="629089" spans="68:68" customFormat="1">
      <c r="BP629089" s="90"/>
    </row>
    <row r="629090" spans="68:68" customFormat="1">
      <c r="BP629090" s="90"/>
    </row>
    <row r="629091" spans="68:68" customFormat="1">
      <c r="BP629091" s="90"/>
    </row>
    <row r="629092" spans="68:68" customFormat="1">
      <c r="BP629092" s="90"/>
    </row>
    <row r="629093" spans="68:68" customFormat="1">
      <c r="BP629093" s="90"/>
    </row>
    <row r="629094" spans="68:68" customFormat="1">
      <c r="BP629094" s="90"/>
    </row>
    <row r="629095" spans="68:68" customFormat="1">
      <c r="BP629095" s="90"/>
    </row>
    <row r="629096" spans="68:68" customFormat="1">
      <c r="BP629096" s="90"/>
    </row>
    <row r="629097" spans="68:68" customFormat="1">
      <c r="BP629097" s="90"/>
    </row>
    <row r="629098" spans="68:68" customFormat="1">
      <c r="BP629098" s="90"/>
    </row>
    <row r="629099" spans="68:68" customFormat="1">
      <c r="BP629099" s="90"/>
    </row>
    <row r="629100" spans="68:68" customFormat="1">
      <c r="BP629100" s="90"/>
    </row>
    <row r="629101" spans="68:68" customFormat="1">
      <c r="BP629101" s="90"/>
    </row>
    <row r="629102" spans="68:68" customFormat="1">
      <c r="BP629102" s="90"/>
    </row>
    <row r="629103" spans="68:68" customFormat="1">
      <c r="BP629103" s="90"/>
    </row>
    <row r="629104" spans="68:68" customFormat="1">
      <c r="BP629104" s="90"/>
    </row>
    <row r="629105" spans="68:68" customFormat="1">
      <c r="BP629105" s="90"/>
    </row>
    <row r="629106" spans="68:68" customFormat="1">
      <c r="BP629106" s="90"/>
    </row>
    <row r="629107" spans="68:68" customFormat="1">
      <c r="BP629107" s="90"/>
    </row>
    <row r="629108" spans="68:68" customFormat="1">
      <c r="BP629108" s="90"/>
    </row>
    <row r="629109" spans="68:68" customFormat="1">
      <c r="BP629109" s="90"/>
    </row>
    <row r="629110" spans="68:68" customFormat="1">
      <c r="BP629110" s="90"/>
    </row>
    <row r="629111" spans="68:68" customFormat="1">
      <c r="BP629111" s="90"/>
    </row>
    <row r="629112" spans="68:68" customFormat="1">
      <c r="BP629112" s="90"/>
    </row>
    <row r="629113" spans="68:68" customFormat="1">
      <c r="BP629113" s="90"/>
    </row>
    <row r="629114" spans="68:68" customFormat="1">
      <c r="BP629114" s="90"/>
    </row>
    <row r="629115" spans="68:68" customFormat="1">
      <c r="BP629115" s="90"/>
    </row>
    <row r="629116" spans="68:68" customFormat="1">
      <c r="BP629116" s="90"/>
    </row>
    <row r="629117" spans="68:68" customFormat="1">
      <c r="BP629117" s="90"/>
    </row>
    <row r="629118" spans="68:68" customFormat="1">
      <c r="BP629118" s="90"/>
    </row>
    <row r="629119" spans="68:68" customFormat="1">
      <c r="BP629119" s="90"/>
    </row>
    <row r="629120" spans="68:68" customFormat="1">
      <c r="BP629120" s="90"/>
    </row>
    <row r="629121" spans="68:68" customFormat="1">
      <c r="BP629121" s="90"/>
    </row>
    <row r="629122" spans="68:68" customFormat="1">
      <c r="BP629122" s="90"/>
    </row>
    <row r="629123" spans="68:68" customFormat="1">
      <c r="BP629123" s="90"/>
    </row>
    <row r="629124" spans="68:68" customFormat="1">
      <c r="BP629124" s="90"/>
    </row>
    <row r="629125" spans="68:68" customFormat="1">
      <c r="BP629125" s="90"/>
    </row>
    <row r="629126" spans="68:68" customFormat="1">
      <c r="BP629126" s="90"/>
    </row>
    <row r="629127" spans="68:68" customFormat="1">
      <c r="BP629127" s="90"/>
    </row>
    <row r="629128" spans="68:68" customFormat="1">
      <c r="BP629128" s="90"/>
    </row>
    <row r="629129" spans="68:68" customFormat="1">
      <c r="BP629129" s="90"/>
    </row>
    <row r="629130" spans="68:68" customFormat="1">
      <c r="BP629130" s="90"/>
    </row>
    <row r="629131" spans="68:68" customFormat="1">
      <c r="BP629131" s="90"/>
    </row>
    <row r="629132" spans="68:68" customFormat="1">
      <c r="BP629132" s="90"/>
    </row>
    <row r="629133" spans="68:68" customFormat="1">
      <c r="BP629133" s="90"/>
    </row>
    <row r="629134" spans="68:68" customFormat="1">
      <c r="BP629134" s="90"/>
    </row>
    <row r="629135" spans="68:68" customFormat="1">
      <c r="BP629135" s="90"/>
    </row>
    <row r="629136" spans="68:68" customFormat="1">
      <c r="BP629136" s="90"/>
    </row>
    <row r="629137" spans="68:68" customFormat="1">
      <c r="BP629137" s="90"/>
    </row>
    <row r="629138" spans="68:68" customFormat="1">
      <c r="BP629138" s="90"/>
    </row>
    <row r="629139" spans="68:68" customFormat="1">
      <c r="BP629139" s="90"/>
    </row>
    <row r="629140" spans="68:68" customFormat="1">
      <c r="BP629140" s="90"/>
    </row>
    <row r="629141" spans="68:68" customFormat="1">
      <c r="BP629141" s="90"/>
    </row>
    <row r="629142" spans="68:68" customFormat="1">
      <c r="BP629142" s="90"/>
    </row>
    <row r="629143" spans="68:68" customFormat="1">
      <c r="BP629143" s="90"/>
    </row>
    <row r="629144" spans="68:68" customFormat="1">
      <c r="BP629144" s="90"/>
    </row>
    <row r="629145" spans="68:68" customFormat="1">
      <c r="BP629145" s="90"/>
    </row>
    <row r="629146" spans="68:68" customFormat="1">
      <c r="BP629146" s="90"/>
    </row>
    <row r="629147" spans="68:68" customFormat="1">
      <c r="BP629147" s="90"/>
    </row>
    <row r="629148" spans="68:68" customFormat="1">
      <c r="BP629148" s="90"/>
    </row>
    <row r="629149" spans="68:68" customFormat="1">
      <c r="BP629149" s="90"/>
    </row>
    <row r="629150" spans="68:68" customFormat="1">
      <c r="BP629150" s="90"/>
    </row>
    <row r="629151" spans="68:68" customFormat="1">
      <c r="BP629151" s="90"/>
    </row>
    <row r="629152" spans="68:68" customFormat="1">
      <c r="BP629152" s="90"/>
    </row>
    <row r="629153" spans="68:68" customFormat="1">
      <c r="BP629153" s="90"/>
    </row>
    <row r="629154" spans="68:68" customFormat="1">
      <c r="BP629154" s="90"/>
    </row>
    <row r="629155" spans="68:68" customFormat="1">
      <c r="BP629155" s="90"/>
    </row>
    <row r="629156" spans="68:68" customFormat="1">
      <c r="BP629156" s="90"/>
    </row>
    <row r="629157" spans="68:68" customFormat="1">
      <c r="BP629157" s="90"/>
    </row>
    <row r="629158" spans="68:68" customFormat="1">
      <c r="BP629158" s="90"/>
    </row>
    <row r="629159" spans="68:68" customFormat="1">
      <c r="BP629159" s="90"/>
    </row>
    <row r="629160" spans="68:68" customFormat="1">
      <c r="BP629160" s="90"/>
    </row>
    <row r="629161" spans="68:68" customFormat="1">
      <c r="BP629161" s="90"/>
    </row>
    <row r="629162" spans="68:68" customFormat="1">
      <c r="BP629162" s="90"/>
    </row>
    <row r="629163" spans="68:68" customFormat="1">
      <c r="BP629163" s="90"/>
    </row>
    <row r="629164" spans="68:68" customFormat="1">
      <c r="BP629164" s="90"/>
    </row>
    <row r="629165" spans="68:68" customFormat="1">
      <c r="BP629165" s="90"/>
    </row>
    <row r="629166" spans="68:68" customFormat="1">
      <c r="BP629166" s="90"/>
    </row>
    <row r="629167" spans="68:68" customFormat="1">
      <c r="BP629167" s="90"/>
    </row>
    <row r="629168" spans="68:68" customFormat="1">
      <c r="BP629168" s="90"/>
    </row>
    <row r="629169" spans="68:68" customFormat="1">
      <c r="BP629169" s="90"/>
    </row>
    <row r="629170" spans="68:68" customFormat="1">
      <c r="BP629170" s="90"/>
    </row>
    <row r="629171" spans="68:68" customFormat="1">
      <c r="BP629171" s="90"/>
    </row>
    <row r="629172" spans="68:68" customFormat="1">
      <c r="BP629172" s="90"/>
    </row>
    <row r="629173" spans="68:68" customFormat="1">
      <c r="BP629173" s="90"/>
    </row>
    <row r="629174" spans="68:68" customFormat="1">
      <c r="BP629174" s="90"/>
    </row>
    <row r="629175" spans="68:68" customFormat="1">
      <c r="BP629175" s="90"/>
    </row>
    <row r="629176" spans="68:68" customFormat="1">
      <c r="BP629176" s="90"/>
    </row>
    <row r="629177" spans="68:68" customFormat="1">
      <c r="BP629177" s="90"/>
    </row>
    <row r="629178" spans="68:68" customFormat="1">
      <c r="BP629178" s="90"/>
    </row>
    <row r="629179" spans="68:68" customFormat="1">
      <c r="BP629179" s="90"/>
    </row>
    <row r="629180" spans="68:68" customFormat="1">
      <c r="BP629180" s="90"/>
    </row>
    <row r="629181" spans="68:68" customFormat="1">
      <c r="BP629181" s="90"/>
    </row>
    <row r="629182" spans="68:68" customFormat="1">
      <c r="BP629182" s="90"/>
    </row>
    <row r="629183" spans="68:68" customFormat="1">
      <c r="BP629183" s="90"/>
    </row>
    <row r="629184" spans="68:68" customFormat="1">
      <c r="BP629184" s="90"/>
    </row>
    <row r="629185" spans="68:68" customFormat="1">
      <c r="BP629185" s="90"/>
    </row>
    <row r="629186" spans="68:68" customFormat="1">
      <c r="BP629186" s="90"/>
    </row>
    <row r="629187" spans="68:68" customFormat="1">
      <c r="BP629187" s="90"/>
    </row>
    <row r="629188" spans="68:68" customFormat="1">
      <c r="BP629188" s="90"/>
    </row>
    <row r="629189" spans="68:68" customFormat="1">
      <c r="BP629189" s="90"/>
    </row>
    <row r="629190" spans="68:68" customFormat="1">
      <c r="BP629190" s="90"/>
    </row>
    <row r="629191" spans="68:68" customFormat="1">
      <c r="BP629191" s="90"/>
    </row>
    <row r="629192" spans="68:68" customFormat="1">
      <c r="BP629192" s="90"/>
    </row>
    <row r="629193" spans="68:68" customFormat="1">
      <c r="BP629193" s="90"/>
    </row>
    <row r="629194" spans="68:68" customFormat="1">
      <c r="BP629194" s="90"/>
    </row>
    <row r="629195" spans="68:68" customFormat="1">
      <c r="BP629195" s="90"/>
    </row>
    <row r="629196" spans="68:68" customFormat="1">
      <c r="BP629196" s="90"/>
    </row>
    <row r="629197" spans="68:68" customFormat="1">
      <c r="BP629197" s="90"/>
    </row>
    <row r="629198" spans="68:68" customFormat="1">
      <c r="BP629198" s="90"/>
    </row>
    <row r="629199" spans="68:68" customFormat="1">
      <c r="BP629199" s="90"/>
    </row>
    <row r="629200" spans="68:68" customFormat="1">
      <c r="BP629200" s="90"/>
    </row>
    <row r="629201" spans="68:68" customFormat="1">
      <c r="BP629201" s="90"/>
    </row>
    <row r="629202" spans="68:68" customFormat="1">
      <c r="BP629202" s="90"/>
    </row>
    <row r="629203" spans="68:68" customFormat="1">
      <c r="BP629203" s="90"/>
    </row>
    <row r="629204" spans="68:68" customFormat="1">
      <c r="BP629204" s="90"/>
    </row>
    <row r="629205" spans="68:68" customFormat="1">
      <c r="BP629205" s="90"/>
    </row>
    <row r="629206" spans="68:68" customFormat="1">
      <c r="BP629206" s="90"/>
    </row>
    <row r="629207" spans="68:68" customFormat="1">
      <c r="BP629207" s="90"/>
    </row>
    <row r="629208" spans="68:68" customFormat="1">
      <c r="BP629208" s="90"/>
    </row>
    <row r="629209" spans="68:68" customFormat="1">
      <c r="BP629209" s="90"/>
    </row>
    <row r="629210" spans="68:68" customFormat="1">
      <c r="BP629210" s="90"/>
    </row>
    <row r="629211" spans="68:68" customFormat="1">
      <c r="BP629211" s="90"/>
    </row>
    <row r="629212" spans="68:68" customFormat="1">
      <c r="BP629212" s="90"/>
    </row>
    <row r="629213" spans="68:68" customFormat="1">
      <c r="BP629213" s="90"/>
    </row>
    <row r="629214" spans="68:68" customFormat="1">
      <c r="BP629214" s="90"/>
    </row>
    <row r="629215" spans="68:68" customFormat="1">
      <c r="BP629215" s="90"/>
    </row>
    <row r="629216" spans="68:68" customFormat="1">
      <c r="BP629216" s="90"/>
    </row>
    <row r="629217" spans="68:68" customFormat="1">
      <c r="BP629217" s="90"/>
    </row>
    <row r="629218" spans="68:68" customFormat="1">
      <c r="BP629218" s="90"/>
    </row>
    <row r="629219" spans="68:68" customFormat="1">
      <c r="BP629219" s="90"/>
    </row>
    <row r="629220" spans="68:68" customFormat="1">
      <c r="BP629220" s="90"/>
    </row>
    <row r="629221" spans="68:68" customFormat="1">
      <c r="BP629221" s="90"/>
    </row>
    <row r="629222" spans="68:68" customFormat="1">
      <c r="BP629222" s="90"/>
    </row>
    <row r="629223" spans="68:68" customFormat="1">
      <c r="BP629223" s="90"/>
    </row>
    <row r="629224" spans="68:68" customFormat="1">
      <c r="BP629224" s="90"/>
    </row>
    <row r="629225" spans="68:68" customFormat="1">
      <c r="BP629225" s="90"/>
    </row>
    <row r="629226" spans="68:68" customFormat="1">
      <c r="BP629226" s="90"/>
    </row>
    <row r="629227" spans="68:68" customFormat="1">
      <c r="BP629227" s="90"/>
    </row>
    <row r="629228" spans="68:68" customFormat="1">
      <c r="BP629228" s="90"/>
    </row>
    <row r="629229" spans="68:68" customFormat="1">
      <c r="BP629229" s="90"/>
    </row>
    <row r="629230" spans="68:68" customFormat="1">
      <c r="BP629230" s="90"/>
    </row>
    <row r="629231" spans="68:68" customFormat="1">
      <c r="BP629231" s="90"/>
    </row>
    <row r="629232" spans="68:68" customFormat="1">
      <c r="BP629232" s="90"/>
    </row>
    <row r="629233" spans="68:68" customFormat="1">
      <c r="BP629233" s="90"/>
    </row>
    <row r="629234" spans="68:68" customFormat="1">
      <c r="BP629234" s="90"/>
    </row>
    <row r="629235" spans="68:68" customFormat="1">
      <c r="BP629235" s="90"/>
    </row>
    <row r="629236" spans="68:68" customFormat="1">
      <c r="BP629236" s="90"/>
    </row>
    <row r="629237" spans="68:68" customFormat="1">
      <c r="BP629237" s="90"/>
    </row>
    <row r="629238" spans="68:68" customFormat="1">
      <c r="BP629238" s="90"/>
    </row>
    <row r="629239" spans="68:68" customFormat="1">
      <c r="BP629239" s="90"/>
    </row>
    <row r="629240" spans="68:68" customFormat="1">
      <c r="BP629240" s="90"/>
    </row>
    <row r="629241" spans="68:68" customFormat="1">
      <c r="BP629241" s="90"/>
    </row>
    <row r="629242" spans="68:68" customFormat="1">
      <c r="BP629242" s="90"/>
    </row>
    <row r="629243" spans="68:68" customFormat="1">
      <c r="BP629243" s="90"/>
    </row>
    <row r="629244" spans="68:68" customFormat="1">
      <c r="BP629244" s="90"/>
    </row>
    <row r="629245" spans="68:68" customFormat="1">
      <c r="BP629245" s="90"/>
    </row>
    <row r="629246" spans="68:68" customFormat="1">
      <c r="BP629246" s="90"/>
    </row>
    <row r="629247" spans="68:68" customFormat="1">
      <c r="BP629247" s="90"/>
    </row>
    <row r="629248" spans="68:68" customFormat="1">
      <c r="BP629248" s="90"/>
    </row>
    <row r="629249" spans="68:68" customFormat="1">
      <c r="BP629249" s="90"/>
    </row>
    <row r="629250" spans="68:68" customFormat="1">
      <c r="BP629250" s="90"/>
    </row>
    <row r="629251" spans="68:68" customFormat="1">
      <c r="BP629251" s="90"/>
    </row>
    <row r="629252" spans="68:68" customFormat="1">
      <c r="BP629252" s="90"/>
    </row>
    <row r="629253" spans="68:68" customFormat="1">
      <c r="BP629253" s="90"/>
    </row>
    <row r="629254" spans="68:68" customFormat="1">
      <c r="BP629254" s="90"/>
    </row>
    <row r="629255" spans="68:68" customFormat="1">
      <c r="BP629255" s="90"/>
    </row>
    <row r="629256" spans="68:68" customFormat="1">
      <c r="BP629256" s="90"/>
    </row>
    <row r="629257" spans="68:68" customFormat="1">
      <c r="BP629257" s="90"/>
    </row>
    <row r="629258" spans="68:68" customFormat="1">
      <c r="BP629258" s="90"/>
    </row>
    <row r="629259" spans="68:68" customFormat="1">
      <c r="BP629259" s="90"/>
    </row>
    <row r="629260" spans="68:68" customFormat="1">
      <c r="BP629260" s="90"/>
    </row>
    <row r="629261" spans="68:68" customFormat="1">
      <c r="BP629261" s="90"/>
    </row>
    <row r="629262" spans="68:68" customFormat="1">
      <c r="BP629262" s="90"/>
    </row>
    <row r="629263" spans="68:68" customFormat="1">
      <c r="BP629263" s="90"/>
    </row>
    <row r="629264" spans="68:68" customFormat="1">
      <c r="BP629264" s="90"/>
    </row>
    <row r="629265" spans="68:68" customFormat="1">
      <c r="BP629265" s="90"/>
    </row>
    <row r="629266" spans="68:68" customFormat="1">
      <c r="BP629266" s="90"/>
    </row>
    <row r="629267" spans="68:68" customFormat="1">
      <c r="BP629267" s="90"/>
    </row>
    <row r="629268" spans="68:68" customFormat="1">
      <c r="BP629268" s="90"/>
    </row>
    <row r="629269" spans="68:68" customFormat="1">
      <c r="BP629269" s="90"/>
    </row>
    <row r="629270" spans="68:68" customFormat="1">
      <c r="BP629270" s="90"/>
    </row>
    <row r="629271" spans="68:68" customFormat="1">
      <c r="BP629271" s="90"/>
    </row>
    <row r="629272" spans="68:68" customFormat="1">
      <c r="BP629272" s="90"/>
    </row>
    <row r="629273" spans="68:68" customFormat="1">
      <c r="BP629273" s="90"/>
    </row>
    <row r="629274" spans="68:68" customFormat="1">
      <c r="BP629274" s="90"/>
    </row>
    <row r="629275" spans="68:68" customFormat="1">
      <c r="BP629275" s="90"/>
    </row>
    <row r="629276" spans="68:68" customFormat="1">
      <c r="BP629276" s="90"/>
    </row>
    <row r="629277" spans="68:68" customFormat="1">
      <c r="BP629277" s="90"/>
    </row>
    <row r="629278" spans="68:68" customFormat="1">
      <c r="BP629278" s="90"/>
    </row>
    <row r="629279" spans="68:68" customFormat="1">
      <c r="BP629279" s="90"/>
    </row>
    <row r="629280" spans="68:68" customFormat="1">
      <c r="BP629280" s="90"/>
    </row>
    <row r="629281" spans="68:68" customFormat="1">
      <c r="BP629281" s="90"/>
    </row>
    <row r="629282" spans="68:68" customFormat="1">
      <c r="BP629282" s="90"/>
    </row>
    <row r="629283" spans="68:68" customFormat="1">
      <c r="BP629283" s="90"/>
    </row>
    <row r="629284" spans="68:68" customFormat="1">
      <c r="BP629284" s="90"/>
    </row>
    <row r="629285" spans="68:68" customFormat="1">
      <c r="BP629285" s="90"/>
    </row>
    <row r="629286" spans="68:68" customFormat="1">
      <c r="BP629286" s="90"/>
    </row>
    <row r="629287" spans="68:68" customFormat="1">
      <c r="BP629287" s="90"/>
    </row>
    <row r="629288" spans="68:68" customFormat="1">
      <c r="BP629288" s="90"/>
    </row>
    <row r="629289" spans="68:68" customFormat="1">
      <c r="BP629289" s="90"/>
    </row>
    <row r="629290" spans="68:68" customFormat="1">
      <c r="BP629290" s="90"/>
    </row>
    <row r="629291" spans="68:68" customFormat="1">
      <c r="BP629291" s="90"/>
    </row>
    <row r="629292" spans="68:68" customFormat="1">
      <c r="BP629292" s="90"/>
    </row>
    <row r="629293" spans="68:68" customFormat="1">
      <c r="BP629293" s="90"/>
    </row>
    <row r="629294" spans="68:68" customFormat="1">
      <c r="BP629294" s="90"/>
    </row>
    <row r="629295" spans="68:68" customFormat="1">
      <c r="BP629295" s="90"/>
    </row>
    <row r="629296" spans="68:68" customFormat="1">
      <c r="BP629296" s="90"/>
    </row>
    <row r="629297" spans="68:68" customFormat="1">
      <c r="BP629297" s="90"/>
    </row>
    <row r="629298" spans="68:68" customFormat="1">
      <c r="BP629298" s="90"/>
    </row>
    <row r="629299" spans="68:68" customFormat="1">
      <c r="BP629299" s="90"/>
    </row>
    <row r="629300" spans="68:68" customFormat="1">
      <c r="BP629300" s="90"/>
    </row>
    <row r="629301" spans="68:68" customFormat="1">
      <c r="BP629301" s="90"/>
    </row>
    <row r="629302" spans="68:68" customFormat="1">
      <c r="BP629302" s="90"/>
    </row>
    <row r="629303" spans="68:68" customFormat="1">
      <c r="BP629303" s="90"/>
    </row>
    <row r="629304" spans="68:68" customFormat="1">
      <c r="BP629304" s="90"/>
    </row>
    <row r="629305" spans="68:68" customFormat="1">
      <c r="BP629305" s="90"/>
    </row>
    <row r="629306" spans="68:68" customFormat="1">
      <c r="BP629306" s="90"/>
    </row>
    <row r="629307" spans="68:68" customFormat="1">
      <c r="BP629307" s="90"/>
    </row>
    <row r="629308" spans="68:68" customFormat="1">
      <c r="BP629308" s="90"/>
    </row>
    <row r="629309" spans="68:68" customFormat="1">
      <c r="BP629309" s="90"/>
    </row>
    <row r="629310" spans="68:68" customFormat="1">
      <c r="BP629310" s="90"/>
    </row>
    <row r="629311" spans="68:68" customFormat="1">
      <c r="BP629311" s="90"/>
    </row>
    <row r="629312" spans="68:68" customFormat="1">
      <c r="BP629312" s="90"/>
    </row>
    <row r="629313" spans="68:68" customFormat="1">
      <c r="BP629313" s="90"/>
    </row>
    <row r="629314" spans="68:68" customFormat="1">
      <c r="BP629314" s="90"/>
    </row>
    <row r="629315" spans="68:68" customFormat="1">
      <c r="BP629315" s="90"/>
    </row>
    <row r="629316" spans="68:68" customFormat="1">
      <c r="BP629316" s="90"/>
    </row>
    <row r="629317" spans="68:68" customFormat="1">
      <c r="BP629317" s="90"/>
    </row>
    <row r="629318" spans="68:68" customFormat="1">
      <c r="BP629318" s="90"/>
    </row>
    <row r="629319" spans="68:68" customFormat="1">
      <c r="BP629319" s="90"/>
    </row>
    <row r="629320" spans="68:68" customFormat="1">
      <c r="BP629320" s="90"/>
    </row>
    <row r="629321" spans="68:68" customFormat="1">
      <c r="BP629321" s="90"/>
    </row>
    <row r="629322" spans="68:68" customFormat="1">
      <c r="BP629322" s="90"/>
    </row>
    <row r="629323" spans="68:68" customFormat="1">
      <c r="BP629323" s="90"/>
    </row>
    <row r="629324" spans="68:68" customFormat="1">
      <c r="BP629324" s="90"/>
    </row>
    <row r="629325" spans="68:68" customFormat="1">
      <c r="BP629325" s="90"/>
    </row>
    <row r="629326" spans="68:68" customFormat="1">
      <c r="BP629326" s="90"/>
    </row>
    <row r="629327" spans="68:68" customFormat="1">
      <c r="BP629327" s="90"/>
    </row>
    <row r="629328" spans="68:68" customFormat="1">
      <c r="BP629328" s="90"/>
    </row>
    <row r="629329" spans="68:68" customFormat="1">
      <c r="BP629329" s="90"/>
    </row>
    <row r="629330" spans="68:68" customFormat="1">
      <c r="BP629330" s="90"/>
    </row>
    <row r="629331" spans="68:68" customFormat="1">
      <c r="BP629331" s="90"/>
    </row>
    <row r="629332" spans="68:68" customFormat="1">
      <c r="BP629332" s="90"/>
    </row>
    <row r="629333" spans="68:68" customFormat="1">
      <c r="BP629333" s="90"/>
    </row>
    <row r="629334" spans="68:68" customFormat="1">
      <c r="BP629334" s="90"/>
    </row>
    <row r="629335" spans="68:68" customFormat="1">
      <c r="BP629335" s="90"/>
    </row>
    <row r="629336" spans="68:68" customFormat="1">
      <c r="BP629336" s="90"/>
    </row>
    <row r="629337" spans="68:68" customFormat="1">
      <c r="BP629337" s="90"/>
    </row>
    <row r="629338" spans="68:68" customFormat="1">
      <c r="BP629338" s="90"/>
    </row>
    <row r="629339" spans="68:68" customFormat="1">
      <c r="BP629339" s="90"/>
    </row>
    <row r="629340" spans="68:68" customFormat="1">
      <c r="BP629340" s="90"/>
    </row>
    <row r="629341" spans="68:68" customFormat="1">
      <c r="BP629341" s="90"/>
    </row>
    <row r="629342" spans="68:68" customFormat="1">
      <c r="BP629342" s="90"/>
    </row>
    <row r="629343" spans="68:68" customFormat="1">
      <c r="BP629343" s="90"/>
    </row>
    <row r="629344" spans="68:68" customFormat="1">
      <c r="BP629344" s="90"/>
    </row>
    <row r="629345" spans="68:68" customFormat="1">
      <c r="BP629345" s="90"/>
    </row>
    <row r="629346" spans="68:68" customFormat="1">
      <c r="BP629346" s="90"/>
    </row>
    <row r="629347" spans="68:68" customFormat="1">
      <c r="BP629347" s="90"/>
    </row>
    <row r="629348" spans="68:68" customFormat="1">
      <c r="BP629348" s="90"/>
    </row>
    <row r="629349" spans="68:68" customFormat="1">
      <c r="BP629349" s="90"/>
    </row>
    <row r="629350" spans="68:68" customFormat="1">
      <c r="BP629350" s="90"/>
    </row>
    <row r="629351" spans="68:68" customFormat="1">
      <c r="BP629351" s="90"/>
    </row>
    <row r="629352" spans="68:68" customFormat="1">
      <c r="BP629352" s="90"/>
    </row>
    <row r="629353" spans="68:68" customFormat="1">
      <c r="BP629353" s="90"/>
    </row>
    <row r="629354" spans="68:68" customFormat="1">
      <c r="BP629354" s="90"/>
    </row>
    <row r="629355" spans="68:68" customFormat="1">
      <c r="BP629355" s="90"/>
    </row>
    <row r="629356" spans="68:68" customFormat="1">
      <c r="BP629356" s="90"/>
    </row>
    <row r="629357" spans="68:68" customFormat="1">
      <c r="BP629357" s="90"/>
    </row>
    <row r="629358" spans="68:68" customFormat="1">
      <c r="BP629358" s="90"/>
    </row>
    <row r="629359" spans="68:68" customFormat="1">
      <c r="BP629359" s="90"/>
    </row>
    <row r="629360" spans="68:68" customFormat="1">
      <c r="BP629360" s="90"/>
    </row>
    <row r="629361" spans="68:68" customFormat="1">
      <c r="BP629361" s="90"/>
    </row>
    <row r="629362" spans="68:68" customFormat="1">
      <c r="BP629362" s="90"/>
    </row>
    <row r="629363" spans="68:68" customFormat="1">
      <c r="BP629363" s="90"/>
    </row>
    <row r="629364" spans="68:68" customFormat="1">
      <c r="BP629364" s="90"/>
    </row>
    <row r="629365" spans="68:68" customFormat="1">
      <c r="BP629365" s="90"/>
    </row>
    <row r="629366" spans="68:68" customFormat="1">
      <c r="BP629366" s="90"/>
    </row>
    <row r="629367" spans="68:68" customFormat="1">
      <c r="BP629367" s="90"/>
    </row>
    <row r="629368" spans="68:68" customFormat="1">
      <c r="BP629368" s="90"/>
    </row>
    <row r="629369" spans="68:68" customFormat="1">
      <c r="BP629369" s="90"/>
    </row>
    <row r="629370" spans="68:68" customFormat="1">
      <c r="BP629370" s="90"/>
    </row>
    <row r="629371" spans="68:68" customFormat="1">
      <c r="BP629371" s="90"/>
    </row>
    <row r="629372" spans="68:68" customFormat="1">
      <c r="BP629372" s="90"/>
    </row>
    <row r="629373" spans="68:68" customFormat="1">
      <c r="BP629373" s="90"/>
    </row>
    <row r="629374" spans="68:68" customFormat="1">
      <c r="BP629374" s="90"/>
    </row>
    <row r="629375" spans="68:68" customFormat="1">
      <c r="BP629375" s="90"/>
    </row>
    <row r="629376" spans="68:68" customFormat="1">
      <c r="BP629376" s="90"/>
    </row>
    <row r="629377" spans="68:68" customFormat="1">
      <c r="BP629377" s="90"/>
    </row>
    <row r="629378" spans="68:68" customFormat="1">
      <c r="BP629378" s="90"/>
    </row>
    <row r="629379" spans="68:68" customFormat="1">
      <c r="BP629379" s="90"/>
    </row>
    <row r="629380" spans="68:68" customFormat="1">
      <c r="BP629380" s="90"/>
    </row>
    <row r="629381" spans="68:68" customFormat="1">
      <c r="BP629381" s="90"/>
    </row>
    <row r="629382" spans="68:68" customFormat="1">
      <c r="BP629382" s="90"/>
    </row>
    <row r="629383" spans="68:68" customFormat="1">
      <c r="BP629383" s="90"/>
    </row>
    <row r="629384" spans="68:68" customFormat="1">
      <c r="BP629384" s="90"/>
    </row>
    <row r="629385" spans="68:68" customFormat="1">
      <c r="BP629385" s="90"/>
    </row>
    <row r="629386" spans="68:68" customFormat="1">
      <c r="BP629386" s="90"/>
    </row>
    <row r="629387" spans="68:68" customFormat="1">
      <c r="BP629387" s="90"/>
    </row>
    <row r="629388" spans="68:68" customFormat="1">
      <c r="BP629388" s="90"/>
    </row>
    <row r="629389" spans="68:68" customFormat="1">
      <c r="BP629389" s="90"/>
    </row>
    <row r="629390" spans="68:68" customFormat="1">
      <c r="BP629390" s="90"/>
    </row>
    <row r="629391" spans="68:68" customFormat="1">
      <c r="BP629391" s="90"/>
    </row>
    <row r="629392" spans="68:68" customFormat="1">
      <c r="BP629392" s="90"/>
    </row>
    <row r="629393" spans="68:68" customFormat="1">
      <c r="BP629393" s="90"/>
    </row>
    <row r="629394" spans="68:68" customFormat="1">
      <c r="BP629394" s="90"/>
    </row>
    <row r="629395" spans="68:68" customFormat="1">
      <c r="BP629395" s="90"/>
    </row>
    <row r="629396" spans="68:68" customFormat="1">
      <c r="BP629396" s="90"/>
    </row>
    <row r="629397" spans="68:68" customFormat="1">
      <c r="BP629397" s="90"/>
    </row>
    <row r="629398" spans="68:68" customFormat="1">
      <c r="BP629398" s="90"/>
    </row>
    <row r="629399" spans="68:68" customFormat="1">
      <c r="BP629399" s="90"/>
    </row>
    <row r="629400" spans="68:68" customFormat="1">
      <c r="BP629400" s="90"/>
    </row>
    <row r="629401" spans="68:68" customFormat="1">
      <c r="BP629401" s="90"/>
    </row>
    <row r="629402" spans="68:68" customFormat="1">
      <c r="BP629402" s="90"/>
    </row>
    <row r="629403" spans="68:68" customFormat="1">
      <c r="BP629403" s="90"/>
    </row>
    <row r="629404" spans="68:68" customFormat="1">
      <c r="BP629404" s="90"/>
    </row>
    <row r="629405" spans="68:68" customFormat="1">
      <c r="BP629405" s="90"/>
    </row>
    <row r="629406" spans="68:68" customFormat="1">
      <c r="BP629406" s="90"/>
    </row>
    <row r="629407" spans="68:68" customFormat="1">
      <c r="BP629407" s="90"/>
    </row>
    <row r="629408" spans="68:68" customFormat="1">
      <c r="BP629408" s="90"/>
    </row>
    <row r="629409" spans="68:68" customFormat="1">
      <c r="BP629409" s="90"/>
    </row>
    <row r="629410" spans="68:68" customFormat="1">
      <c r="BP629410" s="90"/>
    </row>
    <row r="629411" spans="68:68" customFormat="1">
      <c r="BP629411" s="90"/>
    </row>
    <row r="629412" spans="68:68" customFormat="1">
      <c r="BP629412" s="90"/>
    </row>
    <row r="629413" spans="68:68" customFormat="1">
      <c r="BP629413" s="90"/>
    </row>
    <row r="629414" spans="68:68" customFormat="1">
      <c r="BP629414" s="90"/>
    </row>
    <row r="629415" spans="68:68" customFormat="1">
      <c r="BP629415" s="90"/>
    </row>
    <row r="629416" spans="68:68" customFormat="1">
      <c r="BP629416" s="90"/>
    </row>
    <row r="629417" spans="68:68" customFormat="1">
      <c r="BP629417" s="90"/>
    </row>
    <row r="629418" spans="68:68" customFormat="1">
      <c r="BP629418" s="90"/>
    </row>
    <row r="629419" spans="68:68" customFormat="1">
      <c r="BP629419" s="90"/>
    </row>
    <row r="629420" spans="68:68" customFormat="1">
      <c r="BP629420" s="90"/>
    </row>
    <row r="629421" spans="68:68" customFormat="1">
      <c r="BP629421" s="90"/>
    </row>
    <row r="629422" spans="68:68" customFormat="1">
      <c r="BP629422" s="90"/>
    </row>
    <row r="629423" spans="68:68" customFormat="1">
      <c r="BP629423" s="90"/>
    </row>
    <row r="629424" spans="68:68" customFormat="1">
      <c r="BP629424" s="90"/>
    </row>
    <row r="629425" spans="68:68" customFormat="1">
      <c r="BP629425" s="90"/>
    </row>
    <row r="629426" spans="68:68" customFormat="1">
      <c r="BP629426" s="90"/>
    </row>
    <row r="629427" spans="68:68" customFormat="1">
      <c r="BP629427" s="90"/>
    </row>
    <row r="629428" spans="68:68" customFormat="1">
      <c r="BP629428" s="90"/>
    </row>
    <row r="629429" spans="68:68" customFormat="1">
      <c r="BP629429" s="90"/>
    </row>
    <row r="629430" spans="68:68" customFormat="1">
      <c r="BP629430" s="90"/>
    </row>
    <row r="629431" spans="68:68" customFormat="1">
      <c r="BP629431" s="90"/>
    </row>
    <row r="629432" spans="68:68" customFormat="1">
      <c r="BP629432" s="90"/>
    </row>
    <row r="629433" spans="68:68" customFormat="1">
      <c r="BP629433" s="90"/>
    </row>
    <row r="629434" spans="68:68" customFormat="1">
      <c r="BP629434" s="90"/>
    </row>
    <row r="629435" spans="68:68" customFormat="1">
      <c r="BP629435" s="90"/>
    </row>
    <row r="629436" spans="68:68" customFormat="1">
      <c r="BP629436" s="90"/>
    </row>
    <row r="629437" spans="68:68" customFormat="1">
      <c r="BP629437" s="90"/>
    </row>
    <row r="629438" spans="68:68" customFormat="1">
      <c r="BP629438" s="90"/>
    </row>
    <row r="629439" spans="68:68" customFormat="1">
      <c r="BP629439" s="90"/>
    </row>
    <row r="629440" spans="68:68" customFormat="1">
      <c r="BP629440" s="90"/>
    </row>
    <row r="629441" spans="68:68" customFormat="1">
      <c r="BP629441" s="90"/>
    </row>
    <row r="629442" spans="68:68" customFormat="1">
      <c r="BP629442" s="90"/>
    </row>
    <row r="629443" spans="68:68" customFormat="1">
      <c r="BP629443" s="90"/>
    </row>
    <row r="629444" spans="68:68" customFormat="1">
      <c r="BP629444" s="90"/>
    </row>
    <row r="629445" spans="68:68" customFormat="1">
      <c r="BP629445" s="90"/>
    </row>
    <row r="629446" spans="68:68" customFormat="1">
      <c r="BP629446" s="90"/>
    </row>
    <row r="629447" spans="68:68" customFormat="1">
      <c r="BP629447" s="90"/>
    </row>
    <row r="629448" spans="68:68" customFormat="1">
      <c r="BP629448" s="90"/>
    </row>
    <row r="629449" spans="68:68" customFormat="1">
      <c r="BP629449" s="90"/>
    </row>
    <row r="629450" spans="68:68" customFormat="1">
      <c r="BP629450" s="90"/>
    </row>
    <row r="629451" spans="68:68" customFormat="1">
      <c r="BP629451" s="90"/>
    </row>
    <row r="629452" spans="68:68" customFormat="1">
      <c r="BP629452" s="90"/>
    </row>
    <row r="629453" spans="68:68" customFormat="1">
      <c r="BP629453" s="90"/>
    </row>
    <row r="629454" spans="68:68" customFormat="1">
      <c r="BP629454" s="90"/>
    </row>
    <row r="629455" spans="68:68" customFormat="1">
      <c r="BP629455" s="90"/>
    </row>
    <row r="629456" spans="68:68" customFormat="1">
      <c r="BP629456" s="90"/>
    </row>
    <row r="629457" spans="68:68" customFormat="1">
      <c r="BP629457" s="90"/>
    </row>
    <row r="629458" spans="68:68" customFormat="1">
      <c r="BP629458" s="90"/>
    </row>
    <row r="629459" spans="68:68" customFormat="1">
      <c r="BP629459" s="90"/>
    </row>
    <row r="629460" spans="68:68" customFormat="1">
      <c r="BP629460" s="90"/>
    </row>
    <row r="629461" spans="68:68" customFormat="1">
      <c r="BP629461" s="90"/>
    </row>
    <row r="629462" spans="68:68" customFormat="1">
      <c r="BP629462" s="90"/>
    </row>
    <row r="629463" spans="68:68" customFormat="1">
      <c r="BP629463" s="90"/>
    </row>
    <row r="629464" spans="68:68" customFormat="1">
      <c r="BP629464" s="90"/>
    </row>
    <row r="629465" spans="68:68" customFormat="1">
      <c r="BP629465" s="90"/>
    </row>
    <row r="629466" spans="68:68" customFormat="1">
      <c r="BP629466" s="90"/>
    </row>
    <row r="629467" spans="68:68" customFormat="1">
      <c r="BP629467" s="90"/>
    </row>
    <row r="629468" spans="68:68" customFormat="1">
      <c r="BP629468" s="90"/>
    </row>
    <row r="629469" spans="68:68" customFormat="1">
      <c r="BP629469" s="90"/>
    </row>
    <row r="629470" spans="68:68" customFormat="1">
      <c r="BP629470" s="90"/>
    </row>
    <row r="629471" spans="68:68" customFormat="1">
      <c r="BP629471" s="90"/>
    </row>
    <row r="629472" spans="68:68" customFormat="1">
      <c r="BP629472" s="90"/>
    </row>
    <row r="629473" spans="68:68" customFormat="1">
      <c r="BP629473" s="90"/>
    </row>
    <row r="629474" spans="68:68" customFormat="1">
      <c r="BP629474" s="90"/>
    </row>
    <row r="629475" spans="68:68" customFormat="1">
      <c r="BP629475" s="90"/>
    </row>
    <row r="629476" spans="68:68" customFormat="1">
      <c r="BP629476" s="90"/>
    </row>
    <row r="629477" spans="68:68" customFormat="1">
      <c r="BP629477" s="90"/>
    </row>
    <row r="629478" spans="68:68" customFormat="1">
      <c r="BP629478" s="90"/>
    </row>
    <row r="629479" spans="68:68" customFormat="1">
      <c r="BP629479" s="90"/>
    </row>
    <row r="629480" spans="68:68" customFormat="1">
      <c r="BP629480" s="90"/>
    </row>
    <row r="629481" spans="68:68" customFormat="1">
      <c r="BP629481" s="90"/>
    </row>
    <row r="629482" spans="68:68" customFormat="1">
      <c r="BP629482" s="90"/>
    </row>
    <row r="629483" spans="68:68" customFormat="1">
      <c r="BP629483" s="90"/>
    </row>
    <row r="629484" spans="68:68" customFormat="1">
      <c r="BP629484" s="90"/>
    </row>
    <row r="629485" spans="68:68" customFormat="1">
      <c r="BP629485" s="90"/>
    </row>
    <row r="629486" spans="68:68" customFormat="1">
      <c r="BP629486" s="90"/>
    </row>
    <row r="629487" spans="68:68" customFormat="1">
      <c r="BP629487" s="90"/>
    </row>
    <row r="629488" spans="68:68" customFormat="1">
      <c r="BP629488" s="90"/>
    </row>
    <row r="629489" spans="68:68" customFormat="1">
      <c r="BP629489" s="90"/>
    </row>
    <row r="629490" spans="68:68" customFormat="1">
      <c r="BP629490" s="90"/>
    </row>
    <row r="629491" spans="68:68" customFormat="1">
      <c r="BP629491" s="90"/>
    </row>
    <row r="629492" spans="68:68" customFormat="1">
      <c r="BP629492" s="90"/>
    </row>
    <row r="629493" spans="68:68" customFormat="1">
      <c r="BP629493" s="90"/>
    </row>
    <row r="629494" spans="68:68" customFormat="1">
      <c r="BP629494" s="90"/>
    </row>
    <row r="629495" spans="68:68" customFormat="1">
      <c r="BP629495" s="90"/>
    </row>
    <row r="629496" spans="68:68" customFormat="1">
      <c r="BP629496" s="90"/>
    </row>
    <row r="629497" spans="68:68" customFormat="1">
      <c r="BP629497" s="90"/>
    </row>
    <row r="629498" spans="68:68" customFormat="1">
      <c r="BP629498" s="90"/>
    </row>
    <row r="629499" spans="68:68" customFormat="1">
      <c r="BP629499" s="90"/>
    </row>
    <row r="629500" spans="68:68" customFormat="1">
      <c r="BP629500" s="90"/>
    </row>
    <row r="629501" spans="68:68" customFormat="1">
      <c r="BP629501" s="90"/>
    </row>
    <row r="629502" spans="68:68" customFormat="1">
      <c r="BP629502" s="90"/>
    </row>
    <row r="629503" spans="68:68" customFormat="1">
      <c r="BP629503" s="90"/>
    </row>
    <row r="629504" spans="68:68" customFormat="1">
      <c r="BP629504" s="90"/>
    </row>
    <row r="629505" spans="68:68" customFormat="1">
      <c r="BP629505" s="90"/>
    </row>
    <row r="629506" spans="68:68" customFormat="1">
      <c r="BP629506" s="90"/>
    </row>
    <row r="629507" spans="68:68" customFormat="1">
      <c r="BP629507" s="90"/>
    </row>
    <row r="629508" spans="68:68" customFormat="1">
      <c r="BP629508" s="90"/>
    </row>
    <row r="629509" spans="68:68" customFormat="1">
      <c r="BP629509" s="90"/>
    </row>
    <row r="629510" spans="68:68" customFormat="1">
      <c r="BP629510" s="90"/>
    </row>
    <row r="629511" spans="68:68" customFormat="1">
      <c r="BP629511" s="90"/>
    </row>
    <row r="629512" spans="68:68" customFormat="1">
      <c r="BP629512" s="90"/>
    </row>
    <row r="629513" spans="68:68" customFormat="1">
      <c r="BP629513" s="90"/>
    </row>
    <row r="629514" spans="68:68" customFormat="1">
      <c r="BP629514" s="90"/>
    </row>
    <row r="629515" spans="68:68" customFormat="1">
      <c r="BP629515" s="90"/>
    </row>
    <row r="629516" spans="68:68" customFormat="1">
      <c r="BP629516" s="90"/>
    </row>
    <row r="629517" spans="68:68" customFormat="1">
      <c r="BP629517" s="90"/>
    </row>
    <row r="629518" spans="68:68" customFormat="1">
      <c r="BP629518" s="90"/>
    </row>
    <row r="629519" spans="68:68" customFormat="1">
      <c r="BP629519" s="90"/>
    </row>
    <row r="629520" spans="68:68" customFormat="1">
      <c r="BP629520" s="90"/>
    </row>
    <row r="629521" spans="68:68" customFormat="1">
      <c r="BP629521" s="90"/>
    </row>
    <row r="629522" spans="68:68" customFormat="1">
      <c r="BP629522" s="90"/>
    </row>
    <row r="629523" spans="68:68" customFormat="1">
      <c r="BP629523" s="90"/>
    </row>
    <row r="629524" spans="68:68" customFormat="1">
      <c r="BP629524" s="90"/>
    </row>
    <row r="629525" spans="68:68" customFormat="1">
      <c r="BP629525" s="90"/>
    </row>
    <row r="629526" spans="68:68" customFormat="1">
      <c r="BP629526" s="90"/>
    </row>
    <row r="629527" spans="68:68" customFormat="1">
      <c r="BP629527" s="90"/>
    </row>
    <row r="629528" spans="68:68" customFormat="1">
      <c r="BP629528" s="90"/>
    </row>
    <row r="629529" spans="68:68" customFormat="1">
      <c r="BP629529" s="90"/>
    </row>
    <row r="629530" spans="68:68" customFormat="1">
      <c r="BP629530" s="90"/>
    </row>
    <row r="629531" spans="68:68" customFormat="1">
      <c r="BP629531" s="90"/>
    </row>
    <row r="629532" spans="68:68" customFormat="1">
      <c r="BP629532" s="90"/>
    </row>
    <row r="629533" spans="68:68" customFormat="1">
      <c r="BP629533" s="90"/>
    </row>
    <row r="629534" spans="68:68" customFormat="1">
      <c r="BP629534" s="90"/>
    </row>
    <row r="629535" spans="68:68" customFormat="1">
      <c r="BP629535" s="90"/>
    </row>
    <row r="629536" spans="68:68" customFormat="1">
      <c r="BP629536" s="90"/>
    </row>
    <row r="629537" spans="68:68" customFormat="1">
      <c r="BP629537" s="90"/>
    </row>
    <row r="629538" spans="68:68" customFormat="1">
      <c r="BP629538" s="90"/>
    </row>
    <row r="629539" spans="68:68" customFormat="1">
      <c r="BP629539" s="90"/>
    </row>
    <row r="629540" spans="68:68" customFormat="1">
      <c r="BP629540" s="90"/>
    </row>
    <row r="629541" spans="68:68" customFormat="1">
      <c r="BP629541" s="90"/>
    </row>
    <row r="629542" spans="68:68" customFormat="1">
      <c r="BP629542" s="90"/>
    </row>
    <row r="629543" spans="68:68" customFormat="1">
      <c r="BP629543" s="90"/>
    </row>
    <row r="629544" spans="68:68" customFormat="1">
      <c r="BP629544" s="90"/>
    </row>
    <row r="629545" spans="68:68" customFormat="1">
      <c r="BP629545" s="90"/>
    </row>
    <row r="629546" spans="68:68" customFormat="1">
      <c r="BP629546" s="90"/>
    </row>
    <row r="629547" spans="68:68" customFormat="1">
      <c r="BP629547" s="90"/>
    </row>
    <row r="629548" spans="68:68" customFormat="1">
      <c r="BP629548" s="90"/>
    </row>
    <row r="629549" spans="68:68" customFormat="1">
      <c r="BP629549" s="90"/>
    </row>
    <row r="629550" spans="68:68" customFormat="1">
      <c r="BP629550" s="90"/>
    </row>
    <row r="629551" spans="68:68" customFormat="1">
      <c r="BP629551" s="90"/>
    </row>
    <row r="629552" spans="68:68" customFormat="1">
      <c r="BP629552" s="90"/>
    </row>
    <row r="629553" spans="68:68" customFormat="1">
      <c r="BP629553" s="90"/>
    </row>
    <row r="629554" spans="68:68" customFormat="1">
      <c r="BP629554" s="90"/>
    </row>
    <row r="629555" spans="68:68" customFormat="1">
      <c r="BP629555" s="90"/>
    </row>
    <row r="629556" spans="68:68" customFormat="1">
      <c r="BP629556" s="90"/>
    </row>
    <row r="629557" spans="68:68" customFormat="1">
      <c r="BP629557" s="90"/>
    </row>
    <row r="629558" spans="68:68" customFormat="1">
      <c r="BP629558" s="90"/>
    </row>
    <row r="629559" spans="68:68" customFormat="1">
      <c r="BP629559" s="90"/>
    </row>
    <row r="629560" spans="68:68" customFormat="1">
      <c r="BP629560" s="90"/>
    </row>
    <row r="629561" spans="68:68" customFormat="1">
      <c r="BP629561" s="90"/>
    </row>
    <row r="629562" spans="68:68" customFormat="1">
      <c r="BP629562" s="90"/>
    </row>
    <row r="629563" spans="68:68" customFormat="1">
      <c r="BP629563" s="90"/>
    </row>
    <row r="629564" spans="68:68" customFormat="1">
      <c r="BP629564" s="90"/>
    </row>
    <row r="629565" spans="68:68" customFormat="1">
      <c r="BP629565" s="90"/>
    </row>
    <row r="629566" spans="68:68" customFormat="1">
      <c r="BP629566" s="90"/>
    </row>
    <row r="629567" spans="68:68" customFormat="1">
      <c r="BP629567" s="90"/>
    </row>
    <row r="629568" spans="68:68" customFormat="1">
      <c r="BP629568" s="90"/>
    </row>
    <row r="629569" spans="68:68" customFormat="1">
      <c r="BP629569" s="90"/>
    </row>
    <row r="629570" spans="68:68" customFormat="1">
      <c r="BP629570" s="90"/>
    </row>
    <row r="629571" spans="68:68" customFormat="1">
      <c r="BP629571" s="90"/>
    </row>
    <row r="629572" spans="68:68" customFormat="1">
      <c r="BP629572" s="90"/>
    </row>
    <row r="629573" spans="68:68" customFormat="1">
      <c r="BP629573" s="90"/>
    </row>
    <row r="629574" spans="68:68" customFormat="1">
      <c r="BP629574" s="90"/>
    </row>
    <row r="629575" spans="68:68" customFormat="1">
      <c r="BP629575" s="90"/>
    </row>
    <row r="629576" spans="68:68" customFormat="1">
      <c r="BP629576" s="90"/>
    </row>
    <row r="629577" spans="68:68" customFormat="1">
      <c r="BP629577" s="90"/>
    </row>
    <row r="629578" spans="68:68" customFormat="1">
      <c r="BP629578" s="90"/>
    </row>
    <row r="629579" spans="68:68" customFormat="1">
      <c r="BP629579" s="90"/>
    </row>
    <row r="629580" spans="68:68" customFormat="1">
      <c r="BP629580" s="90"/>
    </row>
    <row r="629581" spans="68:68" customFormat="1">
      <c r="BP629581" s="90"/>
    </row>
    <row r="629582" spans="68:68" customFormat="1">
      <c r="BP629582" s="90"/>
    </row>
    <row r="629583" spans="68:68" customFormat="1">
      <c r="BP629583" s="90"/>
    </row>
    <row r="629584" spans="68:68" customFormat="1">
      <c r="BP629584" s="90"/>
    </row>
    <row r="629585" spans="68:68" customFormat="1">
      <c r="BP629585" s="90"/>
    </row>
    <row r="629586" spans="68:68" customFormat="1">
      <c r="BP629586" s="90"/>
    </row>
    <row r="629587" spans="68:68" customFormat="1">
      <c r="BP629587" s="90"/>
    </row>
    <row r="629588" spans="68:68" customFormat="1">
      <c r="BP629588" s="90"/>
    </row>
    <row r="629589" spans="68:68" customFormat="1">
      <c r="BP629589" s="90"/>
    </row>
    <row r="629590" spans="68:68" customFormat="1">
      <c r="BP629590" s="90"/>
    </row>
    <row r="629591" spans="68:68" customFormat="1">
      <c r="BP629591" s="90"/>
    </row>
    <row r="629592" spans="68:68" customFormat="1">
      <c r="BP629592" s="90"/>
    </row>
    <row r="629593" spans="68:68" customFormat="1">
      <c r="BP629593" s="90"/>
    </row>
    <row r="629594" spans="68:68" customFormat="1">
      <c r="BP629594" s="90"/>
    </row>
    <row r="629595" spans="68:68" customFormat="1">
      <c r="BP629595" s="90"/>
    </row>
    <row r="629596" spans="68:68" customFormat="1">
      <c r="BP629596" s="90"/>
    </row>
    <row r="629597" spans="68:68" customFormat="1">
      <c r="BP629597" s="90"/>
    </row>
    <row r="629598" spans="68:68" customFormat="1">
      <c r="BP629598" s="90"/>
    </row>
    <row r="629599" spans="68:68" customFormat="1">
      <c r="BP629599" s="90"/>
    </row>
    <row r="629600" spans="68:68" customFormat="1">
      <c r="BP629600" s="90"/>
    </row>
    <row r="629601" spans="68:68" customFormat="1">
      <c r="BP629601" s="90"/>
    </row>
    <row r="629602" spans="68:68" customFormat="1">
      <c r="BP629602" s="90"/>
    </row>
    <row r="629603" spans="68:68" customFormat="1">
      <c r="BP629603" s="90"/>
    </row>
    <row r="629604" spans="68:68" customFormat="1">
      <c r="BP629604" s="90"/>
    </row>
    <row r="629605" spans="68:68" customFormat="1">
      <c r="BP629605" s="90"/>
    </row>
    <row r="629606" spans="68:68" customFormat="1">
      <c r="BP629606" s="90"/>
    </row>
    <row r="629607" spans="68:68" customFormat="1">
      <c r="BP629607" s="90"/>
    </row>
    <row r="629608" spans="68:68" customFormat="1">
      <c r="BP629608" s="90"/>
    </row>
    <row r="629609" spans="68:68" customFormat="1">
      <c r="BP629609" s="90"/>
    </row>
    <row r="629610" spans="68:68" customFormat="1">
      <c r="BP629610" s="90"/>
    </row>
    <row r="629611" spans="68:68" customFormat="1">
      <c r="BP629611" s="90"/>
    </row>
    <row r="629612" spans="68:68" customFormat="1">
      <c r="BP629612" s="90"/>
    </row>
    <row r="629613" spans="68:68" customFormat="1">
      <c r="BP629613" s="90"/>
    </row>
    <row r="629614" spans="68:68" customFormat="1">
      <c r="BP629614" s="90"/>
    </row>
    <row r="629615" spans="68:68" customFormat="1">
      <c r="BP629615" s="90"/>
    </row>
    <row r="629616" spans="68:68" customFormat="1">
      <c r="BP629616" s="90"/>
    </row>
    <row r="629617" spans="68:68" customFormat="1">
      <c r="BP629617" s="90"/>
    </row>
    <row r="629618" spans="68:68" customFormat="1">
      <c r="BP629618" s="90"/>
    </row>
    <row r="629619" spans="68:68" customFormat="1">
      <c r="BP629619" s="90"/>
    </row>
    <row r="629620" spans="68:68" customFormat="1">
      <c r="BP629620" s="90"/>
    </row>
    <row r="629621" spans="68:68" customFormat="1">
      <c r="BP629621" s="90"/>
    </row>
    <row r="629622" spans="68:68" customFormat="1">
      <c r="BP629622" s="90"/>
    </row>
    <row r="629623" spans="68:68" customFormat="1">
      <c r="BP629623" s="90"/>
    </row>
    <row r="629624" spans="68:68" customFormat="1">
      <c r="BP629624" s="90"/>
    </row>
    <row r="629625" spans="68:68" customFormat="1">
      <c r="BP629625" s="90"/>
    </row>
    <row r="629626" spans="68:68" customFormat="1">
      <c r="BP629626" s="90"/>
    </row>
    <row r="629627" spans="68:68" customFormat="1">
      <c r="BP629627" s="90"/>
    </row>
    <row r="629628" spans="68:68" customFormat="1">
      <c r="BP629628" s="90"/>
    </row>
    <row r="629629" spans="68:68" customFormat="1">
      <c r="BP629629" s="90"/>
    </row>
    <row r="629630" spans="68:68" customFormat="1">
      <c r="BP629630" s="90"/>
    </row>
    <row r="629631" spans="68:68" customFormat="1">
      <c r="BP629631" s="90"/>
    </row>
    <row r="629632" spans="68:68" customFormat="1">
      <c r="BP629632" s="90"/>
    </row>
    <row r="629633" spans="68:68" customFormat="1">
      <c r="BP629633" s="90"/>
    </row>
    <row r="629634" spans="68:68" customFormat="1">
      <c r="BP629634" s="90"/>
    </row>
    <row r="629635" spans="68:68" customFormat="1">
      <c r="BP629635" s="90"/>
    </row>
    <row r="629636" spans="68:68" customFormat="1">
      <c r="BP629636" s="90"/>
    </row>
    <row r="629637" spans="68:68" customFormat="1">
      <c r="BP629637" s="90"/>
    </row>
    <row r="629638" spans="68:68" customFormat="1">
      <c r="BP629638" s="90"/>
    </row>
    <row r="629639" spans="68:68" customFormat="1">
      <c r="BP629639" s="90"/>
    </row>
    <row r="629640" spans="68:68" customFormat="1">
      <c r="BP629640" s="90"/>
    </row>
    <row r="629641" spans="68:68" customFormat="1">
      <c r="BP629641" s="90"/>
    </row>
    <row r="629642" spans="68:68" customFormat="1">
      <c r="BP629642" s="90"/>
    </row>
    <row r="629643" spans="68:68" customFormat="1">
      <c r="BP629643" s="90"/>
    </row>
    <row r="629644" spans="68:68" customFormat="1">
      <c r="BP629644" s="90"/>
    </row>
    <row r="629645" spans="68:68" customFormat="1">
      <c r="BP629645" s="90"/>
    </row>
    <row r="629646" spans="68:68" customFormat="1">
      <c r="BP629646" s="90"/>
    </row>
    <row r="629647" spans="68:68" customFormat="1">
      <c r="BP629647" s="90"/>
    </row>
    <row r="629648" spans="68:68" customFormat="1">
      <c r="BP629648" s="90"/>
    </row>
    <row r="629649" spans="68:68" customFormat="1">
      <c r="BP629649" s="90"/>
    </row>
    <row r="629650" spans="68:68" customFormat="1">
      <c r="BP629650" s="90"/>
    </row>
    <row r="629651" spans="68:68" customFormat="1">
      <c r="BP629651" s="90"/>
    </row>
    <row r="629652" spans="68:68" customFormat="1">
      <c r="BP629652" s="90"/>
    </row>
    <row r="629653" spans="68:68" customFormat="1">
      <c r="BP629653" s="90"/>
    </row>
    <row r="629654" spans="68:68" customFormat="1">
      <c r="BP629654" s="90"/>
    </row>
    <row r="629655" spans="68:68" customFormat="1">
      <c r="BP629655" s="90"/>
    </row>
    <row r="629656" spans="68:68" customFormat="1">
      <c r="BP629656" s="90"/>
    </row>
    <row r="629657" spans="68:68" customFormat="1">
      <c r="BP629657" s="90"/>
    </row>
    <row r="629658" spans="68:68" customFormat="1">
      <c r="BP629658" s="90"/>
    </row>
    <row r="629659" spans="68:68" customFormat="1">
      <c r="BP629659" s="90"/>
    </row>
    <row r="629660" spans="68:68" customFormat="1">
      <c r="BP629660" s="90"/>
    </row>
    <row r="629661" spans="68:68" customFormat="1">
      <c r="BP629661" s="90"/>
    </row>
    <row r="629662" spans="68:68" customFormat="1">
      <c r="BP629662" s="90"/>
    </row>
    <row r="629663" spans="68:68" customFormat="1">
      <c r="BP629663" s="90"/>
    </row>
    <row r="629664" spans="68:68" customFormat="1">
      <c r="BP629664" s="90"/>
    </row>
    <row r="629665" spans="68:68" customFormat="1">
      <c r="BP629665" s="90"/>
    </row>
    <row r="629666" spans="68:68" customFormat="1">
      <c r="BP629666" s="90"/>
    </row>
    <row r="629667" spans="68:68" customFormat="1">
      <c r="BP629667" s="90"/>
    </row>
    <row r="629668" spans="68:68" customFormat="1">
      <c r="BP629668" s="90"/>
    </row>
    <row r="629669" spans="68:68" customFormat="1">
      <c r="BP629669" s="90"/>
    </row>
    <row r="629670" spans="68:68" customFormat="1">
      <c r="BP629670" s="90"/>
    </row>
    <row r="629671" spans="68:68" customFormat="1">
      <c r="BP629671" s="90"/>
    </row>
    <row r="629672" spans="68:68" customFormat="1">
      <c r="BP629672" s="90"/>
    </row>
    <row r="629673" spans="68:68" customFormat="1">
      <c r="BP629673" s="90"/>
    </row>
    <row r="629674" spans="68:68" customFormat="1">
      <c r="BP629674" s="90"/>
    </row>
    <row r="629675" spans="68:68" customFormat="1">
      <c r="BP629675" s="90"/>
    </row>
    <row r="629676" spans="68:68" customFormat="1">
      <c r="BP629676" s="90"/>
    </row>
    <row r="629677" spans="68:68" customFormat="1">
      <c r="BP629677" s="90"/>
    </row>
    <row r="629678" spans="68:68" customFormat="1">
      <c r="BP629678" s="90"/>
    </row>
    <row r="629679" spans="68:68" customFormat="1">
      <c r="BP629679" s="90"/>
    </row>
    <row r="629680" spans="68:68" customFormat="1">
      <c r="BP629680" s="90"/>
    </row>
    <row r="629681" spans="68:68" customFormat="1">
      <c r="BP629681" s="90"/>
    </row>
    <row r="629682" spans="68:68" customFormat="1">
      <c r="BP629682" s="90"/>
    </row>
    <row r="629683" spans="68:68" customFormat="1">
      <c r="BP629683" s="90"/>
    </row>
    <row r="629684" spans="68:68" customFormat="1">
      <c r="BP629684" s="90"/>
    </row>
    <row r="629685" spans="68:68" customFormat="1">
      <c r="BP629685" s="90"/>
    </row>
    <row r="629686" spans="68:68" customFormat="1">
      <c r="BP629686" s="90"/>
    </row>
    <row r="629687" spans="68:68" customFormat="1">
      <c r="BP629687" s="90"/>
    </row>
    <row r="629688" spans="68:68" customFormat="1">
      <c r="BP629688" s="90"/>
    </row>
    <row r="629689" spans="68:68" customFormat="1">
      <c r="BP629689" s="90"/>
    </row>
    <row r="629690" spans="68:68" customFormat="1">
      <c r="BP629690" s="90"/>
    </row>
    <row r="629691" spans="68:68" customFormat="1">
      <c r="BP629691" s="90"/>
    </row>
    <row r="629692" spans="68:68" customFormat="1">
      <c r="BP629692" s="90"/>
    </row>
    <row r="629693" spans="68:68" customFormat="1">
      <c r="BP629693" s="90"/>
    </row>
    <row r="629694" spans="68:68" customFormat="1">
      <c r="BP629694" s="90"/>
    </row>
    <row r="629695" spans="68:68" customFormat="1">
      <c r="BP629695" s="90"/>
    </row>
    <row r="629696" spans="68:68" customFormat="1">
      <c r="BP629696" s="90"/>
    </row>
    <row r="629697" spans="68:68" customFormat="1">
      <c r="BP629697" s="90"/>
    </row>
    <row r="629698" spans="68:68" customFormat="1">
      <c r="BP629698" s="90"/>
    </row>
    <row r="629699" spans="68:68" customFormat="1">
      <c r="BP629699" s="90"/>
    </row>
    <row r="629700" spans="68:68" customFormat="1">
      <c r="BP629700" s="90"/>
    </row>
    <row r="629701" spans="68:68" customFormat="1">
      <c r="BP629701" s="90"/>
    </row>
    <row r="629702" spans="68:68" customFormat="1">
      <c r="BP629702" s="90"/>
    </row>
    <row r="629703" spans="68:68" customFormat="1">
      <c r="BP629703" s="90"/>
    </row>
    <row r="629704" spans="68:68" customFormat="1">
      <c r="BP629704" s="90"/>
    </row>
    <row r="629705" spans="68:68" customFormat="1">
      <c r="BP629705" s="90"/>
    </row>
    <row r="629706" spans="68:68" customFormat="1">
      <c r="BP629706" s="90"/>
    </row>
    <row r="629707" spans="68:68" customFormat="1">
      <c r="BP629707" s="90"/>
    </row>
    <row r="629708" spans="68:68" customFormat="1">
      <c r="BP629708" s="90"/>
    </row>
    <row r="629709" spans="68:68" customFormat="1">
      <c r="BP629709" s="90"/>
    </row>
    <row r="629710" spans="68:68" customFormat="1">
      <c r="BP629710" s="90"/>
    </row>
    <row r="629711" spans="68:68" customFormat="1">
      <c r="BP629711" s="90"/>
    </row>
    <row r="629712" spans="68:68" customFormat="1">
      <c r="BP629712" s="90"/>
    </row>
    <row r="629713" spans="68:68" customFormat="1">
      <c r="BP629713" s="90"/>
    </row>
    <row r="629714" spans="68:68" customFormat="1">
      <c r="BP629714" s="90"/>
    </row>
    <row r="629715" spans="68:68" customFormat="1">
      <c r="BP629715" s="90"/>
    </row>
    <row r="629716" spans="68:68" customFormat="1">
      <c r="BP629716" s="90"/>
    </row>
    <row r="629717" spans="68:68" customFormat="1">
      <c r="BP629717" s="90"/>
    </row>
    <row r="629718" spans="68:68" customFormat="1">
      <c r="BP629718" s="90"/>
    </row>
    <row r="629719" spans="68:68" customFormat="1">
      <c r="BP629719" s="90"/>
    </row>
    <row r="629720" spans="68:68" customFormat="1">
      <c r="BP629720" s="90"/>
    </row>
    <row r="629721" spans="68:68" customFormat="1">
      <c r="BP629721" s="90"/>
    </row>
    <row r="629722" spans="68:68" customFormat="1">
      <c r="BP629722" s="90"/>
    </row>
    <row r="629723" spans="68:68" customFormat="1">
      <c r="BP629723" s="90"/>
    </row>
    <row r="629724" spans="68:68" customFormat="1">
      <c r="BP629724" s="90"/>
    </row>
    <row r="629725" spans="68:68" customFormat="1">
      <c r="BP629725" s="90"/>
    </row>
    <row r="629726" spans="68:68" customFormat="1">
      <c r="BP629726" s="90"/>
    </row>
    <row r="629727" spans="68:68" customFormat="1">
      <c r="BP629727" s="90"/>
    </row>
    <row r="629728" spans="68:68" customFormat="1">
      <c r="BP629728" s="90"/>
    </row>
    <row r="629729" spans="68:68" customFormat="1">
      <c r="BP629729" s="90"/>
    </row>
    <row r="629730" spans="68:68" customFormat="1">
      <c r="BP629730" s="90"/>
    </row>
    <row r="629731" spans="68:68" customFormat="1">
      <c r="BP629731" s="90"/>
    </row>
    <row r="629732" spans="68:68" customFormat="1">
      <c r="BP629732" s="90"/>
    </row>
    <row r="629733" spans="68:68" customFormat="1">
      <c r="BP629733" s="90"/>
    </row>
    <row r="629734" spans="68:68" customFormat="1">
      <c r="BP629734" s="90"/>
    </row>
    <row r="629735" spans="68:68" customFormat="1">
      <c r="BP629735" s="90"/>
    </row>
    <row r="629736" spans="68:68" customFormat="1">
      <c r="BP629736" s="90"/>
    </row>
    <row r="629737" spans="68:68" customFormat="1">
      <c r="BP629737" s="90"/>
    </row>
    <row r="629738" spans="68:68" customFormat="1">
      <c r="BP629738" s="90"/>
    </row>
    <row r="629739" spans="68:68" customFormat="1">
      <c r="BP629739" s="90"/>
    </row>
    <row r="629740" spans="68:68" customFormat="1">
      <c r="BP629740" s="90"/>
    </row>
    <row r="629741" spans="68:68" customFormat="1">
      <c r="BP629741" s="90"/>
    </row>
    <row r="629742" spans="68:68" customFormat="1">
      <c r="BP629742" s="90"/>
    </row>
    <row r="629743" spans="68:68" customFormat="1">
      <c r="BP629743" s="90"/>
    </row>
    <row r="629744" spans="68:68" customFormat="1">
      <c r="BP629744" s="90"/>
    </row>
    <row r="629745" spans="68:68" customFormat="1">
      <c r="BP629745" s="90"/>
    </row>
    <row r="629746" spans="68:68" customFormat="1">
      <c r="BP629746" s="90"/>
    </row>
    <row r="629747" spans="68:68" customFormat="1">
      <c r="BP629747" s="90"/>
    </row>
    <row r="629748" spans="68:68" customFormat="1">
      <c r="BP629748" s="90"/>
    </row>
    <row r="629749" spans="68:68" customFormat="1">
      <c r="BP629749" s="90"/>
    </row>
    <row r="629750" spans="68:68" customFormat="1">
      <c r="BP629750" s="90"/>
    </row>
    <row r="629751" spans="68:68" customFormat="1">
      <c r="BP629751" s="90"/>
    </row>
    <row r="629752" spans="68:68" customFormat="1">
      <c r="BP629752" s="90"/>
    </row>
    <row r="629753" spans="68:68" customFormat="1">
      <c r="BP629753" s="90"/>
    </row>
    <row r="629754" spans="68:68" customFormat="1">
      <c r="BP629754" s="90"/>
    </row>
    <row r="629755" spans="68:68" customFormat="1">
      <c r="BP629755" s="90"/>
    </row>
    <row r="629756" spans="68:68" customFormat="1">
      <c r="BP629756" s="90"/>
    </row>
    <row r="629757" spans="68:68" customFormat="1">
      <c r="BP629757" s="90"/>
    </row>
    <row r="629758" spans="68:68" customFormat="1">
      <c r="BP629758" s="90"/>
    </row>
    <row r="629759" spans="68:68" customFormat="1">
      <c r="BP629759" s="90"/>
    </row>
    <row r="629760" spans="68:68" customFormat="1">
      <c r="BP629760" s="90"/>
    </row>
    <row r="629761" spans="68:68" customFormat="1">
      <c r="BP629761" s="90"/>
    </row>
    <row r="629762" spans="68:68" customFormat="1">
      <c r="BP629762" s="90"/>
    </row>
    <row r="629763" spans="68:68" customFormat="1">
      <c r="BP629763" s="90"/>
    </row>
    <row r="629764" spans="68:68" customFormat="1">
      <c r="BP629764" s="90"/>
    </row>
    <row r="629765" spans="68:68" customFormat="1">
      <c r="BP629765" s="90"/>
    </row>
    <row r="629766" spans="68:68" customFormat="1">
      <c r="BP629766" s="90"/>
    </row>
    <row r="629767" spans="68:68" customFormat="1">
      <c r="BP629767" s="90"/>
    </row>
    <row r="629768" spans="68:68" customFormat="1">
      <c r="BP629768" s="90"/>
    </row>
    <row r="629769" spans="68:68" customFormat="1">
      <c r="BP629769" s="90"/>
    </row>
    <row r="629770" spans="68:68" customFormat="1">
      <c r="BP629770" s="90"/>
    </row>
    <row r="629771" spans="68:68" customFormat="1">
      <c r="BP629771" s="90"/>
    </row>
    <row r="629772" spans="68:68" customFormat="1">
      <c r="BP629772" s="90"/>
    </row>
    <row r="629773" spans="68:68" customFormat="1">
      <c r="BP629773" s="90"/>
    </row>
    <row r="629774" spans="68:68" customFormat="1">
      <c r="BP629774" s="90"/>
    </row>
    <row r="629775" spans="68:68" customFormat="1">
      <c r="BP629775" s="90"/>
    </row>
    <row r="629776" spans="68:68" customFormat="1">
      <c r="BP629776" s="90"/>
    </row>
    <row r="629777" spans="68:68" customFormat="1">
      <c r="BP629777" s="90"/>
    </row>
    <row r="629778" spans="68:68" customFormat="1">
      <c r="BP629778" s="90"/>
    </row>
    <row r="629779" spans="68:68" customFormat="1">
      <c r="BP629779" s="90"/>
    </row>
    <row r="629780" spans="68:68" customFormat="1">
      <c r="BP629780" s="90"/>
    </row>
    <row r="629781" spans="68:68" customFormat="1">
      <c r="BP629781" s="90"/>
    </row>
    <row r="629782" spans="68:68" customFormat="1">
      <c r="BP629782" s="90"/>
    </row>
    <row r="629783" spans="68:68" customFormat="1">
      <c r="BP629783" s="90"/>
    </row>
    <row r="629784" spans="68:68" customFormat="1">
      <c r="BP629784" s="90"/>
    </row>
    <row r="629785" spans="68:68" customFormat="1">
      <c r="BP629785" s="90"/>
    </row>
    <row r="629786" spans="68:68" customFormat="1">
      <c r="BP629786" s="90"/>
    </row>
    <row r="629787" spans="68:68" customFormat="1">
      <c r="BP629787" s="90"/>
    </row>
    <row r="629788" spans="68:68" customFormat="1">
      <c r="BP629788" s="90"/>
    </row>
    <row r="629789" spans="68:68" customFormat="1">
      <c r="BP629789" s="90"/>
    </row>
    <row r="629790" spans="68:68" customFormat="1">
      <c r="BP629790" s="90"/>
    </row>
    <row r="629791" spans="68:68" customFormat="1">
      <c r="BP629791" s="90"/>
    </row>
    <row r="629792" spans="68:68" customFormat="1">
      <c r="BP629792" s="90"/>
    </row>
    <row r="629793" spans="68:68" customFormat="1">
      <c r="BP629793" s="90"/>
    </row>
    <row r="629794" spans="68:68" customFormat="1">
      <c r="BP629794" s="90"/>
    </row>
    <row r="629795" spans="68:68" customFormat="1">
      <c r="BP629795" s="90"/>
    </row>
    <row r="629796" spans="68:68" customFormat="1">
      <c r="BP629796" s="90"/>
    </row>
    <row r="629797" spans="68:68" customFormat="1">
      <c r="BP629797" s="90"/>
    </row>
    <row r="629798" spans="68:68" customFormat="1">
      <c r="BP629798" s="90"/>
    </row>
    <row r="629799" spans="68:68" customFormat="1">
      <c r="BP629799" s="90"/>
    </row>
    <row r="629800" spans="68:68" customFormat="1">
      <c r="BP629800" s="90"/>
    </row>
    <row r="629801" spans="68:68" customFormat="1">
      <c r="BP629801" s="90"/>
    </row>
    <row r="629802" spans="68:68" customFormat="1">
      <c r="BP629802" s="90"/>
    </row>
    <row r="629803" spans="68:68" customFormat="1">
      <c r="BP629803" s="90"/>
    </row>
    <row r="629804" spans="68:68" customFormat="1">
      <c r="BP629804" s="90"/>
    </row>
    <row r="629805" spans="68:68" customFormat="1">
      <c r="BP629805" s="90"/>
    </row>
    <row r="629806" spans="68:68" customFormat="1">
      <c r="BP629806" s="90"/>
    </row>
    <row r="629807" spans="68:68" customFormat="1">
      <c r="BP629807" s="90"/>
    </row>
    <row r="629808" spans="68:68" customFormat="1">
      <c r="BP629808" s="90"/>
    </row>
    <row r="629809" spans="68:68" customFormat="1">
      <c r="BP629809" s="90"/>
    </row>
    <row r="629810" spans="68:68" customFormat="1">
      <c r="BP629810" s="90"/>
    </row>
    <row r="629811" spans="68:68" customFormat="1">
      <c r="BP629811" s="90"/>
    </row>
    <row r="629812" spans="68:68" customFormat="1">
      <c r="BP629812" s="90"/>
    </row>
    <row r="629813" spans="68:68" customFormat="1">
      <c r="BP629813" s="90"/>
    </row>
    <row r="629814" spans="68:68" customFormat="1">
      <c r="BP629814" s="90"/>
    </row>
    <row r="629815" spans="68:68" customFormat="1">
      <c r="BP629815" s="90"/>
    </row>
    <row r="629816" spans="68:68" customFormat="1">
      <c r="BP629816" s="90"/>
    </row>
    <row r="629817" spans="68:68" customFormat="1">
      <c r="BP629817" s="90"/>
    </row>
    <row r="629818" spans="68:68" customFormat="1">
      <c r="BP629818" s="90"/>
    </row>
    <row r="629819" spans="68:68" customFormat="1">
      <c r="BP629819" s="90"/>
    </row>
    <row r="629820" spans="68:68" customFormat="1">
      <c r="BP629820" s="90"/>
    </row>
    <row r="629821" spans="68:68" customFormat="1">
      <c r="BP629821" s="90"/>
    </row>
    <row r="629822" spans="68:68" customFormat="1">
      <c r="BP629822" s="90"/>
    </row>
    <row r="629823" spans="68:68" customFormat="1">
      <c r="BP629823" s="90"/>
    </row>
    <row r="629824" spans="68:68" customFormat="1">
      <c r="BP629824" s="90"/>
    </row>
    <row r="629825" spans="68:68" customFormat="1">
      <c r="BP629825" s="90"/>
    </row>
    <row r="629826" spans="68:68" customFormat="1">
      <c r="BP629826" s="90"/>
    </row>
    <row r="629827" spans="68:68" customFormat="1">
      <c r="BP629827" s="90"/>
    </row>
    <row r="629828" spans="68:68" customFormat="1">
      <c r="BP629828" s="90"/>
    </row>
    <row r="629829" spans="68:68" customFormat="1">
      <c r="BP629829" s="90"/>
    </row>
    <row r="629830" spans="68:68" customFormat="1">
      <c r="BP629830" s="90"/>
    </row>
    <row r="629831" spans="68:68" customFormat="1">
      <c r="BP629831" s="90"/>
    </row>
    <row r="629832" spans="68:68" customFormat="1">
      <c r="BP629832" s="90"/>
    </row>
    <row r="629833" spans="68:68" customFormat="1">
      <c r="BP629833" s="90"/>
    </row>
    <row r="629834" spans="68:68" customFormat="1">
      <c r="BP629834" s="90"/>
    </row>
    <row r="629835" spans="68:68" customFormat="1">
      <c r="BP629835" s="90"/>
    </row>
    <row r="629836" spans="68:68" customFormat="1">
      <c r="BP629836" s="90"/>
    </row>
    <row r="629837" spans="68:68" customFormat="1">
      <c r="BP629837" s="90"/>
    </row>
    <row r="629838" spans="68:68" customFormat="1">
      <c r="BP629838" s="90"/>
    </row>
    <row r="629839" spans="68:68" customFormat="1">
      <c r="BP629839" s="90"/>
    </row>
    <row r="629840" spans="68:68" customFormat="1">
      <c r="BP629840" s="90"/>
    </row>
    <row r="629841" spans="68:68" customFormat="1">
      <c r="BP629841" s="90"/>
    </row>
    <row r="629842" spans="68:68" customFormat="1">
      <c r="BP629842" s="90"/>
    </row>
    <row r="629843" spans="68:68" customFormat="1">
      <c r="BP629843" s="90"/>
    </row>
    <row r="629844" spans="68:68" customFormat="1">
      <c r="BP629844" s="90"/>
    </row>
    <row r="629845" spans="68:68" customFormat="1">
      <c r="BP629845" s="90"/>
    </row>
    <row r="629846" spans="68:68" customFormat="1">
      <c r="BP629846" s="90"/>
    </row>
    <row r="629847" spans="68:68" customFormat="1">
      <c r="BP629847" s="90"/>
    </row>
    <row r="629848" spans="68:68" customFormat="1">
      <c r="BP629848" s="90"/>
    </row>
    <row r="629849" spans="68:68" customFormat="1">
      <c r="BP629849" s="90"/>
    </row>
    <row r="629850" spans="68:68" customFormat="1">
      <c r="BP629850" s="90"/>
    </row>
    <row r="629851" spans="68:68" customFormat="1">
      <c r="BP629851" s="90"/>
    </row>
    <row r="629852" spans="68:68" customFormat="1">
      <c r="BP629852" s="90"/>
    </row>
    <row r="629853" spans="68:68" customFormat="1">
      <c r="BP629853" s="90"/>
    </row>
    <row r="629854" spans="68:68" customFormat="1">
      <c r="BP629854" s="90"/>
    </row>
    <row r="629855" spans="68:68" customFormat="1">
      <c r="BP629855" s="90"/>
    </row>
    <row r="629856" spans="68:68" customFormat="1">
      <c r="BP629856" s="90"/>
    </row>
    <row r="629857" spans="68:68" customFormat="1">
      <c r="BP629857" s="90"/>
    </row>
    <row r="629858" spans="68:68" customFormat="1">
      <c r="BP629858" s="90"/>
    </row>
    <row r="629859" spans="68:68" customFormat="1">
      <c r="BP629859" s="90"/>
    </row>
    <row r="629860" spans="68:68" customFormat="1">
      <c r="BP629860" s="90"/>
    </row>
    <row r="629861" spans="68:68" customFormat="1">
      <c r="BP629861" s="90"/>
    </row>
    <row r="629862" spans="68:68" customFormat="1">
      <c r="BP629862" s="90"/>
    </row>
    <row r="629863" spans="68:68" customFormat="1">
      <c r="BP629863" s="90"/>
    </row>
    <row r="629864" spans="68:68" customFormat="1">
      <c r="BP629864" s="90"/>
    </row>
    <row r="629865" spans="68:68" customFormat="1">
      <c r="BP629865" s="90"/>
    </row>
    <row r="629866" spans="68:68" customFormat="1">
      <c r="BP629866" s="90"/>
    </row>
    <row r="629867" spans="68:68" customFormat="1">
      <c r="BP629867" s="90"/>
    </row>
    <row r="629868" spans="68:68" customFormat="1">
      <c r="BP629868" s="90"/>
    </row>
    <row r="629869" spans="68:68" customFormat="1">
      <c r="BP629869" s="90"/>
    </row>
    <row r="629870" spans="68:68" customFormat="1">
      <c r="BP629870" s="90"/>
    </row>
    <row r="629871" spans="68:68" customFormat="1">
      <c r="BP629871" s="90"/>
    </row>
    <row r="629872" spans="68:68" customFormat="1">
      <c r="BP629872" s="90"/>
    </row>
    <row r="629873" spans="68:68" customFormat="1">
      <c r="BP629873" s="90"/>
    </row>
    <row r="629874" spans="68:68" customFormat="1">
      <c r="BP629874" s="90"/>
    </row>
    <row r="629875" spans="68:68" customFormat="1">
      <c r="BP629875" s="90"/>
    </row>
    <row r="629876" spans="68:68" customFormat="1">
      <c r="BP629876" s="90"/>
    </row>
    <row r="629877" spans="68:68" customFormat="1">
      <c r="BP629877" s="90"/>
    </row>
    <row r="629878" spans="68:68" customFormat="1">
      <c r="BP629878" s="90"/>
    </row>
    <row r="629879" spans="68:68" customFormat="1">
      <c r="BP629879" s="90"/>
    </row>
    <row r="629880" spans="68:68" customFormat="1">
      <c r="BP629880" s="90"/>
    </row>
    <row r="629881" spans="68:68" customFormat="1">
      <c r="BP629881" s="90"/>
    </row>
    <row r="629882" spans="68:68" customFormat="1">
      <c r="BP629882" s="90"/>
    </row>
    <row r="629883" spans="68:68" customFormat="1">
      <c r="BP629883" s="90"/>
    </row>
    <row r="629884" spans="68:68" customFormat="1">
      <c r="BP629884" s="90"/>
    </row>
    <row r="629885" spans="68:68" customFormat="1">
      <c r="BP629885" s="90"/>
    </row>
    <row r="629886" spans="68:68" customFormat="1">
      <c r="BP629886" s="90"/>
    </row>
    <row r="629887" spans="68:68" customFormat="1">
      <c r="BP629887" s="90"/>
    </row>
    <row r="629888" spans="68:68" customFormat="1">
      <c r="BP629888" s="90"/>
    </row>
    <row r="629889" spans="68:68" customFormat="1">
      <c r="BP629889" s="90"/>
    </row>
    <row r="629890" spans="68:68" customFormat="1">
      <c r="BP629890" s="90"/>
    </row>
    <row r="629891" spans="68:68" customFormat="1">
      <c r="BP629891" s="90"/>
    </row>
    <row r="629892" spans="68:68" customFormat="1">
      <c r="BP629892" s="90"/>
    </row>
    <row r="629893" spans="68:68" customFormat="1">
      <c r="BP629893" s="90"/>
    </row>
    <row r="629894" spans="68:68" customFormat="1">
      <c r="BP629894" s="90"/>
    </row>
    <row r="629895" spans="68:68" customFormat="1">
      <c r="BP629895" s="90"/>
    </row>
    <row r="629896" spans="68:68" customFormat="1">
      <c r="BP629896" s="90"/>
    </row>
    <row r="629897" spans="68:68" customFormat="1">
      <c r="BP629897" s="90"/>
    </row>
    <row r="629898" spans="68:68" customFormat="1">
      <c r="BP629898" s="90"/>
    </row>
    <row r="629899" spans="68:68" customFormat="1">
      <c r="BP629899" s="90"/>
    </row>
    <row r="629900" spans="68:68" customFormat="1">
      <c r="BP629900" s="90"/>
    </row>
    <row r="629901" spans="68:68" customFormat="1">
      <c r="BP629901" s="90"/>
    </row>
    <row r="629902" spans="68:68" customFormat="1">
      <c r="BP629902" s="90"/>
    </row>
    <row r="629903" spans="68:68" customFormat="1">
      <c r="BP629903" s="90"/>
    </row>
    <row r="629904" spans="68:68" customFormat="1">
      <c r="BP629904" s="90"/>
    </row>
    <row r="629905" spans="68:68" customFormat="1">
      <c r="BP629905" s="90"/>
    </row>
    <row r="629906" spans="68:68" customFormat="1">
      <c r="BP629906" s="90"/>
    </row>
    <row r="629907" spans="68:68" customFormat="1">
      <c r="BP629907" s="90"/>
    </row>
    <row r="629908" spans="68:68" customFormat="1">
      <c r="BP629908" s="90"/>
    </row>
    <row r="629909" spans="68:68" customFormat="1">
      <c r="BP629909" s="90"/>
    </row>
    <row r="629910" spans="68:68" customFormat="1">
      <c r="BP629910" s="90"/>
    </row>
    <row r="629911" spans="68:68" customFormat="1">
      <c r="BP629911" s="90"/>
    </row>
    <row r="629912" spans="68:68" customFormat="1">
      <c r="BP629912" s="90"/>
    </row>
    <row r="629913" spans="68:68" customFormat="1">
      <c r="BP629913" s="90"/>
    </row>
    <row r="629914" spans="68:68" customFormat="1">
      <c r="BP629914" s="90"/>
    </row>
    <row r="629915" spans="68:68" customFormat="1">
      <c r="BP629915" s="90"/>
    </row>
    <row r="629916" spans="68:68" customFormat="1">
      <c r="BP629916" s="90"/>
    </row>
    <row r="629917" spans="68:68" customFormat="1">
      <c r="BP629917" s="90"/>
    </row>
    <row r="629918" spans="68:68" customFormat="1">
      <c r="BP629918" s="90"/>
    </row>
    <row r="629919" spans="68:68" customFormat="1">
      <c r="BP629919" s="90"/>
    </row>
    <row r="629920" spans="68:68" customFormat="1">
      <c r="BP629920" s="90"/>
    </row>
    <row r="629921" spans="68:68" customFormat="1">
      <c r="BP629921" s="90"/>
    </row>
    <row r="629922" spans="68:68" customFormat="1">
      <c r="BP629922" s="90"/>
    </row>
    <row r="629923" spans="68:68" customFormat="1">
      <c r="BP629923" s="90"/>
    </row>
    <row r="629924" spans="68:68" customFormat="1">
      <c r="BP629924" s="90"/>
    </row>
    <row r="629925" spans="68:68" customFormat="1">
      <c r="BP629925" s="90"/>
    </row>
    <row r="629926" spans="68:68" customFormat="1">
      <c r="BP629926" s="90"/>
    </row>
    <row r="629927" spans="68:68" customFormat="1">
      <c r="BP629927" s="90"/>
    </row>
    <row r="629928" spans="68:68" customFormat="1">
      <c r="BP629928" s="90"/>
    </row>
    <row r="629929" spans="68:68" customFormat="1">
      <c r="BP629929" s="90"/>
    </row>
    <row r="629930" spans="68:68" customFormat="1">
      <c r="BP629930" s="90"/>
    </row>
    <row r="629931" spans="68:68" customFormat="1">
      <c r="BP629931" s="90"/>
    </row>
    <row r="629932" spans="68:68" customFormat="1">
      <c r="BP629932" s="90"/>
    </row>
    <row r="629933" spans="68:68" customFormat="1">
      <c r="BP629933" s="90"/>
    </row>
    <row r="629934" spans="68:68" customFormat="1">
      <c r="BP629934" s="90"/>
    </row>
    <row r="629935" spans="68:68" customFormat="1">
      <c r="BP629935" s="90"/>
    </row>
    <row r="629936" spans="68:68" customFormat="1">
      <c r="BP629936" s="90"/>
    </row>
    <row r="629937" spans="68:68" customFormat="1">
      <c r="BP629937" s="90"/>
    </row>
    <row r="629938" spans="68:68" customFormat="1">
      <c r="BP629938" s="90"/>
    </row>
    <row r="629939" spans="68:68" customFormat="1">
      <c r="BP629939" s="90"/>
    </row>
    <row r="629940" spans="68:68" customFormat="1">
      <c r="BP629940" s="90"/>
    </row>
    <row r="629941" spans="68:68" customFormat="1">
      <c r="BP629941" s="90"/>
    </row>
    <row r="629942" spans="68:68" customFormat="1">
      <c r="BP629942" s="90"/>
    </row>
    <row r="629943" spans="68:68" customFormat="1">
      <c r="BP629943" s="90"/>
    </row>
    <row r="629944" spans="68:68" customFormat="1">
      <c r="BP629944" s="90"/>
    </row>
    <row r="629945" spans="68:68" customFormat="1">
      <c r="BP629945" s="90"/>
    </row>
    <row r="629946" spans="68:68" customFormat="1">
      <c r="BP629946" s="90"/>
    </row>
    <row r="629947" spans="68:68" customFormat="1">
      <c r="BP629947" s="90"/>
    </row>
    <row r="629948" spans="68:68" customFormat="1">
      <c r="BP629948" s="90"/>
    </row>
    <row r="629949" spans="68:68" customFormat="1">
      <c r="BP629949" s="90"/>
    </row>
    <row r="629950" spans="68:68" customFormat="1">
      <c r="BP629950" s="90"/>
    </row>
    <row r="629951" spans="68:68" customFormat="1">
      <c r="BP629951" s="90"/>
    </row>
    <row r="629952" spans="68:68" customFormat="1">
      <c r="BP629952" s="90"/>
    </row>
    <row r="629953" spans="68:68" customFormat="1">
      <c r="BP629953" s="90"/>
    </row>
    <row r="629954" spans="68:68" customFormat="1">
      <c r="BP629954" s="90"/>
    </row>
    <row r="629955" spans="68:68" customFormat="1">
      <c r="BP629955" s="90"/>
    </row>
    <row r="629956" spans="68:68" customFormat="1">
      <c r="BP629956" s="90"/>
    </row>
    <row r="629957" spans="68:68" customFormat="1">
      <c r="BP629957" s="90"/>
    </row>
    <row r="629958" spans="68:68" customFormat="1">
      <c r="BP629958" s="90"/>
    </row>
    <row r="629959" spans="68:68" customFormat="1">
      <c r="BP629959" s="90"/>
    </row>
    <row r="629960" spans="68:68" customFormat="1">
      <c r="BP629960" s="90"/>
    </row>
    <row r="629961" spans="68:68" customFormat="1">
      <c r="BP629961" s="90"/>
    </row>
    <row r="629962" spans="68:68" customFormat="1">
      <c r="BP629962" s="90"/>
    </row>
    <row r="629963" spans="68:68" customFormat="1">
      <c r="BP629963" s="90"/>
    </row>
    <row r="629964" spans="68:68" customFormat="1">
      <c r="BP629964" s="90"/>
    </row>
    <row r="629965" spans="68:68" customFormat="1">
      <c r="BP629965" s="90"/>
    </row>
    <row r="629966" spans="68:68" customFormat="1">
      <c r="BP629966" s="90"/>
    </row>
    <row r="629967" spans="68:68" customFormat="1">
      <c r="BP629967" s="90"/>
    </row>
    <row r="629968" spans="68:68" customFormat="1">
      <c r="BP629968" s="90"/>
    </row>
    <row r="629969" spans="68:68" customFormat="1">
      <c r="BP629969" s="90"/>
    </row>
    <row r="629970" spans="68:68" customFormat="1">
      <c r="BP629970" s="90"/>
    </row>
    <row r="629971" spans="68:68" customFormat="1">
      <c r="BP629971" s="90"/>
    </row>
    <row r="629972" spans="68:68" customFormat="1">
      <c r="BP629972" s="90"/>
    </row>
    <row r="629973" spans="68:68" customFormat="1">
      <c r="BP629973" s="90"/>
    </row>
    <row r="629974" spans="68:68" customFormat="1">
      <c r="BP629974" s="90"/>
    </row>
    <row r="629975" spans="68:68" customFormat="1">
      <c r="BP629975" s="90"/>
    </row>
    <row r="629976" spans="68:68" customFormat="1">
      <c r="BP629976" s="90"/>
    </row>
    <row r="629977" spans="68:68" customFormat="1">
      <c r="BP629977" s="90"/>
    </row>
    <row r="629978" spans="68:68" customFormat="1">
      <c r="BP629978" s="90"/>
    </row>
    <row r="629979" spans="68:68" customFormat="1">
      <c r="BP629979" s="90"/>
    </row>
    <row r="629980" spans="68:68" customFormat="1">
      <c r="BP629980" s="90"/>
    </row>
    <row r="629981" spans="68:68" customFormat="1">
      <c r="BP629981" s="90"/>
    </row>
    <row r="629982" spans="68:68" customFormat="1">
      <c r="BP629982" s="90"/>
    </row>
    <row r="629983" spans="68:68" customFormat="1">
      <c r="BP629983" s="90"/>
    </row>
    <row r="629984" spans="68:68" customFormat="1">
      <c r="BP629984" s="90"/>
    </row>
    <row r="629985" spans="68:68" customFormat="1">
      <c r="BP629985" s="90"/>
    </row>
    <row r="629986" spans="68:68" customFormat="1">
      <c r="BP629986" s="90"/>
    </row>
    <row r="629987" spans="68:68" customFormat="1">
      <c r="BP629987" s="90"/>
    </row>
    <row r="629988" spans="68:68" customFormat="1">
      <c r="BP629988" s="90"/>
    </row>
    <row r="629989" spans="68:68" customFormat="1">
      <c r="BP629989" s="90"/>
    </row>
    <row r="629990" spans="68:68" customFormat="1">
      <c r="BP629990" s="90"/>
    </row>
    <row r="629991" spans="68:68" customFormat="1">
      <c r="BP629991" s="90"/>
    </row>
    <row r="629992" spans="68:68" customFormat="1">
      <c r="BP629992" s="90"/>
    </row>
    <row r="629993" spans="68:68" customFormat="1">
      <c r="BP629993" s="90"/>
    </row>
    <row r="629994" spans="68:68" customFormat="1">
      <c r="BP629994" s="90"/>
    </row>
    <row r="629995" spans="68:68" customFormat="1">
      <c r="BP629995" s="90"/>
    </row>
    <row r="629996" spans="68:68" customFormat="1">
      <c r="BP629996" s="90"/>
    </row>
    <row r="629997" spans="68:68" customFormat="1">
      <c r="BP629997" s="90"/>
    </row>
    <row r="629998" spans="68:68" customFormat="1">
      <c r="BP629998" s="90"/>
    </row>
    <row r="629999" spans="68:68" customFormat="1">
      <c r="BP629999" s="90"/>
    </row>
    <row r="630000" spans="68:68" customFormat="1">
      <c r="BP630000" s="90"/>
    </row>
    <row r="630001" spans="68:68" customFormat="1">
      <c r="BP630001" s="90"/>
    </row>
    <row r="630002" spans="68:68" customFormat="1">
      <c r="BP630002" s="90"/>
    </row>
    <row r="630003" spans="68:68" customFormat="1">
      <c r="BP630003" s="90"/>
    </row>
    <row r="630004" spans="68:68" customFormat="1">
      <c r="BP630004" s="90"/>
    </row>
    <row r="630005" spans="68:68" customFormat="1">
      <c r="BP630005" s="90"/>
    </row>
    <row r="630006" spans="68:68" customFormat="1">
      <c r="BP630006" s="90"/>
    </row>
    <row r="630007" spans="68:68" customFormat="1">
      <c r="BP630007" s="90"/>
    </row>
    <row r="630008" spans="68:68" customFormat="1">
      <c r="BP630008" s="90"/>
    </row>
    <row r="630009" spans="68:68" customFormat="1">
      <c r="BP630009" s="90"/>
    </row>
    <row r="630010" spans="68:68" customFormat="1">
      <c r="BP630010" s="90"/>
    </row>
    <row r="630011" spans="68:68" customFormat="1">
      <c r="BP630011" s="90"/>
    </row>
    <row r="630012" spans="68:68" customFormat="1">
      <c r="BP630012" s="90"/>
    </row>
    <row r="630013" spans="68:68" customFormat="1">
      <c r="BP630013" s="90"/>
    </row>
    <row r="630014" spans="68:68" customFormat="1">
      <c r="BP630014" s="90"/>
    </row>
    <row r="630015" spans="68:68" customFormat="1">
      <c r="BP630015" s="90"/>
    </row>
    <row r="630016" spans="68:68" customFormat="1">
      <c r="BP630016" s="90"/>
    </row>
    <row r="630017" spans="68:68" customFormat="1">
      <c r="BP630017" s="90"/>
    </row>
    <row r="630018" spans="68:68" customFormat="1">
      <c r="BP630018" s="90"/>
    </row>
    <row r="630019" spans="68:68" customFormat="1">
      <c r="BP630019" s="90"/>
    </row>
    <row r="630020" spans="68:68" customFormat="1">
      <c r="BP630020" s="90"/>
    </row>
    <row r="630021" spans="68:68" customFormat="1">
      <c r="BP630021" s="90"/>
    </row>
    <row r="630022" spans="68:68" customFormat="1">
      <c r="BP630022" s="90"/>
    </row>
    <row r="630023" spans="68:68" customFormat="1">
      <c r="BP630023" s="90"/>
    </row>
    <row r="630024" spans="68:68" customFormat="1">
      <c r="BP630024" s="90"/>
    </row>
    <row r="630025" spans="68:68" customFormat="1">
      <c r="BP630025" s="90"/>
    </row>
    <row r="630026" spans="68:68" customFormat="1">
      <c r="BP630026" s="90"/>
    </row>
    <row r="630027" spans="68:68" customFormat="1">
      <c r="BP630027" s="90"/>
    </row>
    <row r="630028" spans="68:68" customFormat="1">
      <c r="BP630028" s="90"/>
    </row>
    <row r="630029" spans="68:68" customFormat="1">
      <c r="BP630029" s="90"/>
    </row>
    <row r="630030" spans="68:68" customFormat="1">
      <c r="BP630030" s="90"/>
    </row>
    <row r="630031" spans="68:68" customFormat="1">
      <c r="BP630031" s="90"/>
    </row>
    <row r="630032" spans="68:68" customFormat="1">
      <c r="BP630032" s="90"/>
    </row>
    <row r="630033" spans="68:68" customFormat="1">
      <c r="BP630033" s="90"/>
    </row>
    <row r="630034" spans="68:68" customFormat="1">
      <c r="BP630034" s="90"/>
    </row>
    <row r="630035" spans="68:68" customFormat="1">
      <c r="BP630035" s="90"/>
    </row>
    <row r="630036" spans="68:68" customFormat="1">
      <c r="BP630036" s="90"/>
    </row>
    <row r="630037" spans="68:68" customFormat="1">
      <c r="BP630037" s="90"/>
    </row>
    <row r="630038" spans="68:68" customFormat="1">
      <c r="BP630038" s="90"/>
    </row>
    <row r="630039" spans="68:68" customFormat="1">
      <c r="BP630039" s="90"/>
    </row>
    <row r="630040" spans="68:68" customFormat="1">
      <c r="BP630040" s="90"/>
    </row>
    <row r="630041" spans="68:68" customFormat="1">
      <c r="BP630041" s="90"/>
    </row>
    <row r="630042" spans="68:68" customFormat="1">
      <c r="BP630042" s="90"/>
    </row>
    <row r="630043" spans="68:68" customFormat="1">
      <c r="BP630043" s="90"/>
    </row>
    <row r="630044" spans="68:68" customFormat="1">
      <c r="BP630044" s="90"/>
    </row>
    <row r="630045" spans="68:68" customFormat="1">
      <c r="BP630045" s="90"/>
    </row>
    <row r="630046" spans="68:68" customFormat="1">
      <c r="BP630046" s="90"/>
    </row>
    <row r="630047" spans="68:68" customFormat="1">
      <c r="BP630047" s="90"/>
    </row>
    <row r="630048" spans="68:68" customFormat="1">
      <c r="BP630048" s="90"/>
    </row>
    <row r="630049" spans="68:68" customFormat="1">
      <c r="BP630049" s="90"/>
    </row>
    <row r="630050" spans="68:68" customFormat="1">
      <c r="BP630050" s="90"/>
    </row>
    <row r="630051" spans="68:68" customFormat="1">
      <c r="BP630051" s="90"/>
    </row>
    <row r="630052" spans="68:68" customFormat="1">
      <c r="BP630052" s="90"/>
    </row>
    <row r="630053" spans="68:68" customFormat="1">
      <c r="BP630053" s="90"/>
    </row>
    <row r="630054" spans="68:68" customFormat="1">
      <c r="BP630054" s="90"/>
    </row>
    <row r="630055" spans="68:68" customFormat="1">
      <c r="BP630055" s="90"/>
    </row>
    <row r="630056" spans="68:68" customFormat="1">
      <c r="BP630056" s="90"/>
    </row>
    <row r="630057" spans="68:68" customFormat="1">
      <c r="BP630057" s="90"/>
    </row>
    <row r="630058" spans="68:68" customFormat="1">
      <c r="BP630058" s="90"/>
    </row>
    <row r="630059" spans="68:68" customFormat="1">
      <c r="BP630059" s="90"/>
    </row>
    <row r="630060" spans="68:68" customFormat="1">
      <c r="BP630060" s="90"/>
    </row>
    <row r="630061" spans="68:68" customFormat="1">
      <c r="BP630061" s="90"/>
    </row>
    <row r="630062" spans="68:68" customFormat="1">
      <c r="BP630062" s="90"/>
    </row>
    <row r="630063" spans="68:68" customFormat="1">
      <c r="BP630063" s="90"/>
    </row>
    <row r="630064" spans="68:68" customFormat="1">
      <c r="BP630064" s="90"/>
    </row>
    <row r="630065" spans="68:68" customFormat="1">
      <c r="BP630065" s="90"/>
    </row>
    <row r="630066" spans="68:68" customFormat="1">
      <c r="BP630066" s="90"/>
    </row>
    <row r="630067" spans="68:68" customFormat="1">
      <c r="BP630067" s="90"/>
    </row>
    <row r="630068" spans="68:68" customFormat="1">
      <c r="BP630068" s="90"/>
    </row>
    <row r="630069" spans="68:68" customFormat="1">
      <c r="BP630069" s="90"/>
    </row>
    <row r="630070" spans="68:68" customFormat="1">
      <c r="BP630070" s="90"/>
    </row>
    <row r="630071" spans="68:68" customFormat="1">
      <c r="BP630071" s="90"/>
    </row>
    <row r="630072" spans="68:68" customFormat="1">
      <c r="BP630072" s="90"/>
    </row>
    <row r="630073" spans="68:68" customFormat="1">
      <c r="BP630073" s="90"/>
    </row>
    <row r="630074" spans="68:68" customFormat="1">
      <c r="BP630074" s="90"/>
    </row>
    <row r="630075" spans="68:68" customFormat="1">
      <c r="BP630075" s="90"/>
    </row>
    <row r="630076" spans="68:68" customFormat="1">
      <c r="BP630076" s="90"/>
    </row>
    <row r="630077" spans="68:68" customFormat="1">
      <c r="BP630077" s="90"/>
    </row>
    <row r="630078" spans="68:68" customFormat="1">
      <c r="BP630078" s="90"/>
    </row>
    <row r="630079" spans="68:68" customFormat="1">
      <c r="BP630079" s="90"/>
    </row>
    <row r="630080" spans="68:68" customFormat="1">
      <c r="BP630080" s="90"/>
    </row>
    <row r="630081" spans="68:68" customFormat="1">
      <c r="BP630081" s="90"/>
    </row>
    <row r="630082" spans="68:68" customFormat="1">
      <c r="BP630082" s="90"/>
    </row>
    <row r="630083" spans="68:68" customFormat="1">
      <c r="BP630083" s="90"/>
    </row>
    <row r="630084" spans="68:68" customFormat="1">
      <c r="BP630084" s="90"/>
    </row>
    <row r="630085" spans="68:68" customFormat="1">
      <c r="BP630085" s="90"/>
    </row>
    <row r="630086" spans="68:68" customFormat="1">
      <c r="BP630086" s="90"/>
    </row>
    <row r="630087" spans="68:68" customFormat="1">
      <c r="BP630087" s="90"/>
    </row>
    <row r="630088" spans="68:68" customFormat="1">
      <c r="BP630088" s="90"/>
    </row>
    <row r="630089" spans="68:68" customFormat="1">
      <c r="BP630089" s="90"/>
    </row>
    <row r="630090" spans="68:68" customFormat="1">
      <c r="BP630090" s="90"/>
    </row>
    <row r="630091" spans="68:68" customFormat="1">
      <c r="BP630091" s="90"/>
    </row>
    <row r="630092" spans="68:68" customFormat="1">
      <c r="BP630092" s="90"/>
    </row>
    <row r="630093" spans="68:68" customFormat="1">
      <c r="BP630093" s="90"/>
    </row>
    <row r="630094" spans="68:68" customFormat="1">
      <c r="BP630094" s="90"/>
    </row>
    <row r="630095" spans="68:68" customFormat="1">
      <c r="BP630095" s="90"/>
    </row>
    <row r="630096" spans="68:68" customFormat="1">
      <c r="BP630096" s="90"/>
    </row>
    <row r="630097" spans="68:68" customFormat="1">
      <c r="BP630097" s="90"/>
    </row>
    <row r="630098" spans="68:68" customFormat="1">
      <c r="BP630098" s="90"/>
    </row>
    <row r="630099" spans="68:68" customFormat="1">
      <c r="BP630099" s="90"/>
    </row>
    <row r="630100" spans="68:68" customFormat="1">
      <c r="BP630100" s="90"/>
    </row>
    <row r="630101" spans="68:68" customFormat="1">
      <c r="BP630101" s="90"/>
    </row>
    <row r="630102" spans="68:68" customFormat="1">
      <c r="BP630102" s="90"/>
    </row>
    <row r="630103" spans="68:68" customFormat="1">
      <c r="BP630103" s="90"/>
    </row>
    <row r="630104" spans="68:68" customFormat="1">
      <c r="BP630104" s="90"/>
    </row>
    <row r="630105" spans="68:68" customFormat="1">
      <c r="BP630105" s="90"/>
    </row>
    <row r="630106" spans="68:68" customFormat="1">
      <c r="BP630106" s="90"/>
    </row>
    <row r="630107" spans="68:68" customFormat="1">
      <c r="BP630107" s="90"/>
    </row>
    <row r="630108" spans="68:68" customFormat="1">
      <c r="BP630108" s="90"/>
    </row>
    <row r="630109" spans="68:68" customFormat="1">
      <c r="BP630109" s="90"/>
    </row>
    <row r="630110" spans="68:68" customFormat="1">
      <c r="BP630110" s="90"/>
    </row>
    <row r="630111" spans="68:68" customFormat="1">
      <c r="BP630111" s="90"/>
    </row>
    <row r="630112" spans="68:68" customFormat="1">
      <c r="BP630112" s="90"/>
    </row>
    <row r="630113" spans="68:68" customFormat="1">
      <c r="BP630113" s="90"/>
    </row>
    <row r="630114" spans="68:68" customFormat="1">
      <c r="BP630114" s="90"/>
    </row>
    <row r="630115" spans="68:68" customFormat="1">
      <c r="BP630115" s="90"/>
    </row>
    <row r="630116" spans="68:68" customFormat="1">
      <c r="BP630116" s="90"/>
    </row>
    <row r="630117" spans="68:68" customFormat="1">
      <c r="BP630117" s="90"/>
    </row>
    <row r="630118" spans="68:68" customFormat="1">
      <c r="BP630118" s="90"/>
    </row>
    <row r="630119" spans="68:68" customFormat="1">
      <c r="BP630119" s="90"/>
    </row>
    <row r="630120" spans="68:68" customFormat="1">
      <c r="BP630120" s="90"/>
    </row>
    <row r="630121" spans="68:68" customFormat="1">
      <c r="BP630121" s="90"/>
    </row>
    <row r="630122" spans="68:68" customFormat="1">
      <c r="BP630122" s="90"/>
    </row>
    <row r="630123" spans="68:68" customFormat="1">
      <c r="BP630123" s="90"/>
    </row>
    <row r="630124" spans="68:68" customFormat="1">
      <c r="BP630124" s="90"/>
    </row>
    <row r="630125" spans="68:68" customFormat="1">
      <c r="BP630125" s="90"/>
    </row>
    <row r="630126" spans="68:68" customFormat="1">
      <c r="BP630126" s="90"/>
    </row>
    <row r="630127" spans="68:68" customFormat="1">
      <c r="BP630127" s="90"/>
    </row>
    <row r="630128" spans="68:68" customFormat="1">
      <c r="BP630128" s="90"/>
    </row>
    <row r="630129" spans="68:68" customFormat="1">
      <c r="BP630129" s="90"/>
    </row>
    <row r="630130" spans="68:68" customFormat="1">
      <c r="BP630130" s="90"/>
    </row>
    <row r="630131" spans="68:68" customFormat="1">
      <c r="BP630131" s="90"/>
    </row>
    <row r="630132" spans="68:68" customFormat="1">
      <c r="BP630132" s="90"/>
    </row>
    <row r="630133" spans="68:68" customFormat="1">
      <c r="BP630133" s="90"/>
    </row>
    <row r="630134" spans="68:68" customFormat="1">
      <c r="BP630134" s="90"/>
    </row>
    <row r="630135" spans="68:68" customFormat="1">
      <c r="BP630135" s="90"/>
    </row>
    <row r="630136" spans="68:68" customFormat="1">
      <c r="BP630136" s="90"/>
    </row>
    <row r="630137" spans="68:68" customFormat="1">
      <c r="BP630137" s="90"/>
    </row>
    <row r="630138" spans="68:68" customFormat="1">
      <c r="BP630138" s="90"/>
    </row>
    <row r="630139" spans="68:68" customFormat="1">
      <c r="BP630139" s="90"/>
    </row>
    <row r="630140" spans="68:68" customFormat="1">
      <c r="BP630140" s="90"/>
    </row>
    <row r="630141" spans="68:68" customFormat="1">
      <c r="BP630141" s="90"/>
    </row>
    <row r="630142" spans="68:68" customFormat="1">
      <c r="BP630142" s="90"/>
    </row>
    <row r="630143" spans="68:68" customFormat="1">
      <c r="BP630143" s="90"/>
    </row>
    <row r="630144" spans="68:68" customFormat="1">
      <c r="BP630144" s="90"/>
    </row>
    <row r="630145" spans="68:68" customFormat="1">
      <c r="BP630145" s="90"/>
    </row>
    <row r="630146" spans="68:68" customFormat="1">
      <c r="BP630146" s="90"/>
    </row>
    <row r="630147" spans="68:68" customFormat="1">
      <c r="BP630147" s="90"/>
    </row>
    <row r="630148" spans="68:68" customFormat="1">
      <c r="BP630148" s="90"/>
    </row>
    <row r="630149" spans="68:68" customFormat="1">
      <c r="BP630149" s="90"/>
    </row>
    <row r="630150" spans="68:68" customFormat="1">
      <c r="BP630150" s="90"/>
    </row>
    <row r="630151" spans="68:68" customFormat="1">
      <c r="BP630151" s="90"/>
    </row>
    <row r="630152" spans="68:68" customFormat="1">
      <c r="BP630152" s="90"/>
    </row>
    <row r="630153" spans="68:68" customFormat="1">
      <c r="BP630153" s="90"/>
    </row>
    <row r="630154" spans="68:68" customFormat="1">
      <c r="BP630154" s="90"/>
    </row>
    <row r="630155" spans="68:68" customFormat="1">
      <c r="BP630155" s="90"/>
    </row>
    <row r="630156" spans="68:68" customFormat="1">
      <c r="BP630156" s="90"/>
    </row>
    <row r="630157" spans="68:68" customFormat="1">
      <c r="BP630157" s="90"/>
    </row>
    <row r="630158" spans="68:68" customFormat="1">
      <c r="BP630158" s="90"/>
    </row>
    <row r="630159" spans="68:68" customFormat="1">
      <c r="BP630159" s="90"/>
    </row>
    <row r="630160" spans="68:68" customFormat="1">
      <c r="BP630160" s="90"/>
    </row>
    <row r="630161" spans="68:68" customFormat="1">
      <c r="BP630161" s="90"/>
    </row>
    <row r="630162" spans="68:68" customFormat="1">
      <c r="BP630162" s="90"/>
    </row>
    <row r="630163" spans="68:68" customFormat="1">
      <c r="BP630163" s="90"/>
    </row>
    <row r="630164" spans="68:68" customFormat="1">
      <c r="BP630164" s="90"/>
    </row>
    <row r="630165" spans="68:68" customFormat="1">
      <c r="BP630165" s="90"/>
    </row>
    <row r="630166" spans="68:68" customFormat="1">
      <c r="BP630166" s="90"/>
    </row>
    <row r="630167" spans="68:68" customFormat="1">
      <c r="BP630167" s="90"/>
    </row>
    <row r="630168" spans="68:68" customFormat="1">
      <c r="BP630168" s="90"/>
    </row>
    <row r="630169" spans="68:68" customFormat="1">
      <c r="BP630169" s="90"/>
    </row>
    <row r="630170" spans="68:68" customFormat="1">
      <c r="BP630170" s="90"/>
    </row>
    <row r="630171" spans="68:68" customFormat="1">
      <c r="BP630171" s="90"/>
    </row>
    <row r="630172" spans="68:68" customFormat="1">
      <c r="BP630172" s="90"/>
    </row>
    <row r="630173" spans="68:68" customFormat="1">
      <c r="BP630173" s="90"/>
    </row>
    <row r="630174" spans="68:68" customFormat="1">
      <c r="BP630174" s="90"/>
    </row>
    <row r="630175" spans="68:68" customFormat="1">
      <c r="BP630175" s="90"/>
    </row>
    <row r="630176" spans="68:68" customFormat="1">
      <c r="BP630176" s="90"/>
    </row>
    <row r="630177" spans="68:68" customFormat="1">
      <c r="BP630177" s="90"/>
    </row>
    <row r="630178" spans="68:68" customFormat="1">
      <c r="BP630178" s="90"/>
    </row>
    <row r="630179" spans="68:68" customFormat="1">
      <c r="BP630179" s="90"/>
    </row>
    <row r="630180" spans="68:68" customFormat="1">
      <c r="BP630180" s="90"/>
    </row>
    <row r="630181" spans="68:68" customFormat="1">
      <c r="BP630181" s="90"/>
    </row>
    <row r="630182" spans="68:68" customFormat="1">
      <c r="BP630182" s="90"/>
    </row>
    <row r="630183" spans="68:68" customFormat="1">
      <c r="BP630183" s="90"/>
    </row>
    <row r="630184" spans="68:68" customFormat="1">
      <c r="BP630184" s="90"/>
    </row>
    <row r="630185" spans="68:68" customFormat="1">
      <c r="BP630185" s="90"/>
    </row>
    <row r="630186" spans="68:68" customFormat="1">
      <c r="BP630186" s="90"/>
    </row>
    <row r="630187" spans="68:68" customFormat="1">
      <c r="BP630187" s="90"/>
    </row>
    <row r="630188" spans="68:68" customFormat="1">
      <c r="BP630188" s="90"/>
    </row>
    <row r="630189" spans="68:68" customFormat="1">
      <c r="BP630189" s="90"/>
    </row>
    <row r="630190" spans="68:68" customFormat="1">
      <c r="BP630190" s="90"/>
    </row>
    <row r="630191" spans="68:68" customFormat="1">
      <c r="BP630191" s="90"/>
    </row>
    <row r="630192" spans="68:68" customFormat="1">
      <c r="BP630192" s="90"/>
    </row>
    <row r="630193" spans="68:68" customFormat="1">
      <c r="BP630193" s="90"/>
    </row>
    <row r="630194" spans="68:68" customFormat="1">
      <c r="BP630194" s="90"/>
    </row>
    <row r="630195" spans="68:68" customFormat="1">
      <c r="BP630195" s="90"/>
    </row>
    <row r="630196" spans="68:68" customFormat="1">
      <c r="BP630196" s="90"/>
    </row>
    <row r="630197" spans="68:68" customFormat="1">
      <c r="BP630197" s="90"/>
    </row>
    <row r="630198" spans="68:68" customFormat="1">
      <c r="BP630198" s="90"/>
    </row>
    <row r="630199" spans="68:68" customFormat="1">
      <c r="BP630199" s="90"/>
    </row>
    <row r="630200" spans="68:68" customFormat="1">
      <c r="BP630200" s="90"/>
    </row>
    <row r="630201" spans="68:68" customFormat="1">
      <c r="BP630201" s="90"/>
    </row>
    <row r="630202" spans="68:68" customFormat="1">
      <c r="BP630202" s="90"/>
    </row>
    <row r="630203" spans="68:68" customFormat="1">
      <c r="BP630203" s="90"/>
    </row>
    <row r="630204" spans="68:68" customFormat="1">
      <c r="BP630204" s="90"/>
    </row>
    <row r="630205" spans="68:68" customFormat="1">
      <c r="BP630205" s="90"/>
    </row>
    <row r="630206" spans="68:68" customFormat="1">
      <c r="BP630206" s="90"/>
    </row>
    <row r="630207" spans="68:68" customFormat="1">
      <c r="BP630207" s="90"/>
    </row>
    <row r="630208" spans="68:68" customFormat="1">
      <c r="BP630208" s="90"/>
    </row>
    <row r="630209" spans="68:68" customFormat="1">
      <c r="BP630209" s="90"/>
    </row>
    <row r="630210" spans="68:68" customFormat="1">
      <c r="BP630210" s="90"/>
    </row>
    <row r="630211" spans="68:68" customFormat="1">
      <c r="BP630211" s="90"/>
    </row>
    <row r="630212" spans="68:68" customFormat="1">
      <c r="BP630212" s="90"/>
    </row>
    <row r="630213" spans="68:68" customFormat="1">
      <c r="BP630213" s="90"/>
    </row>
    <row r="630214" spans="68:68" customFormat="1">
      <c r="BP630214" s="90"/>
    </row>
    <row r="630215" spans="68:68" customFormat="1">
      <c r="BP630215" s="90"/>
    </row>
    <row r="630216" spans="68:68" customFormat="1">
      <c r="BP630216" s="90"/>
    </row>
    <row r="630217" spans="68:68" customFormat="1">
      <c r="BP630217" s="90"/>
    </row>
    <row r="630218" spans="68:68" customFormat="1">
      <c r="BP630218" s="90"/>
    </row>
    <row r="630219" spans="68:68" customFormat="1">
      <c r="BP630219" s="90"/>
    </row>
    <row r="630220" spans="68:68" customFormat="1">
      <c r="BP630220" s="90"/>
    </row>
    <row r="630221" spans="68:68" customFormat="1">
      <c r="BP630221" s="90"/>
    </row>
    <row r="630222" spans="68:68" customFormat="1">
      <c r="BP630222" s="90"/>
    </row>
    <row r="630223" spans="68:68" customFormat="1">
      <c r="BP630223" s="90"/>
    </row>
    <row r="630224" spans="68:68" customFormat="1">
      <c r="BP630224" s="90"/>
    </row>
    <row r="630225" spans="68:68" customFormat="1">
      <c r="BP630225" s="90"/>
    </row>
    <row r="630226" spans="68:68" customFormat="1">
      <c r="BP630226" s="90"/>
    </row>
    <row r="630227" spans="68:68" customFormat="1">
      <c r="BP630227" s="90"/>
    </row>
    <row r="630228" spans="68:68" customFormat="1">
      <c r="BP630228" s="90"/>
    </row>
    <row r="630229" spans="68:68" customFormat="1">
      <c r="BP630229" s="90"/>
    </row>
    <row r="630230" spans="68:68" customFormat="1">
      <c r="BP630230" s="90"/>
    </row>
    <row r="630231" spans="68:68" customFormat="1">
      <c r="BP630231" s="90"/>
    </row>
    <row r="630232" spans="68:68" customFormat="1">
      <c r="BP630232" s="90"/>
    </row>
    <row r="630233" spans="68:68" customFormat="1">
      <c r="BP630233" s="90"/>
    </row>
    <row r="630234" spans="68:68" customFormat="1">
      <c r="BP630234" s="90"/>
    </row>
    <row r="630235" spans="68:68" customFormat="1">
      <c r="BP630235" s="90"/>
    </row>
    <row r="630236" spans="68:68" customFormat="1">
      <c r="BP630236" s="90"/>
    </row>
    <row r="630237" spans="68:68" customFormat="1">
      <c r="BP630237" s="90"/>
    </row>
    <row r="630238" spans="68:68" customFormat="1">
      <c r="BP630238" s="90"/>
    </row>
    <row r="630239" spans="68:68" customFormat="1">
      <c r="BP630239" s="90"/>
    </row>
    <row r="630240" spans="68:68" customFormat="1">
      <c r="BP630240" s="90"/>
    </row>
    <row r="630241" spans="68:68" customFormat="1">
      <c r="BP630241" s="90"/>
    </row>
    <row r="630242" spans="68:68" customFormat="1">
      <c r="BP630242" s="90"/>
    </row>
    <row r="630243" spans="68:68" customFormat="1">
      <c r="BP630243" s="90"/>
    </row>
    <row r="630244" spans="68:68" customFormat="1">
      <c r="BP630244" s="90"/>
    </row>
    <row r="630245" spans="68:68" customFormat="1">
      <c r="BP630245" s="90"/>
    </row>
    <row r="630246" spans="68:68" customFormat="1">
      <c r="BP630246" s="90"/>
    </row>
    <row r="630247" spans="68:68" customFormat="1">
      <c r="BP630247" s="90"/>
    </row>
    <row r="630248" spans="68:68" customFormat="1">
      <c r="BP630248" s="90"/>
    </row>
    <row r="630249" spans="68:68" customFormat="1">
      <c r="BP630249" s="90"/>
    </row>
    <row r="630250" spans="68:68" customFormat="1">
      <c r="BP630250" s="90"/>
    </row>
    <row r="630251" spans="68:68" customFormat="1">
      <c r="BP630251" s="90"/>
    </row>
    <row r="630252" spans="68:68" customFormat="1">
      <c r="BP630252" s="90"/>
    </row>
    <row r="630253" spans="68:68" customFormat="1">
      <c r="BP630253" s="90"/>
    </row>
    <row r="630254" spans="68:68" customFormat="1">
      <c r="BP630254" s="90"/>
    </row>
    <row r="630255" spans="68:68" customFormat="1">
      <c r="BP630255" s="90"/>
    </row>
    <row r="630256" spans="68:68" customFormat="1">
      <c r="BP630256" s="90"/>
    </row>
    <row r="630257" spans="68:68" customFormat="1">
      <c r="BP630257" s="90"/>
    </row>
    <row r="630258" spans="68:68" customFormat="1">
      <c r="BP630258" s="90"/>
    </row>
    <row r="630259" spans="68:68" customFormat="1">
      <c r="BP630259" s="90"/>
    </row>
    <row r="630260" spans="68:68" customFormat="1">
      <c r="BP630260" s="90"/>
    </row>
    <row r="630261" spans="68:68" customFormat="1">
      <c r="BP630261" s="90"/>
    </row>
    <row r="630262" spans="68:68" customFormat="1">
      <c r="BP630262" s="90"/>
    </row>
    <row r="630263" spans="68:68" customFormat="1">
      <c r="BP630263" s="90"/>
    </row>
    <row r="630264" spans="68:68" customFormat="1">
      <c r="BP630264" s="90"/>
    </row>
    <row r="630265" spans="68:68" customFormat="1">
      <c r="BP630265" s="90"/>
    </row>
    <row r="630266" spans="68:68" customFormat="1">
      <c r="BP630266" s="90"/>
    </row>
    <row r="630267" spans="68:68" customFormat="1">
      <c r="BP630267" s="90"/>
    </row>
    <row r="630268" spans="68:68" customFormat="1">
      <c r="BP630268" s="90"/>
    </row>
    <row r="630269" spans="68:68" customFormat="1">
      <c r="BP630269" s="90"/>
    </row>
    <row r="630270" spans="68:68" customFormat="1">
      <c r="BP630270" s="90"/>
    </row>
    <row r="630271" spans="68:68" customFormat="1">
      <c r="BP630271" s="90"/>
    </row>
    <row r="630272" spans="68:68" customFormat="1">
      <c r="BP630272" s="90"/>
    </row>
    <row r="630273" spans="68:68" customFormat="1">
      <c r="BP630273" s="90"/>
    </row>
    <row r="630274" spans="68:68" customFormat="1">
      <c r="BP630274" s="90"/>
    </row>
    <row r="630275" spans="68:68" customFormat="1">
      <c r="BP630275" s="90"/>
    </row>
    <row r="630276" spans="68:68" customFormat="1">
      <c r="BP630276" s="90"/>
    </row>
    <row r="630277" spans="68:68" customFormat="1">
      <c r="BP630277" s="90"/>
    </row>
    <row r="630278" spans="68:68" customFormat="1">
      <c r="BP630278" s="90"/>
    </row>
    <row r="630279" spans="68:68" customFormat="1">
      <c r="BP630279" s="90"/>
    </row>
    <row r="630280" spans="68:68" customFormat="1">
      <c r="BP630280" s="90"/>
    </row>
    <row r="630281" spans="68:68" customFormat="1">
      <c r="BP630281" s="90"/>
    </row>
    <row r="630282" spans="68:68" customFormat="1">
      <c r="BP630282" s="90"/>
    </row>
    <row r="630283" spans="68:68" customFormat="1">
      <c r="BP630283" s="90"/>
    </row>
    <row r="630284" spans="68:68" customFormat="1">
      <c r="BP630284" s="90"/>
    </row>
    <row r="630285" spans="68:68" customFormat="1">
      <c r="BP630285" s="90"/>
    </row>
    <row r="630286" spans="68:68" customFormat="1">
      <c r="BP630286" s="90"/>
    </row>
    <row r="630287" spans="68:68" customFormat="1">
      <c r="BP630287" s="90"/>
    </row>
    <row r="630288" spans="68:68" customFormat="1">
      <c r="BP630288" s="90"/>
    </row>
    <row r="630289" spans="68:68" customFormat="1">
      <c r="BP630289" s="90"/>
    </row>
    <row r="630290" spans="68:68" customFormat="1">
      <c r="BP630290" s="90"/>
    </row>
    <row r="630291" spans="68:68" customFormat="1">
      <c r="BP630291" s="90"/>
    </row>
    <row r="630292" spans="68:68" customFormat="1">
      <c r="BP630292" s="90"/>
    </row>
    <row r="630293" spans="68:68" customFormat="1">
      <c r="BP630293" s="90"/>
    </row>
    <row r="630294" spans="68:68" customFormat="1">
      <c r="BP630294" s="90"/>
    </row>
    <row r="630295" spans="68:68" customFormat="1">
      <c r="BP630295" s="90"/>
    </row>
    <row r="630296" spans="68:68" customFormat="1">
      <c r="BP630296" s="90"/>
    </row>
    <row r="630297" spans="68:68" customFormat="1">
      <c r="BP630297" s="90"/>
    </row>
    <row r="630298" spans="68:68" customFormat="1">
      <c r="BP630298" s="90"/>
    </row>
    <row r="630299" spans="68:68" customFormat="1">
      <c r="BP630299" s="90"/>
    </row>
    <row r="630300" spans="68:68" customFormat="1">
      <c r="BP630300" s="90"/>
    </row>
    <row r="630301" spans="68:68" customFormat="1">
      <c r="BP630301" s="90"/>
    </row>
    <row r="630302" spans="68:68" customFormat="1">
      <c r="BP630302" s="90"/>
    </row>
    <row r="630303" spans="68:68" customFormat="1">
      <c r="BP630303" s="90"/>
    </row>
    <row r="630304" spans="68:68" customFormat="1">
      <c r="BP630304" s="90"/>
    </row>
    <row r="630305" spans="68:68" customFormat="1">
      <c r="BP630305" s="90"/>
    </row>
    <row r="630306" spans="68:68" customFormat="1">
      <c r="BP630306" s="90"/>
    </row>
    <row r="630307" spans="68:68" customFormat="1">
      <c r="BP630307" s="90"/>
    </row>
    <row r="630308" spans="68:68" customFormat="1">
      <c r="BP630308" s="90"/>
    </row>
    <row r="630309" spans="68:68" customFormat="1">
      <c r="BP630309" s="90"/>
    </row>
    <row r="630310" spans="68:68" customFormat="1">
      <c r="BP630310" s="90"/>
    </row>
    <row r="630311" spans="68:68" customFormat="1">
      <c r="BP630311" s="90"/>
    </row>
    <row r="630312" spans="68:68" customFormat="1">
      <c r="BP630312" s="90"/>
    </row>
    <row r="630313" spans="68:68" customFormat="1">
      <c r="BP630313" s="90"/>
    </row>
    <row r="630314" spans="68:68" customFormat="1">
      <c r="BP630314" s="90"/>
    </row>
    <row r="630315" spans="68:68" customFormat="1">
      <c r="BP630315" s="90"/>
    </row>
    <row r="630316" spans="68:68" customFormat="1">
      <c r="BP630316" s="90"/>
    </row>
    <row r="630317" spans="68:68" customFormat="1">
      <c r="BP630317" s="90"/>
    </row>
    <row r="630318" spans="68:68" customFormat="1">
      <c r="BP630318" s="90"/>
    </row>
    <row r="630319" spans="68:68" customFormat="1">
      <c r="BP630319" s="90"/>
    </row>
    <row r="630320" spans="68:68" customFormat="1">
      <c r="BP630320" s="90"/>
    </row>
    <row r="630321" spans="68:68" customFormat="1">
      <c r="BP630321" s="90"/>
    </row>
    <row r="630322" spans="68:68" customFormat="1">
      <c r="BP630322" s="90"/>
    </row>
    <row r="630323" spans="68:68" customFormat="1">
      <c r="BP630323" s="90"/>
    </row>
    <row r="630324" spans="68:68" customFormat="1">
      <c r="BP630324" s="90"/>
    </row>
    <row r="630325" spans="68:68" customFormat="1">
      <c r="BP630325" s="90"/>
    </row>
    <row r="630326" spans="68:68" customFormat="1">
      <c r="BP630326" s="90"/>
    </row>
    <row r="630327" spans="68:68" customFormat="1">
      <c r="BP630327" s="90"/>
    </row>
    <row r="630328" spans="68:68" customFormat="1">
      <c r="BP630328" s="90"/>
    </row>
    <row r="630329" spans="68:68" customFormat="1">
      <c r="BP630329" s="90"/>
    </row>
    <row r="630330" spans="68:68" customFormat="1">
      <c r="BP630330" s="90"/>
    </row>
    <row r="630331" spans="68:68" customFormat="1">
      <c r="BP630331" s="90"/>
    </row>
    <row r="630332" spans="68:68" customFormat="1">
      <c r="BP630332" s="90"/>
    </row>
    <row r="630333" spans="68:68" customFormat="1">
      <c r="BP630333" s="90"/>
    </row>
    <row r="630334" spans="68:68" customFormat="1">
      <c r="BP630334" s="90"/>
    </row>
    <row r="630335" spans="68:68" customFormat="1">
      <c r="BP630335" s="90"/>
    </row>
    <row r="630336" spans="68:68" customFormat="1">
      <c r="BP630336" s="90"/>
    </row>
    <row r="630337" spans="68:68" customFormat="1">
      <c r="BP630337" s="90"/>
    </row>
    <row r="630338" spans="68:68" customFormat="1">
      <c r="BP630338" s="90"/>
    </row>
    <row r="630339" spans="68:68" customFormat="1">
      <c r="BP630339" s="90"/>
    </row>
    <row r="630340" spans="68:68" customFormat="1">
      <c r="BP630340" s="90"/>
    </row>
    <row r="630341" spans="68:68" customFormat="1">
      <c r="BP630341" s="90"/>
    </row>
    <row r="630342" spans="68:68" customFormat="1">
      <c r="BP630342" s="90"/>
    </row>
    <row r="630343" spans="68:68" customFormat="1">
      <c r="BP630343" s="90"/>
    </row>
    <row r="630344" spans="68:68" customFormat="1">
      <c r="BP630344" s="90"/>
    </row>
    <row r="630345" spans="68:68" customFormat="1">
      <c r="BP630345" s="90"/>
    </row>
    <row r="630346" spans="68:68" customFormat="1">
      <c r="BP630346" s="90"/>
    </row>
    <row r="630347" spans="68:68" customFormat="1">
      <c r="BP630347" s="90"/>
    </row>
    <row r="630348" spans="68:68" customFormat="1">
      <c r="BP630348" s="90"/>
    </row>
    <row r="630349" spans="68:68" customFormat="1">
      <c r="BP630349" s="90"/>
    </row>
    <row r="630350" spans="68:68" customFormat="1">
      <c r="BP630350" s="90"/>
    </row>
    <row r="630351" spans="68:68" customFormat="1">
      <c r="BP630351" s="90"/>
    </row>
    <row r="630352" spans="68:68" customFormat="1">
      <c r="BP630352" s="90"/>
    </row>
    <row r="630353" spans="68:68" customFormat="1">
      <c r="BP630353" s="90"/>
    </row>
    <row r="630354" spans="68:68" customFormat="1">
      <c r="BP630354" s="90"/>
    </row>
    <row r="630355" spans="68:68" customFormat="1">
      <c r="BP630355" s="90"/>
    </row>
    <row r="630356" spans="68:68" customFormat="1">
      <c r="BP630356" s="90"/>
    </row>
    <row r="630357" spans="68:68" customFormat="1">
      <c r="BP630357" s="90"/>
    </row>
    <row r="630358" spans="68:68" customFormat="1">
      <c r="BP630358" s="90"/>
    </row>
    <row r="630359" spans="68:68" customFormat="1">
      <c r="BP630359" s="90"/>
    </row>
    <row r="630360" spans="68:68" customFormat="1">
      <c r="BP630360" s="90"/>
    </row>
    <row r="630361" spans="68:68" customFormat="1">
      <c r="BP630361" s="90"/>
    </row>
    <row r="630362" spans="68:68" customFormat="1">
      <c r="BP630362" s="90"/>
    </row>
    <row r="630363" spans="68:68" customFormat="1">
      <c r="BP630363" s="90"/>
    </row>
    <row r="630364" spans="68:68" customFormat="1">
      <c r="BP630364" s="90"/>
    </row>
    <row r="630365" spans="68:68" customFormat="1">
      <c r="BP630365" s="90"/>
    </row>
    <row r="630366" spans="68:68" customFormat="1">
      <c r="BP630366" s="90"/>
    </row>
    <row r="630367" spans="68:68" customFormat="1">
      <c r="BP630367" s="90"/>
    </row>
    <row r="630368" spans="68:68" customFormat="1">
      <c r="BP630368" s="90"/>
    </row>
    <row r="630369" spans="68:68" customFormat="1">
      <c r="BP630369" s="90"/>
    </row>
    <row r="630370" spans="68:68" customFormat="1">
      <c r="BP630370" s="90"/>
    </row>
    <row r="630371" spans="68:68" customFormat="1">
      <c r="BP630371" s="90"/>
    </row>
    <row r="630372" spans="68:68" customFormat="1">
      <c r="BP630372" s="90"/>
    </row>
    <row r="630373" spans="68:68" customFormat="1">
      <c r="BP630373" s="90"/>
    </row>
    <row r="630374" spans="68:68" customFormat="1">
      <c r="BP630374" s="90"/>
    </row>
    <row r="630375" spans="68:68" customFormat="1">
      <c r="BP630375" s="90"/>
    </row>
    <row r="630376" spans="68:68" customFormat="1">
      <c r="BP630376" s="90"/>
    </row>
    <row r="630377" spans="68:68" customFormat="1">
      <c r="BP630377" s="90"/>
    </row>
    <row r="630378" spans="68:68" customFormat="1">
      <c r="BP630378" s="90"/>
    </row>
    <row r="630379" spans="68:68" customFormat="1">
      <c r="BP630379" s="90"/>
    </row>
    <row r="630380" spans="68:68" customFormat="1">
      <c r="BP630380" s="90"/>
    </row>
    <row r="630381" spans="68:68" customFormat="1">
      <c r="BP630381" s="90"/>
    </row>
    <row r="630382" spans="68:68" customFormat="1">
      <c r="BP630382" s="90"/>
    </row>
    <row r="630383" spans="68:68" customFormat="1">
      <c r="BP630383" s="90"/>
    </row>
    <row r="630384" spans="68:68" customFormat="1">
      <c r="BP630384" s="90"/>
    </row>
    <row r="630385" spans="68:68" customFormat="1">
      <c r="BP630385" s="90"/>
    </row>
    <row r="630386" spans="68:68" customFormat="1">
      <c r="BP630386" s="90"/>
    </row>
    <row r="630387" spans="68:68" customFormat="1">
      <c r="BP630387" s="90"/>
    </row>
    <row r="630388" spans="68:68" customFormat="1">
      <c r="BP630388" s="90"/>
    </row>
    <row r="630389" spans="68:68" customFormat="1">
      <c r="BP630389" s="90"/>
    </row>
    <row r="630390" spans="68:68" customFormat="1">
      <c r="BP630390" s="90"/>
    </row>
    <row r="630391" spans="68:68" customFormat="1">
      <c r="BP630391" s="90"/>
    </row>
    <row r="630392" spans="68:68" customFormat="1">
      <c r="BP630392" s="90"/>
    </row>
    <row r="630393" spans="68:68" customFormat="1">
      <c r="BP630393" s="90"/>
    </row>
    <row r="630394" spans="68:68" customFormat="1">
      <c r="BP630394" s="90"/>
    </row>
    <row r="630395" spans="68:68" customFormat="1">
      <c r="BP630395" s="90"/>
    </row>
    <row r="630396" spans="68:68" customFormat="1">
      <c r="BP630396" s="90"/>
    </row>
    <row r="630397" spans="68:68" customFormat="1">
      <c r="BP630397" s="90"/>
    </row>
    <row r="630398" spans="68:68" customFormat="1">
      <c r="BP630398" s="90"/>
    </row>
    <row r="630399" spans="68:68" customFormat="1">
      <c r="BP630399" s="90"/>
    </row>
    <row r="630400" spans="68:68" customFormat="1">
      <c r="BP630400" s="90"/>
    </row>
    <row r="630401" spans="68:68" customFormat="1">
      <c r="BP630401" s="90"/>
    </row>
    <row r="630402" spans="68:68" customFormat="1">
      <c r="BP630402" s="90"/>
    </row>
    <row r="630403" spans="68:68" customFormat="1">
      <c r="BP630403" s="90"/>
    </row>
    <row r="630404" spans="68:68" customFormat="1">
      <c r="BP630404" s="90"/>
    </row>
    <row r="630405" spans="68:68" customFormat="1">
      <c r="BP630405" s="90"/>
    </row>
    <row r="630406" spans="68:68" customFormat="1">
      <c r="BP630406" s="90"/>
    </row>
    <row r="630407" spans="68:68" customFormat="1">
      <c r="BP630407" s="90"/>
    </row>
    <row r="630408" spans="68:68" customFormat="1">
      <c r="BP630408" s="90"/>
    </row>
    <row r="630409" spans="68:68" customFormat="1">
      <c r="BP630409" s="90"/>
    </row>
    <row r="630410" spans="68:68" customFormat="1">
      <c r="BP630410" s="90"/>
    </row>
    <row r="630411" spans="68:68" customFormat="1">
      <c r="BP630411" s="90"/>
    </row>
    <row r="630412" spans="68:68" customFormat="1">
      <c r="BP630412" s="90"/>
    </row>
    <row r="630413" spans="68:68" customFormat="1">
      <c r="BP630413" s="90"/>
    </row>
    <row r="630414" spans="68:68" customFormat="1">
      <c r="BP630414" s="90"/>
    </row>
    <row r="630415" spans="68:68" customFormat="1">
      <c r="BP630415" s="90"/>
    </row>
    <row r="630416" spans="68:68" customFormat="1">
      <c r="BP630416" s="90"/>
    </row>
    <row r="630417" spans="68:68" customFormat="1">
      <c r="BP630417" s="90"/>
    </row>
    <row r="630418" spans="68:68" customFormat="1">
      <c r="BP630418" s="90"/>
    </row>
    <row r="630419" spans="68:68" customFormat="1">
      <c r="BP630419" s="90"/>
    </row>
    <row r="630420" spans="68:68" customFormat="1">
      <c r="BP630420" s="90"/>
    </row>
    <row r="630421" spans="68:68" customFormat="1">
      <c r="BP630421" s="90"/>
    </row>
    <row r="630422" spans="68:68" customFormat="1">
      <c r="BP630422" s="90"/>
    </row>
    <row r="630423" spans="68:68" customFormat="1">
      <c r="BP630423" s="90"/>
    </row>
    <row r="630424" spans="68:68" customFormat="1">
      <c r="BP630424" s="90"/>
    </row>
    <row r="630425" spans="68:68" customFormat="1">
      <c r="BP630425" s="90"/>
    </row>
    <row r="630426" spans="68:68" customFormat="1">
      <c r="BP630426" s="90"/>
    </row>
    <row r="630427" spans="68:68" customFormat="1">
      <c r="BP630427" s="90"/>
    </row>
    <row r="630428" spans="68:68" customFormat="1">
      <c r="BP630428" s="90"/>
    </row>
    <row r="630429" spans="68:68" customFormat="1">
      <c r="BP630429" s="90"/>
    </row>
    <row r="630430" spans="68:68" customFormat="1">
      <c r="BP630430" s="90"/>
    </row>
    <row r="630431" spans="68:68" customFormat="1">
      <c r="BP630431" s="90"/>
    </row>
    <row r="630432" spans="68:68" customFormat="1">
      <c r="BP630432" s="90"/>
    </row>
    <row r="630433" spans="68:68" customFormat="1">
      <c r="BP630433" s="90"/>
    </row>
    <row r="630434" spans="68:68" customFormat="1">
      <c r="BP630434" s="90"/>
    </row>
    <row r="630435" spans="68:68" customFormat="1">
      <c r="BP630435" s="90"/>
    </row>
    <row r="630436" spans="68:68" customFormat="1">
      <c r="BP630436" s="90"/>
    </row>
    <row r="630437" spans="68:68" customFormat="1">
      <c r="BP630437" s="90"/>
    </row>
    <row r="630438" spans="68:68" customFormat="1">
      <c r="BP630438" s="90"/>
    </row>
    <row r="630439" spans="68:68" customFormat="1">
      <c r="BP630439" s="90"/>
    </row>
    <row r="630440" spans="68:68" customFormat="1">
      <c r="BP630440" s="90"/>
    </row>
    <row r="630441" spans="68:68" customFormat="1">
      <c r="BP630441" s="90"/>
    </row>
    <row r="630442" spans="68:68" customFormat="1">
      <c r="BP630442" s="90"/>
    </row>
    <row r="630443" spans="68:68" customFormat="1">
      <c r="BP630443" s="90"/>
    </row>
    <row r="630444" spans="68:68" customFormat="1">
      <c r="BP630444" s="90"/>
    </row>
    <row r="630445" spans="68:68" customFormat="1">
      <c r="BP630445" s="90"/>
    </row>
    <row r="630446" spans="68:68" customFormat="1">
      <c r="BP630446" s="90"/>
    </row>
    <row r="630447" spans="68:68" customFormat="1">
      <c r="BP630447" s="90"/>
    </row>
    <row r="630448" spans="68:68" customFormat="1">
      <c r="BP630448" s="90"/>
    </row>
    <row r="630449" spans="68:68" customFormat="1">
      <c r="BP630449" s="90"/>
    </row>
    <row r="630450" spans="68:68" customFormat="1">
      <c r="BP630450" s="90"/>
    </row>
    <row r="630451" spans="68:68" customFormat="1">
      <c r="BP630451" s="90"/>
    </row>
    <row r="630452" spans="68:68" customFormat="1">
      <c r="BP630452" s="90"/>
    </row>
    <row r="630453" spans="68:68" customFormat="1">
      <c r="BP630453" s="90"/>
    </row>
    <row r="630454" spans="68:68" customFormat="1">
      <c r="BP630454" s="90"/>
    </row>
    <row r="630455" spans="68:68" customFormat="1">
      <c r="BP630455" s="90"/>
    </row>
    <row r="630456" spans="68:68" customFormat="1">
      <c r="BP630456" s="90"/>
    </row>
    <row r="630457" spans="68:68" customFormat="1">
      <c r="BP630457" s="90"/>
    </row>
    <row r="630458" spans="68:68" customFormat="1">
      <c r="BP630458" s="90"/>
    </row>
    <row r="630459" spans="68:68" customFormat="1">
      <c r="BP630459" s="90"/>
    </row>
    <row r="630460" spans="68:68" customFormat="1">
      <c r="BP630460" s="90"/>
    </row>
    <row r="630461" spans="68:68" customFormat="1">
      <c r="BP630461" s="90"/>
    </row>
    <row r="630462" spans="68:68" customFormat="1">
      <c r="BP630462" s="90"/>
    </row>
    <row r="630463" spans="68:68" customFormat="1">
      <c r="BP630463" s="90"/>
    </row>
    <row r="630464" spans="68:68" customFormat="1">
      <c r="BP630464" s="90"/>
    </row>
    <row r="630465" spans="68:68" customFormat="1">
      <c r="BP630465" s="90"/>
    </row>
    <row r="630466" spans="68:68" customFormat="1">
      <c r="BP630466" s="90"/>
    </row>
    <row r="630467" spans="68:68" customFormat="1">
      <c r="BP630467" s="90"/>
    </row>
    <row r="630468" spans="68:68" customFormat="1">
      <c r="BP630468" s="90"/>
    </row>
    <row r="630469" spans="68:68" customFormat="1">
      <c r="BP630469" s="90"/>
    </row>
    <row r="630470" spans="68:68" customFormat="1">
      <c r="BP630470" s="90"/>
    </row>
    <row r="630471" spans="68:68" customFormat="1">
      <c r="BP630471" s="90"/>
    </row>
    <row r="630472" spans="68:68" customFormat="1">
      <c r="BP630472" s="90"/>
    </row>
    <row r="630473" spans="68:68" customFormat="1">
      <c r="BP630473" s="90"/>
    </row>
    <row r="630474" spans="68:68" customFormat="1">
      <c r="BP630474" s="90"/>
    </row>
    <row r="630475" spans="68:68" customFormat="1">
      <c r="BP630475" s="90"/>
    </row>
    <row r="630476" spans="68:68" customFormat="1">
      <c r="BP630476" s="90"/>
    </row>
    <row r="630477" spans="68:68" customFormat="1">
      <c r="BP630477" s="90"/>
    </row>
    <row r="630478" spans="68:68" customFormat="1">
      <c r="BP630478" s="90"/>
    </row>
    <row r="630479" spans="68:68" customFormat="1">
      <c r="BP630479" s="90"/>
    </row>
    <row r="630480" spans="68:68" customFormat="1">
      <c r="BP630480" s="90"/>
    </row>
    <row r="630481" spans="68:68" customFormat="1">
      <c r="BP630481" s="90"/>
    </row>
    <row r="630482" spans="68:68" customFormat="1">
      <c r="BP630482" s="90"/>
    </row>
    <row r="630483" spans="68:68" customFormat="1">
      <c r="BP630483" s="90"/>
    </row>
    <row r="630484" spans="68:68" customFormat="1">
      <c r="BP630484" s="90"/>
    </row>
    <row r="630485" spans="68:68" customFormat="1">
      <c r="BP630485" s="90"/>
    </row>
    <row r="630486" spans="68:68" customFormat="1">
      <c r="BP630486" s="90"/>
    </row>
    <row r="630487" spans="68:68" customFormat="1">
      <c r="BP630487" s="90"/>
    </row>
    <row r="630488" spans="68:68" customFormat="1">
      <c r="BP630488" s="90"/>
    </row>
    <row r="630489" spans="68:68" customFormat="1">
      <c r="BP630489" s="90"/>
    </row>
    <row r="630490" spans="68:68" customFormat="1">
      <c r="BP630490" s="90"/>
    </row>
    <row r="630491" spans="68:68" customFormat="1">
      <c r="BP630491" s="90"/>
    </row>
    <row r="630492" spans="68:68" customFormat="1">
      <c r="BP630492" s="90"/>
    </row>
    <row r="630493" spans="68:68" customFormat="1">
      <c r="BP630493" s="90"/>
    </row>
    <row r="630494" spans="68:68" customFormat="1">
      <c r="BP630494" s="90"/>
    </row>
    <row r="630495" spans="68:68" customFormat="1">
      <c r="BP630495" s="90"/>
    </row>
    <row r="630496" spans="68:68" customFormat="1">
      <c r="BP630496" s="90"/>
    </row>
    <row r="630497" spans="68:68" customFormat="1">
      <c r="BP630497" s="90"/>
    </row>
    <row r="630498" spans="68:68" customFormat="1">
      <c r="BP630498" s="90"/>
    </row>
    <row r="630499" spans="68:68" customFormat="1">
      <c r="BP630499" s="90"/>
    </row>
    <row r="630500" spans="68:68" customFormat="1">
      <c r="BP630500" s="90"/>
    </row>
    <row r="630501" spans="68:68" customFormat="1">
      <c r="BP630501" s="90"/>
    </row>
    <row r="630502" spans="68:68" customFormat="1">
      <c r="BP630502" s="90"/>
    </row>
    <row r="630503" spans="68:68" customFormat="1">
      <c r="BP630503" s="90"/>
    </row>
    <row r="630504" spans="68:68" customFormat="1">
      <c r="BP630504" s="90"/>
    </row>
    <row r="630505" spans="68:68" customFormat="1">
      <c r="BP630505" s="90"/>
    </row>
    <row r="630506" spans="68:68" customFormat="1">
      <c r="BP630506" s="90"/>
    </row>
    <row r="630507" spans="68:68" customFormat="1">
      <c r="BP630507" s="90"/>
    </row>
    <row r="630508" spans="68:68" customFormat="1">
      <c r="BP630508" s="90"/>
    </row>
    <row r="630509" spans="68:68" customFormat="1">
      <c r="BP630509" s="90"/>
    </row>
    <row r="630510" spans="68:68" customFormat="1">
      <c r="BP630510" s="90"/>
    </row>
    <row r="630511" spans="68:68" customFormat="1">
      <c r="BP630511" s="90"/>
    </row>
    <row r="630512" spans="68:68" customFormat="1">
      <c r="BP630512" s="90"/>
    </row>
    <row r="630513" spans="68:68" customFormat="1">
      <c r="BP630513" s="90"/>
    </row>
    <row r="630514" spans="68:68" customFormat="1">
      <c r="BP630514" s="90"/>
    </row>
    <row r="630515" spans="68:68" customFormat="1">
      <c r="BP630515" s="90"/>
    </row>
    <row r="630516" spans="68:68" customFormat="1">
      <c r="BP630516" s="90"/>
    </row>
    <row r="630517" spans="68:68" customFormat="1">
      <c r="BP630517" s="90"/>
    </row>
    <row r="630518" spans="68:68" customFormat="1">
      <c r="BP630518" s="90"/>
    </row>
    <row r="630519" spans="68:68" customFormat="1">
      <c r="BP630519" s="90"/>
    </row>
    <row r="630520" spans="68:68" customFormat="1">
      <c r="BP630520" s="90"/>
    </row>
    <row r="630521" spans="68:68" customFormat="1">
      <c r="BP630521" s="90"/>
    </row>
    <row r="630522" spans="68:68" customFormat="1">
      <c r="BP630522" s="90"/>
    </row>
    <row r="630523" spans="68:68" customFormat="1">
      <c r="BP630523" s="90"/>
    </row>
    <row r="630524" spans="68:68" customFormat="1">
      <c r="BP630524" s="90"/>
    </row>
    <row r="630525" spans="68:68" customFormat="1">
      <c r="BP630525" s="90"/>
    </row>
    <row r="630526" spans="68:68" customFormat="1">
      <c r="BP630526" s="90"/>
    </row>
    <row r="630527" spans="68:68" customFormat="1">
      <c r="BP630527" s="90"/>
    </row>
    <row r="630528" spans="68:68" customFormat="1">
      <c r="BP630528" s="90"/>
    </row>
    <row r="630529" spans="68:68" customFormat="1">
      <c r="BP630529" s="90"/>
    </row>
    <row r="630530" spans="68:68" customFormat="1">
      <c r="BP630530" s="90"/>
    </row>
    <row r="630531" spans="68:68" customFormat="1">
      <c r="BP630531" s="90"/>
    </row>
    <row r="630532" spans="68:68" customFormat="1">
      <c r="BP630532" s="90"/>
    </row>
    <row r="630533" spans="68:68" customFormat="1">
      <c r="BP630533" s="90"/>
    </row>
    <row r="630534" spans="68:68" customFormat="1">
      <c r="BP630534" s="90"/>
    </row>
    <row r="630535" spans="68:68" customFormat="1">
      <c r="BP630535" s="90"/>
    </row>
    <row r="630536" spans="68:68" customFormat="1">
      <c r="BP630536" s="90"/>
    </row>
    <row r="630537" spans="68:68" customFormat="1">
      <c r="BP630537" s="90"/>
    </row>
    <row r="630538" spans="68:68" customFormat="1">
      <c r="BP630538" s="90"/>
    </row>
    <row r="630539" spans="68:68" customFormat="1">
      <c r="BP630539" s="90"/>
    </row>
    <row r="630540" spans="68:68" customFormat="1">
      <c r="BP630540" s="90"/>
    </row>
    <row r="630541" spans="68:68" customFormat="1">
      <c r="BP630541" s="90"/>
    </row>
    <row r="630542" spans="68:68" customFormat="1">
      <c r="BP630542" s="90"/>
    </row>
    <row r="630543" spans="68:68" customFormat="1">
      <c r="BP630543" s="90"/>
    </row>
    <row r="630544" spans="68:68" customFormat="1">
      <c r="BP630544" s="90"/>
    </row>
    <row r="630545" spans="68:68" customFormat="1">
      <c r="BP630545" s="90"/>
    </row>
    <row r="630546" spans="68:68" customFormat="1">
      <c r="BP630546" s="90"/>
    </row>
    <row r="630547" spans="68:68" customFormat="1">
      <c r="BP630547" s="90"/>
    </row>
    <row r="630548" spans="68:68" customFormat="1">
      <c r="BP630548" s="90"/>
    </row>
    <row r="630549" spans="68:68" customFormat="1">
      <c r="BP630549" s="90"/>
    </row>
    <row r="630550" spans="68:68" customFormat="1">
      <c r="BP630550" s="90"/>
    </row>
    <row r="630551" spans="68:68" customFormat="1">
      <c r="BP630551" s="90"/>
    </row>
    <row r="630552" spans="68:68" customFormat="1">
      <c r="BP630552" s="90"/>
    </row>
    <row r="630553" spans="68:68" customFormat="1">
      <c r="BP630553" s="90"/>
    </row>
    <row r="630554" spans="68:68" customFormat="1">
      <c r="BP630554" s="90"/>
    </row>
    <row r="630555" spans="68:68" customFormat="1">
      <c r="BP630555" s="90"/>
    </row>
    <row r="630556" spans="68:68" customFormat="1">
      <c r="BP630556" s="90"/>
    </row>
    <row r="630557" spans="68:68" customFormat="1">
      <c r="BP630557" s="90"/>
    </row>
    <row r="630558" spans="68:68" customFormat="1">
      <c r="BP630558" s="90"/>
    </row>
    <row r="630559" spans="68:68" customFormat="1">
      <c r="BP630559" s="90"/>
    </row>
    <row r="630560" spans="68:68" customFormat="1">
      <c r="BP630560" s="90"/>
    </row>
    <row r="630561" spans="68:68" customFormat="1">
      <c r="BP630561" s="90"/>
    </row>
    <row r="630562" spans="68:68" customFormat="1">
      <c r="BP630562" s="90"/>
    </row>
    <row r="630563" spans="68:68" customFormat="1">
      <c r="BP630563" s="90"/>
    </row>
    <row r="630564" spans="68:68" customFormat="1">
      <c r="BP630564" s="90"/>
    </row>
    <row r="630565" spans="68:68" customFormat="1">
      <c r="BP630565" s="90"/>
    </row>
    <row r="630566" spans="68:68" customFormat="1">
      <c r="BP630566" s="90"/>
    </row>
    <row r="630567" spans="68:68" customFormat="1">
      <c r="BP630567" s="90"/>
    </row>
    <row r="630568" spans="68:68" customFormat="1">
      <c r="BP630568" s="90"/>
    </row>
    <row r="630569" spans="68:68" customFormat="1">
      <c r="BP630569" s="90"/>
    </row>
    <row r="630570" spans="68:68" customFormat="1">
      <c r="BP630570" s="90"/>
    </row>
    <row r="630571" spans="68:68" customFormat="1">
      <c r="BP630571" s="90"/>
    </row>
    <row r="630572" spans="68:68" customFormat="1">
      <c r="BP630572" s="90"/>
    </row>
    <row r="630573" spans="68:68" customFormat="1">
      <c r="BP630573" s="90"/>
    </row>
    <row r="630574" spans="68:68" customFormat="1">
      <c r="BP630574" s="90"/>
    </row>
    <row r="630575" spans="68:68" customFormat="1">
      <c r="BP630575" s="90"/>
    </row>
    <row r="630576" spans="68:68" customFormat="1">
      <c r="BP630576" s="90"/>
    </row>
    <row r="630577" spans="68:68" customFormat="1">
      <c r="BP630577" s="90"/>
    </row>
    <row r="630578" spans="68:68" customFormat="1">
      <c r="BP630578" s="90"/>
    </row>
    <row r="630579" spans="68:68" customFormat="1">
      <c r="BP630579" s="90"/>
    </row>
    <row r="630580" spans="68:68" customFormat="1">
      <c r="BP630580" s="90"/>
    </row>
    <row r="630581" spans="68:68" customFormat="1">
      <c r="BP630581" s="90"/>
    </row>
    <row r="630582" spans="68:68" customFormat="1">
      <c r="BP630582" s="90"/>
    </row>
    <row r="630583" spans="68:68" customFormat="1">
      <c r="BP630583" s="90"/>
    </row>
    <row r="630584" spans="68:68" customFormat="1">
      <c r="BP630584" s="90"/>
    </row>
    <row r="630585" spans="68:68" customFormat="1">
      <c r="BP630585" s="90"/>
    </row>
    <row r="630586" spans="68:68" customFormat="1">
      <c r="BP630586" s="90"/>
    </row>
    <row r="630587" spans="68:68" customFormat="1">
      <c r="BP630587" s="90"/>
    </row>
    <row r="630588" spans="68:68" customFormat="1">
      <c r="BP630588" s="90"/>
    </row>
    <row r="630589" spans="68:68" customFormat="1">
      <c r="BP630589" s="90"/>
    </row>
    <row r="630590" spans="68:68" customFormat="1">
      <c r="BP630590" s="90"/>
    </row>
    <row r="630591" spans="68:68" customFormat="1">
      <c r="BP630591" s="90"/>
    </row>
    <row r="630592" spans="68:68" customFormat="1">
      <c r="BP630592" s="90"/>
    </row>
    <row r="630593" spans="68:68" customFormat="1">
      <c r="BP630593" s="90"/>
    </row>
    <row r="630594" spans="68:68" customFormat="1">
      <c r="BP630594" s="90"/>
    </row>
    <row r="630595" spans="68:68" customFormat="1">
      <c r="BP630595" s="90"/>
    </row>
    <row r="630596" spans="68:68" customFormat="1">
      <c r="BP630596" s="90"/>
    </row>
    <row r="630597" spans="68:68" customFormat="1">
      <c r="BP630597" s="90"/>
    </row>
    <row r="630598" spans="68:68" customFormat="1">
      <c r="BP630598" s="90"/>
    </row>
    <row r="630599" spans="68:68" customFormat="1">
      <c r="BP630599" s="90"/>
    </row>
    <row r="630600" spans="68:68" customFormat="1">
      <c r="BP630600" s="90"/>
    </row>
    <row r="630601" spans="68:68" customFormat="1">
      <c r="BP630601" s="90"/>
    </row>
    <row r="630602" spans="68:68" customFormat="1">
      <c r="BP630602" s="90"/>
    </row>
    <row r="630603" spans="68:68" customFormat="1">
      <c r="BP630603" s="90"/>
    </row>
    <row r="630604" spans="68:68" customFormat="1">
      <c r="BP630604" s="90"/>
    </row>
    <row r="630605" spans="68:68" customFormat="1">
      <c r="BP630605" s="90"/>
    </row>
    <row r="630606" spans="68:68" customFormat="1">
      <c r="BP630606" s="90"/>
    </row>
    <row r="630607" spans="68:68" customFormat="1">
      <c r="BP630607" s="90"/>
    </row>
    <row r="630608" spans="68:68" customFormat="1">
      <c r="BP630608" s="90"/>
    </row>
    <row r="630609" spans="68:68" customFormat="1">
      <c r="BP630609" s="90"/>
    </row>
    <row r="630610" spans="68:68" customFormat="1">
      <c r="BP630610" s="90"/>
    </row>
    <row r="630611" spans="68:68" customFormat="1">
      <c r="BP630611" s="90"/>
    </row>
    <row r="630612" spans="68:68" customFormat="1">
      <c r="BP630612" s="90"/>
    </row>
    <row r="630613" spans="68:68" customFormat="1">
      <c r="BP630613" s="90"/>
    </row>
    <row r="630614" spans="68:68" customFormat="1">
      <c r="BP630614" s="90"/>
    </row>
    <row r="630615" spans="68:68" customFormat="1">
      <c r="BP630615" s="90"/>
    </row>
    <row r="630616" spans="68:68" customFormat="1">
      <c r="BP630616" s="90"/>
    </row>
    <row r="630617" spans="68:68" customFormat="1">
      <c r="BP630617" s="90"/>
    </row>
    <row r="630618" spans="68:68" customFormat="1">
      <c r="BP630618" s="90"/>
    </row>
    <row r="630619" spans="68:68" customFormat="1">
      <c r="BP630619" s="90"/>
    </row>
    <row r="630620" spans="68:68" customFormat="1">
      <c r="BP630620" s="90"/>
    </row>
    <row r="630621" spans="68:68" customFormat="1">
      <c r="BP630621" s="90"/>
    </row>
    <row r="630622" spans="68:68" customFormat="1">
      <c r="BP630622" s="90"/>
    </row>
    <row r="630623" spans="68:68" customFormat="1">
      <c r="BP630623" s="90"/>
    </row>
    <row r="630624" spans="68:68" customFormat="1">
      <c r="BP630624" s="90"/>
    </row>
    <row r="630625" spans="68:68" customFormat="1">
      <c r="BP630625" s="90"/>
    </row>
    <row r="630626" spans="68:68" customFormat="1">
      <c r="BP630626" s="90"/>
    </row>
    <row r="630627" spans="68:68" customFormat="1">
      <c r="BP630627" s="90"/>
    </row>
    <row r="630628" spans="68:68" customFormat="1">
      <c r="BP630628" s="90"/>
    </row>
    <row r="630629" spans="68:68" customFormat="1">
      <c r="BP630629" s="90"/>
    </row>
    <row r="630630" spans="68:68" customFormat="1">
      <c r="BP630630" s="90"/>
    </row>
    <row r="630631" spans="68:68" customFormat="1">
      <c r="BP630631" s="90"/>
    </row>
    <row r="630632" spans="68:68" customFormat="1">
      <c r="BP630632" s="90"/>
    </row>
    <row r="630633" spans="68:68" customFormat="1">
      <c r="BP630633" s="90"/>
    </row>
    <row r="630634" spans="68:68" customFormat="1">
      <c r="BP630634" s="90"/>
    </row>
    <row r="630635" spans="68:68" customFormat="1">
      <c r="BP630635" s="90"/>
    </row>
    <row r="630636" spans="68:68" customFormat="1">
      <c r="BP630636" s="90"/>
    </row>
    <row r="630637" spans="68:68" customFormat="1">
      <c r="BP630637" s="90"/>
    </row>
    <row r="630638" spans="68:68" customFormat="1">
      <c r="BP630638" s="90"/>
    </row>
    <row r="630639" spans="68:68" customFormat="1">
      <c r="BP630639" s="90"/>
    </row>
    <row r="630640" spans="68:68" customFormat="1">
      <c r="BP630640" s="90"/>
    </row>
    <row r="630641" spans="68:68" customFormat="1">
      <c r="BP630641" s="90"/>
    </row>
    <row r="630642" spans="68:68" customFormat="1">
      <c r="BP630642" s="90"/>
    </row>
    <row r="630643" spans="68:68" customFormat="1">
      <c r="BP630643" s="90"/>
    </row>
    <row r="630644" spans="68:68" customFormat="1">
      <c r="BP630644" s="90"/>
    </row>
    <row r="630645" spans="68:68" customFormat="1">
      <c r="BP630645" s="90"/>
    </row>
    <row r="630646" spans="68:68" customFormat="1">
      <c r="BP630646" s="90"/>
    </row>
    <row r="630647" spans="68:68" customFormat="1">
      <c r="BP630647" s="90"/>
    </row>
    <row r="630648" spans="68:68" customFormat="1">
      <c r="BP630648" s="90"/>
    </row>
    <row r="630649" spans="68:68" customFormat="1">
      <c r="BP630649" s="90"/>
    </row>
    <row r="630650" spans="68:68" customFormat="1">
      <c r="BP630650" s="90"/>
    </row>
    <row r="630651" spans="68:68" customFormat="1">
      <c r="BP630651" s="90"/>
    </row>
    <row r="630652" spans="68:68" customFormat="1">
      <c r="BP630652" s="90"/>
    </row>
    <row r="630653" spans="68:68" customFormat="1">
      <c r="BP630653" s="90"/>
    </row>
    <row r="630654" spans="68:68" customFormat="1">
      <c r="BP630654" s="90"/>
    </row>
    <row r="630655" spans="68:68" customFormat="1">
      <c r="BP630655" s="90"/>
    </row>
    <row r="630656" spans="68:68" customFormat="1">
      <c r="BP630656" s="90"/>
    </row>
    <row r="630657" spans="68:68" customFormat="1">
      <c r="BP630657" s="90"/>
    </row>
    <row r="630658" spans="68:68" customFormat="1">
      <c r="BP630658" s="90"/>
    </row>
    <row r="630659" spans="68:68" customFormat="1">
      <c r="BP630659" s="90"/>
    </row>
    <row r="630660" spans="68:68" customFormat="1">
      <c r="BP630660" s="90"/>
    </row>
    <row r="630661" spans="68:68" customFormat="1">
      <c r="BP630661" s="90"/>
    </row>
    <row r="630662" spans="68:68" customFormat="1">
      <c r="BP630662" s="90"/>
    </row>
    <row r="630663" spans="68:68" customFormat="1">
      <c r="BP630663" s="90"/>
    </row>
    <row r="630664" spans="68:68" customFormat="1">
      <c r="BP630664" s="90"/>
    </row>
    <row r="630665" spans="68:68" customFormat="1">
      <c r="BP630665" s="90"/>
    </row>
    <row r="630666" spans="68:68" customFormat="1">
      <c r="BP630666" s="90"/>
    </row>
    <row r="630667" spans="68:68" customFormat="1">
      <c r="BP630667" s="90"/>
    </row>
    <row r="630668" spans="68:68" customFormat="1">
      <c r="BP630668" s="90"/>
    </row>
    <row r="630669" spans="68:68" customFormat="1">
      <c r="BP630669" s="90"/>
    </row>
    <row r="630670" spans="68:68" customFormat="1">
      <c r="BP630670" s="90"/>
    </row>
    <row r="630671" spans="68:68" customFormat="1">
      <c r="BP630671" s="90"/>
    </row>
    <row r="630672" spans="68:68" customFormat="1">
      <c r="BP630672" s="90"/>
    </row>
    <row r="630673" spans="68:68" customFormat="1">
      <c r="BP630673" s="90"/>
    </row>
    <row r="630674" spans="68:68" customFormat="1">
      <c r="BP630674" s="90"/>
    </row>
    <row r="630675" spans="68:68" customFormat="1">
      <c r="BP630675" s="90"/>
    </row>
    <row r="630676" spans="68:68" customFormat="1">
      <c r="BP630676" s="90"/>
    </row>
    <row r="630677" spans="68:68" customFormat="1">
      <c r="BP630677" s="90"/>
    </row>
    <row r="630678" spans="68:68" customFormat="1">
      <c r="BP630678" s="90"/>
    </row>
    <row r="630679" spans="68:68" customFormat="1">
      <c r="BP630679" s="90"/>
    </row>
    <row r="630680" spans="68:68" customFormat="1">
      <c r="BP630680" s="90"/>
    </row>
    <row r="630681" spans="68:68" customFormat="1">
      <c r="BP630681" s="90"/>
    </row>
    <row r="630682" spans="68:68" customFormat="1">
      <c r="BP630682" s="90"/>
    </row>
    <row r="630683" spans="68:68" customFormat="1">
      <c r="BP630683" s="90"/>
    </row>
    <row r="630684" spans="68:68" customFormat="1">
      <c r="BP630684" s="90"/>
    </row>
    <row r="630685" spans="68:68" customFormat="1">
      <c r="BP630685" s="90"/>
    </row>
    <row r="630686" spans="68:68" customFormat="1">
      <c r="BP630686" s="90"/>
    </row>
    <row r="630687" spans="68:68" customFormat="1">
      <c r="BP630687" s="90"/>
    </row>
    <row r="630688" spans="68:68" customFormat="1">
      <c r="BP630688" s="90"/>
    </row>
    <row r="630689" spans="68:68" customFormat="1">
      <c r="BP630689" s="90"/>
    </row>
    <row r="630690" spans="68:68" customFormat="1">
      <c r="BP630690" s="90"/>
    </row>
    <row r="630691" spans="68:68" customFormat="1">
      <c r="BP630691" s="90"/>
    </row>
    <row r="630692" spans="68:68" customFormat="1">
      <c r="BP630692" s="90"/>
    </row>
    <row r="630693" spans="68:68" customFormat="1">
      <c r="BP630693" s="90"/>
    </row>
    <row r="630694" spans="68:68" customFormat="1">
      <c r="BP630694" s="90"/>
    </row>
    <row r="630695" spans="68:68" customFormat="1">
      <c r="BP630695" s="90"/>
    </row>
    <row r="630696" spans="68:68" customFormat="1">
      <c r="BP630696" s="90"/>
    </row>
    <row r="630697" spans="68:68" customFormat="1">
      <c r="BP630697" s="90"/>
    </row>
    <row r="630698" spans="68:68" customFormat="1">
      <c r="BP630698" s="90"/>
    </row>
    <row r="630699" spans="68:68" customFormat="1">
      <c r="BP630699" s="90"/>
    </row>
    <row r="630700" spans="68:68" customFormat="1">
      <c r="BP630700" s="90"/>
    </row>
    <row r="630701" spans="68:68" customFormat="1">
      <c r="BP630701" s="90"/>
    </row>
    <row r="630702" spans="68:68" customFormat="1">
      <c r="BP630702" s="90"/>
    </row>
    <row r="630703" spans="68:68" customFormat="1">
      <c r="BP630703" s="90"/>
    </row>
    <row r="630704" spans="68:68" customFormat="1">
      <c r="BP630704" s="90"/>
    </row>
    <row r="630705" spans="68:68" customFormat="1">
      <c r="BP630705" s="90"/>
    </row>
    <row r="630706" spans="68:68" customFormat="1">
      <c r="BP630706" s="90"/>
    </row>
    <row r="630707" spans="68:68" customFormat="1">
      <c r="BP630707" s="90"/>
    </row>
    <row r="630708" spans="68:68" customFormat="1">
      <c r="BP630708" s="90"/>
    </row>
    <row r="630709" spans="68:68" customFormat="1">
      <c r="BP630709" s="90"/>
    </row>
    <row r="630710" spans="68:68" customFormat="1">
      <c r="BP630710" s="90"/>
    </row>
    <row r="630711" spans="68:68" customFormat="1">
      <c r="BP630711" s="90"/>
    </row>
    <row r="630712" spans="68:68" customFormat="1">
      <c r="BP630712" s="90"/>
    </row>
    <row r="630713" spans="68:68" customFormat="1">
      <c r="BP630713" s="90"/>
    </row>
    <row r="630714" spans="68:68" customFormat="1">
      <c r="BP630714" s="90"/>
    </row>
    <row r="630715" spans="68:68" customFormat="1">
      <c r="BP630715" s="90"/>
    </row>
    <row r="630716" spans="68:68" customFormat="1">
      <c r="BP630716" s="90"/>
    </row>
    <row r="630717" spans="68:68" customFormat="1">
      <c r="BP630717" s="90"/>
    </row>
    <row r="630718" spans="68:68" customFormat="1">
      <c r="BP630718" s="90"/>
    </row>
    <row r="630719" spans="68:68" customFormat="1">
      <c r="BP630719" s="90"/>
    </row>
    <row r="630720" spans="68:68" customFormat="1">
      <c r="BP630720" s="90"/>
    </row>
    <row r="630721" spans="68:68" customFormat="1">
      <c r="BP630721" s="90"/>
    </row>
    <row r="630722" spans="68:68" customFormat="1">
      <c r="BP630722" s="90"/>
    </row>
    <row r="630723" spans="68:68" customFormat="1">
      <c r="BP630723" s="90"/>
    </row>
    <row r="630724" spans="68:68" customFormat="1">
      <c r="BP630724" s="90"/>
    </row>
    <row r="630725" spans="68:68" customFormat="1">
      <c r="BP630725" s="90"/>
    </row>
    <row r="630726" spans="68:68" customFormat="1">
      <c r="BP630726" s="90"/>
    </row>
    <row r="630727" spans="68:68" customFormat="1">
      <c r="BP630727" s="90"/>
    </row>
    <row r="630728" spans="68:68" customFormat="1">
      <c r="BP630728" s="90"/>
    </row>
    <row r="630729" spans="68:68" customFormat="1">
      <c r="BP630729" s="90"/>
    </row>
    <row r="630730" spans="68:68" customFormat="1">
      <c r="BP630730" s="90"/>
    </row>
    <row r="630731" spans="68:68" customFormat="1">
      <c r="BP630731" s="90"/>
    </row>
    <row r="630732" spans="68:68" customFormat="1">
      <c r="BP630732" s="90"/>
    </row>
    <row r="630733" spans="68:68" customFormat="1">
      <c r="BP630733" s="90"/>
    </row>
    <row r="630734" spans="68:68" customFormat="1">
      <c r="BP630734" s="90"/>
    </row>
    <row r="630735" spans="68:68" customFormat="1">
      <c r="BP630735" s="90"/>
    </row>
    <row r="630736" spans="68:68" customFormat="1">
      <c r="BP630736" s="90"/>
    </row>
    <row r="630737" spans="68:68" customFormat="1">
      <c r="BP630737" s="90"/>
    </row>
    <row r="630738" spans="68:68" customFormat="1">
      <c r="BP630738" s="90"/>
    </row>
    <row r="630739" spans="68:68" customFormat="1">
      <c r="BP630739" s="90"/>
    </row>
    <row r="630740" spans="68:68" customFormat="1">
      <c r="BP630740" s="90"/>
    </row>
    <row r="630741" spans="68:68" customFormat="1">
      <c r="BP630741" s="90"/>
    </row>
    <row r="630742" spans="68:68" customFormat="1">
      <c r="BP630742" s="90"/>
    </row>
    <row r="630743" spans="68:68" customFormat="1">
      <c r="BP630743" s="90"/>
    </row>
    <row r="630744" spans="68:68" customFormat="1">
      <c r="BP630744" s="90"/>
    </row>
    <row r="630745" spans="68:68" customFormat="1">
      <c r="BP630745" s="90"/>
    </row>
    <row r="630746" spans="68:68" customFormat="1">
      <c r="BP630746" s="90"/>
    </row>
    <row r="630747" spans="68:68" customFormat="1">
      <c r="BP630747" s="90"/>
    </row>
    <row r="630748" spans="68:68" customFormat="1">
      <c r="BP630748" s="90"/>
    </row>
    <row r="630749" spans="68:68" customFormat="1">
      <c r="BP630749" s="90"/>
    </row>
    <row r="630750" spans="68:68" customFormat="1">
      <c r="BP630750" s="90"/>
    </row>
    <row r="630751" spans="68:68" customFormat="1">
      <c r="BP630751" s="90"/>
    </row>
    <row r="630752" spans="68:68" customFormat="1">
      <c r="BP630752" s="90"/>
    </row>
    <row r="630753" spans="68:68" customFormat="1">
      <c r="BP630753" s="90"/>
    </row>
    <row r="630754" spans="68:68" customFormat="1">
      <c r="BP630754" s="90"/>
    </row>
    <row r="630755" spans="68:68" customFormat="1">
      <c r="BP630755" s="90"/>
    </row>
    <row r="630756" spans="68:68" customFormat="1">
      <c r="BP630756" s="90"/>
    </row>
    <row r="630757" spans="68:68" customFormat="1">
      <c r="BP630757" s="90"/>
    </row>
    <row r="630758" spans="68:68" customFormat="1">
      <c r="BP630758" s="90"/>
    </row>
    <row r="630759" spans="68:68" customFormat="1">
      <c r="BP630759" s="90"/>
    </row>
    <row r="630760" spans="68:68" customFormat="1">
      <c r="BP630760" s="90"/>
    </row>
    <row r="630761" spans="68:68" customFormat="1">
      <c r="BP630761" s="90"/>
    </row>
    <row r="630762" spans="68:68" customFormat="1">
      <c r="BP630762" s="90"/>
    </row>
    <row r="630763" spans="68:68" customFormat="1">
      <c r="BP630763" s="90"/>
    </row>
    <row r="630764" spans="68:68" customFormat="1">
      <c r="BP630764" s="90"/>
    </row>
    <row r="630765" spans="68:68" customFormat="1">
      <c r="BP630765" s="90"/>
    </row>
    <row r="630766" spans="68:68" customFormat="1">
      <c r="BP630766" s="90"/>
    </row>
    <row r="630767" spans="68:68" customFormat="1">
      <c r="BP630767" s="90"/>
    </row>
    <row r="630768" spans="68:68" customFormat="1">
      <c r="BP630768" s="90"/>
    </row>
    <row r="630769" spans="68:68" customFormat="1">
      <c r="BP630769" s="90"/>
    </row>
    <row r="630770" spans="68:68" customFormat="1">
      <c r="BP630770" s="90"/>
    </row>
    <row r="630771" spans="68:68" customFormat="1">
      <c r="BP630771" s="90"/>
    </row>
    <row r="630772" spans="68:68" customFormat="1">
      <c r="BP630772" s="90"/>
    </row>
    <row r="630773" spans="68:68" customFormat="1">
      <c r="BP630773" s="90"/>
    </row>
    <row r="630774" spans="68:68" customFormat="1">
      <c r="BP630774" s="90"/>
    </row>
    <row r="630775" spans="68:68" customFormat="1">
      <c r="BP630775" s="90"/>
    </row>
    <row r="630776" spans="68:68" customFormat="1">
      <c r="BP630776" s="90"/>
    </row>
    <row r="630777" spans="68:68" customFormat="1">
      <c r="BP630777" s="90"/>
    </row>
    <row r="630778" spans="68:68" customFormat="1">
      <c r="BP630778" s="90"/>
    </row>
    <row r="630779" spans="68:68" customFormat="1">
      <c r="BP630779" s="90"/>
    </row>
    <row r="630780" spans="68:68" customFormat="1">
      <c r="BP630780" s="90"/>
    </row>
    <row r="630781" spans="68:68" customFormat="1">
      <c r="BP630781" s="90"/>
    </row>
    <row r="630782" spans="68:68" customFormat="1">
      <c r="BP630782" s="90"/>
    </row>
    <row r="630783" spans="68:68" customFormat="1">
      <c r="BP630783" s="90"/>
    </row>
    <row r="630784" spans="68:68" customFormat="1">
      <c r="BP630784" s="90"/>
    </row>
    <row r="630785" spans="68:68" customFormat="1">
      <c r="BP630785" s="90"/>
    </row>
    <row r="630786" spans="68:68" customFormat="1">
      <c r="BP630786" s="90"/>
    </row>
    <row r="630787" spans="68:68" customFormat="1">
      <c r="BP630787" s="90"/>
    </row>
    <row r="630788" spans="68:68" customFormat="1">
      <c r="BP630788" s="90"/>
    </row>
    <row r="630789" spans="68:68" customFormat="1">
      <c r="BP630789" s="90"/>
    </row>
    <row r="630790" spans="68:68" customFormat="1">
      <c r="BP630790" s="90"/>
    </row>
    <row r="630791" spans="68:68" customFormat="1">
      <c r="BP630791" s="90"/>
    </row>
    <row r="630792" spans="68:68" customFormat="1">
      <c r="BP630792" s="90"/>
    </row>
    <row r="630793" spans="68:68" customFormat="1">
      <c r="BP630793" s="90"/>
    </row>
    <row r="630794" spans="68:68" customFormat="1">
      <c r="BP630794" s="90"/>
    </row>
    <row r="630795" spans="68:68" customFormat="1">
      <c r="BP630795" s="90"/>
    </row>
    <row r="630796" spans="68:68" customFormat="1">
      <c r="BP630796" s="90"/>
    </row>
    <row r="630797" spans="68:68" customFormat="1">
      <c r="BP630797" s="90"/>
    </row>
    <row r="630798" spans="68:68" customFormat="1">
      <c r="BP630798" s="90"/>
    </row>
    <row r="630799" spans="68:68" customFormat="1">
      <c r="BP630799" s="90"/>
    </row>
    <row r="630800" spans="68:68" customFormat="1">
      <c r="BP630800" s="90"/>
    </row>
    <row r="630801" spans="68:68" customFormat="1">
      <c r="BP630801" s="90"/>
    </row>
    <row r="630802" spans="68:68" customFormat="1">
      <c r="BP630802" s="90"/>
    </row>
    <row r="630803" spans="68:68" customFormat="1">
      <c r="BP630803" s="90"/>
    </row>
    <row r="630804" spans="68:68" customFormat="1">
      <c r="BP630804" s="90"/>
    </row>
    <row r="630805" spans="68:68" customFormat="1">
      <c r="BP630805" s="90"/>
    </row>
    <row r="630806" spans="68:68" customFormat="1">
      <c r="BP630806" s="90"/>
    </row>
    <row r="630807" spans="68:68" customFormat="1">
      <c r="BP630807" s="90"/>
    </row>
    <row r="630808" spans="68:68" customFormat="1">
      <c r="BP630808" s="90"/>
    </row>
    <row r="630809" spans="68:68" customFormat="1">
      <c r="BP630809" s="90"/>
    </row>
    <row r="630810" spans="68:68" customFormat="1">
      <c r="BP630810" s="90"/>
    </row>
    <row r="630811" spans="68:68" customFormat="1">
      <c r="BP630811" s="90"/>
    </row>
    <row r="630812" spans="68:68" customFormat="1">
      <c r="BP630812" s="90"/>
    </row>
    <row r="630813" spans="68:68" customFormat="1">
      <c r="BP630813" s="90"/>
    </row>
    <row r="630814" spans="68:68" customFormat="1">
      <c r="BP630814" s="90"/>
    </row>
    <row r="630815" spans="68:68" customFormat="1">
      <c r="BP630815" s="90"/>
    </row>
    <row r="630816" spans="68:68" customFormat="1">
      <c r="BP630816" s="90"/>
    </row>
    <row r="630817" spans="68:68" customFormat="1">
      <c r="BP630817" s="90"/>
    </row>
    <row r="630818" spans="68:68" customFormat="1">
      <c r="BP630818" s="90"/>
    </row>
    <row r="630819" spans="68:68" customFormat="1">
      <c r="BP630819" s="90"/>
    </row>
    <row r="630820" spans="68:68" customFormat="1">
      <c r="BP630820" s="90"/>
    </row>
    <row r="630821" spans="68:68" customFormat="1">
      <c r="BP630821" s="90"/>
    </row>
    <row r="630822" spans="68:68" customFormat="1">
      <c r="BP630822" s="90"/>
    </row>
    <row r="630823" spans="68:68" customFormat="1">
      <c r="BP630823" s="90"/>
    </row>
    <row r="630824" spans="68:68" customFormat="1">
      <c r="BP630824" s="90"/>
    </row>
    <row r="630825" spans="68:68" customFormat="1">
      <c r="BP630825" s="90"/>
    </row>
    <row r="630826" spans="68:68" customFormat="1">
      <c r="BP630826" s="90"/>
    </row>
    <row r="630827" spans="68:68" customFormat="1">
      <c r="BP630827" s="90"/>
    </row>
    <row r="630828" spans="68:68" customFormat="1">
      <c r="BP630828" s="90"/>
    </row>
    <row r="630829" spans="68:68" customFormat="1">
      <c r="BP630829" s="90"/>
    </row>
    <row r="630830" spans="68:68" customFormat="1">
      <c r="BP630830" s="90"/>
    </row>
    <row r="630831" spans="68:68" customFormat="1">
      <c r="BP630831" s="90"/>
    </row>
    <row r="630832" spans="68:68" customFormat="1">
      <c r="BP630832" s="90"/>
    </row>
    <row r="630833" spans="68:68" customFormat="1">
      <c r="BP630833" s="90"/>
    </row>
    <row r="630834" spans="68:68" customFormat="1">
      <c r="BP630834" s="90"/>
    </row>
    <row r="630835" spans="68:68" customFormat="1">
      <c r="BP630835" s="90"/>
    </row>
    <row r="630836" spans="68:68" customFormat="1">
      <c r="BP630836" s="90"/>
    </row>
    <row r="630837" spans="68:68" customFormat="1">
      <c r="BP630837" s="90"/>
    </row>
    <row r="630838" spans="68:68" customFormat="1">
      <c r="BP630838" s="90"/>
    </row>
    <row r="630839" spans="68:68" customFormat="1">
      <c r="BP630839" s="90"/>
    </row>
    <row r="630840" spans="68:68" customFormat="1">
      <c r="BP630840" s="90"/>
    </row>
    <row r="630841" spans="68:68" customFormat="1">
      <c r="BP630841" s="90"/>
    </row>
    <row r="630842" spans="68:68" customFormat="1">
      <c r="BP630842" s="90"/>
    </row>
    <row r="630843" spans="68:68" customFormat="1">
      <c r="BP630843" s="90"/>
    </row>
    <row r="630844" spans="68:68" customFormat="1">
      <c r="BP630844" s="90"/>
    </row>
    <row r="630845" spans="68:68" customFormat="1">
      <c r="BP630845" s="90"/>
    </row>
    <row r="630846" spans="68:68" customFormat="1">
      <c r="BP630846" s="90"/>
    </row>
    <row r="630847" spans="68:68" customFormat="1">
      <c r="BP630847" s="90"/>
    </row>
    <row r="630848" spans="68:68" customFormat="1">
      <c r="BP630848" s="90"/>
    </row>
    <row r="630849" spans="68:68" customFormat="1">
      <c r="BP630849" s="90"/>
    </row>
    <row r="630850" spans="68:68" customFormat="1">
      <c r="BP630850" s="90"/>
    </row>
    <row r="630851" spans="68:68" customFormat="1">
      <c r="BP630851" s="90"/>
    </row>
    <row r="630852" spans="68:68" customFormat="1">
      <c r="BP630852" s="90"/>
    </row>
    <row r="630853" spans="68:68" customFormat="1">
      <c r="BP630853" s="90"/>
    </row>
    <row r="630854" spans="68:68" customFormat="1">
      <c r="BP630854" s="90"/>
    </row>
    <row r="630855" spans="68:68" customFormat="1">
      <c r="BP630855" s="90"/>
    </row>
    <row r="630856" spans="68:68" customFormat="1">
      <c r="BP630856" s="90"/>
    </row>
    <row r="630857" spans="68:68" customFormat="1">
      <c r="BP630857" s="90"/>
    </row>
    <row r="630858" spans="68:68" customFormat="1">
      <c r="BP630858" s="90"/>
    </row>
    <row r="630859" spans="68:68" customFormat="1">
      <c r="BP630859" s="90"/>
    </row>
    <row r="630860" spans="68:68" customFormat="1">
      <c r="BP630860" s="90"/>
    </row>
    <row r="630861" spans="68:68" customFormat="1">
      <c r="BP630861" s="90"/>
    </row>
    <row r="630862" spans="68:68" customFormat="1">
      <c r="BP630862" s="90"/>
    </row>
    <row r="630863" spans="68:68" customFormat="1">
      <c r="BP630863" s="90"/>
    </row>
    <row r="630864" spans="68:68" customFormat="1">
      <c r="BP630864" s="90"/>
    </row>
    <row r="630865" spans="68:68" customFormat="1">
      <c r="BP630865" s="90"/>
    </row>
    <row r="630866" spans="68:68" customFormat="1">
      <c r="BP630866" s="90"/>
    </row>
    <row r="630867" spans="68:68" customFormat="1">
      <c r="BP630867" s="90"/>
    </row>
    <row r="630868" spans="68:68" customFormat="1">
      <c r="BP630868" s="90"/>
    </row>
    <row r="630869" spans="68:68" customFormat="1">
      <c r="BP630869" s="90"/>
    </row>
    <row r="630870" spans="68:68" customFormat="1">
      <c r="BP630870" s="90"/>
    </row>
    <row r="630871" spans="68:68" customFormat="1">
      <c r="BP630871" s="90"/>
    </row>
    <row r="630872" spans="68:68" customFormat="1">
      <c r="BP630872" s="90"/>
    </row>
    <row r="630873" spans="68:68" customFormat="1">
      <c r="BP630873" s="90"/>
    </row>
    <row r="630874" spans="68:68" customFormat="1">
      <c r="BP630874" s="90"/>
    </row>
    <row r="630875" spans="68:68" customFormat="1">
      <c r="BP630875" s="90"/>
    </row>
    <row r="630876" spans="68:68" customFormat="1">
      <c r="BP630876" s="90"/>
    </row>
    <row r="630877" spans="68:68" customFormat="1">
      <c r="BP630877" s="90"/>
    </row>
    <row r="630878" spans="68:68" customFormat="1">
      <c r="BP630878" s="90"/>
    </row>
    <row r="630879" spans="68:68" customFormat="1">
      <c r="BP630879" s="90"/>
    </row>
    <row r="630880" spans="68:68" customFormat="1">
      <c r="BP630880" s="90"/>
    </row>
    <row r="630881" spans="68:68" customFormat="1">
      <c r="BP630881" s="90"/>
    </row>
    <row r="630882" spans="68:68" customFormat="1">
      <c r="BP630882" s="90"/>
    </row>
    <row r="630883" spans="68:68" customFormat="1">
      <c r="BP630883" s="90"/>
    </row>
    <row r="630884" spans="68:68" customFormat="1">
      <c r="BP630884" s="90"/>
    </row>
    <row r="630885" spans="68:68" customFormat="1">
      <c r="BP630885" s="90"/>
    </row>
    <row r="630886" spans="68:68" customFormat="1">
      <c r="BP630886" s="90"/>
    </row>
    <row r="630887" spans="68:68" customFormat="1">
      <c r="BP630887" s="90"/>
    </row>
    <row r="630888" spans="68:68" customFormat="1">
      <c r="BP630888" s="90"/>
    </row>
    <row r="630889" spans="68:68" customFormat="1">
      <c r="BP630889" s="90"/>
    </row>
    <row r="630890" spans="68:68" customFormat="1">
      <c r="BP630890" s="90"/>
    </row>
    <row r="630891" spans="68:68" customFormat="1">
      <c r="BP630891" s="90"/>
    </row>
    <row r="630892" spans="68:68" customFormat="1">
      <c r="BP630892" s="90"/>
    </row>
    <row r="630893" spans="68:68" customFormat="1">
      <c r="BP630893" s="90"/>
    </row>
    <row r="630894" spans="68:68" customFormat="1">
      <c r="BP630894" s="90"/>
    </row>
    <row r="630895" spans="68:68" customFormat="1">
      <c r="BP630895" s="90"/>
    </row>
    <row r="630896" spans="68:68" customFormat="1">
      <c r="BP630896" s="90"/>
    </row>
    <row r="630897" spans="68:68" customFormat="1">
      <c r="BP630897" s="90"/>
    </row>
    <row r="630898" spans="68:68" customFormat="1">
      <c r="BP630898" s="90"/>
    </row>
    <row r="630899" spans="68:68" customFormat="1">
      <c r="BP630899" s="90"/>
    </row>
    <row r="630900" spans="68:68" customFormat="1">
      <c r="BP630900" s="90"/>
    </row>
    <row r="630901" spans="68:68" customFormat="1">
      <c r="BP630901" s="90"/>
    </row>
    <row r="630902" spans="68:68" customFormat="1">
      <c r="BP630902" s="90"/>
    </row>
    <row r="630903" spans="68:68" customFormat="1">
      <c r="BP630903" s="90"/>
    </row>
    <row r="630904" spans="68:68" customFormat="1">
      <c r="BP630904" s="90"/>
    </row>
    <row r="630905" spans="68:68" customFormat="1">
      <c r="BP630905" s="90"/>
    </row>
    <row r="630906" spans="68:68" customFormat="1">
      <c r="BP630906" s="90"/>
    </row>
    <row r="630907" spans="68:68" customFormat="1">
      <c r="BP630907" s="90"/>
    </row>
    <row r="630908" spans="68:68" customFormat="1">
      <c r="BP630908" s="90"/>
    </row>
    <row r="630909" spans="68:68" customFormat="1">
      <c r="BP630909" s="90"/>
    </row>
    <row r="630910" spans="68:68" customFormat="1">
      <c r="BP630910" s="90"/>
    </row>
    <row r="630911" spans="68:68" customFormat="1">
      <c r="BP630911" s="90"/>
    </row>
    <row r="630912" spans="68:68" customFormat="1">
      <c r="BP630912" s="90"/>
    </row>
    <row r="630913" spans="68:68" customFormat="1">
      <c r="BP630913" s="90"/>
    </row>
    <row r="630914" spans="68:68" customFormat="1">
      <c r="BP630914" s="90"/>
    </row>
    <row r="630915" spans="68:68" customFormat="1">
      <c r="BP630915" s="90"/>
    </row>
    <row r="630916" spans="68:68" customFormat="1">
      <c r="BP630916" s="90"/>
    </row>
    <row r="630917" spans="68:68" customFormat="1">
      <c r="BP630917" s="90"/>
    </row>
    <row r="630918" spans="68:68" customFormat="1">
      <c r="BP630918" s="90"/>
    </row>
    <row r="630919" spans="68:68" customFormat="1">
      <c r="BP630919" s="90"/>
    </row>
    <row r="630920" spans="68:68" customFormat="1">
      <c r="BP630920" s="90"/>
    </row>
    <row r="630921" spans="68:68" customFormat="1">
      <c r="BP630921" s="90"/>
    </row>
    <row r="630922" spans="68:68" customFormat="1">
      <c r="BP630922" s="90"/>
    </row>
    <row r="630923" spans="68:68" customFormat="1">
      <c r="BP630923" s="90"/>
    </row>
    <row r="630924" spans="68:68" customFormat="1">
      <c r="BP630924" s="90"/>
    </row>
    <row r="630925" spans="68:68" customFormat="1">
      <c r="BP630925" s="90"/>
    </row>
    <row r="630926" spans="68:68" customFormat="1">
      <c r="BP630926" s="90"/>
    </row>
    <row r="630927" spans="68:68" customFormat="1">
      <c r="BP630927" s="90"/>
    </row>
    <row r="630928" spans="68:68" customFormat="1">
      <c r="BP630928" s="90"/>
    </row>
    <row r="630929" spans="68:68" customFormat="1">
      <c r="BP630929" s="90"/>
    </row>
    <row r="630930" spans="68:68" customFormat="1">
      <c r="BP630930" s="90"/>
    </row>
    <row r="630931" spans="68:68" customFormat="1">
      <c r="BP630931" s="90"/>
    </row>
    <row r="630932" spans="68:68" customFormat="1">
      <c r="BP630932" s="90"/>
    </row>
    <row r="630933" spans="68:68" customFormat="1">
      <c r="BP630933" s="90"/>
    </row>
    <row r="630934" spans="68:68" customFormat="1">
      <c r="BP630934" s="90"/>
    </row>
    <row r="630935" spans="68:68" customFormat="1">
      <c r="BP630935" s="90"/>
    </row>
    <row r="630936" spans="68:68" customFormat="1">
      <c r="BP630936" s="90"/>
    </row>
    <row r="630937" spans="68:68" customFormat="1">
      <c r="BP630937" s="90"/>
    </row>
    <row r="630938" spans="68:68" customFormat="1">
      <c r="BP630938" s="90"/>
    </row>
    <row r="630939" spans="68:68" customFormat="1">
      <c r="BP630939" s="90"/>
    </row>
    <row r="630940" spans="68:68" customFormat="1">
      <c r="BP630940" s="90"/>
    </row>
    <row r="630941" spans="68:68" customFormat="1">
      <c r="BP630941" s="90"/>
    </row>
    <row r="630942" spans="68:68" customFormat="1">
      <c r="BP630942" s="90"/>
    </row>
    <row r="630943" spans="68:68" customFormat="1">
      <c r="BP630943" s="90"/>
    </row>
    <row r="630944" spans="68:68" customFormat="1">
      <c r="BP630944" s="90"/>
    </row>
    <row r="630945" spans="68:68" customFormat="1">
      <c r="BP630945" s="90"/>
    </row>
    <row r="630946" spans="68:68" customFormat="1">
      <c r="BP630946" s="90"/>
    </row>
    <row r="630947" spans="68:68" customFormat="1">
      <c r="BP630947" s="90"/>
    </row>
    <row r="630948" spans="68:68" customFormat="1">
      <c r="BP630948" s="90"/>
    </row>
    <row r="630949" spans="68:68" customFormat="1">
      <c r="BP630949" s="90"/>
    </row>
    <row r="630950" spans="68:68" customFormat="1">
      <c r="BP630950" s="90"/>
    </row>
    <row r="630951" spans="68:68" customFormat="1">
      <c r="BP630951" s="90"/>
    </row>
    <row r="630952" spans="68:68" customFormat="1">
      <c r="BP630952" s="90"/>
    </row>
    <row r="630953" spans="68:68" customFormat="1">
      <c r="BP630953" s="90"/>
    </row>
    <row r="630954" spans="68:68" customFormat="1">
      <c r="BP630954" s="90"/>
    </row>
    <row r="630955" spans="68:68" customFormat="1">
      <c r="BP630955" s="90"/>
    </row>
    <row r="630956" spans="68:68" customFormat="1">
      <c r="BP630956" s="90"/>
    </row>
    <row r="630957" spans="68:68" customFormat="1">
      <c r="BP630957" s="90"/>
    </row>
    <row r="630958" spans="68:68" customFormat="1">
      <c r="BP630958" s="90"/>
    </row>
    <row r="630959" spans="68:68" customFormat="1">
      <c r="BP630959" s="90"/>
    </row>
    <row r="630960" spans="68:68" customFormat="1">
      <c r="BP630960" s="90"/>
    </row>
    <row r="630961" spans="68:68" customFormat="1">
      <c r="BP630961" s="90"/>
    </row>
    <row r="630962" spans="68:68" customFormat="1">
      <c r="BP630962" s="90"/>
    </row>
    <row r="630963" spans="68:68" customFormat="1">
      <c r="BP630963" s="90"/>
    </row>
    <row r="630964" spans="68:68" customFormat="1">
      <c r="BP630964" s="90"/>
    </row>
    <row r="630965" spans="68:68" customFormat="1">
      <c r="BP630965" s="90"/>
    </row>
    <row r="630966" spans="68:68" customFormat="1">
      <c r="BP630966" s="90"/>
    </row>
    <row r="630967" spans="68:68" customFormat="1">
      <c r="BP630967" s="90"/>
    </row>
    <row r="630968" spans="68:68" customFormat="1">
      <c r="BP630968" s="90"/>
    </row>
    <row r="630969" spans="68:68" customFormat="1">
      <c r="BP630969" s="90"/>
    </row>
    <row r="630970" spans="68:68" customFormat="1">
      <c r="BP630970" s="90"/>
    </row>
    <row r="630971" spans="68:68" customFormat="1">
      <c r="BP630971" s="90"/>
    </row>
    <row r="630972" spans="68:68" customFormat="1">
      <c r="BP630972" s="90"/>
    </row>
    <row r="630973" spans="68:68" customFormat="1">
      <c r="BP630973" s="90"/>
    </row>
    <row r="630974" spans="68:68" customFormat="1">
      <c r="BP630974" s="90"/>
    </row>
    <row r="630975" spans="68:68" customFormat="1">
      <c r="BP630975" s="90"/>
    </row>
    <row r="630976" spans="68:68" customFormat="1">
      <c r="BP630976" s="90"/>
    </row>
    <row r="630977" spans="68:68" customFormat="1">
      <c r="BP630977" s="90"/>
    </row>
    <row r="630978" spans="68:68" customFormat="1">
      <c r="BP630978" s="90"/>
    </row>
    <row r="630979" spans="68:68" customFormat="1">
      <c r="BP630979" s="90"/>
    </row>
    <row r="630980" spans="68:68" customFormat="1">
      <c r="BP630980" s="90"/>
    </row>
    <row r="630981" spans="68:68" customFormat="1">
      <c r="BP630981" s="90"/>
    </row>
    <row r="630982" spans="68:68" customFormat="1">
      <c r="BP630982" s="90"/>
    </row>
    <row r="630983" spans="68:68" customFormat="1">
      <c r="BP630983" s="90"/>
    </row>
    <row r="630984" spans="68:68" customFormat="1">
      <c r="BP630984" s="90"/>
    </row>
    <row r="630985" spans="68:68" customFormat="1">
      <c r="BP630985" s="90"/>
    </row>
    <row r="630986" spans="68:68" customFormat="1">
      <c r="BP630986" s="90"/>
    </row>
    <row r="630987" spans="68:68" customFormat="1">
      <c r="BP630987" s="90"/>
    </row>
    <row r="630988" spans="68:68" customFormat="1">
      <c r="BP630988" s="90"/>
    </row>
    <row r="630989" spans="68:68" customFormat="1">
      <c r="BP630989" s="90"/>
    </row>
    <row r="630990" spans="68:68" customFormat="1">
      <c r="BP630990" s="90"/>
    </row>
    <row r="630991" spans="68:68" customFormat="1">
      <c r="BP630991" s="90"/>
    </row>
    <row r="630992" spans="68:68" customFormat="1">
      <c r="BP630992" s="90"/>
    </row>
    <row r="630993" spans="68:68" customFormat="1">
      <c r="BP630993" s="90"/>
    </row>
    <row r="630994" spans="68:68" customFormat="1">
      <c r="BP630994" s="90"/>
    </row>
    <row r="630995" spans="68:68" customFormat="1">
      <c r="BP630995" s="90"/>
    </row>
    <row r="630996" spans="68:68" customFormat="1">
      <c r="BP630996" s="90"/>
    </row>
    <row r="630997" spans="68:68" customFormat="1">
      <c r="BP630997" s="90"/>
    </row>
    <row r="630998" spans="68:68" customFormat="1">
      <c r="BP630998" s="90"/>
    </row>
    <row r="630999" spans="68:68" customFormat="1">
      <c r="BP630999" s="90"/>
    </row>
    <row r="631000" spans="68:68" customFormat="1">
      <c r="BP631000" s="90"/>
    </row>
    <row r="631001" spans="68:68" customFormat="1">
      <c r="BP631001" s="90"/>
    </row>
    <row r="631002" spans="68:68" customFormat="1">
      <c r="BP631002" s="90"/>
    </row>
    <row r="631003" spans="68:68" customFormat="1">
      <c r="BP631003" s="90"/>
    </row>
    <row r="631004" spans="68:68" customFormat="1">
      <c r="BP631004" s="90"/>
    </row>
    <row r="631005" spans="68:68" customFormat="1">
      <c r="BP631005" s="90"/>
    </row>
    <row r="631006" spans="68:68" customFormat="1">
      <c r="BP631006" s="90"/>
    </row>
    <row r="631007" spans="68:68" customFormat="1">
      <c r="BP631007" s="90"/>
    </row>
    <row r="631008" spans="68:68" customFormat="1">
      <c r="BP631008" s="90"/>
    </row>
    <row r="631009" spans="68:68" customFormat="1">
      <c r="BP631009" s="90"/>
    </row>
    <row r="631010" spans="68:68" customFormat="1">
      <c r="BP631010" s="90"/>
    </row>
    <row r="631011" spans="68:68" customFormat="1">
      <c r="BP631011" s="90"/>
    </row>
    <row r="631012" spans="68:68" customFormat="1">
      <c r="BP631012" s="90"/>
    </row>
    <row r="631013" spans="68:68" customFormat="1">
      <c r="BP631013" s="90"/>
    </row>
    <row r="631014" spans="68:68" customFormat="1">
      <c r="BP631014" s="90"/>
    </row>
    <row r="631015" spans="68:68" customFormat="1">
      <c r="BP631015" s="90"/>
    </row>
    <row r="631016" spans="68:68" customFormat="1">
      <c r="BP631016" s="90"/>
    </row>
    <row r="631017" spans="68:68" customFormat="1">
      <c r="BP631017" s="90"/>
    </row>
    <row r="631018" spans="68:68" customFormat="1">
      <c r="BP631018" s="90"/>
    </row>
    <row r="631019" spans="68:68" customFormat="1">
      <c r="BP631019" s="90"/>
    </row>
    <row r="631020" spans="68:68" customFormat="1">
      <c r="BP631020" s="90"/>
    </row>
    <row r="631021" spans="68:68" customFormat="1">
      <c r="BP631021" s="90"/>
    </row>
    <row r="631022" spans="68:68" customFormat="1">
      <c r="BP631022" s="90"/>
    </row>
    <row r="631023" spans="68:68" customFormat="1">
      <c r="BP631023" s="90"/>
    </row>
    <row r="631024" spans="68:68" customFormat="1">
      <c r="BP631024" s="90"/>
    </row>
    <row r="631025" spans="68:68" customFormat="1">
      <c r="BP631025" s="90"/>
    </row>
    <row r="631026" spans="68:68" customFormat="1">
      <c r="BP631026" s="90"/>
    </row>
    <row r="631027" spans="68:68" customFormat="1">
      <c r="BP631027" s="90"/>
    </row>
    <row r="631028" spans="68:68" customFormat="1">
      <c r="BP631028" s="90"/>
    </row>
    <row r="631029" spans="68:68" customFormat="1">
      <c r="BP631029" s="90"/>
    </row>
    <row r="631030" spans="68:68" customFormat="1">
      <c r="BP631030" s="90"/>
    </row>
    <row r="631031" spans="68:68" customFormat="1">
      <c r="BP631031" s="90"/>
    </row>
    <row r="631032" spans="68:68" customFormat="1">
      <c r="BP631032" s="90"/>
    </row>
    <row r="631033" spans="68:68" customFormat="1">
      <c r="BP631033" s="90"/>
    </row>
    <row r="631034" spans="68:68" customFormat="1">
      <c r="BP631034" s="90"/>
    </row>
    <row r="631035" spans="68:68" customFormat="1">
      <c r="BP631035" s="90"/>
    </row>
    <row r="631036" spans="68:68" customFormat="1">
      <c r="BP631036" s="90"/>
    </row>
    <row r="631037" spans="68:68" customFormat="1">
      <c r="BP631037" s="90"/>
    </row>
    <row r="631038" spans="68:68" customFormat="1">
      <c r="BP631038" s="90"/>
    </row>
    <row r="631039" spans="68:68" customFormat="1">
      <c r="BP631039" s="90"/>
    </row>
    <row r="631040" spans="68:68" customFormat="1">
      <c r="BP631040" s="90"/>
    </row>
    <row r="631041" spans="68:68" customFormat="1">
      <c r="BP631041" s="90"/>
    </row>
    <row r="631042" spans="68:68" customFormat="1">
      <c r="BP631042" s="90"/>
    </row>
    <row r="631043" spans="68:68" customFormat="1">
      <c r="BP631043" s="90"/>
    </row>
    <row r="631044" spans="68:68" customFormat="1">
      <c r="BP631044" s="90"/>
    </row>
    <row r="631045" spans="68:68" customFormat="1">
      <c r="BP631045" s="90"/>
    </row>
    <row r="631046" spans="68:68" customFormat="1">
      <c r="BP631046" s="90"/>
    </row>
    <row r="631047" spans="68:68" customFormat="1">
      <c r="BP631047" s="90"/>
    </row>
    <row r="631048" spans="68:68" customFormat="1">
      <c r="BP631048" s="90"/>
    </row>
    <row r="631049" spans="68:68" customFormat="1">
      <c r="BP631049" s="90"/>
    </row>
    <row r="631050" spans="68:68" customFormat="1">
      <c r="BP631050" s="90"/>
    </row>
    <row r="631051" spans="68:68" customFormat="1">
      <c r="BP631051" s="90"/>
    </row>
    <row r="631052" spans="68:68" customFormat="1">
      <c r="BP631052" s="90"/>
    </row>
    <row r="631053" spans="68:68" customFormat="1">
      <c r="BP631053" s="90"/>
    </row>
    <row r="631054" spans="68:68" customFormat="1">
      <c r="BP631054" s="90"/>
    </row>
    <row r="631055" spans="68:68" customFormat="1">
      <c r="BP631055" s="90"/>
    </row>
    <row r="631056" spans="68:68" customFormat="1">
      <c r="BP631056" s="90"/>
    </row>
    <row r="631057" spans="68:68" customFormat="1">
      <c r="BP631057" s="90"/>
    </row>
    <row r="631058" spans="68:68" customFormat="1">
      <c r="BP631058" s="90"/>
    </row>
    <row r="631059" spans="68:68" customFormat="1">
      <c r="BP631059" s="90"/>
    </row>
    <row r="631060" spans="68:68" customFormat="1">
      <c r="BP631060" s="90"/>
    </row>
    <row r="631061" spans="68:68" customFormat="1">
      <c r="BP631061" s="90"/>
    </row>
    <row r="631062" spans="68:68" customFormat="1">
      <c r="BP631062" s="90"/>
    </row>
    <row r="631063" spans="68:68" customFormat="1">
      <c r="BP631063" s="90"/>
    </row>
    <row r="631064" spans="68:68" customFormat="1">
      <c r="BP631064" s="90"/>
    </row>
    <row r="631065" spans="68:68" customFormat="1">
      <c r="BP631065" s="90"/>
    </row>
    <row r="631066" spans="68:68" customFormat="1">
      <c r="BP631066" s="90"/>
    </row>
    <row r="631067" spans="68:68" customFormat="1">
      <c r="BP631067" s="90"/>
    </row>
    <row r="631068" spans="68:68" customFormat="1">
      <c r="BP631068" s="90"/>
    </row>
    <row r="631069" spans="68:68" customFormat="1">
      <c r="BP631069" s="90"/>
    </row>
    <row r="631070" spans="68:68" customFormat="1">
      <c r="BP631070" s="90"/>
    </row>
    <row r="631071" spans="68:68" customFormat="1">
      <c r="BP631071" s="90"/>
    </row>
    <row r="631072" spans="68:68" customFormat="1">
      <c r="BP631072" s="90"/>
    </row>
    <row r="631073" spans="68:68" customFormat="1">
      <c r="BP631073" s="90"/>
    </row>
    <row r="631074" spans="68:68" customFormat="1">
      <c r="BP631074" s="90"/>
    </row>
    <row r="631075" spans="68:68" customFormat="1">
      <c r="BP631075" s="90"/>
    </row>
    <row r="631076" spans="68:68" customFormat="1">
      <c r="BP631076" s="90"/>
    </row>
    <row r="631077" spans="68:68" customFormat="1">
      <c r="BP631077" s="90"/>
    </row>
    <row r="631078" spans="68:68" customFormat="1">
      <c r="BP631078" s="90"/>
    </row>
    <row r="631079" spans="68:68" customFormat="1">
      <c r="BP631079" s="90"/>
    </row>
    <row r="631080" spans="68:68" customFormat="1">
      <c r="BP631080" s="90"/>
    </row>
    <row r="631081" spans="68:68" customFormat="1">
      <c r="BP631081" s="90"/>
    </row>
    <row r="631082" spans="68:68" customFormat="1">
      <c r="BP631082" s="90"/>
    </row>
    <row r="631083" spans="68:68" customFormat="1">
      <c r="BP631083" s="90"/>
    </row>
    <row r="631084" spans="68:68" customFormat="1">
      <c r="BP631084" s="90"/>
    </row>
    <row r="631085" spans="68:68" customFormat="1">
      <c r="BP631085" s="90"/>
    </row>
    <row r="631086" spans="68:68" customFormat="1">
      <c r="BP631086" s="90"/>
    </row>
    <row r="631087" spans="68:68" customFormat="1">
      <c r="BP631087" s="90"/>
    </row>
    <row r="631088" spans="68:68" customFormat="1">
      <c r="BP631088" s="90"/>
    </row>
    <row r="631089" spans="68:68" customFormat="1">
      <c r="BP631089" s="90"/>
    </row>
    <row r="631090" spans="68:68" customFormat="1">
      <c r="BP631090" s="90"/>
    </row>
    <row r="631091" spans="68:68" customFormat="1">
      <c r="BP631091" s="90"/>
    </row>
    <row r="631092" spans="68:68" customFormat="1">
      <c r="BP631092" s="90"/>
    </row>
    <row r="631093" spans="68:68" customFormat="1">
      <c r="BP631093" s="90"/>
    </row>
    <row r="631094" spans="68:68" customFormat="1">
      <c r="BP631094" s="90"/>
    </row>
    <row r="631095" spans="68:68" customFormat="1">
      <c r="BP631095" s="90"/>
    </row>
    <row r="631096" spans="68:68" customFormat="1">
      <c r="BP631096" s="90"/>
    </row>
    <row r="631097" spans="68:68" customFormat="1">
      <c r="BP631097" s="90"/>
    </row>
    <row r="631098" spans="68:68" customFormat="1">
      <c r="BP631098" s="90"/>
    </row>
    <row r="631099" spans="68:68" customFormat="1">
      <c r="BP631099" s="90"/>
    </row>
    <row r="631100" spans="68:68" customFormat="1">
      <c r="BP631100" s="90"/>
    </row>
    <row r="631101" spans="68:68" customFormat="1">
      <c r="BP631101" s="90"/>
    </row>
    <row r="631102" spans="68:68" customFormat="1">
      <c r="BP631102" s="90"/>
    </row>
    <row r="631103" spans="68:68" customFormat="1">
      <c r="BP631103" s="90"/>
    </row>
    <row r="631104" spans="68:68" customFormat="1">
      <c r="BP631104" s="90"/>
    </row>
    <row r="631105" spans="68:68" customFormat="1">
      <c r="BP631105" s="90"/>
    </row>
    <row r="631106" spans="68:68" customFormat="1">
      <c r="BP631106" s="90"/>
    </row>
    <row r="631107" spans="68:68" customFormat="1">
      <c r="BP631107" s="90"/>
    </row>
    <row r="631108" spans="68:68" customFormat="1">
      <c r="BP631108" s="90"/>
    </row>
    <row r="631109" spans="68:68" customFormat="1">
      <c r="BP631109" s="90"/>
    </row>
    <row r="631110" spans="68:68" customFormat="1">
      <c r="BP631110" s="90"/>
    </row>
    <row r="631111" spans="68:68" customFormat="1">
      <c r="BP631111" s="90"/>
    </row>
    <row r="631112" spans="68:68" customFormat="1">
      <c r="BP631112" s="90"/>
    </row>
    <row r="631113" spans="68:68" customFormat="1">
      <c r="BP631113" s="90"/>
    </row>
    <row r="631114" spans="68:68" customFormat="1">
      <c r="BP631114" s="90"/>
    </row>
    <row r="631115" spans="68:68" customFormat="1">
      <c r="BP631115" s="90"/>
    </row>
    <row r="631116" spans="68:68" customFormat="1">
      <c r="BP631116" s="90"/>
    </row>
    <row r="631117" spans="68:68" customFormat="1">
      <c r="BP631117" s="90"/>
    </row>
    <row r="631118" spans="68:68" customFormat="1">
      <c r="BP631118" s="90"/>
    </row>
    <row r="631119" spans="68:68" customFormat="1">
      <c r="BP631119" s="90"/>
    </row>
    <row r="631120" spans="68:68" customFormat="1">
      <c r="BP631120" s="90"/>
    </row>
    <row r="631121" spans="68:68" customFormat="1">
      <c r="BP631121" s="90"/>
    </row>
    <row r="631122" spans="68:68" customFormat="1">
      <c r="BP631122" s="90"/>
    </row>
    <row r="631123" spans="68:68" customFormat="1">
      <c r="BP631123" s="90"/>
    </row>
    <row r="631124" spans="68:68" customFormat="1">
      <c r="BP631124" s="90"/>
    </row>
    <row r="631125" spans="68:68" customFormat="1">
      <c r="BP631125" s="90"/>
    </row>
    <row r="631126" spans="68:68" customFormat="1">
      <c r="BP631126" s="90"/>
    </row>
    <row r="631127" spans="68:68" customFormat="1">
      <c r="BP631127" s="90"/>
    </row>
    <row r="631128" spans="68:68" customFormat="1">
      <c r="BP631128" s="90"/>
    </row>
    <row r="631129" spans="68:68" customFormat="1">
      <c r="BP631129" s="90"/>
    </row>
    <row r="631130" spans="68:68" customFormat="1">
      <c r="BP631130" s="90"/>
    </row>
    <row r="631131" spans="68:68" customFormat="1">
      <c r="BP631131" s="90"/>
    </row>
    <row r="631132" spans="68:68" customFormat="1">
      <c r="BP631132" s="90"/>
    </row>
    <row r="631133" spans="68:68" customFormat="1">
      <c r="BP631133" s="90"/>
    </row>
    <row r="631134" spans="68:68" customFormat="1">
      <c r="BP631134" s="90"/>
    </row>
    <row r="631135" spans="68:68" customFormat="1">
      <c r="BP631135" s="90"/>
    </row>
    <row r="631136" spans="68:68" customFormat="1">
      <c r="BP631136" s="90"/>
    </row>
    <row r="631137" spans="68:68" customFormat="1">
      <c r="BP631137" s="90"/>
    </row>
    <row r="631138" spans="68:68" customFormat="1">
      <c r="BP631138" s="90"/>
    </row>
    <row r="631139" spans="68:68" customFormat="1">
      <c r="BP631139" s="90"/>
    </row>
    <row r="631140" spans="68:68" customFormat="1">
      <c r="BP631140" s="90"/>
    </row>
    <row r="631141" spans="68:68" customFormat="1">
      <c r="BP631141" s="90"/>
    </row>
    <row r="631142" spans="68:68" customFormat="1">
      <c r="BP631142" s="90"/>
    </row>
    <row r="631143" spans="68:68" customFormat="1">
      <c r="BP631143" s="90"/>
    </row>
    <row r="631144" spans="68:68" customFormat="1">
      <c r="BP631144" s="90"/>
    </row>
    <row r="631145" spans="68:68" customFormat="1">
      <c r="BP631145" s="90"/>
    </row>
    <row r="631146" spans="68:68" customFormat="1">
      <c r="BP631146" s="90"/>
    </row>
    <row r="631147" spans="68:68" customFormat="1">
      <c r="BP631147" s="90"/>
    </row>
    <row r="631148" spans="68:68" customFormat="1">
      <c r="BP631148" s="90"/>
    </row>
    <row r="631149" spans="68:68" customFormat="1">
      <c r="BP631149" s="90"/>
    </row>
    <row r="631150" spans="68:68" customFormat="1">
      <c r="BP631150" s="90"/>
    </row>
    <row r="631151" spans="68:68" customFormat="1">
      <c r="BP631151" s="90"/>
    </row>
    <row r="631152" spans="68:68" customFormat="1">
      <c r="BP631152" s="90"/>
    </row>
    <row r="631153" spans="68:68" customFormat="1">
      <c r="BP631153" s="90"/>
    </row>
    <row r="631154" spans="68:68" customFormat="1">
      <c r="BP631154" s="90"/>
    </row>
    <row r="631155" spans="68:68" customFormat="1">
      <c r="BP631155" s="90"/>
    </row>
    <row r="631156" spans="68:68" customFormat="1">
      <c r="BP631156" s="90"/>
    </row>
    <row r="631157" spans="68:68" customFormat="1">
      <c r="BP631157" s="90"/>
    </row>
    <row r="631158" spans="68:68" customFormat="1">
      <c r="BP631158" s="90"/>
    </row>
    <row r="631159" spans="68:68" customFormat="1">
      <c r="BP631159" s="90"/>
    </row>
    <row r="631160" spans="68:68" customFormat="1">
      <c r="BP631160" s="90"/>
    </row>
    <row r="631161" spans="68:68" customFormat="1">
      <c r="BP631161" s="90"/>
    </row>
    <row r="631162" spans="68:68" customFormat="1">
      <c r="BP631162" s="90"/>
    </row>
    <row r="631163" spans="68:68" customFormat="1">
      <c r="BP631163" s="90"/>
    </row>
    <row r="631164" spans="68:68" customFormat="1">
      <c r="BP631164" s="90"/>
    </row>
    <row r="631165" spans="68:68" customFormat="1">
      <c r="BP631165" s="90"/>
    </row>
    <row r="631166" spans="68:68" customFormat="1">
      <c r="BP631166" s="90"/>
    </row>
    <row r="631167" spans="68:68" customFormat="1">
      <c r="BP631167" s="90"/>
    </row>
    <row r="631168" spans="68:68" customFormat="1">
      <c r="BP631168" s="90"/>
    </row>
    <row r="631169" spans="68:68" customFormat="1">
      <c r="BP631169" s="90"/>
    </row>
    <row r="631170" spans="68:68" customFormat="1">
      <c r="BP631170" s="90"/>
    </row>
    <row r="631171" spans="68:68" customFormat="1">
      <c r="BP631171" s="90"/>
    </row>
    <row r="631172" spans="68:68" customFormat="1">
      <c r="BP631172" s="90"/>
    </row>
    <row r="631173" spans="68:68" customFormat="1">
      <c r="BP631173" s="90"/>
    </row>
    <row r="631174" spans="68:68" customFormat="1">
      <c r="BP631174" s="90"/>
    </row>
    <row r="631175" spans="68:68" customFormat="1">
      <c r="BP631175" s="90"/>
    </row>
    <row r="631176" spans="68:68" customFormat="1">
      <c r="BP631176" s="90"/>
    </row>
    <row r="631177" spans="68:68" customFormat="1">
      <c r="BP631177" s="90"/>
    </row>
    <row r="631178" spans="68:68" customFormat="1">
      <c r="BP631178" s="90"/>
    </row>
    <row r="631179" spans="68:68" customFormat="1">
      <c r="BP631179" s="90"/>
    </row>
    <row r="631180" spans="68:68" customFormat="1">
      <c r="BP631180" s="90"/>
    </row>
    <row r="631181" spans="68:68" customFormat="1">
      <c r="BP631181" s="90"/>
    </row>
    <row r="631182" spans="68:68" customFormat="1">
      <c r="BP631182" s="90"/>
    </row>
    <row r="631183" spans="68:68" customFormat="1">
      <c r="BP631183" s="90"/>
    </row>
    <row r="631184" spans="68:68" customFormat="1">
      <c r="BP631184" s="90"/>
    </row>
    <row r="631185" spans="68:68" customFormat="1">
      <c r="BP631185" s="90"/>
    </row>
    <row r="631186" spans="68:68" customFormat="1">
      <c r="BP631186" s="90"/>
    </row>
    <row r="631187" spans="68:68" customFormat="1">
      <c r="BP631187" s="90"/>
    </row>
    <row r="631188" spans="68:68" customFormat="1">
      <c r="BP631188" s="90"/>
    </row>
    <row r="631189" spans="68:68" customFormat="1">
      <c r="BP631189" s="90"/>
    </row>
    <row r="631190" spans="68:68" customFormat="1">
      <c r="BP631190" s="90"/>
    </row>
    <row r="631191" spans="68:68" customFormat="1">
      <c r="BP631191" s="90"/>
    </row>
    <row r="631192" spans="68:68" customFormat="1">
      <c r="BP631192" s="90"/>
    </row>
    <row r="631193" spans="68:68" customFormat="1">
      <c r="BP631193" s="90"/>
    </row>
    <row r="631194" spans="68:68" customFormat="1">
      <c r="BP631194" s="90"/>
    </row>
    <row r="631195" spans="68:68" customFormat="1">
      <c r="BP631195" s="90"/>
    </row>
    <row r="631196" spans="68:68" customFormat="1">
      <c r="BP631196" s="90"/>
    </row>
    <row r="631197" spans="68:68" customFormat="1">
      <c r="BP631197" s="90"/>
    </row>
    <row r="631198" spans="68:68" customFormat="1">
      <c r="BP631198" s="90"/>
    </row>
    <row r="631199" spans="68:68" customFormat="1">
      <c r="BP631199" s="90"/>
    </row>
    <row r="631200" spans="68:68" customFormat="1">
      <c r="BP631200" s="90"/>
    </row>
    <row r="631201" spans="68:68" customFormat="1">
      <c r="BP631201" s="90"/>
    </row>
    <row r="631202" spans="68:68" customFormat="1">
      <c r="BP631202" s="90"/>
    </row>
    <row r="631203" spans="68:68" customFormat="1">
      <c r="BP631203" s="90"/>
    </row>
    <row r="631204" spans="68:68" customFormat="1">
      <c r="BP631204" s="90"/>
    </row>
    <row r="631205" spans="68:68" customFormat="1">
      <c r="BP631205" s="90"/>
    </row>
    <row r="631206" spans="68:68" customFormat="1">
      <c r="BP631206" s="90"/>
    </row>
    <row r="631207" spans="68:68" customFormat="1">
      <c r="BP631207" s="90"/>
    </row>
    <row r="631208" spans="68:68" customFormat="1">
      <c r="BP631208" s="90"/>
    </row>
    <row r="631209" spans="68:68" customFormat="1">
      <c r="BP631209" s="90"/>
    </row>
    <row r="631210" spans="68:68" customFormat="1">
      <c r="BP631210" s="90"/>
    </row>
    <row r="631211" spans="68:68" customFormat="1">
      <c r="BP631211" s="90"/>
    </row>
    <row r="631212" spans="68:68" customFormat="1">
      <c r="BP631212" s="90"/>
    </row>
    <row r="631213" spans="68:68" customFormat="1">
      <c r="BP631213" s="90"/>
    </row>
    <row r="631214" spans="68:68" customFormat="1">
      <c r="BP631214" s="90"/>
    </row>
    <row r="631215" spans="68:68" customFormat="1">
      <c r="BP631215" s="90"/>
    </row>
    <row r="631216" spans="68:68" customFormat="1">
      <c r="BP631216" s="90"/>
    </row>
    <row r="631217" spans="68:68" customFormat="1">
      <c r="BP631217" s="90"/>
    </row>
    <row r="631218" spans="68:68" customFormat="1">
      <c r="BP631218" s="90"/>
    </row>
    <row r="631219" spans="68:68" customFormat="1">
      <c r="BP631219" s="90"/>
    </row>
    <row r="631220" spans="68:68" customFormat="1">
      <c r="BP631220" s="90"/>
    </row>
    <row r="631221" spans="68:68" customFormat="1">
      <c r="BP631221" s="90"/>
    </row>
    <row r="631222" spans="68:68" customFormat="1">
      <c r="BP631222" s="90"/>
    </row>
    <row r="631223" spans="68:68" customFormat="1">
      <c r="BP631223" s="90"/>
    </row>
    <row r="631224" spans="68:68" customFormat="1">
      <c r="BP631224" s="90"/>
    </row>
    <row r="631225" spans="68:68" customFormat="1">
      <c r="BP631225" s="90"/>
    </row>
    <row r="631226" spans="68:68" customFormat="1">
      <c r="BP631226" s="90"/>
    </row>
    <row r="631227" spans="68:68" customFormat="1">
      <c r="BP631227" s="90"/>
    </row>
    <row r="631228" spans="68:68" customFormat="1">
      <c r="BP631228" s="90"/>
    </row>
    <row r="631229" spans="68:68" customFormat="1">
      <c r="BP631229" s="90"/>
    </row>
    <row r="631230" spans="68:68" customFormat="1">
      <c r="BP631230" s="90"/>
    </row>
    <row r="631231" spans="68:68" customFormat="1">
      <c r="BP631231" s="90"/>
    </row>
    <row r="631232" spans="68:68" customFormat="1">
      <c r="BP631232" s="90"/>
    </row>
    <row r="631233" spans="68:68" customFormat="1">
      <c r="BP631233" s="90"/>
    </row>
    <row r="631234" spans="68:68" customFormat="1">
      <c r="BP631234" s="90"/>
    </row>
    <row r="631235" spans="68:68" customFormat="1">
      <c r="BP631235" s="90"/>
    </row>
    <row r="631236" spans="68:68" customFormat="1">
      <c r="BP631236" s="90"/>
    </row>
    <row r="631237" spans="68:68" customFormat="1">
      <c r="BP631237" s="90"/>
    </row>
    <row r="631238" spans="68:68" customFormat="1">
      <c r="BP631238" s="90"/>
    </row>
    <row r="631239" spans="68:68" customFormat="1">
      <c r="BP631239" s="90"/>
    </row>
    <row r="631240" spans="68:68" customFormat="1">
      <c r="BP631240" s="90"/>
    </row>
    <row r="631241" spans="68:68" customFormat="1">
      <c r="BP631241" s="90"/>
    </row>
    <row r="631242" spans="68:68" customFormat="1">
      <c r="BP631242" s="90"/>
    </row>
    <row r="631243" spans="68:68" customFormat="1">
      <c r="BP631243" s="90"/>
    </row>
    <row r="631244" spans="68:68" customFormat="1">
      <c r="BP631244" s="90"/>
    </row>
    <row r="631245" spans="68:68" customFormat="1">
      <c r="BP631245" s="90"/>
    </row>
    <row r="631246" spans="68:68" customFormat="1">
      <c r="BP631246" s="90"/>
    </row>
    <row r="631247" spans="68:68" customFormat="1">
      <c r="BP631247" s="90"/>
    </row>
    <row r="631248" spans="68:68" customFormat="1">
      <c r="BP631248" s="90"/>
    </row>
    <row r="631249" spans="68:68" customFormat="1">
      <c r="BP631249" s="90"/>
    </row>
    <row r="631250" spans="68:68" customFormat="1">
      <c r="BP631250" s="90"/>
    </row>
    <row r="631251" spans="68:68" customFormat="1">
      <c r="BP631251" s="90"/>
    </row>
    <row r="631252" spans="68:68" customFormat="1">
      <c r="BP631252" s="90"/>
    </row>
    <row r="631253" spans="68:68" customFormat="1">
      <c r="BP631253" s="90"/>
    </row>
    <row r="631254" spans="68:68" customFormat="1">
      <c r="BP631254" s="90"/>
    </row>
    <row r="631255" spans="68:68" customFormat="1">
      <c r="BP631255" s="90"/>
    </row>
    <row r="631256" spans="68:68" customFormat="1">
      <c r="BP631256" s="90"/>
    </row>
    <row r="631257" spans="68:68" customFormat="1">
      <c r="BP631257" s="90"/>
    </row>
    <row r="631258" spans="68:68" customFormat="1">
      <c r="BP631258" s="90"/>
    </row>
    <row r="631259" spans="68:68" customFormat="1">
      <c r="BP631259" s="90"/>
    </row>
    <row r="631260" spans="68:68" customFormat="1">
      <c r="BP631260" s="90"/>
    </row>
    <row r="631261" spans="68:68" customFormat="1">
      <c r="BP631261" s="90"/>
    </row>
    <row r="631262" spans="68:68" customFormat="1">
      <c r="BP631262" s="90"/>
    </row>
    <row r="631263" spans="68:68" customFormat="1">
      <c r="BP631263" s="90"/>
    </row>
    <row r="631264" spans="68:68" customFormat="1">
      <c r="BP631264" s="90"/>
    </row>
    <row r="631265" spans="68:68" customFormat="1">
      <c r="BP631265" s="90"/>
    </row>
    <row r="631266" spans="68:68" customFormat="1">
      <c r="BP631266" s="90"/>
    </row>
    <row r="631267" spans="68:68" customFormat="1">
      <c r="BP631267" s="90"/>
    </row>
    <row r="631268" spans="68:68" customFormat="1">
      <c r="BP631268" s="90"/>
    </row>
    <row r="631269" spans="68:68" customFormat="1">
      <c r="BP631269" s="90"/>
    </row>
    <row r="631270" spans="68:68" customFormat="1">
      <c r="BP631270" s="90"/>
    </row>
    <row r="631271" spans="68:68" customFormat="1">
      <c r="BP631271" s="90"/>
    </row>
    <row r="631272" spans="68:68" customFormat="1">
      <c r="BP631272" s="90"/>
    </row>
    <row r="631273" spans="68:68" customFormat="1">
      <c r="BP631273" s="90"/>
    </row>
    <row r="631274" spans="68:68" customFormat="1">
      <c r="BP631274" s="90"/>
    </row>
    <row r="631275" spans="68:68" customFormat="1">
      <c r="BP631275" s="90"/>
    </row>
    <row r="631276" spans="68:68" customFormat="1">
      <c r="BP631276" s="90"/>
    </row>
    <row r="631277" spans="68:68" customFormat="1">
      <c r="BP631277" s="90"/>
    </row>
    <row r="631278" spans="68:68" customFormat="1">
      <c r="BP631278" s="90"/>
    </row>
    <row r="631279" spans="68:68" customFormat="1">
      <c r="BP631279" s="90"/>
    </row>
    <row r="631280" spans="68:68" customFormat="1">
      <c r="BP631280" s="90"/>
    </row>
    <row r="631281" spans="68:68" customFormat="1">
      <c r="BP631281" s="90"/>
    </row>
    <row r="631282" spans="68:68" customFormat="1">
      <c r="BP631282" s="90"/>
    </row>
    <row r="631283" spans="68:68" customFormat="1">
      <c r="BP631283" s="90"/>
    </row>
    <row r="631284" spans="68:68" customFormat="1">
      <c r="BP631284" s="90"/>
    </row>
    <row r="631285" spans="68:68" customFormat="1">
      <c r="BP631285" s="90"/>
    </row>
    <row r="631286" spans="68:68" customFormat="1">
      <c r="BP631286" s="90"/>
    </row>
    <row r="631287" spans="68:68" customFormat="1">
      <c r="BP631287" s="90"/>
    </row>
    <row r="631288" spans="68:68" customFormat="1">
      <c r="BP631288" s="90"/>
    </row>
    <row r="631289" spans="68:68" customFormat="1">
      <c r="BP631289" s="90"/>
    </row>
    <row r="631290" spans="68:68" customFormat="1">
      <c r="BP631290" s="90"/>
    </row>
    <row r="631291" spans="68:68" customFormat="1">
      <c r="BP631291" s="90"/>
    </row>
    <row r="631292" spans="68:68" customFormat="1">
      <c r="BP631292" s="90"/>
    </row>
    <row r="631293" spans="68:68" customFormat="1">
      <c r="BP631293" s="90"/>
    </row>
    <row r="631294" spans="68:68" customFormat="1">
      <c r="BP631294" s="90"/>
    </row>
    <row r="631295" spans="68:68" customFormat="1">
      <c r="BP631295" s="90"/>
    </row>
    <row r="631296" spans="68:68" customFormat="1">
      <c r="BP631296" s="90"/>
    </row>
    <row r="631297" spans="68:68" customFormat="1">
      <c r="BP631297" s="90"/>
    </row>
    <row r="631298" spans="68:68" customFormat="1">
      <c r="BP631298" s="90"/>
    </row>
    <row r="631299" spans="68:68" customFormat="1">
      <c r="BP631299" s="90"/>
    </row>
    <row r="631300" spans="68:68" customFormat="1">
      <c r="BP631300" s="90"/>
    </row>
    <row r="631301" spans="68:68" customFormat="1">
      <c r="BP631301" s="90"/>
    </row>
    <row r="631302" spans="68:68" customFormat="1">
      <c r="BP631302" s="90"/>
    </row>
    <row r="631303" spans="68:68" customFormat="1">
      <c r="BP631303" s="90"/>
    </row>
    <row r="631304" spans="68:68" customFormat="1">
      <c r="BP631304" s="90"/>
    </row>
    <row r="631305" spans="68:68" customFormat="1">
      <c r="BP631305" s="90"/>
    </row>
    <row r="631306" spans="68:68" customFormat="1">
      <c r="BP631306" s="90"/>
    </row>
    <row r="631307" spans="68:68" customFormat="1">
      <c r="BP631307" s="90"/>
    </row>
    <row r="631308" spans="68:68" customFormat="1">
      <c r="BP631308" s="90"/>
    </row>
    <row r="631309" spans="68:68" customFormat="1">
      <c r="BP631309" s="90"/>
    </row>
    <row r="631310" spans="68:68" customFormat="1">
      <c r="BP631310" s="90"/>
    </row>
    <row r="631311" spans="68:68" customFormat="1">
      <c r="BP631311" s="90"/>
    </row>
    <row r="631312" spans="68:68" customFormat="1">
      <c r="BP631312" s="90"/>
    </row>
    <row r="631313" spans="68:68" customFormat="1">
      <c r="BP631313" s="90"/>
    </row>
    <row r="631314" spans="68:68" customFormat="1">
      <c r="BP631314" s="90"/>
    </row>
    <row r="631315" spans="68:68" customFormat="1">
      <c r="BP631315" s="90"/>
    </row>
    <row r="631316" spans="68:68" customFormat="1">
      <c r="BP631316" s="90"/>
    </row>
    <row r="631317" spans="68:68" customFormat="1">
      <c r="BP631317" s="90"/>
    </row>
    <row r="631318" spans="68:68" customFormat="1">
      <c r="BP631318" s="90"/>
    </row>
    <row r="631319" spans="68:68" customFormat="1">
      <c r="BP631319" s="90"/>
    </row>
    <row r="631320" spans="68:68" customFormat="1">
      <c r="BP631320" s="90"/>
    </row>
    <row r="631321" spans="68:68" customFormat="1">
      <c r="BP631321" s="90"/>
    </row>
    <row r="631322" spans="68:68" customFormat="1">
      <c r="BP631322" s="90"/>
    </row>
    <row r="631323" spans="68:68" customFormat="1">
      <c r="BP631323" s="90"/>
    </row>
    <row r="631324" spans="68:68" customFormat="1">
      <c r="BP631324" s="90"/>
    </row>
    <row r="631325" spans="68:68" customFormat="1">
      <c r="BP631325" s="90"/>
    </row>
    <row r="631326" spans="68:68" customFormat="1">
      <c r="BP631326" s="90"/>
    </row>
    <row r="631327" spans="68:68" customFormat="1">
      <c r="BP631327" s="90"/>
    </row>
    <row r="631328" spans="68:68" customFormat="1">
      <c r="BP631328" s="90"/>
    </row>
    <row r="631329" spans="68:68" customFormat="1">
      <c r="BP631329" s="90"/>
    </row>
    <row r="631330" spans="68:68" customFormat="1">
      <c r="BP631330" s="90"/>
    </row>
    <row r="631331" spans="68:68" customFormat="1">
      <c r="BP631331" s="90"/>
    </row>
    <row r="631332" spans="68:68" customFormat="1">
      <c r="BP631332" s="90"/>
    </row>
    <row r="631333" spans="68:68" customFormat="1">
      <c r="BP631333" s="90"/>
    </row>
    <row r="631334" spans="68:68" customFormat="1">
      <c r="BP631334" s="90"/>
    </row>
    <row r="631335" spans="68:68" customFormat="1">
      <c r="BP631335" s="90"/>
    </row>
    <row r="631336" spans="68:68" customFormat="1">
      <c r="BP631336" s="90"/>
    </row>
    <row r="631337" spans="68:68" customFormat="1">
      <c r="BP631337" s="90"/>
    </row>
    <row r="631338" spans="68:68" customFormat="1">
      <c r="BP631338" s="90"/>
    </row>
    <row r="631339" spans="68:68" customFormat="1">
      <c r="BP631339" s="90"/>
    </row>
    <row r="631340" spans="68:68" customFormat="1">
      <c r="BP631340" s="90"/>
    </row>
    <row r="631341" spans="68:68" customFormat="1">
      <c r="BP631341" s="90"/>
    </row>
    <row r="631342" spans="68:68" customFormat="1">
      <c r="BP631342" s="90"/>
    </row>
    <row r="631343" spans="68:68" customFormat="1">
      <c r="BP631343" s="90"/>
    </row>
    <row r="631344" spans="68:68" customFormat="1">
      <c r="BP631344" s="90"/>
    </row>
    <row r="631345" spans="68:68" customFormat="1">
      <c r="BP631345" s="90"/>
    </row>
    <row r="631346" spans="68:68" customFormat="1">
      <c r="BP631346" s="90"/>
    </row>
    <row r="631347" spans="68:68" customFormat="1">
      <c r="BP631347" s="90"/>
    </row>
    <row r="631348" spans="68:68" customFormat="1">
      <c r="BP631348" s="90"/>
    </row>
    <row r="631349" spans="68:68" customFormat="1">
      <c r="BP631349" s="90"/>
    </row>
    <row r="631350" spans="68:68" customFormat="1">
      <c r="BP631350" s="90"/>
    </row>
    <row r="631351" spans="68:68" customFormat="1">
      <c r="BP631351" s="90"/>
    </row>
    <row r="631352" spans="68:68" customFormat="1">
      <c r="BP631352" s="90"/>
    </row>
    <row r="631353" spans="68:68" customFormat="1">
      <c r="BP631353" s="90"/>
    </row>
    <row r="631354" spans="68:68" customFormat="1">
      <c r="BP631354" s="90"/>
    </row>
    <row r="631355" spans="68:68" customFormat="1">
      <c r="BP631355" s="90"/>
    </row>
    <row r="631356" spans="68:68" customFormat="1">
      <c r="BP631356" s="90"/>
    </row>
    <row r="631357" spans="68:68" customFormat="1">
      <c r="BP631357" s="90"/>
    </row>
    <row r="631358" spans="68:68" customFormat="1">
      <c r="BP631358" s="90"/>
    </row>
    <row r="631359" spans="68:68" customFormat="1">
      <c r="BP631359" s="90"/>
    </row>
    <row r="631360" spans="68:68" customFormat="1">
      <c r="BP631360" s="90"/>
    </row>
    <row r="631361" spans="68:68" customFormat="1">
      <c r="BP631361" s="90"/>
    </row>
    <row r="631362" spans="68:68" customFormat="1">
      <c r="BP631362" s="90"/>
    </row>
    <row r="631363" spans="68:68" customFormat="1">
      <c r="BP631363" s="90"/>
    </row>
    <row r="631364" spans="68:68" customFormat="1">
      <c r="BP631364" s="90"/>
    </row>
    <row r="631365" spans="68:68" customFormat="1">
      <c r="BP631365" s="90"/>
    </row>
    <row r="631366" spans="68:68" customFormat="1">
      <c r="BP631366" s="90"/>
    </row>
    <row r="631367" spans="68:68" customFormat="1">
      <c r="BP631367" s="90"/>
    </row>
    <row r="631368" spans="68:68" customFormat="1">
      <c r="BP631368" s="90"/>
    </row>
    <row r="631369" spans="68:68" customFormat="1">
      <c r="BP631369" s="90"/>
    </row>
    <row r="631370" spans="68:68" customFormat="1">
      <c r="BP631370" s="90"/>
    </row>
    <row r="631371" spans="68:68" customFormat="1">
      <c r="BP631371" s="90"/>
    </row>
    <row r="631372" spans="68:68" customFormat="1">
      <c r="BP631372" s="90"/>
    </row>
    <row r="631373" spans="68:68" customFormat="1">
      <c r="BP631373" s="90"/>
    </row>
    <row r="631374" spans="68:68" customFormat="1">
      <c r="BP631374" s="90"/>
    </row>
    <row r="631375" spans="68:68" customFormat="1">
      <c r="BP631375" s="90"/>
    </row>
    <row r="631376" spans="68:68" customFormat="1">
      <c r="BP631376" s="90"/>
    </row>
    <row r="631377" spans="68:68" customFormat="1">
      <c r="BP631377" s="90"/>
    </row>
    <row r="631378" spans="68:68" customFormat="1">
      <c r="BP631378" s="90"/>
    </row>
    <row r="631379" spans="68:68" customFormat="1">
      <c r="BP631379" s="90"/>
    </row>
    <row r="631380" spans="68:68" customFormat="1">
      <c r="BP631380" s="90"/>
    </row>
    <row r="631381" spans="68:68" customFormat="1">
      <c r="BP631381" s="90"/>
    </row>
    <row r="631382" spans="68:68" customFormat="1">
      <c r="BP631382" s="90"/>
    </row>
    <row r="631383" spans="68:68" customFormat="1">
      <c r="BP631383" s="90"/>
    </row>
    <row r="631384" spans="68:68" customFormat="1">
      <c r="BP631384" s="90"/>
    </row>
    <row r="631385" spans="68:68" customFormat="1">
      <c r="BP631385" s="90"/>
    </row>
    <row r="631386" spans="68:68" customFormat="1">
      <c r="BP631386" s="90"/>
    </row>
    <row r="631387" spans="68:68" customFormat="1">
      <c r="BP631387" s="90"/>
    </row>
    <row r="631388" spans="68:68" customFormat="1">
      <c r="BP631388" s="90"/>
    </row>
    <row r="631389" spans="68:68" customFormat="1">
      <c r="BP631389" s="90"/>
    </row>
    <row r="631390" spans="68:68" customFormat="1">
      <c r="BP631390" s="90"/>
    </row>
    <row r="631391" spans="68:68" customFormat="1">
      <c r="BP631391" s="90"/>
    </row>
    <row r="631392" spans="68:68" customFormat="1">
      <c r="BP631392" s="90"/>
    </row>
    <row r="631393" spans="68:68" customFormat="1">
      <c r="BP631393" s="90"/>
    </row>
    <row r="631394" spans="68:68" customFormat="1">
      <c r="BP631394" s="90"/>
    </row>
    <row r="631395" spans="68:68" customFormat="1">
      <c r="BP631395" s="90"/>
    </row>
    <row r="631396" spans="68:68" customFormat="1">
      <c r="BP631396" s="90"/>
    </row>
    <row r="631397" spans="68:68" customFormat="1">
      <c r="BP631397" s="90"/>
    </row>
    <row r="631398" spans="68:68" customFormat="1">
      <c r="BP631398" s="90"/>
    </row>
    <row r="631399" spans="68:68" customFormat="1">
      <c r="BP631399" s="90"/>
    </row>
    <row r="631400" spans="68:68" customFormat="1">
      <c r="BP631400" s="90"/>
    </row>
    <row r="631401" spans="68:68" customFormat="1">
      <c r="BP631401" s="90"/>
    </row>
    <row r="631402" spans="68:68" customFormat="1">
      <c r="BP631402" s="90"/>
    </row>
    <row r="631403" spans="68:68" customFormat="1">
      <c r="BP631403" s="90"/>
    </row>
    <row r="631404" spans="68:68" customFormat="1">
      <c r="BP631404" s="90"/>
    </row>
    <row r="631405" spans="68:68" customFormat="1">
      <c r="BP631405" s="90"/>
    </row>
    <row r="631406" spans="68:68" customFormat="1">
      <c r="BP631406" s="90"/>
    </row>
    <row r="631407" spans="68:68" customFormat="1">
      <c r="BP631407" s="90"/>
    </row>
    <row r="631408" spans="68:68" customFormat="1">
      <c r="BP631408" s="90"/>
    </row>
    <row r="631409" spans="68:68" customFormat="1">
      <c r="BP631409" s="90"/>
    </row>
    <row r="631410" spans="68:68" customFormat="1">
      <c r="BP631410" s="90"/>
    </row>
    <row r="631411" spans="68:68" customFormat="1">
      <c r="BP631411" s="90"/>
    </row>
    <row r="631412" spans="68:68" customFormat="1">
      <c r="BP631412" s="90"/>
    </row>
    <row r="631413" spans="68:68" customFormat="1">
      <c r="BP631413" s="90"/>
    </row>
    <row r="631414" spans="68:68" customFormat="1">
      <c r="BP631414" s="90"/>
    </row>
    <row r="631415" spans="68:68" customFormat="1">
      <c r="BP631415" s="90"/>
    </row>
    <row r="631416" spans="68:68" customFormat="1">
      <c r="BP631416" s="90"/>
    </row>
    <row r="631417" spans="68:68" customFormat="1">
      <c r="BP631417" s="90"/>
    </row>
    <row r="631418" spans="68:68" customFormat="1">
      <c r="BP631418" s="90"/>
    </row>
    <row r="631419" spans="68:68" customFormat="1">
      <c r="BP631419" s="90"/>
    </row>
    <row r="631420" spans="68:68" customFormat="1">
      <c r="BP631420" s="90"/>
    </row>
    <row r="631421" spans="68:68" customFormat="1">
      <c r="BP631421" s="90"/>
    </row>
    <row r="631422" spans="68:68" customFormat="1">
      <c r="BP631422" s="90"/>
    </row>
    <row r="631423" spans="68:68" customFormat="1">
      <c r="BP631423" s="90"/>
    </row>
    <row r="631424" spans="68:68" customFormat="1">
      <c r="BP631424" s="90"/>
    </row>
    <row r="631425" spans="68:68" customFormat="1">
      <c r="BP631425" s="90"/>
    </row>
    <row r="631426" spans="68:68" customFormat="1">
      <c r="BP631426" s="90"/>
    </row>
    <row r="631427" spans="68:68" customFormat="1">
      <c r="BP631427" s="90"/>
    </row>
    <row r="631428" spans="68:68" customFormat="1">
      <c r="BP631428" s="90"/>
    </row>
    <row r="631429" spans="68:68" customFormat="1">
      <c r="BP631429" s="90"/>
    </row>
    <row r="631430" spans="68:68" customFormat="1">
      <c r="BP631430" s="90"/>
    </row>
    <row r="631431" spans="68:68" customFormat="1">
      <c r="BP631431" s="90"/>
    </row>
    <row r="631432" spans="68:68" customFormat="1">
      <c r="BP631432" s="90"/>
    </row>
    <row r="631433" spans="68:68" customFormat="1">
      <c r="BP631433" s="90"/>
    </row>
    <row r="631434" spans="68:68" customFormat="1">
      <c r="BP631434" s="90"/>
    </row>
    <row r="631435" spans="68:68" customFormat="1">
      <c r="BP631435" s="90"/>
    </row>
    <row r="631436" spans="68:68" customFormat="1">
      <c r="BP631436" s="90"/>
    </row>
    <row r="631437" spans="68:68" customFormat="1">
      <c r="BP631437" s="90"/>
    </row>
    <row r="631438" spans="68:68" customFormat="1">
      <c r="BP631438" s="90"/>
    </row>
    <row r="631439" spans="68:68" customFormat="1">
      <c r="BP631439" s="90"/>
    </row>
    <row r="631440" spans="68:68" customFormat="1">
      <c r="BP631440" s="90"/>
    </row>
    <row r="631441" spans="68:68" customFormat="1">
      <c r="BP631441" s="90"/>
    </row>
    <row r="631442" spans="68:68" customFormat="1">
      <c r="BP631442" s="90"/>
    </row>
    <row r="631443" spans="68:68" customFormat="1">
      <c r="BP631443" s="90"/>
    </row>
    <row r="631444" spans="68:68" customFormat="1">
      <c r="BP631444" s="90"/>
    </row>
    <row r="631445" spans="68:68" customFormat="1">
      <c r="BP631445" s="90"/>
    </row>
    <row r="631446" spans="68:68" customFormat="1">
      <c r="BP631446" s="90"/>
    </row>
    <row r="631447" spans="68:68" customFormat="1">
      <c r="BP631447" s="90"/>
    </row>
    <row r="631448" spans="68:68" customFormat="1">
      <c r="BP631448" s="90"/>
    </row>
    <row r="631449" spans="68:68" customFormat="1">
      <c r="BP631449" s="90"/>
    </row>
    <row r="631450" spans="68:68" customFormat="1">
      <c r="BP631450" s="90"/>
    </row>
    <row r="631451" spans="68:68" customFormat="1">
      <c r="BP631451" s="90"/>
    </row>
    <row r="631452" spans="68:68" customFormat="1">
      <c r="BP631452" s="90"/>
    </row>
    <row r="631453" spans="68:68" customFormat="1">
      <c r="BP631453" s="90"/>
    </row>
    <row r="631454" spans="68:68" customFormat="1">
      <c r="BP631454" s="90"/>
    </row>
    <row r="631455" spans="68:68" customFormat="1">
      <c r="BP631455" s="90"/>
    </row>
    <row r="631456" spans="68:68" customFormat="1">
      <c r="BP631456" s="90"/>
    </row>
    <row r="631457" spans="68:68" customFormat="1">
      <c r="BP631457" s="90"/>
    </row>
    <row r="631458" spans="68:68" customFormat="1">
      <c r="BP631458" s="90"/>
    </row>
    <row r="631459" spans="68:68" customFormat="1">
      <c r="BP631459" s="90"/>
    </row>
    <row r="631460" spans="68:68" customFormat="1">
      <c r="BP631460" s="90"/>
    </row>
    <row r="631461" spans="68:68" customFormat="1">
      <c r="BP631461" s="90"/>
    </row>
    <row r="631462" spans="68:68" customFormat="1">
      <c r="BP631462" s="90"/>
    </row>
    <row r="631463" spans="68:68" customFormat="1">
      <c r="BP631463" s="90"/>
    </row>
    <row r="631464" spans="68:68" customFormat="1">
      <c r="BP631464" s="90"/>
    </row>
    <row r="631465" spans="68:68" customFormat="1">
      <c r="BP631465" s="90"/>
    </row>
    <row r="631466" spans="68:68" customFormat="1">
      <c r="BP631466" s="90"/>
    </row>
    <row r="631467" spans="68:68" customFormat="1">
      <c r="BP631467" s="90"/>
    </row>
    <row r="631468" spans="68:68" customFormat="1">
      <c r="BP631468" s="90"/>
    </row>
    <row r="631469" spans="68:68" customFormat="1">
      <c r="BP631469" s="90"/>
    </row>
    <row r="631470" spans="68:68" customFormat="1">
      <c r="BP631470" s="90"/>
    </row>
    <row r="631471" spans="68:68" customFormat="1">
      <c r="BP631471" s="90"/>
    </row>
    <row r="631472" spans="68:68" customFormat="1">
      <c r="BP631472" s="90"/>
    </row>
    <row r="631473" spans="68:68" customFormat="1">
      <c r="BP631473" s="90"/>
    </row>
    <row r="631474" spans="68:68" customFormat="1">
      <c r="BP631474" s="90"/>
    </row>
    <row r="631475" spans="68:68" customFormat="1">
      <c r="BP631475" s="90"/>
    </row>
    <row r="631476" spans="68:68" customFormat="1">
      <c r="BP631476" s="90"/>
    </row>
    <row r="631477" spans="68:68" customFormat="1">
      <c r="BP631477" s="90"/>
    </row>
    <row r="631478" spans="68:68" customFormat="1">
      <c r="BP631478" s="90"/>
    </row>
    <row r="631479" spans="68:68" customFormat="1">
      <c r="BP631479" s="90"/>
    </row>
    <row r="631480" spans="68:68" customFormat="1">
      <c r="BP631480" s="90"/>
    </row>
    <row r="631481" spans="68:68" customFormat="1">
      <c r="BP631481" s="90"/>
    </row>
    <row r="631482" spans="68:68" customFormat="1">
      <c r="BP631482" s="90"/>
    </row>
    <row r="631483" spans="68:68" customFormat="1">
      <c r="BP631483" s="90"/>
    </row>
    <row r="631484" spans="68:68" customFormat="1">
      <c r="BP631484" s="90"/>
    </row>
    <row r="631485" spans="68:68" customFormat="1">
      <c r="BP631485" s="90"/>
    </row>
    <row r="631486" spans="68:68" customFormat="1">
      <c r="BP631486" s="90"/>
    </row>
    <row r="631487" spans="68:68" customFormat="1">
      <c r="BP631487" s="90"/>
    </row>
    <row r="631488" spans="68:68" customFormat="1">
      <c r="BP631488" s="90"/>
    </row>
    <row r="631489" spans="68:68" customFormat="1">
      <c r="BP631489" s="90"/>
    </row>
    <row r="631490" spans="68:68" customFormat="1">
      <c r="BP631490" s="90"/>
    </row>
    <row r="631491" spans="68:68" customFormat="1">
      <c r="BP631491" s="90"/>
    </row>
    <row r="631492" spans="68:68" customFormat="1">
      <c r="BP631492" s="90"/>
    </row>
    <row r="631493" spans="68:68" customFormat="1">
      <c r="BP631493" s="90"/>
    </row>
    <row r="631494" spans="68:68" customFormat="1">
      <c r="BP631494" s="90"/>
    </row>
    <row r="631495" spans="68:68" customFormat="1">
      <c r="BP631495" s="90"/>
    </row>
    <row r="631496" spans="68:68" customFormat="1">
      <c r="BP631496" s="90"/>
    </row>
    <row r="631497" spans="68:68" customFormat="1">
      <c r="BP631497" s="90"/>
    </row>
    <row r="631498" spans="68:68" customFormat="1">
      <c r="BP631498" s="90"/>
    </row>
    <row r="631499" spans="68:68" customFormat="1">
      <c r="BP631499" s="90"/>
    </row>
    <row r="631500" spans="68:68" customFormat="1">
      <c r="BP631500" s="90"/>
    </row>
    <row r="631501" spans="68:68" customFormat="1">
      <c r="BP631501" s="90"/>
    </row>
    <row r="631502" spans="68:68" customFormat="1">
      <c r="BP631502" s="90"/>
    </row>
    <row r="631503" spans="68:68" customFormat="1">
      <c r="BP631503" s="90"/>
    </row>
    <row r="631504" spans="68:68" customFormat="1">
      <c r="BP631504" s="90"/>
    </row>
    <row r="631505" spans="68:68" customFormat="1">
      <c r="BP631505" s="90"/>
    </row>
    <row r="631506" spans="68:68" customFormat="1">
      <c r="BP631506" s="90"/>
    </row>
    <row r="631507" spans="68:68" customFormat="1">
      <c r="BP631507" s="90"/>
    </row>
    <row r="631508" spans="68:68" customFormat="1">
      <c r="BP631508" s="90"/>
    </row>
    <row r="631509" spans="68:68" customFormat="1">
      <c r="BP631509" s="90"/>
    </row>
    <row r="631510" spans="68:68" customFormat="1">
      <c r="BP631510" s="90"/>
    </row>
    <row r="631511" spans="68:68" customFormat="1">
      <c r="BP631511" s="90"/>
    </row>
    <row r="631512" spans="68:68" customFormat="1">
      <c r="BP631512" s="90"/>
    </row>
    <row r="631513" spans="68:68" customFormat="1">
      <c r="BP631513" s="90"/>
    </row>
    <row r="631514" spans="68:68" customFormat="1">
      <c r="BP631514" s="90"/>
    </row>
    <row r="631515" spans="68:68" customFormat="1">
      <c r="BP631515" s="90"/>
    </row>
    <row r="631516" spans="68:68" customFormat="1">
      <c r="BP631516" s="90"/>
    </row>
    <row r="631517" spans="68:68" customFormat="1">
      <c r="BP631517" s="90"/>
    </row>
    <row r="631518" spans="68:68" customFormat="1">
      <c r="BP631518" s="90"/>
    </row>
    <row r="631519" spans="68:68" customFormat="1">
      <c r="BP631519" s="90"/>
    </row>
    <row r="631520" spans="68:68" customFormat="1">
      <c r="BP631520" s="90"/>
    </row>
    <row r="631521" spans="68:68" customFormat="1">
      <c r="BP631521" s="90"/>
    </row>
    <row r="631522" spans="68:68" customFormat="1">
      <c r="BP631522" s="90"/>
    </row>
    <row r="631523" spans="68:68" customFormat="1">
      <c r="BP631523" s="90"/>
    </row>
    <row r="631524" spans="68:68" customFormat="1">
      <c r="BP631524" s="90"/>
    </row>
    <row r="631525" spans="68:68" customFormat="1">
      <c r="BP631525" s="90"/>
    </row>
    <row r="631526" spans="68:68" customFormat="1">
      <c r="BP631526" s="90"/>
    </row>
    <row r="631527" spans="68:68" customFormat="1">
      <c r="BP631527" s="90"/>
    </row>
    <row r="631528" spans="68:68" customFormat="1">
      <c r="BP631528" s="90"/>
    </row>
    <row r="631529" spans="68:68" customFormat="1">
      <c r="BP631529" s="90"/>
    </row>
    <row r="631530" spans="68:68" customFormat="1">
      <c r="BP631530" s="90"/>
    </row>
    <row r="631531" spans="68:68" customFormat="1">
      <c r="BP631531" s="90"/>
    </row>
    <row r="631532" spans="68:68" customFormat="1">
      <c r="BP631532" s="90"/>
    </row>
    <row r="631533" spans="68:68" customFormat="1">
      <c r="BP631533" s="90"/>
    </row>
    <row r="631534" spans="68:68" customFormat="1">
      <c r="BP631534" s="90"/>
    </row>
    <row r="631535" spans="68:68" customFormat="1">
      <c r="BP631535" s="90"/>
    </row>
    <row r="631536" spans="68:68" customFormat="1">
      <c r="BP631536" s="90"/>
    </row>
    <row r="631537" spans="68:68" customFormat="1">
      <c r="BP631537" s="90"/>
    </row>
    <row r="631538" spans="68:68" customFormat="1">
      <c r="BP631538" s="90"/>
    </row>
    <row r="631539" spans="68:68" customFormat="1">
      <c r="BP631539" s="90"/>
    </row>
    <row r="631540" spans="68:68" customFormat="1">
      <c r="BP631540" s="90"/>
    </row>
    <row r="631541" spans="68:68" customFormat="1">
      <c r="BP631541" s="90"/>
    </row>
    <row r="631542" spans="68:68" customFormat="1">
      <c r="BP631542" s="90"/>
    </row>
    <row r="631543" spans="68:68" customFormat="1">
      <c r="BP631543" s="90"/>
    </row>
    <row r="631544" spans="68:68" customFormat="1">
      <c r="BP631544" s="90"/>
    </row>
    <row r="631545" spans="68:68" customFormat="1">
      <c r="BP631545" s="90"/>
    </row>
    <row r="631546" spans="68:68" customFormat="1">
      <c r="BP631546" s="90"/>
    </row>
    <row r="631547" spans="68:68" customFormat="1">
      <c r="BP631547" s="90"/>
    </row>
    <row r="631548" spans="68:68" customFormat="1">
      <c r="BP631548" s="90"/>
    </row>
    <row r="631549" spans="68:68" customFormat="1">
      <c r="BP631549" s="90"/>
    </row>
    <row r="631550" spans="68:68" customFormat="1">
      <c r="BP631550" s="90"/>
    </row>
    <row r="631551" spans="68:68" customFormat="1">
      <c r="BP631551" s="90"/>
    </row>
    <row r="631552" spans="68:68" customFormat="1">
      <c r="BP631552" s="90"/>
    </row>
    <row r="631553" spans="68:68" customFormat="1">
      <c r="BP631553" s="90"/>
    </row>
    <row r="631554" spans="68:68" customFormat="1">
      <c r="BP631554" s="90"/>
    </row>
    <row r="631555" spans="68:68" customFormat="1">
      <c r="BP631555" s="90"/>
    </row>
    <row r="631556" spans="68:68" customFormat="1">
      <c r="BP631556" s="90"/>
    </row>
    <row r="631557" spans="68:68" customFormat="1">
      <c r="BP631557" s="90"/>
    </row>
    <row r="631558" spans="68:68" customFormat="1">
      <c r="BP631558" s="90"/>
    </row>
    <row r="631559" spans="68:68" customFormat="1">
      <c r="BP631559" s="90"/>
    </row>
    <row r="631560" spans="68:68" customFormat="1">
      <c r="BP631560" s="90"/>
    </row>
    <row r="631561" spans="68:68" customFormat="1">
      <c r="BP631561" s="90"/>
    </row>
    <row r="631562" spans="68:68" customFormat="1">
      <c r="BP631562" s="90"/>
    </row>
    <row r="631563" spans="68:68" customFormat="1">
      <c r="BP631563" s="90"/>
    </row>
    <row r="631564" spans="68:68" customFormat="1">
      <c r="BP631564" s="90"/>
    </row>
    <row r="631565" spans="68:68" customFormat="1">
      <c r="BP631565" s="90"/>
    </row>
    <row r="631566" spans="68:68" customFormat="1">
      <c r="BP631566" s="90"/>
    </row>
    <row r="631567" spans="68:68" customFormat="1">
      <c r="BP631567" s="90"/>
    </row>
    <row r="631568" spans="68:68" customFormat="1">
      <c r="BP631568" s="90"/>
    </row>
    <row r="631569" spans="68:68" customFormat="1">
      <c r="BP631569" s="90"/>
    </row>
    <row r="631570" spans="68:68" customFormat="1">
      <c r="BP631570" s="90"/>
    </row>
    <row r="631571" spans="68:68" customFormat="1">
      <c r="BP631571" s="90"/>
    </row>
    <row r="631572" spans="68:68" customFormat="1">
      <c r="BP631572" s="90"/>
    </row>
    <row r="631573" spans="68:68" customFormat="1">
      <c r="BP631573" s="90"/>
    </row>
    <row r="631574" spans="68:68" customFormat="1">
      <c r="BP631574" s="90"/>
    </row>
    <row r="631575" spans="68:68" customFormat="1">
      <c r="BP631575" s="90"/>
    </row>
    <row r="631576" spans="68:68" customFormat="1">
      <c r="BP631576" s="90"/>
    </row>
    <row r="631577" spans="68:68" customFormat="1">
      <c r="BP631577" s="90"/>
    </row>
    <row r="631578" spans="68:68" customFormat="1">
      <c r="BP631578" s="90"/>
    </row>
    <row r="631579" spans="68:68" customFormat="1">
      <c r="BP631579" s="90"/>
    </row>
    <row r="631580" spans="68:68" customFormat="1">
      <c r="BP631580" s="90"/>
    </row>
    <row r="631581" spans="68:68" customFormat="1">
      <c r="BP631581" s="90"/>
    </row>
    <row r="631582" spans="68:68" customFormat="1">
      <c r="BP631582" s="90"/>
    </row>
    <row r="631583" spans="68:68" customFormat="1">
      <c r="BP631583" s="90"/>
    </row>
    <row r="631584" spans="68:68" customFormat="1">
      <c r="BP631584" s="90"/>
    </row>
    <row r="631585" spans="68:68" customFormat="1">
      <c r="BP631585" s="90"/>
    </row>
    <row r="631586" spans="68:68" customFormat="1">
      <c r="BP631586" s="90"/>
    </row>
    <row r="631587" spans="68:68" customFormat="1">
      <c r="BP631587" s="90"/>
    </row>
    <row r="631588" spans="68:68" customFormat="1">
      <c r="BP631588" s="90"/>
    </row>
    <row r="631589" spans="68:68" customFormat="1">
      <c r="BP631589" s="90"/>
    </row>
    <row r="631590" spans="68:68" customFormat="1">
      <c r="BP631590" s="90"/>
    </row>
    <row r="631591" spans="68:68" customFormat="1">
      <c r="BP631591" s="90"/>
    </row>
    <row r="631592" spans="68:68" customFormat="1">
      <c r="BP631592" s="90"/>
    </row>
    <row r="631593" spans="68:68" customFormat="1">
      <c r="BP631593" s="90"/>
    </row>
    <row r="631594" spans="68:68" customFormat="1">
      <c r="BP631594" s="90"/>
    </row>
    <row r="631595" spans="68:68" customFormat="1">
      <c r="BP631595" s="90"/>
    </row>
    <row r="631596" spans="68:68" customFormat="1">
      <c r="BP631596" s="90"/>
    </row>
    <row r="631597" spans="68:68" customFormat="1">
      <c r="BP631597" s="90"/>
    </row>
    <row r="631598" spans="68:68" customFormat="1">
      <c r="BP631598" s="90"/>
    </row>
    <row r="631599" spans="68:68" customFormat="1">
      <c r="BP631599" s="90"/>
    </row>
    <row r="631600" spans="68:68" customFormat="1">
      <c r="BP631600" s="90"/>
    </row>
    <row r="631601" spans="68:68" customFormat="1">
      <c r="BP631601" s="90"/>
    </row>
    <row r="631602" spans="68:68" customFormat="1">
      <c r="BP631602" s="90"/>
    </row>
    <row r="631603" spans="68:68" customFormat="1">
      <c r="BP631603" s="90"/>
    </row>
    <row r="631604" spans="68:68" customFormat="1">
      <c r="BP631604" s="90"/>
    </row>
    <row r="631605" spans="68:68" customFormat="1">
      <c r="BP631605" s="90"/>
    </row>
    <row r="631606" spans="68:68" customFormat="1">
      <c r="BP631606" s="90"/>
    </row>
    <row r="631607" spans="68:68" customFormat="1">
      <c r="BP631607" s="90"/>
    </row>
    <row r="631608" spans="68:68" customFormat="1">
      <c r="BP631608" s="90"/>
    </row>
    <row r="631609" spans="68:68" customFormat="1">
      <c r="BP631609" s="90"/>
    </row>
    <row r="631610" spans="68:68" customFormat="1">
      <c r="BP631610" s="90"/>
    </row>
    <row r="631611" spans="68:68" customFormat="1">
      <c r="BP631611" s="90"/>
    </row>
    <row r="631612" spans="68:68" customFormat="1">
      <c r="BP631612" s="90"/>
    </row>
    <row r="631613" spans="68:68" customFormat="1">
      <c r="BP631613" s="90"/>
    </row>
    <row r="631614" spans="68:68" customFormat="1">
      <c r="BP631614" s="90"/>
    </row>
    <row r="631615" spans="68:68" customFormat="1">
      <c r="BP631615" s="90"/>
    </row>
    <row r="631616" spans="68:68" customFormat="1">
      <c r="BP631616" s="90"/>
    </row>
    <row r="631617" spans="68:68" customFormat="1">
      <c r="BP631617" s="90"/>
    </row>
    <row r="631618" spans="68:68" customFormat="1">
      <c r="BP631618" s="90"/>
    </row>
    <row r="631619" spans="68:68" customFormat="1">
      <c r="BP631619" s="90"/>
    </row>
    <row r="631620" spans="68:68" customFormat="1">
      <c r="BP631620" s="90"/>
    </row>
    <row r="631621" spans="68:68" customFormat="1">
      <c r="BP631621" s="90"/>
    </row>
    <row r="631622" spans="68:68" customFormat="1">
      <c r="BP631622" s="90"/>
    </row>
    <row r="631623" spans="68:68" customFormat="1">
      <c r="BP631623" s="90"/>
    </row>
    <row r="631624" spans="68:68" customFormat="1">
      <c r="BP631624" s="90"/>
    </row>
    <row r="631625" spans="68:68" customFormat="1">
      <c r="BP631625" s="90"/>
    </row>
    <row r="631626" spans="68:68" customFormat="1">
      <c r="BP631626" s="90"/>
    </row>
    <row r="631627" spans="68:68" customFormat="1">
      <c r="BP631627" s="90"/>
    </row>
    <row r="631628" spans="68:68" customFormat="1">
      <c r="BP631628" s="90"/>
    </row>
    <row r="631629" spans="68:68" customFormat="1">
      <c r="BP631629" s="90"/>
    </row>
    <row r="631630" spans="68:68" customFormat="1">
      <c r="BP631630" s="90"/>
    </row>
    <row r="631631" spans="68:68" customFormat="1">
      <c r="BP631631" s="90"/>
    </row>
    <row r="631632" spans="68:68" customFormat="1">
      <c r="BP631632" s="90"/>
    </row>
    <row r="631633" spans="68:68" customFormat="1">
      <c r="BP631633" s="90"/>
    </row>
    <row r="631634" spans="68:68" customFormat="1">
      <c r="BP631634" s="90"/>
    </row>
    <row r="631635" spans="68:68" customFormat="1">
      <c r="BP631635" s="90"/>
    </row>
    <row r="631636" spans="68:68" customFormat="1">
      <c r="BP631636" s="90"/>
    </row>
    <row r="631637" spans="68:68" customFormat="1">
      <c r="BP631637" s="90"/>
    </row>
    <row r="631638" spans="68:68" customFormat="1">
      <c r="BP631638" s="90"/>
    </row>
    <row r="631639" spans="68:68" customFormat="1">
      <c r="BP631639" s="90"/>
    </row>
    <row r="631640" spans="68:68" customFormat="1">
      <c r="BP631640" s="90"/>
    </row>
    <row r="631641" spans="68:68" customFormat="1">
      <c r="BP631641" s="90"/>
    </row>
    <row r="631642" spans="68:68" customFormat="1">
      <c r="BP631642" s="90"/>
    </row>
    <row r="631643" spans="68:68" customFormat="1">
      <c r="BP631643" s="90"/>
    </row>
    <row r="631644" spans="68:68" customFormat="1">
      <c r="BP631644" s="90"/>
    </row>
    <row r="631645" spans="68:68" customFormat="1">
      <c r="BP631645" s="90"/>
    </row>
    <row r="631646" spans="68:68" customFormat="1">
      <c r="BP631646" s="90"/>
    </row>
    <row r="631647" spans="68:68" customFormat="1">
      <c r="BP631647" s="90"/>
    </row>
    <row r="631648" spans="68:68" customFormat="1">
      <c r="BP631648" s="90"/>
    </row>
    <row r="631649" spans="68:68" customFormat="1">
      <c r="BP631649" s="90"/>
    </row>
    <row r="631650" spans="68:68" customFormat="1">
      <c r="BP631650" s="90"/>
    </row>
    <row r="631651" spans="68:68" customFormat="1">
      <c r="BP631651" s="90"/>
    </row>
    <row r="631652" spans="68:68" customFormat="1">
      <c r="BP631652" s="90"/>
    </row>
    <row r="631653" spans="68:68" customFormat="1">
      <c r="BP631653" s="90"/>
    </row>
    <row r="631654" spans="68:68" customFormat="1">
      <c r="BP631654" s="90"/>
    </row>
    <row r="631655" spans="68:68" customFormat="1">
      <c r="BP631655" s="90"/>
    </row>
    <row r="631656" spans="68:68" customFormat="1">
      <c r="BP631656" s="90"/>
    </row>
    <row r="631657" spans="68:68" customFormat="1">
      <c r="BP631657" s="90"/>
    </row>
    <row r="631658" spans="68:68" customFormat="1">
      <c r="BP631658" s="90"/>
    </row>
    <row r="631659" spans="68:68" customFormat="1">
      <c r="BP631659" s="90"/>
    </row>
    <row r="631660" spans="68:68" customFormat="1">
      <c r="BP631660" s="90"/>
    </row>
    <row r="631661" spans="68:68" customFormat="1">
      <c r="BP631661" s="90"/>
    </row>
    <row r="631662" spans="68:68" customFormat="1">
      <c r="BP631662" s="90"/>
    </row>
    <row r="631663" spans="68:68" customFormat="1">
      <c r="BP631663" s="90"/>
    </row>
    <row r="631664" spans="68:68" customFormat="1">
      <c r="BP631664" s="90"/>
    </row>
    <row r="631665" spans="68:68" customFormat="1">
      <c r="BP631665" s="90"/>
    </row>
    <row r="631666" spans="68:68" customFormat="1">
      <c r="BP631666" s="90"/>
    </row>
    <row r="631667" spans="68:68" customFormat="1">
      <c r="BP631667" s="90"/>
    </row>
    <row r="631668" spans="68:68" customFormat="1">
      <c r="BP631668" s="90"/>
    </row>
    <row r="631669" spans="68:68" customFormat="1">
      <c r="BP631669" s="90"/>
    </row>
    <row r="631670" spans="68:68" customFormat="1">
      <c r="BP631670" s="90"/>
    </row>
    <row r="631671" spans="68:68" customFormat="1">
      <c r="BP631671" s="90"/>
    </row>
    <row r="631672" spans="68:68" customFormat="1">
      <c r="BP631672" s="90"/>
    </row>
    <row r="631673" spans="68:68" customFormat="1">
      <c r="BP631673" s="90"/>
    </row>
    <row r="631674" spans="68:68" customFormat="1">
      <c r="BP631674" s="90"/>
    </row>
    <row r="631675" spans="68:68" customFormat="1">
      <c r="BP631675" s="90"/>
    </row>
    <row r="631676" spans="68:68" customFormat="1">
      <c r="BP631676" s="90"/>
    </row>
    <row r="631677" spans="68:68" customFormat="1">
      <c r="BP631677" s="90"/>
    </row>
    <row r="631678" spans="68:68" customFormat="1">
      <c r="BP631678" s="90"/>
    </row>
    <row r="631679" spans="68:68" customFormat="1">
      <c r="BP631679" s="90"/>
    </row>
    <row r="631680" spans="68:68" customFormat="1">
      <c r="BP631680" s="90"/>
    </row>
    <row r="631681" spans="68:68" customFormat="1">
      <c r="BP631681" s="90"/>
    </row>
    <row r="631682" spans="68:68" customFormat="1">
      <c r="BP631682" s="90"/>
    </row>
    <row r="631683" spans="68:68" customFormat="1">
      <c r="BP631683" s="90"/>
    </row>
    <row r="631684" spans="68:68" customFormat="1">
      <c r="BP631684" s="90"/>
    </row>
    <row r="631685" spans="68:68" customFormat="1">
      <c r="BP631685" s="90"/>
    </row>
    <row r="631686" spans="68:68" customFormat="1">
      <c r="BP631686" s="90"/>
    </row>
    <row r="631687" spans="68:68" customFormat="1">
      <c r="BP631687" s="90"/>
    </row>
    <row r="631688" spans="68:68" customFormat="1">
      <c r="BP631688" s="90"/>
    </row>
    <row r="631689" spans="68:68" customFormat="1">
      <c r="BP631689" s="90"/>
    </row>
    <row r="631690" spans="68:68" customFormat="1">
      <c r="BP631690" s="90"/>
    </row>
    <row r="631691" spans="68:68" customFormat="1">
      <c r="BP631691" s="90"/>
    </row>
    <row r="631692" spans="68:68" customFormat="1">
      <c r="BP631692" s="90"/>
    </row>
    <row r="631693" spans="68:68" customFormat="1">
      <c r="BP631693" s="90"/>
    </row>
    <row r="631694" spans="68:68" customFormat="1">
      <c r="BP631694" s="90"/>
    </row>
    <row r="631695" spans="68:68" customFormat="1">
      <c r="BP631695" s="90"/>
    </row>
    <row r="631696" spans="68:68" customFormat="1">
      <c r="BP631696" s="90"/>
    </row>
    <row r="631697" spans="68:68" customFormat="1">
      <c r="BP631697" s="90"/>
    </row>
    <row r="631698" spans="68:68" customFormat="1">
      <c r="BP631698" s="90"/>
    </row>
    <row r="631699" spans="68:68" customFormat="1">
      <c r="BP631699" s="90"/>
    </row>
    <row r="631700" spans="68:68" customFormat="1">
      <c r="BP631700" s="90"/>
    </row>
    <row r="631701" spans="68:68" customFormat="1">
      <c r="BP631701" s="90"/>
    </row>
    <row r="631702" spans="68:68" customFormat="1">
      <c r="BP631702" s="90"/>
    </row>
    <row r="631703" spans="68:68" customFormat="1">
      <c r="BP631703" s="90"/>
    </row>
    <row r="631704" spans="68:68" customFormat="1">
      <c r="BP631704" s="90"/>
    </row>
    <row r="631705" spans="68:68" customFormat="1">
      <c r="BP631705" s="90"/>
    </row>
    <row r="631706" spans="68:68" customFormat="1">
      <c r="BP631706" s="90"/>
    </row>
    <row r="631707" spans="68:68" customFormat="1">
      <c r="BP631707" s="90"/>
    </row>
    <row r="631708" spans="68:68" customFormat="1">
      <c r="BP631708" s="90"/>
    </row>
    <row r="631709" spans="68:68" customFormat="1">
      <c r="BP631709" s="90"/>
    </row>
    <row r="631710" spans="68:68" customFormat="1">
      <c r="BP631710" s="90"/>
    </row>
    <row r="631711" spans="68:68" customFormat="1">
      <c r="BP631711" s="90"/>
    </row>
    <row r="631712" spans="68:68" customFormat="1">
      <c r="BP631712" s="90"/>
    </row>
    <row r="631713" spans="68:68" customFormat="1">
      <c r="BP631713" s="90"/>
    </row>
    <row r="631714" spans="68:68" customFormat="1">
      <c r="BP631714" s="90"/>
    </row>
    <row r="631715" spans="68:68" customFormat="1">
      <c r="BP631715" s="90"/>
    </row>
    <row r="631716" spans="68:68" customFormat="1">
      <c r="BP631716" s="90"/>
    </row>
    <row r="631717" spans="68:68" customFormat="1">
      <c r="BP631717" s="90"/>
    </row>
    <row r="631718" spans="68:68" customFormat="1">
      <c r="BP631718" s="90"/>
    </row>
    <row r="631719" spans="68:68" customFormat="1">
      <c r="BP631719" s="90"/>
    </row>
    <row r="631720" spans="68:68" customFormat="1">
      <c r="BP631720" s="90"/>
    </row>
    <row r="631721" spans="68:68" customFormat="1">
      <c r="BP631721" s="90"/>
    </row>
    <row r="631722" spans="68:68" customFormat="1">
      <c r="BP631722" s="90"/>
    </row>
    <row r="631723" spans="68:68" customFormat="1">
      <c r="BP631723" s="90"/>
    </row>
    <row r="631724" spans="68:68" customFormat="1">
      <c r="BP631724" s="90"/>
    </row>
    <row r="631725" spans="68:68" customFormat="1">
      <c r="BP631725" s="90"/>
    </row>
    <row r="631726" spans="68:68" customFormat="1">
      <c r="BP631726" s="90"/>
    </row>
    <row r="631727" spans="68:68" customFormat="1">
      <c r="BP631727" s="90"/>
    </row>
    <row r="631728" spans="68:68" customFormat="1">
      <c r="BP631728" s="90"/>
    </row>
    <row r="631729" spans="68:68" customFormat="1">
      <c r="BP631729" s="90"/>
    </row>
    <row r="631730" spans="68:68" customFormat="1">
      <c r="BP631730" s="90"/>
    </row>
    <row r="631731" spans="68:68" customFormat="1">
      <c r="BP631731" s="90"/>
    </row>
    <row r="631732" spans="68:68" customFormat="1">
      <c r="BP631732" s="90"/>
    </row>
    <row r="631733" spans="68:68" customFormat="1">
      <c r="BP631733" s="90"/>
    </row>
    <row r="631734" spans="68:68" customFormat="1">
      <c r="BP631734" s="90"/>
    </row>
    <row r="631735" spans="68:68" customFormat="1">
      <c r="BP631735" s="90"/>
    </row>
    <row r="631736" spans="68:68" customFormat="1">
      <c r="BP631736" s="90"/>
    </row>
    <row r="631737" spans="68:68" customFormat="1">
      <c r="BP631737" s="90"/>
    </row>
    <row r="631738" spans="68:68" customFormat="1">
      <c r="BP631738" s="90"/>
    </row>
    <row r="631739" spans="68:68" customFormat="1">
      <c r="BP631739" s="90"/>
    </row>
    <row r="631740" spans="68:68" customFormat="1">
      <c r="BP631740" s="90"/>
    </row>
    <row r="631741" spans="68:68" customFormat="1">
      <c r="BP631741" s="90"/>
    </row>
    <row r="631742" spans="68:68" customFormat="1">
      <c r="BP631742" s="90"/>
    </row>
    <row r="631743" spans="68:68" customFormat="1">
      <c r="BP631743" s="90"/>
    </row>
    <row r="631744" spans="68:68" customFormat="1">
      <c r="BP631744" s="90"/>
    </row>
    <row r="631745" spans="68:68" customFormat="1">
      <c r="BP631745" s="90"/>
    </row>
    <row r="631746" spans="68:68" customFormat="1">
      <c r="BP631746" s="90"/>
    </row>
    <row r="631747" spans="68:68" customFormat="1">
      <c r="BP631747" s="90"/>
    </row>
    <row r="631748" spans="68:68" customFormat="1">
      <c r="BP631748" s="90"/>
    </row>
    <row r="631749" spans="68:68" customFormat="1">
      <c r="BP631749" s="90"/>
    </row>
    <row r="631750" spans="68:68" customFormat="1">
      <c r="BP631750" s="90"/>
    </row>
    <row r="631751" spans="68:68" customFormat="1">
      <c r="BP631751" s="90"/>
    </row>
    <row r="631752" spans="68:68" customFormat="1">
      <c r="BP631752" s="90"/>
    </row>
    <row r="631753" spans="68:68" customFormat="1">
      <c r="BP631753" s="90"/>
    </row>
    <row r="631754" spans="68:68" customFormat="1">
      <c r="BP631754" s="90"/>
    </row>
    <row r="631755" spans="68:68" customFormat="1">
      <c r="BP631755" s="90"/>
    </row>
    <row r="631756" spans="68:68" customFormat="1">
      <c r="BP631756" s="90"/>
    </row>
    <row r="631757" spans="68:68" customFormat="1">
      <c r="BP631757" s="90"/>
    </row>
    <row r="631758" spans="68:68" customFormat="1">
      <c r="BP631758" s="90"/>
    </row>
    <row r="631759" spans="68:68" customFormat="1">
      <c r="BP631759" s="90"/>
    </row>
    <row r="631760" spans="68:68" customFormat="1">
      <c r="BP631760" s="90"/>
    </row>
    <row r="631761" spans="68:68" customFormat="1">
      <c r="BP631761" s="90"/>
    </row>
    <row r="631762" spans="68:68" customFormat="1">
      <c r="BP631762" s="90"/>
    </row>
    <row r="631763" spans="68:68" customFormat="1">
      <c r="BP631763" s="90"/>
    </row>
    <row r="631764" spans="68:68" customFormat="1">
      <c r="BP631764" s="90"/>
    </row>
    <row r="631765" spans="68:68" customFormat="1">
      <c r="BP631765" s="90"/>
    </row>
    <row r="631766" spans="68:68" customFormat="1">
      <c r="BP631766" s="90"/>
    </row>
    <row r="631767" spans="68:68" customFormat="1">
      <c r="BP631767" s="90"/>
    </row>
    <row r="631768" spans="68:68" customFormat="1">
      <c r="BP631768" s="90"/>
    </row>
    <row r="631769" spans="68:68" customFormat="1">
      <c r="BP631769" s="90"/>
    </row>
    <row r="631770" spans="68:68" customFormat="1">
      <c r="BP631770" s="90"/>
    </row>
    <row r="631771" spans="68:68" customFormat="1">
      <c r="BP631771" s="90"/>
    </row>
    <row r="631772" spans="68:68" customFormat="1">
      <c r="BP631772" s="90"/>
    </row>
    <row r="631773" spans="68:68" customFormat="1">
      <c r="BP631773" s="90"/>
    </row>
    <row r="631774" spans="68:68" customFormat="1">
      <c r="BP631774" s="90"/>
    </row>
    <row r="631775" spans="68:68" customFormat="1">
      <c r="BP631775" s="90"/>
    </row>
    <row r="631776" spans="68:68" customFormat="1">
      <c r="BP631776" s="90"/>
    </row>
    <row r="631777" spans="68:68" customFormat="1">
      <c r="BP631777" s="90"/>
    </row>
    <row r="631778" spans="68:68" customFormat="1">
      <c r="BP631778" s="90"/>
    </row>
    <row r="631779" spans="68:68" customFormat="1">
      <c r="BP631779" s="90"/>
    </row>
    <row r="631780" spans="68:68" customFormat="1">
      <c r="BP631780" s="90"/>
    </row>
    <row r="631781" spans="68:68" customFormat="1">
      <c r="BP631781" s="90"/>
    </row>
    <row r="631782" spans="68:68" customFormat="1">
      <c r="BP631782" s="90"/>
    </row>
    <row r="631783" spans="68:68" customFormat="1">
      <c r="BP631783" s="90"/>
    </row>
    <row r="631784" spans="68:68" customFormat="1">
      <c r="BP631784" s="90"/>
    </row>
    <row r="631785" spans="68:68" customFormat="1">
      <c r="BP631785" s="90"/>
    </row>
    <row r="631786" spans="68:68" customFormat="1">
      <c r="BP631786" s="90"/>
    </row>
    <row r="631787" spans="68:68" customFormat="1">
      <c r="BP631787" s="90"/>
    </row>
    <row r="631788" spans="68:68" customFormat="1">
      <c r="BP631788" s="90"/>
    </row>
    <row r="631789" spans="68:68" customFormat="1">
      <c r="BP631789" s="90"/>
    </row>
    <row r="631790" spans="68:68" customFormat="1">
      <c r="BP631790" s="90"/>
    </row>
    <row r="631791" spans="68:68" customFormat="1">
      <c r="BP631791" s="90"/>
    </row>
    <row r="631792" spans="68:68" customFormat="1">
      <c r="BP631792" s="90"/>
    </row>
    <row r="631793" spans="68:68" customFormat="1">
      <c r="BP631793" s="90"/>
    </row>
    <row r="631794" spans="68:68" customFormat="1">
      <c r="BP631794" s="90"/>
    </row>
    <row r="631795" spans="68:68" customFormat="1">
      <c r="BP631795" s="90"/>
    </row>
    <row r="631796" spans="68:68" customFormat="1">
      <c r="BP631796" s="90"/>
    </row>
    <row r="631797" spans="68:68" customFormat="1">
      <c r="BP631797" s="90"/>
    </row>
    <row r="631798" spans="68:68" customFormat="1">
      <c r="BP631798" s="90"/>
    </row>
    <row r="631799" spans="68:68" customFormat="1">
      <c r="BP631799" s="90"/>
    </row>
    <row r="631800" spans="68:68" customFormat="1">
      <c r="BP631800" s="90"/>
    </row>
    <row r="631801" spans="68:68" customFormat="1">
      <c r="BP631801" s="90"/>
    </row>
    <row r="631802" spans="68:68" customFormat="1">
      <c r="BP631802" s="90"/>
    </row>
    <row r="631803" spans="68:68" customFormat="1">
      <c r="BP631803" s="90"/>
    </row>
    <row r="631804" spans="68:68" customFormat="1">
      <c r="BP631804" s="90"/>
    </row>
    <row r="631805" spans="68:68" customFormat="1">
      <c r="BP631805" s="90"/>
    </row>
    <row r="631806" spans="68:68" customFormat="1">
      <c r="BP631806" s="90"/>
    </row>
    <row r="631807" spans="68:68" customFormat="1">
      <c r="BP631807" s="90"/>
    </row>
    <row r="631808" spans="68:68" customFormat="1">
      <c r="BP631808" s="90"/>
    </row>
    <row r="631809" spans="68:68" customFormat="1">
      <c r="BP631809" s="90"/>
    </row>
    <row r="631810" spans="68:68" customFormat="1">
      <c r="BP631810" s="90"/>
    </row>
    <row r="631811" spans="68:68" customFormat="1">
      <c r="BP631811" s="90"/>
    </row>
    <row r="631812" spans="68:68" customFormat="1">
      <c r="BP631812" s="90"/>
    </row>
    <row r="631813" spans="68:68" customFormat="1">
      <c r="BP631813" s="90"/>
    </row>
    <row r="631814" spans="68:68" customFormat="1">
      <c r="BP631814" s="90"/>
    </row>
    <row r="631815" spans="68:68" customFormat="1">
      <c r="BP631815" s="90"/>
    </row>
    <row r="631816" spans="68:68" customFormat="1">
      <c r="BP631816" s="90"/>
    </row>
    <row r="631817" spans="68:68" customFormat="1">
      <c r="BP631817" s="90"/>
    </row>
    <row r="631818" spans="68:68" customFormat="1">
      <c r="BP631818" s="90"/>
    </row>
    <row r="631819" spans="68:68" customFormat="1">
      <c r="BP631819" s="90"/>
    </row>
    <row r="631820" spans="68:68" customFormat="1">
      <c r="BP631820" s="90"/>
    </row>
    <row r="631821" spans="68:68" customFormat="1">
      <c r="BP631821" s="90"/>
    </row>
    <row r="631822" spans="68:68" customFormat="1">
      <c r="BP631822" s="90"/>
    </row>
    <row r="631823" spans="68:68" customFormat="1">
      <c r="BP631823" s="90"/>
    </row>
    <row r="631824" spans="68:68" customFormat="1">
      <c r="BP631824" s="90"/>
    </row>
    <row r="631825" spans="68:68" customFormat="1">
      <c r="BP631825" s="90"/>
    </row>
    <row r="631826" spans="68:68" customFormat="1">
      <c r="BP631826" s="90"/>
    </row>
    <row r="631827" spans="68:68" customFormat="1">
      <c r="BP631827" s="90"/>
    </row>
    <row r="631828" spans="68:68" customFormat="1">
      <c r="BP631828" s="90"/>
    </row>
    <row r="631829" spans="68:68" customFormat="1">
      <c r="BP631829" s="90"/>
    </row>
    <row r="631830" spans="68:68" customFormat="1">
      <c r="BP631830" s="90"/>
    </row>
    <row r="631831" spans="68:68" customFormat="1">
      <c r="BP631831" s="90"/>
    </row>
    <row r="631832" spans="68:68" customFormat="1">
      <c r="BP631832" s="90"/>
    </row>
    <row r="631833" spans="68:68" customFormat="1">
      <c r="BP631833" s="90"/>
    </row>
    <row r="631834" spans="68:68" customFormat="1">
      <c r="BP631834" s="90"/>
    </row>
    <row r="631835" spans="68:68" customFormat="1">
      <c r="BP631835" s="90"/>
    </row>
    <row r="631836" spans="68:68" customFormat="1">
      <c r="BP631836" s="90"/>
    </row>
    <row r="631837" spans="68:68" customFormat="1">
      <c r="BP631837" s="90"/>
    </row>
    <row r="631838" spans="68:68" customFormat="1">
      <c r="BP631838" s="90"/>
    </row>
    <row r="631839" spans="68:68" customFormat="1">
      <c r="BP631839" s="90"/>
    </row>
    <row r="631840" spans="68:68" customFormat="1">
      <c r="BP631840" s="90"/>
    </row>
    <row r="631841" spans="68:68" customFormat="1">
      <c r="BP631841" s="90"/>
    </row>
    <row r="631842" spans="68:68" customFormat="1">
      <c r="BP631842" s="90"/>
    </row>
    <row r="631843" spans="68:68" customFormat="1">
      <c r="BP631843" s="90"/>
    </row>
    <row r="631844" spans="68:68" customFormat="1">
      <c r="BP631844" s="90"/>
    </row>
    <row r="631845" spans="68:68" customFormat="1">
      <c r="BP631845" s="90"/>
    </row>
    <row r="631846" spans="68:68" customFormat="1">
      <c r="BP631846" s="90"/>
    </row>
    <row r="631847" spans="68:68" customFormat="1">
      <c r="BP631847" s="90"/>
    </row>
    <row r="631848" spans="68:68" customFormat="1">
      <c r="BP631848" s="90"/>
    </row>
    <row r="631849" spans="68:68" customFormat="1">
      <c r="BP631849" s="90"/>
    </row>
    <row r="631850" spans="68:68" customFormat="1">
      <c r="BP631850" s="90"/>
    </row>
    <row r="631851" spans="68:68" customFormat="1">
      <c r="BP631851" s="90"/>
    </row>
    <row r="631852" spans="68:68" customFormat="1">
      <c r="BP631852" s="90"/>
    </row>
    <row r="631853" spans="68:68" customFormat="1">
      <c r="BP631853" s="90"/>
    </row>
    <row r="631854" spans="68:68" customFormat="1">
      <c r="BP631854" s="90"/>
    </row>
    <row r="631855" spans="68:68" customFormat="1">
      <c r="BP631855" s="90"/>
    </row>
    <row r="631856" spans="68:68" customFormat="1">
      <c r="BP631856" s="90"/>
    </row>
    <row r="631857" spans="68:68" customFormat="1">
      <c r="BP631857" s="90"/>
    </row>
    <row r="631858" spans="68:68" customFormat="1">
      <c r="BP631858" s="90"/>
    </row>
    <row r="631859" spans="68:68" customFormat="1">
      <c r="BP631859" s="90"/>
    </row>
    <row r="631860" spans="68:68" customFormat="1">
      <c r="BP631860" s="90"/>
    </row>
    <row r="631861" spans="68:68" customFormat="1">
      <c r="BP631861" s="90"/>
    </row>
    <row r="631862" spans="68:68" customFormat="1">
      <c r="BP631862" s="90"/>
    </row>
    <row r="631863" spans="68:68" customFormat="1">
      <c r="BP631863" s="90"/>
    </row>
    <row r="631864" spans="68:68" customFormat="1">
      <c r="BP631864" s="90"/>
    </row>
    <row r="631865" spans="68:68" customFormat="1">
      <c r="BP631865" s="90"/>
    </row>
    <row r="631866" spans="68:68" customFormat="1">
      <c r="BP631866" s="90"/>
    </row>
    <row r="631867" spans="68:68" customFormat="1">
      <c r="BP631867" s="90"/>
    </row>
    <row r="631868" spans="68:68" customFormat="1">
      <c r="BP631868" s="90"/>
    </row>
    <row r="631869" spans="68:68" customFormat="1">
      <c r="BP631869" s="90"/>
    </row>
    <row r="631870" spans="68:68" customFormat="1">
      <c r="BP631870" s="90"/>
    </row>
    <row r="631871" spans="68:68" customFormat="1">
      <c r="BP631871" s="90"/>
    </row>
    <row r="631872" spans="68:68" customFormat="1">
      <c r="BP631872" s="90"/>
    </row>
    <row r="631873" spans="68:68" customFormat="1">
      <c r="BP631873" s="90"/>
    </row>
    <row r="631874" spans="68:68" customFormat="1">
      <c r="BP631874" s="90"/>
    </row>
    <row r="631875" spans="68:68" customFormat="1">
      <c r="BP631875" s="90"/>
    </row>
    <row r="631876" spans="68:68" customFormat="1">
      <c r="BP631876" s="90"/>
    </row>
    <row r="631877" spans="68:68" customFormat="1">
      <c r="BP631877" s="90"/>
    </row>
    <row r="631878" spans="68:68" customFormat="1">
      <c r="BP631878" s="90"/>
    </row>
    <row r="631879" spans="68:68" customFormat="1">
      <c r="BP631879" s="90"/>
    </row>
    <row r="631880" spans="68:68" customFormat="1">
      <c r="BP631880" s="90"/>
    </row>
    <row r="631881" spans="68:68" customFormat="1">
      <c r="BP631881" s="90"/>
    </row>
    <row r="631882" spans="68:68" customFormat="1">
      <c r="BP631882" s="90"/>
    </row>
    <row r="631883" spans="68:68" customFormat="1">
      <c r="BP631883" s="90"/>
    </row>
    <row r="631884" spans="68:68" customFormat="1">
      <c r="BP631884" s="90"/>
    </row>
    <row r="631885" spans="68:68" customFormat="1">
      <c r="BP631885" s="90"/>
    </row>
    <row r="631886" spans="68:68" customFormat="1">
      <c r="BP631886" s="90"/>
    </row>
    <row r="631887" spans="68:68" customFormat="1">
      <c r="BP631887" s="90"/>
    </row>
    <row r="631888" spans="68:68" customFormat="1">
      <c r="BP631888" s="90"/>
    </row>
    <row r="631889" spans="68:68" customFormat="1">
      <c r="BP631889" s="90"/>
    </row>
    <row r="631890" spans="68:68" customFormat="1">
      <c r="BP631890" s="90"/>
    </row>
    <row r="631891" spans="68:68" customFormat="1">
      <c r="BP631891" s="90"/>
    </row>
    <row r="631892" spans="68:68" customFormat="1">
      <c r="BP631892" s="90"/>
    </row>
    <row r="631893" spans="68:68" customFormat="1">
      <c r="BP631893" s="90"/>
    </row>
    <row r="631894" spans="68:68" customFormat="1">
      <c r="BP631894" s="90"/>
    </row>
    <row r="631895" spans="68:68" customFormat="1">
      <c r="BP631895" s="90"/>
    </row>
    <row r="631896" spans="68:68" customFormat="1">
      <c r="BP631896" s="90"/>
    </row>
    <row r="631897" spans="68:68" customFormat="1">
      <c r="BP631897" s="90"/>
    </row>
    <row r="631898" spans="68:68" customFormat="1">
      <c r="BP631898" s="90"/>
    </row>
    <row r="631899" spans="68:68" customFormat="1">
      <c r="BP631899" s="90"/>
    </row>
    <row r="631900" spans="68:68" customFormat="1">
      <c r="BP631900" s="90"/>
    </row>
    <row r="631901" spans="68:68" customFormat="1">
      <c r="BP631901" s="90"/>
    </row>
    <row r="631902" spans="68:68" customFormat="1">
      <c r="BP631902" s="90"/>
    </row>
    <row r="631903" spans="68:68" customFormat="1">
      <c r="BP631903" s="90"/>
    </row>
    <row r="631904" spans="68:68" customFormat="1">
      <c r="BP631904" s="90"/>
    </row>
    <row r="631905" spans="68:68" customFormat="1">
      <c r="BP631905" s="90"/>
    </row>
    <row r="631906" spans="68:68" customFormat="1">
      <c r="BP631906" s="90"/>
    </row>
    <row r="631907" spans="68:68" customFormat="1">
      <c r="BP631907" s="90"/>
    </row>
    <row r="631908" spans="68:68" customFormat="1">
      <c r="BP631908" s="90"/>
    </row>
    <row r="631909" spans="68:68" customFormat="1">
      <c r="BP631909" s="90"/>
    </row>
    <row r="631910" spans="68:68" customFormat="1">
      <c r="BP631910" s="90"/>
    </row>
    <row r="631911" spans="68:68" customFormat="1">
      <c r="BP631911" s="90"/>
    </row>
    <row r="631912" spans="68:68" customFormat="1">
      <c r="BP631912" s="90"/>
    </row>
    <row r="631913" spans="68:68" customFormat="1">
      <c r="BP631913" s="90"/>
    </row>
    <row r="631914" spans="68:68" customFormat="1">
      <c r="BP631914" s="90"/>
    </row>
    <row r="631915" spans="68:68" customFormat="1">
      <c r="BP631915" s="90"/>
    </row>
    <row r="631916" spans="68:68" customFormat="1">
      <c r="BP631916" s="90"/>
    </row>
    <row r="631917" spans="68:68" customFormat="1">
      <c r="BP631917" s="90"/>
    </row>
    <row r="631918" spans="68:68" customFormat="1">
      <c r="BP631918" s="90"/>
    </row>
    <row r="631919" spans="68:68" customFormat="1">
      <c r="BP631919" s="90"/>
    </row>
    <row r="631920" spans="68:68" customFormat="1">
      <c r="BP631920" s="90"/>
    </row>
    <row r="631921" spans="68:68" customFormat="1">
      <c r="BP631921" s="90"/>
    </row>
    <row r="631922" spans="68:68" customFormat="1">
      <c r="BP631922" s="90"/>
    </row>
    <row r="631923" spans="68:68" customFormat="1">
      <c r="BP631923" s="90"/>
    </row>
    <row r="631924" spans="68:68" customFormat="1">
      <c r="BP631924" s="90"/>
    </row>
    <row r="631925" spans="68:68" customFormat="1">
      <c r="BP631925" s="90"/>
    </row>
    <row r="631926" spans="68:68" customFormat="1">
      <c r="BP631926" s="90"/>
    </row>
    <row r="631927" spans="68:68" customFormat="1">
      <c r="BP631927" s="90"/>
    </row>
    <row r="631928" spans="68:68" customFormat="1">
      <c r="BP631928" s="90"/>
    </row>
    <row r="631929" spans="68:68" customFormat="1">
      <c r="BP631929" s="90"/>
    </row>
    <row r="631930" spans="68:68" customFormat="1">
      <c r="BP631930" s="90"/>
    </row>
    <row r="631931" spans="68:68" customFormat="1">
      <c r="BP631931" s="90"/>
    </row>
    <row r="631932" spans="68:68" customFormat="1">
      <c r="BP631932" s="90"/>
    </row>
    <row r="631933" spans="68:68" customFormat="1">
      <c r="BP631933" s="90"/>
    </row>
    <row r="631934" spans="68:68" customFormat="1">
      <c r="BP631934" s="90"/>
    </row>
    <row r="631935" spans="68:68" customFormat="1">
      <c r="BP631935" s="90"/>
    </row>
    <row r="631936" spans="68:68" customFormat="1">
      <c r="BP631936" s="90"/>
    </row>
    <row r="631937" spans="68:68" customFormat="1">
      <c r="BP631937" s="90"/>
    </row>
    <row r="631938" spans="68:68" customFormat="1">
      <c r="BP631938" s="90"/>
    </row>
    <row r="631939" spans="68:68" customFormat="1">
      <c r="BP631939" s="90"/>
    </row>
    <row r="631940" spans="68:68" customFormat="1">
      <c r="BP631940" s="90"/>
    </row>
    <row r="631941" spans="68:68" customFormat="1">
      <c r="BP631941" s="90"/>
    </row>
    <row r="631942" spans="68:68" customFormat="1">
      <c r="BP631942" s="90"/>
    </row>
    <row r="631943" spans="68:68" customFormat="1">
      <c r="BP631943" s="90"/>
    </row>
    <row r="631944" spans="68:68" customFormat="1">
      <c r="BP631944" s="90"/>
    </row>
    <row r="631945" spans="68:68" customFormat="1">
      <c r="BP631945" s="90"/>
    </row>
    <row r="631946" spans="68:68" customFormat="1">
      <c r="BP631946" s="90"/>
    </row>
    <row r="631947" spans="68:68" customFormat="1">
      <c r="BP631947" s="90"/>
    </row>
    <row r="631948" spans="68:68" customFormat="1">
      <c r="BP631948" s="90"/>
    </row>
    <row r="631949" spans="68:68" customFormat="1">
      <c r="BP631949" s="90"/>
    </row>
    <row r="631950" spans="68:68" customFormat="1">
      <c r="BP631950" s="90"/>
    </row>
    <row r="631951" spans="68:68" customFormat="1">
      <c r="BP631951" s="90"/>
    </row>
    <row r="631952" spans="68:68" customFormat="1">
      <c r="BP631952" s="90"/>
    </row>
    <row r="631953" spans="68:68" customFormat="1">
      <c r="BP631953" s="90"/>
    </row>
    <row r="631954" spans="68:68" customFormat="1">
      <c r="BP631954" s="90"/>
    </row>
    <row r="631955" spans="68:68" customFormat="1">
      <c r="BP631955" s="90"/>
    </row>
    <row r="631956" spans="68:68" customFormat="1">
      <c r="BP631956" s="90"/>
    </row>
    <row r="631957" spans="68:68" customFormat="1">
      <c r="BP631957" s="90"/>
    </row>
    <row r="631958" spans="68:68" customFormat="1">
      <c r="BP631958" s="90"/>
    </row>
    <row r="631959" spans="68:68" customFormat="1">
      <c r="BP631959" s="90"/>
    </row>
    <row r="631960" spans="68:68" customFormat="1">
      <c r="BP631960" s="90"/>
    </row>
    <row r="631961" spans="68:68" customFormat="1">
      <c r="BP631961" s="90"/>
    </row>
    <row r="631962" spans="68:68" customFormat="1">
      <c r="BP631962" s="90"/>
    </row>
    <row r="631963" spans="68:68" customFormat="1">
      <c r="BP631963" s="90"/>
    </row>
    <row r="631964" spans="68:68" customFormat="1">
      <c r="BP631964" s="90"/>
    </row>
    <row r="631965" spans="68:68" customFormat="1">
      <c r="BP631965" s="90"/>
    </row>
    <row r="631966" spans="68:68" customFormat="1">
      <c r="BP631966" s="90"/>
    </row>
    <row r="631967" spans="68:68" customFormat="1">
      <c r="BP631967" s="90"/>
    </row>
    <row r="631968" spans="68:68" customFormat="1">
      <c r="BP631968" s="90"/>
    </row>
    <row r="631969" spans="68:68" customFormat="1">
      <c r="BP631969" s="90"/>
    </row>
    <row r="631970" spans="68:68" customFormat="1">
      <c r="BP631970" s="90"/>
    </row>
    <row r="631971" spans="68:68" customFormat="1">
      <c r="BP631971" s="90"/>
    </row>
    <row r="631972" spans="68:68" customFormat="1">
      <c r="BP631972" s="90"/>
    </row>
    <row r="631973" spans="68:68" customFormat="1">
      <c r="BP631973" s="90"/>
    </row>
    <row r="631974" spans="68:68" customFormat="1">
      <c r="BP631974" s="90"/>
    </row>
    <row r="631975" spans="68:68" customFormat="1">
      <c r="BP631975" s="90"/>
    </row>
    <row r="631976" spans="68:68" customFormat="1">
      <c r="BP631976" s="90"/>
    </row>
    <row r="631977" spans="68:68" customFormat="1">
      <c r="BP631977" s="90"/>
    </row>
    <row r="631978" spans="68:68" customFormat="1">
      <c r="BP631978" s="90"/>
    </row>
    <row r="631979" spans="68:68" customFormat="1">
      <c r="BP631979" s="90"/>
    </row>
    <row r="631980" spans="68:68" customFormat="1">
      <c r="BP631980" s="90"/>
    </row>
    <row r="631981" spans="68:68" customFormat="1">
      <c r="BP631981" s="90"/>
    </row>
    <row r="631982" spans="68:68" customFormat="1">
      <c r="BP631982" s="90"/>
    </row>
    <row r="631983" spans="68:68" customFormat="1">
      <c r="BP631983" s="90"/>
    </row>
    <row r="631984" spans="68:68" customFormat="1">
      <c r="BP631984" s="90"/>
    </row>
    <row r="631985" spans="68:68" customFormat="1">
      <c r="BP631985" s="90"/>
    </row>
    <row r="631986" spans="68:68" customFormat="1">
      <c r="BP631986" s="90"/>
    </row>
    <row r="631987" spans="68:68" customFormat="1">
      <c r="BP631987" s="90"/>
    </row>
    <row r="631988" spans="68:68" customFormat="1">
      <c r="BP631988" s="90"/>
    </row>
    <row r="631989" spans="68:68" customFormat="1">
      <c r="BP631989" s="90"/>
    </row>
    <row r="631990" spans="68:68" customFormat="1">
      <c r="BP631990" s="90"/>
    </row>
    <row r="631991" spans="68:68" customFormat="1">
      <c r="BP631991" s="90"/>
    </row>
    <row r="631992" spans="68:68" customFormat="1">
      <c r="BP631992" s="90"/>
    </row>
    <row r="631993" spans="68:68" customFormat="1">
      <c r="BP631993" s="90"/>
    </row>
    <row r="631994" spans="68:68" customFormat="1">
      <c r="BP631994" s="90"/>
    </row>
    <row r="631995" spans="68:68" customFormat="1">
      <c r="BP631995" s="90"/>
    </row>
    <row r="631996" spans="68:68" customFormat="1">
      <c r="BP631996" s="90"/>
    </row>
    <row r="631997" spans="68:68" customFormat="1">
      <c r="BP631997" s="90"/>
    </row>
    <row r="631998" spans="68:68" customFormat="1">
      <c r="BP631998" s="90"/>
    </row>
    <row r="631999" spans="68:68" customFormat="1">
      <c r="BP631999" s="90"/>
    </row>
    <row r="632000" spans="68:68" customFormat="1">
      <c r="BP632000" s="90"/>
    </row>
    <row r="632001" spans="68:68" customFormat="1">
      <c r="BP632001" s="90"/>
    </row>
    <row r="632002" spans="68:68" customFormat="1">
      <c r="BP632002" s="90"/>
    </row>
    <row r="632003" spans="68:68" customFormat="1">
      <c r="BP632003" s="90"/>
    </row>
    <row r="632004" spans="68:68" customFormat="1">
      <c r="BP632004" s="90"/>
    </row>
    <row r="632005" spans="68:68" customFormat="1">
      <c r="BP632005" s="90"/>
    </row>
    <row r="632006" spans="68:68" customFormat="1">
      <c r="BP632006" s="90"/>
    </row>
    <row r="632007" spans="68:68" customFormat="1">
      <c r="BP632007" s="90"/>
    </row>
    <row r="632008" spans="68:68" customFormat="1">
      <c r="BP632008" s="90"/>
    </row>
    <row r="632009" spans="68:68" customFormat="1">
      <c r="BP632009" s="90"/>
    </row>
    <row r="632010" spans="68:68" customFormat="1">
      <c r="BP632010" s="90"/>
    </row>
    <row r="632011" spans="68:68" customFormat="1">
      <c r="BP632011" s="90"/>
    </row>
    <row r="632012" spans="68:68" customFormat="1">
      <c r="BP632012" s="90"/>
    </row>
    <row r="632013" spans="68:68" customFormat="1">
      <c r="BP632013" s="90"/>
    </row>
    <row r="632014" spans="68:68" customFormat="1">
      <c r="BP632014" s="90"/>
    </row>
    <row r="632015" spans="68:68" customFormat="1">
      <c r="BP632015" s="90"/>
    </row>
    <row r="632016" spans="68:68" customFormat="1">
      <c r="BP632016" s="90"/>
    </row>
    <row r="632017" spans="68:68" customFormat="1">
      <c r="BP632017" s="90"/>
    </row>
    <row r="632018" spans="68:68" customFormat="1">
      <c r="BP632018" s="90"/>
    </row>
    <row r="632019" spans="68:68" customFormat="1">
      <c r="BP632019" s="90"/>
    </row>
    <row r="632020" spans="68:68" customFormat="1">
      <c r="BP632020" s="90"/>
    </row>
    <row r="632021" spans="68:68" customFormat="1">
      <c r="BP632021" s="90"/>
    </row>
    <row r="632022" spans="68:68" customFormat="1">
      <c r="BP632022" s="90"/>
    </row>
    <row r="632023" spans="68:68" customFormat="1">
      <c r="BP632023" s="90"/>
    </row>
    <row r="632024" spans="68:68" customFormat="1">
      <c r="BP632024" s="90"/>
    </row>
    <row r="632025" spans="68:68" customFormat="1">
      <c r="BP632025" s="90"/>
    </row>
    <row r="632026" spans="68:68" customFormat="1">
      <c r="BP632026" s="90"/>
    </row>
    <row r="632027" spans="68:68" customFormat="1">
      <c r="BP632027" s="90"/>
    </row>
    <row r="632028" spans="68:68" customFormat="1">
      <c r="BP632028" s="90"/>
    </row>
    <row r="632029" spans="68:68" customFormat="1">
      <c r="BP632029" s="90"/>
    </row>
    <row r="632030" spans="68:68" customFormat="1">
      <c r="BP632030" s="90"/>
    </row>
    <row r="632031" spans="68:68" customFormat="1">
      <c r="BP632031" s="90"/>
    </row>
    <row r="632032" spans="68:68" customFormat="1">
      <c r="BP632032" s="90"/>
    </row>
    <row r="632033" spans="68:68" customFormat="1">
      <c r="BP632033" s="90"/>
    </row>
    <row r="632034" spans="68:68" customFormat="1">
      <c r="BP632034" s="90"/>
    </row>
    <row r="632035" spans="68:68" customFormat="1">
      <c r="BP632035" s="90"/>
    </row>
    <row r="632036" spans="68:68" customFormat="1">
      <c r="BP632036" s="90"/>
    </row>
    <row r="632037" spans="68:68" customFormat="1">
      <c r="BP632037" s="90"/>
    </row>
    <row r="632038" spans="68:68" customFormat="1">
      <c r="BP632038" s="90"/>
    </row>
    <row r="632039" spans="68:68" customFormat="1">
      <c r="BP632039" s="90"/>
    </row>
    <row r="632040" spans="68:68" customFormat="1">
      <c r="BP632040" s="90"/>
    </row>
    <row r="632041" spans="68:68" customFormat="1">
      <c r="BP632041" s="90"/>
    </row>
    <row r="632042" spans="68:68" customFormat="1">
      <c r="BP632042" s="90"/>
    </row>
    <row r="632043" spans="68:68" customFormat="1">
      <c r="BP632043" s="90"/>
    </row>
    <row r="632044" spans="68:68" customFormat="1">
      <c r="BP632044" s="90"/>
    </row>
    <row r="632045" spans="68:68" customFormat="1">
      <c r="BP632045" s="90"/>
    </row>
    <row r="632046" spans="68:68" customFormat="1">
      <c r="BP632046" s="90"/>
    </row>
    <row r="632047" spans="68:68" customFormat="1">
      <c r="BP632047" s="90"/>
    </row>
    <row r="632048" spans="68:68" customFormat="1">
      <c r="BP632048" s="90"/>
    </row>
    <row r="632049" spans="68:68" customFormat="1">
      <c r="BP632049" s="90"/>
    </row>
    <row r="632050" spans="68:68" customFormat="1">
      <c r="BP632050" s="90"/>
    </row>
    <row r="632051" spans="68:68" customFormat="1">
      <c r="BP632051" s="90"/>
    </row>
    <row r="632052" spans="68:68" customFormat="1">
      <c r="BP632052" s="90"/>
    </row>
    <row r="632053" spans="68:68" customFormat="1">
      <c r="BP632053" s="90"/>
    </row>
    <row r="632054" spans="68:68" customFormat="1">
      <c r="BP632054" s="90"/>
    </row>
    <row r="632055" spans="68:68" customFormat="1">
      <c r="BP632055" s="90"/>
    </row>
    <row r="632056" spans="68:68" customFormat="1">
      <c r="BP632056" s="90"/>
    </row>
    <row r="632057" spans="68:68" customFormat="1">
      <c r="BP632057" s="90"/>
    </row>
    <row r="632058" spans="68:68" customFormat="1">
      <c r="BP632058" s="90"/>
    </row>
    <row r="632059" spans="68:68" customFormat="1">
      <c r="BP632059" s="90"/>
    </row>
    <row r="632060" spans="68:68" customFormat="1">
      <c r="BP632060" s="90"/>
    </row>
    <row r="632061" spans="68:68" customFormat="1">
      <c r="BP632061" s="90"/>
    </row>
    <row r="632062" spans="68:68" customFormat="1">
      <c r="BP632062" s="90"/>
    </row>
    <row r="632063" spans="68:68" customFormat="1">
      <c r="BP632063" s="90"/>
    </row>
    <row r="632064" spans="68:68" customFormat="1">
      <c r="BP632064" s="90"/>
    </row>
    <row r="632065" spans="68:68" customFormat="1">
      <c r="BP632065" s="90"/>
    </row>
    <row r="632066" spans="68:68" customFormat="1">
      <c r="BP632066" s="90"/>
    </row>
    <row r="632067" spans="68:68" customFormat="1">
      <c r="BP632067" s="90"/>
    </row>
    <row r="632068" spans="68:68" customFormat="1">
      <c r="BP632068" s="90"/>
    </row>
    <row r="632069" spans="68:68" customFormat="1">
      <c r="BP632069" s="90"/>
    </row>
    <row r="632070" spans="68:68" customFormat="1">
      <c r="BP632070" s="90"/>
    </row>
    <row r="632071" spans="68:68" customFormat="1">
      <c r="BP632071" s="90"/>
    </row>
    <row r="632072" spans="68:68" customFormat="1">
      <c r="BP632072" s="90"/>
    </row>
    <row r="632073" spans="68:68" customFormat="1">
      <c r="BP632073" s="90"/>
    </row>
    <row r="632074" spans="68:68" customFormat="1">
      <c r="BP632074" s="90"/>
    </row>
    <row r="632075" spans="68:68" customFormat="1">
      <c r="BP632075" s="90"/>
    </row>
    <row r="632076" spans="68:68" customFormat="1">
      <c r="BP632076" s="90"/>
    </row>
    <row r="632077" spans="68:68" customFormat="1">
      <c r="BP632077" s="90"/>
    </row>
    <row r="632078" spans="68:68" customFormat="1">
      <c r="BP632078" s="90"/>
    </row>
    <row r="632079" spans="68:68" customFormat="1">
      <c r="BP632079" s="90"/>
    </row>
    <row r="632080" spans="68:68" customFormat="1">
      <c r="BP632080" s="90"/>
    </row>
    <row r="632081" spans="68:68" customFormat="1">
      <c r="BP632081" s="90"/>
    </row>
    <row r="632082" spans="68:68" customFormat="1">
      <c r="BP632082" s="90"/>
    </row>
    <row r="632083" spans="68:68" customFormat="1">
      <c r="BP632083" s="90"/>
    </row>
    <row r="632084" spans="68:68" customFormat="1">
      <c r="BP632084" s="90"/>
    </row>
    <row r="632085" spans="68:68" customFormat="1">
      <c r="BP632085" s="90"/>
    </row>
    <row r="632086" spans="68:68" customFormat="1">
      <c r="BP632086" s="90"/>
    </row>
    <row r="632087" spans="68:68" customFormat="1">
      <c r="BP632087" s="90"/>
    </row>
    <row r="632088" spans="68:68" customFormat="1">
      <c r="BP632088" s="90"/>
    </row>
    <row r="632089" spans="68:68" customFormat="1">
      <c r="BP632089" s="90"/>
    </row>
    <row r="632090" spans="68:68" customFormat="1">
      <c r="BP632090" s="90"/>
    </row>
    <row r="632091" spans="68:68" customFormat="1">
      <c r="BP632091" s="90"/>
    </row>
    <row r="632092" spans="68:68" customFormat="1">
      <c r="BP632092" s="90"/>
    </row>
    <row r="632093" spans="68:68" customFormat="1">
      <c r="BP632093" s="90"/>
    </row>
    <row r="632094" spans="68:68" customFormat="1">
      <c r="BP632094" s="90"/>
    </row>
    <row r="632095" spans="68:68" customFormat="1">
      <c r="BP632095" s="90"/>
    </row>
    <row r="632096" spans="68:68" customFormat="1">
      <c r="BP632096" s="90"/>
    </row>
    <row r="632097" spans="68:68" customFormat="1">
      <c r="BP632097" s="90"/>
    </row>
    <row r="632098" spans="68:68" customFormat="1">
      <c r="BP632098" s="90"/>
    </row>
    <row r="632099" spans="68:68" customFormat="1">
      <c r="BP632099" s="90"/>
    </row>
    <row r="632100" spans="68:68" customFormat="1">
      <c r="BP632100" s="90"/>
    </row>
    <row r="632101" spans="68:68" customFormat="1">
      <c r="BP632101" s="90"/>
    </row>
    <row r="632102" spans="68:68" customFormat="1">
      <c r="BP632102" s="90"/>
    </row>
    <row r="632103" spans="68:68" customFormat="1">
      <c r="BP632103" s="90"/>
    </row>
    <row r="632104" spans="68:68" customFormat="1">
      <c r="BP632104" s="90"/>
    </row>
    <row r="632105" spans="68:68" customFormat="1">
      <c r="BP632105" s="90"/>
    </row>
    <row r="632106" spans="68:68" customFormat="1">
      <c r="BP632106" s="90"/>
    </row>
    <row r="632107" spans="68:68" customFormat="1">
      <c r="BP632107" s="90"/>
    </row>
    <row r="632108" spans="68:68" customFormat="1">
      <c r="BP632108" s="90"/>
    </row>
    <row r="632109" spans="68:68" customFormat="1">
      <c r="BP632109" s="90"/>
    </row>
    <row r="632110" spans="68:68" customFormat="1">
      <c r="BP632110" s="90"/>
    </row>
    <row r="632111" spans="68:68" customFormat="1">
      <c r="BP632111" s="90"/>
    </row>
    <row r="632112" spans="68:68" customFormat="1">
      <c r="BP632112" s="90"/>
    </row>
    <row r="632113" spans="68:68" customFormat="1">
      <c r="BP632113" s="90"/>
    </row>
    <row r="632114" spans="68:68" customFormat="1">
      <c r="BP632114" s="90"/>
    </row>
    <row r="632115" spans="68:68" customFormat="1">
      <c r="BP632115" s="90"/>
    </row>
    <row r="632116" spans="68:68" customFormat="1">
      <c r="BP632116" s="90"/>
    </row>
    <row r="632117" spans="68:68" customFormat="1">
      <c r="BP632117" s="90"/>
    </row>
    <row r="632118" spans="68:68" customFormat="1">
      <c r="BP632118" s="90"/>
    </row>
    <row r="632119" spans="68:68" customFormat="1">
      <c r="BP632119" s="90"/>
    </row>
    <row r="632120" spans="68:68" customFormat="1">
      <c r="BP632120" s="90"/>
    </row>
    <row r="632121" spans="68:68" customFormat="1">
      <c r="BP632121" s="90"/>
    </row>
    <row r="632122" spans="68:68" customFormat="1">
      <c r="BP632122" s="90"/>
    </row>
    <row r="632123" spans="68:68" customFormat="1">
      <c r="BP632123" s="90"/>
    </row>
    <row r="632124" spans="68:68" customFormat="1">
      <c r="BP632124" s="90"/>
    </row>
    <row r="632125" spans="68:68" customFormat="1">
      <c r="BP632125" s="90"/>
    </row>
    <row r="632126" spans="68:68" customFormat="1">
      <c r="BP632126" s="90"/>
    </row>
    <row r="632127" spans="68:68" customFormat="1">
      <c r="BP632127" s="90"/>
    </row>
    <row r="632128" spans="68:68" customFormat="1">
      <c r="BP632128" s="90"/>
    </row>
    <row r="632129" spans="68:68" customFormat="1">
      <c r="BP632129" s="90"/>
    </row>
    <row r="632130" spans="68:68" customFormat="1">
      <c r="BP632130" s="90"/>
    </row>
    <row r="632131" spans="68:68" customFormat="1">
      <c r="BP632131" s="90"/>
    </row>
    <row r="632132" spans="68:68" customFormat="1">
      <c r="BP632132" s="90"/>
    </row>
    <row r="632133" spans="68:68" customFormat="1">
      <c r="BP632133" s="90"/>
    </row>
    <row r="632134" spans="68:68" customFormat="1">
      <c r="BP632134" s="90"/>
    </row>
    <row r="632135" spans="68:68" customFormat="1">
      <c r="BP632135" s="90"/>
    </row>
    <row r="632136" spans="68:68" customFormat="1">
      <c r="BP632136" s="90"/>
    </row>
    <row r="632137" spans="68:68" customFormat="1">
      <c r="BP632137" s="90"/>
    </row>
    <row r="632138" spans="68:68" customFormat="1">
      <c r="BP632138" s="90"/>
    </row>
    <row r="632139" spans="68:68" customFormat="1">
      <c r="BP632139" s="90"/>
    </row>
    <row r="632140" spans="68:68" customFormat="1">
      <c r="BP632140" s="90"/>
    </row>
    <row r="632141" spans="68:68" customFormat="1">
      <c r="BP632141" s="90"/>
    </row>
    <row r="632142" spans="68:68" customFormat="1">
      <c r="BP632142" s="90"/>
    </row>
    <row r="632143" spans="68:68" customFormat="1">
      <c r="BP632143" s="90"/>
    </row>
    <row r="632144" spans="68:68" customFormat="1">
      <c r="BP632144" s="90"/>
    </row>
    <row r="632145" spans="68:68" customFormat="1">
      <c r="BP632145" s="90"/>
    </row>
    <row r="632146" spans="68:68" customFormat="1">
      <c r="BP632146" s="90"/>
    </row>
    <row r="632147" spans="68:68" customFormat="1">
      <c r="BP632147" s="90"/>
    </row>
    <row r="632148" spans="68:68" customFormat="1">
      <c r="BP632148" s="90"/>
    </row>
    <row r="632149" spans="68:68" customFormat="1">
      <c r="BP632149" s="90"/>
    </row>
    <row r="632150" spans="68:68" customFormat="1">
      <c r="BP632150" s="90"/>
    </row>
    <row r="632151" spans="68:68" customFormat="1">
      <c r="BP632151" s="90"/>
    </row>
    <row r="632152" spans="68:68" customFormat="1">
      <c r="BP632152" s="90"/>
    </row>
    <row r="632153" spans="68:68" customFormat="1">
      <c r="BP632153" s="90"/>
    </row>
    <row r="632154" spans="68:68" customFormat="1">
      <c r="BP632154" s="90"/>
    </row>
    <row r="632155" spans="68:68" customFormat="1">
      <c r="BP632155" s="90"/>
    </row>
    <row r="632156" spans="68:68" customFormat="1">
      <c r="BP632156" s="90"/>
    </row>
    <row r="632157" spans="68:68" customFormat="1">
      <c r="BP632157" s="90"/>
    </row>
    <row r="632158" spans="68:68" customFormat="1">
      <c r="BP632158" s="90"/>
    </row>
    <row r="632159" spans="68:68" customFormat="1">
      <c r="BP632159" s="90"/>
    </row>
    <row r="632160" spans="68:68" customFormat="1">
      <c r="BP632160" s="90"/>
    </row>
    <row r="632161" spans="68:68" customFormat="1">
      <c r="BP632161" s="90"/>
    </row>
    <row r="632162" spans="68:68" customFormat="1">
      <c r="BP632162" s="90"/>
    </row>
    <row r="632163" spans="68:68" customFormat="1">
      <c r="BP632163" s="90"/>
    </row>
    <row r="632164" spans="68:68" customFormat="1">
      <c r="BP632164" s="90"/>
    </row>
    <row r="632165" spans="68:68" customFormat="1">
      <c r="BP632165" s="90"/>
    </row>
    <row r="632166" spans="68:68" customFormat="1">
      <c r="BP632166" s="90"/>
    </row>
    <row r="632167" spans="68:68" customFormat="1">
      <c r="BP632167" s="90"/>
    </row>
    <row r="632168" spans="68:68" customFormat="1">
      <c r="BP632168" s="90"/>
    </row>
    <row r="632169" spans="68:68" customFormat="1">
      <c r="BP632169" s="90"/>
    </row>
    <row r="632170" spans="68:68" customFormat="1">
      <c r="BP632170" s="90"/>
    </row>
    <row r="632171" spans="68:68" customFormat="1">
      <c r="BP632171" s="90"/>
    </row>
    <row r="632172" spans="68:68" customFormat="1">
      <c r="BP632172" s="90"/>
    </row>
    <row r="632173" spans="68:68" customFormat="1">
      <c r="BP632173" s="90"/>
    </row>
    <row r="632174" spans="68:68" customFormat="1">
      <c r="BP632174" s="90"/>
    </row>
    <row r="632175" spans="68:68" customFormat="1">
      <c r="BP632175" s="90"/>
    </row>
    <row r="632176" spans="68:68" customFormat="1">
      <c r="BP632176" s="90"/>
    </row>
    <row r="632177" spans="68:68" customFormat="1">
      <c r="BP632177" s="90"/>
    </row>
    <row r="632178" spans="68:68" customFormat="1">
      <c r="BP632178" s="90"/>
    </row>
    <row r="632179" spans="68:68" customFormat="1">
      <c r="BP632179" s="90"/>
    </row>
    <row r="632180" spans="68:68" customFormat="1">
      <c r="BP632180" s="90"/>
    </row>
    <row r="632181" spans="68:68" customFormat="1">
      <c r="BP632181" s="90"/>
    </row>
    <row r="632182" spans="68:68" customFormat="1">
      <c r="BP632182" s="90"/>
    </row>
    <row r="632183" spans="68:68" customFormat="1">
      <c r="BP632183" s="90"/>
    </row>
    <row r="632184" spans="68:68" customFormat="1">
      <c r="BP632184" s="90"/>
    </row>
    <row r="632185" spans="68:68" customFormat="1">
      <c r="BP632185" s="90"/>
    </row>
    <row r="632186" spans="68:68" customFormat="1">
      <c r="BP632186" s="90"/>
    </row>
    <row r="632187" spans="68:68" customFormat="1">
      <c r="BP632187" s="90"/>
    </row>
    <row r="632188" spans="68:68" customFormat="1">
      <c r="BP632188" s="90"/>
    </row>
    <row r="632189" spans="68:68" customFormat="1">
      <c r="BP632189" s="90"/>
    </row>
    <row r="632190" spans="68:68" customFormat="1">
      <c r="BP632190" s="90"/>
    </row>
    <row r="632191" spans="68:68" customFormat="1">
      <c r="BP632191" s="90"/>
    </row>
    <row r="632192" spans="68:68" customFormat="1">
      <c r="BP632192" s="90"/>
    </row>
    <row r="632193" spans="68:68" customFormat="1">
      <c r="BP632193" s="90"/>
    </row>
    <row r="632194" spans="68:68" customFormat="1">
      <c r="BP632194" s="90"/>
    </row>
    <row r="632195" spans="68:68" customFormat="1">
      <c r="BP632195" s="90"/>
    </row>
    <row r="632196" spans="68:68" customFormat="1">
      <c r="BP632196" s="90"/>
    </row>
    <row r="632197" spans="68:68" customFormat="1">
      <c r="BP632197" s="90"/>
    </row>
    <row r="632198" spans="68:68" customFormat="1">
      <c r="BP632198" s="90"/>
    </row>
    <row r="632199" spans="68:68" customFormat="1">
      <c r="BP632199" s="90"/>
    </row>
    <row r="632200" spans="68:68" customFormat="1">
      <c r="BP632200" s="90"/>
    </row>
    <row r="632201" spans="68:68" customFormat="1">
      <c r="BP632201" s="90"/>
    </row>
    <row r="632202" spans="68:68" customFormat="1">
      <c r="BP632202" s="90"/>
    </row>
    <row r="632203" spans="68:68" customFormat="1">
      <c r="BP632203" s="90"/>
    </row>
    <row r="632204" spans="68:68" customFormat="1">
      <c r="BP632204" s="90"/>
    </row>
    <row r="632205" spans="68:68" customFormat="1">
      <c r="BP632205" s="90"/>
    </row>
    <row r="632206" spans="68:68" customFormat="1">
      <c r="BP632206" s="90"/>
    </row>
    <row r="632207" spans="68:68" customFormat="1">
      <c r="BP632207" s="90"/>
    </row>
    <row r="632208" spans="68:68" customFormat="1">
      <c r="BP632208" s="90"/>
    </row>
    <row r="632209" spans="68:68" customFormat="1">
      <c r="BP632209" s="90"/>
    </row>
    <row r="632210" spans="68:68" customFormat="1">
      <c r="BP632210" s="90"/>
    </row>
    <row r="632211" spans="68:68" customFormat="1">
      <c r="BP632211" s="90"/>
    </row>
    <row r="632212" spans="68:68" customFormat="1">
      <c r="BP632212" s="90"/>
    </row>
    <row r="632213" spans="68:68" customFormat="1">
      <c r="BP632213" s="90"/>
    </row>
    <row r="632214" spans="68:68" customFormat="1">
      <c r="BP632214" s="90"/>
    </row>
    <row r="632215" spans="68:68" customFormat="1">
      <c r="BP632215" s="90"/>
    </row>
    <row r="632216" spans="68:68" customFormat="1">
      <c r="BP632216" s="90"/>
    </row>
    <row r="632217" spans="68:68" customFormat="1">
      <c r="BP632217" s="90"/>
    </row>
    <row r="632218" spans="68:68" customFormat="1">
      <c r="BP632218" s="90"/>
    </row>
    <row r="632219" spans="68:68" customFormat="1">
      <c r="BP632219" s="90"/>
    </row>
    <row r="632220" spans="68:68" customFormat="1">
      <c r="BP632220" s="90"/>
    </row>
    <row r="632221" spans="68:68" customFormat="1">
      <c r="BP632221" s="90"/>
    </row>
    <row r="632222" spans="68:68" customFormat="1">
      <c r="BP632222" s="90"/>
    </row>
    <row r="632223" spans="68:68" customFormat="1">
      <c r="BP632223" s="90"/>
    </row>
    <row r="632224" spans="68:68" customFormat="1">
      <c r="BP632224" s="90"/>
    </row>
    <row r="632225" spans="68:68" customFormat="1">
      <c r="BP632225" s="90"/>
    </row>
    <row r="632226" spans="68:68" customFormat="1">
      <c r="BP632226" s="90"/>
    </row>
    <row r="632227" spans="68:68" customFormat="1">
      <c r="BP632227" s="90"/>
    </row>
    <row r="632228" spans="68:68" customFormat="1">
      <c r="BP632228" s="90"/>
    </row>
    <row r="632229" spans="68:68" customFormat="1">
      <c r="BP632229" s="90"/>
    </row>
    <row r="632230" spans="68:68" customFormat="1">
      <c r="BP632230" s="90"/>
    </row>
    <row r="632231" spans="68:68" customFormat="1">
      <c r="BP632231" s="90"/>
    </row>
    <row r="632232" spans="68:68" customFormat="1">
      <c r="BP632232" s="90"/>
    </row>
    <row r="632233" spans="68:68" customFormat="1">
      <c r="BP632233" s="90"/>
    </row>
    <row r="632234" spans="68:68" customFormat="1">
      <c r="BP632234" s="90"/>
    </row>
    <row r="632235" spans="68:68" customFormat="1">
      <c r="BP632235" s="90"/>
    </row>
    <row r="632236" spans="68:68" customFormat="1">
      <c r="BP632236" s="90"/>
    </row>
    <row r="632237" spans="68:68" customFormat="1">
      <c r="BP632237" s="90"/>
    </row>
    <row r="632238" spans="68:68" customFormat="1">
      <c r="BP632238" s="90"/>
    </row>
    <row r="632239" spans="68:68" customFormat="1">
      <c r="BP632239" s="90"/>
    </row>
    <row r="632240" spans="68:68" customFormat="1">
      <c r="BP632240" s="90"/>
    </row>
    <row r="632241" spans="68:68" customFormat="1">
      <c r="BP632241" s="90"/>
    </row>
    <row r="632242" spans="68:68" customFormat="1">
      <c r="BP632242" s="90"/>
    </row>
    <row r="632243" spans="68:68" customFormat="1">
      <c r="BP632243" s="90"/>
    </row>
    <row r="632244" spans="68:68" customFormat="1">
      <c r="BP632244" s="90"/>
    </row>
    <row r="632245" spans="68:68" customFormat="1">
      <c r="BP632245" s="90"/>
    </row>
    <row r="632246" spans="68:68" customFormat="1">
      <c r="BP632246" s="90"/>
    </row>
    <row r="632247" spans="68:68" customFormat="1">
      <c r="BP632247" s="90"/>
    </row>
    <row r="632248" spans="68:68" customFormat="1">
      <c r="BP632248" s="90"/>
    </row>
    <row r="632249" spans="68:68" customFormat="1">
      <c r="BP632249" s="90"/>
    </row>
    <row r="632250" spans="68:68" customFormat="1">
      <c r="BP632250" s="90"/>
    </row>
    <row r="632251" spans="68:68" customFormat="1">
      <c r="BP632251" s="90"/>
    </row>
    <row r="632252" spans="68:68" customFormat="1">
      <c r="BP632252" s="90"/>
    </row>
    <row r="632253" spans="68:68" customFormat="1">
      <c r="BP632253" s="90"/>
    </row>
    <row r="632254" spans="68:68" customFormat="1">
      <c r="BP632254" s="90"/>
    </row>
    <row r="632255" spans="68:68" customFormat="1">
      <c r="BP632255" s="90"/>
    </row>
    <row r="632256" spans="68:68" customFormat="1">
      <c r="BP632256" s="90"/>
    </row>
    <row r="632257" spans="68:68" customFormat="1">
      <c r="BP632257" s="90"/>
    </row>
    <row r="632258" spans="68:68" customFormat="1">
      <c r="BP632258" s="90"/>
    </row>
    <row r="632259" spans="68:68" customFormat="1">
      <c r="BP632259" s="90"/>
    </row>
    <row r="632260" spans="68:68" customFormat="1">
      <c r="BP632260" s="90"/>
    </row>
    <row r="632261" spans="68:68" customFormat="1">
      <c r="BP632261" s="90"/>
    </row>
    <row r="632262" spans="68:68" customFormat="1">
      <c r="BP632262" s="90"/>
    </row>
    <row r="632263" spans="68:68" customFormat="1">
      <c r="BP632263" s="90"/>
    </row>
    <row r="632264" spans="68:68" customFormat="1">
      <c r="BP632264" s="90"/>
    </row>
    <row r="632265" spans="68:68" customFormat="1">
      <c r="BP632265" s="90"/>
    </row>
    <row r="632266" spans="68:68" customFormat="1">
      <c r="BP632266" s="90"/>
    </row>
    <row r="632267" spans="68:68" customFormat="1">
      <c r="BP632267" s="90"/>
    </row>
    <row r="632268" spans="68:68" customFormat="1">
      <c r="BP632268" s="90"/>
    </row>
    <row r="632269" spans="68:68" customFormat="1">
      <c r="BP632269" s="90"/>
    </row>
    <row r="632270" spans="68:68" customFormat="1">
      <c r="BP632270" s="90"/>
    </row>
    <row r="632271" spans="68:68" customFormat="1">
      <c r="BP632271" s="90"/>
    </row>
    <row r="632272" spans="68:68" customFormat="1">
      <c r="BP632272" s="90"/>
    </row>
    <row r="632273" spans="68:68" customFormat="1">
      <c r="BP632273" s="90"/>
    </row>
    <row r="632274" spans="68:68" customFormat="1">
      <c r="BP632274" s="90"/>
    </row>
    <row r="632275" spans="68:68" customFormat="1">
      <c r="BP632275" s="90"/>
    </row>
    <row r="632276" spans="68:68" customFormat="1">
      <c r="BP632276" s="90"/>
    </row>
    <row r="632277" spans="68:68" customFormat="1">
      <c r="BP632277" s="90"/>
    </row>
    <row r="632278" spans="68:68" customFormat="1">
      <c r="BP632278" s="90"/>
    </row>
    <row r="632279" spans="68:68" customFormat="1">
      <c r="BP632279" s="90"/>
    </row>
    <row r="632280" spans="68:68" customFormat="1">
      <c r="BP632280" s="90"/>
    </row>
    <row r="632281" spans="68:68" customFormat="1">
      <c r="BP632281" s="90"/>
    </row>
    <row r="632282" spans="68:68" customFormat="1">
      <c r="BP632282" s="90"/>
    </row>
    <row r="632283" spans="68:68" customFormat="1">
      <c r="BP632283" s="90"/>
    </row>
    <row r="632284" spans="68:68" customFormat="1">
      <c r="BP632284" s="90"/>
    </row>
    <row r="632285" spans="68:68" customFormat="1">
      <c r="BP632285" s="90"/>
    </row>
    <row r="632286" spans="68:68" customFormat="1">
      <c r="BP632286" s="90"/>
    </row>
    <row r="632287" spans="68:68" customFormat="1">
      <c r="BP632287" s="90"/>
    </row>
    <row r="632288" spans="68:68" customFormat="1">
      <c r="BP632288" s="90"/>
    </row>
    <row r="632289" spans="68:68" customFormat="1">
      <c r="BP632289" s="90"/>
    </row>
    <row r="632290" spans="68:68" customFormat="1">
      <c r="BP632290" s="90"/>
    </row>
    <row r="632291" spans="68:68" customFormat="1">
      <c r="BP632291" s="90"/>
    </row>
    <row r="632292" spans="68:68" customFormat="1">
      <c r="BP632292" s="90"/>
    </row>
    <row r="632293" spans="68:68" customFormat="1">
      <c r="BP632293" s="90"/>
    </row>
    <row r="632294" spans="68:68" customFormat="1">
      <c r="BP632294" s="90"/>
    </row>
    <row r="632295" spans="68:68" customFormat="1">
      <c r="BP632295" s="90"/>
    </row>
    <row r="632296" spans="68:68" customFormat="1">
      <c r="BP632296" s="90"/>
    </row>
    <row r="632297" spans="68:68" customFormat="1">
      <c r="BP632297" s="90"/>
    </row>
    <row r="632298" spans="68:68" customFormat="1">
      <c r="BP632298" s="90"/>
    </row>
    <row r="632299" spans="68:68" customFormat="1">
      <c r="BP632299" s="90"/>
    </row>
    <row r="632300" spans="68:68" customFormat="1">
      <c r="BP632300" s="90"/>
    </row>
    <row r="632301" spans="68:68" customFormat="1">
      <c r="BP632301" s="90"/>
    </row>
    <row r="632302" spans="68:68" customFormat="1">
      <c r="BP632302" s="90"/>
    </row>
    <row r="632303" spans="68:68" customFormat="1">
      <c r="BP632303" s="90"/>
    </row>
    <row r="632304" spans="68:68" customFormat="1">
      <c r="BP632304" s="90"/>
    </row>
    <row r="632305" spans="68:68" customFormat="1">
      <c r="BP632305" s="90"/>
    </row>
    <row r="632306" spans="68:68" customFormat="1">
      <c r="BP632306" s="90"/>
    </row>
    <row r="632307" spans="68:68" customFormat="1">
      <c r="BP632307" s="90"/>
    </row>
    <row r="632308" spans="68:68" customFormat="1">
      <c r="BP632308" s="90"/>
    </row>
    <row r="632309" spans="68:68" customFormat="1">
      <c r="BP632309" s="90"/>
    </row>
    <row r="632310" spans="68:68" customFormat="1">
      <c r="BP632310" s="90"/>
    </row>
    <row r="632311" spans="68:68" customFormat="1">
      <c r="BP632311" s="90"/>
    </row>
    <row r="632312" spans="68:68" customFormat="1">
      <c r="BP632312" s="90"/>
    </row>
    <row r="632313" spans="68:68" customFormat="1">
      <c r="BP632313" s="90"/>
    </row>
    <row r="632314" spans="68:68" customFormat="1">
      <c r="BP632314" s="90"/>
    </row>
    <row r="632315" spans="68:68" customFormat="1">
      <c r="BP632315" s="90"/>
    </row>
    <row r="632316" spans="68:68" customFormat="1">
      <c r="BP632316" s="90"/>
    </row>
    <row r="632317" spans="68:68" customFormat="1">
      <c r="BP632317" s="90"/>
    </row>
    <row r="632318" spans="68:68" customFormat="1">
      <c r="BP632318" s="90"/>
    </row>
    <row r="632319" spans="68:68" customFormat="1">
      <c r="BP632319" s="90"/>
    </row>
    <row r="632320" spans="68:68" customFormat="1">
      <c r="BP632320" s="90"/>
    </row>
    <row r="632321" spans="68:68" customFormat="1">
      <c r="BP632321" s="90"/>
    </row>
    <row r="632322" spans="68:68" customFormat="1">
      <c r="BP632322" s="90"/>
    </row>
    <row r="632323" spans="68:68" customFormat="1">
      <c r="BP632323" s="90"/>
    </row>
    <row r="632324" spans="68:68" customFormat="1">
      <c r="BP632324" s="90"/>
    </row>
    <row r="632325" spans="68:68" customFormat="1">
      <c r="BP632325" s="90"/>
    </row>
    <row r="632326" spans="68:68" customFormat="1">
      <c r="BP632326" s="90"/>
    </row>
    <row r="632327" spans="68:68" customFormat="1">
      <c r="BP632327" s="90"/>
    </row>
    <row r="632328" spans="68:68" customFormat="1">
      <c r="BP632328" s="90"/>
    </row>
    <row r="632329" spans="68:68" customFormat="1">
      <c r="BP632329" s="90"/>
    </row>
    <row r="632330" spans="68:68" customFormat="1">
      <c r="BP632330" s="90"/>
    </row>
    <row r="632331" spans="68:68" customFormat="1">
      <c r="BP632331" s="90"/>
    </row>
    <row r="632332" spans="68:68" customFormat="1">
      <c r="BP632332" s="90"/>
    </row>
    <row r="632333" spans="68:68" customFormat="1">
      <c r="BP632333" s="90"/>
    </row>
    <row r="632334" spans="68:68" customFormat="1">
      <c r="BP632334" s="90"/>
    </row>
    <row r="632335" spans="68:68" customFormat="1">
      <c r="BP632335" s="90"/>
    </row>
    <row r="632336" spans="68:68" customFormat="1">
      <c r="BP632336" s="90"/>
    </row>
    <row r="632337" spans="68:68" customFormat="1">
      <c r="BP632337" s="90"/>
    </row>
    <row r="632338" spans="68:68" customFormat="1">
      <c r="BP632338" s="90"/>
    </row>
    <row r="632339" spans="68:68" customFormat="1">
      <c r="BP632339" s="90"/>
    </row>
    <row r="632340" spans="68:68" customFormat="1">
      <c r="BP632340" s="90"/>
    </row>
    <row r="632341" spans="68:68" customFormat="1">
      <c r="BP632341" s="90"/>
    </row>
    <row r="632342" spans="68:68" customFormat="1">
      <c r="BP632342" s="90"/>
    </row>
    <row r="632343" spans="68:68" customFormat="1">
      <c r="BP632343" s="90"/>
    </row>
    <row r="632344" spans="68:68" customFormat="1">
      <c r="BP632344" s="90"/>
    </row>
    <row r="632345" spans="68:68" customFormat="1">
      <c r="BP632345" s="90"/>
    </row>
    <row r="632346" spans="68:68" customFormat="1">
      <c r="BP632346" s="90"/>
    </row>
    <row r="632347" spans="68:68" customFormat="1">
      <c r="BP632347" s="90"/>
    </row>
    <row r="632348" spans="68:68" customFormat="1">
      <c r="BP632348" s="90"/>
    </row>
    <row r="632349" spans="68:68" customFormat="1">
      <c r="BP632349" s="90"/>
    </row>
    <row r="632350" spans="68:68" customFormat="1">
      <c r="BP632350" s="90"/>
    </row>
    <row r="632351" spans="68:68" customFormat="1">
      <c r="BP632351" s="90"/>
    </row>
    <row r="632352" spans="68:68" customFormat="1">
      <c r="BP632352" s="90"/>
    </row>
    <row r="632353" spans="68:68" customFormat="1">
      <c r="BP632353" s="90"/>
    </row>
    <row r="632354" spans="68:68" customFormat="1">
      <c r="BP632354" s="90"/>
    </row>
    <row r="632355" spans="68:68" customFormat="1">
      <c r="BP632355" s="90"/>
    </row>
    <row r="632356" spans="68:68" customFormat="1">
      <c r="BP632356" s="90"/>
    </row>
    <row r="632357" spans="68:68" customFormat="1">
      <c r="BP632357" s="90"/>
    </row>
    <row r="632358" spans="68:68" customFormat="1">
      <c r="BP632358" s="90"/>
    </row>
    <row r="632359" spans="68:68" customFormat="1">
      <c r="BP632359" s="90"/>
    </row>
    <row r="632360" spans="68:68" customFormat="1">
      <c r="BP632360" s="90"/>
    </row>
    <row r="632361" spans="68:68" customFormat="1">
      <c r="BP632361" s="90"/>
    </row>
    <row r="632362" spans="68:68" customFormat="1">
      <c r="BP632362" s="90"/>
    </row>
    <row r="632363" spans="68:68" customFormat="1">
      <c r="BP632363" s="90"/>
    </row>
    <row r="632364" spans="68:68" customFormat="1">
      <c r="BP632364" s="90"/>
    </row>
    <row r="632365" spans="68:68" customFormat="1">
      <c r="BP632365" s="90"/>
    </row>
    <row r="632366" spans="68:68" customFormat="1">
      <c r="BP632366" s="90"/>
    </row>
    <row r="632367" spans="68:68" customFormat="1">
      <c r="BP632367" s="90"/>
    </row>
    <row r="632368" spans="68:68" customFormat="1">
      <c r="BP632368" s="90"/>
    </row>
    <row r="632369" spans="68:68" customFormat="1">
      <c r="BP632369" s="90"/>
    </row>
    <row r="632370" spans="68:68" customFormat="1">
      <c r="BP632370" s="90"/>
    </row>
    <row r="632371" spans="68:68" customFormat="1">
      <c r="BP632371" s="90"/>
    </row>
    <row r="632372" spans="68:68" customFormat="1">
      <c r="BP632372" s="90"/>
    </row>
    <row r="632373" spans="68:68" customFormat="1">
      <c r="BP632373" s="90"/>
    </row>
    <row r="632374" spans="68:68" customFormat="1">
      <c r="BP632374" s="90"/>
    </row>
    <row r="632375" spans="68:68" customFormat="1">
      <c r="BP632375" s="90"/>
    </row>
    <row r="632376" spans="68:68" customFormat="1">
      <c r="BP632376" s="90"/>
    </row>
    <row r="632377" spans="68:68" customFormat="1">
      <c r="BP632377" s="90"/>
    </row>
    <row r="632378" spans="68:68" customFormat="1">
      <c r="BP632378" s="90"/>
    </row>
    <row r="632379" spans="68:68" customFormat="1">
      <c r="BP632379" s="90"/>
    </row>
    <row r="632380" spans="68:68" customFormat="1">
      <c r="BP632380" s="90"/>
    </row>
    <row r="632381" spans="68:68" customFormat="1">
      <c r="BP632381" s="90"/>
    </row>
    <row r="632382" spans="68:68" customFormat="1">
      <c r="BP632382" s="90"/>
    </row>
    <row r="632383" spans="68:68" customFormat="1">
      <c r="BP632383" s="90"/>
    </row>
    <row r="632384" spans="68:68" customFormat="1">
      <c r="BP632384" s="90"/>
    </row>
    <row r="632385" spans="68:68" customFormat="1">
      <c r="BP632385" s="90"/>
    </row>
    <row r="632386" spans="68:68" customFormat="1">
      <c r="BP632386" s="90"/>
    </row>
    <row r="632387" spans="68:68" customFormat="1">
      <c r="BP632387" s="90"/>
    </row>
    <row r="632388" spans="68:68" customFormat="1">
      <c r="BP632388" s="90"/>
    </row>
    <row r="632389" spans="68:68" customFormat="1">
      <c r="BP632389" s="90"/>
    </row>
    <row r="632390" spans="68:68" customFormat="1">
      <c r="BP632390" s="90"/>
    </row>
    <row r="632391" spans="68:68" customFormat="1">
      <c r="BP632391" s="90"/>
    </row>
    <row r="632392" spans="68:68" customFormat="1">
      <c r="BP632392" s="90"/>
    </row>
    <row r="632393" spans="68:68" customFormat="1">
      <c r="BP632393" s="90"/>
    </row>
    <row r="632394" spans="68:68" customFormat="1">
      <c r="BP632394" s="90"/>
    </row>
    <row r="632395" spans="68:68" customFormat="1">
      <c r="BP632395" s="90"/>
    </row>
    <row r="632396" spans="68:68" customFormat="1">
      <c r="BP632396" s="90"/>
    </row>
    <row r="632397" spans="68:68" customFormat="1">
      <c r="BP632397" s="90"/>
    </row>
    <row r="632398" spans="68:68" customFormat="1">
      <c r="BP632398" s="90"/>
    </row>
    <row r="632399" spans="68:68" customFormat="1">
      <c r="BP632399" s="90"/>
    </row>
    <row r="632400" spans="68:68" customFormat="1">
      <c r="BP632400" s="90"/>
    </row>
    <row r="632401" spans="68:68" customFormat="1">
      <c r="BP632401" s="90"/>
    </row>
    <row r="632402" spans="68:68" customFormat="1">
      <c r="BP632402" s="90"/>
    </row>
    <row r="632403" spans="68:68" customFormat="1">
      <c r="BP632403" s="90"/>
    </row>
    <row r="632404" spans="68:68" customFormat="1">
      <c r="BP632404" s="90"/>
    </row>
    <row r="632405" spans="68:68" customFormat="1">
      <c r="BP632405" s="90"/>
    </row>
    <row r="632406" spans="68:68" customFormat="1">
      <c r="BP632406" s="90"/>
    </row>
    <row r="632407" spans="68:68" customFormat="1">
      <c r="BP632407" s="90"/>
    </row>
    <row r="632408" spans="68:68" customFormat="1">
      <c r="BP632408" s="90"/>
    </row>
    <row r="632409" spans="68:68" customFormat="1">
      <c r="BP632409" s="90"/>
    </row>
    <row r="632410" spans="68:68" customFormat="1">
      <c r="BP632410" s="90"/>
    </row>
    <row r="632411" spans="68:68" customFormat="1">
      <c r="BP632411" s="90"/>
    </row>
    <row r="632412" spans="68:68" customFormat="1">
      <c r="BP632412" s="90"/>
    </row>
    <row r="632413" spans="68:68" customFormat="1">
      <c r="BP632413" s="90"/>
    </row>
    <row r="632414" spans="68:68" customFormat="1">
      <c r="BP632414" s="90"/>
    </row>
    <row r="632415" spans="68:68" customFormat="1">
      <c r="BP632415" s="90"/>
    </row>
    <row r="632416" spans="68:68" customFormat="1">
      <c r="BP632416" s="90"/>
    </row>
    <row r="632417" spans="68:68" customFormat="1">
      <c r="BP632417" s="90"/>
    </row>
    <row r="632418" spans="68:68" customFormat="1">
      <c r="BP632418" s="90"/>
    </row>
    <row r="632419" spans="68:68" customFormat="1">
      <c r="BP632419" s="90"/>
    </row>
    <row r="632420" spans="68:68" customFormat="1">
      <c r="BP632420" s="90"/>
    </row>
    <row r="632421" spans="68:68" customFormat="1">
      <c r="BP632421" s="90"/>
    </row>
    <row r="632422" spans="68:68" customFormat="1">
      <c r="BP632422" s="90"/>
    </row>
    <row r="632423" spans="68:68" customFormat="1">
      <c r="BP632423" s="90"/>
    </row>
    <row r="632424" spans="68:68" customFormat="1">
      <c r="BP632424" s="90"/>
    </row>
    <row r="632425" spans="68:68" customFormat="1">
      <c r="BP632425" s="90"/>
    </row>
    <row r="632426" spans="68:68" customFormat="1">
      <c r="BP632426" s="90"/>
    </row>
    <row r="632427" spans="68:68" customFormat="1">
      <c r="BP632427" s="90"/>
    </row>
    <row r="632428" spans="68:68" customFormat="1">
      <c r="BP632428" s="90"/>
    </row>
    <row r="632429" spans="68:68" customFormat="1">
      <c r="BP632429" s="90"/>
    </row>
    <row r="632430" spans="68:68" customFormat="1">
      <c r="BP632430" s="90"/>
    </row>
    <row r="632431" spans="68:68" customFormat="1">
      <c r="BP632431" s="90"/>
    </row>
    <row r="632432" spans="68:68" customFormat="1">
      <c r="BP632432" s="90"/>
    </row>
    <row r="632433" spans="68:68" customFormat="1">
      <c r="BP632433" s="90"/>
    </row>
    <row r="632434" spans="68:68" customFormat="1">
      <c r="BP632434" s="90"/>
    </row>
    <row r="632435" spans="68:68" customFormat="1">
      <c r="BP632435" s="90"/>
    </row>
    <row r="632436" spans="68:68" customFormat="1">
      <c r="BP632436" s="90"/>
    </row>
    <row r="632437" spans="68:68" customFormat="1">
      <c r="BP632437" s="90"/>
    </row>
    <row r="632438" spans="68:68" customFormat="1">
      <c r="BP632438" s="90"/>
    </row>
    <row r="632439" spans="68:68" customFormat="1">
      <c r="BP632439" s="90"/>
    </row>
    <row r="632440" spans="68:68" customFormat="1">
      <c r="BP632440" s="90"/>
    </row>
    <row r="632441" spans="68:68" customFormat="1">
      <c r="BP632441" s="90"/>
    </row>
    <row r="632442" spans="68:68" customFormat="1">
      <c r="BP632442" s="90"/>
    </row>
    <row r="632443" spans="68:68" customFormat="1">
      <c r="BP632443" s="90"/>
    </row>
    <row r="632444" spans="68:68" customFormat="1">
      <c r="BP632444" s="90"/>
    </row>
    <row r="632445" spans="68:68" customFormat="1">
      <c r="BP632445" s="90"/>
    </row>
    <row r="632446" spans="68:68" customFormat="1">
      <c r="BP632446" s="90"/>
    </row>
    <row r="632447" spans="68:68" customFormat="1">
      <c r="BP632447" s="90"/>
    </row>
    <row r="632448" spans="68:68" customFormat="1">
      <c r="BP632448" s="90"/>
    </row>
    <row r="632449" spans="68:68" customFormat="1">
      <c r="BP632449" s="90"/>
    </row>
    <row r="632450" spans="68:68" customFormat="1">
      <c r="BP632450" s="90"/>
    </row>
    <row r="632451" spans="68:68" customFormat="1">
      <c r="BP632451" s="90"/>
    </row>
    <row r="632452" spans="68:68" customFormat="1">
      <c r="BP632452" s="90"/>
    </row>
    <row r="632453" spans="68:68" customFormat="1">
      <c r="BP632453" s="90"/>
    </row>
    <row r="632454" spans="68:68" customFormat="1">
      <c r="BP632454" s="90"/>
    </row>
    <row r="632455" spans="68:68" customFormat="1">
      <c r="BP632455" s="90"/>
    </row>
    <row r="632456" spans="68:68" customFormat="1">
      <c r="BP632456" s="90"/>
    </row>
    <row r="632457" spans="68:68" customFormat="1">
      <c r="BP632457" s="90"/>
    </row>
    <row r="632458" spans="68:68" customFormat="1">
      <c r="BP632458" s="90"/>
    </row>
    <row r="632459" spans="68:68" customFormat="1">
      <c r="BP632459" s="90"/>
    </row>
    <row r="632460" spans="68:68" customFormat="1">
      <c r="BP632460" s="90"/>
    </row>
    <row r="632461" spans="68:68" customFormat="1">
      <c r="BP632461" s="90"/>
    </row>
    <row r="632462" spans="68:68" customFormat="1">
      <c r="BP632462" s="90"/>
    </row>
    <row r="632463" spans="68:68" customFormat="1">
      <c r="BP632463" s="90"/>
    </row>
    <row r="632464" spans="68:68" customFormat="1">
      <c r="BP632464" s="90"/>
    </row>
    <row r="632465" spans="68:68" customFormat="1">
      <c r="BP632465" s="90"/>
    </row>
    <row r="632466" spans="68:68" customFormat="1">
      <c r="BP632466" s="90"/>
    </row>
    <row r="632467" spans="68:68" customFormat="1">
      <c r="BP632467" s="90"/>
    </row>
    <row r="632468" spans="68:68" customFormat="1">
      <c r="BP632468" s="90"/>
    </row>
    <row r="632469" spans="68:68" customFormat="1">
      <c r="BP632469" s="90"/>
    </row>
    <row r="632470" spans="68:68" customFormat="1">
      <c r="BP632470" s="90"/>
    </row>
    <row r="632471" spans="68:68" customFormat="1">
      <c r="BP632471" s="90"/>
    </row>
    <row r="632472" spans="68:68" customFormat="1">
      <c r="BP632472" s="90"/>
    </row>
    <row r="632473" spans="68:68" customFormat="1">
      <c r="BP632473" s="90"/>
    </row>
    <row r="632474" spans="68:68" customFormat="1">
      <c r="BP632474" s="90"/>
    </row>
    <row r="632475" spans="68:68" customFormat="1">
      <c r="BP632475" s="90"/>
    </row>
    <row r="632476" spans="68:68" customFormat="1">
      <c r="BP632476" s="90"/>
    </row>
    <row r="632477" spans="68:68" customFormat="1">
      <c r="BP632477" s="90"/>
    </row>
    <row r="632478" spans="68:68" customFormat="1">
      <c r="BP632478" s="90"/>
    </row>
    <row r="632479" spans="68:68" customFormat="1">
      <c r="BP632479" s="90"/>
    </row>
    <row r="632480" spans="68:68" customFormat="1">
      <c r="BP632480" s="90"/>
    </row>
    <row r="632481" spans="68:68" customFormat="1">
      <c r="BP632481" s="90"/>
    </row>
    <row r="632482" spans="68:68" customFormat="1">
      <c r="BP632482" s="90"/>
    </row>
    <row r="632483" spans="68:68" customFormat="1">
      <c r="BP632483" s="90"/>
    </row>
    <row r="632484" spans="68:68" customFormat="1">
      <c r="BP632484" s="90"/>
    </row>
    <row r="632485" spans="68:68" customFormat="1">
      <c r="BP632485" s="90"/>
    </row>
    <row r="632486" spans="68:68" customFormat="1">
      <c r="BP632486" s="90"/>
    </row>
    <row r="632487" spans="68:68" customFormat="1">
      <c r="BP632487" s="90"/>
    </row>
    <row r="632488" spans="68:68" customFormat="1">
      <c r="BP632488" s="90"/>
    </row>
    <row r="632489" spans="68:68" customFormat="1">
      <c r="BP632489" s="90"/>
    </row>
    <row r="632490" spans="68:68" customFormat="1">
      <c r="BP632490" s="90"/>
    </row>
    <row r="632491" spans="68:68" customFormat="1">
      <c r="BP632491" s="90"/>
    </row>
    <row r="632492" spans="68:68" customFormat="1">
      <c r="BP632492" s="90"/>
    </row>
    <row r="632493" spans="68:68" customFormat="1">
      <c r="BP632493" s="90"/>
    </row>
    <row r="632494" spans="68:68" customFormat="1">
      <c r="BP632494" s="90"/>
    </row>
    <row r="632495" spans="68:68" customFormat="1">
      <c r="BP632495" s="90"/>
    </row>
    <row r="632496" spans="68:68" customFormat="1">
      <c r="BP632496" s="90"/>
    </row>
    <row r="632497" spans="68:68" customFormat="1">
      <c r="BP632497" s="90"/>
    </row>
    <row r="632498" spans="68:68" customFormat="1">
      <c r="BP632498" s="90"/>
    </row>
    <row r="632499" spans="68:68" customFormat="1">
      <c r="BP632499" s="90"/>
    </row>
    <row r="632500" spans="68:68" customFormat="1">
      <c r="BP632500" s="90"/>
    </row>
    <row r="632501" spans="68:68" customFormat="1">
      <c r="BP632501" s="90"/>
    </row>
    <row r="632502" spans="68:68" customFormat="1">
      <c r="BP632502" s="90"/>
    </row>
    <row r="632503" spans="68:68" customFormat="1">
      <c r="BP632503" s="90"/>
    </row>
    <row r="632504" spans="68:68" customFormat="1">
      <c r="BP632504" s="90"/>
    </row>
    <row r="632505" spans="68:68" customFormat="1">
      <c r="BP632505" s="90"/>
    </row>
    <row r="632506" spans="68:68" customFormat="1">
      <c r="BP632506" s="90"/>
    </row>
    <row r="632507" spans="68:68" customFormat="1">
      <c r="BP632507" s="90"/>
    </row>
    <row r="632508" spans="68:68" customFormat="1">
      <c r="BP632508" s="90"/>
    </row>
    <row r="632509" spans="68:68" customFormat="1">
      <c r="BP632509" s="90"/>
    </row>
    <row r="632510" spans="68:68" customFormat="1">
      <c r="BP632510" s="90"/>
    </row>
    <row r="632511" spans="68:68" customFormat="1">
      <c r="BP632511" s="90"/>
    </row>
    <row r="632512" spans="68:68" customFormat="1">
      <c r="BP632512" s="90"/>
    </row>
    <row r="632513" spans="68:68" customFormat="1">
      <c r="BP632513" s="90"/>
    </row>
    <row r="632514" spans="68:68" customFormat="1">
      <c r="BP632514" s="90"/>
    </row>
    <row r="632515" spans="68:68" customFormat="1">
      <c r="BP632515" s="90"/>
    </row>
    <row r="632516" spans="68:68" customFormat="1">
      <c r="BP632516" s="90"/>
    </row>
    <row r="632517" spans="68:68" customFormat="1">
      <c r="BP632517" s="90"/>
    </row>
    <row r="632518" spans="68:68" customFormat="1">
      <c r="BP632518" s="90"/>
    </row>
    <row r="632519" spans="68:68" customFormat="1">
      <c r="BP632519" s="90"/>
    </row>
    <row r="632520" spans="68:68" customFormat="1">
      <c r="BP632520" s="90"/>
    </row>
    <row r="632521" spans="68:68" customFormat="1">
      <c r="BP632521" s="90"/>
    </row>
    <row r="632522" spans="68:68" customFormat="1">
      <c r="BP632522" s="90"/>
    </row>
    <row r="632523" spans="68:68" customFormat="1">
      <c r="BP632523" s="90"/>
    </row>
    <row r="632524" spans="68:68" customFormat="1">
      <c r="BP632524" s="90"/>
    </row>
    <row r="632525" spans="68:68" customFormat="1">
      <c r="BP632525" s="90"/>
    </row>
    <row r="632526" spans="68:68" customFormat="1">
      <c r="BP632526" s="90"/>
    </row>
    <row r="632527" spans="68:68" customFormat="1">
      <c r="BP632527" s="90"/>
    </row>
    <row r="632528" spans="68:68" customFormat="1">
      <c r="BP632528" s="90"/>
    </row>
    <row r="632529" spans="68:68" customFormat="1">
      <c r="BP632529" s="90"/>
    </row>
    <row r="632530" spans="68:68" customFormat="1">
      <c r="BP632530" s="90"/>
    </row>
    <row r="632531" spans="68:68" customFormat="1">
      <c r="BP632531" s="90"/>
    </row>
    <row r="632532" spans="68:68" customFormat="1">
      <c r="BP632532" s="90"/>
    </row>
    <row r="632533" spans="68:68" customFormat="1">
      <c r="BP632533" s="90"/>
    </row>
    <row r="632534" spans="68:68" customFormat="1">
      <c r="BP632534" s="90"/>
    </row>
    <row r="632535" spans="68:68" customFormat="1">
      <c r="BP632535" s="90"/>
    </row>
    <row r="632536" spans="68:68" customFormat="1">
      <c r="BP632536" s="90"/>
    </row>
    <row r="632537" spans="68:68" customFormat="1">
      <c r="BP632537" s="90"/>
    </row>
    <row r="632538" spans="68:68" customFormat="1">
      <c r="BP632538" s="90"/>
    </row>
    <row r="632539" spans="68:68" customFormat="1">
      <c r="BP632539" s="90"/>
    </row>
    <row r="632540" spans="68:68" customFormat="1">
      <c r="BP632540" s="90"/>
    </row>
    <row r="632541" spans="68:68" customFormat="1">
      <c r="BP632541" s="90"/>
    </row>
    <row r="632542" spans="68:68" customFormat="1">
      <c r="BP632542" s="90"/>
    </row>
    <row r="632543" spans="68:68" customFormat="1">
      <c r="BP632543" s="90"/>
    </row>
    <row r="632544" spans="68:68" customFormat="1">
      <c r="BP632544" s="90"/>
    </row>
    <row r="632545" spans="68:68" customFormat="1">
      <c r="BP632545" s="90"/>
    </row>
    <row r="632546" spans="68:68" customFormat="1">
      <c r="BP632546" s="90"/>
    </row>
    <row r="632547" spans="68:68" customFormat="1">
      <c r="BP632547" s="90"/>
    </row>
    <row r="632548" spans="68:68" customFormat="1">
      <c r="BP632548" s="90"/>
    </row>
    <row r="632549" spans="68:68" customFormat="1">
      <c r="BP632549" s="90"/>
    </row>
    <row r="632550" spans="68:68" customFormat="1">
      <c r="BP632550" s="90"/>
    </row>
    <row r="632551" spans="68:68" customFormat="1">
      <c r="BP632551" s="90"/>
    </row>
    <row r="632552" spans="68:68" customFormat="1">
      <c r="BP632552" s="90"/>
    </row>
    <row r="632553" spans="68:68" customFormat="1">
      <c r="BP632553" s="90"/>
    </row>
    <row r="632554" spans="68:68" customFormat="1">
      <c r="BP632554" s="90"/>
    </row>
    <row r="632555" spans="68:68" customFormat="1">
      <c r="BP632555" s="90"/>
    </row>
    <row r="632556" spans="68:68" customFormat="1">
      <c r="BP632556" s="90"/>
    </row>
    <row r="632557" spans="68:68" customFormat="1">
      <c r="BP632557" s="90"/>
    </row>
    <row r="632558" spans="68:68" customFormat="1">
      <c r="BP632558" s="90"/>
    </row>
    <row r="632559" spans="68:68" customFormat="1">
      <c r="BP632559" s="90"/>
    </row>
    <row r="632560" spans="68:68" customFormat="1">
      <c r="BP632560" s="90"/>
    </row>
    <row r="632561" spans="68:68" customFormat="1">
      <c r="BP632561" s="90"/>
    </row>
    <row r="632562" spans="68:68" customFormat="1">
      <c r="BP632562" s="90"/>
    </row>
    <row r="632563" spans="68:68" customFormat="1">
      <c r="BP632563" s="90"/>
    </row>
    <row r="632564" spans="68:68" customFormat="1">
      <c r="BP632564" s="90"/>
    </row>
    <row r="632565" spans="68:68" customFormat="1">
      <c r="BP632565" s="90"/>
    </row>
    <row r="632566" spans="68:68" customFormat="1">
      <c r="BP632566" s="90"/>
    </row>
    <row r="632567" spans="68:68" customFormat="1">
      <c r="BP632567" s="90"/>
    </row>
    <row r="632568" spans="68:68" customFormat="1">
      <c r="BP632568" s="90"/>
    </row>
    <row r="632569" spans="68:68" customFormat="1">
      <c r="BP632569" s="90"/>
    </row>
    <row r="632570" spans="68:68" customFormat="1">
      <c r="BP632570" s="90"/>
    </row>
    <row r="632571" spans="68:68" customFormat="1">
      <c r="BP632571" s="90"/>
    </row>
    <row r="632572" spans="68:68" customFormat="1">
      <c r="BP632572" s="90"/>
    </row>
    <row r="632573" spans="68:68" customFormat="1">
      <c r="BP632573" s="90"/>
    </row>
    <row r="632574" spans="68:68" customFormat="1">
      <c r="BP632574" s="90"/>
    </row>
    <row r="632575" spans="68:68" customFormat="1">
      <c r="BP632575" s="90"/>
    </row>
    <row r="632576" spans="68:68" customFormat="1">
      <c r="BP632576" s="90"/>
    </row>
    <row r="632577" spans="68:68" customFormat="1">
      <c r="BP632577" s="90"/>
    </row>
    <row r="632578" spans="68:68" customFormat="1">
      <c r="BP632578" s="90"/>
    </row>
    <row r="632579" spans="68:68" customFormat="1">
      <c r="BP632579" s="90"/>
    </row>
    <row r="632580" spans="68:68" customFormat="1">
      <c r="BP632580" s="90"/>
    </row>
    <row r="632581" spans="68:68" customFormat="1">
      <c r="BP632581" s="90"/>
    </row>
    <row r="632582" spans="68:68" customFormat="1">
      <c r="BP632582" s="90"/>
    </row>
    <row r="632583" spans="68:68" customFormat="1">
      <c r="BP632583" s="90"/>
    </row>
    <row r="632584" spans="68:68" customFormat="1">
      <c r="BP632584" s="90"/>
    </row>
    <row r="632585" spans="68:68" customFormat="1">
      <c r="BP632585" s="90"/>
    </row>
    <row r="632586" spans="68:68" customFormat="1">
      <c r="BP632586" s="90"/>
    </row>
    <row r="632587" spans="68:68" customFormat="1">
      <c r="BP632587" s="90"/>
    </row>
    <row r="632588" spans="68:68" customFormat="1">
      <c r="BP632588" s="90"/>
    </row>
    <row r="632589" spans="68:68" customFormat="1">
      <c r="BP632589" s="90"/>
    </row>
    <row r="632590" spans="68:68" customFormat="1">
      <c r="BP632590" s="90"/>
    </row>
    <row r="632591" spans="68:68" customFormat="1">
      <c r="BP632591" s="90"/>
    </row>
    <row r="632592" spans="68:68" customFormat="1">
      <c r="BP632592" s="90"/>
    </row>
    <row r="632593" spans="68:68" customFormat="1">
      <c r="BP632593" s="90"/>
    </row>
    <row r="632594" spans="68:68" customFormat="1">
      <c r="BP632594" s="90"/>
    </row>
    <row r="632595" spans="68:68" customFormat="1">
      <c r="BP632595" s="90"/>
    </row>
    <row r="632596" spans="68:68" customFormat="1">
      <c r="BP632596" s="90"/>
    </row>
    <row r="632597" spans="68:68" customFormat="1">
      <c r="BP632597" s="90"/>
    </row>
    <row r="632598" spans="68:68" customFormat="1">
      <c r="BP632598" s="90"/>
    </row>
    <row r="632599" spans="68:68" customFormat="1">
      <c r="BP632599" s="90"/>
    </row>
    <row r="632600" spans="68:68" customFormat="1">
      <c r="BP632600" s="90"/>
    </row>
    <row r="632601" spans="68:68" customFormat="1">
      <c r="BP632601" s="90"/>
    </row>
    <row r="632602" spans="68:68" customFormat="1">
      <c r="BP632602" s="90"/>
    </row>
    <row r="632603" spans="68:68" customFormat="1">
      <c r="BP632603" s="90"/>
    </row>
    <row r="632604" spans="68:68" customFormat="1">
      <c r="BP632604" s="90"/>
    </row>
    <row r="632605" spans="68:68" customFormat="1">
      <c r="BP632605" s="90"/>
    </row>
    <row r="632606" spans="68:68" customFormat="1">
      <c r="BP632606" s="90"/>
    </row>
    <row r="632607" spans="68:68" customFormat="1">
      <c r="BP632607" s="90"/>
    </row>
    <row r="632608" spans="68:68" customFormat="1">
      <c r="BP632608" s="90"/>
    </row>
    <row r="632609" spans="68:68" customFormat="1">
      <c r="BP632609" s="90"/>
    </row>
    <row r="632610" spans="68:68" customFormat="1">
      <c r="BP632610" s="90"/>
    </row>
    <row r="632611" spans="68:68" customFormat="1">
      <c r="BP632611" s="90"/>
    </row>
    <row r="632612" spans="68:68" customFormat="1">
      <c r="BP632612" s="90"/>
    </row>
    <row r="632613" spans="68:68" customFormat="1">
      <c r="BP632613" s="90"/>
    </row>
    <row r="632614" spans="68:68" customFormat="1">
      <c r="BP632614" s="90"/>
    </row>
    <row r="632615" spans="68:68" customFormat="1">
      <c r="BP632615" s="90"/>
    </row>
    <row r="632616" spans="68:68" customFormat="1">
      <c r="BP632616" s="90"/>
    </row>
    <row r="632617" spans="68:68" customFormat="1">
      <c r="BP632617" s="90"/>
    </row>
    <row r="632618" spans="68:68" customFormat="1">
      <c r="BP632618" s="90"/>
    </row>
    <row r="632619" spans="68:68" customFormat="1">
      <c r="BP632619" s="90"/>
    </row>
    <row r="632620" spans="68:68" customFormat="1">
      <c r="BP632620" s="90"/>
    </row>
    <row r="632621" spans="68:68" customFormat="1">
      <c r="BP632621" s="90"/>
    </row>
    <row r="632622" spans="68:68" customFormat="1">
      <c r="BP632622" s="90"/>
    </row>
    <row r="632623" spans="68:68" customFormat="1">
      <c r="BP632623" s="90"/>
    </row>
    <row r="632624" spans="68:68" customFormat="1">
      <c r="BP632624" s="90"/>
    </row>
    <row r="632625" spans="68:68" customFormat="1">
      <c r="BP632625" s="90"/>
    </row>
    <row r="632626" spans="68:68" customFormat="1">
      <c r="BP632626" s="90"/>
    </row>
    <row r="632627" spans="68:68" customFormat="1">
      <c r="BP632627" s="90"/>
    </row>
    <row r="632628" spans="68:68" customFormat="1">
      <c r="BP632628" s="90"/>
    </row>
    <row r="632629" spans="68:68" customFormat="1">
      <c r="BP632629" s="90"/>
    </row>
    <row r="632630" spans="68:68" customFormat="1">
      <c r="BP632630" s="90"/>
    </row>
    <row r="632631" spans="68:68" customFormat="1">
      <c r="BP632631" s="90"/>
    </row>
    <row r="632632" spans="68:68" customFormat="1">
      <c r="BP632632" s="90"/>
    </row>
    <row r="632633" spans="68:68" customFormat="1">
      <c r="BP632633" s="90"/>
    </row>
    <row r="632634" spans="68:68" customFormat="1">
      <c r="BP632634" s="90"/>
    </row>
    <row r="632635" spans="68:68" customFormat="1">
      <c r="BP632635" s="90"/>
    </row>
    <row r="632636" spans="68:68" customFormat="1">
      <c r="BP632636" s="90"/>
    </row>
    <row r="632637" spans="68:68" customFormat="1">
      <c r="BP632637" s="90"/>
    </row>
    <row r="632638" spans="68:68" customFormat="1">
      <c r="BP632638" s="90"/>
    </row>
    <row r="632639" spans="68:68" customFormat="1">
      <c r="BP632639" s="90"/>
    </row>
    <row r="632640" spans="68:68" customFormat="1">
      <c r="BP632640" s="90"/>
    </row>
    <row r="632641" spans="68:68" customFormat="1">
      <c r="BP632641" s="90"/>
    </row>
    <row r="632642" spans="68:68" customFormat="1">
      <c r="BP632642" s="90"/>
    </row>
    <row r="632643" spans="68:68" customFormat="1">
      <c r="BP632643" s="90"/>
    </row>
    <row r="632644" spans="68:68" customFormat="1">
      <c r="BP632644" s="90"/>
    </row>
    <row r="632645" spans="68:68" customFormat="1">
      <c r="BP632645" s="90"/>
    </row>
    <row r="632646" spans="68:68" customFormat="1">
      <c r="BP632646" s="90"/>
    </row>
    <row r="632647" spans="68:68" customFormat="1">
      <c r="BP632647" s="90"/>
    </row>
    <row r="632648" spans="68:68" customFormat="1">
      <c r="BP632648" s="90"/>
    </row>
    <row r="632649" spans="68:68" customFormat="1">
      <c r="BP632649" s="90"/>
    </row>
    <row r="632650" spans="68:68" customFormat="1">
      <c r="BP632650" s="90"/>
    </row>
    <row r="632651" spans="68:68" customFormat="1">
      <c r="BP632651" s="90"/>
    </row>
    <row r="632652" spans="68:68" customFormat="1">
      <c r="BP632652" s="90"/>
    </row>
    <row r="632653" spans="68:68" customFormat="1">
      <c r="BP632653" s="90"/>
    </row>
    <row r="632654" spans="68:68" customFormat="1">
      <c r="BP632654" s="90"/>
    </row>
    <row r="632655" spans="68:68" customFormat="1">
      <c r="BP632655" s="90"/>
    </row>
    <row r="632656" spans="68:68" customFormat="1">
      <c r="BP632656" s="90"/>
    </row>
    <row r="632657" spans="68:68" customFormat="1">
      <c r="BP632657" s="90"/>
    </row>
    <row r="632658" spans="68:68" customFormat="1">
      <c r="BP632658" s="90"/>
    </row>
    <row r="632659" spans="68:68" customFormat="1">
      <c r="BP632659" s="90"/>
    </row>
    <row r="632660" spans="68:68" customFormat="1">
      <c r="BP632660" s="90"/>
    </row>
    <row r="632661" spans="68:68" customFormat="1">
      <c r="BP632661" s="90"/>
    </row>
    <row r="632662" spans="68:68" customFormat="1">
      <c r="BP632662" s="90"/>
    </row>
    <row r="632663" spans="68:68" customFormat="1">
      <c r="BP632663" s="90"/>
    </row>
    <row r="632664" spans="68:68" customFormat="1">
      <c r="BP632664" s="90"/>
    </row>
    <row r="632665" spans="68:68" customFormat="1">
      <c r="BP632665" s="90"/>
    </row>
    <row r="632666" spans="68:68" customFormat="1">
      <c r="BP632666" s="90"/>
    </row>
    <row r="632667" spans="68:68" customFormat="1">
      <c r="BP632667" s="90"/>
    </row>
    <row r="632668" spans="68:68" customFormat="1">
      <c r="BP632668" s="90"/>
    </row>
    <row r="632669" spans="68:68" customFormat="1">
      <c r="BP632669" s="90"/>
    </row>
    <row r="632670" spans="68:68" customFormat="1">
      <c r="BP632670" s="90"/>
    </row>
    <row r="632671" spans="68:68" customFormat="1">
      <c r="BP632671" s="90"/>
    </row>
    <row r="632672" spans="68:68" customFormat="1">
      <c r="BP632672" s="90"/>
    </row>
    <row r="632673" spans="68:68" customFormat="1">
      <c r="BP632673" s="90"/>
    </row>
    <row r="632674" spans="68:68" customFormat="1">
      <c r="BP632674" s="90"/>
    </row>
    <row r="632675" spans="68:68" customFormat="1">
      <c r="BP632675" s="90"/>
    </row>
    <row r="632676" spans="68:68" customFormat="1">
      <c r="BP632676" s="90"/>
    </row>
    <row r="632677" spans="68:68" customFormat="1">
      <c r="BP632677" s="90"/>
    </row>
    <row r="632678" spans="68:68" customFormat="1">
      <c r="BP632678" s="90"/>
    </row>
    <row r="632679" spans="68:68" customFormat="1">
      <c r="BP632679" s="90"/>
    </row>
    <row r="632680" spans="68:68" customFormat="1">
      <c r="BP632680" s="90"/>
    </row>
    <row r="632681" spans="68:68" customFormat="1">
      <c r="BP632681" s="90"/>
    </row>
    <row r="632682" spans="68:68" customFormat="1">
      <c r="BP632682" s="90"/>
    </row>
    <row r="632683" spans="68:68" customFormat="1">
      <c r="BP632683" s="90"/>
    </row>
    <row r="632684" spans="68:68" customFormat="1">
      <c r="BP632684" s="90"/>
    </row>
    <row r="632685" spans="68:68" customFormat="1">
      <c r="BP632685" s="90"/>
    </row>
    <row r="632686" spans="68:68" customFormat="1">
      <c r="BP632686" s="90"/>
    </row>
    <row r="632687" spans="68:68" customFormat="1">
      <c r="BP632687" s="90"/>
    </row>
    <row r="632688" spans="68:68" customFormat="1">
      <c r="BP632688" s="90"/>
    </row>
    <row r="632689" spans="68:68" customFormat="1">
      <c r="BP632689" s="90"/>
    </row>
    <row r="632690" spans="68:68" customFormat="1">
      <c r="BP632690" s="90"/>
    </row>
    <row r="632691" spans="68:68" customFormat="1">
      <c r="BP632691" s="90"/>
    </row>
    <row r="632692" spans="68:68" customFormat="1">
      <c r="BP632692" s="90"/>
    </row>
    <row r="632693" spans="68:68" customFormat="1">
      <c r="BP632693" s="90"/>
    </row>
    <row r="632694" spans="68:68" customFormat="1">
      <c r="BP632694" s="90"/>
    </row>
    <row r="632695" spans="68:68" customFormat="1">
      <c r="BP632695" s="90"/>
    </row>
    <row r="632696" spans="68:68" customFormat="1">
      <c r="BP632696" s="90"/>
    </row>
    <row r="632697" spans="68:68" customFormat="1">
      <c r="BP632697" s="90"/>
    </row>
    <row r="632698" spans="68:68" customFormat="1">
      <c r="BP632698" s="90"/>
    </row>
    <row r="632699" spans="68:68" customFormat="1">
      <c r="BP632699" s="90"/>
    </row>
    <row r="632700" spans="68:68" customFormat="1">
      <c r="BP632700" s="90"/>
    </row>
    <row r="632701" spans="68:68" customFormat="1">
      <c r="BP632701" s="90"/>
    </row>
    <row r="632702" spans="68:68" customFormat="1">
      <c r="BP632702" s="90"/>
    </row>
    <row r="632703" spans="68:68" customFormat="1">
      <c r="BP632703" s="90"/>
    </row>
    <row r="632704" spans="68:68" customFormat="1">
      <c r="BP632704" s="90"/>
    </row>
    <row r="632705" spans="68:68" customFormat="1">
      <c r="BP632705" s="90"/>
    </row>
    <row r="632706" spans="68:68" customFormat="1">
      <c r="BP632706" s="90"/>
    </row>
    <row r="632707" spans="68:68" customFormat="1">
      <c r="BP632707" s="90"/>
    </row>
    <row r="632708" spans="68:68" customFormat="1">
      <c r="BP632708" s="90"/>
    </row>
    <row r="632709" spans="68:68" customFormat="1">
      <c r="BP632709" s="90"/>
    </row>
    <row r="632710" spans="68:68" customFormat="1">
      <c r="BP632710" s="90"/>
    </row>
    <row r="632711" spans="68:68" customFormat="1">
      <c r="BP632711" s="90"/>
    </row>
    <row r="632712" spans="68:68" customFormat="1">
      <c r="BP632712" s="90"/>
    </row>
    <row r="632713" spans="68:68" customFormat="1">
      <c r="BP632713" s="90"/>
    </row>
    <row r="632714" spans="68:68" customFormat="1">
      <c r="BP632714" s="90"/>
    </row>
    <row r="632715" spans="68:68" customFormat="1">
      <c r="BP632715" s="90"/>
    </row>
    <row r="632716" spans="68:68" customFormat="1">
      <c r="BP632716" s="90"/>
    </row>
    <row r="632717" spans="68:68" customFormat="1">
      <c r="BP632717" s="90"/>
    </row>
    <row r="632718" spans="68:68" customFormat="1">
      <c r="BP632718" s="90"/>
    </row>
    <row r="632719" spans="68:68" customFormat="1">
      <c r="BP632719" s="90"/>
    </row>
    <row r="632720" spans="68:68" customFormat="1">
      <c r="BP632720" s="90"/>
    </row>
    <row r="632721" spans="68:68" customFormat="1">
      <c r="BP632721" s="90"/>
    </row>
    <row r="632722" spans="68:68" customFormat="1">
      <c r="BP632722" s="90"/>
    </row>
    <row r="632723" spans="68:68" customFormat="1">
      <c r="BP632723" s="90"/>
    </row>
    <row r="632724" spans="68:68" customFormat="1">
      <c r="BP632724" s="90"/>
    </row>
    <row r="632725" spans="68:68" customFormat="1">
      <c r="BP632725" s="90"/>
    </row>
    <row r="632726" spans="68:68" customFormat="1">
      <c r="BP632726" s="90"/>
    </row>
    <row r="632727" spans="68:68" customFormat="1">
      <c r="BP632727" s="90"/>
    </row>
    <row r="632728" spans="68:68" customFormat="1">
      <c r="BP632728" s="90"/>
    </row>
    <row r="632729" spans="68:68" customFormat="1">
      <c r="BP632729" s="90"/>
    </row>
    <row r="632730" spans="68:68" customFormat="1">
      <c r="BP632730" s="90"/>
    </row>
    <row r="632731" spans="68:68" customFormat="1">
      <c r="BP632731" s="90"/>
    </row>
    <row r="632732" spans="68:68" customFormat="1">
      <c r="BP632732" s="90"/>
    </row>
    <row r="632733" spans="68:68" customFormat="1">
      <c r="BP632733" s="90"/>
    </row>
    <row r="632734" spans="68:68" customFormat="1">
      <c r="BP632734" s="90"/>
    </row>
    <row r="632735" spans="68:68" customFormat="1">
      <c r="BP632735" s="90"/>
    </row>
    <row r="632736" spans="68:68" customFormat="1">
      <c r="BP632736" s="90"/>
    </row>
    <row r="632737" spans="68:68" customFormat="1">
      <c r="BP632737" s="90"/>
    </row>
    <row r="632738" spans="68:68" customFormat="1">
      <c r="BP632738" s="90"/>
    </row>
    <row r="632739" spans="68:68" customFormat="1">
      <c r="BP632739" s="90"/>
    </row>
    <row r="632740" spans="68:68" customFormat="1">
      <c r="BP632740" s="90"/>
    </row>
    <row r="632741" spans="68:68" customFormat="1">
      <c r="BP632741" s="90"/>
    </row>
    <row r="632742" spans="68:68" customFormat="1">
      <c r="BP632742" s="90"/>
    </row>
    <row r="632743" spans="68:68" customFormat="1">
      <c r="BP632743" s="90"/>
    </row>
    <row r="632744" spans="68:68" customFormat="1">
      <c r="BP632744" s="90"/>
    </row>
    <row r="632745" spans="68:68" customFormat="1">
      <c r="BP632745" s="90"/>
    </row>
    <row r="632746" spans="68:68" customFormat="1">
      <c r="BP632746" s="90"/>
    </row>
    <row r="632747" spans="68:68" customFormat="1">
      <c r="BP632747" s="90"/>
    </row>
    <row r="632748" spans="68:68" customFormat="1">
      <c r="BP632748" s="90"/>
    </row>
    <row r="632749" spans="68:68" customFormat="1">
      <c r="BP632749" s="90"/>
    </row>
    <row r="632750" spans="68:68" customFormat="1">
      <c r="BP632750" s="90"/>
    </row>
    <row r="632751" spans="68:68" customFormat="1">
      <c r="BP632751" s="90"/>
    </row>
    <row r="632752" spans="68:68" customFormat="1">
      <c r="BP632752" s="90"/>
    </row>
    <row r="632753" spans="68:68" customFormat="1">
      <c r="BP632753" s="90"/>
    </row>
    <row r="632754" spans="68:68" customFormat="1">
      <c r="BP632754" s="90"/>
    </row>
    <row r="632755" spans="68:68" customFormat="1">
      <c r="BP632755" s="90"/>
    </row>
    <row r="632756" spans="68:68" customFormat="1">
      <c r="BP632756" s="90"/>
    </row>
    <row r="632757" spans="68:68" customFormat="1">
      <c r="BP632757" s="90"/>
    </row>
    <row r="632758" spans="68:68" customFormat="1">
      <c r="BP632758" s="90"/>
    </row>
    <row r="632759" spans="68:68" customFormat="1">
      <c r="BP632759" s="90"/>
    </row>
    <row r="632760" spans="68:68" customFormat="1">
      <c r="BP632760" s="90"/>
    </row>
    <row r="632761" spans="68:68" customFormat="1">
      <c r="BP632761" s="90"/>
    </row>
    <row r="632762" spans="68:68" customFormat="1">
      <c r="BP632762" s="90"/>
    </row>
    <row r="632763" spans="68:68" customFormat="1">
      <c r="BP632763" s="90"/>
    </row>
    <row r="632764" spans="68:68" customFormat="1">
      <c r="BP632764" s="90"/>
    </row>
    <row r="632765" spans="68:68" customFormat="1">
      <c r="BP632765" s="90"/>
    </row>
    <row r="632766" spans="68:68" customFormat="1">
      <c r="BP632766" s="90"/>
    </row>
    <row r="632767" spans="68:68" customFormat="1">
      <c r="BP632767" s="90"/>
    </row>
    <row r="632768" spans="68:68" customFormat="1">
      <c r="BP632768" s="90"/>
    </row>
    <row r="632769" spans="68:68" customFormat="1">
      <c r="BP632769" s="90"/>
    </row>
    <row r="632770" spans="68:68" customFormat="1">
      <c r="BP632770" s="90"/>
    </row>
    <row r="632771" spans="68:68" customFormat="1">
      <c r="BP632771" s="90"/>
    </row>
    <row r="632772" spans="68:68" customFormat="1">
      <c r="BP632772" s="90"/>
    </row>
    <row r="632773" spans="68:68" customFormat="1">
      <c r="BP632773" s="90"/>
    </row>
    <row r="632774" spans="68:68" customFormat="1">
      <c r="BP632774" s="90"/>
    </row>
    <row r="632775" spans="68:68" customFormat="1">
      <c r="BP632775" s="90"/>
    </row>
    <row r="632776" spans="68:68" customFormat="1">
      <c r="BP632776" s="90"/>
    </row>
    <row r="632777" spans="68:68" customFormat="1">
      <c r="BP632777" s="90"/>
    </row>
    <row r="632778" spans="68:68" customFormat="1">
      <c r="BP632778" s="90"/>
    </row>
    <row r="632779" spans="68:68" customFormat="1">
      <c r="BP632779" s="90"/>
    </row>
    <row r="632780" spans="68:68" customFormat="1">
      <c r="BP632780" s="90"/>
    </row>
    <row r="632781" spans="68:68" customFormat="1">
      <c r="BP632781" s="90"/>
    </row>
    <row r="632782" spans="68:68" customFormat="1">
      <c r="BP632782" s="90"/>
    </row>
    <row r="632783" spans="68:68" customFormat="1">
      <c r="BP632783" s="90"/>
    </row>
    <row r="632784" spans="68:68" customFormat="1">
      <c r="BP632784" s="90"/>
    </row>
    <row r="632785" spans="68:68" customFormat="1">
      <c r="BP632785" s="90"/>
    </row>
    <row r="632786" spans="68:68" customFormat="1">
      <c r="BP632786" s="90"/>
    </row>
    <row r="632787" spans="68:68" customFormat="1">
      <c r="BP632787" s="90"/>
    </row>
    <row r="632788" spans="68:68" customFormat="1">
      <c r="BP632788" s="90"/>
    </row>
    <row r="632789" spans="68:68" customFormat="1">
      <c r="BP632789" s="90"/>
    </row>
    <row r="632790" spans="68:68" customFormat="1">
      <c r="BP632790" s="90"/>
    </row>
    <row r="632791" spans="68:68" customFormat="1">
      <c r="BP632791" s="90"/>
    </row>
    <row r="632792" spans="68:68" customFormat="1">
      <c r="BP632792" s="90"/>
    </row>
    <row r="632793" spans="68:68" customFormat="1">
      <c r="BP632793" s="90"/>
    </row>
    <row r="632794" spans="68:68" customFormat="1">
      <c r="BP632794" s="90"/>
    </row>
    <row r="632795" spans="68:68" customFormat="1">
      <c r="BP632795" s="90"/>
    </row>
    <row r="632796" spans="68:68" customFormat="1">
      <c r="BP632796" s="90"/>
    </row>
    <row r="632797" spans="68:68" customFormat="1">
      <c r="BP632797" s="90"/>
    </row>
    <row r="632798" spans="68:68" customFormat="1">
      <c r="BP632798" s="90"/>
    </row>
    <row r="632799" spans="68:68" customFormat="1">
      <c r="BP632799" s="90"/>
    </row>
    <row r="632800" spans="68:68" customFormat="1">
      <c r="BP632800" s="90"/>
    </row>
    <row r="632801" spans="68:68" customFormat="1">
      <c r="BP632801" s="90"/>
    </row>
    <row r="632802" spans="68:68" customFormat="1">
      <c r="BP632802" s="90"/>
    </row>
    <row r="632803" spans="68:68" customFormat="1">
      <c r="BP632803" s="90"/>
    </row>
    <row r="632804" spans="68:68" customFormat="1">
      <c r="BP632804" s="90"/>
    </row>
    <row r="632805" spans="68:68" customFormat="1">
      <c r="BP632805" s="90"/>
    </row>
    <row r="632806" spans="68:68" customFormat="1">
      <c r="BP632806" s="90"/>
    </row>
    <row r="632807" spans="68:68" customFormat="1">
      <c r="BP632807" s="90"/>
    </row>
    <row r="632808" spans="68:68" customFormat="1">
      <c r="BP632808" s="90"/>
    </row>
    <row r="632809" spans="68:68" customFormat="1">
      <c r="BP632809" s="90"/>
    </row>
    <row r="632810" spans="68:68" customFormat="1">
      <c r="BP632810" s="90"/>
    </row>
    <row r="632811" spans="68:68" customFormat="1">
      <c r="BP632811" s="90"/>
    </row>
    <row r="632812" spans="68:68" customFormat="1">
      <c r="BP632812" s="90"/>
    </row>
    <row r="632813" spans="68:68" customFormat="1">
      <c r="BP632813" s="90"/>
    </row>
    <row r="632814" spans="68:68" customFormat="1">
      <c r="BP632814" s="90"/>
    </row>
    <row r="632815" spans="68:68" customFormat="1">
      <c r="BP632815" s="90"/>
    </row>
    <row r="632816" spans="68:68" customFormat="1">
      <c r="BP632816" s="90"/>
    </row>
    <row r="632817" spans="68:68" customFormat="1">
      <c r="BP632817" s="90"/>
    </row>
    <row r="632818" spans="68:68" customFormat="1">
      <c r="BP632818" s="90"/>
    </row>
    <row r="632819" spans="68:68" customFormat="1">
      <c r="BP632819" s="90"/>
    </row>
    <row r="632820" spans="68:68" customFormat="1">
      <c r="BP632820" s="90"/>
    </row>
    <row r="632821" spans="68:68" customFormat="1">
      <c r="BP632821" s="90"/>
    </row>
    <row r="632822" spans="68:68" customFormat="1">
      <c r="BP632822" s="90"/>
    </row>
    <row r="632823" spans="68:68" customFormat="1">
      <c r="BP632823" s="90"/>
    </row>
    <row r="632824" spans="68:68" customFormat="1">
      <c r="BP632824" s="90"/>
    </row>
    <row r="632825" spans="68:68" customFormat="1">
      <c r="BP632825" s="90"/>
    </row>
    <row r="632826" spans="68:68" customFormat="1">
      <c r="BP632826" s="90"/>
    </row>
    <row r="632827" spans="68:68" customFormat="1">
      <c r="BP632827" s="90"/>
    </row>
    <row r="632828" spans="68:68" customFormat="1">
      <c r="BP632828" s="90"/>
    </row>
    <row r="632829" spans="68:68" customFormat="1">
      <c r="BP632829" s="90"/>
    </row>
    <row r="632830" spans="68:68" customFormat="1">
      <c r="BP632830" s="90"/>
    </row>
    <row r="632831" spans="68:68" customFormat="1">
      <c r="BP632831" s="90"/>
    </row>
    <row r="632832" spans="68:68" customFormat="1">
      <c r="BP632832" s="90"/>
    </row>
    <row r="632833" spans="68:68" customFormat="1">
      <c r="BP632833" s="90"/>
    </row>
    <row r="632834" spans="68:68" customFormat="1">
      <c r="BP632834" s="90"/>
    </row>
    <row r="632835" spans="68:68" customFormat="1">
      <c r="BP632835" s="90"/>
    </row>
    <row r="632836" spans="68:68" customFormat="1">
      <c r="BP632836" s="90"/>
    </row>
    <row r="632837" spans="68:68" customFormat="1">
      <c r="BP632837" s="90"/>
    </row>
    <row r="632838" spans="68:68" customFormat="1">
      <c r="BP632838" s="90"/>
    </row>
    <row r="632839" spans="68:68" customFormat="1">
      <c r="BP632839" s="90"/>
    </row>
    <row r="632840" spans="68:68" customFormat="1">
      <c r="BP632840" s="90"/>
    </row>
    <row r="632841" spans="68:68" customFormat="1">
      <c r="BP632841" s="90"/>
    </row>
    <row r="632842" spans="68:68" customFormat="1">
      <c r="BP632842" s="90"/>
    </row>
    <row r="632843" spans="68:68" customFormat="1">
      <c r="BP632843" s="90"/>
    </row>
    <row r="632844" spans="68:68" customFormat="1">
      <c r="BP632844" s="90"/>
    </row>
    <row r="632845" spans="68:68" customFormat="1">
      <c r="BP632845" s="90"/>
    </row>
    <row r="632846" spans="68:68" customFormat="1">
      <c r="BP632846" s="90"/>
    </row>
    <row r="632847" spans="68:68" customFormat="1">
      <c r="BP632847" s="90"/>
    </row>
    <row r="632848" spans="68:68" customFormat="1">
      <c r="BP632848" s="90"/>
    </row>
    <row r="632849" spans="68:68" customFormat="1">
      <c r="BP632849" s="90"/>
    </row>
    <row r="632850" spans="68:68" customFormat="1">
      <c r="BP632850" s="90"/>
    </row>
    <row r="632851" spans="68:68" customFormat="1">
      <c r="BP632851" s="90"/>
    </row>
    <row r="632852" spans="68:68" customFormat="1">
      <c r="BP632852" s="90"/>
    </row>
    <row r="632853" spans="68:68" customFormat="1">
      <c r="BP632853" s="90"/>
    </row>
    <row r="632854" spans="68:68" customFormat="1">
      <c r="BP632854" s="90"/>
    </row>
    <row r="632855" spans="68:68" customFormat="1">
      <c r="BP632855" s="90"/>
    </row>
    <row r="632856" spans="68:68" customFormat="1">
      <c r="BP632856" s="90"/>
    </row>
    <row r="632857" spans="68:68" customFormat="1">
      <c r="BP632857" s="90"/>
    </row>
    <row r="632858" spans="68:68" customFormat="1">
      <c r="BP632858" s="90"/>
    </row>
    <row r="632859" spans="68:68" customFormat="1">
      <c r="BP632859" s="90"/>
    </row>
    <row r="632860" spans="68:68" customFormat="1">
      <c r="BP632860" s="90"/>
    </row>
    <row r="632861" spans="68:68" customFormat="1">
      <c r="BP632861" s="90"/>
    </row>
    <row r="632862" spans="68:68" customFormat="1">
      <c r="BP632862" s="90"/>
    </row>
    <row r="632863" spans="68:68" customFormat="1">
      <c r="BP632863" s="90"/>
    </row>
    <row r="632864" spans="68:68" customFormat="1">
      <c r="BP632864" s="90"/>
    </row>
    <row r="632865" spans="68:68" customFormat="1">
      <c r="BP632865" s="90"/>
    </row>
    <row r="632866" spans="68:68" customFormat="1">
      <c r="BP632866" s="90"/>
    </row>
    <row r="632867" spans="68:68" customFormat="1">
      <c r="BP632867" s="90"/>
    </row>
    <row r="632868" spans="68:68" customFormat="1">
      <c r="BP632868" s="90"/>
    </row>
    <row r="632869" spans="68:68" customFormat="1">
      <c r="BP632869" s="90"/>
    </row>
    <row r="632870" spans="68:68" customFormat="1">
      <c r="BP632870" s="90"/>
    </row>
    <row r="632871" spans="68:68" customFormat="1">
      <c r="BP632871" s="90"/>
    </row>
    <row r="632872" spans="68:68" customFormat="1">
      <c r="BP632872" s="90"/>
    </row>
    <row r="632873" spans="68:68" customFormat="1">
      <c r="BP632873" s="90"/>
    </row>
    <row r="632874" spans="68:68" customFormat="1">
      <c r="BP632874" s="90"/>
    </row>
    <row r="632875" spans="68:68" customFormat="1">
      <c r="BP632875" s="90"/>
    </row>
    <row r="632876" spans="68:68" customFormat="1">
      <c r="BP632876" s="90"/>
    </row>
    <row r="632877" spans="68:68" customFormat="1">
      <c r="BP632877" s="90"/>
    </row>
    <row r="632878" spans="68:68" customFormat="1">
      <c r="BP632878" s="90"/>
    </row>
    <row r="632879" spans="68:68" customFormat="1">
      <c r="BP632879" s="90"/>
    </row>
    <row r="632880" spans="68:68" customFormat="1">
      <c r="BP632880" s="90"/>
    </row>
    <row r="632881" spans="68:68" customFormat="1">
      <c r="BP632881" s="90"/>
    </row>
    <row r="632882" spans="68:68" customFormat="1">
      <c r="BP632882" s="90"/>
    </row>
    <row r="632883" spans="68:68" customFormat="1">
      <c r="BP632883" s="90"/>
    </row>
    <row r="632884" spans="68:68" customFormat="1">
      <c r="BP632884" s="90"/>
    </row>
    <row r="632885" spans="68:68" customFormat="1">
      <c r="BP632885" s="90"/>
    </row>
    <row r="632886" spans="68:68" customFormat="1">
      <c r="BP632886" s="90"/>
    </row>
    <row r="632887" spans="68:68" customFormat="1">
      <c r="BP632887" s="90"/>
    </row>
    <row r="632888" spans="68:68" customFormat="1">
      <c r="BP632888" s="90"/>
    </row>
    <row r="632889" spans="68:68" customFormat="1">
      <c r="BP632889" s="90"/>
    </row>
    <row r="632890" spans="68:68" customFormat="1">
      <c r="BP632890" s="90"/>
    </row>
    <row r="632891" spans="68:68" customFormat="1">
      <c r="BP632891" s="90"/>
    </row>
    <row r="632892" spans="68:68" customFormat="1">
      <c r="BP632892" s="90"/>
    </row>
    <row r="632893" spans="68:68" customFormat="1">
      <c r="BP632893" s="90"/>
    </row>
    <row r="632894" spans="68:68" customFormat="1">
      <c r="BP632894" s="90"/>
    </row>
    <row r="632895" spans="68:68" customFormat="1">
      <c r="BP632895" s="90"/>
    </row>
    <row r="632896" spans="68:68" customFormat="1">
      <c r="BP632896" s="90"/>
    </row>
    <row r="632897" spans="68:68" customFormat="1">
      <c r="BP632897" s="90"/>
    </row>
    <row r="632898" spans="68:68" customFormat="1">
      <c r="BP632898" s="90"/>
    </row>
    <row r="632899" spans="68:68" customFormat="1">
      <c r="BP632899" s="90"/>
    </row>
    <row r="632900" spans="68:68" customFormat="1">
      <c r="BP632900" s="90"/>
    </row>
    <row r="632901" spans="68:68" customFormat="1">
      <c r="BP632901" s="90"/>
    </row>
    <row r="632902" spans="68:68" customFormat="1">
      <c r="BP632902" s="90"/>
    </row>
    <row r="632903" spans="68:68" customFormat="1">
      <c r="BP632903" s="90"/>
    </row>
    <row r="632904" spans="68:68" customFormat="1">
      <c r="BP632904" s="90"/>
    </row>
    <row r="632905" spans="68:68" customFormat="1">
      <c r="BP632905" s="90"/>
    </row>
    <row r="632906" spans="68:68" customFormat="1">
      <c r="BP632906" s="90"/>
    </row>
    <row r="632907" spans="68:68" customFormat="1">
      <c r="BP632907" s="90"/>
    </row>
    <row r="632908" spans="68:68" customFormat="1">
      <c r="BP632908" s="90"/>
    </row>
    <row r="632909" spans="68:68" customFormat="1">
      <c r="BP632909" s="90"/>
    </row>
    <row r="632910" spans="68:68" customFormat="1">
      <c r="BP632910" s="90"/>
    </row>
    <row r="632911" spans="68:68" customFormat="1">
      <c r="BP632911" s="90"/>
    </row>
    <row r="632912" spans="68:68" customFormat="1">
      <c r="BP632912" s="90"/>
    </row>
    <row r="632913" spans="68:68" customFormat="1">
      <c r="BP632913" s="90"/>
    </row>
    <row r="632914" spans="68:68" customFormat="1">
      <c r="BP632914" s="90"/>
    </row>
    <row r="632915" spans="68:68" customFormat="1">
      <c r="BP632915" s="90"/>
    </row>
    <row r="632916" spans="68:68" customFormat="1">
      <c r="BP632916" s="90"/>
    </row>
    <row r="632917" spans="68:68" customFormat="1">
      <c r="BP632917" s="90"/>
    </row>
    <row r="632918" spans="68:68" customFormat="1">
      <c r="BP632918" s="90"/>
    </row>
    <row r="632919" spans="68:68" customFormat="1">
      <c r="BP632919" s="90"/>
    </row>
    <row r="632920" spans="68:68" customFormat="1">
      <c r="BP632920" s="90"/>
    </row>
    <row r="632921" spans="68:68" customFormat="1">
      <c r="BP632921" s="90"/>
    </row>
    <row r="632922" spans="68:68" customFormat="1">
      <c r="BP632922" s="90"/>
    </row>
    <row r="632923" spans="68:68" customFormat="1">
      <c r="BP632923" s="90"/>
    </row>
    <row r="632924" spans="68:68" customFormat="1">
      <c r="BP632924" s="90"/>
    </row>
    <row r="632925" spans="68:68" customFormat="1">
      <c r="BP632925" s="90"/>
    </row>
    <row r="632926" spans="68:68" customFormat="1">
      <c r="BP632926" s="90"/>
    </row>
    <row r="632927" spans="68:68" customFormat="1">
      <c r="BP632927" s="90"/>
    </row>
    <row r="632928" spans="68:68" customFormat="1">
      <c r="BP632928" s="90"/>
    </row>
    <row r="632929" spans="68:68" customFormat="1">
      <c r="BP632929" s="90"/>
    </row>
    <row r="632930" spans="68:68" customFormat="1">
      <c r="BP632930" s="90"/>
    </row>
    <row r="632931" spans="68:68" customFormat="1">
      <c r="BP632931" s="90"/>
    </row>
    <row r="632932" spans="68:68" customFormat="1">
      <c r="BP632932" s="90"/>
    </row>
    <row r="632933" spans="68:68" customFormat="1">
      <c r="BP632933" s="90"/>
    </row>
    <row r="632934" spans="68:68" customFormat="1">
      <c r="BP632934" s="90"/>
    </row>
    <row r="632935" spans="68:68" customFormat="1">
      <c r="BP632935" s="90"/>
    </row>
    <row r="632936" spans="68:68" customFormat="1">
      <c r="BP632936" s="90"/>
    </row>
    <row r="632937" spans="68:68" customFormat="1">
      <c r="BP632937" s="90"/>
    </row>
    <row r="632938" spans="68:68" customFormat="1">
      <c r="BP632938" s="90"/>
    </row>
    <row r="632939" spans="68:68" customFormat="1">
      <c r="BP632939" s="90"/>
    </row>
    <row r="632940" spans="68:68" customFormat="1">
      <c r="BP632940" s="90"/>
    </row>
    <row r="632941" spans="68:68" customFormat="1">
      <c r="BP632941" s="90"/>
    </row>
    <row r="632942" spans="68:68" customFormat="1">
      <c r="BP632942" s="90"/>
    </row>
    <row r="632943" spans="68:68" customFormat="1">
      <c r="BP632943" s="90"/>
    </row>
    <row r="632944" spans="68:68" customFormat="1">
      <c r="BP632944" s="90"/>
    </row>
    <row r="632945" spans="68:68" customFormat="1">
      <c r="BP632945" s="90"/>
    </row>
    <row r="632946" spans="68:68" customFormat="1">
      <c r="BP632946" s="90"/>
    </row>
    <row r="632947" spans="68:68" customFormat="1">
      <c r="BP632947" s="90"/>
    </row>
    <row r="632948" spans="68:68" customFormat="1">
      <c r="BP632948" s="90"/>
    </row>
    <row r="632949" spans="68:68" customFormat="1">
      <c r="BP632949" s="90"/>
    </row>
    <row r="632950" spans="68:68" customFormat="1">
      <c r="BP632950" s="90"/>
    </row>
    <row r="632951" spans="68:68" customFormat="1">
      <c r="BP632951" s="90"/>
    </row>
    <row r="632952" spans="68:68" customFormat="1">
      <c r="BP632952" s="90"/>
    </row>
    <row r="632953" spans="68:68" customFormat="1">
      <c r="BP632953" s="90"/>
    </row>
    <row r="632954" spans="68:68" customFormat="1">
      <c r="BP632954" s="90"/>
    </row>
    <row r="632955" spans="68:68" customFormat="1">
      <c r="BP632955" s="90"/>
    </row>
    <row r="632956" spans="68:68" customFormat="1">
      <c r="BP632956" s="90"/>
    </row>
    <row r="632957" spans="68:68" customFormat="1">
      <c r="BP632957" s="90"/>
    </row>
    <row r="632958" spans="68:68" customFormat="1">
      <c r="BP632958" s="90"/>
    </row>
    <row r="632959" spans="68:68" customFormat="1">
      <c r="BP632959" s="90"/>
    </row>
    <row r="632960" spans="68:68" customFormat="1">
      <c r="BP632960" s="90"/>
    </row>
    <row r="632961" spans="68:68" customFormat="1">
      <c r="BP632961" s="90"/>
    </row>
    <row r="632962" spans="68:68" customFormat="1">
      <c r="BP632962" s="90"/>
    </row>
    <row r="632963" spans="68:68" customFormat="1">
      <c r="BP632963" s="90"/>
    </row>
    <row r="632964" spans="68:68" customFormat="1">
      <c r="BP632964" s="90"/>
    </row>
    <row r="632965" spans="68:68" customFormat="1">
      <c r="BP632965" s="90"/>
    </row>
    <row r="632966" spans="68:68" customFormat="1">
      <c r="BP632966" s="90"/>
    </row>
    <row r="632967" spans="68:68" customFormat="1">
      <c r="BP632967" s="90"/>
    </row>
    <row r="632968" spans="68:68" customFormat="1">
      <c r="BP632968" s="90"/>
    </row>
    <row r="632969" spans="68:68" customFormat="1">
      <c r="BP632969" s="90"/>
    </row>
    <row r="632970" spans="68:68" customFormat="1">
      <c r="BP632970" s="90"/>
    </row>
    <row r="632971" spans="68:68" customFormat="1">
      <c r="BP632971" s="90"/>
    </row>
    <row r="632972" spans="68:68" customFormat="1">
      <c r="BP632972" s="90"/>
    </row>
    <row r="632973" spans="68:68" customFormat="1">
      <c r="BP632973" s="90"/>
    </row>
    <row r="632974" spans="68:68" customFormat="1">
      <c r="BP632974" s="90"/>
    </row>
    <row r="632975" spans="68:68" customFormat="1">
      <c r="BP632975" s="90"/>
    </row>
    <row r="632976" spans="68:68" customFormat="1">
      <c r="BP632976" s="90"/>
    </row>
    <row r="632977" spans="68:68" customFormat="1">
      <c r="BP632977" s="90"/>
    </row>
    <row r="632978" spans="68:68" customFormat="1">
      <c r="BP632978" s="90"/>
    </row>
    <row r="632979" spans="68:68" customFormat="1">
      <c r="BP632979" s="90"/>
    </row>
    <row r="632980" spans="68:68" customFormat="1">
      <c r="BP632980" s="90"/>
    </row>
    <row r="632981" spans="68:68" customFormat="1">
      <c r="BP632981" s="90"/>
    </row>
    <row r="632982" spans="68:68" customFormat="1">
      <c r="BP632982" s="90"/>
    </row>
    <row r="632983" spans="68:68" customFormat="1">
      <c r="BP632983" s="90"/>
    </row>
    <row r="632984" spans="68:68" customFormat="1">
      <c r="BP632984" s="90"/>
    </row>
    <row r="632985" spans="68:68" customFormat="1">
      <c r="BP632985" s="90"/>
    </row>
    <row r="632986" spans="68:68" customFormat="1">
      <c r="BP632986" s="90"/>
    </row>
    <row r="632987" spans="68:68" customFormat="1">
      <c r="BP632987" s="90"/>
    </row>
    <row r="632988" spans="68:68" customFormat="1">
      <c r="BP632988" s="90"/>
    </row>
    <row r="632989" spans="68:68" customFormat="1">
      <c r="BP632989" s="90"/>
    </row>
    <row r="632990" spans="68:68" customFormat="1">
      <c r="BP632990" s="90"/>
    </row>
    <row r="632991" spans="68:68" customFormat="1">
      <c r="BP632991" s="90"/>
    </row>
    <row r="632992" spans="68:68" customFormat="1">
      <c r="BP632992" s="90"/>
    </row>
    <row r="632993" spans="68:68" customFormat="1">
      <c r="BP632993" s="90"/>
    </row>
    <row r="632994" spans="68:68" customFormat="1">
      <c r="BP632994" s="90"/>
    </row>
    <row r="632995" spans="68:68" customFormat="1">
      <c r="BP632995" s="90"/>
    </row>
    <row r="632996" spans="68:68" customFormat="1">
      <c r="BP632996" s="90"/>
    </row>
    <row r="632997" spans="68:68" customFormat="1">
      <c r="BP632997" s="90"/>
    </row>
    <row r="632998" spans="68:68" customFormat="1">
      <c r="BP632998" s="90"/>
    </row>
    <row r="632999" spans="68:68" customFormat="1">
      <c r="BP632999" s="90"/>
    </row>
    <row r="633000" spans="68:68" customFormat="1">
      <c r="BP633000" s="90"/>
    </row>
    <row r="633001" spans="68:68" customFormat="1">
      <c r="BP633001" s="90"/>
    </row>
    <row r="633002" spans="68:68" customFormat="1">
      <c r="BP633002" s="90"/>
    </row>
    <row r="633003" spans="68:68" customFormat="1">
      <c r="BP633003" s="90"/>
    </row>
    <row r="633004" spans="68:68" customFormat="1">
      <c r="BP633004" s="90"/>
    </row>
    <row r="633005" spans="68:68" customFormat="1">
      <c r="BP633005" s="90"/>
    </row>
    <row r="633006" spans="68:68" customFormat="1">
      <c r="BP633006" s="90"/>
    </row>
    <row r="633007" spans="68:68" customFormat="1">
      <c r="BP633007" s="90"/>
    </row>
    <row r="633008" spans="68:68" customFormat="1">
      <c r="BP633008" s="90"/>
    </row>
    <row r="633009" spans="68:68" customFormat="1">
      <c r="BP633009" s="90"/>
    </row>
    <row r="633010" spans="68:68" customFormat="1">
      <c r="BP633010" s="90"/>
    </row>
    <row r="633011" spans="68:68" customFormat="1">
      <c r="BP633011" s="90"/>
    </row>
    <row r="633012" spans="68:68" customFormat="1">
      <c r="BP633012" s="90"/>
    </row>
    <row r="633013" spans="68:68" customFormat="1">
      <c r="BP633013" s="90"/>
    </row>
    <row r="633014" spans="68:68" customFormat="1">
      <c r="BP633014" s="90"/>
    </row>
    <row r="633015" spans="68:68" customFormat="1">
      <c r="BP633015" s="90"/>
    </row>
    <row r="633016" spans="68:68" customFormat="1">
      <c r="BP633016" s="90"/>
    </row>
    <row r="633017" spans="68:68" customFormat="1">
      <c r="BP633017" s="90"/>
    </row>
    <row r="633018" spans="68:68" customFormat="1">
      <c r="BP633018" s="90"/>
    </row>
    <row r="633019" spans="68:68" customFormat="1">
      <c r="BP633019" s="90"/>
    </row>
    <row r="633020" spans="68:68" customFormat="1">
      <c r="BP633020" s="90"/>
    </row>
    <row r="633021" spans="68:68" customFormat="1">
      <c r="BP633021" s="90"/>
    </row>
    <row r="633022" spans="68:68" customFormat="1">
      <c r="BP633022" s="90"/>
    </row>
    <row r="633023" spans="68:68" customFormat="1">
      <c r="BP633023" s="90"/>
    </row>
    <row r="633024" spans="68:68" customFormat="1">
      <c r="BP633024" s="90"/>
    </row>
    <row r="633025" spans="68:68" customFormat="1">
      <c r="BP633025" s="90"/>
    </row>
    <row r="633026" spans="68:68" customFormat="1">
      <c r="BP633026" s="90"/>
    </row>
    <row r="633027" spans="68:68" customFormat="1">
      <c r="BP633027" s="90"/>
    </row>
    <row r="633028" spans="68:68" customFormat="1">
      <c r="BP633028" s="90"/>
    </row>
    <row r="633029" spans="68:68" customFormat="1">
      <c r="BP633029" s="90"/>
    </row>
    <row r="633030" spans="68:68" customFormat="1">
      <c r="BP633030" s="90"/>
    </row>
    <row r="633031" spans="68:68" customFormat="1">
      <c r="BP633031" s="90"/>
    </row>
    <row r="633032" spans="68:68" customFormat="1">
      <c r="BP633032" s="90"/>
    </row>
    <row r="633033" spans="68:68" customFormat="1">
      <c r="BP633033" s="90"/>
    </row>
    <row r="633034" spans="68:68" customFormat="1">
      <c r="BP633034" s="90"/>
    </row>
    <row r="633035" spans="68:68" customFormat="1">
      <c r="BP633035" s="90"/>
    </row>
    <row r="633036" spans="68:68" customFormat="1">
      <c r="BP633036" s="90"/>
    </row>
    <row r="633037" spans="68:68" customFormat="1">
      <c r="BP633037" s="90"/>
    </row>
    <row r="633038" spans="68:68" customFormat="1">
      <c r="BP633038" s="90"/>
    </row>
    <row r="633039" spans="68:68" customFormat="1">
      <c r="BP633039" s="90"/>
    </row>
    <row r="633040" spans="68:68" customFormat="1">
      <c r="BP633040" s="90"/>
    </row>
    <row r="633041" spans="68:68" customFormat="1">
      <c r="BP633041" s="90"/>
    </row>
    <row r="633042" spans="68:68" customFormat="1">
      <c r="BP633042" s="90"/>
    </row>
    <row r="633043" spans="68:68" customFormat="1">
      <c r="BP633043" s="90"/>
    </row>
    <row r="633044" spans="68:68" customFormat="1">
      <c r="BP633044" s="90"/>
    </row>
    <row r="633045" spans="68:68" customFormat="1">
      <c r="BP633045" s="90"/>
    </row>
    <row r="633046" spans="68:68" customFormat="1">
      <c r="BP633046" s="90"/>
    </row>
    <row r="633047" spans="68:68" customFormat="1">
      <c r="BP633047" s="90"/>
    </row>
    <row r="633048" spans="68:68" customFormat="1">
      <c r="BP633048" s="90"/>
    </row>
    <row r="633049" spans="68:68" customFormat="1">
      <c r="BP633049" s="90"/>
    </row>
    <row r="633050" spans="68:68" customFormat="1">
      <c r="BP633050" s="90"/>
    </row>
    <row r="633051" spans="68:68" customFormat="1">
      <c r="BP633051" s="90"/>
    </row>
    <row r="633052" spans="68:68" customFormat="1">
      <c r="BP633052" s="90"/>
    </row>
    <row r="633053" spans="68:68" customFormat="1">
      <c r="BP633053" s="90"/>
    </row>
    <row r="633054" spans="68:68" customFormat="1">
      <c r="BP633054" s="90"/>
    </row>
    <row r="633055" spans="68:68" customFormat="1">
      <c r="BP633055" s="90"/>
    </row>
    <row r="633056" spans="68:68" customFormat="1">
      <c r="BP633056" s="90"/>
    </row>
    <row r="633057" spans="68:68" customFormat="1">
      <c r="BP633057" s="90"/>
    </row>
    <row r="633058" spans="68:68" customFormat="1">
      <c r="BP633058" s="90"/>
    </row>
    <row r="633059" spans="68:68" customFormat="1">
      <c r="BP633059" s="90"/>
    </row>
    <row r="633060" spans="68:68" customFormat="1">
      <c r="BP633060" s="90"/>
    </row>
    <row r="633061" spans="68:68" customFormat="1">
      <c r="BP633061" s="90"/>
    </row>
    <row r="633062" spans="68:68" customFormat="1">
      <c r="BP633062" s="90"/>
    </row>
    <row r="633063" spans="68:68" customFormat="1">
      <c r="BP633063" s="90"/>
    </row>
    <row r="633064" spans="68:68" customFormat="1">
      <c r="BP633064" s="90"/>
    </row>
    <row r="633065" spans="68:68" customFormat="1">
      <c r="BP633065" s="90"/>
    </row>
    <row r="633066" spans="68:68" customFormat="1">
      <c r="BP633066" s="90"/>
    </row>
    <row r="633067" spans="68:68" customFormat="1">
      <c r="BP633067" s="90"/>
    </row>
    <row r="633068" spans="68:68" customFormat="1">
      <c r="BP633068" s="90"/>
    </row>
    <row r="633069" spans="68:68" customFormat="1">
      <c r="BP633069" s="90"/>
    </row>
    <row r="633070" spans="68:68" customFormat="1">
      <c r="BP633070" s="90"/>
    </row>
    <row r="633071" spans="68:68" customFormat="1">
      <c r="BP633071" s="90"/>
    </row>
    <row r="633072" spans="68:68" customFormat="1">
      <c r="BP633072" s="90"/>
    </row>
    <row r="633073" spans="68:68" customFormat="1">
      <c r="BP633073" s="90"/>
    </row>
    <row r="633074" spans="68:68" customFormat="1">
      <c r="BP633074" s="90"/>
    </row>
    <row r="633075" spans="68:68" customFormat="1">
      <c r="BP633075" s="90"/>
    </row>
    <row r="633076" spans="68:68" customFormat="1">
      <c r="BP633076" s="90"/>
    </row>
    <row r="633077" spans="68:68" customFormat="1">
      <c r="BP633077" s="90"/>
    </row>
    <row r="633078" spans="68:68" customFormat="1">
      <c r="BP633078" s="90"/>
    </row>
    <row r="633079" spans="68:68" customFormat="1">
      <c r="BP633079" s="90"/>
    </row>
    <row r="633080" spans="68:68" customFormat="1">
      <c r="BP633080" s="90"/>
    </row>
    <row r="633081" spans="68:68" customFormat="1">
      <c r="BP633081" s="90"/>
    </row>
    <row r="633082" spans="68:68" customFormat="1">
      <c r="BP633082" s="90"/>
    </row>
    <row r="633083" spans="68:68" customFormat="1">
      <c r="BP633083" s="90"/>
    </row>
    <row r="633084" spans="68:68" customFormat="1">
      <c r="BP633084" s="90"/>
    </row>
    <row r="633085" spans="68:68" customFormat="1">
      <c r="BP633085" s="90"/>
    </row>
    <row r="633086" spans="68:68" customFormat="1">
      <c r="BP633086" s="90"/>
    </row>
    <row r="633087" spans="68:68" customFormat="1">
      <c r="BP633087" s="90"/>
    </row>
    <row r="633088" spans="68:68" customFormat="1">
      <c r="BP633088" s="90"/>
    </row>
    <row r="633089" spans="68:68" customFormat="1">
      <c r="BP633089" s="90"/>
    </row>
    <row r="633090" spans="68:68" customFormat="1">
      <c r="BP633090" s="90"/>
    </row>
    <row r="633091" spans="68:68" customFormat="1">
      <c r="BP633091" s="90"/>
    </row>
    <row r="633092" spans="68:68" customFormat="1">
      <c r="BP633092" s="90"/>
    </row>
    <row r="633093" spans="68:68" customFormat="1">
      <c r="BP633093" s="90"/>
    </row>
    <row r="633094" spans="68:68" customFormat="1">
      <c r="BP633094" s="90"/>
    </row>
    <row r="633095" spans="68:68" customFormat="1">
      <c r="BP633095" s="90"/>
    </row>
    <row r="633096" spans="68:68" customFormat="1">
      <c r="BP633096" s="90"/>
    </row>
    <row r="633097" spans="68:68" customFormat="1">
      <c r="BP633097" s="90"/>
    </row>
    <row r="633098" spans="68:68" customFormat="1">
      <c r="BP633098" s="90"/>
    </row>
    <row r="633099" spans="68:68" customFormat="1">
      <c r="BP633099" s="90"/>
    </row>
    <row r="633100" spans="68:68" customFormat="1">
      <c r="BP633100" s="90"/>
    </row>
    <row r="633101" spans="68:68" customFormat="1">
      <c r="BP633101" s="90"/>
    </row>
    <row r="633102" spans="68:68" customFormat="1">
      <c r="BP633102" s="90"/>
    </row>
    <row r="633103" spans="68:68" customFormat="1">
      <c r="BP633103" s="90"/>
    </row>
    <row r="633104" spans="68:68" customFormat="1">
      <c r="BP633104" s="90"/>
    </row>
    <row r="633105" spans="68:68" customFormat="1">
      <c r="BP633105" s="90"/>
    </row>
    <row r="633106" spans="68:68" customFormat="1">
      <c r="BP633106" s="90"/>
    </row>
    <row r="633107" spans="68:68" customFormat="1">
      <c r="BP633107" s="90"/>
    </row>
    <row r="633108" spans="68:68" customFormat="1">
      <c r="BP633108" s="90"/>
    </row>
    <row r="633109" spans="68:68" customFormat="1">
      <c r="BP633109" s="90"/>
    </row>
    <row r="633110" spans="68:68" customFormat="1">
      <c r="BP633110" s="90"/>
    </row>
    <row r="633111" spans="68:68" customFormat="1">
      <c r="BP633111" s="90"/>
    </row>
    <row r="633112" spans="68:68" customFormat="1">
      <c r="BP633112" s="90"/>
    </row>
    <row r="633113" spans="68:68" customFormat="1">
      <c r="BP633113" s="90"/>
    </row>
    <row r="633114" spans="68:68" customFormat="1">
      <c r="BP633114" s="90"/>
    </row>
    <row r="633115" spans="68:68" customFormat="1">
      <c r="BP633115" s="90"/>
    </row>
    <row r="633116" spans="68:68" customFormat="1">
      <c r="BP633116" s="90"/>
    </row>
    <row r="633117" spans="68:68" customFormat="1">
      <c r="BP633117" s="90"/>
    </row>
    <row r="633118" spans="68:68" customFormat="1">
      <c r="BP633118" s="90"/>
    </row>
    <row r="633119" spans="68:68" customFormat="1">
      <c r="BP633119" s="90"/>
    </row>
    <row r="633120" spans="68:68" customFormat="1">
      <c r="BP633120" s="90"/>
    </row>
    <row r="633121" spans="68:68" customFormat="1">
      <c r="BP633121" s="90"/>
    </row>
    <row r="633122" spans="68:68" customFormat="1">
      <c r="BP633122" s="90"/>
    </row>
    <row r="633123" spans="68:68" customFormat="1">
      <c r="BP633123" s="90"/>
    </row>
    <row r="633124" spans="68:68" customFormat="1">
      <c r="BP633124" s="90"/>
    </row>
    <row r="633125" spans="68:68" customFormat="1">
      <c r="BP633125" s="90"/>
    </row>
    <row r="633126" spans="68:68" customFormat="1">
      <c r="BP633126" s="90"/>
    </row>
    <row r="633127" spans="68:68" customFormat="1">
      <c r="BP633127" s="90"/>
    </row>
    <row r="633128" spans="68:68" customFormat="1">
      <c r="BP633128" s="90"/>
    </row>
    <row r="633129" spans="68:68" customFormat="1">
      <c r="BP633129" s="90"/>
    </row>
    <row r="633130" spans="68:68" customFormat="1">
      <c r="BP633130" s="90"/>
    </row>
    <row r="633131" spans="68:68" customFormat="1">
      <c r="BP633131" s="90"/>
    </row>
    <row r="633132" spans="68:68" customFormat="1">
      <c r="BP633132" s="90"/>
    </row>
    <row r="633133" spans="68:68" customFormat="1">
      <c r="BP633133" s="90"/>
    </row>
    <row r="633134" spans="68:68" customFormat="1">
      <c r="BP633134" s="90"/>
    </row>
    <row r="633135" spans="68:68" customFormat="1">
      <c r="BP633135" s="90"/>
    </row>
    <row r="633136" spans="68:68" customFormat="1">
      <c r="BP633136" s="90"/>
    </row>
    <row r="633137" spans="68:68" customFormat="1">
      <c r="BP633137" s="90"/>
    </row>
    <row r="633138" spans="68:68" customFormat="1">
      <c r="BP633138" s="90"/>
    </row>
    <row r="633139" spans="68:68" customFormat="1">
      <c r="BP633139" s="90"/>
    </row>
    <row r="633140" spans="68:68" customFormat="1">
      <c r="BP633140" s="90"/>
    </row>
    <row r="633141" spans="68:68" customFormat="1">
      <c r="BP633141" s="90"/>
    </row>
    <row r="633142" spans="68:68" customFormat="1">
      <c r="BP633142" s="90"/>
    </row>
    <row r="633143" spans="68:68" customFormat="1">
      <c r="BP633143" s="90"/>
    </row>
    <row r="633144" spans="68:68" customFormat="1">
      <c r="BP633144" s="90"/>
    </row>
    <row r="633145" spans="68:68" customFormat="1">
      <c r="BP633145" s="90"/>
    </row>
    <row r="633146" spans="68:68" customFormat="1">
      <c r="BP633146" s="90"/>
    </row>
    <row r="633147" spans="68:68" customFormat="1">
      <c r="BP633147" s="90"/>
    </row>
    <row r="633148" spans="68:68" customFormat="1">
      <c r="BP633148" s="90"/>
    </row>
    <row r="633149" spans="68:68" customFormat="1">
      <c r="BP633149" s="90"/>
    </row>
    <row r="633150" spans="68:68" customFormat="1">
      <c r="BP633150" s="90"/>
    </row>
    <row r="633151" spans="68:68" customFormat="1">
      <c r="BP633151" s="90"/>
    </row>
    <row r="633152" spans="68:68" customFormat="1">
      <c r="BP633152" s="90"/>
    </row>
    <row r="633153" spans="68:68" customFormat="1">
      <c r="BP633153" s="90"/>
    </row>
    <row r="633154" spans="68:68" customFormat="1">
      <c r="BP633154" s="90"/>
    </row>
    <row r="633155" spans="68:68" customFormat="1">
      <c r="BP633155" s="90"/>
    </row>
    <row r="633156" spans="68:68" customFormat="1">
      <c r="BP633156" s="90"/>
    </row>
    <row r="633157" spans="68:68" customFormat="1">
      <c r="BP633157" s="90"/>
    </row>
    <row r="633158" spans="68:68" customFormat="1">
      <c r="BP633158" s="90"/>
    </row>
    <row r="633159" spans="68:68" customFormat="1">
      <c r="BP633159" s="90"/>
    </row>
    <row r="633160" spans="68:68" customFormat="1">
      <c r="BP633160" s="90"/>
    </row>
    <row r="633161" spans="68:68" customFormat="1">
      <c r="BP633161" s="90"/>
    </row>
    <row r="633162" spans="68:68" customFormat="1">
      <c r="BP633162" s="90"/>
    </row>
    <row r="633163" spans="68:68" customFormat="1">
      <c r="BP633163" s="90"/>
    </row>
    <row r="633164" spans="68:68" customFormat="1">
      <c r="BP633164" s="90"/>
    </row>
    <row r="633165" spans="68:68" customFormat="1">
      <c r="BP633165" s="90"/>
    </row>
    <row r="633166" spans="68:68" customFormat="1">
      <c r="BP633166" s="90"/>
    </row>
    <row r="633167" spans="68:68" customFormat="1">
      <c r="BP633167" s="90"/>
    </row>
    <row r="633168" spans="68:68" customFormat="1">
      <c r="BP633168" s="90"/>
    </row>
    <row r="633169" spans="68:68" customFormat="1">
      <c r="BP633169" s="90"/>
    </row>
    <row r="633170" spans="68:68" customFormat="1">
      <c r="BP633170" s="90"/>
    </row>
    <row r="633171" spans="68:68" customFormat="1">
      <c r="BP633171" s="90"/>
    </row>
    <row r="633172" spans="68:68" customFormat="1">
      <c r="BP633172" s="90"/>
    </row>
    <row r="633173" spans="68:68" customFormat="1">
      <c r="BP633173" s="90"/>
    </row>
    <row r="633174" spans="68:68" customFormat="1">
      <c r="BP633174" s="90"/>
    </row>
    <row r="633175" spans="68:68" customFormat="1">
      <c r="BP633175" s="90"/>
    </row>
    <row r="633176" spans="68:68" customFormat="1">
      <c r="BP633176" s="90"/>
    </row>
    <row r="633177" spans="68:68" customFormat="1">
      <c r="BP633177" s="90"/>
    </row>
    <row r="633178" spans="68:68" customFormat="1">
      <c r="BP633178" s="90"/>
    </row>
    <row r="633179" spans="68:68" customFormat="1">
      <c r="BP633179" s="90"/>
    </row>
    <row r="633180" spans="68:68" customFormat="1">
      <c r="BP633180" s="90"/>
    </row>
    <row r="633181" spans="68:68" customFormat="1">
      <c r="BP633181" s="90"/>
    </row>
    <row r="633182" spans="68:68" customFormat="1">
      <c r="BP633182" s="90"/>
    </row>
    <row r="633183" spans="68:68" customFormat="1">
      <c r="BP633183" s="90"/>
    </row>
    <row r="633184" spans="68:68" customFormat="1">
      <c r="BP633184" s="90"/>
    </row>
    <row r="633185" spans="68:68" customFormat="1">
      <c r="BP633185" s="90"/>
    </row>
    <row r="633186" spans="68:68" customFormat="1">
      <c r="BP633186" s="90"/>
    </row>
    <row r="633187" spans="68:68" customFormat="1">
      <c r="BP633187" s="90"/>
    </row>
    <row r="633188" spans="68:68" customFormat="1">
      <c r="BP633188" s="90"/>
    </row>
    <row r="633189" spans="68:68" customFormat="1">
      <c r="BP633189" s="90"/>
    </row>
    <row r="633190" spans="68:68" customFormat="1">
      <c r="BP633190" s="90"/>
    </row>
    <row r="633191" spans="68:68" customFormat="1">
      <c r="BP633191" s="90"/>
    </row>
    <row r="633192" spans="68:68" customFormat="1">
      <c r="BP633192" s="90"/>
    </row>
    <row r="633193" spans="68:68" customFormat="1">
      <c r="BP633193" s="90"/>
    </row>
    <row r="633194" spans="68:68" customFormat="1">
      <c r="BP633194" s="90"/>
    </row>
    <row r="633195" spans="68:68" customFormat="1">
      <c r="BP633195" s="90"/>
    </row>
    <row r="633196" spans="68:68" customFormat="1">
      <c r="BP633196" s="90"/>
    </row>
    <row r="633197" spans="68:68" customFormat="1">
      <c r="BP633197" s="90"/>
    </row>
    <row r="633198" spans="68:68" customFormat="1">
      <c r="BP633198" s="90"/>
    </row>
    <row r="633199" spans="68:68" customFormat="1">
      <c r="BP633199" s="90"/>
    </row>
    <row r="633200" spans="68:68" customFormat="1">
      <c r="BP633200" s="90"/>
    </row>
    <row r="633201" spans="68:68" customFormat="1">
      <c r="BP633201" s="90"/>
    </row>
    <row r="633202" spans="68:68" customFormat="1">
      <c r="BP633202" s="90"/>
    </row>
    <row r="633203" spans="68:68" customFormat="1">
      <c r="BP633203" s="90"/>
    </row>
    <row r="633204" spans="68:68" customFormat="1">
      <c r="BP633204" s="90"/>
    </row>
    <row r="633205" spans="68:68" customFormat="1">
      <c r="BP633205" s="90"/>
    </row>
    <row r="633206" spans="68:68" customFormat="1">
      <c r="BP633206" s="90"/>
    </row>
    <row r="633207" spans="68:68" customFormat="1">
      <c r="BP633207" s="90"/>
    </row>
    <row r="633208" spans="68:68" customFormat="1">
      <c r="BP633208" s="90"/>
    </row>
    <row r="633209" spans="68:68" customFormat="1">
      <c r="BP633209" s="90"/>
    </row>
    <row r="633210" spans="68:68" customFormat="1">
      <c r="BP633210" s="90"/>
    </row>
    <row r="633211" spans="68:68" customFormat="1">
      <c r="BP633211" s="90"/>
    </row>
    <row r="633212" spans="68:68" customFormat="1">
      <c r="BP633212" s="90"/>
    </row>
    <row r="633213" spans="68:68" customFormat="1">
      <c r="BP633213" s="90"/>
    </row>
    <row r="633214" spans="68:68" customFormat="1">
      <c r="BP633214" s="90"/>
    </row>
    <row r="633215" spans="68:68" customFormat="1">
      <c r="BP633215" s="90"/>
    </row>
    <row r="633216" spans="68:68" customFormat="1">
      <c r="BP633216" s="90"/>
    </row>
    <row r="633217" spans="68:68" customFormat="1">
      <c r="BP633217" s="90"/>
    </row>
    <row r="633218" spans="68:68" customFormat="1">
      <c r="BP633218" s="90"/>
    </row>
    <row r="633219" spans="68:68" customFormat="1">
      <c r="BP633219" s="90"/>
    </row>
    <row r="633220" spans="68:68" customFormat="1">
      <c r="BP633220" s="90"/>
    </row>
    <row r="633221" spans="68:68" customFormat="1">
      <c r="BP633221" s="90"/>
    </row>
    <row r="633222" spans="68:68" customFormat="1">
      <c r="BP633222" s="90"/>
    </row>
    <row r="633223" spans="68:68" customFormat="1">
      <c r="BP633223" s="90"/>
    </row>
    <row r="633224" spans="68:68" customFormat="1">
      <c r="BP633224" s="90"/>
    </row>
    <row r="633225" spans="68:68" customFormat="1">
      <c r="BP633225" s="90"/>
    </row>
    <row r="633226" spans="68:68" customFormat="1">
      <c r="BP633226" s="90"/>
    </row>
    <row r="633227" spans="68:68" customFormat="1">
      <c r="BP633227" s="90"/>
    </row>
    <row r="633228" spans="68:68" customFormat="1">
      <c r="BP633228" s="90"/>
    </row>
    <row r="633229" spans="68:68" customFormat="1">
      <c r="BP633229" s="90"/>
    </row>
    <row r="633230" spans="68:68" customFormat="1">
      <c r="BP633230" s="90"/>
    </row>
    <row r="633231" spans="68:68" customFormat="1">
      <c r="BP633231" s="90"/>
    </row>
    <row r="633232" spans="68:68" customFormat="1">
      <c r="BP633232" s="90"/>
    </row>
    <row r="633233" spans="68:68" customFormat="1">
      <c r="BP633233" s="90"/>
    </row>
    <row r="633234" spans="68:68" customFormat="1">
      <c r="BP633234" s="90"/>
    </row>
    <row r="633235" spans="68:68" customFormat="1">
      <c r="BP633235" s="90"/>
    </row>
    <row r="633236" spans="68:68" customFormat="1">
      <c r="BP633236" s="90"/>
    </row>
    <row r="633237" spans="68:68" customFormat="1">
      <c r="BP633237" s="90"/>
    </row>
    <row r="633238" spans="68:68" customFormat="1">
      <c r="BP633238" s="90"/>
    </row>
    <row r="633239" spans="68:68" customFormat="1">
      <c r="BP633239" s="90"/>
    </row>
    <row r="633240" spans="68:68" customFormat="1">
      <c r="BP633240" s="90"/>
    </row>
    <row r="633241" spans="68:68" customFormat="1">
      <c r="BP633241" s="90"/>
    </row>
    <row r="633242" spans="68:68" customFormat="1">
      <c r="BP633242" s="90"/>
    </row>
    <row r="633243" spans="68:68" customFormat="1">
      <c r="BP633243" s="90"/>
    </row>
    <row r="633244" spans="68:68" customFormat="1">
      <c r="BP633244" s="90"/>
    </row>
    <row r="633245" spans="68:68" customFormat="1">
      <c r="BP633245" s="90"/>
    </row>
    <row r="633246" spans="68:68" customFormat="1">
      <c r="BP633246" s="90"/>
    </row>
    <row r="633247" spans="68:68" customFormat="1">
      <c r="BP633247" s="90"/>
    </row>
    <row r="633248" spans="68:68" customFormat="1">
      <c r="BP633248" s="90"/>
    </row>
    <row r="633249" spans="68:68" customFormat="1">
      <c r="BP633249" s="90"/>
    </row>
    <row r="633250" spans="68:68" customFormat="1">
      <c r="BP633250" s="90"/>
    </row>
    <row r="633251" spans="68:68" customFormat="1">
      <c r="BP633251" s="90"/>
    </row>
    <row r="633252" spans="68:68" customFormat="1">
      <c r="BP633252" s="90"/>
    </row>
    <row r="633253" spans="68:68" customFormat="1">
      <c r="BP633253" s="90"/>
    </row>
    <row r="633254" spans="68:68" customFormat="1">
      <c r="BP633254" s="90"/>
    </row>
    <row r="633255" spans="68:68" customFormat="1">
      <c r="BP633255" s="90"/>
    </row>
    <row r="633256" spans="68:68" customFormat="1">
      <c r="BP633256" s="90"/>
    </row>
    <row r="633257" spans="68:68" customFormat="1">
      <c r="BP633257" s="90"/>
    </row>
    <row r="633258" spans="68:68" customFormat="1">
      <c r="BP633258" s="90"/>
    </row>
    <row r="633259" spans="68:68" customFormat="1">
      <c r="BP633259" s="90"/>
    </row>
    <row r="633260" spans="68:68" customFormat="1">
      <c r="BP633260" s="90"/>
    </row>
    <row r="633261" spans="68:68" customFormat="1">
      <c r="BP633261" s="90"/>
    </row>
    <row r="633262" spans="68:68" customFormat="1">
      <c r="BP633262" s="90"/>
    </row>
    <row r="633263" spans="68:68" customFormat="1">
      <c r="BP633263" s="90"/>
    </row>
    <row r="633264" spans="68:68" customFormat="1">
      <c r="BP633264" s="90"/>
    </row>
    <row r="633265" spans="68:68" customFormat="1">
      <c r="BP633265" s="90"/>
    </row>
    <row r="633266" spans="68:68" customFormat="1">
      <c r="BP633266" s="90"/>
    </row>
    <row r="633267" spans="68:68" customFormat="1">
      <c r="BP633267" s="90"/>
    </row>
    <row r="633268" spans="68:68" customFormat="1">
      <c r="BP633268" s="90"/>
    </row>
    <row r="633269" spans="68:68" customFormat="1">
      <c r="BP633269" s="90"/>
    </row>
    <row r="633270" spans="68:68" customFormat="1">
      <c r="BP633270" s="90"/>
    </row>
    <row r="633271" spans="68:68" customFormat="1">
      <c r="BP633271" s="90"/>
    </row>
    <row r="633272" spans="68:68" customFormat="1">
      <c r="BP633272" s="90"/>
    </row>
    <row r="633273" spans="68:68" customFormat="1">
      <c r="BP633273" s="90"/>
    </row>
    <row r="633274" spans="68:68" customFormat="1">
      <c r="BP633274" s="90"/>
    </row>
    <row r="633275" spans="68:68" customFormat="1">
      <c r="BP633275" s="90"/>
    </row>
    <row r="633276" spans="68:68" customFormat="1">
      <c r="BP633276" s="90"/>
    </row>
    <row r="633277" spans="68:68" customFormat="1">
      <c r="BP633277" s="90"/>
    </row>
    <row r="633278" spans="68:68" customFormat="1">
      <c r="BP633278" s="90"/>
    </row>
    <row r="633279" spans="68:68" customFormat="1">
      <c r="BP633279" s="90"/>
    </row>
    <row r="633280" spans="68:68" customFormat="1">
      <c r="BP633280" s="90"/>
    </row>
    <row r="633281" spans="68:68" customFormat="1">
      <c r="BP633281" s="90"/>
    </row>
    <row r="633282" spans="68:68" customFormat="1">
      <c r="BP633282" s="90"/>
    </row>
    <row r="633283" spans="68:68" customFormat="1">
      <c r="BP633283" s="90"/>
    </row>
    <row r="633284" spans="68:68" customFormat="1">
      <c r="BP633284" s="90"/>
    </row>
    <row r="633285" spans="68:68" customFormat="1">
      <c r="BP633285" s="90"/>
    </row>
    <row r="633286" spans="68:68" customFormat="1">
      <c r="BP633286" s="90"/>
    </row>
    <row r="633287" spans="68:68" customFormat="1">
      <c r="BP633287" s="90"/>
    </row>
    <row r="633288" spans="68:68" customFormat="1">
      <c r="BP633288" s="90"/>
    </row>
    <row r="633289" spans="68:68" customFormat="1">
      <c r="BP633289" s="90"/>
    </row>
    <row r="633290" spans="68:68" customFormat="1">
      <c r="BP633290" s="90"/>
    </row>
    <row r="633291" spans="68:68" customFormat="1">
      <c r="BP633291" s="90"/>
    </row>
    <row r="633292" spans="68:68" customFormat="1">
      <c r="BP633292" s="90"/>
    </row>
    <row r="633293" spans="68:68" customFormat="1">
      <c r="BP633293" s="90"/>
    </row>
    <row r="633294" spans="68:68" customFormat="1">
      <c r="BP633294" s="90"/>
    </row>
    <row r="633295" spans="68:68" customFormat="1">
      <c r="BP633295" s="90"/>
    </row>
    <row r="633296" spans="68:68" customFormat="1">
      <c r="BP633296" s="90"/>
    </row>
    <row r="633297" spans="68:68" customFormat="1">
      <c r="BP633297" s="90"/>
    </row>
    <row r="633298" spans="68:68" customFormat="1">
      <c r="BP633298" s="90"/>
    </row>
    <row r="633299" spans="68:68" customFormat="1">
      <c r="BP633299" s="90"/>
    </row>
    <row r="633300" spans="68:68" customFormat="1">
      <c r="BP633300" s="90"/>
    </row>
    <row r="633301" spans="68:68" customFormat="1">
      <c r="BP633301" s="90"/>
    </row>
    <row r="633302" spans="68:68" customFormat="1">
      <c r="BP633302" s="90"/>
    </row>
    <row r="633303" spans="68:68" customFormat="1">
      <c r="BP633303" s="90"/>
    </row>
    <row r="633304" spans="68:68" customFormat="1">
      <c r="BP633304" s="90"/>
    </row>
    <row r="633305" spans="68:68" customFormat="1">
      <c r="BP633305" s="90"/>
    </row>
    <row r="633306" spans="68:68" customFormat="1">
      <c r="BP633306" s="90"/>
    </row>
    <row r="633307" spans="68:68" customFormat="1">
      <c r="BP633307" s="90"/>
    </row>
    <row r="633308" spans="68:68" customFormat="1">
      <c r="BP633308" s="90"/>
    </row>
    <row r="633309" spans="68:68" customFormat="1">
      <c r="BP633309" s="90"/>
    </row>
    <row r="633310" spans="68:68" customFormat="1">
      <c r="BP633310" s="90"/>
    </row>
    <row r="633311" spans="68:68" customFormat="1">
      <c r="BP633311" s="90"/>
    </row>
    <row r="633312" spans="68:68" customFormat="1">
      <c r="BP633312" s="90"/>
    </row>
    <row r="633313" spans="68:68" customFormat="1">
      <c r="BP633313" s="90"/>
    </row>
    <row r="633314" spans="68:68" customFormat="1">
      <c r="BP633314" s="90"/>
    </row>
    <row r="633315" spans="68:68" customFormat="1">
      <c r="BP633315" s="90"/>
    </row>
    <row r="633316" spans="68:68" customFormat="1">
      <c r="BP633316" s="90"/>
    </row>
    <row r="633317" spans="68:68" customFormat="1">
      <c r="BP633317" s="90"/>
    </row>
    <row r="633318" spans="68:68" customFormat="1">
      <c r="BP633318" s="90"/>
    </row>
    <row r="633319" spans="68:68" customFormat="1">
      <c r="BP633319" s="90"/>
    </row>
    <row r="633320" spans="68:68" customFormat="1">
      <c r="BP633320" s="90"/>
    </row>
    <row r="633321" spans="68:68" customFormat="1">
      <c r="BP633321" s="90"/>
    </row>
    <row r="633322" spans="68:68" customFormat="1">
      <c r="BP633322" s="90"/>
    </row>
    <row r="633323" spans="68:68" customFormat="1">
      <c r="BP633323" s="90"/>
    </row>
    <row r="633324" spans="68:68" customFormat="1">
      <c r="BP633324" s="90"/>
    </row>
    <row r="633325" spans="68:68" customFormat="1">
      <c r="BP633325" s="90"/>
    </row>
    <row r="633326" spans="68:68" customFormat="1">
      <c r="BP633326" s="90"/>
    </row>
    <row r="633327" spans="68:68" customFormat="1">
      <c r="BP633327" s="90"/>
    </row>
    <row r="633328" spans="68:68" customFormat="1">
      <c r="BP633328" s="90"/>
    </row>
    <row r="633329" spans="68:68" customFormat="1">
      <c r="BP633329" s="90"/>
    </row>
    <row r="633330" spans="68:68" customFormat="1">
      <c r="BP633330" s="90"/>
    </row>
    <row r="633331" spans="68:68" customFormat="1">
      <c r="BP633331" s="90"/>
    </row>
    <row r="633332" spans="68:68" customFormat="1">
      <c r="BP633332" s="90"/>
    </row>
    <row r="633333" spans="68:68" customFormat="1">
      <c r="BP633333" s="90"/>
    </row>
    <row r="633334" spans="68:68" customFormat="1">
      <c r="BP633334" s="90"/>
    </row>
    <row r="633335" spans="68:68" customFormat="1">
      <c r="BP633335" s="90"/>
    </row>
    <row r="633336" spans="68:68" customFormat="1">
      <c r="BP633336" s="90"/>
    </row>
    <row r="633337" spans="68:68" customFormat="1">
      <c r="BP633337" s="90"/>
    </row>
    <row r="633338" spans="68:68" customFormat="1">
      <c r="BP633338" s="90"/>
    </row>
    <row r="633339" spans="68:68" customFormat="1">
      <c r="BP633339" s="90"/>
    </row>
    <row r="633340" spans="68:68" customFormat="1">
      <c r="BP633340" s="90"/>
    </row>
    <row r="633341" spans="68:68" customFormat="1">
      <c r="BP633341" s="90"/>
    </row>
    <row r="633342" spans="68:68" customFormat="1">
      <c r="BP633342" s="90"/>
    </row>
    <row r="633343" spans="68:68" customFormat="1">
      <c r="BP633343" s="90"/>
    </row>
    <row r="633344" spans="68:68" customFormat="1">
      <c r="BP633344" s="90"/>
    </row>
    <row r="633345" spans="68:68" customFormat="1">
      <c r="BP633345" s="90"/>
    </row>
    <row r="633346" spans="68:68" customFormat="1">
      <c r="BP633346" s="90"/>
    </row>
    <row r="633347" spans="68:68" customFormat="1">
      <c r="BP633347" s="90"/>
    </row>
    <row r="633348" spans="68:68" customFormat="1">
      <c r="BP633348" s="90"/>
    </row>
    <row r="633349" spans="68:68" customFormat="1">
      <c r="BP633349" s="90"/>
    </row>
    <row r="633350" spans="68:68" customFormat="1">
      <c r="BP633350" s="90"/>
    </row>
    <row r="633351" spans="68:68" customFormat="1">
      <c r="BP633351" s="90"/>
    </row>
    <row r="633352" spans="68:68" customFormat="1">
      <c r="BP633352" s="90"/>
    </row>
    <row r="633353" spans="68:68" customFormat="1">
      <c r="BP633353" s="90"/>
    </row>
    <row r="633354" spans="68:68" customFormat="1">
      <c r="BP633354" s="90"/>
    </row>
    <row r="633355" spans="68:68" customFormat="1">
      <c r="BP633355" s="90"/>
    </row>
    <row r="633356" spans="68:68" customFormat="1">
      <c r="BP633356" s="90"/>
    </row>
    <row r="633357" spans="68:68" customFormat="1">
      <c r="BP633357" s="90"/>
    </row>
    <row r="633358" spans="68:68" customFormat="1">
      <c r="BP633358" s="90"/>
    </row>
    <row r="633359" spans="68:68" customFormat="1">
      <c r="BP633359" s="90"/>
    </row>
    <row r="633360" spans="68:68" customFormat="1">
      <c r="BP633360" s="90"/>
    </row>
    <row r="633361" spans="68:68" customFormat="1">
      <c r="BP633361" s="90"/>
    </row>
    <row r="633362" spans="68:68" customFormat="1">
      <c r="BP633362" s="90"/>
    </row>
    <row r="633363" spans="68:68" customFormat="1">
      <c r="BP633363" s="90"/>
    </row>
    <row r="633364" spans="68:68" customFormat="1">
      <c r="BP633364" s="90"/>
    </row>
    <row r="633365" spans="68:68" customFormat="1">
      <c r="BP633365" s="90"/>
    </row>
    <row r="633366" spans="68:68" customFormat="1">
      <c r="BP633366" s="90"/>
    </row>
    <row r="633367" spans="68:68" customFormat="1">
      <c r="BP633367" s="90"/>
    </row>
    <row r="633368" spans="68:68" customFormat="1">
      <c r="BP633368" s="90"/>
    </row>
    <row r="633369" spans="68:68" customFormat="1">
      <c r="BP633369" s="90"/>
    </row>
    <row r="633370" spans="68:68" customFormat="1">
      <c r="BP633370" s="90"/>
    </row>
    <row r="633371" spans="68:68" customFormat="1">
      <c r="BP633371" s="90"/>
    </row>
    <row r="633372" spans="68:68" customFormat="1">
      <c r="BP633372" s="90"/>
    </row>
    <row r="633373" spans="68:68" customFormat="1">
      <c r="BP633373" s="90"/>
    </row>
    <row r="633374" spans="68:68" customFormat="1">
      <c r="BP633374" s="90"/>
    </row>
    <row r="633375" spans="68:68" customFormat="1">
      <c r="BP633375" s="90"/>
    </row>
    <row r="633376" spans="68:68" customFormat="1">
      <c r="BP633376" s="90"/>
    </row>
    <row r="633377" spans="68:68" customFormat="1">
      <c r="BP633377" s="90"/>
    </row>
    <row r="633378" spans="68:68" customFormat="1">
      <c r="BP633378" s="90"/>
    </row>
    <row r="633379" spans="68:68" customFormat="1">
      <c r="BP633379" s="90"/>
    </row>
    <row r="633380" spans="68:68" customFormat="1">
      <c r="BP633380" s="90"/>
    </row>
    <row r="633381" spans="68:68" customFormat="1">
      <c r="BP633381" s="90"/>
    </row>
    <row r="633382" spans="68:68" customFormat="1">
      <c r="BP633382" s="90"/>
    </row>
    <row r="633383" spans="68:68" customFormat="1">
      <c r="BP633383" s="90"/>
    </row>
    <row r="633384" spans="68:68" customFormat="1">
      <c r="BP633384" s="90"/>
    </row>
    <row r="633385" spans="68:68" customFormat="1">
      <c r="BP633385" s="90"/>
    </row>
    <row r="633386" spans="68:68" customFormat="1">
      <c r="BP633386" s="90"/>
    </row>
    <row r="633387" spans="68:68" customFormat="1">
      <c r="BP633387" s="90"/>
    </row>
    <row r="633388" spans="68:68" customFormat="1">
      <c r="BP633388" s="90"/>
    </row>
    <row r="633389" spans="68:68" customFormat="1">
      <c r="BP633389" s="90"/>
    </row>
    <row r="633390" spans="68:68" customFormat="1">
      <c r="BP633390" s="90"/>
    </row>
    <row r="633391" spans="68:68" customFormat="1">
      <c r="BP633391" s="90"/>
    </row>
    <row r="633392" spans="68:68" customFormat="1">
      <c r="BP633392" s="90"/>
    </row>
    <row r="633393" spans="68:68" customFormat="1">
      <c r="BP633393" s="90"/>
    </row>
    <row r="633394" spans="68:68" customFormat="1">
      <c r="BP633394" s="90"/>
    </row>
    <row r="633395" spans="68:68" customFormat="1">
      <c r="BP633395" s="90"/>
    </row>
    <row r="633396" spans="68:68" customFormat="1">
      <c r="BP633396" s="90"/>
    </row>
    <row r="633397" spans="68:68" customFormat="1">
      <c r="BP633397" s="90"/>
    </row>
    <row r="633398" spans="68:68" customFormat="1">
      <c r="BP633398" s="90"/>
    </row>
    <row r="633399" spans="68:68" customFormat="1">
      <c r="BP633399" s="90"/>
    </row>
    <row r="633400" spans="68:68" customFormat="1">
      <c r="BP633400" s="90"/>
    </row>
    <row r="633401" spans="68:68" customFormat="1">
      <c r="BP633401" s="90"/>
    </row>
    <row r="633402" spans="68:68" customFormat="1">
      <c r="BP633402" s="90"/>
    </row>
    <row r="633403" spans="68:68" customFormat="1">
      <c r="BP633403" s="90"/>
    </row>
    <row r="633404" spans="68:68" customFormat="1">
      <c r="BP633404" s="90"/>
    </row>
    <row r="633405" spans="68:68" customFormat="1">
      <c r="BP633405" s="90"/>
    </row>
    <row r="633406" spans="68:68" customFormat="1">
      <c r="BP633406" s="90"/>
    </row>
    <row r="633407" spans="68:68" customFormat="1">
      <c r="BP633407" s="90"/>
    </row>
    <row r="633408" spans="68:68" customFormat="1">
      <c r="BP633408" s="90"/>
    </row>
    <row r="633409" spans="68:68" customFormat="1">
      <c r="BP633409" s="90"/>
    </row>
    <row r="633410" spans="68:68" customFormat="1">
      <c r="BP633410" s="90"/>
    </row>
    <row r="633411" spans="68:68" customFormat="1">
      <c r="BP633411" s="90"/>
    </row>
    <row r="633412" spans="68:68" customFormat="1">
      <c r="BP633412" s="90"/>
    </row>
    <row r="633413" spans="68:68" customFormat="1">
      <c r="BP633413" s="90"/>
    </row>
    <row r="633414" spans="68:68" customFormat="1">
      <c r="BP633414" s="90"/>
    </row>
    <row r="633415" spans="68:68" customFormat="1">
      <c r="BP633415" s="90"/>
    </row>
    <row r="633416" spans="68:68" customFormat="1">
      <c r="BP633416" s="90"/>
    </row>
    <row r="633417" spans="68:68" customFormat="1">
      <c r="BP633417" s="90"/>
    </row>
    <row r="633418" spans="68:68" customFormat="1">
      <c r="BP633418" s="90"/>
    </row>
    <row r="633419" spans="68:68" customFormat="1">
      <c r="BP633419" s="90"/>
    </row>
    <row r="633420" spans="68:68" customFormat="1">
      <c r="BP633420" s="90"/>
    </row>
    <row r="633421" spans="68:68" customFormat="1">
      <c r="BP633421" s="90"/>
    </row>
    <row r="633422" spans="68:68" customFormat="1">
      <c r="BP633422" s="90"/>
    </row>
    <row r="633423" spans="68:68" customFormat="1">
      <c r="BP633423" s="90"/>
    </row>
    <row r="633424" spans="68:68" customFormat="1">
      <c r="BP633424" s="90"/>
    </row>
    <row r="633425" spans="68:68" customFormat="1">
      <c r="BP633425" s="90"/>
    </row>
    <row r="633426" spans="68:68" customFormat="1">
      <c r="BP633426" s="90"/>
    </row>
    <row r="633427" spans="68:68" customFormat="1">
      <c r="BP633427" s="90"/>
    </row>
    <row r="633428" spans="68:68" customFormat="1">
      <c r="BP633428" s="90"/>
    </row>
    <row r="633429" spans="68:68" customFormat="1">
      <c r="BP633429" s="90"/>
    </row>
    <row r="633430" spans="68:68" customFormat="1">
      <c r="BP633430" s="90"/>
    </row>
    <row r="633431" spans="68:68" customFormat="1">
      <c r="BP633431" s="90"/>
    </row>
    <row r="633432" spans="68:68" customFormat="1">
      <c r="BP633432" s="90"/>
    </row>
    <row r="633433" spans="68:68" customFormat="1">
      <c r="BP633433" s="90"/>
    </row>
    <row r="633434" spans="68:68" customFormat="1">
      <c r="BP633434" s="90"/>
    </row>
    <row r="633435" spans="68:68" customFormat="1">
      <c r="BP633435" s="90"/>
    </row>
    <row r="633436" spans="68:68" customFormat="1">
      <c r="BP633436" s="90"/>
    </row>
    <row r="633437" spans="68:68" customFormat="1">
      <c r="BP633437" s="90"/>
    </row>
    <row r="633438" spans="68:68" customFormat="1">
      <c r="BP633438" s="90"/>
    </row>
    <row r="633439" spans="68:68" customFormat="1">
      <c r="BP633439" s="90"/>
    </row>
    <row r="633440" spans="68:68" customFormat="1">
      <c r="BP633440" s="90"/>
    </row>
    <row r="633441" spans="68:68" customFormat="1">
      <c r="BP633441" s="90"/>
    </row>
    <row r="633442" spans="68:68" customFormat="1">
      <c r="BP633442" s="90"/>
    </row>
    <row r="633443" spans="68:68" customFormat="1">
      <c r="BP633443" s="90"/>
    </row>
    <row r="633444" spans="68:68" customFormat="1">
      <c r="BP633444" s="90"/>
    </row>
    <row r="633445" spans="68:68" customFormat="1">
      <c r="BP633445" s="90"/>
    </row>
    <row r="633446" spans="68:68" customFormat="1">
      <c r="BP633446" s="90"/>
    </row>
    <row r="633447" spans="68:68" customFormat="1">
      <c r="BP633447" s="90"/>
    </row>
    <row r="633448" spans="68:68" customFormat="1">
      <c r="BP633448" s="90"/>
    </row>
    <row r="633449" spans="68:68" customFormat="1">
      <c r="BP633449" s="90"/>
    </row>
    <row r="633450" spans="68:68" customFormat="1">
      <c r="BP633450" s="90"/>
    </row>
    <row r="633451" spans="68:68" customFormat="1">
      <c r="BP633451" s="90"/>
    </row>
    <row r="633452" spans="68:68" customFormat="1">
      <c r="BP633452" s="90"/>
    </row>
    <row r="633453" spans="68:68" customFormat="1">
      <c r="BP633453" s="90"/>
    </row>
    <row r="633454" spans="68:68" customFormat="1">
      <c r="BP633454" s="90"/>
    </row>
    <row r="633455" spans="68:68" customFormat="1">
      <c r="BP633455" s="90"/>
    </row>
    <row r="633456" spans="68:68" customFormat="1">
      <c r="BP633456" s="90"/>
    </row>
    <row r="633457" spans="68:68" customFormat="1">
      <c r="BP633457" s="90"/>
    </row>
    <row r="633458" spans="68:68" customFormat="1">
      <c r="BP633458" s="90"/>
    </row>
    <row r="633459" spans="68:68" customFormat="1">
      <c r="BP633459" s="90"/>
    </row>
    <row r="633460" spans="68:68" customFormat="1">
      <c r="BP633460" s="90"/>
    </row>
    <row r="633461" spans="68:68" customFormat="1">
      <c r="BP633461" s="90"/>
    </row>
    <row r="633462" spans="68:68" customFormat="1">
      <c r="BP633462" s="90"/>
    </row>
    <row r="633463" spans="68:68" customFormat="1">
      <c r="BP633463" s="90"/>
    </row>
    <row r="633464" spans="68:68" customFormat="1">
      <c r="BP633464" s="90"/>
    </row>
    <row r="633465" spans="68:68" customFormat="1">
      <c r="BP633465" s="90"/>
    </row>
    <row r="633466" spans="68:68" customFormat="1">
      <c r="BP633466" s="90"/>
    </row>
    <row r="633467" spans="68:68" customFormat="1">
      <c r="BP633467" s="90"/>
    </row>
    <row r="633468" spans="68:68" customFormat="1">
      <c r="BP633468" s="90"/>
    </row>
    <row r="633469" spans="68:68" customFormat="1">
      <c r="BP633469" s="90"/>
    </row>
    <row r="633470" spans="68:68" customFormat="1">
      <c r="BP633470" s="90"/>
    </row>
    <row r="633471" spans="68:68" customFormat="1">
      <c r="BP633471" s="90"/>
    </row>
    <row r="633472" spans="68:68" customFormat="1">
      <c r="BP633472" s="90"/>
    </row>
    <row r="633473" spans="68:68" customFormat="1">
      <c r="BP633473" s="90"/>
    </row>
    <row r="633474" spans="68:68" customFormat="1">
      <c r="BP633474" s="90"/>
    </row>
    <row r="633475" spans="68:68" customFormat="1">
      <c r="BP633475" s="90"/>
    </row>
    <row r="633476" spans="68:68" customFormat="1">
      <c r="BP633476" s="90"/>
    </row>
    <row r="633477" spans="68:68" customFormat="1">
      <c r="BP633477" s="90"/>
    </row>
    <row r="633478" spans="68:68" customFormat="1">
      <c r="BP633478" s="90"/>
    </row>
    <row r="633479" spans="68:68" customFormat="1">
      <c r="BP633479" s="90"/>
    </row>
    <row r="633480" spans="68:68" customFormat="1">
      <c r="BP633480" s="90"/>
    </row>
    <row r="633481" spans="68:68" customFormat="1">
      <c r="BP633481" s="90"/>
    </row>
    <row r="633482" spans="68:68" customFormat="1">
      <c r="BP633482" s="90"/>
    </row>
    <row r="633483" spans="68:68" customFormat="1">
      <c r="BP633483" s="90"/>
    </row>
    <row r="633484" spans="68:68" customFormat="1">
      <c r="BP633484" s="90"/>
    </row>
    <row r="633485" spans="68:68" customFormat="1">
      <c r="BP633485" s="90"/>
    </row>
    <row r="633486" spans="68:68" customFormat="1">
      <c r="BP633486" s="90"/>
    </row>
    <row r="633487" spans="68:68" customFormat="1">
      <c r="BP633487" s="90"/>
    </row>
    <row r="633488" spans="68:68" customFormat="1">
      <c r="BP633488" s="90"/>
    </row>
    <row r="633489" spans="68:68" customFormat="1">
      <c r="BP633489" s="90"/>
    </row>
    <row r="633490" spans="68:68" customFormat="1">
      <c r="BP633490" s="90"/>
    </row>
    <row r="633491" spans="68:68" customFormat="1">
      <c r="BP633491" s="90"/>
    </row>
    <row r="633492" spans="68:68" customFormat="1">
      <c r="BP633492" s="90"/>
    </row>
    <row r="633493" spans="68:68" customFormat="1">
      <c r="BP633493" s="90"/>
    </row>
    <row r="633494" spans="68:68" customFormat="1">
      <c r="BP633494" s="90"/>
    </row>
    <row r="633495" spans="68:68" customFormat="1">
      <c r="BP633495" s="90"/>
    </row>
    <row r="633496" spans="68:68" customFormat="1">
      <c r="BP633496" s="90"/>
    </row>
    <row r="633497" spans="68:68" customFormat="1">
      <c r="BP633497" s="90"/>
    </row>
    <row r="633498" spans="68:68" customFormat="1">
      <c r="BP633498" s="90"/>
    </row>
    <row r="633499" spans="68:68" customFormat="1">
      <c r="BP633499" s="90"/>
    </row>
    <row r="633500" spans="68:68" customFormat="1">
      <c r="BP633500" s="90"/>
    </row>
    <row r="633501" spans="68:68" customFormat="1">
      <c r="BP633501" s="90"/>
    </row>
    <row r="633502" spans="68:68" customFormat="1">
      <c r="BP633502" s="90"/>
    </row>
    <row r="633503" spans="68:68" customFormat="1">
      <c r="BP633503" s="90"/>
    </row>
    <row r="633504" spans="68:68" customFormat="1">
      <c r="BP633504" s="90"/>
    </row>
    <row r="633505" spans="68:68" customFormat="1">
      <c r="BP633505" s="90"/>
    </row>
    <row r="633506" spans="68:68" customFormat="1">
      <c r="BP633506" s="90"/>
    </row>
    <row r="633507" spans="68:68" customFormat="1">
      <c r="BP633507" s="90"/>
    </row>
    <row r="633508" spans="68:68" customFormat="1">
      <c r="BP633508" s="90"/>
    </row>
    <row r="633509" spans="68:68" customFormat="1">
      <c r="BP633509" s="90"/>
    </row>
    <row r="633510" spans="68:68" customFormat="1">
      <c r="BP633510" s="90"/>
    </row>
    <row r="633511" spans="68:68" customFormat="1">
      <c r="BP633511" s="90"/>
    </row>
    <row r="633512" spans="68:68" customFormat="1">
      <c r="BP633512" s="90"/>
    </row>
    <row r="633513" spans="68:68" customFormat="1">
      <c r="BP633513" s="90"/>
    </row>
    <row r="633514" spans="68:68" customFormat="1">
      <c r="BP633514" s="90"/>
    </row>
    <row r="633515" spans="68:68" customFormat="1">
      <c r="BP633515" s="90"/>
    </row>
    <row r="633516" spans="68:68" customFormat="1">
      <c r="BP633516" s="90"/>
    </row>
    <row r="633517" spans="68:68" customFormat="1">
      <c r="BP633517" s="90"/>
    </row>
    <row r="633518" spans="68:68" customFormat="1">
      <c r="BP633518" s="90"/>
    </row>
    <row r="633519" spans="68:68" customFormat="1">
      <c r="BP633519" s="90"/>
    </row>
    <row r="633520" spans="68:68" customFormat="1">
      <c r="BP633520" s="90"/>
    </row>
    <row r="633521" spans="68:68" customFormat="1">
      <c r="BP633521" s="90"/>
    </row>
    <row r="633522" spans="68:68" customFormat="1">
      <c r="BP633522" s="90"/>
    </row>
    <row r="633523" spans="68:68" customFormat="1">
      <c r="BP633523" s="90"/>
    </row>
    <row r="633524" spans="68:68" customFormat="1">
      <c r="BP633524" s="90"/>
    </row>
    <row r="633525" spans="68:68" customFormat="1">
      <c r="BP633525" s="90"/>
    </row>
    <row r="633526" spans="68:68" customFormat="1">
      <c r="BP633526" s="90"/>
    </row>
    <row r="633527" spans="68:68" customFormat="1">
      <c r="BP633527" s="90"/>
    </row>
    <row r="633528" spans="68:68" customFormat="1">
      <c r="BP633528" s="90"/>
    </row>
    <row r="633529" spans="68:68" customFormat="1">
      <c r="BP633529" s="90"/>
    </row>
    <row r="633530" spans="68:68" customFormat="1">
      <c r="BP633530" s="90"/>
    </row>
    <row r="633531" spans="68:68" customFormat="1">
      <c r="BP633531" s="90"/>
    </row>
    <row r="633532" spans="68:68" customFormat="1">
      <c r="BP633532" s="90"/>
    </row>
    <row r="633533" spans="68:68" customFormat="1">
      <c r="BP633533" s="90"/>
    </row>
    <row r="633534" spans="68:68" customFormat="1">
      <c r="BP633534" s="90"/>
    </row>
    <row r="633535" spans="68:68" customFormat="1">
      <c r="BP633535" s="90"/>
    </row>
    <row r="633536" spans="68:68" customFormat="1">
      <c r="BP633536" s="90"/>
    </row>
    <row r="633537" spans="68:68" customFormat="1">
      <c r="BP633537" s="90"/>
    </row>
    <row r="633538" spans="68:68" customFormat="1">
      <c r="BP633538" s="90"/>
    </row>
    <row r="633539" spans="68:68" customFormat="1">
      <c r="BP633539" s="90"/>
    </row>
    <row r="633540" spans="68:68" customFormat="1">
      <c r="BP633540" s="90"/>
    </row>
    <row r="633541" spans="68:68" customFormat="1">
      <c r="BP633541" s="90"/>
    </row>
    <row r="633542" spans="68:68" customFormat="1">
      <c r="BP633542" s="90"/>
    </row>
    <row r="633543" spans="68:68" customFormat="1">
      <c r="BP633543" s="90"/>
    </row>
    <row r="633544" spans="68:68" customFormat="1">
      <c r="BP633544" s="90"/>
    </row>
    <row r="633545" spans="68:68" customFormat="1">
      <c r="BP633545" s="90"/>
    </row>
    <row r="633546" spans="68:68" customFormat="1">
      <c r="BP633546" s="90"/>
    </row>
    <row r="633547" spans="68:68" customFormat="1">
      <c r="BP633547" s="90"/>
    </row>
    <row r="633548" spans="68:68" customFormat="1">
      <c r="BP633548" s="90"/>
    </row>
    <row r="633549" spans="68:68" customFormat="1">
      <c r="BP633549" s="90"/>
    </row>
    <row r="633550" spans="68:68" customFormat="1">
      <c r="BP633550" s="90"/>
    </row>
    <row r="633551" spans="68:68" customFormat="1">
      <c r="BP633551" s="90"/>
    </row>
    <row r="633552" spans="68:68" customFormat="1">
      <c r="BP633552" s="90"/>
    </row>
    <row r="633553" spans="68:68" customFormat="1">
      <c r="BP633553" s="90"/>
    </row>
    <row r="633554" spans="68:68" customFormat="1">
      <c r="BP633554" s="90"/>
    </row>
    <row r="633555" spans="68:68" customFormat="1">
      <c r="BP633555" s="90"/>
    </row>
    <row r="633556" spans="68:68" customFormat="1">
      <c r="BP633556" s="90"/>
    </row>
    <row r="633557" spans="68:68" customFormat="1">
      <c r="BP633557" s="90"/>
    </row>
    <row r="633558" spans="68:68" customFormat="1">
      <c r="BP633558" s="90"/>
    </row>
    <row r="633559" spans="68:68" customFormat="1">
      <c r="BP633559" s="90"/>
    </row>
    <row r="633560" spans="68:68" customFormat="1">
      <c r="BP633560" s="90"/>
    </row>
    <row r="633561" spans="68:68" customFormat="1">
      <c r="BP633561" s="90"/>
    </row>
    <row r="633562" spans="68:68" customFormat="1">
      <c r="BP633562" s="90"/>
    </row>
    <row r="633563" spans="68:68" customFormat="1">
      <c r="BP633563" s="90"/>
    </row>
    <row r="633564" spans="68:68" customFormat="1">
      <c r="BP633564" s="90"/>
    </row>
    <row r="633565" spans="68:68" customFormat="1">
      <c r="BP633565" s="90"/>
    </row>
    <row r="633566" spans="68:68" customFormat="1">
      <c r="BP633566" s="90"/>
    </row>
    <row r="633567" spans="68:68" customFormat="1">
      <c r="BP633567" s="90"/>
    </row>
    <row r="633568" spans="68:68" customFormat="1">
      <c r="BP633568" s="90"/>
    </row>
    <row r="633569" spans="68:68" customFormat="1">
      <c r="BP633569" s="90"/>
    </row>
    <row r="633570" spans="68:68" customFormat="1">
      <c r="BP633570" s="90"/>
    </row>
    <row r="633571" spans="68:68" customFormat="1">
      <c r="BP633571" s="90"/>
    </row>
    <row r="633572" spans="68:68" customFormat="1">
      <c r="BP633572" s="90"/>
    </row>
    <row r="633573" spans="68:68" customFormat="1">
      <c r="BP633573" s="90"/>
    </row>
    <row r="633574" spans="68:68" customFormat="1">
      <c r="BP633574" s="90"/>
    </row>
    <row r="633575" spans="68:68" customFormat="1">
      <c r="BP633575" s="90"/>
    </row>
    <row r="633576" spans="68:68" customFormat="1">
      <c r="BP633576" s="90"/>
    </row>
    <row r="633577" spans="68:68" customFormat="1">
      <c r="BP633577" s="90"/>
    </row>
    <row r="633578" spans="68:68" customFormat="1">
      <c r="BP633578" s="90"/>
    </row>
    <row r="633579" spans="68:68" customFormat="1">
      <c r="BP633579" s="90"/>
    </row>
    <row r="633580" spans="68:68" customFormat="1">
      <c r="BP633580" s="90"/>
    </row>
    <row r="633581" spans="68:68" customFormat="1">
      <c r="BP633581" s="90"/>
    </row>
    <row r="633582" spans="68:68" customFormat="1">
      <c r="BP633582" s="90"/>
    </row>
    <row r="633583" spans="68:68" customFormat="1">
      <c r="BP633583" s="90"/>
    </row>
    <row r="633584" spans="68:68" customFormat="1">
      <c r="BP633584" s="90"/>
    </row>
    <row r="633585" spans="68:68" customFormat="1">
      <c r="BP633585" s="90"/>
    </row>
    <row r="633586" spans="68:68" customFormat="1">
      <c r="BP633586" s="90"/>
    </row>
    <row r="633587" spans="68:68" customFormat="1">
      <c r="BP633587" s="90"/>
    </row>
    <row r="633588" spans="68:68" customFormat="1">
      <c r="BP633588" s="90"/>
    </row>
    <row r="633589" spans="68:68" customFormat="1">
      <c r="BP633589" s="90"/>
    </row>
    <row r="633590" spans="68:68" customFormat="1">
      <c r="BP633590" s="90"/>
    </row>
    <row r="633591" spans="68:68" customFormat="1">
      <c r="BP633591" s="90"/>
    </row>
    <row r="633592" spans="68:68" customFormat="1">
      <c r="BP633592" s="90"/>
    </row>
    <row r="633593" spans="68:68" customFormat="1">
      <c r="BP633593" s="90"/>
    </row>
    <row r="633594" spans="68:68" customFormat="1">
      <c r="BP633594" s="90"/>
    </row>
    <row r="633595" spans="68:68" customFormat="1">
      <c r="BP633595" s="90"/>
    </row>
    <row r="633596" spans="68:68" customFormat="1">
      <c r="BP633596" s="90"/>
    </row>
    <row r="633597" spans="68:68" customFormat="1">
      <c r="BP633597" s="90"/>
    </row>
    <row r="633598" spans="68:68" customFormat="1">
      <c r="BP633598" s="90"/>
    </row>
    <row r="633599" spans="68:68" customFormat="1">
      <c r="BP633599" s="90"/>
    </row>
    <row r="633600" spans="68:68" customFormat="1">
      <c r="BP633600" s="90"/>
    </row>
    <row r="633601" spans="68:68" customFormat="1">
      <c r="BP633601" s="90"/>
    </row>
    <row r="633602" spans="68:68" customFormat="1">
      <c r="BP633602" s="90"/>
    </row>
    <row r="633603" spans="68:68" customFormat="1">
      <c r="BP633603" s="90"/>
    </row>
    <row r="633604" spans="68:68" customFormat="1">
      <c r="BP633604" s="90"/>
    </row>
    <row r="633605" spans="68:68" customFormat="1">
      <c r="BP633605" s="90"/>
    </row>
    <row r="633606" spans="68:68" customFormat="1">
      <c r="BP633606" s="90"/>
    </row>
    <row r="633607" spans="68:68" customFormat="1">
      <c r="BP633607" s="90"/>
    </row>
    <row r="633608" spans="68:68" customFormat="1">
      <c r="BP633608" s="90"/>
    </row>
    <row r="633609" spans="68:68" customFormat="1">
      <c r="BP633609" s="90"/>
    </row>
    <row r="633610" spans="68:68" customFormat="1">
      <c r="BP633610" s="90"/>
    </row>
    <row r="633611" spans="68:68" customFormat="1">
      <c r="BP633611" s="90"/>
    </row>
    <row r="633612" spans="68:68" customFormat="1">
      <c r="BP633612" s="90"/>
    </row>
    <row r="633613" spans="68:68" customFormat="1">
      <c r="BP633613" s="90"/>
    </row>
    <row r="633614" spans="68:68" customFormat="1">
      <c r="BP633614" s="90"/>
    </row>
    <row r="633615" spans="68:68" customFormat="1">
      <c r="BP633615" s="90"/>
    </row>
    <row r="633616" spans="68:68" customFormat="1">
      <c r="BP633616" s="90"/>
    </row>
    <row r="633617" spans="68:68" customFormat="1">
      <c r="BP633617" s="90"/>
    </row>
    <row r="633618" spans="68:68" customFormat="1">
      <c r="BP633618" s="90"/>
    </row>
    <row r="633619" spans="68:68" customFormat="1">
      <c r="BP633619" s="90"/>
    </row>
    <row r="633620" spans="68:68" customFormat="1">
      <c r="BP633620" s="90"/>
    </row>
    <row r="633621" spans="68:68" customFormat="1">
      <c r="BP633621" s="90"/>
    </row>
    <row r="633622" spans="68:68" customFormat="1">
      <c r="BP633622" s="90"/>
    </row>
    <row r="633623" spans="68:68" customFormat="1">
      <c r="BP633623" s="90"/>
    </row>
    <row r="633624" spans="68:68" customFormat="1">
      <c r="BP633624" s="90"/>
    </row>
    <row r="633625" spans="68:68" customFormat="1">
      <c r="BP633625" s="90"/>
    </row>
    <row r="633626" spans="68:68" customFormat="1">
      <c r="BP633626" s="90"/>
    </row>
    <row r="633627" spans="68:68" customFormat="1">
      <c r="BP633627" s="90"/>
    </row>
    <row r="633628" spans="68:68" customFormat="1">
      <c r="BP633628" s="90"/>
    </row>
    <row r="633629" spans="68:68" customFormat="1">
      <c r="BP633629" s="90"/>
    </row>
    <row r="633630" spans="68:68" customFormat="1">
      <c r="BP633630" s="90"/>
    </row>
    <row r="633631" spans="68:68" customFormat="1">
      <c r="BP633631" s="90"/>
    </row>
    <row r="633632" spans="68:68" customFormat="1">
      <c r="BP633632" s="90"/>
    </row>
    <row r="633633" spans="68:68" customFormat="1">
      <c r="BP633633" s="90"/>
    </row>
    <row r="633634" spans="68:68" customFormat="1">
      <c r="BP633634" s="90"/>
    </row>
    <row r="633635" spans="68:68" customFormat="1">
      <c r="BP633635" s="90"/>
    </row>
    <row r="633636" spans="68:68" customFormat="1">
      <c r="BP633636" s="90"/>
    </row>
    <row r="633637" spans="68:68" customFormat="1">
      <c r="BP633637" s="90"/>
    </row>
    <row r="633638" spans="68:68" customFormat="1">
      <c r="BP633638" s="90"/>
    </row>
    <row r="633639" spans="68:68" customFormat="1">
      <c r="BP633639" s="90"/>
    </row>
    <row r="633640" spans="68:68" customFormat="1">
      <c r="BP633640" s="90"/>
    </row>
    <row r="633641" spans="68:68" customFormat="1">
      <c r="BP633641" s="90"/>
    </row>
    <row r="633642" spans="68:68" customFormat="1">
      <c r="BP633642" s="90"/>
    </row>
    <row r="633643" spans="68:68" customFormat="1">
      <c r="BP633643" s="90"/>
    </row>
    <row r="633644" spans="68:68" customFormat="1">
      <c r="BP633644" s="90"/>
    </row>
    <row r="633645" spans="68:68" customFormat="1">
      <c r="BP633645" s="90"/>
    </row>
    <row r="633646" spans="68:68" customFormat="1">
      <c r="BP633646" s="90"/>
    </row>
    <row r="633647" spans="68:68" customFormat="1">
      <c r="BP633647" s="90"/>
    </row>
    <row r="633648" spans="68:68" customFormat="1">
      <c r="BP633648" s="90"/>
    </row>
    <row r="633649" spans="68:68" customFormat="1">
      <c r="BP633649" s="90"/>
    </row>
    <row r="633650" spans="68:68" customFormat="1">
      <c r="BP633650" s="90"/>
    </row>
    <row r="633651" spans="68:68" customFormat="1">
      <c r="BP633651" s="90"/>
    </row>
    <row r="633652" spans="68:68" customFormat="1">
      <c r="BP633652" s="90"/>
    </row>
    <row r="633653" spans="68:68" customFormat="1">
      <c r="BP633653" s="90"/>
    </row>
    <row r="633654" spans="68:68" customFormat="1">
      <c r="BP633654" s="90"/>
    </row>
    <row r="633655" spans="68:68" customFormat="1">
      <c r="BP633655" s="90"/>
    </row>
    <row r="633656" spans="68:68" customFormat="1">
      <c r="BP633656" s="90"/>
    </row>
    <row r="633657" spans="68:68" customFormat="1">
      <c r="BP633657" s="90"/>
    </row>
    <row r="633658" spans="68:68" customFormat="1">
      <c r="BP633658" s="90"/>
    </row>
    <row r="633659" spans="68:68" customFormat="1">
      <c r="BP633659" s="90"/>
    </row>
    <row r="633660" spans="68:68" customFormat="1">
      <c r="BP633660" s="90"/>
    </row>
    <row r="633661" spans="68:68" customFormat="1">
      <c r="BP633661" s="90"/>
    </row>
    <row r="633662" spans="68:68" customFormat="1">
      <c r="BP633662" s="90"/>
    </row>
    <row r="633663" spans="68:68" customFormat="1">
      <c r="BP633663" s="90"/>
    </row>
    <row r="633664" spans="68:68" customFormat="1">
      <c r="BP633664" s="90"/>
    </row>
    <row r="633665" spans="68:68" customFormat="1">
      <c r="BP633665" s="90"/>
    </row>
    <row r="633666" spans="68:68" customFormat="1">
      <c r="BP633666" s="90"/>
    </row>
    <row r="633667" spans="68:68" customFormat="1">
      <c r="BP633667" s="90"/>
    </row>
    <row r="633668" spans="68:68" customFormat="1">
      <c r="BP633668" s="90"/>
    </row>
    <row r="633669" spans="68:68" customFormat="1">
      <c r="BP633669" s="90"/>
    </row>
    <row r="633670" spans="68:68" customFormat="1">
      <c r="BP633670" s="90"/>
    </row>
    <row r="633671" spans="68:68" customFormat="1">
      <c r="BP633671" s="90"/>
    </row>
    <row r="633672" spans="68:68" customFormat="1">
      <c r="BP633672" s="90"/>
    </row>
    <row r="633673" spans="68:68" customFormat="1">
      <c r="BP633673" s="90"/>
    </row>
    <row r="633674" spans="68:68" customFormat="1">
      <c r="BP633674" s="90"/>
    </row>
    <row r="633675" spans="68:68" customFormat="1">
      <c r="BP633675" s="90"/>
    </row>
    <row r="633676" spans="68:68" customFormat="1">
      <c r="BP633676" s="90"/>
    </row>
    <row r="633677" spans="68:68" customFormat="1">
      <c r="BP633677" s="90"/>
    </row>
    <row r="633678" spans="68:68" customFormat="1">
      <c r="BP633678" s="90"/>
    </row>
    <row r="633679" spans="68:68" customFormat="1">
      <c r="BP633679" s="90"/>
    </row>
    <row r="633680" spans="68:68" customFormat="1">
      <c r="BP633680" s="90"/>
    </row>
    <row r="633681" spans="68:68" customFormat="1">
      <c r="BP633681" s="90"/>
    </row>
    <row r="633682" spans="68:68" customFormat="1">
      <c r="BP633682" s="90"/>
    </row>
    <row r="633683" spans="68:68" customFormat="1">
      <c r="BP633683" s="90"/>
    </row>
    <row r="633684" spans="68:68" customFormat="1">
      <c r="BP633684" s="90"/>
    </row>
    <row r="633685" spans="68:68" customFormat="1">
      <c r="BP633685" s="90"/>
    </row>
    <row r="633686" spans="68:68" customFormat="1">
      <c r="BP633686" s="90"/>
    </row>
    <row r="633687" spans="68:68" customFormat="1">
      <c r="BP633687" s="90"/>
    </row>
    <row r="633688" spans="68:68" customFormat="1">
      <c r="BP633688" s="90"/>
    </row>
    <row r="633689" spans="68:68" customFormat="1">
      <c r="BP633689" s="90"/>
    </row>
    <row r="633690" spans="68:68" customFormat="1">
      <c r="BP633690" s="90"/>
    </row>
    <row r="633691" spans="68:68" customFormat="1">
      <c r="BP633691" s="90"/>
    </row>
    <row r="633692" spans="68:68" customFormat="1">
      <c r="BP633692" s="90"/>
    </row>
    <row r="633693" spans="68:68" customFormat="1">
      <c r="BP633693" s="90"/>
    </row>
    <row r="633694" spans="68:68" customFormat="1">
      <c r="BP633694" s="90"/>
    </row>
    <row r="633695" spans="68:68" customFormat="1">
      <c r="BP633695" s="90"/>
    </row>
    <row r="633696" spans="68:68" customFormat="1">
      <c r="BP633696" s="90"/>
    </row>
    <row r="633697" spans="68:68" customFormat="1">
      <c r="BP633697" s="90"/>
    </row>
    <row r="633698" spans="68:68" customFormat="1">
      <c r="BP633698" s="90"/>
    </row>
    <row r="633699" spans="68:68" customFormat="1">
      <c r="BP633699" s="90"/>
    </row>
    <row r="633700" spans="68:68" customFormat="1">
      <c r="BP633700" s="90"/>
    </row>
    <row r="633701" spans="68:68" customFormat="1">
      <c r="BP633701" s="90"/>
    </row>
    <row r="633702" spans="68:68" customFormat="1">
      <c r="BP633702" s="90"/>
    </row>
    <row r="633703" spans="68:68" customFormat="1">
      <c r="BP633703" s="90"/>
    </row>
    <row r="633704" spans="68:68" customFormat="1">
      <c r="BP633704" s="90"/>
    </row>
    <row r="633705" spans="68:68" customFormat="1">
      <c r="BP633705" s="90"/>
    </row>
    <row r="633706" spans="68:68" customFormat="1">
      <c r="BP633706" s="90"/>
    </row>
    <row r="633707" spans="68:68" customFormat="1">
      <c r="BP633707" s="90"/>
    </row>
    <row r="633708" spans="68:68" customFormat="1">
      <c r="BP633708" s="90"/>
    </row>
    <row r="633709" spans="68:68" customFormat="1">
      <c r="BP633709" s="90"/>
    </row>
    <row r="633710" spans="68:68" customFormat="1">
      <c r="BP633710" s="90"/>
    </row>
    <row r="633711" spans="68:68" customFormat="1">
      <c r="BP633711" s="90"/>
    </row>
    <row r="633712" spans="68:68" customFormat="1">
      <c r="BP633712" s="90"/>
    </row>
    <row r="633713" spans="68:68" customFormat="1">
      <c r="BP633713" s="90"/>
    </row>
    <row r="633714" spans="68:68" customFormat="1">
      <c r="BP633714" s="90"/>
    </row>
    <row r="633715" spans="68:68" customFormat="1">
      <c r="BP633715" s="90"/>
    </row>
    <row r="633716" spans="68:68" customFormat="1">
      <c r="BP633716" s="90"/>
    </row>
    <row r="633717" spans="68:68" customFormat="1">
      <c r="BP633717" s="90"/>
    </row>
    <row r="633718" spans="68:68" customFormat="1">
      <c r="BP633718" s="90"/>
    </row>
    <row r="633719" spans="68:68" customFormat="1">
      <c r="BP633719" s="90"/>
    </row>
    <row r="633720" spans="68:68" customFormat="1">
      <c r="BP633720" s="90"/>
    </row>
    <row r="633721" spans="68:68" customFormat="1">
      <c r="BP633721" s="90"/>
    </row>
    <row r="633722" spans="68:68" customFormat="1">
      <c r="BP633722" s="90"/>
    </row>
    <row r="633723" spans="68:68" customFormat="1">
      <c r="BP633723" s="90"/>
    </row>
    <row r="633724" spans="68:68" customFormat="1">
      <c r="BP633724" s="90"/>
    </row>
    <row r="633725" spans="68:68" customFormat="1">
      <c r="BP633725" s="90"/>
    </row>
    <row r="633726" spans="68:68" customFormat="1">
      <c r="BP633726" s="90"/>
    </row>
    <row r="633727" spans="68:68" customFormat="1">
      <c r="BP633727" s="90"/>
    </row>
    <row r="633728" spans="68:68" customFormat="1">
      <c r="BP633728" s="90"/>
    </row>
    <row r="633729" spans="68:68" customFormat="1">
      <c r="BP633729" s="90"/>
    </row>
    <row r="633730" spans="68:68" customFormat="1">
      <c r="BP633730" s="90"/>
    </row>
    <row r="633731" spans="68:68" customFormat="1">
      <c r="BP633731" s="90"/>
    </row>
    <row r="633732" spans="68:68" customFormat="1">
      <c r="BP633732" s="90"/>
    </row>
    <row r="633733" spans="68:68" customFormat="1">
      <c r="BP633733" s="90"/>
    </row>
    <row r="633734" spans="68:68" customFormat="1">
      <c r="BP633734" s="90"/>
    </row>
    <row r="633735" spans="68:68" customFormat="1">
      <c r="BP633735" s="90"/>
    </row>
    <row r="633736" spans="68:68" customFormat="1">
      <c r="BP633736" s="90"/>
    </row>
    <row r="633737" spans="68:68" customFormat="1">
      <c r="BP633737" s="90"/>
    </row>
    <row r="633738" spans="68:68" customFormat="1">
      <c r="BP633738" s="90"/>
    </row>
    <row r="633739" spans="68:68" customFormat="1">
      <c r="BP633739" s="90"/>
    </row>
    <row r="633740" spans="68:68" customFormat="1">
      <c r="BP633740" s="90"/>
    </row>
    <row r="633741" spans="68:68" customFormat="1">
      <c r="BP633741" s="90"/>
    </row>
    <row r="633742" spans="68:68" customFormat="1">
      <c r="BP633742" s="90"/>
    </row>
    <row r="633743" spans="68:68" customFormat="1">
      <c r="BP633743" s="90"/>
    </row>
    <row r="633744" spans="68:68" customFormat="1">
      <c r="BP633744" s="90"/>
    </row>
    <row r="633745" spans="68:68" customFormat="1">
      <c r="BP633745" s="90"/>
    </row>
    <row r="633746" spans="68:68" customFormat="1">
      <c r="BP633746" s="90"/>
    </row>
    <row r="633747" spans="68:68" customFormat="1">
      <c r="BP633747" s="90"/>
    </row>
    <row r="633748" spans="68:68" customFormat="1">
      <c r="BP633748" s="90"/>
    </row>
    <row r="633749" spans="68:68" customFormat="1">
      <c r="BP633749" s="90"/>
    </row>
    <row r="633750" spans="68:68" customFormat="1">
      <c r="BP633750" s="90"/>
    </row>
    <row r="633751" spans="68:68" customFormat="1">
      <c r="BP633751" s="90"/>
    </row>
    <row r="633752" spans="68:68" customFormat="1">
      <c r="BP633752" s="90"/>
    </row>
    <row r="633753" spans="68:68" customFormat="1">
      <c r="BP633753" s="90"/>
    </row>
    <row r="633754" spans="68:68" customFormat="1">
      <c r="BP633754" s="90"/>
    </row>
    <row r="633755" spans="68:68" customFormat="1">
      <c r="BP633755" s="90"/>
    </row>
    <row r="633756" spans="68:68" customFormat="1">
      <c r="BP633756" s="90"/>
    </row>
    <row r="633757" spans="68:68" customFormat="1">
      <c r="BP633757" s="90"/>
    </row>
    <row r="633758" spans="68:68" customFormat="1">
      <c r="BP633758" s="90"/>
    </row>
    <row r="633759" spans="68:68" customFormat="1">
      <c r="BP633759" s="90"/>
    </row>
    <row r="633760" spans="68:68" customFormat="1">
      <c r="BP633760" s="90"/>
    </row>
    <row r="633761" spans="68:68" customFormat="1">
      <c r="BP633761" s="90"/>
    </row>
    <row r="633762" spans="68:68" customFormat="1">
      <c r="BP633762" s="90"/>
    </row>
    <row r="633763" spans="68:68" customFormat="1">
      <c r="BP633763" s="90"/>
    </row>
    <row r="633764" spans="68:68" customFormat="1">
      <c r="BP633764" s="90"/>
    </row>
    <row r="633765" spans="68:68" customFormat="1">
      <c r="BP633765" s="90"/>
    </row>
    <row r="633766" spans="68:68" customFormat="1">
      <c r="BP633766" s="90"/>
    </row>
    <row r="633767" spans="68:68" customFormat="1">
      <c r="BP633767" s="90"/>
    </row>
    <row r="633768" spans="68:68" customFormat="1">
      <c r="BP633768" s="90"/>
    </row>
    <row r="633769" spans="68:68" customFormat="1">
      <c r="BP633769" s="90"/>
    </row>
    <row r="633770" spans="68:68" customFormat="1">
      <c r="BP633770" s="90"/>
    </row>
    <row r="633771" spans="68:68" customFormat="1">
      <c r="BP633771" s="90"/>
    </row>
    <row r="633772" spans="68:68" customFormat="1">
      <c r="BP633772" s="90"/>
    </row>
    <row r="633773" spans="68:68" customFormat="1">
      <c r="BP633773" s="90"/>
    </row>
    <row r="633774" spans="68:68" customFormat="1">
      <c r="BP633774" s="90"/>
    </row>
    <row r="633775" spans="68:68" customFormat="1">
      <c r="BP633775" s="90"/>
    </row>
    <row r="633776" spans="68:68" customFormat="1">
      <c r="BP633776" s="90"/>
    </row>
    <row r="633777" spans="68:68" customFormat="1">
      <c r="BP633777" s="90"/>
    </row>
    <row r="633778" spans="68:68" customFormat="1">
      <c r="BP633778" s="90"/>
    </row>
    <row r="633779" spans="68:68" customFormat="1">
      <c r="BP633779" s="90"/>
    </row>
    <row r="633780" spans="68:68" customFormat="1">
      <c r="BP633780" s="90"/>
    </row>
    <row r="633781" spans="68:68" customFormat="1">
      <c r="BP633781" s="90"/>
    </row>
    <row r="633782" spans="68:68" customFormat="1">
      <c r="BP633782" s="90"/>
    </row>
    <row r="633783" spans="68:68" customFormat="1">
      <c r="BP633783" s="90"/>
    </row>
    <row r="633784" spans="68:68" customFormat="1">
      <c r="BP633784" s="90"/>
    </row>
    <row r="633785" spans="68:68" customFormat="1">
      <c r="BP633785" s="90"/>
    </row>
    <row r="633786" spans="68:68" customFormat="1">
      <c r="BP633786" s="90"/>
    </row>
    <row r="633787" spans="68:68" customFormat="1">
      <c r="BP633787" s="90"/>
    </row>
    <row r="633788" spans="68:68" customFormat="1">
      <c r="BP633788" s="90"/>
    </row>
    <row r="633789" spans="68:68" customFormat="1">
      <c r="BP633789" s="90"/>
    </row>
    <row r="633790" spans="68:68" customFormat="1">
      <c r="BP633790" s="90"/>
    </row>
    <row r="633791" spans="68:68" customFormat="1">
      <c r="BP633791" s="90"/>
    </row>
    <row r="633792" spans="68:68" customFormat="1">
      <c r="BP633792" s="90"/>
    </row>
    <row r="633793" spans="68:68" customFormat="1">
      <c r="BP633793" s="90"/>
    </row>
    <row r="633794" spans="68:68" customFormat="1">
      <c r="BP633794" s="90"/>
    </row>
    <row r="633795" spans="68:68" customFormat="1">
      <c r="BP633795" s="90"/>
    </row>
    <row r="633796" spans="68:68" customFormat="1">
      <c r="BP633796" s="90"/>
    </row>
    <row r="633797" spans="68:68" customFormat="1">
      <c r="BP633797" s="90"/>
    </row>
    <row r="633798" spans="68:68" customFormat="1">
      <c r="BP633798" s="90"/>
    </row>
    <row r="633799" spans="68:68" customFormat="1">
      <c r="BP633799" s="90"/>
    </row>
    <row r="633800" spans="68:68" customFormat="1">
      <c r="BP633800" s="90"/>
    </row>
    <row r="633801" spans="68:68" customFormat="1">
      <c r="BP633801" s="90"/>
    </row>
    <row r="633802" spans="68:68" customFormat="1">
      <c r="BP633802" s="90"/>
    </row>
    <row r="633803" spans="68:68" customFormat="1">
      <c r="BP633803" s="90"/>
    </row>
    <row r="633804" spans="68:68" customFormat="1">
      <c r="BP633804" s="90"/>
    </row>
    <row r="633805" spans="68:68" customFormat="1">
      <c r="BP633805" s="90"/>
    </row>
    <row r="633806" spans="68:68" customFormat="1">
      <c r="BP633806" s="90"/>
    </row>
    <row r="633807" spans="68:68" customFormat="1">
      <c r="BP633807" s="90"/>
    </row>
    <row r="633808" spans="68:68" customFormat="1">
      <c r="BP633808" s="90"/>
    </row>
    <row r="633809" spans="68:68" customFormat="1">
      <c r="BP633809" s="90"/>
    </row>
    <row r="633810" spans="68:68" customFormat="1">
      <c r="BP633810" s="90"/>
    </row>
    <row r="633811" spans="68:68" customFormat="1">
      <c r="BP633811" s="90"/>
    </row>
    <row r="633812" spans="68:68" customFormat="1">
      <c r="BP633812" s="90"/>
    </row>
    <row r="633813" spans="68:68" customFormat="1">
      <c r="BP633813" s="90"/>
    </row>
    <row r="633814" spans="68:68" customFormat="1">
      <c r="BP633814" s="90"/>
    </row>
    <row r="633815" spans="68:68" customFormat="1">
      <c r="BP633815" s="90"/>
    </row>
    <row r="633816" spans="68:68" customFormat="1">
      <c r="BP633816" s="90"/>
    </row>
    <row r="633817" spans="68:68" customFormat="1">
      <c r="BP633817" s="90"/>
    </row>
    <row r="633818" spans="68:68" customFormat="1">
      <c r="BP633818" s="90"/>
    </row>
    <row r="633819" spans="68:68" customFormat="1">
      <c r="BP633819" s="90"/>
    </row>
    <row r="633820" spans="68:68" customFormat="1">
      <c r="BP633820" s="90"/>
    </row>
    <row r="633821" spans="68:68" customFormat="1">
      <c r="BP633821" s="90"/>
    </row>
    <row r="633822" spans="68:68" customFormat="1">
      <c r="BP633822" s="90"/>
    </row>
    <row r="633823" spans="68:68" customFormat="1">
      <c r="BP633823" s="90"/>
    </row>
    <row r="633824" spans="68:68" customFormat="1">
      <c r="BP633824" s="90"/>
    </row>
    <row r="633825" spans="68:68" customFormat="1">
      <c r="BP633825" s="90"/>
    </row>
    <row r="633826" spans="68:68" customFormat="1">
      <c r="BP633826" s="90"/>
    </row>
    <row r="633827" spans="68:68" customFormat="1">
      <c r="BP633827" s="90"/>
    </row>
    <row r="633828" spans="68:68" customFormat="1">
      <c r="BP633828" s="90"/>
    </row>
    <row r="633829" spans="68:68" customFormat="1">
      <c r="BP633829" s="90"/>
    </row>
    <row r="633830" spans="68:68" customFormat="1">
      <c r="BP633830" s="90"/>
    </row>
    <row r="633831" spans="68:68" customFormat="1">
      <c r="BP633831" s="90"/>
    </row>
    <row r="633832" spans="68:68" customFormat="1">
      <c r="BP633832" s="90"/>
    </row>
    <row r="633833" spans="68:68" customFormat="1">
      <c r="BP633833" s="90"/>
    </row>
    <row r="633834" spans="68:68" customFormat="1">
      <c r="BP633834" s="90"/>
    </row>
    <row r="633835" spans="68:68" customFormat="1">
      <c r="BP633835" s="90"/>
    </row>
    <row r="633836" spans="68:68" customFormat="1">
      <c r="BP633836" s="90"/>
    </row>
    <row r="633837" spans="68:68" customFormat="1">
      <c r="BP633837" s="90"/>
    </row>
    <row r="633838" spans="68:68" customFormat="1">
      <c r="BP633838" s="90"/>
    </row>
    <row r="633839" spans="68:68" customFormat="1">
      <c r="BP633839" s="90"/>
    </row>
    <row r="633840" spans="68:68" customFormat="1">
      <c r="BP633840" s="90"/>
    </row>
    <row r="633841" spans="68:68" customFormat="1">
      <c r="BP633841" s="90"/>
    </row>
    <row r="633842" spans="68:68" customFormat="1">
      <c r="BP633842" s="90"/>
    </row>
    <row r="633843" spans="68:68" customFormat="1">
      <c r="BP633843" s="90"/>
    </row>
    <row r="633844" spans="68:68" customFormat="1">
      <c r="BP633844" s="90"/>
    </row>
    <row r="633845" spans="68:68" customFormat="1">
      <c r="BP633845" s="90"/>
    </row>
    <row r="633846" spans="68:68" customFormat="1">
      <c r="BP633846" s="90"/>
    </row>
    <row r="633847" spans="68:68" customFormat="1">
      <c r="BP633847" s="90"/>
    </row>
    <row r="633848" spans="68:68" customFormat="1">
      <c r="BP633848" s="90"/>
    </row>
    <row r="633849" spans="68:68" customFormat="1">
      <c r="BP633849" s="90"/>
    </row>
    <row r="633850" spans="68:68" customFormat="1">
      <c r="BP633850" s="90"/>
    </row>
    <row r="633851" spans="68:68" customFormat="1">
      <c r="BP633851" s="90"/>
    </row>
    <row r="633852" spans="68:68" customFormat="1">
      <c r="BP633852" s="90"/>
    </row>
    <row r="633853" spans="68:68" customFormat="1">
      <c r="BP633853" s="90"/>
    </row>
    <row r="633854" spans="68:68" customFormat="1">
      <c r="BP633854" s="90"/>
    </row>
    <row r="633855" spans="68:68" customFormat="1">
      <c r="BP633855" s="90"/>
    </row>
    <row r="633856" spans="68:68" customFormat="1">
      <c r="BP633856" s="90"/>
    </row>
    <row r="633857" spans="68:68" customFormat="1">
      <c r="BP633857" s="90"/>
    </row>
    <row r="633858" spans="68:68" customFormat="1">
      <c r="BP633858" s="90"/>
    </row>
    <row r="633859" spans="68:68" customFormat="1">
      <c r="BP633859" s="90"/>
    </row>
    <row r="633860" spans="68:68" customFormat="1">
      <c r="BP633860" s="90"/>
    </row>
    <row r="633861" spans="68:68" customFormat="1">
      <c r="BP633861" s="90"/>
    </row>
    <row r="633862" spans="68:68" customFormat="1">
      <c r="BP633862" s="90"/>
    </row>
    <row r="633863" spans="68:68" customFormat="1">
      <c r="BP633863" s="90"/>
    </row>
    <row r="633864" spans="68:68" customFormat="1">
      <c r="BP633864" s="90"/>
    </row>
    <row r="633865" spans="68:68" customFormat="1">
      <c r="BP633865" s="90"/>
    </row>
    <row r="633866" spans="68:68" customFormat="1">
      <c r="BP633866" s="90"/>
    </row>
    <row r="633867" spans="68:68" customFormat="1">
      <c r="BP633867" s="90"/>
    </row>
    <row r="633868" spans="68:68" customFormat="1">
      <c r="BP633868" s="90"/>
    </row>
    <row r="633869" spans="68:68" customFormat="1">
      <c r="BP633869" s="90"/>
    </row>
    <row r="633870" spans="68:68" customFormat="1">
      <c r="BP633870" s="90"/>
    </row>
    <row r="633871" spans="68:68" customFormat="1">
      <c r="BP633871" s="90"/>
    </row>
    <row r="633872" spans="68:68" customFormat="1">
      <c r="BP633872" s="90"/>
    </row>
    <row r="633873" spans="68:68" customFormat="1">
      <c r="BP633873" s="90"/>
    </row>
    <row r="633874" spans="68:68" customFormat="1">
      <c r="BP633874" s="90"/>
    </row>
    <row r="633875" spans="68:68" customFormat="1">
      <c r="BP633875" s="90"/>
    </row>
    <row r="633876" spans="68:68" customFormat="1">
      <c r="BP633876" s="90"/>
    </row>
    <row r="633877" spans="68:68" customFormat="1">
      <c r="BP633877" s="90"/>
    </row>
    <row r="633878" spans="68:68" customFormat="1">
      <c r="BP633878" s="90"/>
    </row>
    <row r="633879" spans="68:68" customFormat="1">
      <c r="BP633879" s="90"/>
    </row>
    <row r="633880" spans="68:68" customFormat="1">
      <c r="BP633880" s="90"/>
    </row>
    <row r="633881" spans="68:68" customFormat="1">
      <c r="BP633881" s="90"/>
    </row>
    <row r="633882" spans="68:68" customFormat="1">
      <c r="BP633882" s="90"/>
    </row>
    <row r="633883" spans="68:68" customFormat="1">
      <c r="BP633883" s="90"/>
    </row>
    <row r="633884" spans="68:68" customFormat="1">
      <c r="BP633884" s="90"/>
    </row>
    <row r="633885" spans="68:68" customFormat="1">
      <c r="BP633885" s="90"/>
    </row>
    <row r="633886" spans="68:68" customFormat="1">
      <c r="BP633886" s="90"/>
    </row>
    <row r="633887" spans="68:68" customFormat="1">
      <c r="BP633887" s="90"/>
    </row>
    <row r="633888" spans="68:68" customFormat="1">
      <c r="BP633888" s="90"/>
    </row>
    <row r="633889" spans="68:68" customFormat="1">
      <c r="BP633889" s="90"/>
    </row>
    <row r="633890" spans="68:68" customFormat="1">
      <c r="BP633890" s="90"/>
    </row>
    <row r="633891" spans="68:68" customFormat="1">
      <c r="BP633891" s="90"/>
    </row>
    <row r="633892" spans="68:68" customFormat="1">
      <c r="BP633892" s="90"/>
    </row>
    <row r="633893" spans="68:68" customFormat="1">
      <c r="BP633893" s="90"/>
    </row>
    <row r="633894" spans="68:68" customFormat="1">
      <c r="BP633894" s="90"/>
    </row>
    <row r="633895" spans="68:68" customFormat="1">
      <c r="BP633895" s="90"/>
    </row>
    <row r="633896" spans="68:68" customFormat="1">
      <c r="BP633896" s="90"/>
    </row>
    <row r="633897" spans="68:68" customFormat="1">
      <c r="BP633897" s="90"/>
    </row>
    <row r="633898" spans="68:68" customFormat="1">
      <c r="BP633898" s="90"/>
    </row>
    <row r="633899" spans="68:68" customFormat="1">
      <c r="BP633899" s="90"/>
    </row>
    <row r="633900" spans="68:68" customFormat="1">
      <c r="BP633900" s="90"/>
    </row>
    <row r="633901" spans="68:68" customFormat="1">
      <c r="BP633901" s="90"/>
    </row>
    <row r="633902" spans="68:68" customFormat="1">
      <c r="BP633902" s="90"/>
    </row>
    <row r="633903" spans="68:68" customFormat="1">
      <c r="BP633903" s="90"/>
    </row>
    <row r="633904" spans="68:68" customFormat="1">
      <c r="BP633904" s="90"/>
    </row>
    <row r="633905" spans="68:68" customFormat="1">
      <c r="BP633905" s="90"/>
    </row>
    <row r="633906" spans="68:68" customFormat="1">
      <c r="BP633906" s="90"/>
    </row>
    <row r="633907" spans="68:68" customFormat="1">
      <c r="BP633907" s="90"/>
    </row>
    <row r="633908" spans="68:68" customFormat="1">
      <c r="BP633908" s="90"/>
    </row>
    <row r="633909" spans="68:68" customFormat="1">
      <c r="BP633909" s="90"/>
    </row>
    <row r="633910" spans="68:68" customFormat="1">
      <c r="BP633910" s="90"/>
    </row>
    <row r="633911" spans="68:68" customFormat="1">
      <c r="BP633911" s="90"/>
    </row>
    <row r="633912" spans="68:68" customFormat="1">
      <c r="BP633912" s="90"/>
    </row>
    <row r="633913" spans="68:68" customFormat="1">
      <c r="BP633913" s="90"/>
    </row>
    <row r="633914" spans="68:68" customFormat="1">
      <c r="BP633914" s="90"/>
    </row>
    <row r="633915" spans="68:68" customFormat="1">
      <c r="BP633915" s="90"/>
    </row>
    <row r="633916" spans="68:68" customFormat="1">
      <c r="BP633916" s="90"/>
    </row>
    <row r="633917" spans="68:68" customFormat="1">
      <c r="BP633917" s="90"/>
    </row>
    <row r="633918" spans="68:68" customFormat="1">
      <c r="BP633918" s="90"/>
    </row>
    <row r="633919" spans="68:68" customFormat="1">
      <c r="BP633919" s="90"/>
    </row>
    <row r="633920" spans="68:68" customFormat="1">
      <c r="BP633920" s="90"/>
    </row>
    <row r="633921" spans="68:68" customFormat="1">
      <c r="BP633921" s="90"/>
    </row>
    <row r="633922" spans="68:68" customFormat="1">
      <c r="BP633922" s="90"/>
    </row>
    <row r="633923" spans="68:68" customFormat="1">
      <c r="BP633923" s="90"/>
    </row>
    <row r="633924" spans="68:68" customFormat="1">
      <c r="BP633924" s="90"/>
    </row>
    <row r="633925" spans="68:68" customFormat="1">
      <c r="BP633925" s="90"/>
    </row>
    <row r="633926" spans="68:68" customFormat="1">
      <c r="BP633926" s="90"/>
    </row>
    <row r="633927" spans="68:68" customFormat="1">
      <c r="BP633927" s="90"/>
    </row>
    <row r="633928" spans="68:68" customFormat="1">
      <c r="BP633928" s="90"/>
    </row>
    <row r="633929" spans="68:68" customFormat="1">
      <c r="BP633929" s="90"/>
    </row>
    <row r="633930" spans="68:68" customFormat="1">
      <c r="BP633930" s="90"/>
    </row>
    <row r="633931" spans="68:68" customFormat="1">
      <c r="BP633931" s="90"/>
    </row>
    <row r="633932" spans="68:68" customFormat="1">
      <c r="BP633932" s="90"/>
    </row>
    <row r="633933" spans="68:68" customFormat="1">
      <c r="BP633933" s="90"/>
    </row>
    <row r="633934" spans="68:68" customFormat="1">
      <c r="BP633934" s="90"/>
    </row>
    <row r="633935" spans="68:68" customFormat="1">
      <c r="BP633935" s="90"/>
    </row>
    <row r="633936" spans="68:68" customFormat="1">
      <c r="BP633936" s="90"/>
    </row>
    <row r="633937" spans="68:68" customFormat="1">
      <c r="BP633937" s="90"/>
    </row>
    <row r="633938" spans="68:68" customFormat="1">
      <c r="BP633938" s="90"/>
    </row>
    <row r="633939" spans="68:68" customFormat="1">
      <c r="BP633939" s="90"/>
    </row>
    <row r="633940" spans="68:68" customFormat="1">
      <c r="BP633940" s="90"/>
    </row>
    <row r="633941" spans="68:68" customFormat="1">
      <c r="BP633941" s="90"/>
    </row>
    <row r="633942" spans="68:68" customFormat="1">
      <c r="BP633942" s="90"/>
    </row>
    <row r="633943" spans="68:68" customFormat="1">
      <c r="BP633943" s="90"/>
    </row>
    <row r="633944" spans="68:68" customFormat="1">
      <c r="BP633944" s="90"/>
    </row>
    <row r="633945" spans="68:68" customFormat="1">
      <c r="BP633945" s="90"/>
    </row>
    <row r="633946" spans="68:68" customFormat="1">
      <c r="BP633946" s="90"/>
    </row>
    <row r="633947" spans="68:68" customFormat="1">
      <c r="BP633947" s="90"/>
    </row>
    <row r="633948" spans="68:68" customFormat="1">
      <c r="BP633948" s="90"/>
    </row>
    <row r="633949" spans="68:68" customFormat="1">
      <c r="BP633949" s="90"/>
    </row>
    <row r="633950" spans="68:68" customFormat="1">
      <c r="BP633950" s="90"/>
    </row>
    <row r="633951" spans="68:68" customFormat="1">
      <c r="BP633951" s="90"/>
    </row>
    <row r="633952" spans="68:68" customFormat="1">
      <c r="BP633952" s="90"/>
    </row>
    <row r="633953" spans="68:68" customFormat="1">
      <c r="BP633953" s="90"/>
    </row>
    <row r="633954" spans="68:68" customFormat="1">
      <c r="BP633954" s="90"/>
    </row>
    <row r="633955" spans="68:68" customFormat="1">
      <c r="BP633955" s="90"/>
    </row>
    <row r="633956" spans="68:68" customFormat="1">
      <c r="BP633956" s="90"/>
    </row>
    <row r="633957" spans="68:68" customFormat="1">
      <c r="BP633957" s="90"/>
    </row>
    <row r="633958" spans="68:68" customFormat="1">
      <c r="BP633958" s="90"/>
    </row>
    <row r="633959" spans="68:68" customFormat="1">
      <c r="BP633959" s="90"/>
    </row>
    <row r="633960" spans="68:68" customFormat="1">
      <c r="BP633960" s="90"/>
    </row>
    <row r="633961" spans="68:68" customFormat="1">
      <c r="BP633961" s="90"/>
    </row>
    <row r="633962" spans="68:68" customFormat="1">
      <c r="BP633962" s="90"/>
    </row>
    <row r="633963" spans="68:68" customFormat="1">
      <c r="BP633963" s="90"/>
    </row>
    <row r="633964" spans="68:68" customFormat="1">
      <c r="BP633964" s="90"/>
    </row>
    <row r="633965" spans="68:68" customFormat="1">
      <c r="BP633965" s="90"/>
    </row>
    <row r="633966" spans="68:68" customFormat="1">
      <c r="BP633966" s="90"/>
    </row>
    <row r="633967" spans="68:68" customFormat="1">
      <c r="BP633967" s="90"/>
    </row>
    <row r="633968" spans="68:68" customFormat="1">
      <c r="BP633968" s="90"/>
    </row>
    <row r="633969" spans="68:68" customFormat="1">
      <c r="BP633969" s="90"/>
    </row>
    <row r="633970" spans="68:68" customFormat="1">
      <c r="BP633970" s="90"/>
    </row>
    <row r="633971" spans="68:68" customFormat="1">
      <c r="BP633971" s="90"/>
    </row>
    <row r="633972" spans="68:68" customFormat="1">
      <c r="BP633972" s="90"/>
    </row>
    <row r="633973" spans="68:68" customFormat="1">
      <c r="BP633973" s="90"/>
    </row>
    <row r="633974" spans="68:68" customFormat="1">
      <c r="BP633974" s="90"/>
    </row>
    <row r="633975" spans="68:68" customFormat="1">
      <c r="BP633975" s="90"/>
    </row>
    <row r="633976" spans="68:68" customFormat="1">
      <c r="BP633976" s="90"/>
    </row>
    <row r="633977" spans="68:68" customFormat="1">
      <c r="BP633977" s="90"/>
    </row>
    <row r="633978" spans="68:68" customFormat="1">
      <c r="BP633978" s="90"/>
    </row>
    <row r="633979" spans="68:68" customFormat="1">
      <c r="BP633979" s="90"/>
    </row>
    <row r="633980" spans="68:68" customFormat="1">
      <c r="BP633980" s="90"/>
    </row>
    <row r="633981" spans="68:68" customFormat="1">
      <c r="BP633981" s="90"/>
    </row>
    <row r="633982" spans="68:68" customFormat="1">
      <c r="BP633982" s="90"/>
    </row>
    <row r="633983" spans="68:68" customFormat="1">
      <c r="BP633983" s="90"/>
    </row>
    <row r="633984" spans="68:68" customFormat="1">
      <c r="BP633984" s="90"/>
    </row>
    <row r="633985" spans="68:68" customFormat="1">
      <c r="BP633985" s="90"/>
    </row>
    <row r="633986" spans="68:68" customFormat="1">
      <c r="BP633986" s="90"/>
    </row>
    <row r="633987" spans="68:68" customFormat="1">
      <c r="BP633987" s="90"/>
    </row>
    <row r="633988" spans="68:68" customFormat="1">
      <c r="BP633988" s="90"/>
    </row>
    <row r="633989" spans="68:68" customFormat="1">
      <c r="BP633989" s="90"/>
    </row>
    <row r="633990" spans="68:68" customFormat="1">
      <c r="BP633990" s="90"/>
    </row>
    <row r="633991" spans="68:68" customFormat="1">
      <c r="BP633991" s="90"/>
    </row>
    <row r="633992" spans="68:68" customFormat="1">
      <c r="BP633992" s="90"/>
    </row>
    <row r="633993" spans="68:68" customFormat="1">
      <c r="BP633993" s="90"/>
    </row>
    <row r="633994" spans="68:68" customFormat="1">
      <c r="BP633994" s="90"/>
    </row>
    <row r="633995" spans="68:68" customFormat="1">
      <c r="BP633995" s="90"/>
    </row>
    <row r="633996" spans="68:68" customFormat="1">
      <c r="BP633996" s="90"/>
    </row>
    <row r="633997" spans="68:68" customFormat="1">
      <c r="BP633997" s="90"/>
    </row>
    <row r="633998" spans="68:68" customFormat="1">
      <c r="BP633998" s="90"/>
    </row>
    <row r="633999" spans="68:68" customFormat="1">
      <c r="BP633999" s="90"/>
    </row>
    <row r="634000" spans="68:68" customFormat="1">
      <c r="BP634000" s="90"/>
    </row>
    <row r="634001" spans="68:68" customFormat="1">
      <c r="BP634001" s="90"/>
    </row>
    <row r="634002" spans="68:68" customFormat="1">
      <c r="BP634002" s="90"/>
    </row>
    <row r="634003" spans="68:68" customFormat="1">
      <c r="BP634003" s="90"/>
    </row>
    <row r="634004" spans="68:68" customFormat="1">
      <c r="BP634004" s="90"/>
    </row>
    <row r="634005" spans="68:68" customFormat="1">
      <c r="BP634005" s="90"/>
    </row>
    <row r="634006" spans="68:68" customFormat="1">
      <c r="BP634006" s="90"/>
    </row>
    <row r="634007" spans="68:68" customFormat="1">
      <c r="BP634007" s="90"/>
    </row>
    <row r="634008" spans="68:68" customFormat="1">
      <c r="BP634008" s="90"/>
    </row>
    <row r="634009" spans="68:68" customFormat="1">
      <c r="BP634009" s="90"/>
    </row>
    <row r="634010" spans="68:68" customFormat="1">
      <c r="BP634010" s="90"/>
    </row>
    <row r="634011" spans="68:68" customFormat="1">
      <c r="BP634011" s="90"/>
    </row>
    <row r="634012" spans="68:68" customFormat="1">
      <c r="BP634012" s="90"/>
    </row>
    <row r="634013" spans="68:68" customFormat="1">
      <c r="BP634013" s="90"/>
    </row>
    <row r="634014" spans="68:68" customFormat="1">
      <c r="BP634014" s="90"/>
    </row>
    <row r="634015" spans="68:68" customFormat="1">
      <c r="BP634015" s="90"/>
    </row>
    <row r="634016" spans="68:68" customFormat="1">
      <c r="BP634016" s="90"/>
    </row>
    <row r="634017" spans="68:68" customFormat="1">
      <c r="BP634017" s="90"/>
    </row>
    <row r="634018" spans="68:68" customFormat="1">
      <c r="BP634018" s="90"/>
    </row>
    <row r="634019" spans="68:68" customFormat="1">
      <c r="BP634019" s="90"/>
    </row>
    <row r="634020" spans="68:68" customFormat="1">
      <c r="BP634020" s="90"/>
    </row>
    <row r="634021" spans="68:68" customFormat="1">
      <c r="BP634021" s="90"/>
    </row>
    <row r="634022" spans="68:68" customFormat="1">
      <c r="BP634022" s="90"/>
    </row>
    <row r="634023" spans="68:68" customFormat="1">
      <c r="BP634023" s="90"/>
    </row>
    <row r="634024" spans="68:68" customFormat="1">
      <c r="BP634024" s="90"/>
    </row>
    <row r="634025" spans="68:68" customFormat="1">
      <c r="BP634025" s="90"/>
    </row>
    <row r="634026" spans="68:68" customFormat="1">
      <c r="BP634026" s="90"/>
    </row>
    <row r="634027" spans="68:68" customFormat="1">
      <c r="BP634027" s="90"/>
    </row>
    <row r="634028" spans="68:68" customFormat="1">
      <c r="BP634028" s="90"/>
    </row>
    <row r="634029" spans="68:68" customFormat="1">
      <c r="BP634029" s="90"/>
    </row>
    <row r="634030" spans="68:68" customFormat="1">
      <c r="BP634030" s="90"/>
    </row>
    <row r="634031" spans="68:68" customFormat="1">
      <c r="BP634031" s="90"/>
    </row>
    <row r="634032" spans="68:68" customFormat="1">
      <c r="BP634032" s="90"/>
    </row>
    <row r="634033" spans="68:68" customFormat="1">
      <c r="BP634033" s="90"/>
    </row>
    <row r="634034" spans="68:68" customFormat="1">
      <c r="BP634034" s="90"/>
    </row>
    <row r="634035" spans="68:68" customFormat="1">
      <c r="BP634035" s="90"/>
    </row>
    <row r="634036" spans="68:68" customFormat="1">
      <c r="BP634036" s="90"/>
    </row>
    <row r="634037" spans="68:68" customFormat="1">
      <c r="BP634037" s="90"/>
    </row>
    <row r="634038" spans="68:68" customFormat="1">
      <c r="BP634038" s="90"/>
    </row>
    <row r="634039" spans="68:68" customFormat="1">
      <c r="BP634039" s="90"/>
    </row>
    <row r="634040" spans="68:68" customFormat="1">
      <c r="BP634040" s="90"/>
    </row>
    <row r="634041" spans="68:68" customFormat="1">
      <c r="BP634041" s="90"/>
    </row>
    <row r="634042" spans="68:68" customFormat="1">
      <c r="BP634042" s="90"/>
    </row>
    <row r="634043" spans="68:68" customFormat="1">
      <c r="BP634043" s="90"/>
    </row>
    <row r="634044" spans="68:68" customFormat="1">
      <c r="BP634044" s="90"/>
    </row>
    <row r="634045" spans="68:68" customFormat="1">
      <c r="BP634045" s="90"/>
    </row>
    <row r="634046" spans="68:68" customFormat="1">
      <c r="BP634046" s="90"/>
    </row>
    <row r="634047" spans="68:68" customFormat="1">
      <c r="BP634047" s="90"/>
    </row>
    <row r="634048" spans="68:68" customFormat="1">
      <c r="BP634048" s="90"/>
    </row>
    <row r="634049" spans="68:68" customFormat="1">
      <c r="BP634049" s="90"/>
    </row>
    <row r="634050" spans="68:68" customFormat="1">
      <c r="BP634050" s="90"/>
    </row>
    <row r="634051" spans="68:68" customFormat="1">
      <c r="BP634051" s="90"/>
    </row>
    <row r="634052" spans="68:68" customFormat="1">
      <c r="BP634052" s="90"/>
    </row>
    <row r="634053" spans="68:68" customFormat="1">
      <c r="BP634053" s="90"/>
    </row>
    <row r="634054" spans="68:68" customFormat="1">
      <c r="BP634054" s="90"/>
    </row>
    <row r="634055" spans="68:68" customFormat="1">
      <c r="BP634055" s="90"/>
    </row>
    <row r="634056" spans="68:68" customFormat="1">
      <c r="BP634056" s="90"/>
    </row>
    <row r="634057" spans="68:68" customFormat="1">
      <c r="BP634057" s="90"/>
    </row>
    <row r="634058" spans="68:68" customFormat="1">
      <c r="BP634058" s="90"/>
    </row>
    <row r="634059" spans="68:68" customFormat="1">
      <c r="BP634059" s="90"/>
    </row>
    <row r="634060" spans="68:68" customFormat="1">
      <c r="BP634060" s="90"/>
    </row>
    <row r="634061" spans="68:68" customFormat="1">
      <c r="BP634061" s="90"/>
    </row>
    <row r="634062" spans="68:68" customFormat="1">
      <c r="BP634062" s="90"/>
    </row>
    <row r="634063" spans="68:68" customFormat="1">
      <c r="BP634063" s="90"/>
    </row>
    <row r="634064" spans="68:68" customFormat="1">
      <c r="BP634064" s="90"/>
    </row>
    <row r="634065" spans="68:68" customFormat="1">
      <c r="BP634065" s="90"/>
    </row>
    <row r="634066" spans="68:68" customFormat="1">
      <c r="BP634066" s="90"/>
    </row>
    <row r="634067" spans="68:68" customFormat="1">
      <c r="BP634067" s="90"/>
    </row>
    <row r="634068" spans="68:68" customFormat="1">
      <c r="BP634068" s="90"/>
    </row>
    <row r="634069" spans="68:68" customFormat="1">
      <c r="BP634069" s="90"/>
    </row>
    <row r="634070" spans="68:68" customFormat="1">
      <c r="BP634070" s="90"/>
    </row>
    <row r="634071" spans="68:68" customFormat="1">
      <c r="BP634071" s="90"/>
    </row>
    <row r="634072" spans="68:68" customFormat="1">
      <c r="BP634072" s="90"/>
    </row>
    <row r="634073" spans="68:68" customFormat="1">
      <c r="BP634073" s="90"/>
    </row>
    <row r="634074" spans="68:68" customFormat="1">
      <c r="BP634074" s="90"/>
    </row>
    <row r="634075" spans="68:68" customFormat="1">
      <c r="BP634075" s="90"/>
    </row>
    <row r="634076" spans="68:68" customFormat="1">
      <c r="BP634076" s="90"/>
    </row>
    <row r="634077" spans="68:68" customFormat="1">
      <c r="BP634077" s="90"/>
    </row>
    <row r="634078" spans="68:68" customFormat="1">
      <c r="BP634078" s="90"/>
    </row>
    <row r="634079" spans="68:68" customFormat="1">
      <c r="BP634079" s="90"/>
    </row>
    <row r="634080" spans="68:68" customFormat="1">
      <c r="BP634080" s="90"/>
    </row>
    <row r="634081" spans="68:68" customFormat="1">
      <c r="BP634081" s="90"/>
    </row>
    <row r="634082" spans="68:68" customFormat="1">
      <c r="BP634082" s="90"/>
    </row>
    <row r="634083" spans="68:68" customFormat="1">
      <c r="BP634083" s="90"/>
    </row>
    <row r="634084" spans="68:68" customFormat="1">
      <c r="BP634084" s="90"/>
    </row>
    <row r="634085" spans="68:68" customFormat="1">
      <c r="BP634085" s="90"/>
    </row>
    <row r="634086" spans="68:68" customFormat="1">
      <c r="BP634086" s="90"/>
    </row>
    <row r="634087" spans="68:68" customFormat="1">
      <c r="BP634087" s="90"/>
    </row>
    <row r="634088" spans="68:68" customFormat="1">
      <c r="BP634088" s="90"/>
    </row>
    <row r="634089" spans="68:68" customFormat="1">
      <c r="BP634089" s="90"/>
    </row>
    <row r="634090" spans="68:68" customFormat="1">
      <c r="BP634090" s="90"/>
    </row>
    <row r="634091" spans="68:68" customFormat="1">
      <c r="BP634091" s="90"/>
    </row>
    <row r="634092" spans="68:68" customFormat="1">
      <c r="BP634092" s="90"/>
    </row>
    <row r="634093" spans="68:68" customFormat="1">
      <c r="BP634093" s="90"/>
    </row>
    <row r="634094" spans="68:68" customFormat="1">
      <c r="BP634094" s="90"/>
    </row>
    <row r="634095" spans="68:68" customFormat="1">
      <c r="BP634095" s="90"/>
    </row>
    <row r="634096" spans="68:68" customFormat="1">
      <c r="BP634096" s="90"/>
    </row>
    <row r="634097" spans="68:68" customFormat="1">
      <c r="BP634097" s="90"/>
    </row>
    <row r="634098" spans="68:68" customFormat="1">
      <c r="BP634098" s="90"/>
    </row>
    <row r="634099" spans="68:68" customFormat="1">
      <c r="BP634099" s="90"/>
    </row>
    <row r="634100" spans="68:68" customFormat="1">
      <c r="BP634100" s="90"/>
    </row>
    <row r="634101" spans="68:68" customFormat="1">
      <c r="BP634101" s="90"/>
    </row>
    <row r="634102" spans="68:68" customFormat="1">
      <c r="BP634102" s="90"/>
    </row>
    <row r="634103" spans="68:68" customFormat="1">
      <c r="BP634103" s="90"/>
    </row>
    <row r="634104" spans="68:68" customFormat="1">
      <c r="BP634104" s="90"/>
    </row>
    <row r="634105" spans="68:68" customFormat="1">
      <c r="BP634105" s="90"/>
    </row>
    <row r="634106" spans="68:68" customFormat="1">
      <c r="BP634106" s="90"/>
    </row>
    <row r="634107" spans="68:68" customFormat="1">
      <c r="BP634107" s="90"/>
    </row>
    <row r="634108" spans="68:68" customFormat="1">
      <c r="BP634108" s="90"/>
    </row>
    <row r="634109" spans="68:68" customFormat="1">
      <c r="BP634109" s="90"/>
    </row>
    <row r="634110" spans="68:68" customFormat="1">
      <c r="BP634110" s="90"/>
    </row>
    <row r="634111" spans="68:68" customFormat="1">
      <c r="BP634111" s="90"/>
    </row>
    <row r="634112" spans="68:68" customFormat="1">
      <c r="BP634112" s="90"/>
    </row>
    <row r="634113" spans="68:68" customFormat="1">
      <c r="BP634113" s="90"/>
    </row>
    <row r="634114" spans="68:68" customFormat="1">
      <c r="BP634114" s="90"/>
    </row>
    <row r="634115" spans="68:68" customFormat="1">
      <c r="BP634115" s="90"/>
    </row>
    <row r="634116" spans="68:68" customFormat="1">
      <c r="BP634116" s="90"/>
    </row>
    <row r="634117" spans="68:68" customFormat="1">
      <c r="BP634117" s="90"/>
    </row>
    <row r="634118" spans="68:68" customFormat="1">
      <c r="BP634118" s="90"/>
    </row>
    <row r="634119" spans="68:68" customFormat="1">
      <c r="BP634119" s="90"/>
    </row>
    <row r="634120" spans="68:68" customFormat="1">
      <c r="BP634120" s="90"/>
    </row>
    <row r="634121" spans="68:68" customFormat="1">
      <c r="BP634121" s="90"/>
    </row>
    <row r="634122" spans="68:68" customFormat="1">
      <c r="BP634122" s="90"/>
    </row>
    <row r="634123" spans="68:68" customFormat="1">
      <c r="BP634123" s="90"/>
    </row>
    <row r="634124" spans="68:68" customFormat="1">
      <c r="BP634124" s="90"/>
    </row>
    <row r="634125" spans="68:68" customFormat="1">
      <c r="BP634125" s="90"/>
    </row>
    <row r="634126" spans="68:68" customFormat="1">
      <c r="BP634126" s="90"/>
    </row>
    <row r="634127" spans="68:68" customFormat="1">
      <c r="BP634127" s="90"/>
    </row>
    <row r="634128" spans="68:68" customFormat="1">
      <c r="BP634128" s="90"/>
    </row>
    <row r="634129" spans="68:68" customFormat="1">
      <c r="BP634129" s="90"/>
    </row>
    <row r="634130" spans="68:68" customFormat="1">
      <c r="BP634130" s="90"/>
    </row>
    <row r="634131" spans="68:68" customFormat="1">
      <c r="BP634131" s="90"/>
    </row>
    <row r="634132" spans="68:68" customFormat="1">
      <c r="BP634132" s="90"/>
    </row>
    <row r="634133" spans="68:68" customFormat="1">
      <c r="BP634133" s="90"/>
    </row>
    <row r="634134" spans="68:68" customFormat="1">
      <c r="BP634134" s="90"/>
    </row>
    <row r="634135" spans="68:68" customFormat="1">
      <c r="BP634135" s="90"/>
    </row>
    <row r="634136" spans="68:68" customFormat="1">
      <c r="BP634136" s="90"/>
    </row>
    <row r="634137" spans="68:68" customFormat="1">
      <c r="BP634137" s="90"/>
    </row>
    <row r="634138" spans="68:68" customFormat="1">
      <c r="BP634138" s="90"/>
    </row>
    <row r="634139" spans="68:68" customFormat="1">
      <c r="BP634139" s="90"/>
    </row>
    <row r="634140" spans="68:68" customFormat="1">
      <c r="BP634140" s="90"/>
    </row>
    <row r="634141" spans="68:68" customFormat="1">
      <c r="BP634141" s="90"/>
    </row>
    <row r="634142" spans="68:68" customFormat="1">
      <c r="BP634142" s="90"/>
    </row>
    <row r="634143" spans="68:68" customFormat="1">
      <c r="BP634143" s="90"/>
    </row>
    <row r="634144" spans="68:68" customFormat="1">
      <c r="BP634144" s="90"/>
    </row>
    <row r="634145" spans="68:68" customFormat="1">
      <c r="BP634145" s="90"/>
    </row>
    <row r="634146" spans="68:68" customFormat="1">
      <c r="BP634146" s="90"/>
    </row>
    <row r="634147" spans="68:68" customFormat="1">
      <c r="BP634147" s="90"/>
    </row>
    <row r="634148" spans="68:68" customFormat="1">
      <c r="BP634148" s="90"/>
    </row>
    <row r="634149" spans="68:68" customFormat="1">
      <c r="BP634149" s="90"/>
    </row>
    <row r="634150" spans="68:68" customFormat="1">
      <c r="BP634150" s="90"/>
    </row>
    <row r="634151" spans="68:68" customFormat="1">
      <c r="BP634151" s="90"/>
    </row>
    <row r="634152" spans="68:68" customFormat="1">
      <c r="BP634152" s="90"/>
    </row>
    <row r="634153" spans="68:68" customFormat="1">
      <c r="BP634153" s="90"/>
    </row>
    <row r="634154" spans="68:68" customFormat="1">
      <c r="BP634154" s="90"/>
    </row>
    <row r="634155" spans="68:68" customFormat="1">
      <c r="BP634155" s="90"/>
    </row>
    <row r="634156" spans="68:68" customFormat="1">
      <c r="BP634156" s="90"/>
    </row>
    <row r="634157" spans="68:68" customFormat="1">
      <c r="BP634157" s="90"/>
    </row>
    <row r="634158" spans="68:68" customFormat="1">
      <c r="BP634158" s="90"/>
    </row>
    <row r="634159" spans="68:68" customFormat="1">
      <c r="BP634159" s="90"/>
    </row>
    <row r="634160" spans="68:68" customFormat="1">
      <c r="BP634160" s="90"/>
    </row>
    <row r="634161" spans="68:68" customFormat="1">
      <c r="BP634161" s="90"/>
    </row>
    <row r="634162" spans="68:68" customFormat="1">
      <c r="BP634162" s="90"/>
    </row>
    <row r="634163" spans="68:68" customFormat="1">
      <c r="BP634163" s="90"/>
    </row>
    <row r="634164" spans="68:68" customFormat="1">
      <c r="BP634164" s="90"/>
    </row>
    <row r="634165" spans="68:68" customFormat="1">
      <c r="BP634165" s="90"/>
    </row>
    <row r="634166" spans="68:68" customFormat="1">
      <c r="BP634166" s="90"/>
    </row>
    <row r="634167" spans="68:68" customFormat="1">
      <c r="BP634167" s="90"/>
    </row>
    <row r="634168" spans="68:68" customFormat="1">
      <c r="BP634168" s="90"/>
    </row>
    <row r="634169" spans="68:68" customFormat="1">
      <c r="BP634169" s="90"/>
    </row>
    <row r="634170" spans="68:68" customFormat="1">
      <c r="BP634170" s="90"/>
    </row>
    <row r="634171" spans="68:68" customFormat="1">
      <c r="BP634171" s="90"/>
    </row>
    <row r="634172" spans="68:68" customFormat="1">
      <c r="BP634172" s="90"/>
    </row>
    <row r="634173" spans="68:68" customFormat="1">
      <c r="BP634173" s="90"/>
    </row>
    <row r="634174" spans="68:68" customFormat="1">
      <c r="BP634174" s="90"/>
    </row>
    <row r="634175" spans="68:68" customFormat="1">
      <c r="BP634175" s="90"/>
    </row>
    <row r="634176" spans="68:68" customFormat="1">
      <c r="BP634176" s="90"/>
    </row>
    <row r="634177" spans="68:68" customFormat="1">
      <c r="BP634177" s="90"/>
    </row>
    <row r="634178" spans="68:68" customFormat="1">
      <c r="BP634178" s="90"/>
    </row>
    <row r="634179" spans="68:68" customFormat="1">
      <c r="BP634179" s="90"/>
    </row>
    <row r="634180" spans="68:68" customFormat="1">
      <c r="BP634180" s="90"/>
    </row>
    <row r="634181" spans="68:68" customFormat="1">
      <c r="BP634181" s="90"/>
    </row>
    <row r="634182" spans="68:68" customFormat="1">
      <c r="BP634182" s="90"/>
    </row>
    <row r="634183" spans="68:68" customFormat="1">
      <c r="BP634183" s="90"/>
    </row>
    <row r="634184" spans="68:68" customFormat="1">
      <c r="BP634184" s="90"/>
    </row>
    <row r="634185" spans="68:68" customFormat="1">
      <c r="BP634185" s="90"/>
    </row>
    <row r="634186" spans="68:68" customFormat="1">
      <c r="BP634186" s="90"/>
    </row>
    <row r="634187" spans="68:68" customFormat="1">
      <c r="BP634187" s="90"/>
    </row>
    <row r="634188" spans="68:68" customFormat="1">
      <c r="BP634188" s="90"/>
    </row>
    <row r="634189" spans="68:68" customFormat="1">
      <c r="BP634189" s="90"/>
    </row>
    <row r="634190" spans="68:68" customFormat="1">
      <c r="BP634190" s="90"/>
    </row>
    <row r="634191" spans="68:68" customFormat="1">
      <c r="BP634191" s="90"/>
    </row>
    <row r="634192" spans="68:68" customFormat="1">
      <c r="BP634192" s="90"/>
    </row>
    <row r="634193" spans="68:68" customFormat="1">
      <c r="BP634193" s="90"/>
    </row>
    <row r="634194" spans="68:68" customFormat="1">
      <c r="BP634194" s="90"/>
    </row>
    <row r="634195" spans="68:68" customFormat="1">
      <c r="BP634195" s="90"/>
    </row>
    <row r="634196" spans="68:68" customFormat="1">
      <c r="BP634196" s="90"/>
    </row>
    <row r="634197" spans="68:68" customFormat="1">
      <c r="BP634197" s="90"/>
    </row>
    <row r="634198" spans="68:68" customFormat="1">
      <c r="BP634198" s="90"/>
    </row>
    <row r="634199" spans="68:68" customFormat="1">
      <c r="BP634199" s="90"/>
    </row>
    <row r="634200" spans="68:68" customFormat="1">
      <c r="BP634200" s="90"/>
    </row>
    <row r="634201" spans="68:68" customFormat="1">
      <c r="BP634201" s="90"/>
    </row>
    <row r="634202" spans="68:68" customFormat="1">
      <c r="BP634202" s="90"/>
    </row>
    <row r="634203" spans="68:68" customFormat="1">
      <c r="BP634203" s="90"/>
    </row>
    <row r="634204" spans="68:68" customFormat="1">
      <c r="BP634204" s="90"/>
    </row>
    <row r="634205" spans="68:68" customFormat="1">
      <c r="BP634205" s="90"/>
    </row>
    <row r="634206" spans="68:68" customFormat="1">
      <c r="BP634206" s="90"/>
    </row>
    <row r="634207" spans="68:68" customFormat="1">
      <c r="BP634207" s="90"/>
    </row>
    <row r="634208" spans="68:68" customFormat="1">
      <c r="BP634208" s="90"/>
    </row>
    <row r="634209" spans="68:68" customFormat="1">
      <c r="BP634209" s="90"/>
    </row>
    <row r="634210" spans="68:68" customFormat="1">
      <c r="BP634210" s="90"/>
    </row>
    <row r="634211" spans="68:68" customFormat="1">
      <c r="BP634211" s="90"/>
    </row>
    <row r="634212" spans="68:68" customFormat="1">
      <c r="BP634212" s="90"/>
    </row>
    <row r="634213" spans="68:68" customFormat="1">
      <c r="BP634213" s="90"/>
    </row>
    <row r="634214" spans="68:68" customFormat="1">
      <c r="BP634214" s="90"/>
    </row>
    <row r="634215" spans="68:68" customFormat="1">
      <c r="BP634215" s="90"/>
    </row>
    <row r="634216" spans="68:68" customFormat="1">
      <c r="BP634216" s="90"/>
    </row>
    <row r="634217" spans="68:68" customFormat="1">
      <c r="BP634217" s="90"/>
    </row>
    <row r="634218" spans="68:68" customFormat="1">
      <c r="BP634218" s="90"/>
    </row>
    <row r="634219" spans="68:68" customFormat="1">
      <c r="BP634219" s="90"/>
    </row>
    <row r="634220" spans="68:68" customFormat="1">
      <c r="BP634220" s="90"/>
    </row>
    <row r="634221" spans="68:68" customFormat="1">
      <c r="BP634221" s="90"/>
    </row>
    <row r="634222" spans="68:68" customFormat="1">
      <c r="BP634222" s="90"/>
    </row>
    <row r="634223" spans="68:68" customFormat="1">
      <c r="BP634223" s="90"/>
    </row>
    <row r="634224" spans="68:68" customFormat="1">
      <c r="BP634224" s="90"/>
    </row>
    <row r="634225" spans="68:68" customFormat="1">
      <c r="BP634225" s="90"/>
    </row>
    <row r="634226" spans="68:68" customFormat="1">
      <c r="BP634226" s="90"/>
    </row>
    <row r="634227" spans="68:68" customFormat="1">
      <c r="BP634227" s="90"/>
    </row>
    <row r="634228" spans="68:68" customFormat="1">
      <c r="BP634228" s="90"/>
    </row>
    <row r="634229" spans="68:68" customFormat="1">
      <c r="BP634229" s="90"/>
    </row>
    <row r="634230" spans="68:68" customFormat="1">
      <c r="BP634230" s="90"/>
    </row>
    <row r="634231" spans="68:68" customFormat="1">
      <c r="BP634231" s="90"/>
    </row>
    <row r="634232" spans="68:68" customFormat="1">
      <c r="BP634232" s="90"/>
    </row>
    <row r="634233" spans="68:68" customFormat="1">
      <c r="BP634233" s="90"/>
    </row>
    <row r="634234" spans="68:68" customFormat="1">
      <c r="BP634234" s="90"/>
    </row>
    <row r="634235" spans="68:68" customFormat="1">
      <c r="BP634235" s="90"/>
    </row>
    <row r="634236" spans="68:68" customFormat="1">
      <c r="BP634236" s="90"/>
    </row>
    <row r="634237" spans="68:68" customFormat="1">
      <c r="BP634237" s="90"/>
    </row>
    <row r="634238" spans="68:68" customFormat="1">
      <c r="BP634238" s="90"/>
    </row>
    <row r="634239" spans="68:68" customFormat="1">
      <c r="BP634239" s="90"/>
    </row>
    <row r="634240" spans="68:68" customFormat="1">
      <c r="BP634240" s="90"/>
    </row>
    <row r="634241" spans="68:68" customFormat="1">
      <c r="BP634241" s="90"/>
    </row>
    <row r="634242" spans="68:68" customFormat="1">
      <c r="BP634242" s="90"/>
    </row>
    <row r="634243" spans="68:68" customFormat="1">
      <c r="BP634243" s="90"/>
    </row>
    <row r="634244" spans="68:68" customFormat="1">
      <c r="BP634244" s="90"/>
    </row>
    <row r="634245" spans="68:68" customFormat="1">
      <c r="BP634245" s="90"/>
    </row>
    <row r="634246" spans="68:68" customFormat="1">
      <c r="BP634246" s="90"/>
    </row>
    <row r="634247" spans="68:68" customFormat="1">
      <c r="BP634247" s="90"/>
    </row>
    <row r="634248" spans="68:68" customFormat="1">
      <c r="BP634248" s="90"/>
    </row>
    <row r="634249" spans="68:68" customFormat="1">
      <c r="BP634249" s="90"/>
    </row>
    <row r="634250" spans="68:68" customFormat="1">
      <c r="BP634250" s="90"/>
    </row>
    <row r="634251" spans="68:68" customFormat="1">
      <c r="BP634251" s="90"/>
    </row>
    <row r="634252" spans="68:68" customFormat="1">
      <c r="BP634252" s="90"/>
    </row>
    <row r="634253" spans="68:68" customFormat="1">
      <c r="BP634253" s="90"/>
    </row>
    <row r="634254" spans="68:68" customFormat="1">
      <c r="BP634254" s="90"/>
    </row>
    <row r="634255" spans="68:68" customFormat="1">
      <c r="BP634255" s="90"/>
    </row>
    <row r="634256" spans="68:68" customFormat="1">
      <c r="BP634256" s="90"/>
    </row>
    <row r="634257" spans="68:68" customFormat="1">
      <c r="BP634257" s="90"/>
    </row>
    <row r="634258" spans="68:68" customFormat="1">
      <c r="BP634258" s="90"/>
    </row>
    <row r="634259" spans="68:68" customFormat="1">
      <c r="BP634259" s="90"/>
    </row>
    <row r="634260" spans="68:68" customFormat="1">
      <c r="BP634260" s="90"/>
    </row>
    <row r="634261" spans="68:68" customFormat="1">
      <c r="BP634261" s="90"/>
    </row>
    <row r="634262" spans="68:68" customFormat="1">
      <c r="BP634262" s="90"/>
    </row>
    <row r="634263" spans="68:68" customFormat="1">
      <c r="BP634263" s="90"/>
    </row>
    <row r="634264" spans="68:68" customFormat="1">
      <c r="BP634264" s="90"/>
    </row>
    <row r="634265" spans="68:68" customFormat="1">
      <c r="BP634265" s="90"/>
    </row>
    <row r="634266" spans="68:68" customFormat="1">
      <c r="BP634266" s="90"/>
    </row>
    <row r="634267" spans="68:68" customFormat="1">
      <c r="BP634267" s="90"/>
    </row>
    <row r="634268" spans="68:68" customFormat="1">
      <c r="BP634268" s="90"/>
    </row>
    <row r="634269" spans="68:68" customFormat="1">
      <c r="BP634269" s="90"/>
    </row>
    <row r="634270" spans="68:68" customFormat="1">
      <c r="BP634270" s="90"/>
    </row>
    <row r="634271" spans="68:68" customFormat="1">
      <c r="BP634271" s="90"/>
    </row>
    <row r="634272" spans="68:68" customFormat="1">
      <c r="BP634272" s="90"/>
    </row>
    <row r="634273" spans="68:68" customFormat="1">
      <c r="BP634273" s="90"/>
    </row>
    <row r="634274" spans="68:68" customFormat="1">
      <c r="BP634274" s="90"/>
    </row>
    <row r="634275" spans="68:68" customFormat="1">
      <c r="BP634275" s="90"/>
    </row>
    <row r="634276" spans="68:68" customFormat="1">
      <c r="BP634276" s="90"/>
    </row>
    <row r="634277" spans="68:68" customFormat="1">
      <c r="BP634277" s="90"/>
    </row>
    <row r="634278" spans="68:68" customFormat="1">
      <c r="BP634278" s="90"/>
    </row>
    <row r="634279" spans="68:68" customFormat="1">
      <c r="BP634279" s="90"/>
    </row>
    <row r="634280" spans="68:68" customFormat="1">
      <c r="BP634280" s="90"/>
    </row>
    <row r="634281" spans="68:68" customFormat="1">
      <c r="BP634281" s="90"/>
    </row>
    <row r="634282" spans="68:68" customFormat="1">
      <c r="BP634282" s="90"/>
    </row>
    <row r="634283" spans="68:68" customFormat="1">
      <c r="BP634283" s="90"/>
    </row>
    <row r="634284" spans="68:68" customFormat="1">
      <c r="BP634284" s="90"/>
    </row>
    <row r="634285" spans="68:68" customFormat="1">
      <c r="BP634285" s="90"/>
    </row>
    <row r="634286" spans="68:68" customFormat="1">
      <c r="BP634286" s="90"/>
    </row>
    <row r="634287" spans="68:68" customFormat="1">
      <c r="BP634287" s="90"/>
    </row>
    <row r="634288" spans="68:68" customFormat="1">
      <c r="BP634288" s="90"/>
    </row>
    <row r="634289" spans="68:68" customFormat="1">
      <c r="BP634289" s="90"/>
    </row>
    <row r="634290" spans="68:68" customFormat="1">
      <c r="BP634290" s="90"/>
    </row>
    <row r="634291" spans="68:68" customFormat="1">
      <c r="BP634291" s="90"/>
    </row>
    <row r="634292" spans="68:68" customFormat="1">
      <c r="BP634292" s="90"/>
    </row>
    <row r="634293" spans="68:68" customFormat="1">
      <c r="BP634293" s="90"/>
    </row>
    <row r="634294" spans="68:68" customFormat="1">
      <c r="BP634294" s="90"/>
    </row>
    <row r="634295" spans="68:68" customFormat="1">
      <c r="BP634295" s="90"/>
    </row>
    <row r="634296" spans="68:68" customFormat="1">
      <c r="BP634296" s="90"/>
    </row>
    <row r="634297" spans="68:68" customFormat="1">
      <c r="BP634297" s="90"/>
    </row>
    <row r="634298" spans="68:68" customFormat="1">
      <c r="BP634298" s="90"/>
    </row>
    <row r="634299" spans="68:68" customFormat="1">
      <c r="BP634299" s="90"/>
    </row>
    <row r="634300" spans="68:68" customFormat="1">
      <c r="BP634300" s="90"/>
    </row>
    <row r="634301" spans="68:68" customFormat="1">
      <c r="BP634301" s="90"/>
    </row>
    <row r="634302" spans="68:68" customFormat="1">
      <c r="BP634302" s="90"/>
    </row>
    <row r="634303" spans="68:68" customFormat="1">
      <c r="BP634303" s="90"/>
    </row>
    <row r="634304" spans="68:68" customFormat="1">
      <c r="BP634304" s="90"/>
    </row>
    <row r="634305" spans="68:68" customFormat="1">
      <c r="BP634305" s="90"/>
    </row>
    <row r="634306" spans="68:68" customFormat="1">
      <c r="BP634306" s="90"/>
    </row>
    <row r="634307" spans="68:68" customFormat="1">
      <c r="BP634307" s="90"/>
    </row>
    <row r="634308" spans="68:68" customFormat="1">
      <c r="BP634308" s="90"/>
    </row>
    <row r="634309" spans="68:68" customFormat="1">
      <c r="BP634309" s="90"/>
    </row>
    <row r="634310" spans="68:68" customFormat="1">
      <c r="BP634310" s="90"/>
    </row>
    <row r="634311" spans="68:68" customFormat="1">
      <c r="BP634311" s="90"/>
    </row>
    <row r="634312" spans="68:68" customFormat="1">
      <c r="BP634312" s="90"/>
    </row>
    <row r="634313" spans="68:68" customFormat="1">
      <c r="BP634313" s="90"/>
    </row>
    <row r="634314" spans="68:68" customFormat="1">
      <c r="BP634314" s="90"/>
    </row>
    <row r="634315" spans="68:68" customFormat="1">
      <c r="BP634315" s="90"/>
    </row>
    <row r="634316" spans="68:68" customFormat="1">
      <c r="BP634316" s="90"/>
    </row>
    <row r="634317" spans="68:68" customFormat="1">
      <c r="BP634317" s="90"/>
    </row>
    <row r="634318" spans="68:68" customFormat="1">
      <c r="BP634318" s="90"/>
    </row>
    <row r="634319" spans="68:68" customFormat="1">
      <c r="BP634319" s="90"/>
    </row>
    <row r="634320" spans="68:68" customFormat="1">
      <c r="BP634320" s="90"/>
    </row>
    <row r="634321" spans="68:68" customFormat="1">
      <c r="BP634321" s="90"/>
    </row>
    <row r="634322" spans="68:68" customFormat="1">
      <c r="BP634322" s="90"/>
    </row>
    <row r="634323" spans="68:68" customFormat="1">
      <c r="BP634323" s="90"/>
    </row>
    <row r="634324" spans="68:68" customFormat="1">
      <c r="BP634324" s="90"/>
    </row>
    <row r="634325" spans="68:68" customFormat="1">
      <c r="BP634325" s="90"/>
    </row>
    <row r="634326" spans="68:68" customFormat="1">
      <c r="BP634326" s="90"/>
    </row>
    <row r="634327" spans="68:68" customFormat="1">
      <c r="BP634327" s="90"/>
    </row>
    <row r="634328" spans="68:68" customFormat="1">
      <c r="BP634328" s="90"/>
    </row>
    <row r="634329" spans="68:68" customFormat="1">
      <c r="BP634329" s="90"/>
    </row>
    <row r="634330" spans="68:68" customFormat="1">
      <c r="BP634330" s="90"/>
    </row>
    <row r="634331" spans="68:68" customFormat="1">
      <c r="BP634331" s="90"/>
    </row>
    <row r="634332" spans="68:68" customFormat="1">
      <c r="BP634332" s="90"/>
    </row>
    <row r="634333" spans="68:68" customFormat="1">
      <c r="BP634333" s="90"/>
    </row>
    <row r="634334" spans="68:68" customFormat="1">
      <c r="BP634334" s="90"/>
    </row>
    <row r="634335" spans="68:68" customFormat="1">
      <c r="BP634335" s="90"/>
    </row>
    <row r="634336" spans="68:68" customFormat="1">
      <c r="BP634336" s="90"/>
    </row>
    <row r="634337" spans="68:68" customFormat="1">
      <c r="BP634337" s="90"/>
    </row>
    <row r="634338" spans="68:68" customFormat="1">
      <c r="BP634338" s="90"/>
    </row>
    <row r="634339" spans="68:68" customFormat="1">
      <c r="BP634339" s="90"/>
    </row>
    <row r="634340" spans="68:68" customFormat="1">
      <c r="BP634340" s="90"/>
    </row>
    <row r="634341" spans="68:68" customFormat="1">
      <c r="BP634341" s="90"/>
    </row>
    <row r="634342" spans="68:68" customFormat="1">
      <c r="BP634342" s="90"/>
    </row>
    <row r="634343" spans="68:68" customFormat="1">
      <c r="BP634343" s="90"/>
    </row>
    <row r="634344" spans="68:68" customFormat="1">
      <c r="BP634344" s="90"/>
    </row>
    <row r="634345" spans="68:68" customFormat="1">
      <c r="BP634345" s="90"/>
    </row>
    <row r="634346" spans="68:68" customFormat="1">
      <c r="BP634346" s="90"/>
    </row>
    <row r="634347" spans="68:68" customFormat="1">
      <c r="BP634347" s="90"/>
    </row>
    <row r="634348" spans="68:68" customFormat="1">
      <c r="BP634348" s="90"/>
    </row>
    <row r="634349" spans="68:68" customFormat="1">
      <c r="BP634349" s="90"/>
    </row>
    <row r="634350" spans="68:68" customFormat="1">
      <c r="BP634350" s="90"/>
    </row>
    <row r="634351" spans="68:68" customFormat="1">
      <c r="BP634351" s="90"/>
    </row>
    <row r="634352" spans="68:68" customFormat="1">
      <c r="BP634352" s="90"/>
    </row>
    <row r="634353" spans="68:68" customFormat="1">
      <c r="BP634353" s="90"/>
    </row>
    <row r="634354" spans="68:68" customFormat="1">
      <c r="BP634354" s="90"/>
    </row>
    <row r="634355" spans="68:68" customFormat="1">
      <c r="BP634355" s="90"/>
    </row>
    <row r="634356" spans="68:68" customFormat="1">
      <c r="BP634356" s="90"/>
    </row>
    <row r="634357" spans="68:68" customFormat="1">
      <c r="BP634357" s="90"/>
    </row>
    <row r="634358" spans="68:68" customFormat="1">
      <c r="BP634358" s="90"/>
    </row>
    <row r="634359" spans="68:68" customFormat="1">
      <c r="BP634359" s="90"/>
    </row>
    <row r="634360" spans="68:68" customFormat="1">
      <c r="BP634360" s="90"/>
    </row>
    <row r="634361" spans="68:68" customFormat="1">
      <c r="BP634361" s="90"/>
    </row>
    <row r="634362" spans="68:68" customFormat="1">
      <c r="BP634362" s="90"/>
    </row>
    <row r="634363" spans="68:68" customFormat="1">
      <c r="BP634363" s="90"/>
    </row>
    <row r="634364" spans="68:68" customFormat="1">
      <c r="BP634364" s="90"/>
    </row>
    <row r="634365" spans="68:68" customFormat="1">
      <c r="BP634365" s="90"/>
    </row>
    <row r="634366" spans="68:68" customFormat="1">
      <c r="BP634366" s="90"/>
    </row>
    <row r="634367" spans="68:68" customFormat="1">
      <c r="BP634367" s="90"/>
    </row>
    <row r="634368" spans="68:68" customFormat="1">
      <c r="BP634368" s="90"/>
    </row>
    <row r="634369" spans="68:68" customFormat="1">
      <c r="BP634369" s="90"/>
    </row>
    <row r="634370" spans="68:68" customFormat="1">
      <c r="BP634370" s="90"/>
    </row>
    <row r="634371" spans="68:68" customFormat="1">
      <c r="BP634371" s="90"/>
    </row>
    <row r="634372" spans="68:68" customFormat="1">
      <c r="BP634372" s="90"/>
    </row>
    <row r="634373" spans="68:68" customFormat="1">
      <c r="BP634373" s="90"/>
    </row>
    <row r="634374" spans="68:68" customFormat="1">
      <c r="BP634374" s="90"/>
    </row>
    <row r="634375" spans="68:68" customFormat="1">
      <c r="BP634375" s="90"/>
    </row>
    <row r="634376" spans="68:68" customFormat="1">
      <c r="BP634376" s="90"/>
    </row>
    <row r="634377" spans="68:68" customFormat="1">
      <c r="BP634377" s="90"/>
    </row>
    <row r="634378" spans="68:68" customFormat="1">
      <c r="BP634378" s="90"/>
    </row>
    <row r="634379" spans="68:68" customFormat="1">
      <c r="BP634379" s="90"/>
    </row>
    <row r="634380" spans="68:68" customFormat="1">
      <c r="BP634380" s="90"/>
    </row>
    <row r="634381" spans="68:68" customFormat="1">
      <c r="BP634381" s="90"/>
    </row>
    <row r="634382" spans="68:68" customFormat="1">
      <c r="BP634382" s="90"/>
    </row>
    <row r="634383" spans="68:68" customFormat="1">
      <c r="BP634383" s="90"/>
    </row>
    <row r="634384" spans="68:68" customFormat="1">
      <c r="BP634384" s="90"/>
    </row>
    <row r="634385" spans="68:68" customFormat="1">
      <c r="BP634385" s="90"/>
    </row>
    <row r="634386" spans="68:68" customFormat="1">
      <c r="BP634386" s="90"/>
    </row>
    <row r="634387" spans="68:68" customFormat="1">
      <c r="BP634387" s="90"/>
    </row>
    <row r="634388" spans="68:68" customFormat="1">
      <c r="BP634388" s="90"/>
    </row>
    <row r="634389" spans="68:68" customFormat="1">
      <c r="BP634389" s="90"/>
    </row>
    <row r="634390" spans="68:68" customFormat="1">
      <c r="BP634390" s="90"/>
    </row>
    <row r="634391" spans="68:68" customFormat="1">
      <c r="BP634391" s="90"/>
    </row>
    <row r="634392" spans="68:68" customFormat="1">
      <c r="BP634392" s="90"/>
    </row>
    <row r="634393" spans="68:68" customFormat="1">
      <c r="BP634393" s="90"/>
    </row>
    <row r="634394" spans="68:68" customFormat="1">
      <c r="BP634394" s="90"/>
    </row>
    <row r="634395" spans="68:68" customFormat="1">
      <c r="BP634395" s="90"/>
    </row>
    <row r="634396" spans="68:68" customFormat="1">
      <c r="BP634396" s="90"/>
    </row>
    <row r="634397" spans="68:68" customFormat="1">
      <c r="BP634397" s="90"/>
    </row>
    <row r="634398" spans="68:68" customFormat="1">
      <c r="BP634398" s="90"/>
    </row>
    <row r="634399" spans="68:68" customFormat="1">
      <c r="BP634399" s="90"/>
    </row>
    <row r="634400" spans="68:68" customFormat="1">
      <c r="BP634400" s="90"/>
    </row>
    <row r="634401" spans="68:68" customFormat="1">
      <c r="BP634401" s="90"/>
    </row>
    <row r="634402" spans="68:68" customFormat="1">
      <c r="BP634402" s="90"/>
    </row>
    <row r="634403" spans="68:68" customFormat="1">
      <c r="BP634403" s="90"/>
    </row>
    <row r="634404" spans="68:68" customFormat="1">
      <c r="BP634404" s="90"/>
    </row>
    <row r="634405" spans="68:68" customFormat="1">
      <c r="BP634405" s="90"/>
    </row>
    <row r="634406" spans="68:68" customFormat="1">
      <c r="BP634406" s="90"/>
    </row>
    <row r="634407" spans="68:68" customFormat="1">
      <c r="BP634407" s="90"/>
    </row>
    <row r="634408" spans="68:68" customFormat="1">
      <c r="BP634408" s="90"/>
    </row>
    <row r="634409" spans="68:68" customFormat="1">
      <c r="BP634409" s="90"/>
    </row>
    <row r="634410" spans="68:68" customFormat="1">
      <c r="BP634410" s="90"/>
    </row>
    <row r="634411" spans="68:68" customFormat="1">
      <c r="BP634411" s="90"/>
    </row>
    <row r="634412" spans="68:68" customFormat="1">
      <c r="BP634412" s="90"/>
    </row>
    <row r="634413" spans="68:68" customFormat="1">
      <c r="BP634413" s="90"/>
    </row>
    <row r="634414" spans="68:68" customFormat="1">
      <c r="BP634414" s="90"/>
    </row>
    <row r="634415" spans="68:68" customFormat="1">
      <c r="BP634415" s="90"/>
    </row>
    <row r="634416" spans="68:68" customFormat="1">
      <c r="BP634416" s="90"/>
    </row>
    <row r="634417" spans="68:68" customFormat="1">
      <c r="BP634417" s="90"/>
    </row>
    <row r="634418" spans="68:68" customFormat="1">
      <c r="BP634418" s="90"/>
    </row>
    <row r="634419" spans="68:68" customFormat="1">
      <c r="BP634419" s="90"/>
    </row>
    <row r="634420" spans="68:68" customFormat="1">
      <c r="BP634420" s="90"/>
    </row>
    <row r="634421" spans="68:68" customFormat="1">
      <c r="BP634421" s="90"/>
    </row>
    <row r="634422" spans="68:68" customFormat="1">
      <c r="BP634422" s="90"/>
    </row>
    <row r="634423" spans="68:68" customFormat="1">
      <c r="BP634423" s="90"/>
    </row>
    <row r="634424" spans="68:68" customFormat="1">
      <c r="BP634424" s="90"/>
    </row>
    <row r="634425" spans="68:68" customFormat="1">
      <c r="BP634425" s="90"/>
    </row>
    <row r="634426" spans="68:68" customFormat="1">
      <c r="BP634426" s="90"/>
    </row>
    <row r="634427" spans="68:68" customFormat="1">
      <c r="BP634427" s="90"/>
    </row>
    <row r="634428" spans="68:68" customFormat="1">
      <c r="BP634428" s="90"/>
    </row>
    <row r="634429" spans="68:68" customFormat="1">
      <c r="BP634429" s="90"/>
    </row>
    <row r="634430" spans="68:68" customFormat="1">
      <c r="BP634430" s="90"/>
    </row>
    <row r="634431" spans="68:68" customFormat="1">
      <c r="BP634431" s="90"/>
    </row>
    <row r="634432" spans="68:68" customFormat="1">
      <c r="BP634432" s="90"/>
    </row>
    <row r="634433" spans="68:68" customFormat="1">
      <c r="BP634433" s="90"/>
    </row>
    <row r="634434" spans="68:68" customFormat="1">
      <c r="BP634434" s="90"/>
    </row>
    <row r="634435" spans="68:68" customFormat="1">
      <c r="BP634435" s="90"/>
    </row>
    <row r="634436" spans="68:68" customFormat="1">
      <c r="BP634436" s="90"/>
    </row>
    <row r="634437" spans="68:68" customFormat="1">
      <c r="BP634437" s="90"/>
    </row>
    <row r="634438" spans="68:68" customFormat="1">
      <c r="BP634438" s="90"/>
    </row>
    <row r="634439" spans="68:68" customFormat="1">
      <c r="BP634439" s="90"/>
    </row>
    <row r="634440" spans="68:68" customFormat="1">
      <c r="BP634440" s="90"/>
    </row>
    <row r="634441" spans="68:68" customFormat="1">
      <c r="BP634441" s="90"/>
    </row>
    <row r="634442" spans="68:68" customFormat="1">
      <c r="BP634442" s="90"/>
    </row>
    <row r="634443" spans="68:68" customFormat="1">
      <c r="BP634443" s="90"/>
    </row>
    <row r="634444" spans="68:68" customFormat="1">
      <c r="BP634444" s="90"/>
    </row>
    <row r="634445" spans="68:68" customFormat="1">
      <c r="BP634445" s="90"/>
    </row>
    <row r="634446" spans="68:68" customFormat="1">
      <c r="BP634446" s="90"/>
    </row>
    <row r="634447" spans="68:68" customFormat="1">
      <c r="BP634447" s="90"/>
    </row>
    <row r="634448" spans="68:68" customFormat="1">
      <c r="BP634448" s="90"/>
    </row>
    <row r="634449" spans="68:68" customFormat="1">
      <c r="BP634449" s="90"/>
    </row>
    <row r="634450" spans="68:68" customFormat="1">
      <c r="BP634450" s="90"/>
    </row>
    <row r="634451" spans="68:68" customFormat="1">
      <c r="BP634451" s="90"/>
    </row>
    <row r="634452" spans="68:68" customFormat="1">
      <c r="BP634452" s="90"/>
    </row>
    <row r="634453" spans="68:68" customFormat="1">
      <c r="BP634453" s="90"/>
    </row>
    <row r="634454" spans="68:68" customFormat="1">
      <c r="BP634454" s="90"/>
    </row>
    <row r="634455" spans="68:68" customFormat="1">
      <c r="BP634455" s="90"/>
    </row>
    <row r="634456" spans="68:68" customFormat="1">
      <c r="BP634456" s="90"/>
    </row>
    <row r="634457" spans="68:68" customFormat="1">
      <c r="BP634457" s="90"/>
    </row>
    <row r="634458" spans="68:68" customFormat="1">
      <c r="BP634458" s="90"/>
    </row>
    <row r="634459" spans="68:68" customFormat="1">
      <c r="BP634459" s="90"/>
    </row>
    <row r="634460" spans="68:68" customFormat="1">
      <c r="BP634460" s="90"/>
    </row>
    <row r="634461" spans="68:68" customFormat="1">
      <c r="BP634461" s="90"/>
    </row>
    <row r="634462" spans="68:68" customFormat="1">
      <c r="BP634462" s="90"/>
    </row>
    <row r="634463" spans="68:68" customFormat="1">
      <c r="BP634463" s="90"/>
    </row>
    <row r="634464" spans="68:68" customFormat="1">
      <c r="BP634464" s="90"/>
    </row>
    <row r="634465" spans="68:68" customFormat="1">
      <c r="BP634465" s="90"/>
    </row>
    <row r="634466" spans="68:68" customFormat="1">
      <c r="BP634466" s="90"/>
    </row>
    <row r="634467" spans="68:68" customFormat="1">
      <c r="BP634467" s="90"/>
    </row>
    <row r="634468" spans="68:68" customFormat="1">
      <c r="BP634468" s="90"/>
    </row>
    <row r="634469" spans="68:68" customFormat="1">
      <c r="BP634469" s="90"/>
    </row>
    <row r="634470" spans="68:68" customFormat="1">
      <c r="BP634470" s="90"/>
    </row>
    <row r="634471" spans="68:68" customFormat="1">
      <c r="BP634471" s="90"/>
    </row>
    <row r="634472" spans="68:68" customFormat="1">
      <c r="BP634472" s="90"/>
    </row>
    <row r="634473" spans="68:68" customFormat="1">
      <c r="BP634473" s="90"/>
    </row>
    <row r="634474" spans="68:68" customFormat="1">
      <c r="BP634474" s="90"/>
    </row>
    <row r="634475" spans="68:68" customFormat="1">
      <c r="BP634475" s="90"/>
    </row>
    <row r="634476" spans="68:68" customFormat="1">
      <c r="BP634476" s="90"/>
    </row>
    <row r="634477" spans="68:68" customFormat="1">
      <c r="BP634477" s="90"/>
    </row>
    <row r="634478" spans="68:68" customFormat="1">
      <c r="BP634478" s="90"/>
    </row>
    <row r="634479" spans="68:68" customFormat="1">
      <c r="BP634479" s="90"/>
    </row>
    <row r="634480" spans="68:68" customFormat="1">
      <c r="BP634480" s="90"/>
    </row>
    <row r="634481" spans="68:68" customFormat="1">
      <c r="BP634481" s="90"/>
    </row>
    <row r="634482" spans="68:68" customFormat="1">
      <c r="BP634482" s="90"/>
    </row>
    <row r="634483" spans="68:68" customFormat="1">
      <c r="BP634483" s="90"/>
    </row>
    <row r="634484" spans="68:68" customFormat="1">
      <c r="BP634484" s="90"/>
    </row>
    <row r="634485" spans="68:68" customFormat="1">
      <c r="BP634485" s="90"/>
    </row>
    <row r="634486" spans="68:68" customFormat="1">
      <c r="BP634486" s="90"/>
    </row>
    <row r="634487" spans="68:68" customFormat="1">
      <c r="BP634487" s="90"/>
    </row>
    <row r="634488" spans="68:68" customFormat="1">
      <c r="BP634488" s="90"/>
    </row>
    <row r="634489" spans="68:68" customFormat="1">
      <c r="BP634489" s="90"/>
    </row>
    <row r="634490" spans="68:68" customFormat="1">
      <c r="BP634490" s="90"/>
    </row>
    <row r="634491" spans="68:68" customFormat="1">
      <c r="BP634491" s="90"/>
    </row>
    <row r="634492" spans="68:68" customFormat="1">
      <c r="BP634492" s="90"/>
    </row>
    <row r="634493" spans="68:68" customFormat="1">
      <c r="BP634493" s="90"/>
    </row>
    <row r="634494" spans="68:68" customFormat="1">
      <c r="BP634494" s="90"/>
    </row>
    <row r="634495" spans="68:68" customFormat="1">
      <c r="BP634495" s="90"/>
    </row>
    <row r="634496" spans="68:68" customFormat="1">
      <c r="BP634496" s="90"/>
    </row>
    <row r="634497" spans="68:68" customFormat="1">
      <c r="BP634497" s="90"/>
    </row>
    <row r="634498" spans="68:68" customFormat="1">
      <c r="BP634498" s="90"/>
    </row>
    <row r="634499" spans="68:68" customFormat="1">
      <c r="BP634499" s="90"/>
    </row>
    <row r="634500" spans="68:68" customFormat="1">
      <c r="BP634500" s="90"/>
    </row>
    <row r="634501" spans="68:68" customFormat="1">
      <c r="BP634501" s="90"/>
    </row>
    <row r="634502" spans="68:68" customFormat="1">
      <c r="BP634502" s="90"/>
    </row>
    <row r="634503" spans="68:68" customFormat="1">
      <c r="BP634503" s="90"/>
    </row>
    <row r="634504" spans="68:68" customFormat="1">
      <c r="BP634504" s="90"/>
    </row>
    <row r="634505" spans="68:68" customFormat="1">
      <c r="BP634505" s="90"/>
    </row>
    <row r="634506" spans="68:68" customFormat="1">
      <c r="BP634506" s="90"/>
    </row>
    <row r="634507" spans="68:68" customFormat="1">
      <c r="BP634507" s="90"/>
    </row>
    <row r="634508" spans="68:68" customFormat="1">
      <c r="BP634508" s="90"/>
    </row>
    <row r="634509" spans="68:68" customFormat="1">
      <c r="BP634509" s="90"/>
    </row>
    <row r="634510" spans="68:68" customFormat="1">
      <c r="BP634510" s="90"/>
    </row>
    <row r="634511" spans="68:68" customFormat="1">
      <c r="BP634511" s="90"/>
    </row>
    <row r="634512" spans="68:68" customFormat="1">
      <c r="BP634512" s="90"/>
    </row>
    <row r="634513" spans="68:68" customFormat="1">
      <c r="BP634513" s="90"/>
    </row>
    <row r="634514" spans="68:68" customFormat="1">
      <c r="BP634514" s="90"/>
    </row>
    <row r="634515" spans="68:68" customFormat="1">
      <c r="BP634515" s="90"/>
    </row>
    <row r="634516" spans="68:68" customFormat="1">
      <c r="BP634516" s="90"/>
    </row>
    <row r="634517" spans="68:68" customFormat="1">
      <c r="BP634517" s="90"/>
    </row>
    <row r="634518" spans="68:68" customFormat="1">
      <c r="BP634518" s="90"/>
    </row>
    <row r="634519" spans="68:68" customFormat="1">
      <c r="BP634519" s="90"/>
    </row>
    <row r="634520" spans="68:68" customFormat="1">
      <c r="BP634520" s="90"/>
    </row>
    <row r="634521" spans="68:68" customFormat="1">
      <c r="BP634521" s="90"/>
    </row>
    <row r="634522" spans="68:68" customFormat="1">
      <c r="BP634522" s="90"/>
    </row>
    <row r="634523" spans="68:68" customFormat="1">
      <c r="BP634523" s="90"/>
    </row>
    <row r="634524" spans="68:68" customFormat="1">
      <c r="BP634524" s="90"/>
    </row>
    <row r="634525" spans="68:68" customFormat="1">
      <c r="BP634525" s="90"/>
    </row>
    <row r="634526" spans="68:68" customFormat="1">
      <c r="BP634526" s="90"/>
    </row>
    <row r="634527" spans="68:68" customFormat="1">
      <c r="BP634527" s="90"/>
    </row>
    <row r="634528" spans="68:68" customFormat="1">
      <c r="BP634528" s="90"/>
    </row>
    <row r="634529" spans="68:68" customFormat="1">
      <c r="BP634529" s="90"/>
    </row>
    <row r="634530" spans="68:68" customFormat="1">
      <c r="BP634530" s="90"/>
    </row>
    <row r="634531" spans="68:68" customFormat="1">
      <c r="BP634531" s="90"/>
    </row>
    <row r="634532" spans="68:68" customFormat="1">
      <c r="BP634532" s="90"/>
    </row>
    <row r="634533" spans="68:68" customFormat="1">
      <c r="BP634533" s="90"/>
    </row>
    <row r="634534" spans="68:68" customFormat="1">
      <c r="BP634534" s="90"/>
    </row>
    <row r="634535" spans="68:68" customFormat="1">
      <c r="BP634535" s="90"/>
    </row>
    <row r="634536" spans="68:68" customFormat="1">
      <c r="BP634536" s="90"/>
    </row>
    <row r="634537" spans="68:68" customFormat="1">
      <c r="BP634537" s="90"/>
    </row>
    <row r="634538" spans="68:68" customFormat="1">
      <c r="BP634538" s="90"/>
    </row>
    <row r="634539" spans="68:68" customFormat="1">
      <c r="BP634539" s="90"/>
    </row>
    <row r="634540" spans="68:68" customFormat="1">
      <c r="BP634540" s="90"/>
    </row>
    <row r="634541" spans="68:68" customFormat="1">
      <c r="BP634541" s="90"/>
    </row>
    <row r="634542" spans="68:68" customFormat="1">
      <c r="BP634542" s="90"/>
    </row>
    <row r="634543" spans="68:68" customFormat="1">
      <c r="BP634543" s="90"/>
    </row>
    <row r="634544" spans="68:68" customFormat="1">
      <c r="BP634544" s="90"/>
    </row>
    <row r="634545" spans="68:68" customFormat="1">
      <c r="BP634545" s="90"/>
    </row>
    <row r="634546" spans="68:68" customFormat="1">
      <c r="BP634546" s="90"/>
    </row>
    <row r="634547" spans="68:68" customFormat="1">
      <c r="BP634547" s="90"/>
    </row>
    <row r="634548" spans="68:68" customFormat="1">
      <c r="BP634548" s="90"/>
    </row>
    <row r="634549" spans="68:68" customFormat="1">
      <c r="BP634549" s="90"/>
    </row>
    <row r="634550" spans="68:68" customFormat="1">
      <c r="BP634550" s="90"/>
    </row>
    <row r="634551" spans="68:68" customFormat="1">
      <c r="BP634551" s="90"/>
    </row>
    <row r="634552" spans="68:68" customFormat="1">
      <c r="BP634552" s="90"/>
    </row>
    <row r="634553" spans="68:68" customFormat="1">
      <c r="BP634553" s="90"/>
    </row>
    <row r="634554" spans="68:68" customFormat="1">
      <c r="BP634554" s="90"/>
    </row>
    <row r="634555" spans="68:68" customFormat="1">
      <c r="BP634555" s="90"/>
    </row>
    <row r="634556" spans="68:68" customFormat="1">
      <c r="BP634556" s="90"/>
    </row>
    <row r="634557" spans="68:68" customFormat="1">
      <c r="BP634557" s="90"/>
    </row>
    <row r="634558" spans="68:68" customFormat="1">
      <c r="BP634558" s="90"/>
    </row>
    <row r="634559" spans="68:68" customFormat="1">
      <c r="BP634559" s="90"/>
    </row>
    <row r="634560" spans="68:68" customFormat="1">
      <c r="BP634560" s="90"/>
    </row>
    <row r="634561" spans="68:68" customFormat="1">
      <c r="BP634561" s="90"/>
    </row>
    <row r="634562" spans="68:68" customFormat="1">
      <c r="BP634562" s="90"/>
    </row>
    <row r="634563" spans="68:68" customFormat="1">
      <c r="BP634563" s="90"/>
    </row>
    <row r="634564" spans="68:68" customFormat="1">
      <c r="BP634564" s="90"/>
    </row>
    <row r="634565" spans="68:68" customFormat="1">
      <c r="BP634565" s="90"/>
    </row>
    <row r="634566" spans="68:68" customFormat="1">
      <c r="BP634566" s="90"/>
    </row>
    <row r="634567" spans="68:68" customFormat="1">
      <c r="BP634567" s="90"/>
    </row>
    <row r="634568" spans="68:68" customFormat="1">
      <c r="BP634568" s="90"/>
    </row>
    <row r="634569" spans="68:68" customFormat="1">
      <c r="BP634569" s="90"/>
    </row>
    <row r="634570" spans="68:68" customFormat="1">
      <c r="BP634570" s="90"/>
    </row>
    <row r="634571" spans="68:68" customFormat="1">
      <c r="BP634571" s="90"/>
    </row>
    <row r="634572" spans="68:68" customFormat="1">
      <c r="BP634572" s="90"/>
    </row>
    <row r="634573" spans="68:68" customFormat="1">
      <c r="BP634573" s="90"/>
    </row>
    <row r="634574" spans="68:68" customFormat="1">
      <c r="BP634574" s="90"/>
    </row>
    <row r="634575" spans="68:68" customFormat="1">
      <c r="BP634575" s="90"/>
    </row>
    <row r="634576" spans="68:68" customFormat="1">
      <c r="BP634576" s="90"/>
    </row>
    <row r="634577" spans="68:68" customFormat="1">
      <c r="BP634577" s="90"/>
    </row>
    <row r="634578" spans="68:68" customFormat="1">
      <c r="BP634578" s="90"/>
    </row>
    <row r="634579" spans="68:68" customFormat="1">
      <c r="BP634579" s="90"/>
    </row>
    <row r="634580" spans="68:68" customFormat="1">
      <c r="BP634580" s="90"/>
    </row>
    <row r="634581" spans="68:68" customFormat="1">
      <c r="BP634581" s="90"/>
    </row>
    <row r="634582" spans="68:68" customFormat="1">
      <c r="BP634582" s="90"/>
    </row>
    <row r="634583" spans="68:68" customFormat="1">
      <c r="BP634583" s="90"/>
    </row>
    <row r="634584" spans="68:68" customFormat="1">
      <c r="BP634584" s="90"/>
    </row>
    <row r="634585" spans="68:68" customFormat="1">
      <c r="BP634585" s="90"/>
    </row>
    <row r="634586" spans="68:68" customFormat="1">
      <c r="BP634586" s="90"/>
    </row>
    <row r="634587" spans="68:68" customFormat="1">
      <c r="BP634587" s="90"/>
    </row>
    <row r="634588" spans="68:68" customFormat="1">
      <c r="BP634588" s="90"/>
    </row>
    <row r="634589" spans="68:68" customFormat="1">
      <c r="BP634589" s="90"/>
    </row>
    <row r="634590" spans="68:68" customFormat="1">
      <c r="BP634590" s="90"/>
    </row>
    <row r="634591" spans="68:68" customFormat="1">
      <c r="BP634591" s="90"/>
    </row>
    <row r="634592" spans="68:68" customFormat="1">
      <c r="BP634592" s="90"/>
    </row>
    <row r="634593" spans="68:68" customFormat="1">
      <c r="BP634593" s="90"/>
    </row>
    <row r="634594" spans="68:68" customFormat="1">
      <c r="BP634594" s="90"/>
    </row>
    <row r="634595" spans="68:68" customFormat="1">
      <c r="BP634595" s="90"/>
    </row>
    <row r="634596" spans="68:68" customFormat="1">
      <c r="BP634596" s="90"/>
    </row>
    <row r="634597" spans="68:68" customFormat="1">
      <c r="BP634597" s="90"/>
    </row>
    <row r="634598" spans="68:68" customFormat="1">
      <c r="BP634598" s="90"/>
    </row>
    <row r="634599" spans="68:68" customFormat="1">
      <c r="BP634599" s="90"/>
    </row>
    <row r="634600" spans="68:68" customFormat="1">
      <c r="BP634600" s="90"/>
    </row>
    <row r="634601" spans="68:68" customFormat="1">
      <c r="BP634601" s="90"/>
    </row>
    <row r="634602" spans="68:68" customFormat="1">
      <c r="BP634602" s="90"/>
    </row>
    <row r="634603" spans="68:68" customFormat="1">
      <c r="BP634603" s="90"/>
    </row>
    <row r="634604" spans="68:68" customFormat="1">
      <c r="BP634604" s="90"/>
    </row>
    <row r="634605" spans="68:68" customFormat="1">
      <c r="BP634605" s="90"/>
    </row>
    <row r="634606" spans="68:68" customFormat="1">
      <c r="BP634606" s="90"/>
    </row>
    <row r="634607" spans="68:68" customFormat="1">
      <c r="BP634607" s="90"/>
    </row>
    <row r="634608" spans="68:68" customFormat="1">
      <c r="BP634608" s="90"/>
    </row>
    <row r="634609" spans="68:68" customFormat="1">
      <c r="BP634609" s="90"/>
    </row>
    <row r="634610" spans="68:68" customFormat="1">
      <c r="BP634610" s="90"/>
    </row>
    <row r="634611" spans="68:68" customFormat="1">
      <c r="BP634611" s="90"/>
    </row>
    <row r="634612" spans="68:68" customFormat="1">
      <c r="BP634612" s="90"/>
    </row>
    <row r="634613" spans="68:68" customFormat="1">
      <c r="BP634613" s="90"/>
    </row>
    <row r="634614" spans="68:68" customFormat="1">
      <c r="BP634614" s="90"/>
    </row>
    <row r="634615" spans="68:68" customFormat="1">
      <c r="BP634615" s="90"/>
    </row>
    <row r="634616" spans="68:68" customFormat="1">
      <c r="BP634616" s="90"/>
    </row>
    <row r="634617" spans="68:68" customFormat="1">
      <c r="BP634617" s="90"/>
    </row>
    <row r="634618" spans="68:68" customFormat="1">
      <c r="BP634618" s="90"/>
    </row>
    <row r="634619" spans="68:68" customFormat="1">
      <c r="BP634619" s="90"/>
    </row>
    <row r="634620" spans="68:68" customFormat="1">
      <c r="BP634620" s="90"/>
    </row>
    <row r="634621" spans="68:68" customFormat="1">
      <c r="BP634621" s="90"/>
    </row>
    <row r="634622" spans="68:68" customFormat="1">
      <c r="BP634622" s="90"/>
    </row>
    <row r="634623" spans="68:68" customFormat="1">
      <c r="BP634623" s="90"/>
    </row>
    <row r="634624" spans="68:68" customFormat="1">
      <c r="BP634624" s="90"/>
    </row>
    <row r="634625" spans="68:68" customFormat="1">
      <c r="BP634625" s="90"/>
    </row>
    <row r="634626" spans="68:68" customFormat="1">
      <c r="BP634626" s="90"/>
    </row>
    <row r="634627" spans="68:68" customFormat="1">
      <c r="BP634627" s="90"/>
    </row>
    <row r="634628" spans="68:68" customFormat="1">
      <c r="BP634628" s="90"/>
    </row>
    <row r="634629" spans="68:68" customFormat="1">
      <c r="BP634629" s="90"/>
    </row>
    <row r="634630" spans="68:68" customFormat="1">
      <c r="BP634630" s="90"/>
    </row>
    <row r="634631" spans="68:68" customFormat="1">
      <c r="BP634631" s="90"/>
    </row>
    <row r="634632" spans="68:68" customFormat="1">
      <c r="BP634632" s="90"/>
    </row>
    <row r="634633" spans="68:68" customFormat="1">
      <c r="BP634633" s="90"/>
    </row>
    <row r="634634" spans="68:68" customFormat="1">
      <c r="BP634634" s="90"/>
    </row>
    <row r="634635" spans="68:68" customFormat="1">
      <c r="BP634635" s="90"/>
    </row>
    <row r="634636" spans="68:68" customFormat="1">
      <c r="BP634636" s="90"/>
    </row>
    <row r="634637" spans="68:68" customFormat="1">
      <c r="BP634637" s="90"/>
    </row>
    <row r="634638" spans="68:68" customFormat="1">
      <c r="BP634638" s="90"/>
    </row>
    <row r="634639" spans="68:68" customFormat="1">
      <c r="BP634639" s="90"/>
    </row>
    <row r="634640" spans="68:68" customFormat="1">
      <c r="BP634640" s="90"/>
    </row>
    <row r="634641" spans="68:68" customFormat="1">
      <c r="BP634641" s="90"/>
    </row>
    <row r="634642" spans="68:68" customFormat="1">
      <c r="BP634642" s="90"/>
    </row>
    <row r="634643" spans="68:68" customFormat="1">
      <c r="BP634643" s="90"/>
    </row>
    <row r="634644" spans="68:68" customFormat="1">
      <c r="BP634644" s="90"/>
    </row>
    <row r="634645" spans="68:68" customFormat="1">
      <c r="BP634645" s="90"/>
    </row>
    <row r="634646" spans="68:68" customFormat="1">
      <c r="BP634646" s="90"/>
    </row>
    <row r="634647" spans="68:68" customFormat="1">
      <c r="BP634647" s="90"/>
    </row>
    <row r="634648" spans="68:68" customFormat="1">
      <c r="BP634648" s="90"/>
    </row>
    <row r="634649" spans="68:68" customFormat="1">
      <c r="BP634649" s="90"/>
    </row>
    <row r="634650" spans="68:68" customFormat="1">
      <c r="BP634650" s="90"/>
    </row>
    <row r="634651" spans="68:68" customFormat="1">
      <c r="BP634651" s="90"/>
    </row>
    <row r="634652" spans="68:68" customFormat="1">
      <c r="BP634652" s="90"/>
    </row>
    <row r="634653" spans="68:68" customFormat="1">
      <c r="BP634653" s="90"/>
    </row>
    <row r="634654" spans="68:68" customFormat="1">
      <c r="BP634654" s="90"/>
    </row>
    <row r="634655" spans="68:68" customFormat="1">
      <c r="BP634655" s="90"/>
    </row>
    <row r="634656" spans="68:68" customFormat="1">
      <c r="BP634656" s="90"/>
    </row>
    <row r="634657" spans="68:68" customFormat="1">
      <c r="BP634657" s="90"/>
    </row>
    <row r="634658" spans="68:68" customFormat="1">
      <c r="BP634658" s="90"/>
    </row>
    <row r="634659" spans="68:68" customFormat="1">
      <c r="BP634659" s="90"/>
    </row>
    <row r="634660" spans="68:68" customFormat="1">
      <c r="BP634660" s="90"/>
    </row>
    <row r="634661" spans="68:68" customFormat="1">
      <c r="BP634661" s="90"/>
    </row>
    <row r="634662" spans="68:68" customFormat="1">
      <c r="BP634662" s="90"/>
    </row>
    <row r="634663" spans="68:68" customFormat="1">
      <c r="BP634663" s="90"/>
    </row>
    <row r="634664" spans="68:68" customFormat="1">
      <c r="BP634664" s="90"/>
    </row>
    <row r="634665" spans="68:68" customFormat="1">
      <c r="BP634665" s="90"/>
    </row>
    <row r="634666" spans="68:68" customFormat="1">
      <c r="BP634666" s="90"/>
    </row>
    <row r="634667" spans="68:68" customFormat="1">
      <c r="BP634667" s="90"/>
    </row>
    <row r="634668" spans="68:68" customFormat="1">
      <c r="BP634668" s="90"/>
    </row>
    <row r="634669" spans="68:68" customFormat="1">
      <c r="BP634669" s="90"/>
    </row>
    <row r="634670" spans="68:68" customFormat="1">
      <c r="BP634670" s="90"/>
    </row>
    <row r="634671" spans="68:68" customFormat="1">
      <c r="BP634671" s="90"/>
    </row>
    <row r="634672" spans="68:68" customFormat="1">
      <c r="BP634672" s="90"/>
    </row>
    <row r="634673" spans="68:68" customFormat="1">
      <c r="BP634673" s="90"/>
    </row>
    <row r="634674" spans="68:68" customFormat="1">
      <c r="BP634674" s="90"/>
    </row>
    <row r="634675" spans="68:68" customFormat="1">
      <c r="BP634675" s="90"/>
    </row>
    <row r="634676" spans="68:68" customFormat="1">
      <c r="BP634676" s="90"/>
    </row>
    <row r="634677" spans="68:68" customFormat="1">
      <c r="BP634677" s="90"/>
    </row>
    <row r="634678" spans="68:68" customFormat="1">
      <c r="BP634678" s="90"/>
    </row>
    <row r="634679" spans="68:68" customFormat="1">
      <c r="BP634679" s="90"/>
    </row>
    <row r="634680" spans="68:68" customFormat="1">
      <c r="BP634680" s="90"/>
    </row>
    <row r="634681" spans="68:68" customFormat="1">
      <c r="BP634681" s="90"/>
    </row>
    <row r="634682" spans="68:68" customFormat="1">
      <c r="BP634682" s="90"/>
    </row>
    <row r="634683" spans="68:68" customFormat="1">
      <c r="BP634683" s="90"/>
    </row>
    <row r="634684" spans="68:68" customFormat="1">
      <c r="BP634684" s="90"/>
    </row>
    <row r="634685" spans="68:68" customFormat="1">
      <c r="BP634685" s="90"/>
    </row>
    <row r="634686" spans="68:68" customFormat="1">
      <c r="BP634686" s="90"/>
    </row>
    <row r="634687" spans="68:68" customFormat="1">
      <c r="BP634687" s="90"/>
    </row>
    <row r="634688" spans="68:68" customFormat="1">
      <c r="BP634688" s="90"/>
    </row>
    <row r="634689" spans="68:68" customFormat="1">
      <c r="BP634689" s="90"/>
    </row>
    <row r="634690" spans="68:68" customFormat="1">
      <c r="BP634690" s="90"/>
    </row>
    <row r="634691" spans="68:68" customFormat="1">
      <c r="BP634691" s="90"/>
    </row>
    <row r="634692" spans="68:68" customFormat="1">
      <c r="BP634692" s="90"/>
    </row>
    <row r="634693" spans="68:68" customFormat="1">
      <c r="BP634693" s="90"/>
    </row>
    <row r="634694" spans="68:68" customFormat="1">
      <c r="BP634694" s="90"/>
    </row>
    <row r="634695" spans="68:68" customFormat="1">
      <c r="BP634695" s="90"/>
    </row>
    <row r="634696" spans="68:68" customFormat="1">
      <c r="BP634696" s="90"/>
    </row>
    <row r="634697" spans="68:68" customFormat="1">
      <c r="BP634697" s="90"/>
    </row>
    <row r="634698" spans="68:68" customFormat="1">
      <c r="BP634698" s="90"/>
    </row>
    <row r="634699" spans="68:68" customFormat="1">
      <c r="BP634699" s="90"/>
    </row>
    <row r="634700" spans="68:68" customFormat="1">
      <c r="BP634700" s="90"/>
    </row>
    <row r="634701" spans="68:68" customFormat="1">
      <c r="BP634701" s="90"/>
    </row>
    <row r="634702" spans="68:68" customFormat="1">
      <c r="BP634702" s="90"/>
    </row>
    <row r="634703" spans="68:68" customFormat="1">
      <c r="BP634703" s="90"/>
    </row>
    <row r="634704" spans="68:68" customFormat="1">
      <c r="BP634704" s="90"/>
    </row>
    <row r="634705" spans="68:68" customFormat="1">
      <c r="BP634705" s="90"/>
    </row>
    <row r="634706" spans="68:68" customFormat="1">
      <c r="BP634706" s="90"/>
    </row>
    <row r="634707" spans="68:68" customFormat="1">
      <c r="BP634707" s="90"/>
    </row>
    <row r="634708" spans="68:68" customFormat="1">
      <c r="BP634708" s="90"/>
    </row>
    <row r="634709" spans="68:68" customFormat="1">
      <c r="BP634709" s="90"/>
    </row>
    <row r="634710" spans="68:68" customFormat="1">
      <c r="BP634710" s="90"/>
    </row>
    <row r="634711" spans="68:68" customFormat="1">
      <c r="BP634711" s="90"/>
    </row>
    <row r="634712" spans="68:68" customFormat="1">
      <c r="BP634712" s="90"/>
    </row>
    <row r="634713" spans="68:68" customFormat="1">
      <c r="BP634713" s="90"/>
    </row>
    <row r="634714" spans="68:68" customFormat="1">
      <c r="BP634714" s="90"/>
    </row>
    <row r="634715" spans="68:68" customFormat="1">
      <c r="BP634715" s="90"/>
    </row>
    <row r="634716" spans="68:68" customFormat="1">
      <c r="BP634716" s="90"/>
    </row>
    <row r="634717" spans="68:68" customFormat="1">
      <c r="BP634717" s="90"/>
    </row>
    <row r="634718" spans="68:68" customFormat="1">
      <c r="BP634718" s="90"/>
    </row>
    <row r="634719" spans="68:68" customFormat="1">
      <c r="BP634719" s="90"/>
    </row>
    <row r="634720" spans="68:68" customFormat="1">
      <c r="BP634720" s="90"/>
    </row>
    <row r="634721" spans="68:68" customFormat="1">
      <c r="BP634721" s="90"/>
    </row>
    <row r="634722" spans="68:68" customFormat="1">
      <c r="BP634722" s="90"/>
    </row>
    <row r="634723" spans="68:68" customFormat="1">
      <c r="BP634723" s="90"/>
    </row>
    <row r="634724" spans="68:68" customFormat="1">
      <c r="BP634724" s="90"/>
    </row>
    <row r="634725" spans="68:68" customFormat="1">
      <c r="BP634725" s="90"/>
    </row>
    <row r="634726" spans="68:68" customFormat="1">
      <c r="BP634726" s="90"/>
    </row>
    <row r="634727" spans="68:68" customFormat="1">
      <c r="BP634727" s="90"/>
    </row>
    <row r="634728" spans="68:68" customFormat="1">
      <c r="BP634728" s="90"/>
    </row>
    <row r="634729" spans="68:68" customFormat="1">
      <c r="BP634729" s="90"/>
    </row>
    <row r="634730" spans="68:68" customFormat="1">
      <c r="BP634730" s="90"/>
    </row>
    <row r="634731" spans="68:68" customFormat="1">
      <c r="BP634731" s="90"/>
    </row>
    <row r="634732" spans="68:68" customFormat="1">
      <c r="BP634732" s="90"/>
    </row>
    <row r="634733" spans="68:68" customFormat="1">
      <c r="BP634733" s="90"/>
    </row>
    <row r="634734" spans="68:68" customFormat="1">
      <c r="BP634734" s="90"/>
    </row>
    <row r="634735" spans="68:68" customFormat="1">
      <c r="BP634735" s="90"/>
    </row>
    <row r="634736" spans="68:68" customFormat="1">
      <c r="BP634736" s="90"/>
    </row>
    <row r="634737" spans="68:68" customFormat="1">
      <c r="BP634737" s="90"/>
    </row>
    <row r="634738" spans="68:68" customFormat="1">
      <c r="BP634738" s="90"/>
    </row>
    <row r="634739" spans="68:68" customFormat="1">
      <c r="BP634739" s="90"/>
    </row>
    <row r="634740" spans="68:68" customFormat="1">
      <c r="BP634740" s="90"/>
    </row>
    <row r="634741" spans="68:68" customFormat="1">
      <c r="BP634741" s="90"/>
    </row>
    <row r="634742" spans="68:68" customFormat="1">
      <c r="BP634742" s="90"/>
    </row>
    <row r="634743" spans="68:68" customFormat="1">
      <c r="BP634743" s="90"/>
    </row>
    <row r="634744" spans="68:68" customFormat="1">
      <c r="BP634744" s="90"/>
    </row>
    <row r="634745" spans="68:68" customFormat="1">
      <c r="BP634745" s="90"/>
    </row>
    <row r="634746" spans="68:68" customFormat="1">
      <c r="BP634746" s="90"/>
    </row>
    <row r="634747" spans="68:68" customFormat="1">
      <c r="BP634747" s="90"/>
    </row>
    <row r="634748" spans="68:68" customFormat="1">
      <c r="BP634748" s="90"/>
    </row>
    <row r="634749" spans="68:68" customFormat="1">
      <c r="BP634749" s="90"/>
    </row>
    <row r="634750" spans="68:68" customFormat="1">
      <c r="BP634750" s="90"/>
    </row>
    <row r="634751" spans="68:68" customFormat="1">
      <c r="BP634751" s="90"/>
    </row>
    <row r="634752" spans="68:68" customFormat="1">
      <c r="BP634752" s="90"/>
    </row>
    <row r="634753" spans="68:68" customFormat="1">
      <c r="BP634753" s="90"/>
    </row>
    <row r="634754" spans="68:68" customFormat="1">
      <c r="BP634754" s="90"/>
    </row>
    <row r="634755" spans="68:68" customFormat="1">
      <c r="BP634755" s="90"/>
    </row>
    <row r="634756" spans="68:68" customFormat="1">
      <c r="BP634756" s="90"/>
    </row>
    <row r="634757" spans="68:68" customFormat="1">
      <c r="BP634757" s="90"/>
    </row>
    <row r="634758" spans="68:68" customFormat="1">
      <c r="BP634758" s="90"/>
    </row>
    <row r="634759" spans="68:68" customFormat="1">
      <c r="BP634759" s="90"/>
    </row>
    <row r="634760" spans="68:68" customFormat="1">
      <c r="BP634760" s="90"/>
    </row>
    <row r="634761" spans="68:68" customFormat="1">
      <c r="BP634761" s="90"/>
    </row>
    <row r="634762" spans="68:68" customFormat="1">
      <c r="BP634762" s="90"/>
    </row>
    <row r="634763" spans="68:68" customFormat="1">
      <c r="BP634763" s="90"/>
    </row>
    <row r="634764" spans="68:68" customFormat="1">
      <c r="BP634764" s="90"/>
    </row>
    <row r="634765" spans="68:68" customFormat="1">
      <c r="BP634765" s="90"/>
    </row>
    <row r="634766" spans="68:68" customFormat="1">
      <c r="BP634766" s="90"/>
    </row>
    <row r="634767" spans="68:68" customFormat="1">
      <c r="BP634767" s="90"/>
    </row>
    <row r="634768" spans="68:68" customFormat="1">
      <c r="BP634768" s="90"/>
    </row>
    <row r="634769" spans="68:68" customFormat="1">
      <c r="BP634769" s="90"/>
    </row>
    <row r="634770" spans="68:68" customFormat="1">
      <c r="BP634770" s="90"/>
    </row>
    <row r="634771" spans="68:68" customFormat="1">
      <c r="BP634771" s="90"/>
    </row>
    <row r="634772" spans="68:68" customFormat="1">
      <c r="BP634772" s="90"/>
    </row>
    <row r="634773" spans="68:68" customFormat="1">
      <c r="BP634773" s="90"/>
    </row>
    <row r="634774" spans="68:68" customFormat="1">
      <c r="BP634774" s="90"/>
    </row>
    <row r="634775" spans="68:68" customFormat="1">
      <c r="BP634775" s="90"/>
    </row>
    <row r="634776" spans="68:68" customFormat="1">
      <c r="BP634776" s="90"/>
    </row>
    <row r="634777" spans="68:68" customFormat="1">
      <c r="BP634777" s="90"/>
    </row>
    <row r="634778" spans="68:68" customFormat="1">
      <c r="BP634778" s="90"/>
    </row>
    <row r="634779" spans="68:68" customFormat="1">
      <c r="BP634779" s="90"/>
    </row>
    <row r="634780" spans="68:68" customFormat="1">
      <c r="BP634780" s="90"/>
    </row>
    <row r="634781" spans="68:68" customFormat="1">
      <c r="BP634781" s="90"/>
    </row>
    <row r="634782" spans="68:68" customFormat="1">
      <c r="BP634782" s="90"/>
    </row>
    <row r="634783" spans="68:68" customFormat="1">
      <c r="BP634783" s="90"/>
    </row>
    <row r="634784" spans="68:68" customFormat="1">
      <c r="BP634784" s="90"/>
    </row>
    <row r="634785" spans="68:68" customFormat="1">
      <c r="BP634785" s="90"/>
    </row>
    <row r="634786" spans="68:68" customFormat="1">
      <c r="BP634786" s="90"/>
    </row>
    <row r="634787" spans="68:68" customFormat="1">
      <c r="BP634787" s="90"/>
    </row>
    <row r="634788" spans="68:68" customFormat="1">
      <c r="BP634788" s="90"/>
    </row>
    <row r="634789" spans="68:68" customFormat="1">
      <c r="BP634789" s="90"/>
    </row>
    <row r="634790" spans="68:68" customFormat="1">
      <c r="BP634790" s="90"/>
    </row>
    <row r="634791" spans="68:68" customFormat="1">
      <c r="BP634791" s="90"/>
    </row>
    <row r="634792" spans="68:68" customFormat="1">
      <c r="BP634792" s="90"/>
    </row>
    <row r="634793" spans="68:68" customFormat="1">
      <c r="BP634793" s="90"/>
    </row>
    <row r="634794" spans="68:68" customFormat="1">
      <c r="BP634794" s="90"/>
    </row>
    <row r="634795" spans="68:68" customFormat="1">
      <c r="BP634795" s="90"/>
    </row>
    <row r="634796" spans="68:68" customFormat="1">
      <c r="BP634796" s="90"/>
    </row>
    <row r="634797" spans="68:68" customFormat="1">
      <c r="BP634797" s="90"/>
    </row>
    <row r="634798" spans="68:68" customFormat="1">
      <c r="BP634798" s="90"/>
    </row>
    <row r="634799" spans="68:68" customFormat="1">
      <c r="BP634799" s="90"/>
    </row>
    <row r="634800" spans="68:68" customFormat="1">
      <c r="BP634800" s="90"/>
    </row>
    <row r="634801" spans="68:68" customFormat="1">
      <c r="BP634801" s="90"/>
    </row>
    <row r="634802" spans="68:68" customFormat="1">
      <c r="BP634802" s="90"/>
    </row>
    <row r="634803" spans="68:68" customFormat="1">
      <c r="BP634803" s="90"/>
    </row>
    <row r="634804" spans="68:68" customFormat="1">
      <c r="BP634804" s="90"/>
    </row>
    <row r="634805" spans="68:68" customFormat="1">
      <c r="BP634805" s="90"/>
    </row>
    <row r="634806" spans="68:68" customFormat="1">
      <c r="BP634806" s="90"/>
    </row>
    <row r="634807" spans="68:68" customFormat="1">
      <c r="BP634807" s="90"/>
    </row>
    <row r="634808" spans="68:68" customFormat="1">
      <c r="BP634808" s="90"/>
    </row>
    <row r="634809" spans="68:68" customFormat="1">
      <c r="BP634809" s="90"/>
    </row>
    <row r="634810" spans="68:68" customFormat="1">
      <c r="BP634810" s="90"/>
    </row>
    <row r="634811" spans="68:68" customFormat="1">
      <c r="BP634811" s="90"/>
    </row>
    <row r="634812" spans="68:68" customFormat="1">
      <c r="BP634812" s="90"/>
    </row>
    <row r="634813" spans="68:68" customFormat="1">
      <c r="BP634813" s="90"/>
    </row>
    <row r="634814" spans="68:68" customFormat="1">
      <c r="BP634814" s="90"/>
    </row>
    <row r="634815" spans="68:68" customFormat="1">
      <c r="BP634815" s="90"/>
    </row>
    <row r="634816" spans="68:68" customFormat="1">
      <c r="BP634816" s="90"/>
    </row>
    <row r="634817" spans="68:68" customFormat="1">
      <c r="BP634817" s="90"/>
    </row>
    <row r="634818" spans="68:68" customFormat="1">
      <c r="BP634818" s="90"/>
    </row>
    <row r="634819" spans="68:68" customFormat="1">
      <c r="BP634819" s="90"/>
    </row>
    <row r="634820" spans="68:68" customFormat="1">
      <c r="BP634820" s="90"/>
    </row>
    <row r="634821" spans="68:68" customFormat="1">
      <c r="BP634821" s="90"/>
    </row>
    <row r="634822" spans="68:68" customFormat="1">
      <c r="BP634822" s="90"/>
    </row>
    <row r="634823" spans="68:68" customFormat="1">
      <c r="BP634823" s="90"/>
    </row>
    <row r="634824" spans="68:68" customFormat="1">
      <c r="BP634824" s="90"/>
    </row>
    <row r="634825" spans="68:68" customFormat="1">
      <c r="BP634825" s="90"/>
    </row>
    <row r="634826" spans="68:68" customFormat="1">
      <c r="BP634826" s="90"/>
    </row>
    <row r="634827" spans="68:68" customFormat="1">
      <c r="BP634827" s="90"/>
    </row>
    <row r="634828" spans="68:68" customFormat="1">
      <c r="BP634828" s="90"/>
    </row>
    <row r="634829" spans="68:68" customFormat="1">
      <c r="BP634829" s="90"/>
    </row>
    <row r="634830" spans="68:68" customFormat="1">
      <c r="BP634830" s="90"/>
    </row>
    <row r="634831" spans="68:68" customFormat="1">
      <c r="BP634831" s="90"/>
    </row>
    <row r="634832" spans="68:68" customFormat="1">
      <c r="BP634832" s="90"/>
    </row>
    <row r="634833" spans="68:68" customFormat="1">
      <c r="BP634833" s="90"/>
    </row>
    <row r="634834" spans="68:68" customFormat="1">
      <c r="BP634834" s="90"/>
    </row>
    <row r="634835" spans="68:68" customFormat="1">
      <c r="BP634835" s="90"/>
    </row>
    <row r="634836" spans="68:68" customFormat="1">
      <c r="BP634836" s="90"/>
    </row>
    <row r="634837" spans="68:68" customFormat="1">
      <c r="BP634837" s="90"/>
    </row>
    <row r="634838" spans="68:68" customFormat="1">
      <c r="BP634838" s="90"/>
    </row>
    <row r="634839" spans="68:68" customFormat="1">
      <c r="BP634839" s="90"/>
    </row>
    <row r="634840" spans="68:68" customFormat="1">
      <c r="BP634840" s="90"/>
    </row>
    <row r="634841" spans="68:68" customFormat="1">
      <c r="BP634841" s="90"/>
    </row>
    <row r="634842" spans="68:68" customFormat="1">
      <c r="BP634842" s="90"/>
    </row>
    <row r="634843" spans="68:68" customFormat="1">
      <c r="BP634843" s="90"/>
    </row>
    <row r="634844" spans="68:68" customFormat="1">
      <c r="BP634844" s="90"/>
    </row>
    <row r="634845" spans="68:68" customFormat="1">
      <c r="BP634845" s="90"/>
    </row>
    <row r="634846" spans="68:68" customFormat="1">
      <c r="BP634846" s="90"/>
    </row>
    <row r="634847" spans="68:68" customFormat="1">
      <c r="BP634847" s="90"/>
    </row>
    <row r="634848" spans="68:68" customFormat="1">
      <c r="BP634848" s="90"/>
    </row>
    <row r="634849" spans="68:68" customFormat="1">
      <c r="BP634849" s="90"/>
    </row>
    <row r="634850" spans="68:68" customFormat="1">
      <c r="BP634850" s="90"/>
    </row>
    <row r="634851" spans="68:68" customFormat="1">
      <c r="BP634851" s="90"/>
    </row>
    <row r="634852" spans="68:68" customFormat="1">
      <c r="BP634852" s="90"/>
    </row>
    <row r="634853" spans="68:68" customFormat="1">
      <c r="BP634853" s="90"/>
    </row>
    <row r="634854" spans="68:68" customFormat="1">
      <c r="BP634854" s="90"/>
    </row>
    <row r="634855" spans="68:68" customFormat="1">
      <c r="BP634855" s="90"/>
    </row>
    <row r="634856" spans="68:68" customFormat="1">
      <c r="BP634856" s="90"/>
    </row>
    <row r="634857" spans="68:68" customFormat="1">
      <c r="BP634857" s="90"/>
    </row>
    <row r="634858" spans="68:68" customFormat="1">
      <c r="BP634858" s="90"/>
    </row>
    <row r="634859" spans="68:68" customFormat="1">
      <c r="BP634859" s="90"/>
    </row>
    <row r="634860" spans="68:68" customFormat="1">
      <c r="BP634860" s="90"/>
    </row>
    <row r="634861" spans="68:68" customFormat="1">
      <c r="BP634861" s="90"/>
    </row>
    <row r="634862" spans="68:68" customFormat="1">
      <c r="BP634862" s="90"/>
    </row>
    <row r="634863" spans="68:68" customFormat="1">
      <c r="BP634863" s="90"/>
    </row>
    <row r="634864" spans="68:68" customFormat="1">
      <c r="BP634864" s="90"/>
    </row>
    <row r="634865" spans="68:68" customFormat="1">
      <c r="BP634865" s="90"/>
    </row>
    <row r="634866" spans="68:68" customFormat="1">
      <c r="BP634866" s="90"/>
    </row>
    <row r="634867" spans="68:68" customFormat="1">
      <c r="BP634867" s="90"/>
    </row>
    <row r="634868" spans="68:68" customFormat="1">
      <c r="BP634868" s="90"/>
    </row>
    <row r="634869" spans="68:68" customFormat="1">
      <c r="BP634869" s="90"/>
    </row>
    <row r="634870" spans="68:68" customFormat="1">
      <c r="BP634870" s="90"/>
    </row>
    <row r="634871" spans="68:68" customFormat="1">
      <c r="BP634871" s="90"/>
    </row>
    <row r="634872" spans="68:68" customFormat="1">
      <c r="BP634872" s="90"/>
    </row>
    <row r="634873" spans="68:68" customFormat="1">
      <c r="BP634873" s="90"/>
    </row>
    <row r="634874" spans="68:68" customFormat="1">
      <c r="BP634874" s="90"/>
    </row>
    <row r="634875" spans="68:68" customFormat="1">
      <c r="BP634875" s="90"/>
    </row>
    <row r="634876" spans="68:68" customFormat="1">
      <c r="BP634876" s="90"/>
    </row>
    <row r="634877" spans="68:68" customFormat="1">
      <c r="BP634877" s="90"/>
    </row>
    <row r="634878" spans="68:68" customFormat="1">
      <c r="BP634878" s="90"/>
    </row>
    <row r="634879" spans="68:68" customFormat="1">
      <c r="BP634879" s="90"/>
    </row>
    <row r="634880" spans="68:68" customFormat="1">
      <c r="BP634880" s="90"/>
    </row>
    <row r="634881" spans="68:68" customFormat="1">
      <c r="BP634881" s="90"/>
    </row>
    <row r="634882" spans="68:68" customFormat="1">
      <c r="BP634882" s="90"/>
    </row>
    <row r="634883" spans="68:68" customFormat="1">
      <c r="BP634883" s="90"/>
    </row>
    <row r="634884" spans="68:68" customFormat="1">
      <c r="BP634884" s="90"/>
    </row>
    <row r="634885" spans="68:68" customFormat="1">
      <c r="BP634885" s="90"/>
    </row>
    <row r="634886" spans="68:68" customFormat="1">
      <c r="BP634886" s="90"/>
    </row>
    <row r="634887" spans="68:68" customFormat="1">
      <c r="BP634887" s="90"/>
    </row>
    <row r="634888" spans="68:68" customFormat="1">
      <c r="BP634888" s="90"/>
    </row>
    <row r="634889" spans="68:68" customFormat="1">
      <c r="BP634889" s="90"/>
    </row>
    <row r="634890" spans="68:68" customFormat="1">
      <c r="BP634890" s="90"/>
    </row>
    <row r="634891" spans="68:68" customFormat="1">
      <c r="BP634891" s="90"/>
    </row>
    <row r="634892" spans="68:68" customFormat="1">
      <c r="BP634892" s="90"/>
    </row>
    <row r="634893" spans="68:68" customFormat="1">
      <c r="BP634893" s="90"/>
    </row>
    <row r="634894" spans="68:68" customFormat="1">
      <c r="BP634894" s="90"/>
    </row>
    <row r="634895" spans="68:68" customFormat="1">
      <c r="BP634895" s="90"/>
    </row>
    <row r="634896" spans="68:68" customFormat="1">
      <c r="BP634896" s="90"/>
    </row>
    <row r="634897" spans="68:68" customFormat="1">
      <c r="BP634897" s="90"/>
    </row>
    <row r="634898" spans="68:68" customFormat="1">
      <c r="BP634898" s="90"/>
    </row>
    <row r="634899" spans="68:68" customFormat="1">
      <c r="BP634899" s="90"/>
    </row>
    <row r="634900" spans="68:68" customFormat="1">
      <c r="BP634900" s="90"/>
    </row>
    <row r="634901" spans="68:68" customFormat="1">
      <c r="BP634901" s="90"/>
    </row>
    <row r="634902" spans="68:68" customFormat="1">
      <c r="BP634902" s="90"/>
    </row>
    <row r="634903" spans="68:68" customFormat="1">
      <c r="BP634903" s="90"/>
    </row>
    <row r="634904" spans="68:68" customFormat="1">
      <c r="BP634904" s="90"/>
    </row>
    <row r="634905" spans="68:68" customFormat="1">
      <c r="BP634905" s="90"/>
    </row>
    <row r="634906" spans="68:68" customFormat="1">
      <c r="BP634906" s="90"/>
    </row>
    <row r="634907" spans="68:68" customFormat="1">
      <c r="BP634907" s="90"/>
    </row>
    <row r="634908" spans="68:68" customFormat="1">
      <c r="BP634908" s="90"/>
    </row>
    <row r="634909" spans="68:68" customFormat="1">
      <c r="BP634909" s="90"/>
    </row>
    <row r="634910" spans="68:68" customFormat="1">
      <c r="BP634910" s="90"/>
    </row>
    <row r="634911" spans="68:68" customFormat="1">
      <c r="BP634911" s="90"/>
    </row>
    <row r="634912" spans="68:68" customFormat="1">
      <c r="BP634912" s="90"/>
    </row>
    <row r="634913" spans="68:68" customFormat="1">
      <c r="BP634913" s="90"/>
    </row>
    <row r="634914" spans="68:68" customFormat="1">
      <c r="BP634914" s="90"/>
    </row>
    <row r="634915" spans="68:68" customFormat="1">
      <c r="BP634915" s="90"/>
    </row>
    <row r="634916" spans="68:68" customFormat="1">
      <c r="BP634916" s="90"/>
    </row>
    <row r="634917" spans="68:68" customFormat="1">
      <c r="BP634917" s="90"/>
    </row>
    <row r="634918" spans="68:68" customFormat="1">
      <c r="BP634918" s="90"/>
    </row>
    <row r="634919" spans="68:68" customFormat="1">
      <c r="BP634919" s="90"/>
    </row>
    <row r="634920" spans="68:68" customFormat="1">
      <c r="BP634920" s="90"/>
    </row>
    <row r="634921" spans="68:68" customFormat="1">
      <c r="BP634921" s="90"/>
    </row>
    <row r="634922" spans="68:68" customFormat="1">
      <c r="BP634922" s="90"/>
    </row>
    <row r="634923" spans="68:68" customFormat="1">
      <c r="BP634923" s="90"/>
    </row>
    <row r="634924" spans="68:68" customFormat="1">
      <c r="BP634924" s="90"/>
    </row>
    <row r="634925" spans="68:68" customFormat="1">
      <c r="BP634925" s="90"/>
    </row>
    <row r="634926" spans="68:68" customFormat="1">
      <c r="BP634926" s="90"/>
    </row>
    <row r="634927" spans="68:68" customFormat="1">
      <c r="BP634927" s="90"/>
    </row>
    <row r="634928" spans="68:68" customFormat="1">
      <c r="BP634928" s="90"/>
    </row>
    <row r="634929" spans="68:68" customFormat="1">
      <c r="BP634929" s="90"/>
    </row>
    <row r="634930" spans="68:68" customFormat="1">
      <c r="BP634930" s="90"/>
    </row>
    <row r="634931" spans="68:68" customFormat="1">
      <c r="BP634931" s="90"/>
    </row>
    <row r="634932" spans="68:68" customFormat="1">
      <c r="BP634932" s="90"/>
    </row>
    <row r="634933" spans="68:68" customFormat="1">
      <c r="BP634933" s="90"/>
    </row>
    <row r="634934" spans="68:68" customFormat="1">
      <c r="BP634934" s="90"/>
    </row>
    <row r="634935" spans="68:68" customFormat="1">
      <c r="BP634935" s="90"/>
    </row>
    <row r="634936" spans="68:68" customFormat="1">
      <c r="BP634936" s="90"/>
    </row>
    <row r="634937" spans="68:68" customFormat="1">
      <c r="BP634937" s="90"/>
    </row>
    <row r="634938" spans="68:68" customFormat="1">
      <c r="BP634938" s="90"/>
    </row>
    <row r="634939" spans="68:68" customFormat="1">
      <c r="BP634939" s="90"/>
    </row>
    <row r="634940" spans="68:68" customFormat="1">
      <c r="BP634940" s="90"/>
    </row>
    <row r="634941" spans="68:68" customFormat="1">
      <c r="BP634941" s="90"/>
    </row>
    <row r="634942" spans="68:68" customFormat="1">
      <c r="BP634942" s="90"/>
    </row>
    <row r="634943" spans="68:68" customFormat="1">
      <c r="BP634943" s="90"/>
    </row>
    <row r="634944" spans="68:68" customFormat="1">
      <c r="BP634944" s="90"/>
    </row>
    <row r="634945" spans="68:68" customFormat="1">
      <c r="BP634945" s="90"/>
    </row>
    <row r="634946" spans="68:68" customFormat="1">
      <c r="BP634946" s="90"/>
    </row>
    <row r="634947" spans="68:68" customFormat="1">
      <c r="BP634947" s="90"/>
    </row>
    <row r="634948" spans="68:68" customFormat="1">
      <c r="BP634948" s="90"/>
    </row>
    <row r="634949" spans="68:68" customFormat="1">
      <c r="BP634949" s="90"/>
    </row>
    <row r="634950" spans="68:68" customFormat="1">
      <c r="BP634950" s="90"/>
    </row>
    <row r="634951" spans="68:68" customFormat="1">
      <c r="BP634951" s="90"/>
    </row>
    <row r="634952" spans="68:68" customFormat="1">
      <c r="BP634952" s="90"/>
    </row>
    <row r="634953" spans="68:68" customFormat="1">
      <c r="BP634953" s="90"/>
    </row>
    <row r="634954" spans="68:68" customFormat="1">
      <c r="BP634954" s="90"/>
    </row>
    <row r="634955" spans="68:68" customFormat="1">
      <c r="BP634955" s="90"/>
    </row>
    <row r="634956" spans="68:68" customFormat="1">
      <c r="BP634956" s="90"/>
    </row>
    <row r="634957" spans="68:68" customFormat="1">
      <c r="BP634957" s="90"/>
    </row>
    <row r="634958" spans="68:68" customFormat="1">
      <c r="BP634958" s="90"/>
    </row>
    <row r="634959" spans="68:68" customFormat="1">
      <c r="BP634959" s="90"/>
    </row>
    <row r="634960" spans="68:68" customFormat="1">
      <c r="BP634960" s="90"/>
    </row>
    <row r="634961" spans="68:68" customFormat="1">
      <c r="BP634961" s="90"/>
    </row>
    <row r="634962" spans="68:68" customFormat="1">
      <c r="BP634962" s="90"/>
    </row>
    <row r="634963" spans="68:68" customFormat="1">
      <c r="BP634963" s="90"/>
    </row>
    <row r="634964" spans="68:68" customFormat="1">
      <c r="BP634964" s="90"/>
    </row>
    <row r="634965" spans="68:68" customFormat="1">
      <c r="BP634965" s="90"/>
    </row>
    <row r="634966" spans="68:68" customFormat="1">
      <c r="BP634966" s="90"/>
    </row>
    <row r="634967" spans="68:68" customFormat="1">
      <c r="BP634967" s="90"/>
    </row>
    <row r="634968" spans="68:68" customFormat="1">
      <c r="BP634968" s="90"/>
    </row>
    <row r="634969" spans="68:68" customFormat="1">
      <c r="BP634969" s="90"/>
    </row>
    <row r="634970" spans="68:68" customFormat="1">
      <c r="BP634970" s="90"/>
    </row>
    <row r="634971" spans="68:68" customFormat="1">
      <c r="BP634971" s="90"/>
    </row>
    <row r="634972" spans="68:68" customFormat="1">
      <c r="BP634972" s="90"/>
    </row>
    <row r="634973" spans="68:68" customFormat="1">
      <c r="BP634973" s="90"/>
    </row>
    <row r="634974" spans="68:68" customFormat="1">
      <c r="BP634974" s="90"/>
    </row>
    <row r="634975" spans="68:68" customFormat="1">
      <c r="BP634975" s="90"/>
    </row>
    <row r="634976" spans="68:68" customFormat="1">
      <c r="BP634976" s="90"/>
    </row>
    <row r="634977" spans="68:68" customFormat="1">
      <c r="BP634977" s="90"/>
    </row>
    <row r="634978" spans="68:68" customFormat="1">
      <c r="BP634978" s="90"/>
    </row>
    <row r="634979" spans="68:68" customFormat="1">
      <c r="BP634979" s="90"/>
    </row>
    <row r="634980" spans="68:68" customFormat="1">
      <c r="BP634980" s="90"/>
    </row>
    <row r="634981" spans="68:68" customFormat="1">
      <c r="BP634981" s="90"/>
    </row>
    <row r="634982" spans="68:68" customFormat="1">
      <c r="BP634982" s="90"/>
    </row>
    <row r="634983" spans="68:68" customFormat="1">
      <c r="BP634983" s="90"/>
    </row>
    <row r="634984" spans="68:68" customFormat="1">
      <c r="BP634984" s="90"/>
    </row>
    <row r="634985" spans="68:68" customFormat="1">
      <c r="BP634985" s="90"/>
    </row>
    <row r="634986" spans="68:68" customFormat="1">
      <c r="BP634986" s="90"/>
    </row>
    <row r="634987" spans="68:68" customFormat="1">
      <c r="BP634987" s="90"/>
    </row>
    <row r="634988" spans="68:68" customFormat="1">
      <c r="BP634988" s="90"/>
    </row>
    <row r="634989" spans="68:68" customFormat="1">
      <c r="BP634989" s="90"/>
    </row>
    <row r="634990" spans="68:68" customFormat="1">
      <c r="BP634990" s="90"/>
    </row>
    <row r="634991" spans="68:68" customFormat="1">
      <c r="BP634991" s="90"/>
    </row>
    <row r="634992" spans="68:68" customFormat="1">
      <c r="BP634992" s="90"/>
    </row>
    <row r="634993" spans="68:68" customFormat="1">
      <c r="BP634993" s="90"/>
    </row>
    <row r="634994" spans="68:68" customFormat="1">
      <c r="BP634994" s="90"/>
    </row>
    <row r="634995" spans="68:68" customFormat="1">
      <c r="BP634995" s="90"/>
    </row>
    <row r="634996" spans="68:68" customFormat="1">
      <c r="BP634996" s="90"/>
    </row>
    <row r="634997" spans="68:68" customFormat="1">
      <c r="BP634997" s="90"/>
    </row>
    <row r="634998" spans="68:68" customFormat="1">
      <c r="BP634998" s="90"/>
    </row>
    <row r="634999" spans="68:68" customFormat="1">
      <c r="BP634999" s="90"/>
    </row>
    <row r="635000" spans="68:68" customFormat="1">
      <c r="BP635000" s="90"/>
    </row>
    <row r="635001" spans="68:68" customFormat="1">
      <c r="BP635001" s="90"/>
    </row>
    <row r="635002" spans="68:68" customFormat="1">
      <c r="BP635002" s="90"/>
    </row>
    <row r="635003" spans="68:68" customFormat="1">
      <c r="BP635003" s="90"/>
    </row>
    <row r="635004" spans="68:68" customFormat="1">
      <c r="BP635004" s="90"/>
    </row>
    <row r="635005" spans="68:68" customFormat="1">
      <c r="BP635005" s="90"/>
    </row>
    <row r="635006" spans="68:68" customFormat="1">
      <c r="BP635006" s="90"/>
    </row>
    <row r="635007" spans="68:68" customFormat="1">
      <c r="BP635007" s="90"/>
    </row>
    <row r="635008" spans="68:68" customFormat="1">
      <c r="BP635008" s="90"/>
    </row>
    <row r="635009" spans="68:68" customFormat="1">
      <c r="BP635009" s="90"/>
    </row>
    <row r="635010" spans="68:68" customFormat="1">
      <c r="BP635010" s="90"/>
    </row>
    <row r="635011" spans="68:68" customFormat="1">
      <c r="BP635011" s="90"/>
    </row>
    <row r="635012" spans="68:68" customFormat="1">
      <c r="BP635012" s="90"/>
    </row>
    <row r="635013" spans="68:68" customFormat="1">
      <c r="BP635013" s="90"/>
    </row>
    <row r="635014" spans="68:68" customFormat="1">
      <c r="BP635014" s="90"/>
    </row>
    <row r="635015" spans="68:68" customFormat="1">
      <c r="BP635015" s="90"/>
    </row>
    <row r="635016" spans="68:68" customFormat="1">
      <c r="BP635016" s="90"/>
    </row>
    <row r="635017" spans="68:68" customFormat="1">
      <c r="BP635017" s="90"/>
    </row>
    <row r="635018" spans="68:68" customFormat="1">
      <c r="BP635018" s="90"/>
    </row>
    <row r="635019" spans="68:68" customFormat="1">
      <c r="BP635019" s="90"/>
    </row>
    <row r="635020" spans="68:68" customFormat="1">
      <c r="BP635020" s="90"/>
    </row>
    <row r="635021" spans="68:68" customFormat="1">
      <c r="BP635021" s="90"/>
    </row>
    <row r="635022" spans="68:68" customFormat="1">
      <c r="BP635022" s="90"/>
    </row>
    <row r="635023" spans="68:68" customFormat="1">
      <c r="BP635023" s="90"/>
    </row>
    <row r="635024" spans="68:68" customFormat="1">
      <c r="BP635024" s="90"/>
    </row>
    <row r="635025" spans="68:68" customFormat="1">
      <c r="BP635025" s="90"/>
    </row>
    <row r="635026" spans="68:68" customFormat="1">
      <c r="BP635026" s="90"/>
    </row>
    <row r="635027" spans="68:68" customFormat="1">
      <c r="BP635027" s="90"/>
    </row>
    <row r="635028" spans="68:68" customFormat="1">
      <c r="BP635028" s="90"/>
    </row>
    <row r="635029" spans="68:68" customFormat="1">
      <c r="BP635029" s="90"/>
    </row>
    <row r="635030" spans="68:68" customFormat="1">
      <c r="BP635030" s="90"/>
    </row>
    <row r="635031" spans="68:68" customFormat="1">
      <c r="BP635031" s="90"/>
    </row>
    <row r="635032" spans="68:68" customFormat="1">
      <c r="BP635032" s="90"/>
    </row>
    <row r="635033" spans="68:68" customFormat="1">
      <c r="BP635033" s="90"/>
    </row>
    <row r="635034" spans="68:68" customFormat="1">
      <c r="BP635034" s="90"/>
    </row>
    <row r="635035" spans="68:68" customFormat="1">
      <c r="BP635035" s="90"/>
    </row>
    <row r="635036" spans="68:68" customFormat="1">
      <c r="BP635036" s="90"/>
    </row>
    <row r="635037" spans="68:68" customFormat="1">
      <c r="BP635037" s="90"/>
    </row>
    <row r="635038" spans="68:68" customFormat="1">
      <c r="BP635038" s="90"/>
    </row>
    <row r="635039" spans="68:68" customFormat="1">
      <c r="BP635039" s="90"/>
    </row>
    <row r="635040" spans="68:68" customFormat="1">
      <c r="BP635040" s="90"/>
    </row>
    <row r="635041" spans="68:68" customFormat="1">
      <c r="BP635041" s="90"/>
    </row>
    <row r="635042" spans="68:68" customFormat="1">
      <c r="BP635042" s="90"/>
    </row>
    <row r="635043" spans="68:68" customFormat="1">
      <c r="BP635043" s="90"/>
    </row>
    <row r="635044" spans="68:68" customFormat="1">
      <c r="BP635044" s="90"/>
    </row>
    <row r="635045" spans="68:68" customFormat="1">
      <c r="BP635045" s="90"/>
    </row>
    <row r="635046" spans="68:68" customFormat="1">
      <c r="BP635046" s="90"/>
    </row>
    <row r="635047" spans="68:68" customFormat="1">
      <c r="BP635047" s="90"/>
    </row>
    <row r="635048" spans="68:68" customFormat="1">
      <c r="BP635048" s="90"/>
    </row>
    <row r="635049" spans="68:68" customFormat="1">
      <c r="BP635049" s="90"/>
    </row>
    <row r="635050" spans="68:68" customFormat="1">
      <c r="BP635050" s="90"/>
    </row>
    <row r="635051" spans="68:68" customFormat="1">
      <c r="BP635051" s="90"/>
    </row>
    <row r="635052" spans="68:68" customFormat="1">
      <c r="BP635052" s="90"/>
    </row>
    <row r="635053" spans="68:68" customFormat="1">
      <c r="BP635053" s="90"/>
    </row>
    <row r="635054" spans="68:68" customFormat="1">
      <c r="BP635054" s="90"/>
    </row>
    <row r="635055" spans="68:68" customFormat="1">
      <c r="BP635055" s="90"/>
    </row>
    <row r="635056" spans="68:68" customFormat="1">
      <c r="BP635056" s="90"/>
    </row>
    <row r="635057" spans="68:68" customFormat="1">
      <c r="BP635057" s="90"/>
    </row>
    <row r="635058" spans="68:68" customFormat="1">
      <c r="BP635058" s="90"/>
    </row>
    <row r="635059" spans="68:68" customFormat="1">
      <c r="BP635059" s="90"/>
    </row>
    <row r="635060" spans="68:68" customFormat="1">
      <c r="BP635060" s="90"/>
    </row>
    <row r="635061" spans="68:68" customFormat="1">
      <c r="BP635061" s="90"/>
    </row>
    <row r="635062" spans="68:68" customFormat="1">
      <c r="BP635062" s="90"/>
    </row>
    <row r="635063" spans="68:68" customFormat="1">
      <c r="BP635063" s="90"/>
    </row>
    <row r="635064" spans="68:68" customFormat="1">
      <c r="BP635064" s="90"/>
    </row>
    <row r="635065" spans="68:68" customFormat="1">
      <c r="BP635065" s="90"/>
    </row>
    <row r="635066" spans="68:68" customFormat="1">
      <c r="BP635066" s="90"/>
    </row>
    <row r="635067" spans="68:68" customFormat="1">
      <c r="BP635067" s="90"/>
    </row>
    <row r="635068" spans="68:68" customFormat="1">
      <c r="BP635068" s="90"/>
    </row>
    <row r="635069" spans="68:68" customFormat="1">
      <c r="BP635069" s="90"/>
    </row>
    <row r="635070" spans="68:68" customFormat="1">
      <c r="BP635070" s="90"/>
    </row>
    <row r="635071" spans="68:68" customFormat="1">
      <c r="BP635071" s="90"/>
    </row>
    <row r="635072" spans="68:68" customFormat="1">
      <c r="BP635072" s="90"/>
    </row>
    <row r="635073" spans="68:68" customFormat="1">
      <c r="BP635073" s="90"/>
    </row>
    <row r="635074" spans="68:68" customFormat="1">
      <c r="BP635074" s="90"/>
    </row>
    <row r="635075" spans="68:68" customFormat="1">
      <c r="BP635075" s="90"/>
    </row>
    <row r="635076" spans="68:68" customFormat="1">
      <c r="BP635076" s="90"/>
    </row>
    <row r="635077" spans="68:68" customFormat="1">
      <c r="BP635077" s="90"/>
    </row>
    <row r="635078" spans="68:68" customFormat="1">
      <c r="BP635078" s="90"/>
    </row>
    <row r="635079" spans="68:68" customFormat="1">
      <c r="BP635079" s="90"/>
    </row>
    <row r="635080" spans="68:68" customFormat="1">
      <c r="BP635080" s="90"/>
    </row>
    <row r="635081" spans="68:68" customFormat="1">
      <c r="BP635081" s="90"/>
    </row>
    <row r="635082" spans="68:68" customFormat="1">
      <c r="BP635082" s="90"/>
    </row>
    <row r="635083" spans="68:68" customFormat="1">
      <c r="BP635083" s="90"/>
    </row>
    <row r="635084" spans="68:68" customFormat="1">
      <c r="BP635084" s="90"/>
    </row>
    <row r="635085" spans="68:68" customFormat="1">
      <c r="BP635085" s="90"/>
    </row>
    <row r="635086" spans="68:68" customFormat="1">
      <c r="BP635086" s="90"/>
    </row>
    <row r="635087" spans="68:68" customFormat="1">
      <c r="BP635087" s="90"/>
    </row>
    <row r="635088" spans="68:68" customFormat="1">
      <c r="BP635088" s="90"/>
    </row>
    <row r="635089" spans="68:68" customFormat="1">
      <c r="BP635089" s="90"/>
    </row>
    <row r="635090" spans="68:68" customFormat="1">
      <c r="BP635090" s="90"/>
    </row>
    <row r="635091" spans="68:68" customFormat="1">
      <c r="BP635091" s="90"/>
    </row>
    <row r="635092" spans="68:68" customFormat="1">
      <c r="BP635092" s="90"/>
    </row>
    <row r="635093" spans="68:68" customFormat="1">
      <c r="BP635093" s="90"/>
    </row>
    <row r="635094" spans="68:68" customFormat="1">
      <c r="BP635094" s="90"/>
    </row>
    <row r="635095" spans="68:68" customFormat="1">
      <c r="BP635095" s="90"/>
    </row>
    <row r="635096" spans="68:68" customFormat="1">
      <c r="BP635096" s="90"/>
    </row>
    <row r="635097" spans="68:68" customFormat="1">
      <c r="BP635097" s="90"/>
    </row>
    <row r="635098" spans="68:68" customFormat="1">
      <c r="BP635098" s="90"/>
    </row>
    <row r="635099" spans="68:68" customFormat="1">
      <c r="BP635099" s="90"/>
    </row>
    <row r="635100" spans="68:68" customFormat="1">
      <c r="BP635100" s="90"/>
    </row>
    <row r="635101" spans="68:68" customFormat="1">
      <c r="BP635101" s="90"/>
    </row>
    <row r="635102" spans="68:68" customFormat="1">
      <c r="BP635102" s="90"/>
    </row>
    <row r="635103" spans="68:68" customFormat="1">
      <c r="BP635103" s="90"/>
    </row>
    <row r="635104" spans="68:68" customFormat="1">
      <c r="BP635104" s="90"/>
    </row>
    <row r="635105" spans="68:68" customFormat="1">
      <c r="BP635105" s="90"/>
    </row>
    <row r="635106" spans="68:68" customFormat="1">
      <c r="BP635106" s="90"/>
    </row>
    <row r="635107" spans="68:68" customFormat="1">
      <c r="BP635107" s="90"/>
    </row>
    <row r="635108" spans="68:68" customFormat="1">
      <c r="BP635108" s="90"/>
    </row>
    <row r="635109" spans="68:68" customFormat="1">
      <c r="BP635109" s="90"/>
    </row>
    <row r="635110" spans="68:68" customFormat="1">
      <c r="BP635110" s="90"/>
    </row>
    <row r="635111" spans="68:68" customFormat="1">
      <c r="BP635111" s="90"/>
    </row>
    <row r="635112" spans="68:68" customFormat="1">
      <c r="BP635112" s="90"/>
    </row>
    <row r="635113" spans="68:68" customFormat="1">
      <c r="BP635113" s="90"/>
    </row>
    <row r="635114" spans="68:68" customFormat="1">
      <c r="BP635114" s="90"/>
    </row>
    <row r="635115" spans="68:68" customFormat="1">
      <c r="BP635115" s="90"/>
    </row>
    <row r="635116" spans="68:68" customFormat="1">
      <c r="BP635116" s="90"/>
    </row>
    <row r="635117" spans="68:68" customFormat="1">
      <c r="BP635117" s="90"/>
    </row>
    <row r="635118" spans="68:68" customFormat="1">
      <c r="BP635118" s="90"/>
    </row>
    <row r="635119" spans="68:68" customFormat="1">
      <c r="BP635119" s="90"/>
    </row>
    <row r="635120" spans="68:68" customFormat="1">
      <c r="BP635120" s="90"/>
    </row>
    <row r="635121" spans="68:68" customFormat="1">
      <c r="BP635121" s="90"/>
    </row>
    <row r="635122" spans="68:68" customFormat="1">
      <c r="BP635122" s="90"/>
    </row>
    <row r="635123" spans="68:68" customFormat="1">
      <c r="BP635123" s="90"/>
    </row>
    <row r="635124" spans="68:68" customFormat="1">
      <c r="BP635124" s="90"/>
    </row>
    <row r="635125" spans="68:68" customFormat="1">
      <c r="BP635125" s="90"/>
    </row>
    <row r="635126" spans="68:68" customFormat="1">
      <c r="BP635126" s="90"/>
    </row>
    <row r="635127" spans="68:68" customFormat="1">
      <c r="BP635127" s="90"/>
    </row>
    <row r="635128" spans="68:68" customFormat="1">
      <c r="BP635128" s="90"/>
    </row>
    <row r="635129" spans="68:68" customFormat="1">
      <c r="BP635129" s="90"/>
    </row>
    <row r="635130" spans="68:68" customFormat="1">
      <c r="BP635130" s="90"/>
    </row>
    <row r="635131" spans="68:68" customFormat="1">
      <c r="BP635131" s="90"/>
    </row>
    <row r="635132" spans="68:68" customFormat="1">
      <c r="BP635132" s="90"/>
    </row>
    <row r="635133" spans="68:68" customFormat="1">
      <c r="BP635133" s="90"/>
    </row>
    <row r="635134" spans="68:68" customFormat="1">
      <c r="BP635134" s="90"/>
    </row>
    <row r="635135" spans="68:68" customFormat="1">
      <c r="BP635135" s="90"/>
    </row>
    <row r="635136" spans="68:68" customFormat="1">
      <c r="BP635136" s="90"/>
    </row>
    <row r="635137" spans="68:68" customFormat="1">
      <c r="BP635137" s="90"/>
    </row>
    <row r="635138" spans="68:68" customFormat="1">
      <c r="BP635138" s="90"/>
    </row>
    <row r="635139" spans="68:68" customFormat="1">
      <c r="BP635139" s="90"/>
    </row>
    <row r="635140" spans="68:68" customFormat="1">
      <c r="BP635140" s="90"/>
    </row>
    <row r="635141" spans="68:68" customFormat="1">
      <c r="BP635141" s="90"/>
    </row>
    <row r="635142" spans="68:68" customFormat="1">
      <c r="BP635142" s="90"/>
    </row>
    <row r="635143" spans="68:68" customFormat="1">
      <c r="BP635143" s="90"/>
    </row>
    <row r="635144" spans="68:68" customFormat="1">
      <c r="BP635144" s="90"/>
    </row>
    <row r="635145" spans="68:68" customFormat="1">
      <c r="BP635145" s="90"/>
    </row>
    <row r="635146" spans="68:68" customFormat="1">
      <c r="BP635146" s="90"/>
    </row>
    <row r="635147" spans="68:68" customFormat="1">
      <c r="BP635147" s="90"/>
    </row>
    <row r="635148" spans="68:68" customFormat="1">
      <c r="BP635148" s="90"/>
    </row>
    <row r="635149" spans="68:68" customFormat="1">
      <c r="BP635149" s="90"/>
    </row>
    <row r="635150" spans="68:68" customFormat="1">
      <c r="BP635150" s="90"/>
    </row>
    <row r="635151" spans="68:68" customFormat="1">
      <c r="BP635151" s="90"/>
    </row>
    <row r="635152" spans="68:68" customFormat="1">
      <c r="BP635152" s="90"/>
    </row>
    <row r="635153" spans="68:68" customFormat="1">
      <c r="BP635153" s="90"/>
    </row>
    <row r="635154" spans="68:68" customFormat="1">
      <c r="BP635154" s="90"/>
    </row>
    <row r="635155" spans="68:68" customFormat="1">
      <c r="BP635155" s="90"/>
    </row>
    <row r="635156" spans="68:68" customFormat="1">
      <c r="BP635156" s="90"/>
    </row>
    <row r="635157" spans="68:68" customFormat="1">
      <c r="BP635157" s="90"/>
    </row>
    <row r="635158" spans="68:68" customFormat="1">
      <c r="BP635158" s="90"/>
    </row>
    <row r="635159" spans="68:68" customFormat="1">
      <c r="BP635159" s="90"/>
    </row>
    <row r="635160" spans="68:68" customFormat="1">
      <c r="BP635160" s="90"/>
    </row>
    <row r="635161" spans="68:68" customFormat="1">
      <c r="BP635161" s="90"/>
    </row>
    <row r="635162" spans="68:68" customFormat="1">
      <c r="BP635162" s="90"/>
    </row>
    <row r="635163" spans="68:68" customFormat="1">
      <c r="BP635163" s="90"/>
    </row>
    <row r="635164" spans="68:68" customFormat="1">
      <c r="BP635164" s="90"/>
    </row>
    <row r="635165" spans="68:68" customFormat="1">
      <c r="BP635165" s="90"/>
    </row>
    <row r="635166" spans="68:68" customFormat="1">
      <c r="BP635166" s="90"/>
    </row>
    <row r="635167" spans="68:68" customFormat="1">
      <c r="BP635167" s="90"/>
    </row>
    <row r="635168" spans="68:68" customFormat="1">
      <c r="BP635168" s="90"/>
    </row>
    <row r="635169" spans="68:68" customFormat="1">
      <c r="BP635169" s="90"/>
    </row>
    <row r="635170" spans="68:68" customFormat="1">
      <c r="BP635170" s="90"/>
    </row>
    <row r="635171" spans="68:68" customFormat="1">
      <c r="BP635171" s="90"/>
    </row>
    <row r="635172" spans="68:68" customFormat="1">
      <c r="BP635172" s="90"/>
    </row>
    <row r="635173" spans="68:68" customFormat="1">
      <c r="BP635173" s="90"/>
    </row>
    <row r="635174" spans="68:68" customFormat="1">
      <c r="BP635174" s="90"/>
    </row>
    <row r="635175" spans="68:68" customFormat="1">
      <c r="BP635175" s="90"/>
    </row>
    <row r="635176" spans="68:68" customFormat="1">
      <c r="BP635176" s="90"/>
    </row>
    <row r="635177" spans="68:68" customFormat="1">
      <c r="BP635177" s="90"/>
    </row>
    <row r="635178" spans="68:68" customFormat="1">
      <c r="BP635178" s="90"/>
    </row>
    <row r="635179" spans="68:68" customFormat="1">
      <c r="BP635179" s="90"/>
    </row>
    <row r="635180" spans="68:68" customFormat="1">
      <c r="BP635180" s="90"/>
    </row>
    <row r="635181" spans="68:68" customFormat="1">
      <c r="BP635181" s="90"/>
    </row>
    <row r="635182" spans="68:68" customFormat="1">
      <c r="BP635182" s="90"/>
    </row>
    <row r="635183" spans="68:68" customFormat="1">
      <c r="BP635183" s="90"/>
    </row>
    <row r="635184" spans="68:68" customFormat="1">
      <c r="BP635184" s="90"/>
    </row>
    <row r="635185" spans="68:68" customFormat="1">
      <c r="BP635185" s="90"/>
    </row>
    <row r="635186" spans="68:68" customFormat="1">
      <c r="BP635186" s="90"/>
    </row>
    <row r="635187" spans="68:68" customFormat="1">
      <c r="BP635187" s="90"/>
    </row>
    <row r="635188" spans="68:68" customFormat="1">
      <c r="BP635188" s="90"/>
    </row>
    <row r="635189" spans="68:68" customFormat="1">
      <c r="BP635189" s="90"/>
    </row>
    <row r="635190" spans="68:68" customFormat="1">
      <c r="BP635190" s="90"/>
    </row>
    <row r="635191" spans="68:68" customFormat="1">
      <c r="BP635191" s="90"/>
    </row>
    <row r="635192" spans="68:68" customFormat="1">
      <c r="BP635192" s="90"/>
    </row>
    <row r="635193" spans="68:68" customFormat="1">
      <c r="BP635193" s="90"/>
    </row>
    <row r="635194" spans="68:68" customFormat="1">
      <c r="BP635194" s="90"/>
    </row>
    <row r="635195" spans="68:68" customFormat="1">
      <c r="BP635195" s="90"/>
    </row>
    <row r="635196" spans="68:68" customFormat="1">
      <c r="BP635196" s="90"/>
    </row>
    <row r="635197" spans="68:68" customFormat="1">
      <c r="BP635197" s="90"/>
    </row>
    <row r="635198" spans="68:68" customFormat="1">
      <c r="BP635198" s="90"/>
    </row>
    <row r="635199" spans="68:68" customFormat="1">
      <c r="BP635199" s="90"/>
    </row>
    <row r="635200" spans="68:68" customFormat="1">
      <c r="BP635200" s="90"/>
    </row>
    <row r="635201" spans="68:68" customFormat="1">
      <c r="BP635201" s="90"/>
    </row>
    <row r="635202" spans="68:68" customFormat="1">
      <c r="BP635202" s="90"/>
    </row>
    <row r="635203" spans="68:68" customFormat="1">
      <c r="BP635203" s="90"/>
    </row>
    <row r="635204" spans="68:68" customFormat="1">
      <c r="BP635204" s="90"/>
    </row>
    <row r="635205" spans="68:68" customFormat="1">
      <c r="BP635205" s="90"/>
    </row>
    <row r="635206" spans="68:68" customFormat="1">
      <c r="BP635206" s="90"/>
    </row>
    <row r="635207" spans="68:68" customFormat="1">
      <c r="BP635207" s="90"/>
    </row>
    <row r="635208" spans="68:68" customFormat="1">
      <c r="BP635208" s="90"/>
    </row>
    <row r="635209" spans="68:68" customFormat="1">
      <c r="BP635209" s="90"/>
    </row>
    <row r="635210" spans="68:68" customFormat="1">
      <c r="BP635210" s="90"/>
    </row>
    <row r="635211" spans="68:68" customFormat="1">
      <c r="BP635211" s="90"/>
    </row>
    <row r="635212" spans="68:68" customFormat="1">
      <c r="BP635212" s="90"/>
    </row>
    <row r="635213" spans="68:68" customFormat="1">
      <c r="BP635213" s="90"/>
    </row>
    <row r="635214" spans="68:68" customFormat="1">
      <c r="BP635214" s="90"/>
    </row>
    <row r="635215" spans="68:68" customFormat="1">
      <c r="BP635215" s="90"/>
    </row>
    <row r="635216" spans="68:68" customFormat="1">
      <c r="BP635216" s="90"/>
    </row>
    <row r="635217" spans="68:68" customFormat="1">
      <c r="BP635217" s="90"/>
    </row>
    <row r="635218" spans="68:68" customFormat="1">
      <c r="BP635218" s="90"/>
    </row>
    <row r="635219" spans="68:68" customFormat="1">
      <c r="BP635219" s="90"/>
    </row>
    <row r="635220" spans="68:68" customFormat="1">
      <c r="BP635220" s="90"/>
    </row>
    <row r="635221" spans="68:68" customFormat="1">
      <c r="BP635221" s="90"/>
    </row>
    <row r="635222" spans="68:68" customFormat="1">
      <c r="BP635222" s="90"/>
    </row>
    <row r="635223" spans="68:68" customFormat="1">
      <c r="BP635223" s="90"/>
    </row>
    <row r="635224" spans="68:68" customFormat="1">
      <c r="BP635224" s="90"/>
    </row>
    <row r="635225" spans="68:68" customFormat="1">
      <c r="BP635225" s="90"/>
    </row>
    <row r="635226" spans="68:68" customFormat="1">
      <c r="BP635226" s="90"/>
    </row>
    <row r="635227" spans="68:68" customFormat="1">
      <c r="BP635227" s="90"/>
    </row>
    <row r="635228" spans="68:68" customFormat="1">
      <c r="BP635228" s="90"/>
    </row>
    <row r="635229" spans="68:68" customFormat="1">
      <c r="BP635229" s="90"/>
    </row>
    <row r="635230" spans="68:68" customFormat="1">
      <c r="BP635230" s="90"/>
    </row>
    <row r="635231" spans="68:68" customFormat="1">
      <c r="BP635231" s="90"/>
    </row>
    <row r="635232" spans="68:68" customFormat="1">
      <c r="BP635232" s="90"/>
    </row>
    <row r="635233" spans="68:68" customFormat="1">
      <c r="BP635233" s="90"/>
    </row>
    <row r="635234" spans="68:68" customFormat="1">
      <c r="BP635234" s="90"/>
    </row>
    <row r="635235" spans="68:68" customFormat="1">
      <c r="BP635235" s="90"/>
    </row>
    <row r="635236" spans="68:68" customFormat="1">
      <c r="BP635236" s="90"/>
    </row>
    <row r="635237" spans="68:68" customFormat="1">
      <c r="BP635237" s="90"/>
    </row>
    <row r="635238" spans="68:68" customFormat="1">
      <c r="BP635238" s="90"/>
    </row>
    <row r="635239" spans="68:68" customFormat="1">
      <c r="BP635239" s="90"/>
    </row>
    <row r="635240" spans="68:68" customFormat="1">
      <c r="BP635240" s="90"/>
    </row>
    <row r="635241" spans="68:68" customFormat="1">
      <c r="BP635241" s="90"/>
    </row>
    <row r="635242" spans="68:68" customFormat="1">
      <c r="BP635242" s="90"/>
    </row>
    <row r="635243" spans="68:68" customFormat="1">
      <c r="BP635243" s="90"/>
    </row>
    <row r="635244" spans="68:68" customFormat="1">
      <c r="BP635244" s="90"/>
    </row>
    <row r="635245" spans="68:68" customFormat="1">
      <c r="BP635245" s="90"/>
    </row>
    <row r="635246" spans="68:68" customFormat="1">
      <c r="BP635246" s="90"/>
    </row>
    <row r="635247" spans="68:68" customFormat="1">
      <c r="BP635247" s="90"/>
    </row>
    <row r="635248" spans="68:68" customFormat="1">
      <c r="BP635248" s="90"/>
    </row>
    <row r="635249" spans="68:68" customFormat="1">
      <c r="BP635249" s="90"/>
    </row>
    <row r="635250" spans="68:68" customFormat="1">
      <c r="BP635250" s="90"/>
    </row>
    <row r="635251" spans="68:68" customFormat="1">
      <c r="BP635251" s="90"/>
    </row>
    <row r="635252" spans="68:68" customFormat="1">
      <c r="BP635252" s="90"/>
    </row>
    <row r="635253" spans="68:68" customFormat="1">
      <c r="BP635253" s="90"/>
    </row>
    <row r="635254" spans="68:68" customFormat="1">
      <c r="BP635254" s="90"/>
    </row>
    <row r="635255" spans="68:68" customFormat="1">
      <c r="BP635255" s="90"/>
    </row>
    <row r="635256" spans="68:68" customFormat="1">
      <c r="BP635256" s="90"/>
    </row>
    <row r="635257" spans="68:68" customFormat="1">
      <c r="BP635257" s="90"/>
    </row>
    <row r="635258" spans="68:68" customFormat="1">
      <c r="BP635258" s="90"/>
    </row>
    <row r="635259" spans="68:68" customFormat="1">
      <c r="BP635259" s="90"/>
    </row>
    <row r="635260" spans="68:68" customFormat="1">
      <c r="BP635260" s="90"/>
    </row>
    <row r="635261" spans="68:68" customFormat="1">
      <c r="BP635261" s="90"/>
    </row>
    <row r="635262" spans="68:68" customFormat="1">
      <c r="BP635262" s="90"/>
    </row>
    <row r="635263" spans="68:68" customFormat="1">
      <c r="BP635263" s="90"/>
    </row>
    <row r="635264" spans="68:68" customFormat="1">
      <c r="BP635264" s="90"/>
    </row>
    <row r="635265" spans="68:68" customFormat="1">
      <c r="BP635265" s="90"/>
    </row>
    <row r="635266" spans="68:68" customFormat="1">
      <c r="BP635266" s="90"/>
    </row>
    <row r="635267" spans="68:68" customFormat="1">
      <c r="BP635267" s="90"/>
    </row>
    <row r="635268" spans="68:68" customFormat="1">
      <c r="BP635268" s="90"/>
    </row>
    <row r="635269" spans="68:68" customFormat="1">
      <c r="BP635269" s="90"/>
    </row>
    <row r="635270" spans="68:68" customFormat="1">
      <c r="BP635270" s="90"/>
    </row>
    <row r="635271" spans="68:68" customFormat="1">
      <c r="BP635271" s="90"/>
    </row>
    <row r="635272" spans="68:68" customFormat="1">
      <c r="BP635272" s="90"/>
    </row>
    <row r="635273" spans="68:68" customFormat="1">
      <c r="BP635273" s="90"/>
    </row>
    <row r="635274" spans="68:68" customFormat="1">
      <c r="BP635274" s="90"/>
    </row>
    <row r="635275" spans="68:68" customFormat="1">
      <c r="BP635275" s="90"/>
    </row>
    <row r="635276" spans="68:68" customFormat="1">
      <c r="BP635276" s="90"/>
    </row>
    <row r="635277" spans="68:68" customFormat="1">
      <c r="BP635277" s="90"/>
    </row>
    <row r="635278" spans="68:68" customFormat="1">
      <c r="BP635278" s="90"/>
    </row>
    <row r="635279" spans="68:68" customFormat="1">
      <c r="BP635279" s="90"/>
    </row>
    <row r="635280" spans="68:68" customFormat="1">
      <c r="BP635280" s="90"/>
    </row>
    <row r="635281" spans="68:68" customFormat="1">
      <c r="BP635281" s="90"/>
    </row>
    <row r="635282" spans="68:68" customFormat="1">
      <c r="BP635282" s="90"/>
    </row>
    <row r="635283" spans="68:68" customFormat="1">
      <c r="BP635283" s="90"/>
    </row>
    <row r="635284" spans="68:68" customFormat="1">
      <c r="BP635284" s="90"/>
    </row>
    <row r="635285" spans="68:68" customFormat="1">
      <c r="BP635285" s="90"/>
    </row>
    <row r="635286" spans="68:68" customFormat="1">
      <c r="BP635286" s="90"/>
    </row>
    <row r="635287" spans="68:68" customFormat="1">
      <c r="BP635287" s="90"/>
    </row>
    <row r="635288" spans="68:68" customFormat="1">
      <c r="BP635288" s="90"/>
    </row>
    <row r="635289" spans="68:68" customFormat="1">
      <c r="BP635289" s="90"/>
    </row>
    <row r="635290" spans="68:68" customFormat="1">
      <c r="BP635290" s="90"/>
    </row>
    <row r="635291" spans="68:68" customFormat="1">
      <c r="BP635291" s="90"/>
    </row>
    <row r="635292" spans="68:68" customFormat="1">
      <c r="BP635292" s="90"/>
    </row>
    <row r="635293" spans="68:68" customFormat="1">
      <c r="BP635293" s="90"/>
    </row>
    <row r="635294" spans="68:68" customFormat="1">
      <c r="BP635294" s="90"/>
    </row>
    <row r="635295" spans="68:68" customFormat="1">
      <c r="BP635295" s="90"/>
    </row>
    <row r="635296" spans="68:68" customFormat="1">
      <c r="BP635296" s="90"/>
    </row>
    <row r="635297" spans="68:68" customFormat="1">
      <c r="BP635297" s="90"/>
    </row>
    <row r="635298" spans="68:68" customFormat="1">
      <c r="BP635298" s="90"/>
    </row>
    <row r="635299" spans="68:68" customFormat="1">
      <c r="BP635299" s="90"/>
    </row>
    <row r="635300" spans="68:68" customFormat="1">
      <c r="BP635300" s="90"/>
    </row>
    <row r="635301" spans="68:68" customFormat="1">
      <c r="BP635301" s="90"/>
    </row>
    <row r="635302" spans="68:68" customFormat="1">
      <c r="BP635302" s="90"/>
    </row>
    <row r="635303" spans="68:68" customFormat="1">
      <c r="BP635303" s="90"/>
    </row>
    <row r="635304" spans="68:68" customFormat="1">
      <c r="BP635304" s="90"/>
    </row>
    <row r="635305" spans="68:68" customFormat="1">
      <c r="BP635305" s="90"/>
    </row>
    <row r="635306" spans="68:68" customFormat="1">
      <c r="BP635306" s="90"/>
    </row>
    <row r="635307" spans="68:68" customFormat="1">
      <c r="BP635307" s="90"/>
    </row>
    <row r="635308" spans="68:68" customFormat="1">
      <c r="BP635308" s="90"/>
    </row>
    <row r="635309" spans="68:68" customFormat="1">
      <c r="BP635309" s="90"/>
    </row>
    <row r="635310" spans="68:68" customFormat="1">
      <c r="BP635310" s="90"/>
    </row>
    <row r="635311" spans="68:68" customFormat="1">
      <c r="BP635311" s="90"/>
    </row>
    <row r="635312" spans="68:68" customFormat="1">
      <c r="BP635312" s="90"/>
    </row>
    <row r="635313" spans="68:68" customFormat="1">
      <c r="BP635313" s="90"/>
    </row>
    <row r="635314" spans="68:68" customFormat="1">
      <c r="BP635314" s="90"/>
    </row>
    <row r="635315" spans="68:68" customFormat="1">
      <c r="BP635315" s="90"/>
    </row>
    <row r="635316" spans="68:68" customFormat="1">
      <c r="BP635316" s="90"/>
    </row>
    <row r="635317" spans="68:68" customFormat="1">
      <c r="BP635317" s="90"/>
    </row>
    <row r="635318" spans="68:68" customFormat="1">
      <c r="BP635318" s="90"/>
    </row>
    <row r="635319" spans="68:68" customFormat="1">
      <c r="BP635319" s="90"/>
    </row>
    <row r="635320" spans="68:68" customFormat="1">
      <c r="BP635320" s="90"/>
    </row>
    <row r="635321" spans="68:68" customFormat="1">
      <c r="BP635321" s="90"/>
    </row>
    <row r="635322" spans="68:68" customFormat="1">
      <c r="BP635322" s="90"/>
    </row>
    <row r="635323" spans="68:68" customFormat="1">
      <c r="BP635323" s="90"/>
    </row>
    <row r="635324" spans="68:68" customFormat="1">
      <c r="BP635324" s="90"/>
    </row>
    <row r="635325" spans="68:68" customFormat="1">
      <c r="BP635325" s="90"/>
    </row>
    <row r="635326" spans="68:68" customFormat="1">
      <c r="BP635326" s="90"/>
    </row>
    <row r="635327" spans="68:68" customFormat="1">
      <c r="BP635327" s="90"/>
    </row>
    <row r="635328" spans="68:68" customFormat="1">
      <c r="BP635328" s="90"/>
    </row>
    <row r="635329" spans="68:68" customFormat="1">
      <c r="BP635329" s="90"/>
    </row>
    <row r="635330" spans="68:68" customFormat="1">
      <c r="BP635330" s="90"/>
    </row>
    <row r="635331" spans="68:68" customFormat="1">
      <c r="BP635331" s="90"/>
    </row>
    <row r="635332" spans="68:68" customFormat="1">
      <c r="BP635332" s="90"/>
    </row>
    <row r="635333" spans="68:68" customFormat="1">
      <c r="BP635333" s="90"/>
    </row>
    <row r="635334" spans="68:68" customFormat="1">
      <c r="BP635334" s="90"/>
    </row>
    <row r="635335" spans="68:68" customFormat="1">
      <c r="BP635335" s="90"/>
    </row>
    <row r="635336" spans="68:68" customFormat="1">
      <c r="BP635336" s="90"/>
    </row>
    <row r="635337" spans="68:68" customFormat="1">
      <c r="BP635337" s="90"/>
    </row>
    <row r="635338" spans="68:68" customFormat="1">
      <c r="BP635338" s="90"/>
    </row>
    <row r="635339" spans="68:68" customFormat="1">
      <c r="BP635339" s="90"/>
    </row>
    <row r="635340" spans="68:68" customFormat="1">
      <c r="BP635340" s="90"/>
    </row>
    <row r="635341" spans="68:68" customFormat="1">
      <c r="BP635341" s="90"/>
    </row>
    <row r="635342" spans="68:68" customFormat="1">
      <c r="BP635342" s="90"/>
    </row>
    <row r="635343" spans="68:68" customFormat="1">
      <c r="BP635343" s="90"/>
    </row>
    <row r="635344" spans="68:68" customFormat="1">
      <c r="BP635344" s="90"/>
    </row>
    <row r="635345" spans="68:68" customFormat="1">
      <c r="BP635345" s="90"/>
    </row>
    <row r="635346" spans="68:68" customFormat="1">
      <c r="BP635346" s="90"/>
    </row>
    <row r="635347" spans="68:68" customFormat="1">
      <c r="BP635347" s="90"/>
    </row>
    <row r="635348" spans="68:68" customFormat="1">
      <c r="BP635348" s="90"/>
    </row>
    <row r="635349" spans="68:68" customFormat="1">
      <c r="BP635349" s="90"/>
    </row>
    <row r="635350" spans="68:68" customFormat="1">
      <c r="BP635350" s="90"/>
    </row>
    <row r="635351" spans="68:68" customFormat="1">
      <c r="BP635351" s="90"/>
    </row>
    <row r="635352" spans="68:68" customFormat="1">
      <c r="BP635352" s="90"/>
    </row>
    <row r="635353" spans="68:68" customFormat="1">
      <c r="BP635353" s="90"/>
    </row>
    <row r="635354" spans="68:68" customFormat="1">
      <c r="BP635354" s="90"/>
    </row>
    <row r="635355" spans="68:68" customFormat="1">
      <c r="BP635355" s="90"/>
    </row>
    <row r="635356" spans="68:68" customFormat="1">
      <c r="BP635356" s="90"/>
    </row>
    <row r="635357" spans="68:68" customFormat="1">
      <c r="BP635357" s="90"/>
    </row>
    <row r="635358" spans="68:68" customFormat="1">
      <c r="BP635358" s="90"/>
    </row>
    <row r="635359" spans="68:68" customFormat="1">
      <c r="BP635359" s="90"/>
    </row>
    <row r="635360" spans="68:68" customFormat="1">
      <c r="BP635360" s="90"/>
    </row>
    <row r="635361" spans="68:68" customFormat="1">
      <c r="BP635361" s="90"/>
    </row>
    <row r="635362" spans="68:68" customFormat="1">
      <c r="BP635362" s="90"/>
    </row>
    <row r="635363" spans="68:68" customFormat="1">
      <c r="BP635363" s="90"/>
    </row>
    <row r="635364" spans="68:68" customFormat="1">
      <c r="BP635364" s="90"/>
    </row>
    <row r="635365" spans="68:68" customFormat="1">
      <c r="BP635365" s="90"/>
    </row>
    <row r="635366" spans="68:68" customFormat="1">
      <c r="BP635366" s="90"/>
    </row>
    <row r="635367" spans="68:68" customFormat="1">
      <c r="BP635367" s="90"/>
    </row>
    <row r="635368" spans="68:68" customFormat="1">
      <c r="BP635368" s="90"/>
    </row>
    <row r="635369" spans="68:68" customFormat="1">
      <c r="BP635369" s="90"/>
    </row>
    <row r="635370" spans="68:68" customFormat="1">
      <c r="BP635370" s="90"/>
    </row>
    <row r="635371" spans="68:68" customFormat="1">
      <c r="BP635371" s="90"/>
    </row>
    <row r="635372" spans="68:68" customFormat="1">
      <c r="BP635372" s="90"/>
    </row>
    <row r="635373" spans="68:68" customFormat="1">
      <c r="BP635373" s="90"/>
    </row>
    <row r="635374" spans="68:68" customFormat="1">
      <c r="BP635374" s="90"/>
    </row>
    <row r="635375" spans="68:68" customFormat="1">
      <c r="BP635375" s="90"/>
    </row>
    <row r="635376" spans="68:68" customFormat="1">
      <c r="BP635376" s="90"/>
    </row>
    <row r="635377" spans="68:68" customFormat="1">
      <c r="BP635377" s="90"/>
    </row>
    <row r="635378" spans="68:68" customFormat="1">
      <c r="BP635378" s="90"/>
    </row>
    <row r="635379" spans="68:68" customFormat="1">
      <c r="BP635379" s="90"/>
    </row>
    <row r="635380" spans="68:68" customFormat="1">
      <c r="BP635380" s="90"/>
    </row>
    <row r="635381" spans="68:68" customFormat="1">
      <c r="BP635381" s="90"/>
    </row>
    <row r="635382" spans="68:68" customFormat="1">
      <c r="BP635382" s="90"/>
    </row>
    <row r="635383" spans="68:68" customFormat="1">
      <c r="BP635383" s="90"/>
    </row>
    <row r="635384" spans="68:68" customFormat="1">
      <c r="BP635384" s="90"/>
    </row>
    <row r="635385" spans="68:68" customFormat="1">
      <c r="BP635385" s="90"/>
    </row>
    <row r="635386" spans="68:68" customFormat="1">
      <c r="BP635386" s="90"/>
    </row>
    <row r="635387" spans="68:68" customFormat="1">
      <c r="BP635387" s="90"/>
    </row>
    <row r="635388" spans="68:68" customFormat="1">
      <c r="BP635388" s="90"/>
    </row>
    <row r="635389" spans="68:68" customFormat="1">
      <c r="BP635389" s="90"/>
    </row>
    <row r="635390" spans="68:68" customFormat="1">
      <c r="BP635390" s="90"/>
    </row>
    <row r="635391" spans="68:68" customFormat="1">
      <c r="BP635391" s="90"/>
    </row>
    <row r="635392" spans="68:68" customFormat="1">
      <c r="BP635392" s="90"/>
    </row>
    <row r="635393" spans="68:68" customFormat="1">
      <c r="BP635393" s="90"/>
    </row>
    <row r="635394" spans="68:68" customFormat="1">
      <c r="BP635394" s="90"/>
    </row>
    <row r="635395" spans="68:68" customFormat="1">
      <c r="BP635395" s="90"/>
    </row>
    <row r="635396" spans="68:68" customFormat="1">
      <c r="BP635396" s="90"/>
    </row>
    <row r="635397" spans="68:68" customFormat="1">
      <c r="BP635397" s="90"/>
    </row>
    <row r="635398" spans="68:68" customFormat="1">
      <c r="BP635398" s="90"/>
    </row>
    <row r="635399" spans="68:68" customFormat="1">
      <c r="BP635399" s="90"/>
    </row>
    <row r="635400" spans="68:68" customFormat="1">
      <c r="BP635400" s="90"/>
    </row>
    <row r="635401" spans="68:68" customFormat="1">
      <c r="BP635401" s="90"/>
    </row>
    <row r="635402" spans="68:68" customFormat="1">
      <c r="BP635402" s="90"/>
    </row>
    <row r="635403" spans="68:68" customFormat="1">
      <c r="BP635403" s="90"/>
    </row>
    <row r="635404" spans="68:68" customFormat="1">
      <c r="BP635404" s="90"/>
    </row>
    <row r="635405" spans="68:68" customFormat="1">
      <c r="BP635405" s="90"/>
    </row>
    <row r="635406" spans="68:68" customFormat="1">
      <c r="BP635406" s="90"/>
    </row>
    <row r="635407" spans="68:68" customFormat="1">
      <c r="BP635407" s="90"/>
    </row>
    <row r="635408" spans="68:68" customFormat="1">
      <c r="BP635408" s="90"/>
    </row>
    <row r="635409" spans="68:68" customFormat="1">
      <c r="BP635409" s="90"/>
    </row>
    <row r="635410" spans="68:68" customFormat="1">
      <c r="BP635410" s="90"/>
    </row>
    <row r="635411" spans="68:68" customFormat="1">
      <c r="BP635411" s="90"/>
    </row>
    <row r="635412" spans="68:68" customFormat="1">
      <c r="BP635412" s="90"/>
    </row>
    <row r="635413" spans="68:68" customFormat="1">
      <c r="BP635413" s="90"/>
    </row>
    <row r="635414" spans="68:68" customFormat="1">
      <c r="BP635414" s="90"/>
    </row>
    <row r="635415" spans="68:68" customFormat="1">
      <c r="BP635415" s="90"/>
    </row>
    <row r="635416" spans="68:68" customFormat="1">
      <c r="BP635416" s="90"/>
    </row>
    <row r="635417" spans="68:68" customFormat="1">
      <c r="BP635417" s="90"/>
    </row>
    <row r="635418" spans="68:68" customFormat="1">
      <c r="BP635418" s="90"/>
    </row>
    <row r="635419" spans="68:68" customFormat="1">
      <c r="BP635419" s="90"/>
    </row>
    <row r="635420" spans="68:68" customFormat="1">
      <c r="BP635420" s="90"/>
    </row>
    <row r="635421" spans="68:68" customFormat="1">
      <c r="BP635421" s="90"/>
    </row>
    <row r="635422" spans="68:68" customFormat="1">
      <c r="BP635422" s="90"/>
    </row>
    <row r="635423" spans="68:68" customFormat="1">
      <c r="BP635423" s="90"/>
    </row>
    <row r="635424" spans="68:68" customFormat="1">
      <c r="BP635424" s="90"/>
    </row>
    <row r="635425" spans="68:68" customFormat="1">
      <c r="BP635425" s="90"/>
    </row>
    <row r="635426" spans="68:68" customFormat="1">
      <c r="BP635426" s="90"/>
    </row>
    <row r="635427" spans="68:68" customFormat="1">
      <c r="BP635427" s="90"/>
    </row>
    <row r="635428" spans="68:68" customFormat="1">
      <c r="BP635428" s="90"/>
    </row>
    <row r="635429" spans="68:68" customFormat="1">
      <c r="BP635429" s="90"/>
    </row>
    <row r="635430" spans="68:68" customFormat="1">
      <c r="BP635430" s="90"/>
    </row>
    <row r="635431" spans="68:68" customFormat="1">
      <c r="BP635431" s="90"/>
    </row>
    <row r="635432" spans="68:68" customFormat="1">
      <c r="BP635432" s="90"/>
    </row>
    <row r="635433" spans="68:68" customFormat="1">
      <c r="BP635433" s="90"/>
    </row>
    <row r="635434" spans="68:68" customFormat="1">
      <c r="BP635434" s="90"/>
    </row>
    <row r="635435" spans="68:68" customFormat="1">
      <c r="BP635435" s="90"/>
    </row>
    <row r="635436" spans="68:68" customFormat="1">
      <c r="BP635436" s="90"/>
    </row>
    <row r="635437" spans="68:68" customFormat="1">
      <c r="BP635437" s="90"/>
    </row>
    <row r="635438" spans="68:68" customFormat="1">
      <c r="BP635438" s="90"/>
    </row>
    <row r="635439" spans="68:68" customFormat="1">
      <c r="BP635439" s="90"/>
    </row>
    <row r="635440" spans="68:68" customFormat="1">
      <c r="BP635440" s="90"/>
    </row>
    <row r="635441" spans="68:68" customFormat="1">
      <c r="BP635441" s="90"/>
    </row>
    <row r="635442" spans="68:68" customFormat="1">
      <c r="BP635442" s="90"/>
    </row>
    <row r="635443" spans="68:68" customFormat="1">
      <c r="BP635443" s="90"/>
    </row>
    <row r="635444" spans="68:68" customFormat="1">
      <c r="BP635444" s="90"/>
    </row>
    <row r="635445" spans="68:68" customFormat="1">
      <c r="BP635445" s="90"/>
    </row>
    <row r="635446" spans="68:68" customFormat="1">
      <c r="BP635446" s="90"/>
    </row>
    <row r="635447" spans="68:68" customFormat="1">
      <c r="BP635447" s="90"/>
    </row>
    <row r="635448" spans="68:68" customFormat="1">
      <c r="BP635448" s="90"/>
    </row>
    <row r="635449" spans="68:68" customFormat="1">
      <c r="BP635449" s="90"/>
    </row>
    <row r="635450" spans="68:68" customFormat="1">
      <c r="BP635450" s="90"/>
    </row>
    <row r="635451" spans="68:68" customFormat="1">
      <c r="BP635451" s="90"/>
    </row>
    <row r="635452" spans="68:68" customFormat="1">
      <c r="BP635452" s="90"/>
    </row>
    <row r="635453" spans="68:68" customFormat="1">
      <c r="BP635453" s="90"/>
    </row>
    <row r="635454" spans="68:68" customFormat="1">
      <c r="BP635454" s="90"/>
    </row>
    <row r="635455" spans="68:68" customFormat="1">
      <c r="BP635455" s="90"/>
    </row>
    <row r="635456" spans="68:68" customFormat="1">
      <c r="BP635456" s="90"/>
    </row>
    <row r="635457" spans="68:68" customFormat="1">
      <c r="BP635457" s="90"/>
    </row>
    <row r="635458" spans="68:68" customFormat="1">
      <c r="BP635458" s="90"/>
    </row>
    <row r="635459" spans="68:68" customFormat="1">
      <c r="BP635459" s="90"/>
    </row>
    <row r="635460" spans="68:68" customFormat="1">
      <c r="BP635460" s="90"/>
    </row>
    <row r="635461" spans="68:68" customFormat="1">
      <c r="BP635461" s="90"/>
    </row>
    <row r="635462" spans="68:68" customFormat="1">
      <c r="BP635462" s="90"/>
    </row>
    <row r="635463" spans="68:68" customFormat="1">
      <c r="BP635463" s="90"/>
    </row>
    <row r="635464" spans="68:68" customFormat="1">
      <c r="BP635464" s="90"/>
    </row>
    <row r="635465" spans="68:68" customFormat="1">
      <c r="BP635465" s="90"/>
    </row>
    <row r="635466" spans="68:68" customFormat="1">
      <c r="BP635466" s="90"/>
    </row>
    <row r="635467" spans="68:68" customFormat="1">
      <c r="BP635467" s="90"/>
    </row>
    <row r="635468" spans="68:68" customFormat="1">
      <c r="BP635468" s="90"/>
    </row>
    <row r="635469" spans="68:68" customFormat="1">
      <c r="BP635469" s="90"/>
    </row>
    <row r="635470" spans="68:68" customFormat="1">
      <c r="BP635470" s="90"/>
    </row>
    <row r="635471" spans="68:68" customFormat="1">
      <c r="BP635471" s="90"/>
    </row>
    <row r="635472" spans="68:68" customFormat="1">
      <c r="BP635472" s="90"/>
    </row>
    <row r="635473" spans="68:68" customFormat="1">
      <c r="BP635473" s="90"/>
    </row>
    <row r="635474" spans="68:68" customFormat="1">
      <c r="BP635474" s="90"/>
    </row>
    <row r="635475" spans="68:68" customFormat="1">
      <c r="BP635475" s="90"/>
    </row>
    <row r="635476" spans="68:68" customFormat="1">
      <c r="BP635476" s="90"/>
    </row>
    <row r="635477" spans="68:68" customFormat="1">
      <c r="BP635477" s="90"/>
    </row>
    <row r="635478" spans="68:68" customFormat="1">
      <c r="BP635478" s="90"/>
    </row>
    <row r="635479" spans="68:68" customFormat="1">
      <c r="BP635479" s="90"/>
    </row>
    <row r="635480" spans="68:68" customFormat="1">
      <c r="BP635480" s="90"/>
    </row>
    <row r="635481" spans="68:68" customFormat="1">
      <c r="BP635481" s="90"/>
    </row>
    <row r="635482" spans="68:68" customFormat="1">
      <c r="BP635482" s="90"/>
    </row>
    <row r="635483" spans="68:68" customFormat="1">
      <c r="BP635483" s="90"/>
    </row>
    <row r="635484" spans="68:68" customFormat="1">
      <c r="BP635484" s="90"/>
    </row>
    <row r="635485" spans="68:68" customFormat="1">
      <c r="BP635485" s="90"/>
    </row>
    <row r="635486" spans="68:68" customFormat="1">
      <c r="BP635486" s="90"/>
    </row>
    <row r="635487" spans="68:68" customFormat="1">
      <c r="BP635487" s="90"/>
    </row>
    <row r="635488" spans="68:68" customFormat="1">
      <c r="BP635488" s="90"/>
    </row>
    <row r="635489" spans="68:68" customFormat="1">
      <c r="BP635489" s="90"/>
    </row>
    <row r="635490" spans="68:68" customFormat="1">
      <c r="BP635490" s="90"/>
    </row>
    <row r="635491" spans="68:68" customFormat="1">
      <c r="BP635491" s="90"/>
    </row>
    <row r="635492" spans="68:68" customFormat="1">
      <c r="BP635492" s="90"/>
    </row>
    <row r="635493" spans="68:68" customFormat="1">
      <c r="BP635493" s="90"/>
    </row>
    <row r="635494" spans="68:68" customFormat="1">
      <c r="BP635494" s="90"/>
    </row>
    <row r="635495" spans="68:68" customFormat="1">
      <c r="BP635495" s="90"/>
    </row>
    <row r="635496" spans="68:68" customFormat="1">
      <c r="BP635496" s="90"/>
    </row>
    <row r="635497" spans="68:68" customFormat="1">
      <c r="BP635497" s="90"/>
    </row>
    <row r="635498" spans="68:68" customFormat="1">
      <c r="BP635498" s="90"/>
    </row>
    <row r="635499" spans="68:68" customFormat="1">
      <c r="BP635499" s="90"/>
    </row>
    <row r="635500" spans="68:68" customFormat="1">
      <c r="BP635500" s="90"/>
    </row>
    <row r="635501" spans="68:68" customFormat="1">
      <c r="BP635501" s="90"/>
    </row>
    <row r="635502" spans="68:68" customFormat="1">
      <c r="BP635502" s="90"/>
    </row>
    <row r="635503" spans="68:68" customFormat="1">
      <c r="BP635503" s="90"/>
    </row>
    <row r="635504" spans="68:68" customFormat="1">
      <c r="BP635504" s="90"/>
    </row>
    <row r="635505" spans="68:68" customFormat="1">
      <c r="BP635505" s="90"/>
    </row>
    <row r="635506" spans="68:68" customFormat="1">
      <c r="BP635506" s="90"/>
    </row>
    <row r="635507" spans="68:68" customFormat="1">
      <c r="BP635507" s="90"/>
    </row>
    <row r="635508" spans="68:68" customFormat="1">
      <c r="BP635508" s="90"/>
    </row>
    <row r="635509" spans="68:68" customFormat="1">
      <c r="BP635509" s="90"/>
    </row>
    <row r="635510" spans="68:68" customFormat="1">
      <c r="BP635510" s="90"/>
    </row>
    <row r="635511" spans="68:68" customFormat="1">
      <c r="BP635511" s="90"/>
    </row>
    <row r="635512" spans="68:68" customFormat="1">
      <c r="BP635512" s="90"/>
    </row>
    <row r="635513" spans="68:68" customFormat="1">
      <c r="BP635513" s="90"/>
    </row>
    <row r="635514" spans="68:68" customFormat="1">
      <c r="BP635514" s="90"/>
    </row>
    <row r="635515" spans="68:68" customFormat="1">
      <c r="BP635515" s="90"/>
    </row>
    <row r="635516" spans="68:68" customFormat="1">
      <c r="BP635516" s="90"/>
    </row>
    <row r="635517" spans="68:68" customFormat="1">
      <c r="BP635517" s="90"/>
    </row>
    <row r="635518" spans="68:68" customFormat="1">
      <c r="BP635518" s="90"/>
    </row>
    <row r="635519" spans="68:68" customFormat="1">
      <c r="BP635519" s="90"/>
    </row>
    <row r="635520" spans="68:68" customFormat="1">
      <c r="BP635520" s="90"/>
    </row>
    <row r="635521" spans="68:68" customFormat="1">
      <c r="BP635521" s="90"/>
    </row>
    <row r="635522" spans="68:68" customFormat="1">
      <c r="BP635522" s="90"/>
    </row>
    <row r="635523" spans="68:68" customFormat="1">
      <c r="BP635523" s="90"/>
    </row>
    <row r="635524" spans="68:68" customFormat="1">
      <c r="BP635524" s="90"/>
    </row>
    <row r="635525" spans="68:68" customFormat="1">
      <c r="BP635525" s="90"/>
    </row>
    <row r="635526" spans="68:68" customFormat="1">
      <c r="BP635526" s="90"/>
    </row>
    <row r="635527" spans="68:68" customFormat="1">
      <c r="BP635527" s="90"/>
    </row>
    <row r="635528" spans="68:68" customFormat="1">
      <c r="BP635528" s="90"/>
    </row>
    <row r="635529" spans="68:68" customFormat="1">
      <c r="BP635529" s="90"/>
    </row>
    <row r="635530" spans="68:68" customFormat="1">
      <c r="BP635530" s="90"/>
    </row>
    <row r="635531" spans="68:68" customFormat="1">
      <c r="BP635531" s="90"/>
    </row>
    <row r="635532" spans="68:68" customFormat="1">
      <c r="BP635532" s="90"/>
    </row>
    <row r="635533" spans="68:68" customFormat="1">
      <c r="BP635533" s="90"/>
    </row>
    <row r="635534" spans="68:68" customFormat="1">
      <c r="BP635534" s="90"/>
    </row>
    <row r="635535" spans="68:68" customFormat="1">
      <c r="BP635535" s="90"/>
    </row>
    <row r="635536" spans="68:68" customFormat="1">
      <c r="BP635536" s="90"/>
    </row>
    <row r="635537" spans="68:68" customFormat="1">
      <c r="BP635537" s="90"/>
    </row>
    <row r="635538" spans="68:68" customFormat="1">
      <c r="BP635538" s="90"/>
    </row>
    <row r="635539" spans="68:68" customFormat="1">
      <c r="BP635539" s="90"/>
    </row>
    <row r="635540" spans="68:68" customFormat="1">
      <c r="BP635540" s="90"/>
    </row>
    <row r="635541" spans="68:68" customFormat="1">
      <c r="BP635541" s="90"/>
    </row>
    <row r="635542" spans="68:68" customFormat="1">
      <c r="BP635542" s="90"/>
    </row>
    <row r="635543" spans="68:68" customFormat="1">
      <c r="BP635543" s="90"/>
    </row>
    <row r="635544" spans="68:68" customFormat="1">
      <c r="BP635544" s="90"/>
    </row>
    <row r="635545" spans="68:68" customFormat="1">
      <c r="BP635545" s="90"/>
    </row>
    <row r="635546" spans="68:68" customFormat="1">
      <c r="BP635546" s="90"/>
    </row>
    <row r="635547" spans="68:68" customFormat="1">
      <c r="BP635547" s="90"/>
    </row>
    <row r="635548" spans="68:68" customFormat="1">
      <c r="BP635548" s="90"/>
    </row>
    <row r="635549" spans="68:68" customFormat="1">
      <c r="BP635549" s="90"/>
    </row>
    <row r="635550" spans="68:68" customFormat="1">
      <c r="BP635550" s="90"/>
    </row>
    <row r="635551" spans="68:68" customFormat="1">
      <c r="BP635551" s="90"/>
    </row>
    <row r="635552" spans="68:68" customFormat="1">
      <c r="BP635552" s="90"/>
    </row>
    <row r="635553" spans="68:68" customFormat="1">
      <c r="BP635553" s="90"/>
    </row>
    <row r="635554" spans="68:68" customFormat="1">
      <c r="BP635554" s="90"/>
    </row>
    <row r="635555" spans="68:68" customFormat="1">
      <c r="BP635555" s="90"/>
    </row>
    <row r="635556" spans="68:68" customFormat="1">
      <c r="BP635556" s="90"/>
    </row>
    <row r="635557" spans="68:68" customFormat="1">
      <c r="BP635557" s="90"/>
    </row>
    <row r="635558" spans="68:68" customFormat="1">
      <c r="BP635558" s="90"/>
    </row>
    <row r="635559" spans="68:68" customFormat="1">
      <c r="BP635559" s="90"/>
    </row>
    <row r="635560" spans="68:68" customFormat="1">
      <c r="BP635560" s="90"/>
    </row>
    <row r="635561" spans="68:68" customFormat="1">
      <c r="BP635561" s="90"/>
    </row>
    <row r="635562" spans="68:68" customFormat="1">
      <c r="BP635562" s="90"/>
    </row>
    <row r="635563" spans="68:68" customFormat="1">
      <c r="BP635563" s="90"/>
    </row>
    <row r="635564" spans="68:68" customFormat="1">
      <c r="BP635564" s="90"/>
    </row>
    <row r="635565" spans="68:68" customFormat="1">
      <c r="BP635565" s="90"/>
    </row>
    <row r="635566" spans="68:68" customFormat="1">
      <c r="BP635566" s="90"/>
    </row>
    <row r="635567" spans="68:68" customFormat="1">
      <c r="BP635567" s="90"/>
    </row>
    <row r="635568" spans="68:68" customFormat="1">
      <c r="BP635568" s="90"/>
    </row>
    <row r="635569" spans="68:68" customFormat="1">
      <c r="BP635569" s="90"/>
    </row>
    <row r="635570" spans="68:68" customFormat="1">
      <c r="BP635570" s="90"/>
    </row>
    <row r="635571" spans="68:68" customFormat="1">
      <c r="BP635571" s="90"/>
    </row>
    <row r="635572" spans="68:68" customFormat="1">
      <c r="BP635572" s="90"/>
    </row>
    <row r="635573" spans="68:68" customFormat="1">
      <c r="BP635573" s="90"/>
    </row>
    <row r="635574" spans="68:68" customFormat="1">
      <c r="BP635574" s="90"/>
    </row>
    <row r="635575" spans="68:68" customFormat="1">
      <c r="BP635575" s="90"/>
    </row>
    <row r="635576" spans="68:68" customFormat="1">
      <c r="BP635576" s="90"/>
    </row>
    <row r="635577" spans="68:68" customFormat="1">
      <c r="BP635577" s="90"/>
    </row>
    <row r="635578" spans="68:68" customFormat="1">
      <c r="BP635578" s="90"/>
    </row>
    <row r="635579" spans="68:68" customFormat="1">
      <c r="BP635579" s="90"/>
    </row>
    <row r="635580" spans="68:68" customFormat="1">
      <c r="BP635580" s="90"/>
    </row>
    <row r="635581" spans="68:68" customFormat="1">
      <c r="BP635581" s="90"/>
    </row>
    <row r="635582" spans="68:68" customFormat="1">
      <c r="BP635582" s="90"/>
    </row>
    <row r="635583" spans="68:68" customFormat="1">
      <c r="BP635583" s="90"/>
    </row>
    <row r="635584" spans="68:68" customFormat="1">
      <c r="BP635584" s="90"/>
    </row>
    <row r="635585" spans="68:68" customFormat="1">
      <c r="BP635585" s="90"/>
    </row>
    <row r="635586" spans="68:68" customFormat="1">
      <c r="BP635586" s="90"/>
    </row>
    <row r="635587" spans="68:68" customFormat="1">
      <c r="BP635587" s="90"/>
    </row>
    <row r="635588" spans="68:68" customFormat="1">
      <c r="BP635588" s="90"/>
    </row>
    <row r="635589" spans="68:68" customFormat="1">
      <c r="BP635589" s="90"/>
    </row>
    <row r="635590" spans="68:68" customFormat="1">
      <c r="BP635590" s="90"/>
    </row>
    <row r="635591" spans="68:68" customFormat="1">
      <c r="BP635591" s="90"/>
    </row>
    <row r="635592" spans="68:68" customFormat="1">
      <c r="BP635592" s="90"/>
    </row>
    <row r="635593" spans="68:68" customFormat="1">
      <c r="BP635593" s="90"/>
    </row>
    <row r="635594" spans="68:68" customFormat="1">
      <c r="BP635594" s="90"/>
    </row>
    <row r="635595" spans="68:68" customFormat="1">
      <c r="BP635595" s="90"/>
    </row>
    <row r="635596" spans="68:68" customFormat="1">
      <c r="BP635596" s="90"/>
    </row>
    <row r="635597" spans="68:68" customFormat="1">
      <c r="BP635597" s="90"/>
    </row>
    <row r="635598" spans="68:68" customFormat="1">
      <c r="BP635598" s="90"/>
    </row>
    <row r="635599" spans="68:68" customFormat="1">
      <c r="BP635599" s="90"/>
    </row>
    <row r="635600" spans="68:68" customFormat="1">
      <c r="BP635600" s="90"/>
    </row>
    <row r="635601" spans="68:68" customFormat="1">
      <c r="BP635601" s="90"/>
    </row>
    <row r="635602" spans="68:68" customFormat="1">
      <c r="BP635602" s="90"/>
    </row>
    <row r="635603" spans="68:68" customFormat="1">
      <c r="BP635603" s="90"/>
    </row>
    <row r="635604" spans="68:68" customFormat="1">
      <c r="BP635604" s="90"/>
    </row>
    <row r="635605" spans="68:68" customFormat="1">
      <c r="BP635605" s="90"/>
    </row>
    <row r="635606" spans="68:68" customFormat="1">
      <c r="BP635606" s="90"/>
    </row>
    <row r="635607" spans="68:68" customFormat="1">
      <c r="BP635607" s="90"/>
    </row>
    <row r="635608" spans="68:68" customFormat="1">
      <c r="BP635608" s="90"/>
    </row>
    <row r="635609" spans="68:68" customFormat="1">
      <c r="BP635609" s="90"/>
    </row>
    <row r="635610" spans="68:68" customFormat="1">
      <c r="BP635610" s="90"/>
    </row>
    <row r="635611" spans="68:68" customFormat="1">
      <c r="BP635611" s="90"/>
    </row>
    <row r="635612" spans="68:68" customFormat="1">
      <c r="BP635612" s="90"/>
    </row>
    <row r="635613" spans="68:68" customFormat="1">
      <c r="BP635613" s="90"/>
    </row>
    <row r="635614" spans="68:68" customFormat="1">
      <c r="BP635614" s="90"/>
    </row>
    <row r="635615" spans="68:68" customFormat="1">
      <c r="BP635615" s="90"/>
    </row>
    <row r="635616" spans="68:68" customFormat="1">
      <c r="BP635616" s="90"/>
    </row>
    <row r="635617" spans="68:68" customFormat="1">
      <c r="BP635617" s="90"/>
    </row>
    <row r="635618" spans="68:68" customFormat="1">
      <c r="BP635618" s="90"/>
    </row>
    <row r="635619" spans="68:68" customFormat="1">
      <c r="BP635619" s="90"/>
    </row>
    <row r="635620" spans="68:68" customFormat="1">
      <c r="BP635620" s="90"/>
    </row>
    <row r="635621" spans="68:68" customFormat="1">
      <c r="BP635621" s="90"/>
    </row>
    <row r="635622" spans="68:68" customFormat="1">
      <c r="BP635622" s="90"/>
    </row>
    <row r="635623" spans="68:68" customFormat="1">
      <c r="BP635623" s="90"/>
    </row>
    <row r="635624" spans="68:68" customFormat="1">
      <c r="BP635624" s="90"/>
    </row>
    <row r="635625" spans="68:68" customFormat="1">
      <c r="BP635625" s="90"/>
    </row>
    <row r="635626" spans="68:68" customFormat="1">
      <c r="BP635626" s="90"/>
    </row>
    <row r="635627" spans="68:68" customFormat="1">
      <c r="BP635627" s="90"/>
    </row>
    <row r="635628" spans="68:68" customFormat="1">
      <c r="BP635628" s="90"/>
    </row>
    <row r="635629" spans="68:68" customFormat="1">
      <c r="BP635629" s="90"/>
    </row>
    <row r="635630" spans="68:68" customFormat="1">
      <c r="BP635630" s="90"/>
    </row>
    <row r="635631" spans="68:68" customFormat="1">
      <c r="BP635631" s="90"/>
    </row>
    <row r="635632" spans="68:68" customFormat="1">
      <c r="BP635632" s="90"/>
    </row>
    <row r="635633" spans="68:68" customFormat="1">
      <c r="BP635633" s="90"/>
    </row>
    <row r="635634" spans="68:68" customFormat="1">
      <c r="BP635634" s="90"/>
    </row>
    <row r="635635" spans="68:68" customFormat="1">
      <c r="BP635635" s="90"/>
    </row>
    <row r="635636" spans="68:68" customFormat="1">
      <c r="BP635636" s="90"/>
    </row>
    <row r="635637" spans="68:68" customFormat="1">
      <c r="BP635637" s="90"/>
    </row>
    <row r="635638" spans="68:68" customFormat="1">
      <c r="BP635638" s="90"/>
    </row>
    <row r="635639" spans="68:68" customFormat="1">
      <c r="BP635639" s="90"/>
    </row>
    <row r="635640" spans="68:68" customFormat="1">
      <c r="BP635640" s="90"/>
    </row>
    <row r="635641" spans="68:68" customFormat="1">
      <c r="BP635641" s="90"/>
    </row>
    <row r="635642" spans="68:68" customFormat="1">
      <c r="BP635642" s="90"/>
    </row>
    <row r="635643" spans="68:68" customFormat="1">
      <c r="BP635643" s="90"/>
    </row>
    <row r="635644" spans="68:68" customFormat="1">
      <c r="BP635644" s="90"/>
    </row>
    <row r="635645" spans="68:68" customFormat="1">
      <c r="BP635645" s="90"/>
    </row>
    <row r="635646" spans="68:68" customFormat="1">
      <c r="BP635646" s="90"/>
    </row>
    <row r="635647" spans="68:68" customFormat="1">
      <c r="BP635647" s="90"/>
    </row>
    <row r="635648" spans="68:68" customFormat="1">
      <c r="BP635648" s="90"/>
    </row>
    <row r="635649" spans="68:68" customFormat="1">
      <c r="BP635649" s="90"/>
    </row>
    <row r="635650" spans="68:68" customFormat="1">
      <c r="BP635650" s="90"/>
    </row>
    <row r="635651" spans="68:68" customFormat="1">
      <c r="BP635651" s="90"/>
    </row>
    <row r="635652" spans="68:68" customFormat="1">
      <c r="BP635652" s="90"/>
    </row>
    <row r="635653" spans="68:68" customFormat="1">
      <c r="BP635653" s="90"/>
    </row>
    <row r="635654" spans="68:68" customFormat="1">
      <c r="BP635654" s="90"/>
    </row>
    <row r="635655" spans="68:68" customFormat="1">
      <c r="BP635655" s="90"/>
    </row>
    <row r="635656" spans="68:68" customFormat="1">
      <c r="BP635656" s="90"/>
    </row>
    <row r="635657" spans="68:68" customFormat="1">
      <c r="BP635657" s="90"/>
    </row>
    <row r="635658" spans="68:68" customFormat="1">
      <c r="BP635658" s="90"/>
    </row>
    <row r="635659" spans="68:68" customFormat="1">
      <c r="BP635659" s="90"/>
    </row>
    <row r="635660" spans="68:68" customFormat="1">
      <c r="BP635660" s="90"/>
    </row>
    <row r="635661" spans="68:68" customFormat="1">
      <c r="BP635661" s="90"/>
    </row>
    <row r="635662" spans="68:68" customFormat="1">
      <c r="BP635662" s="90"/>
    </row>
    <row r="635663" spans="68:68" customFormat="1">
      <c r="BP635663" s="90"/>
    </row>
    <row r="635664" spans="68:68" customFormat="1">
      <c r="BP635664" s="90"/>
    </row>
    <row r="635665" spans="68:68" customFormat="1">
      <c r="BP635665" s="90"/>
    </row>
    <row r="635666" spans="68:68" customFormat="1">
      <c r="BP635666" s="90"/>
    </row>
    <row r="635667" spans="68:68" customFormat="1">
      <c r="BP635667" s="90"/>
    </row>
    <row r="635668" spans="68:68" customFormat="1">
      <c r="BP635668" s="90"/>
    </row>
    <row r="635669" spans="68:68" customFormat="1">
      <c r="BP635669" s="90"/>
    </row>
    <row r="635670" spans="68:68" customFormat="1">
      <c r="BP635670" s="90"/>
    </row>
    <row r="635671" spans="68:68" customFormat="1">
      <c r="BP635671" s="90"/>
    </row>
    <row r="635672" spans="68:68" customFormat="1">
      <c r="BP635672" s="90"/>
    </row>
    <row r="635673" spans="68:68" customFormat="1">
      <c r="BP635673" s="90"/>
    </row>
    <row r="635674" spans="68:68" customFormat="1">
      <c r="BP635674" s="90"/>
    </row>
    <row r="635675" spans="68:68" customFormat="1">
      <c r="BP635675" s="90"/>
    </row>
    <row r="635676" spans="68:68" customFormat="1">
      <c r="BP635676" s="90"/>
    </row>
    <row r="635677" spans="68:68" customFormat="1">
      <c r="BP635677" s="90"/>
    </row>
    <row r="635678" spans="68:68" customFormat="1">
      <c r="BP635678" s="90"/>
    </row>
    <row r="635679" spans="68:68" customFormat="1">
      <c r="BP635679" s="90"/>
    </row>
    <row r="635680" spans="68:68" customFormat="1">
      <c r="BP635680" s="90"/>
    </row>
    <row r="635681" spans="68:68" customFormat="1">
      <c r="BP635681" s="90"/>
    </row>
    <row r="635682" spans="68:68" customFormat="1">
      <c r="BP635682" s="90"/>
    </row>
    <row r="635683" spans="68:68" customFormat="1">
      <c r="BP635683" s="90"/>
    </row>
    <row r="635684" spans="68:68" customFormat="1">
      <c r="BP635684" s="90"/>
    </row>
    <row r="635685" spans="68:68" customFormat="1">
      <c r="BP635685" s="90"/>
    </row>
    <row r="635686" spans="68:68" customFormat="1">
      <c r="BP635686" s="90"/>
    </row>
    <row r="635687" spans="68:68" customFormat="1">
      <c r="BP635687" s="90"/>
    </row>
    <row r="635688" spans="68:68" customFormat="1">
      <c r="BP635688" s="90"/>
    </row>
    <row r="635689" spans="68:68" customFormat="1">
      <c r="BP635689" s="90"/>
    </row>
    <row r="635690" spans="68:68" customFormat="1">
      <c r="BP635690" s="90"/>
    </row>
    <row r="635691" spans="68:68" customFormat="1">
      <c r="BP635691" s="90"/>
    </row>
    <row r="635692" spans="68:68" customFormat="1">
      <c r="BP635692" s="90"/>
    </row>
    <row r="635693" spans="68:68" customFormat="1">
      <c r="BP635693" s="90"/>
    </row>
    <row r="635694" spans="68:68" customFormat="1">
      <c r="BP635694" s="90"/>
    </row>
    <row r="635695" spans="68:68" customFormat="1">
      <c r="BP635695" s="90"/>
    </row>
    <row r="635696" spans="68:68" customFormat="1">
      <c r="BP635696" s="90"/>
    </row>
    <row r="635697" spans="68:68" customFormat="1">
      <c r="BP635697" s="90"/>
    </row>
    <row r="635698" spans="68:68" customFormat="1">
      <c r="BP635698" s="90"/>
    </row>
    <row r="635699" spans="68:68" customFormat="1">
      <c r="BP635699" s="90"/>
    </row>
    <row r="635700" spans="68:68" customFormat="1">
      <c r="BP635700" s="90"/>
    </row>
    <row r="635701" spans="68:68" customFormat="1">
      <c r="BP635701" s="90"/>
    </row>
    <row r="635702" spans="68:68" customFormat="1">
      <c r="BP635702" s="90"/>
    </row>
    <row r="635703" spans="68:68" customFormat="1">
      <c r="BP635703" s="90"/>
    </row>
    <row r="635704" spans="68:68" customFormat="1">
      <c r="BP635704" s="90"/>
    </row>
    <row r="635705" spans="68:68" customFormat="1">
      <c r="BP635705" s="90"/>
    </row>
    <row r="635706" spans="68:68" customFormat="1">
      <c r="BP635706" s="90"/>
    </row>
    <row r="635707" spans="68:68" customFormat="1">
      <c r="BP635707" s="90"/>
    </row>
    <row r="635708" spans="68:68" customFormat="1">
      <c r="BP635708" s="90"/>
    </row>
    <row r="635709" spans="68:68" customFormat="1">
      <c r="BP635709" s="90"/>
    </row>
    <row r="635710" spans="68:68" customFormat="1">
      <c r="BP635710" s="90"/>
    </row>
    <row r="635711" spans="68:68" customFormat="1">
      <c r="BP635711" s="90"/>
    </row>
    <row r="635712" spans="68:68" customFormat="1">
      <c r="BP635712" s="90"/>
    </row>
    <row r="635713" spans="68:68" customFormat="1">
      <c r="BP635713" s="90"/>
    </row>
    <row r="635714" spans="68:68" customFormat="1">
      <c r="BP635714" s="90"/>
    </row>
    <row r="635715" spans="68:68" customFormat="1">
      <c r="BP635715" s="90"/>
    </row>
    <row r="635716" spans="68:68" customFormat="1">
      <c r="BP635716" s="90"/>
    </row>
    <row r="635717" spans="68:68" customFormat="1">
      <c r="BP635717" s="90"/>
    </row>
    <row r="635718" spans="68:68" customFormat="1">
      <c r="BP635718" s="90"/>
    </row>
    <row r="635719" spans="68:68" customFormat="1">
      <c r="BP635719" s="90"/>
    </row>
    <row r="635720" spans="68:68" customFormat="1">
      <c r="BP635720" s="90"/>
    </row>
    <row r="635721" spans="68:68" customFormat="1">
      <c r="BP635721" s="90"/>
    </row>
    <row r="635722" spans="68:68" customFormat="1">
      <c r="BP635722" s="90"/>
    </row>
    <row r="635723" spans="68:68" customFormat="1">
      <c r="BP635723" s="90"/>
    </row>
    <row r="635724" spans="68:68" customFormat="1">
      <c r="BP635724" s="90"/>
    </row>
    <row r="635725" spans="68:68" customFormat="1">
      <c r="BP635725" s="90"/>
    </row>
    <row r="635726" spans="68:68" customFormat="1">
      <c r="BP635726" s="90"/>
    </row>
    <row r="635727" spans="68:68" customFormat="1">
      <c r="BP635727" s="90"/>
    </row>
    <row r="635728" spans="68:68" customFormat="1">
      <c r="BP635728" s="90"/>
    </row>
    <row r="635729" spans="68:68" customFormat="1">
      <c r="BP635729" s="90"/>
    </row>
    <row r="635730" spans="68:68" customFormat="1">
      <c r="BP635730" s="90"/>
    </row>
    <row r="635731" spans="68:68" customFormat="1">
      <c r="BP635731" s="90"/>
    </row>
    <row r="635732" spans="68:68" customFormat="1">
      <c r="BP635732" s="90"/>
    </row>
    <row r="635733" spans="68:68" customFormat="1">
      <c r="BP635733" s="90"/>
    </row>
    <row r="635734" spans="68:68" customFormat="1">
      <c r="BP635734" s="90"/>
    </row>
    <row r="635735" spans="68:68" customFormat="1">
      <c r="BP635735" s="90"/>
    </row>
    <row r="635736" spans="68:68" customFormat="1">
      <c r="BP635736" s="90"/>
    </row>
    <row r="635737" spans="68:68" customFormat="1">
      <c r="BP635737" s="90"/>
    </row>
    <row r="635738" spans="68:68" customFormat="1">
      <c r="BP635738" s="90"/>
    </row>
    <row r="635739" spans="68:68" customFormat="1">
      <c r="BP635739" s="90"/>
    </row>
    <row r="635740" spans="68:68" customFormat="1">
      <c r="BP635740" s="90"/>
    </row>
    <row r="635741" spans="68:68" customFormat="1">
      <c r="BP635741" s="90"/>
    </row>
    <row r="635742" spans="68:68" customFormat="1">
      <c r="BP635742" s="90"/>
    </row>
    <row r="635743" spans="68:68" customFormat="1">
      <c r="BP635743" s="90"/>
    </row>
    <row r="635744" spans="68:68" customFormat="1">
      <c r="BP635744" s="90"/>
    </row>
    <row r="635745" spans="68:68" customFormat="1">
      <c r="BP635745" s="90"/>
    </row>
    <row r="635746" spans="68:68" customFormat="1">
      <c r="BP635746" s="90"/>
    </row>
    <row r="635747" spans="68:68" customFormat="1">
      <c r="BP635747" s="90"/>
    </row>
    <row r="635748" spans="68:68" customFormat="1">
      <c r="BP635748" s="90"/>
    </row>
    <row r="635749" spans="68:68" customFormat="1">
      <c r="BP635749" s="90"/>
    </row>
    <row r="635750" spans="68:68" customFormat="1">
      <c r="BP635750" s="90"/>
    </row>
    <row r="635751" spans="68:68" customFormat="1">
      <c r="BP635751" s="90"/>
    </row>
    <row r="635752" spans="68:68" customFormat="1">
      <c r="BP635752" s="90"/>
    </row>
    <row r="635753" spans="68:68" customFormat="1">
      <c r="BP635753" s="90"/>
    </row>
    <row r="635754" spans="68:68" customFormat="1">
      <c r="BP635754" s="90"/>
    </row>
    <row r="635755" spans="68:68" customFormat="1">
      <c r="BP635755" s="90"/>
    </row>
    <row r="635756" spans="68:68" customFormat="1">
      <c r="BP635756" s="90"/>
    </row>
    <row r="635757" spans="68:68" customFormat="1">
      <c r="BP635757" s="90"/>
    </row>
    <row r="635758" spans="68:68" customFormat="1">
      <c r="BP635758" s="90"/>
    </row>
    <row r="635759" spans="68:68" customFormat="1">
      <c r="BP635759" s="90"/>
    </row>
    <row r="635760" spans="68:68" customFormat="1">
      <c r="BP635760" s="90"/>
    </row>
    <row r="635761" spans="68:68" customFormat="1">
      <c r="BP635761" s="90"/>
    </row>
    <row r="635762" spans="68:68" customFormat="1">
      <c r="BP635762" s="90"/>
    </row>
    <row r="635763" spans="68:68" customFormat="1">
      <c r="BP635763" s="90"/>
    </row>
    <row r="635764" spans="68:68" customFormat="1">
      <c r="BP635764" s="90"/>
    </row>
    <row r="635765" spans="68:68" customFormat="1">
      <c r="BP635765" s="90"/>
    </row>
    <row r="635766" spans="68:68" customFormat="1">
      <c r="BP635766" s="90"/>
    </row>
    <row r="635767" spans="68:68" customFormat="1">
      <c r="BP635767" s="90"/>
    </row>
    <row r="635768" spans="68:68" customFormat="1">
      <c r="BP635768" s="90"/>
    </row>
    <row r="635769" spans="68:68" customFormat="1">
      <c r="BP635769" s="90"/>
    </row>
    <row r="635770" spans="68:68" customFormat="1">
      <c r="BP635770" s="90"/>
    </row>
    <row r="635771" spans="68:68" customFormat="1">
      <c r="BP635771" s="90"/>
    </row>
    <row r="635772" spans="68:68" customFormat="1">
      <c r="BP635772" s="90"/>
    </row>
    <row r="635773" spans="68:68" customFormat="1">
      <c r="BP635773" s="90"/>
    </row>
    <row r="635774" spans="68:68" customFormat="1">
      <c r="BP635774" s="90"/>
    </row>
    <row r="635775" spans="68:68" customFormat="1">
      <c r="BP635775" s="90"/>
    </row>
    <row r="635776" spans="68:68" customFormat="1">
      <c r="BP635776" s="90"/>
    </row>
    <row r="635777" spans="68:68" customFormat="1">
      <c r="BP635777" s="90"/>
    </row>
    <row r="635778" spans="68:68" customFormat="1">
      <c r="BP635778" s="90"/>
    </row>
    <row r="635779" spans="68:68" customFormat="1">
      <c r="BP635779" s="90"/>
    </row>
    <row r="635780" spans="68:68" customFormat="1">
      <c r="BP635780" s="90"/>
    </row>
    <row r="635781" spans="68:68" customFormat="1">
      <c r="BP635781" s="90"/>
    </row>
    <row r="635782" spans="68:68" customFormat="1">
      <c r="BP635782" s="90"/>
    </row>
    <row r="635783" spans="68:68" customFormat="1">
      <c r="BP635783" s="90"/>
    </row>
    <row r="635784" spans="68:68" customFormat="1">
      <c r="BP635784" s="90"/>
    </row>
    <row r="635785" spans="68:68" customFormat="1">
      <c r="BP635785" s="90"/>
    </row>
    <row r="635786" spans="68:68" customFormat="1">
      <c r="BP635786" s="90"/>
    </row>
    <row r="635787" spans="68:68" customFormat="1">
      <c r="BP635787" s="90"/>
    </row>
    <row r="635788" spans="68:68" customFormat="1">
      <c r="BP635788" s="90"/>
    </row>
    <row r="635789" spans="68:68" customFormat="1">
      <c r="BP635789" s="90"/>
    </row>
    <row r="635790" spans="68:68" customFormat="1">
      <c r="BP635790" s="90"/>
    </row>
    <row r="635791" spans="68:68" customFormat="1">
      <c r="BP635791" s="90"/>
    </row>
    <row r="635792" spans="68:68" customFormat="1">
      <c r="BP635792" s="90"/>
    </row>
    <row r="635793" spans="68:68" customFormat="1">
      <c r="BP635793" s="90"/>
    </row>
    <row r="635794" spans="68:68" customFormat="1">
      <c r="BP635794" s="90"/>
    </row>
    <row r="635795" spans="68:68" customFormat="1">
      <c r="BP635795" s="90"/>
    </row>
    <row r="635796" spans="68:68" customFormat="1">
      <c r="BP635796" s="90"/>
    </row>
    <row r="635797" spans="68:68" customFormat="1">
      <c r="BP635797" s="90"/>
    </row>
    <row r="635798" spans="68:68" customFormat="1">
      <c r="BP635798" s="90"/>
    </row>
    <row r="635799" spans="68:68" customFormat="1">
      <c r="BP635799" s="90"/>
    </row>
    <row r="635800" spans="68:68" customFormat="1">
      <c r="BP635800" s="90"/>
    </row>
    <row r="635801" spans="68:68" customFormat="1">
      <c r="BP635801" s="90"/>
    </row>
    <row r="635802" spans="68:68" customFormat="1">
      <c r="BP635802" s="90"/>
    </row>
    <row r="635803" spans="68:68" customFormat="1">
      <c r="BP635803" s="90"/>
    </row>
    <row r="635804" spans="68:68" customFormat="1">
      <c r="BP635804" s="90"/>
    </row>
    <row r="635805" spans="68:68" customFormat="1">
      <c r="BP635805" s="90"/>
    </row>
    <row r="635806" spans="68:68" customFormat="1">
      <c r="BP635806" s="90"/>
    </row>
    <row r="635807" spans="68:68" customFormat="1">
      <c r="BP635807" s="90"/>
    </row>
    <row r="635808" spans="68:68" customFormat="1">
      <c r="BP635808" s="90"/>
    </row>
    <row r="635809" spans="68:68" customFormat="1">
      <c r="BP635809" s="90"/>
    </row>
    <row r="635810" spans="68:68" customFormat="1">
      <c r="BP635810" s="90"/>
    </row>
    <row r="635811" spans="68:68" customFormat="1">
      <c r="BP635811" s="90"/>
    </row>
    <row r="635812" spans="68:68" customFormat="1">
      <c r="BP635812" s="90"/>
    </row>
    <row r="635813" spans="68:68" customFormat="1">
      <c r="BP635813" s="90"/>
    </row>
    <row r="635814" spans="68:68" customFormat="1">
      <c r="BP635814" s="90"/>
    </row>
    <row r="635815" spans="68:68" customFormat="1">
      <c r="BP635815" s="90"/>
    </row>
    <row r="635816" spans="68:68" customFormat="1">
      <c r="BP635816" s="90"/>
    </row>
    <row r="635817" spans="68:68" customFormat="1">
      <c r="BP635817" s="90"/>
    </row>
    <row r="635818" spans="68:68" customFormat="1">
      <c r="BP635818" s="90"/>
    </row>
    <row r="635819" spans="68:68" customFormat="1">
      <c r="BP635819" s="90"/>
    </row>
    <row r="635820" spans="68:68" customFormat="1">
      <c r="BP635820" s="90"/>
    </row>
    <row r="635821" spans="68:68" customFormat="1">
      <c r="BP635821" s="90"/>
    </row>
    <row r="635822" spans="68:68" customFormat="1">
      <c r="BP635822" s="90"/>
    </row>
    <row r="635823" spans="68:68" customFormat="1">
      <c r="BP635823" s="90"/>
    </row>
    <row r="635824" spans="68:68" customFormat="1">
      <c r="BP635824" s="90"/>
    </row>
    <row r="635825" spans="68:68" customFormat="1">
      <c r="BP635825" s="90"/>
    </row>
    <row r="635826" spans="68:68" customFormat="1">
      <c r="BP635826" s="90"/>
    </row>
    <row r="635827" spans="68:68" customFormat="1">
      <c r="BP635827" s="90"/>
    </row>
    <row r="635828" spans="68:68" customFormat="1">
      <c r="BP635828" s="90"/>
    </row>
    <row r="635829" spans="68:68" customFormat="1">
      <c r="BP635829" s="90"/>
    </row>
    <row r="635830" spans="68:68" customFormat="1">
      <c r="BP635830" s="90"/>
    </row>
    <row r="635831" spans="68:68" customFormat="1">
      <c r="BP635831" s="90"/>
    </row>
    <row r="635832" spans="68:68" customFormat="1">
      <c r="BP635832" s="90"/>
    </row>
    <row r="635833" spans="68:68" customFormat="1">
      <c r="BP635833" s="90"/>
    </row>
    <row r="635834" spans="68:68" customFormat="1">
      <c r="BP635834" s="90"/>
    </row>
    <row r="635835" spans="68:68" customFormat="1">
      <c r="BP635835" s="90"/>
    </row>
    <row r="635836" spans="68:68" customFormat="1">
      <c r="BP635836" s="90"/>
    </row>
    <row r="635837" spans="68:68" customFormat="1">
      <c r="BP635837" s="90"/>
    </row>
    <row r="635838" spans="68:68" customFormat="1">
      <c r="BP635838" s="90"/>
    </row>
    <row r="635839" spans="68:68" customFormat="1">
      <c r="BP635839" s="90"/>
    </row>
    <row r="635840" spans="68:68" customFormat="1">
      <c r="BP635840" s="90"/>
    </row>
    <row r="635841" spans="68:68" customFormat="1">
      <c r="BP635841" s="90"/>
    </row>
    <row r="635842" spans="68:68" customFormat="1">
      <c r="BP635842" s="90"/>
    </row>
    <row r="635843" spans="68:68" customFormat="1">
      <c r="BP635843" s="90"/>
    </row>
    <row r="635844" spans="68:68" customFormat="1">
      <c r="BP635844" s="90"/>
    </row>
    <row r="635845" spans="68:68" customFormat="1">
      <c r="BP635845" s="90"/>
    </row>
    <row r="635846" spans="68:68" customFormat="1">
      <c r="BP635846" s="90"/>
    </row>
    <row r="635847" spans="68:68" customFormat="1">
      <c r="BP635847" s="90"/>
    </row>
    <row r="635848" spans="68:68" customFormat="1">
      <c r="BP635848" s="90"/>
    </row>
    <row r="635849" spans="68:68" customFormat="1">
      <c r="BP635849" s="90"/>
    </row>
    <row r="635850" spans="68:68" customFormat="1">
      <c r="BP635850" s="90"/>
    </row>
    <row r="635851" spans="68:68" customFormat="1">
      <c r="BP635851" s="90"/>
    </row>
    <row r="635852" spans="68:68" customFormat="1">
      <c r="BP635852" s="90"/>
    </row>
    <row r="635853" spans="68:68" customFormat="1">
      <c r="BP635853" s="90"/>
    </row>
    <row r="635854" spans="68:68" customFormat="1">
      <c r="BP635854" s="90"/>
    </row>
    <row r="635855" spans="68:68" customFormat="1">
      <c r="BP635855" s="90"/>
    </row>
    <row r="635856" spans="68:68" customFormat="1">
      <c r="BP635856" s="90"/>
    </row>
    <row r="635857" spans="68:68" customFormat="1">
      <c r="BP635857" s="90"/>
    </row>
    <row r="635858" spans="68:68" customFormat="1">
      <c r="BP635858" s="90"/>
    </row>
    <row r="635859" spans="68:68" customFormat="1">
      <c r="BP635859" s="90"/>
    </row>
    <row r="635860" spans="68:68" customFormat="1">
      <c r="BP635860" s="90"/>
    </row>
    <row r="635861" spans="68:68" customFormat="1">
      <c r="BP635861" s="90"/>
    </row>
    <row r="635862" spans="68:68" customFormat="1">
      <c r="BP635862" s="90"/>
    </row>
    <row r="635863" spans="68:68" customFormat="1">
      <c r="BP635863" s="90"/>
    </row>
    <row r="635864" spans="68:68" customFormat="1">
      <c r="BP635864" s="90"/>
    </row>
    <row r="635865" spans="68:68" customFormat="1">
      <c r="BP635865" s="90"/>
    </row>
    <row r="635866" spans="68:68" customFormat="1">
      <c r="BP635866" s="90"/>
    </row>
    <row r="635867" spans="68:68" customFormat="1">
      <c r="BP635867" s="90"/>
    </row>
    <row r="635868" spans="68:68" customFormat="1">
      <c r="BP635868" s="90"/>
    </row>
    <row r="635869" spans="68:68" customFormat="1">
      <c r="BP635869" s="90"/>
    </row>
    <row r="635870" spans="68:68" customFormat="1">
      <c r="BP635870" s="90"/>
    </row>
    <row r="635871" spans="68:68" customFormat="1">
      <c r="BP635871" s="90"/>
    </row>
    <row r="635872" spans="68:68" customFormat="1">
      <c r="BP635872" s="90"/>
    </row>
    <row r="635873" spans="68:68" customFormat="1">
      <c r="BP635873" s="90"/>
    </row>
    <row r="635874" spans="68:68" customFormat="1">
      <c r="BP635874" s="90"/>
    </row>
    <row r="635875" spans="68:68" customFormat="1">
      <c r="BP635875" s="90"/>
    </row>
    <row r="635876" spans="68:68" customFormat="1">
      <c r="BP635876" s="90"/>
    </row>
    <row r="635877" spans="68:68" customFormat="1">
      <c r="BP635877" s="90"/>
    </row>
    <row r="635878" spans="68:68" customFormat="1">
      <c r="BP635878" s="90"/>
    </row>
    <row r="635879" spans="68:68" customFormat="1">
      <c r="BP635879" s="90"/>
    </row>
    <row r="635880" spans="68:68" customFormat="1">
      <c r="BP635880" s="90"/>
    </row>
    <row r="635881" spans="68:68" customFormat="1">
      <c r="BP635881" s="90"/>
    </row>
    <row r="635882" spans="68:68" customFormat="1">
      <c r="BP635882" s="90"/>
    </row>
    <row r="635883" spans="68:68" customFormat="1">
      <c r="BP635883" s="90"/>
    </row>
    <row r="635884" spans="68:68" customFormat="1">
      <c r="BP635884" s="90"/>
    </row>
    <row r="635885" spans="68:68" customFormat="1">
      <c r="BP635885" s="90"/>
    </row>
    <row r="635886" spans="68:68" customFormat="1">
      <c r="BP635886" s="90"/>
    </row>
    <row r="635887" spans="68:68" customFormat="1">
      <c r="BP635887" s="90"/>
    </row>
    <row r="635888" spans="68:68" customFormat="1">
      <c r="BP635888" s="90"/>
    </row>
    <row r="635889" spans="68:68" customFormat="1">
      <c r="BP635889" s="90"/>
    </row>
    <row r="635890" spans="68:68" customFormat="1">
      <c r="BP635890" s="90"/>
    </row>
    <row r="635891" spans="68:68" customFormat="1">
      <c r="BP635891" s="90"/>
    </row>
    <row r="635892" spans="68:68" customFormat="1">
      <c r="BP635892" s="90"/>
    </row>
    <row r="635893" spans="68:68" customFormat="1">
      <c r="BP635893" s="90"/>
    </row>
    <row r="635894" spans="68:68" customFormat="1">
      <c r="BP635894" s="90"/>
    </row>
    <row r="635895" spans="68:68" customFormat="1">
      <c r="BP635895" s="90"/>
    </row>
    <row r="635896" spans="68:68" customFormat="1">
      <c r="BP635896" s="90"/>
    </row>
    <row r="635897" spans="68:68" customFormat="1">
      <c r="BP635897" s="90"/>
    </row>
    <row r="635898" spans="68:68" customFormat="1">
      <c r="BP635898" s="90"/>
    </row>
    <row r="635899" spans="68:68" customFormat="1">
      <c r="BP635899" s="90"/>
    </row>
    <row r="635900" spans="68:68" customFormat="1">
      <c r="BP635900" s="90"/>
    </row>
    <row r="635901" spans="68:68" customFormat="1">
      <c r="BP635901" s="90"/>
    </row>
    <row r="635902" spans="68:68" customFormat="1">
      <c r="BP635902" s="90"/>
    </row>
    <row r="635903" spans="68:68" customFormat="1">
      <c r="BP635903" s="90"/>
    </row>
    <row r="635904" spans="68:68" customFormat="1">
      <c r="BP635904" s="90"/>
    </row>
    <row r="635905" spans="68:68" customFormat="1">
      <c r="BP635905" s="90"/>
    </row>
    <row r="635906" spans="68:68" customFormat="1">
      <c r="BP635906" s="90"/>
    </row>
    <row r="635907" spans="68:68" customFormat="1">
      <c r="BP635907" s="90"/>
    </row>
    <row r="635908" spans="68:68" customFormat="1">
      <c r="BP635908" s="90"/>
    </row>
    <row r="635909" spans="68:68" customFormat="1">
      <c r="BP635909" s="90"/>
    </row>
    <row r="635910" spans="68:68" customFormat="1">
      <c r="BP635910" s="90"/>
    </row>
    <row r="635911" spans="68:68" customFormat="1">
      <c r="BP635911" s="90"/>
    </row>
    <row r="635912" spans="68:68" customFormat="1">
      <c r="BP635912" s="90"/>
    </row>
    <row r="635913" spans="68:68" customFormat="1">
      <c r="BP635913" s="90"/>
    </row>
    <row r="635914" spans="68:68" customFormat="1">
      <c r="BP635914" s="90"/>
    </row>
    <row r="635915" spans="68:68" customFormat="1">
      <c r="BP635915" s="90"/>
    </row>
    <row r="635916" spans="68:68" customFormat="1">
      <c r="BP635916" s="90"/>
    </row>
    <row r="635917" spans="68:68" customFormat="1">
      <c r="BP635917" s="90"/>
    </row>
    <row r="635918" spans="68:68" customFormat="1">
      <c r="BP635918" s="90"/>
    </row>
    <row r="635919" spans="68:68" customFormat="1">
      <c r="BP635919" s="90"/>
    </row>
    <row r="635920" spans="68:68" customFormat="1">
      <c r="BP635920" s="90"/>
    </row>
    <row r="635921" spans="68:68" customFormat="1">
      <c r="BP635921" s="90"/>
    </row>
    <row r="635922" spans="68:68" customFormat="1">
      <c r="BP635922" s="90"/>
    </row>
    <row r="635923" spans="68:68" customFormat="1">
      <c r="BP635923" s="90"/>
    </row>
    <row r="635924" spans="68:68" customFormat="1">
      <c r="BP635924" s="90"/>
    </row>
    <row r="635925" spans="68:68" customFormat="1">
      <c r="BP635925" s="90"/>
    </row>
    <row r="635926" spans="68:68" customFormat="1">
      <c r="BP635926" s="90"/>
    </row>
    <row r="635927" spans="68:68" customFormat="1">
      <c r="BP635927" s="90"/>
    </row>
    <row r="635928" spans="68:68" customFormat="1">
      <c r="BP635928" s="90"/>
    </row>
    <row r="635929" spans="68:68" customFormat="1">
      <c r="BP635929" s="90"/>
    </row>
    <row r="635930" spans="68:68" customFormat="1">
      <c r="BP635930" s="90"/>
    </row>
    <row r="635931" spans="68:68" customFormat="1">
      <c r="BP635931" s="90"/>
    </row>
    <row r="635932" spans="68:68" customFormat="1">
      <c r="BP635932" s="90"/>
    </row>
    <row r="635933" spans="68:68" customFormat="1">
      <c r="BP635933" s="90"/>
    </row>
    <row r="635934" spans="68:68" customFormat="1">
      <c r="BP635934" s="90"/>
    </row>
    <row r="635935" spans="68:68" customFormat="1">
      <c r="BP635935" s="90"/>
    </row>
    <row r="635936" spans="68:68" customFormat="1">
      <c r="BP635936" s="90"/>
    </row>
    <row r="635937" spans="68:68" customFormat="1">
      <c r="BP635937" s="90"/>
    </row>
    <row r="635938" spans="68:68" customFormat="1">
      <c r="BP635938" s="90"/>
    </row>
    <row r="635939" spans="68:68" customFormat="1">
      <c r="BP635939" s="90"/>
    </row>
    <row r="635940" spans="68:68" customFormat="1">
      <c r="BP635940" s="90"/>
    </row>
    <row r="635941" spans="68:68" customFormat="1">
      <c r="BP635941" s="90"/>
    </row>
    <row r="635942" spans="68:68" customFormat="1">
      <c r="BP635942" s="90"/>
    </row>
    <row r="635943" spans="68:68" customFormat="1">
      <c r="BP635943" s="90"/>
    </row>
    <row r="635944" spans="68:68" customFormat="1">
      <c r="BP635944" s="90"/>
    </row>
    <row r="635945" spans="68:68" customFormat="1">
      <c r="BP635945" s="90"/>
    </row>
    <row r="635946" spans="68:68" customFormat="1">
      <c r="BP635946" s="90"/>
    </row>
    <row r="635947" spans="68:68" customFormat="1">
      <c r="BP635947" s="90"/>
    </row>
    <row r="635948" spans="68:68" customFormat="1">
      <c r="BP635948" s="90"/>
    </row>
    <row r="635949" spans="68:68" customFormat="1">
      <c r="BP635949" s="90"/>
    </row>
    <row r="635950" spans="68:68" customFormat="1">
      <c r="BP635950" s="90"/>
    </row>
    <row r="635951" spans="68:68" customFormat="1">
      <c r="BP635951" s="90"/>
    </row>
    <row r="635952" spans="68:68" customFormat="1">
      <c r="BP635952" s="90"/>
    </row>
    <row r="635953" spans="68:68" customFormat="1">
      <c r="BP635953" s="90"/>
    </row>
    <row r="635954" spans="68:68" customFormat="1">
      <c r="BP635954" s="90"/>
    </row>
    <row r="635955" spans="68:68" customFormat="1">
      <c r="BP635955" s="90"/>
    </row>
    <row r="635956" spans="68:68" customFormat="1">
      <c r="BP635956" s="90"/>
    </row>
    <row r="635957" spans="68:68" customFormat="1">
      <c r="BP635957" s="90"/>
    </row>
    <row r="635958" spans="68:68" customFormat="1">
      <c r="BP635958" s="90"/>
    </row>
    <row r="635959" spans="68:68" customFormat="1">
      <c r="BP635959" s="90"/>
    </row>
    <row r="635960" spans="68:68" customFormat="1">
      <c r="BP635960" s="90"/>
    </row>
    <row r="635961" spans="68:68" customFormat="1">
      <c r="BP635961" s="90"/>
    </row>
    <row r="635962" spans="68:68" customFormat="1">
      <c r="BP635962" s="90"/>
    </row>
    <row r="635963" spans="68:68" customFormat="1">
      <c r="BP635963" s="90"/>
    </row>
    <row r="635964" spans="68:68" customFormat="1">
      <c r="BP635964" s="90"/>
    </row>
    <row r="635965" spans="68:68" customFormat="1">
      <c r="BP635965" s="90"/>
    </row>
    <row r="635966" spans="68:68" customFormat="1">
      <c r="BP635966" s="90"/>
    </row>
    <row r="635967" spans="68:68" customFormat="1">
      <c r="BP635967" s="90"/>
    </row>
    <row r="635968" spans="68:68" customFormat="1">
      <c r="BP635968" s="90"/>
    </row>
    <row r="635969" spans="68:68" customFormat="1">
      <c r="BP635969" s="90"/>
    </row>
    <row r="635970" spans="68:68" customFormat="1">
      <c r="BP635970" s="90"/>
    </row>
    <row r="635971" spans="68:68" customFormat="1">
      <c r="BP635971" s="90"/>
    </row>
    <row r="635972" spans="68:68" customFormat="1">
      <c r="BP635972" s="90"/>
    </row>
    <row r="635973" spans="68:68" customFormat="1">
      <c r="BP635973" s="90"/>
    </row>
    <row r="635974" spans="68:68" customFormat="1">
      <c r="BP635974" s="90"/>
    </row>
    <row r="635975" spans="68:68" customFormat="1">
      <c r="BP635975" s="90"/>
    </row>
    <row r="635976" spans="68:68" customFormat="1">
      <c r="BP635976" s="90"/>
    </row>
    <row r="635977" spans="68:68" customFormat="1">
      <c r="BP635977" s="90"/>
    </row>
    <row r="635978" spans="68:68" customFormat="1">
      <c r="BP635978" s="90"/>
    </row>
    <row r="635979" spans="68:68" customFormat="1">
      <c r="BP635979" s="90"/>
    </row>
    <row r="635980" spans="68:68" customFormat="1">
      <c r="BP635980" s="90"/>
    </row>
    <row r="635981" spans="68:68" customFormat="1">
      <c r="BP635981" s="90"/>
    </row>
    <row r="635982" spans="68:68" customFormat="1">
      <c r="BP635982" s="90"/>
    </row>
    <row r="635983" spans="68:68" customFormat="1">
      <c r="BP635983" s="90"/>
    </row>
    <row r="635984" spans="68:68" customFormat="1">
      <c r="BP635984" s="90"/>
    </row>
    <row r="635985" spans="68:68" customFormat="1">
      <c r="BP635985" s="90"/>
    </row>
    <row r="635986" spans="68:68" customFormat="1">
      <c r="BP635986" s="90"/>
    </row>
    <row r="635987" spans="68:68" customFormat="1">
      <c r="BP635987" s="90"/>
    </row>
    <row r="635988" spans="68:68" customFormat="1">
      <c r="BP635988" s="90"/>
    </row>
    <row r="635989" spans="68:68" customFormat="1">
      <c r="BP635989" s="90"/>
    </row>
    <row r="635990" spans="68:68" customFormat="1">
      <c r="BP635990" s="90"/>
    </row>
    <row r="635991" spans="68:68" customFormat="1">
      <c r="BP635991" s="90"/>
    </row>
    <row r="635992" spans="68:68" customFormat="1">
      <c r="BP635992" s="90"/>
    </row>
    <row r="635993" spans="68:68" customFormat="1">
      <c r="BP635993" s="90"/>
    </row>
    <row r="635994" spans="68:68" customFormat="1">
      <c r="BP635994" s="90"/>
    </row>
    <row r="635995" spans="68:68" customFormat="1">
      <c r="BP635995" s="90"/>
    </row>
    <row r="635996" spans="68:68" customFormat="1">
      <c r="BP635996" s="90"/>
    </row>
    <row r="635997" spans="68:68" customFormat="1">
      <c r="BP635997" s="90"/>
    </row>
    <row r="635998" spans="68:68" customFormat="1">
      <c r="BP635998" s="90"/>
    </row>
    <row r="635999" spans="68:68" customFormat="1">
      <c r="BP635999" s="90"/>
    </row>
    <row r="636000" spans="68:68" customFormat="1">
      <c r="BP636000" s="90"/>
    </row>
    <row r="636001" spans="68:68" customFormat="1">
      <c r="BP636001" s="90"/>
    </row>
    <row r="636002" spans="68:68" customFormat="1">
      <c r="BP636002" s="90"/>
    </row>
    <row r="636003" spans="68:68" customFormat="1">
      <c r="BP636003" s="90"/>
    </row>
    <row r="636004" spans="68:68" customFormat="1">
      <c r="BP636004" s="90"/>
    </row>
    <row r="636005" spans="68:68" customFormat="1">
      <c r="BP636005" s="90"/>
    </row>
    <row r="636006" spans="68:68" customFormat="1">
      <c r="BP636006" s="90"/>
    </row>
    <row r="636007" spans="68:68" customFormat="1">
      <c r="BP636007" s="90"/>
    </row>
    <row r="636008" spans="68:68" customFormat="1">
      <c r="BP636008" s="90"/>
    </row>
    <row r="636009" spans="68:68" customFormat="1">
      <c r="BP636009" s="90"/>
    </row>
    <row r="636010" spans="68:68" customFormat="1">
      <c r="BP636010" s="90"/>
    </row>
    <row r="636011" spans="68:68" customFormat="1">
      <c r="BP636011" s="90"/>
    </row>
    <row r="636012" spans="68:68" customFormat="1">
      <c r="BP636012" s="90"/>
    </row>
    <row r="636013" spans="68:68" customFormat="1">
      <c r="BP636013" s="90"/>
    </row>
    <row r="636014" spans="68:68" customFormat="1">
      <c r="BP636014" s="90"/>
    </row>
    <row r="636015" spans="68:68" customFormat="1">
      <c r="BP636015" s="90"/>
    </row>
    <row r="636016" spans="68:68" customFormat="1">
      <c r="BP636016" s="90"/>
    </row>
    <row r="636017" spans="68:68" customFormat="1">
      <c r="BP636017" s="90"/>
    </row>
    <row r="636018" spans="68:68" customFormat="1">
      <c r="BP636018" s="90"/>
    </row>
    <row r="636019" spans="68:68" customFormat="1">
      <c r="BP636019" s="90"/>
    </row>
    <row r="636020" spans="68:68" customFormat="1">
      <c r="BP636020" s="90"/>
    </row>
    <row r="636021" spans="68:68" customFormat="1">
      <c r="BP636021" s="90"/>
    </row>
    <row r="636022" spans="68:68" customFormat="1">
      <c r="BP636022" s="90"/>
    </row>
    <row r="636023" spans="68:68" customFormat="1">
      <c r="BP636023" s="90"/>
    </row>
    <row r="636024" spans="68:68" customFormat="1">
      <c r="BP636024" s="90"/>
    </row>
    <row r="636025" spans="68:68" customFormat="1">
      <c r="BP636025" s="90"/>
    </row>
    <row r="636026" spans="68:68" customFormat="1">
      <c r="BP636026" s="90"/>
    </row>
    <row r="636027" spans="68:68" customFormat="1">
      <c r="BP636027" s="90"/>
    </row>
    <row r="636028" spans="68:68" customFormat="1">
      <c r="BP636028" s="90"/>
    </row>
    <row r="636029" spans="68:68" customFormat="1">
      <c r="BP636029" s="90"/>
    </row>
    <row r="636030" spans="68:68" customFormat="1">
      <c r="BP636030" s="90"/>
    </row>
    <row r="636031" spans="68:68" customFormat="1">
      <c r="BP636031" s="90"/>
    </row>
    <row r="636032" spans="68:68" customFormat="1">
      <c r="BP636032" s="90"/>
    </row>
    <row r="636033" spans="68:68" customFormat="1">
      <c r="BP636033" s="90"/>
    </row>
    <row r="636034" spans="68:68" customFormat="1">
      <c r="BP636034" s="90"/>
    </row>
    <row r="636035" spans="68:68" customFormat="1">
      <c r="BP636035" s="90"/>
    </row>
    <row r="636036" spans="68:68" customFormat="1">
      <c r="BP636036" s="90"/>
    </row>
    <row r="636037" spans="68:68" customFormat="1">
      <c r="BP636037" s="90"/>
    </row>
    <row r="636038" spans="68:68" customFormat="1">
      <c r="BP636038" s="90"/>
    </row>
    <row r="636039" spans="68:68" customFormat="1">
      <c r="BP636039" s="90"/>
    </row>
    <row r="636040" spans="68:68" customFormat="1">
      <c r="BP636040" s="90"/>
    </row>
    <row r="636041" spans="68:68" customFormat="1">
      <c r="BP636041" s="90"/>
    </row>
    <row r="636042" spans="68:68" customFormat="1">
      <c r="BP636042" s="90"/>
    </row>
    <row r="636043" spans="68:68" customFormat="1">
      <c r="BP636043" s="90"/>
    </row>
    <row r="636044" spans="68:68" customFormat="1">
      <c r="BP636044" s="90"/>
    </row>
    <row r="636045" spans="68:68" customFormat="1">
      <c r="BP636045" s="90"/>
    </row>
    <row r="636046" spans="68:68" customFormat="1">
      <c r="BP636046" s="90"/>
    </row>
    <row r="636047" spans="68:68" customFormat="1">
      <c r="BP636047" s="90"/>
    </row>
    <row r="636048" spans="68:68" customFormat="1">
      <c r="BP636048" s="90"/>
    </row>
    <row r="636049" spans="68:68" customFormat="1">
      <c r="BP636049" s="90"/>
    </row>
    <row r="636050" spans="68:68" customFormat="1">
      <c r="BP636050" s="90"/>
    </row>
    <row r="636051" spans="68:68" customFormat="1">
      <c r="BP636051" s="90"/>
    </row>
    <row r="636052" spans="68:68" customFormat="1">
      <c r="BP636052" s="90"/>
    </row>
    <row r="636053" spans="68:68" customFormat="1">
      <c r="BP636053" s="90"/>
    </row>
    <row r="636054" spans="68:68" customFormat="1">
      <c r="BP636054" s="90"/>
    </row>
    <row r="636055" spans="68:68" customFormat="1">
      <c r="BP636055" s="90"/>
    </row>
    <row r="636056" spans="68:68" customFormat="1">
      <c r="BP636056" s="90"/>
    </row>
    <row r="636057" spans="68:68" customFormat="1">
      <c r="BP636057" s="90"/>
    </row>
    <row r="636058" spans="68:68" customFormat="1">
      <c r="BP636058" s="90"/>
    </row>
    <row r="636059" spans="68:68" customFormat="1">
      <c r="BP636059" s="90"/>
    </row>
    <row r="636060" spans="68:68" customFormat="1">
      <c r="BP636060" s="90"/>
    </row>
    <row r="636061" spans="68:68" customFormat="1">
      <c r="BP636061" s="90"/>
    </row>
    <row r="636062" spans="68:68" customFormat="1">
      <c r="BP636062" s="90"/>
    </row>
    <row r="636063" spans="68:68" customFormat="1">
      <c r="BP636063" s="90"/>
    </row>
    <row r="636064" spans="68:68" customFormat="1">
      <c r="BP636064" s="90"/>
    </row>
    <row r="636065" spans="68:68" customFormat="1">
      <c r="BP636065" s="90"/>
    </row>
    <row r="636066" spans="68:68" customFormat="1">
      <c r="BP636066" s="90"/>
    </row>
    <row r="636067" spans="68:68" customFormat="1">
      <c r="BP636067" s="90"/>
    </row>
    <row r="636068" spans="68:68" customFormat="1">
      <c r="BP636068" s="90"/>
    </row>
    <row r="636069" spans="68:68" customFormat="1">
      <c r="BP636069" s="90"/>
    </row>
    <row r="636070" spans="68:68" customFormat="1">
      <c r="BP636070" s="90"/>
    </row>
    <row r="636071" spans="68:68" customFormat="1">
      <c r="BP636071" s="90"/>
    </row>
    <row r="636072" spans="68:68" customFormat="1">
      <c r="BP636072" s="90"/>
    </row>
    <row r="636073" spans="68:68" customFormat="1">
      <c r="BP636073" s="90"/>
    </row>
    <row r="636074" spans="68:68" customFormat="1">
      <c r="BP636074" s="90"/>
    </row>
    <row r="636075" spans="68:68" customFormat="1">
      <c r="BP636075" s="90"/>
    </row>
    <row r="636076" spans="68:68" customFormat="1">
      <c r="BP636076" s="90"/>
    </row>
    <row r="636077" spans="68:68" customFormat="1">
      <c r="BP636077" s="90"/>
    </row>
    <row r="636078" spans="68:68" customFormat="1">
      <c r="BP636078" s="90"/>
    </row>
    <row r="636079" spans="68:68" customFormat="1">
      <c r="BP636079" s="90"/>
    </row>
    <row r="636080" spans="68:68" customFormat="1">
      <c r="BP636080" s="90"/>
    </row>
    <row r="636081" spans="68:68" customFormat="1">
      <c r="BP636081" s="90"/>
    </row>
    <row r="636082" spans="68:68" customFormat="1">
      <c r="BP636082" s="90"/>
    </row>
    <row r="636083" spans="68:68" customFormat="1">
      <c r="BP636083" s="90"/>
    </row>
    <row r="636084" spans="68:68" customFormat="1">
      <c r="BP636084" s="90"/>
    </row>
    <row r="636085" spans="68:68" customFormat="1">
      <c r="BP636085" s="90"/>
    </row>
    <row r="636086" spans="68:68" customFormat="1">
      <c r="BP636086" s="90"/>
    </row>
    <row r="636087" spans="68:68" customFormat="1">
      <c r="BP636087" s="90"/>
    </row>
    <row r="636088" spans="68:68" customFormat="1">
      <c r="BP636088" s="90"/>
    </row>
    <row r="636089" spans="68:68" customFormat="1">
      <c r="BP636089" s="90"/>
    </row>
    <row r="636090" spans="68:68" customFormat="1">
      <c r="BP636090" s="90"/>
    </row>
    <row r="636091" spans="68:68" customFormat="1">
      <c r="BP636091" s="90"/>
    </row>
    <row r="636092" spans="68:68" customFormat="1">
      <c r="BP636092" s="90"/>
    </row>
    <row r="636093" spans="68:68" customFormat="1">
      <c r="BP636093" s="90"/>
    </row>
    <row r="636094" spans="68:68" customFormat="1">
      <c r="BP636094" s="90"/>
    </row>
    <row r="636095" spans="68:68" customFormat="1">
      <c r="BP636095" s="90"/>
    </row>
    <row r="636096" spans="68:68" customFormat="1">
      <c r="BP636096" s="90"/>
    </row>
    <row r="636097" spans="68:68" customFormat="1">
      <c r="BP636097" s="90"/>
    </row>
    <row r="636098" spans="68:68" customFormat="1">
      <c r="BP636098" s="90"/>
    </row>
    <row r="636099" spans="68:68" customFormat="1">
      <c r="BP636099" s="90"/>
    </row>
    <row r="636100" spans="68:68" customFormat="1">
      <c r="BP636100" s="90"/>
    </row>
    <row r="636101" spans="68:68" customFormat="1">
      <c r="BP636101" s="90"/>
    </row>
    <row r="636102" spans="68:68" customFormat="1">
      <c r="BP636102" s="90"/>
    </row>
    <row r="636103" spans="68:68" customFormat="1">
      <c r="BP636103" s="90"/>
    </row>
    <row r="636104" spans="68:68" customFormat="1">
      <c r="BP636104" s="90"/>
    </row>
    <row r="636105" spans="68:68" customFormat="1">
      <c r="BP636105" s="90"/>
    </row>
    <row r="636106" spans="68:68" customFormat="1">
      <c r="BP636106" s="90"/>
    </row>
    <row r="636107" spans="68:68" customFormat="1">
      <c r="BP636107" s="90"/>
    </row>
    <row r="636108" spans="68:68" customFormat="1">
      <c r="BP636108" s="90"/>
    </row>
    <row r="636109" spans="68:68" customFormat="1">
      <c r="BP636109" s="90"/>
    </row>
    <row r="636110" spans="68:68" customFormat="1">
      <c r="BP636110" s="90"/>
    </row>
    <row r="636111" spans="68:68" customFormat="1">
      <c r="BP636111" s="90"/>
    </row>
    <row r="636112" spans="68:68" customFormat="1">
      <c r="BP636112" s="90"/>
    </row>
    <row r="636113" spans="68:68" customFormat="1">
      <c r="BP636113" s="90"/>
    </row>
    <row r="636114" spans="68:68" customFormat="1">
      <c r="BP636114" s="90"/>
    </row>
    <row r="636115" spans="68:68" customFormat="1">
      <c r="BP636115" s="90"/>
    </row>
    <row r="636116" spans="68:68" customFormat="1">
      <c r="BP636116" s="90"/>
    </row>
    <row r="636117" spans="68:68" customFormat="1">
      <c r="BP636117" s="90"/>
    </row>
    <row r="636118" spans="68:68" customFormat="1">
      <c r="BP636118" s="90"/>
    </row>
    <row r="636119" spans="68:68" customFormat="1">
      <c r="BP636119" s="90"/>
    </row>
    <row r="636120" spans="68:68" customFormat="1">
      <c r="BP636120" s="90"/>
    </row>
    <row r="636121" spans="68:68" customFormat="1">
      <c r="BP636121" s="90"/>
    </row>
    <row r="636122" spans="68:68" customFormat="1">
      <c r="BP636122" s="90"/>
    </row>
    <row r="636123" spans="68:68" customFormat="1">
      <c r="BP636123" s="90"/>
    </row>
    <row r="636124" spans="68:68" customFormat="1">
      <c r="BP636124" s="90"/>
    </row>
    <row r="636125" spans="68:68" customFormat="1">
      <c r="BP636125" s="90"/>
    </row>
    <row r="636126" spans="68:68" customFormat="1">
      <c r="BP636126" s="90"/>
    </row>
    <row r="636127" spans="68:68" customFormat="1">
      <c r="BP636127" s="90"/>
    </row>
    <row r="636128" spans="68:68" customFormat="1">
      <c r="BP636128" s="90"/>
    </row>
    <row r="636129" spans="68:68" customFormat="1">
      <c r="BP636129" s="90"/>
    </row>
    <row r="636130" spans="68:68" customFormat="1">
      <c r="BP636130" s="90"/>
    </row>
    <row r="636131" spans="68:68" customFormat="1">
      <c r="BP636131" s="90"/>
    </row>
    <row r="636132" spans="68:68" customFormat="1">
      <c r="BP636132" s="90"/>
    </row>
    <row r="636133" spans="68:68" customFormat="1">
      <c r="BP636133" s="90"/>
    </row>
    <row r="636134" spans="68:68" customFormat="1">
      <c r="BP636134" s="90"/>
    </row>
    <row r="636135" spans="68:68" customFormat="1">
      <c r="BP636135" s="90"/>
    </row>
    <row r="636136" spans="68:68" customFormat="1">
      <c r="BP636136" s="90"/>
    </row>
    <row r="636137" spans="68:68" customFormat="1">
      <c r="BP636137" s="90"/>
    </row>
    <row r="636138" spans="68:68" customFormat="1">
      <c r="BP636138" s="90"/>
    </row>
    <row r="636139" spans="68:68" customFormat="1">
      <c r="BP636139" s="90"/>
    </row>
    <row r="636140" spans="68:68" customFormat="1">
      <c r="BP636140" s="90"/>
    </row>
    <row r="636141" spans="68:68" customFormat="1">
      <c r="BP636141" s="90"/>
    </row>
    <row r="636142" spans="68:68" customFormat="1">
      <c r="BP636142" s="90"/>
    </row>
    <row r="636143" spans="68:68" customFormat="1">
      <c r="BP636143" s="90"/>
    </row>
    <row r="636144" spans="68:68" customFormat="1">
      <c r="BP636144" s="90"/>
    </row>
    <row r="636145" spans="68:68" customFormat="1">
      <c r="BP636145" s="90"/>
    </row>
    <row r="636146" spans="68:68" customFormat="1">
      <c r="BP636146" s="90"/>
    </row>
    <row r="636147" spans="68:68" customFormat="1">
      <c r="BP636147" s="90"/>
    </row>
    <row r="636148" spans="68:68" customFormat="1">
      <c r="BP636148" s="90"/>
    </row>
    <row r="636149" spans="68:68" customFormat="1">
      <c r="BP636149" s="90"/>
    </row>
    <row r="636150" spans="68:68" customFormat="1">
      <c r="BP636150" s="90"/>
    </row>
    <row r="636151" spans="68:68" customFormat="1">
      <c r="BP636151" s="90"/>
    </row>
    <row r="636152" spans="68:68" customFormat="1">
      <c r="BP636152" s="90"/>
    </row>
    <row r="636153" spans="68:68" customFormat="1">
      <c r="BP636153" s="90"/>
    </row>
    <row r="636154" spans="68:68" customFormat="1">
      <c r="BP636154" s="90"/>
    </row>
    <row r="636155" spans="68:68" customFormat="1">
      <c r="BP636155" s="90"/>
    </row>
    <row r="636156" spans="68:68" customFormat="1">
      <c r="BP636156" s="90"/>
    </row>
    <row r="636157" spans="68:68" customFormat="1">
      <c r="BP636157" s="90"/>
    </row>
    <row r="636158" spans="68:68" customFormat="1">
      <c r="BP636158" s="90"/>
    </row>
    <row r="636159" spans="68:68" customFormat="1">
      <c r="BP636159" s="90"/>
    </row>
    <row r="636160" spans="68:68" customFormat="1">
      <c r="BP636160" s="90"/>
    </row>
    <row r="636161" spans="68:68" customFormat="1">
      <c r="BP636161" s="90"/>
    </row>
    <row r="636162" spans="68:68" customFormat="1">
      <c r="BP636162" s="90"/>
    </row>
    <row r="636163" spans="68:68" customFormat="1">
      <c r="BP636163" s="90"/>
    </row>
    <row r="636164" spans="68:68" customFormat="1">
      <c r="BP636164" s="90"/>
    </row>
    <row r="636165" spans="68:68" customFormat="1">
      <c r="BP636165" s="90"/>
    </row>
    <row r="636166" spans="68:68" customFormat="1">
      <c r="BP636166" s="90"/>
    </row>
    <row r="636167" spans="68:68" customFormat="1">
      <c r="BP636167" s="90"/>
    </row>
    <row r="636168" spans="68:68" customFormat="1">
      <c r="BP636168" s="90"/>
    </row>
    <row r="636169" spans="68:68" customFormat="1">
      <c r="BP636169" s="90"/>
    </row>
    <row r="636170" spans="68:68" customFormat="1">
      <c r="BP636170" s="90"/>
    </row>
    <row r="636171" spans="68:68" customFormat="1">
      <c r="BP636171" s="90"/>
    </row>
    <row r="636172" spans="68:68" customFormat="1">
      <c r="BP636172" s="90"/>
    </row>
    <row r="636173" spans="68:68" customFormat="1">
      <c r="BP636173" s="90"/>
    </row>
    <row r="636174" spans="68:68" customFormat="1">
      <c r="BP636174" s="90"/>
    </row>
    <row r="636175" spans="68:68" customFormat="1">
      <c r="BP636175" s="90"/>
    </row>
    <row r="636176" spans="68:68" customFormat="1">
      <c r="BP636176" s="90"/>
    </row>
    <row r="636177" spans="68:68" customFormat="1">
      <c r="BP636177" s="90"/>
    </row>
    <row r="636178" spans="68:68" customFormat="1">
      <c r="BP636178" s="90"/>
    </row>
    <row r="636179" spans="68:68" customFormat="1">
      <c r="BP636179" s="90"/>
    </row>
    <row r="636180" spans="68:68" customFormat="1">
      <c r="BP636180" s="90"/>
    </row>
    <row r="636181" spans="68:68" customFormat="1">
      <c r="BP636181" s="90"/>
    </row>
    <row r="636182" spans="68:68" customFormat="1">
      <c r="BP636182" s="90"/>
    </row>
    <row r="636183" spans="68:68" customFormat="1">
      <c r="BP636183" s="90"/>
    </row>
    <row r="636184" spans="68:68" customFormat="1">
      <c r="BP636184" s="90"/>
    </row>
    <row r="636185" spans="68:68" customFormat="1">
      <c r="BP636185" s="90"/>
    </row>
    <row r="636186" spans="68:68" customFormat="1">
      <c r="BP636186" s="90"/>
    </row>
    <row r="636187" spans="68:68" customFormat="1">
      <c r="BP636187" s="90"/>
    </row>
    <row r="636188" spans="68:68" customFormat="1">
      <c r="BP636188" s="90"/>
    </row>
    <row r="636189" spans="68:68" customFormat="1">
      <c r="BP636189" s="90"/>
    </row>
    <row r="636190" spans="68:68" customFormat="1">
      <c r="BP636190" s="90"/>
    </row>
    <row r="636191" spans="68:68" customFormat="1">
      <c r="BP636191" s="90"/>
    </row>
    <row r="636192" spans="68:68" customFormat="1">
      <c r="BP636192" s="90"/>
    </row>
    <row r="636193" spans="68:68" customFormat="1">
      <c r="BP636193" s="90"/>
    </row>
    <row r="636194" spans="68:68" customFormat="1">
      <c r="BP636194" s="90"/>
    </row>
    <row r="636195" spans="68:68" customFormat="1">
      <c r="BP636195" s="90"/>
    </row>
    <row r="636196" spans="68:68" customFormat="1">
      <c r="BP636196" s="90"/>
    </row>
    <row r="636197" spans="68:68" customFormat="1">
      <c r="BP636197" s="90"/>
    </row>
    <row r="636198" spans="68:68" customFormat="1">
      <c r="BP636198" s="90"/>
    </row>
    <row r="636199" spans="68:68" customFormat="1">
      <c r="BP636199" s="90"/>
    </row>
    <row r="636200" spans="68:68" customFormat="1">
      <c r="BP636200" s="90"/>
    </row>
    <row r="636201" spans="68:68" customFormat="1">
      <c r="BP636201" s="90"/>
    </row>
    <row r="636202" spans="68:68" customFormat="1">
      <c r="BP636202" s="90"/>
    </row>
    <row r="636203" spans="68:68" customFormat="1">
      <c r="BP636203" s="90"/>
    </row>
    <row r="636204" spans="68:68" customFormat="1">
      <c r="BP636204" s="90"/>
    </row>
    <row r="636205" spans="68:68" customFormat="1">
      <c r="BP636205" s="90"/>
    </row>
    <row r="636206" spans="68:68" customFormat="1">
      <c r="BP636206" s="90"/>
    </row>
    <row r="636207" spans="68:68" customFormat="1">
      <c r="BP636207" s="90"/>
    </row>
    <row r="636208" spans="68:68" customFormat="1">
      <c r="BP636208" s="90"/>
    </row>
    <row r="636209" spans="68:68" customFormat="1">
      <c r="BP636209" s="90"/>
    </row>
    <row r="636210" spans="68:68" customFormat="1">
      <c r="BP636210" s="90"/>
    </row>
    <row r="636211" spans="68:68" customFormat="1">
      <c r="BP636211" s="90"/>
    </row>
    <row r="636212" spans="68:68" customFormat="1">
      <c r="BP636212" s="90"/>
    </row>
    <row r="636213" spans="68:68" customFormat="1">
      <c r="BP636213" s="90"/>
    </row>
    <row r="636214" spans="68:68" customFormat="1">
      <c r="BP636214" s="90"/>
    </row>
    <row r="636215" spans="68:68" customFormat="1">
      <c r="BP636215" s="90"/>
    </row>
    <row r="636216" spans="68:68" customFormat="1">
      <c r="BP636216" s="90"/>
    </row>
    <row r="636217" spans="68:68" customFormat="1">
      <c r="BP636217" s="90"/>
    </row>
    <row r="636218" spans="68:68" customFormat="1">
      <c r="BP636218" s="90"/>
    </row>
    <row r="636219" spans="68:68" customFormat="1">
      <c r="BP636219" s="90"/>
    </row>
    <row r="636220" spans="68:68" customFormat="1">
      <c r="BP636220" s="90"/>
    </row>
    <row r="636221" spans="68:68" customFormat="1">
      <c r="BP636221" s="90"/>
    </row>
    <row r="636222" spans="68:68" customFormat="1">
      <c r="BP636222" s="90"/>
    </row>
    <row r="636223" spans="68:68" customFormat="1">
      <c r="BP636223" s="90"/>
    </row>
    <row r="636224" spans="68:68" customFormat="1">
      <c r="BP636224" s="90"/>
    </row>
    <row r="636225" spans="68:68" customFormat="1">
      <c r="BP636225" s="90"/>
    </row>
    <row r="636226" spans="68:68" customFormat="1">
      <c r="BP636226" s="90"/>
    </row>
    <row r="636227" spans="68:68" customFormat="1">
      <c r="BP636227" s="90"/>
    </row>
    <row r="636228" spans="68:68" customFormat="1">
      <c r="BP636228" s="90"/>
    </row>
    <row r="636229" spans="68:68" customFormat="1">
      <c r="BP636229" s="90"/>
    </row>
    <row r="636230" spans="68:68" customFormat="1">
      <c r="BP636230" s="90"/>
    </row>
    <row r="636231" spans="68:68" customFormat="1">
      <c r="BP636231" s="90"/>
    </row>
    <row r="636232" spans="68:68" customFormat="1">
      <c r="BP636232" s="90"/>
    </row>
    <row r="636233" spans="68:68" customFormat="1">
      <c r="BP636233" s="90"/>
    </row>
    <row r="636234" spans="68:68" customFormat="1">
      <c r="BP636234" s="90"/>
    </row>
    <row r="636235" spans="68:68" customFormat="1">
      <c r="BP636235" s="90"/>
    </row>
    <row r="636236" spans="68:68" customFormat="1">
      <c r="BP636236" s="90"/>
    </row>
    <row r="636237" spans="68:68" customFormat="1">
      <c r="BP636237" s="90"/>
    </row>
    <row r="636238" spans="68:68" customFormat="1">
      <c r="BP636238" s="90"/>
    </row>
    <row r="636239" spans="68:68" customFormat="1">
      <c r="BP636239" s="90"/>
    </row>
    <row r="636240" spans="68:68" customFormat="1">
      <c r="BP636240" s="90"/>
    </row>
    <row r="636241" spans="68:68" customFormat="1">
      <c r="BP636241" s="90"/>
    </row>
    <row r="636242" spans="68:68" customFormat="1">
      <c r="BP636242" s="90"/>
    </row>
    <row r="636243" spans="68:68" customFormat="1">
      <c r="BP636243" s="90"/>
    </row>
    <row r="636244" spans="68:68" customFormat="1">
      <c r="BP636244" s="90"/>
    </row>
    <row r="636245" spans="68:68" customFormat="1">
      <c r="BP636245" s="90"/>
    </row>
    <row r="636246" spans="68:68" customFormat="1">
      <c r="BP636246" s="90"/>
    </row>
    <row r="636247" spans="68:68" customFormat="1">
      <c r="BP636247" s="90"/>
    </row>
    <row r="636248" spans="68:68" customFormat="1">
      <c r="BP636248" s="90"/>
    </row>
    <row r="636249" spans="68:68" customFormat="1">
      <c r="BP636249" s="90"/>
    </row>
    <row r="636250" spans="68:68" customFormat="1">
      <c r="BP636250" s="90"/>
    </row>
    <row r="636251" spans="68:68" customFormat="1">
      <c r="BP636251" s="90"/>
    </row>
    <row r="636252" spans="68:68" customFormat="1">
      <c r="BP636252" s="90"/>
    </row>
    <row r="636253" spans="68:68" customFormat="1">
      <c r="BP636253" s="90"/>
    </row>
    <row r="636254" spans="68:68" customFormat="1">
      <c r="BP636254" s="90"/>
    </row>
    <row r="636255" spans="68:68" customFormat="1">
      <c r="BP636255" s="90"/>
    </row>
    <row r="636256" spans="68:68" customFormat="1">
      <c r="BP636256" s="90"/>
    </row>
    <row r="636257" spans="68:68" customFormat="1">
      <c r="BP636257" s="90"/>
    </row>
    <row r="636258" spans="68:68" customFormat="1">
      <c r="BP636258" s="90"/>
    </row>
    <row r="636259" spans="68:68" customFormat="1">
      <c r="BP636259" s="90"/>
    </row>
    <row r="636260" spans="68:68" customFormat="1">
      <c r="BP636260" s="90"/>
    </row>
    <row r="636261" spans="68:68" customFormat="1">
      <c r="BP636261" s="90"/>
    </row>
    <row r="636262" spans="68:68" customFormat="1">
      <c r="BP636262" s="90"/>
    </row>
    <row r="636263" spans="68:68" customFormat="1">
      <c r="BP636263" s="90"/>
    </row>
    <row r="636264" spans="68:68" customFormat="1">
      <c r="BP636264" s="90"/>
    </row>
    <row r="636265" spans="68:68" customFormat="1">
      <c r="BP636265" s="90"/>
    </row>
    <row r="636266" spans="68:68" customFormat="1">
      <c r="BP636266" s="90"/>
    </row>
    <row r="636267" spans="68:68" customFormat="1">
      <c r="BP636267" s="90"/>
    </row>
    <row r="636268" spans="68:68" customFormat="1">
      <c r="BP636268" s="90"/>
    </row>
    <row r="636269" spans="68:68" customFormat="1">
      <c r="BP636269" s="90"/>
    </row>
    <row r="636270" spans="68:68" customFormat="1">
      <c r="BP636270" s="90"/>
    </row>
    <row r="636271" spans="68:68" customFormat="1">
      <c r="BP636271" s="90"/>
    </row>
    <row r="636272" spans="68:68" customFormat="1">
      <c r="BP636272" s="90"/>
    </row>
    <row r="636273" spans="68:68" customFormat="1">
      <c r="BP636273" s="90"/>
    </row>
    <row r="636274" spans="68:68" customFormat="1">
      <c r="BP636274" s="90"/>
    </row>
    <row r="636275" spans="68:68" customFormat="1">
      <c r="BP636275" s="90"/>
    </row>
    <row r="636276" spans="68:68" customFormat="1">
      <c r="BP636276" s="90"/>
    </row>
    <row r="636277" spans="68:68" customFormat="1">
      <c r="BP636277" s="90"/>
    </row>
    <row r="636278" spans="68:68" customFormat="1">
      <c r="BP636278" s="90"/>
    </row>
    <row r="636279" spans="68:68" customFormat="1">
      <c r="BP636279" s="90"/>
    </row>
    <row r="636280" spans="68:68" customFormat="1">
      <c r="BP636280" s="90"/>
    </row>
    <row r="636281" spans="68:68" customFormat="1">
      <c r="BP636281" s="90"/>
    </row>
    <row r="636282" spans="68:68" customFormat="1">
      <c r="BP636282" s="90"/>
    </row>
    <row r="636283" spans="68:68" customFormat="1">
      <c r="BP636283" s="90"/>
    </row>
    <row r="636284" spans="68:68" customFormat="1">
      <c r="BP636284" s="90"/>
    </row>
    <row r="636285" spans="68:68" customFormat="1">
      <c r="BP636285" s="90"/>
    </row>
    <row r="636286" spans="68:68" customFormat="1">
      <c r="BP636286" s="90"/>
    </row>
    <row r="636287" spans="68:68" customFormat="1">
      <c r="BP636287" s="90"/>
    </row>
    <row r="636288" spans="68:68" customFormat="1">
      <c r="BP636288" s="90"/>
    </row>
    <row r="636289" spans="68:68" customFormat="1">
      <c r="BP636289" s="90"/>
    </row>
    <row r="636290" spans="68:68" customFormat="1">
      <c r="BP636290" s="90"/>
    </row>
    <row r="636291" spans="68:68" customFormat="1">
      <c r="BP636291" s="90"/>
    </row>
    <row r="636292" spans="68:68" customFormat="1">
      <c r="BP636292" s="90"/>
    </row>
    <row r="636293" spans="68:68" customFormat="1">
      <c r="BP636293" s="90"/>
    </row>
    <row r="636294" spans="68:68" customFormat="1">
      <c r="BP636294" s="90"/>
    </row>
    <row r="636295" spans="68:68" customFormat="1">
      <c r="BP636295" s="90"/>
    </row>
    <row r="636296" spans="68:68" customFormat="1">
      <c r="BP636296" s="90"/>
    </row>
    <row r="636297" spans="68:68" customFormat="1">
      <c r="BP636297" s="90"/>
    </row>
    <row r="636298" spans="68:68" customFormat="1">
      <c r="BP636298" s="90"/>
    </row>
    <row r="636299" spans="68:68" customFormat="1">
      <c r="BP636299" s="90"/>
    </row>
    <row r="636300" spans="68:68" customFormat="1">
      <c r="BP636300" s="90"/>
    </row>
    <row r="636301" spans="68:68" customFormat="1">
      <c r="BP636301" s="90"/>
    </row>
    <row r="636302" spans="68:68" customFormat="1">
      <c r="BP636302" s="90"/>
    </row>
    <row r="636303" spans="68:68" customFormat="1">
      <c r="BP636303" s="90"/>
    </row>
    <row r="636304" spans="68:68" customFormat="1">
      <c r="BP636304" s="90"/>
    </row>
    <row r="636305" spans="68:68" customFormat="1">
      <c r="BP636305" s="90"/>
    </row>
    <row r="636306" spans="68:68" customFormat="1">
      <c r="BP636306" s="90"/>
    </row>
    <row r="636307" spans="68:68" customFormat="1">
      <c r="BP636307" s="90"/>
    </row>
    <row r="636308" spans="68:68" customFormat="1">
      <c r="BP636308" s="90"/>
    </row>
    <row r="636309" spans="68:68" customFormat="1">
      <c r="BP636309" s="90"/>
    </row>
    <row r="636310" spans="68:68" customFormat="1">
      <c r="BP636310" s="90"/>
    </row>
    <row r="636311" spans="68:68" customFormat="1">
      <c r="BP636311" s="90"/>
    </row>
    <row r="636312" spans="68:68" customFormat="1">
      <c r="BP636312" s="90"/>
    </row>
    <row r="636313" spans="68:68" customFormat="1">
      <c r="BP636313" s="90"/>
    </row>
    <row r="636314" spans="68:68" customFormat="1">
      <c r="BP636314" s="90"/>
    </row>
    <row r="636315" spans="68:68" customFormat="1">
      <c r="BP636315" s="90"/>
    </row>
    <row r="636316" spans="68:68" customFormat="1">
      <c r="BP636316" s="90"/>
    </row>
    <row r="636317" spans="68:68" customFormat="1">
      <c r="BP636317" s="90"/>
    </row>
    <row r="636318" spans="68:68" customFormat="1">
      <c r="BP636318" s="90"/>
    </row>
    <row r="636319" spans="68:68" customFormat="1">
      <c r="BP636319" s="90"/>
    </row>
    <row r="636320" spans="68:68" customFormat="1">
      <c r="BP636320" s="90"/>
    </row>
    <row r="636321" spans="68:68" customFormat="1">
      <c r="BP636321" s="90"/>
    </row>
    <row r="636322" spans="68:68" customFormat="1">
      <c r="BP636322" s="90"/>
    </row>
    <row r="636323" spans="68:68" customFormat="1">
      <c r="BP636323" s="90"/>
    </row>
    <row r="636324" spans="68:68" customFormat="1">
      <c r="BP636324" s="90"/>
    </row>
    <row r="636325" spans="68:68" customFormat="1">
      <c r="BP636325" s="90"/>
    </row>
    <row r="636326" spans="68:68" customFormat="1">
      <c r="BP636326" s="90"/>
    </row>
    <row r="636327" spans="68:68" customFormat="1">
      <c r="BP636327" s="90"/>
    </row>
    <row r="636328" spans="68:68" customFormat="1">
      <c r="BP636328" s="90"/>
    </row>
    <row r="636329" spans="68:68" customFormat="1">
      <c r="BP636329" s="90"/>
    </row>
    <row r="636330" spans="68:68" customFormat="1">
      <c r="BP636330" s="90"/>
    </row>
    <row r="636331" spans="68:68" customFormat="1">
      <c r="BP636331" s="90"/>
    </row>
    <row r="636332" spans="68:68" customFormat="1">
      <c r="BP636332" s="90"/>
    </row>
    <row r="636333" spans="68:68" customFormat="1">
      <c r="BP636333" s="90"/>
    </row>
    <row r="636334" spans="68:68" customFormat="1">
      <c r="BP636334" s="90"/>
    </row>
    <row r="636335" spans="68:68" customFormat="1">
      <c r="BP636335" s="90"/>
    </row>
    <row r="636336" spans="68:68" customFormat="1">
      <c r="BP636336" s="90"/>
    </row>
    <row r="636337" spans="68:68" customFormat="1">
      <c r="BP636337" s="90"/>
    </row>
    <row r="636338" spans="68:68" customFormat="1">
      <c r="BP636338" s="90"/>
    </row>
    <row r="636339" spans="68:68" customFormat="1">
      <c r="BP636339" s="90"/>
    </row>
    <row r="636340" spans="68:68" customFormat="1">
      <c r="BP636340" s="90"/>
    </row>
    <row r="636341" spans="68:68" customFormat="1">
      <c r="BP636341" s="90"/>
    </row>
    <row r="636342" spans="68:68" customFormat="1">
      <c r="BP636342" s="90"/>
    </row>
    <row r="636343" spans="68:68" customFormat="1">
      <c r="BP636343" s="90"/>
    </row>
    <row r="636344" spans="68:68" customFormat="1">
      <c r="BP636344" s="90"/>
    </row>
    <row r="636345" spans="68:68" customFormat="1">
      <c r="BP636345" s="90"/>
    </row>
    <row r="636346" spans="68:68" customFormat="1">
      <c r="BP636346" s="90"/>
    </row>
    <row r="636347" spans="68:68" customFormat="1">
      <c r="BP636347" s="90"/>
    </row>
    <row r="636348" spans="68:68" customFormat="1">
      <c r="BP636348" s="90"/>
    </row>
    <row r="636349" spans="68:68" customFormat="1">
      <c r="BP636349" s="90"/>
    </row>
    <row r="636350" spans="68:68" customFormat="1">
      <c r="BP636350" s="90"/>
    </row>
    <row r="636351" spans="68:68" customFormat="1">
      <c r="BP636351" s="90"/>
    </row>
    <row r="636352" spans="68:68" customFormat="1">
      <c r="BP636352" s="90"/>
    </row>
    <row r="636353" spans="68:68" customFormat="1">
      <c r="BP636353" s="90"/>
    </row>
    <row r="636354" spans="68:68" customFormat="1">
      <c r="BP636354" s="90"/>
    </row>
    <row r="636355" spans="68:68" customFormat="1">
      <c r="BP636355" s="90"/>
    </row>
    <row r="636356" spans="68:68" customFormat="1">
      <c r="BP636356" s="90"/>
    </row>
    <row r="636357" spans="68:68" customFormat="1">
      <c r="BP636357" s="90"/>
    </row>
    <row r="636358" spans="68:68" customFormat="1">
      <c r="BP636358" s="90"/>
    </row>
    <row r="636359" spans="68:68" customFormat="1">
      <c r="BP636359" s="90"/>
    </row>
    <row r="636360" spans="68:68" customFormat="1">
      <c r="BP636360" s="90"/>
    </row>
    <row r="636361" spans="68:68" customFormat="1">
      <c r="BP636361" s="90"/>
    </row>
    <row r="636362" spans="68:68" customFormat="1">
      <c r="BP636362" s="90"/>
    </row>
    <row r="636363" spans="68:68" customFormat="1">
      <c r="BP636363" s="90"/>
    </row>
    <row r="636364" spans="68:68" customFormat="1">
      <c r="BP636364" s="90"/>
    </row>
    <row r="636365" spans="68:68" customFormat="1">
      <c r="BP636365" s="90"/>
    </row>
    <row r="636366" spans="68:68" customFormat="1">
      <c r="BP636366" s="90"/>
    </row>
    <row r="636367" spans="68:68" customFormat="1">
      <c r="BP636367" s="90"/>
    </row>
    <row r="636368" spans="68:68" customFormat="1">
      <c r="BP636368" s="90"/>
    </row>
    <row r="636369" spans="68:68" customFormat="1">
      <c r="BP636369" s="90"/>
    </row>
    <row r="636370" spans="68:68" customFormat="1">
      <c r="BP636370" s="90"/>
    </row>
    <row r="636371" spans="68:68" customFormat="1">
      <c r="BP636371" s="90"/>
    </row>
    <row r="636372" spans="68:68" customFormat="1">
      <c r="BP636372" s="90"/>
    </row>
    <row r="636373" spans="68:68" customFormat="1">
      <c r="BP636373" s="90"/>
    </row>
    <row r="636374" spans="68:68" customFormat="1">
      <c r="BP636374" s="90"/>
    </row>
    <row r="636375" spans="68:68" customFormat="1">
      <c r="BP636375" s="90"/>
    </row>
    <row r="636376" spans="68:68" customFormat="1">
      <c r="BP636376" s="90"/>
    </row>
    <row r="636377" spans="68:68" customFormat="1">
      <c r="BP636377" s="90"/>
    </row>
    <row r="636378" spans="68:68" customFormat="1">
      <c r="BP636378" s="90"/>
    </row>
    <row r="636379" spans="68:68" customFormat="1">
      <c r="BP636379" s="90"/>
    </row>
    <row r="636380" spans="68:68" customFormat="1">
      <c r="BP636380" s="90"/>
    </row>
    <row r="636381" spans="68:68" customFormat="1">
      <c r="BP636381" s="90"/>
    </row>
    <row r="636382" spans="68:68" customFormat="1">
      <c r="BP636382" s="90"/>
    </row>
    <row r="636383" spans="68:68" customFormat="1">
      <c r="BP636383" s="90"/>
    </row>
    <row r="636384" spans="68:68" customFormat="1">
      <c r="BP636384" s="90"/>
    </row>
    <row r="636385" spans="68:68" customFormat="1">
      <c r="BP636385" s="90"/>
    </row>
    <row r="636386" spans="68:68" customFormat="1">
      <c r="BP636386" s="90"/>
    </row>
    <row r="636387" spans="68:68" customFormat="1">
      <c r="BP636387" s="90"/>
    </row>
    <row r="636388" spans="68:68" customFormat="1">
      <c r="BP636388" s="90"/>
    </row>
    <row r="636389" spans="68:68" customFormat="1">
      <c r="BP636389" s="90"/>
    </row>
    <row r="636390" spans="68:68" customFormat="1">
      <c r="BP636390" s="90"/>
    </row>
    <row r="636391" spans="68:68" customFormat="1">
      <c r="BP636391" s="90"/>
    </row>
    <row r="636392" spans="68:68" customFormat="1">
      <c r="BP636392" s="90"/>
    </row>
    <row r="636393" spans="68:68" customFormat="1">
      <c r="BP636393" s="90"/>
    </row>
    <row r="636394" spans="68:68" customFormat="1">
      <c r="BP636394" s="90"/>
    </row>
    <row r="636395" spans="68:68" customFormat="1">
      <c r="BP636395" s="90"/>
    </row>
    <row r="636396" spans="68:68" customFormat="1">
      <c r="BP636396" s="90"/>
    </row>
    <row r="636397" spans="68:68" customFormat="1">
      <c r="BP636397" s="90"/>
    </row>
    <row r="636398" spans="68:68" customFormat="1">
      <c r="BP636398" s="90"/>
    </row>
    <row r="636399" spans="68:68" customFormat="1">
      <c r="BP636399" s="90"/>
    </row>
    <row r="636400" spans="68:68" customFormat="1">
      <c r="BP636400" s="90"/>
    </row>
    <row r="636401" spans="68:68" customFormat="1">
      <c r="BP636401" s="90"/>
    </row>
    <row r="636402" spans="68:68" customFormat="1">
      <c r="BP636402" s="90"/>
    </row>
    <row r="636403" spans="68:68" customFormat="1">
      <c r="BP636403" s="90"/>
    </row>
    <row r="636404" spans="68:68" customFormat="1">
      <c r="BP636404" s="90"/>
    </row>
    <row r="636405" spans="68:68" customFormat="1">
      <c r="BP636405" s="90"/>
    </row>
    <row r="636406" spans="68:68" customFormat="1">
      <c r="BP636406" s="90"/>
    </row>
    <row r="636407" spans="68:68" customFormat="1">
      <c r="BP636407" s="90"/>
    </row>
    <row r="636408" spans="68:68" customFormat="1">
      <c r="BP636408" s="90"/>
    </row>
    <row r="636409" spans="68:68" customFormat="1">
      <c r="BP636409" s="90"/>
    </row>
    <row r="636410" spans="68:68" customFormat="1">
      <c r="BP636410" s="90"/>
    </row>
    <row r="636411" spans="68:68" customFormat="1">
      <c r="BP636411" s="90"/>
    </row>
    <row r="636412" spans="68:68" customFormat="1">
      <c r="BP636412" s="90"/>
    </row>
    <row r="636413" spans="68:68" customFormat="1">
      <c r="BP636413" s="90"/>
    </row>
    <row r="636414" spans="68:68" customFormat="1">
      <c r="BP636414" s="90"/>
    </row>
    <row r="636415" spans="68:68" customFormat="1">
      <c r="BP636415" s="90"/>
    </row>
    <row r="636416" spans="68:68" customFormat="1">
      <c r="BP636416" s="90"/>
    </row>
    <row r="636417" spans="68:68" customFormat="1">
      <c r="BP636417" s="90"/>
    </row>
    <row r="636418" spans="68:68" customFormat="1">
      <c r="BP636418" s="90"/>
    </row>
    <row r="636419" spans="68:68" customFormat="1">
      <c r="BP636419" s="90"/>
    </row>
    <row r="636420" spans="68:68" customFormat="1">
      <c r="BP636420" s="90"/>
    </row>
    <row r="636421" spans="68:68" customFormat="1">
      <c r="BP636421" s="90"/>
    </row>
    <row r="636422" spans="68:68" customFormat="1">
      <c r="BP636422" s="90"/>
    </row>
    <row r="636423" spans="68:68" customFormat="1">
      <c r="BP636423" s="90"/>
    </row>
    <row r="636424" spans="68:68" customFormat="1">
      <c r="BP636424" s="90"/>
    </row>
    <row r="636425" spans="68:68" customFormat="1">
      <c r="BP636425" s="90"/>
    </row>
    <row r="636426" spans="68:68" customFormat="1">
      <c r="BP636426" s="90"/>
    </row>
    <row r="636427" spans="68:68" customFormat="1">
      <c r="BP636427" s="90"/>
    </row>
    <row r="636428" spans="68:68" customFormat="1">
      <c r="BP636428" s="90"/>
    </row>
    <row r="636429" spans="68:68" customFormat="1">
      <c r="BP636429" s="90"/>
    </row>
    <row r="636430" spans="68:68" customFormat="1">
      <c r="BP636430" s="90"/>
    </row>
    <row r="636431" spans="68:68" customFormat="1">
      <c r="BP636431" s="90"/>
    </row>
    <row r="636432" spans="68:68" customFormat="1">
      <c r="BP636432" s="90"/>
    </row>
    <row r="636433" spans="68:68" customFormat="1">
      <c r="BP636433" s="90"/>
    </row>
    <row r="636434" spans="68:68" customFormat="1">
      <c r="BP636434" s="90"/>
    </row>
    <row r="636435" spans="68:68" customFormat="1">
      <c r="BP636435" s="90"/>
    </row>
    <row r="636436" spans="68:68" customFormat="1">
      <c r="BP636436" s="90"/>
    </row>
    <row r="636437" spans="68:68" customFormat="1">
      <c r="BP636437" s="90"/>
    </row>
    <row r="636438" spans="68:68" customFormat="1">
      <c r="BP636438" s="90"/>
    </row>
    <row r="636439" spans="68:68" customFormat="1">
      <c r="BP636439" s="90"/>
    </row>
    <row r="636440" spans="68:68" customFormat="1">
      <c r="BP636440" s="90"/>
    </row>
    <row r="636441" spans="68:68" customFormat="1">
      <c r="BP636441" s="90"/>
    </row>
    <row r="636442" spans="68:68" customFormat="1">
      <c r="BP636442" s="90"/>
    </row>
    <row r="636443" spans="68:68" customFormat="1">
      <c r="BP636443" s="90"/>
    </row>
    <row r="636444" spans="68:68" customFormat="1">
      <c r="BP636444" s="90"/>
    </row>
    <row r="636445" spans="68:68" customFormat="1">
      <c r="BP636445" s="90"/>
    </row>
    <row r="636446" spans="68:68" customFormat="1">
      <c r="BP636446" s="90"/>
    </row>
    <row r="636447" spans="68:68" customFormat="1">
      <c r="BP636447" s="90"/>
    </row>
    <row r="636448" spans="68:68" customFormat="1">
      <c r="BP636448" s="90"/>
    </row>
    <row r="636449" spans="68:68" customFormat="1">
      <c r="BP636449" s="90"/>
    </row>
    <row r="636450" spans="68:68" customFormat="1">
      <c r="BP636450" s="90"/>
    </row>
    <row r="636451" spans="68:68" customFormat="1">
      <c r="BP636451" s="90"/>
    </row>
    <row r="636452" spans="68:68" customFormat="1">
      <c r="BP636452" s="90"/>
    </row>
    <row r="636453" spans="68:68" customFormat="1">
      <c r="BP636453" s="90"/>
    </row>
    <row r="636454" spans="68:68" customFormat="1">
      <c r="BP636454" s="90"/>
    </row>
    <row r="636455" spans="68:68" customFormat="1">
      <c r="BP636455" s="90"/>
    </row>
    <row r="636456" spans="68:68" customFormat="1">
      <c r="BP636456" s="90"/>
    </row>
    <row r="636457" spans="68:68" customFormat="1">
      <c r="BP636457" s="90"/>
    </row>
    <row r="636458" spans="68:68" customFormat="1">
      <c r="BP636458" s="90"/>
    </row>
    <row r="636459" spans="68:68" customFormat="1">
      <c r="BP636459" s="90"/>
    </row>
    <row r="636460" spans="68:68" customFormat="1">
      <c r="BP636460" s="90"/>
    </row>
    <row r="636461" spans="68:68" customFormat="1">
      <c r="BP636461" s="90"/>
    </row>
    <row r="636462" spans="68:68" customFormat="1">
      <c r="BP636462" s="90"/>
    </row>
    <row r="636463" spans="68:68" customFormat="1">
      <c r="BP636463" s="90"/>
    </row>
    <row r="636464" spans="68:68" customFormat="1">
      <c r="BP636464" s="90"/>
    </row>
    <row r="636465" spans="68:68" customFormat="1">
      <c r="BP636465" s="90"/>
    </row>
    <row r="636466" spans="68:68" customFormat="1">
      <c r="BP636466" s="90"/>
    </row>
    <row r="636467" spans="68:68" customFormat="1">
      <c r="BP636467" s="90"/>
    </row>
    <row r="636468" spans="68:68" customFormat="1">
      <c r="BP636468" s="90"/>
    </row>
    <row r="636469" spans="68:68" customFormat="1">
      <c r="BP636469" s="90"/>
    </row>
    <row r="636470" spans="68:68" customFormat="1">
      <c r="BP636470" s="90"/>
    </row>
    <row r="636471" spans="68:68" customFormat="1">
      <c r="BP636471" s="90"/>
    </row>
    <row r="636472" spans="68:68" customFormat="1">
      <c r="BP636472" s="90"/>
    </row>
    <row r="636473" spans="68:68" customFormat="1">
      <c r="BP636473" s="90"/>
    </row>
    <row r="636474" spans="68:68" customFormat="1">
      <c r="BP636474" s="90"/>
    </row>
    <row r="636475" spans="68:68" customFormat="1">
      <c r="BP636475" s="90"/>
    </row>
    <row r="636476" spans="68:68" customFormat="1">
      <c r="BP636476" s="90"/>
    </row>
    <row r="636477" spans="68:68" customFormat="1">
      <c r="BP636477" s="90"/>
    </row>
    <row r="636478" spans="68:68" customFormat="1">
      <c r="BP636478" s="90"/>
    </row>
    <row r="636479" spans="68:68" customFormat="1">
      <c r="BP636479" s="90"/>
    </row>
    <row r="636480" spans="68:68" customFormat="1">
      <c r="BP636480" s="90"/>
    </row>
    <row r="636481" spans="68:68" customFormat="1">
      <c r="BP636481" s="90"/>
    </row>
    <row r="636482" spans="68:68" customFormat="1">
      <c r="BP636482" s="90"/>
    </row>
    <row r="636483" spans="68:68" customFormat="1">
      <c r="BP636483" s="90"/>
    </row>
    <row r="636484" spans="68:68" customFormat="1">
      <c r="BP636484" s="90"/>
    </row>
    <row r="636485" spans="68:68" customFormat="1">
      <c r="BP636485" s="90"/>
    </row>
    <row r="636486" spans="68:68" customFormat="1">
      <c r="BP636486" s="90"/>
    </row>
    <row r="636487" spans="68:68" customFormat="1">
      <c r="BP636487" s="90"/>
    </row>
    <row r="636488" spans="68:68" customFormat="1">
      <c r="BP636488" s="90"/>
    </row>
    <row r="636489" spans="68:68" customFormat="1">
      <c r="BP636489" s="90"/>
    </row>
    <row r="636490" spans="68:68" customFormat="1">
      <c r="BP636490" s="90"/>
    </row>
    <row r="636491" spans="68:68" customFormat="1">
      <c r="BP636491" s="90"/>
    </row>
    <row r="636492" spans="68:68" customFormat="1">
      <c r="BP636492" s="90"/>
    </row>
    <row r="636493" spans="68:68" customFormat="1">
      <c r="BP636493" s="90"/>
    </row>
    <row r="636494" spans="68:68" customFormat="1">
      <c r="BP636494" s="90"/>
    </row>
    <row r="636495" spans="68:68" customFormat="1">
      <c r="BP636495" s="90"/>
    </row>
    <row r="636496" spans="68:68" customFormat="1">
      <c r="BP636496" s="90"/>
    </row>
    <row r="636497" spans="68:68" customFormat="1">
      <c r="BP636497" s="90"/>
    </row>
    <row r="636498" spans="68:68" customFormat="1">
      <c r="BP636498" s="90"/>
    </row>
    <row r="636499" spans="68:68" customFormat="1">
      <c r="BP636499" s="90"/>
    </row>
    <row r="636500" spans="68:68" customFormat="1">
      <c r="BP636500" s="90"/>
    </row>
    <row r="636501" spans="68:68" customFormat="1">
      <c r="BP636501" s="90"/>
    </row>
    <row r="636502" spans="68:68" customFormat="1">
      <c r="BP636502" s="90"/>
    </row>
    <row r="636503" spans="68:68" customFormat="1">
      <c r="BP636503" s="90"/>
    </row>
    <row r="636504" spans="68:68" customFormat="1">
      <c r="BP636504" s="90"/>
    </row>
    <row r="636505" spans="68:68" customFormat="1">
      <c r="BP636505" s="90"/>
    </row>
    <row r="636506" spans="68:68" customFormat="1">
      <c r="BP636506" s="90"/>
    </row>
    <row r="636507" spans="68:68" customFormat="1">
      <c r="BP636507" s="90"/>
    </row>
    <row r="636508" spans="68:68" customFormat="1">
      <c r="BP636508" s="90"/>
    </row>
    <row r="636509" spans="68:68" customFormat="1">
      <c r="BP636509" s="90"/>
    </row>
    <row r="636510" spans="68:68" customFormat="1">
      <c r="BP636510" s="90"/>
    </row>
    <row r="636511" spans="68:68" customFormat="1">
      <c r="BP636511" s="90"/>
    </row>
    <row r="636512" spans="68:68" customFormat="1">
      <c r="BP636512" s="90"/>
    </row>
    <row r="636513" spans="68:68" customFormat="1">
      <c r="BP636513" s="90"/>
    </row>
    <row r="636514" spans="68:68" customFormat="1">
      <c r="BP636514" s="90"/>
    </row>
    <row r="636515" spans="68:68" customFormat="1">
      <c r="BP636515" s="90"/>
    </row>
    <row r="636516" spans="68:68" customFormat="1">
      <c r="BP636516" s="90"/>
    </row>
    <row r="636517" spans="68:68" customFormat="1">
      <c r="BP636517" s="90"/>
    </row>
    <row r="636518" spans="68:68" customFormat="1">
      <c r="BP636518" s="90"/>
    </row>
    <row r="636519" spans="68:68" customFormat="1">
      <c r="BP636519" s="90"/>
    </row>
    <row r="636520" spans="68:68" customFormat="1">
      <c r="BP636520" s="90"/>
    </row>
    <row r="636521" spans="68:68" customFormat="1">
      <c r="BP636521" s="90"/>
    </row>
    <row r="636522" spans="68:68" customFormat="1">
      <c r="BP636522" s="90"/>
    </row>
    <row r="636523" spans="68:68" customFormat="1">
      <c r="BP636523" s="90"/>
    </row>
    <row r="636524" spans="68:68" customFormat="1">
      <c r="BP636524" s="90"/>
    </row>
    <row r="636525" spans="68:68" customFormat="1">
      <c r="BP636525" s="90"/>
    </row>
    <row r="636526" spans="68:68" customFormat="1">
      <c r="BP636526" s="90"/>
    </row>
    <row r="636527" spans="68:68" customFormat="1">
      <c r="BP636527" s="90"/>
    </row>
    <row r="636528" spans="68:68" customFormat="1">
      <c r="BP636528" s="90"/>
    </row>
    <row r="636529" spans="68:68" customFormat="1">
      <c r="BP636529" s="90"/>
    </row>
    <row r="636530" spans="68:68" customFormat="1">
      <c r="BP636530" s="90"/>
    </row>
    <row r="636531" spans="68:68" customFormat="1">
      <c r="BP636531" s="90"/>
    </row>
    <row r="636532" spans="68:68" customFormat="1">
      <c r="BP636532" s="90"/>
    </row>
    <row r="636533" spans="68:68" customFormat="1">
      <c r="BP636533" s="90"/>
    </row>
    <row r="636534" spans="68:68" customFormat="1">
      <c r="BP636534" s="90"/>
    </row>
    <row r="636535" spans="68:68" customFormat="1">
      <c r="BP636535" s="90"/>
    </row>
    <row r="636536" spans="68:68" customFormat="1">
      <c r="BP636536" s="90"/>
    </row>
    <row r="636537" spans="68:68" customFormat="1">
      <c r="BP636537" s="90"/>
    </row>
    <row r="636538" spans="68:68" customFormat="1">
      <c r="BP636538" s="90"/>
    </row>
    <row r="636539" spans="68:68" customFormat="1">
      <c r="BP636539" s="90"/>
    </row>
    <row r="636540" spans="68:68" customFormat="1">
      <c r="BP636540" s="90"/>
    </row>
    <row r="636541" spans="68:68" customFormat="1">
      <c r="BP636541" s="90"/>
    </row>
    <row r="636542" spans="68:68" customFormat="1">
      <c r="BP636542" s="90"/>
    </row>
    <row r="636543" spans="68:68" customFormat="1">
      <c r="BP636543" s="90"/>
    </row>
    <row r="636544" spans="68:68" customFormat="1">
      <c r="BP636544" s="90"/>
    </row>
    <row r="636545" spans="68:68" customFormat="1">
      <c r="BP636545" s="90"/>
    </row>
    <row r="636546" spans="68:68" customFormat="1">
      <c r="BP636546" s="90"/>
    </row>
    <row r="636547" spans="68:68" customFormat="1">
      <c r="BP636547" s="90"/>
    </row>
    <row r="636548" spans="68:68" customFormat="1">
      <c r="BP636548" s="90"/>
    </row>
    <row r="636549" spans="68:68" customFormat="1">
      <c r="BP636549" s="90"/>
    </row>
    <row r="636550" spans="68:68" customFormat="1">
      <c r="BP636550" s="90"/>
    </row>
    <row r="636551" spans="68:68" customFormat="1">
      <c r="BP636551" s="90"/>
    </row>
    <row r="636552" spans="68:68" customFormat="1">
      <c r="BP636552" s="90"/>
    </row>
    <row r="636553" spans="68:68" customFormat="1">
      <c r="BP636553" s="90"/>
    </row>
    <row r="636554" spans="68:68" customFormat="1">
      <c r="BP636554" s="90"/>
    </row>
    <row r="636555" spans="68:68" customFormat="1">
      <c r="BP636555" s="90"/>
    </row>
    <row r="636556" spans="68:68" customFormat="1">
      <c r="BP636556" s="90"/>
    </row>
    <row r="636557" spans="68:68" customFormat="1">
      <c r="BP636557" s="90"/>
    </row>
    <row r="636558" spans="68:68" customFormat="1">
      <c r="BP636558" s="90"/>
    </row>
    <row r="636559" spans="68:68" customFormat="1">
      <c r="BP636559" s="90"/>
    </row>
    <row r="636560" spans="68:68" customFormat="1">
      <c r="BP636560" s="90"/>
    </row>
    <row r="636561" spans="68:68" customFormat="1">
      <c r="BP636561" s="90"/>
    </row>
    <row r="636562" spans="68:68" customFormat="1">
      <c r="BP636562" s="90"/>
    </row>
    <row r="636563" spans="68:68" customFormat="1">
      <c r="BP636563" s="90"/>
    </row>
    <row r="636564" spans="68:68" customFormat="1">
      <c r="BP636564" s="90"/>
    </row>
    <row r="636565" spans="68:68" customFormat="1">
      <c r="BP636565" s="90"/>
    </row>
    <row r="636566" spans="68:68" customFormat="1">
      <c r="BP636566" s="90"/>
    </row>
    <row r="636567" spans="68:68" customFormat="1">
      <c r="BP636567" s="90"/>
    </row>
    <row r="636568" spans="68:68" customFormat="1">
      <c r="BP636568" s="90"/>
    </row>
    <row r="636569" spans="68:68" customFormat="1">
      <c r="BP636569" s="90"/>
    </row>
    <row r="636570" spans="68:68" customFormat="1">
      <c r="BP636570" s="90"/>
    </row>
    <row r="636571" spans="68:68" customFormat="1">
      <c r="BP636571" s="90"/>
    </row>
    <row r="636572" spans="68:68" customFormat="1">
      <c r="BP636572" s="90"/>
    </row>
    <row r="636573" spans="68:68" customFormat="1">
      <c r="BP636573" s="90"/>
    </row>
    <row r="636574" spans="68:68" customFormat="1">
      <c r="BP636574" s="90"/>
    </row>
    <row r="636575" spans="68:68" customFormat="1">
      <c r="BP636575" s="90"/>
    </row>
    <row r="636576" spans="68:68" customFormat="1">
      <c r="BP636576" s="90"/>
    </row>
    <row r="636577" spans="68:68" customFormat="1">
      <c r="BP636577" s="90"/>
    </row>
    <row r="636578" spans="68:68" customFormat="1">
      <c r="BP636578" s="90"/>
    </row>
    <row r="636579" spans="68:68" customFormat="1">
      <c r="BP636579" s="90"/>
    </row>
    <row r="636580" spans="68:68" customFormat="1">
      <c r="BP636580" s="90"/>
    </row>
    <row r="636581" spans="68:68" customFormat="1">
      <c r="BP636581" s="90"/>
    </row>
    <row r="636582" spans="68:68" customFormat="1">
      <c r="BP636582" s="90"/>
    </row>
    <row r="636583" spans="68:68" customFormat="1">
      <c r="BP636583" s="90"/>
    </row>
    <row r="636584" spans="68:68" customFormat="1">
      <c r="BP636584" s="90"/>
    </row>
    <row r="636585" spans="68:68" customFormat="1">
      <c r="BP636585" s="90"/>
    </row>
    <row r="636586" spans="68:68" customFormat="1">
      <c r="BP636586" s="90"/>
    </row>
    <row r="636587" spans="68:68" customFormat="1">
      <c r="BP636587" s="90"/>
    </row>
    <row r="636588" spans="68:68" customFormat="1">
      <c r="BP636588" s="90"/>
    </row>
    <row r="636589" spans="68:68" customFormat="1">
      <c r="BP636589" s="90"/>
    </row>
    <row r="636590" spans="68:68" customFormat="1">
      <c r="BP636590" s="90"/>
    </row>
    <row r="636591" spans="68:68" customFormat="1">
      <c r="BP636591" s="90"/>
    </row>
    <row r="636592" spans="68:68" customFormat="1">
      <c r="BP636592" s="90"/>
    </row>
    <row r="636593" spans="68:68" customFormat="1">
      <c r="BP636593" s="90"/>
    </row>
    <row r="636594" spans="68:68" customFormat="1">
      <c r="BP636594" s="90"/>
    </row>
    <row r="636595" spans="68:68" customFormat="1">
      <c r="BP636595" s="90"/>
    </row>
    <row r="636596" spans="68:68" customFormat="1">
      <c r="BP636596" s="90"/>
    </row>
    <row r="636597" spans="68:68" customFormat="1">
      <c r="BP636597" s="90"/>
    </row>
    <row r="636598" spans="68:68" customFormat="1">
      <c r="BP636598" s="90"/>
    </row>
    <row r="636599" spans="68:68" customFormat="1">
      <c r="BP636599" s="90"/>
    </row>
    <row r="636600" spans="68:68" customFormat="1">
      <c r="BP636600" s="90"/>
    </row>
    <row r="636601" spans="68:68" customFormat="1">
      <c r="BP636601" s="90"/>
    </row>
    <row r="636602" spans="68:68" customFormat="1">
      <c r="BP636602" s="90"/>
    </row>
    <row r="636603" spans="68:68" customFormat="1">
      <c r="BP636603" s="90"/>
    </row>
    <row r="636604" spans="68:68" customFormat="1">
      <c r="BP636604" s="90"/>
    </row>
    <row r="636605" spans="68:68" customFormat="1">
      <c r="BP636605" s="90"/>
    </row>
    <row r="636606" spans="68:68" customFormat="1">
      <c r="BP636606" s="90"/>
    </row>
    <row r="636607" spans="68:68" customFormat="1">
      <c r="BP636607" s="90"/>
    </row>
    <row r="636608" spans="68:68" customFormat="1">
      <c r="BP636608" s="90"/>
    </row>
    <row r="636609" spans="68:68" customFormat="1">
      <c r="BP636609" s="90"/>
    </row>
    <row r="636610" spans="68:68" customFormat="1">
      <c r="BP636610" s="90"/>
    </row>
    <row r="636611" spans="68:68" customFormat="1">
      <c r="BP636611" s="90"/>
    </row>
    <row r="636612" spans="68:68" customFormat="1">
      <c r="BP636612" s="90"/>
    </row>
    <row r="636613" spans="68:68" customFormat="1">
      <c r="BP636613" s="90"/>
    </row>
    <row r="636614" spans="68:68" customFormat="1">
      <c r="BP636614" s="90"/>
    </row>
    <row r="636615" spans="68:68" customFormat="1">
      <c r="BP636615" s="90"/>
    </row>
    <row r="636616" spans="68:68" customFormat="1">
      <c r="BP636616" s="90"/>
    </row>
    <row r="636617" spans="68:68" customFormat="1">
      <c r="BP636617" s="90"/>
    </row>
    <row r="636618" spans="68:68" customFormat="1">
      <c r="BP636618" s="90"/>
    </row>
    <row r="636619" spans="68:68" customFormat="1">
      <c r="BP636619" s="90"/>
    </row>
    <row r="636620" spans="68:68" customFormat="1">
      <c r="BP636620" s="90"/>
    </row>
    <row r="636621" spans="68:68" customFormat="1">
      <c r="BP636621" s="90"/>
    </row>
    <row r="636622" spans="68:68" customFormat="1">
      <c r="BP636622" s="90"/>
    </row>
    <row r="636623" spans="68:68" customFormat="1">
      <c r="BP636623" s="90"/>
    </row>
    <row r="636624" spans="68:68" customFormat="1">
      <c r="BP636624" s="90"/>
    </row>
    <row r="636625" spans="68:68" customFormat="1">
      <c r="BP636625" s="90"/>
    </row>
    <row r="636626" spans="68:68" customFormat="1">
      <c r="BP636626" s="90"/>
    </row>
    <row r="636627" spans="68:68" customFormat="1">
      <c r="BP636627" s="90"/>
    </row>
    <row r="636628" spans="68:68" customFormat="1">
      <c r="BP636628" s="90"/>
    </row>
    <row r="636629" spans="68:68" customFormat="1">
      <c r="BP636629" s="90"/>
    </row>
    <row r="636630" spans="68:68" customFormat="1">
      <c r="BP636630" s="90"/>
    </row>
    <row r="636631" spans="68:68" customFormat="1">
      <c r="BP636631" s="90"/>
    </row>
    <row r="636632" spans="68:68" customFormat="1">
      <c r="BP636632" s="90"/>
    </row>
    <row r="636633" spans="68:68" customFormat="1">
      <c r="BP636633" s="90"/>
    </row>
    <row r="636634" spans="68:68" customFormat="1">
      <c r="BP636634" s="90"/>
    </row>
    <row r="636635" spans="68:68" customFormat="1">
      <c r="BP636635" s="90"/>
    </row>
    <row r="636636" spans="68:68" customFormat="1">
      <c r="BP636636" s="90"/>
    </row>
    <row r="636637" spans="68:68" customFormat="1">
      <c r="BP636637" s="90"/>
    </row>
    <row r="636638" spans="68:68" customFormat="1">
      <c r="BP636638" s="90"/>
    </row>
    <row r="636639" spans="68:68" customFormat="1">
      <c r="BP636639" s="90"/>
    </row>
    <row r="636640" spans="68:68" customFormat="1">
      <c r="BP636640" s="90"/>
    </row>
    <row r="636641" spans="68:68" customFormat="1">
      <c r="BP636641" s="90"/>
    </row>
    <row r="636642" spans="68:68" customFormat="1">
      <c r="BP636642" s="90"/>
    </row>
    <row r="636643" spans="68:68" customFormat="1">
      <c r="BP636643" s="90"/>
    </row>
    <row r="636644" spans="68:68" customFormat="1">
      <c r="BP636644" s="90"/>
    </row>
    <row r="636645" spans="68:68" customFormat="1">
      <c r="BP636645" s="90"/>
    </row>
    <row r="636646" spans="68:68" customFormat="1">
      <c r="BP636646" s="90"/>
    </row>
    <row r="636647" spans="68:68" customFormat="1">
      <c r="BP636647" s="90"/>
    </row>
    <row r="636648" spans="68:68" customFormat="1">
      <c r="BP636648" s="90"/>
    </row>
    <row r="636649" spans="68:68" customFormat="1">
      <c r="BP636649" s="90"/>
    </row>
    <row r="636650" spans="68:68" customFormat="1">
      <c r="BP636650" s="90"/>
    </row>
    <row r="636651" spans="68:68" customFormat="1">
      <c r="BP636651" s="90"/>
    </row>
    <row r="636652" spans="68:68" customFormat="1">
      <c r="BP636652" s="90"/>
    </row>
    <row r="636653" spans="68:68" customFormat="1">
      <c r="BP636653" s="90"/>
    </row>
    <row r="636654" spans="68:68" customFormat="1">
      <c r="BP636654" s="90"/>
    </row>
    <row r="636655" spans="68:68" customFormat="1">
      <c r="BP636655" s="90"/>
    </row>
    <row r="636656" spans="68:68" customFormat="1">
      <c r="BP636656" s="90"/>
    </row>
    <row r="636657" spans="68:68" customFormat="1">
      <c r="BP636657" s="90"/>
    </row>
    <row r="636658" spans="68:68" customFormat="1">
      <c r="BP636658" s="90"/>
    </row>
    <row r="636659" spans="68:68" customFormat="1">
      <c r="BP636659" s="90"/>
    </row>
    <row r="636660" spans="68:68" customFormat="1">
      <c r="BP636660" s="90"/>
    </row>
    <row r="636661" spans="68:68" customFormat="1">
      <c r="BP636661" s="90"/>
    </row>
    <row r="636662" spans="68:68" customFormat="1">
      <c r="BP636662" s="90"/>
    </row>
    <row r="636663" spans="68:68" customFormat="1">
      <c r="BP636663" s="90"/>
    </row>
    <row r="636664" spans="68:68" customFormat="1">
      <c r="BP636664" s="90"/>
    </row>
    <row r="636665" spans="68:68" customFormat="1">
      <c r="BP636665" s="90"/>
    </row>
    <row r="636666" spans="68:68" customFormat="1">
      <c r="BP636666" s="90"/>
    </row>
    <row r="636667" spans="68:68" customFormat="1">
      <c r="BP636667" s="90"/>
    </row>
    <row r="636668" spans="68:68" customFormat="1">
      <c r="BP636668" s="90"/>
    </row>
    <row r="636669" spans="68:68" customFormat="1">
      <c r="BP636669" s="90"/>
    </row>
    <row r="636670" spans="68:68" customFormat="1">
      <c r="BP636670" s="90"/>
    </row>
    <row r="636671" spans="68:68" customFormat="1">
      <c r="BP636671" s="90"/>
    </row>
    <row r="636672" spans="68:68" customFormat="1">
      <c r="BP636672" s="90"/>
    </row>
    <row r="636673" spans="68:68" customFormat="1">
      <c r="BP636673" s="90"/>
    </row>
    <row r="636674" spans="68:68" customFormat="1">
      <c r="BP636674" s="90"/>
    </row>
    <row r="636675" spans="68:68" customFormat="1">
      <c r="BP636675" s="90"/>
    </row>
    <row r="636676" spans="68:68" customFormat="1">
      <c r="BP636676" s="90"/>
    </row>
    <row r="636677" spans="68:68" customFormat="1">
      <c r="BP636677" s="90"/>
    </row>
    <row r="636678" spans="68:68" customFormat="1">
      <c r="BP636678" s="90"/>
    </row>
    <row r="636679" spans="68:68" customFormat="1">
      <c r="BP636679" s="90"/>
    </row>
    <row r="636680" spans="68:68" customFormat="1">
      <c r="BP636680" s="90"/>
    </row>
    <row r="636681" spans="68:68" customFormat="1">
      <c r="BP636681" s="90"/>
    </row>
    <row r="636682" spans="68:68" customFormat="1">
      <c r="BP636682" s="90"/>
    </row>
    <row r="636683" spans="68:68" customFormat="1">
      <c r="BP636683" s="90"/>
    </row>
    <row r="636684" spans="68:68" customFormat="1">
      <c r="BP636684" s="90"/>
    </row>
    <row r="636685" spans="68:68" customFormat="1">
      <c r="BP636685" s="90"/>
    </row>
    <row r="636686" spans="68:68" customFormat="1">
      <c r="BP636686" s="90"/>
    </row>
    <row r="636687" spans="68:68" customFormat="1">
      <c r="BP636687" s="90"/>
    </row>
    <row r="636688" spans="68:68" customFormat="1">
      <c r="BP636688" s="90"/>
    </row>
    <row r="636689" spans="68:68" customFormat="1">
      <c r="BP636689" s="90"/>
    </row>
    <row r="636690" spans="68:68" customFormat="1">
      <c r="BP636690" s="90"/>
    </row>
    <row r="636691" spans="68:68" customFormat="1">
      <c r="BP636691" s="90"/>
    </row>
    <row r="636692" spans="68:68" customFormat="1">
      <c r="BP636692" s="90"/>
    </row>
    <row r="636693" spans="68:68" customFormat="1">
      <c r="BP636693" s="90"/>
    </row>
    <row r="636694" spans="68:68" customFormat="1">
      <c r="BP636694" s="90"/>
    </row>
    <row r="636695" spans="68:68" customFormat="1">
      <c r="BP636695" s="90"/>
    </row>
    <row r="636696" spans="68:68" customFormat="1">
      <c r="BP636696" s="90"/>
    </row>
    <row r="636697" spans="68:68" customFormat="1">
      <c r="BP636697" s="90"/>
    </row>
    <row r="636698" spans="68:68" customFormat="1">
      <c r="BP636698" s="90"/>
    </row>
    <row r="636699" spans="68:68" customFormat="1">
      <c r="BP636699" s="90"/>
    </row>
    <row r="636700" spans="68:68" customFormat="1">
      <c r="BP636700" s="90"/>
    </row>
    <row r="636701" spans="68:68" customFormat="1">
      <c r="BP636701" s="90"/>
    </row>
    <row r="636702" spans="68:68" customFormat="1">
      <c r="BP636702" s="90"/>
    </row>
    <row r="636703" spans="68:68" customFormat="1">
      <c r="BP636703" s="90"/>
    </row>
    <row r="636704" spans="68:68" customFormat="1">
      <c r="BP636704" s="90"/>
    </row>
    <row r="636705" spans="68:68" customFormat="1">
      <c r="BP636705" s="90"/>
    </row>
    <row r="636706" spans="68:68" customFormat="1">
      <c r="BP636706" s="90"/>
    </row>
    <row r="636707" spans="68:68" customFormat="1">
      <c r="BP636707" s="90"/>
    </row>
    <row r="636708" spans="68:68" customFormat="1">
      <c r="BP636708" s="90"/>
    </row>
    <row r="636709" spans="68:68" customFormat="1">
      <c r="BP636709" s="90"/>
    </row>
    <row r="636710" spans="68:68" customFormat="1">
      <c r="BP636710" s="90"/>
    </row>
    <row r="636711" spans="68:68" customFormat="1">
      <c r="BP636711" s="90"/>
    </row>
    <row r="636712" spans="68:68" customFormat="1">
      <c r="BP636712" s="90"/>
    </row>
    <row r="636713" spans="68:68" customFormat="1">
      <c r="BP636713" s="90"/>
    </row>
    <row r="636714" spans="68:68" customFormat="1">
      <c r="BP636714" s="90"/>
    </row>
    <row r="636715" spans="68:68" customFormat="1">
      <c r="BP636715" s="90"/>
    </row>
    <row r="636716" spans="68:68" customFormat="1">
      <c r="BP636716" s="90"/>
    </row>
    <row r="636717" spans="68:68" customFormat="1">
      <c r="BP636717" s="90"/>
    </row>
    <row r="636718" spans="68:68" customFormat="1">
      <c r="BP636718" s="90"/>
    </row>
    <row r="636719" spans="68:68" customFormat="1">
      <c r="BP636719" s="90"/>
    </row>
    <row r="636720" spans="68:68" customFormat="1">
      <c r="BP636720" s="90"/>
    </row>
    <row r="636721" spans="68:68" customFormat="1">
      <c r="BP636721" s="90"/>
    </row>
    <row r="636722" spans="68:68" customFormat="1">
      <c r="BP636722" s="90"/>
    </row>
    <row r="636723" spans="68:68" customFormat="1">
      <c r="BP636723" s="90"/>
    </row>
    <row r="636724" spans="68:68" customFormat="1">
      <c r="BP636724" s="90"/>
    </row>
    <row r="636725" spans="68:68" customFormat="1">
      <c r="BP636725" s="90"/>
    </row>
    <row r="636726" spans="68:68" customFormat="1">
      <c r="BP636726" s="90"/>
    </row>
    <row r="636727" spans="68:68" customFormat="1">
      <c r="BP636727" s="90"/>
    </row>
    <row r="636728" spans="68:68" customFormat="1">
      <c r="BP636728" s="90"/>
    </row>
    <row r="636729" spans="68:68" customFormat="1">
      <c r="BP636729" s="90"/>
    </row>
    <row r="636730" spans="68:68" customFormat="1">
      <c r="BP636730" s="90"/>
    </row>
    <row r="636731" spans="68:68" customFormat="1">
      <c r="BP636731" s="90"/>
    </row>
    <row r="636732" spans="68:68" customFormat="1">
      <c r="BP636732" s="90"/>
    </row>
    <row r="636733" spans="68:68" customFormat="1">
      <c r="BP636733" s="90"/>
    </row>
    <row r="636734" spans="68:68" customFormat="1">
      <c r="BP636734" s="90"/>
    </row>
    <row r="636735" spans="68:68" customFormat="1">
      <c r="BP636735" s="90"/>
    </row>
    <row r="636736" spans="68:68" customFormat="1">
      <c r="BP636736" s="90"/>
    </row>
    <row r="636737" spans="68:68" customFormat="1">
      <c r="BP636737" s="90"/>
    </row>
    <row r="636738" spans="68:68" customFormat="1">
      <c r="BP636738" s="90"/>
    </row>
    <row r="636739" spans="68:68" customFormat="1">
      <c r="BP636739" s="90"/>
    </row>
    <row r="636740" spans="68:68" customFormat="1">
      <c r="BP636740" s="90"/>
    </row>
    <row r="636741" spans="68:68" customFormat="1">
      <c r="BP636741" s="90"/>
    </row>
    <row r="636742" spans="68:68" customFormat="1">
      <c r="BP636742" s="90"/>
    </row>
    <row r="636743" spans="68:68" customFormat="1">
      <c r="BP636743" s="90"/>
    </row>
    <row r="636744" spans="68:68" customFormat="1">
      <c r="BP636744" s="90"/>
    </row>
    <row r="636745" spans="68:68" customFormat="1">
      <c r="BP636745" s="90"/>
    </row>
    <row r="636746" spans="68:68" customFormat="1">
      <c r="BP636746" s="90"/>
    </row>
    <row r="636747" spans="68:68" customFormat="1">
      <c r="BP636747" s="90"/>
    </row>
    <row r="636748" spans="68:68" customFormat="1">
      <c r="BP636748" s="90"/>
    </row>
    <row r="636749" spans="68:68" customFormat="1">
      <c r="BP636749" s="90"/>
    </row>
    <row r="636750" spans="68:68" customFormat="1">
      <c r="BP636750" s="90"/>
    </row>
    <row r="636751" spans="68:68" customFormat="1">
      <c r="BP636751" s="90"/>
    </row>
    <row r="636752" spans="68:68" customFormat="1">
      <c r="BP636752" s="90"/>
    </row>
    <row r="636753" spans="68:68" customFormat="1">
      <c r="BP636753" s="90"/>
    </row>
    <row r="636754" spans="68:68" customFormat="1">
      <c r="BP636754" s="90"/>
    </row>
    <row r="636755" spans="68:68" customFormat="1">
      <c r="BP636755" s="90"/>
    </row>
    <row r="636756" spans="68:68" customFormat="1">
      <c r="BP636756" s="90"/>
    </row>
    <row r="636757" spans="68:68" customFormat="1">
      <c r="BP636757" s="90"/>
    </row>
    <row r="636758" spans="68:68" customFormat="1">
      <c r="BP636758" s="90"/>
    </row>
    <row r="636759" spans="68:68" customFormat="1">
      <c r="BP636759" s="90"/>
    </row>
    <row r="636760" spans="68:68" customFormat="1">
      <c r="BP636760" s="90"/>
    </row>
    <row r="636761" spans="68:68" customFormat="1">
      <c r="BP636761" s="90"/>
    </row>
    <row r="636762" spans="68:68" customFormat="1">
      <c r="BP636762" s="90"/>
    </row>
    <row r="636763" spans="68:68" customFormat="1">
      <c r="BP636763" s="90"/>
    </row>
    <row r="636764" spans="68:68" customFormat="1">
      <c r="BP636764" s="90"/>
    </row>
    <row r="636765" spans="68:68" customFormat="1">
      <c r="BP636765" s="90"/>
    </row>
    <row r="636766" spans="68:68" customFormat="1">
      <c r="BP636766" s="90"/>
    </row>
    <row r="636767" spans="68:68" customFormat="1">
      <c r="BP636767" s="90"/>
    </row>
    <row r="636768" spans="68:68" customFormat="1">
      <c r="BP636768" s="90"/>
    </row>
    <row r="636769" spans="68:68" customFormat="1">
      <c r="BP636769" s="90"/>
    </row>
    <row r="636770" spans="68:68" customFormat="1">
      <c r="BP636770" s="90"/>
    </row>
    <row r="636771" spans="68:68" customFormat="1">
      <c r="BP636771" s="90"/>
    </row>
    <row r="636772" spans="68:68" customFormat="1">
      <c r="BP636772" s="90"/>
    </row>
    <row r="636773" spans="68:68" customFormat="1">
      <c r="BP636773" s="90"/>
    </row>
    <row r="636774" spans="68:68" customFormat="1">
      <c r="BP636774" s="90"/>
    </row>
    <row r="636775" spans="68:68" customFormat="1">
      <c r="BP636775" s="90"/>
    </row>
    <row r="636776" spans="68:68" customFormat="1">
      <c r="BP636776" s="90"/>
    </row>
    <row r="636777" spans="68:68" customFormat="1">
      <c r="BP636777" s="90"/>
    </row>
    <row r="636778" spans="68:68" customFormat="1">
      <c r="BP636778" s="90"/>
    </row>
    <row r="636779" spans="68:68" customFormat="1">
      <c r="BP636779" s="90"/>
    </row>
    <row r="636780" spans="68:68" customFormat="1">
      <c r="BP636780" s="90"/>
    </row>
    <row r="636781" spans="68:68" customFormat="1">
      <c r="BP636781" s="90"/>
    </row>
    <row r="636782" spans="68:68" customFormat="1">
      <c r="BP636782" s="90"/>
    </row>
    <row r="636783" spans="68:68" customFormat="1">
      <c r="BP636783" s="90"/>
    </row>
    <row r="636784" spans="68:68" customFormat="1">
      <c r="BP636784" s="90"/>
    </row>
    <row r="636785" spans="68:68" customFormat="1">
      <c r="BP636785" s="90"/>
    </row>
    <row r="636786" spans="68:68" customFormat="1">
      <c r="BP636786" s="90"/>
    </row>
    <row r="636787" spans="68:68" customFormat="1">
      <c r="BP636787" s="90"/>
    </row>
    <row r="636788" spans="68:68" customFormat="1">
      <c r="BP636788" s="90"/>
    </row>
    <row r="636789" spans="68:68" customFormat="1">
      <c r="BP636789" s="90"/>
    </row>
    <row r="636790" spans="68:68" customFormat="1">
      <c r="BP636790" s="90"/>
    </row>
    <row r="636791" spans="68:68" customFormat="1">
      <c r="BP636791" s="90"/>
    </row>
    <row r="636792" spans="68:68" customFormat="1">
      <c r="BP636792" s="90"/>
    </row>
    <row r="636793" spans="68:68" customFormat="1">
      <c r="BP636793" s="90"/>
    </row>
    <row r="636794" spans="68:68" customFormat="1">
      <c r="BP636794" s="90"/>
    </row>
    <row r="636795" spans="68:68" customFormat="1">
      <c r="BP636795" s="90"/>
    </row>
    <row r="636796" spans="68:68" customFormat="1">
      <c r="BP636796" s="90"/>
    </row>
    <row r="636797" spans="68:68" customFormat="1">
      <c r="BP636797" s="90"/>
    </row>
    <row r="636798" spans="68:68" customFormat="1">
      <c r="BP636798" s="90"/>
    </row>
    <row r="636799" spans="68:68" customFormat="1">
      <c r="BP636799" s="90"/>
    </row>
    <row r="636800" spans="68:68" customFormat="1">
      <c r="BP636800" s="90"/>
    </row>
    <row r="636801" spans="68:68" customFormat="1">
      <c r="BP636801" s="90"/>
    </row>
    <row r="636802" spans="68:68" customFormat="1">
      <c r="BP636802" s="90"/>
    </row>
    <row r="636803" spans="68:68" customFormat="1">
      <c r="BP636803" s="90"/>
    </row>
    <row r="636804" spans="68:68" customFormat="1">
      <c r="BP636804" s="90"/>
    </row>
    <row r="636805" spans="68:68" customFormat="1">
      <c r="BP636805" s="90"/>
    </row>
    <row r="636806" spans="68:68" customFormat="1">
      <c r="BP636806" s="90"/>
    </row>
    <row r="636807" spans="68:68" customFormat="1">
      <c r="BP636807" s="90"/>
    </row>
    <row r="636808" spans="68:68" customFormat="1">
      <c r="BP636808" s="90"/>
    </row>
    <row r="636809" spans="68:68" customFormat="1">
      <c r="BP636809" s="90"/>
    </row>
    <row r="636810" spans="68:68" customFormat="1">
      <c r="BP636810" s="90"/>
    </row>
    <row r="636811" spans="68:68" customFormat="1">
      <c r="BP636811" s="90"/>
    </row>
    <row r="636812" spans="68:68" customFormat="1">
      <c r="BP636812" s="90"/>
    </row>
    <row r="636813" spans="68:68" customFormat="1">
      <c r="BP636813" s="90"/>
    </row>
    <row r="636814" spans="68:68" customFormat="1">
      <c r="BP636814" s="90"/>
    </row>
    <row r="636815" spans="68:68" customFormat="1">
      <c r="BP636815" s="90"/>
    </row>
    <row r="636816" spans="68:68" customFormat="1">
      <c r="BP636816" s="90"/>
    </row>
    <row r="636817" spans="68:68" customFormat="1">
      <c r="BP636817" s="90"/>
    </row>
    <row r="636818" spans="68:68" customFormat="1">
      <c r="BP636818" s="90"/>
    </row>
    <row r="636819" spans="68:68" customFormat="1">
      <c r="BP636819" s="90"/>
    </row>
    <row r="636820" spans="68:68" customFormat="1">
      <c r="BP636820" s="90"/>
    </row>
    <row r="636821" spans="68:68" customFormat="1">
      <c r="BP636821" s="90"/>
    </row>
    <row r="636822" spans="68:68" customFormat="1">
      <c r="BP636822" s="90"/>
    </row>
    <row r="636823" spans="68:68" customFormat="1">
      <c r="BP636823" s="90"/>
    </row>
    <row r="636824" spans="68:68" customFormat="1">
      <c r="BP636824" s="90"/>
    </row>
    <row r="636825" spans="68:68" customFormat="1">
      <c r="BP636825" s="90"/>
    </row>
    <row r="636826" spans="68:68" customFormat="1">
      <c r="BP636826" s="90"/>
    </row>
    <row r="636827" spans="68:68" customFormat="1">
      <c r="BP636827" s="90"/>
    </row>
    <row r="636828" spans="68:68" customFormat="1">
      <c r="BP636828" s="90"/>
    </row>
    <row r="636829" spans="68:68" customFormat="1">
      <c r="BP636829" s="90"/>
    </row>
    <row r="636830" spans="68:68" customFormat="1">
      <c r="BP636830" s="90"/>
    </row>
    <row r="636831" spans="68:68" customFormat="1">
      <c r="BP636831" s="90"/>
    </row>
    <row r="636832" spans="68:68" customFormat="1">
      <c r="BP636832" s="90"/>
    </row>
    <row r="636833" spans="68:68" customFormat="1">
      <c r="BP636833" s="90"/>
    </row>
    <row r="636834" spans="68:68" customFormat="1">
      <c r="BP636834" s="90"/>
    </row>
    <row r="636835" spans="68:68" customFormat="1">
      <c r="BP636835" s="90"/>
    </row>
    <row r="636836" spans="68:68" customFormat="1">
      <c r="BP636836" s="90"/>
    </row>
    <row r="636837" spans="68:68" customFormat="1">
      <c r="BP636837" s="90"/>
    </row>
    <row r="636838" spans="68:68" customFormat="1">
      <c r="BP636838" s="90"/>
    </row>
    <row r="636839" spans="68:68" customFormat="1">
      <c r="BP636839" s="90"/>
    </row>
    <row r="636840" spans="68:68" customFormat="1">
      <c r="BP636840" s="90"/>
    </row>
    <row r="636841" spans="68:68" customFormat="1">
      <c r="BP636841" s="90"/>
    </row>
    <row r="636842" spans="68:68" customFormat="1">
      <c r="BP636842" s="90"/>
    </row>
    <row r="636843" spans="68:68" customFormat="1">
      <c r="BP636843" s="90"/>
    </row>
    <row r="636844" spans="68:68" customFormat="1">
      <c r="BP636844" s="90"/>
    </row>
    <row r="636845" spans="68:68" customFormat="1">
      <c r="BP636845" s="90"/>
    </row>
    <row r="636846" spans="68:68" customFormat="1">
      <c r="BP636846" s="90"/>
    </row>
    <row r="636847" spans="68:68" customFormat="1">
      <c r="BP636847" s="90"/>
    </row>
    <row r="636848" spans="68:68" customFormat="1">
      <c r="BP636848" s="90"/>
    </row>
    <row r="636849" spans="68:68" customFormat="1">
      <c r="BP636849" s="90"/>
    </row>
    <row r="636850" spans="68:68" customFormat="1">
      <c r="BP636850" s="90"/>
    </row>
    <row r="636851" spans="68:68" customFormat="1">
      <c r="BP636851" s="90"/>
    </row>
    <row r="636852" spans="68:68" customFormat="1">
      <c r="BP636852" s="90"/>
    </row>
    <row r="636853" spans="68:68" customFormat="1">
      <c r="BP636853" s="90"/>
    </row>
    <row r="636854" spans="68:68" customFormat="1">
      <c r="BP636854" s="90"/>
    </row>
    <row r="636855" spans="68:68" customFormat="1">
      <c r="BP636855" s="90"/>
    </row>
    <row r="636856" spans="68:68" customFormat="1">
      <c r="BP636856" s="90"/>
    </row>
    <row r="636857" spans="68:68" customFormat="1">
      <c r="BP636857" s="90"/>
    </row>
    <row r="636858" spans="68:68" customFormat="1">
      <c r="BP636858" s="90"/>
    </row>
    <row r="636859" spans="68:68" customFormat="1">
      <c r="BP636859" s="90"/>
    </row>
    <row r="636860" spans="68:68" customFormat="1">
      <c r="BP636860" s="90"/>
    </row>
    <row r="636861" spans="68:68" customFormat="1">
      <c r="BP636861" s="90"/>
    </row>
    <row r="636862" spans="68:68" customFormat="1">
      <c r="BP636862" s="90"/>
    </row>
    <row r="636863" spans="68:68" customFormat="1">
      <c r="BP636863" s="90"/>
    </row>
    <row r="636864" spans="68:68" customFormat="1">
      <c r="BP636864" s="90"/>
    </row>
    <row r="636865" spans="68:68" customFormat="1">
      <c r="BP636865" s="90"/>
    </row>
    <row r="636866" spans="68:68" customFormat="1">
      <c r="BP636866" s="90"/>
    </row>
    <row r="636867" spans="68:68" customFormat="1">
      <c r="BP636867" s="90"/>
    </row>
    <row r="636868" spans="68:68" customFormat="1">
      <c r="BP636868" s="90"/>
    </row>
    <row r="636869" spans="68:68" customFormat="1">
      <c r="BP636869" s="90"/>
    </row>
    <row r="636870" spans="68:68" customFormat="1">
      <c r="BP636870" s="90"/>
    </row>
    <row r="636871" spans="68:68" customFormat="1">
      <c r="BP636871" s="90"/>
    </row>
    <row r="636872" spans="68:68" customFormat="1">
      <c r="BP636872" s="90"/>
    </row>
    <row r="636873" spans="68:68" customFormat="1">
      <c r="BP636873" s="90"/>
    </row>
    <row r="636874" spans="68:68" customFormat="1">
      <c r="BP636874" s="90"/>
    </row>
    <row r="636875" spans="68:68" customFormat="1">
      <c r="BP636875" s="90"/>
    </row>
    <row r="636876" spans="68:68" customFormat="1">
      <c r="BP636876" s="90"/>
    </row>
    <row r="636877" spans="68:68" customFormat="1">
      <c r="BP636877" s="90"/>
    </row>
    <row r="636878" spans="68:68" customFormat="1">
      <c r="BP636878" s="90"/>
    </row>
    <row r="636879" spans="68:68" customFormat="1">
      <c r="BP636879" s="90"/>
    </row>
    <row r="636880" spans="68:68" customFormat="1">
      <c r="BP636880" s="90"/>
    </row>
    <row r="636881" spans="68:68" customFormat="1">
      <c r="BP636881" s="90"/>
    </row>
    <row r="636882" spans="68:68" customFormat="1">
      <c r="BP636882" s="90"/>
    </row>
    <row r="636883" spans="68:68" customFormat="1">
      <c r="BP636883" s="90"/>
    </row>
    <row r="636884" spans="68:68" customFormat="1">
      <c r="BP636884" s="90"/>
    </row>
    <row r="636885" spans="68:68" customFormat="1">
      <c r="BP636885" s="90"/>
    </row>
    <row r="636886" spans="68:68" customFormat="1">
      <c r="BP636886" s="90"/>
    </row>
    <row r="636887" spans="68:68" customFormat="1">
      <c r="BP636887" s="90"/>
    </row>
    <row r="636888" spans="68:68" customFormat="1">
      <c r="BP636888" s="90"/>
    </row>
    <row r="636889" spans="68:68" customFormat="1">
      <c r="BP636889" s="90"/>
    </row>
    <row r="636890" spans="68:68" customFormat="1">
      <c r="BP636890" s="90"/>
    </row>
    <row r="636891" spans="68:68" customFormat="1">
      <c r="BP636891" s="90"/>
    </row>
    <row r="636892" spans="68:68" customFormat="1">
      <c r="BP636892" s="90"/>
    </row>
    <row r="636893" spans="68:68" customFormat="1">
      <c r="BP636893" s="90"/>
    </row>
    <row r="636894" spans="68:68" customFormat="1">
      <c r="BP636894" s="90"/>
    </row>
    <row r="636895" spans="68:68" customFormat="1">
      <c r="BP636895" s="90"/>
    </row>
    <row r="636896" spans="68:68" customFormat="1">
      <c r="BP636896" s="90"/>
    </row>
    <row r="636897" spans="68:68" customFormat="1">
      <c r="BP636897" s="90"/>
    </row>
    <row r="636898" spans="68:68" customFormat="1">
      <c r="BP636898" s="90"/>
    </row>
    <row r="636899" spans="68:68" customFormat="1">
      <c r="BP636899" s="90"/>
    </row>
    <row r="636900" spans="68:68" customFormat="1">
      <c r="BP636900" s="90"/>
    </row>
    <row r="636901" spans="68:68" customFormat="1">
      <c r="BP636901" s="90"/>
    </row>
    <row r="636902" spans="68:68" customFormat="1">
      <c r="BP636902" s="90"/>
    </row>
    <row r="636903" spans="68:68" customFormat="1">
      <c r="BP636903" s="90"/>
    </row>
    <row r="636904" spans="68:68" customFormat="1">
      <c r="BP636904" s="90"/>
    </row>
    <row r="636905" spans="68:68" customFormat="1">
      <c r="BP636905" s="90"/>
    </row>
    <row r="636906" spans="68:68" customFormat="1">
      <c r="BP636906" s="90"/>
    </row>
    <row r="636907" spans="68:68" customFormat="1">
      <c r="BP636907" s="90"/>
    </row>
    <row r="636908" spans="68:68" customFormat="1">
      <c r="BP636908" s="90"/>
    </row>
    <row r="636909" spans="68:68" customFormat="1">
      <c r="BP636909" s="90"/>
    </row>
    <row r="636910" spans="68:68" customFormat="1">
      <c r="BP636910" s="90"/>
    </row>
    <row r="636911" spans="68:68" customFormat="1">
      <c r="BP636911" s="90"/>
    </row>
    <row r="636912" spans="68:68" customFormat="1">
      <c r="BP636912" s="90"/>
    </row>
    <row r="636913" spans="68:68" customFormat="1">
      <c r="BP636913" s="90"/>
    </row>
    <row r="636914" spans="68:68" customFormat="1">
      <c r="BP636914" s="90"/>
    </row>
    <row r="636915" spans="68:68" customFormat="1">
      <c r="BP636915" s="90"/>
    </row>
    <row r="636916" spans="68:68" customFormat="1">
      <c r="BP636916" s="90"/>
    </row>
    <row r="636917" spans="68:68" customFormat="1">
      <c r="BP636917" s="90"/>
    </row>
    <row r="636918" spans="68:68" customFormat="1">
      <c r="BP636918" s="90"/>
    </row>
    <row r="636919" spans="68:68" customFormat="1">
      <c r="BP636919" s="90"/>
    </row>
    <row r="636920" spans="68:68" customFormat="1">
      <c r="BP636920" s="90"/>
    </row>
    <row r="636921" spans="68:68" customFormat="1">
      <c r="BP636921" s="90"/>
    </row>
    <row r="636922" spans="68:68" customFormat="1">
      <c r="BP636922" s="90"/>
    </row>
    <row r="636923" spans="68:68" customFormat="1">
      <c r="BP636923" s="90"/>
    </row>
    <row r="636924" spans="68:68" customFormat="1">
      <c r="BP636924" s="90"/>
    </row>
    <row r="636925" spans="68:68" customFormat="1">
      <c r="BP636925" s="90"/>
    </row>
    <row r="636926" spans="68:68" customFormat="1">
      <c r="BP636926" s="90"/>
    </row>
    <row r="636927" spans="68:68" customFormat="1">
      <c r="BP636927" s="90"/>
    </row>
    <row r="636928" spans="68:68" customFormat="1">
      <c r="BP636928" s="90"/>
    </row>
    <row r="636929" spans="68:68" customFormat="1">
      <c r="BP636929" s="90"/>
    </row>
    <row r="636930" spans="68:68" customFormat="1">
      <c r="BP636930" s="90"/>
    </row>
    <row r="636931" spans="68:68" customFormat="1">
      <c r="BP636931" s="90"/>
    </row>
    <row r="636932" spans="68:68" customFormat="1">
      <c r="BP636932" s="90"/>
    </row>
    <row r="636933" spans="68:68" customFormat="1">
      <c r="BP636933" s="90"/>
    </row>
    <row r="636934" spans="68:68" customFormat="1">
      <c r="BP636934" s="90"/>
    </row>
    <row r="636935" spans="68:68" customFormat="1">
      <c r="BP636935" s="90"/>
    </row>
    <row r="636936" spans="68:68" customFormat="1">
      <c r="BP636936" s="90"/>
    </row>
    <row r="636937" spans="68:68" customFormat="1">
      <c r="BP636937" s="90"/>
    </row>
    <row r="636938" spans="68:68" customFormat="1">
      <c r="BP636938" s="90"/>
    </row>
    <row r="636939" spans="68:68" customFormat="1">
      <c r="BP636939" s="90"/>
    </row>
    <row r="636940" spans="68:68" customFormat="1">
      <c r="BP636940" s="90"/>
    </row>
    <row r="636941" spans="68:68" customFormat="1">
      <c r="BP636941" s="90"/>
    </row>
    <row r="636942" spans="68:68" customFormat="1">
      <c r="BP636942" s="90"/>
    </row>
    <row r="636943" spans="68:68" customFormat="1">
      <c r="BP636943" s="90"/>
    </row>
    <row r="636944" spans="68:68" customFormat="1">
      <c r="BP636944" s="90"/>
    </row>
    <row r="636945" spans="68:68" customFormat="1">
      <c r="BP636945" s="90"/>
    </row>
    <row r="636946" spans="68:68" customFormat="1">
      <c r="BP636946" s="90"/>
    </row>
    <row r="636947" spans="68:68" customFormat="1">
      <c r="BP636947" s="90"/>
    </row>
    <row r="636948" spans="68:68" customFormat="1">
      <c r="BP636948" s="90"/>
    </row>
    <row r="636949" spans="68:68" customFormat="1">
      <c r="BP636949" s="90"/>
    </row>
    <row r="636950" spans="68:68" customFormat="1">
      <c r="BP636950" s="90"/>
    </row>
    <row r="636951" spans="68:68" customFormat="1">
      <c r="BP636951" s="90"/>
    </row>
    <row r="636952" spans="68:68" customFormat="1">
      <c r="BP636952" s="90"/>
    </row>
    <row r="636953" spans="68:68" customFormat="1">
      <c r="BP636953" s="90"/>
    </row>
    <row r="636954" spans="68:68" customFormat="1">
      <c r="BP636954" s="90"/>
    </row>
    <row r="636955" spans="68:68" customFormat="1">
      <c r="BP636955" s="90"/>
    </row>
    <row r="636956" spans="68:68" customFormat="1">
      <c r="BP636956" s="90"/>
    </row>
    <row r="636957" spans="68:68" customFormat="1">
      <c r="BP636957" s="90"/>
    </row>
    <row r="636958" spans="68:68" customFormat="1">
      <c r="BP636958" s="90"/>
    </row>
    <row r="636959" spans="68:68" customFormat="1">
      <c r="BP636959" s="90"/>
    </row>
    <row r="636960" spans="68:68" customFormat="1">
      <c r="BP636960" s="90"/>
    </row>
    <row r="636961" spans="68:68" customFormat="1">
      <c r="BP636961" s="90"/>
    </row>
    <row r="636962" spans="68:68" customFormat="1">
      <c r="BP636962" s="90"/>
    </row>
    <row r="636963" spans="68:68" customFormat="1">
      <c r="BP636963" s="90"/>
    </row>
    <row r="636964" spans="68:68" customFormat="1">
      <c r="BP636964" s="90"/>
    </row>
    <row r="636965" spans="68:68" customFormat="1">
      <c r="BP636965" s="90"/>
    </row>
    <row r="636966" spans="68:68" customFormat="1">
      <c r="BP636966" s="90"/>
    </row>
    <row r="636967" spans="68:68" customFormat="1">
      <c r="BP636967" s="90"/>
    </row>
    <row r="636968" spans="68:68" customFormat="1">
      <c r="BP636968" s="90"/>
    </row>
    <row r="636969" spans="68:68" customFormat="1">
      <c r="BP636969" s="90"/>
    </row>
    <row r="636970" spans="68:68" customFormat="1">
      <c r="BP636970" s="90"/>
    </row>
    <row r="636971" spans="68:68" customFormat="1">
      <c r="BP636971" s="90"/>
    </row>
    <row r="636972" spans="68:68" customFormat="1">
      <c r="BP636972" s="90"/>
    </row>
    <row r="636973" spans="68:68" customFormat="1">
      <c r="BP636973" s="90"/>
    </row>
    <row r="636974" spans="68:68" customFormat="1">
      <c r="BP636974" s="90"/>
    </row>
    <row r="636975" spans="68:68" customFormat="1">
      <c r="BP636975" s="90"/>
    </row>
    <row r="636976" spans="68:68" customFormat="1">
      <c r="BP636976" s="90"/>
    </row>
    <row r="636977" spans="68:68" customFormat="1">
      <c r="BP636977" s="90"/>
    </row>
    <row r="636978" spans="68:68" customFormat="1">
      <c r="BP636978" s="90"/>
    </row>
    <row r="636979" spans="68:68" customFormat="1">
      <c r="BP636979" s="90"/>
    </row>
    <row r="636980" spans="68:68" customFormat="1">
      <c r="BP636980" s="90"/>
    </row>
    <row r="636981" spans="68:68" customFormat="1">
      <c r="BP636981" s="90"/>
    </row>
    <row r="636982" spans="68:68" customFormat="1">
      <c r="BP636982" s="90"/>
    </row>
    <row r="636983" spans="68:68" customFormat="1">
      <c r="BP636983" s="90"/>
    </row>
    <row r="636984" spans="68:68" customFormat="1">
      <c r="BP636984" s="90"/>
    </row>
    <row r="636985" spans="68:68" customFormat="1">
      <c r="BP636985" s="90"/>
    </row>
    <row r="636986" spans="68:68" customFormat="1">
      <c r="BP636986" s="90"/>
    </row>
    <row r="636987" spans="68:68" customFormat="1">
      <c r="BP636987" s="90"/>
    </row>
    <row r="636988" spans="68:68" customFormat="1">
      <c r="BP636988" s="90"/>
    </row>
    <row r="636989" spans="68:68" customFormat="1">
      <c r="BP636989" s="90"/>
    </row>
    <row r="636990" spans="68:68" customFormat="1">
      <c r="BP636990" s="90"/>
    </row>
    <row r="636991" spans="68:68" customFormat="1">
      <c r="BP636991" s="90"/>
    </row>
    <row r="636992" spans="68:68" customFormat="1">
      <c r="BP636992" s="90"/>
    </row>
    <row r="636993" spans="68:68" customFormat="1">
      <c r="BP636993" s="90"/>
    </row>
    <row r="636994" spans="68:68" customFormat="1">
      <c r="BP636994" s="90"/>
    </row>
    <row r="636995" spans="68:68" customFormat="1">
      <c r="BP636995" s="90"/>
    </row>
    <row r="636996" spans="68:68" customFormat="1">
      <c r="BP636996" s="90"/>
    </row>
    <row r="636997" spans="68:68" customFormat="1">
      <c r="BP636997" s="90"/>
    </row>
    <row r="636998" spans="68:68" customFormat="1">
      <c r="BP636998" s="90"/>
    </row>
    <row r="636999" spans="68:68" customFormat="1">
      <c r="BP636999" s="90"/>
    </row>
    <row r="637000" spans="68:68" customFormat="1">
      <c r="BP637000" s="90"/>
    </row>
    <row r="637001" spans="68:68" customFormat="1">
      <c r="BP637001" s="90"/>
    </row>
    <row r="637002" spans="68:68" customFormat="1">
      <c r="BP637002" s="90"/>
    </row>
    <row r="637003" spans="68:68" customFormat="1">
      <c r="BP637003" s="90"/>
    </row>
    <row r="637004" spans="68:68" customFormat="1">
      <c r="BP637004" s="90"/>
    </row>
    <row r="637005" spans="68:68" customFormat="1">
      <c r="BP637005" s="90"/>
    </row>
    <row r="637006" spans="68:68" customFormat="1">
      <c r="BP637006" s="90"/>
    </row>
    <row r="637007" spans="68:68" customFormat="1">
      <c r="BP637007" s="90"/>
    </row>
    <row r="637008" spans="68:68" customFormat="1">
      <c r="BP637008" s="90"/>
    </row>
    <row r="637009" spans="68:68" customFormat="1">
      <c r="BP637009" s="90"/>
    </row>
    <row r="637010" spans="68:68" customFormat="1">
      <c r="BP637010" s="90"/>
    </row>
    <row r="637011" spans="68:68" customFormat="1">
      <c r="BP637011" s="90"/>
    </row>
    <row r="637012" spans="68:68" customFormat="1">
      <c r="BP637012" s="90"/>
    </row>
    <row r="637013" spans="68:68" customFormat="1">
      <c r="BP637013" s="90"/>
    </row>
    <row r="637014" spans="68:68" customFormat="1">
      <c r="BP637014" s="90"/>
    </row>
    <row r="637015" spans="68:68" customFormat="1">
      <c r="BP637015" s="90"/>
    </row>
    <row r="637016" spans="68:68" customFormat="1">
      <c r="BP637016" s="90"/>
    </row>
    <row r="637017" spans="68:68" customFormat="1">
      <c r="BP637017" s="90"/>
    </row>
    <row r="637018" spans="68:68" customFormat="1">
      <c r="BP637018" s="90"/>
    </row>
    <row r="637019" spans="68:68" customFormat="1">
      <c r="BP637019" s="90"/>
    </row>
    <row r="637020" spans="68:68" customFormat="1">
      <c r="BP637020" s="90"/>
    </row>
    <row r="637021" spans="68:68" customFormat="1">
      <c r="BP637021" s="90"/>
    </row>
    <row r="637022" spans="68:68" customFormat="1">
      <c r="BP637022" s="90"/>
    </row>
    <row r="637023" spans="68:68" customFormat="1">
      <c r="BP637023" s="90"/>
    </row>
    <row r="637024" spans="68:68" customFormat="1">
      <c r="BP637024" s="90"/>
    </row>
    <row r="637025" spans="68:68" customFormat="1">
      <c r="BP637025" s="90"/>
    </row>
    <row r="637026" spans="68:68" customFormat="1">
      <c r="BP637026" s="90"/>
    </row>
    <row r="637027" spans="68:68" customFormat="1">
      <c r="BP637027" s="90"/>
    </row>
    <row r="637028" spans="68:68" customFormat="1">
      <c r="BP637028" s="90"/>
    </row>
    <row r="637029" spans="68:68" customFormat="1">
      <c r="BP637029" s="90"/>
    </row>
    <row r="637030" spans="68:68" customFormat="1">
      <c r="BP637030" s="90"/>
    </row>
    <row r="637031" spans="68:68" customFormat="1">
      <c r="BP637031" s="90"/>
    </row>
    <row r="637032" spans="68:68" customFormat="1">
      <c r="BP637032" s="90"/>
    </row>
    <row r="637033" spans="68:68" customFormat="1">
      <c r="BP637033" s="90"/>
    </row>
    <row r="637034" spans="68:68" customFormat="1">
      <c r="BP637034" s="90"/>
    </row>
    <row r="637035" spans="68:68" customFormat="1">
      <c r="BP637035" s="90"/>
    </row>
    <row r="637036" spans="68:68" customFormat="1">
      <c r="BP637036" s="90"/>
    </row>
    <row r="637037" spans="68:68" customFormat="1">
      <c r="BP637037" s="90"/>
    </row>
    <row r="637038" spans="68:68" customFormat="1">
      <c r="BP637038" s="90"/>
    </row>
    <row r="637039" spans="68:68" customFormat="1">
      <c r="BP637039" s="90"/>
    </row>
    <row r="637040" spans="68:68" customFormat="1">
      <c r="BP637040" s="90"/>
    </row>
    <row r="637041" spans="68:68" customFormat="1">
      <c r="BP637041" s="90"/>
    </row>
    <row r="637042" spans="68:68" customFormat="1">
      <c r="BP637042" s="90"/>
    </row>
    <row r="637043" spans="68:68" customFormat="1">
      <c r="BP637043" s="90"/>
    </row>
    <row r="637044" spans="68:68" customFormat="1">
      <c r="BP637044" s="90"/>
    </row>
    <row r="637045" spans="68:68" customFormat="1">
      <c r="BP637045" s="90"/>
    </row>
    <row r="637046" spans="68:68" customFormat="1">
      <c r="BP637046" s="90"/>
    </row>
    <row r="637047" spans="68:68" customFormat="1">
      <c r="BP637047" s="90"/>
    </row>
    <row r="637048" spans="68:68" customFormat="1">
      <c r="BP637048" s="90"/>
    </row>
    <row r="637049" spans="68:68" customFormat="1">
      <c r="BP637049" s="90"/>
    </row>
    <row r="637050" spans="68:68" customFormat="1">
      <c r="BP637050" s="90"/>
    </row>
    <row r="637051" spans="68:68" customFormat="1">
      <c r="BP637051" s="90"/>
    </row>
    <row r="637052" spans="68:68" customFormat="1">
      <c r="BP637052" s="90"/>
    </row>
    <row r="637053" spans="68:68" customFormat="1">
      <c r="BP637053" s="90"/>
    </row>
    <row r="637054" spans="68:68" customFormat="1">
      <c r="BP637054" s="90"/>
    </row>
    <row r="637055" spans="68:68" customFormat="1">
      <c r="BP637055" s="90"/>
    </row>
    <row r="637056" spans="68:68" customFormat="1">
      <c r="BP637056" s="90"/>
    </row>
    <row r="637057" spans="68:68" customFormat="1">
      <c r="BP637057" s="90"/>
    </row>
    <row r="637058" spans="68:68" customFormat="1">
      <c r="BP637058" s="90"/>
    </row>
    <row r="637059" spans="68:68" customFormat="1">
      <c r="BP637059" s="90"/>
    </row>
    <row r="637060" spans="68:68" customFormat="1">
      <c r="BP637060" s="90"/>
    </row>
    <row r="637061" spans="68:68" customFormat="1">
      <c r="BP637061" s="90"/>
    </row>
    <row r="637062" spans="68:68" customFormat="1">
      <c r="BP637062" s="90"/>
    </row>
    <row r="637063" spans="68:68" customFormat="1">
      <c r="BP637063" s="90"/>
    </row>
    <row r="637064" spans="68:68" customFormat="1">
      <c r="BP637064" s="90"/>
    </row>
    <row r="637065" spans="68:68" customFormat="1">
      <c r="BP637065" s="90"/>
    </row>
    <row r="637066" spans="68:68" customFormat="1">
      <c r="BP637066" s="90"/>
    </row>
    <row r="637067" spans="68:68" customFormat="1">
      <c r="BP637067" s="90"/>
    </row>
    <row r="637068" spans="68:68" customFormat="1">
      <c r="BP637068" s="90"/>
    </row>
    <row r="637069" spans="68:68" customFormat="1">
      <c r="BP637069" s="90"/>
    </row>
    <row r="637070" spans="68:68" customFormat="1">
      <c r="BP637070" s="90"/>
    </row>
    <row r="637071" spans="68:68" customFormat="1">
      <c r="BP637071" s="90"/>
    </row>
    <row r="637072" spans="68:68" customFormat="1">
      <c r="BP637072" s="90"/>
    </row>
    <row r="637073" spans="68:68" customFormat="1">
      <c r="BP637073" s="90"/>
    </row>
    <row r="637074" spans="68:68" customFormat="1">
      <c r="BP637074" s="90"/>
    </row>
    <row r="637075" spans="68:68" customFormat="1">
      <c r="BP637075" s="90"/>
    </row>
    <row r="637076" spans="68:68" customFormat="1">
      <c r="BP637076" s="90"/>
    </row>
    <row r="637077" spans="68:68" customFormat="1">
      <c r="BP637077" s="90"/>
    </row>
    <row r="637078" spans="68:68" customFormat="1">
      <c r="BP637078" s="90"/>
    </row>
    <row r="637079" spans="68:68" customFormat="1">
      <c r="BP637079" s="90"/>
    </row>
    <row r="637080" spans="68:68" customFormat="1">
      <c r="BP637080" s="90"/>
    </row>
    <row r="637081" spans="68:68" customFormat="1">
      <c r="BP637081" s="90"/>
    </row>
    <row r="637082" spans="68:68" customFormat="1">
      <c r="BP637082" s="90"/>
    </row>
    <row r="637083" spans="68:68" customFormat="1">
      <c r="BP637083" s="90"/>
    </row>
    <row r="637084" spans="68:68" customFormat="1">
      <c r="BP637084" s="90"/>
    </row>
    <row r="637085" spans="68:68" customFormat="1">
      <c r="BP637085" s="90"/>
    </row>
    <row r="637086" spans="68:68" customFormat="1">
      <c r="BP637086" s="90"/>
    </row>
    <row r="637087" spans="68:68" customFormat="1">
      <c r="BP637087" s="90"/>
    </row>
    <row r="637088" spans="68:68" customFormat="1">
      <c r="BP637088" s="90"/>
    </row>
    <row r="637089" spans="68:68" customFormat="1">
      <c r="BP637089" s="90"/>
    </row>
    <row r="637090" spans="68:68" customFormat="1">
      <c r="BP637090" s="90"/>
    </row>
    <row r="637091" spans="68:68" customFormat="1">
      <c r="BP637091" s="90"/>
    </row>
    <row r="637092" spans="68:68" customFormat="1">
      <c r="BP637092" s="90"/>
    </row>
    <row r="637093" spans="68:68" customFormat="1">
      <c r="BP637093" s="90"/>
    </row>
    <row r="637094" spans="68:68" customFormat="1">
      <c r="BP637094" s="90"/>
    </row>
    <row r="637095" spans="68:68" customFormat="1">
      <c r="BP637095" s="90"/>
    </row>
    <row r="637096" spans="68:68" customFormat="1">
      <c r="BP637096" s="90"/>
    </row>
    <row r="637097" spans="68:68" customFormat="1">
      <c r="BP637097" s="90"/>
    </row>
    <row r="637098" spans="68:68" customFormat="1">
      <c r="BP637098" s="90"/>
    </row>
    <row r="637099" spans="68:68" customFormat="1">
      <c r="BP637099" s="90"/>
    </row>
    <row r="637100" spans="68:68" customFormat="1">
      <c r="BP637100" s="90"/>
    </row>
    <row r="637101" spans="68:68" customFormat="1">
      <c r="BP637101" s="90"/>
    </row>
    <row r="637102" spans="68:68" customFormat="1">
      <c r="BP637102" s="90"/>
    </row>
    <row r="637103" spans="68:68" customFormat="1">
      <c r="BP637103" s="90"/>
    </row>
    <row r="637104" spans="68:68" customFormat="1">
      <c r="BP637104" s="90"/>
    </row>
    <row r="637105" spans="68:68" customFormat="1">
      <c r="BP637105" s="90"/>
    </row>
    <row r="637106" spans="68:68" customFormat="1">
      <c r="BP637106" s="90"/>
    </row>
    <row r="637107" spans="68:68" customFormat="1">
      <c r="BP637107" s="90"/>
    </row>
    <row r="637108" spans="68:68" customFormat="1">
      <c r="BP637108" s="90"/>
    </row>
    <row r="637109" spans="68:68" customFormat="1">
      <c r="BP637109" s="90"/>
    </row>
    <row r="637110" spans="68:68" customFormat="1">
      <c r="BP637110" s="90"/>
    </row>
    <row r="637111" spans="68:68" customFormat="1">
      <c r="BP637111" s="90"/>
    </row>
    <row r="637112" spans="68:68" customFormat="1">
      <c r="BP637112" s="90"/>
    </row>
    <row r="637113" spans="68:68" customFormat="1">
      <c r="BP637113" s="90"/>
    </row>
    <row r="637114" spans="68:68" customFormat="1">
      <c r="BP637114" s="90"/>
    </row>
    <row r="637115" spans="68:68" customFormat="1">
      <c r="BP637115" s="90"/>
    </row>
    <row r="637116" spans="68:68" customFormat="1">
      <c r="BP637116" s="90"/>
    </row>
    <row r="637117" spans="68:68" customFormat="1">
      <c r="BP637117" s="90"/>
    </row>
    <row r="637118" spans="68:68" customFormat="1">
      <c r="BP637118" s="90"/>
    </row>
    <row r="637119" spans="68:68" customFormat="1">
      <c r="BP637119" s="90"/>
    </row>
    <row r="637120" spans="68:68" customFormat="1">
      <c r="BP637120" s="90"/>
    </row>
    <row r="637121" spans="68:68" customFormat="1">
      <c r="BP637121" s="90"/>
    </row>
    <row r="637122" spans="68:68" customFormat="1">
      <c r="BP637122" s="90"/>
    </row>
    <row r="637123" spans="68:68" customFormat="1">
      <c r="BP637123" s="90"/>
    </row>
    <row r="637124" spans="68:68" customFormat="1">
      <c r="BP637124" s="90"/>
    </row>
    <row r="637125" spans="68:68" customFormat="1">
      <c r="BP637125" s="90"/>
    </row>
    <row r="637126" spans="68:68" customFormat="1">
      <c r="BP637126" s="90"/>
    </row>
    <row r="637127" spans="68:68" customFormat="1">
      <c r="BP637127" s="90"/>
    </row>
    <row r="637128" spans="68:68" customFormat="1">
      <c r="BP637128" s="90"/>
    </row>
    <row r="637129" spans="68:68" customFormat="1">
      <c r="BP637129" s="90"/>
    </row>
    <row r="637130" spans="68:68" customFormat="1">
      <c r="BP637130" s="90"/>
    </row>
    <row r="637131" spans="68:68" customFormat="1">
      <c r="BP637131" s="90"/>
    </row>
    <row r="637132" spans="68:68" customFormat="1">
      <c r="BP637132" s="90"/>
    </row>
    <row r="637133" spans="68:68" customFormat="1">
      <c r="BP637133" s="90"/>
    </row>
    <row r="637134" spans="68:68" customFormat="1">
      <c r="BP637134" s="90"/>
    </row>
    <row r="637135" spans="68:68" customFormat="1">
      <c r="BP637135" s="90"/>
    </row>
    <row r="637136" spans="68:68" customFormat="1">
      <c r="BP637136" s="90"/>
    </row>
    <row r="637137" spans="68:68" customFormat="1">
      <c r="BP637137" s="90"/>
    </row>
    <row r="637138" spans="68:68" customFormat="1">
      <c r="BP637138" s="90"/>
    </row>
    <row r="637139" spans="68:68" customFormat="1">
      <c r="BP637139" s="90"/>
    </row>
    <row r="637140" spans="68:68" customFormat="1">
      <c r="BP637140" s="90"/>
    </row>
    <row r="637141" spans="68:68" customFormat="1">
      <c r="BP637141" s="90"/>
    </row>
    <row r="637142" spans="68:68" customFormat="1">
      <c r="BP637142" s="90"/>
    </row>
    <row r="637143" spans="68:68" customFormat="1">
      <c r="BP637143" s="90"/>
    </row>
    <row r="637144" spans="68:68" customFormat="1">
      <c r="BP637144" s="90"/>
    </row>
    <row r="637145" spans="68:68" customFormat="1">
      <c r="BP637145" s="90"/>
    </row>
    <row r="637146" spans="68:68" customFormat="1">
      <c r="BP637146" s="90"/>
    </row>
    <row r="637147" spans="68:68" customFormat="1">
      <c r="BP637147" s="90"/>
    </row>
    <row r="637148" spans="68:68" customFormat="1">
      <c r="BP637148" s="90"/>
    </row>
    <row r="637149" spans="68:68" customFormat="1">
      <c r="BP637149" s="90"/>
    </row>
    <row r="637150" spans="68:68" customFormat="1">
      <c r="BP637150" s="90"/>
    </row>
    <row r="637151" spans="68:68" customFormat="1">
      <c r="BP637151" s="90"/>
    </row>
    <row r="637152" spans="68:68" customFormat="1">
      <c r="BP637152" s="90"/>
    </row>
    <row r="637153" spans="68:68" customFormat="1">
      <c r="BP637153" s="90"/>
    </row>
    <row r="637154" spans="68:68" customFormat="1">
      <c r="BP637154" s="90"/>
    </row>
    <row r="637155" spans="68:68" customFormat="1">
      <c r="BP637155" s="90"/>
    </row>
    <row r="637156" spans="68:68" customFormat="1">
      <c r="BP637156" s="90"/>
    </row>
    <row r="637157" spans="68:68" customFormat="1">
      <c r="BP637157" s="90"/>
    </row>
    <row r="637158" spans="68:68" customFormat="1">
      <c r="BP637158" s="90"/>
    </row>
    <row r="637159" spans="68:68" customFormat="1">
      <c r="BP637159" s="90"/>
    </row>
    <row r="637160" spans="68:68" customFormat="1">
      <c r="BP637160" s="90"/>
    </row>
    <row r="637161" spans="68:68" customFormat="1">
      <c r="BP637161" s="90"/>
    </row>
    <row r="637162" spans="68:68" customFormat="1">
      <c r="BP637162" s="90"/>
    </row>
    <row r="637163" spans="68:68" customFormat="1">
      <c r="BP637163" s="90"/>
    </row>
    <row r="637164" spans="68:68" customFormat="1">
      <c r="BP637164" s="90"/>
    </row>
    <row r="637165" spans="68:68" customFormat="1">
      <c r="BP637165" s="90"/>
    </row>
    <row r="637166" spans="68:68" customFormat="1">
      <c r="BP637166" s="90"/>
    </row>
    <row r="637167" spans="68:68" customFormat="1">
      <c r="BP637167" s="90"/>
    </row>
    <row r="637168" spans="68:68" customFormat="1">
      <c r="BP637168" s="90"/>
    </row>
    <row r="637169" spans="68:68" customFormat="1">
      <c r="BP637169" s="90"/>
    </row>
    <row r="637170" spans="68:68" customFormat="1">
      <c r="BP637170" s="90"/>
    </row>
    <row r="637171" spans="68:68" customFormat="1">
      <c r="BP637171" s="90"/>
    </row>
    <row r="637172" spans="68:68" customFormat="1">
      <c r="BP637172" s="90"/>
    </row>
    <row r="637173" spans="68:68" customFormat="1">
      <c r="BP637173" s="90"/>
    </row>
    <row r="637174" spans="68:68" customFormat="1">
      <c r="BP637174" s="90"/>
    </row>
    <row r="637175" spans="68:68" customFormat="1">
      <c r="BP637175" s="90"/>
    </row>
    <row r="637176" spans="68:68" customFormat="1">
      <c r="BP637176" s="90"/>
    </row>
    <row r="637177" spans="68:68" customFormat="1">
      <c r="BP637177" s="90"/>
    </row>
    <row r="637178" spans="68:68" customFormat="1">
      <c r="BP637178" s="90"/>
    </row>
    <row r="637179" spans="68:68" customFormat="1">
      <c r="BP637179" s="90"/>
    </row>
    <row r="637180" spans="68:68" customFormat="1">
      <c r="BP637180" s="90"/>
    </row>
    <row r="637181" spans="68:68" customFormat="1">
      <c r="BP637181" s="90"/>
    </row>
    <row r="637182" spans="68:68" customFormat="1">
      <c r="BP637182" s="90"/>
    </row>
    <row r="637183" spans="68:68" customFormat="1">
      <c r="BP637183" s="90"/>
    </row>
    <row r="637184" spans="68:68" customFormat="1">
      <c r="BP637184" s="90"/>
    </row>
    <row r="637185" spans="68:68" customFormat="1">
      <c r="BP637185" s="90"/>
    </row>
    <row r="637186" spans="68:68" customFormat="1">
      <c r="BP637186" s="90"/>
    </row>
    <row r="637187" spans="68:68" customFormat="1">
      <c r="BP637187" s="90"/>
    </row>
    <row r="637188" spans="68:68" customFormat="1">
      <c r="BP637188" s="90"/>
    </row>
    <row r="637189" spans="68:68" customFormat="1">
      <c r="BP637189" s="90"/>
    </row>
    <row r="637190" spans="68:68" customFormat="1">
      <c r="BP637190" s="90"/>
    </row>
    <row r="637191" spans="68:68" customFormat="1">
      <c r="BP637191" s="90"/>
    </row>
    <row r="637192" spans="68:68" customFormat="1">
      <c r="BP637192" s="90"/>
    </row>
    <row r="637193" spans="68:68" customFormat="1">
      <c r="BP637193" s="90"/>
    </row>
    <row r="637194" spans="68:68" customFormat="1">
      <c r="BP637194" s="90"/>
    </row>
    <row r="637195" spans="68:68" customFormat="1">
      <c r="BP637195" s="90"/>
    </row>
    <row r="637196" spans="68:68" customFormat="1">
      <c r="BP637196" s="90"/>
    </row>
    <row r="637197" spans="68:68" customFormat="1">
      <c r="BP637197" s="90"/>
    </row>
    <row r="637198" spans="68:68" customFormat="1">
      <c r="BP637198" s="90"/>
    </row>
    <row r="637199" spans="68:68" customFormat="1">
      <c r="BP637199" s="90"/>
    </row>
    <row r="637200" spans="68:68" customFormat="1">
      <c r="BP637200" s="90"/>
    </row>
    <row r="637201" spans="68:68" customFormat="1">
      <c r="BP637201" s="90"/>
    </row>
    <row r="637202" spans="68:68" customFormat="1">
      <c r="BP637202" s="90"/>
    </row>
    <row r="637203" spans="68:68" customFormat="1">
      <c r="BP637203" s="90"/>
    </row>
    <row r="637204" spans="68:68" customFormat="1">
      <c r="BP637204" s="90"/>
    </row>
    <row r="637205" spans="68:68" customFormat="1">
      <c r="BP637205" s="90"/>
    </row>
    <row r="637206" spans="68:68" customFormat="1">
      <c r="BP637206" s="90"/>
    </row>
    <row r="637207" spans="68:68" customFormat="1">
      <c r="BP637207" s="90"/>
    </row>
    <row r="637208" spans="68:68" customFormat="1">
      <c r="BP637208" s="90"/>
    </row>
    <row r="637209" spans="68:68" customFormat="1">
      <c r="BP637209" s="90"/>
    </row>
    <row r="637210" spans="68:68" customFormat="1">
      <c r="BP637210" s="90"/>
    </row>
    <row r="637211" spans="68:68" customFormat="1">
      <c r="BP637211" s="90"/>
    </row>
    <row r="637212" spans="68:68" customFormat="1">
      <c r="BP637212" s="90"/>
    </row>
    <row r="637213" spans="68:68" customFormat="1">
      <c r="BP637213" s="90"/>
    </row>
    <row r="637214" spans="68:68" customFormat="1">
      <c r="BP637214" s="90"/>
    </row>
    <row r="637215" spans="68:68" customFormat="1">
      <c r="BP637215" s="90"/>
    </row>
    <row r="637216" spans="68:68" customFormat="1">
      <c r="BP637216" s="90"/>
    </row>
    <row r="637217" spans="68:68" customFormat="1">
      <c r="BP637217" s="90"/>
    </row>
    <row r="637218" spans="68:68" customFormat="1">
      <c r="BP637218" s="90"/>
    </row>
    <row r="637219" spans="68:68" customFormat="1">
      <c r="BP637219" s="90"/>
    </row>
    <row r="637220" spans="68:68" customFormat="1">
      <c r="BP637220" s="90"/>
    </row>
    <row r="637221" spans="68:68" customFormat="1">
      <c r="BP637221" s="90"/>
    </row>
    <row r="637222" spans="68:68" customFormat="1">
      <c r="BP637222" s="90"/>
    </row>
    <row r="637223" spans="68:68" customFormat="1">
      <c r="BP637223" s="90"/>
    </row>
    <row r="637224" spans="68:68" customFormat="1">
      <c r="BP637224" s="90"/>
    </row>
    <row r="637225" spans="68:68" customFormat="1">
      <c r="BP637225" s="90"/>
    </row>
    <row r="637226" spans="68:68" customFormat="1">
      <c r="BP637226" s="90"/>
    </row>
    <row r="637227" spans="68:68" customFormat="1">
      <c r="BP637227" s="90"/>
    </row>
    <row r="637228" spans="68:68" customFormat="1">
      <c r="BP637228" s="90"/>
    </row>
    <row r="637229" spans="68:68" customFormat="1">
      <c r="BP637229" s="90"/>
    </row>
    <row r="637230" spans="68:68" customFormat="1">
      <c r="BP637230" s="90"/>
    </row>
    <row r="637231" spans="68:68" customFormat="1">
      <c r="BP637231" s="90"/>
    </row>
    <row r="637232" spans="68:68" customFormat="1">
      <c r="BP637232" s="90"/>
    </row>
    <row r="637233" spans="68:68" customFormat="1">
      <c r="BP637233" s="90"/>
    </row>
    <row r="637234" spans="68:68" customFormat="1">
      <c r="BP637234" s="90"/>
    </row>
    <row r="637235" spans="68:68" customFormat="1">
      <c r="BP637235" s="90"/>
    </row>
    <row r="637236" spans="68:68" customFormat="1">
      <c r="BP637236" s="90"/>
    </row>
    <row r="637237" spans="68:68" customFormat="1">
      <c r="BP637237" s="90"/>
    </row>
    <row r="637238" spans="68:68" customFormat="1">
      <c r="BP637238" s="90"/>
    </row>
    <row r="637239" spans="68:68" customFormat="1">
      <c r="BP637239" s="90"/>
    </row>
    <row r="637240" spans="68:68" customFormat="1">
      <c r="BP637240" s="90"/>
    </row>
    <row r="637241" spans="68:68" customFormat="1">
      <c r="BP637241" s="90"/>
    </row>
    <row r="637242" spans="68:68" customFormat="1">
      <c r="BP637242" s="90"/>
    </row>
    <row r="637243" spans="68:68" customFormat="1">
      <c r="BP637243" s="90"/>
    </row>
    <row r="637244" spans="68:68" customFormat="1">
      <c r="BP637244" s="90"/>
    </row>
    <row r="637245" spans="68:68" customFormat="1">
      <c r="BP637245" s="90"/>
    </row>
    <row r="637246" spans="68:68" customFormat="1">
      <c r="BP637246" s="90"/>
    </row>
    <row r="637247" spans="68:68" customFormat="1">
      <c r="BP637247" s="90"/>
    </row>
    <row r="637248" spans="68:68" customFormat="1">
      <c r="BP637248" s="90"/>
    </row>
    <row r="637249" spans="68:68" customFormat="1">
      <c r="BP637249" s="90"/>
    </row>
    <row r="637250" spans="68:68" customFormat="1">
      <c r="BP637250" s="90"/>
    </row>
    <row r="637251" spans="68:68" customFormat="1">
      <c r="BP637251" s="90"/>
    </row>
    <row r="637252" spans="68:68" customFormat="1">
      <c r="BP637252" s="90"/>
    </row>
    <row r="637253" spans="68:68" customFormat="1">
      <c r="BP637253" s="90"/>
    </row>
    <row r="637254" spans="68:68" customFormat="1">
      <c r="BP637254" s="90"/>
    </row>
    <row r="637255" spans="68:68" customFormat="1">
      <c r="BP637255" s="90"/>
    </row>
    <row r="637256" spans="68:68" customFormat="1">
      <c r="BP637256" s="90"/>
    </row>
    <row r="637257" spans="68:68" customFormat="1">
      <c r="BP637257" s="90"/>
    </row>
    <row r="637258" spans="68:68" customFormat="1">
      <c r="BP637258" s="90"/>
    </row>
    <row r="637259" spans="68:68" customFormat="1">
      <c r="BP637259" s="90"/>
    </row>
    <row r="637260" spans="68:68" customFormat="1">
      <c r="BP637260" s="90"/>
    </row>
    <row r="637261" spans="68:68" customFormat="1">
      <c r="BP637261" s="90"/>
    </row>
    <row r="637262" spans="68:68" customFormat="1">
      <c r="BP637262" s="90"/>
    </row>
    <row r="637263" spans="68:68" customFormat="1">
      <c r="BP637263" s="90"/>
    </row>
    <row r="637264" spans="68:68" customFormat="1">
      <c r="BP637264" s="90"/>
    </row>
    <row r="637265" spans="68:68" customFormat="1">
      <c r="BP637265" s="90"/>
    </row>
    <row r="637266" spans="68:68" customFormat="1">
      <c r="BP637266" s="90"/>
    </row>
    <row r="637267" spans="68:68" customFormat="1">
      <c r="BP637267" s="90"/>
    </row>
    <row r="637268" spans="68:68" customFormat="1">
      <c r="BP637268" s="90"/>
    </row>
    <row r="637269" spans="68:68" customFormat="1">
      <c r="BP637269" s="90"/>
    </row>
    <row r="637270" spans="68:68" customFormat="1">
      <c r="BP637270" s="90"/>
    </row>
    <row r="637271" spans="68:68" customFormat="1">
      <c r="BP637271" s="90"/>
    </row>
    <row r="637272" spans="68:68" customFormat="1">
      <c r="BP637272" s="90"/>
    </row>
    <row r="637273" spans="68:68" customFormat="1">
      <c r="BP637273" s="90"/>
    </row>
    <row r="637274" spans="68:68" customFormat="1">
      <c r="BP637274" s="90"/>
    </row>
    <row r="637275" spans="68:68" customFormat="1">
      <c r="BP637275" s="90"/>
    </row>
    <row r="637276" spans="68:68" customFormat="1">
      <c r="BP637276" s="90"/>
    </row>
    <row r="637277" spans="68:68" customFormat="1">
      <c r="BP637277" s="90"/>
    </row>
    <row r="637278" spans="68:68" customFormat="1">
      <c r="BP637278" s="90"/>
    </row>
    <row r="637279" spans="68:68" customFormat="1">
      <c r="BP637279" s="90"/>
    </row>
    <row r="637280" spans="68:68" customFormat="1">
      <c r="BP637280" s="90"/>
    </row>
    <row r="637281" spans="68:68" customFormat="1">
      <c r="BP637281" s="90"/>
    </row>
    <row r="637282" spans="68:68" customFormat="1">
      <c r="BP637282" s="90"/>
    </row>
    <row r="637283" spans="68:68" customFormat="1">
      <c r="BP637283" s="90"/>
    </row>
    <row r="637284" spans="68:68" customFormat="1">
      <c r="BP637284" s="90"/>
    </row>
    <row r="637285" spans="68:68" customFormat="1">
      <c r="BP637285" s="90"/>
    </row>
    <row r="637286" spans="68:68" customFormat="1">
      <c r="BP637286" s="90"/>
    </row>
    <row r="637287" spans="68:68" customFormat="1">
      <c r="BP637287" s="90"/>
    </row>
    <row r="637288" spans="68:68" customFormat="1">
      <c r="BP637288" s="90"/>
    </row>
    <row r="637289" spans="68:68" customFormat="1">
      <c r="BP637289" s="90"/>
    </row>
    <row r="637290" spans="68:68" customFormat="1">
      <c r="BP637290" s="90"/>
    </row>
    <row r="637291" spans="68:68" customFormat="1">
      <c r="BP637291" s="90"/>
    </row>
    <row r="637292" spans="68:68" customFormat="1">
      <c r="BP637292" s="90"/>
    </row>
    <row r="637293" spans="68:68" customFormat="1">
      <c r="BP637293" s="90"/>
    </row>
    <row r="637294" spans="68:68" customFormat="1">
      <c r="BP637294" s="90"/>
    </row>
    <row r="637295" spans="68:68" customFormat="1">
      <c r="BP637295" s="90"/>
    </row>
    <row r="637296" spans="68:68" customFormat="1">
      <c r="BP637296" s="90"/>
    </row>
    <row r="637297" spans="68:68" customFormat="1">
      <c r="BP637297" s="90"/>
    </row>
    <row r="637298" spans="68:68" customFormat="1">
      <c r="BP637298" s="90"/>
    </row>
    <row r="637299" spans="68:68" customFormat="1">
      <c r="BP637299" s="90"/>
    </row>
    <row r="637300" spans="68:68" customFormat="1">
      <c r="BP637300" s="90"/>
    </row>
    <row r="637301" spans="68:68" customFormat="1">
      <c r="BP637301" s="90"/>
    </row>
    <row r="637302" spans="68:68" customFormat="1">
      <c r="BP637302" s="90"/>
    </row>
    <row r="637303" spans="68:68" customFormat="1">
      <c r="BP637303" s="90"/>
    </row>
    <row r="637304" spans="68:68" customFormat="1">
      <c r="BP637304" s="90"/>
    </row>
    <row r="637305" spans="68:68" customFormat="1">
      <c r="BP637305" s="90"/>
    </row>
    <row r="637306" spans="68:68" customFormat="1">
      <c r="BP637306" s="90"/>
    </row>
    <row r="637307" spans="68:68" customFormat="1">
      <c r="BP637307" s="90"/>
    </row>
    <row r="637308" spans="68:68" customFormat="1">
      <c r="BP637308" s="90"/>
    </row>
    <row r="637309" spans="68:68" customFormat="1">
      <c r="BP637309" s="90"/>
    </row>
    <row r="637310" spans="68:68" customFormat="1">
      <c r="BP637310" s="90"/>
    </row>
    <row r="637311" spans="68:68" customFormat="1">
      <c r="BP637311" s="90"/>
    </row>
    <row r="637312" spans="68:68" customFormat="1">
      <c r="BP637312" s="90"/>
    </row>
    <row r="637313" spans="68:68" customFormat="1">
      <c r="BP637313" s="90"/>
    </row>
    <row r="637314" spans="68:68" customFormat="1">
      <c r="BP637314" s="90"/>
    </row>
    <row r="637315" spans="68:68" customFormat="1">
      <c r="BP637315" s="90"/>
    </row>
    <row r="637316" spans="68:68" customFormat="1">
      <c r="BP637316" s="90"/>
    </row>
    <row r="637317" spans="68:68" customFormat="1">
      <c r="BP637317" s="90"/>
    </row>
    <row r="637318" spans="68:68" customFormat="1">
      <c r="BP637318" s="90"/>
    </row>
    <row r="637319" spans="68:68" customFormat="1">
      <c r="BP637319" s="90"/>
    </row>
    <row r="637320" spans="68:68" customFormat="1">
      <c r="BP637320" s="90"/>
    </row>
    <row r="637321" spans="68:68" customFormat="1">
      <c r="BP637321" s="90"/>
    </row>
    <row r="637322" spans="68:68" customFormat="1">
      <c r="BP637322" s="90"/>
    </row>
    <row r="637323" spans="68:68" customFormat="1">
      <c r="BP637323" s="90"/>
    </row>
    <row r="637324" spans="68:68" customFormat="1">
      <c r="BP637324" s="90"/>
    </row>
    <row r="637325" spans="68:68" customFormat="1">
      <c r="BP637325" s="90"/>
    </row>
    <row r="637326" spans="68:68" customFormat="1">
      <c r="BP637326" s="90"/>
    </row>
    <row r="637327" spans="68:68" customFormat="1">
      <c r="BP637327" s="90"/>
    </row>
    <row r="637328" spans="68:68" customFormat="1">
      <c r="BP637328" s="90"/>
    </row>
    <row r="637329" spans="68:68" customFormat="1">
      <c r="BP637329" s="90"/>
    </row>
    <row r="637330" spans="68:68" customFormat="1">
      <c r="BP637330" s="90"/>
    </row>
    <row r="637331" spans="68:68" customFormat="1">
      <c r="BP637331" s="90"/>
    </row>
    <row r="637332" spans="68:68" customFormat="1">
      <c r="BP637332" s="90"/>
    </row>
    <row r="637333" spans="68:68" customFormat="1">
      <c r="BP637333" s="90"/>
    </row>
    <row r="637334" spans="68:68" customFormat="1">
      <c r="BP637334" s="90"/>
    </row>
    <row r="637335" spans="68:68" customFormat="1">
      <c r="BP637335" s="90"/>
    </row>
    <row r="637336" spans="68:68" customFormat="1">
      <c r="BP637336" s="90"/>
    </row>
    <row r="637337" spans="68:68" customFormat="1">
      <c r="BP637337" s="90"/>
    </row>
    <row r="637338" spans="68:68" customFormat="1">
      <c r="BP637338" s="90"/>
    </row>
    <row r="637339" spans="68:68" customFormat="1">
      <c r="BP637339" s="90"/>
    </row>
    <row r="637340" spans="68:68" customFormat="1">
      <c r="BP637340" s="90"/>
    </row>
    <row r="637341" spans="68:68" customFormat="1">
      <c r="BP637341" s="90"/>
    </row>
    <row r="637342" spans="68:68" customFormat="1">
      <c r="BP637342" s="90"/>
    </row>
    <row r="637343" spans="68:68" customFormat="1">
      <c r="BP637343" s="90"/>
    </row>
    <row r="637344" spans="68:68" customFormat="1">
      <c r="BP637344" s="90"/>
    </row>
    <row r="637345" spans="68:68" customFormat="1">
      <c r="BP637345" s="90"/>
    </row>
    <row r="637346" spans="68:68" customFormat="1">
      <c r="BP637346" s="90"/>
    </row>
    <row r="637347" spans="68:68" customFormat="1">
      <c r="BP637347" s="90"/>
    </row>
    <row r="637348" spans="68:68" customFormat="1">
      <c r="BP637348" s="90"/>
    </row>
    <row r="637349" spans="68:68" customFormat="1">
      <c r="BP637349" s="90"/>
    </row>
    <row r="637350" spans="68:68" customFormat="1">
      <c r="BP637350" s="90"/>
    </row>
    <row r="637351" spans="68:68" customFormat="1">
      <c r="BP637351" s="90"/>
    </row>
    <row r="637352" spans="68:68" customFormat="1">
      <c r="BP637352" s="90"/>
    </row>
    <row r="637353" spans="68:68" customFormat="1">
      <c r="BP637353" s="90"/>
    </row>
    <row r="637354" spans="68:68" customFormat="1">
      <c r="BP637354" s="90"/>
    </row>
    <row r="637355" spans="68:68" customFormat="1">
      <c r="BP637355" s="90"/>
    </row>
    <row r="637356" spans="68:68" customFormat="1">
      <c r="BP637356" s="90"/>
    </row>
    <row r="637357" spans="68:68" customFormat="1">
      <c r="BP637357" s="90"/>
    </row>
    <row r="637358" spans="68:68" customFormat="1">
      <c r="BP637358" s="90"/>
    </row>
    <row r="637359" spans="68:68" customFormat="1">
      <c r="BP637359" s="90"/>
    </row>
    <row r="637360" spans="68:68" customFormat="1">
      <c r="BP637360" s="90"/>
    </row>
    <row r="637361" spans="68:68" customFormat="1">
      <c r="BP637361" s="90"/>
    </row>
    <row r="637362" spans="68:68" customFormat="1">
      <c r="BP637362" s="90"/>
    </row>
    <row r="637363" spans="68:68" customFormat="1">
      <c r="BP637363" s="90"/>
    </row>
    <row r="637364" spans="68:68" customFormat="1">
      <c r="BP637364" s="90"/>
    </row>
    <row r="637365" spans="68:68" customFormat="1">
      <c r="BP637365" s="90"/>
    </row>
    <row r="637366" spans="68:68" customFormat="1">
      <c r="BP637366" s="90"/>
    </row>
    <row r="637367" spans="68:68" customFormat="1">
      <c r="BP637367" s="90"/>
    </row>
    <row r="637368" spans="68:68" customFormat="1">
      <c r="BP637368" s="90"/>
    </row>
    <row r="637369" spans="68:68" customFormat="1">
      <c r="BP637369" s="90"/>
    </row>
    <row r="637370" spans="68:68" customFormat="1">
      <c r="BP637370" s="90"/>
    </row>
    <row r="637371" spans="68:68" customFormat="1">
      <c r="BP637371" s="90"/>
    </row>
    <row r="637372" spans="68:68" customFormat="1">
      <c r="BP637372" s="90"/>
    </row>
    <row r="637373" spans="68:68" customFormat="1">
      <c r="BP637373" s="90"/>
    </row>
    <row r="637374" spans="68:68" customFormat="1">
      <c r="BP637374" s="90"/>
    </row>
    <row r="637375" spans="68:68" customFormat="1">
      <c r="BP637375" s="90"/>
    </row>
    <row r="637376" spans="68:68" customFormat="1">
      <c r="BP637376" s="90"/>
    </row>
    <row r="637377" spans="68:68" customFormat="1">
      <c r="BP637377" s="90"/>
    </row>
    <row r="637378" spans="68:68" customFormat="1">
      <c r="BP637378" s="90"/>
    </row>
    <row r="637379" spans="68:68" customFormat="1">
      <c r="BP637379" s="90"/>
    </row>
    <row r="637380" spans="68:68" customFormat="1">
      <c r="BP637380" s="90"/>
    </row>
    <row r="637381" spans="68:68" customFormat="1">
      <c r="BP637381" s="90"/>
    </row>
    <row r="637382" spans="68:68" customFormat="1">
      <c r="BP637382" s="90"/>
    </row>
    <row r="637383" spans="68:68" customFormat="1">
      <c r="BP637383" s="90"/>
    </row>
    <row r="637384" spans="68:68" customFormat="1">
      <c r="BP637384" s="90"/>
    </row>
    <row r="637385" spans="68:68" customFormat="1">
      <c r="BP637385" s="90"/>
    </row>
    <row r="637386" spans="68:68" customFormat="1">
      <c r="BP637386" s="90"/>
    </row>
    <row r="637387" spans="68:68" customFormat="1">
      <c r="BP637387" s="90"/>
    </row>
    <row r="637388" spans="68:68" customFormat="1">
      <c r="BP637388" s="90"/>
    </row>
    <row r="637389" spans="68:68" customFormat="1">
      <c r="BP637389" s="90"/>
    </row>
    <row r="637390" spans="68:68" customFormat="1">
      <c r="BP637390" s="90"/>
    </row>
    <row r="637391" spans="68:68" customFormat="1">
      <c r="BP637391" s="90"/>
    </row>
    <row r="637392" spans="68:68" customFormat="1">
      <c r="BP637392" s="90"/>
    </row>
    <row r="637393" spans="68:68" customFormat="1">
      <c r="BP637393" s="90"/>
    </row>
    <row r="637394" spans="68:68" customFormat="1">
      <c r="BP637394" s="90"/>
    </row>
    <row r="637395" spans="68:68" customFormat="1">
      <c r="BP637395" s="90"/>
    </row>
    <row r="637396" spans="68:68" customFormat="1">
      <c r="BP637396" s="90"/>
    </row>
    <row r="637397" spans="68:68" customFormat="1">
      <c r="BP637397" s="90"/>
    </row>
    <row r="637398" spans="68:68" customFormat="1">
      <c r="BP637398" s="90"/>
    </row>
    <row r="637399" spans="68:68" customFormat="1">
      <c r="BP637399" s="90"/>
    </row>
    <row r="637400" spans="68:68" customFormat="1">
      <c r="BP637400" s="90"/>
    </row>
    <row r="637401" spans="68:68" customFormat="1">
      <c r="BP637401" s="90"/>
    </row>
    <row r="637402" spans="68:68" customFormat="1">
      <c r="BP637402" s="90"/>
    </row>
    <row r="637403" spans="68:68" customFormat="1">
      <c r="BP637403" s="90"/>
    </row>
    <row r="637404" spans="68:68" customFormat="1">
      <c r="BP637404" s="90"/>
    </row>
    <row r="637405" spans="68:68" customFormat="1">
      <c r="BP637405" s="90"/>
    </row>
    <row r="637406" spans="68:68" customFormat="1">
      <c r="BP637406" s="90"/>
    </row>
    <row r="637407" spans="68:68" customFormat="1">
      <c r="BP637407" s="90"/>
    </row>
    <row r="637408" spans="68:68" customFormat="1">
      <c r="BP637408" s="90"/>
    </row>
    <row r="637409" spans="68:68" customFormat="1">
      <c r="BP637409" s="90"/>
    </row>
    <row r="637410" spans="68:68" customFormat="1">
      <c r="BP637410" s="90"/>
    </row>
    <row r="637411" spans="68:68" customFormat="1">
      <c r="BP637411" s="90"/>
    </row>
    <row r="637412" spans="68:68" customFormat="1">
      <c r="BP637412" s="90"/>
    </row>
    <row r="637413" spans="68:68" customFormat="1">
      <c r="BP637413" s="90"/>
    </row>
    <row r="637414" spans="68:68" customFormat="1">
      <c r="BP637414" s="90"/>
    </row>
    <row r="637415" spans="68:68" customFormat="1">
      <c r="BP637415" s="90"/>
    </row>
    <row r="637416" spans="68:68" customFormat="1">
      <c r="BP637416" s="90"/>
    </row>
    <row r="637417" spans="68:68" customFormat="1">
      <c r="BP637417" s="90"/>
    </row>
    <row r="637418" spans="68:68" customFormat="1">
      <c r="BP637418" s="90"/>
    </row>
    <row r="637419" spans="68:68" customFormat="1">
      <c r="BP637419" s="90"/>
    </row>
    <row r="637420" spans="68:68" customFormat="1">
      <c r="BP637420" s="90"/>
    </row>
    <row r="637421" spans="68:68" customFormat="1">
      <c r="BP637421" s="90"/>
    </row>
    <row r="637422" spans="68:68" customFormat="1">
      <c r="BP637422" s="90"/>
    </row>
    <row r="637423" spans="68:68" customFormat="1">
      <c r="BP637423" s="90"/>
    </row>
    <row r="637424" spans="68:68" customFormat="1">
      <c r="BP637424" s="90"/>
    </row>
    <row r="637425" spans="68:68" customFormat="1">
      <c r="BP637425" s="90"/>
    </row>
    <row r="637426" spans="68:68" customFormat="1">
      <c r="BP637426" s="90"/>
    </row>
    <row r="637427" spans="68:68" customFormat="1">
      <c r="BP637427" s="90"/>
    </row>
    <row r="637428" spans="68:68" customFormat="1">
      <c r="BP637428" s="90"/>
    </row>
    <row r="637429" spans="68:68" customFormat="1">
      <c r="BP637429" s="90"/>
    </row>
    <row r="637430" spans="68:68" customFormat="1">
      <c r="BP637430" s="90"/>
    </row>
    <row r="637431" spans="68:68" customFormat="1">
      <c r="BP637431" s="90"/>
    </row>
    <row r="637432" spans="68:68" customFormat="1">
      <c r="BP637432" s="90"/>
    </row>
    <row r="637433" spans="68:68" customFormat="1">
      <c r="BP637433" s="90"/>
    </row>
    <row r="637434" spans="68:68" customFormat="1">
      <c r="BP637434" s="90"/>
    </row>
    <row r="637435" spans="68:68" customFormat="1">
      <c r="BP637435" s="90"/>
    </row>
    <row r="637436" spans="68:68" customFormat="1">
      <c r="BP637436" s="90"/>
    </row>
    <row r="637437" spans="68:68" customFormat="1">
      <c r="BP637437" s="90"/>
    </row>
    <row r="637438" spans="68:68" customFormat="1">
      <c r="BP637438" s="90"/>
    </row>
    <row r="637439" spans="68:68" customFormat="1">
      <c r="BP637439" s="90"/>
    </row>
    <row r="637440" spans="68:68" customFormat="1">
      <c r="BP637440" s="90"/>
    </row>
    <row r="637441" spans="68:68" customFormat="1">
      <c r="BP637441" s="90"/>
    </row>
    <row r="637442" spans="68:68" customFormat="1">
      <c r="BP637442" s="90"/>
    </row>
    <row r="637443" spans="68:68" customFormat="1">
      <c r="BP637443" s="90"/>
    </row>
    <row r="637444" spans="68:68" customFormat="1">
      <c r="BP637444" s="90"/>
    </row>
    <row r="637445" spans="68:68" customFormat="1">
      <c r="BP637445" s="90"/>
    </row>
    <row r="637446" spans="68:68" customFormat="1">
      <c r="BP637446" s="90"/>
    </row>
    <row r="637447" spans="68:68" customFormat="1">
      <c r="BP637447" s="90"/>
    </row>
    <row r="637448" spans="68:68" customFormat="1">
      <c r="BP637448" s="90"/>
    </row>
    <row r="637449" spans="68:68" customFormat="1">
      <c r="BP637449" s="90"/>
    </row>
    <row r="637450" spans="68:68" customFormat="1">
      <c r="BP637450" s="90"/>
    </row>
    <row r="637451" spans="68:68" customFormat="1">
      <c r="BP637451" s="90"/>
    </row>
    <row r="637452" spans="68:68" customFormat="1">
      <c r="BP637452" s="90"/>
    </row>
    <row r="637453" spans="68:68" customFormat="1">
      <c r="BP637453" s="90"/>
    </row>
    <row r="637454" spans="68:68" customFormat="1">
      <c r="BP637454" s="90"/>
    </row>
    <row r="637455" spans="68:68" customFormat="1">
      <c r="BP637455" s="90"/>
    </row>
    <row r="637456" spans="68:68" customFormat="1">
      <c r="BP637456" s="90"/>
    </row>
    <row r="637457" spans="68:68" customFormat="1">
      <c r="BP637457" s="90"/>
    </row>
    <row r="637458" spans="68:68" customFormat="1">
      <c r="BP637458" s="90"/>
    </row>
    <row r="637459" spans="68:68" customFormat="1">
      <c r="BP637459" s="90"/>
    </row>
    <row r="637460" spans="68:68" customFormat="1">
      <c r="BP637460" s="90"/>
    </row>
    <row r="637461" spans="68:68" customFormat="1">
      <c r="BP637461" s="90"/>
    </row>
    <row r="637462" spans="68:68" customFormat="1">
      <c r="BP637462" s="90"/>
    </row>
    <row r="637463" spans="68:68" customFormat="1">
      <c r="BP637463" s="90"/>
    </row>
    <row r="637464" spans="68:68" customFormat="1">
      <c r="BP637464" s="90"/>
    </row>
    <row r="637465" spans="68:68" customFormat="1">
      <c r="BP637465" s="90"/>
    </row>
    <row r="637466" spans="68:68" customFormat="1">
      <c r="BP637466" s="90"/>
    </row>
    <row r="637467" spans="68:68" customFormat="1">
      <c r="BP637467" s="90"/>
    </row>
    <row r="637468" spans="68:68" customFormat="1">
      <c r="BP637468" s="90"/>
    </row>
    <row r="637469" spans="68:68" customFormat="1">
      <c r="BP637469" s="90"/>
    </row>
    <row r="637470" spans="68:68" customFormat="1">
      <c r="BP637470" s="90"/>
    </row>
    <row r="637471" spans="68:68" customFormat="1">
      <c r="BP637471" s="90"/>
    </row>
    <row r="637472" spans="68:68" customFormat="1">
      <c r="BP637472" s="90"/>
    </row>
    <row r="637473" spans="68:68" customFormat="1">
      <c r="BP637473" s="90"/>
    </row>
    <row r="637474" spans="68:68" customFormat="1">
      <c r="BP637474" s="90"/>
    </row>
    <row r="637475" spans="68:68" customFormat="1">
      <c r="BP637475" s="90"/>
    </row>
    <row r="637476" spans="68:68" customFormat="1">
      <c r="BP637476" s="90"/>
    </row>
    <row r="637477" spans="68:68" customFormat="1">
      <c r="BP637477" s="90"/>
    </row>
    <row r="637478" spans="68:68" customFormat="1">
      <c r="BP637478" s="90"/>
    </row>
    <row r="637479" spans="68:68" customFormat="1">
      <c r="BP637479" s="90"/>
    </row>
    <row r="637480" spans="68:68" customFormat="1">
      <c r="BP637480" s="90"/>
    </row>
    <row r="637481" spans="68:68" customFormat="1">
      <c r="BP637481" s="90"/>
    </row>
    <row r="637482" spans="68:68" customFormat="1">
      <c r="BP637482" s="90"/>
    </row>
    <row r="637483" spans="68:68" customFormat="1">
      <c r="BP637483" s="90"/>
    </row>
    <row r="637484" spans="68:68" customFormat="1">
      <c r="BP637484" s="90"/>
    </row>
    <row r="637485" spans="68:68" customFormat="1">
      <c r="BP637485" s="90"/>
    </row>
    <row r="637486" spans="68:68" customFormat="1">
      <c r="BP637486" s="90"/>
    </row>
    <row r="637487" spans="68:68" customFormat="1">
      <c r="BP637487" s="90"/>
    </row>
    <row r="637488" spans="68:68" customFormat="1">
      <c r="BP637488" s="90"/>
    </row>
    <row r="637489" spans="68:68" customFormat="1">
      <c r="BP637489" s="90"/>
    </row>
    <row r="637490" spans="68:68" customFormat="1">
      <c r="BP637490" s="90"/>
    </row>
    <row r="637491" spans="68:68" customFormat="1">
      <c r="BP637491" s="90"/>
    </row>
    <row r="637492" spans="68:68" customFormat="1">
      <c r="BP637492" s="90"/>
    </row>
    <row r="637493" spans="68:68" customFormat="1">
      <c r="BP637493" s="90"/>
    </row>
    <row r="637494" spans="68:68" customFormat="1">
      <c r="BP637494" s="90"/>
    </row>
    <row r="637495" spans="68:68" customFormat="1">
      <c r="BP637495" s="90"/>
    </row>
    <row r="637496" spans="68:68" customFormat="1">
      <c r="BP637496" s="90"/>
    </row>
    <row r="637497" spans="68:68" customFormat="1">
      <c r="BP637497" s="90"/>
    </row>
    <row r="637498" spans="68:68" customFormat="1">
      <c r="BP637498" s="90"/>
    </row>
    <row r="637499" spans="68:68" customFormat="1">
      <c r="BP637499" s="90"/>
    </row>
    <row r="637500" spans="68:68" customFormat="1">
      <c r="BP637500" s="90"/>
    </row>
    <row r="637501" spans="68:68" customFormat="1">
      <c r="BP637501" s="90"/>
    </row>
    <row r="637502" spans="68:68" customFormat="1">
      <c r="BP637502" s="90"/>
    </row>
    <row r="637503" spans="68:68" customFormat="1">
      <c r="BP637503" s="90"/>
    </row>
    <row r="637504" spans="68:68" customFormat="1">
      <c r="BP637504" s="90"/>
    </row>
    <row r="637505" spans="68:68" customFormat="1">
      <c r="BP637505" s="90"/>
    </row>
    <row r="637506" spans="68:68" customFormat="1">
      <c r="BP637506" s="90"/>
    </row>
    <row r="637507" spans="68:68" customFormat="1">
      <c r="BP637507" s="90"/>
    </row>
    <row r="637508" spans="68:68" customFormat="1">
      <c r="BP637508" s="90"/>
    </row>
    <row r="637509" spans="68:68" customFormat="1">
      <c r="BP637509" s="90"/>
    </row>
    <row r="637510" spans="68:68" customFormat="1">
      <c r="BP637510" s="90"/>
    </row>
    <row r="637511" spans="68:68" customFormat="1">
      <c r="BP637511" s="90"/>
    </row>
    <row r="637512" spans="68:68" customFormat="1">
      <c r="BP637512" s="90"/>
    </row>
    <row r="637513" spans="68:68" customFormat="1">
      <c r="BP637513" s="90"/>
    </row>
    <row r="637514" spans="68:68" customFormat="1">
      <c r="BP637514" s="90"/>
    </row>
    <row r="637515" spans="68:68" customFormat="1">
      <c r="BP637515" s="90"/>
    </row>
    <row r="637516" spans="68:68" customFormat="1">
      <c r="BP637516" s="90"/>
    </row>
    <row r="637517" spans="68:68" customFormat="1">
      <c r="BP637517" s="90"/>
    </row>
    <row r="637518" spans="68:68" customFormat="1">
      <c r="BP637518" s="90"/>
    </row>
    <row r="637519" spans="68:68" customFormat="1">
      <c r="BP637519" s="90"/>
    </row>
    <row r="637520" spans="68:68" customFormat="1">
      <c r="BP637520" s="90"/>
    </row>
    <row r="637521" spans="68:68" customFormat="1">
      <c r="BP637521" s="90"/>
    </row>
    <row r="637522" spans="68:68" customFormat="1">
      <c r="BP637522" s="90"/>
    </row>
    <row r="637523" spans="68:68" customFormat="1">
      <c r="BP637523" s="90"/>
    </row>
    <row r="637524" spans="68:68" customFormat="1">
      <c r="BP637524" s="90"/>
    </row>
    <row r="637525" spans="68:68" customFormat="1">
      <c r="BP637525" s="90"/>
    </row>
    <row r="637526" spans="68:68" customFormat="1">
      <c r="BP637526" s="90"/>
    </row>
    <row r="637527" spans="68:68" customFormat="1">
      <c r="BP637527" s="90"/>
    </row>
    <row r="637528" spans="68:68" customFormat="1">
      <c r="BP637528" s="90"/>
    </row>
    <row r="637529" spans="68:68" customFormat="1">
      <c r="BP637529" s="90"/>
    </row>
    <row r="637530" spans="68:68" customFormat="1">
      <c r="BP637530" s="90"/>
    </row>
    <row r="637531" spans="68:68" customFormat="1">
      <c r="BP637531" s="90"/>
    </row>
    <row r="637532" spans="68:68" customFormat="1">
      <c r="BP637532" s="90"/>
    </row>
    <row r="637533" spans="68:68" customFormat="1">
      <c r="BP637533" s="90"/>
    </row>
    <row r="637534" spans="68:68" customFormat="1">
      <c r="BP637534" s="90"/>
    </row>
    <row r="637535" spans="68:68" customFormat="1">
      <c r="BP637535" s="90"/>
    </row>
    <row r="637536" spans="68:68" customFormat="1">
      <c r="BP637536" s="90"/>
    </row>
    <row r="637537" spans="68:68" customFormat="1">
      <c r="BP637537" s="90"/>
    </row>
    <row r="637538" spans="68:68" customFormat="1">
      <c r="BP637538" s="90"/>
    </row>
    <row r="637539" spans="68:68" customFormat="1">
      <c r="BP637539" s="90"/>
    </row>
    <row r="637540" spans="68:68" customFormat="1">
      <c r="BP637540" s="90"/>
    </row>
    <row r="637541" spans="68:68" customFormat="1">
      <c r="BP637541" s="90"/>
    </row>
    <row r="637542" spans="68:68" customFormat="1">
      <c r="BP637542" s="90"/>
    </row>
    <row r="637543" spans="68:68" customFormat="1">
      <c r="BP637543" s="90"/>
    </row>
    <row r="637544" spans="68:68" customFormat="1">
      <c r="BP637544" s="90"/>
    </row>
    <row r="637545" spans="68:68" customFormat="1">
      <c r="BP637545" s="90"/>
    </row>
    <row r="637546" spans="68:68" customFormat="1">
      <c r="BP637546" s="90"/>
    </row>
    <row r="637547" spans="68:68" customFormat="1">
      <c r="BP637547" s="90"/>
    </row>
    <row r="637548" spans="68:68" customFormat="1">
      <c r="BP637548" s="90"/>
    </row>
    <row r="637549" spans="68:68" customFormat="1">
      <c r="BP637549" s="90"/>
    </row>
    <row r="637550" spans="68:68" customFormat="1">
      <c r="BP637550" s="90"/>
    </row>
    <row r="637551" spans="68:68" customFormat="1">
      <c r="BP637551" s="90"/>
    </row>
    <row r="637552" spans="68:68" customFormat="1">
      <c r="BP637552" s="90"/>
    </row>
    <row r="637553" spans="68:68" customFormat="1">
      <c r="BP637553" s="90"/>
    </row>
    <row r="637554" spans="68:68" customFormat="1">
      <c r="BP637554" s="90"/>
    </row>
    <row r="637555" spans="68:68" customFormat="1">
      <c r="BP637555" s="90"/>
    </row>
    <row r="637556" spans="68:68" customFormat="1">
      <c r="BP637556" s="90"/>
    </row>
    <row r="637557" spans="68:68" customFormat="1">
      <c r="BP637557" s="90"/>
    </row>
    <row r="637558" spans="68:68" customFormat="1">
      <c r="BP637558" s="90"/>
    </row>
    <row r="637559" spans="68:68" customFormat="1">
      <c r="BP637559" s="90"/>
    </row>
    <row r="637560" spans="68:68" customFormat="1">
      <c r="BP637560" s="90"/>
    </row>
    <row r="637561" spans="68:68" customFormat="1">
      <c r="BP637561" s="90"/>
    </row>
    <row r="637562" spans="68:68" customFormat="1">
      <c r="BP637562" s="90"/>
    </row>
    <row r="637563" spans="68:68" customFormat="1">
      <c r="BP637563" s="90"/>
    </row>
    <row r="637564" spans="68:68" customFormat="1">
      <c r="BP637564" s="90"/>
    </row>
    <row r="637565" spans="68:68" customFormat="1">
      <c r="BP637565" s="90"/>
    </row>
    <row r="637566" spans="68:68" customFormat="1">
      <c r="BP637566" s="90"/>
    </row>
    <row r="637567" spans="68:68" customFormat="1">
      <c r="BP637567" s="90"/>
    </row>
    <row r="637568" spans="68:68" customFormat="1">
      <c r="BP637568" s="90"/>
    </row>
    <row r="637569" spans="68:68" customFormat="1">
      <c r="BP637569" s="90"/>
    </row>
    <row r="637570" spans="68:68" customFormat="1">
      <c r="BP637570" s="90"/>
    </row>
    <row r="637571" spans="68:68" customFormat="1">
      <c r="BP637571" s="90"/>
    </row>
    <row r="637572" spans="68:68" customFormat="1">
      <c r="BP637572" s="90"/>
    </row>
    <row r="637573" spans="68:68" customFormat="1">
      <c r="BP637573" s="90"/>
    </row>
    <row r="637574" spans="68:68" customFormat="1">
      <c r="BP637574" s="90"/>
    </row>
    <row r="637575" spans="68:68" customFormat="1">
      <c r="BP637575" s="90"/>
    </row>
    <row r="637576" spans="68:68" customFormat="1">
      <c r="BP637576" s="90"/>
    </row>
    <row r="637577" spans="68:68" customFormat="1">
      <c r="BP637577" s="90"/>
    </row>
    <row r="637578" spans="68:68" customFormat="1">
      <c r="BP637578" s="90"/>
    </row>
    <row r="637579" spans="68:68" customFormat="1">
      <c r="BP637579" s="90"/>
    </row>
    <row r="637580" spans="68:68" customFormat="1">
      <c r="BP637580" s="90"/>
    </row>
    <row r="637581" spans="68:68" customFormat="1">
      <c r="BP637581" s="90"/>
    </row>
    <row r="637582" spans="68:68" customFormat="1">
      <c r="BP637582" s="90"/>
    </row>
    <row r="637583" spans="68:68" customFormat="1">
      <c r="BP637583" s="90"/>
    </row>
    <row r="637584" spans="68:68" customFormat="1">
      <c r="BP637584" s="90"/>
    </row>
    <row r="637585" spans="68:68" customFormat="1">
      <c r="BP637585" s="90"/>
    </row>
    <row r="637586" spans="68:68" customFormat="1">
      <c r="BP637586" s="90"/>
    </row>
    <row r="637587" spans="68:68" customFormat="1">
      <c r="BP637587" s="90"/>
    </row>
    <row r="637588" spans="68:68" customFormat="1">
      <c r="BP637588" s="90"/>
    </row>
    <row r="637589" spans="68:68" customFormat="1">
      <c r="BP637589" s="90"/>
    </row>
    <row r="637590" spans="68:68" customFormat="1">
      <c r="BP637590" s="90"/>
    </row>
    <row r="637591" spans="68:68" customFormat="1">
      <c r="BP637591" s="90"/>
    </row>
    <row r="637592" spans="68:68" customFormat="1">
      <c r="BP637592" s="90"/>
    </row>
    <row r="637593" spans="68:68" customFormat="1">
      <c r="BP637593" s="90"/>
    </row>
    <row r="637594" spans="68:68" customFormat="1">
      <c r="BP637594" s="90"/>
    </row>
    <row r="637595" spans="68:68" customFormat="1">
      <c r="BP637595" s="90"/>
    </row>
    <row r="637596" spans="68:68" customFormat="1">
      <c r="BP637596" s="90"/>
    </row>
    <row r="637597" spans="68:68" customFormat="1">
      <c r="BP637597" s="90"/>
    </row>
    <row r="637598" spans="68:68" customFormat="1">
      <c r="BP637598" s="90"/>
    </row>
    <row r="637599" spans="68:68" customFormat="1">
      <c r="BP637599" s="90"/>
    </row>
    <row r="637600" spans="68:68" customFormat="1">
      <c r="BP637600" s="90"/>
    </row>
    <row r="637601" spans="68:68" customFormat="1">
      <c r="BP637601" s="90"/>
    </row>
    <row r="637602" spans="68:68" customFormat="1">
      <c r="BP637602" s="90"/>
    </row>
    <row r="637603" spans="68:68" customFormat="1">
      <c r="BP637603" s="90"/>
    </row>
    <row r="637604" spans="68:68" customFormat="1">
      <c r="BP637604" s="90"/>
    </row>
    <row r="637605" spans="68:68" customFormat="1">
      <c r="BP637605" s="90"/>
    </row>
    <row r="637606" spans="68:68" customFormat="1">
      <c r="BP637606" s="90"/>
    </row>
    <row r="637607" spans="68:68" customFormat="1">
      <c r="BP637607" s="90"/>
    </row>
    <row r="637608" spans="68:68" customFormat="1">
      <c r="BP637608" s="90"/>
    </row>
    <row r="637609" spans="68:68" customFormat="1">
      <c r="BP637609" s="90"/>
    </row>
    <row r="637610" spans="68:68" customFormat="1">
      <c r="BP637610" s="90"/>
    </row>
    <row r="637611" spans="68:68" customFormat="1">
      <c r="BP637611" s="90"/>
    </row>
    <row r="637612" spans="68:68" customFormat="1">
      <c r="BP637612" s="90"/>
    </row>
    <row r="637613" spans="68:68" customFormat="1">
      <c r="BP637613" s="90"/>
    </row>
    <row r="637614" spans="68:68" customFormat="1">
      <c r="BP637614" s="90"/>
    </row>
    <row r="637615" spans="68:68" customFormat="1">
      <c r="BP637615" s="90"/>
    </row>
    <row r="637616" spans="68:68" customFormat="1">
      <c r="BP637616" s="90"/>
    </row>
    <row r="637617" spans="68:68" customFormat="1">
      <c r="BP637617" s="90"/>
    </row>
    <row r="637618" spans="68:68" customFormat="1">
      <c r="BP637618" s="90"/>
    </row>
    <row r="637619" spans="68:68" customFormat="1">
      <c r="BP637619" s="90"/>
    </row>
    <row r="637620" spans="68:68" customFormat="1">
      <c r="BP637620" s="90"/>
    </row>
    <row r="637621" spans="68:68" customFormat="1">
      <c r="BP637621" s="90"/>
    </row>
    <row r="637622" spans="68:68" customFormat="1">
      <c r="BP637622" s="90"/>
    </row>
    <row r="637623" spans="68:68" customFormat="1">
      <c r="BP637623" s="90"/>
    </row>
    <row r="637624" spans="68:68" customFormat="1">
      <c r="BP637624" s="90"/>
    </row>
    <row r="637625" spans="68:68" customFormat="1">
      <c r="BP637625" s="90"/>
    </row>
    <row r="637626" spans="68:68" customFormat="1">
      <c r="BP637626" s="90"/>
    </row>
    <row r="637627" spans="68:68" customFormat="1">
      <c r="BP637627" s="90"/>
    </row>
    <row r="637628" spans="68:68" customFormat="1">
      <c r="BP637628" s="90"/>
    </row>
    <row r="637629" spans="68:68" customFormat="1">
      <c r="BP637629" s="90"/>
    </row>
    <row r="637630" spans="68:68" customFormat="1">
      <c r="BP637630" s="90"/>
    </row>
    <row r="637631" spans="68:68" customFormat="1">
      <c r="BP637631" s="90"/>
    </row>
    <row r="637632" spans="68:68" customFormat="1">
      <c r="BP637632" s="90"/>
    </row>
    <row r="637633" spans="68:68" customFormat="1">
      <c r="BP637633" s="90"/>
    </row>
    <row r="637634" spans="68:68" customFormat="1">
      <c r="BP637634" s="90"/>
    </row>
    <row r="637635" spans="68:68" customFormat="1">
      <c r="BP637635" s="90"/>
    </row>
    <row r="637636" spans="68:68" customFormat="1">
      <c r="BP637636" s="90"/>
    </row>
    <row r="637637" spans="68:68" customFormat="1">
      <c r="BP637637" s="90"/>
    </row>
    <row r="637638" spans="68:68" customFormat="1">
      <c r="BP637638" s="90"/>
    </row>
    <row r="637639" spans="68:68" customFormat="1">
      <c r="BP637639" s="90"/>
    </row>
    <row r="637640" spans="68:68" customFormat="1">
      <c r="BP637640" s="90"/>
    </row>
    <row r="637641" spans="68:68" customFormat="1">
      <c r="BP637641" s="90"/>
    </row>
    <row r="637642" spans="68:68" customFormat="1">
      <c r="BP637642" s="90"/>
    </row>
    <row r="637643" spans="68:68" customFormat="1">
      <c r="BP637643" s="90"/>
    </row>
    <row r="637644" spans="68:68" customFormat="1">
      <c r="BP637644" s="90"/>
    </row>
    <row r="637645" spans="68:68" customFormat="1">
      <c r="BP637645" s="90"/>
    </row>
    <row r="637646" spans="68:68" customFormat="1">
      <c r="BP637646" s="90"/>
    </row>
    <row r="637647" spans="68:68" customFormat="1">
      <c r="BP637647" s="90"/>
    </row>
    <row r="637648" spans="68:68" customFormat="1">
      <c r="BP637648" s="90"/>
    </row>
    <row r="637649" spans="68:68" customFormat="1">
      <c r="BP637649" s="90"/>
    </row>
    <row r="637650" spans="68:68" customFormat="1">
      <c r="BP637650" s="90"/>
    </row>
    <row r="637651" spans="68:68" customFormat="1">
      <c r="BP637651" s="90"/>
    </row>
    <row r="637652" spans="68:68" customFormat="1">
      <c r="BP637652" s="90"/>
    </row>
    <row r="637653" spans="68:68" customFormat="1">
      <c r="BP637653" s="90"/>
    </row>
    <row r="637654" spans="68:68" customFormat="1">
      <c r="BP637654" s="90"/>
    </row>
    <row r="637655" spans="68:68" customFormat="1">
      <c r="BP637655" s="90"/>
    </row>
    <row r="637656" spans="68:68" customFormat="1">
      <c r="BP637656" s="90"/>
    </row>
    <row r="637657" spans="68:68" customFormat="1">
      <c r="BP637657" s="90"/>
    </row>
    <row r="637658" spans="68:68" customFormat="1">
      <c r="BP637658" s="90"/>
    </row>
    <row r="637659" spans="68:68" customFormat="1">
      <c r="BP637659" s="90"/>
    </row>
    <row r="637660" spans="68:68" customFormat="1">
      <c r="BP637660" s="90"/>
    </row>
    <row r="637661" spans="68:68" customFormat="1">
      <c r="BP637661" s="90"/>
    </row>
    <row r="637662" spans="68:68" customFormat="1">
      <c r="BP637662" s="90"/>
    </row>
    <row r="637663" spans="68:68" customFormat="1">
      <c r="BP637663" s="90"/>
    </row>
    <row r="637664" spans="68:68" customFormat="1">
      <c r="BP637664" s="90"/>
    </row>
    <row r="637665" spans="68:68" customFormat="1">
      <c r="BP637665" s="90"/>
    </row>
    <row r="637666" spans="68:68" customFormat="1">
      <c r="BP637666" s="90"/>
    </row>
    <row r="637667" spans="68:68" customFormat="1">
      <c r="BP637667" s="90"/>
    </row>
    <row r="637668" spans="68:68" customFormat="1">
      <c r="BP637668" s="90"/>
    </row>
    <row r="637669" spans="68:68" customFormat="1">
      <c r="BP637669" s="90"/>
    </row>
    <row r="637670" spans="68:68" customFormat="1">
      <c r="BP637670" s="90"/>
    </row>
    <row r="637671" spans="68:68" customFormat="1">
      <c r="BP637671" s="90"/>
    </row>
    <row r="637672" spans="68:68" customFormat="1">
      <c r="BP637672" s="90"/>
    </row>
    <row r="637673" spans="68:68" customFormat="1">
      <c r="BP637673" s="90"/>
    </row>
    <row r="637674" spans="68:68" customFormat="1">
      <c r="BP637674" s="90"/>
    </row>
    <row r="637675" spans="68:68" customFormat="1">
      <c r="BP637675" s="90"/>
    </row>
    <row r="637676" spans="68:68" customFormat="1">
      <c r="BP637676" s="90"/>
    </row>
    <row r="637677" spans="68:68" customFormat="1">
      <c r="BP637677" s="90"/>
    </row>
    <row r="637678" spans="68:68" customFormat="1">
      <c r="BP637678" s="90"/>
    </row>
    <row r="637679" spans="68:68" customFormat="1">
      <c r="BP637679" s="90"/>
    </row>
    <row r="637680" spans="68:68" customFormat="1">
      <c r="BP637680" s="90"/>
    </row>
    <row r="637681" spans="68:68" customFormat="1">
      <c r="BP637681" s="90"/>
    </row>
    <row r="637682" spans="68:68" customFormat="1">
      <c r="BP637682" s="90"/>
    </row>
    <row r="637683" spans="68:68" customFormat="1">
      <c r="BP637683" s="90"/>
    </row>
    <row r="637684" spans="68:68" customFormat="1">
      <c r="BP637684" s="90"/>
    </row>
    <row r="637685" spans="68:68" customFormat="1">
      <c r="BP637685" s="90"/>
    </row>
    <row r="637686" spans="68:68" customFormat="1">
      <c r="BP637686" s="90"/>
    </row>
    <row r="637687" spans="68:68" customFormat="1">
      <c r="BP637687" s="90"/>
    </row>
    <row r="637688" spans="68:68" customFormat="1">
      <c r="BP637688" s="90"/>
    </row>
    <row r="637689" spans="68:68" customFormat="1">
      <c r="BP637689" s="90"/>
    </row>
    <row r="637690" spans="68:68" customFormat="1">
      <c r="BP637690" s="90"/>
    </row>
    <row r="637691" spans="68:68" customFormat="1">
      <c r="BP637691" s="90"/>
    </row>
    <row r="637692" spans="68:68" customFormat="1">
      <c r="BP637692" s="90"/>
    </row>
    <row r="637693" spans="68:68" customFormat="1">
      <c r="BP637693" s="90"/>
    </row>
    <row r="637694" spans="68:68" customFormat="1">
      <c r="BP637694" s="90"/>
    </row>
    <row r="637695" spans="68:68" customFormat="1">
      <c r="BP637695" s="90"/>
    </row>
    <row r="637696" spans="68:68" customFormat="1">
      <c r="BP637696" s="90"/>
    </row>
    <row r="637697" spans="68:68" customFormat="1">
      <c r="BP637697" s="90"/>
    </row>
    <row r="637698" spans="68:68" customFormat="1">
      <c r="BP637698" s="90"/>
    </row>
    <row r="637699" spans="68:68" customFormat="1">
      <c r="BP637699" s="90"/>
    </row>
    <row r="637700" spans="68:68" customFormat="1">
      <c r="BP637700" s="90"/>
    </row>
    <row r="637701" spans="68:68" customFormat="1">
      <c r="BP637701" s="90"/>
    </row>
    <row r="637702" spans="68:68" customFormat="1">
      <c r="BP637702" s="90"/>
    </row>
    <row r="637703" spans="68:68" customFormat="1">
      <c r="BP637703" s="90"/>
    </row>
    <row r="637704" spans="68:68" customFormat="1">
      <c r="BP637704" s="90"/>
    </row>
    <row r="637705" spans="68:68" customFormat="1">
      <c r="BP637705" s="90"/>
    </row>
    <row r="637706" spans="68:68" customFormat="1">
      <c r="BP637706" s="90"/>
    </row>
    <row r="637707" spans="68:68" customFormat="1">
      <c r="BP637707" s="90"/>
    </row>
    <row r="637708" spans="68:68" customFormat="1">
      <c r="BP637708" s="90"/>
    </row>
    <row r="637709" spans="68:68" customFormat="1">
      <c r="BP637709" s="90"/>
    </row>
    <row r="637710" spans="68:68" customFormat="1">
      <c r="BP637710" s="90"/>
    </row>
    <row r="637711" spans="68:68" customFormat="1">
      <c r="BP637711" s="90"/>
    </row>
    <row r="637712" spans="68:68" customFormat="1">
      <c r="BP637712" s="90"/>
    </row>
    <row r="637713" spans="68:68" customFormat="1">
      <c r="BP637713" s="90"/>
    </row>
    <row r="637714" spans="68:68" customFormat="1">
      <c r="BP637714" s="90"/>
    </row>
    <row r="637715" spans="68:68" customFormat="1">
      <c r="BP637715" s="90"/>
    </row>
    <row r="637716" spans="68:68" customFormat="1">
      <c r="BP637716" s="90"/>
    </row>
    <row r="637717" spans="68:68" customFormat="1">
      <c r="BP637717" s="90"/>
    </row>
    <row r="637718" spans="68:68" customFormat="1">
      <c r="BP637718" s="90"/>
    </row>
    <row r="637719" spans="68:68" customFormat="1">
      <c r="BP637719" s="90"/>
    </row>
    <row r="637720" spans="68:68" customFormat="1">
      <c r="BP637720" s="90"/>
    </row>
    <row r="637721" spans="68:68" customFormat="1">
      <c r="BP637721" s="90"/>
    </row>
    <row r="637722" spans="68:68" customFormat="1">
      <c r="BP637722" s="90"/>
    </row>
    <row r="637723" spans="68:68" customFormat="1">
      <c r="BP637723" s="90"/>
    </row>
    <row r="637724" spans="68:68" customFormat="1">
      <c r="BP637724" s="90"/>
    </row>
    <row r="637725" spans="68:68" customFormat="1">
      <c r="BP637725" s="90"/>
    </row>
    <row r="637726" spans="68:68" customFormat="1">
      <c r="BP637726" s="90"/>
    </row>
    <row r="637727" spans="68:68" customFormat="1">
      <c r="BP637727" s="90"/>
    </row>
    <row r="637728" spans="68:68" customFormat="1">
      <c r="BP637728" s="90"/>
    </row>
    <row r="637729" spans="68:68" customFormat="1">
      <c r="BP637729" s="90"/>
    </row>
    <row r="637730" spans="68:68" customFormat="1">
      <c r="BP637730" s="90"/>
    </row>
    <row r="637731" spans="68:68" customFormat="1">
      <c r="BP637731" s="90"/>
    </row>
    <row r="637732" spans="68:68" customFormat="1">
      <c r="BP637732" s="90"/>
    </row>
    <row r="637733" spans="68:68" customFormat="1">
      <c r="BP637733" s="90"/>
    </row>
    <row r="637734" spans="68:68" customFormat="1">
      <c r="BP637734" s="90"/>
    </row>
    <row r="637735" spans="68:68" customFormat="1">
      <c r="BP637735" s="90"/>
    </row>
    <row r="637736" spans="68:68" customFormat="1">
      <c r="BP637736" s="90"/>
    </row>
    <row r="637737" spans="68:68" customFormat="1">
      <c r="BP637737" s="90"/>
    </row>
    <row r="637738" spans="68:68" customFormat="1">
      <c r="BP637738" s="90"/>
    </row>
    <row r="637739" spans="68:68" customFormat="1">
      <c r="BP637739" s="90"/>
    </row>
    <row r="637740" spans="68:68" customFormat="1">
      <c r="BP637740" s="90"/>
    </row>
    <row r="637741" spans="68:68" customFormat="1">
      <c r="BP637741" s="90"/>
    </row>
    <row r="637742" spans="68:68" customFormat="1">
      <c r="BP637742" s="90"/>
    </row>
    <row r="637743" spans="68:68" customFormat="1">
      <c r="BP637743" s="90"/>
    </row>
    <row r="637744" spans="68:68" customFormat="1">
      <c r="BP637744" s="90"/>
    </row>
    <row r="637745" spans="68:68" customFormat="1">
      <c r="BP637745" s="90"/>
    </row>
    <row r="637746" spans="68:68" customFormat="1">
      <c r="BP637746" s="90"/>
    </row>
    <row r="637747" spans="68:68" customFormat="1">
      <c r="BP637747" s="90"/>
    </row>
    <row r="637748" spans="68:68" customFormat="1">
      <c r="BP637748" s="90"/>
    </row>
    <row r="637749" spans="68:68" customFormat="1">
      <c r="BP637749" s="90"/>
    </row>
    <row r="637750" spans="68:68" customFormat="1">
      <c r="BP637750" s="90"/>
    </row>
    <row r="637751" spans="68:68" customFormat="1">
      <c r="BP637751" s="90"/>
    </row>
    <row r="637752" spans="68:68" customFormat="1">
      <c r="BP637752" s="90"/>
    </row>
    <row r="637753" spans="68:68" customFormat="1">
      <c r="BP637753" s="90"/>
    </row>
    <row r="637754" spans="68:68" customFormat="1">
      <c r="BP637754" s="90"/>
    </row>
    <row r="637755" spans="68:68" customFormat="1">
      <c r="BP637755" s="90"/>
    </row>
    <row r="637756" spans="68:68" customFormat="1">
      <c r="BP637756" s="90"/>
    </row>
    <row r="637757" spans="68:68" customFormat="1">
      <c r="BP637757" s="90"/>
    </row>
    <row r="637758" spans="68:68" customFormat="1">
      <c r="BP637758" s="90"/>
    </row>
    <row r="637759" spans="68:68" customFormat="1">
      <c r="BP637759" s="90"/>
    </row>
    <row r="637760" spans="68:68" customFormat="1">
      <c r="BP637760" s="90"/>
    </row>
    <row r="637761" spans="68:68" customFormat="1">
      <c r="BP637761" s="90"/>
    </row>
    <row r="637762" spans="68:68" customFormat="1">
      <c r="BP637762" s="90"/>
    </row>
    <row r="637763" spans="68:68" customFormat="1">
      <c r="BP637763" s="90"/>
    </row>
    <row r="637764" spans="68:68" customFormat="1">
      <c r="BP637764" s="90"/>
    </row>
    <row r="637765" spans="68:68" customFormat="1">
      <c r="BP637765" s="90"/>
    </row>
    <row r="637766" spans="68:68" customFormat="1">
      <c r="BP637766" s="90"/>
    </row>
    <row r="637767" spans="68:68" customFormat="1">
      <c r="BP637767" s="90"/>
    </row>
    <row r="637768" spans="68:68" customFormat="1">
      <c r="BP637768" s="90"/>
    </row>
    <row r="637769" spans="68:68" customFormat="1">
      <c r="BP637769" s="90"/>
    </row>
    <row r="637770" spans="68:68" customFormat="1">
      <c r="BP637770" s="90"/>
    </row>
    <row r="637771" spans="68:68" customFormat="1">
      <c r="BP637771" s="90"/>
    </row>
    <row r="637772" spans="68:68" customFormat="1">
      <c r="BP637772" s="90"/>
    </row>
    <row r="637773" spans="68:68" customFormat="1">
      <c r="BP637773" s="90"/>
    </row>
    <row r="637774" spans="68:68" customFormat="1">
      <c r="BP637774" s="90"/>
    </row>
    <row r="637775" spans="68:68" customFormat="1">
      <c r="BP637775" s="90"/>
    </row>
    <row r="637776" spans="68:68" customFormat="1">
      <c r="BP637776" s="90"/>
    </row>
    <row r="637777" spans="68:68" customFormat="1">
      <c r="BP637777" s="90"/>
    </row>
    <row r="637778" spans="68:68" customFormat="1">
      <c r="BP637778" s="90"/>
    </row>
    <row r="637779" spans="68:68" customFormat="1">
      <c r="BP637779" s="90"/>
    </row>
    <row r="637780" spans="68:68" customFormat="1">
      <c r="BP637780" s="90"/>
    </row>
    <row r="637781" spans="68:68" customFormat="1">
      <c r="BP637781" s="90"/>
    </row>
    <row r="637782" spans="68:68" customFormat="1">
      <c r="BP637782" s="90"/>
    </row>
    <row r="637783" spans="68:68" customFormat="1">
      <c r="BP637783" s="90"/>
    </row>
    <row r="637784" spans="68:68" customFormat="1">
      <c r="BP637784" s="90"/>
    </row>
    <row r="637785" spans="68:68" customFormat="1">
      <c r="BP637785" s="90"/>
    </row>
    <row r="637786" spans="68:68" customFormat="1">
      <c r="BP637786" s="90"/>
    </row>
    <row r="637787" spans="68:68" customFormat="1">
      <c r="BP637787" s="90"/>
    </row>
    <row r="637788" spans="68:68" customFormat="1">
      <c r="BP637788" s="90"/>
    </row>
    <row r="637789" spans="68:68" customFormat="1">
      <c r="BP637789" s="90"/>
    </row>
    <row r="637790" spans="68:68" customFormat="1">
      <c r="BP637790" s="90"/>
    </row>
    <row r="637791" spans="68:68" customFormat="1">
      <c r="BP637791" s="90"/>
    </row>
    <row r="637792" spans="68:68" customFormat="1">
      <c r="BP637792" s="90"/>
    </row>
    <row r="637793" spans="68:68" customFormat="1">
      <c r="BP637793" s="90"/>
    </row>
    <row r="637794" spans="68:68" customFormat="1">
      <c r="BP637794" s="90"/>
    </row>
    <row r="637795" spans="68:68" customFormat="1">
      <c r="BP637795" s="90"/>
    </row>
    <row r="637796" spans="68:68" customFormat="1">
      <c r="BP637796" s="90"/>
    </row>
    <row r="637797" spans="68:68" customFormat="1">
      <c r="BP637797" s="90"/>
    </row>
    <row r="637798" spans="68:68" customFormat="1">
      <c r="BP637798" s="90"/>
    </row>
    <row r="637799" spans="68:68" customFormat="1">
      <c r="BP637799" s="90"/>
    </row>
    <row r="637800" spans="68:68" customFormat="1">
      <c r="BP637800" s="90"/>
    </row>
    <row r="637801" spans="68:68" customFormat="1">
      <c r="BP637801" s="90"/>
    </row>
    <row r="637802" spans="68:68" customFormat="1">
      <c r="BP637802" s="90"/>
    </row>
    <row r="637803" spans="68:68" customFormat="1">
      <c r="BP637803" s="90"/>
    </row>
    <row r="637804" spans="68:68" customFormat="1">
      <c r="BP637804" s="90"/>
    </row>
    <row r="637805" spans="68:68" customFormat="1">
      <c r="BP637805" s="90"/>
    </row>
    <row r="637806" spans="68:68" customFormat="1">
      <c r="BP637806" s="90"/>
    </row>
    <row r="637807" spans="68:68" customFormat="1">
      <c r="BP637807" s="90"/>
    </row>
    <row r="637808" spans="68:68" customFormat="1">
      <c r="BP637808" s="90"/>
    </row>
    <row r="637809" spans="68:68" customFormat="1">
      <c r="BP637809" s="90"/>
    </row>
    <row r="637810" spans="68:68" customFormat="1">
      <c r="BP637810" s="90"/>
    </row>
    <row r="637811" spans="68:68" customFormat="1">
      <c r="BP637811" s="90"/>
    </row>
    <row r="637812" spans="68:68" customFormat="1">
      <c r="BP637812" s="90"/>
    </row>
    <row r="637813" spans="68:68" customFormat="1">
      <c r="BP637813" s="90"/>
    </row>
    <row r="637814" spans="68:68" customFormat="1">
      <c r="BP637814" s="90"/>
    </row>
    <row r="637815" spans="68:68" customFormat="1">
      <c r="BP637815" s="90"/>
    </row>
    <row r="637816" spans="68:68" customFormat="1">
      <c r="BP637816" s="90"/>
    </row>
    <row r="637817" spans="68:68" customFormat="1">
      <c r="BP637817" s="90"/>
    </row>
    <row r="637818" spans="68:68" customFormat="1">
      <c r="BP637818" s="90"/>
    </row>
    <row r="637819" spans="68:68" customFormat="1">
      <c r="BP637819" s="90"/>
    </row>
    <row r="637820" spans="68:68" customFormat="1">
      <c r="BP637820" s="90"/>
    </row>
    <row r="637821" spans="68:68" customFormat="1">
      <c r="BP637821" s="90"/>
    </row>
    <row r="637822" spans="68:68" customFormat="1">
      <c r="BP637822" s="90"/>
    </row>
    <row r="637823" spans="68:68" customFormat="1">
      <c r="BP637823" s="90"/>
    </row>
    <row r="637824" spans="68:68" customFormat="1">
      <c r="BP637824" s="90"/>
    </row>
    <row r="637825" spans="68:68" customFormat="1">
      <c r="BP637825" s="90"/>
    </row>
    <row r="637826" spans="68:68" customFormat="1">
      <c r="BP637826" s="90"/>
    </row>
    <row r="637827" spans="68:68" customFormat="1">
      <c r="BP637827" s="90"/>
    </row>
    <row r="637828" spans="68:68" customFormat="1">
      <c r="BP637828" s="90"/>
    </row>
    <row r="637829" spans="68:68" customFormat="1">
      <c r="BP637829" s="90"/>
    </row>
    <row r="637830" spans="68:68" customFormat="1">
      <c r="BP637830" s="90"/>
    </row>
    <row r="637831" spans="68:68" customFormat="1">
      <c r="BP637831" s="90"/>
    </row>
    <row r="637832" spans="68:68" customFormat="1">
      <c r="BP637832" s="90"/>
    </row>
    <row r="637833" spans="68:68" customFormat="1">
      <c r="BP637833" s="90"/>
    </row>
    <row r="637834" spans="68:68" customFormat="1">
      <c r="BP637834" s="90"/>
    </row>
    <row r="637835" spans="68:68" customFormat="1">
      <c r="BP637835" s="90"/>
    </row>
    <row r="637836" spans="68:68" customFormat="1">
      <c r="BP637836" s="90"/>
    </row>
    <row r="637837" spans="68:68" customFormat="1">
      <c r="BP637837" s="90"/>
    </row>
    <row r="637838" spans="68:68" customFormat="1">
      <c r="BP637838" s="90"/>
    </row>
    <row r="637839" spans="68:68" customFormat="1">
      <c r="BP637839" s="90"/>
    </row>
    <row r="637840" spans="68:68" customFormat="1">
      <c r="BP637840" s="90"/>
    </row>
    <row r="637841" spans="68:68" customFormat="1">
      <c r="BP637841" s="90"/>
    </row>
    <row r="637842" spans="68:68" customFormat="1">
      <c r="BP637842" s="90"/>
    </row>
    <row r="637843" spans="68:68" customFormat="1">
      <c r="BP637843" s="90"/>
    </row>
    <row r="637844" spans="68:68" customFormat="1">
      <c r="BP637844" s="90"/>
    </row>
    <row r="637845" spans="68:68" customFormat="1">
      <c r="BP637845" s="90"/>
    </row>
    <row r="637846" spans="68:68" customFormat="1">
      <c r="BP637846" s="90"/>
    </row>
    <row r="637847" spans="68:68" customFormat="1">
      <c r="BP637847" s="90"/>
    </row>
    <row r="637848" spans="68:68" customFormat="1">
      <c r="BP637848" s="90"/>
    </row>
    <row r="637849" spans="68:68" customFormat="1">
      <c r="BP637849" s="90"/>
    </row>
    <row r="637850" spans="68:68" customFormat="1">
      <c r="BP637850" s="90"/>
    </row>
    <row r="637851" spans="68:68" customFormat="1">
      <c r="BP637851" s="90"/>
    </row>
    <row r="637852" spans="68:68" customFormat="1">
      <c r="BP637852" s="90"/>
    </row>
    <row r="637853" spans="68:68" customFormat="1">
      <c r="BP637853" s="90"/>
    </row>
    <row r="637854" spans="68:68" customFormat="1">
      <c r="BP637854" s="90"/>
    </row>
    <row r="637855" spans="68:68" customFormat="1">
      <c r="BP637855" s="90"/>
    </row>
    <row r="637856" spans="68:68" customFormat="1">
      <c r="BP637856" s="90"/>
    </row>
    <row r="637857" spans="68:68" customFormat="1">
      <c r="BP637857" s="90"/>
    </row>
    <row r="637858" spans="68:68" customFormat="1">
      <c r="BP637858" s="90"/>
    </row>
    <row r="637859" spans="68:68" customFormat="1">
      <c r="BP637859" s="90"/>
    </row>
    <row r="637860" spans="68:68" customFormat="1">
      <c r="BP637860" s="90"/>
    </row>
    <row r="637861" spans="68:68" customFormat="1">
      <c r="BP637861" s="90"/>
    </row>
    <row r="637862" spans="68:68" customFormat="1">
      <c r="BP637862" s="90"/>
    </row>
    <row r="637863" spans="68:68" customFormat="1">
      <c r="BP637863" s="90"/>
    </row>
    <row r="637864" spans="68:68" customFormat="1">
      <c r="BP637864" s="90"/>
    </row>
    <row r="637865" spans="68:68" customFormat="1">
      <c r="BP637865" s="90"/>
    </row>
    <row r="637866" spans="68:68" customFormat="1">
      <c r="BP637866" s="90"/>
    </row>
    <row r="637867" spans="68:68" customFormat="1">
      <c r="BP637867" s="90"/>
    </row>
    <row r="637868" spans="68:68" customFormat="1">
      <c r="BP637868" s="90"/>
    </row>
    <row r="637869" spans="68:68" customFormat="1">
      <c r="BP637869" s="90"/>
    </row>
    <row r="637870" spans="68:68" customFormat="1">
      <c r="BP637870" s="90"/>
    </row>
    <row r="637871" spans="68:68" customFormat="1">
      <c r="BP637871" s="90"/>
    </row>
    <row r="637872" spans="68:68" customFormat="1">
      <c r="BP637872" s="90"/>
    </row>
    <row r="637873" spans="68:68" customFormat="1">
      <c r="BP637873" s="90"/>
    </row>
    <row r="637874" spans="68:68" customFormat="1">
      <c r="BP637874" s="90"/>
    </row>
    <row r="637875" spans="68:68" customFormat="1">
      <c r="BP637875" s="90"/>
    </row>
    <row r="637876" spans="68:68" customFormat="1">
      <c r="BP637876" s="90"/>
    </row>
    <row r="637877" spans="68:68" customFormat="1">
      <c r="BP637877" s="90"/>
    </row>
    <row r="637878" spans="68:68" customFormat="1">
      <c r="BP637878" s="90"/>
    </row>
    <row r="637879" spans="68:68" customFormat="1">
      <c r="BP637879" s="90"/>
    </row>
    <row r="637880" spans="68:68" customFormat="1">
      <c r="BP637880" s="90"/>
    </row>
    <row r="637881" spans="68:68" customFormat="1">
      <c r="BP637881" s="90"/>
    </row>
    <row r="637882" spans="68:68" customFormat="1">
      <c r="BP637882" s="90"/>
    </row>
    <row r="637883" spans="68:68" customFormat="1">
      <c r="BP637883" s="90"/>
    </row>
    <row r="637884" spans="68:68" customFormat="1">
      <c r="BP637884" s="90"/>
    </row>
    <row r="637885" spans="68:68" customFormat="1">
      <c r="BP637885" s="90"/>
    </row>
    <row r="637886" spans="68:68" customFormat="1">
      <c r="BP637886" s="90"/>
    </row>
    <row r="637887" spans="68:68" customFormat="1">
      <c r="BP637887" s="90"/>
    </row>
    <row r="637888" spans="68:68" customFormat="1">
      <c r="BP637888" s="90"/>
    </row>
    <row r="637889" spans="68:68" customFormat="1">
      <c r="BP637889" s="90"/>
    </row>
    <row r="637890" spans="68:68" customFormat="1">
      <c r="BP637890" s="90"/>
    </row>
    <row r="637891" spans="68:68" customFormat="1">
      <c r="BP637891" s="90"/>
    </row>
    <row r="637892" spans="68:68" customFormat="1">
      <c r="BP637892" s="90"/>
    </row>
    <row r="637893" spans="68:68" customFormat="1">
      <c r="BP637893" s="90"/>
    </row>
    <row r="637894" spans="68:68" customFormat="1">
      <c r="BP637894" s="90"/>
    </row>
    <row r="637895" spans="68:68" customFormat="1">
      <c r="BP637895" s="90"/>
    </row>
    <row r="637896" spans="68:68" customFormat="1">
      <c r="BP637896" s="90"/>
    </row>
    <row r="637897" spans="68:68" customFormat="1">
      <c r="BP637897" s="90"/>
    </row>
    <row r="637898" spans="68:68" customFormat="1">
      <c r="BP637898" s="90"/>
    </row>
    <row r="637899" spans="68:68" customFormat="1">
      <c r="BP637899" s="90"/>
    </row>
    <row r="637900" spans="68:68" customFormat="1">
      <c r="BP637900" s="90"/>
    </row>
    <row r="637901" spans="68:68" customFormat="1">
      <c r="BP637901" s="90"/>
    </row>
    <row r="637902" spans="68:68" customFormat="1">
      <c r="BP637902" s="90"/>
    </row>
    <row r="637903" spans="68:68" customFormat="1">
      <c r="BP637903" s="90"/>
    </row>
    <row r="637904" spans="68:68" customFormat="1">
      <c r="BP637904" s="90"/>
    </row>
    <row r="637905" spans="68:68" customFormat="1">
      <c r="BP637905" s="90"/>
    </row>
    <row r="637906" spans="68:68" customFormat="1">
      <c r="BP637906" s="90"/>
    </row>
    <row r="637907" spans="68:68" customFormat="1">
      <c r="BP637907" s="90"/>
    </row>
    <row r="637908" spans="68:68" customFormat="1">
      <c r="BP637908" s="90"/>
    </row>
    <row r="637909" spans="68:68" customFormat="1">
      <c r="BP637909" s="90"/>
    </row>
    <row r="637910" spans="68:68" customFormat="1">
      <c r="BP637910" s="90"/>
    </row>
    <row r="637911" spans="68:68" customFormat="1">
      <c r="BP637911" s="90"/>
    </row>
    <row r="637912" spans="68:68" customFormat="1">
      <c r="BP637912" s="90"/>
    </row>
    <row r="637913" spans="68:68" customFormat="1">
      <c r="BP637913" s="90"/>
    </row>
    <row r="637914" spans="68:68" customFormat="1">
      <c r="BP637914" s="90"/>
    </row>
    <row r="637915" spans="68:68" customFormat="1">
      <c r="BP637915" s="90"/>
    </row>
    <row r="637916" spans="68:68" customFormat="1">
      <c r="BP637916" s="90"/>
    </row>
    <row r="637917" spans="68:68" customFormat="1">
      <c r="BP637917" s="90"/>
    </row>
    <row r="637918" spans="68:68" customFormat="1">
      <c r="BP637918" s="90"/>
    </row>
    <row r="637919" spans="68:68" customFormat="1">
      <c r="BP637919" s="90"/>
    </row>
    <row r="637920" spans="68:68" customFormat="1">
      <c r="BP637920" s="90"/>
    </row>
    <row r="637921" spans="68:68" customFormat="1">
      <c r="BP637921" s="90"/>
    </row>
    <row r="637922" spans="68:68" customFormat="1">
      <c r="BP637922" s="90"/>
    </row>
    <row r="637923" spans="68:68" customFormat="1">
      <c r="BP637923" s="90"/>
    </row>
    <row r="637924" spans="68:68" customFormat="1">
      <c r="BP637924" s="90"/>
    </row>
    <row r="637925" spans="68:68" customFormat="1">
      <c r="BP637925" s="90"/>
    </row>
    <row r="637926" spans="68:68" customFormat="1">
      <c r="BP637926" s="90"/>
    </row>
    <row r="637927" spans="68:68" customFormat="1">
      <c r="BP637927" s="90"/>
    </row>
    <row r="637928" spans="68:68" customFormat="1">
      <c r="BP637928" s="90"/>
    </row>
    <row r="637929" spans="68:68" customFormat="1">
      <c r="BP637929" s="90"/>
    </row>
    <row r="637930" spans="68:68" customFormat="1">
      <c r="BP637930" s="90"/>
    </row>
    <row r="637931" spans="68:68" customFormat="1">
      <c r="BP637931" s="90"/>
    </row>
    <row r="637932" spans="68:68" customFormat="1">
      <c r="BP637932" s="90"/>
    </row>
    <row r="637933" spans="68:68" customFormat="1">
      <c r="BP637933" s="90"/>
    </row>
    <row r="637934" spans="68:68" customFormat="1">
      <c r="BP637934" s="90"/>
    </row>
    <row r="637935" spans="68:68" customFormat="1">
      <c r="BP637935" s="90"/>
    </row>
    <row r="637936" spans="68:68" customFormat="1">
      <c r="BP637936" s="90"/>
    </row>
    <row r="637937" spans="68:68" customFormat="1">
      <c r="BP637937" s="90"/>
    </row>
    <row r="637938" spans="68:68" customFormat="1">
      <c r="BP637938" s="90"/>
    </row>
    <row r="637939" spans="68:68" customFormat="1">
      <c r="BP637939" s="90"/>
    </row>
    <row r="637940" spans="68:68" customFormat="1">
      <c r="BP637940" s="90"/>
    </row>
    <row r="637941" spans="68:68" customFormat="1">
      <c r="BP637941" s="90"/>
    </row>
    <row r="637942" spans="68:68" customFormat="1">
      <c r="BP637942" s="90"/>
    </row>
    <row r="637943" spans="68:68" customFormat="1">
      <c r="BP637943" s="90"/>
    </row>
    <row r="637944" spans="68:68" customFormat="1">
      <c r="BP637944" s="90"/>
    </row>
    <row r="637945" spans="68:68" customFormat="1">
      <c r="BP637945" s="90"/>
    </row>
    <row r="637946" spans="68:68" customFormat="1">
      <c r="BP637946" s="90"/>
    </row>
    <row r="637947" spans="68:68" customFormat="1">
      <c r="BP637947" s="90"/>
    </row>
    <row r="637948" spans="68:68" customFormat="1">
      <c r="BP637948" s="90"/>
    </row>
    <row r="637949" spans="68:68" customFormat="1">
      <c r="BP637949" s="90"/>
    </row>
    <row r="637950" spans="68:68" customFormat="1">
      <c r="BP637950" s="90"/>
    </row>
    <row r="637951" spans="68:68" customFormat="1">
      <c r="BP637951" s="90"/>
    </row>
    <row r="637952" spans="68:68" customFormat="1">
      <c r="BP637952" s="90"/>
    </row>
    <row r="637953" spans="68:68" customFormat="1">
      <c r="BP637953" s="90"/>
    </row>
    <row r="637954" spans="68:68" customFormat="1">
      <c r="BP637954" s="90"/>
    </row>
    <row r="637955" spans="68:68" customFormat="1">
      <c r="BP637955" s="90"/>
    </row>
    <row r="637956" spans="68:68" customFormat="1">
      <c r="BP637956" s="90"/>
    </row>
    <row r="637957" spans="68:68" customFormat="1">
      <c r="BP637957" s="90"/>
    </row>
    <row r="637958" spans="68:68" customFormat="1">
      <c r="BP637958" s="90"/>
    </row>
    <row r="637959" spans="68:68" customFormat="1">
      <c r="BP637959" s="90"/>
    </row>
    <row r="637960" spans="68:68" customFormat="1">
      <c r="BP637960" s="90"/>
    </row>
    <row r="637961" spans="68:68" customFormat="1">
      <c r="BP637961" s="90"/>
    </row>
    <row r="637962" spans="68:68" customFormat="1">
      <c r="BP637962" s="90"/>
    </row>
    <row r="637963" spans="68:68" customFormat="1">
      <c r="BP637963" s="90"/>
    </row>
    <row r="637964" spans="68:68" customFormat="1">
      <c r="BP637964" s="90"/>
    </row>
    <row r="637965" spans="68:68" customFormat="1">
      <c r="BP637965" s="90"/>
    </row>
    <row r="637966" spans="68:68" customFormat="1">
      <c r="BP637966" s="90"/>
    </row>
    <row r="637967" spans="68:68" customFormat="1">
      <c r="BP637967" s="90"/>
    </row>
    <row r="637968" spans="68:68" customFormat="1">
      <c r="BP637968" s="90"/>
    </row>
    <row r="637969" spans="68:68" customFormat="1">
      <c r="BP637969" s="90"/>
    </row>
    <row r="637970" spans="68:68" customFormat="1">
      <c r="BP637970" s="90"/>
    </row>
    <row r="637971" spans="68:68" customFormat="1">
      <c r="BP637971" s="90"/>
    </row>
    <row r="637972" spans="68:68" customFormat="1">
      <c r="BP637972" s="90"/>
    </row>
    <row r="637973" spans="68:68" customFormat="1">
      <c r="BP637973" s="90"/>
    </row>
    <row r="637974" spans="68:68" customFormat="1">
      <c r="BP637974" s="90"/>
    </row>
    <row r="637975" spans="68:68" customFormat="1">
      <c r="BP637975" s="90"/>
    </row>
    <row r="637976" spans="68:68" customFormat="1">
      <c r="BP637976" s="90"/>
    </row>
    <row r="637977" spans="68:68" customFormat="1">
      <c r="BP637977" s="90"/>
    </row>
    <row r="637978" spans="68:68" customFormat="1">
      <c r="BP637978" s="90"/>
    </row>
    <row r="637979" spans="68:68" customFormat="1">
      <c r="BP637979" s="90"/>
    </row>
    <row r="637980" spans="68:68" customFormat="1">
      <c r="BP637980" s="90"/>
    </row>
    <row r="637981" spans="68:68" customFormat="1">
      <c r="BP637981" s="90"/>
    </row>
    <row r="637982" spans="68:68" customFormat="1">
      <c r="BP637982" s="90"/>
    </row>
    <row r="637983" spans="68:68" customFormat="1">
      <c r="BP637983" s="90"/>
    </row>
    <row r="637984" spans="68:68" customFormat="1">
      <c r="BP637984" s="90"/>
    </row>
    <row r="637985" spans="68:68" customFormat="1">
      <c r="BP637985" s="90"/>
    </row>
    <row r="637986" spans="68:68" customFormat="1">
      <c r="BP637986" s="90"/>
    </row>
    <row r="637987" spans="68:68" customFormat="1">
      <c r="BP637987" s="90"/>
    </row>
    <row r="637988" spans="68:68" customFormat="1">
      <c r="BP637988" s="90"/>
    </row>
    <row r="637989" spans="68:68" customFormat="1">
      <c r="BP637989" s="90"/>
    </row>
    <row r="637990" spans="68:68" customFormat="1">
      <c r="BP637990" s="90"/>
    </row>
    <row r="637991" spans="68:68" customFormat="1">
      <c r="BP637991" s="90"/>
    </row>
    <row r="637992" spans="68:68" customFormat="1">
      <c r="BP637992" s="90"/>
    </row>
    <row r="637993" spans="68:68" customFormat="1">
      <c r="BP637993" s="90"/>
    </row>
    <row r="637994" spans="68:68" customFormat="1">
      <c r="BP637994" s="90"/>
    </row>
    <row r="637995" spans="68:68" customFormat="1">
      <c r="BP637995" s="90"/>
    </row>
    <row r="637996" spans="68:68" customFormat="1">
      <c r="BP637996" s="90"/>
    </row>
    <row r="637997" spans="68:68" customFormat="1">
      <c r="BP637997" s="90"/>
    </row>
    <row r="637998" spans="68:68" customFormat="1">
      <c r="BP637998" s="90"/>
    </row>
    <row r="637999" spans="68:68" customFormat="1">
      <c r="BP637999" s="90"/>
    </row>
    <row r="638000" spans="68:68" customFormat="1">
      <c r="BP638000" s="90"/>
    </row>
    <row r="638001" spans="68:68" customFormat="1">
      <c r="BP638001" s="90"/>
    </row>
    <row r="638002" spans="68:68" customFormat="1">
      <c r="BP638002" s="90"/>
    </row>
    <row r="638003" spans="68:68" customFormat="1">
      <c r="BP638003" s="90"/>
    </row>
    <row r="638004" spans="68:68" customFormat="1">
      <c r="BP638004" s="90"/>
    </row>
    <row r="638005" spans="68:68" customFormat="1">
      <c r="BP638005" s="90"/>
    </row>
    <row r="638006" spans="68:68" customFormat="1">
      <c r="BP638006" s="90"/>
    </row>
    <row r="638007" spans="68:68" customFormat="1">
      <c r="BP638007" s="90"/>
    </row>
    <row r="638008" spans="68:68" customFormat="1">
      <c r="BP638008" s="90"/>
    </row>
    <row r="638009" spans="68:68" customFormat="1">
      <c r="BP638009" s="90"/>
    </row>
    <row r="638010" spans="68:68" customFormat="1">
      <c r="BP638010" s="90"/>
    </row>
    <row r="638011" spans="68:68" customFormat="1">
      <c r="BP638011" s="90"/>
    </row>
    <row r="638012" spans="68:68" customFormat="1">
      <c r="BP638012" s="90"/>
    </row>
    <row r="638013" spans="68:68" customFormat="1">
      <c r="BP638013" s="90"/>
    </row>
    <row r="638014" spans="68:68" customFormat="1">
      <c r="BP638014" s="90"/>
    </row>
    <row r="638015" spans="68:68" customFormat="1">
      <c r="BP638015" s="90"/>
    </row>
    <row r="638016" spans="68:68" customFormat="1">
      <c r="BP638016" s="90"/>
    </row>
    <row r="638017" spans="68:68" customFormat="1">
      <c r="BP638017" s="90"/>
    </row>
    <row r="638018" spans="68:68" customFormat="1">
      <c r="BP638018" s="90"/>
    </row>
    <row r="638019" spans="68:68" customFormat="1">
      <c r="BP638019" s="90"/>
    </row>
    <row r="638020" spans="68:68" customFormat="1">
      <c r="BP638020" s="90"/>
    </row>
    <row r="638021" spans="68:68" customFormat="1">
      <c r="BP638021" s="90"/>
    </row>
    <row r="638022" spans="68:68" customFormat="1">
      <c r="BP638022" s="90"/>
    </row>
    <row r="638023" spans="68:68" customFormat="1">
      <c r="BP638023" s="90"/>
    </row>
    <row r="638024" spans="68:68" customFormat="1">
      <c r="BP638024" s="90"/>
    </row>
    <row r="638025" spans="68:68" customFormat="1">
      <c r="BP638025" s="90"/>
    </row>
    <row r="638026" spans="68:68" customFormat="1">
      <c r="BP638026" s="90"/>
    </row>
    <row r="638027" spans="68:68" customFormat="1">
      <c r="BP638027" s="90"/>
    </row>
    <row r="638028" spans="68:68" customFormat="1">
      <c r="BP638028" s="90"/>
    </row>
    <row r="638029" spans="68:68" customFormat="1">
      <c r="BP638029" s="90"/>
    </row>
    <row r="638030" spans="68:68" customFormat="1">
      <c r="BP638030" s="90"/>
    </row>
    <row r="638031" spans="68:68" customFormat="1">
      <c r="BP638031" s="90"/>
    </row>
    <row r="638032" spans="68:68" customFormat="1">
      <c r="BP638032" s="90"/>
    </row>
    <row r="638033" spans="68:68" customFormat="1">
      <c r="BP638033" s="90"/>
    </row>
    <row r="638034" spans="68:68" customFormat="1">
      <c r="BP638034" s="90"/>
    </row>
    <row r="638035" spans="68:68" customFormat="1">
      <c r="BP638035" s="90"/>
    </row>
    <row r="638036" spans="68:68" customFormat="1">
      <c r="BP638036" s="90"/>
    </row>
    <row r="638037" spans="68:68" customFormat="1">
      <c r="BP638037" s="90"/>
    </row>
    <row r="638038" spans="68:68" customFormat="1">
      <c r="BP638038" s="90"/>
    </row>
    <row r="638039" spans="68:68" customFormat="1">
      <c r="BP638039" s="90"/>
    </row>
    <row r="638040" spans="68:68" customFormat="1">
      <c r="BP638040" s="90"/>
    </row>
    <row r="638041" spans="68:68" customFormat="1">
      <c r="BP638041" s="90"/>
    </row>
    <row r="638042" spans="68:68" customFormat="1">
      <c r="BP638042" s="90"/>
    </row>
    <row r="638043" spans="68:68" customFormat="1">
      <c r="BP638043" s="90"/>
    </row>
    <row r="638044" spans="68:68" customFormat="1">
      <c r="BP638044" s="90"/>
    </row>
    <row r="638045" spans="68:68" customFormat="1">
      <c r="BP638045" s="90"/>
    </row>
    <row r="638046" spans="68:68" customFormat="1">
      <c r="BP638046" s="90"/>
    </row>
    <row r="638047" spans="68:68" customFormat="1">
      <c r="BP638047" s="90"/>
    </row>
    <row r="638048" spans="68:68" customFormat="1">
      <c r="BP638048" s="90"/>
    </row>
    <row r="638049" spans="68:68" customFormat="1">
      <c r="BP638049" s="90"/>
    </row>
    <row r="638050" spans="68:68" customFormat="1">
      <c r="BP638050" s="90"/>
    </row>
    <row r="638051" spans="68:68" customFormat="1">
      <c r="BP638051" s="90"/>
    </row>
    <row r="638052" spans="68:68" customFormat="1">
      <c r="BP638052" s="90"/>
    </row>
    <row r="638053" spans="68:68" customFormat="1">
      <c r="BP638053" s="90"/>
    </row>
    <row r="638054" spans="68:68" customFormat="1">
      <c r="BP638054" s="90"/>
    </row>
    <row r="638055" spans="68:68" customFormat="1">
      <c r="BP638055" s="90"/>
    </row>
    <row r="638056" spans="68:68" customFormat="1">
      <c r="BP638056" s="90"/>
    </row>
    <row r="638057" spans="68:68" customFormat="1">
      <c r="BP638057" s="90"/>
    </row>
    <row r="638058" spans="68:68" customFormat="1">
      <c r="BP638058" s="90"/>
    </row>
    <row r="638059" spans="68:68" customFormat="1">
      <c r="BP638059" s="90"/>
    </row>
    <row r="638060" spans="68:68" customFormat="1">
      <c r="BP638060" s="90"/>
    </row>
    <row r="638061" spans="68:68" customFormat="1">
      <c r="BP638061" s="90"/>
    </row>
    <row r="638062" spans="68:68" customFormat="1">
      <c r="BP638062" s="90"/>
    </row>
    <row r="638063" spans="68:68" customFormat="1">
      <c r="BP638063" s="90"/>
    </row>
    <row r="638064" spans="68:68" customFormat="1">
      <c r="BP638064" s="90"/>
    </row>
    <row r="638065" spans="68:68" customFormat="1">
      <c r="BP638065" s="90"/>
    </row>
    <row r="638066" spans="68:68" customFormat="1">
      <c r="BP638066" s="90"/>
    </row>
    <row r="638067" spans="68:68" customFormat="1">
      <c r="BP638067" s="90"/>
    </row>
    <row r="638068" spans="68:68" customFormat="1">
      <c r="BP638068" s="90"/>
    </row>
    <row r="638069" spans="68:68" customFormat="1">
      <c r="BP638069" s="90"/>
    </row>
    <row r="638070" spans="68:68" customFormat="1">
      <c r="BP638070" s="90"/>
    </row>
    <row r="638071" spans="68:68" customFormat="1">
      <c r="BP638071" s="90"/>
    </row>
    <row r="638072" spans="68:68" customFormat="1">
      <c r="BP638072" s="90"/>
    </row>
    <row r="638073" spans="68:68" customFormat="1">
      <c r="BP638073" s="90"/>
    </row>
    <row r="638074" spans="68:68" customFormat="1">
      <c r="BP638074" s="90"/>
    </row>
    <row r="638075" spans="68:68" customFormat="1">
      <c r="BP638075" s="90"/>
    </row>
    <row r="638076" spans="68:68" customFormat="1">
      <c r="BP638076" s="90"/>
    </row>
    <row r="638077" spans="68:68" customFormat="1">
      <c r="BP638077" s="90"/>
    </row>
    <row r="638078" spans="68:68" customFormat="1">
      <c r="BP638078" s="90"/>
    </row>
    <row r="638079" spans="68:68" customFormat="1">
      <c r="BP638079" s="90"/>
    </row>
    <row r="638080" spans="68:68" customFormat="1">
      <c r="BP638080" s="90"/>
    </row>
    <row r="638081" spans="68:68" customFormat="1">
      <c r="BP638081" s="90"/>
    </row>
    <row r="638082" spans="68:68" customFormat="1">
      <c r="BP638082" s="90"/>
    </row>
    <row r="638083" spans="68:68" customFormat="1">
      <c r="BP638083" s="90"/>
    </row>
    <row r="638084" spans="68:68" customFormat="1">
      <c r="BP638084" s="90"/>
    </row>
    <row r="638085" spans="68:68" customFormat="1">
      <c r="BP638085" s="90"/>
    </row>
    <row r="638086" spans="68:68" customFormat="1">
      <c r="BP638086" s="90"/>
    </row>
    <row r="638087" spans="68:68" customFormat="1">
      <c r="BP638087" s="90"/>
    </row>
    <row r="638088" spans="68:68" customFormat="1">
      <c r="BP638088" s="90"/>
    </row>
    <row r="638089" spans="68:68" customFormat="1">
      <c r="BP638089" s="90"/>
    </row>
    <row r="638090" spans="68:68" customFormat="1">
      <c r="BP638090" s="90"/>
    </row>
    <row r="638091" spans="68:68" customFormat="1">
      <c r="BP638091" s="90"/>
    </row>
    <row r="638092" spans="68:68" customFormat="1">
      <c r="BP638092" s="90"/>
    </row>
    <row r="638093" spans="68:68" customFormat="1">
      <c r="BP638093" s="90"/>
    </row>
    <row r="638094" spans="68:68" customFormat="1">
      <c r="BP638094" s="90"/>
    </row>
    <row r="638095" spans="68:68" customFormat="1">
      <c r="BP638095" s="90"/>
    </row>
    <row r="638096" spans="68:68" customFormat="1">
      <c r="BP638096" s="90"/>
    </row>
    <row r="638097" spans="68:68" customFormat="1">
      <c r="BP638097" s="90"/>
    </row>
    <row r="638098" spans="68:68" customFormat="1">
      <c r="BP638098" s="90"/>
    </row>
    <row r="638099" spans="68:68" customFormat="1">
      <c r="BP638099" s="90"/>
    </row>
    <row r="638100" spans="68:68" customFormat="1">
      <c r="BP638100" s="90"/>
    </row>
    <row r="638101" spans="68:68" customFormat="1">
      <c r="BP638101" s="90"/>
    </row>
    <row r="638102" spans="68:68" customFormat="1">
      <c r="BP638102" s="90"/>
    </row>
    <row r="638103" spans="68:68" customFormat="1">
      <c r="BP638103" s="90"/>
    </row>
    <row r="638104" spans="68:68" customFormat="1">
      <c r="BP638104" s="90"/>
    </row>
    <row r="638105" spans="68:68" customFormat="1">
      <c r="BP638105" s="90"/>
    </row>
    <row r="638106" spans="68:68" customFormat="1">
      <c r="BP638106" s="90"/>
    </row>
    <row r="638107" spans="68:68" customFormat="1">
      <c r="BP638107" s="90"/>
    </row>
    <row r="638108" spans="68:68" customFormat="1">
      <c r="BP638108" s="90"/>
    </row>
    <row r="638109" spans="68:68" customFormat="1">
      <c r="BP638109" s="90"/>
    </row>
    <row r="638110" spans="68:68" customFormat="1">
      <c r="BP638110" s="90"/>
    </row>
    <row r="638111" spans="68:68" customFormat="1">
      <c r="BP638111" s="90"/>
    </row>
    <row r="638112" spans="68:68" customFormat="1">
      <c r="BP638112" s="90"/>
    </row>
    <row r="638113" spans="68:68" customFormat="1">
      <c r="BP638113" s="90"/>
    </row>
    <row r="638114" spans="68:68" customFormat="1">
      <c r="BP638114" s="90"/>
    </row>
    <row r="638115" spans="68:68" customFormat="1">
      <c r="BP638115" s="90"/>
    </row>
    <row r="638116" spans="68:68" customFormat="1">
      <c r="BP638116" s="90"/>
    </row>
    <row r="638117" spans="68:68" customFormat="1">
      <c r="BP638117" s="90"/>
    </row>
    <row r="638118" spans="68:68" customFormat="1">
      <c r="BP638118" s="90"/>
    </row>
    <row r="638119" spans="68:68" customFormat="1">
      <c r="BP638119" s="90"/>
    </row>
    <row r="638120" spans="68:68" customFormat="1">
      <c r="BP638120" s="90"/>
    </row>
    <row r="638121" spans="68:68" customFormat="1">
      <c r="BP638121" s="90"/>
    </row>
    <row r="638122" spans="68:68" customFormat="1">
      <c r="BP638122" s="90"/>
    </row>
    <row r="638123" spans="68:68" customFormat="1">
      <c r="BP638123" s="90"/>
    </row>
    <row r="638124" spans="68:68" customFormat="1">
      <c r="BP638124" s="90"/>
    </row>
    <row r="638125" spans="68:68" customFormat="1">
      <c r="BP638125" s="90"/>
    </row>
    <row r="638126" spans="68:68" customFormat="1">
      <c r="BP638126" s="90"/>
    </row>
    <row r="638127" spans="68:68" customFormat="1">
      <c r="BP638127" s="90"/>
    </row>
    <row r="638128" spans="68:68" customFormat="1">
      <c r="BP638128" s="90"/>
    </row>
    <row r="638129" spans="68:68" customFormat="1">
      <c r="BP638129" s="90"/>
    </row>
    <row r="638130" spans="68:68" customFormat="1">
      <c r="BP638130" s="90"/>
    </row>
    <row r="638131" spans="68:68" customFormat="1">
      <c r="BP638131" s="90"/>
    </row>
    <row r="638132" spans="68:68" customFormat="1">
      <c r="BP638132" s="90"/>
    </row>
    <row r="638133" spans="68:68" customFormat="1">
      <c r="BP638133" s="90"/>
    </row>
    <row r="638134" spans="68:68" customFormat="1">
      <c r="BP638134" s="90"/>
    </row>
    <row r="638135" spans="68:68" customFormat="1">
      <c r="BP638135" s="90"/>
    </row>
    <row r="638136" spans="68:68" customFormat="1">
      <c r="BP638136" s="90"/>
    </row>
    <row r="638137" spans="68:68" customFormat="1">
      <c r="BP638137" s="90"/>
    </row>
    <row r="638138" spans="68:68" customFormat="1">
      <c r="BP638138" s="90"/>
    </row>
    <row r="638139" spans="68:68" customFormat="1">
      <c r="BP638139" s="90"/>
    </row>
    <row r="638140" spans="68:68" customFormat="1">
      <c r="BP638140" s="90"/>
    </row>
    <row r="638141" spans="68:68" customFormat="1">
      <c r="BP638141" s="90"/>
    </row>
    <row r="638142" spans="68:68" customFormat="1">
      <c r="BP638142" s="90"/>
    </row>
    <row r="638143" spans="68:68" customFormat="1">
      <c r="BP638143" s="90"/>
    </row>
    <row r="638144" spans="68:68" customFormat="1">
      <c r="BP638144" s="90"/>
    </row>
    <row r="638145" spans="68:68" customFormat="1">
      <c r="BP638145" s="90"/>
    </row>
    <row r="638146" spans="68:68" customFormat="1">
      <c r="BP638146" s="90"/>
    </row>
    <row r="638147" spans="68:68" customFormat="1">
      <c r="BP638147" s="90"/>
    </row>
    <row r="638148" spans="68:68" customFormat="1">
      <c r="BP638148" s="90"/>
    </row>
    <row r="638149" spans="68:68" customFormat="1">
      <c r="BP638149" s="90"/>
    </row>
    <row r="638150" spans="68:68" customFormat="1">
      <c r="BP638150" s="90"/>
    </row>
    <row r="638151" spans="68:68" customFormat="1">
      <c r="BP638151" s="90"/>
    </row>
    <row r="638152" spans="68:68" customFormat="1">
      <c r="BP638152" s="90"/>
    </row>
    <row r="638153" spans="68:68" customFormat="1">
      <c r="BP638153" s="90"/>
    </row>
    <row r="638154" spans="68:68" customFormat="1">
      <c r="BP638154" s="90"/>
    </row>
    <row r="638155" spans="68:68" customFormat="1">
      <c r="BP638155" s="90"/>
    </row>
    <row r="638156" spans="68:68" customFormat="1">
      <c r="BP638156" s="90"/>
    </row>
    <row r="638157" spans="68:68" customFormat="1">
      <c r="BP638157" s="90"/>
    </row>
    <row r="638158" spans="68:68" customFormat="1">
      <c r="BP638158" s="90"/>
    </row>
    <row r="638159" spans="68:68" customFormat="1">
      <c r="BP638159" s="90"/>
    </row>
    <row r="638160" spans="68:68" customFormat="1">
      <c r="BP638160" s="90"/>
    </row>
    <row r="638161" spans="68:68" customFormat="1">
      <c r="BP638161" s="90"/>
    </row>
    <row r="638162" spans="68:68" customFormat="1">
      <c r="BP638162" s="90"/>
    </row>
    <row r="638163" spans="68:68" customFormat="1">
      <c r="BP638163" s="90"/>
    </row>
    <row r="638164" spans="68:68" customFormat="1">
      <c r="BP638164" s="90"/>
    </row>
    <row r="638165" spans="68:68" customFormat="1">
      <c r="BP638165" s="90"/>
    </row>
    <row r="638166" spans="68:68" customFormat="1">
      <c r="BP638166" s="90"/>
    </row>
    <row r="638167" spans="68:68" customFormat="1">
      <c r="BP638167" s="90"/>
    </row>
    <row r="638168" spans="68:68" customFormat="1">
      <c r="BP638168" s="90"/>
    </row>
    <row r="638169" spans="68:68" customFormat="1">
      <c r="BP638169" s="90"/>
    </row>
    <row r="638170" spans="68:68" customFormat="1">
      <c r="BP638170" s="90"/>
    </row>
    <row r="638171" spans="68:68" customFormat="1">
      <c r="BP638171" s="90"/>
    </row>
    <row r="638172" spans="68:68" customFormat="1">
      <c r="BP638172" s="90"/>
    </row>
    <row r="638173" spans="68:68" customFormat="1">
      <c r="BP638173" s="90"/>
    </row>
    <row r="638174" spans="68:68" customFormat="1">
      <c r="BP638174" s="90"/>
    </row>
    <row r="638175" spans="68:68" customFormat="1">
      <c r="BP638175" s="90"/>
    </row>
    <row r="638176" spans="68:68" customFormat="1">
      <c r="BP638176" s="90"/>
    </row>
    <row r="638177" spans="68:68" customFormat="1">
      <c r="BP638177" s="90"/>
    </row>
    <row r="638178" spans="68:68" customFormat="1">
      <c r="BP638178" s="90"/>
    </row>
    <row r="638179" spans="68:68" customFormat="1">
      <c r="BP638179" s="90"/>
    </row>
    <row r="638180" spans="68:68" customFormat="1">
      <c r="BP638180" s="90"/>
    </row>
    <row r="638181" spans="68:68" customFormat="1">
      <c r="BP638181" s="90"/>
    </row>
    <row r="638182" spans="68:68" customFormat="1">
      <c r="BP638182" s="90"/>
    </row>
    <row r="638183" spans="68:68" customFormat="1">
      <c r="BP638183" s="90"/>
    </row>
    <row r="638184" spans="68:68" customFormat="1">
      <c r="BP638184" s="90"/>
    </row>
    <row r="638185" spans="68:68" customFormat="1">
      <c r="BP638185" s="90"/>
    </row>
    <row r="638186" spans="68:68" customFormat="1">
      <c r="BP638186" s="90"/>
    </row>
    <row r="638187" spans="68:68" customFormat="1">
      <c r="BP638187" s="90"/>
    </row>
    <row r="638188" spans="68:68" customFormat="1">
      <c r="BP638188" s="90"/>
    </row>
    <row r="638189" spans="68:68" customFormat="1">
      <c r="BP638189" s="90"/>
    </row>
    <row r="638190" spans="68:68" customFormat="1">
      <c r="BP638190" s="90"/>
    </row>
    <row r="638191" spans="68:68" customFormat="1">
      <c r="BP638191" s="90"/>
    </row>
    <row r="638192" spans="68:68" customFormat="1">
      <c r="BP638192" s="90"/>
    </row>
    <row r="638193" spans="68:68" customFormat="1">
      <c r="BP638193" s="90"/>
    </row>
    <row r="638194" spans="68:68" customFormat="1">
      <c r="BP638194" s="90"/>
    </row>
    <row r="638195" spans="68:68" customFormat="1">
      <c r="BP638195" s="90"/>
    </row>
    <row r="638196" spans="68:68" customFormat="1">
      <c r="BP638196" s="90"/>
    </row>
    <row r="638197" spans="68:68" customFormat="1">
      <c r="BP638197" s="90"/>
    </row>
    <row r="638198" spans="68:68" customFormat="1">
      <c r="BP638198" s="90"/>
    </row>
    <row r="638199" spans="68:68" customFormat="1">
      <c r="BP638199" s="90"/>
    </row>
    <row r="638200" spans="68:68" customFormat="1">
      <c r="BP638200" s="90"/>
    </row>
    <row r="638201" spans="68:68" customFormat="1">
      <c r="BP638201" s="90"/>
    </row>
    <row r="638202" spans="68:68" customFormat="1">
      <c r="BP638202" s="90"/>
    </row>
    <row r="638203" spans="68:68" customFormat="1">
      <c r="BP638203" s="90"/>
    </row>
    <row r="638204" spans="68:68" customFormat="1">
      <c r="BP638204" s="90"/>
    </row>
    <row r="638205" spans="68:68" customFormat="1">
      <c r="BP638205" s="90"/>
    </row>
    <row r="638206" spans="68:68" customFormat="1">
      <c r="BP638206" s="90"/>
    </row>
    <row r="638207" spans="68:68" customFormat="1">
      <c r="BP638207" s="90"/>
    </row>
    <row r="638208" spans="68:68" customFormat="1">
      <c r="BP638208" s="90"/>
    </row>
    <row r="638209" spans="68:68" customFormat="1">
      <c r="BP638209" s="90"/>
    </row>
    <row r="638210" spans="68:68" customFormat="1">
      <c r="BP638210" s="90"/>
    </row>
    <row r="638211" spans="68:68" customFormat="1">
      <c r="BP638211" s="90"/>
    </row>
    <row r="638212" spans="68:68" customFormat="1">
      <c r="BP638212" s="90"/>
    </row>
    <row r="638213" spans="68:68" customFormat="1">
      <c r="BP638213" s="90"/>
    </row>
    <row r="638214" spans="68:68" customFormat="1">
      <c r="BP638214" s="90"/>
    </row>
    <row r="638215" spans="68:68" customFormat="1">
      <c r="BP638215" s="90"/>
    </row>
    <row r="638216" spans="68:68" customFormat="1">
      <c r="BP638216" s="90"/>
    </row>
    <row r="638217" spans="68:68" customFormat="1">
      <c r="BP638217" s="90"/>
    </row>
    <row r="638218" spans="68:68" customFormat="1">
      <c r="BP638218" s="90"/>
    </row>
    <row r="638219" spans="68:68" customFormat="1">
      <c r="BP638219" s="90"/>
    </row>
    <row r="638220" spans="68:68" customFormat="1">
      <c r="BP638220" s="90"/>
    </row>
    <row r="638221" spans="68:68" customFormat="1">
      <c r="BP638221" s="90"/>
    </row>
    <row r="638222" spans="68:68" customFormat="1">
      <c r="BP638222" s="90"/>
    </row>
    <row r="638223" spans="68:68" customFormat="1">
      <c r="BP638223" s="90"/>
    </row>
    <row r="638224" spans="68:68" customFormat="1">
      <c r="BP638224" s="90"/>
    </row>
    <row r="638225" spans="68:68" customFormat="1">
      <c r="BP638225" s="90"/>
    </row>
    <row r="638226" spans="68:68" customFormat="1">
      <c r="BP638226" s="90"/>
    </row>
    <row r="638227" spans="68:68" customFormat="1">
      <c r="BP638227" s="90"/>
    </row>
    <row r="638228" spans="68:68" customFormat="1">
      <c r="BP638228" s="90"/>
    </row>
    <row r="638229" spans="68:68" customFormat="1">
      <c r="BP638229" s="90"/>
    </row>
    <row r="638230" spans="68:68" customFormat="1">
      <c r="BP638230" s="90"/>
    </row>
    <row r="638231" spans="68:68" customFormat="1">
      <c r="BP638231" s="90"/>
    </row>
    <row r="638232" spans="68:68" customFormat="1">
      <c r="BP638232" s="90"/>
    </row>
    <row r="638233" spans="68:68" customFormat="1">
      <c r="BP638233" s="90"/>
    </row>
    <row r="638234" spans="68:68" customFormat="1">
      <c r="BP638234" s="90"/>
    </row>
    <row r="638235" spans="68:68" customFormat="1">
      <c r="BP638235" s="90"/>
    </row>
    <row r="638236" spans="68:68" customFormat="1">
      <c r="BP638236" s="90"/>
    </row>
    <row r="638237" spans="68:68" customFormat="1">
      <c r="BP638237" s="90"/>
    </row>
    <row r="638238" spans="68:68" customFormat="1">
      <c r="BP638238" s="90"/>
    </row>
    <row r="638239" spans="68:68" customFormat="1">
      <c r="BP638239" s="90"/>
    </row>
    <row r="638240" spans="68:68" customFormat="1">
      <c r="BP638240" s="90"/>
    </row>
    <row r="638241" spans="68:68" customFormat="1">
      <c r="BP638241" s="90"/>
    </row>
    <row r="638242" spans="68:68" customFormat="1">
      <c r="BP638242" s="90"/>
    </row>
    <row r="638243" spans="68:68" customFormat="1">
      <c r="BP638243" s="90"/>
    </row>
    <row r="638244" spans="68:68" customFormat="1">
      <c r="BP638244" s="90"/>
    </row>
    <row r="638245" spans="68:68" customFormat="1">
      <c r="BP638245" s="90"/>
    </row>
    <row r="638246" spans="68:68" customFormat="1">
      <c r="BP638246" s="90"/>
    </row>
    <row r="638247" spans="68:68" customFormat="1">
      <c r="BP638247" s="90"/>
    </row>
    <row r="638248" spans="68:68" customFormat="1">
      <c r="BP638248" s="90"/>
    </row>
    <row r="638249" spans="68:68" customFormat="1">
      <c r="BP638249" s="90"/>
    </row>
    <row r="638250" spans="68:68" customFormat="1">
      <c r="BP638250" s="90"/>
    </row>
    <row r="638251" spans="68:68" customFormat="1">
      <c r="BP638251" s="90"/>
    </row>
    <row r="638252" spans="68:68" customFormat="1">
      <c r="BP638252" s="90"/>
    </row>
    <row r="638253" spans="68:68" customFormat="1">
      <c r="BP638253" s="90"/>
    </row>
    <row r="638254" spans="68:68" customFormat="1">
      <c r="BP638254" s="90"/>
    </row>
    <row r="638255" spans="68:68" customFormat="1">
      <c r="BP638255" s="90"/>
    </row>
    <row r="638256" spans="68:68" customFormat="1">
      <c r="BP638256" s="90"/>
    </row>
    <row r="638257" spans="68:68" customFormat="1">
      <c r="BP638257" s="90"/>
    </row>
    <row r="638258" spans="68:68" customFormat="1">
      <c r="BP638258" s="90"/>
    </row>
    <row r="638259" spans="68:68" customFormat="1">
      <c r="BP638259" s="90"/>
    </row>
    <row r="638260" spans="68:68" customFormat="1">
      <c r="BP638260" s="90"/>
    </row>
    <row r="638261" spans="68:68" customFormat="1">
      <c r="BP638261" s="90"/>
    </row>
    <row r="638262" spans="68:68" customFormat="1">
      <c r="BP638262" s="90"/>
    </row>
    <row r="638263" spans="68:68" customFormat="1">
      <c r="BP638263" s="90"/>
    </row>
    <row r="638264" spans="68:68" customFormat="1">
      <c r="BP638264" s="90"/>
    </row>
    <row r="638265" spans="68:68" customFormat="1">
      <c r="BP638265" s="90"/>
    </row>
    <row r="638266" spans="68:68" customFormat="1">
      <c r="BP638266" s="90"/>
    </row>
    <row r="638267" spans="68:68" customFormat="1">
      <c r="BP638267" s="90"/>
    </row>
    <row r="638268" spans="68:68" customFormat="1">
      <c r="BP638268" s="90"/>
    </row>
    <row r="638269" spans="68:68" customFormat="1">
      <c r="BP638269" s="90"/>
    </row>
    <row r="638270" spans="68:68" customFormat="1">
      <c r="BP638270" s="90"/>
    </row>
    <row r="638271" spans="68:68" customFormat="1">
      <c r="BP638271" s="90"/>
    </row>
    <row r="638272" spans="68:68" customFormat="1">
      <c r="BP638272" s="90"/>
    </row>
    <row r="638273" spans="68:68" customFormat="1">
      <c r="BP638273" s="90"/>
    </row>
    <row r="638274" spans="68:68" customFormat="1">
      <c r="BP638274" s="90"/>
    </row>
    <row r="638275" spans="68:68" customFormat="1">
      <c r="BP638275" s="90"/>
    </row>
    <row r="638276" spans="68:68" customFormat="1">
      <c r="BP638276" s="90"/>
    </row>
    <row r="638277" spans="68:68" customFormat="1">
      <c r="BP638277" s="90"/>
    </row>
    <row r="638278" spans="68:68" customFormat="1">
      <c r="BP638278" s="90"/>
    </row>
    <row r="638279" spans="68:68" customFormat="1">
      <c r="BP638279" s="90"/>
    </row>
    <row r="638280" spans="68:68" customFormat="1">
      <c r="BP638280" s="90"/>
    </row>
    <row r="638281" spans="68:68" customFormat="1">
      <c r="BP638281" s="90"/>
    </row>
    <row r="638282" spans="68:68" customFormat="1">
      <c r="BP638282" s="90"/>
    </row>
    <row r="638283" spans="68:68" customFormat="1">
      <c r="BP638283" s="90"/>
    </row>
    <row r="638284" spans="68:68" customFormat="1">
      <c r="BP638284" s="90"/>
    </row>
    <row r="638285" spans="68:68" customFormat="1">
      <c r="BP638285" s="90"/>
    </row>
    <row r="638286" spans="68:68" customFormat="1">
      <c r="BP638286" s="90"/>
    </row>
    <row r="638287" spans="68:68" customFormat="1">
      <c r="BP638287" s="90"/>
    </row>
    <row r="638288" spans="68:68" customFormat="1">
      <c r="BP638288" s="90"/>
    </row>
    <row r="638289" spans="68:68" customFormat="1">
      <c r="BP638289" s="90"/>
    </row>
    <row r="638290" spans="68:68" customFormat="1">
      <c r="BP638290" s="90"/>
    </row>
    <row r="638291" spans="68:68" customFormat="1">
      <c r="BP638291" s="90"/>
    </row>
    <row r="638292" spans="68:68" customFormat="1">
      <c r="BP638292" s="90"/>
    </row>
    <row r="638293" spans="68:68" customFormat="1">
      <c r="BP638293" s="90"/>
    </row>
    <row r="638294" spans="68:68" customFormat="1">
      <c r="BP638294" s="90"/>
    </row>
    <row r="638295" spans="68:68" customFormat="1">
      <c r="BP638295" s="90"/>
    </row>
    <row r="638296" spans="68:68" customFormat="1">
      <c r="BP638296" s="90"/>
    </row>
    <row r="638297" spans="68:68" customFormat="1">
      <c r="BP638297" s="90"/>
    </row>
    <row r="638298" spans="68:68" customFormat="1">
      <c r="BP638298" s="90"/>
    </row>
    <row r="638299" spans="68:68" customFormat="1">
      <c r="BP638299" s="90"/>
    </row>
    <row r="638300" spans="68:68" customFormat="1">
      <c r="BP638300" s="90"/>
    </row>
    <row r="638301" spans="68:68" customFormat="1">
      <c r="BP638301" s="90"/>
    </row>
    <row r="638302" spans="68:68" customFormat="1">
      <c r="BP638302" s="90"/>
    </row>
    <row r="638303" spans="68:68" customFormat="1">
      <c r="BP638303" s="90"/>
    </row>
    <row r="638304" spans="68:68" customFormat="1">
      <c r="BP638304" s="90"/>
    </row>
    <row r="638305" spans="68:68" customFormat="1">
      <c r="BP638305" s="90"/>
    </row>
    <row r="638306" spans="68:68" customFormat="1">
      <c r="BP638306" s="90"/>
    </row>
    <row r="638307" spans="68:68" customFormat="1">
      <c r="BP638307" s="90"/>
    </row>
    <row r="638308" spans="68:68" customFormat="1">
      <c r="BP638308" s="90"/>
    </row>
    <row r="638309" spans="68:68" customFormat="1">
      <c r="BP638309" s="90"/>
    </row>
    <row r="638310" spans="68:68" customFormat="1">
      <c r="BP638310" s="90"/>
    </row>
    <row r="638311" spans="68:68" customFormat="1">
      <c r="BP638311" s="90"/>
    </row>
    <row r="638312" spans="68:68" customFormat="1">
      <c r="BP638312" s="90"/>
    </row>
    <row r="638313" spans="68:68" customFormat="1">
      <c r="BP638313" s="90"/>
    </row>
    <row r="638314" spans="68:68" customFormat="1">
      <c r="BP638314" s="90"/>
    </row>
    <row r="638315" spans="68:68" customFormat="1">
      <c r="BP638315" s="90"/>
    </row>
    <row r="638316" spans="68:68" customFormat="1">
      <c r="BP638316" s="90"/>
    </row>
    <row r="638317" spans="68:68" customFormat="1">
      <c r="BP638317" s="90"/>
    </row>
    <row r="638318" spans="68:68" customFormat="1">
      <c r="BP638318" s="90"/>
    </row>
    <row r="638319" spans="68:68" customFormat="1">
      <c r="BP638319" s="90"/>
    </row>
    <row r="638320" spans="68:68" customFormat="1">
      <c r="BP638320" s="90"/>
    </row>
    <row r="638321" spans="68:68" customFormat="1">
      <c r="BP638321" s="90"/>
    </row>
    <row r="638322" spans="68:68" customFormat="1">
      <c r="BP638322" s="90"/>
    </row>
    <row r="638323" spans="68:68" customFormat="1">
      <c r="BP638323" s="90"/>
    </row>
    <row r="638324" spans="68:68" customFormat="1">
      <c r="BP638324" s="90"/>
    </row>
    <row r="638325" spans="68:68" customFormat="1">
      <c r="BP638325" s="90"/>
    </row>
    <row r="638326" spans="68:68" customFormat="1">
      <c r="BP638326" s="90"/>
    </row>
    <row r="638327" spans="68:68" customFormat="1">
      <c r="BP638327" s="90"/>
    </row>
    <row r="638328" spans="68:68" customFormat="1">
      <c r="BP638328" s="90"/>
    </row>
    <row r="638329" spans="68:68" customFormat="1">
      <c r="BP638329" s="90"/>
    </row>
    <row r="638330" spans="68:68" customFormat="1">
      <c r="BP638330" s="90"/>
    </row>
    <row r="638331" spans="68:68" customFormat="1">
      <c r="BP638331" s="90"/>
    </row>
    <row r="638332" spans="68:68" customFormat="1">
      <c r="BP638332" s="90"/>
    </row>
    <row r="638333" spans="68:68" customFormat="1">
      <c r="BP638333" s="90"/>
    </row>
    <row r="638334" spans="68:68" customFormat="1">
      <c r="BP638334" s="90"/>
    </row>
    <row r="638335" spans="68:68" customFormat="1">
      <c r="BP638335" s="90"/>
    </row>
    <row r="638336" spans="68:68" customFormat="1">
      <c r="BP638336" s="90"/>
    </row>
    <row r="638337" spans="68:68" customFormat="1">
      <c r="BP638337" s="90"/>
    </row>
    <row r="638338" spans="68:68" customFormat="1">
      <c r="BP638338" s="90"/>
    </row>
    <row r="638339" spans="68:68" customFormat="1">
      <c r="BP638339" s="90"/>
    </row>
    <row r="638340" spans="68:68" customFormat="1">
      <c r="BP638340" s="90"/>
    </row>
    <row r="638341" spans="68:68" customFormat="1">
      <c r="BP638341" s="90"/>
    </row>
    <row r="638342" spans="68:68" customFormat="1">
      <c r="BP638342" s="90"/>
    </row>
    <row r="638343" spans="68:68" customFormat="1">
      <c r="BP638343" s="90"/>
    </row>
    <row r="638344" spans="68:68" customFormat="1">
      <c r="BP638344" s="90"/>
    </row>
    <row r="638345" spans="68:68" customFormat="1">
      <c r="BP638345" s="90"/>
    </row>
    <row r="638346" spans="68:68" customFormat="1">
      <c r="BP638346" s="90"/>
    </row>
    <row r="638347" spans="68:68" customFormat="1">
      <c r="BP638347" s="90"/>
    </row>
    <row r="638348" spans="68:68" customFormat="1">
      <c r="BP638348" s="90"/>
    </row>
    <row r="638349" spans="68:68" customFormat="1">
      <c r="BP638349" s="90"/>
    </row>
    <row r="638350" spans="68:68" customFormat="1">
      <c r="BP638350" s="90"/>
    </row>
    <row r="638351" spans="68:68" customFormat="1">
      <c r="BP638351" s="90"/>
    </row>
    <row r="638352" spans="68:68" customFormat="1">
      <c r="BP638352" s="90"/>
    </row>
    <row r="638353" spans="68:68" customFormat="1">
      <c r="BP638353" s="90"/>
    </row>
    <row r="638354" spans="68:68" customFormat="1">
      <c r="BP638354" s="90"/>
    </row>
    <row r="638355" spans="68:68" customFormat="1">
      <c r="BP638355" s="90"/>
    </row>
    <row r="638356" spans="68:68" customFormat="1">
      <c r="BP638356" s="90"/>
    </row>
    <row r="638357" spans="68:68" customFormat="1">
      <c r="BP638357" s="90"/>
    </row>
    <row r="638358" spans="68:68" customFormat="1">
      <c r="BP638358" s="90"/>
    </row>
    <row r="638359" spans="68:68" customFormat="1">
      <c r="BP638359" s="90"/>
    </row>
    <row r="638360" spans="68:68" customFormat="1">
      <c r="BP638360" s="90"/>
    </row>
    <row r="638361" spans="68:68" customFormat="1">
      <c r="BP638361" s="90"/>
    </row>
    <row r="638362" spans="68:68" customFormat="1">
      <c r="BP638362" s="90"/>
    </row>
    <row r="638363" spans="68:68" customFormat="1">
      <c r="BP638363" s="90"/>
    </row>
    <row r="638364" spans="68:68" customFormat="1">
      <c r="BP638364" s="90"/>
    </row>
    <row r="638365" spans="68:68" customFormat="1">
      <c r="BP638365" s="90"/>
    </row>
    <row r="638366" spans="68:68" customFormat="1">
      <c r="BP638366" s="90"/>
    </row>
    <row r="638367" spans="68:68" customFormat="1">
      <c r="BP638367" s="90"/>
    </row>
    <row r="638368" spans="68:68" customFormat="1">
      <c r="BP638368" s="90"/>
    </row>
    <row r="638369" spans="68:68" customFormat="1">
      <c r="BP638369" s="90"/>
    </row>
    <row r="638370" spans="68:68" customFormat="1">
      <c r="BP638370" s="90"/>
    </row>
    <row r="638371" spans="68:68" customFormat="1">
      <c r="BP638371" s="90"/>
    </row>
    <row r="638372" spans="68:68" customFormat="1">
      <c r="BP638372" s="90"/>
    </row>
    <row r="638373" spans="68:68" customFormat="1">
      <c r="BP638373" s="90"/>
    </row>
    <row r="638374" spans="68:68" customFormat="1">
      <c r="BP638374" s="90"/>
    </row>
    <row r="638375" spans="68:68" customFormat="1">
      <c r="BP638375" s="90"/>
    </row>
    <row r="638376" spans="68:68" customFormat="1">
      <c r="BP638376" s="90"/>
    </row>
    <row r="638377" spans="68:68" customFormat="1">
      <c r="BP638377" s="90"/>
    </row>
    <row r="638378" spans="68:68" customFormat="1">
      <c r="BP638378" s="90"/>
    </row>
    <row r="638379" spans="68:68" customFormat="1">
      <c r="BP638379" s="90"/>
    </row>
    <row r="638380" spans="68:68" customFormat="1">
      <c r="BP638380" s="90"/>
    </row>
    <row r="638381" spans="68:68" customFormat="1">
      <c r="BP638381" s="90"/>
    </row>
    <row r="638382" spans="68:68" customFormat="1">
      <c r="BP638382" s="90"/>
    </row>
    <row r="638383" spans="68:68" customFormat="1">
      <c r="BP638383" s="90"/>
    </row>
    <row r="638384" spans="68:68" customFormat="1">
      <c r="BP638384" s="90"/>
    </row>
    <row r="638385" spans="68:68" customFormat="1">
      <c r="BP638385" s="90"/>
    </row>
    <row r="638386" spans="68:68" customFormat="1">
      <c r="BP638386" s="90"/>
    </row>
    <row r="638387" spans="68:68" customFormat="1">
      <c r="BP638387" s="90"/>
    </row>
    <row r="638388" spans="68:68" customFormat="1">
      <c r="BP638388" s="90"/>
    </row>
    <row r="638389" spans="68:68" customFormat="1">
      <c r="BP638389" s="90"/>
    </row>
    <row r="638390" spans="68:68" customFormat="1">
      <c r="BP638390" s="90"/>
    </row>
    <row r="638391" spans="68:68" customFormat="1">
      <c r="BP638391" s="90"/>
    </row>
    <row r="638392" spans="68:68" customFormat="1">
      <c r="BP638392" s="90"/>
    </row>
    <row r="638393" spans="68:68" customFormat="1">
      <c r="BP638393" s="90"/>
    </row>
    <row r="638394" spans="68:68" customFormat="1">
      <c r="BP638394" s="90"/>
    </row>
    <row r="638395" spans="68:68" customFormat="1">
      <c r="BP638395" s="90"/>
    </row>
    <row r="638396" spans="68:68" customFormat="1">
      <c r="BP638396" s="90"/>
    </row>
    <row r="638397" spans="68:68" customFormat="1">
      <c r="BP638397" s="90"/>
    </row>
    <row r="638398" spans="68:68" customFormat="1">
      <c r="BP638398" s="90"/>
    </row>
    <row r="638399" spans="68:68" customFormat="1">
      <c r="BP638399" s="90"/>
    </row>
    <row r="638400" spans="68:68" customFormat="1">
      <c r="BP638400" s="90"/>
    </row>
    <row r="638401" spans="68:68" customFormat="1">
      <c r="BP638401" s="90"/>
    </row>
    <row r="638402" spans="68:68" customFormat="1">
      <c r="BP638402" s="90"/>
    </row>
    <row r="638403" spans="68:68" customFormat="1">
      <c r="BP638403" s="90"/>
    </row>
    <row r="638404" spans="68:68" customFormat="1">
      <c r="BP638404" s="90"/>
    </row>
    <row r="638405" spans="68:68" customFormat="1">
      <c r="BP638405" s="90"/>
    </row>
    <row r="638406" spans="68:68" customFormat="1">
      <c r="BP638406" s="90"/>
    </row>
    <row r="638407" spans="68:68" customFormat="1">
      <c r="BP638407" s="90"/>
    </row>
    <row r="638408" spans="68:68" customFormat="1">
      <c r="BP638408" s="90"/>
    </row>
    <row r="638409" spans="68:68" customFormat="1">
      <c r="BP638409" s="90"/>
    </row>
    <row r="638410" spans="68:68" customFormat="1">
      <c r="BP638410" s="90"/>
    </row>
    <row r="638411" spans="68:68" customFormat="1">
      <c r="BP638411" s="90"/>
    </row>
    <row r="638412" spans="68:68" customFormat="1">
      <c r="BP638412" s="90"/>
    </row>
    <row r="638413" spans="68:68" customFormat="1">
      <c r="BP638413" s="90"/>
    </row>
    <row r="638414" spans="68:68" customFormat="1">
      <c r="BP638414" s="90"/>
    </row>
    <row r="638415" spans="68:68" customFormat="1">
      <c r="BP638415" s="90"/>
    </row>
    <row r="638416" spans="68:68" customFormat="1">
      <c r="BP638416" s="90"/>
    </row>
    <row r="638417" spans="68:68" customFormat="1">
      <c r="BP638417" s="90"/>
    </row>
    <row r="638418" spans="68:68" customFormat="1">
      <c r="BP638418" s="90"/>
    </row>
    <row r="638419" spans="68:68" customFormat="1">
      <c r="BP638419" s="90"/>
    </row>
    <row r="638420" spans="68:68" customFormat="1">
      <c r="BP638420" s="90"/>
    </row>
    <row r="638421" spans="68:68" customFormat="1">
      <c r="BP638421" s="90"/>
    </row>
    <row r="638422" spans="68:68" customFormat="1">
      <c r="BP638422" s="90"/>
    </row>
    <row r="638423" spans="68:68" customFormat="1">
      <c r="BP638423" s="90"/>
    </row>
    <row r="638424" spans="68:68" customFormat="1">
      <c r="BP638424" s="90"/>
    </row>
    <row r="638425" spans="68:68" customFormat="1">
      <c r="BP638425" s="90"/>
    </row>
    <row r="638426" spans="68:68" customFormat="1">
      <c r="BP638426" s="90"/>
    </row>
    <row r="638427" spans="68:68" customFormat="1">
      <c r="BP638427" s="90"/>
    </row>
    <row r="638428" spans="68:68" customFormat="1">
      <c r="BP638428" s="90"/>
    </row>
    <row r="638429" spans="68:68" customFormat="1">
      <c r="BP638429" s="90"/>
    </row>
    <row r="638430" spans="68:68" customFormat="1">
      <c r="BP638430" s="90"/>
    </row>
    <row r="638431" spans="68:68" customFormat="1">
      <c r="BP638431" s="90"/>
    </row>
    <row r="638432" spans="68:68" customFormat="1">
      <c r="BP638432" s="90"/>
    </row>
    <row r="638433" spans="68:68" customFormat="1">
      <c r="BP638433" s="90"/>
    </row>
    <row r="638434" spans="68:68" customFormat="1">
      <c r="BP638434" s="90"/>
    </row>
    <row r="638435" spans="68:68" customFormat="1">
      <c r="BP638435" s="90"/>
    </row>
    <row r="638436" spans="68:68" customFormat="1">
      <c r="BP638436" s="90"/>
    </row>
    <row r="638437" spans="68:68" customFormat="1">
      <c r="BP638437" s="90"/>
    </row>
    <row r="638438" spans="68:68" customFormat="1">
      <c r="BP638438" s="90"/>
    </row>
    <row r="638439" spans="68:68" customFormat="1">
      <c r="BP638439" s="90"/>
    </row>
    <row r="638440" spans="68:68" customFormat="1">
      <c r="BP638440" s="90"/>
    </row>
    <row r="638441" spans="68:68" customFormat="1">
      <c r="BP638441" s="90"/>
    </row>
    <row r="638442" spans="68:68" customFormat="1">
      <c r="BP638442" s="90"/>
    </row>
    <row r="638443" spans="68:68" customFormat="1">
      <c r="BP638443" s="90"/>
    </row>
    <row r="638444" spans="68:68" customFormat="1">
      <c r="BP638444" s="90"/>
    </row>
    <row r="638445" spans="68:68" customFormat="1">
      <c r="BP638445" s="90"/>
    </row>
    <row r="638446" spans="68:68" customFormat="1">
      <c r="BP638446" s="90"/>
    </row>
    <row r="638447" spans="68:68" customFormat="1">
      <c r="BP638447" s="90"/>
    </row>
    <row r="638448" spans="68:68" customFormat="1">
      <c r="BP638448" s="90"/>
    </row>
    <row r="638449" spans="68:68" customFormat="1">
      <c r="BP638449" s="90"/>
    </row>
    <row r="638450" spans="68:68" customFormat="1">
      <c r="BP638450" s="90"/>
    </row>
    <row r="638451" spans="68:68" customFormat="1">
      <c r="BP638451" s="90"/>
    </row>
    <row r="638452" spans="68:68" customFormat="1">
      <c r="BP638452" s="90"/>
    </row>
    <row r="638453" spans="68:68" customFormat="1">
      <c r="BP638453" s="90"/>
    </row>
    <row r="638454" spans="68:68" customFormat="1">
      <c r="BP638454" s="90"/>
    </row>
    <row r="638455" spans="68:68" customFormat="1">
      <c r="BP638455" s="90"/>
    </row>
    <row r="638456" spans="68:68" customFormat="1">
      <c r="BP638456" s="90"/>
    </row>
    <row r="638457" spans="68:68" customFormat="1">
      <c r="BP638457" s="90"/>
    </row>
    <row r="638458" spans="68:68" customFormat="1">
      <c r="BP638458" s="90"/>
    </row>
    <row r="638459" spans="68:68" customFormat="1">
      <c r="BP638459" s="90"/>
    </row>
    <row r="638460" spans="68:68" customFormat="1">
      <c r="BP638460" s="90"/>
    </row>
    <row r="638461" spans="68:68" customFormat="1">
      <c r="BP638461" s="90"/>
    </row>
    <row r="638462" spans="68:68" customFormat="1">
      <c r="BP638462" s="90"/>
    </row>
    <row r="638463" spans="68:68" customFormat="1">
      <c r="BP638463" s="90"/>
    </row>
    <row r="638464" spans="68:68" customFormat="1">
      <c r="BP638464" s="90"/>
    </row>
    <row r="638465" spans="68:68" customFormat="1">
      <c r="BP638465" s="90"/>
    </row>
    <row r="638466" spans="68:68" customFormat="1">
      <c r="BP638466" s="90"/>
    </row>
    <row r="638467" spans="68:68" customFormat="1">
      <c r="BP638467" s="90"/>
    </row>
    <row r="638468" spans="68:68" customFormat="1">
      <c r="BP638468" s="90"/>
    </row>
    <row r="638469" spans="68:68" customFormat="1">
      <c r="BP638469" s="90"/>
    </row>
    <row r="638470" spans="68:68" customFormat="1">
      <c r="BP638470" s="90"/>
    </row>
    <row r="638471" spans="68:68" customFormat="1">
      <c r="BP638471" s="90"/>
    </row>
    <row r="638472" spans="68:68" customFormat="1">
      <c r="BP638472" s="90"/>
    </row>
    <row r="638473" spans="68:68" customFormat="1">
      <c r="BP638473" s="90"/>
    </row>
    <row r="638474" spans="68:68" customFormat="1">
      <c r="BP638474" s="90"/>
    </row>
    <row r="638475" spans="68:68" customFormat="1">
      <c r="BP638475" s="90"/>
    </row>
    <row r="638476" spans="68:68" customFormat="1">
      <c r="BP638476" s="90"/>
    </row>
    <row r="638477" spans="68:68" customFormat="1">
      <c r="BP638477" s="90"/>
    </row>
    <row r="638478" spans="68:68" customFormat="1">
      <c r="BP638478" s="90"/>
    </row>
    <row r="638479" spans="68:68" customFormat="1">
      <c r="BP638479" s="90"/>
    </row>
    <row r="638480" spans="68:68" customFormat="1">
      <c r="BP638480" s="90"/>
    </row>
    <row r="638481" spans="68:68" customFormat="1">
      <c r="BP638481" s="90"/>
    </row>
    <row r="638482" spans="68:68" customFormat="1">
      <c r="BP638482" s="90"/>
    </row>
    <row r="638483" spans="68:68" customFormat="1">
      <c r="BP638483" s="90"/>
    </row>
    <row r="638484" spans="68:68" customFormat="1">
      <c r="BP638484" s="90"/>
    </row>
    <row r="638485" spans="68:68" customFormat="1">
      <c r="BP638485" s="90"/>
    </row>
    <row r="638486" spans="68:68" customFormat="1">
      <c r="BP638486" s="90"/>
    </row>
    <row r="638487" spans="68:68" customFormat="1">
      <c r="BP638487" s="90"/>
    </row>
    <row r="638488" spans="68:68" customFormat="1">
      <c r="BP638488" s="90"/>
    </row>
    <row r="638489" spans="68:68" customFormat="1">
      <c r="BP638489" s="90"/>
    </row>
    <row r="638490" spans="68:68" customFormat="1">
      <c r="BP638490" s="90"/>
    </row>
    <row r="638491" spans="68:68" customFormat="1">
      <c r="BP638491" s="90"/>
    </row>
    <row r="638492" spans="68:68" customFormat="1">
      <c r="BP638492" s="90"/>
    </row>
    <row r="638493" spans="68:68" customFormat="1">
      <c r="BP638493" s="90"/>
    </row>
    <row r="638494" spans="68:68" customFormat="1">
      <c r="BP638494" s="90"/>
    </row>
    <row r="638495" spans="68:68" customFormat="1">
      <c r="BP638495" s="90"/>
    </row>
    <row r="638496" spans="68:68" customFormat="1">
      <c r="BP638496" s="90"/>
    </row>
    <row r="638497" spans="68:68" customFormat="1">
      <c r="BP638497" s="90"/>
    </row>
    <row r="638498" spans="68:68" customFormat="1">
      <c r="BP638498" s="90"/>
    </row>
    <row r="638499" spans="68:68" customFormat="1">
      <c r="BP638499" s="90"/>
    </row>
    <row r="638500" spans="68:68" customFormat="1">
      <c r="BP638500" s="90"/>
    </row>
    <row r="638501" spans="68:68" customFormat="1">
      <c r="BP638501" s="90"/>
    </row>
    <row r="638502" spans="68:68" customFormat="1">
      <c r="BP638502" s="90"/>
    </row>
    <row r="638503" spans="68:68" customFormat="1">
      <c r="BP638503" s="90"/>
    </row>
    <row r="638504" spans="68:68" customFormat="1">
      <c r="BP638504" s="90"/>
    </row>
    <row r="638505" spans="68:68" customFormat="1">
      <c r="BP638505" s="90"/>
    </row>
    <row r="638506" spans="68:68" customFormat="1">
      <c r="BP638506" s="90"/>
    </row>
    <row r="638507" spans="68:68" customFormat="1">
      <c r="BP638507" s="90"/>
    </row>
    <row r="638508" spans="68:68" customFormat="1">
      <c r="BP638508" s="90"/>
    </row>
    <row r="638509" spans="68:68" customFormat="1">
      <c r="BP638509" s="90"/>
    </row>
    <row r="638510" spans="68:68" customFormat="1">
      <c r="BP638510" s="90"/>
    </row>
    <row r="638511" spans="68:68" customFormat="1">
      <c r="BP638511" s="90"/>
    </row>
    <row r="638512" spans="68:68" customFormat="1">
      <c r="BP638512" s="90"/>
    </row>
    <row r="638513" spans="68:68" customFormat="1">
      <c r="BP638513" s="90"/>
    </row>
    <row r="638514" spans="68:68" customFormat="1">
      <c r="BP638514" s="90"/>
    </row>
    <row r="638515" spans="68:68" customFormat="1">
      <c r="BP638515" s="90"/>
    </row>
    <row r="638516" spans="68:68" customFormat="1">
      <c r="BP638516" s="90"/>
    </row>
    <row r="638517" spans="68:68" customFormat="1">
      <c r="BP638517" s="90"/>
    </row>
    <row r="638518" spans="68:68" customFormat="1">
      <c r="BP638518" s="90"/>
    </row>
    <row r="638519" spans="68:68" customFormat="1">
      <c r="BP638519" s="90"/>
    </row>
    <row r="638520" spans="68:68" customFormat="1">
      <c r="BP638520" s="90"/>
    </row>
    <row r="638521" spans="68:68" customFormat="1">
      <c r="BP638521" s="90"/>
    </row>
    <row r="638522" spans="68:68" customFormat="1">
      <c r="BP638522" s="90"/>
    </row>
    <row r="638523" spans="68:68" customFormat="1">
      <c r="BP638523" s="90"/>
    </row>
    <row r="638524" spans="68:68" customFormat="1">
      <c r="BP638524" s="90"/>
    </row>
    <row r="638525" spans="68:68" customFormat="1">
      <c r="BP638525" s="90"/>
    </row>
    <row r="638526" spans="68:68" customFormat="1">
      <c r="BP638526" s="90"/>
    </row>
    <row r="638527" spans="68:68" customFormat="1">
      <c r="BP638527" s="90"/>
    </row>
    <row r="638528" spans="68:68" customFormat="1">
      <c r="BP638528" s="90"/>
    </row>
    <row r="638529" spans="68:68" customFormat="1">
      <c r="BP638529" s="90"/>
    </row>
    <row r="638530" spans="68:68" customFormat="1">
      <c r="BP638530" s="90"/>
    </row>
    <row r="638531" spans="68:68" customFormat="1">
      <c r="BP638531" s="90"/>
    </row>
    <row r="638532" spans="68:68" customFormat="1">
      <c r="BP638532" s="90"/>
    </row>
    <row r="638533" spans="68:68" customFormat="1">
      <c r="BP638533" s="90"/>
    </row>
    <row r="638534" spans="68:68" customFormat="1">
      <c r="BP638534" s="90"/>
    </row>
    <row r="638535" spans="68:68" customFormat="1">
      <c r="BP638535" s="90"/>
    </row>
    <row r="638536" spans="68:68" customFormat="1">
      <c r="BP638536" s="90"/>
    </row>
    <row r="638537" spans="68:68" customFormat="1">
      <c r="BP638537" s="90"/>
    </row>
    <row r="638538" spans="68:68" customFormat="1">
      <c r="BP638538" s="90"/>
    </row>
    <row r="638539" spans="68:68" customFormat="1">
      <c r="BP638539" s="90"/>
    </row>
    <row r="638540" spans="68:68" customFormat="1">
      <c r="BP638540" s="90"/>
    </row>
    <row r="638541" spans="68:68" customFormat="1">
      <c r="BP638541" s="90"/>
    </row>
    <row r="638542" spans="68:68" customFormat="1">
      <c r="BP638542" s="90"/>
    </row>
    <row r="638543" spans="68:68" customFormat="1">
      <c r="BP638543" s="90"/>
    </row>
    <row r="638544" spans="68:68" customFormat="1">
      <c r="BP638544" s="90"/>
    </row>
    <row r="638545" spans="68:68" customFormat="1">
      <c r="BP638545" s="90"/>
    </row>
    <row r="638546" spans="68:68" customFormat="1">
      <c r="BP638546" s="90"/>
    </row>
    <row r="638547" spans="68:68" customFormat="1">
      <c r="BP638547" s="90"/>
    </row>
    <row r="638548" spans="68:68" customFormat="1">
      <c r="BP638548" s="90"/>
    </row>
    <row r="638549" spans="68:68" customFormat="1">
      <c r="BP638549" s="90"/>
    </row>
    <row r="638550" spans="68:68" customFormat="1">
      <c r="BP638550" s="90"/>
    </row>
    <row r="638551" spans="68:68" customFormat="1">
      <c r="BP638551" s="90"/>
    </row>
    <row r="638552" spans="68:68" customFormat="1">
      <c r="BP638552" s="90"/>
    </row>
    <row r="638553" spans="68:68" customFormat="1">
      <c r="BP638553" s="90"/>
    </row>
    <row r="638554" spans="68:68" customFormat="1">
      <c r="BP638554" s="90"/>
    </row>
    <row r="638555" spans="68:68" customFormat="1">
      <c r="BP638555" s="90"/>
    </row>
    <row r="638556" spans="68:68" customFormat="1">
      <c r="BP638556" s="90"/>
    </row>
    <row r="638557" spans="68:68" customFormat="1">
      <c r="BP638557" s="90"/>
    </row>
    <row r="638558" spans="68:68" customFormat="1">
      <c r="BP638558" s="90"/>
    </row>
    <row r="638559" spans="68:68" customFormat="1">
      <c r="BP638559" s="90"/>
    </row>
    <row r="638560" spans="68:68" customFormat="1">
      <c r="BP638560" s="90"/>
    </row>
    <row r="638561" spans="68:68" customFormat="1">
      <c r="BP638561" s="90"/>
    </row>
    <row r="638562" spans="68:68" customFormat="1">
      <c r="BP638562" s="90"/>
    </row>
    <row r="638563" spans="68:68" customFormat="1">
      <c r="BP638563" s="90"/>
    </row>
    <row r="638564" spans="68:68" customFormat="1">
      <c r="BP638564" s="90"/>
    </row>
    <row r="638565" spans="68:68" customFormat="1">
      <c r="BP638565" s="90"/>
    </row>
    <row r="638566" spans="68:68" customFormat="1">
      <c r="BP638566" s="90"/>
    </row>
    <row r="638567" spans="68:68" customFormat="1">
      <c r="BP638567" s="90"/>
    </row>
    <row r="638568" spans="68:68" customFormat="1">
      <c r="BP638568" s="90"/>
    </row>
    <row r="638569" spans="68:68" customFormat="1">
      <c r="BP638569" s="90"/>
    </row>
    <row r="638570" spans="68:68" customFormat="1">
      <c r="BP638570" s="90"/>
    </row>
    <row r="638571" spans="68:68" customFormat="1">
      <c r="BP638571" s="90"/>
    </row>
    <row r="638572" spans="68:68" customFormat="1">
      <c r="BP638572" s="90"/>
    </row>
    <row r="638573" spans="68:68" customFormat="1">
      <c r="BP638573" s="90"/>
    </row>
    <row r="638574" spans="68:68" customFormat="1">
      <c r="BP638574" s="90"/>
    </row>
    <row r="638575" spans="68:68" customFormat="1">
      <c r="BP638575" s="90"/>
    </row>
    <row r="638576" spans="68:68" customFormat="1">
      <c r="BP638576" s="90"/>
    </row>
    <row r="638577" spans="68:68" customFormat="1">
      <c r="BP638577" s="90"/>
    </row>
    <row r="638578" spans="68:68" customFormat="1">
      <c r="BP638578" s="90"/>
    </row>
    <row r="638579" spans="68:68" customFormat="1">
      <c r="BP638579" s="90"/>
    </row>
    <row r="638580" spans="68:68" customFormat="1">
      <c r="BP638580" s="90"/>
    </row>
    <row r="638581" spans="68:68" customFormat="1">
      <c r="BP638581" s="90"/>
    </row>
    <row r="638582" spans="68:68" customFormat="1">
      <c r="BP638582" s="90"/>
    </row>
    <row r="638583" spans="68:68" customFormat="1">
      <c r="BP638583" s="90"/>
    </row>
    <row r="638584" spans="68:68" customFormat="1">
      <c r="BP638584" s="90"/>
    </row>
    <row r="638585" spans="68:68" customFormat="1">
      <c r="BP638585" s="90"/>
    </row>
    <row r="638586" spans="68:68" customFormat="1">
      <c r="BP638586" s="90"/>
    </row>
    <row r="638587" spans="68:68" customFormat="1">
      <c r="BP638587" s="90"/>
    </row>
    <row r="638588" spans="68:68" customFormat="1">
      <c r="BP638588" s="90"/>
    </row>
    <row r="638589" spans="68:68" customFormat="1">
      <c r="BP638589" s="90"/>
    </row>
    <row r="638590" spans="68:68" customFormat="1">
      <c r="BP638590" s="90"/>
    </row>
    <row r="638591" spans="68:68" customFormat="1">
      <c r="BP638591" s="90"/>
    </row>
    <row r="638592" spans="68:68" customFormat="1">
      <c r="BP638592" s="90"/>
    </row>
    <row r="638593" spans="68:68" customFormat="1">
      <c r="BP638593" s="90"/>
    </row>
    <row r="638594" spans="68:68" customFormat="1">
      <c r="BP638594" s="90"/>
    </row>
    <row r="638595" spans="68:68" customFormat="1">
      <c r="BP638595" s="90"/>
    </row>
    <row r="638596" spans="68:68" customFormat="1">
      <c r="BP638596" s="90"/>
    </row>
    <row r="638597" spans="68:68" customFormat="1">
      <c r="BP638597" s="90"/>
    </row>
    <row r="638598" spans="68:68" customFormat="1">
      <c r="BP638598" s="90"/>
    </row>
    <row r="638599" spans="68:68" customFormat="1">
      <c r="BP638599" s="90"/>
    </row>
    <row r="638600" spans="68:68" customFormat="1">
      <c r="BP638600" s="90"/>
    </row>
    <row r="638601" spans="68:68" customFormat="1">
      <c r="BP638601" s="90"/>
    </row>
    <row r="638602" spans="68:68" customFormat="1">
      <c r="BP638602" s="90"/>
    </row>
    <row r="638603" spans="68:68" customFormat="1">
      <c r="BP638603" s="90"/>
    </row>
    <row r="638604" spans="68:68" customFormat="1">
      <c r="BP638604" s="90"/>
    </row>
    <row r="638605" spans="68:68" customFormat="1">
      <c r="BP638605" s="90"/>
    </row>
    <row r="638606" spans="68:68" customFormat="1">
      <c r="BP638606" s="90"/>
    </row>
    <row r="638607" spans="68:68" customFormat="1">
      <c r="BP638607" s="90"/>
    </row>
    <row r="638608" spans="68:68" customFormat="1">
      <c r="BP638608" s="90"/>
    </row>
    <row r="638609" spans="68:68" customFormat="1">
      <c r="BP638609" s="90"/>
    </row>
    <row r="638610" spans="68:68" customFormat="1">
      <c r="BP638610" s="90"/>
    </row>
    <row r="638611" spans="68:68" customFormat="1">
      <c r="BP638611" s="90"/>
    </row>
    <row r="638612" spans="68:68" customFormat="1">
      <c r="BP638612" s="90"/>
    </row>
    <row r="638613" spans="68:68" customFormat="1">
      <c r="BP638613" s="90"/>
    </row>
    <row r="638614" spans="68:68" customFormat="1">
      <c r="BP638614" s="90"/>
    </row>
    <row r="638615" spans="68:68" customFormat="1">
      <c r="BP638615" s="90"/>
    </row>
    <row r="638616" spans="68:68" customFormat="1">
      <c r="BP638616" s="90"/>
    </row>
    <row r="638617" spans="68:68" customFormat="1">
      <c r="BP638617" s="90"/>
    </row>
    <row r="638618" spans="68:68" customFormat="1">
      <c r="BP638618" s="90"/>
    </row>
    <row r="638619" spans="68:68" customFormat="1">
      <c r="BP638619" s="90"/>
    </row>
    <row r="638620" spans="68:68" customFormat="1">
      <c r="BP638620" s="90"/>
    </row>
    <row r="638621" spans="68:68" customFormat="1">
      <c r="BP638621" s="90"/>
    </row>
    <row r="638622" spans="68:68" customFormat="1">
      <c r="BP638622" s="90"/>
    </row>
    <row r="638623" spans="68:68" customFormat="1">
      <c r="BP638623" s="90"/>
    </row>
    <row r="638624" spans="68:68" customFormat="1">
      <c r="BP638624" s="90"/>
    </row>
    <row r="638625" spans="68:68" customFormat="1">
      <c r="BP638625" s="90"/>
    </row>
    <row r="638626" spans="68:68" customFormat="1">
      <c r="BP638626" s="90"/>
    </row>
    <row r="638627" spans="68:68" customFormat="1">
      <c r="BP638627" s="90"/>
    </row>
    <row r="638628" spans="68:68" customFormat="1">
      <c r="BP638628" s="90"/>
    </row>
    <row r="638629" spans="68:68" customFormat="1">
      <c r="BP638629" s="90"/>
    </row>
    <row r="638630" spans="68:68" customFormat="1">
      <c r="BP638630" s="90"/>
    </row>
    <row r="638631" spans="68:68" customFormat="1">
      <c r="BP638631" s="90"/>
    </row>
    <row r="638632" spans="68:68" customFormat="1">
      <c r="BP638632" s="90"/>
    </row>
    <row r="638633" spans="68:68" customFormat="1">
      <c r="BP638633" s="90"/>
    </row>
    <row r="638634" spans="68:68" customFormat="1">
      <c r="BP638634" s="90"/>
    </row>
    <row r="638635" spans="68:68" customFormat="1">
      <c r="BP638635" s="90"/>
    </row>
    <row r="638636" spans="68:68" customFormat="1">
      <c r="BP638636" s="90"/>
    </row>
    <row r="638637" spans="68:68" customFormat="1">
      <c r="BP638637" s="90"/>
    </row>
    <row r="638638" spans="68:68" customFormat="1">
      <c r="BP638638" s="90"/>
    </row>
    <row r="638639" spans="68:68" customFormat="1">
      <c r="BP638639" s="90"/>
    </row>
    <row r="638640" spans="68:68" customFormat="1">
      <c r="BP638640" s="90"/>
    </row>
    <row r="638641" spans="68:68" customFormat="1">
      <c r="BP638641" s="90"/>
    </row>
    <row r="638642" spans="68:68" customFormat="1">
      <c r="BP638642" s="90"/>
    </row>
    <row r="638643" spans="68:68" customFormat="1">
      <c r="BP638643" s="90"/>
    </row>
    <row r="638644" spans="68:68" customFormat="1">
      <c r="BP638644" s="90"/>
    </row>
    <row r="638645" spans="68:68" customFormat="1">
      <c r="BP638645" s="90"/>
    </row>
    <row r="638646" spans="68:68" customFormat="1">
      <c r="BP638646" s="90"/>
    </row>
    <row r="638647" spans="68:68" customFormat="1">
      <c r="BP638647" s="90"/>
    </row>
    <row r="638648" spans="68:68" customFormat="1">
      <c r="BP638648" s="90"/>
    </row>
    <row r="638649" spans="68:68" customFormat="1">
      <c r="BP638649" s="90"/>
    </row>
    <row r="638650" spans="68:68" customFormat="1">
      <c r="BP638650" s="90"/>
    </row>
    <row r="638651" spans="68:68" customFormat="1">
      <c r="BP638651" s="90"/>
    </row>
    <row r="638652" spans="68:68" customFormat="1">
      <c r="BP638652" s="90"/>
    </row>
    <row r="638653" spans="68:68" customFormat="1">
      <c r="BP638653" s="90"/>
    </row>
    <row r="638654" spans="68:68" customFormat="1">
      <c r="BP638654" s="90"/>
    </row>
    <row r="638655" spans="68:68" customFormat="1">
      <c r="BP638655" s="90"/>
    </row>
    <row r="638656" spans="68:68" customFormat="1">
      <c r="BP638656" s="90"/>
    </row>
    <row r="638657" spans="68:68" customFormat="1">
      <c r="BP638657" s="90"/>
    </row>
    <row r="638658" spans="68:68" customFormat="1">
      <c r="BP638658" s="90"/>
    </row>
    <row r="638659" spans="68:68" customFormat="1">
      <c r="BP638659" s="90"/>
    </row>
    <row r="638660" spans="68:68" customFormat="1">
      <c r="BP638660" s="90"/>
    </row>
    <row r="638661" spans="68:68" customFormat="1">
      <c r="BP638661" s="90"/>
    </row>
    <row r="638662" spans="68:68" customFormat="1">
      <c r="BP638662" s="90"/>
    </row>
    <row r="638663" spans="68:68" customFormat="1">
      <c r="BP638663" s="90"/>
    </row>
    <row r="638664" spans="68:68" customFormat="1">
      <c r="BP638664" s="90"/>
    </row>
    <row r="638665" spans="68:68" customFormat="1">
      <c r="BP638665" s="90"/>
    </row>
    <row r="638666" spans="68:68" customFormat="1">
      <c r="BP638666" s="90"/>
    </row>
    <row r="638667" spans="68:68" customFormat="1">
      <c r="BP638667" s="90"/>
    </row>
    <row r="638668" spans="68:68" customFormat="1">
      <c r="BP638668" s="90"/>
    </row>
    <row r="638669" spans="68:68" customFormat="1">
      <c r="BP638669" s="90"/>
    </row>
    <row r="638670" spans="68:68" customFormat="1">
      <c r="BP638670" s="90"/>
    </row>
    <row r="638671" spans="68:68" customFormat="1">
      <c r="BP638671" s="90"/>
    </row>
    <row r="638672" spans="68:68" customFormat="1">
      <c r="BP638672" s="90"/>
    </row>
    <row r="638673" spans="68:68" customFormat="1">
      <c r="BP638673" s="90"/>
    </row>
    <row r="638674" spans="68:68" customFormat="1">
      <c r="BP638674" s="90"/>
    </row>
    <row r="638675" spans="68:68" customFormat="1">
      <c r="BP638675" s="90"/>
    </row>
    <row r="638676" spans="68:68" customFormat="1">
      <c r="BP638676" s="90"/>
    </row>
    <row r="638677" spans="68:68" customFormat="1">
      <c r="BP638677" s="90"/>
    </row>
    <row r="638678" spans="68:68" customFormat="1">
      <c r="BP638678" s="90"/>
    </row>
    <row r="638679" spans="68:68" customFormat="1">
      <c r="BP638679" s="90"/>
    </row>
    <row r="638680" spans="68:68" customFormat="1">
      <c r="BP638680" s="90"/>
    </row>
    <row r="638681" spans="68:68" customFormat="1">
      <c r="BP638681" s="90"/>
    </row>
    <row r="638682" spans="68:68" customFormat="1">
      <c r="BP638682" s="90"/>
    </row>
    <row r="638683" spans="68:68" customFormat="1">
      <c r="BP638683" s="90"/>
    </row>
    <row r="638684" spans="68:68" customFormat="1">
      <c r="BP638684" s="90"/>
    </row>
    <row r="638685" spans="68:68" customFormat="1">
      <c r="BP638685" s="90"/>
    </row>
    <row r="638686" spans="68:68" customFormat="1">
      <c r="BP638686" s="90"/>
    </row>
    <row r="638687" spans="68:68" customFormat="1">
      <c r="BP638687" s="90"/>
    </row>
    <row r="638688" spans="68:68" customFormat="1">
      <c r="BP638688" s="90"/>
    </row>
    <row r="638689" spans="68:68" customFormat="1">
      <c r="BP638689" s="90"/>
    </row>
    <row r="638690" spans="68:68" customFormat="1">
      <c r="BP638690" s="90"/>
    </row>
    <row r="638691" spans="68:68" customFormat="1">
      <c r="BP638691" s="90"/>
    </row>
    <row r="638692" spans="68:68" customFormat="1">
      <c r="BP638692" s="90"/>
    </row>
    <row r="638693" spans="68:68" customFormat="1">
      <c r="BP638693" s="90"/>
    </row>
    <row r="638694" spans="68:68" customFormat="1">
      <c r="BP638694" s="90"/>
    </row>
    <row r="638695" spans="68:68" customFormat="1">
      <c r="BP638695" s="90"/>
    </row>
    <row r="638696" spans="68:68" customFormat="1">
      <c r="BP638696" s="90"/>
    </row>
    <row r="638697" spans="68:68" customFormat="1">
      <c r="BP638697" s="90"/>
    </row>
    <row r="638698" spans="68:68" customFormat="1">
      <c r="BP638698" s="90"/>
    </row>
    <row r="638699" spans="68:68" customFormat="1">
      <c r="BP638699" s="90"/>
    </row>
    <row r="638700" spans="68:68" customFormat="1">
      <c r="BP638700" s="90"/>
    </row>
    <row r="638701" spans="68:68" customFormat="1">
      <c r="BP638701" s="90"/>
    </row>
    <row r="638702" spans="68:68" customFormat="1">
      <c r="BP638702" s="90"/>
    </row>
    <row r="638703" spans="68:68" customFormat="1">
      <c r="BP638703" s="90"/>
    </row>
    <row r="638704" spans="68:68" customFormat="1">
      <c r="BP638704" s="90"/>
    </row>
    <row r="638705" spans="68:68" customFormat="1">
      <c r="BP638705" s="90"/>
    </row>
    <row r="638706" spans="68:68" customFormat="1">
      <c r="BP638706" s="90"/>
    </row>
    <row r="638707" spans="68:68" customFormat="1">
      <c r="BP638707" s="90"/>
    </row>
    <row r="638708" spans="68:68" customFormat="1">
      <c r="BP638708" s="90"/>
    </row>
    <row r="638709" spans="68:68" customFormat="1">
      <c r="BP638709" s="90"/>
    </row>
    <row r="638710" spans="68:68" customFormat="1">
      <c r="BP638710" s="90"/>
    </row>
    <row r="638711" spans="68:68" customFormat="1">
      <c r="BP638711" s="90"/>
    </row>
    <row r="638712" spans="68:68" customFormat="1">
      <c r="BP638712" s="90"/>
    </row>
    <row r="638713" spans="68:68" customFormat="1">
      <c r="BP638713" s="90"/>
    </row>
    <row r="638714" spans="68:68" customFormat="1">
      <c r="BP638714" s="90"/>
    </row>
    <row r="638715" spans="68:68" customFormat="1">
      <c r="BP638715" s="90"/>
    </row>
    <row r="638716" spans="68:68" customFormat="1">
      <c r="BP638716" s="90"/>
    </row>
    <row r="638717" spans="68:68" customFormat="1">
      <c r="BP638717" s="90"/>
    </row>
    <row r="638718" spans="68:68" customFormat="1">
      <c r="BP638718" s="90"/>
    </row>
    <row r="638719" spans="68:68" customFormat="1">
      <c r="BP638719" s="90"/>
    </row>
    <row r="638720" spans="68:68" customFormat="1">
      <c r="BP638720" s="90"/>
    </row>
    <row r="638721" spans="68:68" customFormat="1">
      <c r="BP638721" s="90"/>
    </row>
    <row r="638722" spans="68:68" customFormat="1">
      <c r="BP638722" s="90"/>
    </row>
    <row r="638723" spans="68:68" customFormat="1">
      <c r="BP638723" s="90"/>
    </row>
    <row r="638724" spans="68:68" customFormat="1">
      <c r="BP638724" s="90"/>
    </row>
    <row r="638725" spans="68:68" customFormat="1">
      <c r="BP638725" s="90"/>
    </row>
    <row r="638726" spans="68:68" customFormat="1">
      <c r="BP638726" s="90"/>
    </row>
    <row r="638727" spans="68:68" customFormat="1">
      <c r="BP638727" s="90"/>
    </row>
    <row r="638728" spans="68:68" customFormat="1">
      <c r="BP638728" s="90"/>
    </row>
    <row r="638729" spans="68:68" customFormat="1">
      <c r="BP638729" s="90"/>
    </row>
    <row r="638730" spans="68:68" customFormat="1">
      <c r="BP638730" s="90"/>
    </row>
    <row r="638731" spans="68:68" customFormat="1">
      <c r="BP638731" s="90"/>
    </row>
    <row r="638732" spans="68:68" customFormat="1">
      <c r="BP638732" s="90"/>
    </row>
    <row r="638733" spans="68:68" customFormat="1">
      <c r="BP638733" s="90"/>
    </row>
    <row r="638734" spans="68:68" customFormat="1">
      <c r="BP638734" s="90"/>
    </row>
    <row r="638735" spans="68:68" customFormat="1">
      <c r="BP638735" s="90"/>
    </row>
    <row r="638736" spans="68:68" customFormat="1">
      <c r="BP638736" s="90"/>
    </row>
    <row r="638737" spans="68:68" customFormat="1">
      <c r="BP638737" s="90"/>
    </row>
    <row r="638738" spans="68:68" customFormat="1">
      <c r="BP638738" s="90"/>
    </row>
    <row r="638739" spans="68:68" customFormat="1">
      <c r="BP638739" s="90"/>
    </row>
    <row r="638740" spans="68:68" customFormat="1">
      <c r="BP638740" s="90"/>
    </row>
    <row r="638741" spans="68:68" customFormat="1">
      <c r="BP638741" s="90"/>
    </row>
    <row r="638742" spans="68:68" customFormat="1">
      <c r="BP638742" s="90"/>
    </row>
    <row r="638743" spans="68:68" customFormat="1">
      <c r="BP638743" s="90"/>
    </row>
    <row r="638744" spans="68:68" customFormat="1">
      <c r="BP638744" s="90"/>
    </row>
    <row r="638745" spans="68:68" customFormat="1">
      <c r="BP638745" s="90"/>
    </row>
    <row r="638746" spans="68:68" customFormat="1">
      <c r="BP638746" s="90"/>
    </row>
    <row r="638747" spans="68:68" customFormat="1">
      <c r="BP638747" s="90"/>
    </row>
    <row r="638748" spans="68:68" customFormat="1">
      <c r="BP638748" s="90"/>
    </row>
    <row r="638749" spans="68:68" customFormat="1">
      <c r="BP638749" s="90"/>
    </row>
    <row r="638750" spans="68:68" customFormat="1">
      <c r="BP638750" s="90"/>
    </row>
    <row r="638751" spans="68:68" customFormat="1">
      <c r="BP638751" s="90"/>
    </row>
    <row r="638752" spans="68:68" customFormat="1">
      <c r="BP638752" s="90"/>
    </row>
    <row r="638753" spans="68:68" customFormat="1">
      <c r="BP638753" s="90"/>
    </row>
    <row r="638754" spans="68:68" customFormat="1">
      <c r="BP638754" s="90"/>
    </row>
    <row r="638755" spans="68:68" customFormat="1">
      <c r="BP638755" s="90"/>
    </row>
    <row r="638756" spans="68:68" customFormat="1">
      <c r="BP638756" s="90"/>
    </row>
    <row r="638757" spans="68:68" customFormat="1">
      <c r="BP638757" s="90"/>
    </row>
    <row r="638758" spans="68:68" customFormat="1">
      <c r="BP638758" s="90"/>
    </row>
    <row r="638759" spans="68:68" customFormat="1">
      <c r="BP638759" s="90"/>
    </row>
    <row r="638760" spans="68:68" customFormat="1">
      <c r="BP638760" s="90"/>
    </row>
    <row r="638761" spans="68:68" customFormat="1">
      <c r="BP638761" s="90"/>
    </row>
    <row r="638762" spans="68:68" customFormat="1">
      <c r="BP638762" s="90"/>
    </row>
    <row r="638763" spans="68:68" customFormat="1">
      <c r="BP638763" s="90"/>
    </row>
    <row r="638764" spans="68:68" customFormat="1">
      <c r="BP638764" s="90"/>
    </row>
    <row r="638765" spans="68:68" customFormat="1">
      <c r="BP638765" s="90"/>
    </row>
    <row r="638766" spans="68:68" customFormat="1">
      <c r="BP638766" s="90"/>
    </row>
    <row r="638767" spans="68:68" customFormat="1">
      <c r="BP638767" s="90"/>
    </row>
    <row r="638768" spans="68:68" customFormat="1">
      <c r="BP638768" s="90"/>
    </row>
    <row r="638769" spans="68:68" customFormat="1">
      <c r="BP638769" s="90"/>
    </row>
    <row r="638770" spans="68:68" customFormat="1">
      <c r="BP638770" s="90"/>
    </row>
    <row r="638771" spans="68:68" customFormat="1">
      <c r="BP638771" s="90"/>
    </row>
    <row r="638772" spans="68:68" customFormat="1">
      <c r="BP638772" s="90"/>
    </row>
    <row r="638773" spans="68:68" customFormat="1">
      <c r="BP638773" s="90"/>
    </row>
    <row r="638774" spans="68:68" customFormat="1">
      <c r="BP638774" s="90"/>
    </row>
    <row r="638775" spans="68:68" customFormat="1">
      <c r="BP638775" s="90"/>
    </row>
    <row r="638776" spans="68:68" customFormat="1">
      <c r="BP638776" s="90"/>
    </row>
    <row r="638777" spans="68:68" customFormat="1">
      <c r="BP638777" s="90"/>
    </row>
    <row r="638778" spans="68:68" customFormat="1">
      <c r="BP638778" s="90"/>
    </row>
    <row r="638779" spans="68:68" customFormat="1">
      <c r="BP638779" s="90"/>
    </row>
    <row r="638780" spans="68:68" customFormat="1">
      <c r="BP638780" s="90"/>
    </row>
    <row r="638781" spans="68:68" customFormat="1">
      <c r="BP638781" s="90"/>
    </row>
    <row r="638782" spans="68:68" customFormat="1">
      <c r="BP638782" s="90"/>
    </row>
    <row r="638783" spans="68:68" customFormat="1">
      <c r="BP638783" s="90"/>
    </row>
    <row r="638784" spans="68:68" customFormat="1">
      <c r="BP638784" s="90"/>
    </row>
    <row r="638785" spans="68:68" customFormat="1">
      <c r="BP638785" s="90"/>
    </row>
    <row r="638786" spans="68:68" customFormat="1">
      <c r="BP638786" s="90"/>
    </row>
    <row r="638787" spans="68:68" customFormat="1">
      <c r="BP638787" s="90"/>
    </row>
    <row r="638788" spans="68:68" customFormat="1">
      <c r="BP638788" s="90"/>
    </row>
    <row r="638789" spans="68:68" customFormat="1">
      <c r="BP638789" s="90"/>
    </row>
    <row r="638790" spans="68:68" customFormat="1">
      <c r="BP638790" s="90"/>
    </row>
    <row r="638791" spans="68:68" customFormat="1">
      <c r="BP638791" s="90"/>
    </row>
    <row r="638792" spans="68:68" customFormat="1">
      <c r="BP638792" s="90"/>
    </row>
    <row r="638793" spans="68:68" customFormat="1">
      <c r="BP638793" s="90"/>
    </row>
    <row r="638794" spans="68:68" customFormat="1">
      <c r="BP638794" s="90"/>
    </row>
    <row r="638795" spans="68:68" customFormat="1">
      <c r="BP638795" s="90"/>
    </row>
    <row r="638796" spans="68:68" customFormat="1">
      <c r="BP638796" s="90"/>
    </row>
    <row r="638797" spans="68:68" customFormat="1">
      <c r="BP638797" s="90"/>
    </row>
    <row r="638798" spans="68:68" customFormat="1">
      <c r="BP638798" s="90"/>
    </row>
    <row r="638799" spans="68:68" customFormat="1">
      <c r="BP638799" s="90"/>
    </row>
    <row r="638800" spans="68:68" customFormat="1">
      <c r="BP638800" s="90"/>
    </row>
    <row r="638801" spans="68:68" customFormat="1">
      <c r="BP638801" s="90"/>
    </row>
    <row r="638802" spans="68:68" customFormat="1">
      <c r="BP638802" s="90"/>
    </row>
    <row r="638803" spans="68:68" customFormat="1">
      <c r="BP638803" s="90"/>
    </row>
    <row r="638804" spans="68:68" customFormat="1">
      <c r="BP638804" s="90"/>
    </row>
    <row r="638805" spans="68:68" customFormat="1">
      <c r="BP638805" s="90"/>
    </row>
    <row r="638806" spans="68:68" customFormat="1">
      <c r="BP638806" s="90"/>
    </row>
    <row r="638807" spans="68:68" customFormat="1">
      <c r="BP638807" s="90"/>
    </row>
    <row r="638808" spans="68:68" customFormat="1">
      <c r="BP638808" s="90"/>
    </row>
    <row r="638809" spans="68:68" customFormat="1">
      <c r="BP638809" s="90"/>
    </row>
    <row r="638810" spans="68:68" customFormat="1">
      <c r="BP638810" s="90"/>
    </row>
    <row r="638811" spans="68:68" customFormat="1">
      <c r="BP638811" s="90"/>
    </row>
    <row r="638812" spans="68:68" customFormat="1">
      <c r="BP638812" s="90"/>
    </row>
    <row r="638813" spans="68:68" customFormat="1">
      <c r="BP638813" s="90"/>
    </row>
    <row r="638814" spans="68:68" customFormat="1">
      <c r="BP638814" s="90"/>
    </row>
    <row r="638815" spans="68:68" customFormat="1">
      <c r="BP638815" s="90"/>
    </row>
    <row r="638816" spans="68:68" customFormat="1">
      <c r="BP638816" s="90"/>
    </row>
    <row r="638817" spans="68:68" customFormat="1">
      <c r="BP638817" s="90"/>
    </row>
    <row r="638818" spans="68:68" customFormat="1">
      <c r="BP638818" s="90"/>
    </row>
    <row r="638819" spans="68:68" customFormat="1">
      <c r="BP638819" s="90"/>
    </row>
    <row r="638820" spans="68:68" customFormat="1">
      <c r="BP638820" s="90"/>
    </row>
    <row r="638821" spans="68:68" customFormat="1">
      <c r="BP638821" s="90"/>
    </row>
    <row r="638822" spans="68:68" customFormat="1">
      <c r="BP638822" s="90"/>
    </row>
    <row r="638823" spans="68:68" customFormat="1">
      <c r="BP638823" s="90"/>
    </row>
    <row r="638824" spans="68:68" customFormat="1">
      <c r="BP638824" s="90"/>
    </row>
    <row r="638825" spans="68:68" customFormat="1">
      <c r="BP638825" s="90"/>
    </row>
    <row r="638826" spans="68:68" customFormat="1">
      <c r="BP638826" s="90"/>
    </row>
    <row r="638827" spans="68:68" customFormat="1">
      <c r="BP638827" s="90"/>
    </row>
    <row r="638828" spans="68:68" customFormat="1">
      <c r="BP638828" s="90"/>
    </row>
    <row r="638829" spans="68:68" customFormat="1">
      <c r="BP638829" s="90"/>
    </row>
    <row r="638830" spans="68:68" customFormat="1">
      <c r="BP638830" s="90"/>
    </row>
    <row r="638831" spans="68:68" customFormat="1">
      <c r="BP638831" s="90"/>
    </row>
    <row r="638832" spans="68:68" customFormat="1">
      <c r="BP638832" s="90"/>
    </row>
    <row r="638833" spans="68:68" customFormat="1">
      <c r="BP638833" s="90"/>
    </row>
    <row r="638834" spans="68:68" customFormat="1">
      <c r="BP638834" s="90"/>
    </row>
    <row r="638835" spans="68:68" customFormat="1">
      <c r="BP638835" s="90"/>
    </row>
    <row r="638836" spans="68:68" customFormat="1">
      <c r="BP638836" s="90"/>
    </row>
    <row r="638837" spans="68:68" customFormat="1">
      <c r="BP638837" s="90"/>
    </row>
    <row r="638838" spans="68:68" customFormat="1">
      <c r="BP638838" s="90"/>
    </row>
    <row r="638839" spans="68:68" customFormat="1">
      <c r="BP638839" s="90"/>
    </row>
    <row r="638840" spans="68:68" customFormat="1">
      <c r="BP638840" s="90"/>
    </row>
    <row r="638841" spans="68:68" customFormat="1">
      <c r="BP638841" s="90"/>
    </row>
    <row r="638842" spans="68:68" customFormat="1">
      <c r="BP638842" s="90"/>
    </row>
    <row r="638843" spans="68:68" customFormat="1">
      <c r="BP638843" s="90"/>
    </row>
    <row r="638844" spans="68:68" customFormat="1">
      <c r="BP638844" s="90"/>
    </row>
    <row r="638845" spans="68:68" customFormat="1">
      <c r="BP638845" s="90"/>
    </row>
    <row r="638846" spans="68:68" customFormat="1">
      <c r="BP638846" s="90"/>
    </row>
    <row r="638847" spans="68:68" customFormat="1">
      <c r="BP638847" s="90"/>
    </row>
    <row r="638848" spans="68:68" customFormat="1">
      <c r="BP638848" s="90"/>
    </row>
    <row r="638849" spans="68:68" customFormat="1">
      <c r="BP638849" s="90"/>
    </row>
    <row r="638850" spans="68:68" customFormat="1">
      <c r="BP638850" s="90"/>
    </row>
    <row r="638851" spans="68:68" customFormat="1">
      <c r="BP638851" s="90"/>
    </row>
    <row r="638852" spans="68:68" customFormat="1">
      <c r="BP638852" s="90"/>
    </row>
    <row r="638853" spans="68:68" customFormat="1">
      <c r="BP638853" s="90"/>
    </row>
    <row r="638854" spans="68:68" customFormat="1">
      <c r="BP638854" s="90"/>
    </row>
    <row r="638855" spans="68:68" customFormat="1">
      <c r="BP638855" s="90"/>
    </row>
    <row r="638856" spans="68:68" customFormat="1">
      <c r="BP638856" s="90"/>
    </row>
    <row r="638857" spans="68:68" customFormat="1">
      <c r="BP638857" s="90"/>
    </row>
    <row r="638858" spans="68:68" customFormat="1">
      <c r="BP638858" s="90"/>
    </row>
    <row r="638859" spans="68:68" customFormat="1">
      <c r="BP638859" s="90"/>
    </row>
    <row r="638860" spans="68:68" customFormat="1">
      <c r="BP638860" s="90"/>
    </row>
    <row r="638861" spans="68:68" customFormat="1">
      <c r="BP638861" s="90"/>
    </row>
    <row r="638862" spans="68:68" customFormat="1">
      <c r="BP638862" s="90"/>
    </row>
    <row r="638863" spans="68:68" customFormat="1">
      <c r="BP638863" s="90"/>
    </row>
    <row r="638864" spans="68:68" customFormat="1">
      <c r="BP638864" s="90"/>
    </row>
    <row r="638865" spans="68:68" customFormat="1">
      <c r="BP638865" s="90"/>
    </row>
    <row r="638866" spans="68:68" customFormat="1">
      <c r="BP638866" s="90"/>
    </row>
    <row r="638867" spans="68:68" customFormat="1">
      <c r="BP638867" s="90"/>
    </row>
    <row r="638868" spans="68:68" customFormat="1">
      <c r="BP638868" s="90"/>
    </row>
    <row r="638869" spans="68:68" customFormat="1">
      <c r="BP638869" s="90"/>
    </row>
    <row r="638870" spans="68:68" customFormat="1">
      <c r="BP638870" s="90"/>
    </row>
    <row r="638871" spans="68:68" customFormat="1">
      <c r="BP638871" s="90"/>
    </row>
    <row r="638872" spans="68:68" customFormat="1">
      <c r="BP638872" s="90"/>
    </row>
    <row r="638873" spans="68:68" customFormat="1">
      <c r="BP638873" s="90"/>
    </row>
    <row r="638874" spans="68:68" customFormat="1">
      <c r="BP638874" s="90"/>
    </row>
    <row r="638875" spans="68:68" customFormat="1">
      <c r="BP638875" s="90"/>
    </row>
    <row r="638876" spans="68:68" customFormat="1">
      <c r="BP638876" s="90"/>
    </row>
    <row r="638877" spans="68:68" customFormat="1">
      <c r="BP638877" s="90"/>
    </row>
    <row r="638878" spans="68:68" customFormat="1">
      <c r="BP638878" s="90"/>
    </row>
    <row r="638879" spans="68:68" customFormat="1">
      <c r="BP638879" s="90"/>
    </row>
    <row r="638880" spans="68:68" customFormat="1">
      <c r="BP638880" s="90"/>
    </row>
    <row r="638881" spans="68:68" customFormat="1">
      <c r="BP638881" s="90"/>
    </row>
    <row r="638882" spans="68:68" customFormat="1">
      <c r="BP638882" s="90"/>
    </row>
    <row r="638883" spans="68:68" customFormat="1">
      <c r="BP638883" s="90"/>
    </row>
    <row r="638884" spans="68:68" customFormat="1">
      <c r="BP638884" s="90"/>
    </row>
    <row r="638885" spans="68:68" customFormat="1">
      <c r="BP638885" s="90"/>
    </row>
    <row r="638886" spans="68:68" customFormat="1">
      <c r="BP638886" s="90"/>
    </row>
    <row r="638887" spans="68:68" customFormat="1">
      <c r="BP638887" s="90"/>
    </row>
    <row r="638888" spans="68:68" customFormat="1">
      <c r="BP638888" s="90"/>
    </row>
    <row r="638889" spans="68:68" customFormat="1">
      <c r="BP638889" s="90"/>
    </row>
    <row r="638890" spans="68:68" customFormat="1">
      <c r="BP638890" s="90"/>
    </row>
    <row r="638891" spans="68:68" customFormat="1">
      <c r="BP638891" s="90"/>
    </row>
    <row r="638892" spans="68:68" customFormat="1">
      <c r="BP638892" s="90"/>
    </row>
    <row r="638893" spans="68:68" customFormat="1">
      <c r="BP638893" s="90"/>
    </row>
    <row r="638894" spans="68:68" customFormat="1">
      <c r="BP638894" s="90"/>
    </row>
    <row r="638895" spans="68:68" customFormat="1">
      <c r="BP638895" s="90"/>
    </row>
    <row r="638896" spans="68:68" customFormat="1">
      <c r="BP638896" s="90"/>
    </row>
    <row r="638897" spans="68:68" customFormat="1">
      <c r="BP638897" s="90"/>
    </row>
    <row r="638898" spans="68:68" customFormat="1">
      <c r="BP638898" s="90"/>
    </row>
    <row r="638899" spans="68:68" customFormat="1">
      <c r="BP638899" s="90"/>
    </row>
    <row r="638900" spans="68:68" customFormat="1">
      <c r="BP638900" s="90"/>
    </row>
    <row r="638901" spans="68:68" customFormat="1">
      <c r="BP638901" s="90"/>
    </row>
    <row r="638902" spans="68:68" customFormat="1">
      <c r="BP638902" s="90"/>
    </row>
    <row r="638903" spans="68:68" customFormat="1">
      <c r="BP638903" s="90"/>
    </row>
    <row r="638904" spans="68:68" customFormat="1">
      <c r="BP638904" s="90"/>
    </row>
    <row r="638905" spans="68:68" customFormat="1">
      <c r="BP638905" s="90"/>
    </row>
    <row r="638906" spans="68:68" customFormat="1">
      <c r="BP638906" s="90"/>
    </row>
    <row r="638907" spans="68:68" customFormat="1">
      <c r="BP638907" s="90"/>
    </row>
    <row r="638908" spans="68:68" customFormat="1">
      <c r="BP638908" s="90"/>
    </row>
    <row r="638909" spans="68:68" customFormat="1">
      <c r="BP638909" s="90"/>
    </row>
    <row r="638910" spans="68:68" customFormat="1">
      <c r="BP638910" s="90"/>
    </row>
    <row r="638911" spans="68:68" customFormat="1">
      <c r="BP638911" s="90"/>
    </row>
    <row r="638912" spans="68:68" customFormat="1">
      <c r="BP638912" s="90"/>
    </row>
    <row r="638913" spans="68:68" customFormat="1">
      <c r="BP638913" s="90"/>
    </row>
    <row r="638914" spans="68:68" customFormat="1">
      <c r="BP638914" s="90"/>
    </row>
    <row r="638915" spans="68:68" customFormat="1">
      <c r="BP638915" s="90"/>
    </row>
    <row r="638916" spans="68:68" customFormat="1">
      <c r="BP638916" s="90"/>
    </row>
    <row r="638917" spans="68:68" customFormat="1">
      <c r="BP638917" s="90"/>
    </row>
    <row r="638918" spans="68:68" customFormat="1">
      <c r="BP638918" s="90"/>
    </row>
    <row r="638919" spans="68:68" customFormat="1">
      <c r="BP638919" s="90"/>
    </row>
    <row r="638920" spans="68:68" customFormat="1">
      <c r="BP638920" s="90"/>
    </row>
    <row r="638921" spans="68:68" customFormat="1">
      <c r="BP638921" s="90"/>
    </row>
    <row r="638922" spans="68:68" customFormat="1">
      <c r="BP638922" s="90"/>
    </row>
    <row r="638923" spans="68:68" customFormat="1">
      <c r="BP638923" s="90"/>
    </row>
    <row r="638924" spans="68:68" customFormat="1">
      <c r="BP638924" s="90"/>
    </row>
    <row r="638925" spans="68:68" customFormat="1">
      <c r="BP638925" s="90"/>
    </row>
    <row r="638926" spans="68:68" customFormat="1">
      <c r="BP638926" s="90"/>
    </row>
    <row r="638927" spans="68:68" customFormat="1">
      <c r="BP638927" s="90"/>
    </row>
    <row r="638928" spans="68:68" customFormat="1">
      <c r="BP638928" s="90"/>
    </row>
    <row r="638929" spans="68:68" customFormat="1">
      <c r="BP638929" s="90"/>
    </row>
    <row r="638930" spans="68:68" customFormat="1">
      <c r="BP638930" s="90"/>
    </row>
    <row r="638931" spans="68:68" customFormat="1">
      <c r="BP638931" s="90"/>
    </row>
    <row r="638932" spans="68:68" customFormat="1">
      <c r="BP638932" s="90"/>
    </row>
    <row r="638933" spans="68:68" customFormat="1">
      <c r="BP638933" s="90"/>
    </row>
    <row r="638934" spans="68:68" customFormat="1">
      <c r="BP638934" s="90"/>
    </row>
    <row r="638935" spans="68:68" customFormat="1">
      <c r="BP638935" s="90"/>
    </row>
    <row r="638936" spans="68:68" customFormat="1">
      <c r="BP638936" s="90"/>
    </row>
    <row r="638937" spans="68:68" customFormat="1">
      <c r="BP638937" s="90"/>
    </row>
    <row r="638938" spans="68:68" customFormat="1">
      <c r="BP638938" s="90"/>
    </row>
    <row r="638939" spans="68:68" customFormat="1">
      <c r="BP638939" s="90"/>
    </row>
    <row r="638940" spans="68:68" customFormat="1">
      <c r="BP638940" s="90"/>
    </row>
    <row r="638941" spans="68:68" customFormat="1">
      <c r="BP638941" s="90"/>
    </row>
    <row r="638942" spans="68:68" customFormat="1">
      <c r="BP638942" s="90"/>
    </row>
    <row r="638943" spans="68:68" customFormat="1">
      <c r="BP638943" s="90"/>
    </row>
    <row r="638944" spans="68:68" customFormat="1">
      <c r="BP638944" s="90"/>
    </row>
    <row r="638945" spans="68:68" customFormat="1">
      <c r="BP638945" s="90"/>
    </row>
    <row r="638946" spans="68:68" customFormat="1">
      <c r="BP638946" s="90"/>
    </row>
    <row r="638947" spans="68:68" customFormat="1">
      <c r="BP638947" s="90"/>
    </row>
    <row r="638948" spans="68:68" customFormat="1">
      <c r="BP638948" s="90"/>
    </row>
    <row r="638949" spans="68:68" customFormat="1">
      <c r="BP638949" s="90"/>
    </row>
    <row r="638950" spans="68:68" customFormat="1">
      <c r="BP638950" s="90"/>
    </row>
    <row r="638951" spans="68:68" customFormat="1">
      <c r="BP638951" s="90"/>
    </row>
    <row r="638952" spans="68:68" customFormat="1">
      <c r="BP638952" s="90"/>
    </row>
    <row r="638953" spans="68:68" customFormat="1">
      <c r="BP638953" s="90"/>
    </row>
    <row r="638954" spans="68:68" customFormat="1">
      <c r="BP638954" s="90"/>
    </row>
    <row r="638955" spans="68:68" customFormat="1">
      <c r="BP638955" s="90"/>
    </row>
    <row r="638956" spans="68:68" customFormat="1">
      <c r="BP638956" s="90"/>
    </row>
    <row r="638957" spans="68:68" customFormat="1">
      <c r="BP638957" s="90"/>
    </row>
    <row r="638958" spans="68:68" customFormat="1">
      <c r="BP638958" s="90"/>
    </row>
    <row r="638959" spans="68:68" customFormat="1">
      <c r="BP638959" s="90"/>
    </row>
    <row r="638960" spans="68:68" customFormat="1">
      <c r="BP638960" s="90"/>
    </row>
    <row r="638961" spans="68:68" customFormat="1">
      <c r="BP638961" s="90"/>
    </row>
    <row r="638962" spans="68:68" customFormat="1">
      <c r="BP638962" s="90"/>
    </row>
    <row r="638963" spans="68:68" customFormat="1">
      <c r="BP638963" s="90"/>
    </row>
    <row r="638964" spans="68:68" customFormat="1">
      <c r="BP638964" s="90"/>
    </row>
    <row r="638965" spans="68:68" customFormat="1">
      <c r="BP638965" s="90"/>
    </row>
    <row r="638966" spans="68:68" customFormat="1">
      <c r="BP638966" s="90"/>
    </row>
    <row r="638967" spans="68:68" customFormat="1">
      <c r="BP638967" s="90"/>
    </row>
    <row r="638968" spans="68:68" customFormat="1">
      <c r="BP638968" s="90"/>
    </row>
    <row r="638969" spans="68:68" customFormat="1">
      <c r="BP638969" s="90"/>
    </row>
    <row r="638970" spans="68:68" customFormat="1">
      <c r="BP638970" s="90"/>
    </row>
    <row r="638971" spans="68:68" customFormat="1">
      <c r="BP638971" s="90"/>
    </row>
    <row r="638972" spans="68:68" customFormat="1">
      <c r="BP638972" s="90"/>
    </row>
    <row r="638973" spans="68:68" customFormat="1">
      <c r="BP638973" s="90"/>
    </row>
    <row r="638974" spans="68:68" customFormat="1">
      <c r="BP638974" s="90"/>
    </row>
    <row r="638975" spans="68:68" customFormat="1">
      <c r="BP638975" s="90"/>
    </row>
    <row r="638976" spans="68:68" customFormat="1">
      <c r="BP638976" s="90"/>
    </row>
    <row r="638977" spans="68:68" customFormat="1">
      <c r="BP638977" s="90"/>
    </row>
    <row r="638978" spans="68:68" customFormat="1">
      <c r="BP638978" s="90"/>
    </row>
    <row r="638979" spans="68:68" customFormat="1">
      <c r="BP638979" s="90"/>
    </row>
    <row r="638980" spans="68:68" customFormat="1">
      <c r="BP638980" s="90"/>
    </row>
    <row r="638981" spans="68:68" customFormat="1">
      <c r="BP638981" s="90"/>
    </row>
    <row r="638982" spans="68:68" customFormat="1">
      <c r="BP638982" s="90"/>
    </row>
    <row r="638983" spans="68:68" customFormat="1">
      <c r="BP638983" s="90"/>
    </row>
    <row r="638984" spans="68:68" customFormat="1">
      <c r="BP638984" s="90"/>
    </row>
    <row r="638985" spans="68:68" customFormat="1">
      <c r="BP638985" s="90"/>
    </row>
    <row r="638986" spans="68:68" customFormat="1">
      <c r="BP638986" s="90"/>
    </row>
    <row r="638987" spans="68:68" customFormat="1">
      <c r="BP638987" s="90"/>
    </row>
    <row r="638988" spans="68:68" customFormat="1">
      <c r="BP638988" s="90"/>
    </row>
    <row r="638989" spans="68:68" customFormat="1">
      <c r="BP638989" s="90"/>
    </row>
    <row r="638990" spans="68:68" customFormat="1">
      <c r="BP638990" s="90"/>
    </row>
    <row r="638991" spans="68:68" customFormat="1">
      <c r="BP638991" s="90"/>
    </row>
    <row r="638992" spans="68:68" customFormat="1">
      <c r="BP638992" s="90"/>
    </row>
    <row r="638993" spans="68:68" customFormat="1">
      <c r="BP638993" s="90"/>
    </row>
    <row r="638994" spans="68:68" customFormat="1">
      <c r="BP638994" s="90"/>
    </row>
    <row r="638995" spans="68:68" customFormat="1">
      <c r="BP638995" s="90"/>
    </row>
    <row r="638996" spans="68:68" customFormat="1">
      <c r="BP638996" s="90"/>
    </row>
    <row r="638997" spans="68:68" customFormat="1">
      <c r="BP638997" s="90"/>
    </row>
    <row r="638998" spans="68:68" customFormat="1">
      <c r="BP638998" s="90"/>
    </row>
    <row r="638999" spans="68:68" customFormat="1">
      <c r="BP638999" s="90"/>
    </row>
    <row r="639000" spans="68:68" customFormat="1">
      <c r="BP639000" s="90"/>
    </row>
    <row r="639001" spans="68:68" customFormat="1">
      <c r="BP639001" s="90"/>
    </row>
    <row r="639002" spans="68:68" customFormat="1">
      <c r="BP639002" s="90"/>
    </row>
    <row r="639003" spans="68:68" customFormat="1">
      <c r="BP639003" s="90"/>
    </row>
    <row r="639004" spans="68:68" customFormat="1">
      <c r="BP639004" s="90"/>
    </row>
    <row r="639005" spans="68:68" customFormat="1">
      <c r="BP639005" s="90"/>
    </row>
    <row r="639006" spans="68:68" customFormat="1">
      <c r="BP639006" s="90"/>
    </row>
    <row r="639007" spans="68:68" customFormat="1">
      <c r="BP639007" s="90"/>
    </row>
    <row r="639008" spans="68:68" customFormat="1">
      <c r="BP639008" s="90"/>
    </row>
    <row r="639009" spans="68:68" customFormat="1">
      <c r="BP639009" s="90"/>
    </row>
    <row r="639010" spans="68:68" customFormat="1">
      <c r="BP639010" s="90"/>
    </row>
    <row r="639011" spans="68:68" customFormat="1">
      <c r="BP639011" s="90"/>
    </row>
    <row r="639012" spans="68:68" customFormat="1">
      <c r="BP639012" s="90"/>
    </row>
    <row r="639013" spans="68:68" customFormat="1">
      <c r="BP639013" s="90"/>
    </row>
    <row r="639014" spans="68:68" customFormat="1">
      <c r="BP639014" s="90"/>
    </row>
    <row r="639015" spans="68:68" customFormat="1">
      <c r="BP639015" s="90"/>
    </row>
    <row r="639016" spans="68:68" customFormat="1">
      <c r="BP639016" s="90"/>
    </row>
    <row r="639017" spans="68:68" customFormat="1">
      <c r="BP639017" s="90"/>
    </row>
    <row r="639018" spans="68:68" customFormat="1">
      <c r="BP639018" s="90"/>
    </row>
    <row r="639019" spans="68:68" customFormat="1">
      <c r="BP639019" s="90"/>
    </row>
    <row r="639020" spans="68:68" customFormat="1">
      <c r="BP639020" s="90"/>
    </row>
    <row r="639021" spans="68:68" customFormat="1">
      <c r="BP639021" s="90"/>
    </row>
    <row r="639022" spans="68:68" customFormat="1">
      <c r="BP639022" s="90"/>
    </row>
    <row r="639023" spans="68:68" customFormat="1">
      <c r="BP639023" s="90"/>
    </row>
    <row r="639024" spans="68:68" customFormat="1">
      <c r="BP639024" s="90"/>
    </row>
    <row r="639025" spans="68:68" customFormat="1">
      <c r="BP639025" s="90"/>
    </row>
    <row r="639026" spans="68:68" customFormat="1">
      <c r="BP639026" s="90"/>
    </row>
    <row r="639027" spans="68:68" customFormat="1">
      <c r="BP639027" s="90"/>
    </row>
    <row r="639028" spans="68:68" customFormat="1">
      <c r="BP639028" s="90"/>
    </row>
    <row r="639029" spans="68:68" customFormat="1">
      <c r="BP639029" s="90"/>
    </row>
    <row r="639030" spans="68:68" customFormat="1">
      <c r="BP639030" s="90"/>
    </row>
    <row r="639031" spans="68:68" customFormat="1">
      <c r="BP639031" s="90"/>
    </row>
    <row r="639032" spans="68:68" customFormat="1">
      <c r="BP639032" s="90"/>
    </row>
    <row r="639033" spans="68:68" customFormat="1">
      <c r="BP639033" s="90"/>
    </row>
    <row r="639034" spans="68:68" customFormat="1">
      <c r="BP639034" s="90"/>
    </row>
    <row r="639035" spans="68:68" customFormat="1">
      <c r="BP639035" s="90"/>
    </row>
    <row r="639036" spans="68:68" customFormat="1">
      <c r="BP639036" s="90"/>
    </row>
    <row r="639037" spans="68:68" customFormat="1">
      <c r="BP639037" s="90"/>
    </row>
    <row r="639038" spans="68:68" customFormat="1">
      <c r="BP639038" s="90"/>
    </row>
    <row r="639039" spans="68:68" customFormat="1">
      <c r="BP639039" s="90"/>
    </row>
    <row r="639040" spans="68:68" customFormat="1">
      <c r="BP639040" s="90"/>
    </row>
    <row r="639041" spans="68:68" customFormat="1">
      <c r="BP639041" s="90"/>
    </row>
    <row r="639042" spans="68:68" customFormat="1">
      <c r="BP639042" s="90"/>
    </row>
    <row r="639043" spans="68:68" customFormat="1">
      <c r="BP639043" s="90"/>
    </row>
    <row r="639044" spans="68:68" customFormat="1">
      <c r="BP639044" s="90"/>
    </row>
    <row r="639045" spans="68:68" customFormat="1">
      <c r="BP639045" s="90"/>
    </row>
    <row r="639046" spans="68:68" customFormat="1">
      <c r="BP639046" s="90"/>
    </row>
    <row r="639047" spans="68:68" customFormat="1">
      <c r="BP639047" s="90"/>
    </row>
    <row r="639048" spans="68:68" customFormat="1">
      <c r="BP639048" s="90"/>
    </row>
    <row r="639049" spans="68:68" customFormat="1">
      <c r="BP639049" s="90"/>
    </row>
    <row r="639050" spans="68:68" customFormat="1">
      <c r="BP639050" s="90"/>
    </row>
    <row r="639051" spans="68:68" customFormat="1">
      <c r="BP639051" s="90"/>
    </row>
    <row r="639052" spans="68:68" customFormat="1">
      <c r="BP639052" s="90"/>
    </row>
    <row r="639053" spans="68:68" customFormat="1">
      <c r="BP639053" s="90"/>
    </row>
    <row r="639054" spans="68:68" customFormat="1">
      <c r="BP639054" s="90"/>
    </row>
    <row r="639055" spans="68:68" customFormat="1">
      <c r="BP639055" s="90"/>
    </row>
    <row r="639056" spans="68:68" customFormat="1">
      <c r="BP639056" s="90"/>
    </row>
    <row r="639057" spans="68:68" customFormat="1">
      <c r="BP639057" s="90"/>
    </row>
    <row r="639058" spans="68:68" customFormat="1">
      <c r="BP639058" s="90"/>
    </row>
    <row r="639059" spans="68:68" customFormat="1">
      <c r="BP639059" s="90"/>
    </row>
    <row r="639060" spans="68:68" customFormat="1">
      <c r="BP639060" s="90"/>
    </row>
    <row r="639061" spans="68:68" customFormat="1">
      <c r="BP639061" s="90"/>
    </row>
    <row r="639062" spans="68:68" customFormat="1">
      <c r="BP639062" s="90"/>
    </row>
    <row r="639063" spans="68:68" customFormat="1">
      <c r="BP639063" s="90"/>
    </row>
    <row r="639064" spans="68:68" customFormat="1">
      <c r="BP639064" s="90"/>
    </row>
    <row r="639065" spans="68:68" customFormat="1">
      <c r="BP639065" s="90"/>
    </row>
    <row r="639066" spans="68:68" customFormat="1">
      <c r="BP639066" s="90"/>
    </row>
    <row r="639067" spans="68:68" customFormat="1">
      <c r="BP639067" s="90"/>
    </row>
    <row r="639068" spans="68:68" customFormat="1">
      <c r="BP639068" s="90"/>
    </row>
    <row r="639069" spans="68:68" customFormat="1">
      <c r="BP639069" s="90"/>
    </row>
    <row r="639070" spans="68:68" customFormat="1">
      <c r="BP639070" s="90"/>
    </row>
    <row r="639071" spans="68:68" customFormat="1">
      <c r="BP639071" s="90"/>
    </row>
    <row r="639072" spans="68:68" customFormat="1">
      <c r="BP639072" s="90"/>
    </row>
    <row r="639073" spans="68:68" customFormat="1">
      <c r="BP639073" s="90"/>
    </row>
    <row r="639074" spans="68:68" customFormat="1">
      <c r="BP639074" s="90"/>
    </row>
    <row r="639075" spans="68:68" customFormat="1">
      <c r="BP639075" s="90"/>
    </row>
    <row r="639076" spans="68:68" customFormat="1">
      <c r="BP639076" s="90"/>
    </row>
    <row r="639077" spans="68:68" customFormat="1">
      <c r="BP639077" s="90"/>
    </row>
    <row r="639078" spans="68:68" customFormat="1">
      <c r="BP639078" s="90"/>
    </row>
    <row r="639079" spans="68:68" customFormat="1">
      <c r="BP639079" s="90"/>
    </row>
    <row r="639080" spans="68:68" customFormat="1">
      <c r="BP639080" s="90"/>
    </row>
    <row r="639081" spans="68:68" customFormat="1">
      <c r="BP639081" s="90"/>
    </row>
    <row r="639082" spans="68:68" customFormat="1">
      <c r="BP639082" s="90"/>
    </row>
    <row r="639083" spans="68:68" customFormat="1">
      <c r="BP639083" s="90"/>
    </row>
    <row r="639084" spans="68:68" customFormat="1">
      <c r="BP639084" s="90"/>
    </row>
    <row r="639085" spans="68:68" customFormat="1">
      <c r="BP639085" s="90"/>
    </row>
    <row r="639086" spans="68:68" customFormat="1">
      <c r="BP639086" s="90"/>
    </row>
    <row r="639087" spans="68:68" customFormat="1">
      <c r="BP639087" s="90"/>
    </row>
    <row r="639088" spans="68:68" customFormat="1">
      <c r="BP639088" s="90"/>
    </row>
    <row r="639089" spans="68:68" customFormat="1">
      <c r="BP639089" s="90"/>
    </row>
    <row r="639090" spans="68:68" customFormat="1">
      <c r="BP639090" s="90"/>
    </row>
    <row r="639091" spans="68:68" customFormat="1">
      <c r="BP639091" s="90"/>
    </row>
    <row r="639092" spans="68:68" customFormat="1">
      <c r="BP639092" s="90"/>
    </row>
    <row r="639093" spans="68:68" customFormat="1">
      <c r="BP639093" s="90"/>
    </row>
    <row r="639094" spans="68:68" customFormat="1">
      <c r="BP639094" s="90"/>
    </row>
    <row r="639095" spans="68:68" customFormat="1">
      <c r="BP639095" s="90"/>
    </row>
    <row r="639096" spans="68:68" customFormat="1">
      <c r="BP639096" s="90"/>
    </row>
    <row r="639097" spans="68:68" customFormat="1">
      <c r="BP639097" s="90"/>
    </row>
    <row r="639098" spans="68:68" customFormat="1">
      <c r="BP639098" s="90"/>
    </row>
    <row r="639099" spans="68:68" customFormat="1">
      <c r="BP639099" s="90"/>
    </row>
    <row r="639100" spans="68:68" customFormat="1">
      <c r="BP639100" s="90"/>
    </row>
    <row r="639101" spans="68:68" customFormat="1">
      <c r="BP639101" s="90"/>
    </row>
    <row r="639102" spans="68:68" customFormat="1">
      <c r="BP639102" s="90"/>
    </row>
    <row r="639103" spans="68:68" customFormat="1">
      <c r="BP639103" s="90"/>
    </row>
    <row r="639104" spans="68:68" customFormat="1">
      <c r="BP639104" s="90"/>
    </row>
    <row r="639105" spans="68:68" customFormat="1">
      <c r="BP639105" s="90"/>
    </row>
    <row r="639106" spans="68:68" customFormat="1">
      <c r="BP639106" s="90"/>
    </row>
    <row r="639107" spans="68:68" customFormat="1">
      <c r="BP639107" s="90"/>
    </row>
    <row r="639108" spans="68:68" customFormat="1">
      <c r="BP639108" s="90"/>
    </row>
    <row r="639109" spans="68:68" customFormat="1">
      <c r="BP639109" s="90"/>
    </row>
    <row r="639110" spans="68:68" customFormat="1">
      <c r="BP639110" s="90"/>
    </row>
    <row r="639111" spans="68:68" customFormat="1">
      <c r="BP639111" s="90"/>
    </row>
    <row r="639112" spans="68:68" customFormat="1">
      <c r="BP639112" s="90"/>
    </row>
    <row r="639113" spans="68:68" customFormat="1">
      <c r="BP639113" s="90"/>
    </row>
    <row r="639114" spans="68:68" customFormat="1">
      <c r="BP639114" s="90"/>
    </row>
    <row r="639115" spans="68:68" customFormat="1">
      <c r="BP639115" s="90"/>
    </row>
    <row r="639116" spans="68:68" customFormat="1">
      <c r="BP639116" s="90"/>
    </row>
    <row r="639117" spans="68:68" customFormat="1">
      <c r="BP639117" s="90"/>
    </row>
    <row r="639118" spans="68:68" customFormat="1">
      <c r="BP639118" s="90"/>
    </row>
    <row r="639119" spans="68:68" customFormat="1">
      <c r="BP639119" s="90"/>
    </row>
    <row r="639120" spans="68:68" customFormat="1">
      <c r="BP639120" s="90"/>
    </row>
    <row r="639121" spans="68:68" customFormat="1">
      <c r="BP639121" s="90"/>
    </row>
    <row r="639122" spans="68:68" customFormat="1">
      <c r="BP639122" s="90"/>
    </row>
    <row r="639123" spans="68:68" customFormat="1">
      <c r="BP639123" s="90"/>
    </row>
    <row r="639124" spans="68:68" customFormat="1">
      <c r="BP639124" s="90"/>
    </row>
    <row r="639125" spans="68:68" customFormat="1">
      <c r="BP639125" s="90"/>
    </row>
    <row r="639126" spans="68:68" customFormat="1">
      <c r="BP639126" s="90"/>
    </row>
    <row r="639127" spans="68:68" customFormat="1">
      <c r="BP639127" s="90"/>
    </row>
    <row r="639128" spans="68:68" customFormat="1">
      <c r="BP639128" s="90"/>
    </row>
    <row r="639129" spans="68:68" customFormat="1">
      <c r="BP639129" s="90"/>
    </row>
    <row r="639130" spans="68:68" customFormat="1">
      <c r="BP639130" s="90"/>
    </row>
    <row r="639131" spans="68:68" customFormat="1">
      <c r="BP639131" s="90"/>
    </row>
    <row r="639132" spans="68:68" customFormat="1">
      <c r="BP639132" s="90"/>
    </row>
    <row r="639133" spans="68:68" customFormat="1">
      <c r="BP639133" s="90"/>
    </row>
    <row r="639134" spans="68:68" customFormat="1">
      <c r="BP639134" s="90"/>
    </row>
    <row r="639135" spans="68:68" customFormat="1">
      <c r="BP639135" s="90"/>
    </row>
    <row r="639136" spans="68:68" customFormat="1">
      <c r="BP639136" s="90"/>
    </row>
    <row r="639137" spans="68:68" customFormat="1">
      <c r="BP639137" s="90"/>
    </row>
    <row r="639138" spans="68:68" customFormat="1">
      <c r="BP639138" s="90"/>
    </row>
    <row r="639139" spans="68:68" customFormat="1">
      <c r="BP639139" s="90"/>
    </row>
    <row r="639140" spans="68:68" customFormat="1">
      <c r="BP639140" s="90"/>
    </row>
    <row r="639141" spans="68:68" customFormat="1">
      <c r="BP639141" s="90"/>
    </row>
    <row r="639142" spans="68:68" customFormat="1">
      <c r="BP639142" s="90"/>
    </row>
    <row r="639143" spans="68:68" customFormat="1">
      <c r="BP639143" s="90"/>
    </row>
    <row r="639144" spans="68:68" customFormat="1">
      <c r="BP639144" s="90"/>
    </row>
    <row r="639145" spans="68:68" customFormat="1">
      <c r="BP639145" s="90"/>
    </row>
    <row r="639146" spans="68:68" customFormat="1">
      <c r="BP639146" s="90"/>
    </row>
    <row r="639147" spans="68:68" customFormat="1">
      <c r="BP639147" s="90"/>
    </row>
    <row r="639148" spans="68:68" customFormat="1">
      <c r="BP639148" s="90"/>
    </row>
    <row r="639149" spans="68:68" customFormat="1">
      <c r="BP639149" s="90"/>
    </row>
    <row r="639150" spans="68:68" customFormat="1">
      <c r="BP639150" s="90"/>
    </row>
    <row r="639151" spans="68:68" customFormat="1">
      <c r="BP639151" s="90"/>
    </row>
    <row r="639152" spans="68:68" customFormat="1">
      <c r="BP639152" s="90"/>
    </row>
    <row r="639153" spans="68:68" customFormat="1">
      <c r="BP639153" s="90"/>
    </row>
    <row r="639154" spans="68:68" customFormat="1">
      <c r="BP639154" s="90"/>
    </row>
    <row r="639155" spans="68:68" customFormat="1">
      <c r="BP639155" s="90"/>
    </row>
    <row r="639156" spans="68:68" customFormat="1">
      <c r="BP639156" s="90"/>
    </row>
    <row r="639157" spans="68:68" customFormat="1">
      <c r="BP639157" s="90"/>
    </row>
    <row r="639158" spans="68:68" customFormat="1">
      <c r="BP639158" s="90"/>
    </row>
    <row r="639159" spans="68:68" customFormat="1">
      <c r="BP639159" s="90"/>
    </row>
    <row r="639160" spans="68:68" customFormat="1">
      <c r="BP639160" s="90"/>
    </row>
    <row r="639161" spans="68:68" customFormat="1">
      <c r="BP639161" s="90"/>
    </row>
    <row r="639162" spans="68:68" customFormat="1">
      <c r="BP639162" s="90"/>
    </row>
    <row r="639163" spans="68:68" customFormat="1">
      <c r="BP639163" s="90"/>
    </row>
    <row r="639164" spans="68:68" customFormat="1">
      <c r="BP639164" s="90"/>
    </row>
    <row r="639165" spans="68:68" customFormat="1">
      <c r="BP639165" s="90"/>
    </row>
    <row r="639166" spans="68:68" customFormat="1">
      <c r="BP639166" s="90"/>
    </row>
    <row r="639167" spans="68:68" customFormat="1">
      <c r="BP639167" s="90"/>
    </row>
    <row r="639168" spans="68:68" customFormat="1">
      <c r="BP639168" s="90"/>
    </row>
    <row r="639169" spans="68:68" customFormat="1">
      <c r="BP639169" s="90"/>
    </row>
    <row r="639170" spans="68:68" customFormat="1">
      <c r="BP639170" s="90"/>
    </row>
    <row r="639171" spans="68:68" customFormat="1">
      <c r="BP639171" s="90"/>
    </row>
    <row r="639172" spans="68:68" customFormat="1">
      <c r="BP639172" s="90"/>
    </row>
    <row r="639173" spans="68:68" customFormat="1">
      <c r="BP639173" s="90"/>
    </row>
    <row r="639174" spans="68:68" customFormat="1">
      <c r="BP639174" s="90"/>
    </row>
    <row r="639175" spans="68:68" customFormat="1">
      <c r="BP639175" s="90"/>
    </row>
    <row r="639176" spans="68:68" customFormat="1">
      <c r="BP639176" s="90"/>
    </row>
    <row r="639177" spans="68:68" customFormat="1">
      <c r="BP639177" s="90"/>
    </row>
    <row r="639178" spans="68:68" customFormat="1">
      <c r="BP639178" s="90"/>
    </row>
    <row r="639179" spans="68:68" customFormat="1">
      <c r="BP639179" s="90"/>
    </row>
    <row r="639180" spans="68:68" customFormat="1">
      <c r="BP639180" s="90"/>
    </row>
    <row r="639181" spans="68:68" customFormat="1">
      <c r="BP639181" s="90"/>
    </row>
    <row r="639182" spans="68:68" customFormat="1">
      <c r="BP639182" s="90"/>
    </row>
    <row r="639183" spans="68:68" customFormat="1">
      <c r="BP639183" s="90"/>
    </row>
    <row r="639184" spans="68:68" customFormat="1">
      <c r="BP639184" s="90"/>
    </row>
    <row r="639185" spans="68:68" customFormat="1">
      <c r="BP639185" s="90"/>
    </row>
    <row r="639186" spans="68:68" customFormat="1">
      <c r="BP639186" s="90"/>
    </row>
    <row r="639187" spans="68:68" customFormat="1">
      <c r="BP639187" s="90"/>
    </row>
    <row r="639188" spans="68:68" customFormat="1">
      <c r="BP639188" s="90"/>
    </row>
    <row r="639189" spans="68:68" customFormat="1">
      <c r="BP639189" s="90"/>
    </row>
    <row r="639190" spans="68:68" customFormat="1">
      <c r="BP639190" s="90"/>
    </row>
    <row r="639191" spans="68:68" customFormat="1">
      <c r="BP639191" s="90"/>
    </row>
    <row r="639192" spans="68:68" customFormat="1">
      <c r="BP639192" s="90"/>
    </row>
    <row r="639193" spans="68:68" customFormat="1">
      <c r="BP639193" s="90"/>
    </row>
    <row r="639194" spans="68:68" customFormat="1">
      <c r="BP639194" s="90"/>
    </row>
    <row r="639195" spans="68:68" customFormat="1">
      <c r="BP639195" s="90"/>
    </row>
    <row r="639196" spans="68:68" customFormat="1">
      <c r="BP639196" s="90"/>
    </row>
    <row r="639197" spans="68:68" customFormat="1">
      <c r="BP639197" s="90"/>
    </row>
    <row r="639198" spans="68:68" customFormat="1">
      <c r="BP639198" s="90"/>
    </row>
    <row r="639199" spans="68:68" customFormat="1">
      <c r="BP639199" s="90"/>
    </row>
    <row r="639200" spans="68:68" customFormat="1">
      <c r="BP639200" s="90"/>
    </row>
    <row r="639201" spans="68:68" customFormat="1">
      <c r="BP639201" s="90"/>
    </row>
    <row r="639202" spans="68:68" customFormat="1">
      <c r="BP639202" s="90"/>
    </row>
    <row r="639203" spans="68:68" customFormat="1">
      <c r="BP639203" s="90"/>
    </row>
    <row r="639204" spans="68:68" customFormat="1">
      <c r="BP639204" s="90"/>
    </row>
    <row r="639205" spans="68:68" customFormat="1">
      <c r="BP639205" s="90"/>
    </row>
    <row r="639206" spans="68:68" customFormat="1">
      <c r="BP639206" s="90"/>
    </row>
    <row r="639207" spans="68:68" customFormat="1">
      <c r="BP639207" s="90"/>
    </row>
    <row r="639208" spans="68:68" customFormat="1">
      <c r="BP639208" s="90"/>
    </row>
    <row r="639209" spans="68:68" customFormat="1">
      <c r="BP639209" s="90"/>
    </row>
    <row r="639210" spans="68:68" customFormat="1">
      <c r="BP639210" s="90"/>
    </row>
    <row r="639211" spans="68:68" customFormat="1">
      <c r="BP639211" s="90"/>
    </row>
    <row r="639212" spans="68:68" customFormat="1">
      <c r="BP639212" s="90"/>
    </row>
    <row r="639213" spans="68:68" customFormat="1">
      <c r="BP639213" s="90"/>
    </row>
    <row r="639214" spans="68:68" customFormat="1">
      <c r="BP639214" s="90"/>
    </row>
    <row r="639215" spans="68:68" customFormat="1">
      <c r="BP639215" s="90"/>
    </row>
    <row r="639216" spans="68:68" customFormat="1">
      <c r="BP639216" s="90"/>
    </row>
    <row r="639217" spans="68:68" customFormat="1">
      <c r="BP639217" s="90"/>
    </row>
    <row r="639218" spans="68:68" customFormat="1">
      <c r="BP639218" s="90"/>
    </row>
    <row r="639219" spans="68:68" customFormat="1">
      <c r="BP639219" s="90"/>
    </row>
    <row r="639220" spans="68:68" customFormat="1">
      <c r="BP639220" s="90"/>
    </row>
    <row r="639221" spans="68:68" customFormat="1">
      <c r="BP639221" s="90"/>
    </row>
    <row r="639222" spans="68:68" customFormat="1">
      <c r="BP639222" s="90"/>
    </row>
    <row r="639223" spans="68:68" customFormat="1">
      <c r="BP639223" s="90"/>
    </row>
    <row r="639224" spans="68:68" customFormat="1">
      <c r="BP639224" s="90"/>
    </row>
    <row r="639225" spans="68:68" customFormat="1">
      <c r="BP639225" s="90"/>
    </row>
    <row r="639226" spans="68:68" customFormat="1">
      <c r="BP639226" s="90"/>
    </row>
    <row r="639227" spans="68:68" customFormat="1">
      <c r="BP639227" s="90"/>
    </row>
    <row r="639228" spans="68:68" customFormat="1">
      <c r="BP639228" s="90"/>
    </row>
    <row r="639229" spans="68:68" customFormat="1">
      <c r="BP639229" s="90"/>
    </row>
    <row r="639230" spans="68:68" customFormat="1">
      <c r="BP639230" s="90"/>
    </row>
    <row r="639231" spans="68:68" customFormat="1">
      <c r="BP639231" s="90"/>
    </row>
    <row r="639232" spans="68:68" customFormat="1">
      <c r="BP639232" s="90"/>
    </row>
    <row r="639233" spans="68:68" customFormat="1">
      <c r="BP639233" s="90"/>
    </row>
    <row r="639234" spans="68:68" customFormat="1">
      <c r="BP639234" s="90"/>
    </row>
    <row r="639235" spans="68:68" customFormat="1">
      <c r="BP639235" s="90"/>
    </row>
    <row r="639236" spans="68:68" customFormat="1">
      <c r="BP639236" s="90"/>
    </row>
    <row r="639237" spans="68:68" customFormat="1">
      <c r="BP639237" s="90"/>
    </row>
    <row r="639238" spans="68:68" customFormat="1">
      <c r="BP639238" s="90"/>
    </row>
    <row r="639239" spans="68:68" customFormat="1">
      <c r="BP639239" s="90"/>
    </row>
    <row r="639240" spans="68:68" customFormat="1">
      <c r="BP639240" s="90"/>
    </row>
    <row r="639241" spans="68:68" customFormat="1">
      <c r="BP639241" s="90"/>
    </row>
    <row r="639242" spans="68:68" customFormat="1">
      <c r="BP639242" s="90"/>
    </row>
    <row r="639243" spans="68:68" customFormat="1">
      <c r="BP639243" s="90"/>
    </row>
    <row r="639244" spans="68:68" customFormat="1">
      <c r="BP639244" s="90"/>
    </row>
    <row r="639245" spans="68:68" customFormat="1">
      <c r="BP639245" s="90"/>
    </row>
    <row r="639246" spans="68:68" customFormat="1">
      <c r="BP639246" s="90"/>
    </row>
    <row r="639247" spans="68:68" customFormat="1">
      <c r="BP639247" s="90"/>
    </row>
    <row r="639248" spans="68:68" customFormat="1">
      <c r="BP639248" s="90"/>
    </row>
    <row r="639249" spans="68:68" customFormat="1">
      <c r="BP639249" s="90"/>
    </row>
    <row r="639250" spans="68:68" customFormat="1">
      <c r="BP639250" s="90"/>
    </row>
    <row r="639251" spans="68:68" customFormat="1">
      <c r="BP639251" s="90"/>
    </row>
    <row r="639252" spans="68:68" customFormat="1">
      <c r="BP639252" s="90"/>
    </row>
    <row r="639253" spans="68:68" customFormat="1">
      <c r="BP639253" s="90"/>
    </row>
    <row r="639254" spans="68:68" customFormat="1">
      <c r="BP639254" s="90"/>
    </row>
    <row r="639255" spans="68:68" customFormat="1">
      <c r="BP639255" s="90"/>
    </row>
    <row r="639256" spans="68:68" customFormat="1">
      <c r="BP639256" s="90"/>
    </row>
    <row r="639257" spans="68:68" customFormat="1">
      <c r="BP639257" s="90"/>
    </row>
    <row r="639258" spans="68:68" customFormat="1">
      <c r="BP639258" s="90"/>
    </row>
    <row r="639259" spans="68:68" customFormat="1">
      <c r="BP639259" s="90"/>
    </row>
    <row r="639260" spans="68:68" customFormat="1">
      <c r="BP639260" s="90"/>
    </row>
    <row r="639261" spans="68:68" customFormat="1">
      <c r="BP639261" s="90"/>
    </row>
    <row r="639262" spans="68:68" customFormat="1">
      <c r="BP639262" s="90"/>
    </row>
    <row r="639263" spans="68:68" customFormat="1">
      <c r="BP639263" s="90"/>
    </row>
    <row r="639264" spans="68:68" customFormat="1">
      <c r="BP639264" s="90"/>
    </row>
    <row r="639265" spans="68:68" customFormat="1">
      <c r="BP639265" s="90"/>
    </row>
    <row r="639266" spans="68:68" customFormat="1">
      <c r="BP639266" s="90"/>
    </row>
    <row r="639267" spans="68:68" customFormat="1">
      <c r="BP639267" s="90"/>
    </row>
    <row r="639268" spans="68:68" customFormat="1">
      <c r="BP639268" s="90"/>
    </row>
    <row r="639269" spans="68:68" customFormat="1">
      <c r="BP639269" s="90"/>
    </row>
    <row r="639270" spans="68:68" customFormat="1">
      <c r="BP639270" s="90"/>
    </row>
    <row r="639271" spans="68:68" customFormat="1">
      <c r="BP639271" s="90"/>
    </row>
    <row r="639272" spans="68:68" customFormat="1">
      <c r="BP639272" s="90"/>
    </row>
    <row r="639273" spans="68:68" customFormat="1">
      <c r="BP639273" s="90"/>
    </row>
    <row r="639274" spans="68:68" customFormat="1">
      <c r="BP639274" s="90"/>
    </row>
    <row r="639275" spans="68:68" customFormat="1">
      <c r="BP639275" s="90"/>
    </row>
    <row r="639276" spans="68:68" customFormat="1">
      <c r="BP639276" s="90"/>
    </row>
    <row r="639277" spans="68:68" customFormat="1">
      <c r="BP639277" s="90"/>
    </row>
    <row r="639278" spans="68:68" customFormat="1">
      <c r="BP639278" s="90"/>
    </row>
    <row r="639279" spans="68:68" customFormat="1">
      <c r="BP639279" s="90"/>
    </row>
    <row r="639280" spans="68:68" customFormat="1">
      <c r="BP639280" s="90"/>
    </row>
    <row r="639281" spans="68:68" customFormat="1">
      <c r="BP639281" s="90"/>
    </row>
    <row r="639282" spans="68:68" customFormat="1">
      <c r="BP639282" s="90"/>
    </row>
    <row r="639283" spans="68:68" customFormat="1">
      <c r="BP639283" s="90"/>
    </row>
    <row r="639284" spans="68:68" customFormat="1">
      <c r="BP639284" s="90"/>
    </row>
    <row r="639285" spans="68:68" customFormat="1">
      <c r="BP639285" s="90"/>
    </row>
    <row r="639286" spans="68:68" customFormat="1">
      <c r="BP639286" s="90"/>
    </row>
    <row r="639287" spans="68:68" customFormat="1">
      <c r="BP639287" s="90"/>
    </row>
    <row r="639288" spans="68:68" customFormat="1">
      <c r="BP639288" s="90"/>
    </row>
    <row r="639289" spans="68:68" customFormat="1">
      <c r="BP639289" s="90"/>
    </row>
    <row r="639290" spans="68:68" customFormat="1">
      <c r="BP639290" s="90"/>
    </row>
    <row r="639291" spans="68:68" customFormat="1">
      <c r="BP639291" s="90"/>
    </row>
    <row r="639292" spans="68:68" customFormat="1">
      <c r="BP639292" s="90"/>
    </row>
    <row r="639293" spans="68:68" customFormat="1">
      <c r="BP639293" s="90"/>
    </row>
    <row r="639294" spans="68:68" customFormat="1">
      <c r="BP639294" s="90"/>
    </row>
    <row r="639295" spans="68:68" customFormat="1">
      <c r="BP639295" s="90"/>
    </row>
    <row r="639296" spans="68:68" customFormat="1">
      <c r="BP639296" s="90"/>
    </row>
    <row r="639297" spans="68:68" customFormat="1">
      <c r="BP639297" s="90"/>
    </row>
    <row r="639298" spans="68:68" customFormat="1">
      <c r="BP639298" s="90"/>
    </row>
    <row r="639299" spans="68:68" customFormat="1">
      <c r="BP639299" s="90"/>
    </row>
    <row r="639300" spans="68:68" customFormat="1">
      <c r="BP639300" s="90"/>
    </row>
    <row r="639301" spans="68:68" customFormat="1">
      <c r="BP639301" s="90"/>
    </row>
    <row r="639302" spans="68:68" customFormat="1">
      <c r="BP639302" s="90"/>
    </row>
    <row r="639303" spans="68:68" customFormat="1">
      <c r="BP639303" s="90"/>
    </row>
    <row r="639304" spans="68:68" customFormat="1">
      <c r="BP639304" s="90"/>
    </row>
    <row r="639305" spans="68:68" customFormat="1">
      <c r="BP639305" s="90"/>
    </row>
    <row r="639306" spans="68:68" customFormat="1">
      <c r="BP639306" s="90"/>
    </row>
    <row r="639307" spans="68:68" customFormat="1">
      <c r="BP639307" s="90"/>
    </row>
    <row r="639308" spans="68:68" customFormat="1">
      <c r="BP639308" s="90"/>
    </row>
    <row r="639309" spans="68:68" customFormat="1">
      <c r="BP639309" s="90"/>
    </row>
    <row r="639310" spans="68:68" customFormat="1">
      <c r="BP639310" s="90"/>
    </row>
    <row r="639311" spans="68:68" customFormat="1">
      <c r="BP639311" s="90"/>
    </row>
    <row r="639312" spans="68:68" customFormat="1">
      <c r="BP639312" s="90"/>
    </row>
    <row r="639313" spans="68:68" customFormat="1">
      <c r="BP639313" s="90"/>
    </row>
    <row r="639314" spans="68:68" customFormat="1">
      <c r="BP639314" s="90"/>
    </row>
    <row r="639315" spans="68:68" customFormat="1">
      <c r="BP639315" s="90"/>
    </row>
    <row r="639316" spans="68:68" customFormat="1">
      <c r="BP639316" s="90"/>
    </row>
    <row r="639317" spans="68:68" customFormat="1">
      <c r="BP639317" s="90"/>
    </row>
    <row r="639318" spans="68:68" customFormat="1">
      <c r="BP639318" s="90"/>
    </row>
    <row r="639319" spans="68:68" customFormat="1">
      <c r="BP639319" s="90"/>
    </row>
    <row r="639320" spans="68:68" customFormat="1">
      <c r="BP639320" s="90"/>
    </row>
    <row r="639321" spans="68:68" customFormat="1">
      <c r="BP639321" s="90"/>
    </row>
    <row r="639322" spans="68:68" customFormat="1">
      <c r="BP639322" s="90"/>
    </row>
    <row r="639323" spans="68:68" customFormat="1">
      <c r="BP639323" s="90"/>
    </row>
    <row r="639324" spans="68:68" customFormat="1">
      <c r="BP639324" s="90"/>
    </row>
    <row r="639325" spans="68:68" customFormat="1">
      <c r="BP639325" s="90"/>
    </row>
    <row r="639326" spans="68:68" customFormat="1">
      <c r="BP639326" s="90"/>
    </row>
    <row r="639327" spans="68:68" customFormat="1">
      <c r="BP639327" s="90"/>
    </row>
    <row r="639328" spans="68:68" customFormat="1">
      <c r="BP639328" s="90"/>
    </row>
    <row r="639329" spans="68:68" customFormat="1">
      <c r="BP639329" s="90"/>
    </row>
    <row r="639330" spans="68:68" customFormat="1">
      <c r="BP639330" s="90"/>
    </row>
    <row r="639331" spans="68:68" customFormat="1">
      <c r="BP639331" s="90"/>
    </row>
    <row r="639332" spans="68:68" customFormat="1">
      <c r="BP639332" s="90"/>
    </row>
    <row r="639333" spans="68:68" customFormat="1">
      <c r="BP639333" s="90"/>
    </row>
    <row r="639334" spans="68:68" customFormat="1">
      <c r="BP639334" s="90"/>
    </row>
    <row r="639335" spans="68:68" customFormat="1">
      <c r="BP639335" s="90"/>
    </row>
    <row r="639336" spans="68:68" customFormat="1">
      <c r="BP639336" s="90"/>
    </row>
    <row r="639337" spans="68:68" customFormat="1">
      <c r="BP639337" s="90"/>
    </row>
    <row r="639338" spans="68:68" customFormat="1">
      <c r="BP639338" s="90"/>
    </row>
    <row r="639339" spans="68:68" customFormat="1">
      <c r="BP639339" s="90"/>
    </row>
    <row r="639340" spans="68:68" customFormat="1">
      <c r="BP639340" s="90"/>
    </row>
    <row r="639341" spans="68:68" customFormat="1">
      <c r="BP639341" s="90"/>
    </row>
    <row r="639342" spans="68:68" customFormat="1">
      <c r="BP639342" s="90"/>
    </row>
    <row r="639343" spans="68:68" customFormat="1">
      <c r="BP639343" s="90"/>
    </row>
    <row r="639344" spans="68:68" customFormat="1">
      <c r="BP639344" s="90"/>
    </row>
    <row r="639345" spans="68:68" customFormat="1">
      <c r="BP639345" s="90"/>
    </row>
    <row r="639346" spans="68:68" customFormat="1">
      <c r="BP639346" s="90"/>
    </row>
    <row r="639347" spans="68:68" customFormat="1">
      <c r="BP639347" s="90"/>
    </row>
    <row r="639348" spans="68:68" customFormat="1">
      <c r="BP639348" s="90"/>
    </row>
    <row r="639349" spans="68:68" customFormat="1">
      <c r="BP639349" s="90"/>
    </row>
    <row r="639350" spans="68:68" customFormat="1">
      <c r="BP639350" s="90"/>
    </row>
    <row r="639351" spans="68:68" customFormat="1">
      <c r="BP639351" s="90"/>
    </row>
    <row r="639352" spans="68:68" customFormat="1">
      <c r="BP639352" s="90"/>
    </row>
    <row r="639353" spans="68:68" customFormat="1">
      <c r="BP639353" s="90"/>
    </row>
    <row r="639354" spans="68:68" customFormat="1">
      <c r="BP639354" s="90"/>
    </row>
    <row r="639355" spans="68:68" customFormat="1">
      <c r="BP639355" s="90"/>
    </row>
    <row r="639356" spans="68:68" customFormat="1">
      <c r="BP639356" s="90"/>
    </row>
    <row r="639357" spans="68:68" customFormat="1">
      <c r="BP639357" s="90"/>
    </row>
    <row r="639358" spans="68:68" customFormat="1">
      <c r="BP639358" s="90"/>
    </row>
    <row r="639359" spans="68:68" customFormat="1">
      <c r="BP639359" s="90"/>
    </row>
    <row r="639360" spans="68:68" customFormat="1">
      <c r="BP639360" s="90"/>
    </row>
    <row r="639361" spans="68:68" customFormat="1">
      <c r="BP639361" s="90"/>
    </row>
    <row r="639362" spans="68:68" customFormat="1">
      <c r="BP639362" s="90"/>
    </row>
    <row r="639363" spans="68:68" customFormat="1">
      <c r="BP639363" s="90"/>
    </row>
    <row r="639364" spans="68:68" customFormat="1">
      <c r="BP639364" s="90"/>
    </row>
    <row r="639365" spans="68:68" customFormat="1">
      <c r="BP639365" s="90"/>
    </row>
    <row r="639366" spans="68:68" customFormat="1">
      <c r="BP639366" s="90"/>
    </row>
    <row r="639367" spans="68:68" customFormat="1">
      <c r="BP639367" s="90"/>
    </row>
    <row r="639368" spans="68:68" customFormat="1">
      <c r="BP639368" s="90"/>
    </row>
    <row r="639369" spans="68:68" customFormat="1">
      <c r="BP639369" s="90"/>
    </row>
    <row r="639370" spans="68:68" customFormat="1">
      <c r="BP639370" s="90"/>
    </row>
    <row r="639371" spans="68:68" customFormat="1">
      <c r="BP639371" s="90"/>
    </row>
    <row r="639372" spans="68:68" customFormat="1">
      <c r="BP639372" s="90"/>
    </row>
    <row r="639373" spans="68:68" customFormat="1">
      <c r="BP639373" s="90"/>
    </row>
    <row r="639374" spans="68:68" customFormat="1">
      <c r="BP639374" s="90"/>
    </row>
    <row r="639375" spans="68:68" customFormat="1">
      <c r="BP639375" s="90"/>
    </row>
    <row r="639376" spans="68:68" customFormat="1">
      <c r="BP639376" s="90"/>
    </row>
    <row r="639377" spans="68:68" customFormat="1">
      <c r="BP639377" s="90"/>
    </row>
    <row r="639378" spans="68:68" customFormat="1">
      <c r="BP639378" s="90"/>
    </row>
    <row r="639379" spans="68:68" customFormat="1">
      <c r="BP639379" s="90"/>
    </row>
    <row r="639380" spans="68:68" customFormat="1">
      <c r="BP639380" s="90"/>
    </row>
    <row r="639381" spans="68:68" customFormat="1">
      <c r="BP639381" s="90"/>
    </row>
    <row r="639382" spans="68:68" customFormat="1">
      <c r="BP639382" s="90"/>
    </row>
    <row r="639383" spans="68:68" customFormat="1">
      <c r="BP639383" s="90"/>
    </row>
    <row r="639384" spans="68:68" customFormat="1">
      <c r="BP639384" s="90"/>
    </row>
    <row r="639385" spans="68:68" customFormat="1">
      <c r="BP639385" s="90"/>
    </row>
    <row r="639386" spans="68:68" customFormat="1">
      <c r="BP639386" s="90"/>
    </row>
    <row r="639387" spans="68:68" customFormat="1">
      <c r="BP639387" s="90"/>
    </row>
    <row r="639388" spans="68:68" customFormat="1">
      <c r="BP639388" s="90"/>
    </row>
    <row r="639389" spans="68:68" customFormat="1">
      <c r="BP639389" s="90"/>
    </row>
    <row r="639390" spans="68:68" customFormat="1">
      <c r="BP639390" s="90"/>
    </row>
    <row r="639391" spans="68:68" customFormat="1">
      <c r="BP639391" s="90"/>
    </row>
    <row r="639392" spans="68:68" customFormat="1">
      <c r="BP639392" s="90"/>
    </row>
    <row r="639393" spans="68:68" customFormat="1">
      <c r="BP639393" s="90"/>
    </row>
    <row r="639394" spans="68:68" customFormat="1">
      <c r="BP639394" s="90"/>
    </row>
    <row r="639395" spans="68:68" customFormat="1">
      <c r="BP639395" s="90"/>
    </row>
    <row r="639396" spans="68:68" customFormat="1">
      <c r="BP639396" s="90"/>
    </row>
    <row r="639397" spans="68:68" customFormat="1">
      <c r="BP639397" s="90"/>
    </row>
    <row r="639398" spans="68:68" customFormat="1">
      <c r="BP639398" s="90"/>
    </row>
    <row r="639399" spans="68:68" customFormat="1">
      <c r="BP639399" s="90"/>
    </row>
    <row r="639400" spans="68:68" customFormat="1">
      <c r="BP639400" s="90"/>
    </row>
    <row r="639401" spans="68:68" customFormat="1">
      <c r="BP639401" s="90"/>
    </row>
    <row r="639402" spans="68:68" customFormat="1">
      <c r="BP639402" s="90"/>
    </row>
    <row r="639403" spans="68:68" customFormat="1">
      <c r="BP639403" s="90"/>
    </row>
    <row r="639404" spans="68:68" customFormat="1">
      <c r="BP639404" s="90"/>
    </row>
    <row r="639405" spans="68:68" customFormat="1">
      <c r="BP639405" s="90"/>
    </row>
    <row r="639406" spans="68:68" customFormat="1">
      <c r="BP639406" s="90"/>
    </row>
    <row r="639407" spans="68:68" customFormat="1">
      <c r="BP639407" s="90"/>
    </row>
    <row r="639408" spans="68:68" customFormat="1">
      <c r="BP639408" s="90"/>
    </row>
    <row r="639409" spans="68:68" customFormat="1">
      <c r="BP639409" s="90"/>
    </row>
    <row r="639410" spans="68:68" customFormat="1">
      <c r="BP639410" s="90"/>
    </row>
    <row r="639411" spans="68:68" customFormat="1">
      <c r="BP639411" s="90"/>
    </row>
    <row r="639412" spans="68:68" customFormat="1">
      <c r="BP639412" s="90"/>
    </row>
    <row r="639413" spans="68:68" customFormat="1">
      <c r="BP639413" s="90"/>
    </row>
    <row r="639414" spans="68:68" customFormat="1">
      <c r="BP639414" s="90"/>
    </row>
    <row r="639415" spans="68:68" customFormat="1">
      <c r="BP639415" s="90"/>
    </row>
    <row r="639416" spans="68:68" customFormat="1">
      <c r="BP639416" s="90"/>
    </row>
    <row r="639417" spans="68:68" customFormat="1">
      <c r="BP639417" s="90"/>
    </row>
    <row r="639418" spans="68:68" customFormat="1">
      <c r="BP639418" s="90"/>
    </row>
    <row r="639419" spans="68:68" customFormat="1">
      <c r="BP639419" s="90"/>
    </row>
    <row r="639420" spans="68:68" customFormat="1">
      <c r="BP639420" s="90"/>
    </row>
    <row r="639421" spans="68:68" customFormat="1">
      <c r="BP639421" s="90"/>
    </row>
    <row r="639422" spans="68:68" customFormat="1">
      <c r="BP639422" s="90"/>
    </row>
    <row r="639423" spans="68:68" customFormat="1">
      <c r="BP639423" s="90"/>
    </row>
    <row r="639424" spans="68:68" customFormat="1">
      <c r="BP639424" s="90"/>
    </row>
    <row r="639425" spans="68:68" customFormat="1">
      <c r="BP639425" s="90"/>
    </row>
    <row r="639426" spans="68:68" customFormat="1">
      <c r="BP639426" s="90"/>
    </row>
    <row r="639427" spans="68:68" customFormat="1">
      <c r="BP639427" s="90"/>
    </row>
    <row r="639428" spans="68:68" customFormat="1">
      <c r="BP639428" s="90"/>
    </row>
    <row r="639429" spans="68:68" customFormat="1">
      <c r="BP639429" s="90"/>
    </row>
    <row r="639430" spans="68:68" customFormat="1">
      <c r="BP639430" s="90"/>
    </row>
    <row r="639431" spans="68:68" customFormat="1">
      <c r="BP639431" s="90"/>
    </row>
    <row r="639432" spans="68:68" customFormat="1">
      <c r="BP639432" s="90"/>
    </row>
    <row r="639433" spans="68:68" customFormat="1">
      <c r="BP639433" s="90"/>
    </row>
    <row r="639434" spans="68:68" customFormat="1">
      <c r="BP639434" s="90"/>
    </row>
    <row r="639435" spans="68:68" customFormat="1">
      <c r="BP639435" s="90"/>
    </row>
    <row r="639436" spans="68:68" customFormat="1">
      <c r="BP639436" s="90"/>
    </row>
    <row r="639437" spans="68:68" customFormat="1">
      <c r="BP639437" s="90"/>
    </row>
    <row r="639438" spans="68:68" customFormat="1">
      <c r="BP639438" s="90"/>
    </row>
    <row r="639439" spans="68:68" customFormat="1">
      <c r="BP639439" s="90"/>
    </row>
    <row r="639440" spans="68:68" customFormat="1">
      <c r="BP639440" s="90"/>
    </row>
    <row r="639441" spans="68:68" customFormat="1">
      <c r="BP639441" s="90"/>
    </row>
    <row r="639442" spans="68:68" customFormat="1">
      <c r="BP639442" s="90"/>
    </row>
    <row r="639443" spans="68:68" customFormat="1">
      <c r="BP639443" s="90"/>
    </row>
    <row r="639444" spans="68:68" customFormat="1">
      <c r="BP639444" s="90"/>
    </row>
    <row r="639445" spans="68:68" customFormat="1">
      <c r="BP639445" s="90"/>
    </row>
    <row r="639446" spans="68:68" customFormat="1">
      <c r="BP639446" s="90"/>
    </row>
    <row r="639447" spans="68:68" customFormat="1">
      <c r="BP639447" s="90"/>
    </row>
    <row r="639448" spans="68:68" customFormat="1">
      <c r="BP639448" s="90"/>
    </row>
    <row r="639449" spans="68:68" customFormat="1">
      <c r="BP639449" s="90"/>
    </row>
    <row r="639450" spans="68:68" customFormat="1">
      <c r="BP639450" s="90"/>
    </row>
    <row r="639451" spans="68:68" customFormat="1">
      <c r="BP639451" s="90"/>
    </row>
    <row r="639452" spans="68:68" customFormat="1">
      <c r="BP639452" s="90"/>
    </row>
    <row r="639453" spans="68:68" customFormat="1">
      <c r="BP639453" s="90"/>
    </row>
    <row r="639454" spans="68:68" customFormat="1">
      <c r="BP639454" s="90"/>
    </row>
    <row r="639455" spans="68:68" customFormat="1">
      <c r="BP639455" s="90"/>
    </row>
    <row r="639456" spans="68:68" customFormat="1">
      <c r="BP639456" s="90"/>
    </row>
    <row r="639457" spans="68:68" customFormat="1">
      <c r="BP639457" s="90"/>
    </row>
    <row r="639458" spans="68:68" customFormat="1">
      <c r="BP639458" s="90"/>
    </row>
    <row r="639459" spans="68:68" customFormat="1">
      <c r="BP639459" s="90"/>
    </row>
    <row r="639460" spans="68:68" customFormat="1">
      <c r="BP639460" s="90"/>
    </row>
    <row r="639461" spans="68:68" customFormat="1">
      <c r="BP639461" s="90"/>
    </row>
    <row r="639462" spans="68:68" customFormat="1">
      <c r="BP639462" s="90"/>
    </row>
    <row r="639463" spans="68:68" customFormat="1">
      <c r="BP639463" s="90"/>
    </row>
    <row r="639464" spans="68:68" customFormat="1">
      <c r="BP639464" s="90"/>
    </row>
    <row r="639465" spans="68:68" customFormat="1">
      <c r="BP639465" s="90"/>
    </row>
    <row r="639466" spans="68:68" customFormat="1">
      <c r="BP639466" s="90"/>
    </row>
    <row r="639467" spans="68:68" customFormat="1">
      <c r="BP639467" s="90"/>
    </row>
    <row r="639468" spans="68:68" customFormat="1">
      <c r="BP639468" s="90"/>
    </row>
    <row r="639469" spans="68:68" customFormat="1">
      <c r="BP639469" s="90"/>
    </row>
    <row r="639470" spans="68:68" customFormat="1">
      <c r="BP639470" s="90"/>
    </row>
    <row r="639471" spans="68:68" customFormat="1">
      <c r="BP639471" s="90"/>
    </row>
    <row r="639472" spans="68:68" customFormat="1">
      <c r="BP639472" s="90"/>
    </row>
    <row r="639473" spans="68:68" customFormat="1">
      <c r="BP639473" s="90"/>
    </row>
    <row r="639474" spans="68:68" customFormat="1">
      <c r="BP639474" s="90"/>
    </row>
    <row r="639475" spans="68:68" customFormat="1">
      <c r="BP639475" s="90"/>
    </row>
    <row r="639476" spans="68:68" customFormat="1">
      <c r="BP639476" s="90"/>
    </row>
    <row r="639477" spans="68:68" customFormat="1">
      <c r="BP639477" s="90"/>
    </row>
    <row r="639478" spans="68:68" customFormat="1">
      <c r="BP639478" s="90"/>
    </row>
    <row r="639479" spans="68:68" customFormat="1">
      <c r="BP639479" s="90"/>
    </row>
    <row r="639480" spans="68:68" customFormat="1">
      <c r="BP639480" s="90"/>
    </row>
    <row r="639481" spans="68:68" customFormat="1">
      <c r="BP639481" s="90"/>
    </row>
    <row r="639482" spans="68:68" customFormat="1">
      <c r="BP639482" s="90"/>
    </row>
    <row r="639483" spans="68:68" customFormat="1">
      <c r="BP639483" s="90"/>
    </row>
    <row r="639484" spans="68:68" customFormat="1">
      <c r="BP639484" s="90"/>
    </row>
    <row r="639485" spans="68:68" customFormat="1">
      <c r="BP639485" s="90"/>
    </row>
    <row r="639486" spans="68:68" customFormat="1">
      <c r="BP639486" s="90"/>
    </row>
    <row r="639487" spans="68:68" customFormat="1">
      <c r="BP639487" s="90"/>
    </row>
    <row r="639488" spans="68:68" customFormat="1">
      <c r="BP639488" s="90"/>
    </row>
    <row r="639489" spans="68:68" customFormat="1">
      <c r="BP639489" s="90"/>
    </row>
    <row r="639490" spans="68:68" customFormat="1">
      <c r="BP639490" s="90"/>
    </row>
    <row r="639491" spans="68:68" customFormat="1">
      <c r="BP639491" s="90"/>
    </row>
    <row r="639492" spans="68:68" customFormat="1">
      <c r="BP639492" s="90"/>
    </row>
    <row r="639493" spans="68:68" customFormat="1">
      <c r="BP639493" s="90"/>
    </row>
    <row r="639494" spans="68:68" customFormat="1">
      <c r="BP639494" s="90"/>
    </row>
    <row r="639495" spans="68:68" customFormat="1">
      <c r="BP639495" s="90"/>
    </row>
    <row r="639496" spans="68:68" customFormat="1">
      <c r="BP639496" s="90"/>
    </row>
    <row r="639497" spans="68:68" customFormat="1">
      <c r="BP639497" s="90"/>
    </row>
    <row r="639498" spans="68:68" customFormat="1">
      <c r="BP639498" s="90"/>
    </row>
    <row r="639499" spans="68:68" customFormat="1">
      <c r="BP639499" s="90"/>
    </row>
    <row r="639500" spans="68:68" customFormat="1">
      <c r="BP639500" s="90"/>
    </row>
    <row r="639501" spans="68:68" customFormat="1">
      <c r="BP639501" s="90"/>
    </row>
    <row r="639502" spans="68:68" customFormat="1">
      <c r="BP639502" s="90"/>
    </row>
    <row r="639503" spans="68:68" customFormat="1">
      <c r="BP639503" s="90"/>
    </row>
    <row r="639504" spans="68:68" customFormat="1">
      <c r="BP639504" s="90"/>
    </row>
    <row r="639505" spans="68:68" customFormat="1">
      <c r="BP639505" s="90"/>
    </row>
    <row r="639506" spans="68:68" customFormat="1">
      <c r="BP639506" s="90"/>
    </row>
    <row r="639507" spans="68:68" customFormat="1">
      <c r="BP639507" s="90"/>
    </row>
    <row r="639508" spans="68:68" customFormat="1">
      <c r="BP639508" s="90"/>
    </row>
    <row r="639509" spans="68:68" customFormat="1">
      <c r="BP639509" s="90"/>
    </row>
    <row r="639510" spans="68:68" customFormat="1">
      <c r="BP639510" s="90"/>
    </row>
    <row r="639511" spans="68:68" customFormat="1">
      <c r="BP639511" s="90"/>
    </row>
    <row r="639512" spans="68:68" customFormat="1">
      <c r="BP639512" s="90"/>
    </row>
    <row r="639513" spans="68:68" customFormat="1">
      <c r="BP639513" s="90"/>
    </row>
    <row r="639514" spans="68:68" customFormat="1">
      <c r="BP639514" s="90"/>
    </row>
    <row r="639515" spans="68:68" customFormat="1">
      <c r="BP639515" s="90"/>
    </row>
    <row r="639516" spans="68:68" customFormat="1">
      <c r="BP639516" s="90"/>
    </row>
    <row r="639517" spans="68:68" customFormat="1">
      <c r="BP639517" s="90"/>
    </row>
    <row r="639518" spans="68:68" customFormat="1">
      <c r="BP639518" s="90"/>
    </row>
    <row r="639519" spans="68:68" customFormat="1">
      <c r="BP639519" s="90"/>
    </row>
    <row r="639520" spans="68:68" customFormat="1">
      <c r="BP639520" s="90"/>
    </row>
    <row r="639521" spans="68:68" customFormat="1">
      <c r="BP639521" s="90"/>
    </row>
    <row r="639522" spans="68:68" customFormat="1">
      <c r="BP639522" s="90"/>
    </row>
    <row r="639523" spans="68:68" customFormat="1">
      <c r="BP639523" s="90"/>
    </row>
    <row r="639524" spans="68:68" customFormat="1">
      <c r="BP639524" s="90"/>
    </row>
    <row r="639525" spans="68:68" customFormat="1">
      <c r="BP639525" s="90"/>
    </row>
    <row r="639526" spans="68:68" customFormat="1">
      <c r="BP639526" s="90"/>
    </row>
    <row r="639527" spans="68:68" customFormat="1">
      <c r="BP639527" s="90"/>
    </row>
    <row r="639528" spans="68:68" customFormat="1">
      <c r="BP639528" s="90"/>
    </row>
    <row r="639529" spans="68:68" customFormat="1">
      <c r="BP639529" s="90"/>
    </row>
    <row r="639530" spans="68:68" customFormat="1">
      <c r="BP639530" s="90"/>
    </row>
    <row r="639531" spans="68:68" customFormat="1">
      <c r="BP639531" s="90"/>
    </row>
    <row r="639532" spans="68:68" customFormat="1">
      <c r="BP639532" s="90"/>
    </row>
    <row r="639533" spans="68:68" customFormat="1">
      <c r="BP639533" s="90"/>
    </row>
    <row r="639534" spans="68:68" customFormat="1">
      <c r="BP639534" s="90"/>
    </row>
    <row r="639535" spans="68:68" customFormat="1">
      <c r="BP639535" s="90"/>
    </row>
    <row r="639536" spans="68:68" customFormat="1">
      <c r="BP639536" s="90"/>
    </row>
    <row r="639537" spans="68:68" customFormat="1">
      <c r="BP639537" s="90"/>
    </row>
    <row r="639538" spans="68:68" customFormat="1">
      <c r="BP639538" s="90"/>
    </row>
    <row r="639539" spans="68:68" customFormat="1">
      <c r="BP639539" s="90"/>
    </row>
    <row r="639540" spans="68:68" customFormat="1">
      <c r="BP639540" s="90"/>
    </row>
    <row r="639541" spans="68:68" customFormat="1">
      <c r="BP639541" s="90"/>
    </row>
    <row r="639542" spans="68:68" customFormat="1">
      <c r="BP639542" s="90"/>
    </row>
    <row r="639543" spans="68:68" customFormat="1">
      <c r="BP639543" s="90"/>
    </row>
    <row r="639544" spans="68:68" customFormat="1">
      <c r="BP639544" s="90"/>
    </row>
    <row r="639545" spans="68:68" customFormat="1">
      <c r="BP639545" s="90"/>
    </row>
    <row r="639546" spans="68:68" customFormat="1">
      <c r="BP639546" s="90"/>
    </row>
    <row r="639547" spans="68:68" customFormat="1">
      <c r="BP639547" s="90"/>
    </row>
    <row r="639548" spans="68:68" customFormat="1">
      <c r="BP639548" s="90"/>
    </row>
    <row r="639549" spans="68:68" customFormat="1">
      <c r="BP639549" s="90"/>
    </row>
    <row r="639550" spans="68:68" customFormat="1">
      <c r="BP639550" s="90"/>
    </row>
    <row r="639551" spans="68:68" customFormat="1">
      <c r="BP639551" s="90"/>
    </row>
    <row r="639552" spans="68:68" customFormat="1">
      <c r="BP639552" s="90"/>
    </row>
    <row r="639553" spans="68:68" customFormat="1">
      <c r="BP639553" s="90"/>
    </row>
    <row r="639554" spans="68:68" customFormat="1">
      <c r="BP639554" s="90"/>
    </row>
    <row r="639555" spans="68:68" customFormat="1">
      <c r="BP639555" s="90"/>
    </row>
    <row r="639556" spans="68:68" customFormat="1">
      <c r="BP639556" s="90"/>
    </row>
    <row r="639557" spans="68:68" customFormat="1">
      <c r="BP639557" s="90"/>
    </row>
    <row r="639558" spans="68:68" customFormat="1">
      <c r="BP639558" s="90"/>
    </row>
    <row r="639559" spans="68:68" customFormat="1">
      <c r="BP639559" s="90"/>
    </row>
    <row r="639560" spans="68:68" customFormat="1">
      <c r="BP639560" s="90"/>
    </row>
    <row r="639561" spans="68:68" customFormat="1">
      <c r="BP639561" s="90"/>
    </row>
    <row r="639562" spans="68:68" customFormat="1">
      <c r="BP639562" s="90"/>
    </row>
    <row r="639563" spans="68:68" customFormat="1">
      <c r="BP639563" s="90"/>
    </row>
    <row r="639564" spans="68:68" customFormat="1">
      <c r="BP639564" s="90"/>
    </row>
    <row r="639565" spans="68:68" customFormat="1">
      <c r="BP639565" s="90"/>
    </row>
    <row r="639566" spans="68:68" customFormat="1">
      <c r="BP639566" s="90"/>
    </row>
    <row r="639567" spans="68:68" customFormat="1">
      <c r="BP639567" s="90"/>
    </row>
    <row r="639568" spans="68:68" customFormat="1">
      <c r="BP639568" s="90"/>
    </row>
    <row r="639569" spans="68:68" customFormat="1">
      <c r="BP639569" s="90"/>
    </row>
    <row r="639570" spans="68:68" customFormat="1">
      <c r="BP639570" s="90"/>
    </row>
    <row r="639571" spans="68:68" customFormat="1">
      <c r="BP639571" s="90"/>
    </row>
    <row r="639572" spans="68:68" customFormat="1">
      <c r="BP639572" s="90"/>
    </row>
    <row r="639573" spans="68:68" customFormat="1">
      <c r="BP639573" s="90"/>
    </row>
    <row r="639574" spans="68:68" customFormat="1">
      <c r="BP639574" s="90"/>
    </row>
    <row r="639575" spans="68:68" customFormat="1">
      <c r="BP639575" s="90"/>
    </row>
    <row r="639576" spans="68:68" customFormat="1">
      <c r="BP639576" s="90"/>
    </row>
    <row r="639577" spans="68:68" customFormat="1">
      <c r="BP639577" s="90"/>
    </row>
    <row r="639578" spans="68:68" customFormat="1">
      <c r="BP639578" s="90"/>
    </row>
    <row r="639579" spans="68:68" customFormat="1">
      <c r="BP639579" s="90"/>
    </row>
    <row r="639580" spans="68:68" customFormat="1">
      <c r="BP639580" s="90"/>
    </row>
    <row r="639581" spans="68:68" customFormat="1">
      <c r="BP639581" s="90"/>
    </row>
    <row r="639582" spans="68:68" customFormat="1">
      <c r="BP639582" s="90"/>
    </row>
    <row r="639583" spans="68:68" customFormat="1">
      <c r="BP639583" s="90"/>
    </row>
    <row r="639584" spans="68:68" customFormat="1">
      <c r="BP639584" s="90"/>
    </row>
    <row r="639585" spans="68:68" customFormat="1">
      <c r="BP639585" s="90"/>
    </row>
    <row r="639586" spans="68:68" customFormat="1">
      <c r="BP639586" s="90"/>
    </row>
    <row r="639587" spans="68:68" customFormat="1">
      <c r="BP639587" s="90"/>
    </row>
    <row r="639588" spans="68:68" customFormat="1">
      <c r="BP639588" s="90"/>
    </row>
    <row r="639589" spans="68:68" customFormat="1">
      <c r="BP639589" s="90"/>
    </row>
    <row r="639590" spans="68:68" customFormat="1">
      <c r="BP639590" s="90"/>
    </row>
    <row r="639591" spans="68:68" customFormat="1">
      <c r="BP639591" s="90"/>
    </row>
    <row r="639592" spans="68:68" customFormat="1">
      <c r="BP639592" s="90"/>
    </row>
    <row r="639593" spans="68:68" customFormat="1">
      <c r="BP639593" s="90"/>
    </row>
    <row r="639594" spans="68:68" customFormat="1">
      <c r="BP639594" s="90"/>
    </row>
    <row r="639595" spans="68:68" customFormat="1">
      <c r="BP639595" s="90"/>
    </row>
    <row r="639596" spans="68:68" customFormat="1">
      <c r="BP639596" s="90"/>
    </row>
    <row r="639597" spans="68:68" customFormat="1">
      <c r="BP639597" s="90"/>
    </row>
    <row r="639598" spans="68:68" customFormat="1">
      <c r="BP639598" s="90"/>
    </row>
    <row r="639599" spans="68:68" customFormat="1">
      <c r="BP639599" s="90"/>
    </row>
    <row r="639600" spans="68:68" customFormat="1">
      <c r="BP639600" s="90"/>
    </row>
    <row r="639601" spans="68:68" customFormat="1">
      <c r="BP639601" s="90"/>
    </row>
    <row r="639602" spans="68:68" customFormat="1">
      <c r="BP639602" s="90"/>
    </row>
    <row r="639603" spans="68:68" customFormat="1">
      <c r="BP639603" s="90"/>
    </row>
    <row r="639604" spans="68:68" customFormat="1">
      <c r="BP639604" s="90"/>
    </row>
    <row r="639605" spans="68:68" customFormat="1">
      <c r="BP639605" s="90"/>
    </row>
    <row r="639606" spans="68:68" customFormat="1">
      <c r="BP639606" s="90"/>
    </row>
    <row r="639607" spans="68:68" customFormat="1">
      <c r="BP639607" s="90"/>
    </row>
    <row r="639608" spans="68:68" customFormat="1">
      <c r="BP639608" s="90"/>
    </row>
    <row r="639609" spans="68:68" customFormat="1">
      <c r="BP639609" s="90"/>
    </row>
    <row r="639610" spans="68:68" customFormat="1">
      <c r="BP639610" s="90"/>
    </row>
    <row r="639611" spans="68:68" customFormat="1">
      <c r="BP639611" s="90"/>
    </row>
    <row r="639612" spans="68:68" customFormat="1">
      <c r="BP639612" s="90"/>
    </row>
    <row r="639613" spans="68:68" customFormat="1">
      <c r="BP639613" s="90"/>
    </row>
    <row r="639614" spans="68:68" customFormat="1">
      <c r="BP639614" s="90"/>
    </row>
    <row r="639615" spans="68:68" customFormat="1">
      <c r="BP639615" s="90"/>
    </row>
    <row r="639616" spans="68:68" customFormat="1">
      <c r="BP639616" s="90"/>
    </row>
    <row r="639617" spans="68:68" customFormat="1">
      <c r="BP639617" s="90"/>
    </row>
    <row r="639618" spans="68:68" customFormat="1">
      <c r="BP639618" s="90"/>
    </row>
    <row r="639619" spans="68:68" customFormat="1">
      <c r="BP639619" s="90"/>
    </row>
    <row r="639620" spans="68:68" customFormat="1">
      <c r="BP639620" s="90"/>
    </row>
    <row r="639621" spans="68:68" customFormat="1">
      <c r="BP639621" s="90"/>
    </row>
    <row r="639622" spans="68:68" customFormat="1">
      <c r="BP639622" s="90"/>
    </row>
    <row r="639623" spans="68:68" customFormat="1">
      <c r="BP639623" s="90"/>
    </row>
    <row r="639624" spans="68:68" customFormat="1">
      <c r="BP639624" s="90"/>
    </row>
    <row r="639625" spans="68:68" customFormat="1">
      <c r="BP639625" s="90"/>
    </row>
    <row r="639626" spans="68:68" customFormat="1">
      <c r="BP639626" s="90"/>
    </row>
    <row r="639627" spans="68:68" customFormat="1">
      <c r="BP639627" s="90"/>
    </row>
    <row r="639628" spans="68:68" customFormat="1">
      <c r="BP639628" s="90"/>
    </row>
    <row r="639629" spans="68:68" customFormat="1">
      <c r="BP639629" s="90"/>
    </row>
    <row r="639630" spans="68:68" customFormat="1">
      <c r="BP639630" s="90"/>
    </row>
    <row r="639631" spans="68:68" customFormat="1">
      <c r="BP639631" s="90"/>
    </row>
    <row r="639632" spans="68:68" customFormat="1">
      <c r="BP639632" s="90"/>
    </row>
    <row r="639633" spans="68:68" customFormat="1">
      <c r="BP639633" s="90"/>
    </row>
    <row r="639634" spans="68:68" customFormat="1">
      <c r="BP639634" s="90"/>
    </row>
    <row r="639635" spans="68:68" customFormat="1">
      <c r="BP639635" s="90"/>
    </row>
    <row r="639636" spans="68:68" customFormat="1">
      <c r="BP639636" s="90"/>
    </row>
    <row r="639637" spans="68:68" customFormat="1">
      <c r="BP639637" s="90"/>
    </row>
    <row r="639638" spans="68:68" customFormat="1">
      <c r="BP639638" s="90"/>
    </row>
    <row r="639639" spans="68:68" customFormat="1">
      <c r="BP639639" s="90"/>
    </row>
    <row r="639640" spans="68:68" customFormat="1">
      <c r="BP639640" s="90"/>
    </row>
    <row r="639641" spans="68:68" customFormat="1">
      <c r="BP639641" s="90"/>
    </row>
    <row r="639642" spans="68:68" customFormat="1">
      <c r="BP639642" s="90"/>
    </row>
    <row r="639643" spans="68:68" customFormat="1">
      <c r="BP639643" s="90"/>
    </row>
    <row r="639644" spans="68:68" customFormat="1">
      <c r="BP639644" s="90"/>
    </row>
    <row r="639645" spans="68:68" customFormat="1">
      <c r="BP639645" s="90"/>
    </row>
    <row r="639646" spans="68:68" customFormat="1">
      <c r="BP639646" s="90"/>
    </row>
    <row r="639647" spans="68:68" customFormat="1">
      <c r="BP639647" s="90"/>
    </row>
    <row r="639648" spans="68:68" customFormat="1">
      <c r="BP639648" s="90"/>
    </row>
    <row r="639649" spans="68:68" customFormat="1">
      <c r="BP639649" s="90"/>
    </row>
    <row r="639650" spans="68:68" customFormat="1">
      <c r="BP639650" s="90"/>
    </row>
    <row r="639651" spans="68:68" customFormat="1">
      <c r="BP639651" s="90"/>
    </row>
    <row r="639652" spans="68:68" customFormat="1">
      <c r="BP639652" s="90"/>
    </row>
    <row r="639653" spans="68:68" customFormat="1">
      <c r="BP639653" s="90"/>
    </row>
    <row r="639654" spans="68:68" customFormat="1">
      <c r="BP639654" s="90"/>
    </row>
    <row r="639655" spans="68:68" customFormat="1">
      <c r="BP639655" s="90"/>
    </row>
    <row r="639656" spans="68:68" customFormat="1">
      <c r="BP639656" s="90"/>
    </row>
    <row r="639657" spans="68:68" customFormat="1">
      <c r="BP639657" s="90"/>
    </row>
    <row r="639658" spans="68:68" customFormat="1">
      <c r="BP639658" s="90"/>
    </row>
    <row r="639659" spans="68:68" customFormat="1">
      <c r="BP639659" s="90"/>
    </row>
    <row r="639660" spans="68:68" customFormat="1">
      <c r="BP639660" s="90"/>
    </row>
    <row r="639661" spans="68:68" customFormat="1">
      <c r="BP639661" s="90"/>
    </row>
    <row r="639662" spans="68:68" customFormat="1">
      <c r="BP639662" s="90"/>
    </row>
    <row r="639663" spans="68:68" customFormat="1">
      <c r="BP639663" s="90"/>
    </row>
    <row r="639664" spans="68:68" customFormat="1">
      <c r="BP639664" s="90"/>
    </row>
    <row r="639665" spans="68:68" customFormat="1">
      <c r="BP639665" s="90"/>
    </row>
    <row r="639666" spans="68:68" customFormat="1">
      <c r="BP639666" s="90"/>
    </row>
    <row r="639667" spans="68:68" customFormat="1">
      <c r="BP639667" s="90"/>
    </row>
    <row r="639668" spans="68:68" customFormat="1">
      <c r="BP639668" s="90"/>
    </row>
    <row r="639669" spans="68:68" customFormat="1">
      <c r="BP639669" s="90"/>
    </row>
    <row r="639670" spans="68:68" customFormat="1">
      <c r="BP639670" s="90"/>
    </row>
    <row r="639671" spans="68:68" customFormat="1">
      <c r="BP639671" s="90"/>
    </row>
    <row r="639672" spans="68:68" customFormat="1">
      <c r="BP639672" s="90"/>
    </row>
    <row r="639673" spans="68:68" customFormat="1">
      <c r="BP639673" s="90"/>
    </row>
    <row r="639674" spans="68:68" customFormat="1">
      <c r="BP639674" s="90"/>
    </row>
    <row r="639675" spans="68:68" customFormat="1">
      <c r="BP639675" s="90"/>
    </row>
    <row r="639676" spans="68:68" customFormat="1">
      <c r="BP639676" s="90"/>
    </row>
    <row r="639677" spans="68:68" customFormat="1">
      <c r="BP639677" s="90"/>
    </row>
    <row r="639678" spans="68:68" customFormat="1">
      <c r="BP639678" s="90"/>
    </row>
    <row r="639679" spans="68:68" customFormat="1">
      <c r="BP639679" s="90"/>
    </row>
    <row r="639680" spans="68:68" customFormat="1">
      <c r="BP639680" s="90"/>
    </row>
    <row r="639681" spans="68:68" customFormat="1">
      <c r="BP639681" s="90"/>
    </row>
    <row r="639682" spans="68:68" customFormat="1">
      <c r="BP639682" s="90"/>
    </row>
    <row r="639683" spans="68:68" customFormat="1">
      <c r="BP639683" s="90"/>
    </row>
    <row r="639684" spans="68:68" customFormat="1">
      <c r="BP639684" s="90"/>
    </row>
    <row r="639685" spans="68:68" customFormat="1">
      <c r="BP639685" s="90"/>
    </row>
    <row r="639686" spans="68:68" customFormat="1">
      <c r="BP639686" s="90"/>
    </row>
    <row r="639687" spans="68:68" customFormat="1">
      <c r="BP639687" s="90"/>
    </row>
    <row r="639688" spans="68:68" customFormat="1">
      <c r="BP639688" s="90"/>
    </row>
    <row r="639689" spans="68:68" customFormat="1">
      <c r="BP639689" s="90"/>
    </row>
    <row r="639690" spans="68:68" customFormat="1">
      <c r="BP639690" s="90"/>
    </row>
    <row r="639691" spans="68:68" customFormat="1">
      <c r="BP639691" s="90"/>
    </row>
    <row r="639692" spans="68:68" customFormat="1">
      <c r="BP639692" s="90"/>
    </row>
    <row r="639693" spans="68:68" customFormat="1">
      <c r="BP639693" s="90"/>
    </row>
    <row r="639694" spans="68:68" customFormat="1">
      <c r="BP639694" s="90"/>
    </row>
    <row r="639695" spans="68:68" customFormat="1">
      <c r="BP639695" s="90"/>
    </row>
    <row r="639696" spans="68:68" customFormat="1">
      <c r="BP639696" s="90"/>
    </row>
    <row r="639697" spans="68:68" customFormat="1">
      <c r="BP639697" s="90"/>
    </row>
    <row r="639698" spans="68:68" customFormat="1">
      <c r="BP639698" s="90"/>
    </row>
    <row r="639699" spans="68:68" customFormat="1">
      <c r="BP639699" s="90"/>
    </row>
    <row r="639700" spans="68:68" customFormat="1">
      <c r="BP639700" s="90"/>
    </row>
    <row r="639701" spans="68:68" customFormat="1">
      <c r="BP639701" s="90"/>
    </row>
    <row r="639702" spans="68:68" customFormat="1">
      <c r="BP639702" s="90"/>
    </row>
    <row r="639703" spans="68:68" customFormat="1">
      <c r="BP639703" s="90"/>
    </row>
    <row r="639704" spans="68:68" customFormat="1">
      <c r="BP639704" s="90"/>
    </row>
    <row r="639705" spans="68:68" customFormat="1">
      <c r="BP639705" s="90"/>
    </row>
    <row r="639706" spans="68:68" customFormat="1">
      <c r="BP639706" s="90"/>
    </row>
    <row r="639707" spans="68:68" customFormat="1">
      <c r="BP639707" s="90"/>
    </row>
    <row r="639708" spans="68:68" customFormat="1">
      <c r="BP639708" s="90"/>
    </row>
    <row r="639709" spans="68:68" customFormat="1">
      <c r="BP639709" s="90"/>
    </row>
    <row r="639710" spans="68:68" customFormat="1">
      <c r="BP639710" s="90"/>
    </row>
    <row r="639711" spans="68:68" customFormat="1">
      <c r="BP639711" s="90"/>
    </row>
    <row r="639712" spans="68:68" customFormat="1">
      <c r="BP639712" s="90"/>
    </row>
    <row r="639713" spans="68:68" customFormat="1">
      <c r="BP639713" s="90"/>
    </row>
    <row r="639714" spans="68:68" customFormat="1">
      <c r="BP639714" s="90"/>
    </row>
    <row r="639715" spans="68:68" customFormat="1">
      <c r="BP639715" s="90"/>
    </row>
    <row r="639716" spans="68:68" customFormat="1">
      <c r="BP639716" s="90"/>
    </row>
    <row r="639717" spans="68:68" customFormat="1">
      <c r="BP639717" s="90"/>
    </row>
    <row r="639718" spans="68:68" customFormat="1">
      <c r="BP639718" s="90"/>
    </row>
    <row r="639719" spans="68:68" customFormat="1">
      <c r="BP639719" s="90"/>
    </row>
    <row r="639720" spans="68:68" customFormat="1">
      <c r="BP639720" s="90"/>
    </row>
    <row r="639721" spans="68:68" customFormat="1">
      <c r="BP639721" s="90"/>
    </row>
    <row r="639722" spans="68:68" customFormat="1">
      <c r="BP639722" s="90"/>
    </row>
    <row r="639723" spans="68:68" customFormat="1">
      <c r="BP639723" s="90"/>
    </row>
    <row r="639724" spans="68:68" customFormat="1">
      <c r="BP639724" s="90"/>
    </row>
    <row r="639725" spans="68:68" customFormat="1">
      <c r="BP639725" s="90"/>
    </row>
    <row r="639726" spans="68:68" customFormat="1">
      <c r="BP639726" s="90"/>
    </row>
    <row r="639727" spans="68:68" customFormat="1">
      <c r="BP639727" s="90"/>
    </row>
    <row r="639728" spans="68:68" customFormat="1">
      <c r="BP639728" s="90"/>
    </row>
    <row r="639729" spans="68:68" customFormat="1">
      <c r="BP639729" s="90"/>
    </row>
    <row r="639730" spans="68:68" customFormat="1">
      <c r="BP639730" s="90"/>
    </row>
    <row r="639731" spans="68:68" customFormat="1">
      <c r="BP639731" s="90"/>
    </row>
    <row r="639732" spans="68:68" customFormat="1">
      <c r="BP639732" s="90"/>
    </row>
    <row r="639733" spans="68:68" customFormat="1">
      <c r="BP639733" s="90"/>
    </row>
    <row r="639734" spans="68:68" customFormat="1">
      <c r="BP639734" s="90"/>
    </row>
    <row r="639735" spans="68:68" customFormat="1">
      <c r="BP639735" s="90"/>
    </row>
    <row r="639736" spans="68:68" customFormat="1">
      <c r="BP639736" s="90"/>
    </row>
    <row r="639737" spans="68:68" customFormat="1">
      <c r="BP639737" s="90"/>
    </row>
    <row r="639738" spans="68:68" customFormat="1">
      <c r="BP639738" s="90"/>
    </row>
    <row r="639739" spans="68:68" customFormat="1">
      <c r="BP639739" s="90"/>
    </row>
    <row r="639740" spans="68:68" customFormat="1">
      <c r="BP639740" s="90"/>
    </row>
    <row r="639741" spans="68:68" customFormat="1">
      <c r="BP639741" s="90"/>
    </row>
    <row r="639742" spans="68:68" customFormat="1">
      <c r="BP639742" s="90"/>
    </row>
    <row r="639743" spans="68:68" customFormat="1">
      <c r="BP639743" s="90"/>
    </row>
    <row r="639744" spans="68:68" customFormat="1">
      <c r="BP639744" s="90"/>
    </row>
    <row r="639745" spans="68:68" customFormat="1">
      <c r="BP639745" s="90"/>
    </row>
    <row r="639746" spans="68:68" customFormat="1">
      <c r="BP639746" s="90"/>
    </row>
    <row r="639747" spans="68:68" customFormat="1">
      <c r="BP639747" s="90"/>
    </row>
    <row r="639748" spans="68:68" customFormat="1">
      <c r="BP639748" s="90"/>
    </row>
    <row r="639749" spans="68:68" customFormat="1">
      <c r="BP639749" s="90"/>
    </row>
    <row r="639750" spans="68:68" customFormat="1">
      <c r="BP639750" s="90"/>
    </row>
    <row r="639751" spans="68:68" customFormat="1">
      <c r="BP639751" s="90"/>
    </row>
    <row r="639752" spans="68:68" customFormat="1">
      <c r="BP639752" s="90"/>
    </row>
    <row r="639753" spans="68:68" customFormat="1">
      <c r="BP639753" s="90"/>
    </row>
    <row r="639754" spans="68:68" customFormat="1">
      <c r="BP639754" s="90"/>
    </row>
    <row r="639755" spans="68:68" customFormat="1">
      <c r="BP639755" s="90"/>
    </row>
    <row r="639756" spans="68:68" customFormat="1">
      <c r="BP639756" s="90"/>
    </row>
    <row r="639757" spans="68:68" customFormat="1">
      <c r="BP639757" s="90"/>
    </row>
    <row r="639758" spans="68:68" customFormat="1">
      <c r="BP639758" s="90"/>
    </row>
    <row r="639759" spans="68:68" customFormat="1">
      <c r="BP639759" s="90"/>
    </row>
    <row r="639760" spans="68:68" customFormat="1">
      <c r="BP639760" s="90"/>
    </row>
    <row r="639761" spans="68:68" customFormat="1">
      <c r="BP639761" s="90"/>
    </row>
    <row r="639762" spans="68:68" customFormat="1">
      <c r="BP639762" s="90"/>
    </row>
    <row r="639763" spans="68:68" customFormat="1">
      <c r="BP639763" s="90"/>
    </row>
    <row r="639764" spans="68:68" customFormat="1">
      <c r="BP639764" s="90"/>
    </row>
    <row r="639765" spans="68:68" customFormat="1">
      <c r="BP639765" s="90"/>
    </row>
    <row r="639766" spans="68:68" customFormat="1">
      <c r="BP639766" s="90"/>
    </row>
    <row r="639767" spans="68:68" customFormat="1">
      <c r="BP639767" s="90"/>
    </row>
    <row r="639768" spans="68:68" customFormat="1">
      <c r="BP639768" s="90"/>
    </row>
    <row r="639769" spans="68:68" customFormat="1">
      <c r="BP639769" s="90"/>
    </row>
    <row r="639770" spans="68:68" customFormat="1">
      <c r="BP639770" s="90"/>
    </row>
    <row r="639771" spans="68:68" customFormat="1">
      <c r="BP639771" s="90"/>
    </row>
    <row r="639772" spans="68:68" customFormat="1">
      <c r="BP639772" s="90"/>
    </row>
    <row r="639773" spans="68:68" customFormat="1">
      <c r="BP639773" s="90"/>
    </row>
    <row r="639774" spans="68:68" customFormat="1">
      <c r="BP639774" s="90"/>
    </row>
    <row r="639775" spans="68:68" customFormat="1">
      <c r="BP639775" s="90"/>
    </row>
    <row r="639776" spans="68:68" customFormat="1">
      <c r="BP639776" s="90"/>
    </row>
    <row r="639777" spans="68:68" customFormat="1">
      <c r="BP639777" s="90"/>
    </row>
    <row r="639778" spans="68:68" customFormat="1">
      <c r="BP639778" s="90"/>
    </row>
    <row r="639779" spans="68:68" customFormat="1">
      <c r="BP639779" s="90"/>
    </row>
    <row r="639780" spans="68:68" customFormat="1">
      <c r="BP639780" s="90"/>
    </row>
    <row r="639781" spans="68:68" customFormat="1">
      <c r="BP639781" s="90"/>
    </row>
    <row r="639782" spans="68:68" customFormat="1">
      <c r="BP639782" s="90"/>
    </row>
    <row r="639783" spans="68:68" customFormat="1">
      <c r="BP639783" s="90"/>
    </row>
    <row r="639784" spans="68:68" customFormat="1">
      <c r="BP639784" s="90"/>
    </row>
    <row r="639785" spans="68:68" customFormat="1">
      <c r="BP639785" s="90"/>
    </row>
    <row r="639786" spans="68:68" customFormat="1">
      <c r="BP639786" s="90"/>
    </row>
    <row r="639787" spans="68:68" customFormat="1">
      <c r="BP639787" s="90"/>
    </row>
    <row r="639788" spans="68:68" customFormat="1">
      <c r="BP639788" s="90"/>
    </row>
    <row r="639789" spans="68:68" customFormat="1">
      <c r="BP639789" s="90"/>
    </row>
    <row r="639790" spans="68:68" customFormat="1">
      <c r="BP639790" s="90"/>
    </row>
    <row r="639791" spans="68:68" customFormat="1">
      <c r="BP639791" s="90"/>
    </row>
    <row r="639792" spans="68:68" customFormat="1">
      <c r="BP639792" s="90"/>
    </row>
    <row r="639793" spans="68:68" customFormat="1">
      <c r="BP639793" s="90"/>
    </row>
    <row r="639794" spans="68:68" customFormat="1">
      <c r="BP639794" s="90"/>
    </row>
    <row r="639795" spans="68:68" customFormat="1">
      <c r="BP639795" s="90"/>
    </row>
    <row r="639796" spans="68:68" customFormat="1">
      <c r="BP639796" s="90"/>
    </row>
    <row r="639797" spans="68:68" customFormat="1">
      <c r="BP639797" s="90"/>
    </row>
    <row r="639798" spans="68:68" customFormat="1">
      <c r="BP639798" s="90"/>
    </row>
    <row r="639799" spans="68:68" customFormat="1">
      <c r="BP639799" s="90"/>
    </row>
    <row r="639800" spans="68:68" customFormat="1">
      <c r="BP639800" s="90"/>
    </row>
    <row r="639801" spans="68:68" customFormat="1">
      <c r="BP639801" s="90"/>
    </row>
    <row r="639802" spans="68:68" customFormat="1">
      <c r="BP639802" s="90"/>
    </row>
    <row r="639803" spans="68:68" customFormat="1">
      <c r="BP639803" s="90"/>
    </row>
    <row r="639804" spans="68:68" customFormat="1">
      <c r="BP639804" s="90"/>
    </row>
    <row r="639805" spans="68:68" customFormat="1">
      <c r="BP639805" s="90"/>
    </row>
    <row r="639806" spans="68:68" customFormat="1">
      <c r="BP639806" s="90"/>
    </row>
    <row r="639807" spans="68:68" customFormat="1">
      <c r="BP639807" s="90"/>
    </row>
    <row r="639808" spans="68:68" customFormat="1">
      <c r="BP639808" s="90"/>
    </row>
    <row r="639809" spans="68:68" customFormat="1">
      <c r="BP639809" s="90"/>
    </row>
    <row r="639810" spans="68:68" customFormat="1">
      <c r="BP639810" s="90"/>
    </row>
    <row r="639811" spans="68:68" customFormat="1">
      <c r="BP639811" s="90"/>
    </row>
    <row r="639812" spans="68:68" customFormat="1">
      <c r="BP639812" s="90"/>
    </row>
    <row r="639813" spans="68:68" customFormat="1">
      <c r="BP639813" s="90"/>
    </row>
    <row r="639814" spans="68:68" customFormat="1">
      <c r="BP639814" s="90"/>
    </row>
    <row r="639815" spans="68:68" customFormat="1">
      <c r="BP639815" s="90"/>
    </row>
    <row r="639816" spans="68:68" customFormat="1">
      <c r="BP639816" s="90"/>
    </row>
    <row r="639817" spans="68:68" customFormat="1">
      <c r="BP639817" s="90"/>
    </row>
    <row r="639818" spans="68:68" customFormat="1">
      <c r="BP639818" s="90"/>
    </row>
    <row r="639819" spans="68:68" customFormat="1">
      <c r="BP639819" s="90"/>
    </row>
    <row r="639820" spans="68:68" customFormat="1">
      <c r="BP639820" s="90"/>
    </row>
    <row r="639821" spans="68:68" customFormat="1">
      <c r="BP639821" s="90"/>
    </row>
    <row r="639822" spans="68:68" customFormat="1">
      <c r="BP639822" s="90"/>
    </row>
    <row r="639823" spans="68:68" customFormat="1">
      <c r="BP639823" s="90"/>
    </row>
    <row r="639824" spans="68:68" customFormat="1">
      <c r="BP639824" s="90"/>
    </row>
    <row r="639825" spans="68:68" customFormat="1">
      <c r="BP639825" s="90"/>
    </row>
    <row r="639826" spans="68:68" customFormat="1">
      <c r="BP639826" s="90"/>
    </row>
    <row r="639827" spans="68:68" customFormat="1">
      <c r="BP639827" s="90"/>
    </row>
    <row r="639828" spans="68:68" customFormat="1">
      <c r="BP639828" s="90"/>
    </row>
    <row r="639829" spans="68:68" customFormat="1">
      <c r="BP639829" s="90"/>
    </row>
    <row r="639830" spans="68:68" customFormat="1">
      <c r="BP639830" s="90"/>
    </row>
    <row r="639831" spans="68:68" customFormat="1">
      <c r="BP639831" s="90"/>
    </row>
    <row r="639832" spans="68:68" customFormat="1">
      <c r="BP639832" s="90"/>
    </row>
    <row r="639833" spans="68:68" customFormat="1">
      <c r="BP639833" s="90"/>
    </row>
    <row r="639834" spans="68:68" customFormat="1">
      <c r="BP639834" s="90"/>
    </row>
    <row r="639835" spans="68:68" customFormat="1">
      <c r="BP639835" s="90"/>
    </row>
    <row r="639836" spans="68:68" customFormat="1">
      <c r="BP639836" s="90"/>
    </row>
    <row r="639837" spans="68:68" customFormat="1">
      <c r="BP639837" s="90"/>
    </row>
    <row r="639838" spans="68:68" customFormat="1">
      <c r="BP639838" s="90"/>
    </row>
    <row r="639839" spans="68:68" customFormat="1">
      <c r="BP639839" s="90"/>
    </row>
    <row r="639840" spans="68:68" customFormat="1">
      <c r="BP639840" s="90"/>
    </row>
    <row r="639841" spans="68:68" customFormat="1">
      <c r="BP639841" s="90"/>
    </row>
    <row r="639842" spans="68:68" customFormat="1">
      <c r="BP639842" s="90"/>
    </row>
    <row r="639843" spans="68:68" customFormat="1">
      <c r="BP639843" s="90"/>
    </row>
    <row r="639844" spans="68:68" customFormat="1">
      <c r="BP639844" s="90"/>
    </row>
    <row r="639845" spans="68:68" customFormat="1">
      <c r="BP639845" s="90"/>
    </row>
    <row r="639846" spans="68:68" customFormat="1">
      <c r="BP639846" s="90"/>
    </row>
    <row r="639847" spans="68:68" customFormat="1">
      <c r="BP639847" s="90"/>
    </row>
    <row r="639848" spans="68:68" customFormat="1">
      <c r="BP639848" s="90"/>
    </row>
    <row r="639849" spans="68:68" customFormat="1">
      <c r="BP639849" s="90"/>
    </row>
    <row r="639850" spans="68:68" customFormat="1">
      <c r="BP639850" s="90"/>
    </row>
    <row r="639851" spans="68:68" customFormat="1">
      <c r="BP639851" s="90"/>
    </row>
    <row r="639852" spans="68:68" customFormat="1">
      <c r="BP639852" s="90"/>
    </row>
    <row r="639853" spans="68:68" customFormat="1">
      <c r="BP639853" s="90"/>
    </row>
    <row r="639854" spans="68:68" customFormat="1">
      <c r="BP639854" s="90"/>
    </row>
    <row r="639855" spans="68:68" customFormat="1">
      <c r="BP639855" s="90"/>
    </row>
    <row r="639856" spans="68:68" customFormat="1">
      <c r="BP639856" s="90"/>
    </row>
    <row r="639857" spans="68:68" customFormat="1">
      <c r="BP639857" s="90"/>
    </row>
    <row r="639858" spans="68:68" customFormat="1">
      <c r="BP639858" s="90"/>
    </row>
    <row r="639859" spans="68:68" customFormat="1">
      <c r="BP639859" s="90"/>
    </row>
    <row r="639860" spans="68:68" customFormat="1">
      <c r="BP639860" s="90"/>
    </row>
    <row r="639861" spans="68:68" customFormat="1">
      <c r="BP639861" s="90"/>
    </row>
    <row r="639862" spans="68:68" customFormat="1">
      <c r="BP639862" s="90"/>
    </row>
    <row r="639863" spans="68:68" customFormat="1">
      <c r="BP639863" s="90"/>
    </row>
    <row r="639864" spans="68:68" customFormat="1">
      <c r="BP639864" s="90"/>
    </row>
    <row r="639865" spans="68:68" customFormat="1">
      <c r="BP639865" s="90"/>
    </row>
    <row r="639866" spans="68:68" customFormat="1">
      <c r="BP639866" s="90"/>
    </row>
    <row r="639867" spans="68:68" customFormat="1">
      <c r="BP639867" s="90"/>
    </row>
    <row r="639868" spans="68:68" customFormat="1">
      <c r="BP639868" s="90"/>
    </row>
    <row r="639869" spans="68:68" customFormat="1">
      <c r="BP639869" s="90"/>
    </row>
    <row r="639870" spans="68:68" customFormat="1">
      <c r="BP639870" s="90"/>
    </row>
    <row r="639871" spans="68:68" customFormat="1">
      <c r="BP639871" s="90"/>
    </row>
    <row r="639872" spans="68:68" customFormat="1">
      <c r="BP639872" s="90"/>
    </row>
    <row r="639873" spans="68:68" customFormat="1">
      <c r="BP639873" s="90"/>
    </row>
    <row r="639874" spans="68:68" customFormat="1">
      <c r="BP639874" s="90"/>
    </row>
    <row r="639875" spans="68:68" customFormat="1">
      <c r="BP639875" s="90"/>
    </row>
    <row r="639876" spans="68:68" customFormat="1">
      <c r="BP639876" s="90"/>
    </row>
    <row r="639877" spans="68:68" customFormat="1">
      <c r="BP639877" s="90"/>
    </row>
    <row r="639878" spans="68:68" customFormat="1">
      <c r="BP639878" s="90"/>
    </row>
    <row r="639879" spans="68:68" customFormat="1">
      <c r="BP639879" s="90"/>
    </row>
    <row r="639880" spans="68:68" customFormat="1">
      <c r="BP639880" s="90"/>
    </row>
    <row r="639881" spans="68:68" customFormat="1">
      <c r="BP639881" s="90"/>
    </row>
    <row r="639882" spans="68:68" customFormat="1">
      <c r="BP639882" s="90"/>
    </row>
    <row r="639883" spans="68:68" customFormat="1">
      <c r="BP639883" s="90"/>
    </row>
    <row r="639884" spans="68:68" customFormat="1">
      <c r="BP639884" s="90"/>
    </row>
    <row r="639885" spans="68:68" customFormat="1">
      <c r="BP639885" s="90"/>
    </row>
    <row r="639886" spans="68:68" customFormat="1">
      <c r="BP639886" s="90"/>
    </row>
    <row r="639887" spans="68:68" customFormat="1">
      <c r="BP639887" s="90"/>
    </row>
    <row r="639888" spans="68:68" customFormat="1">
      <c r="BP639888" s="90"/>
    </row>
    <row r="639889" spans="68:68" customFormat="1">
      <c r="BP639889" s="90"/>
    </row>
    <row r="639890" spans="68:68" customFormat="1">
      <c r="BP639890" s="90"/>
    </row>
    <row r="639891" spans="68:68" customFormat="1">
      <c r="BP639891" s="90"/>
    </row>
    <row r="639892" spans="68:68" customFormat="1">
      <c r="BP639892" s="90"/>
    </row>
    <row r="639893" spans="68:68" customFormat="1">
      <c r="BP639893" s="90"/>
    </row>
    <row r="639894" spans="68:68" customFormat="1">
      <c r="BP639894" s="90"/>
    </row>
    <row r="639895" spans="68:68" customFormat="1">
      <c r="BP639895" s="90"/>
    </row>
    <row r="639896" spans="68:68" customFormat="1">
      <c r="BP639896" s="90"/>
    </row>
    <row r="639897" spans="68:68" customFormat="1">
      <c r="BP639897" s="90"/>
    </row>
    <row r="639898" spans="68:68" customFormat="1">
      <c r="BP639898" s="90"/>
    </row>
    <row r="639899" spans="68:68" customFormat="1">
      <c r="BP639899" s="90"/>
    </row>
    <row r="639900" spans="68:68" customFormat="1">
      <c r="BP639900" s="90"/>
    </row>
    <row r="639901" spans="68:68" customFormat="1">
      <c r="BP639901" s="90"/>
    </row>
    <row r="639902" spans="68:68" customFormat="1">
      <c r="BP639902" s="90"/>
    </row>
    <row r="639903" spans="68:68" customFormat="1">
      <c r="BP639903" s="90"/>
    </row>
    <row r="639904" spans="68:68" customFormat="1">
      <c r="BP639904" s="90"/>
    </row>
    <row r="639905" spans="68:68" customFormat="1">
      <c r="BP639905" s="90"/>
    </row>
    <row r="639906" spans="68:68" customFormat="1">
      <c r="BP639906" s="90"/>
    </row>
    <row r="639907" spans="68:68" customFormat="1">
      <c r="BP639907" s="90"/>
    </row>
    <row r="639908" spans="68:68" customFormat="1">
      <c r="BP639908" s="90"/>
    </row>
    <row r="639909" spans="68:68" customFormat="1">
      <c r="BP639909" s="90"/>
    </row>
    <row r="639910" spans="68:68" customFormat="1">
      <c r="BP639910" s="90"/>
    </row>
    <row r="639911" spans="68:68" customFormat="1">
      <c r="BP639911" s="90"/>
    </row>
    <row r="639912" spans="68:68" customFormat="1">
      <c r="BP639912" s="90"/>
    </row>
    <row r="639913" spans="68:68" customFormat="1">
      <c r="BP639913" s="90"/>
    </row>
    <row r="639914" spans="68:68" customFormat="1">
      <c r="BP639914" s="90"/>
    </row>
    <row r="639915" spans="68:68" customFormat="1">
      <c r="BP639915" s="90"/>
    </row>
    <row r="639916" spans="68:68" customFormat="1">
      <c r="BP639916" s="90"/>
    </row>
    <row r="639917" spans="68:68" customFormat="1">
      <c r="BP639917" s="90"/>
    </row>
    <row r="639918" spans="68:68" customFormat="1">
      <c r="BP639918" s="90"/>
    </row>
    <row r="639919" spans="68:68" customFormat="1">
      <c r="BP639919" s="90"/>
    </row>
    <row r="639920" spans="68:68" customFormat="1">
      <c r="BP639920" s="90"/>
    </row>
    <row r="639921" spans="68:68" customFormat="1">
      <c r="BP639921" s="90"/>
    </row>
    <row r="639922" spans="68:68" customFormat="1">
      <c r="BP639922" s="90"/>
    </row>
    <row r="639923" spans="68:68" customFormat="1">
      <c r="BP639923" s="90"/>
    </row>
    <row r="639924" spans="68:68" customFormat="1">
      <c r="BP639924" s="90"/>
    </row>
    <row r="639925" spans="68:68" customFormat="1">
      <c r="BP639925" s="90"/>
    </row>
    <row r="639926" spans="68:68" customFormat="1">
      <c r="BP639926" s="90"/>
    </row>
    <row r="639927" spans="68:68" customFormat="1">
      <c r="BP639927" s="90"/>
    </row>
    <row r="639928" spans="68:68" customFormat="1">
      <c r="BP639928" s="90"/>
    </row>
    <row r="639929" spans="68:68" customFormat="1">
      <c r="BP639929" s="90"/>
    </row>
    <row r="639930" spans="68:68" customFormat="1">
      <c r="BP639930" s="90"/>
    </row>
    <row r="639931" spans="68:68" customFormat="1">
      <c r="BP639931" s="90"/>
    </row>
    <row r="639932" spans="68:68" customFormat="1">
      <c r="BP639932" s="90"/>
    </row>
    <row r="639933" spans="68:68" customFormat="1">
      <c r="BP639933" s="90"/>
    </row>
    <row r="639934" spans="68:68" customFormat="1">
      <c r="BP639934" s="90"/>
    </row>
    <row r="639935" spans="68:68" customFormat="1">
      <c r="BP639935" s="90"/>
    </row>
    <row r="639936" spans="68:68" customFormat="1">
      <c r="BP639936" s="90"/>
    </row>
    <row r="639937" spans="68:68" customFormat="1">
      <c r="BP639937" s="90"/>
    </row>
    <row r="639938" spans="68:68" customFormat="1">
      <c r="BP639938" s="90"/>
    </row>
    <row r="639939" spans="68:68" customFormat="1">
      <c r="BP639939" s="90"/>
    </row>
    <row r="639940" spans="68:68" customFormat="1">
      <c r="BP639940" s="90"/>
    </row>
    <row r="639941" spans="68:68" customFormat="1">
      <c r="BP639941" s="90"/>
    </row>
    <row r="639942" spans="68:68" customFormat="1">
      <c r="BP639942" s="90"/>
    </row>
    <row r="639943" spans="68:68" customFormat="1">
      <c r="BP639943" s="90"/>
    </row>
    <row r="639944" spans="68:68" customFormat="1">
      <c r="BP639944" s="90"/>
    </row>
    <row r="639945" spans="68:68" customFormat="1">
      <c r="BP639945" s="90"/>
    </row>
    <row r="639946" spans="68:68" customFormat="1">
      <c r="BP639946" s="90"/>
    </row>
    <row r="639947" spans="68:68" customFormat="1">
      <c r="BP639947" s="90"/>
    </row>
    <row r="639948" spans="68:68" customFormat="1">
      <c r="BP639948" s="90"/>
    </row>
    <row r="639949" spans="68:68" customFormat="1">
      <c r="BP639949" s="90"/>
    </row>
    <row r="639950" spans="68:68" customFormat="1">
      <c r="BP639950" s="90"/>
    </row>
    <row r="639951" spans="68:68" customFormat="1">
      <c r="BP639951" s="90"/>
    </row>
    <row r="639952" spans="68:68" customFormat="1">
      <c r="BP639952" s="90"/>
    </row>
    <row r="639953" spans="68:68" customFormat="1">
      <c r="BP639953" s="90"/>
    </row>
    <row r="639954" spans="68:68" customFormat="1">
      <c r="BP639954" s="90"/>
    </row>
    <row r="639955" spans="68:68" customFormat="1">
      <c r="BP639955" s="90"/>
    </row>
    <row r="639956" spans="68:68" customFormat="1">
      <c r="BP639956" s="90"/>
    </row>
    <row r="639957" spans="68:68" customFormat="1">
      <c r="BP639957" s="90"/>
    </row>
    <row r="639958" spans="68:68" customFormat="1">
      <c r="BP639958" s="90"/>
    </row>
    <row r="639959" spans="68:68" customFormat="1">
      <c r="BP639959" s="90"/>
    </row>
    <row r="639960" spans="68:68" customFormat="1">
      <c r="BP639960" s="90"/>
    </row>
    <row r="639961" spans="68:68" customFormat="1">
      <c r="BP639961" s="90"/>
    </row>
    <row r="639962" spans="68:68" customFormat="1">
      <c r="BP639962" s="90"/>
    </row>
    <row r="639963" spans="68:68" customFormat="1">
      <c r="BP639963" s="90"/>
    </row>
    <row r="639964" spans="68:68" customFormat="1">
      <c r="BP639964" s="90"/>
    </row>
    <row r="639965" spans="68:68" customFormat="1">
      <c r="BP639965" s="90"/>
    </row>
    <row r="639966" spans="68:68" customFormat="1">
      <c r="BP639966" s="90"/>
    </row>
    <row r="639967" spans="68:68" customFormat="1">
      <c r="BP639967" s="90"/>
    </row>
    <row r="639968" spans="68:68" customFormat="1">
      <c r="BP639968" s="90"/>
    </row>
    <row r="639969" spans="68:68" customFormat="1">
      <c r="BP639969" s="90"/>
    </row>
    <row r="639970" spans="68:68" customFormat="1">
      <c r="BP639970" s="90"/>
    </row>
    <row r="639971" spans="68:68" customFormat="1">
      <c r="BP639971" s="90"/>
    </row>
    <row r="639972" spans="68:68" customFormat="1">
      <c r="BP639972" s="90"/>
    </row>
    <row r="639973" spans="68:68" customFormat="1">
      <c r="BP639973" s="90"/>
    </row>
    <row r="639974" spans="68:68" customFormat="1">
      <c r="BP639974" s="90"/>
    </row>
    <row r="639975" spans="68:68" customFormat="1">
      <c r="BP639975" s="90"/>
    </row>
    <row r="639976" spans="68:68" customFormat="1">
      <c r="BP639976" s="90"/>
    </row>
    <row r="639977" spans="68:68" customFormat="1">
      <c r="BP639977" s="90"/>
    </row>
    <row r="639978" spans="68:68" customFormat="1">
      <c r="BP639978" s="90"/>
    </row>
    <row r="639979" spans="68:68" customFormat="1">
      <c r="BP639979" s="90"/>
    </row>
    <row r="639980" spans="68:68" customFormat="1">
      <c r="BP639980" s="90"/>
    </row>
    <row r="639981" spans="68:68" customFormat="1">
      <c r="BP639981" s="90"/>
    </row>
    <row r="639982" spans="68:68" customFormat="1">
      <c r="BP639982" s="90"/>
    </row>
    <row r="639983" spans="68:68" customFormat="1">
      <c r="BP639983" s="90"/>
    </row>
    <row r="639984" spans="68:68" customFormat="1">
      <c r="BP639984" s="90"/>
    </row>
    <row r="639985" spans="68:68" customFormat="1">
      <c r="BP639985" s="90"/>
    </row>
    <row r="639986" spans="68:68" customFormat="1">
      <c r="BP639986" s="90"/>
    </row>
    <row r="639987" spans="68:68" customFormat="1">
      <c r="BP639987" s="90"/>
    </row>
    <row r="639988" spans="68:68" customFormat="1">
      <c r="BP639988" s="90"/>
    </row>
    <row r="639989" spans="68:68" customFormat="1">
      <c r="BP639989" s="90"/>
    </row>
    <row r="639990" spans="68:68" customFormat="1">
      <c r="BP639990" s="90"/>
    </row>
    <row r="639991" spans="68:68" customFormat="1">
      <c r="BP639991" s="90"/>
    </row>
    <row r="639992" spans="68:68" customFormat="1">
      <c r="BP639992" s="90"/>
    </row>
    <row r="639993" spans="68:68" customFormat="1">
      <c r="BP639993" s="90"/>
    </row>
    <row r="639994" spans="68:68" customFormat="1">
      <c r="BP639994" s="90"/>
    </row>
    <row r="639995" spans="68:68" customFormat="1">
      <c r="BP639995" s="90"/>
    </row>
    <row r="639996" spans="68:68" customFormat="1">
      <c r="BP639996" s="90"/>
    </row>
    <row r="639997" spans="68:68" customFormat="1">
      <c r="BP639997" s="90"/>
    </row>
    <row r="639998" spans="68:68" customFormat="1">
      <c r="BP639998" s="90"/>
    </row>
    <row r="639999" spans="68:68" customFormat="1">
      <c r="BP639999" s="90"/>
    </row>
    <row r="640000" spans="68:68" customFormat="1">
      <c r="BP640000" s="90"/>
    </row>
    <row r="640001" spans="68:68" customFormat="1">
      <c r="BP640001" s="90"/>
    </row>
    <row r="640002" spans="68:68" customFormat="1">
      <c r="BP640002" s="90"/>
    </row>
    <row r="640003" spans="68:68" customFormat="1">
      <c r="BP640003" s="90"/>
    </row>
    <row r="640004" spans="68:68" customFormat="1">
      <c r="BP640004" s="90"/>
    </row>
    <row r="640005" spans="68:68" customFormat="1">
      <c r="BP640005" s="90"/>
    </row>
    <row r="640006" spans="68:68" customFormat="1">
      <c r="BP640006" s="90"/>
    </row>
    <row r="640007" spans="68:68" customFormat="1">
      <c r="BP640007" s="90"/>
    </row>
    <row r="640008" spans="68:68" customFormat="1">
      <c r="BP640008" s="90"/>
    </row>
    <row r="640009" spans="68:68" customFormat="1">
      <c r="BP640009" s="90"/>
    </row>
    <row r="640010" spans="68:68" customFormat="1">
      <c r="BP640010" s="90"/>
    </row>
    <row r="640011" spans="68:68" customFormat="1">
      <c r="BP640011" s="90"/>
    </row>
    <row r="640012" spans="68:68" customFormat="1">
      <c r="BP640012" s="90"/>
    </row>
    <row r="640013" spans="68:68" customFormat="1">
      <c r="BP640013" s="90"/>
    </row>
    <row r="640014" spans="68:68" customFormat="1">
      <c r="BP640014" s="90"/>
    </row>
    <row r="640015" spans="68:68" customFormat="1">
      <c r="BP640015" s="90"/>
    </row>
    <row r="640016" spans="68:68" customFormat="1">
      <c r="BP640016" s="90"/>
    </row>
    <row r="640017" spans="68:68" customFormat="1">
      <c r="BP640017" s="90"/>
    </row>
    <row r="640018" spans="68:68" customFormat="1">
      <c r="BP640018" s="90"/>
    </row>
    <row r="640019" spans="68:68" customFormat="1">
      <c r="BP640019" s="90"/>
    </row>
    <row r="640020" spans="68:68" customFormat="1">
      <c r="BP640020" s="90"/>
    </row>
    <row r="640021" spans="68:68" customFormat="1">
      <c r="BP640021" s="90"/>
    </row>
    <row r="640022" spans="68:68" customFormat="1">
      <c r="BP640022" s="90"/>
    </row>
    <row r="640023" spans="68:68" customFormat="1">
      <c r="BP640023" s="90"/>
    </row>
    <row r="640024" spans="68:68" customFormat="1">
      <c r="BP640024" s="90"/>
    </row>
    <row r="640025" spans="68:68" customFormat="1">
      <c r="BP640025" s="90"/>
    </row>
    <row r="640026" spans="68:68" customFormat="1">
      <c r="BP640026" s="90"/>
    </row>
    <row r="640027" spans="68:68" customFormat="1">
      <c r="BP640027" s="90"/>
    </row>
    <row r="640028" spans="68:68" customFormat="1">
      <c r="BP640028" s="90"/>
    </row>
    <row r="640029" spans="68:68" customFormat="1">
      <c r="BP640029" s="90"/>
    </row>
    <row r="640030" spans="68:68" customFormat="1">
      <c r="BP640030" s="90"/>
    </row>
    <row r="640031" spans="68:68" customFormat="1">
      <c r="BP640031" s="90"/>
    </row>
    <row r="640032" spans="68:68" customFormat="1">
      <c r="BP640032" s="90"/>
    </row>
    <row r="640033" spans="68:68" customFormat="1">
      <c r="BP640033" s="90"/>
    </row>
    <row r="640034" spans="68:68" customFormat="1">
      <c r="BP640034" s="90"/>
    </row>
    <row r="640035" spans="68:68" customFormat="1">
      <c r="BP640035" s="90"/>
    </row>
    <row r="640036" spans="68:68" customFormat="1">
      <c r="BP640036" s="90"/>
    </row>
    <row r="640037" spans="68:68" customFormat="1">
      <c r="BP640037" s="90"/>
    </row>
    <row r="640038" spans="68:68" customFormat="1">
      <c r="BP640038" s="90"/>
    </row>
    <row r="640039" spans="68:68" customFormat="1">
      <c r="BP640039" s="90"/>
    </row>
    <row r="640040" spans="68:68" customFormat="1">
      <c r="BP640040" s="90"/>
    </row>
    <row r="640041" spans="68:68" customFormat="1">
      <c r="BP640041" s="90"/>
    </row>
    <row r="640042" spans="68:68" customFormat="1">
      <c r="BP640042" s="90"/>
    </row>
    <row r="640043" spans="68:68" customFormat="1">
      <c r="BP640043" s="90"/>
    </row>
    <row r="640044" spans="68:68" customFormat="1">
      <c r="BP640044" s="90"/>
    </row>
    <row r="640045" spans="68:68" customFormat="1">
      <c r="BP640045" s="90"/>
    </row>
    <row r="640046" spans="68:68" customFormat="1">
      <c r="BP640046" s="90"/>
    </row>
    <row r="640047" spans="68:68" customFormat="1">
      <c r="BP640047" s="90"/>
    </row>
    <row r="640048" spans="68:68" customFormat="1">
      <c r="BP640048" s="90"/>
    </row>
    <row r="640049" spans="68:68" customFormat="1">
      <c r="BP640049" s="90"/>
    </row>
    <row r="640050" spans="68:68" customFormat="1">
      <c r="BP640050" s="90"/>
    </row>
    <row r="640051" spans="68:68" customFormat="1">
      <c r="BP640051" s="90"/>
    </row>
    <row r="640052" spans="68:68" customFormat="1">
      <c r="BP640052" s="90"/>
    </row>
    <row r="640053" spans="68:68" customFormat="1">
      <c r="BP640053" s="90"/>
    </row>
    <row r="640054" spans="68:68" customFormat="1">
      <c r="BP640054" s="90"/>
    </row>
    <row r="640055" spans="68:68" customFormat="1">
      <c r="BP640055" s="90"/>
    </row>
    <row r="640056" spans="68:68" customFormat="1">
      <c r="BP640056" s="90"/>
    </row>
    <row r="640057" spans="68:68" customFormat="1">
      <c r="BP640057" s="90"/>
    </row>
    <row r="640058" spans="68:68" customFormat="1">
      <c r="BP640058" s="90"/>
    </row>
    <row r="640059" spans="68:68" customFormat="1">
      <c r="BP640059" s="90"/>
    </row>
    <row r="640060" spans="68:68" customFormat="1">
      <c r="BP640060" s="90"/>
    </row>
    <row r="640061" spans="68:68" customFormat="1">
      <c r="BP640061" s="90"/>
    </row>
    <row r="640062" spans="68:68" customFormat="1">
      <c r="BP640062" s="90"/>
    </row>
    <row r="640063" spans="68:68" customFormat="1">
      <c r="BP640063" s="90"/>
    </row>
    <row r="640064" spans="68:68" customFormat="1">
      <c r="BP640064" s="90"/>
    </row>
    <row r="640065" spans="68:68" customFormat="1">
      <c r="BP640065" s="90"/>
    </row>
    <row r="640066" spans="68:68" customFormat="1">
      <c r="BP640066" s="90"/>
    </row>
    <row r="640067" spans="68:68" customFormat="1">
      <c r="BP640067" s="90"/>
    </row>
    <row r="640068" spans="68:68" customFormat="1">
      <c r="BP640068" s="90"/>
    </row>
    <row r="640069" spans="68:68" customFormat="1">
      <c r="BP640069" s="90"/>
    </row>
    <row r="640070" spans="68:68" customFormat="1">
      <c r="BP640070" s="90"/>
    </row>
    <row r="640071" spans="68:68" customFormat="1">
      <c r="BP640071" s="90"/>
    </row>
    <row r="640072" spans="68:68" customFormat="1">
      <c r="BP640072" s="90"/>
    </row>
    <row r="640073" spans="68:68" customFormat="1">
      <c r="BP640073" s="90"/>
    </row>
    <row r="640074" spans="68:68" customFormat="1">
      <c r="BP640074" s="90"/>
    </row>
    <row r="640075" spans="68:68" customFormat="1">
      <c r="BP640075" s="90"/>
    </row>
    <row r="640076" spans="68:68" customFormat="1">
      <c r="BP640076" s="90"/>
    </row>
    <row r="640077" spans="68:68" customFormat="1">
      <c r="BP640077" s="90"/>
    </row>
    <row r="640078" spans="68:68" customFormat="1">
      <c r="BP640078" s="90"/>
    </row>
    <row r="640079" spans="68:68" customFormat="1">
      <c r="BP640079" s="90"/>
    </row>
    <row r="640080" spans="68:68" customFormat="1">
      <c r="BP640080" s="90"/>
    </row>
    <row r="640081" spans="68:68" customFormat="1">
      <c r="BP640081" s="90"/>
    </row>
    <row r="640082" spans="68:68" customFormat="1">
      <c r="BP640082" s="90"/>
    </row>
    <row r="640083" spans="68:68" customFormat="1">
      <c r="BP640083" s="90"/>
    </row>
    <row r="640084" spans="68:68" customFormat="1">
      <c r="BP640084" s="90"/>
    </row>
    <row r="640085" spans="68:68" customFormat="1">
      <c r="BP640085" s="90"/>
    </row>
    <row r="640086" spans="68:68" customFormat="1">
      <c r="BP640086" s="90"/>
    </row>
    <row r="640087" spans="68:68" customFormat="1">
      <c r="BP640087" s="90"/>
    </row>
    <row r="640088" spans="68:68" customFormat="1">
      <c r="BP640088" s="90"/>
    </row>
    <row r="640089" spans="68:68" customFormat="1">
      <c r="BP640089" s="90"/>
    </row>
    <row r="640090" spans="68:68" customFormat="1">
      <c r="BP640090" s="90"/>
    </row>
    <row r="640091" spans="68:68" customFormat="1">
      <c r="BP640091" s="90"/>
    </row>
    <row r="640092" spans="68:68" customFormat="1">
      <c r="BP640092" s="90"/>
    </row>
    <row r="640093" spans="68:68" customFormat="1">
      <c r="BP640093" s="90"/>
    </row>
    <row r="640094" spans="68:68" customFormat="1">
      <c r="BP640094" s="90"/>
    </row>
    <row r="640095" spans="68:68" customFormat="1">
      <c r="BP640095" s="90"/>
    </row>
    <row r="640096" spans="68:68" customFormat="1">
      <c r="BP640096" s="90"/>
    </row>
    <row r="640097" spans="68:68" customFormat="1">
      <c r="BP640097" s="90"/>
    </row>
    <row r="640098" spans="68:68" customFormat="1">
      <c r="BP640098" s="90"/>
    </row>
    <row r="640099" spans="68:68" customFormat="1">
      <c r="BP640099" s="90"/>
    </row>
    <row r="640100" spans="68:68" customFormat="1">
      <c r="BP640100" s="90"/>
    </row>
    <row r="640101" spans="68:68" customFormat="1">
      <c r="BP640101" s="90"/>
    </row>
    <row r="640102" spans="68:68" customFormat="1">
      <c r="BP640102" s="90"/>
    </row>
    <row r="640103" spans="68:68" customFormat="1">
      <c r="BP640103" s="90"/>
    </row>
    <row r="640104" spans="68:68" customFormat="1">
      <c r="BP640104" s="90"/>
    </row>
    <row r="640105" spans="68:68" customFormat="1">
      <c r="BP640105" s="90"/>
    </row>
    <row r="640106" spans="68:68" customFormat="1">
      <c r="BP640106" s="90"/>
    </row>
    <row r="640107" spans="68:68" customFormat="1">
      <c r="BP640107" s="90"/>
    </row>
    <row r="640108" spans="68:68" customFormat="1">
      <c r="BP640108" s="90"/>
    </row>
    <row r="640109" spans="68:68" customFormat="1">
      <c r="BP640109" s="90"/>
    </row>
    <row r="640110" spans="68:68" customFormat="1">
      <c r="BP640110" s="90"/>
    </row>
    <row r="640111" spans="68:68" customFormat="1">
      <c r="BP640111" s="90"/>
    </row>
    <row r="640112" spans="68:68" customFormat="1">
      <c r="BP640112" s="90"/>
    </row>
    <row r="640113" spans="68:68" customFormat="1">
      <c r="BP640113" s="90"/>
    </row>
    <row r="640114" spans="68:68" customFormat="1">
      <c r="BP640114" s="90"/>
    </row>
    <row r="640115" spans="68:68" customFormat="1">
      <c r="BP640115" s="90"/>
    </row>
    <row r="640116" spans="68:68" customFormat="1">
      <c r="BP640116" s="90"/>
    </row>
    <row r="640117" spans="68:68" customFormat="1">
      <c r="BP640117" s="90"/>
    </row>
    <row r="640118" spans="68:68" customFormat="1">
      <c r="BP640118" s="90"/>
    </row>
    <row r="640119" spans="68:68" customFormat="1">
      <c r="BP640119" s="90"/>
    </row>
    <row r="640120" spans="68:68" customFormat="1">
      <c r="BP640120" s="90"/>
    </row>
    <row r="640121" spans="68:68" customFormat="1">
      <c r="BP640121" s="90"/>
    </row>
    <row r="640122" spans="68:68" customFormat="1">
      <c r="BP640122" s="90"/>
    </row>
    <row r="640123" spans="68:68" customFormat="1">
      <c r="BP640123" s="90"/>
    </row>
    <row r="640124" spans="68:68" customFormat="1">
      <c r="BP640124" s="90"/>
    </row>
    <row r="640125" spans="68:68" customFormat="1">
      <c r="BP640125" s="90"/>
    </row>
    <row r="640126" spans="68:68" customFormat="1">
      <c r="BP640126" s="90"/>
    </row>
    <row r="640127" spans="68:68" customFormat="1">
      <c r="BP640127" s="90"/>
    </row>
    <row r="640128" spans="68:68" customFormat="1">
      <c r="BP640128" s="90"/>
    </row>
    <row r="640129" spans="68:68" customFormat="1">
      <c r="BP640129" s="90"/>
    </row>
    <row r="640130" spans="68:68" customFormat="1">
      <c r="BP640130" s="90"/>
    </row>
    <row r="640131" spans="68:68" customFormat="1">
      <c r="BP640131" s="90"/>
    </row>
    <row r="640132" spans="68:68" customFormat="1">
      <c r="BP640132" s="90"/>
    </row>
    <row r="640133" spans="68:68" customFormat="1">
      <c r="BP640133" s="90"/>
    </row>
    <row r="640134" spans="68:68" customFormat="1">
      <c r="BP640134" s="90"/>
    </row>
    <row r="640135" spans="68:68" customFormat="1">
      <c r="BP640135" s="90"/>
    </row>
    <row r="640136" spans="68:68" customFormat="1">
      <c r="BP640136" s="90"/>
    </row>
    <row r="640137" spans="68:68" customFormat="1">
      <c r="BP640137" s="90"/>
    </row>
    <row r="640138" spans="68:68" customFormat="1">
      <c r="BP640138" s="90"/>
    </row>
    <row r="640139" spans="68:68" customFormat="1">
      <c r="BP640139" s="90"/>
    </row>
    <row r="640140" spans="68:68" customFormat="1">
      <c r="BP640140" s="90"/>
    </row>
    <row r="640141" spans="68:68" customFormat="1">
      <c r="BP640141" s="90"/>
    </row>
    <row r="640142" spans="68:68" customFormat="1">
      <c r="BP640142" s="90"/>
    </row>
    <row r="640143" spans="68:68" customFormat="1">
      <c r="BP640143" s="90"/>
    </row>
    <row r="640144" spans="68:68" customFormat="1">
      <c r="BP640144" s="90"/>
    </row>
    <row r="640145" spans="68:68" customFormat="1">
      <c r="BP640145" s="90"/>
    </row>
    <row r="640146" spans="68:68" customFormat="1">
      <c r="BP640146" s="90"/>
    </row>
    <row r="640147" spans="68:68" customFormat="1">
      <c r="BP640147" s="90"/>
    </row>
    <row r="640148" spans="68:68" customFormat="1">
      <c r="BP640148" s="90"/>
    </row>
    <row r="640149" spans="68:68" customFormat="1">
      <c r="BP640149" s="90"/>
    </row>
    <row r="640150" spans="68:68" customFormat="1">
      <c r="BP640150" s="90"/>
    </row>
    <row r="640151" spans="68:68" customFormat="1">
      <c r="BP640151" s="90"/>
    </row>
    <row r="640152" spans="68:68" customFormat="1">
      <c r="BP640152" s="90"/>
    </row>
    <row r="640153" spans="68:68" customFormat="1">
      <c r="BP640153" s="90"/>
    </row>
    <row r="640154" spans="68:68" customFormat="1">
      <c r="BP640154" s="90"/>
    </row>
    <row r="640155" spans="68:68" customFormat="1">
      <c r="BP640155" s="90"/>
    </row>
    <row r="640156" spans="68:68" customFormat="1">
      <c r="BP640156" s="90"/>
    </row>
    <row r="640157" spans="68:68" customFormat="1">
      <c r="BP640157" s="90"/>
    </row>
    <row r="640158" spans="68:68" customFormat="1">
      <c r="BP640158" s="90"/>
    </row>
    <row r="640159" spans="68:68" customFormat="1">
      <c r="BP640159" s="90"/>
    </row>
    <row r="640160" spans="68:68" customFormat="1">
      <c r="BP640160" s="90"/>
    </row>
    <row r="640161" spans="68:68" customFormat="1">
      <c r="BP640161" s="90"/>
    </row>
    <row r="640162" spans="68:68" customFormat="1">
      <c r="BP640162" s="90"/>
    </row>
    <row r="640163" spans="68:68" customFormat="1">
      <c r="BP640163" s="90"/>
    </row>
    <row r="640164" spans="68:68" customFormat="1">
      <c r="BP640164" s="90"/>
    </row>
    <row r="640165" spans="68:68" customFormat="1">
      <c r="BP640165" s="90"/>
    </row>
    <row r="640166" spans="68:68" customFormat="1">
      <c r="BP640166" s="90"/>
    </row>
    <row r="640167" spans="68:68" customFormat="1">
      <c r="BP640167" s="90"/>
    </row>
    <row r="640168" spans="68:68" customFormat="1">
      <c r="BP640168" s="90"/>
    </row>
    <row r="640169" spans="68:68" customFormat="1">
      <c r="BP640169" s="90"/>
    </row>
    <row r="640170" spans="68:68" customFormat="1">
      <c r="BP640170" s="90"/>
    </row>
    <row r="640171" spans="68:68" customFormat="1">
      <c r="BP640171" s="90"/>
    </row>
    <row r="640172" spans="68:68" customFormat="1">
      <c r="BP640172" s="90"/>
    </row>
    <row r="640173" spans="68:68" customFormat="1">
      <c r="BP640173" s="90"/>
    </row>
    <row r="640174" spans="68:68" customFormat="1">
      <c r="BP640174" s="90"/>
    </row>
    <row r="640175" spans="68:68" customFormat="1">
      <c r="BP640175" s="90"/>
    </row>
    <row r="640176" spans="68:68" customFormat="1">
      <c r="BP640176" s="90"/>
    </row>
    <row r="640177" spans="68:68" customFormat="1">
      <c r="BP640177" s="90"/>
    </row>
    <row r="640178" spans="68:68" customFormat="1">
      <c r="BP640178" s="90"/>
    </row>
    <row r="640179" spans="68:68" customFormat="1">
      <c r="BP640179" s="90"/>
    </row>
    <row r="640180" spans="68:68" customFormat="1">
      <c r="BP640180" s="90"/>
    </row>
    <row r="640181" spans="68:68" customFormat="1">
      <c r="BP640181" s="90"/>
    </row>
    <row r="640182" spans="68:68" customFormat="1">
      <c r="BP640182" s="90"/>
    </row>
    <row r="640183" spans="68:68" customFormat="1">
      <c r="BP640183" s="90"/>
    </row>
    <row r="640184" spans="68:68" customFormat="1">
      <c r="BP640184" s="90"/>
    </row>
    <row r="640185" spans="68:68" customFormat="1">
      <c r="BP640185" s="90"/>
    </row>
    <row r="640186" spans="68:68" customFormat="1">
      <c r="BP640186" s="90"/>
    </row>
    <row r="640187" spans="68:68" customFormat="1">
      <c r="BP640187" s="90"/>
    </row>
    <row r="640188" spans="68:68" customFormat="1">
      <c r="BP640188" s="90"/>
    </row>
    <row r="640189" spans="68:68" customFormat="1">
      <c r="BP640189" s="90"/>
    </row>
    <row r="640190" spans="68:68" customFormat="1">
      <c r="BP640190" s="90"/>
    </row>
    <row r="640191" spans="68:68" customFormat="1">
      <c r="BP640191" s="90"/>
    </row>
    <row r="640192" spans="68:68" customFormat="1">
      <c r="BP640192" s="90"/>
    </row>
    <row r="640193" spans="68:68" customFormat="1">
      <c r="BP640193" s="90"/>
    </row>
    <row r="640194" spans="68:68" customFormat="1">
      <c r="BP640194" s="90"/>
    </row>
    <row r="640195" spans="68:68" customFormat="1">
      <c r="BP640195" s="90"/>
    </row>
    <row r="640196" spans="68:68" customFormat="1">
      <c r="BP640196" s="90"/>
    </row>
    <row r="640197" spans="68:68" customFormat="1">
      <c r="BP640197" s="90"/>
    </row>
    <row r="640198" spans="68:68" customFormat="1">
      <c r="BP640198" s="90"/>
    </row>
    <row r="640199" spans="68:68" customFormat="1">
      <c r="BP640199" s="90"/>
    </row>
    <row r="640200" spans="68:68" customFormat="1">
      <c r="BP640200" s="90"/>
    </row>
    <row r="640201" spans="68:68" customFormat="1">
      <c r="BP640201" s="90"/>
    </row>
    <row r="640202" spans="68:68" customFormat="1">
      <c r="BP640202" s="90"/>
    </row>
    <row r="640203" spans="68:68" customFormat="1">
      <c r="BP640203" s="90"/>
    </row>
    <row r="640204" spans="68:68" customFormat="1">
      <c r="BP640204" s="90"/>
    </row>
    <row r="640205" spans="68:68" customFormat="1">
      <c r="BP640205" s="90"/>
    </row>
    <row r="640206" spans="68:68" customFormat="1">
      <c r="BP640206" s="90"/>
    </row>
    <row r="640207" spans="68:68" customFormat="1">
      <c r="BP640207" s="90"/>
    </row>
    <row r="640208" spans="68:68" customFormat="1">
      <c r="BP640208" s="90"/>
    </row>
    <row r="640209" spans="68:68" customFormat="1">
      <c r="BP640209" s="90"/>
    </row>
    <row r="640210" spans="68:68" customFormat="1">
      <c r="BP640210" s="90"/>
    </row>
    <row r="640211" spans="68:68" customFormat="1">
      <c r="BP640211" s="90"/>
    </row>
    <row r="640212" spans="68:68" customFormat="1">
      <c r="BP640212" s="90"/>
    </row>
    <row r="640213" spans="68:68" customFormat="1">
      <c r="BP640213" s="90"/>
    </row>
    <row r="640214" spans="68:68" customFormat="1">
      <c r="BP640214" s="90"/>
    </row>
    <row r="640215" spans="68:68" customFormat="1">
      <c r="BP640215" s="90"/>
    </row>
    <row r="640216" spans="68:68" customFormat="1">
      <c r="BP640216" s="90"/>
    </row>
    <row r="640217" spans="68:68" customFormat="1">
      <c r="BP640217" s="90"/>
    </row>
    <row r="640218" spans="68:68" customFormat="1">
      <c r="BP640218" s="90"/>
    </row>
    <row r="640219" spans="68:68" customFormat="1">
      <c r="BP640219" s="90"/>
    </row>
    <row r="640220" spans="68:68" customFormat="1">
      <c r="BP640220" s="90"/>
    </row>
    <row r="640221" spans="68:68" customFormat="1">
      <c r="BP640221" s="90"/>
    </row>
    <row r="640222" spans="68:68" customFormat="1">
      <c r="BP640222" s="90"/>
    </row>
    <row r="640223" spans="68:68" customFormat="1">
      <c r="BP640223" s="90"/>
    </row>
    <row r="640224" spans="68:68" customFormat="1">
      <c r="BP640224" s="90"/>
    </row>
    <row r="640225" spans="68:68" customFormat="1">
      <c r="BP640225" s="90"/>
    </row>
    <row r="640226" spans="68:68" customFormat="1">
      <c r="BP640226" s="90"/>
    </row>
    <row r="640227" spans="68:68" customFormat="1">
      <c r="BP640227" s="90"/>
    </row>
    <row r="640228" spans="68:68" customFormat="1">
      <c r="BP640228" s="90"/>
    </row>
    <row r="640229" spans="68:68" customFormat="1">
      <c r="BP640229" s="90"/>
    </row>
    <row r="640230" spans="68:68" customFormat="1">
      <c r="BP640230" s="90"/>
    </row>
    <row r="640231" spans="68:68" customFormat="1">
      <c r="BP640231" s="90"/>
    </row>
    <row r="640232" spans="68:68" customFormat="1">
      <c r="BP640232" s="90"/>
    </row>
    <row r="640233" spans="68:68" customFormat="1">
      <c r="BP640233" s="90"/>
    </row>
    <row r="640234" spans="68:68" customFormat="1">
      <c r="BP640234" s="90"/>
    </row>
    <row r="640235" spans="68:68" customFormat="1">
      <c r="BP640235" s="90"/>
    </row>
    <row r="640236" spans="68:68" customFormat="1">
      <c r="BP640236" s="90"/>
    </row>
    <row r="640237" spans="68:68" customFormat="1">
      <c r="BP640237" s="90"/>
    </row>
    <row r="640238" spans="68:68" customFormat="1">
      <c r="BP640238" s="90"/>
    </row>
    <row r="640239" spans="68:68" customFormat="1">
      <c r="BP640239" s="90"/>
    </row>
    <row r="640240" spans="68:68" customFormat="1">
      <c r="BP640240" s="90"/>
    </row>
    <row r="640241" spans="68:68" customFormat="1">
      <c r="BP640241" s="90"/>
    </row>
    <row r="640242" spans="68:68" customFormat="1">
      <c r="BP640242" s="90"/>
    </row>
    <row r="640243" spans="68:68" customFormat="1">
      <c r="BP640243" s="90"/>
    </row>
    <row r="640244" spans="68:68" customFormat="1">
      <c r="BP640244" s="90"/>
    </row>
    <row r="640245" spans="68:68" customFormat="1">
      <c r="BP640245" s="90"/>
    </row>
    <row r="640246" spans="68:68" customFormat="1">
      <c r="BP640246" s="90"/>
    </row>
    <row r="640247" spans="68:68" customFormat="1">
      <c r="BP640247" s="90"/>
    </row>
    <row r="640248" spans="68:68" customFormat="1">
      <c r="BP640248" s="90"/>
    </row>
    <row r="640249" spans="68:68" customFormat="1">
      <c r="BP640249" s="90"/>
    </row>
    <row r="640250" spans="68:68" customFormat="1">
      <c r="BP640250" s="90"/>
    </row>
    <row r="640251" spans="68:68" customFormat="1">
      <c r="BP640251" s="90"/>
    </row>
    <row r="640252" spans="68:68" customFormat="1">
      <c r="BP640252" s="90"/>
    </row>
    <row r="640253" spans="68:68" customFormat="1">
      <c r="BP640253" s="90"/>
    </row>
    <row r="640254" spans="68:68" customFormat="1">
      <c r="BP640254" s="90"/>
    </row>
    <row r="640255" spans="68:68" customFormat="1">
      <c r="BP640255" s="90"/>
    </row>
    <row r="640256" spans="68:68" customFormat="1">
      <c r="BP640256" s="90"/>
    </row>
    <row r="640257" spans="68:68" customFormat="1">
      <c r="BP640257" s="90"/>
    </row>
    <row r="640258" spans="68:68" customFormat="1">
      <c r="BP640258" s="90"/>
    </row>
    <row r="640259" spans="68:68" customFormat="1">
      <c r="BP640259" s="90"/>
    </row>
    <row r="640260" spans="68:68" customFormat="1">
      <c r="BP640260" s="90"/>
    </row>
    <row r="640261" spans="68:68" customFormat="1">
      <c r="BP640261" s="90"/>
    </row>
    <row r="640262" spans="68:68" customFormat="1">
      <c r="BP640262" s="90"/>
    </row>
    <row r="640263" spans="68:68" customFormat="1">
      <c r="BP640263" s="90"/>
    </row>
    <row r="640264" spans="68:68" customFormat="1">
      <c r="BP640264" s="90"/>
    </row>
    <row r="640265" spans="68:68" customFormat="1">
      <c r="BP640265" s="90"/>
    </row>
    <row r="640266" spans="68:68" customFormat="1">
      <c r="BP640266" s="90"/>
    </row>
    <row r="640267" spans="68:68" customFormat="1">
      <c r="BP640267" s="90"/>
    </row>
    <row r="640268" spans="68:68" customFormat="1">
      <c r="BP640268" s="90"/>
    </row>
    <row r="640269" spans="68:68" customFormat="1">
      <c r="BP640269" s="90"/>
    </row>
    <row r="640270" spans="68:68" customFormat="1">
      <c r="BP640270" s="90"/>
    </row>
    <row r="640271" spans="68:68" customFormat="1">
      <c r="BP640271" s="90"/>
    </row>
    <row r="640272" spans="68:68" customFormat="1">
      <c r="BP640272" s="90"/>
    </row>
    <row r="640273" spans="68:68" customFormat="1">
      <c r="BP640273" s="90"/>
    </row>
    <row r="640274" spans="68:68" customFormat="1">
      <c r="BP640274" s="90"/>
    </row>
    <row r="640275" spans="68:68" customFormat="1">
      <c r="BP640275" s="90"/>
    </row>
    <row r="640276" spans="68:68" customFormat="1">
      <c r="BP640276" s="90"/>
    </row>
    <row r="640277" spans="68:68" customFormat="1">
      <c r="BP640277" s="90"/>
    </row>
    <row r="640278" spans="68:68" customFormat="1">
      <c r="BP640278" s="90"/>
    </row>
    <row r="640279" spans="68:68" customFormat="1">
      <c r="BP640279" s="90"/>
    </row>
    <row r="640280" spans="68:68" customFormat="1">
      <c r="BP640280" s="90"/>
    </row>
    <row r="640281" spans="68:68" customFormat="1">
      <c r="BP640281" s="90"/>
    </row>
    <row r="640282" spans="68:68" customFormat="1">
      <c r="BP640282" s="90"/>
    </row>
    <row r="640283" spans="68:68" customFormat="1">
      <c r="BP640283" s="90"/>
    </row>
    <row r="640284" spans="68:68" customFormat="1">
      <c r="BP640284" s="90"/>
    </row>
    <row r="640285" spans="68:68" customFormat="1">
      <c r="BP640285" s="90"/>
    </row>
    <row r="640286" spans="68:68" customFormat="1">
      <c r="BP640286" s="90"/>
    </row>
    <row r="640287" spans="68:68" customFormat="1">
      <c r="BP640287" s="90"/>
    </row>
    <row r="640288" spans="68:68" customFormat="1">
      <c r="BP640288" s="90"/>
    </row>
    <row r="640289" spans="68:68" customFormat="1">
      <c r="BP640289" s="90"/>
    </row>
    <row r="640290" spans="68:68" customFormat="1">
      <c r="BP640290" s="90"/>
    </row>
    <row r="640291" spans="68:68" customFormat="1">
      <c r="BP640291" s="90"/>
    </row>
    <row r="640292" spans="68:68" customFormat="1">
      <c r="BP640292" s="90"/>
    </row>
    <row r="640293" spans="68:68" customFormat="1">
      <c r="BP640293" s="90"/>
    </row>
    <row r="640294" spans="68:68" customFormat="1">
      <c r="BP640294" s="90"/>
    </row>
    <row r="640295" spans="68:68" customFormat="1">
      <c r="BP640295" s="90"/>
    </row>
    <row r="640296" spans="68:68" customFormat="1">
      <c r="BP640296" s="90"/>
    </row>
    <row r="640297" spans="68:68" customFormat="1">
      <c r="BP640297" s="90"/>
    </row>
    <row r="640298" spans="68:68" customFormat="1">
      <c r="BP640298" s="90"/>
    </row>
    <row r="640299" spans="68:68" customFormat="1">
      <c r="BP640299" s="90"/>
    </row>
    <row r="640300" spans="68:68" customFormat="1">
      <c r="BP640300" s="90"/>
    </row>
    <row r="640301" spans="68:68" customFormat="1">
      <c r="BP640301" s="90"/>
    </row>
    <row r="640302" spans="68:68" customFormat="1">
      <c r="BP640302" s="90"/>
    </row>
    <row r="640303" spans="68:68" customFormat="1">
      <c r="BP640303" s="90"/>
    </row>
    <row r="640304" spans="68:68" customFormat="1">
      <c r="BP640304" s="90"/>
    </row>
    <row r="640305" spans="68:68" customFormat="1">
      <c r="BP640305" s="90"/>
    </row>
    <row r="640306" spans="68:68" customFormat="1">
      <c r="BP640306" s="90"/>
    </row>
    <row r="640307" spans="68:68" customFormat="1">
      <c r="BP640307" s="90"/>
    </row>
    <row r="640308" spans="68:68" customFormat="1">
      <c r="BP640308" s="90"/>
    </row>
    <row r="640309" spans="68:68" customFormat="1">
      <c r="BP640309" s="90"/>
    </row>
    <row r="640310" spans="68:68" customFormat="1">
      <c r="BP640310" s="90"/>
    </row>
    <row r="640311" spans="68:68" customFormat="1">
      <c r="BP640311" s="90"/>
    </row>
    <row r="640312" spans="68:68" customFormat="1">
      <c r="BP640312" s="90"/>
    </row>
    <row r="640313" spans="68:68" customFormat="1">
      <c r="BP640313" s="90"/>
    </row>
    <row r="640314" spans="68:68" customFormat="1">
      <c r="BP640314" s="90"/>
    </row>
    <row r="640315" spans="68:68" customFormat="1">
      <c r="BP640315" s="90"/>
    </row>
    <row r="640316" spans="68:68" customFormat="1">
      <c r="BP640316" s="90"/>
    </row>
    <row r="640317" spans="68:68" customFormat="1">
      <c r="BP640317" s="90"/>
    </row>
    <row r="640318" spans="68:68" customFormat="1">
      <c r="BP640318" s="90"/>
    </row>
    <row r="640319" spans="68:68" customFormat="1">
      <c r="BP640319" s="90"/>
    </row>
    <row r="640320" spans="68:68" customFormat="1">
      <c r="BP640320" s="90"/>
    </row>
    <row r="640321" spans="68:68" customFormat="1">
      <c r="BP640321" s="90"/>
    </row>
    <row r="640322" spans="68:68" customFormat="1">
      <c r="BP640322" s="90"/>
    </row>
    <row r="640323" spans="68:68" customFormat="1">
      <c r="BP640323" s="90"/>
    </row>
    <row r="640324" spans="68:68" customFormat="1">
      <c r="BP640324" s="90"/>
    </row>
    <row r="640325" spans="68:68" customFormat="1">
      <c r="BP640325" s="90"/>
    </row>
    <row r="640326" spans="68:68" customFormat="1">
      <c r="BP640326" s="90"/>
    </row>
    <row r="640327" spans="68:68" customFormat="1">
      <c r="BP640327" s="90"/>
    </row>
    <row r="640328" spans="68:68" customFormat="1">
      <c r="BP640328" s="90"/>
    </row>
    <row r="640329" spans="68:68" customFormat="1">
      <c r="BP640329" s="90"/>
    </row>
    <row r="640330" spans="68:68" customFormat="1">
      <c r="BP640330" s="90"/>
    </row>
    <row r="640331" spans="68:68" customFormat="1">
      <c r="BP640331" s="90"/>
    </row>
    <row r="640332" spans="68:68" customFormat="1">
      <c r="BP640332" s="90"/>
    </row>
    <row r="640333" spans="68:68" customFormat="1">
      <c r="BP640333" s="90"/>
    </row>
    <row r="640334" spans="68:68" customFormat="1">
      <c r="BP640334" s="90"/>
    </row>
    <row r="640335" spans="68:68" customFormat="1">
      <c r="BP640335" s="90"/>
    </row>
    <row r="640336" spans="68:68" customFormat="1">
      <c r="BP640336" s="90"/>
    </row>
    <row r="640337" spans="68:68" customFormat="1">
      <c r="BP640337" s="90"/>
    </row>
    <row r="640338" spans="68:68" customFormat="1">
      <c r="BP640338" s="90"/>
    </row>
    <row r="640339" spans="68:68" customFormat="1">
      <c r="BP640339" s="90"/>
    </row>
    <row r="640340" spans="68:68" customFormat="1">
      <c r="BP640340" s="90"/>
    </row>
    <row r="640341" spans="68:68" customFormat="1">
      <c r="BP640341" s="90"/>
    </row>
    <row r="640342" spans="68:68" customFormat="1">
      <c r="BP640342" s="90"/>
    </row>
    <row r="640343" spans="68:68" customFormat="1">
      <c r="BP640343" s="90"/>
    </row>
    <row r="640344" spans="68:68" customFormat="1">
      <c r="BP640344" s="90"/>
    </row>
    <row r="640345" spans="68:68" customFormat="1">
      <c r="BP640345" s="90"/>
    </row>
    <row r="640346" spans="68:68" customFormat="1">
      <c r="BP640346" s="90"/>
    </row>
    <row r="640347" spans="68:68" customFormat="1">
      <c r="BP640347" s="90"/>
    </row>
    <row r="640348" spans="68:68" customFormat="1">
      <c r="BP640348" s="90"/>
    </row>
    <row r="640349" spans="68:68" customFormat="1">
      <c r="BP640349" s="90"/>
    </row>
    <row r="640350" spans="68:68" customFormat="1">
      <c r="BP640350" s="90"/>
    </row>
    <row r="640351" spans="68:68" customFormat="1">
      <c r="BP640351" s="90"/>
    </row>
    <row r="640352" spans="68:68" customFormat="1">
      <c r="BP640352" s="90"/>
    </row>
    <row r="640353" spans="68:68" customFormat="1">
      <c r="BP640353" s="90"/>
    </row>
    <row r="640354" spans="68:68" customFormat="1">
      <c r="BP640354" s="90"/>
    </row>
    <row r="640355" spans="68:68" customFormat="1">
      <c r="BP640355" s="90"/>
    </row>
    <row r="640356" spans="68:68" customFormat="1">
      <c r="BP640356" s="90"/>
    </row>
    <row r="640357" spans="68:68" customFormat="1">
      <c r="BP640357" s="90"/>
    </row>
    <row r="640358" spans="68:68" customFormat="1">
      <c r="BP640358" s="90"/>
    </row>
    <row r="640359" spans="68:68" customFormat="1">
      <c r="BP640359" s="90"/>
    </row>
    <row r="640360" spans="68:68" customFormat="1">
      <c r="BP640360" s="90"/>
    </row>
    <row r="640361" spans="68:68" customFormat="1">
      <c r="BP640361" s="90"/>
    </row>
    <row r="640362" spans="68:68" customFormat="1">
      <c r="BP640362" s="90"/>
    </row>
    <row r="640363" spans="68:68" customFormat="1">
      <c r="BP640363" s="90"/>
    </row>
    <row r="640364" spans="68:68" customFormat="1">
      <c r="BP640364" s="90"/>
    </row>
    <row r="640365" spans="68:68" customFormat="1">
      <c r="BP640365" s="90"/>
    </row>
    <row r="640366" spans="68:68" customFormat="1">
      <c r="BP640366" s="90"/>
    </row>
    <row r="640367" spans="68:68" customFormat="1">
      <c r="BP640367" s="90"/>
    </row>
    <row r="640368" spans="68:68" customFormat="1">
      <c r="BP640368" s="90"/>
    </row>
    <row r="640369" spans="68:68" customFormat="1">
      <c r="BP640369" s="90"/>
    </row>
    <row r="640370" spans="68:68" customFormat="1">
      <c r="BP640370" s="90"/>
    </row>
    <row r="640371" spans="68:68" customFormat="1">
      <c r="BP640371" s="90"/>
    </row>
    <row r="640372" spans="68:68" customFormat="1">
      <c r="BP640372" s="90"/>
    </row>
    <row r="640373" spans="68:68" customFormat="1">
      <c r="BP640373" s="90"/>
    </row>
    <row r="640374" spans="68:68" customFormat="1">
      <c r="BP640374" s="90"/>
    </row>
    <row r="640375" spans="68:68" customFormat="1">
      <c r="BP640375" s="90"/>
    </row>
    <row r="640376" spans="68:68" customFormat="1">
      <c r="BP640376" s="90"/>
    </row>
    <row r="640377" spans="68:68" customFormat="1">
      <c r="BP640377" s="90"/>
    </row>
    <row r="640378" spans="68:68" customFormat="1">
      <c r="BP640378" s="90"/>
    </row>
    <row r="640379" spans="68:68" customFormat="1">
      <c r="BP640379" s="90"/>
    </row>
    <row r="640380" spans="68:68" customFormat="1">
      <c r="BP640380" s="90"/>
    </row>
    <row r="640381" spans="68:68" customFormat="1">
      <c r="BP640381" s="90"/>
    </row>
    <row r="640382" spans="68:68" customFormat="1">
      <c r="BP640382" s="90"/>
    </row>
    <row r="640383" spans="68:68" customFormat="1">
      <c r="BP640383" s="90"/>
    </row>
    <row r="640384" spans="68:68" customFormat="1">
      <c r="BP640384" s="90"/>
    </row>
    <row r="640385" spans="68:68" customFormat="1">
      <c r="BP640385" s="90"/>
    </row>
    <row r="640386" spans="68:68" customFormat="1">
      <c r="BP640386" s="90"/>
    </row>
    <row r="640387" spans="68:68" customFormat="1">
      <c r="BP640387" s="90"/>
    </row>
    <row r="640388" spans="68:68" customFormat="1">
      <c r="BP640388" s="90"/>
    </row>
    <row r="640389" spans="68:68" customFormat="1">
      <c r="BP640389" s="90"/>
    </row>
    <row r="640390" spans="68:68" customFormat="1">
      <c r="BP640390" s="90"/>
    </row>
    <row r="640391" spans="68:68" customFormat="1">
      <c r="BP640391" s="90"/>
    </row>
    <row r="640392" spans="68:68" customFormat="1">
      <c r="BP640392" s="90"/>
    </row>
    <row r="640393" spans="68:68" customFormat="1">
      <c r="BP640393" s="90"/>
    </row>
    <row r="640394" spans="68:68" customFormat="1">
      <c r="BP640394" s="90"/>
    </row>
    <row r="640395" spans="68:68" customFormat="1">
      <c r="BP640395" s="90"/>
    </row>
    <row r="640396" spans="68:68" customFormat="1">
      <c r="BP640396" s="90"/>
    </row>
    <row r="640397" spans="68:68" customFormat="1">
      <c r="BP640397" s="90"/>
    </row>
    <row r="640398" spans="68:68" customFormat="1">
      <c r="BP640398" s="90"/>
    </row>
    <row r="640399" spans="68:68" customFormat="1">
      <c r="BP640399" s="90"/>
    </row>
    <row r="640400" spans="68:68" customFormat="1">
      <c r="BP640400" s="90"/>
    </row>
    <row r="640401" spans="68:68" customFormat="1">
      <c r="BP640401" s="90"/>
    </row>
    <row r="640402" spans="68:68" customFormat="1">
      <c r="BP640402" s="90"/>
    </row>
    <row r="640403" spans="68:68" customFormat="1">
      <c r="BP640403" s="90"/>
    </row>
    <row r="640404" spans="68:68" customFormat="1">
      <c r="BP640404" s="90"/>
    </row>
    <row r="640405" spans="68:68" customFormat="1">
      <c r="BP640405" s="90"/>
    </row>
    <row r="640406" spans="68:68" customFormat="1">
      <c r="BP640406" s="90"/>
    </row>
    <row r="640407" spans="68:68" customFormat="1">
      <c r="BP640407" s="90"/>
    </row>
    <row r="640408" spans="68:68" customFormat="1">
      <c r="BP640408" s="90"/>
    </row>
    <row r="640409" spans="68:68" customFormat="1">
      <c r="BP640409" s="90"/>
    </row>
    <row r="640410" spans="68:68" customFormat="1">
      <c r="BP640410" s="90"/>
    </row>
    <row r="640411" spans="68:68" customFormat="1">
      <c r="BP640411" s="90"/>
    </row>
    <row r="640412" spans="68:68" customFormat="1">
      <c r="BP640412" s="90"/>
    </row>
    <row r="640413" spans="68:68" customFormat="1">
      <c r="BP640413" s="90"/>
    </row>
    <row r="640414" spans="68:68" customFormat="1">
      <c r="BP640414" s="90"/>
    </row>
    <row r="640415" spans="68:68" customFormat="1">
      <c r="BP640415" s="90"/>
    </row>
    <row r="640416" spans="68:68" customFormat="1">
      <c r="BP640416" s="90"/>
    </row>
    <row r="640417" spans="68:68" customFormat="1">
      <c r="BP640417" s="90"/>
    </row>
    <row r="640418" spans="68:68" customFormat="1">
      <c r="BP640418" s="90"/>
    </row>
    <row r="640419" spans="68:68" customFormat="1">
      <c r="BP640419" s="90"/>
    </row>
    <row r="640420" spans="68:68" customFormat="1">
      <c r="BP640420" s="90"/>
    </row>
    <row r="640421" spans="68:68" customFormat="1">
      <c r="BP640421" s="90"/>
    </row>
    <row r="640422" spans="68:68" customFormat="1">
      <c r="BP640422" s="90"/>
    </row>
    <row r="640423" spans="68:68" customFormat="1">
      <c r="BP640423" s="90"/>
    </row>
    <row r="640424" spans="68:68" customFormat="1">
      <c r="BP640424" s="90"/>
    </row>
    <row r="640425" spans="68:68" customFormat="1">
      <c r="BP640425" s="90"/>
    </row>
    <row r="640426" spans="68:68" customFormat="1">
      <c r="BP640426" s="90"/>
    </row>
    <row r="640427" spans="68:68" customFormat="1">
      <c r="BP640427" s="90"/>
    </row>
    <row r="640428" spans="68:68" customFormat="1">
      <c r="BP640428" s="90"/>
    </row>
    <row r="640429" spans="68:68" customFormat="1">
      <c r="BP640429" s="90"/>
    </row>
    <row r="640430" spans="68:68" customFormat="1">
      <c r="BP640430" s="90"/>
    </row>
    <row r="640431" spans="68:68" customFormat="1">
      <c r="BP640431" s="90"/>
    </row>
    <row r="640432" spans="68:68" customFormat="1">
      <c r="BP640432" s="90"/>
    </row>
    <row r="640433" spans="68:68" customFormat="1">
      <c r="BP640433" s="90"/>
    </row>
    <row r="640434" spans="68:68" customFormat="1">
      <c r="BP640434" s="90"/>
    </row>
    <row r="640435" spans="68:68" customFormat="1">
      <c r="BP640435" s="90"/>
    </row>
    <row r="640436" spans="68:68" customFormat="1">
      <c r="BP640436" s="90"/>
    </row>
    <row r="640437" spans="68:68" customFormat="1">
      <c r="BP640437" s="90"/>
    </row>
    <row r="640438" spans="68:68" customFormat="1">
      <c r="BP640438" s="90"/>
    </row>
    <row r="640439" spans="68:68" customFormat="1">
      <c r="BP640439" s="90"/>
    </row>
    <row r="640440" spans="68:68" customFormat="1">
      <c r="BP640440" s="90"/>
    </row>
    <row r="640441" spans="68:68" customFormat="1">
      <c r="BP640441" s="90"/>
    </row>
    <row r="640442" spans="68:68" customFormat="1">
      <c r="BP640442" s="90"/>
    </row>
    <row r="640443" spans="68:68" customFormat="1">
      <c r="BP640443" s="90"/>
    </row>
    <row r="640444" spans="68:68" customFormat="1">
      <c r="BP640444" s="90"/>
    </row>
    <row r="640445" spans="68:68" customFormat="1">
      <c r="BP640445" s="90"/>
    </row>
    <row r="640446" spans="68:68" customFormat="1">
      <c r="BP640446" s="90"/>
    </row>
    <row r="640447" spans="68:68" customFormat="1">
      <c r="BP640447" s="90"/>
    </row>
    <row r="640448" spans="68:68" customFormat="1">
      <c r="BP640448" s="90"/>
    </row>
    <row r="640449" spans="68:68" customFormat="1">
      <c r="BP640449" s="90"/>
    </row>
    <row r="640450" spans="68:68" customFormat="1">
      <c r="BP640450" s="90"/>
    </row>
    <row r="640451" spans="68:68" customFormat="1">
      <c r="BP640451" s="90"/>
    </row>
    <row r="640452" spans="68:68" customFormat="1">
      <c r="BP640452" s="90"/>
    </row>
    <row r="640453" spans="68:68" customFormat="1">
      <c r="BP640453" s="90"/>
    </row>
    <row r="640454" spans="68:68" customFormat="1">
      <c r="BP640454" s="90"/>
    </row>
    <row r="640455" spans="68:68" customFormat="1">
      <c r="BP640455" s="90"/>
    </row>
    <row r="640456" spans="68:68" customFormat="1">
      <c r="BP640456" s="90"/>
    </row>
    <row r="640457" spans="68:68" customFormat="1">
      <c r="BP640457" s="90"/>
    </row>
    <row r="640458" spans="68:68" customFormat="1">
      <c r="BP640458" s="90"/>
    </row>
    <row r="640459" spans="68:68" customFormat="1">
      <c r="BP640459" s="90"/>
    </row>
    <row r="640460" spans="68:68" customFormat="1">
      <c r="BP640460" s="90"/>
    </row>
    <row r="640461" spans="68:68" customFormat="1">
      <c r="BP640461" s="90"/>
    </row>
    <row r="640462" spans="68:68" customFormat="1">
      <c r="BP640462" s="90"/>
    </row>
    <row r="640463" spans="68:68" customFormat="1">
      <c r="BP640463" s="90"/>
    </row>
    <row r="640464" spans="68:68" customFormat="1">
      <c r="BP640464" s="90"/>
    </row>
    <row r="640465" spans="68:68" customFormat="1">
      <c r="BP640465" s="90"/>
    </row>
    <row r="640466" spans="68:68" customFormat="1">
      <c r="BP640466" s="90"/>
    </row>
    <row r="640467" spans="68:68" customFormat="1">
      <c r="BP640467" s="90"/>
    </row>
    <row r="640468" spans="68:68" customFormat="1">
      <c r="BP640468" s="90"/>
    </row>
    <row r="640469" spans="68:68" customFormat="1">
      <c r="BP640469" s="90"/>
    </row>
    <row r="640470" spans="68:68" customFormat="1">
      <c r="BP640470" s="90"/>
    </row>
    <row r="640471" spans="68:68" customFormat="1">
      <c r="BP640471" s="90"/>
    </row>
    <row r="640472" spans="68:68" customFormat="1">
      <c r="BP640472" s="90"/>
    </row>
    <row r="640473" spans="68:68" customFormat="1">
      <c r="BP640473" s="90"/>
    </row>
    <row r="640474" spans="68:68" customFormat="1">
      <c r="BP640474" s="90"/>
    </row>
    <row r="640475" spans="68:68" customFormat="1">
      <c r="BP640475" s="90"/>
    </row>
    <row r="640476" spans="68:68" customFormat="1">
      <c r="BP640476" s="90"/>
    </row>
    <row r="640477" spans="68:68" customFormat="1">
      <c r="BP640477" s="90"/>
    </row>
    <row r="640478" spans="68:68" customFormat="1">
      <c r="BP640478" s="90"/>
    </row>
    <row r="640479" spans="68:68" customFormat="1">
      <c r="BP640479" s="90"/>
    </row>
    <row r="640480" spans="68:68" customFormat="1">
      <c r="BP640480" s="90"/>
    </row>
    <row r="640481" spans="68:68" customFormat="1">
      <c r="BP640481" s="90"/>
    </row>
    <row r="640482" spans="68:68" customFormat="1">
      <c r="BP640482" s="90"/>
    </row>
    <row r="640483" spans="68:68" customFormat="1">
      <c r="BP640483" s="90"/>
    </row>
    <row r="640484" spans="68:68" customFormat="1">
      <c r="BP640484" s="90"/>
    </row>
    <row r="640485" spans="68:68" customFormat="1">
      <c r="BP640485" s="90"/>
    </row>
    <row r="640486" spans="68:68" customFormat="1">
      <c r="BP640486" s="90"/>
    </row>
    <row r="640487" spans="68:68" customFormat="1">
      <c r="BP640487" s="90"/>
    </row>
    <row r="640488" spans="68:68" customFormat="1">
      <c r="BP640488" s="90"/>
    </row>
    <row r="640489" spans="68:68" customFormat="1">
      <c r="BP640489" s="90"/>
    </row>
    <row r="640490" spans="68:68" customFormat="1">
      <c r="BP640490" s="90"/>
    </row>
    <row r="640491" spans="68:68" customFormat="1">
      <c r="BP640491" s="90"/>
    </row>
    <row r="640492" spans="68:68" customFormat="1">
      <c r="BP640492" s="90"/>
    </row>
    <row r="640493" spans="68:68" customFormat="1">
      <c r="BP640493" s="90"/>
    </row>
    <row r="640494" spans="68:68" customFormat="1">
      <c r="BP640494" s="90"/>
    </row>
    <row r="640495" spans="68:68" customFormat="1">
      <c r="BP640495" s="90"/>
    </row>
    <row r="640496" spans="68:68" customFormat="1">
      <c r="BP640496" s="90"/>
    </row>
    <row r="640497" spans="68:68" customFormat="1">
      <c r="BP640497" s="90"/>
    </row>
    <row r="640498" spans="68:68" customFormat="1">
      <c r="BP640498" s="90"/>
    </row>
    <row r="640499" spans="68:68" customFormat="1">
      <c r="BP640499" s="90"/>
    </row>
    <row r="640500" spans="68:68" customFormat="1">
      <c r="BP640500" s="90"/>
    </row>
    <row r="640501" spans="68:68" customFormat="1">
      <c r="BP640501" s="90"/>
    </row>
    <row r="640502" spans="68:68" customFormat="1">
      <c r="BP640502" s="90"/>
    </row>
    <row r="640503" spans="68:68" customFormat="1">
      <c r="BP640503" s="90"/>
    </row>
    <row r="640504" spans="68:68" customFormat="1">
      <c r="BP640504" s="90"/>
    </row>
    <row r="640505" spans="68:68" customFormat="1">
      <c r="BP640505" s="90"/>
    </row>
    <row r="640506" spans="68:68" customFormat="1">
      <c r="BP640506" s="90"/>
    </row>
    <row r="640507" spans="68:68" customFormat="1">
      <c r="BP640507" s="90"/>
    </row>
    <row r="640508" spans="68:68" customFormat="1">
      <c r="BP640508" s="90"/>
    </row>
    <row r="640509" spans="68:68" customFormat="1">
      <c r="BP640509" s="90"/>
    </row>
    <row r="640510" spans="68:68" customFormat="1">
      <c r="BP640510" s="90"/>
    </row>
    <row r="640511" spans="68:68" customFormat="1">
      <c r="BP640511" s="90"/>
    </row>
    <row r="640512" spans="68:68" customFormat="1">
      <c r="BP640512" s="90"/>
    </row>
    <row r="640513" spans="68:68" customFormat="1">
      <c r="BP640513" s="90"/>
    </row>
    <row r="640514" spans="68:68" customFormat="1">
      <c r="BP640514" s="90"/>
    </row>
    <row r="640515" spans="68:68" customFormat="1">
      <c r="BP640515" s="90"/>
    </row>
    <row r="640516" spans="68:68" customFormat="1">
      <c r="BP640516" s="90"/>
    </row>
    <row r="640517" spans="68:68" customFormat="1">
      <c r="BP640517" s="90"/>
    </row>
    <row r="640518" spans="68:68" customFormat="1">
      <c r="BP640518" s="90"/>
    </row>
    <row r="640519" spans="68:68" customFormat="1">
      <c r="BP640519" s="90"/>
    </row>
    <row r="640520" spans="68:68" customFormat="1">
      <c r="BP640520" s="90"/>
    </row>
    <row r="640521" spans="68:68" customFormat="1">
      <c r="BP640521" s="90"/>
    </row>
    <row r="640522" spans="68:68" customFormat="1">
      <c r="BP640522" s="90"/>
    </row>
    <row r="640523" spans="68:68" customFormat="1">
      <c r="BP640523" s="90"/>
    </row>
    <row r="640524" spans="68:68" customFormat="1">
      <c r="BP640524" s="90"/>
    </row>
    <row r="640525" spans="68:68" customFormat="1">
      <c r="BP640525" s="90"/>
    </row>
    <row r="640526" spans="68:68" customFormat="1">
      <c r="BP640526" s="90"/>
    </row>
    <row r="640527" spans="68:68" customFormat="1">
      <c r="BP640527" s="90"/>
    </row>
    <row r="640528" spans="68:68" customFormat="1">
      <c r="BP640528" s="90"/>
    </row>
    <row r="640529" spans="68:68" customFormat="1">
      <c r="BP640529" s="90"/>
    </row>
    <row r="640530" spans="68:68" customFormat="1">
      <c r="BP640530" s="90"/>
    </row>
    <row r="640531" spans="68:68" customFormat="1">
      <c r="BP640531" s="90"/>
    </row>
    <row r="640532" spans="68:68" customFormat="1">
      <c r="BP640532" s="90"/>
    </row>
    <row r="640533" spans="68:68" customFormat="1">
      <c r="BP640533" s="90"/>
    </row>
    <row r="640534" spans="68:68" customFormat="1">
      <c r="BP640534" s="90"/>
    </row>
    <row r="640535" spans="68:68" customFormat="1">
      <c r="BP640535" s="90"/>
    </row>
    <row r="640536" spans="68:68" customFormat="1">
      <c r="BP640536" s="90"/>
    </row>
    <row r="640537" spans="68:68" customFormat="1">
      <c r="BP640537" s="90"/>
    </row>
    <row r="640538" spans="68:68" customFormat="1">
      <c r="BP640538" s="90"/>
    </row>
    <row r="640539" spans="68:68" customFormat="1">
      <c r="BP640539" s="90"/>
    </row>
    <row r="640540" spans="68:68" customFormat="1">
      <c r="BP640540" s="90"/>
    </row>
    <row r="640541" spans="68:68" customFormat="1">
      <c r="BP640541" s="90"/>
    </row>
    <row r="640542" spans="68:68" customFormat="1">
      <c r="BP640542" s="90"/>
    </row>
    <row r="640543" spans="68:68" customFormat="1">
      <c r="BP640543" s="90"/>
    </row>
    <row r="640544" spans="68:68" customFormat="1">
      <c r="BP640544" s="90"/>
    </row>
    <row r="640545" spans="68:68" customFormat="1">
      <c r="BP640545" s="90"/>
    </row>
    <row r="640546" spans="68:68" customFormat="1">
      <c r="BP640546" s="90"/>
    </row>
    <row r="640547" spans="68:68" customFormat="1">
      <c r="BP640547" s="90"/>
    </row>
    <row r="640548" spans="68:68" customFormat="1">
      <c r="BP640548" s="90"/>
    </row>
    <row r="640549" spans="68:68" customFormat="1">
      <c r="BP640549" s="90"/>
    </row>
    <row r="640550" spans="68:68" customFormat="1">
      <c r="BP640550" s="90"/>
    </row>
    <row r="640551" spans="68:68" customFormat="1">
      <c r="BP640551" s="90"/>
    </row>
    <row r="640552" spans="68:68" customFormat="1">
      <c r="BP640552" s="90"/>
    </row>
    <row r="640553" spans="68:68" customFormat="1">
      <c r="BP640553" s="90"/>
    </row>
    <row r="640554" spans="68:68" customFormat="1">
      <c r="BP640554" s="90"/>
    </row>
    <row r="640555" spans="68:68" customFormat="1">
      <c r="BP640555" s="90"/>
    </row>
    <row r="640556" spans="68:68" customFormat="1">
      <c r="BP640556" s="90"/>
    </row>
    <row r="640557" spans="68:68" customFormat="1">
      <c r="BP640557" s="90"/>
    </row>
    <row r="640558" spans="68:68" customFormat="1">
      <c r="BP640558" s="90"/>
    </row>
    <row r="640559" spans="68:68" customFormat="1">
      <c r="BP640559" s="90"/>
    </row>
    <row r="640560" spans="68:68" customFormat="1">
      <c r="BP640560" s="90"/>
    </row>
    <row r="640561" spans="68:68" customFormat="1">
      <c r="BP640561" s="90"/>
    </row>
    <row r="640562" spans="68:68" customFormat="1">
      <c r="BP640562" s="90"/>
    </row>
    <row r="640563" spans="68:68" customFormat="1">
      <c r="BP640563" s="90"/>
    </row>
    <row r="640564" spans="68:68" customFormat="1">
      <c r="BP640564" s="90"/>
    </row>
    <row r="640565" spans="68:68" customFormat="1">
      <c r="BP640565" s="90"/>
    </row>
    <row r="640566" spans="68:68" customFormat="1">
      <c r="BP640566" s="90"/>
    </row>
    <row r="640567" spans="68:68" customFormat="1">
      <c r="BP640567" s="90"/>
    </row>
    <row r="640568" spans="68:68" customFormat="1">
      <c r="BP640568" s="90"/>
    </row>
    <row r="640569" spans="68:68" customFormat="1">
      <c r="BP640569" s="90"/>
    </row>
    <row r="640570" spans="68:68" customFormat="1">
      <c r="BP640570" s="90"/>
    </row>
    <row r="640571" spans="68:68" customFormat="1">
      <c r="BP640571" s="90"/>
    </row>
    <row r="640572" spans="68:68" customFormat="1">
      <c r="BP640572" s="90"/>
    </row>
    <row r="640573" spans="68:68" customFormat="1">
      <c r="BP640573" s="90"/>
    </row>
    <row r="640574" spans="68:68" customFormat="1">
      <c r="BP640574" s="90"/>
    </row>
    <row r="640575" spans="68:68" customFormat="1">
      <c r="BP640575" s="90"/>
    </row>
    <row r="640576" spans="68:68" customFormat="1">
      <c r="BP640576" s="90"/>
    </row>
    <row r="640577" spans="68:68" customFormat="1">
      <c r="BP640577" s="90"/>
    </row>
    <row r="640578" spans="68:68" customFormat="1">
      <c r="BP640578" s="90"/>
    </row>
    <row r="640579" spans="68:68" customFormat="1">
      <c r="BP640579" s="90"/>
    </row>
    <row r="640580" spans="68:68" customFormat="1">
      <c r="BP640580" s="90"/>
    </row>
    <row r="640581" spans="68:68" customFormat="1">
      <c r="BP640581" s="90"/>
    </row>
    <row r="640582" spans="68:68" customFormat="1">
      <c r="BP640582" s="90"/>
    </row>
    <row r="640583" spans="68:68" customFormat="1">
      <c r="BP640583" s="90"/>
    </row>
    <row r="640584" spans="68:68" customFormat="1">
      <c r="BP640584" s="90"/>
    </row>
    <row r="640585" spans="68:68" customFormat="1">
      <c r="BP640585" s="90"/>
    </row>
    <row r="640586" spans="68:68" customFormat="1">
      <c r="BP640586" s="90"/>
    </row>
    <row r="640587" spans="68:68" customFormat="1">
      <c r="BP640587" s="90"/>
    </row>
    <row r="640588" spans="68:68" customFormat="1">
      <c r="BP640588" s="90"/>
    </row>
    <row r="640589" spans="68:68" customFormat="1">
      <c r="BP640589" s="90"/>
    </row>
    <row r="640590" spans="68:68" customFormat="1">
      <c r="BP640590" s="90"/>
    </row>
    <row r="640591" spans="68:68" customFormat="1">
      <c r="BP640591" s="90"/>
    </row>
    <row r="640592" spans="68:68" customFormat="1">
      <c r="BP640592" s="90"/>
    </row>
    <row r="640593" spans="68:68" customFormat="1">
      <c r="BP640593" s="90"/>
    </row>
    <row r="640594" spans="68:68" customFormat="1">
      <c r="BP640594" s="90"/>
    </row>
    <row r="640595" spans="68:68" customFormat="1">
      <c r="BP640595" s="90"/>
    </row>
    <row r="640596" spans="68:68" customFormat="1">
      <c r="BP640596" s="90"/>
    </row>
    <row r="640597" spans="68:68" customFormat="1">
      <c r="BP640597" s="90"/>
    </row>
    <row r="640598" spans="68:68" customFormat="1">
      <c r="BP640598" s="90"/>
    </row>
    <row r="640599" spans="68:68" customFormat="1">
      <c r="BP640599" s="90"/>
    </row>
    <row r="640600" spans="68:68" customFormat="1">
      <c r="BP640600" s="90"/>
    </row>
    <row r="640601" spans="68:68" customFormat="1">
      <c r="BP640601" s="90"/>
    </row>
    <row r="640602" spans="68:68" customFormat="1">
      <c r="BP640602" s="90"/>
    </row>
    <row r="640603" spans="68:68" customFormat="1">
      <c r="BP640603" s="90"/>
    </row>
    <row r="640604" spans="68:68" customFormat="1">
      <c r="BP640604" s="90"/>
    </row>
    <row r="640605" spans="68:68" customFormat="1">
      <c r="BP640605" s="90"/>
    </row>
    <row r="640606" spans="68:68" customFormat="1">
      <c r="BP640606" s="90"/>
    </row>
    <row r="640607" spans="68:68" customFormat="1">
      <c r="BP640607" s="90"/>
    </row>
    <row r="640608" spans="68:68" customFormat="1">
      <c r="BP640608" s="90"/>
    </row>
    <row r="640609" spans="68:68" customFormat="1">
      <c r="BP640609" s="90"/>
    </row>
    <row r="640610" spans="68:68" customFormat="1">
      <c r="BP640610" s="90"/>
    </row>
    <row r="640611" spans="68:68" customFormat="1">
      <c r="BP640611" s="90"/>
    </row>
    <row r="640612" spans="68:68" customFormat="1">
      <c r="BP640612" s="90"/>
    </row>
    <row r="640613" spans="68:68" customFormat="1">
      <c r="BP640613" s="90"/>
    </row>
    <row r="640614" spans="68:68" customFormat="1">
      <c r="BP640614" s="90"/>
    </row>
    <row r="640615" spans="68:68" customFormat="1">
      <c r="BP640615" s="90"/>
    </row>
    <row r="640616" spans="68:68" customFormat="1">
      <c r="BP640616" s="90"/>
    </row>
    <row r="640617" spans="68:68" customFormat="1">
      <c r="BP640617" s="90"/>
    </row>
    <row r="640618" spans="68:68" customFormat="1">
      <c r="BP640618" s="90"/>
    </row>
    <row r="640619" spans="68:68" customFormat="1">
      <c r="BP640619" s="90"/>
    </row>
    <row r="640620" spans="68:68" customFormat="1">
      <c r="BP640620" s="90"/>
    </row>
    <row r="640621" spans="68:68" customFormat="1">
      <c r="BP640621" s="90"/>
    </row>
    <row r="640622" spans="68:68" customFormat="1">
      <c r="BP640622" s="90"/>
    </row>
    <row r="640623" spans="68:68" customFormat="1">
      <c r="BP640623" s="90"/>
    </row>
    <row r="640624" spans="68:68" customFormat="1">
      <c r="BP640624" s="90"/>
    </row>
    <row r="640625" spans="68:68" customFormat="1">
      <c r="BP640625" s="90"/>
    </row>
    <row r="640626" spans="68:68" customFormat="1">
      <c r="BP640626" s="90"/>
    </row>
    <row r="640627" spans="68:68" customFormat="1">
      <c r="BP640627" s="90"/>
    </row>
    <row r="640628" spans="68:68" customFormat="1">
      <c r="BP640628" s="90"/>
    </row>
    <row r="640629" spans="68:68" customFormat="1">
      <c r="BP640629" s="90"/>
    </row>
    <row r="640630" spans="68:68" customFormat="1">
      <c r="BP640630" s="90"/>
    </row>
    <row r="640631" spans="68:68" customFormat="1">
      <c r="BP640631" s="90"/>
    </row>
    <row r="640632" spans="68:68" customFormat="1">
      <c r="BP640632" s="90"/>
    </row>
    <row r="640633" spans="68:68" customFormat="1">
      <c r="BP640633" s="90"/>
    </row>
    <row r="640634" spans="68:68" customFormat="1">
      <c r="BP640634" s="90"/>
    </row>
    <row r="640635" spans="68:68" customFormat="1">
      <c r="BP640635" s="90"/>
    </row>
    <row r="640636" spans="68:68" customFormat="1">
      <c r="BP640636" s="90"/>
    </row>
    <row r="640637" spans="68:68" customFormat="1">
      <c r="BP640637" s="90"/>
    </row>
    <row r="640638" spans="68:68" customFormat="1">
      <c r="BP640638" s="90"/>
    </row>
    <row r="640639" spans="68:68" customFormat="1">
      <c r="BP640639" s="90"/>
    </row>
    <row r="640640" spans="68:68" customFormat="1">
      <c r="BP640640" s="90"/>
    </row>
    <row r="640641" spans="68:68" customFormat="1">
      <c r="BP640641" s="90"/>
    </row>
    <row r="640642" spans="68:68" customFormat="1">
      <c r="BP640642" s="90"/>
    </row>
    <row r="640643" spans="68:68" customFormat="1">
      <c r="BP640643" s="90"/>
    </row>
    <row r="640644" spans="68:68" customFormat="1">
      <c r="BP640644" s="90"/>
    </row>
    <row r="640645" spans="68:68" customFormat="1">
      <c r="BP640645" s="90"/>
    </row>
    <row r="640646" spans="68:68" customFormat="1">
      <c r="BP640646" s="90"/>
    </row>
    <row r="640647" spans="68:68" customFormat="1">
      <c r="BP640647" s="90"/>
    </row>
    <row r="640648" spans="68:68" customFormat="1">
      <c r="BP640648" s="90"/>
    </row>
    <row r="640649" spans="68:68" customFormat="1">
      <c r="BP640649" s="90"/>
    </row>
    <row r="640650" spans="68:68" customFormat="1">
      <c r="BP640650" s="90"/>
    </row>
    <row r="640651" spans="68:68" customFormat="1">
      <c r="BP640651" s="90"/>
    </row>
    <row r="640652" spans="68:68" customFormat="1">
      <c r="BP640652" s="90"/>
    </row>
    <row r="640653" spans="68:68" customFormat="1">
      <c r="BP640653" s="90"/>
    </row>
    <row r="640654" spans="68:68" customFormat="1">
      <c r="BP640654" s="90"/>
    </row>
    <row r="640655" spans="68:68" customFormat="1">
      <c r="BP640655" s="90"/>
    </row>
    <row r="640656" spans="68:68" customFormat="1">
      <c r="BP640656" s="90"/>
    </row>
    <row r="640657" spans="68:68" customFormat="1">
      <c r="BP640657" s="90"/>
    </row>
    <row r="640658" spans="68:68" customFormat="1">
      <c r="BP640658" s="90"/>
    </row>
    <row r="640659" spans="68:68" customFormat="1">
      <c r="BP640659" s="90"/>
    </row>
    <row r="640660" spans="68:68" customFormat="1">
      <c r="BP640660" s="90"/>
    </row>
    <row r="640661" spans="68:68" customFormat="1">
      <c r="BP640661" s="90"/>
    </row>
    <row r="640662" spans="68:68" customFormat="1">
      <c r="BP640662" s="90"/>
    </row>
    <row r="640663" spans="68:68" customFormat="1">
      <c r="BP640663" s="90"/>
    </row>
    <row r="640664" spans="68:68" customFormat="1">
      <c r="BP640664" s="90"/>
    </row>
    <row r="640665" spans="68:68" customFormat="1">
      <c r="BP640665" s="90"/>
    </row>
    <row r="640666" spans="68:68" customFormat="1">
      <c r="BP640666" s="90"/>
    </row>
    <row r="640667" spans="68:68" customFormat="1">
      <c r="BP640667" s="90"/>
    </row>
    <row r="640668" spans="68:68" customFormat="1">
      <c r="BP640668" s="90"/>
    </row>
    <row r="640669" spans="68:68" customFormat="1">
      <c r="BP640669" s="90"/>
    </row>
    <row r="640670" spans="68:68" customFormat="1">
      <c r="BP640670" s="90"/>
    </row>
    <row r="640671" spans="68:68" customFormat="1">
      <c r="BP640671" s="90"/>
    </row>
    <row r="640672" spans="68:68" customFormat="1">
      <c r="BP640672" s="90"/>
    </row>
    <row r="640673" spans="68:68" customFormat="1">
      <c r="BP640673" s="90"/>
    </row>
    <row r="640674" spans="68:68" customFormat="1">
      <c r="BP640674" s="90"/>
    </row>
    <row r="640675" spans="68:68" customFormat="1">
      <c r="BP640675" s="90"/>
    </row>
    <row r="640676" spans="68:68" customFormat="1">
      <c r="BP640676" s="90"/>
    </row>
    <row r="640677" spans="68:68" customFormat="1">
      <c r="BP640677" s="90"/>
    </row>
    <row r="640678" spans="68:68" customFormat="1">
      <c r="BP640678" s="90"/>
    </row>
    <row r="640679" spans="68:68" customFormat="1">
      <c r="BP640679" s="90"/>
    </row>
    <row r="640680" spans="68:68" customFormat="1">
      <c r="BP640680" s="90"/>
    </row>
    <row r="640681" spans="68:68" customFormat="1">
      <c r="BP640681" s="90"/>
    </row>
    <row r="640682" spans="68:68" customFormat="1">
      <c r="BP640682" s="90"/>
    </row>
    <row r="640683" spans="68:68" customFormat="1">
      <c r="BP640683" s="90"/>
    </row>
    <row r="640684" spans="68:68" customFormat="1">
      <c r="BP640684" s="90"/>
    </row>
    <row r="640685" spans="68:68" customFormat="1">
      <c r="BP640685" s="90"/>
    </row>
    <row r="640686" spans="68:68" customFormat="1">
      <c r="BP640686" s="90"/>
    </row>
    <row r="640687" spans="68:68" customFormat="1">
      <c r="BP640687" s="90"/>
    </row>
    <row r="640688" spans="68:68" customFormat="1">
      <c r="BP640688" s="90"/>
    </row>
    <row r="640689" spans="68:68" customFormat="1">
      <c r="BP640689" s="90"/>
    </row>
    <row r="640690" spans="68:68" customFormat="1">
      <c r="BP640690" s="90"/>
    </row>
    <row r="640691" spans="68:68" customFormat="1">
      <c r="BP640691" s="90"/>
    </row>
    <row r="640692" spans="68:68" customFormat="1">
      <c r="BP640692" s="90"/>
    </row>
    <row r="640693" spans="68:68" customFormat="1">
      <c r="BP640693" s="90"/>
    </row>
    <row r="640694" spans="68:68" customFormat="1">
      <c r="BP640694" s="90"/>
    </row>
    <row r="640695" spans="68:68" customFormat="1">
      <c r="BP640695" s="90"/>
    </row>
    <row r="640696" spans="68:68" customFormat="1">
      <c r="BP640696" s="90"/>
    </row>
    <row r="640697" spans="68:68" customFormat="1">
      <c r="BP640697" s="90"/>
    </row>
    <row r="640698" spans="68:68" customFormat="1">
      <c r="BP640698" s="90"/>
    </row>
    <row r="640699" spans="68:68" customFormat="1">
      <c r="BP640699" s="90"/>
    </row>
    <row r="640700" spans="68:68" customFormat="1">
      <c r="BP640700" s="90"/>
    </row>
    <row r="640701" spans="68:68" customFormat="1">
      <c r="BP640701" s="90"/>
    </row>
    <row r="640702" spans="68:68" customFormat="1">
      <c r="BP640702" s="90"/>
    </row>
    <row r="640703" spans="68:68" customFormat="1">
      <c r="BP640703" s="90"/>
    </row>
    <row r="640704" spans="68:68" customFormat="1">
      <c r="BP640704" s="90"/>
    </row>
    <row r="640705" spans="68:68" customFormat="1">
      <c r="BP640705" s="90"/>
    </row>
    <row r="640706" spans="68:68" customFormat="1">
      <c r="BP640706" s="90"/>
    </row>
    <row r="640707" spans="68:68" customFormat="1">
      <c r="BP640707" s="90"/>
    </row>
    <row r="640708" spans="68:68" customFormat="1">
      <c r="BP640708" s="90"/>
    </row>
    <row r="640709" spans="68:68" customFormat="1">
      <c r="BP640709" s="90"/>
    </row>
    <row r="640710" spans="68:68" customFormat="1">
      <c r="BP640710" s="90"/>
    </row>
    <row r="640711" spans="68:68" customFormat="1">
      <c r="BP640711" s="90"/>
    </row>
    <row r="640712" spans="68:68" customFormat="1">
      <c r="BP640712" s="90"/>
    </row>
    <row r="640713" spans="68:68" customFormat="1">
      <c r="BP640713" s="90"/>
    </row>
    <row r="640714" spans="68:68" customFormat="1">
      <c r="BP640714" s="90"/>
    </row>
    <row r="640715" spans="68:68" customFormat="1">
      <c r="BP640715" s="90"/>
    </row>
    <row r="640716" spans="68:68" customFormat="1">
      <c r="BP640716" s="90"/>
    </row>
    <row r="640717" spans="68:68" customFormat="1">
      <c r="BP640717" s="90"/>
    </row>
    <row r="640718" spans="68:68" customFormat="1">
      <c r="BP640718" s="90"/>
    </row>
    <row r="640719" spans="68:68" customFormat="1">
      <c r="BP640719" s="90"/>
    </row>
    <row r="640720" spans="68:68" customFormat="1">
      <c r="BP640720" s="90"/>
    </row>
    <row r="640721" spans="68:68" customFormat="1">
      <c r="BP640721" s="90"/>
    </row>
    <row r="640722" spans="68:68" customFormat="1">
      <c r="BP640722" s="90"/>
    </row>
    <row r="640723" spans="68:68" customFormat="1">
      <c r="BP640723" s="90"/>
    </row>
    <row r="640724" spans="68:68" customFormat="1">
      <c r="BP640724" s="90"/>
    </row>
    <row r="640725" spans="68:68" customFormat="1">
      <c r="BP640725" s="90"/>
    </row>
    <row r="640726" spans="68:68" customFormat="1">
      <c r="BP640726" s="90"/>
    </row>
    <row r="640727" spans="68:68" customFormat="1">
      <c r="BP640727" s="90"/>
    </row>
    <row r="640728" spans="68:68" customFormat="1">
      <c r="BP640728" s="90"/>
    </row>
    <row r="640729" spans="68:68" customFormat="1">
      <c r="BP640729" s="90"/>
    </row>
    <row r="640730" spans="68:68" customFormat="1">
      <c r="BP640730" s="90"/>
    </row>
    <row r="640731" spans="68:68" customFormat="1">
      <c r="BP640731" s="90"/>
    </row>
    <row r="640732" spans="68:68" customFormat="1">
      <c r="BP640732" s="90"/>
    </row>
    <row r="640733" spans="68:68" customFormat="1">
      <c r="BP640733" s="90"/>
    </row>
    <row r="640734" spans="68:68" customFormat="1">
      <c r="BP640734" s="90"/>
    </row>
    <row r="640735" spans="68:68" customFormat="1">
      <c r="BP640735" s="90"/>
    </row>
    <row r="640736" spans="68:68" customFormat="1">
      <c r="BP640736" s="90"/>
    </row>
    <row r="640737" spans="68:68" customFormat="1">
      <c r="BP640737" s="90"/>
    </row>
    <row r="640738" spans="68:68" customFormat="1">
      <c r="BP640738" s="90"/>
    </row>
    <row r="640739" spans="68:68" customFormat="1">
      <c r="BP640739" s="90"/>
    </row>
    <row r="640740" spans="68:68" customFormat="1">
      <c r="BP640740" s="90"/>
    </row>
    <row r="640741" spans="68:68" customFormat="1">
      <c r="BP640741" s="90"/>
    </row>
    <row r="640742" spans="68:68" customFormat="1">
      <c r="BP640742" s="90"/>
    </row>
    <row r="640743" spans="68:68" customFormat="1">
      <c r="BP640743" s="90"/>
    </row>
    <row r="640744" spans="68:68" customFormat="1">
      <c r="BP640744" s="90"/>
    </row>
    <row r="640745" spans="68:68" customFormat="1">
      <c r="BP640745" s="90"/>
    </row>
    <row r="640746" spans="68:68" customFormat="1">
      <c r="BP640746" s="90"/>
    </row>
    <row r="640747" spans="68:68" customFormat="1">
      <c r="BP640747" s="90"/>
    </row>
    <row r="640748" spans="68:68" customFormat="1">
      <c r="BP640748" s="90"/>
    </row>
    <row r="640749" spans="68:68" customFormat="1">
      <c r="BP640749" s="90"/>
    </row>
    <row r="640750" spans="68:68" customFormat="1">
      <c r="BP640750" s="90"/>
    </row>
    <row r="640751" spans="68:68" customFormat="1">
      <c r="BP640751" s="90"/>
    </row>
    <row r="640752" spans="68:68" customFormat="1">
      <c r="BP640752" s="90"/>
    </row>
    <row r="640753" spans="68:68" customFormat="1">
      <c r="BP640753" s="90"/>
    </row>
    <row r="640754" spans="68:68" customFormat="1">
      <c r="BP640754" s="90"/>
    </row>
    <row r="640755" spans="68:68" customFormat="1">
      <c r="BP640755" s="90"/>
    </row>
    <row r="640756" spans="68:68" customFormat="1">
      <c r="BP640756" s="90"/>
    </row>
    <row r="640757" spans="68:68" customFormat="1">
      <c r="BP640757" s="90"/>
    </row>
    <row r="640758" spans="68:68" customFormat="1">
      <c r="BP640758" s="90"/>
    </row>
    <row r="640759" spans="68:68" customFormat="1">
      <c r="BP640759" s="90"/>
    </row>
    <row r="640760" spans="68:68" customFormat="1">
      <c r="BP640760" s="90"/>
    </row>
    <row r="640761" spans="68:68" customFormat="1">
      <c r="BP640761" s="90"/>
    </row>
    <row r="640762" spans="68:68" customFormat="1">
      <c r="BP640762" s="90"/>
    </row>
    <row r="640763" spans="68:68" customFormat="1">
      <c r="BP640763" s="90"/>
    </row>
    <row r="640764" spans="68:68" customFormat="1">
      <c r="BP640764" s="90"/>
    </row>
    <row r="640765" spans="68:68" customFormat="1">
      <c r="BP640765" s="90"/>
    </row>
    <row r="640766" spans="68:68" customFormat="1">
      <c r="BP640766" s="90"/>
    </row>
    <row r="640767" spans="68:68" customFormat="1">
      <c r="BP640767" s="90"/>
    </row>
    <row r="640768" spans="68:68" customFormat="1">
      <c r="BP640768" s="90"/>
    </row>
    <row r="640769" spans="68:68" customFormat="1">
      <c r="BP640769" s="90"/>
    </row>
    <row r="640770" spans="68:68" customFormat="1">
      <c r="BP640770" s="90"/>
    </row>
    <row r="640771" spans="68:68" customFormat="1">
      <c r="BP640771" s="90"/>
    </row>
    <row r="640772" spans="68:68" customFormat="1">
      <c r="BP640772" s="90"/>
    </row>
    <row r="640773" spans="68:68" customFormat="1">
      <c r="BP640773" s="90"/>
    </row>
    <row r="640774" spans="68:68" customFormat="1">
      <c r="BP640774" s="90"/>
    </row>
    <row r="640775" spans="68:68" customFormat="1">
      <c r="BP640775" s="90"/>
    </row>
    <row r="640776" spans="68:68" customFormat="1">
      <c r="BP640776" s="90"/>
    </row>
    <row r="640777" spans="68:68" customFormat="1">
      <c r="BP640777" s="90"/>
    </row>
    <row r="640778" spans="68:68" customFormat="1">
      <c r="BP640778" s="90"/>
    </row>
    <row r="640779" spans="68:68" customFormat="1">
      <c r="BP640779" s="90"/>
    </row>
    <row r="640780" spans="68:68" customFormat="1">
      <c r="BP640780" s="90"/>
    </row>
    <row r="640781" spans="68:68" customFormat="1">
      <c r="BP640781" s="90"/>
    </row>
    <row r="640782" spans="68:68" customFormat="1">
      <c r="BP640782" s="90"/>
    </row>
    <row r="640783" spans="68:68" customFormat="1">
      <c r="BP640783" s="90"/>
    </row>
    <row r="640784" spans="68:68" customFormat="1">
      <c r="BP640784" s="90"/>
    </row>
    <row r="640785" spans="68:68" customFormat="1">
      <c r="BP640785" s="90"/>
    </row>
    <row r="640786" spans="68:68" customFormat="1">
      <c r="BP640786" s="90"/>
    </row>
    <row r="640787" spans="68:68" customFormat="1">
      <c r="BP640787" s="90"/>
    </row>
    <row r="640788" spans="68:68" customFormat="1">
      <c r="BP640788" s="90"/>
    </row>
    <row r="640789" spans="68:68" customFormat="1">
      <c r="BP640789" s="90"/>
    </row>
    <row r="640790" spans="68:68" customFormat="1">
      <c r="BP640790" s="90"/>
    </row>
    <row r="640791" spans="68:68" customFormat="1">
      <c r="BP640791" s="90"/>
    </row>
    <row r="640792" spans="68:68" customFormat="1">
      <c r="BP640792" s="90"/>
    </row>
    <row r="640793" spans="68:68" customFormat="1">
      <c r="BP640793" s="90"/>
    </row>
    <row r="640794" spans="68:68" customFormat="1">
      <c r="BP640794" s="90"/>
    </row>
    <row r="640795" spans="68:68" customFormat="1">
      <c r="BP640795" s="90"/>
    </row>
    <row r="640796" spans="68:68" customFormat="1">
      <c r="BP640796" s="90"/>
    </row>
    <row r="640797" spans="68:68" customFormat="1">
      <c r="BP640797" s="90"/>
    </row>
    <row r="640798" spans="68:68" customFormat="1">
      <c r="BP640798" s="90"/>
    </row>
    <row r="640799" spans="68:68" customFormat="1">
      <c r="BP640799" s="90"/>
    </row>
    <row r="640800" spans="68:68" customFormat="1">
      <c r="BP640800" s="90"/>
    </row>
    <row r="640801" spans="68:68" customFormat="1">
      <c r="BP640801" s="90"/>
    </row>
    <row r="640802" spans="68:68" customFormat="1">
      <c r="BP640802" s="90"/>
    </row>
    <row r="640803" spans="68:68" customFormat="1">
      <c r="BP640803" s="90"/>
    </row>
    <row r="640804" spans="68:68" customFormat="1">
      <c r="BP640804" s="90"/>
    </row>
    <row r="640805" spans="68:68" customFormat="1">
      <c r="BP640805" s="90"/>
    </row>
    <row r="640806" spans="68:68" customFormat="1">
      <c r="BP640806" s="90"/>
    </row>
    <row r="640807" spans="68:68" customFormat="1">
      <c r="BP640807" s="90"/>
    </row>
    <row r="640808" spans="68:68" customFormat="1">
      <c r="BP640808" s="90"/>
    </row>
    <row r="640809" spans="68:68" customFormat="1">
      <c r="BP640809" s="90"/>
    </row>
    <row r="640810" spans="68:68" customFormat="1">
      <c r="BP640810" s="90"/>
    </row>
    <row r="640811" spans="68:68" customFormat="1">
      <c r="BP640811" s="90"/>
    </row>
    <row r="640812" spans="68:68" customFormat="1">
      <c r="BP640812" s="90"/>
    </row>
    <row r="640813" spans="68:68" customFormat="1">
      <c r="BP640813" s="90"/>
    </row>
    <row r="640814" spans="68:68" customFormat="1">
      <c r="BP640814" s="90"/>
    </row>
    <row r="640815" spans="68:68" customFormat="1">
      <c r="BP640815" s="90"/>
    </row>
    <row r="640816" spans="68:68" customFormat="1">
      <c r="BP640816" s="90"/>
    </row>
    <row r="640817" spans="68:68" customFormat="1">
      <c r="BP640817" s="90"/>
    </row>
    <row r="640818" spans="68:68" customFormat="1">
      <c r="BP640818" s="90"/>
    </row>
    <row r="640819" spans="68:68" customFormat="1">
      <c r="BP640819" s="90"/>
    </row>
    <row r="640820" spans="68:68" customFormat="1">
      <c r="BP640820" s="90"/>
    </row>
    <row r="640821" spans="68:68" customFormat="1">
      <c r="BP640821" s="90"/>
    </row>
    <row r="640822" spans="68:68" customFormat="1">
      <c r="BP640822" s="90"/>
    </row>
    <row r="640823" spans="68:68" customFormat="1">
      <c r="BP640823" s="90"/>
    </row>
    <row r="640824" spans="68:68" customFormat="1">
      <c r="BP640824" s="90"/>
    </row>
    <row r="640825" spans="68:68" customFormat="1">
      <c r="BP640825" s="90"/>
    </row>
    <row r="640826" spans="68:68" customFormat="1">
      <c r="BP640826" s="90"/>
    </row>
    <row r="640827" spans="68:68" customFormat="1">
      <c r="BP640827" s="90"/>
    </row>
    <row r="640828" spans="68:68" customFormat="1">
      <c r="BP640828" s="90"/>
    </row>
    <row r="640829" spans="68:68" customFormat="1">
      <c r="BP640829" s="90"/>
    </row>
    <row r="640830" spans="68:68" customFormat="1">
      <c r="BP640830" s="90"/>
    </row>
    <row r="640831" spans="68:68" customFormat="1">
      <c r="BP640831" s="90"/>
    </row>
    <row r="640832" spans="68:68" customFormat="1">
      <c r="BP640832" s="90"/>
    </row>
    <row r="640833" spans="68:68" customFormat="1">
      <c r="BP640833" s="90"/>
    </row>
    <row r="640834" spans="68:68" customFormat="1">
      <c r="BP640834" s="90"/>
    </row>
    <row r="640835" spans="68:68" customFormat="1">
      <c r="BP640835" s="90"/>
    </row>
    <row r="640836" spans="68:68" customFormat="1">
      <c r="BP640836" s="90"/>
    </row>
    <row r="640837" spans="68:68" customFormat="1">
      <c r="BP640837" s="90"/>
    </row>
    <row r="640838" spans="68:68" customFormat="1">
      <c r="BP640838" s="90"/>
    </row>
    <row r="640839" spans="68:68" customFormat="1">
      <c r="BP640839" s="90"/>
    </row>
    <row r="640840" spans="68:68" customFormat="1">
      <c r="BP640840" s="90"/>
    </row>
    <row r="640841" spans="68:68" customFormat="1">
      <c r="BP640841" s="90"/>
    </row>
    <row r="640842" spans="68:68" customFormat="1">
      <c r="BP640842" s="90"/>
    </row>
    <row r="640843" spans="68:68" customFormat="1">
      <c r="BP640843" s="90"/>
    </row>
    <row r="640844" spans="68:68" customFormat="1">
      <c r="BP640844" s="90"/>
    </row>
    <row r="640845" spans="68:68" customFormat="1">
      <c r="BP640845" s="90"/>
    </row>
    <row r="640846" spans="68:68" customFormat="1">
      <c r="BP640846" s="90"/>
    </row>
    <row r="640847" spans="68:68" customFormat="1">
      <c r="BP640847" s="90"/>
    </row>
    <row r="640848" spans="68:68" customFormat="1">
      <c r="BP640848" s="90"/>
    </row>
    <row r="640849" spans="68:68" customFormat="1">
      <c r="BP640849" s="90"/>
    </row>
    <row r="640850" spans="68:68" customFormat="1">
      <c r="BP640850" s="90"/>
    </row>
    <row r="640851" spans="68:68" customFormat="1">
      <c r="BP640851" s="90"/>
    </row>
    <row r="640852" spans="68:68" customFormat="1">
      <c r="BP640852" s="90"/>
    </row>
    <row r="640853" spans="68:68" customFormat="1">
      <c r="BP640853" s="90"/>
    </row>
    <row r="640854" spans="68:68" customFormat="1">
      <c r="BP640854" s="90"/>
    </row>
    <row r="640855" spans="68:68" customFormat="1">
      <c r="BP640855" s="90"/>
    </row>
    <row r="640856" spans="68:68" customFormat="1">
      <c r="BP640856" s="90"/>
    </row>
    <row r="640857" spans="68:68" customFormat="1">
      <c r="BP640857" s="90"/>
    </row>
    <row r="640858" spans="68:68" customFormat="1">
      <c r="BP640858" s="90"/>
    </row>
    <row r="640859" spans="68:68" customFormat="1">
      <c r="BP640859" s="90"/>
    </row>
    <row r="640860" spans="68:68" customFormat="1">
      <c r="BP640860" s="90"/>
    </row>
    <row r="640861" spans="68:68" customFormat="1">
      <c r="BP640861" s="90"/>
    </row>
    <row r="640862" spans="68:68" customFormat="1">
      <c r="BP640862" s="90"/>
    </row>
    <row r="640863" spans="68:68" customFormat="1">
      <c r="BP640863" s="90"/>
    </row>
    <row r="640864" spans="68:68" customFormat="1">
      <c r="BP640864" s="90"/>
    </row>
    <row r="640865" spans="68:68" customFormat="1">
      <c r="BP640865" s="90"/>
    </row>
    <row r="640866" spans="68:68" customFormat="1">
      <c r="BP640866" s="90"/>
    </row>
    <row r="640867" spans="68:68" customFormat="1">
      <c r="BP640867" s="90"/>
    </row>
    <row r="640868" spans="68:68" customFormat="1">
      <c r="BP640868" s="90"/>
    </row>
    <row r="640869" spans="68:68" customFormat="1">
      <c r="BP640869" s="90"/>
    </row>
    <row r="640870" spans="68:68" customFormat="1">
      <c r="BP640870" s="90"/>
    </row>
    <row r="640871" spans="68:68" customFormat="1">
      <c r="BP640871" s="90"/>
    </row>
    <row r="640872" spans="68:68" customFormat="1">
      <c r="BP640872" s="90"/>
    </row>
    <row r="640873" spans="68:68" customFormat="1">
      <c r="BP640873" s="90"/>
    </row>
    <row r="640874" spans="68:68" customFormat="1">
      <c r="BP640874" s="90"/>
    </row>
    <row r="640875" spans="68:68" customFormat="1">
      <c r="BP640875" s="90"/>
    </row>
    <row r="640876" spans="68:68" customFormat="1">
      <c r="BP640876" s="90"/>
    </row>
    <row r="640877" spans="68:68" customFormat="1">
      <c r="BP640877" s="90"/>
    </row>
    <row r="640878" spans="68:68" customFormat="1">
      <c r="BP640878" s="90"/>
    </row>
    <row r="640879" spans="68:68" customFormat="1">
      <c r="BP640879" s="90"/>
    </row>
    <row r="640880" spans="68:68" customFormat="1">
      <c r="BP640880" s="90"/>
    </row>
    <row r="640881" spans="68:68" customFormat="1">
      <c r="BP640881" s="90"/>
    </row>
    <row r="640882" spans="68:68" customFormat="1">
      <c r="BP640882" s="90"/>
    </row>
    <row r="640883" spans="68:68" customFormat="1">
      <c r="BP640883" s="90"/>
    </row>
    <row r="640884" spans="68:68" customFormat="1">
      <c r="BP640884" s="90"/>
    </row>
    <row r="640885" spans="68:68" customFormat="1">
      <c r="BP640885" s="90"/>
    </row>
    <row r="640886" spans="68:68" customFormat="1">
      <c r="BP640886" s="90"/>
    </row>
    <row r="640887" spans="68:68" customFormat="1">
      <c r="BP640887" s="90"/>
    </row>
    <row r="640888" spans="68:68" customFormat="1">
      <c r="BP640888" s="90"/>
    </row>
    <row r="640889" spans="68:68" customFormat="1">
      <c r="BP640889" s="90"/>
    </row>
    <row r="640890" spans="68:68" customFormat="1">
      <c r="BP640890" s="90"/>
    </row>
    <row r="640891" spans="68:68" customFormat="1">
      <c r="BP640891" s="90"/>
    </row>
    <row r="640892" spans="68:68" customFormat="1">
      <c r="BP640892" s="90"/>
    </row>
    <row r="640893" spans="68:68" customFormat="1">
      <c r="BP640893" s="90"/>
    </row>
    <row r="640894" spans="68:68" customFormat="1">
      <c r="BP640894" s="90"/>
    </row>
    <row r="640895" spans="68:68" customFormat="1">
      <c r="BP640895" s="90"/>
    </row>
    <row r="640896" spans="68:68" customFormat="1">
      <c r="BP640896" s="90"/>
    </row>
    <row r="640897" spans="68:68" customFormat="1">
      <c r="BP640897" s="90"/>
    </row>
    <row r="640898" spans="68:68" customFormat="1">
      <c r="BP640898" s="90"/>
    </row>
    <row r="640899" spans="68:68" customFormat="1">
      <c r="BP640899" s="90"/>
    </row>
    <row r="640900" spans="68:68" customFormat="1">
      <c r="BP640900" s="90"/>
    </row>
    <row r="640901" spans="68:68" customFormat="1">
      <c r="BP640901" s="90"/>
    </row>
    <row r="640902" spans="68:68" customFormat="1">
      <c r="BP640902" s="90"/>
    </row>
    <row r="640903" spans="68:68" customFormat="1">
      <c r="BP640903" s="90"/>
    </row>
    <row r="640904" spans="68:68" customFormat="1">
      <c r="BP640904" s="90"/>
    </row>
    <row r="640905" spans="68:68" customFormat="1">
      <c r="BP640905" s="90"/>
    </row>
    <row r="640906" spans="68:68" customFormat="1">
      <c r="BP640906" s="90"/>
    </row>
    <row r="640907" spans="68:68" customFormat="1">
      <c r="BP640907" s="90"/>
    </row>
    <row r="640908" spans="68:68" customFormat="1">
      <c r="BP640908" s="90"/>
    </row>
    <row r="640909" spans="68:68" customFormat="1">
      <c r="BP640909" s="90"/>
    </row>
    <row r="640910" spans="68:68" customFormat="1">
      <c r="BP640910" s="90"/>
    </row>
    <row r="640911" spans="68:68" customFormat="1">
      <c r="BP640911" s="90"/>
    </row>
    <row r="640912" spans="68:68" customFormat="1">
      <c r="BP640912" s="90"/>
    </row>
    <row r="640913" spans="68:68" customFormat="1">
      <c r="BP640913" s="90"/>
    </row>
    <row r="640914" spans="68:68" customFormat="1">
      <c r="BP640914" s="90"/>
    </row>
    <row r="640915" spans="68:68" customFormat="1">
      <c r="BP640915" s="90"/>
    </row>
    <row r="640916" spans="68:68" customFormat="1">
      <c r="BP640916" s="90"/>
    </row>
    <row r="640917" spans="68:68" customFormat="1">
      <c r="BP640917" s="90"/>
    </row>
    <row r="640918" spans="68:68" customFormat="1">
      <c r="BP640918" s="90"/>
    </row>
    <row r="640919" spans="68:68" customFormat="1">
      <c r="BP640919" s="90"/>
    </row>
    <row r="640920" spans="68:68" customFormat="1">
      <c r="BP640920" s="90"/>
    </row>
    <row r="640921" spans="68:68" customFormat="1">
      <c r="BP640921" s="90"/>
    </row>
    <row r="640922" spans="68:68" customFormat="1">
      <c r="BP640922" s="90"/>
    </row>
    <row r="640923" spans="68:68" customFormat="1">
      <c r="BP640923" s="90"/>
    </row>
    <row r="640924" spans="68:68" customFormat="1">
      <c r="BP640924" s="90"/>
    </row>
    <row r="640925" spans="68:68" customFormat="1">
      <c r="BP640925" s="90"/>
    </row>
    <row r="640926" spans="68:68" customFormat="1">
      <c r="BP640926" s="90"/>
    </row>
    <row r="640927" spans="68:68" customFormat="1">
      <c r="BP640927" s="90"/>
    </row>
    <row r="640928" spans="68:68" customFormat="1">
      <c r="BP640928" s="90"/>
    </row>
    <row r="640929" spans="68:68" customFormat="1">
      <c r="BP640929" s="90"/>
    </row>
    <row r="640930" spans="68:68" customFormat="1">
      <c r="BP640930" s="90"/>
    </row>
    <row r="640931" spans="68:68" customFormat="1">
      <c r="BP640931" s="90"/>
    </row>
    <row r="640932" spans="68:68" customFormat="1">
      <c r="BP640932" s="90"/>
    </row>
    <row r="640933" spans="68:68" customFormat="1">
      <c r="BP640933" s="90"/>
    </row>
    <row r="640934" spans="68:68" customFormat="1">
      <c r="BP640934" s="90"/>
    </row>
    <row r="640935" spans="68:68" customFormat="1">
      <c r="BP640935" s="90"/>
    </row>
    <row r="640936" spans="68:68" customFormat="1">
      <c r="BP640936" s="90"/>
    </row>
    <row r="640937" spans="68:68" customFormat="1">
      <c r="BP640937" s="90"/>
    </row>
    <row r="640938" spans="68:68" customFormat="1">
      <c r="BP640938" s="90"/>
    </row>
    <row r="640939" spans="68:68" customFormat="1">
      <c r="BP640939" s="90"/>
    </row>
    <row r="640940" spans="68:68" customFormat="1">
      <c r="BP640940" s="90"/>
    </row>
    <row r="640941" spans="68:68" customFormat="1">
      <c r="BP640941" s="90"/>
    </row>
    <row r="640942" spans="68:68" customFormat="1">
      <c r="BP640942" s="90"/>
    </row>
    <row r="640943" spans="68:68" customFormat="1">
      <c r="BP640943" s="90"/>
    </row>
    <row r="640944" spans="68:68" customFormat="1">
      <c r="BP640944" s="90"/>
    </row>
    <row r="640945" spans="68:68" customFormat="1">
      <c r="BP640945" s="90"/>
    </row>
    <row r="640946" spans="68:68" customFormat="1">
      <c r="BP640946" s="90"/>
    </row>
    <row r="640947" spans="68:68" customFormat="1">
      <c r="BP640947" s="90"/>
    </row>
    <row r="640948" spans="68:68" customFormat="1">
      <c r="BP640948" s="90"/>
    </row>
    <row r="640949" spans="68:68" customFormat="1">
      <c r="BP640949" s="90"/>
    </row>
    <row r="640950" spans="68:68" customFormat="1">
      <c r="BP640950" s="90"/>
    </row>
    <row r="640951" spans="68:68" customFormat="1">
      <c r="BP640951" s="90"/>
    </row>
    <row r="640952" spans="68:68" customFormat="1">
      <c r="BP640952" s="90"/>
    </row>
    <row r="640953" spans="68:68" customFormat="1">
      <c r="BP640953" s="90"/>
    </row>
    <row r="640954" spans="68:68" customFormat="1">
      <c r="BP640954" s="90"/>
    </row>
    <row r="640955" spans="68:68" customFormat="1">
      <c r="BP640955" s="90"/>
    </row>
    <row r="640956" spans="68:68" customFormat="1">
      <c r="BP640956" s="90"/>
    </row>
    <row r="640957" spans="68:68" customFormat="1">
      <c r="BP640957" s="90"/>
    </row>
    <row r="640958" spans="68:68" customFormat="1">
      <c r="BP640958" s="90"/>
    </row>
    <row r="640959" spans="68:68" customFormat="1">
      <c r="BP640959" s="90"/>
    </row>
    <row r="640960" spans="68:68" customFormat="1">
      <c r="BP640960" s="90"/>
    </row>
    <row r="640961" spans="68:68" customFormat="1">
      <c r="BP640961" s="90"/>
    </row>
    <row r="640962" spans="68:68" customFormat="1">
      <c r="BP640962" s="90"/>
    </row>
    <row r="640963" spans="68:68" customFormat="1">
      <c r="BP640963" s="90"/>
    </row>
    <row r="640964" spans="68:68" customFormat="1">
      <c r="BP640964" s="90"/>
    </row>
    <row r="640965" spans="68:68" customFormat="1">
      <c r="BP640965" s="90"/>
    </row>
    <row r="640966" spans="68:68" customFormat="1">
      <c r="BP640966" s="90"/>
    </row>
    <row r="640967" spans="68:68" customFormat="1">
      <c r="BP640967" s="90"/>
    </row>
    <row r="640968" spans="68:68" customFormat="1">
      <c r="BP640968" s="90"/>
    </row>
    <row r="640969" spans="68:68" customFormat="1">
      <c r="BP640969" s="90"/>
    </row>
    <row r="640970" spans="68:68" customFormat="1">
      <c r="BP640970" s="90"/>
    </row>
    <row r="640971" spans="68:68" customFormat="1">
      <c r="BP640971" s="90"/>
    </row>
    <row r="640972" spans="68:68" customFormat="1">
      <c r="BP640972" s="90"/>
    </row>
    <row r="640973" spans="68:68" customFormat="1">
      <c r="BP640973" s="90"/>
    </row>
    <row r="640974" spans="68:68" customFormat="1">
      <c r="BP640974" s="90"/>
    </row>
    <row r="640975" spans="68:68" customFormat="1">
      <c r="BP640975" s="90"/>
    </row>
    <row r="640976" spans="68:68" customFormat="1">
      <c r="BP640976" s="90"/>
    </row>
    <row r="640977" spans="68:68" customFormat="1">
      <c r="BP640977" s="90"/>
    </row>
    <row r="640978" spans="68:68" customFormat="1">
      <c r="BP640978" s="90"/>
    </row>
    <row r="640979" spans="68:68" customFormat="1">
      <c r="BP640979" s="90"/>
    </row>
    <row r="640980" spans="68:68" customFormat="1">
      <c r="BP640980" s="90"/>
    </row>
    <row r="640981" spans="68:68" customFormat="1">
      <c r="BP640981" s="90"/>
    </row>
    <row r="640982" spans="68:68" customFormat="1">
      <c r="BP640982" s="90"/>
    </row>
    <row r="640983" spans="68:68" customFormat="1">
      <c r="BP640983" s="90"/>
    </row>
    <row r="640984" spans="68:68" customFormat="1">
      <c r="BP640984" s="90"/>
    </row>
    <row r="640985" spans="68:68" customFormat="1">
      <c r="BP640985" s="90"/>
    </row>
    <row r="640986" spans="68:68" customFormat="1">
      <c r="BP640986" s="90"/>
    </row>
    <row r="640987" spans="68:68" customFormat="1">
      <c r="BP640987" s="90"/>
    </row>
    <row r="640988" spans="68:68" customFormat="1">
      <c r="BP640988" s="90"/>
    </row>
    <row r="640989" spans="68:68" customFormat="1">
      <c r="BP640989" s="90"/>
    </row>
    <row r="640990" spans="68:68" customFormat="1">
      <c r="BP640990" s="90"/>
    </row>
    <row r="640991" spans="68:68" customFormat="1">
      <c r="BP640991" s="90"/>
    </row>
    <row r="640992" spans="68:68" customFormat="1">
      <c r="BP640992" s="90"/>
    </row>
    <row r="640993" spans="68:68" customFormat="1">
      <c r="BP640993" s="90"/>
    </row>
    <row r="640994" spans="68:68" customFormat="1">
      <c r="BP640994" s="90"/>
    </row>
    <row r="640995" spans="68:68" customFormat="1">
      <c r="BP640995" s="90"/>
    </row>
    <row r="640996" spans="68:68" customFormat="1">
      <c r="BP640996" s="90"/>
    </row>
    <row r="640997" spans="68:68" customFormat="1">
      <c r="BP640997" s="90"/>
    </row>
    <row r="640998" spans="68:68" customFormat="1">
      <c r="BP640998" s="90"/>
    </row>
    <row r="640999" spans="68:68" customFormat="1">
      <c r="BP640999" s="90"/>
    </row>
    <row r="641000" spans="68:68" customFormat="1">
      <c r="BP641000" s="90"/>
    </row>
    <row r="641001" spans="68:68" customFormat="1">
      <c r="BP641001" s="90"/>
    </row>
    <row r="641002" spans="68:68" customFormat="1">
      <c r="BP641002" s="90"/>
    </row>
    <row r="641003" spans="68:68" customFormat="1">
      <c r="BP641003" s="90"/>
    </row>
    <row r="641004" spans="68:68" customFormat="1">
      <c r="BP641004" s="90"/>
    </row>
    <row r="641005" spans="68:68" customFormat="1">
      <c r="BP641005" s="90"/>
    </row>
    <row r="641006" spans="68:68" customFormat="1">
      <c r="BP641006" s="90"/>
    </row>
    <row r="641007" spans="68:68" customFormat="1">
      <c r="BP641007" s="90"/>
    </row>
    <row r="641008" spans="68:68" customFormat="1">
      <c r="BP641008" s="90"/>
    </row>
    <row r="641009" spans="68:68" customFormat="1">
      <c r="BP641009" s="90"/>
    </row>
    <row r="641010" spans="68:68" customFormat="1">
      <c r="BP641010" s="90"/>
    </row>
    <row r="641011" spans="68:68" customFormat="1">
      <c r="BP641011" s="90"/>
    </row>
    <row r="641012" spans="68:68" customFormat="1">
      <c r="BP641012" s="90"/>
    </row>
    <row r="641013" spans="68:68" customFormat="1">
      <c r="BP641013" s="90"/>
    </row>
    <row r="641014" spans="68:68" customFormat="1">
      <c r="BP641014" s="90"/>
    </row>
    <row r="641015" spans="68:68" customFormat="1">
      <c r="BP641015" s="90"/>
    </row>
    <row r="641016" spans="68:68" customFormat="1">
      <c r="BP641016" s="90"/>
    </row>
    <row r="641017" spans="68:68" customFormat="1">
      <c r="BP641017" s="90"/>
    </row>
    <row r="641018" spans="68:68" customFormat="1">
      <c r="BP641018" s="90"/>
    </row>
    <row r="641019" spans="68:68" customFormat="1">
      <c r="BP641019" s="90"/>
    </row>
    <row r="641020" spans="68:68" customFormat="1">
      <c r="BP641020" s="90"/>
    </row>
    <row r="641021" spans="68:68" customFormat="1">
      <c r="BP641021" s="90"/>
    </row>
    <row r="641022" spans="68:68" customFormat="1">
      <c r="BP641022" s="90"/>
    </row>
    <row r="641023" spans="68:68" customFormat="1">
      <c r="BP641023" s="90"/>
    </row>
    <row r="641024" spans="68:68" customFormat="1">
      <c r="BP641024" s="90"/>
    </row>
    <row r="641025" spans="68:68" customFormat="1">
      <c r="BP641025" s="90"/>
    </row>
    <row r="641026" spans="68:68" customFormat="1">
      <c r="BP641026" s="90"/>
    </row>
    <row r="641027" spans="68:68" customFormat="1">
      <c r="BP641027" s="90"/>
    </row>
    <row r="641028" spans="68:68" customFormat="1">
      <c r="BP641028" s="90"/>
    </row>
    <row r="641029" spans="68:68" customFormat="1">
      <c r="BP641029" s="90"/>
    </row>
    <row r="641030" spans="68:68" customFormat="1">
      <c r="BP641030" s="90"/>
    </row>
    <row r="641031" spans="68:68" customFormat="1">
      <c r="BP641031" s="90"/>
    </row>
    <row r="641032" spans="68:68" customFormat="1">
      <c r="BP641032" s="90"/>
    </row>
    <row r="641033" spans="68:68" customFormat="1">
      <c r="BP641033" s="90"/>
    </row>
    <row r="641034" spans="68:68" customFormat="1">
      <c r="BP641034" s="90"/>
    </row>
    <row r="641035" spans="68:68" customFormat="1">
      <c r="BP641035" s="90"/>
    </row>
    <row r="641036" spans="68:68" customFormat="1">
      <c r="BP641036" s="90"/>
    </row>
    <row r="641037" spans="68:68" customFormat="1">
      <c r="BP641037" s="90"/>
    </row>
    <row r="641038" spans="68:68" customFormat="1">
      <c r="BP641038" s="90"/>
    </row>
    <row r="641039" spans="68:68" customFormat="1">
      <c r="BP641039" s="90"/>
    </row>
    <row r="641040" spans="68:68" customFormat="1">
      <c r="BP641040" s="90"/>
    </row>
    <row r="641041" spans="68:68" customFormat="1">
      <c r="BP641041" s="90"/>
    </row>
    <row r="641042" spans="68:68" customFormat="1">
      <c r="BP641042" s="90"/>
    </row>
    <row r="641043" spans="68:68" customFormat="1">
      <c r="BP641043" s="90"/>
    </row>
    <row r="641044" spans="68:68" customFormat="1">
      <c r="BP641044" s="90"/>
    </row>
    <row r="641045" spans="68:68" customFormat="1">
      <c r="BP641045" s="90"/>
    </row>
    <row r="641046" spans="68:68" customFormat="1">
      <c r="BP641046" s="90"/>
    </row>
    <row r="641047" spans="68:68" customFormat="1">
      <c r="BP641047" s="90"/>
    </row>
    <row r="641048" spans="68:68" customFormat="1">
      <c r="BP641048" s="90"/>
    </row>
    <row r="641049" spans="68:68" customFormat="1">
      <c r="BP641049" s="90"/>
    </row>
    <row r="641050" spans="68:68" customFormat="1">
      <c r="BP641050" s="90"/>
    </row>
    <row r="641051" spans="68:68" customFormat="1">
      <c r="BP641051" s="90"/>
    </row>
    <row r="641052" spans="68:68" customFormat="1">
      <c r="BP641052" s="90"/>
    </row>
    <row r="641053" spans="68:68" customFormat="1">
      <c r="BP641053" s="90"/>
    </row>
    <row r="641054" spans="68:68" customFormat="1">
      <c r="BP641054" s="90"/>
    </row>
    <row r="641055" spans="68:68" customFormat="1">
      <c r="BP641055" s="90"/>
    </row>
    <row r="641056" spans="68:68" customFormat="1">
      <c r="BP641056" s="90"/>
    </row>
    <row r="641057" spans="68:68" customFormat="1">
      <c r="BP641057" s="90"/>
    </row>
    <row r="641058" spans="68:68" customFormat="1">
      <c r="BP641058" s="90"/>
    </row>
    <row r="641059" spans="68:68" customFormat="1">
      <c r="BP641059" s="90"/>
    </row>
    <row r="641060" spans="68:68" customFormat="1">
      <c r="BP641060" s="90"/>
    </row>
    <row r="641061" spans="68:68" customFormat="1">
      <c r="BP641061" s="90"/>
    </row>
    <row r="641062" spans="68:68" customFormat="1">
      <c r="BP641062" s="90"/>
    </row>
    <row r="641063" spans="68:68" customFormat="1">
      <c r="BP641063" s="90"/>
    </row>
    <row r="641064" spans="68:68" customFormat="1">
      <c r="BP641064" s="90"/>
    </row>
    <row r="641065" spans="68:68" customFormat="1">
      <c r="BP641065" s="90"/>
    </row>
    <row r="641066" spans="68:68" customFormat="1">
      <c r="BP641066" s="90"/>
    </row>
    <row r="641067" spans="68:68" customFormat="1">
      <c r="BP641067" s="90"/>
    </row>
    <row r="641068" spans="68:68" customFormat="1">
      <c r="BP641068" s="90"/>
    </row>
    <row r="641069" spans="68:68" customFormat="1">
      <c r="BP641069" s="90"/>
    </row>
    <row r="641070" spans="68:68" customFormat="1">
      <c r="BP641070" s="90"/>
    </row>
    <row r="641071" spans="68:68" customFormat="1">
      <c r="BP641071" s="90"/>
    </row>
    <row r="641072" spans="68:68" customFormat="1">
      <c r="BP641072" s="90"/>
    </row>
    <row r="641073" spans="68:68" customFormat="1">
      <c r="BP641073" s="90"/>
    </row>
    <row r="641074" spans="68:68" customFormat="1">
      <c r="BP641074" s="90"/>
    </row>
    <row r="641075" spans="68:68" customFormat="1">
      <c r="BP641075" s="90"/>
    </row>
    <row r="641076" spans="68:68" customFormat="1">
      <c r="BP641076" s="90"/>
    </row>
    <row r="641077" spans="68:68" customFormat="1">
      <c r="BP641077" s="90"/>
    </row>
    <row r="641078" spans="68:68" customFormat="1">
      <c r="BP641078" s="90"/>
    </row>
    <row r="641079" spans="68:68" customFormat="1">
      <c r="BP641079" s="90"/>
    </row>
    <row r="641080" spans="68:68" customFormat="1">
      <c r="BP641080" s="90"/>
    </row>
    <row r="641081" spans="68:68" customFormat="1">
      <c r="BP641081" s="90"/>
    </row>
    <row r="641082" spans="68:68" customFormat="1">
      <c r="BP641082" s="90"/>
    </row>
    <row r="641083" spans="68:68" customFormat="1">
      <c r="BP641083" s="90"/>
    </row>
    <row r="641084" spans="68:68" customFormat="1">
      <c r="BP641084" s="90"/>
    </row>
    <row r="641085" spans="68:68" customFormat="1">
      <c r="BP641085" s="90"/>
    </row>
    <row r="641086" spans="68:68" customFormat="1">
      <c r="BP641086" s="90"/>
    </row>
    <row r="641087" spans="68:68" customFormat="1">
      <c r="BP641087" s="90"/>
    </row>
    <row r="641088" spans="68:68" customFormat="1">
      <c r="BP641088" s="90"/>
    </row>
    <row r="641089" spans="68:68" customFormat="1">
      <c r="BP641089" s="90"/>
    </row>
    <row r="641090" spans="68:68" customFormat="1">
      <c r="BP641090" s="90"/>
    </row>
    <row r="641091" spans="68:68" customFormat="1">
      <c r="BP641091" s="90"/>
    </row>
    <row r="641092" spans="68:68" customFormat="1">
      <c r="BP641092" s="90"/>
    </row>
    <row r="641093" spans="68:68" customFormat="1">
      <c r="BP641093" s="90"/>
    </row>
    <row r="641094" spans="68:68" customFormat="1">
      <c r="BP641094" s="90"/>
    </row>
    <row r="641095" spans="68:68" customFormat="1">
      <c r="BP641095" s="90"/>
    </row>
    <row r="641096" spans="68:68" customFormat="1">
      <c r="BP641096" s="90"/>
    </row>
    <row r="641097" spans="68:68" customFormat="1">
      <c r="BP641097" s="90"/>
    </row>
    <row r="641098" spans="68:68" customFormat="1">
      <c r="BP641098" s="90"/>
    </row>
    <row r="641099" spans="68:68" customFormat="1">
      <c r="BP641099" s="90"/>
    </row>
    <row r="641100" spans="68:68" customFormat="1">
      <c r="BP641100" s="90"/>
    </row>
    <row r="641101" spans="68:68" customFormat="1">
      <c r="BP641101" s="90"/>
    </row>
    <row r="641102" spans="68:68" customFormat="1">
      <c r="BP641102" s="90"/>
    </row>
    <row r="641103" spans="68:68" customFormat="1">
      <c r="BP641103" s="90"/>
    </row>
    <row r="641104" spans="68:68" customFormat="1">
      <c r="BP641104" s="90"/>
    </row>
    <row r="641105" spans="68:68" customFormat="1">
      <c r="BP641105" s="90"/>
    </row>
    <row r="641106" spans="68:68" customFormat="1">
      <c r="BP641106" s="90"/>
    </row>
    <row r="641107" spans="68:68" customFormat="1">
      <c r="BP641107" s="90"/>
    </row>
    <row r="641108" spans="68:68" customFormat="1">
      <c r="BP641108" s="90"/>
    </row>
    <row r="641109" spans="68:68" customFormat="1">
      <c r="BP641109" s="90"/>
    </row>
    <row r="641110" spans="68:68" customFormat="1">
      <c r="BP641110" s="90"/>
    </row>
    <row r="641111" spans="68:68" customFormat="1">
      <c r="BP641111" s="90"/>
    </row>
    <row r="641112" spans="68:68" customFormat="1">
      <c r="BP641112" s="90"/>
    </row>
    <row r="641113" spans="68:68" customFormat="1">
      <c r="BP641113" s="90"/>
    </row>
    <row r="641114" spans="68:68" customFormat="1">
      <c r="BP641114" s="90"/>
    </row>
    <row r="641115" spans="68:68" customFormat="1">
      <c r="BP641115" s="90"/>
    </row>
    <row r="641116" spans="68:68" customFormat="1">
      <c r="BP641116" s="90"/>
    </row>
    <row r="641117" spans="68:68" customFormat="1">
      <c r="BP641117" s="90"/>
    </row>
    <row r="641118" spans="68:68" customFormat="1">
      <c r="BP641118" s="90"/>
    </row>
    <row r="641119" spans="68:68" customFormat="1">
      <c r="BP641119" s="90"/>
    </row>
    <row r="641120" spans="68:68" customFormat="1">
      <c r="BP641120" s="90"/>
    </row>
    <row r="641121" spans="68:68" customFormat="1">
      <c r="BP641121" s="90"/>
    </row>
    <row r="641122" spans="68:68" customFormat="1">
      <c r="BP641122" s="90"/>
    </row>
    <row r="641123" spans="68:68" customFormat="1">
      <c r="BP641123" s="90"/>
    </row>
    <row r="641124" spans="68:68" customFormat="1">
      <c r="BP641124" s="90"/>
    </row>
    <row r="641125" spans="68:68" customFormat="1">
      <c r="BP641125" s="90"/>
    </row>
    <row r="641126" spans="68:68" customFormat="1">
      <c r="BP641126" s="90"/>
    </row>
    <row r="641127" spans="68:68" customFormat="1">
      <c r="BP641127" s="90"/>
    </row>
    <row r="641128" spans="68:68" customFormat="1">
      <c r="BP641128" s="90"/>
    </row>
    <row r="641129" spans="68:68" customFormat="1">
      <c r="BP641129" s="90"/>
    </row>
    <row r="641130" spans="68:68" customFormat="1">
      <c r="BP641130" s="90"/>
    </row>
    <row r="641131" spans="68:68" customFormat="1">
      <c r="BP641131" s="90"/>
    </row>
    <row r="641132" spans="68:68" customFormat="1">
      <c r="BP641132" s="90"/>
    </row>
    <row r="641133" spans="68:68" customFormat="1">
      <c r="BP641133" s="90"/>
    </row>
    <row r="641134" spans="68:68" customFormat="1">
      <c r="BP641134" s="90"/>
    </row>
    <row r="641135" spans="68:68" customFormat="1">
      <c r="BP641135" s="90"/>
    </row>
    <row r="641136" spans="68:68" customFormat="1">
      <c r="BP641136" s="90"/>
    </row>
    <row r="641137" spans="68:68" customFormat="1">
      <c r="BP641137" s="90"/>
    </row>
    <row r="641138" spans="68:68" customFormat="1">
      <c r="BP641138" s="90"/>
    </row>
    <row r="641139" spans="68:68" customFormat="1">
      <c r="BP641139" s="90"/>
    </row>
    <row r="641140" spans="68:68" customFormat="1">
      <c r="BP641140" s="90"/>
    </row>
    <row r="641141" spans="68:68" customFormat="1">
      <c r="BP641141" s="90"/>
    </row>
    <row r="641142" spans="68:68" customFormat="1">
      <c r="BP641142" s="90"/>
    </row>
    <row r="641143" spans="68:68" customFormat="1">
      <c r="BP641143" s="90"/>
    </row>
    <row r="641144" spans="68:68" customFormat="1">
      <c r="BP641144" s="90"/>
    </row>
    <row r="641145" spans="68:68" customFormat="1">
      <c r="BP641145" s="90"/>
    </row>
    <row r="641146" spans="68:68" customFormat="1">
      <c r="BP641146" s="90"/>
    </row>
    <row r="641147" spans="68:68" customFormat="1">
      <c r="BP641147" s="90"/>
    </row>
    <row r="641148" spans="68:68" customFormat="1">
      <c r="BP641148" s="90"/>
    </row>
    <row r="641149" spans="68:68" customFormat="1">
      <c r="BP641149" s="90"/>
    </row>
    <row r="641150" spans="68:68" customFormat="1">
      <c r="BP641150" s="90"/>
    </row>
    <row r="641151" spans="68:68" customFormat="1">
      <c r="BP641151" s="90"/>
    </row>
    <row r="641152" spans="68:68" customFormat="1">
      <c r="BP641152" s="90"/>
    </row>
    <row r="641153" spans="68:68" customFormat="1">
      <c r="BP641153" s="90"/>
    </row>
    <row r="641154" spans="68:68" customFormat="1">
      <c r="BP641154" s="90"/>
    </row>
    <row r="641155" spans="68:68" customFormat="1">
      <c r="BP641155" s="90"/>
    </row>
    <row r="641156" spans="68:68" customFormat="1">
      <c r="BP641156" s="90"/>
    </row>
    <row r="641157" spans="68:68" customFormat="1">
      <c r="BP641157" s="90"/>
    </row>
    <row r="641158" spans="68:68" customFormat="1">
      <c r="BP641158" s="90"/>
    </row>
    <row r="641159" spans="68:68" customFormat="1">
      <c r="BP641159" s="90"/>
    </row>
    <row r="641160" spans="68:68" customFormat="1">
      <c r="BP641160" s="90"/>
    </row>
    <row r="641161" spans="68:68" customFormat="1">
      <c r="BP641161" s="90"/>
    </row>
    <row r="641162" spans="68:68" customFormat="1">
      <c r="BP641162" s="90"/>
    </row>
    <row r="641163" spans="68:68" customFormat="1">
      <c r="BP641163" s="90"/>
    </row>
    <row r="641164" spans="68:68" customFormat="1">
      <c r="BP641164" s="90"/>
    </row>
    <row r="641165" spans="68:68" customFormat="1">
      <c r="BP641165" s="90"/>
    </row>
    <row r="641166" spans="68:68" customFormat="1">
      <c r="BP641166" s="90"/>
    </row>
    <row r="641167" spans="68:68" customFormat="1">
      <c r="BP641167" s="90"/>
    </row>
    <row r="641168" spans="68:68" customFormat="1">
      <c r="BP641168" s="90"/>
    </row>
    <row r="641169" spans="68:68" customFormat="1">
      <c r="BP641169" s="90"/>
    </row>
    <row r="641170" spans="68:68" customFormat="1">
      <c r="BP641170" s="90"/>
    </row>
    <row r="641171" spans="68:68" customFormat="1">
      <c r="BP641171" s="90"/>
    </row>
    <row r="641172" spans="68:68" customFormat="1">
      <c r="BP641172" s="90"/>
    </row>
    <row r="641173" spans="68:68" customFormat="1">
      <c r="BP641173" s="90"/>
    </row>
    <row r="641174" spans="68:68" customFormat="1">
      <c r="BP641174" s="90"/>
    </row>
    <row r="641175" spans="68:68" customFormat="1">
      <c r="BP641175" s="90"/>
    </row>
    <row r="641176" spans="68:68" customFormat="1">
      <c r="BP641176" s="90"/>
    </row>
    <row r="641177" spans="68:68" customFormat="1">
      <c r="BP641177" s="90"/>
    </row>
    <row r="641178" spans="68:68" customFormat="1">
      <c r="BP641178" s="90"/>
    </row>
    <row r="641179" spans="68:68" customFormat="1">
      <c r="BP641179" s="90"/>
    </row>
    <row r="641180" spans="68:68" customFormat="1">
      <c r="BP641180" s="90"/>
    </row>
    <row r="641181" spans="68:68" customFormat="1">
      <c r="BP641181" s="90"/>
    </row>
    <row r="641182" spans="68:68" customFormat="1">
      <c r="BP641182" s="90"/>
    </row>
    <row r="641183" spans="68:68" customFormat="1">
      <c r="BP641183" s="90"/>
    </row>
    <row r="641184" spans="68:68" customFormat="1">
      <c r="BP641184" s="90"/>
    </row>
    <row r="641185" spans="68:68" customFormat="1">
      <c r="BP641185" s="90"/>
    </row>
    <row r="641186" spans="68:68" customFormat="1">
      <c r="BP641186" s="90"/>
    </row>
    <row r="641187" spans="68:68" customFormat="1">
      <c r="BP641187" s="90"/>
    </row>
    <row r="641188" spans="68:68" customFormat="1">
      <c r="BP641188" s="90"/>
    </row>
    <row r="641189" spans="68:68" customFormat="1">
      <c r="BP641189" s="90"/>
    </row>
    <row r="641190" spans="68:68" customFormat="1">
      <c r="BP641190" s="90"/>
    </row>
    <row r="641191" spans="68:68" customFormat="1">
      <c r="BP641191" s="90"/>
    </row>
    <row r="641192" spans="68:68" customFormat="1">
      <c r="BP641192" s="90"/>
    </row>
    <row r="641193" spans="68:68" customFormat="1">
      <c r="BP641193" s="90"/>
    </row>
    <row r="641194" spans="68:68" customFormat="1">
      <c r="BP641194" s="90"/>
    </row>
    <row r="641195" spans="68:68" customFormat="1">
      <c r="BP641195" s="90"/>
    </row>
    <row r="641196" spans="68:68" customFormat="1">
      <c r="BP641196" s="90"/>
    </row>
    <row r="641197" spans="68:68" customFormat="1">
      <c r="BP641197" s="90"/>
    </row>
    <row r="641198" spans="68:68" customFormat="1">
      <c r="BP641198" s="90"/>
    </row>
    <row r="641199" spans="68:68" customFormat="1">
      <c r="BP641199" s="90"/>
    </row>
    <row r="641200" spans="68:68" customFormat="1">
      <c r="BP641200" s="90"/>
    </row>
    <row r="641201" spans="68:68" customFormat="1">
      <c r="BP641201" s="90"/>
    </row>
    <row r="641202" spans="68:68" customFormat="1">
      <c r="BP641202" s="90"/>
    </row>
    <row r="641203" spans="68:68" customFormat="1">
      <c r="BP641203" s="90"/>
    </row>
    <row r="641204" spans="68:68" customFormat="1">
      <c r="BP641204" s="90"/>
    </row>
    <row r="641205" spans="68:68" customFormat="1">
      <c r="BP641205" s="90"/>
    </row>
    <row r="641206" spans="68:68" customFormat="1">
      <c r="BP641206" s="90"/>
    </row>
    <row r="641207" spans="68:68" customFormat="1">
      <c r="BP641207" s="90"/>
    </row>
    <row r="641208" spans="68:68" customFormat="1">
      <c r="BP641208" s="90"/>
    </row>
    <row r="641209" spans="68:68" customFormat="1">
      <c r="BP641209" s="90"/>
    </row>
    <row r="641210" spans="68:68" customFormat="1">
      <c r="BP641210" s="90"/>
    </row>
    <row r="641211" spans="68:68" customFormat="1">
      <c r="BP641211" s="90"/>
    </row>
    <row r="641212" spans="68:68" customFormat="1">
      <c r="BP641212" s="90"/>
    </row>
    <row r="641213" spans="68:68" customFormat="1">
      <c r="BP641213" s="90"/>
    </row>
    <row r="641214" spans="68:68" customFormat="1">
      <c r="BP641214" s="90"/>
    </row>
    <row r="641215" spans="68:68" customFormat="1">
      <c r="BP641215" s="90"/>
    </row>
    <row r="641216" spans="68:68" customFormat="1">
      <c r="BP641216" s="90"/>
    </row>
    <row r="641217" spans="68:68" customFormat="1">
      <c r="BP641217" s="90"/>
    </row>
    <row r="641218" spans="68:68" customFormat="1">
      <c r="BP641218" s="90"/>
    </row>
    <row r="641219" spans="68:68" customFormat="1">
      <c r="BP641219" s="90"/>
    </row>
    <row r="641220" spans="68:68" customFormat="1">
      <c r="BP641220" s="90"/>
    </row>
    <row r="641221" spans="68:68" customFormat="1">
      <c r="BP641221" s="90"/>
    </row>
    <row r="641222" spans="68:68" customFormat="1">
      <c r="BP641222" s="90"/>
    </row>
    <row r="641223" spans="68:68" customFormat="1">
      <c r="BP641223" s="90"/>
    </row>
    <row r="641224" spans="68:68" customFormat="1">
      <c r="BP641224" s="90"/>
    </row>
    <row r="641225" spans="68:68" customFormat="1">
      <c r="BP641225" s="90"/>
    </row>
    <row r="641226" spans="68:68" customFormat="1">
      <c r="BP641226" s="90"/>
    </row>
    <row r="641227" spans="68:68" customFormat="1">
      <c r="BP641227" s="90"/>
    </row>
    <row r="641228" spans="68:68" customFormat="1">
      <c r="BP641228" s="90"/>
    </row>
    <row r="641229" spans="68:68" customFormat="1">
      <c r="BP641229" s="90"/>
    </row>
    <row r="641230" spans="68:68" customFormat="1">
      <c r="BP641230" s="90"/>
    </row>
    <row r="641231" spans="68:68" customFormat="1">
      <c r="BP641231" s="90"/>
    </row>
    <row r="641232" spans="68:68" customFormat="1">
      <c r="BP641232" s="90"/>
    </row>
    <row r="641233" spans="68:68" customFormat="1">
      <c r="BP641233" s="90"/>
    </row>
    <row r="641234" spans="68:68" customFormat="1">
      <c r="BP641234" s="90"/>
    </row>
    <row r="641235" spans="68:68" customFormat="1">
      <c r="BP641235" s="90"/>
    </row>
    <row r="641236" spans="68:68" customFormat="1">
      <c r="BP641236" s="90"/>
    </row>
    <row r="641237" spans="68:68" customFormat="1">
      <c r="BP641237" s="90"/>
    </row>
    <row r="641238" spans="68:68" customFormat="1">
      <c r="BP641238" s="90"/>
    </row>
    <row r="641239" spans="68:68" customFormat="1">
      <c r="BP641239" s="90"/>
    </row>
    <row r="641240" spans="68:68" customFormat="1">
      <c r="BP641240" s="90"/>
    </row>
    <row r="641241" spans="68:68" customFormat="1">
      <c r="BP641241" s="90"/>
    </row>
    <row r="641242" spans="68:68" customFormat="1">
      <c r="BP641242" s="90"/>
    </row>
    <row r="641243" spans="68:68" customFormat="1">
      <c r="BP641243" s="90"/>
    </row>
    <row r="641244" spans="68:68" customFormat="1">
      <c r="BP641244" s="90"/>
    </row>
    <row r="641245" spans="68:68" customFormat="1">
      <c r="BP641245" s="90"/>
    </row>
    <row r="641246" spans="68:68" customFormat="1">
      <c r="BP641246" s="90"/>
    </row>
    <row r="641247" spans="68:68" customFormat="1">
      <c r="BP641247" s="90"/>
    </row>
    <row r="641248" spans="68:68" customFormat="1">
      <c r="BP641248" s="90"/>
    </row>
    <row r="641249" spans="68:68" customFormat="1">
      <c r="BP641249" s="90"/>
    </row>
    <row r="641250" spans="68:68" customFormat="1">
      <c r="BP641250" s="90"/>
    </row>
    <row r="641251" spans="68:68" customFormat="1">
      <c r="BP641251" s="90"/>
    </row>
    <row r="641252" spans="68:68" customFormat="1">
      <c r="BP641252" s="90"/>
    </row>
    <row r="641253" spans="68:68" customFormat="1">
      <c r="BP641253" s="90"/>
    </row>
    <row r="641254" spans="68:68" customFormat="1">
      <c r="BP641254" s="90"/>
    </row>
    <row r="641255" spans="68:68" customFormat="1">
      <c r="BP641255" s="90"/>
    </row>
    <row r="641256" spans="68:68" customFormat="1">
      <c r="BP641256" s="90"/>
    </row>
    <row r="641257" spans="68:68" customFormat="1">
      <c r="BP641257" s="90"/>
    </row>
    <row r="641258" spans="68:68" customFormat="1">
      <c r="BP641258" s="90"/>
    </row>
    <row r="641259" spans="68:68" customFormat="1">
      <c r="BP641259" s="90"/>
    </row>
    <row r="641260" spans="68:68" customFormat="1">
      <c r="BP641260" s="90"/>
    </row>
    <row r="641261" spans="68:68" customFormat="1">
      <c r="BP641261" s="90"/>
    </row>
    <row r="641262" spans="68:68" customFormat="1">
      <c r="BP641262" s="90"/>
    </row>
    <row r="641263" spans="68:68" customFormat="1">
      <c r="BP641263" s="90"/>
    </row>
    <row r="641264" spans="68:68" customFormat="1">
      <c r="BP641264" s="90"/>
    </row>
    <row r="641265" spans="68:68" customFormat="1">
      <c r="BP641265" s="90"/>
    </row>
    <row r="641266" spans="68:68" customFormat="1">
      <c r="BP641266" s="90"/>
    </row>
    <row r="641267" spans="68:68" customFormat="1">
      <c r="BP641267" s="90"/>
    </row>
    <row r="641268" spans="68:68" customFormat="1">
      <c r="BP641268" s="90"/>
    </row>
    <row r="641269" spans="68:68" customFormat="1">
      <c r="BP641269" s="90"/>
    </row>
    <row r="641270" spans="68:68" customFormat="1">
      <c r="BP641270" s="90"/>
    </row>
    <row r="641271" spans="68:68" customFormat="1">
      <c r="BP641271" s="90"/>
    </row>
    <row r="641272" spans="68:68" customFormat="1">
      <c r="BP641272" s="90"/>
    </row>
    <row r="641273" spans="68:68" customFormat="1">
      <c r="BP641273" s="90"/>
    </row>
    <row r="641274" spans="68:68" customFormat="1">
      <c r="BP641274" s="90"/>
    </row>
    <row r="641275" spans="68:68" customFormat="1">
      <c r="BP641275" s="90"/>
    </row>
    <row r="641276" spans="68:68" customFormat="1">
      <c r="BP641276" s="90"/>
    </row>
    <row r="641277" spans="68:68" customFormat="1">
      <c r="BP641277" s="90"/>
    </row>
    <row r="641278" spans="68:68" customFormat="1">
      <c r="BP641278" s="90"/>
    </row>
    <row r="641279" spans="68:68" customFormat="1">
      <c r="BP641279" s="90"/>
    </row>
    <row r="641280" spans="68:68" customFormat="1">
      <c r="BP641280" s="90"/>
    </row>
    <row r="641281" spans="68:68" customFormat="1">
      <c r="BP641281" s="90"/>
    </row>
    <row r="641282" spans="68:68" customFormat="1">
      <c r="BP641282" s="90"/>
    </row>
    <row r="641283" spans="68:68" customFormat="1">
      <c r="BP641283" s="90"/>
    </row>
    <row r="641284" spans="68:68" customFormat="1">
      <c r="BP641284" s="90"/>
    </row>
    <row r="641285" spans="68:68" customFormat="1">
      <c r="BP641285" s="90"/>
    </row>
    <row r="641286" spans="68:68" customFormat="1">
      <c r="BP641286" s="90"/>
    </row>
    <row r="641287" spans="68:68" customFormat="1">
      <c r="BP641287" s="90"/>
    </row>
    <row r="641288" spans="68:68" customFormat="1">
      <c r="BP641288" s="90"/>
    </row>
    <row r="641289" spans="68:68" customFormat="1">
      <c r="BP641289" s="90"/>
    </row>
    <row r="641290" spans="68:68" customFormat="1">
      <c r="BP641290" s="90"/>
    </row>
    <row r="641291" spans="68:68" customFormat="1">
      <c r="BP641291" s="90"/>
    </row>
    <row r="641292" spans="68:68" customFormat="1">
      <c r="BP641292" s="90"/>
    </row>
    <row r="641293" spans="68:68" customFormat="1">
      <c r="BP641293" s="90"/>
    </row>
    <row r="641294" spans="68:68" customFormat="1">
      <c r="BP641294" s="90"/>
    </row>
    <row r="641295" spans="68:68" customFormat="1">
      <c r="BP641295" s="90"/>
    </row>
    <row r="641296" spans="68:68" customFormat="1">
      <c r="BP641296" s="90"/>
    </row>
    <row r="641297" spans="68:68" customFormat="1">
      <c r="BP641297" s="90"/>
    </row>
    <row r="641298" spans="68:68" customFormat="1">
      <c r="BP641298" s="90"/>
    </row>
    <row r="641299" spans="68:68" customFormat="1">
      <c r="BP641299" s="90"/>
    </row>
    <row r="641300" spans="68:68" customFormat="1">
      <c r="BP641300" s="90"/>
    </row>
    <row r="641301" spans="68:68" customFormat="1">
      <c r="BP641301" s="90"/>
    </row>
    <row r="641302" spans="68:68" customFormat="1">
      <c r="BP641302" s="90"/>
    </row>
    <row r="641303" spans="68:68" customFormat="1">
      <c r="BP641303" s="90"/>
    </row>
    <row r="641304" spans="68:68" customFormat="1">
      <c r="BP641304" s="90"/>
    </row>
    <row r="641305" spans="68:68" customFormat="1">
      <c r="BP641305" s="90"/>
    </row>
    <row r="641306" spans="68:68" customFormat="1">
      <c r="BP641306" s="90"/>
    </row>
    <row r="641307" spans="68:68" customFormat="1">
      <c r="BP641307" s="90"/>
    </row>
    <row r="641308" spans="68:68" customFormat="1">
      <c r="BP641308" s="90"/>
    </row>
    <row r="641309" spans="68:68" customFormat="1">
      <c r="BP641309" s="90"/>
    </row>
    <row r="641310" spans="68:68" customFormat="1">
      <c r="BP641310" s="90"/>
    </row>
    <row r="641311" spans="68:68" customFormat="1">
      <c r="BP641311" s="90"/>
    </row>
    <row r="641312" spans="68:68" customFormat="1">
      <c r="BP641312" s="90"/>
    </row>
    <row r="641313" spans="68:68" customFormat="1">
      <c r="BP641313" s="90"/>
    </row>
    <row r="641314" spans="68:68" customFormat="1">
      <c r="BP641314" s="90"/>
    </row>
    <row r="641315" spans="68:68" customFormat="1">
      <c r="BP641315" s="90"/>
    </row>
    <row r="641316" spans="68:68" customFormat="1">
      <c r="BP641316" s="90"/>
    </row>
    <row r="641317" spans="68:68" customFormat="1">
      <c r="BP641317" s="90"/>
    </row>
    <row r="641318" spans="68:68" customFormat="1">
      <c r="BP641318" s="90"/>
    </row>
    <row r="641319" spans="68:68" customFormat="1">
      <c r="BP641319" s="90"/>
    </row>
    <row r="641320" spans="68:68" customFormat="1">
      <c r="BP641320" s="90"/>
    </row>
    <row r="641321" spans="68:68" customFormat="1">
      <c r="BP641321" s="90"/>
    </row>
    <row r="641322" spans="68:68" customFormat="1">
      <c r="BP641322" s="90"/>
    </row>
    <row r="641323" spans="68:68" customFormat="1">
      <c r="BP641323" s="90"/>
    </row>
    <row r="641324" spans="68:68" customFormat="1">
      <c r="BP641324" s="90"/>
    </row>
    <row r="641325" spans="68:68" customFormat="1">
      <c r="BP641325" s="90"/>
    </row>
    <row r="641326" spans="68:68" customFormat="1">
      <c r="BP641326" s="90"/>
    </row>
    <row r="641327" spans="68:68" customFormat="1">
      <c r="BP641327" s="90"/>
    </row>
    <row r="641328" spans="68:68" customFormat="1">
      <c r="BP641328" s="90"/>
    </row>
    <row r="641329" spans="68:68" customFormat="1">
      <c r="BP641329" s="90"/>
    </row>
    <row r="641330" spans="68:68" customFormat="1">
      <c r="BP641330" s="90"/>
    </row>
    <row r="641331" spans="68:68" customFormat="1">
      <c r="BP641331" s="90"/>
    </row>
    <row r="641332" spans="68:68" customFormat="1">
      <c r="BP641332" s="90"/>
    </row>
    <row r="641333" spans="68:68" customFormat="1">
      <c r="BP641333" s="90"/>
    </row>
    <row r="641334" spans="68:68" customFormat="1">
      <c r="BP641334" s="90"/>
    </row>
    <row r="641335" spans="68:68" customFormat="1">
      <c r="BP641335" s="90"/>
    </row>
    <row r="641336" spans="68:68" customFormat="1">
      <c r="BP641336" s="90"/>
    </row>
    <row r="641337" spans="68:68" customFormat="1">
      <c r="BP641337" s="90"/>
    </row>
    <row r="641338" spans="68:68" customFormat="1">
      <c r="BP641338" s="90"/>
    </row>
    <row r="641339" spans="68:68" customFormat="1">
      <c r="BP641339" s="90"/>
    </row>
    <row r="641340" spans="68:68" customFormat="1">
      <c r="BP641340" s="90"/>
    </row>
    <row r="641341" spans="68:68" customFormat="1">
      <c r="BP641341" s="90"/>
    </row>
    <row r="641342" spans="68:68" customFormat="1">
      <c r="BP641342" s="90"/>
    </row>
    <row r="641343" spans="68:68" customFormat="1">
      <c r="BP641343" s="90"/>
    </row>
    <row r="641344" spans="68:68" customFormat="1">
      <c r="BP641344" s="90"/>
    </row>
    <row r="641345" spans="68:68" customFormat="1">
      <c r="BP641345" s="90"/>
    </row>
    <row r="641346" spans="68:68" customFormat="1">
      <c r="BP641346" s="90"/>
    </row>
    <row r="641347" spans="68:68" customFormat="1">
      <c r="BP641347" s="90"/>
    </row>
    <row r="641348" spans="68:68" customFormat="1">
      <c r="BP641348" s="90"/>
    </row>
    <row r="641349" spans="68:68" customFormat="1">
      <c r="BP641349" s="90"/>
    </row>
    <row r="641350" spans="68:68" customFormat="1">
      <c r="BP641350" s="90"/>
    </row>
    <row r="641351" spans="68:68" customFormat="1">
      <c r="BP641351" s="90"/>
    </row>
    <row r="641352" spans="68:68" customFormat="1">
      <c r="BP641352" s="90"/>
    </row>
    <row r="641353" spans="68:68" customFormat="1">
      <c r="BP641353" s="90"/>
    </row>
    <row r="641354" spans="68:68" customFormat="1">
      <c r="BP641354" s="90"/>
    </row>
    <row r="641355" spans="68:68" customFormat="1">
      <c r="BP641355" s="90"/>
    </row>
    <row r="641356" spans="68:68" customFormat="1">
      <c r="BP641356" s="90"/>
    </row>
    <row r="641357" spans="68:68" customFormat="1">
      <c r="BP641357" s="90"/>
    </row>
    <row r="641358" spans="68:68" customFormat="1">
      <c r="BP641358" s="90"/>
    </row>
    <row r="641359" spans="68:68" customFormat="1">
      <c r="BP641359" s="90"/>
    </row>
    <row r="641360" spans="68:68" customFormat="1">
      <c r="BP641360" s="90"/>
    </row>
    <row r="641361" spans="68:68" customFormat="1">
      <c r="BP641361" s="90"/>
    </row>
    <row r="641362" spans="68:68" customFormat="1">
      <c r="BP641362" s="90"/>
    </row>
    <row r="641363" spans="68:68" customFormat="1">
      <c r="BP641363" s="90"/>
    </row>
    <row r="641364" spans="68:68" customFormat="1">
      <c r="BP641364" s="90"/>
    </row>
    <row r="641365" spans="68:68" customFormat="1">
      <c r="BP641365" s="90"/>
    </row>
    <row r="641366" spans="68:68" customFormat="1">
      <c r="BP641366" s="90"/>
    </row>
    <row r="641367" spans="68:68" customFormat="1">
      <c r="BP641367" s="90"/>
    </row>
    <row r="641368" spans="68:68" customFormat="1">
      <c r="BP641368" s="90"/>
    </row>
    <row r="641369" spans="68:68" customFormat="1">
      <c r="BP641369" s="90"/>
    </row>
    <row r="641370" spans="68:68" customFormat="1">
      <c r="BP641370" s="90"/>
    </row>
    <row r="641371" spans="68:68" customFormat="1">
      <c r="BP641371" s="90"/>
    </row>
    <row r="641372" spans="68:68" customFormat="1">
      <c r="BP641372" s="90"/>
    </row>
    <row r="641373" spans="68:68" customFormat="1">
      <c r="BP641373" s="90"/>
    </row>
    <row r="641374" spans="68:68" customFormat="1">
      <c r="BP641374" s="90"/>
    </row>
    <row r="641375" spans="68:68" customFormat="1">
      <c r="BP641375" s="90"/>
    </row>
    <row r="641376" spans="68:68" customFormat="1">
      <c r="BP641376" s="90"/>
    </row>
    <row r="641377" spans="68:68" customFormat="1">
      <c r="BP641377" s="90"/>
    </row>
    <row r="641378" spans="68:68" customFormat="1">
      <c r="BP641378" s="90"/>
    </row>
    <row r="641379" spans="68:68" customFormat="1">
      <c r="BP641379" s="90"/>
    </row>
    <row r="641380" spans="68:68" customFormat="1">
      <c r="BP641380" s="90"/>
    </row>
    <row r="641381" spans="68:68" customFormat="1">
      <c r="BP641381" s="90"/>
    </row>
    <row r="641382" spans="68:68" customFormat="1">
      <c r="BP641382" s="90"/>
    </row>
    <row r="641383" spans="68:68" customFormat="1">
      <c r="BP641383" s="90"/>
    </row>
    <row r="641384" spans="68:68" customFormat="1">
      <c r="BP641384" s="90"/>
    </row>
    <row r="641385" spans="68:68" customFormat="1">
      <c r="BP641385" s="90"/>
    </row>
    <row r="641386" spans="68:68" customFormat="1">
      <c r="BP641386" s="90"/>
    </row>
    <row r="641387" spans="68:68" customFormat="1">
      <c r="BP641387" s="90"/>
    </row>
    <row r="641388" spans="68:68" customFormat="1">
      <c r="BP641388" s="90"/>
    </row>
    <row r="641389" spans="68:68" customFormat="1">
      <c r="BP641389" s="90"/>
    </row>
    <row r="641390" spans="68:68" customFormat="1">
      <c r="BP641390" s="90"/>
    </row>
    <row r="641391" spans="68:68" customFormat="1">
      <c r="BP641391" s="90"/>
    </row>
    <row r="641392" spans="68:68" customFormat="1">
      <c r="BP641392" s="90"/>
    </row>
    <row r="641393" spans="68:68" customFormat="1">
      <c r="BP641393" s="90"/>
    </row>
    <row r="641394" spans="68:68" customFormat="1">
      <c r="BP641394" s="90"/>
    </row>
    <row r="641395" spans="68:68" customFormat="1">
      <c r="BP641395" s="90"/>
    </row>
    <row r="641396" spans="68:68" customFormat="1">
      <c r="BP641396" s="90"/>
    </row>
    <row r="641397" spans="68:68" customFormat="1">
      <c r="BP641397" s="90"/>
    </row>
    <row r="641398" spans="68:68" customFormat="1">
      <c r="BP641398" s="90"/>
    </row>
    <row r="641399" spans="68:68" customFormat="1">
      <c r="BP641399" s="90"/>
    </row>
    <row r="641400" spans="68:68" customFormat="1">
      <c r="BP641400" s="90"/>
    </row>
    <row r="641401" spans="68:68" customFormat="1">
      <c r="BP641401" s="90"/>
    </row>
    <row r="641402" spans="68:68" customFormat="1">
      <c r="BP641402" s="90"/>
    </row>
    <row r="641403" spans="68:68" customFormat="1">
      <c r="BP641403" s="90"/>
    </row>
    <row r="641404" spans="68:68" customFormat="1">
      <c r="BP641404" s="90"/>
    </row>
    <row r="641405" spans="68:68" customFormat="1">
      <c r="BP641405" s="90"/>
    </row>
    <row r="641406" spans="68:68" customFormat="1">
      <c r="BP641406" s="90"/>
    </row>
    <row r="641407" spans="68:68" customFormat="1">
      <c r="BP641407" s="90"/>
    </row>
    <row r="641408" spans="68:68" customFormat="1">
      <c r="BP641408" s="90"/>
    </row>
    <row r="641409" spans="68:68" customFormat="1">
      <c r="BP641409" s="90"/>
    </row>
    <row r="641410" spans="68:68" customFormat="1">
      <c r="BP641410" s="90"/>
    </row>
    <row r="641411" spans="68:68" customFormat="1">
      <c r="BP641411" s="90"/>
    </row>
    <row r="641412" spans="68:68" customFormat="1">
      <c r="BP641412" s="90"/>
    </row>
    <row r="641413" spans="68:68" customFormat="1">
      <c r="BP641413" s="90"/>
    </row>
    <row r="641414" spans="68:68" customFormat="1">
      <c r="BP641414" s="90"/>
    </row>
    <row r="641415" spans="68:68" customFormat="1">
      <c r="BP641415" s="90"/>
    </row>
    <row r="641416" spans="68:68" customFormat="1">
      <c r="BP641416" s="90"/>
    </row>
    <row r="641417" spans="68:68" customFormat="1">
      <c r="BP641417" s="90"/>
    </row>
    <row r="641418" spans="68:68" customFormat="1">
      <c r="BP641418" s="90"/>
    </row>
    <row r="641419" spans="68:68" customFormat="1">
      <c r="BP641419" s="90"/>
    </row>
    <row r="641420" spans="68:68" customFormat="1">
      <c r="BP641420" s="90"/>
    </row>
    <row r="641421" spans="68:68" customFormat="1">
      <c r="BP641421" s="90"/>
    </row>
    <row r="641422" spans="68:68" customFormat="1">
      <c r="BP641422" s="90"/>
    </row>
    <row r="641423" spans="68:68" customFormat="1">
      <c r="BP641423" s="90"/>
    </row>
    <row r="641424" spans="68:68" customFormat="1">
      <c r="BP641424" s="90"/>
    </row>
    <row r="641425" spans="68:68" customFormat="1">
      <c r="BP641425" s="90"/>
    </row>
    <row r="641426" spans="68:68" customFormat="1">
      <c r="BP641426" s="90"/>
    </row>
    <row r="641427" spans="68:68" customFormat="1">
      <c r="BP641427" s="90"/>
    </row>
    <row r="641428" spans="68:68" customFormat="1">
      <c r="BP641428" s="90"/>
    </row>
    <row r="641429" spans="68:68" customFormat="1">
      <c r="BP641429" s="90"/>
    </row>
    <row r="641430" spans="68:68" customFormat="1">
      <c r="BP641430" s="90"/>
    </row>
    <row r="641431" spans="68:68" customFormat="1">
      <c r="BP641431" s="90"/>
    </row>
    <row r="641432" spans="68:68" customFormat="1">
      <c r="BP641432" s="90"/>
    </row>
    <row r="641433" spans="68:68" customFormat="1">
      <c r="BP641433" s="90"/>
    </row>
    <row r="641434" spans="68:68" customFormat="1">
      <c r="BP641434" s="90"/>
    </row>
    <row r="641435" spans="68:68" customFormat="1">
      <c r="BP641435" s="90"/>
    </row>
    <row r="641436" spans="68:68" customFormat="1">
      <c r="BP641436" s="90"/>
    </row>
    <row r="641437" spans="68:68" customFormat="1">
      <c r="BP641437" s="90"/>
    </row>
    <row r="641438" spans="68:68" customFormat="1">
      <c r="BP641438" s="90"/>
    </row>
    <row r="641439" spans="68:68" customFormat="1">
      <c r="BP641439" s="90"/>
    </row>
    <row r="641440" spans="68:68" customFormat="1">
      <c r="BP641440" s="90"/>
    </row>
    <row r="641441" spans="68:68" customFormat="1">
      <c r="BP641441" s="90"/>
    </row>
    <row r="641442" spans="68:68" customFormat="1">
      <c r="BP641442" s="90"/>
    </row>
    <row r="641443" spans="68:68" customFormat="1">
      <c r="BP641443" s="90"/>
    </row>
    <row r="641444" spans="68:68" customFormat="1">
      <c r="BP641444" s="90"/>
    </row>
    <row r="641445" spans="68:68" customFormat="1">
      <c r="BP641445" s="90"/>
    </row>
    <row r="641446" spans="68:68" customFormat="1">
      <c r="BP641446" s="90"/>
    </row>
    <row r="641447" spans="68:68" customFormat="1">
      <c r="BP641447" s="90"/>
    </row>
    <row r="641448" spans="68:68" customFormat="1">
      <c r="BP641448" s="90"/>
    </row>
    <row r="641449" spans="68:68" customFormat="1">
      <c r="BP641449" s="90"/>
    </row>
    <row r="641450" spans="68:68" customFormat="1">
      <c r="BP641450" s="90"/>
    </row>
    <row r="641451" spans="68:68" customFormat="1">
      <c r="BP641451" s="90"/>
    </row>
    <row r="641452" spans="68:68" customFormat="1">
      <c r="BP641452" s="90"/>
    </row>
    <row r="641453" spans="68:68" customFormat="1">
      <c r="BP641453" s="90"/>
    </row>
    <row r="641454" spans="68:68" customFormat="1">
      <c r="BP641454" s="90"/>
    </row>
    <row r="641455" spans="68:68" customFormat="1">
      <c r="BP641455" s="90"/>
    </row>
    <row r="641456" spans="68:68" customFormat="1">
      <c r="BP641456" s="90"/>
    </row>
    <row r="641457" spans="68:68" customFormat="1">
      <c r="BP641457" s="90"/>
    </row>
    <row r="641458" spans="68:68" customFormat="1">
      <c r="BP641458" s="90"/>
    </row>
    <row r="641459" spans="68:68" customFormat="1">
      <c r="BP641459" s="90"/>
    </row>
    <row r="641460" spans="68:68" customFormat="1">
      <c r="BP641460" s="90"/>
    </row>
    <row r="641461" spans="68:68" customFormat="1">
      <c r="BP641461" s="90"/>
    </row>
    <row r="641462" spans="68:68" customFormat="1">
      <c r="BP641462" s="90"/>
    </row>
    <row r="641463" spans="68:68" customFormat="1">
      <c r="BP641463" s="90"/>
    </row>
    <row r="641464" spans="68:68" customFormat="1">
      <c r="BP641464" s="90"/>
    </row>
    <row r="641465" spans="68:68" customFormat="1">
      <c r="BP641465" s="90"/>
    </row>
    <row r="641466" spans="68:68" customFormat="1">
      <c r="BP641466" s="90"/>
    </row>
    <row r="641467" spans="68:68" customFormat="1">
      <c r="BP641467" s="90"/>
    </row>
    <row r="641468" spans="68:68" customFormat="1">
      <c r="BP641468" s="90"/>
    </row>
    <row r="641469" spans="68:68" customFormat="1">
      <c r="BP641469" s="90"/>
    </row>
    <row r="641470" spans="68:68" customFormat="1">
      <c r="BP641470" s="90"/>
    </row>
    <row r="641471" spans="68:68" customFormat="1">
      <c r="BP641471" s="90"/>
    </row>
    <row r="641472" spans="68:68" customFormat="1">
      <c r="BP641472" s="90"/>
    </row>
    <row r="641473" spans="68:68" customFormat="1">
      <c r="BP641473" s="90"/>
    </row>
    <row r="641474" spans="68:68" customFormat="1">
      <c r="BP641474" s="90"/>
    </row>
    <row r="641475" spans="68:68" customFormat="1">
      <c r="BP641475" s="90"/>
    </row>
    <row r="641476" spans="68:68" customFormat="1">
      <c r="BP641476" s="90"/>
    </row>
    <row r="641477" spans="68:68" customFormat="1">
      <c r="BP641477" s="90"/>
    </row>
    <row r="641478" spans="68:68" customFormat="1">
      <c r="BP641478" s="90"/>
    </row>
    <row r="641479" spans="68:68" customFormat="1">
      <c r="BP641479" s="90"/>
    </row>
    <row r="641480" spans="68:68" customFormat="1">
      <c r="BP641480" s="90"/>
    </row>
    <row r="641481" spans="68:68" customFormat="1">
      <c r="BP641481" s="90"/>
    </row>
    <row r="641482" spans="68:68" customFormat="1">
      <c r="BP641482" s="90"/>
    </row>
    <row r="641483" spans="68:68" customFormat="1">
      <c r="BP641483" s="90"/>
    </row>
    <row r="641484" spans="68:68" customFormat="1">
      <c r="BP641484" s="90"/>
    </row>
    <row r="641485" spans="68:68" customFormat="1">
      <c r="BP641485" s="90"/>
    </row>
    <row r="641486" spans="68:68" customFormat="1">
      <c r="BP641486" s="90"/>
    </row>
    <row r="641487" spans="68:68" customFormat="1">
      <c r="BP641487" s="90"/>
    </row>
    <row r="641488" spans="68:68" customFormat="1">
      <c r="BP641488" s="90"/>
    </row>
    <row r="641489" spans="68:68" customFormat="1">
      <c r="BP641489" s="90"/>
    </row>
    <row r="641490" spans="68:68" customFormat="1">
      <c r="BP641490" s="90"/>
    </row>
    <row r="641491" spans="68:68" customFormat="1">
      <c r="BP641491" s="90"/>
    </row>
    <row r="641492" spans="68:68" customFormat="1">
      <c r="BP641492" s="90"/>
    </row>
    <row r="641493" spans="68:68" customFormat="1">
      <c r="BP641493" s="90"/>
    </row>
    <row r="641494" spans="68:68" customFormat="1">
      <c r="BP641494" s="90"/>
    </row>
    <row r="641495" spans="68:68" customFormat="1">
      <c r="BP641495" s="90"/>
    </row>
    <row r="641496" spans="68:68" customFormat="1">
      <c r="BP641496" s="90"/>
    </row>
    <row r="641497" spans="68:68" customFormat="1">
      <c r="BP641497" s="90"/>
    </row>
    <row r="641498" spans="68:68" customFormat="1">
      <c r="BP641498" s="90"/>
    </row>
    <row r="641499" spans="68:68" customFormat="1">
      <c r="BP641499" s="90"/>
    </row>
    <row r="641500" spans="68:68" customFormat="1">
      <c r="BP641500" s="90"/>
    </row>
    <row r="641501" spans="68:68" customFormat="1">
      <c r="BP641501" s="90"/>
    </row>
    <row r="641502" spans="68:68" customFormat="1">
      <c r="BP641502" s="90"/>
    </row>
    <row r="641503" spans="68:68" customFormat="1">
      <c r="BP641503" s="90"/>
    </row>
    <row r="641504" spans="68:68" customFormat="1">
      <c r="BP641504" s="90"/>
    </row>
    <row r="641505" spans="68:68" customFormat="1">
      <c r="BP641505" s="90"/>
    </row>
    <row r="641506" spans="68:68" customFormat="1">
      <c r="BP641506" s="90"/>
    </row>
    <row r="641507" spans="68:68" customFormat="1">
      <c r="BP641507" s="90"/>
    </row>
    <row r="641508" spans="68:68" customFormat="1">
      <c r="BP641508" s="90"/>
    </row>
    <row r="641509" spans="68:68" customFormat="1">
      <c r="BP641509" s="90"/>
    </row>
    <row r="641510" spans="68:68" customFormat="1">
      <c r="BP641510" s="90"/>
    </row>
    <row r="641511" spans="68:68" customFormat="1">
      <c r="BP641511" s="90"/>
    </row>
    <row r="641512" spans="68:68" customFormat="1">
      <c r="BP641512" s="90"/>
    </row>
    <row r="641513" spans="68:68" customFormat="1">
      <c r="BP641513" s="90"/>
    </row>
    <row r="641514" spans="68:68" customFormat="1">
      <c r="BP641514" s="90"/>
    </row>
    <row r="641515" spans="68:68" customFormat="1">
      <c r="BP641515" s="90"/>
    </row>
    <row r="641516" spans="68:68" customFormat="1">
      <c r="BP641516" s="90"/>
    </row>
    <row r="641517" spans="68:68" customFormat="1">
      <c r="BP641517" s="90"/>
    </row>
    <row r="641518" spans="68:68" customFormat="1">
      <c r="BP641518" s="90"/>
    </row>
    <row r="641519" spans="68:68" customFormat="1">
      <c r="BP641519" s="90"/>
    </row>
    <row r="641520" spans="68:68" customFormat="1">
      <c r="BP641520" s="90"/>
    </row>
    <row r="641521" spans="68:68" customFormat="1">
      <c r="BP641521" s="90"/>
    </row>
    <row r="641522" spans="68:68" customFormat="1">
      <c r="BP641522" s="90"/>
    </row>
    <row r="641523" spans="68:68" customFormat="1">
      <c r="BP641523" s="90"/>
    </row>
    <row r="641524" spans="68:68" customFormat="1">
      <c r="BP641524" s="90"/>
    </row>
    <row r="641525" spans="68:68" customFormat="1">
      <c r="BP641525" s="90"/>
    </row>
    <row r="641526" spans="68:68" customFormat="1">
      <c r="BP641526" s="90"/>
    </row>
    <row r="641527" spans="68:68" customFormat="1">
      <c r="BP641527" s="90"/>
    </row>
    <row r="641528" spans="68:68" customFormat="1">
      <c r="BP641528" s="90"/>
    </row>
    <row r="641529" spans="68:68" customFormat="1">
      <c r="BP641529" s="90"/>
    </row>
    <row r="641530" spans="68:68" customFormat="1">
      <c r="BP641530" s="90"/>
    </row>
    <row r="641531" spans="68:68" customFormat="1">
      <c r="BP641531" s="90"/>
    </row>
    <row r="641532" spans="68:68" customFormat="1">
      <c r="BP641532" s="90"/>
    </row>
    <row r="641533" spans="68:68" customFormat="1">
      <c r="BP641533" s="90"/>
    </row>
    <row r="641534" spans="68:68" customFormat="1">
      <c r="BP641534" s="90"/>
    </row>
    <row r="641535" spans="68:68" customFormat="1">
      <c r="BP641535" s="90"/>
    </row>
    <row r="641536" spans="68:68" customFormat="1">
      <c r="BP641536" s="90"/>
    </row>
    <row r="641537" spans="68:68" customFormat="1">
      <c r="BP641537" s="90"/>
    </row>
    <row r="641538" spans="68:68" customFormat="1">
      <c r="BP641538" s="90"/>
    </row>
    <row r="641539" spans="68:68" customFormat="1">
      <c r="BP641539" s="90"/>
    </row>
    <row r="641540" spans="68:68" customFormat="1">
      <c r="BP641540" s="90"/>
    </row>
    <row r="641541" spans="68:68" customFormat="1">
      <c r="BP641541" s="90"/>
    </row>
    <row r="641542" spans="68:68" customFormat="1">
      <c r="BP641542" s="90"/>
    </row>
    <row r="641543" spans="68:68" customFormat="1">
      <c r="BP641543" s="90"/>
    </row>
    <row r="641544" spans="68:68" customFormat="1">
      <c r="BP641544" s="90"/>
    </row>
    <row r="641545" spans="68:68" customFormat="1">
      <c r="BP641545" s="90"/>
    </row>
    <row r="641546" spans="68:68" customFormat="1">
      <c r="BP641546" s="90"/>
    </row>
    <row r="641547" spans="68:68" customFormat="1">
      <c r="BP641547" s="90"/>
    </row>
    <row r="641548" spans="68:68" customFormat="1">
      <c r="BP641548" s="90"/>
    </row>
    <row r="641549" spans="68:68" customFormat="1">
      <c r="BP641549" s="90"/>
    </row>
    <row r="641550" spans="68:68" customFormat="1">
      <c r="BP641550" s="90"/>
    </row>
    <row r="641551" spans="68:68" customFormat="1">
      <c r="BP641551" s="90"/>
    </row>
    <row r="641552" spans="68:68" customFormat="1">
      <c r="BP641552" s="90"/>
    </row>
    <row r="641553" spans="68:68" customFormat="1">
      <c r="BP641553" s="90"/>
    </row>
    <row r="641554" spans="68:68" customFormat="1">
      <c r="BP641554" s="90"/>
    </row>
    <row r="641555" spans="68:68" customFormat="1">
      <c r="BP641555" s="90"/>
    </row>
    <row r="641556" spans="68:68" customFormat="1">
      <c r="BP641556" s="90"/>
    </row>
    <row r="641557" spans="68:68" customFormat="1">
      <c r="BP641557" s="90"/>
    </row>
    <row r="641558" spans="68:68" customFormat="1">
      <c r="BP641558" s="90"/>
    </row>
    <row r="641559" spans="68:68" customFormat="1">
      <c r="BP641559" s="90"/>
    </row>
    <row r="641560" spans="68:68" customFormat="1">
      <c r="BP641560" s="90"/>
    </row>
    <row r="641561" spans="68:68" customFormat="1">
      <c r="BP641561" s="90"/>
    </row>
    <row r="641562" spans="68:68" customFormat="1">
      <c r="BP641562" s="90"/>
    </row>
    <row r="641563" spans="68:68" customFormat="1">
      <c r="BP641563" s="90"/>
    </row>
    <row r="641564" spans="68:68" customFormat="1">
      <c r="BP641564" s="90"/>
    </row>
    <row r="641565" spans="68:68" customFormat="1">
      <c r="BP641565" s="90"/>
    </row>
    <row r="641566" spans="68:68" customFormat="1">
      <c r="BP641566" s="90"/>
    </row>
    <row r="641567" spans="68:68" customFormat="1">
      <c r="BP641567" s="90"/>
    </row>
    <row r="641568" spans="68:68" customFormat="1">
      <c r="BP641568" s="90"/>
    </row>
    <row r="641569" spans="68:68" customFormat="1">
      <c r="BP641569" s="90"/>
    </row>
    <row r="641570" spans="68:68" customFormat="1">
      <c r="BP641570" s="90"/>
    </row>
    <row r="641571" spans="68:68" customFormat="1">
      <c r="BP641571" s="90"/>
    </row>
    <row r="641572" spans="68:68" customFormat="1">
      <c r="BP641572" s="90"/>
    </row>
    <row r="641573" spans="68:68" customFormat="1">
      <c r="BP641573" s="90"/>
    </row>
    <row r="641574" spans="68:68" customFormat="1">
      <c r="BP641574" s="90"/>
    </row>
    <row r="641575" spans="68:68" customFormat="1">
      <c r="BP641575" s="90"/>
    </row>
    <row r="641576" spans="68:68" customFormat="1">
      <c r="BP641576" s="90"/>
    </row>
    <row r="641577" spans="68:68" customFormat="1">
      <c r="BP641577" s="90"/>
    </row>
    <row r="641578" spans="68:68" customFormat="1">
      <c r="BP641578" s="90"/>
    </row>
    <row r="641579" spans="68:68" customFormat="1">
      <c r="BP641579" s="90"/>
    </row>
    <row r="641580" spans="68:68" customFormat="1">
      <c r="BP641580" s="90"/>
    </row>
    <row r="641581" spans="68:68" customFormat="1">
      <c r="BP641581" s="90"/>
    </row>
    <row r="641582" spans="68:68" customFormat="1">
      <c r="BP641582" s="90"/>
    </row>
    <row r="641583" spans="68:68" customFormat="1">
      <c r="BP641583" s="90"/>
    </row>
    <row r="641584" spans="68:68" customFormat="1">
      <c r="BP641584" s="90"/>
    </row>
    <row r="641585" spans="68:68" customFormat="1">
      <c r="BP641585" s="90"/>
    </row>
    <row r="641586" spans="68:68" customFormat="1">
      <c r="BP641586" s="90"/>
    </row>
    <row r="641587" spans="68:68" customFormat="1">
      <c r="BP641587" s="90"/>
    </row>
    <row r="641588" spans="68:68" customFormat="1">
      <c r="BP641588" s="90"/>
    </row>
    <row r="641589" spans="68:68" customFormat="1">
      <c r="BP641589" s="90"/>
    </row>
    <row r="641590" spans="68:68" customFormat="1">
      <c r="BP641590" s="90"/>
    </row>
    <row r="641591" spans="68:68" customFormat="1">
      <c r="BP641591" s="90"/>
    </row>
    <row r="641592" spans="68:68" customFormat="1">
      <c r="BP641592" s="90"/>
    </row>
    <row r="641593" spans="68:68" customFormat="1">
      <c r="BP641593" s="90"/>
    </row>
    <row r="641594" spans="68:68" customFormat="1">
      <c r="BP641594" s="90"/>
    </row>
    <row r="641595" spans="68:68" customFormat="1">
      <c r="BP641595" s="90"/>
    </row>
    <row r="641596" spans="68:68" customFormat="1">
      <c r="BP641596" s="90"/>
    </row>
    <row r="641597" spans="68:68" customFormat="1">
      <c r="BP641597" s="90"/>
    </row>
    <row r="641598" spans="68:68" customFormat="1">
      <c r="BP641598" s="90"/>
    </row>
    <row r="641599" spans="68:68" customFormat="1">
      <c r="BP641599" s="90"/>
    </row>
    <row r="641600" spans="68:68" customFormat="1">
      <c r="BP641600" s="90"/>
    </row>
    <row r="641601" spans="68:68" customFormat="1">
      <c r="BP641601" s="90"/>
    </row>
    <row r="641602" spans="68:68" customFormat="1">
      <c r="BP641602" s="90"/>
    </row>
    <row r="641603" spans="68:68" customFormat="1">
      <c r="BP641603" s="90"/>
    </row>
    <row r="641604" spans="68:68" customFormat="1">
      <c r="BP641604" s="90"/>
    </row>
    <row r="641605" spans="68:68" customFormat="1">
      <c r="BP641605" s="90"/>
    </row>
    <row r="641606" spans="68:68" customFormat="1">
      <c r="BP641606" s="90"/>
    </row>
    <row r="641607" spans="68:68" customFormat="1">
      <c r="BP641607" s="90"/>
    </row>
    <row r="641608" spans="68:68" customFormat="1">
      <c r="BP641608" s="90"/>
    </row>
    <row r="641609" spans="68:68" customFormat="1">
      <c r="BP641609" s="90"/>
    </row>
    <row r="641610" spans="68:68" customFormat="1">
      <c r="BP641610" s="90"/>
    </row>
    <row r="641611" spans="68:68" customFormat="1">
      <c r="BP641611" s="90"/>
    </row>
    <row r="641612" spans="68:68" customFormat="1">
      <c r="BP641612" s="90"/>
    </row>
    <row r="641613" spans="68:68" customFormat="1">
      <c r="BP641613" s="90"/>
    </row>
    <row r="641614" spans="68:68" customFormat="1">
      <c r="BP641614" s="90"/>
    </row>
    <row r="641615" spans="68:68" customFormat="1">
      <c r="BP641615" s="90"/>
    </row>
    <row r="641616" spans="68:68" customFormat="1">
      <c r="BP641616" s="90"/>
    </row>
    <row r="641617" spans="68:68" customFormat="1">
      <c r="BP641617" s="90"/>
    </row>
    <row r="641618" spans="68:68" customFormat="1">
      <c r="BP641618" s="90"/>
    </row>
    <row r="641619" spans="68:68" customFormat="1">
      <c r="BP641619" s="90"/>
    </row>
    <row r="641620" spans="68:68" customFormat="1">
      <c r="BP641620" s="90"/>
    </row>
    <row r="641621" spans="68:68" customFormat="1">
      <c r="BP641621" s="90"/>
    </row>
    <row r="641622" spans="68:68" customFormat="1">
      <c r="BP641622" s="90"/>
    </row>
    <row r="641623" spans="68:68" customFormat="1">
      <c r="BP641623" s="90"/>
    </row>
    <row r="641624" spans="68:68" customFormat="1">
      <c r="BP641624" s="90"/>
    </row>
    <row r="641625" spans="68:68" customFormat="1">
      <c r="BP641625" s="90"/>
    </row>
    <row r="641626" spans="68:68" customFormat="1">
      <c r="BP641626" s="90"/>
    </row>
    <row r="641627" spans="68:68" customFormat="1">
      <c r="BP641627" s="90"/>
    </row>
    <row r="641628" spans="68:68" customFormat="1">
      <c r="BP641628" s="90"/>
    </row>
    <row r="641629" spans="68:68" customFormat="1">
      <c r="BP641629" s="90"/>
    </row>
    <row r="641630" spans="68:68" customFormat="1">
      <c r="BP641630" s="90"/>
    </row>
    <row r="641631" spans="68:68" customFormat="1">
      <c r="BP641631" s="90"/>
    </row>
    <row r="641632" spans="68:68" customFormat="1">
      <c r="BP641632" s="90"/>
    </row>
    <row r="641633" spans="68:68" customFormat="1">
      <c r="BP641633" s="90"/>
    </row>
    <row r="641634" spans="68:68" customFormat="1">
      <c r="BP641634" s="90"/>
    </row>
    <row r="641635" spans="68:68" customFormat="1">
      <c r="BP641635" s="90"/>
    </row>
    <row r="641636" spans="68:68" customFormat="1">
      <c r="BP641636" s="90"/>
    </row>
    <row r="641637" spans="68:68" customFormat="1">
      <c r="BP641637" s="90"/>
    </row>
    <row r="641638" spans="68:68" customFormat="1">
      <c r="BP641638" s="90"/>
    </row>
    <row r="641639" spans="68:68" customFormat="1">
      <c r="BP641639" s="90"/>
    </row>
    <row r="641640" spans="68:68" customFormat="1">
      <c r="BP641640" s="90"/>
    </row>
    <row r="641641" spans="68:68" customFormat="1">
      <c r="BP641641" s="90"/>
    </row>
    <row r="641642" spans="68:68" customFormat="1">
      <c r="BP641642" s="90"/>
    </row>
    <row r="641643" spans="68:68" customFormat="1">
      <c r="BP641643" s="90"/>
    </row>
    <row r="641644" spans="68:68" customFormat="1">
      <c r="BP641644" s="90"/>
    </row>
    <row r="641645" spans="68:68" customFormat="1">
      <c r="BP641645" s="90"/>
    </row>
    <row r="641646" spans="68:68" customFormat="1">
      <c r="BP641646" s="90"/>
    </row>
    <row r="641647" spans="68:68" customFormat="1">
      <c r="BP641647" s="90"/>
    </row>
    <row r="641648" spans="68:68" customFormat="1">
      <c r="BP641648" s="90"/>
    </row>
    <row r="641649" spans="68:68" customFormat="1">
      <c r="BP641649" s="90"/>
    </row>
    <row r="641650" spans="68:68" customFormat="1">
      <c r="BP641650" s="90"/>
    </row>
    <row r="641651" spans="68:68" customFormat="1">
      <c r="BP641651" s="90"/>
    </row>
    <row r="641652" spans="68:68" customFormat="1">
      <c r="BP641652" s="90"/>
    </row>
    <row r="641653" spans="68:68" customFormat="1">
      <c r="BP641653" s="90"/>
    </row>
    <row r="641654" spans="68:68" customFormat="1">
      <c r="BP641654" s="90"/>
    </row>
    <row r="641655" spans="68:68" customFormat="1">
      <c r="BP641655" s="90"/>
    </row>
    <row r="641656" spans="68:68" customFormat="1">
      <c r="BP641656" s="90"/>
    </row>
    <row r="641657" spans="68:68" customFormat="1">
      <c r="BP641657" s="90"/>
    </row>
    <row r="641658" spans="68:68" customFormat="1">
      <c r="BP641658" s="90"/>
    </row>
    <row r="641659" spans="68:68" customFormat="1">
      <c r="BP641659" s="90"/>
    </row>
    <row r="641660" spans="68:68" customFormat="1">
      <c r="BP641660" s="90"/>
    </row>
    <row r="641661" spans="68:68" customFormat="1">
      <c r="BP641661" s="90"/>
    </row>
    <row r="641662" spans="68:68" customFormat="1">
      <c r="BP641662" s="90"/>
    </row>
    <row r="641663" spans="68:68" customFormat="1">
      <c r="BP641663" s="90"/>
    </row>
    <row r="641664" spans="68:68" customFormat="1">
      <c r="BP641664" s="90"/>
    </row>
    <row r="641665" spans="68:68" customFormat="1">
      <c r="BP641665" s="90"/>
    </row>
    <row r="641666" spans="68:68" customFormat="1">
      <c r="BP641666" s="90"/>
    </row>
    <row r="641667" spans="68:68" customFormat="1">
      <c r="BP641667" s="90"/>
    </row>
    <row r="641668" spans="68:68" customFormat="1">
      <c r="BP641668" s="90"/>
    </row>
    <row r="641669" spans="68:68" customFormat="1">
      <c r="BP641669" s="90"/>
    </row>
    <row r="641670" spans="68:68" customFormat="1">
      <c r="BP641670" s="90"/>
    </row>
    <row r="641671" spans="68:68" customFormat="1">
      <c r="BP641671" s="90"/>
    </row>
    <row r="641672" spans="68:68" customFormat="1">
      <c r="BP641672" s="90"/>
    </row>
    <row r="641673" spans="68:68" customFormat="1">
      <c r="BP641673" s="90"/>
    </row>
    <row r="641674" spans="68:68" customFormat="1">
      <c r="BP641674" s="90"/>
    </row>
    <row r="641675" spans="68:68" customFormat="1">
      <c r="BP641675" s="90"/>
    </row>
    <row r="641676" spans="68:68" customFormat="1">
      <c r="BP641676" s="90"/>
    </row>
    <row r="641677" spans="68:68" customFormat="1">
      <c r="BP641677" s="90"/>
    </row>
    <row r="641678" spans="68:68" customFormat="1">
      <c r="BP641678" s="90"/>
    </row>
    <row r="641679" spans="68:68" customFormat="1">
      <c r="BP641679" s="90"/>
    </row>
    <row r="641680" spans="68:68" customFormat="1">
      <c r="BP641680" s="90"/>
    </row>
    <row r="641681" spans="68:68" customFormat="1">
      <c r="BP641681" s="90"/>
    </row>
    <row r="641682" spans="68:68" customFormat="1">
      <c r="BP641682" s="90"/>
    </row>
    <row r="641683" spans="68:68" customFormat="1">
      <c r="BP641683" s="90"/>
    </row>
    <row r="641684" spans="68:68" customFormat="1">
      <c r="BP641684" s="90"/>
    </row>
    <row r="641685" spans="68:68" customFormat="1">
      <c r="BP641685" s="90"/>
    </row>
    <row r="641686" spans="68:68" customFormat="1">
      <c r="BP641686" s="90"/>
    </row>
    <row r="641687" spans="68:68" customFormat="1">
      <c r="BP641687" s="90"/>
    </row>
    <row r="641688" spans="68:68" customFormat="1">
      <c r="BP641688" s="90"/>
    </row>
    <row r="641689" spans="68:68" customFormat="1">
      <c r="BP641689" s="90"/>
    </row>
    <row r="641690" spans="68:68" customFormat="1">
      <c r="BP641690" s="90"/>
    </row>
    <row r="641691" spans="68:68" customFormat="1">
      <c r="BP641691" s="90"/>
    </row>
    <row r="641692" spans="68:68" customFormat="1">
      <c r="BP641692" s="90"/>
    </row>
    <row r="641693" spans="68:68" customFormat="1">
      <c r="BP641693" s="90"/>
    </row>
    <row r="641694" spans="68:68" customFormat="1">
      <c r="BP641694" s="90"/>
    </row>
    <row r="641695" spans="68:68" customFormat="1">
      <c r="BP641695" s="90"/>
    </row>
    <row r="641696" spans="68:68" customFormat="1">
      <c r="BP641696" s="90"/>
    </row>
    <row r="641697" spans="68:68" customFormat="1">
      <c r="BP641697" s="90"/>
    </row>
    <row r="641698" spans="68:68" customFormat="1">
      <c r="BP641698" s="90"/>
    </row>
    <row r="641699" spans="68:68" customFormat="1">
      <c r="BP641699" s="90"/>
    </row>
    <row r="641700" spans="68:68" customFormat="1">
      <c r="BP641700" s="90"/>
    </row>
    <row r="641701" spans="68:68" customFormat="1">
      <c r="BP641701" s="90"/>
    </row>
    <row r="641702" spans="68:68" customFormat="1">
      <c r="BP641702" s="90"/>
    </row>
    <row r="641703" spans="68:68" customFormat="1">
      <c r="BP641703" s="90"/>
    </row>
    <row r="641704" spans="68:68" customFormat="1">
      <c r="BP641704" s="90"/>
    </row>
    <row r="641705" spans="68:68" customFormat="1">
      <c r="BP641705" s="90"/>
    </row>
    <row r="641706" spans="68:68" customFormat="1">
      <c r="BP641706" s="90"/>
    </row>
    <row r="641707" spans="68:68" customFormat="1">
      <c r="BP641707" s="90"/>
    </row>
    <row r="641708" spans="68:68" customFormat="1">
      <c r="BP641708" s="90"/>
    </row>
    <row r="641709" spans="68:68" customFormat="1">
      <c r="BP641709" s="90"/>
    </row>
    <row r="641710" spans="68:68" customFormat="1">
      <c r="BP641710" s="90"/>
    </row>
    <row r="641711" spans="68:68" customFormat="1">
      <c r="BP641711" s="90"/>
    </row>
    <row r="641712" spans="68:68" customFormat="1">
      <c r="BP641712" s="90"/>
    </row>
    <row r="641713" spans="68:68" customFormat="1">
      <c r="BP641713" s="90"/>
    </row>
    <row r="641714" spans="68:68" customFormat="1">
      <c r="BP641714" s="90"/>
    </row>
    <row r="641715" spans="68:68" customFormat="1">
      <c r="BP641715" s="90"/>
    </row>
    <row r="641716" spans="68:68" customFormat="1">
      <c r="BP641716" s="90"/>
    </row>
    <row r="641717" spans="68:68" customFormat="1">
      <c r="BP641717" s="90"/>
    </row>
    <row r="641718" spans="68:68" customFormat="1">
      <c r="BP641718" s="90"/>
    </row>
    <row r="641719" spans="68:68" customFormat="1">
      <c r="BP641719" s="90"/>
    </row>
    <row r="641720" spans="68:68" customFormat="1">
      <c r="BP641720" s="90"/>
    </row>
    <row r="641721" spans="68:68" customFormat="1">
      <c r="BP641721" s="90"/>
    </row>
    <row r="641722" spans="68:68" customFormat="1">
      <c r="BP641722" s="90"/>
    </row>
    <row r="641723" spans="68:68" customFormat="1">
      <c r="BP641723" s="90"/>
    </row>
    <row r="641724" spans="68:68" customFormat="1">
      <c r="BP641724" s="90"/>
    </row>
    <row r="641725" spans="68:68" customFormat="1">
      <c r="BP641725" s="90"/>
    </row>
    <row r="641726" spans="68:68" customFormat="1">
      <c r="BP641726" s="90"/>
    </row>
    <row r="641727" spans="68:68" customFormat="1">
      <c r="BP641727" s="90"/>
    </row>
    <row r="641728" spans="68:68" customFormat="1">
      <c r="BP641728" s="90"/>
    </row>
    <row r="641729" spans="68:68" customFormat="1">
      <c r="BP641729" s="90"/>
    </row>
    <row r="641730" spans="68:68" customFormat="1">
      <c r="BP641730" s="90"/>
    </row>
    <row r="641731" spans="68:68" customFormat="1">
      <c r="BP641731" s="90"/>
    </row>
    <row r="641732" spans="68:68" customFormat="1">
      <c r="BP641732" s="90"/>
    </row>
    <row r="641733" spans="68:68" customFormat="1">
      <c r="BP641733" s="90"/>
    </row>
    <row r="641734" spans="68:68" customFormat="1">
      <c r="BP641734" s="90"/>
    </row>
    <row r="641735" spans="68:68" customFormat="1">
      <c r="BP641735" s="90"/>
    </row>
    <row r="641736" spans="68:68" customFormat="1">
      <c r="BP641736" s="90"/>
    </row>
    <row r="641737" spans="68:68" customFormat="1">
      <c r="BP641737" s="90"/>
    </row>
    <row r="641738" spans="68:68" customFormat="1">
      <c r="BP641738" s="90"/>
    </row>
    <row r="641739" spans="68:68" customFormat="1">
      <c r="BP641739" s="90"/>
    </row>
    <row r="641740" spans="68:68" customFormat="1">
      <c r="BP641740" s="90"/>
    </row>
    <row r="641741" spans="68:68" customFormat="1">
      <c r="BP641741" s="90"/>
    </row>
    <row r="641742" spans="68:68" customFormat="1">
      <c r="BP641742" s="90"/>
    </row>
    <row r="641743" spans="68:68" customFormat="1">
      <c r="BP641743" s="90"/>
    </row>
    <row r="641744" spans="68:68" customFormat="1">
      <c r="BP641744" s="90"/>
    </row>
    <row r="641745" spans="68:68" customFormat="1">
      <c r="BP641745" s="90"/>
    </row>
    <row r="641746" spans="68:68" customFormat="1">
      <c r="BP641746" s="90"/>
    </row>
    <row r="641747" spans="68:68" customFormat="1">
      <c r="BP641747" s="90"/>
    </row>
    <row r="641748" spans="68:68" customFormat="1">
      <c r="BP641748" s="90"/>
    </row>
    <row r="641749" spans="68:68" customFormat="1">
      <c r="BP641749" s="90"/>
    </row>
    <row r="641750" spans="68:68" customFormat="1">
      <c r="BP641750" s="90"/>
    </row>
    <row r="641751" spans="68:68" customFormat="1">
      <c r="BP641751" s="90"/>
    </row>
    <row r="641752" spans="68:68" customFormat="1">
      <c r="BP641752" s="90"/>
    </row>
    <row r="641753" spans="68:68" customFormat="1">
      <c r="BP641753" s="90"/>
    </row>
    <row r="641754" spans="68:68" customFormat="1">
      <c r="BP641754" s="90"/>
    </row>
    <row r="641755" spans="68:68" customFormat="1">
      <c r="BP641755" s="90"/>
    </row>
    <row r="641756" spans="68:68" customFormat="1">
      <c r="BP641756" s="90"/>
    </row>
    <row r="641757" spans="68:68" customFormat="1">
      <c r="BP641757" s="90"/>
    </row>
    <row r="641758" spans="68:68" customFormat="1">
      <c r="BP641758" s="90"/>
    </row>
    <row r="641759" spans="68:68" customFormat="1">
      <c r="BP641759" s="90"/>
    </row>
    <row r="641760" spans="68:68" customFormat="1">
      <c r="BP641760" s="90"/>
    </row>
    <row r="641761" spans="68:68" customFormat="1">
      <c r="BP641761" s="90"/>
    </row>
    <row r="641762" spans="68:68" customFormat="1">
      <c r="BP641762" s="90"/>
    </row>
    <row r="641763" spans="68:68" customFormat="1">
      <c r="BP641763" s="90"/>
    </row>
    <row r="641764" spans="68:68" customFormat="1">
      <c r="BP641764" s="90"/>
    </row>
    <row r="641765" spans="68:68" customFormat="1">
      <c r="BP641765" s="90"/>
    </row>
    <row r="641766" spans="68:68" customFormat="1">
      <c r="BP641766" s="90"/>
    </row>
    <row r="641767" spans="68:68" customFormat="1">
      <c r="BP641767" s="90"/>
    </row>
    <row r="641768" spans="68:68" customFormat="1">
      <c r="BP641768" s="90"/>
    </row>
    <row r="641769" spans="68:68" customFormat="1">
      <c r="BP641769" s="90"/>
    </row>
    <row r="641770" spans="68:68" customFormat="1">
      <c r="BP641770" s="90"/>
    </row>
    <row r="641771" spans="68:68" customFormat="1">
      <c r="BP641771" s="90"/>
    </row>
    <row r="641772" spans="68:68" customFormat="1">
      <c r="BP641772" s="90"/>
    </row>
    <row r="641773" spans="68:68" customFormat="1">
      <c r="BP641773" s="90"/>
    </row>
    <row r="641774" spans="68:68" customFormat="1">
      <c r="BP641774" s="90"/>
    </row>
    <row r="641775" spans="68:68" customFormat="1">
      <c r="BP641775" s="90"/>
    </row>
    <row r="641776" spans="68:68" customFormat="1">
      <c r="BP641776" s="90"/>
    </row>
    <row r="641777" spans="68:68" customFormat="1">
      <c r="BP641777" s="90"/>
    </row>
    <row r="641778" spans="68:68" customFormat="1">
      <c r="BP641778" s="90"/>
    </row>
    <row r="641779" spans="68:68" customFormat="1">
      <c r="BP641779" s="90"/>
    </row>
    <row r="641780" spans="68:68" customFormat="1">
      <c r="BP641780" s="90"/>
    </row>
    <row r="641781" spans="68:68" customFormat="1">
      <c r="BP641781" s="90"/>
    </row>
    <row r="641782" spans="68:68" customFormat="1">
      <c r="BP641782" s="90"/>
    </row>
    <row r="641783" spans="68:68" customFormat="1">
      <c r="BP641783" s="90"/>
    </row>
    <row r="641784" spans="68:68" customFormat="1">
      <c r="BP641784" s="90"/>
    </row>
    <row r="641785" spans="68:68" customFormat="1">
      <c r="BP641785" s="90"/>
    </row>
    <row r="641786" spans="68:68" customFormat="1">
      <c r="BP641786" s="90"/>
    </row>
    <row r="641787" spans="68:68" customFormat="1">
      <c r="BP641787" s="90"/>
    </row>
    <row r="641788" spans="68:68" customFormat="1">
      <c r="BP641788" s="90"/>
    </row>
    <row r="641789" spans="68:68" customFormat="1">
      <c r="BP641789" s="90"/>
    </row>
    <row r="641790" spans="68:68" customFormat="1">
      <c r="BP641790" s="90"/>
    </row>
    <row r="641791" spans="68:68" customFormat="1">
      <c r="BP641791" s="90"/>
    </row>
    <row r="641792" spans="68:68" customFormat="1">
      <c r="BP641792" s="90"/>
    </row>
    <row r="641793" spans="68:68" customFormat="1">
      <c r="BP641793" s="90"/>
    </row>
    <row r="641794" spans="68:68" customFormat="1">
      <c r="BP641794" s="90"/>
    </row>
    <row r="641795" spans="68:68" customFormat="1">
      <c r="BP641795" s="90"/>
    </row>
    <row r="641796" spans="68:68" customFormat="1">
      <c r="BP641796" s="90"/>
    </row>
    <row r="641797" spans="68:68" customFormat="1">
      <c r="BP641797" s="90"/>
    </row>
    <row r="641798" spans="68:68" customFormat="1">
      <c r="BP641798" s="90"/>
    </row>
    <row r="641799" spans="68:68" customFormat="1">
      <c r="BP641799" s="90"/>
    </row>
    <row r="641800" spans="68:68" customFormat="1">
      <c r="BP641800" s="90"/>
    </row>
    <row r="641801" spans="68:68" customFormat="1">
      <c r="BP641801" s="90"/>
    </row>
    <row r="641802" spans="68:68" customFormat="1">
      <c r="BP641802" s="90"/>
    </row>
    <row r="641803" spans="68:68" customFormat="1">
      <c r="BP641803" s="90"/>
    </row>
    <row r="641804" spans="68:68" customFormat="1">
      <c r="BP641804" s="90"/>
    </row>
    <row r="641805" spans="68:68" customFormat="1">
      <c r="BP641805" s="90"/>
    </row>
    <row r="641806" spans="68:68" customFormat="1">
      <c r="BP641806" s="90"/>
    </row>
    <row r="641807" spans="68:68" customFormat="1">
      <c r="BP641807" s="90"/>
    </row>
    <row r="641808" spans="68:68" customFormat="1">
      <c r="BP641808" s="90"/>
    </row>
    <row r="641809" spans="68:68" customFormat="1">
      <c r="BP641809" s="90"/>
    </row>
    <row r="641810" spans="68:68" customFormat="1">
      <c r="BP641810" s="90"/>
    </row>
    <row r="641811" spans="68:68" customFormat="1">
      <c r="BP641811" s="90"/>
    </row>
    <row r="641812" spans="68:68" customFormat="1">
      <c r="BP641812" s="90"/>
    </row>
    <row r="641813" spans="68:68" customFormat="1">
      <c r="BP641813" s="90"/>
    </row>
    <row r="641814" spans="68:68" customFormat="1">
      <c r="BP641814" s="90"/>
    </row>
    <row r="641815" spans="68:68" customFormat="1">
      <c r="BP641815" s="90"/>
    </row>
    <row r="641816" spans="68:68" customFormat="1">
      <c r="BP641816" s="90"/>
    </row>
    <row r="641817" spans="68:68" customFormat="1">
      <c r="BP641817" s="90"/>
    </row>
    <row r="641818" spans="68:68" customFormat="1">
      <c r="BP641818" s="90"/>
    </row>
    <row r="641819" spans="68:68" customFormat="1">
      <c r="BP641819" s="90"/>
    </row>
    <row r="641820" spans="68:68" customFormat="1">
      <c r="BP641820" s="90"/>
    </row>
    <row r="641821" spans="68:68" customFormat="1">
      <c r="BP641821" s="90"/>
    </row>
    <row r="641822" spans="68:68" customFormat="1">
      <c r="BP641822" s="90"/>
    </row>
    <row r="641823" spans="68:68" customFormat="1">
      <c r="BP641823" s="90"/>
    </row>
    <row r="641824" spans="68:68" customFormat="1">
      <c r="BP641824" s="90"/>
    </row>
    <row r="641825" spans="68:68" customFormat="1">
      <c r="BP641825" s="90"/>
    </row>
    <row r="641826" spans="68:68" customFormat="1">
      <c r="BP641826" s="90"/>
    </row>
    <row r="641827" spans="68:68" customFormat="1">
      <c r="BP641827" s="90"/>
    </row>
    <row r="641828" spans="68:68" customFormat="1">
      <c r="BP641828" s="90"/>
    </row>
    <row r="641829" spans="68:68" customFormat="1">
      <c r="BP641829" s="90"/>
    </row>
    <row r="641830" spans="68:68" customFormat="1">
      <c r="BP641830" s="90"/>
    </row>
    <row r="641831" spans="68:68" customFormat="1">
      <c r="BP641831" s="90"/>
    </row>
    <row r="641832" spans="68:68" customFormat="1">
      <c r="BP641832" s="90"/>
    </row>
    <row r="641833" spans="68:68" customFormat="1">
      <c r="BP641833" s="90"/>
    </row>
    <row r="641834" spans="68:68" customFormat="1">
      <c r="BP641834" s="90"/>
    </row>
    <row r="641835" spans="68:68" customFormat="1">
      <c r="BP641835" s="90"/>
    </row>
    <row r="641836" spans="68:68" customFormat="1">
      <c r="BP641836" s="90"/>
    </row>
    <row r="641837" spans="68:68" customFormat="1">
      <c r="BP641837" s="90"/>
    </row>
    <row r="641838" spans="68:68" customFormat="1">
      <c r="BP641838" s="90"/>
    </row>
    <row r="641839" spans="68:68" customFormat="1">
      <c r="BP641839" s="90"/>
    </row>
    <row r="641840" spans="68:68" customFormat="1">
      <c r="BP641840" s="90"/>
    </row>
    <row r="641841" spans="68:68" customFormat="1">
      <c r="BP641841" s="90"/>
    </row>
    <row r="641842" spans="68:68" customFormat="1">
      <c r="BP641842" s="90"/>
    </row>
    <row r="641843" spans="68:68" customFormat="1">
      <c r="BP641843" s="90"/>
    </row>
    <row r="641844" spans="68:68" customFormat="1">
      <c r="BP641844" s="90"/>
    </row>
    <row r="641845" spans="68:68" customFormat="1">
      <c r="BP641845" s="90"/>
    </row>
    <row r="641846" spans="68:68" customFormat="1">
      <c r="BP641846" s="90"/>
    </row>
    <row r="641847" spans="68:68" customFormat="1">
      <c r="BP641847" s="90"/>
    </row>
    <row r="641848" spans="68:68" customFormat="1">
      <c r="BP641848" s="90"/>
    </row>
    <row r="641849" spans="68:68" customFormat="1">
      <c r="BP641849" s="90"/>
    </row>
    <row r="641850" spans="68:68" customFormat="1">
      <c r="BP641850" s="90"/>
    </row>
    <row r="641851" spans="68:68" customFormat="1">
      <c r="BP641851" s="90"/>
    </row>
    <row r="641852" spans="68:68" customFormat="1">
      <c r="BP641852" s="90"/>
    </row>
    <row r="641853" spans="68:68" customFormat="1">
      <c r="BP641853" s="90"/>
    </row>
    <row r="641854" spans="68:68" customFormat="1">
      <c r="BP641854" s="90"/>
    </row>
    <row r="641855" spans="68:68" customFormat="1">
      <c r="BP641855" s="90"/>
    </row>
    <row r="641856" spans="68:68" customFormat="1">
      <c r="BP641856" s="90"/>
    </row>
    <row r="641857" spans="68:68" customFormat="1">
      <c r="BP641857" s="90"/>
    </row>
    <row r="641858" spans="68:68" customFormat="1">
      <c r="BP641858" s="90"/>
    </row>
    <row r="641859" spans="68:68" customFormat="1">
      <c r="BP641859" s="90"/>
    </row>
    <row r="641860" spans="68:68" customFormat="1">
      <c r="BP641860" s="90"/>
    </row>
    <row r="641861" spans="68:68" customFormat="1">
      <c r="BP641861" s="90"/>
    </row>
    <row r="641862" spans="68:68" customFormat="1">
      <c r="BP641862" s="90"/>
    </row>
    <row r="641863" spans="68:68" customFormat="1">
      <c r="BP641863" s="90"/>
    </row>
    <row r="641864" spans="68:68" customFormat="1">
      <c r="BP641864" s="90"/>
    </row>
    <row r="641865" spans="68:68" customFormat="1">
      <c r="BP641865" s="90"/>
    </row>
    <row r="641866" spans="68:68" customFormat="1">
      <c r="BP641866" s="90"/>
    </row>
    <row r="641867" spans="68:68" customFormat="1">
      <c r="BP641867" s="90"/>
    </row>
    <row r="641868" spans="68:68" customFormat="1">
      <c r="BP641868" s="90"/>
    </row>
    <row r="641869" spans="68:68" customFormat="1">
      <c r="BP641869" s="90"/>
    </row>
    <row r="641870" spans="68:68" customFormat="1">
      <c r="BP641870" s="90"/>
    </row>
    <row r="641871" spans="68:68" customFormat="1">
      <c r="BP641871" s="90"/>
    </row>
    <row r="641872" spans="68:68" customFormat="1">
      <c r="BP641872" s="90"/>
    </row>
    <row r="641873" spans="68:68" customFormat="1">
      <c r="BP641873" s="90"/>
    </row>
    <row r="641874" spans="68:68" customFormat="1">
      <c r="BP641874" s="90"/>
    </row>
    <row r="641875" spans="68:68" customFormat="1">
      <c r="BP641875" s="90"/>
    </row>
    <row r="641876" spans="68:68" customFormat="1">
      <c r="BP641876" s="90"/>
    </row>
    <row r="641877" spans="68:68" customFormat="1">
      <c r="BP641877" s="90"/>
    </row>
    <row r="641878" spans="68:68" customFormat="1">
      <c r="BP641878" s="90"/>
    </row>
    <row r="641879" spans="68:68" customFormat="1">
      <c r="BP641879" s="90"/>
    </row>
    <row r="641880" spans="68:68" customFormat="1">
      <c r="BP641880" s="90"/>
    </row>
    <row r="641881" spans="68:68" customFormat="1">
      <c r="BP641881" s="90"/>
    </row>
    <row r="641882" spans="68:68" customFormat="1">
      <c r="BP641882" s="90"/>
    </row>
    <row r="641883" spans="68:68" customFormat="1">
      <c r="BP641883" s="90"/>
    </row>
    <row r="641884" spans="68:68" customFormat="1">
      <c r="BP641884" s="90"/>
    </row>
    <row r="641885" spans="68:68" customFormat="1">
      <c r="BP641885" s="90"/>
    </row>
    <row r="641886" spans="68:68" customFormat="1">
      <c r="BP641886" s="90"/>
    </row>
    <row r="641887" spans="68:68" customFormat="1">
      <c r="BP641887" s="90"/>
    </row>
    <row r="641888" spans="68:68" customFormat="1">
      <c r="BP641888" s="90"/>
    </row>
    <row r="641889" spans="68:68" customFormat="1">
      <c r="BP641889" s="90"/>
    </row>
    <row r="641890" spans="68:68" customFormat="1">
      <c r="BP641890" s="90"/>
    </row>
    <row r="641891" spans="68:68" customFormat="1">
      <c r="BP641891" s="90"/>
    </row>
    <row r="641892" spans="68:68" customFormat="1">
      <c r="BP641892" s="90"/>
    </row>
    <row r="641893" spans="68:68" customFormat="1">
      <c r="BP641893" s="90"/>
    </row>
    <row r="641894" spans="68:68" customFormat="1">
      <c r="BP641894" s="90"/>
    </row>
    <row r="641895" spans="68:68" customFormat="1">
      <c r="BP641895" s="90"/>
    </row>
    <row r="641896" spans="68:68" customFormat="1">
      <c r="BP641896" s="90"/>
    </row>
    <row r="641897" spans="68:68" customFormat="1">
      <c r="BP641897" s="90"/>
    </row>
    <row r="641898" spans="68:68" customFormat="1">
      <c r="BP641898" s="90"/>
    </row>
    <row r="641899" spans="68:68" customFormat="1">
      <c r="BP641899" s="90"/>
    </row>
    <row r="641900" spans="68:68" customFormat="1">
      <c r="BP641900" s="90"/>
    </row>
    <row r="641901" spans="68:68" customFormat="1">
      <c r="BP641901" s="90"/>
    </row>
    <row r="641902" spans="68:68" customFormat="1">
      <c r="BP641902" s="90"/>
    </row>
    <row r="641903" spans="68:68" customFormat="1">
      <c r="BP641903" s="90"/>
    </row>
    <row r="641904" spans="68:68" customFormat="1">
      <c r="BP641904" s="90"/>
    </row>
    <row r="641905" spans="68:68" customFormat="1">
      <c r="BP641905" s="90"/>
    </row>
    <row r="641906" spans="68:68" customFormat="1">
      <c r="BP641906" s="90"/>
    </row>
    <row r="641907" spans="68:68" customFormat="1">
      <c r="BP641907" s="90"/>
    </row>
    <row r="641908" spans="68:68" customFormat="1">
      <c r="BP641908" s="90"/>
    </row>
    <row r="641909" spans="68:68" customFormat="1">
      <c r="BP641909" s="90"/>
    </row>
    <row r="641910" spans="68:68" customFormat="1">
      <c r="BP641910" s="90"/>
    </row>
    <row r="641911" spans="68:68" customFormat="1">
      <c r="BP641911" s="90"/>
    </row>
    <row r="641912" spans="68:68" customFormat="1">
      <c r="BP641912" s="90"/>
    </row>
    <row r="641913" spans="68:68" customFormat="1">
      <c r="BP641913" s="90"/>
    </row>
    <row r="641914" spans="68:68" customFormat="1">
      <c r="BP641914" s="90"/>
    </row>
    <row r="641915" spans="68:68" customFormat="1">
      <c r="BP641915" s="90"/>
    </row>
    <row r="641916" spans="68:68" customFormat="1">
      <c r="BP641916" s="90"/>
    </row>
    <row r="641917" spans="68:68" customFormat="1">
      <c r="BP641917" s="90"/>
    </row>
    <row r="641918" spans="68:68" customFormat="1">
      <c r="BP641918" s="90"/>
    </row>
    <row r="641919" spans="68:68" customFormat="1">
      <c r="BP641919" s="90"/>
    </row>
    <row r="641920" spans="68:68" customFormat="1">
      <c r="BP641920" s="90"/>
    </row>
    <row r="641921" spans="68:68" customFormat="1">
      <c r="BP641921" s="90"/>
    </row>
    <row r="641922" spans="68:68" customFormat="1">
      <c r="BP641922" s="90"/>
    </row>
    <row r="641923" spans="68:68" customFormat="1">
      <c r="BP641923" s="90"/>
    </row>
    <row r="641924" spans="68:68" customFormat="1">
      <c r="BP641924" s="90"/>
    </row>
    <row r="641925" spans="68:68" customFormat="1">
      <c r="BP641925" s="90"/>
    </row>
    <row r="641926" spans="68:68" customFormat="1">
      <c r="BP641926" s="90"/>
    </row>
    <row r="641927" spans="68:68" customFormat="1">
      <c r="BP641927" s="90"/>
    </row>
    <row r="641928" spans="68:68" customFormat="1">
      <c r="BP641928" s="90"/>
    </row>
    <row r="641929" spans="68:68" customFormat="1">
      <c r="BP641929" s="90"/>
    </row>
    <row r="641930" spans="68:68" customFormat="1">
      <c r="BP641930" s="90"/>
    </row>
    <row r="641931" spans="68:68" customFormat="1">
      <c r="BP641931" s="90"/>
    </row>
    <row r="641932" spans="68:68" customFormat="1">
      <c r="BP641932" s="90"/>
    </row>
    <row r="641933" spans="68:68" customFormat="1">
      <c r="BP641933" s="90"/>
    </row>
    <row r="641934" spans="68:68" customFormat="1">
      <c r="BP641934" s="90"/>
    </row>
    <row r="641935" spans="68:68" customFormat="1">
      <c r="BP641935" s="90"/>
    </row>
    <row r="641936" spans="68:68" customFormat="1">
      <c r="BP641936" s="90"/>
    </row>
    <row r="641937" spans="68:68" customFormat="1">
      <c r="BP641937" s="90"/>
    </row>
    <row r="641938" spans="68:68" customFormat="1">
      <c r="BP641938" s="90"/>
    </row>
    <row r="641939" spans="68:68" customFormat="1">
      <c r="BP641939" s="90"/>
    </row>
    <row r="641940" spans="68:68" customFormat="1">
      <c r="BP641940" s="90"/>
    </row>
    <row r="641941" spans="68:68" customFormat="1">
      <c r="BP641941" s="90"/>
    </row>
    <row r="641942" spans="68:68" customFormat="1">
      <c r="BP641942" s="90"/>
    </row>
    <row r="641943" spans="68:68" customFormat="1">
      <c r="BP641943" s="90"/>
    </row>
    <row r="641944" spans="68:68" customFormat="1">
      <c r="BP641944" s="90"/>
    </row>
    <row r="641945" spans="68:68" customFormat="1">
      <c r="BP641945" s="90"/>
    </row>
    <row r="641946" spans="68:68" customFormat="1">
      <c r="BP641946" s="90"/>
    </row>
    <row r="641947" spans="68:68" customFormat="1">
      <c r="BP641947" s="90"/>
    </row>
    <row r="641948" spans="68:68" customFormat="1">
      <c r="BP641948" s="90"/>
    </row>
    <row r="641949" spans="68:68" customFormat="1">
      <c r="BP641949" s="90"/>
    </row>
    <row r="641950" spans="68:68" customFormat="1">
      <c r="BP641950" s="90"/>
    </row>
    <row r="641951" spans="68:68" customFormat="1">
      <c r="BP641951" s="90"/>
    </row>
    <row r="641952" spans="68:68" customFormat="1">
      <c r="BP641952" s="90"/>
    </row>
    <row r="641953" spans="68:68" customFormat="1">
      <c r="BP641953" s="90"/>
    </row>
    <row r="641954" spans="68:68" customFormat="1">
      <c r="BP641954" s="90"/>
    </row>
    <row r="641955" spans="68:68" customFormat="1">
      <c r="BP641955" s="90"/>
    </row>
    <row r="641956" spans="68:68" customFormat="1">
      <c r="BP641956" s="90"/>
    </row>
    <row r="641957" spans="68:68" customFormat="1">
      <c r="BP641957" s="90"/>
    </row>
    <row r="641958" spans="68:68" customFormat="1">
      <c r="BP641958" s="90"/>
    </row>
    <row r="641959" spans="68:68" customFormat="1">
      <c r="BP641959" s="90"/>
    </row>
    <row r="641960" spans="68:68" customFormat="1">
      <c r="BP641960" s="90"/>
    </row>
    <row r="641961" spans="68:68" customFormat="1">
      <c r="BP641961" s="90"/>
    </row>
    <row r="641962" spans="68:68" customFormat="1">
      <c r="BP641962" s="90"/>
    </row>
    <row r="641963" spans="68:68" customFormat="1">
      <c r="BP641963" s="90"/>
    </row>
    <row r="641964" spans="68:68" customFormat="1">
      <c r="BP641964" s="90"/>
    </row>
    <row r="641965" spans="68:68" customFormat="1">
      <c r="BP641965" s="90"/>
    </row>
    <row r="641966" spans="68:68" customFormat="1">
      <c r="BP641966" s="90"/>
    </row>
    <row r="641967" spans="68:68" customFormat="1">
      <c r="BP641967" s="90"/>
    </row>
    <row r="641968" spans="68:68" customFormat="1">
      <c r="BP641968" s="90"/>
    </row>
    <row r="641969" spans="68:68" customFormat="1">
      <c r="BP641969" s="90"/>
    </row>
    <row r="641970" spans="68:68" customFormat="1">
      <c r="BP641970" s="90"/>
    </row>
    <row r="641971" spans="68:68" customFormat="1">
      <c r="BP641971" s="90"/>
    </row>
    <row r="641972" spans="68:68" customFormat="1">
      <c r="BP641972" s="90"/>
    </row>
    <row r="641973" spans="68:68" customFormat="1">
      <c r="BP641973" s="90"/>
    </row>
    <row r="641974" spans="68:68" customFormat="1">
      <c r="BP641974" s="90"/>
    </row>
    <row r="641975" spans="68:68" customFormat="1">
      <c r="BP641975" s="90"/>
    </row>
    <row r="641976" spans="68:68" customFormat="1">
      <c r="BP641976" s="90"/>
    </row>
    <row r="641977" spans="68:68" customFormat="1">
      <c r="BP641977" s="90"/>
    </row>
    <row r="641978" spans="68:68" customFormat="1">
      <c r="BP641978" s="90"/>
    </row>
    <row r="641979" spans="68:68" customFormat="1">
      <c r="BP641979" s="90"/>
    </row>
    <row r="641980" spans="68:68" customFormat="1">
      <c r="BP641980" s="90"/>
    </row>
    <row r="641981" spans="68:68" customFormat="1">
      <c r="BP641981" s="90"/>
    </row>
    <row r="641982" spans="68:68" customFormat="1">
      <c r="BP641982" s="90"/>
    </row>
    <row r="641983" spans="68:68" customFormat="1">
      <c r="BP641983" s="90"/>
    </row>
    <row r="641984" spans="68:68" customFormat="1">
      <c r="BP641984" s="90"/>
    </row>
    <row r="641985" spans="68:68" customFormat="1">
      <c r="BP641985" s="90"/>
    </row>
    <row r="641986" spans="68:68" customFormat="1">
      <c r="BP641986" s="90"/>
    </row>
    <row r="641987" spans="68:68" customFormat="1">
      <c r="BP641987" s="90"/>
    </row>
    <row r="641988" spans="68:68" customFormat="1">
      <c r="BP641988" s="90"/>
    </row>
    <row r="641989" spans="68:68" customFormat="1">
      <c r="BP641989" s="90"/>
    </row>
    <row r="641990" spans="68:68" customFormat="1">
      <c r="BP641990" s="90"/>
    </row>
    <row r="641991" spans="68:68" customFormat="1">
      <c r="BP641991" s="90"/>
    </row>
    <row r="641992" spans="68:68" customFormat="1">
      <c r="BP641992" s="90"/>
    </row>
    <row r="641993" spans="68:68" customFormat="1">
      <c r="BP641993" s="90"/>
    </row>
    <row r="641994" spans="68:68" customFormat="1">
      <c r="BP641994" s="90"/>
    </row>
    <row r="641995" spans="68:68" customFormat="1">
      <c r="BP641995" s="90"/>
    </row>
    <row r="641996" spans="68:68" customFormat="1">
      <c r="BP641996" s="90"/>
    </row>
    <row r="641997" spans="68:68" customFormat="1">
      <c r="BP641997" s="90"/>
    </row>
    <row r="641998" spans="68:68" customFormat="1">
      <c r="BP641998" s="90"/>
    </row>
    <row r="641999" spans="68:68" customFormat="1">
      <c r="BP641999" s="90"/>
    </row>
    <row r="642000" spans="68:68" customFormat="1">
      <c r="BP642000" s="90"/>
    </row>
    <row r="642001" spans="68:68" customFormat="1">
      <c r="BP642001" s="90"/>
    </row>
    <row r="642002" spans="68:68" customFormat="1">
      <c r="BP642002" s="90"/>
    </row>
    <row r="642003" spans="68:68" customFormat="1">
      <c r="BP642003" s="90"/>
    </row>
    <row r="642004" spans="68:68" customFormat="1">
      <c r="BP642004" s="90"/>
    </row>
    <row r="642005" spans="68:68" customFormat="1">
      <c r="BP642005" s="90"/>
    </row>
    <row r="642006" spans="68:68" customFormat="1">
      <c r="BP642006" s="90"/>
    </row>
    <row r="642007" spans="68:68" customFormat="1">
      <c r="BP642007" s="90"/>
    </row>
    <row r="642008" spans="68:68" customFormat="1">
      <c r="BP642008" s="90"/>
    </row>
    <row r="642009" spans="68:68" customFormat="1">
      <c r="BP642009" s="90"/>
    </row>
    <row r="642010" spans="68:68" customFormat="1">
      <c r="BP642010" s="90"/>
    </row>
    <row r="642011" spans="68:68" customFormat="1">
      <c r="BP642011" s="90"/>
    </row>
    <row r="642012" spans="68:68" customFormat="1">
      <c r="BP642012" s="90"/>
    </row>
    <row r="642013" spans="68:68" customFormat="1">
      <c r="BP642013" s="90"/>
    </row>
    <row r="642014" spans="68:68" customFormat="1">
      <c r="BP642014" s="90"/>
    </row>
    <row r="642015" spans="68:68" customFormat="1">
      <c r="BP642015" s="90"/>
    </row>
    <row r="642016" spans="68:68" customFormat="1">
      <c r="BP642016" s="90"/>
    </row>
    <row r="642017" spans="68:68" customFormat="1">
      <c r="BP642017" s="90"/>
    </row>
    <row r="642018" spans="68:68" customFormat="1">
      <c r="BP642018" s="90"/>
    </row>
    <row r="642019" spans="68:68" customFormat="1">
      <c r="BP642019" s="90"/>
    </row>
    <row r="642020" spans="68:68" customFormat="1">
      <c r="BP642020" s="90"/>
    </row>
    <row r="642021" spans="68:68" customFormat="1">
      <c r="BP642021" s="90"/>
    </row>
    <row r="642022" spans="68:68" customFormat="1">
      <c r="BP642022" s="90"/>
    </row>
    <row r="642023" spans="68:68" customFormat="1">
      <c r="BP642023" s="90"/>
    </row>
    <row r="642024" spans="68:68" customFormat="1">
      <c r="BP642024" s="90"/>
    </row>
    <row r="642025" spans="68:68" customFormat="1">
      <c r="BP642025" s="90"/>
    </row>
    <row r="642026" spans="68:68" customFormat="1">
      <c r="BP642026" s="90"/>
    </row>
    <row r="642027" spans="68:68" customFormat="1">
      <c r="BP642027" s="90"/>
    </row>
    <row r="642028" spans="68:68" customFormat="1">
      <c r="BP642028" s="90"/>
    </row>
    <row r="642029" spans="68:68" customFormat="1">
      <c r="BP642029" s="90"/>
    </row>
    <row r="642030" spans="68:68" customFormat="1">
      <c r="BP642030" s="90"/>
    </row>
    <row r="642031" spans="68:68" customFormat="1">
      <c r="BP642031" s="90"/>
    </row>
    <row r="642032" spans="68:68" customFormat="1">
      <c r="BP642032" s="90"/>
    </row>
    <row r="642033" spans="68:68" customFormat="1">
      <c r="BP642033" s="90"/>
    </row>
    <row r="642034" spans="68:68" customFormat="1">
      <c r="BP642034" s="90"/>
    </row>
    <row r="642035" spans="68:68" customFormat="1">
      <c r="BP642035" s="90"/>
    </row>
    <row r="642036" spans="68:68" customFormat="1">
      <c r="BP642036" s="90"/>
    </row>
    <row r="642037" spans="68:68" customFormat="1">
      <c r="BP642037" s="90"/>
    </row>
    <row r="642038" spans="68:68" customFormat="1">
      <c r="BP642038" s="90"/>
    </row>
    <row r="642039" spans="68:68" customFormat="1">
      <c r="BP642039" s="90"/>
    </row>
    <row r="642040" spans="68:68" customFormat="1">
      <c r="BP642040" s="90"/>
    </row>
    <row r="642041" spans="68:68" customFormat="1">
      <c r="BP642041" s="90"/>
    </row>
    <row r="642042" spans="68:68" customFormat="1">
      <c r="BP642042" s="90"/>
    </row>
    <row r="642043" spans="68:68" customFormat="1">
      <c r="BP642043" s="90"/>
    </row>
    <row r="642044" spans="68:68" customFormat="1">
      <c r="BP642044" s="90"/>
    </row>
    <row r="642045" spans="68:68" customFormat="1">
      <c r="BP642045" s="90"/>
    </row>
    <row r="642046" spans="68:68" customFormat="1">
      <c r="BP642046" s="90"/>
    </row>
    <row r="642047" spans="68:68" customFormat="1">
      <c r="BP642047" s="90"/>
    </row>
    <row r="642048" spans="68:68" customFormat="1">
      <c r="BP642048" s="90"/>
    </row>
    <row r="642049" spans="68:68" customFormat="1">
      <c r="BP642049" s="90"/>
    </row>
    <row r="642050" spans="68:68" customFormat="1">
      <c r="BP642050" s="90"/>
    </row>
    <row r="642051" spans="68:68" customFormat="1">
      <c r="BP642051" s="90"/>
    </row>
    <row r="642052" spans="68:68" customFormat="1">
      <c r="BP642052" s="90"/>
    </row>
    <row r="642053" spans="68:68" customFormat="1">
      <c r="BP642053" s="90"/>
    </row>
    <row r="642054" spans="68:68" customFormat="1">
      <c r="BP642054" s="90"/>
    </row>
    <row r="642055" spans="68:68" customFormat="1">
      <c r="BP642055" s="90"/>
    </row>
    <row r="642056" spans="68:68" customFormat="1">
      <c r="BP642056" s="90"/>
    </row>
    <row r="642057" spans="68:68" customFormat="1">
      <c r="BP642057" s="90"/>
    </row>
    <row r="642058" spans="68:68" customFormat="1">
      <c r="BP642058" s="90"/>
    </row>
    <row r="642059" spans="68:68" customFormat="1">
      <c r="BP642059" s="90"/>
    </row>
    <row r="642060" spans="68:68" customFormat="1">
      <c r="BP642060" s="90"/>
    </row>
    <row r="642061" spans="68:68" customFormat="1">
      <c r="BP642061" s="90"/>
    </row>
    <row r="642062" spans="68:68" customFormat="1">
      <c r="BP642062" s="90"/>
    </row>
    <row r="642063" spans="68:68" customFormat="1">
      <c r="BP642063" s="90"/>
    </row>
    <row r="642064" spans="68:68" customFormat="1">
      <c r="BP642064" s="90"/>
    </row>
    <row r="642065" spans="68:68" customFormat="1">
      <c r="BP642065" s="90"/>
    </row>
    <row r="642066" spans="68:68" customFormat="1">
      <c r="BP642066" s="90"/>
    </row>
    <row r="642067" spans="68:68" customFormat="1">
      <c r="BP642067" s="90"/>
    </row>
    <row r="642068" spans="68:68" customFormat="1">
      <c r="BP642068" s="90"/>
    </row>
    <row r="642069" spans="68:68" customFormat="1">
      <c r="BP642069" s="90"/>
    </row>
    <row r="642070" spans="68:68" customFormat="1">
      <c r="BP642070" s="90"/>
    </row>
    <row r="642071" spans="68:68" customFormat="1">
      <c r="BP642071" s="90"/>
    </row>
    <row r="642072" spans="68:68" customFormat="1">
      <c r="BP642072" s="90"/>
    </row>
    <row r="642073" spans="68:68" customFormat="1">
      <c r="BP642073" s="90"/>
    </row>
    <row r="642074" spans="68:68" customFormat="1">
      <c r="BP642074" s="90"/>
    </row>
    <row r="642075" spans="68:68" customFormat="1">
      <c r="BP642075" s="90"/>
    </row>
    <row r="642076" spans="68:68" customFormat="1">
      <c r="BP642076" s="90"/>
    </row>
    <row r="642077" spans="68:68" customFormat="1">
      <c r="BP642077" s="90"/>
    </row>
    <row r="642078" spans="68:68" customFormat="1">
      <c r="BP642078" s="90"/>
    </row>
    <row r="642079" spans="68:68" customFormat="1">
      <c r="BP642079" s="90"/>
    </row>
    <row r="642080" spans="68:68" customFormat="1">
      <c r="BP642080" s="90"/>
    </row>
    <row r="642081" spans="68:68" customFormat="1">
      <c r="BP642081" s="90"/>
    </row>
    <row r="642082" spans="68:68" customFormat="1">
      <c r="BP642082" s="90"/>
    </row>
    <row r="642083" spans="68:68" customFormat="1">
      <c r="BP642083" s="90"/>
    </row>
    <row r="642084" spans="68:68" customFormat="1">
      <c r="BP642084" s="90"/>
    </row>
    <row r="642085" spans="68:68" customFormat="1">
      <c r="BP642085" s="90"/>
    </row>
    <row r="642086" spans="68:68" customFormat="1">
      <c r="BP642086" s="90"/>
    </row>
    <row r="642087" spans="68:68" customFormat="1">
      <c r="BP642087" s="90"/>
    </row>
    <row r="642088" spans="68:68" customFormat="1">
      <c r="BP642088" s="90"/>
    </row>
    <row r="642089" spans="68:68" customFormat="1">
      <c r="BP642089" s="90"/>
    </row>
    <row r="642090" spans="68:68" customFormat="1">
      <c r="BP642090" s="90"/>
    </row>
    <row r="642091" spans="68:68" customFormat="1">
      <c r="BP642091" s="90"/>
    </row>
    <row r="642092" spans="68:68" customFormat="1">
      <c r="BP642092" s="90"/>
    </row>
    <row r="642093" spans="68:68" customFormat="1">
      <c r="BP642093" s="90"/>
    </row>
    <row r="642094" spans="68:68" customFormat="1">
      <c r="BP642094" s="90"/>
    </row>
    <row r="642095" spans="68:68" customFormat="1">
      <c r="BP642095" s="90"/>
    </row>
    <row r="642096" spans="68:68" customFormat="1">
      <c r="BP642096" s="90"/>
    </row>
    <row r="642097" spans="68:68" customFormat="1">
      <c r="BP642097" s="90"/>
    </row>
    <row r="642098" spans="68:68" customFormat="1">
      <c r="BP642098" s="90"/>
    </row>
    <row r="642099" spans="68:68" customFormat="1">
      <c r="BP642099" s="90"/>
    </row>
    <row r="642100" spans="68:68" customFormat="1">
      <c r="BP642100" s="90"/>
    </row>
    <row r="642101" spans="68:68" customFormat="1">
      <c r="BP642101" s="90"/>
    </row>
    <row r="642102" spans="68:68" customFormat="1">
      <c r="BP642102" s="90"/>
    </row>
    <row r="642103" spans="68:68" customFormat="1">
      <c r="BP642103" s="90"/>
    </row>
    <row r="642104" spans="68:68" customFormat="1">
      <c r="BP642104" s="90"/>
    </row>
    <row r="642105" spans="68:68" customFormat="1">
      <c r="BP642105" s="90"/>
    </row>
    <row r="642106" spans="68:68" customFormat="1">
      <c r="BP642106" s="90"/>
    </row>
    <row r="642107" spans="68:68" customFormat="1">
      <c r="BP642107" s="90"/>
    </row>
    <row r="642108" spans="68:68" customFormat="1">
      <c r="BP642108" s="90"/>
    </row>
    <row r="642109" spans="68:68" customFormat="1">
      <c r="BP642109" s="90"/>
    </row>
    <row r="642110" spans="68:68" customFormat="1">
      <c r="BP642110" s="90"/>
    </row>
    <row r="642111" spans="68:68" customFormat="1">
      <c r="BP642111" s="90"/>
    </row>
    <row r="642112" spans="68:68" customFormat="1">
      <c r="BP642112" s="90"/>
    </row>
    <row r="642113" spans="68:68" customFormat="1">
      <c r="BP642113" s="90"/>
    </row>
    <row r="642114" spans="68:68" customFormat="1">
      <c r="BP642114" s="90"/>
    </row>
    <row r="642115" spans="68:68" customFormat="1">
      <c r="BP642115" s="90"/>
    </row>
    <row r="642116" spans="68:68" customFormat="1">
      <c r="BP642116" s="90"/>
    </row>
    <row r="642117" spans="68:68" customFormat="1">
      <c r="BP642117" s="90"/>
    </row>
    <row r="642118" spans="68:68" customFormat="1">
      <c r="BP642118" s="90"/>
    </row>
    <row r="642119" spans="68:68" customFormat="1">
      <c r="BP642119" s="90"/>
    </row>
    <row r="642120" spans="68:68" customFormat="1">
      <c r="BP642120" s="90"/>
    </row>
    <row r="642121" spans="68:68" customFormat="1">
      <c r="BP642121" s="90"/>
    </row>
    <row r="642122" spans="68:68" customFormat="1">
      <c r="BP642122" s="90"/>
    </row>
    <row r="642123" spans="68:68" customFormat="1">
      <c r="BP642123" s="90"/>
    </row>
    <row r="642124" spans="68:68" customFormat="1">
      <c r="BP642124" s="90"/>
    </row>
    <row r="642125" spans="68:68" customFormat="1">
      <c r="BP642125" s="90"/>
    </row>
    <row r="642126" spans="68:68" customFormat="1">
      <c r="BP642126" s="90"/>
    </row>
    <row r="642127" spans="68:68" customFormat="1">
      <c r="BP642127" s="90"/>
    </row>
    <row r="642128" spans="68:68" customFormat="1">
      <c r="BP642128" s="90"/>
    </row>
    <row r="642129" spans="68:68" customFormat="1">
      <c r="BP642129" s="90"/>
    </row>
    <row r="642130" spans="68:68" customFormat="1">
      <c r="BP642130" s="90"/>
    </row>
    <row r="642131" spans="68:68" customFormat="1">
      <c r="BP642131" s="90"/>
    </row>
    <row r="642132" spans="68:68" customFormat="1">
      <c r="BP642132" s="90"/>
    </row>
    <row r="642133" spans="68:68" customFormat="1">
      <c r="BP642133" s="90"/>
    </row>
    <row r="642134" spans="68:68" customFormat="1">
      <c r="BP642134" s="90"/>
    </row>
    <row r="642135" spans="68:68" customFormat="1">
      <c r="BP642135" s="90"/>
    </row>
    <row r="642136" spans="68:68" customFormat="1">
      <c r="BP642136" s="90"/>
    </row>
    <row r="642137" spans="68:68" customFormat="1">
      <c r="BP642137" s="90"/>
    </row>
    <row r="642138" spans="68:68" customFormat="1">
      <c r="BP642138" s="90"/>
    </row>
    <row r="642139" spans="68:68" customFormat="1">
      <c r="BP642139" s="90"/>
    </row>
    <row r="642140" spans="68:68" customFormat="1">
      <c r="BP642140" s="90"/>
    </row>
    <row r="642141" spans="68:68" customFormat="1">
      <c r="BP642141" s="90"/>
    </row>
    <row r="642142" spans="68:68" customFormat="1">
      <c r="BP642142" s="90"/>
    </row>
    <row r="642143" spans="68:68" customFormat="1">
      <c r="BP642143" s="90"/>
    </row>
    <row r="642144" spans="68:68" customFormat="1">
      <c r="BP642144" s="90"/>
    </row>
    <row r="642145" spans="68:68" customFormat="1">
      <c r="BP642145" s="90"/>
    </row>
    <row r="642146" spans="68:68" customFormat="1">
      <c r="BP642146" s="90"/>
    </row>
    <row r="642147" spans="68:68" customFormat="1">
      <c r="BP642147" s="90"/>
    </row>
    <row r="642148" spans="68:68" customFormat="1">
      <c r="BP642148" s="90"/>
    </row>
    <row r="642149" spans="68:68" customFormat="1">
      <c r="BP642149" s="90"/>
    </row>
    <row r="642150" spans="68:68" customFormat="1">
      <c r="BP642150" s="90"/>
    </row>
    <row r="642151" spans="68:68" customFormat="1">
      <c r="BP642151" s="90"/>
    </row>
    <row r="642152" spans="68:68" customFormat="1">
      <c r="BP642152" s="90"/>
    </row>
    <row r="642153" spans="68:68" customFormat="1">
      <c r="BP642153" s="90"/>
    </row>
    <row r="642154" spans="68:68" customFormat="1">
      <c r="BP642154" s="90"/>
    </row>
    <row r="642155" spans="68:68" customFormat="1">
      <c r="BP642155" s="90"/>
    </row>
    <row r="642156" spans="68:68" customFormat="1">
      <c r="BP642156" s="90"/>
    </row>
    <row r="642157" spans="68:68" customFormat="1">
      <c r="BP642157" s="90"/>
    </row>
    <row r="642158" spans="68:68" customFormat="1">
      <c r="BP642158" s="90"/>
    </row>
    <row r="642159" spans="68:68" customFormat="1">
      <c r="BP642159" s="90"/>
    </row>
    <row r="642160" spans="68:68" customFormat="1">
      <c r="BP642160" s="90"/>
    </row>
    <row r="642161" spans="68:68" customFormat="1">
      <c r="BP642161" s="90"/>
    </row>
    <row r="642162" spans="68:68" customFormat="1">
      <c r="BP642162" s="90"/>
    </row>
    <row r="642163" spans="68:68" customFormat="1">
      <c r="BP642163" s="90"/>
    </row>
    <row r="642164" spans="68:68" customFormat="1">
      <c r="BP642164" s="90"/>
    </row>
    <row r="642165" spans="68:68" customFormat="1">
      <c r="BP642165" s="90"/>
    </row>
    <row r="642166" spans="68:68" customFormat="1">
      <c r="BP642166" s="90"/>
    </row>
    <row r="642167" spans="68:68" customFormat="1">
      <c r="BP642167" s="90"/>
    </row>
    <row r="642168" spans="68:68" customFormat="1">
      <c r="BP642168" s="90"/>
    </row>
    <row r="642169" spans="68:68" customFormat="1">
      <c r="BP642169" s="90"/>
    </row>
    <row r="642170" spans="68:68" customFormat="1">
      <c r="BP642170" s="90"/>
    </row>
    <row r="642171" spans="68:68" customFormat="1">
      <c r="BP642171" s="90"/>
    </row>
    <row r="642172" spans="68:68" customFormat="1">
      <c r="BP642172" s="90"/>
    </row>
    <row r="642173" spans="68:68" customFormat="1">
      <c r="BP642173" s="90"/>
    </row>
    <row r="642174" spans="68:68" customFormat="1">
      <c r="BP642174" s="90"/>
    </row>
    <row r="642175" spans="68:68" customFormat="1">
      <c r="BP642175" s="90"/>
    </row>
    <row r="642176" spans="68:68" customFormat="1">
      <c r="BP642176" s="90"/>
    </row>
    <row r="642177" spans="68:68" customFormat="1">
      <c r="BP642177" s="90"/>
    </row>
    <row r="642178" spans="68:68" customFormat="1">
      <c r="BP642178" s="90"/>
    </row>
    <row r="642179" spans="68:68" customFormat="1">
      <c r="BP642179" s="90"/>
    </row>
    <row r="642180" spans="68:68" customFormat="1">
      <c r="BP642180" s="90"/>
    </row>
    <row r="642181" spans="68:68" customFormat="1">
      <c r="BP642181" s="90"/>
    </row>
    <row r="642182" spans="68:68" customFormat="1">
      <c r="BP642182" s="90"/>
    </row>
    <row r="642183" spans="68:68" customFormat="1">
      <c r="BP642183" s="90"/>
    </row>
    <row r="642184" spans="68:68" customFormat="1">
      <c r="BP642184" s="90"/>
    </row>
    <row r="642185" spans="68:68" customFormat="1">
      <c r="BP642185" s="90"/>
    </row>
    <row r="642186" spans="68:68" customFormat="1">
      <c r="BP642186" s="90"/>
    </row>
    <row r="642187" spans="68:68" customFormat="1">
      <c r="BP642187" s="90"/>
    </row>
    <row r="642188" spans="68:68" customFormat="1">
      <c r="BP642188" s="90"/>
    </row>
    <row r="642189" spans="68:68" customFormat="1">
      <c r="BP642189" s="90"/>
    </row>
    <row r="642190" spans="68:68" customFormat="1">
      <c r="BP642190" s="90"/>
    </row>
    <row r="642191" spans="68:68" customFormat="1">
      <c r="BP642191" s="90"/>
    </row>
    <row r="642192" spans="68:68" customFormat="1">
      <c r="BP642192" s="90"/>
    </row>
    <row r="642193" spans="68:68" customFormat="1">
      <c r="BP642193" s="90"/>
    </row>
    <row r="642194" spans="68:68" customFormat="1">
      <c r="BP642194" s="90"/>
    </row>
    <row r="642195" spans="68:68" customFormat="1">
      <c r="BP642195" s="90"/>
    </row>
    <row r="642196" spans="68:68" customFormat="1">
      <c r="BP642196" s="90"/>
    </row>
    <row r="642197" spans="68:68" customFormat="1">
      <c r="BP642197" s="90"/>
    </row>
    <row r="642198" spans="68:68" customFormat="1">
      <c r="BP642198" s="90"/>
    </row>
    <row r="642199" spans="68:68" customFormat="1">
      <c r="BP642199" s="90"/>
    </row>
    <row r="642200" spans="68:68" customFormat="1">
      <c r="BP642200" s="90"/>
    </row>
    <row r="642201" spans="68:68" customFormat="1">
      <c r="BP642201" s="90"/>
    </row>
    <row r="642202" spans="68:68" customFormat="1">
      <c r="BP642202" s="90"/>
    </row>
    <row r="642203" spans="68:68" customFormat="1">
      <c r="BP642203" s="90"/>
    </row>
    <row r="642204" spans="68:68" customFormat="1">
      <c r="BP642204" s="90"/>
    </row>
    <row r="642205" spans="68:68" customFormat="1">
      <c r="BP642205" s="90"/>
    </row>
    <row r="642206" spans="68:68" customFormat="1">
      <c r="BP642206" s="90"/>
    </row>
    <row r="642207" spans="68:68" customFormat="1">
      <c r="BP642207" s="90"/>
    </row>
    <row r="642208" spans="68:68" customFormat="1">
      <c r="BP642208" s="90"/>
    </row>
    <row r="642209" spans="68:68" customFormat="1">
      <c r="BP642209" s="90"/>
    </row>
    <row r="642210" spans="68:68" customFormat="1">
      <c r="BP642210" s="90"/>
    </row>
    <row r="642211" spans="68:68" customFormat="1">
      <c r="BP642211" s="90"/>
    </row>
    <row r="642212" spans="68:68" customFormat="1">
      <c r="BP642212" s="90"/>
    </row>
    <row r="642213" spans="68:68" customFormat="1">
      <c r="BP642213" s="90"/>
    </row>
    <row r="642214" spans="68:68" customFormat="1">
      <c r="BP642214" s="90"/>
    </row>
    <row r="642215" spans="68:68" customFormat="1">
      <c r="BP642215" s="90"/>
    </row>
    <row r="642216" spans="68:68" customFormat="1">
      <c r="BP642216" s="90"/>
    </row>
    <row r="642217" spans="68:68" customFormat="1">
      <c r="BP642217" s="90"/>
    </row>
    <row r="642218" spans="68:68" customFormat="1">
      <c r="BP642218" s="90"/>
    </row>
    <row r="642219" spans="68:68" customFormat="1">
      <c r="BP642219" s="90"/>
    </row>
    <row r="642220" spans="68:68" customFormat="1">
      <c r="BP642220" s="90"/>
    </row>
    <row r="642221" spans="68:68" customFormat="1">
      <c r="BP642221" s="90"/>
    </row>
    <row r="642222" spans="68:68" customFormat="1">
      <c r="BP642222" s="90"/>
    </row>
    <row r="642223" spans="68:68" customFormat="1">
      <c r="BP642223" s="90"/>
    </row>
    <row r="642224" spans="68:68" customFormat="1">
      <c r="BP642224" s="90"/>
    </row>
    <row r="642225" spans="68:68" customFormat="1">
      <c r="BP642225" s="90"/>
    </row>
    <row r="642226" spans="68:68" customFormat="1">
      <c r="BP642226" s="90"/>
    </row>
    <row r="642227" spans="68:68" customFormat="1">
      <c r="BP642227" s="90"/>
    </row>
    <row r="642228" spans="68:68" customFormat="1">
      <c r="BP642228" s="90"/>
    </row>
    <row r="642229" spans="68:68" customFormat="1">
      <c r="BP642229" s="90"/>
    </row>
    <row r="642230" spans="68:68" customFormat="1">
      <c r="BP642230" s="90"/>
    </row>
    <row r="642231" spans="68:68" customFormat="1">
      <c r="BP642231" s="90"/>
    </row>
    <row r="642232" spans="68:68" customFormat="1">
      <c r="BP642232" s="90"/>
    </row>
    <row r="642233" spans="68:68" customFormat="1">
      <c r="BP642233" s="90"/>
    </row>
    <row r="642234" spans="68:68" customFormat="1">
      <c r="BP642234" s="90"/>
    </row>
    <row r="642235" spans="68:68" customFormat="1">
      <c r="BP642235" s="90"/>
    </row>
    <row r="642236" spans="68:68" customFormat="1">
      <c r="BP642236" s="90"/>
    </row>
    <row r="642237" spans="68:68" customFormat="1">
      <c r="BP642237" s="90"/>
    </row>
    <row r="642238" spans="68:68" customFormat="1">
      <c r="BP642238" s="90"/>
    </row>
    <row r="642239" spans="68:68" customFormat="1">
      <c r="BP642239" s="90"/>
    </row>
    <row r="642240" spans="68:68" customFormat="1">
      <c r="BP642240" s="90"/>
    </row>
    <row r="642241" spans="68:68" customFormat="1">
      <c r="BP642241" s="90"/>
    </row>
    <row r="642242" spans="68:68" customFormat="1">
      <c r="BP642242" s="90"/>
    </row>
    <row r="642243" spans="68:68" customFormat="1">
      <c r="BP642243" s="90"/>
    </row>
    <row r="642244" spans="68:68" customFormat="1">
      <c r="BP642244" s="90"/>
    </row>
    <row r="642245" spans="68:68" customFormat="1">
      <c r="BP642245" s="90"/>
    </row>
    <row r="642246" spans="68:68" customFormat="1">
      <c r="BP642246" s="90"/>
    </row>
    <row r="642247" spans="68:68" customFormat="1">
      <c r="BP642247" s="90"/>
    </row>
    <row r="642248" spans="68:68" customFormat="1">
      <c r="BP642248" s="90"/>
    </row>
    <row r="642249" spans="68:68" customFormat="1">
      <c r="BP642249" s="90"/>
    </row>
    <row r="642250" spans="68:68" customFormat="1">
      <c r="BP642250" s="90"/>
    </row>
    <row r="642251" spans="68:68" customFormat="1">
      <c r="BP642251" s="90"/>
    </row>
    <row r="642252" spans="68:68" customFormat="1">
      <c r="BP642252" s="90"/>
    </row>
    <row r="642253" spans="68:68" customFormat="1">
      <c r="BP642253" s="90"/>
    </row>
    <row r="642254" spans="68:68" customFormat="1">
      <c r="BP642254" s="90"/>
    </row>
    <row r="642255" spans="68:68" customFormat="1">
      <c r="BP642255" s="90"/>
    </row>
    <row r="642256" spans="68:68" customFormat="1">
      <c r="BP642256" s="90"/>
    </row>
    <row r="642257" spans="68:68" customFormat="1">
      <c r="BP642257" s="90"/>
    </row>
    <row r="642258" spans="68:68" customFormat="1">
      <c r="BP642258" s="90"/>
    </row>
    <row r="642259" spans="68:68" customFormat="1">
      <c r="BP642259" s="90"/>
    </row>
    <row r="642260" spans="68:68" customFormat="1">
      <c r="BP642260" s="90"/>
    </row>
    <row r="642261" spans="68:68" customFormat="1">
      <c r="BP642261" s="90"/>
    </row>
    <row r="642262" spans="68:68" customFormat="1">
      <c r="BP642262" s="90"/>
    </row>
    <row r="642263" spans="68:68" customFormat="1">
      <c r="BP642263" s="90"/>
    </row>
    <row r="642264" spans="68:68" customFormat="1">
      <c r="BP642264" s="90"/>
    </row>
    <row r="642265" spans="68:68" customFormat="1">
      <c r="BP642265" s="90"/>
    </row>
    <row r="642266" spans="68:68" customFormat="1">
      <c r="BP642266" s="90"/>
    </row>
    <row r="642267" spans="68:68" customFormat="1">
      <c r="BP642267" s="90"/>
    </row>
    <row r="642268" spans="68:68" customFormat="1">
      <c r="BP642268" s="90"/>
    </row>
    <row r="642269" spans="68:68" customFormat="1">
      <c r="BP642269" s="90"/>
    </row>
    <row r="642270" spans="68:68" customFormat="1">
      <c r="BP642270" s="90"/>
    </row>
    <row r="642271" spans="68:68" customFormat="1">
      <c r="BP642271" s="90"/>
    </row>
    <row r="642272" spans="68:68" customFormat="1">
      <c r="BP642272" s="90"/>
    </row>
    <row r="642273" spans="68:68" customFormat="1">
      <c r="BP642273" s="90"/>
    </row>
    <row r="642274" spans="68:68" customFormat="1">
      <c r="BP642274" s="90"/>
    </row>
    <row r="642275" spans="68:68" customFormat="1">
      <c r="BP642275" s="90"/>
    </row>
    <row r="642276" spans="68:68" customFormat="1">
      <c r="BP642276" s="90"/>
    </row>
    <row r="642277" spans="68:68" customFormat="1">
      <c r="BP642277" s="90"/>
    </row>
    <row r="642278" spans="68:68" customFormat="1">
      <c r="BP642278" s="90"/>
    </row>
    <row r="642279" spans="68:68" customFormat="1">
      <c r="BP642279" s="90"/>
    </row>
    <row r="642280" spans="68:68" customFormat="1">
      <c r="BP642280" s="90"/>
    </row>
    <row r="642281" spans="68:68" customFormat="1">
      <c r="BP642281" s="90"/>
    </row>
    <row r="642282" spans="68:68" customFormat="1">
      <c r="BP642282" s="90"/>
    </row>
    <row r="642283" spans="68:68" customFormat="1">
      <c r="BP642283" s="90"/>
    </row>
    <row r="642284" spans="68:68" customFormat="1">
      <c r="BP642284" s="90"/>
    </row>
    <row r="642285" spans="68:68" customFormat="1">
      <c r="BP642285" s="90"/>
    </row>
    <row r="642286" spans="68:68" customFormat="1">
      <c r="BP642286" s="90"/>
    </row>
    <row r="642287" spans="68:68" customFormat="1">
      <c r="BP642287" s="90"/>
    </row>
    <row r="642288" spans="68:68" customFormat="1">
      <c r="BP642288" s="90"/>
    </row>
    <row r="642289" spans="68:68" customFormat="1">
      <c r="BP642289" s="90"/>
    </row>
    <row r="642290" spans="68:68" customFormat="1">
      <c r="BP642290" s="90"/>
    </row>
    <row r="642291" spans="68:68" customFormat="1">
      <c r="BP642291" s="90"/>
    </row>
    <row r="642292" spans="68:68" customFormat="1">
      <c r="BP642292" s="90"/>
    </row>
    <row r="642293" spans="68:68" customFormat="1">
      <c r="BP642293" s="90"/>
    </row>
    <row r="642294" spans="68:68" customFormat="1">
      <c r="BP642294" s="90"/>
    </row>
    <row r="642295" spans="68:68" customFormat="1">
      <c r="BP642295" s="90"/>
    </row>
    <row r="642296" spans="68:68" customFormat="1">
      <c r="BP642296" s="90"/>
    </row>
    <row r="642297" spans="68:68" customFormat="1">
      <c r="BP642297" s="90"/>
    </row>
    <row r="642298" spans="68:68" customFormat="1">
      <c r="BP642298" s="90"/>
    </row>
    <row r="642299" spans="68:68" customFormat="1">
      <c r="BP642299" s="90"/>
    </row>
    <row r="642300" spans="68:68" customFormat="1">
      <c r="BP642300" s="90"/>
    </row>
    <row r="642301" spans="68:68" customFormat="1">
      <c r="BP642301" s="90"/>
    </row>
    <row r="642302" spans="68:68" customFormat="1">
      <c r="BP642302" s="90"/>
    </row>
    <row r="642303" spans="68:68" customFormat="1">
      <c r="BP642303" s="90"/>
    </row>
    <row r="642304" spans="68:68" customFormat="1">
      <c r="BP642304" s="90"/>
    </row>
    <row r="642305" spans="68:68" customFormat="1">
      <c r="BP642305" s="90"/>
    </row>
    <row r="642306" spans="68:68" customFormat="1">
      <c r="BP642306" s="90"/>
    </row>
    <row r="642307" spans="68:68" customFormat="1">
      <c r="BP642307" s="90"/>
    </row>
    <row r="642308" spans="68:68" customFormat="1">
      <c r="BP642308" s="90"/>
    </row>
    <row r="642309" spans="68:68" customFormat="1">
      <c r="BP642309" s="90"/>
    </row>
    <row r="642310" spans="68:68" customFormat="1">
      <c r="BP642310" s="90"/>
    </row>
    <row r="642311" spans="68:68" customFormat="1">
      <c r="BP642311" s="90"/>
    </row>
    <row r="642312" spans="68:68" customFormat="1">
      <c r="BP642312" s="90"/>
    </row>
    <row r="642313" spans="68:68" customFormat="1">
      <c r="BP642313" s="90"/>
    </row>
    <row r="642314" spans="68:68" customFormat="1">
      <c r="BP642314" s="90"/>
    </row>
    <row r="642315" spans="68:68" customFormat="1">
      <c r="BP642315" s="90"/>
    </row>
    <row r="642316" spans="68:68" customFormat="1">
      <c r="BP642316" s="90"/>
    </row>
    <row r="642317" spans="68:68" customFormat="1">
      <c r="BP642317" s="90"/>
    </row>
    <row r="642318" spans="68:68" customFormat="1">
      <c r="BP642318" s="90"/>
    </row>
    <row r="642319" spans="68:68" customFormat="1">
      <c r="BP642319" s="90"/>
    </row>
    <row r="642320" spans="68:68" customFormat="1">
      <c r="BP642320" s="90"/>
    </row>
    <row r="642321" spans="68:68" customFormat="1">
      <c r="BP642321" s="90"/>
    </row>
    <row r="642322" spans="68:68" customFormat="1">
      <c r="BP642322" s="90"/>
    </row>
    <row r="642323" spans="68:68" customFormat="1">
      <c r="BP642323" s="90"/>
    </row>
    <row r="642324" spans="68:68" customFormat="1">
      <c r="BP642324" s="90"/>
    </row>
    <row r="642325" spans="68:68" customFormat="1">
      <c r="BP642325" s="90"/>
    </row>
    <row r="642326" spans="68:68" customFormat="1">
      <c r="BP642326" s="90"/>
    </row>
    <row r="642327" spans="68:68" customFormat="1">
      <c r="BP642327" s="90"/>
    </row>
    <row r="642328" spans="68:68" customFormat="1">
      <c r="BP642328" s="90"/>
    </row>
    <row r="642329" spans="68:68" customFormat="1">
      <c r="BP642329" s="90"/>
    </row>
    <row r="642330" spans="68:68" customFormat="1">
      <c r="BP642330" s="90"/>
    </row>
    <row r="642331" spans="68:68" customFormat="1">
      <c r="BP642331" s="90"/>
    </row>
    <row r="642332" spans="68:68" customFormat="1">
      <c r="BP642332" s="90"/>
    </row>
    <row r="642333" spans="68:68" customFormat="1">
      <c r="BP642333" s="90"/>
    </row>
    <row r="642334" spans="68:68" customFormat="1">
      <c r="BP642334" s="90"/>
    </row>
    <row r="642335" spans="68:68" customFormat="1">
      <c r="BP642335" s="90"/>
    </row>
    <row r="642336" spans="68:68" customFormat="1">
      <c r="BP642336" s="90"/>
    </row>
    <row r="642337" spans="68:68" customFormat="1">
      <c r="BP642337" s="90"/>
    </row>
    <row r="642338" spans="68:68" customFormat="1">
      <c r="BP642338" s="90"/>
    </row>
    <row r="642339" spans="68:68" customFormat="1">
      <c r="BP642339" s="90"/>
    </row>
    <row r="642340" spans="68:68" customFormat="1">
      <c r="BP642340" s="90"/>
    </row>
    <row r="642341" spans="68:68" customFormat="1">
      <c r="BP642341" s="90"/>
    </row>
    <row r="642342" spans="68:68" customFormat="1">
      <c r="BP642342" s="90"/>
    </row>
    <row r="642343" spans="68:68" customFormat="1">
      <c r="BP642343" s="90"/>
    </row>
    <row r="642344" spans="68:68" customFormat="1">
      <c r="BP642344" s="90"/>
    </row>
    <row r="642345" spans="68:68" customFormat="1">
      <c r="BP642345" s="90"/>
    </row>
    <row r="642346" spans="68:68" customFormat="1">
      <c r="BP642346" s="90"/>
    </row>
    <row r="642347" spans="68:68" customFormat="1">
      <c r="BP642347" s="90"/>
    </row>
    <row r="642348" spans="68:68" customFormat="1">
      <c r="BP642348" s="90"/>
    </row>
    <row r="642349" spans="68:68" customFormat="1">
      <c r="BP642349" s="90"/>
    </row>
    <row r="642350" spans="68:68" customFormat="1">
      <c r="BP642350" s="90"/>
    </row>
    <row r="642351" spans="68:68" customFormat="1">
      <c r="BP642351" s="90"/>
    </row>
    <row r="642352" spans="68:68" customFormat="1">
      <c r="BP642352" s="90"/>
    </row>
    <row r="642353" spans="68:68" customFormat="1">
      <c r="BP642353" s="90"/>
    </row>
    <row r="642354" spans="68:68" customFormat="1">
      <c r="BP642354" s="90"/>
    </row>
    <row r="642355" spans="68:68" customFormat="1">
      <c r="BP642355" s="90"/>
    </row>
    <row r="642356" spans="68:68" customFormat="1">
      <c r="BP642356" s="90"/>
    </row>
    <row r="642357" spans="68:68" customFormat="1">
      <c r="BP642357" s="90"/>
    </row>
    <row r="642358" spans="68:68" customFormat="1">
      <c r="BP642358" s="90"/>
    </row>
    <row r="642359" spans="68:68" customFormat="1">
      <c r="BP642359" s="90"/>
    </row>
    <row r="642360" spans="68:68" customFormat="1">
      <c r="BP642360" s="90"/>
    </row>
    <row r="642361" spans="68:68" customFormat="1">
      <c r="BP642361" s="90"/>
    </row>
    <row r="642362" spans="68:68" customFormat="1">
      <c r="BP642362" s="90"/>
    </row>
    <row r="642363" spans="68:68" customFormat="1">
      <c r="BP642363" s="90"/>
    </row>
    <row r="642364" spans="68:68" customFormat="1">
      <c r="BP642364" s="90"/>
    </row>
    <row r="642365" spans="68:68" customFormat="1">
      <c r="BP642365" s="90"/>
    </row>
    <row r="642366" spans="68:68" customFormat="1">
      <c r="BP642366" s="90"/>
    </row>
    <row r="642367" spans="68:68" customFormat="1">
      <c r="BP642367" s="90"/>
    </row>
    <row r="642368" spans="68:68" customFormat="1">
      <c r="BP642368" s="90"/>
    </row>
    <row r="642369" spans="68:68" customFormat="1">
      <c r="BP642369" s="90"/>
    </row>
    <row r="642370" spans="68:68" customFormat="1">
      <c r="BP642370" s="90"/>
    </row>
    <row r="642371" spans="68:68" customFormat="1">
      <c r="BP642371" s="90"/>
    </row>
    <row r="642372" spans="68:68" customFormat="1">
      <c r="BP642372" s="90"/>
    </row>
    <row r="642373" spans="68:68" customFormat="1">
      <c r="BP642373" s="90"/>
    </row>
    <row r="642374" spans="68:68" customFormat="1">
      <c r="BP642374" s="90"/>
    </row>
    <row r="642375" spans="68:68" customFormat="1">
      <c r="BP642375" s="90"/>
    </row>
    <row r="642376" spans="68:68" customFormat="1">
      <c r="BP642376" s="90"/>
    </row>
    <row r="642377" spans="68:68" customFormat="1">
      <c r="BP642377" s="90"/>
    </row>
    <row r="642378" spans="68:68" customFormat="1">
      <c r="BP642378" s="90"/>
    </row>
    <row r="642379" spans="68:68" customFormat="1">
      <c r="BP642379" s="90"/>
    </row>
    <row r="642380" spans="68:68" customFormat="1">
      <c r="BP642380" s="90"/>
    </row>
    <row r="642381" spans="68:68" customFormat="1">
      <c r="BP642381" s="90"/>
    </row>
    <row r="642382" spans="68:68" customFormat="1">
      <c r="BP642382" s="90"/>
    </row>
    <row r="642383" spans="68:68" customFormat="1">
      <c r="BP642383" s="90"/>
    </row>
    <row r="642384" spans="68:68" customFormat="1">
      <c r="BP642384" s="90"/>
    </row>
    <row r="642385" spans="68:68" customFormat="1">
      <c r="BP642385" s="90"/>
    </row>
    <row r="642386" spans="68:68" customFormat="1">
      <c r="BP642386" s="90"/>
    </row>
    <row r="642387" spans="68:68" customFormat="1">
      <c r="BP642387" s="90"/>
    </row>
    <row r="642388" spans="68:68" customFormat="1">
      <c r="BP642388" s="90"/>
    </row>
    <row r="642389" spans="68:68" customFormat="1">
      <c r="BP642389" s="90"/>
    </row>
    <row r="642390" spans="68:68" customFormat="1">
      <c r="BP642390" s="90"/>
    </row>
    <row r="642391" spans="68:68" customFormat="1">
      <c r="BP642391" s="90"/>
    </row>
    <row r="642392" spans="68:68" customFormat="1">
      <c r="BP642392" s="90"/>
    </row>
    <row r="642393" spans="68:68" customFormat="1">
      <c r="BP642393" s="90"/>
    </row>
    <row r="642394" spans="68:68" customFormat="1">
      <c r="BP642394" s="90"/>
    </row>
    <row r="642395" spans="68:68" customFormat="1">
      <c r="BP642395" s="90"/>
    </row>
    <row r="642396" spans="68:68" customFormat="1">
      <c r="BP642396" s="90"/>
    </row>
    <row r="642397" spans="68:68" customFormat="1">
      <c r="BP642397" s="90"/>
    </row>
    <row r="642398" spans="68:68" customFormat="1">
      <c r="BP642398" s="90"/>
    </row>
    <row r="642399" spans="68:68" customFormat="1">
      <c r="BP642399" s="90"/>
    </row>
    <row r="642400" spans="68:68" customFormat="1">
      <c r="BP642400" s="90"/>
    </row>
    <row r="642401" spans="68:68" customFormat="1">
      <c r="BP642401" s="90"/>
    </row>
    <row r="642402" spans="68:68" customFormat="1">
      <c r="BP642402" s="90"/>
    </row>
    <row r="642403" spans="68:68" customFormat="1">
      <c r="BP642403" s="90"/>
    </row>
    <row r="642404" spans="68:68" customFormat="1">
      <c r="BP642404" s="90"/>
    </row>
    <row r="642405" spans="68:68" customFormat="1">
      <c r="BP642405" s="90"/>
    </row>
    <row r="642406" spans="68:68" customFormat="1">
      <c r="BP642406" s="90"/>
    </row>
    <row r="642407" spans="68:68" customFormat="1">
      <c r="BP642407" s="90"/>
    </row>
    <row r="642408" spans="68:68" customFormat="1">
      <c r="BP642408" s="90"/>
    </row>
    <row r="642409" spans="68:68" customFormat="1">
      <c r="BP642409" s="90"/>
    </row>
    <row r="642410" spans="68:68" customFormat="1">
      <c r="BP642410" s="90"/>
    </row>
    <row r="642411" spans="68:68" customFormat="1">
      <c r="BP642411" s="90"/>
    </row>
    <row r="642412" spans="68:68" customFormat="1">
      <c r="BP642412" s="90"/>
    </row>
    <row r="642413" spans="68:68" customFormat="1">
      <c r="BP642413" s="90"/>
    </row>
    <row r="642414" spans="68:68" customFormat="1">
      <c r="BP642414" s="90"/>
    </row>
    <row r="642415" spans="68:68" customFormat="1">
      <c r="BP642415" s="90"/>
    </row>
    <row r="642416" spans="68:68" customFormat="1">
      <c r="BP642416" s="90"/>
    </row>
    <row r="642417" spans="68:68" customFormat="1">
      <c r="BP642417" s="90"/>
    </row>
    <row r="642418" spans="68:68" customFormat="1">
      <c r="BP642418" s="90"/>
    </row>
    <row r="642419" spans="68:68" customFormat="1">
      <c r="BP642419" s="90"/>
    </row>
    <row r="642420" spans="68:68" customFormat="1">
      <c r="BP642420" s="90"/>
    </row>
    <row r="642421" spans="68:68" customFormat="1">
      <c r="BP642421" s="90"/>
    </row>
    <row r="642422" spans="68:68" customFormat="1">
      <c r="BP642422" s="90"/>
    </row>
    <row r="642423" spans="68:68" customFormat="1">
      <c r="BP642423" s="90"/>
    </row>
    <row r="642424" spans="68:68" customFormat="1">
      <c r="BP642424" s="90"/>
    </row>
    <row r="642425" spans="68:68" customFormat="1">
      <c r="BP642425" s="90"/>
    </row>
    <row r="642426" spans="68:68" customFormat="1">
      <c r="BP642426" s="90"/>
    </row>
    <row r="642427" spans="68:68" customFormat="1">
      <c r="BP642427" s="90"/>
    </row>
    <row r="642428" spans="68:68" customFormat="1">
      <c r="BP642428" s="90"/>
    </row>
    <row r="642429" spans="68:68" customFormat="1">
      <c r="BP642429" s="90"/>
    </row>
    <row r="642430" spans="68:68" customFormat="1">
      <c r="BP642430" s="90"/>
    </row>
    <row r="642431" spans="68:68" customFormat="1">
      <c r="BP642431" s="90"/>
    </row>
    <row r="642432" spans="68:68" customFormat="1">
      <c r="BP642432" s="90"/>
    </row>
    <row r="642433" spans="68:68" customFormat="1">
      <c r="BP642433" s="90"/>
    </row>
    <row r="642434" spans="68:68" customFormat="1">
      <c r="BP642434" s="90"/>
    </row>
    <row r="642435" spans="68:68" customFormat="1">
      <c r="BP642435" s="90"/>
    </row>
    <row r="642436" spans="68:68" customFormat="1">
      <c r="BP642436" s="90"/>
    </row>
    <row r="642437" spans="68:68" customFormat="1">
      <c r="BP642437" s="90"/>
    </row>
    <row r="642438" spans="68:68" customFormat="1">
      <c r="BP642438" s="90"/>
    </row>
    <row r="642439" spans="68:68" customFormat="1">
      <c r="BP642439" s="90"/>
    </row>
    <row r="642440" spans="68:68" customFormat="1">
      <c r="BP642440" s="90"/>
    </row>
    <row r="642441" spans="68:68" customFormat="1">
      <c r="BP642441" s="90"/>
    </row>
    <row r="642442" spans="68:68" customFormat="1">
      <c r="BP642442" s="90"/>
    </row>
    <row r="642443" spans="68:68" customFormat="1">
      <c r="BP642443" s="90"/>
    </row>
    <row r="642444" spans="68:68" customFormat="1">
      <c r="BP642444" s="90"/>
    </row>
    <row r="642445" spans="68:68" customFormat="1">
      <c r="BP642445" s="90"/>
    </row>
    <row r="642446" spans="68:68" customFormat="1">
      <c r="BP642446" s="90"/>
    </row>
    <row r="642447" spans="68:68" customFormat="1">
      <c r="BP642447" s="90"/>
    </row>
    <row r="642448" spans="68:68" customFormat="1">
      <c r="BP642448" s="90"/>
    </row>
    <row r="642449" spans="68:68" customFormat="1">
      <c r="BP642449" s="90"/>
    </row>
    <row r="642450" spans="68:68" customFormat="1">
      <c r="BP642450" s="90"/>
    </row>
    <row r="642451" spans="68:68" customFormat="1">
      <c r="BP642451" s="90"/>
    </row>
    <row r="642452" spans="68:68" customFormat="1">
      <c r="BP642452" s="90"/>
    </row>
    <row r="642453" spans="68:68" customFormat="1">
      <c r="BP642453" s="90"/>
    </row>
    <row r="642454" spans="68:68" customFormat="1">
      <c r="BP642454" s="90"/>
    </row>
    <row r="642455" spans="68:68" customFormat="1">
      <c r="BP642455" s="90"/>
    </row>
    <row r="642456" spans="68:68" customFormat="1">
      <c r="BP642456" s="90"/>
    </row>
    <row r="642457" spans="68:68" customFormat="1">
      <c r="BP642457" s="90"/>
    </row>
    <row r="642458" spans="68:68" customFormat="1">
      <c r="BP642458" s="90"/>
    </row>
    <row r="642459" spans="68:68" customFormat="1">
      <c r="BP642459" s="90"/>
    </row>
    <row r="642460" spans="68:68" customFormat="1">
      <c r="BP642460" s="90"/>
    </row>
    <row r="642461" spans="68:68" customFormat="1">
      <c r="BP642461" s="90"/>
    </row>
    <row r="642462" spans="68:68" customFormat="1">
      <c r="BP642462" s="90"/>
    </row>
    <row r="642463" spans="68:68" customFormat="1">
      <c r="BP642463" s="90"/>
    </row>
    <row r="642464" spans="68:68" customFormat="1">
      <c r="BP642464" s="90"/>
    </row>
    <row r="642465" spans="68:68" customFormat="1">
      <c r="BP642465" s="90"/>
    </row>
    <row r="642466" spans="68:68" customFormat="1">
      <c r="BP642466" s="90"/>
    </row>
    <row r="642467" spans="68:68" customFormat="1">
      <c r="BP642467" s="90"/>
    </row>
    <row r="642468" spans="68:68" customFormat="1">
      <c r="BP642468" s="90"/>
    </row>
    <row r="642469" spans="68:68" customFormat="1">
      <c r="BP642469" s="90"/>
    </row>
    <row r="642470" spans="68:68" customFormat="1">
      <c r="BP642470" s="90"/>
    </row>
    <row r="642471" spans="68:68" customFormat="1">
      <c r="BP642471" s="90"/>
    </row>
    <row r="642472" spans="68:68" customFormat="1">
      <c r="BP642472" s="90"/>
    </row>
    <row r="642473" spans="68:68" customFormat="1">
      <c r="BP642473" s="90"/>
    </row>
    <row r="642474" spans="68:68" customFormat="1">
      <c r="BP642474" s="90"/>
    </row>
    <row r="642475" spans="68:68" customFormat="1">
      <c r="BP642475" s="90"/>
    </row>
    <row r="642476" spans="68:68" customFormat="1">
      <c r="BP642476" s="90"/>
    </row>
    <row r="642477" spans="68:68" customFormat="1">
      <c r="BP642477" s="90"/>
    </row>
    <row r="642478" spans="68:68" customFormat="1">
      <c r="BP642478" s="90"/>
    </row>
    <row r="642479" spans="68:68" customFormat="1">
      <c r="BP642479" s="90"/>
    </row>
    <row r="642480" spans="68:68" customFormat="1">
      <c r="BP642480" s="90"/>
    </row>
    <row r="642481" spans="68:68" customFormat="1">
      <c r="BP642481" s="90"/>
    </row>
    <row r="642482" spans="68:68" customFormat="1">
      <c r="BP642482" s="90"/>
    </row>
    <row r="642483" spans="68:68" customFormat="1">
      <c r="BP642483" s="90"/>
    </row>
    <row r="642484" spans="68:68" customFormat="1">
      <c r="BP642484" s="90"/>
    </row>
    <row r="642485" spans="68:68" customFormat="1">
      <c r="BP642485" s="90"/>
    </row>
    <row r="642486" spans="68:68" customFormat="1">
      <c r="BP642486" s="90"/>
    </row>
    <row r="642487" spans="68:68" customFormat="1">
      <c r="BP642487" s="90"/>
    </row>
    <row r="642488" spans="68:68" customFormat="1">
      <c r="BP642488" s="90"/>
    </row>
    <row r="642489" spans="68:68" customFormat="1">
      <c r="BP642489" s="90"/>
    </row>
    <row r="642490" spans="68:68" customFormat="1">
      <c r="BP642490" s="90"/>
    </row>
    <row r="642491" spans="68:68" customFormat="1">
      <c r="BP642491" s="90"/>
    </row>
    <row r="642492" spans="68:68" customFormat="1">
      <c r="BP642492" s="90"/>
    </row>
    <row r="642493" spans="68:68" customFormat="1">
      <c r="BP642493" s="90"/>
    </row>
    <row r="642494" spans="68:68" customFormat="1">
      <c r="BP642494" s="90"/>
    </row>
    <row r="642495" spans="68:68" customFormat="1">
      <c r="BP642495" s="90"/>
    </row>
    <row r="642496" spans="68:68" customFormat="1">
      <c r="BP642496" s="90"/>
    </row>
    <row r="642497" spans="68:68" customFormat="1">
      <c r="BP642497" s="90"/>
    </row>
    <row r="642498" spans="68:68" customFormat="1">
      <c r="BP642498" s="90"/>
    </row>
    <row r="642499" spans="68:68" customFormat="1">
      <c r="BP642499" s="90"/>
    </row>
    <row r="642500" spans="68:68" customFormat="1">
      <c r="BP642500" s="90"/>
    </row>
    <row r="642501" spans="68:68" customFormat="1">
      <c r="BP642501" s="90"/>
    </row>
    <row r="642502" spans="68:68" customFormat="1">
      <c r="BP642502" s="90"/>
    </row>
    <row r="642503" spans="68:68" customFormat="1">
      <c r="BP642503" s="90"/>
    </row>
    <row r="642504" spans="68:68" customFormat="1">
      <c r="BP642504" s="90"/>
    </row>
    <row r="642505" spans="68:68" customFormat="1">
      <c r="BP642505" s="90"/>
    </row>
    <row r="642506" spans="68:68" customFormat="1">
      <c r="BP642506" s="90"/>
    </row>
    <row r="642507" spans="68:68" customFormat="1">
      <c r="BP642507" s="90"/>
    </row>
    <row r="642508" spans="68:68" customFormat="1">
      <c r="BP642508" s="90"/>
    </row>
    <row r="642509" spans="68:68" customFormat="1">
      <c r="BP642509" s="90"/>
    </row>
    <row r="642510" spans="68:68" customFormat="1">
      <c r="BP642510" s="90"/>
    </row>
    <row r="642511" spans="68:68" customFormat="1">
      <c r="BP642511" s="90"/>
    </row>
    <row r="642512" spans="68:68" customFormat="1">
      <c r="BP642512" s="90"/>
    </row>
    <row r="642513" spans="68:68" customFormat="1">
      <c r="BP642513" s="90"/>
    </row>
    <row r="642514" spans="68:68" customFormat="1">
      <c r="BP642514" s="90"/>
    </row>
    <row r="642515" spans="68:68" customFormat="1">
      <c r="BP642515" s="90"/>
    </row>
    <row r="642516" spans="68:68" customFormat="1">
      <c r="BP642516" s="90"/>
    </row>
    <row r="642517" spans="68:68" customFormat="1">
      <c r="BP642517" s="90"/>
    </row>
    <row r="642518" spans="68:68" customFormat="1">
      <c r="BP642518" s="90"/>
    </row>
    <row r="642519" spans="68:68" customFormat="1">
      <c r="BP642519" s="90"/>
    </row>
    <row r="642520" spans="68:68" customFormat="1">
      <c r="BP642520" s="90"/>
    </row>
    <row r="642521" spans="68:68" customFormat="1">
      <c r="BP642521" s="90"/>
    </row>
    <row r="642522" spans="68:68" customFormat="1">
      <c r="BP642522" s="90"/>
    </row>
    <row r="642523" spans="68:68" customFormat="1">
      <c r="BP642523" s="90"/>
    </row>
    <row r="642524" spans="68:68" customFormat="1">
      <c r="BP642524" s="90"/>
    </row>
    <row r="642525" spans="68:68" customFormat="1">
      <c r="BP642525" s="90"/>
    </row>
    <row r="642526" spans="68:68" customFormat="1">
      <c r="BP642526" s="90"/>
    </row>
    <row r="642527" spans="68:68" customFormat="1">
      <c r="BP642527" s="90"/>
    </row>
    <row r="642528" spans="68:68" customFormat="1">
      <c r="BP642528" s="90"/>
    </row>
    <row r="642529" spans="68:68" customFormat="1">
      <c r="BP642529" s="90"/>
    </row>
    <row r="642530" spans="68:68" customFormat="1">
      <c r="BP642530" s="90"/>
    </row>
    <row r="642531" spans="68:68" customFormat="1">
      <c r="BP642531" s="90"/>
    </row>
    <row r="642532" spans="68:68" customFormat="1">
      <c r="BP642532" s="90"/>
    </row>
    <row r="642533" spans="68:68" customFormat="1">
      <c r="BP642533" s="90"/>
    </row>
    <row r="642534" spans="68:68" customFormat="1">
      <c r="BP642534" s="90"/>
    </row>
    <row r="642535" spans="68:68" customFormat="1">
      <c r="BP642535" s="90"/>
    </row>
    <row r="642536" spans="68:68" customFormat="1">
      <c r="BP642536" s="90"/>
    </row>
    <row r="642537" spans="68:68" customFormat="1">
      <c r="BP642537" s="90"/>
    </row>
    <row r="642538" spans="68:68" customFormat="1">
      <c r="BP642538" s="90"/>
    </row>
    <row r="642539" spans="68:68" customFormat="1">
      <c r="BP642539" s="90"/>
    </row>
    <row r="642540" spans="68:68" customFormat="1">
      <c r="BP642540" s="90"/>
    </row>
    <row r="642541" spans="68:68" customFormat="1">
      <c r="BP642541" s="90"/>
    </row>
    <row r="642542" spans="68:68" customFormat="1">
      <c r="BP642542" s="90"/>
    </row>
    <row r="642543" spans="68:68" customFormat="1">
      <c r="BP642543" s="90"/>
    </row>
    <row r="642544" spans="68:68" customFormat="1">
      <c r="BP642544" s="90"/>
    </row>
    <row r="642545" spans="68:68" customFormat="1">
      <c r="BP642545" s="90"/>
    </row>
    <row r="642546" spans="68:68" customFormat="1">
      <c r="BP642546" s="90"/>
    </row>
    <row r="642547" spans="68:68" customFormat="1">
      <c r="BP642547" s="90"/>
    </row>
    <row r="642548" spans="68:68" customFormat="1">
      <c r="BP642548" s="90"/>
    </row>
    <row r="642549" spans="68:68" customFormat="1">
      <c r="BP642549" s="90"/>
    </row>
    <row r="642550" spans="68:68" customFormat="1">
      <c r="BP642550" s="90"/>
    </row>
    <row r="642551" spans="68:68" customFormat="1">
      <c r="BP642551" s="90"/>
    </row>
    <row r="642552" spans="68:68" customFormat="1">
      <c r="BP642552" s="90"/>
    </row>
    <row r="642553" spans="68:68" customFormat="1">
      <c r="BP642553" s="90"/>
    </row>
    <row r="642554" spans="68:68" customFormat="1">
      <c r="BP642554" s="90"/>
    </row>
    <row r="642555" spans="68:68" customFormat="1">
      <c r="BP642555" s="90"/>
    </row>
    <row r="642556" spans="68:68" customFormat="1">
      <c r="BP642556" s="90"/>
    </row>
    <row r="642557" spans="68:68" customFormat="1">
      <c r="BP642557" s="90"/>
    </row>
    <row r="642558" spans="68:68" customFormat="1">
      <c r="BP642558" s="90"/>
    </row>
    <row r="642559" spans="68:68" customFormat="1">
      <c r="BP642559" s="90"/>
    </row>
    <row r="642560" spans="68:68" customFormat="1">
      <c r="BP642560" s="90"/>
    </row>
    <row r="642561" spans="68:68" customFormat="1">
      <c r="BP642561" s="90"/>
    </row>
    <row r="642562" spans="68:68" customFormat="1">
      <c r="BP642562" s="90"/>
    </row>
    <row r="642563" spans="68:68" customFormat="1">
      <c r="BP642563" s="90"/>
    </row>
    <row r="642564" spans="68:68" customFormat="1">
      <c r="BP642564" s="90"/>
    </row>
    <row r="642565" spans="68:68" customFormat="1">
      <c r="BP642565" s="90"/>
    </row>
    <row r="642566" spans="68:68" customFormat="1">
      <c r="BP642566" s="90"/>
    </row>
    <row r="642567" spans="68:68" customFormat="1">
      <c r="BP642567" s="90"/>
    </row>
    <row r="642568" spans="68:68" customFormat="1">
      <c r="BP642568" s="90"/>
    </row>
    <row r="642569" spans="68:68" customFormat="1">
      <c r="BP642569" s="90"/>
    </row>
    <row r="642570" spans="68:68" customFormat="1">
      <c r="BP642570" s="90"/>
    </row>
    <row r="642571" spans="68:68" customFormat="1">
      <c r="BP642571" s="90"/>
    </row>
    <row r="642572" spans="68:68" customFormat="1">
      <c r="BP642572" s="90"/>
    </row>
    <row r="642573" spans="68:68" customFormat="1">
      <c r="BP642573" s="90"/>
    </row>
    <row r="642574" spans="68:68" customFormat="1">
      <c r="BP642574" s="90"/>
    </row>
    <row r="642575" spans="68:68" customFormat="1">
      <c r="BP642575" s="90"/>
    </row>
    <row r="642576" spans="68:68" customFormat="1">
      <c r="BP642576" s="90"/>
    </row>
    <row r="642577" spans="68:68" customFormat="1">
      <c r="BP642577" s="90"/>
    </row>
    <row r="642578" spans="68:68" customFormat="1">
      <c r="BP642578" s="90"/>
    </row>
    <row r="642579" spans="68:68" customFormat="1">
      <c r="BP642579" s="90"/>
    </row>
    <row r="642580" spans="68:68" customFormat="1">
      <c r="BP642580" s="90"/>
    </row>
    <row r="642581" spans="68:68" customFormat="1">
      <c r="BP642581" s="90"/>
    </row>
    <row r="642582" spans="68:68" customFormat="1">
      <c r="BP642582" s="90"/>
    </row>
    <row r="642583" spans="68:68" customFormat="1">
      <c r="BP642583" s="90"/>
    </row>
    <row r="642584" spans="68:68" customFormat="1">
      <c r="BP642584" s="90"/>
    </row>
    <row r="642585" spans="68:68" customFormat="1">
      <c r="BP642585" s="90"/>
    </row>
    <row r="642586" spans="68:68" customFormat="1">
      <c r="BP642586" s="90"/>
    </row>
    <row r="642587" spans="68:68" customFormat="1">
      <c r="BP642587" s="90"/>
    </row>
    <row r="642588" spans="68:68" customFormat="1">
      <c r="BP642588" s="90"/>
    </row>
    <row r="642589" spans="68:68" customFormat="1">
      <c r="BP642589" s="90"/>
    </row>
    <row r="642590" spans="68:68" customFormat="1">
      <c r="BP642590" s="90"/>
    </row>
    <row r="642591" spans="68:68" customFormat="1">
      <c r="BP642591" s="90"/>
    </row>
    <row r="642592" spans="68:68" customFormat="1">
      <c r="BP642592" s="90"/>
    </row>
    <row r="642593" spans="68:68" customFormat="1">
      <c r="BP642593" s="90"/>
    </row>
    <row r="642594" spans="68:68" customFormat="1">
      <c r="BP642594" s="90"/>
    </row>
    <row r="642595" spans="68:68" customFormat="1">
      <c r="BP642595" s="90"/>
    </row>
    <row r="642596" spans="68:68" customFormat="1">
      <c r="BP642596" s="90"/>
    </row>
    <row r="642597" spans="68:68" customFormat="1">
      <c r="BP642597" s="90"/>
    </row>
    <row r="642598" spans="68:68" customFormat="1">
      <c r="BP642598" s="90"/>
    </row>
    <row r="642599" spans="68:68" customFormat="1">
      <c r="BP642599" s="90"/>
    </row>
    <row r="642600" spans="68:68" customFormat="1">
      <c r="BP642600" s="90"/>
    </row>
    <row r="642601" spans="68:68" customFormat="1">
      <c r="BP642601" s="90"/>
    </row>
    <row r="642602" spans="68:68" customFormat="1">
      <c r="BP642602" s="90"/>
    </row>
    <row r="642603" spans="68:68" customFormat="1">
      <c r="BP642603" s="90"/>
    </row>
    <row r="642604" spans="68:68" customFormat="1">
      <c r="BP642604" s="90"/>
    </row>
    <row r="642605" spans="68:68" customFormat="1">
      <c r="BP642605" s="90"/>
    </row>
    <row r="642606" spans="68:68" customFormat="1">
      <c r="BP642606" s="90"/>
    </row>
    <row r="642607" spans="68:68" customFormat="1">
      <c r="BP642607" s="90"/>
    </row>
    <row r="642608" spans="68:68" customFormat="1">
      <c r="BP642608" s="90"/>
    </row>
    <row r="642609" spans="68:68" customFormat="1">
      <c r="BP642609" s="90"/>
    </row>
    <row r="642610" spans="68:68" customFormat="1">
      <c r="BP642610" s="90"/>
    </row>
    <row r="642611" spans="68:68" customFormat="1">
      <c r="BP642611" s="90"/>
    </row>
    <row r="642612" spans="68:68" customFormat="1">
      <c r="BP642612" s="90"/>
    </row>
    <row r="642613" spans="68:68" customFormat="1">
      <c r="BP642613" s="90"/>
    </row>
    <row r="642614" spans="68:68" customFormat="1">
      <c r="BP642614" s="90"/>
    </row>
    <row r="642615" spans="68:68" customFormat="1">
      <c r="BP642615" s="90"/>
    </row>
    <row r="642616" spans="68:68" customFormat="1">
      <c r="BP642616" s="90"/>
    </row>
    <row r="642617" spans="68:68" customFormat="1">
      <c r="BP642617" s="90"/>
    </row>
    <row r="642618" spans="68:68" customFormat="1">
      <c r="BP642618" s="90"/>
    </row>
    <row r="642619" spans="68:68" customFormat="1">
      <c r="BP642619" s="90"/>
    </row>
    <row r="642620" spans="68:68" customFormat="1">
      <c r="BP642620" s="90"/>
    </row>
    <row r="642621" spans="68:68" customFormat="1">
      <c r="BP642621" s="90"/>
    </row>
    <row r="642622" spans="68:68" customFormat="1">
      <c r="BP642622" s="90"/>
    </row>
    <row r="642623" spans="68:68" customFormat="1">
      <c r="BP642623" s="90"/>
    </row>
    <row r="642624" spans="68:68" customFormat="1">
      <c r="BP642624" s="90"/>
    </row>
    <row r="642625" spans="68:68" customFormat="1">
      <c r="BP642625" s="90"/>
    </row>
    <row r="642626" spans="68:68" customFormat="1">
      <c r="BP642626" s="90"/>
    </row>
    <row r="642627" spans="68:68" customFormat="1">
      <c r="BP642627" s="90"/>
    </row>
    <row r="642628" spans="68:68" customFormat="1">
      <c r="BP642628" s="90"/>
    </row>
    <row r="642629" spans="68:68" customFormat="1">
      <c r="BP642629" s="90"/>
    </row>
    <row r="642630" spans="68:68" customFormat="1">
      <c r="BP642630" s="90"/>
    </row>
    <row r="642631" spans="68:68" customFormat="1">
      <c r="BP642631" s="90"/>
    </row>
    <row r="642632" spans="68:68" customFormat="1">
      <c r="BP642632" s="90"/>
    </row>
    <row r="642633" spans="68:68" customFormat="1">
      <c r="BP642633" s="90"/>
    </row>
    <row r="642634" spans="68:68" customFormat="1">
      <c r="BP642634" s="90"/>
    </row>
    <row r="642635" spans="68:68" customFormat="1">
      <c r="BP642635" s="90"/>
    </row>
    <row r="642636" spans="68:68" customFormat="1">
      <c r="BP642636" s="90"/>
    </row>
    <row r="642637" spans="68:68" customFormat="1">
      <c r="BP642637" s="90"/>
    </row>
    <row r="642638" spans="68:68" customFormat="1">
      <c r="BP642638" s="90"/>
    </row>
    <row r="642639" spans="68:68" customFormat="1">
      <c r="BP642639" s="90"/>
    </row>
    <row r="642640" spans="68:68" customFormat="1">
      <c r="BP642640" s="90"/>
    </row>
    <row r="642641" spans="68:68" customFormat="1">
      <c r="BP642641" s="90"/>
    </row>
    <row r="642642" spans="68:68" customFormat="1">
      <c r="BP642642" s="90"/>
    </row>
    <row r="642643" spans="68:68" customFormat="1">
      <c r="BP642643" s="90"/>
    </row>
    <row r="642644" spans="68:68" customFormat="1">
      <c r="BP642644" s="90"/>
    </row>
    <row r="642645" spans="68:68" customFormat="1">
      <c r="BP642645" s="90"/>
    </row>
    <row r="642646" spans="68:68" customFormat="1">
      <c r="BP642646" s="90"/>
    </row>
    <row r="642647" spans="68:68" customFormat="1">
      <c r="BP642647" s="90"/>
    </row>
    <row r="642648" spans="68:68" customFormat="1">
      <c r="BP642648" s="90"/>
    </row>
    <row r="642649" spans="68:68" customFormat="1">
      <c r="BP642649" s="90"/>
    </row>
    <row r="642650" spans="68:68" customFormat="1">
      <c r="BP642650" s="90"/>
    </row>
    <row r="642651" spans="68:68" customFormat="1">
      <c r="BP642651" s="90"/>
    </row>
    <row r="642652" spans="68:68" customFormat="1">
      <c r="BP642652" s="90"/>
    </row>
    <row r="642653" spans="68:68" customFormat="1">
      <c r="BP642653" s="90"/>
    </row>
    <row r="642654" spans="68:68" customFormat="1">
      <c r="BP642654" s="90"/>
    </row>
    <row r="642655" spans="68:68" customFormat="1">
      <c r="BP642655" s="90"/>
    </row>
    <row r="642656" spans="68:68" customFormat="1">
      <c r="BP642656" s="90"/>
    </row>
    <row r="642657" spans="68:68" customFormat="1">
      <c r="BP642657" s="90"/>
    </row>
    <row r="642658" spans="68:68" customFormat="1">
      <c r="BP642658" s="90"/>
    </row>
    <row r="642659" spans="68:68" customFormat="1">
      <c r="BP642659" s="90"/>
    </row>
    <row r="642660" spans="68:68" customFormat="1">
      <c r="BP642660" s="90"/>
    </row>
    <row r="642661" spans="68:68" customFormat="1">
      <c r="BP642661" s="90"/>
    </row>
    <row r="642662" spans="68:68" customFormat="1">
      <c r="BP642662" s="90"/>
    </row>
    <row r="642663" spans="68:68" customFormat="1">
      <c r="BP642663" s="90"/>
    </row>
    <row r="642664" spans="68:68" customFormat="1">
      <c r="BP642664" s="90"/>
    </row>
    <row r="642665" spans="68:68" customFormat="1">
      <c r="BP642665" s="90"/>
    </row>
    <row r="642666" spans="68:68" customFormat="1">
      <c r="BP642666" s="90"/>
    </row>
    <row r="642667" spans="68:68" customFormat="1">
      <c r="BP642667" s="90"/>
    </row>
    <row r="642668" spans="68:68" customFormat="1">
      <c r="BP642668" s="90"/>
    </row>
    <row r="642669" spans="68:68" customFormat="1">
      <c r="BP642669" s="90"/>
    </row>
    <row r="642670" spans="68:68" customFormat="1">
      <c r="BP642670" s="90"/>
    </row>
    <row r="642671" spans="68:68" customFormat="1">
      <c r="BP642671" s="90"/>
    </row>
    <row r="642672" spans="68:68" customFormat="1">
      <c r="BP642672" s="90"/>
    </row>
    <row r="642673" spans="68:68" customFormat="1">
      <c r="BP642673" s="90"/>
    </row>
    <row r="642674" spans="68:68" customFormat="1">
      <c r="BP642674" s="90"/>
    </row>
    <row r="642675" spans="68:68" customFormat="1">
      <c r="BP642675" s="90"/>
    </row>
    <row r="642676" spans="68:68" customFormat="1">
      <c r="BP642676" s="90"/>
    </row>
    <row r="642677" spans="68:68" customFormat="1">
      <c r="BP642677" s="90"/>
    </row>
    <row r="642678" spans="68:68" customFormat="1">
      <c r="BP642678" s="90"/>
    </row>
    <row r="642679" spans="68:68" customFormat="1">
      <c r="BP642679" s="90"/>
    </row>
    <row r="642680" spans="68:68" customFormat="1">
      <c r="BP642680" s="90"/>
    </row>
    <row r="642681" spans="68:68" customFormat="1">
      <c r="BP642681" s="90"/>
    </row>
    <row r="642682" spans="68:68" customFormat="1">
      <c r="BP642682" s="90"/>
    </row>
    <row r="642683" spans="68:68" customFormat="1">
      <c r="BP642683" s="90"/>
    </row>
    <row r="642684" spans="68:68" customFormat="1">
      <c r="BP642684" s="90"/>
    </row>
    <row r="642685" spans="68:68" customFormat="1">
      <c r="BP642685" s="90"/>
    </row>
    <row r="642686" spans="68:68" customFormat="1">
      <c r="BP642686" s="90"/>
    </row>
    <row r="642687" spans="68:68" customFormat="1">
      <c r="BP642687" s="90"/>
    </row>
    <row r="642688" spans="68:68" customFormat="1">
      <c r="BP642688" s="90"/>
    </row>
    <row r="642689" spans="68:68" customFormat="1">
      <c r="BP642689" s="90"/>
    </row>
    <row r="642690" spans="68:68" customFormat="1">
      <c r="BP642690" s="90"/>
    </row>
    <row r="642691" spans="68:68" customFormat="1">
      <c r="BP642691" s="90"/>
    </row>
    <row r="642692" spans="68:68" customFormat="1">
      <c r="BP642692" s="90"/>
    </row>
    <row r="642693" spans="68:68" customFormat="1">
      <c r="BP642693" s="90"/>
    </row>
    <row r="642694" spans="68:68" customFormat="1">
      <c r="BP642694" s="90"/>
    </row>
    <row r="642695" spans="68:68" customFormat="1">
      <c r="BP642695" s="90"/>
    </row>
    <row r="642696" spans="68:68" customFormat="1">
      <c r="BP642696" s="90"/>
    </row>
    <row r="642697" spans="68:68" customFormat="1">
      <c r="BP642697" s="90"/>
    </row>
    <row r="642698" spans="68:68" customFormat="1">
      <c r="BP642698" s="90"/>
    </row>
    <row r="642699" spans="68:68" customFormat="1">
      <c r="BP642699" s="90"/>
    </row>
    <row r="642700" spans="68:68" customFormat="1">
      <c r="BP642700" s="90"/>
    </row>
    <row r="642701" spans="68:68" customFormat="1">
      <c r="BP642701" s="90"/>
    </row>
    <row r="642702" spans="68:68" customFormat="1">
      <c r="BP642702" s="90"/>
    </row>
    <row r="642703" spans="68:68" customFormat="1">
      <c r="BP642703" s="90"/>
    </row>
    <row r="642704" spans="68:68" customFormat="1">
      <c r="BP642704" s="90"/>
    </row>
    <row r="642705" spans="68:68" customFormat="1">
      <c r="BP642705" s="90"/>
    </row>
    <row r="642706" spans="68:68" customFormat="1">
      <c r="BP642706" s="90"/>
    </row>
    <row r="642707" spans="68:68" customFormat="1">
      <c r="BP642707" s="90"/>
    </row>
    <row r="642708" spans="68:68" customFormat="1">
      <c r="BP642708" s="90"/>
    </row>
    <row r="642709" spans="68:68" customFormat="1">
      <c r="BP642709" s="90"/>
    </row>
    <row r="642710" spans="68:68" customFormat="1">
      <c r="BP642710" s="90"/>
    </row>
    <row r="642711" spans="68:68" customFormat="1">
      <c r="BP642711" s="90"/>
    </row>
    <row r="642712" spans="68:68" customFormat="1">
      <c r="BP642712" s="90"/>
    </row>
    <row r="642713" spans="68:68" customFormat="1">
      <c r="BP642713" s="90"/>
    </row>
    <row r="642714" spans="68:68" customFormat="1">
      <c r="BP642714" s="90"/>
    </row>
    <row r="642715" spans="68:68" customFormat="1">
      <c r="BP642715" s="90"/>
    </row>
    <row r="642716" spans="68:68" customFormat="1">
      <c r="BP642716" s="90"/>
    </row>
    <row r="642717" spans="68:68" customFormat="1">
      <c r="BP642717" s="90"/>
    </row>
    <row r="642718" spans="68:68" customFormat="1">
      <c r="BP642718" s="90"/>
    </row>
    <row r="642719" spans="68:68" customFormat="1">
      <c r="BP642719" s="90"/>
    </row>
    <row r="642720" spans="68:68" customFormat="1">
      <c r="BP642720" s="90"/>
    </row>
    <row r="642721" spans="68:68" customFormat="1">
      <c r="BP642721" s="90"/>
    </row>
    <row r="642722" spans="68:68" customFormat="1">
      <c r="BP642722" s="90"/>
    </row>
    <row r="642723" spans="68:68" customFormat="1">
      <c r="BP642723" s="90"/>
    </row>
    <row r="642724" spans="68:68" customFormat="1">
      <c r="BP642724" s="90"/>
    </row>
    <row r="642725" spans="68:68" customFormat="1">
      <c r="BP642725" s="90"/>
    </row>
    <row r="642726" spans="68:68" customFormat="1">
      <c r="BP642726" s="90"/>
    </row>
    <row r="642727" spans="68:68" customFormat="1">
      <c r="BP642727" s="90"/>
    </row>
    <row r="642728" spans="68:68" customFormat="1">
      <c r="BP642728" s="90"/>
    </row>
    <row r="642729" spans="68:68" customFormat="1">
      <c r="BP642729" s="90"/>
    </row>
    <row r="642730" spans="68:68" customFormat="1">
      <c r="BP642730" s="90"/>
    </row>
    <row r="642731" spans="68:68" customFormat="1">
      <c r="BP642731" s="90"/>
    </row>
    <row r="642732" spans="68:68" customFormat="1">
      <c r="BP642732" s="90"/>
    </row>
    <row r="642733" spans="68:68" customFormat="1">
      <c r="BP642733" s="90"/>
    </row>
    <row r="642734" spans="68:68" customFormat="1">
      <c r="BP642734" s="90"/>
    </row>
    <row r="642735" spans="68:68" customFormat="1">
      <c r="BP642735" s="90"/>
    </row>
    <row r="642736" spans="68:68" customFormat="1">
      <c r="BP642736" s="90"/>
    </row>
    <row r="642737" spans="68:68" customFormat="1">
      <c r="BP642737" s="90"/>
    </row>
    <row r="642738" spans="68:68" customFormat="1">
      <c r="BP642738" s="90"/>
    </row>
    <row r="642739" spans="68:68" customFormat="1">
      <c r="BP642739" s="90"/>
    </row>
    <row r="642740" spans="68:68" customFormat="1">
      <c r="BP642740" s="90"/>
    </row>
    <row r="642741" spans="68:68" customFormat="1">
      <c r="BP642741" s="90"/>
    </row>
    <row r="642742" spans="68:68" customFormat="1">
      <c r="BP642742" s="90"/>
    </row>
    <row r="642743" spans="68:68" customFormat="1">
      <c r="BP642743" s="90"/>
    </row>
    <row r="642744" spans="68:68" customFormat="1">
      <c r="BP642744" s="90"/>
    </row>
    <row r="642745" spans="68:68" customFormat="1">
      <c r="BP642745" s="90"/>
    </row>
    <row r="642746" spans="68:68" customFormat="1">
      <c r="BP642746" s="90"/>
    </row>
    <row r="642747" spans="68:68" customFormat="1">
      <c r="BP642747" s="90"/>
    </row>
    <row r="642748" spans="68:68" customFormat="1">
      <c r="BP642748" s="90"/>
    </row>
    <row r="642749" spans="68:68" customFormat="1">
      <c r="BP642749" s="90"/>
    </row>
    <row r="642750" spans="68:68" customFormat="1">
      <c r="BP642750" s="90"/>
    </row>
    <row r="642751" spans="68:68" customFormat="1">
      <c r="BP642751" s="90"/>
    </row>
    <row r="642752" spans="68:68" customFormat="1">
      <c r="BP642752" s="90"/>
    </row>
    <row r="642753" spans="68:68" customFormat="1">
      <c r="BP642753" s="90"/>
    </row>
    <row r="642754" spans="68:68" customFormat="1">
      <c r="BP642754" s="90"/>
    </row>
    <row r="642755" spans="68:68" customFormat="1">
      <c r="BP642755" s="90"/>
    </row>
    <row r="642756" spans="68:68" customFormat="1">
      <c r="BP642756" s="90"/>
    </row>
    <row r="642757" spans="68:68" customFormat="1">
      <c r="BP642757" s="90"/>
    </row>
    <row r="642758" spans="68:68" customFormat="1">
      <c r="BP642758" s="90"/>
    </row>
    <row r="642759" spans="68:68" customFormat="1">
      <c r="BP642759" s="90"/>
    </row>
    <row r="642760" spans="68:68" customFormat="1">
      <c r="BP642760" s="90"/>
    </row>
    <row r="642761" spans="68:68" customFormat="1">
      <c r="BP642761" s="90"/>
    </row>
    <row r="642762" spans="68:68" customFormat="1">
      <c r="BP642762" s="90"/>
    </row>
    <row r="642763" spans="68:68" customFormat="1">
      <c r="BP642763" s="90"/>
    </row>
    <row r="642764" spans="68:68" customFormat="1">
      <c r="BP642764" s="90"/>
    </row>
    <row r="642765" spans="68:68" customFormat="1">
      <c r="BP642765" s="90"/>
    </row>
    <row r="642766" spans="68:68" customFormat="1">
      <c r="BP642766" s="90"/>
    </row>
    <row r="642767" spans="68:68" customFormat="1">
      <c r="BP642767" s="90"/>
    </row>
    <row r="642768" spans="68:68" customFormat="1">
      <c r="BP642768" s="90"/>
    </row>
    <row r="642769" spans="68:68" customFormat="1">
      <c r="BP642769" s="90"/>
    </row>
    <row r="642770" spans="68:68" customFormat="1">
      <c r="BP642770" s="90"/>
    </row>
    <row r="642771" spans="68:68" customFormat="1">
      <c r="BP642771" s="90"/>
    </row>
    <row r="642772" spans="68:68" customFormat="1">
      <c r="BP642772" s="90"/>
    </row>
    <row r="642773" spans="68:68" customFormat="1">
      <c r="BP642773" s="90"/>
    </row>
    <row r="642774" spans="68:68" customFormat="1">
      <c r="BP642774" s="90"/>
    </row>
    <row r="642775" spans="68:68" customFormat="1">
      <c r="BP642775" s="90"/>
    </row>
    <row r="642776" spans="68:68" customFormat="1">
      <c r="BP642776" s="90"/>
    </row>
    <row r="642777" spans="68:68" customFormat="1">
      <c r="BP642777" s="90"/>
    </row>
    <row r="642778" spans="68:68" customFormat="1">
      <c r="BP642778" s="90"/>
    </row>
    <row r="642779" spans="68:68" customFormat="1">
      <c r="BP642779" s="90"/>
    </row>
    <row r="642780" spans="68:68" customFormat="1">
      <c r="BP642780" s="90"/>
    </row>
    <row r="642781" spans="68:68" customFormat="1">
      <c r="BP642781" s="90"/>
    </row>
    <row r="642782" spans="68:68" customFormat="1">
      <c r="BP642782" s="90"/>
    </row>
    <row r="642783" spans="68:68" customFormat="1">
      <c r="BP642783" s="90"/>
    </row>
    <row r="642784" spans="68:68" customFormat="1">
      <c r="BP642784" s="90"/>
    </row>
    <row r="642785" spans="68:68" customFormat="1">
      <c r="BP642785" s="90"/>
    </row>
    <row r="642786" spans="68:68" customFormat="1">
      <c r="BP642786" s="90"/>
    </row>
    <row r="642787" spans="68:68" customFormat="1">
      <c r="BP642787" s="90"/>
    </row>
    <row r="642788" spans="68:68" customFormat="1">
      <c r="BP642788" s="90"/>
    </row>
    <row r="642789" spans="68:68" customFormat="1">
      <c r="BP642789" s="90"/>
    </row>
    <row r="642790" spans="68:68" customFormat="1">
      <c r="BP642790" s="90"/>
    </row>
    <row r="642791" spans="68:68" customFormat="1">
      <c r="BP642791" s="90"/>
    </row>
    <row r="642792" spans="68:68" customFormat="1">
      <c r="BP642792" s="90"/>
    </row>
    <row r="642793" spans="68:68" customFormat="1">
      <c r="BP642793" s="90"/>
    </row>
    <row r="642794" spans="68:68" customFormat="1">
      <c r="BP642794" s="90"/>
    </row>
    <row r="642795" spans="68:68" customFormat="1">
      <c r="BP642795" s="90"/>
    </row>
    <row r="642796" spans="68:68" customFormat="1">
      <c r="BP642796" s="90"/>
    </row>
    <row r="642797" spans="68:68" customFormat="1">
      <c r="BP642797" s="90"/>
    </row>
    <row r="642798" spans="68:68" customFormat="1">
      <c r="BP642798" s="90"/>
    </row>
    <row r="642799" spans="68:68" customFormat="1">
      <c r="BP642799" s="90"/>
    </row>
    <row r="642800" spans="68:68" customFormat="1">
      <c r="BP642800" s="90"/>
    </row>
    <row r="642801" spans="68:68" customFormat="1">
      <c r="BP642801" s="90"/>
    </row>
    <row r="642802" spans="68:68" customFormat="1">
      <c r="BP642802" s="90"/>
    </row>
    <row r="642803" spans="68:68" customFormat="1">
      <c r="BP642803" s="90"/>
    </row>
    <row r="642804" spans="68:68" customFormat="1">
      <c r="BP642804" s="90"/>
    </row>
    <row r="642805" spans="68:68" customFormat="1">
      <c r="BP642805" s="90"/>
    </row>
    <row r="642806" spans="68:68" customFormat="1">
      <c r="BP642806" s="90"/>
    </row>
    <row r="642807" spans="68:68" customFormat="1">
      <c r="BP642807" s="90"/>
    </row>
    <row r="642808" spans="68:68" customFormat="1">
      <c r="BP642808" s="90"/>
    </row>
    <row r="642809" spans="68:68" customFormat="1">
      <c r="BP642809" s="90"/>
    </row>
    <row r="642810" spans="68:68" customFormat="1">
      <c r="BP642810" s="90"/>
    </row>
    <row r="642811" spans="68:68" customFormat="1">
      <c r="BP642811" s="90"/>
    </row>
    <row r="642812" spans="68:68" customFormat="1">
      <c r="BP642812" s="90"/>
    </row>
    <row r="642813" spans="68:68" customFormat="1">
      <c r="BP642813" s="90"/>
    </row>
    <row r="642814" spans="68:68" customFormat="1">
      <c r="BP642814" s="90"/>
    </row>
    <row r="642815" spans="68:68" customFormat="1">
      <c r="BP642815" s="90"/>
    </row>
    <row r="642816" spans="68:68" customFormat="1">
      <c r="BP642816" s="90"/>
    </row>
    <row r="642817" spans="68:68" customFormat="1">
      <c r="BP642817" s="90"/>
    </row>
    <row r="642818" spans="68:68" customFormat="1">
      <c r="BP642818" s="90"/>
    </row>
    <row r="642819" spans="68:68" customFormat="1">
      <c r="BP642819" s="90"/>
    </row>
    <row r="642820" spans="68:68" customFormat="1">
      <c r="BP642820" s="90"/>
    </row>
    <row r="642821" spans="68:68" customFormat="1">
      <c r="BP642821" s="90"/>
    </row>
    <row r="642822" spans="68:68" customFormat="1">
      <c r="BP642822" s="90"/>
    </row>
    <row r="642823" spans="68:68" customFormat="1">
      <c r="BP642823" s="90"/>
    </row>
    <row r="642824" spans="68:68" customFormat="1">
      <c r="BP642824" s="90"/>
    </row>
    <row r="642825" spans="68:68" customFormat="1">
      <c r="BP642825" s="90"/>
    </row>
    <row r="642826" spans="68:68" customFormat="1">
      <c r="BP642826" s="90"/>
    </row>
    <row r="642827" spans="68:68" customFormat="1">
      <c r="BP642827" s="90"/>
    </row>
    <row r="642828" spans="68:68" customFormat="1">
      <c r="BP642828" s="90"/>
    </row>
    <row r="642829" spans="68:68" customFormat="1">
      <c r="BP642829" s="90"/>
    </row>
    <row r="642830" spans="68:68" customFormat="1">
      <c r="BP642830" s="90"/>
    </row>
    <row r="642831" spans="68:68" customFormat="1">
      <c r="BP642831" s="90"/>
    </row>
    <row r="642832" spans="68:68" customFormat="1">
      <c r="BP642832" s="90"/>
    </row>
    <row r="642833" spans="68:68" customFormat="1">
      <c r="BP642833" s="90"/>
    </row>
    <row r="642834" spans="68:68" customFormat="1">
      <c r="BP642834" s="90"/>
    </row>
    <row r="642835" spans="68:68" customFormat="1">
      <c r="BP642835" s="90"/>
    </row>
    <row r="642836" spans="68:68" customFormat="1">
      <c r="BP642836" s="90"/>
    </row>
    <row r="642837" spans="68:68" customFormat="1">
      <c r="BP642837" s="90"/>
    </row>
    <row r="642838" spans="68:68" customFormat="1">
      <c r="BP642838" s="90"/>
    </row>
    <row r="642839" spans="68:68" customFormat="1">
      <c r="BP642839" s="90"/>
    </row>
    <row r="642840" spans="68:68" customFormat="1">
      <c r="BP642840" s="90"/>
    </row>
    <row r="642841" spans="68:68" customFormat="1">
      <c r="BP642841" s="90"/>
    </row>
    <row r="642842" spans="68:68" customFormat="1">
      <c r="BP642842" s="90"/>
    </row>
    <row r="642843" spans="68:68" customFormat="1">
      <c r="BP642843" s="90"/>
    </row>
    <row r="642844" spans="68:68" customFormat="1">
      <c r="BP642844" s="90"/>
    </row>
    <row r="642845" spans="68:68" customFormat="1">
      <c r="BP642845" s="90"/>
    </row>
    <row r="642846" spans="68:68" customFormat="1">
      <c r="BP642846" s="90"/>
    </row>
    <row r="642847" spans="68:68" customFormat="1">
      <c r="BP642847" s="90"/>
    </row>
    <row r="642848" spans="68:68" customFormat="1">
      <c r="BP642848" s="90"/>
    </row>
    <row r="642849" spans="68:68" customFormat="1">
      <c r="BP642849" s="90"/>
    </row>
    <row r="642850" spans="68:68" customFormat="1">
      <c r="BP642850" s="90"/>
    </row>
    <row r="642851" spans="68:68" customFormat="1">
      <c r="BP642851" s="90"/>
    </row>
    <row r="642852" spans="68:68" customFormat="1">
      <c r="BP642852" s="90"/>
    </row>
    <row r="642853" spans="68:68" customFormat="1">
      <c r="BP642853" s="90"/>
    </row>
    <row r="642854" spans="68:68" customFormat="1">
      <c r="BP642854" s="90"/>
    </row>
    <row r="642855" spans="68:68" customFormat="1">
      <c r="BP642855" s="90"/>
    </row>
    <row r="642856" spans="68:68" customFormat="1">
      <c r="BP642856" s="90"/>
    </row>
    <row r="642857" spans="68:68" customFormat="1">
      <c r="BP642857" s="90"/>
    </row>
    <row r="642858" spans="68:68" customFormat="1">
      <c r="BP642858" s="90"/>
    </row>
    <row r="642859" spans="68:68" customFormat="1">
      <c r="BP642859" s="90"/>
    </row>
    <row r="642860" spans="68:68" customFormat="1">
      <c r="BP642860" s="90"/>
    </row>
    <row r="642861" spans="68:68" customFormat="1">
      <c r="BP642861" s="90"/>
    </row>
    <row r="642862" spans="68:68" customFormat="1">
      <c r="BP642862" s="90"/>
    </row>
    <row r="642863" spans="68:68" customFormat="1">
      <c r="BP642863" s="90"/>
    </row>
    <row r="642864" spans="68:68" customFormat="1">
      <c r="BP642864" s="90"/>
    </row>
    <row r="642865" spans="68:68" customFormat="1">
      <c r="BP642865" s="90"/>
    </row>
    <row r="642866" spans="68:68" customFormat="1">
      <c r="BP642866" s="90"/>
    </row>
    <row r="642867" spans="68:68" customFormat="1">
      <c r="BP642867" s="90"/>
    </row>
    <row r="642868" spans="68:68" customFormat="1">
      <c r="BP642868" s="90"/>
    </row>
    <row r="642869" spans="68:68" customFormat="1">
      <c r="BP642869" s="90"/>
    </row>
    <row r="642870" spans="68:68" customFormat="1">
      <c r="BP642870" s="90"/>
    </row>
    <row r="642871" spans="68:68" customFormat="1">
      <c r="BP642871" s="90"/>
    </row>
    <row r="642872" spans="68:68" customFormat="1">
      <c r="BP642872" s="90"/>
    </row>
    <row r="642873" spans="68:68" customFormat="1">
      <c r="BP642873" s="90"/>
    </row>
    <row r="642874" spans="68:68" customFormat="1">
      <c r="BP642874" s="90"/>
    </row>
    <row r="642875" spans="68:68" customFormat="1">
      <c r="BP642875" s="90"/>
    </row>
    <row r="642876" spans="68:68" customFormat="1">
      <c r="BP642876" s="90"/>
    </row>
    <row r="642877" spans="68:68" customFormat="1">
      <c r="BP642877" s="90"/>
    </row>
    <row r="642878" spans="68:68" customFormat="1">
      <c r="BP642878" s="90"/>
    </row>
    <row r="642879" spans="68:68" customFormat="1">
      <c r="BP642879" s="90"/>
    </row>
    <row r="642880" spans="68:68" customFormat="1">
      <c r="BP642880" s="90"/>
    </row>
    <row r="642881" spans="68:68" customFormat="1">
      <c r="BP642881" s="90"/>
    </row>
    <row r="642882" spans="68:68" customFormat="1">
      <c r="BP642882" s="90"/>
    </row>
    <row r="642883" spans="68:68" customFormat="1">
      <c r="BP642883" s="90"/>
    </row>
    <row r="642884" spans="68:68" customFormat="1">
      <c r="BP642884" s="90"/>
    </row>
    <row r="642885" spans="68:68" customFormat="1">
      <c r="BP642885" s="90"/>
    </row>
    <row r="642886" spans="68:68" customFormat="1">
      <c r="BP642886" s="90"/>
    </row>
    <row r="642887" spans="68:68" customFormat="1">
      <c r="BP642887" s="90"/>
    </row>
    <row r="642888" spans="68:68" customFormat="1">
      <c r="BP642888" s="90"/>
    </row>
    <row r="642889" spans="68:68" customFormat="1">
      <c r="BP642889" s="90"/>
    </row>
    <row r="642890" spans="68:68" customFormat="1">
      <c r="BP642890" s="90"/>
    </row>
    <row r="642891" spans="68:68" customFormat="1">
      <c r="BP642891" s="90"/>
    </row>
    <row r="642892" spans="68:68" customFormat="1">
      <c r="BP642892" s="90"/>
    </row>
    <row r="642893" spans="68:68" customFormat="1">
      <c r="BP642893" s="90"/>
    </row>
    <row r="642894" spans="68:68" customFormat="1">
      <c r="BP642894" s="90"/>
    </row>
    <row r="642895" spans="68:68" customFormat="1">
      <c r="BP642895" s="90"/>
    </row>
    <row r="642896" spans="68:68" customFormat="1">
      <c r="BP642896" s="90"/>
    </row>
    <row r="642897" spans="68:68" customFormat="1">
      <c r="BP642897" s="90"/>
    </row>
    <row r="642898" spans="68:68" customFormat="1">
      <c r="BP642898" s="90"/>
    </row>
    <row r="642899" spans="68:68" customFormat="1">
      <c r="BP642899" s="90"/>
    </row>
    <row r="642900" spans="68:68" customFormat="1">
      <c r="BP642900" s="90"/>
    </row>
    <row r="642901" spans="68:68" customFormat="1">
      <c r="BP642901" s="90"/>
    </row>
    <row r="642902" spans="68:68" customFormat="1">
      <c r="BP642902" s="90"/>
    </row>
    <row r="642903" spans="68:68" customFormat="1">
      <c r="BP642903" s="90"/>
    </row>
    <row r="642904" spans="68:68" customFormat="1">
      <c r="BP642904" s="90"/>
    </row>
    <row r="642905" spans="68:68" customFormat="1">
      <c r="BP642905" s="90"/>
    </row>
    <row r="642906" spans="68:68" customFormat="1">
      <c r="BP642906" s="90"/>
    </row>
    <row r="642907" spans="68:68" customFormat="1">
      <c r="BP642907" s="90"/>
    </row>
    <row r="642908" spans="68:68" customFormat="1">
      <c r="BP642908" s="90"/>
    </row>
    <row r="642909" spans="68:68" customFormat="1">
      <c r="BP642909" s="90"/>
    </row>
    <row r="642910" spans="68:68" customFormat="1">
      <c r="BP642910" s="90"/>
    </row>
    <row r="642911" spans="68:68" customFormat="1">
      <c r="BP642911" s="90"/>
    </row>
    <row r="642912" spans="68:68" customFormat="1">
      <c r="BP642912" s="90"/>
    </row>
    <row r="642913" spans="68:68" customFormat="1">
      <c r="BP642913" s="90"/>
    </row>
    <row r="642914" spans="68:68" customFormat="1">
      <c r="BP642914" s="90"/>
    </row>
    <row r="642915" spans="68:68" customFormat="1">
      <c r="BP642915" s="90"/>
    </row>
    <row r="642916" spans="68:68" customFormat="1">
      <c r="BP642916" s="90"/>
    </row>
    <row r="642917" spans="68:68" customFormat="1">
      <c r="BP642917" s="90"/>
    </row>
    <row r="642918" spans="68:68" customFormat="1">
      <c r="BP642918" s="90"/>
    </row>
    <row r="642919" spans="68:68" customFormat="1">
      <c r="BP642919" s="90"/>
    </row>
    <row r="642920" spans="68:68" customFormat="1">
      <c r="BP642920" s="90"/>
    </row>
    <row r="642921" spans="68:68" customFormat="1">
      <c r="BP642921" s="90"/>
    </row>
    <row r="642922" spans="68:68" customFormat="1">
      <c r="BP642922" s="90"/>
    </row>
    <row r="642923" spans="68:68" customFormat="1">
      <c r="BP642923" s="90"/>
    </row>
    <row r="642924" spans="68:68" customFormat="1">
      <c r="BP642924" s="90"/>
    </row>
    <row r="642925" spans="68:68" customFormat="1">
      <c r="BP642925" s="90"/>
    </row>
    <row r="642926" spans="68:68" customFormat="1">
      <c r="BP642926" s="90"/>
    </row>
    <row r="642927" spans="68:68" customFormat="1">
      <c r="BP642927" s="90"/>
    </row>
    <row r="642928" spans="68:68" customFormat="1">
      <c r="BP642928" s="90"/>
    </row>
    <row r="642929" spans="68:68" customFormat="1">
      <c r="BP642929" s="90"/>
    </row>
    <row r="642930" spans="68:68" customFormat="1">
      <c r="BP642930" s="90"/>
    </row>
    <row r="642931" spans="68:68" customFormat="1">
      <c r="BP642931" s="90"/>
    </row>
    <row r="642932" spans="68:68" customFormat="1">
      <c r="BP642932" s="90"/>
    </row>
    <row r="642933" spans="68:68" customFormat="1">
      <c r="BP642933" s="90"/>
    </row>
    <row r="642934" spans="68:68" customFormat="1">
      <c r="BP642934" s="90"/>
    </row>
    <row r="642935" spans="68:68" customFormat="1">
      <c r="BP642935" s="90"/>
    </row>
    <row r="642936" spans="68:68" customFormat="1">
      <c r="BP642936" s="90"/>
    </row>
    <row r="642937" spans="68:68" customFormat="1">
      <c r="BP642937" s="90"/>
    </row>
    <row r="642938" spans="68:68" customFormat="1">
      <c r="BP642938" s="90"/>
    </row>
    <row r="642939" spans="68:68" customFormat="1">
      <c r="BP642939" s="90"/>
    </row>
    <row r="642940" spans="68:68" customFormat="1">
      <c r="BP642940" s="90"/>
    </row>
    <row r="642941" spans="68:68" customFormat="1">
      <c r="BP642941" s="90"/>
    </row>
    <row r="642942" spans="68:68" customFormat="1">
      <c r="BP642942" s="90"/>
    </row>
    <row r="642943" spans="68:68" customFormat="1">
      <c r="BP642943" s="90"/>
    </row>
    <row r="642944" spans="68:68" customFormat="1">
      <c r="BP642944" s="90"/>
    </row>
    <row r="642945" spans="68:68" customFormat="1">
      <c r="BP642945" s="90"/>
    </row>
    <row r="642946" spans="68:68" customFormat="1">
      <c r="BP642946" s="90"/>
    </row>
    <row r="642947" spans="68:68" customFormat="1">
      <c r="BP642947" s="90"/>
    </row>
    <row r="642948" spans="68:68" customFormat="1">
      <c r="BP642948" s="90"/>
    </row>
    <row r="642949" spans="68:68" customFormat="1">
      <c r="BP642949" s="90"/>
    </row>
    <row r="642950" spans="68:68" customFormat="1">
      <c r="BP642950" s="90"/>
    </row>
    <row r="642951" spans="68:68" customFormat="1">
      <c r="BP642951" s="90"/>
    </row>
    <row r="642952" spans="68:68" customFormat="1">
      <c r="BP642952" s="90"/>
    </row>
    <row r="642953" spans="68:68" customFormat="1">
      <c r="BP642953" s="90"/>
    </row>
    <row r="642954" spans="68:68" customFormat="1">
      <c r="BP642954" s="90"/>
    </row>
    <row r="642955" spans="68:68" customFormat="1">
      <c r="BP642955" s="90"/>
    </row>
    <row r="642956" spans="68:68" customFormat="1">
      <c r="BP642956" s="90"/>
    </row>
    <row r="642957" spans="68:68" customFormat="1">
      <c r="BP642957" s="90"/>
    </row>
    <row r="642958" spans="68:68" customFormat="1">
      <c r="BP642958" s="90"/>
    </row>
    <row r="642959" spans="68:68" customFormat="1">
      <c r="BP642959" s="90"/>
    </row>
    <row r="642960" spans="68:68" customFormat="1">
      <c r="BP642960" s="90"/>
    </row>
    <row r="642961" spans="68:68" customFormat="1">
      <c r="BP642961" s="90"/>
    </row>
    <row r="642962" spans="68:68" customFormat="1">
      <c r="BP642962" s="90"/>
    </row>
    <row r="642963" spans="68:68" customFormat="1">
      <c r="BP642963" s="90"/>
    </row>
    <row r="642964" spans="68:68" customFormat="1">
      <c r="BP642964" s="90"/>
    </row>
    <row r="642965" spans="68:68" customFormat="1">
      <c r="BP642965" s="90"/>
    </row>
    <row r="642966" spans="68:68" customFormat="1">
      <c r="BP642966" s="90"/>
    </row>
    <row r="642967" spans="68:68" customFormat="1">
      <c r="BP642967" s="90"/>
    </row>
    <row r="642968" spans="68:68" customFormat="1">
      <c r="BP642968" s="90"/>
    </row>
    <row r="642969" spans="68:68" customFormat="1">
      <c r="BP642969" s="90"/>
    </row>
    <row r="642970" spans="68:68" customFormat="1">
      <c r="BP642970" s="90"/>
    </row>
    <row r="642971" spans="68:68" customFormat="1">
      <c r="BP642971" s="90"/>
    </row>
    <row r="642972" spans="68:68" customFormat="1">
      <c r="BP642972" s="90"/>
    </row>
    <row r="642973" spans="68:68" customFormat="1">
      <c r="BP642973" s="90"/>
    </row>
    <row r="642974" spans="68:68" customFormat="1">
      <c r="BP642974" s="90"/>
    </row>
    <row r="642975" spans="68:68" customFormat="1">
      <c r="BP642975" s="90"/>
    </row>
    <row r="642976" spans="68:68" customFormat="1">
      <c r="BP642976" s="90"/>
    </row>
    <row r="642977" spans="68:68" customFormat="1">
      <c r="BP642977" s="90"/>
    </row>
    <row r="642978" spans="68:68" customFormat="1">
      <c r="BP642978" s="90"/>
    </row>
    <row r="642979" spans="68:68" customFormat="1">
      <c r="BP642979" s="90"/>
    </row>
    <row r="642980" spans="68:68" customFormat="1">
      <c r="BP642980" s="90"/>
    </row>
    <row r="642981" spans="68:68" customFormat="1">
      <c r="BP642981" s="90"/>
    </row>
    <row r="642982" spans="68:68" customFormat="1">
      <c r="BP642982" s="90"/>
    </row>
    <row r="642983" spans="68:68" customFormat="1">
      <c r="BP642983" s="90"/>
    </row>
    <row r="642984" spans="68:68" customFormat="1">
      <c r="BP642984" s="90"/>
    </row>
    <row r="642985" spans="68:68" customFormat="1">
      <c r="BP642985" s="90"/>
    </row>
    <row r="642986" spans="68:68" customFormat="1">
      <c r="BP642986" s="90"/>
    </row>
    <row r="642987" spans="68:68" customFormat="1">
      <c r="BP642987" s="90"/>
    </row>
    <row r="642988" spans="68:68" customFormat="1">
      <c r="BP642988" s="90"/>
    </row>
    <row r="642989" spans="68:68" customFormat="1">
      <c r="BP642989" s="90"/>
    </row>
    <row r="642990" spans="68:68" customFormat="1">
      <c r="BP642990" s="90"/>
    </row>
    <row r="642991" spans="68:68" customFormat="1">
      <c r="BP642991" s="90"/>
    </row>
    <row r="642992" spans="68:68" customFormat="1">
      <c r="BP642992" s="90"/>
    </row>
    <row r="642993" spans="68:68" customFormat="1">
      <c r="BP642993" s="90"/>
    </row>
    <row r="642994" spans="68:68" customFormat="1">
      <c r="BP642994" s="90"/>
    </row>
    <row r="642995" spans="68:68" customFormat="1">
      <c r="BP642995" s="90"/>
    </row>
    <row r="642996" spans="68:68" customFormat="1">
      <c r="BP642996" s="90"/>
    </row>
    <row r="642997" spans="68:68" customFormat="1">
      <c r="BP642997" s="90"/>
    </row>
    <row r="642998" spans="68:68" customFormat="1">
      <c r="BP642998" s="90"/>
    </row>
    <row r="642999" spans="68:68" customFormat="1">
      <c r="BP642999" s="90"/>
    </row>
    <row r="643000" spans="68:68" customFormat="1">
      <c r="BP643000" s="90"/>
    </row>
    <row r="643001" spans="68:68" customFormat="1">
      <c r="BP643001" s="90"/>
    </row>
    <row r="643002" spans="68:68" customFormat="1">
      <c r="BP643002" s="90"/>
    </row>
    <row r="643003" spans="68:68" customFormat="1">
      <c r="BP643003" s="90"/>
    </row>
    <row r="643004" spans="68:68" customFormat="1">
      <c r="BP643004" s="90"/>
    </row>
    <row r="643005" spans="68:68" customFormat="1">
      <c r="BP643005" s="90"/>
    </row>
    <row r="643006" spans="68:68" customFormat="1">
      <c r="BP643006" s="90"/>
    </row>
    <row r="643007" spans="68:68" customFormat="1">
      <c r="BP643007" s="90"/>
    </row>
    <row r="643008" spans="68:68" customFormat="1">
      <c r="BP643008" s="90"/>
    </row>
    <row r="643009" spans="68:68" customFormat="1">
      <c r="BP643009" s="90"/>
    </row>
    <row r="643010" spans="68:68" customFormat="1">
      <c r="BP643010" s="90"/>
    </row>
    <row r="643011" spans="68:68" customFormat="1">
      <c r="BP643011" s="90"/>
    </row>
    <row r="643012" spans="68:68" customFormat="1">
      <c r="BP643012" s="90"/>
    </row>
    <row r="643013" spans="68:68" customFormat="1">
      <c r="BP643013" s="90"/>
    </row>
    <row r="643014" spans="68:68" customFormat="1">
      <c r="BP643014" s="90"/>
    </row>
    <row r="643015" spans="68:68" customFormat="1">
      <c r="BP643015" s="90"/>
    </row>
    <row r="643016" spans="68:68" customFormat="1">
      <c r="BP643016" s="90"/>
    </row>
    <row r="643017" spans="68:68" customFormat="1">
      <c r="BP643017" s="90"/>
    </row>
    <row r="643018" spans="68:68" customFormat="1">
      <c r="BP643018" s="90"/>
    </row>
    <row r="643019" spans="68:68" customFormat="1">
      <c r="BP643019" s="90"/>
    </row>
    <row r="643020" spans="68:68" customFormat="1">
      <c r="BP643020" s="90"/>
    </row>
    <row r="643021" spans="68:68" customFormat="1">
      <c r="BP643021" s="90"/>
    </row>
    <row r="643022" spans="68:68" customFormat="1">
      <c r="BP643022" s="90"/>
    </row>
    <row r="643023" spans="68:68" customFormat="1">
      <c r="BP643023" s="90"/>
    </row>
    <row r="643024" spans="68:68" customFormat="1">
      <c r="BP643024" s="90"/>
    </row>
    <row r="643025" spans="68:68" customFormat="1">
      <c r="BP643025" s="90"/>
    </row>
    <row r="643026" spans="68:68" customFormat="1">
      <c r="BP643026" s="90"/>
    </row>
    <row r="643027" spans="68:68" customFormat="1">
      <c r="BP643027" s="90"/>
    </row>
    <row r="643028" spans="68:68" customFormat="1">
      <c r="BP643028" s="90"/>
    </row>
    <row r="643029" spans="68:68" customFormat="1">
      <c r="BP643029" s="90"/>
    </row>
    <row r="643030" spans="68:68" customFormat="1">
      <c r="BP643030" s="90"/>
    </row>
    <row r="643031" spans="68:68" customFormat="1">
      <c r="BP643031" s="90"/>
    </row>
    <row r="643032" spans="68:68" customFormat="1">
      <c r="BP643032" s="90"/>
    </row>
    <row r="643033" spans="68:68" customFormat="1">
      <c r="BP643033" s="90"/>
    </row>
    <row r="643034" spans="68:68" customFormat="1">
      <c r="BP643034" s="90"/>
    </row>
    <row r="643035" spans="68:68" customFormat="1">
      <c r="BP643035" s="90"/>
    </row>
    <row r="643036" spans="68:68" customFormat="1">
      <c r="BP643036" s="90"/>
    </row>
    <row r="643037" spans="68:68" customFormat="1">
      <c r="BP643037" s="90"/>
    </row>
    <row r="643038" spans="68:68" customFormat="1">
      <c r="BP643038" s="90"/>
    </row>
    <row r="643039" spans="68:68" customFormat="1">
      <c r="BP643039" s="90"/>
    </row>
    <row r="643040" spans="68:68" customFormat="1">
      <c r="BP643040" s="90"/>
    </row>
    <row r="643041" spans="68:68" customFormat="1">
      <c r="BP643041" s="90"/>
    </row>
    <row r="643042" spans="68:68" customFormat="1">
      <c r="BP643042" s="90"/>
    </row>
    <row r="643043" spans="68:68" customFormat="1">
      <c r="BP643043" s="90"/>
    </row>
    <row r="643044" spans="68:68" customFormat="1">
      <c r="BP643044" s="90"/>
    </row>
    <row r="643045" spans="68:68" customFormat="1">
      <c r="BP643045" s="90"/>
    </row>
    <row r="643046" spans="68:68" customFormat="1">
      <c r="BP643046" s="90"/>
    </row>
    <row r="643047" spans="68:68" customFormat="1">
      <c r="BP643047" s="90"/>
    </row>
    <row r="643048" spans="68:68" customFormat="1">
      <c r="BP643048" s="90"/>
    </row>
    <row r="643049" spans="68:68" customFormat="1">
      <c r="BP643049" s="90"/>
    </row>
    <row r="643050" spans="68:68" customFormat="1">
      <c r="BP643050" s="90"/>
    </row>
    <row r="643051" spans="68:68" customFormat="1">
      <c r="BP643051" s="90"/>
    </row>
    <row r="643052" spans="68:68" customFormat="1">
      <c r="BP643052" s="90"/>
    </row>
    <row r="643053" spans="68:68" customFormat="1">
      <c r="BP643053" s="90"/>
    </row>
    <row r="643054" spans="68:68" customFormat="1">
      <c r="BP643054" s="90"/>
    </row>
    <row r="643055" spans="68:68" customFormat="1">
      <c r="BP643055" s="90"/>
    </row>
    <row r="643056" spans="68:68" customFormat="1">
      <c r="BP643056" s="90"/>
    </row>
    <row r="643057" spans="68:68" customFormat="1">
      <c r="BP643057" s="90"/>
    </row>
    <row r="643058" spans="68:68" customFormat="1">
      <c r="BP643058" s="90"/>
    </row>
    <row r="643059" spans="68:68" customFormat="1">
      <c r="BP643059" s="90"/>
    </row>
    <row r="643060" spans="68:68" customFormat="1">
      <c r="BP643060" s="90"/>
    </row>
    <row r="643061" spans="68:68" customFormat="1">
      <c r="BP643061" s="90"/>
    </row>
    <row r="643062" spans="68:68" customFormat="1">
      <c r="BP643062" s="90"/>
    </row>
    <row r="643063" spans="68:68" customFormat="1">
      <c r="BP643063" s="90"/>
    </row>
    <row r="643064" spans="68:68" customFormat="1">
      <c r="BP643064" s="90"/>
    </row>
    <row r="643065" spans="68:68" customFormat="1">
      <c r="BP643065" s="90"/>
    </row>
    <row r="643066" spans="68:68" customFormat="1">
      <c r="BP643066" s="90"/>
    </row>
    <row r="643067" spans="68:68" customFormat="1">
      <c r="BP643067" s="90"/>
    </row>
    <row r="643068" spans="68:68" customFormat="1">
      <c r="BP643068" s="90"/>
    </row>
    <row r="643069" spans="68:68" customFormat="1">
      <c r="BP643069" s="90"/>
    </row>
    <row r="643070" spans="68:68" customFormat="1">
      <c r="BP643070" s="90"/>
    </row>
    <row r="643071" spans="68:68" customFormat="1">
      <c r="BP643071" s="90"/>
    </row>
    <row r="643072" spans="68:68" customFormat="1">
      <c r="BP643072" s="90"/>
    </row>
    <row r="643073" spans="68:68" customFormat="1">
      <c r="BP643073" s="90"/>
    </row>
    <row r="643074" spans="68:68" customFormat="1">
      <c r="BP643074" s="90"/>
    </row>
    <row r="643075" spans="68:68" customFormat="1">
      <c r="BP643075" s="90"/>
    </row>
    <row r="643076" spans="68:68" customFormat="1">
      <c r="BP643076" s="90"/>
    </row>
    <row r="643077" spans="68:68" customFormat="1">
      <c r="BP643077" s="90"/>
    </row>
    <row r="643078" spans="68:68" customFormat="1">
      <c r="BP643078" s="90"/>
    </row>
    <row r="643079" spans="68:68" customFormat="1">
      <c r="BP643079" s="90"/>
    </row>
    <row r="643080" spans="68:68" customFormat="1">
      <c r="BP643080" s="90"/>
    </row>
    <row r="643081" spans="68:68" customFormat="1">
      <c r="BP643081" s="90"/>
    </row>
    <row r="643082" spans="68:68" customFormat="1">
      <c r="BP643082" s="90"/>
    </row>
    <row r="643083" spans="68:68" customFormat="1">
      <c r="BP643083" s="90"/>
    </row>
    <row r="643084" spans="68:68" customFormat="1">
      <c r="BP643084" s="90"/>
    </row>
    <row r="643085" spans="68:68" customFormat="1">
      <c r="BP643085" s="90"/>
    </row>
    <row r="643086" spans="68:68" customFormat="1">
      <c r="BP643086" s="90"/>
    </row>
    <row r="643087" spans="68:68" customFormat="1">
      <c r="BP643087" s="90"/>
    </row>
    <row r="643088" spans="68:68" customFormat="1">
      <c r="BP643088" s="90"/>
    </row>
    <row r="643089" spans="68:68" customFormat="1">
      <c r="BP643089" s="90"/>
    </row>
    <row r="643090" spans="68:68" customFormat="1">
      <c r="BP643090" s="90"/>
    </row>
    <row r="643091" spans="68:68" customFormat="1">
      <c r="BP643091" s="90"/>
    </row>
    <row r="643092" spans="68:68" customFormat="1">
      <c r="BP643092" s="90"/>
    </row>
    <row r="643093" spans="68:68" customFormat="1">
      <c r="BP643093" s="90"/>
    </row>
    <row r="643094" spans="68:68" customFormat="1">
      <c r="BP643094" s="90"/>
    </row>
    <row r="643095" spans="68:68" customFormat="1">
      <c r="BP643095" s="90"/>
    </row>
    <row r="643096" spans="68:68" customFormat="1">
      <c r="BP643096" s="90"/>
    </row>
    <row r="643097" spans="68:68" customFormat="1">
      <c r="BP643097" s="90"/>
    </row>
    <row r="643098" spans="68:68" customFormat="1">
      <c r="BP643098" s="90"/>
    </row>
    <row r="643099" spans="68:68" customFormat="1">
      <c r="BP643099" s="90"/>
    </row>
    <row r="643100" spans="68:68" customFormat="1">
      <c r="BP643100" s="90"/>
    </row>
    <row r="643101" spans="68:68" customFormat="1">
      <c r="BP643101" s="90"/>
    </row>
    <row r="643102" spans="68:68" customFormat="1">
      <c r="BP643102" s="90"/>
    </row>
    <row r="643103" spans="68:68" customFormat="1">
      <c r="BP643103" s="90"/>
    </row>
    <row r="643104" spans="68:68" customFormat="1">
      <c r="BP643104" s="90"/>
    </row>
    <row r="643105" spans="68:68" customFormat="1">
      <c r="BP643105" s="90"/>
    </row>
    <row r="643106" spans="68:68" customFormat="1">
      <c r="BP643106" s="90"/>
    </row>
    <row r="643107" spans="68:68" customFormat="1">
      <c r="BP643107" s="90"/>
    </row>
    <row r="643108" spans="68:68" customFormat="1">
      <c r="BP643108" s="90"/>
    </row>
    <row r="643109" spans="68:68" customFormat="1">
      <c r="BP643109" s="90"/>
    </row>
    <row r="643110" spans="68:68" customFormat="1">
      <c r="BP643110" s="90"/>
    </row>
    <row r="643111" spans="68:68" customFormat="1">
      <c r="BP643111" s="90"/>
    </row>
    <row r="643112" spans="68:68" customFormat="1">
      <c r="BP643112" s="90"/>
    </row>
    <row r="643113" spans="68:68" customFormat="1">
      <c r="BP643113" s="90"/>
    </row>
    <row r="643114" spans="68:68" customFormat="1">
      <c r="BP643114" s="90"/>
    </row>
    <row r="643115" spans="68:68" customFormat="1">
      <c r="BP643115" s="90"/>
    </row>
    <row r="643116" spans="68:68" customFormat="1">
      <c r="BP643116" s="90"/>
    </row>
    <row r="643117" spans="68:68" customFormat="1">
      <c r="BP643117" s="90"/>
    </row>
    <row r="643118" spans="68:68" customFormat="1">
      <c r="BP643118" s="90"/>
    </row>
    <row r="643119" spans="68:68" customFormat="1">
      <c r="BP643119" s="90"/>
    </row>
    <row r="643120" spans="68:68" customFormat="1">
      <c r="BP643120" s="90"/>
    </row>
    <row r="643121" spans="68:68" customFormat="1">
      <c r="BP643121" s="90"/>
    </row>
    <row r="643122" spans="68:68" customFormat="1">
      <c r="BP643122" s="90"/>
    </row>
    <row r="643123" spans="68:68" customFormat="1">
      <c r="BP643123" s="90"/>
    </row>
    <row r="643124" spans="68:68" customFormat="1">
      <c r="BP643124" s="90"/>
    </row>
    <row r="643125" spans="68:68" customFormat="1">
      <c r="BP643125" s="90"/>
    </row>
    <row r="643126" spans="68:68" customFormat="1">
      <c r="BP643126" s="90"/>
    </row>
    <row r="643127" spans="68:68" customFormat="1">
      <c r="BP643127" s="90"/>
    </row>
    <row r="643128" spans="68:68" customFormat="1">
      <c r="BP643128" s="90"/>
    </row>
    <row r="643129" spans="68:68" customFormat="1">
      <c r="BP643129" s="90"/>
    </row>
    <row r="643130" spans="68:68" customFormat="1">
      <c r="BP643130" s="90"/>
    </row>
    <row r="643131" spans="68:68" customFormat="1">
      <c r="BP643131" s="90"/>
    </row>
    <row r="643132" spans="68:68" customFormat="1">
      <c r="BP643132" s="90"/>
    </row>
    <row r="643133" spans="68:68" customFormat="1">
      <c r="BP643133" s="90"/>
    </row>
    <row r="643134" spans="68:68" customFormat="1">
      <c r="BP643134" s="90"/>
    </row>
    <row r="643135" spans="68:68" customFormat="1">
      <c r="BP643135" s="90"/>
    </row>
    <row r="643136" spans="68:68" customFormat="1">
      <c r="BP643136" s="90"/>
    </row>
    <row r="643137" spans="68:68" customFormat="1">
      <c r="BP643137" s="90"/>
    </row>
    <row r="643138" spans="68:68" customFormat="1">
      <c r="BP643138" s="90"/>
    </row>
    <row r="643139" spans="68:68" customFormat="1">
      <c r="BP643139" s="90"/>
    </row>
    <row r="643140" spans="68:68" customFormat="1">
      <c r="BP643140" s="90"/>
    </row>
    <row r="643141" spans="68:68" customFormat="1">
      <c r="BP643141" s="90"/>
    </row>
    <row r="643142" spans="68:68" customFormat="1">
      <c r="BP643142" s="90"/>
    </row>
    <row r="643143" spans="68:68" customFormat="1">
      <c r="BP643143" s="90"/>
    </row>
    <row r="643144" spans="68:68" customFormat="1">
      <c r="BP643144" s="90"/>
    </row>
    <row r="643145" spans="68:68" customFormat="1">
      <c r="BP643145" s="90"/>
    </row>
    <row r="643146" spans="68:68" customFormat="1">
      <c r="BP643146" s="90"/>
    </row>
    <row r="643147" spans="68:68" customFormat="1">
      <c r="BP643147" s="90"/>
    </row>
    <row r="643148" spans="68:68" customFormat="1">
      <c r="BP643148" s="90"/>
    </row>
    <row r="643149" spans="68:68" customFormat="1">
      <c r="BP643149" s="90"/>
    </row>
    <row r="643150" spans="68:68" customFormat="1">
      <c r="BP643150" s="90"/>
    </row>
    <row r="643151" spans="68:68" customFormat="1">
      <c r="BP643151" s="90"/>
    </row>
    <row r="643152" spans="68:68" customFormat="1">
      <c r="BP643152" s="90"/>
    </row>
    <row r="643153" spans="68:68" customFormat="1">
      <c r="BP643153" s="90"/>
    </row>
    <row r="643154" spans="68:68" customFormat="1">
      <c r="BP643154" s="90"/>
    </row>
    <row r="643155" spans="68:68" customFormat="1">
      <c r="BP643155" s="90"/>
    </row>
    <row r="643156" spans="68:68" customFormat="1">
      <c r="BP643156" s="90"/>
    </row>
    <row r="643157" spans="68:68" customFormat="1">
      <c r="BP643157" s="90"/>
    </row>
    <row r="643158" spans="68:68" customFormat="1">
      <c r="BP643158" s="90"/>
    </row>
    <row r="643159" spans="68:68" customFormat="1">
      <c r="BP643159" s="90"/>
    </row>
    <row r="643160" spans="68:68" customFormat="1">
      <c r="BP643160" s="90"/>
    </row>
    <row r="643161" spans="68:68" customFormat="1">
      <c r="BP643161" s="90"/>
    </row>
    <row r="643162" spans="68:68" customFormat="1">
      <c r="BP643162" s="90"/>
    </row>
    <row r="643163" spans="68:68" customFormat="1">
      <c r="BP643163" s="90"/>
    </row>
    <row r="643164" spans="68:68" customFormat="1">
      <c r="BP643164" s="90"/>
    </row>
    <row r="643165" spans="68:68" customFormat="1">
      <c r="BP643165" s="90"/>
    </row>
    <row r="643166" spans="68:68" customFormat="1">
      <c r="BP643166" s="90"/>
    </row>
    <row r="643167" spans="68:68" customFormat="1">
      <c r="BP643167" s="90"/>
    </row>
    <row r="643168" spans="68:68" customFormat="1">
      <c r="BP643168" s="90"/>
    </row>
    <row r="643169" spans="68:68" customFormat="1">
      <c r="BP643169" s="90"/>
    </row>
    <row r="643170" spans="68:68" customFormat="1">
      <c r="BP643170" s="90"/>
    </row>
    <row r="643171" spans="68:68" customFormat="1">
      <c r="BP643171" s="90"/>
    </row>
    <row r="643172" spans="68:68" customFormat="1">
      <c r="BP643172" s="90"/>
    </row>
    <row r="643173" spans="68:68" customFormat="1">
      <c r="BP643173" s="90"/>
    </row>
    <row r="643174" spans="68:68" customFormat="1">
      <c r="BP643174" s="90"/>
    </row>
    <row r="643175" spans="68:68" customFormat="1">
      <c r="BP643175" s="90"/>
    </row>
    <row r="643176" spans="68:68" customFormat="1">
      <c r="BP643176" s="90"/>
    </row>
    <row r="643177" spans="68:68" customFormat="1">
      <c r="BP643177" s="90"/>
    </row>
    <row r="643178" spans="68:68" customFormat="1">
      <c r="BP643178" s="90"/>
    </row>
    <row r="643179" spans="68:68" customFormat="1">
      <c r="BP643179" s="90"/>
    </row>
    <row r="643180" spans="68:68" customFormat="1">
      <c r="BP643180" s="90"/>
    </row>
    <row r="643181" spans="68:68" customFormat="1">
      <c r="BP643181" s="90"/>
    </row>
    <row r="643182" spans="68:68" customFormat="1">
      <c r="BP643182" s="90"/>
    </row>
    <row r="643183" spans="68:68" customFormat="1">
      <c r="BP643183" s="90"/>
    </row>
    <row r="643184" spans="68:68" customFormat="1">
      <c r="BP643184" s="90"/>
    </row>
    <row r="643185" spans="68:68" customFormat="1">
      <c r="BP643185" s="90"/>
    </row>
    <row r="643186" spans="68:68" customFormat="1">
      <c r="BP643186" s="90"/>
    </row>
    <row r="643187" spans="68:68" customFormat="1">
      <c r="BP643187" s="90"/>
    </row>
    <row r="643188" spans="68:68" customFormat="1">
      <c r="BP643188" s="90"/>
    </row>
    <row r="643189" spans="68:68" customFormat="1">
      <c r="BP643189" s="90"/>
    </row>
    <row r="643190" spans="68:68" customFormat="1">
      <c r="BP643190" s="90"/>
    </row>
    <row r="643191" spans="68:68" customFormat="1">
      <c r="BP643191" s="90"/>
    </row>
    <row r="643192" spans="68:68" customFormat="1">
      <c r="BP643192" s="90"/>
    </row>
    <row r="643193" spans="68:68" customFormat="1">
      <c r="BP643193" s="90"/>
    </row>
    <row r="643194" spans="68:68" customFormat="1">
      <c r="BP643194" s="90"/>
    </row>
    <row r="643195" spans="68:68" customFormat="1">
      <c r="BP643195" s="90"/>
    </row>
    <row r="643196" spans="68:68" customFormat="1">
      <c r="BP643196" s="90"/>
    </row>
    <row r="643197" spans="68:68" customFormat="1">
      <c r="BP643197" s="90"/>
    </row>
    <row r="643198" spans="68:68" customFormat="1">
      <c r="BP643198" s="90"/>
    </row>
    <row r="643199" spans="68:68" customFormat="1">
      <c r="BP643199" s="90"/>
    </row>
    <row r="643200" spans="68:68" customFormat="1">
      <c r="BP643200" s="90"/>
    </row>
    <row r="643201" spans="68:68" customFormat="1">
      <c r="BP643201" s="90"/>
    </row>
    <row r="643202" spans="68:68" customFormat="1">
      <c r="BP643202" s="90"/>
    </row>
    <row r="643203" spans="68:68" customFormat="1">
      <c r="BP643203" s="90"/>
    </row>
    <row r="643204" spans="68:68" customFormat="1">
      <c r="BP643204" s="90"/>
    </row>
    <row r="643205" spans="68:68" customFormat="1">
      <c r="BP643205" s="90"/>
    </row>
    <row r="643206" spans="68:68" customFormat="1">
      <c r="BP643206" s="90"/>
    </row>
    <row r="643207" spans="68:68" customFormat="1">
      <c r="BP643207" s="90"/>
    </row>
    <row r="643208" spans="68:68" customFormat="1">
      <c r="BP643208" s="90"/>
    </row>
    <row r="643209" spans="68:68" customFormat="1">
      <c r="BP643209" s="90"/>
    </row>
    <row r="643210" spans="68:68" customFormat="1">
      <c r="BP643210" s="90"/>
    </row>
    <row r="643211" spans="68:68" customFormat="1">
      <c r="BP643211" s="90"/>
    </row>
    <row r="643212" spans="68:68" customFormat="1">
      <c r="BP643212" s="90"/>
    </row>
    <row r="643213" spans="68:68" customFormat="1">
      <c r="BP643213" s="90"/>
    </row>
    <row r="643214" spans="68:68" customFormat="1">
      <c r="BP643214" s="90"/>
    </row>
    <row r="643215" spans="68:68" customFormat="1">
      <c r="BP643215" s="90"/>
    </row>
    <row r="643216" spans="68:68" customFormat="1">
      <c r="BP643216" s="90"/>
    </row>
    <row r="643217" spans="68:68" customFormat="1">
      <c r="BP643217" s="90"/>
    </row>
    <row r="643218" spans="68:68" customFormat="1">
      <c r="BP643218" s="90"/>
    </row>
    <row r="643219" spans="68:68" customFormat="1">
      <c r="BP643219" s="90"/>
    </row>
    <row r="643220" spans="68:68" customFormat="1">
      <c r="BP643220" s="90"/>
    </row>
    <row r="643221" spans="68:68" customFormat="1">
      <c r="BP643221" s="90"/>
    </row>
    <row r="643222" spans="68:68" customFormat="1">
      <c r="BP643222" s="90"/>
    </row>
    <row r="643223" spans="68:68" customFormat="1">
      <c r="BP643223" s="90"/>
    </row>
    <row r="643224" spans="68:68" customFormat="1">
      <c r="BP643224" s="90"/>
    </row>
    <row r="643225" spans="68:68" customFormat="1">
      <c r="BP643225" s="90"/>
    </row>
    <row r="643226" spans="68:68" customFormat="1">
      <c r="BP643226" s="90"/>
    </row>
    <row r="643227" spans="68:68" customFormat="1">
      <c r="BP643227" s="90"/>
    </row>
    <row r="643228" spans="68:68" customFormat="1">
      <c r="BP643228" s="90"/>
    </row>
    <row r="643229" spans="68:68" customFormat="1">
      <c r="BP643229" s="90"/>
    </row>
    <row r="643230" spans="68:68" customFormat="1">
      <c r="BP643230" s="90"/>
    </row>
    <row r="643231" spans="68:68" customFormat="1">
      <c r="BP643231" s="90"/>
    </row>
    <row r="643232" spans="68:68" customFormat="1">
      <c r="BP643232" s="90"/>
    </row>
    <row r="643233" spans="68:68" customFormat="1">
      <c r="BP643233" s="90"/>
    </row>
    <row r="643234" spans="68:68" customFormat="1">
      <c r="BP643234" s="90"/>
    </row>
    <row r="643235" spans="68:68" customFormat="1">
      <c r="BP643235" s="90"/>
    </row>
    <row r="643236" spans="68:68" customFormat="1">
      <c r="BP643236" s="90"/>
    </row>
    <row r="643237" spans="68:68" customFormat="1">
      <c r="BP643237" s="90"/>
    </row>
    <row r="643238" spans="68:68" customFormat="1">
      <c r="BP643238" s="90"/>
    </row>
    <row r="643239" spans="68:68" customFormat="1">
      <c r="BP643239" s="90"/>
    </row>
    <row r="643240" spans="68:68" customFormat="1">
      <c r="BP643240" s="90"/>
    </row>
    <row r="643241" spans="68:68" customFormat="1">
      <c r="BP643241" s="90"/>
    </row>
    <row r="643242" spans="68:68" customFormat="1">
      <c r="BP643242" s="90"/>
    </row>
    <row r="643243" spans="68:68" customFormat="1">
      <c r="BP643243" s="90"/>
    </row>
    <row r="643244" spans="68:68" customFormat="1">
      <c r="BP643244" s="90"/>
    </row>
    <row r="643245" spans="68:68" customFormat="1">
      <c r="BP643245" s="90"/>
    </row>
    <row r="643246" spans="68:68" customFormat="1">
      <c r="BP643246" s="90"/>
    </row>
    <row r="643247" spans="68:68" customFormat="1">
      <c r="BP643247" s="90"/>
    </row>
    <row r="643248" spans="68:68" customFormat="1">
      <c r="BP643248" s="90"/>
    </row>
    <row r="643249" spans="68:68" customFormat="1">
      <c r="BP643249" s="90"/>
    </row>
    <row r="643250" spans="68:68" customFormat="1">
      <c r="BP643250" s="90"/>
    </row>
    <row r="643251" spans="68:68" customFormat="1">
      <c r="BP643251" s="90"/>
    </row>
    <row r="643252" spans="68:68" customFormat="1">
      <c r="BP643252" s="90"/>
    </row>
    <row r="643253" spans="68:68" customFormat="1">
      <c r="BP643253" s="90"/>
    </row>
    <row r="643254" spans="68:68" customFormat="1">
      <c r="BP643254" s="90"/>
    </row>
    <row r="643255" spans="68:68" customFormat="1">
      <c r="BP643255" s="90"/>
    </row>
    <row r="643256" spans="68:68" customFormat="1">
      <c r="BP643256" s="90"/>
    </row>
    <row r="643257" spans="68:68" customFormat="1">
      <c r="BP643257" s="90"/>
    </row>
    <row r="643258" spans="68:68" customFormat="1">
      <c r="BP643258" s="90"/>
    </row>
    <row r="643259" spans="68:68" customFormat="1">
      <c r="BP643259" s="90"/>
    </row>
    <row r="643260" spans="68:68" customFormat="1">
      <c r="BP643260" s="90"/>
    </row>
    <row r="643261" spans="68:68" customFormat="1">
      <c r="BP643261" s="90"/>
    </row>
    <row r="643262" spans="68:68" customFormat="1">
      <c r="BP643262" s="90"/>
    </row>
    <row r="643263" spans="68:68" customFormat="1">
      <c r="BP643263" s="90"/>
    </row>
    <row r="643264" spans="68:68" customFormat="1">
      <c r="BP643264" s="90"/>
    </row>
    <row r="643265" spans="68:68" customFormat="1">
      <c r="BP643265" s="90"/>
    </row>
    <row r="643266" spans="68:68" customFormat="1">
      <c r="BP643266" s="90"/>
    </row>
    <row r="643267" spans="68:68" customFormat="1">
      <c r="BP643267" s="90"/>
    </row>
    <row r="643268" spans="68:68" customFormat="1">
      <c r="BP643268" s="90"/>
    </row>
    <row r="643269" spans="68:68" customFormat="1">
      <c r="BP643269" s="90"/>
    </row>
    <row r="643270" spans="68:68" customFormat="1">
      <c r="BP643270" s="90"/>
    </row>
    <row r="643271" spans="68:68" customFormat="1">
      <c r="BP643271" s="90"/>
    </row>
    <row r="643272" spans="68:68" customFormat="1">
      <c r="BP643272" s="90"/>
    </row>
    <row r="643273" spans="68:68" customFormat="1">
      <c r="BP643273" s="90"/>
    </row>
    <row r="643274" spans="68:68" customFormat="1">
      <c r="BP643274" s="90"/>
    </row>
    <row r="643275" spans="68:68" customFormat="1">
      <c r="BP643275" s="90"/>
    </row>
    <row r="643276" spans="68:68" customFormat="1">
      <c r="BP643276" s="90"/>
    </row>
    <row r="643277" spans="68:68" customFormat="1">
      <c r="BP643277" s="90"/>
    </row>
    <row r="643278" spans="68:68" customFormat="1">
      <c r="BP643278" s="90"/>
    </row>
    <row r="643279" spans="68:68" customFormat="1">
      <c r="BP643279" s="90"/>
    </row>
    <row r="643280" spans="68:68" customFormat="1">
      <c r="BP643280" s="90"/>
    </row>
    <row r="643281" spans="68:68" customFormat="1">
      <c r="BP643281" s="90"/>
    </row>
    <row r="643282" spans="68:68" customFormat="1">
      <c r="BP643282" s="90"/>
    </row>
    <row r="643283" spans="68:68" customFormat="1">
      <c r="BP643283" s="90"/>
    </row>
    <row r="643284" spans="68:68" customFormat="1">
      <c r="BP643284" s="90"/>
    </row>
    <row r="643285" spans="68:68" customFormat="1">
      <c r="BP643285" s="90"/>
    </row>
    <row r="643286" spans="68:68" customFormat="1">
      <c r="BP643286" s="90"/>
    </row>
    <row r="643287" spans="68:68" customFormat="1">
      <c r="BP643287" s="90"/>
    </row>
    <row r="643288" spans="68:68" customFormat="1">
      <c r="BP643288" s="90"/>
    </row>
    <row r="643289" spans="68:68" customFormat="1">
      <c r="BP643289" s="90"/>
    </row>
    <row r="643290" spans="68:68" customFormat="1">
      <c r="BP643290" s="90"/>
    </row>
    <row r="643291" spans="68:68" customFormat="1">
      <c r="BP643291" s="90"/>
    </row>
    <row r="643292" spans="68:68" customFormat="1">
      <c r="BP643292" s="90"/>
    </row>
    <row r="643293" spans="68:68" customFormat="1">
      <c r="BP643293" s="90"/>
    </row>
    <row r="643294" spans="68:68" customFormat="1">
      <c r="BP643294" s="90"/>
    </row>
    <row r="643295" spans="68:68" customFormat="1">
      <c r="BP643295" s="90"/>
    </row>
    <row r="643296" spans="68:68" customFormat="1">
      <c r="BP643296" s="90"/>
    </row>
    <row r="643297" spans="68:68" customFormat="1">
      <c r="BP643297" s="90"/>
    </row>
    <row r="643298" spans="68:68" customFormat="1">
      <c r="BP643298" s="90"/>
    </row>
    <row r="643299" spans="68:68" customFormat="1">
      <c r="BP643299" s="90"/>
    </row>
    <row r="643300" spans="68:68" customFormat="1">
      <c r="BP643300" s="90"/>
    </row>
    <row r="643301" spans="68:68" customFormat="1">
      <c r="BP643301" s="90"/>
    </row>
    <row r="643302" spans="68:68" customFormat="1">
      <c r="BP643302" s="90"/>
    </row>
    <row r="643303" spans="68:68" customFormat="1">
      <c r="BP643303" s="90"/>
    </row>
    <row r="643304" spans="68:68" customFormat="1">
      <c r="BP643304" s="90"/>
    </row>
    <row r="643305" spans="68:68" customFormat="1">
      <c r="BP643305" s="90"/>
    </row>
    <row r="643306" spans="68:68" customFormat="1">
      <c r="BP643306" s="90"/>
    </row>
    <row r="643307" spans="68:68" customFormat="1">
      <c r="BP643307" s="90"/>
    </row>
    <row r="643308" spans="68:68" customFormat="1">
      <c r="BP643308" s="90"/>
    </row>
    <row r="643309" spans="68:68" customFormat="1">
      <c r="BP643309" s="90"/>
    </row>
    <row r="643310" spans="68:68" customFormat="1">
      <c r="BP643310" s="90"/>
    </row>
    <row r="643311" spans="68:68" customFormat="1">
      <c r="BP643311" s="90"/>
    </row>
    <row r="643312" spans="68:68" customFormat="1">
      <c r="BP643312" s="90"/>
    </row>
    <row r="643313" spans="68:68" customFormat="1">
      <c r="BP643313" s="90"/>
    </row>
    <row r="643314" spans="68:68" customFormat="1">
      <c r="BP643314" s="90"/>
    </row>
    <row r="643315" spans="68:68" customFormat="1">
      <c r="BP643315" s="90"/>
    </row>
    <row r="643316" spans="68:68" customFormat="1">
      <c r="BP643316" s="90"/>
    </row>
    <row r="643317" spans="68:68" customFormat="1">
      <c r="BP643317" s="90"/>
    </row>
    <row r="643318" spans="68:68" customFormat="1">
      <c r="BP643318" s="90"/>
    </row>
    <row r="643319" spans="68:68" customFormat="1">
      <c r="BP643319" s="90"/>
    </row>
    <row r="643320" spans="68:68" customFormat="1">
      <c r="BP643320" s="90"/>
    </row>
    <row r="643321" spans="68:68" customFormat="1">
      <c r="BP643321" s="90"/>
    </row>
    <row r="643322" spans="68:68" customFormat="1">
      <c r="BP643322" s="90"/>
    </row>
    <row r="643323" spans="68:68" customFormat="1">
      <c r="BP643323" s="90"/>
    </row>
    <row r="643324" spans="68:68" customFormat="1">
      <c r="BP643324" s="90"/>
    </row>
    <row r="643325" spans="68:68" customFormat="1">
      <c r="BP643325" s="90"/>
    </row>
    <row r="643326" spans="68:68" customFormat="1">
      <c r="BP643326" s="90"/>
    </row>
    <row r="643327" spans="68:68" customFormat="1">
      <c r="BP643327" s="90"/>
    </row>
    <row r="643328" spans="68:68" customFormat="1">
      <c r="BP643328" s="90"/>
    </row>
    <row r="643329" spans="68:68" customFormat="1">
      <c r="BP643329" s="90"/>
    </row>
    <row r="643330" spans="68:68" customFormat="1">
      <c r="BP643330" s="90"/>
    </row>
    <row r="643331" spans="68:68" customFormat="1">
      <c r="BP643331" s="90"/>
    </row>
    <row r="643332" spans="68:68" customFormat="1">
      <c r="BP643332" s="90"/>
    </row>
    <row r="643333" spans="68:68" customFormat="1">
      <c r="BP643333" s="90"/>
    </row>
    <row r="643334" spans="68:68" customFormat="1">
      <c r="BP643334" s="90"/>
    </row>
    <row r="643335" spans="68:68" customFormat="1">
      <c r="BP643335" s="90"/>
    </row>
    <row r="643336" spans="68:68" customFormat="1">
      <c r="BP643336" s="90"/>
    </row>
    <row r="643337" spans="68:68" customFormat="1">
      <c r="BP643337" s="90"/>
    </row>
    <row r="643338" spans="68:68" customFormat="1">
      <c r="BP643338" s="90"/>
    </row>
    <row r="643339" spans="68:68" customFormat="1">
      <c r="BP643339" s="90"/>
    </row>
    <row r="643340" spans="68:68" customFormat="1">
      <c r="BP643340" s="90"/>
    </row>
    <row r="643341" spans="68:68" customFormat="1">
      <c r="BP643341" s="90"/>
    </row>
    <row r="643342" spans="68:68" customFormat="1">
      <c r="BP643342" s="90"/>
    </row>
    <row r="643343" spans="68:68" customFormat="1">
      <c r="BP643343" s="90"/>
    </row>
    <row r="643344" spans="68:68" customFormat="1">
      <c r="BP643344" s="90"/>
    </row>
    <row r="643345" spans="68:68" customFormat="1">
      <c r="BP643345" s="90"/>
    </row>
    <row r="643346" spans="68:68" customFormat="1">
      <c r="BP643346" s="90"/>
    </row>
    <row r="643347" spans="68:68" customFormat="1">
      <c r="BP643347" s="90"/>
    </row>
    <row r="643348" spans="68:68" customFormat="1">
      <c r="BP643348" s="90"/>
    </row>
    <row r="643349" spans="68:68" customFormat="1">
      <c r="BP643349" s="90"/>
    </row>
    <row r="643350" spans="68:68" customFormat="1">
      <c r="BP643350" s="90"/>
    </row>
    <row r="643351" spans="68:68" customFormat="1">
      <c r="BP643351" s="90"/>
    </row>
    <row r="643352" spans="68:68" customFormat="1">
      <c r="BP643352" s="90"/>
    </row>
    <row r="643353" spans="68:68" customFormat="1">
      <c r="BP643353" s="90"/>
    </row>
    <row r="643354" spans="68:68" customFormat="1">
      <c r="BP643354" s="90"/>
    </row>
    <row r="643355" spans="68:68" customFormat="1">
      <c r="BP643355" s="90"/>
    </row>
    <row r="643356" spans="68:68" customFormat="1">
      <c r="BP643356" s="90"/>
    </row>
    <row r="643357" spans="68:68" customFormat="1">
      <c r="BP643357" s="90"/>
    </row>
    <row r="643358" spans="68:68" customFormat="1">
      <c r="BP643358" s="90"/>
    </row>
    <row r="643359" spans="68:68" customFormat="1">
      <c r="BP643359" s="90"/>
    </row>
    <row r="643360" spans="68:68" customFormat="1">
      <c r="BP643360" s="90"/>
    </row>
    <row r="643361" spans="68:68" customFormat="1">
      <c r="BP643361" s="90"/>
    </row>
    <row r="643362" spans="68:68" customFormat="1">
      <c r="BP643362" s="90"/>
    </row>
    <row r="643363" spans="68:68" customFormat="1">
      <c r="BP643363" s="90"/>
    </row>
    <row r="643364" spans="68:68" customFormat="1">
      <c r="BP643364" s="90"/>
    </row>
    <row r="643365" spans="68:68" customFormat="1">
      <c r="BP643365" s="90"/>
    </row>
    <row r="643366" spans="68:68" customFormat="1">
      <c r="BP643366" s="90"/>
    </row>
    <row r="643367" spans="68:68" customFormat="1">
      <c r="BP643367" s="90"/>
    </row>
    <row r="643368" spans="68:68" customFormat="1">
      <c r="BP643368" s="90"/>
    </row>
    <row r="643369" spans="68:68" customFormat="1">
      <c r="BP643369" s="90"/>
    </row>
    <row r="643370" spans="68:68" customFormat="1">
      <c r="BP643370" s="90"/>
    </row>
    <row r="643371" spans="68:68" customFormat="1">
      <c r="BP643371" s="90"/>
    </row>
    <row r="643372" spans="68:68" customFormat="1">
      <c r="BP643372" s="90"/>
    </row>
    <row r="643373" spans="68:68" customFormat="1">
      <c r="BP643373" s="90"/>
    </row>
    <row r="643374" spans="68:68" customFormat="1">
      <c r="BP643374" s="90"/>
    </row>
    <row r="643375" spans="68:68" customFormat="1">
      <c r="BP643375" s="90"/>
    </row>
    <row r="643376" spans="68:68" customFormat="1">
      <c r="BP643376" s="90"/>
    </row>
    <row r="643377" spans="68:68" customFormat="1">
      <c r="BP643377" s="90"/>
    </row>
    <row r="643378" spans="68:68" customFormat="1">
      <c r="BP643378" s="90"/>
    </row>
    <row r="643379" spans="68:68" customFormat="1">
      <c r="BP643379" s="90"/>
    </row>
    <row r="643380" spans="68:68" customFormat="1">
      <c r="BP643380" s="90"/>
    </row>
    <row r="643381" spans="68:68" customFormat="1">
      <c r="BP643381" s="90"/>
    </row>
    <row r="643382" spans="68:68" customFormat="1">
      <c r="BP643382" s="90"/>
    </row>
    <row r="643383" spans="68:68" customFormat="1">
      <c r="BP643383" s="90"/>
    </row>
    <row r="643384" spans="68:68" customFormat="1">
      <c r="BP643384" s="90"/>
    </row>
    <row r="643385" spans="68:68" customFormat="1">
      <c r="BP643385" s="90"/>
    </row>
    <row r="643386" spans="68:68" customFormat="1">
      <c r="BP643386" s="90"/>
    </row>
    <row r="643387" spans="68:68" customFormat="1">
      <c r="BP643387" s="90"/>
    </row>
    <row r="643388" spans="68:68" customFormat="1">
      <c r="BP643388" s="90"/>
    </row>
    <row r="643389" spans="68:68" customFormat="1">
      <c r="BP643389" s="90"/>
    </row>
    <row r="643390" spans="68:68" customFormat="1">
      <c r="BP643390" s="90"/>
    </row>
    <row r="643391" spans="68:68" customFormat="1">
      <c r="BP643391" s="90"/>
    </row>
    <row r="643392" spans="68:68" customFormat="1">
      <c r="BP643392" s="90"/>
    </row>
    <row r="643393" spans="68:68" customFormat="1">
      <c r="BP643393" s="90"/>
    </row>
    <row r="643394" spans="68:68" customFormat="1">
      <c r="BP643394" s="90"/>
    </row>
    <row r="643395" spans="68:68" customFormat="1">
      <c r="BP643395" s="90"/>
    </row>
    <row r="643396" spans="68:68" customFormat="1">
      <c r="BP643396" s="90"/>
    </row>
    <row r="643397" spans="68:68" customFormat="1">
      <c r="BP643397" s="90"/>
    </row>
    <row r="643398" spans="68:68" customFormat="1">
      <c r="BP643398" s="90"/>
    </row>
    <row r="643399" spans="68:68" customFormat="1">
      <c r="BP643399" s="90"/>
    </row>
    <row r="643400" spans="68:68" customFormat="1">
      <c r="BP643400" s="90"/>
    </row>
    <row r="643401" spans="68:68" customFormat="1">
      <c r="BP643401" s="90"/>
    </row>
    <row r="643402" spans="68:68" customFormat="1">
      <c r="BP643402" s="90"/>
    </row>
    <row r="643403" spans="68:68" customFormat="1">
      <c r="BP643403" s="90"/>
    </row>
    <row r="643404" spans="68:68" customFormat="1">
      <c r="BP643404" s="90"/>
    </row>
    <row r="643405" spans="68:68" customFormat="1">
      <c r="BP643405" s="90"/>
    </row>
    <row r="643406" spans="68:68" customFormat="1">
      <c r="BP643406" s="90"/>
    </row>
    <row r="643407" spans="68:68" customFormat="1">
      <c r="BP643407" s="90"/>
    </row>
    <row r="643408" spans="68:68" customFormat="1">
      <c r="BP643408" s="90"/>
    </row>
    <row r="643409" spans="68:68" customFormat="1">
      <c r="BP643409" s="90"/>
    </row>
    <row r="643410" spans="68:68" customFormat="1">
      <c r="BP643410" s="90"/>
    </row>
    <row r="643411" spans="68:68" customFormat="1">
      <c r="BP643411" s="90"/>
    </row>
    <row r="643412" spans="68:68" customFormat="1">
      <c r="BP643412" s="90"/>
    </row>
    <row r="643413" spans="68:68" customFormat="1">
      <c r="BP643413" s="90"/>
    </row>
    <row r="643414" spans="68:68" customFormat="1">
      <c r="BP643414" s="90"/>
    </row>
    <row r="643415" spans="68:68" customFormat="1">
      <c r="BP643415" s="90"/>
    </row>
    <row r="643416" spans="68:68" customFormat="1">
      <c r="BP643416" s="90"/>
    </row>
    <row r="643417" spans="68:68" customFormat="1">
      <c r="BP643417" s="90"/>
    </row>
    <row r="643418" spans="68:68" customFormat="1">
      <c r="BP643418" s="90"/>
    </row>
    <row r="643419" spans="68:68" customFormat="1">
      <c r="BP643419" s="90"/>
    </row>
    <row r="643420" spans="68:68" customFormat="1">
      <c r="BP643420" s="90"/>
    </row>
    <row r="643421" spans="68:68" customFormat="1">
      <c r="BP643421" s="90"/>
    </row>
    <row r="643422" spans="68:68" customFormat="1">
      <c r="BP643422" s="90"/>
    </row>
    <row r="643423" spans="68:68" customFormat="1">
      <c r="BP643423" s="90"/>
    </row>
    <row r="643424" spans="68:68" customFormat="1">
      <c r="BP643424" s="90"/>
    </row>
    <row r="643425" spans="68:68" customFormat="1">
      <c r="BP643425" s="90"/>
    </row>
    <row r="643426" spans="68:68" customFormat="1">
      <c r="BP643426" s="90"/>
    </row>
    <row r="643427" spans="68:68" customFormat="1">
      <c r="BP643427" s="90"/>
    </row>
    <row r="643428" spans="68:68" customFormat="1">
      <c r="BP643428" s="90"/>
    </row>
    <row r="643429" spans="68:68" customFormat="1">
      <c r="BP643429" s="90"/>
    </row>
    <row r="643430" spans="68:68" customFormat="1">
      <c r="BP643430" s="90"/>
    </row>
    <row r="643431" spans="68:68" customFormat="1">
      <c r="BP643431" s="90"/>
    </row>
    <row r="643432" spans="68:68" customFormat="1">
      <c r="BP643432" s="90"/>
    </row>
    <row r="643433" spans="68:68" customFormat="1">
      <c r="BP643433" s="90"/>
    </row>
    <row r="643434" spans="68:68" customFormat="1">
      <c r="BP643434" s="90"/>
    </row>
    <row r="643435" spans="68:68" customFormat="1">
      <c r="BP643435" s="90"/>
    </row>
    <row r="643436" spans="68:68" customFormat="1">
      <c r="BP643436" s="90"/>
    </row>
    <row r="643437" spans="68:68" customFormat="1">
      <c r="BP643437" s="90"/>
    </row>
    <row r="643438" spans="68:68" customFormat="1">
      <c r="BP643438" s="90"/>
    </row>
    <row r="643439" spans="68:68" customFormat="1">
      <c r="BP643439" s="90"/>
    </row>
    <row r="643440" spans="68:68" customFormat="1">
      <c r="BP643440" s="90"/>
    </row>
    <row r="643441" spans="68:68" customFormat="1">
      <c r="BP643441" s="90"/>
    </row>
    <row r="643442" spans="68:68" customFormat="1">
      <c r="BP643442" s="90"/>
    </row>
    <row r="643443" spans="68:68" customFormat="1">
      <c r="BP643443" s="90"/>
    </row>
    <row r="643444" spans="68:68" customFormat="1">
      <c r="BP643444" s="90"/>
    </row>
    <row r="643445" spans="68:68" customFormat="1">
      <c r="BP643445" s="90"/>
    </row>
    <row r="643446" spans="68:68" customFormat="1">
      <c r="BP643446" s="90"/>
    </row>
    <row r="643447" spans="68:68" customFormat="1">
      <c r="BP643447" s="90"/>
    </row>
    <row r="643448" spans="68:68" customFormat="1">
      <c r="BP643448" s="90"/>
    </row>
    <row r="643449" spans="68:68" customFormat="1">
      <c r="BP643449" s="90"/>
    </row>
    <row r="643450" spans="68:68" customFormat="1">
      <c r="BP643450" s="90"/>
    </row>
    <row r="643451" spans="68:68" customFormat="1">
      <c r="BP643451" s="90"/>
    </row>
    <row r="643452" spans="68:68" customFormat="1">
      <c r="BP643452" s="90"/>
    </row>
    <row r="643453" spans="68:68" customFormat="1">
      <c r="BP643453" s="90"/>
    </row>
    <row r="643454" spans="68:68" customFormat="1">
      <c r="BP643454" s="90"/>
    </row>
    <row r="643455" spans="68:68" customFormat="1">
      <c r="BP643455" s="90"/>
    </row>
    <row r="643456" spans="68:68" customFormat="1">
      <c r="BP643456" s="90"/>
    </row>
    <row r="643457" spans="68:68" customFormat="1">
      <c r="BP643457" s="90"/>
    </row>
    <row r="643458" spans="68:68" customFormat="1">
      <c r="BP643458" s="90"/>
    </row>
    <row r="643459" spans="68:68" customFormat="1">
      <c r="BP643459" s="90"/>
    </row>
    <row r="643460" spans="68:68" customFormat="1">
      <c r="BP643460" s="90"/>
    </row>
    <row r="643461" spans="68:68" customFormat="1">
      <c r="BP643461" s="90"/>
    </row>
    <row r="643462" spans="68:68" customFormat="1">
      <c r="BP643462" s="90"/>
    </row>
    <row r="643463" spans="68:68" customFormat="1">
      <c r="BP643463" s="90"/>
    </row>
    <row r="643464" spans="68:68" customFormat="1">
      <c r="BP643464" s="90"/>
    </row>
    <row r="643465" spans="68:68" customFormat="1">
      <c r="BP643465" s="90"/>
    </row>
    <row r="643466" spans="68:68" customFormat="1">
      <c r="BP643466" s="90"/>
    </row>
    <row r="643467" spans="68:68" customFormat="1">
      <c r="BP643467" s="90"/>
    </row>
    <row r="643468" spans="68:68" customFormat="1">
      <c r="BP643468" s="90"/>
    </row>
    <row r="643469" spans="68:68" customFormat="1">
      <c r="BP643469" s="90"/>
    </row>
    <row r="643470" spans="68:68" customFormat="1">
      <c r="BP643470" s="90"/>
    </row>
    <row r="643471" spans="68:68" customFormat="1">
      <c r="BP643471" s="90"/>
    </row>
    <row r="643472" spans="68:68" customFormat="1">
      <c r="BP643472" s="90"/>
    </row>
    <row r="643473" spans="68:68" customFormat="1">
      <c r="BP643473" s="90"/>
    </row>
    <row r="643474" spans="68:68" customFormat="1">
      <c r="BP643474" s="90"/>
    </row>
    <row r="643475" spans="68:68" customFormat="1">
      <c r="BP643475" s="90"/>
    </row>
    <row r="643476" spans="68:68" customFormat="1">
      <c r="BP643476" s="90"/>
    </row>
    <row r="643477" spans="68:68" customFormat="1">
      <c r="BP643477" s="90"/>
    </row>
    <row r="643478" spans="68:68" customFormat="1">
      <c r="BP643478" s="90"/>
    </row>
    <row r="643479" spans="68:68" customFormat="1">
      <c r="BP643479" s="90"/>
    </row>
    <row r="643480" spans="68:68" customFormat="1">
      <c r="BP643480" s="90"/>
    </row>
    <row r="643481" spans="68:68" customFormat="1">
      <c r="BP643481" s="90"/>
    </row>
    <row r="643482" spans="68:68" customFormat="1">
      <c r="BP643482" s="90"/>
    </row>
    <row r="643483" spans="68:68" customFormat="1">
      <c r="BP643483" s="90"/>
    </row>
    <row r="643484" spans="68:68" customFormat="1">
      <c r="BP643484" s="90"/>
    </row>
    <row r="643485" spans="68:68" customFormat="1">
      <c r="BP643485" s="90"/>
    </row>
    <row r="643486" spans="68:68" customFormat="1">
      <c r="BP643486" s="90"/>
    </row>
    <row r="643487" spans="68:68" customFormat="1">
      <c r="BP643487" s="90"/>
    </row>
    <row r="643488" spans="68:68" customFormat="1">
      <c r="BP643488" s="90"/>
    </row>
    <row r="643489" spans="68:68" customFormat="1">
      <c r="BP643489" s="90"/>
    </row>
    <row r="643490" spans="68:68" customFormat="1">
      <c r="BP643490" s="90"/>
    </row>
    <row r="643491" spans="68:68" customFormat="1">
      <c r="BP643491" s="90"/>
    </row>
    <row r="643492" spans="68:68" customFormat="1">
      <c r="BP643492" s="90"/>
    </row>
    <row r="643493" spans="68:68" customFormat="1">
      <c r="BP643493" s="90"/>
    </row>
    <row r="643494" spans="68:68" customFormat="1">
      <c r="BP643494" s="90"/>
    </row>
    <row r="643495" spans="68:68" customFormat="1">
      <c r="BP643495" s="90"/>
    </row>
    <row r="643496" spans="68:68" customFormat="1">
      <c r="BP643496" s="90"/>
    </row>
    <row r="643497" spans="68:68" customFormat="1">
      <c r="BP643497" s="90"/>
    </row>
    <row r="643498" spans="68:68" customFormat="1">
      <c r="BP643498" s="90"/>
    </row>
    <row r="643499" spans="68:68" customFormat="1">
      <c r="BP643499" s="90"/>
    </row>
    <row r="643500" spans="68:68" customFormat="1">
      <c r="BP643500" s="90"/>
    </row>
    <row r="643501" spans="68:68" customFormat="1">
      <c r="BP643501" s="90"/>
    </row>
    <row r="643502" spans="68:68" customFormat="1">
      <c r="BP643502" s="90"/>
    </row>
    <row r="643503" spans="68:68" customFormat="1">
      <c r="BP643503" s="90"/>
    </row>
    <row r="643504" spans="68:68" customFormat="1">
      <c r="BP643504" s="90"/>
    </row>
    <row r="643505" spans="68:68" customFormat="1">
      <c r="BP643505" s="90"/>
    </row>
    <row r="643506" spans="68:68" customFormat="1">
      <c r="BP643506" s="90"/>
    </row>
    <row r="643507" spans="68:68" customFormat="1">
      <c r="BP643507" s="90"/>
    </row>
    <row r="643508" spans="68:68" customFormat="1">
      <c r="BP643508" s="90"/>
    </row>
    <row r="643509" spans="68:68" customFormat="1">
      <c r="BP643509" s="90"/>
    </row>
    <row r="643510" spans="68:68" customFormat="1">
      <c r="BP643510" s="90"/>
    </row>
    <row r="643511" spans="68:68" customFormat="1">
      <c r="BP643511" s="90"/>
    </row>
    <row r="643512" spans="68:68" customFormat="1">
      <c r="BP643512" s="90"/>
    </row>
    <row r="643513" spans="68:68" customFormat="1">
      <c r="BP643513" s="90"/>
    </row>
    <row r="643514" spans="68:68" customFormat="1">
      <c r="BP643514" s="90"/>
    </row>
    <row r="643515" spans="68:68" customFormat="1">
      <c r="BP643515" s="90"/>
    </row>
    <row r="643516" spans="68:68" customFormat="1">
      <c r="BP643516" s="90"/>
    </row>
    <row r="643517" spans="68:68" customFormat="1">
      <c r="BP643517" s="90"/>
    </row>
    <row r="643518" spans="68:68" customFormat="1">
      <c r="BP643518" s="90"/>
    </row>
    <row r="643519" spans="68:68" customFormat="1">
      <c r="BP643519" s="90"/>
    </row>
    <row r="643520" spans="68:68" customFormat="1">
      <c r="BP643520" s="90"/>
    </row>
    <row r="643521" spans="68:68" customFormat="1">
      <c r="BP643521" s="90"/>
    </row>
    <row r="643522" spans="68:68" customFormat="1">
      <c r="BP643522" s="90"/>
    </row>
    <row r="643523" spans="68:68" customFormat="1">
      <c r="BP643523" s="90"/>
    </row>
    <row r="643524" spans="68:68" customFormat="1">
      <c r="BP643524" s="90"/>
    </row>
    <row r="643525" spans="68:68" customFormat="1">
      <c r="BP643525" s="90"/>
    </row>
    <row r="643526" spans="68:68" customFormat="1">
      <c r="BP643526" s="90"/>
    </row>
    <row r="643527" spans="68:68" customFormat="1">
      <c r="BP643527" s="90"/>
    </row>
    <row r="643528" spans="68:68" customFormat="1">
      <c r="BP643528" s="90"/>
    </row>
    <row r="643529" spans="68:68" customFormat="1">
      <c r="BP643529" s="90"/>
    </row>
    <row r="643530" spans="68:68" customFormat="1">
      <c r="BP643530" s="90"/>
    </row>
    <row r="643531" spans="68:68" customFormat="1">
      <c r="BP643531" s="90"/>
    </row>
    <row r="643532" spans="68:68" customFormat="1">
      <c r="BP643532" s="90"/>
    </row>
    <row r="643533" spans="68:68" customFormat="1">
      <c r="BP643533" s="90"/>
    </row>
    <row r="643534" spans="68:68" customFormat="1">
      <c r="BP643534" s="90"/>
    </row>
    <row r="643535" spans="68:68" customFormat="1">
      <c r="BP643535" s="90"/>
    </row>
    <row r="643536" spans="68:68" customFormat="1">
      <c r="BP643536" s="90"/>
    </row>
    <row r="643537" spans="68:68" customFormat="1">
      <c r="BP643537" s="90"/>
    </row>
    <row r="643538" spans="68:68" customFormat="1">
      <c r="BP643538" s="90"/>
    </row>
    <row r="643539" spans="68:68" customFormat="1">
      <c r="BP643539" s="90"/>
    </row>
    <row r="643540" spans="68:68" customFormat="1">
      <c r="BP643540" s="90"/>
    </row>
    <row r="643541" spans="68:68" customFormat="1">
      <c r="BP643541" s="90"/>
    </row>
    <row r="643542" spans="68:68" customFormat="1">
      <c r="BP643542" s="90"/>
    </row>
    <row r="643543" spans="68:68" customFormat="1">
      <c r="BP643543" s="90"/>
    </row>
    <row r="643544" spans="68:68" customFormat="1">
      <c r="BP643544" s="90"/>
    </row>
    <row r="643545" spans="68:68" customFormat="1">
      <c r="BP643545" s="90"/>
    </row>
    <row r="643546" spans="68:68" customFormat="1">
      <c r="BP643546" s="90"/>
    </row>
    <row r="643547" spans="68:68" customFormat="1">
      <c r="BP643547" s="90"/>
    </row>
    <row r="643548" spans="68:68" customFormat="1">
      <c r="BP643548" s="90"/>
    </row>
    <row r="643549" spans="68:68" customFormat="1">
      <c r="BP643549" s="90"/>
    </row>
    <row r="643550" spans="68:68" customFormat="1">
      <c r="BP643550" s="90"/>
    </row>
    <row r="643551" spans="68:68" customFormat="1">
      <c r="BP643551" s="90"/>
    </row>
    <row r="643552" spans="68:68" customFormat="1">
      <c r="BP643552" s="90"/>
    </row>
    <row r="643553" spans="68:68" customFormat="1">
      <c r="BP643553" s="90"/>
    </row>
    <row r="643554" spans="68:68" customFormat="1">
      <c r="BP643554" s="90"/>
    </row>
    <row r="643555" spans="68:68" customFormat="1">
      <c r="BP643555" s="90"/>
    </row>
    <row r="643556" spans="68:68" customFormat="1">
      <c r="BP643556" s="90"/>
    </row>
    <row r="643557" spans="68:68" customFormat="1">
      <c r="BP643557" s="90"/>
    </row>
    <row r="643558" spans="68:68" customFormat="1">
      <c r="BP643558" s="90"/>
    </row>
    <row r="643559" spans="68:68" customFormat="1">
      <c r="BP643559" s="90"/>
    </row>
    <row r="643560" spans="68:68" customFormat="1">
      <c r="BP643560" s="90"/>
    </row>
    <row r="643561" spans="68:68" customFormat="1">
      <c r="BP643561" s="90"/>
    </row>
    <row r="643562" spans="68:68" customFormat="1">
      <c r="BP643562" s="90"/>
    </row>
    <row r="643563" spans="68:68" customFormat="1">
      <c r="BP643563" s="90"/>
    </row>
    <row r="643564" spans="68:68" customFormat="1">
      <c r="BP643564" s="90"/>
    </row>
    <row r="643565" spans="68:68" customFormat="1">
      <c r="BP643565" s="90"/>
    </row>
    <row r="643566" spans="68:68" customFormat="1">
      <c r="BP643566" s="90"/>
    </row>
    <row r="643567" spans="68:68" customFormat="1">
      <c r="BP643567" s="90"/>
    </row>
    <row r="643568" spans="68:68" customFormat="1">
      <c r="BP643568" s="90"/>
    </row>
    <row r="643569" spans="68:68" customFormat="1">
      <c r="BP643569" s="90"/>
    </row>
    <row r="643570" spans="68:68" customFormat="1">
      <c r="BP643570" s="90"/>
    </row>
    <row r="643571" spans="68:68" customFormat="1">
      <c r="BP643571" s="90"/>
    </row>
    <row r="643572" spans="68:68" customFormat="1">
      <c r="BP643572" s="90"/>
    </row>
    <row r="643573" spans="68:68" customFormat="1">
      <c r="BP643573" s="90"/>
    </row>
    <row r="643574" spans="68:68" customFormat="1">
      <c r="BP643574" s="90"/>
    </row>
    <row r="643575" spans="68:68" customFormat="1">
      <c r="BP643575" s="90"/>
    </row>
    <row r="643576" spans="68:68" customFormat="1">
      <c r="BP643576" s="90"/>
    </row>
    <row r="643577" spans="68:68" customFormat="1">
      <c r="BP643577" s="90"/>
    </row>
    <row r="643578" spans="68:68" customFormat="1">
      <c r="BP643578" s="90"/>
    </row>
    <row r="643579" spans="68:68" customFormat="1">
      <c r="BP643579" s="90"/>
    </row>
    <row r="643580" spans="68:68" customFormat="1">
      <c r="BP643580" s="90"/>
    </row>
    <row r="643581" spans="68:68" customFormat="1">
      <c r="BP643581" s="90"/>
    </row>
    <row r="643582" spans="68:68" customFormat="1">
      <c r="BP643582" s="90"/>
    </row>
    <row r="643583" spans="68:68" customFormat="1">
      <c r="BP643583" s="90"/>
    </row>
    <row r="643584" spans="68:68" customFormat="1">
      <c r="BP643584" s="90"/>
    </row>
    <row r="643585" spans="68:68" customFormat="1">
      <c r="BP643585" s="90"/>
    </row>
    <row r="643586" spans="68:68" customFormat="1">
      <c r="BP643586" s="90"/>
    </row>
    <row r="643587" spans="68:68" customFormat="1">
      <c r="BP643587" s="90"/>
    </row>
    <row r="643588" spans="68:68" customFormat="1">
      <c r="BP643588" s="90"/>
    </row>
    <row r="643589" spans="68:68" customFormat="1">
      <c r="BP643589" s="90"/>
    </row>
    <row r="643590" spans="68:68" customFormat="1">
      <c r="BP643590" s="90"/>
    </row>
    <row r="643591" spans="68:68" customFormat="1">
      <c r="BP643591" s="90"/>
    </row>
    <row r="643592" spans="68:68" customFormat="1">
      <c r="BP643592" s="90"/>
    </row>
    <row r="643593" spans="68:68" customFormat="1">
      <c r="BP643593" s="90"/>
    </row>
    <row r="643594" spans="68:68" customFormat="1">
      <c r="BP643594" s="90"/>
    </row>
    <row r="643595" spans="68:68" customFormat="1">
      <c r="BP643595" s="90"/>
    </row>
    <row r="643596" spans="68:68" customFormat="1">
      <c r="BP643596" s="90"/>
    </row>
    <row r="643597" spans="68:68" customFormat="1">
      <c r="BP643597" s="90"/>
    </row>
    <row r="643598" spans="68:68" customFormat="1">
      <c r="BP643598" s="90"/>
    </row>
    <row r="643599" spans="68:68" customFormat="1">
      <c r="BP643599" s="90"/>
    </row>
    <row r="643600" spans="68:68" customFormat="1">
      <c r="BP643600" s="90"/>
    </row>
    <row r="643601" spans="68:68" customFormat="1">
      <c r="BP643601" s="90"/>
    </row>
    <row r="643602" spans="68:68" customFormat="1">
      <c r="BP643602" s="90"/>
    </row>
    <row r="643603" spans="68:68" customFormat="1">
      <c r="BP643603" s="90"/>
    </row>
    <row r="643604" spans="68:68" customFormat="1">
      <c r="BP643604" s="90"/>
    </row>
    <row r="643605" spans="68:68" customFormat="1">
      <c r="BP643605" s="90"/>
    </row>
    <row r="643606" spans="68:68" customFormat="1">
      <c r="BP643606" s="90"/>
    </row>
    <row r="643607" spans="68:68" customFormat="1">
      <c r="BP643607" s="90"/>
    </row>
    <row r="643608" spans="68:68" customFormat="1">
      <c r="BP643608" s="90"/>
    </row>
    <row r="643609" spans="68:68" customFormat="1">
      <c r="BP643609" s="90"/>
    </row>
    <row r="643610" spans="68:68" customFormat="1">
      <c r="BP643610" s="90"/>
    </row>
    <row r="643611" spans="68:68" customFormat="1">
      <c r="BP643611" s="90"/>
    </row>
    <row r="643612" spans="68:68" customFormat="1">
      <c r="BP643612" s="90"/>
    </row>
    <row r="643613" spans="68:68" customFormat="1">
      <c r="BP643613" s="90"/>
    </row>
    <row r="643614" spans="68:68" customFormat="1">
      <c r="BP643614" s="90"/>
    </row>
    <row r="643615" spans="68:68" customFormat="1">
      <c r="BP643615" s="90"/>
    </row>
    <row r="643616" spans="68:68" customFormat="1">
      <c r="BP643616" s="90"/>
    </row>
    <row r="643617" spans="68:68" customFormat="1">
      <c r="BP643617" s="90"/>
    </row>
    <row r="643618" spans="68:68" customFormat="1">
      <c r="BP643618" s="90"/>
    </row>
    <row r="643619" spans="68:68" customFormat="1">
      <c r="BP643619" s="90"/>
    </row>
    <row r="643620" spans="68:68" customFormat="1">
      <c r="BP643620" s="90"/>
    </row>
    <row r="643621" spans="68:68" customFormat="1">
      <c r="BP643621" s="90"/>
    </row>
    <row r="643622" spans="68:68" customFormat="1">
      <c r="BP643622" s="90"/>
    </row>
    <row r="643623" spans="68:68" customFormat="1">
      <c r="BP643623" s="90"/>
    </row>
    <row r="643624" spans="68:68" customFormat="1">
      <c r="BP643624" s="90"/>
    </row>
    <row r="643625" spans="68:68" customFormat="1">
      <c r="BP643625" s="90"/>
    </row>
    <row r="643626" spans="68:68" customFormat="1">
      <c r="BP643626" s="90"/>
    </row>
    <row r="643627" spans="68:68" customFormat="1">
      <c r="BP643627" s="90"/>
    </row>
    <row r="643628" spans="68:68" customFormat="1">
      <c r="BP643628" s="90"/>
    </row>
    <row r="643629" spans="68:68" customFormat="1">
      <c r="BP643629" s="90"/>
    </row>
    <row r="643630" spans="68:68" customFormat="1">
      <c r="BP643630" s="90"/>
    </row>
    <row r="643631" spans="68:68" customFormat="1">
      <c r="BP643631" s="90"/>
    </row>
    <row r="643632" spans="68:68" customFormat="1">
      <c r="BP643632" s="90"/>
    </row>
    <row r="643633" spans="68:68" customFormat="1">
      <c r="BP643633" s="90"/>
    </row>
    <row r="643634" spans="68:68" customFormat="1">
      <c r="BP643634" s="90"/>
    </row>
    <row r="643635" spans="68:68" customFormat="1">
      <c r="BP643635" s="90"/>
    </row>
    <row r="643636" spans="68:68" customFormat="1">
      <c r="BP643636" s="90"/>
    </row>
    <row r="643637" spans="68:68" customFormat="1">
      <c r="BP643637" s="90"/>
    </row>
    <row r="643638" spans="68:68" customFormat="1">
      <c r="BP643638" s="90"/>
    </row>
    <row r="643639" spans="68:68" customFormat="1">
      <c r="BP643639" s="90"/>
    </row>
    <row r="643640" spans="68:68" customFormat="1">
      <c r="BP643640" s="90"/>
    </row>
    <row r="643641" spans="68:68" customFormat="1">
      <c r="BP643641" s="90"/>
    </row>
    <row r="643642" spans="68:68" customFormat="1">
      <c r="BP643642" s="90"/>
    </row>
    <row r="643643" spans="68:68" customFormat="1">
      <c r="BP643643" s="90"/>
    </row>
    <row r="643644" spans="68:68" customFormat="1">
      <c r="BP643644" s="90"/>
    </row>
    <row r="643645" spans="68:68" customFormat="1">
      <c r="BP643645" s="90"/>
    </row>
    <row r="643646" spans="68:68" customFormat="1">
      <c r="BP643646" s="90"/>
    </row>
    <row r="643647" spans="68:68" customFormat="1">
      <c r="BP643647" s="90"/>
    </row>
    <row r="643648" spans="68:68" customFormat="1">
      <c r="BP643648" s="90"/>
    </row>
    <row r="643649" spans="68:68" customFormat="1">
      <c r="BP643649" s="90"/>
    </row>
    <row r="643650" spans="68:68" customFormat="1">
      <c r="BP643650" s="90"/>
    </row>
    <row r="643651" spans="68:68" customFormat="1">
      <c r="BP643651" s="90"/>
    </row>
    <row r="643652" spans="68:68" customFormat="1">
      <c r="BP643652" s="90"/>
    </row>
    <row r="643653" spans="68:68" customFormat="1">
      <c r="BP643653" s="90"/>
    </row>
    <row r="643654" spans="68:68" customFormat="1">
      <c r="BP643654" s="90"/>
    </row>
    <row r="643655" spans="68:68" customFormat="1">
      <c r="BP643655" s="90"/>
    </row>
    <row r="643656" spans="68:68" customFormat="1">
      <c r="BP643656" s="90"/>
    </row>
    <row r="643657" spans="68:68" customFormat="1">
      <c r="BP643657" s="90"/>
    </row>
    <row r="643658" spans="68:68" customFormat="1">
      <c r="BP643658" s="90"/>
    </row>
    <row r="643659" spans="68:68" customFormat="1">
      <c r="BP643659" s="90"/>
    </row>
    <row r="643660" spans="68:68" customFormat="1">
      <c r="BP643660" s="90"/>
    </row>
    <row r="643661" spans="68:68" customFormat="1">
      <c r="BP643661" s="90"/>
    </row>
    <row r="643662" spans="68:68" customFormat="1">
      <c r="BP643662" s="90"/>
    </row>
    <row r="643663" spans="68:68" customFormat="1">
      <c r="BP643663" s="90"/>
    </row>
    <row r="643664" spans="68:68" customFormat="1">
      <c r="BP643664" s="90"/>
    </row>
    <row r="643665" spans="68:68" customFormat="1">
      <c r="BP643665" s="90"/>
    </row>
    <row r="643666" spans="68:68" customFormat="1">
      <c r="BP643666" s="90"/>
    </row>
    <row r="643667" spans="68:68" customFormat="1">
      <c r="BP643667" s="90"/>
    </row>
    <row r="643668" spans="68:68" customFormat="1">
      <c r="BP643668" s="90"/>
    </row>
    <row r="643669" spans="68:68" customFormat="1">
      <c r="BP643669" s="90"/>
    </row>
    <row r="643670" spans="68:68" customFormat="1">
      <c r="BP643670" s="90"/>
    </row>
    <row r="643671" spans="68:68" customFormat="1">
      <c r="BP643671" s="90"/>
    </row>
    <row r="643672" spans="68:68" customFormat="1">
      <c r="BP643672" s="90"/>
    </row>
    <row r="643673" spans="68:68" customFormat="1">
      <c r="BP643673" s="90"/>
    </row>
    <row r="643674" spans="68:68" customFormat="1">
      <c r="BP643674" s="90"/>
    </row>
    <row r="643675" spans="68:68" customFormat="1">
      <c r="BP643675" s="90"/>
    </row>
    <row r="643676" spans="68:68" customFormat="1">
      <c r="BP643676" s="90"/>
    </row>
    <row r="643677" spans="68:68" customFormat="1">
      <c r="BP643677" s="90"/>
    </row>
    <row r="643678" spans="68:68" customFormat="1">
      <c r="BP643678" s="90"/>
    </row>
    <row r="643679" spans="68:68" customFormat="1">
      <c r="BP643679" s="90"/>
    </row>
    <row r="643680" spans="68:68" customFormat="1">
      <c r="BP643680" s="90"/>
    </row>
    <row r="643681" spans="68:68" customFormat="1">
      <c r="BP643681" s="90"/>
    </row>
    <row r="643682" spans="68:68" customFormat="1">
      <c r="BP643682" s="90"/>
    </row>
    <row r="643683" spans="68:68" customFormat="1">
      <c r="BP643683" s="90"/>
    </row>
    <row r="643684" spans="68:68" customFormat="1">
      <c r="BP643684" s="90"/>
    </row>
    <row r="643685" spans="68:68" customFormat="1">
      <c r="BP643685" s="90"/>
    </row>
    <row r="643686" spans="68:68" customFormat="1">
      <c r="BP643686" s="90"/>
    </row>
    <row r="643687" spans="68:68" customFormat="1">
      <c r="BP643687" s="90"/>
    </row>
    <row r="643688" spans="68:68" customFormat="1">
      <c r="BP643688" s="90"/>
    </row>
    <row r="643689" spans="68:68" customFormat="1">
      <c r="BP643689" s="90"/>
    </row>
    <row r="643690" spans="68:68" customFormat="1">
      <c r="BP643690" s="90"/>
    </row>
    <row r="643691" spans="68:68" customFormat="1">
      <c r="BP643691" s="90"/>
    </row>
    <row r="643692" spans="68:68" customFormat="1">
      <c r="BP643692" s="90"/>
    </row>
    <row r="643693" spans="68:68" customFormat="1">
      <c r="BP643693" s="90"/>
    </row>
    <row r="643694" spans="68:68" customFormat="1">
      <c r="BP643694" s="90"/>
    </row>
    <row r="643695" spans="68:68" customFormat="1">
      <c r="BP643695" s="90"/>
    </row>
    <row r="643696" spans="68:68" customFormat="1">
      <c r="BP643696" s="90"/>
    </row>
    <row r="643697" spans="68:68" customFormat="1">
      <c r="BP643697" s="90"/>
    </row>
    <row r="643698" spans="68:68" customFormat="1">
      <c r="BP643698" s="90"/>
    </row>
    <row r="643699" spans="68:68" customFormat="1">
      <c r="BP643699" s="90"/>
    </row>
    <row r="643700" spans="68:68" customFormat="1">
      <c r="BP643700" s="90"/>
    </row>
    <row r="643701" spans="68:68" customFormat="1">
      <c r="BP643701" s="90"/>
    </row>
    <row r="643702" spans="68:68" customFormat="1">
      <c r="BP643702" s="90"/>
    </row>
    <row r="643703" spans="68:68" customFormat="1">
      <c r="BP643703" s="90"/>
    </row>
    <row r="643704" spans="68:68" customFormat="1">
      <c r="BP643704" s="90"/>
    </row>
    <row r="643705" spans="68:68" customFormat="1">
      <c r="BP643705" s="90"/>
    </row>
    <row r="643706" spans="68:68" customFormat="1">
      <c r="BP643706" s="90"/>
    </row>
    <row r="643707" spans="68:68" customFormat="1">
      <c r="BP643707" s="90"/>
    </row>
    <row r="643708" spans="68:68" customFormat="1">
      <c r="BP643708" s="90"/>
    </row>
    <row r="643709" spans="68:68" customFormat="1">
      <c r="BP643709" s="90"/>
    </row>
    <row r="643710" spans="68:68" customFormat="1">
      <c r="BP643710" s="90"/>
    </row>
    <row r="643711" spans="68:68" customFormat="1">
      <c r="BP643711" s="90"/>
    </row>
    <row r="643712" spans="68:68" customFormat="1">
      <c r="BP643712" s="90"/>
    </row>
    <row r="643713" spans="68:68" customFormat="1">
      <c r="BP643713" s="90"/>
    </row>
    <row r="643714" spans="68:68" customFormat="1">
      <c r="BP643714" s="90"/>
    </row>
    <row r="643715" spans="68:68" customFormat="1">
      <c r="BP643715" s="90"/>
    </row>
    <row r="643716" spans="68:68" customFormat="1">
      <c r="BP643716" s="90"/>
    </row>
    <row r="643717" spans="68:68" customFormat="1">
      <c r="BP643717" s="90"/>
    </row>
    <row r="643718" spans="68:68" customFormat="1">
      <c r="BP643718" s="90"/>
    </row>
    <row r="643719" spans="68:68" customFormat="1">
      <c r="BP643719" s="90"/>
    </row>
    <row r="643720" spans="68:68" customFormat="1">
      <c r="BP643720" s="90"/>
    </row>
    <row r="643721" spans="68:68" customFormat="1">
      <c r="BP643721" s="90"/>
    </row>
    <row r="643722" spans="68:68" customFormat="1">
      <c r="BP643722" s="90"/>
    </row>
    <row r="643723" spans="68:68" customFormat="1">
      <c r="BP643723" s="90"/>
    </row>
    <row r="643724" spans="68:68" customFormat="1">
      <c r="BP643724" s="90"/>
    </row>
    <row r="643725" spans="68:68" customFormat="1">
      <c r="BP643725" s="90"/>
    </row>
    <row r="643726" spans="68:68" customFormat="1">
      <c r="BP643726" s="90"/>
    </row>
    <row r="643727" spans="68:68" customFormat="1">
      <c r="BP643727" s="90"/>
    </row>
    <row r="643728" spans="68:68" customFormat="1">
      <c r="BP643728" s="90"/>
    </row>
    <row r="643729" spans="68:68" customFormat="1">
      <c r="BP643729" s="90"/>
    </row>
    <row r="643730" spans="68:68" customFormat="1">
      <c r="BP643730" s="90"/>
    </row>
    <row r="643731" spans="68:68" customFormat="1">
      <c r="BP643731" s="90"/>
    </row>
    <row r="643732" spans="68:68" customFormat="1">
      <c r="BP643732" s="90"/>
    </row>
    <row r="643733" spans="68:68" customFormat="1">
      <c r="BP643733" s="90"/>
    </row>
    <row r="643734" spans="68:68" customFormat="1">
      <c r="BP643734" s="90"/>
    </row>
    <row r="643735" spans="68:68" customFormat="1">
      <c r="BP643735" s="90"/>
    </row>
    <row r="643736" spans="68:68" customFormat="1">
      <c r="BP643736" s="90"/>
    </row>
    <row r="643737" spans="68:68" customFormat="1">
      <c r="BP643737" s="90"/>
    </row>
    <row r="643738" spans="68:68" customFormat="1">
      <c r="BP643738" s="90"/>
    </row>
    <row r="643739" spans="68:68" customFormat="1">
      <c r="BP643739" s="90"/>
    </row>
    <row r="643740" spans="68:68" customFormat="1">
      <c r="BP643740" s="90"/>
    </row>
    <row r="643741" spans="68:68" customFormat="1">
      <c r="BP643741" s="90"/>
    </row>
    <row r="643742" spans="68:68" customFormat="1">
      <c r="BP643742" s="90"/>
    </row>
    <row r="643743" spans="68:68" customFormat="1">
      <c r="BP643743" s="90"/>
    </row>
    <row r="643744" spans="68:68" customFormat="1">
      <c r="BP643744" s="90"/>
    </row>
    <row r="643745" spans="68:68" customFormat="1">
      <c r="BP643745" s="90"/>
    </row>
    <row r="643746" spans="68:68" customFormat="1">
      <c r="BP643746" s="90"/>
    </row>
    <row r="643747" spans="68:68" customFormat="1">
      <c r="BP643747" s="90"/>
    </row>
    <row r="643748" spans="68:68" customFormat="1">
      <c r="BP643748" s="90"/>
    </row>
    <row r="643749" spans="68:68" customFormat="1">
      <c r="BP643749" s="90"/>
    </row>
    <row r="643750" spans="68:68" customFormat="1">
      <c r="BP643750" s="90"/>
    </row>
    <row r="643751" spans="68:68" customFormat="1">
      <c r="BP643751" s="90"/>
    </row>
    <row r="643752" spans="68:68" customFormat="1">
      <c r="BP643752" s="90"/>
    </row>
    <row r="643753" spans="68:68" customFormat="1">
      <c r="BP643753" s="90"/>
    </row>
    <row r="643754" spans="68:68" customFormat="1">
      <c r="BP643754" s="90"/>
    </row>
    <row r="643755" spans="68:68" customFormat="1">
      <c r="BP643755" s="90"/>
    </row>
    <row r="643756" spans="68:68" customFormat="1">
      <c r="BP643756" s="90"/>
    </row>
    <row r="643757" spans="68:68" customFormat="1">
      <c r="BP643757" s="90"/>
    </row>
    <row r="643758" spans="68:68" customFormat="1">
      <c r="BP643758" s="90"/>
    </row>
    <row r="643759" spans="68:68" customFormat="1">
      <c r="BP643759" s="90"/>
    </row>
    <row r="643760" spans="68:68" customFormat="1">
      <c r="BP643760" s="90"/>
    </row>
    <row r="643761" spans="68:68" customFormat="1">
      <c r="BP643761" s="90"/>
    </row>
    <row r="643762" spans="68:68" customFormat="1">
      <c r="BP643762" s="90"/>
    </row>
    <row r="643763" spans="68:68" customFormat="1">
      <c r="BP643763" s="90"/>
    </row>
    <row r="643764" spans="68:68" customFormat="1">
      <c r="BP643764" s="90"/>
    </row>
    <row r="643765" spans="68:68" customFormat="1">
      <c r="BP643765" s="90"/>
    </row>
    <row r="643766" spans="68:68" customFormat="1">
      <c r="BP643766" s="90"/>
    </row>
    <row r="643767" spans="68:68" customFormat="1">
      <c r="BP643767" s="90"/>
    </row>
    <row r="643768" spans="68:68" customFormat="1">
      <c r="BP643768" s="90"/>
    </row>
    <row r="643769" spans="68:68" customFormat="1">
      <c r="BP643769" s="90"/>
    </row>
    <row r="643770" spans="68:68" customFormat="1">
      <c r="BP643770" s="90"/>
    </row>
    <row r="643771" spans="68:68" customFormat="1">
      <c r="BP643771" s="90"/>
    </row>
    <row r="643772" spans="68:68" customFormat="1">
      <c r="BP643772" s="90"/>
    </row>
    <row r="643773" spans="68:68" customFormat="1">
      <c r="BP643773" s="90"/>
    </row>
    <row r="643774" spans="68:68" customFormat="1">
      <c r="BP643774" s="90"/>
    </row>
    <row r="643775" spans="68:68" customFormat="1">
      <c r="BP643775" s="90"/>
    </row>
    <row r="643776" spans="68:68" customFormat="1">
      <c r="BP643776" s="90"/>
    </row>
    <row r="643777" spans="68:68" customFormat="1">
      <c r="BP643777" s="90"/>
    </row>
    <row r="643778" spans="68:68" customFormat="1">
      <c r="BP643778" s="90"/>
    </row>
    <row r="643779" spans="68:68" customFormat="1">
      <c r="BP643779" s="90"/>
    </row>
    <row r="643780" spans="68:68" customFormat="1">
      <c r="BP643780" s="90"/>
    </row>
    <row r="643781" spans="68:68" customFormat="1">
      <c r="BP643781" s="90"/>
    </row>
    <row r="643782" spans="68:68" customFormat="1">
      <c r="BP643782" s="90"/>
    </row>
    <row r="643783" spans="68:68" customFormat="1">
      <c r="BP643783" s="90"/>
    </row>
    <row r="643784" spans="68:68" customFormat="1">
      <c r="BP643784" s="90"/>
    </row>
    <row r="643785" spans="68:68" customFormat="1">
      <c r="BP643785" s="90"/>
    </row>
    <row r="643786" spans="68:68" customFormat="1">
      <c r="BP643786" s="90"/>
    </row>
    <row r="643787" spans="68:68" customFormat="1">
      <c r="BP643787" s="90"/>
    </row>
    <row r="643788" spans="68:68" customFormat="1">
      <c r="BP643788" s="90"/>
    </row>
    <row r="643789" spans="68:68" customFormat="1">
      <c r="BP643789" s="90"/>
    </row>
    <row r="643790" spans="68:68" customFormat="1">
      <c r="BP643790" s="90"/>
    </row>
    <row r="643791" spans="68:68" customFormat="1">
      <c r="BP643791" s="90"/>
    </row>
    <row r="643792" spans="68:68" customFormat="1">
      <c r="BP643792" s="90"/>
    </row>
    <row r="643793" spans="68:68" customFormat="1">
      <c r="BP643793" s="90"/>
    </row>
    <row r="643794" spans="68:68" customFormat="1">
      <c r="BP643794" s="90"/>
    </row>
    <row r="643795" spans="68:68" customFormat="1">
      <c r="BP643795" s="90"/>
    </row>
    <row r="643796" spans="68:68" customFormat="1">
      <c r="BP643796" s="90"/>
    </row>
    <row r="643797" spans="68:68" customFormat="1">
      <c r="BP643797" s="90"/>
    </row>
    <row r="643798" spans="68:68" customFormat="1">
      <c r="BP643798" s="90"/>
    </row>
    <row r="643799" spans="68:68" customFormat="1">
      <c r="BP643799" s="90"/>
    </row>
    <row r="643800" spans="68:68" customFormat="1">
      <c r="BP643800" s="90"/>
    </row>
    <row r="643801" spans="68:68" customFormat="1">
      <c r="BP643801" s="90"/>
    </row>
    <row r="643802" spans="68:68" customFormat="1">
      <c r="BP643802" s="90"/>
    </row>
    <row r="643803" spans="68:68" customFormat="1">
      <c r="BP643803" s="90"/>
    </row>
    <row r="643804" spans="68:68" customFormat="1">
      <c r="BP643804" s="90"/>
    </row>
    <row r="643805" spans="68:68" customFormat="1">
      <c r="BP643805" s="90"/>
    </row>
    <row r="643806" spans="68:68" customFormat="1">
      <c r="BP643806" s="90"/>
    </row>
    <row r="643807" spans="68:68" customFormat="1">
      <c r="BP643807" s="90"/>
    </row>
    <row r="643808" spans="68:68" customFormat="1">
      <c r="BP643808" s="90"/>
    </row>
    <row r="643809" spans="68:68" customFormat="1">
      <c r="BP643809" s="90"/>
    </row>
    <row r="643810" spans="68:68" customFormat="1">
      <c r="BP643810" s="90"/>
    </row>
    <row r="643811" spans="68:68" customFormat="1">
      <c r="BP643811" s="90"/>
    </row>
    <row r="643812" spans="68:68" customFormat="1">
      <c r="BP643812" s="90"/>
    </row>
    <row r="643813" spans="68:68" customFormat="1">
      <c r="BP643813" s="90"/>
    </row>
    <row r="643814" spans="68:68" customFormat="1">
      <c r="BP643814" s="90"/>
    </row>
    <row r="643815" spans="68:68" customFormat="1">
      <c r="BP643815" s="90"/>
    </row>
    <row r="643816" spans="68:68" customFormat="1">
      <c r="BP643816" s="90"/>
    </row>
    <row r="643817" spans="68:68" customFormat="1">
      <c r="BP643817" s="90"/>
    </row>
    <row r="643818" spans="68:68" customFormat="1">
      <c r="BP643818" s="90"/>
    </row>
    <row r="643819" spans="68:68" customFormat="1">
      <c r="BP643819" s="90"/>
    </row>
    <row r="643820" spans="68:68" customFormat="1">
      <c r="BP643820" s="90"/>
    </row>
    <row r="643821" spans="68:68" customFormat="1">
      <c r="BP643821" s="90"/>
    </row>
    <row r="643822" spans="68:68" customFormat="1">
      <c r="BP643822" s="90"/>
    </row>
    <row r="643823" spans="68:68" customFormat="1">
      <c r="BP643823" s="90"/>
    </row>
    <row r="643824" spans="68:68" customFormat="1">
      <c r="BP643824" s="90"/>
    </row>
    <row r="643825" spans="68:68" customFormat="1">
      <c r="BP643825" s="90"/>
    </row>
    <row r="643826" spans="68:68" customFormat="1">
      <c r="BP643826" s="90"/>
    </row>
    <row r="643827" spans="68:68" customFormat="1">
      <c r="BP643827" s="90"/>
    </row>
    <row r="643828" spans="68:68" customFormat="1">
      <c r="BP643828" s="90"/>
    </row>
    <row r="643829" spans="68:68" customFormat="1">
      <c r="BP643829" s="90"/>
    </row>
    <row r="643830" spans="68:68" customFormat="1">
      <c r="BP643830" s="90"/>
    </row>
    <row r="643831" spans="68:68" customFormat="1">
      <c r="BP643831" s="90"/>
    </row>
    <row r="643832" spans="68:68" customFormat="1">
      <c r="BP643832" s="90"/>
    </row>
    <row r="643833" spans="68:68" customFormat="1">
      <c r="BP643833" s="90"/>
    </row>
    <row r="643834" spans="68:68" customFormat="1">
      <c r="BP643834" s="90"/>
    </row>
    <row r="643835" spans="68:68" customFormat="1">
      <c r="BP643835" s="90"/>
    </row>
    <row r="643836" spans="68:68" customFormat="1">
      <c r="BP643836" s="90"/>
    </row>
    <row r="643837" spans="68:68" customFormat="1">
      <c r="BP643837" s="90"/>
    </row>
    <row r="643838" spans="68:68" customFormat="1">
      <c r="BP643838" s="90"/>
    </row>
    <row r="643839" spans="68:68" customFormat="1">
      <c r="BP643839" s="90"/>
    </row>
    <row r="643840" spans="68:68" customFormat="1">
      <c r="BP643840" s="90"/>
    </row>
    <row r="643841" spans="68:68" customFormat="1">
      <c r="BP643841" s="90"/>
    </row>
    <row r="643842" spans="68:68" customFormat="1">
      <c r="BP643842" s="90"/>
    </row>
    <row r="643843" spans="68:68" customFormat="1">
      <c r="BP643843" s="90"/>
    </row>
    <row r="643844" spans="68:68" customFormat="1">
      <c r="BP643844" s="90"/>
    </row>
    <row r="643845" spans="68:68" customFormat="1">
      <c r="BP643845" s="90"/>
    </row>
    <row r="643846" spans="68:68" customFormat="1">
      <c r="BP643846" s="90"/>
    </row>
    <row r="643847" spans="68:68" customFormat="1">
      <c r="BP643847" s="90"/>
    </row>
    <row r="643848" spans="68:68" customFormat="1">
      <c r="BP643848" s="90"/>
    </row>
    <row r="643849" spans="68:68" customFormat="1">
      <c r="BP643849" s="90"/>
    </row>
    <row r="643850" spans="68:68" customFormat="1">
      <c r="BP643850" s="90"/>
    </row>
    <row r="643851" spans="68:68" customFormat="1">
      <c r="BP643851" s="90"/>
    </row>
    <row r="643852" spans="68:68" customFormat="1">
      <c r="BP643852" s="90"/>
    </row>
    <row r="643853" spans="68:68" customFormat="1">
      <c r="BP643853" s="90"/>
    </row>
    <row r="643854" spans="68:68" customFormat="1">
      <c r="BP643854" s="90"/>
    </row>
    <row r="643855" spans="68:68" customFormat="1">
      <c r="BP643855" s="90"/>
    </row>
    <row r="643856" spans="68:68" customFormat="1">
      <c r="BP643856" s="90"/>
    </row>
    <row r="643857" spans="68:68" customFormat="1">
      <c r="BP643857" s="90"/>
    </row>
    <row r="643858" spans="68:68" customFormat="1">
      <c r="BP643858" s="90"/>
    </row>
    <row r="643859" spans="68:68" customFormat="1">
      <c r="BP643859" s="90"/>
    </row>
    <row r="643860" spans="68:68" customFormat="1">
      <c r="BP643860" s="90"/>
    </row>
    <row r="643861" spans="68:68" customFormat="1">
      <c r="BP643861" s="90"/>
    </row>
    <row r="643862" spans="68:68" customFormat="1">
      <c r="BP643862" s="90"/>
    </row>
    <row r="643863" spans="68:68" customFormat="1">
      <c r="BP643863" s="90"/>
    </row>
    <row r="643864" spans="68:68" customFormat="1">
      <c r="BP643864" s="90"/>
    </row>
    <row r="643865" spans="68:68" customFormat="1">
      <c r="BP643865" s="90"/>
    </row>
    <row r="643866" spans="68:68" customFormat="1">
      <c r="BP643866" s="90"/>
    </row>
    <row r="643867" spans="68:68" customFormat="1">
      <c r="BP643867" s="90"/>
    </row>
    <row r="643868" spans="68:68" customFormat="1">
      <c r="BP643868" s="90"/>
    </row>
    <row r="643869" spans="68:68" customFormat="1">
      <c r="BP643869" s="90"/>
    </row>
    <row r="643870" spans="68:68" customFormat="1">
      <c r="BP643870" s="90"/>
    </row>
    <row r="643871" spans="68:68" customFormat="1">
      <c r="BP643871" s="90"/>
    </row>
    <row r="643872" spans="68:68" customFormat="1">
      <c r="BP643872" s="90"/>
    </row>
    <row r="643873" spans="68:68" customFormat="1">
      <c r="BP643873" s="90"/>
    </row>
    <row r="643874" spans="68:68" customFormat="1">
      <c r="BP643874" s="90"/>
    </row>
    <row r="643875" spans="68:68" customFormat="1">
      <c r="BP643875" s="90"/>
    </row>
    <row r="643876" spans="68:68" customFormat="1">
      <c r="BP643876" s="90"/>
    </row>
    <row r="643877" spans="68:68" customFormat="1">
      <c r="BP643877" s="90"/>
    </row>
    <row r="643878" spans="68:68" customFormat="1">
      <c r="BP643878" s="90"/>
    </row>
    <row r="643879" spans="68:68" customFormat="1">
      <c r="BP643879" s="90"/>
    </row>
    <row r="643880" spans="68:68" customFormat="1">
      <c r="BP643880" s="90"/>
    </row>
    <row r="643881" spans="68:68" customFormat="1">
      <c r="BP643881" s="90"/>
    </row>
    <row r="643882" spans="68:68" customFormat="1">
      <c r="BP643882" s="90"/>
    </row>
    <row r="643883" spans="68:68" customFormat="1">
      <c r="BP643883" s="90"/>
    </row>
    <row r="643884" spans="68:68" customFormat="1">
      <c r="BP643884" s="90"/>
    </row>
    <row r="643885" spans="68:68" customFormat="1">
      <c r="BP643885" s="90"/>
    </row>
    <row r="643886" spans="68:68" customFormat="1">
      <c r="BP643886" s="90"/>
    </row>
    <row r="643887" spans="68:68" customFormat="1">
      <c r="BP643887" s="90"/>
    </row>
    <row r="643888" spans="68:68" customFormat="1">
      <c r="BP643888" s="90"/>
    </row>
    <row r="643889" spans="68:68" customFormat="1">
      <c r="BP643889" s="90"/>
    </row>
    <row r="643890" spans="68:68" customFormat="1">
      <c r="BP643890" s="90"/>
    </row>
    <row r="643891" spans="68:68" customFormat="1">
      <c r="BP643891" s="90"/>
    </row>
    <row r="643892" spans="68:68" customFormat="1">
      <c r="BP643892" s="90"/>
    </row>
    <row r="643893" spans="68:68" customFormat="1">
      <c r="BP643893" s="90"/>
    </row>
    <row r="643894" spans="68:68" customFormat="1">
      <c r="BP643894" s="90"/>
    </row>
    <row r="643895" spans="68:68" customFormat="1">
      <c r="BP643895" s="90"/>
    </row>
    <row r="643896" spans="68:68" customFormat="1">
      <c r="BP643896" s="90"/>
    </row>
    <row r="643897" spans="68:68" customFormat="1">
      <c r="BP643897" s="90"/>
    </row>
    <row r="643898" spans="68:68" customFormat="1">
      <c r="BP643898" s="90"/>
    </row>
    <row r="643899" spans="68:68" customFormat="1">
      <c r="BP643899" s="90"/>
    </row>
    <row r="643900" spans="68:68" customFormat="1">
      <c r="BP643900" s="90"/>
    </row>
    <row r="643901" spans="68:68" customFormat="1">
      <c r="BP643901" s="90"/>
    </row>
    <row r="643902" spans="68:68" customFormat="1">
      <c r="BP643902" s="90"/>
    </row>
    <row r="643903" spans="68:68" customFormat="1">
      <c r="BP643903" s="90"/>
    </row>
    <row r="643904" spans="68:68" customFormat="1">
      <c r="BP643904" s="90"/>
    </row>
    <row r="643905" spans="68:68" customFormat="1">
      <c r="BP643905" s="90"/>
    </row>
    <row r="643906" spans="68:68" customFormat="1">
      <c r="BP643906" s="90"/>
    </row>
    <row r="643907" spans="68:68" customFormat="1">
      <c r="BP643907" s="90"/>
    </row>
    <row r="643908" spans="68:68" customFormat="1">
      <c r="BP643908" s="90"/>
    </row>
    <row r="643909" spans="68:68" customFormat="1">
      <c r="BP643909" s="90"/>
    </row>
    <row r="643910" spans="68:68" customFormat="1">
      <c r="BP643910" s="90"/>
    </row>
    <row r="643911" spans="68:68" customFormat="1">
      <c r="BP643911" s="90"/>
    </row>
    <row r="643912" spans="68:68" customFormat="1">
      <c r="BP643912" s="90"/>
    </row>
    <row r="643913" spans="68:68" customFormat="1">
      <c r="BP643913" s="90"/>
    </row>
    <row r="643914" spans="68:68" customFormat="1">
      <c r="BP643914" s="90"/>
    </row>
    <row r="643915" spans="68:68" customFormat="1">
      <c r="BP643915" s="90"/>
    </row>
    <row r="643916" spans="68:68" customFormat="1">
      <c r="BP643916" s="90"/>
    </row>
    <row r="643917" spans="68:68" customFormat="1">
      <c r="BP643917" s="90"/>
    </row>
    <row r="643918" spans="68:68" customFormat="1">
      <c r="BP643918" s="90"/>
    </row>
    <row r="643919" spans="68:68" customFormat="1">
      <c r="BP643919" s="90"/>
    </row>
    <row r="643920" spans="68:68" customFormat="1">
      <c r="BP643920" s="90"/>
    </row>
    <row r="643921" spans="68:68" customFormat="1">
      <c r="BP643921" s="90"/>
    </row>
    <row r="643922" spans="68:68" customFormat="1">
      <c r="BP643922" s="90"/>
    </row>
    <row r="643923" spans="68:68" customFormat="1">
      <c r="BP643923" s="90"/>
    </row>
    <row r="643924" spans="68:68" customFormat="1">
      <c r="BP643924" s="90"/>
    </row>
    <row r="643925" spans="68:68" customFormat="1">
      <c r="BP643925" s="90"/>
    </row>
    <row r="643926" spans="68:68" customFormat="1">
      <c r="BP643926" s="90"/>
    </row>
    <row r="643927" spans="68:68" customFormat="1">
      <c r="BP643927" s="90"/>
    </row>
    <row r="643928" spans="68:68" customFormat="1">
      <c r="BP643928" s="90"/>
    </row>
    <row r="643929" spans="68:68" customFormat="1">
      <c r="BP643929" s="90"/>
    </row>
    <row r="643930" spans="68:68" customFormat="1">
      <c r="BP643930" s="90"/>
    </row>
    <row r="643931" spans="68:68" customFormat="1">
      <c r="BP643931" s="90"/>
    </row>
    <row r="643932" spans="68:68" customFormat="1">
      <c r="BP643932" s="90"/>
    </row>
    <row r="643933" spans="68:68" customFormat="1">
      <c r="BP643933" s="90"/>
    </row>
    <row r="643934" spans="68:68" customFormat="1">
      <c r="BP643934" s="90"/>
    </row>
    <row r="643935" spans="68:68" customFormat="1">
      <c r="BP643935" s="90"/>
    </row>
    <row r="643936" spans="68:68" customFormat="1">
      <c r="BP643936" s="90"/>
    </row>
    <row r="643937" spans="68:68" customFormat="1">
      <c r="BP643937" s="90"/>
    </row>
    <row r="643938" spans="68:68" customFormat="1">
      <c r="BP643938" s="90"/>
    </row>
    <row r="643939" spans="68:68" customFormat="1">
      <c r="BP643939" s="90"/>
    </row>
    <row r="643940" spans="68:68" customFormat="1">
      <c r="BP643940" s="90"/>
    </row>
    <row r="643941" spans="68:68" customFormat="1">
      <c r="BP643941" s="90"/>
    </row>
    <row r="643942" spans="68:68" customFormat="1">
      <c r="BP643942" s="90"/>
    </row>
    <row r="643943" spans="68:68" customFormat="1">
      <c r="BP643943" s="90"/>
    </row>
    <row r="643944" spans="68:68" customFormat="1">
      <c r="BP643944" s="90"/>
    </row>
    <row r="643945" spans="68:68" customFormat="1">
      <c r="BP643945" s="90"/>
    </row>
    <row r="643946" spans="68:68" customFormat="1">
      <c r="BP643946" s="90"/>
    </row>
    <row r="643947" spans="68:68" customFormat="1">
      <c r="BP643947" s="90"/>
    </row>
    <row r="643948" spans="68:68" customFormat="1">
      <c r="BP643948" s="90"/>
    </row>
    <row r="643949" spans="68:68" customFormat="1">
      <c r="BP643949" s="90"/>
    </row>
    <row r="643950" spans="68:68" customFormat="1">
      <c r="BP643950" s="90"/>
    </row>
    <row r="643951" spans="68:68" customFormat="1">
      <c r="BP643951" s="90"/>
    </row>
    <row r="643952" spans="68:68" customFormat="1">
      <c r="BP643952" s="90"/>
    </row>
    <row r="643953" spans="68:68" customFormat="1">
      <c r="BP643953" s="90"/>
    </row>
    <row r="643954" spans="68:68" customFormat="1">
      <c r="BP643954" s="90"/>
    </row>
    <row r="643955" spans="68:68" customFormat="1">
      <c r="BP643955" s="90"/>
    </row>
    <row r="643956" spans="68:68" customFormat="1">
      <c r="BP643956" s="90"/>
    </row>
    <row r="643957" spans="68:68" customFormat="1">
      <c r="BP643957" s="90"/>
    </row>
    <row r="643958" spans="68:68" customFormat="1">
      <c r="BP643958" s="90"/>
    </row>
    <row r="643959" spans="68:68" customFormat="1">
      <c r="BP643959" s="90"/>
    </row>
    <row r="643960" spans="68:68" customFormat="1">
      <c r="BP643960" s="90"/>
    </row>
    <row r="643961" spans="68:68" customFormat="1">
      <c r="BP643961" s="90"/>
    </row>
    <row r="643962" spans="68:68" customFormat="1">
      <c r="BP643962" s="90"/>
    </row>
    <row r="643963" spans="68:68" customFormat="1">
      <c r="BP643963" s="90"/>
    </row>
    <row r="643964" spans="68:68" customFormat="1">
      <c r="BP643964" s="90"/>
    </row>
    <row r="643965" spans="68:68" customFormat="1">
      <c r="BP643965" s="90"/>
    </row>
    <row r="643966" spans="68:68" customFormat="1">
      <c r="BP643966" s="90"/>
    </row>
    <row r="643967" spans="68:68" customFormat="1">
      <c r="BP643967" s="90"/>
    </row>
    <row r="643968" spans="68:68" customFormat="1">
      <c r="BP643968" s="90"/>
    </row>
    <row r="643969" spans="68:68" customFormat="1">
      <c r="BP643969" s="90"/>
    </row>
    <row r="643970" spans="68:68" customFormat="1">
      <c r="BP643970" s="90"/>
    </row>
    <row r="643971" spans="68:68" customFormat="1">
      <c r="BP643971" s="90"/>
    </row>
    <row r="643972" spans="68:68" customFormat="1">
      <c r="BP643972" s="90"/>
    </row>
    <row r="643973" spans="68:68" customFormat="1">
      <c r="BP643973" s="90"/>
    </row>
    <row r="643974" spans="68:68" customFormat="1">
      <c r="BP643974" s="90"/>
    </row>
    <row r="643975" spans="68:68" customFormat="1">
      <c r="BP643975" s="90"/>
    </row>
    <row r="643976" spans="68:68" customFormat="1">
      <c r="BP643976" s="90"/>
    </row>
    <row r="643977" spans="68:68" customFormat="1">
      <c r="BP643977" s="90"/>
    </row>
    <row r="643978" spans="68:68" customFormat="1">
      <c r="BP643978" s="90"/>
    </row>
    <row r="643979" spans="68:68" customFormat="1">
      <c r="BP643979" s="90"/>
    </row>
    <row r="643980" spans="68:68" customFormat="1">
      <c r="BP643980" s="90"/>
    </row>
    <row r="643981" spans="68:68" customFormat="1">
      <c r="BP643981" s="90"/>
    </row>
    <row r="643982" spans="68:68" customFormat="1">
      <c r="BP643982" s="90"/>
    </row>
    <row r="643983" spans="68:68" customFormat="1">
      <c r="BP643983" s="90"/>
    </row>
    <row r="643984" spans="68:68" customFormat="1">
      <c r="BP643984" s="90"/>
    </row>
    <row r="643985" spans="68:68" customFormat="1">
      <c r="BP643985" s="90"/>
    </row>
    <row r="643986" spans="68:68" customFormat="1">
      <c r="BP643986" s="90"/>
    </row>
    <row r="643987" spans="68:68" customFormat="1">
      <c r="BP643987" s="90"/>
    </row>
    <row r="643988" spans="68:68" customFormat="1">
      <c r="BP643988" s="90"/>
    </row>
    <row r="643989" spans="68:68" customFormat="1">
      <c r="BP643989" s="90"/>
    </row>
    <row r="643990" spans="68:68" customFormat="1">
      <c r="BP643990" s="90"/>
    </row>
    <row r="643991" spans="68:68" customFormat="1">
      <c r="BP643991" s="90"/>
    </row>
    <row r="643992" spans="68:68" customFormat="1">
      <c r="BP643992" s="90"/>
    </row>
    <row r="643993" spans="68:68" customFormat="1">
      <c r="BP643993" s="90"/>
    </row>
    <row r="643994" spans="68:68" customFormat="1">
      <c r="BP643994" s="90"/>
    </row>
    <row r="643995" spans="68:68" customFormat="1">
      <c r="BP643995" s="90"/>
    </row>
    <row r="643996" spans="68:68" customFormat="1">
      <c r="BP643996" s="90"/>
    </row>
    <row r="643997" spans="68:68" customFormat="1">
      <c r="BP643997" s="90"/>
    </row>
    <row r="643998" spans="68:68" customFormat="1">
      <c r="BP643998" s="90"/>
    </row>
    <row r="643999" spans="68:68" customFormat="1">
      <c r="BP643999" s="90"/>
    </row>
    <row r="644000" spans="68:68" customFormat="1">
      <c r="BP644000" s="90"/>
    </row>
    <row r="644001" spans="68:68" customFormat="1">
      <c r="BP644001" s="90"/>
    </row>
    <row r="644002" spans="68:68" customFormat="1">
      <c r="BP644002" s="90"/>
    </row>
    <row r="644003" spans="68:68" customFormat="1">
      <c r="BP644003" s="90"/>
    </row>
    <row r="644004" spans="68:68" customFormat="1">
      <c r="BP644004" s="90"/>
    </row>
    <row r="644005" spans="68:68" customFormat="1">
      <c r="BP644005" s="90"/>
    </row>
    <row r="644006" spans="68:68" customFormat="1">
      <c r="BP644006" s="90"/>
    </row>
    <row r="644007" spans="68:68" customFormat="1">
      <c r="BP644007" s="90"/>
    </row>
    <row r="644008" spans="68:68" customFormat="1">
      <c r="BP644008" s="90"/>
    </row>
    <row r="644009" spans="68:68" customFormat="1">
      <c r="BP644009" s="90"/>
    </row>
    <row r="644010" spans="68:68" customFormat="1">
      <c r="BP644010" s="90"/>
    </row>
    <row r="644011" spans="68:68" customFormat="1">
      <c r="BP644011" s="90"/>
    </row>
    <row r="644012" spans="68:68" customFormat="1">
      <c r="BP644012" s="90"/>
    </row>
    <row r="644013" spans="68:68" customFormat="1">
      <c r="BP644013" s="90"/>
    </row>
    <row r="644014" spans="68:68" customFormat="1">
      <c r="BP644014" s="90"/>
    </row>
    <row r="644015" spans="68:68" customFormat="1">
      <c r="BP644015" s="90"/>
    </row>
    <row r="644016" spans="68:68" customFormat="1">
      <c r="BP644016" s="90"/>
    </row>
    <row r="644017" spans="68:68" customFormat="1">
      <c r="BP644017" s="90"/>
    </row>
    <row r="644018" spans="68:68" customFormat="1">
      <c r="BP644018" s="90"/>
    </row>
    <row r="644019" spans="68:68" customFormat="1">
      <c r="BP644019" s="90"/>
    </row>
    <row r="644020" spans="68:68" customFormat="1">
      <c r="BP644020" s="90"/>
    </row>
    <row r="644021" spans="68:68" customFormat="1">
      <c r="BP644021" s="90"/>
    </row>
    <row r="644022" spans="68:68" customFormat="1">
      <c r="BP644022" s="90"/>
    </row>
    <row r="644023" spans="68:68" customFormat="1">
      <c r="BP644023" s="90"/>
    </row>
    <row r="644024" spans="68:68" customFormat="1">
      <c r="BP644024" s="90"/>
    </row>
    <row r="644025" spans="68:68" customFormat="1">
      <c r="BP644025" s="90"/>
    </row>
    <row r="644026" spans="68:68" customFormat="1">
      <c r="BP644026" s="90"/>
    </row>
    <row r="644027" spans="68:68" customFormat="1">
      <c r="BP644027" s="90"/>
    </row>
    <row r="644028" spans="68:68" customFormat="1">
      <c r="BP644028" s="90"/>
    </row>
    <row r="644029" spans="68:68" customFormat="1">
      <c r="BP644029" s="90"/>
    </row>
    <row r="644030" spans="68:68" customFormat="1">
      <c r="BP644030" s="90"/>
    </row>
    <row r="644031" spans="68:68" customFormat="1">
      <c r="BP644031" s="90"/>
    </row>
    <row r="644032" spans="68:68" customFormat="1">
      <c r="BP644032" s="90"/>
    </row>
    <row r="644033" spans="68:68" customFormat="1">
      <c r="BP644033" s="90"/>
    </row>
    <row r="644034" spans="68:68" customFormat="1">
      <c r="BP644034" s="90"/>
    </row>
    <row r="644035" spans="68:68" customFormat="1">
      <c r="BP644035" s="90"/>
    </row>
    <row r="644036" spans="68:68" customFormat="1">
      <c r="BP644036" s="90"/>
    </row>
    <row r="644037" spans="68:68" customFormat="1">
      <c r="BP644037" s="90"/>
    </row>
    <row r="644038" spans="68:68" customFormat="1">
      <c r="BP644038" s="90"/>
    </row>
    <row r="644039" spans="68:68" customFormat="1">
      <c r="BP644039" s="90"/>
    </row>
    <row r="644040" spans="68:68" customFormat="1">
      <c r="BP644040" s="90"/>
    </row>
    <row r="644041" spans="68:68" customFormat="1">
      <c r="BP644041" s="90"/>
    </row>
    <row r="644042" spans="68:68" customFormat="1">
      <c r="BP644042" s="90"/>
    </row>
    <row r="644043" spans="68:68" customFormat="1">
      <c r="BP644043" s="90"/>
    </row>
    <row r="644044" spans="68:68" customFormat="1">
      <c r="BP644044" s="90"/>
    </row>
    <row r="644045" spans="68:68" customFormat="1">
      <c r="BP644045" s="90"/>
    </row>
    <row r="644046" spans="68:68" customFormat="1">
      <c r="BP644046" s="90"/>
    </row>
    <row r="644047" spans="68:68" customFormat="1">
      <c r="BP644047" s="90"/>
    </row>
    <row r="644048" spans="68:68" customFormat="1">
      <c r="BP644048" s="90"/>
    </row>
    <row r="644049" spans="68:68" customFormat="1">
      <c r="BP644049" s="90"/>
    </row>
    <row r="644050" spans="68:68" customFormat="1">
      <c r="BP644050" s="90"/>
    </row>
    <row r="644051" spans="68:68" customFormat="1">
      <c r="BP644051" s="90"/>
    </row>
    <row r="644052" spans="68:68" customFormat="1">
      <c r="BP644052" s="90"/>
    </row>
    <row r="644053" spans="68:68" customFormat="1">
      <c r="BP644053" s="90"/>
    </row>
    <row r="644054" spans="68:68" customFormat="1">
      <c r="BP644054" s="90"/>
    </row>
    <row r="644055" spans="68:68" customFormat="1">
      <c r="BP644055" s="90"/>
    </row>
    <row r="644056" spans="68:68" customFormat="1">
      <c r="BP644056" s="90"/>
    </row>
    <row r="644057" spans="68:68" customFormat="1">
      <c r="BP644057" s="90"/>
    </row>
    <row r="644058" spans="68:68" customFormat="1">
      <c r="BP644058" s="90"/>
    </row>
    <row r="644059" spans="68:68" customFormat="1">
      <c r="BP644059" s="90"/>
    </row>
    <row r="644060" spans="68:68" customFormat="1">
      <c r="BP644060" s="90"/>
    </row>
    <row r="644061" spans="68:68" customFormat="1">
      <c r="BP644061" s="90"/>
    </row>
    <row r="644062" spans="68:68" customFormat="1">
      <c r="BP644062" s="90"/>
    </row>
    <row r="644063" spans="68:68" customFormat="1">
      <c r="BP644063" s="90"/>
    </row>
    <row r="644064" spans="68:68" customFormat="1">
      <c r="BP644064" s="90"/>
    </row>
    <row r="644065" spans="68:68" customFormat="1">
      <c r="BP644065" s="90"/>
    </row>
    <row r="644066" spans="68:68" customFormat="1">
      <c r="BP644066" s="90"/>
    </row>
    <row r="644067" spans="68:68" customFormat="1">
      <c r="BP644067" s="90"/>
    </row>
    <row r="644068" spans="68:68" customFormat="1">
      <c r="BP644068" s="90"/>
    </row>
    <row r="644069" spans="68:68" customFormat="1">
      <c r="BP644069" s="90"/>
    </row>
    <row r="644070" spans="68:68" customFormat="1">
      <c r="BP644070" s="90"/>
    </row>
    <row r="644071" spans="68:68" customFormat="1">
      <c r="BP644071" s="90"/>
    </row>
    <row r="644072" spans="68:68" customFormat="1">
      <c r="BP644072" s="90"/>
    </row>
    <row r="644073" spans="68:68" customFormat="1">
      <c r="BP644073" s="90"/>
    </row>
    <row r="644074" spans="68:68" customFormat="1">
      <c r="BP644074" s="90"/>
    </row>
    <row r="644075" spans="68:68" customFormat="1">
      <c r="BP644075" s="90"/>
    </row>
    <row r="644076" spans="68:68" customFormat="1">
      <c r="BP644076" s="90"/>
    </row>
    <row r="644077" spans="68:68" customFormat="1">
      <c r="BP644077" s="90"/>
    </row>
    <row r="644078" spans="68:68" customFormat="1">
      <c r="BP644078" s="90"/>
    </row>
    <row r="644079" spans="68:68" customFormat="1">
      <c r="BP644079" s="90"/>
    </row>
    <row r="644080" spans="68:68" customFormat="1">
      <c r="BP644080" s="90"/>
    </row>
    <row r="644081" spans="68:68" customFormat="1">
      <c r="BP644081" s="90"/>
    </row>
    <row r="644082" spans="68:68" customFormat="1">
      <c r="BP644082" s="90"/>
    </row>
    <row r="644083" spans="68:68" customFormat="1">
      <c r="BP644083" s="90"/>
    </row>
    <row r="644084" spans="68:68" customFormat="1">
      <c r="BP644084" s="90"/>
    </row>
    <row r="644085" spans="68:68" customFormat="1">
      <c r="BP644085" s="90"/>
    </row>
    <row r="644086" spans="68:68" customFormat="1">
      <c r="BP644086" s="90"/>
    </row>
    <row r="644087" spans="68:68" customFormat="1">
      <c r="BP644087" s="90"/>
    </row>
    <row r="644088" spans="68:68" customFormat="1">
      <c r="BP644088" s="90"/>
    </row>
    <row r="644089" spans="68:68" customFormat="1">
      <c r="BP644089" s="90"/>
    </row>
    <row r="644090" spans="68:68" customFormat="1">
      <c r="BP644090" s="90"/>
    </row>
    <row r="644091" spans="68:68" customFormat="1">
      <c r="BP644091" s="90"/>
    </row>
    <row r="644092" spans="68:68" customFormat="1">
      <c r="BP644092" s="90"/>
    </row>
    <row r="644093" spans="68:68" customFormat="1">
      <c r="BP644093" s="90"/>
    </row>
    <row r="644094" spans="68:68" customFormat="1">
      <c r="BP644094" s="90"/>
    </row>
    <row r="644095" spans="68:68" customFormat="1">
      <c r="BP644095" s="90"/>
    </row>
    <row r="644096" spans="68:68" customFormat="1">
      <c r="BP644096" s="90"/>
    </row>
    <row r="644097" spans="68:68" customFormat="1">
      <c r="BP644097" s="90"/>
    </row>
    <row r="644098" spans="68:68" customFormat="1">
      <c r="BP644098" s="90"/>
    </row>
    <row r="644099" spans="68:68" customFormat="1">
      <c r="BP644099" s="90"/>
    </row>
    <row r="644100" spans="68:68" customFormat="1">
      <c r="BP644100" s="90"/>
    </row>
    <row r="644101" spans="68:68" customFormat="1">
      <c r="BP644101" s="90"/>
    </row>
    <row r="644102" spans="68:68" customFormat="1">
      <c r="BP644102" s="90"/>
    </row>
    <row r="644103" spans="68:68" customFormat="1">
      <c r="BP644103" s="90"/>
    </row>
    <row r="644104" spans="68:68" customFormat="1">
      <c r="BP644104" s="90"/>
    </row>
    <row r="644105" spans="68:68" customFormat="1">
      <c r="BP644105" s="90"/>
    </row>
    <row r="644106" spans="68:68" customFormat="1">
      <c r="BP644106" s="90"/>
    </row>
    <row r="644107" spans="68:68" customFormat="1">
      <c r="BP644107" s="90"/>
    </row>
    <row r="644108" spans="68:68" customFormat="1">
      <c r="BP644108" s="90"/>
    </row>
    <row r="644109" spans="68:68" customFormat="1">
      <c r="BP644109" s="90"/>
    </row>
    <row r="644110" spans="68:68" customFormat="1">
      <c r="BP644110" s="90"/>
    </row>
    <row r="644111" spans="68:68" customFormat="1">
      <c r="BP644111" s="90"/>
    </row>
    <row r="644112" spans="68:68" customFormat="1">
      <c r="BP644112" s="90"/>
    </row>
    <row r="644113" spans="68:68" customFormat="1">
      <c r="BP644113" s="90"/>
    </row>
    <row r="644114" spans="68:68" customFormat="1">
      <c r="BP644114" s="90"/>
    </row>
    <row r="644115" spans="68:68" customFormat="1">
      <c r="BP644115" s="90"/>
    </row>
    <row r="644116" spans="68:68" customFormat="1">
      <c r="BP644116" s="90"/>
    </row>
    <row r="644117" spans="68:68" customFormat="1">
      <c r="BP644117" s="90"/>
    </row>
    <row r="644118" spans="68:68" customFormat="1">
      <c r="BP644118" s="90"/>
    </row>
    <row r="644119" spans="68:68" customFormat="1">
      <c r="BP644119" s="90"/>
    </row>
    <row r="644120" spans="68:68" customFormat="1">
      <c r="BP644120" s="90"/>
    </row>
    <row r="644121" spans="68:68" customFormat="1">
      <c r="BP644121" s="90"/>
    </row>
    <row r="644122" spans="68:68" customFormat="1">
      <c r="BP644122" s="90"/>
    </row>
    <row r="644123" spans="68:68" customFormat="1">
      <c r="BP644123" s="90"/>
    </row>
    <row r="644124" spans="68:68" customFormat="1">
      <c r="BP644124" s="90"/>
    </row>
    <row r="644125" spans="68:68" customFormat="1">
      <c r="BP644125" s="90"/>
    </row>
    <row r="644126" spans="68:68" customFormat="1">
      <c r="BP644126" s="90"/>
    </row>
    <row r="644127" spans="68:68" customFormat="1">
      <c r="BP644127" s="90"/>
    </row>
    <row r="644128" spans="68:68" customFormat="1">
      <c r="BP644128" s="90"/>
    </row>
    <row r="644129" spans="68:68" customFormat="1">
      <c r="BP644129" s="90"/>
    </row>
    <row r="644130" spans="68:68" customFormat="1">
      <c r="BP644130" s="90"/>
    </row>
    <row r="644131" spans="68:68" customFormat="1">
      <c r="BP644131" s="90"/>
    </row>
    <row r="644132" spans="68:68" customFormat="1">
      <c r="BP644132" s="90"/>
    </row>
    <row r="644133" spans="68:68" customFormat="1">
      <c r="BP644133" s="90"/>
    </row>
    <row r="644134" spans="68:68" customFormat="1">
      <c r="BP644134" s="90"/>
    </row>
    <row r="644135" spans="68:68" customFormat="1">
      <c r="BP644135" s="90"/>
    </row>
    <row r="644136" spans="68:68" customFormat="1">
      <c r="BP644136" s="90"/>
    </row>
    <row r="644137" spans="68:68" customFormat="1">
      <c r="BP644137" s="90"/>
    </row>
    <row r="644138" spans="68:68" customFormat="1">
      <c r="BP644138" s="90"/>
    </row>
    <row r="644139" spans="68:68" customFormat="1">
      <c r="BP644139" s="90"/>
    </row>
    <row r="644140" spans="68:68" customFormat="1">
      <c r="BP644140" s="90"/>
    </row>
    <row r="644141" spans="68:68" customFormat="1">
      <c r="BP644141" s="90"/>
    </row>
    <row r="644142" spans="68:68" customFormat="1">
      <c r="BP644142" s="90"/>
    </row>
    <row r="644143" spans="68:68" customFormat="1">
      <c r="BP644143" s="90"/>
    </row>
    <row r="644144" spans="68:68" customFormat="1">
      <c r="BP644144" s="90"/>
    </row>
    <row r="644145" spans="68:68" customFormat="1">
      <c r="BP644145" s="90"/>
    </row>
    <row r="644146" spans="68:68" customFormat="1">
      <c r="BP644146" s="90"/>
    </row>
    <row r="644147" spans="68:68" customFormat="1">
      <c r="BP644147" s="90"/>
    </row>
    <row r="644148" spans="68:68" customFormat="1">
      <c r="BP644148" s="90"/>
    </row>
    <row r="644149" spans="68:68" customFormat="1">
      <c r="BP644149" s="90"/>
    </row>
    <row r="644150" spans="68:68" customFormat="1">
      <c r="BP644150" s="90"/>
    </row>
    <row r="644151" spans="68:68" customFormat="1">
      <c r="BP644151" s="90"/>
    </row>
    <row r="644152" spans="68:68" customFormat="1">
      <c r="BP644152" s="90"/>
    </row>
    <row r="644153" spans="68:68" customFormat="1">
      <c r="BP644153" s="90"/>
    </row>
    <row r="644154" spans="68:68" customFormat="1">
      <c r="BP644154" s="90"/>
    </row>
    <row r="644155" spans="68:68" customFormat="1">
      <c r="BP644155" s="90"/>
    </row>
    <row r="644156" spans="68:68" customFormat="1">
      <c r="BP644156" s="90"/>
    </row>
    <row r="644157" spans="68:68" customFormat="1">
      <c r="BP644157" s="90"/>
    </row>
    <row r="644158" spans="68:68" customFormat="1">
      <c r="BP644158" s="90"/>
    </row>
    <row r="644159" spans="68:68" customFormat="1">
      <c r="BP644159" s="90"/>
    </row>
    <row r="644160" spans="68:68" customFormat="1">
      <c r="BP644160" s="90"/>
    </row>
    <row r="644161" spans="68:68" customFormat="1">
      <c r="BP644161" s="90"/>
    </row>
    <row r="644162" spans="68:68" customFormat="1">
      <c r="BP644162" s="90"/>
    </row>
    <row r="644163" spans="68:68" customFormat="1">
      <c r="BP644163" s="90"/>
    </row>
    <row r="644164" spans="68:68" customFormat="1">
      <c r="BP644164" s="90"/>
    </row>
    <row r="644165" spans="68:68" customFormat="1">
      <c r="BP644165" s="90"/>
    </row>
    <row r="644166" spans="68:68" customFormat="1">
      <c r="BP644166" s="90"/>
    </row>
    <row r="644167" spans="68:68" customFormat="1">
      <c r="BP644167" s="90"/>
    </row>
    <row r="644168" spans="68:68" customFormat="1">
      <c r="BP644168" s="90"/>
    </row>
    <row r="644169" spans="68:68" customFormat="1">
      <c r="BP644169" s="90"/>
    </row>
    <row r="644170" spans="68:68" customFormat="1">
      <c r="BP644170" s="90"/>
    </row>
    <row r="644171" spans="68:68" customFormat="1">
      <c r="BP644171" s="90"/>
    </row>
    <row r="644172" spans="68:68" customFormat="1">
      <c r="BP644172" s="90"/>
    </row>
    <row r="644173" spans="68:68" customFormat="1">
      <c r="BP644173" s="90"/>
    </row>
    <row r="644174" spans="68:68" customFormat="1">
      <c r="BP644174" s="90"/>
    </row>
    <row r="644175" spans="68:68" customFormat="1">
      <c r="BP644175" s="90"/>
    </row>
    <row r="644176" spans="68:68" customFormat="1">
      <c r="BP644176" s="90"/>
    </row>
    <row r="644177" spans="68:68" customFormat="1">
      <c r="BP644177" s="90"/>
    </row>
    <row r="644178" spans="68:68" customFormat="1">
      <c r="BP644178" s="90"/>
    </row>
    <row r="644179" spans="68:68" customFormat="1">
      <c r="BP644179" s="90"/>
    </row>
    <row r="644180" spans="68:68" customFormat="1">
      <c r="BP644180" s="90"/>
    </row>
    <row r="644181" spans="68:68" customFormat="1">
      <c r="BP644181" s="90"/>
    </row>
    <row r="644182" spans="68:68" customFormat="1">
      <c r="BP644182" s="90"/>
    </row>
    <row r="644183" spans="68:68" customFormat="1">
      <c r="BP644183" s="90"/>
    </row>
    <row r="644184" spans="68:68" customFormat="1">
      <c r="BP644184" s="90"/>
    </row>
    <row r="644185" spans="68:68" customFormat="1">
      <c r="BP644185" s="90"/>
    </row>
    <row r="644186" spans="68:68" customFormat="1">
      <c r="BP644186" s="90"/>
    </row>
    <row r="644187" spans="68:68" customFormat="1">
      <c r="BP644187" s="90"/>
    </row>
    <row r="644188" spans="68:68" customFormat="1">
      <c r="BP644188" s="90"/>
    </row>
    <row r="644189" spans="68:68" customFormat="1">
      <c r="BP644189" s="90"/>
    </row>
    <row r="644190" spans="68:68" customFormat="1">
      <c r="BP644190" s="90"/>
    </row>
    <row r="644191" spans="68:68" customFormat="1">
      <c r="BP644191" s="90"/>
    </row>
    <row r="644192" spans="68:68" customFormat="1">
      <c r="BP644192" s="90"/>
    </row>
    <row r="644193" spans="68:68" customFormat="1">
      <c r="BP644193" s="90"/>
    </row>
    <row r="644194" spans="68:68" customFormat="1">
      <c r="BP644194" s="90"/>
    </row>
    <row r="644195" spans="68:68" customFormat="1">
      <c r="BP644195" s="90"/>
    </row>
    <row r="644196" spans="68:68" customFormat="1">
      <c r="BP644196" s="90"/>
    </row>
    <row r="644197" spans="68:68" customFormat="1">
      <c r="BP644197" s="90"/>
    </row>
    <row r="644198" spans="68:68" customFormat="1">
      <c r="BP644198" s="90"/>
    </row>
    <row r="644199" spans="68:68" customFormat="1">
      <c r="BP644199" s="90"/>
    </row>
    <row r="644200" spans="68:68" customFormat="1">
      <c r="BP644200" s="90"/>
    </row>
    <row r="644201" spans="68:68" customFormat="1">
      <c r="BP644201" s="90"/>
    </row>
    <row r="644202" spans="68:68" customFormat="1">
      <c r="BP644202" s="90"/>
    </row>
    <row r="644203" spans="68:68" customFormat="1">
      <c r="BP644203" s="90"/>
    </row>
    <row r="644204" spans="68:68" customFormat="1">
      <c r="BP644204" s="90"/>
    </row>
    <row r="644205" spans="68:68" customFormat="1">
      <c r="BP644205" s="90"/>
    </row>
    <row r="644206" spans="68:68" customFormat="1">
      <c r="BP644206" s="90"/>
    </row>
    <row r="644207" spans="68:68" customFormat="1">
      <c r="BP644207" s="90"/>
    </row>
    <row r="644208" spans="68:68" customFormat="1">
      <c r="BP644208" s="90"/>
    </row>
    <row r="644209" spans="68:68" customFormat="1">
      <c r="BP644209" s="90"/>
    </row>
    <row r="644210" spans="68:68" customFormat="1">
      <c r="BP644210" s="90"/>
    </row>
    <row r="644211" spans="68:68" customFormat="1">
      <c r="BP644211" s="90"/>
    </row>
    <row r="644212" spans="68:68" customFormat="1">
      <c r="BP644212" s="90"/>
    </row>
    <row r="644213" spans="68:68" customFormat="1">
      <c r="BP644213" s="90"/>
    </row>
    <row r="644214" spans="68:68" customFormat="1">
      <c r="BP644214" s="90"/>
    </row>
    <row r="644215" spans="68:68" customFormat="1">
      <c r="BP644215" s="90"/>
    </row>
    <row r="644216" spans="68:68" customFormat="1">
      <c r="BP644216" s="90"/>
    </row>
    <row r="644217" spans="68:68" customFormat="1">
      <c r="BP644217" s="90"/>
    </row>
    <row r="644218" spans="68:68" customFormat="1">
      <c r="BP644218" s="90"/>
    </row>
    <row r="644219" spans="68:68" customFormat="1">
      <c r="BP644219" s="90"/>
    </row>
    <row r="644220" spans="68:68" customFormat="1">
      <c r="BP644220" s="90"/>
    </row>
    <row r="644221" spans="68:68" customFormat="1">
      <c r="BP644221" s="90"/>
    </row>
    <row r="644222" spans="68:68" customFormat="1">
      <c r="BP644222" s="90"/>
    </row>
    <row r="644223" spans="68:68" customFormat="1">
      <c r="BP644223" s="90"/>
    </row>
    <row r="644224" spans="68:68" customFormat="1">
      <c r="BP644224" s="90"/>
    </row>
    <row r="644225" spans="68:68" customFormat="1">
      <c r="BP644225" s="90"/>
    </row>
    <row r="644226" spans="68:68" customFormat="1">
      <c r="BP644226" s="90"/>
    </row>
    <row r="644227" spans="68:68" customFormat="1">
      <c r="BP644227" s="90"/>
    </row>
    <row r="644228" spans="68:68" customFormat="1">
      <c r="BP644228" s="90"/>
    </row>
    <row r="644229" spans="68:68" customFormat="1">
      <c r="BP644229" s="90"/>
    </row>
    <row r="644230" spans="68:68" customFormat="1">
      <c r="BP644230" s="90"/>
    </row>
    <row r="644231" spans="68:68" customFormat="1">
      <c r="BP644231" s="90"/>
    </row>
    <row r="644232" spans="68:68" customFormat="1">
      <c r="BP644232" s="90"/>
    </row>
    <row r="644233" spans="68:68" customFormat="1">
      <c r="BP644233" s="90"/>
    </row>
    <row r="644234" spans="68:68" customFormat="1">
      <c r="BP644234" s="90"/>
    </row>
    <row r="644235" spans="68:68" customFormat="1">
      <c r="BP644235" s="90"/>
    </row>
    <row r="644236" spans="68:68" customFormat="1">
      <c r="BP644236" s="90"/>
    </row>
    <row r="644237" spans="68:68" customFormat="1">
      <c r="BP644237" s="90"/>
    </row>
    <row r="644238" spans="68:68" customFormat="1">
      <c r="BP644238" s="90"/>
    </row>
    <row r="644239" spans="68:68" customFormat="1">
      <c r="BP644239" s="90"/>
    </row>
    <row r="644240" spans="68:68" customFormat="1">
      <c r="BP644240" s="90"/>
    </row>
    <row r="644241" spans="68:68" customFormat="1">
      <c r="BP644241" s="90"/>
    </row>
    <row r="644242" spans="68:68" customFormat="1">
      <c r="BP644242" s="90"/>
    </row>
    <row r="644243" spans="68:68" customFormat="1">
      <c r="BP644243" s="90"/>
    </row>
    <row r="644244" spans="68:68" customFormat="1">
      <c r="BP644244" s="90"/>
    </row>
    <row r="644245" spans="68:68" customFormat="1">
      <c r="BP644245" s="90"/>
    </row>
    <row r="644246" spans="68:68" customFormat="1">
      <c r="BP644246" s="90"/>
    </row>
    <row r="644247" spans="68:68" customFormat="1">
      <c r="BP644247" s="90"/>
    </row>
    <row r="644248" spans="68:68" customFormat="1">
      <c r="BP644248" s="90"/>
    </row>
    <row r="644249" spans="68:68" customFormat="1">
      <c r="BP644249" s="90"/>
    </row>
    <row r="644250" spans="68:68" customFormat="1">
      <c r="BP644250" s="90"/>
    </row>
    <row r="644251" spans="68:68" customFormat="1">
      <c r="BP644251" s="90"/>
    </row>
    <row r="644252" spans="68:68" customFormat="1">
      <c r="BP644252" s="90"/>
    </row>
    <row r="644253" spans="68:68" customFormat="1">
      <c r="BP644253" s="90"/>
    </row>
    <row r="644254" spans="68:68" customFormat="1">
      <c r="BP644254" s="90"/>
    </row>
    <row r="644255" spans="68:68" customFormat="1">
      <c r="BP644255" s="90"/>
    </row>
    <row r="644256" spans="68:68" customFormat="1">
      <c r="BP644256" s="90"/>
    </row>
    <row r="644257" spans="68:68" customFormat="1">
      <c r="BP644257" s="90"/>
    </row>
    <row r="644258" spans="68:68" customFormat="1">
      <c r="BP644258" s="90"/>
    </row>
    <row r="644259" spans="68:68" customFormat="1">
      <c r="BP644259" s="90"/>
    </row>
    <row r="644260" spans="68:68" customFormat="1">
      <c r="BP644260" s="90"/>
    </row>
    <row r="644261" spans="68:68" customFormat="1">
      <c r="BP644261" s="90"/>
    </row>
    <row r="644262" spans="68:68" customFormat="1">
      <c r="BP644262" s="90"/>
    </row>
    <row r="644263" spans="68:68" customFormat="1">
      <c r="BP644263" s="90"/>
    </row>
    <row r="644264" spans="68:68" customFormat="1">
      <c r="BP644264" s="90"/>
    </row>
    <row r="644265" spans="68:68" customFormat="1">
      <c r="BP644265" s="90"/>
    </row>
    <row r="644266" spans="68:68" customFormat="1">
      <c r="BP644266" s="90"/>
    </row>
    <row r="644267" spans="68:68" customFormat="1">
      <c r="BP644267" s="90"/>
    </row>
    <row r="644268" spans="68:68" customFormat="1">
      <c r="BP644268" s="90"/>
    </row>
    <row r="644269" spans="68:68" customFormat="1">
      <c r="BP644269" s="90"/>
    </row>
    <row r="644270" spans="68:68" customFormat="1">
      <c r="BP644270" s="90"/>
    </row>
    <row r="644271" spans="68:68" customFormat="1">
      <c r="BP644271" s="90"/>
    </row>
    <row r="644272" spans="68:68" customFormat="1">
      <c r="BP644272" s="90"/>
    </row>
    <row r="644273" spans="68:68" customFormat="1">
      <c r="BP644273" s="90"/>
    </row>
    <row r="644274" spans="68:68" customFormat="1">
      <c r="BP644274" s="90"/>
    </row>
    <row r="644275" spans="68:68" customFormat="1">
      <c r="BP644275" s="90"/>
    </row>
    <row r="644276" spans="68:68" customFormat="1">
      <c r="BP644276" s="90"/>
    </row>
    <row r="644277" spans="68:68" customFormat="1">
      <c r="BP644277" s="90"/>
    </row>
    <row r="644278" spans="68:68" customFormat="1">
      <c r="BP644278" s="90"/>
    </row>
    <row r="644279" spans="68:68" customFormat="1">
      <c r="BP644279" s="90"/>
    </row>
    <row r="644280" spans="68:68" customFormat="1">
      <c r="BP644280" s="90"/>
    </row>
    <row r="644281" spans="68:68" customFormat="1">
      <c r="BP644281" s="90"/>
    </row>
    <row r="644282" spans="68:68" customFormat="1">
      <c r="BP644282" s="90"/>
    </row>
    <row r="644283" spans="68:68" customFormat="1">
      <c r="BP644283" s="90"/>
    </row>
    <row r="644284" spans="68:68" customFormat="1">
      <c r="BP644284" s="90"/>
    </row>
    <row r="644285" spans="68:68" customFormat="1">
      <c r="BP644285" s="90"/>
    </row>
    <row r="644286" spans="68:68" customFormat="1">
      <c r="BP644286" s="90"/>
    </row>
    <row r="644287" spans="68:68" customFormat="1">
      <c r="BP644287" s="90"/>
    </row>
    <row r="644288" spans="68:68" customFormat="1">
      <c r="BP644288" s="90"/>
    </row>
    <row r="644289" spans="68:68" customFormat="1">
      <c r="BP644289" s="90"/>
    </row>
    <row r="644290" spans="68:68" customFormat="1">
      <c r="BP644290" s="90"/>
    </row>
    <row r="644291" spans="68:68" customFormat="1">
      <c r="BP644291" s="90"/>
    </row>
    <row r="644292" spans="68:68" customFormat="1">
      <c r="BP644292" s="90"/>
    </row>
    <row r="644293" spans="68:68" customFormat="1">
      <c r="BP644293" s="90"/>
    </row>
    <row r="644294" spans="68:68" customFormat="1">
      <c r="BP644294" s="90"/>
    </row>
    <row r="644295" spans="68:68" customFormat="1">
      <c r="BP644295" s="90"/>
    </row>
    <row r="644296" spans="68:68" customFormat="1">
      <c r="BP644296" s="90"/>
    </row>
    <row r="644297" spans="68:68" customFormat="1">
      <c r="BP644297" s="90"/>
    </row>
    <row r="644298" spans="68:68" customFormat="1">
      <c r="BP644298" s="90"/>
    </row>
    <row r="644299" spans="68:68" customFormat="1">
      <c r="BP644299" s="90"/>
    </row>
    <row r="644300" spans="68:68" customFormat="1">
      <c r="BP644300" s="90"/>
    </row>
    <row r="644301" spans="68:68" customFormat="1">
      <c r="BP644301" s="90"/>
    </row>
    <row r="644302" spans="68:68" customFormat="1">
      <c r="BP644302" s="90"/>
    </row>
    <row r="644303" spans="68:68" customFormat="1">
      <c r="BP644303" s="90"/>
    </row>
    <row r="644304" spans="68:68" customFormat="1">
      <c r="BP644304" s="90"/>
    </row>
    <row r="644305" spans="68:68" customFormat="1">
      <c r="BP644305" s="90"/>
    </row>
    <row r="644306" spans="68:68" customFormat="1">
      <c r="BP644306" s="90"/>
    </row>
    <row r="644307" spans="68:68" customFormat="1">
      <c r="BP644307" s="90"/>
    </row>
    <row r="644308" spans="68:68" customFormat="1">
      <c r="BP644308" s="90"/>
    </row>
    <row r="644309" spans="68:68" customFormat="1">
      <c r="BP644309" s="90"/>
    </row>
    <row r="644310" spans="68:68" customFormat="1">
      <c r="BP644310" s="90"/>
    </row>
    <row r="644311" spans="68:68" customFormat="1">
      <c r="BP644311" s="90"/>
    </row>
    <row r="644312" spans="68:68" customFormat="1">
      <c r="BP644312" s="90"/>
    </row>
    <row r="644313" spans="68:68" customFormat="1">
      <c r="BP644313" s="90"/>
    </row>
    <row r="644314" spans="68:68" customFormat="1">
      <c r="BP644314" s="90"/>
    </row>
    <row r="644315" spans="68:68" customFormat="1">
      <c r="BP644315" s="90"/>
    </row>
    <row r="644316" spans="68:68" customFormat="1">
      <c r="BP644316" s="90"/>
    </row>
    <row r="644317" spans="68:68" customFormat="1">
      <c r="BP644317" s="90"/>
    </row>
    <row r="644318" spans="68:68" customFormat="1">
      <c r="BP644318" s="90"/>
    </row>
    <row r="644319" spans="68:68" customFormat="1">
      <c r="BP644319" s="90"/>
    </row>
    <row r="644320" spans="68:68" customFormat="1">
      <c r="BP644320" s="90"/>
    </row>
    <row r="644321" spans="68:68" customFormat="1">
      <c r="BP644321" s="90"/>
    </row>
    <row r="644322" spans="68:68" customFormat="1">
      <c r="BP644322" s="90"/>
    </row>
    <row r="644323" spans="68:68" customFormat="1">
      <c r="BP644323" s="90"/>
    </row>
    <row r="644324" spans="68:68" customFormat="1">
      <c r="BP644324" s="90"/>
    </row>
    <row r="644325" spans="68:68" customFormat="1">
      <c r="BP644325" s="90"/>
    </row>
    <row r="644326" spans="68:68" customFormat="1">
      <c r="BP644326" s="90"/>
    </row>
    <row r="644327" spans="68:68" customFormat="1">
      <c r="BP644327" s="90"/>
    </row>
    <row r="644328" spans="68:68" customFormat="1">
      <c r="BP644328" s="90"/>
    </row>
    <row r="644329" spans="68:68" customFormat="1">
      <c r="BP644329" s="90"/>
    </row>
    <row r="644330" spans="68:68" customFormat="1">
      <c r="BP644330" s="90"/>
    </row>
    <row r="644331" spans="68:68" customFormat="1">
      <c r="BP644331" s="90"/>
    </row>
    <row r="644332" spans="68:68" customFormat="1">
      <c r="BP644332" s="90"/>
    </row>
    <row r="644333" spans="68:68" customFormat="1">
      <c r="BP644333" s="90"/>
    </row>
    <row r="644334" spans="68:68" customFormat="1">
      <c r="BP644334" s="90"/>
    </row>
    <row r="644335" spans="68:68" customFormat="1">
      <c r="BP644335" s="90"/>
    </row>
    <row r="644336" spans="68:68" customFormat="1">
      <c r="BP644336" s="90"/>
    </row>
    <row r="644337" spans="68:68" customFormat="1">
      <c r="BP644337" s="90"/>
    </row>
    <row r="644338" spans="68:68" customFormat="1">
      <c r="BP644338" s="90"/>
    </row>
    <row r="644339" spans="68:68" customFormat="1">
      <c r="BP644339" s="90"/>
    </row>
    <row r="644340" spans="68:68" customFormat="1">
      <c r="BP644340" s="90"/>
    </row>
    <row r="644341" spans="68:68" customFormat="1">
      <c r="BP644341" s="90"/>
    </row>
    <row r="644342" spans="68:68" customFormat="1">
      <c r="BP644342" s="90"/>
    </row>
    <row r="644343" spans="68:68" customFormat="1">
      <c r="BP644343" s="90"/>
    </row>
    <row r="644344" spans="68:68" customFormat="1">
      <c r="BP644344" s="90"/>
    </row>
    <row r="644345" spans="68:68" customFormat="1">
      <c r="BP644345" s="90"/>
    </row>
    <row r="644346" spans="68:68" customFormat="1">
      <c r="BP644346" s="90"/>
    </row>
    <row r="644347" spans="68:68" customFormat="1">
      <c r="BP644347" s="90"/>
    </row>
    <row r="644348" spans="68:68" customFormat="1">
      <c r="BP644348" s="90"/>
    </row>
    <row r="644349" spans="68:68" customFormat="1">
      <c r="BP644349" s="90"/>
    </row>
    <row r="644350" spans="68:68" customFormat="1">
      <c r="BP644350" s="90"/>
    </row>
    <row r="644351" spans="68:68" customFormat="1">
      <c r="BP644351" s="90"/>
    </row>
    <row r="644352" spans="68:68" customFormat="1">
      <c r="BP644352" s="90"/>
    </row>
    <row r="644353" spans="68:68" customFormat="1">
      <c r="BP644353" s="90"/>
    </row>
    <row r="644354" spans="68:68" customFormat="1">
      <c r="BP644354" s="90"/>
    </row>
    <row r="644355" spans="68:68" customFormat="1">
      <c r="BP644355" s="90"/>
    </row>
    <row r="644356" spans="68:68" customFormat="1">
      <c r="BP644356" s="90"/>
    </row>
    <row r="644357" spans="68:68" customFormat="1">
      <c r="BP644357" s="90"/>
    </row>
    <row r="644358" spans="68:68" customFormat="1">
      <c r="BP644358" s="90"/>
    </row>
    <row r="644359" spans="68:68" customFormat="1">
      <c r="BP644359" s="90"/>
    </row>
    <row r="644360" spans="68:68" customFormat="1">
      <c r="BP644360" s="90"/>
    </row>
    <row r="644361" spans="68:68" customFormat="1">
      <c r="BP644361" s="90"/>
    </row>
    <row r="644362" spans="68:68" customFormat="1">
      <c r="BP644362" s="90"/>
    </row>
    <row r="644363" spans="68:68" customFormat="1">
      <c r="BP644363" s="90"/>
    </row>
    <row r="644364" spans="68:68" customFormat="1">
      <c r="BP644364" s="90"/>
    </row>
    <row r="644365" spans="68:68" customFormat="1">
      <c r="BP644365" s="90"/>
    </row>
    <row r="644366" spans="68:68" customFormat="1">
      <c r="BP644366" s="90"/>
    </row>
    <row r="644367" spans="68:68" customFormat="1">
      <c r="BP644367" s="90"/>
    </row>
    <row r="644368" spans="68:68" customFormat="1">
      <c r="BP644368" s="90"/>
    </row>
    <row r="644369" spans="68:68" customFormat="1">
      <c r="BP644369" s="90"/>
    </row>
    <row r="644370" spans="68:68" customFormat="1">
      <c r="BP644370" s="90"/>
    </row>
    <row r="644371" spans="68:68" customFormat="1">
      <c r="BP644371" s="90"/>
    </row>
    <row r="644372" spans="68:68" customFormat="1">
      <c r="BP644372" s="90"/>
    </row>
    <row r="644373" spans="68:68" customFormat="1">
      <c r="BP644373" s="90"/>
    </row>
    <row r="644374" spans="68:68" customFormat="1">
      <c r="BP644374" s="90"/>
    </row>
    <row r="644375" spans="68:68" customFormat="1">
      <c r="BP644375" s="90"/>
    </row>
    <row r="644376" spans="68:68" customFormat="1">
      <c r="BP644376" s="90"/>
    </row>
    <row r="644377" spans="68:68" customFormat="1">
      <c r="BP644377" s="90"/>
    </row>
    <row r="644378" spans="68:68" customFormat="1">
      <c r="BP644378" s="90"/>
    </row>
    <row r="644379" spans="68:68" customFormat="1">
      <c r="BP644379" s="90"/>
    </row>
    <row r="644380" spans="68:68" customFormat="1">
      <c r="BP644380" s="90"/>
    </row>
    <row r="644381" spans="68:68" customFormat="1">
      <c r="BP644381" s="90"/>
    </row>
    <row r="644382" spans="68:68" customFormat="1">
      <c r="BP644382" s="90"/>
    </row>
    <row r="644383" spans="68:68" customFormat="1">
      <c r="BP644383" s="90"/>
    </row>
    <row r="644384" spans="68:68" customFormat="1">
      <c r="BP644384" s="90"/>
    </row>
    <row r="644385" spans="68:68" customFormat="1">
      <c r="BP644385" s="90"/>
    </row>
    <row r="644386" spans="68:68" customFormat="1">
      <c r="BP644386" s="90"/>
    </row>
    <row r="644387" spans="68:68" customFormat="1">
      <c r="BP644387" s="90"/>
    </row>
    <row r="644388" spans="68:68" customFormat="1">
      <c r="BP644388" s="90"/>
    </row>
    <row r="644389" spans="68:68" customFormat="1">
      <c r="BP644389" s="90"/>
    </row>
    <row r="644390" spans="68:68" customFormat="1">
      <c r="BP644390" s="90"/>
    </row>
    <row r="644391" spans="68:68" customFormat="1">
      <c r="BP644391" s="90"/>
    </row>
    <row r="644392" spans="68:68" customFormat="1">
      <c r="BP644392" s="90"/>
    </row>
    <row r="644393" spans="68:68" customFormat="1">
      <c r="BP644393" s="90"/>
    </row>
    <row r="644394" spans="68:68" customFormat="1">
      <c r="BP644394" s="90"/>
    </row>
    <row r="644395" spans="68:68" customFormat="1">
      <c r="BP644395" s="90"/>
    </row>
    <row r="644396" spans="68:68" customFormat="1">
      <c r="BP644396" s="90"/>
    </row>
    <row r="644397" spans="68:68" customFormat="1">
      <c r="BP644397" s="90"/>
    </row>
    <row r="644398" spans="68:68" customFormat="1">
      <c r="BP644398" s="90"/>
    </row>
    <row r="644399" spans="68:68" customFormat="1">
      <c r="BP644399" s="90"/>
    </row>
    <row r="644400" spans="68:68" customFormat="1">
      <c r="BP644400" s="90"/>
    </row>
    <row r="644401" spans="68:68" customFormat="1">
      <c r="BP644401" s="90"/>
    </row>
    <row r="644402" spans="68:68" customFormat="1">
      <c r="BP644402" s="90"/>
    </row>
    <row r="644403" spans="68:68" customFormat="1">
      <c r="BP644403" s="90"/>
    </row>
    <row r="644404" spans="68:68" customFormat="1">
      <c r="BP644404" s="90"/>
    </row>
    <row r="644405" spans="68:68" customFormat="1">
      <c r="BP644405" s="90"/>
    </row>
    <row r="644406" spans="68:68" customFormat="1">
      <c r="BP644406" s="90"/>
    </row>
    <row r="644407" spans="68:68" customFormat="1">
      <c r="BP644407" s="90"/>
    </row>
    <row r="644408" spans="68:68" customFormat="1">
      <c r="BP644408" s="90"/>
    </row>
    <row r="644409" spans="68:68" customFormat="1">
      <c r="BP644409" s="90"/>
    </row>
    <row r="644410" spans="68:68" customFormat="1">
      <c r="BP644410" s="90"/>
    </row>
    <row r="644411" spans="68:68" customFormat="1">
      <c r="BP644411" s="90"/>
    </row>
    <row r="644412" spans="68:68" customFormat="1">
      <c r="BP644412" s="90"/>
    </row>
    <row r="644413" spans="68:68" customFormat="1">
      <c r="BP644413" s="90"/>
    </row>
    <row r="644414" spans="68:68" customFormat="1">
      <c r="BP644414" s="90"/>
    </row>
    <row r="644415" spans="68:68" customFormat="1">
      <c r="BP644415" s="90"/>
    </row>
    <row r="644416" spans="68:68" customFormat="1">
      <c r="BP644416" s="90"/>
    </row>
    <row r="644417" spans="68:68" customFormat="1">
      <c r="BP644417" s="90"/>
    </row>
    <row r="644418" spans="68:68" customFormat="1">
      <c r="BP644418" s="90"/>
    </row>
    <row r="644419" spans="68:68" customFormat="1">
      <c r="BP644419" s="90"/>
    </row>
    <row r="644420" spans="68:68" customFormat="1">
      <c r="BP644420" s="90"/>
    </row>
    <row r="644421" spans="68:68" customFormat="1">
      <c r="BP644421" s="90"/>
    </row>
    <row r="644422" spans="68:68" customFormat="1">
      <c r="BP644422" s="90"/>
    </row>
    <row r="644423" spans="68:68" customFormat="1">
      <c r="BP644423" s="90"/>
    </row>
    <row r="644424" spans="68:68" customFormat="1">
      <c r="BP644424" s="90"/>
    </row>
    <row r="644425" spans="68:68" customFormat="1">
      <c r="BP644425" s="90"/>
    </row>
    <row r="644426" spans="68:68" customFormat="1">
      <c r="BP644426" s="90"/>
    </row>
    <row r="644427" spans="68:68" customFormat="1">
      <c r="BP644427" s="90"/>
    </row>
    <row r="644428" spans="68:68" customFormat="1">
      <c r="BP644428" s="90"/>
    </row>
    <row r="644429" spans="68:68" customFormat="1">
      <c r="BP644429" s="90"/>
    </row>
    <row r="644430" spans="68:68" customFormat="1">
      <c r="BP644430" s="90"/>
    </row>
    <row r="644431" spans="68:68" customFormat="1">
      <c r="BP644431" s="90"/>
    </row>
    <row r="644432" spans="68:68" customFormat="1">
      <c r="BP644432" s="90"/>
    </row>
    <row r="644433" spans="68:68" customFormat="1">
      <c r="BP644433" s="90"/>
    </row>
    <row r="644434" spans="68:68" customFormat="1">
      <c r="BP644434" s="90"/>
    </row>
    <row r="644435" spans="68:68" customFormat="1">
      <c r="BP644435" s="90"/>
    </row>
    <row r="644436" spans="68:68" customFormat="1">
      <c r="BP644436" s="90"/>
    </row>
    <row r="644437" spans="68:68" customFormat="1">
      <c r="BP644437" s="90"/>
    </row>
    <row r="644438" spans="68:68" customFormat="1">
      <c r="BP644438" s="90"/>
    </row>
    <row r="644439" spans="68:68" customFormat="1">
      <c r="BP644439" s="90"/>
    </row>
    <row r="644440" spans="68:68" customFormat="1">
      <c r="BP644440" s="90"/>
    </row>
    <row r="644441" spans="68:68" customFormat="1">
      <c r="BP644441" s="90"/>
    </row>
    <row r="644442" spans="68:68" customFormat="1">
      <c r="BP644442" s="90"/>
    </row>
    <row r="644443" spans="68:68" customFormat="1">
      <c r="BP644443" s="90"/>
    </row>
    <row r="644444" spans="68:68" customFormat="1">
      <c r="BP644444" s="90"/>
    </row>
    <row r="644445" spans="68:68" customFormat="1">
      <c r="BP644445" s="90"/>
    </row>
    <row r="644446" spans="68:68" customFormat="1">
      <c r="BP644446" s="90"/>
    </row>
    <row r="644447" spans="68:68" customFormat="1">
      <c r="BP644447" s="90"/>
    </row>
    <row r="644448" spans="68:68" customFormat="1">
      <c r="BP644448" s="90"/>
    </row>
    <row r="644449" spans="68:68" customFormat="1">
      <c r="BP644449" s="90"/>
    </row>
    <row r="644450" spans="68:68" customFormat="1">
      <c r="BP644450" s="90"/>
    </row>
    <row r="644451" spans="68:68" customFormat="1">
      <c r="BP644451" s="90"/>
    </row>
    <row r="644452" spans="68:68" customFormat="1">
      <c r="BP644452" s="90"/>
    </row>
    <row r="644453" spans="68:68" customFormat="1">
      <c r="BP644453" s="90"/>
    </row>
    <row r="644454" spans="68:68" customFormat="1">
      <c r="BP644454" s="90"/>
    </row>
    <row r="644455" spans="68:68" customFormat="1">
      <c r="BP644455" s="90"/>
    </row>
    <row r="644456" spans="68:68" customFormat="1">
      <c r="BP644456" s="90"/>
    </row>
    <row r="644457" spans="68:68" customFormat="1">
      <c r="BP644457" s="90"/>
    </row>
    <row r="644458" spans="68:68" customFormat="1">
      <c r="BP644458" s="90"/>
    </row>
    <row r="644459" spans="68:68" customFormat="1">
      <c r="BP644459" s="90"/>
    </row>
    <row r="644460" spans="68:68" customFormat="1">
      <c r="BP644460" s="90"/>
    </row>
    <row r="644461" spans="68:68" customFormat="1">
      <c r="BP644461" s="90"/>
    </row>
    <row r="644462" spans="68:68" customFormat="1">
      <c r="BP644462" s="90"/>
    </row>
    <row r="644463" spans="68:68" customFormat="1">
      <c r="BP644463" s="90"/>
    </row>
    <row r="644464" spans="68:68" customFormat="1">
      <c r="BP644464" s="90"/>
    </row>
    <row r="644465" spans="68:68" customFormat="1">
      <c r="BP644465" s="90"/>
    </row>
    <row r="644466" spans="68:68" customFormat="1">
      <c r="BP644466" s="90"/>
    </row>
    <row r="644467" spans="68:68" customFormat="1">
      <c r="BP644467" s="90"/>
    </row>
    <row r="644468" spans="68:68" customFormat="1">
      <c r="BP644468" s="90"/>
    </row>
    <row r="644469" spans="68:68" customFormat="1">
      <c r="BP644469" s="90"/>
    </row>
    <row r="644470" spans="68:68" customFormat="1">
      <c r="BP644470" s="90"/>
    </row>
    <row r="644471" spans="68:68" customFormat="1">
      <c r="BP644471" s="90"/>
    </row>
    <row r="644472" spans="68:68" customFormat="1">
      <c r="BP644472" s="90"/>
    </row>
    <row r="644473" spans="68:68" customFormat="1">
      <c r="BP644473" s="90"/>
    </row>
    <row r="644474" spans="68:68" customFormat="1">
      <c r="BP644474" s="90"/>
    </row>
    <row r="644475" spans="68:68" customFormat="1">
      <c r="BP644475" s="90"/>
    </row>
    <row r="644476" spans="68:68" customFormat="1">
      <c r="BP644476" s="90"/>
    </row>
    <row r="644477" spans="68:68" customFormat="1">
      <c r="BP644477" s="90"/>
    </row>
    <row r="644478" spans="68:68" customFormat="1">
      <c r="BP644478" s="90"/>
    </row>
    <row r="644479" spans="68:68" customFormat="1">
      <c r="BP644479" s="90"/>
    </row>
    <row r="644480" spans="68:68" customFormat="1">
      <c r="BP644480" s="90"/>
    </row>
    <row r="644481" spans="68:68" customFormat="1">
      <c r="BP644481" s="90"/>
    </row>
    <row r="644482" spans="68:68" customFormat="1">
      <c r="BP644482" s="90"/>
    </row>
    <row r="644483" spans="68:68" customFormat="1">
      <c r="BP644483" s="90"/>
    </row>
    <row r="644484" spans="68:68" customFormat="1">
      <c r="BP644484" s="90"/>
    </row>
    <row r="644485" spans="68:68" customFormat="1">
      <c r="BP644485" s="90"/>
    </row>
    <row r="644486" spans="68:68" customFormat="1">
      <c r="BP644486" s="90"/>
    </row>
    <row r="644487" spans="68:68" customFormat="1">
      <c r="BP644487" s="90"/>
    </row>
    <row r="644488" spans="68:68" customFormat="1">
      <c r="BP644488" s="90"/>
    </row>
    <row r="644489" spans="68:68" customFormat="1">
      <c r="BP644489" s="90"/>
    </row>
    <row r="644490" spans="68:68" customFormat="1">
      <c r="BP644490" s="90"/>
    </row>
    <row r="644491" spans="68:68" customFormat="1">
      <c r="BP644491" s="90"/>
    </row>
    <row r="644492" spans="68:68" customFormat="1">
      <c r="BP644492" s="90"/>
    </row>
    <row r="644493" spans="68:68" customFormat="1">
      <c r="BP644493" s="90"/>
    </row>
    <row r="644494" spans="68:68" customFormat="1">
      <c r="BP644494" s="90"/>
    </row>
    <row r="644495" spans="68:68" customFormat="1">
      <c r="BP644495" s="90"/>
    </row>
    <row r="644496" spans="68:68" customFormat="1">
      <c r="BP644496" s="90"/>
    </row>
    <row r="644497" spans="68:68" customFormat="1">
      <c r="BP644497" s="90"/>
    </row>
    <row r="644498" spans="68:68" customFormat="1">
      <c r="BP644498" s="90"/>
    </row>
    <row r="644499" spans="68:68" customFormat="1">
      <c r="BP644499" s="90"/>
    </row>
    <row r="644500" spans="68:68" customFormat="1">
      <c r="BP644500" s="90"/>
    </row>
    <row r="644501" spans="68:68" customFormat="1">
      <c r="BP644501" s="90"/>
    </row>
    <row r="644502" spans="68:68" customFormat="1">
      <c r="BP644502" s="90"/>
    </row>
    <row r="644503" spans="68:68" customFormat="1">
      <c r="BP644503" s="90"/>
    </row>
    <row r="644504" spans="68:68" customFormat="1">
      <c r="BP644504" s="90"/>
    </row>
    <row r="644505" spans="68:68" customFormat="1">
      <c r="BP644505" s="90"/>
    </row>
    <row r="644506" spans="68:68" customFormat="1">
      <c r="BP644506" s="90"/>
    </row>
    <row r="644507" spans="68:68" customFormat="1">
      <c r="BP644507" s="90"/>
    </row>
    <row r="644508" spans="68:68" customFormat="1">
      <c r="BP644508" s="90"/>
    </row>
    <row r="644509" spans="68:68" customFormat="1">
      <c r="BP644509" s="90"/>
    </row>
    <row r="644510" spans="68:68" customFormat="1">
      <c r="BP644510" s="90"/>
    </row>
    <row r="644511" spans="68:68" customFormat="1">
      <c r="BP644511" s="90"/>
    </row>
    <row r="644512" spans="68:68" customFormat="1">
      <c r="BP644512" s="90"/>
    </row>
    <row r="644513" spans="68:68" customFormat="1">
      <c r="BP644513" s="90"/>
    </row>
    <row r="644514" spans="68:68" customFormat="1">
      <c r="BP644514" s="90"/>
    </row>
    <row r="644515" spans="68:68" customFormat="1">
      <c r="BP644515" s="90"/>
    </row>
    <row r="644516" spans="68:68" customFormat="1">
      <c r="BP644516" s="90"/>
    </row>
    <row r="644517" spans="68:68" customFormat="1">
      <c r="BP644517" s="90"/>
    </row>
    <row r="644518" spans="68:68" customFormat="1">
      <c r="BP644518" s="90"/>
    </row>
    <row r="644519" spans="68:68" customFormat="1">
      <c r="BP644519" s="90"/>
    </row>
    <row r="644520" spans="68:68" customFormat="1">
      <c r="BP644520" s="90"/>
    </row>
    <row r="644521" spans="68:68" customFormat="1">
      <c r="BP644521" s="90"/>
    </row>
    <row r="644522" spans="68:68" customFormat="1">
      <c r="BP644522" s="90"/>
    </row>
    <row r="644523" spans="68:68" customFormat="1">
      <c r="BP644523" s="90"/>
    </row>
    <row r="644524" spans="68:68" customFormat="1">
      <c r="BP644524" s="90"/>
    </row>
    <row r="644525" spans="68:68" customFormat="1">
      <c r="BP644525" s="90"/>
    </row>
    <row r="644526" spans="68:68" customFormat="1">
      <c r="BP644526" s="90"/>
    </row>
    <row r="644527" spans="68:68" customFormat="1">
      <c r="BP644527" s="90"/>
    </row>
    <row r="644528" spans="68:68" customFormat="1">
      <c r="BP644528" s="90"/>
    </row>
    <row r="644529" spans="68:68" customFormat="1">
      <c r="BP644529" s="90"/>
    </row>
    <row r="644530" spans="68:68" customFormat="1">
      <c r="BP644530" s="90"/>
    </row>
    <row r="644531" spans="68:68" customFormat="1">
      <c r="BP644531" s="90"/>
    </row>
    <row r="644532" spans="68:68" customFormat="1">
      <c r="BP644532" s="90"/>
    </row>
    <row r="644533" spans="68:68" customFormat="1">
      <c r="BP644533" s="90"/>
    </row>
    <row r="644534" spans="68:68" customFormat="1">
      <c r="BP644534" s="90"/>
    </row>
    <row r="644535" spans="68:68" customFormat="1">
      <c r="BP644535" s="90"/>
    </row>
    <row r="644536" spans="68:68" customFormat="1">
      <c r="BP644536" s="90"/>
    </row>
    <row r="644537" spans="68:68" customFormat="1">
      <c r="BP644537" s="90"/>
    </row>
    <row r="644538" spans="68:68" customFormat="1">
      <c r="BP644538" s="90"/>
    </row>
    <row r="644539" spans="68:68" customFormat="1">
      <c r="BP644539" s="90"/>
    </row>
    <row r="644540" spans="68:68" customFormat="1">
      <c r="BP644540" s="90"/>
    </row>
    <row r="644541" spans="68:68" customFormat="1">
      <c r="BP644541" s="90"/>
    </row>
    <row r="644542" spans="68:68" customFormat="1">
      <c r="BP644542" s="90"/>
    </row>
    <row r="644543" spans="68:68" customFormat="1">
      <c r="BP644543" s="90"/>
    </row>
    <row r="644544" spans="68:68" customFormat="1">
      <c r="BP644544" s="90"/>
    </row>
    <row r="644545" spans="68:68" customFormat="1">
      <c r="BP644545" s="90"/>
    </row>
    <row r="644546" spans="68:68" customFormat="1">
      <c r="BP644546" s="90"/>
    </row>
    <row r="644547" spans="68:68" customFormat="1">
      <c r="BP644547" s="90"/>
    </row>
    <row r="644548" spans="68:68" customFormat="1">
      <c r="BP644548" s="90"/>
    </row>
    <row r="644549" spans="68:68" customFormat="1">
      <c r="BP644549" s="90"/>
    </row>
    <row r="644550" spans="68:68" customFormat="1">
      <c r="BP644550" s="90"/>
    </row>
    <row r="644551" spans="68:68" customFormat="1">
      <c r="BP644551" s="90"/>
    </row>
    <row r="644552" spans="68:68" customFormat="1">
      <c r="BP644552" s="90"/>
    </row>
    <row r="644553" spans="68:68" customFormat="1">
      <c r="BP644553" s="90"/>
    </row>
    <row r="644554" spans="68:68" customFormat="1">
      <c r="BP644554" s="90"/>
    </row>
    <row r="644555" spans="68:68" customFormat="1">
      <c r="BP644555" s="90"/>
    </row>
    <row r="644556" spans="68:68" customFormat="1">
      <c r="BP644556" s="90"/>
    </row>
    <row r="644557" spans="68:68" customFormat="1">
      <c r="BP644557" s="90"/>
    </row>
    <row r="644558" spans="68:68" customFormat="1">
      <c r="BP644558" s="90"/>
    </row>
    <row r="644559" spans="68:68" customFormat="1">
      <c r="BP644559" s="90"/>
    </row>
    <row r="644560" spans="68:68" customFormat="1">
      <c r="BP644560" s="90"/>
    </row>
    <row r="644561" spans="68:68" customFormat="1">
      <c r="BP644561" s="90"/>
    </row>
    <row r="644562" spans="68:68" customFormat="1">
      <c r="BP644562" s="90"/>
    </row>
    <row r="644563" spans="68:68" customFormat="1">
      <c r="BP644563" s="90"/>
    </row>
    <row r="644564" spans="68:68" customFormat="1">
      <c r="BP644564" s="90"/>
    </row>
    <row r="644565" spans="68:68" customFormat="1">
      <c r="BP644565" s="90"/>
    </row>
    <row r="644566" spans="68:68" customFormat="1">
      <c r="BP644566" s="90"/>
    </row>
    <row r="644567" spans="68:68" customFormat="1">
      <c r="BP644567" s="90"/>
    </row>
    <row r="644568" spans="68:68" customFormat="1">
      <c r="BP644568" s="90"/>
    </row>
    <row r="644569" spans="68:68" customFormat="1">
      <c r="BP644569" s="90"/>
    </row>
    <row r="644570" spans="68:68" customFormat="1">
      <c r="BP644570" s="90"/>
    </row>
    <row r="644571" spans="68:68" customFormat="1">
      <c r="BP644571" s="90"/>
    </row>
    <row r="644572" spans="68:68" customFormat="1">
      <c r="BP644572" s="90"/>
    </row>
    <row r="644573" spans="68:68" customFormat="1">
      <c r="BP644573" s="90"/>
    </row>
    <row r="644574" spans="68:68" customFormat="1">
      <c r="BP644574" s="90"/>
    </row>
    <row r="644575" spans="68:68" customFormat="1">
      <c r="BP644575" s="90"/>
    </row>
    <row r="644576" spans="68:68" customFormat="1">
      <c r="BP644576" s="90"/>
    </row>
    <row r="644577" spans="68:68" customFormat="1">
      <c r="BP644577" s="90"/>
    </row>
    <row r="644578" spans="68:68" customFormat="1">
      <c r="BP644578" s="90"/>
    </row>
    <row r="644579" spans="68:68" customFormat="1">
      <c r="BP644579" s="90"/>
    </row>
    <row r="644580" spans="68:68" customFormat="1">
      <c r="BP644580" s="90"/>
    </row>
    <row r="644581" spans="68:68" customFormat="1">
      <c r="BP644581" s="90"/>
    </row>
    <row r="644582" spans="68:68" customFormat="1">
      <c r="BP644582" s="90"/>
    </row>
    <row r="644583" spans="68:68" customFormat="1">
      <c r="BP644583" s="90"/>
    </row>
    <row r="644584" spans="68:68" customFormat="1">
      <c r="BP644584" s="90"/>
    </row>
    <row r="644585" spans="68:68" customFormat="1">
      <c r="BP644585" s="90"/>
    </row>
    <row r="644586" spans="68:68" customFormat="1">
      <c r="BP644586" s="90"/>
    </row>
    <row r="644587" spans="68:68" customFormat="1">
      <c r="BP644587" s="90"/>
    </row>
    <row r="644588" spans="68:68" customFormat="1">
      <c r="BP644588" s="90"/>
    </row>
    <row r="644589" spans="68:68" customFormat="1">
      <c r="BP644589" s="90"/>
    </row>
    <row r="644590" spans="68:68" customFormat="1">
      <c r="BP644590" s="90"/>
    </row>
    <row r="644591" spans="68:68" customFormat="1">
      <c r="BP644591" s="90"/>
    </row>
    <row r="644592" spans="68:68" customFormat="1">
      <c r="BP644592" s="90"/>
    </row>
    <row r="644593" spans="68:68" customFormat="1">
      <c r="BP644593" s="90"/>
    </row>
    <row r="644594" spans="68:68" customFormat="1">
      <c r="BP644594" s="90"/>
    </row>
    <row r="644595" spans="68:68" customFormat="1">
      <c r="BP644595" s="90"/>
    </row>
    <row r="644596" spans="68:68" customFormat="1">
      <c r="BP644596" s="90"/>
    </row>
    <row r="644597" spans="68:68" customFormat="1">
      <c r="BP644597" s="90"/>
    </row>
    <row r="644598" spans="68:68" customFormat="1">
      <c r="BP644598" s="90"/>
    </row>
    <row r="644599" spans="68:68" customFormat="1">
      <c r="BP644599" s="90"/>
    </row>
    <row r="644600" spans="68:68" customFormat="1">
      <c r="BP644600" s="90"/>
    </row>
    <row r="644601" spans="68:68" customFormat="1">
      <c r="BP644601" s="90"/>
    </row>
    <row r="644602" spans="68:68" customFormat="1">
      <c r="BP644602" s="90"/>
    </row>
    <row r="644603" spans="68:68" customFormat="1">
      <c r="BP644603" s="90"/>
    </row>
    <row r="644604" spans="68:68" customFormat="1">
      <c r="BP644604" s="90"/>
    </row>
    <row r="644605" spans="68:68" customFormat="1">
      <c r="BP644605" s="90"/>
    </row>
    <row r="644606" spans="68:68" customFormat="1">
      <c r="BP644606" s="90"/>
    </row>
    <row r="644607" spans="68:68" customFormat="1">
      <c r="BP644607" s="90"/>
    </row>
    <row r="644608" spans="68:68" customFormat="1">
      <c r="BP644608" s="90"/>
    </row>
    <row r="644609" spans="68:68" customFormat="1">
      <c r="BP644609" s="90"/>
    </row>
    <row r="644610" spans="68:68" customFormat="1">
      <c r="BP644610" s="90"/>
    </row>
    <row r="644611" spans="68:68" customFormat="1">
      <c r="BP644611" s="90"/>
    </row>
    <row r="644612" spans="68:68" customFormat="1">
      <c r="BP644612" s="90"/>
    </row>
    <row r="644613" spans="68:68" customFormat="1">
      <c r="BP644613" s="90"/>
    </row>
    <row r="644614" spans="68:68" customFormat="1">
      <c r="BP644614" s="90"/>
    </row>
    <row r="644615" spans="68:68" customFormat="1">
      <c r="BP644615" s="90"/>
    </row>
    <row r="644616" spans="68:68" customFormat="1">
      <c r="BP644616" s="90"/>
    </row>
    <row r="644617" spans="68:68" customFormat="1">
      <c r="BP644617" s="90"/>
    </row>
    <row r="644618" spans="68:68" customFormat="1">
      <c r="BP644618" s="90"/>
    </row>
    <row r="644619" spans="68:68" customFormat="1">
      <c r="BP644619" s="90"/>
    </row>
    <row r="644620" spans="68:68" customFormat="1">
      <c r="BP644620" s="90"/>
    </row>
    <row r="644621" spans="68:68" customFormat="1">
      <c r="BP644621" s="90"/>
    </row>
    <row r="644622" spans="68:68" customFormat="1">
      <c r="BP644622" s="90"/>
    </row>
    <row r="644623" spans="68:68" customFormat="1">
      <c r="BP644623" s="90"/>
    </row>
    <row r="644624" spans="68:68" customFormat="1">
      <c r="BP644624" s="90"/>
    </row>
    <row r="644625" spans="68:68" customFormat="1">
      <c r="BP644625" s="90"/>
    </row>
    <row r="644626" spans="68:68" customFormat="1">
      <c r="BP644626" s="90"/>
    </row>
    <row r="644627" spans="68:68" customFormat="1">
      <c r="BP644627" s="90"/>
    </row>
    <row r="644628" spans="68:68" customFormat="1">
      <c r="BP644628" s="90"/>
    </row>
    <row r="644629" spans="68:68" customFormat="1">
      <c r="BP644629" s="90"/>
    </row>
    <row r="644630" spans="68:68" customFormat="1">
      <c r="BP644630" s="90"/>
    </row>
    <row r="644631" spans="68:68" customFormat="1">
      <c r="BP644631" s="90"/>
    </row>
    <row r="644632" spans="68:68" customFormat="1">
      <c r="BP644632" s="90"/>
    </row>
    <row r="644633" spans="68:68" customFormat="1">
      <c r="BP644633" s="90"/>
    </row>
    <row r="644634" spans="68:68" customFormat="1">
      <c r="BP644634" s="90"/>
    </row>
    <row r="644635" spans="68:68" customFormat="1">
      <c r="BP644635" s="90"/>
    </row>
    <row r="644636" spans="68:68" customFormat="1">
      <c r="BP644636" s="90"/>
    </row>
    <row r="644637" spans="68:68" customFormat="1">
      <c r="BP644637" s="90"/>
    </row>
    <row r="644638" spans="68:68" customFormat="1">
      <c r="BP644638" s="90"/>
    </row>
    <row r="644639" spans="68:68" customFormat="1">
      <c r="BP644639" s="90"/>
    </row>
    <row r="644640" spans="68:68" customFormat="1">
      <c r="BP644640" s="90"/>
    </row>
    <row r="644641" spans="68:68" customFormat="1">
      <c r="BP644641" s="90"/>
    </row>
    <row r="644642" spans="68:68" customFormat="1">
      <c r="BP644642" s="90"/>
    </row>
    <row r="644643" spans="68:68" customFormat="1">
      <c r="BP644643" s="90"/>
    </row>
    <row r="644644" spans="68:68" customFormat="1">
      <c r="BP644644" s="90"/>
    </row>
    <row r="644645" spans="68:68" customFormat="1">
      <c r="BP644645" s="90"/>
    </row>
    <row r="644646" spans="68:68" customFormat="1">
      <c r="BP644646" s="90"/>
    </row>
    <row r="644647" spans="68:68" customFormat="1">
      <c r="BP644647" s="90"/>
    </row>
    <row r="644648" spans="68:68" customFormat="1">
      <c r="BP644648" s="90"/>
    </row>
    <row r="644649" spans="68:68" customFormat="1">
      <c r="BP644649" s="90"/>
    </row>
    <row r="644650" spans="68:68" customFormat="1">
      <c r="BP644650" s="90"/>
    </row>
    <row r="644651" spans="68:68" customFormat="1">
      <c r="BP644651" s="90"/>
    </row>
    <row r="644652" spans="68:68" customFormat="1">
      <c r="BP644652" s="90"/>
    </row>
    <row r="644653" spans="68:68" customFormat="1">
      <c r="BP644653" s="90"/>
    </row>
    <row r="644654" spans="68:68" customFormat="1">
      <c r="BP644654" s="90"/>
    </row>
    <row r="644655" spans="68:68" customFormat="1">
      <c r="BP644655" s="90"/>
    </row>
    <row r="644656" spans="68:68" customFormat="1">
      <c r="BP644656" s="90"/>
    </row>
    <row r="644657" spans="68:68" customFormat="1">
      <c r="BP644657" s="90"/>
    </row>
    <row r="644658" spans="68:68" customFormat="1">
      <c r="BP644658" s="90"/>
    </row>
    <row r="644659" spans="68:68" customFormat="1">
      <c r="BP644659" s="90"/>
    </row>
    <row r="644660" spans="68:68" customFormat="1">
      <c r="BP644660" s="90"/>
    </row>
    <row r="644661" spans="68:68" customFormat="1">
      <c r="BP644661" s="90"/>
    </row>
    <row r="644662" spans="68:68" customFormat="1">
      <c r="BP644662" s="90"/>
    </row>
    <row r="644663" spans="68:68" customFormat="1">
      <c r="BP644663" s="90"/>
    </row>
    <row r="644664" spans="68:68" customFormat="1">
      <c r="BP644664" s="90"/>
    </row>
    <row r="644665" spans="68:68" customFormat="1">
      <c r="BP644665" s="90"/>
    </row>
    <row r="644666" spans="68:68" customFormat="1">
      <c r="BP644666" s="90"/>
    </row>
    <row r="644667" spans="68:68" customFormat="1">
      <c r="BP644667" s="90"/>
    </row>
    <row r="644668" spans="68:68" customFormat="1">
      <c r="BP644668" s="90"/>
    </row>
    <row r="644669" spans="68:68" customFormat="1">
      <c r="BP644669" s="90"/>
    </row>
    <row r="644670" spans="68:68" customFormat="1">
      <c r="BP644670" s="90"/>
    </row>
    <row r="644671" spans="68:68" customFormat="1">
      <c r="BP644671" s="90"/>
    </row>
    <row r="644672" spans="68:68" customFormat="1">
      <c r="BP644672" s="90"/>
    </row>
    <row r="644673" spans="68:68" customFormat="1">
      <c r="BP644673" s="90"/>
    </row>
    <row r="644674" spans="68:68" customFormat="1">
      <c r="BP644674" s="90"/>
    </row>
    <row r="644675" spans="68:68" customFormat="1">
      <c r="BP644675" s="90"/>
    </row>
    <row r="644676" spans="68:68" customFormat="1">
      <c r="BP644676" s="90"/>
    </row>
    <row r="644677" spans="68:68" customFormat="1">
      <c r="BP644677" s="90"/>
    </row>
    <row r="644678" spans="68:68" customFormat="1">
      <c r="BP644678" s="90"/>
    </row>
    <row r="644679" spans="68:68" customFormat="1">
      <c r="BP644679" s="90"/>
    </row>
    <row r="644680" spans="68:68" customFormat="1">
      <c r="BP644680" s="90"/>
    </row>
    <row r="644681" spans="68:68" customFormat="1">
      <c r="BP644681" s="90"/>
    </row>
    <row r="644682" spans="68:68" customFormat="1">
      <c r="BP644682" s="90"/>
    </row>
    <row r="644683" spans="68:68" customFormat="1">
      <c r="BP644683" s="90"/>
    </row>
    <row r="644684" spans="68:68" customFormat="1">
      <c r="BP644684" s="90"/>
    </row>
    <row r="644685" spans="68:68" customFormat="1">
      <c r="BP644685" s="90"/>
    </row>
    <row r="644686" spans="68:68" customFormat="1">
      <c r="BP644686" s="90"/>
    </row>
    <row r="644687" spans="68:68" customFormat="1">
      <c r="BP644687" s="90"/>
    </row>
    <row r="644688" spans="68:68" customFormat="1">
      <c r="BP644688" s="90"/>
    </row>
    <row r="644689" spans="68:68" customFormat="1">
      <c r="BP644689" s="90"/>
    </row>
    <row r="644690" spans="68:68" customFormat="1">
      <c r="BP644690" s="90"/>
    </row>
    <row r="644691" spans="68:68" customFormat="1">
      <c r="BP644691" s="90"/>
    </row>
    <row r="644692" spans="68:68" customFormat="1">
      <c r="BP644692" s="90"/>
    </row>
    <row r="644693" spans="68:68" customFormat="1">
      <c r="BP644693" s="90"/>
    </row>
    <row r="644694" spans="68:68" customFormat="1">
      <c r="BP644694" s="90"/>
    </row>
    <row r="644695" spans="68:68" customFormat="1">
      <c r="BP644695" s="90"/>
    </row>
    <row r="644696" spans="68:68" customFormat="1">
      <c r="BP644696" s="90"/>
    </row>
    <row r="644697" spans="68:68" customFormat="1">
      <c r="BP644697" s="90"/>
    </row>
    <row r="644698" spans="68:68" customFormat="1">
      <c r="BP644698" s="90"/>
    </row>
    <row r="644699" spans="68:68" customFormat="1">
      <c r="BP644699" s="90"/>
    </row>
    <row r="644700" spans="68:68" customFormat="1">
      <c r="BP644700" s="90"/>
    </row>
    <row r="644701" spans="68:68" customFormat="1">
      <c r="BP644701" s="90"/>
    </row>
    <row r="644702" spans="68:68" customFormat="1">
      <c r="BP644702" s="90"/>
    </row>
    <row r="644703" spans="68:68" customFormat="1">
      <c r="BP644703" s="90"/>
    </row>
    <row r="644704" spans="68:68" customFormat="1">
      <c r="BP644704" s="90"/>
    </row>
    <row r="644705" spans="68:68" customFormat="1">
      <c r="BP644705" s="90"/>
    </row>
    <row r="644706" spans="68:68" customFormat="1">
      <c r="BP644706" s="90"/>
    </row>
    <row r="644707" spans="68:68" customFormat="1">
      <c r="BP644707" s="90"/>
    </row>
    <row r="644708" spans="68:68" customFormat="1">
      <c r="BP644708" s="90"/>
    </row>
    <row r="644709" spans="68:68" customFormat="1">
      <c r="BP644709" s="90"/>
    </row>
    <row r="644710" spans="68:68" customFormat="1">
      <c r="BP644710" s="90"/>
    </row>
    <row r="644711" spans="68:68" customFormat="1">
      <c r="BP644711" s="90"/>
    </row>
    <row r="644712" spans="68:68" customFormat="1">
      <c r="BP644712" s="90"/>
    </row>
    <row r="644713" spans="68:68" customFormat="1">
      <c r="BP644713" s="90"/>
    </row>
    <row r="644714" spans="68:68" customFormat="1">
      <c r="BP644714" s="90"/>
    </row>
    <row r="644715" spans="68:68" customFormat="1">
      <c r="BP644715" s="90"/>
    </row>
    <row r="644716" spans="68:68" customFormat="1">
      <c r="BP644716" s="90"/>
    </row>
    <row r="644717" spans="68:68" customFormat="1">
      <c r="BP644717" s="90"/>
    </row>
    <row r="644718" spans="68:68" customFormat="1">
      <c r="BP644718" s="90"/>
    </row>
    <row r="644719" spans="68:68" customFormat="1">
      <c r="BP644719" s="90"/>
    </row>
    <row r="644720" spans="68:68" customFormat="1">
      <c r="BP644720" s="90"/>
    </row>
    <row r="644721" spans="68:68" customFormat="1">
      <c r="BP644721" s="90"/>
    </row>
    <row r="644722" spans="68:68" customFormat="1">
      <c r="BP644722" s="90"/>
    </row>
    <row r="644723" spans="68:68" customFormat="1">
      <c r="BP644723" s="90"/>
    </row>
    <row r="644724" spans="68:68" customFormat="1">
      <c r="BP644724" s="90"/>
    </row>
    <row r="644725" spans="68:68" customFormat="1">
      <c r="BP644725" s="90"/>
    </row>
    <row r="644726" spans="68:68" customFormat="1">
      <c r="BP644726" s="90"/>
    </row>
    <row r="644727" spans="68:68" customFormat="1">
      <c r="BP644727" s="90"/>
    </row>
    <row r="644728" spans="68:68" customFormat="1">
      <c r="BP644728" s="90"/>
    </row>
    <row r="644729" spans="68:68" customFormat="1">
      <c r="BP644729" s="90"/>
    </row>
    <row r="644730" spans="68:68" customFormat="1">
      <c r="BP644730" s="90"/>
    </row>
    <row r="644731" spans="68:68" customFormat="1">
      <c r="BP644731" s="90"/>
    </row>
    <row r="644732" spans="68:68" customFormat="1">
      <c r="BP644732" s="90"/>
    </row>
    <row r="644733" spans="68:68" customFormat="1">
      <c r="BP644733" s="90"/>
    </row>
    <row r="644734" spans="68:68" customFormat="1">
      <c r="BP644734" s="90"/>
    </row>
    <row r="644735" spans="68:68" customFormat="1">
      <c r="BP644735" s="90"/>
    </row>
    <row r="644736" spans="68:68" customFormat="1">
      <c r="BP644736" s="90"/>
    </row>
    <row r="644737" spans="68:68" customFormat="1">
      <c r="BP644737" s="90"/>
    </row>
    <row r="644738" spans="68:68" customFormat="1">
      <c r="BP644738" s="90"/>
    </row>
    <row r="644739" spans="68:68" customFormat="1">
      <c r="BP644739" s="90"/>
    </row>
    <row r="644740" spans="68:68" customFormat="1">
      <c r="BP644740" s="90"/>
    </row>
    <row r="644741" spans="68:68" customFormat="1">
      <c r="BP644741" s="90"/>
    </row>
    <row r="644742" spans="68:68" customFormat="1">
      <c r="BP644742" s="90"/>
    </row>
    <row r="644743" spans="68:68" customFormat="1">
      <c r="BP644743" s="90"/>
    </row>
    <row r="644744" spans="68:68" customFormat="1">
      <c r="BP644744" s="90"/>
    </row>
    <row r="644745" spans="68:68" customFormat="1">
      <c r="BP644745" s="90"/>
    </row>
    <row r="644746" spans="68:68" customFormat="1">
      <c r="BP644746" s="90"/>
    </row>
    <row r="644747" spans="68:68" customFormat="1">
      <c r="BP644747" s="90"/>
    </row>
    <row r="644748" spans="68:68" customFormat="1">
      <c r="BP644748" s="90"/>
    </row>
    <row r="644749" spans="68:68" customFormat="1">
      <c r="BP644749" s="90"/>
    </row>
    <row r="644750" spans="68:68" customFormat="1">
      <c r="BP644750" s="90"/>
    </row>
    <row r="644751" spans="68:68" customFormat="1">
      <c r="BP644751" s="90"/>
    </row>
    <row r="644752" spans="68:68" customFormat="1">
      <c r="BP644752" s="90"/>
    </row>
    <row r="644753" spans="68:68" customFormat="1">
      <c r="BP644753" s="90"/>
    </row>
    <row r="644754" spans="68:68" customFormat="1">
      <c r="BP644754" s="90"/>
    </row>
    <row r="644755" spans="68:68" customFormat="1">
      <c r="BP644755" s="90"/>
    </row>
    <row r="644756" spans="68:68" customFormat="1">
      <c r="BP644756" s="90"/>
    </row>
    <row r="644757" spans="68:68" customFormat="1">
      <c r="BP644757" s="90"/>
    </row>
    <row r="644758" spans="68:68" customFormat="1">
      <c r="BP644758" s="90"/>
    </row>
    <row r="644759" spans="68:68" customFormat="1">
      <c r="BP644759" s="90"/>
    </row>
    <row r="644760" spans="68:68" customFormat="1">
      <c r="BP644760" s="90"/>
    </row>
    <row r="644761" spans="68:68" customFormat="1">
      <c r="BP644761" s="90"/>
    </row>
    <row r="644762" spans="68:68" customFormat="1">
      <c r="BP644762" s="90"/>
    </row>
    <row r="644763" spans="68:68" customFormat="1">
      <c r="BP644763" s="90"/>
    </row>
    <row r="644764" spans="68:68" customFormat="1">
      <c r="BP644764" s="90"/>
    </row>
    <row r="644765" spans="68:68" customFormat="1">
      <c r="BP644765" s="90"/>
    </row>
    <row r="644766" spans="68:68" customFormat="1">
      <c r="BP644766" s="90"/>
    </row>
    <row r="644767" spans="68:68" customFormat="1">
      <c r="BP644767" s="90"/>
    </row>
    <row r="644768" spans="68:68" customFormat="1">
      <c r="BP644768" s="90"/>
    </row>
    <row r="644769" spans="68:68" customFormat="1">
      <c r="BP644769" s="90"/>
    </row>
    <row r="644770" spans="68:68" customFormat="1">
      <c r="BP644770" s="90"/>
    </row>
    <row r="644771" spans="68:68" customFormat="1">
      <c r="BP644771" s="90"/>
    </row>
    <row r="644772" spans="68:68" customFormat="1">
      <c r="BP644772" s="90"/>
    </row>
    <row r="644773" spans="68:68" customFormat="1">
      <c r="BP644773" s="90"/>
    </row>
    <row r="644774" spans="68:68" customFormat="1">
      <c r="BP644774" s="90"/>
    </row>
    <row r="644775" spans="68:68" customFormat="1">
      <c r="BP644775" s="90"/>
    </row>
    <row r="644776" spans="68:68" customFormat="1">
      <c r="BP644776" s="90"/>
    </row>
    <row r="644777" spans="68:68" customFormat="1">
      <c r="BP644777" s="90"/>
    </row>
    <row r="644778" spans="68:68" customFormat="1">
      <c r="BP644778" s="90"/>
    </row>
    <row r="644779" spans="68:68" customFormat="1">
      <c r="BP644779" s="90"/>
    </row>
    <row r="644780" spans="68:68" customFormat="1">
      <c r="BP644780" s="90"/>
    </row>
    <row r="644781" spans="68:68" customFormat="1">
      <c r="BP644781" s="90"/>
    </row>
    <row r="644782" spans="68:68" customFormat="1">
      <c r="BP644782" s="90"/>
    </row>
    <row r="644783" spans="68:68" customFormat="1">
      <c r="BP644783" s="90"/>
    </row>
    <row r="644784" spans="68:68" customFormat="1">
      <c r="BP644784" s="90"/>
    </row>
    <row r="644785" spans="68:68" customFormat="1">
      <c r="BP644785" s="90"/>
    </row>
    <row r="644786" spans="68:68" customFormat="1">
      <c r="BP644786" s="90"/>
    </row>
    <row r="644787" spans="68:68" customFormat="1">
      <c r="BP644787" s="90"/>
    </row>
    <row r="644788" spans="68:68" customFormat="1">
      <c r="BP644788" s="90"/>
    </row>
    <row r="644789" spans="68:68" customFormat="1">
      <c r="BP644789" s="90"/>
    </row>
    <row r="644790" spans="68:68" customFormat="1">
      <c r="BP644790" s="90"/>
    </row>
    <row r="644791" spans="68:68" customFormat="1">
      <c r="BP644791" s="90"/>
    </row>
    <row r="644792" spans="68:68" customFormat="1">
      <c r="BP644792" s="90"/>
    </row>
    <row r="644793" spans="68:68" customFormat="1">
      <c r="BP644793" s="90"/>
    </row>
    <row r="644794" spans="68:68" customFormat="1">
      <c r="BP644794" s="90"/>
    </row>
    <row r="644795" spans="68:68" customFormat="1">
      <c r="BP644795" s="90"/>
    </row>
    <row r="644796" spans="68:68" customFormat="1">
      <c r="BP644796" s="90"/>
    </row>
    <row r="644797" spans="68:68" customFormat="1">
      <c r="BP644797" s="90"/>
    </row>
    <row r="644798" spans="68:68" customFormat="1">
      <c r="BP644798" s="90"/>
    </row>
    <row r="644799" spans="68:68" customFormat="1">
      <c r="BP644799" s="90"/>
    </row>
    <row r="644800" spans="68:68" customFormat="1">
      <c r="BP644800" s="90"/>
    </row>
    <row r="644801" spans="68:68" customFormat="1">
      <c r="BP644801" s="90"/>
    </row>
    <row r="644802" spans="68:68" customFormat="1">
      <c r="BP644802" s="90"/>
    </row>
    <row r="644803" spans="68:68" customFormat="1">
      <c r="BP644803" s="90"/>
    </row>
    <row r="644804" spans="68:68" customFormat="1">
      <c r="BP644804" s="90"/>
    </row>
    <row r="644805" spans="68:68" customFormat="1">
      <c r="BP644805" s="90"/>
    </row>
    <row r="644806" spans="68:68" customFormat="1">
      <c r="BP644806" s="90"/>
    </row>
    <row r="644807" spans="68:68" customFormat="1">
      <c r="BP644807" s="90"/>
    </row>
    <row r="644808" spans="68:68" customFormat="1">
      <c r="BP644808" s="90"/>
    </row>
    <row r="644809" spans="68:68" customFormat="1">
      <c r="BP644809" s="90"/>
    </row>
    <row r="644810" spans="68:68" customFormat="1">
      <c r="BP644810" s="90"/>
    </row>
    <row r="644811" spans="68:68" customFormat="1">
      <c r="BP644811" s="90"/>
    </row>
    <row r="644812" spans="68:68" customFormat="1">
      <c r="BP644812" s="90"/>
    </row>
    <row r="644813" spans="68:68" customFormat="1">
      <c r="BP644813" s="90"/>
    </row>
    <row r="644814" spans="68:68" customFormat="1">
      <c r="BP644814" s="90"/>
    </row>
    <row r="644815" spans="68:68" customFormat="1">
      <c r="BP644815" s="90"/>
    </row>
    <row r="644816" spans="68:68" customFormat="1">
      <c r="BP644816" s="90"/>
    </row>
    <row r="644817" spans="68:68" customFormat="1">
      <c r="BP644817" s="90"/>
    </row>
    <row r="644818" spans="68:68" customFormat="1">
      <c r="BP644818" s="90"/>
    </row>
    <row r="644819" spans="68:68" customFormat="1">
      <c r="BP644819" s="90"/>
    </row>
    <row r="644820" spans="68:68" customFormat="1">
      <c r="BP644820" s="90"/>
    </row>
    <row r="644821" spans="68:68" customFormat="1">
      <c r="BP644821" s="90"/>
    </row>
    <row r="644822" spans="68:68" customFormat="1">
      <c r="BP644822" s="90"/>
    </row>
    <row r="644823" spans="68:68" customFormat="1">
      <c r="BP644823" s="90"/>
    </row>
    <row r="644824" spans="68:68" customFormat="1">
      <c r="BP644824" s="90"/>
    </row>
    <row r="644825" spans="68:68" customFormat="1">
      <c r="BP644825" s="90"/>
    </row>
    <row r="644826" spans="68:68" customFormat="1">
      <c r="BP644826" s="90"/>
    </row>
    <row r="644827" spans="68:68" customFormat="1">
      <c r="BP644827" s="90"/>
    </row>
    <row r="644828" spans="68:68" customFormat="1">
      <c r="BP644828" s="90"/>
    </row>
    <row r="644829" spans="68:68" customFormat="1">
      <c r="BP644829" s="90"/>
    </row>
    <row r="644830" spans="68:68" customFormat="1">
      <c r="BP644830" s="90"/>
    </row>
    <row r="644831" spans="68:68" customFormat="1">
      <c r="BP644831" s="90"/>
    </row>
    <row r="644832" spans="68:68" customFormat="1">
      <c r="BP644832" s="90"/>
    </row>
    <row r="644833" spans="68:68" customFormat="1">
      <c r="BP644833" s="90"/>
    </row>
    <row r="644834" spans="68:68" customFormat="1">
      <c r="BP644834" s="90"/>
    </row>
    <row r="644835" spans="68:68" customFormat="1">
      <c r="BP644835" s="90"/>
    </row>
    <row r="644836" spans="68:68" customFormat="1">
      <c r="BP644836" s="90"/>
    </row>
    <row r="644837" spans="68:68" customFormat="1">
      <c r="BP644837" s="90"/>
    </row>
    <row r="644838" spans="68:68" customFormat="1">
      <c r="BP644838" s="90"/>
    </row>
    <row r="644839" spans="68:68" customFormat="1">
      <c r="BP644839" s="90"/>
    </row>
    <row r="644840" spans="68:68" customFormat="1">
      <c r="BP644840" s="90"/>
    </row>
    <row r="644841" spans="68:68" customFormat="1">
      <c r="BP644841" s="90"/>
    </row>
    <row r="644842" spans="68:68" customFormat="1">
      <c r="BP644842" s="90"/>
    </row>
    <row r="644843" spans="68:68" customFormat="1">
      <c r="BP644843" s="90"/>
    </row>
    <row r="644844" spans="68:68" customFormat="1">
      <c r="BP644844" s="90"/>
    </row>
    <row r="644845" spans="68:68" customFormat="1">
      <c r="BP644845" s="90"/>
    </row>
    <row r="644846" spans="68:68" customFormat="1">
      <c r="BP644846" s="90"/>
    </row>
    <row r="644847" spans="68:68" customFormat="1">
      <c r="BP644847" s="90"/>
    </row>
    <row r="644848" spans="68:68" customFormat="1">
      <c r="BP644848" s="90"/>
    </row>
    <row r="644849" spans="68:68" customFormat="1">
      <c r="BP644849" s="90"/>
    </row>
    <row r="644850" spans="68:68" customFormat="1">
      <c r="BP644850" s="90"/>
    </row>
    <row r="644851" spans="68:68" customFormat="1">
      <c r="BP644851" s="90"/>
    </row>
    <row r="644852" spans="68:68" customFormat="1">
      <c r="BP644852" s="90"/>
    </row>
    <row r="644853" spans="68:68" customFormat="1">
      <c r="BP644853" s="90"/>
    </row>
    <row r="644854" spans="68:68" customFormat="1">
      <c r="BP644854" s="90"/>
    </row>
    <row r="644855" spans="68:68" customFormat="1">
      <c r="BP644855" s="90"/>
    </row>
    <row r="644856" spans="68:68" customFormat="1">
      <c r="BP644856" s="90"/>
    </row>
    <row r="644857" spans="68:68" customFormat="1">
      <c r="BP644857" s="90"/>
    </row>
    <row r="644858" spans="68:68" customFormat="1">
      <c r="BP644858" s="90"/>
    </row>
    <row r="644859" spans="68:68" customFormat="1">
      <c r="BP644859" s="90"/>
    </row>
    <row r="644860" spans="68:68" customFormat="1">
      <c r="BP644860" s="90"/>
    </row>
    <row r="644861" spans="68:68" customFormat="1">
      <c r="BP644861" s="90"/>
    </row>
    <row r="644862" spans="68:68" customFormat="1">
      <c r="BP644862" s="90"/>
    </row>
    <row r="644863" spans="68:68" customFormat="1">
      <c r="BP644863" s="90"/>
    </row>
    <row r="644864" spans="68:68" customFormat="1">
      <c r="BP644864" s="90"/>
    </row>
    <row r="644865" spans="68:68" customFormat="1">
      <c r="BP644865" s="90"/>
    </row>
    <row r="644866" spans="68:68" customFormat="1">
      <c r="BP644866" s="90"/>
    </row>
    <row r="644867" spans="68:68" customFormat="1">
      <c r="BP644867" s="90"/>
    </row>
    <row r="644868" spans="68:68" customFormat="1">
      <c r="BP644868" s="90"/>
    </row>
    <row r="644869" spans="68:68" customFormat="1">
      <c r="BP644869" s="90"/>
    </row>
    <row r="644870" spans="68:68" customFormat="1">
      <c r="BP644870" s="90"/>
    </row>
    <row r="644871" spans="68:68" customFormat="1">
      <c r="BP644871" s="90"/>
    </row>
    <row r="644872" spans="68:68" customFormat="1">
      <c r="BP644872" s="90"/>
    </row>
    <row r="644873" spans="68:68" customFormat="1">
      <c r="BP644873" s="90"/>
    </row>
    <row r="644874" spans="68:68" customFormat="1">
      <c r="BP644874" s="90"/>
    </row>
    <row r="644875" spans="68:68" customFormat="1">
      <c r="BP644875" s="90"/>
    </row>
    <row r="644876" spans="68:68" customFormat="1">
      <c r="BP644876" s="90"/>
    </row>
    <row r="644877" spans="68:68" customFormat="1">
      <c r="BP644877" s="90"/>
    </row>
    <row r="644878" spans="68:68" customFormat="1">
      <c r="BP644878" s="90"/>
    </row>
    <row r="644879" spans="68:68" customFormat="1">
      <c r="BP644879" s="90"/>
    </row>
    <row r="644880" spans="68:68" customFormat="1">
      <c r="BP644880" s="90"/>
    </row>
    <row r="644881" spans="68:68" customFormat="1">
      <c r="BP644881" s="90"/>
    </row>
    <row r="644882" spans="68:68" customFormat="1">
      <c r="BP644882" s="90"/>
    </row>
    <row r="644883" spans="68:68" customFormat="1">
      <c r="BP644883" s="90"/>
    </row>
    <row r="644884" spans="68:68" customFormat="1">
      <c r="BP644884" s="90"/>
    </row>
    <row r="644885" spans="68:68" customFormat="1">
      <c r="BP644885" s="90"/>
    </row>
    <row r="644886" spans="68:68" customFormat="1">
      <c r="BP644886" s="90"/>
    </row>
    <row r="644887" spans="68:68" customFormat="1">
      <c r="BP644887" s="90"/>
    </row>
    <row r="644888" spans="68:68" customFormat="1">
      <c r="BP644888" s="90"/>
    </row>
    <row r="644889" spans="68:68" customFormat="1">
      <c r="BP644889" s="90"/>
    </row>
    <row r="644890" spans="68:68" customFormat="1">
      <c r="BP644890" s="90"/>
    </row>
    <row r="644891" spans="68:68" customFormat="1">
      <c r="BP644891" s="90"/>
    </row>
    <row r="644892" spans="68:68" customFormat="1">
      <c r="BP644892" s="90"/>
    </row>
    <row r="644893" spans="68:68" customFormat="1">
      <c r="BP644893" s="90"/>
    </row>
    <row r="644894" spans="68:68" customFormat="1">
      <c r="BP644894" s="90"/>
    </row>
    <row r="644895" spans="68:68" customFormat="1">
      <c r="BP644895" s="90"/>
    </row>
    <row r="644896" spans="68:68" customFormat="1">
      <c r="BP644896" s="90"/>
    </row>
    <row r="644897" spans="68:68" customFormat="1">
      <c r="BP644897" s="90"/>
    </row>
    <row r="644898" spans="68:68" customFormat="1">
      <c r="BP644898" s="90"/>
    </row>
    <row r="644899" spans="68:68" customFormat="1">
      <c r="BP644899" s="90"/>
    </row>
    <row r="644900" spans="68:68" customFormat="1">
      <c r="BP644900" s="90"/>
    </row>
    <row r="644901" spans="68:68" customFormat="1">
      <c r="BP644901" s="90"/>
    </row>
    <row r="644902" spans="68:68" customFormat="1">
      <c r="BP644902" s="90"/>
    </row>
    <row r="644903" spans="68:68" customFormat="1">
      <c r="BP644903" s="90"/>
    </row>
    <row r="644904" spans="68:68" customFormat="1">
      <c r="BP644904" s="90"/>
    </row>
    <row r="644905" spans="68:68" customFormat="1">
      <c r="BP644905" s="90"/>
    </row>
    <row r="644906" spans="68:68" customFormat="1">
      <c r="BP644906" s="90"/>
    </row>
    <row r="644907" spans="68:68" customFormat="1">
      <c r="BP644907" s="90"/>
    </row>
    <row r="644908" spans="68:68" customFormat="1">
      <c r="BP644908" s="90"/>
    </row>
    <row r="644909" spans="68:68" customFormat="1">
      <c r="BP644909" s="90"/>
    </row>
    <row r="644910" spans="68:68" customFormat="1">
      <c r="BP644910" s="90"/>
    </row>
    <row r="644911" spans="68:68" customFormat="1">
      <c r="BP644911" s="90"/>
    </row>
    <row r="644912" spans="68:68" customFormat="1">
      <c r="BP644912" s="90"/>
    </row>
    <row r="644913" spans="68:68" customFormat="1">
      <c r="BP644913" s="90"/>
    </row>
    <row r="644914" spans="68:68" customFormat="1">
      <c r="BP644914" s="90"/>
    </row>
    <row r="644915" spans="68:68" customFormat="1">
      <c r="BP644915" s="90"/>
    </row>
    <row r="644916" spans="68:68" customFormat="1">
      <c r="BP644916" s="90"/>
    </row>
    <row r="644917" spans="68:68" customFormat="1">
      <c r="BP644917" s="90"/>
    </row>
    <row r="644918" spans="68:68" customFormat="1">
      <c r="BP644918" s="90"/>
    </row>
    <row r="644919" spans="68:68" customFormat="1">
      <c r="BP644919" s="90"/>
    </row>
    <row r="644920" spans="68:68" customFormat="1">
      <c r="BP644920" s="90"/>
    </row>
    <row r="644921" spans="68:68" customFormat="1">
      <c r="BP644921" s="90"/>
    </row>
    <row r="644922" spans="68:68" customFormat="1">
      <c r="BP644922" s="90"/>
    </row>
    <row r="644923" spans="68:68" customFormat="1">
      <c r="BP644923" s="90"/>
    </row>
    <row r="644924" spans="68:68" customFormat="1">
      <c r="BP644924" s="90"/>
    </row>
    <row r="644925" spans="68:68" customFormat="1">
      <c r="BP644925" s="90"/>
    </row>
    <row r="644926" spans="68:68" customFormat="1">
      <c r="BP644926" s="90"/>
    </row>
    <row r="644927" spans="68:68" customFormat="1">
      <c r="BP644927" s="90"/>
    </row>
    <row r="644928" spans="68:68" customFormat="1">
      <c r="BP644928" s="90"/>
    </row>
    <row r="644929" spans="68:68" customFormat="1">
      <c r="BP644929" s="90"/>
    </row>
    <row r="644930" spans="68:68" customFormat="1">
      <c r="BP644930" s="90"/>
    </row>
    <row r="644931" spans="68:68" customFormat="1">
      <c r="BP644931" s="90"/>
    </row>
    <row r="644932" spans="68:68" customFormat="1">
      <c r="BP644932" s="90"/>
    </row>
    <row r="644933" spans="68:68" customFormat="1">
      <c r="BP644933" s="90"/>
    </row>
    <row r="644934" spans="68:68" customFormat="1">
      <c r="BP644934" s="90"/>
    </row>
    <row r="644935" spans="68:68" customFormat="1">
      <c r="BP644935" s="90"/>
    </row>
    <row r="644936" spans="68:68" customFormat="1">
      <c r="BP644936" s="90"/>
    </row>
    <row r="644937" spans="68:68" customFormat="1">
      <c r="BP644937" s="90"/>
    </row>
    <row r="644938" spans="68:68" customFormat="1">
      <c r="BP644938" s="90"/>
    </row>
    <row r="644939" spans="68:68" customFormat="1">
      <c r="BP644939" s="90"/>
    </row>
    <row r="644940" spans="68:68" customFormat="1">
      <c r="BP644940" s="90"/>
    </row>
    <row r="644941" spans="68:68" customFormat="1">
      <c r="BP644941" s="90"/>
    </row>
    <row r="644942" spans="68:68" customFormat="1">
      <c r="BP644942" s="90"/>
    </row>
    <row r="644943" spans="68:68" customFormat="1">
      <c r="BP644943" s="90"/>
    </row>
    <row r="644944" spans="68:68" customFormat="1">
      <c r="BP644944" s="90"/>
    </row>
    <row r="644945" spans="68:68" customFormat="1">
      <c r="BP644945" s="90"/>
    </row>
    <row r="644946" spans="68:68" customFormat="1">
      <c r="BP644946" s="90"/>
    </row>
    <row r="644947" spans="68:68" customFormat="1">
      <c r="BP644947" s="90"/>
    </row>
    <row r="644948" spans="68:68" customFormat="1">
      <c r="BP644948" s="90"/>
    </row>
    <row r="644949" spans="68:68" customFormat="1">
      <c r="BP644949" s="90"/>
    </row>
    <row r="644950" spans="68:68" customFormat="1">
      <c r="BP644950" s="90"/>
    </row>
    <row r="644951" spans="68:68" customFormat="1">
      <c r="BP644951" s="90"/>
    </row>
    <row r="644952" spans="68:68" customFormat="1">
      <c r="BP644952" s="90"/>
    </row>
    <row r="644953" spans="68:68" customFormat="1">
      <c r="BP644953" s="90"/>
    </row>
    <row r="644954" spans="68:68" customFormat="1">
      <c r="BP644954" s="90"/>
    </row>
    <row r="644955" spans="68:68" customFormat="1">
      <c r="BP644955" s="90"/>
    </row>
    <row r="644956" spans="68:68" customFormat="1">
      <c r="BP644956" s="90"/>
    </row>
    <row r="644957" spans="68:68" customFormat="1">
      <c r="BP644957" s="90"/>
    </row>
    <row r="644958" spans="68:68" customFormat="1">
      <c r="BP644958" s="90"/>
    </row>
    <row r="644959" spans="68:68" customFormat="1">
      <c r="BP644959" s="90"/>
    </row>
    <row r="644960" spans="68:68" customFormat="1">
      <c r="BP644960" s="90"/>
    </row>
    <row r="644961" spans="68:68" customFormat="1">
      <c r="BP644961" s="90"/>
    </row>
    <row r="644962" spans="68:68" customFormat="1">
      <c r="BP644962" s="90"/>
    </row>
    <row r="644963" spans="68:68" customFormat="1">
      <c r="BP644963" s="90"/>
    </row>
    <row r="644964" spans="68:68" customFormat="1">
      <c r="BP644964" s="90"/>
    </row>
    <row r="644965" spans="68:68" customFormat="1">
      <c r="BP644965" s="90"/>
    </row>
    <row r="644966" spans="68:68" customFormat="1">
      <c r="BP644966" s="90"/>
    </row>
    <row r="644967" spans="68:68" customFormat="1">
      <c r="BP644967" s="90"/>
    </row>
    <row r="644968" spans="68:68" customFormat="1">
      <c r="BP644968" s="90"/>
    </row>
    <row r="644969" spans="68:68" customFormat="1">
      <c r="BP644969" s="90"/>
    </row>
    <row r="644970" spans="68:68" customFormat="1">
      <c r="BP644970" s="90"/>
    </row>
    <row r="644971" spans="68:68" customFormat="1">
      <c r="BP644971" s="90"/>
    </row>
    <row r="644972" spans="68:68" customFormat="1">
      <c r="BP644972" s="90"/>
    </row>
    <row r="644973" spans="68:68" customFormat="1">
      <c r="BP644973" s="90"/>
    </row>
    <row r="644974" spans="68:68" customFormat="1">
      <c r="BP644974" s="90"/>
    </row>
    <row r="644975" spans="68:68" customFormat="1">
      <c r="BP644975" s="90"/>
    </row>
    <row r="644976" spans="68:68" customFormat="1">
      <c r="BP644976" s="90"/>
    </row>
    <row r="644977" spans="68:68" customFormat="1">
      <c r="BP644977" s="90"/>
    </row>
    <row r="644978" spans="68:68" customFormat="1">
      <c r="BP644978" s="90"/>
    </row>
    <row r="644979" spans="68:68" customFormat="1">
      <c r="BP644979" s="90"/>
    </row>
    <row r="644980" spans="68:68" customFormat="1">
      <c r="BP644980" s="90"/>
    </row>
    <row r="644981" spans="68:68" customFormat="1">
      <c r="BP644981" s="90"/>
    </row>
    <row r="644982" spans="68:68" customFormat="1">
      <c r="BP644982" s="90"/>
    </row>
    <row r="644983" spans="68:68" customFormat="1">
      <c r="BP644983" s="90"/>
    </row>
    <row r="644984" spans="68:68" customFormat="1">
      <c r="BP644984" s="90"/>
    </row>
    <row r="644985" spans="68:68" customFormat="1">
      <c r="BP644985" s="90"/>
    </row>
    <row r="644986" spans="68:68" customFormat="1">
      <c r="BP644986" s="90"/>
    </row>
    <row r="644987" spans="68:68" customFormat="1">
      <c r="BP644987" s="90"/>
    </row>
    <row r="644988" spans="68:68" customFormat="1">
      <c r="BP644988" s="90"/>
    </row>
    <row r="644989" spans="68:68" customFormat="1">
      <c r="BP644989" s="90"/>
    </row>
    <row r="644990" spans="68:68" customFormat="1">
      <c r="BP644990" s="90"/>
    </row>
    <row r="644991" spans="68:68" customFormat="1">
      <c r="BP644991" s="90"/>
    </row>
    <row r="644992" spans="68:68" customFormat="1">
      <c r="BP644992" s="90"/>
    </row>
    <row r="644993" spans="68:68" customFormat="1">
      <c r="BP644993" s="90"/>
    </row>
    <row r="644994" spans="68:68" customFormat="1">
      <c r="BP644994" s="90"/>
    </row>
    <row r="644995" spans="68:68" customFormat="1">
      <c r="BP644995" s="90"/>
    </row>
    <row r="644996" spans="68:68" customFormat="1">
      <c r="BP644996" s="90"/>
    </row>
    <row r="644997" spans="68:68" customFormat="1">
      <c r="BP644997" s="90"/>
    </row>
    <row r="644998" spans="68:68" customFormat="1">
      <c r="BP644998" s="90"/>
    </row>
    <row r="644999" spans="68:68" customFormat="1">
      <c r="BP644999" s="90"/>
    </row>
    <row r="645000" spans="68:68" customFormat="1">
      <c r="BP645000" s="90"/>
    </row>
    <row r="645001" spans="68:68" customFormat="1">
      <c r="BP645001" s="90"/>
    </row>
    <row r="645002" spans="68:68" customFormat="1">
      <c r="BP645002" s="90"/>
    </row>
    <row r="645003" spans="68:68" customFormat="1">
      <c r="BP645003" s="90"/>
    </row>
    <row r="645004" spans="68:68" customFormat="1">
      <c r="BP645004" s="90"/>
    </row>
    <row r="645005" spans="68:68" customFormat="1">
      <c r="BP645005" s="90"/>
    </row>
    <row r="645006" spans="68:68" customFormat="1">
      <c r="BP645006" s="90"/>
    </row>
    <row r="645007" spans="68:68" customFormat="1">
      <c r="BP645007" s="90"/>
    </row>
    <row r="645008" spans="68:68" customFormat="1">
      <c r="BP645008" s="90"/>
    </row>
    <row r="645009" spans="68:68" customFormat="1">
      <c r="BP645009" s="90"/>
    </row>
    <row r="645010" spans="68:68" customFormat="1">
      <c r="BP645010" s="90"/>
    </row>
    <row r="645011" spans="68:68" customFormat="1">
      <c r="BP645011" s="90"/>
    </row>
    <row r="645012" spans="68:68" customFormat="1">
      <c r="BP645012" s="90"/>
    </row>
    <row r="645013" spans="68:68" customFormat="1">
      <c r="BP645013" s="90"/>
    </row>
    <row r="645014" spans="68:68" customFormat="1">
      <c r="BP645014" s="90"/>
    </row>
    <row r="645015" spans="68:68" customFormat="1">
      <c r="BP645015" s="90"/>
    </row>
    <row r="645016" spans="68:68" customFormat="1">
      <c r="BP645016" s="90"/>
    </row>
    <row r="645017" spans="68:68" customFormat="1">
      <c r="BP645017" s="90"/>
    </row>
    <row r="645018" spans="68:68" customFormat="1">
      <c r="BP645018" s="90"/>
    </row>
    <row r="645019" spans="68:68" customFormat="1">
      <c r="BP645019" s="90"/>
    </row>
    <row r="645020" spans="68:68" customFormat="1">
      <c r="BP645020" s="90"/>
    </row>
    <row r="645021" spans="68:68" customFormat="1">
      <c r="BP645021" s="90"/>
    </row>
    <row r="645022" spans="68:68" customFormat="1">
      <c r="BP645022" s="90"/>
    </row>
    <row r="645023" spans="68:68" customFormat="1">
      <c r="BP645023" s="90"/>
    </row>
    <row r="645024" spans="68:68" customFormat="1">
      <c r="BP645024" s="90"/>
    </row>
    <row r="645025" spans="68:68" customFormat="1">
      <c r="BP645025" s="90"/>
    </row>
    <row r="645026" spans="68:68" customFormat="1">
      <c r="BP645026" s="90"/>
    </row>
    <row r="645027" spans="68:68" customFormat="1">
      <c r="BP645027" s="90"/>
    </row>
    <row r="645028" spans="68:68" customFormat="1">
      <c r="BP645028" s="90"/>
    </row>
    <row r="645029" spans="68:68" customFormat="1">
      <c r="BP645029" s="90"/>
    </row>
    <row r="645030" spans="68:68" customFormat="1">
      <c r="BP645030" s="90"/>
    </row>
    <row r="645031" spans="68:68" customFormat="1">
      <c r="BP645031" s="90"/>
    </row>
    <row r="645032" spans="68:68" customFormat="1">
      <c r="BP645032" s="90"/>
    </row>
    <row r="645033" spans="68:68" customFormat="1">
      <c r="BP645033" s="90"/>
    </row>
    <row r="645034" spans="68:68" customFormat="1">
      <c r="BP645034" s="90"/>
    </row>
    <row r="645035" spans="68:68" customFormat="1">
      <c r="BP645035" s="90"/>
    </row>
    <row r="645036" spans="68:68" customFormat="1">
      <c r="BP645036" s="90"/>
    </row>
    <row r="645037" spans="68:68" customFormat="1">
      <c r="BP645037" s="90"/>
    </row>
    <row r="645038" spans="68:68" customFormat="1">
      <c r="BP645038" s="90"/>
    </row>
    <row r="645039" spans="68:68" customFormat="1">
      <c r="BP645039" s="90"/>
    </row>
    <row r="645040" spans="68:68" customFormat="1">
      <c r="BP645040" s="90"/>
    </row>
    <row r="645041" spans="68:68" customFormat="1">
      <c r="BP645041" s="90"/>
    </row>
    <row r="645042" spans="68:68" customFormat="1">
      <c r="BP645042" s="90"/>
    </row>
    <row r="645043" spans="68:68" customFormat="1">
      <c r="BP645043" s="90"/>
    </row>
    <row r="645044" spans="68:68" customFormat="1">
      <c r="BP645044" s="90"/>
    </row>
    <row r="645045" spans="68:68" customFormat="1">
      <c r="BP645045" s="90"/>
    </row>
    <row r="645046" spans="68:68" customFormat="1">
      <c r="BP645046" s="90"/>
    </row>
    <row r="645047" spans="68:68" customFormat="1">
      <c r="BP645047" s="90"/>
    </row>
    <row r="645048" spans="68:68" customFormat="1">
      <c r="BP645048" s="90"/>
    </row>
    <row r="645049" spans="68:68" customFormat="1">
      <c r="BP645049" s="90"/>
    </row>
    <row r="645050" spans="68:68" customFormat="1">
      <c r="BP645050" s="90"/>
    </row>
    <row r="645051" spans="68:68" customFormat="1">
      <c r="BP645051" s="90"/>
    </row>
    <row r="645052" spans="68:68" customFormat="1">
      <c r="BP645052" s="90"/>
    </row>
    <row r="645053" spans="68:68" customFormat="1">
      <c r="BP645053" s="90"/>
    </row>
    <row r="645054" spans="68:68" customFormat="1">
      <c r="BP645054" s="90"/>
    </row>
    <row r="645055" spans="68:68" customFormat="1">
      <c r="BP645055" s="90"/>
    </row>
    <row r="645056" spans="68:68" customFormat="1">
      <c r="BP645056" s="90"/>
    </row>
    <row r="645057" spans="68:68" customFormat="1">
      <c r="BP645057" s="90"/>
    </row>
    <row r="645058" spans="68:68" customFormat="1">
      <c r="BP645058" s="90"/>
    </row>
    <row r="645059" spans="68:68" customFormat="1">
      <c r="BP645059" s="90"/>
    </row>
    <row r="645060" spans="68:68" customFormat="1">
      <c r="BP645060" s="90"/>
    </row>
    <row r="645061" spans="68:68" customFormat="1">
      <c r="BP645061" s="90"/>
    </row>
    <row r="645062" spans="68:68" customFormat="1">
      <c r="BP645062" s="90"/>
    </row>
    <row r="645063" spans="68:68" customFormat="1">
      <c r="BP645063" s="90"/>
    </row>
    <row r="645064" spans="68:68" customFormat="1">
      <c r="BP645064" s="90"/>
    </row>
    <row r="645065" spans="68:68" customFormat="1">
      <c r="BP645065" s="90"/>
    </row>
    <row r="645066" spans="68:68" customFormat="1">
      <c r="BP645066" s="90"/>
    </row>
    <row r="645067" spans="68:68" customFormat="1">
      <c r="BP645067" s="90"/>
    </row>
    <row r="645068" spans="68:68" customFormat="1">
      <c r="BP645068" s="90"/>
    </row>
    <row r="645069" spans="68:68" customFormat="1">
      <c r="BP645069" s="90"/>
    </row>
    <row r="645070" spans="68:68" customFormat="1">
      <c r="BP645070" s="90"/>
    </row>
    <row r="645071" spans="68:68" customFormat="1">
      <c r="BP645071" s="90"/>
    </row>
    <row r="645072" spans="68:68" customFormat="1">
      <c r="BP645072" s="90"/>
    </row>
    <row r="645073" spans="68:68" customFormat="1">
      <c r="BP645073" s="90"/>
    </row>
    <row r="645074" spans="68:68" customFormat="1">
      <c r="BP645074" s="90"/>
    </row>
    <row r="645075" spans="68:68" customFormat="1">
      <c r="BP645075" s="90"/>
    </row>
    <row r="645076" spans="68:68" customFormat="1">
      <c r="BP645076" s="90"/>
    </row>
    <row r="645077" spans="68:68" customFormat="1">
      <c r="BP645077" s="90"/>
    </row>
    <row r="645078" spans="68:68" customFormat="1">
      <c r="BP645078" s="90"/>
    </row>
    <row r="645079" spans="68:68" customFormat="1">
      <c r="BP645079" s="90"/>
    </row>
    <row r="645080" spans="68:68" customFormat="1">
      <c r="BP645080" s="90"/>
    </row>
    <row r="645081" spans="68:68" customFormat="1">
      <c r="BP645081" s="90"/>
    </row>
    <row r="645082" spans="68:68" customFormat="1">
      <c r="BP645082" s="90"/>
    </row>
    <row r="645083" spans="68:68" customFormat="1">
      <c r="BP645083" s="90"/>
    </row>
    <row r="645084" spans="68:68" customFormat="1">
      <c r="BP645084" s="90"/>
    </row>
    <row r="645085" spans="68:68" customFormat="1">
      <c r="BP645085" s="90"/>
    </row>
    <row r="645086" spans="68:68" customFormat="1">
      <c r="BP645086" s="90"/>
    </row>
    <row r="645087" spans="68:68" customFormat="1">
      <c r="BP645087" s="90"/>
    </row>
    <row r="645088" spans="68:68" customFormat="1">
      <c r="BP645088" s="90"/>
    </row>
    <row r="645089" spans="68:68" customFormat="1">
      <c r="BP645089" s="90"/>
    </row>
    <row r="645090" spans="68:68" customFormat="1">
      <c r="BP645090" s="90"/>
    </row>
    <row r="645091" spans="68:68" customFormat="1">
      <c r="BP645091" s="90"/>
    </row>
    <row r="645092" spans="68:68" customFormat="1">
      <c r="BP645092" s="90"/>
    </row>
    <row r="645093" spans="68:68" customFormat="1">
      <c r="BP645093" s="90"/>
    </row>
    <row r="645094" spans="68:68" customFormat="1">
      <c r="BP645094" s="90"/>
    </row>
    <row r="645095" spans="68:68" customFormat="1">
      <c r="BP645095" s="90"/>
    </row>
    <row r="645096" spans="68:68" customFormat="1">
      <c r="BP645096" s="90"/>
    </row>
    <row r="645097" spans="68:68" customFormat="1">
      <c r="BP645097" s="90"/>
    </row>
    <row r="645098" spans="68:68" customFormat="1">
      <c r="BP645098" s="90"/>
    </row>
    <row r="645099" spans="68:68" customFormat="1">
      <c r="BP645099" s="90"/>
    </row>
    <row r="645100" spans="68:68" customFormat="1">
      <c r="BP645100" s="90"/>
    </row>
    <row r="645101" spans="68:68" customFormat="1">
      <c r="BP645101" s="90"/>
    </row>
    <row r="645102" spans="68:68" customFormat="1">
      <c r="BP645102" s="90"/>
    </row>
    <row r="645103" spans="68:68" customFormat="1">
      <c r="BP645103" s="90"/>
    </row>
    <row r="645104" spans="68:68" customFormat="1">
      <c r="BP645104" s="90"/>
    </row>
    <row r="645105" spans="68:68" customFormat="1">
      <c r="BP645105" s="90"/>
    </row>
    <row r="645106" spans="68:68" customFormat="1">
      <c r="BP645106" s="90"/>
    </row>
    <row r="645107" spans="68:68" customFormat="1">
      <c r="BP645107" s="90"/>
    </row>
    <row r="645108" spans="68:68" customFormat="1">
      <c r="BP645108" s="90"/>
    </row>
    <row r="645109" spans="68:68" customFormat="1">
      <c r="BP645109" s="90"/>
    </row>
    <row r="645110" spans="68:68" customFormat="1">
      <c r="BP645110" s="90"/>
    </row>
    <row r="645111" spans="68:68" customFormat="1">
      <c r="BP645111" s="90"/>
    </row>
    <row r="645112" spans="68:68" customFormat="1">
      <c r="BP645112" s="90"/>
    </row>
    <row r="645113" spans="68:68" customFormat="1">
      <c r="BP645113" s="90"/>
    </row>
    <row r="645114" spans="68:68" customFormat="1">
      <c r="BP645114" s="90"/>
    </row>
    <row r="645115" spans="68:68" customFormat="1">
      <c r="BP645115" s="90"/>
    </row>
    <row r="645116" spans="68:68" customFormat="1">
      <c r="BP645116" s="90"/>
    </row>
    <row r="645117" spans="68:68" customFormat="1">
      <c r="BP645117" s="90"/>
    </row>
    <row r="645118" spans="68:68" customFormat="1">
      <c r="BP645118" s="90"/>
    </row>
    <row r="645119" spans="68:68" customFormat="1">
      <c r="BP645119" s="90"/>
    </row>
    <row r="645120" spans="68:68" customFormat="1">
      <c r="BP645120" s="90"/>
    </row>
    <row r="645121" spans="68:68" customFormat="1">
      <c r="BP645121" s="90"/>
    </row>
    <row r="645122" spans="68:68" customFormat="1">
      <c r="BP645122" s="90"/>
    </row>
    <row r="645123" spans="68:68" customFormat="1">
      <c r="BP645123" s="90"/>
    </row>
    <row r="645124" spans="68:68" customFormat="1">
      <c r="BP645124" s="90"/>
    </row>
    <row r="645125" spans="68:68" customFormat="1">
      <c r="BP645125" s="90"/>
    </row>
    <row r="645126" spans="68:68" customFormat="1">
      <c r="BP645126" s="90"/>
    </row>
    <row r="645127" spans="68:68" customFormat="1">
      <c r="BP645127" s="90"/>
    </row>
    <row r="645128" spans="68:68" customFormat="1">
      <c r="BP645128" s="90"/>
    </row>
    <row r="645129" spans="68:68" customFormat="1">
      <c r="BP645129" s="90"/>
    </row>
    <row r="645130" spans="68:68" customFormat="1">
      <c r="BP645130" s="90"/>
    </row>
    <row r="645131" spans="68:68" customFormat="1">
      <c r="BP645131" s="90"/>
    </row>
    <row r="645132" spans="68:68" customFormat="1">
      <c r="BP645132" s="90"/>
    </row>
    <row r="645133" spans="68:68" customFormat="1">
      <c r="BP645133" s="90"/>
    </row>
    <row r="645134" spans="68:68" customFormat="1">
      <c r="BP645134" s="90"/>
    </row>
    <row r="645135" spans="68:68" customFormat="1">
      <c r="BP645135" s="90"/>
    </row>
    <row r="645136" spans="68:68" customFormat="1">
      <c r="BP645136" s="90"/>
    </row>
    <row r="645137" spans="68:68" customFormat="1">
      <c r="BP645137" s="90"/>
    </row>
    <row r="645138" spans="68:68" customFormat="1">
      <c r="BP645138" s="90"/>
    </row>
    <row r="645139" spans="68:68" customFormat="1">
      <c r="BP645139" s="90"/>
    </row>
    <row r="645140" spans="68:68" customFormat="1">
      <c r="BP645140" s="90"/>
    </row>
    <row r="645141" spans="68:68" customFormat="1">
      <c r="BP645141" s="90"/>
    </row>
    <row r="645142" spans="68:68" customFormat="1">
      <c r="BP645142" s="90"/>
    </row>
    <row r="645143" spans="68:68" customFormat="1">
      <c r="BP645143" s="90"/>
    </row>
    <row r="645144" spans="68:68" customFormat="1">
      <c r="BP645144" s="90"/>
    </row>
    <row r="645145" spans="68:68" customFormat="1">
      <c r="BP645145" s="90"/>
    </row>
    <row r="645146" spans="68:68" customFormat="1">
      <c r="BP645146" s="90"/>
    </row>
    <row r="645147" spans="68:68" customFormat="1">
      <c r="BP645147" s="90"/>
    </row>
    <row r="645148" spans="68:68" customFormat="1">
      <c r="BP645148" s="90"/>
    </row>
    <row r="645149" spans="68:68" customFormat="1">
      <c r="BP645149" s="90"/>
    </row>
    <row r="645150" spans="68:68" customFormat="1">
      <c r="BP645150" s="90"/>
    </row>
    <row r="645151" spans="68:68" customFormat="1">
      <c r="BP645151" s="90"/>
    </row>
    <row r="645152" spans="68:68" customFormat="1">
      <c r="BP645152" s="90"/>
    </row>
    <row r="645153" spans="68:68" customFormat="1">
      <c r="BP645153" s="90"/>
    </row>
    <row r="645154" spans="68:68" customFormat="1">
      <c r="BP645154" s="90"/>
    </row>
    <row r="645155" spans="68:68" customFormat="1">
      <c r="BP645155" s="90"/>
    </row>
    <row r="645156" spans="68:68" customFormat="1">
      <c r="BP645156" s="90"/>
    </row>
    <row r="645157" spans="68:68" customFormat="1">
      <c r="BP645157" s="90"/>
    </row>
    <row r="645158" spans="68:68" customFormat="1">
      <c r="BP645158" s="90"/>
    </row>
    <row r="645159" spans="68:68" customFormat="1">
      <c r="BP645159" s="90"/>
    </row>
    <row r="645160" spans="68:68" customFormat="1">
      <c r="BP645160" s="90"/>
    </row>
    <row r="645161" spans="68:68" customFormat="1">
      <c r="BP645161" s="90"/>
    </row>
    <row r="645162" spans="68:68" customFormat="1">
      <c r="BP645162" s="90"/>
    </row>
    <row r="645163" spans="68:68" customFormat="1">
      <c r="BP645163" s="90"/>
    </row>
    <row r="645164" spans="68:68" customFormat="1">
      <c r="BP645164" s="90"/>
    </row>
    <row r="645165" spans="68:68" customFormat="1">
      <c r="BP645165" s="90"/>
    </row>
    <row r="645166" spans="68:68" customFormat="1">
      <c r="BP645166" s="90"/>
    </row>
    <row r="645167" spans="68:68" customFormat="1">
      <c r="BP645167" s="90"/>
    </row>
    <row r="645168" spans="68:68" customFormat="1">
      <c r="BP645168" s="90"/>
    </row>
    <row r="645169" spans="68:68" customFormat="1">
      <c r="BP645169" s="90"/>
    </row>
    <row r="645170" spans="68:68" customFormat="1">
      <c r="BP645170" s="90"/>
    </row>
    <row r="645171" spans="68:68" customFormat="1">
      <c r="BP645171" s="90"/>
    </row>
    <row r="645172" spans="68:68" customFormat="1">
      <c r="BP645172" s="90"/>
    </row>
    <row r="645173" spans="68:68" customFormat="1">
      <c r="BP645173" s="90"/>
    </row>
    <row r="645174" spans="68:68" customFormat="1">
      <c r="BP645174" s="90"/>
    </row>
    <row r="645175" spans="68:68" customFormat="1">
      <c r="BP645175" s="90"/>
    </row>
    <row r="645176" spans="68:68" customFormat="1">
      <c r="BP645176" s="90"/>
    </row>
    <row r="645177" spans="68:68" customFormat="1">
      <c r="BP645177" s="90"/>
    </row>
    <row r="645178" spans="68:68" customFormat="1">
      <c r="BP645178" s="90"/>
    </row>
    <row r="645179" spans="68:68" customFormat="1">
      <c r="BP645179" s="90"/>
    </row>
    <row r="645180" spans="68:68" customFormat="1">
      <c r="BP645180" s="90"/>
    </row>
    <row r="645181" spans="68:68" customFormat="1">
      <c r="BP645181" s="90"/>
    </row>
    <row r="645182" spans="68:68" customFormat="1">
      <c r="BP645182" s="90"/>
    </row>
    <row r="645183" spans="68:68" customFormat="1">
      <c r="BP645183" s="90"/>
    </row>
    <row r="645184" spans="68:68" customFormat="1">
      <c r="BP645184" s="90"/>
    </row>
    <row r="645185" spans="68:68" customFormat="1">
      <c r="BP645185" s="90"/>
    </row>
    <row r="645186" spans="68:68" customFormat="1">
      <c r="BP645186" s="90"/>
    </row>
    <row r="645187" spans="68:68" customFormat="1">
      <c r="BP645187" s="90"/>
    </row>
    <row r="645188" spans="68:68" customFormat="1">
      <c r="BP645188" s="90"/>
    </row>
    <row r="645189" spans="68:68" customFormat="1">
      <c r="BP645189" s="90"/>
    </row>
    <row r="645190" spans="68:68" customFormat="1">
      <c r="BP645190" s="90"/>
    </row>
    <row r="645191" spans="68:68" customFormat="1">
      <c r="BP645191" s="90"/>
    </row>
    <row r="645192" spans="68:68" customFormat="1">
      <c r="BP645192" s="90"/>
    </row>
    <row r="645193" spans="68:68" customFormat="1">
      <c r="BP645193" s="90"/>
    </row>
    <row r="645194" spans="68:68" customFormat="1">
      <c r="BP645194" s="90"/>
    </row>
    <row r="645195" spans="68:68" customFormat="1">
      <c r="BP645195" s="90"/>
    </row>
    <row r="645196" spans="68:68" customFormat="1">
      <c r="BP645196" s="90"/>
    </row>
    <row r="645197" spans="68:68" customFormat="1">
      <c r="BP645197" s="90"/>
    </row>
    <row r="645198" spans="68:68" customFormat="1">
      <c r="BP645198" s="90"/>
    </row>
    <row r="645199" spans="68:68" customFormat="1">
      <c r="BP645199" s="90"/>
    </row>
    <row r="645200" spans="68:68" customFormat="1">
      <c r="BP645200" s="90"/>
    </row>
    <row r="645201" spans="68:68" customFormat="1">
      <c r="BP645201" s="90"/>
    </row>
    <row r="645202" spans="68:68" customFormat="1">
      <c r="BP645202" s="90"/>
    </row>
    <row r="645203" spans="68:68" customFormat="1">
      <c r="BP645203" s="90"/>
    </row>
    <row r="645204" spans="68:68" customFormat="1">
      <c r="BP645204" s="90"/>
    </row>
    <row r="645205" spans="68:68" customFormat="1">
      <c r="BP645205" s="90"/>
    </row>
    <row r="645206" spans="68:68" customFormat="1">
      <c r="BP645206" s="90"/>
    </row>
    <row r="645207" spans="68:68" customFormat="1">
      <c r="BP645207" s="90"/>
    </row>
    <row r="645208" spans="68:68" customFormat="1">
      <c r="BP645208" s="90"/>
    </row>
    <row r="645209" spans="68:68" customFormat="1">
      <c r="BP645209" s="90"/>
    </row>
    <row r="645210" spans="68:68" customFormat="1">
      <c r="BP645210" s="90"/>
    </row>
    <row r="645211" spans="68:68" customFormat="1">
      <c r="BP645211" s="90"/>
    </row>
    <row r="645212" spans="68:68" customFormat="1">
      <c r="BP645212" s="90"/>
    </row>
    <row r="645213" spans="68:68" customFormat="1">
      <c r="BP645213" s="90"/>
    </row>
    <row r="645214" spans="68:68" customFormat="1">
      <c r="BP645214" s="90"/>
    </row>
    <row r="645215" spans="68:68" customFormat="1">
      <c r="BP645215" s="90"/>
    </row>
    <row r="645216" spans="68:68" customFormat="1">
      <c r="BP645216" s="90"/>
    </row>
    <row r="645217" spans="68:68" customFormat="1">
      <c r="BP645217" s="90"/>
    </row>
    <row r="645218" spans="68:68" customFormat="1">
      <c r="BP645218" s="90"/>
    </row>
    <row r="645219" spans="68:68" customFormat="1">
      <c r="BP645219" s="90"/>
    </row>
    <row r="645220" spans="68:68" customFormat="1">
      <c r="BP645220" s="90"/>
    </row>
    <row r="645221" spans="68:68" customFormat="1">
      <c r="BP645221" s="90"/>
    </row>
    <row r="645222" spans="68:68" customFormat="1">
      <c r="BP645222" s="90"/>
    </row>
    <row r="645223" spans="68:68" customFormat="1">
      <c r="BP645223" s="90"/>
    </row>
    <row r="645224" spans="68:68" customFormat="1">
      <c r="BP645224" s="90"/>
    </row>
    <row r="645225" spans="68:68" customFormat="1">
      <c r="BP645225" s="90"/>
    </row>
    <row r="645226" spans="68:68" customFormat="1">
      <c r="BP645226" s="90"/>
    </row>
    <row r="645227" spans="68:68" customFormat="1">
      <c r="BP645227" s="90"/>
    </row>
    <row r="645228" spans="68:68" customFormat="1">
      <c r="BP645228" s="90"/>
    </row>
    <row r="645229" spans="68:68" customFormat="1">
      <c r="BP645229" s="90"/>
    </row>
    <row r="645230" spans="68:68" customFormat="1">
      <c r="BP645230" s="90"/>
    </row>
    <row r="645231" spans="68:68" customFormat="1">
      <c r="BP645231" s="90"/>
    </row>
    <row r="645232" spans="68:68" customFormat="1">
      <c r="BP645232" s="90"/>
    </row>
    <row r="645233" spans="68:68" customFormat="1">
      <c r="BP645233" s="90"/>
    </row>
    <row r="645234" spans="68:68" customFormat="1">
      <c r="BP645234" s="90"/>
    </row>
    <row r="645235" spans="68:68" customFormat="1">
      <c r="BP645235" s="90"/>
    </row>
    <row r="645236" spans="68:68" customFormat="1">
      <c r="BP645236" s="90"/>
    </row>
    <row r="645237" spans="68:68" customFormat="1">
      <c r="BP645237" s="90"/>
    </row>
    <row r="645238" spans="68:68" customFormat="1">
      <c r="BP645238" s="90"/>
    </row>
    <row r="645239" spans="68:68" customFormat="1">
      <c r="BP645239" s="90"/>
    </row>
    <row r="645240" spans="68:68" customFormat="1">
      <c r="BP645240" s="90"/>
    </row>
    <row r="645241" spans="68:68" customFormat="1">
      <c r="BP645241" s="90"/>
    </row>
    <row r="645242" spans="68:68" customFormat="1">
      <c r="BP645242" s="90"/>
    </row>
    <row r="645243" spans="68:68" customFormat="1">
      <c r="BP645243" s="90"/>
    </row>
    <row r="645244" spans="68:68" customFormat="1">
      <c r="BP645244" s="90"/>
    </row>
    <row r="645245" spans="68:68" customFormat="1">
      <c r="BP645245" s="90"/>
    </row>
    <row r="645246" spans="68:68" customFormat="1">
      <c r="BP645246" s="90"/>
    </row>
    <row r="645247" spans="68:68" customFormat="1">
      <c r="BP645247" s="90"/>
    </row>
    <row r="645248" spans="68:68" customFormat="1">
      <c r="BP645248" s="90"/>
    </row>
    <row r="645249" spans="68:68" customFormat="1">
      <c r="BP645249" s="90"/>
    </row>
    <row r="645250" spans="68:68" customFormat="1">
      <c r="BP645250" s="90"/>
    </row>
    <row r="645251" spans="68:68" customFormat="1">
      <c r="BP645251" s="90"/>
    </row>
    <row r="645252" spans="68:68" customFormat="1">
      <c r="BP645252" s="90"/>
    </row>
    <row r="645253" spans="68:68" customFormat="1">
      <c r="BP645253" s="90"/>
    </row>
    <row r="645254" spans="68:68" customFormat="1">
      <c r="BP645254" s="90"/>
    </row>
    <row r="645255" spans="68:68" customFormat="1">
      <c r="BP645255" s="90"/>
    </row>
    <row r="645256" spans="68:68" customFormat="1">
      <c r="BP645256" s="90"/>
    </row>
    <row r="645257" spans="68:68" customFormat="1">
      <c r="BP645257" s="90"/>
    </row>
    <row r="645258" spans="68:68" customFormat="1">
      <c r="BP645258" s="90"/>
    </row>
    <row r="645259" spans="68:68" customFormat="1">
      <c r="BP645259" s="90"/>
    </row>
    <row r="645260" spans="68:68" customFormat="1">
      <c r="BP645260" s="90"/>
    </row>
    <row r="645261" spans="68:68" customFormat="1">
      <c r="BP645261" s="90"/>
    </row>
    <row r="645262" spans="68:68" customFormat="1">
      <c r="BP645262" s="90"/>
    </row>
    <row r="645263" spans="68:68" customFormat="1">
      <c r="BP645263" s="90"/>
    </row>
    <row r="645264" spans="68:68" customFormat="1">
      <c r="BP645264" s="90"/>
    </row>
    <row r="645265" spans="68:68" customFormat="1">
      <c r="BP645265" s="90"/>
    </row>
    <row r="645266" spans="68:68" customFormat="1">
      <c r="BP645266" s="90"/>
    </row>
    <row r="645267" spans="68:68" customFormat="1">
      <c r="BP645267" s="90"/>
    </row>
    <row r="645268" spans="68:68" customFormat="1">
      <c r="BP645268" s="90"/>
    </row>
    <row r="645269" spans="68:68" customFormat="1">
      <c r="BP645269" s="90"/>
    </row>
    <row r="645270" spans="68:68" customFormat="1">
      <c r="BP645270" s="90"/>
    </row>
    <row r="645271" spans="68:68" customFormat="1">
      <c r="BP645271" s="90"/>
    </row>
    <row r="645272" spans="68:68" customFormat="1">
      <c r="BP645272" s="90"/>
    </row>
    <row r="645273" spans="68:68" customFormat="1">
      <c r="BP645273" s="90"/>
    </row>
    <row r="645274" spans="68:68" customFormat="1">
      <c r="BP645274" s="90"/>
    </row>
    <row r="645275" spans="68:68" customFormat="1">
      <c r="BP645275" s="90"/>
    </row>
    <row r="645276" spans="68:68" customFormat="1">
      <c r="BP645276" s="90"/>
    </row>
    <row r="645277" spans="68:68" customFormat="1">
      <c r="BP645277" s="90"/>
    </row>
    <row r="645278" spans="68:68" customFormat="1">
      <c r="BP645278" s="90"/>
    </row>
    <row r="645279" spans="68:68" customFormat="1">
      <c r="BP645279" s="90"/>
    </row>
    <row r="645280" spans="68:68" customFormat="1">
      <c r="BP645280" s="90"/>
    </row>
    <row r="645281" spans="68:68" customFormat="1">
      <c r="BP645281" s="90"/>
    </row>
    <row r="645282" spans="68:68" customFormat="1">
      <c r="BP645282" s="90"/>
    </row>
    <row r="645283" spans="68:68" customFormat="1">
      <c r="BP645283" s="90"/>
    </row>
    <row r="645284" spans="68:68" customFormat="1">
      <c r="BP645284" s="90"/>
    </row>
    <row r="645285" spans="68:68" customFormat="1">
      <c r="BP645285" s="90"/>
    </row>
    <row r="645286" spans="68:68" customFormat="1">
      <c r="BP645286" s="90"/>
    </row>
    <row r="645287" spans="68:68" customFormat="1">
      <c r="BP645287" s="90"/>
    </row>
    <row r="645288" spans="68:68" customFormat="1">
      <c r="BP645288" s="90"/>
    </row>
    <row r="645289" spans="68:68" customFormat="1">
      <c r="BP645289" s="90"/>
    </row>
    <row r="645290" spans="68:68" customFormat="1">
      <c r="BP645290" s="90"/>
    </row>
    <row r="645291" spans="68:68" customFormat="1">
      <c r="BP645291" s="90"/>
    </row>
    <row r="645292" spans="68:68" customFormat="1">
      <c r="BP645292" s="90"/>
    </row>
    <row r="645293" spans="68:68" customFormat="1">
      <c r="BP645293" s="90"/>
    </row>
    <row r="645294" spans="68:68" customFormat="1">
      <c r="BP645294" s="90"/>
    </row>
    <row r="645295" spans="68:68" customFormat="1">
      <c r="BP645295" s="90"/>
    </row>
    <row r="645296" spans="68:68" customFormat="1">
      <c r="BP645296" s="90"/>
    </row>
    <row r="645297" spans="68:68" customFormat="1">
      <c r="BP645297" s="90"/>
    </row>
    <row r="645298" spans="68:68" customFormat="1">
      <c r="BP645298" s="90"/>
    </row>
    <row r="645299" spans="68:68" customFormat="1">
      <c r="BP645299" s="90"/>
    </row>
    <row r="645300" spans="68:68" customFormat="1">
      <c r="BP645300" s="90"/>
    </row>
    <row r="645301" spans="68:68" customFormat="1">
      <c r="BP645301" s="90"/>
    </row>
    <row r="645302" spans="68:68" customFormat="1">
      <c r="BP645302" s="90"/>
    </row>
    <row r="645303" spans="68:68" customFormat="1">
      <c r="BP645303" s="90"/>
    </row>
    <row r="645304" spans="68:68" customFormat="1">
      <c r="BP645304" s="90"/>
    </row>
    <row r="645305" spans="68:68" customFormat="1">
      <c r="BP645305" s="90"/>
    </row>
    <row r="645306" spans="68:68" customFormat="1">
      <c r="BP645306" s="90"/>
    </row>
    <row r="645307" spans="68:68" customFormat="1">
      <c r="BP645307" s="90"/>
    </row>
    <row r="645308" spans="68:68" customFormat="1">
      <c r="BP645308" s="90"/>
    </row>
    <row r="645309" spans="68:68" customFormat="1">
      <c r="BP645309" s="90"/>
    </row>
    <row r="645310" spans="68:68" customFormat="1">
      <c r="BP645310" s="90"/>
    </row>
    <row r="645311" spans="68:68" customFormat="1">
      <c r="BP645311" s="90"/>
    </row>
    <row r="645312" spans="68:68" customFormat="1">
      <c r="BP645312" s="90"/>
    </row>
    <row r="645313" spans="68:68" customFormat="1">
      <c r="BP645313" s="90"/>
    </row>
    <row r="645314" spans="68:68" customFormat="1">
      <c r="BP645314" s="90"/>
    </row>
    <row r="645315" spans="68:68" customFormat="1">
      <c r="BP645315" s="90"/>
    </row>
    <row r="645316" spans="68:68" customFormat="1">
      <c r="BP645316" s="90"/>
    </row>
    <row r="645317" spans="68:68" customFormat="1">
      <c r="BP645317" s="90"/>
    </row>
    <row r="645318" spans="68:68" customFormat="1">
      <c r="BP645318" s="90"/>
    </row>
    <row r="645319" spans="68:68" customFormat="1">
      <c r="BP645319" s="90"/>
    </row>
    <row r="645320" spans="68:68" customFormat="1">
      <c r="BP645320" s="90"/>
    </row>
    <row r="645321" spans="68:68" customFormat="1">
      <c r="BP645321" s="90"/>
    </row>
    <row r="645322" spans="68:68" customFormat="1">
      <c r="BP645322" s="90"/>
    </row>
    <row r="645323" spans="68:68" customFormat="1">
      <c r="BP645323" s="90"/>
    </row>
    <row r="645324" spans="68:68" customFormat="1">
      <c r="BP645324" s="90"/>
    </row>
    <row r="645325" spans="68:68" customFormat="1">
      <c r="BP645325" s="90"/>
    </row>
    <row r="645326" spans="68:68" customFormat="1">
      <c r="BP645326" s="90"/>
    </row>
    <row r="645327" spans="68:68" customFormat="1">
      <c r="BP645327" s="90"/>
    </row>
    <row r="645328" spans="68:68" customFormat="1">
      <c r="BP645328" s="90"/>
    </row>
    <row r="645329" spans="68:68" customFormat="1">
      <c r="BP645329" s="90"/>
    </row>
    <row r="645330" spans="68:68" customFormat="1">
      <c r="BP645330" s="90"/>
    </row>
    <row r="645331" spans="68:68" customFormat="1">
      <c r="BP645331" s="90"/>
    </row>
    <row r="645332" spans="68:68" customFormat="1">
      <c r="BP645332" s="90"/>
    </row>
    <row r="645333" spans="68:68" customFormat="1">
      <c r="BP645333" s="90"/>
    </row>
    <row r="645334" spans="68:68" customFormat="1">
      <c r="BP645334" s="90"/>
    </row>
    <row r="645335" spans="68:68" customFormat="1">
      <c r="BP645335" s="90"/>
    </row>
    <row r="645336" spans="68:68" customFormat="1">
      <c r="BP645336" s="90"/>
    </row>
    <row r="645337" spans="68:68" customFormat="1">
      <c r="BP645337" s="90"/>
    </row>
    <row r="645338" spans="68:68" customFormat="1">
      <c r="BP645338" s="90"/>
    </row>
    <row r="645339" spans="68:68" customFormat="1">
      <c r="BP645339" s="90"/>
    </row>
    <row r="645340" spans="68:68" customFormat="1">
      <c r="BP645340" s="90"/>
    </row>
    <row r="645341" spans="68:68" customFormat="1">
      <c r="BP645341" s="90"/>
    </row>
    <row r="645342" spans="68:68" customFormat="1">
      <c r="BP645342" s="90"/>
    </row>
    <row r="645343" spans="68:68" customFormat="1">
      <c r="BP645343" s="90"/>
    </row>
    <row r="645344" spans="68:68" customFormat="1">
      <c r="BP645344" s="90"/>
    </row>
    <row r="645345" spans="68:68" customFormat="1">
      <c r="BP645345" s="90"/>
    </row>
    <row r="645346" spans="68:68" customFormat="1">
      <c r="BP645346" s="90"/>
    </row>
    <row r="645347" spans="68:68" customFormat="1">
      <c r="BP645347" s="90"/>
    </row>
    <row r="645348" spans="68:68" customFormat="1">
      <c r="BP645348" s="90"/>
    </row>
    <row r="645349" spans="68:68" customFormat="1">
      <c r="BP645349" s="90"/>
    </row>
    <row r="645350" spans="68:68" customFormat="1">
      <c r="BP645350" s="90"/>
    </row>
    <row r="645351" spans="68:68" customFormat="1">
      <c r="BP645351" s="90"/>
    </row>
    <row r="645352" spans="68:68" customFormat="1">
      <c r="BP645352" s="90"/>
    </row>
    <row r="645353" spans="68:68" customFormat="1">
      <c r="BP645353" s="90"/>
    </row>
    <row r="645354" spans="68:68" customFormat="1">
      <c r="BP645354" s="90"/>
    </row>
    <row r="645355" spans="68:68" customFormat="1">
      <c r="BP645355" s="90"/>
    </row>
    <row r="645356" spans="68:68" customFormat="1">
      <c r="BP645356" s="90"/>
    </row>
    <row r="645357" spans="68:68" customFormat="1">
      <c r="BP645357" s="90"/>
    </row>
    <row r="645358" spans="68:68" customFormat="1">
      <c r="BP645358" s="90"/>
    </row>
    <row r="645359" spans="68:68" customFormat="1">
      <c r="BP645359" s="90"/>
    </row>
    <row r="645360" spans="68:68" customFormat="1">
      <c r="BP645360" s="90"/>
    </row>
    <row r="645361" spans="68:68" customFormat="1">
      <c r="BP645361" s="90"/>
    </row>
    <row r="645362" spans="68:68" customFormat="1">
      <c r="BP645362" s="90"/>
    </row>
    <row r="645363" spans="68:68" customFormat="1">
      <c r="BP645363" s="90"/>
    </row>
    <row r="645364" spans="68:68" customFormat="1">
      <c r="BP645364" s="90"/>
    </row>
    <row r="645365" spans="68:68" customFormat="1">
      <c r="BP645365" s="90"/>
    </row>
    <row r="645366" spans="68:68" customFormat="1">
      <c r="BP645366" s="90"/>
    </row>
    <row r="645367" spans="68:68" customFormat="1">
      <c r="BP645367" s="90"/>
    </row>
    <row r="645368" spans="68:68" customFormat="1">
      <c r="BP645368" s="90"/>
    </row>
    <row r="645369" spans="68:68" customFormat="1">
      <c r="BP645369" s="90"/>
    </row>
    <row r="645370" spans="68:68" customFormat="1">
      <c r="BP645370" s="90"/>
    </row>
    <row r="645371" spans="68:68" customFormat="1">
      <c r="BP645371" s="90"/>
    </row>
    <row r="645372" spans="68:68" customFormat="1">
      <c r="BP645372" s="90"/>
    </row>
    <row r="645373" spans="68:68" customFormat="1">
      <c r="BP645373" s="90"/>
    </row>
    <row r="645374" spans="68:68" customFormat="1">
      <c r="BP645374" s="90"/>
    </row>
    <row r="645375" spans="68:68" customFormat="1">
      <c r="BP645375" s="90"/>
    </row>
    <row r="645376" spans="68:68" customFormat="1">
      <c r="BP645376" s="90"/>
    </row>
    <row r="645377" spans="68:68" customFormat="1">
      <c r="BP645377" s="90"/>
    </row>
    <row r="645378" spans="68:68" customFormat="1">
      <c r="BP645378" s="90"/>
    </row>
    <row r="645379" spans="68:68" customFormat="1">
      <c r="BP645379" s="90"/>
    </row>
    <row r="645380" spans="68:68" customFormat="1">
      <c r="BP645380" s="90"/>
    </row>
    <row r="645381" spans="68:68" customFormat="1">
      <c r="BP645381" s="90"/>
    </row>
    <row r="645382" spans="68:68" customFormat="1">
      <c r="BP645382" s="90"/>
    </row>
    <row r="645383" spans="68:68" customFormat="1">
      <c r="BP645383" s="90"/>
    </row>
    <row r="645384" spans="68:68" customFormat="1">
      <c r="BP645384" s="90"/>
    </row>
    <row r="645385" spans="68:68" customFormat="1">
      <c r="BP645385" s="90"/>
    </row>
    <row r="645386" spans="68:68" customFormat="1">
      <c r="BP645386" s="90"/>
    </row>
    <row r="645387" spans="68:68" customFormat="1">
      <c r="BP645387" s="90"/>
    </row>
    <row r="645388" spans="68:68" customFormat="1">
      <c r="BP645388" s="90"/>
    </row>
    <row r="645389" spans="68:68" customFormat="1">
      <c r="BP645389" s="90"/>
    </row>
    <row r="645390" spans="68:68" customFormat="1">
      <c r="BP645390" s="90"/>
    </row>
    <row r="645391" spans="68:68" customFormat="1">
      <c r="BP645391" s="90"/>
    </row>
    <row r="645392" spans="68:68" customFormat="1">
      <c r="BP645392" s="90"/>
    </row>
    <row r="645393" spans="68:68" customFormat="1">
      <c r="BP645393" s="90"/>
    </row>
    <row r="645394" spans="68:68" customFormat="1">
      <c r="BP645394" s="90"/>
    </row>
    <row r="645395" spans="68:68" customFormat="1">
      <c r="BP645395" s="90"/>
    </row>
    <row r="645396" spans="68:68" customFormat="1">
      <c r="BP645396" s="90"/>
    </row>
    <row r="645397" spans="68:68" customFormat="1">
      <c r="BP645397" s="90"/>
    </row>
    <row r="645398" spans="68:68" customFormat="1">
      <c r="BP645398" s="90"/>
    </row>
    <row r="645399" spans="68:68" customFormat="1">
      <c r="BP645399" s="90"/>
    </row>
    <row r="645400" spans="68:68" customFormat="1">
      <c r="BP645400" s="90"/>
    </row>
    <row r="645401" spans="68:68" customFormat="1">
      <c r="BP645401" s="90"/>
    </row>
    <row r="645402" spans="68:68" customFormat="1">
      <c r="BP645402" s="90"/>
    </row>
    <row r="645403" spans="68:68" customFormat="1">
      <c r="BP645403" s="90"/>
    </row>
    <row r="645404" spans="68:68" customFormat="1">
      <c r="BP645404" s="90"/>
    </row>
    <row r="645405" spans="68:68" customFormat="1">
      <c r="BP645405" s="90"/>
    </row>
    <row r="645406" spans="68:68" customFormat="1">
      <c r="BP645406" s="90"/>
    </row>
    <row r="645407" spans="68:68" customFormat="1">
      <c r="BP645407" s="90"/>
    </row>
    <row r="645408" spans="68:68" customFormat="1">
      <c r="BP645408" s="90"/>
    </row>
    <row r="645409" spans="68:68" customFormat="1">
      <c r="BP645409" s="90"/>
    </row>
    <row r="645410" spans="68:68" customFormat="1">
      <c r="BP645410" s="90"/>
    </row>
    <row r="645411" spans="68:68" customFormat="1">
      <c r="BP645411" s="90"/>
    </row>
    <row r="645412" spans="68:68" customFormat="1">
      <c r="BP645412" s="90"/>
    </row>
    <row r="645413" spans="68:68" customFormat="1">
      <c r="BP645413" s="90"/>
    </row>
    <row r="645414" spans="68:68" customFormat="1">
      <c r="BP645414" s="90"/>
    </row>
    <row r="645415" spans="68:68" customFormat="1">
      <c r="BP645415" s="90"/>
    </row>
    <row r="645416" spans="68:68" customFormat="1">
      <c r="BP645416" s="90"/>
    </row>
    <row r="645417" spans="68:68" customFormat="1">
      <c r="BP645417" s="90"/>
    </row>
    <row r="645418" spans="68:68" customFormat="1">
      <c r="BP645418" s="90"/>
    </row>
    <row r="645419" spans="68:68" customFormat="1">
      <c r="BP645419" s="90"/>
    </row>
    <row r="645420" spans="68:68" customFormat="1">
      <c r="BP645420" s="90"/>
    </row>
    <row r="645421" spans="68:68" customFormat="1">
      <c r="BP645421" s="90"/>
    </row>
    <row r="645422" spans="68:68" customFormat="1">
      <c r="BP645422" s="90"/>
    </row>
    <row r="645423" spans="68:68" customFormat="1">
      <c r="BP645423" s="90"/>
    </row>
    <row r="645424" spans="68:68" customFormat="1">
      <c r="BP645424" s="90"/>
    </row>
    <row r="645425" spans="68:68" customFormat="1">
      <c r="BP645425" s="90"/>
    </row>
    <row r="645426" spans="68:68" customFormat="1">
      <c r="BP645426" s="90"/>
    </row>
    <row r="645427" spans="68:68" customFormat="1">
      <c r="BP645427" s="90"/>
    </row>
    <row r="645428" spans="68:68" customFormat="1">
      <c r="BP645428" s="90"/>
    </row>
    <row r="645429" spans="68:68" customFormat="1">
      <c r="BP645429" s="90"/>
    </row>
    <row r="645430" spans="68:68" customFormat="1">
      <c r="BP645430" s="90"/>
    </row>
    <row r="645431" spans="68:68" customFormat="1">
      <c r="BP645431" s="90"/>
    </row>
    <row r="645432" spans="68:68" customFormat="1">
      <c r="BP645432" s="90"/>
    </row>
    <row r="645433" spans="68:68" customFormat="1">
      <c r="BP645433" s="90"/>
    </row>
    <row r="645434" spans="68:68" customFormat="1">
      <c r="BP645434" s="90"/>
    </row>
    <row r="645435" spans="68:68" customFormat="1">
      <c r="BP645435" s="90"/>
    </row>
    <row r="645436" spans="68:68" customFormat="1">
      <c r="BP645436" s="90"/>
    </row>
    <row r="645437" spans="68:68" customFormat="1">
      <c r="BP645437" s="90"/>
    </row>
    <row r="645438" spans="68:68" customFormat="1">
      <c r="BP645438" s="90"/>
    </row>
    <row r="645439" spans="68:68" customFormat="1">
      <c r="BP645439" s="90"/>
    </row>
    <row r="645440" spans="68:68" customFormat="1">
      <c r="BP645440" s="90"/>
    </row>
    <row r="645441" spans="68:68" customFormat="1">
      <c r="BP645441" s="90"/>
    </row>
    <row r="645442" spans="68:68" customFormat="1">
      <c r="BP645442" s="90"/>
    </row>
    <row r="645443" spans="68:68" customFormat="1">
      <c r="BP645443" s="90"/>
    </row>
    <row r="645444" spans="68:68" customFormat="1">
      <c r="BP645444" s="90"/>
    </row>
    <row r="645445" spans="68:68" customFormat="1">
      <c r="BP645445" s="90"/>
    </row>
    <row r="645446" spans="68:68" customFormat="1">
      <c r="BP645446" s="90"/>
    </row>
    <row r="645447" spans="68:68" customFormat="1">
      <c r="BP645447" s="90"/>
    </row>
    <row r="645448" spans="68:68" customFormat="1">
      <c r="BP645448" s="90"/>
    </row>
    <row r="645449" spans="68:68" customFormat="1">
      <c r="BP645449" s="90"/>
    </row>
    <row r="645450" spans="68:68" customFormat="1">
      <c r="BP645450" s="90"/>
    </row>
    <row r="645451" spans="68:68" customFormat="1">
      <c r="BP645451" s="90"/>
    </row>
    <row r="645452" spans="68:68" customFormat="1">
      <c r="BP645452" s="90"/>
    </row>
    <row r="645453" spans="68:68" customFormat="1">
      <c r="BP645453" s="90"/>
    </row>
    <row r="645454" spans="68:68" customFormat="1">
      <c r="BP645454" s="90"/>
    </row>
    <row r="645455" spans="68:68" customFormat="1">
      <c r="BP645455" s="90"/>
    </row>
    <row r="645456" spans="68:68" customFormat="1">
      <c r="BP645456" s="90"/>
    </row>
    <row r="645457" spans="68:68" customFormat="1">
      <c r="BP645457" s="90"/>
    </row>
    <row r="645458" spans="68:68" customFormat="1">
      <c r="BP645458" s="90"/>
    </row>
    <row r="645459" spans="68:68" customFormat="1">
      <c r="BP645459" s="90"/>
    </row>
    <row r="645460" spans="68:68" customFormat="1">
      <c r="BP645460" s="90"/>
    </row>
    <row r="645461" spans="68:68" customFormat="1">
      <c r="BP645461" s="90"/>
    </row>
    <row r="645462" spans="68:68" customFormat="1">
      <c r="BP645462" s="90"/>
    </row>
    <row r="645463" spans="68:68" customFormat="1">
      <c r="BP645463" s="90"/>
    </row>
    <row r="645464" spans="68:68" customFormat="1">
      <c r="BP645464" s="90"/>
    </row>
    <row r="645465" spans="68:68" customFormat="1">
      <c r="BP645465" s="90"/>
    </row>
    <row r="645466" spans="68:68" customFormat="1">
      <c r="BP645466" s="90"/>
    </row>
    <row r="645467" spans="68:68" customFormat="1">
      <c r="BP645467" s="90"/>
    </row>
    <row r="645468" spans="68:68" customFormat="1">
      <c r="BP645468" s="90"/>
    </row>
    <row r="645469" spans="68:68" customFormat="1">
      <c r="BP645469" s="90"/>
    </row>
    <row r="645470" spans="68:68" customFormat="1">
      <c r="BP645470" s="90"/>
    </row>
    <row r="645471" spans="68:68" customFormat="1">
      <c r="BP645471" s="90"/>
    </row>
    <row r="645472" spans="68:68" customFormat="1">
      <c r="BP645472" s="90"/>
    </row>
    <row r="645473" spans="68:68" customFormat="1">
      <c r="BP645473" s="90"/>
    </row>
    <row r="645474" spans="68:68" customFormat="1">
      <c r="BP645474" s="90"/>
    </row>
    <row r="645475" spans="68:68" customFormat="1">
      <c r="BP645475" s="90"/>
    </row>
    <row r="645476" spans="68:68" customFormat="1">
      <c r="BP645476" s="90"/>
    </row>
    <row r="645477" spans="68:68" customFormat="1">
      <c r="BP645477" s="90"/>
    </row>
    <row r="645478" spans="68:68" customFormat="1">
      <c r="BP645478" s="90"/>
    </row>
    <row r="645479" spans="68:68" customFormat="1">
      <c r="BP645479" s="90"/>
    </row>
    <row r="645480" spans="68:68" customFormat="1">
      <c r="BP645480" s="90"/>
    </row>
    <row r="645481" spans="68:68" customFormat="1">
      <c r="BP645481" s="90"/>
    </row>
    <row r="645482" spans="68:68" customFormat="1">
      <c r="BP645482" s="90"/>
    </row>
    <row r="645483" spans="68:68" customFormat="1">
      <c r="BP645483" s="90"/>
    </row>
    <row r="645484" spans="68:68" customFormat="1">
      <c r="BP645484" s="90"/>
    </row>
    <row r="645485" spans="68:68" customFormat="1">
      <c r="BP645485" s="90"/>
    </row>
    <row r="645486" spans="68:68" customFormat="1">
      <c r="BP645486" s="90"/>
    </row>
    <row r="645487" spans="68:68" customFormat="1">
      <c r="BP645487" s="90"/>
    </row>
    <row r="645488" spans="68:68" customFormat="1">
      <c r="BP645488" s="90"/>
    </row>
    <row r="645489" spans="68:68" customFormat="1">
      <c r="BP645489" s="90"/>
    </row>
    <row r="645490" spans="68:68" customFormat="1">
      <c r="BP645490" s="90"/>
    </row>
    <row r="645491" spans="68:68" customFormat="1">
      <c r="BP645491" s="90"/>
    </row>
    <row r="645492" spans="68:68" customFormat="1">
      <c r="BP645492" s="90"/>
    </row>
    <row r="645493" spans="68:68" customFormat="1">
      <c r="BP645493" s="90"/>
    </row>
    <row r="645494" spans="68:68" customFormat="1">
      <c r="BP645494" s="90"/>
    </row>
    <row r="645495" spans="68:68" customFormat="1">
      <c r="BP645495" s="90"/>
    </row>
    <row r="645496" spans="68:68" customFormat="1">
      <c r="BP645496" s="90"/>
    </row>
    <row r="645497" spans="68:68" customFormat="1">
      <c r="BP645497" s="90"/>
    </row>
    <row r="645498" spans="68:68" customFormat="1">
      <c r="BP645498" s="90"/>
    </row>
    <row r="645499" spans="68:68" customFormat="1">
      <c r="BP645499" s="90"/>
    </row>
    <row r="645500" spans="68:68" customFormat="1">
      <c r="BP645500" s="90"/>
    </row>
    <row r="645501" spans="68:68" customFormat="1">
      <c r="BP645501" s="90"/>
    </row>
    <row r="645502" spans="68:68" customFormat="1">
      <c r="BP645502" s="90"/>
    </row>
    <row r="645503" spans="68:68" customFormat="1">
      <c r="BP645503" s="90"/>
    </row>
    <row r="645504" spans="68:68" customFormat="1">
      <c r="BP645504" s="90"/>
    </row>
    <row r="645505" spans="68:68" customFormat="1">
      <c r="BP645505" s="90"/>
    </row>
    <row r="645506" spans="68:68" customFormat="1">
      <c r="BP645506" s="90"/>
    </row>
    <row r="645507" spans="68:68" customFormat="1">
      <c r="BP645507" s="90"/>
    </row>
    <row r="645508" spans="68:68" customFormat="1">
      <c r="BP645508" s="90"/>
    </row>
    <row r="645509" spans="68:68" customFormat="1">
      <c r="BP645509" s="90"/>
    </row>
    <row r="645510" spans="68:68" customFormat="1">
      <c r="BP645510" s="90"/>
    </row>
    <row r="645511" spans="68:68" customFormat="1">
      <c r="BP645511" s="90"/>
    </row>
    <row r="645512" spans="68:68" customFormat="1">
      <c r="BP645512" s="90"/>
    </row>
    <row r="645513" spans="68:68" customFormat="1">
      <c r="BP645513" s="90"/>
    </row>
    <row r="645514" spans="68:68" customFormat="1">
      <c r="BP645514" s="90"/>
    </row>
    <row r="645515" spans="68:68" customFormat="1">
      <c r="BP645515" s="90"/>
    </row>
    <row r="645516" spans="68:68" customFormat="1">
      <c r="BP645516" s="90"/>
    </row>
    <row r="645517" spans="68:68" customFormat="1">
      <c r="BP645517" s="90"/>
    </row>
    <row r="645518" spans="68:68" customFormat="1">
      <c r="BP645518" s="90"/>
    </row>
    <row r="645519" spans="68:68" customFormat="1">
      <c r="BP645519" s="90"/>
    </row>
    <row r="645520" spans="68:68" customFormat="1">
      <c r="BP645520" s="90"/>
    </row>
    <row r="645521" spans="68:68" customFormat="1">
      <c r="BP645521" s="90"/>
    </row>
    <row r="645522" spans="68:68" customFormat="1">
      <c r="BP645522" s="90"/>
    </row>
    <row r="645523" spans="68:68" customFormat="1">
      <c r="BP645523" s="90"/>
    </row>
    <row r="645524" spans="68:68" customFormat="1">
      <c r="BP645524" s="90"/>
    </row>
    <row r="645525" spans="68:68" customFormat="1">
      <c r="BP645525" s="90"/>
    </row>
    <row r="645526" spans="68:68" customFormat="1">
      <c r="BP645526" s="90"/>
    </row>
    <row r="645527" spans="68:68" customFormat="1">
      <c r="BP645527" s="90"/>
    </row>
    <row r="645528" spans="68:68" customFormat="1">
      <c r="BP645528" s="90"/>
    </row>
    <row r="645529" spans="68:68" customFormat="1">
      <c r="BP645529" s="90"/>
    </row>
    <row r="645530" spans="68:68" customFormat="1">
      <c r="BP645530" s="90"/>
    </row>
    <row r="645531" spans="68:68" customFormat="1">
      <c r="BP645531" s="90"/>
    </row>
    <row r="645532" spans="68:68" customFormat="1">
      <c r="BP645532" s="90"/>
    </row>
    <row r="645533" spans="68:68" customFormat="1">
      <c r="BP645533" s="90"/>
    </row>
    <row r="645534" spans="68:68" customFormat="1">
      <c r="BP645534" s="90"/>
    </row>
    <row r="645535" spans="68:68" customFormat="1">
      <c r="BP645535" s="90"/>
    </row>
    <row r="645536" spans="68:68" customFormat="1">
      <c r="BP645536" s="90"/>
    </row>
    <row r="645537" spans="68:68" customFormat="1">
      <c r="BP645537" s="90"/>
    </row>
    <row r="645538" spans="68:68" customFormat="1">
      <c r="BP645538" s="90"/>
    </row>
    <row r="645539" spans="68:68" customFormat="1">
      <c r="BP645539" s="90"/>
    </row>
    <row r="645540" spans="68:68" customFormat="1">
      <c r="BP645540" s="90"/>
    </row>
    <row r="645541" spans="68:68" customFormat="1">
      <c r="BP645541" s="90"/>
    </row>
    <row r="645542" spans="68:68" customFormat="1">
      <c r="BP645542" s="90"/>
    </row>
    <row r="645543" spans="68:68" customFormat="1">
      <c r="BP645543" s="90"/>
    </row>
    <row r="645544" spans="68:68" customFormat="1">
      <c r="BP645544" s="90"/>
    </row>
    <row r="645545" spans="68:68" customFormat="1">
      <c r="BP645545" s="90"/>
    </row>
    <row r="645546" spans="68:68" customFormat="1">
      <c r="BP645546" s="90"/>
    </row>
    <row r="645547" spans="68:68" customFormat="1">
      <c r="BP645547" s="90"/>
    </row>
    <row r="645548" spans="68:68" customFormat="1">
      <c r="BP645548" s="90"/>
    </row>
    <row r="645549" spans="68:68" customFormat="1">
      <c r="BP645549" s="90"/>
    </row>
    <row r="645550" spans="68:68" customFormat="1">
      <c r="BP645550" s="90"/>
    </row>
    <row r="645551" spans="68:68" customFormat="1">
      <c r="BP645551" s="90"/>
    </row>
    <row r="645552" spans="68:68" customFormat="1">
      <c r="BP645552" s="90"/>
    </row>
    <row r="645553" spans="68:68" customFormat="1">
      <c r="BP645553" s="90"/>
    </row>
    <row r="645554" spans="68:68" customFormat="1">
      <c r="BP645554" s="90"/>
    </row>
    <row r="645555" spans="68:68" customFormat="1">
      <c r="BP645555" s="90"/>
    </row>
    <row r="645556" spans="68:68" customFormat="1">
      <c r="BP645556" s="90"/>
    </row>
    <row r="645557" spans="68:68" customFormat="1">
      <c r="BP645557" s="90"/>
    </row>
    <row r="645558" spans="68:68" customFormat="1">
      <c r="BP645558" s="90"/>
    </row>
    <row r="645559" spans="68:68" customFormat="1">
      <c r="BP645559" s="90"/>
    </row>
    <row r="645560" spans="68:68" customFormat="1">
      <c r="BP645560" s="90"/>
    </row>
    <row r="645561" spans="68:68" customFormat="1">
      <c r="BP645561" s="90"/>
    </row>
    <row r="645562" spans="68:68" customFormat="1">
      <c r="BP645562" s="90"/>
    </row>
    <row r="645563" spans="68:68" customFormat="1">
      <c r="BP645563" s="90"/>
    </row>
    <row r="645564" spans="68:68" customFormat="1">
      <c r="BP645564" s="90"/>
    </row>
    <row r="645565" spans="68:68" customFormat="1">
      <c r="BP645565" s="90"/>
    </row>
    <row r="645566" spans="68:68" customFormat="1">
      <c r="BP645566" s="90"/>
    </row>
    <row r="645567" spans="68:68" customFormat="1">
      <c r="BP645567" s="90"/>
    </row>
    <row r="645568" spans="68:68" customFormat="1">
      <c r="BP645568" s="90"/>
    </row>
    <row r="645569" spans="68:68" customFormat="1">
      <c r="BP645569" s="90"/>
    </row>
    <row r="645570" spans="68:68" customFormat="1">
      <c r="BP645570" s="90"/>
    </row>
    <row r="645571" spans="68:68" customFormat="1">
      <c r="BP645571" s="90"/>
    </row>
    <row r="645572" spans="68:68" customFormat="1">
      <c r="BP645572" s="90"/>
    </row>
    <row r="645573" spans="68:68" customFormat="1">
      <c r="BP645573" s="90"/>
    </row>
    <row r="645574" spans="68:68" customFormat="1">
      <c r="BP645574" s="90"/>
    </row>
    <row r="645575" spans="68:68" customFormat="1">
      <c r="BP645575" s="90"/>
    </row>
    <row r="645576" spans="68:68" customFormat="1">
      <c r="BP645576" s="90"/>
    </row>
    <row r="645577" spans="68:68" customFormat="1">
      <c r="BP645577" s="90"/>
    </row>
    <row r="645578" spans="68:68" customFormat="1">
      <c r="BP645578" s="90"/>
    </row>
    <row r="645579" spans="68:68" customFormat="1">
      <c r="BP645579" s="90"/>
    </row>
    <row r="645580" spans="68:68" customFormat="1">
      <c r="BP645580" s="90"/>
    </row>
    <row r="645581" spans="68:68" customFormat="1">
      <c r="BP645581" s="90"/>
    </row>
    <row r="645582" spans="68:68" customFormat="1">
      <c r="BP645582" s="90"/>
    </row>
    <row r="645583" spans="68:68" customFormat="1">
      <c r="BP645583" s="90"/>
    </row>
    <row r="645584" spans="68:68" customFormat="1">
      <c r="BP645584" s="90"/>
    </row>
    <row r="645585" spans="68:68" customFormat="1">
      <c r="BP645585" s="90"/>
    </row>
    <row r="645586" spans="68:68" customFormat="1">
      <c r="BP645586" s="90"/>
    </row>
    <row r="645587" spans="68:68" customFormat="1">
      <c r="BP645587" s="90"/>
    </row>
    <row r="645588" spans="68:68" customFormat="1">
      <c r="BP645588" s="90"/>
    </row>
    <row r="645589" spans="68:68" customFormat="1">
      <c r="BP645589" s="90"/>
    </row>
    <row r="645590" spans="68:68" customFormat="1">
      <c r="BP645590" s="90"/>
    </row>
    <row r="645591" spans="68:68" customFormat="1">
      <c r="BP645591" s="90"/>
    </row>
    <row r="645592" spans="68:68" customFormat="1">
      <c r="BP645592" s="90"/>
    </row>
    <row r="645593" spans="68:68" customFormat="1">
      <c r="BP645593" s="90"/>
    </row>
    <row r="645594" spans="68:68" customFormat="1">
      <c r="BP645594" s="90"/>
    </row>
    <row r="645595" spans="68:68" customFormat="1">
      <c r="BP645595" s="90"/>
    </row>
    <row r="645596" spans="68:68" customFormat="1">
      <c r="BP645596" s="90"/>
    </row>
    <row r="645597" spans="68:68" customFormat="1">
      <c r="BP645597" s="90"/>
    </row>
    <row r="645598" spans="68:68" customFormat="1">
      <c r="BP645598" s="90"/>
    </row>
    <row r="645599" spans="68:68" customFormat="1">
      <c r="BP645599" s="90"/>
    </row>
    <row r="645600" spans="68:68" customFormat="1">
      <c r="BP645600" s="90"/>
    </row>
    <row r="645601" spans="68:68" customFormat="1">
      <c r="BP645601" s="90"/>
    </row>
    <row r="645602" spans="68:68" customFormat="1">
      <c r="BP645602" s="90"/>
    </row>
    <row r="645603" spans="68:68" customFormat="1">
      <c r="BP645603" s="90"/>
    </row>
    <row r="645604" spans="68:68" customFormat="1">
      <c r="BP645604" s="90"/>
    </row>
    <row r="645605" spans="68:68" customFormat="1">
      <c r="BP645605" s="90"/>
    </row>
    <row r="645606" spans="68:68" customFormat="1">
      <c r="BP645606" s="90"/>
    </row>
    <row r="645607" spans="68:68" customFormat="1">
      <c r="BP645607" s="90"/>
    </row>
    <row r="645608" spans="68:68" customFormat="1">
      <c r="BP645608" s="90"/>
    </row>
    <row r="645609" spans="68:68" customFormat="1">
      <c r="BP645609" s="90"/>
    </row>
    <row r="645610" spans="68:68" customFormat="1">
      <c r="BP645610" s="90"/>
    </row>
    <row r="645611" spans="68:68" customFormat="1">
      <c r="BP645611" s="90"/>
    </row>
    <row r="645612" spans="68:68" customFormat="1">
      <c r="BP645612" s="90"/>
    </row>
    <row r="645613" spans="68:68" customFormat="1">
      <c r="BP645613" s="90"/>
    </row>
    <row r="645614" spans="68:68" customFormat="1">
      <c r="BP645614" s="90"/>
    </row>
    <row r="645615" spans="68:68" customFormat="1">
      <c r="BP645615" s="90"/>
    </row>
    <row r="645616" spans="68:68" customFormat="1">
      <c r="BP645616" s="90"/>
    </row>
    <row r="645617" spans="68:68" customFormat="1">
      <c r="BP645617" s="90"/>
    </row>
    <row r="645618" spans="68:68" customFormat="1">
      <c r="BP645618" s="90"/>
    </row>
    <row r="645619" spans="68:68" customFormat="1">
      <c r="BP645619" s="90"/>
    </row>
    <row r="645620" spans="68:68" customFormat="1">
      <c r="BP645620" s="90"/>
    </row>
    <row r="645621" spans="68:68" customFormat="1">
      <c r="BP645621" s="90"/>
    </row>
    <row r="645622" spans="68:68" customFormat="1">
      <c r="BP645622" s="90"/>
    </row>
    <row r="645623" spans="68:68" customFormat="1">
      <c r="BP645623" s="90"/>
    </row>
    <row r="645624" spans="68:68" customFormat="1">
      <c r="BP645624" s="90"/>
    </row>
    <row r="645625" spans="68:68" customFormat="1">
      <c r="BP645625" s="90"/>
    </row>
    <row r="645626" spans="68:68" customFormat="1">
      <c r="BP645626" s="90"/>
    </row>
    <row r="645627" spans="68:68" customFormat="1">
      <c r="BP645627" s="90"/>
    </row>
    <row r="645628" spans="68:68" customFormat="1">
      <c r="BP645628" s="90"/>
    </row>
    <row r="645629" spans="68:68" customFormat="1">
      <c r="BP645629" s="90"/>
    </row>
    <row r="645630" spans="68:68" customFormat="1">
      <c r="BP645630" s="90"/>
    </row>
    <row r="645631" spans="68:68" customFormat="1">
      <c r="BP645631" s="90"/>
    </row>
    <row r="645632" spans="68:68" customFormat="1">
      <c r="BP645632" s="90"/>
    </row>
    <row r="645633" spans="68:68" customFormat="1">
      <c r="BP645633" s="90"/>
    </row>
    <row r="645634" spans="68:68" customFormat="1">
      <c r="BP645634" s="90"/>
    </row>
    <row r="645635" spans="68:68" customFormat="1">
      <c r="BP645635" s="90"/>
    </row>
    <row r="645636" spans="68:68" customFormat="1">
      <c r="BP645636" s="90"/>
    </row>
    <row r="645637" spans="68:68" customFormat="1">
      <c r="BP645637" s="90"/>
    </row>
    <row r="645638" spans="68:68" customFormat="1">
      <c r="BP645638" s="90"/>
    </row>
    <row r="645639" spans="68:68" customFormat="1">
      <c r="BP645639" s="90"/>
    </row>
    <row r="645640" spans="68:68" customFormat="1">
      <c r="BP645640" s="90"/>
    </row>
    <row r="645641" spans="68:68" customFormat="1">
      <c r="BP645641" s="90"/>
    </row>
    <row r="645642" spans="68:68" customFormat="1">
      <c r="BP645642" s="90"/>
    </row>
    <row r="645643" spans="68:68" customFormat="1">
      <c r="BP645643" s="90"/>
    </row>
    <row r="645644" spans="68:68" customFormat="1">
      <c r="BP645644" s="90"/>
    </row>
    <row r="645645" spans="68:68" customFormat="1">
      <c r="BP645645" s="90"/>
    </row>
    <row r="645646" spans="68:68" customFormat="1">
      <c r="BP645646" s="90"/>
    </row>
    <row r="645647" spans="68:68" customFormat="1">
      <c r="BP645647" s="90"/>
    </row>
    <row r="645648" spans="68:68" customFormat="1">
      <c r="BP645648" s="90"/>
    </row>
    <row r="645649" spans="68:68" customFormat="1">
      <c r="BP645649" s="90"/>
    </row>
    <row r="645650" spans="68:68" customFormat="1">
      <c r="BP645650" s="90"/>
    </row>
    <row r="645651" spans="68:68" customFormat="1">
      <c r="BP645651" s="90"/>
    </row>
    <row r="645652" spans="68:68" customFormat="1">
      <c r="BP645652" s="90"/>
    </row>
    <row r="645653" spans="68:68" customFormat="1">
      <c r="BP645653" s="90"/>
    </row>
    <row r="645654" spans="68:68" customFormat="1">
      <c r="BP645654" s="90"/>
    </row>
    <row r="645655" spans="68:68" customFormat="1">
      <c r="BP645655" s="90"/>
    </row>
    <row r="645656" spans="68:68" customFormat="1">
      <c r="BP645656" s="90"/>
    </row>
    <row r="645657" spans="68:68" customFormat="1">
      <c r="BP645657" s="90"/>
    </row>
    <row r="645658" spans="68:68" customFormat="1">
      <c r="BP645658" s="90"/>
    </row>
    <row r="645659" spans="68:68" customFormat="1">
      <c r="BP645659" s="90"/>
    </row>
    <row r="645660" spans="68:68" customFormat="1">
      <c r="BP645660" s="90"/>
    </row>
    <row r="645661" spans="68:68" customFormat="1">
      <c r="BP645661" s="90"/>
    </row>
    <row r="645662" spans="68:68" customFormat="1">
      <c r="BP645662" s="90"/>
    </row>
    <row r="645663" spans="68:68" customFormat="1">
      <c r="BP645663" s="90"/>
    </row>
    <row r="645664" spans="68:68" customFormat="1">
      <c r="BP645664" s="90"/>
    </row>
    <row r="645665" spans="68:68" customFormat="1">
      <c r="BP645665" s="90"/>
    </row>
    <row r="645666" spans="68:68" customFormat="1">
      <c r="BP645666" s="90"/>
    </row>
    <row r="645667" spans="68:68" customFormat="1">
      <c r="BP645667" s="90"/>
    </row>
    <row r="645668" spans="68:68" customFormat="1">
      <c r="BP645668" s="90"/>
    </row>
    <row r="645669" spans="68:68" customFormat="1">
      <c r="BP645669" s="90"/>
    </row>
    <row r="645670" spans="68:68" customFormat="1">
      <c r="BP645670" s="90"/>
    </row>
    <row r="645671" spans="68:68" customFormat="1">
      <c r="BP645671" s="90"/>
    </row>
    <row r="645672" spans="68:68" customFormat="1">
      <c r="BP645672" s="90"/>
    </row>
    <row r="645673" spans="68:68" customFormat="1">
      <c r="BP645673" s="90"/>
    </row>
    <row r="645674" spans="68:68" customFormat="1">
      <c r="BP645674" s="90"/>
    </row>
    <row r="645675" spans="68:68" customFormat="1">
      <c r="BP645675" s="90"/>
    </row>
    <row r="645676" spans="68:68" customFormat="1">
      <c r="BP645676" s="90"/>
    </row>
    <row r="645677" spans="68:68" customFormat="1">
      <c r="BP645677" s="90"/>
    </row>
    <row r="645678" spans="68:68" customFormat="1">
      <c r="BP645678" s="90"/>
    </row>
    <row r="645679" spans="68:68" customFormat="1">
      <c r="BP645679" s="90"/>
    </row>
    <row r="645680" spans="68:68" customFormat="1">
      <c r="BP645680" s="90"/>
    </row>
    <row r="645681" spans="68:68" customFormat="1">
      <c r="BP645681" s="90"/>
    </row>
    <row r="645682" spans="68:68" customFormat="1">
      <c r="BP645682" s="90"/>
    </row>
    <row r="645683" spans="68:68" customFormat="1">
      <c r="BP645683" s="90"/>
    </row>
    <row r="645684" spans="68:68" customFormat="1">
      <c r="BP645684" s="90"/>
    </row>
    <row r="645685" spans="68:68" customFormat="1">
      <c r="BP645685" s="90"/>
    </row>
    <row r="645686" spans="68:68" customFormat="1">
      <c r="BP645686" s="90"/>
    </row>
    <row r="645687" spans="68:68" customFormat="1">
      <c r="BP645687" s="90"/>
    </row>
    <row r="645688" spans="68:68" customFormat="1">
      <c r="BP645688" s="90"/>
    </row>
    <row r="645689" spans="68:68" customFormat="1">
      <c r="BP645689" s="90"/>
    </row>
    <row r="645690" spans="68:68" customFormat="1">
      <c r="BP645690" s="90"/>
    </row>
    <row r="645691" spans="68:68" customFormat="1">
      <c r="BP645691" s="90"/>
    </row>
    <row r="645692" spans="68:68" customFormat="1">
      <c r="BP645692" s="90"/>
    </row>
    <row r="645693" spans="68:68" customFormat="1">
      <c r="BP645693" s="90"/>
    </row>
    <row r="645694" spans="68:68" customFormat="1">
      <c r="BP645694" s="90"/>
    </row>
    <row r="645695" spans="68:68" customFormat="1">
      <c r="BP645695" s="90"/>
    </row>
    <row r="645696" spans="68:68" customFormat="1">
      <c r="BP645696" s="90"/>
    </row>
    <row r="645697" spans="68:68" customFormat="1">
      <c r="BP645697" s="90"/>
    </row>
    <row r="645698" spans="68:68" customFormat="1">
      <c r="BP645698" s="90"/>
    </row>
    <row r="645699" spans="68:68" customFormat="1">
      <c r="BP645699" s="90"/>
    </row>
    <row r="645700" spans="68:68" customFormat="1">
      <c r="BP645700" s="90"/>
    </row>
    <row r="645701" spans="68:68" customFormat="1">
      <c r="BP645701" s="90"/>
    </row>
    <row r="645702" spans="68:68" customFormat="1">
      <c r="BP645702" s="90"/>
    </row>
    <row r="645703" spans="68:68" customFormat="1">
      <c r="BP645703" s="90"/>
    </row>
    <row r="645704" spans="68:68" customFormat="1">
      <c r="BP645704" s="90"/>
    </row>
    <row r="645705" spans="68:68" customFormat="1">
      <c r="BP645705" s="90"/>
    </row>
    <row r="645706" spans="68:68" customFormat="1">
      <c r="BP645706" s="90"/>
    </row>
    <row r="645707" spans="68:68" customFormat="1">
      <c r="BP645707" s="90"/>
    </row>
    <row r="645708" spans="68:68" customFormat="1">
      <c r="BP645708" s="90"/>
    </row>
    <row r="645709" spans="68:68" customFormat="1">
      <c r="BP645709" s="90"/>
    </row>
    <row r="645710" spans="68:68" customFormat="1">
      <c r="BP645710" s="90"/>
    </row>
    <row r="645711" spans="68:68" customFormat="1">
      <c r="BP645711" s="90"/>
    </row>
    <row r="645712" spans="68:68" customFormat="1">
      <c r="BP645712" s="90"/>
    </row>
    <row r="645713" spans="68:68" customFormat="1">
      <c r="BP645713" s="90"/>
    </row>
    <row r="645714" spans="68:68" customFormat="1">
      <c r="BP645714" s="90"/>
    </row>
    <row r="645715" spans="68:68" customFormat="1">
      <c r="BP645715" s="90"/>
    </row>
    <row r="645716" spans="68:68" customFormat="1">
      <c r="BP645716" s="90"/>
    </row>
    <row r="645717" spans="68:68" customFormat="1">
      <c r="BP645717" s="90"/>
    </row>
    <row r="645718" spans="68:68" customFormat="1">
      <c r="BP645718" s="90"/>
    </row>
    <row r="645719" spans="68:68" customFormat="1">
      <c r="BP645719" s="90"/>
    </row>
    <row r="645720" spans="68:68" customFormat="1">
      <c r="BP645720" s="90"/>
    </row>
    <row r="645721" spans="68:68" customFormat="1">
      <c r="BP645721" s="90"/>
    </row>
    <row r="645722" spans="68:68" customFormat="1">
      <c r="BP645722" s="90"/>
    </row>
    <row r="645723" spans="68:68" customFormat="1">
      <c r="BP645723" s="90"/>
    </row>
    <row r="645724" spans="68:68" customFormat="1">
      <c r="BP645724" s="90"/>
    </row>
    <row r="645725" spans="68:68" customFormat="1">
      <c r="BP645725" s="90"/>
    </row>
    <row r="645726" spans="68:68" customFormat="1">
      <c r="BP645726" s="90"/>
    </row>
    <row r="645727" spans="68:68" customFormat="1">
      <c r="BP645727" s="90"/>
    </row>
    <row r="645728" spans="68:68" customFormat="1">
      <c r="BP645728" s="90"/>
    </row>
    <row r="645729" spans="68:68" customFormat="1">
      <c r="BP645729" s="90"/>
    </row>
    <row r="645730" spans="68:68" customFormat="1">
      <c r="BP645730" s="90"/>
    </row>
    <row r="645731" spans="68:68" customFormat="1">
      <c r="BP645731" s="90"/>
    </row>
    <row r="645732" spans="68:68" customFormat="1">
      <c r="BP645732" s="90"/>
    </row>
    <row r="645733" spans="68:68" customFormat="1">
      <c r="BP645733" s="90"/>
    </row>
    <row r="645734" spans="68:68" customFormat="1">
      <c r="BP645734" s="90"/>
    </row>
    <row r="645735" spans="68:68" customFormat="1">
      <c r="BP645735" s="90"/>
    </row>
    <row r="645736" spans="68:68" customFormat="1">
      <c r="BP645736" s="90"/>
    </row>
    <row r="645737" spans="68:68" customFormat="1">
      <c r="BP645737" s="90"/>
    </row>
    <row r="645738" spans="68:68" customFormat="1">
      <c r="BP645738" s="90"/>
    </row>
    <row r="645739" spans="68:68" customFormat="1">
      <c r="BP645739" s="90"/>
    </row>
    <row r="645740" spans="68:68" customFormat="1">
      <c r="BP645740" s="90"/>
    </row>
    <row r="645741" spans="68:68" customFormat="1">
      <c r="BP645741" s="90"/>
    </row>
    <row r="645742" spans="68:68" customFormat="1">
      <c r="BP645742" s="90"/>
    </row>
    <row r="645743" spans="68:68" customFormat="1">
      <c r="BP645743" s="90"/>
    </row>
    <row r="645744" spans="68:68" customFormat="1">
      <c r="BP645744" s="90"/>
    </row>
    <row r="645745" spans="68:68" customFormat="1">
      <c r="BP645745" s="90"/>
    </row>
    <row r="645746" spans="68:68" customFormat="1">
      <c r="BP645746" s="90"/>
    </row>
    <row r="645747" spans="68:68" customFormat="1">
      <c r="BP645747" s="90"/>
    </row>
    <row r="645748" spans="68:68" customFormat="1">
      <c r="BP645748" s="90"/>
    </row>
    <row r="645749" spans="68:68" customFormat="1">
      <c r="BP645749" s="90"/>
    </row>
    <row r="645750" spans="68:68" customFormat="1">
      <c r="BP645750" s="90"/>
    </row>
    <row r="645751" spans="68:68" customFormat="1">
      <c r="BP645751" s="90"/>
    </row>
    <row r="645752" spans="68:68" customFormat="1">
      <c r="BP645752" s="90"/>
    </row>
    <row r="645753" spans="68:68" customFormat="1">
      <c r="BP645753" s="90"/>
    </row>
    <row r="645754" spans="68:68" customFormat="1">
      <c r="BP645754" s="90"/>
    </row>
    <row r="645755" spans="68:68" customFormat="1">
      <c r="BP645755" s="90"/>
    </row>
    <row r="645756" spans="68:68" customFormat="1">
      <c r="BP645756" s="90"/>
    </row>
    <row r="645757" spans="68:68" customFormat="1">
      <c r="BP645757" s="90"/>
    </row>
    <row r="645758" spans="68:68" customFormat="1">
      <c r="BP645758" s="90"/>
    </row>
    <row r="645759" spans="68:68" customFormat="1">
      <c r="BP645759" s="90"/>
    </row>
    <row r="645760" spans="68:68" customFormat="1">
      <c r="BP645760" s="90"/>
    </row>
    <row r="645761" spans="68:68" customFormat="1">
      <c r="BP645761" s="90"/>
    </row>
    <row r="645762" spans="68:68" customFormat="1">
      <c r="BP645762" s="90"/>
    </row>
    <row r="645763" spans="68:68" customFormat="1">
      <c r="BP645763" s="90"/>
    </row>
    <row r="645764" spans="68:68" customFormat="1">
      <c r="BP645764" s="90"/>
    </row>
    <row r="645765" spans="68:68" customFormat="1">
      <c r="BP645765" s="90"/>
    </row>
    <row r="645766" spans="68:68" customFormat="1">
      <c r="BP645766" s="90"/>
    </row>
    <row r="645767" spans="68:68" customFormat="1">
      <c r="BP645767" s="90"/>
    </row>
    <row r="645768" spans="68:68" customFormat="1">
      <c r="BP645768" s="90"/>
    </row>
    <row r="645769" spans="68:68" customFormat="1">
      <c r="BP645769" s="90"/>
    </row>
    <row r="645770" spans="68:68" customFormat="1">
      <c r="BP645770" s="90"/>
    </row>
    <row r="645771" spans="68:68" customFormat="1">
      <c r="BP645771" s="90"/>
    </row>
    <row r="645772" spans="68:68" customFormat="1">
      <c r="BP645772" s="90"/>
    </row>
    <row r="645773" spans="68:68" customFormat="1">
      <c r="BP645773" s="90"/>
    </row>
    <row r="645774" spans="68:68" customFormat="1">
      <c r="BP645774" s="90"/>
    </row>
    <row r="645775" spans="68:68" customFormat="1">
      <c r="BP645775" s="90"/>
    </row>
    <row r="645776" spans="68:68" customFormat="1">
      <c r="BP645776" s="90"/>
    </row>
    <row r="645777" spans="68:68" customFormat="1">
      <c r="BP645777" s="90"/>
    </row>
    <row r="645778" spans="68:68" customFormat="1">
      <c r="BP645778" s="90"/>
    </row>
    <row r="645779" spans="68:68" customFormat="1">
      <c r="BP645779" s="90"/>
    </row>
    <row r="645780" spans="68:68" customFormat="1">
      <c r="BP645780" s="90"/>
    </row>
    <row r="645781" spans="68:68" customFormat="1">
      <c r="BP645781" s="90"/>
    </row>
    <row r="645782" spans="68:68" customFormat="1">
      <c r="BP645782" s="90"/>
    </row>
    <row r="645783" spans="68:68" customFormat="1">
      <c r="BP645783" s="90"/>
    </row>
    <row r="645784" spans="68:68" customFormat="1">
      <c r="BP645784" s="90"/>
    </row>
    <row r="645785" spans="68:68" customFormat="1">
      <c r="BP645785" s="90"/>
    </row>
    <row r="645786" spans="68:68" customFormat="1">
      <c r="BP645786" s="90"/>
    </row>
    <row r="645787" spans="68:68" customFormat="1">
      <c r="BP645787" s="90"/>
    </row>
    <row r="645788" spans="68:68" customFormat="1">
      <c r="BP645788" s="90"/>
    </row>
    <row r="645789" spans="68:68" customFormat="1">
      <c r="BP645789" s="90"/>
    </row>
    <row r="645790" spans="68:68" customFormat="1">
      <c r="BP645790" s="90"/>
    </row>
    <row r="645791" spans="68:68" customFormat="1">
      <c r="BP645791" s="90"/>
    </row>
    <row r="645792" spans="68:68" customFormat="1">
      <c r="BP645792" s="90"/>
    </row>
    <row r="645793" spans="68:68" customFormat="1">
      <c r="BP645793" s="90"/>
    </row>
    <row r="645794" spans="68:68" customFormat="1">
      <c r="BP645794" s="90"/>
    </row>
    <row r="645795" spans="68:68" customFormat="1">
      <c r="BP645795" s="90"/>
    </row>
    <row r="645796" spans="68:68" customFormat="1">
      <c r="BP645796" s="90"/>
    </row>
    <row r="645797" spans="68:68" customFormat="1">
      <c r="BP645797" s="90"/>
    </row>
    <row r="645798" spans="68:68" customFormat="1">
      <c r="BP645798" s="90"/>
    </row>
    <row r="645799" spans="68:68" customFormat="1">
      <c r="BP645799" s="90"/>
    </row>
    <row r="645800" spans="68:68" customFormat="1">
      <c r="BP645800" s="90"/>
    </row>
    <row r="645801" spans="68:68" customFormat="1">
      <c r="BP645801" s="90"/>
    </row>
    <row r="645802" spans="68:68" customFormat="1">
      <c r="BP645802" s="90"/>
    </row>
    <row r="645803" spans="68:68" customFormat="1">
      <c r="BP645803" s="90"/>
    </row>
    <row r="645804" spans="68:68" customFormat="1">
      <c r="BP645804" s="90"/>
    </row>
    <row r="645805" spans="68:68" customFormat="1">
      <c r="BP645805" s="90"/>
    </row>
    <row r="645806" spans="68:68" customFormat="1">
      <c r="BP645806" s="90"/>
    </row>
    <row r="645807" spans="68:68" customFormat="1">
      <c r="BP645807" s="90"/>
    </row>
    <row r="645808" spans="68:68" customFormat="1">
      <c r="BP645808" s="90"/>
    </row>
    <row r="645809" spans="68:68" customFormat="1">
      <c r="BP645809" s="90"/>
    </row>
    <row r="645810" spans="68:68" customFormat="1">
      <c r="BP645810" s="90"/>
    </row>
    <row r="645811" spans="68:68" customFormat="1">
      <c r="BP645811" s="90"/>
    </row>
    <row r="645812" spans="68:68" customFormat="1">
      <c r="BP645812" s="90"/>
    </row>
    <row r="645813" spans="68:68" customFormat="1">
      <c r="BP645813" s="90"/>
    </row>
    <row r="645814" spans="68:68" customFormat="1">
      <c r="BP645814" s="90"/>
    </row>
    <row r="645815" spans="68:68" customFormat="1">
      <c r="BP645815" s="90"/>
    </row>
    <row r="645816" spans="68:68" customFormat="1">
      <c r="BP645816" s="90"/>
    </row>
    <row r="645817" spans="68:68" customFormat="1">
      <c r="BP645817" s="90"/>
    </row>
    <row r="645818" spans="68:68" customFormat="1">
      <c r="BP645818" s="90"/>
    </row>
    <row r="645819" spans="68:68" customFormat="1">
      <c r="BP645819" s="90"/>
    </row>
    <row r="645820" spans="68:68" customFormat="1">
      <c r="BP645820" s="90"/>
    </row>
    <row r="645821" spans="68:68" customFormat="1">
      <c r="BP645821" s="90"/>
    </row>
    <row r="645822" spans="68:68" customFormat="1">
      <c r="BP645822" s="90"/>
    </row>
    <row r="645823" spans="68:68" customFormat="1">
      <c r="BP645823" s="90"/>
    </row>
    <row r="645824" spans="68:68" customFormat="1">
      <c r="BP645824" s="90"/>
    </row>
    <row r="645825" spans="68:68" customFormat="1">
      <c r="BP645825" s="90"/>
    </row>
    <row r="645826" spans="68:68" customFormat="1">
      <c r="BP645826" s="90"/>
    </row>
    <row r="645827" spans="68:68" customFormat="1">
      <c r="BP645827" s="90"/>
    </row>
    <row r="645828" spans="68:68" customFormat="1">
      <c r="BP645828" s="90"/>
    </row>
    <row r="645829" spans="68:68" customFormat="1">
      <c r="BP645829" s="90"/>
    </row>
    <row r="645830" spans="68:68" customFormat="1">
      <c r="BP645830" s="90"/>
    </row>
    <row r="645831" spans="68:68" customFormat="1">
      <c r="BP645831" s="90"/>
    </row>
    <row r="645832" spans="68:68" customFormat="1">
      <c r="BP645832" s="90"/>
    </row>
    <row r="645833" spans="68:68" customFormat="1">
      <c r="BP645833" s="90"/>
    </row>
    <row r="645834" spans="68:68" customFormat="1">
      <c r="BP645834" s="90"/>
    </row>
    <row r="645835" spans="68:68" customFormat="1">
      <c r="BP645835" s="90"/>
    </row>
    <row r="645836" spans="68:68" customFormat="1">
      <c r="BP645836" s="90"/>
    </row>
    <row r="645837" spans="68:68" customFormat="1">
      <c r="BP645837" s="90"/>
    </row>
    <row r="645838" spans="68:68" customFormat="1">
      <c r="BP645838" s="90"/>
    </row>
    <row r="645839" spans="68:68" customFormat="1">
      <c r="BP645839" s="90"/>
    </row>
    <row r="645840" spans="68:68" customFormat="1">
      <c r="BP645840" s="90"/>
    </row>
    <row r="645841" spans="68:68" customFormat="1">
      <c r="BP645841" s="90"/>
    </row>
    <row r="645842" spans="68:68" customFormat="1">
      <c r="BP645842" s="90"/>
    </row>
    <row r="645843" spans="68:68" customFormat="1">
      <c r="BP645843" s="90"/>
    </row>
    <row r="645844" spans="68:68" customFormat="1">
      <c r="BP645844" s="90"/>
    </row>
    <row r="645845" spans="68:68" customFormat="1">
      <c r="BP645845" s="90"/>
    </row>
    <row r="645846" spans="68:68" customFormat="1">
      <c r="BP645846" s="90"/>
    </row>
    <row r="645847" spans="68:68" customFormat="1">
      <c r="BP645847" s="90"/>
    </row>
    <row r="645848" spans="68:68" customFormat="1">
      <c r="BP645848" s="90"/>
    </row>
    <row r="645849" spans="68:68" customFormat="1">
      <c r="BP645849" s="90"/>
    </row>
    <row r="645850" spans="68:68" customFormat="1">
      <c r="BP645850" s="90"/>
    </row>
    <row r="645851" spans="68:68" customFormat="1">
      <c r="BP645851" s="90"/>
    </row>
    <row r="645852" spans="68:68" customFormat="1">
      <c r="BP645852" s="90"/>
    </row>
    <row r="645853" spans="68:68" customFormat="1">
      <c r="BP645853" s="90"/>
    </row>
    <row r="645854" spans="68:68" customFormat="1">
      <c r="BP645854" s="90"/>
    </row>
    <row r="645855" spans="68:68" customFormat="1">
      <c r="BP645855" s="90"/>
    </row>
    <row r="645856" spans="68:68" customFormat="1">
      <c r="BP645856" s="90"/>
    </row>
    <row r="645857" spans="68:68" customFormat="1">
      <c r="BP645857" s="90"/>
    </row>
    <row r="645858" spans="68:68" customFormat="1">
      <c r="BP645858" s="90"/>
    </row>
    <row r="645859" spans="68:68" customFormat="1">
      <c r="BP645859" s="90"/>
    </row>
    <row r="645860" spans="68:68" customFormat="1">
      <c r="BP645860" s="90"/>
    </row>
    <row r="645861" spans="68:68" customFormat="1">
      <c r="BP645861" s="90"/>
    </row>
    <row r="645862" spans="68:68" customFormat="1">
      <c r="BP645862" s="90"/>
    </row>
    <row r="645863" spans="68:68" customFormat="1">
      <c r="BP645863" s="90"/>
    </row>
    <row r="645864" spans="68:68" customFormat="1">
      <c r="BP645864" s="90"/>
    </row>
    <row r="645865" spans="68:68" customFormat="1">
      <c r="BP645865" s="90"/>
    </row>
    <row r="645866" spans="68:68" customFormat="1">
      <c r="BP645866" s="90"/>
    </row>
    <row r="645867" spans="68:68" customFormat="1">
      <c r="BP645867" s="90"/>
    </row>
    <row r="645868" spans="68:68" customFormat="1">
      <c r="BP645868" s="90"/>
    </row>
    <row r="645869" spans="68:68" customFormat="1">
      <c r="BP645869" s="90"/>
    </row>
    <row r="645870" spans="68:68" customFormat="1">
      <c r="BP645870" s="90"/>
    </row>
    <row r="645871" spans="68:68" customFormat="1">
      <c r="BP645871" s="90"/>
    </row>
    <row r="645872" spans="68:68" customFormat="1">
      <c r="BP645872" s="90"/>
    </row>
    <row r="645873" spans="68:68" customFormat="1">
      <c r="BP645873" s="90"/>
    </row>
    <row r="645874" spans="68:68" customFormat="1">
      <c r="BP645874" s="90"/>
    </row>
    <row r="645875" spans="68:68" customFormat="1">
      <c r="BP645875" s="90"/>
    </row>
    <row r="645876" spans="68:68" customFormat="1">
      <c r="BP645876" s="90"/>
    </row>
    <row r="645877" spans="68:68" customFormat="1">
      <c r="BP645877" s="90"/>
    </row>
    <row r="645878" spans="68:68" customFormat="1">
      <c r="BP645878" s="90"/>
    </row>
    <row r="645879" spans="68:68" customFormat="1">
      <c r="BP645879" s="90"/>
    </row>
    <row r="645880" spans="68:68" customFormat="1">
      <c r="BP645880" s="90"/>
    </row>
    <row r="645881" spans="68:68" customFormat="1">
      <c r="BP645881" s="90"/>
    </row>
    <row r="645882" spans="68:68" customFormat="1">
      <c r="BP645882" s="90"/>
    </row>
    <row r="645883" spans="68:68" customFormat="1">
      <c r="BP645883" s="90"/>
    </row>
    <row r="645884" spans="68:68" customFormat="1">
      <c r="BP645884" s="90"/>
    </row>
    <row r="645885" spans="68:68" customFormat="1">
      <c r="BP645885" s="90"/>
    </row>
    <row r="645886" spans="68:68" customFormat="1">
      <c r="BP645886" s="90"/>
    </row>
    <row r="645887" spans="68:68" customFormat="1">
      <c r="BP645887" s="90"/>
    </row>
    <row r="645888" spans="68:68" customFormat="1">
      <c r="BP645888" s="90"/>
    </row>
    <row r="645889" spans="68:68" customFormat="1">
      <c r="BP645889" s="90"/>
    </row>
    <row r="645890" spans="68:68" customFormat="1">
      <c r="BP645890" s="90"/>
    </row>
    <row r="645891" spans="68:68" customFormat="1">
      <c r="BP645891" s="90"/>
    </row>
    <row r="645892" spans="68:68" customFormat="1">
      <c r="BP645892" s="90"/>
    </row>
    <row r="645893" spans="68:68" customFormat="1">
      <c r="BP645893" s="90"/>
    </row>
    <row r="645894" spans="68:68" customFormat="1">
      <c r="BP645894" s="90"/>
    </row>
    <row r="645895" spans="68:68" customFormat="1">
      <c r="BP645895" s="90"/>
    </row>
    <row r="645896" spans="68:68" customFormat="1">
      <c r="BP645896" s="90"/>
    </row>
    <row r="645897" spans="68:68" customFormat="1">
      <c r="BP645897" s="90"/>
    </row>
    <row r="645898" spans="68:68" customFormat="1">
      <c r="BP645898" s="90"/>
    </row>
    <row r="645899" spans="68:68" customFormat="1">
      <c r="BP645899" s="90"/>
    </row>
    <row r="645900" spans="68:68" customFormat="1">
      <c r="BP645900" s="90"/>
    </row>
    <row r="645901" spans="68:68" customFormat="1">
      <c r="BP645901" s="90"/>
    </row>
    <row r="645902" spans="68:68" customFormat="1">
      <c r="BP645902" s="90"/>
    </row>
    <row r="645903" spans="68:68" customFormat="1">
      <c r="BP645903" s="90"/>
    </row>
    <row r="645904" spans="68:68" customFormat="1">
      <c r="BP645904" s="90"/>
    </row>
    <row r="645905" spans="68:68" customFormat="1">
      <c r="BP645905" s="90"/>
    </row>
    <row r="645906" spans="68:68" customFormat="1">
      <c r="BP645906" s="90"/>
    </row>
    <row r="645907" spans="68:68" customFormat="1">
      <c r="BP645907" s="90"/>
    </row>
    <row r="645908" spans="68:68" customFormat="1">
      <c r="BP645908" s="90"/>
    </row>
    <row r="645909" spans="68:68" customFormat="1">
      <c r="BP645909" s="90"/>
    </row>
    <row r="645910" spans="68:68" customFormat="1">
      <c r="BP645910" s="90"/>
    </row>
    <row r="645911" spans="68:68" customFormat="1">
      <c r="BP645911" s="90"/>
    </row>
    <row r="645912" spans="68:68" customFormat="1">
      <c r="BP645912" s="90"/>
    </row>
    <row r="645913" spans="68:68" customFormat="1">
      <c r="BP645913" s="90"/>
    </row>
    <row r="645914" spans="68:68" customFormat="1">
      <c r="BP645914" s="90"/>
    </row>
    <row r="645915" spans="68:68" customFormat="1">
      <c r="BP645915" s="90"/>
    </row>
    <row r="645916" spans="68:68" customFormat="1">
      <c r="BP645916" s="90"/>
    </row>
    <row r="645917" spans="68:68" customFormat="1">
      <c r="BP645917" s="90"/>
    </row>
    <row r="645918" spans="68:68" customFormat="1">
      <c r="BP645918" s="90"/>
    </row>
    <row r="645919" spans="68:68" customFormat="1">
      <c r="BP645919" s="90"/>
    </row>
    <row r="645920" spans="68:68" customFormat="1">
      <c r="BP645920" s="90"/>
    </row>
    <row r="645921" spans="68:68" customFormat="1">
      <c r="BP645921" s="90"/>
    </row>
    <row r="645922" spans="68:68" customFormat="1">
      <c r="BP645922" s="90"/>
    </row>
    <row r="645923" spans="68:68" customFormat="1">
      <c r="BP645923" s="90"/>
    </row>
    <row r="645924" spans="68:68" customFormat="1">
      <c r="BP645924" s="90"/>
    </row>
    <row r="645925" spans="68:68" customFormat="1">
      <c r="BP645925" s="90"/>
    </row>
    <row r="645926" spans="68:68" customFormat="1">
      <c r="BP645926" s="90"/>
    </row>
    <row r="645927" spans="68:68" customFormat="1">
      <c r="BP645927" s="90"/>
    </row>
    <row r="645928" spans="68:68" customFormat="1">
      <c r="BP645928" s="90"/>
    </row>
    <row r="645929" spans="68:68" customFormat="1">
      <c r="BP645929" s="90"/>
    </row>
    <row r="645930" spans="68:68" customFormat="1">
      <c r="BP645930" s="90"/>
    </row>
    <row r="645931" spans="68:68" customFormat="1">
      <c r="BP645931" s="90"/>
    </row>
    <row r="645932" spans="68:68" customFormat="1">
      <c r="BP645932" s="90"/>
    </row>
    <row r="645933" spans="68:68" customFormat="1">
      <c r="BP645933" s="90"/>
    </row>
    <row r="645934" spans="68:68" customFormat="1">
      <c r="BP645934" s="90"/>
    </row>
    <row r="645935" spans="68:68" customFormat="1">
      <c r="BP645935" s="90"/>
    </row>
    <row r="645936" spans="68:68" customFormat="1">
      <c r="BP645936" s="90"/>
    </row>
    <row r="645937" spans="68:68" customFormat="1">
      <c r="BP645937" s="90"/>
    </row>
    <row r="645938" spans="68:68" customFormat="1">
      <c r="BP645938" s="90"/>
    </row>
    <row r="645939" spans="68:68" customFormat="1">
      <c r="BP645939" s="90"/>
    </row>
    <row r="645940" spans="68:68" customFormat="1">
      <c r="BP645940" s="90"/>
    </row>
    <row r="645941" spans="68:68" customFormat="1">
      <c r="BP645941" s="90"/>
    </row>
    <row r="645942" spans="68:68" customFormat="1">
      <c r="BP645942" s="90"/>
    </row>
    <row r="645943" spans="68:68" customFormat="1">
      <c r="BP645943" s="90"/>
    </row>
    <row r="645944" spans="68:68" customFormat="1">
      <c r="BP645944" s="90"/>
    </row>
    <row r="645945" spans="68:68" customFormat="1">
      <c r="BP645945" s="90"/>
    </row>
    <row r="645946" spans="68:68" customFormat="1">
      <c r="BP645946" s="90"/>
    </row>
    <row r="645947" spans="68:68" customFormat="1">
      <c r="BP645947" s="90"/>
    </row>
    <row r="645948" spans="68:68" customFormat="1">
      <c r="BP645948" s="90"/>
    </row>
    <row r="645949" spans="68:68" customFormat="1">
      <c r="BP645949" s="90"/>
    </row>
    <row r="645950" spans="68:68" customFormat="1">
      <c r="BP645950" s="90"/>
    </row>
    <row r="645951" spans="68:68" customFormat="1">
      <c r="BP645951" s="90"/>
    </row>
    <row r="645952" spans="68:68" customFormat="1">
      <c r="BP645952" s="90"/>
    </row>
    <row r="645953" spans="68:68" customFormat="1">
      <c r="BP645953" s="90"/>
    </row>
    <row r="645954" spans="68:68" customFormat="1">
      <c r="BP645954" s="90"/>
    </row>
    <row r="645955" spans="68:68" customFormat="1">
      <c r="BP645955" s="90"/>
    </row>
    <row r="645956" spans="68:68" customFormat="1">
      <c r="BP645956" s="90"/>
    </row>
    <row r="645957" spans="68:68" customFormat="1">
      <c r="BP645957" s="90"/>
    </row>
    <row r="645958" spans="68:68" customFormat="1">
      <c r="BP645958" s="90"/>
    </row>
    <row r="645959" spans="68:68" customFormat="1">
      <c r="BP645959" s="90"/>
    </row>
    <row r="645960" spans="68:68" customFormat="1">
      <c r="BP645960" s="90"/>
    </row>
    <row r="645961" spans="68:68" customFormat="1">
      <c r="BP645961" s="90"/>
    </row>
    <row r="645962" spans="68:68" customFormat="1">
      <c r="BP645962" s="90"/>
    </row>
    <row r="645963" spans="68:68" customFormat="1">
      <c r="BP645963" s="90"/>
    </row>
    <row r="645964" spans="68:68" customFormat="1">
      <c r="BP645964" s="90"/>
    </row>
    <row r="645965" spans="68:68" customFormat="1">
      <c r="BP645965" s="90"/>
    </row>
    <row r="645966" spans="68:68" customFormat="1">
      <c r="BP645966" s="90"/>
    </row>
    <row r="645967" spans="68:68" customFormat="1">
      <c r="BP645967" s="90"/>
    </row>
    <row r="645968" spans="68:68" customFormat="1">
      <c r="BP645968" s="90"/>
    </row>
    <row r="645969" spans="68:68" customFormat="1">
      <c r="BP645969" s="90"/>
    </row>
    <row r="645970" spans="68:68" customFormat="1">
      <c r="BP645970" s="90"/>
    </row>
    <row r="645971" spans="68:68" customFormat="1">
      <c r="BP645971" s="90"/>
    </row>
    <row r="645972" spans="68:68" customFormat="1">
      <c r="BP645972" s="90"/>
    </row>
    <row r="645973" spans="68:68" customFormat="1">
      <c r="BP645973" s="90"/>
    </row>
    <row r="645974" spans="68:68" customFormat="1">
      <c r="BP645974" s="90"/>
    </row>
    <row r="645975" spans="68:68" customFormat="1">
      <c r="BP645975" s="90"/>
    </row>
    <row r="645976" spans="68:68" customFormat="1">
      <c r="BP645976" s="90"/>
    </row>
    <row r="645977" spans="68:68" customFormat="1">
      <c r="BP645977" s="90"/>
    </row>
    <row r="645978" spans="68:68" customFormat="1">
      <c r="BP645978" s="90"/>
    </row>
    <row r="645979" spans="68:68" customFormat="1">
      <c r="BP645979" s="90"/>
    </row>
    <row r="645980" spans="68:68" customFormat="1">
      <c r="BP645980" s="90"/>
    </row>
    <row r="645981" spans="68:68" customFormat="1">
      <c r="BP645981" s="90"/>
    </row>
    <row r="645982" spans="68:68" customFormat="1">
      <c r="BP645982" s="90"/>
    </row>
    <row r="645983" spans="68:68" customFormat="1">
      <c r="BP645983" s="90"/>
    </row>
    <row r="645984" spans="68:68" customFormat="1">
      <c r="BP645984" s="90"/>
    </row>
    <row r="645985" spans="68:68" customFormat="1">
      <c r="BP645985" s="90"/>
    </row>
    <row r="645986" spans="68:68" customFormat="1">
      <c r="BP645986" s="90"/>
    </row>
    <row r="645987" spans="68:68" customFormat="1">
      <c r="BP645987" s="90"/>
    </row>
    <row r="645988" spans="68:68" customFormat="1">
      <c r="BP645988" s="90"/>
    </row>
    <row r="645989" spans="68:68" customFormat="1">
      <c r="BP645989" s="90"/>
    </row>
    <row r="645990" spans="68:68" customFormat="1">
      <c r="BP645990" s="90"/>
    </row>
    <row r="645991" spans="68:68" customFormat="1">
      <c r="BP645991" s="90"/>
    </row>
    <row r="645992" spans="68:68" customFormat="1">
      <c r="BP645992" s="90"/>
    </row>
    <row r="645993" spans="68:68" customFormat="1">
      <c r="BP645993" s="90"/>
    </row>
    <row r="645994" spans="68:68" customFormat="1">
      <c r="BP645994" s="90"/>
    </row>
    <row r="645995" spans="68:68" customFormat="1">
      <c r="BP645995" s="90"/>
    </row>
    <row r="645996" spans="68:68" customFormat="1">
      <c r="BP645996" s="90"/>
    </row>
    <row r="645997" spans="68:68" customFormat="1">
      <c r="BP645997" s="90"/>
    </row>
    <row r="645998" spans="68:68" customFormat="1">
      <c r="BP645998" s="90"/>
    </row>
    <row r="645999" spans="68:68" customFormat="1">
      <c r="BP645999" s="90"/>
    </row>
    <row r="646000" spans="68:68" customFormat="1">
      <c r="BP646000" s="90"/>
    </row>
    <row r="646001" spans="68:68" customFormat="1">
      <c r="BP646001" s="90"/>
    </row>
    <row r="646002" spans="68:68" customFormat="1">
      <c r="BP646002" s="90"/>
    </row>
    <row r="646003" spans="68:68" customFormat="1">
      <c r="BP646003" s="90"/>
    </row>
    <row r="646004" spans="68:68" customFormat="1">
      <c r="BP646004" s="90"/>
    </row>
    <row r="646005" spans="68:68" customFormat="1">
      <c r="BP646005" s="90"/>
    </row>
    <row r="646006" spans="68:68" customFormat="1">
      <c r="BP646006" s="90"/>
    </row>
    <row r="646007" spans="68:68" customFormat="1">
      <c r="BP646007" s="90"/>
    </row>
    <row r="646008" spans="68:68" customFormat="1">
      <c r="BP646008" s="90"/>
    </row>
    <row r="646009" spans="68:68" customFormat="1">
      <c r="BP646009" s="90"/>
    </row>
    <row r="646010" spans="68:68" customFormat="1">
      <c r="BP646010" s="90"/>
    </row>
    <row r="646011" spans="68:68" customFormat="1">
      <c r="BP646011" s="90"/>
    </row>
    <row r="646012" spans="68:68" customFormat="1">
      <c r="BP646012" s="90"/>
    </row>
    <row r="646013" spans="68:68" customFormat="1">
      <c r="BP646013" s="90"/>
    </row>
    <row r="646014" spans="68:68" customFormat="1">
      <c r="BP646014" s="90"/>
    </row>
    <row r="646015" spans="68:68" customFormat="1">
      <c r="BP646015" s="90"/>
    </row>
    <row r="646016" spans="68:68" customFormat="1">
      <c r="BP646016" s="90"/>
    </row>
    <row r="646017" spans="68:68" customFormat="1">
      <c r="BP646017" s="90"/>
    </row>
    <row r="646018" spans="68:68" customFormat="1">
      <c r="BP646018" s="90"/>
    </row>
    <row r="646019" spans="68:68" customFormat="1">
      <c r="BP646019" s="90"/>
    </row>
    <row r="646020" spans="68:68" customFormat="1">
      <c r="BP646020" s="90"/>
    </row>
    <row r="646021" spans="68:68" customFormat="1">
      <c r="BP646021" s="90"/>
    </row>
    <row r="646022" spans="68:68" customFormat="1">
      <c r="BP646022" s="90"/>
    </row>
    <row r="646023" spans="68:68" customFormat="1">
      <c r="BP646023" s="90"/>
    </row>
    <row r="646024" spans="68:68" customFormat="1">
      <c r="BP646024" s="90"/>
    </row>
    <row r="646025" spans="68:68" customFormat="1">
      <c r="BP646025" s="90"/>
    </row>
    <row r="646026" spans="68:68" customFormat="1">
      <c r="BP646026" s="90"/>
    </row>
    <row r="646027" spans="68:68" customFormat="1">
      <c r="BP646027" s="90"/>
    </row>
    <row r="646028" spans="68:68" customFormat="1">
      <c r="BP646028" s="90"/>
    </row>
    <row r="646029" spans="68:68" customFormat="1">
      <c r="BP646029" s="90"/>
    </row>
    <row r="646030" spans="68:68" customFormat="1">
      <c r="BP646030" s="90"/>
    </row>
    <row r="646031" spans="68:68" customFormat="1">
      <c r="BP646031" s="90"/>
    </row>
    <row r="646032" spans="68:68" customFormat="1">
      <c r="BP646032" s="90"/>
    </row>
    <row r="646033" spans="68:68" customFormat="1">
      <c r="BP646033" s="90"/>
    </row>
    <row r="646034" spans="68:68" customFormat="1">
      <c r="BP646034" s="90"/>
    </row>
    <row r="646035" spans="68:68" customFormat="1">
      <c r="BP646035" s="90"/>
    </row>
    <row r="646036" spans="68:68" customFormat="1">
      <c r="BP646036" s="90"/>
    </row>
    <row r="646037" spans="68:68" customFormat="1">
      <c r="BP646037" s="90"/>
    </row>
    <row r="646038" spans="68:68" customFormat="1">
      <c r="BP646038" s="90"/>
    </row>
    <row r="646039" spans="68:68" customFormat="1">
      <c r="BP646039" s="90"/>
    </row>
    <row r="646040" spans="68:68" customFormat="1">
      <c r="BP646040" s="90"/>
    </row>
    <row r="646041" spans="68:68" customFormat="1">
      <c r="BP646041" s="90"/>
    </row>
    <row r="646042" spans="68:68" customFormat="1">
      <c r="BP646042" s="90"/>
    </row>
    <row r="646043" spans="68:68" customFormat="1">
      <c r="BP646043" s="90"/>
    </row>
    <row r="646044" spans="68:68" customFormat="1">
      <c r="BP646044" s="90"/>
    </row>
    <row r="646045" spans="68:68" customFormat="1">
      <c r="BP646045" s="90"/>
    </row>
    <row r="646046" spans="68:68" customFormat="1">
      <c r="BP646046" s="90"/>
    </row>
    <row r="646047" spans="68:68" customFormat="1">
      <c r="BP646047" s="90"/>
    </row>
    <row r="646048" spans="68:68" customFormat="1">
      <c r="BP646048" s="90"/>
    </row>
    <row r="646049" spans="68:68" customFormat="1">
      <c r="BP646049" s="90"/>
    </row>
    <row r="646050" spans="68:68" customFormat="1">
      <c r="BP646050" s="90"/>
    </row>
    <row r="646051" spans="68:68" customFormat="1">
      <c r="BP646051" s="90"/>
    </row>
    <row r="646052" spans="68:68" customFormat="1">
      <c r="BP646052" s="90"/>
    </row>
    <row r="646053" spans="68:68" customFormat="1">
      <c r="BP646053" s="90"/>
    </row>
    <row r="646054" spans="68:68" customFormat="1">
      <c r="BP646054" s="90"/>
    </row>
    <row r="646055" spans="68:68" customFormat="1">
      <c r="BP646055" s="90"/>
    </row>
    <row r="646056" spans="68:68" customFormat="1">
      <c r="BP646056" s="90"/>
    </row>
    <row r="646057" spans="68:68" customFormat="1">
      <c r="BP646057" s="90"/>
    </row>
    <row r="646058" spans="68:68" customFormat="1">
      <c r="BP646058" s="90"/>
    </row>
    <row r="646059" spans="68:68" customFormat="1">
      <c r="BP646059" s="90"/>
    </row>
    <row r="646060" spans="68:68" customFormat="1">
      <c r="BP646060" s="90"/>
    </row>
    <row r="646061" spans="68:68" customFormat="1">
      <c r="BP646061" s="90"/>
    </row>
    <row r="646062" spans="68:68" customFormat="1">
      <c r="BP646062" s="90"/>
    </row>
    <row r="646063" spans="68:68" customFormat="1">
      <c r="BP646063" s="90"/>
    </row>
    <row r="646064" spans="68:68" customFormat="1">
      <c r="BP646064" s="90"/>
    </row>
    <row r="646065" spans="68:68" customFormat="1">
      <c r="BP646065" s="90"/>
    </row>
    <row r="646066" spans="68:68" customFormat="1">
      <c r="BP646066" s="90"/>
    </row>
    <row r="646067" spans="68:68" customFormat="1">
      <c r="BP646067" s="90"/>
    </row>
    <row r="646068" spans="68:68" customFormat="1">
      <c r="BP646068" s="90"/>
    </row>
    <row r="646069" spans="68:68" customFormat="1">
      <c r="BP646069" s="90"/>
    </row>
    <row r="646070" spans="68:68" customFormat="1">
      <c r="BP646070" s="90"/>
    </row>
    <row r="646071" spans="68:68" customFormat="1">
      <c r="BP646071" s="90"/>
    </row>
    <row r="646072" spans="68:68" customFormat="1">
      <c r="BP646072" s="90"/>
    </row>
    <row r="646073" spans="68:68" customFormat="1">
      <c r="BP646073" s="90"/>
    </row>
    <row r="646074" spans="68:68" customFormat="1">
      <c r="BP646074" s="90"/>
    </row>
    <row r="646075" spans="68:68" customFormat="1">
      <c r="BP646075" s="90"/>
    </row>
    <row r="646076" spans="68:68" customFormat="1">
      <c r="BP646076" s="90"/>
    </row>
    <row r="646077" spans="68:68" customFormat="1">
      <c r="BP646077" s="90"/>
    </row>
    <row r="646078" spans="68:68" customFormat="1">
      <c r="BP646078" s="90"/>
    </row>
    <row r="646079" spans="68:68" customFormat="1">
      <c r="BP646079" s="90"/>
    </row>
    <row r="646080" spans="68:68" customFormat="1">
      <c r="BP646080" s="90"/>
    </row>
    <row r="646081" spans="68:68" customFormat="1">
      <c r="BP646081" s="90"/>
    </row>
    <row r="646082" spans="68:68" customFormat="1">
      <c r="BP646082" s="90"/>
    </row>
    <row r="646083" spans="68:68" customFormat="1">
      <c r="BP646083" s="90"/>
    </row>
    <row r="646084" spans="68:68" customFormat="1">
      <c r="BP646084" s="90"/>
    </row>
    <row r="646085" spans="68:68" customFormat="1">
      <c r="BP646085" s="90"/>
    </row>
    <row r="646086" spans="68:68" customFormat="1">
      <c r="BP646086" s="90"/>
    </row>
    <row r="646087" spans="68:68" customFormat="1">
      <c r="BP646087" s="90"/>
    </row>
    <row r="646088" spans="68:68" customFormat="1">
      <c r="BP646088" s="90"/>
    </row>
    <row r="646089" spans="68:68" customFormat="1">
      <c r="BP646089" s="90"/>
    </row>
    <row r="646090" spans="68:68" customFormat="1">
      <c r="BP646090" s="90"/>
    </row>
    <row r="646091" spans="68:68" customFormat="1">
      <c r="BP646091" s="90"/>
    </row>
    <row r="646092" spans="68:68" customFormat="1">
      <c r="BP646092" s="90"/>
    </row>
    <row r="646093" spans="68:68" customFormat="1">
      <c r="BP646093" s="90"/>
    </row>
    <row r="646094" spans="68:68" customFormat="1">
      <c r="BP646094" s="90"/>
    </row>
    <row r="646095" spans="68:68" customFormat="1">
      <c r="BP646095" s="90"/>
    </row>
    <row r="646096" spans="68:68" customFormat="1">
      <c r="BP646096" s="90"/>
    </row>
    <row r="646097" spans="68:68" customFormat="1">
      <c r="BP646097" s="90"/>
    </row>
    <row r="646098" spans="68:68" customFormat="1">
      <c r="BP646098" s="90"/>
    </row>
    <row r="646099" spans="68:68" customFormat="1">
      <c r="BP646099" s="90"/>
    </row>
    <row r="646100" spans="68:68" customFormat="1">
      <c r="BP646100" s="90"/>
    </row>
    <row r="646101" spans="68:68" customFormat="1">
      <c r="BP646101" s="90"/>
    </row>
    <row r="646102" spans="68:68" customFormat="1">
      <c r="BP646102" s="90"/>
    </row>
    <row r="646103" spans="68:68" customFormat="1">
      <c r="BP646103" s="90"/>
    </row>
    <row r="646104" spans="68:68" customFormat="1">
      <c r="BP646104" s="90"/>
    </row>
    <row r="646105" spans="68:68" customFormat="1">
      <c r="BP646105" s="90"/>
    </row>
    <row r="646106" spans="68:68" customFormat="1">
      <c r="BP646106" s="90"/>
    </row>
    <row r="646107" spans="68:68" customFormat="1">
      <c r="BP646107" s="90"/>
    </row>
    <row r="646108" spans="68:68" customFormat="1">
      <c r="BP646108" s="90"/>
    </row>
    <row r="646109" spans="68:68" customFormat="1">
      <c r="BP646109" s="90"/>
    </row>
    <row r="646110" spans="68:68" customFormat="1">
      <c r="BP646110" s="90"/>
    </row>
    <row r="646111" spans="68:68" customFormat="1">
      <c r="BP646111" s="90"/>
    </row>
    <row r="646112" spans="68:68" customFormat="1">
      <c r="BP646112" s="90"/>
    </row>
    <row r="646113" spans="68:68" customFormat="1">
      <c r="BP646113" s="90"/>
    </row>
    <row r="646114" spans="68:68" customFormat="1">
      <c r="BP646114" s="90"/>
    </row>
    <row r="646115" spans="68:68" customFormat="1">
      <c r="BP646115" s="90"/>
    </row>
    <row r="646116" spans="68:68" customFormat="1">
      <c r="BP646116" s="90"/>
    </row>
    <row r="646117" spans="68:68" customFormat="1">
      <c r="BP646117" s="90"/>
    </row>
    <row r="646118" spans="68:68" customFormat="1">
      <c r="BP646118" s="90"/>
    </row>
    <row r="646119" spans="68:68" customFormat="1">
      <c r="BP646119" s="90"/>
    </row>
    <row r="646120" spans="68:68" customFormat="1">
      <c r="BP646120" s="90"/>
    </row>
    <row r="646121" spans="68:68" customFormat="1">
      <c r="BP646121" s="90"/>
    </row>
    <row r="646122" spans="68:68" customFormat="1">
      <c r="BP646122" s="90"/>
    </row>
    <row r="646123" spans="68:68" customFormat="1">
      <c r="BP646123" s="90"/>
    </row>
    <row r="646124" spans="68:68" customFormat="1">
      <c r="BP646124" s="90"/>
    </row>
    <row r="646125" spans="68:68" customFormat="1">
      <c r="BP646125" s="90"/>
    </row>
    <row r="646126" spans="68:68" customFormat="1">
      <c r="BP646126" s="90"/>
    </row>
    <row r="646127" spans="68:68" customFormat="1">
      <c r="BP646127" s="90"/>
    </row>
    <row r="646128" spans="68:68" customFormat="1">
      <c r="BP646128" s="90"/>
    </row>
    <row r="646129" spans="68:68" customFormat="1">
      <c r="BP646129" s="90"/>
    </row>
    <row r="646130" spans="68:68" customFormat="1">
      <c r="BP646130" s="90"/>
    </row>
    <row r="646131" spans="68:68" customFormat="1">
      <c r="BP646131" s="90"/>
    </row>
    <row r="646132" spans="68:68" customFormat="1">
      <c r="BP646132" s="90"/>
    </row>
    <row r="646133" spans="68:68" customFormat="1">
      <c r="BP646133" s="90"/>
    </row>
    <row r="646134" spans="68:68" customFormat="1">
      <c r="BP646134" s="90"/>
    </row>
    <row r="646135" spans="68:68" customFormat="1">
      <c r="BP646135" s="90"/>
    </row>
    <row r="646136" spans="68:68" customFormat="1">
      <c r="BP646136" s="90"/>
    </row>
    <row r="646137" spans="68:68" customFormat="1">
      <c r="BP646137" s="90"/>
    </row>
    <row r="646138" spans="68:68" customFormat="1">
      <c r="BP646138" s="90"/>
    </row>
    <row r="646139" spans="68:68" customFormat="1">
      <c r="BP646139" s="90"/>
    </row>
    <row r="646140" spans="68:68" customFormat="1">
      <c r="BP646140" s="90"/>
    </row>
    <row r="646141" spans="68:68" customFormat="1">
      <c r="BP646141" s="90"/>
    </row>
    <row r="646142" spans="68:68" customFormat="1">
      <c r="BP646142" s="90"/>
    </row>
    <row r="646143" spans="68:68" customFormat="1">
      <c r="BP646143" s="90"/>
    </row>
    <row r="646144" spans="68:68" customFormat="1">
      <c r="BP646144" s="90"/>
    </row>
    <row r="646145" spans="68:68" customFormat="1">
      <c r="BP646145" s="90"/>
    </row>
    <row r="646146" spans="68:68" customFormat="1">
      <c r="BP646146" s="90"/>
    </row>
    <row r="646147" spans="68:68" customFormat="1">
      <c r="BP646147" s="90"/>
    </row>
    <row r="646148" spans="68:68" customFormat="1">
      <c r="BP646148" s="90"/>
    </row>
    <row r="646149" spans="68:68" customFormat="1">
      <c r="BP646149" s="90"/>
    </row>
    <row r="646150" spans="68:68" customFormat="1">
      <c r="BP646150" s="90"/>
    </row>
    <row r="646151" spans="68:68" customFormat="1">
      <c r="BP646151" s="90"/>
    </row>
    <row r="646152" spans="68:68" customFormat="1">
      <c r="BP646152" s="90"/>
    </row>
    <row r="646153" spans="68:68" customFormat="1">
      <c r="BP646153" s="90"/>
    </row>
    <row r="646154" spans="68:68" customFormat="1">
      <c r="BP646154" s="90"/>
    </row>
    <row r="646155" spans="68:68" customFormat="1">
      <c r="BP646155" s="90"/>
    </row>
    <row r="646156" spans="68:68" customFormat="1">
      <c r="BP646156" s="90"/>
    </row>
    <row r="646157" spans="68:68" customFormat="1">
      <c r="BP646157" s="90"/>
    </row>
    <row r="646158" spans="68:68" customFormat="1">
      <c r="BP646158" s="90"/>
    </row>
    <row r="646159" spans="68:68" customFormat="1">
      <c r="BP646159" s="90"/>
    </row>
    <row r="646160" spans="68:68" customFormat="1">
      <c r="BP646160" s="90"/>
    </row>
    <row r="646161" spans="68:68" customFormat="1">
      <c r="BP646161" s="90"/>
    </row>
    <row r="646162" spans="68:68" customFormat="1">
      <c r="BP646162" s="90"/>
    </row>
    <row r="646163" spans="68:68" customFormat="1">
      <c r="BP646163" s="90"/>
    </row>
    <row r="646164" spans="68:68" customFormat="1">
      <c r="BP646164" s="90"/>
    </row>
    <row r="646165" spans="68:68" customFormat="1">
      <c r="BP646165" s="90"/>
    </row>
    <row r="646166" spans="68:68" customFormat="1">
      <c r="BP646166" s="90"/>
    </row>
    <row r="646167" spans="68:68" customFormat="1">
      <c r="BP646167" s="90"/>
    </row>
    <row r="646168" spans="68:68" customFormat="1">
      <c r="BP646168" s="90"/>
    </row>
    <row r="646169" spans="68:68" customFormat="1">
      <c r="BP646169" s="90"/>
    </row>
    <row r="646170" spans="68:68" customFormat="1">
      <c r="BP646170" s="90"/>
    </row>
    <row r="646171" spans="68:68" customFormat="1">
      <c r="BP646171" s="90"/>
    </row>
    <row r="646172" spans="68:68" customFormat="1">
      <c r="BP646172" s="90"/>
    </row>
    <row r="646173" spans="68:68" customFormat="1">
      <c r="BP646173" s="90"/>
    </row>
    <row r="646174" spans="68:68" customFormat="1">
      <c r="BP646174" s="90"/>
    </row>
    <row r="646175" spans="68:68" customFormat="1">
      <c r="BP646175" s="90"/>
    </row>
    <row r="646176" spans="68:68" customFormat="1">
      <c r="BP646176" s="90"/>
    </row>
    <row r="646177" spans="68:68" customFormat="1">
      <c r="BP646177" s="90"/>
    </row>
    <row r="646178" spans="68:68" customFormat="1">
      <c r="BP646178" s="90"/>
    </row>
    <row r="646179" spans="68:68" customFormat="1">
      <c r="BP646179" s="90"/>
    </row>
    <row r="646180" spans="68:68" customFormat="1">
      <c r="BP646180" s="90"/>
    </row>
    <row r="646181" spans="68:68" customFormat="1">
      <c r="BP646181" s="90"/>
    </row>
    <row r="646182" spans="68:68" customFormat="1">
      <c r="BP646182" s="90"/>
    </row>
    <row r="646183" spans="68:68" customFormat="1">
      <c r="BP646183" s="90"/>
    </row>
    <row r="646184" spans="68:68" customFormat="1">
      <c r="BP646184" s="90"/>
    </row>
    <row r="646185" spans="68:68" customFormat="1">
      <c r="BP646185" s="90"/>
    </row>
    <row r="646186" spans="68:68" customFormat="1">
      <c r="BP646186" s="90"/>
    </row>
    <row r="646187" spans="68:68" customFormat="1">
      <c r="BP646187" s="90"/>
    </row>
    <row r="646188" spans="68:68" customFormat="1">
      <c r="BP646188" s="90"/>
    </row>
    <row r="646189" spans="68:68" customFormat="1">
      <c r="BP646189" s="90"/>
    </row>
    <row r="646190" spans="68:68" customFormat="1">
      <c r="BP646190" s="90"/>
    </row>
    <row r="646191" spans="68:68" customFormat="1">
      <c r="BP646191" s="90"/>
    </row>
    <row r="646192" spans="68:68" customFormat="1">
      <c r="BP646192" s="90"/>
    </row>
    <row r="646193" spans="68:68" customFormat="1">
      <c r="BP646193" s="90"/>
    </row>
    <row r="646194" spans="68:68" customFormat="1">
      <c r="BP646194" s="90"/>
    </row>
    <row r="646195" spans="68:68" customFormat="1">
      <c r="BP646195" s="90"/>
    </row>
    <row r="646196" spans="68:68" customFormat="1">
      <c r="BP646196" s="90"/>
    </row>
    <row r="646197" spans="68:68" customFormat="1">
      <c r="BP646197" s="90"/>
    </row>
    <row r="646198" spans="68:68" customFormat="1">
      <c r="BP646198" s="90"/>
    </row>
    <row r="646199" spans="68:68" customFormat="1">
      <c r="BP646199" s="90"/>
    </row>
    <row r="646200" spans="68:68" customFormat="1">
      <c r="BP646200" s="90"/>
    </row>
    <row r="646201" spans="68:68" customFormat="1">
      <c r="BP646201" s="90"/>
    </row>
    <row r="646202" spans="68:68" customFormat="1">
      <c r="BP646202" s="90"/>
    </row>
    <row r="646203" spans="68:68" customFormat="1">
      <c r="BP646203" s="90"/>
    </row>
    <row r="646204" spans="68:68" customFormat="1">
      <c r="BP646204" s="90"/>
    </row>
    <row r="646205" spans="68:68" customFormat="1">
      <c r="BP646205" s="90"/>
    </row>
    <row r="646206" spans="68:68" customFormat="1">
      <c r="BP646206" s="90"/>
    </row>
    <row r="646207" spans="68:68" customFormat="1">
      <c r="BP646207" s="90"/>
    </row>
    <row r="646208" spans="68:68" customFormat="1">
      <c r="BP646208" s="90"/>
    </row>
    <row r="646209" spans="68:68" customFormat="1">
      <c r="BP646209" s="90"/>
    </row>
    <row r="646210" spans="68:68" customFormat="1">
      <c r="BP646210" s="90"/>
    </row>
    <row r="646211" spans="68:68" customFormat="1">
      <c r="BP646211" s="90"/>
    </row>
    <row r="646212" spans="68:68" customFormat="1">
      <c r="BP646212" s="90"/>
    </row>
    <row r="646213" spans="68:68" customFormat="1">
      <c r="BP646213" s="90"/>
    </row>
    <row r="646214" spans="68:68" customFormat="1">
      <c r="BP646214" s="90"/>
    </row>
    <row r="646215" spans="68:68" customFormat="1">
      <c r="BP646215" s="90"/>
    </row>
    <row r="646216" spans="68:68" customFormat="1">
      <c r="BP646216" s="90"/>
    </row>
    <row r="646217" spans="68:68" customFormat="1">
      <c r="BP646217" s="90"/>
    </row>
    <row r="646218" spans="68:68" customFormat="1">
      <c r="BP646218" s="90"/>
    </row>
    <row r="646219" spans="68:68" customFormat="1">
      <c r="BP646219" s="90"/>
    </row>
    <row r="646220" spans="68:68" customFormat="1">
      <c r="BP646220" s="90"/>
    </row>
    <row r="646221" spans="68:68" customFormat="1">
      <c r="BP646221" s="90"/>
    </row>
    <row r="646222" spans="68:68" customFormat="1">
      <c r="BP646222" s="90"/>
    </row>
    <row r="646223" spans="68:68" customFormat="1">
      <c r="BP646223" s="90"/>
    </row>
    <row r="646224" spans="68:68" customFormat="1">
      <c r="BP646224" s="90"/>
    </row>
    <row r="646225" spans="68:68" customFormat="1">
      <c r="BP646225" s="90"/>
    </row>
    <row r="646226" spans="68:68" customFormat="1">
      <c r="BP646226" s="90"/>
    </row>
    <row r="646227" spans="68:68" customFormat="1">
      <c r="BP646227" s="90"/>
    </row>
    <row r="646228" spans="68:68" customFormat="1">
      <c r="BP646228" s="90"/>
    </row>
    <row r="646229" spans="68:68" customFormat="1">
      <c r="BP646229" s="90"/>
    </row>
    <row r="646230" spans="68:68" customFormat="1">
      <c r="BP646230" s="90"/>
    </row>
    <row r="646231" spans="68:68" customFormat="1">
      <c r="BP646231" s="90"/>
    </row>
    <row r="646232" spans="68:68" customFormat="1">
      <c r="BP646232" s="90"/>
    </row>
    <row r="646233" spans="68:68" customFormat="1">
      <c r="BP646233" s="90"/>
    </row>
    <row r="646234" spans="68:68" customFormat="1">
      <c r="BP646234" s="90"/>
    </row>
    <row r="646235" spans="68:68" customFormat="1">
      <c r="BP646235" s="90"/>
    </row>
    <row r="646236" spans="68:68" customFormat="1">
      <c r="BP646236" s="90"/>
    </row>
    <row r="646237" spans="68:68" customFormat="1">
      <c r="BP646237" s="90"/>
    </row>
    <row r="646238" spans="68:68" customFormat="1">
      <c r="BP646238" s="90"/>
    </row>
    <row r="646239" spans="68:68" customFormat="1">
      <c r="BP646239" s="90"/>
    </row>
    <row r="646240" spans="68:68" customFormat="1">
      <c r="BP646240" s="90"/>
    </row>
    <row r="646241" spans="68:68" customFormat="1">
      <c r="BP646241" s="90"/>
    </row>
    <row r="646242" spans="68:68" customFormat="1">
      <c r="BP646242" s="90"/>
    </row>
    <row r="646243" spans="68:68" customFormat="1">
      <c r="BP646243" s="90"/>
    </row>
    <row r="646244" spans="68:68" customFormat="1">
      <c r="BP646244" s="90"/>
    </row>
    <row r="646245" spans="68:68" customFormat="1">
      <c r="BP646245" s="90"/>
    </row>
    <row r="646246" spans="68:68" customFormat="1">
      <c r="BP646246" s="90"/>
    </row>
    <row r="646247" spans="68:68" customFormat="1">
      <c r="BP646247" s="90"/>
    </row>
    <row r="646248" spans="68:68" customFormat="1">
      <c r="BP646248" s="90"/>
    </row>
    <row r="646249" spans="68:68" customFormat="1">
      <c r="BP646249" s="90"/>
    </row>
    <row r="646250" spans="68:68" customFormat="1">
      <c r="BP646250" s="90"/>
    </row>
    <row r="646251" spans="68:68" customFormat="1">
      <c r="BP646251" s="90"/>
    </row>
    <row r="646252" spans="68:68" customFormat="1">
      <c r="BP646252" s="90"/>
    </row>
    <row r="646253" spans="68:68" customFormat="1">
      <c r="BP646253" s="90"/>
    </row>
    <row r="646254" spans="68:68" customFormat="1">
      <c r="BP646254" s="90"/>
    </row>
    <row r="646255" spans="68:68" customFormat="1">
      <c r="BP646255" s="90"/>
    </row>
    <row r="646256" spans="68:68" customFormat="1">
      <c r="BP646256" s="90"/>
    </row>
    <row r="646257" spans="68:68" customFormat="1">
      <c r="BP646257" s="90"/>
    </row>
    <row r="646258" spans="68:68" customFormat="1">
      <c r="BP646258" s="90"/>
    </row>
    <row r="646259" spans="68:68" customFormat="1">
      <c r="BP646259" s="90"/>
    </row>
    <row r="646260" spans="68:68" customFormat="1">
      <c r="BP646260" s="90"/>
    </row>
    <row r="646261" spans="68:68" customFormat="1">
      <c r="BP646261" s="90"/>
    </row>
    <row r="646262" spans="68:68" customFormat="1">
      <c r="BP646262" s="90"/>
    </row>
    <row r="646263" spans="68:68" customFormat="1">
      <c r="BP646263" s="90"/>
    </row>
    <row r="646264" spans="68:68" customFormat="1">
      <c r="BP646264" s="90"/>
    </row>
    <row r="646265" spans="68:68" customFormat="1">
      <c r="BP646265" s="90"/>
    </row>
    <row r="646266" spans="68:68" customFormat="1">
      <c r="BP646266" s="90"/>
    </row>
    <row r="646267" spans="68:68" customFormat="1">
      <c r="BP646267" s="90"/>
    </row>
    <row r="646268" spans="68:68" customFormat="1">
      <c r="BP646268" s="90"/>
    </row>
    <row r="646269" spans="68:68" customFormat="1">
      <c r="BP646269" s="90"/>
    </row>
    <row r="646270" spans="68:68" customFormat="1">
      <c r="BP646270" s="90"/>
    </row>
    <row r="646271" spans="68:68" customFormat="1">
      <c r="BP646271" s="90"/>
    </row>
    <row r="646272" spans="68:68" customFormat="1">
      <c r="BP646272" s="90"/>
    </row>
    <row r="646273" spans="68:68" customFormat="1">
      <c r="BP646273" s="90"/>
    </row>
    <row r="646274" spans="68:68" customFormat="1">
      <c r="BP646274" s="90"/>
    </row>
    <row r="646275" spans="68:68" customFormat="1">
      <c r="BP646275" s="90"/>
    </row>
    <row r="646276" spans="68:68" customFormat="1">
      <c r="BP646276" s="90"/>
    </row>
    <row r="646277" spans="68:68" customFormat="1">
      <c r="BP646277" s="90"/>
    </row>
    <row r="646278" spans="68:68" customFormat="1">
      <c r="BP646278" s="90"/>
    </row>
    <row r="646279" spans="68:68" customFormat="1">
      <c r="BP646279" s="90"/>
    </row>
    <row r="646280" spans="68:68" customFormat="1">
      <c r="BP646280" s="90"/>
    </row>
    <row r="646281" spans="68:68" customFormat="1">
      <c r="BP646281" s="90"/>
    </row>
    <row r="646282" spans="68:68" customFormat="1">
      <c r="BP646282" s="90"/>
    </row>
    <row r="646283" spans="68:68" customFormat="1">
      <c r="BP646283" s="90"/>
    </row>
    <row r="646284" spans="68:68" customFormat="1">
      <c r="BP646284" s="90"/>
    </row>
    <row r="646285" spans="68:68" customFormat="1">
      <c r="BP646285" s="90"/>
    </row>
    <row r="646286" spans="68:68" customFormat="1">
      <c r="BP646286" s="90"/>
    </row>
    <row r="646287" spans="68:68" customFormat="1">
      <c r="BP646287" s="90"/>
    </row>
    <row r="646288" spans="68:68" customFormat="1">
      <c r="BP646288" s="90"/>
    </row>
    <row r="646289" spans="68:68" customFormat="1">
      <c r="BP646289" s="90"/>
    </row>
    <row r="646290" spans="68:68" customFormat="1">
      <c r="BP646290" s="90"/>
    </row>
    <row r="646291" spans="68:68" customFormat="1">
      <c r="BP646291" s="90"/>
    </row>
    <row r="646292" spans="68:68" customFormat="1">
      <c r="BP646292" s="90"/>
    </row>
    <row r="646293" spans="68:68" customFormat="1">
      <c r="BP646293" s="90"/>
    </row>
    <row r="646294" spans="68:68" customFormat="1">
      <c r="BP646294" s="90"/>
    </row>
    <row r="646295" spans="68:68" customFormat="1">
      <c r="BP646295" s="90"/>
    </row>
    <row r="646296" spans="68:68" customFormat="1">
      <c r="BP646296" s="90"/>
    </row>
    <row r="646297" spans="68:68" customFormat="1">
      <c r="BP646297" s="90"/>
    </row>
    <row r="646298" spans="68:68" customFormat="1">
      <c r="BP646298" s="90"/>
    </row>
    <row r="646299" spans="68:68" customFormat="1">
      <c r="BP646299" s="90"/>
    </row>
    <row r="646300" spans="68:68" customFormat="1">
      <c r="BP646300" s="90"/>
    </row>
    <row r="646301" spans="68:68" customFormat="1">
      <c r="BP646301" s="90"/>
    </row>
    <row r="646302" spans="68:68" customFormat="1">
      <c r="BP646302" s="90"/>
    </row>
    <row r="646303" spans="68:68" customFormat="1">
      <c r="BP646303" s="90"/>
    </row>
    <row r="646304" spans="68:68" customFormat="1">
      <c r="BP646304" s="90"/>
    </row>
    <row r="646305" spans="68:68" customFormat="1">
      <c r="BP646305" s="90"/>
    </row>
    <row r="646306" spans="68:68" customFormat="1">
      <c r="BP646306" s="90"/>
    </row>
    <row r="646307" spans="68:68" customFormat="1">
      <c r="BP646307" s="90"/>
    </row>
    <row r="646308" spans="68:68" customFormat="1">
      <c r="BP646308" s="90"/>
    </row>
    <row r="646309" spans="68:68" customFormat="1">
      <c r="BP646309" s="90"/>
    </row>
    <row r="646310" spans="68:68" customFormat="1">
      <c r="BP646310" s="90"/>
    </row>
    <row r="646311" spans="68:68" customFormat="1">
      <c r="BP646311" s="90"/>
    </row>
    <row r="646312" spans="68:68" customFormat="1">
      <c r="BP646312" s="90"/>
    </row>
    <row r="646313" spans="68:68" customFormat="1">
      <c r="BP646313" s="90"/>
    </row>
    <row r="646314" spans="68:68" customFormat="1">
      <c r="BP646314" s="90"/>
    </row>
    <row r="646315" spans="68:68" customFormat="1">
      <c r="BP646315" s="90"/>
    </row>
    <row r="646316" spans="68:68" customFormat="1">
      <c r="BP646316" s="90"/>
    </row>
    <row r="646317" spans="68:68" customFormat="1">
      <c r="BP646317" s="90"/>
    </row>
    <row r="646318" spans="68:68" customFormat="1">
      <c r="BP646318" s="90"/>
    </row>
    <row r="646319" spans="68:68" customFormat="1">
      <c r="BP646319" s="90"/>
    </row>
    <row r="646320" spans="68:68" customFormat="1">
      <c r="BP646320" s="90"/>
    </row>
    <row r="646321" spans="68:68" customFormat="1">
      <c r="BP646321" s="90"/>
    </row>
    <row r="646322" spans="68:68" customFormat="1">
      <c r="BP646322" s="90"/>
    </row>
    <row r="646323" spans="68:68" customFormat="1">
      <c r="BP646323" s="90"/>
    </row>
    <row r="646324" spans="68:68" customFormat="1">
      <c r="BP646324" s="90"/>
    </row>
    <row r="646325" spans="68:68" customFormat="1">
      <c r="BP646325" s="90"/>
    </row>
    <row r="646326" spans="68:68" customFormat="1">
      <c r="BP646326" s="90"/>
    </row>
    <row r="646327" spans="68:68" customFormat="1">
      <c r="BP646327" s="90"/>
    </row>
    <row r="646328" spans="68:68" customFormat="1">
      <c r="BP646328" s="90"/>
    </row>
    <row r="646329" spans="68:68" customFormat="1">
      <c r="BP646329" s="90"/>
    </row>
    <row r="646330" spans="68:68" customFormat="1">
      <c r="BP646330" s="90"/>
    </row>
    <row r="646331" spans="68:68" customFormat="1">
      <c r="BP646331" s="90"/>
    </row>
    <row r="646332" spans="68:68" customFormat="1">
      <c r="BP646332" s="90"/>
    </row>
    <row r="646333" spans="68:68" customFormat="1">
      <c r="BP646333" s="90"/>
    </row>
    <row r="646334" spans="68:68" customFormat="1">
      <c r="BP646334" s="90"/>
    </row>
    <row r="646335" spans="68:68" customFormat="1">
      <c r="BP646335" s="90"/>
    </row>
    <row r="646336" spans="68:68" customFormat="1">
      <c r="BP646336" s="90"/>
    </row>
    <row r="646337" spans="68:68" customFormat="1">
      <c r="BP646337" s="90"/>
    </row>
    <row r="646338" spans="68:68" customFormat="1">
      <c r="BP646338" s="90"/>
    </row>
    <row r="646339" spans="68:68" customFormat="1">
      <c r="BP646339" s="90"/>
    </row>
    <row r="646340" spans="68:68" customFormat="1">
      <c r="BP646340" s="90"/>
    </row>
    <row r="646341" spans="68:68" customFormat="1">
      <c r="BP646341" s="90"/>
    </row>
    <row r="646342" spans="68:68" customFormat="1">
      <c r="BP646342" s="90"/>
    </row>
    <row r="646343" spans="68:68" customFormat="1">
      <c r="BP646343" s="90"/>
    </row>
    <row r="646344" spans="68:68" customFormat="1">
      <c r="BP646344" s="90"/>
    </row>
    <row r="646345" spans="68:68" customFormat="1">
      <c r="BP646345" s="90"/>
    </row>
    <row r="646346" spans="68:68" customFormat="1">
      <c r="BP646346" s="90"/>
    </row>
    <row r="646347" spans="68:68" customFormat="1">
      <c r="BP646347" s="90"/>
    </row>
    <row r="646348" spans="68:68" customFormat="1">
      <c r="BP646348" s="90"/>
    </row>
    <row r="646349" spans="68:68" customFormat="1">
      <c r="BP646349" s="90"/>
    </row>
    <row r="646350" spans="68:68" customFormat="1">
      <c r="BP646350" s="90"/>
    </row>
    <row r="646351" spans="68:68" customFormat="1">
      <c r="BP646351" s="90"/>
    </row>
    <row r="646352" spans="68:68" customFormat="1">
      <c r="BP646352" s="90"/>
    </row>
    <row r="646353" spans="68:68" customFormat="1">
      <c r="BP646353" s="90"/>
    </row>
    <row r="646354" spans="68:68" customFormat="1">
      <c r="BP646354" s="90"/>
    </row>
    <row r="646355" spans="68:68" customFormat="1">
      <c r="BP646355" s="90"/>
    </row>
    <row r="646356" spans="68:68" customFormat="1">
      <c r="BP646356" s="90"/>
    </row>
    <row r="646357" spans="68:68" customFormat="1">
      <c r="BP646357" s="90"/>
    </row>
    <row r="646358" spans="68:68" customFormat="1">
      <c r="BP646358" s="90"/>
    </row>
    <row r="646359" spans="68:68" customFormat="1">
      <c r="BP646359" s="90"/>
    </row>
    <row r="646360" spans="68:68" customFormat="1">
      <c r="BP646360" s="90"/>
    </row>
    <row r="646361" spans="68:68" customFormat="1">
      <c r="BP646361" s="90"/>
    </row>
    <row r="646362" spans="68:68" customFormat="1">
      <c r="BP646362" s="90"/>
    </row>
    <row r="646363" spans="68:68" customFormat="1">
      <c r="BP646363" s="90"/>
    </row>
    <row r="646364" spans="68:68" customFormat="1">
      <c r="BP646364" s="90"/>
    </row>
    <row r="646365" spans="68:68" customFormat="1">
      <c r="BP646365" s="90"/>
    </row>
    <row r="646366" spans="68:68" customFormat="1">
      <c r="BP646366" s="90"/>
    </row>
    <row r="646367" spans="68:68" customFormat="1">
      <c r="BP646367" s="90"/>
    </row>
    <row r="646368" spans="68:68" customFormat="1">
      <c r="BP646368" s="90"/>
    </row>
    <row r="646369" spans="68:68" customFormat="1">
      <c r="BP646369" s="90"/>
    </row>
    <row r="646370" spans="68:68" customFormat="1">
      <c r="BP646370" s="90"/>
    </row>
    <row r="646371" spans="68:68" customFormat="1">
      <c r="BP646371" s="90"/>
    </row>
    <row r="646372" spans="68:68" customFormat="1">
      <c r="BP646372" s="90"/>
    </row>
    <row r="646373" spans="68:68" customFormat="1">
      <c r="BP646373" s="90"/>
    </row>
    <row r="646374" spans="68:68" customFormat="1">
      <c r="BP646374" s="90"/>
    </row>
    <row r="646375" spans="68:68" customFormat="1">
      <c r="BP646375" s="90"/>
    </row>
    <row r="646376" spans="68:68" customFormat="1">
      <c r="BP646376" s="90"/>
    </row>
    <row r="646377" spans="68:68" customFormat="1">
      <c r="BP646377" s="90"/>
    </row>
    <row r="646378" spans="68:68" customFormat="1">
      <c r="BP646378" s="90"/>
    </row>
    <row r="646379" spans="68:68" customFormat="1">
      <c r="BP646379" s="90"/>
    </row>
    <row r="646380" spans="68:68" customFormat="1">
      <c r="BP646380" s="90"/>
    </row>
    <row r="646381" spans="68:68" customFormat="1">
      <c r="BP646381" s="90"/>
    </row>
    <row r="646382" spans="68:68" customFormat="1">
      <c r="BP646382" s="90"/>
    </row>
    <row r="646383" spans="68:68" customFormat="1">
      <c r="BP646383" s="90"/>
    </row>
    <row r="646384" spans="68:68" customFormat="1">
      <c r="BP646384" s="90"/>
    </row>
    <row r="646385" spans="68:68" customFormat="1">
      <c r="BP646385" s="90"/>
    </row>
    <row r="646386" spans="68:68" customFormat="1">
      <c r="BP646386" s="90"/>
    </row>
    <row r="646387" spans="68:68" customFormat="1">
      <c r="BP646387" s="90"/>
    </row>
    <row r="646388" spans="68:68" customFormat="1">
      <c r="BP646388" s="90"/>
    </row>
    <row r="646389" spans="68:68" customFormat="1">
      <c r="BP646389" s="90"/>
    </row>
    <row r="646390" spans="68:68" customFormat="1">
      <c r="BP646390" s="90"/>
    </row>
    <row r="646391" spans="68:68" customFormat="1">
      <c r="BP646391" s="90"/>
    </row>
    <row r="646392" spans="68:68" customFormat="1">
      <c r="BP646392" s="90"/>
    </row>
    <row r="646393" spans="68:68" customFormat="1">
      <c r="BP646393" s="90"/>
    </row>
    <row r="646394" spans="68:68" customFormat="1">
      <c r="BP646394" s="90"/>
    </row>
    <row r="646395" spans="68:68" customFormat="1">
      <c r="BP646395" s="90"/>
    </row>
    <row r="646396" spans="68:68" customFormat="1">
      <c r="BP646396" s="90"/>
    </row>
    <row r="646397" spans="68:68" customFormat="1">
      <c r="BP646397" s="90"/>
    </row>
    <row r="646398" spans="68:68" customFormat="1">
      <c r="BP646398" s="90"/>
    </row>
    <row r="646399" spans="68:68" customFormat="1">
      <c r="BP646399" s="90"/>
    </row>
    <row r="646400" spans="68:68" customFormat="1">
      <c r="BP646400" s="90"/>
    </row>
    <row r="646401" spans="68:68" customFormat="1">
      <c r="BP646401" s="90"/>
    </row>
    <row r="646402" spans="68:68" customFormat="1">
      <c r="BP646402" s="90"/>
    </row>
    <row r="646403" spans="68:68" customFormat="1">
      <c r="BP646403" s="90"/>
    </row>
    <row r="646404" spans="68:68" customFormat="1">
      <c r="BP646404" s="90"/>
    </row>
    <row r="646405" spans="68:68" customFormat="1">
      <c r="BP646405" s="90"/>
    </row>
    <row r="646406" spans="68:68" customFormat="1">
      <c r="BP646406" s="90"/>
    </row>
    <row r="646407" spans="68:68" customFormat="1">
      <c r="BP646407" s="90"/>
    </row>
    <row r="646408" spans="68:68" customFormat="1">
      <c r="BP646408" s="90"/>
    </row>
    <row r="646409" spans="68:68" customFormat="1">
      <c r="BP646409" s="90"/>
    </row>
    <row r="646410" spans="68:68" customFormat="1">
      <c r="BP646410" s="90"/>
    </row>
    <row r="646411" spans="68:68" customFormat="1">
      <c r="BP646411" s="90"/>
    </row>
    <row r="646412" spans="68:68" customFormat="1">
      <c r="BP646412" s="90"/>
    </row>
    <row r="646413" spans="68:68" customFormat="1">
      <c r="BP646413" s="90"/>
    </row>
    <row r="646414" spans="68:68" customFormat="1">
      <c r="BP646414" s="90"/>
    </row>
    <row r="646415" spans="68:68" customFormat="1">
      <c r="BP646415" s="90"/>
    </row>
    <row r="646416" spans="68:68" customFormat="1">
      <c r="BP646416" s="90"/>
    </row>
    <row r="646417" spans="68:68" customFormat="1">
      <c r="BP646417" s="90"/>
    </row>
    <row r="646418" spans="68:68" customFormat="1">
      <c r="BP646418" s="90"/>
    </row>
    <row r="646419" spans="68:68" customFormat="1">
      <c r="BP646419" s="90"/>
    </row>
    <row r="646420" spans="68:68" customFormat="1">
      <c r="BP646420" s="90"/>
    </row>
    <row r="646421" spans="68:68" customFormat="1">
      <c r="BP646421" s="90"/>
    </row>
    <row r="646422" spans="68:68" customFormat="1">
      <c r="BP646422" s="90"/>
    </row>
    <row r="646423" spans="68:68" customFormat="1">
      <c r="BP646423" s="90"/>
    </row>
    <row r="646424" spans="68:68" customFormat="1">
      <c r="BP646424" s="90"/>
    </row>
    <row r="646425" spans="68:68" customFormat="1">
      <c r="BP646425" s="90"/>
    </row>
    <row r="646426" spans="68:68" customFormat="1">
      <c r="BP646426" s="90"/>
    </row>
    <row r="646427" spans="68:68" customFormat="1">
      <c r="BP646427" s="90"/>
    </row>
    <row r="646428" spans="68:68" customFormat="1">
      <c r="BP646428" s="90"/>
    </row>
    <row r="646429" spans="68:68" customFormat="1">
      <c r="BP646429" s="90"/>
    </row>
    <row r="646430" spans="68:68" customFormat="1">
      <c r="BP646430" s="90"/>
    </row>
    <row r="646431" spans="68:68" customFormat="1">
      <c r="BP646431" s="90"/>
    </row>
    <row r="646432" spans="68:68" customFormat="1">
      <c r="BP646432" s="90"/>
    </row>
    <row r="646433" spans="68:68" customFormat="1">
      <c r="BP646433" s="90"/>
    </row>
    <row r="646434" spans="68:68" customFormat="1">
      <c r="BP646434" s="90"/>
    </row>
    <row r="646435" spans="68:68" customFormat="1">
      <c r="BP646435" s="90"/>
    </row>
    <row r="646436" spans="68:68" customFormat="1">
      <c r="BP646436" s="90"/>
    </row>
    <row r="646437" spans="68:68" customFormat="1">
      <c r="BP646437" s="90"/>
    </row>
    <row r="646438" spans="68:68" customFormat="1">
      <c r="BP646438" s="90"/>
    </row>
    <row r="646439" spans="68:68" customFormat="1">
      <c r="BP646439" s="90"/>
    </row>
    <row r="646440" spans="68:68" customFormat="1">
      <c r="BP646440" s="90"/>
    </row>
    <row r="646441" spans="68:68" customFormat="1">
      <c r="BP646441" s="90"/>
    </row>
    <row r="646442" spans="68:68" customFormat="1">
      <c r="BP646442" s="90"/>
    </row>
    <row r="646443" spans="68:68" customFormat="1">
      <c r="BP646443" s="90"/>
    </row>
    <row r="646444" spans="68:68" customFormat="1">
      <c r="BP646444" s="90"/>
    </row>
    <row r="646445" spans="68:68" customFormat="1">
      <c r="BP646445" s="90"/>
    </row>
    <row r="646446" spans="68:68" customFormat="1">
      <c r="BP646446" s="90"/>
    </row>
    <row r="646447" spans="68:68" customFormat="1">
      <c r="BP646447" s="90"/>
    </row>
    <row r="646448" spans="68:68" customFormat="1">
      <c r="BP646448" s="90"/>
    </row>
    <row r="646449" spans="68:68" customFormat="1">
      <c r="BP646449" s="90"/>
    </row>
    <row r="646450" spans="68:68" customFormat="1">
      <c r="BP646450" s="90"/>
    </row>
    <row r="646451" spans="68:68" customFormat="1">
      <c r="BP646451" s="90"/>
    </row>
    <row r="646452" spans="68:68" customFormat="1">
      <c r="BP646452" s="90"/>
    </row>
    <row r="646453" spans="68:68" customFormat="1">
      <c r="BP646453" s="90"/>
    </row>
    <row r="646454" spans="68:68" customFormat="1">
      <c r="BP646454" s="90"/>
    </row>
    <row r="646455" spans="68:68" customFormat="1">
      <c r="BP646455" s="90"/>
    </row>
    <row r="646456" spans="68:68" customFormat="1">
      <c r="BP646456" s="90"/>
    </row>
    <row r="646457" spans="68:68" customFormat="1">
      <c r="BP646457" s="90"/>
    </row>
    <row r="646458" spans="68:68" customFormat="1">
      <c r="BP646458" s="90"/>
    </row>
    <row r="646459" spans="68:68" customFormat="1">
      <c r="BP646459" s="90"/>
    </row>
    <row r="646460" spans="68:68" customFormat="1">
      <c r="BP646460" s="90"/>
    </row>
    <row r="646461" spans="68:68" customFormat="1">
      <c r="BP646461" s="90"/>
    </row>
    <row r="646462" spans="68:68" customFormat="1">
      <c r="BP646462" s="90"/>
    </row>
    <row r="646463" spans="68:68" customFormat="1">
      <c r="BP646463" s="90"/>
    </row>
    <row r="646464" spans="68:68" customFormat="1">
      <c r="BP646464" s="90"/>
    </row>
    <row r="646465" spans="68:68" customFormat="1">
      <c r="BP646465" s="90"/>
    </row>
    <row r="646466" spans="68:68" customFormat="1">
      <c r="BP646466" s="90"/>
    </row>
    <row r="646467" spans="68:68" customFormat="1">
      <c r="BP646467" s="90"/>
    </row>
    <row r="646468" spans="68:68" customFormat="1">
      <c r="BP646468" s="90"/>
    </row>
    <row r="646469" spans="68:68" customFormat="1">
      <c r="BP646469" s="90"/>
    </row>
    <row r="646470" spans="68:68" customFormat="1">
      <c r="BP646470" s="90"/>
    </row>
    <row r="646471" spans="68:68" customFormat="1">
      <c r="BP646471" s="90"/>
    </row>
    <row r="646472" spans="68:68" customFormat="1">
      <c r="BP646472" s="90"/>
    </row>
    <row r="646473" spans="68:68" customFormat="1">
      <c r="BP646473" s="90"/>
    </row>
    <row r="646474" spans="68:68" customFormat="1">
      <c r="BP646474" s="90"/>
    </row>
    <row r="646475" spans="68:68" customFormat="1">
      <c r="BP646475" s="90"/>
    </row>
    <row r="646476" spans="68:68" customFormat="1">
      <c r="BP646476" s="90"/>
    </row>
    <row r="646477" spans="68:68" customFormat="1">
      <c r="BP646477" s="90"/>
    </row>
    <row r="646478" spans="68:68" customFormat="1">
      <c r="BP646478" s="90"/>
    </row>
    <row r="646479" spans="68:68" customFormat="1">
      <c r="BP646479" s="90"/>
    </row>
    <row r="646480" spans="68:68" customFormat="1">
      <c r="BP646480" s="90"/>
    </row>
    <row r="646481" spans="68:68" customFormat="1">
      <c r="BP646481" s="90"/>
    </row>
    <row r="646482" spans="68:68" customFormat="1">
      <c r="BP646482" s="90"/>
    </row>
    <row r="646483" spans="68:68" customFormat="1">
      <c r="BP646483" s="90"/>
    </row>
    <row r="646484" spans="68:68" customFormat="1">
      <c r="BP646484" s="90"/>
    </row>
    <row r="646485" spans="68:68" customFormat="1">
      <c r="BP646485" s="90"/>
    </row>
    <row r="646486" spans="68:68" customFormat="1">
      <c r="BP646486" s="90"/>
    </row>
    <row r="646487" spans="68:68" customFormat="1">
      <c r="BP646487" s="90"/>
    </row>
    <row r="646488" spans="68:68" customFormat="1">
      <c r="BP646488" s="90"/>
    </row>
    <row r="646489" spans="68:68" customFormat="1">
      <c r="BP646489" s="90"/>
    </row>
    <row r="646490" spans="68:68" customFormat="1">
      <c r="BP646490" s="90"/>
    </row>
    <row r="646491" spans="68:68" customFormat="1">
      <c r="BP646491" s="90"/>
    </row>
    <row r="646492" spans="68:68" customFormat="1">
      <c r="BP646492" s="90"/>
    </row>
    <row r="646493" spans="68:68" customFormat="1">
      <c r="BP646493" s="90"/>
    </row>
    <row r="646494" spans="68:68" customFormat="1">
      <c r="BP646494" s="90"/>
    </row>
    <row r="646495" spans="68:68" customFormat="1">
      <c r="BP646495" s="90"/>
    </row>
    <row r="646496" spans="68:68" customFormat="1">
      <c r="BP646496" s="90"/>
    </row>
    <row r="646497" spans="68:68" customFormat="1">
      <c r="BP646497" s="90"/>
    </row>
    <row r="646498" spans="68:68" customFormat="1">
      <c r="BP646498" s="90"/>
    </row>
    <row r="646499" spans="68:68" customFormat="1">
      <c r="BP646499" s="90"/>
    </row>
    <row r="646500" spans="68:68" customFormat="1">
      <c r="BP646500" s="90"/>
    </row>
    <row r="646501" spans="68:68" customFormat="1">
      <c r="BP646501" s="90"/>
    </row>
    <row r="646502" spans="68:68" customFormat="1">
      <c r="BP646502" s="90"/>
    </row>
    <row r="646503" spans="68:68" customFormat="1">
      <c r="BP646503" s="90"/>
    </row>
    <row r="646504" spans="68:68" customFormat="1">
      <c r="BP646504" s="90"/>
    </row>
    <row r="646505" spans="68:68" customFormat="1">
      <c r="BP646505" s="90"/>
    </row>
    <row r="646506" spans="68:68" customFormat="1">
      <c r="BP646506" s="90"/>
    </row>
    <row r="646507" spans="68:68" customFormat="1">
      <c r="BP646507" s="90"/>
    </row>
    <row r="646508" spans="68:68" customFormat="1">
      <c r="BP646508" s="90"/>
    </row>
    <row r="646509" spans="68:68" customFormat="1">
      <c r="BP646509" s="90"/>
    </row>
    <row r="646510" spans="68:68" customFormat="1">
      <c r="BP646510" s="90"/>
    </row>
    <row r="646511" spans="68:68" customFormat="1">
      <c r="BP646511" s="90"/>
    </row>
    <row r="646512" spans="68:68" customFormat="1">
      <c r="BP646512" s="90"/>
    </row>
    <row r="646513" spans="68:68" customFormat="1">
      <c r="BP646513" s="90"/>
    </row>
    <row r="646514" spans="68:68" customFormat="1">
      <c r="BP646514" s="90"/>
    </row>
    <row r="646515" spans="68:68" customFormat="1">
      <c r="BP646515" s="90"/>
    </row>
    <row r="646516" spans="68:68" customFormat="1">
      <c r="BP646516" s="90"/>
    </row>
    <row r="646517" spans="68:68" customFormat="1">
      <c r="BP646517" s="90"/>
    </row>
    <row r="646518" spans="68:68" customFormat="1">
      <c r="BP646518" s="90"/>
    </row>
    <row r="646519" spans="68:68" customFormat="1">
      <c r="BP646519" s="90"/>
    </row>
    <row r="646520" spans="68:68" customFormat="1">
      <c r="BP646520" s="90"/>
    </row>
    <row r="646521" spans="68:68" customFormat="1">
      <c r="BP646521" s="90"/>
    </row>
    <row r="646522" spans="68:68" customFormat="1">
      <c r="BP646522" s="90"/>
    </row>
    <row r="646523" spans="68:68" customFormat="1">
      <c r="BP646523" s="90"/>
    </row>
    <row r="646524" spans="68:68" customFormat="1">
      <c r="BP646524" s="90"/>
    </row>
    <row r="646525" spans="68:68" customFormat="1">
      <c r="BP646525" s="90"/>
    </row>
    <row r="646526" spans="68:68" customFormat="1">
      <c r="BP646526" s="90"/>
    </row>
    <row r="646527" spans="68:68" customFormat="1">
      <c r="BP646527" s="90"/>
    </row>
    <row r="646528" spans="68:68" customFormat="1">
      <c r="BP646528" s="90"/>
    </row>
    <row r="646529" spans="68:68" customFormat="1">
      <c r="BP646529" s="90"/>
    </row>
    <row r="646530" spans="68:68" customFormat="1">
      <c r="BP646530" s="90"/>
    </row>
    <row r="646531" spans="68:68" customFormat="1">
      <c r="BP646531" s="90"/>
    </row>
    <row r="646532" spans="68:68" customFormat="1">
      <c r="BP646532" s="90"/>
    </row>
    <row r="646533" spans="68:68" customFormat="1">
      <c r="BP646533" s="90"/>
    </row>
    <row r="646534" spans="68:68" customFormat="1">
      <c r="BP646534" s="90"/>
    </row>
    <row r="646535" spans="68:68" customFormat="1">
      <c r="BP646535" s="90"/>
    </row>
    <row r="646536" spans="68:68" customFormat="1">
      <c r="BP646536" s="90"/>
    </row>
    <row r="646537" spans="68:68" customFormat="1">
      <c r="BP646537" s="90"/>
    </row>
    <row r="646538" spans="68:68" customFormat="1">
      <c r="BP646538" s="90"/>
    </row>
    <row r="646539" spans="68:68" customFormat="1">
      <c r="BP646539" s="90"/>
    </row>
    <row r="646540" spans="68:68" customFormat="1">
      <c r="BP646540" s="90"/>
    </row>
    <row r="646541" spans="68:68" customFormat="1">
      <c r="BP646541" s="90"/>
    </row>
    <row r="646542" spans="68:68" customFormat="1">
      <c r="BP646542" s="90"/>
    </row>
    <row r="646543" spans="68:68" customFormat="1">
      <c r="BP646543" s="90"/>
    </row>
    <row r="646544" spans="68:68" customFormat="1">
      <c r="BP646544" s="90"/>
    </row>
    <row r="646545" spans="68:68" customFormat="1">
      <c r="BP646545" s="90"/>
    </row>
    <row r="646546" spans="68:68" customFormat="1">
      <c r="BP646546" s="90"/>
    </row>
    <row r="646547" spans="68:68" customFormat="1">
      <c r="BP646547" s="90"/>
    </row>
    <row r="646548" spans="68:68" customFormat="1">
      <c r="BP646548" s="90"/>
    </row>
    <row r="646549" spans="68:68" customFormat="1">
      <c r="BP646549" s="90"/>
    </row>
    <row r="646550" spans="68:68" customFormat="1">
      <c r="BP646550" s="90"/>
    </row>
    <row r="646551" spans="68:68" customFormat="1">
      <c r="BP646551" s="90"/>
    </row>
    <row r="646552" spans="68:68" customFormat="1">
      <c r="BP646552" s="90"/>
    </row>
    <row r="646553" spans="68:68" customFormat="1">
      <c r="BP646553" s="90"/>
    </row>
    <row r="646554" spans="68:68" customFormat="1">
      <c r="BP646554" s="90"/>
    </row>
    <row r="646555" spans="68:68" customFormat="1">
      <c r="BP646555" s="90"/>
    </row>
    <row r="646556" spans="68:68" customFormat="1">
      <c r="BP646556" s="90"/>
    </row>
    <row r="646557" spans="68:68" customFormat="1">
      <c r="BP646557" s="90"/>
    </row>
    <row r="646558" spans="68:68" customFormat="1">
      <c r="BP646558" s="90"/>
    </row>
    <row r="646559" spans="68:68" customFormat="1">
      <c r="BP646559" s="90"/>
    </row>
    <row r="646560" spans="68:68" customFormat="1">
      <c r="BP646560" s="90"/>
    </row>
    <row r="646561" spans="68:68" customFormat="1">
      <c r="BP646561" s="90"/>
    </row>
    <row r="646562" spans="68:68" customFormat="1">
      <c r="BP646562" s="90"/>
    </row>
    <row r="646563" spans="68:68" customFormat="1">
      <c r="BP646563" s="90"/>
    </row>
    <row r="646564" spans="68:68" customFormat="1">
      <c r="BP646564" s="90"/>
    </row>
    <row r="646565" spans="68:68" customFormat="1">
      <c r="BP646565" s="90"/>
    </row>
    <row r="646566" spans="68:68" customFormat="1">
      <c r="BP646566" s="90"/>
    </row>
    <row r="646567" spans="68:68" customFormat="1">
      <c r="BP646567" s="90"/>
    </row>
    <row r="646568" spans="68:68" customFormat="1">
      <c r="BP646568" s="90"/>
    </row>
    <row r="646569" spans="68:68" customFormat="1">
      <c r="BP646569" s="90"/>
    </row>
    <row r="646570" spans="68:68" customFormat="1">
      <c r="BP646570" s="90"/>
    </row>
    <row r="646571" spans="68:68" customFormat="1">
      <c r="BP646571" s="90"/>
    </row>
    <row r="646572" spans="68:68" customFormat="1">
      <c r="BP646572" s="90"/>
    </row>
    <row r="646573" spans="68:68" customFormat="1">
      <c r="BP646573" s="90"/>
    </row>
    <row r="646574" spans="68:68" customFormat="1">
      <c r="BP646574" s="90"/>
    </row>
    <row r="646575" spans="68:68" customFormat="1">
      <c r="BP646575" s="90"/>
    </row>
    <row r="646576" spans="68:68" customFormat="1">
      <c r="BP646576" s="90"/>
    </row>
    <row r="646577" spans="68:68" customFormat="1">
      <c r="BP646577" s="90"/>
    </row>
    <row r="646578" spans="68:68" customFormat="1">
      <c r="BP646578" s="90"/>
    </row>
    <row r="646579" spans="68:68" customFormat="1">
      <c r="BP646579" s="90"/>
    </row>
    <row r="646580" spans="68:68" customFormat="1">
      <c r="BP646580" s="90"/>
    </row>
    <row r="646581" spans="68:68" customFormat="1">
      <c r="BP646581" s="90"/>
    </row>
    <row r="646582" spans="68:68" customFormat="1">
      <c r="BP646582" s="90"/>
    </row>
    <row r="646583" spans="68:68" customFormat="1">
      <c r="BP646583" s="90"/>
    </row>
    <row r="646584" spans="68:68" customFormat="1">
      <c r="BP646584" s="90"/>
    </row>
    <row r="646585" spans="68:68" customFormat="1">
      <c r="BP646585" s="90"/>
    </row>
    <row r="646586" spans="68:68" customFormat="1">
      <c r="BP646586" s="90"/>
    </row>
    <row r="646587" spans="68:68" customFormat="1">
      <c r="BP646587" s="90"/>
    </row>
    <row r="646588" spans="68:68" customFormat="1">
      <c r="BP646588" s="90"/>
    </row>
    <row r="646589" spans="68:68" customFormat="1">
      <c r="BP646589" s="90"/>
    </row>
    <row r="646590" spans="68:68" customFormat="1">
      <c r="BP646590" s="90"/>
    </row>
    <row r="646591" spans="68:68" customFormat="1">
      <c r="BP646591" s="90"/>
    </row>
    <row r="646592" spans="68:68" customFormat="1">
      <c r="BP646592" s="90"/>
    </row>
    <row r="646593" spans="68:68" customFormat="1">
      <c r="BP646593" s="90"/>
    </row>
    <row r="646594" spans="68:68" customFormat="1">
      <c r="BP646594" s="90"/>
    </row>
    <row r="646595" spans="68:68" customFormat="1">
      <c r="BP646595" s="90"/>
    </row>
    <row r="646596" spans="68:68" customFormat="1">
      <c r="BP646596" s="90"/>
    </row>
    <row r="646597" spans="68:68" customFormat="1">
      <c r="BP646597" s="90"/>
    </row>
    <row r="646598" spans="68:68" customFormat="1">
      <c r="BP646598" s="90"/>
    </row>
    <row r="646599" spans="68:68" customFormat="1">
      <c r="BP646599" s="90"/>
    </row>
    <row r="646600" spans="68:68" customFormat="1">
      <c r="BP646600" s="90"/>
    </row>
    <row r="646601" spans="68:68" customFormat="1">
      <c r="BP646601" s="90"/>
    </row>
    <row r="646602" spans="68:68" customFormat="1">
      <c r="BP646602" s="90"/>
    </row>
    <row r="646603" spans="68:68" customFormat="1">
      <c r="BP646603" s="90"/>
    </row>
    <row r="646604" spans="68:68" customFormat="1">
      <c r="BP646604" s="90"/>
    </row>
    <row r="646605" spans="68:68" customFormat="1">
      <c r="BP646605" s="90"/>
    </row>
    <row r="646606" spans="68:68" customFormat="1">
      <c r="BP646606" s="90"/>
    </row>
    <row r="646607" spans="68:68" customFormat="1">
      <c r="BP646607" s="90"/>
    </row>
    <row r="646608" spans="68:68" customFormat="1">
      <c r="BP646608" s="90"/>
    </row>
    <row r="646609" spans="68:68" customFormat="1">
      <c r="BP646609" s="90"/>
    </row>
    <row r="646610" spans="68:68" customFormat="1">
      <c r="BP646610" s="90"/>
    </row>
    <row r="646611" spans="68:68" customFormat="1">
      <c r="BP646611" s="90"/>
    </row>
    <row r="646612" spans="68:68" customFormat="1">
      <c r="BP646612" s="90"/>
    </row>
    <row r="646613" spans="68:68" customFormat="1">
      <c r="BP646613" s="90"/>
    </row>
    <row r="646614" spans="68:68" customFormat="1">
      <c r="BP646614" s="90"/>
    </row>
    <row r="646615" spans="68:68" customFormat="1">
      <c r="BP646615" s="90"/>
    </row>
    <row r="646616" spans="68:68" customFormat="1">
      <c r="BP646616" s="90"/>
    </row>
    <row r="646617" spans="68:68" customFormat="1">
      <c r="BP646617" s="90"/>
    </row>
    <row r="646618" spans="68:68" customFormat="1">
      <c r="BP646618" s="90"/>
    </row>
    <row r="646619" spans="68:68" customFormat="1">
      <c r="BP646619" s="90"/>
    </row>
    <row r="646620" spans="68:68" customFormat="1">
      <c r="BP646620" s="90"/>
    </row>
    <row r="646621" spans="68:68" customFormat="1">
      <c r="BP646621" s="90"/>
    </row>
    <row r="646622" spans="68:68" customFormat="1">
      <c r="BP646622" s="90"/>
    </row>
    <row r="646623" spans="68:68" customFormat="1">
      <c r="BP646623" s="90"/>
    </row>
    <row r="646624" spans="68:68" customFormat="1">
      <c r="BP646624" s="90"/>
    </row>
    <row r="646625" spans="68:68" customFormat="1">
      <c r="BP646625" s="90"/>
    </row>
    <row r="646626" spans="68:68" customFormat="1">
      <c r="BP646626" s="90"/>
    </row>
    <row r="646627" spans="68:68" customFormat="1">
      <c r="BP646627" s="90"/>
    </row>
    <row r="646628" spans="68:68" customFormat="1">
      <c r="BP646628" s="90"/>
    </row>
    <row r="646629" spans="68:68" customFormat="1">
      <c r="BP646629" s="90"/>
    </row>
    <row r="646630" spans="68:68" customFormat="1">
      <c r="BP646630" s="90"/>
    </row>
    <row r="646631" spans="68:68" customFormat="1">
      <c r="BP646631" s="90"/>
    </row>
    <row r="646632" spans="68:68" customFormat="1">
      <c r="BP646632" s="90"/>
    </row>
    <row r="646633" spans="68:68" customFormat="1">
      <c r="BP646633" s="90"/>
    </row>
    <row r="646634" spans="68:68" customFormat="1">
      <c r="BP646634" s="90"/>
    </row>
    <row r="646635" spans="68:68" customFormat="1">
      <c r="BP646635" s="90"/>
    </row>
    <row r="646636" spans="68:68" customFormat="1">
      <c r="BP646636" s="90"/>
    </row>
    <row r="646637" spans="68:68" customFormat="1">
      <c r="BP646637" s="90"/>
    </row>
    <row r="646638" spans="68:68" customFormat="1">
      <c r="BP646638" s="90"/>
    </row>
    <row r="646639" spans="68:68" customFormat="1">
      <c r="BP646639" s="90"/>
    </row>
    <row r="646640" spans="68:68" customFormat="1">
      <c r="BP646640" s="90"/>
    </row>
    <row r="646641" spans="68:68" customFormat="1">
      <c r="BP646641" s="90"/>
    </row>
    <row r="646642" spans="68:68" customFormat="1">
      <c r="BP646642" s="90"/>
    </row>
    <row r="646643" spans="68:68" customFormat="1">
      <c r="BP646643" s="90"/>
    </row>
    <row r="646644" spans="68:68" customFormat="1">
      <c r="BP646644" s="90"/>
    </row>
    <row r="646645" spans="68:68" customFormat="1">
      <c r="BP646645" s="90"/>
    </row>
    <row r="646646" spans="68:68" customFormat="1">
      <c r="BP646646" s="90"/>
    </row>
    <row r="646647" spans="68:68" customFormat="1">
      <c r="BP646647" s="90"/>
    </row>
    <row r="646648" spans="68:68" customFormat="1">
      <c r="BP646648" s="90"/>
    </row>
    <row r="646649" spans="68:68" customFormat="1">
      <c r="BP646649" s="90"/>
    </row>
    <row r="646650" spans="68:68" customFormat="1">
      <c r="BP646650" s="90"/>
    </row>
    <row r="646651" spans="68:68" customFormat="1">
      <c r="BP646651" s="90"/>
    </row>
    <row r="646652" spans="68:68" customFormat="1">
      <c r="BP646652" s="90"/>
    </row>
    <row r="646653" spans="68:68" customFormat="1">
      <c r="BP646653" s="90"/>
    </row>
    <row r="646654" spans="68:68" customFormat="1">
      <c r="BP646654" s="90"/>
    </row>
    <row r="646655" spans="68:68" customFormat="1">
      <c r="BP646655" s="90"/>
    </row>
    <row r="646656" spans="68:68" customFormat="1">
      <c r="BP646656" s="90"/>
    </row>
    <row r="646657" spans="68:68" customFormat="1">
      <c r="BP646657" s="90"/>
    </row>
    <row r="646658" spans="68:68" customFormat="1">
      <c r="BP646658" s="90"/>
    </row>
    <row r="646659" spans="68:68" customFormat="1">
      <c r="BP646659" s="90"/>
    </row>
    <row r="646660" spans="68:68" customFormat="1">
      <c r="BP646660" s="90"/>
    </row>
    <row r="646661" spans="68:68" customFormat="1">
      <c r="BP646661" s="90"/>
    </row>
    <row r="646662" spans="68:68" customFormat="1">
      <c r="BP646662" s="90"/>
    </row>
    <row r="646663" spans="68:68" customFormat="1">
      <c r="BP646663" s="90"/>
    </row>
    <row r="646664" spans="68:68" customFormat="1">
      <c r="BP646664" s="90"/>
    </row>
    <row r="646665" spans="68:68" customFormat="1">
      <c r="BP646665" s="90"/>
    </row>
    <row r="646666" spans="68:68" customFormat="1">
      <c r="BP646666" s="90"/>
    </row>
    <row r="646667" spans="68:68" customFormat="1">
      <c r="BP646667" s="90"/>
    </row>
    <row r="646668" spans="68:68" customFormat="1">
      <c r="BP646668" s="90"/>
    </row>
    <row r="646669" spans="68:68" customFormat="1">
      <c r="BP646669" s="90"/>
    </row>
    <row r="646670" spans="68:68" customFormat="1">
      <c r="BP646670" s="90"/>
    </row>
    <row r="646671" spans="68:68" customFormat="1">
      <c r="BP646671" s="90"/>
    </row>
    <row r="646672" spans="68:68" customFormat="1">
      <c r="BP646672" s="90"/>
    </row>
    <row r="646673" spans="68:68" customFormat="1">
      <c r="BP646673" s="90"/>
    </row>
    <row r="646674" spans="68:68" customFormat="1">
      <c r="BP646674" s="90"/>
    </row>
    <row r="646675" spans="68:68" customFormat="1">
      <c r="BP646675" s="90"/>
    </row>
    <row r="646676" spans="68:68" customFormat="1">
      <c r="BP646676" s="90"/>
    </row>
    <row r="646677" spans="68:68" customFormat="1">
      <c r="BP646677" s="90"/>
    </row>
    <row r="646678" spans="68:68" customFormat="1">
      <c r="BP646678" s="90"/>
    </row>
    <row r="646679" spans="68:68" customFormat="1">
      <c r="BP646679" s="90"/>
    </row>
    <row r="646680" spans="68:68" customFormat="1">
      <c r="BP646680" s="90"/>
    </row>
    <row r="646681" spans="68:68" customFormat="1">
      <c r="BP646681" s="90"/>
    </row>
    <row r="646682" spans="68:68" customFormat="1">
      <c r="BP646682" s="90"/>
    </row>
    <row r="646683" spans="68:68" customFormat="1">
      <c r="BP646683" s="90"/>
    </row>
    <row r="646684" spans="68:68" customFormat="1">
      <c r="BP646684" s="90"/>
    </row>
    <row r="646685" spans="68:68" customFormat="1">
      <c r="BP646685" s="90"/>
    </row>
    <row r="646686" spans="68:68" customFormat="1">
      <c r="BP646686" s="90"/>
    </row>
    <row r="646687" spans="68:68" customFormat="1">
      <c r="BP646687" s="90"/>
    </row>
    <row r="646688" spans="68:68" customFormat="1">
      <c r="BP646688" s="90"/>
    </row>
    <row r="646689" spans="68:68" customFormat="1">
      <c r="BP646689" s="90"/>
    </row>
    <row r="646690" spans="68:68" customFormat="1">
      <c r="BP646690" s="90"/>
    </row>
    <row r="646691" spans="68:68" customFormat="1">
      <c r="BP646691" s="90"/>
    </row>
    <row r="646692" spans="68:68" customFormat="1">
      <c r="BP646692" s="90"/>
    </row>
    <row r="646693" spans="68:68" customFormat="1">
      <c r="BP646693" s="90"/>
    </row>
    <row r="646694" spans="68:68" customFormat="1">
      <c r="BP646694" s="90"/>
    </row>
    <row r="646695" spans="68:68" customFormat="1">
      <c r="BP646695" s="90"/>
    </row>
    <row r="646696" spans="68:68" customFormat="1">
      <c r="BP646696" s="90"/>
    </row>
    <row r="646697" spans="68:68" customFormat="1">
      <c r="BP646697" s="90"/>
    </row>
    <row r="646698" spans="68:68" customFormat="1">
      <c r="BP646698" s="90"/>
    </row>
    <row r="646699" spans="68:68" customFormat="1">
      <c r="BP646699" s="90"/>
    </row>
    <row r="646700" spans="68:68" customFormat="1">
      <c r="BP646700" s="90"/>
    </row>
    <row r="646701" spans="68:68" customFormat="1">
      <c r="BP646701" s="90"/>
    </row>
    <row r="646702" spans="68:68" customFormat="1">
      <c r="BP646702" s="90"/>
    </row>
    <row r="646703" spans="68:68" customFormat="1">
      <c r="BP646703" s="90"/>
    </row>
    <row r="646704" spans="68:68" customFormat="1">
      <c r="BP646704" s="90"/>
    </row>
    <row r="646705" spans="68:68" customFormat="1">
      <c r="BP646705" s="90"/>
    </row>
    <row r="646706" spans="68:68" customFormat="1">
      <c r="BP646706" s="90"/>
    </row>
    <row r="646707" spans="68:68" customFormat="1">
      <c r="BP646707" s="90"/>
    </row>
    <row r="646708" spans="68:68" customFormat="1">
      <c r="BP646708" s="90"/>
    </row>
    <row r="646709" spans="68:68" customFormat="1">
      <c r="BP646709" s="90"/>
    </row>
    <row r="646710" spans="68:68" customFormat="1">
      <c r="BP646710" s="90"/>
    </row>
    <row r="646711" spans="68:68" customFormat="1">
      <c r="BP646711" s="90"/>
    </row>
    <row r="646712" spans="68:68" customFormat="1">
      <c r="BP646712" s="90"/>
    </row>
    <row r="646713" spans="68:68" customFormat="1">
      <c r="BP646713" s="90"/>
    </row>
    <row r="646714" spans="68:68" customFormat="1">
      <c r="BP646714" s="90"/>
    </row>
    <row r="646715" spans="68:68" customFormat="1">
      <c r="BP646715" s="90"/>
    </row>
    <row r="646716" spans="68:68" customFormat="1">
      <c r="BP646716" s="90"/>
    </row>
    <row r="646717" spans="68:68" customFormat="1">
      <c r="BP646717" s="90"/>
    </row>
    <row r="646718" spans="68:68" customFormat="1">
      <c r="BP646718" s="90"/>
    </row>
    <row r="646719" spans="68:68" customFormat="1">
      <c r="BP646719" s="90"/>
    </row>
    <row r="646720" spans="68:68" customFormat="1">
      <c r="BP646720" s="90"/>
    </row>
    <row r="646721" spans="68:68" customFormat="1">
      <c r="BP646721" s="90"/>
    </row>
    <row r="646722" spans="68:68" customFormat="1">
      <c r="BP646722" s="90"/>
    </row>
    <row r="646723" spans="68:68" customFormat="1">
      <c r="BP646723" s="90"/>
    </row>
    <row r="646724" spans="68:68" customFormat="1">
      <c r="BP646724" s="90"/>
    </row>
    <row r="646725" spans="68:68" customFormat="1">
      <c r="BP646725" s="90"/>
    </row>
    <row r="646726" spans="68:68" customFormat="1">
      <c r="BP646726" s="90"/>
    </row>
    <row r="646727" spans="68:68" customFormat="1">
      <c r="BP646727" s="90"/>
    </row>
    <row r="646728" spans="68:68" customFormat="1">
      <c r="BP646728" s="90"/>
    </row>
    <row r="646729" spans="68:68" customFormat="1">
      <c r="BP646729" s="90"/>
    </row>
    <row r="646730" spans="68:68" customFormat="1">
      <c r="BP646730" s="90"/>
    </row>
    <row r="646731" spans="68:68" customFormat="1">
      <c r="BP646731" s="90"/>
    </row>
    <row r="646732" spans="68:68" customFormat="1">
      <c r="BP646732" s="90"/>
    </row>
    <row r="646733" spans="68:68" customFormat="1">
      <c r="BP646733" s="90"/>
    </row>
    <row r="646734" spans="68:68" customFormat="1">
      <c r="BP646734" s="90"/>
    </row>
    <row r="646735" spans="68:68" customFormat="1">
      <c r="BP646735" s="90"/>
    </row>
    <row r="646736" spans="68:68" customFormat="1">
      <c r="BP646736" s="90"/>
    </row>
    <row r="646737" spans="68:68" customFormat="1">
      <c r="BP646737" s="90"/>
    </row>
    <row r="646738" spans="68:68" customFormat="1">
      <c r="BP646738" s="90"/>
    </row>
    <row r="646739" spans="68:68" customFormat="1">
      <c r="BP646739" s="90"/>
    </row>
    <row r="646740" spans="68:68" customFormat="1">
      <c r="BP646740" s="90"/>
    </row>
    <row r="646741" spans="68:68" customFormat="1">
      <c r="BP646741" s="90"/>
    </row>
    <row r="646742" spans="68:68" customFormat="1">
      <c r="BP646742" s="90"/>
    </row>
    <row r="646743" spans="68:68" customFormat="1">
      <c r="BP646743" s="90"/>
    </row>
    <row r="646744" spans="68:68" customFormat="1">
      <c r="BP646744" s="90"/>
    </row>
    <row r="646745" spans="68:68" customFormat="1">
      <c r="BP646745" s="90"/>
    </row>
    <row r="646746" spans="68:68" customFormat="1">
      <c r="BP646746" s="90"/>
    </row>
    <row r="646747" spans="68:68" customFormat="1">
      <c r="BP646747" s="90"/>
    </row>
    <row r="646748" spans="68:68" customFormat="1">
      <c r="BP646748" s="90"/>
    </row>
    <row r="646749" spans="68:68" customFormat="1">
      <c r="BP646749" s="90"/>
    </row>
    <row r="646750" spans="68:68" customFormat="1">
      <c r="BP646750" s="90"/>
    </row>
    <row r="646751" spans="68:68" customFormat="1">
      <c r="BP646751" s="90"/>
    </row>
    <row r="646752" spans="68:68" customFormat="1">
      <c r="BP646752" s="90"/>
    </row>
    <row r="646753" spans="68:68" customFormat="1">
      <c r="BP646753" s="90"/>
    </row>
    <row r="646754" spans="68:68" customFormat="1">
      <c r="BP646754" s="90"/>
    </row>
    <row r="646755" spans="68:68" customFormat="1">
      <c r="BP646755" s="90"/>
    </row>
    <row r="646756" spans="68:68" customFormat="1">
      <c r="BP646756" s="90"/>
    </row>
    <row r="646757" spans="68:68" customFormat="1">
      <c r="BP646757" s="90"/>
    </row>
    <row r="646758" spans="68:68" customFormat="1">
      <c r="BP646758" s="90"/>
    </row>
    <row r="646759" spans="68:68" customFormat="1">
      <c r="BP646759" s="90"/>
    </row>
    <row r="646760" spans="68:68" customFormat="1">
      <c r="BP646760" s="90"/>
    </row>
    <row r="646761" spans="68:68" customFormat="1">
      <c r="BP646761" s="90"/>
    </row>
    <row r="646762" spans="68:68" customFormat="1">
      <c r="BP646762" s="90"/>
    </row>
    <row r="646763" spans="68:68" customFormat="1">
      <c r="BP646763" s="90"/>
    </row>
    <row r="646764" spans="68:68" customFormat="1">
      <c r="BP646764" s="90"/>
    </row>
    <row r="646765" spans="68:68" customFormat="1">
      <c r="BP646765" s="90"/>
    </row>
    <row r="646766" spans="68:68" customFormat="1">
      <c r="BP646766" s="90"/>
    </row>
    <row r="646767" spans="68:68" customFormat="1">
      <c r="BP646767" s="90"/>
    </row>
    <row r="646768" spans="68:68" customFormat="1">
      <c r="BP646768" s="90"/>
    </row>
    <row r="646769" spans="68:68" customFormat="1">
      <c r="BP646769" s="90"/>
    </row>
    <row r="646770" spans="68:68" customFormat="1">
      <c r="BP646770" s="90"/>
    </row>
    <row r="646771" spans="68:68" customFormat="1">
      <c r="BP646771" s="90"/>
    </row>
    <row r="646772" spans="68:68" customFormat="1">
      <c r="BP646772" s="90"/>
    </row>
    <row r="646773" spans="68:68" customFormat="1">
      <c r="BP646773" s="90"/>
    </row>
    <row r="646774" spans="68:68" customFormat="1">
      <c r="BP646774" s="90"/>
    </row>
    <row r="646775" spans="68:68" customFormat="1">
      <c r="BP646775" s="90"/>
    </row>
    <row r="646776" spans="68:68" customFormat="1">
      <c r="BP646776" s="90"/>
    </row>
    <row r="646777" spans="68:68" customFormat="1">
      <c r="BP646777" s="90"/>
    </row>
    <row r="646778" spans="68:68" customFormat="1">
      <c r="BP646778" s="90"/>
    </row>
    <row r="646779" spans="68:68" customFormat="1">
      <c r="BP646779" s="90"/>
    </row>
    <row r="646780" spans="68:68" customFormat="1">
      <c r="BP646780" s="90"/>
    </row>
    <row r="646781" spans="68:68" customFormat="1">
      <c r="BP646781" s="90"/>
    </row>
    <row r="646782" spans="68:68" customFormat="1">
      <c r="BP646782" s="90"/>
    </row>
    <row r="646783" spans="68:68" customFormat="1">
      <c r="BP646783" s="90"/>
    </row>
    <row r="646784" spans="68:68" customFormat="1">
      <c r="BP646784" s="90"/>
    </row>
    <row r="646785" spans="68:68" customFormat="1">
      <c r="BP646785" s="90"/>
    </row>
    <row r="646786" spans="68:68" customFormat="1">
      <c r="BP646786" s="90"/>
    </row>
    <row r="646787" spans="68:68" customFormat="1">
      <c r="BP646787" s="90"/>
    </row>
    <row r="646788" spans="68:68" customFormat="1">
      <c r="BP646788" s="90"/>
    </row>
    <row r="646789" spans="68:68" customFormat="1">
      <c r="BP646789" s="90"/>
    </row>
    <row r="646790" spans="68:68" customFormat="1">
      <c r="BP646790" s="90"/>
    </row>
    <row r="646791" spans="68:68" customFormat="1">
      <c r="BP646791" s="90"/>
    </row>
    <row r="646792" spans="68:68" customFormat="1">
      <c r="BP646792" s="90"/>
    </row>
    <row r="646793" spans="68:68" customFormat="1">
      <c r="BP646793" s="90"/>
    </row>
    <row r="646794" spans="68:68" customFormat="1">
      <c r="BP646794" s="90"/>
    </row>
    <row r="646795" spans="68:68" customFormat="1">
      <c r="BP646795" s="90"/>
    </row>
    <row r="646796" spans="68:68" customFormat="1">
      <c r="BP646796" s="90"/>
    </row>
    <row r="646797" spans="68:68" customFormat="1">
      <c r="BP646797" s="90"/>
    </row>
    <row r="646798" spans="68:68" customFormat="1">
      <c r="BP646798" s="90"/>
    </row>
    <row r="646799" spans="68:68" customFormat="1">
      <c r="BP646799" s="90"/>
    </row>
    <row r="646800" spans="68:68" customFormat="1">
      <c r="BP646800" s="90"/>
    </row>
    <row r="646801" spans="68:68" customFormat="1">
      <c r="BP646801" s="90"/>
    </row>
    <row r="646802" spans="68:68" customFormat="1">
      <c r="BP646802" s="90"/>
    </row>
    <row r="646803" spans="68:68" customFormat="1">
      <c r="BP646803" s="90"/>
    </row>
    <row r="646804" spans="68:68" customFormat="1">
      <c r="BP646804" s="90"/>
    </row>
    <row r="646805" spans="68:68" customFormat="1">
      <c r="BP646805" s="90"/>
    </row>
    <row r="646806" spans="68:68" customFormat="1">
      <c r="BP646806" s="90"/>
    </row>
    <row r="646807" spans="68:68" customFormat="1">
      <c r="BP646807" s="90"/>
    </row>
    <row r="646808" spans="68:68" customFormat="1">
      <c r="BP646808" s="90"/>
    </row>
    <row r="646809" spans="68:68" customFormat="1">
      <c r="BP646809" s="90"/>
    </row>
    <row r="646810" spans="68:68" customFormat="1">
      <c r="BP646810" s="90"/>
    </row>
    <row r="646811" spans="68:68" customFormat="1">
      <c r="BP646811" s="90"/>
    </row>
    <row r="646812" spans="68:68" customFormat="1">
      <c r="BP646812" s="90"/>
    </row>
    <row r="646813" spans="68:68" customFormat="1">
      <c r="BP646813" s="90"/>
    </row>
    <row r="646814" spans="68:68" customFormat="1">
      <c r="BP646814" s="90"/>
    </row>
    <row r="646815" spans="68:68" customFormat="1">
      <c r="BP646815" s="90"/>
    </row>
    <row r="646816" spans="68:68" customFormat="1">
      <c r="BP646816" s="90"/>
    </row>
    <row r="646817" spans="68:68" customFormat="1">
      <c r="BP646817" s="90"/>
    </row>
    <row r="646818" spans="68:68" customFormat="1">
      <c r="BP646818" s="90"/>
    </row>
    <row r="646819" spans="68:68" customFormat="1">
      <c r="BP646819" s="90"/>
    </row>
    <row r="646820" spans="68:68" customFormat="1">
      <c r="BP646820" s="90"/>
    </row>
    <row r="646821" spans="68:68" customFormat="1">
      <c r="BP646821" s="90"/>
    </row>
    <row r="646822" spans="68:68" customFormat="1">
      <c r="BP646822" s="90"/>
    </row>
    <row r="646823" spans="68:68" customFormat="1">
      <c r="BP646823" s="90"/>
    </row>
    <row r="646824" spans="68:68" customFormat="1">
      <c r="BP646824" s="90"/>
    </row>
    <row r="646825" spans="68:68" customFormat="1">
      <c r="BP646825" s="90"/>
    </row>
    <row r="646826" spans="68:68" customFormat="1">
      <c r="BP646826" s="90"/>
    </row>
    <row r="646827" spans="68:68" customFormat="1">
      <c r="BP646827" s="90"/>
    </row>
    <row r="646828" spans="68:68" customFormat="1">
      <c r="BP646828" s="90"/>
    </row>
    <row r="646829" spans="68:68" customFormat="1">
      <c r="BP646829" s="90"/>
    </row>
    <row r="646830" spans="68:68" customFormat="1">
      <c r="BP646830" s="90"/>
    </row>
    <row r="646831" spans="68:68" customFormat="1">
      <c r="BP646831" s="90"/>
    </row>
    <row r="646832" spans="68:68" customFormat="1">
      <c r="BP646832" s="90"/>
    </row>
    <row r="646833" spans="68:68" customFormat="1">
      <c r="BP646833" s="90"/>
    </row>
    <row r="646834" spans="68:68" customFormat="1">
      <c r="BP646834" s="90"/>
    </row>
    <row r="646835" spans="68:68" customFormat="1">
      <c r="BP646835" s="90"/>
    </row>
    <row r="646836" spans="68:68" customFormat="1">
      <c r="BP646836" s="90"/>
    </row>
    <row r="646837" spans="68:68" customFormat="1">
      <c r="BP646837" s="90"/>
    </row>
    <row r="646838" spans="68:68" customFormat="1">
      <c r="BP646838" s="90"/>
    </row>
    <row r="646839" spans="68:68" customFormat="1">
      <c r="BP646839" s="90"/>
    </row>
    <row r="646840" spans="68:68" customFormat="1">
      <c r="BP646840" s="90"/>
    </row>
    <row r="646841" spans="68:68" customFormat="1">
      <c r="BP646841" s="90"/>
    </row>
    <row r="646842" spans="68:68" customFormat="1">
      <c r="BP646842" s="90"/>
    </row>
    <row r="646843" spans="68:68" customFormat="1">
      <c r="BP646843" s="90"/>
    </row>
    <row r="646844" spans="68:68" customFormat="1">
      <c r="BP646844" s="90"/>
    </row>
    <row r="646845" spans="68:68" customFormat="1">
      <c r="BP646845" s="90"/>
    </row>
    <row r="646846" spans="68:68" customFormat="1">
      <c r="BP646846" s="90"/>
    </row>
    <row r="646847" spans="68:68" customFormat="1">
      <c r="BP646847" s="90"/>
    </row>
    <row r="646848" spans="68:68" customFormat="1">
      <c r="BP646848" s="90"/>
    </row>
    <row r="646849" spans="68:68" customFormat="1">
      <c r="BP646849" s="90"/>
    </row>
    <row r="646850" spans="68:68" customFormat="1">
      <c r="BP646850" s="90"/>
    </row>
    <row r="646851" spans="68:68" customFormat="1">
      <c r="BP646851" s="90"/>
    </row>
    <row r="646852" spans="68:68" customFormat="1">
      <c r="BP646852" s="90"/>
    </row>
    <row r="646853" spans="68:68" customFormat="1">
      <c r="BP646853" s="90"/>
    </row>
    <row r="646854" spans="68:68" customFormat="1">
      <c r="BP646854" s="90"/>
    </row>
    <row r="646855" spans="68:68" customFormat="1">
      <c r="BP646855" s="90"/>
    </row>
    <row r="646856" spans="68:68" customFormat="1">
      <c r="BP646856" s="90"/>
    </row>
    <row r="646857" spans="68:68" customFormat="1">
      <c r="BP646857" s="90"/>
    </row>
    <row r="646858" spans="68:68" customFormat="1">
      <c r="BP646858" s="90"/>
    </row>
    <row r="646859" spans="68:68" customFormat="1">
      <c r="BP646859" s="90"/>
    </row>
    <row r="646860" spans="68:68" customFormat="1">
      <c r="BP646860" s="90"/>
    </row>
    <row r="646861" spans="68:68" customFormat="1">
      <c r="BP646861" s="90"/>
    </row>
    <row r="646862" spans="68:68" customFormat="1">
      <c r="BP646862" s="90"/>
    </row>
    <row r="646863" spans="68:68" customFormat="1">
      <c r="BP646863" s="90"/>
    </row>
    <row r="646864" spans="68:68" customFormat="1">
      <c r="BP646864" s="90"/>
    </row>
    <row r="646865" spans="68:68" customFormat="1">
      <c r="BP646865" s="90"/>
    </row>
    <row r="646866" spans="68:68" customFormat="1">
      <c r="BP646866" s="90"/>
    </row>
    <row r="646867" spans="68:68" customFormat="1">
      <c r="BP646867" s="90"/>
    </row>
    <row r="646868" spans="68:68" customFormat="1">
      <c r="BP646868" s="90"/>
    </row>
    <row r="646869" spans="68:68" customFormat="1">
      <c r="BP646869" s="90"/>
    </row>
    <row r="646870" spans="68:68" customFormat="1">
      <c r="BP646870" s="90"/>
    </row>
    <row r="646871" spans="68:68" customFormat="1">
      <c r="BP646871" s="90"/>
    </row>
    <row r="646872" spans="68:68" customFormat="1">
      <c r="BP646872" s="90"/>
    </row>
    <row r="646873" spans="68:68" customFormat="1">
      <c r="BP646873" s="90"/>
    </row>
    <row r="646874" spans="68:68" customFormat="1">
      <c r="BP646874" s="90"/>
    </row>
    <row r="646875" spans="68:68" customFormat="1">
      <c r="BP646875" s="90"/>
    </row>
    <row r="646876" spans="68:68" customFormat="1">
      <c r="BP646876" s="90"/>
    </row>
    <row r="646877" spans="68:68" customFormat="1">
      <c r="BP646877" s="90"/>
    </row>
    <row r="646878" spans="68:68" customFormat="1">
      <c r="BP646878" s="90"/>
    </row>
    <row r="646879" spans="68:68" customFormat="1">
      <c r="BP646879" s="90"/>
    </row>
    <row r="646880" spans="68:68" customFormat="1">
      <c r="BP646880" s="90"/>
    </row>
    <row r="646881" spans="68:68" customFormat="1">
      <c r="BP646881" s="90"/>
    </row>
    <row r="646882" spans="68:68" customFormat="1">
      <c r="BP646882" s="90"/>
    </row>
    <row r="646883" spans="68:68" customFormat="1">
      <c r="BP646883" s="90"/>
    </row>
    <row r="646884" spans="68:68" customFormat="1">
      <c r="BP646884" s="90"/>
    </row>
    <row r="646885" spans="68:68" customFormat="1">
      <c r="BP646885" s="90"/>
    </row>
    <row r="646886" spans="68:68" customFormat="1">
      <c r="BP646886" s="90"/>
    </row>
    <row r="646887" spans="68:68" customFormat="1">
      <c r="BP646887" s="90"/>
    </row>
    <row r="646888" spans="68:68" customFormat="1">
      <c r="BP646888" s="90"/>
    </row>
    <row r="646889" spans="68:68" customFormat="1">
      <c r="BP646889" s="90"/>
    </row>
    <row r="646890" spans="68:68" customFormat="1">
      <c r="BP646890" s="90"/>
    </row>
    <row r="646891" spans="68:68" customFormat="1">
      <c r="BP646891" s="90"/>
    </row>
    <row r="646892" spans="68:68" customFormat="1">
      <c r="BP646892" s="90"/>
    </row>
    <row r="646893" spans="68:68" customFormat="1">
      <c r="BP646893" s="90"/>
    </row>
    <row r="646894" spans="68:68" customFormat="1">
      <c r="BP646894" s="90"/>
    </row>
    <row r="646895" spans="68:68" customFormat="1">
      <c r="BP646895" s="90"/>
    </row>
    <row r="646896" spans="68:68" customFormat="1">
      <c r="BP646896" s="90"/>
    </row>
    <row r="646897" spans="68:68" customFormat="1">
      <c r="BP646897" s="90"/>
    </row>
    <row r="646898" spans="68:68" customFormat="1">
      <c r="BP646898" s="90"/>
    </row>
    <row r="646899" spans="68:68" customFormat="1">
      <c r="BP646899" s="90"/>
    </row>
    <row r="646900" spans="68:68" customFormat="1">
      <c r="BP646900" s="90"/>
    </row>
    <row r="646901" spans="68:68" customFormat="1">
      <c r="BP646901" s="90"/>
    </row>
    <row r="646902" spans="68:68" customFormat="1">
      <c r="BP646902" s="90"/>
    </row>
    <row r="646903" spans="68:68" customFormat="1">
      <c r="BP646903" s="90"/>
    </row>
    <row r="646904" spans="68:68" customFormat="1">
      <c r="BP646904" s="90"/>
    </row>
    <row r="646905" spans="68:68" customFormat="1">
      <c r="BP646905" s="90"/>
    </row>
    <row r="646906" spans="68:68" customFormat="1">
      <c r="BP646906" s="90"/>
    </row>
    <row r="646907" spans="68:68" customFormat="1">
      <c r="BP646907" s="90"/>
    </row>
    <row r="646908" spans="68:68" customFormat="1">
      <c r="BP646908" s="90"/>
    </row>
    <row r="646909" spans="68:68" customFormat="1">
      <c r="BP646909" s="90"/>
    </row>
    <row r="646910" spans="68:68" customFormat="1">
      <c r="BP646910" s="90"/>
    </row>
    <row r="646911" spans="68:68" customFormat="1">
      <c r="BP646911" s="90"/>
    </row>
    <row r="646912" spans="68:68" customFormat="1">
      <c r="BP646912" s="90"/>
    </row>
    <row r="646913" spans="68:68" customFormat="1">
      <c r="BP646913" s="90"/>
    </row>
    <row r="646914" spans="68:68" customFormat="1">
      <c r="BP646914" s="90"/>
    </row>
    <row r="646915" spans="68:68" customFormat="1">
      <c r="BP646915" s="90"/>
    </row>
    <row r="646916" spans="68:68" customFormat="1">
      <c r="BP646916" s="90"/>
    </row>
    <row r="646917" spans="68:68" customFormat="1">
      <c r="BP646917" s="90"/>
    </row>
    <row r="646918" spans="68:68" customFormat="1">
      <c r="BP646918" s="90"/>
    </row>
    <row r="646919" spans="68:68" customFormat="1">
      <c r="BP646919" s="90"/>
    </row>
    <row r="646920" spans="68:68" customFormat="1">
      <c r="BP646920" s="90"/>
    </row>
    <row r="646921" spans="68:68" customFormat="1">
      <c r="BP646921" s="90"/>
    </row>
    <row r="646922" spans="68:68" customFormat="1">
      <c r="BP646922" s="90"/>
    </row>
    <row r="646923" spans="68:68" customFormat="1">
      <c r="BP646923" s="90"/>
    </row>
    <row r="646924" spans="68:68" customFormat="1">
      <c r="BP646924" s="90"/>
    </row>
    <row r="646925" spans="68:68" customFormat="1">
      <c r="BP646925" s="90"/>
    </row>
    <row r="646926" spans="68:68" customFormat="1">
      <c r="BP646926" s="90"/>
    </row>
    <row r="646927" spans="68:68" customFormat="1">
      <c r="BP646927" s="90"/>
    </row>
    <row r="646928" spans="68:68" customFormat="1">
      <c r="BP646928" s="90"/>
    </row>
    <row r="646929" spans="68:68" customFormat="1">
      <c r="BP646929" s="90"/>
    </row>
    <row r="646930" spans="68:68" customFormat="1">
      <c r="BP646930" s="90"/>
    </row>
    <row r="646931" spans="68:68" customFormat="1">
      <c r="BP646931" s="90"/>
    </row>
    <row r="646932" spans="68:68" customFormat="1">
      <c r="BP646932" s="90"/>
    </row>
    <row r="646933" spans="68:68" customFormat="1">
      <c r="BP646933" s="90"/>
    </row>
    <row r="646934" spans="68:68" customFormat="1">
      <c r="BP646934" s="90"/>
    </row>
    <row r="646935" spans="68:68" customFormat="1">
      <c r="BP646935" s="90"/>
    </row>
    <row r="646936" spans="68:68" customFormat="1">
      <c r="BP646936" s="90"/>
    </row>
    <row r="646937" spans="68:68" customFormat="1">
      <c r="BP646937" s="90"/>
    </row>
    <row r="646938" spans="68:68" customFormat="1">
      <c r="BP646938" s="90"/>
    </row>
    <row r="646939" spans="68:68" customFormat="1">
      <c r="BP646939" s="90"/>
    </row>
    <row r="646940" spans="68:68" customFormat="1">
      <c r="BP646940" s="90"/>
    </row>
    <row r="646941" spans="68:68" customFormat="1">
      <c r="BP646941" s="90"/>
    </row>
    <row r="646942" spans="68:68" customFormat="1">
      <c r="BP646942" s="90"/>
    </row>
    <row r="646943" spans="68:68" customFormat="1">
      <c r="BP646943" s="90"/>
    </row>
    <row r="646944" spans="68:68" customFormat="1">
      <c r="BP646944" s="90"/>
    </row>
    <row r="646945" spans="68:68" customFormat="1">
      <c r="BP646945" s="90"/>
    </row>
    <row r="646946" spans="68:68" customFormat="1">
      <c r="BP646946" s="90"/>
    </row>
    <row r="646947" spans="68:68" customFormat="1">
      <c r="BP646947" s="90"/>
    </row>
    <row r="646948" spans="68:68" customFormat="1">
      <c r="BP646948" s="90"/>
    </row>
    <row r="646949" spans="68:68" customFormat="1">
      <c r="BP646949" s="90"/>
    </row>
    <row r="646950" spans="68:68" customFormat="1">
      <c r="BP646950" s="90"/>
    </row>
    <row r="646951" spans="68:68" customFormat="1">
      <c r="BP646951" s="90"/>
    </row>
    <row r="646952" spans="68:68" customFormat="1">
      <c r="BP646952" s="90"/>
    </row>
    <row r="646953" spans="68:68" customFormat="1">
      <c r="BP646953" s="90"/>
    </row>
    <row r="646954" spans="68:68" customFormat="1">
      <c r="BP646954" s="90"/>
    </row>
    <row r="646955" spans="68:68" customFormat="1">
      <c r="BP646955" s="90"/>
    </row>
    <row r="646956" spans="68:68" customFormat="1">
      <c r="BP646956" s="90"/>
    </row>
    <row r="646957" spans="68:68" customFormat="1">
      <c r="BP646957" s="90"/>
    </row>
    <row r="646958" spans="68:68" customFormat="1">
      <c r="BP646958" s="90"/>
    </row>
    <row r="646959" spans="68:68" customFormat="1">
      <c r="BP646959" s="90"/>
    </row>
    <row r="646960" spans="68:68" customFormat="1">
      <c r="BP646960" s="90"/>
    </row>
    <row r="646961" spans="68:68" customFormat="1">
      <c r="BP646961" s="90"/>
    </row>
    <row r="646962" spans="68:68" customFormat="1">
      <c r="BP646962" s="90"/>
    </row>
    <row r="646963" spans="68:68" customFormat="1">
      <c r="BP646963" s="90"/>
    </row>
    <row r="646964" spans="68:68" customFormat="1">
      <c r="BP646964" s="90"/>
    </row>
    <row r="646965" spans="68:68" customFormat="1">
      <c r="BP646965" s="90"/>
    </row>
    <row r="646966" spans="68:68" customFormat="1">
      <c r="BP646966" s="90"/>
    </row>
    <row r="646967" spans="68:68" customFormat="1">
      <c r="BP646967" s="90"/>
    </row>
    <row r="646968" spans="68:68" customFormat="1">
      <c r="BP646968" s="90"/>
    </row>
    <row r="646969" spans="68:68" customFormat="1">
      <c r="BP646969" s="90"/>
    </row>
    <row r="646970" spans="68:68" customFormat="1">
      <c r="BP646970" s="90"/>
    </row>
    <row r="646971" spans="68:68" customFormat="1">
      <c r="BP646971" s="90"/>
    </row>
    <row r="646972" spans="68:68" customFormat="1">
      <c r="BP646972" s="90"/>
    </row>
    <row r="646973" spans="68:68" customFormat="1">
      <c r="BP646973" s="90"/>
    </row>
    <row r="646974" spans="68:68" customFormat="1">
      <c r="BP646974" s="90"/>
    </row>
    <row r="646975" spans="68:68" customFormat="1">
      <c r="BP646975" s="90"/>
    </row>
    <row r="646976" spans="68:68" customFormat="1">
      <c r="BP646976" s="90"/>
    </row>
    <row r="646977" spans="68:68" customFormat="1">
      <c r="BP646977" s="90"/>
    </row>
    <row r="646978" spans="68:68" customFormat="1">
      <c r="BP646978" s="90"/>
    </row>
    <row r="646979" spans="68:68" customFormat="1">
      <c r="BP646979" s="90"/>
    </row>
    <row r="646980" spans="68:68" customFormat="1">
      <c r="BP646980" s="90"/>
    </row>
    <row r="646981" spans="68:68" customFormat="1">
      <c r="BP646981" s="90"/>
    </row>
    <row r="646982" spans="68:68" customFormat="1">
      <c r="BP646982" s="90"/>
    </row>
    <row r="646983" spans="68:68" customFormat="1">
      <c r="BP646983" s="90"/>
    </row>
    <row r="646984" spans="68:68" customFormat="1">
      <c r="BP646984" s="90"/>
    </row>
    <row r="646985" spans="68:68" customFormat="1">
      <c r="BP646985" s="90"/>
    </row>
    <row r="646986" spans="68:68" customFormat="1">
      <c r="BP646986" s="90"/>
    </row>
    <row r="646987" spans="68:68" customFormat="1">
      <c r="BP646987" s="90"/>
    </row>
    <row r="646988" spans="68:68" customFormat="1">
      <c r="BP646988" s="90"/>
    </row>
    <row r="646989" spans="68:68" customFormat="1">
      <c r="BP646989" s="90"/>
    </row>
    <row r="646990" spans="68:68" customFormat="1">
      <c r="BP646990" s="90"/>
    </row>
    <row r="646991" spans="68:68" customFormat="1">
      <c r="BP646991" s="90"/>
    </row>
    <row r="646992" spans="68:68" customFormat="1">
      <c r="BP646992" s="90"/>
    </row>
    <row r="646993" spans="68:68" customFormat="1">
      <c r="BP646993" s="90"/>
    </row>
    <row r="646994" spans="68:68" customFormat="1">
      <c r="BP646994" s="90"/>
    </row>
    <row r="646995" spans="68:68" customFormat="1">
      <c r="BP646995" s="90"/>
    </row>
    <row r="646996" spans="68:68" customFormat="1">
      <c r="BP646996" s="90"/>
    </row>
    <row r="646997" spans="68:68" customFormat="1">
      <c r="BP646997" s="90"/>
    </row>
    <row r="646998" spans="68:68" customFormat="1">
      <c r="BP646998" s="90"/>
    </row>
    <row r="646999" spans="68:68" customFormat="1">
      <c r="BP646999" s="90"/>
    </row>
    <row r="647000" spans="68:68" customFormat="1">
      <c r="BP647000" s="90"/>
    </row>
    <row r="647001" spans="68:68" customFormat="1">
      <c r="BP647001" s="90"/>
    </row>
    <row r="647002" spans="68:68" customFormat="1">
      <c r="BP647002" s="90"/>
    </row>
    <row r="647003" spans="68:68" customFormat="1">
      <c r="BP647003" s="90"/>
    </row>
    <row r="647004" spans="68:68" customFormat="1">
      <c r="BP647004" s="90"/>
    </row>
    <row r="647005" spans="68:68" customFormat="1">
      <c r="BP647005" s="90"/>
    </row>
    <row r="647006" spans="68:68" customFormat="1">
      <c r="BP647006" s="90"/>
    </row>
    <row r="647007" spans="68:68" customFormat="1">
      <c r="BP647007" s="90"/>
    </row>
    <row r="647008" spans="68:68" customFormat="1">
      <c r="BP647008" s="90"/>
    </row>
    <row r="647009" spans="68:68" customFormat="1">
      <c r="BP647009" s="90"/>
    </row>
    <row r="647010" spans="68:68" customFormat="1">
      <c r="BP647010" s="90"/>
    </row>
    <row r="647011" spans="68:68" customFormat="1">
      <c r="BP647011" s="90"/>
    </row>
    <row r="647012" spans="68:68" customFormat="1">
      <c r="BP647012" s="90"/>
    </row>
    <row r="647013" spans="68:68" customFormat="1">
      <c r="BP647013" s="90"/>
    </row>
    <row r="647014" spans="68:68" customFormat="1">
      <c r="BP647014" s="90"/>
    </row>
    <row r="647015" spans="68:68" customFormat="1">
      <c r="BP647015" s="90"/>
    </row>
    <row r="647016" spans="68:68" customFormat="1">
      <c r="BP647016" s="90"/>
    </row>
    <row r="647017" spans="68:68" customFormat="1">
      <c r="BP647017" s="90"/>
    </row>
    <row r="647018" spans="68:68" customFormat="1">
      <c r="BP647018" s="90"/>
    </row>
    <row r="647019" spans="68:68" customFormat="1">
      <c r="BP647019" s="90"/>
    </row>
    <row r="647020" spans="68:68" customFormat="1">
      <c r="BP647020" s="90"/>
    </row>
    <row r="647021" spans="68:68" customFormat="1">
      <c r="BP647021" s="90"/>
    </row>
    <row r="647022" spans="68:68" customFormat="1">
      <c r="BP647022" s="90"/>
    </row>
    <row r="647023" spans="68:68" customFormat="1">
      <c r="BP647023" s="90"/>
    </row>
    <row r="647024" spans="68:68" customFormat="1">
      <c r="BP647024" s="90"/>
    </row>
    <row r="647025" spans="68:68" customFormat="1">
      <c r="BP647025" s="90"/>
    </row>
    <row r="647026" spans="68:68" customFormat="1">
      <c r="BP647026" s="90"/>
    </row>
    <row r="647027" spans="68:68" customFormat="1">
      <c r="BP647027" s="90"/>
    </row>
    <row r="647028" spans="68:68" customFormat="1">
      <c r="BP647028" s="90"/>
    </row>
    <row r="647029" spans="68:68" customFormat="1">
      <c r="BP647029" s="90"/>
    </row>
    <row r="647030" spans="68:68" customFormat="1">
      <c r="BP647030" s="90"/>
    </row>
    <row r="647031" spans="68:68" customFormat="1">
      <c r="BP647031" s="90"/>
    </row>
    <row r="647032" spans="68:68" customFormat="1">
      <c r="BP647032" s="90"/>
    </row>
    <row r="647033" spans="68:68" customFormat="1">
      <c r="BP647033" s="90"/>
    </row>
    <row r="647034" spans="68:68" customFormat="1">
      <c r="BP647034" s="90"/>
    </row>
    <row r="647035" spans="68:68" customFormat="1">
      <c r="BP647035" s="90"/>
    </row>
    <row r="647036" spans="68:68" customFormat="1">
      <c r="BP647036" s="90"/>
    </row>
    <row r="647037" spans="68:68" customFormat="1">
      <c r="BP647037" s="90"/>
    </row>
    <row r="647038" spans="68:68" customFormat="1">
      <c r="BP647038" s="90"/>
    </row>
    <row r="647039" spans="68:68" customFormat="1">
      <c r="BP647039" s="90"/>
    </row>
    <row r="647040" spans="68:68" customFormat="1">
      <c r="BP647040" s="90"/>
    </row>
    <row r="647041" spans="68:68" customFormat="1">
      <c r="BP647041" s="90"/>
    </row>
    <row r="647042" spans="68:68" customFormat="1">
      <c r="BP647042" s="90"/>
    </row>
    <row r="647043" spans="68:68" customFormat="1">
      <c r="BP647043" s="90"/>
    </row>
    <row r="647044" spans="68:68" customFormat="1">
      <c r="BP647044" s="90"/>
    </row>
    <row r="647045" spans="68:68" customFormat="1">
      <c r="BP647045" s="90"/>
    </row>
    <row r="647046" spans="68:68" customFormat="1">
      <c r="BP647046" s="90"/>
    </row>
    <row r="647047" spans="68:68" customFormat="1">
      <c r="BP647047" s="90"/>
    </row>
    <row r="647048" spans="68:68" customFormat="1">
      <c r="BP647048" s="90"/>
    </row>
    <row r="647049" spans="68:68" customFormat="1">
      <c r="BP647049" s="90"/>
    </row>
    <row r="647050" spans="68:68" customFormat="1">
      <c r="BP647050" s="90"/>
    </row>
    <row r="647051" spans="68:68" customFormat="1">
      <c r="BP647051" s="90"/>
    </row>
    <row r="647052" spans="68:68" customFormat="1">
      <c r="BP647052" s="90"/>
    </row>
    <row r="647053" spans="68:68" customFormat="1">
      <c r="BP647053" s="90"/>
    </row>
    <row r="647054" spans="68:68" customFormat="1">
      <c r="BP647054" s="90"/>
    </row>
    <row r="647055" spans="68:68" customFormat="1">
      <c r="BP647055" s="90"/>
    </row>
    <row r="647056" spans="68:68" customFormat="1">
      <c r="BP647056" s="90"/>
    </row>
    <row r="647057" spans="68:68" customFormat="1">
      <c r="BP647057" s="90"/>
    </row>
    <row r="647058" spans="68:68" customFormat="1">
      <c r="BP647058" s="90"/>
    </row>
    <row r="647059" spans="68:68" customFormat="1">
      <c r="BP647059" s="90"/>
    </row>
    <row r="647060" spans="68:68" customFormat="1">
      <c r="BP647060" s="90"/>
    </row>
    <row r="647061" spans="68:68" customFormat="1">
      <c r="BP647061" s="90"/>
    </row>
    <row r="647062" spans="68:68" customFormat="1">
      <c r="BP647062" s="90"/>
    </row>
    <row r="647063" spans="68:68" customFormat="1">
      <c r="BP647063" s="90"/>
    </row>
    <row r="647064" spans="68:68" customFormat="1">
      <c r="BP647064" s="90"/>
    </row>
    <row r="647065" spans="68:68" customFormat="1">
      <c r="BP647065" s="90"/>
    </row>
    <row r="647066" spans="68:68" customFormat="1">
      <c r="BP647066" s="90"/>
    </row>
    <row r="647067" spans="68:68" customFormat="1">
      <c r="BP647067" s="90"/>
    </row>
    <row r="647068" spans="68:68" customFormat="1">
      <c r="BP647068" s="90"/>
    </row>
    <row r="647069" spans="68:68" customFormat="1">
      <c r="BP647069" s="90"/>
    </row>
    <row r="647070" spans="68:68" customFormat="1">
      <c r="BP647070" s="90"/>
    </row>
    <row r="647071" spans="68:68" customFormat="1">
      <c r="BP647071" s="90"/>
    </row>
    <row r="647072" spans="68:68" customFormat="1">
      <c r="BP647072" s="90"/>
    </row>
    <row r="647073" spans="68:68" customFormat="1">
      <c r="BP647073" s="90"/>
    </row>
    <row r="647074" spans="68:68" customFormat="1">
      <c r="BP647074" s="90"/>
    </row>
    <row r="647075" spans="68:68" customFormat="1">
      <c r="BP647075" s="90"/>
    </row>
    <row r="647076" spans="68:68" customFormat="1">
      <c r="BP647076" s="90"/>
    </row>
    <row r="647077" spans="68:68" customFormat="1">
      <c r="BP647077" s="90"/>
    </row>
    <row r="647078" spans="68:68" customFormat="1">
      <c r="BP647078" s="90"/>
    </row>
    <row r="647079" spans="68:68" customFormat="1">
      <c r="BP647079" s="90"/>
    </row>
    <row r="647080" spans="68:68" customFormat="1">
      <c r="BP647080" s="90"/>
    </row>
    <row r="647081" spans="68:68" customFormat="1">
      <c r="BP647081" s="90"/>
    </row>
    <row r="647082" spans="68:68" customFormat="1">
      <c r="BP647082" s="90"/>
    </row>
    <row r="647083" spans="68:68" customFormat="1">
      <c r="BP647083" s="90"/>
    </row>
    <row r="647084" spans="68:68" customFormat="1">
      <c r="BP647084" s="90"/>
    </row>
    <row r="647085" spans="68:68" customFormat="1">
      <c r="BP647085" s="90"/>
    </row>
    <row r="647086" spans="68:68" customFormat="1">
      <c r="BP647086" s="90"/>
    </row>
    <row r="647087" spans="68:68" customFormat="1">
      <c r="BP647087" s="90"/>
    </row>
    <row r="647088" spans="68:68" customFormat="1">
      <c r="BP647088" s="90"/>
    </row>
    <row r="647089" spans="68:68" customFormat="1">
      <c r="BP647089" s="90"/>
    </row>
    <row r="647090" spans="68:68" customFormat="1">
      <c r="BP647090" s="90"/>
    </row>
    <row r="647091" spans="68:68" customFormat="1">
      <c r="BP647091" s="90"/>
    </row>
    <row r="647092" spans="68:68" customFormat="1">
      <c r="BP647092" s="90"/>
    </row>
    <row r="647093" spans="68:68" customFormat="1">
      <c r="BP647093" s="90"/>
    </row>
    <row r="647094" spans="68:68" customFormat="1">
      <c r="BP647094" s="90"/>
    </row>
    <row r="647095" spans="68:68" customFormat="1">
      <c r="BP647095" s="90"/>
    </row>
    <row r="647096" spans="68:68" customFormat="1">
      <c r="BP647096" s="90"/>
    </row>
    <row r="647097" spans="68:68" customFormat="1">
      <c r="BP647097" s="90"/>
    </row>
    <row r="647098" spans="68:68" customFormat="1">
      <c r="BP647098" s="90"/>
    </row>
    <row r="647099" spans="68:68" customFormat="1">
      <c r="BP647099" s="90"/>
    </row>
    <row r="647100" spans="68:68" customFormat="1">
      <c r="BP647100" s="90"/>
    </row>
    <row r="647101" spans="68:68" customFormat="1">
      <c r="BP647101" s="90"/>
    </row>
    <row r="647102" spans="68:68" customFormat="1">
      <c r="BP647102" s="90"/>
    </row>
    <row r="647103" spans="68:68" customFormat="1">
      <c r="BP647103" s="90"/>
    </row>
    <row r="647104" spans="68:68" customFormat="1">
      <c r="BP647104" s="90"/>
    </row>
    <row r="647105" spans="68:68" customFormat="1">
      <c r="BP647105" s="90"/>
    </row>
    <row r="647106" spans="68:68" customFormat="1">
      <c r="BP647106" s="90"/>
    </row>
    <row r="647107" spans="68:68" customFormat="1">
      <c r="BP647107" s="90"/>
    </row>
    <row r="647108" spans="68:68" customFormat="1">
      <c r="BP647108" s="90"/>
    </row>
    <row r="647109" spans="68:68" customFormat="1">
      <c r="BP647109" s="90"/>
    </row>
    <row r="647110" spans="68:68" customFormat="1">
      <c r="BP647110" s="90"/>
    </row>
    <row r="647111" spans="68:68" customFormat="1">
      <c r="BP647111" s="90"/>
    </row>
    <row r="647112" spans="68:68" customFormat="1">
      <c r="BP647112" s="90"/>
    </row>
    <row r="647113" spans="68:68" customFormat="1">
      <c r="BP647113" s="90"/>
    </row>
    <row r="647114" spans="68:68" customFormat="1">
      <c r="BP647114" s="90"/>
    </row>
    <row r="647115" spans="68:68" customFormat="1">
      <c r="BP647115" s="90"/>
    </row>
    <row r="647116" spans="68:68" customFormat="1">
      <c r="BP647116" s="90"/>
    </row>
    <row r="647117" spans="68:68" customFormat="1">
      <c r="BP647117" s="90"/>
    </row>
    <row r="647118" spans="68:68" customFormat="1">
      <c r="BP647118" s="90"/>
    </row>
    <row r="647119" spans="68:68" customFormat="1">
      <c r="BP647119" s="90"/>
    </row>
    <row r="647120" spans="68:68" customFormat="1">
      <c r="BP647120" s="90"/>
    </row>
    <row r="647121" spans="68:68" customFormat="1">
      <c r="BP647121" s="90"/>
    </row>
    <row r="647122" spans="68:68" customFormat="1">
      <c r="BP647122" s="90"/>
    </row>
    <row r="647123" spans="68:68" customFormat="1">
      <c r="BP647123" s="90"/>
    </row>
    <row r="647124" spans="68:68" customFormat="1">
      <c r="BP647124" s="90"/>
    </row>
    <row r="647125" spans="68:68" customFormat="1">
      <c r="BP647125" s="90"/>
    </row>
    <row r="647126" spans="68:68" customFormat="1">
      <c r="BP647126" s="90"/>
    </row>
    <row r="647127" spans="68:68" customFormat="1">
      <c r="BP647127" s="90"/>
    </row>
    <row r="647128" spans="68:68" customFormat="1">
      <c r="BP647128" s="90"/>
    </row>
    <row r="647129" spans="68:68" customFormat="1">
      <c r="BP647129" s="90"/>
    </row>
    <row r="647130" spans="68:68" customFormat="1">
      <c r="BP647130" s="90"/>
    </row>
    <row r="647131" spans="68:68" customFormat="1">
      <c r="BP647131" s="90"/>
    </row>
    <row r="647132" spans="68:68" customFormat="1">
      <c r="BP647132" s="90"/>
    </row>
    <row r="647133" spans="68:68" customFormat="1">
      <c r="BP647133" s="90"/>
    </row>
    <row r="647134" spans="68:68" customFormat="1">
      <c r="BP647134" s="90"/>
    </row>
    <row r="647135" spans="68:68" customFormat="1">
      <c r="BP647135" s="90"/>
    </row>
    <row r="647136" spans="68:68" customFormat="1">
      <c r="BP647136" s="90"/>
    </row>
    <row r="647137" spans="68:68" customFormat="1">
      <c r="BP647137" s="90"/>
    </row>
    <row r="647138" spans="68:68" customFormat="1">
      <c r="BP647138" s="90"/>
    </row>
    <row r="647139" spans="68:68" customFormat="1">
      <c r="BP647139" s="90"/>
    </row>
    <row r="647140" spans="68:68" customFormat="1">
      <c r="BP647140" s="90"/>
    </row>
    <row r="647141" spans="68:68" customFormat="1">
      <c r="BP647141" s="90"/>
    </row>
    <row r="647142" spans="68:68" customFormat="1">
      <c r="BP647142" s="90"/>
    </row>
    <row r="647143" spans="68:68" customFormat="1">
      <c r="BP647143" s="90"/>
    </row>
    <row r="647144" spans="68:68" customFormat="1">
      <c r="BP647144" s="90"/>
    </row>
    <row r="647145" spans="68:68" customFormat="1">
      <c r="BP647145" s="90"/>
    </row>
    <row r="647146" spans="68:68" customFormat="1">
      <c r="BP647146" s="90"/>
    </row>
    <row r="647147" spans="68:68" customFormat="1">
      <c r="BP647147" s="90"/>
    </row>
    <row r="647148" spans="68:68" customFormat="1">
      <c r="BP647148" s="90"/>
    </row>
    <row r="647149" spans="68:68" customFormat="1">
      <c r="BP647149" s="90"/>
    </row>
    <row r="647150" spans="68:68" customFormat="1">
      <c r="BP647150" s="90"/>
    </row>
    <row r="647151" spans="68:68" customFormat="1">
      <c r="BP647151" s="90"/>
    </row>
    <row r="647152" spans="68:68" customFormat="1">
      <c r="BP647152" s="90"/>
    </row>
    <row r="647153" spans="68:68" customFormat="1">
      <c r="BP647153" s="90"/>
    </row>
    <row r="647154" spans="68:68" customFormat="1">
      <c r="BP647154" s="90"/>
    </row>
    <row r="647155" spans="68:68" customFormat="1">
      <c r="BP647155" s="90"/>
    </row>
    <row r="647156" spans="68:68" customFormat="1">
      <c r="BP647156" s="90"/>
    </row>
    <row r="647157" spans="68:68" customFormat="1">
      <c r="BP647157" s="90"/>
    </row>
    <row r="647158" spans="68:68" customFormat="1">
      <c r="BP647158" s="90"/>
    </row>
    <row r="647159" spans="68:68" customFormat="1">
      <c r="BP647159" s="90"/>
    </row>
    <row r="647160" spans="68:68" customFormat="1">
      <c r="BP647160" s="90"/>
    </row>
    <row r="647161" spans="68:68" customFormat="1">
      <c r="BP647161" s="90"/>
    </row>
    <row r="647162" spans="68:68" customFormat="1">
      <c r="BP647162" s="90"/>
    </row>
    <row r="647163" spans="68:68" customFormat="1">
      <c r="BP647163" s="90"/>
    </row>
    <row r="647164" spans="68:68" customFormat="1">
      <c r="BP647164" s="90"/>
    </row>
    <row r="647165" spans="68:68" customFormat="1">
      <c r="BP647165" s="90"/>
    </row>
    <row r="647166" spans="68:68" customFormat="1">
      <c r="BP647166" s="90"/>
    </row>
    <row r="647167" spans="68:68" customFormat="1">
      <c r="BP647167" s="90"/>
    </row>
    <row r="647168" spans="68:68" customFormat="1">
      <c r="BP647168" s="90"/>
    </row>
    <row r="647169" spans="68:68" customFormat="1">
      <c r="BP647169" s="90"/>
    </row>
    <row r="647170" spans="68:68" customFormat="1">
      <c r="BP647170" s="90"/>
    </row>
    <row r="647171" spans="68:68" customFormat="1">
      <c r="BP647171" s="90"/>
    </row>
    <row r="647172" spans="68:68" customFormat="1">
      <c r="BP647172" s="90"/>
    </row>
    <row r="647173" spans="68:68" customFormat="1">
      <c r="BP647173" s="90"/>
    </row>
    <row r="647174" spans="68:68" customFormat="1">
      <c r="BP647174" s="90"/>
    </row>
    <row r="647175" spans="68:68" customFormat="1">
      <c r="BP647175" s="90"/>
    </row>
    <row r="647176" spans="68:68" customFormat="1">
      <c r="BP647176" s="90"/>
    </row>
    <row r="647177" spans="68:68" customFormat="1">
      <c r="BP647177" s="90"/>
    </row>
    <row r="647178" spans="68:68" customFormat="1">
      <c r="BP647178" s="90"/>
    </row>
    <row r="647179" spans="68:68" customFormat="1">
      <c r="BP647179" s="90"/>
    </row>
    <row r="647180" spans="68:68" customFormat="1">
      <c r="BP647180" s="90"/>
    </row>
    <row r="647181" spans="68:68" customFormat="1">
      <c r="BP647181" s="90"/>
    </row>
    <row r="647182" spans="68:68" customFormat="1">
      <c r="BP647182" s="90"/>
    </row>
    <row r="647183" spans="68:68" customFormat="1">
      <c r="BP647183" s="90"/>
    </row>
    <row r="647184" spans="68:68" customFormat="1">
      <c r="BP647184" s="90"/>
    </row>
    <row r="647185" spans="68:68" customFormat="1">
      <c r="BP647185" s="90"/>
    </row>
    <row r="647186" spans="68:68" customFormat="1">
      <c r="BP647186" s="90"/>
    </row>
    <row r="647187" spans="68:68" customFormat="1">
      <c r="BP647187" s="90"/>
    </row>
    <row r="647188" spans="68:68" customFormat="1">
      <c r="BP647188" s="90"/>
    </row>
    <row r="647189" spans="68:68" customFormat="1">
      <c r="BP647189" s="90"/>
    </row>
    <row r="647190" spans="68:68" customFormat="1">
      <c r="BP647190" s="90"/>
    </row>
    <row r="647191" spans="68:68" customFormat="1">
      <c r="BP647191" s="90"/>
    </row>
    <row r="647192" spans="68:68" customFormat="1">
      <c r="BP647192" s="90"/>
    </row>
    <row r="647193" spans="68:68" customFormat="1">
      <c r="BP647193" s="90"/>
    </row>
    <row r="647194" spans="68:68" customFormat="1">
      <c r="BP647194" s="90"/>
    </row>
    <row r="647195" spans="68:68" customFormat="1">
      <c r="BP647195" s="90"/>
    </row>
    <row r="647196" spans="68:68" customFormat="1">
      <c r="BP647196" s="90"/>
    </row>
    <row r="647197" spans="68:68" customFormat="1">
      <c r="BP647197" s="90"/>
    </row>
    <row r="647198" spans="68:68" customFormat="1">
      <c r="BP647198" s="90"/>
    </row>
    <row r="647199" spans="68:68" customFormat="1">
      <c r="BP647199" s="90"/>
    </row>
    <row r="647200" spans="68:68" customFormat="1">
      <c r="BP647200" s="90"/>
    </row>
    <row r="647201" spans="68:68" customFormat="1">
      <c r="BP647201" s="90"/>
    </row>
    <row r="647202" spans="68:68" customFormat="1">
      <c r="BP647202" s="90"/>
    </row>
    <row r="647203" spans="68:68" customFormat="1">
      <c r="BP647203" s="90"/>
    </row>
    <row r="647204" spans="68:68" customFormat="1">
      <c r="BP647204" s="90"/>
    </row>
    <row r="647205" spans="68:68" customFormat="1">
      <c r="BP647205" s="90"/>
    </row>
    <row r="647206" spans="68:68" customFormat="1">
      <c r="BP647206" s="90"/>
    </row>
    <row r="647207" spans="68:68" customFormat="1">
      <c r="BP647207" s="90"/>
    </row>
    <row r="647208" spans="68:68" customFormat="1">
      <c r="BP647208" s="90"/>
    </row>
    <row r="647209" spans="68:68" customFormat="1">
      <c r="BP647209" s="90"/>
    </row>
    <row r="647210" spans="68:68" customFormat="1">
      <c r="BP647210" s="90"/>
    </row>
    <row r="647211" spans="68:68" customFormat="1">
      <c r="BP647211" s="90"/>
    </row>
    <row r="647212" spans="68:68" customFormat="1">
      <c r="BP647212" s="90"/>
    </row>
    <row r="647213" spans="68:68" customFormat="1">
      <c r="BP647213" s="90"/>
    </row>
    <row r="647214" spans="68:68" customFormat="1">
      <c r="BP647214" s="90"/>
    </row>
    <row r="647215" spans="68:68" customFormat="1">
      <c r="BP647215" s="90"/>
    </row>
    <row r="647216" spans="68:68" customFormat="1">
      <c r="BP647216" s="90"/>
    </row>
    <row r="647217" spans="68:68" customFormat="1">
      <c r="BP647217" s="90"/>
    </row>
    <row r="647218" spans="68:68" customFormat="1">
      <c r="BP647218" s="90"/>
    </row>
    <row r="647219" spans="68:68" customFormat="1">
      <c r="BP647219" s="90"/>
    </row>
    <row r="647220" spans="68:68" customFormat="1">
      <c r="BP647220" s="90"/>
    </row>
    <row r="647221" spans="68:68" customFormat="1">
      <c r="BP647221" s="90"/>
    </row>
    <row r="647222" spans="68:68" customFormat="1">
      <c r="BP647222" s="90"/>
    </row>
    <row r="647223" spans="68:68" customFormat="1">
      <c r="BP647223" s="90"/>
    </row>
    <row r="647224" spans="68:68" customFormat="1">
      <c r="BP647224" s="90"/>
    </row>
    <row r="647225" spans="68:68" customFormat="1">
      <c r="BP647225" s="90"/>
    </row>
    <row r="647226" spans="68:68" customFormat="1">
      <c r="BP647226" s="90"/>
    </row>
    <row r="647227" spans="68:68" customFormat="1">
      <c r="BP647227" s="90"/>
    </row>
    <row r="647228" spans="68:68" customFormat="1">
      <c r="BP647228" s="90"/>
    </row>
    <row r="647229" spans="68:68" customFormat="1">
      <c r="BP647229" s="90"/>
    </row>
    <row r="647230" spans="68:68" customFormat="1">
      <c r="BP647230" s="90"/>
    </row>
    <row r="647231" spans="68:68" customFormat="1">
      <c r="BP647231" s="90"/>
    </row>
    <row r="647232" spans="68:68" customFormat="1">
      <c r="BP647232" s="90"/>
    </row>
    <row r="647233" spans="68:68" customFormat="1">
      <c r="BP647233" s="90"/>
    </row>
    <row r="647234" spans="68:68" customFormat="1">
      <c r="BP647234" s="90"/>
    </row>
    <row r="647235" spans="68:68" customFormat="1">
      <c r="BP647235" s="90"/>
    </row>
    <row r="647236" spans="68:68" customFormat="1">
      <c r="BP647236" s="90"/>
    </row>
    <row r="647237" spans="68:68" customFormat="1">
      <c r="BP647237" s="90"/>
    </row>
    <row r="647238" spans="68:68" customFormat="1">
      <c r="BP647238" s="90"/>
    </row>
    <row r="647239" spans="68:68" customFormat="1">
      <c r="BP647239" s="90"/>
    </row>
    <row r="647240" spans="68:68" customFormat="1">
      <c r="BP647240" s="90"/>
    </row>
    <row r="647241" spans="68:68" customFormat="1">
      <c r="BP647241" s="90"/>
    </row>
    <row r="647242" spans="68:68" customFormat="1">
      <c r="BP647242" s="90"/>
    </row>
    <row r="647243" spans="68:68" customFormat="1">
      <c r="BP647243" s="90"/>
    </row>
    <row r="647244" spans="68:68" customFormat="1">
      <c r="BP647244" s="90"/>
    </row>
    <row r="647245" spans="68:68" customFormat="1">
      <c r="BP647245" s="90"/>
    </row>
    <row r="647246" spans="68:68" customFormat="1">
      <c r="BP647246" s="90"/>
    </row>
    <row r="647247" spans="68:68" customFormat="1">
      <c r="BP647247" s="90"/>
    </row>
    <row r="647248" spans="68:68" customFormat="1">
      <c r="BP647248" s="90"/>
    </row>
    <row r="647249" spans="68:68" customFormat="1">
      <c r="BP647249" s="90"/>
    </row>
    <row r="647250" spans="68:68" customFormat="1">
      <c r="BP647250" s="90"/>
    </row>
    <row r="647251" spans="68:68" customFormat="1">
      <c r="BP647251" s="90"/>
    </row>
    <row r="647252" spans="68:68" customFormat="1">
      <c r="BP647252" s="90"/>
    </row>
    <row r="647253" spans="68:68" customFormat="1">
      <c r="BP647253" s="90"/>
    </row>
    <row r="647254" spans="68:68" customFormat="1">
      <c r="BP647254" s="90"/>
    </row>
    <row r="647255" spans="68:68" customFormat="1">
      <c r="BP647255" s="90"/>
    </row>
    <row r="647256" spans="68:68" customFormat="1">
      <c r="BP647256" s="90"/>
    </row>
    <row r="647257" spans="68:68" customFormat="1">
      <c r="BP647257" s="90"/>
    </row>
    <row r="647258" spans="68:68" customFormat="1">
      <c r="BP647258" s="90"/>
    </row>
    <row r="647259" spans="68:68" customFormat="1">
      <c r="BP647259" s="90"/>
    </row>
    <row r="647260" spans="68:68" customFormat="1">
      <c r="BP647260" s="90"/>
    </row>
    <row r="647261" spans="68:68" customFormat="1">
      <c r="BP647261" s="90"/>
    </row>
    <row r="647262" spans="68:68" customFormat="1">
      <c r="BP647262" s="90"/>
    </row>
    <row r="647263" spans="68:68" customFormat="1">
      <c r="BP647263" s="90"/>
    </row>
    <row r="647264" spans="68:68" customFormat="1">
      <c r="BP647264" s="90"/>
    </row>
    <row r="647265" spans="68:68" customFormat="1">
      <c r="BP647265" s="90"/>
    </row>
    <row r="647266" spans="68:68" customFormat="1">
      <c r="BP647266" s="90"/>
    </row>
    <row r="647267" spans="68:68" customFormat="1">
      <c r="BP647267" s="90"/>
    </row>
    <row r="647268" spans="68:68" customFormat="1">
      <c r="BP647268" s="90"/>
    </row>
    <row r="647269" spans="68:68" customFormat="1">
      <c r="BP647269" s="90"/>
    </row>
    <row r="647270" spans="68:68" customFormat="1">
      <c r="BP647270" s="90"/>
    </row>
    <row r="647271" spans="68:68" customFormat="1">
      <c r="BP647271" s="90"/>
    </row>
    <row r="647272" spans="68:68" customFormat="1">
      <c r="BP647272" s="90"/>
    </row>
    <row r="647273" spans="68:68" customFormat="1">
      <c r="BP647273" s="90"/>
    </row>
    <row r="647274" spans="68:68" customFormat="1">
      <c r="BP647274" s="90"/>
    </row>
    <row r="647275" spans="68:68" customFormat="1">
      <c r="BP647275" s="90"/>
    </row>
    <row r="647276" spans="68:68" customFormat="1">
      <c r="BP647276" s="90"/>
    </row>
    <row r="647277" spans="68:68" customFormat="1">
      <c r="BP647277" s="90"/>
    </row>
    <row r="647278" spans="68:68" customFormat="1">
      <c r="BP647278" s="90"/>
    </row>
    <row r="647279" spans="68:68" customFormat="1">
      <c r="BP647279" s="90"/>
    </row>
    <row r="647280" spans="68:68" customFormat="1">
      <c r="BP647280" s="90"/>
    </row>
    <row r="647281" spans="68:68" customFormat="1">
      <c r="BP647281" s="90"/>
    </row>
    <row r="647282" spans="68:68" customFormat="1">
      <c r="BP647282" s="90"/>
    </row>
    <row r="647283" spans="68:68" customFormat="1">
      <c r="BP647283" s="90"/>
    </row>
    <row r="647284" spans="68:68" customFormat="1">
      <c r="BP647284" s="90"/>
    </row>
    <row r="647285" spans="68:68" customFormat="1">
      <c r="BP647285" s="90"/>
    </row>
    <row r="647286" spans="68:68" customFormat="1">
      <c r="BP647286" s="90"/>
    </row>
    <row r="647287" spans="68:68" customFormat="1">
      <c r="BP647287" s="90"/>
    </row>
    <row r="647288" spans="68:68" customFormat="1">
      <c r="BP647288" s="90"/>
    </row>
    <row r="647289" spans="68:68" customFormat="1">
      <c r="BP647289" s="90"/>
    </row>
    <row r="647290" spans="68:68" customFormat="1">
      <c r="BP647290" s="90"/>
    </row>
    <row r="647291" spans="68:68" customFormat="1">
      <c r="BP647291" s="90"/>
    </row>
    <row r="647292" spans="68:68" customFormat="1">
      <c r="BP647292" s="90"/>
    </row>
    <row r="647293" spans="68:68" customFormat="1">
      <c r="BP647293" s="90"/>
    </row>
    <row r="647294" spans="68:68" customFormat="1">
      <c r="BP647294" s="90"/>
    </row>
    <row r="647295" spans="68:68" customFormat="1">
      <c r="BP647295" s="90"/>
    </row>
    <row r="647296" spans="68:68" customFormat="1">
      <c r="BP647296" s="90"/>
    </row>
    <row r="647297" spans="68:68" customFormat="1">
      <c r="BP647297" s="90"/>
    </row>
    <row r="647298" spans="68:68" customFormat="1">
      <c r="BP647298" s="90"/>
    </row>
    <row r="647299" spans="68:68" customFormat="1">
      <c r="BP647299" s="90"/>
    </row>
    <row r="647300" spans="68:68" customFormat="1">
      <c r="BP647300" s="90"/>
    </row>
    <row r="647301" spans="68:68" customFormat="1">
      <c r="BP647301" s="90"/>
    </row>
    <row r="647302" spans="68:68" customFormat="1">
      <c r="BP647302" s="90"/>
    </row>
    <row r="647303" spans="68:68" customFormat="1">
      <c r="BP647303" s="90"/>
    </row>
    <row r="647304" spans="68:68" customFormat="1">
      <c r="BP647304" s="90"/>
    </row>
    <row r="647305" spans="68:68" customFormat="1">
      <c r="BP647305" s="90"/>
    </row>
    <row r="647306" spans="68:68" customFormat="1">
      <c r="BP647306" s="90"/>
    </row>
    <row r="647307" spans="68:68" customFormat="1">
      <c r="BP647307" s="90"/>
    </row>
    <row r="647308" spans="68:68" customFormat="1">
      <c r="BP647308" s="90"/>
    </row>
    <row r="647309" spans="68:68" customFormat="1">
      <c r="BP647309" s="90"/>
    </row>
    <row r="647310" spans="68:68" customFormat="1">
      <c r="BP647310" s="90"/>
    </row>
    <row r="647311" spans="68:68" customFormat="1">
      <c r="BP647311" s="90"/>
    </row>
    <row r="647312" spans="68:68" customFormat="1">
      <c r="BP647312" s="90"/>
    </row>
    <row r="647313" spans="68:68" customFormat="1">
      <c r="BP647313" s="90"/>
    </row>
    <row r="647314" spans="68:68" customFormat="1">
      <c r="BP647314" s="90"/>
    </row>
    <row r="647315" spans="68:68" customFormat="1">
      <c r="BP647315" s="90"/>
    </row>
    <row r="647316" spans="68:68" customFormat="1">
      <c r="BP647316" s="90"/>
    </row>
    <row r="647317" spans="68:68" customFormat="1">
      <c r="BP647317" s="90"/>
    </row>
    <row r="647318" spans="68:68" customFormat="1">
      <c r="BP647318" s="90"/>
    </row>
    <row r="647319" spans="68:68" customFormat="1">
      <c r="BP647319" s="90"/>
    </row>
    <row r="647320" spans="68:68" customFormat="1">
      <c r="BP647320" s="90"/>
    </row>
    <row r="647321" spans="68:68" customFormat="1">
      <c r="BP647321" s="90"/>
    </row>
    <row r="647322" spans="68:68" customFormat="1">
      <c r="BP647322" s="90"/>
    </row>
    <row r="647323" spans="68:68" customFormat="1">
      <c r="BP647323" s="90"/>
    </row>
    <row r="647324" spans="68:68" customFormat="1">
      <c r="BP647324" s="90"/>
    </row>
    <row r="647325" spans="68:68" customFormat="1">
      <c r="BP647325" s="90"/>
    </row>
    <row r="647326" spans="68:68" customFormat="1">
      <c r="BP647326" s="90"/>
    </row>
    <row r="647327" spans="68:68" customFormat="1">
      <c r="BP647327" s="90"/>
    </row>
    <row r="647328" spans="68:68" customFormat="1">
      <c r="BP647328" s="90"/>
    </row>
    <row r="647329" spans="68:68" customFormat="1">
      <c r="BP647329" s="90"/>
    </row>
    <row r="647330" spans="68:68" customFormat="1">
      <c r="BP647330" s="90"/>
    </row>
    <row r="647331" spans="68:68" customFormat="1">
      <c r="BP647331" s="90"/>
    </row>
    <row r="647332" spans="68:68" customFormat="1">
      <c r="BP647332" s="90"/>
    </row>
    <row r="647333" spans="68:68" customFormat="1">
      <c r="BP647333" s="90"/>
    </row>
    <row r="647334" spans="68:68" customFormat="1">
      <c r="BP647334" s="90"/>
    </row>
    <row r="647335" spans="68:68" customFormat="1">
      <c r="BP647335" s="90"/>
    </row>
    <row r="647336" spans="68:68" customFormat="1">
      <c r="BP647336" s="90"/>
    </row>
    <row r="647337" spans="68:68" customFormat="1">
      <c r="BP647337" s="90"/>
    </row>
    <row r="647338" spans="68:68" customFormat="1">
      <c r="BP647338" s="90"/>
    </row>
    <row r="647339" spans="68:68" customFormat="1">
      <c r="BP647339" s="90"/>
    </row>
    <row r="647340" spans="68:68" customFormat="1">
      <c r="BP647340" s="90"/>
    </row>
    <row r="647341" spans="68:68" customFormat="1">
      <c r="BP647341" s="90"/>
    </row>
    <row r="647342" spans="68:68" customFormat="1">
      <c r="BP647342" s="90"/>
    </row>
    <row r="647343" spans="68:68" customFormat="1">
      <c r="BP647343" s="90"/>
    </row>
    <row r="647344" spans="68:68" customFormat="1">
      <c r="BP647344" s="90"/>
    </row>
    <row r="647345" spans="68:68" customFormat="1">
      <c r="BP647345" s="90"/>
    </row>
    <row r="647346" spans="68:68" customFormat="1">
      <c r="BP647346" s="90"/>
    </row>
    <row r="647347" spans="68:68" customFormat="1">
      <c r="BP647347" s="90"/>
    </row>
    <row r="647348" spans="68:68" customFormat="1">
      <c r="BP647348" s="90"/>
    </row>
    <row r="647349" spans="68:68" customFormat="1">
      <c r="BP647349" s="90"/>
    </row>
    <row r="647350" spans="68:68" customFormat="1">
      <c r="BP647350" s="90"/>
    </row>
    <row r="647351" spans="68:68" customFormat="1">
      <c r="BP647351" s="90"/>
    </row>
    <row r="647352" spans="68:68" customFormat="1">
      <c r="BP647352" s="90"/>
    </row>
    <row r="647353" spans="68:68" customFormat="1">
      <c r="BP647353" s="90"/>
    </row>
    <row r="647354" spans="68:68" customFormat="1">
      <c r="BP647354" s="90"/>
    </row>
    <row r="647355" spans="68:68" customFormat="1">
      <c r="BP647355" s="90"/>
    </row>
    <row r="647356" spans="68:68" customFormat="1">
      <c r="BP647356" s="90"/>
    </row>
    <row r="647357" spans="68:68" customFormat="1">
      <c r="BP647357" s="90"/>
    </row>
    <row r="647358" spans="68:68" customFormat="1">
      <c r="BP647358" s="90"/>
    </row>
    <row r="647359" spans="68:68" customFormat="1">
      <c r="BP647359" s="90"/>
    </row>
    <row r="647360" spans="68:68" customFormat="1">
      <c r="BP647360" s="90"/>
    </row>
    <row r="647361" spans="68:68" customFormat="1">
      <c r="BP647361" s="90"/>
    </row>
    <row r="647362" spans="68:68" customFormat="1">
      <c r="BP647362" s="90"/>
    </row>
    <row r="647363" spans="68:68" customFormat="1">
      <c r="BP647363" s="90"/>
    </row>
    <row r="647364" spans="68:68" customFormat="1">
      <c r="BP647364" s="90"/>
    </row>
    <row r="647365" spans="68:68" customFormat="1">
      <c r="BP647365" s="90"/>
    </row>
    <row r="647366" spans="68:68" customFormat="1">
      <c r="BP647366" s="90"/>
    </row>
    <row r="647367" spans="68:68" customFormat="1">
      <c r="BP647367" s="90"/>
    </row>
    <row r="647368" spans="68:68" customFormat="1">
      <c r="BP647368" s="90"/>
    </row>
    <row r="647369" spans="68:68" customFormat="1">
      <c r="BP647369" s="90"/>
    </row>
    <row r="647370" spans="68:68" customFormat="1">
      <c r="BP647370" s="90"/>
    </row>
    <row r="647371" spans="68:68" customFormat="1">
      <c r="BP647371" s="90"/>
    </row>
    <row r="647372" spans="68:68" customFormat="1">
      <c r="BP647372" s="90"/>
    </row>
    <row r="647373" spans="68:68" customFormat="1">
      <c r="BP647373" s="90"/>
    </row>
    <row r="647374" spans="68:68" customFormat="1">
      <c r="BP647374" s="90"/>
    </row>
    <row r="647375" spans="68:68" customFormat="1">
      <c r="BP647375" s="90"/>
    </row>
    <row r="647376" spans="68:68" customFormat="1">
      <c r="BP647376" s="90"/>
    </row>
    <row r="647377" spans="68:68" customFormat="1">
      <c r="BP647377" s="90"/>
    </row>
    <row r="647378" spans="68:68" customFormat="1">
      <c r="BP647378" s="90"/>
    </row>
    <row r="647379" spans="68:68" customFormat="1">
      <c r="BP647379" s="90"/>
    </row>
    <row r="647380" spans="68:68" customFormat="1">
      <c r="BP647380" s="90"/>
    </row>
    <row r="647381" spans="68:68" customFormat="1">
      <c r="BP647381" s="90"/>
    </row>
    <row r="647382" spans="68:68" customFormat="1">
      <c r="BP647382" s="90"/>
    </row>
    <row r="647383" spans="68:68" customFormat="1">
      <c r="BP647383" s="90"/>
    </row>
    <row r="647384" spans="68:68" customFormat="1">
      <c r="BP647384" s="90"/>
    </row>
    <row r="647385" spans="68:68" customFormat="1">
      <c r="BP647385" s="90"/>
    </row>
    <row r="647386" spans="68:68" customFormat="1">
      <c r="BP647386" s="90"/>
    </row>
    <row r="647387" spans="68:68" customFormat="1">
      <c r="BP647387" s="90"/>
    </row>
    <row r="647388" spans="68:68" customFormat="1">
      <c r="BP647388" s="90"/>
    </row>
    <row r="647389" spans="68:68" customFormat="1">
      <c r="BP647389" s="90"/>
    </row>
    <row r="647390" spans="68:68" customFormat="1">
      <c r="BP647390" s="90"/>
    </row>
    <row r="647391" spans="68:68" customFormat="1">
      <c r="BP647391" s="90"/>
    </row>
    <row r="647392" spans="68:68" customFormat="1">
      <c r="BP647392" s="90"/>
    </row>
    <row r="647393" spans="68:68" customFormat="1">
      <c r="BP647393" s="90"/>
    </row>
    <row r="647394" spans="68:68" customFormat="1">
      <c r="BP647394" s="90"/>
    </row>
    <row r="647395" spans="68:68" customFormat="1">
      <c r="BP647395" s="90"/>
    </row>
    <row r="647396" spans="68:68" customFormat="1">
      <c r="BP647396" s="90"/>
    </row>
    <row r="647397" spans="68:68" customFormat="1">
      <c r="BP647397" s="90"/>
    </row>
    <row r="647398" spans="68:68" customFormat="1">
      <c r="BP647398" s="90"/>
    </row>
    <row r="647399" spans="68:68" customFormat="1">
      <c r="BP647399" s="90"/>
    </row>
    <row r="647400" spans="68:68" customFormat="1">
      <c r="BP647400" s="90"/>
    </row>
    <row r="647401" spans="68:68" customFormat="1">
      <c r="BP647401" s="90"/>
    </row>
    <row r="647402" spans="68:68" customFormat="1">
      <c r="BP647402" s="90"/>
    </row>
    <row r="647403" spans="68:68" customFormat="1">
      <c r="BP647403" s="90"/>
    </row>
    <row r="647404" spans="68:68" customFormat="1">
      <c r="BP647404" s="90"/>
    </row>
    <row r="647405" spans="68:68" customFormat="1">
      <c r="BP647405" s="90"/>
    </row>
    <row r="647406" spans="68:68" customFormat="1">
      <c r="BP647406" s="90"/>
    </row>
    <row r="647407" spans="68:68" customFormat="1">
      <c r="BP647407" s="90"/>
    </row>
    <row r="647408" spans="68:68" customFormat="1">
      <c r="BP647408" s="90"/>
    </row>
    <row r="647409" spans="68:68" customFormat="1">
      <c r="BP647409" s="90"/>
    </row>
    <row r="647410" spans="68:68" customFormat="1">
      <c r="BP647410" s="90"/>
    </row>
    <row r="647411" spans="68:68" customFormat="1">
      <c r="BP647411" s="90"/>
    </row>
    <row r="647412" spans="68:68" customFormat="1">
      <c r="BP647412" s="90"/>
    </row>
    <row r="647413" spans="68:68" customFormat="1">
      <c r="BP647413" s="90"/>
    </row>
    <row r="647414" spans="68:68" customFormat="1">
      <c r="BP647414" s="90"/>
    </row>
    <row r="647415" spans="68:68" customFormat="1">
      <c r="BP647415" s="90"/>
    </row>
    <row r="647416" spans="68:68" customFormat="1">
      <c r="BP647416" s="90"/>
    </row>
    <row r="647417" spans="68:68" customFormat="1">
      <c r="BP647417" s="90"/>
    </row>
    <row r="647418" spans="68:68" customFormat="1">
      <c r="BP647418" s="90"/>
    </row>
    <row r="647419" spans="68:68" customFormat="1">
      <c r="BP647419" s="90"/>
    </row>
    <row r="647420" spans="68:68" customFormat="1">
      <c r="BP647420" s="90"/>
    </row>
    <row r="647421" spans="68:68" customFormat="1">
      <c r="BP647421" s="90"/>
    </row>
    <row r="647422" spans="68:68" customFormat="1">
      <c r="BP647422" s="90"/>
    </row>
    <row r="647423" spans="68:68" customFormat="1">
      <c r="BP647423" s="90"/>
    </row>
    <row r="647424" spans="68:68" customFormat="1">
      <c r="BP647424" s="90"/>
    </row>
    <row r="647425" spans="68:68" customFormat="1">
      <c r="BP647425" s="90"/>
    </row>
    <row r="647426" spans="68:68" customFormat="1">
      <c r="BP647426" s="90"/>
    </row>
    <row r="647427" spans="68:68" customFormat="1">
      <c r="BP647427" s="90"/>
    </row>
    <row r="647428" spans="68:68" customFormat="1">
      <c r="BP647428" s="90"/>
    </row>
    <row r="647429" spans="68:68" customFormat="1">
      <c r="BP647429" s="90"/>
    </row>
    <row r="647430" spans="68:68" customFormat="1">
      <c r="BP647430" s="90"/>
    </row>
    <row r="647431" spans="68:68" customFormat="1">
      <c r="BP647431" s="90"/>
    </row>
    <row r="647432" spans="68:68" customFormat="1">
      <c r="BP647432" s="90"/>
    </row>
    <row r="647433" spans="68:68" customFormat="1">
      <c r="BP647433" s="90"/>
    </row>
    <row r="647434" spans="68:68" customFormat="1">
      <c r="BP647434" s="90"/>
    </row>
    <row r="647435" spans="68:68" customFormat="1">
      <c r="BP647435" s="90"/>
    </row>
    <row r="647436" spans="68:68" customFormat="1">
      <c r="BP647436" s="90"/>
    </row>
    <row r="647437" spans="68:68" customFormat="1">
      <c r="BP647437" s="90"/>
    </row>
    <row r="647438" spans="68:68" customFormat="1">
      <c r="BP647438" s="90"/>
    </row>
    <row r="647439" spans="68:68" customFormat="1">
      <c r="BP647439" s="90"/>
    </row>
    <row r="647440" spans="68:68" customFormat="1">
      <c r="BP647440" s="90"/>
    </row>
    <row r="647441" spans="68:68" customFormat="1">
      <c r="BP647441" s="90"/>
    </row>
    <row r="647442" spans="68:68" customFormat="1">
      <c r="BP647442" s="90"/>
    </row>
    <row r="647443" spans="68:68" customFormat="1">
      <c r="BP647443" s="90"/>
    </row>
    <row r="647444" spans="68:68" customFormat="1">
      <c r="BP647444" s="90"/>
    </row>
    <row r="647445" spans="68:68" customFormat="1">
      <c r="BP647445" s="90"/>
    </row>
    <row r="647446" spans="68:68" customFormat="1">
      <c r="BP647446" s="90"/>
    </row>
    <row r="647447" spans="68:68" customFormat="1">
      <c r="BP647447" s="90"/>
    </row>
    <row r="647448" spans="68:68" customFormat="1">
      <c r="BP647448" s="90"/>
    </row>
    <row r="647449" spans="68:68" customFormat="1">
      <c r="BP647449" s="90"/>
    </row>
    <row r="647450" spans="68:68" customFormat="1">
      <c r="BP647450" s="90"/>
    </row>
    <row r="647451" spans="68:68" customFormat="1">
      <c r="BP647451" s="90"/>
    </row>
    <row r="647452" spans="68:68" customFormat="1">
      <c r="BP647452" s="90"/>
    </row>
    <row r="647453" spans="68:68" customFormat="1">
      <c r="BP647453" s="90"/>
    </row>
    <row r="647454" spans="68:68" customFormat="1">
      <c r="BP647454" s="90"/>
    </row>
    <row r="647455" spans="68:68" customFormat="1">
      <c r="BP647455" s="90"/>
    </row>
    <row r="647456" spans="68:68" customFormat="1">
      <c r="BP647456" s="90"/>
    </row>
    <row r="647457" spans="68:68" customFormat="1">
      <c r="BP647457" s="90"/>
    </row>
    <row r="647458" spans="68:68" customFormat="1">
      <c r="BP647458" s="90"/>
    </row>
    <row r="647459" spans="68:68" customFormat="1">
      <c r="BP647459" s="90"/>
    </row>
    <row r="647460" spans="68:68" customFormat="1">
      <c r="BP647460" s="90"/>
    </row>
    <row r="647461" spans="68:68" customFormat="1">
      <c r="BP647461" s="90"/>
    </row>
    <row r="647462" spans="68:68" customFormat="1">
      <c r="BP647462" s="90"/>
    </row>
    <row r="647463" spans="68:68" customFormat="1">
      <c r="BP647463" s="90"/>
    </row>
    <row r="647464" spans="68:68" customFormat="1">
      <c r="BP647464" s="90"/>
    </row>
    <row r="647465" spans="68:68" customFormat="1">
      <c r="BP647465" s="90"/>
    </row>
    <row r="647466" spans="68:68" customFormat="1">
      <c r="BP647466" s="90"/>
    </row>
    <row r="647467" spans="68:68" customFormat="1">
      <c r="BP647467" s="90"/>
    </row>
    <row r="647468" spans="68:68" customFormat="1">
      <c r="BP647468" s="90"/>
    </row>
    <row r="647469" spans="68:68" customFormat="1">
      <c r="BP647469" s="90"/>
    </row>
    <row r="647470" spans="68:68" customFormat="1">
      <c r="BP647470" s="90"/>
    </row>
    <row r="647471" spans="68:68" customFormat="1">
      <c r="BP647471" s="90"/>
    </row>
    <row r="647472" spans="68:68" customFormat="1">
      <c r="BP647472" s="90"/>
    </row>
    <row r="647473" spans="68:68" customFormat="1">
      <c r="BP647473" s="90"/>
    </row>
    <row r="647474" spans="68:68" customFormat="1">
      <c r="BP647474" s="90"/>
    </row>
    <row r="647475" spans="68:68" customFormat="1">
      <c r="BP647475" s="90"/>
    </row>
    <row r="647476" spans="68:68" customFormat="1">
      <c r="BP647476" s="90"/>
    </row>
    <row r="647477" spans="68:68" customFormat="1">
      <c r="BP647477" s="90"/>
    </row>
    <row r="647478" spans="68:68" customFormat="1">
      <c r="BP647478" s="90"/>
    </row>
    <row r="647479" spans="68:68" customFormat="1">
      <c r="BP647479" s="90"/>
    </row>
    <row r="647480" spans="68:68" customFormat="1">
      <c r="BP647480" s="90"/>
    </row>
    <row r="647481" spans="68:68" customFormat="1">
      <c r="BP647481" s="90"/>
    </row>
    <row r="647482" spans="68:68" customFormat="1">
      <c r="BP647482" s="90"/>
    </row>
    <row r="647483" spans="68:68" customFormat="1">
      <c r="BP647483" s="90"/>
    </row>
    <row r="647484" spans="68:68" customFormat="1">
      <c r="BP647484" s="90"/>
    </row>
    <row r="647485" spans="68:68" customFormat="1">
      <c r="BP647485" s="90"/>
    </row>
    <row r="647486" spans="68:68" customFormat="1">
      <c r="BP647486" s="90"/>
    </row>
    <row r="647487" spans="68:68" customFormat="1">
      <c r="BP647487" s="90"/>
    </row>
    <row r="647488" spans="68:68" customFormat="1">
      <c r="BP647488" s="90"/>
    </row>
    <row r="647489" spans="68:68" customFormat="1">
      <c r="BP647489" s="90"/>
    </row>
    <row r="647490" spans="68:68" customFormat="1">
      <c r="BP647490" s="90"/>
    </row>
    <row r="647491" spans="68:68" customFormat="1">
      <c r="BP647491" s="90"/>
    </row>
    <row r="647492" spans="68:68" customFormat="1">
      <c r="BP647492" s="90"/>
    </row>
    <row r="647493" spans="68:68" customFormat="1">
      <c r="BP647493" s="90"/>
    </row>
    <row r="647494" spans="68:68" customFormat="1">
      <c r="BP647494" s="90"/>
    </row>
    <row r="647495" spans="68:68" customFormat="1">
      <c r="BP647495" s="90"/>
    </row>
    <row r="647496" spans="68:68" customFormat="1">
      <c r="BP647496" s="90"/>
    </row>
    <row r="647497" spans="68:68" customFormat="1">
      <c r="BP647497" s="90"/>
    </row>
    <row r="647498" spans="68:68" customFormat="1">
      <c r="BP647498" s="90"/>
    </row>
    <row r="647499" spans="68:68" customFormat="1">
      <c r="BP647499" s="90"/>
    </row>
    <row r="647500" spans="68:68" customFormat="1">
      <c r="BP647500" s="90"/>
    </row>
    <row r="647501" spans="68:68" customFormat="1">
      <c r="BP647501" s="90"/>
    </row>
    <row r="647502" spans="68:68" customFormat="1">
      <c r="BP647502" s="90"/>
    </row>
    <row r="647503" spans="68:68" customFormat="1">
      <c r="BP647503" s="90"/>
    </row>
    <row r="647504" spans="68:68" customFormat="1">
      <c r="BP647504" s="90"/>
    </row>
    <row r="647505" spans="68:68" customFormat="1">
      <c r="BP647505" s="90"/>
    </row>
    <row r="647506" spans="68:68" customFormat="1">
      <c r="BP647506" s="90"/>
    </row>
    <row r="647507" spans="68:68" customFormat="1">
      <c r="BP647507" s="90"/>
    </row>
    <row r="647508" spans="68:68" customFormat="1">
      <c r="BP647508" s="90"/>
    </row>
    <row r="647509" spans="68:68" customFormat="1">
      <c r="BP647509" s="90"/>
    </row>
    <row r="647510" spans="68:68" customFormat="1">
      <c r="BP647510" s="90"/>
    </row>
    <row r="647511" spans="68:68" customFormat="1">
      <c r="BP647511" s="90"/>
    </row>
    <row r="647512" spans="68:68" customFormat="1">
      <c r="BP647512" s="90"/>
    </row>
    <row r="647513" spans="68:68" customFormat="1">
      <c r="BP647513" s="90"/>
    </row>
    <row r="647514" spans="68:68" customFormat="1">
      <c r="BP647514" s="90"/>
    </row>
    <row r="647515" spans="68:68" customFormat="1">
      <c r="BP647515" s="90"/>
    </row>
    <row r="647516" spans="68:68" customFormat="1">
      <c r="BP647516" s="90"/>
    </row>
    <row r="647517" spans="68:68" customFormat="1">
      <c r="BP647517" s="90"/>
    </row>
    <row r="647518" spans="68:68" customFormat="1">
      <c r="BP647518" s="90"/>
    </row>
    <row r="647519" spans="68:68" customFormat="1">
      <c r="BP647519" s="90"/>
    </row>
    <row r="647520" spans="68:68" customFormat="1">
      <c r="BP647520" s="90"/>
    </row>
    <row r="647521" spans="68:68" customFormat="1">
      <c r="BP647521" s="90"/>
    </row>
    <row r="647522" spans="68:68" customFormat="1">
      <c r="BP647522" s="90"/>
    </row>
    <row r="647523" spans="68:68" customFormat="1">
      <c r="BP647523" s="90"/>
    </row>
    <row r="647524" spans="68:68" customFormat="1">
      <c r="BP647524" s="90"/>
    </row>
    <row r="647525" spans="68:68" customFormat="1">
      <c r="BP647525" s="90"/>
    </row>
    <row r="647526" spans="68:68" customFormat="1">
      <c r="BP647526" s="90"/>
    </row>
    <row r="647527" spans="68:68" customFormat="1">
      <c r="BP647527" s="90"/>
    </row>
    <row r="647528" spans="68:68" customFormat="1">
      <c r="BP647528" s="90"/>
    </row>
    <row r="647529" spans="68:68" customFormat="1">
      <c r="BP647529" s="90"/>
    </row>
    <row r="647530" spans="68:68" customFormat="1">
      <c r="BP647530" s="90"/>
    </row>
    <row r="647531" spans="68:68" customFormat="1">
      <c r="BP647531" s="90"/>
    </row>
    <row r="647532" spans="68:68" customFormat="1">
      <c r="BP647532" s="90"/>
    </row>
    <row r="647533" spans="68:68" customFormat="1">
      <c r="BP647533" s="90"/>
    </row>
    <row r="647534" spans="68:68" customFormat="1">
      <c r="BP647534" s="90"/>
    </row>
    <row r="647535" spans="68:68" customFormat="1">
      <c r="BP647535" s="90"/>
    </row>
    <row r="647536" spans="68:68" customFormat="1">
      <c r="BP647536" s="90"/>
    </row>
    <row r="647537" spans="68:68" customFormat="1">
      <c r="BP647537" s="90"/>
    </row>
    <row r="647538" spans="68:68" customFormat="1">
      <c r="BP647538" s="90"/>
    </row>
    <row r="647539" spans="68:68" customFormat="1">
      <c r="BP647539" s="90"/>
    </row>
    <row r="647540" spans="68:68" customFormat="1">
      <c r="BP647540" s="90"/>
    </row>
    <row r="647541" spans="68:68" customFormat="1">
      <c r="BP647541" s="90"/>
    </row>
    <row r="647542" spans="68:68" customFormat="1">
      <c r="BP647542" s="90"/>
    </row>
    <row r="647543" spans="68:68" customFormat="1">
      <c r="BP647543" s="90"/>
    </row>
    <row r="647544" spans="68:68" customFormat="1">
      <c r="BP647544" s="90"/>
    </row>
    <row r="647545" spans="68:68" customFormat="1">
      <c r="BP647545" s="90"/>
    </row>
    <row r="647546" spans="68:68" customFormat="1">
      <c r="BP647546" s="90"/>
    </row>
    <row r="647547" spans="68:68" customFormat="1">
      <c r="BP647547" s="90"/>
    </row>
    <row r="647548" spans="68:68" customFormat="1">
      <c r="BP647548" s="90"/>
    </row>
    <row r="647549" spans="68:68" customFormat="1">
      <c r="BP647549" s="90"/>
    </row>
    <row r="647550" spans="68:68" customFormat="1">
      <c r="BP647550" s="90"/>
    </row>
    <row r="647551" spans="68:68" customFormat="1">
      <c r="BP647551" s="90"/>
    </row>
    <row r="647552" spans="68:68" customFormat="1">
      <c r="BP647552" s="90"/>
    </row>
    <row r="647553" spans="68:68" customFormat="1">
      <c r="BP647553" s="90"/>
    </row>
    <row r="647554" spans="68:68" customFormat="1">
      <c r="BP647554" s="90"/>
    </row>
    <row r="647555" spans="68:68" customFormat="1">
      <c r="BP647555" s="90"/>
    </row>
    <row r="647556" spans="68:68" customFormat="1">
      <c r="BP647556" s="90"/>
    </row>
    <row r="647557" spans="68:68" customFormat="1">
      <c r="BP647557" s="90"/>
    </row>
    <row r="647558" spans="68:68" customFormat="1">
      <c r="BP647558" s="90"/>
    </row>
    <row r="647559" spans="68:68" customFormat="1">
      <c r="BP647559" s="90"/>
    </row>
    <row r="647560" spans="68:68" customFormat="1">
      <c r="BP647560" s="90"/>
    </row>
    <row r="647561" spans="68:68" customFormat="1">
      <c r="BP647561" s="90"/>
    </row>
    <row r="647562" spans="68:68" customFormat="1">
      <c r="BP647562" s="90"/>
    </row>
    <row r="647563" spans="68:68" customFormat="1">
      <c r="BP647563" s="90"/>
    </row>
    <row r="647564" spans="68:68" customFormat="1">
      <c r="BP647564" s="90"/>
    </row>
    <row r="647565" spans="68:68" customFormat="1">
      <c r="BP647565" s="90"/>
    </row>
    <row r="647566" spans="68:68" customFormat="1">
      <c r="BP647566" s="90"/>
    </row>
    <row r="647567" spans="68:68" customFormat="1">
      <c r="BP647567" s="90"/>
    </row>
    <row r="647568" spans="68:68" customFormat="1">
      <c r="BP647568" s="90"/>
    </row>
    <row r="647569" spans="68:68" customFormat="1">
      <c r="BP647569" s="90"/>
    </row>
    <row r="647570" spans="68:68" customFormat="1">
      <c r="BP647570" s="90"/>
    </row>
    <row r="647571" spans="68:68" customFormat="1">
      <c r="BP647571" s="90"/>
    </row>
    <row r="647572" spans="68:68" customFormat="1">
      <c r="BP647572" s="90"/>
    </row>
    <row r="647573" spans="68:68" customFormat="1">
      <c r="BP647573" s="90"/>
    </row>
    <row r="647574" spans="68:68" customFormat="1">
      <c r="BP647574" s="90"/>
    </row>
    <row r="647575" spans="68:68" customFormat="1">
      <c r="BP647575" s="90"/>
    </row>
    <row r="647576" spans="68:68" customFormat="1">
      <c r="BP647576" s="90"/>
    </row>
    <row r="647577" spans="68:68" customFormat="1">
      <c r="BP647577" s="90"/>
    </row>
    <row r="647578" spans="68:68" customFormat="1">
      <c r="BP647578" s="90"/>
    </row>
    <row r="647579" spans="68:68" customFormat="1">
      <c r="BP647579" s="90"/>
    </row>
    <row r="647580" spans="68:68" customFormat="1">
      <c r="BP647580" s="90"/>
    </row>
    <row r="647581" spans="68:68" customFormat="1">
      <c r="BP647581" s="90"/>
    </row>
    <row r="647582" spans="68:68" customFormat="1">
      <c r="BP647582" s="90"/>
    </row>
    <row r="647583" spans="68:68" customFormat="1">
      <c r="BP647583" s="90"/>
    </row>
    <row r="647584" spans="68:68" customFormat="1">
      <c r="BP647584" s="90"/>
    </row>
    <row r="647585" spans="68:68" customFormat="1">
      <c r="BP647585" s="90"/>
    </row>
    <row r="647586" spans="68:68" customFormat="1">
      <c r="BP647586" s="90"/>
    </row>
    <row r="647587" spans="68:68" customFormat="1">
      <c r="BP647587" s="90"/>
    </row>
    <row r="647588" spans="68:68" customFormat="1">
      <c r="BP647588" s="90"/>
    </row>
    <row r="647589" spans="68:68" customFormat="1">
      <c r="BP647589" s="90"/>
    </row>
    <row r="647590" spans="68:68" customFormat="1">
      <c r="BP647590" s="90"/>
    </row>
    <row r="647591" spans="68:68" customFormat="1">
      <c r="BP647591" s="90"/>
    </row>
    <row r="647592" spans="68:68" customFormat="1">
      <c r="BP647592" s="90"/>
    </row>
    <row r="647593" spans="68:68" customFormat="1">
      <c r="BP647593" s="90"/>
    </row>
    <row r="647594" spans="68:68" customFormat="1">
      <c r="BP647594" s="90"/>
    </row>
    <row r="647595" spans="68:68" customFormat="1">
      <c r="BP647595" s="90"/>
    </row>
    <row r="647596" spans="68:68" customFormat="1">
      <c r="BP647596" s="90"/>
    </row>
    <row r="647597" spans="68:68" customFormat="1">
      <c r="BP647597" s="90"/>
    </row>
    <row r="647598" spans="68:68" customFormat="1">
      <c r="BP647598" s="90"/>
    </row>
    <row r="647599" spans="68:68" customFormat="1">
      <c r="BP647599" s="90"/>
    </row>
    <row r="647600" spans="68:68" customFormat="1">
      <c r="BP647600" s="90"/>
    </row>
    <row r="647601" spans="68:68" customFormat="1">
      <c r="BP647601" s="90"/>
    </row>
    <row r="647602" spans="68:68" customFormat="1">
      <c r="BP647602" s="90"/>
    </row>
    <row r="647603" spans="68:68" customFormat="1">
      <c r="BP647603" s="90"/>
    </row>
    <row r="647604" spans="68:68" customFormat="1">
      <c r="BP647604" s="90"/>
    </row>
    <row r="647605" spans="68:68" customFormat="1">
      <c r="BP647605" s="90"/>
    </row>
    <row r="647606" spans="68:68" customFormat="1">
      <c r="BP647606" s="90"/>
    </row>
    <row r="647607" spans="68:68" customFormat="1">
      <c r="BP647607" s="90"/>
    </row>
    <row r="647608" spans="68:68" customFormat="1">
      <c r="BP647608" s="90"/>
    </row>
    <row r="647609" spans="68:68" customFormat="1">
      <c r="BP647609" s="90"/>
    </row>
    <row r="647610" spans="68:68" customFormat="1">
      <c r="BP647610" s="90"/>
    </row>
    <row r="647611" spans="68:68" customFormat="1">
      <c r="BP647611" s="90"/>
    </row>
    <row r="647612" spans="68:68" customFormat="1">
      <c r="BP647612" s="90"/>
    </row>
    <row r="647613" spans="68:68" customFormat="1">
      <c r="BP647613" s="90"/>
    </row>
    <row r="647614" spans="68:68" customFormat="1">
      <c r="BP647614" s="90"/>
    </row>
    <row r="647615" spans="68:68" customFormat="1">
      <c r="BP647615" s="90"/>
    </row>
    <row r="647616" spans="68:68" customFormat="1">
      <c r="BP647616" s="90"/>
    </row>
    <row r="647617" spans="68:68" customFormat="1">
      <c r="BP647617" s="90"/>
    </row>
    <row r="647618" spans="68:68" customFormat="1">
      <c r="BP647618" s="90"/>
    </row>
    <row r="647619" spans="68:68" customFormat="1">
      <c r="BP647619" s="90"/>
    </row>
    <row r="647620" spans="68:68" customFormat="1">
      <c r="BP647620" s="90"/>
    </row>
    <row r="647621" spans="68:68" customFormat="1">
      <c r="BP647621" s="90"/>
    </row>
    <row r="647622" spans="68:68" customFormat="1">
      <c r="BP647622" s="90"/>
    </row>
    <row r="647623" spans="68:68" customFormat="1">
      <c r="BP647623" s="90"/>
    </row>
    <row r="647624" spans="68:68" customFormat="1">
      <c r="BP647624" s="90"/>
    </row>
    <row r="647625" spans="68:68" customFormat="1">
      <c r="BP647625" s="90"/>
    </row>
    <row r="647626" spans="68:68" customFormat="1">
      <c r="BP647626" s="90"/>
    </row>
    <row r="647627" spans="68:68" customFormat="1">
      <c r="BP647627" s="90"/>
    </row>
    <row r="647628" spans="68:68" customFormat="1">
      <c r="BP647628" s="90"/>
    </row>
    <row r="647629" spans="68:68" customFormat="1">
      <c r="BP647629" s="90"/>
    </row>
    <row r="647630" spans="68:68" customFormat="1">
      <c r="BP647630" s="90"/>
    </row>
    <row r="647631" spans="68:68" customFormat="1">
      <c r="BP647631" s="90"/>
    </row>
    <row r="647632" spans="68:68" customFormat="1">
      <c r="BP647632" s="90"/>
    </row>
    <row r="647633" spans="68:68" customFormat="1">
      <c r="BP647633" s="90"/>
    </row>
    <row r="647634" spans="68:68" customFormat="1">
      <c r="BP647634" s="90"/>
    </row>
    <row r="647635" spans="68:68" customFormat="1">
      <c r="BP647635" s="90"/>
    </row>
    <row r="647636" spans="68:68" customFormat="1">
      <c r="BP647636" s="90"/>
    </row>
    <row r="647637" spans="68:68" customFormat="1">
      <c r="BP647637" s="90"/>
    </row>
    <row r="647638" spans="68:68" customFormat="1">
      <c r="BP647638" s="90"/>
    </row>
    <row r="647639" spans="68:68" customFormat="1">
      <c r="BP647639" s="90"/>
    </row>
    <row r="647640" spans="68:68" customFormat="1">
      <c r="BP647640" s="90"/>
    </row>
    <row r="647641" spans="68:68" customFormat="1">
      <c r="BP647641" s="90"/>
    </row>
    <row r="647642" spans="68:68" customFormat="1">
      <c r="BP647642" s="90"/>
    </row>
    <row r="647643" spans="68:68" customFormat="1">
      <c r="BP647643" s="90"/>
    </row>
    <row r="647644" spans="68:68" customFormat="1">
      <c r="BP647644" s="90"/>
    </row>
    <row r="647645" spans="68:68" customFormat="1">
      <c r="BP647645" s="90"/>
    </row>
    <row r="647646" spans="68:68" customFormat="1">
      <c r="BP647646" s="90"/>
    </row>
    <row r="647647" spans="68:68" customFormat="1">
      <c r="BP647647" s="90"/>
    </row>
    <row r="647648" spans="68:68" customFormat="1">
      <c r="BP647648" s="90"/>
    </row>
    <row r="647649" spans="68:68" customFormat="1">
      <c r="BP647649" s="90"/>
    </row>
    <row r="647650" spans="68:68" customFormat="1">
      <c r="BP647650" s="90"/>
    </row>
    <row r="647651" spans="68:68" customFormat="1">
      <c r="BP647651" s="90"/>
    </row>
    <row r="647652" spans="68:68" customFormat="1">
      <c r="BP647652" s="90"/>
    </row>
    <row r="647653" spans="68:68" customFormat="1">
      <c r="BP647653" s="90"/>
    </row>
    <row r="647654" spans="68:68" customFormat="1">
      <c r="BP647654" s="90"/>
    </row>
    <row r="647655" spans="68:68" customFormat="1">
      <c r="BP647655" s="90"/>
    </row>
    <row r="647656" spans="68:68" customFormat="1">
      <c r="BP647656" s="90"/>
    </row>
    <row r="647657" spans="68:68" customFormat="1">
      <c r="BP647657" s="90"/>
    </row>
    <row r="647658" spans="68:68" customFormat="1">
      <c r="BP647658" s="90"/>
    </row>
    <row r="647659" spans="68:68" customFormat="1">
      <c r="BP647659" s="90"/>
    </row>
    <row r="647660" spans="68:68" customFormat="1">
      <c r="BP647660" s="90"/>
    </row>
    <row r="647661" spans="68:68" customFormat="1">
      <c r="BP647661" s="90"/>
    </row>
    <row r="647662" spans="68:68" customFormat="1">
      <c r="BP647662" s="90"/>
    </row>
    <row r="647663" spans="68:68" customFormat="1">
      <c r="BP647663" s="90"/>
    </row>
    <row r="647664" spans="68:68" customFormat="1">
      <c r="BP647664" s="90"/>
    </row>
    <row r="647665" spans="68:68" customFormat="1">
      <c r="BP647665" s="90"/>
    </row>
    <row r="647666" spans="68:68" customFormat="1">
      <c r="BP647666" s="90"/>
    </row>
    <row r="647667" spans="68:68" customFormat="1">
      <c r="BP647667" s="90"/>
    </row>
    <row r="647668" spans="68:68" customFormat="1">
      <c r="BP647668" s="90"/>
    </row>
    <row r="647669" spans="68:68" customFormat="1">
      <c r="BP647669" s="90"/>
    </row>
    <row r="647670" spans="68:68" customFormat="1">
      <c r="BP647670" s="90"/>
    </row>
    <row r="647671" spans="68:68" customFormat="1">
      <c r="BP647671" s="90"/>
    </row>
    <row r="647672" spans="68:68" customFormat="1">
      <c r="BP647672" s="90"/>
    </row>
    <row r="647673" spans="68:68" customFormat="1">
      <c r="BP647673" s="90"/>
    </row>
    <row r="647674" spans="68:68" customFormat="1">
      <c r="BP647674" s="90"/>
    </row>
    <row r="647675" spans="68:68" customFormat="1">
      <c r="BP647675" s="90"/>
    </row>
    <row r="647676" spans="68:68" customFormat="1">
      <c r="BP647676" s="90"/>
    </row>
    <row r="647677" spans="68:68" customFormat="1">
      <c r="BP647677" s="90"/>
    </row>
    <row r="647678" spans="68:68" customFormat="1">
      <c r="BP647678" s="90"/>
    </row>
    <row r="647679" spans="68:68" customFormat="1">
      <c r="BP647679" s="90"/>
    </row>
    <row r="647680" spans="68:68" customFormat="1">
      <c r="BP647680" s="90"/>
    </row>
    <row r="647681" spans="68:68" customFormat="1">
      <c r="BP647681" s="90"/>
    </row>
    <row r="647682" spans="68:68" customFormat="1">
      <c r="BP647682" s="90"/>
    </row>
    <row r="647683" spans="68:68" customFormat="1">
      <c r="BP647683" s="90"/>
    </row>
    <row r="647684" spans="68:68" customFormat="1">
      <c r="BP647684" s="90"/>
    </row>
    <row r="647685" spans="68:68" customFormat="1">
      <c r="BP647685" s="90"/>
    </row>
    <row r="647686" spans="68:68" customFormat="1">
      <c r="BP647686" s="90"/>
    </row>
    <row r="647687" spans="68:68" customFormat="1">
      <c r="BP647687" s="90"/>
    </row>
    <row r="647688" spans="68:68" customFormat="1">
      <c r="BP647688" s="90"/>
    </row>
    <row r="647689" spans="68:68" customFormat="1">
      <c r="BP647689" s="90"/>
    </row>
    <row r="647690" spans="68:68" customFormat="1">
      <c r="BP647690" s="90"/>
    </row>
    <row r="647691" spans="68:68" customFormat="1">
      <c r="BP647691" s="90"/>
    </row>
    <row r="647692" spans="68:68" customFormat="1">
      <c r="BP647692" s="90"/>
    </row>
    <row r="647693" spans="68:68" customFormat="1">
      <c r="BP647693" s="90"/>
    </row>
    <row r="647694" spans="68:68" customFormat="1">
      <c r="BP647694" s="90"/>
    </row>
    <row r="647695" spans="68:68" customFormat="1">
      <c r="BP647695" s="90"/>
    </row>
    <row r="647696" spans="68:68" customFormat="1">
      <c r="BP647696" s="90"/>
    </row>
    <row r="647697" spans="68:68" customFormat="1">
      <c r="BP647697" s="90"/>
    </row>
    <row r="647698" spans="68:68" customFormat="1">
      <c r="BP647698" s="90"/>
    </row>
    <row r="647699" spans="68:68" customFormat="1">
      <c r="BP647699" s="90"/>
    </row>
    <row r="647700" spans="68:68" customFormat="1">
      <c r="BP647700" s="90"/>
    </row>
    <row r="647701" spans="68:68" customFormat="1">
      <c r="BP647701" s="90"/>
    </row>
    <row r="647702" spans="68:68" customFormat="1">
      <c r="BP647702" s="90"/>
    </row>
    <row r="647703" spans="68:68" customFormat="1">
      <c r="BP647703" s="90"/>
    </row>
    <row r="647704" spans="68:68" customFormat="1">
      <c r="BP647704" s="90"/>
    </row>
    <row r="647705" spans="68:68" customFormat="1">
      <c r="BP647705" s="90"/>
    </row>
    <row r="647706" spans="68:68" customFormat="1">
      <c r="BP647706" s="90"/>
    </row>
    <row r="647707" spans="68:68" customFormat="1">
      <c r="BP647707" s="90"/>
    </row>
    <row r="647708" spans="68:68" customFormat="1">
      <c r="BP647708" s="90"/>
    </row>
    <row r="647709" spans="68:68" customFormat="1">
      <c r="BP647709" s="90"/>
    </row>
    <row r="647710" spans="68:68" customFormat="1">
      <c r="BP647710" s="90"/>
    </row>
    <row r="647711" spans="68:68" customFormat="1">
      <c r="BP647711" s="90"/>
    </row>
    <row r="647712" spans="68:68" customFormat="1">
      <c r="BP647712" s="90"/>
    </row>
    <row r="647713" spans="68:68" customFormat="1">
      <c r="BP647713" s="90"/>
    </row>
    <row r="647714" spans="68:68" customFormat="1">
      <c r="BP647714" s="90"/>
    </row>
    <row r="647715" spans="68:68" customFormat="1">
      <c r="BP647715" s="90"/>
    </row>
    <row r="647716" spans="68:68" customFormat="1">
      <c r="BP647716" s="90"/>
    </row>
    <row r="647717" spans="68:68" customFormat="1">
      <c r="BP647717" s="90"/>
    </row>
    <row r="647718" spans="68:68" customFormat="1">
      <c r="BP647718" s="90"/>
    </row>
    <row r="647719" spans="68:68" customFormat="1">
      <c r="BP647719" s="90"/>
    </row>
    <row r="647720" spans="68:68" customFormat="1">
      <c r="BP647720" s="90"/>
    </row>
    <row r="647721" spans="68:68" customFormat="1">
      <c r="BP647721" s="90"/>
    </row>
    <row r="647722" spans="68:68" customFormat="1">
      <c r="BP647722" s="90"/>
    </row>
    <row r="647723" spans="68:68" customFormat="1">
      <c r="BP647723" s="90"/>
    </row>
    <row r="647724" spans="68:68" customFormat="1">
      <c r="BP647724" s="90"/>
    </row>
    <row r="647725" spans="68:68" customFormat="1">
      <c r="BP647725" s="90"/>
    </row>
    <row r="647726" spans="68:68" customFormat="1">
      <c r="BP647726" s="90"/>
    </row>
    <row r="647727" spans="68:68" customFormat="1">
      <c r="BP647727" s="90"/>
    </row>
    <row r="647728" spans="68:68" customFormat="1">
      <c r="BP647728" s="90"/>
    </row>
    <row r="647729" spans="68:68" customFormat="1">
      <c r="BP647729" s="90"/>
    </row>
    <row r="647730" spans="68:68" customFormat="1">
      <c r="BP647730" s="90"/>
    </row>
    <row r="647731" spans="68:68" customFormat="1">
      <c r="BP647731" s="90"/>
    </row>
    <row r="647732" spans="68:68" customFormat="1">
      <c r="BP647732" s="90"/>
    </row>
    <row r="647733" spans="68:68" customFormat="1">
      <c r="BP647733" s="90"/>
    </row>
    <row r="647734" spans="68:68" customFormat="1">
      <c r="BP647734" s="90"/>
    </row>
    <row r="647735" spans="68:68" customFormat="1">
      <c r="BP647735" s="90"/>
    </row>
    <row r="647736" spans="68:68" customFormat="1">
      <c r="BP647736" s="90"/>
    </row>
    <row r="647737" spans="68:68" customFormat="1">
      <c r="BP647737" s="90"/>
    </row>
    <row r="647738" spans="68:68" customFormat="1">
      <c r="BP647738" s="90"/>
    </row>
    <row r="647739" spans="68:68" customFormat="1">
      <c r="BP647739" s="90"/>
    </row>
    <row r="647740" spans="68:68" customFormat="1">
      <c r="BP647740" s="90"/>
    </row>
    <row r="647741" spans="68:68" customFormat="1">
      <c r="BP647741" s="90"/>
    </row>
    <row r="647742" spans="68:68" customFormat="1">
      <c r="BP647742" s="90"/>
    </row>
    <row r="647743" spans="68:68" customFormat="1">
      <c r="BP647743" s="90"/>
    </row>
    <row r="647744" spans="68:68" customFormat="1">
      <c r="BP647744" s="90"/>
    </row>
    <row r="647745" spans="68:68" customFormat="1">
      <c r="BP647745" s="90"/>
    </row>
    <row r="647746" spans="68:68" customFormat="1">
      <c r="BP647746" s="90"/>
    </row>
    <row r="647747" spans="68:68" customFormat="1">
      <c r="BP647747" s="90"/>
    </row>
    <row r="647748" spans="68:68" customFormat="1">
      <c r="BP647748" s="90"/>
    </row>
    <row r="647749" spans="68:68" customFormat="1">
      <c r="BP647749" s="90"/>
    </row>
    <row r="647750" spans="68:68" customFormat="1">
      <c r="BP647750" s="90"/>
    </row>
    <row r="647751" spans="68:68" customFormat="1">
      <c r="BP647751" s="90"/>
    </row>
    <row r="647752" spans="68:68" customFormat="1">
      <c r="BP647752" s="90"/>
    </row>
    <row r="647753" spans="68:68" customFormat="1">
      <c r="BP647753" s="90"/>
    </row>
    <row r="647754" spans="68:68" customFormat="1">
      <c r="BP647754" s="90"/>
    </row>
    <row r="647755" spans="68:68" customFormat="1">
      <c r="BP647755" s="90"/>
    </row>
    <row r="647756" spans="68:68" customFormat="1">
      <c r="BP647756" s="90"/>
    </row>
    <row r="647757" spans="68:68" customFormat="1">
      <c r="BP647757" s="90"/>
    </row>
    <row r="647758" spans="68:68" customFormat="1">
      <c r="BP647758" s="90"/>
    </row>
    <row r="647759" spans="68:68" customFormat="1">
      <c r="BP647759" s="90"/>
    </row>
    <row r="647760" spans="68:68" customFormat="1">
      <c r="BP647760" s="90"/>
    </row>
    <row r="647761" spans="68:68" customFormat="1">
      <c r="BP647761" s="90"/>
    </row>
    <row r="647762" spans="68:68" customFormat="1">
      <c r="BP647762" s="90"/>
    </row>
    <row r="647763" spans="68:68" customFormat="1">
      <c r="BP647763" s="90"/>
    </row>
    <row r="647764" spans="68:68" customFormat="1">
      <c r="BP647764" s="90"/>
    </row>
    <row r="647765" spans="68:68" customFormat="1">
      <c r="BP647765" s="90"/>
    </row>
    <row r="647766" spans="68:68" customFormat="1">
      <c r="BP647766" s="90"/>
    </row>
    <row r="647767" spans="68:68" customFormat="1">
      <c r="BP647767" s="90"/>
    </row>
    <row r="647768" spans="68:68" customFormat="1">
      <c r="BP647768" s="90"/>
    </row>
    <row r="647769" spans="68:68" customFormat="1">
      <c r="BP647769" s="90"/>
    </row>
    <row r="647770" spans="68:68" customFormat="1">
      <c r="BP647770" s="90"/>
    </row>
    <row r="647771" spans="68:68" customFormat="1">
      <c r="BP647771" s="90"/>
    </row>
    <row r="647772" spans="68:68" customFormat="1">
      <c r="BP647772" s="90"/>
    </row>
    <row r="647773" spans="68:68" customFormat="1">
      <c r="BP647773" s="90"/>
    </row>
    <row r="647774" spans="68:68" customFormat="1">
      <c r="BP647774" s="90"/>
    </row>
    <row r="647775" spans="68:68" customFormat="1">
      <c r="BP647775" s="90"/>
    </row>
    <row r="647776" spans="68:68" customFormat="1">
      <c r="BP647776" s="90"/>
    </row>
    <row r="647777" spans="68:68" customFormat="1">
      <c r="BP647777" s="90"/>
    </row>
    <row r="647778" spans="68:68" customFormat="1">
      <c r="BP647778" s="90"/>
    </row>
    <row r="647779" spans="68:68" customFormat="1">
      <c r="BP647779" s="90"/>
    </row>
    <row r="647780" spans="68:68" customFormat="1">
      <c r="BP647780" s="90"/>
    </row>
    <row r="647781" spans="68:68" customFormat="1">
      <c r="BP647781" s="90"/>
    </row>
    <row r="647782" spans="68:68" customFormat="1">
      <c r="BP647782" s="90"/>
    </row>
    <row r="647783" spans="68:68" customFormat="1">
      <c r="BP647783" s="90"/>
    </row>
    <row r="647784" spans="68:68" customFormat="1">
      <c r="BP647784" s="90"/>
    </row>
    <row r="647785" spans="68:68" customFormat="1">
      <c r="BP647785" s="90"/>
    </row>
    <row r="647786" spans="68:68" customFormat="1">
      <c r="BP647786" s="90"/>
    </row>
    <row r="647787" spans="68:68" customFormat="1">
      <c r="BP647787" s="90"/>
    </row>
    <row r="647788" spans="68:68" customFormat="1">
      <c r="BP647788" s="90"/>
    </row>
    <row r="647789" spans="68:68" customFormat="1">
      <c r="BP647789" s="90"/>
    </row>
    <row r="647790" spans="68:68" customFormat="1">
      <c r="BP647790" s="90"/>
    </row>
    <row r="647791" spans="68:68" customFormat="1">
      <c r="BP647791" s="90"/>
    </row>
    <row r="647792" spans="68:68" customFormat="1">
      <c r="BP647792" s="90"/>
    </row>
    <row r="647793" spans="68:68" customFormat="1">
      <c r="BP647793" s="90"/>
    </row>
    <row r="647794" spans="68:68" customFormat="1">
      <c r="BP647794" s="90"/>
    </row>
    <row r="647795" spans="68:68" customFormat="1">
      <c r="BP647795" s="90"/>
    </row>
    <row r="647796" spans="68:68" customFormat="1">
      <c r="BP647796" s="90"/>
    </row>
    <row r="647797" spans="68:68" customFormat="1">
      <c r="BP647797" s="90"/>
    </row>
    <row r="647798" spans="68:68" customFormat="1">
      <c r="BP647798" s="90"/>
    </row>
    <row r="647799" spans="68:68" customFormat="1">
      <c r="BP647799" s="90"/>
    </row>
    <row r="647800" spans="68:68" customFormat="1">
      <c r="BP647800" s="90"/>
    </row>
    <row r="647801" spans="68:68" customFormat="1">
      <c r="BP647801" s="90"/>
    </row>
    <row r="647802" spans="68:68" customFormat="1">
      <c r="BP647802" s="90"/>
    </row>
    <row r="647803" spans="68:68" customFormat="1">
      <c r="BP647803" s="90"/>
    </row>
    <row r="647804" spans="68:68" customFormat="1">
      <c r="BP647804" s="90"/>
    </row>
    <row r="647805" spans="68:68" customFormat="1">
      <c r="BP647805" s="90"/>
    </row>
    <row r="647806" spans="68:68" customFormat="1">
      <c r="BP647806" s="90"/>
    </row>
    <row r="647807" spans="68:68" customFormat="1">
      <c r="BP647807" s="90"/>
    </row>
    <row r="647808" spans="68:68" customFormat="1">
      <c r="BP647808" s="90"/>
    </row>
    <row r="647809" spans="68:68" customFormat="1">
      <c r="BP647809" s="90"/>
    </row>
    <row r="647810" spans="68:68" customFormat="1">
      <c r="BP647810" s="90"/>
    </row>
    <row r="647811" spans="68:68" customFormat="1">
      <c r="BP647811" s="90"/>
    </row>
    <row r="647812" spans="68:68" customFormat="1">
      <c r="BP647812" s="90"/>
    </row>
    <row r="647813" spans="68:68" customFormat="1">
      <c r="BP647813" s="90"/>
    </row>
    <row r="647814" spans="68:68" customFormat="1">
      <c r="BP647814" s="90"/>
    </row>
    <row r="647815" spans="68:68" customFormat="1">
      <c r="BP647815" s="90"/>
    </row>
    <row r="647816" spans="68:68" customFormat="1">
      <c r="BP647816" s="90"/>
    </row>
    <row r="647817" spans="68:68" customFormat="1">
      <c r="BP647817" s="90"/>
    </row>
    <row r="647818" spans="68:68" customFormat="1">
      <c r="BP647818" s="90"/>
    </row>
    <row r="647819" spans="68:68" customFormat="1">
      <c r="BP647819" s="90"/>
    </row>
    <row r="647820" spans="68:68" customFormat="1">
      <c r="BP647820" s="90"/>
    </row>
    <row r="647821" spans="68:68" customFormat="1">
      <c r="BP647821" s="90"/>
    </row>
    <row r="647822" spans="68:68" customFormat="1">
      <c r="BP647822" s="90"/>
    </row>
    <row r="647823" spans="68:68" customFormat="1">
      <c r="BP647823" s="90"/>
    </row>
    <row r="647824" spans="68:68" customFormat="1">
      <c r="BP647824" s="90"/>
    </row>
    <row r="647825" spans="68:68" customFormat="1">
      <c r="BP647825" s="90"/>
    </row>
    <row r="647826" spans="68:68" customFormat="1">
      <c r="BP647826" s="90"/>
    </row>
    <row r="647827" spans="68:68" customFormat="1">
      <c r="BP647827" s="90"/>
    </row>
    <row r="647828" spans="68:68" customFormat="1">
      <c r="BP647828" s="90"/>
    </row>
    <row r="647829" spans="68:68" customFormat="1">
      <c r="BP647829" s="90"/>
    </row>
    <row r="647830" spans="68:68" customFormat="1">
      <c r="BP647830" s="90"/>
    </row>
    <row r="647831" spans="68:68" customFormat="1">
      <c r="BP647831" s="90"/>
    </row>
    <row r="647832" spans="68:68" customFormat="1">
      <c r="BP647832" s="90"/>
    </row>
    <row r="647833" spans="68:68" customFormat="1">
      <c r="BP647833" s="90"/>
    </row>
    <row r="647834" spans="68:68" customFormat="1">
      <c r="BP647834" s="90"/>
    </row>
    <row r="647835" spans="68:68" customFormat="1">
      <c r="BP647835" s="90"/>
    </row>
    <row r="647836" spans="68:68" customFormat="1">
      <c r="BP647836" s="90"/>
    </row>
    <row r="647837" spans="68:68" customFormat="1">
      <c r="BP647837" s="90"/>
    </row>
    <row r="647838" spans="68:68" customFormat="1">
      <c r="BP647838" s="90"/>
    </row>
    <row r="647839" spans="68:68" customFormat="1">
      <c r="BP647839" s="90"/>
    </row>
    <row r="647840" spans="68:68" customFormat="1">
      <c r="BP647840" s="90"/>
    </row>
    <row r="647841" spans="68:68" customFormat="1">
      <c r="BP647841" s="90"/>
    </row>
    <row r="647842" spans="68:68" customFormat="1">
      <c r="BP647842" s="90"/>
    </row>
    <row r="647843" spans="68:68" customFormat="1">
      <c r="BP647843" s="90"/>
    </row>
    <row r="647844" spans="68:68" customFormat="1">
      <c r="BP647844" s="90"/>
    </row>
    <row r="647845" spans="68:68" customFormat="1">
      <c r="BP647845" s="90"/>
    </row>
    <row r="647846" spans="68:68" customFormat="1">
      <c r="BP647846" s="90"/>
    </row>
    <row r="647847" spans="68:68" customFormat="1">
      <c r="BP647847" s="90"/>
    </row>
    <row r="647848" spans="68:68" customFormat="1">
      <c r="BP647848" s="90"/>
    </row>
    <row r="647849" spans="68:68" customFormat="1">
      <c r="BP647849" s="90"/>
    </row>
    <row r="647850" spans="68:68" customFormat="1">
      <c r="BP647850" s="90"/>
    </row>
    <row r="647851" spans="68:68" customFormat="1">
      <c r="BP647851" s="90"/>
    </row>
    <row r="647852" spans="68:68" customFormat="1">
      <c r="BP647852" s="90"/>
    </row>
    <row r="647853" spans="68:68" customFormat="1">
      <c r="BP647853" s="90"/>
    </row>
    <row r="647854" spans="68:68" customFormat="1">
      <c r="BP647854" s="90"/>
    </row>
    <row r="647855" spans="68:68" customFormat="1">
      <c r="BP647855" s="90"/>
    </row>
    <row r="647856" spans="68:68" customFormat="1">
      <c r="BP647856" s="90"/>
    </row>
    <row r="647857" spans="68:68" customFormat="1">
      <c r="BP647857" s="90"/>
    </row>
    <row r="647858" spans="68:68" customFormat="1">
      <c r="BP647858" s="90"/>
    </row>
    <row r="647859" spans="68:68" customFormat="1">
      <c r="BP647859" s="90"/>
    </row>
    <row r="647860" spans="68:68" customFormat="1">
      <c r="BP647860" s="90"/>
    </row>
    <row r="647861" spans="68:68" customFormat="1">
      <c r="BP647861" s="90"/>
    </row>
    <row r="647862" spans="68:68" customFormat="1">
      <c r="BP647862" s="90"/>
    </row>
    <row r="647863" spans="68:68" customFormat="1">
      <c r="BP647863" s="90"/>
    </row>
    <row r="647864" spans="68:68" customFormat="1">
      <c r="BP647864" s="90"/>
    </row>
    <row r="647865" spans="68:68" customFormat="1">
      <c r="BP647865" s="90"/>
    </row>
    <row r="647866" spans="68:68" customFormat="1">
      <c r="BP647866" s="90"/>
    </row>
    <row r="647867" spans="68:68" customFormat="1">
      <c r="BP647867" s="90"/>
    </row>
    <row r="647868" spans="68:68" customFormat="1">
      <c r="BP647868" s="90"/>
    </row>
    <row r="647869" spans="68:68" customFormat="1">
      <c r="BP647869" s="90"/>
    </row>
    <row r="647870" spans="68:68" customFormat="1">
      <c r="BP647870" s="90"/>
    </row>
    <row r="647871" spans="68:68" customFormat="1">
      <c r="BP647871" s="90"/>
    </row>
    <row r="647872" spans="68:68" customFormat="1">
      <c r="BP647872" s="90"/>
    </row>
    <row r="647873" spans="68:68" customFormat="1">
      <c r="BP647873" s="90"/>
    </row>
    <row r="647874" spans="68:68" customFormat="1">
      <c r="BP647874" s="90"/>
    </row>
    <row r="647875" spans="68:68" customFormat="1">
      <c r="BP647875" s="90"/>
    </row>
    <row r="647876" spans="68:68" customFormat="1">
      <c r="BP647876" s="90"/>
    </row>
    <row r="647877" spans="68:68" customFormat="1">
      <c r="BP647877" s="90"/>
    </row>
    <row r="647878" spans="68:68" customFormat="1">
      <c r="BP647878" s="90"/>
    </row>
    <row r="647879" spans="68:68" customFormat="1">
      <c r="BP647879" s="90"/>
    </row>
    <row r="647880" spans="68:68" customFormat="1">
      <c r="BP647880" s="90"/>
    </row>
    <row r="647881" spans="68:68" customFormat="1">
      <c r="BP647881" s="90"/>
    </row>
    <row r="647882" spans="68:68" customFormat="1">
      <c r="BP647882" s="90"/>
    </row>
    <row r="647883" spans="68:68" customFormat="1">
      <c r="BP647883" s="90"/>
    </row>
    <row r="647884" spans="68:68" customFormat="1">
      <c r="BP647884" s="90"/>
    </row>
    <row r="647885" spans="68:68" customFormat="1">
      <c r="BP647885" s="90"/>
    </row>
    <row r="647886" spans="68:68" customFormat="1">
      <c r="BP647886" s="90"/>
    </row>
    <row r="647887" spans="68:68" customFormat="1">
      <c r="BP647887" s="90"/>
    </row>
    <row r="647888" spans="68:68" customFormat="1">
      <c r="BP647888" s="90"/>
    </row>
    <row r="647889" spans="68:68" customFormat="1">
      <c r="BP647889" s="90"/>
    </row>
    <row r="647890" spans="68:68" customFormat="1">
      <c r="BP647890" s="90"/>
    </row>
    <row r="647891" spans="68:68" customFormat="1">
      <c r="BP647891" s="90"/>
    </row>
    <row r="647892" spans="68:68" customFormat="1">
      <c r="BP647892" s="90"/>
    </row>
    <row r="647893" spans="68:68" customFormat="1">
      <c r="BP647893" s="90"/>
    </row>
    <row r="647894" spans="68:68" customFormat="1">
      <c r="BP647894" s="90"/>
    </row>
    <row r="647895" spans="68:68" customFormat="1">
      <c r="BP647895" s="90"/>
    </row>
    <row r="647896" spans="68:68" customFormat="1">
      <c r="BP647896" s="90"/>
    </row>
    <row r="647897" spans="68:68" customFormat="1">
      <c r="BP647897" s="90"/>
    </row>
    <row r="647898" spans="68:68" customFormat="1">
      <c r="BP647898" s="90"/>
    </row>
    <row r="647899" spans="68:68" customFormat="1">
      <c r="BP647899" s="90"/>
    </row>
    <row r="647900" spans="68:68" customFormat="1">
      <c r="BP647900" s="90"/>
    </row>
    <row r="647901" spans="68:68" customFormat="1">
      <c r="BP647901" s="90"/>
    </row>
    <row r="647902" spans="68:68" customFormat="1">
      <c r="BP647902" s="90"/>
    </row>
    <row r="647903" spans="68:68" customFormat="1">
      <c r="BP647903" s="90"/>
    </row>
    <row r="647904" spans="68:68" customFormat="1">
      <c r="BP647904" s="90"/>
    </row>
    <row r="647905" spans="68:68" customFormat="1">
      <c r="BP647905" s="90"/>
    </row>
    <row r="647906" spans="68:68" customFormat="1">
      <c r="BP647906" s="90"/>
    </row>
    <row r="647907" spans="68:68" customFormat="1">
      <c r="BP647907" s="90"/>
    </row>
    <row r="647908" spans="68:68" customFormat="1">
      <c r="BP647908" s="90"/>
    </row>
    <row r="647909" spans="68:68" customFormat="1">
      <c r="BP647909" s="90"/>
    </row>
    <row r="647910" spans="68:68" customFormat="1">
      <c r="BP647910" s="90"/>
    </row>
    <row r="647911" spans="68:68" customFormat="1">
      <c r="BP647911" s="90"/>
    </row>
    <row r="647912" spans="68:68" customFormat="1">
      <c r="BP647912" s="90"/>
    </row>
    <row r="647913" spans="68:68" customFormat="1">
      <c r="BP647913" s="90"/>
    </row>
    <row r="647914" spans="68:68" customFormat="1">
      <c r="BP647914" s="90"/>
    </row>
    <row r="647915" spans="68:68" customFormat="1">
      <c r="BP647915" s="90"/>
    </row>
    <row r="647916" spans="68:68" customFormat="1">
      <c r="BP647916" s="90"/>
    </row>
    <row r="647917" spans="68:68" customFormat="1">
      <c r="BP647917" s="90"/>
    </row>
    <row r="647918" spans="68:68" customFormat="1">
      <c r="BP647918" s="90"/>
    </row>
    <row r="647919" spans="68:68" customFormat="1">
      <c r="BP647919" s="90"/>
    </row>
    <row r="647920" spans="68:68" customFormat="1">
      <c r="BP647920" s="90"/>
    </row>
    <row r="647921" spans="68:68" customFormat="1">
      <c r="BP647921" s="90"/>
    </row>
    <row r="647922" spans="68:68" customFormat="1">
      <c r="BP647922" s="90"/>
    </row>
    <row r="647923" spans="68:68" customFormat="1">
      <c r="BP647923" s="90"/>
    </row>
    <row r="647924" spans="68:68" customFormat="1">
      <c r="BP647924" s="90"/>
    </row>
    <row r="647925" spans="68:68" customFormat="1">
      <c r="BP647925" s="90"/>
    </row>
    <row r="647926" spans="68:68" customFormat="1">
      <c r="BP647926" s="90"/>
    </row>
    <row r="647927" spans="68:68" customFormat="1">
      <c r="BP647927" s="90"/>
    </row>
    <row r="647928" spans="68:68" customFormat="1">
      <c r="BP647928" s="90"/>
    </row>
    <row r="647929" spans="68:68" customFormat="1">
      <c r="BP647929" s="90"/>
    </row>
    <row r="647930" spans="68:68" customFormat="1">
      <c r="BP647930" s="90"/>
    </row>
    <row r="647931" spans="68:68" customFormat="1">
      <c r="BP647931" s="90"/>
    </row>
    <row r="647932" spans="68:68" customFormat="1">
      <c r="BP647932" s="90"/>
    </row>
    <row r="647933" spans="68:68" customFormat="1">
      <c r="BP647933" s="90"/>
    </row>
    <row r="647934" spans="68:68" customFormat="1">
      <c r="BP647934" s="90"/>
    </row>
    <row r="647935" spans="68:68" customFormat="1">
      <c r="BP647935" s="90"/>
    </row>
    <row r="647936" spans="68:68" customFormat="1">
      <c r="BP647936" s="90"/>
    </row>
    <row r="647937" spans="68:68" customFormat="1">
      <c r="BP647937" s="90"/>
    </row>
    <row r="647938" spans="68:68" customFormat="1">
      <c r="BP647938" s="90"/>
    </row>
    <row r="647939" spans="68:68" customFormat="1">
      <c r="BP647939" s="90"/>
    </row>
    <row r="647940" spans="68:68" customFormat="1">
      <c r="BP647940" s="90"/>
    </row>
    <row r="647941" spans="68:68" customFormat="1">
      <c r="BP647941" s="90"/>
    </row>
    <row r="647942" spans="68:68" customFormat="1">
      <c r="BP647942" s="90"/>
    </row>
    <row r="647943" spans="68:68" customFormat="1">
      <c r="BP647943" s="90"/>
    </row>
    <row r="647944" spans="68:68" customFormat="1">
      <c r="BP647944" s="90"/>
    </row>
    <row r="647945" spans="68:68" customFormat="1">
      <c r="BP647945" s="90"/>
    </row>
    <row r="647946" spans="68:68" customFormat="1">
      <c r="BP647946" s="90"/>
    </row>
    <row r="647947" spans="68:68" customFormat="1">
      <c r="BP647947" s="90"/>
    </row>
    <row r="647948" spans="68:68" customFormat="1">
      <c r="BP647948" s="90"/>
    </row>
    <row r="647949" spans="68:68" customFormat="1">
      <c r="BP647949" s="90"/>
    </row>
    <row r="647950" spans="68:68" customFormat="1">
      <c r="BP647950" s="90"/>
    </row>
    <row r="647951" spans="68:68" customFormat="1">
      <c r="BP647951" s="90"/>
    </row>
    <row r="647952" spans="68:68" customFormat="1">
      <c r="BP647952" s="90"/>
    </row>
    <row r="647953" spans="68:68" customFormat="1">
      <c r="BP647953" s="90"/>
    </row>
    <row r="647954" spans="68:68" customFormat="1">
      <c r="BP647954" s="90"/>
    </row>
    <row r="647955" spans="68:68" customFormat="1">
      <c r="BP647955" s="90"/>
    </row>
    <row r="647956" spans="68:68" customFormat="1">
      <c r="BP647956" s="90"/>
    </row>
    <row r="647957" spans="68:68" customFormat="1">
      <c r="BP647957" s="90"/>
    </row>
    <row r="647958" spans="68:68" customFormat="1">
      <c r="BP647958" s="90"/>
    </row>
    <row r="647959" spans="68:68" customFormat="1">
      <c r="BP647959" s="90"/>
    </row>
    <row r="647960" spans="68:68" customFormat="1">
      <c r="BP647960" s="90"/>
    </row>
    <row r="647961" spans="68:68" customFormat="1">
      <c r="BP647961" s="90"/>
    </row>
    <row r="647962" spans="68:68" customFormat="1">
      <c r="BP647962" s="90"/>
    </row>
    <row r="647963" spans="68:68" customFormat="1">
      <c r="BP647963" s="90"/>
    </row>
    <row r="647964" spans="68:68" customFormat="1">
      <c r="BP647964" s="90"/>
    </row>
    <row r="647965" spans="68:68" customFormat="1">
      <c r="BP647965" s="90"/>
    </row>
    <row r="647966" spans="68:68" customFormat="1">
      <c r="BP647966" s="90"/>
    </row>
    <row r="647967" spans="68:68" customFormat="1">
      <c r="BP647967" s="90"/>
    </row>
    <row r="647968" spans="68:68" customFormat="1">
      <c r="BP647968" s="90"/>
    </row>
    <row r="647969" spans="68:68" customFormat="1">
      <c r="BP647969" s="90"/>
    </row>
    <row r="647970" spans="68:68" customFormat="1">
      <c r="BP647970" s="90"/>
    </row>
    <row r="647971" spans="68:68" customFormat="1">
      <c r="BP647971" s="90"/>
    </row>
    <row r="647972" spans="68:68" customFormat="1">
      <c r="BP647972" s="90"/>
    </row>
    <row r="647973" spans="68:68" customFormat="1">
      <c r="BP647973" s="90"/>
    </row>
    <row r="647974" spans="68:68" customFormat="1">
      <c r="BP647974" s="90"/>
    </row>
    <row r="647975" spans="68:68" customFormat="1">
      <c r="BP647975" s="90"/>
    </row>
    <row r="647976" spans="68:68" customFormat="1">
      <c r="BP647976" s="90"/>
    </row>
    <row r="647977" spans="68:68" customFormat="1">
      <c r="BP647977" s="90"/>
    </row>
    <row r="647978" spans="68:68" customFormat="1">
      <c r="BP647978" s="90"/>
    </row>
    <row r="647979" spans="68:68" customFormat="1">
      <c r="BP647979" s="90"/>
    </row>
    <row r="647980" spans="68:68" customFormat="1">
      <c r="BP647980" s="90"/>
    </row>
    <row r="647981" spans="68:68" customFormat="1">
      <c r="BP647981" s="90"/>
    </row>
    <row r="647982" spans="68:68" customFormat="1">
      <c r="BP647982" s="90"/>
    </row>
    <row r="647983" spans="68:68" customFormat="1">
      <c r="BP647983" s="90"/>
    </row>
    <row r="647984" spans="68:68" customFormat="1">
      <c r="BP647984" s="90"/>
    </row>
    <row r="647985" spans="68:68" customFormat="1">
      <c r="BP647985" s="90"/>
    </row>
    <row r="647986" spans="68:68" customFormat="1">
      <c r="BP647986" s="90"/>
    </row>
    <row r="647987" spans="68:68" customFormat="1">
      <c r="BP647987" s="90"/>
    </row>
    <row r="647988" spans="68:68" customFormat="1">
      <c r="BP647988" s="90"/>
    </row>
    <row r="647989" spans="68:68" customFormat="1">
      <c r="BP647989" s="90"/>
    </row>
    <row r="647990" spans="68:68" customFormat="1">
      <c r="BP647990" s="90"/>
    </row>
    <row r="647991" spans="68:68" customFormat="1">
      <c r="BP647991" s="90"/>
    </row>
    <row r="647992" spans="68:68" customFormat="1">
      <c r="BP647992" s="90"/>
    </row>
    <row r="647993" spans="68:68" customFormat="1">
      <c r="BP647993" s="90"/>
    </row>
    <row r="647994" spans="68:68" customFormat="1">
      <c r="BP647994" s="90"/>
    </row>
    <row r="647995" spans="68:68" customFormat="1">
      <c r="BP647995" s="90"/>
    </row>
    <row r="647996" spans="68:68" customFormat="1">
      <c r="BP647996" s="90"/>
    </row>
    <row r="647997" spans="68:68" customFormat="1">
      <c r="BP647997" s="90"/>
    </row>
    <row r="647998" spans="68:68" customFormat="1">
      <c r="BP647998" s="90"/>
    </row>
    <row r="647999" spans="68:68" customFormat="1">
      <c r="BP647999" s="90"/>
    </row>
    <row r="648000" spans="68:68" customFormat="1">
      <c r="BP648000" s="90"/>
    </row>
    <row r="648001" spans="68:68" customFormat="1">
      <c r="BP648001" s="90"/>
    </row>
    <row r="648002" spans="68:68" customFormat="1">
      <c r="BP648002" s="90"/>
    </row>
    <row r="648003" spans="68:68" customFormat="1">
      <c r="BP648003" s="90"/>
    </row>
    <row r="648004" spans="68:68" customFormat="1">
      <c r="BP648004" s="90"/>
    </row>
    <row r="648005" spans="68:68" customFormat="1">
      <c r="BP648005" s="90"/>
    </row>
    <row r="648006" spans="68:68" customFormat="1">
      <c r="BP648006" s="90"/>
    </row>
    <row r="648007" spans="68:68" customFormat="1">
      <c r="BP648007" s="90"/>
    </row>
    <row r="648008" spans="68:68" customFormat="1">
      <c r="BP648008" s="90"/>
    </row>
    <row r="648009" spans="68:68" customFormat="1">
      <c r="BP648009" s="90"/>
    </row>
    <row r="648010" spans="68:68" customFormat="1">
      <c r="BP648010" s="90"/>
    </row>
    <row r="648011" spans="68:68" customFormat="1">
      <c r="BP648011" s="90"/>
    </row>
    <row r="648012" spans="68:68" customFormat="1">
      <c r="BP648012" s="90"/>
    </row>
    <row r="648013" spans="68:68" customFormat="1">
      <c r="BP648013" s="90"/>
    </row>
    <row r="648014" spans="68:68" customFormat="1">
      <c r="BP648014" s="90"/>
    </row>
    <row r="648015" spans="68:68" customFormat="1">
      <c r="BP648015" s="90"/>
    </row>
    <row r="648016" spans="68:68" customFormat="1">
      <c r="BP648016" s="90"/>
    </row>
    <row r="648017" spans="68:68" customFormat="1">
      <c r="BP648017" s="90"/>
    </row>
    <row r="648018" spans="68:68" customFormat="1">
      <c r="BP648018" s="90"/>
    </row>
    <row r="648019" spans="68:68" customFormat="1">
      <c r="BP648019" s="90"/>
    </row>
    <row r="648020" spans="68:68" customFormat="1">
      <c r="BP648020" s="90"/>
    </row>
    <row r="648021" spans="68:68" customFormat="1">
      <c r="BP648021" s="90"/>
    </row>
    <row r="648022" spans="68:68" customFormat="1">
      <c r="BP648022" s="90"/>
    </row>
    <row r="648023" spans="68:68" customFormat="1">
      <c r="BP648023" s="90"/>
    </row>
    <row r="648024" spans="68:68" customFormat="1">
      <c r="BP648024" s="90"/>
    </row>
    <row r="648025" spans="68:68" customFormat="1">
      <c r="BP648025" s="90"/>
    </row>
    <row r="648026" spans="68:68" customFormat="1">
      <c r="BP648026" s="90"/>
    </row>
    <row r="648027" spans="68:68" customFormat="1">
      <c r="BP648027" s="90"/>
    </row>
    <row r="648028" spans="68:68" customFormat="1">
      <c r="BP648028" s="90"/>
    </row>
    <row r="648029" spans="68:68" customFormat="1">
      <c r="BP648029" s="90"/>
    </row>
    <row r="648030" spans="68:68" customFormat="1">
      <c r="BP648030" s="90"/>
    </row>
    <row r="648031" spans="68:68" customFormat="1">
      <c r="BP648031" s="90"/>
    </row>
    <row r="648032" spans="68:68" customFormat="1">
      <c r="BP648032" s="90"/>
    </row>
    <row r="648033" spans="68:68" customFormat="1">
      <c r="BP648033" s="90"/>
    </row>
    <row r="648034" spans="68:68" customFormat="1">
      <c r="BP648034" s="90"/>
    </row>
    <row r="648035" spans="68:68" customFormat="1">
      <c r="BP648035" s="90"/>
    </row>
    <row r="648036" spans="68:68" customFormat="1">
      <c r="BP648036" s="90"/>
    </row>
    <row r="648037" spans="68:68" customFormat="1">
      <c r="BP648037" s="90"/>
    </row>
    <row r="648038" spans="68:68" customFormat="1">
      <c r="BP648038" s="90"/>
    </row>
    <row r="648039" spans="68:68" customFormat="1">
      <c r="BP648039" s="90"/>
    </row>
    <row r="648040" spans="68:68" customFormat="1">
      <c r="BP648040" s="90"/>
    </row>
    <row r="648041" spans="68:68" customFormat="1">
      <c r="BP648041" s="90"/>
    </row>
    <row r="648042" spans="68:68" customFormat="1">
      <c r="BP648042" s="90"/>
    </row>
    <row r="648043" spans="68:68" customFormat="1">
      <c r="BP648043" s="90"/>
    </row>
    <row r="648044" spans="68:68" customFormat="1">
      <c r="BP648044" s="90"/>
    </row>
    <row r="648045" spans="68:68" customFormat="1">
      <c r="BP648045" s="90"/>
    </row>
    <row r="648046" spans="68:68" customFormat="1">
      <c r="BP648046" s="90"/>
    </row>
    <row r="648047" spans="68:68" customFormat="1">
      <c r="BP648047" s="90"/>
    </row>
    <row r="648048" spans="68:68" customFormat="1">
      <c r="BP648048" s="90"/>
    </row>
    <row r="648049" spans="68:68" customFormat="1">
      <c r="BP648049" s="90"/>
    </row>
    <row r="648050" spans="68:68" customFormat="1">
      <c r="BP648050" s="90"/>
    </row>
    <row r="648051" spans="68:68" customFormat="1">
      <c r="BP648051" s="90"/>
    </row>
    <row r="648052" spans="68:68" customFormat="1">
      <c r="BP648052" s="90"/>
    </row>
    <row r="648053" spans="68:68" customFormat="1">
      <c r="BP648053" s="90"/>
    </row>
    <row r="648054" spans="68:68" customFormat="1">
      <c r="BP648054" s="90"/>
    </row>
    <row r="648055" spans="68:68" customFormat="1">
      <c r="BP648055" s="90"/>
    </row>
    <row r="648056" spans="68:68" customFormat="1">
      <c r="BP648056" s="90"/>
    </row>
    <row r="648057" spans="68:68" customFormat="1">
      <c r="BP648057" s="90"/>
    </row>
    <row r="648058" spans="68:68" customFormat="1">
      <c r="BP648058" s="90"/>
    </row>
    <row r="648059" spans="68:68" customFormat="1">
      <c r="BP648059" s="90"/>
    </row>
    <row r="648060" spans="68:68" customFormat="1">
      <c r="BP648060" s="90"/>
    </row>
    <row r="648061" spans="68:68" customFormat="1">
      <c r="BP648061" s="90"/>
    </row>
    <row r="648062" spans="68:68" customFormat="1">
      <c r="BP648062" s="90"/>
    </row>
    <row r="648063" spans="68:68" customFormat="1">
      <c r="BP648063" s="90"/>
    </row>
    <row r="648064" spans="68:68" customFormat="1">
      <c r="BP648064" s="90"/>
    </row>
    <row r="648065" spans="68:68" customFormat="1">
      <c r="BP648065" s="90"/>
    </row>
    <row r="648066" spans="68:68" customFormat="1">
      <c r="BP648066" s="90"/>
    </row>
    <row r="648067" spans="68:68" customFormat="1">
      <c r="BP648067" s="90"/>
    </row>
    <row r="648068" spans="68:68" customFormat="1">
      <c r="BP648068" s="90"/>
    </row>
    <row r="648069" spans="68:68" customFormat="1">
      <c r="BP648069" s="90"/>
    </row>
    <row r="648070" spans="68:68" customFormat="1">
      <c r="BP648070" s="90"/>
    </row>
    <row r="648071" spans="68:68" customFormat="1">
      <c r="BP648071" s="90"/>
    </row>
    <row r="648072" spans="68:68" customFormat="1">
      <c r="BP648072" s="90"/>
    </row>
    <row r="648073" spans="68:68" customFormat="1">
      <c r="BP648073" s="90"/>
    </row>
    <row r="648074" spans="68:68" customFormat="1">
      <c r="BP648074" s="90"/>
    </row>
    <row r="648075" spans="68:68" customFormat="1">
      <c r="BP648075" s="90"/>
    </row>
    <row r="648076" spans="68:68" customFormat="1">
      <c r="BP648076" s="90"/>
    </row>
    <row r="648077" spans="68:68" customFormat="1">
      <c r="BP648077" s="90"/>
    </row>
    <row r="648078" spans="68:68" customFormat="1">
      <c r="BP648078" s="90"/>
    </row>
    <row r="648079" spans="68:68" customFormat="1">
      <c r="BP648079" s="90"/>
    </row>
    <row r="648080" spans="68:68" customFormat="1">
      <c r="BP648080" s="90"/>
    </row>
    <row r="648081" spans="68:68" customFormat="1">
      <c r="BP648081" s="90"/>
    </row>
    <row r="648082" spans="68:68" customFormat="1">
      <c r="BP648082" s="90"/>
    </row>
    <row r="648083" spans="68:68" customFormat="1">
      <c r="BP648083" s="90"/>
    </row>
    <row r="648084" spans="68:68" customFormat="1">
      <c r="BP648084" s="90"/>
    </row>
    <row r="648085" spans="68:68" customFormat="1">
      <c r="BP648085" s="90"/>
    </row>
    <row r="648086" spans="68:68" customFormat="1">
      <c r="BP648086" s="90"/>
    </row>
    <row r="648087" spans="68:68" customFormat="1">
      <c r="BP648087" s="90"/>
    </row>
    <row r="648088" spans="68:68" customFormat="1">
      <c r="BP648088" s="90"/>
    </row>
    <row r="648089" spans="68:68" customFormat="1">
      <c r="BP648089" s="90"/>
    </row>
    <row r="648090" spans="68:68" customFormat="1">
      <c r="BP648090" s="90"/>
    </row>
    <row r="648091" spans="68:68" customFormat="1">
      <c r="BP648091" s="90"/>
    </row>
    <row r="648092" spans="68:68" customFormat="1">
      <c r="BP648092" s="90"/>
    </row>
    <row r="648093" spans="68:68" customFormat="1">
      <c r="BP648093" s="90"/>
    </row>
    <row r="648094" spans="68:68" customFormat="1">
      <c r="BP648094" s="90"/>
    </row>
    <row r="648095" spans="68:68" customFormat="1">
      <c r="BP648095" s="90"/>
    </row>
    <row r="648096" spans="68:68" customFormat="1">
      <c r="BP648096" s="90"/>
    </row>
    <row r="648097" spans="68:68" customFormat="1">
      <c r="BP648097" s="90"/>
    </row>
    <row r="648098" spans="68:68" customFormat="1">
      <c r="BP648098" s="90"/>
    </row>
    <row r="648099" spans="68:68" customFormat="1">
      <c r="BP648099" s="90"/>
    </row>
    <row r="648100" spans="68:68" customFormat="1">
      <c r="BP648100" s="90"/>
    </row>
    <row r="648101" spans="68:68" customFormat="1">
      <c r="BP648101" s="90"/>
    </row>
    <row r="648102" spans="68:68" customFormat="1">
      <c r="BP648102" s="90"/>
    </row>
    <row r="648103" spans="68:68" customFormat="1">
      <c r="BP648103" s="90"/>
    </row>
    <row r="648104" spans="68:68" customFormat="1">
      <c r="BP648104" s="90"/>
    </row>
    <row r="648105" spans="68:68" customFormat="1">
      <c r="BP648105" s="90"/>
    </row>
    <row r="648106" spans="68:68" customFormat="1">
      <c r="BP648106" s="90"/>
    </row>
    <row r="648107" spans="68:68" customFormat="1">
      <c r="BP648107" s="90"/>
    </row>
    <row r="648108" spans="68:68" customFormat="1">
      <c r="BP648108" s="90"/>
    </row>
    <row r="648109" spans="68:68" customFormat="1">
      <c r="BP648109" s="90"/>
    </row>
    <row r="648110" spans="68:68" customFormat="1">
      <c r="BP648110" s="90"/>
    </row>
    <row r="648111" spans="68:68" customFormat="1">
      <c r="BP648111" s="90"/>
    </row>
    <row r="648112" spans="68:68" customFormat="1">
      <c r="BP648112" s="90"/>
    </row>
    <row r="648113" spans="68:68" customFormat="1">
      <c r="BP648113" s="90"/>
    </row>
    <row r="648114" spans="68:68" customFormat="1">
      <c r="BP648114" s="90"/>
    </row>
    <row r="648115" spans="68:68" customFormat="1">
      <c r="BP648115" s="90"/>
    </row>
    <row r="648116" spans="68:68" customFormat="1">
      <c r="BP648116" s="90"/>
    </row>
    <row r="648117" spans="68:68" customFormat="1">
      <c r="BP648117" s="90"/>
    </row>
    <row r="648118" spans="68:68" customFormat="1">
      <c r="BP648118" s="90"/>
    </row>
    <row r="648119" spans="68:68" customFormat="1">
      <c r="BP648119" s="90"/>
    </row>
    <row r="648120" spans="68:68" customFormat="1">
      <c r="BP648120" s="90"/>
    </row>
    <row r="648121" spans="68:68" customFormat="1">
      <c r="BP648121" s="90"/>
    </row>
    <row r="648122" spans="68:68" customFormat="1">
      <c r="BP648122" s="90"/>
    </row>
    <row r="648123" spans="68:68" customFormat="1">
      <c r="BP648123" s="90"/>
    </row>
    <row r="648124" spans="68:68" customFormat="1">
      <c r="BP648124" s="90"/>
    </row>
    <row r="648125" spans="68:68" customFormat="1">
      <c r="BP648125" s="90"/>
    </row>
    <row r="648126" spans="68:68" customFormat="1">
      <c r="BP648126" s="90"/>
    </row>
    <row r="648127" spans="68:68" customFormat="1">
      <c r="BP648127" s="90"/>
    </row>
    <row r="648128" spans="68:68" customFormat="1">
      <c r="BP648128" s="90"/>
    </row>
    <row r="648129" spans="68:68" customFormat="1">
      <c r="BP648129" s="90"/>
    </row>
    <row r="648130" spans="68:68" customFormat="1">
      <c r="BP648130" s="90"/>
    </row>
    <row r="648131" spans="68:68" customFormat="1">
      <c r="BP648131" s="90"/>
    </row>
    <row r="648132" spans="68:68" customFormat="1">
      <c r="BP648132" s="90"/>
    </row>
    <row r="648133" spans="68:68" customFormat="1">
      <c r="BP648133" s="90"/>
    </row>
    <row r="648134" spans="68:68" customFormat="1">
      <c r="BP648134" s="90"/>
    </row>
    <row r="648135" spans="68:68" customFormat="1">
      <c r="BP648135" s="90"/>
    </row>
    <row r="648136" spans="68:68" customFormat="1">
      <c r="BP648136" s="90"/>
    </row>
    <row r="648137" spans="68:68" customFormat="1">
      <c r="BP648137" s="90"/>
    </row>
    <row r="648138" spans="68:68" customFormat="1">
      <c r="BP648138" s="90"/>
    </row>
    <row r="648139" spans="68:68" customFormat="1">
      <c r="BP648139" s="90"/>
    </row>
    <row r="648140" spans="68:68" customFormat="1">
      <c r="BP648140" s="90"/>
    </row>
    <row r="648141" spans="68:68" customFormat="1">
      <c r="BP648141" s="90"/>
    </row>
    <row r="648142" spans="68:68" customFormat="1">
      <c r="BP648142" s="90"/>
    </row>
    <row r="648143" spans="68:68" customFormat="1">
      <c r="BP648143" s="90"/>
    </row>
    <row r="648144" spans="68:68" customFormat="1">
      <c r="BP648144" s="90"/>
    </row>
    <row r="648145" spans="68:68" customFormat="1">
      <c r="BP648145" s="90"/>
    </row>
    <row r="648146" spans="68:68" customFormat="1">
      <c r="BP648146" s="90"/>
    </row>
    <row r="648147" spans="68:68" customFormat="1">
      <c r="BP648147" s="90"/>
    </row>
    <row r="648148" spans="68:68" customFormat="1">
      <c r="BP648148" s="90"/>
    </row>
    <row r="648149" spans="68:68" customFormat="1">
      <c r="BP648149" s="90"/>
    </row>
    <row r="648150" spans="68:68" customFormat="1">
      <c r="BP648150" s="90"/>
    </row>
    <row r="648151" spans="68:68" customFormat="1">
      <c r="BP648151" s="90"/>
    </row>
    <row r="648152" spans="68:68" customFormat="1">
      <c r="BP648152" s="90"/>
    </row>
    <row r="648153" spans="68:68" customFormat="1">
      <c r="BP648153" s="90"/>
    </row>
    <row r="648154" spans="68:68" customFormat="1">
      <c r="BP648154" s="90"/>
    </row>
    <row r="648155" spans="68:68" customFormat="1">
      <c r="BP648155" s="90"/>
    </row>
    <row r="648156" spans="68:68" customFormat="1">
      <c r="BP648156" s="90"/>
    </row>
    <row r="648157" spans="68:68" customFormat="1">
      <c r="BP648157" s="90"/>
    </row>
    <row r="648158" spans="68:68" customFormat="1">
      <c r="BP648158" s="90"/>
    </row>
    <row r="648159" spans="68:68" customFormat="1">
      <c r="BP648159" s="90"/>
    </row>
    <row r="648160" spans="68:68" customFormat="1">
      <c r="BP648160" s="90"/>
    </row>
    <row r="648161" spans="68:68" customFormat="1">
      <c r="BP648161" s="90"/>
    </row>
    <row r="648162" spans="68:68" customFormat="1">
      <c r="BP648162" s="90"/>
    </row>
    <row r="648163" spans="68:68" customFormat="1">
      <c r="BP648163" s="90"/>
    </row>
    <row r="648164" spans="68:68" customFormat="1">
      <c r="BP648164" s="90"/>
    </row>
    <row r="648165" spans="68:68" customFormat="1">
      <c r="BP648165" s="90"/>
    </row>
    <row r="648166" spans="68:68" customFormat="1">
      <c r="BP648166" s="90"/>
    </row>
    <row r="648167" spans="68:68" customFormat="1">
      <c r="BP648167" s="90"/>
    </row>
    <row r="648168" spans="68:68" customFormat="1">
      <c r="BP648168" s="90"/>
    </row>
    <row r="648169" spans="68:68" customFormat="1">
      <c r="BP648169" s="90"/>
    </row>
    <row r="648170" spans="68:68" customFormat="1">
      <c r="BP648170" s="90"/>
    </row>
    <row r="648171" spans="68:68" customFormat="1">
      <c r="BP648171" s="90"/>
    </row>
    <row r="648172" spans="68:68" customFormat="1">
      <c r="BP648172" s="90"/>
    </row>
    <row r="648173" spans="68:68" customFormat="1">
      <c r="BP648173" s="90"/>
    </row>
    <row r="648174" spans="68:68" customFormat="1">
      <c r="BP648174" s="90"/>
    </row>
    <row r="648175" spans="68:68" customFormat="1">
      <c r="BP648175" s="90"/>
    </row>
    <row r="648176" spans="68:68" customFormat="1">
      <c r="BP648176" s="90"/>
    </row>
    <row r="648177" spans="68:68" customFormat="1">
      <c r="BP648177" s="90"/>
    </row>
    <row r="648178" spans="68:68" customFormat="1">
      <c r="BP648178" s="90"/>
    </row>
    <row r="648179" spans="68:68" customFormat="1">
      <c r="BP648179" s="90"/>
    </row>
    <row r="648180" spans="68:68" customFormat="1">
      <c r="BP648180" s="90"/>
    </row>
    <row r="648181" spans="68:68" customFormat="1">
      <c r="BP648181" s="90"/>
    </row>
    <row r="648182" spans="68:68" customFormat="1">
      <c r="BP648182" s="90"/>
    </row>
    <row r="648183" spans="68:68" customFormat="1">
      <c r="BP648183" s="90"/>
    </row>
    <row r="648184" spans="68:68" customFormat="1">
      <c r="BP648184" s="90"/>
    </row>
    <row r="648185" spans="68:68" customFormat="1">
      <c r="BP648185" s="90"/>
    </row>
    <row r="648186" spans="68:68" customFormat="1">
      <c r="BP648186" s="90"/>
    </row>
    <row r="648187" spans="68:68" customFormat="1">
      <c r="BP648187" s="90"/>
    </row>
    <row r="648188" spans="68:68" customFormat="1">
      <c r="BP648188" s="90"/>
    </row>
    <row r="648189" spans="68:68" customFormat="1">
      <c r="BP648189" s="90"/>
    </row>
    <row r="648190" spans="68:68" customFormat="1">
      <c r="BP648190" s="90"/>
    </row>
    <row r="648191" spans="68:68" customFormat="1">
      <c r="BP648191" s="90"/>
    </row>
    <row r="648192" spans="68:68" customFormat="1">
      <c r="BP648192" s="90"/>
    </row>
    <row r="648193" spans="68:68" customFormat="1">
      <c r="BP648193" s="90"/>
    </row>
    <row r="648194" spans="68:68" customFormat="1">
      <c r="BP648194" s="90"/>
    </row>
    <row r="648195" spans="68:68" customFormat="1">
      <c r="BP648195" s="90"/>
    </row>
    <row r="648196" spans="68:68" customFormat="1">
      <c r="BP648196" s="90"/>
    </row>
    <row r="648197" spans="68:68" customFormat="1">
      <c r="BP648197" s="90"/>
    </row>
    <row r="648198" spans="68:68" customFormat="1">
      <c r="BP648198" s="90"/>
    </row>
    <row r="648199" spans="68:68" customFormat="1">
      <c r="BP648199" s="90"/>
    </row>
    <row r="648200" spans="68:68" customFormat="1">
      <c r="BP648200" s="90"/>
    </row>
    <row r="648201" spans="68:68" customFormat="1">
      <c r="BP648201" s="90"/>
    </row>
    <row r="648202" spans="68:68" customFormat="1">
      <c r="BP648202" s="90"/>
    </row>
    <row r="648203" spans="68:68" customFormat="1">
      <c r="BP648203" s="90"/>
    </row>
    <row r="648204" spans="68:68" customFormat="1">
      <c r="BP648204" s="90"/>
    </row>
    <row r="648205" spans="68:68" customFormat="1">
      <c r="BP648205" s="90"/>
    </row>
    <row r="648206" spans="68:68" customFormat="1">
      <c r="BP648206" s="90"/>
    </row>
    <row r="648207" spans="68:68" customFormat="1">
      <c r="BP648207" s="90"/>
    </row>
    <row r="648208" spans="68:68" customFormat="1">
      <c r="BP648208" s="90"/>
    </row>
    <row r="648209" spans="68:68" customFormat="1">
      <c r="BP648209" s="90"/>
    </row>
    <row r="648210" spans="68:68" customFormat="1">
      <c r="BP648210" s="90"/>
    </row>
    <row r="648211" spans="68:68" customFormat="1">
      <c r="BP648211" s="90"/>
    </row>
    <row r="648212" spans="68:68" customFormat="1">
      <c r="BP648212" s="90"/>
    </row>
    <row r="648213" spans="68:68" customFormat="1">
      <c r="BP648213" s="90"/>
    </row>
    <row r="648214" spans="68:68" customFormat="1">
      <c r="BP648214" s="90"/>
    </row>
    <row r="648215" spans="68:68" customFormat="1">
      <c r="BP648215" s="90"/>
    </row>
    <row r="648216" spans="68:68" customFormat="1">
      <c r="BP648216" s="90"/>
    </row>
    <row r="648217" spans="68:68" customFormat="1">
      <c r="BP648217" s="90"/>
    </row>
    <row r="648218" spans="68:68" customFormat="1">
      <c r="BP648218" s="90"/>
    </row>
    <row r="648219" spans="68:68" customFormat="1">
      <c r="BP648219" s="90"/>
    </row>
    <row r="648220" spans="68:68" customFormat="1">
      <c r="BP648220" s="90"/>
    </row>
    <row r="648221" spans="68:68" customFormat="1">
      <c r="BP648221" s="90"/>
    </row>
    <row r="648222" spans="68:68" customFormat="1">
      <c r="BP648222" s="90"/>
    </row>
    <row r="648223" spans="68:68" customFormat="1">
      <c r="BP648223" s="90"/>
    </row>
    <row r="648224" spans="68:68" customFormat="1">
      <c r="BP648224" s="90"/>
    </row>
    <row r="648225" spans="68:68" customFormat="1">
      <c r="BP648225" s="90"/>
    </row>
    <row r="648226" spans="68:68" customFormat="1">
      <c r="BP648226" s="90"/>
    </row>
    <row r="648227" spans="68:68" customFormat="1">
      <c r="BP648227" s="90"/>
    </row>
    <row r="648228" spans="68:68" customFormat="1">
      <c r="BP648228" s="90"/>
    </row>
    <row r="648229" spans="68:68" customFormat="1">
      <c r="BP648229" s="90"/>
    </row>
    <row r="648230" spans="68:68" customFormat="1">
      <c r="BP648230" s="90"/>
    </row>
    <row r="648231" spans="68:68" customFormat="1">
      <c r="BP648231" s="90"/>
    </row>
    <row r="648232" spans="68:68" customFormat="1">
      <c r="BP648232" s="90"/>
    </row>
    <row r="648233" spans="68:68" customFormat="1">
      <c r="BP648233" s="90"/>
    </row>
    <row r="648234" spans="68:68" customFormat="1">
      <c r="BP648234" s="90"/>
    </row>
    <row r="648235" spans="68:68" customFormat="1">
      <c r="BP648235" s="90"/>
    </row>
    <row r="648236" spans="68:68" customFormat="1">
      <c r="BP648236" s="90"/>
    </row>
    <row r="648237" spans="68:68" customFormat="1">
      <c r="BP648237" s="90"/>
    </row>
    <row r="648238" spans="68:68" customFormat="1">
      <c r="BP648238" s="90"/>
    </row>
    <row r="648239" spans="68:68" customFormat="1">
      <c r="BP648239" s="90"/>
    </row>
    <row r="648240" spans="68:68" customFormat="1">
      <c r="BP648240" s="90"/>
    </row>
    <row r="648241" spans="68:68" customFormat="1">
      <c r="BP648241" s="90"/>
    </row>
    <row r="648242" spans="68:68" customFormat="1">
      <c r="BP648242" s="90"/>
    </row>
    <row r="648243" spans="68:68" customFormat="1">
      <c r="BP648243" s="90"/>
    </row>
    <row r="648244" spans="68:68" customFormat="1">
      <c r="BP648244" s="90"/>
    </row>
    <row r="648245" spans="68:68" customFormat="1">
      <c r="BP648245" s="90"/>
    </row>
    <row r="648246" spans="68:68" customFormat="1">
      <c r="BP648246" s="90"/>
    </row>
    <row r="648247" spans="68:68" customFormat="1">
      <c r="BP648247" s="90"/>
    </row>
    <row r="648248" spans="68:68" customFormat="1">
      <c r="BP648248" s="90"/>
    </row>
    <row r="648249" spans="68:68" customFormat="1">
      <c r="BP648249" s="90"/>
    </row>
    <row r="648250" spans="68:68" customFormat="1">
      <c r="BP648250" s="90"/>
    </row>
    <row r="648251" spans="68:68" customFormat="1">
      <c r="BP648251" s="90"/>
    </row>
    <row r="648252" spans="68:68" customFormat="1">
      <c r="BP648252" s="90"/>
    </row>
    <row r="648253" spans="68:68" customFormat="1">
      <c r="BP648253" s="90"/>
    </row>
    <row r="648254" spans="68:68" customFormat="1">
      <c r="BP648254" s="90"/>
    </row>
    <row r="648255" spans="68:68" customFormat="1">
      <c r="BP648255" s="90"/>
    </row>
    <row r="648256" spans="68:68" customFormat="1">
      <c r="BP648256" s="90"/>
    </row>
    <row r="648257" spans="68:68" customFormat="1">
      <c r="BP648257" s="90"/>
    </row>
    <row r="648258" spans="68:68" customFormat="1">
      <c r="BP648258" s="90"/>
    </row>
    <row r="648259" spans="68:68" customFormat="1">
      <c r="BP648259" s="90"/>
    </row>
    <row r="648260" spans="68:68" customFormat="1">
      <c r="BP648260" s="90"/>
    </row>
    <row r="648261" spans="68:68" customFormat="1">
      <c r="BP648261" s="90"/>
    </row>
    <row r="648262" spans="68:68" customFormat="1">
      <c r="BP648262" s="90"/>
    </row>
    <row r="648263" spans="68:68" customFormat="1">
      <c r="BP648263" s="90"/>
    </row>
    <row r="648264" spans="68:68" customFormat="1">
      <c r="BP648264" s="90"/>
    </row>
    <row r="648265" spans="68:68" customFormat="1">
      <c r="BP648265" s="90"/>
    </row>
    <row r="648266" spans="68:68" customFormat="1">
      <c r="BP648266" s="90"/>
    </row>
    <row r="648267" spans="68:68" customFormat="1">
      <c r="BP648267" s="90"/>
    </row>
    <row r="648268" spans="68:68" customFormat="1">
      <c r="BP648268" s="90"/>
    </row>
    <row r="648269" spans="68:68" customFormat="1">
      <c r="BP648269" s="90"/>
    </row>
    <row r="648270" spans="68:68" customFormat="1">
      <c r="BP648270" s="90"/>
    </row>
    <row r="648271" spans="68:68" customFormat="1">
      <c r="BP648271" s="90"/>
    </row>
    <row r="648272" spans="68:68" customFormat="1">
      <c r="BP648272" s="90"/>
    </row>
    <row r="648273" spans="68:68" customFormat="1">
      <c r="BP648273" s="90"/>
    </row>
    <row r="648274" spans="68:68" customFormat="1">
      <c r="BP648274" s="90"/>
    </row>
    <row r="648275" spans="68:68" customFormat="1">
      <c r="BP648275" s="90"/>
    </row>
    <row r="648276" spans="68:68" customFormat="1">
      <c r="BP648276" s="90"/>
    </row>
    <row r="648277" spans="68:68" customFormat="1">
      <c r="BP648277" s="90"/>
    </row>
    <row r="648278" spans="68:68" customFormat="1">
      <c r="BP648278" s="90"/>
    </row>
    <row r="648279" spans="68:68" customFormat="1">
      <c r="BP648279" s="90"/>
    </row>
    <row r="648280" spans="68:68" customFormat="1">
      <c r="BP648280" s="90"/>
    </row>
    <row r="648281" spans="68:68" customFormat="1">
      <c r="BP648281" s="90"/>
    </row>
    <row r="648282" spans="68:68" customFormat="1">
      <c r="BP648282" s="90"/>
    </row>
    <row r="648283" spans="68:68" customFormat="1">
      <c r="BP648283" s="90"/>
    </row>
    <row r="648284" spans="68:68" customFormat="1">
      <c r="BP648284" s="90"/>
    </row>
    <row r="648285" spans="68:68" customFormat="1">
      <c r="BP648285" s="90"/>
    </row>
    <row r="648286" spans="68:68" customFormat="1">
      <c r="BP648286" s="90"/>
    </row>
    <row r="648287" spans="68:68" customFormat="1">
      <c r="BP648287" s="90"/>
    </row>
    <row r="648288" spans="68:68" customFormat="1">
      <c r="BP648288" s="90"/>
    </row>
    <row r="648289" spans="68:68" customFormat="1">
      <c r="BP648289" s="90"/>
    </row>
    <row r="648290" spans="68:68" customFormat="1">
      <c r="BP648290" s="90"/>
    </row>
    <row r="648291" spans="68:68" customFormat="1">
      <c r="BP648291" s="90"/>
    </row>
    <row r="648292" spans="68:68" customFormat="1">
      <c r="BP648292" s="90"/>
    </row>
    <row r="648293" spans="68:68" customFormat="1">
      <c r="BP648293" s="90"/>
    </row>
    <row r="648294" spans="68:68" customFormat="1">
      <c r="BP648294" s="90"/>
    </row>
    <row r="648295" spans="68:68" customFormat="1">
      <c r="BP648295" s="90"/>
    </row>
    <row r="648296" spans="68:68" customFormat="1">
      <c r="BP648296" s="90"/>
    </row>
    <row r="648297" spans="68:68" customFormat="1">
      <c r="BP648297" s="90"/>
    </row>
    <row r="648298" spans="68:68" customFormat="1">
      <c r="BP648298" s="90"/>
    </row>
    <row r="648299" spans="68:68" customFormat="1">
      <c r="BP648299" s="90"/>
    </row>
    <row r="648300" spans="68:68" customFormat="1">
      <c r="BP648300" s="90"/>
    </row>
    <row r="648301" spans="68:68" customFormat="1">
      <c r="BP648301" s="90"/>
    </row>
    <row r="648302" spans="68:68" customFormat="1">
      <c r="BP648302" s="90"/>
    </row>
    <row r="648303" spans="68:68" customFormat="1">
      <c r="BP648303" s="90"/>
    </row>
    <row r="648304" spans="68:68" customFormat="1">
      <c r="BP648304" s="90"/>
    </row>
    <row r="648305" spans="68:68" customFormat="1">
      <c r="BP648305" s="90"/>
    </row>
    <row r="648306" spans="68:68" customFormat="1">
      <c r="BP648306" s="90"/>
    </row>
    <row r="648307" spans="68:68" customFormat="1">
      <c r="BP648307" s="90"/>
    </row>
    <row r="648308" spans="68:68" customFormat="1">
      <c r="BP648308" s="90"/>
    </row>
    <row r="648309" spans="68:68" customFormat="1">
      <c r="BP648309" s="90"/>
    </row>
    <row r="648310" spans="68:68" customFormat="1">
      <c r="BP648310" s="90"/>
    </row>
    <row r="648311" spans="68:68" customFormat="1">
      <c r="BP648311" s="90"/>
    </row>
    <row r="648312" spans="68:68" customFormat="1">
      <c r="BP648312" s="90"/>
    </row>
    <row r="648313" spans="68:68" customFormat="1">
      <c r="BP648313" s="90"/>
    </row>
    <row r="648314" spans="68:68" customFormat="1">
      <c r="BP648314" s="90"/>
    </row>
    <row r="648315" spans="68:68" customFormat="1">
      <c r="BP648315" s="90"/>
    </row>
    <row r="648316" spans="68:68" customFormat="1">
      <c r="BP648316" s="90"/>
    </row>
    <row r="648317" spans="68:68" customFormat="1">
      <c r="BP648317" s="90"/>
    </row>
    <row r="648318" spans="68:68" customFormat="1">
      <c r="BP648318" s="90"/>
    </row>
    <row r="648319" spans="68:68" customFormat="1">
      <c r="BP648319" s="90"/>
    </row>
    <row r="648320" spans="68:68" customFormat="1">
      <c r="BP648320" s="90"/>
    </row>
    <row r="648321" spans="68:68" customFormat="1">
      <c r="BP648321" s="90"/>
    </row>
    <row r="648322" spans="68:68" customFormat="1">
      <c r="BP648322" s="90"/>
    </row>
    <row r="648323" spans="68:68" customFormat="1">
      <c r="BP648323" s="90"/>
    </row>
    <row r="648324" spans="68:68" customFormat="1">
      <c r="BP648324" s="90"/>
    </row>
    <row r="648325" spans="68:68" customFormat="1">
      <c r="BP648325" s="90"/>
    </row>
    <row r="648326" spans="68:68" customFormat="1">
      <c r="BP648326" s="90"/>
    </row>
    <row r="648327" spans="68:68" customFormat="1">
      <c r="BP648327" s="90"/>
    </row>
    <row r="648328" spans="68:68" customFormat="1">
      <c r="BP648328" s="90"/>
    </row>
    <row r="648329" spans="68:68" customFormat="1">
      <c r="BP648329" s="90"/>
    </row>
    <row r="648330" spans="68:68" customFormat="1">
      <c r="BP648330" s="90"/>
    </row>
    <row r="648331" spans="68:68" customFormat="1">
      <c r="BP648331" s="90"/>
    </row>
    <row r="648332" spans="68:68" customFormat="1">
      <c r="BP648332" s="90"/>
    </row>
    <row r="648333" spans="68:68" customFormat="1">
      <c r="BP648333" s="90"/>
    </row>
    <row r="648334" spans="68:68" customFormat="1">
      <c r="BP648334" s="90"/>
    </row>
    <row r="648335" spans="68:68" customFormat="1">
      <c r="BP648335" s="90"/>
    </row>
    <row r="648336" spans="68:68" customFormat="1">
      <c r="BP648336" s="90"/>
    </row>
    <row r="648337" spans="68:68" customFormat="1">
      <c r="BP648337" s="90"/>
    </row>
    <row r="648338" spans="68:68" customFormat="1">
      <c r="BP648338" s="90"/>
    </row>
    <row r="648339" spans="68:68" customFormat="1">
      <c r="BP648339" s="90"/>
    </row>
    <row r="648340" spans="68:68" customFormat="1">
      <c r="BP648340" s="90"/>
    </row>
    <row r="648341" spans="68:68" customFormat="1">
      <c r="BP648341" s="90"/>
    </row>
    <row r="648342" spans="68:68" customFormat="1">
      <c r="BP648342" s="90"/>
    </row>
    <row r="648343" spans="68:68" customFormat="1">
      <c r="BP648343" s="90"/>
    </row>
    <row r="648344" spans="68:68" customFormat="1">
      <c r="BP648344" s="90"/>
    </row>
    <row r="648345" spans="68:68" customFormat="1">
      <c r="BP648345" s="90"/>
    </row>
    <row r="648346" spans="68:68" customFormat="1">
      <c r="BP648346" s="90"/>
    </row>
    <row r="648347" spans="68:68" customFormat="1">
      <c r="BP648347" s="90"/>
    </row>
    <row r="648348" spans="68:68" customFormat="1">
      <c r="BP648348" s="90"/>
    </row>
    <row r="648349" spans="68:68" customFormat="1">
      <c r="BP648349" s="90"/>
    </row>
    <row r="648350" spans="68:68" customFormat="1">
      <c r="BP648350" s="90"/>
    </row>
    <row r="648351" spans="68:68" customFormat="1">
      <c r="BP648351" s="90"/>
    </row>
    <row r="648352" spans="68:68" customFormat="1">
      <c r="BP648352" s="90"/>
    </row>
    <row r="648353" spans="68:68" customFormat="1">
      <c r="BP648353" s="90"/>
    </row>
    <row r="648354" spans="68:68" customFormat="1">
      <c r="BP648354" s="90"/>
    </row>
    <row r="648355" spans="68:68" customFormat="1">
      <c r="BP648355" s="90"/>
    </row>
    <row r="648356" spans="68:68" customFormat="1">
      <c r="BP648356" s="90"/>
    </row>
    <row r="648357" spans="68:68" customFormat="1">
      <c r="BP648357" s="90"/>
    </row>
    <row r="648358" spans="68:68" customFormat="1">
      <c r="BP648358" s="90"/>
    </row>
    <row r="648359" spans="68:68" customFormat="1">
      <c r="BP648359" s="90"/>
    </row>
    <row r="648360" spans="68:68" customFormat="1">
      <c r="BP648360" s="90"/>
    </row>
    <row r="648361" spans="68:68" customFormat="1">
      <c r="BP648361" s="90"/>
    </row>
    <row r="648362" spans="68:68" customFormat="1">
      <c r="BP648362" s="90"/>
    </row>
    <row r="648363" spans="68:68" customFormat="1">
      <c r="BP648363" s="90"/>
    </row>
    <row r="648364" spans="68:68" customFormat="1">
      <c r="BP648364" s="90"/>
    </row>
    <row r="648365" spans="68:68" customFormat="1">
      <c r="BP648365" s="90"/>
    </row>
    <row r="648366" spans="68:68" customFormat="1">
      <c r="BP648366" s="90"/>
    </row>
    <row r="648367" spans="68:68" customFormat="1">
      <c r="BP648367" s="90"/>
    </row>
    <row r="648368" spans="68:68" customFormat="1">
      <c r="BP648368" s="90"/>
    </row>
    <row r="648369" spans="68:68" customFormat="1">
      <c r="BP648369" s="90"/>
    </row>
    <row r="648370" spans="68:68" customFormat="1">
      <c r="BP648370" s="90"/>
    </row>
    <row r="648371" spans="68:68" customFormat="1">
      <c r="BP648371" s="90"/>
    </row>
    <row r="648372" spans="68:68" customFormat="1">
      <c r="BP648372" s="90"/>
    </row>
    <row r="648373" spans="68:68" customFormat="1">
      <c r="BP648373" s="90"/>
    </row>
    <row r="648374" spans="68:68" customFormat="1">
      <c r="BP648374" s="90"/>
    </row>
    <row r="648375" spans="68:68" customFormat="1">
      <c r="BP648375" s="90"/>
    </row>
    <row r="648376" spans="68:68" customFormat="1">
      <c r="BP648376" s="90"/>
    </row>
    <row r="648377" spans="68:68" customFormat="1">
      <c r="BP648377" s="90"/>
    </row>
    <row r="648378" spans="68:68" customFormat="1">
      <c r="BP648378" s="90"/>
    </row>
    <row r="648379" spans="68:68" customFormat="1">
      <c r="BP648379" s="90"/>
    </row>
    <row r="648380" spans="68:68" customFormat="1">
      <c r="BP648380" s="90"/>
    </row>
    <row r="648381" spans="68:68" customFormat="1">
      <c r="BP648381" s="90"/>
    </row>
    <row r="648382" spans="68:68" customFormat="1">
      <c r="BP648382" s="90"/>
    </row>
    <row r="648383" spans="68:68" customFormat="1">
      <c r="BP648383" s="90"/>
    </row>
    <row r="648384" spans="68:68" customFormat="1">
      <c r="BP648384" s="90"/>
    </row>
    <row r="648385" spans="68:68" customFormat="1">
      <c r="BP648385" s="90"/>
    </row>
    <row r="648386" spans="68:68" customFormat="1">
      <c r="BP648386" s="90"/>
    </row>
    <row r="648387" spans="68:68" customFormat="1">
      <c r="BP648387" s="90"/>
    </row>
    <row r="648388" spans="68:68" customFormat="1">
      <c r="BP648388" s="90"/>
    </row>
    <row r="648389" spans="68:68" customFormat="1">
      <c r="BP648389" s="90"/>
    </row>
    <row r="648390" spans="68:68" customFormat="1">
      <c r="BP648390" s="90"/>
    </row>
    <row r="648391" spans="68:68" customFormat="1">
      <c r="BP648391" s="90"/>
    </row>
    <row r="648392" spans="68:68" customFormat="1">
      <c r="BP648392" s="90"/>
    </row>
    <row r="648393" spans="68:68" customFormat="1">
      <c r="BP648393" s="90"/>
    </row>
    <row r="648394" spans="68:68" customFormat="1">
      <c r="BP648394" s="90"/>
    </row>
    <row r="648395" spans="68:68" customFormat="1">
      <c r="BP648395" s="90"/>
    </row>
    <row r="648396" spans="68:68" customFormat="1">
      <c r="BP648396" s="90"/>
    </row>
    <row r="648397" spans="68:68" customFormat="1">
      <c r="BP648397" s="90"/>
    </row>
    <row r="648398" spans="68:68" customFormat="1">
      <c r="BP648398" s="90"/>
    </row>
    <row r="648399" spans="68:68" customFormat="1">
      <c r="BP648399" s="90"/>
    </row>
    <row r="648400" spans="68:68" customFormat="1">
      <c r="BP648400" s="90"/>
    </row>
    <row r="648401" spans="68:68" customFormat="1">
      <c r="BP648401" s="90"/>
    </row>
    <row r="648402" spans="68:68" customFormat="1">
      <c r="BP648402" s="90"/>
    </row>
    <row r="648403" spans="68:68" customFormat="1">
      <c r="BP648403" s="90"/>
    </row>
    <row r="648404" spans="68:68" customFormat="1">
      <c r="BP648404" s="90"/>
    </row>
    <row r="648405" spans="68:68" customFormat="1">
      <c r="BP648405" s="90"/>
    </row>
    <row r="648406" spans="68:68" customFormat="1">
      <c r="BP648406" s="90"/>
    </row>
    <row r="648407" spans="68:68" customFormat="1">
      <c r="BP648407" s="90"/>
    </row>
    <row r="648408" spans="68:68" customFormat="1">
      <c r="BP648408" s="90"/>
    </row>
    <row r="648409" spans="68:68" customFormat="1">
      <c r="BP648409" s="90"/>
    </row>
    <row r="648410" spans="68:68" customFormat="1">
      <c r="BP648410" s="90"/>
    </row>
    <row r="648411" spans="68:68" customFormat="1">
      <c r="BP648411" s="90"/>
    </row>
    <row r="648412" spans="68:68" customFormat="1">
      <c r="BP648412" s="90"/>
    </row>
    <row r="648413" spans="68:68" customFormat="1">
      <c r="BP648413" s="90"/>
    </row>
    <row r="648414" spans="68:68" customFormat="1">
      <c r="BP648414" s="90"/>
    </row>
    <row r="648415" spans="68:68" customFormat="1">
      <c r="BP648415" s="90"/>
    </row>
    <row r="648416" spans="68:68" customFormat="1">
      <c r="BP648416" s="90"/>
    </row>
    <row r="648417" spans="68:68" customFormat="1">
      <c r="BP648417" s="90"/>
    </row>
    <row r="648418" spans="68:68" customFormat="1">
      <c r="BP648418" s="90"/>
    </row>
    <row r="648419" spans="68:68" customFormat="1">
      <c r="BP648419" s="90"/>
    </row>
    <row r="648420" spans="68:68" customFormat="1">
      <c r="BP648420" s="90"/>
    </row>
    <row r="648421" spans="68:68" customFormat="1">
      <c r="BP648421" s="90"/>
    </row>
    <row r="648422" spans="68:68" customFormat="1">
      <c r="BP648422" s="90"/>
    </row>
    <row r="648423" spans="68:68" customFormat="1">
      <c r="BP648423" s="90"/>
    </row>
    <row r="648424" spans="68:68" customFormat="1">
      <c r="BP648424" s="90"/>
    </row>
    <row r="648425" spans="68:68" customFormat="1">
      <c r="BP648425" s="90"/>
    </row>
    <row r="648426" spans="68:68" customFormat="1">
      <c r="BP648426" s="90"/>
    </row>
    <row r="648427" spans="68:68" customFormat="1">
      <c r="BP648427" s="90"/>
    </row>
    <row r="648428" spans="68:68" customFormat="1">
      <c r="BP648428" s="90"/>
    </row>
    <row r="648429" spans="68:68" customFormat="1">
      <c r="BP648429" s="90"/>
    </row>
    <row r="648430" spans="68:68" customFormat="1">
      <c r="BP648430" s="90"/>
    </row>
    <row r="648431" spans="68:68" customFormat="1">
      <c r="BP648431" s="90"/>
    </row>
    <row r="648432" spans="68:68" customFormat="1">
      <c r="BP648432" s="90"/>
    </row>
    <row r="648433" spans="68:68" customFormat="1">
      <c r="BP648433" s="90"/>
    </row>
    <row r="648434" spans="68:68" customFormat="1">
      <c r="BP648434" s="90"/>
    </row>
    <row r="648435" spans="68:68" customFormat="1">
      <c r="BP648435" s="90"/>
    </row>
    <row r="648436" spans="68:68" customFormat="1">
      <c r="BP648436" s="90"/>
    </row>
    <row r="648437" spans="68:68" customFormat="1">
      <c r="BP648437" s="90"/>
    </row>
    <row r="648438" spans="68:68" customFormat="1">
      <c r="BP648438" s="90"/>
    </row>
    <row r="648439" spans="68:68" customFormat="1">
      <c r="BP648439" s="90"/>
    </row>
    <row r="648440" spans="68:68" customFormat="1">
      <c r="BP648440" s="90"/>
    </row>
    <row r="648441" spans="68:68" customFormat="1">
      <c r="BP648441" s="90"/>
    </row>
    <row r="648442" spans="68:68" customFormat="1">
      <c r="BP648442" s="90"/>
    </row>
    <row r="648443" spans="68:68" customFormat="1">
      <c r="BP648443" s="90"/>
    </row>
    <row r="648444" spans="68:68" customFormat="1">
      <c r="BP648444" s="90"/>
    </row>
    <row r="648445" spans="68:68" customFormat="1">
      <c r="BP648445" s="90"/>
    </row>
    <row r="648446" spans="68:68" customFormat="1">
      <c r="BP648446" s="90"/>
    </row>
    <row r="648447" spans="68:68" customFormat="1">
      <c r="BP648447" s="90"/>
    </row>
    <row r="648448" spans="68:68" customFormat="1">
      <c r="BP648448" s="90"/>
    </row>
    <row r="648449" spans="68:68" customFormat="1">
      <c r="BP648449" s="90"/>
    </row>
    <row r="648450" spans="68:68" customFormat="1">
      <c r="BP648450" s="90"/>
    </row>
    <row r="648451" spans="68:68" customFormat="1">
      <c r="BP648451" s="90"/>
    </row>
    <row r="648452" spans="68:68" customFormat="1">
      <c r="BP648452" s="90"/>
    </row>
    <row r="648453" spans="68:68" customFormat="1">
      <c r="BP648453" s="90"/>
    </row>
    <row r="648454" spans="68:68" customFormat="1">
      <c r="BP648454" s="90"/>
    </row>
    <row r="648455" spans="68:68" customFormat="1">
      <c r="BP648455" s="90"/>
    </row>
    <row r="648456" spans="68:68" customFormat="1">
      <c r="BP648456" s="90"/>
    </row>
    <row r="648457" spans="68:68" customFormat="1">
      <c r="BP648457" s="90"/>
    </row>
    <row r="648458" spans="68:68" customFormat="1">
      <c r="BP648458" s="90"/>
    </row>
    <row r="648459" spans="68:68" customFormat="1">
      <c r="BP648459" s="90"/>
    </row>
    <row r="648460" spans="68:68" customFormat="1">
      <c r="BP648460" s="90"/>
    </row>
    <row r="648461" spans="68:68" customFormat="1">
      <c r="BP648461" s="90"/>
    </row>
    <row r="648462" spans="68:68" customFormat="1">
      <c r="BP648462" s="90"/>
    </row>
    <row r="648463" spans="68:68" customFormat="1">
      <c r="BP648463" s="90"/>
    </row>
    <row r="648464" spans="68:68" customFormat="1">
      <c r="BP648464" s="90"/>
    </row>
    <row r="648465" spans="68:68" customFormat="1">
      <c r="BP648465" s="90"/>
    </row>
    <row r="648466" spans="68:68" customFormat="1">
      <c r="BP648466" s="90"/>
    </row>
    <row r="648467" spans="68:68" customFormat="1">
      <c r="BP648467" s="90"/>
    </row>
    <row r="648468" spans="68:68" customFormat="1">
      <c r="BP648468" s="90"/>
    </row>
    <row r="648469" spans="68:68" customFormat="1">
      <c r="BP648469" s="90"/>
    </row>
    <row r="648470" spans="68:68" customFormat="1">
      <c r="BP648470" s="90"/>
    </row>
    <row r="648471" spans="68:68" customFormat="1">
      <c r="BP648471" s="90"/>
    </row>
    <row r="648472" spans="68:68" customFormat="1">
      <c r="BP648472" s="90"/>
    </row>
    <row r="648473" spans="68:68" customFormat="1">
      <c r="BP648473" s="90"/>
    </row>
    <row r="648474" spans="68:68" customFormat="1">
      <c r="BP648474" s="90"/>
    </row>
    <row r="648475" spans="68:68" customFormat="1">
      <c r="BP648475" s="90"/>
    </row>
    <row r="648476" spans="68:68" customFormat="1">
      <c r="BP648476" s="90"/>
    </row>
    <row r="648477" spans="68:68" customFormat="1">
      <c r="BP648477" s="90"/>
    </row>
    <row r="648478" spans="68:68" customFormat="1">
      <c r="BP648478" s="90"/>
    </row>
    <row r="648479" spans="68:68" customFormat="1">
      <c r="BP648479" s="90"/>
    </row>
    <row r="648480" spans="68:68" customFormat="1">
      <c r="BP648480" s="90"/>
    </row>
    <row r="648481" spans="68:68" customFormat="1">
      <c r="BP648481" s="90"/>
    </row>
    <row r="648482" spans="68:68" customFormat="1">
      <c r="BP648482" s="90"/>
    </row>
    <row r="648483" spans="68:68" customFormat="1">
      <c r="BP648483" s="90"/>
    </row>
    <row r="648484" spans="68:68" customFormat="1">
      <c r="BP648484" s="90"/>
    </row>
    <row r="648485" spans="68:68" customFormat="1">
      <c r="BP648485" s="90"/>
    </row>
    <row r="648486" spans="68:68" customFormat="1">
      <c r="BP648486" s="90"/>
    </row>
    <row r="648487" spans="68:68" customFormat="1">
      <c r="BP648487" s="90"/>
    </row>
    <row r="648488" spans="68:68" customFormat="1">
      <c r="BP648488" s="90"/>
    </row>
    <row r="648489" spans="68:68" customFormat="1">
      <c r="BP648489" s="90"/>
    </row>
    <row r="648490" spans="68:68" customFormat="1">
      <c r="BP648490" s="90"/>
    </row>
    <row r="648491" spans="68:68" customFormat="1">
      <c r="BP648491" s="90"/>
    </row>
    <row r="648492" spans="68:68" customFormat="1">
      <c r="BP648492" s="90"/>
    </row>
    <row r="648493" spans="68:68" customFormat="1">
      <c r="BP648493" s="90"/>
    </row>
    <row r="648494" spans="68:68" customFormat="1">
      <c r="BP648494" s="90"/>
    </row>
    <row r="648495" spans="68:68" customFormat="1">
      <c r="BP648495" s="90"/>
    </row>
    <row r="648496" spans="68:68" customFormat="1">
      <c r="BP648496" s="90"/>
    </row>
    <row r="648497" spans="68:68" customFormat="1">
      <c r="BP648497" s="90"/>
    </row>
    <row r="648498" spans="68:68" customFormat="1">
      <c r="BP648498" s="90"/>
    </row>
    <row r="648499" spans="68:68" customFormat="1">
      <c r="BP648499" s="90"/>
    </row>
    <row r="648500" spans="68:68" customFormat="1">
      <c r="BP648500" s="90"/>
    </row>
    <row r="648501" spans="68:68" customFormat="1">
      <c r="BP648501" s="90"/>
    </row>
    <row r="648502" spans="68:68" customFormat="1">
      <c r="BP648502" s="90"/>
    </row>
    <row r="648503" spans="68:68" customFormat="1">
      <c r="BP648503" s="90"/>
    </row>
    <row r="648504" spans="68:68" customFormat="1">
      <c r="BP648504" s="90"/>
    </row>
    <row r="648505" spans="68:68" customFormat="1">
      <c r="BP648505" s="90"/>
    </row>
    <row r="648506" spans="68:68" customFormat="1">
      <c r="BP648506" s="90"/>
    </row>
    <row r="648507" spans="68:68" customFormat="1">
      <c r="BP648507" s="90"/>
    </row>
    <row r="648508" spans="68:68" customFormat="1">
      <c r="BP648508" s="90"/>
    </row>
    <row r="648509" spans="68:68" customFormat="1">
      <c r="BP648509" s="90"/>
    </row>
    <row r="648510" spans="68:68" customFormat="1">
      <c r="BP648510" s="90"/>
    </row>
    <row r="648511" spans="68:68" customFormat="1">
      <c r="BP648511" s="90"/>
    </row>
    <row r="648512" spans="68:68" customFormat="1">
      <c r="BP648512" s="90"/>
    </row>
    <row r="648513" spans="68:68" customFormat="1">
      <c r="BP648513" s="90"/>
    </row>
    <row r="648514" spans="68:68" customFormat="1">
      <c r="BP648514" s="90"/>
    </row>
    <row r="648515" spans="68:68" customFormat="1">
      <c r="BP648515" s="90"/>
    </row>
    <row r="648516" spans="68:68" customFormat="1">
      <c r="BP648516" s="90"/>
    </row>
    <row r="648517" spans="68:68" customFormat="1">
      <c r="BP648517" s="90"/>
    </row>
    <row r="648518" spans="68:68" customFormat="1">
      <c r="BP648518" s="90"/>
    </row>
    <row r="648519" spans="68:68" customFormat="1">
      <c r="BP648519" s="90"/>
    </row>
    <row r="648520" spans="68:68" customFormat="1">
      <c r="BP648520" s="90"/>
    </row>
    <row r="648521" spans="68:68" customFormat="1">
      <c r="BP648521" s="90"/>
    </row>
    <row r="648522" spans="68:68" customFormat="1">
      <c r="BP648522" s="90"/>
    </row>
    <row r="648523" spans="68:68" customFormat="1">
      <c r="BP648523" s="90"/>
    </row>
    <row r="648524" spans="68:68" customFormat="1">
      <c r="BP648524" s="90"/>
    </row>
    <row r="648525" spans="68:68" customFormat="1">
      <c r="BP648525" s="90"/>
    </row>
    <row r="648526" spans="68:68" customFormat="1">
      <c r="BP648526" s="90"/>
    </row>
    <row r="648527" spans="68:68" customFormat="1">
      <c r="BP648527" s="90"/>
    </row>
    <row r="648528" spans="68:68" customFormat="1">
      <c r="BP648528" s="90"/>
    </row>
    <row r="648529" spans="68:68" customFormat="1">
      <c r="BP648529" s="90"/>
    </row>
    <row r="648530" spans="68:68" customFormat="1">
      <c r="BP648530" s="90"/>
    </row>
    <row r="648531" spans="68:68" customFormat="1">
      <c r="BP648531" s="90"/>
    </row>
    <row r="648532" spans="68:68" customFormat="1">
      <c r="BP648532" s="90"/>
    </row>
    <row r="648533" spans="68:68" customFormat="1">
      <c r="BP648533" s="90"/>
    </row>
    <row r="648534" spans="68:68" customFormat="1">
      <c r="BP648534" s="90"/>
    </row>
    <row r="648535" spans="68:68" customFormat="1">
      <c r="BP648535" s="90"/>
    </row>
    <row r="648536" spans="68:68" customFormat="1">
      <c r="BP648536" s="90"/>
    </row>
    <row r="648537" spans="68:68" customFormat="1">
      <c r="BP648537" s="90"/>
    </row>
    <row r="648538" spans="68:68" customFormat="1">
      <c r="BP648538" s="90"/>
    </row>
    <row r="648539" spans="68:68" customFormat="1">
      <c r="BP648539" s="90"/>
    </row>
    <row r="648540" spans="68:68" customFormat="1">
      <c r="BP648540" s="90"/>
    </row>
    <row r="648541" spans="68:68" customFormat="1">
      <c r="BP648541" s="90"/>
    </row>
    <row r="648542" spans="68:68" customFormat="1">
      <c r="BP648542" s="90"/>
    </row>
    <row r="648543" spans="68:68" customFormat="1">
      <c r="BP648543" s="90"/>
    </row>
    <row r="648544" spans="68:68" customFormat="1">
      <c r="BP648544" s="90"/>
    </row>
    <row r="648545" spans="68:68" customFormat="1">
      <c r="BP648545" s="90"/>
    </row>
    <row r="648546" spans="68:68" customFormat="1">
      <c r="BP648546" s="90"/>
    </row>
    <row r="648547" spans="68:68" customFormat="1">
      <c r="BP648547" s="90"/>
    </row>
    <row r="648548" spans="68:68" customFormat="1">
      <c r="BP648548" s="90"/>
    </row>
    <row r="648549" spans="68:68" customFormat="1">
      <c r="BP648549" s="90"/>
    </row>
    <row r="648550" spans="68:68" customFormat="1">
      <c r="BP648550" s="90"/>
    </row>
    <row r="648551" spans="68:68" customFormat="1">
      <c r="BP648551" s="90"/>
    </row>
    <row r="648552" spans="68:68" customFormat="1">
      <c r="BP648552" s="90"/>
    </row>
    <row r="648553" spans="68:68" customFormat="1">
      <c r="BP648553" s="90"/>
    </row>
    <row r="648554" spans="68:68" customFormat="1">
      <c r="BP648554" s="90"/>
    </row>
    <row r="648555" spans="68:68" customFormat="1">
      <c r="BP648555" s="90"/>
    </row>
    <row r="648556" spans="68:68" customFormat="1">
      <c r="BP648556" s="90"/>
    </row>
    <row r="648557" spans="68:68" customFormat="1">
      <c r="BP648557" s="90"/>
    </row>
    <row r="648558" spans="68:68" customFormat="1">
      <c r="BP648558" s="90"/>
    </row>
    <row r="648559" spans="68:68" customFormat="1">
      <c r="BP648559" s="90"/>
    </row>
    <row r="648560" spans="68:68" customFormat="1">
      <c r="BP648560" s="90"/>
    </row>
    <row r="648561" spans="68:68" customFormat="1">
      <c r="BP648561" s="90"/>
    </row>
    <row r="648562" spans="68:68" customFormat="1">
      <c r="BP648562" s="90"/>
    </row>
    <row r="648563" spans="68:68" customFormat="1">
      <c r="BP648563" s="90"/>
    </row>
    <row r="648564" spans="68:68" customFormat="1">
      <c r="BP648564" s="90"/>
    </row>
    <row r="648565" spans="68:68" customFormat="1">
      <c r="BP648565" s="90"/>
    </row>
    <row r="648566" spans="68:68" customFormat="1">
      <c r="BP648566" s="90"/>
    </row>
    <row r="648567" spans="68:68" customFormat="1">
      <c r="BP648567" s="90"/>
    </row>
    <row r="648568" spans="68:68" customFormat="1">
      <c r="BP648568" s="90"/>
    </row>
    <row r="648569" spans="68:68" customFormat="1">
      <c r="BP648569" s="90"/>
    </row>
    <row r="648570" spans="68:68" customFormat="1">
      <c r="BP648570" s="90"/>
    </row>
    <row r="648571" spans="68:68" customFormat="1">
      <c r="BP648571" s="90"/>
    </row>
    <row r="648572" spans="68:68" customFormat="1">
      <c r="BP648572" s="90"/>
    </row>
    <row r="648573" spans="68:68" customFormat="1">
      <c r="BP648573" s="90"/>
    </row>
    <row r="648574" spans="68:68" customFormat="1">
      <c r="BP648574" s="90"/>
    </row>
    <row r="648575" spans="68:68" customFormat="1">
      <c r="BP648575" s="90"/>
    </row>
    <row r="648576" spans="68:68" customFormat="1">
      <c r="BP648576" s="90"/>
    </row>
    <row r="648577" spans="68:68" customFormat="1">
      <c r="BP648577" s="90"/>
    </row>
    <row r="648578" spans="68:68" customFormat="1">
      <c r="BP648578" s="90"/>
    </row>
    <row r="648579" spans="68:68" customFormat="1">
      <c r="BP648579" s="90"/>
    </row>
    <row r="648580" spans="68:68" customFormat="1">
      <c r="BP648580" s="90"/>
    </row>
    <row r="648581" spans="68:68" customFormat="1">
      <c r="BP648581" s="90"/>
    </row>
    <row r="648582" spans="68:68" customFormat="1">
      <c r="BP648582" s="90"/>
    </row>
    <row r="648583" spans="68:68" customFormat="1">
      <c r="BP648583" s="90"/>
    </row>
    <row r="648584" spans="68:68" customFormat="1">
      <c r="BP648584" s="90"/>
    </row>
    <row r="648585" spans="68:68" customFormat="1">
      <c r="BP648585" s="90"/>
    </row>
    <row r="648586" spans="68:68" customFormat="1">
      <c r="BP648586" s="90"/>
    </row>
    <row r="648587" spans="68:68" customFormat="1">
      <c r="BP648587" s="90"/>
    </row>
    <row r="648588" spans="68:68" customFormat="1">
      <c r="BP648588" s="90"/>
    </row>
    <row r="648589" spans="68:68" customFormat="1">
      <c r="BP648589" s="90"/>
    </row>
    <row r="648590" spans="68:68" customFormat="1">
      <c r="BP648590" s="90"/>
    </row>
    <row r="648591" spans="68:68" customFormat="1">
      <c r="BP648591" s="90"/>
    </row>
    <row r="648592" spans="68:68" customFormat="1">
      <c r="BP648592" s="90"/>
    </row>
    <row r="648593" spans="68:68" customFormat="1">
      <c r="BP648593" s="90"/>
    </row>
    <row r="648594" spans="68:68" customFormat="1">
      <c r="BP648594" s="90"/>
    </row>
    <row r="648595" spans="68:68" customFormat="1">
      <c r="BP648595" s="90"/>
    </row>
    <row r="648596" spans="68:68" customFormat="1">
      <c r="BP648596" s="90"/>
    </row>
    <row r="648597" spans="68:68" customFormat="1">
      <c r="BP648597" s="90"/>
    </row>
    <row r="648598" spans="68:68" customFormat="1">
      <c r="BP648598" s="90"/>
    </row>
    <row r="648599" spans="68:68" customFormat="1">
      <c r="BP648599" s="90"/>
    </row>
    <row r="648600" spans="68:68" customFormat="1">
      <c r="BP648600" s="90"/>
    </row>
    <row r="648601" spans="68:68" customFormat="1">
      <c r="BP648601" s="90"/>
    </row>
    <row r="648602" spans="68:68" customFormat="1">
      <c r="BP648602" s="90"/>
    </row>
    <row r="648603" spans="68:68" customFormat="1">
      <c r="BP648603" s="90"/>
    </row>
    <row r="648604" spans="68:68" customFormat="1">
      <c r="BP648604" s="90"/>
    </row>
    <row r="648605" spans="68:68" customFormat="1">
      <c r="BP648605" s="90"/>
    </row>
    <row r="648606" spans="68:68" customFormat="1">
      <c r="BP648606" s="90"/>
    </row>
    <row r="648607" spans="68:68" customFormat="1">
      <c r="BP648607" s="90"/>
    </row>
    <row r="648608" spans="68:68" customFormat="1">
      <c r="BP648608" s="90"/>
    </row>
    <row r="648609" spans="68:68" customFormat="1">
      <c r="BP648609" s="90"/>
    </row>
    <row r="648610" spans="68:68" customFormat="1">
      <c r="BP648610" s="90"/>
    </row>
    <row r="648611" spans="68:68" customFormat="1">
      <c r="BP648611" s="90"/>
    </row>
    <row r="648612" spans="68:68" customFormat="1">
      <c r="BP648612" s="90"/>
    </row>
    <row r="648613" spans="68:68" customFormat="1">
      <c r="BP648613" s="90"/>
    </row>
    <row r="648614" spans="68:68" customFormat="1">
      <c r="BP648614" s="90"/>
    </row>
    <row r="648615" spans="68:68" customFormat="1">
      <c r="BP648615" s="90"/>
    </row>
    <row r="648616" spans="68:68" customFormat="1">
      <c r="BP648616" s="90"/>
    </row>
    <row r="648617" spans="68:68" customFormat="1">
      <c r="BP648617" s="90"/>
    </row>
    <row r="648618" spans="68:68" customFormat="1">
      <c r="BP648618" s="90"/>
    </row>
    <row r="648619" spans="68:68" customFormat="1">
      <c r="BP648619" s="90"/>
    </row>
    <row r="648620" spans="68:68" customFormat="1">
      <c r="BP648620" s="90"/>
    </row>
    <row r="648621" spans="68:68" customFormat="1">
      <c r="BP648621" s="90"/>
    </row>
    <row r="648622" spans="68:68" customFormat="1">
      <c r="BP648622" s="90"/>
    </row>
    <row r="648623" spans="68:68" customFormat="1">
      <c r="BP648623" s="90"/>
    </row>
    <row r="648624" spans="68:68" customFormat="1">
      <c r="BP648624" s="90"/>
    </row>
    <row r="648625" spans="68:68" customFormat="1">
      <c r="BP648625" s="90"/>
    </row>
    <row r="648626" spans="68:68" customFormat="1">
      <c r="BP648626" s="90"/>
    </row>
    <row r="648627" spans="68:68" customFormat="1">
      <c r="BP648627" s="90"/>
    </row>
    <row r="648628" spans="68:68" customFormat="1">
      <c r="BP648628" s="90"/>
    </row>
    <row r="648629" spans="68:68" customFormat="1">
      <c r="BP648629" s="90"/>
    </row>
    <row r="648630" spans="68:68" customFormat="1">
      <c r="BP648630" s="90"/>
    </row>
    <row r="648631" spans="68:68" customFormat="1">
      <c r="BP648631" s="90"/>
    </row>
    <row r="648632" spans="68:68" customFormat="1">
      <c r="BP648632" s="90"/>
    </row>
    <row r="648633" spans="68:68" customFormat="1">
      <c r="BP648633" s="90"/>
    </row>
    <row r="648634" spans="68:68" customFormat="1">
      <c r="BP648634" s="90"/>
    </row>
    <row r="648635" spans="68:68" customFormat="1">
      <c r="BP648635" s="90"/>
    </row>
    <row r="648636" spans="68:68" customFormat="1">
      <c r="BP648636" s="90"/>
    </row>
    <row r="648637" spans="68:68" customFormat="1">
      <c r="BP648637" s="90"/>
    </row>
    <row r="648638" spans="68:68" customFormat="1">
      <c r="BP648638" s="90"/>
    </row>
    <row r="648639" spans="68:68" customFormat="1">
      <c r="BP648639" s="90"/>
    </row>
    <row r="648640" spans="68:68" customFormat="1">
      <c r="BP648640" s="90"/>
    </row>
    <row r="648641" spans="68:68" customFormat="1">
      <c r="BP648641" s="90"/>
    </row>
    <row r="648642" spans="68:68" customFormat="1">
      <c r="BP648642" s="90"/>
    </row>
    <row r="648643" spans="68:68" customFormat="1">
      <c r="BP648643" s="90"/>
    </row>
    <row r="648644" spans="68:68" customFormat="1">
      <c r="BP648644" s="90"/>
    </row>
    <row r="648645" spans="68:68" customFormat="1">
      <c r="BP648645" s="90"/>
    </row>
    <row r="648646" spans="68:68" customFormat="1">
      <c r="BP648646" s="90"/>
    </row>
    <row r="648647" spans="68:68" customFormat="1">
      <c r="BP648647" s="90"/>
    </row>
    <row r="648648" spans="68:68" customFormat="1">
      <c r="BP648648" s="90"/>
    </row>
    <row r="648649" spans="68:68" customFormat="1">
      <c r="BP648649" s="90"/>
    </row>
    <row r="648650" spans="68:68" customFormat="1">
      <c r="BP648650" s="90"/>
    </row>
    <row r="648651" spans="68:68" customFormat="1">
      <c r="BP648651" s="90"/>
    </row>
    <row r="648652" spans="68:68" customFormat="1">
      <c r="BP648652" s="90"/>
    </row>
    <row r="648653" spans="68:68" customFormat="1">
      <c r="BP648653" s="90"/>
    </row>
    <row r="648654" spans="68:68" customFormat="1">
      <c r="BP648654" s="90"/>
    </row>
    <row r="648655" spans="68:68" customFormat="1">
      <c r="BP648655" s="90"/>
    </row>
    <row r="648656" spans="68:68" customFormat="1">
      <c r="BP648656" s="90"/>
    </row>
    <row r="648657" spans="68:68" customFormat="1">
      <c r="BP648657" s="90"/>
    </row>
    <row r="648658" spans="68:68" customFormat="1">
      <c r="BP648658" s="90"/>
    </row>
    <row r="648659" spans="68:68" customFormat="1">
      <c r="BP648659" s="90"/>
    </row>
    <row r="648660" spans="68:68" customFormat="1">
      <c r="BP648660" s="90"/>
    </row>
    <row r="648661" spans="68:68" customFormat="1">
      <c r="BP648661" s="90"/>
    </row>
    <row r="648662" spans="68:68" customFormat="1">
      <c r="BP648662" s="90"/>
    </row>
    <row r="648663" spans="68:68" customFormat="1">
      <c r="BP648663" s="90"/>
    </row>
    <row r="648664" spans="68:68" customFormat="1">
      <c r="BP648664" s="90"/>
    </row>
    <row r="648665" spans="68:68" customFormat="1">
      <c r="BP648665" s="90"/>
    </row>
    <row r="648666" spans="68:68" customFormat="1">
      <c r="BP648666" s="90"/>
    </row>
    <row r="648667" spans="68:68" customFormat="1">
      <c r="BP648667" s="90"/>
    </row>
    <row r="648668" spans="68:68" customFormat="1">
      <c r="BP648668" s="90"/>
    </row>
    <row r="648669" spans="68:68" customFormat="1">
      <c r="BP648669" s="90"/>
    </row>
    <row r="648670" spans="68:68" customFormat="1">
      <c r="BP648670" s="90"/>
    </row>
    <row r="648671" spans="68:68" customFormat="1">
      <c r="BP648671" s="90"/>
    </row>
    <row r="648672" spans="68:68" customFormat="1">
      <c r="BP648672" s="90"/>
    </row>
    <row r="648673" spans="68:68" customFormat="1">
      <c r="BP648673" s="90"/>
    </row>
    <row r="648674" spans="68:68" customFormat="1">
      <c r="BP648674" s="90"/>
    </row>
    <row r="648675" spans="68:68" customFormat="1">
      <c r="BP648675" s="90"/>
    </row>
    <row r="648676" spans="68:68" customFormat="1">
      <c r="BP648676" s="90"/>
    </row>
    <row r="648677" spans="68:68" customFormat="1">
      <c r="BP648677" s="90"/>
    </row>
    <row r="648678" spans="68:68" customFormat="1">
      <c r="BP648678" s="90"/>
    </row>
    <row r="648679" spans="68:68" customFormat="1">
      <c r="BP648679" s="90"/>
    </row>
    <row r="648680" spans="68:68" customFormat="1">
      <c r="BP648680" s="90"/>
    </row>
    <row r="648681" spans="68:68" customFormat="1">
      <c r="BP648681" s="90"/>
    </row>
    <row r="648682" spans="68:68" customFormat="1">
      <c r="BP648682" s="90"/>
    </row>
    <row r="648683" spans="68:68" customFormat="1">
      <c r="BP648683" s="90"/>
    </row>
    <row r="648684" spans="68:68" customFormat="1">
      <c r="BP648684" s="90"/>
    </row>
    <row r="648685" spans="68:68" customFormat="1">
      <c r="BP648685" s="90"/>
    </row>
    <row r="648686" spans="68:68" customFormat="1">
      <c r="BP648686" s="90"/>
    </row>
    <row r="648687" spans="68:68" customFormat="1">
      <c r="BP648687" s="90"/>
    </row>
    <row r="648688" spans="68:68" customFormat="1">
      <c r="BP648688" s="90"/>
    </row>
    <row r="648689" spans="68:68" customFormat="1">
      <c r="BP648689" s="90"/>
    </row>
    <row r="648690" spans="68:68" customFormat="1">
      <c r="BP648690" s="90"/>
    </row>
    <row r="648691" spans="68:68" customFormat="1">
      <c r="BP648691" s="90"/>
    </row>
    <row r="648692" spans="68:68" customFormat="1">
      <c r="BP648692" s="90"/>
    </row>
    <row r="648693" spans="68:68" customFormat="1">
      <c r="BP648693" s="90"/>
    </row>
    <row r="648694" spans="68:68" customFormat="1">
      <c r="BP648694" s="90"/>
    </row>
    <row r="648695" spans="68:68" customFormat="1">
      <c r="BP648695" s="90"/>
    </row>
    <row r="648696" spans="68:68" customFormat="1">
      <c r="BP648696" s="90"/>
    </row>
    <row r="648697" spans="68:68" customFormat="1">
      <c r="BP648697" s="90"/>
    </row>
    <row r="648698" spans="68:68" customFormat="1">
      <c r="BP648698" s="90"/>
    </row>
    <row r="648699" spans="68:68" customFormat="1">
      <c r="BP648699" s="90"/>
    </row>
    <row r="648700" spans="68:68" customFormat="1">
      <c r="BP648700" s="90"/>
    </row>
    <row r="648701" spans="68:68" customFormat="1">
      <c r="BP648701" s="90"/>
    </row>
    <row r="648702" spans="68:68" customFormat="1">
      <c r="BP648702" s="90"/>
    </row>
    <row r="648703" spans="68:68" customFormat="1">
      <c r="BP648703" s="90"/>
    </row>
    <row r="648704" spans="68:68" customFormat="1">
      <c r="BP648704" s="90"/>
    </row>
    <row r="648705" spans="68:68" customFormat="1">
      <c r="BP648705" s="90"/>
    </row>
    <row r="648706" spans="68:68" customFormat="1">
      <c r="BP648706" s="90"/>
    </row>
    <row r="648707" spans="68:68" customFormat="1">
      <c r="BP648707" s="90"/>
    </row>
    <row r="648708" spans="68:68" customFormat="1">
      <c r="BP648708" s="90"/>
    </row>
    <row r="648709" spans="68:68" customFormat="1">
      <c r="BP648709" s="90"/>
    </row>
    <row r="648710" spans="68:68" customFormat="1">
      <c r="BP648710" s="90"/>
    </row>
    <row r="648711" spans="68:68" customFormat="1">
      <c r="BP648711" s="90"/>
    </row>
    <row r="648712" spans="68:68" customFormat="1">
      <c r="BP648712" s="90"/>
    </row>
    <row r="648713" spans="68:68" customFormat="1">
      <c r="BP648713" s="90"/>
    </row>
    <row r="648714" spans="68:68" customFormat="1">
      <c r="BP648714" s="90"/>
    </row>
    <row r="648715" spans="68:68" customFormat="1">
      <c r="BP648715" s="90"/>
    </row>
    <row r="648716" spans="68:68" customFormat="1">
      <c r="BP648716" s="90"/>
    </row>
    <row r="648717" spans="68:68" customFormat="1">
      <c r="BP648717" s="90"/>
    </row>
    <row r="648718" spans="68:68" customFormat="1">
      <c r="BP648718" s="90"/>
    </row>
    <row r="648719" spans="68:68" customFormat="1">
      <c r="BP648719" s="90"/>
    </row>
    <row r="648720" spans="68:68" customFormat="1">
      <c r="BP648720" s="90"/>
    </row>
    <row r="648721" spans="68:68" customFormat="1">
      <c r="BP648721" s="90"/>
    </row>
    <row r="648722" spans="68:68" customFormat="1">
      <c r="BP648722" s="90"/>
    </row>
    <row r="648723" spans="68:68" customFormat="1">
      <c r="BP648723" s="90"/>
    </row>
    <row r="648724" spans="68:68" customFormat="1">
      <c r="BP648724" s="90"/>
    </row>
    <row r="648725" spans="68:68" customFormat="1">
      <c r="BP648725" s="90"/>
    </row>
    <row r="648726" spans="68:68" customFormat="1">
      <c r="BP648726" s="90"/>
    </row>
    <row r="648727" spans="68:68" customFormat="1">
      <c r="BP648727" s="90"/>
    </row>
    <row r="648728" spans="68:68" customFormat="1">
      <c r="BP648728" s="90"/>
    </row>
    <row r="648729" spans="68:68" customFormat="1">
      <c r="BP648729" s="90"/>
    </row>
    <row r="648730" spans="68:68" customFormat="1">
      <c r="BP648730" s="90"/>
    </row>
    <row r="648731" spans="68:68" customFormat="1">
      <c r="BP648731" s="90"/>
    </row>
    <row r="648732" spans="68:68" customFormat="1">
      <c r="BP648732" s="90"/>
    </row>
    <row r="648733" spans="68:68" customFormat="1">
      <c r="BP648733" s="90"/>
    </row>
    <row r="648734" spans="68:68" customFormat="1">
      <c r="BP648734" s="90"/>
    </row>
    <row r="648735" spans="68:68" customFormat="1">
      <c r="BP648735" s="90"/>
    </row>
    <row r="648736" spans="68:68" customFormat="1">
      <c r="BP648736" s="90"/>
    </row>
    <row r="648737" spans="68:68" customFormat="1">
      <c r="BP648737" s="90"/>
    </row>
    <row r="648738" spans="68:68" customFormat="1">
      <c r="BP648738" s="90"/>
    </row>
    <row r="648739" spans="68:68" customFormat="1">
      <c r="BP648739" s="90"/>
    </row>
    <row r="648740" spans="68:68" customFormat="1">
      <c r="BP648740" s="90"/>
    </row>
    <row r="648741" spans="68:68" customFormat="1">
      <c r="BP648741" s="90"/>
    </row>
    <row r="648742" spans="68:68" customFormat="1">
      <c r="BP648742" s="90"/>
    </row>
    <row r="648743" spans="68:68" customFormat="1">
      <c r="BP648743" s="90"/>
    </row>
    <row r="648744" spans="68:68" customFormat="1">
      <c r="BP648744" s="90"/>
    </row>
    <row r="648745" spans="68:68" customFormat="1">
      <c r="BP648745" s="90"/>
    </row>
    <row r="648746" spans="68:68" customFormat="1">
      <c r="BP648746" s="90"/>
    </row>
    <row r="648747" spans="68:68" customFormat="1">
      <c r="BP648747" s="90"/>
    </row>
    <row r="648748" spans="68:68" customFormat="1">
      <c r="BP648748" s="90"/>
    </row>
    <row r="648749" spans="68:68" customFormat="1">
      <c r="BP648749" s="90"/>
    </row>
    <row r="648750" spans="68:68" customFormat="1">
      <c r="BP648750" s="90"/>
    </row>
    <row r="648751" spans="68:68" customFormat="1">
      <c r="BP648751" s="90"/>
    </row>
    <row r="648752" spans="68:68" customFormat="1">
      <c r="BP648752" s="90"/>
    </row>
    <row r="648753" spans="68:68" customFormat="1">
      <c r="BP648753" s="90"/>
    </row>
    <row r="648754" spans="68:68" customFormat="1">
      <c r="BP648754" s="90"/>
    </row>
    <row r="648755" spans="68:68" customFormat="1">
      <c r="BP648755" s="90"/>
    </row>
    <row r="648756" spans="68:68" customFormat="1">
      <c r="BP648756" s="90"/>
    </row>
    <row r="648757" spans="68:68" customFormat="1">
      <c r="BP648757" s="90"/>
    </row>
    <row r="648758" spans="68:68" customFormat="1">
      <c r="BP648758" s="90"/>
    </row>
    <row r="648759" spans="68:68" customFormat="1">
      <c r="BP648759" s="90"/>
    </row>
    <row r="648760" spans="68:68" customFormat="1">
      <c r="BP648760" s="90"/>
    </row>
    <row r="648761" spans="68:68" customFormat="1">
      <c r="BP648761" s="90"/>
    </row>
    <row r="648762" spans="68:68" customFormat="1">
      <c r="BP648762" s="90"/>
    </row>
    <row r="648763" spans="68:68" customFormat="1">
      <c r="BP648763" s="90"/>
    </row>
    <row r="648764" spans="68:68" customFormat="1">
      <c r="BP648764" s="90"/>
    </row>
    <row r="648765" spans="68:68" customFormat="1">
      <c r="BP648765" s="90"/>
    </row>
    <row r="648766" spans="68:68" customFormat="1">
      <c r="BP648766" s="90"/>
    </row>
    <row r="648767" spans="68:68" customFormat="1">
      <c r="BP648767" s="90"/>
    </row>
    <row r="648768" spans="68:68" customFormat="1">
      <c r="BP648768" s="90"/>
    </row>
    <row r="648769" spans="68:68" customFormat="1">
      <c r="BP648769" s="90"/>
    </row>
    <row r="648770" spans="68:68" customFormat="1">
      <c r="BP648770" s="90"/>
    </row>
    <row r="648771" spans="68:68" customFormat="1">
      <c r="BP648771" s="90"/>
    </row>
    <row r="648772" spans="68:68" customFormat="1">
      <c r="BP648772" s="90"/>
    </row>
    <row r="648773" spans="68:68" customFormat="1">
      <c r="BP648773" s="90"/>
    </row>
    <row r="648774" spans="68:68" customFormat="1">
      <c r="BP648774" s="90"/>
    </row>
    <row r="648775" spans="68:68" customFormat="1">
      <c r="BP648775" s="90"/>
    </row>
    <row r="648776" spans="68:68" customFormat="1">
      <c r="BP648776" s="90"/>
    </row>
    <row r="648777" spans="68:68" customFormat="1">
      <c r="BP648777" s="90"/>
    </row>
    <row r="648778" spans="68:68" customFormat="1">
      <c r="BP648778" s="90"/>
    </row>
    <row r="648779" spans="68:68" customFormat="1">
      <c r="BP648779" s="90"/>
    </row>
    <row r="648780" spans="68:68" customFormat="1">
      <c r="BP648780" s="90"/>
    </row>
    <row r="648781" spans="68:68" customFormat="1">
      <c r="BP648781" s="90"/>
    </row>
    <row r="648782" spans="68:68" customFormat="1">
      <c r="BP648782" s="90"/>
    </row>
    <row r="648783" spans="68:68" customFormat="1">
      <c r="BP648783" s="90"/>
    </row>
    <row r="648784" spans="68:68" customFormat="1">
      <c r="BP648784" s="90"/>
    </row>
    <row r="648785" spans="68:68" customFormat="1">
      <c r="BP648785" s="90"/>
    </row>
    <row r="648786" spans="68:68" customFormat="1">
      <c r="BP648786" s="90"/>
    </row>
    <row r="648787" spans="68:68" customFormat="1">
      <c r="BP648787" s="90"/>
    </row>
    <row r="648788" spans="68:68" customFormat="1">
      <c r="BP648788" s="90"/>
    </row>
    <row r="648789" spans="68:68" customFormat="1">
      <c r="BP648789" s="90"/>
    </row>
    <row r="648790" spans="68:68" customFormat="1">
      <c r="BP648790" s="90"/>
    </row>
    <row r="648791" spans="68:68" customFormat="1">
      <c r="BP648791" s="90"/>
    </row>
    <row r="648792" spans="68:68" customFormat="1">
      <c r="BP648792" s="90"/>
    </row>
    <row r="648793" spans="68:68" customFormat="1">
      <c r="BP648793" s="90"/>
    </row>
    <row r="648794" spans="68:68" customFormat="1">
      <c r="BP648794" s="90"/>
    </row>
    <row r="648795" spans="68:68" customFormat="1">
      <c r="BP648795" s="90"/>
    </row>
    <row r="648796" spans="68:68" customFormat="1">
      <c r="BP648796" s="90"/>
    </row>
    <row r="648797" spans="68:68" customFormat="1">
      <c r="BP648797" s="90"/>
    </row>
    <row r="648798" spans="68:68" customFormat="1">
      <c r="BP648798" s="90"/>
    </row>
    <row r="648799" spans="68:68" customFormat="1">
      <c r="BP648799" s="90"/>
    </row>
    <row r="648800" spans="68:68" customFormat="1">
      <c r="BP648800" s="90"/>
    </row>
    <row r="648801" spans="68:68" customFormat="1">
      <c r="BP648801" s="90"/>
    </row>
    <row r="648802" spans="68:68" customFormat="1">
      <c r="BP648802" s="90"/>
    </row>
    <row r="648803" spans="68:68" customFormat="1">
      <c r="BP648803" s="90"/>
    </row>
    <row r="648804" spans="68:68" customFormat="1">
      <c r="BP648804" s="90"/>
    </row>
    <row r="648805" spans="68:68" customFormat="1">
      <c r="BP648805" s="90"/>
    </row>
    <row r="648806" spans="68:68" customFormat="1">
      <c r="BP648806" s="90"/>
    </row>
    <row r="648807" spans="68:68" customFormat="1">
      <c r="BP648807" s="90"/>
    </row>
    <row r="648808" spans="68:68" customFormat="1">
      <c r="BP648808" s="90"/>
    </row>
    <row r="648809" spans="68:68" customFormat="1">
      <c r="BP648809" s="90"/>
    </row>
    <row r="648810" spans="68:68" customFormat="1">
      <c r="BP648810" s="90"/>
    </row>
    <row r="648811" spans="68:68" customFormat="1">
      <c r="BP648811" s="90"/>
    </row>
    <row r="648812" spans="68:68" customFormat="1">
      <c r="BP648812" s="90"/>
    </row>
    <row r="648813" spans="68:68" customFormat="1">
      <c r="BP648813" s="90"/>
    </row>
    <row r="648814" spans="68:68" customFormat="1">
      <c r="BP648814" s="90"/>
    </row>
    <row r="648815" spans="68:68" customFormat="1">
      <c r="BP648815" s="90"/>
    </row>
    <row r="648816" spans="68:68" customFormat="1">
      <c r="BP648816" s="90"/>
    </row>
    <row r="648817" spans="68:68" customFormat="1">
      <c r="BP648817" s="90"/>
    </row>
    <row r="648818" spans="68:68" customFormat="1">
      <c r="BP648818" s="90"/>
    </row>
    <row r="648819" spans="68:68" customFormat="1">
      <c r="BP648819" s="90"/>
    </row>
    <row r="648820" spans="68:68" customFormat="1">
      <c r="BP648820" s="90"/>
    </row>
    <row r="648821" spans="68:68" customFormat="1">
      <c r="BP648821" s="90"/>
    </row>
    <row r="648822" spans="68:68" customFormat="1">
      <c r="BP648822" s="90"/>
    </row>
    <row r="648823" spans="68:68" customFormat="1">
      <c r="BP648823" s="90"/>
    </row>
    <row r="648824" spans="68:68" customFormat="1">
      <c r="BP648824" s="90"/>
    </row>
    <row r="648825" spans="68:68" customFormat="1">
      <c r="BP648825" s="90"/>
    </row>
    <row r="648826" spans="68:68" customFormat="1">
      <c r="BP648826" s="90"/>
    </row>
    <row r="648827" spans="68:68" customFormat="1">
      <c r="BP648827" s="90"/>
    </row>
    <row r="648828" spans="68:68" customFormat="1">
      <c r="BP648828" s="90"/>
    </row>
    <row r="648829" spans="68:68" customFormat="1">
      <c r="BP648829" s="90"/>
    </row>
    <row r="648830" spans="68:68" customFormat="1">
      <c r="BP648830" s="90"/>
    </row>
    <row r="648831" spans="68:68" customFormat="1">
      <c r="BP648831" s="90"/>
    </row>
    <row r="648832" spans="68:68" customFormat="1">
      <c r="BP648832" s="90"/>
    </row>
    <row r="648833" spans="68:68" customFormat="1">
      <c r="BP648833" s="90"/>
    </row>
    <row r="648834" spans="68:68" customFormat="1">
      <c r="BP648834" s="90"/>
    </row>
    <row r="648835" spans="68:68" customFormat="1">
      <c r="BP648835" s="90"/>
    </row>
    <row r="648836" spans="68:68" customFormat="1">
      <c r="BP648836" s="90"/>
    </row>
    <row r="648837" spans="68:68" customFormat="1">
      <c r="BP648837" s="90"/>
    </row>
    <row r="648838" spans="68:68" customFormat="1">
      <c r="BP648838" s="90"/>
    </row>
    <row r="648839" spans="68:68" customFormat="1">
      <c r="BP648839" s="90"/>
    </row>
    <row r="648840" spans="68:68" customFormat="1">
      <c r="BP648840" s="90"/>
    </row>
    <row r="648841" spans="68:68" customFormat="1">
      <c r="BP648841" s="90"/>
    </row>
    <row r="648842" spans="68:68" customFormat="1">
      <c r="BP648842" s="90"/>
    </row>
    <row r="648843" spans="68:68" customFormat="1">
      <c r="BP648843" s="90"/>
    </row>
    <row r="648844" spans="68:68" customFormat="1">
      <c r="BP648844" s="90"/>
    </row>
    <row r="648845" spans="68:68" customFormat="1">
      <c r="BP648845" s="90"/>
    </row>
    <row r="648846" spans="68:68" customFormat="1">
      <c r="BP648846" s="90"/>
    </row>
    <row r="648847" spans="68:68" customFormat="1">
      <c r="BP648847" s="90"/>
    </row>
    <row r="648848" spans="68:68" customFormat="1">
      <c r="BP648848" s="90"/>
    </row>
    <row r="648849" spans="68:68" customFormat="1">
      <c r="BP648849" s="90"/>
    </row>
    <row r="648850" spans="68:68" customFormat="1">
      <c r="BP648850" s="90"/>
    </row>
    <row r="648851" spans="68:68" customFormat="1">
      <c r="BP648851" s="90"/>
    </row>
    <row r="648852" spans="68:68" customFormat="1">
      <c r="BP648852" s="90"/>
    </row>
    <row r="648853" spans="68:68" customFormat="1">
      <c r="BP648853" s="90"/>
    </row>
    <row r="648854" spans="68:68" customFormat="1">
      <c r="BP648854" s="90"/>
    </row>
    <row r="648855" spans="68:68" customFormat="1">
      <c r="BP648855" s="90"/>
    </row>
    <row r="648856" spans="68:68" customFormat="1">
      <c r="BP648856" s="90"/>
    </row>
    <row r="648857" spans="68:68" customFormat="1">
      <c r="BP648857" s="90"/>
    </row>
    <row r="648858" spans="68:68" customFormat="1">
      <c r="BP648858" s="90"/>
    </row>
    <row r="648859" spans="68:68" customFormat="1">
      <c r="BP648859" s="90"/>
    </row>
    <row r="648860" spans="68:68" customFormat="1">
      <c r="BP648860" s="90"/>
    </row>
    <row r="648861" spans="68:68" customFormat="1">
      <c r="BP648861" s="90"/>
    </row>
    <row r="648862" spans="68:68" customFormat="1">
      <c r="BP648862" s="90"/>
    </row>
    <row r="648863" spans="68:68" customFormat="1">
      <c r="BP648863" s="90"/>
    </row>
    <row r="648864" spans="68:68" customFormat="1">
      <c r="BP648864" s="90"/>
    </row>
    <row r="648865" spans="68:68" customFormat="1">
      <c r="BP648865" s="90"/>
    </row>
    <row r="648866" spans="68:68" customFormat="1">
      <c r="BP648866" s="90"/>
    </row>
    <row r="648867" spans="68:68" customFormat="1">
      <c r="BP648867" s="90"/>
    </row>
    <row r="648868" spans="68:68" customFormat="1">
      <c r="BP648868" s="90"/>
    </row>
    <row r="648869" spans="68:68" customFormat="1">
      <c r="BP648869" s="90"/>
    </row>
    <row r="648870" spans="68:68" customFormat="1">
      <c r="BP648870" s="90"/>
    </row>
    <row r="648871" spans="68:68" customFormat="1">
      <c r="BP648871" s="90"/>
    </row>
    <row r="648872" spans="68:68" customFormat="1">
      <c r="BP648872" s="90"/>
    </row>
    <row r="648873" spans="68:68" customFormat="1">
      <c r="BP648873" s="90"/>
    </row>
    <row r="648874" spans="68:68" customFormat="1">
      <c r="BP648874" s="90"/>
    </row>
    <row r="648875" spans="68:68" customFormat="1">
      <c r="BP648875" s="90"/>
    </row>
    <row r="648876" spans="68:68" customFormat="1">
      <c r="BP648876" s="90"/>
    </row>
    <row r="648877" spans="68:68" customFormat="1">
      <c r="BP648877" s="90"/>
    </row>
    <row r="648878" spans="68:68" customFormat="1">
      <c r="BP648878" s="90"/>
    </row>
    <row r="648879" spans="68:68" customFormat="1">
      <c r="BP648879" s="90"/>
    </row>
    <row r="648880" spans="68:68" customFormat="1">
      <c r="BP648880" s="90"/>
    </row>
    <row r="648881" spans="68:68" customFormat="1">
      <c r="BP648881" s="90"/>
    </row>
    <row r="648882" spans="68:68" customFormat="1">
      <c r="BP648882" s="90"/>
    </row>
    <row r="648883" spans="68:68" customFormat="1">
      <c r="BP648883" s="90"/>
    </row>
    <row r="648884" spans="68:68" customFormat="1">
      <c r="BP648884" s="90"/>
    </row>
    <row r="648885" spans="68:68" customFormat="1">
      <c r="BP648885" s="90"/>
    </row>
    <row r="648886" spans="68:68" customFormat="1">
      <c r="BP648886" s="90"/>
    </row>
    <row r="648887" spans="68:68" customFormat="1">
      <c r="BP648887" s="90"/>
    </row>
    <row r="648888" spans="68:68" customFormat="1">
      <c r="BP648888" s="90"/>
    </row>
    <row r="648889" spans="68:68" customFormat="1">
      <c r="BP648889" s="90"/>
    </row>
    <row r="648890" spans="68:68" customFormat="1">
      <c r="BP648890" s="90"/>
    </row>
    <row r="648891" spans="68:68" customFormat="1">
      <c r="BP648891" s="90"/>
    </row>
    <row r="648892" spans="68:68" customFormat="1">
      <c r="BP648892" s="90"/>
    </row>
    <row r="648893" spans="68:68" customFormat="1">
      <c r="BP648893" s="90"/>
    </row>
    <row r="648894" spans="68:68" customFormat="1">
      <c r="BP648894" s="90"/>
    </row>
    <row r="648895" spans="68:68" customFormat="1">
      <c r="BP648895" s="90"/>
    </row>
    <row r="648896" spans="68:68" customFormat="1">
      <c r="BP648896" s="90"/>
    </row>
    <row r="648897" spans="68:68" customFormat="1">
      <c r="BP648897" s="90"/>
    </row>
    <row r="648898" spans="68:68" customFormat="1">
      <c r="BP648898" s="90"/>
    </row>
    <row r="648899" spans="68:68" customFormat="1">
      <c r="BP648899" s="90"/>
    </row>
    <row r="648900" spans="68:68" customFormat="1">
      <c r="BP648900" s="90"/>
    </row>
    <row r="648901" spans="68:68" customFormat="1">
      <c r="BP648901" s="90"/>
    </row>
    <row r="648902" spans="68:68" customFormat="1">
      <c r="BP648902" s="90"/>
    </row>
    <row r="648903" spans="68:68" customFormat="1">
      <c r="BP648903" s="90"/>
    </row>
    <row r="648904" spans="68:68" customFormat="1">
      <c r="BP648904" s="90"/>
    </row>
    <row r="648905" spans="68:68" customFormat="1">
      <c r="BP648905" s="90"/>
    </row>
    <row r="648906" spans="68:68" customFormat="1">
      <c r="BP648906" s="90"/>
    </row>
    <row r="648907" spans="68:68" customFormat="1">
      <c r="BP648907" s="90"/>
    </row>
    <row r="648908" spans="68:68" customFormat="1">
      <c r="BP648908" s="90"/>
    </row>
    <row r="648909" spans="68:68" customFormat="1">
      <c r="BP648909" s="90"/>
    </row>
    <row r="648910" spans="68:68" customFormat="1">
      <c r="BP648910" s="90"/>
    </row>
    <row r="648911" spans="68:68" customFormat="1">
      <c r="BP648911" s="90"/>
    </row>
    <row r="648912" spans="68:68" customFormat="1">
      <c r="BP648912" s="90"/>
    </row>
    <row r="648913" spans="68:68" customFormat="1">
      <c r="BP648913" s="90"/>
    </row>
    <row r="648914" spans="68:68" customFormat="1">
      <c r="BP648914" s="90"/>
    </row>
    <row r="648915" spans="68:68" customFormat="1">
      <c r="BP648915" s="90"/>
    </row>
    <row r="648916" spans="68:68" customFormat="1">
      <c r="BP648916" s="90"/>
    </row>
    <row r="648917" spans="68:68" customFormat="1">
      <c r="BP648917" s="90"/>
    </row>
    <row r="648918" spans="68:68" customFormat="1">
      <c r="BP648918" s="90"/>
    </row>
    <row r="648919" spans="68:68" customFormat="1">
      <c r="BP648919" s="90"/>
    </row>
    <row r="648920" spans="68:68" customFormat="1">
      <c r="BP648920" s="90"/>
    </row>
    <row r="648921" spans="68:68" customFormat="1">
      <c r="BP648921" s="90"/>
    </row>
    <row r="648922" spans="68:68" customFormat="1">
      <c r="BP648922" s="90"/>
    </row>
    <row r="648923" spans="68:68" customFormat="1">
      <c r="BP648923" s="90"/>
    </row>
    <row r="648924" spans="68:68" customFormat="1">
      <c r="BP648924" s="90"/>
    </row>
    <row r="648925" spans="68:68" customFormat="1">
      <c r="BP648925" s="90"/>
    </row>
    <row r="648926" spans="68:68" customFormat="1">
      <c r="BP648926" s="90"/>
    </row>
    <row r="648927" spans="68:68" customFormat="1">
      <c r="BP648927" s="90"/>
    </row>
    <row r="648928" spans="68:68" customFormat="1">
      <c r="BP648928" s="90"/>
    </row>
    <row r="648929" spans="68:68" customFormat="1">
      <c r="BP648929" s="90"/>
    </row>
    <row r="648930" spans="68:68" customFormat="1">
      <c r="BP648930" s="90"/>
    </row>
    <row r="648931" spans="68:68" customFormat="1">
      <c r="BP648931" s="90"/>
    </row>
    <row r="648932" spans="68:68" customFormat="1">
      <c r="BP648932" s="90"/>
    </row>
    <row r="648933" spans="68:68" customFormat="1">
      <c r="BP648933" s="90"/>
    </row>
    <row r="648934" spans="68:68" customFormat="1">
      <c r="BP648934" s="90"/>
    </row>
    <row r="648935" spans="68:68" customFormat="1">
      <c r="BP648935" s="90"/>
    </row>
    <row r="648936" spans="68:68" customFormat="1">
      <c r="BP648936" s="90"/>
    </row>
    <row r="648937" spans="68:68" customFormat="1">
      <c r="BP648937" s="90"/>
    </row>
    <row r="648938" spans="68:68" customFormat="1">
      <c r="BP648938" s="90"/>
    </row>
    <row r="648939" spans="68:68" customFormat="1">
      <c r="BP648939" s="90"/>
    </row>
    <row r="648940" spans="68:68" customFormat="1">
      <c r="BP648940" s="90"/>
    </row>
    <row r="648941" spans="68:68" customFormat="1">
      <c r="BP648941" s="90"/>
    </row>
    <row r="648942" spans="68:68" customFormat="1">
      <c r="BP648942" s="90"/>
    </row>
    <row r="648943" spans="68:68" customFormat="1">
      <c r="BP648943" s="90"/>
    </row>
    <row r="648944" spans="68:68" customFormat="1">
      <c r="BP648944" s="90"/>
    </row>
    <row r="648945" spans="68:68" customFormat="1">
      <c r="BP648945" s="90"/>
    </row>
    <row r="648946" spans="68:68" customFormat="1">
      <c r="BP648946" s="90"/>
    </row>
    <row r="648947" spans="68:68" customFormat="1">
      <c r="BP648947" s="90"/>
    </row>
    <row r="648948" spans="68:68" customFormat="1">
      <c r="BP648948" s="90"/>
    </row>
    <row r="648949" spans="68:68" customFormat="1">
      <c r="BP648949" s="90"/>
    </row>
    <row r="648950" spans="68:68" customFormat="1">
      <c r="BP648950" s="90"/>
    </row>
    <row r="648951" spans="68:68" customFormat="1">
      <c r="BP648951" s="90"/>
    </row>
    <row r="648952" spans="68:68" customFormat="1">
      <c r="BP648952" s="90"/>
    </row>
    <row r="648953" spans="68:68" customFormat="1">
      <c r="BP648953" s="90"/>
    </row>
    <row r="648954" spans="68:68" customFormat="1">
      <c r="BP648954" s="90"/>
    </row>
    <row r="648955" spans="68:68" customFormat="1">
      <c r="BP648955" s="90"/>
    </row>
    <row r="648956" spans="68:68" customFormat="1">
      <c r="BP648956" s="90"/>
    </row>
    <row r="648957" spans="68:68" customFormat="1">
      <c r="BP648957" s="90"/>
    </row>
    <row r="648958" spans="68:68" customFormat="1">
      <c r="BP648958" s="90"/>
    </row>
    <row r="648959" spans="68:68" customFormat="1">
      <c r="BP648959" s="90"/>
    </row>
    <row r="648960" spans="68:68" customFormat="1">
      <c r="BP648960" s="90"/>
    </row>
    <row r="648961" spans="68:68" customFormat="1">
      <c r="BP648961" s="90"/>
    </row>
    <row r="648962" spans="68:68" customFormat="1">
      <c r="BP648962" s="90"/>
    </row>
    <row r="648963" spans="68:68" customFormat="1">
      <c r="BP648963" s="90"/>
    </row>
    <row r="648964" spans="68:68" customFormat="1">
      <c r="BP648964" s="90"/>
    </row>
    <row r="648965" spans="68:68" customFormat="1">
      <c r="BP648965" s="90"/>
    </row>
    <row r="648966" spans="68:68" customFormat="1">
      <c r="BP648966" s="90"/>
    </row>
    <row r="648967" spans="68:68" customFormat="1">
      <c r="BP648967" s="90"/>
    </row>
    <row r="648968" spans="68:68" customFormat="1">
      <c r="BP648968" s="90"/>
    </row>
    <row r="648969" spans="68:68" customFormat="1">
      <c r="BP648969" s="90"/>
    </row>
    <row r="648970" spans="68:68" customFormat="1">
      <c r="BP648970" s="90"/>
    </row>
    <row r="648971" spans="68:68" customFormat="1">
      <c r="BP648971" s="90"/>
    </row>
    <row r="648972" spans="68:68" customFormat="1">
      <c r="BP648972" s="90"/>
    </row>
    <row r="648973" spans="68:68" customFormat="1">
      <c r="BP648973" s="90"/>
    </row>
    <row r="648974" spans="68:68" customFormat="1">
      <c r="BP648974" s="90"/>
    </row>
    <row r="648975" spans="68:68" customFormat="1">
      <c r="BP648975" s="90"/>
    </row>
    <row r="648976" spans="68:68" customFormat="1">
      <c r="BP648976" s="90"/>
    </row>
    <row r="648977" spans="68:68" customFormat="1">
      <c r="BP648977" s="90"/>
    </row>
    <row r="648978" spans="68:68" customFormat="1">
      <c r="BP648978" s="90"/>
    </row>
    <row r="648979" spans="68:68" customFormat="1">
      <c r="BP648979" s="90"/>
    </row>
    <row r="648980" spans="68:68" customFormat="1">
      <c r="BP648980" s="90"/>
    </row>
    <row r="648981" spans="68:68" customFormat="1">
      <c r="BP648981" s="90"/>
    </row>
    <row r="648982" spans="68:68" customFormat="1">
      <c r="BP648982" s="90"/>
    </row>
    <row r="648983" spans="68:68" customFormat="1">
      <c r="BP648983" s="90"/>
    </row>
    <row r="648984" spans="68:68" customFormat="1">
      <c r="BP648984" s="90"/>
    </row>
    <row r="648985" spans="68:68" customFormat="1">
      <c r="BP648985" s="90"/>
    </row>
    <row r="648986" spans="68:68" customFormat="1">
      <c r="BP648986" s="90"/>
    </row>
    <row r="648987" spans="68:68" customFormat="1">
      <c r="BP648987" s="90"/>
    </row>
    <row r="648988" spans="68:68" customFormat="1">
      <c r="BP648988" s="90"/>
    </row>
    <row r="648989" spans="68:68" customFormat="1">
      <c r="BP648989" s="90"/>
    </row>
    <row r="648990" spans="68:68" customFormat="1">
      <c r="BP648990" s="90"/>
    </row>
    <row r="648991" spans="68:68" customFormat="1">
      <c r="BP648991" s="90"/>
    </row>
    <row r="648992" spans="68:68" customFormat="1">
      <c r="BP648992" s="90"/>
    </row>
    <row r="648993" spans="68:68" customFormat="1">
      <c r="BP648993" s="90"/>
    </row>
    <row r="648994" spans="68:68" customFormat="1">
      <c r="BP648994" s="90"/>
    </row>
    <row r="648995" spans="68:68" customFormat="1">
      <c r="BP648995" s="90"/>
    </row>
    <row r="648996" spans="68:68" customFormat="1">
      <c r="BP648996" s="90"/>
    </row>
    <row r="648997" spans="68:68" customFormat="1">
      <c r="BP648997" s="90"/>
    </row>
    <row r="648998" spans="68:68" customFormat="1">
      <c r="BP648998" s="90"/>
    </row>
    <row r="648999" spans="68:68" customFormat="1">
      <c r="BP648999" s="90"/>
    </row>
    <row r="649000" spans="68:68" customFormat="1">
      <c r="BP649000" s="90"/>
    </row>
    <row r="649001" spans="68:68" customFormat="1">
      <c r="BP649001" s="90"/>
    </row>
    <row r="649002" spans="68:68" customFormat="1">
      <c r="BP649002" s="90"/>
    </row>
    <row r="649003" spans="68:68" customFormat="1">
      <c r="BP649003" s="90"/>
    </row>
    <row r="649004" spans="68:68" customFormat="1">
      <c r="BP649004" s="90"/>
    </row>
    <row r="649005" spans="68:68" customFormat="1">
      <c r="BP649005" s="90"/>
    </row>
    <row r="649006" spans="68:68" customFormat="1">
      <c r="BP649006" s="90"/>
    </row>
    <row r="649007" spans="68:68" customFormat="1">
      <c r="BP649007" s="90"/>
    </row>
    <row r="649008" spans="68:68" customFormat="1">
      <c r="BP649008" s="90"/>
    </row>
    <row r="649009" spans="68:68" customFormat="1">
      <c r="BP649009" s="90"/>
    </row>
    <row r="649010" spans="68:68" customFormat="1">
      <c r="BP649010" s="90"/>
    </row>
    <row r="649011" spans="68:68" customFormat="1">
      <c r="BP649011" s="90"/>
    </row>
    <row r="649012" spans="68:68" customFormat="1">
      <c r="BP649012" s="90"/>
    </row>
    <row r="649013" spans="68:68" customFormat="1">
      <c r="BP649013" s="90"/>
    </row>
    <row r="649014" spans="68:68" customFormat="1">
      <c r="BP649014" s="90"/>
    </row>
    <row r="649015" spans="68:68" customFormat="1">
      <c r="BP649015" s="90"/>
    </row>
    <row r="649016" spans="68:68" customFormat="1">
      <c r="BP649016" s="90"/>
    </row>
    <row r="649017" spans="68:68" customFormat="1">
      <c r="BP649017" s="90"/>
    </row>
    <row r="649018" spans="68:68" customFormat="1">
      <c r="BP649018" s="90"/>
    </row>
    <row r="649019" spans="68:68" customFormat="1">
      <c r="BP649019" s="90"/>
    </row>
    <row r="649020" spans="68:68" customFormat="1">
      <c r="BP649020" s="90"/>
    </row>
    <row r="649021" spans="68:68" customFormat="1">
      <c r="BP649021" s="90"/>
    </row>
    <row r="649022" spans="68:68" customFormat="1">
      <c r="BP649022" s="90"/>
    </row>
    <row r="649023" spans="68:68" customFormat="1">
      <c r="BP649023" s="90"/>
    </row>
    <row r="649024" spans="68:68" customFormat="1">
      <c r="BP649024" s="90"/>
    </row>
    <row r="649025" spans="68:68" customFormat="1">
      <c r="BP649025" s="90"/>
    </row>
    <row r="649026" spans="68:68" customFormat="1">
      <c r="BP649026" s="90"/>
    </row>
    <row r="649027" spans="68:68" customFormat="1">
      <c r="BP649027" s="90"/>
    </row>
    <row r="649028" spans="68:68" customFormat="1">
      <c r="BP649028" s="90"/>
    </row>
    <row r="649029" spans="68:68" customFormat="1">
      <c r="BP649029" s="90"/>
    </row>
    <row r="649030" spans="68:68" customFormat="1">
      <c r="BP649030" s="90"/>
    </row>
    <row r="649031" spans="68:68" customFormat="1">
      <c r="BP649031" s="90"/>
    </row>
    <row r="649032" spans="68:68" customFormat="1">
      <c r="BP649032" s="90"/>
    </row>
    <row r="649033" spans="68:68" customFormat="1">
      <c r="BP649033" s="90"/>
    </row>
    <row r="649034" spans="68:68" customFormat="1">
      <c r="BP649034" s="90"/>
    </row>
    <row r="649035" spans="68:68" customFormat="1">
      <c r="BP649035" s="90"/>
    </row>
    <row r="649036" spans="68:68" customFormat="1">
      <c r="BP649036" s="90"/>
    </row>
    <row r="649037" spans="68:68" customFormat="1">
      <c r="BP649037" s="90"/>
    </row>
    <row r="649038" spans="68:68" customFormat="1">
      <c r="BP649038" s="90"/>
    </row>
    <row r="649039" spans="68:68" customFormat="1">
      <c r="BP649039" s="90"/>
    </row>
    <row r="649040" spans="68:68" customFormat="1">
      <c r="BP649040" s="90"/>
    </row>
    <row r="649041" spans="68:68" customFormat="1">
      <c r="BP649041" s="90"/>
    </row>
    <row r="649042" spans="68:68" customFormat="1">
      <c r="BP649042" s="90"/>
    </row>
    <row r="649043" spans="68:68" customFormat="1">
      <c r="BP649043" s="90"/>
    </row>
    <row r="649044" spans="68:68" customFormat="1">
      <c r="BP649044" s="90"/>
    </row>
    <row r="649045" spans="68:68" customFormat="1">
      <c r="BP649045" s="90"/>
    </row>
    <row r="649046" spans="68:68" customFormat="1">
      <c r="BP649046" s="90"/>
    </row>
    <row r="649047" spans="68:68" customFormat="1">
      <c r="BP649047" s="90"/>
    </row>
    <row r="649048" spans="68:68" customFormat="1">
      <c r="BP649048" s="90"/>
    </row>
    <row r="649049" spans="68:68" customFormat="1">
      <c r="BP649049" s="90"/>
    </row>
    <row r="649050" spans="68:68" customFormat="1">
      <c r="BP649050" s="90"/>
    </row>
    <row r="649051" spans="68:68" customFormat="1">
      <c r="BP649051" s="90"/>
    </row>
    <row r="649052" spans="68:68" customFormat="1">
      <c r="BP649052" s="90"/>
    </row>
    <row r="649053" spans="68:68" customFormat="1">
      <c r="BP649053" s="90"/>
    </row>
    <row r="649054" spans="68:68" customFormat="1">
      <c r="BP649054" s="90"/>
    </row>
    <row r="649055" spans="68:68" customFormat="1">
      <c r="BP649055" s="90"/>
    </row>
    <row r="649056" spans="68:68" customFormat="1">
      <c r="BP649056" s="90"/>
    </row>
    <row r="649057" spans="68:68" customFormat="1">
      <c r="BP649057" s="90"/>
    </row>
    <row r="649058" spans="68:68" customFormat="1">
      <c r="BP649058" s="90"/>
    </row>
    <row r="649059" spans="68:68" customFormat="1">
      <c r="BP649059" s="90"/>
    </row>
    <row r="649060" spans="68:68" customFormat="1">
      <c r="BP649060" s="90"/>
    </row>
    <row r="649061" spans="68:68" customFormat="1">
      <c r="BP649061" s="90"/>
    </row>
    <row r="649062" spans="68:68" customFormat="1">
      <c r="BP649062" s="90"/>
    </row>
    <row r="649063" spans="68:68" customFormat="1">
      <c r="BP649063" s="90"/>
    </row>
    <row r="649064" spans="68:68" customFormat="1">
      <c r="BP649064" s="90"/>
    </row>
    <row r="649065" spans="68:68" customFormat="1">
      <c r="BP649065" s="90"/>
    </row>
    <row r="649066" spans="68:68" customFormat="1">
      <c r="BP649066" s="90"/>
    </row>
    <row r="649067" spans="68:68" customFormat="1">
      <c r="BP649067" s="90"/>
    </row>
    <row r="649068" spans="68:68" customFormat="1">
      <c r="BP649068" s="90"/>
    </row>
    <row r="649069" spans="68:68" customFormat="1">
      <c r="BP649069" s="90"/>
    </row>
    <row r="649070" spans="68:68" customFormat="1">
      <c r="BP649070" s="90"/>
    </row>
    <row r="649071" spans="68:68" customFormat="1">
      <c r="BP649071" s="90"/>
    </row>
    <row r="649072" spans="68:68" customFormat="1">
      <c r="BP649072" s="90"/>
    </row>
    <row r="649073" spans="68:68" customFormat="1">
      <c r="BP649073" s="90"/>
    </row>
    <row r="649074" spans="68:68" customFormat="1">
      <c r="BP649074" s="90"/>
    </row>
    <row r="649075" spans="68:68" customFormat="1">
      <c r="BP649075" s="90"/>
    </row>
    <row r="649076" spans="68:68" customFormat="1">
      <c r="BP649076" s="90"/>
    </row>
    <row r="649077" spans="68:68" customFormat="1">
      <c r="BP649077" s="90"/>
    </row>
    <row r="649078" spans="68:68" customFormat="1">
      <c r="BP649078" s="90"/>
    </row>
    <row r="649079" spans="68:68" customFormat="1">
      <c r="BP649079" s="90"/>
    </row>
    <row r="649080" spans="68:68" customFormat="1">
      <c r="BP649080" s="90"/>
    </row>
    <row r="649081" spans="68:68" customFormat="1">
      <c r="BP649081" s="90"/>
    </row>
    <row r="649082" spans="68:68" customFormat="1">
      <c r="BP649082" s="90"/>
    </row>
    <row r="649083" spans="68:68" customFormat="1">
      <c r="BP649083" s="90"/>
    </row>
    <row r="649084" spans="68:68" customFormat="1">
      <c r="BP649084" s="90"/>
    </row>
    <row r="649085" spans="68:68" customFormat="1">
      <c r="BP649085" s="90"/>
    </row>
    <row r="649086" spans="68:68" customFormat="1">
      <c r="BP649086" s="90"/>
    </row>
    <row r="649087" spans="68:68" customFormat="1">
      <c r="BP649087" s="90"/>
    </row>
    <row r="649088" spans="68:68" customFormat="1">
      <c r="BP649088" s="90"/>
    </row>
    <row r="649089" spans="68:68" customFormat="1">
      <c r="BP649089" s="90"/>
    </row>
    <row r="649090" spans="68:68" customFormat="1">
      <c r="BP649090" s="90"/>
    </row>
    <row r="649091" spans="68:68" customFormat="1">
      <c r="BP649091" s="90"/>
    </row>
    <row r="649092" spans="68:68" customFormat="1">
      <c r="BP649092" s="90"/>
    </row>
    <row r="649093" spans="68:68" customFormat="1">
      <c r="BP649093" s="90"/>
    </row>
    <row r="649094" spans="68:68" customFormat="1">
      <c r="BP649094" s="90"/>
    </row>
    <row r="649095" spans="68:68" customFormat="1">
      <c r="BP649095" s="90"/>
    </row>
    <row r="649096" spans="68:68" customFormat="1">
      <c r="BP649096" s="90"/>
    </row>
    <row r="649097" spans="68:68" customFormat="1">
      <c r="BP649097" s="90"/>
    </row>
    <row r="649098" spans="68:68" customFormat="1">
      <c r="BP649098" s="90"/>
    </row>
    <row r="649099" spans="68:68" customFormat="1">
      <c r="BP649099" s="90"/>
    </row>
    <row r="649100" spans="68:68" customFormat="1">
      <c r="BP649100" s="90"/>
    </row>
    <row r="649101" spans="68:68" customFormat="1">
      <c r="BP649101" s="90"/>
    </row>
    <row r="649102" spans="68:68" customFormat="1">
      <c r="BP649102" s="90"/>
    </row>
    <row r="649103" spans="68:68" customFormat="1">
      <c r="BP649103" s="90"/>
    </row>
    <row r="649104" spans="68:68" customFormat="1">
      <c r="BP649104" s="90"/>
    </row>
    <row r="649105" spans="68:68" customFormat="1">
      <c r="BP649105" s="90"/>
    </row>
    <row r="649106" spans="68:68" customFormat="1">
      <c r="BP649106" s="90"/>
    </row>
    <row r="649107" spans="68:68" customFormat="1">
      <c r="BP649107" s="90"/>
    </row>
    <row r="649108" spans="68:68" customFormat="1">
      <c r="BP649108" s="90"/>
    </row>
    <row r="649109" spans="68:68" customFormat="1">
      <c r="BP649109" s="90"/>
    </row>
    <row r="649110" spans="68:68" customFormat="1">
      <c r="BP649110" s="90"/>
    </row>
    <row r="649111" spans="68:68" customFormat="1">
      <c r="BP649111" s="90"/>
    </row>
    <row r="649112" spans="68:68" customFormat="1">
      <c r="BP649112" s="90"/>
    </row>
    <row r="649113" spans="68:68" customFormat="1">
      <c r="BP649113" s="90"/>
    </row>
    <row r="649114" spans="68:68" customFormat="1">
      <c r="BP649114" s="90"/>
    </row>
    <row r="649115" spans="68:68" customFormat="1">
      <c r="BP649115" s="90"/>
    </row>
    <row r="649116" spans="68:68" customFormat="1">
      <c r="BP649116" s="90"/>
    </row>
    <row r="649117" spans="68:68" customFormat="1">
      <c r="BP649117" s="90"/>
    </row>
    <row r="649118" spans="68:68" customFormat="1">
      <c r="BP649118" s="90"/>
    </row>
    <row r="649119" spans="68:68" customFormat="1">
      <c r="BP649119" s="90"/>
    </row>
    <row r="649120" spans="68:68" customFormat="1">
      <c r="BP649120" s="90"/>
    </row>
    <row r="649121" spans="68:68" customFormat="1">
      <c r="BP649121" s="90"/>
    </row>
    <row r="649122" spans="68:68" customFormat="1">
      <c r="BP649122" s="90"/>
    </row>
    <row r="649123" spans="68:68" customFormat="1">
      <c r="BP649123" s="90"/>
    </row>
    <row r="649124" spans="68:68" customFormat="1">
      <c r="BP649124" s="90"/>
    </row>
    <row r="649125" spans="68:68" customFormat="1">
      <c r="BP649125" s="90"/>
    </row>
    <row r="649126" spans="68:68" customFormat="1">
      <c r="BP649126" s="90"/>
    </row>
    <row r="649127" spans="68:68" customFormat="1">
      <c r="BP649127" s="90"/>
    </row>
    <row r="649128" spans="68:68" customFormat="1">
      <c r="BP649128" s="90"/>
    </row>
    <row r="649129" spans="68:68" customFormat="1">
      <c r="BP649129" s="90"/>
    </row>
    <row r="649130" spans="68:68" customFormat="1">
      <c r="BP649130" s="90"/>
    </row>
    <row r="649131" spans="68:68" customFormat="1">
      <c r="BP649131" s="90"/>
    </row>
    <row r="649132" spans="68:68" customFormat="1">
      <c r="BP649132" s="90"/>
    </row>
    <row r="649133" spans="68:68" customFormat="1">
      <c r="BP649133" s="90"/>
    </row>
    <row r="649134" spans="68:68" customFormat="1">
      <c r="BP649134" s="90"/>
    </row>
    <row r="649135" spans="68:68" customFormat="1">
      <c r="BP649135" s="90"/>
    </row>
    <row r="649136" spans="68:68" customFormat="1">
      <c r="BP649136" s="90"/>
    </row>
    <row r="649137" spans="68:68" customFormat="1">
      <c r="BP649137" s="90"/>
    </row>
    <row r="649138" spans="68:68" customFormat="1">
      <c r="BP649138" s="90"/>
    </row>
    <row r="649139" spans="68:68" customFormat="1">
      <c r="BP649139" s="90"/>
    </row>
    <row r="649140" spans="68:68" customFormat="1">
      <c r="BP649140" s="90"/>
    </row>
    <row r="649141" spans="68:68" customFormat="1">
      <c r="BP649141" s="90"/>
    </row>
    <row r="649142" spans="68:68" customFormat="1">
      <c r="BP649142" s="90"/>
    </row>
    <row r="649143" spans="68:68" customFormat="1">
      <c r="BP649143" s="90"/>
    </row>
    <row r="649144" spans="68:68" customFormat="1">
      <c r="BP649144" s="90"/>
    </row>
    <row r="649145" spans="68:68" customFormat="1">
      <c r="BP649145" s="90"/>
    </row>
    <row r="649146" spans="68:68" customFormat="1">
      <c r="BP649146" s="90"/>
    </row>
    <row r="649147" spans="68:68" customFormat="1">
      <c r="BP649147" s="90"/>
    </row>
    <row r="649148" spans="68:68" customFormat="1">
      <c r="BP649148" s="90"/>
    </row>
    <row r="649149" spans="68:68" customFormat="1">
      <c r="BP649149" s="90"/>
    </row>
    <row r="649150" spans="68:68" customFormat="1">
      <c r="BP649150" s="90"/>
    </row>
    <row r="649151" spans="68:68" customFormat="1">
      <c r="BP649151" s="90"/>
    </row>
    <row r="649152" spans="68:68" customFormat="1">
      <c r="BP649152" s="90"/>
    </row>
    <row r="649153" spans="68:68" customFormat="1">
      <c r="BP649153" s="90"/>
    </row>
    <row r="649154" spans="68:68" customFormat="1">
      <c r="BP649154" s="90"/>
    </row>
    <row r="649155" spans="68:68" customFormat="1">
      <c r="BP649155" s="90"/>
    </row>
    <row r="649156" spans="68:68" customFormat="1">
      <c r="BP649156" s="90"/>
    </row>
    <row r="649157" spans="68:68" customFormat="1">
      <c r="BP649157" s="90"/>
    </row>
    <row r="649158" spans="68:68" customFormat="1">
      <c r="BP649158" s="90"/>
    </row>
    <row r="649159" spans="68:68" customFormat="1">
      <c r="BP649159" s="90"/>
    </row>
    <row r="649160" spans="68:68" customFormat="1">
      <c r="BP649160" s="90"/>
    </row>
    <row r="649161" spans="68:68" customFormat="1">
      <c r="BP649161" s="90"/>
    </row>
    <row r="649162" spans="68:68" customFormat="1">
      <c r="BP649162" s="90"/>
    </row>
    <row r="649163" spans="68:68" customFormat="1">
      <c r="BP649163" s="90"/>
    </row>
    <row r="649164" spans="68:68" customFormat="1">
      <c r="BP649164" s="90"/>
    </row>
    <row r="649165" spans="68:68" customFormat="1">
      <c r="BP649165" s="90"/>
    </row>
    <row r="649166" spans="68:68" customFormat="1">
      <c r="BP649166" s="90"/>
    </row>
    <row r="649167" spans="68:68" customFormat="1">
      <c r="BP649167" s="90"/>
    </row>
    <row r="649168" spans="68:68" customFormat="1">
      <c r="BP649168" s="90"/>
    </row>
    <row r="649169" spans="68:68" customFormat="1">
      <c r="BP649169" s="90"/>
    </row>
    <row r="649170" spans="68:68" customFormat="1">
      <c r="BP649170" s="90"/>
    </row>
    <row r="649171" spans="68:68" customFormat="1">
      <c r="BP649171" s="90"/>
    </row>
    <row r="649172" spans="68:68" customFormat="1">
      <c r="BP649172" s="90"/>
    </row>
    <row r="649173" spans="68:68" customFormat="1">
      <c r="BP649173" s="90"/>
    </row>
    <row r="649174" spans="68:68" customFormat="1">
      <c r="BP649174" s="90"/>
    </row>
    <row r="649175" spans="68:68" customFormat="1">
      <c r="BP649175" s="90"/>
    </row>
    <row r="649176" spans="68:68" customFormat="1">
      <c r="BP649176" s="90"/>
    </row>
    <row r="649177" spans="68:68" customFormat="1">
      <c r="BP649177" s="90"/>
    </row>
    <row r="649178" spans="68:68" customFormat="1">
      <c r="BP649178" s="90"/>
    </row>
    <row r="649179" spans="68:68" customFormat="1">
      <c r="BP649179" s="90"/>
    </row>
    <row r="649180" spans="68:68" customFormat="1">
      <c r="BP649180" s="90"/>
    </row>
    <row r="649181" spans="68:68" customFormat="1">
      <c r="BP649181" s="90"/>
    </row>
    <row r="649182" spans="68:68" customFormat="1">
      <c r="BP649182" s="90"/>
    </row>
    <row r="649183" spans="68:68" customFormat="1">
      <c r="BP649183" s="90"/>
    </row>
    <row r="649184" spans="68:68" customFormat="1">
      <c r="BP649184" s="90"/>
    </row>
    <row r="649185" spans="68:68" customFormat="1">
      <c r="BP649185" s="90"/>
    </row>
    <row r="649186" spans="68:68" customFormat="1">
      <c r="BP649186" s="90"/>
    </row>
    <row r="649187" spans="68:68" customFormat="1">
      <c r="BP649187" s="90"/>
    </row>
    <row r="649188" spans="68:68" customFormat="1">
      <c r="BP649188" s="90"/>
    </row>
    <row r="649189" spans="68:68" customFormat="1">
      <c r="BP649189" s="90"/>
    </row>
    <row r="649190" spans="68:68" customFormat="1">
      <c r="BP649190" s="90"/>
    </row>
    <row r="649191" spans="68:68" customFormat="1">
      <c r="BP649191" s="90"/>
    </row>
    <row r="649192" spans="68:68" customFormat="1">
      <c r="BP649192" s="90"/>
    </row>
    <row r="649193" spans="68:68" customFormat="1">
      <c r="BP649193" s="90"/>
    </row>
    <row r="649194" spans="68:68" customFormat="1">
      <c r="BP649194" s="90"/>
    </row>
    <row r="649195" spans="68:68" customFormat="1">
      <c r="BP649195" s="90"/>
    </row>
    <row r="649196" spans="68:68" customFormat="1">
      <c r="BP649196" s="90"/>
    </row>
    <row r="649197" spans="68:68" customFormat="1">
      <c r="BP649197" s="90"/>
    </row>
    <row r="649198" spans="68:68" customFormat="1">
      <c r="BP649198" s="90"/>
    </row>
    <row r="649199" spans="68:68" customFormat="1">
      <c r="BP649199" s="90"/>
    </row>
    <row r="649200" spans="68:68" customFormat="1">
      <c r="BP649200" s="90"/>
    </row>
    <row r="649201" spans="68:68" customFormat="1">
      <c r="BP649201" s="90"/>
    </row>
    <row r="649202" spans="68:68" customFormat="1">
      <c r="BP649202" s="90"/>
    </row>
    <row r="649203" spans="68:68" customFormat="1">
      <c r="BP649203" s="90"/>
    </row>
    <row r="649204" spans="68:68" customFormat="1">
      <c r="BP649204" s="90"/>
    </row>
    <row r="649205" spans="68:68" customFormat="1">
      <c r="BP649205" s="90"/>
    </row>
    <row r="649206" spans="68:68" customFormat="1">
      <c r="BP649206" s="90"/>
    </row>
    <row r="649207" spans="68:68" customFormat="1">
      <c r="BP649207" s="90"/>
    </row>
    <row r="649208" spans="68:68" customFormat="1">
      <c r="BP649208" s="90"/>
    </row>
    <row r="649209" spans="68:68" customFormat="1">
      <c r="BP649209" s="90"/>
    </row>
    <row r="649210" spans="68:68" customFormat="1">
      <c r="BP649210" s="90"/>
    </row>
    <row r="649211" spans="68:68" customFormat="1">
      <c r="BP649211" s="90"/>
    </row>
    <row r="649212" spans="68:68" customFormat="1">
      <c r="BP649212" s="90"/>
    </row>
    <row r="649213" spans="68:68" customFormat="1">
      <c r="BP649213" s="90"/>
    </row>
    <row r="649214" spans="68:68" customFormat="1">
      <c r="BP649214" s="90"/>
    </row>
    <row r="649215" spans="68:68" customFormat="1">
      <c r="BP649215" s="90"/>
    </row>
    <row r="649216" spans="68:68" customFormat="1">
      <c r="BP649216" s="90"/>
    </row>
    <row r="649217" spans="68:68" customFormat="1">
      <c r="BP649217" s="90"/>
    </row>
    <row r="649218" spans="68:68" customFormat="1">
      <c r="BP649218" s="90"/>
    </row>
    <row r="649219" spans="68:68" customFormat="1">
      <c r="BP649219" s="90"/>
    </row>
    <row r="649220" spans="68:68" customFormat="1">
      <c r="BP649220" s="90"/>
    </row>
    <row r="649221" spans="68:68" customFormat="1">
      <c r="BP649221" s="90"/>
    </row>
    <row r="649222" spans="68:68" customFormat="1">
      <c r="BP649222" s="90"/>
    </row>
    <row r="649223" spans="68:68" customFormat="1">
      <c r="BP649223" s="90"/>
    </row>
    <row r="649224" spans="68:68" customFormat="1">
      <c r="BP649224" s="90"/>
    </row>
    <row r="649225" spans="68:68" customFormat="1">
      <c r="BP649225" s="90"/>
    </row>
    <row r="649226" spans="68:68" customFormat="1">
      <c r="BP649226" s="90"/>
    </row>
    <row r="649227" spans="68:68" customFormat="1">
      <c r="BP649227" s="90"/>
    </row>
    <row r="649228" spans="68:68" customFormat="1">
      <c r="BP649228" s="90"/>
    </row>
    <row r="649229" spans="68:68" customFormat="1">
      <c r="BP649229" s="90"/>
    </row>
    <row r="649230" spans="68:68" customFormat="1">
      <c r="BP649230" s="90"/>
    </row>
    <row r="649231" spans="68:68" customFormat="1">
      <c r="BP649231" s="90"/>
    </row>
    <row r="649232" spans="68:68" customFormat="1">
      <c r="BP649232" s="90"/>
    </row>
    <row r="649233" spans="68:68" customFormat="1">
      <c r="BP649233" s="90"/>
    </row>
    <row r="649234" spans="68:68" customFormat="1">
      <c r="BP649234" s="90"/>
    </row>
    <row r="649235" spans="68:68" customFormat="1">
      <c r="BP649235" s="90"/>
    </row>
    <row r="649236" spans="68:68" customFormat="1">
      <c r="BP649236" s="90"/>
    </row>
    <row r="649237" spans="68:68" customFormat="1">
      <c r="BP649237" s="90"/>
    </row>
    <row r="649238" spans="68:68" customFormat="1">
      <c r="BP649238" s="90"/>
    </row>
    <row r="649239" spans="68:68" customFormat="1">
      <c r="BP649239" s="90"/>
    </row>
    <row r="649240" spans="68:68" customFormat="1">
      <c r="BP649240" s="90"/>
    </row>
    <row r="649241" spans="68:68" customFormat="1">
      <c r="BP649241" s="90"/>
    </row>
    <row r="649242" spans="68:68" customFormat="1">
      <c r="BP649242" s="90"/>
    </row>
    <row r="649243" spans="68:68" customFormat="1">
      <c r="BP649243" s="90"/>
    </row>
    <row r="649244" spans="68:68" customFormat="1">
      <c r="BP649244" s="90"/>
    </row>
    <row r="649245" spans="68:68" customFormat="1">
      <c r="BP649245" s="90"/>
    </row>
    <row r="649246" spans="68:68" customFormat="1">
      <c r="BP649246" s="90"/>
    </row>
    <row r="649247" spans="68:68" customFormat="1">
      <c r="BP649247" s="90"/>
    </row>
    <row r="649248" spans="68:68" customFormat="1">
      <c r="BP649248" s="90"/>
    </row>
    <row r="649249" spans="68:68" customFormat="1">
      <c r="BP649249" s="90"/>
    </row>
    <row r="649250" spans="68:68" customFormat="1">
      <c r="BP649250" s="90"/>
    </row>
    <row r="649251" spans="68:68" customFormat="1">
      <c r="BP649251" s="90"/>
    </row>
    <row r="649252" spans="68:68" customFormat="1">
      <c r="BP649252" s="90"/>
    </row>
    <row r="649253" spans="68:68" customFormat="1">
      <c r="BP649253" s="90"/>
    </row>
    <row r="649254" spans="68:68" customFormat="1">
      <c r="BP649254" s="90"/>
    </row>
    <row r="649255" spans="68:68" customFormat="1">
      <c r="BP649255" s="90"/>
    </row>
    <row r="649256" spans="68:68" customFormat="1">
      <c r="BP649256" s="90"/>
    </row>
    <row r="649257" spans="68:68" customFormat="1">
      <c r="BP649257" s="90"/>
    </row>
    <row r="649258" spans="68:68" customFormat="1">
      <c r="BP649258" s="90"/>
    </row>
    <row r="649259" spans="68:68" customFormat="1">
      <c r="BP649259" s="90"/>
    </row>
    <row r="649260" spans="68:68" customFormat="1">
      <c r="BP649260" s="90"/>
    </row>
    <row r="649261" spans="68:68" customFormat="1">
      <c r="BP649261" s="90"/>
    </row>
    <row r="649262" spans="68:68" customFormat="1">
      <c r="BP649262" s="90"/>
    </row>
    <row r="649263" spans="68:68" customFormat="1">
      <c r="BP649263" s="90"/>
    </row>
    <row r="649264" spans="68:68" customFormat="1">
      <c r="BP649264" s="90"/>
    </row>
    <row r="649265" spans="68:68" customFormat="1">
      <c r="BP649265" s="90"/>
    </row>
    <row r="649266" spans="68:68" customFormat="1">
      <c r="BP649266" s="90"/>
    </row>
    <row r="649267" spans="68:68" customFormat="1">
      <c r="BP649267" s="90"/>
    </row>
    <row r="649268" spans="68:68" customFormat="1">
      <c r="BP649268" s="90"/>
    </row>
    <row r="649269" spans="68:68" customFormat="1">
      <c r="BP649269" s="90"/>
    </row>
    <row r="649270" spans="68:68" customFormat="1">
      <c r="BP649270" s="90"/>
    </row>
    <row r="649271" spans="68:68" customFormat="1">
      <c r="BP649271" s="90"/>
    </row>
    <row r="649272" spans="68:68" customFormat="1">
      <c r="BP649272" s="90"/>
    </row>
    <row r="649273" spans="68:68" customFormat="1">
      <c r="BP649273" s="90"/>
    </row>
    <row r="649274" spans="68:68" customFormat="1">
      <c r="BP649274" s="90"/>
    </row>
    <row r="649275" spans="68:68" customFormat="1">
      <c r="BP649275" s="90"/>
    </row>
    <row r="649276" spans="68:68" customFormat="1">
      <c r="BP649276" s="90"/>
    </row>
    <row r="649277" spans="68:68" customFormat="1">
      <c r="BP649277" s="90"/>
    </row>
    <row r="649278" spans="68:68" customFormat="1">
      <c r="BP649278" s="90"/>
    </row>
    <row r="649279" spans="68:68" customFormat="1">
      <c r="BP649279" s="90"/>
    </row>
    <row r="649280" spans="68:68" customFormat="1">
      <c r="BP649280" s="90"/>
    </row>
    <row r="649281" spans="68:68" customFormat="1">
      <c r="BP649281" s="90"/>
    </row>
    <row r="649282" spans="68:68" customFormat="1">
      <c r="BP649282" s="90"/>
    </row>
    <row r="649283" spans="68:68" customFormat="1">
      <c r="BP649283" s="90"/>
    </row>
    <row r="649284" spans="68:68" customFormat="1">
      <c r="BP649284" s="90"/>
    </row>
    <row r="649285" spans="68:68" customFormat="1">
      <c r="BP649285" s="90"/>
    </row>
    <row r="649286" spans="68:68" customFormat="1">
      <c r="BP649286" s="90"/>
    </row>
    <row r="649287" spans="68:68" customFormat="1">
      <c r="BP649287" s="90"/>
    </row>
    <row r="649288" spans="68:68" customFormat="1">
      <c r="BP649288" s="90"/>
    </row>
    <row r="649289" spans="68:68" customFormat="1">
      <c r="BP649289" s="90"/>
    </row>
    <row r="649290" spans="68:68" customFormat="1">
      <c r="BP649290" s="90"/>
    </row>
    <row r="649291" spans="68:68" customFormat="1">
      <c r="BP649291" s="90"/>
    </row>
    <row r="649292" spans="68:68" customFormat="1">
      <c r="BP649292" s="90"/>
    </row>
    <row r="649293" spans="68:68" customFormat="1">
      <c r="BP649293" s="90"/>
    </row>
    <row r="649294" spans="68:68" customFormat="1">
      <c r="BP649294" s="90"/>
    </row>
    <row r="649295" spans="68:68" customFormat="1">
      <c r="BP649295" s="90"/>
    </row>
    <row r="649296" spans="68:68" customFormat="1">
      <c r="BP649296" s="90"/>
    </row>
    <row r="649297" spans="68:68" customFormat="1">
      <c r="BP649297" s="90"/>
    </row>
    <row r="649298" spans="68:68" customFormat="1">
      <c r="BP649298" s="90"/>
    </row>
    <row r="649299" spans="68:68" customFormat="1">
      <c r="BP649299" s="90"/>
    </row>
    <row r="649300" spans="68:68" customFormat="1">
      <c r="BP649300" s="90"/>
    </row>
    <row r="649301" spans="68:68" customFormat="1">
      <c r="BP649301" s="90"/>
    </row>
    <row r="649302" spans="68:68" customFormat="1">
      <c r="BP649302" s="90"/>
    </row>
    <row r="649303" spans="68:68" customFormat="1">
      <c r="BP649303" s="90"/>
    </row>
    <row r="649304" spans="68:68" customFormat="1">
      <c r="BP649304" s="90"/>
    </row>
    <row r="649305" spans="68:68" customFormat="1">
      <c r="BP649305" s="90"/>
    </row>
    <row r="649306" spans="68:68" customFormat="1">
      <c r="BP649306" s="90"/>
    </row>
    <row r="649307" spans="68:68" customFormat="1">
      <c r="BP649307" s="90"/>
    </row>
    <row r="649308" spans="68:68" customFormat="1">
      <c r="BP649308" s="90"/>
    </row>
    <row r="649309" spans="68:68" customFormat="1">
      <c r="BP649309" s="90"/>
    </row>
    <row r="649310" spans="68:68" customFormat="1">
      <c r="BP649310" s="90"/>
    </row>
    <row r="649311" spans="68:68" customFormat="1">
      <c r="BP649311" s="90"/>
    </row>
    <row r="649312" spans="68:68" customFormat="1">
      <c r="BP649312" s="90"/>
    </row>
    <row r="649313" spans="68:68" customFormat="1">
      <c r="BP649313" s="90"/>
    </row>
    <row r="649314" spans="68:68" customFormat="1">
      <c r="BP649314" s="90"/>
    </row>
    <row r="649315" spans="68:68" customFormat="1">
      <c r="BP649315" s="90"/>
    </row>
    <row r="649316" spans="68:68" customFormat="1">
      <c r="BP649316" s="90"/>
    </row>
    <row r="649317" spans="68:68" customFormat="1">
      <c r="BP649317" s="90"/>
    </row>
    <row r="649318" spans="68:68" customFormat="1">
      <c r="BP649318" s="90"/>
    </row>
    <row r="649319" spans="68:68" customFormat="1">
      <c r="BP649319" s="90"/>
    </row>
    <row r="649320" spans="68:68" customFormat="1">
      <c r="BP649320" s="90"/>
    </row>
    <row r="649321" spans="68:68" customFormat="1">
      <c r="BP649321" s="90"/>
    </row>
    <row r="649322" spans="68:68" customFormat="1">
      <c r="BP649322" s="90"/>
    </row>
    <row r="649323" spans="68:68" customFormat="1">
      <c r="BP649323" s="90"/>
    </row>
    <row r="649324" spans="68:68" customFormat="1">
      <c r="BP649324" s="90"/>
    </row>
    <row r="649325" spans="68:68" customFormat="1">
      <c r="BP649325" s="90"/>
    </row>
    <row r="649326" spans="68:68" customFormat="1">
      <c r="BP649326" s="90"/>
    </row>
    <row r="649327" spans="68:68" customFormat="1">
      <c r="BP649327" s="90"/>
    </row>
    <row r="649328" spans="68:68" customFormat="1">
      <c r="BP649328" s="90"/>
    </row>
    <row r="649329" spans="68:68" customFormat="1">
      <c r="BP649329" s="90"/>
    </row>
    <row r="649330" spans="68:68" customFormat="1">
      <c r="BP649330" s="90"/>
    </row>
    <row r="649331" spans="68:68" customFormat="1">
      <c r="BP649331" s="90"/>
    </row>
    <row r="649332" spans="68:68" customFormat="1">
      <c r="BP649332" s="90"/>
    </row>
    <row r="649333" spans="68:68" customFormat="1">
      <c r="BP649333" s="90"/>
    </row>
    <row r="649334" spans="68:68" customFormat="1">
      <c r="BP649334" s="90"/>
    </row>
    <row r="649335" spans="68:68" customFormat="1">
      <c r="BP649335" s="90"/>
    </row>
    <row r="649336" spans="68:68" customFormat="1">
      <c r="BP649336" s="90"/>
    </row>
    <row r="649337" spans="68:68" customFormat="1">
      <c r="BP649337" s="90"/>
    </row>
    <row r="649338" spans="68:68" customFormat="1">
      <c r="BP649338" s="90"/>
    </row>
    <row r="649339" spans="68:68" customFormat="1">
      <c r="BP649339" s="90"/>
    </row>
    <row r="649340" spans="68:68" customFormat="1">
      <c r="BP649340" s="90"/>
    </row>
    <row r="649341" spans="68:68" customFormat="1">
      <c r="BP649341" s="90"/>
    </row>
    <row r="649342" spans="68:68" customFormat="1">
      <c r="BP649342" s="90"/>
    </row>
    <row r="649343" spans="68:68" customFormat="1">
      <c r="BP649343" s="90"/>
    </row>
    <row r="649344" spans="68:68" customFormat="1">
      <c r="BP649344" s="90"/>
    </row>
    <row r="649345" spans="68:68" customFormat="1">
      <c r="BP649345" s="90"/>
    </row>
    <row r="649346" spans="68:68" customFormat="1">
      <c r="BP649346" s="90"/>
    </row>
    <row r="649347" spans="68:68" customFormat="1">
      <c r="BP649347" s="90"/>
    </row>
    <row r="649348" spans="68:68" customFormat="1">
      <c r="BP649348" s="90"/>
    </row>
    <row r="649349" spans="68:68" customFormat="1">
      <c r="BP649349" s="90"/>
    </row>
    <row r="649350" spans="68:68" customFormat="1">
      <c r="BP649350" s="90"/>
    </row>
    <row r="649351" spans="68:68" customFormat="1">
      <c r="BP649351" s="90"/>
    </row>
    <row r="649352" spans="68:68" customFormat="1">
      <c r="BP649352" s="90"/>
    </row>
    <row r="649353" spans="68:68" customFormat="1">
      <c r="BP649353" s="90"/>
    </row>
    <row r="649354" spans="68:68" customFormat="1">
      <c r="BP649354" s="90"/>
    </row>
    <row r="649355" spans="68:68" customFormat="1">
      <c r="BP649355" s="90"/>
    </row>
    <row r="649356" spans="68:68" customFormat="1">
      <c r="BP649356" s="90"/>
    </row>
    <row r="649357" spans="68:68" customFormat="1">
      <c r="BP649357" s="90"/>
    </row>
    <row r="649358" spans="68:68" customFormat="1">
      <c r="BP649358" s="90"/>
    </row>
    <row r="649359" spans="68:68" customFormat="1">
      <c r="BP649359" s="90"/>
    </row>
    <row r="649360" spans="68:68" customFormat="1">
      <c r="BP649360" s="90"/>
    </row>
    <row r="649361" spans="68:68" customFormat="1">
      <c r="BP649361" s="90"/>
    </row>
    <row r="649362" spans="68:68" customFormat="1">
      <c r="BP649362" s="90"/>
    </row>
    <row r="649363" spans="68:68" customFormat="1">
      <c r="BP649363" s="90"/>
    </row>
    <row r="649364" spans="68:68" customFormat="1">
      <c r="BP649364" s="90"/>
    </row>
    <row r="649365" spans="68:68" customFormat="1">
      <c r="BP649365" s="90"/>
    </row>
    <row r="649366" spans="68:68" customFormat="1">
      <c r="BP649366" s="90"/>
    </row>
    <row r="649367" spans="68:68" customFormat="1">
      <c r="BP649367" s="90"/>
    </row>
    <row r="649368" spans="68:68" customFormat="1">
      <c r="BP649368" s="90"/>
    </row>
    <row r="649369" spans="68:68" customFormat="1">
      <c r="BP649369" s="90"/>
    </row>
    <row r="649370" spans="68:68" customFormat="1">
      <c r="BP649370" s="90"/>
    </row>
    <row r="649371" spans="68:68" customFormat="1">
      <c r="BP649371" s="90"/>
    </row>
    <row r="649372" spans="68:68" customFormat="1">
      <c r="BP649372" s="90"/>
    </row>
    <row r="649373" spans="68:68" customFormat="1">
      <c r="BP649373" s="90"/>
    </row>
    <row r="649374" spans="68:68" customFormat="1">
      <c r="BP649374" s="90"/>
    </row>
    <row r="649375" spans="68:68" customFormat="1">
      <c r="BP649375" s="90"/>
    </row>
    <row r="649376" spans="68:68" customFormat="1">
      <c r="BP649376" s="90"/>
    </row>
    <row r="649377" spans="68:68" customFormat="1">
      <c r="BP649377" s="90"/>
    </row>
    <row r="649378" spans="68:68" customFormat="1">
      <c r="BP649378" s="90"/>
    </row>
    <row r="649379" spans="68:68" customFormat="1">
      <c r="BP649379" s="90"/>
    </row>
    <row r="649380" spans="68:68" customFormat="1">
      <c r="BP649380" s="90"/>
    </row>
    <row r="649381" spans="68:68" customFormat="1">
      <c r="BP649381" s="90"/>
    </row>
    <row r="649382" spans="68:68" customFormat="1">
      <c r="BP649382" s="90"/>
    </row>
    <row r="649383" spans="68:68" customFormat="1">
      <c r="BP649383" s="90"/>
    </row>
    <row r="649384" spans="68:68" customFormat="1">
      <c r="BP649384" s="90"/>
    </row>
    <row r="649385" spans="68:68" customFormat="1">
      <c r="BP649385" s="90"/>
    </row>
    <row r="649386" spans="68:68" customFormat="1">
      <c r="BP649386" s="90"/>
    </row>
    <row r="649387" spans="68:68" customFormat="1">
      <c r="BP649387" s="90"/>
    </row>
    <row r="649388" spans="68:68" customFormat="1">
      <c r="BP649388" s="90"/>
    </row>
    <row r="649389" spans="68:68" customFormat="1">
      <c r="BP649389" s="90"/>
    </row>
    <row r="649390" spans="68:68" customFormat="1">
      <c r="BP649390" s="90"/>
    </row>
    <row r="649391" spans="68:68" customFormat="1">
      <c r="BP649391" s="90"/>
    </row>
    <row r="649392" spans="68:68" customFormat="1">
      <c r="BP649392" s="90"/>
    </row>
    <row r="649393" spans="68:68" customFormat="1">
      <c r="BP649393" s="90"/>
    </row>
    <row r="649394" spans="68:68" customFormat="1">
      <c r="BP649394" s="90"/>
    </row>
    <row r="649395" spans="68:68" customFormat="1">
      <c r="BP649395" s="90"/>
    </row>
    <row r="649396" spans="68:68" customFormat="1">
      <c r="BP649396" s="90"/>
    </row>
    <row r="649397" spans="68:68" customFormat="1">
      <c r="BP649397" s="90"/>
    </row>
    <row r="649398" spans="68:68" customFormat="1">
      <c r="BP649398" s="90"/>
    </row>
    <row r="649399" spans="68:68" customFormat="1">
      <c r="BP649399" s="90"/>
    </row>
    <row r="649400" spans="68:68" customFormat="1">
      <c r="BP649400" s="90"/>
    </row>
    <row r="649401" spans="68:68" customFormat="1">
      <c r="BP649401" s="90"/>
    </row>
    <row r="649402" spans="68:68" customFormat="1">
      <c r="BP649402" s="90"/>
    </row>
    <row r="649403" spans="68:68" customFormat="1">
      <c r="BP649403" s="90"/>
    </row>
    <row r="649404" spans="68:68" customFormat="1">
      <c r="BP649404" s="90"/>
    </row>
    <row r="649405" spans="68:68" customFormat="1">
      <c r="BP649405" s="90"/>
    </row>
    <row r="649406" spans="68:68" customFormat="1">
      <c r="BP649406" s="90"/>
    </row>
    <row r="649407" spans="68:68" customFormat="1">
      <c r="BP649407" s="90"/>
    </row>
    <row r="649408" spans="68:68" customFormat="1">
      <c r="BP649408" s="90"/>
    </row>
    <row r="649409" spans="68:68" customFormat="1">
      <c r="BP649409" s="90"/>
    </row>
    <row r="649410" spans="68:68" customFormat="1">
      <c r="BP649410" s="90"/>
    </row>
    <row r="649411" spans="68:68" customFormat="1">
      <c r="BP649411" s="90"/>
    </row>
    <row r="649412" spans="68:68" customFormat="1">
      <c r="BP649412" s="90"/>
    </row>
    <row r="649413" spans="68:68" customFormat="1">
      <c r="BP649413" s="90"/>
    </row>
    <row r="649414" spans="68:68" customFormat="1">
      <c r="BP649414" s="90"/>
    </row>
    <row r="649415" spans="68:68" customFormat="1">
      <c r="BP649415" s="90"/>
    </row>
    <row r="649416" spans="68:68" customFormat="1">
      <c r="BP649416" s="90"/>
    </row>
    <row r="649417" spans="68:68" customFormat="1">
      <c r="BP649417" s="90"/>
    </row>
    <row r="649418" spans="68:68" customFormat="1">
      <c r="BP649418" s="90"/>
    </row>
    <row r="649419" spans="68:68" customFormat="1">
      <c r="BP649419" s="90"/>
    </row>
    <row r="649420" spans="68:68" customFormat="1">
      <c r="BP649420" s="90"/>
    </row>
    <row r="649421" spans="68:68" customFormat="1">
      <c r="BP649421" s="90"/>
    </row>
    <row r="649422" spans="68:68" customFormat="1">
      <c r="BP649422" s="90"/>
    </row>
    <row r="649423" spans="68:68" customFormat="1">
      <c r="BP649423" s="90"/>
    </row>
    <row r="649424" spans="68:68" customFormat="1">
      <c r="BP649424" s="90"/>
    </row>
    <row r="649425" spans="68:68" customFormat="1">
      <c r="BP649425" s="90"/>
    </row>
    <row r="649426" spans="68:68" customFormat="1">
      <c r="BP649426" s="90"/>
    </row>
    <row r="649427" spans="68:68" customFormat="1">
      <c r="BP649427" s="90"/>
    </row>
    <row r="649428" spans="68:68" customFormat="1">
      <c r="BP649428" s="90"/>
    </row>
    <row r="649429" spans="68:68" customFormat="1">
      <c r="BP649429" s="90"/>
    </row>
    <row r="649430" spans="68:68" customFormat="1">
      <c r="BP649430" s="90"/>
    </row>
    <row r="649431" spans="68:68" customFormat="1">
      <c r="BP649431" s="90"/>
    </row>
    <row r="649432" spans="68:68" customFormat="1">
      <c r="BP649432" s="90"/>
    </row>
    <row r="649433" spans="68:68" customFormat="1">
      <c r="BP649433" s="90"/>
    </row>
    <row r="649434" spans="68:68" customFormat="1">
      <c r="BP649434" s="90"/>
    </row>
    <row r="649435" spans="68:68" customFormat="1">
      <c r="BP649435" s="90"/>
    </row>
    <row r="649436" spans="68:68" customFormat="1">
      <c r="BP649436" s="90"/>
    </row>
    <row r="649437" spans="68:68" customFormat="1">
      <c r="BP649437" s="90"/>
    </row>
    <row r="649438" spans="68:68" customFormat="1">
      <c r="BP649438" s="90"/>
    </row>
    <row r="649439" spans="68:68" customFormat="1">
      <c r="BP649439" s="90"/>
    </row>
    <row r="649440" spans="68:68" customFormat="1">
      <c r="BP649440" s="90"/>
    </row>
    <row r="649441" spans="68:68" customFormat="1">
      <c r="BP649441" s="90"/>
    </row>
    <row r="649442" spans="68:68" customFormat="1">
      <c r="BP649442" s="90"/>
    </row>
    <row r="649443" spans="68:68" customFormat="1">
      <c r="BP649443" s="90"/>
    </row>
    <row r="649444" spans="68:68" customFormat="1">
      <c r="BP649444" s="90"/>
    </row>
    <row r="649445" spans="68:68" customFormat="1">
      <c r="BP649445" s="90"/>
    </row>
    <row r="649446" spans="68:68" customFormat="1">
      <c r="BP649446" s="90"/>
    </row>
    <row r="649447" spans="68:68" customFormat="1">
      <c r="BP649447" s="90"/>
    </row>
    <row r="649448" spans="68:68" customFormat="1">
      <c r="BP649448" s="90"/>
    </row>
    <row r="649449" spans="68:68" customFormat="1">
      <c r="BP649449" s="90"/>
    </row>
    <row r="649450" spans="68:68" customFormat="1">
      <c r="BP649450" s="90"/>
    </row>
    <row r="649451" spans="68:68" customFormat="1">
      <c r="BP649451" s="90"/>
    </row>
    <row r="649452" spans="68:68" customFormat="1">
      <c r="BP649452" s="90"/>
    </row>
    <row r="649453" spans="68:68" customFormat="1">
      <c r="BP649453" s="90"/>
    </row>
    <row r="649454" spans="68:68" customFormat="1">
      <c r="BP649454" s="90"/>
    </row>
    <row r="649455" spans="68:68" customFormat="1">
      <c r="BP649455" s="90"/>
    </row>
    <row r="649456" spans="68:68" customFormat="1">
      <c r="BP649456" s="90"/>
    </row>
    <row r="649457" spans="68:68" customFormat="1">
      <c r="BP649457" s="90"/>
    </row>
    <row r="649458" spans="68:68" customFormat="1">
      <c r="BP649458" s="90"/>
    </row>
    <row r="649459" spans="68:68" customFormat="1">
      <c r="BP649459" s="90"/>
    </row>
    <row r="649460" spans="68:68" customFormat="1">
      <c r="BP649460" s="90"/>
    </row>
    <row r="649461" spans="68:68" customFormat="1">
      <c r="BP649461" s="90"/>
    </row>
    <row r="649462" spans="68:68" customFormat="1">
      <c r="BP649462" s="90"/>
    </row>
    <row r="649463" spans="68:68" customFormat="1">
      <c r="BP649463" s="90"/>
    </row>
    <row r="649464" spans="68:68" customFormat="1">
      <c r="BP649464" s="90"/>
    </row>
    <row r="649465" spans="68:68" customFormat="1">
      <c r="BP649465" s="90"/>
    </row>
    <row r="649466" spans="68:68" customFormat="1">
      <c r="BP649466" s="90"/>
    </row>
    <row r="649467" spans="68:68" customFormat="1">
      <c r="BP649467" s="90"/>
    </row>
    <row r="649468" spans="68:68" customFormat="1">
      <c r="BP649468" s="90"/>
    </row>
    <row r="649469" spans="68:68" customFormat="1">
      <c r="BP649469" s="90"/>
    </row>
    <row r="649470" spans="68:68" customFormat="1">
      <c r="BP649470" s="90"/>
    </row>
    <row r="649471" spans="68:68" customFormat="1">
      <c r="BP649471" s="90"/>
    </row>
    <row r="649472" spans="68:68" customFormat="1">
      <c r="BP649472" s="90"/>
    </row>
    <row r="649473" spans="68:68" customFormat="1">
      <c r="BP649473" s="90"/>
    </row>
    <row r="649474" spans="68:68" customFormat="1">
      <c r="BP649474" s="90"/>
    </row>
    <row r="649475" spans="68:68" customFormat="1">
      <c r="BP649475" s="90"/>
    </row>
    <row r="649476" spans="68:68" customFormat="1">
      <c r="BP649476" s="90"/>
    </row>
    <row r="649477" spans="68:68" customFormat="1">
      <c r="BP649477" s="90"/>
    </row>
    <row r="649478" spans="68:68" customFormat="1">
      <c r="BP649478" s="90"/>
    </row>
    <row r="649479" spans="68:68" customFormat="1">
      <c r="BP649479" s="90"/>
    </row>
    <row r="649480" spans="68:68" customFormat="1">
      <c r="BP649480" s="90"/>
    </row>
    <row r="649481" spans="68:68" customFormat="1">
      <c r="BP649481" s="90"/>
    </row>
    <row r="649482" spans="68:68" customFormat="1">
      <c r="BP649482" s="90"/>
    </row>
    <row r="649483" spans="68:68" customFormat="1">
      <c r="BP649483" s="90"/>
    </row>
    <row r="649484" spans="68:68" customFormat="1">
      <c r="BP649484" s="90"/>
    </row>
    <row r="649485" spans="68:68" customFormat="1">
      <c r="BP649485" s="90"/>
    </row>
    <row r="649486" spans="68:68" customFormat="1">
      <c r="BP649486" s="90"/>
    </row>
    <row r="649487" spans="68:68" customFormat="1">
      <c r="BP649487" s="90"/>
    </row>
    <row r="649488" spans="68:68" customFormat="1">
      <c r="BP649488" s="90"/>
    </row>
    <row r="649489" spans="68:68" customFormat="1">
      <c r="BP649489" s="90"/>
    </row>
    <row r="649490" spans="68:68" customFormat="1">
      <c r="BP649490" s="90"/>
    </row>
    <row r="649491" spans="68:68" customFormat="1">
      <c r="BP649491" s="90"/>
    </row>
    <row r="649492" spans="68:68" customFormat="1">
      <c r="BP649492" s="90"/>
    </row>
    <row r="649493" spans="68:68" customFormat="1">
      <c r="BP649493" s="90"/>
    </row>
    <row r="649494" spans="68:68" customFormat="1">
      <c r="BP649494" s="90"/>
    </row>
    <row r="649495" spans="68:68" customFormat="1">
      <c r="BP649495" s="90"/>
    </row>
    <row r="649496" spans="68:68" customFormat="1">
      <c r="BP649496" s="90"/>
    </row>
    <row r="649497" spans="68:68" customFormat="1">
      <c r="BP649497" s="90"/>
    </row>
    <row r="649498" spans="68:68" customFormat="1">
      <c r="BP649498" s="90"/>
    </row>
    <row r="649499" spans="68:68" customFormat="1">
      <c r="BP649499" s="90"/>
    </row>
    <row r="649500" spans="68:68" customFormat="1">
      <c r="BP649500" s="90"/>
    </row>
    <row r="649501" spans="68:68" customFormat="1">
      <c r="BP649501" s="90"/>
    </row>
    <row r="649502" spans="68:68" customFormat="1">
      <c r="BP649502" s="90"/>
    </row>
    <row r="649503" spans="68:68" customFormat="1">
      <c r="BP649503" s="90"/>
    </row>
    <row r="649504" spans="68:68" customFormat="1">
      <c r="BP649504" s="90"/>
    </row>
    <row r="649505" spans="68:68" customFormat="1">
      <c r="BP649505" s="90"/>
    </row>
    <row r="649506" spans="68:68" customFormat="1">
      <c r="BP649506" s="90"/>
    </row>
    <row r="649507" spans="68:68" customFormat="1">
      <c r="BP649507" s="90"/>
    </row>
    <row r="649508" spans="68:68" customFormat="1">
      <c r="BP649508" s="90"/>
    </row>
    <row r="649509" spans="68:68" customFormat="1">
      <c r="BP649509" s="90"/>
    </row>
    <row r="649510" spans="68:68" customFormat="1">
      <c r="BP649510" s="90"/>
    </row>
    <row r="649511" spans="68:68" customFormat="1">
      <c r="BP649511" s="90"/>
    </row>
    <row r="649512" spans="68:68" customFormat="1">
      <c r="BP649512" s="90"/>
    </row>
    <row r="649513" spans="68:68" customFormat="1">
      <c r="BP649513" s="90"/>
    </row>
    <row r="649514" spans="68:68" customFormat="1">
      <c r="BP649514" s="90"/>
    </row>
    <row r="649515" spans="68:68" customFormat="1">
      <c r="BP649515" s="90"/>
    </row>
    <row r="649516" spans="68:68" customFormat="1">
      <c r="BP649516" s="90"/>
    </row>
    <row r="649517" spans="68:68" customFormat="1">
      <c r="BP649517" s="90"/>
    </row>
    <row r="649518" spans="68:68" customFormat="1">
      <c r="BP649518" s="90"/>
    </row>
    <row r="649519" spans="68:68" customFormat="1">
      <c r="BP649519" s="90"/>
    </row>
    <row r="649520" spans="68:68" customFormat="1">
      <c r="BP649520" s="90"/>
    </row>
    <row r="649521" spans="68:68" customFormat="1">
      <c r="BP649521" s="90"/>
    </row>
    <row r="649522" spans="68:68" customFormat="1">
      <c r="BP649522" s="90"/>
    </row>
    <row r="649523" spans="68:68" customFormat="1">
      <c r="BP649523" s="90"/>
    </row>
    <row r="649524" spans="68:68" customFormat="1">
      <c r="BP649524" s="90"/>
    </row>
    <row r="649525" spans="68:68" customFormat="1">
      <c r="BP649525" s="90"/>
    </row>
    <row r="649526" spans="68:68" customFormat="1">
      <c r="BP649526" s="90"/>
    </row>
    <row r="649527" spans="68:68" customFormat="1">
      <c r="BP649527" s="90"/>
    </row>
    <row r="649528" spans="68:68" customFormat="1">
      <c r="BP649528" s="90"/>
    </row>
    <row r="649529" spans="68:68" customFormat="1">
      <c r="BP649529" s="90"/>
    </row>
    <row r="649530" spans="68:68" customFormat="1">
      <c r="BP649530" s="90"/>
    </row>
    <row r="649531" spans="68:68" customFormat="1">
      <c r="BP649531" s="90"/>
    </row>
    <row r="649532" spans="68:68" customFormat="1">
      <c r="BP649532" s="90"/>
    </row>
    <row r="649533" spans="68:68" customFormat="1">
      <c r="BP649533" s="90"/>
    </row>
    <row r="649534" spans="68:68" customFormat="1">
      <c r="BP649534" s="90"/>
    </row>
    <row r="649535" spans="68:68" customFormat="1">
      <c r="BP649535" s="90"/>
    </row>
    <row r="649536" spans="68:68" customFormat="1">
      <c r="BP649536" s="90"/>
    </row>
    <row r="649537" spans="68:68" customFormat="1">
      <c r="BP649537" s="90"/>
    </row>
    <row r="649538" spans="68:68" customFormat="1">
      <c r="BP649538" s="90"/>
    </row>
    <row r="649539" spans="68:68" customFormat="1">
      <c r="BP649539" s="90"/>
    </row>
    <row r="649540" spans="68:68" customFormat="1">
      <c r="BP649540" s="90"/>
    </row>
    <row r="649541" spans="68:68" customFormat="1">
      <c r="BP649541" s="90"/>
    </row>
    <row r="649542" spans="68:68" customFormat="1">
      <c r="BP649542" s="90"/>
    </row>
    <row r="649543" spans="68:68" customFormat="1">
      <c r="BP649543" s="90"/>
    </row>
    <row r="649544" spans="68:68" customFormat="1">
      <c r="BP649544" s="90"/>
    </row>
    <row r="649545" spans="68:68" customFormat="1">
      <c r="BP649545" s="90"/>
    </row>
    <row r="649546" spans="68:68" customFormat="1">
      <c r="BP649546" s="90"/>
    </row>
    <row r="649547" spans="68:68" customFormat="1">
      <c r="BP649547" s="90"/>
    </row>
    <row r="649548" spans="68:68" customFormat="1">
      <c r="BP649548" s="90"/>
    </row>
    <row r="649549" spans="68:68" customFormat="1">
      <c r="BP649549" s="90"/>
    </row>
    <row r="649550" spans="68:68" customFormat="1">
      <c r="BP649550" s="90"/>
    </row>
    <row r="649551" spans="68:68" customFormat="1">
      <c r="BP649551" s="90"/>
    </row>
    <row r="649552" spans="68:68" customFormat="1">
      <c r="BP649552" s="90"/>
    </row>
    <row r="649553" spans="68:68" customFormat="1">
      <c r="BP649553" s="90"/>
    </row>
    <row r="649554" spans="68:68" customFormat="1">
      <c r="BP649554" s="90"/>
    </row>
    <row r="649555" spans="68:68" customFormat="1">
      <c r="BP649555" s="90"/>
    </row>
    <row r="649556" spans="68:68" customFormat="1">
      <c r="BP649556" s="90"/>
    </row>
    <row r="649557" spans="68:68" customFormat="1">
      <c r="BP649557" s="90"/>
    </row>
    <row r="649558" spans="68:68" customFormat="1">
      <c r="BP649558" s="90"/>
    </row>
    <row r="649559" spans="68:68" customFormat="1">
      <c r="BP649559" s="90"/>
    </row>
    <row r="649560" spans="68:68" customFormat="1">
      <c r="BP649560" s="90"/>
    </row>
    <row r="649561" spans="68:68" customFormat="1">
      <c r="BP649561" s="90"/>
    </row>
    <row r="649562" spans="68:68" customFormat="1">
      <c r="BP649562" s="90"/>
    </row>
    <row r="649563" spans="68:68" customFormat="1">
      <c r="BP649563" s="90"/>
    </row>
    <row r="649564" spans="68:68" customFormat="1">
      <c r="BP649564" s="90"/>
    </row>
    <row r="649565" spans="68:68" customFormat="1">
      <c r="BP649565" s="90"/>
    </row>
    <row r="649566" spans="68:68" customFormat="1">
      <c r="BP649566" s="90"/>
    </row>
    <row r="649567" spans="68:68" customFormat="1">
      <c r="BP649567" s="90"/>
    </row>
    <row r="649568" spans="68:68" customFormat="1">
      <c r="BP649568" s="90"/>
    </row>
    <row r="649569" spans="68:68" customFormat="1">
      <c r="BP649569" s="90"/>
    </row>
    <row r="649570" spans="68:68" customFormat="1">
      <c r="BP649570" s="90"/>
    </row>
    <row r="649571" spans="68:68" customFormat="1">
      <c r="BP649571" s="90"/>
    </row>
    <row r="649572" spans="68:68" customFormat="1">
      <c r="BP649572" s="90"/>
    </row>
    <row r="649573" spans="68:68" customFormat="1">
      <c r="BP649573" s="90"/>
    </row>
    <row r="649574" spans="68:68" customFormat="1">
      <c r="BP649574" s="90"/>
    </row>
    <row r="649575" spans="68:68" customFormat="1">
      <c r="BP649575" s="90"/>
    </row>
    <row r="649576" spans="68:68" customFormat="1">
      <c r="BP649576" s="90"/>
    </row>
    <row r="649577" spans="68:68" customFormat="1">
      <c r="BP649577" s="90"/>
    </row>
    <row r="649578" spans="68:68" customFormat="1">
      <c r="BP649578" s="90"/>
    </row>
    <row r="649579" spans="68:68" customFormat="1">
      <c r="BP649579" s="90"/>
    </row>
    <row r="649580" spans="68:68" customFormat="1">
      <c r="BP649580" s="90"/>
    </row>
    <row r="649581" spans="68:68" customFormat="1">
      <c r="BP649581" s="90"/>
    </row>
    <row r="649582" spans="68:68" customFormat="1">
      <c r="BP649582" s="90"/>
    </row>
    <row r="649583" spans="68:68" customFormat="1">
      <c r="BP649583" s="90"/>
    </row>
    <row r="649584" spans="68:68" customFormat="1">
      <c r="BP649584" s="90"/>
    </row>
    <row r="649585" spans="68:68" customFormat="1">
      <c r="BP649585" s="90"/>
    </row>
    <row r="649586" spans="68:68" customFormat="1">
      <c r="BP649586" s="90"/>
    </row>
    <row r="649587" spans="68:68" customFormat="1">
      <c r="BP649587" s="90"/>
    </row>
    <row r="649588" spans="68:68" customFormat="1">
      <c r="BP649588" s="90"/>
    </row>
    <row r="649589" spans="68:68" customFormat="1">
      <c r="BP649589" s="90"/>
    </row>
    <row r="649590" spans="68:68" customFormat="1">
      <c r="BP649590" s="90"/>
    </row>
    <row r="649591" spans="68:68" customFormat="1">
      <c r="BP649591" s="90"/>
    </row>
    <row r="649592" spans="68:68" customFormat="1">
      <c r="BP649592" s="90"/>
    </row>
    <row r="649593" spans="68:68" customFormat="1">
      <c r="BP649593" s="90"/>
    </row>
    <row r="649594" spans="68:68" customFormat="1">
      <c r="BP649594" s="90"/>
    </row>
    <row r="649595" spans="68:68" customFormat="1">
      <c r="BP649595" s="90"/>
    </row>
    <row r="649596" spans="68:68" customFormat="1">
      <c r="BP649596" s="90"/>
    </row>
    <row r="649597" spans="68:68" customFormat="1">
      <c r="BP649597" s="90"/>
    </row>
    <row r="649598" spans="68:68" customFormat="1">
      <c r="BP649598" s="90"/>
    </row>
    <row r="649599" spans="68:68" customFormat="1">
      <c r="BP649599" s="90"/>
    </row>
    <row r="649600" spans="68:68" customFormat="1">
      <c r="BP649600" s="90"/>
    </row>
    <row r="649601" spans="68:68" customFormat="1">
      <c r="BP649601" s="90"/>
    </row>
    <row r="649602" spans="68:68" customFormat="1">
      <c r="BP649602" s="90"/>
    </row>
    <row r="649603" spans="68:68" customFormat="1">
      <c r="BP649603" s="90"/>
    </row>
    <row r="649604" spans="68:68" customFormat="1">
      <c r="BP649604" s="90"/>
    </row>
    <row r="649605" spans="68:68" customFormat="1">
      <c r="BP649605" s="90"/>
    </row>
    <row r="649606" spans="68:68" customFormat="1">
      <c r="BP649606" s="90"/>
    </row>
    <row r="649607" spans="68:68" customFormat="1">
      <c r="BP649607" s="90"/>
    </row>
    <row r="649608" spans="68:68" customFormat="1">
      <c r="BP649608" s="90"/>
    </row>
    <row r="649609" spans="68:68" customFormat="1">
      <c r="BP649609" s="90"/>
    </row>
    <row r="649610" spans="68:68" customFormat="1">
      <c r="BP649610" s="90"/>
    </row>
    <row r="649611" spans="68:68" customFormat="1">
      <c r="BP649611" s="90"/>
    </row>
    <row r="649612" spans="68:68" customFormat="1">
      <c r="BP649612" s="90"/>
    </row>
    <row r="649613" spans="68:68" customFormat="1">
      <c r="BP649613" s="90"/>
    </row>
    <row r="649614" spans="68:68" customFormat="1">
      <c r="BP649614" s="90"/>
    </row>
    <row r="649615" spans="68:68" customFormat="1">
      <c r="BP649615" s="90"/>
    </row>
    <row r="649616" spans="68:68" customFormat="1">
      <c r="BP649616" s="90"/>
    </row>
    <row r="649617" spans="68:68" customFormat="1">
      <c r="BP649617" s="90"/>
    </row>
    <row r="649618" spans="68:68" customFormat="1">
      <c r="BP649618" s="90"/>
    </row>
    <row r="649619" spans="68:68" customFormat="1">
      <c r="BP649619" s="90"/>
    </row>
    <row r="649620" spans="68:68" customFormat="1">
      <c r="BP649620" s="90"/>
    </row>
    <row r="649621" spans="68:68" customFormat="1">
      <c r="BP649621" s="90"/>
    </row>
    <row r="649622" spans="68:68" customFormat="1">
      <c r="BP649622" s="90"/>
    </row>
    <row r="649623" spans="68:68" customFormat="1">
      <c r="BP649623" s="90"/>
    </row>
    <row r="649624" spans="68:68" customFormat="1">
      <c r="BP649624" s="90"/>
    </row>
    <row r="649625" spans="68:68" customFormat="1">
      <c r="BP649625" s="90"/>
    </row>
    <row r="649626" spans="68:68" customFormat="1">
      <c r="BP649626" s="90"/>
    </row>
    <row r="649627" spans="68:68" customFormat="1">
      <c r="BP649627" s="90"/>
    </row>
    <row r="649628" spans="68:68" customFormat="1">
      <c r="BP649628" s="90"/>
    </row>
    <row r="649629" spans="68:68" customFormat="1">
      <c r="BP649629" s="90"/>
    </row>
    <row r="649630" spans="68:68" customFormat="1">
      <c r="BP649630" s="90"/>
    </row>
    <row r="649631" spans="68:68" customFormat="1">
      <c r="BP649631" s="90"/>
    </row>
    <row r="649632" spans="68:68" customFormat="1">
      <c r="BP649632" s="90"/>
    </row>
    <row r="649633" spans="68:68" customFormat="1">
      <c r="BP649633" s="90"/>
    </row>
    <row r="649634" spans="68:68" customFormat="1">
      <c r="BP649634" s="90"/>
    </row>
    <row r="649635" spans="68:68" customFormat="1">
      <c r="BP649635" s="90"/>
    </row>
    <row r="649636" spans="68:68" customFormat="1">
      <c r="BP649636" s="90"/>
    </row>
    <row r="649637" spans="68:68" customFormat="1">
      <c r="BP649637" s="90"/>
    </row>
    <row r="649638" spans="68:68" customFormat="1">
      <c r="BP649638" s="90"/>
    </row>
    <row r="649639" spans="68:68" customFormat="1">
      <c r="BP649639" s="90"/>
    </row>
    <row r="649640" spans="68:68" customFormat="1">
      <c r="BP649640" s="90"/>
    </row>
    <row r="649641" spans="68:68" customFormat="1">
      <c r="BP649641" s="90"/>
    </row>
    <row r="649642" spans="68:68" customFormat="1">
      <c r="BP649642" s="90"/>
    </row>
    <row r="649643" spans="68:68" customFormat="1">
      <c r="BP649643" s="90"/>
    </row>
    <row r="649644" spans="68:68" customFormat="1">
      <c r="BP649644" s="90"/>
    </row>
    <row r="649645" spans="68:68" customFormat="1">
      <c r="BP649645" s="90"/>
    </row>
    <row r="649646" spans="68:68" customFormat="1">
      <c r="BP649646" s="90"/>
    </row>
    <row r="649647" spans="68:68" customFormat="1">
      <c r="BP649647" s="90"/>
    </row>
    <row r="649648" spans="68:68" customFormat="1">
      <c r="BP649648" s="90"/>
    </row>
    <row r="649649" spans="68:68" customFormat="1">
      <c r="BP649649" s="90"/>
    </row>
    <row r="649650" spans="68:68" customFormat="1">
      <c r="BP649650" s="90"/>
    </row>
    <row r="649651" spans="68:68" customFormat="1">
      <c r="BP649651" s="90"/>
    </row>
    <row r="649652" spans="68:68" customFormat="1">
      <c r="BP649652" s="90"/>
    </row>
    <row r="649653" spans="68:68" customFormat="1">
      <c r="BP649653" s="90"/>
    </row>
    <row r="649654" spans="68:68" customFormat="1">
      <c r="BP649654" s="90"/>
    </row>
    <row r="649655" spans="68:68" customFormat="1">
      <c r="BP649655" s="90"/>
    </row>
    <row r="649656" spans="68:68" customFormat="1">
      <c r="BP649656" s="90"/>
    </row>
    <row r="649657" spans="68:68" customFormat="1">
      <c r="BP649657" s="90"/>
    </row>
    <row r="649658" spans="68:68" customFormat="1">
      <c r="BP649658" s="90"/>
    </row>
    <row r="649659" spans="68:68" customFormat="1">
      <c r="BP649659" s="90"/>
    </row>
    <row r="649660" spans="68:68" customFormat="1">
      <c r="BP649660" s="90"/>
    </row>
    <row r="649661" spans="68:68" customFormat="1">
      <c r="BP649661" s="90"/>
    </row>
    <row r="649662" spans="68:68" customFormat="1">
      <c r="BP649662" s="90"/>
    </row>
    <row r="649663" spans="68:68" customFormat="1">
      <c r="BP649663" s="90"/>
    </row>
    <row r="649664" spans="68:68" customFormat="1">
      <c r="BP649664" s="90"/>
    </row>
    <row r="649665" spans="68:68" customFormat="1">
      <c r="BP649665" s="90"/>
    </row>
    <row r="649666" spans="68:68" customFormat="1">
      <c r="BP649666" s="90"/>
    </row>
    <row r="649667" spans="68:68" customFormat="1">
      <c r="BP649667" s="90"/>
    </row>
    <row r="649668" spans="68:68" customFormat="1">
      <c r="BP649668" s="90"/>
    </row>
    <row r="649669" spans="68:68" customFormat="1">
      <c r="BP649669" s="90"/>
    </row>
    <row r="649670" spans="68:68" customFormat="1">
      <c r="BP649670" s="90"/>
    </row>
    <row r="649671" spans="68:68" customFormat="1">
      <c r="BP649671" s="90"/>
    </row>
    <row r="649672" spans="68:68" customFormat="1">
      <c r="BP649672" s="90"/>
    </row>
    <row r="649673" spans="68:68" customFormat="1">
      <c r="BP649673" s="90"/>
    </row>
    <row r="649674" spans="68:68" customFormat="1">
      <c r="BP649674" s="90"/>
    </row>
    <row r="649675" spans="68:68" customFormat="1">
      <c r="BP649675" s="90"/>
    </row>
    <row r="649676" spans="68:68" customFormat="1">
      <c r="BP649676" s="90"/>
    </row>
    <row r="649677" spans="68:68" customFormat="1">
      <c r="BP649677" s="90"/>
    </row>
    <row r="649678" spans="68:68" customFormat="1">
      <c r="BP649678" s="90"/>
    </row>
    <row r="649679" spans="68:68" customFormat="1">
      <c r="BP649679" s="90"/>
    </row>
    <row r="649680" spans="68:68" customFormat="1">
      <c r="BP649680" s="90"/>
    </row>
    <row r="649681" spans="68:68" customFormat="1">
      <c r="BP649681" s="90"/>
    </row>
    <row r="649682" spans="68:68" customFormat="1">
      <c r="BP649682" s="90"/>
    </row>
    <row r="649683" spans="68:68" customFormat="1">
      <c r="BP649683" s="90"/>
    </row>
    <row r="649684" spans="68:68" customFormat="1">
      <c r="BP649684" s="90"/>
    </row>
    <row r="649685" spans="68:68" customFormat="1">
      <c r="BP649685" s="90"/>
    </row>
    <row r="649686" spans="68:68" customFormat="1">
      <c r="BP649686" s="90"/>
    </row>
    <row r="649687" spans="68:68" customFormat="1">
      <c r="BP649687" s="90"/>
    </row>
    <row r="649688" spans="68:68" customFormat="1">
      <c r="BP649688" s="90"/>
    </row>
    <row r="649689" spans="68:68" customFormat="1">
      <c r="BP649689" s="90"/>
    </row>
    <row r="649690" spans="68:68" customFormat="1">
      <c r="BP649690" s="90"/>
    </row>
    <row r="649691" spans="68:68" customFormat="1">
      <c r="BP649691" s="90"/>
    </row>
    <row r="649692" spans="68:68" customFormat="1">
      <c r="BP649692" s="90"/>
    </row>
    <row r="649693" spans="68:68" customFormat="1">
      <c r="BP649693" s="90"/>
    </row>
    <row r="649694" spans="68:68" customFormat="1">
      <c r="BP649694" s="90"/>
    </row>
    <row r="649695" spans="68:68" customFormat="1">
      <c r="BP649695" s="90"/>
    </row>
    <row r="649696" spans="68:68" customFormat="1">
      <c r="BP649696" s="90"/>
    </row>
    <row r="649697" spans="68:68" customFormat="1">
      <c r="BP649697" s="90"/>
    </row>
    <row r="649698" spans="68:68" customFormat="1">
      <c r="BP649698" s="90"/>
    </row>
    <row r="649699" spans="68:68" customFormat="1">
      <c r="BP649699" s="90"/>
    </row>
    <row r="649700" spans="68:68" customFormat="1">
      <c r="BP649700" s="90"/>
    </row>
    <row r="649701" spans="68:68" customFormat="1">
      <c r="BP649701" s="90"/>
    </row>
    <row r="649702" spans="68:68" customFormat="1">
      <c r="BP649702" s="90"/>
    </row>
    <row r="649703" spans="68:68" customFormat="1">
      <c r="BP649703" s="90"/>
    </row>
    <row r="649704" spans="68:68" customFormat="1">
      <c r="BP649704" s="90"/>
    </row>
    <row r="649705" spans="68:68" customFormat="1">
      <c r="BP649705" s="90"/>
    </row>
    <row r="649706" spans="68:68" customFormat="1">
      <c r="BP649706" s="90"/>
    </row>
    <row r="649707" spans="68:68" customFormat="1">
      <c r="BP649707" s="90"/>
    </row>
    <row r="649708" spans="68:68" customFormat="1">
      <c r="BP649708" s="90"/>
    </row>
    <row r="649709" spans="68:68" customFormat="1">
      <c r="BP649709" s="90"/>
    </row>
    <row r="649710" spans="68:68" customFormat="1">
      <c r="BP649710" s="90"/>
    </row>
    <row r="649711" spans="68:68" customFormat="1">
      <c r="BP649711" s="90"/>
    </row>
    <row r="649712" spans="68:68" customFormat="1">
      <c r="BP649712" s="90"/>
    </row>
    <row r="649713" spans="68:68" customFormat="1">
      <c r="BP649713" s="90"/>
    </row>
    <row r="649714" spans="68:68" customFormat="1">
      <c r="BP649714" s="90"/>
    </row>
    <row r="649715" spans="68:68" customFormat="1">
      <c r="BP649715" s="90"/>
    </row>
    <row r="649716" spans="68:68" customFormat="1">
      <c r="BP649716" s="90"/>
    </row>
    <row r="649717" spans="68:68" customFormat="1">
      <c r="BP649717" s="90"/>
    </row>
    <row r="649718" spans="68:68" customFormat="1">
      <c r="BP649718" s="90"/>
    </row>
    <row r="649719" spans="68:68" customFormat="1">
      <c r="BP649719" s="90"/>
    </row>
    <row r="649720" spans="68:68" customFormat="1">
      <c r="BP649720" s="90"/>
    </row>
    <row r="649721" spans="68:68" customFormat="1">
      <c r="BP649721" s="90"/>
    </row>
    <row r="649722" spans="68:68" customFormat="1">
      <c r="BP649722" s="90"/>
    </row>
    <row r="649723" spans="68:68" customFormat="1">
      <c r="BP649723" s="90"/>
    </row>
    <row r="649724" spans="68:68" customFormat="1">
      <c r="BP649724" s="90"/>
    </row>
    <row r="649725" spans="68:68" customFormat="1">
      <c r="BP649725" s="90"/>
    </row>
    <row r="649726" spans="68:68" customFormat="1">
      <c r="BP649726" s="90"/>
    </row>
    <row r="649727" spans="68:68" customFormat="1">
      <c r="BP649727" s="90"/>
    </row>
    <row r="649728" spans="68:68" customFormat="1">
      <c r="BP649728" s="90"/>
    </row>
    <row r="649729" spans="68:68" customFormat="1">
      <c r="BP649729" s="90"/>
    </row>
    <row r="649730" spans="68:68" customFormat="1">
      <c r="BP649730" s="90"/>
    </row>
    <row r="649731" spans="68:68" customFormat="1">
      <c r="BP649731" s="90"/>
    </row>
    <row r="649732" spans="68:68" customFormat="1">
      <c r="BP649732" s="90"/>
    </row>
    <row r="649733" spans="68:68" customFormat="1">
      <c r="BP649733" s="90"/>
    </row>
    <row r="649734" spans="68:68" customFormat="1">
      <c r="BP649734" s="90"/>
    </row>
    <row r="649735" spans="68:68" customFormat="1">
      <c r="BP649735" s="90"/>
    </row>
    <row r="649736" spans="68:68" customFormat="1">
      <c r="BP649736" s="90"/>
    </row>
    <row r="649737" spans="68:68" customFormat="1">
      <c r="BP649737" s="90"/>
    </row>
    <row r="649738" spans="68:68" customFormat="1">
      <c r="BP649738" s="90"/>
    </row>
    <row r="649739" spans="68:68" customFormat="1">
      <c r="BP649739" s="90"/>
    </row>
    <row r="649740" spans="68:68" customFormat="1">
      <c r="BP649740" s="90"/>
    </row>
    <row r="649741" spans="68:68" customFormat="1">
      <c r="BP649741" s="90"/>
    </row>
    <row r="649742" spans="68:68" customFormat="1">
      <c r="BP649742" s="90"/>
    </row>
    <row r="649743" spans="68:68" customFormat="1">
      <c r="BP649743" s="90"/>
    </row>
    <row r="649744" spans="68:68" customFormat="1">
      <c r="BP649744" s="90"/>
    </row>
    <row r="649745" spans="68:68" customFormat="1">
      <c r="BP649745" s="90"/>
    </row>
    <row r="649746" spans="68:68" customFormat="1">
      <c r="BP649746" s="90"/>
    </row>
    <row r="649747" spans="68:68" customFormat="1">
      <c r="BP649747" s="90"/>
    </row>
    <row r="649748" spans="68:68" customFormat="1">
      <c r="BP649748" s="90"/>
    </row>
    <row r="649749" spans="68:68" customFormat="1">
      <c r="BP649749" s="90"/>
    </row>
    <row r="649750" spans="68:68" customFormat="1">
      <c r="BP649750" s="90"/>
    </row>
    <row r="649751" spans="68:68" customFormat="1">
      <c r="BP649751" s="90"/>
    </row>
    <row r="649752" spans="68:68" customFormat="1">
      <c r="BP649752" s="90"/>
    </row>
    <row r="649753" spans="68:68" customFormat="1">
      <c r="BP649753" s="90"/>
    </row>
    <row r="649754" spans="68:68" customFormat="1">
      <c r="BP649754" s="90"/>
    </row>
    <row r="649755" spans="68:68" customFormat="1">
      <c r="BP649755" s="90"/>
    </row>
    <row r="649756" spans="68:68" customFormat="1">
      <c r="BP649756" s="90"/>
    </row>
    <row r="649757" spans="68:68" customFormat="1">
      <c r="BP649757" s="90"/>
    </row>
    <row r="649758" spans="68:68" customFormat="1">
      <c r="BP649758" s="90"/>
    </row>
    <row r="649759" spans="68:68" customFormat="1">
      <c r="BP649759" s="90"/>
    </row>
    <row r="649760" spans="68:68" customFormat="1">
      <c r="BP649760" s="90"/>
    </row>
    <row r="649761" spans="68:68" customFormat="1">
      <c r="BP649761" s="90"/>
    </row>
    <row r="649762" spans="68:68" customFormat="1">
      <c r="BP649762" s="90"/>
    </row>
    <row r="649763" spans="68:68" customFormat="1">
      <c r="BP649763" s="90"/>
    </row>
    <row r="649764" spans="68:68" customFormat="1">
      <c r="BP649764" s="90"/>
    </row>
    <row r="649765" spans="68:68" customFormat="1">
      <c r="BP649765" s="90"/>
    </row>
    <row r="649766" spans="68:68" customFormat="1">
      <c r="BP649766" s="90"/>
    </row>
    <row r="649767" spans="68:68" customFormat="1">
      <c r="BP649767" s="90"/>
    </row>
    <row r="649768" spans="68:68" customFormat="1">
      <c r="BP649768" s="90"/>
    </row>
    <row r="649769" spans="68:68" customFormat="1">
      <c r="BP649769" s="90"/>
    </row>
    <row r="649770" spans="68:68" customFormat="1">
      <c r="BP649770" s="90"/>
    </row>
    <row r="649771" spans="68:68" customFormat="1">
      <c r="BP649771" s="90"/>
    </row>
    <row r="649772" spans="68:68" customFormat="1">
      <c r="BP649772" s="90"/>
    </row>
    <row r="649773" spans="68:68" customFormat="1">
      <c r="BP649773" s="90"/>
    </row>
    <row r="649774" spans="68:68" customFormat="1">
      <c r="BP649774" s="90"/>
    </row>
    <row r="649775" spans="68:68" customFormat="1">
      <c r="BP649775" s="90"/>
    </row>
    <row r="649776" spans="68:68" customFormat="1">
      <c r="BP649776" s="90"/>
    </row>
    <row r="649777" spans="68:68" customFormat="1">
      <c r="BP649777" s="90"/>
    </row>
    <row r="649778" spans="68:68" customFormat="1">
      <c r="BP649778" s="90"/>
    </row>
    <row r="649779" spans="68:68" customFormat="1">
      <c r="BP649779" s="90"/>
    </row>
    <row r="649780" spans="68:68" customFormat="1">
      <c r="BP649780" s="90"/>
    </row>
    <row r="649781" spans="68:68" customFormat="1">
      <c r="BP649781" s="90"/>
    </row>
    <row r="649782" spans="68:68" customFormat="1">
      <c r="BP649782" s="90"/>
    </row>
    <row r="649783" spans="68:68" customFormat="1">
      <c r="BP649783" s="90"/>
    </row>
    <row r="649784" spans="68:68" customFormat="1">
      <c r="BP649784" s="90"/>
    </row>
    <row r="649785" spans="68:68" customFormat="1">
      <c r="BP649785" s="90"/>
    </row>
    <row r="649786" spans="68:68" customFormat="1">
      <c r="BP649786" s="90"/>
    </row>
    <row r="649787" spans="68:68" customFormat="1">
      <c r="BP649787" s="90"/>
    </row>
    <row r="649788" spans="68:68" customFormat="1">
      <c r="BP649788" s="90"/>
    </row>
    <row r="649789" spans="68:68" customFormat="1">
      <c r="BP649789" s="90"/>
    </row>
    <row r="649790" spans="68:68" customFormat="1">
      <c r="BP649790" s="90"/>
    </row>
    <row r="649791" spans="68:68" customFormat="1">
      <c r="BP649791" s="90"/>
    </row>
    <row r="649792" spans="68:68" customFormat="1">
      <c r="BP649792" s="90"/>
    </row>
    <row r="649793" spans="68:68" customFormat="1">
      <c r="BP649793" s="90"/>
    </row>
    <row r="649794" spans="68:68" customFormat="1">
      <c r="BP649794" s="90"/>
    </row>
    <row r="649795" spans="68:68" customFormat="1">
      <c r="BP649795" s="90"/>
    </row>
    <row r="649796" spans="68:68" customFormat="1">
      <c r="BP649796" s="90"/>
    </row>
    <row r="649797" spans="68:68" customFormat="1">
      <c r="BP649797" s="90"/>
    </row>
    <row r="649798" spans="68:68" customFormat="1">
      <c r="BP649798" s="90"/>
    </row>
    <row r="649799" spans="68:68" customFormat="1">
      <c r="BP649799" s="90"/>
    </row>
    <row r="649800" spans="68:68" customFormat="1">
      <c r="BP649800" s="90"/>
    </row>
    <row r="649801" spans="68:68" customFormat="1">
      <c r="BP649801" s="90"/>
    </row>
    <row r="649802" spans="68:68" customFormat="1">
      <c r="BP649802" s="90"/>
    </row>
    <row r="649803" spans="68:68" customFormat="1">
      <c r="BP649803" s="90"/>
    </row>
    <row r="649804" spans="68:68" customFormat="1">
      <c r="BP649804" s="90"/>
    </row>
    <row r="649805" spans="68:68" customFormat="1">
      <c r="BP649805" s="90"/>
    </row>
    <row r="649806" spans="68:68" customFormat="1">
      <c r="BP649806" s="90"/>
    </row>
    <row r="649807" spans="68:68" customFormat="1">
      <c r="BP649807" s="90"/>
    </row>
    <row r="649808" spans="68:68" customFormat="1">
      <c r="BP649808" s="90"/>
    </row>
    <row r="649809" spans="68:68" customFormat="1">
      <c r="BP649809" s="90"/>
    </row>
    <row r="649810" spans="68:68" customFormat="1">
      <c r="BP649810" s="90"/>
    </row>
    <row r="649811" spans="68:68" customFormat="1">
      <c r="BP649811" s="90"/>
    </row>
    <row r="649812" spans="68:68" customFormat="1">
      <c r="BP649812" s="90"/>
    </row>
    <row r="649813" spans="68:68" customFormat="1">
      <c r="BP649813" s="90"/>
    </row>
    <row r="649814" spans="68:68" customFormat="1">
      <c r="BP649814" s="90"/>
    </row>
    <row r="649815" spans="68:68" customFormat="1">
      <c r="BP649815" s="90"/>
    </row>
    <row r="649816" spans="68:68" customFormat="1">
      <c r="BP649816" s="90"/>
    </row>
    <row r="649817" spans="68:68" customFormat="1">
      <c r="BP649817" s="90"/>
    </row>
    <row r="649818" spans="68:68" customFormat="1">
      <c r="BP649818" s="90"/>
    </row>
    <row r="649819" spans="68:68" customFormat="1">
      <c r="BP649819" s="90"/>
    </row>
    <row r="649820" spans="68:68" customFormat="1">
      <c r="BP649820" s="90"/>
    </row>
    <row r="649821" spans="68:68" customFormat="1">
      <c r="BP649821" s="90"/>
    </row>
    <row r="649822" spans="68:68" customFormat="1">
      <c r="BP649822" s="90"/>
    </row>
    <row r="649823" spans="68:68" customFormat="1">
      <c r="BP649823" s="90"/>
    </row>
    <row r="649824" spans="68:68" customFormat="1">
      <c r="BP649824" s="90"/>
    </row>
    <row r="649825" spans="68:68" customFormat="1">
      <c r="BP649825" s="90"/>
    </row>
    <row r="649826" spans="68:68" customFormat="1">
      <c r="BP649826" s="90"/>
    </row>
    <row r="649827" spans="68:68" customFormat="1">
      <c r="BP649827" s="90"/>
    </row>
    <row r="649828" spans="68:68" customFormat="1">
      <c r="BP649828" s="90"/>
    </row>
    <row r="649829" spans="68:68" customFormat="1">
      <c r="BP649829" s="90"/>
    </row>
    <row r="649830" spans="68:68" customFormat="1">
      <c r="BP649830" s="90"/>
    </row>
    <row r="649831" spans="68:68" customFormat="1">
      <c r="BP649831" s="90"/>
    </row>
    <row r="649832" spans="68:68" customFormat="1">
      <c r="BP649832" s="90"/>
    </row>
    <row r="649833" spans="68:68" customFormat="1">
      <c r="BP649833" s="90"/>
    </row>
    <row r="649834" spans="68:68" customFormat="1">
      <c r="BP649834" s="90"/>
    </row>
    <row r="649835" spans="68:68" customFormat="1">
      <c r="BP649835" s="90"/>
    </row>
    <row r="649836" spans="68:68" customFormat="1">
      <c r="BP649836" s="90"/>
    </row>
    <row r="649837" spans="68:68" customFormat="1">
      <c r="BP649837" s="90"/>
    </row>
    <row r="649838" spans="68:68" customFormat="1">
      <c r="BP649838" s="90"/>
    </row>
    <row r="649839" spans="68:68" customFormat="1">
      <c r="BP649839" s="90"/>
    </row>
    <row r="649840" spans="68:68" customFormat="1">
      <c r="BP649840" s="90"/>
    </row>
    <row r="649841" spans="68:68" customFormat="1">
      <c r="BP649841" s="90"/>
    </row>
    <row r="649842" spans="68:68" customFormat="1">
      <c r="BP649842" s="90"/>
    </row>
    <row r="649843" spans="68:68" customFormat="1">
      <c r="BP649843" s="90"/>
    </row>
    <row r="649844" spans="68:68" customFormat="1">
      <c r="BP649844" s="90"/>
    </row>
    <row r="649845" spans="68:68" customFormat="1">
      <c r="BP649845" s="90"/>
    </row>
    <row r="649846" spans="68:68" customFormat="1">
      <c r="BP649846" s="90"/>
    </row>
    <row r="649847" spans="68:68" customFormat="1">
      <c r="BP649847" s="90"/>
    </row>
    <row r="649848" spans="68:68" customFormat="1">
      <c r="BP649848" s="90"/>
    </row>
    <row r="649849" spans="68:68" customFormat="1">
      <c r="BP649849" s="90"/>
    </row>
    <row r="649850" spans="68:68" customFormat="1">
      <c r="BP649850" s="90"/>
    </row>
    <row r="649851" spans="68:68" customFormat="1">
      <c r="BP649851" s="90"/>
    </row>
    <row r="649852" spans="68:68" customFormat="1">
      <c r="BP649852" s="90"/>
    </row>
    <row r="649853" spans="68:68" customFormat="1">
      <c r="BP649853" s="90"/>
    </row>
    <row r="649854" spans="68:68" customFormat="1">
      <c r="BP649854" s="90"/>
    </row>
    <row r="649855" spans="68:68" customFormat="1">
      <c r="BP649855" s="90"/>
    </row>
    <row r="649856" spans="68:68" customFormat="1">
      <c r="BP649856" s="90"/>
    </row>
    <row r="649857" spans="68:68" customFormat="1">
      <c r="BP649857" s="90"/>
    </row>
    <row r="649858" spans="68:68" customFormat="1">
      <c r="BP649858" s="90"/>
    </row>
    <row r="649859" spans="68:68" customFormat="1">
      <c r="BP649859" s="90"/>
    </row>
    <row r="649860" spans="68:68" customFormat="1">
      <c r="BP649860" s="90"/>
    </row>
    <row r="649861" spans="68:68" customFormat="1">
      <c r="BP649861" s="90"/>
    </row>
    <row r="649862" spans="68:68" customFormat="1">
      <c r="BP649862" s="90"/>
    </row>
    <row r="649863" spans="68:68" customFormat="1">
      <c r="BP649863" s="90"/>
    </row>
    <row r="649864" spans="68:68" customFormat="1">
      <c r="BP649864" s="90"/>
    </row>
    <row r="649865" spans="68:68" customFormat="1">
      <c r="BP649865" s="90"/>
    </row>
    <row r="649866" spans="68:68" customFormat="1">
      <c r="BP649866" s="90"/>
    </row>
    <row r="649867" spans="68:68" customFormat="1">
      <c r="BP649867" s="90"/>
    </row>
    <row r="649868" spans="68:68" customFormat="1">
      <c r="BP649868" s="90"/>
    </row>
    <row r="649869" spans="68:68" customFormat="1">
      <c r="BP649869" s="90"/>
    </row>
    <row r="649870" spans="68:68" customFormat="1">
      <c r="BP649870" s="90"/>
    </row>
    <row r="649871" spans="68:68" customFormat="1">
      <c r="BP649871" s="90"/>
    </row>
    <row r="649872" spans="68:68" customFormat="1">
      <c r="BP649872" s="90"/>
    </row>
    <row r="649873" spans="68:68" customFormat="1">
      <c r="BP649873" s="90"/>
    </row>
    <row r="649874" spans="68:68" customFormat="1">
      <c r="BP649874" s="90"/>
    </row>
    <row r="649875" spans="68:68" customFormat="1">
      <c r="BP649875" s="90"/>
    </row>
    <row r="649876" spans="68:68" customFormat="1">
      <c r="BP649876" s="90"/>
    </row>
    <row r="649877" spans="68:68" customFormat="1">
      <c r="BP649877" s="90"/>
    </row>
    <row r="649878" spans="68:68" customFormat="1">
      <c r="BP649878" s="90"/>
    </row>
    <row r="649879" spans="68:68" customFormat="1">
      <c r="BP649879" s="90"/>
    </row>
    <row r="649880" spans="68:68" customFormat="1">
      <c r="BP649880" s="90"/>
    </row>
    <row r="649881" spans="68:68" customFormat="1">
      <c r="BP649881" s="90"/>
    </row>
    <row r="649882" spans="68:68" customFormat="1">
      <c r="BP649882" s="90"/>
    </row>
    <row r="649883" spans="68:68" customFormat="1">
      <c r="BP649883" s="90"/>
    </row>
    <row r="649884" spans="68:68" customFormat="1">
      <c r="BP649884" s="90"/>
    </row>
    <row r="649885" spans="68:68" customFormat="1">
      <c r="BP649885" s="90"/>
    </row>
    <row r="649886" spans="68:68" customFormat="1">
      <c r="BP649886" s="90"/>
    </row>
    <row r="649887" spans="68:68" customFormat="1">
      <c r="BP649887" s="90"/>
    </row>
    <row r="649888" spans="68:68" customFormat="1">
      <c r="BP649888" s="90"/>
    </row>
    <row r="649889" spans="68:68" customFormat="1">
      <c r="BP649889" s="90"/>
    </row>
    <row r="649890" spans="68:68" customFormat="1">
      <c r="BP649890" s="90"/>
    </row>
    <row r="649891" spans="68:68" customFormat="1">
      <c r="BP649891" s="90"/>
    </row>
    <row r="649892" spans="68:68" customFormat="1">
      <c r="BP649892" s="90"/>
    </row>
    <row r="649893" spans="68:68" customFormat="1">
      <c r="BP649893" s="90"/>
    </row>
    <row r="649894" spans="68:68" customFormat="1">
      <c r="BP649894" s="90"/>
    </row>
    <row r="649895" spans="68:68" customFormat="1">
      <c r="BP649895" s="90"/>
    </row>
    <row r="649896" spans="68:68" customFormat="1">
      <c r="BP649896" s="90"/>
    </row>
    <row r="649897" spans="68:68" customFormat="1">
      <c r="BP649897" s="90"/>
    </row>
    <row r="649898" spans="68:68" customFormat="1">
      <c r="BP649898" s="90"/>
    </row>
    <row r="649899" spans="68:68" customFormat="1">
      <c r="BP649899" s="90"/>
    </row>
    <row r="649900" spans="68:68" customFormat="1">
      <c r="BP649900" s="90"/>
    </row>
    <row r="649901" spans="68:68" customFormat="1">
      <c r="BP649901" s="90"/>
    </row>
    <row r="649902" spans="68:68" customFormat="1">
      <c r="BP649902" s="90"/>
    </row>
    <row r="649903" spans="68:68" customFormat="1">
      <c r="BP649903" s="90"/>
    </row>
    <row r="649904" spans="68:68" customFormat="1">
      <c r="BP649904" s="90"/>
    </row>
    <row r="649905" spans="68:68" customFormat="1">
      <c r="BP649905" s="90"/>
    </row>
    <row r="649906" spans="68:68" customFormat="1">
      <c r="BP649906" s="90"/>
    </row>
    <row r="649907" spans="68:68" customFormat="1">
      <c r="BP649907" s="90"/>
    </row>
    <row r="649908" spans="68:68" customFormat="1">
      <c r="BP649908" s="90"/>
    </row>
    <row r="649909" spans="68:68" customFormat="1">
      <c r="BP649909" s="90"/>
    </row>
    <row r="649910" spans="68:68" customFormat="1">
      <c r="BP649910" s="90"/>
    </row>
    <row r="649911" spans="68:68" customFormat="1">
      <c r="BP649911" s="90"/>
    </row>
    <row r="649912" spans="68:68" customFormat="1">
      <c r="BP649912" s="90"/>
    </row>
    <row r="649913" spans="68:68" customFormat="1">
      <c r="BP649913" s="90"/>
    </row>
    <row r="649914" spans="68:68" customFormat="1">
      <c r="BP649914" s="90"/>
    </row>
    <row r="649915" spans="68:68" customFormat="1">
      <c r="BP649915" s="90"/>
    </row>
    <row r="649916" spans="68:68" customFormat="1">
      <c r="BP649916" s="90"/>
    </row>
    <row r="649917" spans="68:68" customFormat="1">
      <c r="BP649917" s="90"/>
    </row>
    <row r="649918" spans="68:68" customFormat="1">
      <c r="BP649918" s="90"/>
    </row>
    <row r="649919" spans="68:68" customFormat="1">
      <c r="BP649919" s="90"/>
    </row>
    <row r="649920" spans="68:68" customFormat="1">
      <c r="BP649920" s="90"/>
    </row>
    <row r="649921" spans="68:68" customFormat="1">
      <c r="BP649921" s="90"/>
    </row>
    <row r="649922" spans="68:68" customFormat="1">
      <c r="BP649922" s="90"/>
    </row>
    <row r="649923" spans="68:68" customFormat="1">
      <c r="BP649923" s="90"/>
    </row>
    <row r="649924" spans="68:68" customFormat="1">
      <c r="BP649924" s="90"/>
    </row>
    <row r="649925" spans="68:68" customFormat="1">
      <c r="BP649925" s="90"/>
    </row>
    <row r="649926" spans="68:68" customFormat="1">
      <c r="BP649926" s="90"/>
    </row>
    <row r="649927" spans="68:68" customFormat="1">
      <c r="BP649927" s="90"/>
    </row>
    <row r="649928" spans="68:68" customFormat="1">
      <c r="BP649928" s="90"/>
    </row>
    <row r="649929" spans="68:68" customFormat="1">
      <c r="BP649929" s="90"/>
    </row>
    <row r="649930" spans="68:68" customFormat="1">
      <c r="BP649930" s="90"/>
    </row>
    <row r="649931" spans="68:68" customFormat="1">
      <c r="BP649931" s="90"/>
    </row>
    <row r="649932" spans="68:68" customFormat="1">
      <c r="BP649932" s="90"/>
    </row>
    <row r="649933" spans="68:68" customFormat="1">
      <c r="BP649933" s="90"/>
    </row>
    <row r="649934" spans="68:68" customFormat="1">
      <c r="BP649934" s="90"/>
    </row>
    <row r="649935" spans="68:68" customFormat="1">
      <c r="BP649935" s="90"/>
    </row>
    <row r="649936" spans="68:68" customFormat="1">
      <c r="BP649936" s="90"/>
    </row>
    <row r="649937" spans="68:68" customFormat="1">
      <c r="BP649937" s="90"/>
    </row>
    <row r="649938" spans="68:68" customFormat="1">
      <c r="BP649938" s="90"/>
    </row>
    <row r="649939" spans="68:68" customFormat="1">
      <c r="BP649939" s="90"/>
    </row>
    <row r="649940" spans="68:68" customFormat="1">
      <c r="BP649940" s="90"/>
    </row>
    <row r="649941" spans="68:68" customFormat="1">
      <c r="BP649941" s="90"/>
    </row>
    <row r="649942" spans="68:68" customFormat="1">
      <c r="BP649942" s="90"/>
    </row>
    <row r="649943" spans="68:68" customFormat="1">
      <c r="BP649943" s="90"/>
    </row>
    <row r="649944" spans="68:68" customFormat="1">
      <c r="BP649944" s="90"/>
    </row>
    <row r="649945" spans="68:68" customFormat="1">
      <c r="BP649945" s="90"/>
    </row>
    <row r="649946" spans="68:68" customFormat="1">
      <c r="BP649946" s="90"/>
    </row>
    <row r="649947" spans="68:68" customFormat="1">
      <c r="BP649947" s="90"/>
    </row>
    <row r="649948" spans="68:68" customFormat="1">
      <c r="BP649948" s="90"/>
    </row>
    <row r="649949" spans="68:68" customFormat="1">
      <c r="BP649949" s="90"/>
    </row>
    <row r="649950" spans="68:68" customFormat="1">
      <c r="BP649950" s="90"/>
    </row>
    <row r="649951" spans="68:68" customFormat="1">
      <c r="BP649951" s="90"/>
    </row>
    <row r="649952" spans="68:68" customFormat="1">
      <c r="BP649952" s="90"/>
    </row>
    <row r="649953" spans="68:68" customFormat="1">
      <c r="BP649953" s="90"/>
    </row>
    <row r="649954" spans="68:68" customFormat="1">
      <c r="BP649954" s="90"/>
    </row>
    <row r="649955" spans="68:68" customFormat="1">
      <c r="BP649955" s="90"/>
    </row>
    <row r="649956" spans="68:68" customFormat="1">
      <c r="BP649956" s="90"/>
    </row>
    <row r="649957" spans="68:68" customFormat="1">
      <c r="BP649957" s="90"/>
    </row>
    <row r="649958" spans="68:68" customFormat="1">
      <c r="BP649958" s="90"/>
    </row>
    <row r="649959" spans="68:68" customFormat="1">
      <c r="BP649959" s="90"/>
    </row>
    <row r="649960" spans="68:68" customFormat="1">
      <c r="BP649960" s="90"/>
    </row>
    <row r="649961" spans="68:68" customFormat="1">
      <c r="BP649961" s="90"/>
    </row>
    <row r="649962" spans="68:68" customFormat="1">
      <c r="BP649962" s="90"/>
    </row>
    <row r="649963" spans="68:68" customFormat="1">
      <c r="BP649963" s="90"/>
    </row>
    <row r="649964" spans="68:68" customFormat="1">
      <c r="BP649964" s="90"/>
    </row>
    <row r="649965" spans="68:68" customFormat="1">
      <c r="BP649965" s="90"/>
    </row>
    <row r="649966" spans="68:68" customFormat="1">
      <c r="BP649966" s="90"/>
    </row>
    <row r="649967" spans="68:68" customFormat="1">
      <c r="BP649967" s="90"/>
    </row>
    <row r="649968" spans="68:68" customFormat="1">
      <c r="BP649968" s="90"/>
    </row>
    <row r="649969" spans="68:68" customFormat="1">
      <c r="BP649969" s="90"/>
    </row>
    <row r="649970" spans="68:68" customFormat="1">
      <c r="BP649970" s="90"/>
    </row>
    <row r="649971" spans="68:68" customFormat="1">
      <c r="BP649971" s="90"/>
    </row>
    <row r="649972" spans="68:68" customFormat="1">
      <c r="BP649972" s="90"/>
    </row>
    <row r="649973" spans="68:68" customFormat="1">
      <c r="BP649973" s="90"/>
    </row>
    <row r="649974" spans="68:68" customFormat="1">
      <c r="BP649974" s="90"/>
    </row>
    <row r="649975" spans="68:68" customFormat="1">
      <c r="BP649975" s="90"/>
    </row>
    <row r="649976" spans="68:68" customFormat="1">
      <c r="BP649976" s="90"/>
    </row>
    <row r="649977" spans="68:68" customFormat="1">
      <c r="BP649977" s="90"/>
    </row>
    <row r="649978" spans="68:68" customFormat="1">
      <c r="BP649978" s="90"/>
    </row>
    <row r="649979" spans="68:68" customFormat="1">
      <c r="BP649979" s="90"/>
    </row>
    <row r="649980" spans="68:68" customFormat="1">
      <c r="BP649980" s="90"/>
    </row>
    <row r="649981" spans="68:68" customFormat="1">
      <c r="BP649981" s="90"/>
    </row>
    <row r="649982" spans="68:68" customFormat="1">
      <c r="BP649982" s="90"/>
    </row>
    <row r="649983" spans="68:68" customFormat="1">
      <c r="BP649983" s="90"/>
    </row>
    <row r="649984" spans="68:68" customFormat="1">
      <c r="BP649984" s="90"/>
    </row>
    <row r="649985" spans="68:68" customFormat="1">
      <c r="BP649985" s="90"/>
    </row>
    <row r="649986" spans="68:68" customFormat="1">
      <c r="BP649986" s="90"/>
    </row>
    <row r="649987" spans="68:68" customFormat="1">
      <c r="BP649987" s="90"/>
    </row>
    <row r="649988" spans="68:68" customFormat="1">
      <c r="BP649988" s="90"/>
    </row>
    <row r="649989" spans="68:68" customFormat="1">
      <c r="BP649989" s="90"/>
    </row>
    <row r="649990" spans="68:68" customFormat="1">
      <c r="BP649990" s="90"/>
    </row>
    <row r="649991" spans="68:68" customFormat="1">
      <c r="BP649991" s="90"/>
    </row>
    <row r="649992" spans="68:68" customFormat="1">
      <c r="BP649992" s="90"/>
    </row>
    <row r="649993" spans="68:68" customFormat="1">
      <c r="BP649993" s="90"/>
    </row>
    <row r="649994" spans="68:68" customFormat="1">
      <c r="BP649994" s="90"/>
    </row>
    <row r="649995" spans="68:68" customFormat="1">
      <c r="BP649995" s="90"/>
    </row>
    <row r="649996" spans="68:68" customFormat="1">
      <c r="BP649996" s="90"/>
    </row>
    <row r="649997" spans="68:68" customFormat="1">
      <c r="BP649997" s="90"/>
    </row>
    <row r="649998" spans="68:68" customFormat="1">
      <c r="BP649998" s="90"/>
    </row>
    <row r="649999" spans="68:68" customFormat="1">
      <c r="BP649999" s="90"/>
    </row>
    <row r="650000" spans="68:68" customFormat="1">
      <c r="BP650000" s="90"/>
    </row>
    <row r="650001" spans="68:68" customFormat="1">
      <c r="BP650001" s="90"/>
    </row>
    <row r="650002" spans="68:68" customFormat="1">
      <c r="BP650002" s="90"/>
    </row>
    <row r="650003" spans="68:68" customFormat="1">
      <c r="BP650003" s="90"/>
    </row>
    <row r="650004" spans="68:68" customFormat="1">
      <c r="BP650004" s="90"/>
    </row>
    <row r="650005" spans="68:68" customFormat="1">
      <c r="BP650005" s="90"/>
    </row>
    <row r="650006" spans="68:68" customFormat="1">
      <c r="BP650006" s="90"/>
    </row>
    <row r="650007" spans="68:68" customFormat="1">
      <c r="BP650007" s="90"/>
    </row>
    <row r="650008" spans="68:68" customFormat="1">
      <c r="BP650008" s="90"/>
    </row>
    <row r="650009" spans="68:68" customFormat="1">
      <c r="BP650009" s="90"/>
    </row>
    <row r="650010" spans="68:68" customFormat="1">
      <c r="BP650010" s="90"/>
    </row>
    <row r="650011" spans="68:68" customFormat="1">
      <c r="BP650011" s="90"/>
    </row>
    <row r="650012" spans="68:68" customFormat="1">
      <c r="BP650012" s="90"/>
    </row>
    <row r="650013" spans="68:68" customFormat="1">
      <c r="BP650013" s="90"/>
    </row>
    <row r="650014" spans="68:68" customFormat="1">
      <c r="BP650014" s="90"/>
    </row>
    <row r="650015" spans="68:68" customFormat="1">
      <c r="BP650015" s="90"/>
    </row>
    <row r="650016" spans="68:68" customFormat="1">
      <c r="BP650016" s="90"/>
    </row>
    <row r="650017" spans="68:68" customFormat="1">
      <c r="BP650017" s="90"/>
    </row>
    <row r="650018" spans="68:68" customFormat="1">
      <c r="BP650018" s="90"/>
    </row>
    <row r="650019" spans="68:68" customFormat="1">
      <c r="BP650019" s="90"/>
    </row>
    <row r="650020" spans="68:68" customFormat="1">
      <c r="BP650020" s="90"/>
    </row>
    <row r="650021" spans="68:68" customFormat="1">
      <c r="BP650021" s="90"/>
    </row>
    <row r="650022" spans="68:68" customFormat="1">
      <c r="BP650022" s="90"/>
    </row>
    <row r="650023" spans="68:68" customFormat="1">
      <c r="BP650023" s="90"/>
    </row>
    <row r="650024" spans="68:68" customFormat="1">
      <c r="BP650024" s="90"/>
    </row>
    <row r="650025" spans="68:68" customFormat="1">
      <c r="BP650025" s="90"/>
    </row>
    <row r="650026" spans="68:68" customFormat="1">
      <c r="BP650026" s="90"/>
    </row>
    <row r="650027" spans="68:68" customFormat="1">
      <c r="BP650027" s="90"/>
    </row>
    <row r="650028" spans="68:68" customFormat="1">
      <c r="BP650028" s="90"/>
    </row>
    <row r="650029" spans="68:68" customFormat="1">
      <c r="BP650029" s="90"/>
    </row>
    <row r="650030" spans="68:68" customFormat="1">
      <c r="BP650030" s="90"/>
    </row>
    <row r="650031" spans="68:68" customFormat="1">
      <c r="BP650031" s="90"/>
    </row>
    <row r="650032" spans="68:68" customFormat="1">
      <c r="BP650032" s="90"/>
    </row>
    <row r="650033" spans="68:68" customFormat="1">
      <c r="BP650033" s="90"/>
    </row>
    <row r="650034" spans="68:68" customFormat="1">
      <c r="BP650034" s="90"/>
    </row>
    <row r="650035" spans="68:68" customFormat="1">
      <c r="BP650035" s="90"/>
    </row>
    <row r="650036" spans="68:68" customFormat="1">
      <c r="BP650036" s="90"/>
    </row>
    <row r="650037" spans="68:68" customFormat="1">
      <c r="BP650037" s="90"/>
    </row>
    <row r="650038" spans="68:68" customFormat="1">
      <c r="BP650038" s="90"/>
    </row>
    <row r="650039" spans="68:68" customFormat="1">
      <c r="BP650039" s="90"/>
    </row>
    <row r="650040" spans="68:68" customFormat="1">
      <c r="BP650040" s="90"/>
    </row>
    <row r="650041" spans="68:68" customFormat="1">
      <c r="BP650041" s="90"/>
    </row>
    <row r="650042" spans="68:68" customFormat="1">
      <c r="BP650042" s="90"/>
    </row>
    <row r="650043" spans="68:68" customFormat="1">
      <c r="BP650043" s="90"/>
    </row>
    <row r="650044" spans="68:68" customFormat="1">
      <c r="BP650044" s="90"/>
    </row>
    <row r="650045" spans="68:68" customFormat="1">
      <c r="BP650045" s="90"/>
    </row>
    <row r="650046" spans="68:68" customFormat="1">
      <c r="BP650046" s="90"/>
    </row>
    <row r="650047" spans="68:68" customFormat="1">
      <c r="BP650047" s="90"/>
    </row>
    <row r="650048" spans="68:68" customFormat="1">
      <c r="BP650048" s="90"/>
    </row>
    <row r="650049" spans="68:68" customFormat="1">
      <c r="BP650049" s="90"/>
    </row>
    <row r="650050" spans="68:68" customFormat="1">
      <c r="BP650050" s="90"/>
    </row>
    <row r="650051" spans="68:68" customFormat="1">
      <c r="BP650051" s="90"/>
    </row>
    <row r="650052" spans="68:68" customFormat="1">
      <c r="BP650052" s="90"/>
    </row>
    <row r="650053" spans="68:68" customFormat="1">
      <c r="BP650053" s="90"/>
    </row>
    <row r="650054" spans="68:68" customFormat="1">
      <c r="BP650054" s="90"/>
    </row>
    <row r="650055" spans="68:68" customFormat="1">
      <c r="BP650055" s="90"/>
    </row>
    <row r="650056" spans="68:68" customFormat="1">
      <c r="BP650056" s="90"/>
    </row>
    <row r="650057" spans="68:68" customFormat="1">
      <c r="BP650057" s="90"/>
    </row>
    <row r="650058" spans="68:68" customFormat="1">
      <c r="BP650058" s="90"/>
    </row>
    <row r="650059" spans="68:68" customFormat="1">
      <c r="BP650059" s="90"/>
    </row>
    <row r="650060" spans="68:68" customFormat="1">
      <c r="BP650060" s="90"/>
    </row>
    <row r="650061" spans="68:68" customFormat="1">
      <c r="BP650061" s="90"/>
    </row>
    <row r="650062" spans="68:68" customFormat="1">
      <c r="BP650062" s="90"/>
    </row>
    <row r="650063" spans="68:68" customFormat="1">
      <c r="BP650063" s="90"/>
    </row>
    <row r="650064" spans="68:68" customFormat="1">
      <c r="BP650064" s="90"/>
    </row>
    <row r="650065" spans="68:68" customFormat="1">
      <c r="BP650065" s="90"/>
    </row>
    <row r="650066" spans="68:68" customFormat="1">
      <c r="BP650066" s="90"/>
    </row>
    <row r="650067" spans="68:68" customFormat="1">
      <c r="BP650067" s="90"/>
    </row>
    <row r="650068" spans="68:68" customFormat="1">
      <c r="BP650068" s="90"/>
    </row>
    <row r="650069" spans="68:68" customFormat="1">
      <c r="BP650069" s="90"/>
    </row>
    <row r="650070" spans="68:68" customFormat="1">
      <c r="BP650070" s="90"/>
    </row>
    <row r="650071" spans="68:68" customFormat="1">
      <c r="BP650071" s="90"/>
    </row>
    <row r="650072" spans="68:68" customFormat="1">
      <c r="BP650072" s="90"/>
    </row>
    <row r="650073" spans="68:68" customFormat="1">
      <c r="BP650073" s="90"/>
    </row>
    <row r="650074" spans="68:68" customFormat="1">
      <c r="BP650074" s="90"/>
    </row>
    <row r="650075" spans="68:68" customFormat="1">
      <c r="BP650075" s="90"/>
    </row>
    <row r="650076" spans="68:68" customFormat="1">
      <c r="BP650076" s="90"/>
    </row>
    <row r="650077" spans="68:68" customFormat="1">
      <c r="BP650077" s="90"/>
    </row>
    <row r="650078" spans="68:68" customFormat="1">
      <c r="BP650078" s="90"/>
    </row>
    <row r="650079" spans="68:68" customFormat="1">
      <c r="BP650079" s="90"/>
    </row>
    <row r="650080" spans="68:68" customFormat="1">
      <c r="BP650080" s="90"/>
    </row>
    <row r="650081" spans="68:68" customFormat="1">
      <c r="BP650081" s="90"/>
    </row>
    <row r="650082" spans="68:68" customFormat="1">
      <c r="BP650082" s="90"/>
    </row>
    <row r="650083" spans="68:68" customFormat="1">
      <c r="BP650083" s="90"/>
    </row>
    <row r="650084" spans="68:68" customFormat="1">
      <c r="BP650084" s="90"/>
    </row>
    <row r="650085" spans="68:68" customFormat="1">
      <c r="BP650085" s="90"/>
    </row>
    <row r="650086" spans="68:68" customFormat="1">
      <c r="BP650086" s="90"/>
    </row>
    <row r="650087" spans="68:68" customFormat="1">
      <c r="BP650087" s="90"/>
    </row>
    <row r="650088" spans="68:68" customFormat="1">
      <c r="BP650088" s="90"/>
    </row>
    <row r="650089" spans="68:68" customFormat="1">
      <c r="BP650089" s="90"/>
    </row>
    <row r="650090" spans="68:68" customFormat="1">
      <c r="BP650090" s="90"/>
    </row>
    <row r="650091" spans="68:68" customFormat="1">
      <c r="BP650091" s="90"/>
    </row>
    <row r="650092" spans="68:68" customFormat="1">
      <c r="BP650092" s="90"/>
    </row>
    <row r="650093" spans="68:68" customFormat="1">
      <c r="BP650093" s="90"/>
    </row>
    <row r="650094" spans="68:68" customFormat="1">
      <c r="BP650094" s="90"/>
    </row>
    <row r="650095" spans="68:68" customFormat="1">
      <c r="BP650095" s="90"/>
    </row>
    <row r="650096" spans="68:68" customFormat="1">
      <c r="BP650096" s="90"/>
    </row>
    <row r="650097" spans="68:68" customFormat="1">
      <c r="BP650097" s="90"/>
    </row>
    <row r="650098" spans="68:68" customFormat="1">
      <c r="BP650098" s="90"/>
    </row>
    <row r="650099" spans="68:68" customFormat="1">
      <c r="BP650099" s="90"/>
    </row>
    <row r="650100" spans="68:68" customFormat="1">
      <c r="BP650100" s="90"/>
    </row>
    <row r="650101" spans="68:68" customFormat="1">
      <c r="BP650101" s="90"/>
    </row>
    <row r="650102" spans="68:68" customFormat="1">
      <c r="BP650102" s="90"/>
    </row>
    <row r="650103" spans="68:68" customFormat="1">
      <c r="BP650103" s="90"/>
    </row>
    <row r="650104" spans="68:68" customFormat="1">
      <c r="BP650104" s="90"/>
    </row>
    <row r="650105" spans="68:68" customFormat="1">
      <c r="BP650105" s="90"/>
    </row>
    <row r="650106" spans="68:68" customFormat="1">
      <c r="BP650106" s="90"/>
    </row>
    <row r="650107" spans="68:68" customFormat="1">
      <c r="BP650107" s="90"/>
    </row>
    <row r="650108" spans="68:68" customFormat="1">
      <c r="BP650108" s="90"/>
    </row>
    <row r="650109" spans="68:68" customFormat="1">
      <c r="BP650109" s="90"/>
    </row>
    <row r="650110" spans="68:68" customFormat="1">
      <c r="BP650110" s="90"/>
    </row>
    <row r="650111" spans="68:68" customFormat="1">
      <c r="BP650111" s="90"/>
    </row>
    <row r="650112" spans="68:68" customFormat="1">
      <c r="BP650112" s="90"/>
    </row>
    <row r="650113" spans="68:68" customFormat="1">
      <c r="BP650113" s="90"/>
    </row>
    <row r="650114" spans="68:68" customFormat="1">
      <c r="BP650114" s="90"/>
    </row>
    <row r="650115" spans="68:68" customFormat="1">
      <c r="BP650115" s="90"/>
    </row>
    <row r="650116" spans="68:68" customFormat="1">
      <c r="BP650116" s="90"/>
    </row>
    <row r="650117" spans="68:68" customFormat="1">
      <c r="BP650117" s="90"/>
    </row>
    <row r="650118" spans="68:68" customFormat="1">
      <c r="BP650118" s="90"/>
    </row>
    <row r="650119" spans="68:68" customFormat="1">
      <c r="BP650119" s="90"/>
    </row>
    <row r="650120" spans="68:68" customFormat="1">
      <c r="BP650120" s="90"/>
    </row>
    <row r="650121" spans="68:68" customFormat="1">
      <c r="BP650121" s="90"/>
    </row>
    <row r="650122" spans="68:68" customFormat="1">
      <c r="BP650122" s="90"/>
    </row>
    <row r="650123" spans="68:68" customFormat="1">
      <c r="BP650123" s="90"/>
    </row>
    <row r="650124" spans="68:68" customFormat="1">
      <c r="BP650124" s="90"/>
    </row>
    <row r="650125" spans="68:68" customFormat="1">
      <c r="BP650125" s="90"/>
    </row>
    <row r="650126" spans="68:68" customFormat="1">
      <c r="BP650126" s="90"/>
    </row>
    <row r="650127" spans="68:68" customFormat="1">
      <c r="BP650127" s="90"/>
    </row>
    <row r="650128" spans="68:68" customFormat="1">
      <c r="BP650128" s="90"/>
    </row>
    <row r="650129" spans="68:68" customFormat="1">
      <c r="BP650129" s="90"/>
    </row>
    <row r="650130" spans="68:68" customFormat="1">
      <c r="BP650130" s="90"/>
    </row>
    <row r="650131" spans="68:68" customFormat="1">
      <c r="BP650131" s="90"/>
    </row>
    <row r="650132" spans="68:68" customFormat="1">
      <c r="BP650132" s="90"/>
    </row>
    <row r="650133" spans="68:68" customFormat="1">
      <c r="BP650133" s="90"/>
    </row>
    <row r="650134" spans="68:68" customFormat="1">
      <c r="BP650134" s="90"/>
    </row>
    <row r="650135" spans="68:68" customFormat="1">
      <c r="BP650135" s="90"/>
    </row>
    <row r="650136" spans="68:68" customFormat="1">
      <c r="BP650136" s="90"/>
    </row>
    <row r="650137" spans="68:68" customFormat="1">
      <c r="BP650137" s="90"/>
    </row>
    <row r="650138" spans="68:68" customFormat="1">
      <c r="BP650138" s="90"/>
    </row>
    <row r="650139" spans="68:68" customFormat="1">
      <c r="BP650139" s="90"/>
    </row>
    <row r="650140" spans="68:68" customFormat="1">
      <c r="BP650140" s="90"/>
    </row>
    <row r="650141" spans="68:68" customFormat="1">
      <c r="BP650141" s="90"/>
    </row>
    <row r="650142" spans="68:68" customFormat="1">
      <c r="BP650142" s="90"/>
    </row>
    <row r="650143" spans="68:68" customFormat="1">
      <c r="BP650143" s="90"/>
    </row>
    <row r="650144" spans="68:68" customFormat="1">
      <c r="BP650144" s="90"/>
    </row>
    <row r="650145" spans="68:68" customFormat="1">
      <c r="BP650145" s="90"/>
    </row>
    <row r="650146" spans="68:68" customFormat="1">
      <c r="BP650146" s="90"/>
    </row>
    <row r="650147" spans="68:68" customFormat="1">
      <c r="BP650147" s="90"/>
    </row>
    <row r="650148" spans="68:68" customFormat="1">
      <c r="BP650148" s="90"/>
    </row>
    <row r="650149" spans="68:68" customFormat="1">
      <c r="BP650149" s="90"/>
    </row>
    <row r="650150" spans="68:68" customFormat="1">
      <c r="BP650150" s="90"/>
    </row>
    <row r="650151" spans="68:68" customFormat="1">
      <c r="BP650151" s="90"/>
    </row>
    <row r="650152" spans="68:68" customFormat="1">
      <c r="BP650152" s="90"/>
    </row>
    <row r="650153" spans="68:68" customFormat="1">
      <c r="BP650153" s="90"/>
    </row>
    <row r="650154" spans="68:68" customFormat="1">
      <c r="BP650154" s="90"/>
    </row>
    <row r="650155" spans="68:68" customFormat="1">
      <c r="BP650155" s="90"/>
    </row>
    <row r="650156" spans="68:68" customFormat="1">
      <c r="BP650156" s="90"/>
    </row>
    <row r="650157" spans="68:68" customFormat="1">
      <c r="BP650157" s="90"/>
    </row>
    <row r="650158" spans="68:68" customFormat="1">
      <c r="BP650158" s="90"/>
    </row>
    <row r="650159" spans="68:68" customFormat="1">
      <c r="BP650159" s="90"/>
    </row>
    <row r="650160" spans="68:68" customFormat="1">
      <c r="BP650160" s="90"/>
    </row>
    <row r="650161" spans="68:68" customFormat="1">
      <c r="BP650161" s="90"/>
    </row>
    <row r="650162" spans="68:68" customFormat="1">
      <c r="BP650162" s="90"/>
    </row>
    <row r="650163" spans="68:68" customFormat="1">
      <c r="BP650163" s="90"/>
    </row>
    <row r="650164" spans="68:68" customFormat="1">
      <c r="BP650164" s="90"/>
    </row>
    <row r="650165" spans="68:68" customFormat="1">
      <c r="BP650165" s="90"/>
    </row>
    <row r="650166" spans="68:68" customFormat="1">
      <c r="BP650166" s="90"/>
    </row>
    <row r="650167" spans="68:68" customFormat="1">
      <c r="BP650167" s="90"/>
    </row>
    <row r="650168" spans="68:68" customFormat="1">
      <c r="BP650168" s="90"/>
    </row>
    <row r="650169" spans="68:68" customFormat="1">
      <c r="BP650169" s="90"/>
    </row>
    <row r="650170" spans="68:68" customFormat="1">
      <c r="BP650170" s="90"/>
    </row>
    <row r="650171" spans="68:68" customFormat="1">
      <c r="BP650171" s="90"/>
    </row>
    <row r="650172" spans="68:68" customFormat="1">
      <c r="BP650172" s="90"/>
    </row>
    <row r="650173" spans="68:68" customFormat="1">
      <c r="BP650173" s="90"/>
    </row>
    <row r="650174" spans="68:68" customFormat="1">
      <c r="BP650174" s="90"/>
    </row>
    <row r="650175" spans="68:68" customFormat="1">
      <c r="BP650175" s="90"/>
    </row>
    <row r="650176" spans="68:68" customFormat="1">
      <c r="BP650176" s="90"/>
    </row>
    <row r="650177" spans="68:68" customFormat="1">
      <c r="BP650177" s="90"/>
    </row>
    <row r="650178" spans="68:68" customFormat="1">
      <c r="BP650178" s="90"/>
    </row>
    <row r="650179" spans="68:68" customFormat="1">
      <c r="BP650179" s="90"/>
    </row>
    <row r="650180" spans="68:68" customFormat="1">
      <c r="BP650180" s="90"/>
    </row>
    <row r="650181" spans="68:68" customFormat="1">
      <c r="BP650181" s="90"/>
    </row>
    <row r="650182" spans="68:68" customFormat="1">
      <c r="BP650182" s="90"/>
    </row>
    <row r="650183" spans="68:68" customFormat="1">
      <c r="BP650183" s="90"/>
    </row>
    <row r="650184" spans="68:68" customFormat="1">
      <c r="BP650184" s="90"/>
    </row>
    <row r="650185" spans="68:68" customFormat="1">
      <c r="BP650185" s="90"/>
    </row>
    <row r="650186" spans="68:68" customFormat="1">
      <c r="BP650186" s="90"/>
    </row>
    <row r="650187" spans="68:68" customFormat="1">
      <c r="BP650187" s="90"/>
    </row>
    <row r="650188" spans="68:68" customFormat="1">
      <c r="BP650188" s="90"/>
    </row>
    <row r="650189" spans="68:68" customFormat="1">
      <c r="BP650189" s="90"/>
    </row>
    <row r="650190" spans="68:68" customFormat="1">
      <c r="BP650190" s="90"/>
    </row>
    <row r="650191" spans="68:68" customFormat="1">
      <c r="BP650191" s="90"/>
    </row>
    <row r="650192" spans="68:68" customFormat="1">
      <c r="BP650192" s="90"/>
    </row>
    <row r="650193" spans="68:68" customFormat="1">
      <c r="BP650193" s="90"/>
    </row>
    <row r="650194" spans="68:68" customFormat="1">
      <c r="BP650194" s="90"/>
    </row>
    <row r="650195" spans="68:68" customFormat="1">
      <c r="BP650195" s="90"/>
    </row>
    <row r="650196" spans="68:68" customFormat="1">
      <c r="BP650196" s="90"/>
    </row>
    <row r="650197" spans="68:68" customFormat="1">
      <c r="BP650197" s="90"/>
    </row>
    <row r="650198" spans="68:68" customFormat="1">
      <c r="BP650198" s="90"/>
    </row>
    <row r="650199" spans="68:68" customFormat="1">
      <c r="BP650199" s="90"/>
    </row>
    <row r="650200" spans="68:68" customFormat="1">
      <c r="BP650200" s="90"/>
    </row>
    <row r="650201" spans="68:68" customFormat="1">
      <c r="BP650201" s="90"/>
    </row>
    <row r="650202" spans="68:68" customFormat="1">
      <c r="BP650202" s="90"/>
    </row>
    <row r="650203" spans="68:68" customFormat="1">
      <c r="BP650203" s="90"/>
    </row>
    <row r="650204" spans="68:68" customFormat="1">
      <c r="BP650204" s="90"/>
    </row>
    <row r="650205" spans="68:68" customFormat="1">
      <c r="BP650205" s="90"/>
    </row>
    <row r="650206" spans="68:68" customFormat="1">
      <c r="BP650206" s="90"/>
    </row>
    <row r="650207" spans="68:68" customFormat="1">
      <c r="BP650207" s="90"/>
    </row>
    <row r="650208" spans="68:68" customFormat="1">
      <c r="BP650208" s="90"/>
    </row>
    <row r="650209" spans="68:68" customFormat="1">
      <c r="BP650209" s="90"/>
    </row>
    <row r="650210" spans="68:68" customFormat="1">
      <c r="BP650210" s="90"/>
    </row>
    <row r="650211" spans="68:68" customFormat="1">
      <c r="BP650211" s="90"/>
    </row>
    <row r="650212" spans="68:68" customFormat="1">
      <c r="BP650212" s="90"/>
    </row>
    <row r="650213" spans="68:68" customFormat="1">
      <c r="BP650213" s="90"/>
    </row>
    <row r="650214" spans="68:68" customFormat="1">
      <c r="BP650214" s="90"/>
    </row>
    <row r="650215" spans="68:68" customFormat="1">
      <c r="BP650215" s="90"/>
    </row>
    <row r="650216" spans="68:68" customFormat="1">
      <c r="BP650216" s="90"/>
    </row>
    <row r="650217" spans="68:68" customFormat="1">
      <c r="BP650217" s="90"/>
    </row>
    <row r="650218" spans="68:68" customFormat="1">
      <c r="BP650218" s="90"/>
    </row>
    <row r="650219" spans="68:68" customFormat="1">
      <c r="BP650219" s="90"/>
    </row>
    <row r="650220" spans="68:68" customFormat="1">
      <c r="BP650220" s="90"/>
    </row>
    <row r="650221" spans="68:68" customFormat="1">
      <c r="BP650221" s="90"/>
    </row>
    <row r="650222" spans="68:68" customFormat="1">
      <c r="BP650222" s="90"/>
    </row>
    <row r="650223" spans="68:68" customFormat="1">
      <c r="BP650223" s="90"/>
    </row>
    <row r="650224" spans="68:68" customFormat="1">
      <c r="BP650224" s="90"/>
    </row>
    <row r="650225" spans="68:68" customFormat="1">
      <c r="BP650225" s="90"/>
    </row>
    <row r="650226" spans="68:68" customFormat="1">
      <c r="BP650226" s="90"/>
    </row>
    <row r="650227" spans="68:68" customFormat="1">
      <c r="BP650227" s="90"/>
    </row>
    <row r="650228" spans="68:68" customFormat="1">
      <c r="BP650228" s="90"/>
    </row>
    <row r="650229" spans="68:68" customFormat="1">
      <c r="BP650229" s="90"/>
    </row>
    <row r="650230" spans="68:68" customFormat="1">
      <c r="BP650230" s="90"/>
    </row>
    <row r="650231" spans="68:68" customFormat="1">
      <c r="BP650231" s="90"/>
    </row>
    <row r="650232" spans="68:68" customFormat="1">
      <c r="BP650232" s="90"/>
    </row>
    <row r="650233" spans="68:68" customFormat="1">
      <c r="BP650233" s="90"/>
    </row>
    <row r="650234" spans="68:68" customFormat="1">
      <c r="BP650234" s="90"/>
    </row>
    <row r="650235" spans="68:68" customFormat="1">
      <c r="BP650235" s="90"/>
    </row>
    <row r="650236" spans="68:68" customFormat="1">
      <c r="BP650236" s="90"/>
    </row>
    <row r="650237" spans="68:68" customFormat="1">
      <c r="BP650237" s="90"/>
    </row>
    <row r="650238" spans="68:68" customFormat="1">
      <c r="BP650238" s="90"/>
    </row>
    <row r="650239" spans="68:68" customFormat="1">
      <c r="BP650239" s="90"/>
    </row>
    <row r="650240" spans="68:68" customFormat="1">
      <c r="BP650240" s="90"/>
    </row>
    <row r="650241" spans="68:68" customFormat="1">
      <c r="BP650241" s="90"/>
    </row>
    <row r="650242" spans="68:68" customFormat="1">
      <c r="BP650242" s="90"/>
    </row>
    <row r="650243" spans="68:68" customFormat="1">
      <c r="BP650243" s="90"/>
    </row>
    <row r="650244" spans="68:68" customFormat="1">
      <c r="BP650244" s="90"/>
    </row>
    <row r="650245" spans="68:68" customFormat="1">
      <c r="BP650245" s="90"/>
    </row>
    <row r="650246" spans="68:68" customFormat="1">
      <c r="BP650246" s="90"/>
    </row>
    <row r="650247" spans="68:68" customFormat="1">
      <c r="BP650247" s="90"/>
    </row>
    <row r="650248" spans="68:68" customFormat="1">
      <c r="BP650248" s="90"/>
    </row>
    <row r="650249" spans="68:68" customFormat="1">
      <c r="BP650249" s="90"/>
    </row>
    <row r="650250" spans="68:68" customFormat="1">
      <c r="BP650250" s="90"/>
    </row>
    <row r="650251" spans="68:68" customFormat="1">
      <c r="BP650251" s="90"/>
    </row>
    <row r="650252" spans="68:68" customFormat="1">
      <c r="BP650252" s="90"/>
    </row>
    <row r="650253" spans="68:68" customFormat="1">
      <c r="BP650253" s="90"/>
    </row>
    <row r="650254" spans="68:68" customFormat="1">
      <c r="BP650254" s="90"/>
    </row>
    <row r="650255" spans="68:68" customFormat="1">
      <c r="BP650255" s="90"/>
    </row>
    <row r="650256" spans="68:68" customFormat="1">
      <c r="BP650256" s="90"/>
    </row>
    <row r="650257" spans="68:68" customFormat="1">
      <c r="BP650257" s="90"/>
    </row>
    <row r="650258" spans="68:68" customFormat="1">
      <c r="BP650258" s="90"/>
    </row>
    <row r="650259" spans="68:68" customFormat="1">
      <c r="BP650259" s="90"/>
    </row>
    <row r="650260" spans="68:68" customFormat="1">
      <c r="BP650260" s="90"/>
    </row>
    <row r="650261" spans="68:68" customFormat="1">
      <c r="BP650261" s="90"/>
    </row>
    <row r="650262" spans="68:68" customFormat="1">
      <c r="BP650262" s="90"/>
    </row>
    <row r="650263" spans="68:68" customFormat="1">
      <c r="BP650263" s="90"/>
    </row>
    <row r="650264" spans="68:68" customFormat="1">
      <c r="BP650264" s="90"/>
    </row>
    <row r="650265" spans="68:68" customFormat="1">
      <c r="BP650265" s="90"/>
    </row>
    <row r="650266" spans="68:68" customFormat="1">
      <c r="BP650266" s="90"/>
    </row>
    <row r="650267" spans="68:68" customFormat="1">
      <c r="BP650267" s="90"/>
    </row>
    <row r="650268" spans="68:68" customFormat="1">
      <c r="BP650268" s="90"/>
    </row>
    <row r="650269" spans="68:68" customFormat="1">
      <c r="BP650269" s="90"/>
    </row>
    <row r="650270" spans="68:68" customFormat="1">
      <c r="BP650270" s="90"/>
    </row>
    <row r="650271" spans="68:68" customFormat="1">
      <c r="BP650271" s="90"/>
    </row>
    <row r="650272" spans="68:68" customFormat="1">
      <c r="BP650272" s="90"/>
    </row>
    <row r="650273" spans="68:68" customFormat="1">
      <c r="BP650273" s="90"/>
    </row>
    <row r="650274" spans="68:68" customFormat="1">
      <c r="BP650274" s="90"/>
    </row>
    <row r="650275" spans="68:68" customFormat="1">
      <c r="BP650275" s="90"/>
    </row>
    <row r="650276" spans="68:68" customFormat="1">
      <c r="BP650276" s="90"/>
    </row>
    <row r="650277" spans="68:68" customFormat="1">
      <c r="BP650277" s="90"/>
    </row>
    <row r="650278" spans="68:68" customFormat="1">
      <c r="BP650278" s="90"/>
    </row>
    <row r="650279" spans="68:68" customFormat="1">
      <c r="BP650279" s="90"/>
    </row>
    <row r="650280" spans="68:68" customFormat="1">
      <c r="BP650280" s="90"/>
    </row>
    <row r="650281" spans="68:68" customFormat="1">
      <c r="BP650281" s="90"/>
    </row>
    <row r="650282" spans="68:68" customFormat="1">
      <c r="BP650282" s="90"/>
    </row>
    <row r="650283" spans="68:68" customFormat="1">
      <c r="BP650283" s="90"/>
    </row>
    <row r="650284" spans="68:68" customFormat="1">
      <c r="BP650284" s="90"/>
    </row>
    <row r="650285" spans="68:68" customFormat="1">
      <c r="BP650285" s="90"/>
    </row>
    <row r="650286" spans="68:68" customFormat="1">
      <c r="BP650286" s="90"/>
    </row>
    <row r="650287" spans="68:68" customFormat="1">
      <c r="BP650287" s="90"/>
    </row>
    <row r="650288" spans="68:68" customFormat="1">
      <c r="BP650288" s="90"/>
    </row>
    <row r="650289" spans="68:68" customFormat="1">
      <c r="BP650289" s="90"/>
    </row>
    <row r="650290" spans="68:68" customFormat="1">
      <c r="BP650290" s="90"/>
    </row>
    <row r="650291" spans="68:68" customFormat="1">
      <c r="BP650291" s="90"/>
    </row>
    <row r="650292" spans="68:68" customFormat="1">
      <c r="BP650292" s="90"/>
    </row>
    <row r="650293" spans="68:68" customFormat="1">
      <c r="BP650293" s="90"/>
    </row>
    <row r="650294" spans="68:68" customFormat="1">
      <c r="BP650294" s="90"/>
    </row>
    <row r="650295" spans="68:68" customFormat="1">
      <c r="BP650295" s="90"/>
    </row>
    <row r="650296" spans="68:68" customFormat="1">
      <c r="BP650296" s="90"/>
    </row>
    <row r="650297" spans="68:68" customFormat="1">
      <c r="BP650297" s="90"/>
    </row>
    <row r="650298" spans="68:68" customFormat="1">
      <c r="BP650298" s="90"/>
    </row>
    <row r="650299" spans="68:68" customFormat="1">
      <c r="BP650299" s="90"/>
    </row>
    <row r="650300" spans="68:68" customFormat="1">
      <c r="BP650300" s="90"/>
    </row>
    <row r="650301" spans="68:68" customFormat="1">
      <c r="BP650301" s="90"/>
    </row>
    <row r="650302" spans="68:68" customFormat="1">
      <c r="BP650302" s="90"/>
    </row>
    <row r="650303" spans="68:68" customFormat="1">
      <c r="BP650303" s="90"/>
    </row>
    <row r="650304" spans="68:68" customFormat="1">
      <c r="BP650304" s="90"/>
    </row>
    <row r="650305" spans="68:68" customFormat="1">
      <c r="BP650305" s="90"/>
    </row>
    <row r="650306" spans="68:68" customFormat="1">
      <c r="BP650306" s="90"/>
    </row>
    <row r="650307" spans="68:68" customFormat="1">
      <c r="BP650307" s="90"/>
    </row>
    <row r="650308" spans="68:68" customFormat="1">
      <c r="BP650308" s="90"/>
    </row>
    <row r="650309" spans="68:68" customFormat="1">
      <c r="BP650309" s="90"/>
    </row>
    <row r="650310" spans="68:68" customFormat="1">
      <c r="BP650310" s="90"/>
    </row>
    <row r="650311" spans="68:68" customFormat="1">
      <c r="BP650311" s="90"/>
    </row>
    <row r="650312" spans="68:68" customFormat="1">
      <c r="BP650312" s="90"/>
    </row>
    <row r="650313" spans="68:68" customFormat="1">
      <c r="BP650313" s="90"/>
    </row>
    <row r="650314" spans="68:68" customFormat="1">
      <c r="BP650314" s="90"/>
    </row>
    <row r="650315" spans="68:68" customFormat="1">
      <c r="BP650315" s="90"/>
    </row>
    <row r="650316" spans="68:68" customFormat="1">
      <c r="BP650316" s="90"/>
    </row>
    <row r="650317" spans="68:68" customFormat="1">
      <c r="BP650317" s="90"/>
    </row>
    <row r="650318" spans="68:68" customFormat="1">
      <c r="BP650318" s="90"/>
    </row>
    <row r="650319" spans="68:68" customFormat="1">
      <c r="BP650319" s="90"/>
    </row>
    <row r="650320" spans="68:68" customFormat="1">
      <c r="BP650320" s="90"/>
    </row>
    <row r="650321" spans="68:68" customFormat="1">
      <c r="BP650321" s="90"/>
    </row>
    <row r="650322" spans="68:68" customFormat="1">
      <c r="BP650322" s="90"/>
    </row>
    <row r="650323" spans="68:68" customFormat="1">
      <c r="BP650323" s="90"/>
    </row>
    <row r="650324" spans="68:68" customFormat="1">
      <c r="BP650324" s="90"/>
    </row>
    <row r="650325" spans="68:68" customFormat="1">
      <c r="BP650325" s="90"/>
    </row>
    <row r="650326" spans="68:68" customFormat="1">
      <c r="BP650326" s="90"/>
    </row>
    <row r="650327" spans="68:68" customFormat="1">
      <c r="BP650327" s="90"/>
    </row>
    <row r="650328" spans="68:68" customFormat="1">
      <c r="BP650328" s="90"/>
    </row>
    <row r="650329" spans="68:68" customFormat="1">
      <c r="BP650329" s="90"/>
    </row>
    <row r="650330" spans="68:68" customFormat="1">
      <c r="BP650330" s="90"/>
    </row>
    <row r="650331" spans="68:68" customFormat="1">
      <c r="BP650331" s="90"/>
    </row>
    <row r="650332" spans="68:68" customFormat="1">
      <c r="BP650332" s="90"/>
    </row>
    <row r="650333" spans="68:68" customFormat="1">
      <c r="BP650333" s="90"/>
    </row>
    <row r="650334" spans="68:68" customFormat="1">
      <c r="BP650334" s="90"/>
    </row>
    <row r="650335" spans="68:68" customFormat="1">
      <c r="BP650335" s="90"/>
    </row>
    <row r="650336" spans="68:68" customFormat="1">
      <c r="BP650336" s="90"/>
    </row>
    <row r="650337" spans="68:68" customFormat="1">
      <c r="BP650337" s="90"/>
    </row>
    <row r="650338" spans="68:68" customFormat="1">
      <c r="BP650338" s="90"/>
    </row>
    <row r="650339" spans="68:68" customFormat="1">
      <c r="BP650339" s="90"/>
    </row>
    <row r="650340" spans="68:68" customFormat="1">
      <c r="BP650340" s="90"/>
    </row>
    <row r="650341" spans="68:68" customFormat="1">
      <c r="BP650341" s="90"/>
    </row>
    <row r="650342" spans="68:68" customFormat="1">
      <c r="BP650342" s="90"/>
    </row>
    <row r="650343" spans="68:68" customFormat="1">
      <c r="BP650343" s="90"/>
    </row>
    <row r="650344" spans="68:68" customFormat="1">
      <c r="BP650344" s="90"/>
    </row>
    <row r="650345" spans="68:68" customFormat="1">
      <c r="BP650345" s="90"/>
    </row>
    <row r="650346" spans="68:68" customFormat="1">
      <c r="BP650346" s="90"/>
    </row>
    <row r="650347" spans="68:68" customFormat="1">
      <c r="BP650347" s="90"/>
    </row>
    <row r="650348" spans="68:68" customFormat="1">
      <c r="BP650348" s="90"/>
    </row>
    <row r="650349" spans="68:68" customFormat="1">
      <c r="BP650349" s="90"/>
    </row>
    <row r="650350" spans="68:68" customFormat="1">
      <c r="BP650350" s="90"/>
    </row>
    <row r="650351" spans="68:68" customFormat="1">
      <c r="BP650351" s="90"/>
    </row>
    <row r="650352" spans="68:68" customFormat="1">
      <c r="BP650352" s="90"/>
    </row>
    <row r="650353" spans="68:68" customFormat="1">
      <c r="BP650353" s="90"/>
    </row>
    <row r="650354" spans="68:68" customFormat="1">
      <c r="BP650354" s="90"/>
    </row>
    <row r="650355" spans="68:68" customFormat="1">
      <c r="BP650355" s="90"/>
    </row>
    <row r="650356" spans="68:68" customFormat="1">
      <c r="BP650356" s="90"/>
    </row>
    <row r="650357" spans="68:68" customFormat="1">
      <c r="BP650357" s="90"/>
    </row>
    <row r="650358" spans="68:68" customFormat="1">
      <c r="BP650358" s="90"/>
    </row>
    <row r="650359" spans="68:68" customFormat="1">
      <c r="BP650359" s="90"/>
    </row>
    <row r="650360" spans="68:68" customFormat="1">
      <c r="BP650360" s="90"/>
    </row>
    <row r="650361" spans="68:68" customFormat="1">
      <c r="BP650361" s="90"/>
    </row>
    <row r="650362" spans="68:68" customFormat="1">
      <c r="BP650362" s="90"/>
    </row>
    <row r="650363" spans="68:68" customFormat="1">
      <c r="BP650363" s="90"/>
    </row>
    <row r="650364" spans="68:68" customFormat="1">
      <c r="BP650364" s="90"/>
    </row>
    <row r="650365" spans="68:68" customFormat="1">
      <c r="BP650365" s="90"/>
    </row>
    <row r="650366" spans="68:68" customFormat="1">
      <c r="BP650366" s="90"/>
    </row>
    <row r="650367" spans="68:68" customFormat="1">
      <c r="BP650367" s="90"/>
    </row>
    <row r="650368" spans="68:68" customFormat="1">
      <c r="BP650368" s="90"/>
    </row>
    <row r="650369" spans="68:68" customFormat="1">
      <c r="BP650369" s="90"/>
    </row>
    <row r="650370" spans="68:68" customFormat="1">
      <c r="BP650370" s="90"/>
    </row>
    <row r="650371" spans="68:68" customFormat="1">
      <c r="BP650371" s="90"/>
    </row>
    <row r="650372" spans="68:68" customFormat="1">
      <c r="BP650372" s="90"/>
    </row>
    <row r="650373" spans="68:68" customFormat="1">
      <c r="BP650373" s="90"/>
    </row>
    <row r="650374" spans="68:68" customFormat="1">
      <c r="BP650374" s="90"/>
    </row>
    <row r="650375" spans="68:68" customFormat="1">
      <c r="BP650375" s="90"/>
    </row>
    <row r="650376" spans="68:68" customFormat="1">
      <c r="BP650376" s="90"/>
    </row>
    <row r="650377" spans="68:68" customFormat="1">
      <c r="BP650377" s="90"/>
    </row>
    <row r="650378" spans="68:68" customFormat="1">
      <c r="BP650378" s="90"/>
    </row>
    <row r="650379" spans="68:68" customFormat="1">
      <c r="BP650379" s="90"/>
    </row>
    <row r="650380" spans="68:68" customFormat="1">
      <c r="BP650380" s="90"/>
    </row>
    <row r="650381" spans="68:68" customFormat="1">
      <c r="BP650381" s="90"/>
    </row>
    <row r="650382" spans="68:68" customFormat="1">
      <c r="BP650382" s="90"/>
    </row>
    <row r="650383" spans="68:68" customFormat="1">
      <c r="BP650383" s="90"/>
    </row>
    <row r="650384" spans="68:68" customFormat="1">
      <c r="BP650384" s="90"/>
    </row>
    <row r="650385" spans="68:68" customFormat="1">
      <c r="BP650385" s="90"/>
    </row>
    <row r="650386" spans="68:68" customFormat="1">
      <c r="BP650386" s="90"/>
    </row>
    <row r="650387" spans="68:68" customFormat="1">
      <c r="BP650387" s="90"/>
    </row>
    <row r="650388" spans="68:68" customFormat="1">
      <c r="BP650388" s="90"/>
    </row>
    <row r="650389" spans="68:68" customFormat="1">
      <c r="BP650389" s="90"/>
    </row>
    <row r="650390" spans="68:68" customFormat="1">
      <c r="BP650390" s="90"/>
    </row>
    <row r="650391" spans="68:68" customFormat="1">
      <c r="BP650391" s="90"/>
    </row>
    <row r="650392" spans="68:68" customFormat="1">
      <c r="BP650392" s="90"/>
    </row>
    <row r="650393" spans="68:68" customFormat="1">
      <c r="BP650393" s="90"/>
    </row>
    <row r="650394" spans="68:68" customFormat="1">
      <c r="BP650394" s="90"/>
    </row>
    <row r="650395" spans="68:68" customFormat="1">
      <c r="BP650395" s="90"/>
    </row>
    <row r="650396" spans="68:68" customFormat="1">
      <c r="BP650396" s="90"/>
    </row>
    <row r="650397" spans="68:68" customFormat="1">
      <c r="BP650397" s="90"/>
    </row>
    <row r="650398" spans="68:68" customFormat="1">
      <c r="BP650398" s="90"/>
    </row>
    <row r="650399" spans="68:68" customFormat="1">
      <c r="BP650399" s="90"/>
    </row>
    <row r="650400" spans="68:68" customFormat="1">
      <c r="BP650400" s="90"/>
    </row>
    <row r="650401" spans="68:68" customFormat="1">
      <c r="BP650401" s="90"/>
    </row>
    <row r="650402" spans="68:68" customFormat="1">
      <c r="BP650402" s="90"/>
    </row>
    <row r="650403" spans="68:68" customFormat="1">
      <c r="BP650403" s="90"/>
    </row>
    <row r="650404" spans="68:68" customFormat="1">
      <c r="BP650404" s="90"/>
    </row>
    <row r="650405" spans="68:68" customFormat="1">
      <c r="BP650405" s="90"/>
    </row>
    <row r="650406" spans="68:68" customFormat="1">
      <c r="BP650406" s="90"/>
    </row>
    <row r="650407" spans="68:68" customFormat="1">
      <c r="BP650407" s="90"/>
    </row>
    <row r="650408" spans="68:68" customFormat="1">
      <c r="BP650408" s="90"/>
    </row>
    <row r="650409" spans="68:68" customFormat="1">
      <c r="BP650409" s="90"/>
    </row>
    <row r="650410" spans="68:68" customFormat="1">
      <c r="BP650410" s="90"/>
    </row>
    <row r="650411" spans="68:68" customFormat="1">
      <c r="BP650411" s="90"/>
    </row>
    <row r="650412" spans="68:68" customFormat="1">
      <c r="BP650412" s="90"/>
    </row>
    <row r="650413" spans="68:68" customFormat="1">
      <c r="BP650413" s="90"/>
    </row>
    <row r="650414" spans="68:68" customFormat="1">
      <c r="BP650414" s="90"/>
    </row>
    <row r="650415" spans="68:68" customFormat="1">
      <c r="BP650415" s="90"/>
    </row>
    <row r="650416" spans="68:68" customFormat="1">
      <c r="BP650416" s="90"/>
    </row>
    <row r="650417" spans="68:68" customFormat="1">
      <c r="BP650417" s="90"/>
    </row>
    <row r="650418" spans="68:68" customFormat="1">
      <c r="BP650418" s="90"/>
    </row>
    <row r="650419" spans="68:68" customFormat="1">
      <c r="BP650419" s="90"/>
    </row>
    <row r="650420" spans="68:68" customFormat="1">
      <c r="BP650420" s="90"/>
    </row>
    <row r="650421" spans="68:68" customFormat="1">
      <c r="BP650421" s="90"/>
    </row>
    <row r="650422" spans="68:68" customFormat="1">
      <c r="BP650422" s="90"/>
    </row>
    <row r="650423" spans="68:68" customFormat="1">
      <c r="BP650423" s="90"/>
    </row>
    <row r="650424" spans="68:68" customFormat="1">
      <c r="BP650424" s="90"/>
    </row>
    <row r="650425" spans="68:68" customFormat="1">
      <c r="BP650425" s="90"/>
    </row>
    <row r="650426" spans="68:68" customFormat="1">
      <c r="BP650426" s="90"/>
    </row>
    <row r="650427" spans="68:68" customFormat="1">
      <c r="BP650427" s="90"/>
    </row>
    <row r="650428" spans="68:68" customFormat="1">
      <c r="BP650428" s="90"/>
    </row>
    <row r="650429" spans="68:68" customFormat="1">
      <c r="BP650429" s="90"/>
    </row>
    <row r="650430" spans="68:68" customFormat="1">
      <c r="BP650430" s="90"/>
    </row>
    <row r="650431" spans="68:68" customFormat="1">
      <c r="BP650431" s="90"/>
    </row>
    <row r="650432" spans="68:68" customFormat="1">
      <c r="BP650432" s="90"/>
    </row>
    <row r="650433" spans="68:68" customFormat="1">
      <c r="BP650433" s="90"/>
    </row>
    <row r="650434" spans="68:68" customFormat="1">
      <c r="BP650434" s="90"/>
    </row>
    <row r="650435" spans="68:68" customFormat="1">
      <c r="BP650435" s="90"/>
    </row>
    <row r="650436" spans="68:68" customFormat="1">
      <c r="BP650436" s="90"/>
    </row>
    <row r="650437" spans="68:68" customFormat="1">
      <c r="BP650437" s="90"/>
    </row>
    <row r="650438" spans="68:68" customFormat="1">
      <c r="BP650438" s="90"/>
    </row>
    <row r="650439" spans="68:68" customFormat="1">
      <c r="BP650439" s="90"/>
    </row>
    <row r="650440" spans="68:68" customFormat="1">
      <c r="BP650440" s="90"/>
    </row>
    <row r="650441" spans="68:68" customFormat="1">
      <c r="BP650441" s="90"/>
    </row>
    <row r="650442" spans="68:68" customFormat="1">
      <c r="BP650442" s="90"/>
    </row>
    <row r="650443" spans="68:68" customFormat="1">
      <c r="BP650443" s="90"/>
    </row>
    <row r="650444" spans="68:68" customFormat="1">
      <c r="BP650444" s="90"/>
    </row>
    <row r="650445" spans="68:68" customFormat="1">
      <c r="BP650445" s="90"/>
    </row>
    <row r="650446" spans="68:68" customFormat="1">
      <c r="BP650446" s="90"/>
    </row>
    <row r="650447" spans="68:68" customFormat="1">
      <c r="BP650447" s="90"/>
    </row>
    <row r="650448" spans="68:68" customFormat="1">
      <c r="BP650448" s="90"/>
    </row>
    <row r="650449" spans="68:68" customFormat="1">
      <c r="BP650449" s="90"/>
    </row>
    <row r="650450" spans="68:68" customFormat="1">
      <c r="BP650450" s="90"/>
    </row>
    <row r="650451" spans="68:68" customFormat="1">
      <c r="BP650451" s="90"/>
    </row>
    <row r="650452" spans="68:68" customFormat="1">
      <c r="BP650452" s="90"/>
    </row>
    <row r="650453" spans="68:68" customFormat="1">
      <c r="BP650453" s="90"/>
    </row>
    <row r="650454" spans="68:68" customFormat="1">
      <c r="BP650454" s="90"/>
    </row>
    <row r="650455" spans="68:68" customFormat="1">
      <c r="BP650455" s="90"/>
    </row>
    <row r="650456" spans="68:68" customFormat="1">
      <c r="BP650456" s="90"/>
    </row>
    <row r="650457" spans="68:68" customFormat="1">
      <c r="BP650457" s="90"/>
    </row>
    <row r="650458" spans="68:68" customFormat="1">
      <c r="BP650458" s="90"/>
    </row>
    <row r="650459" spans="68:68" customFormat="1">
      <c r="BP650459" s="90"/>
    </row>
    <row r="650460" spans="68:68" customFormat="1">
      <c r="BP650460" s="90"/>
    </row>
    <row r="650461" spans="68:68" customFormat="1">
      <c r="BP650461" s="90"/>
    </row>
    <row r="650462" spans="68:68" customFormat="1">
      <c r="BP650462" s="90"/>
    </row>
    <row r="650463" spans="68:68" customFormat="1">
      <c r="BP650463" s="90"/>
    </row>
    <row r="650464" spans="68:68" customFormat="1">
      <c r="BP650464" s="90"/>
    </row>
    <row r="650465" spans="68:68" customFormat="1">
      <c r="BP650465" s="90"/>
    </row>
    <row r="650466" spans="68:68" customFormat="1">
      <c r="BP650466" s="90"/>
    </row>
    <row r="650467" spans="68:68" customFormat="1">
      <c r="BP650467" s="90"/>
    </row>
    <row r="650468" spans="68:68" customFormat="1">
      <c r="BP650468" s="90"/>
    </row>
    <row r="650469" spans="68:68" customFormat="1">
      <c r="BP650469" s="90"/>
    </row>
    <row r="650470" spans="68:68" customFormat="1">
      <c r="BP650470" s="90"/>
    </row>
    <row r="650471" spans="68:68" customFormat="1">
      <c r="BP650471" s="90"/>
    </row>
    <row r="650472" spans="68:68" customFormat="1">
      <c r="BP650472" s="90"/>
    </row>
    <row r="650473" spans="68:68" customFormat="1">
      <c r="BP650473" s="90"/>
    </row>
    <row r="650474" spans="68:68" customFormat="1">
      <c r="BP650474" s="90"/>
    </row>
    <row r="650475" spans="68:68" customFormat="1">
      <c r="BP650475" s="90"/>
    </row>
    <row r="650476" spans="68:68" customFormat="1">
      <c r="BP650476" s="90"/>
    </row>
    <row r="650477" spans="68:68" customFormat="1">
      <c r="BP650477" s="90"/>
    </row>
    <row r="650478" spans="68:68" customFormat="1">
      <c r="BP650478" s="90"/>
    </row>
    <row r="650479" spans="68:68" customFormat="1">
      <c r="BP650479" s="90"/>
    </row>
    <row r="650480" spans="68:68" customFormat="1">
      <c r="BP650480" s="90"/>
    </row>
    <row r="650481" spans="68:68" customFormat="1">
      <c r="BP650481" s="90"/>
    </row>
    <row r="650482" spans="68:68" customFormat="1">
      <c r="BP650482" s="90"/>
    </row>
    <row r="650483" spans="68:68" customFormat="1">
      <c r="BP650483" s="90"/>
    </row>
    <row r="650484" spans="68:68" customFormat="1">
      <c r="BP650484" s="90"/>
    </row>
    <row r="650485" spans="68:68" customFormat="1">
      <c r="BP650485" s="90"/>
    </row>
    <row r="650486" spans="68:68" customFormat="1">
      <c r="BP650486" s="90"/>
    </row>
    <row r="650487" spans="68:68" customFormat="1">
      <c r="BP650487" s="90"/>
    </row>
    <row r="650488" spans="68:68" customFormat="1">
      <c r="BP650488" s="90"/>
    </row>
    <row r="650489" spans="68:68" customFormat="1">
      <c r="BP650489" s="90"/>
    </row>
    <row r="650490" spans="68:68" customFormat="1">
      <c r="BP650490" s="90"/>
    </row>
    <row r="650491" spans="68:68" customFormat="1">
      <c r="BP650491" s="90"/>
    </row>
    <row r="650492" spans="68:68" customFormat="1">
      <c r="BP650492" s="90"/>
    </row>
    <row r="650493" spans="68:68" customFormat="1">
      <c r="BP650493" s="90"/>
    </row>
    <row r="650494" spans="68:68" customFormat="1">
      <c r="BP650494" s="90"/>
    </row>
    <row r="650495" spans="68:68" customFormat="1">
      <c r="BP650495" s="90"/>
    </row>
    <row r="650496" spans="68:68" customFormat="1">
      <c r="BP650496" s="90"/>
    </row>
    <row r="650497" spans="68:68" customFormat="1">
      <c r="BP650497" s="90"/>
    </row>
    <row r="650498" spans="68:68" customFormat="1">
      <c r="BP650498" s="90"/>
    </row>
    <row r="650499" spans="68:68" customFormat="1">
      <c r="BP650499" s="90"/>
    </row>
    <row r="650500" spans="68:68" customFormat="1">
      <c r="BP650500" s="90"/>
    </row>
    <row r="650501" spans="68:68" customFormat="1">
      <c r="BP650501" s="90"/>
    </row>
    <row r="650502" spans="68:68" customFormat="1">
      <c r="BP650502" s="90"/>
    </row>
    <row r="650503" spans="68:68" customFormat="1">
      <c r="BP650503" s="90"/>
    </row>
    <row r="650504" spans="68:68" customFormat="1">
      <c r="BP650504" s="90"/>
    </row>
    <row r="650505" spans="68:68" customFormat="1">
      <c r="BP650505" s="90"/>
    </row>
    <row r="650506" spans="68:68" customFormat="1">
      <c r="BP650506" s="90"/>
    </row>
    <row r="650507" spans="68:68" customFormat="1">
      <c r="BP650507" s="90"/>
    </row>
    <row r="650508" spans="68:68" customFormat="1">
      <c r="BP650508" s="90"/>
    </row>
    <row r="650509" spans="68:68" customFormat="1">
      <c r="BP650509" s="90"/>
    </row>
    <row r="650510" spans="68:68" customFormat="1">
      <c r="BP650510" s="90"/>
    </row>
    <row r="650511" spans="68:68" customFormat="1">
      <c r="BP650511" s="90"/>
    </row>
    <row r="650512" spans="68:68" customFormat="1">
      <c r="BP650512" s="90"/>
    </row>
    <row r="650513" spans="68:68" customFormat="1">
      <c r="BP650513" s="90"/>
    </row>
    <row r="650514" spans="68:68" customFormat="1">
      <c r="BP650514" s="90"/>
    </row>
    <row r="650515" spans="68:68" customFormat="1">
      <c r="BP650515" s="90"/>
    </row>
    <row r="650516" spans="68:68" customFormat="1">
      <c r="BP650516" s="90"/>
    </row>
    <row r="650517" spans="68:68" customFormat="1">
      <c r="BP650517" s="90"/>
    </row>
    <row r="650518" spans="68:68" customFormat="1">
      <c r="BP650518" s="90"/>
    </row>
    <row r="650519" spans="68:68" customFormat="1">
      <c r="BP650519" s="90"/>
    </row>
    <row r="650520" spans="68:68" customFormat="1">
      <c r="BP650520" s="90"/>
    </row>
    <row r="650521" spans="68:68" customFormat="1">
      <c r="BP650521" s="90"/>
    </row>
    <row r="650522" spans="68:68" customFormat="1">
      <c r="BP650522" s="90"/>
    </row>
    <row r="650523" spans="68:68" customFormat="1">
      <c r="BP650523" s="90"/>
    </row>
    <row r="650524" spans="68:68" customFormat="1">
      <c r="BP650524" s="90"/>
    </row>
    <row r="650525" spans="68:68" customFormat="1">
      <c r="BP650525" s="90"/>
    </row>
    <row r="650526" spans="68:68" customFormat="1">
      <c r="BP650526" s="90"/>
    </row>
    <row r="650527" spans="68:68" customFormat="1">
      <c r="BP650527" s="90"/>
    </row>
    <row r="650528" spans="68:68" customFormat="1">
      <c r="BP650528" s="90"/>
    </row>
    <row r="650529" spans="68:68" customFormat="1">
      <c r="BP650529" s="90"/>
    </row>
    <row r="650530" spans="68:68" customFormat="1">
      <c r="BP650530" s="90"/>
    </row>
    <row r="650531" spans="68:68" customFormat="1">
      <c r="BP650531" s="90"/>
    </row>
    <row r="650532" spans="68:68" customFormat="1">
      <c r="BP650532" s="90"/>
    </row>
    <row r="650533" spans="68:68" customFormat="1">
      <c r="BP650533" s="90"/>
    </row>
    <row r="650534" spans="68:68" customFormat="1">
      <c r="BP650534" s="90"/>
    </row>
    <row r="650535" spans="68:68" customFormat="1">
      <c r="BP650535" s="90"/>
    </row>
    <row r="650536" spans="68:68" customFormat="1">
      <c r="BP650536" s="90"/>
    </row>
    <row r="650537" spans="68:68" customFormat="1">
      <c r="BP650537" s="90"/>
    </row>
    <row r="650538" spans="68:68" customFormat="1">
      <c r="BP650538" s="90"/>
    </row>
    <row r="650539" spans="68:68" customFormat="1">
      <c r="BP650539" s="90"/>
    </row>
    <row r="650540" spans="68:68" customFormat="1">
      <c r="BP650540" s="90"/>
    </row>
    <row r="650541" spans="68:68" customFormat="1">
      <c r="BP650541" s="90"/>
    </row>
    <row r="650542" spans="68:68" customFormat="1">
      <c r="BP650542" s="90"/>
    </row>
    <row r="650543" spans="68:68" customFormat="1">
      <c r="BP650543" s="90"/>
    </row>
    <row r="650544" spans="68:68" customFormat="1">
      <c r="BP650544" s="90"/>
    </row>
    <row r="650545" spans="68:68" customFormat="1">
      <c r="BP650545" s="90"/>
    </row>
    <row r="650546" spans="68:68" customFormat="1">
      <c r="BP650546" s="90"/>
    </row>
    <row r="650547" spans="68:68" customFormat="1">
      <c r="BP650547" s="90"/>
    </row>
    <row r="650548" spans="68:68" customFormat="1">
      <c r="BP650548" s="90"/>
    </row>
    <row r="650549" spans="68:68" customFormat="1">
      <c r="BP650549" s="90"/>
    </row>
    <row r="650550" spans="68:68" customFormat="1">
      <c r="BP650550" s="90"/>
    </row>
    <row r="650551" spans="68:68" customFormat="1">
      <c r="BP650551" s="90"/>
    </row>
    <row r="650552" spans="68:68" customFormat="1">
      <c r="BP650552" s="90"/>
    </row>
    <row r="650553" spans="68:68" customFormat="1">
      <c r="BP650553" s="90"/>
    </row>
    <row r="650554" spans="68:68" customFormat="1">
      <c r="BP650554" s="90"/>
    </row>
    <row r="650555" spans="68:68" customFormat="1">
      <c r="BP650555" s="90"/>
    </row>
    <row r="650556" spans="68:68" customFormat="1">
      <c r="BP650556" s="90"/>
    </row>
    <row r="650557" spans="68:68" customFormat="1">
      <c r="BP650557" s="90"/>
    </row>
    <row r="650558" spans="68:68" customFormat="1">
      <c r="BP650558" s="90"/>
    </row>
    <row r="650559" spans="68:68" customFormat="1">
      <c r="BP650559" s="90"/>
    </row>
    <row r="650560" spans="68:68" customFormat="1">
      <c r="BP650560" s="90"/>
    </row>
    <row r="650561" spans="68:68" customFormat="1">
      <c r="BP650561" s="90"/>
    </row>
    <row r="650562" spans="68:68" customFormat="1">
      <c r="BP650562" s="90"/>
    </row>
    <row r="650563" spans="68:68" customFormat="1">
      <c r="BP650563" s="90"/>
    </row>
    <row r="650564" spans="68:68" customFormat="1">
      <c r="BP650564" s="90"/>
    </row>
    <row r="650565" spans="68:68" customFormat="1">
      <c r="BP650565" s="90"/>
    </row>
    <row r="650566" spans="68:68" customFormat="1">
      <c r="BP650566" s="90"/>
    </row>
    <row r="650567" spans="68:68" customFormat="1">
      <c r="BP650567" s="90"/>
    </row>
    <row r="650568" spans="68:68" customFormat="1">
      <c r="BP650568" s="90"/>
    </row>
    <row r="650569" spans="68:68" customFormat="1">
      <c r="BP650569" s="90"/>
    </row>
    <row r="650570" spans="68:68" customFormat="1">
      <c r="BP650570" s="90"/>
    </row>
    <row r="650571" spans="68:68" customFormat="1">
      <c r="BP650571" s="90"/>
    </row>
    <row r="650572" spans="68:68" customFormat="1">
      <c r="BP650572" s="90"/>
    </row>
    <row r="650573" spans="68:68" customFormat="1">
      <c r="BP650573" s="90"/>
    </row>
    <row r="650574" spans="68:68" customFormat="1">
      <c r="BP650574" s="90"/>
    </row>
    <row r="650575" spans="68:68" customFormat="1">
      <c r="BP650575" s="90"/>
    </row>
    <row r="650576" spans="68:68" customFormat="1">
      <c r="BP650576" s="90"/>
    </row>
    <row r="650577" spans="68:68" customFormat="1">
      <c r="BP650577" s="90"/>
    </row>
    <row r="650578" spans="68:68" customFormat="1">
      <c r="BP650578" s="90"/>
    </row>
    <row r="650579" spans="68:68" customFormat="1">
      <c r="BP650579" s="90"/>
    </row>
    <row r="650580" spans="68:68" customFormat="1">
      <c r="BP650580" s="90"/>
    </row>
    <row r="650581" spans="68:68" customFormat="1">
      <c r="BP650581" s="90"/>
    </row>
    <row r="650582" spans="68:68" customFormat="1">
      <c r="BP650582" s="90"/>
    </row>
    <row r="650583" spans="68:68" customFormat="1">
      <c r="BP650583" s="90"/>
    </row>
    <row r="650584" spans="68:68" customFormat="1">
      <c r="BP650584" s="90"/>
    </row>
    <row r="650585" spans="68:68" customFormat="1">
      <c r="BP650585" s="90"/>
    </row>
    <row r="650586" spans="68:68" customFormat="1">
      <c r="BP650586" s="90"/>
    </row>
    <row r="650587" spans="68:68" customFormat="1">
      <c r="BP650587" s="90"/>
    </row>
    <row r="650588" spans="68:68" customFormat="1">
      <c r="BP650588" s="90"/>
    </row>
    <row r="650589" spans="68:68" customFormat="1">
      <c r="BP650589" s="90"/>
    </row>
    <row r="650590" spans="68:68" customFormat="1">
      <c r="BP650590" s="90"/>
    </row>
    <row r="650591" spans="68:68" customFormat="1">
      <c r="BP650591" s="90"/>
    </row>
    <row r="650592" spans="68:68" customFormat="1">
      <c r="BP650592" s="90"/>
    </row>
    <row r="650593" spans="68:68" customFormat="1">
      <c r="BP650593" s="90"/>
    </row>
    <row r="650594" spans="68:68" customFormat="1">
      <c r="BP650594" s="90"/>
    </row>
    <row r="650595" spans="68:68" customFormat="1">
      <c r="BP650595" s="90"/>
    </row>
    <row r="650596" spans="68:68" customFormat="1">
      <c r="BP650596" s="90"/>
    </row>
    <row r="650597" spans="68:68" customFormat="1">
      <c r="BP650597" s="90"/>
    </row>
    <row r="650598" spans="68:68" customFormat="1">
      <c r="BP650598" s="90"/>
    </row>
    <row r="650599" spans="68:68" customFormat="1">
      <c r="BP650599" s="90"/>
    </row>
    <row r="650600" spans="68:68" customFormat="1">
      <c r="BP650600" s="90"/>
    </row>
    <row r="650601" spans="68:68" customFormat="1">
      <c r="BP650601" s="90"/>
    </row>
    <row r="650602" spans="68:68" customFormat="1">
      <c r="BP650602" s="90"/>
    </row>
    <row r="650603" spans="68:68" customFormat="1">
      <c r="BP650603" s="90"/>
    </row>
    <row r="650604" spans="68:68" customFormat="1">
      <c r="BP650604" s="90"/>
    </row>
    <row r="650605" spans="68:68" customFormat="1">
      <c r="BP650605" s="90"/>
    </row>
    <row r="650606" spans="68:68" customFormat="1">
      <c r="BP650606" s="90"/>
    </row>
    <row r="650607" spans="68:68" customFormat="1">
      <c r="BP650607" s="90"/>
    </row>
    <row r="650608" spans="68:68" customFormat="1">
      <c r="BP650608" s="90"/>
    </row>
    <row r="650609" spans="68:68" customFormat="1">
      <c r="BP650609" s="90"/>
    </row>
    <row r="650610" spans="68:68" customFormat="1">
      <c r="BP650610" s="90"/>
    </row>
    <row r="650611" spans="68:68" customFormat="1">
      <c r="BP650611" s="90"/>
    </row>
    <row r="650612" spans="68:68" customFormat="1">
      <c r="BP650612" s="90"/>
    </row>
    <row r="650613" spans="68:68" customFormat="1">
      <c r="BP650613" s="90"/>
    </row>
    <row r="650614" spans="68:68" customFormat="1">
      <c r="BP650614" s="90"/>
    </row>
    <row r="650615" spans="68:68" customFormat="1">
      <c r="BP650615" s="90"/>
    </row>
    <row r="650616" spans="68:68" customFormat="1">
      <c r="BP650616" s="90"/>
    </row>
    <row r="650617" spans="68:68" customFormat="1">
      <c r="BP650617" s="90"/>
    </row>
    <row r="650618" spans="68:68" customFormat="1">
      <c r="BP650618" s="90"/>
    </row>
    <row r="650619" spans="68:68" customFormat="1">
      <c r="BP650619" s="90"/>
    </row>
    <row r="650620" spans="68:68" customFormat="1">
      <c r="BP650620" s="90"/>
    </row>
    <row r="650621" spans="68:68" customFormat="1">
      <c r="BP650621" s="90"/>
    </row>
    <row r="650622" spans="68:68" customFormat="1">
      <c r="BP650622" s="90"/>
    </row>
    <row r="650623" spans="68:68" customFormat="1">
      <c r="BP650623" s="90"/>
    </row>
    <row r="650624" spans="68:68" customFormat="1">
      <c r="BP650624" s="90"/>
    </row>
    <row r="650625" spans="68:68" customFormat="1">
      <c r="BP650625" s="90"/>
    </row>
    <row r="650626" spans="68:68" customFormat="1">
      <c r="BP650626" s="90"/>
    </row>
    <row r="650627" spans="68:68" customFormat="1">
      <c r="BP650627" s="90"/>
    </row>
    <row r="650628" spans="68:68" customFormat="1">
      <c r="BP650628" s="90"/>
    </row>
    <row r="650629" spans="68:68" customFormat="1">
      <c r="BP650629" s="90"/>
    </row>
    <row r="650630" spans="68:68" customFormat="1">
      <c r="BP650630" s="90"/>
    </row>
    <row r="650631" spans="68:68" customFormat="1">
      <c r="BP650631" s="90"/>
    </row>
    <row r="650632" spans="68:68" customFormat="1">
      <c r="BP650632" s="90"/>
    </row>
    <row r="650633" spans="68:68" customFormat="1">
      <c r="BP650633" s="90"/>
    </row>
    <row r="650634" spans="68:68" customFormat="1">
      <c r="BP650634" s="90"/>
    </row>
    <row r="650635" spans="68:68" customFormat="1">
      <c r="BP650635" s="90"/>
    </row>
    <row r="650636" spans="68:68" customFormat="1">
      <c r="BP650636" s="90"/>
    </row>
    <row r="650637" spans="68:68" customFormat="1">
      <c r="BP650637" s="90"/>
    </row>
    <row r="650638" spans="68:68" customFormat="1">
      <c r="BP650638" s="90"/>
    </row>
    <row r="650639" spans="68:68" customFormat="1">
      <c r="BP650639" s="90"/>
    </row>
    <row r="650640" spans="68:68" customFormat="1">
      <c r="BP650640" s="90"/>
    </row>
    <row r="650641" spans="68:68" customFormat="1">
      <c r="BP650641" s="90"/>
    </row>
    <row r="650642" spans="68:68" customFormat="1">
      <c r="BP650642" s="90"/>
    </row>
    <row r="650643" spans="68:68" customFormat="1">
      <c r="BP650643" s="90"/>
    </row>
    <row r="650644" spans="68:68" customFormat="1">
      <c r="BP650644" s="90"/>
    </row>
    <row r="650645" spans="68:68" customFormat="1">
      <c r="BP650645" s="90"/>
    </row>
    <row r="650646" spans="68:68" customFormat="1">
      <c r="BP650646" s="90"/>
    </row>
    <row r="650647" spans="68:68" customFormat="1">
      <c r="BP650647" s="90"/>
    </row>
    <row r="650648" spans="68:68" customFormat="1">
      <c r="BP650648" s="90"/>
    </row>
    <row r="650649" spans="68:68" customFormat="1">
      <c r="BP650649" s="90"/>
    </row>
    <row r="650650" spans="68:68" customFormat="1">
      <c r="BP650650" s="90"/>
    </row>
    <row r="650651" spans="68:68" customFormat="1">
      <c r="BP650651" s="90"/>
    </row>
    <row r="650652" spans="68:68" customFormat="1">
      <c r="BP650652" s="90"/>
    </row>
    <row r="650653" spans="68:68" customFormat="1">
      <c r="BP650653" s="90"/>
    </row>
    <row r="650654" spans="68:68" customFormat="1">
      <c r="BP650654" s="90"/>
    </row>
    <row r="650655" spans="68:68" customFormat="1">
      <c r="BP650655" s="90"/>
    </row>
    <row r="650656" spans="68:68" customFormat="1">
      <c r="BP650656" s="90"/>
    </row>
    <row r="650657" spans="68:68" customFormat="1">
      <c r="BP650657" s="90"/>
    </row>
    <row r="650658" spans="68:68" customFormat="1">
      <c r="BP650658" s="90"/>
    </row>
    <row r="650659" spans="68:68" customFormat="1">
      <c r="BP650659" s="90"/>
    </row>
    <row r="650660" spans="68:68" customFormat="1">
      <c r="BP650660" s="90"/>
    </row>
    <row r="650661" spans="68:68" customFormat="1">
      <c r="BP650661" s="90"/>
    </row>
    <row r="650662" spans="68:68" customFormat="1">
      <c r="BP650662" s="90"/>
    </row>
    <row r="650663" spans="68:68" customFormat="1">
      <c r="BP650663" s="90"/>
    </row>
    <row r="650664" spans="68:68" customFormat="1">
      <c r="BP650664" s="90"/>
    </row>
    <row r="650665" spans="68:68" customFormat="1">
      <c r="BP650665" s="90"/>
    </row>
    <row r="650666" spans="68:68" customFormat="1">
      <c r="BP650666" s="90"/>
    </row>
    <row r="650667" spans="68:68" customFormat="1">
      <c r="BP650667" s="90"/>
    </row>
    <row r="650668" spans="68:68" customFormat="1">
      <c r="BP650668" s="90"/>
    </row>
    <row r="650669" spans="68:68" customFormat="1">
      <c r="BP650669" s="90"/>
    </row>
    <row r="650670" spans="68:68" customFormat="1">
      <c r="BP650670" s="90"/>
    </row>
    <row r="650671" spans="68:68" customFormat="1">
      <c r="BP650671" s="90"/>
    </row>
    <row r="650672" spans="68:68" customFormat="1">
      <c r="BP650672" s="90"/>
    </row>
    <row r="650673" spans="68:68" customFormat="1">
      <c r="BP650673" s="90"/>
    </row>
    <row r="650674" spans="68:68" customFormat="1">
      <c r="BP650674" s="90"/>
    </row>
    <row r="650675" spans="68:68" customFormat="1">
      <c r="BP650675" s="90"/>
    </row>
    <row r="650676" spans="68:68" customFormat="1">
      <c r="BP650676" s="90"/>
    </row>
    <row r="650677" spans="68:68" customFormat="1">
      <c r="BP650677" s="90"/>
    </row>
    <row r="650678" spans="68:68" customFormat="1">
      <c r="BP650678" s="90"/>
    </row>
    <row r="650679" spans="68:68" customFormat="1">
      <c r="BP650679" s="90"/>
    </row>
    <row r="650680" spans="68:68" customFormat="1">
      <c r="BP650680" s="90"/>
    </row>
    <row r="650681" spans="68:68" customFormat="1">
      <c r="BP650681" s="90"/>
    </row>
    <row r="650682" spans="68:68" customFormat="1">
      <c r="BP650682" s="90"/>
    </row>
    <row r="650683" spans="68:68" customFormat="1">
      <c r="BP650683" s="90"/>
    </row>
    <row r="650684" spans="68:68" customFormat="1">
      <c r="BP650684" s="90"/>
    </row>
    <row r="650685" spans="68:68" customFormat="1">
      <c r="BP650685" s="90"/>
    </row>
    <row r="650686" spans="68:68" customFormat="1">
      <c r="BP650686" s="90"/>
    </row>
    <row r="650687" spans="68:68" customFormat="1">
      <c r="BP650687" s="90"/>
    </row>
    <row r="650688" spans="68:68" customFormat="1">
      <c r="BP650688" s="90"/>
    </row>
    <row r="650689" spans="68:68" customFormat="1">
      <c r="BP650689" s="90"/>
    </row>
    <row r="650690" spans="68:68" customFormat="1">
      <c r="BP650690" s="90"/>
    </row>
    <row r="650691" spans="68:68" customFormat="1">
      <c r="BP650691" s="90"/>
    </row>
    <row r="650692" spans="68:68" customFormat="1">
      <c r="BP650692" s="90"/>
    </row>
    <row r="650693" spans="68:68" customFormat="1">
      <c r="BP650693" s="90"/>
    </row>
    <row r="650694" spans="68:68" customFormat="1">
      <c r="BP650694" s="90"/>
    </row>
    <row r="650695" spans="68:68" customFormat="1">
      <c r="BP650695" s="90"/>
    </row>
    <row r="650696" spans="68:68" customFormat="1">
      <c r="BP650696" s="90"/>
    </row>
    <row r="650697" spans="68:68" customFormat="1">
      <c r="BP650697" s="90"/>
    </row>
    <row r="650698" spans="68:68" customFormat="1">
      <c r="BP650698" s="90"/>
    </row>
    <row r="650699" spans="68:68" customFormat="1">
      <c r="BP650699" s="90"/>
    </row>
    <row r="650700" spans="68:68" customFormat="1">
      <c r="BP650700" s="90"/>
    </row>
    <row r="650701" spans="68:68" customFormat="1">
      <c r="BP650701" s="90"/>
    </row>
    <row r="650702" spans="68:68" customFormat="1">
      <c r="BP650702" s="90"/>
    </row>
    <row r="650703" spans="68:68" customFormat="1">
      <c r="BP650703" s="90"/>
    </row>
    <row r="650704" spans="68:68" customFormat="1">
      <c r="BP650704" s="90"/>
    </row>
    <row r="650705" spans="68:68" customFormat="1">
      <c r="BP650705" s="90"/>
    </row>
    <row r="650706" spans="68:68" customFormat="1">
      <c r="BP650706" s="90"/>
    </row>
    <row r="650707" spans="68:68" customFormat="1">
      <c r="BP650707" s="90"/>
    </row>
    <row r="650708" spans="68:68" customFormat="1">
      <c r="BP650708" s="90"/>
    </row>
    <row r="650709" spans="68:68" customFormat="1">
      <c r="BP650709" s="90"/>
    </row>
    <row r="650710" spans="68:68" customFormat="1">
      <c r="BP650710" s="90"/>
    </row>
    <row r="650711" spans="68:68" customFormat="1">
      <c r="BP650711" s="90"/>
    </row>
    <row r="650712" spans="68:68" customFormat="1">
      <c r="BP650712" s="90"/>
    </row>
    <row r="650713" spans="68:68" customFormat="1">
      <c r="BP650713" s="90"/>
    </row>
    <row r="650714" spans="68:68" customFormat="1">
      <c r="BP650714" s="90"/>
    </row>
    <row r="650715" spans="68:68" customFormat="1">
      <c r="BP650715" s="90"/>
    </row>
    <row r="650716" spans="68:68" customFormat="1">
      <c r="BP650716" s="90"/>
    </row>
    <row r="650717" spans="68:68" customFormat="1">
      <c r="BP650717" s="90"/>
    </row>
    <row r="650718" spans="68:68" customFormat="1">
      <c r="BP650718" s="90"/>
    </row>
    <row r="650719" spans="68:68" customFormat="1">
      <c r="BP650719" s="90"/>
    </row>
    <row r="650720" spans="68:68" customFormat="1">
      <c r="BP650720" s="90"/>
    </row>
    <row r="650721" spans="68:68" customFormat="1">
      <c r="BP650721" s="90"/>
    </row>
    <row r="650722" spans="68:68" customFormat="1">
      <c r="BP650722" s="90"/>
    </row>
    <row r="650723" spans="68:68" customFormat="1">
      <c r="BP650723" s="90"/>
    </row>
    <row r="650724" spans="68:68" customFormat="1">
      <c r="BP650724" s="90"/>
    </row>
    <row r="650725" spans="68:68" customFormat="1">
      <c r="BP650725" s="90"/>
    </row>
    <row r="650726" spans="68:68" customFormat="1">
      <c r="BP650726" s="90"/>
    </row>
    <row r="650727" spans="68:68" customFormat="1">
      <c r="BP650727" s="90"/>
    </row>
    <row r="650728" spans="68:68" customFormat="1">
      <c r="BP650728" s="90"/>
    </row>
    <row r="650729" spans="68:68" customFormat="1">
      <c r="BP650729" s="90"/>
    </row>
    <row r="650730" spans="68:68" customFormat="1">
      <c r="BP650730" s="90"/>
    </row>
    <row r="650731" spans="68:68" customFormat="1">
      <c r="BP650731" s="90"/>
    </row>
    <row r="650732" spans="68:68" customFormat="1">
      <c r="BP650732" s="90"/>
    </row>
    <row r="650733" spans="68:68" customFormat="1">
      <c r="BP650733" s="90"/>
    </row>
    <row r="650734" spans="68:68" customFormat="1">
      <c r="BP650734" s="90"/>
    </row>
    <row r="650735" spans="68:68" customFormat="1">
      <c r="BP650735" s="90"/>
    </row>
    <row r="650736" spans="68:68" customFormat="1">
      <c r="BP650736" s="90"/>
    </row>
    <row r="650737" spans="68:68" customFormat="1">
      <c r="BP650737" s="90"/>
    </row>
    <row r="650738" spans="68:68" customFormat="1">
      <c r="BP650738" s="90"/>
    </row>
    <row r="650739" spans="68:68" customFormat="1">
      <c r="BP650739" s="90"/>
    </row>
    <row r="650740" spans="68:68" customFormat="1">
      <c r="BP650740" s="90"/>
    </row>
    <row r="650741" spans="68:68" customFormat="1">
      <c r="BP650741" s="90"/>
    </row>
    <row r="650742" spans="68:68" customFormat="1">
      <c r="BP650742" s="90"/>
    </row>
    <row r="650743" spans="68:68" customFormat="1">
      <c r="BP650743" s="90"/>
    </row>
    <row r="650744" spans="68:68" customFormat="1">
      <c r="BP650744" s="90"/>
    </row>
    <row r="650745" spans="68:68" customFormat="1">
      <c r="BP650745" s="90"/>
    </row>
    <row r="650746" spans="68:68" customFormat="1">
      <c r="BP650746" s="90"/>
    </row>
    <row r="650747" spans="68:68" customFormat="1">
      <c r="BP650747" s="90"/>
    </row>
    <row r="650748" spans="68:68" customFormat="1">
      <c r="BP650748" s="90"/>
    </row>
    <row r="650749" spans="68:68" customFormat="1">
      <c r="BP650749" s="90"/>
    </row>
    <row r="650750" spans="68:68" customFormat="1">
      <c r="BP650750" s="90"/>
    </row>
    <row r="650751" spans="68:68" customFormat="1">
      <c r="BP650751" s="90"/>
    </row>
    <row r="650752" spans="68:68" customFormat="1">
      <c r="BP650752" s="90"/>
    </row>
    <row r="650753" spans="68:68" customFormat="1">
      <c r="BP650753" s="90"/>
    </row>
    <row r="650754" spans="68:68" customFormat="1">
      <c r="BP650754" s="90"/>
    </row>
    <row r="650755" spans="68:68" customFormat="1">
      <c r="BP650755" s="90"/>
    </row>
    <row r="650756" spans="68:68" customFormat="1">
      <c r="BP650756" s="90"/>
    </row>
    <row r="650757" spans="68:68" customFormat="1">
      <c r="BP650757" s="90"/>
    </row>
    <row r="650758" spans="68:68" customFormat="1">
      <c r="BP650758" s="90"/>
    </row>
    <row r="650759" spans="68:68" customFormat="1">
      <c r="BP650759" s="90"/>
    </row>
    <row r="650760" spans="68:68" customFormat="1">
      <c r="BP650760" s="90"/>
    </row>
    <row r="650761" spans="68:68" customFormat="1">
      <c r="BP650761" s="90"/>
    </row>
    <row r="650762" spans="68:68" customFormat="1">
      <c r="BP650762" s="90"/>
    </row>
    <row r="650763" spans="68:68" customFormat="1">
      <c r="BP650763" s="90"/>
    </row>
    <row r="650764" spans="68:68" customFormat="1">
      <c r="BP650764" s="90"/>
    </row>
    <row r="650765" spans="68:68" customFormat="1">
      <c r="BP650765" s="90"/>
    </row>
    <row r="650766" spans="68:68" customFormat="1">
      <c r="BP650766" s="90"/>
    </row>
    <row r="650767" spans="68:68" customFormat="1">
      <c r="BP650767" s="90"/>
    </row>
    <row r="650768" spans="68:68" customFormat="1">
      <c r="BP650768" s="90"/>
    </row>
    <row r="650769" spans="68:68" customFormat="1">
      <c r="BP650769" s="90"/>
    </row>
    <row r="650770" spans="68:68" customFormat="1">
      <c r="BP650770" s="90"/>
    </row>
    <row r="650771" spans="68:68" customFormat="1">
      <c r="BP650771" s="90"/>
    </row>
    <row r="650772" spans="68:68" customFormat="1">
      <c r="BP650772" s="90"/>
    </row>
    <row r="650773" spans="68:68" customFormat="1">
      <c r="BP650773" s="90"/>
    </row>
    <row r="650774" spans="68:68" customFormat="1">
      <c r="BP650774" s="90"/>
    </row>
    <row r="650775" spans="68:68" customFormat="1">
      <c r="BP650775" s="90"/>
    </row>
    <row r="650776" spans="68:68" customFormat="1">
      <c r="BP650776" s="90"/>
    </row>
    <row r="650777" spans="68:68" customFormat="1">
      <c r="BP650777" s="90"/>
    </row>
    <row r="650778" spans="68:68" customFormat="1">
      <c r="BP650778" s="90"/>
    </row>
    <row r="650779" spans="68:68" customFormat="1">
      <c r="BP650779" s="90"/>
    </row>
    <row r="650780" spans="68:68" customFormat="1">
      <c r="BP650780" s="90"/>
    </row>
    <row r="650781" spans="68:68" customFormat="1">
      <c r="BP650781" s="90"/>
    </row>
    <row r="650782" spans="68:68" customFormat="1">
      <c r="BP650782" s="90"/>
    </row>
    <row r="650783" spans="68:68" customFormat="1">
      <c r="BP650783" s="90"/>
    </row>
    <row r="650784" spans="68:68" customFormat="1">
      <c r="BP650784" s="90"/>
    </row>
    <row r="650785" spans="68:68" customFormat="1">
      <c r="BP650785" s="90"/>
    </row>
    <row r="650786" spans="68:68" customFormat="1">
      <c r="BP650786" s="90"/>
    </row>
    <row r="650787" spans="68:68" customFormat="1">
      <c r="BP650787" s="90"/>
    </row>
    <row r="650788" spans="68:68" customFormat="1">
      <c r="BP650788" s="90"/>
    </row>
    <row r="650789" spans="68:68" customFormat="1">
      <c r="BP650789" s="90"/>
    </row>
    <row r="650790" spans="68:68" customFormat="1">
      <c r="BP650790" s="90"/>
    </row>
    <row r="650791" spans="68:68" customFormat="1">
      <c r="BP650791" s="90"/>
    </row>
    <row r="650792" spans="68:68" customFormat="1">
      <c r="BP650792" s="90"/>
    </row>
    <row r="650793" spans="68:68" customFormat="1">
      <c r="BP650793" s="90"/>
    </row>
    <row r="650794" spans="68:68" customFormat="1">
      <c r="BP650794" s="90"/>
    </row>
    <row r="650795" spans="68:68" customFormat="1">
      <c r="BP650795" s="90"/>
    </row>
    <row r="650796" spans="68:68" customFormat="1">
      <c r="BP650796" s="90"/>
    </row>
    <row r="650797" spans="68:68" customFormat="1">
      <c r="BP650797" s="90"/>
    </row>
    <row r="650798" spans="68:68" customFormat="1">
      <c r="BP650798" s="90"/>
    </row>
    <row r="650799" spans="68:68" customFormat="1">
      <c r="BP650799" s="90"/>
    </row>
    <row r="650800" spans="68:68" customFormat="1">
      <c r="BP650800" s="90"/>
    </row>
    <row r="650801" spans="68:68" customFormat="1">
      <c r="BP650801" s="90"/>
    </row>
    <row r="650802" spans="68:68" customFormat="1">
      <c r="BP650802" s="90"/>
    </row>
    <row r="650803" spans="68:68" customFormat="1">
      <c r="BP650803" s="90"/>
    </row>
    <row r="650804" spans="68:68" customFormat="1">
      <c r="BP650804" s="90"/>
    </row>
    <row r="650805" spans="68:68" customFormat="1">
      <c r="BP650805" s="90"/>
    </row>
    <row r="650806" spans="68:68" customFormat="1">
      <c r="BP650806" s="90"/>
    </row>
    <row r="650807" spans="68:68" customFormat="1">
      <c r="BP650807" s="90"/>
    </row>
    <row r="650808" spans="68:68" customFormat="1">
      <c r="BP650808" s="90"/>
    </row>
    <row r="650809" spans="68:68" customFormat="1">
      <c r="BP650809" s="90"/>
    </row>
    <row r="650810" spans="68:68" customFormat="1">
      <c r="BP650810" s="90"/>
    </row>
    <row r="650811" spans="68:68" customFormat="1">
      <c r="BP650811" s="90"/>
    </row>
    <row r="650812" spans="68:68" customFormat="1">
      <c r="BP650812" s="90"/>
    </row>
    <row r="650813" spans="68:68" customFormat="1">
      <c r="BP650813" s="90"/>
    </row>
    <row r="650814" spans="68:68" customFormat="1">
      <c r="BP650814" s="90"/>
    </row>
    <row r="650815" spans="68:68" customFormat="1">
      <c r="BP650815" s="90"/>
    </row>
    <row r="650816" spans="68:68" customFormat="1">
      <c r="BP650816" s="90"/>
    </row>
    <row r="650817" spans="68:68" customFormat="1">
      <c r="BP650817" s="90"/>
    </row>
    <row r="650818" spans="68:68" customFormat="1">
      <c r="BP650818" s="90"/>
    </row>
    <row r="650819" spans="68:68" customFormat="1">
      <c r="BP650819" s="90"/>
    </row>
    <row r="650820" spans="68:68" customFormat="1">
      <c r="BP650820" s="90"/>
    </row>
    <row r="650821" spans="68:68" customFormat="1">
      <c r="BP650821" s="90"/>
    </row>
    <row r="650822" spans="68:68" customFormat="1">
      <c r="BP650822" s="90"/>
    </row>
    <row r="650823" spans="68:68" customFormat="1">
      <c r="BP650823" s="90"/>
    </row>
    <row r="650824" spans="68:68" customFormat="1">
      <c r="BP650824" s="90"/>
    </row>
    <row r="650825" spans="68:68" customFormat="1">
      <c r="BP650825" s="90"/>
    </row>
    <row r="650826" spans="68:68" customFormat="1">
      <c r="BP650826" s="90"/>
    </row>
    <row r="650827" spans="68:68" customFormat="1">
      <c r="BP650827" s="90"/>
    </row>
    <row r="650828" spans="68:68" customFormat="1">
      <c r="BP650828" s="90"/>
    </row>
    <row r="650829" spans="68:68" customFormat="1">
      <c r="BP650829" s="90"/>
    </row>
    <row r="650830" spans="68:68" customFormat="1">
      <c r="BP650830" s="90"/>
    </row>
    <row r="650831" spans="68:68" customFormat="1">
      <c r="BP650831" s="90"/>
    </row>
    <row r="650832" spans="68:68" customFormat="1">
      <c r="BP650832" s="90"/>
    </row>
    <row r="650833" spans="68:68" customFormat="1">
      <c r="BP650833" s="90"/>
    </row>
    <row r="650834" spans="68:68" customFormat="1">
      <c r="BP650834" s="90"/>
    </row>
    <row r="650835" spans="68:68" customFormat="1">
      <c r="BP650835" s="90"/>
    </row>
    <row r="650836" spans="68:68" customFormat="1">
      <c r="BP650836" s="90"/>
    </row>
    <row r="650837" spans="68:68" customFormat="1">
      <c r="BP650837" s="90"/>
    </row>
    <row r="650838" spans="68:68" customFormat="1">
      <c r="BP650838" s="90"/>
    </row>
    <row r="650839" spans="68:68" customFormat="1">
      <c r="BP650839" s="90"/>
    </row>
    <row r="650840" spans="68:68" customFormat="1">
      <c r="BP650840" s="90"/>
    </row>
    <row r="650841" spans="68:68" customFormat="1">
      <c r="BP650841" s="90"/>
    </row>
    <row r="650842" spans="68:68" customFormat="1">
      <c r="BP650842" s="90"/>
    </row>
    <row r="650843" spans="68:68" customFormat="1">
      <c r="BP650843" s="90"/>
    </row>
    <row r="650844" spans="68:68" customFormat="1">
      <c r="BP650844" s="90"/>
    </row>
    <row r="650845" spans="68:68" customFormat="1">
      <c r="BP650845" s="90"/>
    </row>
    <row r="650846" spans="68:68" customFormat="1">
      <c r="BP650846" s="90"/>
    </row>
    <row r="650847" spans="68:68" customFormat="1">
      <c r="BP650847" s="90"/>
    </row>
    <row r="650848" spans="68:68" customFormat="1">
      <c r="BP650848" s="90"/>
    </row>
    <row r="650849" spans="68:68" customFormat="1">
      <c r="BP650849" s="90"/>
    </row>
    <row r="650850" spans="68:68" customFormat="1">
      <c r="BP650850" s="90"/>
    </row>
    <row r="650851" spans="68:68" customFormat="1">
      <c r="BP650851" s="90"/>
    </row>
    <row r="650852" spans="68:68" customFormat="1">
      <c r="BP650852" s="90"/>
    </row>
    <row r="650853" spans="68:68" customFormat="1">
      <c r="BP650853" s="90"/>
    </row>
    <row r="650854" spans="68:68" customFormat="1">
      <c r="BP650854" s="90"/>
    </row>
    <row r="650855" spans="68:68" customFormat="1">
      <c r="BP650855" s="90"/>
    </row>
    <row r="650856" spans="68:68" customFormat="1">
      <c r="BP650856" s="90"/>
    </row>
    <row r="650857" spans="68:68" customFormat="1">
      <c r="BP650857" s="90"/>
    </row>
    <row r="650858" spans="68:68" customFormat="1">
      <c r="BP650858" s="90"/>
    </row>
    <row r="650859" spans="68:68" customFormat="1">
      <c r="BP650859" s="90"/>
    </row>
    <row r="650860" spans="68:68" customFormat="1">
      <c r="BP650860" s="90"/>
    </row>
    <row r="650861" spans="68:68" customFormat="1">
      <c r="BP650861" s="90"/>
    </row>
    <row r="650862" spans="68:68" customFormat="1">
      <c r="BP650862" s="90"/>
    </row>
    <row r="650863" spans="68:68" customFormat="1">
      <c r="BP650863" s="90"/>
    </row>
    <row r="650864" spans="68:68" customFormat="1">
      <c r="BP650864" s="90"/>
    </row>
    <row r="650865" spans="68:68" customFormat="1">
      <c r="BP650865" s="90"/>
    </row>
    <row r="650866" spans="68:68" customFormat="1">
      <c r="BP650866" s="90"/>
    </row>
    <row r="650867" spans="68:68" customFormat="1">
      <c r="BP650867" s="90"/>
    </row>
    <row r="650868" spans="68:68" customFormat="1">
      <c r="BP650868" s="90"/>
    </row>
    <row r="650869" spans="68:68" customFormat="1">
      <c r="BP650869" s="90"/>
    </row>
    <row r="650870" spans="68:68" customFormat="1">
      <c r="BP650870" s="90"/>
    </row>
    <row r="650871" spans="68:68" customFormat="1">
      <c r="BP650871" s="90"/>
    </row>
    <row r="650872" spans="68:68" customFormat="1">
      <c r="BP650872" s="90"/>
    </row>
    <row r="650873" spans="68:68" customFormat="1">
      <c r="BP650873" s="90"/>
    </row>
    <row r="650874" spans="68:68" customFormat="1">
      <c r="BP650874" s="90"/>
    </row>
    <row r="650875" spans="68:68" customFormat="1">
      <c r="BP650875" s="90"/>
    </row>
    <row r="650876" spans="68:68" customFormat="1">
      <c r="BP650876" s="90"/>
    </row>
    <row r="650877" spans="68:68" customFormat="1">
      <c r="BP650877" s="90"/>
    </row>
    <row r="650878" spans="68:68" customFormat="1">
      <c r="BP650878" s="90"/>
    </row>
    <row r="650879" spans="68:68" customFormat="1">
      <c r="BP650879" s="90"/>
    </row>
    <row r="650880" spans="68:68" customFormat="1">
      <c r="BP650880" s="90"/>
    </row>
    <row r="650881" spans="68:68" customFormat="1">
      <c r="BP650881" s="90"/>
    </row>
    <row r="650882" spans="68:68" customFormat="1">
      <c r="BP650882" s="90"/>
    </row>
    <row r="650883" spans="68:68" customFormat="1">
      <c r="BP650883" s="90"/>
    </row>
    <row r="650884" spans="68:68" customFormat="1">
      <c r="BP650884" s="90"/>
    </row>
    <row r="650885" spans="68:68" customFormat="1">
      <c r="BP650885" s="90"/>
    </row>
    <row r="650886" spans="68:68" customFormat="1">
      <c r="BP650886" s="90"/>
    </row>
    <row r="650887" spans="68:68" customFormat="1">
      <c r="BP650887" s="90"/>
    </row>
    <row r="650888" spans="68:68" customFormat="1">
      <c r="BP650888" s="90"/>
    </row>
    <row r="650889" spans="68:68" customFormat="1">
      <c r="BP650889" s="90"/>
    </row>
    <row r="650890" spans="68:68" customFormat="1">
      <c r="BP650890" s="90"/>
    </row>
    <row r="650891" spans="68:68" customFormat="1">
      <c r="BP650891" s="90"/>
    </row>
    <row r="650892" spans="68:68" customFormat="1">
      <c r="BP650892" s="90"/>
    </row>
    <row r="650893" spans="68:68" customFormat="1">
      <c r="BP650893" s="90"/>
    </row>
    <row r="650894" spans="68:68" customFormat="1">
      <c r="BP650894" s="90"/>
    </row>
    <row r="650895" spans="68:68" customFormat="1">
      <c r="BP650895" s="90"/>
    </row>
    <row r="650896" spans="68:68" customFormat="1">
      <c r="BP650896" s="90"/>
    </row>
    <row r="650897" spans="68:68" customFormat="1">
      <c r="BP650897" s="90"/>
    </row>
    <row r="650898" spans="68:68" customFormat="1">
      <c r="BP650898" s="90"/>
    </row>
    <row r="650899" spans="68:68" customFormat="1">
      <c r="BP650899" s="90"/>
    </row>
    <row r="650900" spans="68:68" customFormat="1">
      <c r="BP650900" s="90"/>
    </row>
    <row r="650901" spans="68:68" customFormat="1">
      <c r="BP650901" s="90"/>
    </row>
    <row r="650902" spans="68:68" customFormat="1">
      <c r="BP650902" s="90"/>
    </row>
    <row r="650903" spans="68:68" customFormat="1">
      <c r="BP650903" s="90"/>
    </row>
    <row r="650904" spans="68:68" customFormat="1">
      <c r="BP650904" s="90"/>
    </row>
    <row r="650905" spans="68:68" customFormat="1">
      <c r="BP650905" s="90"/>
    </row>
    <row r="650906" spans="68:68" customFormat="1">
      <c r="BP650906" s="90"/>
    </row>
    <row r="650907" spans="68:68" customFormat="1">
      <c r="BP650907" s="90"/>
    </row>
    <row r="650908" spans="68:68" customFormat="1">
      <c r="BP650908" s="90"/>
    </row>
    <row r="650909" spans="68:68" customFormat="1">
      <c r="BP650909" s="90"/>
    </row>
    <row r="650910" spans="68:68" customFormat="1">
      <c r="BP650910" s="90"/>
    </row>
    <row r="650911" spans="68:68" customFormat="1">
      <c r="BP650911" s="90"/>
    </row>
    <row r="650912" spans="68:68" customFormat="1">
      <c r="BP650912" s="90"/>
    </row>
    <row r="650913" spans="68:68" customFormat="1">
      <c r="BP650913" s="90"/>
    </row>
    <row r="650914" spans="68:68" customFormat="1">
      <c r="BP650914" s="90"/>
    </row>
    <row r="650915" spans="68:68" customFormat="1">
      <c r="BP650915" s="90"/>
    </row>
    <row r="650916" spans="68:68" customFormat="1">
      <c r="BP650916" s="90"/>
    </row>
    <row r="650917" spans="68:68" customFormat="1">
      <c r="BP650917" s="90"/>
    </row>
    <row r="650918" spans="68:68" customFormat="1">
      <c r="BP650918" s="90"/>
    </row>
    <row r="650919" spans="68:68" customFormat="1">
      <c r="BP650919" s="90"/>
    </row>
    <row r="650920" spans="68:68" customFormat="1">
      <c r="BP650920" s="90"/>
    </row>
    <row r="650921" spans="68:68" customFormat="1">
      <c r="BP650921" s="90"/>
    </row>
    <row r="650922" spans="68:68" customFormat="1">
      <c r="BP650922" s="90"/>
    </row>
    <row r="650923" spans="68:68" customFormat="1">
      <c r="BP650923" s="90"/>
    </row>
    <row r="650924" spans="68:68" customFormat="1">
      <c r="BP650924" s="90"/>
    </row>
    <row r="650925" spans="68:68" customFormat="1">
      <c r="BP650925" s="90"/>
    </row>
    <row r="650926" spans="68:68" customFormat="1">
      <c r="BP650926" s="90"/>
    </row>
    <row r="650927" spans="68:68" customFormat="1">
      <c r="BP650927" s="90"/>
    </row>
    <row r="650928" spans="68:68" customFormat="1">
      <c r="BP650928" s="90"/>
    </row>
    <row r="650929" spans="68:68" customFormat="1">
      <c r="BP650929" s="90"/>
    </row>
    <row r="650930" spans="68:68" customFormat="1">
      <c r="BP650930" s="90"/>
    </row>
    <row r="650931" spans="68:68" customFormat="1">
      <c r="BP650931" s="90"/>
    </row>
    <row r="650932" spans="68:68" customFormat="1">
      <c r="BP650932" s="90"/>
    </row>
    <row r="650933" spans="68:68" customFormat="1">
      <c r="BP650933" s="90"/>
    </row>
    <row r="650934" spans="68:68" customFormat="1">
      <c r="BP650934" s="90"/>
    </row>
    <row r="650935" spans="68:68" customFormat="1">
      <c r="BP650935" s="90"/>
    </row>
    <row r="650936" spans="68:68" customFormat="1">
      <c r="BP650936" s="90"/>
    </row>
    <row r="650937" spans="68:68" customFormat="1">
      <c r="BP650937" s="90"/>
    </row>
    <row r="650938" spans="68:68" customFormat="1">
      <c r="BP650938" s="90"/>
    </row>
    <row r="650939" spans="68:68" customFormat="1">
      <c r="BP650939" s="90"/>
    </row>
    <row r="650940" spans="68:68" customFormat="1">
      <c r="BP650940" s="90"/>
    </row>
    <row r="650941" spans="68:68" customFormat="1">
      <c r="BP650941" s="90"/>
    </row>
    <row r="650942" spans="68:68" customFormat="1">
      <c r="BP650942" s="90"/>
    </row>
    <row r="650943" spans="68:68" customFormat="1">
      <c r="BP650943" s="90"/>
    </row>
    <row r="650944" spans="68:68" customFormat="1">
      <c r="BP650944" s="90"/>
    </row>
    <row r="650945" spans="68:68" customFormat="1">
      <c r="BP650945" s="90"/>
    </row>
    <row r="650946" spans="68:68" customFormat="1">
      <c r="BP650946" s="90"/>
    </row>
    <row r="650947" spans="68:68" customFormat="1">
      <c r="BP650947" s="90"/>
    </row>
    <row r="650948" spans="68:68" customFormat="1">
      <c r="BP650948" s="90"/>
    </row>
    <row r="650949" spans="68:68" customFormat="1">
      <c r="BP650949" s="90"/>
    </row>
    <row r="650950" spans="68:68" customFormat="1">
      <c r="BP650950" s="90"/>
    </row>
    <row r="650951" spans="68:68" customFormat="1">
      <c r="BP650951" s="90"/>
    </row>
    <row r="650952" spans="68:68" customFormat="1">
      <c r="BP650952" s="90"/>
    </row>
    <row r="650953" spans="68:68" customFormat="1">
      <c r="BP650953" s="90"/>
    </row>
    <row r="650954" spans="68:68" customFormat="1">
      <c r="BP650954" s="90"/>
    </row>
    <row r="650955" spans="68:68" customFormat="1">
      <c r="BP650955" s="90"/>
    </row>
    <row r="650956" spans="68:68" customFormat="1">
      <c r="BP650956" s="90"/>
    </row>
    <row r="650957" spans="68:68" customFormat="1">
      <c r="BP650957" s="90"/>
    </row>
    <row r="650958" spans="68:68" customFormat="1">
      <c r="BP650958" s="90"/>
    </row>
    <row r="650959" spans="68:68" customFormat="1">
      <c r="BP650959" s="90"/>
    </row>
    <row r="650960" spans="68:68" customFormat="1">
      <c r="BP650960" s="90"/>
    </row>
    <row r="650961" spans="68:68" customFormat="1">
      <c r="BP650961" s="90"/>
    </row>
    <row r="650962" spans="68:68" customFormat="1">
      <c r="BP650962" s="90"/>
    </row>
    <row r="650963" spans="68:68" customFormat="1">
      <c r="BP650963" s="90"/>
    </row>
    <row r="650964" spans="68:68" customFormat="1">
      <c r="BP650964" s="90"/>
    </row>
    <row r="650965" spans="68:68" customFormat="1">
      <c r="BP650965" s="90"/>
    </row>
    <row r="650966" spans="68:68" customFormat="1">
      <c r="BP650966" s="90"/>
    </row>
    <row r="650967" spans="68:68" customFormat="1">
      <c r="BP650967" s="90"/>
    </row>
    <row r="650968" spans="68:68" customFormat="1">
      <c r="BP650968" s="90"/>
    </row>
    <row r="650969" spans="68:68" customFormat="1">
      <c r="BP650969" s="90"/>
    </row>
    <row r="650970" spans="68:68" customFormat="1">
      <c r="BP650970" s="90"/>
    </row>
    <row r="650971" spans="68:68" customFormat="1">
      <c r="BP650971" s="90"/>
    </row>
    <row r="650972" spans="68:68" customFormat="1">
      <c r="BP650972" s="90"/>
    </row>
    <row r="650973" spans="68:68" customFormat="1">
      <c r="BP650973" s="90"/>
    </row>
    <row r="650974" spans="68:68" customFormat="1">
      <c r="BP650974" s="90"/>
    </row>
    <row r="650975" spans="68:68" customFormat="1">
      <c r="BP650975" s="90"/>
    </row>
    <row r="650976" spans="68:68" customFormat="1">
      <c r="BP650976" s="90"/>
    </row>
    <row r="650977" spans="68:68" customFormat="1">
      <c r="BP650977" s="90"/>
    </row>
    <row r="650978" spans="68:68" customFormat="1">
      <c r="BP650978" s="90"/>
    </row>
    <row r="650979" spans="68:68" customFormat="1">
      <c r="BP650979" s="90"/>
    </row>
    <row r="650980" spans="68:68" customFormat="1">
      <c r="BP650980" s="90"/>
    </row>
    <row r="650981" spans="68:68" customFormat="1">
      <c r="BP650981" s="90"/>
    </row>
    <row r="650982" spans="68:68" customFormat="1">
      <c r="BP650982" s="90"/>
    </row>
    <row r="650983" spans="68:68" customFormat="1">
      <c r="BP650983" s="90"/>
    </row>
    <row r="650984" spans="68:68" customFormat="1">
      <c r="BP650984" s="90"/>
    </row>
    <row r="650985" spans="68:68" customFormat="1">
      <c r="BP650985" s="90"/>
    </row>
    <row r="650986" spans="68:68" customFormat="1">
      <c r="BP650986" s="90"/>
    </row>
    <row r="650987" spans="68:68" customFormat="1">
      <c r="BP650987" s="90"/>
    </row>
    <row r="650988" spans="68:68" customFormat="1">
      <c r="BP650988" s="90"/>
    </row>
    <row r="650989" spans="68:68" customFormat="1">
      <c r="BP650989" s="90"/>
    </row>
    <row r="650990" spans="68:68" customFormat="1">
      <c r="BP650990" s="90"/>
    </row>
    <row r="650991" spans="68:68" customFormat="1">
      <c r="BP650991" s="90"/>
    </row>
    <row r="650992" spans="68:68" customFormat="1">
      <c r="BP650992" s="90"/>
    </row>
    <row r="650993" spans="68:68" customFormat="1">
      <c r="BP650993" s="90"/>
    </row>
    <row r="650994" spans="68:68" customFormat="1">
      <c r="BP650994" s="90"/>
    </row>
    <row r="650995" spans="68:68" customFormat="1">
      <c r="BP650995" s="90"/>
    </row>
    <row r="650996" spans="68:68" customFormat="1">
      <c r="BP650996" s="90"/>
    </row>
    <row r="650997" spans="68:68" customFormat="1">
      <c r="BP650997" s="90"/>
    </row>
    <row r="650998" spans="68:68" customFormat="1">
      <c r="BP650998" s="90"/>
    </row>
    <row r="650999" spans="68:68" customFormat="1">
      <c r="BP650999" s="90"/>
    </row>
    <row r="651000" spans="68:68" customFormat="1">
      <c r="BP651000" s="90"/>
    </row>
    <row r="651001" spans="68:68" customFormat="1">
      <c r="BP651001" s="90"/>
    </row>
    <row r="651002" spans="68:68" customFormat="1">
      <c r="BP651002" s="90"/>
    </row>
    <row r="651003" spans="68:68" customFormat="1">
      <c r="BP651003" s="90"/>
    </row>
    <row r="651004" spans="68:68" customFormat="1">
      <c r="BP651004" s="90"/>
    </row>
    <row r="651005" spans="68:68" customFormat="1">
      <c r="BP651005" s="90"/>
    </row>
    <row r="651006" spans="68:68" customFormat="1">
      <c r="BP651006" s="90"/>
    </row>
    <row r="651007" spans="68:68" customFormat="1">
      <c r="BP651007" s="90"/>
    </row>
    <row r="651008" spans="68:68" customFormat="1">
      <c r="BP651008" s="90"/>
    </row>
    <row r="651009" spans="68:68" customFormat="1">
      <c r="BP651009" s="90"/>
    </row>
    <row r="651010" spans="68:68" customFormat="1">
      <c r="BP651010" s="90"/>
    </row>
    <row r="651011" spans="68:68" customFormat="1">
      <c r="BP651011" s="90"/>
    </row>
    <row r="651012" spans="68:68" customFormat="1">
      <c r="BP651012" s="90"/>
    </row>
    <row r="651013" spans="68:68" customFormat="1">
      <c r="BP651013" s="90"/>
    </row>
    <row r="651014" spans="68:68" customFormat="1">
      <c r="BP651014" s="90"/>
    </row>
    <row r="651015" spans="68:68" customFormat="1">
      <c r="BP651015" s="90"/>
    </row>
    <row r="651016" spans="68:68" customFormat="1">
      <c r="BP651016" s="90"/>
    </row>
    <row r="651017" spans="68:68" customFormat="1">
      <c r="BP651017" s="90"/>
    </row>
    <row r="651018" spans="68:68" customFormat="1">
      <c r="BP651018" s="90"/>
    </row>
    <row r="651019" spans="68:68" customFormat="1">
      <c r="BP651019" s="90"/>
    </row>
    <row r="651020" spans="68:68" customFormat="1">
      <c r="BP651020" s="90"/>
    </row>
    <row r="651021" spans="68:68" customFormat="1">
      <c r="BP651021" s="90"/>
    </row>
    <row r="651022" spans="68:68" customFormat="1">
      <c r="BP651022" s="90"/>
    </row>
    <row r="651023" spans="68:68" customFormat="1">
      <c r="BP651023" s="90"/>
    </row>
    <row r="651024" spans="68:68" customFormat="1">
      <c r="BP651024" s="90"/>
    </row>
    <row r="651025" spans="68:68" customFormat="1">
      <c r="BP651025" s="90"/>
    </row>
    <row r="651026" spans="68:68" customFormat="1">
      <c r="BP651026" s="90"/>
    </row>
    <row r="651027" spans="68:68" customFormat="1">
      <c r="BP651027" s="90"/>
    </row>
    <row r="651028" spans="68:68" customFormat="1">
      <c r="BP651028" s="90"/>
    </row>
    <row r="651029" spans="68:68" customFormat="1">
      <c r="BP651029" s="90"/>
    </row>
    <row r="651030" spans="68:68" customFormat="1">
      <c r="BP651030" s="90"/>
    </row>
    <row r="651031" spans="68:68" customFormat="1">
      <c r="BP651031" s="90"/>
    </row>
    <row r="651032" spans="68:68" customFormat="1">
      <c r="BP651032" s="90"/>
    </row>
    <row r="651033" spans="68:68" customFormat="1">
      <c r="BP651033" s="90"/>
    </row>
    <row r="651034" spans="68:68" customFormat="1">
      <c r="BP651034" s="90"/>
    </row>
    <row r="651035" spans="68:68" customFormat="1">
      <c r="BP651035" s="90"/>
    </row>
    <row r="651036" spans="68:68" customFormat="1">
      <c r="BP651036" s="90"/>
    </row>
    <row r="651037" spans="68:68" customFormat="1">
      <c r="BP651037" s="90"/>
    </row>
    <row r="651038" spans="68:68" customFormat="1">
      <c r="BP651038" s="90"/>
    </row>
    <row r="651039" spans="68:68" customFormat="1">
      <c r="BP651039" s="90"/>
    </row>
    <row r="651040" spans="68:68" customFormat="1">
      <c r="BP651040" s="90"/>
    </row>
    <row r="651041" spans="68:68" customFormat="1">
      <c r="BP651041" s="90"/>
    </row>
    <row r="651042" spans="68:68" customFormat="1">
      <c r="BP651042" s="90"/>
    </row>
    <row r="651043" spans="68:68" customFormat="1">
      <c r="BP651043" s="90"/>
    </row>
    <row r="651044" spans="68:68" customFormat="1">
      <c r="BP651044" s="90"/>
    </row>
    <row r="651045" spans="68:68" customFormat="1">
      <c r="BP651045" s="90"/>
    </row>
    <row r="651046" spans="68:68" customFormat="1">
      <c r="BP651046" s="90"/>
    </row>
    <row r="651047" spans="68:68" customFormat="1">
      <c r="BP651047" s="90"/>
    </row>
    <row r="651048" spans="68:68" customFormat="1">
      <c r="BP651048" s="90"/>
    </row>
    <row r="651049" spans="68:68" customFormat="1">
      <c r="BP651049" s="90"/>
    </row>
    <row r="651050" spans="68:68" customFormat="1">
      <c r="BP651050" s="90"/>
    </row>
    <row r="651051" spans="68:68" customFormat="1">
      <c r="BP651051" s="90"/>
    </row>
    <row r="651052" spans="68:68" customFormat="1">
      <c r="BP651052" s="90"/>
    </row>
    <row r="651053" spans="68:68" customFormat="1">
      <c r="BP651053" s="90"/>
    </row>
    <row r="651054" spans="68:68" customFormat="1">
      <c r="BP651054" s="90"/>
    </row>
    <row r="651055" spans="68:68" customFormat="1">
      <c r="BP651055" s="90"/>
    </row>
    <row r="651056" spans="68:68" customFormat="1">
      <c r="BP651056" s="90"/>
    </row>
    <row r="651057" spans="68:68" customFormat="1">
      <c r="BP651057" s="90"/>
    </row>
    <row r="651058" spans="68:68" customFormat="1">
      <c r="BP651058" s="90"/>
    </row>
    <row r="651059" spans="68:68" customFormat="1">
      <c r="BP651059" s="90"/>
    </row>
    <row r="651060" spans="68:68" customFormat="1">
      <c r="BP651060" s="90"/>
    </row>
    <row r="651061" spans="68:68" customFormat="1">
      <c r="BP651061" s="90"/>
    </row>
    <row r="651062" spans="68:68" customFormat="1">
      <c r="BP651062" s="90"/>
    </row>
    <row r="651063" spans="68:68" customFormat="1">
      <c r="BP651063" s="90"/>
    </row>
    <row r="651064" spans="68:68" customFormat="1">
      <c r="BP651064" s="90"/>
    </row>
    <row r="651065" spans="68:68" customFormat="1">
      <c r="BP651065" s="90"/>
    </row>
    <row r="651066" spans="68:68" customFormat="1">
      <c r="BP651066" s="90"/>
    </row>
    <row r="651067" spans="68:68" customFormat="1">
      <c r="BP651067" s="90"/>
    </row>
    <row r="651068" spans="68:68" customFormat="1">
      <c r="BP651068" s="90"/>
    </row>
    <row r="651069" spans="68:68" customFormat="1">
      <c r="BP651069" s="90"/>
    </row>
    <row r="651070" spans="68:68" customFormat="1">
      <c r="BP651070" s="90"/>
    </row>
    <row r="651071" spans="68:68" customFormat="1">
      <c r="BP651071" s="90"/>
    </row>
    <row r="651072" spans="68:68" customFormat="1">
      <c r="BP651072" s="90"/>
    </row>
    <row r="651073" spans="68:68" customFormat="1">
      <c r="BP651073" s="90"/>
    </row>
    <row r="651074" spans="68:68" customFormat="1">
      <c r="BP651074" s="90"/>
    </row>
    <row r="651075" spans="68:68" customFormat="1">
      <c r="BP651075" s="90"/>
    </row>
    <row r="651076" spans="68:68" customFormat="1">
      <c r="BP651076" s="90"/>
    </row>
    <row r="651077" spans="68:68" customFormat="1">
      <c r="BP651077" s="90"/>
    </row>
    <row r="651078" spans="68:68" customFormat="1">
      <c r="BP651078" s="90"/>
    </row>
    <row r="651079" spans="68:68" customFormat="1">
      <c r="BP651079" s="90"/>
    </row>
    <row r="651080" spans="68:68" customFormat="1">
      <c r="BP651080" s="90"/>
    </row>
    <row r="651081" spans="68:68" customFormat="1">
      <c r="BP651081" s="90"/>
    </row>
    <row r="651082" spans="68:68" customFormat="1">
      <c r="BP651082" s="90"/>
    </row>
    <row r="651083" spans="68:68" customFormat="1">
      <c r="BP651083" s="90"/>
    </row>
    <row r="651084" spans="68:68" customFormat="1">
      <c r="BP651084" s="90"/>
    </row>
    <row r="651085" spans="68:68" customFormat="1">
      <c r="BP651085" s="90"/>
    </row>
    <row r="651086" spans="68:68" customFormat="1">
      <c r="BP651086" s="90"/>
    </row>
    <row r="651087" spans="68:68" customFormat="1">
      <c r="BP651087" s="90"/>
    </row>
    <row r="651088" spans="68:68" customFormat="1">
      <c r="BP651088" s="90"/>
    </row>
    <row r="651089" spans="68:68" customFormat="1">
      <c r="BP651089" s="90"/>
    </row>
    <row r="651090" spans="68:68" customFormat="1">
      <c r="BP651090" s="90"/>
    </row>
    <row r="651091" spans="68:68" customFormat="1">
      <c r="BP651091" s="90"/>
    </row>
    <row r="651092" spans="68:68" customFormat="1">
      <c r="BP651092" s="90"/>
    </row>
    <row r="651093" spans="68:68" customFormat="1">
      <c r="BP651093" s="90"/>
    </row>
    <row r="651094" spans="68:68" customFormat="1">
      <c r="BP651094" s="90"/>
    </row>
    <row r="651095" spans="68:68" customFormat="1">
      <c r="BP651095" s="90"/>
    </row>
    <row r="651096" spans="68:68" customFormat="1">
      <c r="BP651096" s="90"/>
    </row>
    <row r="651097" spans="68:68" customFormat="1">
      <c r="BP651097" s="90"/>
    </row>
    <row r="651098" spans="68:68" customFormat="1">
      <c r="BP651098" s="90"/>
    </row>
    <row r="651099" spans="68:68" customFormat="1">
      <c r="BP651099" s="90"/>
    </row>
    <row r="651100" spans="68:68" customFormat="1">
      <c r="BP651100" s="90"/>
    </row>
    <row r="651101" spans="68:68" customFormat="1">
      <c r="BP651101" s="90"/>
    </row>
    <row r="651102" spans="68:68" customFormat="1">
      <c r="BP651102" s="90"/>
    </row>
    <row r="651103" spans="68:68" customFormat="1">
      <c r="BP651103" s="90"/>
    </row>
    <row r="651104" spans="68:68" customFormat="1">
      <c r="BP651104" s="90"/>
    </row>
    <row r="651105" spans="68:68" customFormat="1">
      <c r="BP651105" s="90"/>
    </row>
    <row r="651106" spans="68:68" customFormat="1">
      <c r="BP651106" s="90"/>
    </row>
    <row r="651107" spans="68:68" customFormat="1">
      <c r="BP651107" s="90"/>
    </row>
    <row r="651108" spans="68:68" customFormat="1">
      <c r="BP651108" s="90"/>
    </row>
    <row r="651109" spans="68:68" customFormat="1">
      <c r="BP651109" s="90"/>
    </row>
    <row r="651110" spans="68:68" customFormat="1">
      <c r="BP651110" s="90"/>
    </row>
    <row r="651111" spans="68:68" customFormat="1">
      <c r="BP651111" s="90"/>
    </row>
    <row r="651112" spans="68:68" customFormat="1">
      <c r="BP651112" s="90"/>
    </row>
    <row r="651113" spans="68:68" customFormat="1">
      <c r="BP651113" s="90"/>
    </row>
    <row r="651114" spans="68:68" customFormat="1">
      <c r="BP651114" s="90"/>
    </row>
    <row r="651115" spans="68:68" customFormat="1">
      <c r="BP651115" s="90"/>
    </row>
    <row r="651116" spans="68:68" customFormat="1">
      <c r="BP651116" s="90"/>
    </row>
    <row r="651117" spans="68:68" customFormat="1">
      <c r="BP651117" s="90"/>
    </row>
    <row r="651118" spans="68:68" customFormat="1">
      <c r="BP651118" s="90"/>
    </row>
    <row r="651119" spans="68:68" customFormat="1">
      <c r="BP651119" s="90"/>
    </row>
    <row r="651120" spans="68:68" customFormat="1">
      <c r="BP651120" s="90"/>
    </row>
    <row r="651121" spans="68:68" customFormat="1">
      <c r="BP651121" s="90"/>
    </row>
    <row r="651122" spans="68:68" customFormat="1">
      <c r="BP651122" s="90"/>
    </row>
    <row r="651123" spans="68:68" customFormat="1">
      <c r="BP651123" s="90"/>
    </row>
    <row r="651124" spans="68:68" customFormat="1">
      <c r="BP651124" s="90"/>
    </row>
    <row r="651125" spans="68:68" customFormat="1">
      <c r="BP651125" s="90"/>
    </row>
    <row r="651126" spans="68:68" customFormat="1">
      <c r="BP651126" s="90"/>
    </row>
    <row r="651127" spans="68:68" customFormat="1">
      <c r="BP651127" s="90"/>
    </row>
    <row r="651128" spans="68:68" customFormat="1">
      <c r="BP651128" s="90"/>
    </row>
    <row r="651129" spans="68:68" customFormat="1">
      <c r="BP651129" s="90"/>
    </row>
    <row r="651130" spans="68:68" customFormat="1">
      <c r="BP651130" s="90"/>
    </row>
    <row r="651131" spans="68:68" customFormat="1">
      <c r="BP651131" s="90"/>
    </row>
    <row r="651132" spans="68:68" customFormat="1">
      <c r="BP651132" s="90"/>
    </row>
    <row r="651133" spans="68:68" customFormat="1">
      <c r="BP651133" s="90"/>
    </row>
    <row r="651134" spans="68:68" customFormat="1">
      <c r="BP651134" s="90"/>
    </row>
    <row r="651135" spans="68:68" customFormat="1">
      <c r="BP651135" s="90"/>
    </row>
    <row r="651136" spans="68:68" customFormat="1">
      <c r="BP651136" s="90"/>
    </row>
    <row r="651137" spans="68:68" customFormat="1">
      <c r="BP651137" s="90"/>
    </row>
    <row r="651138" spans="68:68" customFormat="1">
      <c r="BP651138" s="90"/>
    </row>
    <row r="651139" spans="68:68" customFormat="1">
      <c r="BP651139" s="90"/>
    </row>
    <row r="651140" spans="68:68" customFormat="1">
      <c r="BP651140" s="90"/>
    </row>
    <row r="651141" spans="68:68" customFormat="1">
      <c r="BP651141" s="90"/>
    </row>
    <row r="651142" spans="68:68" customFormat="1">
      <c r="BP651142" s="90"/>
    </row>
    <row r="651143" spans="68:68" customFormat="1">
      <c r="BP651143" s="90"/>
    </row>
    <row r="651144" spans="68:68" customFormat="1">
      <c r="BP651144" s="90"/>
    </row>
    <row r="651145" spans="68:68" customFormat="1">
      <c r="BP651145" s="90"/>
    </row>
    <row r="651146" spans="68:68" customFormat="1">
      <c r="BP651146" s="90"/>
    </row>
    <row r="651147" spans="68:68" customFormat="1">
      <c r="BP651147" s="90"/>
    </row>
    <row r="651148" spans="68:68" customFormat="1">
      <c r="BP651148" s="90"/>
    </row>
    <row r="651149" spans="68:68" customFormat="1">
      <c r="BP651149" s="90"/>
    </row>
    <row r="651150" spans="68:68" customFormat="1">
      <c r="BP651150" s="90"/>
    </row>
    <row r="651151" spans="68:68" customFormat="1">
      <c r="BP651151" s="90"/>
    </row>
    <row r="651152" spans="68:68" customFormat="1">
      <c r="BP651152" s="90"/>
    </row>
    <row r="651153" spans="68:68" customFormat="1">
      <c r="BP651153" s="90"/>
    </row>
    <row r="651154" spans="68:68" customFormat="1">
      <c r="BP651154" s="90"/>
    </row>
    <row r="651155" spans="68:68" customFormat="1">
      <c r="BP651155" s="90"/>
    </row>
    <row r="651156" spans="68:68" customFormat="1">
      <c r="BP651156" s="90"/>
    </row>
    <row r="651157" spans="68:68" customFormat="1">
      <c r="BP651157" s="90"/>
    </row>
    <row r="651158" spans="68:68" customFormat="1">
      <c r="BP651158" s="90"/>
    </row>
    <row r="651159" spans="68:68" customFormat="1">
      <c r="BP651159" s="90"/>
    </row>
    <row r="651160" spans="68:68" customFormat="1">
      <c r="BP651160" s="90"/>
    </row>
    <row r="651161" spans="68:68" customFormat="1">
      <c r="BP651161" s="90"/>
    </row>
    <row r="651162" spans="68:68" customFormat="1">
      <c r="BP651162" s="90"/>
    </row>
    <row r="651163" spans="68:68" customFormat="1">
      <c r="BP651163" s="90"/>
    </row>
    <row r="651164" spans="68:68" customFormat="1">
      <c r="BP651164" s="90"/>
    </row>
    <row r="651165" spans="68:68" customFormat="1">
      <c r="BP651165" s="90"/>
    </row>
    <row r="651166" spans="68:68" customFormat="1">
      <c r="BP651166" s="90"/>
    </row>
    <row r="651167" spans="68:68" customFormat="1">
      <c r="BP651167" s="90"/>
    </row>
    <row r="651168" spans="68:68" customFormat="1">
      <c r="BP651168" s="90"/>
    </row>
    <row r="651169" spans="68:68" customFormat="1">
      <c r="BP651169" s="90"/>
    </row>
    <row r="651170" spans="68:68" customFormat="1">
      <c r="BP651170" s="90"/>
    </row>
    <row r="651171" spans="68:68" customFormat="1">
      <c r="BP651171" s="90"/>
    </row>
    <row r="651172" spans="68:68" customFormat="1">
      <c r="BP651172" s="90"/>
    </row>
    <row r="651173" spans="68:68" customFormat="1">
      <c r="BP651173" s="90"/>
    </row>
    <row r="651174" spans="68:68" customFormat="1">
      <c r="BP651174" s="90"/>
    </row>
    <row r="651175" spans="68:68" customFormat="1">
      <c r="BP651175" s="90"/>
    </row>
    <row r="651176" spans="68:68" customFormat="1">
      <c r="BP651176" s="90"/>
    </row>
    <row r="651177" spans="68:68" customFormat="1">
      <c r="BP651177" s="90"/>
    </row>
    <row r="651178" spans="68:68" customFormat="1">
      <c r="BP651178" s="90"/>
    </row>
    <row r="651179" spans="68:68" customFormat="1">
      <c r="BP651179" s="90"/>
    </row>
    <row r="651180" spans="68:68" customFormat="1">
      <c r="BP651180" s="90"/>
    </row>
    <row r="651181" spans="68:68" customFormat="1">
      <c r="BP651181" s="90"/>
    </row>
    <row r="651182" spans="68:68" customFormat="1">
      <c r="BP651182" s="90"/>
    </row>
    <row r="651183" spans="68:68" customFormat="1">
      <c r="BP651183" s="90"/>
    </row>
    <row r="651184" spans="68:68" customFormat="1">
      <c r="BP651184" s="90"/>
    </row>
    <row r="651185" spans="68:68" customFormat="1">
      <c r="BP651185" s="90"/>
    </row>
    <row r="651186" spans="68:68" customFormat="1">
      <c r="BP651186" s="90"/>
    </row>
    <row r="651187" spans="68:68" customFormat="1">
      <c r="BP651187" s="90"/>
    </row>
    <row r="651188" spans="68:68" customFormat="1">
      <c r="BP651188" s="90"/>
    </row>
    <row r="651189" spans="68:68" customFormat="1">
      <c r="BP651189" s="90"/>
    </row>
    <row r="651190" spans="68:68" customFormat="1">
      <c r="BP651190" s="90"/>
    </row>
    <row r="651191" spans="68:68" customFormat="1">
      <c r="BP651191" s="90"/>
    </row>
    <row r="651192" spans="68:68" customFormat="1">
      <c r="BP651192" s="90"/>
    </row>
    <row r="651193" spans="68:68" customFormat="1">
      <c r="BP651193" s="90"/>
    </row>
    <row r="651194" spans="68:68" customFormat="1">
      <c r="BP651194" s="90"/>
    </row>
    <row r="651195" spans="68:68" customFormat="1">
      <c r="BP651195" s="90"/>
    </row>
    <row r="651196" spans="68:68" customFormat="1">
      <c r="BP651196" s="90"/>
    </row>
    <row r="651197" spans="68:68" customFormat="1">
      <c r="BP651197" s="90"/>
    </row>
    <row r="651198" spans="68:68" customFormat="1">
      <c r="BP651198" s="90"/>
    </row>
    <row r="651199" spans="68:68" customFormat="1">
      <c r="BP651199" s="90"/>
    </row>
    <row r="651200" spans="68:68" customFormat="1">
      <c r="BP651200" s="90"/>
    </row>
    <row r="651201" spans="68:68" customFormat="1">
      <c r="BP651201" s="90"/>
    </row>
    <row r="651202" spans="68:68" customFormat="1">
      <c r="BP651202" s="90"/>
    </row>
    <row r="651203" spans="68:68" customFormat="1">
      <c r="BP651203" s="90"/>
    </row>
    <row r="651204" spans="68:68" customFormat="1">
      <c r="BP651204" s="90"/>
    </row>
    <row r="651205" spans="68:68" customFormat="1">
      <c r="BP651205" s="90"/>
    </row>
    <row r="651206" spans="68:68" customFormat="1">
      <c r="BP651206" s="90"/>
    </row>
    <row r="651207" spans="68:68" customFormat="1">
      <c r="BP651207" s="90"/>
    </row>
    <row r="651208" spans="68:68" customFormat="1">
      <c r="BP651208" s="90"/>
    </row>
    <row r="651209" spans="68:68" customFormat="1">
      <c r="BP651209" s="90"/>
    </row>
    <row r="651210" spans="68:68" customFormat="1">
      <c r="BP651210" s="90"/>
    </row>
    <row r="651211" spans="68:68" customFormat="1">
      <c r="BP651211" s="90"/>
    </row>
    <row r="651212" spans="68:68" customFormat="1">
      <c r="BP651212" s="90"/>
    </row>
    <row r="651213" spans="68:68" customFormat="1">
      <c r="BP651213" s="90"/>
    </row>
    <row r="651214" spans="68:68" customFormat="1">
      <c r="BP651214" s="90"/>
    </row>
    <row r="651215" spans="68:68" customFormat="1">
      <c r="BP651215" s="90"/>
    </row>
    <row r="651216" spans="68:68" customFormat="1">
      <c r="BP651216" s="90"/>
    </row>
    <row r="651217" spans="68:68" customFormat="1">
      <c r="BP651217" s="90"/>
    </row>
    <row r="651218" spans="68:68" customFormat="1">
      <c r="BP651218" s="90"/>
    </row>
    <row r="651219" spans="68:68" customFormat="1">
      <c r="BP651219" s="90"/>
    </row>
    <row r="651220" spans="68:68" customFormat="1">
      <c r="BP651220" s="90"/>
    </row>
    <row r="651221" spans="68:68" customFormat="1">
      <c r="BP651221" s="90"/>
    </row>
    <row r="651222" spans="68:68" customFormat="1">
      <c r="BP651222" s="90"/>
    </row>
    <row r="651223" spans="68:68" customFormat="1">
      <c r="BP651223" s="90"/>
    </row>
    <row r="651224" spans="68:68" customFormat="1">
      <c r="BP651224" s="90"/>
    </row>
    <row r="651225" spans="68:68" customFormat="1">
      <c r="BP651225" s="90"/>
    </row>
    <row r="651226" spans="68:68" customFormat="1">
      <c r="BP651226" s="90"/>
    </row>
    <row r="651227" spans="68:68" customFormat="1">
      <c r="BP651227" s="90"/>
    </row>
    <row r="651228" spans="68:68" customFormat="1">
      <c r="BP651228" s="90"/>
    </row>
    <row r="651229" spans="68:68" customFormat="1">
      <c r="BP651229" s="90"/>
    </row>
    <row r="651230" spans="68:68" customFormat="1">
      <c r="BP651230" s="90"/>
    </row>
    <row r="651231" spans="68:68" customFormat="1">
      <c r="BP651231" s="90"/>
    </row>
    <row r="651232" spans="68:68" customFormat="1">
      <c r="BP651232" s="90"/>
    </row>
    <row r="651233" spans="68:68" customFormat="1">
      <c r="BP651233" s="90"/>
    </row>
    <row r="651234" spans="68:68" customFormat="1">
      <c r="BP651234" s="90"/>
    </row>
    <row r="651235" spans="68:68" customFormat="1">
      <c r="BP651235" s="90"/>
    </row>
    <row r="651236" spans="68:68" customFormat="1">
      <c r="BP651236" s="90"/>
    </row>
    <row r="651237" spans="68:68" customFormat="1">
      <c r="BP651237" s="90"/>
    </row>
    <row r="651238" spans="68:68" customFormat="1">
      <c r="BP651238" s="90"/>
    </row>
    <row r="651239" spans="68:68" customFormat="1">
      <c r="BP651239" s="90"/>
    </row>
    <row r="651240" spans="68:68" customFormat="1">
      <c r="BP651240" s="90"/>
    </row>
    <row r="651241" spans="68:68" customFormat="1">
      <c r="BP651241" s="90"/>
    </row>
    <row r="651242" spans="68:68" customFormat="1">
      <c r="BP651242" s="90"/>
    </row>
    <row r="651243" spans="68:68" customFormat="1">
      <c r="BP651243" s="90"/>
    </row>
    <row r="651244" spans="68:68" customFormat="1">
      <c r="BP651244" s="90"/>
    </row>
    <row r="651245" spans="68:68" customFormat="1">
      <c r="BP651245" s="90"/>
    </row>
    <row r="651246" spans="68:68" customFormat="1">
      <c r="BP651246" s="90"/>
    </row>
    <row r="651247" spans="68:68" customFormat="1">
      <c r="BP651247" s="90"/>
    </row>
    <row r="651248" spans="68:68" customFormat="1">
      <c r="BP651248" s="90"/>
    </row>
    <row r="651249" spans="68:68" customFormat="1">
      <c r="BP651249" s="90"/>
    </row>
    <row r="651250" spans="68:68" customFormat="1">
      <c r="BP651250" s="90"/>
    </row>
    <row r="651251" spans="68:68" customFormat="1">
      <c r="BP651251" s="90"/>
    </row>
    <row r="651252" spans="68:68" customFormat="1">
      <c r="BP651252" s="90"/>
    </row>
    <row r="651253" spans="68:68" customFormat="1">
      <c r="BP651253" s="90"/>
    </row>
    <row r="651254" spans="68:68" customFormat="1">
      <c r="BP651254" s="90"/>
    </row>
    <row r="651255" spans="68:68" customFormat="1">
      <c r="BP651255" s="90"/>
    </row>
    <row r="651256" spans="68:68" customFormat="1">
      <c r="BP651256" s="90"/>
    </row>
    <row r="651257" spans="68:68" customFormat="1">
      <c r="BP651257" s="90"/>
    </row>
    <row r="651258" spans="68:68" customFormat="1">
      <c r="BP651258" s="90"/>
    </row>
    <row r="651259" spans="68:68" customFormat="1">
      <c r="BP651259" s="90"/>
    </row>
    <row r="651260" spans="68:68" customFormat="1">
      <c r="BP651260" s="90"/>
    </row>
    <row r="651261" spans="68:68" customFormat="1">
      <c r="BP651261" s="90"/>
    </row>
    <row r="651262" spans="68:68" customFormat="1">
      <c r="BP651262" s="90"/>
    </row>
    <row r="651263" spans="68:68" customFormat="1">
      <c r="BP651263" s="90"/>
    </row>
    <row r="651264" spans="68:68" customFormat="1">
      <c r="BP651264" s="90"/>
    </row>
    <row r="651265" spans="68:68" customFormat="1">
      <c r="BP651265" s="90"/>
    </row>
    <row r="651266" spans="68:68" customFormat="1">
      <c r="BP651266" s="90"/>
    </row>
    <row r="651267" spans="68:68" customFormat="1">
      <c r="BP651267" s="90"/>
    </row>
    <row r="651268" spans="68:68" customFormat="1">
      <c r="BP651268" s="90"/>
    </row>
    <row r="651269" spans="68:68" customFormat="1">
      <c r="BP651269" s="90"/>
    </row>
    <row r="651270" spans="68:68" customFormat="1">
      <c r="BP651270" s="90"/>
    </row>
    <row r="651271" spans="68:68" customFormat="1">
      <c r="BP651271" s="90"/>
    </row>
    <row r="651272" spans="68:68" customFormat="1">
      <c r="BP651272" s="90"/>
    </row>
    <row r="651273" spans="68:68" customFormat="1">
      <c r="BP651273" s="90"/>
    </row>
    <row r="651274" spans="68:68" customFormat="1">
      <c r="BP651274" s="90"/>
    </row>
    <row r="651275" spans="68:68" customFormat="1">
      <c r="BP651275" s="90"/>
    </row>
    <row r="651276" spans="68:68" customFormat="1">
      <c r="BP651276" s="90"/>
    </row>
    <row r="651277" spans="68:68" customFormat="1">
      <c r="BP651277" s="90"/>
    </row>
    <row r="651278" spans="68:68" customFormat="1">
      <c r="BP651278" s="90"/>
    </row>
    <row r="651279" spans="68:68" customFormat="1">
      <c r="BP651279" s="90"/>
    </row>
    <row r="651280" spans="68:68" customFormat="1">
      <c r="BP651280" s="90"/>
    </row>
    <row r="651281" spans="68:68" customFormat="1">
      <c r="BP651281" s="90"/>
    </row>
    <row r="651282" spans="68:68" customFormat="1">
      <c r="BP651282" s="90"/>
    </row>
    <row r="651283" spans="68:68" customFormat="1">
      <c r="BP651283" s="90"/>
    </row>
    <row r="651284" spans="68:68" customFormat="1">
      <c r="BP651284" s="90"/>
    </row>
    <row r="651285" spans="68:68" customFormat="1">
      <c r="BP651285" s="90"/>
    </row>
    <row r="651286" spans="68:68" customFormat="1">
      <c r="BP651286" s="90"/>
    </row>
    <row r="651287" spans="68:68" customFormat="1">
      <c r="BP651287" s="90"/>
    </row>
    <row r="651288" spans="68:68" customFormat="1">
      <c r="BP651288" s="90"/>
    </row>
    <row r="651289" spans="68:68" customFormat="1">
      <c r="BP651289" s="90"/>
    </row>
    <row r="651290" spans="68:68" customFormat="1">
      <c r="BP651290" s="90"/>
    </row>
    <row r="651291" spans="68:68" customFormat="1">
      <c r="BP651291" s="90"/>
    </row>
    <row r="651292" spans="68:68" customFormat="1">
      <c r="BP651292" s="90"/>
    </row>
    <row r="651293" spans="68:68" customFormat="1">
      <c r="BP651293" s="90"/>
    </row>
    <row r="651294" spans="68:68" customFormat="1">
      <c r="BP651294" s="90"/>
    </row>
    <row r="651295" spans="68:68" customFormat="1">
      <c r="BP651295" s="90"/>
    </row>
    <row r="651296" spans="68:68" customFormat="1">
      <c r="BP651296" s="90"/>
    </row>
    <row r="651297" spans="68:68" customFormat="1">
      <c r="BP651297" s="90"/>
    </row>
    <row r="651298" spans="68:68" customFormat="1">
      <c r="BP651298" s="90"/>
    </row>
    <row r="651299" spans="68:68" customFormat="1">
      <c r="BP651299" s="90"/>
    </row>
    <row r="651300" spans="68:68" customFormat="1">
      <c r="BP651300" s="90"/>
    </row>
    <row r="651301" spans="68:68" customFormat="1">
      <c r="BP651301" s="90"/>
    </row>
    <row r="651302" spans="68:68" customFormat="1">
      <c r="BP651302" s="90"/>
    </row>
    <row r="651303" spans="68:68" customFormat="1">
      <c r="BP651303" s="90"/>
    </row>
    <row r="651304" spans="68:68" customFormat="1">
      <c r="BP651304" s="90"/>
    </row>
    <row r="651305" spans="68:68" customFormat="1">
      <c r="BP651305" s="90"/>
    </row>
    <row r="651306" spans="68:68" customFormat="1">
      <c r="BP651306" s="90"/>
    </row>
    <row r="651307" spans="68:68" customFormat="1">
      <c r="BP651307" s="90"/>
    </row>
    <row r="651308" spans="68:68" customFormat="1">
      <c r="BP651308" s="90"/>
    </row>
    <row r="651309" spans="68:68" customFormat="1">
      <c r="BP651309" s="90"/>
    </row>
    <row r="651310" spans="68:68" customFormat="1">
      <c r="BP651310" s="90"/>
    </row>
    <row r="651311" spans="68:68" customFormat="1">
      <c r="BP651311" s="90"/>
    </row>
    <row r="651312" spans="68:68" customFormat="1">
      <c r="BP651312" s="90"/>
    </row>
    <row r="651313" spans="68:68" customFormat="1">
      <c r="BP651313" s="90"/>
    </row>
    <row r="651314" spans="68:68" customFormat="1">
      <c r="BP651314" s="90"/>
    </row>
    <row r="651315" spans="68:68" customFormat="1">
      <c r="BP651315" s="90"/>
    </row>
    <row r="651316" spans="68:68" customFormat="1">
      <c r="BP651316" s="90"/>
    </row>
    <row r="651317" spans="68:68" customFormat="1">
      <c r="BP651317" s="90"/>
    </row>
    <row r="651318" spans="68:68" customFormat="1">
      <c r="BP651318" s="90"/>
    </row>
    <row r="651319" spans="68:68" customFormat="1">
      <c r="BP651319" s="90"/>
    </row>
    <row r="651320" spans="68:68" customFormat="1">
      <c r="BP651320" s="90"/>
    </row>
    <row r="651321" spans="68:68" customFormat="1">
      <c r="BP651321" s="90"/>
    </row>
    <row r="651322" spans="68:68" customFormat="1">
      <c r="BP651322" s="90"/>
    </row>
    <row r="651323" spans="68:68" customFormat="1">
      <c r="BP651323" s="90"/>
    </row>
    <row r="651324" spans="68:68" customFormat="1">
      <c r="BP651324" s="90"/>
    </row>
    <row r="651325" spans="68:68" customFormat="1">
      <c r="BP651325" s="90"/>
    </row>
    <row r="651326" spans="68:68" customFormat="1">
      <c r="BP651326" s="90"/>
    </row>
    <row r="651327" spans="68:68" customFormat="1">
      <c r="BP651327" s="90"/>
    </row>
    <row r="651328" spans="68:68" customFormat="1">
      <c r="BP651328" s="90"/>
    </row>
    <row r="651329" spans="68:68" customFormat="1">
      <c r="BP651329" s="90"/>
    </row>
    <row r="651330" spans="68:68" customFormat="1">
      <c r="BP651330" s="90"/>
    </row>
    <row r="651331" spans="68:68" customFormat="1">
      <c r="BP651331" s="90"/>
    </row>
    <row r="651332" spans="68:68" customFormat="1">
      <c r="BP651332" s="90"/>
    </row>
    <row r="651333" spans="68:68" customFormat="1">
      <c r="BP651333" s="90"/>
    </row>
    <row r="651334" spans="68:68" customFormat="1">
      <c r="BP651334" s="90"/>
    </row>
    <row r="651335" spans="68:68" customFormat="1">
      <c r="BP651335" s="90"/>
    </row>
    <row r="651336" spans="68:68" customFormat="1">
      <c r="BP651336" s="90"/>
    </row>
    <row r="651337" spans="68:68" customFormat="1">
      <c r="BP651337" s="90"/>
    </row>
    <row r="651338" spans="68:68" customFormat="1">
      <c r="BP651338" s="90"/>
    </row>
    <row r="651339" spans="68:68" customFormat="1">
      <c r="BP651339" s="90"/>
    </row>
    <row r="651340" spans="68:68" customFormat="1">
      <c r="BP651340" s="90"/>
    </row>
    <row r="651341" spans="68:68" customFormat="1">
      <c r="BP651341" s="90"/>
    </row>
    <row r="651342" spans="68:68" customFormat="1">
      <c r="BP651342" s="90"/>
    </row>
    <row r="651343" spans="68:68" customFormat="1">
      <c r="BP651343" s="90"/>
    </row>
    <row r="651344" spans="68:68" customFormat="1">
      <c r="BP651344" s="90"/>
    </row>
    <row r="651345" spans="68:68" customFormat="1">
      <c r="BP651345" s="90"/>
    </row>
    <row r="651346" spans="68:68" customFormat="1">
      <c r="BP651346" s="90"/>
    </row>
    <row r="651347" spans="68:68" customFormat="1">
      <c r="BP651347" s="90"/>
    </row>
    <row r="651348" spans="68:68" customFormat="1">
      <c r="BP651348" s="90"/>
    </row>
    <row r="651349" spans="68:68" customFormat="1">
      <c r="BP651349" s="90"/>
    </row>
    <row r="651350" spans="68:68" customFormat="1">
      <c r="BP651350" s="90"/>
    </row>
    <row r="651351" spans="68:68" customFormat="1">
      <c r="BP651351" s="90"/>
    </row>
    <row r="651352" spans="68:68" customFormat="1">
      <c r="BP651352" s="90"/>
    </row>
    <row r="651353" spans="68:68" customFormat="1">
      <c r="BP651353" s="90"/>
    </row>
    <row r="651354" spans="68:68" customFormat="1">
      <c r="BP651354" s="90"/>
    </row>
    <row r="651355" spans="68:68" customFormat="1">
      <c r="BP651355" s="90"/>
    </row>
    <row r="651356" spans="68:68" customFormat="1">
      <c r="BP651356" s="90"/>
    </row>
    <row r="651357" spans="68:68" customFormat="1">
      <c r="BP651357" s="90"/>
    </row>
    <row r="651358" spans="68:68" customFormat="1">
      <c r="BP651358" s="90"/>
    </row>
    <row r="651359" spans="68:68" customFormat="1">
      <c r="BP651359" s="90"/>
    </row>
    <row r="651360" spans="68:68" customFormat="1">
      <c r="BP651360" s="90"/>
    </row>
    <row r="651361" spans="68:68" customFormat="1">
      <c r="BP651361" s="90"/>
    </row>
    <row r="651362" spans="68:68" customFormat="1">
      <c r="BP651362" s="90"/>
    </row>
    <row r="651363" spans="68:68" customFormat="1">
      <c r="BP651363" s="90"/>
    </row>
    <row r="651364" spans="68:68" customFormat="1">
      <c r="BP651364" s="90"/>
    </row>
    <row r="651365" spans="68:68" customFormat="1">
      <c r="BP651365" s="90"/>
    </row>
    <row r="651366" spans="68:68" customFormat="1">
      <c r="BP651366" s="90"/>
    </row>
    <row r="651367" spans="68:68" customFormat="1">
      <c r="BP651367" s="90"/>
    </row>
    <row r="651368" spans="68:68" customFormat="1">
      <c r="BP651368" s="90"/>
    </row>
    <row r="651369" spans="68:68" customFormat="1">
      <c r="BP651369" s="90"/>
    </row>
    <row r="651370" spans="68:68" customFormat="1">
      <c r="BP651370" s="90"/>
    </row>
    <row r="651371" spans="68:68" customFormat="1">
      <c r="BP651371" s="90"/>
    </row>
    <row r="651372" spans="68:68" customFormat="1">
      <c r="BP651372" s="90"/>
    </row>
    <row r="651373" spans="68:68" customFormat="1">
      <c r="BP651373" s="90"/>
    </row>
    <row r="651374" spans="68:68" customFormat="1">
      <c r="BP651374" s="90"/>
    </row>
    <row r="651375" spans="68:68" customFormat="1">
      <c r="BP651375" s="90"/>
    </row>
    <row r="651376" spans="68:68" customFormat="1">
      <c r="BP651376" s="90"/>
    </row>
    <row r="651377" spans="68:68" customFormat="1">
      <c r="BP651377" s="90"/>
    </row>
    <row r="651378" spans="68:68" customFormat="1">
      <c r="BP651378" s="90"/>
    </row>
    <row r="651379" spans="68:68" customFormat="1">
      <c r="BP651379" s="90"/>
    </row>
    <row r="651380" spans="68:68" customFormat="1">
      <c r="BP651380" s="90"/>
    </row>
    <row r="651381" spans="68:68" customFormat="1">
      <c r="BP651381" s="90"/>
    </row>
    <row r="651382" spans="68:68" customFormat="1">
      <c r="BP651382" s="90"/>
    </row>
    <row r="651383" spans="68:68" customFormat="1">
      <c r="BP651383" s="90"/>
    </row>
    <row r="651384" spans="68:68" customFormat="1">
      <c r="BP651384" s="90"/>
    </row>
    <row r="651385" spans="68:68" customFormat="1">
      <c r="BP651385" s="90"/>
    </row>
    <row r="651386" spans="68:68" customFormat="1">
      <c r="BP651386" s="90"/>
    </row>
    <row r="651387" spans="68:68" customFormat="1">
      <c r="BP651387" s="90"/>
    </row>
    <row r="651388" spans="68:68" customFormat="1">
      <c r="BP651388" s="90"/>
    </row>
    <row r="651389" spans="68:68" customFormat="1">
      <c r="BP651389" s="90"/>
    </row>
    <row r="651390" spans="68:68" customFormat="1">
      <c r="BP651390" s="90"/>
    </row>
    <row r="651391" spans="68:68" customFormat="1">
      <c r="BP651391" s="90"/>
    </row>
    <row r="651392" spans="68:68" customFormat="1">
      <c r="BP651392" s="90"/>
    </row>
    <row r="651393" spans="68:68" customFormat="1">
      <c r="BP651393" s="90"/>
    </row>
    <row r="651394" spans="68:68" customFormat="1">
      <c r="BP651394" s="90"/>
    </row>
    <row r="651395" spans="68:68" customFormat="1">
      <c r="BP651395" s="90"/>
    </row>
    <row r="651396" spans="68:68" customFormat="1">
      <c r="BP651396" s="90"/>
    </row>
    <row r="651397" spans="68:68" customFormat="1">
      <c r="BP651397" s="90"/>
    </row>
    <row r="651398" spans="68:68" customFormat="1">
      <c r="BP651398" s="90"/>
    </row>
    <row r="651399" spans="68:68" customFormat="1">
      <c r="BP651399" s="90"/>
    </row>
    <row r="651400" spans="68:68" customFormat="1">
      <c r="BP651400" s="90"/>
    </row>
    <row r="651401" spans="68:68" customFormat="1">
      <c r="BP651401" s="90"/>
    </row>
    <row r="651402" spans="68:68" customFormat="1">
      <c r="BP651402" s="90"/>
    </row>
    <row r="651403" spans="68:68" customFormat="1">
      <c r="BP651403" s="90"/>
    </row>
    <row r="651404" spans="68:68" customFormat="1">
      <c r="BP651404" s="90"/>
    </row>
    <row r="651405" spans="68:68" customFormat="1">
      <c r="BP651405" s="90"/>
    </row>
    <row r="651406" spans="68:68" customFormat="1">
      <c r="BP651406" s="90"/>
    </row>
    <row r="651407" spans="68:68" customFormat="1">
      <c r="BP651407" s="90"/>
    </row>
    <row r="651408" spans="68:68" customFormat="1">
      <c r="BP651408" s="90"/>
    </row>
    <row r="651409" spans="68:68" customFormat="1">
      <c r="BP651409" s="90"/>
    </row>
    <row r="651410" spans="68:68" customFormat="1">
      <c r="BP651410" s="90"/>
    </row>
    <row r="651411" spans="68:68" customFormat="1">
      <c r="BP651411" s="90"/>
    </row>
    <row r="651412" spans="68:68" customFormat="1">
      <c r="BP651412" s="90"/>
    </row>
    <row r="651413" spans="68:68" customFormat="1">
      <c r="BP651413" s="90"/>
    </row>
    <row r="651414" spans="68:68" customFormat="1">
      <c r="BP651414" s="90"/>
    </row>
    <row r="651415" spans="68:68" customFormat="1">
      <c r="BP651415" s="90"/>
    </row>
    <row r="651416" spans="68:68" customFormat="1">
      <c r="BP651416" s="90"/>
    </row>
    <row r="651417" spans="68:68" customFormat="1">
      <c r="BP651417" s="90"/>
    </row>
    <row r="651418" spans="68:68" customFormat="1">
      <c r="BP651418" s="90"/>
    </row>
    <row r="651419" spans="68:68" customFormat="1">
      <c r="BP651419" s="90"/>
    </row>
    <row r="651420" spans="68:68" customFormat="1">
      <c r="BP651420" s="90"/>
    </row>
    <row r="651421" spans="68:68" customFormat="1">
      <c r="BP651421" s="90"/>
    </row>
    <row r="651422" spans="68:68" customFormat="1">
      <c r="BP651422" s="90"/>
    </row>
    <row r="651423" spans="68:68" customFormat="1">
      <c r="BP651423" s="90"/>
    </row>
    <row r="651424" spans="68:68" customFormat="1">
      <c r="BP651424" s="90"/>
    </row>
    <row r="651425" spans="68:68" customFormat="1">
      <c r="BP651425" s="90"/>
    </row>
    <row r="651426" spans="68:68" customFormat="1">
      <c r="BP651426" s="90"/>
    </row>
    <row r="651427" spans="68:68" customFormat="1">
      <c r="BP651427" s="90"/>
    </row>
    <row r="651428" spans="68:68" customFormat="1">
      <c r="BP651428" s="90"/>
    </row>
    <row r="651429" spans="68:68" customFormat="1">
      <c r="BP651429" s="90"/>
    </row>
    <row r="651430" spans="68:68" customFormat="1">
      <c r="BP651430" s="90"/>
    </row>
    <row r="651431" spans="68:68" customFormat="1">
      <c r="BP651431" s="90"/>
    </row>
    <row r="651432" spans="68:68" customFormat="1">
      <c r="BP651432" s="90"/>
    </row>
    <row r="651433" spans="68:68" customFormat="1">
      <c r="BP651433" s="90"/>
    </row>
    <row r="651434" spans="68:68" customFormat="1">
      <c r="BP651434" s="90"/>
    </row>
    <row r="651435" spans="68:68" customFormat="1">
      <c r="BP651435" s="90"/>
    </row>
    <row r="651436" spans="68:68" customFormat="1">
      <c r="BP651436" s="90"/>
    </row>
    <row r="651437" spans="68:68" customFormat="1">
      <c r="BP651437" s="90"/>
    </row>
    <row r="651438" spans="68:68" customFormat="1">
      <c r="BP651438" s="90"/>
    </row>
    <row r="651439" spans="68:68" customFormat="1">
      <c r="BP651439" s="90"/>
    </row>
    <row r="651440" spans="68:68" customFormat="1">
      <c r="BP651440" s="90"/>
    </row>
    <row r="651441" spans="68:68" customFormat="1">
      <c r="BP651441" s="90"/>
    </row>
    <row r="651442" spans="68:68" customFormat="1">
      <c r="BP651442" s="90"/>
    </row>
    <row r="651443" spans="68:68" customFormat="1">
      <c r="BP651443" s="90"/>
    </row>
    <row r="651444" spans="68:68" customFormat="1">
      <c r="BP651444" s="90"/>
    </row>
    <row r="651445" spans="68:68" customFormat="1">
      <c r="BP651445" s="90"/>
    </row>
    <row r="651446" spans="68:68" customFormat="1">
      <c r="BP651446" s="90"/>
    </row>
    <row r="651447" spans="68:68" customFormat="1">
      <c r="BP651447" s="90"/>
    </row>
    <row r="651448" spans="68:68" customFormat="1">
      <c r="BP651448" s="90"/>
    </row>
    <row r="651449" spans="68:68" customFormat="1">
      <c r="BP651449" s="90"/>
    </row>
    <row r="651450" spans="68:68" customFormat="1">
      <c r="BP651450" s="90"/>
    </row>
    <row r="651451" spans="68:68" customFormat="1">
      <c r="BP651451" s="90"/>
    </row>
    <row r="651452" spans="68:68" customFormat="1">
      <c r="BP651452" s="90"/>
    </row>
    <row r="651453" spans="68:68" customFormat="1">
      <c r="BP651453" s="90"/>
    </row>
    <row r="651454" spans="68:68" customFormat="1">
      <c r="BP651454" s="90"/>
    </row>
    <row r="651455" spans="68:68" customFormat="1">
      <c r="BP651455" s="90"/>
    </row>
    <row r="651456" spans="68:68" customFormat="1">
      <c r="BP651456" s="90"/>
    </row>
    <row r="651457" spans="68:68" customFormat="1">
      <c r="BP651457" s="90"/>
    </row>
    <row r="651458" spans="68:68" customFormat="1">
      <c r="BP651458" s="90"/>
    </row>
    <row r="651459" spans="68:68" customFormat="1">
      <c r="BP651459" s="90"/>
    </row>
    <row r="651460" spans="68:68" customFormat="1">
      <c r="BP651460" s="90"/>
    </row>
    <row r="651461" spans="68:68" customFormat="1">
      <c r="BP651461" s="90"/>
    </row>
    <row r="651462" spans="68:68" customFormat="1">
      <c r="BP651462" s="90"/>
    </row>
    <row r="651463" spans="68:68" customFormat="1">
      <c r="BP651463" s="90"/>
    </row>
    <row r="651464" spans="68:68" customFormat="1">
      <c r="BP651464" s="90"/>
    </row>
    <row r="651465" spans="68:68" customFormat="1">
      <c r="BP651465" s="90"/>
    </row>
    <row r="651466" spans="68:68" customFormat="1">
      <c r="BP651466" s="90"/>
    </row>
    <row r="651467" spans="68:68" customFormat="1">
      <c r="BP651467" s="90"/>
    </row>
    <row r="651468" spans="68:68" customFormat="1">
      <c r="BP651468" s="90"/>
    </row>
    <row r="651469" spans="68:68" customFormat="1">
      <c r="BP651469" s="90"/>
    </row>
    <row r="651470" spans="68:68" customFormat="1">
      <c r="BP651470" s="90"/>
    </row>
    <row r="651471" spans="68:68" customFormat="1">
      <c r="BP651471" s="90"/>
    </row>
    <row r="651472" spans="68:68" customFormat="1">
      <c r="BP651472" s="90"/>
    </row>
    <row r="651473" spans="68:68" customFormat="1">
      <c r="BP651473" s="90"/>
    </row>
    <row r="651474" spans="68:68" customFormat="1">
      <c r="BP651474" s="90"/>
    </row>
    <row r="651475" spans="68:68" customFormat="1">
      <c r="BP651475" s="90"/>
    </row>
    <row r="651476" spans="68:68" customFormat="1">
      <c r="BP651476" s="90"/>
    </row>
    <row r="651477" spans="68:68" customFormat="1">
      <c r="BP651477" s="90"/>
    </row>
    <row r="651478" spans="68:68" customFormat="1">
      <c r="BP651478" s="90"/>
    </row>
    <row r="651479" spans="68:68" customFormat="1">
      <c r="BP651479" s="90"/>
    </row>
    <row r="651480" spans="68:68" customFormat="1">
      <c r="BP651480" s="90"/>
    </row>
    <row r="651481" spans="68:68" customFormat="1">
      <c r="BP651481" s="90"/>
    </row>
    <row r="651482" spans="68:68" customFormat="1">
      <c r="BP651482" s="90"/>
    </row>
    <row r="651483" spans="68:68" customFormat="1">
      <c r="BP651483" s="90"/>
    </row>
    <row r="651484" spans="68:68" customFormat="1">
      <c r="BP651484" s="90"/>
    </row>
    <row r="651485" spans="68:68" customFormat="1">
      <c r="BP651485" s="90"/>
    </row>
    <row r="651486" spans="68:68" customFormat="1">
      <c r="BP651486" s="90"/>
    </row>
    <row r="651487" spans="68:68" customFormat="1">
      <c r="BP651487" s="90"/>
    </row>
    <row r="651488" spans="68:68" customFormat="1">
      <c r="BP651488" s="90"/>
    </row>
    <row r="651489" spans="68:68" customFormat="1">
      <c r="BP651489" s="90"/>
    </row>
    <row r="651490" spans="68:68" customFormat="1">
      <c r="BP651490" s="90"/>
    </row>
    <row r="651491" spans="68:68" customFormat="1">
      <c r="BP651491" s="90"/>
    </row>
    <row r="651492" spans="68:68" customFormat="1">
      <c r="BP651492" s="90"/>
    </row>
    <row r="651493" spans="68:68" customFormat="1">
      <c r="BP651493" s="90"/>
    </row>
    <row r="651494" spans="68:68" customFormat="1">
      <c r="BP651494" s="90"/>
    </row>
    <row r="651495" spans="68:68" customFormat="1">
      <c r="BP651495" s="90"/>
    </row>
    <row r="651496" spans="68:68" customFormat="1">
      <c r="BP651496" s="90"/>
    </row>
    <row r="651497" spans="68:68" customFormat="1">
      <c r="BP651497" s="90"/>
    </row>
    <row r="651498" spans="68:68" customFormat="1">
      <c r="BP651498" s="90"/>
    </row>
    <row r="651499" spans="68:68" customFormat="1">
      <c r="BP651499" s="90"/>
    </row>
    <row r="651500" spans="68:68" customFormat="1">
      <c r="BP651500" s="90"/>
    </row>
    <row r="651501" spans="68:68" customFormat="1">
      <c r="BP651501" s="90"/>
    </row>
    <row r="651502" spans="68:68" customFormat="1">
      <c r="BP651502" s="90"/>
    </row>
    <row r="651503" spans="68:68" customFormat="1">
      <c r="BP651503" s="90"/>
    </row>
    <row r="651504" spans="68:68" customFormat="1">
      <c r="BP651504" s="90"/>
    </row>
    <row r="651505" spans="68:68" customFormat="1">
      <c r="BP651505" s="90"/>
    </row>
    <row r="651506" spans="68:68" customFormat="1">
      <c r="BP651506" s="90"/>
    </row>
    <row r="651507" spans="68:68" customFormat="1">
      <c r="BP651507" s="90"/>
    </row>
    <row r="651508" spans="68:68" customFormat="1">
      <c r="BP651508" s="90"/>
    </row>
    <row r="651509" spans="68:68" customFormat="1">
      <c r="BP651509" s="90"/>
    </row>
    <row r="651510" spans="68:68" customFormat="1">
      <c r="BP651510" s="90"/>
    </row>
    <row r="651511" spans="68:68" customFormat="1">
      <c r="BP651511" s="90"/>
    </row>
    <row r="651512" spans="68:68" customFormat="1">
      <c r="BP651512" s="90"/>
    </row>
    <row r="651513" spans="68:68" customFormat="1">
      <c r="BP651513" s="90"/>
    </row>
    <row r="651514" spans="68:68" customFormat="1">
      <c r="BP651514" s="90"/>
    </row>
    <row r="651515" spans="68:68" customFormat="1">
      <c r="BP651515" s="90"/>
    </row>
    <row r="651516" spans="68:68" customFormat="1">
      <c r="BP651516" s="90"/>
    </row>
    <row r="651517" spans="68:68" customFormat="1">
      <c r="BP651517" s="90"/>
    </row>
    <row r="651518" spans="68:68" customFormat="1">
      <c r="BP651518" s="90"/>
    </row>
    <row r="651519" spans="68:68" customFormat="1">
      <c r="BP651519" s="90"/>
    </row>
    <row r="651520" spans="68:68" customFormat="1">
      <c r="BP651520" s="90"/>
    </row>
    <row r="651521" spans="68:68" customFormat="1">
      <c r="BP651521" s="90"/>
    </row>
    <row r="651522" spans="68:68" customFormat="1">
      <c r="BP651522" s="90"/>
    </row>
    <row r="651523" spans="68:68" customFormat="1">
      <c r="BP651523" s="90"/>
    </row>
    <row r="651524" spans="68:68" customFormat="1">
      <c r="BP651524" s="90"/>
    </row>
    <row r="651525" spans="68:68" customFormat="1">
      <c r="BP651525" s="90"/>
    </row>
    <row r="651526" spans="68:68" customFormat="1">
      <c r="BP651526" s="90"/>
    </row>
    <row r="651527" spans="68:68" customFormat="1">
      <c r="BP651527" s="90"/>
    </row>
    <row r="651528" spans="68:68" customFormat="1">
      <c r="BP651528" s="90"/>
    </row>
    <row r="651529" spans="68:68" customFormat="1">
      <c r="BP651529" s="90"/>
    </row>
    <row r="651530" spans="68:68" customFormat="1">
      <c r="BP651530" s="90"/>
    </row>
    <row r="651531" spans="68:68" customFormat="1">
      <c r="BP651531" s="90"/>
    </row>
    <row r="651532" spans="68:68" customFormat="1">
      <c r="BP651532" s="90"/>
    </row>
    <row r="651533" spans="68:68" customFormat="1">
      <c r="BP651533" s="90"/>
    </row>
    <row r="651534" spans="68:68" customFormat="1">
      <c r="BP651534" s="90"/>
    </row>
    <row r="651535" spans="68:68" customFormat="1">
      <c r="BP651535" s="90"/>
    </row>
    <row r="651536" spans="68:68" customFormat="1">
      <c r="BP651536" s="90"/>
    </row>
    <row r="651537" spans="68:68" customFormat="1">
      <c r="BP651537" s="90"/>
    </row>
    <row r="651538" spans="68:68" customFormat="1">
      <c r="BP651538" s="90"/>
    </row>
    <row r="651539" spans="68:68" customFormat="1">
      <c r="BP651539" s="90"/>
    </row>
    <row r="651540" spans="68:68" customFormat="1">
      <c r="BP651540" s="90"/>
    </row>
    <row r="651541" spans="68:68" customFormat="1">
      <c r="BP651541" s="90"/>
    </row>
    <row r="651542" spans="68:68" customFormat="1">
      <c r="BP651542" s="90"/>
    </row>
    <row r="651543" spans="68:68" customFormat="1">
      <c r="BP651543" s="90"/>
    </row>
    <row r="651544" spans="68:68" customFormat="1">
      <c r="BP651544" s="90"/>
    </row>
    <row r="651545" spans="68:68" customFormat="1">
      <c r="BP651545" s="90"/>
    </row>
    <row r="651546" spans="68:68" customFormat="1">
      <c r="BP651546" s="90"/>
    </row>
    <row r="651547" spans="68:68" customFormat="1">
      <c r="BP651547" s="90"/>
    </row>
    <row r="651548" spans="68:68" customFormat="1">
      <c r="BP651548" s="90"/>
    </row>
    <row r="651549" spans="68:68" customFormat="1">
      <c r="BP651549" s="90"/>
    </row>
    <row r="651550" spans="68:68" customFormat="1">
      <c r="BP651550" s="90"/>
    </row>
    <row r="651551" spans="68:68" customFormat="1">
      <c r="BP651551" s="90"/>
    </row>
    <row r="651552" spans="68:68" customFormat="1">
      <c r="BP651552" s="90"/>
    </row>
    <row r="651553" spans="68:68" customFormat="1">
      <c r="BP651553" s="90"/>
    </row>
    <row r="651554" spans="68:68" customFormat="1">
      <c r="BP651554" s="90"/>
    </row>
    <row r="651555" spans="68:68" customFormat="1">
      <c r="BP651555" s="90"/>
    </row>
    <row r="651556" spans="68:68" customFormat="1">
      <c r="BP651556" s="90"/>
    </row>
    <row r="651557" spans="68:68" customFormat="1">
      <c r="BP651557" s="90"/>
    </row>
    <row r="651558" spans="68:68" customFormat="1">
      <c r="BP651558" s="90"/>
    </row>
    <row r="651559" spans="68:68" customFormat="1">
      <c r="BP651559" s="90"/>
    </row>
    <row r="651560" spans="68:68" customFormat="1">
      <c r="BP651560" s="90"/>
    </row>
    <row r="651561" spans="68:68" customFormat="1">
      <c r="BP651561" s="90"/>
    </row>
    <row r="651562" spans="68:68" customFormat="1">
      <c r="BP651562" s="90"/>
    </row>
    <row r="651563" spans="68:68" customFormat="1">
      <c r="BP651563" s="90"/>
    </row>
    <row r="651564" spans="68:68" customFormat="1">
      <c r="BP651564" s="90"/>
    </row>
    <row r="651565" spans="68:68" customFormat="1">
      <c r="BP651565" s="90"/>
    </row>
    <row r="651566" spans="68:68" customFormat="1">
      <c r="BP651566" s="90"/>
    </row>
    <row r="651567" spans="68:68" customFormat="1">
      <c r="BP651567" s="90"/>
    </row>
    <row r="651568" spans="68:68" customFormat="1">
      <c r="BP651568" s="90"/>
    </row>
    <row r="651569" spans="68:68" customFormat="1">
      <c r="BP651569" s="90"/>
    </row>
    <row r="651570" spans="68:68" customFormat="1">
      <c r="BP651570" s="90"/>
    </row>
    <row r="651571" spans="68:68" customFormat="1">
      <c r="BP651571" s="90"/>
    </row>
    <row r="651572" spans="68:68" customFormat="1">
      <c r="BP651572" s="90"/>
    </row>
    <row r="651573" spans="68:68" customFormat="1">
      <c r="BP651573" s="90"/>
    </row>
    <row r="651574" spans="68:68" customFormat="1">
      <c r="BP651574" s="90"/>
    </row>
    <row r="651575" spans="68:68" customFormat="1">
      <c r="BP651575" s="90"/>
    </row>
    <row r="651576" spans="68:68" customFormat="1">
      <c r="BP651576" s="90"/>
    </row>
    <row r="651577" spans="68:68" customFormat="1">
      <c r="BP651577" s="90"/>
    </row>
    <row r="651578" spans="68:68" customFormat="1">
      <c r="BP651578" s="90"/>
    </row>
    <row r="651579" spans="68:68" customFormat="1">
      <c r="BP651579" s="90"/>
    </row>
    <row r="651580" spans="68:68" customFormat="1">
      <c r="BP651580" s="90"/>
    </row>
    <row r="651581" spans="68:68" customFormat="1">
      <c r="BP651581" s="90"/>
    </row>
    <row r="651582" spans="68:68" customFormat="1">
      <c r="BP651582" s="90"/>
    </row>
    <row r="651583" spans="68:68" customFormat="1">
      <c r="BP651583" s="90"/>
    </row>
    <row r="651584" spans="68:68" customFormat="1">
      <c r="BP651584" s="90"/>
    </row>
    <row r="651585" spans="68:68" customFormat="1">
      <c r="BP651585" s="90"/>
    </row>
    <row r="651586" spans="68:68" customFormat="1">
      <c r="BP651586" s="90"/>
    </row>
    <row r="651587" spans="68:68" customFormat="1">
      <c r="BP651587" s="90"/>
    </row>
    <row r="651588" spans="68:68" customFormat="1">
      <c r="BP651588" s="90"/>
    </row>
    <row r="651589" spans="68:68" customFormat="1">
      <c r="BP651589" s="90"/>
    </row>
    <row r="651590" spans="68:68" customFormat="1">
      <c r="BP651590" s="90"/>
    </row>
    <row r="651591" spans="68:68" customFormat="1">
      <c r="BP651591" s="90"/>
    </row>
    <row r="651592" spans="68:68" customFormat="1">
      <c r="BP651592" s="90"/>
    </row>
    <row r="651593" spans="68:68" customFormat="1">
      <c r="BP651593" s="90"/>
    </row>
    <row r="651594" spans="68:68" customFormat="1">
      <c r="BP651594" s="90"/>
    </row>
    <row r="651595" spans="68:68" customFormat="1">
      <c r="BP651595" s="90"/>
    </row>
    <row r="651596" spans="68:68" customFormat="1">
      <c r="BP651596" s="90"/>
    </row>
    <row r="651597" spans="68:68" customFormat="1">
      <c r="BP651597" s="90"/>
    </row>
    <row r="651598" spans="68:68" customFormat="1">
      <c r="BP651598" s="90"/>
    </row>
    <row r="651599" spans="68:68" customFormat="1">
      <c r="BP651599" s="90"/>
    </row>
    <row r="651600" spans="68:68" customFormat="1">
      <c r="BP651600" s="90"/>
    </row>
    <row r="651601" spans="68:68" customFormat="1">
      <c r="BP651601" s="90"/>
    </row>
    <row r="651602" spans="68:68" customFormat="1">
      <c r="BP651602" s="90"/>
    </row>
    <row r="651603" spans="68:68" customFormat="1">
      <c r="BP651603" s="90"/>
    </row>
    <row r="651604" spans="68:68" customFormat="1">
      <c r="BP651604" s="90"/>
    </row>
    <row r="651605" spans="68:68" customFormat="1">
      <c r="BP651605" s="90"/>
    </row>
    <row r="651606" spans="68:68" customFormat="1">
      <c r="BP651606" s="90"/>
    </row>
    <row r="651607" spans="68:68" customFormat="1">
      <c r="BP651607" s="90"/>
    </row>
    <row r="651608" spans="68:68" customFormat="1">
      <c r="BP651608" s="90"/>
    </row>
    <row r="651609" spans="68:68" customFormat="1">
      <c r="BP651609" s="90"/>
    </row>
    <row r="651610" spans="68:68" customFormat="1">
      <c r="BP651610" s="90"/>
    </row>
    <row r="651611" spans="68:68" customFormat="1">
      <c r="BP651611" s="90"/>
    </row>
    <row r="651612" spans="68:68" customFormat="1">
      <c r="BP651612" s="90"/>
    </row>
    <row r="651613" spans="68:68" customFormat="1">
      <c r="BP651613" s="90"/>
    </row>
    <row r="651614" spans="68:68" customFormat="1">
      <c r="BP651614" s="90"/>
    </row>
    <row r="651615" spans="68:68" customFormat="1">
      <c r="BP651615" s="90"/>
    </row>
    <row r="651616" spans="68:68" customFormat="1">
      <c r="BP651616" s="90"/>
    </row>
    <row r="651617" spans="68:68" customFormat="1">
      <c r="BP651617" s="90"/>
    </row>
    <row r="651618" spans="68:68" customFormat="1">
      <c r="BP651618" s="90"/>
    </row>
    <row r="651619" spans="68:68" customFormat="1">
      <c r="BP651619" s="90"/>
    </row>
    <row r="651620" spans="68:68" customFormat="1">
      <c r="BP651620" s="90"/>
    </row>
    <row r="651621" spans="68:68" customFormat="1">
      <c r="BP651621" s="90"/>
    </row>
    <row r="651622" spans="68:68" customFormat="1">
      <c r="BP651622" s="90"/>
    </row>
    <row r="651623" spans="68:68" customFormat="1">
      <c r="BP651623" s="90"/>
    </row>
    <row r="651624" spans="68:68" customFormat="1">
      <c r="BP651624" s="90"/>
    </row>
    <row r="651625" spans="68:68" customFormat="1">
      <c r="BP651625" s="90"/>
    </row>
    <row r="651626" spans="68:68" customFormat="1">
      <c r="BP651626" s="90"/>
    </row>
    <row r="651627" spans="68:68" customFormat="1">
      <c r="BP651627" s="90"/>
    </row>
    <row r="651628" spans="68:68" customFormat="1">
      <c r="BP651628" s="90"/>
    </row>
    <row r="651629" spans="68:68" customFormat="1">
      <c r="BP651629" s="90"/>
    </row>
    <row r="651630" spans="68:68" customFormat="1">
      <c r="BP651630" s="90"/>
    </row>
    <row r="651631" spans="68:68" customFormat="1">
      <c r="BP651631" s="90"/>
    </row>
    <row r="651632" spans="68:68" customFormat="1">
      <c r="BP651632" s="90"/>
    </row>
    <row r="651633" spans="68:68" customFormat="1">
      <c r="BP651633" s="90"/>
    </row>
    <row r="651634" spans="68:68" customFormat="1">
      <c r="BP651634" s="90"/>
    </row>
    <row r="651635" spans="68:68" customFormat="1">
      <c r="BP651635" s="90"/>
    </row>
    <row r="651636" spans="68:68" customFormat="1">
      <c r="BP651636" s="90"/>
    </row>
    <row r="651637" spans="68:68" customFormat="1">
      <c r="BP651637" s="90"/>
    </row>
    <row r="651638" spans="68:68" customFormat="1">
      <c r="BP651638" s="90"/>
    </row>
    <row r="651639" spans="68:68" customFormat="1">
      <c r="BP651639" s="90"/>
    </row>
    <row r="651640" spans="68:68" customFormat="1">
      <c r="BP651640" s="90"/>
    </row>
    <row r="651641" spans="68:68" customFormat="1">
      <c r="BP651641" s="90"/>
    </row>
    <row r="651642" spans="68:68" customFormat="1">
      <c r="BP651642" s="90"/>
    </row>
    <row r="651643" spans="68:68" customFormat="1">
      <c r="BP651643" s="90"/>
    </row>
    <row r="651644" spans="68:68" customFormat="1">
      <c r="BP651644" s="90"/>
    </row>
    <row r="651645" spans="68:68" customFormat="1">
      <c r="BP651645" s="90"/>
    </row>
    <row r="651646" spans="68:68" customFormat="1">
      <c r="BP651646" s="90"/>
    </row>
    <row r="651647" spans="68:68" customFormat="1">
      <c r="BP651647" s="90"/>
    </row>
    <row r="651648" spans="68:68" customFormat="1">
      <c r="BP651648" s="90"/>
    </row>
    <row r="651649" spans="68:68" customFormat="1">
      <c r="BP651649" s="90"/>
    </row>
    <row r="651650" spans="68:68" customFormat="1">
      <c r="BP651650" s="90"/>
    </row>
    <row r="651651" spans="68:68" customFormat="1">
      <c r="BP651651" s="90"/>
    </row>
    <row r="651652" spans="68:68" customFormat="1">
      <c r="BP651652" s="90"/>
    </row>
    <row r="651653" spans="68:68" customFormat="1">
      <c r="BP651653" s="90"/>
    </row>
    <row r="651654" spans="68:68" customFormat="1">
      <c r="BP651654" s="90"/>
    </row>
    <row r="651655" spans="68:68" customFormat="1">
      <c r="BP651655" s="90"/>
    </row>
    <row r="651656" spans="68:68" customFormat="1">
      <c r="BP651656" s="90"/>
    </row>
    <row r="651657" spans="68:68" customFormat="1">
      <c r="BP651657" s="90"/>
    </row>
    <row r="651658" spans="68:68" customFormat="1">
      <c r="BP651658" s="90"/>
    </row>
    <row r="651659" spans="68:68" customFormat="1">
      <c r="BP651659" s="90"/>
    </row>
    <row r="651660" spans="68:68" customFormat="1">
      <c r="BP651660" s="90"/>
    </row>
    <row r="651661" spans="68:68" customFormat="1">
      <c r="BP651661" s="90"/>
    </row>
    <row r="651662" spans="68:68" customFormat="1">
      <c r="BP651662" s="90"/>
    </row>
    <row r="651663" spans="68:68" customFormat="1">
      <c r="BP651663" s="90"/>
    </row>
    <row r="651664" spans="68:68" customFormat="1">
      <c r="BP651664" s="90"/>
    </row>
    <row r="651665" spans="68:68" customFormat="1">
      <c r="BP651665" s="90"/>
    </row>
    <row r="651666" spans="68:68" customFormat="1">
      <c r="BP651666" s="90"/>
    </row>
    <row r="651667" spans="68:68" customFormat="1">
      <c r="BP651667" s="90"/>
    </row>
    <row r="651668" spans="68:68" customFormat="1">
      <c r="BP651668" s="90"/>
    </row>
    <row r="651669" spans="68:68" customFormat="1">
      <c r="BP651669" s="90"/>
    </row>
    <row r="651670" spans="68:68" customFormat="1">
      <c r="BP651670" s="90"/>
    </row>
    <row r="651671" spans="68:68" customFormat="1">
      <c r="BP651671" s="90"/>
    </row>
    <row r="651672" spans="68:68" customFormat="1">
      <c r="BP651672" s="90"/>
    </row>
    <row r="651673" spans="68:68" customFormat="1">
      <c r="BP651673" s="90"/>
    </row>
    <row r="651674" spans="68:68" customFormat="1">
      <c r="BP651674" s="90"/>
    </row>
    <row r="651675" spans="68:68" customFormat="1">
      <c r="BP651675" s="90"/>
    </row>
    <row r="651676" spans="68:68" customFormat="1">
      <c r="BP651676" s="90"/>
    </row>
    <row r="651677" spans="68:68" customFormat="1">
      <c r="BP651677" s="90"/>
    </row>
    <row r="651678" spans="68:68" customFormat="1">
      <c r="BP651678" s="90"/>
    </row>
    <row r="651679" spans="68:68" customFormat="1">
      <c r="BP651679" s="90"/>
    </row>
    <row r="651680" spans="68:68" customFormat="1">
      <c r="BP651680" s="90"/>
    </row>
    <row r="651681" spans="68:68" customFormat="1">
      <c r="BP651681" s="90"/>
    </row>
    <row r="651682" spans="68:68" customFormat="1">
      <c r="BP651682" s="90"/>
    </row>
    <row r="651683" spans="68:68" customFormat="1">
      <c r="BP651683" s="90"/>
    </row>
    <row r="651684" spans="68:68" customFormat="1">
      <c r="BP651684" s="90"/>
    </row>
    <row r="651685" spans="68:68" customFormat="1">
      <c r="BP651685" s="90"/>
    </row>
    <row r="651686" spans="68:68" customFormat="1">
      <c r="BP651686" s="90"/>
    </row>
    <row r="651687" spans="68:68" customFormat="1">
      <c r="BP651687" s="90"/>
    </row>
    <row r="651688" spans="68:68" customFormat="1">
      <c r="BP651688" s="90"/>
    </row>
    <row r="651689" spans="68:68" customFormat="1">
      <c r="BP651689" s="90"/>
    </row>
    <row r="651690" spans="68:68" customFormat="1">
      <c r="BP651690" s="90"/>
    </row>
    <row r="651691" spans="68:68" customFormat="1">
      <c r="BP651691" s="90"/>
    </row>
    <row r="651692" spans="68:68" customFormat="1">
      <c r="BP651692" s="90"/>
    </row>
    <row r="651693" spans="68:68" customFormat="1">
      <c r="BP651693" s="90"/>
    </row>
    <row r="651694" spans="68:68" customFormat="1">
      <c r="BP651694" s="90"/>
    </row>
    <row r="651695" spans="68:68" customFormat="1">
      <c r="BP651695" s="90"/>
    </row>
    <row r="651696" spans="68:68" customFormat="1">
      <c r="BP651696" s="90"/>
    </row>
    <row r="651697" spans="68:68" customFormat="1">
      <c r="BP651697" s="90"/>
    </row>
    <row r="651698" spans="68:68" customFormat="1">
      <c r="BP651698" s="90"/>
    </row>
    <row r="651699" spans="68:68" customFormat="1">
      <c r="BP651699" s="90"/>
    </row>
    <row r="651700" spans="68:68" customFormat="1">
      <c r="BP651700" s="90"/>
    </row>
    <row r="651701" spans="68:68" customFormat="1">
      <c r="BP651701" s="90"/>
    </row>
    <row r="651702" spans="68:68" customFormat="1">
      <c r="BP651702" s="90"/>
    </row>
    <row r="651703" spans="68:68" customFormat="1">
      <c r="BP651703" s="90"/>
    </row>
    <row r="651704" spans="68:68" customFormat="1">
      <c r="BP651704" s="90"/>
    </row>
    <row r="651705" spans="68:68" customFormat="1">
      <c r="BP651705" s="90"/>
    </row>
    <row r="651706" spans="68:68" customFormat="1">
      <c r="BP651706" s="90"/>
    </row>
    <row r="651707" spans="68:68" customFormat="1">
      <c r="BP651707" s="90"/>
    </row>
    <row r="651708" spans="68:68" customFormat="1">
      <c r="BP651708" s="90"/>
    </row>
    <row r="651709" spans="68:68" customFormat="1">
      <c r="BP651709" s="90"/>
    </row>
    <row r="651710" spans="68:68" customFormat="1">
      <c r="BP651710" s="90"/>
    </row>
    <row r="651711" spans="68:68" customFormat="1">
      <c r="BP651711" s="90"/>
    </row>
    <row r="651712" spans="68:68" customFormat="1">
      <c r="BP651712" s="90"/>
    </row>
    <row r="651713" spans="68:68" customFormat="1">
      <c r="BP651713" s="90"/>
    </row>
    <row r="651714" spans="68:68" customFormat="1">
      <c r="BP651714" s="90"/>
    </row>
    <row r="651715" spans="68:68" customFormat="1">
      <c r="BP651715" s="90"/>
    </row>
    <row r="651716" spans="68:68" customFormat="1">
      <c r="BP651716" s="90"/>
    </row>
    <row r="651717" spans="68:68" customFormat="1">
      <c r="BP651717" s="90"/>
    </row>
    <row r="651718" spans="68:68" customFormat="1">
      <c r="BP651718" s="90"/>
    </row>
    <row r="651719" spans="68:68" customFormat="1">
      <c r="BP651719" s="90"/>
    </row>
    <row r="651720" spans="68:68" customFormat="1">
      <c r="BP651720" s="90"/>
    </row>
    <row r="651721" spans="68:68" customFormat="1">
      <c r="BP651721" s="90"/>
    </row>
    <row r="651722" spans="68:68" customFormat="1">
      <c r="BP651722" s="90"/>
    </row>
    <row r="651723" spans="68:68" customFormat="1">
      <c r="BP651723" s="90"/>
    </row>
    <row r="651724" spans="68:68" customFormat="1">
      <c r="BP651724" s="90"/>
    </row>
    <row r="651725" spans="68:68" customFormat="1">
      <c r="BP651725" s="90"/>
    </row>
    <row r="651726" spans="68:68" customFormat="1">
      <c r="BP651726" s="90"/>
    </row>
    <row r="651727" spans="68:68" customFormat="1">
      <c r="BP651727" s="90"/>
    </row>
    <row r="651728" spans="68:68" customFormat="1">
      <c r="BP651728" s="90"/>
    </row>
    <row r="651729" spans="68:68" customFormat="1">
      <c r="BP651729" s="90"/>
    </row>
    <row r="651730" spans="68:68" customFormat="1">
      <c r="BP651730" s="90"/>
    </row>
    <row r="651731" spans="68:68" customFormat="1">
      <c r="BP651731" s="90"/>
    </row>
    <row r="651732" spans="68:68" customFormat="1">
      <c r="BP651732" s="90"/>
    </row>
    <row r="651733" spans="68:68" customFormat="1">
      <c r="BP651733" s="90"/>
    </row>
    <row r="651734" spans="68:68" customFormat="1">
      <c r="BP651734" s="90"/>
    </row>
    <row r="651735" spans="68:68" customFormat="1">
      <c r="BP651735" s="90"/>
    </row>
    <row r="651736" spans="68:68" customFormat="1">
      <c r="BP651736" s="90"/>
    </row>
    <row r="651737" spans="68:68" customFormat="1">
      <c r="BP651737" s="90"/>
    </row>
    <row r="651738" spans="68:68" customFormat="1">
      <c r="BP651738" s="90"/>
    </row>
    <row r="651739" spans="68:68" customFormat="1">
      <c r="BP651739" s="90"/>
    </row>
    <row r="651740" spans="68:68" customFormat="1">
      <c r="BP651740" s="90"/>
    </row>
    <row r="651741" spans="68:68" customFormat="1">
      <c r="BP651741" s="90"/>
    </row>
    <row r="651742" spans="68:68" customFormat="1">
      <c r="BP651742" s="90"/>
    </row>
    <row r="651743" spans="68:68" customFormat="1">
      <c r="BP651743" s="90"/>
    </row>
    <row r="651744" spans="68:68" customFormat="1">
      <c r="BP651744" s="90"/>
    </row>
    <row r="651745" spans="68:68" customFormat="1">
      <c r="BP651745" s="90"/>
    </row>
    <row r="651746" spans="68:68" customFormat="1">
      <c r="BP651746" s="90"/>
    </row>
    <row r="651747" spans="68:68" customFormat="1">
      <c r="BP651747" s="90"/>
    </row>
    <row r="651748" spans="68:68" customFormat="1">
      <c r="BP651748" s="90"/>
    </row>
    <row r="651749" spans="68:68" customFormat="1">
      <c r="BP651749" s="90"/>
    </row>
    <row r="651750" spans="68:68" customFormat="1">
      <c r="BP651750" s="90"/>
    </row>
    <row r="651751" spans="68:68" customFormat="1">
      <c r="BP651751" s="90"/>
    </row>
    <row r="651752" spans="68:68" customFormat="1">
      <c r="BP651752" s="90"/>
    </row>
    <row r="651753" spans="68:68" customFormat="1">
      <c r="BP651753" s="90"/>
    </row>
    <row r="651754" spans="68:68" customFormat="1">
      <c r="BP651754" s="90"/>
    </row>
    <row r="651755" spans="68:68" customFormat="1">
      <c r="BP651755" s="90"/>
    </row>
    <row r="651756" spans="68:68" customFormat="1">
      <c r="BP651756" s="90"/>
    </row>
    <row r="651757" spans="68:68" customFormat="1">
      <c r="BP651757" s="90"/>
    </row>
    <row r="651758" spans="68:68" customFormat="1">
      <c r="BP651758" s="90"/>
    </row>
    <row r="651759" spans="68:68" customFormat="1">
      <c r="BP651759" s="90"/>
    </row>
    <row r="651760" spans="68:68" customFormat="1">
      <c r="BP651760" s="90"/>
    </row>
    <row r="651761" spans="68:68" customFormat="1">
      <c r="BP651761" s="90"/>
    </row>
    <row r="651762" spans="68:68" customFormat="1">
      <c r="BP651762" s="90"/>
    </row>
    <row r="651763" spans="68:68" customFormat="1">
      <c r="BP651763" s="90"/>
    </row>
    <row r="651764" spans="68:68" customFormat="1">
      <c r="BP651764" s="90"/>
    </row>
    <row r="651765" spans="68:68" customFormat="1">
      <c r="BP651765" s="90"/>
    </row>
    <row r="651766" spans="68:68" customFormat="1">
      <c r="BP651766" s="90"/>
    </row>
    <row r="651767" spans="68:68" customFormat="1">
      <c r="BP651767" s="90"/>
    </row>
    <row r="651768" spans="68:68" customFormat="1">
      <c r="BP651768" s="90"/>
    </row>
    <row r="651769" spans="68:68" customFormat="1">
      <c r="BP651769" s="90"/>
    </row>
    <row r="651770" spans="68:68" customFormat="1">
      <c r="BP651770" s="90"/>
    </row>
    <row r="651771" spans="68:68" customFormat="1">
      <c r="BP651771" s="90"/>
    </row>
    <row r="651772" spans="68:68" customFormat="1">
      <c r="BP651772" s="90"/>
    </row>
    <row r="651773" spans="68:68" customFormat="1">
      <c r="BP651773" s="90"/>
    </row>
    <row r="651774" spans="68:68" customFormat="1">
      <c r="BP651774" s="90"/>
    </row>
    <row r="651775" spans="68:68" customFormat="1">
      <c r="BP651775" s="90"/>
    </row>
    <row r="651776" spans="68:68" customFormat="1">
      <c r="BP651776" s="90"/>
    </row>
    <row r="651777" spans="68:68" customFormat="1">
      <c r="BP651777" s="90"/>
    </row>
    <row r="651778" spans="68:68" customFormat="1">
      <c r="BP651778" s="90"/>
    </row>
    <row r="651779" spans="68:68" customFormat="1">
      <c r="BP651779" s="90"/>
    </row>
    <row r="651780" spans="68:68" customFormat="1">
      <c r="BP651780" s="90"/>
    </row>
    <row r="651781" spans="68:68" customFormat="1">
      <c r="BP651781" s="90"/>
    </row>
    <row r="651782" spans="68:68" customFormat="1">
      <c r="BP651782" s="90"/>
    </row>
    <row r="651783" spans="68:68" customFormat="1">
      <c r="BP651783" s="90"/>
    </row>
    <row r="651784" spans="68:68" customFormat="1">
      <c r="BP651784" s="90"/>
    </row>
    <row r="651785" spans="68:68" customFormat="1">
      <c r="BP651785" s="90"/>
    </row>
    <row r="651786" spans="68:68" customFormat="1">
      <c r="BP651786" s="90"/>
    </row>
    <row r="651787" spans="68:68" customFormat="1">
      <c r="BP651787" s="90"/>
    </row>
    <row r="651788" spans="68:68" customFormat="1">
      <c r="BP651788" s="90"/>
    </row>
    <row r="651789" spans="68:68" customFormat="1">
      <c r="BP651789" s="90"/>
    </row>
    <row r="651790" spans="68:68" customFormat="1">
      <c r="BP651790" s="90"/>
    </row>
    <row r="651791" spans="68:68" customFormat="1">
      <c r="BP651791" s="90"/>
    </row>
    <row r="651792" spans="68:68" customFormat="1">
      <c r="BP651792" s="90"/>
    </row>
    <row r="651793" spans="68:68" customFormat="1">
      <c r="BP651793" s="90"/>
    </row>
    <row r="651794" spans="68:68" customFormat="1">
      <c r="BP651794" s="90"/>
    </row>
    <row r="651795" spans="68:68" customFormat="1">
      <c r="BP651795" s="90"/>
    </row>
    <row r="651796" spans="68:68" customFormat="1">
      <c r="BP651796" s="90"/>
    </row>
    <row r="651797" spans="68:68" customFormat="1">
      <c r="BP651797" s="90"/>
    </row>
    <row r="651798" spans="68:68" customFormat="1">
      <c r="BP651798" s="90"/>
    </row>
    <row r="651799" spans="68:68" customFormat="1">
      <c r="BP651799" s="90"/>
    </row>
    <row r="651800" spans="68:68" customFormat="1">
      <c r="BP651800" s="90"/>
    </row>
    <row r="651801" spans="68:68" customFormat="1">
      <c r="BP651801" s="90"/>
    </row>
    <row r="651802" spans="68:68" customFormat="1">
      <c r="BP651802" s="90"/>
    </row>
    <row r="651803" spans="68:68" customFormat="1">
      <c r="BP651803" s="90"/>
    </row>
    <row r="651804" spans="68:68" customFormat="1">
      <c r="BP651804" s="90"/>
    </row>
    <row r="651805" spans="68:68" customFormat="1">
      <c r="BP651805" s="90"/>
    </row>
    <row r="651806" spans="68:68" customFormat="1">
      <c r="BP651806" s="90"/>
    </row>
    <row r="651807" spans="68:68" customFormat="1">
      <c r="BP651807" s="90"/>
    </row>
    <row r="651808" spans="68:68" customFormat="1">
      <c r="BP651808" s="90"/>
    </row>
    <row r="651809" spans="68:68" customFormat="1">
      <c r="BP651809" s="90"/>
    </row>
    <row r="651810" spans="68:68" customFormat="1">
      <c r="BP651810" s="90"/>
    </row>
    <row r="651811" spans="68:68" customFormat="1">
      <c r="BP651811" s="90"/>
    </row>
    <row r="651812" spans="68:68" customFormat="1">
      <c r="BP651812" s="90"/>
    </row>
    <row r="651813" spans="68:68" customFormat="1">
      <c r="BP651813" s="90"/>
    </row>
    <row r="651814" spans="68:68" customFormat="1">
      <c r="BP651814" s="90"/>
    </row>
    <row r="651815" spans="68:68" customFormat="1">
      <c r="BP651815" s="90"/>
    </row>
    <row r="651816" spans="68:68" customFormat="1">
      <c r="BP651816" s="90"/>
    </row>
    <row r="651817" spans="68:68" customFormat="1">
      <c r="BP651817" s="90"/>
    </row>
    <row r="651818" spans="68:68" customFormat="1">
      <c r="BP651818" s="90"/>
    </row>
    <row r="651819" spans="68:68" customFormat="1">
      <c r="BP651819" s="90"/>
    </row>
    <row r="651820" spans="68:68" customFormat="1">
      <c r="BP651820" s="90"/>
    </row>
    <row r="651821" spans="68:68" customFormat="1">
      <c r="BP651821" s="90"/>
    </row>
    <row r="651822" spans="68:68" customFormat="1">
      <c r="BP651822" s="90"/>
    </row>
    <row r="651823" spans="68:68" customFormat="1">
      <c r="BP651823" s="90"/>
    </row>
    <row r="651824" spans="68:68" customFormat="1">
      <c r="BP651824" s="90"/>
    </row>
    <row r="651825" spans="68:68" customFormat="1">
      <c r="BP651825" s="90"/>
    </row>
    <row r="651826" spans="68:68" customFormat="1">
      <c r="BP651826" s="90"/>
    </row>
    <row r="651827" spans="68:68" customFormat="1">
      <c r="BP651827" s="90"/>
    </row>
    <row r="651828" spans="68:68" customFormat="1">
      <c r="BP651828" s="90"/>
    </row>
    <row r="651829" spans="68:68" customFormat="1">
      <c r="BP651829" s="90"/>
    </row>
    <row r="651830" spans="68:68" customFormat="1">
      <c r="BP651830" s="90"/>
    </row>
    <row r="651831" spans="68:68" customFormat="1">
      <c r="BP651831" s="90"/>
    </row>
    <row r="651832" spans="68:68" customFormat="1">
      <c r="BP651832" s="90"/>
    </row>
    <row r="651833" spans="68:68" customFormat="1">
      <c r="BP651833" s="90"/>
    </row>
    <row r="651834" spans="68:68" customFormat="1">
      <c r="BP651834" s="90"/>
    </row>
    <row r="651835" spans="68:68" customFormat="1">
      <c r="BP651835" s="90"/>
    </row>
    <row r="651836" spans="68:68" customFormat="1">
      <c r="BP651836" s="90"/>
    </row>
    <row r="651837" spans="68:68" customFormat="1">
      <c r="BP651837" s="90"/>
    </row>
    <row r="651838" spans="68:68" customFormat="1">
      <c r="BP651838" s="90"/>
    </row>
    <row r="651839" spans="68:68" customFormat="1">
      <c r="BP651839" s="90"/>
    </row>
    <row r="651840" spans="68:68" customFormat="1">
      <c r="BP651840" s="90"/>
    </row>
    <row r="651841" spans="68:68" customFormat="1">
      <c r="BP651841" s="90"/>
    </row>
    <row r="651842" spans="68:68" customFormat="1">
      <c r="BP651842" s="90"/>
    </row>
    <row r="651843" spans="68:68" customFormat="1">
      <c r="BP651843" s="90"/>
    </row>
    <row r="651844" spans="68:68" customFormat="1">
      <c r="BP651844" s="90"/>
    </row>
    <row r="651845" spans="68:68" customFormat="1">
      <c r="BP651845" s="90"/>
    </row>
    <row r="651846" spans="68:68" customFormat="1">
      <c r="BP651846" s="90"/>
    </row>
    <row r="651847" spans="68:68" customFormat="1">
      <c r="BP651847" s="90"/>
    </row>
    <row r="651848" spans="68:68" customFormat="1">
      <c r="BP651848" s="90"/>
    </row>
    <row r="651849" spans="68:68" customFormat="1">
      <c r="BP651849" s="90"/>
    </row>
    <row r="651850" spans="68:68" customFormat="1">
      <c r="BP651850" s="90"/>
    </row>
    <row r="651851" spans="68:68" customFormat="1">
      <c r="BP651851" s="90"/>
    </row>
    <row r="651852" spans="68:68" customFormat="1">
      <c r="BP651852" s="90"/>
    </row>
    <row r="651853" spans="68:68" customFormat="1">
      <c r="BP651853" s="90"/>
    </row>
    <row r="651854" spans="68:68" customFormat="1">
      <c r="BP651854" s="90"/>
    </row>
    <row r="651855" spans="68:68" customFormat="1">
      <c r="BP651855" s="90"/>
    </row>
    <row r="651856" spans="68:68" customFormat="1">
      <c r="BP651856" s="90"/>
    </row>
    <row r="651857" spans="68:68" customFormat="1">
      <c r="BP651857" s="90"/>
    </row>
    <row r="651858" spans="68:68" customFormat="1">
      <c r="BP651858" s="90"/>
    </row>
    <row r="651859" spans="68:68" customFormat="1">
      <c r="BP651859" s="90"/>
    </row>
    <row r="651860" spans="68:68" customFormat="1">
      <c r="BP651860" s="90"/>
    </row>
    <row r="651861" spans="68:68" customFormat="1">
      <c r="BP651861" s="90"/>
    </row>
    <row r="651862" spans="68:68" customFormat="1">
      <c r="BP651862" s="90"/>
    </row>
    <row r="651863" spans="68:68" customFormat="1">
      <c r="BP651863" s="90"/>
    </row>
    <row r="651864" spans="68:68" customFormat="1">
      <c r="BP651864" s="90"/>
    </row>
    <row r="651865" spans="68:68" customFormat="1">
      <c r="BP651865" s="90"/>
    </row>
    <row r="651866" spans="68:68" customFormat="1">
      <c r="BP651866" s="90"/>
    </row>
    <row r="651867" spans="68:68" customFormat="1">
      <c r="BP651867" s="90"/>
    </row>
    <row r="651868" spans="68:68" customFormat="1">
      <c r="BP651868" s="90"/>
    </row>
    <row r="651869" spans="68:68" customFormat="1">
      <c r="BP651869" s="90"/>
    </row>
    <row r="651870" spans="68:68" customFormat="1">
      <c r="BP651870" s="90"/>
    </row>
    <row r="651871" spans="68:68" customFormat="1">
      <c r="BP651871" s="90"/>
    </row>
    <row r="651872" spans="68:68" customFormat="1">
      <c r="BP651872" s="90"/>
    </row>
    <row r="651873" spans="68:68" customFormat="1">
      <c r="BP651873" s="90"/>
    </row>
    <row r="651874" spans="68:68" customFormat="1">
      <c r="BP651874" s="90"/>
    </row>
    <row r="651875" spans="68:68" customFormat="1">
      <c r="BP651875" s="90"/>
    </row>
    <row r="651876" spans="68:68" customFormat="1">
      <c r="BP651876" s="90"/>
    </row>
    <row r="651877" spans="68:68" customFormat="1">
      <c r="BP651877" s="90"/>
    </row>
    <row r="651878" spans="68:68" customFormat="1">
      <c r="BP651878" s="90"/>
    </row>
    <row r="651879" spans="68:68" customFormat="1">
      <c r="BP651879" s="90"/>
    </row>
    <row r="651880" spans="68:68" customFormat="1">
      <c r="BP651880" s="90"/>
    </row>
    <row r="651881" spans="68:68" customFormat="1">
      <c r="BP651881" s="90"/>
    </row>
    <row r="651882" spans="68:68" customFormat="1">
      <c r="BP651882" s="90"/>
    </row>
    <row r="651883" spans="68:68" customFormat="1">
      <c r="BP651883" s="90"/>
    </row>
    <row r="651884" spans="68:68" customFormat="1">
      <c r="BP651884" s="90"/>
    </row>
    <row r="651885" spans="68:68" customFormat="1">
      <c r="BP651885" s="90"/>
    </row>
    <row r="651886" spans="68:68" customFormat="1">
      <c r="BP651886" s="90"/>
    </row>
    <row r="651887" spans="68:68" customFormat="1">
      <c r="BP651887" s="90"/>
    </row>
    <row r="651888" spans="68:68" customFormat="1">
      <c r="BP651888" s="90"/>
    </row>
    <row r="651889" spans="68:68" customFormat="1">
      <c r="BP651889" s="90"/>
    </row>
    <row r="651890" spans="68:68" customFormat="1">
      <c r="BP651890" s="90"/>
    </row>
    <row r="651891" spans="68:68" customFormat="1">
      <c r="BP651891" s="90"/>
    </row>
    <row r="651892" spans="68:68" customFormat="1">
      <c r="BP651892" s="90"/>
    </row>
    <row r="651893" spans="68:68" customFormat="1">
      <c r="BP651893" s="90"/>
    </row>
    <row r="651894" spans="68:68" customFormat="1">
      <c r="BP651894" s="90"/>
    </row>
    <row r="651895" spans="68:68" customFormat="1">
      <c r="BP651895" s="90"/>
    </row>
    <row r="651896" spans="68:68" customFormat="1">
      <c r="BP651896" s="90"/>
    </row>
    <row r="651897" spans="68:68" customFormat="1">
      <c r="BP651897" s="90"/>
    </row>
    <row r="651898" spans="68:68" customFormat="1">
      <c r="BP651898" s="90"/>
    </row>
    <row r="651899" spans="68:68" customFormat="1">
      <c r="BP651899" s="90"/>
    </row>
    <row r="651900" spans="68:68" customFormat="1">
      <c r="BP651900" s="90"/>
    </row>
    <row r="651901" spans="68:68" customFormat="1">
      <c r="BP651901" s="90"/>
    </row>
    <row r="651902" spans="68:68" customFormat="1">
      <c r="BP651902" s="90"/>
    </row>
    <row r="651903" spans="68:68" customFormat="1">
      <c r="BP651903" s="90"/>
    </row>
    <row r="651904" spans="68:68" customFormat="1">
      <c r="BP651904" s="90"/>
    </row>
    <row r="651905" spans="68:68" customFormat="1">
      <c r="BP651905" s="90"/>
    </row>
    <row r="651906" spans="68:68" customFormat="1">
      <c r="BP651906" s="90"/>
    </row>
    <row r="651907" spans="68:68" customFormat="1">
      <c r="BP651907" s="90"/>
    </row>
    <row r="651908" spans="68:68" customFormat="1">
      <c r="BP651908" s="90"/>
    </row>
    <row r="651909" spans="68:68" customFormat="1">
      <c r="BP651909" s="90"/>
    </row>
    <row r="651910" spans="68:68" customFormat="1">
      <c r="BP651910" s="90"/>
    </row>
    <row r="651911" spans="68:68" customFormat="1">
      <c r="BP651911" s="90"/>
    </row>
    <row r="651912" spans="68:68" customFormat="1">
      <c r="BP651912" s="90"/>
    </row>
    <row r="651913" spans="68:68" customFormat="1">
      <c r="BP651913" s="90"/>
    </row>
    <row r="651914" spans="68:68" customFormat="1">
      <c r="BP651914" s="90"/>
    </row>
    <row r="651915" spans="68:68" customFormat="1">
      <c r="BP651915" s="90"/>
    </row>
    <row r="651916" spans="68:68" customFormat="1">
      <c r="BP651916" s="90"/>
    </row>
    <row r="651917" spans="68:68" customFormat="1">
      <c r="BP651917" s="90"/>
    </row>
    <row r="651918" spans="68:68" customFormat="1">
      <c r="BP651918" s="90"/>
    </row>
    <row r="651919" spans="68:68" customFormat="1">
      <c r="BP651919" s="90"/>
    </row>
    <row r="651920" spans="68:68" customFormat="1">
      <c r="BP651920" s="90"/>
    </row>
    <row r="651921" spans="68:68" customFormat="1">
      <c r="BP651921" s="90"/>
    </row>
    <row r="651922" spans="68:68" customFormat="1">
      <c r="BP651922" s="90"/>
    </row>
    <row r="651923" spans="68:68" customFormat="1">
      <c r="BP651923" s="90"/>
    </row>
    <row r="651924" spans="68:68" customFormat="1">
      <c r="BP651924" s="90"/>
    </row>
    <row r="651925" spans="68:68" customFormat="1">
      <c r="BP651925" s="90"/>
    </row>
    <row r="651926" spans="68:68" customFormat="1">
      <c r="BP651926" s="90"/>
    </row>
    <row r="651927" spans="68:68" customFormat="1">
      <c r="BP651927" s="90"/>
    </row>
    <row r="651928" spans="68:68" customFormat="1">
      <c r="BP651928" s="90"/>
    </row>
    <row r="651929" spans="68:68" customFormat="1">
      <c r="BP651929" s="90"/>
    </row>
    <row r="651930" spans="68:68" customFormat="1">
      <c r="BP651930" s="90"/>
    </row>
    <row r="651931" spans="68:68" customFormat="1">
      <c r="BP651931" s="90"/>
    </row>
    <row r="651932" spans="68:68" customFormat="1">
      <c r="BP651932" s="90"/>
    </row>
    <row r="651933" spans="68:68" customFormat="1">
      <c r="BP651933" s="90"/>
    </row>
    <row r="651934" spans="68:68" customFormat="1">
      <c r="BP651934" s="90"/>
    </row>
    <row r="651935" spans="68:68" customFormat="1">
      <c r="BP651935" s="90"/>
    </row>
    <row r="651936" spans="68:68" customFormat="1">
      <c r="BP651936" s="90"/>
    </row>
    <row r="651937" spans="68:68" customFormat="1">
      <c r="BP651937" s="90"/>
    </row>
    <row r="651938" spans="68:68" customFormat="1">
      <c r="BP651938" s="90"/>
    </row>
    <row r="651939" spans="68:68" customFormat="1">
      <c r="BP651939" s="90"/>
    </row>
    <row r="651940" spans="68:68" customFormat="1">
      <c r="BP651940" s="90"/>
    </row>
    <row r="651941" spans="68:68" customFormat="1">
      <c r="BP651941" s="90"/>
    </row>
    <row r="651942" spans="68:68" customFormat="1">
      <c r="BP651942" s="90"/>
    </row>
    <row r="651943" spans="68:68" customFormat="1">
      <c r="BP651943" s="90"/>
    </row>
    <row r="651944" spans="68:68" customFormat="1">
      <c r="BP651944" s="90"/>
    </row>
    <row r="651945" spans="68:68" customFormat="1">
      <c r="BP651945" s="90"/>
    </row>
    <row r="651946" spans="68:68" customFormat="1">
      <c r="BP651946" s="90"/>
    </row>
    <row r="651947" spans="68:68" customFormat="1">
      <c r="BP651947" s="90"/>
    </row>
    <row r="651948" spans="68:68" customFormat="1">
      <c r="BP651948" s="90"/>
    </row>
    <row r="651949" spans="68:68" customFormat="1">
      <c r="BP651949" s="90"/>
    </row>
    <row r="651950" spans="68:68" customFormat="1">
      <c r="BP651950" s="90"/>
    </row>
    <row r="651951" spans="68:68" customFormat="1">
      <c r="BP651951" s="90"/>
    </row>
    <row r="651952" spans="68:68" customFormat="1">
      <c r="BP651952" s="90"/>
    </row>
    <row r="651953" spans="68:68" customFormat="1">
      <c r="BP651953" s="90"/>
    </row>
    <row r="651954" spans="68:68" customFormat="1">
      <c r="BP651954" s="90"/>
    </row>
    <row r="651955" spans="68:68" customFormat="1">
      <c r="BP651955" s="90"/>
    </row>
    <row r="651956" spans="68:68" customFormat="1">
      <c r="BP651956" s="90"/>
    </row>
    <row r="651957" spans="68:68" customFormat="1">
      <c r="BP651957" s="90"/>
    </row>
    <row r="651958" spans="68:68" customFormat="1">
      <c r="BP651958" s="90"/>
    </row>
    <row r="651959" spans="68:68" customFormat="1">
      <c r="BP651959" s="90"/>
    </row>
    <row r="651960" spans="68:68" customFormat="1">
      <c r="BP651960" s="90"/>
    </row>
    <row r="651961" spans="68:68" customFormat="1">
      <c r="BP651961" s="90"/>
    </row>
    <row r="651962" spans="68:68" customFormat="1">
      <c r="BP651962" s="90"/>
    </row>
    <row r="651963" spans="68:68" customFormat="1">
      <c r="BP651963" s="90"/>
    </row>
    <row r="651964" spans="68:68" customFormat="1">
      <c r="BP651964" s="90"/>
    </row>
    <row r="651965" spans="68:68" customFormat="1">
      <c r="BP651965" s="90"/>
    </row>
    <row r="651966" spans="68:68" customFormat="1">
      <c r="BP651966" s="90"/>
    </row>
    <row r="651967" spans="68:68" customFormat="1">
      <c r="BP651967" s="90"/>
    </row>
    <row r="651968" spans="68:68" customFormat="1">
      <c r="BP651968" s="90"/>
    </row>
    <row r="651969" spans="68:68" customFormat="1">
      <c r="BP651969" s="90"/>
    </row>
    <row r="651970" spans="68:68" customFormat="1">
      <c r="BP651970" s="90"/>
    </row>
    <row r="651971" spans="68:68" customFormat="1">
      <c r="BP651971" s="90"/>
    </row>
    <row r="651972" spans="68:68" customFormat="1">
      <c r="BP651972" s="90"/>
    </row>
    <row r="651973" spans="68:68" customFormat="1">
      <c r="BP651973" s="90"/>
    </row>
    <row r="651974" spans="68:68" customFormat="1">
      <c r="BP651974" s="90"/>
    </row>
    <row r="651975" spans="68:68" customFormat="1">
      <c r="BP651975" s="90"/>
    </row>
    <row r="651976" spans="68:68" customFormat="1">
      <c r="BP651976" s="90"/>
    </row>
    <row r="651977" spans="68:68" customFormat="1">
      <c r="BP651977" s="90"/>
    </row>
    <row r="651978" spans="68:68" customFormat="1">
      <c r="BP651978" s="90"/>
    </row>
    <row r="651979" spans="68:68" customFormat="1">
      <c r="BP651979" s="90"/>
    </row>
    <row r="651980" spans="68:68" customFormat="1">
      <c r="BP651980" s="90"/>
    </row>
    <row r="651981" spans="68:68" customFormat="1">
      <c r="BP651981" s="90"/>
    </row>
    <row r="651982" spans="68:68" customFormat="1">
      <c r="BP651982" s="90"/>
    </row>
    <row r="651983" spans="68:68" customFormat="1">
      <c r="BP651983" s="90"/>
    </row>
    <row r="651984" spans="68:68" customFormat="1">
      <c r="BP651984" s="90"/>
    </row>
    <row r="651985" spans="68:68" customFormat="1">
      <c r="BP651985" s="90"/>
    </row>
    <row r="651986" spans="68:68" customFormat="1">
      <c r="BP651986" s="90"/>
    </row>
    <row r="651987" spans="68:68" customFormat="1">
      <c r="BP651987" s="90"/>
    </row>
    <row r="651988" spans="68:68" customFormat="1">
      <c r="BP651988" s="90"/>
    </row>
    <row r="651989" spans="68:68" customFormat="1">
      <c r="BP651989" s="90"/>
    </row>
    <row r="651990" spans="68:68" customFormat="1">
      <c r="BP651990" s="90"/>
    </row>
    <row r="651991" spans="68:68" customFormat="1">
      <c r="BP651991" s="90"/>
    </row>
    <row r="651992" spans="68:68" customFormat="1">
      <c r="BP651992" s="90"/>
    </row>
    <row r="651993" spans="68:68" customFormat="1">
      <c r="BP651993" s="90"/>
    </row>
    <row r="651994" spans="68:68" customFormat="1">
      <c r="BP651994" s="90"/>
    </row>
    <row r="651995" spans="68:68" customFormat="1">
      <c r="BP651995" s="90"/>
    </row>
    <row r="651996" spans="68:68" customFormat="1">
      <c r="BP651996" s="90"/>
    </row>
    <row r="651997" spans="68:68" customFormat="1">
      <c r="BP651997" s="90"/>
    </row>
    <row r="651998" spans="68:68" customFormat="1">
      <c r="BP651998" s="90"/>
    </row>
    <row r="651999" spans="68:68" customFormat="1">
      <c r="BP651999" s="90"/>
    </row>
    <row r="652000" spans="68:68" customFormat="1">
      <c r="BP652000" s="90"/>
    </row>
    <row r="652001" spans="68:68" customFormat="1">
      <c r="BP652001" s="90"/>
    </row>
    <row r="652002" spans="68:68" customFormat="1">
      <c r="BP652002" s="90"/>
    </row>
    <row r="652003" spans="68:68" customFormat="1">
      <c r="BP652003" s="90"/>
    </row>
    <row r="652004" spans="68:68" customFormat="1">
      <c r="BP652004" s="90"/>
    </row>
    <row r="652005" spans="68:68" customFormat="1">
      <c r="BP652005" s="90"/>
    </row>
    <row r="652006" spans="68:68" customFormat="1">
      <c r="BP652006" s="90"/>
    </row>
    <row r="652007" spans="68:68" customFormat="1">
      <c r="BP652007" s="90"/>
    </row>
    <row r="652008" spans="68:68" customFormat="1">
      <c r="BP652008" s="90"/>
    </row>
    <row r="652009" spans="68:68" customFormat="1">
      <c r="BP652009" s="90"/>
    </row>
    <row r="652010" spans="68:68" customFormat="1">
      <c r="BP652010" s="90"/>
    </row>
    <row r="652011" spans="68:68" customFormat="1">
      <c r="BP652011" s="90"/>
    </row>
    <row r="652012" spans="68:68" customFormat="1">
      <c r="BP652012" s="90"/>
    </row>
    <row r="652013" spans="68:68" customFormat="1">
      <c r="BP652013" s="90"/>
    </row>
    <row r="652014" spans="68:68" customFormat="1">
      <c r="BP652014" s="90"/>
    </row>
    <row r="652015" spans="68:68" customFormat="1">
      <c r="BP652015" s="90"/>
    </row>
    <row r="652016" spans="68:68" customFormat="1">
      <c r="BP652016" s="90"/>
    </row>
    <row r="652017" spans="68:68" customFormat="1">
      <c r="BP652017" s="90"/>
    </row>
    <row r="652018" spans="68:68" customFormat="1">
      <c r="BP652018" s="90"/>
    </row>
    <row r="652019" spans="68:68" customFormat="1">
      <c r="BP652019" s="90"/>
    </row>
    <row r="652020" spans="68:68" customFormat="1">
      <c r="BP652020" s="90"/>
    </row>
    <row r="652021" spans="68:68" customFormat="1">
      <c r="BP652021" s="90"/>
    </row>
    <row r="652022" spans="68:68" customFormat="1">
      <c r="BP652022" s="90"/>
    </row>
    <row r="652023" spans="68:68" customFormat="1">
      <c r="BP652023" s="90"/>
    </row>
    <row r="652024" spans="68:68" customFormat="1">
      <c r="BP652024" s="90"/>
    </row>
    <row r="652025" spans="68:68" customFormat="1">
      <c r="BP652025" s="90"/>
    </row>
    <row r="652026" spans="68:68" customFormat="1">
      <c r="BP652026" s="90"/>
    </row>
    <row r="652027" spans="68:68" customFormat="1">
      <c r="BP652027" s="90"/>
    </row>
    <row r="652028" spans="68:68" customFormat="1">
      <c r="BP652028" s="90"/>
    </row>
    <row r="652029" spans="68:68" customFormat="1">
      <c r="BP652029" s="90"/>
    </row>
    <row r="652030" spans="68:68" customFormat="1">
      <c r="BP652030" s="90"/>
    </row>
    <row r="652031" spans="68:68" customFormat="1">
      <c r="BP652031" s="90"/>
    </row>
    <row r="652032" spans="68:68" customFormat="1">
      <c r="BP652032" s="90"/>
    </row>
    <row r="652033" spans="68:68" customFormat="1">
      <c r="BP652033" s="90"/>
    </row>
    <row r="652034" spans="68:68" customFormat="1">
      <c r="BP652034" s="90"/>
    </row>
    <row r="652035" spans="68:68" customFormat="1">
      <c r="BP652035" s="90"/>
    </row>
    <row r="652036" spans="68:68" customFormat="1">
      <c r="BP652036" s="90"/>
    </row>
    <row r="652037" spans="68:68" customFormat="1">
      <c r="BP652037" s="90"/>
    </row>
    <row r="652038" spans="68:68" customFormat="1">
      <c r="BP652038" s="90"/>
    </row>
    <row r="652039" spans="68:68" customFormat="1">
      <c r="BP652039" s="90"/>
    </row>
    <row r="652040" spans="68:68" customFormat="1">
      <c r="BP652040" s="90"/>
    </row>
    <row r="652041" spans="68:68" customFormat="1">
      <c r="BP652041" s="90"/>
    </row>
    <row r="652042" spans="68:68" customFormat="1">
      <c r="BP652042" s="90"/>
    </row>
    <row r="652043" spans="68:68" customFormat="1">
      <c r="BP652043" s="90"/>
    </row>
    <row r="652044" spans="68:68" customFormat="1">
      <c r="BP652044" s="90"/>
    </row>
    <row r="652045" spans="68:68" customFormat="1">
      <c r="BP652045" s="90"/>
    </row>
    <row r="652046" spans="68:68" customFormat="1">
      <c r="BP652046" s="90"/>
    </row>
    <row r="652047" spans="68:68" customFormat="1">
      <c r="BP652047" s="90"/>
    </row>
    <row r="652048" spans="68:68" customFormat="1">
      <c r="BP652048" s="90"/>
    </row>
    <row r="652049" spans="68:68" customFormat="1">
      <c r="BP652049" s="90"/>
    </row>
    <row r="652050" spans="68:68" customFormat="1">
      <c r="BP652050" s="90"/>
    </row>
    <row r="652051" spans="68:68" customFormat="1">
      <c r="BP652051" s="90"/>
    </row>
    <row r="652052" spans="68:68" customFormat="1">
      <c r="BP652052" s="90"/>
    </row>
    <row r="652053" spans="68:68" customFormat="1">
      <c r="BP652053" s="90"/>
    </row>
    <row r="652054" spans="68:68" customFormat="1">
      <c r="BP652054" s="90"/>
    </row>
    <row r="652055" spans="68:68" customFormat="1">
      <c r="BP652055" s="90"/>
    </row>
    <row r="652056" spans="68:68" customFormat="1">
      <c r="BP652056" s="90"/>
    </row>
    <row r="652057" spans="68:68" customFormat="1">
      <c r="BP652057" s="90"/>
    </row>
    <row r="652058" spans="68:68" customFormat="1">
      <c r="BP652058" s="90"/>
    </row>
    <row r="652059" spans="68:68" customFormat="1">
      <c r="BP652059" s="90"/>
    </row>
    <row r="652060" spans="68:68" customFormat="1">
      <c r="BP652060" s="90"/>
    </row>
    <row r="652061" spans="68:68" customFormat="1">
      <c r="BP652061" s="90"/>
    </row>
    <row r="652062" spans="68:68" customFormat="1">
      <c r="BP652062" s="90"/>
    </row>
    <row r="652063" spans="68:68" customFormat="1">
      <c r="BP652063" s="90"/>
    </row>
    <row r="652064" spans="68:68" customFormat="1">
      <c r="BP652064" s="90"/>
    </row>
    <row r="652065" spans="68:68" customFormat="1">
      <c r="BP652065" s="90"/>
    </row>
    <row r="652066" spans="68:68" customFormat="1">
      <c r="BP652066" s="90"/>
    </row>
    <row r="652067" spans="68:68" customFormat="1">
      <c r="BP652067" s="90"/>
    </row>
    <row r="652068" spans="68:68" customFormat="1">
      <c r="BP652068" s="90"/>
    </row>
    <row r="652069" spans="68:68" customFormat="1">
      <c r="BP652069" s="90"/>
    </row>
    <row r="652070" spans="68:68" customFormat="1">
      <c r="BP652070" s="90"/>
    </row>
    <row r="652071" spans="68:68" customFormat="1">
      <c r="BP652071" s="90"/>
    </row>
    <row r="652072" spans="68:68" customFormat="1">
      <c r="BP652072" s="90"/>
    </row>
    <row r="652073" spans="68:68" customFormat="1">
      <c r="BP652073" s="90"/>
    </row>
    <row r="652074" spans="68:68" customFormat="1">
      <c r="BP652074" s="90"/>
    </row>
    <row r="652075" spans="68:68" customFormat="1">
      <c r="BP652075" s="90"/>
    </row>
    <row r="652076" spans="68:68" customFormat="1">
      <c r="BP652076" s="90"/>
    </row>
    <row r="652077" spans="68:68" customFormat="1">
      <c r="BP652077" s="90"/>
    </row>
    <row r="652078" spans="68:68" customFormat="1">
      <c r="BP652078" s="90"/>
    </row>
    <row r="652079" spans="68:68" customFormat="1">
      <c r="BP652079" s="90"/>
    </row>
    <row r="652080" spans="68:68" customFormat="1">
      <c r="BP652080" s="90"/>
    </row>
    <row r="652081" spans="68:68" customFormat="1">
      <c r="BP652081" s="90"/>
    </row>
    <row r="652082" spans="68:68" customFormat="1">
      <c r="BP652082" s="90"/>
    </row>
    <row r="652083" spans="68:68" customFormat="1">
      <c r="BP652083" s="90"/>
    </row>
    <row r="652084" spans="68:68" customFormat="1">
      <c r="BP652084" s="90"/>
    </row>
    <row r="652085" spans="68:68" customFormat="1">
      <c r="BP652085" s="90"/>
    </row>
    <row r="652086" spans="68:68" customFormat="1">
      <c r="BP652086" s="90"/>
    </row>
    <row r="652087" spans="68:68" customFormat="1">
      <c r="BP652087" s="90"/>
    </row>
    <row r="652088" spans="68:68" customFormat="1">
      <c r="BP652088" s="90"/>
    </row>
    <row r="652089" spans="68:68" customFormat="1">
      <c r="BP652089" s="90"/>
    </row>
    <row r="652090" spans="68:68" customFormat="1">
      <c r="BP652090" s="90"/>
    </row>
    <row r="652091" spans="68:68" customFormat="1">
      <c r="BP652091" s="90"/>
    </row>
    <row r="652092" spans="68:68" customFormat="1">
      <c r="BP652092" s="90"/>
    </row>
    <row r="652093" spans="68:68" customFormat="1">
      <c r="BP652093" s="90"/>
    </row>
    <row r="652094" spans="68:68" customFormat="1">
      <c r="BP652094" s="90"/>
    </row>
    <row r="652095" spans="68:68" customFormat="1">
      <c r="BP652095" s="90"/>
    </row>
    <row r="652096" spans="68:68" customFormat="1">
      <c r="BP652096" s="90"/>
    </row>
    <row r="652097" spans="68:68" customFormat="1">
      <c r="BP652097" s="90"/>
    </row>
    <row r="652098" spans="68:68" customFormat="1">
      <c r="BP652098" s="90"/>
    </row>
    <row r="652099" spans="68:68" customFormat="1">
      <c r="BP652099" s="90"/>
    </row>
    <row r="652100" spans="68:68" customFormat="1">
      <c r="BP652100" s="90"/>
    </row>
    <row r="652101" spans="68:68" customFormat="1">
      <c r="BP652101" s="90"/>
    </row>
    <row r="652102" spans="68:68" customFormat="1">
      <c r="BP652102" s="90"/>
    </row>
    <row r="652103" spans="68:68" customFormat="1">
      <c r="BP652103" s="90"/>
    </row>
    <row r="652104" spans="68:68" customFormat="1">
      <c r="BP652104" s="90"/>
    </row>
    <row r="652105" spans="68:68" customFormat="1">
      <c r="BP652105" s="90"/>
    </row>
    <row r="652106" spans="68:68" customFormat="1">
      <c r="BP652106" s="90"/>
    </row>
    <row r="652107" spans="68:68" customFormat="1">
      <c r="BP652107" s="90"/>
    </row>
    <row r="652108" spans="68:68" customFormat="1">
      <c r="BP652108" s="90"/>
    </row>
    <row r="652109" spans="68:68" customFormat="1">
      <c r="BP652109" s="90"/>
    </row>
    <row r="652110" spans="68:68" customFormat="1">
      <c r="BP652110" s="90"/>
    </row>
    <row r="652111" spans="68:68" customFormat="1">
      <c r="BP652111" s="90"/>
    </row>
    <row r="652112" spans="68:68" customFormat="1">
      <c r="BP652112" s="90"/>
    </row>
    <row r="652113" spans="68:68" customFormat="1">
      <c r="BP652113" s="90"/>
    </row>
    <row r="652114" spans="68:68" customFormat="1">
      <c r="BP652114" s="90"/>
    </row>
    <row r="652115" spans="68:68" customFormat="1">
      <c r="BP652115" s="90"/>
    </row>
    <row r="652116" spans="68:68" customFormat="1">
      <c r="BP652116" s="90"/>
    </row>
    <row r="652117" spans="68:68" customFormat="1">
      <c r="BP652117" s="90"/>
    </row>
    <row r="652118" spans="68:68" customFormat="1">
      <c r="BP652118" s="90"/>
    </row>
    <row r="652119" spans="68:68" customFormat="1">
      <c r="BP652119" s="90"/>
    </row>
    <row r="652120" spans="68:68" customFormat="1">
      <c r="BP652120" s="90"/>
    </row>
    <row r="652121" spans="68:68" customFormat="1">
      <c r="BP652121" s="90"/>
    </row>
    <row r="652122" spans="68:68" customFormat="1">
      <c r="BP652122" s="90"/>
    </row>
    <row r="652123" spans="68:68" customFormat="1">
      <c r="BP652123" s="90"/>
    </row>
    <row r="652124" spans="68:68" customFormat="1">
      <c r="BP652124" s="90"/>
    </row>
    <row r="652125" spans="68:68" customFormat="1">
      <c r="BP652125" s="90"/>
    </row>
    <row r="652126" spans="68:68" customFormat="1">
      <c r="BP652126" s="90"/>
    </row>
    <row r="652127" spans="68:68" customFormat="1">
      <c r="BP652127" s="90"/>
    </row>
    <row r="652128" spans="68:68" customFormat="1">
      <c r="BP652128" s="90"/>
    </row>
    <row r="652129" spans="68:68" customFormat="1">
      <c r="BP652129" s="90"/>
    </row>
    <row r="652130" spans="68:68" customFormat="1">
      <c r="BP652130" s="90"/>
    </row>
    <row r="652131" spans="68:68" customFormat="1">
      <c r="BP652131" s="90"/>
    </row>
    <row r="652132" spans="68:68" customFormat="1">
      <c r="BP652132" s="90"/>
    </row>
    <row r="652133" spans="68:68" customFormat="1">
      <c r="BP652133" s="90"/>
    </row>
    <row r="652134" spans="68:68" customFormat="1">
      <c r="BP652134" s="90"/>
    </row>
    <row r="652135" spans="68:68" customFormat="1">
      <c r="BP652135" s="90"/>
    </row>
    <row r="652136" spans="68:68" customFormat="1">
      <c r="BP652136" s="90"/>
    </row>
    <row r="652137" spans="68:68" customFormat="1">
      <c r="BP652137" s="90"/>
    </row>
    <row r="652138" spans="68:68" customFormat="1">
      <c r="BP652138" s="90"/>
    </row>
    <row r="652139" spans="68:68" customFormat="1">
      <c r="BP652139" s="90"/>
    </row>
    <row r="652140" spans="68:68" customFormat="1">
      <c r="BP652140" s="90"/>
    </row>
    <row r="652141" spans="68:68" customFormat="1">
      <c r="BP652141" s="90"/>
    </row>
    <row r="652142" spans="68:68" customFormat="1">
      <c r="BP652142" s="90"/>
    </row>
    <row r="652143" spans="68:68" customFormat="1">
      <c r="BP652143" s="90"/>
    </row>
    <row r="652144" spans="68:68" customFormat="1">
      <c r="BP652144" s="90"/>
    </row>
    <row r="652145" spans="68:68" customFormat="1">
      <c r="BP652145" s="90"/>
    </row>
    <row r="652146" spans="68:68" customFormat="1">
      <c r="BP652146" s="90"/>
    </row>
    <row r="652147" spans="68:68" customFormat="1">
      <c r="BP652147" s="90"/>
    </row>
    <row r="652148" spans="68:68" customFormat="1">
      <c r="BP652148" s="90"/>
    </row>
    <row r="652149" spans="68:68" customFormat="1">
      <c r="BP652149" s="90"/>
    </row>
    <row r="652150" spans="68:68" customFormat="1">
      <c r="BP652150" s="90"/>
    </row>
    <row r="652151" spans="68:68" customFormat="1">
      <c r="BP652151" s="90"/>
    </row>
    <row r="652152" spans="68:68" customFormat="1">
      <c r="BP652152" s="90"/>
    </row>
    <row r="652153" spans="68:68" customFormat="1">
      <c r="BP652153" s="90"/>
    </row>
    <row r="652154" spans="68:68" customFormat="1">
      <c r="BP652154" s="90"/>
    </row>
    <row r="652155" spans="68:68" customFormat="1">
      <c r="BP652155" s="90"/>
    </row>
    <row r="652156" spans="68:68" customFormat="1">
      <c r="BP652156" s="90"/>
    </row>
    <row r="652157" spans="68:68" customFormat="1">
      <c r="BP652157" s="90"/>
    </row>
    <row r="652158" spans="68:68" customFormat="1">
      <c r="BP652158" s="90"/>
    </row>
    <row r="652159" spans="68:68" customFormat="1">
      <c r="BP652159" s="90"/>
    </row>
    <row r="652160" spans="68:68" customFormat="1">
      <c r="BP652160" s="90"/>
    </row>
    <row r="652161" spans="68:68" customFormat="1">
      <c r="BP652161" s="90"/>
    </row>
    <row r="652162" spans="68:68" customFormat="1">
      <c r="BP652162" s="90"/>
    </row>
    <row r="652163" spans="68:68" customFormat="1">
      <c r="BP652163" s="90"/>
    </row>
    <row r="652164" spans="68:68" customFormat="1">
      <c r="BP652164" s="90"/>
    </row>
    <row r="652165" spans="68:68" customFormat="1">
      <c r="BP652165" s="90"/>
    </row>
    <row r="652166" spans="68:68" customFormat="1">
      <c r="BP652166" s="90"/>
    </row>
    <row r="652167" spans="68:68" customFormat="1">
      <c r="BP652167" s="90"/>
    </row>
    <row r="652168" spans="68:68" customFormat="1">
      <c r="BP652168" s="90"/>
    </row>
    <row r="652169" spans="68:68" customFormat="1">
      <c r="BP652169" s="90"/>
    </row>
    <row r="652170" spans="68:68" customFormat="1">
      <c r="BP652170" s="90"/>
    </row>
    <row r="652171" spans="68:68" customFormat="1">
      <c r="BP652171" s="90"/>
    </row>
    <row r="652172" spans="68:68" customFormat="1">
      <c r="BP652172" s="90"/>
    </row>
    <row r="652173" spans="68:68" customFormat="1">
      <c r="BP652173" s="90"/>
    </row>
    <row r="652174" spans="68:68" customFormat="1">
      <c r="BP652174" s="90"/>
    </row>
    <row r="652175" spans="68:68" customFormat="1">
      <c r="BP652175" s="90"/>
    </row>
    <row r="652176" spans="68:68" customFormat="1">
      <c r="BP652176" s="90"/>
    </row>
    <row r="652177" spans="68:68" customFormat="1">
      <c r="BP652177" s="90"/>
    </row>
    <row r="652178" spans="68:68" customFormat="1">
      <c r="BP652178" s="90"/>
    </row>
    <row r="652179" spans="68:68" customFormat="1">
      <c r="BP652179" s="90"/>
    </row>
    <row r="652180" spans="68:68" customFormat="1">
      <c r="BP652180" s="90"/>
    </row>
    <row r="652181" spans="68:68" customFormat="1">
      <c r="BP652181" s="90"/>
    </row>
    <row r="652182" spans="68:68" customFormat="1">
      <c r="BP652182" s="90"/>
    </row>
    <row r="652183" spans="68:68" customFormat="1">
      <c r="BP652183" s="90"/>
    </row>
    <row r="652184" spans="68:68" customFormat="1">
      <c r="BP652184" s="90"/>
    </row>
    <row r="652185" spans="68:68" customFormat="1">
      <c r="BP652185" s="90"/>
    </row>
    <row r="652186" spans="68:68" customFormat="1">
      <c r="BP652186" s="90"/>
    </row>
    <row r="652187" spans="68:68" customFormat="1">
      <c r="BP652187" s="90"/>
    </row>
    <row r="652188" spans="68:68" customFormat="1">
      <c r="BP652188" s="90"/>
    </row>
    <row r="652189" spans="68:68" customFormat="1">
      <c r="BP652189" s="90"/>
    </row>
    <row r="652190" spans="68:68" customFormat="1">
      <c r="BP652190" s="90"/>
    </row>
    <row r="652191" spans="68:68" customFormat="1">
      <c r="BP652191" s="90"/>
    </row>
    <row r="652192" spans="68:68" customFormat="1">
      <c r="BP652192" s="90"/>
    </row>
    <row r="652193" spans="68:68" customFormat="1">
      <c r="BP652193" s="90"/>
    </row>
    <row r="652194" spans="68:68" customFormat="1">
      <c r="BP652194" s="90"/>
    </row>
    <row r="652195" spans="68:68" customFormat="1">
      <c r="BP652195" s="90"/>
    </row>
    <row r="652196" spans="68:68" customFormat="1">
      <c r="BP652196" s="90"/>
    </row>
    <row r="652197" spans="68:68" customFormat="1">
      <c r="BP652197" s="90"/>
    </row>
    <row r="652198" spans="68:68" customFormat="1">
      <c r="BP652198" s="90"/>
    </row>
    <row r="652199" spans="68:68" customFormat="1">
      <c r="BP652199" s="90"/>
    </row>
    <row r="652200" spans="68:68" customFormat="1">
      <c r="BP652200" s="90"/>
    </row>
    <row r="652201" spans="68:68" customFormat="1">
      <c r="BP652201" s="90"/>
    </row>
    <row r="652202" spans="68:68" customFormat="1">
      <c r="BP652202" s="90"/>
    </row>
    <row r="652203" spans="68:68" customFormat="1">
      <c r="BP652203" s="90"/>
    </row>
    <row r="652204" spans="68:68" customFormat="1">
      <c r="BP652204" s="90"/>
    </row>
    <row r="652205" spans="68:68" customFormat="1">
      <c r="BP652205" s="90"/>
    </row>
    <row r="652206" spans="68:68" customFormat="1">
      <c r="BP652206" s="90"/>
    </row>
    <row r="652207" spans="68:68" customFormat="1">
      <c r="BP652207" s="90"/>
    </row>
    <row r="652208" spans="68:68" customFormat="1">
      <c r="BP652208" s="90"/>
    </row>
    <row r="652209" spans="68:68" customFormat="1">
      <c r="BP652209" s="90"/>
    </row>
    <row r="652210" spans="68:68" customFormat="1">
      <c r="BP652210" s="90"/>
    </row>
    <row r="652211" spans="68:68" customFormat="1">
      <c r="BP652211" s="90"/>
    </row>
    <row r="652212" spans="68:68" customFormat="1">
      <c r="BP652212" s="90"/>
    </row>
    <row r="652213" spans="68:68" customFormat="1">
      <c r="BP652213" s="90"/>
    </row>
    <row r="652214" spans="68:68" customFormat="1">
      <c r="BP652214" s="90"/>
    </row>
    <row r="652215" spans="68:68" customFormat="1">
      <c r="BP652215" s="90"/>
    </row>
    <row r="652216" spans="68:68" customFormat="1">
      <c r="BP652216" s="90"/>
    </row>
    <row r="652217" spans="68:68" customFormat="1">
      <c r="BP652217" s="90"/>
    </row>
    <row r="652218" spans="68:68" customFormat="1">
      <c r="BP652218" s="90"/>
    </row>
    <row r="652219" spans="68:68" customFormat="1">
      <c r="BP652219" s="90"/>
    </row>
    <row r="652220" spans="68:68" customFormat="1">
      <c r="BP652220" s="90"/>
    </row>
    <row r="652221" spans="68:68" customFormat="1">
      <c r="BP652221" s="90"/>
    </row>
    <row r="652222" spans="68:68" customFormat="1">
      <c r="BP652222" s="90"/>
    </row>
    <row r="652223" spans="68:68" customFormat="1">
      <c r="BP652223" s="90"/>
    </row>
    <row r="652224" spans="68:68" customFormat="1">
      <c r="BP652224" s="90"/>
    </row>
    <row r="652225" spans="68:68" customFormat="1">
      <c r="BP652225" s="90"/>
    </row>
    <row r="652226" spans="68:68" customFormat="1">
      <c r="BP652226" s="90"/>
    </row>
    <row r="652227" spans="68:68" customFormat="1">
      <c r="BP652227" s="90"/>
    </row>
    <row r="652228" spans="68:68" customFormat="1">
      <c r="BP652228" s="90"/>
    </row>
    <row r="652229" spans="68:68" customFormat="1">
      <c r="BP652229" s="90"/>
    </row>
    <row r="652230" spans="68:68" customFormat="1">
      <c r="BP652230" s="90"/>
    </row>
    <row r="652231" spans="68:68" customFormat="1">
      <c r="BP652231" s="90"/>
    </row>
    <row r="652232" spans="68:68" customFormat="1">
      <c r="BP652232" s="90"/>
    </row>
    <row r="652233" spans="68:68" customFormat="1">
      <c r="BP652233" s="90"/>
    </row>
    <row r="652234" spans="68:68" customFormat="1">
      <c r="BP652234" s="90"/>
    </row>
    <row r="652235" spans="68:68" customFormat="1">
      <c r="BP652235" s="90"/>
    </row>
    <row r="652236" spans="68:68" customFormat="1">
      <c r="BP652236" s="90"/>
    </row>
    <row r="652237" spans="68:68" customFormat="1">
      <c r="BP652237" s="90"/>
    </row>
    <row r="652238" spans="68:68" customFormat="1">
      <c r="BP652238" s="90"/>
    </row>
    <row r="652239" spans="68:68" customFormat="1">
      <c r="BP652239" s="90"/>
    </row>
    <row r="652240" spans="68:68" customFormat="1">
      <c r="BP652240" s="90"/>
    </row>
    <row r="652241" spans="68:68" customFormat="1">
      <c r="BP652241" s="90"/>
    </row>
    <row r="652242" spans="68:68" customFormat="1">
      <c r="BP652242" s="90"/>
    </row>
    <row r="652243" spans="68:68" customFormat="1">
      <c r="BP652243" s="90"/>
    </row>
    <row r="652244" spans="68:68" customFormat="1">
      <c r="BP652244" s="90"/>
    </row>
    <row r="652245" spans="68:68" customFormat="1">
      <c r="BP652245" s="90"/>
    </row>
    <row r="652246" spans="68:68" customFormat="1">
      <c r="BP652246" s="90"/>
    </row>
    <row r="652247" spans="68:68" customFormat="1">
      <c r="BP652247" s="90"/>
    </row>
    <row r="652248" spans="68:68" customFormat="1">
      <c r="BP652248" s="90"/>
    </row>
    <row r="652249" spans="68:68" customFormat="1">
      <c r="BP652249" s="90"/>
    </row>
    <row r="652250" spans="68:68" customFormat="1">
      <c r="BP652250" s="90"/>
    </row>
    <row r="652251" spans="68:68" customFormat="1">
      <c r="BP652251" s="90"/>
    </row>
    <row r="652252" spans="68:68" customFormat="1">
      <c r="BP652252" s="90"/>
    </row>
    <row r="652253" spans="68:68" customFormat="1">
      <c r="BP652253" s="90"/>
    </row>
    <row r="652254" spans="68:68" customFormat="1">
      <c r="BP652254" s="90"/>
    </row>
    <row r="652255" spans="68:68" customFormat="1">
      <c r="BP652255" s="90"/>
    </row>
    <row r="652256" spans="68:68" customFormat="1">
      <c r="BP652256" s="90"/>
    </row>
    <row r="652257" spans="68:68" customFormat="1">
      <c r="BP652257" s="90"/>
    </row>
    <row r="652258" spans="68:68" customFormat="1">
      <c r="BP652258" s="90"/>
    </row>
    <row r="652259" spans="68:68" customFormat="1">
      <c r="BP652259" s="90"/>
    </row>
    <row r="652260" spans="68:68" customFormat="1">
      <c r="BP652260" s="90"/>
    </row>
    <row r="652261" spans="68:68" customFormat="1">
      <c r="BP652261" s="90"/>
    </row>
    <row r="652262" spans="68:68" customFormat="1">
      <c r="BP652262" s="90"/>
    </row>
    <row r="652263" spans="68:68" customFormat="1">
      <c r="BP652263" s="90"/>
    </row>
    <row r="652264" spans="68:68" customFormat="1">
      <c r="BP652264" s="90"/>
    </row>
    <row r="652265" spans="68:68" customFormat="1">
      <c r="BP652265" s="90"/>
    </row>
    <row r="652266" spans="68:68" customFormat="1">
      <c r="BP652266" s="90"/>
    </row>
    <row r="652267" spans="68:68" customFormat="1">
      <c r="BP652267" s="90"/>
    </row>
    <row r="652268" spans="68:68" customFormat="1">
      <c r="BP652268" s="90"/>
    </row>
    <row r="652269" spans="68:68" customFormat="1">
      <c r="BP652269" s="90"/>
    </row>
    <row r="652270" spans="68:68" customFormat="1">
      <c r="BP652270" s="90"/>
    </row>
    <row r="652271" spans="68:68" customFormat="1">
      <c r="BP652271" s="90"/>
    </row>
    <row r="652272" spans="68:68" customFormat="1">
      <c r="BP652272" s="90"/>
    </row>
    <row r="652273" spans="68:68" customFormat="1">
      <c r="BP652273" s="90"/>
    </row>
    <row r="652274" spans="68:68" customFormat="1">
      <c r="BP652274" s="90"/>
    </row>
    <row r="652275" spans="68:68" customFormat="1">
      <c r="BP652275" s="90"/>
    </row>
    <row r="652276" spans="68:68" customFormat="1">
      <c r="BP652276" s="90"/>
    </row>
    <row r="652277" spans="68:68" customFormat="1">
      <c r="BP652277" s="90"/>
    </row>
    <row r="652278" spans="68:68" customFormat="1">
      <c r="BP652278" s="90"/>
    </row>
    <row r="652279" spans="68:68" customFormat="1">
      <c r="BP652279" s="90"/>
    </row>
    <row r="652280" spans="68:68" customFormat="1">
      <c r="BP652280" s="90"/>
    </row>
    <row r="652281" spans="68:68" customFormat="1">
      <c r="BP652281" s="90"/>
    </row>
    <row r="652282" spans="68:68" customFormat="1">
      <c r="BP652282" s="90"/>
    </row>
    <row r="652283" spans="68:68" customFormat="1">
      <c r="BP652283" s="90"/>
    </row>
    <row r="652284" spans="68:68" customFormat="1">
      <c r="BP652284" s="90"/>
    </row>
    <row r="652285" spans="68:68" customFormat="1">
      <c r="BP652285" s="90"/>
    </row>
    <row r="652286" spans="68:68" customFormat="1">
      <c r="BP652286" s="90"/>
    </row>
    <row r="652287" spans="68:68" customFormat="1">
      <c r="BP652287" s="90"/>
    </row>
    <row r="652288" spans="68:68" customFormat="1">
      <c r="BP652288" s="90"/>
    </row>
    <row r="652289" spans="68:68" customFormat="1">
      <c r="BP652289" s="90"/>
    </row>
    <row r="652290" spans="68:68" customFormat="1">
      <c r="BP652290" s="90"/>
    </row>
    <row r="652291" spans="68:68" customFormat="1">
      <c r="BP652291" s="90"/>
    </row>
    <row r="652292" spans="68:68" customFormat="1">
      <c r="BP652292" s="90"/>
    </row>
    <row r="652293" spans="68:68" customFormat="1">
      <c r="BP652293" s="90"/>
    </row>
    <row r="652294" spans="68:68" customFormat="1">
      <c r="BP652294" s="90"/>
    </row>
    <row r="652295" spans="68:68" customFormat="1">
      <c r="BP652295" s="90"/>
    </row>
    <row r="652296" spans="68:68" customFormat="1">
      <c r="BP652296" s="90"/>
    </row>
    <row r="652297" spans="68:68" customFormat="1">
      <c r="BP652297" s="90"/>
    </row>
    <row r="652298" spans="68:68" customFormat="1">
      <c r="BP652298" s="90"/>
    </row>
    <row r="652299" spans="68:68" customFormat="1">
      <c r="BP652299" s="90"/>
    </row>
    <row r="652300" spans="68:68" customFormat="1">
      <c r="BP652300" s="90"/>
    </row>
    <row r="652301" spans="68:68" customFormat="1">
      <c r="BP652301" s="90"/>
    </row>
    <row r="652302" spans="68:68" customFormat="1">
      <c r="BP652302" s="90"/>
    </row>
    <row r="652303" spans="68:68" customFormat="1">
      <c r="BP652303" s="90"/>
    </row>
    <row r="652304" spans="68:68" customFormat="1">
      <c r="BP652304" s="90"/>
    </row>
    <row r="652305" spans="68:68" customFormat="1">
      <c r="BP652305" s="90"/>
    </row>
    <row r="652306" spans="68:68" customFormat="1">
      <c r="BP652306" s="90"/>
    </row>
    <row r="652307" spans="68:68" customFormat="1">
      <c r="BP652307" s="90"/>
    </row>
    <row r="652308" spans="68:68" customFormat="1">
      <c r="BP652308" s="90"/>
    </row>
    <row r="652309" spans="68:68" customFormat="1">
      <c r="BP652309" s="90"/>
    </row>
    <row r="652310" spans="68:68" customFormat="1">
      <c r="BP652310" s="90"/>
    </row>
    <row r="652311" spans="68:68" customFormat="1">
      <c r="BP652311" s="90"/>
    </row>
    <row r="652312" spans="68:68" customFormat="1">
      <c r="BP652312" s="90"/>
    </row>
    <row r="652313" spans="68:68" customFormat="1">
      <c r="BP652313" s="90"/>
    </row>
    <row r="652314" spans="68:68" customFormat="1">
      <c r="BP652314" s="90"/>
    </row>
    <row r="652315" spans="68:68" customFormat="1">
      <c r="BP652315" s="90"/>
    </row>
    <row r="652316" spans="68:68" customFormat="1">
      <c r="BP652316" s="90"/>
    </row>
    <row r="652317" spans="68:68" customFormat="1">
      <c r="BP652317" s="90"/>
    </row>
    <row r="652318" spans="68:68" customFormat="1">
      <c r="BP652318" s="90"/>
    </row>
    <row r="652319" spans="68:68" customFormat="1">
      <c r="BP652319" s="90"/>
    </row>
    <row r="652320" spans="68:68" customFormat="1">
      <c r="BP652320" s="90"/>
    </row>
    <row r="652321" spans="68:68" customFormat="1">
      <c r="BP652321" s="90"/>
    </row>
    <row r="652322" spans="68:68" customFormat="1">
      <c r="BP652322" s="90"/>
    </row>
    <row r="652323" spans="68:68" customFormat="1">
      <c r="BP652323" s="90"/>
    </row>
    <row r="652324" spans="68:68" customFormat="1">
      <c r="BP652324" s="90"/>
    </row>
    <row r="652325" spans="68:68" customFormat="1">
      <c r="BP652325" s="90"/>
    </row>
    <row r="652326" spans="68:68" customFormat="1">
      <c r="BP652326" s="90"/>
    </row>
    <row r="652327" spans="68:68" customFormat="1">
      <c r="BP652327" s="90"/>
    </row>
    <row r="652328" spans="68:68" customFormat="1">
      <c r="BP652328" s="90"/>
    </row>
    <row r="652329" spans="68:68" customFormat="1">
      <c r="BP652329" s="90"/>
    </row>
    <row r="652330" spans="68:68" customFormat="1">
      <c r="BP652330" s="90"/>
    </row>
    <row r="652331" spans="68:68" customFormat="1">
      <c r="BP652331" s="90"/>
    </row>
    <row r="652332" spans="68:68" customFormat="1">
      <c r="BP652332" s="90"/>
    </row>
    <row r="652333" spans="68:68" customFormat="1">
      <c r="BP652333" s="90"/>
    </row>
    <row r="652334" spans="68:68" customFormat="1">
      <c r="BP652334" s="90"/>
    </row>
    <row r="652335" spans="68:68" customFormat="1">
      <c r="BP652335" s="90"/>
    </row>
    <row r="652336" spans="68:68" customFormat="1">
      <c r="BP652336" s="90"/>
    </row>
    <row r="652337" spans="68:68" customFormat="1">
      <c r="BP652337" s="90"/>
    </row>
    <row r="652338" spans="68:68" customFormat="1">
      <c r="BP652338" s="90"/>
    </row>
    <row r="652339" spans="68:68" customFormat="1">
      <c r="BP652339" s="90"/>
    </row>
    <row r="652340" spans="68:68" customFormat="1">
      <c r="BP652340" s="90"/>
    </row>
    <row r="652341" spans="68:68" customFormat="1">
      <c r="BP652341" s="90"/>
    </row>
    <row r="652342" spans="68:68" customFormat="1">
      <c r="BP652342" s="90"/>
    </row>
    <row r="652343" spans="68:68" customFormat="1">
      <c r="BP652343" s="90"/>
    </row>
    <row r="652344" spans="68:68" customFormat="1">
      <c r="BP652344" s="90"/>
    </row>
    <row r="652345" spans="68:68" customFormat="1">
      <c r="BP652345" s="90"/>
    </row>
    <row r="652346" spans="68:68" customFormat="1">
      <c r="BP652346" s="90"/>
    </row>
    <row r="652347" spans="68:68" customFormat="1">
      <c r="BP652347" s="90"/>
    </row>
    <row r="652348" spans="68:68" customFormat="1">
      <c r="BP652348" s="90"/>
    </row>
    <row r="652349" spans="68:68" customFormat="1">
      <c r="BP652349" s="90"/>
    </row>
    <row r="652350" spans="68:68" customFormat="1">
      <c r="BP652350" s="90"/>
    </row>
    <row r="652351" spans="68:68" customFormat="1">
      <c r="BP652351" s="90"/>
    </row>
    <row r="652352" spans="68:68" customFormat="1">
      <c r="BP652352" s="90"/>
    </row>
    <row r="652353" spans="68:68" customFormat="1">
      <c r="BP652353" s="90"/>
    </row>
    <row r="652354" spans="68:68" customFormat="1">
      <c r="BP652354" s="90"/>
    </row>
    <row r="652355" spans="68:68" customFormat="1">
      <c r="BP652355" s="90"/>
    </row>
    <row r="652356" spans="68:68" customFormat="1">
      <c r="BP652356" s="90"/>
    </row>
    <row r="652357" spans="68:68" customFormat="1">
      <c r="BP652357" s="90"/>
    </row>
    <row r="652358" spans="68:68" customFormat="1">
      <c r="BP652358" s="90"/>
    </row>
    <row r="652359" spans="68:68" customFormat="1">
      <c r="BP652359" s="90"/>
    </row>
    <row r="652360" spans="68:68" customFormat="1">
      <c r="BP652360" s="90"/>
    </row>
    <row r="652361" spans="68:68" customFormat="1">
      <c r="BP652361" s="90"/>
    </row>
    <row r="652362" spans="68:68" customFormat="1">
      <c r="BP652362" s="90"/>
    </row>
    <row r="652363" spans="68:68" customFormat="1">
      <c r="BP652363" s="90"/>
    </row>
    <row r="652364" spans="68:68" customFormat="1">
      <c r="BP652364" s="90"/>
    </row>
    <row r="652365" spans="68:68" customFormat="1">
      <c r="BP652365" s="90"/>
    </row>
    <row r="652366" spans="68:68" customFormat="1">
      <c r="BP652366" s="90"/>
    </row>
    <row r="652367" spans="68:68" customFormat="1">
      <c r="BP652367" s="90"/>
    </row>
    <row r="652368" spans="68:68" customFormat="1">
      <c r="BP652368" s="90"/>
    </row>
    <row r="652369" spans="68:68" customFormat="1">
      <c r="BP652369" s="90"/>
    </row>
    <row r="652370" spans="68:68" customFormat="1">
      <c r="BP652370" s="90"/>
    </row>
    <row r="652371" spans="68:68" customFormat="1">
      <c r="BP652371" s="90"/>
    </row>
    <row r="652372" spans="68:68" customFormat="1">
      <c r="BP652372" s="90"/>
    </row>
    <row r="652373" spans="68:68" customFormat="1">
      <c r="BP652373" s="90"/>
    </row>
    <row r="652374" spans="68:68" customFormat="1">
      <c r="BP652374" s="90"/>
    </row>
    <row r="652375" spans="68:68" customFormat="1">
      <c r="BP652375" s="90"/>
    </row>
    <row r="652376" spans="68:68" customFormat="1">
      <c r="BP652376" s="90"/>
    </row>
    <row r="652377" spans="68:68" customFormat="1">
      <c r="BP652377" s="90"/>
    </row>
    <row r="652378" spans="68:68" customFormat="1">
      <c r="BP652378" s="90"/>
    </row>
    <row r="652379" spans="68:68" customFormat="1">
      <c r="BP652379" s="90"/>
    </row>
    <row r="652380" spans="68:68" customFormat="1">
      <c r="BP652380" s="90"/>
    </row>
    <row r="652381" spans="68:68" customFormat="1">
      <c r="BP652381" s="90"/>
    </row>
    <row r="652382" spans="68:68" customFormat="1">
      <c r="BP652382" s="90"/>
    </row>
    <row r="652383" spans="68:68" customFormat="1">
      <c r="BP652383" s="90"/>
    </row>
    <row r="652384" spans="68:68" customFormat="1">
      <c r="BP652384" s="90"/>
    </row>
    <row r="652385" spans="68:68" customFormat="1">
      <c r="BP652385" s="90"/>
    </row>
    <row r="652386" spans="68:68" customFormat="1">
      <c r="BP652386" s="90"/>
    </row>
    <row r="652387" spans="68:68" customFormat="1">
      <c r="BP652387" s="90"/>
    </row>
    <row r="652388" spans="68:68" customFormat="1">
      <c r="BP652388" s="90"/>
    </row>
    <row r="652389" spans="68:68" customFormat="1">
      <c r="BP652389" s="90"/>
    </row>
    <row r="652390" spans="68:68" customFormat="1">
      <c r="BP652390" s="90"/>
    </row>
    <row r="652391" spans="68:68" customFormat="1">
      <c r="BP652391" s="90"/>
    </row>
    <row r="652392" spans="68:68" customFormat="1">
      <c r="BP652392" s="90"/>
    </row>
    <row r="652393" spans="68:68" customFormat="1">
      <c r="BP652393" s="90"/>
    </row>
    <row r="652394" spans="68:68" customFormat="1">
      <c r="BP652394" s="90"/>
    </row>
    <row r="652395" spans="68:68" customFormat="1">
      <c r="BP652395" s="90"/>
    </row>
    <row r="652396" spans="68:68" customFormat="1">
      <c r="BP652396" s="90"/>
    </row>
    <row r="652397" spans="68:68" customFormat="1">
      <c r="BP652397" s="90"/>
    </row>
    <row r="652398" spans="68:68" customFormat="1">
      <c r="BP652398" s="90"/>
    </row>
    <row r="652399" spans="68:68" customFormat="1">
      <c r="BP652399" s="90"/>
    </row>
    <row r="652400" spans="68:68" customFormat="1">
      <c r="BP652400" s="90"/>
    </row>
    <row r="652401" spans="68:68" customFormat="1">
      <c r="BP652401" s="90"/>
    </row>
    <row r="652402" spans="68:68" customFormat="1">
      <c r="BP652402" s="90"/>
    </row>
    <row r="652403" spans="68:68" customFormat="1">
      <c r="BP652403" s="90"/>
    </row>
    <row r="652404" spans="68:68" customFormat="1">
      <c r="BP652404" s="90"/>
    </row>
    <row r="652405" spans="68:68" customFormat="1">
      <c r="BP652405" s="90"/>
    </row>
    <row r="652406" spans="68:68" customFormat="1">
      <c r="BP652406" s="90"/>
    </row>
    <row r="652407" spans="68:68" customFormat="1">
      <c r="BP652407" s="90"/>
    </row>
    <row r="652408" spans="68:68" customFormat="1">
      <c r="BP652408" s="90"/>
    </row>
    <row r="652409" spans="68:68" customFormat="1">
      <c r="BP652409" s="90"/>
    </row>
    <row r="652410" spans="68:68" customFormat="1">
      <c r="BP652410" s="90"/>
    </row>
    <row r="652411" spans="68:68" customFormat="1">
      <c r="BP652411" s="90"/>
    </row>
    <row r="652412" spans="68:68" customFormat="1">
      <c r="BP652412" s="90"/>
    </row>
    <row r="652413" spans="68:68" customFormat="1">
      <c r="BP652413" s="90"/>
    </row>
    <row r="652414" spans="68:68" customFormat="1">
      <c r="BP652414" s="90"/>
    </row>
    <row r="652415" spans="68:68" customFormat="1">
      <c r="BP652415" s="90"/>
    </row>
    <row r="652416" spans="68:68" customFormat="1">
      <c r="BP652416" s="90"/>
    </row>
    <row r="652417" spans="68:68" customFormat="1">
      <c r="BP652417" s="90"/>
    </row>
    <row r="652418" spans="68:68" customFormat="1">
      <c r="BP652418" s="90"/>
    </row>
    <row r="652419" spans="68:68" customFormat="1">
      <c r="BP652419" s="90"/>
    </row>
    <row r="652420" spans="68:68" customFormat="1">
      <c r="BP652420" s="90"/>
    </row>
    <row r="652421" spans="68:68" customFormat="1">
      <c r="BP652421" s="90"/>
    </row>
    <row r="652422" spans="68:68" customFormat="1">
      <c r="BP652422" s="90"/>
    </row>
    <row r="652423" spans="68:68" customFormat="1">
      <c r="BP652423" s="90"/>
    </row>
    <row r="652424" spans="68:68" customFormat="1">
      <c r="BP652424" s="90"/>
    </row>
    <row r="652425" spans="68:68" customFormat="1">
      <c r="BP652425" s="90"/>
    </row>
    <row r="652426" spans="68:68" customFormat="1">
      <c r="BP652426" s="90"/>
    </row>
    <row r="652427" spans="68:68" customFormat="1">
      <c r="BP652427" s="90"/>
    </row>
    <row r="652428" spans="68:68" customFormat="1">
      <c r="BP652428" s="90"/>
    </row>
    <row r="652429" spans="68:68" customFormat="1">
      <c r="BP652429" s="90"/>
    </row>
    <row r="652430" spans="68:68" customFormat="1">
      <c r="BP652430" s="90"/>
    </row>
    <row r="652431" spans="68:68" customFormat="1">
      <c r="BP652431" s="90"/>
    </row>
    <row r="652432" spans="68:68" customFormat="1">
      <c r="BP652432" s="90"/>
    </row>
    <row r="652433" spans="68:68" customFormat="1">
      <c r="BP652433" s="90"/>
    </row>
    <row r="652434" spans="68:68" customFormat="1">
      <c r="BP652434" s="90"/>
    </row>
    <row r="652435" spans="68:68" customFormat="1">
      <c r="BP652435" s="90"/>
    </row>
    <row r="652436" spans="68:68" customFormat="1">
      <c r="BP652436" s="90"/>
    </row>
    <row r="652437" spans="68:68" customFormat="1">
      <c r="BP652437" s="90"/>
    </row>
    <row r="652438" spans="68:68" customFormat="1">
      <c r="BP652438" s="90"/>
    </row>
    <row r="652439" spans="68:68" customFormat="1">
      <c r="BP652439" s="90"/>
    </row>
    <row r="652440" spans="68:68" customFormat="1">
      <c r="BP652440" s="90"/>
    </row>
    <row r="652441" spans="68:68" customFormat="1">
      <c r="BP652441" s="90"/>
    </row>
    <row r="652442" spans="68:68" customFormat="1">
      <c r="BP652442" s="90"/>
    </row>
    <row r="652443" spans="68:68" customFormat="1">
      <c r="BP652443" s="90"/>
    </row>
    <row r="652444" spans="68:68" customFormat="1">
      <c r="BP652444" s="90"/>
    </row>
    <row r="652445" spans="68:68" customFormat="1">
      <c r="BP652445" s="90"/>
    </row>
    <row r="652446" spans="68:68" customFormat="1">
      <c r="BP652446" s="90"/>
    </row>
    <row r="652447" spans="68:68" customFormat="1">
      <c r="BP652447" s="90"/>
    </row>
    <row r="652448" spans="68:68" customFormat="1">
      <c r="BP652448" s="90"/>
    </row>
    <row r="652449" spans="68:68" customFormat="1">
      <c r="BP652449" s="90"/>
    </row>
    <row r="652450" spans="68:68" customFormat="1">
      <c r="BP652450" s="90"/>
    </row>
    <row r="652451" spans="68:68" customFormat="1">
      <c r="BP652451" s="90"/>
    </row>
    <row r="652452" spans="68:68" customFormat="1">
      <c r="BP652452" s="90"/>
    </row>
    <row r="652453" spans="68:68" customFormat="1">
      <c r="BP652453" s="90"/>
    </row>
    <row r="652454" spans="68:68" customFormat="1">
      <c r="BP652454" s="90"/>
    </row>
    <row r="652455" spans="68:68" customFormat="1">
      <c r="BP652455" s="90"/>
    </row>
    <row r="652456" spans="68:68" customFormat="1">
      <c r="BP652456" s="90"/>
    </row>
    <row r="652457" spans="68:68" customFormat="1">
      <c r="BP652457" s="90"/>
    </row>
    <row r="652458" spans="68:68" customFormat="1">
      <c r="BP652458" s="90"/>
    </row>
    <row r="652459" spans="68:68" customFormat="1">
      <c r="BP652459" s="90"/>
    </row>
    <row r="652460" spans="68:68" customFormat="1">
      <c r="BP652460" s="90"/>
    </row>
    <row r="652461" spans="68:68" customFormat="1">
      <c r="BP652461" s="90"/>
    </row>
    <row r="652462" spans="68:68" customFormat="1">
      <c r="BP652462" s="90"/>
    </row>
    <row r="652463" spans="68:68" customFormat="1">
      <c r="BP652463" s="90"/>
    </row>
    <row r="652464" spans="68:68" customFormat="1">
      <c r="BP652464" s="90"/>
    </row>
    <row r="652465" spans="68:68" customFormat="1">
      <c r="BP652465" s="90"/>
    </row>
    <row r="652466" spans="68:68" customFormat="1">
      <c r="BP652466" s="90"/>
    </row>
    <row r="652467" spans="68:68" customFormat="1">
      <c r="BP652467" s="90"/>
    </row>
    <row r="652468" spans="68:68" customFormat="1">
      <c r="BP652468" s="90"/>
    </row>
    <row r="652469" spans="68:68" customFormat="1">
      <c r="BP652469" s="90"/>
    </row>
    <row r="652470" spans="68:68" customFormat="1">
      <c r="BP652470" s="90"/>
    </row>
    <row r="652471" spans="68:68" customFormat="1">
      <c r="BP652471" s="90"/>
    </row>
    <row r="652472" spans="68:68" customFormat="1">
      <c r="BP652472" s="90"/>
    </row>
    <row r="652473" spans="68:68" customFormat="1">
      <c r="BP652473" s="90"/>
    </row>
    <row r="652474" spans="68:68" customFormat="1">
      <c r="BP652474" s="90"/>
    </row>
    <row r="652475" spans="68:68" customFormat="1">
      <c r="BP652475" s="90"/>
    </row>
    <row r="652476" spans="68:68" customFormat="1">
      <c r="BP652476" s="90"/>
    </row>
    <row r="652477" spans="68:68" customFormat="1">
      <c r="BP652477" s="90"/>
    </row>
    <row r="652478" spans="68:68" customFormat="1">
      <c r="BP652478" s="90"/>
    </row>
    <row r="652479" spans="68:68" customFormat="1">
      <c r="BP652479" s="90"/>
    </row>
    <row r="652480" spans="68:68" customFormat="1">
      <c r="BP652480" s="90"/>
    </row>
    <row r="652481" spans="68:68" customFormat="1">
      <c r="BP652481" s="90"/>
    </row>
    <row r="652482" spans="68:68" customFormat="1">
      <c r="BP652482" s="90"/>
    </row>
    <row r="652483" spans="68:68" customFormat="1">
      <c r="BP652483" s="90"/>
    </row>
    <row r="652484" spans="68:68" customFormat="1">
      <c r="BP652484" s="90"/>
    </row>
    <row r="652485" spans="68:68" customFormat="1">
      <c r="BP652485" s="90"/>
    </row>
    <row r="652486" spans="68:68" customFormat="1">
      <c r="BP652486" s="90"/>
    </row>
    <row r="652487" spans="68:68" customFormat="1">
      <c r="BP652487" s="90"/>
    </row>
    <row r="652488" spans="68:68" customFormat="1">
      <c r="BP652488" s="90"/>
    </row>
    <row r="652489" spans="68:68" customFormat="1">
      <c r="BP652489" s="90"/>
    </row>
    <row r="652490" spans="68:68" customFormat="1">
      <c r="BP652490" s="90"/>
    </row>
    <row r="652491" spans="68:68" customFormat="1">
      <c r="BP652491" s="90"/>
    </row>
    <row r="652492" spans="68:68" customFormat="1">
      <c r="BP652492" s="90"/>
    </row>
    <row r="652493" spans="68:68" customFormat="1">
      <c r="BP652493" s="90"/>
    </row>
    <row r="652494" spans="68:68" customFormat="1">
      <c r="BP652494" s="90"/>
    </row>
    <row r="652495" spans="68:68" customFormat="1">
      <c r="BP652495" s="90"/>
    </row>
    <row r="652496" spans="68:68" customFormat="1">
      <c r="BP652496" s="90"/>
    </row>
    <row r="652497" spans="68:68" customFormat="1">
      <c r="BP652497" s="90"/>
    </row>
    <row r="652498" spans="68:68" customFormat="1">
      <c r="BP652498" s="90"/>
    </row>
    <row r="652499" spans="68:68" customFormat="1">
      <c r="BP652499" s="90"/>
    </row>
    <row r="652500" spans="68:68" customFormat="1">
      <c r="BP652500" s="90"/>
    </row>
    <row r="652501" spans="68:68" customFormat="1">
      <c r="BP652501" s="90"/>
    </row>
    <row r="652502" spans="68:68" customFormat="1">
      <c r="BP652502" s="90"/>
    </row>
    <row r="652503" spans="68:68" customFormat="1">
      <c r="BP652503" s="90"/>
    </row>
    <row r="652504" spans="68:68" customFormat="1">
      <c r="BP652504" s="90"/>
    </row>
    <row r="652505" spans="68:68" customFormat="1">
      <c r="BP652505" s="90"/>
    </row>
    <row r="652506" spans="68:68" customFormat="1">
      <c r="BP652506" s="90"/>
    </row>
    <row r="652507" spans="68:68" customFormat="1">
      <c r="BP652507" s="90"/>
    </row>
    <row r="652508" spans="68:68" customFormat="1">
      <c r="BP652508" s="90"/>
    </row>
    <row r="652509" spans="68:68" customFormat="1">
      <c r="BP652509" s="90"/>
    </row>
    <row r="652510" spans="68:68" customFormat="1">
      <c r="BP652510" s="90"/>
    </row>
    <row r="652511" spans="68:68" customFormat="1">
      <c r="BP652511" s="90"/>
    </row>
    <row r="652512" spans="68:68" customFormat="1">
      <c r="BP652512" s="90"/>
    </row>
    <row r="652513" spans="68:68" customFormat="1">
      <c r="BP652513" s="90"/>
    </row>
    <row r="652514" spans="68:68" customFormat="1">
      <c r="BP652514" s="90"/>
    </row>
    <row r="652515" spans="68:68" customFormat="1">
      <c r="BP652515" s="90"/>
    </row>
    <row r="652516" spans="68:68" customFormat="1">
      <c r="BP652516" s="90"/>
    </row>
    <row r="652517" spans="68:68" customFormat="1">
      <c r="BP652517" s="90"/>
    </row>
    <row r="652518" spans="68:68" customFormat="1">
      <c r="BP652518" s="90"/>
    </row>
    <row r="652519" spans="68:68" customFormat="1">
      <c r="BP652519" s="90"/>
    </row>
    <row r="652520" spans="68:68" customFormat="1">
      <c r="BP652520" s="90"/>
    </row>
    <row r="652521" spans="68:68" customFormat="1">
      <c r="BP652521" s="90"/>
    </row>
    <row r="652522" spans="68:68" customFormat="1">
      <c r="BP652522" s="90"/>
    </row>
    <row r="652523" spans="68:68" customFormat="1">
      <c r="BP652523" s="90"/>
    </row>
    <row r="652524" spans="68:68" customFormat="1">
      <c r="BP652524" s="90"/>
    </row>
    <row r="652525" spans="68:68" customFormat="1">
      <c r="BP652525" s="90"/>
    </row>
    <row r="652526" spans="68:68" customFormat="1">
      <c r="BP652526" s="90"/>
    </row>
    <row r="652527" spans="68:68" customFormat="1">
      <c r="BP652527" s="90"/>
    </row>
    <row r="652528" spans="68:68" customFormat="1">
      <c r="BP652528" s="90"/>
    </row>
    <row r="652529" spans="68:68" customFormat="1">
      <c r="BP652529" s="90"/>
    </row>
    <row r="652530" spans="68:68" customFormat="1">
      <c r="BP652530" s="90"/>
    </row>
    <row r="652531" spans="68:68" customFormat="1">
      <c r="BP652531" s="90"/>
    </row>
    <row r="652532" spans="68:68" customFormat="1">
      <c r="BP652532" s="90"/>
    </row>
    <row r="652533" spans="68:68" customFormat="1">
      <c r="BP652533" s="90"/>
    </row>
    <row r="652534" spans="68:68" customFormat="1">
      <c r="BP652534" s="90"/>
    </row>
    <row r="652535" spans="68:68" customFormat="1">
      <c r="BP652535" s="90"/>
    </row>
    <row r="652536" spans="68:68" customFormat="1">
      <c r="BP652536" s="90"/>
    </row>
    <row r="652537" spans="68:68" customFormat="1">
      <c r="BP652537" s="90"/>
    </row>
    <row r="652538" spans="68:68" customFormat="1">
      <c r="BP652538" s="90"/>
    </row>
    <row r="652539" spans="68:68" customFormat="1">
      <c r="BP652539" s="90"/>
    </row>
    <row r="652540" spans="68:68" customFormat="1">
      <c r="BP652540" s="90"/>
    </row>
    <row r="652541" spans="68:68" customFormat="1">
      <c r="BP652541" s="90"/>
    </row>
    <row r="652542" spans="68:68" customFormat="1">
      <c r="BP652542" s="90"/>
    </row>
    <row r="652543" spans="68:68" customFormat="1">
      <c r="BP652543" s="90"/>
    </row>
    <row r="652544" spans="68:68" customFormat="1">
      <c r="BP652544" s="90"/>
    </row>
    <row r="652545" spans="68:68" customFormat="1">
      <c r="BP652545" s="90"/>
    </row>
    <row r="652546" spans="68:68" customFormat="1">
      <c r="BP652546" s="90"/>
    </row>
    <row r="652547" spans="68:68" customFormat="1">
      <c r="BP652547" s="90"/>
    </row>
    <row r="652548" spans="68:68" customFormat="1">
      <c r="BP652548" s="90"/>
    </row>
    <row r="652549" spans="68:68" customFormat="1">
      <c r="BP652549" s="90"/>
    </row>
    <row r="652550" spans="68:68" customFormat="1">
      <c r="BP652550" s="90"/>
    </row>
    <row r="652551" spans="68:68" customFormat="1">
      <c r="BP652551" s="90"/>
    </row>
    <row r="652552" spans="68:68" customFormat="1">
      <c r="BP652552" s="90"/>
    </row>
    <row r="652553" spans="68:68" customFormat="1">
      <c r="BP652553" s="90"/>
    </row>
    <row r="652554" spans="68:68" customFormat="1">
      <c r="BP652554" s="90"/>
    </row>
    <row r="652555" spans="68:68" customFormat="1">
      <c r="BP652555" s="90"/>
    </row>
    <row r="652556" spans="68:68" customFormat="1">
      <c r="BP652556" s="90"/>
    </row>
    <row r="652557" spans="68:68" customFormat="1">
      <c r="BP652557" s="90"/>
    </row>
    <row r="652558" spans="68:68" customFormat="1">
      <c r="BP652558" s="90"/>
    </row>
    <row r="652559" spans="68:68" customFormat="1">
      <c r="BP652559" s="90"/>
    </row>
    <row r="652560" spans="68:68" customFormat="1">
      <c r="BP652560" s="90"/>
    </row>
    <row r="652561" spans="68:68" customFormat="1">
      <c r="BP652561" s="90"/>
    </row>
    <row r="652562" spans="68:68" customFormat="1">
      <c r="BP652562" s="90"/>
    </row>
    <row r="652563" spans="68:68" customFormat="1">
      <c r="BP652563" s="90"/>
    </row>
    <row r="652564" spans="68:68" customFormat="1">
      <c r="BP652564" s="90"/>
    </row>
    <row r="652565" spans="68:68" customFormat="1">
      <c r="BP652565" s="90"/>
    </row>
    <row r="652566" spans="68:68" customFormat="1">
      <c r="BP652566" s="90"/>
    </row>
    <row r="652567" spans="68:68" customFormat="1">
      <c r="BP652567" s="90"/>
    </row>
    <row r="652568" spans="68:68" customFormat="1">
      <c r="BP652568" s="90"/>
    </row>
    <row r="652569" spans="68:68" customFormat="1">
      <c r="BP652569" s="90"/>
    </row>
    <row r="652570" spans="68:68" customFormat="1">
      <c r="BP652570" s="90"/>
    </row>
    <row r="652571" spans="68:68" customFormat="1">
      <c r="BP652571" s="90"/>
    </row>
    <row r="652572" spans="68:68" customFormat="1">
      <c r="BP652572" s="90"/>
    </row>
    <row r="652573" spans="68:68" customFormat="1">
      <c r="BP652573" s="90"/>
    </row>
    <row r="652574" spans="68:68" customFormat="1">
      <c r="BP652574" s="90"/>
    </row>
    <row r="652575" spans="68:68" customFormat="1">
      <c r="BP652575" s="90"/>
    </row>
    <row r="652576" spans="68:68" customFormat="1">
      <c r="BP652576" s="90"/>
    </row>
    <row r="652577" spans="68:68" customFormat="1">
      <c r="BP652577" s="90"/>
    </row>
    <row r="652578" spans="68:68" customFormat="1">
      <c r="BP652578" s="90"/>
    </row>
    <row r="652579" spans="68:68" customFormat="1">
      <c r="BP652579" s="90"/>
    </row>
    <row r="652580" spans="68:68" customFormat="1">
      <c r="BP652580" s="90"/>
    </row>
    <row r="652581" spans="68:68" customFormat="1">
      <c r="BP652581" s="90"/>
    </row>
    <row r="652582" spans="68:68" customFormat="1">
      <c r="BP652582" s="90"/>
    </row>
    <row r="652583" spans="68:68" customFormat="1">
      <c r="BP652583" s="90"/>
    </row>
    <row r="652584" spans="68:68" customFormat="1">
      <c r="BP652584" s="90"/>
    </row>
    <row r="652585" spans="68:68" customFormat="1">
      <c r="BP652585" s="90"/>
    </row>
    <row r="652586" spans="68:68" customFormat="1">
      <c r="BP652586" s="90"/>
    </row>
    <row r="652587" spans="68:68" customFormat="1">
      <c r="BP652587" s="90"/>
    </row>
    <row r="652588" spans="68:68" customFormat="1">
      <c r="BP652588" s="90"/>
    </row>
    <row r="652589" spans="68:68" customFormat="1">
      <c r="BP652589" s="90"/>
    </row>
    <row r="652590" spans="68:68" customFormat="1">
      <c r="BP652590" s="90"/>
    </row>
    <row r="652591" spans="68:68" customFormat="1">
      <c r="BP652591" s="90"/>
    </row>
    <row r="652592" spans="68:68" customFormat="1">
      <c r="BP652592" s="90"/>
    </row>
    <row r="652593" spans="68:68" customFormat="1">
      <c r="BP652593" s="90"/>
    </row>
    <row r="652594" spans="68:68" customFormat="1">
      <c r="BP652594" s="90"/>
    </row>
    <row r="652595" spans="68:68" customFormat="1">
      <c r="BP652595" s="90"/>
    </row>
    <row r="652596" spans="68:68" customFormat="1">
      <c r="BP652596" s="90"/>
    </row>
    <row r="652597" spans="68:68" customFormat="1">
      <c r="BP652597" s="90"/>
    </row>
    <row r="652598" spans="68:68" customFormat="1">
      <c r="BP652598" s="90"/>
    </row>
    <row r="652599" spans="68:68" customFormat="1">
      <c r="BP652599" s="90"/>
    </row>
    <row r="652600" spans="68:68" customFormat="1">
      <c r="BP652600" s="90"/>
    </row>
    <row r="652601" spans="68:68" customFormat="1">
      <c r="BP652601" s="90"/>
    </row>
    <row r="652602" spans="68:68" customFormat="1">
      <c r="BP652602" s="90"/>
    </row>
    <row r="652603" spans="68:68" customFormat="1">
      <c r="BP652603" s="90"/>
    </row>
    <row r="652604" spans="68:68" customFormat="1">
      <c r="BP652604" s="90"/>
    </row>
    <row r="652605" spans="68:68" customFormat="1">
      <c r="BP652605" s="90"/>
    </row>
    <row r="652606" spans="68:68" customFormat="1">
      <c r="BP652606" s="90"/>
    </row>
    <row r="652607" spans="68:68" customFormat="1">
      <c r="BP652607" s="90"/>
    </row>
    <row r="652608" spans="68:68" customFormat="1">
      <c r="BP652608" s="90"/>
    </row>
    <row r="652609" spans="68:68" customFormat="1">
      <c r="BP652609" s="90"/>
    </row>
    <row r="652610" spans="68:68" customFormat="1">
      <c r="BP652610" s="90"/>
    </row>
    <row r="652611" spans="68:68" customFormat="1">
      <c r="BP652611" s="90"/>
    </row>
    <row r="652612" spans="68:68" customFormat="1">
      <c r="BP652612" s="90"/>
    </row>
    <row r="652613" spans="68:68" customFormat="1">
      <c r="BP652613" s="90"/>
    </row>
    <row r="652614" spans="68:68" customFormat="1">
      <c r="BP652614" s="90"/>
    </row>
    <row r="652615" spans="68:68" customFormat="1">
      <c r="BP652615" s="90"/>
    </row>
    <row r="652616" spans="68:68" customFormat="1">
      <c r="BP652616" s="90"/>
    </row>
    <row r="652617" spans="68:68" customFormat="1">
      <c r="BP652617" s="90"/>
    </row>
    <row r="652618" spans="68:68" customFormat="1">
      <c r="BP652618" s="90"/>
    </row>
    <row r="652619" spans="68:68" customFormat="1">
      <c r="BP652619" s="90"/>
    </row>
    <row r="652620" spans="68:68" customFormat="1">
      <c r="BP652620" s="90"/>
    </row>
    <row r="652621" spans="68:68" customFormat="1">
      <c r="BP652621" s="90"/>
    </row>
    <row r="652622" spans="68:68" customFormat="1">
      <c r="BP652622" s="90"/>
    </row>
    <row r="652623" spans="68:68" customFormat="1">
      <c r="BP652623" s="90"/>
    </row>
    <row r="652624" spans="68:68" customFormat="1">
      <c r="BP652624" s="90"/>
    </row>
    <row r="652625" spans="68:68" customFormat="1">
      <c r="BP652625" s="90"/>
    </row>
    <row r="652626" spans="68:68" customFormat="1">
      <c r="BP652626" s="90"/>
    </row>
    <row r="652627" spans="68:68" customFormat="1">
      <c r="BP652627" s="90"/>
    </row>
    <row r="652628" spans="68:68" customFormat="1">
      <c r="BP652628" s="90"/>
    </row>
    <row r="652629" spans="68:68" customFormat="1">
      <c r="BP652629" s="90"/>
    </row>
    <row r="652630" spans="68:68" customFormat="1">
      <c r="BP652630" s="90"/>
    </row>
    <row r="652631" spans="68:68" customFormat="1">
      <c r="BP652631" s="90"/>
    </row>
    <row r="652632" spans="68:68" customFormat="1">
      <c r="BP652632" s="90"/>
    </row>
    <row r="652633" spans="68:68" customFormat="1">
      <c r="BP652633" s="90"/>
    </row>
    <row r="652634" spans="68:68" customFormat="1">
      <c r="BP652634" s="90"/>
    </row>
    <row r="652635" spans="68:68" customFormat="1">
      <c r="BP652635" s="90"/>
    </row>
    <row r="652636" spans="68:68" customFormat="1">
      <c r="BP652636" s="90"/>
    </row>
    <row r="652637" spans="68:68" customFormat="1">
      <c r="BP652637" s="90"/>
    </row>
    <row r="652638" spans="68:68" customFormat="1">
      <c r="BP652638" s="90"/>
    </row>
    <row r="652639" spans="68:68" customFormat="1">
      <c r="BP652639" s="90"/>
    </row>
    <row r="652640" spans="68:68" customFormat="1">
      <c r="BP652640" s="90"/>
    </row>
    <row r="652641" spans="68:68" customFormat="1">
      <c r="BP652641" s="90"/>
    </row>
    <row r="652642" spans="68:68" customFormat="1">
      <c r="BP652642" s="90"/>
    </row>
    <row r="652643" spans="68:68" customFormat="1">
      <c r="BP652643" s="90"/>
    </row>
    <row r="652644" spans="68:68" customFormat="1">
      <c r="BP652644" s="90"/>
    </row>
    <row r="652645" spans="68:68" customFormat="1">
      <c r="BP652645" s="90"/>
    </row>
    <row r="652646" spans="68:68" customFormat="1">
      <c r="BP652646" s="90"/>
    </row>
    <row r="652647" spans="68:68" customFormat="1">
      <c r="BP652647" s="90"/>
    </row>
    <row r="652648" spans="68:68" customFormat="1">
      <c r="BP652648" s="90"/>
    </row>
    <row r="652649" spans="68:68" customFormat="1">
      <c r="BP652649" s="90"/>
    </row>
    <row r="652650" spans="68:68" customFormat="1">
      <c r="BP652650" s="90"/>
    </row>
    <row r="652651" spans="68:68" customFormat="1">
      <c r="BP652651" s="90"/>
    </row>
    <row r="652652" spans="68:68" customFormat="1">
      <c r="BP652652" s="90"/>
    </row>
    <row r="652653" spans="68:68" customFormat="1">
      <c r="BP652653" s="90"/>
    </row>
    <row r="652654" spans="68:68" customFormat="1">
      <c r="BP652654" s="90"/>
    </row>
    <row r="652655" spans="68:68" customFormat="1">
      <c r="BP652655" s="90"/>
    </row>
    <row r="652656" spans="68:68" customFormat="1">
      <c r="BP652656" s="90"/>
    </row>
    <row r="652657" spans="68:68" customFormat="1">
      <c r="BP652657" s="90"/>
    </row>
    <row r="652658" spans="68:68" customFormat="1">
      <c r="BP652658" s="90"/>
    </row>
    <row r="652659" spans="68:68" customFormat="1">
      <c r="BP652659" s="90"/>
    </row>
    <row r="652660" spans="68:68" customFormat="1">
      <c r="BP652660" s="90"/>
    </row>
    <row r="652661" spans="68:68" customFormat="1">
      <c r="BP652661" s="90"/>
    </row>
    <row r="652662" spans="68:68" customFormat="1">
      <c r="BP652662" s="90"/>
    </row>
    <row r="652663" spans="68:68" customFormat="1">
      <c r="BP652663" s="90"/>
    </row>
    <row r="652664" spans="68:68" customFormat="1">
      <c r="BP652664" s="90"/>
    </row>
    <row r="652665" spans="68:68" customFormat="1">
      <c r="BP652665" s="90"/>
    </row>
    <row r="652666" spans="68:68" customFormat="1">
      <c r="BP652666" s="90"/>
    </row>
    <row r="652667" spans="68:68" customFormat="1">
      <c r="BP652667" s="90"/>
    </row>
    <row r="652668" spans="68:68" customFormat="1">
      <c r="BP652668" s="90"/>
    </row>
    <row r="652669" spans="68:68" customFormat="1">
      <c r="BP652669" s="90"/>
    </row>
    <row r="652670" spans="68:68" customFormat="1">
      <c r="BP652670" s="90"/>
    </row>
    <row r="652671" spans="68:68" customFormat="1">
      <c r="BP652671" s="90"/>
    </row>
    <row r="652672" spans="68:68" customFormat="1">
      <c r="BP652672" s="90"/>
    </row>
    <row r="652673" spans="68:68" customFormat="1">
      <c r="BP652673" s="90"/>
    </row>
    <row r="652674" spans="68:68" customFormat="1">
      <c r="BP652674" s="90"/>
    </row>
    <row r="652675" spans="68:68" customFormat="1">
      <c r="BP652675" s="90"/>
    </row>
    <row r="652676" spans="68:68" customFormat="1">
      <c r="BP652676" s="90"/>
    </row>
    <row r="652677" spans="68:68" customFormat="1">
      <c r="BP652677" s="90"/>
    </row>
    <row r="652678" spans="68:68" customFormat="1">
      <c r="BP652678" s="90"/>
    </row>
    <row r="652679" spans="68:68" customFormat="1">
      <c r="BP652679" s="90"/>
    </row>
    <row r="652680" spans="68:68" customFormat="1">
      <c r="BP652680" s="90"/>
    </row>
    <row r="652681" spans="68:68" customFormat="1">
      <c r="BP652681" s="90"/>
    </row>
    <row r="652682" spans="68:68" customFormat="1">
      <c r="BP652682" s="90"/>
    </row>
    <row r="652683" spans="68:68" customFormat="1">
      <c r="BP652683" s="90"/>
    </row>
    <row r="652684" spans="68:68" customFormat="1">
      <c r="BP652684" s="90"/>
    </row>
    <row r="652685" spans="68:68" customFormat="1">
      <c r="BP652685" s="90"/>
    </row>
    <row r="652686" spans="68:68" customFormat="1">
      <c r="BP652686" s="90"/>
    </row>
    <row r="652687" spans="68:68" customFormat="1">
      <c r="BP652687" s="90"/>
    </row>
    <row r="652688" spans="68:68" customFormat="1">
      <c r="BP652688" s="90"/>
    </row>
    <row r="652689" spans="68:68" customFormat="1">
      <c r="BP652689" s="90"/>
    </row>
    <row r="652690" spans="68:68" customFormat="1">
      <c r="BP652690" s="90"/>
    </row>
    <row r="652691" spans="68:68" customFormat="1">
      <c r="BP652691" s="90"/>
    </row>
    <row r="652692" spans="68:68" customFormat="1">
      <c r="BP652692" s="90"/>
    </row>
    <row r="652693" spans="68:68" customFormat="1">
      <c r="BP652693" s="90"/>
    </row>
    <row r="652694" spans="68:68" customFormat="1">
      <c r="BP652694" s="90"/>
    </row>
    <row r="652695" spans="68:68" customFormat="1">
      <c r="BP652695" s="90"/>
    </row>
    <row r="652696" spans="68:68" customFormat="1">
      <c r="BP652696" s="90"/>
    </row>
    <row r="652697" spans="68:68" customFormat="1">
      <c r="BP652697" s="90"/>
    </row>
    <row r="652698" spans="68:68" customFormat="1">
      <c r="BP652698" s="90"/>
    </row>
    <row r="652699" spans="68:68" customFormat="1">
      <c r="BP652699" s="90"/>
    </row>
    <row r="652700" spans="68:68" customFormat="1">
      <c r="BP652700" s="90"/>
    </row>
    <row r="652701" spans="68:68" customFormat="1">
      <c r="BP652701" s="90"/>
    </row>
    <row r="652702" spans="68:68" customFormat="1">
      <c r="BP652702" s="90"/>
    </row>
    <row r="652703" spans="68:68" customFormat="1">
      <c r="BP652703" s="90"/>
    </row>
    <row r="652704" spans="68:68" customFormat="1">
      <c r="BP652704" s="90"/>
    </row>
    <row r="652705" spans="68:68" customFormat="1">
      <c r="BP652705" s="90"/>
    </row>
    <row r="652706" spans="68:68" customFormat="1">
      <c r="BP652706" s="90"/>
    </row>
    <row r="652707" spans="68:68" customFormat="1">
      <c r="BP652707" s="90"/>
    </row>
    <row r="652708" spans="68:68" customFormat="1">
      <c r="BP652708" s="90"/>
    </row>
    <row r="652709" spans="68:68" customFormat="1">
      <c r="BP652709" s="90"/>
    </row>
    <row r="652710" spans="68:68" customFormat="1">
      <c r="BP652710" s="90"/>
    </row>
    <row r="652711" spans="68:68" customFormat="1">
      <c r="BP652711" s="90"/>
    </row>
    <row r="652712" spans="68:68" customFormat="1">
      <c r="BP652712" s="90"/>
    </row>
    <row r="652713" spans="68:68" customFormat="1">
      <c r="BP652713" s="90"/>
    </row>
    <row r="652714" spans="68:68" customFormat="1">
      <c r="BP652714" s="90"/>
    </row>
    <row r="652715" spans="68:68" customFormat="1">
      <c r="BP652715" s="90"/>
    </row>
    <row r="652716" spans="68:68" customFormat="1">
      <c r="BP652716" s="90"/>
    </row>
    <row r="652717" spans="68:68" customFormat="1">
      <c r="BP652717" s="90"/>
    </row>
    <row r="652718" spans="68:68" customFormat="1">
      <c r="BP652718" s="90"/>
    </row>
    <row r="652719" spans="68:68" customFormat="1">
      <c r="BP652719" s="90"/>
    </row>
    <row r="652720" spans="68:68" customFormat="1">
      <c r="BP652720" s="90"/>
    </row>
    <row r="652721" spans="68:68" customFormat="1">
      <c r="BP652721" s="90"/>
    </row>
    <row r="652722" spans="68:68" customFormat="1">
      <c r="BP652722" s="90"/>
    </row>
    <row r="652723" spans="68:68" customFormat="1">
      <c r="BP652723" s="90"/>
    </row>
    <row r="652724" spans="68:68" customFormat="1">
      <c r="BP652724" s="90"/>
    </row>
    <row r="652725" spans="68:68" customFormat="1">
      <c r="BP652725" s="90"/>
    </row>
    <row r="652726" spans="68:68" customFormat="1">
      <c r="BP652726" s="90"/>
    </row>
    <row r="652727" spans="68:68" customFormat="1">
      <c r="BP652727" s="90"/>
    </row>
    <row r="652728" spans="68:68" customFormat="1">
      <c r="BP652728" s="90"/>
    </row>
    <row r="652729" spans="68:68" customFormat="1">
      <c r="BP652729" s="90"/>
    </row>
    <row r="652730" spans="68:68" customFormat="1">
      <c r="BP652730" s="90"/>
    </row>
    <row r="652731" spans="68:68" customFormat="1">
      <c r="BP652731" s="90"/>
    </row>
    <row r="652732" spans="68:68" customFormat="1">
      <c r="BP652732" s="90"/>
    </row>
    <row r="652733" spans="68:68" customFormat="1">
      <c r="BP652733" s="90"/>
    </row>
    <row r="652734" spans="68:68" customFormat="1">
      <c r="BP652734" s="90"/>
    </row>
    <row r="652735" spans="68:68" customFormat="1">
      <c r="BP652735" s="90"/>
    </row>
    <row r="652736" spans="68:68" customFormat="1">
      <c r="BP652736" s="90"/>
    </row>
    <row r="652737" spans="68:68" customFormat="1">
      <c r="BP652737" s="90"/>
    </row>
    <row r="652738" spans="68:68" customFormat="1">
      <c r="BP652738" s="90"/>
    </row>
    <row r="652739" spans="68:68" customFormat="1">
      <c r="BP652739" s="90"/>
    </row>
    <row r="652740" spans="68:68" customFormat="1">
      <c r="BP652740" s="90"/>
    </row>
    <row r="652741" spans="68:68" customFormat="1">
      <c r="BP652741" s="90"/>
    </row>
    <row r="652742" spans="68:68" customFormat="1">
      <c r="BP652742" s="90"/>
    </row>
    <row r="652743" spans="68:68" customFormat="1">
      <c r="BP652743" s="90"/>
    </row>
    <row r="652744" spans="68:68" customFormat="1">
      <c r="BP652744" s="90"/>
    </row>
    <row r="652745" spans="68:68" customFormat="1">
      <c r="BP652745" s="90"/>
    </row>
    <row r="652746" spans="68:68" customFormat="1">
      <c r="BP652746" s="90"/>
    </row>
    <row r="652747" spans="68:68" customFormat="1">
      <c r="BP652747" s="90"/>
    </row>
    <row r="652748" spans="68:68" customFormat="1">
      <c r="BP652748" s="90"/>
    </row>
    <row r="652749" spans="68:68" customFormat="1">
      <c r="BP652749" s="90"/>
    </row>
    <row r="652750" spans="68:68" customFormat="1">
      <c r="BP652750" s="90"/>
    </row>
    <row r="652751" spans="68:68" customFormat="1">
      <c r="BP652751" s="90"/>
    </row>
    <row r="652752" spans="68:68" customFormat="1">
      <c r="BP652752" s="90"/>
    </row>
    <row r="652753" spans="68:68" customFormat="1">
      <c r="BP652753" s="90"/>
    </row>
    <row r="652754" spans="68:68" customFormat="1">
      <c r="BP652754" s="90"/>
    </row>
    <row r="652755" spans="68:68" customFormat="1">
      <c r="BP652755" s="90"/>
    </row>
    <row r="652756" spans="68:68" customFormat="1">
      <c r="BP652756" s="90"/>
    </row>
    <row r="652757" spans="68:68" customFormat="1">
      <c r="BP652757" s="90"/>
    </row>
    <row r="652758" spans="68:68" customFormat="1">
      <c r="BP652758" s="90"/>
    </row>
    <row r="652759" spans="68:68" customFormat="1">
      <c r="BP652759" s="90"/>
    </row>
    <row r="652760" spans="68:68" customFormat="1">
      <c r="BP652760" s="90"/>
    </row>
    <row r="652761" spans="68:68" customFormat="1">
      <c r="BP652761" s="90"/>
    </row>
    <row r="652762" spans="68:68" customFormat="1">
      <c r="BP652762" s="90"/>
    </row>
    <row r="652763" spans="68:68" customFormat="1">
      <c r="BP652763" s="90"/>
    </row>
    <row r="652764" spans="68:68" customFormat="1">
      <c r="BP652764" s="90"/>
    </row>
    <row r="652765" spans="68:68" customFormat="1">
      <c r="BP652765" s="90"/>
    </row>
    <row r="652766" spans="68:68" customFormat="1">
      <c r="BP652766" s="90"/>
    </row>
    <row r="652767" spans="68:68" customFormat="1">
      <c r="BP652767" s="90"/>
    </row>
    <row r="652768" spans="68:68" customFormat="1">
      <c r="BP652768" s="90"/>
    </row>
    <row r="652769" spans="68:68" customFormat="1">
      <c r="BP652769" s="90"/>
    </row>
    <row r="652770" spans="68:68" customFormat="1">
      <c r="BP652770" s="90"/>
    </row>
    <row r="652771" spans="68:68" customFormat="1">
      <c r="BP652771" s="90"/>
    </row>
    <row r="652772" spans="68:68" customFormat="1">
      <c r="BP652772" s="90"/>
    </row>
    <row r="652773" spans="68:68" customFormat="1">
      <c r="BP652773" s="90"/>
    </row>
    <row r="652774" spans="68:68" customFormat="1">
      <c r="BP652774" s="90"/>
    </row>
    <row r="652775" spans="68:68" customFormat="1">
      <c r="BP652775" s="90"/>
    </row>
    <row r="652776" spans="68:68" customFormat="1">
      <c r="BP652776" s="90"/>
    </row>
    <row r="652777" spans="68:68" customFormat="1">
      <c r="BP652777" s="90"/>
    </row>
    <row r="652778" spans="68:68" customFormat="1">
      <c r="BP652778" s="90"/>
    </row>
    <row r="652779" spans="68:68" customFormat="1">
      <c r="BP652779" s="90"/>
    </row>
    <row r="652780" spans="68:68" customFormat="1">
      <c r="BP652780" s="90"/>
    </row>
    <row r="652781" spans="68:68" customFormat="1">
      <c r="BP652781" s="90"/>
    </row>
    <row r="652782" spans="68:68" customFormat="1">
      <c r="BP652782" s="90"/>
    </row>
    <row r="652783" spans="68:68" customFormat="1">
      <c r="BP652783" s="90"/>
    </row>
    <row r="652784" spans="68:68" customFormat="1">
      <c r="BP652784" s="90"/>
    </row>
    <row r="652785" spans="68:68" customFormat="1">
      <c r="BP652785" s="90"/>
    </row>
    <row r="652786" spans="68:68" customFormat="1">
      <c r="BP652786" s="90"/>
    </row>
    <row r="652787" spans="68:68" customFormat="1">
      <c r="BP652787" s="90"/>
    </row>
    <row r="652788" spans="68:68" customFormat="1">
      <c r="BP652788" s="90"/>
    </row>
    <row r="652789" spans="68:68" customFormat="1">
      <c r="BP652789" s="90"/>
    </row>
    <row r="652790" spans="68:68" customFormat="1">
      <c r="BP652790" s="90"/>
    </row>
    <row r="652791" spans="68:68" customFormat="1">
      <c r="BP652791" s="90"/>
    </row>
    <row r="652792" spans="68:68" customFormat="1">
      <c r="BP652792" s="90"/>
    </row>
    <row r="652793" spans="68:68" customFormat="1">
      <c r="BP652793" s="90"/>
    </row>
    <row r="652794" spans="68:68" customFormat="1">
      <c r="BP652794" s="90"/>
    </row>
    <row r="652795" spans="68:68" customFormat="1">
      <c r="BP652795" s="90"/>
    </row>
    <row r="652796" spans="68:68" customFormat="1">
      <c r="BP652796" s="90"/>
    </row>
    <row r="652797" spans="68:68" customFormat="1">
      <c r="BP652797" s="90"/>
    </row>
    <row r="652798" spans="68:68" customFormat="1">
      <c r="BP652798" s="90"/>
    </row>
    <row r="652799" spans="68:68" customFormat="1">
      <c r="BP652799" s="90"/>
    </row>
    <row r="652800" spans="68:68" customFormat="1">
      <c r="BP652800" s="90"/>
    </row>
    <row r="652801" spans="68:68" customFormat="1">
      <c r="BP652801" s="90"/>
    </row>
    <row r="652802" spans="68:68" customFormat="1">
      <c r="BP652802" s="90"/>
    </row>
    <row r="652803" spans="68:68" customFormat="1">
      <c r="BP652803" s="90"/>
    </row>
    <row r="652804" spans="68:68" customFormat="1">
      <c r="BP652804" s="90"/>
    </row>
    <row r="652805" spans="68:68" customFormat="1">
      <c r="BP652805" s="90"/>
    </row>
    <row r="652806" spans="68:68" customFormat="1">
      <c r="BP652806" s="90"/>
    </row>
    <row r="652807" spans="68:68" customFormat="1">
      <c r="BP652807" s="90"/>
    </row>
    <row r="652808" spans="68:68" customFormat="1">
      <c r="BP652808" s="90"/>
    </row>
    <row r="652809" spans="68:68" customFormat="1">
      <c r="BP652809" s="90"/>
    </row>
    <row r="652810" spans="68:68" customFormat="1">
      <c r="BP652810" s="90"/>
    </row>
    <row r="652811" spans="68:68" customFormat="1">
      <c r="BP652811" s="90"/>
    </row>
    <row r="652812" spans="68:68" customFormat="1">
      <c r="BP652812" s="90"/>
    </row>
    <row r="652813" spans="68:68" customFormat="1">
      <c r="BP652813" s="90"/>
    </row>
    <row r="652814" spans="68:68" customFormat="1">
      <c r="BP652814" s="90"/>
    </row>
    <row r="652815" spans="68:68" customFormat="1">
      <c r="BP652815" s="90"/>
    </row>
    <row r="652816" spans="68:68" customFormat="1">
      <c r="BP652816" s="90"/>
    </row>
    <row r="652817" spans="68:68" customFormat="1">
      <c r="BP652817" s="90"/>
    </row>
    <row r="652818" spans="68:68" customFormat="1">
      <c r="BP652818" s="90"/>
    </row>
    <row r="652819" spans="68:68" customFormat="1">
      <c r="BP652819" s="90"/>
    </row>
    <row r="652820" spans="68:68" customFormat="1">
      <c r="BP652820" s="90"/>
    </row>
    <row r="652821" spans="68:68" customFormat="1">
      <c r="BP652821" s="90"/>
    </row>
    <row r="652822" spans="68:68" customFormat="1">
      <c r="BP652822" s="90"/>
    </row>
    <row r="652823" spans="68:68" customFormat="1">
      <c r="BP652823" s="90"/>
    </row>
    <row r="652824" spans="68:68" customFormat="1">
      <c r="BP652824" s="90"/>
    </row>
    <row r="652825" spans="68:68" customFormat="1">
      <c r="BP652825" s="90"/>
    </row>
    <row r="652826" spans="68:68" customFormat="1">
      <c r="BP652826" s="90"/>
    </row>
    <row r="652827" spans="68:68" customFormat="1">
      <c r="BP652827" s="90"/>
    </row>
    <row r="652828" spans="68:68" customFormat="1">
      <c r="BP652828" s="90"/>
    </row>
    <row r="652829" spans="68:68" customFormat="1">
      <c r="BP652829" s="90"/>
    </row>
    <row r="652830" spans="68:68" customFormat="1">
      <c r="BP652830" s="90"/>
    </row>
    <row r="652831" spans="68:68" customFormat="1">
      <c r="BP652831" s="90"/>
    </row>
    <row r="652832" spans="68:68" customFormat="1">
      <c r="BP652832" s="90"/>
    </row>
    <row r="652833" spans="68:68" customFormat="1">
      <c r="BP652833" s="90"/>
    </row>
    <row r="652834" spans="68:68" customFormat="1">
      <c r="BP652834" s="90"/>
    </row>
    <row r="652835" spans="68:68" customFormat="1">
      <c r="BP652835" s="90"/>
    </row>
    <row r="652836" spans="68:68" customFormat="1">
      <c r="BP652836" s="90"/>
    </row>
    <row r="652837" spans="68:68" customFormat="1">
      <c r="BP652837" s="90"/>
    </row>
    <row r="652838" spans="68:68" customFormat="1">
      <c r="BP652838" s="90"/>
    </row>
    <row r="652839" spans="68:68" customFormat="1">
      <c r="BP652839" s="90"/>
    </row>
    <row r="652840" spans="68:68" customFormat="1">
      <c r="BP652840" s="90"/>
    </row>
    <row r="652841" spans="68:68" customFormat="1">
      <c r="BP652841" s="90"/>
    </row>
    <row r="652842" spans="68:68" customFormat="1">
      <c r="BP652842" s="90"/>
    </row>
    <row r="652843" spans="68:68" customFormat="1">
      <c r="BP652843" s="90"/>
    </row>
    <row r="652844" spans="68:68" customFormat="1">
      <c r="BP652844" s="90"/>
    </row>
    <row r="652845" spans="68:68" customFormat="1">
      <c r="BP652845" s="90"/>
    </row>
    <row r="652846" spans="68:68" customFormat="1">
      <c r="BP652846" s="90"/>
    </row>
    <row r="652847" spans="68:68" customFormat="1">
      <c r="BP652847" s="90"/>
    </row>
    <row r="652848" spans="68:68" customFormat="1">
      <c r="BP652848" s="90"/>
    </row>
    <row r="652849" spans="68:68" customFormat="1">
      <c r="BP652849" s="90"/>
    </row>
    <row r="652850" spans="68:68" customFormat="1">
      <c r="BP652850" s="90"/>
    </row>
    <row r="652851" spans="68:68" customFormat="1">
      <c r="BP652851" s="90"/>
    </row>
    <row r="652852" spans="68:68" customFormat="1">
      <c r="BP652852" s="90"/>
    </row>
    <row r="652853" spans="68:68" customFormat="1">
      <c r="BP652853" s="90"/>
    </row>
    <row r="652854" spans="68:68" customFormat="1">
      <c r="BP652854" s="90"/>
    </row>
    <row r="652855" spans="68:68" customFormat="1">
      <c r="BP652855" s="90"/>
    </row>
    <row r="652856" spans="68:68" customFormat="1">
      <c r="BP652856" s="90"/>
    </row>
    <row r="652857" spans="68:68" customFormat="1">
      <c r="BP652857" s="90"/>
    </row>
    <row r="652858" spans="68:68" customFormat="1">
      <c r="BP652858" s="90"/>
    </row>
    <row r="652859" spans="68:68" customFormat="1">
      <c r="BP652859" s="90"/>
    </row>
    <row r="652860" spans="68:68" customFormat="1">
      <c r="BP652860" s="90"/>
    </row>
    <row r="652861" spans="68:68" customFormat="1">
      <c r="BP652861" s="90"/>
    </row>
    <row r="652862" spans="68:68" customFormat="1">
      <c r="BP652862" s="90"/>
    </row>
    <row r="652863" spans="68:68" customFormat="1">
      <c r="BP652863" s="90"/>
    </row>
    <row r="652864" spans="68:68" customFormat="1">
      <c r="BP652864" s="90"/>
    </row>
    <row r="652865" spans="68:68" customFormat="1">
      <c r="BP652865" s="90"/>
    </row>
    <row r="652866" spans="68:68" customFormat="1">
      <c r="BP652866" s="90"/>
    </row>
    <row r="652867" spans="68:68" customFormat="1">
      <c r="BP652867" s="90"/>
    </row>
    <row r="652868" spans="68:68" customFormat="1">
      <c r="BP652868" s="90"/>
    </row>
    <row r="652869" spans="68:68" customFormat="1">
      <c r="BP652869" s="90"/>
    </row>
    <row r="652870" spans="68:68" customFormat="1">
      <c r="BP652870" s="90"/>
    </row>
    <row r="652871" spans="68:68" customFormat="1">
      <c r="BP652871" s="90"/>
    </row>
    <row r="652872" spans="68:68" customFormat="1">
      <c r="BP652872" s="90"/>
    </row>
    <row r="652873" spans="68:68" customFormat="1">
      <c r="BP652873" s="90"/>
    </row>
    <row r="652874" spans="68:68" customFormat="1">
      <c r="BP652874" s="90"/>
    </row>
    <row r="652875" spans="68:68" customFormat="1">
      <c r="BP652875" s="90"/>
    </row>
    <row r="652876" spans="68:68" customFormat="1">
      <c r="BP652876" s="90"/>
    </row>
    <row r="652877" spans="68:68" customFormat="1">
      <c r="BP652877" s="90"/>
    </row>
    <row r="652878" spans="68:68" customFormat="1">
      <c r="BP652878" s="90"/>
    </row>
    <row r="652879" spans="68:68" customFormat="1">
      <c r="BP652879" s="90"/>
    </row>
    <row r="652880" spans="68:68" customFormat="1">
      <c r="BP652880" s="90"/>
    </row>
    <row r="652881" spans="68:68" customFormat="1">
      <c r="BP652881" s="90"/>
    </row>
    <row r="652882" spans="68:68" customFormat="1">
      <c r="BP652882" s="90"/>
    </row>
    <row r="652883" spans="68:68" customFormat="1">
      <c r="BP652883" s="90"/>
    </row>
    <row r="652884" spans="68:68" customFormat="1">
      <c r="BP652884" s="90"/>
    </row>
    <row r="652885" spans="68:68" customFormat="1">
      <c r="BP652885" s="90"/>
    </row>
    <row r="652886" spans="68:68" customFormat="1">
      <c r="BP652886" s="90"/>
    </row>
    <row r="652887" spans="68:68" customFormat="1">
      <c r="BP652887" s="90"/>
    </row>
    <row r="652888" spans="68:68" customFormat="1">
      <c r="BP652888" s="90"/>
    </row>
    <row r="652889" spans="68:68" customFormat="1">
      <c r="BP652889" s="90"/>
    </row>
    <row r="652890" spans="68:68" customFormat="1">
      <c r="BP652890" s="90"/>
    </row>
    <row r="652891" spans="68:68" customFormat="1">
      <c r="BP652891" s="90"/>
    </row>
    <row r="652892" spans="68:68" customFormat="1">
      <c r="BP652892" s="90"/>
    </row>
    <row r="652893" spans="68:68" customFormat="1">
      <c r="BP652893" s="90"/>
    </row>
    <row r="652894" spans="68:68" customFormat="1">
      <c r="BP652894" s="90"/>
    </row>
    <row r="652895" spans="68:68" customFormat="1">
      <c r="BP652895" s="90"/>
    </row>
    <row r="652896" spans="68:68" customFormat="1">
      <c r="BP652896" s="90"/>
    </row>
    <row r="652897" spans="68:68" customFormat="1">
      <c r="BP652897" s="90"/>
    </row>
    <row r="652898" spans="68:68" customFormat="1">
      <c r="BP652898" s="90"/>
    </row>
    <row r="652899" spans="68:68" customFormat="1">
      <c r="BP652899" s="90"/>
    </row>
    <row r="652900" spans="68:68" customFormat="1">
      <c r="BP652900" s="90"/>
    </row>
    <row r="652901" spans="68:68" customFormat="1">
      <c r="BP652901" s="90"/>
    </row>
    <row r="652902" spans="68:68" customFormat="1">
      <c r="BP652902" s="90"/>
    </row>
    <row r="652903" spans="68:68" customFormat="1">
      <c r="BP652903" s="90"/>
    </row>
    <row r="652904" spans="68:68" customFormat="1">
      <c r="BP652904" s="90"/>
    </row>
    <row r="652905" spans="68:68" customFormat="1">
      <c r="BP652905" s="90"/>
    </row>
    <row r="652906" spans="68:68" customFormat="1">
      <c r="BP652906" s="90"/>
    </row>
    <row r="652907" spans="68:68" customFormat="1">
      <c r="BP652907" s="90"/>
    </row>
    <row r="652908" spans="68:68" customFormat="1">
      <c r="BP652908" s="90"/>
    </row>
    <row r="652909" spans="68:68" customFormat="1">
      <c r="BP652909" s="90"/>
    </row>
    <row r="652910" spans="68:68" customFormat="1">
      <c r="BP652910" s="90"/>
    </row>
    <row r="652911" spans="68:68" customFormat="1">
      <c r="BP652911" s="90"/>
    </row>
    <row r="652912" spans="68:68" customFormat="1">
      <c r="BP652912" s="90"/>
    </row>
    <row r="652913" spans="68:68" customFormat="1">
      <c r="BP652913" s="90"/>
    </row>
    <row r="652914" spans="68:68" customFormat="1">
      <c r="BP652914" s="90"/>
    </row>
    <row r="652915" spans="68:68" customFormat="1">
      <c r="BP652915" s="90"/>
    </row>
    <row r="652916" spans="68:68" customFormat="1">
      <c r="BP652916" s="90"/>
    </row>
    <row r="652917" spans="68:68" customFormat="1">
      <c r="BP652917" s="90"/>
    </row>
    <row r="652918" spans="68:68" customFormat="1">
      <c r="BP652918" s="90"/>
    </row>
    <row r="652919" spans="68:68" customFormat="1">
      <c r="BP652919" s="90"/>
    </row>
    <row r="652920" spans="68:68" customFormat="1">
      <c r="BP652920" s="90"/>
    </row>
    <row r="652921" spans="68:68" customFormat="1">
      <c r="BP652921" s="90"/>
    </row>
    <row r="652922" spans="68:68" customFormat="1">
      <c r="BP652922" s="90"/>
    </row>
    <row r="652923" spans="68:68" customFormat="1">
      <c r="BP652923" s="90"/>
    </row>
    <row r="652924" spans="68:68" customFormat="1">
      <c r="BP652924" s="90"/>
    </row>
    <row r="652925" spans="68:68" customFormat="1">
      <c r="BP652925" s="90"/>
    </row>
    <row r="652926" spans="68:68" customFormat="1">
      <c r="BP652926" s="90"/>
    </row>
    <row r="652927" spans="68:68" customFormat="1">
      <c r="BP652927" s="90"/>
    </row>
    <row r="652928" spans="68:68" customFormat="1">
      <c r="BP652928" s="90"/>
    </row>
    <row r="652929" spans="68:68" customFormat="1">
      <c r="BP652929" s="90"/>
    </row>
    <row r="652930" spans="68:68" customFormat="1">
      <c r="BP652930" s="90"/>
    </row>
    <row r="652931" spans="68:68" customFormat="1">
      <c r="BP652931" s="90"/>
    </row>
    <row r="652932" spans="68:68" customFormat="1">
      <c r="BP652932" s="90"/>
    </row>
    <row r="652933" spans="68:68" customFormat="1">
      <c r="BP652933" s="90"/>
    </row>
    <row r="652934" spans="68:68" customFormat="1">
      <c r="BP652934" s="90"/>
    </row>
    <row r="652935" spans="68:68" customFormat="1">
      <c r="BP652935" s="90"/>
    </row>
    <row r="652936" spans="68:68" customFormat="1">
      <c r="BP652936" s="90"/>
    </row>
    <row r="652937" spans="68:68" customFormat="1">
      <c r="BP652937" s="90"/>
    </row>
    <row r="652938" spans="68:68" customFormat="1">
      <c r="BP652938" s="90"/>
    </row>
    <row r="652939" spans="68:68" customFormat="1">
      <c r="BP652939" s="90"/>
    </row>
    <row r="652940" spans="68:68" customFormat="1">
      <c r="BP652940" s="90"/>
    </row>
    <row r="652941" spans="68:68" customFormat="1">
      <c r="BP652941" s="90"/>
    </row>
    <row r="652942" spans="68:68" customFormat="1">
      <c r="BP652942" s="90"/>
    </row>
    <row r="652943" spans="68:68" customFormat="1">
      <c r="BP652943" s="90"/>
    </row>
    <row r="652944" spans="68:68" customFormat="1">
      <c r="BP652944" s="90"/>
    </row>
    <row r="652945" spans="68:68" customFormat="1">
      <c r="BP652945" s="90"/>
    </row>
    <row r="652946" spans="68:68" customFormat="1">
      <c r="BP652946" s="90"/>
    </row>
    <row r="652947" spans="68:68" customFormat="1">
      <c r="BP652947" s="90"/>
    </row>
    <row r="652948" spans="68:68" customFormat="1">
      <c r="BP652948" s="90"/>
    </row>
    <row r="652949" spans="68:68" customFormat="1">
      <c r="BP652949" s="90"/>
    </row>
    <row r="652950" spans="68:68" customFormat="1">
      <c r="BP652950" s="90"/>
    </row>
    <row r="652951" spans="68:68" customFormat="1">
      <c r="BP652951" s="90"/>
    </row>
    <row r="652952" spans="68:68" customFormat="1">
      <c r="BP652952" s="90"/>
    </row>
    <row r="652953" spans="68:68" customFormat="1">
      <c r="BP652953" s="90"/>
    </row>
    <row r="652954" spans="68:68" customFormat="1">
      <c r="BP652954" s="90"/>
    </row>
    <row r="652955" spans="68:68" customFormat="1">
      <c r="BP652955" s="90"/>
    </row>
    <row r="652956" spans="68:68" customFormat="1">
      <c r="BP652956" s="90"/>
    </row>
    <row r="652957" spans="68:68" customFormat="1">
      <c r="BP652957" s="90"/>
    </row>
    <row r="652958" spans="68:68" customFormat="1">
      <c r="BP652958" s="90"/>
    </row>
    <row r="652959" spans="68:68" customFormat="1">
      <c r="BP652959" s="90"/>
    </row>
    <row r="652960" spans="68:68" customFormat="1">
      <c r="BP652960" s="90"/>
    </row>
    <row r="652961" spans="68:68" customFormat="1">
      <c r="BP652961" s="90"/>
    </row>
    <row r="652962" spans="68:68" customFormat="1">
      <c r="BP652962" s="90"/>
    </row>
    <row r="652963" spans="68:68" customFormat="1">
      <c r="BP652963" s="90"/>
    </row>
    <row r="652964" spans="68:68" customFormat="1">
      <c r="BP652964" s="90"/>
    </row>
    <row r="652965" spans="68:68" customFormat="1">
      <c r="BP652965" s="90"/>
    </row>
    <row r="652966" spans="68:68" customFormat="1">
      <c r="BP652966" s="90"/>
    </row>
    <row r="652967" spans="68:68" customFormat="1">
      <c r="BP652967" s="90"/>
    </row>
    <row r="652968" spans="68:68" customFormat="1">
      <c r="BP652968" s="90"/>
    </row>
    <row r="652969" spans="68:68" customFormat="1">
      <c r="BP652969" s="90"/>
    </row>
    <row r="652970" spans="68:68" customFormat="1">
      <c r="BP652970" s="90"/>
    </row>
    <row r="652971" spans="68:68" customFormat="1">
      <c r="BP652971" s="90"/>
    </row>
    <row r="652972" spans="68:68" customFormat="1">
      <c r="BP652972" s="90"/>
    </row>
    <row r="652973" spans="68:68" customFormat="1">
      <c r="BP652973" s="90"/>
    </row>
    <row r="652974" spans="68:68" customFormat="1">
      <c r="BP652974" s="90"/>
    </row>
    <row r="652975" spans="68:68" customFormat="1">
      <c r="BP652975" s="90"/>
    </row>
    <row r="652976" spans="68:68" customFormat="1">
      <c r="BP652976" s="90"/>
    </row>
    <row r="652977" spans="68:68" customFormat="1">
      <c r="BP652977" s="90"/>
    </row>
    <row r="652978" spans="68:68" customFormat="1">
      <c r="BP652978" s="90"/>
    </row>
    <row r="652979" spans="68:68" customFormat="1">
      <c r="BP652979" s="90"/>
    </row>
    <row r="652980" spans="68:68" customFormat="1">
      <c r="BP652980" s="90"/>
    </row>
    <row r="652981" spans="68:68" customFormat="1">
      <c r="BP652981" s="90"/>
    </row>
    <row r="652982" spans="68:68" customFormat="1">
      <c r="BP652982" s="90"/>
    </row>
    <row r="652983" spans="68:68" customFormat="1">
      <c r="BP652983" s="90"/>
    </row>
    <row r="652984" spans="68:68" customFormat="1">
      <c r="BP652984" s="90"/>
    </row>
    <row r="652985" spans="68:68" customFormat="1">
      <c r="BP652985" s="90"/>
    </row>
    <row r="652986" spans="68:68" customFormat="1">
      <c r="BP652986" s="90"/>
    </row>
    <row r="652987" spans="68:68" customFormat="1">
      <c r="BP652987" s="90"/>
    </row>
    <row r="652988" spans="68:68" customFormat="1">
      <c r="BP652988" s="90"/>
    </row>
    <row r="652989" spans="68:68" customFormat="1">
      <c r="BP652989" s="90"/>
    </row>
    <row r="652990" spans="68:68" customFormat="1">
      <c r="BP652990" s="90"/>
    </row>
    <row r="652991" spans="68:68" customFormat="1">
      <c r="BP652991" s="90"/>
    </row>
    <row r="652992" spans="68:68" customFormat="1">
      <c r="BP652992" s="90"/>
    </row>
    <row r="652993" spans="68:68" customFormat="1">
      <c r="BP652993" s="90"/>
    </row>
    <row r="652994" spans="68:68" customFormat="1">
      <c r="BP652994" s="90"/>
    </row>
    <row r="652995" spans="68:68" customFormat="1">
      <c r="BP652995" s="90"/>
    </row>
    <row r="652996" spans="68:68" customFormat="1">
      <c r="BP652996" s="90"/>
    </row>
    <row r="652997" spans="68:68" customFormat="1">
      <c r="BP652997" s="90"/>
    </row>
    <row r="652998" spans="68:68" customFormat="1">
      <c r="BP652998" s="90"/>
    </row>
    <row r="652999" spans="68:68" customFormat="1">
      <c r="BP652999" s="90"/>
    </row>
    <row r="653000" spans="68:68" customFormat="1">
      <c r="BP653000" s="90"/>
    </row>
    <row r="653001" spans="68:68" customFormat="1">
      <c r="BP653001" s="90"/>
    </row>
    <row r="653002" spans="68:68" customFormat="1">
      <c r="BP653002" s="90"/>
    </row>
    <row r="653003" spans="68:68" customFormat="1">
      <c r="BP653003" s="90"/>
    </row>
    <row r="653004" spans="68:68" customFormat="1">
      <c r="BP653004" s="90"/>
    </row>
    <row r="653005" spans="68:68" customFormat="1">
      <c r="BP653005" s="90"/>
    </row>
    <row r="653006" spans="68:68" customFormat="1">
      <c r="BP653006" s="90"/>
    </row>
    <row r="653007" spans="68:68" customFormat="1">
      <c r="BP653007" s="90"/>
    </row>
    <row r="653008" spans="68:68" customFormat="1">
      <c r="BP653008" s="90"/>
    </row>
    <row r="653009" spans="68:68" customFormat="1">
      <c r="BP653009" s="90"/>
    </row>
    <row r="653010" spans="68:68" customFormat="1">
      <c r="BP653010" s="90"/>
    </row>
    <row r="653011" spans="68:68" customFormat="1">
      <c r="BP653011" s="90"/>
    </row>
    <row r="653012" spans="68:68" customFormat="1">
      <c r="BP653012" s="90"/>
    </row>
    <row r="653013" spans="68:68" customFormat="1">
      <c r="BP653013" s="90"/>
    </row>
    <row r="653014" spans="68:68" customFormat="1">
      <c r="BP653014" s="90"/>
    </row>
    <row r="653015" spans="68:68" customFormat="1">
      <c r="BP653015" s="90"/>
    </row>
    <row r="653016" spans="68:68" customFormat="1">
      <c r="BP653016" s="90"/>
    </row>
    <row r="653017" spans="68:68" customFormat="1">
      <c r="BP653017" s="90"/>
    </row>
    <row r="653018" spans="68:68" customFormat="1">
      <c r="BP653018" s="90"/>
    </row>
    <row r="653019" spans="68:68" customFormat="1">
      <c r="BP653019" s="90"/>
    </row>
    <row r="653020" spans="68:68" customFormat="1">
      <c r="BP653020" s="90"/>
    </row>
    <row r="653021" spans="68:68" customFormat="1">
      <c r="BP653021" s="90"/>
    </row>
    <row r="653022" spans="68:68" customFormat="1">
      <c r="BP653022" s="90"/>
    </row>
    <row r="653023" spans="68:68" customFormat="1">
      <c r="BP653023" s="90"/>
    </row>
    <row r="653024" spans="68:68" customFormat="1">
      <c r="BP653024" s="90"/>
    </row>
    <row r="653025" spans="68:68" customFormat="1">
      <c r="BP653025" s="90"/>
    </row>
    <row r="653026" spans="68:68" customFormat="1">
      <c r="BP653026" s="90"/>
    </row>
    <row r="653027" spans="68:68" customFormat="1">
      <c r="BP653027" s="90"/>
    </row>
    <row r="653028" spans="68:68" customFormat="1">
      <c r="BP653028" s="90"/>
    </row>
    <row r="653029" spans="68:68" customFormat="1">
      <c r="BP653029" s="90"/>
    </row>
    <row r="653030" spans="68:68" customFormat="1">
      <c r="BP653030" s="90"/>
    </row>
    <row r="653031" spans="68:68" customFormat="1">
      <c r="BP653031" s="90"/>
    </row>
    <row r="653032" spans="68:68" customFormat="1">
      <c r="BP653032" s="90"/>
    </row>
    <row r="653033" spans="68:68" customFormat="1">
      <c r="BP653033" s="90"/>
    </row>
    <row r="653034" spans="68:68" customFormat="1">
      <c r="BP653034" s="90"/>
    </row>
    <row r="653035" spans="68:68" customFormat="1">
      <c r="BP653035" s="90"/>
    </row>
    <row r="653036" spans="68:68" customFormat="1">
      <c r="BP653036" s="90"/>
    </row>
    <row r="653037" spans="68:68" customFormat="1">
      <c r="BP653037" s="90"/>
    </row>
    <row r="653038" spans="68:68" customFormat="1">
      <c r="BP653038" s="90"/>
    </row>
    <row r="653039" spans="68:68" customFormat="1">
      <c r="BP653039" s="90"/>
    </row>
    <row r="653040" spans="68:68" customFormat="1">
      <c r="BP653040" s="90"/>
    </row>
    <row r="653041" spans="68:68" customFormat="1">
      <c r="BP653041" s="90"/>
    </row>
    <row r="653042" spans="68:68" customFormat="1">
      <c r="BP653042" s="90"/>
    </row>
    <row r="653043" spans="68:68" customFormat="1">
      <c r="BP653043" s="90"/>
    </row>
    <row r="653044" spans="68:68" customFormat="1">
      <c r="BP653044" s="90"/>
    </row>
    <row r="653045" spans="68:68" customFormat="1">
      <c r="BP653045" s="90"/>
    </row>
    <row r="653046" spans="68:68" customFormat="1">
      <c r="BP653046" s="90"/>
    </row>
    <row r="653047" spans="68:68" customFormat="1">
      <c r="BP653047" s="90"/>
    </row>
    <row r="653048" spans="68:68" customFormat="1">
      <c r="BP653048" s="90"/>
    </row>
    <row r="653049" spans="68:68" customFormat="1">
      <c r="BP653049" s="90"/>
    </row>
    <row r="653050" spans="68:68" customFormat="1">
      <c r="BP653050" s="90"/>
    </row>
    <row r="653051" spans="68:68" customFormat="1">
      <c r="BP653051" s="90"/>
    </row>
    <row r="653052" spans="68:68" customFormat="1">
      <c r="BP653052" s="90"/>
    </row>
    <row r="653053" spans="68:68" customFormat="1">
      <c r="BP653053" s="90"/>
    </row>
    <row r="653054" spans="68:68" customFormat="1">
      <c r="BP653054" s="90"/>
    </row>
    <row r="653055" spans="68:68" customFormat="1">
      <c r="BP653055" s="90"/>
    </row>
    <row r="653056" spans="68:68" customFormat="1">
      <c r="BP653056" s="90"/>
    </row>
    <row r="653057" spans="68:68" customFormat="1">
      <c r="BP653057" s="90"/>
    </row>
    <row r="653058" spans="68:68" customFormat="1">
      <c r="BP653058" s="90"/>
    </row>
    <row r="653059" spans="68:68" customFormat="1">
      <c r="BP653059" s="90"/>
    </row>
    <row r="653060" spans="68:68" customFormat="1">
      <c r="BP653060" s="90"/>
    </row>
    <row r="653061" spans="68:68" customFormat="1">
      <c r="BP653061" s="90"/>
    </row>
    <row r="653062" spans="68:68" customFormat="1">
      <c r="BP653062" s="90"/>
    </row>
    <row r="653063" spans="68:68" customFormat="1">
      <c r="BP653063" s="90"/>
    </row>
    <row r="653064" spans="68:68" customFormat="1">
      <c r="BP653064" s="90"/>
    </row>
    <row r="653065" spans="68:68" customFormat="1">
      <c r="BP653065" s="90"/>
    </row>
    <row r="653066" spans="68:68" customFormat="1">
      <c r="BP653066" s="90"/>
    </row>
    <row r="653067" spans="68:68" customFormat="1">
      <c r="BP653067" s="90"/>
    </row>
    <row r="653068" spans="68:68" customFormat="1">
      <c r="BP653068" s="90"/>
    </row>
    <row r="653069" spans="68:68" customFormat="1">
      <c r="BP653069" s="90"/>
    </row>
    <row r="653070" spans="68:68" customFormat="1">
      <c r="BP653070" s="90"/>
    </row>
    <row r="653071" spans="68:68" customFormat="1">
      <c r="BP653071" s="90"/>
    </row>
    <row r="653072" spans="68:68" customFormat="1">
      <c r="BP653072" s="90"/>
    </row>
    <row r="653073" spans="68:68" customFormat="1">
      <c r="BP653073" s="90"/>
    </row>
    <row r="653074" spans="68:68" customFormat="1">
      <c r="BP653074" s="90"/>
    </row>
    <row r="653075" spans="68:68" customFormat="1">
      <c r="BP653075" s="90"/>
    </row>
    <row r="653076" spans="68:68" customFormat="1">
      <c r="BP653076" s="90"/>
    </row>
    <row r="653077" spans="68:68" customFormat="1">
      <c r="BP653077" s="90"/>
    </row>
    <row r="653078" spans="68:68" customFormat="1">
      <c r="BP653078" s="90"/>
    </row>
    <row r="653079" spans="68:68" customFormat="1">
      <c r="BP653079" s="90"/>
    </row>
    <row r="653080" spans="68:68" customFormat="1">
      <c r="BP653080" s="90"/>
    </row>
    <row r="653081" spans="68:68" customFormat="1">
      <c r="BP653081" s="90"/>
    </row>
    <row r="653082" spans="68:68" customFormat="1">
      <c r="BP653082" s="90"/>
    </row>
    <row r="653083" spans="68:68" customFormat="1">
      <c r="BP653083" s="90"/>
    </row>
    <row r="653084" spans="68:68" customFormat="1">
      <c r="BP653084" s="90"/>
    </row>
    <row r="653085" spans="68:68" customFormat="1">
      <c r="BP653085" s="90"/>
    </row>
    <row r="653086" spans="68:68" customFormat="1">
      <c r="BP653086" s="90"/>
    </row>
    <row r="653087" spans="68:68" customFormat="1">
      <c r="BP653087" s="90"/>
    </row>
    <row r="653088" spans="68:68" customFormat="1">
      <c r="BP653088" s="90"/>
    </row>
    <row r="653089" spans="68:68" customFormat="1">
      <c r="BP653089" s="90"/>
    </row>
    <row r="653090" spans="68:68" customFormat="1">
      <c r="BP653090" s="90"/>
    </row>
    <row r="653091" spans="68:68" customFormat="1">
      <c r="BP653091" s="90"/>
    </row>
    <row r="653092" spans="68:68" customFormat="1">
      <c r="BP653092" s="90"/>
    </row>
    <row r="653093" spans="68:68" customFormat="1">
      <c r="BP653093" s="90"/>
    </row>
    <row r="653094" spans="68:68" customFormat="1">
      <c r="BP653094" s="90"/>
    </row>
    <row r="653095" spans="68:68" customFormat="1">
      <c r="BP653095" s="90"/>
    </row>
    <row r="653096" spans="68:68" customFormat="1">
      <c r="BP653096" s="90"/>
    </row>
    <row r="653097" spans="68:68" customFormat="1">
      <c r="BP653097" s="90"/>
    </row>
    <row r="653098" spans="68:68" customFormat="1">
      <c r="BP653098" s="90"/>
    </row>
    <row r="653099" spans="68:68" customFormat="1">
      <c r="BP653099" s="90"/>
    </row>
    <row r="653100" spans="68:68" customFormat="1">
      <c r="BP653100" s="90"/>
    </row>
    <row r="653101" spans="68:68" customFormat="1">
      <c r="BP653101" s="90"/>
    </row>
    <row r="653102" spans="68:68" customFormat="1">
      <c r="BP653102" s="90"/>
    </row>
    <row r="653103" spans="68:68" customFormat="1">
      <c r="BP653103" s="90"/>
    </row>
    <row r="653104" spans="68:68" customFormat="1">
      <c r="BP653104" s="90"/>
    </row>
    <row r="653105" spans="68:68" customFormat="1">
      <c r="BP653105" s="90"/>
    </row>
    <row r="653106" spans="68:68" customFormat="1">
      <c r="BP653106" s="90"/>
    </row>
    <row r="653107" spans="68:68" customFormat="1">
      <c r="BP653107" s="90"/>
    </row>
    <row r="653108" spans="68:68" customFormat="1">
      <c r="BP653108" s="90"/>
    </row>
    <row r="653109" spans="68:68" customFormat="1">
      <c r="BP653109" s="90"/>
    </row>
    <row r="653110" spans="68:68" customFormat="1">
      <c r="BP653110" s="90"/>
    </row>
    <row r="653111" spans="68:68" customFormat="1">
      <c r="BP653111" s="90"/>
    </row>
    <row r="653112" spans="68:68" customFormat="1">
      <c r="BP653112" s="90"/>
    </row>
    <row r="653113" spans="68:68" customFormat="1">
      <c r="BP653113" s="90"/>
    </row>
    <row r="653114" spans="68:68" customFormat="1">
      <c r="BP653114" s="90"/>
    </row>
    <row r="653115" spans="68:68" customFormat="1">
      <c r="BP653115" s="90"/>
    </row>
    <row r="653116" spans="68:68" customFormat="1">
      <c r="BP653116" s="90"/>
    </row>
    <row r="653117" spans="68:68" customFormat="1">
      <c r="BP653117" s="90"/>
    </row>
    <row r="653118" spans="68:68" customFormat="1">
      <c r="BP653118" s="90"/>
    </row>
    <row r="653119" spans="68:68" customFormat="1">
      <c r="BP653119" s="90"/>
    </row>
    <row r="653120" spans="68:68" customFormat="1">
      <c r="BP653120" s="90"/>
    </row>
    <row r="653121" spans="68:68" customFormat="1">
      <c r="BP653121" s="90"/>
    </row>
    <row r="653122" spans="68:68" customFormat="1">
      <c r="BP653122" s="90"/>
    </row>
    <row r="653123" spans="68:68" customFormat="1">
      <c r="BP653123" s="90"/>
    </row>
    <row r="653124" spans="68:68" customFormat="1">
      <c r="BP653124" s="90"/>
    </row>
    <row r="653125" spans="68:68" customFormat="1">
      <c r="BP653125" s="90"/>
    </row>
    <row r="653126" spans="68:68" customFormat="1">
      <c r="BP653126" s="90"/>
    </row>
    <row r="653127" spans="68:68" customFormat="1">
      <c r="BP653127" s="90"/>
    </row>
    <row r="653128" spans="68:68" customFormat="1">
      <c r="BP653128" s="90"/>
    </row>
    <row r="653129" spans="68:68" customFormat="1">
      <c r="BP653129" s="90"/>
    </row>
    <row r="653130" spans="68:68" customFormat="1">
      <c r="BP653130" s="90"/>
    </row>
    <row r="653131" spans="68:68" customFormat="1">
      <c r="BP653131" s="90"/>
    </row>
    <row r="653132" spans="68:68" customFormat="1">
      <c r="BP653132" s="90"/>
    </row>
    <row r="653133" spans="68:68" customFormat="1">
      <c r="BP653133" s="90"/>
    </row>
    <row r="653134" spans="68:68" customFormat="1">
      <c r="BP653134" s="90"/>
    </row>
    <row r="653135" spans="68:68" customFormat="1">
      <c r="BP653135" s="90"/>
    </row>
    <row r="653136" spans="68:68" customFormat="1">
      <c r="BP653136" s="90"/>
    </row>
    <row r="653137" spans="68:68" customFormat="1">
      <c r="BP653137" s="90"/>
    </row>
    <row r="653138" spans="68:68" customFormat="1">
      <c r="BP653138" s="90"/>
    </row>
    <row r="653139" spans="68:68" customFormat="1">
      <c r="BP653139" s="90"/>
    </row>
    <row r="653140" spans="68:68" customFormat="1">
      <c r="BP653140" s="90"/>
    </row>
    <row r="653141" spans="68:68" customFormat="1">
      <c r="BP653141" s="90"/>
    </row>
    <row r="653142" spans="68:68" customFormat="1">
      <c r="BP653142" s="90"/>
    </row>
    <row r="653143" spans="68:68" customFormat="1">
      <c r="BP653143" s="90"/>
    </row>
    <row r="653144" spans="68:68" customFormat="1">
      <c r="BP653144" s="90"/>
    </row>
    <row r="653145" spans="68:68" customFormat="1">
      <c r="BP653145" s="90"/>
    </row>
    <row r="653146" spans="68:68" customFormat="1">
      <c r="BP653146" s="90"/>
    </row>
    <row r="653147" spans="68:68" customFormat="1">
      <c r="BP653147" s="90"/>
    </row>
    <row r="653148" spans="68:68" customFormat="1">
      <c r="BP653148" s="90"/>
    </row>
    <row r="653149" spans="68:68" customFormat="1">
      <c r="BP653149" s="90"/>
    </row>
    <row r="653150" spans="68:68" customFormat="1">
      <c r="BP653150" s="90"/>
    </row>
    <row r="653151" spans="68:68" customFormat="1">
      <c r="BP653151" s="90"/>
    </row>
    <row r="653152" spans="68:68" customFormat="1">
      <c r="BP653152" s="90"/>
    </row>
    <row r="653153" spans="68:68" customFormat="1">
      <c r="BP653153" s="90"/>
    </row>
    <row r="653154" spans="68:68" customFormat="1">
      <c r="BP653154" s="90"/>
    </row>
    <row r="653155" spans="68:68" customFormat="1">
      <c r="BP653155" s="90"/>
    </row>
    <row r="653156" spans="68:68" customFormat="1">
      <c r="BP653156" s="90"/>
    </row>
    <row r="653157" spans="68:68" customFormat="1">
      <c r="BP653157" s="90"/>
    </row>
    <row r="653158" spans="68:68" customFormat="1">
      <c r="BP653158" s="90"/>
    </row>
    <row r="653159" spans="68:68" customFormat="1">
      <c r="BP653159" s="90"/>
    </row>
    <row r="653160" spans="68:68" customFormat="1">
      <c r="BP653160" s="90"/>
    </row>
    <row r="653161" spans="68:68" customFormat="1">
      <c r="BP653161" s="90"/>
    </row>
    <row r="653162" spans="68:68" customFormat="1">
      <c r="BP653162" s="90"/>
    </row>
    <row r="653163" spans="68:68" customFormat="1">
      <c r="BP653163" s="90"/>
    </row>
    <row r="653164" spans="68:68" customFormat="1">
      <c r="BP653164" s="90"/>
    </row>
    <row r="653165" spans="68:68" customFormat="1">
      <c r="BP653165" s="90"/>
    </row>
    <row r="653166" spans="68:68" customFormat="1">
      <c r="BP653166" s="90"/>
    </row>
    <row r="653167" spans="68:68" customFormat="1">
      <c r="BP653167" s="90"/>
    </row>
    <row r="653168" spans="68:68" customFormat="1">
      <c r="BP653168" s="90"/>
    </row>
    <row r="653169" spans="68:68" customFormat="1">
      <c r="BP653169" s="90"/>
    </row>
    <row r="653170" spans="68:68" customFormat="1">
      <c r="BP653170" s="90"/>
    </row>
    <row r="653171" spans="68:68" customFormat="1">
      <c r="BP653171" s="90"/>
    </row>
    <row r="653172" spans="68:68" customFormat="1">
      <c r="BP653172" s="90"/>
    </row>
    <row r="653173" spans="68:68" customFormat="1">
      <c r="BP653173" s="90"/>
    </row>
    <row r="653174" spans="68:68" customFormat="1">
      <c r="BP653174" s="90"/>
    </row>
    <row r="653175" spans="68:68" customFormat="1">
      <c r="BP653175" s="90"/>
    </row>
    <row r="653176" spans="68:68" customFormat="1">
      <c r="BP653176" s="90"/>
    </row>
    <row r="653177" spans="68:68" customFormat="1">
      <c r="BP653177" s="90"/>
    </row>
    <row r="653178" spans="68:68" customFormat="1">
      <c r="BP653178" s="90"/>
    </row>
    <row r="653179" spans="68:68" customFormat="1">
      <c r="BP653179" s="90"/>
    </row>
    <row r="653180" spans="68:68" customFormat="1">
      <c r="BP653180" s="90"/>
    </row>
    <row r="653181" spans="68:68" customFormat="1">
      <c r="BP653181" s="90"/>
    </row>
    <row r="653182" spans="68:68" customFormat="1">
      <c r="BP653182" s="90"/>
    </row>
    <row r="653183" spans="68:68" customFormat="1">
      <c r="BP653183" s="90"/>
    </row>
    <row r="653184" spans="68:68" customFormat="1">
      <c r="BP653184" s="90"/>
    </row>
    <row r="653185" spans="68:68" customFormat="1">
      <c r="BP653185" s="90"/>
    </row>
    <row r="653186" spans="68:68" customFormat="1">
      <c r="BP653186" s="90"/>
    </row>
    <row r="653187" spans="68:68" customFormat="1">
      <c r="BP653187" s="90"/>
    </row>
    <row r="653188" spans="68:68" customFormat="1">
      <c r="BP653188" s="90"/>
    </row>
    <row r="653189" spans="68:68" customFormat="1">
      <c r="BP653189" s="90"/>
    </row>
    <row r="653190" spans="68:68" customFormat="1">
      <c r="BP653190" s="90"/>
    </row>
    <row r="653191" spans="68:68" customFormat="1">
      <c r="BP653191" s="90"/>
    </row>
    <row r="653192" spans="68:68" customFormat="1">
      <c r="BP653192" s="90"/>
    </row>
    <row r="653193" spans="68:68" customFormat="1">
      <c r="BP653193" s="90"/>
    </row>
    <row r="653194" spans="68:68" customFormat="1">
      <c r="BP653194" s="90"/>
    </row>
    <row r="653195" spans="68:68" customFormat="1">
      <c r="BP653195" s="90"/>
    </row>
    <row r="653196" spans="68:68" customFormat="1">
      <c r="BP653196" s="90"/>
    </row>
    <row r="653197" spans="68:68" customFormat="1">
      <c r="BP653197" s="90"/>
    </row>
    <row r="653198" spans="68:68" customFormat="1">
      <c r="BP653198" s="90"/>
    </row>
    <row r="653199" spans="68:68" customFormat="1">
      <c r="BP653199" s="90"/>
    </row>
    <row r="653200" spans="68:68" customFormat="1">
      <c r="BP653200" s="90"/>
    </row>
    <row r="653201" spans="68:68" customFormat="1">
      <c r="BP653201" s="90"/>
    </row>
    <row r="653202" spans="68:68" customFormat="1">
      <c r="BP653202" s="90"/>
    </row>
    <row r="653203" spans="68:68" customFormat="1">
      <c r="BP653203" s="90"/>
    </row>
    <row r="653204" spans="68:68" customFormat="1">
      <c r="BP653204" s="90"/>
    </row>
    <row r="653205" spans="68:68" customFormat="1">
      <c r="BP653205" s="90"/>
    </row>
    <row r="653206" spans="68:68" customFormat="1">
      <c r="BP653206" s="90"/>
    </row>
    <row r="653207" spans="68:68" customFormat="1">
      <c r="BP653207" s="90"/>
    </row>
    <row r="653208" spans="68:68" customFormat="1">
      <c r="BP653208" s="90"/>
    </row>
    <row r="653209" spans="68:68" customFormat="1">
      <c r="BP653209" s="90"/>
    </row>
    <row r="653210" spans="68:68" customFormat="1">
      <c r="BP653210" s="90"/>
    </row>
    <row r="653211" spans="68:68" customFormat="1">
      <c r="BP653211" s="90"/>
    </row>
    <row r="653212" spans="68:68" customFormat="1">
      <c r="BP653212" s="90"/>
    </row>
    <row r="653213" spans="68:68" customFormat="1">
      <c r="BP653213" s="90"/>
    </row>
    <row r="653214" spans="68:68" customFormat="1">
      <c r="BP653214" s="90"/>
    </row>
    <row r="653215" spans="68:68" customFormat="1">
      <c r="BP653215" s="90"/>
    </row>
    <row r="653216" spans="68:68" customFormat="1">
      <c r="BP653216" s="90"/>
    </row>
    <row r="653217" spans="68:68" customFormat="1">
      <c r="BP653217" s="90"/>
    </row>
    <row r="653218" spans="68:68" customFormat="1">
      <c r="BP653218" s="90"/>
    </row>
    <row r="653219" spans="68:68" customFormat="1">
      <c r="BP653219" s="90"/>
    </row>
    <row r="653220" spans="68:68" customFormat="1">
      <c r="BP653220" s="90"/>
    </row>
    <row r="653221" spans="68:68" customFormat="1">
      <c r="BP653221" s="90"/>
    </row>
    <row r="653222" spans="68:68" customFormat="1">
      <c r="BP653222" s="90"/>
    </row>
    <row r="653223" spans="68:68" customFormat="1">
      <c r="BP653223" s="90"/>
    </row>
    <row r="653224" spans="68:68" customFormat="1">
      <c r="BP653224" s="90"/>
    </row>
    <row r="653225" spans="68:68" customFormat="1">
      <c r="BP653225" s="90"/>
    </row>
    <row r="653226" spans="68:68" customFormat="1">
      <c r="BP653226" s="90"/>
    </row>
    <row r="653227" spans="68:68" customFormat="1">
      <c r="BP653227" s="90"/>
    </row>
    <row r="653228" spans="68:68" customFormat="1">
      <c r="BP653228" s="90"/>
    </row>
    <row r="653229" spans="68:68" customFormat="1">
      <c r="BP653229" s="90"/>
    </row>
    <row r="653230" spans="68:68" customFormat="1">
      <c r="BP653230" s="90"/>
    </row>
    <row r="653231" spans="68:68" customFormat="1">
      <c r="BP653231" s="90"/>
    </row>
    <row r="653232" spans="68:68" customFormat="1">
      <c r="BP653232" s="90"/>
    </row>
    <row r="653233" spans="68:68" customFormat="1">
      <c r="BP653233" s="90"/>
    </row>
    <row r="653234" spans="68:68" customFormat="1">
      <c r="BP653234" s="90"/>
    </row>
    <row r="653235" spans="68:68" customFormat="1">
      <c r="BP653235" s="90"/>
    </row>
    <row r="653236" spans="68:68" customFormat="1">
      <c r="BP653236" s="90"/>
    </row>
    <row r="653237" spans="68:68" customFormat="1">
      <c r="BP653237" s="90"/>
    </row>
    <row r="653238" spans="68:68" customFormat="1">
      <c r="BP653238" s="90"/>
    </row>
    <row r="653239" spans="68:68" customFormat="1">
      <c r="BP653239" s="90"/>
    </row>
    <row r="653240" spans="68:68" customFormat="1">
      <c r="BP653240" s="90"/>
    </row>
    <row r="653241" spans="68:68" customFormat="1">
      <c r="BP653241" s="90"/>
    </row>
    <row r="653242" spans="68:68" customFormat="1">
      <c r="BP653242" s="90"/>
    </row>
    <row r="653243" spans="68:68" customFormat="1">
      <c r="BP653243" s="90"/>
    </row>
    <row r="653244" spans="68:68" customFormat="1">
      <c r="BP653244" s="90"/>
    </row>
    <row r="653245" spans="68:68" customFormat="1">
      <c r="BP653245" s="90"/>
    </row>
    <row r="653246" spans="68:68" customFormat="1">
      <c r="BP653246" s="90"/>
    </row>
    <row r="653247" spans="68:68" customFormat="1">
      <c r="BP653247" s="90"/>
    </row>
    <row r="653248" spans="68:68" customFormat="1">
      <c r="BP653248" s="90"/>
    </row>
    <row r="653249" spans="68:68" customFormat="1">
      <c r="BP653249" s="90"/>
    </row>
    <row r="653250" spans="68:68" customFormat="1">
      <c r="BP653250" s="90"/>
    </row>
    <row r="653251" spans="68:68" customFormat="1">
      <c r="BP653251" s="90"/>
    </row>
    <row r="653252" spans="68:68" customFormat="1">
      <c r="BP653252" s="90"/>
    </row>
    <row r="653253" spans="68:68" customFormat="1">
      <c r="BP653253" s="90"/>
    </row>
    <row r="653254" spans="68:68" customFormat="1">
      <c r="BP653254" s="90"/>
    </row>
    <row r="653255" spans="68:68" customFormat="1">
      <c r="BP653255" s="90"/>
    </row>
    <row r="653256" spans="68:68" customFormat="1">
      <c r="BP653256" s="90"/>
    </row>
    <row r="653257" spans="68:68" customFormat="1">
      <c r="BP653257" s="90"/>
    </row>
    <row r="653258" spans="68:68" customFormat="1">
      <c r="BP653258" s="90"/>
    </row>
    <row r="653259" spans="68:68" customFormat="1">
      <c r="BP653259" s="90"/>
    </row>
    <row r="653260" spans="68:68" customFormat="1">
      <c r="BP653260" s="90"/>
    </row>
    <row r="653261" spans="68:68" customFormat="1">
      <c r="BP653261" s="90"/>
    </row>
    <row r="653262" spans="68:68" customFormat="1">
      <c r="BP653262" s="90"/>
    </row>
    <row r="653263" spans="68:68" customFormat="1">
      <c r="BP653263" s="90"/>
    </row>
    <row r="653264" spans="68:68" customFormat="1">
      <c r="BP653264" s="90"/>
    </row>
    <row r="653265" spans="68:68" customFormat="1">
      <c r="BP653265" s="90"/>
    </row>
    <row r="653266" spans="68:68" customFormat="1">
      <c r="BP653266" s="90"/>
    </row>
    <row r="653267" spans="68:68" customFormat="1">
      <c r="BP653267" s="90"/>
    </row>
    <row r="653268" spans="68:68" customFormat="1">
      <c r="BP653268" s="90"/>
    </row>
    <row r="653269" spans="68:68" customFormat="1">
      <c r="BP653269" s="90"/>
    </row>
    <row r="653270" spans="68:68" customFormat="1">
      <c r="BP653270" s="90"/>
    </row>
    <row r="653271" spans="68:68" customFormat="1">
      <c r="BP653271" s="90"/>
    </row>
    <row r="653272" spans="68:68" customFormat="1">
      <c r="BP653272" s="90"/>
    </row>
    <row r="653273" spans="68:68" customFormat="1">
      <c r="BP653273" s="90"/>
    </row>
    <row r="653274" spans="68:68" customFormat="1">
      <c r="BP653274" s="90"/>
    </row>
    <row r="653275" spans="68:68" customFormat="1">
      <c r="BP653275" s="90"/>
    </row>
    <row r="653276" spans="68:68" customFormat="1">
      <c r="BP653276" s="90"/>
    </row>
    <row r="653277" spans="68:68" customFormat="1">
      <c r="BP653277" s="90"/>
    </row>
    <row r="653278" spans="68:68" customFormat="1">
      <c r="BP653278" s="90"/>
    </row>
    <row r="653279" spans="68:68" customFormat="1">
      <c r="BP653279" s="90"/>
    </row>
    <row r="653280" spans="68:68" customFormat="1">
      <c r="BP653280" s="90"/>
    </row>
    <row r="653281" spans="68:68" customFormat="1">
      <c r="BP653281" s="90"/>
    </row>
    <row r="653282" spans="68:68" customFormat="1">
      <c r="BP653282" s="90"/>
    </row>
    <row r="653283" spans="68:68" customFormat="1">
      <c r="BP653283" s="90"/>
    </row>
    <row r="653284" spans="68:68" customFormat="1">
      <c r="BP653284" s="90"/>
    </row>
    <row r="653285" spans="68:68" customFormat="1">
      <c r="BP653285" s="90"/>
    </row>
    <row r="653286" spans="68:68" customFormat="1">
      <c r="BP653286" s="90"/>
    </row>
    <row r="653287" spans="68:68" customFormat="1">
      <c r="BP653287" s="90"/>
    </row>
    <row r="653288" spans="68:68" customFormat="1">
      <c r="BP653288" s="90"/>
    </row>
    <row r="653289" spans="68:68" customFormat="1">
      <c r="BP653289" s="90"/>
    </row>
    <row r="653290" spans="68:68" customFormat="1">
      <c r="BP653290" s="90"/>
    </row>
    <row r="653291" spans="68:68" customFormat="1">
      <c r="BP653291" s="90"/>
    </row>
    <row r="653292" spans="68:68" customFormat="1">
      <c r="BP653292" s="90"/>
    </row>
    <row r="653293" spans="68:68" customFormat="1">
      <c r="BP653293" s="90"/>
    </row>
    <row r="653294" spans="68:68" customFormat="1">
      <c r="BP653294" s="90"/>
    </row>
    <row r="653295" spans="68:68" customFormat="1">
      <c r="BP653295" s="90"/>
    </row>
    <row r="653296" spans="68:68" customFormat="1">
      <c r="BP653296" s="90"/>
    </row>
    <row r="653297" spans="68:68" customFormat="1">
      <c r="BP653297" s="90"/>
    </row>
    <row r="653298" spans="68:68" customFormat="1">
      <c r="BP653298" s="90"/>
    </row>
    <row r="653299" spans="68:68" customFormat="1">
      <c r="BP653299" s="90"/>
    </row>
    <row r="653300" spans="68:68" customFormat="1">
      <c r="BP653300" s="90"/>
    </row>
    <row r="653301" spans="68:68" customFormat="1">
      <c r="BP653301" s="90"/>
    </row>
    <row r="653302" spans="68:68" customFormat="1">
      <c r="BP653302" s="90"/>
    </row>
    <row r="653303" spans="68:68" customFormat="1">
      <c r="BP653303" s="90"/>
    </row>
    <row r="653304" spans="68:68" customFormat="1">
      <c r="BP653304" s="90"/>
    </row>
    <row r="653305" spans="68:68" customFormat="1">
      <c r="BP653305" s="90"/>
    </row>
    <row r="653306" spans="68:68" customFormat="1">
      <c r="BP653306" s="90"/>
    </row>
    <row r="653307" spans="68:68" customFormat="1">
      <c r="BP653307" s="90"/>
    </row>
    <row r="653308" spans="68:68" customFormat="1">
      <c r="BP653308" s="90"/>
    </row>
    <row r="653309" spans="68:68" customFormat="1">
      <c r="BP653309" s="90"/>
    </row>
    <row r="653310" spans="68:68" customFormat="1">
      <c r="BP653310" s="90"/>
    </row>
    <row r="653311" spans="68:68" customFormat="1">
      <c r="BP653311" s="90"/>
    </row>
    <row r="653312" spans="68:68" customFormat="1">
      <c r="BP653312" s="90"/>
    </row>
    <row r="653313" spans="68:68" customFormat="1">
      <c r="BP653313" s="90"/>
    </row>
    <row r="653314" spans="68:68" customFormat="1">
      <c r="BP653314" s="90"/>
    </row>
    <row r="653315" spans="68:68" customFormat="1">
      <c r="BP653315" s="90"/>
    </row>
    <row r="653316" spans="68:68" customFormat="1">
      <c r="BP653316" s="90"/>
    </row>
    <row r="653317" spans="68:68" customFormat="1">
      <c r="BP653317" s="90"/>
    </row>
    <row r="653318" spans="68:68" customFormat="1">
      <c r="BP653318" s="90"/>
    </row>
    <row r="653319" spans="68:68" customFormat="1">
      <c r="BP653319" s="90"/>
    </row>
    <row r="653320" spans="68:68" customFormat="1">
      <c r="BP653320" s="90"/>
    </row>
    <row r="653321" spans="68:68" customFormat="1">
      <c r="BP653321" s="90"/>
    </row>
    <row r="653322" spans="68:68" customFormat="1">
      <c r="BP653322" s="90"/>
    </row>
    <row r="653323" spans="68:68" customFormat="1">
      <c r="BP653323" s="90"/>
    </row>
    <row r="653324" spans="68:68" customFormat="1">
      <c r="BP653324" s="90"/>
    </row>
    <row r="653325" spans="68:68" customFormat="1">
      <c r="BP653325" s="90"/>
    </row>
    <row r="653326" spans="68:68" customFormat="1">
      <c r="BP653326" s="90"/>
    </row>
    <row r="653327" spans="68:68" customFormat="1">
      <c r="BP653327" s="90"/>
    </row>
    <row r="653328" spans="68:68" customFormat="1">
      <c r="BP653328" s="90"/>
    </row>
    <row r="653329" spans="68:68" customFormat="1">
      <c r="BP653329" s="90"/>
    </row>
    <row r="653330" spans="68:68" customFormat="1">
      <c r="BP653330" s="90"/>
    </row>
    <row r="653331" spans="68:68" customFormat="1">
      <c r="BP653331" s="90"/>
    </row>
    <row r="653332" spans="68:68" customFormat="1">
      <c r="BP653332" s="90"/>
    </row>
    <row r="653333" spans="68:68" customFormat="1">
      <c r="BP653333" s="90"/>
    </row>
    <row r="653334" spans="68:68" customFormat="1">
      <c r="BP653334" s="90"/>
    </row>
    <row r="653335" spans="68:68" customFormat="1">
      <c r="BP653335" s="90"/>
    </row>
    <row r="653336" spans="68:68" customFormat="1">
      <c r="BP653336" s="90"/>
    </row>
    <row r="653337" spans="68:68" customFormat="1">
      <c r="BP653337" s="90"/>
    </row>
    <row r="653338" spans="68:68" customFormat="1">
      <c r="BP653338" s="90"/>
    </row>
    <row r="653339" spans="68:68" customFormat="1">
      <c r="BP653339" s="90"/>
    </row>
    <row r="653340" spans="68:68" customFormat="1">
      <c r="BP653340" s="90"/>
    </row>
    <row r="653341" spans="68:68" customFormat="1">
      <c r="BP653341" s="90"/>
    </row>
    <row r="653342" spans="68:68" customFormat="1">
      <c r="BP653342" s="90"/>
    </row>
    <row r="653343" spans="68:68" customFormat="1">
      <c r="BP653343" s="90"/>
    </row>
    <row r="653344" spans="68:68" customFormat="1">
      <c r="BP653344" s="90"/>
    </row>
    <row r="653345" spans="68:68" customFormat="1">
      <c r="BP653345" s="90"/>
    </row>
    <row r="653346" spans="68:68" customFormat="1">
      <c r="BP653346" s="90"/>
    </row>
    <row r="653347" spans="68:68" customFormat="1">
      <c r="BP653347" s="90"/>
    </row>
    <row r="653348" spans="68:68" customFormat="1">
      <c r="BP653348" s="90"/>
    </row>
    <row r="653349" spans="68:68" customFormat="1">
      <c r="BP653349" s="90"/>
    </row>
    <row r="653350" spans="68:68" customFormat="1">
      <c r="BP653350" s="90"/>
    </row>
    <row r="653351" spans="68:68" customFormat="1">
      <c r="BP653351" s="90"/>
    </row>
    <row r="653352" spans="68:68" customFormat="1">
      <c r="BP653352" s="90"/>
    </row>
    <row r="653353" spans="68:68" customFormat="1">
      <c r="BP653353" s="90"/>
    </row>
    <row r="653354" spans="68:68" customFormat="1">
      <c r="BP653354" s="90"/>
    </row>
    <row r="653355" spans="68:68" customFormat="1">
      <c r="BP653355" s="90"/>
    </row>
    <row r="653356" spans="68:68" customFormat="1">
      <c r="BP653356" s="90"/>
    </row>
    <row r="653357" spans="68:68" customFormat="1">
      <c r="BP653357" s="90"/>
    </row>
    <row r="653358" spans="68:68" customFormat="1">
      <c r="BP653358" s="90"/>
    </row>
    <row r="653359" spans="68:68" customFormat="1">
      <c r="BP653359" s="90"/>
    </row>
    <row r="653360" spans="68:68" customFormat="1">
      <c r="BP653360" s="90"/>
    </row>
    <row r="653361" spans="68:68" customFormat="1">
      <c r="BP653361" s="90"/>
    </row>
    <row r="653362" spans="68:68" customFormat="1">
      <c r="BP653362" s="90"/>
    </row>
    <row r="653363" spans="68:68" customFormat="1">
      <c r="BP653363" s="90"/>
    </row>
    <row r="653364" spans="68:68" customFormat="1">
      <c r="BP653364" s="90"/>
    </row>
    <row r="653365" spans="68:68" customFormat="1">
      <c r="BP653365" s="90"/>
    </row>
    <row r="653366" spans="68:68" customFormat="1">
      <c r="BP653366" s="90"/>
    </row>
    <row r="653367" spans="68:68" customFormat="1">
      <c r="BP653367" s="90"/>
    </row>
    <row r="653368" spans="68:68" customFormat="1">
      <c r="BP653368" s="90"/>
    </row>
    <row r="653369" spans="68:68" customFormat="1">
      <c r="BP653369" s="90"/>
    </row>
    <row r="653370" spans="68:68" customFormat="1">
      <c r="BP653370" s="90"/>
    </row>
    <row r="653371" spans="68:68" customFormat="1">
      <c r="BP653371" s="90"/>
    </row>
    <row r="653372" spans="68:68" customFormat="1">
      <c r="BP653372" s="90"/>
    </row>
    <row r="653373" spans="68:68" customFormat="1">
      <c r="BP653373" s="90"/>
    </row>
    <row r="653374" spans="68:68" customFormat="1">
      <c r="BP653374" s="90"/>
    </row>
    <row r="653375" spans="68:68" customFormat="1">
      <c r="BP653375" s="90"/>
    </row>
    <row r="653376" spans="68:68" customFormat="1">
      <c r="BP653376" s="90"/>
    </row>
    <row r="653377" spans="68:68" customFormat="1">
      <c r="BP653377" s="90"/>
    </row>
    <row r="653378" spans="68:68" customFormat="1">
      <c r="BP653378" s="90"/>
    </row>
    <row r="653379" spans="68:68" customFormat="1">
      <c r="BP653379" s="90"/>
    </row>
    <row r="653380" spans="68:68" customFormat="1">
      <c r="BP653380" s="90"/>
    </row>
    <row r="653381" spans="68:68" customFormat="1">
      <c r="BP653381" s="90"/>
    </row>
    <row r="653382" spans="68:68" customFormat="1">
      <c r="BP653382" s="90"/>
    </row>
    <row r="653383" spans="68:68" customFormat="1">
      <c r="BP653383" s="90"/>
    </row>
    <row r="653384" spans="68:68" customFormat="1">
      <c r="BP653384" s="90"/>
    </row>
    <row r="653385" spans="68:68" customFormat="1">
      <c r="BP653385" s="90"/>
    </row>
    <row r="653386" spans="68:68" customFormat="1">
      <c r="BP653386" s="90"/>
    </row>
    <row r="653387" spans="68:68" customFormat="1">
      <c r="BP653387" s="90"/>
    </row>
    <row r="653388" spans="68:68" customFormat="1">
      <c r="BP653388" s="90"/>
    </row>
    <row r="653389" spans="68:68" customFormat="1">
      <c r="BP653389" s="90"/>
    </row>
    <row r="653390" spans="68:68" customFormat="1">
      <c r="BP653390" s="90"/>
    </row>
    <row r="653391" spans="68:68" customFormat="1">
      <c r="BP653391" s="90"/>
    </row>
    <row r="653392" spans="68:68" customFormat="1">
      <c r="BP653392" s="90"/>
    </row>
    <row r="653393" spans="68:68" customFormat="1">
      <c r="BP653393" s="90"/>
    </row>
    <row r="653394" spans="68:68" customFormat="1">
      <c r="BP653394" s="90"/>
    </row>
    <row r="653395" spans="68:68" customFormat="1">
      <c r="BP653395" s="90"/>
    </row>
    <row r="653396" spans="68:68" customFormat="1">
      <c r="BP653396" s="90"/>
    </row>
    <row r="653397" spans="68:68" customFormat="1">
      <c r="BP653397" s="90"/>
    </row>
    <row r="653398" spans="68:68" customFormat="1">
      <c r="BP653398" s="90"/>
    </row>
    <row r="653399" spans="68:68" customFormat="1">
      <c r="BP653399" s="90"/>
    </row>
    <row r="653400" spans="68:68" customFormat="1">
      <c r="BP653400" s="90"/>
    </row>
    <row r="653401" spans="68:68" customFormat="1">
      <c r="BP653401" s="90"/>
    </row>
    <row r="653402" spans="68:68" customFormat="1">
      <c r="BP653402" s="90"/>
    </row>
    <row r="653403" spans="68:68" customFormat="1">
      <c r="BP653403" s="90"/>
    </row>
    <row r="653404" spans="68:68" customFormat="1">
      <c r="BP653404" s="90"/>
    </row>
    <row r="653405" spans="68:68" customFormat="1">
      <c r="BP653405" s="90"/>
    </row>
    <row r="653406" spans="68:68" customFormat="1">
      <c r="BP653406" s="90"/>
    </row>
    <row r="653407" spans="68:68" customFormat="1">
      <c r="BP653407" s="90"/>
    </row>
    <row r="653408" spans="68:68" customFormat="1">
      <c r="BP653408" s="90"/>
    </row>
    <row r="653409" spans="68:68" customFormat="1">
      <c r="BP653409" s="90"/>
    </row>
    <row r="653410" spans="68:68" customFormat="1">
      <c r="BP653410" s="90"/>
    </row>
    <row r="653411" spans="68:68" customFormat="1">
      <c r="BP653411" s="90"/>
    </row>
    <row r="653412" spans="68:68" customFormat="1">
      <c r="BP653412" s="90"/>
    </row>
    <row r="653413" spans="68:68" customFormat="1">
      <c r="BP653413" s="90"/>
    </row>
    <row r="653414" spans="68:68" customFormat="1">
      <c r="BP653414" s="90"/>
    </row>
    <row r="653415" spans="68:68" customFormat="1">
      <c r="BP653415" s="90"/>
    </row>
    <row r="653416" spans="68:68" customFormat="1">
      <c r="BP653416" s="90"/>
    </row>
    <row r="653417" spans="68:68" customFormat="1">
      <c r="BP653417" s="90"/>
    </row>
    <row r="653418" spans="68:68" customFormat="1">
      <c r="BP653418" s="90"/>
    </row>
    <row r="653419" spans="68:68" customFormat="1">
      <c r="BP653419" s="90"/>
    </row>
    <row r="653420" spans="68:68" customFormat="1">
      <c r="BP653420" s="90"/>
    </row>
    <row r="653421" spans="68:68" customFormat="1">
      <c r="BP653421" s="90"/>
    </row>
    <row r="653422" spans="68:68" customFormat="1">
      <c r="BP653422" s="90"/>
    </row>
    <row r="653423" spans="68:68" customFormat="1">
      <c r="BP653423" s="90"/>
    </row>
    <row r="653424" spans="68:68" customFormat="1">
      <c r="BP653424" s="90"/>
    </row>
    <row r="653425" spans="68:68" customFormat="1">
      <c r="BP653425" s="90"/>
    </row>
    <row r="653426" spans="68:68" customFormat="1">
      <c r="BP653426" s="90"/>
    </row>
    <row r="653427" spans="68:68" customFormat="1">
      <c r="BP653427" s="90"/>
    </row>
    <row r="653428" spans="68:68" customFormat="1">
      <c r="BP653428" s="90"/>
    </row>
    <row r="653429" spans="68:68" customFormat="1">
      <c r="BP653429" s="90"/>
    </row>
    <row r="653430" spans="68:68" customFormat="1">
      <c r="BP653430" s="90"/>
    </row>
    <row r="653431" spans="68:68" customFormat="1">
      <c r="BP653431" s="90"/>
    </row>
    <row r="653432" spans="68:68" customFormat="1">
      <c r="BP653432" s="90"/>
    </row>
    <row r="653433" spans="68:68" customFormat="1">
      <c r="BP653433" s="90"/>
    </row>
    <row r="653434" spans="68:68" customFormat="1">
      <c r="BP653434" s="90"/>
    </row>
    <row r="653435" spans="68:68" customFormat="1">
      <c r="BP653435" s="90"/>
    </row>
    <row r="653436" spans="68:68" customFormat="1">
      <c r="BP653436" s="90"/>
    </row>
    <row r="653437" spans="68:68" customFormat="1">
      <c r="BP653437" s="90"/>
    </row>
    <row r="653438" spans="68:68" customFormat="1">
      <c r="BP653438" s="90"/>
    </row>
    <row r="653439" spans="68:68" customFormat="1">
      <c r="BP653439" s="90"/>
    </row>
    <row r="653440" spans="68:68" customFormat="1">
      <c r="BP653440" s="90"/>
    </row>
    <row r="653441" spans="68:68" customFormat="1">
      <c r="BP653441" s="90"/>
    </row>
    <row r="653442" spans="68:68" customFormat="1">
      <c r="BP653442" s="90"/>
    </row>
    <row r="653443" spans="68:68" customFormat="1">
      <c r="BP653443" s="90"/>
    </row>
    <row r="653444" spans="68:68" customFormat="1">
      <c r="BP653444" s="90"/>
    </row>
    <row r="653445" spans="68:68" customFormat="1">
      <c r="BP653445" s="90"/>
    </row>
    <row r="653446" spans="68:68" customFormat="1">
      <c r="BP653446" s="90"/>
    </row>
    <row r="653447" spans="68:68" customFormat="1">
      <c r="BP653447" s="90"/>
    </row>
    <row r="653448" spans="68:68" customFormat="1">
      <c r="BP653448" s="90"/>
    </row>
    <row r="653449" spans="68:68" customFormat="1">
      <c r="BP653449" s="90"/>
    </row>
    <row r="653450" spans="68:68" customFormat="1">
      <c r="BP653450" s="90"/>
    </row>
    <row r="653451" spans="68:68" customFormat="1">
      <c r="BP653451" s="90"/>
    </row>
    <row r="653452" spans="68:68" customFormat="1">
      <c r="BP653452" s="90"/>
    </row>
    <row r="653453" spans="68:68" customFormat="1">
      <c r="BP653453" s="90"/>
    </row>
    <row r="653454" spans="68:68" customFormat="1">
      <c r="BP653454" s="90"/>
    </row>
    <row r="653455" spans="68:68" customFormat="1">
      <c r="BP653455" s="90"/>
    </row>
    <row r="653456" spans="68:68" customFormat="1">
      <c r="BP653456" s="90"/>
    </row>
    <row r="653457" spans="68:68" customFormat="1">
      <c r="BP653457" s="90"/>
    </row>
    <row r="653458" spans="68:68" customFormat="1">
      <c r="BP653458" s="90"/>
    </row>
    <row r="653459" spans="68:68" customFormat="1">
      <c r="BP653459" s="90"/>
    </row>
    <row r="653460" spans="68:68" customFormat="1">
      <c r="BP653460" s="90"/>
    </row>
    <row r="653461" spans="68:68" customFormat="1">
      <c r="BP653461" s="90"/>
    </row>
    <row r="653462" spans="68:68" customFormat="1">
      <c r="BP653462" s="90"/>
    </row>
    <row r="653463" spans="68:68" customFormat="1">
      <c r="BP653463" s="90"/>
    </row>
    <row r="653464" spans="68:68" customFormat="1">
      <c r="BP653464" s="90"/>
    </row>
    <row r="653465" spans="68:68" customFormat="1">
      <c r="BP653465" s="90"/>
    </row>
    <row r="653466" spans="68:68" customFormat="1">
      <c r="BP653466" s="90"/>
    </row>
    <row r="653467" spans="68:68" customFormat="1">
      <c r="BP653467" s="90"/>
    </row>
    <row r="653468" spans="68:68" customFormat="1">
      <c r="BP653468" s="90"/>
    </row>
    <row r="653469" spans="68:68" customFormat="1">
      <c r="BP653469" s="90"/>
    </row>
    <row r="653470" spans="68:68" customFormat="1">
      <c r="BP653470" s="90"/>
    </row>
    <row r="653471" spans="68:68" customFormat="1">
      <c r="BP653471" s="90"/>
    </row>
    <row r="653472" spans="68:68" customFormat="1">
      <c r="BP653472" s="90"/>
    </row>
    <row r="653473" spans="68:68" customFormat="1">
      <c r="BP653473" s="90"/>
    </row>
    <row r="653474" spans="68:68" customFormat="1">
      <c r="BP653474" s="90"/>
    </row>
    <row r="653475" spans="68:68" customFormat="1">
      <c r="BP653475" s="90"/>
    </row>
    <row r="653476" spans="68:68" customFormat="1">
      <c r="BP653476" s="90"/>
    </row>
    <row r="653477" spans="68:68" customFormat="1">
      <c r="BP653477" s="90"/>
    </row>
    <row r="653478" spans="68:68" customFormat="1">
      <c r="BP653478" s="90"/>
    </row>
    <row r="653479" spans="68:68" customFormat="1">
      <c r="BP653479" s="90"/>
    </row>
    <row r="653480" spans="68:68" customFormat="1">
      <c r="BP653480" s="90"/>
    </row>
    <row r="653481" spans="68:68" customFormat="1">
      <c r="BP653481" s="90"/>
    </row>
    <row r="653482" spans="68:68" customFormat="1">
      <c r="BP653482" s="90"/>
    </row>
    <row r="653483" spans="68:68" customFormat="1">
      <c r="BP653483" s="90"/>
    </row>
    <row r="653484" spans="68:68" customFormat="1">
      <c r="BP653484" s="90"/>
    </row>
    <row r="653485" spans="68:68" customFormat="1">
      <c r="BP653485" s="90"/>
    </row>
    <row r="653486" spans="68:68" customFormat="1">
      <c r="BP653486" s="90"/>
    </row>
    <row r="653487" spans="68:68" customFormat="1">
      <c r="BP653487" s="90"/>
    </row>
    <row r="653488" spans="68:68" customFormat="1">
      <c r="BP653488" s="90"/>
    </row>
    <row r="653489" spans="68:68" customFormat="1">
      <c r="BP653489" s="90"/>
    </row>
    <row r="653490" spans="68:68" customFormat="1">
      <c r="BP653490" s="90"/>
    </row>
    <row r="653491" spans="68:68" customFormat="1">
      <c r="BP653491" s="90"/>
    </row>
    <row r="653492" spans="68:68" customFormat="1">
      <c r="BP653492" s="90"/>
    </row>
    <row r="653493" spans="68:68" customFormat="1">
      <c r="BP653493" s="90"/>
    </row>
    <row r="653494" spans="68:68" customFormat="1">
      <c r="BP653494" s="90"/>
    </row>
    <row r="653495" spans="68:68" customFormat="1">
      <c r="BP653495" s="90"/>
    </row>
    <row r="653496" spans="68:68" customFormat="1">
      <c r="BP653496" s="90"/>
    </row>
    <row r="653497" spans="68:68" customFormat="1">
      <c r="BP653497" s="90"/>
    </row>
    <row r="653498" spans="68:68" customFormat="1">
      <c r="BP653498" s="90"/>
    </row>
    <row r="653499" spans="68:68" customFormat="1">
      <c r="BP653499" s="90"/>
    </row>
    <row r="653500" spans="68:68" customFormat="1">
      <c r="BP653500" s="90"/>
    </row>
    <row r="653501" spans="68:68" customFormat="1">
      <c r="BP653501" s="90"/>
    </row>
    <row r="653502" spans="68:68" customFormat="1">
      <c r="BP653502" s="90"/>
    </row>
    <row r="653503" spans="68:68" customFormat="1">
      <c r="BP653503" s="90"/>
    </row>
    <row r="653504" spans="68:68" customFormat="1">
      <c r="BP653504" s="90"/>
    </row>
    <row r="653505" spans="68:68" customFormat="1">
      <c r="BP653505" s="90"/>
    </row>
    <row r="653506" spans="68:68" customFormat="1">
      <c r="BP653506" s="90"/>
    </row>
    <row r="653507" spans="68:68" customFormat="1">
      <c r="BP653507" s="90"/>
    </row>
    <row r="653508" spans="68:68" customFormat="1">
      <c r="BP653508" s="90"/>
    </row>
    <row r="653509" spans="68:68" customFormat="1">
      <c r="BP653509" s="90"/>
    </row>
    <row r="653510" spans="68:68" customFormat="1">
      <c r="BP653510" s="90"/>
    </row>
    <row r="653511" spans="68:68" customFormat="1">
      <c r="BP653511" s="90"/>
    </row>
    <row r="653512" spans="68:68" customFormat="1">
      <c r="BP653512" s="90"/>
    </row>
    <row r="653513" spans="68:68" customFormat="1">
      <c r="BP653513" s="90"/>
    </row>
    <row r="653514" spans="68:68" customFormat="1">
      <c r="BP653514" s="90"/>
    </row>
    <row r="653515" spans="68:68" customFormat="1">
      <c r="BP653515" s="90"/>
    </row>
    <row r="653516" spans="68:68" customFormat="1">
      <c r="BP653516" s="90"/>
    </row>
    <row r="653517" spans="68:68" customFormat="1">
      <c r="BP653517" s="90"/>
    </row>
    <row r="653518" spans="68:68" customFormat="1">
      <c r="BP653518" s="90"/>
    </row>
    <row r="653519" spans="68:68" customFormat="1">
      <c r="BP653519" s="90"/>
    </row>
    <row r="653520" spans="68:68" customFormat="1">
      <c r="BP653520" s="90"/>
    </row>
    <row r="653521" spans="68:68" customFormat="1">
      <c r="BP653521" s="90"/>
    </row>
    <row r="653522" spans="68:68" customFormat="1">
      <c r="BP653522" s="90"/>
    </row>
    <row r="653523" spans="68:68" customFormat="1">
      <c r="BP653523" s="90"/>
    </row>
    <row r="653524" spans="68:68" customFormat="1">
      <c r="BP653524" s="90"/>
    </row>
    <row r="653525" spans="68:68" customFormat="1">
      <c r="BP653525" s="90"/>
    </row>
    <row r="653526" spans="68:68" customFormat="1">
      <c r="BP653526" s="90"/>
    </row>
    <row r="653527" spans="68:68" customFormat="1">
      <c r="BP653527" s="90"/>
    </row>
    <row r="653528" spans="68:68" customFormat="1">
      <c r="BP653528" s="90"/>
    </row>
    <row r="653529" spans="68:68" customFormat="1">
      <c r="BP653529" s="90"/>
    </row>
    <row r="653530" spans="68:68" customFormat="1">
      <c r="BP653530" s="90"/>
    </row>
    <row r="653531" spans="68:68" customFormat="1">
      <c r="BP653531" s="90"/>
    </row>
    <row r="653532" spans="68:68" customFormat="1">
      <c r="BP653532" s="90"/>
    </row>
    <row r="653533" spans="68:68" customFormat="1">
      <c r="BP653533" s="90"/>
    </row>
    <row r="653534" spans="68:68" customFormat="1">
      <c r="BP653534" s="90"/>
    </row>
    <row r="653535" spans="68:68" customFormat="1">
      <c r="BP653535" s="90"/>
    </row>
    <row r="653536" spans="68:68" customFormat="1">
      <c r="BP653536" s="90"/>
    </row>
    <row r="653537" spans="68:68" customFormat="1">
      <c r="BP653537" s="90"/>
    </row>
    <row r="653538" spans="68:68" customFormat="1">
      <c r="BP653538" s="90"/>
    </row>
    <row r="653539" spans="68:68" customFormat="1">
      <c r="BP653539" s="90"/>
    </row>
    <row r="653540" spans="68:68" customFormat="1">
      <c r="BP653540" s="90"/>
    </row>
    <row r="653541" spans="68:68" customFormat="1">
      <c r="BP653541" s="90"/>
    </row>
    <row r="653542" spans="68:68" customFormat="1">
      <c r="BP653542" s="90"/>
    </row>
    <row r="653543" spans="68:68" customFormat="1">
      <c r="BP653543" s="90"/>
    </row>
    <row r="653544" spans="68:68" customFormat="1">
      <c r="BP653544" s="90"/>
    </row>
    <row r="653545" spans="68:68" customFormat="1">
      <c r="BP653545" s="90"/>
    </row>
    <row r="653546" spans="68:68" customFormat="1">
      <c r="BP653546" s="90"/>
    </row>
    <row r="653547" spans="68:68" customFormat="1">
      <c r="BP653547" s="90"/>
    </row>
    <row r="653548" spans="68:68" customFormat="1">
      <c r="BP653548" s="90"/>
    </row>
    <row r="653549" spans="68:68" customFormat="1">
      <c r="BP653549" s="90"/>
    </row>
    <row r="653550" spans="68:68" customFormat="1">
      <c r="BP653550" s="90"/>
    </row>
    <row r="653551" spans="68:68" customFormat="1">
      <c r="BP653551" s="90"/>
    </row>
    <row r="653552" spans="68:68" customFormat="1">
      <c r="BP653552" s="90"/>
    </row>
    <row r="653553" spans="68:68" customFormat="1">
      <c r="BP653553" s="90"/>
    </row>
    <row r="653554" spans="68:68" customFormat="1">
      <c r="BP653554" s="90"/>
    </row>
    <row r="653555" spans="68:68" customFormat="1">
      <c r="BP653555" s="90"/>
    </row>
    <row r="653556" spans="68:68" customFormat="1">
      <c r="BP653556" s="90"/>
    </row>
    <row r="653557" spans="68:68" customFormat="1">
      <c r="BP653557" s="90"/>
    </row>
    <row r="653558" spans="68:68" customFormat="1">
      <c r="BP653558" s="90"/>
    </row>
    <row r="653559" spans="68:68" customFormat="1">
      <c r="BP653559" s="90"/>
    </row>
    <row r="653560" spans="68:68" customFormat="1">
      <c r="BP653560" s="90"/>
    </row>
    <row r="653561" spans="68:68" customFormat="1">
      <c r="BP653561" s="90"/>
    </row>
    <row r="653562" spans="68:68" customFormat="1">
      <c r="BP653562" s="90"/>
    </row>
    <row r="653563" spans="68:68" customFormat="1">
      <c r="BP653563" s="90"/>
    </row>
    <row r="653564" spans="68:68" customFormat="1">
      <c r="BP653564" s="90"/>
    </row>
    <row r="653565" spans="68:68" customFormat="1">
      <c r="BP653565" s="90"/>
    </row>
    <row r="653566" spans="68:68" customFormat="1">
      <c r="BP653566" s="90"/>
    </row>
    <row r="653567" spans="68:68" customFormat="1">
      <c r="BP653567" s="90"/>
    </row>
    <row r="653568" spans="68:68" customFormat="1">
      <c r="BP653568" s="90"/>
    </row>
    <row r="653569" spans="68:68" customFormat="1">
      <c r="BP653569" s="90"/>
    </row>
    <row r="653570" spans="68:68" customFormat="1">
      <c r="BP653570" s="90"/>
    </row>
    <row r="653571" spans="68:68" customFormat="1">
      <c r="BP653571" s="90"/>
    </row>
    <row r="653572" spans="68:68" customFormat="1">
      <c r="BP653572" s="90"/>
    </row>
    <row r="653573" spans="68:68" customFormat="1">
      <c r="BP653573" s="90"/>
    </row>
    <row r="653574" spans="68:68" customFormat="1">
      <c r="BP653574" s="90"/>
    </row>
    <row r="653575" spans="68:68" customFormat="1">
      <c r="BP653575" s="90"/>
    </row>
    <row r="653576" spans="68:68" customFormat="1">
      <c r="BP653576" s="90"/>
    </row>
    <row r="653577" spans="68:68" customFormat="1">
      <c r="BP653577" s="90"/>
    </row>
    <row r="653578" spans="68:68" customFormat="1">
      <c r="BP653578" s="90"/>
    </row>
    <row r="653579" spans="68:68" customFormat="1">
      <c r="BP653579" s="90"/>
    </row>
    <row r="653580" spans="68:68" customFormat="1">
      <c r="BP653580" s="90"/>
    </row>
    <row r="653581" spans="68:68" customFormat="1">
      <c r="BP653581" s="90"/>
    </row>
    <row r="653582" spans="68:68" customFormat="1">
      <c r="BP653582" s="90"/>
    </row>
    <row r="653583" spans="68:68" customFormat="1">
      <c r="BP653583" s="90"/>
    </row>
    <row r="653584" spans="68:68" customFormat="1">
      <c r="BP653584" s="90"/>
    </row>
    <row r="653585" spans="68:68" customFormat="1">
      <c r="BP653585" s="90"/>
    </row>
    <row r="653586" spans="68:68" customFormat="1">
      <c r="BP653586" s="90"/>
    </row>
    <row r="653587" spans="68:68" customFormat="1">
      <c r="BP653587" s="90"/>
    </row>
    <row r="653588" spans="68:68" customFormat="1">
      <c r="BP653588" s="90"/>
    </row>
    <row r="653589" spans="68:68" customFormat="1">
      <c r="BP653589" s="90"/>
    </row>
    <row r="653590" spans="68:68" customFormat="1">
      <c r="BP653590" s="90"/>
    </row>
    <row r="653591" spans="68:68" customFormat="1">
      <c r="BP653591" s="90"/>
    </row>
    <row r="653592" spans="68:68" customFormat="1">
      <c r="BP653592" s="90"/>
    </row>
    <row r="653593" spans="68:68" customFormat="1">
      <c r="BP653593" s="90"/>
    </row>
    <row r="653594" spans="68:68" customFormat="1">
      <c r="BP653594" s="90"/>
    </row>
    <row r="653595" spans="68:68" customFormat="1">
      <c r="BP653595" s="90"/>
    </row>
    <row r="653596" spans="68:68" customFormat="1">
      <c r="BP653596" s="90"/>
    </row>
    <row r="653597" spans="68:68" customFormat="1">
      <c r="BP653597" s="90"/>
    </row>
    <row r="653598" spans="68:68" customFormat="1">
      <c r="BP653598" s="90"/>
    </row>
    <row r="653599" spans="68:68" customFormat="1">
      <c r="BP653599" s="90"/>
    </row>
    <row r="653600" spans="68:68" customFormat="1">
      <c r="BP653600" s="90"/>
    </row>
    <row r="653601" spans="68:68" customFormat="1">
      <c r="BP653601" s="90"/>
    </row>
    <row r="653602" spans="68:68" customFormat="1">
      <c r="BP653602" s="90"/>
    </row>
    <row r="653603" spans="68:68" customFormat="1">
      <c r="BP653603" s="90"/>
    </row>
    <row r="653604" spans="68:68" customFormat="1">
      <c r="BP653604" s="90"/>
    </row>
    <row r="653605" spans="68:68" customFormat="1">
      <c r="BP653605" s="90"/>
    </row>
    <row r="653606" spans="68:68" customFormat="1">
      <c r="BP653606" s="90"/>
    </row>
    <row r="653607" spans="68:68" customFormat="1">
      <c r="BP653607" s="90"/>
    </row>
    <row r="653608" spans="68:68" customFormat="1">
      <c r="BP653608" s="90"/>
    </row>
    <row r="653609" spans="68:68" customFormat="1">
      <c r="BP653609" s="90"/>
    </row>
    <row r="653610" spans="68:68" customFormat="1">
      <c r="BP653610" s="90"/>
    </row>
    <row r="653611" spans="68:68" customFormat="1">
      <c r="BP653611" s="90"/>
    </row>
    <row r="653612" spans="68:68" customFormat="1">
      <c r="BP653612" s="90"/>
    </row>
    <row r="653613" spans="68:68" customFormat="1">
      <c r="BP653613" s="90"/>
    </row>
    <row r="653614" spans="68:68" customFormat="1">
      <c r="BP653614" s="90"/>
    </row>
    <row r="653615" spans="68:68" customFormat="1">
      <c r="BP653615" s="90"/>
    </row>
    <row r="653616" spans="68:68" customFormat="1">
      <c r="BP653616" s="90"/>
    </row>
    <row r="653617" spans="68:68" customFormat="1">
      <c r="BP653617" s="90"/>
    </row>
    <row r="653618" spans="68:68" customFormat="1">
      <c r="BP653618" s="90"/>
    </row>
    <row r="653619" spans="68:68" customFormat="1">
      <c r="BP653619" s="90"/>
    </row>
    <row r="653620" spans="68:68" customFormat="1">
      <c r="BP653620" s="90"/>
    </row>
    <row r="653621" spans="68:68" customFormat="1">
      <c r="BP653621" s="90"/>
    </row>
    <row r="653622" spans="68:68" customFormat="1">
      <c r="BP653622" s="90"/>
    </row>
    <row r="653623" spans="68:68" customFormat="1">
      <c r="BP653623" s="90"/>
    </row>
    <row r="653624" spans="68:68" customFormat="1">
      <c r="BP653624" s="90"/>
    </row>
    <row r="653625" spans="68:68" customFormat="1">
      <c r="BP653625" s="90"/>
    </row>
    <row r="653626" spans="68:68" customFormat="1">
      <c r="BP653626" s="90"/>
    </row>
    <row r="653627" spans="68:68" customFormat="1">
      <c r="BP653627" s="90"/>
    </row>
    <row r="653628" spans="68:68" customFormat="1">
      <c r="BP653628" s="90"/>
    </row>
    <row r="653629" spans="68:68" customFormat="1">
      <c r="BP653629" s="90"/>
    </row>
    <row r="653630" spans="68:68" customFormat="1">
      <c r="BP653630" s="90"/>
    </row>
    <row r="653631" spans="68:68" customFormat="1">
      <c r="BP653631" s="90"/>
    </row>
    <row r="653632" spans="68:68" customFormat="1">
      <c r="BP653632" s="90"/>
    </row>
    <row r="653633" spans="68:68" customFormat="1">
      <c r="BP653633" s="90"/>
    </row>
    <row r="653634" spans="68:68" customFormat="1">
      <c r="BP653634" s="90"/>
    </row>
    <row r="653635" spans="68:68" customFormat="1">
      <c r="BP653635" s="90"/>
    </row>
    <row r="653636" spans="68:68" customFormat="1">
      <c r="BP653636" s="90"/>
    </row>
    <row r="653637" spans="68:68" customFormat="1">
      <c r="BP653637" s="90"/>
    </row>
    <row r="653638" spans="68:68" customFormat="1">
      <c r="BP653638" s="90"/>
    </row>
    <row r="653639" spans="68:68" customFormat="1">
      <c r="BP653639" s="90"/>
    </row>
    <row r="653640" spans="68:68" customFormat="1">
      <c r="BP653640" s="90"/>
    </row>
    <row r="653641" spans="68:68" customFormat="1">
      <c r="BP653641" s="90"/>
    </row>
    <row r="653642" spans="68:68" customFormat="1">
      <c r="BP653642" s="90"/>
    </row>
    <row r="653643" spans="68:68" customFormat="1">
      <c r="BP653643" s="90"/>
    </row>
    <row r="653644" spans="68:68" customFormat="1">
      <c r="BP653644" s="90"/>
    </row>
    <row r="653645" spans="68:68" customFormat="1">
      <c r="BP653645" s="90"/>
    </row>
    <row r="653646" spans="68:68" customFormat="1">
      <c r="BP653646" s="90"/>
    </row>
    <row r="653647" spans="68:68" customFormat="1">
      <c r="BP653647" s="90"/>
    </row>
    <row r="653648" spans="68:68" customFormat="1">
      <c r="BP653648" s="90"/>
    </row>
    <row r="653649" spans="68:68" customFormat="1">
      <c r="BP653649" s="90"/>
    </row>
    <row r="653650" spans="68:68" customFormat="1">
      <c r="BP653650" s="90"/>
    </row>
    <row r="653651" spans="68:68" customFormat="1">
      <c r="BP653651" s="90"/>
    </row>
    <row r="653652" spans="68:68" customFormat="1">
      <c r="BP653652" s="90"/>
    </row>
    <row r="653653" spans="68:68" customFormat="1">
      <c r="BP653653" s="90"/>
    </row>
    <row r="653654" spans="68:68" customFormat="1">
      <c r="BP653654" s="90"/>
    </row>
    <row r="653655" spans="68:68" customFormat="1">
      <c r="BP653655" s="90"/>
    </row>
    <row r="653656" spans="68:68" customFormat="1">
      <c r="BP653656" s="90"/>
    </row>
    <row r="653657" spans="68:68" customFormat="1">
      <c r="BP653657" s="90"/>
    </row>
    <row r="653658" spans="68:68" customFormat="1">
      <c r="BP653658" s="90"/>
    </row>
    <row r="653659" spans="68:68" customFormat="1">
      <c r="BP653659" s="90"/>
    </row>
    <row r="653660" spans="68:68" customFormat="1">
      <c r="BP653660" s="90"/>
    </row>
    <row r="653661" spans="68:68" customFormat="1">
      <c r="BP653661" s="90"/>
    </row>
    <row r="653662" spans="68:68" customFormat="1">
      <c r="BP653662" s="90"/>
    </row>
    <row r="653663" spans="68:68" customFormat="1">
      <c r="BP653663" s="90"/>
    </row>
    <row r="653664" spans="68:68" customFormat="1">
      <c r="BP653664" s="90"/>
    </row>
    <row r="653665" spans="68:68" customFormat="1">
      <c r="BP653665" s="90"/>
    </row>
    <row r="653666" spans="68:68" customFormat="1">
      <c r="BP653666" s="90"/>
    </row>
    <row r="653667" spans="68:68" customFormat="1">
      <c r="BP653667" s="90"/>
    </row>
    <row r="653668" spans="68:68" customFormat="1">
      <c r="BP653668" s="90"/>
    </row>
    <row r="653669" spans="68:68" customFormat="1">
      <c r="BP653669" s="90"/>
    </row>
    <row r="653670" spans="68:68" customFormat="1">
      <c r="BP653670" s="90"/>
    </row>
    <row r="653671" spans="68:68" customFormat="1">
      <c r="BP653671" s="90"/>
    </row>
    <row r="653672" spans="68:68" customFormat="1">
      <c r="BP653672" s="90"/>
    </row>
    <row r="653673" spans="68:68" customFormat="1">
      <c r="BP653673" s="90"/>
    </row>
    <row r="653674" spans="68:68" customFormat="1">
      <c r="BP653674" s="90"/>
    </row>
    <row r="653675" spans="68:68" customFormat="1">
      <c r="BP653675" s="90"/>
    </row>
    <row r="653676" spans="68:68" customFormat="1">
      <c r="BP653676" s="90"/>
    </row>
    <row r="653677" spans="68:68" customFormat="1">
      <c r="BP653677" s="90"/>
    </row>
    <row r="653678" spans="68:68" customFormat="1">
      <c r="BP653678" s="90"/>
    </row>
    <row r="653679" spans="68:68" customFormat="1">
      <c r="BP653679" s="90"/>
    </row>
    <row r="653680" spans="68:68" customFormat="1">
      <c r="BP653680" s="90"/>
    </row>
    <row r="653681" spans="68:68" customFormat="1">
      <c r="BP653681" s="90"/>
    </row>
    <row r="653682" spans="68:68" customFormat="1">
      <c r="BP653682" s="90"/>
    </row>
    <row r="653683" spans="68:68" customFormat="1">
      <c r="BP653683" s="90"/>
    </row>
    <row r="653684" spans="68:68" customFormat="1">
      <c r="BP653684" s="90"/>
    </row>
    <row r="653685" spans="68:68" customFormat="1">
      <c r="BP653685" s="90"/>
    </row>
    <row r="653686" spans="68:68" customFormat="1">
      <c r="BP653686" s="90"/>
    </row>
    <row r="653687" spans="68:68" customFormat="1">
      <c r="BP653687" s="90"/>
    </row>
    <row r="653688" spans="68:68" customFormat="1">
      <c r="BP653688" s="90"/>
    </row>
    <row r="653689" spans="68:68" customFormat="1">
      <c r="BP653689" s="90"/>
    </row>
    <row r="653690" spans="68:68" customFormat="1">
      <c r="BP653690" s="90"/>
    </row>
    <row r="653691" spans="68:68" customFormat="1">
      <c r="BP653691" s="90"/>
    </row>
    <row r="653692" spans="68:68" customFormat="1">
      <c r="BP653692" s="90"/>
    </row>
    <row r="653693" spans="68:68" customFormat="1">
      <c r="BP653693" s="90"/>
    </row>
    <row r="653694" spans="68:68" customFormat="1">
      <c r="BP653694" s="90"/>
    </row>
    <row r="653695" spans="68:68" customFormat="1">
      <c r="BP653695" s="90"/>
    </row>
    <row r="653696" spans="68:68" customFormat="1">
      <c r="BP653696" s="90"/>
    </row>
    <row r="653697" spans="68:68" customFormat="1">
      <c r="BP653697" s="90"/>
    </row>
    <row r="653698" spans="68:68" customFormat="1">
      <c r="BP653698" s="90"/>
    </row>
    <row r="653699" spans="68:68" customFormat="1">
      <c r="BP653699" s="90"/>
    </row>
    <row r="653700" spans="68:68" customFormat="1">
      <c r="BP653700" s="90"/>
    </row>
    <row r="653701" spans="68:68" customFormat="1">
      <c r="BP653701" s="90"/>
    </row>
    <row r="653702" spans="68:68" customFormat="1">
      <c r="BP653702" s="90"/>
    </row>
    <row r="653703" spans="68:68" customFormat="1">
      <c r="BP653703" s="90"/>
    </row>
    <row r="653704" spans="68:68" customFormat="1">
      <c r="BP653704" s="90"/>
    </row>
    <row r="653705" spans="68:68" customFormat="1">
      <c r="BP653705" s="90"/>
    </row>
    <row r="653706" spans="68:68" customFormat="1">
      <c r="BP653706" s="90"/>
    </row>
    <row r="653707" spans="68:68" customFormat="1">
      <c r="BP653707" s="90"/>
    </row>
    <row r="653708" spans="68:68" customFormat="1">
      <c r="BP653708" s="90"/>
    </row>
    <row r="653709" spans="68:68" customFormat="1">
      <c r="BP653709" s="90"/>
    </row>
    <row r="653710" spans="68:68" customFormat="1">
      <c r="BP653710" s="90"/>
    </row>
    <row r="653711" spans="68:68" customFormat="1">
      <c r="BP653711" s="90"/>
    </row>
    <row r="653712" spans="68:68" customFormat="1">
      <c r="BP653712" s="90"/>
    </row>
    <row r="653713" spans="68:68" customFormat="1">
      <c r="BP653713" s="90"/>
    </row>
    <row r="653714" spans="68:68" customFormat="1">
      <c r="BP653714" s="90"/>
    </row>
    <row r="653715" spans="68:68" customFormat="1">
      <c r="BP653715" s="90"/>
    </row>
    <row r="653716" spans="68:68" customFormat="1">
      <c r="BP653716" s="90"/>
    </row>
    <row r="653717" spans="68:68" customFormat="1">
      <c r="BP653717" s="90"/>
    </row>
    <row r="653718" spans="68:68" customFormat="1">
      <c r="BP653718" s="90"/>
    </row>
    <row r="653719" spans="68:68" customFormat="1">
      <c r="BP653719" s="90"/>
    </row>
    <row r="653720" spans="68:68" customFormat="1">
      <c r="BP653720" s="90"/>
    </row>
    <row r="653721" spans="68:68" customFormat="1">
      <c r="BP653721" s="90"/>
    </row>
    <row r="653722" spans="68:68" customFormat="1">
      <c r="BP653722" s="90"/>
    </row>
    <row r="653723" spans="68:68" customFormat="1">
      <c r="BP653723" s="90"/>
    </row>
    <row r="653724" spans="68:68" customFormat="1">
      <c r="BP653724" s="90"/>
    </row>
    <row r="653725" spans="68:68" customFormat="1">
      <c r="BP653725" s="90"/>
    </row>
    <row r="653726" spans="68:68" customFormat="1">
      <c r="BP653726" s="90"/>
    </row>
    <row r="653727" spans="68:68" customFormat="1">
      <c r="BP653727" s="90"/>
    </row>
    <row r="653728" spans="68:68" customFormat="1">
      <c r="BP653728" s="90"/>
    </row>
    <row r="653729" spans="68:68" customFormat="1">
      <c r="BP653729" s="90"/>
    </row>
    <row r="653730" spans="68:68" customFormat="1">
      <c r="BP653730" s="90"/>
    </row>
    <row r="653731" spans="68:68" customFormat="1">
      <c r="BP653731" s="90"/>
    </row>
    <row r="653732" spans="68:68" customFormat="1">
      <c r="BP653732" s="90"/>
    </row>
    <row r="653733" spans="68:68" customFormat="1">
      <c r="BP653733" s="90"/>
    </row>
    <row r="653734" spans="68:68" customFormat="1">
      <c r="BP653734" s="90"/>
    </row>
    <row r="653735" spans="68:68" customFormat="1">
      <c r="BP653735" s="90"/>
    </row>
    <row r="653736" spans="68:68" customFormat="1">
      <c r="BP653736" s="90"/>
    </row>
    <row r="653737" spans="68:68" customFormat="1">
      <c r="BP653737" s="90"/>
    </row>
    <row r="653738" spans="68:68" customFormat="1">
      <c r="BP653738" s="90"/>
    </row>
    <row r="653739" spans="68:68" customFormat="1">
      <c r="BP653739" s="90"/>
    </row>
    <row r="653740" spans="68:68" customFormat="1">
      <c r="BP653740" s="90"/>
    </row>
    <row r="653741" spans="68:68" customFormat="1">
      <c r="BP653741" s="90"/>
    </row>
    <row r="653742" spans="68:68" customFormat="1">
      <c r="BP653742" s="90"/>
    </row>
    <row r="653743" spans="68:68" customFormat="1">
      <c r="BP653743" s="90"/>
    </row>
    <row r="653744" spans="68:68" customFormat="1">
      <c r="BP653744" s="90"/>
    </row>
    <row r="653745" spans="68:68" customFormat="1">
      <c r="BP653745" s="90"/>
    </row>
    <row r="653746" spans="68:68" customFormat="1">
      <c r="BP653746" s="90"/>
    </row>
    <row r="653747" spans="68:68" customFormat="1">
      <c r="BP653747" s="90"/>
    </row>
    <row r="653748" spans="68:68" customFormat="1">
      <c r="BP653748" s="90"/>
    </row>
    <row r="653749" spans="68:68" customFormat="1">
      <c r="BP653749" s="90"/>
    </row>
    <row r="653750" spans="68:68" customFormat="1">
      <c r="BP653750" s="90"/>
    </row>
    <row r="653751" spans="68:68" customFormat="1">
      <c r="BP653751" s="90"/>
    </row>
    <row r="653752" spans="68:68" customFormat="1">
      <c r="BP653752" s="90"/>
    </row>
    <row r="653753" spans="68:68" customFormat="1">
      <c r="BP653753" s="90"/>
    </row>
    <row r="653754" spans="68:68" customFormat="1">
      <c r="BP653754" s="90"/>
    </row>
    <row r="653755" spans="68:68" customFormat="1">
      <c r="BP653755" s="90"/>
    </row>
    <row r="653756" spans="68:68" customFormat="1">
      <c r="BP653756" s="90"/>
    </row>
    <row r="653757" spans="68:68" customFormat="1">
      <c r="BP653757" s="90"/>
    </row>
    <row r="653758" spans="68:68" customFormat="1">
      <c r="BP653758" s="90"/>
    </row>
    <row r="653759" spans="68:68" customFormat="1">
      <c r="BP653759" s="90"/>
    </row>
    <row r="653760" spans="68:68" customFormat="1">
      <c r="BP653760" s="90"/>
    </row>
    <row r="653761" spans="68:68" customFormat="1">
      <c r="BP653761" s="90"/>
    </row>
    <row r="653762" spans="68:68" customFormat="1">
      <c r="BP653762" s="90"/>
    </row>
    <row r="653763" spans="68:68" customFormat="1">
      <c r="BP653763" s="90"/>
    </row>
    <row r="653764" spans="68:68" customFormat="1">
      <c r="BP653764" s="90"/>
    </row>
    <row r="653765" spans="68:68" customFormat="1">
      <c r="BP653765" s="90"/>
    </row>
    <row r="653766" spans="68:68" customFormat="1">
      <c r="BP653766" s="90"/>
    </row>
    <row r="653767" spans="68:68" customFormat="1">
      <c r="BP653767" s="90"/>
    </row>
    <row r="653768" spans="68:68" customFormat="1">
      <c r="BP653768" s="90"/>
    </row>
    <row r="653769" spans="68:68" customFormat="1">
      <c r="BP653769" s="90"/>
    </row>
    <row r="653770" spans="68:68" customFormat="1">
      <c r="BP653770" s="90"/>
    </row>
    <row r="653771" spans="68:68" customFormat="1">
      <c r="BP653771" s="90"/>
    </row>
    <row r="653772" spans="68:68" customFormat="1">
      <c r="BP653772" s="90"/>
    </row>
    <row r="653773" spans="68:68" customFormat="1">
      <c r="BP653773" s="90"/>
    </row>
    <row r="653774" spans="68:68" customFormat="1">
      <c r="BP653774" s="90"/>
    </row>
    <row r="653775" spans="68:68" customFormat="1">
      <c r="BP653775" s="90"/>
    </row>
    <row r="653776" spans="68:68" customFormat="1">
      <c r="BP653776" s="90"/>
    </row>
    <row r="653777" spans="68:68" customFormat="1">
      <c r="BP653777" s="90"/>
    </row>
    <row r="653778" spans="68:68" customFormat="1">
      <c r="BP653778" s="90"/>
    </row>
    <row r="653779" spans="68:68" customFormat="1">
      <c r="BP653779" s="90"/>
    </row>
    <row r="653780" spans="68:68" customFormat="1">
      <c r="BP653780" s="90"/>
    </row>
    <row r="653781" spans="68:68" customFormat="1">
      <c r="BP653781" s="90"/>
    </row>
    <row r="653782" spans="68:68" customFormat="1">
      <c r="BP653782" s="90"/>
    </row>
    <row r="653783" spans="68:68" customFormat="1">
      <c r="BP653783" s="90"/>
    </row>
    <row r="653784" spans="68:68" customFormat="1">
      <c r="BP653784" s="90"/>
    </row>
    <row r="653785" spans="68:68" customFormat="1">
      <c r="BP653785" s="90"/>
    </row>
    <row r="653786" spans="68:68" customFormat="1">
      <c r="BP653786" s="90"/>
    </row>
    <row r="653787" spans="68:68" customFormat="1">
      <c r="BP653787" s="90"/>
    </row>
    <row r="653788" spans="68:68" customFormat="1">
      <c r="BP653788" s="90"/>
    </row>
    <row r="653789" spans="68:68" customFormat="1">
      <c r="BP653789" s="90"/>
    </row>
    <row r="653790" spans="68:68" customFormat="1">
      <c r="BP653790" s="90"/>
    </row>
    <row r="653791" spans="68:68" customFormat="1">
      <c r="BP653791" s="90"/>
    </row>
    <row r="653792" spans="68:68" customFormat="1">
      <c r="BP653792" s="90"/>
    </row>
    <row r="653793" spans="68:68" customFormat="1">
      <c r="BP653793" s="90"/>
    </row>
    <row r="653794" spans="68:68" customFormat="1">
      <c r="BP653794" s="90"/>
    </row>
    <row r="653795" spans="68:68" customFormat="1">
      <c r="BP653795" s="90"/>
    </row>
    <row r="653796" spans="68:68" customFormat="1">
      <c r="BP653796" s="90"/>
    </row>
    <row r="653797" spans="68:68" customFormat="1">
      <c r="BP653797" s="90"/>
    </row>
    <row r="653798" spans="68:68" customFormat="1">
      <c r="BP653798" s="90"/>
    </row>
    <row r="653799" spans="68:68" customFormat="1">
      <c r="BP653799" s="90"/>
    </row>
    <row r="653800" spans="68:68" customFormat="1">
      <c r="BP653800" s="90"/>
    </row>
    <row r="653801" spans="68:68" customFormat="1">
      <c r="BP653801" s="90"/>
    </row>
    <row r="653802" spans="68:68" customFormat="1">
      <c r="BP653802" s="90"/>
    </row>
    <row r="653803" spans="68:68" customFormat="1">
      <c r="BP653803" s="90"/>
    </row>
    <row r="653804" spans="68:68" customFormat="1">
      <c r="BP653804" s="90"/>
    </row>
    <row r="653805" spans="68:68" customFormat="1">
      <c r="BP653805" s="90"/>
    </row>
    <row r="653806" spans="68:68" customFormat="1">
      <c r="BP653806" s="90"/>
    </row>
    <row r="653807" spans="68:68" customFormat="1">
      <c r="BP653807" s="90"/>
    </row>
    <row r="653808" spans="68:68" customFormat="1">
      <c r="BP653808" s="90"/>
    </row>
    <row r="653809" spans="68:68" customFormat="1">
      <c r="BP653809" s="90"/>
    </row>
    <row r="653810" spans="68:68" customFormat="1">
      <c r="BP653810" s="90"/>
    </row>
    <row r="653811" spans="68:68" customFormat="1">
      <c r="BP653811" s="90"/>
    </row>
    <row r="653812" spans="68:68" customFormat="1">
      <c r="BP653812" s="90"/>
    </row>
    <row r="653813" spans="68:68" customFormat="1">
      <c r="BP653813" s="90"/>
    </row>
    <row r="653814" spans="68:68" customFormat="1">
      <c r="BP653814" s="90"/>
    </row>
    <row r="653815" spans="68:68" customFormat="1">
      <c r="BP653815" s="90"/>
    </row>
    <row r="653816" spans="68:68" customFormat="1">
      <c r="BP653816" s="90"/>
    </row>
    <row r="653817" spans="68:68" customFormat="1">
      <c r="BP653817" s="90"/>
    </row>
    <row r="653818" spans="68:68" customFormat="1">
      <c r="BP653818" s="90"/>
    </row>
    <row r="653819" spans="68:68" customFormat="1">
      <c r="BP653819" s="90"/>
    </row>
    <row r="653820" spans="68:68" customFormat="1">
      <c r="BP653820" s="90"/>
    </row>
    <row r="653821" spans="68:68" customFormat="1">
      <c r="BP653821" s="90"/>
    </row>
    <row r="653822" spans="68:68" customFormat="1">
      <c r="BP653822" s="90"/>
    </row>
    <row r="653823" spans="68:68" customFormat="1">
      <c r="BP653823" s="90"/>
    </row>
    <row r="653824" spans="68:68" customFormat="1">
      <c r="BP653824" s="90"/>
    </row>
    <row r="653825" spans="68:68" customFormat="1">
      <c r="BP653825" s="90"/>
    </row>
    <row r="653826" spans="68:68" customFormat="1">
      <c r="BP653826" s="90"/>
    </row>
    <row r="653827" spans="68:68" customFormat="1">
      <c r="BP653827" s="90"/>
    </row>
    <row r="653828" spans="68:68" customFormat="1">
      <c r="BP653828" s="90"/>
    </row>
    <row r="653829" spans="68:68" customFormat="1">
      <c r="BP653829" s="90"/>
    </row>
    <row r="653830" spans="68:68" customFormat="1">
      <c r="BP653830" s="90"/>
    </row>
    <row r="653831" spans="68:68" customFormat="1">
      <c r="BP653831" s="90"/>
    </row>
    <row r="653832" spans="68:68" customFormat="1">
      <c r="BP653832" s="90"/>
    </row>
    <row r="653833" spans="68:68" customFormat="1">
      <c r="BP653833" s="90"/>
    </row>
    <row r="653834" spans="68:68" customFormat="1">
      <c r="BP653834" s="90"/>
    </row>
    <row r="653835" spans="68:68" customFormat="1">
      <c r="BP653835" s="90"/>
    </row>
    <row r="653836" spans="68:68" customFormat="1">
      <c r="BP653836" s="90"/>
    </row>
    <row r="653837" spans="68:68" customFormat="1">
      <c r="BP653837" s="90"/>
    </row>
    <row r="653838" spans="68:68" customFormat="1">
      <c r="BP653838" s="90"/>
    </row>
    <row r="653839" spans="68:68" customFormat="1">
      <c r="BP653839" s="90"/>
    </row>
    <row r="653840" spans="68:68" customFormat="1">
      <c r="BP653840" s="90"/>
    </row>
    <row r="653841" spans="68:68" customFormat="1">
      <c r="BP653841" s="90"/>
    </row>
    <row r="653842" spans="68:68" customFormat="1">
      <c r="BP653842" s="90"/>
    </row>
    <row r="653843" spans="68:68" customFormat="1">
      <c r="BP653843" s="90"/>
    </row>
    <row r="653844" spans="68:68" customFormat="1">
      <c r="BP653844" s="90"/>
    </row>
    <row r="653845" spans="68:68" customFormat="1">
      <c r="BP653845" s="90"/>
    </row>
    <row r="653846" spans="68:68" customFormat="1">
      <c r="BP653846" s="90"/>
    </row>
    <row r="653847" spans="68:68" customFormat="1">
      <c r="BP653847" s="90"/>
    </row>
    <row r="653848" spans="68:68" customFormat="1">
      <c r="BP653848" s="90"/>
    </row>
    <row r="653849" spans="68:68" customFormat="1">
      <c r="BP653849" s="90"/>
    </row>
    <row r="653850" spans="68:68" customFormat="1">
      <c r="BP653850" s="90"/>
    </row>
    <row r="653851" spans="68:68" customFormat="1">
      <c r="BP653851" s="90"/>
    </row>
    <row r="653852" spans="68:68" customFormat="1">
      <c r="BP653852" s="90"/>
    </row>
    <row r="653853" spans="68:68" customFormat="1">
      <c r="BP653853" s="90"/>
    </row>
    <row r="653854" spans="68:68" customFormat="1">
      <c r="BP653854" s="90"/>
    </row>
    <row r="653855" spans="68:68" customFormat="1">
      <c r="BP653855" s="90"/>
    </row>
    <row r="653856" spans="68:68" customFormat="1">
      <c r="BP653856" s="90"/>
    </row>
    <row r="653857" spans="68:68" customFormat="1">
      <c r="BP653857" s="90"/>
    </row>
    <row r="653858" spans="68:68" customFormat="1">
      <c r="BP653858" s="90"/>
    </row>
    <row r="653859" spans="68:68" customFormat="1">
      <c r="BP653859" s="90"/>
    </row>
    <row r="653860" spans="68:68" customFormat="1">
      <c r="BP653860" s="90"/>
    </row>
    <row r="653861" spans="68:68" customFormat="1">
      <c r="BP653861" s="90"/>
    </row>
    <row r="653862" spans="68:68" customFormat="1">
      <c r="BP653862" s="90"/>
    </row>
    <row r="653863" spans="68:68" customFormat="1">
      <c r="BP653863" s="90"/>
    </row>
    <row r="653864" spans="68:68" customFormat="1">
      <c r="BP653864" s="90"/>
    </row>
    <row r="653865" spans="68:68" customFormat="1">
      <c r="BP653865" s="90"/>
    </row>
    <row r="653866" spans="68:68" customFormat="1">
      <c r="BP653866" s="90"/>
    </row>
    <row r="653867" spans="68:68" customFormat="1">
      <c r="BP653867" s="90"/>
    </row>
    <row r="653868" spans="68:68" customFormat="1">
      <c r="BP653868" s="90"/>
    </row>
    <row r="653869" spans="68:68" customFormat="1">
      <c r="BP653869" s="90"/>
    </row>
    <row r="653870" spans="68:68" customFormat="1">
      <c r="BP653870" s="90"/>
    </row>
    <row r="653871" spans="68:68" customFormat="1">
      <c r="BP653871" s="90"/>
    </row>
    <row r="653872" spans="68:68" customFormat="1">
      <c r="BP653872" s="90"/>
    </row>
    <row r="653873" spans="68:68" customFormat="1">
      <c r="BP653873" s="90"/>
    </row>
    <row r="653874" spans="68:68" customFormat="1">
      <c r="BP653874" s="90"/>
    </row>
    <row r="653875" spans="68:68" customFormat="1">
      <c r="BP653875" s="90"/>
    </row>
    <row r="653876" spans="68:68" customFormat="1">
      <c r="BP653876" s="90"/>
    </row>
    <row r="653877" spans="68:68" customFormat="1">
      <c r="BP653877" s="90"/>
    </row>
    <row r="653878" spans="68:68" customFormat="1">
      <c r="BP653878" s="90"/>
    </row>
    <row r="653879" spans="68:68" customFormat="1">
      <c r="BP653879" s="90"/>
    </row>
    <row r="653880" spans="68:68" customFormat="1">
      <c r="BP653880" s="90"/>
    </row>
    <row r="653881" spans="68:68" customFormat="1">
      <c r="BP653881" s="90"/>
    </row>
    <row r="653882" spans="68:68" customFormat="1">
      <c r="BP653882" s="90"/>
    </row>
    <row r="653883" spans="68:68" customFormat="1">
      <c r="BP653883" s="90"/>
    </row>
    <row r="653884" spans="68:68" customFormat="1">
      <c r="BP653884" s="90"/>
    </row>
    <row r="653885" spans="68:68" customFormat="1">
      <c r="BP653885" s="90"/>
    </row>
    <row r="653886" spans="68:68" customFormat="1">
      <c r="BP653886" s="90"/>
    </row>
    <row r="653887" spans="68:68" customFormat="1">
      <c r="BP653887" s="90"/>
    </row>
    <row r="653888" spans="68:68" customFormat="1">
      <c r="BP653888" s="90"/>
    </row>
    <row r="653889" spans="68:68" customFormat="1">
      <c r="BP653889" s="90"/>
    </row>
    <row r="653890" spans="68:68" customFormat="1">
      <c r="BP653890" s="90"/>
    </row>
    <row r="653891" spans="68:68" customFormat="1">
      <c r="BP653891" s="90"/>
    </row>
    <row r="653892" spans="68:68" customFormat="1">
      <c r="BP653892" s="90"/>
    </row>
    <row r="653893" spans="68:68" customFormat="1">
      <c r="BP653893" s="90"/>
    </row>
    <row r="653894" spans="68:68" customFormat="1">
      <c r="BP653894" s="90"/>
    </row>
    <row r="653895" spans="68:68" customFormat="1">
      <c r="BP653895" s="90"/>
    </row>
    <row r="653896" spans="68:68" customFormat="1">
      <c r="BP653896" s="90"/>
    </row>
    <row r="653897" spans="68:68" customFormat="1">
      <c r="BP653897" s="90"/>
    </row>
    <row r="653898" spans="68:68" customFormat="1">
      <c r="BP653898" s="90"/>
    </row>
    <row r="653899" spans="68:68" customFormat="1">
      <c r="BP653899" s="90"/>
    </row>
    <row r="653900" spans="68:68" customFormat="1">
      <c r="BP653900" s="90"/>
    </row>
    <row r="653901" spans="68:68" customFormat="1">
      <c r="BP653901" s="90"/>
    </row>
    <row r="653902" spans="68:68" customFormat="1">
      <c r="BP653902" s="90"/>
    </row>
    <row r="653903" spans="68:68" customFormat="1">
      <c r="BP653903" s="90"/>
    </row>
    <row r="653904" spans="68:68" customFormat="1">
      <c r="BP653904" s="90"/>
    </row>
    <row r="653905" spans="68:68" customFormat="1">
      <c r="BP653905" s="90"/>
    </row>
    <row r="653906" spans="68:68" customFormat="1">
      <c r="BP653906" s="90"/>
    </row>
    <row r="653907" spans="68:68" customFormat="1">
      <c r="BP653907" s="90"/>
    </row>
    <row r="653908" spans="68:68" customFormat="1">
      <c r="BP653908" s="90"/>
    </row>
    <row r="653909" spans="68:68" customFormat="1">
      <c r="BP653909" s="90"/>
    </row>
    <row r="653910" spans="68:68" customFormat="1">
      <c r="BP653910" s="90"/>
    </row>
    <row r="653911" spans="68:68" customFormat="1">
      <c r="BP653911" s="90"/>
    </row>
    <row r="653912" spans="68:68" customFormat="1">
      <c r="BP653912" s="90"/>
    </row>
    <row r="653913" spans="68:68" customFormat="1">
      <c r="BP653913" s="90"/>
    </row>
    <row r="653914" spans="68:68" customFormat="1">
      <c r="BP653914" s="90"/>
    </row>
    <row r="653915" spans="68:68" customFormat="1">
      <c r="BP653915" s="90"/>
    </row>
    <row r="653916" spans="68:68" customFormat="1">
      <c r="BP653916" s="90"/>
    </row>
    <row r="653917" spans="68:68" customFormat="1">
      <c r="BP653917" s="90"/>
    </row>
    <row r="653918" spans="68:68" customFormat="1">
      <c r="BP653918" s="90"/>
    </row>
    <row r="653919" spans="68:68" customFormat="1">
      <c r="BP653919" s="90"/>
    </row>
    <row r="653920" spans="68:68" customFormat="1">
      <c r="BP653920" s="90"/>
    </row>
    <row r="653921" spans="68:68" customFormat="1">
      <c r="BP653921" s="90"/>
    </row>
    <row r="653922" spans="68:68" customFormat="1">
      <c r="BP653922" s="90"/>
    </row>
    <row r="653923" spans="68:68" customFormat="1">
      <c r="BP653923" s="90"/>
    </row>
    <row r="653924" spans="68:68" customFormat="1">
      <c r="BP653924" s="90"/>
    </row>
    <row r="653925" spans="68:68" customFormat="1">
      <c r="BP653925" s="90"/>
    </row>
    <row r="653926" spans="68:68" customFormat="1">
      <c r="BP653926" s="90"/>
    </row>
    <row r="653927" spans="68:68" customFormat="1">
      <c r="BP653927" s="90"/>
    </row>
    <row r="653928" spans="68:68" customFormat="1">
      <c r="BP653928" s="90"/>
    </row>
    <row r="653929" spans="68:68" customFormat="1">
      <c r="BP653929" s="90"/>
    </row>
    <row r="653930" spans="68:68" customFormat="1">
      <c r="BP653930" s="90"/>
    </row>
    <row r="653931" spans="68:68" customFormat="1">
      <c r="BP653931" s="90"/>
    </row>
    <row r="653932" spans="68:68" customFormat="1">
      <c r="BP653932" s="90"/>
    </row>
    <row r="653933" spans="68:68" customFormat="1">
      <c r="BP653933" s="90"/>
    </row>
    <row r="653934" spans="68:68" customFormat="1">
      <c r="BP653934" s="90"/>
    </row>
    <row r="653935" spans="68:68" customFormat="1">
      <c r="BP653935" s="90"/>
    </row>
    <row r="653936" spans="68:68" customFormat="1">
      <c r="BP653936" s="90"/>
    </row>
    <row r="653937" spans="68:68" customFormat="1">
      <c r="BP653937" s="90"/>
    </row>
    <row r="653938" spans="68:68" customFormat="1">
      <c r="BP653938" s="90"/>
    </row>
    <row r="653939" spans="68:68" customFormat="1">
      <c r="BP653939" s="90"/>
    </row>
    <row r="653940" spans="68:68" customFormat="1">
      <c r="BP653940" s="90"/>
    </row>
    <row r="653941" spans="68:68" customFormat="1">
      <c r="BP653941" s="90"/>
    </row>
    <row r="653942" spans="68:68" customFormat="1">
      <c r="BP653942" s="90"/>
    </row>
    <row r="653943" spans="68:68" customFormat="1">
      <c r="BP653943" s="90"/>
    </row>
    <row r="653944" spans="68:68" customFormat="1">
      <c r="BP653944" s="90"/>
    </row>
    <row r="653945" spans="68:68" customFormat="1">
      <c r="BP653945" s="90"/>
    </row>
    <row r="653946" spans="68:68" customFormat="1">
      <c r="BP653946" s="90"/>
    </row>
    <row r="653947" spans="68:68" customFormat="1">
      <c r="BP653947" s="90"/>
    </row>
    <row r="653948" spans="68:68" customFormat="1">
      <c r="BP653948" s="90"/>
    </row>
    <row r="653949" spans="68:68" customFormat="1">
      <c r="BP653949" s="90"/>
    </row>
    <row r="653950" spans="68:68" customFormat="1">
      <c r="BP653950" s="90"/>
    </row>
    <row r="653951" spans="68:68" customFormat="1">
      <c r="BP653951" s="90"/>
    </row>
    <row r="653952" spans="68:68" customFormat="1">
      <c r="BP653952" s="90"/>
    </row>
    <row r="653953" spans="68:68" customFormat="1">
      <c r="BP653953" s="90"/>
    </row>
    <row r="653954" spans="68:68" customFormat="1">
      <c r="BP653954" s="90"/>
    </row>
    <row r="653955" spans="68:68" customFormat="1">
      <c r="BP653955" s="90"/>
    </row>
    <row r="653956" spans="68:68" customFormat="1">
      <c r="BP653956" s="90"/>
    </row>
    <row r="653957" spans="68:68" customFormat="1">
      <c r="BP653957" s="90"/>
    </row>
    <row r="653958" spans="68:68" customFormat="1">
      <c r="BP653958" s="90"/>
    </row>
    <row r="653959" spans="68:68" customFormat="1">
      <c r="BP653959" s="90"/>
    </row>
    <row r="653960" spans="68:68" customFormat="1">
      <c r="BP653960" s="90"/>
    </row>
    <row r="653961" spans="68:68" customFormat="1">
      <c r="BP653961" s="90"/>
    </row>
    <row r="653962" spans="68:68" customFormat="1">
      <c r="BP653962" s="90"/>
    </row>
    <row r="653963" spans="68:68" customFormat="1">
      <c r="BP653963" s="90"/>
    </row>
    <row r="653964" spans="68:68" customFormat="1">
      <c r="BP653964" s="90"/>
    </row>
    <row r="653965" spans="68:68" customFormat="1">
      <c r="BP653965" s="90"/>
    </row>
    <row r="653966" spans="68:68" customFormat="1">
      <c r="BP653966" s="90"/>
    </row>
    <row r="653967" spans="68:68" customFormat="1">
      <c r="BP653967" s="90"/>
    </row>
    <row r="653968" spans="68:68" customFormat="1">
      <c r="BP653968" s="90"/>
    </row>
    <row r="653969" spans="68:68" customFormat="1">
      <c r="BP653969" s="90"/>
    </row>
    <row r="653970" spans="68:68" customFormat="1">
      <c r="BP653970" s="90"/>
    </row>
    <row r="653971" spans="68:68" customFormat="1">
      <c r="BP653971" s="90"/>
    </row>
    <row r="653972" spans="68:68" customFormat="1">
      <c r="BP653972" s="90"/>
    </row>
    <row r="653973" spans="68:68" customFormat="1">
      <c r="BP653973" s="90"/>
    </row>
    <row r="653974" spans="68:68" customFormat="1">
      <c r="BP653974" s="90"/>
    </row>
    <row r="653975" spans="68:68" customFormat="1">
      <c r="BP653975" s="90"/>
    </row>
    <row r="653976" spans="68:68" customFormat="1">
      <c r="BP653976" s="90"/>
    </row>
    <row r="653977" spans="68:68" customFormat="1">
      <c r="BP653977" s="90"/>
    </row>
    <row r="653978" spans="68:68" customFormat="1">
      <c r="BP653978" s="90"/>
    </row>
    <row r="653979" spans="68:68" customFormat="1">
      <c r="BP653979" s="90"/>
    </row>
    <row r="653980" spans="68:68" customFormat="1">
      <c r="BP653980" s="90"/>
    </row>
    <row r="653981" spans="68:68" customFormat="1">
      <c r="BP653981" s="90"/>
    </row>
    <row r="653982" spans="68:68" customFormat="1">
      <c r="BP653982" s="90"/>
    </row>
    <row r="653983" spans="68:68" customFormat="1">
      <c r="BP653983" s="90"/>
    </row>
    <row r="653984" spans="68:68" customFormat="1">
      <c r="BP653984" s="90"/>
    </row>
    <row r="653985" spans="68:68" customFormat="1">
      <c r="BP653985" s="90"/>
    </row>
    <row r="653986" spans="68:68" customFormat="1">
      <c r="BP653986" s="90"/>
    </row>
    <row r="653987" spans="68:68" customFormat="1">
      <c r="BP653987" s="90"/>
    </row>
    <row r="653988" spans="68:68" customFormat="1">
      <c r="BP653988" s="90"/>
    </row>
    <row r="653989" spans="68:68" customFormat="1">
      <c r="BP653989" s="90"/>
    </row>
    <row r="653990" spans="68:68" customFormat="1">
      <c r="BP653990" s="90"/>
    </row>
    <row r="653991" spans="68:68" customFormat="1">
      <c r="BP653991" s="90"/>
    </row>
    <row r="653992" spans="68:68" customFormat="1">
      <c r="BP653992" s="90"/>
    </row>
    <row r="653993" spans="68:68" customFormat="1">
      <c r="BP653993" s="90"/>
    </row>
    <row r="653994" spans="68:68" customFormat="1">
      <c r="BP653994" s="90"/>
    </row>
    <row r="653995" spans="68:68" customFormat="1">
      <c r="BP653995" s="90"/>
    </row>
    <row r="653996" spans="68:68" customFormat="1">
      <c r="BP653996" s="90"/>
    </row>
    <row r="653997" spans="68:68" customFormat="1">
      <c r="BP653997" s="90"/>
    </row>
    <row r="653998" spans="68:68" customFormat="1">
      <c r="BP653998" s="90"/>
    </row>
    <row r="653999" spans="68:68" customFormat="1">
      <c r="BP653999" s="90"/>
    </row>
    <row r="654000" spans="68:68" customFormat="1">
      <c r="BP654000" s="90"/>
    </row>
    <row r="654001" spans="68:68" customFormat="1">
      <c r="BP654001" s="90"/>
    </row>
    <row r="654002" spans="68:68" customFormat="1">
      <c r="BP654002" s="90"/>
    </row>
    <row r="654003" spans="68:68" customFormat="1">
      <c r="BP654003" s="90"/>
    </row>
    <row r="654004" spans="68:68" customFormat="1">
      <c r="BP654004" s="90"/>
    </row>
    <row r="654005" spans="68:68" customFormat="1">
      <c r="BP654005" s="90"/>
    </row>
    <row r="654006" spans="68:68" customFormat="1">
      <c r="BP654006" s="90"/>
    </row>
    <row r="654007" spans="68:68" customFormat="1">
      <c r="BP654007" s="90"/>
    </row>
    <row r="654008" spans="68:68" customFormat="1">
      <c r="BP654008" s="90"/>
    </row>
    <row r="654009" spans="68:68" customFormat="1">
      <c r="BP654009" s="90"/>
    </row>
    <row r="654010" spans="68:68" customFormat="1">
      <c r="BP654010" s="90"/>
    </row>
    <row r="654011" spans="68:68" customFormat="1">
      <c r="BP654011" s="90"/>
    </row>
    <row r="654012" spans="68:68" customFormat="1">
      <c r="BP654012" s="90"/>
    </row>
    <row r="654013" spans="68:68" customFormat="1">
      <c r="BP654013" s="90"/>
    </row>
    <row r="654014" spans="68:68" customFormat="1">
      <c r="BP654014" s="90"/>
    </row>
    <row r="654015" spans="68:68" customFormat="1">
      <c r="BP654015" s="90"/>
    </row>
    <row r="654016" spans="68:68" customFormat="1">
      <c r="BP654016" s="90"/>
    </row>
    <row r="654017" spans="68:68" customFormat="1">
      <c r="BP654017" s="90"/>
    </row>
    <row r="654018" spans="68:68" customFormat="1">
      <c r="BP654018" s="90"/>
    </row>
    <row r="654019" spans="68:68" customFormat="1">
      <c r="BP654019" s="90"/>
    </row>
    <row r="654020" spans="68:68" customFormat="1">
      <c r="BP654020" s="90"/>
    </row>
    <row r="654021" spans="68:68" customFormat="1">
      <c r="BP654021" s="90"/>
    </row>
    <row r="654022" spans="68:68" customFormat="1">
      <c r="BP654022" s="90"/>
    </row>
    <row r="654023" spans="68:68" customFormat="1">
      <c r="BP654023" s="90"/>
    </row>
    <row r="654024" spans="68:68" customFormat="1">
      <c r="BP654024" s="90"/>
    </row>
    <row r="654025" spans="68:68" customFormat="1">
      <c r="BP654025" s="90"/>
    </row>
    <row r="654026" spans="68:68" customFormat="1">
      <c r="BP654026" s="90"/>
    </row>
    <row r="654027" spans="68:68" customFormat="1">
      <c r="BP654027" s="90"/>
    </row>
    <row r="654028" spans="68:68" customFormat="1">
      <c r="BP654028" s="90"/>
    </row>
    <row r="654029" spans="68:68" customFormat="1">
      <c r="BP654029" s="90"/>
    </row>
    <row r="654030" spans="68:68" customFormat="1">
      <c r="BP654030" s="90"/>
    </row>
    <row r="654031" spans="68:68" customFormat="1">
      <c r="BP654031" s="90"/>
    </row>
    <row r="654032" spans="68:68" customFormat="1">
      <c r="BP654032" s="90"/>
    </row>
    <row r="654033" spans="68:68" customFormat="1">
      <c r="BP654033" s="90"/>
    </row>
    <row r="654034" spans="68:68" customFormat="1">
      <c r="BP654034" s="90"/>
    </row>
    <row r="654035" spans="68:68" customFormat="1">
      <c r="BP654035" s="90"/>
    </row>
    <row r="654036" spans="68:68" customFormat="1">
      <c r="BP654036" s="90"/>
    </row>
    <row r="654037" spans="68:68" customFormat="1">
      <c r="BP654037" s="90"/>
    </row>
    <row r="654038" spans="68:68" customFormat="1">
      <c r="BP654038" s="90"/>
    </row>
    <row r="654039" spans="68:68" customFormat="1">
      <c r="BP654039" s="90"/>
    </row>
    <row r="654040" spans="68:68" customFormat="1">
      <c r="BP654040" s="90"/>
    </row>
    <row r="654041" spans="68:68" customFormat="1">
      <c r="BP654041" s="90"/>
    </row>
    <row r="654042" spans="68:68" customFormat="1">
      <c r="BP654042" s="90"/>
    </row>
    <row r="654043" spans="68:68" customFormat="1">
      <c r="BP654043" s="90"/>
    </row>
    <row r="654044" spans="68:68" customFormat="1">
      <c r="BP654044" s="90"/>
    </row>
    <row r="654045" spans="68:68" customFormat="1">
      <c r="BP654045" s="90"/>
    </row>
    <row r="654046" spans="68:68" customFormat="1">
      <c r="BP654046" s="90"/>
    </row>
    <row r="654047" spans="68:68" customFormat="1">
      <c r="BP654047" s="90"/>
    </row>
    <row r="654048" spans="68:68" customFormat="1">
      <c r="BP654048" s="90"/>
    </row>
    <row r="654049" spans="68:68" customFormat="1">
      <c r="BP654049" s="90"/>
    </row>
    <row r="654050" spans="68:68" customFormat="1">
      <c r="BP654050" s="90"/>
    </row>
    <row r="654051" spans="68:68" customFormat="1">
      <c r="BP654051" s="90"/>
    </row>
    <row r="654052" spans="68:68" customFormat="1">
      <c r="BP654052" s="90"/>
    </row>
    <row r="654053" spans="68:68" customFormat="1">
      <c r="BP654053" s="90"/>
    </row>
    <row r="654054" spans="68:68" customFormat="1">
      <c r="BP654054" s="90"/>
    </row>
    <row r="654055" spans="68:68" customFormat="1">
      <c r="BP654055" s="90"/>
    </row>
    <row r="654056" spans="68:68" customFormat="1">
      <c r="BP654056" s="90"/>
    </row>
    <row r="654057" spans="68:68" customFormat="1">
      <c r="BP654057" s="90"/>
    </row>
    <row r="654058" spans="68:68" customFormat="1">
      <c r="BP654058" s="90"/>
    </row>
    <row r="654059" spans="68:68" customFormat="1">
      <c r="BP654059" s="90"/>
    </row>
    <row r="654060" spans="68:68" customFormat="1">
      <c r="BP654060" s="90"/>
    </row>
    <row r="654061" spans="68:68" customFormat="1">
      <c r="BP654061" s="90"/>
    </row>
    <row r="654062" spans="68:68" customFormat="1">
      <c r="BP654062" s="90"/>
    </row>
    <row r="654063" spans="68:68" customFormat="1">
      <c r="BP654063" s="90"/>
    </row>
    <row r="654064" spans="68:68" customFormat="1">
      <c r="BP654064" s="90"/>
    </row>
    <row r="654065" spans="68:68" customFormat="1">
      <c r="BP654065" s="90"/>
    </row>
    <row r="654066" spans="68:68" customFormat="1">
      <c r="BP654066" s="90"/>
    </row>
    <row r="654067" spans="68:68" customFormat="1">
      <c r="BP654067" s="90"/>
    </row>
    <row r="654068" spans="68:68" customFormat="1">
      <c r="BP654068" s="90"/>
    </row>
    <row r="654069" spans="68:68" customFormat="1">
      <c r="BP654069" s="90"/>
    </row>
    <row r="654070" spans="68:68" customFormat="1">
      <c r="BP654070" s="90"/>
    </row>
    <row r="654071" spans="68:68" customFormat="1">
      <c r="BP654071" s="90"/>
    </row>
    <row r="654072" spans="68:68" customFormat="1">
      <c r="BP654072" s="90"/>
    </row>
    <row r="654073" spans="68:68" customFormat="1">
      <c r="BP654073" s="90"/>
    </row>
    <row r="654074" spans="68:68" customFormat="1">
      <c r="BP654074" s="90"/>
    </row>
    <row r="654075" spans="68:68" customFormat="1">
      <c r="BP654075" s="90"/>
    </row>
    <row r="654076" spans="68:68" customFormat="1">
      <c r="BP654076" s="90"/>
    </row>
    <row r="654077" spans="68:68" customFormat="1">
      <c r="BP654077" s="90"/>
    </row>
    <row r="654078" spans="68:68" customFormat="1">
      <c r="BP654078" s="90"/>
    </row>
    <row r="654079" spans="68:68" customFormat="1">
      <c r="BP654079" s="90"/>
    </row>
    <row r="654080" spans="68:68" customFormat="1">
      <c r="BP654080" s="90"/>
    </row>
    <row r="654081" spans="68:68" customFormat="1">
      <c r="BP654081" s="90"/>
    </row>
    <row r="654082" spans="68:68" customFormat="1">
      <c r="BP654082" s="90"/>
    </row>
    <row r="654083" spans="68:68" customFormat="1">
      <c r="BP654083" s="90"/>
    </row>
    <row r="654084" spans="68:68" customFormat="1">
      <c r="BP654084" s="90"/>
    </row>
    <row r="654085" spans="68:68" customFormat="1">
      <c r="BP654085" s="90"/>
    </row>
    <row r="654086" spans="68:68" customFormat="1">
      <c r="BP654086" s="90"/>
    </row>
    <row r="654087" spans="68:68" customFormat="1">
      <c r="BP654087" s="90"/>
    </row>
    <row r="654088" spans="68:68" customFormat="1">
      <c r="BP654088" s="90"/>
    </row>
    <row r="654089" spans="68:68" customFormat="1">
      <c r="BP654089" s="90"/>
    </row>
    <row r="654090" spans="68:68" customFormat="1">
      <c r="BP654090" s="90"/>
    </row>
    <row r="654091" spans="68:68" customFormat="1">
      <c r="BP654091" s="90"/>
    </row>
    <row r="654092" spans="68:68" customFormat="1">
      <c r="BP654092" s="90"/>
    </row>
    <row r="654093" spans="68:68" customFormat="1">
      <c r="BP654093" s="90"/>
    </row>
    <row r="654094" spans="68:68" customFormat="1">
      <c r="BP654094" s="90"/>
    </row>
    <row r="654095" spans="68:68" customFormat="1">
      <c r="BP654095" s="90"/>
    </row>
    <row r="654096" spans="68:68" customFormat="1">
      <c r="BP654096" s="90"/>
    </row>
    <row r="654097" spans="68:68" customFormat="1">
      <c r="BP654097" s="90"/>
    </row>
    <row r="654098" spans="68:68" customFormat="1">
      <c r="BP654098" s="90"/>
    </row>
    <row r="654099" spans="68:68" customFormat="1">
      <c r="BP654099" s="90"/>
    </row>
    <row r="654100" spans="68:68" customFormat="1">
      <c r="BP654100" s="90"/>
    </row>
    <row r="654101" spans="68:68" customFormat="1">
      <c r="BP654101" s="90"/>
    </row>
    <row r="654102" spans="68:68" customFormat="1">
      <c r="BP654102" s="90"/>
    </row>
    <row r="654103" spans="68:68" customFormat="1">
      <c r="BP654103" s="90"/>
    </row>
    <row r="654104" spans="68:68" customFormat="1">
      <c r="BP654104" s="90"/>
    </row>
    <row r="654105" spans="68:68" customFormat="1">
      <c r="BP654105" s="90"/>
    </row>
    <row r="654106" spans="68:68" customFormat="1">
      <c r="BP654106" s="90"/>
    </row>
    <row r="654107" spans="68:68" customFormat="1">
      <c r="BP654107" s="90"/>
    </row>
    <row r="654108" spans="68:68" customFormat="1">
      <c r="BP654108" s="90"/>
    </row>
    <row r="654109" spans="68:68" customFormat="1">
      <c r="BP654109" s="90"/>
    </row>
    <row r="654110" spans="68:68" customFormat="1">
      <c r="BP654110" s="90"/>
    </row>
    <row r="654111" spans="68:68" customFormat="1">
      <c r="BP654111" s="90"/>
    </row>
    <row r="654112" spans="68:68" customFormat="1">
      <c r="BP654112" s="90"/>
    </row>
    <row r="654113" spans="68:68" customFormat="1">
      <c r="BP654113" s="90"/>
    </row>
    <row r="654114" spans="68:68" customFormat="1">
      <c r="BP654114" s="90"/>
    </row>
    <row r="654115" spans="68:68" customFormat="1">
      <c r="BP654115" s="90"/>
    </row>
    <row r="654116" spans="68:68" customFormat="1">
      <c r="BP654116" s="90"/>
    </row>
    <row r="654117" spans="68:68" customFormat="1">
      <c r="BP654117" s="90"/>
    </row>
    <row r="654118" spans="68:68" customFormat="1">
      <c r="BP654118" s="90"/>
    </row>
    <row r="654119" spans="68:68" customFormat="1">
      <c r="BP654119" s="90"/>
    </row>
    <row r="654120" spans="68:68" customFormat="1">
      <c r="BP654120" s="90"/>
    </row>
    <row r="654121" spans="68:68" customFormat="1">
      <c r="BP654121" s="90"/>
    </row>
    <row r="654122" spans="68:68" customFormat="1">
      <c r="BP654122" s="90"/>
    </row>
    <row r="654123" spans="68:68" customFormat="1">
      <c r="BP654123" s="90"/>
    </row>
    <row r="654124" spans="68:68" customFormat="1">
      <c r="BP654124" s="90"/>
    </row>
    <row r="654125" spans="68:68" customFormat="1">
      <c r="BP654125" s="90"/>
    </row>
    <row r="654126" spans="68:68" customFormat="1">
      <c r="BP654126" s="90"/>
    </row>
    <row r="654127" spans="68:68" customFormat="1">
      <c r="BP654127" s="90"/>
    </row>
    <row r="654128" spans="68:68" customFormat="1">
      <c r="BP654128" s="90"/>
    </row>
    <row r="654129" spans="68:68" customFormat="1">
      <c r="BP654129" s="90"/>
    </row>
    <row r="654130" spans="68:68" customFormat="1">
      <c r="BP654130" s="90"/>
    </row>
    <row r="654131" spans="68:68" customFormat="1">
      <c r="BP654131" s="90"/>
    </row>
    <row r="654132" spans="68:68" customFormat="1">
      <c r="BP654132" s="90"/>
    </row>
    <row r="654133" spans="68:68" customFormat="1">
      <c r="BP654133" s="90"/>
    </row>
    <row r="654134" spans="68:68" customFormat="1">
      <c r="BP654134" s="90"/>
    </row>
    <row r="654135" spans="68:68" customFormat="1">
      <c r="BP654135" s="90"/>
    </row>
    <row r="654136" spans="68:68" customFormat="1">
      <c r="BP654136" s="90"/>
    </row>
    <row r="654137" spans="68:68" customFormat="1">
      <c r="BP654137" s="90"/>
    </row>
    <row r="654138" spans="68:68" customFormat="1">
      <c r="BP654138" s="90"/>
    </row>
    <row r="654139" spans="68:68" customFormat="1">
      <c r="BP654139" s="90"/>
    </row>
    <row r="654140" spans="68:68" customFormat="1">
      <c r="BP654140" s="90"/>
    </row>
    <row r="654141" spans="68:68" customFormat="1">
      <c r="BP654141" s="90"/>
    </row>
    <row r="654142" spans="68:68" customFormat="1">
      <c r="BP654142" s="90"/>
    </row>
    <row r="654143" spans="68:68" customFormat="1">
      <c r="BP654143" s="90"/>
    </row>
    <row r="654144" spans="68:68" customFormat="1">
      <c r="BP654144" s="90"/>
    </row>
    <row r="654145" spans="68:68" customFormat="1">
      <c r="BP654145" s="90"/>
    </row>
    <row r="654146" spans="68:68" customFormat="1">
      <c r="BP654146" s="90"/>
    </row>
    <row r="654147" spans="68:68" customFormat="1">
      <c r="BP654147" s="90"/>
    </row>
    <row r="654148" spans="68:68" customFormat="1">
      <c r="BP654148" s="90"/>
    </row>
    <row r="654149" spans="68:68" customFormat="1">
      <c r="BP654149" s="90"/>
    </row>
    <row r="654150" spans="68:68" customFormat="1">
      <c r="BP654150" s="90"/>
    </row>
    <row r="654151" spans="68:68" customFormat="1">
      <c r="BP654151" s="90"/>
    </row>
    <row r="654152" spans="68:68" customFormat="1">
      <c r="BP654152" s="90"/>
    </row>
    <row r="654153" spans="68:68" customFormat="1">
      <c r="BP654153" s="90"/>
    </row>
    <row r="654154" spans="68:68" customFormat="1">
      <c r="BP654154" s="90"/>
    </row>
    <row r="654155" spans="68:68" customFormat="1">
      <c r="BP654155" s="90"/>
    </row>
    <row r="654156" spans="68:68" customFormat="1">
      <c r="BP654156" s="90"/>
    </row>
    <row r="654157" spans="68:68" customFormat="1">
      <c r="BP654157" s="90"/>
    </row>
    <row r="654158" spans="68:68" customFormat="1">
      <c r="BP654158" s="90"/>
    </row>
    <row r="654159" spans="68:68" customFormat="1">
      <c r="BP654159" s="90"/>
    </row>
    <row r="654160" spans="68:68" customFormat="1">
      <c r="BP654160" s="90"/>
    </row>
    <row r="654161" spans="68:68" customFormat="1">
      <c r="BP654161" s="90"/>
    </row>
    <row r="654162" spans="68:68" customFormat="1">
      <c r="BP654162" s="90"/>
    </row>
    <row r="654163" spans="68:68" customFormat="1">
      <c r="BP654163" s="90"/>
    </row>
    <row r="654164" spans="68:68" customFormat="1">
      <c r="BP654164" s="90"/>
    </row>
    <row r="654165" spans="68:68" customFormat="1">
      <c r="BP654165" s="90"/>
    </row>
    <row r="654166" spans="68:68" customFormat="1">
      <c r="BP654166" s="90"/>
    </row>
    <row r="654167" spans="68:68" customFormat="1">
      <c r="BP654167" s="90"/>
    </row>
    <row r="654168" spans="68:68" customFormat="1">
      <c r="BP654168" s="90"/>
    </row>
    <row r="654169" spans="68:68" customFormat="1">
      <c r="BP654169" s="90"/>
    </row>
    <row r="654170" spans="68:68" customFormat="1">
      <c r="BP654170" s="90"/>
    </row>
    <row r="654171" spans="68:68" customFormat="1">
      <c r="BP654171" s="90"/>
    </row>
    <row r="654172" spans="68:68" customFormat="1">
      <c r="BP654172" s="90"/>
    </row>
    <row r="654173" spans="68:68" customFormat="1">
      <c r="BP654173" s="90"/>
    </row>
    <row r="654174" spans="68:68" customFormat="1">
      <c r="BP654174" s="90"/>
    </row>
    <row r="654175" spans="68:68" customFormat="1">
      <c r="BP654175" s="90"/>
    </row>
    <row r="654176" spans="68:68" customFormat="1">
      <c r="BP654176" s="90"/>
    </row>
    <row r="654177" spans="68:68" customFormat="1">
      <c r="BP654177" s="90"/>
    </row>
    <row r="654178" spans="68:68" customFormat="1">
      <c r="BP654178" s="90"/>
    </row>
    <row r="654179" spans="68:68" customFormat="1">
      <c r="BP654179" s="90"/>
    </row>
    <row r="654180" spans="68:68" customFormat="1">
      <c r="BP654180" s="90"/>
    </row>
    <row r="654181" spans="68:68" customFormat="1">
      <c r="BP654181" s="90"/>
    </row>
    <row r="654182" spans="68:68" customFormat="1">
      <c r="BP654182" s="90"/>
    </row>
    <row r="654183" spans="68:68" customFormat="1">
      <c r="BP654183" s="90"/>
    </row>
    <row r="654184" spans="68:68" customFormat="1">
      <c r="BP654184" s="90"/>
    </row>
    <row r="654185" spans="68:68" customFormat="1">
      <c r="BP654185" s="90"/>
    </row>
    <row r="654186" spans="68:68" customFormat="1">
      <c r="BP654186" s="90"/>
    </row>
    <row r="654187" spans="68:68" customFormat="1">
      <c r="BP654187" s="90"/>
    </row>
    <row r="654188" spans="68:68" customFormat="1">
      <c r="BP654188" s="90"/>
    </row>
    <row r="654189" spans="68:68" customFormat="1">
      <c r="BP654189" s="90"/>
    </row>
    <row r="654190" spans="68:68" customFormat="1">
      <c r="BP654190" s="90"/>
    </row>
    <row r="654191" spans="68:68" customFormat="1">
      <c r="BP654191" s="90"/>
    </row>
    <row r="654192" spans="68:68" customFormat="1">
      <c r="BP654192" s="90"/>
    </row>
    <row r="654193" spans="68:68" customFormat="1">
      <c r="BP654193" s="90"/>
    </row>
    <row r="654194" spans="68:68" customFormat="1">
      <c r="BP654194" s="90"/>
    </row>
    <row r="654195" spans="68:68" customFormat="1">
      <c r="BP654195" s="90"/>
    </row>
    <row r="654196" spans="68:68" customFormat="1">
      <c r="BP654196" s="90"/>
    </row>
    <row r="654197" spans="68:68" customFormat="1">
      <c r="BP654197" s="90"/>
    </row>
    <row r="654198" spans="68:68" customFormat="1">
      <c r="BP654198" s="90"/>
    </row>
    <row r="654199" spans="68:68" customFormat="1">
      <c r="BP654199" s="90"/>
    </row>
    <row r="654200" spans="68:68" customFormat="1">
      <c r="BP654200" s="90"/>
    </row>
    <row r="654201" spans="68:68" customFormat="1">
      <c r="BP654201" s="90"/>
    </row>
    <row r="654202" spans="68:68" customFormat="1">
      <c r="BP654202" s="90"/>
    </row>
    <row r="654203" spans="68:68" customFormat="1">
      <c r="BP654203" s="90"/>
    </row>
    <row r="654204" spans="68:68" customFormat="1">
      <c r="BP654204" s="90"/>
    </row>
    <row r="654205" spans="68:68" customFormat="1">
      <c r="BP654205" s="90"/>
    </row>
    <row r="654206" spans="68:68" customFormat="1">
      <c r="BP654206" s="90"/>
    </row>
    <row r="654207" spans="68:68" customFormat="1">
      <c r="BP654207" s="90"/>
    </row>
    <row r="654208" spans="68:68" customFormat="1">
      <c r="BP654208" s="90"/>
    </row>
    <row r="654209" spans="68:68" customFormat="1">
      <c r="BP654209" s="90"/>
    </row>
    <row r="654210" spans="68:68" customFormat="1">
      <c r="BP654210" s="90"/>
    </row>
    <row r="654211" spans="68:68" customFormat="1">
      <c r="BP654211" s="90"/>
    </row>
    <row r="654212" spans="68:68" customFormat="1">
      <c r="BP654212" s="90"/>
    </row>
    <row r="654213" spans="68:68" customFormat="1">
      <c r="BP654213" s="90"/>
    </row>
    <row r="654214" spans="68:68" customFormat="1">
      <c r="BP654214" s="90"/>
    </row>
    <row r="654215" spans="68:68" customFormat="1">
      <c r="BP654215" s="90"/>
    </row>
    <row r="654216" spans="68:68" customFormat="1">
      <c r="BP654216" s="90"/>
    </row>
    <row r="654217" spans="68:68" customFormat="1">
      <c r="BP654217" s="90"/>
    </row>
    <row r="654218" spans="68:68" customFormat="1">
      <c r="BP654218" s="90"/>
    </row>
    <row r="654219" spans="68:68" customFormat="1">
      <c r="BP654219" s="90"/>
    </row>
    <row r="654220" spans="68:68" customFormat="1">
      <c r="BP654220" s="90"/>
    </row>
    <row r="654221" spans="68:68" customFormat="1">
      <c r="BP654221" s="90"/>
    </row>
    <row r="654222" spans="68:68" customFormat="1">
      <c r="BP654222" s="90"/>
    </row>
    <row r="654223" spans="68:68" customFormat="1">
      <c r="BP654223" s="90"/>
    </row>
    <row r="654224" spans="68:68" customFormat="1">
      <c r="BP654224" s="90"/>
    </row>
    <row r="654225" spans="68:68" customFormat="1">
      <c r="BP654225" s="90"/>
    </row>
    <row r="654226" spans="68:68" customFormat="1">
      <c r="BP654226" s="90"/>
    </row>
    <row r="654227" spans="68:68" customFormat="1">
      <c r="BP654227" s="90"/>
    </row>
    <row r="654228" spans="68:68" customFormat="1">
      <c r="BP654228" s="90"/>
    </row>
    <row r="654229" spans="68:68" customFormat="1">
      <c r="BP654229" s="90"/>
    </row>
    <row r="654230" spans="68:68" customFormat="1">
      <c r="BP654230" s="90"/>
    </row>
    <row r="654231" spans="68:68" customFormat="1">
      <c r="BP654231" s="90"/>
    </row>
    <row r="654232" spans="68:68" customFormat="1">
      <c r="BP654232" s="90"/>
    </row>
    <row r="654233" spans="68:68" customFormat="1">
      <c r="BP654233" s="90"/>
    </row>
    <row r="654234" spans="68:68" customFormat="1">
      <c r="BP654234" s="90"/>
    </row>
    <row r="654235" spans="68:68" customFormat="1">
      <c r="BP654235" s="90"/>
    </row>
    <row r="654236" spans="68:68" customFormat="1">
      <c r="BP654236" s="90"/>
    </row>
    <row r="654237" spans="68:68" customFormat="1">
      <c r="BP654237" s="90"/>
    </row>
    <row r="654238" spans="68:68" customFormat="1">
      <c r="BP654238" s="90"/>
    </row>
    <row r="654239" spans="68:68" customFormat="1">
      <c r="BP654239" s="90"/>
    </row>
    <row r="654240" spans="68:68" customFormat="1">
      <c r="BP654240" s="90"/>
    </row>
    <row r="654241" spans="68:68" customFormat="1">
      <c r="BP654241" s="90"/>
    </row>
    <row r="654242" spans="68:68" customFormat="1">
      <c r="BP654242" s="90"/>
    </row>
    <row r="654243" spans="68:68" customFormat="1">
      <c r="BP654243" s="90"/>
    </row>
    <row r="654244" spans="68:68" customFormat="1">
      <c r="BP654244" s="90"/>
    </row>
    <row r="654245" spans="68:68" customFormat="1">
      <c r="BP654245" s="90"/>
    </row>
    <row r="654246" spans="68:68" customFormat="1">
      <c r="BP654246" s="90"/>
    </row>
    <row r="654247" spans="68:68" customFormat="1">
      <c r="BP654247" s="90"/>
    </row>
    <row r="654248" spans="68:68" customFormat="1">
      <c r="BP654248" s="90"/>
    </row>
    <row r="654249" spans="68:68" customFormat="1">
      <c r="BP654249" s="90"/>
    </row>
    <row r="654250" spans="68:68" customFormat="1">
      <c r="BP654250" s="90"/>
    </row>
    <row r="654251" spans="68:68" customFormat="1">
      <c r="BP654251" s="90"/>
    </row>
    <row r="654252" spans="68:68" customFormat="1">
      <c r="BP654252" s="90"/>
    </row>
    <row r="654253" spans="68:68" customFormat="1">
      <c r="BP654253" s="90"/>
    </row>
    <row r="654254" spans="68:68" customFormat="1">
      <c r="BP654254" s="90"/>
    </row>
    <row r="654255" spans="68:68" customFormat="1">
      <c r="BP654255" s="90"/>
    </row>
    <row r="654256" spans="68:68" customFormat="1">
      <c r="BP654256" s="90"/>
    </row>
    <row r="654257" spans="68:68" customFormat="1">
      <c r="BP654257" s="90"/>
    </row>
    <row r="654258" spans="68:68" customFormat="1">
      <c r="BP654258" s="90"/>
    </row>
    <row r="654259" spans="68:68" customFormat="1">
      <c r="BP654259" s="90"/>
    </row>
    <row r="654260" spans="68:68" customFormat="1">
      <c r="BP654260" s="90"/>
    </row>
    <row r="654261" spans="68:68" customFormat="1">
      <c r="BP654261" s="90"/>
    </row>
    <row r="654262" spans="68:68" customFormat="1">
      <c r="BP654262" s="90"/>
    </row>
    <row r="654263" spans="68:68" customFormat="1">
      <c r="BP654263" s="90"/>
    </row>
    <row r="654264" spans="68:68" customFormat="1">
      <c r="BP654264" s="90"/>
    </row>
    <row r="654265" spans="68:68" customFormat="1">
      <c r="BP654265" s="90"/>
    </row>
    <row r="654266" spans="68:68" customFormat="1">
      <c r="BP654266" s="90"/>
    </row>
    <row r="654267" spans="68:68" customFormat="1">
      <c r="BP654267" s="90"/>
    </row>
    <row r="654268" spans="68:68" customFormat="1">
      <c r="BP654268" s="90"/>
    </row>
    <row r="654269" spans="68:68" customFormat="1">
      <c r="BP654269" s="90"/>
    </row>
    <row r="654270" spans="68:68" customFormat="1">
      <c r="BP654270" s="90"/>
    </row>
    <row r="654271" spans="68:68" customFormat="1">
      <c r="BP654271" s="90"/>
    </row>
    <row r="654272" spans="68:68" customFormat="1">
      <c r="BP654272" s="90"/>
    </row>
    <row r="654273" spans="68:68" customFormat="1">
      <c r="BP654273" s="90"/>
    </row>
    <row r="654274" spans="68:68" customFormat="1">
      <c r="BP654274" s="90"/>
    </row>
    <row r="654275" spans="68:68" customFormat="1">
      <c r="BP654275" s="90"/>
    </row>
    <row r="654276" spans="68:68" customFormat="1">
      <c r="BP654276" s="90"/>
    </row>
    <row r="654277" spans="68:68" customFormat="1">
      <c r="BP654277" s="90"/>
    </row>
    <row r="654278" spans="68:68" customFormat="1">
      <c r="BP654278" s="90"/>
    </row>
    <row r="654279" spans="68:68" customFormat="1">
      <c r="BP654279" s="90"/>
    </row>
    <row r="654280" spans="68:68" customFormat="1">
      <c r="BP654280" s="90"/>
    </row>
    <row r="654281" spans="68:68" customFormat="1">
      <c r="BP654281" s="90"/>
    </row>
    <row r="654282" spans="68:68" customFormat="1">
      <c r="BP654282" s="90"/>
    </row>
    <row r="654283" spans="68:68" customFormat="1">
      <c r="BP654283" s="90"/>
    </row>
    <row r="654284" spans="68:68" customFormat="1">
      <c r="BP654284" s="90"/>
    </row>
    <row r="654285" spans="68:68" customFormat="1">
      <c r="BP654285" s="90"/>
    </row>
    <row r="654286" spans="68:68" customFormat="1">
      <c r="BP654286" s="90"/>
    </row>
    <row r="654287" spans="68:68" customFormat="1">
      <c r="BP654287" s="90"/>
    </row>
    <row r="654288" spans="68:68" customFormat="1">
      <c r="BP654288" s="90"/>
    </row>
    <row r="654289" spans="68:68" customFormat="1">
      <c r="BP654289" s="90"/>
    </row>
    <row r="654290" spans="68:68" customFormat="1">
      <c r="BP654290" s="90"/>
    </row>
    <row r="654291" spans="68:68" customFormat="1">
      <c r="BP654291" s="90"/>
    </row>
    <row r="654292" spans="68:68" customFormat="1">
      <c r="BP654292" s="90"/>
    </row>
    <row r="654293" spans="68:68" customFormat="1">
      <c r="BP654293" s="90"/>
    </row>
    <row r="654294" spans="68:68" customFormat="1">
      <c r="BP654294" s="90"/>
    </row>
    <row r="654295" spans="68:68" customFormat="1">
      <c r="BP654295" s="90"/>
    </row>
    <row r="654296" spans="68:68" customFormat="1">
      <c r="BP654296" s="90"/>
    </row>
    <row r="654297" spans="68:68" customFormat="1">
      <c r="BP654297" s="90"/>
    </row>
    <row r="654298" spans="68:68" customFormat="1">
      <c r="BP654298" s="90"/>
    </row>
    <row r="654299" spans="68:68" customFormat="1">
      <c r="BP654299" s="90"/>
    </row>
    <row r="654300" spans="68:68" customFormat="1">
      <c r="BP654300" s="90"/>
    </row>
    <row r="654301" spans="68:68" customFormat="1">
      <c r="BP654301" s="90"/>
    </row>
    <row r="654302" spans="68:68" customFormat="1">
      <c r="BP654302" s="90"/>
    </row>
    <row r="654303" spans="68:68" customFormat="1">
      <c r="BP654303" s="90"/>
    </row>
    <row r="654304" spans="68:68" customFormat="1">
      <c r="BP654304" s="90"/>
    </row>
    <row r="654305" spans="68:68" customFormat="1">
      <c r="BP654305" s="90"/>
    </row>
    <row r="654306" spans="68:68" customFormat="1">
      <c r="BP654306" s="90"/>
    </row>
    <row r="654307" spans="68:68" customFormat="1">
      <c r="BP654307" s="90"/>
    </row>
    <row r="654308" spans="68:68" customFormat="1">
      <c r="BP654308" s="90"/>
    </row>
    <row r="654309" spans="68:68" customFormat="1">
      <c r="BP654309" s="90"/>
    </row>
    <row r="654310" spans="68:68" customFormat="1">
      <c r="BP654310" s="90"/>
    </row>
    <row r="654311" spans="68:68" customFormat="1">
      <c r="BP654311" s="90"/>
    </row>
    <row r="654312" spans="68:68" customFormat="1">
      <c r="BP654312" s="90"/>
    </row>
    <row r="654313" spans="68:68" customFormat="1">
      <c r="BP654313" s="90"/>
    </row>
    <row r="654314" spans="68:68" customFormat="1">
      <c r="BP654314" s="90"/>
    </row>
    <row r="654315" spans="68:68" customFormat="1">
      <c r="BP654315" s="90"/>
    </row>
    <row r="654316" spans="68:68" customFormat="1">
      <c r="BP654316" s="90"/>
    </row>
    <row r="654317" spans="68:68" customFormat="1">
      <c r="BP654317" s="90"/>
    </row>
    <row r="654318" spans="68:68" customFormat="1">
      <c r="BP654318" s="90"/>
    </row>
    <row r="654319" spans="68:68" customFormat="1">
      <c r="BP654319" s="90"/>
    </row>
    <row r="654320" spans="68:68" customFormat="1">
      <c r="BP654320" s="90"/>
    </row>
    <row r="654321" spans="68:68" customFormat="1">
      <c r="BP654321" s="90"/>
    </row>
    <row r="654322" spans="68:68" customFormat="1">
      <c r="BP654322" s="90"/>
    </row>
    <row r="654323" spans="68:68" customFormat="1">
      <c r="BP654323" s="90"/>
    </row>
    <row r="654324" spans="68:68" customFormat="1">
      <c r="BP654324" s="90"/>
    </row>
    <row r="654325" spans="68:68" customFormat="1">
      <c r="BP654325" s="90"/>
    </row>
    <row r="654326" spans="68:68" customFormat="1">
      <c r="BP654326" s="90"/>
    </row>
    <row r="654327" spans="68:68" customFormat="1">
      <c r="BP654327" s="90"/>
    </row>
    <row r="654328" spans="68:68" customFormat="1">
      <c r="BP654328" s="90"/>
    </row>
    <row r="654329" spans="68:68" customFormat="1">
      <c r="BP654329" s="90"/>
    </row>
    <row r="654330" spans="68:68" customFormat="1">
      <c r="BP654330" s="90"/>
    </row>
    <row r="654331" spans="68:68" customFormat="1">
      <c r="BP654331" s="90"/>
    </row>
    <row r="654332" spans="68:68" customFormat="1">
      <c r="BP654332" s="90"/>
    </row>
    <row r="654333" spans="68:68" customFormat="1">
      <c r="BP654333" s="90"/>
    </row>
    <row r="654334" spans="68:68" customFormat="1">
      <c r="BP654334" s="90"/>
    </row>
    <row r="654335" spans="68:68" customFormat="1">
      <c r="BP654335" s="90"/>
    </row>
    <row r="654336" spans="68:68" customFormat="1">
      <c r="BP654336" s="90"/>
    </row>
    <row r="654337" spans="68:68" customFormat="1">
      <c r="BP654337" s="90"/>
    </row>
    <row r="654338" spans="68:68" customFormat="1">
      <c r="BP654338" s="90"/>
    </row>
    <row r="654339" spans="68:68" customFormat="1">
      <c r="BP654339" s="90"/>
    </row>
    <row r="654340" spans="68:68" customFormat="1">
      <c r="BP654340" s="90"/>
    </row>
    <row r="654341" spans="68:68" customFormat="1">
      <c r="BP654341" s="90"/>
    </row>
    <row r="654342" spans="68:68" customFormat="1">
      <c r="BP654342" s="90"/>
    </row>
    <row r="654343" spans="68:68" customFormat="1">
      <c r="BP654343" s="90"/>
    </row>
    <row r="654344" spans="68:68" customFormat="1">
      <c r="BP654344" s="90"/>
    </row>
    <row r="654345" spans="68:68" customFormat="1">
      <c r="BP654345" s="90"/>
    </row>
    <row r="654346" spans="68:68" customFormat="1">
      <c r="BP654346" s="90"/>
    </row>
    <row r="654347" spans="68:68" customFormat="1">
      <c r="BP654347" s="90"/>
    </row>
    <row r="654348" spans="68:68" customFormat="1">
      <c r="BP654348" s="90"/>
    </row>
    <row r="654349" spans="68:68" customFormat="1">
      <c r="BP654349" s="90"/>
    </row>
    <row r="654350" spans="68:68" customFormat="1">
      <c r="BP654350" s="90"/>
    </row>
    <row r="654351" spans="68:68" customFormat="1">
      <c r="BP654351" s="90"/>
    </row>
    <row r="654352" spans="68:68" customFormat="1">
      <c r="BP654352" s="90"/>
    </row>
    <row r="654353" spans="68:68" customFormat="1">
      <c r="BP654353" s="90"/>
    </row>
    <row r="654354" spans="68:68" customFormat="1">
      <c r="BP654354" s="90"/>
    </row>
    <row r="654355" spans="68:68" customFormat="1">
      <c r="BP654355" s="90"/>
    </row>
    <row r="654356" spans="68:68" customFormat="1">
      <c r="BP654356" s="90"/>
    </row>
    <row r="654357" spans="68:68" customFormat="1">
      <c r="BP654357" s="90"/>
    </row>
    <row r="654358" spans="68:68" customFormat="1">
      <c r="BP654358" s="90"/>
    </row>
    <row r="654359" spans="68:68" customFormat="1">
      <c r="BP654359" s="90"/>
    </row>
    <row r="654360" spans="68:68" customFormat="1">
      <c r="BP654360" s="90"/>
    </row>
    <row r="654361" spans="68:68" customFormat="1">
      <c r="BP654361" s="90"/>
    </row>
    <row r="654362" spans="68:68" customFormat="1">
      <c r="BP654362" s="90"/>
    </row>
    <row r="654363" spans="68:68" customFormat="1">
      <c r="BP654363" s="90"/>
    </row>
    <row r="654364" spans="68:68" customFormat="1">
      <c r="BP654364" s="90"/>
    </row>
    <row r="654365" spans="68:68" customFormat="1">
      <c r="BP654365" s="90"/>
    </row>
    <row r="654366" spans="68:68" customFormat="1">
      <c r="BP654366" s="90"/>
    </row>
    <row r="654367" spans="68:68" customFormat="1">
      <c r="BP654367" s="90"/>
    </row>
    <row r="654368" spans="68:68" customFormat="1">
      <c r="BP654368" s="90"/>
    </row>
    <row r="654369" spans="68:68" customFormat="1">
      <c r="BP654369" s="90"/>
    </row>
    <row r="654370" spans="68:68" customFormat="1">
      <c r="BP654370" s="90"/>
    </row>
    <row r="654371" spans="68:68" customFormat="1">
      <c r="BP654371" s="90"/>
    </row>
    <row r="654372" spans="68:68" customFormat="1">
      <c r="BP654372" s="90"/>
    </row>
    <row r="654373" spans="68:68" customFormat="1">
      <c r="BP654373" s="90"/>
    </row>
    <row r="654374" spans="68:68" customFormat="1">
      <c r="BP654374" s="90"/>
    </row>
    <row r="654375" spans="68:68" customFormat="1">
      <c r="BP654375" s="90"/>
    </row>
    <row r="654376" spans="68:68" customFormat="1">
      <c r="BP654376" s="90"/>
    </row>
    <row r="654377" spans="68:68" customFormat="1">
      <c r="BP654377" s="90"/>
    </row>
    <row r="654378" spans="68:68" customFormat="1">
      <c r="BP654378" s="90"/>
    </row>
    <row r="654379" spans="68:68" customFormat="1">
      <c r="BP654379" s="90"/>
    </row>
    <row r="654380" spans="68:68" customFormat="1">
      <c r="BP654380" s="90"/>
    </row>
    <row r="654381" spans="68:68" customFormat="1">
      <c r="BP654381" s="90"/>
    </row>
    <row r="654382" spans="68:68" customFormat="1">
      <c r="BP654382" s="90"/>
    </row>
    <row r="654383" spans="68:68" customFormat="1">
      <c r="BP654383" s="90"/>
    </row>
    <row r="654384" spans="68:68" customFormat="1">
      <c r="BP654384" s="90"/>
    </row>
    <row r="654385" spans="68:68" customFormat="1">
      <c r="BP654385" s="90"/>
    </row>
    <row r="654386" spans="68:68" customFormat="1">
      <c r="BP654386" s="90"/>
    </row>
    <row r="654387" spans="68:68" customFormat="1">
      <c r="BP654387" s="90"/>
    </row>
    <row r="654388" spans="68:68" customFormat="1">
      <c r="BP654388" s="90"/>
    </row>
    <row r="654389" spans="68:68" customFormat="1">
      <c r="BP654389" s="90"/>
    </row>
    <row r="654390" spans="68:68" customFormat="1">
      <c r="BP654390" s="90"/>
    </row>
    <row r="654391" spans="68:68" customFormat="1">
      <c r="BP654391" s="90"/>
    </row>
    <row r="654392" spans="68:68" customFormat="1">
      <c r="BP654392" s="90"/>
    </row>
    <row r="654393" spans="68:68" customFormat="1">
      <c r="BP654393" s="90"/>
    </row>
    <row r="654394" spans="68:68" customFormat="1">
      <c r="BP654394" s="90"/>
    </row>
    <row r="654395" spans="68:68" customFormat="1">
      <c r="BP654395" s="90"/>
    </row>
    <row r="654396" spans="68:68" customFormat="1">
      <c r="BP654396" s="90"/>
    </row>
    <row r="654397" spans="68:68" customFormat="1">
      <c r="BP654397" s="90"/>
    </row>
    <row r="654398" spans="68:68" customFormat="1">
      <c r="BP654398" s="90"/>
    </row>
    <row r="654399" spans="68:68" customFormat="1">
      <c r="BP654399" s="90"/>
    </row>
    <row r="654400" spans="68:68" customFormat="1">
      <c r="BP654400" s="90"/>
    </row>
    <row r="654401" spans="68:68" customFormat="1">
      <c r="BP654401" s="90"/>
    </row>
    <row r="654402" spans="68:68" customFormat="1">
      <c r="BP654402" s="90"/>
    </row>
    <row r="654403" spans="68:68" customFormat="1">
      <c r="BP654403" s="90"/>
    </row>
    <row r="654404" spans="68:68" customFormat="1">
      <c r="BP654404" s="90"/>
    </row>
    <row r="654405" spans="68:68" customFormat="1">
      <c r="BP654405" s="90"/>
    </row>
    <row r="654406" spans="68:68" customFormat="1">
      <c r="BP654406" s="90"/>
    </row>
    <row r="654407" spans="68:68" customFormat="1">
      <c r="BP654407" s="90"/>
    </row>
    <row r="654408" spans="68:68" customFormat="1">
      <c r="BP654408" s="90"/>
    </row>
    <row r="654409" spans="68:68" customFormat="1">
      <c r="BP654409" s="90"/>
    </row>
    <row r="654410" spans="68:68" customFormat="1">
      <c r="BP654410" s="90"/>
    </row>
    <row r="654411" spans="68:68" customFormat="1">
      <c r="BP654411" s="90"/>
    </row>
    <row r="654412" spans="68:68" customFormat="1">
      <c r="BP654412" s="90"/>
    </row>
    <row r="654413" spans="68:68" customFormat="1">
      <c r="BP654413" s="90"/>
    </row>
    <row r="654414" spans="68:68" customFormat="1">
      <c r="BP654414" s="90"/>
    </row>
    <row r="654415" spans="68:68" customFormat="1">
      <c r="BP654415" s="90"/>
    </row>
    <row r="654416" spans="68:68" customFormat="1">
      <c r="BP654416" s="90"/>
    </row>
    <row r="654417" spans="68:68" customFormat="1">
      <c r="BP654417" s="90"/>
    </row>
    <row r="654418" spans="68:68" customFormat="1">
      <c r="BP654418" s="90"/>
    </row>
    <row r="654419" spans="68:68" customFormat="1">
      <c r="BP654419" s="90"/>
    </row>
    <row r="654420" spans="68:68" customFormat="1">
      <c r="BP654420" s="90"/>
    </row>
    <row r="654421" spans="68:68" customFormat="1">
      <c r="BP654421" s="90"/>
    </row>
    <row r="654422" spans="68:68" customFormat="1">
      <c r="BP654422" s="90"/>
    </row>
    <row r="654423" spans="68:68" customFormat="1">
      <c r="BP654423" s="90"/>
    </row>
    <row r="654424" spans="68:68" customFormat="1">
      <c r="BP654424" s="90"/>
    </row>
    <row r="654425" spans="68:68" customFormat="1">
      <c r="BP654425" s="90"/>
    </row>
    <row r="654426" spans="68:68" customFormat="1">
      <c r="BP654426" s="90"/>
    </row>
    <row r="654427" spans="68:68" customFormat="1">
      <c r="BP654427" s="90"/>
    </row>
    <row r="654428" spans="68:68" customFormat="1">
      <c r="BP654428" s="90"/>
    </row>
    <row r="654429" spans="68:68" customFormat="1">
      <c r="BP654429" s="90"/>
    </row>
    <row r="654430" spans="68:68" customFormat="1">
      <c r="BP654430" s="90"/>
    </row>
    <row r="654431" spans="68:68" customFormat="1">
      <c r="BP654431" s="90"/>
    </row>
    <row r="654432" spans="68:68" customFormat="1">
      <c r="BP654432" s="90"/>
    </row>
    <row r="654433" spans="68:68" customFormat="1">
      <c r="BP654433" s="90"/>
    </row>
    <row r="654434" spans="68:68" customFormat="1">
      <c r="BP654434" s="90"/>
    </row>
    <row r="654435" spans="68:68" customFormat="1">
      <c r="BP654435" s="90"/>
    </row>
    <row r="654436" spans="68:68" customFormat="1">
      <c r="BP654436" s="90"/>
    </row>
    <row r="654437" spans="68:68" customFormat="1">
      <c r="BP654437" s="90"/>
    </row>
    <row r="654438" spans="68:68" customFormat="1">
      <c r="BP654438" s="90"/>
    </row>
    <row r="654439" spans="68:68" customFormat="1">
      <c r="BP654439" s="90"/>
    </row>
    <row r="654440" spans="68:68" customFormat="1">
      <c r="BP654440" s="90"/>
    </row>
    <row r="654441" spans="68:68" customFormat="1">
      <c r="BP654441" s="90"/>
    </row>
    <row r="654442" spans="68:68" customFormat="1">
      <c r="BP654442" s="90"/>
    </row>
    <row r="654443" spans="68:68" customFormat="1">
      <c r="BP654443" s="90"/>
    </row>
    <row r="654444" spans="68:68" customFormat="1">
      <c r="BP654444" s="90"/>
    </row>
    <row r="654445" spans="68:68" customFormat="1">
      <c r="BP654445" s="90"/>
    </row>
    <row r="654446" spans="68:68" customFormat="1">
      <c r="BP654446" s="90"/>
    </row>
    <row r="654447" spans="68:68" customFormat="1">
      <c r="BP654447" s="90"/>
    </row>
    <row r="654448" spans="68:68" customFormat="1">
      <c r="BP654448" s="90"/>
    </row>
    <row r="654449" spans="68:68" customFormat="1">
      <c r="BP654449" s="90"/>
    </row>
    <row r="654450" spans="68:68" customFormat="1">
      <c r="BP654450" s="90"/>
    </row>
    <row r="654451" spans="68:68" customFormat="1">
      <c r="BP654451" s="90"/>
    </row>
    <row r="654452" spans="68:68" customFormat="1">
      <c r="BP654452" s="90"/>
    </row>
    <row r="654453" spans="68:68" customFormat="1">
      <c r="BP654453" s="90"/>
    </row>
    <row r="654454" spans="68:68" customFormat="1">
      <c r="BP654454" s="90"/>
    </row>
    <row r="654455" spans="68:68" customFormat="1">
      <c r="BP654455" s="90"/>
    </row>
    <row r="654456" spans="68:68" customFormat="1">
      <c r="BP654456" s="90"/>
    </row>
    <row r="654457" spans="68:68" customFormat="1">
      <c r="BP654457" s="90"/>
    </row>
    <row r="654458" spans="68:68" customFormat="1">
      <c r="BP654458" s="90"/>
    </row>
    <row r="654459" spans="68:68" customFormat="1">
      <c r="BP654459" s="90"/>
    </row>
    <row r="654460" spans="68:68" customFormat="1">
      <c r="BP654460" s="90"/>
    </row>
    <row r="654461" spans="68:68" customFormat="1">
      <c r="BP654461" s="90"/>
    </row>
    <row r="654462" spans="68:68" customFormat="1">
      <c r="BP654462" s="90"/>
    </row>
    <row r="654463" spans="68:68" customFormat="1">
      <c r="BP654463" s="90"/>
    </row>
    <row r="654464" spans="68:68" customFormat="1">
      <c r="BP654464" s="90"/>
    </row>
    <row r="654465" spans="68:68" customFormat="1">
      <c r="BP654465" s="90"/>
    </row>
    <row r="654466" spans="68:68" customFormat="1">
      <c r="BP654466" s="90"/>
    </row>
    <row r="654467" spans="68:68" customFormat="1">
      <c r="BP654467" s="90"/>
    </row>
    <row r="654468" spans="68:68" customFormat="1">
      <c r="BP654468" s="90"/>
    </row>
    <row r="654469" spans="68:68" customFormat="1">
      <c r="BP654469" s="90"/>
    </row>
    <row r="654470" spans="68:68" customFormat="1">
      <c r="BP654470" s="90"/>
    </row>
    <row r="654471" spans="68:68" customFormat="1">
      <c r="BP654471" s="90"/>
    </row>
    <row r="654472" spans="68:68" customFormat="1">
      <c r="BP654472" s="90"/>
    </row>
    <row r="654473" spans="68:68" customFormat="1">
      <c r="BP654473" s="90"/>
    </row>
    <row r="654474" spans="68:68" customFormat="1">
      <c r="BP654474" s="90"/>
    </row>
    <row r="654475" spans="68:68" customFormat="1">
      <c r="BP654475" s="90"/>
    </row>
    <row r="654476" spans="68:68" customFormat="1">
      <c r="BP654476" s="90"/>
    </row>
    <row r="654477" spans="68:68" customFormat="1">
      <c r="BP654477" s="90"/>
    </row>
    <row r="654478" spans="68:68" customFormat="1">
      <c r="BP654478" s="90"/>
    </row>
    <row r="654479" spans="68:68" customFormat="1">
      <c r="BP654479" s="90"/>
    </row>
    <row r="654480" spans="68:68" customFormat="1">
      <c r="BP654480" s="90"/>
    </row>
    <row r="654481" spans="68:68" customFormat="1">
      <c r="BP654481" s="90"/>
    </row>
    <row r="654482" spans="68:68" customFormat="1">
      <c r="BP654482" s="90"/>
    </row>
    <row r="654483" spans="68:68" customFormat="1">
      <c r="BP654483" s="90"/>
    </row>
    <row r="654484" spans="68:68" customFormat="1">
      <c r="BP654484" s="90"/>
    </row>
    <row r="654485" spans="68:68" customFormat="1">
      <c r="BP654485" s="90"/>
    </row>
    <row r="654486" spans="68:68" customFormat="1">
      <c r="BP654486" s="90"/>
    </row>
    <row r="654487" spans="68:68" customFormat="1">
      <c r="BP654487" s="90"/>
    </row>
    <row r="654488" spans="68:68" customFormat="1">
      <c r="BP654488" s="90"/>
    </row>
    <row r="654489" spans="68:68" customFormat="1">
      <c r="BP654489" s="90"/>
    </row>
    <row r="654490" spans="68:68" customFormat="1">
      <c r="BP654490" s="90"/>
    </row>
    <row r="654491" spans="68:68" customFormat="1">
      <c r="BP654491" s="90"/>
    </row>
    <row r="654492" spans="68:68" customFormat="1">
      <c r="BP654492" s="90"/>
    </row>
    <row r="654493" spans="68:68" customFormat="1">
      <c r="BP654493" s="90"/>
    </row>
    <row r="654494" spans="68:68" customFormat="1">
      <c r="BP654494" s="90"/>
    </row>
    <row r="654495" spans="68:68" customFormat="1">
      <c r="BP654495" s="90"/>
    </row>
    <row r="654496" spans="68:68" customFormat="1">
      <c r="BP654496" s="90"/>
    </row>
    <row r="654497" spans="68:68" customFormat="1">
      <c r="BP654497" s="90"/>
    </row>
    <row r="654498" spans="68:68" customFormat="1">
      <c r="BP654498" s="90"/>
    </row>
    <row r="654499" spans="68:68" customFormat="1">
      <c r="BP654499" s="90"/>
    </row>
    <row r="654500" spans="68:68" customFormat="1">
      <c r="BP654500" s="90"/>
    </row>
    <row r="654501" spans="68:68" customFormat="1">
      <c r="BP654501" s="90"/>
    </row>
    <row r="654502" spans="68:68" customFormat="1">
      <c r="BP654502" s="90"/>
    </row>
    <row r="654503" spans="68:68" customFormat="1">
      <c r="BP654503" s="90"/>
    </row>
    <row r="654504" spans="68:68" customFormat="1">
      <c r="BP654504" s="90"/>
    </row>
    <row r="654505" spans="68:68" customFormat="1">
      <c r="BP654505" s="90"/>
    </row>
    <row r="654506" spans="68:68" customFormat="1">
      <c r="BP654506" s="90"/>
    </row>
    <row r="654507" spans="68:68" customFormat="1">
      <c r="BP654507" s="90"/>
    </row>
    <row r="654508" spans="68:68" customFormat="1">
      <c r="BP654508" s="90"/>
    </row>
    <row r="654509" spans="68:68" customFormat="1">
      <c r="BP654509" s="90"/>
    </row>
    <row r="654510" spans="68:68" customFormat="1">
      <c r="BP654510" s="90"/>
    </row>
    <row r="654511" spans="68:68" customFormat="1">
      <c r="BP654511" s="90"/>
    </row>
    <row r="654512" spans="68:68" customFormat="1">
      <c r="BP654512" s="90"/>
    </row>
    <row r="654513" spans="68:68" customFormat="1">
      <c r="BP654513" s="90"/>
    </row>
    <row r="654514" spans="68:68" customFormat="1">
      <c r="BP654514" s="90"/>
    </row>
    <row r="654515" spans="68:68" customFormat="1">
      <c r="BP654515" s="90"/>
    </row>
    <row r="654516" spans="68:68" customFormat="1">
      <c r="BP654516" s="90"/>
    </row>
    <row r="654517" spans="68:68" customFormat="1">
      <c r="BP654517" s="90"/>
    </row>
    <row r="654518" spans="68:68" customFormat="1">
      <c r="BP654518" s="90"/>
    </row>
    <row r="654519" spans="68:68" customFormat="1">
      <c r="BP654519" s="90"/>
    </row>
    <row r="654520" spans="68:68" customFormat="1">
      <c r="BP654520" s="90"/>
    </row>
    <row r="654521" spans="68:68" customFormat="1">
      <c r="BP654521" s="90"/>
    </row>
    <row r="654522" spans="68:68" customFormat="1">
      <c r="BP654522" s="90"/>
    </row>
    <row r="654523" spans="68:68" customFormat="1">
      <c r="BP654523" s="90"/>
    </row>
    <row r="654524" spans="68:68" customFormat="1">
      <c r="BP654524" s="90"/>
    </row>
    <row r="654525" spans="68:68" customFormat="1">
      <c r="BP654525" s="90"/>
    </row>
    <row r="654526" spans="68:68" customFormat="1">
      <c r="BP654526" s="90"/>
    </row>
    <row r="654527" spans="68:68" customFormat="1">
      <c r="BP654527" s="90"/>
    </row>
    <row r="654528" spans="68:68" customFormat="1">
      <c r="BP654528" s="90"/>
    </row>
    <row r="654529" spans="68:68" customFormat="1">
      <c r="BP654529" s="90"/>
    </row>
    <row r="654530" spans="68:68" customFormat="1">
      <c r="BP654530" s="90"/>
    </row>
    <row r="654531" spans="68:68" customFormat="1">
      <c r="BP654531" s="90"/>
    </row>
    <row r="654532" spans="68:68" customFormat="1">
      <c r="BP654532" s="90"/>
    </row>
    <row r="654533" spans="68:68" customFormat="1">
      <c r="BP654533" s="90"/>
    </row>
    <row r="654534" spans="68:68" customFormat="1">
      <c r="BP654534" s="90"/>
    </row>
    <row r="654535" spans="68:68" customFormat="1">
      <c r="BP654535" s="90"/>
    </row>
    <row r="654536" spans="68:68" customFormat="1">
      <c r="BP654536" s="90"/>
    </row>
    <row r="654537" spans="68:68" customFormat="1">
      <c r="BP654537" s="90"/>
    </row>
    <row r="654538" spans="68:68" customFormat="1">
      <c r="BP654538" s="90"/>
    </row>
    <row r="654539" spans="68:68" customFormat="1">
      <c r="BP654539" s="90"/>
    </row>
    <row r="654540" spans="68:68" customFormat="1">
      <c r="BP654540" s="90"/>
    </row>
    <row r="654541" spans="68:68" customFormat="1">
      <c r="BP654541" s="90"/>
    </row>
    <row r="654542" spans="68:68" customFormat="1">
      <c r="BP654542" s="90"/>
    </row>
    <row r="654543" spans="68:68" customFormat="1">
      <c r="BP654543" s="90"/>
    </row>
    <row r="654544" spans="68:68" customFormat="1">
      <c r="BP654544" s="90"/>
    </row>
    <row r="654545" spans="68:68" customFormat="1">
      <c r="BP654545" s="90"/>
    </row>
    <row r="654546" spans="68:68" customFormat="1">
      <c r="BP654546" s="90"/>
    </row>
    <row r="654547" spans="68:68" customFormat="1">
      <c r="BP654547" s="90"/>
    </row>
    <row r="654548" spans="68:68" customFormat="1">
      <c r="BP654548" s="90"/>
    </row>
    <row r="654549" spans="68:68" customFormat="1">
      <c r="BP654549" s="90"/>
    </row>
    <row r="654550" spans="68:68" customFormat="1">
      <c r="BP654550" s="90"/>
    </row>
    <row r="654551" spans="68:68" customFormat="1">
      <c r="BP654551" s="90"/>
    </row>
    <row r="654552" spans="68:68" customFormat="1">
      <c r="BP654552" s="90"/>
    </row>
    <row r="654553" spans="68:68" customFormat="1">
      <c r="BP654553" s="90"/>
    </row>
    <row r="654554" spans="68:68" customFormat="1">
      <c r="BP654554" s="90"/>
    </row>
    <row r="654555" spans="68:68" customFormat="1">
      <c r="BP654555" s="90"/>
    </row>
    <row r="654556" spans="68:68" customFormat="1">
      <c r="BP654556" s="90"/>
    </row>
    <row r="654557" spans="68:68" customFormat="1">
      <c r="BP654557" s="90"/>
    </row>
    <row r="654558" spans="68:68" customFormat="1">
      <c r="BP654558" s="90"/>
    </row>
    <row r="654559" spans="68:68" customFormat="1">
      <c r="BP654559" s="90"/>
    </row>
    <row r="654560" spans="68:68" customFormat="1">
      <c r="BP654560" s="90"/>
    </row>
    <row r="654561" spans="68:68" customFormat="1">
      <c r="BP654561" s="90"/>
    </row>
    <row r="654562" spans="68:68" customFormat="1">
      <c r="BP654562" s="90"/>
    </row>
    <row r="654563" spans="68:68" customFormat="1">
      <c r="BP654563" s="90"/>
    </row>
    <row r="654564" spans="68:68" customFormat="1">
      <c r="BP654564" s="90"/>
    </row>
    <row r="654565" spans="68:68" customFormat="1">
      <c r="BP654565" s="90"/>
    </row>
    <row r="654566" spans="68:68" customFormat="1">
      <c r="BP654566" s="90"/>
    </row>
    <row r="654567" spans="68:68" customFormat="1">
      <c r="BP654567" s="90"/>
    </row>
    <row r="654568" spans="68:68" customFormat="1">
      <c r="BP654568" s="90"/>
    </row>
    <row r="654569" spans="68:68" customFormat="1">
      <c r="BP654569" s="90"/>
    </row>
    <row r="654570" spans="68:68" customFormat="1">
      <c r="BP654570" s="90"/>
    </row>
    <row r="654571" spans="68:68" customFormat="1">
      <c r="BP654571" s="90"/>
    </row>
    <row r="654572" spans="68:68" customFormat="1">
      <c r="BP654572" s="90"/>
    </row>
    <row r="654573" spans="68:68" customFormat="1">
      <c r="BP654573" s="90"/>
    </row>
    <row r="654574" spans="68:68" customFormat="1">
      <c r="BP654574" s="90"/>
    </row>
    <row r="654575" spans="68:68" customFormat="1">
      <c r="BP654575" s="90"/>
    </row>
    <row r="654576" spans="68:68" customFormat="1">
      <c r="BP654576" s="90"/>
    </row>
    <row r="654577" spans="68:68" customFormat="1">
      <c r="BP654577" s="90"/>
    </row>
    <row r="654578" spans="68:68" customFormat="1">
      <c r="BP654578" s="90"/>
    </row>
    <row r="654579" spans="68:68" customFormat="1">
      <c r="BP654579" s="90"/>
    </row>
    <row r="654580" spans="68:68" customFormat="1">
      <c r="BP654580" s="90"/>
    </row>
    <row r="654581" spans="68:68" customFormat="1">
      <c r="BP654581" s="90"/>
    </row>
    <row r="654582" spans="68:68" customFormat="1">
      <c r="BP654582" s="90"/>
    </row>
    <row r="654583" spans="68:68" customFormat="1">
      <c r="BP654583" s="90"/>
    </row>
    <row r="654584" spans="68:68" customFormat="1">
      <c r="BP654584" s="90"/>
    </row>
    <row r="654585" spans="68:68" customFormat="1">
      <c r="BP654585" s="90"/>
    </row>
    <row r="654586" spans="68:68" customFormat="1">
      <c r="BP654586" s="90"/>
    </row>
    <row r="654587" spans="68:68" customFormat="1">
      <c r="BP654587" s="90"/>
    </row>
    <row r="654588" spans="68:68" customFormat="1">
      <c r="BP654588" s="90"/>
    </row>
    <row r="654589" spans="68:68" customFormat="1">
      <c r="BP654589" s="90"/>
    </row>
    <row r="654590" spans="68:68" customFormat="1">
      <c r="BP654590" s="90"/>
    </row>
    <row r="654591" spans="68:68" customFormat="1">
      <c r="BP654591" s="90"/>
    </row>
    <row r="654592" spans="68:68" customFormat="1">
      <c r="BP654592" s="90"/>
    </row>
    <row r="654593" spans="68:68" customFormat="1">
      <c r="BP654593" s="90"/>
    </row>
    <row r="654594" spans="68:68" customFormat="1">
      <c r="BP654594" s="90"/>
    </row>
    <row r="654595" spans="68:68" customFormat="1">
      <c r="BP654595" s="90"/>
    </row>
    <row r="654596" spans="68:68" customFormat="1">
      <c r="BP654596" s="90"/>
    </row>
    <row r="654597" spans="68:68" customFormat="1">
      <c r="BP654597" s="90"/>
    </row>
    <row r="654598" spans="68:68" customFormat="1">
      <c r="BP654598" s="90"/>
    </row>
    <row r="654599" spans="68:68" customFormat="1">
      <c r="BP654599" s="90"/>
    </row>
    <row r="654600" spans="68:68" customFormat="1">
      <c r="BP654600" s="90"/>
    </row>
    <row r="654601" spans="68:68" customFormat="1">
      <c r="BP654601" s="90"/>
    </row>
    <row r="654602" spans="68:68" customFormat="1">
      <c r="BP654602" s="90"/>
    </row>
    <row r="654603" spans="68:68" customFormat="1">
      <c r="BP654603" s="90"/>
    </row>
    <row r="654604" spans="68:68" customFormat="1">
      <c r="BP654604" s="90"/>
    </row>
    <row r="654605" spans="68:68" customFormat="1">
      <c r="BP654605" s="90"/>
    </row>
    <row r="654606" spans="68:68" customFormat="1">
      <c r="BP654606" s="90"/>
    </row>
    <row r="654607" spans="68:68" customFormat="1">
      <c r="BP654607" s="90"/>
    </row>
    <row r="654608" spans="68:68" customFormat="1">
      <c r="BP654608" s="90"/>
    </row>
    <row r="654609" spans="68:68" customFormat="1">
      <c r="BP654609" s="90"/>
    </row>
    <row r="654610" spans="68:68" customFormat="1">
      <c r="BP654610" s="90"/>
    </row>
    <row r="654611" spans="68:68" customFormat="1">
      <c r="BP654611" s="90"/>
    </row>
    <row r="654612" spans="68:68" customFormat="1">
      <c r="BP654612" s="90"/>
    </row>
    <row r="654613" spans="68:68" customFormat="1">
      <c r="BP654613" s="90"/>
    </row>
    <row r="654614" spans="68:68" customFormat="1">
      <c r="BP654614" s="90"/>
    </row>
    <row r="654615" spans="68:68" customFormat="1">
      <c r="BP654615" s="90"/>
    </row>
    <row r="654616" spans="68:68" customFormat="1">
      <c r="BP654616" s="90"/>
    </row>
    <row r="654617" spans="68:68" customFormat="1">
      <c r="BP654617" s="90"/>
    </row>
    <row r="654618" spans="68:68" customFormat="1">
      <c r="BP654618" s="90"/>
    </row>
    <row r="654619" spans="68:68" customFormat="1">
      <c r="BP654619" s="90"/>
    </row>
    <row r="654620" spans="68:68" customFormat="1">
      <c r="BP654620" s="90"/>
    </row>
    <row r="654621" spans="68:68" customFormat="1">
      <c r="BP654621" s="90"/>
    </row>
    <row r="654622" spans="68:68" customFormat="1">
      <c r="BP654622" s="90"/>
    </row>
    <row r="654623" spans="68:68" customFormat="1">
      <c r="BP654623" s="90"/>
    </row>
    <row r="654624" spans="68:68" customFormat="1">
      <c r="BP654624" s="90"/>
    </row>
    <row r="654625" spans="68:68" customFormat="1">
      <c r="BP654625" s="90"/>
    </row>
    <row r="654626" spans="68:68" customFormat="1">
      <c r="BP654626" s="90"/>
    </row>
    <row r="654627" spans="68:68" customFormat="1">
      <c r="BP654627" s="90"/>
    </row>
    <row r="654628" spans="68:68" customFormat="1">
      <c r="BP654628" s="90"/>
    </row>
    <row r="654629" spans="68:68" customFormat="1">
      <c r="BP654629" s="90"/>
    </row>
    <row r="654630" spans="68:68" customFormat="1">
      <c r="BP654630" s="90"/>
    </row>
    <row r="654631" spans="68:68" customFormat="1">
      <c r="BP654631" s="90"/>
    </row>
    <row r="654632" spans="68:68" customFormat="1">
      <c r="BP654632" s="90"/>
    </row>
    <row r="654633" spans="68:68" customFormat="1">
      <c r="BP654633" s="90"/>
    </row>
    <row r="654634" spans="68:68" customFormat="1">
      <c r="BP654634" s="90"/>
    </row>
    <row r="654635" spans="68:68" customFormat="1">
      <c r="BP654635" s="90"/>
    </row>
    <row r="654636" spans="68:68" customFormat="1">
      <c r="BP654636" s="90"/>
    </row>
    <row r="654637" spans="68:68" customFormat="1">
      <c r="BP654637" s="90"/>
    </row>
    <row r="654638" spans="68:68" customFormat="1">
      <c r="BP654638" s="90"/>
    </row>
    <row r="654639" spans="68:68" customFormat="1">
      <c r="BP654639" s="90"/>
    </row>
    <row r="654640" spans="68:68" customFormat="1">
      <c r="BP654640" s="90"/>
    </row>
    <row r="654641" spans="68:68" customFormat="1">
      <c r="BP654641" s="90"/>
    </row>
    <row r="654642" spans="68:68" customFormat="1">
      <c r="BP654642" s="90"/>
    </row>
    <row r="654643" spans="68:68" customFormat="1">
      <c r="BP654643" s="90"/>
    </row>
    <row r="654644" spans="68:68" customFormat="1">
      <c r="BP654644" s="90"/>
    </row>
    <row r="654645" spans="68:68" customFormat="1">
      <c r="BP654645" s="90"/>
    </row>
    <row r="654646" spans="68:68" customFormat="1">
      <c r="BP654646" s="90"/>
    </row>
    <row r="654647" spans="68:68" customFormat="1">
      <c r="BP654647" s="90"/>
    </row>
    <row r="654648" spans="68:68" customFormat="1">
      <c r="BP654648" s="90"/>
    </row>
    <row r="654649" spans="68:68" customFormat="1">
      <c r="BP654649" s="90"/>
    </row>
    <row r="654650" spans="68:68" customFormat="1">
      <c r="BP654650" s="90"/>
    </row>
    <row r="654651" spans="68:68" customFormat="1">
      <c r="BP654651" s="90"/>
    </row>
    <row r="654652" spans="68:68" customFormat="1">
      <c r="BP654652" s="90"/>
    </row>
    <row r="654653" spans="68:68" customFormat="1">
      <c r="BP654653" s="90"/>
    </row>
    <row r="654654" spans="68:68" customFormat="1">
      <c r="BP654654" s="90"/>
    </row>
    <row r="654655" spans="68:68" customFormat="1">
      <c r="BP654655" s="90"/>
    </row>
    <row r="654656" spans="68:68" customFormat="1">
      <c r="BP654656" s="90"/>
    </row>
    <row r="654657" spans="68:68" customFormat="1">
      <c r="BP654657" s="90"/>
    </row>
    <row r="654658" spans="68:68" customFormat="1">
      <c r="BP654658" s="90"/>
    </row>
    <row r="654659" spans="68:68" customFormat="1">
      <c r="BP654659" s="90"/>
    </row>
    <row r="654660" spans="68:68" customFormat="1">
      <c r="BP654660" s="90"/>
    </row>
    <row r="654661" spans="68:68" customFormat="1">
      <c r="BP654661" s="90"/>
    </row>
    <row r="654662" spans="68:68" customFormat="1">
      <c r="BP654662" s="90"/>
    </row>
    <row r="654663" spans="68:68" customFormat="1">
      <c r="BP654663" s="90"/>
    </row>
    <row r="654664" spans="68:68" customFormat="1">
      <c r="BP654664" s="90"/>
    </row>
    <row r="654665" spans="68:68" customFormat="1">
      <c r="BP654665" s="90"/>
    </row>
    <row r="654666" spans="68:68" customFormat="1">
      <c r="BP654666" s="90"/>
    </row>
    <row r="654667" spans="68:68" customFormat="1">
      <c r="BP654667" s="90"/>
    </row>
    <row r="654668" spans="68:68" customFormat="1">
      <c r="BP654668" s="90"/>
    </row>
    <row r="654669" spans="68:68" customFormat="1">
      <c r="BP654669" s="90"/>
    </row>
    <row r="654670" spans="68:68" customFormat="1">
      <c r="BP654670" s="90"/>
    </row>
    <row r="654671" spans="68:68" customFormat="1">
      <c r="BP654671" s="90"/>
    </row>
    <row r="654672" spans="68:68" customFormat="1">
      <c r="BP654672" s="90"/>
    </row>
    <row r="654673" spans="68:68" customFormat="1">
      <c r="BP654673" s="90"/>
    </row>
    <row r="654674" spans="68:68" customFormat="1">
      <c r="BP654674" s="90"/>
    </row>
    <row r="654675" spans="68:68" customFormat="1">
      <c r="BP654675" s="90"/>
    </row>
    <row r="654676" spans="68:68" customFormat="1">
      <c r="BP654676" s="90"/>
    </row>
    <row r="654677" spans="68:68" customFormat="1">
      <c r="BP654677" s="90"/>
    </row>
    <row r="654678" spans="68:68" customFormat="1">
      <c r="BP654678" s="90"/>
    </row>
    <row r="654679" spans="68:68" customFormat="1">
      <c r="BP654679" s="90"/>
    </row>
    <row r="654680" spans="68:68" customFormat="1">
      <c r="BP654680" s="90"/>
    </row>
    <row r="654681" spans="68:68" customFormat="1">
      <c r="BP654681" s="90"/>
    </row>
    <row r="654682" spans="68:68" customFormat="1">
      <c r="BP654682" s="90"/>
    </row>
    <row r="654683" spans="68:68" customFormat="1">
      <c r="BP654683" s="90"/>
    </row>
    <row r="654684" spans="68:68" customFormat="1">
      <c r="BP654684" s="90"/>
    </row>
    <row r="654685" spans="68:68" customFormat="1">
      <c r="BP654685" s="90"/>
    </row>
    <row r="654686" spans="68:68" customFormat="1">
      <c r="BP654686" s="90"/>
    </row>
    <row r="654687" spans="68:68" customFormat="1">
      <c r="BP654687" s="90"/>
    </row>
    <row r="654688" spans="68:68" customFormat="1">
      <c r="BP654688" s="90"/>
    </row>
    <row r="654689" spans="68:68" customFormat="1">
      <c r="BP654689" s="90"/>
    </row>
    <row r="654690" spans="68:68" customFormat="1">
      <c r="BP654690" s="90"/>
    </row>
    <row r="654691" spans="68:68" customFormat="1">
      <c r="BP654691" s="90"/>
    </row>
    <row r="654692" spans="68:68" customFormat="1">
      <c r="BP654692" s="90"/>
    </row>
    <row r="654693" spans="68:68" customFormat="1">
      <c r="BP654693" s="90"/>
    </row>
    <row r="654694" spans="68:68" customFormat="1">
      <c r="BP654694" s="90"/>
    </row>
    <row r="654695" spans="68:68" customFormat="1">
      <c r="BP654695" s="90"/>
    </row>
    <row r="654696" spans="68:68" customFormat="1">
      <c r="BP654696" s="90"/>
    </row>
    <row r="654697" spans="68:68" customFormat="1">
      <c r="BP654697" s="90"/>
    </row>
    <row r="654698" spans="68:68" customFormat="1">
      <c r="BP654698" s="90"/>
    </row>
    <row r="654699" spans="68:68" customFormat="1">
      <c r="BP654699" s="90"/>
    </row>
    <row r="654700" spans="68:68" customFormat="1">
      <c r="BP654700" s="90"/>
    </row>
    <row r="654701" spans="68:68" customFormat="1">
      <c r="BP654701" s="90"/>
    </row>
    <row r="654702" spans="68:68" customFormat="1">
      <c r="BP654702" s="90"/>
    </row>
    <row r="654703" spans="68:68" customFormat="1">
      <c r="BP654703" s="90"/>
    </row>
    <row r="654704" spans="68:68" customFormat="1">
      <c r="BP654704" s="90"/>
    </row>
    <row r="654705" spans="68:68" customFormat="1">
      <c r="BP654705" s="90"/>
    </row>
    <row r="654706" spans="68:68" customFormat="1">
      <c r="BP654706" s="90"/>
    </row>
    <row r="654707" spans="68:68" customFormat="1">
      <c r="BP654707" s="90"/>
    </row>
    <row r="654708" spans="68:68" customFormat="1">
      <c r="BP654708" s="90"/>
    </row>
    <row r="654709" spans="68:68" customFormat="1">
      <c r="BP654709" s="90"/>
    </row>
    <row r="654710" spans="68:68" customFormat="1">
      <c r="BP654710" s="90"/>
    </row>
    <row r="654711" spans="68:68" customFormat="1">
      <c r="BP654711" s="90"/>
    </row>
    <row r="654712" spans="68:68" customFormat="1">
      <c r="BP654712" s="90"/>
    </row>
    <row r="654713" spans="68:68" customFormat="1">
      <c r="BP654713" s="90"/>
    </row>
    <row r="654714" spans="68:68" customFormat="1">
      <c r="BP654714" s="90"/>
    </row>
    <row r="654715" spans="68:68" customFormat="1">
      <c r="BP654715" s="90"/>
    </row>
    <row r="654716" spans="68:68" customFormat="1">
      <c r="BP654716" s="90"/>
    </row>
    <row r="654717" spans="68:68" customFormat="1">
      <c r="BP654717" s="90"/>
    </row>
    <row r="654718" spans="68:68" customFormat="1">
      <c r="BP654718" s="90"/>
    </row>
    <row r="654719" spans="68:68" customFormat="1">
      <c r="BP654719" s="90"/>
    </row>
    <row r="654720" spans="68:68" customFormat="1">
      <c r="BP654720" s="90"/>
    </row>
    <row r="654721" spans="68:68" customFormat="1">
      <c r="BP654721" s="90"/>
    </row>
    <row r="654722" spans="68:68" customFormat="1">
      <c r="BP654722" s="90"/>
    </row>
    <row r="654723" spans="68:68" customFormat="1">
      <c r="BP654723" s="90"/>
    </row>
    <row r="654724" spans="68:68" customFormat="1">
      <c r="BP654724" s="90"/>
    </row>
    <row r="654725" spans="68:68" customFormat="1">
      <c r="BP654725" s="90"/>
    </row>
    <row r="654726" spans="68:68" customFormat="1">
      <c r="BP654726" s="90"/>
    </row>
    <row r="654727" spans="68:68" customFormat="1">
      <c r="BP654727" s="90"/>
    </row>
    <row r="654728" spans="68:68" customFormat="1">
      <c r="BP654728" s="90"/>
    </row>
    <row r="654729" spans="68:68" customFormat="1">
      <c r="BP654729" s="90"/>
    </row>
    <row r="654730" spans="68:68" customFormat="1">
      <c r="BP654730" s="90"/>
    </row>
    <row r="654731" spans="68:68" customFormat="1">
      <c r="BP654731" s="90"/>
    </row>
    <row r="654732" spans="68:68" customFormat="1">
      <c r="BP654732" s="90"/>
    </row>
    <row r="654733" spans="68:68" customFormat="1">
      <c r="BP654733" s="90"/>
    </row>
    <row r="654734" spans="68:68" customFormat="1">
      <c r="BP654734" s="90"/>
    </row>
    <row r="654735" spans="68:68" customFormat="1">
      <c r="BP654735" s="90"/>
    </row>
    <row r="654736" spans="68:68" customFormat="1">
      <c r="BP654736" s="90"/>
    </row>
    <row r="654737" spans="68:68" customFormat="1">
      <c r="BP654737" s="90"/>
    </row>
    <row r="654738" spans="68:68" customFormat="1">
      <c r="BP654738" s="90"/>
    </row>
    <row r="654739" spans="68:68" customFormat="1">
      <c r="BP654739" s="90"/>
    </row>
    <row r="654740" spans="68:68" customFormat="1">
      <c r="BP654740" s="90"/>
    </row>
    <row r="654741" spans="68:68" customFormat="1">
      <c r="BP654741" s="90"/>
    </row>
    <row r="654742" spans="68:68" customFormat="1">
      <c r="BP654742" s="90"/>
    </row>
    <row r="654743" spans="68:68" customFormat="1">
      <c r="BP654743" s="90"/>
    </row>
    <row r="654744" spans="68:68" customFormat="1">
      <c r="BP654744" s="90"/>
    </row>
    <row r="654745" spans="68:68" customFormat="1">
      <c r="BP654745" s="90"/>
    </row>
    <row r="654746" spans="68:68" customFormat="1">
      <c r="BP654746" s="90"/>
    </row>
    <row r="654747" spans="68:68" customFormat="1">
      <c r="BP654747" s="90"/>
    </row>
    <row r="654748" spans="68:68" customFormat="1">
      <c r="BP654748" s="90"/>
    </row>
    <row r="654749" spans="68:68" customFormat="1">
      <c r="BP654749" s="90"/>
    </row>
    <row r="654750" spans="68:68" customFormat="1">
      <c r="BP654750" s="90"/>
    </row>
    <row r="654751" spans="68:68" customFormat="1">
      <c r="BP654751" s="90"/>
    </row>
    <row r="654752" spans="68:68" customFormat="1">
      <c r="BP654752" s="90"/>
    </row>
    <row r="654753" spans="68:68" customFormat="1">
      <c r="BP654753" s="90"/>
    </row>
    <row r="654754" spans="68:68" customFormat="1">
      <c r="BP654754" s="90"/>
    </row>
    <row r="654755" spans="68:68" customFormat="1">
      <c r="BP654755" s="90"/>
    </row>
    <row r="654756" spans="68:68" customFormat="1">
      <c r="BP654756" s="90"/>
    </row>
    <row r="654757" spans="68:68" customFormat="1">
      <c r="BP654757" s="90"/>
    </row>
    <row r="654758" spans="68:68" customFormat="1">
      <c r="BP654758" s="90"/>
    </row>
    <row r="654759" spans="68:68" customFormat="1">
      <c r="BP654759" s="90"/>
    </row>
    <row r="654760" spans="68:68" customFormat="1">
      <c r="BP654760" s="90"/>
    </row>
    <row r="654761" spans="68:68" customFormat="1">
      <c r="BP654761" s="90"/>
    </row>
    <row r="654762" spans="68:68" customFormat="1">
      <c r="BP654762" s="90"/>
    </row>
    <row r="654763" spans="68:68" customFormat="1">
      <c r="BP654763" s="90"/>
    </row>
    <row r="654764" spans="68:68" customFormat="1">
      <c r="BP654764" s="90"/>
    </row>
    <row r="654765" spans="68:68" customFormat="1">
      <c r="BP654765" s="90"/>
    </row>
    <row r="654766" spans="68:68" customFormat="1">
      <c r="BP654766" s="90"/>
    </row>
    <row r="654767" spans="68:68" customFormat="1">
      <c r="BP654767" s="90"/>
    </row>
    <row r="654768" spans="68:68" customFormat="1">
      <c r="BP654768" s="90"/>
    </row>
    <row r="654769" spans="68:68" customFormat="1">
      <c r="BP654769" s="90"/>
    </row>
    <row r="654770" spans="68:68" customFormat="1">
      <c r="BP654770" s="90"/>
    </row>
    <row r="654771" spans="68:68" customFormat="1">
      <c r="BP654771" s="90"/>
    </row>
    <row r="654772" spans="68:68" customFormat="1">
      <c r="BP654772" s="90"/>
    </row>
    <row r="654773" spans="68:68" customFormat="1">
      <c r="BP654773" s="90"/>
    </row>
    <row r="654774" spans="68:68" customFormat="1">
      <c r="BP654774" s="90"/>
    </row>
    <row r="654775" spans="68:68" customFormat="1">
      <c r="BP654775" s="90"/>
    </row>
    <row r="654776" spans="68:68" customFormat="1">
      <c r="BP654776" s="90"/>
    </row>
    <row r="654777" spans="68:68" customFormat="1">
      <c r="BP654777" s="90"/>
    </row>
    <row r="654778" spans="68:68" customFormat="1">
      <c r="BP654778" s="90"/>
    </row>
    <row r="654779" spans="68:68" customFormat="1">
      <c r="BP654779" s="90"/>
    </row>
    <row r="654780" spans="68:68" customFormat="1">
      <c r="BP654780" s="90"/>
    </row>
    <row r="654781" spans="68:68" customFormat="1">
      <c r="BP654781" s="90"/>
    </row>
    <row r="654782" spans="68:68" customFormat="1">
      <c r="BP654782" s="90"/>
    </row>
    <row r="654783" spans="68:68" customFormat="1">
      <c r="BP654783" s="90"/>
    </row>
    <row r="654784" spans="68:68" customFormat="1">
      <c r="BP654784" s="90"/>
    </row>
    <row r="654785" spans="68:68" customFormat="1">
      <c r="BP654785" s="90"/>
    </row>
    <row r="654786" spans="68:68" customFormat="1">
      <c r="BP654786" s="90"/>
    </row>
    <row r="654787" spans="68:68" customFormat="1">
      <c r="BP654787" s="90"/>
    </row>
    <row r="654788" spans="68:68" customFormat="1">
      <c r="BP654788" s="90"/>
    </row>
    <row r="654789" spans="68:68" customFormat="1">
      <c r="BP654789" s="90"/>
    </row>
    <row r="654790" spans="68:68" customFormat="1">
      <c r="BP654790" s="90"/>
    </row>
    <row r="654791" spans="68:68" customFormat="1">
      <c r="BP654791" s="90"/>
    </row>
    <row r="654792" spans="68:68" customFormat="1">
      <c r="BP654792" s="90"/>
    </row>
    <row r="654793" spans="68:68" customFormat="1">
      <c r="BP654793" s="90"/>
    </row>
    <row r="654794" spans="68:68" customFormat="1">
      <c r="BP654794" s="90"/>
    </row>
    <row r="654795" spans="68:68" customFormat="1">
      <c r="BP654795" s="90"/>
    </row>
    <row r="654796" spans="68:68" customFormat="1">
      <c r="BP654796" s="90"/>
    </row>
    <row r="654797" spans="68:68" customFormat="1">
      <c r="BP654797" s="90"/>
    </row>
    <row r="654798" spans="68:68" customFormat="1">
      <c r="BP654798" s="90"/>
    </row>
    <row r="654799" spans="68:68" customFormat="1">
      <c r="BP654799" s="90"/>
    </row>
    <row r="654800" spans="68:68" customFormat="1">
      <c r="BP654800" s="90"/>
    </row>
    <row r="654801" spans="68:68" customFormat="1">
      <c r="BP654801" s="90"/>
    </row>
    <row r="654802" spans="68:68" customFormat="1">
      <c r="BP654802" s="90"/>
    </row>
    <row r="654803" spans="68:68" customFormat="1">
      <c r="BP654803" s="90"/>
    </row>
    <row r="654804" spans="68:68" customFormat="1">
      <c r="BP654804" s="90"/>
    </row>
    <row r="654805" spans="68:68" customFormat="1">
      <c r="BP654805" s="90"/>
    </row>
    <row r="654806" spans="68:68" customFormat="1">
      <c r="BP654806" s="90"/>
    </row>
    <row r="654807" spans="68:68" customFormat="1">
      <c r="BP654807" s="90"/>
    </row>
    <row r="654808" spans="68:68" customFormat="1">
      <c r="BP654808" s="90"/>
    </row>
    <row r="654809" spans="68:68" customFormat="1">
      <c r="BP654809" s="90"/>
    </row>
    <row r="654810" spans="68:68" customFormat="1">
      <c r="BP654810" s="90"/>
    </row>
    <row r="654811" spans="68:68" customFormat="1">
      <c r="BP654811" s="90"/>
    </row>
    <row r="654812" spans="68:68" customFormat="1">
      <c r="BP654812" s="90"/>
    </row>
    <row r="654813" spans="68:68" customFormat="1">
      <c r="BP654813" s="90"/>
    </row>
    <row r="654814" spans="68:68" customFormat="1">
      <c r="BP654814" s="90"/>
    </row>
    <row r="654815" spans="68:68" customFormat="1">
      <c r="BP654815" s="90"/>
    </row>
    <row r="654816" spans="68:68" customFormat="1">
      <c r="BP654816" s="90"/>
    </row>
    <row r="654817" spans="68:68" customFormat="1">
      <c r="BP654817" s="90"/>
    </row>
    <row r="654818" spans="68:68" customFormat="1">
      <c r="BP654818" s="90"/>
    </row>
    <row r="654819" spans="68:68" customFormat="1">
      <c r="BP654819" s="90"/>
    </row>
    <row r="654820" spans="68:68" customFormat="1">
      <c r="BP654820" s="90"/>
    </row>
    <row r="654821" spans="68:68" customFormat="1">
      <c r="BP654821" s="90"/>
    </row>
    <row r="654822" spans="68:68" customFormat="1">
      <c r="BP654822" s="90"/>
    </row>
    <row r="654823" spans="68:68" customFormat="1">
      <c r="BP654823" s="90"/>
    </row>
    <row r="654824" spans="68:68" customFormat="1">
      <c r="BP654824" s="90"/>
    </row>
    <row r="654825" spans="68:68" customFormat="1">
      <c r="BP654825" s="90"/>
    </row>
    <row r="654826" spans="68:68" customFormat="1">
      <c r="BP654826" s="90"/>
    </row>
    <row r="654827" spans="68:68" customFormat="1">
      <c r="BP654827" s="90"/>
    </row>
    <row r="654828" spans="68:68" customFormat="1">
      <c r="BP654828" s="90"/>
    </row>
    <row r="654829" spans="68:68" customFormat="1">
      <c r="BP654829" s="90"/>
    </row>
    <row r="654830" spans="68:68" customFormat="1">
      <c r="BP654830" s="90"/>
    </row>
    <row r="654831" spans="68:68" customFormat="1">
      <c r="BP654831" s="90"/>
    </row>
    <row r="654832" spans="68:68" customFormat="1">
      <c r="BP654832" s="90"/>
    </row>
    <row r="654833" spans="68:68" customFormat="1">
      <c r="BP654833" s="90"/>
    </row>
    <row r="654834" spans="68:68" customFormat="1">
      <c r="BP654834" s="90"/>
    </row>
    <row r="654835" spans="68:68" customFormat="1">
      <c r="BP654835" s="90"/>
    </row>
    <row r="654836" spans="68:68" customFormat="1">
      <c r="BP654836" s="90"/>
    </row>
    <row r="654837" spans="68:68" customFormat="1">
      <c r="BP654837" s="90"/>
    </row>
    <row r="654838" spans="68:68" customFormat="1">
      <c r="BP654838" s="90"/>
    </row>
    <row r="654839" spans="68:68" customFormat="1">
      <c r="BP654839" s="90"/>
    </row>
    <row r="654840" spans="68:68" customFormat="1">
      <c r="BP654840" s="90"/>
    </row>
    <row r="654841" spans="68:68" customFormat="1">
      <c r="BP654841" s="90"/>
    </row>
    <row r="654842" spans="68:68" customFormat="1">
      <c r="BP654842" s="90"/>
    </row>
    <row r="654843" spans="68:68" customFormat="1">
      <c r="BP654843" s="90"/>
    </row>
    <row r="654844" spans="68:68" customFormat="1">
      <c r="BP654844" s="90"/>
    </row>
    <row r="654845" spans="68:68" customFormat="1">
      <c r="BP654845" s="90"/>
    </row>
    <row r="654846" spans="68:68" customFormat="1">
      <c r="BP654846" s="90"/>
    </row>
    <row r="654847" spans="68:68" customFormat="1">
      <c r="BP654847" s="90"/>
    </row>
    <row r="654848" spans="68:68" customFormat="1">
      <c r="BP654848" s="90"/>
    </row>
    <row r="654849" spans="68:68" customFormat="1">
      <c r="BP654849" s="90"/>
    </row>
    <row r="654850" spans="68:68" customFormat="1">
      <c r="BP654850" s="90"/>
    </row>
    <row r="654851" spans="68:68" customFormat="1">
      <c r="BP654851" s="90"/>
    </row>
    <row r="654852" spans="68:68" customFormat="1">
      <c r="BP654852" s="90"/>
    </row>
    <row r="654853" spans="68:68" customFormat="1">
      <c r="BP654853" s="90"/>
    </row>
    <row r="654854" spans="68:68" customFormat="1">
      <c r="BP654854" s="90"/>
    </row>
    <row r="654855" spans="68:68" customFormat="1">
      <c r="BP654855" s="90"/>
    </row>
    <row r="654856" spans="68:68" customFormat="1">
      <c r="BP654856" s="90"/>
    </row>
    <row r="654857" spans="68:68" customFormat="1">
      <c r="BP654857" s="90"/>
    </row>
    <row r="654858" spans="68:68" customFormat="1">
      <c r="BP654858" s="90"/>
    </row>
    <row r="654859" spans="68:68" customFormat="1">
      <c r="BP654859" s="90"/>
    </row>
    <row r="654860" spans="68:68" customFormat="1">
      <c r="BP654860" s="90"/>
    </row>
    <row r="654861" spans="68:68" customFormat="1">
      <c r="BP654861" s="90"/>
    </row>
    <row r="654862" spans="68:68" customFormat="1">
      <c r="BP654862" s="90"/>
    </row>
    <row r="654863" spans="68:68" customFormat="1">
      <c r="BP654863" s="90"/>
    </row>
    <row r="654864" spans="68:68" customFormat="1">
      <c r="BP654864" s="90"/>
    </row>
    <row r="654865" spans="68:68" customFormat="1">
      <c r="BP654865" s="90"/>
    </row>
    <row r="654866" spans="68:68" customFormat="1">
      <c r="BP654866" s="90"/>
    </row>
    <row r="654867" spans="68:68" customFormat="1">
      <c r="BP654867" s="90"/>
    </row>
    <row r="654868" spans="68:68" customFormat="1">
      <c r="BP654868" s="90"/>
    </row>
    <row r="654869" spans="68:68" customFormat="1">
      <c r="BP654869" s="90"/>
    </row>
    <row r="654870" spans="68:68" customFormat="1">
      <c r="BP654870" s="90"/>
    </row>
    <row r="654871" spans="68:68" customFormat="1">
      <c r="BP654871" s="90"/>
    </row>
    <row r="654872" spans="68:68" customFormat="1">
      <c r="BP654872" s="90"/>
    </row>
    <row r="654873" spans="68:68" customFormat="1">
      <c r="BP654873" s="90"/>
    </row>
    <row r="654874" spans="68:68" customFormat="1">
      <c r="BP654874" s="90"/>
    </row>
    <row r="654875" spans="68:68" customFormat="1">
      <c r="BP654875" s="90"/>
    </row>
    <row r="654876" spans="68:68" customFormat="1">
      <c r="BP654876" s="90"/>
    </row>
    <row r="654877" spans="68:68" customFormat="1">
      <c r="BP654877" s="90"/>
    </row>
    <row r="654878" spans="68:68" customFormat="1">
      <c r="BP654878" s="90"/>
    </row>
    <row r="654879" spans="68:68" customFormat="1">
      <c r="BP654879" s="90"/>
    </row>
    <row r="654880" spans="68:68" customFormat="1">
      <c r="BP654880" s="90"/>
    </row>
    <row r="654881" spans="68:68" customFormat="1">
      <c r="BP654881" s="90"/>
    </row>
    <row r="654882" spans="68:68" customFormat="1">
      <c r="BP654882" s="90"/>
    </row>
    <row r="654883" spans="68:68" customFormat="1">
      <c r="BP654883" s="90"/>
    </row>
    <row r="654884" spans="68:68" customFormat="1">
      <c r="BP654884" s="90"/>
    </row>
    <row r="654885" spans="68:68" customFormat="1">
      <c r="BP654885" s="90"/>
    </row>
    <row r="654886" spans="68:68" customFormat="1">
      <c r="BP654886" s="90"/>
    </row>
    <row r="654887" spans="68:68" customFormat="1">
      <c r="BP654887" s="90"/>
    </row>
    <row r="654888" spans="68:68" customFormat="1">
      <c r="BP654888" s="90"/>
    </row>
    <row r="654889" spans="68:68" customFormat="1">
      <c r="BP654889" s="90"/>
    </row>
    <row r="654890" spans="68:68" customFormat="1">
      <c r="BP654890" s="90"/>
    </row>
    <row r="654891" spans="68:68" customFormat="1">
      <c r="BP654891" s="90"/>
    </row>
    <row r="654892" spans="68:68" customFormat="1">
      <c r="BP654892" s="90"/>
    </row>
    <row r="654893" spans="68:68" customFormat="1">
      <c r="BP654893" s="90"/>
    </row>
    <row r="654894" spans="68:68" customFormat="1">
      <c r="BP654894" s="90"/>
    </row>
    <row r="654895" spans="68:68" customFormat="1">
      <c r="BP654895" s="90"/>
    </row>
    <row r="654896" spans="68:68" customFormat="1">
      <c r="BP654896" s="90"/>
    </row>
    <row r="654897" spans="68:68" customFormat="1">
      <c r="BP654897" s="90"/>
    </row>
    <row r="654898" spans="68:68" customFormat="1">
      <c r="BP654898" s="90"/>
    </row>
    <row r="654899" spans="68:68" customFormat="1">
      <c r="BP654899" s="90"/>
    </row>
    <row r="654900" spans="68:68" customFormat="1">
      <c r="BP654900" s="90"/>
    </row>
    <row r="654901" spans="68:68" customFormat="1">
      <c r="BP654901" s="90"/>
    </row>
    <row r="654902" spans="68:68" customFormat="1">
      <c r="BP654902" s="90"/>
    </row>
    <row r="654903" spans="68:68" customFormat="1">
      <c r="BP654903" s="90"/>
    </row>
    <row r="654904" spans="68:68" customFormat="1">
      <c r="BP654904" s="90"/>
    </row>
    <row r="654905" spans="68:68" customFormat="1">
      <c r="BP654905" s="90"/>
    </row>
    <row r="654906" spans="68:68" customFormat="1">
      <c r="BP654906" s="90"/>
    </row>
    <row r="654907" spans="68:68" customFormat="1">
      <c r="BP654907" s="90"/>
    </row>
    <row r="654908" spans="68:68" customFormat="1">
      <c r="BP654908" s="90"/>
    </row>
    <row r="654909" spans="68:68" customFormat="1">
      <c r="BP654909" s="90"/>
    </row>
    <row r="654910" spans="68:68" customFormat="1">
      <c r="BP654910" s="90"/>
    </row>
    <row r="654911" spans="68:68" customFormat="1">
      <c r="BP654911" s="90"/>
    </row>
    <row r="654912" spans="68:68" customFormat="1">
      <c r="BP654912" s="90"/>
    </row>
    <row r="654913" spans="68:68" customFormat="1">
      <c r="BP654913" s="90"/>
    </row>
    <row r="654914" spans="68:68" customFormat="1">
      <c r="BP654914" s="90"/>
    </row>
    <row r="654915" spans="68:68" customFormat="1">
      <c r="BP654915" s="90"/>
    </row>
    <row r="654916" spans="68:68" customFormat="1">
      <c r="BP654916" s="90"/>
    </row>
    <row r="654917" spans="68:68" customFormat="1">
      <c r="BP654917" s="90"/>
    </row>
    <row r="654918" spans="68:68" customFormat="1">
      <c r="BP654918" s="90"/>
    </row>
    <row r="654919" spans="68:68" customFormat="1">
      <c r="BP654919" s="90"/>
    </row>
    <row r="654920" spans="68:68" customFormat="1">
      <c r="BP654920" s="90"/>
    </row>
    <row r="654921" spans="68:68" customFormat="1">
      <c r="BP654921" s="90"/>
    </row>
    <row r="654922" spans="68:68" customFormat="1">
      <c r="BP654922" s="90"/>
    </row>
    <row r="654923" spans="68:68" customFormat="1">
      <c r="BP654923" s="90"/>
    </row>
    <row r="654924" spans="68:68" customFormat="1">
      <c r="BP654924" s="90"/>
    </row>
    <row r="654925" spans="68:68" customFormat="1">
      <c r="BP654925" s="90"/>
    </row>
    <row r="654926" spans="68:68" customFormat="1">
      <c r="BP654926" s="90"/>
    </row>
    <row r="654927" spans="68:68" customFormat="1">
      <c r="BP654927" s="90"/>
    </row>
    <row r="654928" spans="68:68" customFormat="1">
      <c r="BP654928" s="90"/>
    </row>
    <row r="654929" spans="68:68" customFormat="1">
      <c r="BP654929" s="90"/>
    </row>
    <row r="654930" spans="68:68" customFormat="1">
      <c r="BP654930" s="90"/>
    </row>
    <row r="654931" spans="68:68" customFormat="1">
      <c r="BP654931" s="90"/>
    </row>
    <row r="654932" spans="68:68" customFormat="1">
      <c r="BP654932" s="90"/>
    </row>
    <row r="654933" spans="68:68" customFormat="1">
      <c r="BP654933" s="90"/>
    </row>
    <row r="654934" spans="68:68" customFormat="1">
      <c r="BP654934" s="90"/>
    </row>
    <row r="654935" spans="68:68" customFormat="1">
      <c r="BP654935" s="90"/>
    </row>
    <row r="654936" spans="68:68" customFormat="1">
      <c r="BP654936" s="90"/>
    </row>
    <row r="654937" spans="68:68" customFormat="1">
      <c r="BP654937" s="90"/>
    </row>
    <row r="654938" spans="68:68" customFormat="1">
      <c r="BP654938" s="90"/>
    </row>
    <row r="654939" spans="68:68" customFormat="1">
      <c r="BP654939" s="90"/>
    </row>
    <row r="654940" spans="68:68" customFormat="1">
      <c r="BP654940" s="90"/>
    </row>
    <row r="654941" spans="68:68" customFormat="1">
      <c r="BP654941" s="90"/>
    </row>
    <row r="654942" spans="68:68" customFormat="1">
      <c r="BP654942" s="90"/>
    </row>
    <row r="654943" spans="68:68" customFormat="1">
      <c r="BP654943" s="90"/>
    </row>
    <row r="654944" spans="68:68" customFormat="1">
      <c r="BP654944" s="90"/>
    </row>
    <row r="654945" spans="68:68" customFormat="1">
      <c r="BP654945" s="90"/>
    </row>
    <row r="654946" spans="68:68" customFormat="1">
      <c r="BP654946" s="90"/>
    </row>
    <row r="654947" spans="68:68" customFormat="1">
      <c r="BP654947" s="90"/>
    </row>
    <row r="654948" spans="68:68" customFormat="1">
      <c r="BP654948" s="90"/>
    </row>
    <row r="654949" spans="68:68" customFormat="1">
      <c r="BP654949" s="90"/>
    </row>
    <row r="654950" spans="68:68" customFormat="1">
      <c r="BP654950" s="90"/>
    </row>
    <row r="654951" spans="68:68" customFormat="1">
      <c r="BP654951" s="90"/>
    </row>
    <row r="654952" spans="68:68" customFormat="1">
      <c r="BP654952" s="90"/>
    </row>
    <row r="654953" spans="68:68" customFormat="1">
      <c r="BP654953" s="90"/>
    </row>
    <row r="654954" spans="68:68" customFormat="1">
      <c r="BP654954" s="90"/>
    </row>
    <row r="654955" spans="68:68" customFormat="1">
      <c r="BP654955" s="90"/>
    </row>
    <row r="654956" spans="68:68" customFormat="1">
      <c r="BP654956" s="90"/>
    </row>
    <row r="654957" spans="68:68" customFormat="1">
      <c r="BP654957" s="90"/>
    </row>
    <row r="654958" spans="68:68" customFormat="1">
      <c r="BP654958" s="90"/>
    </row>
    <row r="654959" spans="68:68" customFormat="1">
      <c r="BP654959" s="90"/>
    </row>
    <row r="654960" spans="68:68" customFormat="1">
      <c r="BP654960" s="90"/>
    </row>
    <row r="654961" spans="68:68" customFormat="1">
      <c r="BP654961" s="90"/>
    </row>
    <row r="654962" spans="68:68" customFormat="1">
      <c r="BP654962" s="90"/>
    </row>
    <row r="654963" spans="68:68" customFormat="1">
      <c r="BP654963" s="90"/>
    </row>
    <row r="654964" spans="68:68" customFormat="1">
      <c r="BP654964" s="90"/>
    </row>
    <row r="654965" spans="68:68" customFormat="1">
      <c r="BP654965" s="90"/>
    </row>
    <row r="654966" spans="68:68" customFormat="1">
      <c r="BP654966" s="90"/>
    </row>
    <row r="654967" spans="68:68" customFormat="1">
      <c r="BP654967" s="90"/>
    </row>
    <row r="654968" spans="68:68" customFormat="1">
      <c r="BP654968" s="90"/>
    </row>
    <row r="654969" spans="68:68" customFormat="1">
      <c r="BP654969" s="90"/>
    </row>
    <row r="654970" spans="68:68" customFormat="1">
      <c r="BP654970" s="90"/>
    </row>
    <row r="654971" spans="68:68" customFormat="1">
      <c r="BP654971" s="90"/>
    </row>
    <row r="654972" spans="68:68" customFormat="1">
      <c r="BP654972" s="90"/>
    </row>
    <row r="654973" spans="68:68" customFormat="1">
      <c r="BP654973" s="90"/>
    </row>
    <row r="654974" spans="68:68" customFormat="1">
      <c r="BP654974" s="90"/>
    </row>
    <row r="654975" spans="68:68" customFormat="1">
      <c r="BP654975" s="90"/>
    </row>
    <row r="654976" spans="68:68" customFormat="1">
      <c r="BP654976" s="90"/>
    </row>
    <row r="654977" spans="68:68" customFormat="1">
      <c r="BP654977" s="90"/>
    </row>
    <row r="654978" spans="68:68" customFormat="1">
      <c r="BP654978" s="90"/>
    </row>
    <row r="654979" spans="68:68" customFormat="1">
      <c r="BP654979" s="90"/>
    </row>
    <row r="654980" spans="68:68" customFormat="1">
      <c r="BP654980" s="90"/>
    </row>
    <row r="654981" spans="68:68" customFormat="1">
      <c r="BP654981" s="90"/>
    </row>
    <row r="654982" spans="68:68" customFormat="1">
      <c r="BP654982" s="90"/>
    </row>
    <row r="654983" spans="68:68" customFormat="1">
      <c r="BP654983" s="90"/>
    </row>
    <row r="654984" spans="68:68" customFormat="1">
      <c r="BP654984" s="90"/>
    </row>
    <row r="654985" spans="68:68" customFormat="1">
      <c r="BP654985" s="90"/>
    </row>
    <row r="654986" spans="68:68" customFormat="1">
      <c r="BP654986" s="90"/>
    </row>
    <row r="654987" spans="68:68" customFormat="1">
      <c r="BP654987" s="90"/>
    </row>
    <row r="654988" spans="68:68" customFormat="1">
      <c r="BP654988" s="90"/>
    </row>
    <row r="654989" spans="68:68" customFormat="1">
      <c r="BP654989" s="90"/>
    </row>
    <row r="654990" spans="68:68" customFormat="1">
      <c r="BP654990" s="90"/>
    </row>
    <row r="654991" spans="68:68" customFormat="1">
      <c r="BP654991" s="90"/>
    </row>
    <row r="654992" spans="68:68" customFormat="1">
      <c r="BP654992" s="90"/>
    </row>
    <row r="654993" spans="68:68" customFormat="1">
      <c r="BP654993" s="90"/>
    </row>
    <row r="654994" spans="68:68" customFormat="1">
      <c r="BP654994" s="90"/>
    </row>
    <row r="654995" spans="68:68" customFormat="1">
      <c r="BP654995" s="90"/>
    </row>
    <row r="654996" spans="68:68" customFormat="1">
      <c r="BP654996" s="90"/>
    </row>
    <row r="654997" spans="68:68" customFormat="1">
      <c r="BP654997" s="90"/>
    </row>
    <row r="654998" spans="68:68" customFormat="1">
      <c r="BP654998" s="90"/>
    </row>
    <row r="654999" spans="68:68" customFormat="1">
      <c r="BP654999" s="90"/>
    </row>
    <row r="655000" spans="68:68" customFormat="1">
      <c r="BP655000" s="90"/>
    </row>
    <row r="655001" spans="68:68" customFormat="1">
      <c r="BP655001" s="90"/>
    </row>
    <row r="655002" spans="68:68" customFormat="1">
      <c r="BP655002" s="90"/>
    </row>
    <row r="655003" spans="68:68" customFormat="1">
      <c r="BP655003" s="90"/>
    </row>
    <row r="655004" spans="68:68" customFormat="1">
      <c r="BP655004" s="90"/>
    </row>
    <row r="655005" spans="68:68" customFormat="1">
      <c r="BP655005" s="90"/>
    </row>
    <row r="655006" spans="68:68" customFormat="1">
      <c r="BP655006" s="90"/>
    </row>
    <row r="655007" spans="68:68" customFormat="1">
      <c r="BP655007" s="90"/>
    </row>
    <row r="655008" spans="68:68" customFormat="1">
      <c r="BP655008" s="90"/>
    </row>
    <row r="655009" spans="68:68" customFormat="1">
      <c r="BP655009" s="90"/>
    </row>
    <row r="655010" spans="68:68" customFormat="1">
      <c r="BP655010" s="90"/>
    </row>
    <row r="655011" spans="68:68" customFormat="1">
      <c r="BP655011" s="90"/>
    </row>
    <row r="655012" spans="68:68" customFormat="1">
      <c r="BP655012" s="90"/>
    </row>
    <row r="655013" spans="68:68" customFormat="1">
      <c r="BP655013" s="90"/>
    </row>
    <row r="655014" spans="68:68" customFormat="1">
      <c r="BP655014" s="90"/>
    </row>
    <row r="655015" spans="68:68" customFormat="1">
      <c r="BP655015" s="90"/>
    </row>
    <row r="655016" spans="68:68" customFormat="1">
      <c r="BP655016" s="90"/>
    </row>
    <row r="655017" spans="68:68" customFormat="1">
      <c r="BP655017" s="90"/>
    </row>
    <row r="655018" spans="68:68" customFormat="1">
      <c r="BP655018" s="90"/>
    </row>
    <row r="655019" spans="68:68" customFormat="1">
      <c r="BP655019" s="90"/>
    </row>
    <row r="655020" spans="68:68" customFormat="1">
      <c r="BP655020" s="90"/>
    </row>
    <row r="655021" spans="68:68" customFormat="1">
      <c r="BP655021" s="90"/>
    </row>
    <row r="655022" spans="68:68" customFormat="1">
      <c r="BP655022" s="90"/>
    </row>
    <row r="655023" spans="68:68" customFormat="1">
      <c r="BP655023" s="90"/>
    </row>
    <row r="655024" spans="68:68" customFormat="1">
      <c r="BP655024" s="90"/>
    </row>
    <row r="655025" spans="68:68" customFormat="1">
      <c r="BP655025" s="90"/>
    </row>
    <row r="655026" spans="68:68" customFormat="1">
      <c r="BP655026" s="90"/>
    </row>
    <row r="655027" spans="68:68" customFormat="1">
      <c r="BP655027" s="90"/>
    </row>
    <row r="655028" spans="68:68" customFormat="1">
      <c r="BP655028" s="90"/>
    </row>
    <row r="655029" spans="68:68" customFormat="1">
      <c r="BP655029" s="90"/>
    </row>
    <row r="655030" spans="68:68" customFormat="1">
      <c r="BP655030" s="90"/>
    </row>
    <row r="655031" spans="68:68" customFormat="1">
      <c r="BP655031" s="90"/>
    </row>
    <row r="655032" spans="68:68" customFormat="1">
      <c r="BP655032" s="90"/>
    </row>
    <row r="655033" spans="68:68" customFormat="1">
      <c r="BP655033" s="90"/>
    </row>
    <row r="655034" spans="68:68" customFormat="1">
      <c r="BP655034" s="90"/>
    </row>
    <row r="655035" spans="68:68" customFormat="1">
      <c r="BP655035" s="90"/>
    </row>
    <row r="655036" spans="68:68" customFormat="1">
      <c r="BP655036" s="90"/>
    </row>
    <row r="655037" spans="68:68" customFormat="1">
      <c r="BP655037" s="90"/>
    </row>
    <row r="655038" spans="68:68" customFormat="1">
      <c r="BP655038" s="90"/>
    </row>
    <row r="655039" spans="68:68" customFormat="1">
      <c r="BP655039" s="90"/>
    </row>
    <row r="655040" spans="68:68" customFormat="1">
      <c r="BP655040" s="90"/>
    </row>
    <row r="655041" spans="68:68" customFormat="1">
      <c r="BP655041" s="90"/>
    </row>
    <row r="655042" spans="68:68" customFormat="1">
      <c r="BP655042" s="90"/>
    </row>
    <row r="655043" spans="68:68" customFormat="1">
      <c r="BP655043" s="90"/>
    </row>
    <row r="655044" spans="68:68" customFormat="1">
      <c r="BP655044" s="90"/>
    </row>
    <row r="655045" spans="68:68" customFormat="1">
      <c r="BP655045" s="90"/>
    </row>
    <row r="655046" spans="68:68" customFormat="1">
      <c r="BP655046" s="90"/>
    </row>
    <row r="655047" spans="68:68" customFormat="1">
      <c r="BP655047" s="90"/>
    </row>
    <row r="655048" spans="68:68" customFormat="1">
      <c r="BP655048" s="90"/>
    </row>
    <row r="655049" spans="68:68" customFormat="1">
      <c r="BP655049" s="90"/>
    </row>
    <row r="655050" spans="68:68" customFormat="1">
      <c r="BP655050" s="90"/>
    </row>
    <row r="655051" spans="68:68" customFormat="1">
      <c r="BP655051" s="90"/>
    </row>
    <row r="655052" spans="68:68" customFormat="1">
      <c r="BP655052" s="90"/>
    </row>
    <row r="655053" spans="68:68" customFormat="1">
      <c r="BP655053" s="90"/>
    </row>
    <row r="655054" spans="68:68" customFormat="1">
      <c r="BP655054" s="90"/>
    </row>
    <row r="655055" spans="68:68" customFormat="1">
      <c r="BP655055" s="90"/>
    </row>
    <row r="655056" spans="68:68" customFormat="1">
      <c r="BP655056" s="90"/>
    </row>
    <row r="655057" spans="68:68" customFormat="1">
      <c r="BP655057" s="90"/>
    </row>
    <row r="655058" spans="68:68" customFormat="1">
      <c r="BP655058" s="90"/>
    </row>
    <row r="655059" spans="68:68" customFormat="1">
      <c r="BP655059" s="90"/>
    </row>
    <row r="655060" spans="68:68" customFormat="1">
      <c r="BP655060" s="90"/>
    </row>
    <row r="655061" spans="68:68" customFormat="1">
      <c r="BP655061" s="90"/>
    </row>
    <row r="655062" spans="68:68" customFormat="1">
      <c r="BP655062" s="90"/>
    </row>
    <row r="655063" spans="68:68" customFormat="1">
      <c r="BP655063" s="90"/>
    </row>
    <row r="655064" spans="68:68" customFormat="1">
      <c r="BP655064" s="90"/>
    </row>
    <row r="655065" spans="68:68" customFormat="1">
      <c r="BP655065" s="90"/>
    </row>
    <row r="655066" spans="68:68" customFormat="1">
      <c r="BP655066" s="90"/>
    </row>
    <row r="655067" spans="68:68" customFormat="1">
      <c r="BP655067" s="90"/>
    </row>
    <row r="655068" spans="68:68" customFormat="1">
      <c r="BP655068" s="90"/>
    </row>
    <row r="655069" spans="68:68" customFormat="1">
      <c r="BP655069" s="90"/>
    </row>
    <row r="655070" spans="68:68" customFormat="1">
      <c r="BP655070" s="90"/>
    </row>
    <row r="655071" spans="68:68" customFormat="1">
      <c r="BP655071" s="90"/>
    </row>
    <row r="655072" spans="68:68" customFormat="1">
      <c r="BP655072" s="90"/>
    </row>
    <row r="655073" spans="68:68" customFormat="1">
      <c r="BP655073" s="90"/>
    </row>
    <row r="655074" spans="68:68" customFormat="1">
      <c r="BP655074" s="90"/>
    </row>
    <row r="655075" spans="68:68" customFormat="1">
      <c r="BP655075" s="90"/>
    </row>
    <row r="655076" spans="68:68" customFormat="1">
      <c r="BP655076" s="90"/>
    </row>
    <row r="655077" spans="68:68" customFormat="1">
      <c r="BP655077" s="90"/>
    </row>
    <row r="655078" spans="68:68" customFormat="1">
      <c r="BP655078" s="90"/>
    </row>
    <row r="655079" spans="68:68" customFormat="1">
      <c r="BP655079" s="90"/>
    </row>
    <row r="655080" spans="68:68" customFormat="1">
      <c r="BP655080" s="90"/>
    </row>
    <row r="655081" spans="68:68" customFormat="1">
      <c r="BP655081" s="90"/>
    </row>
    <row r="655082" spans="68:68" customFormat="1">
      <c r="BP655082" s="90"/>
    </row>
    <row r="655083" spans="68:68" customFormat="1">
      <c r="BP655083" s="90"/>
    </row>
    <row r="655084" spans="68:68" customFormat="1">
      <c r="BP655084" s="90"/>
    </row>
    <row r="655085" spans="68:68" customFormat="1">
      <c r="BP655085" s="90"/>
    </row>
    <row r="655086" spans="68:68" customFormat="1">
      <c r="BP655086" s="90"/>
    </row>
    <row r="655087" spans="68:68" customFormat="1">
      <c r="BP655087" s="90"/>
    </row>
    <row r="655088" spans="68:68" customFormat="1">
      <c r="BP655088" s="90"/>
    </row>
    <row r="655089" spans="68:68" customFormat="1">
      <c r="BP655089" s="90"/>
    </row>
    <row r="655090" spans="68:68" customFormat="1">
      <c r="BP655090" s="90"/>
    </row>
    <row r="655091" spans="68:68" customFormat="1">
      <c r="BP655091" s="90"/>
    </row>
    <row r="655092" spans="68:68" customFormat="1">
      <c r="BP655092" s="90"/>
    </row>
    <row r="655093" spans="68:68" customFormat="1">
      <c r="BP655093" s="90"/>
    </row>
    <row r="655094" spans="68:68" customFormat="1">
      <c r="BP655094" s="90"/>
    </row>
    <row r="655095" spans="68:68" customFormat="1">
      <c r="BP655095" s="90"/>
    </row>
    <row r="655096" spans="68:68" customFormat="1">
      <c r="BP655096" s="90"/>
    </row>
    <row r="655097" spans="68:68" customFormat="1">
      <c r="BP655097" s="90"/>
    </row>
    <row r="655098" spans="68:68" customFormat="1">
      <c r="BP655098" s="90"/>
    </row>
    <row r="655099" spans="68:68" customFormat="1">
      <c r="BP655099" s="90"/>
    </row>
    <row r="655100" spans="68:68" customFormat="1">
      <c r="BP655100" s="90"/>
    </row>
    <row r="655101" spans="68:68" customFormat="1">
      <c r="BP655101" s="90"/>
    </row>
    <row r="655102" spans="68:68" customFormat="1">
      <c r="BP655102" s="90"/>
    </row>
    <row r="655103" spans="68:68" customFormat="1">
      <c r="BP655103" s="90"/>
    </row>
    <row r="655104" spans="68:68" customFormat="1">
      <c r="BP655104" s="90"/>
    </row>
    <row r="655105" spans="68:68" customFormat="1">
      <c r="BP655105" s="90"/>
    </row>
    <row r="655106" spans="68:68" customFormat="1">
      <c r="BP655106" s="90"/>
    </row>
    <row r="655107" spans="68:68" customFormat="1">
      <c r="BP655107" s="90"/>
    </row>
    <row r="655108" spans="68:68" customFormat="1">
      <c r="BP655108" s="90"/>
    </row>
    <row r="655109" spans="68:68" customFormat="1">
      <c r="BP655109" s="90"/>
    </row>
    <row r="655110" spans="68:68" customFormat="1">
      <c r="BP655110" s="90"/>
    </row>
    <row r="655111" spans="68:68" customFormat="1">
      <c r="BP655111" s="90"/>
    </row>
    <row r="655112" spans="68:68" customFormat="1">
      <c r="BP655112" s="90"/>
    </row>
    <row r="655113" spans="68:68" customFormat="1">
      <c r="BP655113" s="90"/>
    </row>
    <row r="655114" spans="68:68" customFormat="1">
      <c r="BP655114" s="90"/>
    </row>
    <row r="655115" spans="68:68" customFormat="1">
      <c r="BP655115" s="90"/>
    </row>
    <row r="655116" spans="68:68" customFormat="1">
      <c r="BP655116" s="90"/>
    </row>
    <row r="655117" spans="68:68" customFormat="1">
      <c r="BP655117" s="90"/>
    </row>
    <row r="655118" spans="68:68" customFormat="1">
      <c r="BP655118" s="90"/>
    </row>
    <row r="655119" spans="68:68" customFormat="1">
      <c r="BP655119" s="90"/>
    </row>
    <row r="655120" spans="68:68" customFormat="1">
      <c r="BP655120" s="90"/>
    </row>
    <row r="655121" spans="68:68" customFormat="1">
      <c r="BP655121" s="90"/>
    </row>
    <row r="655122" spans="68:68" customFormat="1">
      <c r="BP655122" s="90"/>
    </row>
    <row r="655123" spans="68:68" customFormat="1">
      <c r="BP655123" s="90"/>
    </row>
    <row r="655124" spans="68:68" customFormat="1">
      <c r="BP655124" s="90"/>
    </row>
    <row r="655125" spans="68:68" customFormat="1">
      <c r="BP655125" s="90"/>
    </row>
    <row r="655126" spans="68:68" customFormat="1">
      <c r="BP655126" s="90"/>
    </row>
    <row r="655127" spans="68:68" customFormat="1">
      <c r="BP655127" s="90"/>
    </row>
    <row r="655128" spans="68:68" customFormat="1">
      <c r="BP655128" s="90"/>
    </row>
    <row r="655129" spans="68:68" customFormat="1">
      <c r="BP655129" s="90"/>
    </row>
    <row r="655130" spans="68:68" customFormat="1">
      <c r="BP655130" s="90"/>
    </row>
    <row r="655131" spans="68:68" customFormat="1">
      <c r="BP655131" s="90"/>
    </row>
    <row r="655132" spans="68:68" customFormat="1">
      <c r="BP655132" s="90"/>
    </row>
    <row r="655133" spans="68:68" customFormat="1">
      <c r="BP655133" s="90"/>
    </row>
    <row r="655134" spans="68:68" customFormat="1">
      <c r="BP655134" s="90"/>
    </row>
    <row r="655135" spans="68:68" customFormat="1">
      <c r="BP655135" s="90"/>
    </row>
    <row r="655136" spans="68:68" customFormat="1">
      <c r="BP655136" s="90"/>
    </row>
    <row r="655137" spans="68:68" customFormat="1">
      <c r="BP655137" s="90"/>
    </row>
    <row r="655138" spans="68:68" customFormat="1">
      <c r="BP655138" s="90"/>
    </row>
    <row r="655139" spans="68:68" customFormat="1">
      <c r="BP655139" s="90"/>
    </row>
    <row r="655140" spans="68:68" customFormat="1">
      <c r="BP655140" s="90"/>
    </row>
    <row r="655141" spans="68:68" customFormat="1">
      <c r="BP655141" s="90"/>
    </row>
    <row r="655142" spans="68:68" customFormat="1">
      <c r="BP655142" s="90"/>
    </row>
    <row r="655143" spans="68:68" customFormat="1">
      <c r="BP655143" s="90"/>
    </row>
    <row r="655144" spans="68:68" customFormat="1">
      <c r="BP655144" s="90"/>
    </row>
    <row r="655145" spans="68:68" customFormat="1">
      <c r="BP655145" s="90"/>
    </row>
    <row r="655146" spans="68:68" customFormat="1">
      <c r="BP655146" s="90"/>
    </row>
    <row r="655147" spans="68:68" customFormat="1">
      <c r="BP655147" s="90"/>
    </row>
    <row r="655148" spans="68:68" customFormat="1">
      <c r="BP655148" s="90"/>
    </row>
    <row r="655149" spans="68:68" customFormat="1">
      <c r="BP655149" s="90"/>
    </row>
    <row r="655150" spans="68:68" customFormat="1">
      <c r="BP655150" s="90"/>
    </row>
    <row r="655151" spans="68:68" customFormat="1">
      <c r="BP655151" s="90"/>
    </row>
    <row r="655152" spans="68:68" customFormat="1">
      <c r="BP655152" s="90"/>
    </row>
    <row r="655153" spans="68:68" customFormat="1">
      <c r="BP655153" s="90"/>
    </row>
    <row r="655154" spans="68:68" customFormat="1">
      <c r="BP655154" s="90"/>
    </row>
    <row r="655155" spans="68:68" customFormat="1">
      <c r="BP655155" s="90"/>
    </row>
    <row r="655156" spans="68:68" customFormat="1">
      <c r="BP655156" s="90"/>
    </row>
    <row r="655157" spans="68:68" customFormat="1">
      <c r="BP655157" s="90"/>
    </row>
    <row r="655158" spans="68:68" customFormat="1">
      <c r="BP655158" s="90"/>
    </row>
    <row r="655159" spans="68:68" customFormat="1">
      <c r="BP655159" s="90"/>
    </row>
    <row r="655160" spans="68:68" customFormat="1">
      <c r="BP655160" s="90"/>
    </row>
    <row r="655161" spans="68:68" customFormat="1">
      <c r="BP655161" s="90"/>
    </row>
    <row r="655162" spans="68:68" customFormat="1">
      <c r="BP655162" s="90"/>
    </row>
    <row r="655163" spans="68:68" customFormat="1">
      <c r="BP655163" s="90"/>
    </row>
    <row r="655164" spans="68:68" customFormat="1">
      <c r="BP655164" s="90"/>
    </row>
    <row r="655165" spans="68:68" customFormat="1">
      <c r="BP655165" s="90"/>
    </row>
    <row r="655166" spans="68:68" customFormat="1">
      <c r="BP655166" s="90"/>
    </row>
    <row r="655167" spans="68:68" customFormat="1">
      <c r="BP655167" s="90"/>
    </row>
    <row r="655168" spans="68:68" customFormat="1">
      <c r="BP655168" s="90"/>
    </row>
    <row r="655169" spans="68:68" customFormat="1">
      <c r="BP655169" s="90"/>
    </row>
    <row r="655170" spans="68:68" customFormat="1">
      <c r="BP655170" s="90"/>
    </row>
    <row r="655171" spans="68:68" customFormat="1">
      <c r="BP655171" s="90"/>
    </row>
    <row r="655172" spans="68:68" customFormat="1">
      <c r="BP655172" s="90"/>
    </row>
    <row r="655173" spans="68:68" customFormat="1">
      <c r="BP655173" s="90"/>
    </row>
    <row r="655174" spans="68:68" customFormat="1">
      <c r="BP655174" s="90"/>
    </row>
    <row r="655175" spans="68:68" customFormat="1">
      <c r="BP655175" s="90"/>
    </row>
    <row r="655176" spans="68:68" customFormat="1">
      <c r="BP655176" s="90"/>
    </row>
    <row r="655177" spans="68:68" customFormat="1">
      <c r="BP655177" s="90"/>
    </row>
    <row r="655178" spans="68:68" customFormat="1">
      <c r="BP655178" s="90"/>
    </row>
    <row r="655179" spans="68:68" customFormat="1">
      <c r="BP655179" s="90"/>
    </row>
    <row r="655180" spans="68:68" customFormat="1">
      <c r="BP655180" s="90"/>
    </row>
    <row r="655181" spans="68:68" customFormat="1">
      <c r="BP655181" s="90"/>
    </row>
    <row r="655182" spans="68:68" customFormat="1">
      <c r="BP655182" s="90"/>
    </row>
    <row r="655183" spans="68:68" customFormat="1">
      <c r="BP655183" s="90"/>
    </row>
    <row r="655184" spans="68:68" customFormat="1">
      <c r="BP655184" s="90"/>
    </row>
    <row r="655185" spans="68:68" customFormat="1">
      <c r="BP655185" s="90"/>
    </row>
    <row r="655186" spans="68:68" customFormat="1">
      <c r="BP655186" s="90"/>
    </row>
    <row r="655187" spans="68:68" customFormat="1">
      <c r="BP655187" s="90"/>
    </row>
    <row r="655188" spans="68:68" customFormat="1">
      <c r="BP655188" s="90"/>
    </row>
    <row r="655189" spans="68:68" customFormat="1">
      <c r="BP655189" s="90"/>
    </row>
    <row r="655190" spans="68:68" customFormat="1">
      <c r="BP655190" s="90"/>
    </row>
    <row r="655191" spans="68:68" customFormat="1">
      <c r="BP655191" s="90"/>
    </row>
    <row r="655192" spans="68:68" customFormat="1">
      <c r="BP655192" s="90"/>
    </row>
    <row r="655193" spans="68:68" customFormat="1">
      <c r="BP655193" s="90"/>
    </row>
    <row r="655194" spans="68:68" customFormat="1">
      <c r="BP655194" s="90"/>
    </row>
    <row r="655195" spans="68:68" customFormat="1">
      <c r="BP655195" s="90"/>
    </row>
    <row r="655196" spans="68:68" customFormat="1">
      <c r="BP655196" s="90"/>
    </row>
    <row r="655197" spans="68:68" customFormat="1">
      <c r="BP655197" s="90"/>
    </row>
    <row r="655198" spans="68:68" customFormat="1">
      <c r="BP655198" s="90"/>
    </row>
    <row r="655199" spans="68:68" customFormat="1">
      <c r="BP655199" s="90"/>
    </row>
    <row r="655200" spans="68:68" customFormat="1">
      <c r="BP655200" s="90"/>
    </row>
    <row r="655201" spans="68:68" customFormat="1">
      <c r="BP655201" s="90"/>
    </row>
    <row r="655202" spans="68:68" customFormat="1">
      <c r="BP655202" s="90"/>
    </row>
    <row r="655203" spans="68:68" customFormat="1">
      <c r="BP655203" s="90"/>
    </row>
    <row r="655204" spans="68:68" customFormat="1">
      <c r="BP655204" s="90"/>
    </row>
    <row r="655205" spans="68:68" customFormat="1">
      <c r="BP655205" s="90"/>
    </row>
    <row r="655206" spans="68:68" customFormat="1">
      <c r="BP655206" s="90"/>
    </row>
    <row r="655207" spans="68:68" customFormat="1">
      <c r="BP655207" s="90"/>
    </row>
    <row r="655208" spans="68:68" customFormat="1">
      <c r="BP655208" s="90"/>
    </row>
    <row r="655209" spans="68:68" customFormat="1">
      <c r="BP655209" s="90"/>
    </row>
    <row r="655210" spans="68:68" customFormat="1">
      <c r="BP655210" s="90"/>
    </row>
    <row r="655211" spans="68:68" customFormat="1">
      <c r="BP655211" s="90"/>
    </row>
    <row r="655212" spans="68:68" customFormat="1">
      <c r="BP655212" s="90"/>
    </row>
    <row r="655213" spans="68:68" customFormat="1">
      <c r="BP655213" s="90"/>
    </row>
    <row r="655214" spans="68:68" customFormat="1">
      <c r="BP655214" s="90"/>
    </row>
    <row r="655215" spans="68:68" customFormat="1">
      <c r="BP655215" s="90"/>
    </row>
    <row r="655216" spans="68:68" customFormat="1">
      <c r="BP655216" s="90"/>
    </row>
    <row r="655217" spans="68:68" customFormat="1">
      <c r="BP655217" s="90"/>
    </row>
    <row r="655218" spans="68:68" customFormat="1">
      <c r="BP655218" s="90"/>
    </row>
    <row r="655219" spans="68:68" customFormat="1">
      <c r="BP655219" s="90"/>
    </row>
    <row r="655220" spans="68:68" customFormat="1">
      <c r="BP655220" s="90"/>
    </row>
    <row r="655221" spans="68:68" customFormat="1">
      <c r="BP655221" s="90"/>
    </row>
    <row r="655222" spans="68:68" customFormat="1">
      <c r="BP655222" s="90"/>
    </row>
    <row r="655223" spans="68:68" customFormat="1">
      <c r="BP655223" s="90"/>
    </row>
    <row r="655224" spans="68:68" customFormat="1">
      <c r="BP655224" s="90"/>
    </row>
    <row r="655225" spans="68:68" customFormat="1">
      <c r="BP655225" s="90"/>
    </row>
    <row r="655226" spans="68:68" customFormat="1">
      <c r="BP655226" s="90"/>
    </row>
    <row r="655227" spans="68:68" customFormat="1">
      <c r="BP655227" s="90"/>
    </row>
    <row r="655228" spans="68:68" customFormat="1">
      <c r="BP655228" s="90"/>
    </row>
    <row r="655229" spans="68:68" customFormat="1">
      <c r="BP655229" s="90"/>
    </row>
    <row r="655230" spans="68:68" customFormat="1">
      <c r="BP655230" s="90"/>
    </row>
    <row r="655231" spans="68:68" customFormat="1">
      <c r="BP655231" s="90"/>
    </row>
    <row r="655232" spans="68:68" customFormat="1">
      <c r="BP655232" s="90"/>
    </row>
    <row r="655233" spans="68:68" customFormat="1">
      <c r="BP655233" s="90"/>
    </row>
    <row r="655234" spans="68:68" customFormat="1">
      <c r="BP655234" s="90"/>
    </row>
    <row r="655235" spans="68:68" customFormat="1">
      <c r="BP655235" s="90"/>
    </row>
    <row r="655236" spans="68:68" customFormat="1">
      <c r="BP655236" s="90"/>
    </row>
    <row r="655237" spans="68:68" customFormat="1">
      <c r="BP655237" s="90"/>
    </row>
    <row r="655238" spans="68:68" customFormat="1">
      <c r="BP655238" s="90"/>
    </row>
    <row r="655239" spans="68:68" customFormat="1">
      <c r="BP655239" s="90"/>
    </row>
    <row r="655240" spans="68:68" customFormat="1">
      <c r="BP655240" s="90"/>
    </row>
    <row r="655241" spans="68:68" customFormat="1">
      <c r="BP655241" s="90"/>
    </row>
    <row r="655242" spans="68:68" customFormat="1">
      <c r="BP655242" s="90"/>
    </row>
    <row r="655243" spans="68:68" customFormat="1">
      <c r="BP655243" s="90"/>
    </row>
    <row r="655244" spans="68:68" customFormat="1">
      <c r="BP655244" s="90"/>
    </row>
    <row r="655245" spans="68:68" customFormat="1">
      <c r="BP655245" s="90"/>
    </row>
    <row r="655246" spans="68:68" customFormat="1">
      <c r="BP655246" s="90"/>
    </row>
    <row r="655247" spans="68:68" customFormat="1">
      <c r="BP655247" s="90"/>
    </row>
    <row r="655248" spans="68:68" customFormat="1">
      <c r="BP655248" s="90"/>
    </row>
    <row r="655249" spans="68:68" customFormat="1">
      <c r="BP655249" s="90"/>
    </row>
    <row r="655250" spans="68:68" customFormat="1">
      <c r="BP655250" s="90"/>
    </row>
    <row r="655251" spans="68:68" customFormat="1">
      <c r="BP655251" s="90"/>
    </row>
    <row r="655252" spans="68:68" customFormat="1">
      <c r="BP655252" s="90"/>
    </row>
    <row r="655253" spans="68:68" customFormat="1">
      <c r="BP655253" s="90"/>
    </row>
    <row r="655254" spans="68:68" customFormat="1">
      <c r="BP655254" s="90"/>
    </row>
    <row r="655255" spans="68:68" customFormat="1">
      <c r="BP655255" s="90"/>
    </row>
    <row r="655256" spans="68:68" customFormat="1">
      <c r="BP655256" s="90"/>
    </row>
    <row r="655257" spans="68:68" customFormat="1">
      <c r="BP655257" s="90"/>
    </row>
    <row r="655258" spans="68:68" customFormat="1">
      <c r="BP655258" s="90"/>
    </row>
    <row r="655259" spans="68:68" customFormat="1">
      <c r="BP655259" s="90"/>
    </row>
    <row r="655260" spans="68:68" customFormat="1">
      <c r="BP655260" s="90"/>
    </row>
    <row r="655261" spans="68:68" customFormat="1">
      <c r="BP655261" s="90"/>
    </row>
    <row r="655262" spans="68:68" customFormat="1">
      <c r="BP655262" s="90"/>
    </row>
    <row r="655263" spans="68:68" customFormat="1">
      <c r="BP655263" s="90"/>
    </row>
    <row r="655264" spans="68:68" customFormat="1">
      <c r="BP655264" s="90"/>
    </row>
    <row r="655265" spans="68:68" customFormat="1">
      <c r="BP655265" s="90"/>
    </row>
    <row r="655266" spans="68:68" customFormat="1">
      <c r="BP655266" s="90"/>
    </row>
    <row r="655267" spans="68:68" customFormat="1">
      <c r="BP655267" s="90"/>
    </row>
    <row r="655268" spans="68:68" customFormat="1">
      <c r="BP655268" s="90"/>
    </row>
    <row r="655269" spans="68:68" customFormat="1">
      <c r="BP655269" s="90"/>
    </row>
    <row r="655270" spans="68:68" customFormat="1">
      <c r="BP655270" s="90"/>
    </row>
    <row r="655271" spans="68:68" customFormat="1">
      <c r="BP655271" s="90"/>
    </row>
    <row r="655272" spans="68:68" customFormat="1">
      <c r="BP655272" s="90"/>
    </row>
    <row r="655273" spans="68:68" customFormat="1">
      <c r="BP655273" s="90"/>
    </row>
    <row r="655274" spans="68:68" customFormat="1">
      <c r="BP655274" s="90"/>
    </row>
    <row r="655275" spans="68:68" customFormat="1">
      <c r="BP655275" s="90"/>
    </row>
    <row r="655276" spans="68:68" customFormat="1">
      <c r="BP655276" s="90"/>
    </row>
    <row r="655277" spans="68:68" customFormat="1">
      <c r="BP655277" s="90"/>
    </row>
    <row r="655278" spans="68:68" customFormat="1">
      <c r="BP655278" s="90"/>
    </row>
    <row r="655279" spans="68:68" customFormat="1">
      <c r="BP655279" s="90"/>
    </row>
    <row r="655280" spans="68:68" customFormat="1">
      <c r="BP655280" s="90"/>
    </row>
    <row r="655281" spans="68:68" customFormat="1">
      <c r="BP655281" s="90"/>
    </row>
    <row r="655282" spans="68:68" customFormat="1">
      <c r="BP655282" s="90"/>
    </row>
    <row r="655283" spans="68:68" customFormat="1">
      <c r="BP655283" s="90"/>
    </row>
    <row r="655284" spans="68:68" customFormat="1">
      <c r="BP655284" s="90"/>
    </row>
    <row r="655285" spans="68:68" customFormat="1">
      <c r="BP655285" s="90"/>
    </row>
    <row r="655286" spans="68:68" customFormat="1">
      <c r="BP655286" s="90"/>
    </row>
    <row r="655287" spans="68:68" customFormat="1">
      <c r="BP655287" s="90"/>
    </row>
    <row r="655288" spans="68:68" customFormat="1">
      <c r="BP655288" s="90"/>
    </row>
    <row r="655289" spans="68:68" customFormat="1">
      <c r="BP655289" s="90"/>
    </row>
    <row r="655290" spans="68:68" customFormat="1">
      <c r="BP655290" s="90"/>
    </row>
    <row r="655291" spans="68:68" customFormat="1">
      <c r="BP655291" s="90"/>
    </row>
    <row r="655292" spans="68:68" customFormat="1">
      <c r="BP655292" s="90"/>
    </row>
    <row r="655293" spans="68:68" customFormat="1">
      <c r="BP655293" s="90"/>
    </row>
    <row r="655294" spans="68:68" customFormat="1">
      <c r="BP655294" s="90"/>
    </row>
    <row r="655295" spans="68:68" customFormat="1">
      <c r="BP655295" s="90"/>
    </row>
    <row r="655296" spans="68:68" customFormat="1">
      <c r="BP655296" s="90"/>
    </row>
    <row r="655297" spans="68:68" customFormat="1">
      <c r="BP655297" s="90"/>
    </row>
    <row r="655298" spans="68:68" customFormat="1">
      <c r="BP655298" s="90"/>
    </row>
    <row r="655299" spans="68:68" customFormat="1">
      <c r="BP655299" s="90"/>
    </row>
    <row r="655300" spans="68:68" customFormat="1">
      <c r="BP655300" s="90"/>
    </row>
    <row r="655301" spans="68:68" customFormat="1">
      <c r="BP655301" s="90"/>
    </row>
    <row r="655302" spans="68:68" customFormat="1">
      <c r="BP655302" s="90"/>
    </row>
    <row r="655303" spans="68:68" customFormat="1">
      <c r="BP655303" s="90"/>
    </row>
    <row r="655304" spans="68:68" customFormat="1">
      <c r="BP655304" s="90"/>
    </row>
    <row r="655305" spans="68:68" customFormat="1">
      <c r="BP655305" s="90"/>
    </row>
    <row r="655306" spans="68:68" customFormat="1">
      <c r="BP655306" s="90"/>
    </row>
    <row r="655307" spans="68:68" customFormat="1">
      <c r="BP655307" s="90"/>
    </row>
    <row r="655308" spans="68:68" customFormat="1">
      <c r="BP655308" s="90"/>
    </row>
    <row r="655309" spans="68:68" customFormat="1">
      <c r="BP655309" s="90"/>
    </row>
    <row r="655310" spans="68:68" customFormat="1">
      <c r="BP655310" s="90"/>
    </row>
    <row r="655311" spans="68:68" customFormat="1">
      <c r="BP655311" s="90"/>
    </row>
    <row r="655312" spans="68:68" customFormat="1">
      <c r="BP655312" s="90"/>
    </row>
    <row r="655313" spans="68:68" customFormat="1">
      <c r="BP655313" s="90"/>
    </row>
    <row r="655314" spans="68:68" customFormat="1">
      <c r="BP655314" s="90"/>
    </row>
    <row r="655315" spans="68:68" customFormat="1">
      <c r="BP655315" s="90"/>
    </row>
    <row r="655316" spans="68:68" customFormat="1">
      <c r="BP655316" s="90"/>
    </row>
    <row r="655317" spans="68:68" customFormat="1">
      <c r="BP655317" s="90"/>
    </row>
    <row r="655318" spans="68:68" customFormat="1">
      <c r="BP655318" s="90"/>
    </row>
    <row r="655319" spans="68:68" customFormat="1">
      <c r="BP655319" s="90"/>
    </row>
    <row r="655320" spans="68:68" customFormat="1">
      <c r="BP655320" s="90"/>
    </row>
    <row r="655321" spans="68:68" customFormat="1">
      <c r="BP655321" s="90"/>
    </row>
    <row r="655322" spans="68:68" customFormat="1">
      <c r="BP655322" s="90"/>
    </row>
    <row r="655323" spans="68:68" customFormat="1">
      <c r="BP655323" s="90"/>
    </row>
    <row r="655324" spans="68:68" customFormat="1">
      <c r="BP655324" s="90"/>
    </row>
    <row r="655325" spans="68:68" customFormat="1">
      <c r="BP655325" s="90"/>
    </row>
    <row r="655326" spans="68:68" customFormat="1">
      <c r="BP655326" s="90"/>
    </row>
    <row r="655327" spans="68:68" customFormat="1">
      <c r="BP655327" s="90"/>
    </row>
    <row r="655328" spans="68:68" customFormat="1">
      <c r="BP655328" s="90"/>
    </row>
    <row r="655329" spans="68:68" customFormat="1">
      <c r="BP655329" s="90"/>
    </row>
    <row r="655330" spans="68:68" customFormat="1">
      <c r="BP655330" s="90"/>
    </row>
    <row r="655331" spans="68:68" customFormat="1">
      <c r="BP655331" s="90"/>
    </row>
    <row r="655332" spans="68:68" customFormat="1">
      <c r="BP655332" s="90"/>
    </row>
    <row r="655333" spans="68:68" customFormat="1">
      <c r="BP655333" s="90"/>
    </row>
    <row r="655334" spans="68:68" customFormat="1">
      <c r="BP655334" s="90"/>
    </row>
    <row r="655335" spans="68:68" customFormat="1">
      <c r="BP655335" s="90"/>
    </row>
    <row r="655336" spans="68:68" customFormat="1">
      <c r="BP655336" s="90"/>
    </row>
    <row r="655337" spans="68:68" customFormat="1">
      <c r="BP655337" s="90"/>
    </row>
    <row r="655338" spans="68:68" customFormat="1">
      <c r="BP655338" s="90"/>
    </row>
    <row r="655339" spans="68:68" customFormat="1">
      <c r="BP655339" s="90"/>
    </row>
    <row r="655340" spans="68:68" customFormat="1">
      <c r="BP655340" s="90"/>
    </row>
    <row r="655341" spans="68:68" customFormat="1">
      <c r="BP655341" s="90"/>
    </row>
    <row r="655342" spans="68:68" customFormat="1">
      <c r="BP655342" s="90"/>
    </row>
    <row r="655343" spans="68:68" customFormat="1">
      <c r="BP655343" s="90"/>
    </row>
    <row r="655344" spans="68:68" customFormat="1">
      <c r="BP655344" s="90"/>
    </row>
    <row r="655345" spans="68:68" customFormat="1">
      <c r="BP655345" s="90"/>
    </row>
    <row r="655346" spans="68:68" customFormat="1">
      <c r="BP655346" s="90"/>
    </row>
    <row r="655347" spans="68:68" customFormat="1">
      <c r="BP655347" s="90"/>
    </row>
    <row r="655348" spans="68:68" customFormat="1">
      <c r="BP655348" s="90"/>
    </row>
    <row r="655349" spans="68:68" customFormat="1">
      <c r="BP655349" s="90"/>
    </row>
    <row r="655350" spans="68:68" customFormat="1">
      <c r="BP655350" s="90"/>
    </row>
    <row r="655351" spans="68:68" customFormat="1">
      <c r="BP655351" s="90"/>
    </row>
    <row r="655352" spans="68:68" customFormat="1">
      <c r="BP655352" s="90"/>
    </row>
    <row r="655353" spans="68:68" customFormat="1">
      <c r="BP655353" s="90"/>
    </row>
    <row r="655354" spans="68:68" customFormat="1">
      <c r="BP655354" s="90"/>
    </row>
    <row r="655355" spans="68:68" customFormat="1">
      <c r="BP655355" s="90"/>
    </row>
    <row r="655356" spans="68:68" customFormat="1">
      <c r="BP655356" s="90"/>
    </row>
    <row r="655357" spans="68:68" customFormat="1">
      <c r="BP655357" s="90"/>
    </row>
    <row r="655358" spans="68:68" customFormat="1">
      <c r="BP655358" s="90"/>
    </row>
    <row r="655359" spans="68:68" customFormat="1">
      <c r="BP655359" s="90"/>
    </row>
    <row r="655360" spans="68:68" customFormat="1">
      <c r="BP655360" s="90"/>
    </row>
    <row r="655361" spans="68:68" customFormat="1">
      <c r="BP655361" s="90"/>
    </row>
    <row r="655362" spans="68:68" customFormat="1">
      <c r="BP655362" s="90"/>
    </row>
    <row r="655363" spans="68:68" customFormat="1">
      <c r="BP655363" s="90"/>
    </row>
    <row r="655364" spans="68:68" customFormat="1">
      <c r="BP655364" s="90"/>
    </row>
    <row r="655365" spans="68:68" customFormat="1">
      <c r="BP655365" s="90"/>
    </row>
    <row r="655366" spans="68:68" customFormat="1">
      <c r="BP655366" s="90"/>
    </row>
    <row r="655367" spans="68:68" customFormat="1">
      <c r="BP655367" s="90"/>
    </row>
    <row r="655368" spans="68:68" customFormat="1">
      <c r="BP655368" s="90"/>
    </row>
    <row r="655369" spans="68:68" customFormat="1">
      <c r="BP655369" s="90"/>
    </row>
    <row r="655370" spans="68:68" customFormat="1">
      <c r="BP655370" s="90"/>
    </row>
    <row r="655371" spans="68:68" customFormat="1">
      <c r="BP655371" s="90"/>
    </row>
    <row r="655372" spans="68:68" customFormat="1">
      <c r="BP655372" s="90"/>
    </row>
    <row r="655373" spans="68:68" customFormat="1">
      <c r="BP655373" s="90"/>
    </row>
    <row r="655374" spans="68:68" customFormat="1">
      <c r="BP655374" s="90"/>
    </row>
    <row r="655375" spans="68:68" customFormat="1">
      <c r="BP655375" s="90"/>
    </row>
    <row r="655376" spans="68:68" customFormat="1">
      <c r="BP655376" s="90"/>
    </row>
    <row r="655377" spans="68:68" customFormat="1">
      <c r="BP655377" s="90"/>
    </row>
    <row r="655378" spans="68:68" customFormat="1">
      <c r="BP655378" s="90"/>
    </row>
    <row r="655379" spans="68:68" customFormat="1">
      <c r="BP655379" s="90"/>
    </row>
    <row r="655380" spans="68:68" customFormat="1">
      <c r="BP655380" s="90"/>
    </row>
    <row r="655381" spans="68:68" customFormat="1">
      <c r="BP655381" s="90"/>
    </row>
    <row r="655382" spans="68:68" customFormat="1">
      <c r="BP655382" s="90"/>
    </row>
    <row r="655383" spans="68:68" customFormat="1">
      <c r="BP655383" s="90"/>
    </row>
    <row r="655384" spans="68:68" customFormat="1">
      <c r="BP655384" s="90"/>
    </row>
    <row r="655385" spans="68:68" customFormat="1">
      <c r="BP655385" s="90"/>
    </row>
    <row r="655386" spans="68:68" customFormat="1">
      <c r="BP655386" s="90"/>
    </row>
    <row r="655387" spans="68:68" customFormat="1">
      <c r="BP655387" s="90"/>
    </row>
    <row r="655388" spans="68:68" customFormat="1">
      <c r="BP655388" s="90"/>
    </row>
    <row r="655389" spans="68:68" customFormat="1">
      <c r="BP655389" s="90"/>
    </row>
    <row r="655390" spans="68:68" customFormat="1">
      <c r="BP655390" s="90"/>
    </row>
    <row r="655391" spans="68:68" customFormat="1">
      <c r="BP655391" s="90"/>
    </row>
    <row r="655392" spans="68:68" customFormat="1">
      <c r="BP655392" s="90"/>
    </row>
    <row r="655393" spans="68:68" customFormat="1">
      <c r="BP655393" s="90"/>
    </row>
    <row r="655394" spans="68:68" customFormat="1">
      <c r="BP655394" s="90"/>
    </row>
    <row r="655395" spans="68:68" customFormat="1">
      <c r="BP655395" s="90"/>
    </row>
    <row r="655396" spans="68:68" customFormat="1">
      <c r="BP655396" s="90"/>
    </row>
    <row r="655397" spans="68:68" customFormat="1">
      <c r="BP655397" s="90"/>
    </row>
    <row r="655398" spans="68:68" customFormat="1">
      <c r="BP655398" s="90"/>
    </row>
    <row r="655399" spans="68:68" customFormat="1">
      <c r="BP655399" s="90"/>
    </row>
    <row r="655400" spans="68:68" customFormat="1">
      <c r="BP655400" s="90"/>
    </row>
    <row r="655401" spans="68:68" customFormat="1">
      <c r="BP655401" s="90"/>
    </row>
    <row r="655402" spans="68:68" customFormat="1">
      <c r="BP655402" s="90"/>
    </row>
    <row r="655403" spans="68:68" customFormat="1">
      <c r="BP655403" s="90"/>
    </row>
    <row r="655404" spans="68:68" customFormat="1">
      <c r="BP655404" s="90"/>
    </row>
    <row r="655405" spans="68:68" customFormat="1">
      <c r="BP655405" s="90"/>
    </row>
    <row r="655406" spans="68:68" customFormat="1">
      <c r="BP655406" s="90"/>
    </row>
    <row r="655407" spans="68:68" customFormat="1">
      <c r="BP655407" s="90"/>
    </row>
    <row r="655408" spans="68:68" customFormat="1">
      <c r="BP655408" s="90"/>
    </row>
    <row r="655409" spans="68:68" customFormat="1">
      <c r="BP655409" s="90"/>
    </row>
    <row r="655410" spans="68:68" customFormat="1">
      <c r="BP655410" s="90"/>
    </row>
    <row r="655411" spans="68:68" customFormat="1">
      <c r="BP655411" s="90"/>
    </row>
    <row r="655412" spans="68:68" customFormat="1">
      <c r="BP655412" s="90"/>
    </row>
    <row r="655413" spans="68:68" customFormat="1">
      <c r="BP655413" s="90"/>
    </row>
    <row r="655414" spans="68:68" customFormat="1">
      <c r="BP655414" s="90"/>
    </row>
    <row r="655415" spans="68:68" customFormat="1">
      <c r="BP655415" s="90"/>
    </row>
    <row r="655416" spans="68:68" customFormat="1">
      <c r="BP655416" s="90"/>
    </row>
    <row r="655417" spans="68:68" customFormat="1">
      <c r="BP655417" s="90"/>
    </row>
    <row r="655418" spans="68:68" customFormat="1">
      <c r="BP655418" s="90"/>
    </row>
    <row r="655419" spans="68:68" customFormat="1">
      <c r="BP655419" s="90"/>
    </row>
    <row r="655420" spans="68:68" customFormat="1">
      <c r="BP655420" s="90"/>
    </row>
    <row r="655421" spans="68:68" customFormat="1">
      <c r="BP655421" s="90"/>
    </row>
    <row r="655422" spans="68:68" customFormat="1">
      <c r="BP655422" s="90"/>
    </row>
    <row r="655423" spans="68:68" customFormat="1">
      <c r="BP655423" s="90"/>
    </row>
    <row r="655424" spans="68:68" customFormat="1">
      <c r="BP655424" s="90"/>
    </row>
    <row r="655425" spans="68:68" customFormat="1">
      <c r="BP655425" s="90"/>
    </row>
    <row r="655426" spans="68:68" customFormat="1">
      <c r="BP655426" s="90"/>
    </row>
    <row r="655427" spans="68:68" customFormat="1">
      <c r="BP655427" s="90"/>
    </row>
    <row r="655428" spans="68:68" customFormat="1">
      <c r="BP655428" s="90"/>
    </row>
    <row r="655429" spans="68:68" customFormat="1">
      <c r="BP655429" s="90"/>
    </row>
    <row r="655430" spans="68:68" customFormat="1">
      <c r="BP655430" s="90"/>
    </row>
    <row r="655431" spans="68:68" customFormat="1">
      <c r="BP655431" s="90"/>
    </row>
    <row r="655432" spans="68:68" customFormat="1">
      <c r="BP655432" s="90"/>
    </row>
    <row r="655433" spans="68:68" customFormat="1">
      <c r="BP655433" s="90"/>
    </row>
    <row r="655434" spans="68:68" customFormat="1">
      <c r="BP655434" s="90"/>
    </row>
    <row r="655435" spans="68:68" customFormat="1">
      <c r="BP655435" s="90"/>
    </row>
    <row r="655436" spans="68:68" customFormat="1">
      <c r="BP655436" s="90"/>
    </row>
    <row r="655437" spans="68:68" customFormat="1">
      <c r="BP655437" s="90"/>
    </row>
    <row r="655438" spans="68:68" customFormat="1">
      <c r="BP655438" s="90"/>
    </row>
    <row r="655439" spans="68:68" customFormat="1">
      <c r="BP655439" s="90"/>
    </row>
    <row r="655440" spans="68:68" customFormat="1">
      <c r="BP655440" s="90"/>
    </row>
    <row r="655441" spans="68:68" customFormat="1">
      <c r="BP655441" s="90"/>
    </row>
    <row r="655442" spans="68:68" customFormat="1">
      <c r="BP655442" s="90"/>
    </row>
    <row r="655443" spans="68:68" customFormat="1">
      <c r="BP655443" s="90"/>
    </row>
    <row r="655444" spans="68:68" customFormat="1">
      <c r="BP655444" s="90"/>
    </row>
    <row r="655445" spans="68:68" customFormat="1">
      <c r="BP655445" s="90"/>
    </row>
    <row r="655446" spans="68:68" customFormat="1">
      <c r="BP655446" s="90"/>
    </row>
    <row r="655447" spans="68:68" customFormat="1">
      <c r="BP655447" s="90"/>
    </row>
    <row r="655448" spans="68:68" customFormat="1">
      <c r="BP655448" s="90"/>
    </row>
    <row r="655449" spans="68:68" customFormat="1">
      <c r="BP655449" s="90"/>
    </row>
    <row r="655450" spans="68:68" customFormat="1">
      <c r="BP655450" s="90"/>
    </row>
    <row r="655451" spans="68:68" customFormat="1">
      <c r="BP655451" s="90"/>
    </row>
    <row r="655452" spans="68:68" customFormat="1">
      <c r="BP655452" s="90"/>
    </row>
    <row r="655453" spans="68:68" customFormat="1">
      <c r="BP655453" s="90"/>
    </row>
    <row r="655454" spans="68:68" customFormat="1">
      <c r="BP655454" s="90"/>
    </row>
    <row r="655455" spans="68:68" customFormat="1">
      <c r="BP655455" s="90"/>
    </row>
    <row r="655456" spans="68:68" customFormat="1">
      <c r="BP655456" s="90"/>
    </row>
    <row r="655457" spans="68:68" customFormat="1">
      <c r="BP655457" s="90"/>
    </row>
    <row r="655458" spans="68:68" customFormat="1">
      <c r="BP655458" s="90"/>
    </row>
    <row r="655459" spans="68:68" customFormat="1">
      <c r="BP655459" s="90"/>
    </row>
    <row r="655460" spans="68:68" customFormat="1">
      <c r="BP655460" s="90"/>
    </row>
    <row r="655461" spans="68:68" customFormat="1">
      <c r="BP655461" s="90"/>
    </row>
    <row r="655462" spans="68:68" customFormat="1">
      <c r="BP655462" s="90"/>
    </row>
    <row r="655463" spans="68:68" customFormat="1">
      <c r="BP655463" s="90"/>
    </row>
    <row r="655464" spans="68:68" customFormat="1">
      <c r="BP655464" s="90"/>
    </row>
    <row r="655465" spans="68:68" customFormat="1">
      <c r="BP655465" s="90"/>
    </row>
    <row r="655466" spans="68:68" customFormat="1">
      <c r="BP655466" s="90"/>
    </row>
    <row r="655467" spans="68:68" customFormat="1">
      <c r="BP655467" s="90"/>
    </row>
    <row r="655468" spans="68:68" customFormat="1">
      <c r="BP655468" s="90"/>
    </row>
    <row r="655469" spans="68:68" customFormat="1">
      <c r="BP655469" s="90"/>
    </row>
    <row r="655470" spans="68:68" customFormat="1">
      <c r="BP655470" s="90"/>
    </row>
    <row r="655471" spans="68:68" customFormat="1">
      <c r="BP655471" s="90"/>
    </row>
    <row r="655472" spans="68:68" customFormat="1">
      <c r="BP655472" s="90"/>
    </row>
    <row r="655473" spans="68:68" customFormat="1">
      <c r="BP655473" s="90"/>
    </row>
    <row r="655474" spans="68:68" customFormat="1">
      <c r="BP655474" s="90"/>
    </row>
    <row r="655475" spans="68:68" customFormat="1">
      <c r="BP655475" s="90"/>
    </row>
    <row r="655476" spans="68:68" customFormat="1">
      <c r="BP655476" s="90"/>
    </row>
    <row r="655477" spans="68:68" customFormat="1">
      <c r="BP655477" s="90"/>
    </row>
    <row r="655478" spans="68:68" customFormat="1">
      <c r="BP655478" s="90"/>
    </row>
    <row r="655479" spans="68:68" customFormat="1">
      <c r="BP655479" s="90"/>
    </row>
    <row r="655480" spans="68:68" customFormat="1">
      <c r="BP655480" s="90"/>
    </row>
    <row r="655481" spans="68:68" customFormat="1">
      <c r="BP655481" s="90"/>
    </row>
    <row r="655482" spans="68:68" customFormat="1">
      <c r="BP655482" s="90"/>
    </row>
    <row r="655483" spans="68:68" customFormat="1">
      <c r="BP655483" s="90"/>
    </row>
    <row r="655484" spans="68:68" customFormat="1">
      <c r="BP655484" s="90"/>
    </row>
    <row r="655485" spans="68:68" customFormat="1">
      <c r="BP655485" s="90"/>
    </row>
    <row r="655486" spans="68:68" customFormat="1">
      <c r="BP655486" s="90"/>
    </row>
    <row r="655487" spans="68:68" customFormat="1">
      <c r="BP655487" s="90"/>
    </row>
    <row r="655488" spans="68:68" customFormat="1">
      <c r="BP655488" s="90"/>
    </row>
    <row r="655489" spans="68:68" customFormat="1">
      <c r="BP655489" s="90"/>
    </row>
    <row r="655490" spans="68:68" customFormat="1">
      <c r="BP655490" s="90"/>
    </row>
    <row r="655491" spans="68:68" customFormat="1">
      <c r="BP655491" s="90"/>
    </row>
    <row r="655492" spans="68:68" customFormat="1">
      <c r="BP655492" s="90"/>
    </row>
    <row r="655493" spans="68:68" customFormat="1">
      <c r="BP655493" s="90"/>
    </row>
    <row r="655494" spans="68:68" customFormat="1">
      <c r="BP655494" s="90"/>
    </row>
    <row r="655495" spans="68:68" customFormat="1">
      <c r="BP655495" s="90"/>
    </row>
    <row r="655496" spans="68:68" customFormat="1">
      <c r="BP655496" s="90"/>
    </row>
    <row r="655497" spans="68:68" customFormat="1">
      <c r="BP655497" s="90"/>
    </row>
    <row r="655498" spans="68:68" customFormat="1">
      <c r="BP655498" s="90"/>
    </row>
    <row r="655499" spans="68:68" customFormat="1">
      <c r="BP655499" s="90"/>
    </row>
    <row r="655500" spans="68:68" customFormat="1">
      <c r="BP655500" s="90"/>
    </row>
    <row r="655501" spans="68:68" customFormat="1">
      <c r="BP655501" s="90"/>
    </row>
    <row r="655502" spans="68:68" customFormat="1">
      <c r="BP655502" s="90"/>
    </row>
    <row r="655503" spans="68:68" customFormat="1">
      <c r="BP655503" s="90"/>
    </row>
    <row r="655504" spans="68:68" customFormat="1">
      <c r="BP655504" s="90"/>
    </row>
    <row r="655505" spans="68:68" customFormat="1">
      <c r="BP655505" s="90"/>
    </row>
    <row r="655506" spans="68:68" customFormat="1">
      <c r="BP655506" s="90"/>
    </row>
    <row r="655507" spans="68:68" customFormat="1">
      <c r="BP655507" s="90"/>
    </row>
    <row r="655508" spans="68:68" customFormat="1">
      <c r="BP655508" s="90"/>
    </row>
    <row r="655509" spans="68:68" customFormat="1">
      <c r="BP655509" s="90"/>
    </row>
    <row r="655510" spans="68:68" customFormat="1">
      <c r="BP655510" s="90"/>
    </row>
    <row r="655511" spans="68:68" customFormat="1">
      <c r="BP655511" s="90"/>
    </row>
    <row r="655512" spans="68:68" customFormat="1">
      <c r="BP655512" s="90"/>
    </row>
    <row r="655513" spans="68:68" customFormat="1">
      <c r="BP655513" s="90"/>
    </row>
    <row r="655514" spans="68:68" customFormat="1">
      <c r="BP655514" s="90"/>
    </row>
    <row r="655515" spans="68:68" customFormat="1">
      <c r="BP655515" s="90"/>
    </row>
    <row r="655516" spans="68:68" customFormat="1">
      <c r="BP655516" s="90"/>
    </row>
    <row r="655517" spans="68:68" customFormat="1">
      <c r="BP655517" s="90"/>
    </row>
    <row r="655518" spans="68:68" customFormat="1">
      <c r="BP655518" s="90"/>
    </row>
    <row r="655519" spans="68:68" customFormat="1">
      <c r="BP655519" s="90"/>
    </row>
    <row r="655520" spans="68:68" customFormat="1">
      <c r="BP655520" s="90"/>
    </row>
    <row r="655521" spans="68:68" customFormat="1">
      <c r="BP655521" s="90"/>
    </row>
    <row r="655522" spans="68:68" customFormat="1">
      <c r="BP655522" s="90"/>
    </row>
    <row r="655523" spans="68:68" customFormat="1">
      <c r="BP655523" s="90"/>
    </row>
    <row r="655524" spans="68:68" customFormat="1">
      <c r="BP655524" s="90"/>
    </row>
    <row r="655525" spans="68:68" customFormat="1">
      <c r="BP655525" s="90"/>
    </row>
    <row r="655526" spans="68:68" customFormat="1">
      <c r="BP655526" s="90"/>
    </row>
    <row r="655527" spans="68:68" customFormat="1">
      <c r="BP655527" s="90"/>
    </row>
    <row r="655528" spans="68:68" customFormat="1">
      <c r="BP655528" s="90"/>
    </row>
    <row r="655529" spans="68:68" customFormat="1">
      <c r="BP655529" s="90"/>
    </row>
    <row r="655530" spans="68:68" customFormat="1">
      <c r="BP655530" s="90"/>
    </row>
    <row r="655531" spans="68:68" customFormat="1">
      <c r="BP655531" s="90"/>
    </row>
    <row r="655532" spans="68:68" customFormat="1">
      <c r="BP655532" s="90"/>
    </row>
    <row r="655533" spans="68:68" customFormat="1">
      <c r="BP655533" s="90"/>
    </row>
    <row r="655534" spans="68:68" customFormat="1">
      <c r="BP655534" s="90"/>
    </row>
    <row r="655535" spans="68:68" customFormat="1">
      <c r="BP655535" s="90"/>
    </row>
    <row r="655536" spans="68:68" customFormat="1">
      <c r="BP655536" s="90"/>
    </row>
    <row r="655537" spans="68:68" customFormat="1">
      <c r="BP655537" s="90"/>
    </row>
    <row r="655538" spans="68:68" customFormat="1">
      <c r="BP655538" s="90"/>
    </row>
    <row r="655539" spans="68:68" customFormat="1">
      <c r="BP655539" s="90"/>
    </row>
    <row r="655540" spans="68:68" customFormat="1">
      <c r="BP655540" s="90"/>
    </row>
    <row r="655541" spans="68:68" customFormat="1">
      <c r="BP655541" s="90"/>
    </row>
    <row r="655542" spans="68:68" customFormat="1">
      <c r="BP655542" s="90"/>
    </row>
    <row r="655543" spans="68:68" customFormat="1">
      <c r="BP655543" s="90"/>
    </row>
    <row r="655544" spans="68:68" customFormat="1">
      <c r="BP655544" s="90"/>
    </row>
    <row r="655545" spans="68:68" customFormat="1">
      <c r="BP655545" s="90"/>
    </row>
    <row r="655546" spans="68:68" customFormat="1">
      <c r="BP655546" s="90"/>
    </row>
    <row r="655547" spans="68:68" customFormat="1">
      <c r="BP655547" s="90"/>
    </row>
    <row r="655548" spans="68:68" customFormat="1">
      <c r="BP655548" s="90"/>
    </row>
    <row r="655549" spans="68:68" customFormat="1">
      <c r="BP655549" s="90"/>
    </row>
    <row r="655550" spans="68:68" customFormat="1">
      <c r="BP655550" s="90"/>
    </row>
    <row r="655551" spans="68:68" customFormat="1">
      <c r="BP655551" s="90"/>
    </row>
    <row r="655552" spans="68:68" customFormat="1">
      <c r="BP655552" s="90"/>
    </row>
    <row r="655553" spans="68:68" customFormat="1">
      <c r="BP655553" s="90"/>
    </row>
    <row r="655554" spans="68:68" customFormat="1">
      <c r="BP655554" s="90"/>
    </row>
    <row r="655555" spans="68:68" customFormat="1">
      <c r="BP655555" s="90"/>
    </row>
    <row r="655556" spans="68:68" customFormat="1">
      <c r="BP655556" s="90"/>
    </row>
    <row r="655557" spans="68:68" customFormat="1">
      <c r="BP655557" s="90"/>
    </row>
    <row r="655558" spans="68:68" customFormat="1">
      <c r="BP655558" s="90"/>
    </row>
    <row r="655559" spans="68:68" customFormat="1">
      <c r="BP655559" s="90"/>
    </row>
    <row r="655560" spans="68:68" customFormat="1">
      <c r="BP655560" s="90"/>
    </row>
    <row r="655561" spans="68:68" customFormat="1">
      <c r="BP655561" s="90"/>
    </row>
    <row r="655562" spans="68:68" customFormat="1">
      <c r="BP655562" s="90"/>
    </row>
    <row r="655563" spans="68:68" customFormat="1">
      <c r="BP655563" s="90"/>
    </row>
    <row r="655564" spans="68:68" customFormat="1">
      <c r="BP655564" s="90"/>
    </row>
    <row r="655565" spans="68:68" customFormat="1">
      <c r="BP655565" s="90"/>
    </row>
    <row r="655566" spans="68:68" customFormat="1">
      <c r="BP655566" s="90"/>
    </row>
    <row r="655567" spans="68:68" customFormat="1">
      <c r="BP655567" s="90"/>
    </row>
    <row r="655568" spans="68:68" customFormat="1">
      <c r="BP655568" s="90"/>
    </row>
    <row r="655569" spans="68:68" customFormat="1">
      <c r="BP655569" s="90"/>
    </row>
    <row r="655570" spans="68:68" customFormat="1">
      <c r="BP655570" s="90"/>
    </row>
    <row r="655571" spans="68:68" customFormat="1">
      <c r="BP655571" s="90"/>
    </row>
    <row r="655572" spans="68:68" customFormat="1">
      <c r="BP655572" s="90"/>
    </row>
    <row r="655573" spans="68:68" customFormat="1">
      <c r="BP655573" s="90"/>
    </row>
    <row r="655574" spans="68:68" customFormat="1">
      <c r="BP655574" s="90"/>
    </row>
    <row r="655575" spans="68:68" customFormat="1">
      <c r="BP655575" s="90"/>
    </row>
    <row r="655576" spans="68:68" customFormat="1">
      <c r="BP655576" s="90"/>
    </row>
    <row r="655577" spans="68:68" customFormat="1">
      <c r="BP655577" s="90"/>
    </row>
    <row r="655578" spans="68:68" customFormat="1">
      <c r="BP655578" s="90"/>
    </row>
    <row r="655579" spans="68:68" customFormat="1">
      <c r="BP655579" s="90"/>
    </row>
    <row r="655580" spans="68:68" customFormat="1">
      <c r="BP655580" s="90"/>
    </row>
    <row r="655581" spans="68:68" customFormat="1">
      <c r="BP655581" s="90"/>
    </row>
    <row r="655582" spans="68:68" customFormat="1">
      <c r="BP655582" s="90"/>
    </row>
    <row r="655583" spans="68:68" customFormat="1">
      <c r="BP655583" s="90"/>
    </row>
    <row r="655584" spans="68:68" customFormat="1">
      <c r="BP655584" s="90"/>
    </row>
    <row r="655585" spans="68:68" customFormat="1">
      <c r="BP655585" s="90"/>
    </row>
    <row r="655586" spans="68:68" customFormat="1">
      <c r="BP655586" s="90"/>
    </row>
    <row r="655587" spans="68:68" customFormat="1">
      <c r="BP655587" s="90"/>
    </row>
    <row r="655588" spans="68:68" customFormat="1">
      <c r="BP655588" s="90"/>
    </row>
    <row r="655589" spans="68:68" customFormat="1">
      <c r="BP655589" s="90"/>
    </row>
    <row r="655590" spans="68:68" customFormat="1">
      <c r="BP655590" s="90"/>
    </row>
    <row r="655591" spans="68:68" customFormat="1">
      <c r="BP655591" s="90"/>
    </row>
    <row r="655592" spans="68:68" customFormat="1">
      <c r="BP655592" s="90"/>
    </row>
    <row r="655593" spans="68:68" customFormat="1">
      <c r="BP655593" s="90"/>
    </row>
    <row r="655594" spans="68:68" customFormat="1">
      <c r="BP655594" s="90"/>
    </row>
    <row r="655595" spans="68:68" customFormat="1">
      <c r="BP655595" s="90"/>
    </row>
    <row r="655596" spans="68:68" customFormat="1">
      <c r="BP655596" s="90"/>
    </row>
    <row r="655597" spans="68:68" customFormat="1">
      <c r="BP655597" s="90"/>
    </row>
    <row r="655598" spans="68:68" customFormat="1">
      <c r="BP655598" s="90"/>
    </row>
    <row r="655599" spans="68:68" customFormat="1">
      <c r="BP655599" s="90"/>
    </row>
    <row r="655600" spans="68:68" customFormat="1">
      <c r="BP655600" s="90"/>
    </row>
    <row r="655601" spans="68:68" customFormat="1">
      <c r="BP655601" s="90"/>
    </row>
    <row r="655602" spans="68:68" customFormat="1">
      <c r="BP655602" s="90"/>
    </row>
    <row r="655603" spans="68:68" customFormat="1">
      <c r="BP655603" s="90"/>
    </row>
    <row r="655604" spans="68:68" customFormat="1">
      <c r="BP655604" s="90"/>
    </row>
    <row r="655605" spans="68:68" customFormat="1">
      <c r="BP655605" s="90"/>
    </row>
    <row r="655606" spans="68:68" customFormat="1">
      <c r="BP655606" s="90"/>
    </row>
    <row r="655607" spans="68:68" customFormat="1">
      <c r="BP655607" s="90"/>
    </row>
    <row r="655608" spans="68:68" customFormat="1">
      <c r="BP655608" s="90"/>
    </row>
    <row r="655609" spans="68:68" customFormat="1">
      <c r="BP655609" s="90"/>
    </row>
    <row r="655610" spans="68:68" customFormat="1">
      <c r="BP655610" s="90"/>
    </row>
    <row r="655611" spans="68:68" customFormat="1">
      <c r="BP655611" s="90"/>
    </row>
    <row r="655612" spans="68:68" customFormat="1">
      <c r="BP655612" s="90"/>
    </row>
    <row r="655613" spans="68:68" customFormat="1">
      <c r="BP655613" s="90"/>
    </row>
    <row r="655614" spans="68:68" customFormat="1">
      <c r="BP655614" s="90"/>
    </row>
    <row r="655615" spans="68:68" customFormat="1">
      <c r="BP655615" s="90"/>
    </row>
    <row r="655616" spans="68:68" customFormat="1">
      <c r="BP655616" s="90"/>
    </row>
    <row r="655617" spans="68:68" customFormat="1">
      <c r="BP655617" s="90"/>
    </row>
    <row r="655618" spans="68:68" customFormat="1">
      <c r="BP655618" s="90"/>
    </row>
    <row r="655619" spans="68:68" customFormat="1">
      <c r="BP655619" s="90"/>
    </row>
    <row r="655620" spans="68:68" customFormat="1">
      <c r="BP655620" s="90"/>
    </row>
    <row r="655621" spans="68:68" customFormat="1">
      <c r="BP655621" s="90"/>
    </row>
    <row r="655622" spans="68:68" customFormat="1">
      <c r="BP655622" s="90"/>
    </row>
    <row r="655623" spans="68:68" customFormat="1">
      <c r="BP655623" s="90"/>
    </row>
    <row r="655624" spans="68:68" customFormat="1">
      <c r="BP655624" s="90"/>
    </row>
    <row r="655625" spans="68:68" customFormat="1">
      <c r="BP655625" s="90"/>
    </row>
    <row r="655626" spans="68:68" customFormat="1">
      <c r="BP655626" s="90"/>
    </row>
    <row r="655627" spans="68:68" customFormat="1">
      <c r="BP655627" s="90"/>
    </row>
    <row r="655628" spans="68:68" customFormat="1">
      <c r="BP655628" s="90"/>
    </row>
    <row r="655629" spans="68:68" customFormat="1">
      <c r="BP655629" s="90"/>
    </row>
    <row r="655630" spans="68:68" customFormat="1">
      <c r="BP655630" s="90"/>
    </row>
    <row r="655631" spans="68:68" customFormat="1">
      <c r="BP655631" s="90"/>
    </row>
    <row r="655632" spans="68:68" customFormat="1">
      <c r="BP655632" s="90"/>
    </row>
    <row r="655633" spans="68:68" customFormat="1">
      <c r="BP655633" s="90"/>
    </row>
    <row r="655634" spans="68:68" customFormat="1">
      <c r="BP655634" s="90"/>
    </row>
    <row r="655635" spans="68:68" customFormat="1">
      <c r="BP655635" s="90"/>
    </row>
    <row r="655636" spans="68:68" customFormat="1">
      <c r="BP655636" s="90"/>
    </row>
    <row r="655637" spans="68:68" customFormat="1">
      <c r="BP655637" s="90"/>
    </row>
    <row r="655638" spans="68:68" customFormat="1">
      <c r="BP655638" s="90"/>
    </row>
    <row r="655639" spans="68:68" customFormat="1">
      <c r="BP655639" s="90"/>
    </row>
    <row r="655640" spans="68:68" customFormat="1">
      <c r="BP655640" s="90"/>
    </row>
    <row r="655641" spans="68:68" customFormat="1">
      <c r="BP655641" s="90"/>
    </row>
    <row r="655642" spans="68:68" customFormat="1">
      <c r="BP655642" s="90"/>
    </row>
    <row r="655643" spans="68:68" customFormat="1">
      <c r="BP655643" s="90"/>
    </row>
    <row r="655644" spans="68:68" customFormat="1">
      <c r="BP655644" s="90"/>
    </row>
    <row r="655645" spans="68:68" customFormat="1">
      <c r="BP655645" s="90"/>
    </row>
    <row r="655646" spans="68:68" customFormat="1">
      <c r="BP655646" s="90"/>
    </row>
    <row r="655647" spans="68:68" customFormat="1">
      <c r="BP655647" s="90"/>
    </row>
    <row r="655648" spans="68:68" customFormat="1">
      <c r="BP655648" s="90"/>
    </row>
    <row r="655649" spans="68:68" customFormat="1">
      <c r="BP655649" s="90"/>
    </row>
    <row r="655650" spans="68:68" customFormat="1">
      <c r="BP655650" s="90"/>
    </row>
    <row r="655651" spans="68:68" customFormat="1">
      <c r="BP655651" s="90"/>
    </row>
    <row r="655652" spans="68:68" customFormat="1">
      <c r="BP655652" s="90"/>
    </row>
    <row r="655653" spans="68:68" customFormat="1">
      <c r="BP655653" s="90"/>
    </row>
    <row r="655654" spans="68:68" customFormat="1">
      <c r="BP655654" s="90"/>
    </row>
    <row r="655655" spans="68:68" customFormat="1">
      <c r="BP655655" s="90"/>
    </row>
    <row r="655656" spans="68:68" customFormat="1">
      <c r="BP655656" s="90"/>
    </row>
    <row r="655657" spans="68:68" customFormat="1">
      <c r="BP655657" s="90"/>
    </row>
    <row r="655658" spans="68:68" customFormat="1">
      <c r="BP655658" s="90"/>
    </row>
    <row r="655659" spans="68:68" customFormat="1">
      <c r="BP655659" s="90"/>
    </row>
    <row r="655660" spans="68:68" customFormat="1">
      <c r="BP655660" s="90"/>
    </row>
    <row r="655661" spans="68:68" customFormat="1">
      <c r="BP655661" s="90"/>
    </row>
    <row r="655662" spans="68:68" customFormat="1">
      <c r="BP655662" s="90"/>
    </row>
    <row r="655663" spans="68:68" customFormat="1">
      <c r="BP655663" s="90"/>
    </row>
    <row r="655664" spans="68:68" customFormat="1">
      <c r="BP655664" s="90"/>
    </row>
    <row r="655665" spans="68:68" customFormat="1">
      <c r="BP655665" s="90"/>
    </row>
    <row r="655666" spans="68:68" customFormat="1">
      <c r="BP655666" s="90"/>
    </row>
    <row r="655667" spans="68:68" customFormat="1">
      <c r="BP655667" s="90"/>
    </row>
    <row r="655668" spans="68:68" customFormat="1">
      <c r="BP655668" s="90"/>
    </row>
    <row r="655669" spans="68:68" customFormat="1">
      <c r="BP655669" s="90"/>
    </row>
    <row r="655670" spans="68:68" customFormat="1">
      <c r="BP655670" s="90"/>
    </row>
    <row r="655671" spans="68:68" customFormat="1">
      <c r="BP655671" s="90"/>
    </row>
    <row r="655672" spans="68:68" customFormat="1">
      <c r="BP655672" s="90"/>
    </row>
    <row r="655673" spans="68:68" customFormat="1">
      <c r="BP655673" s="90"/>
    </row>
    <row r="655674" spans="68:68" customFormat="1">
      <c r="BP655674" s="90"/>
    </row>
    <row r="655675" spans="68:68" customFormat="1">
      <c r="BP655675" s="90"/>
    </row>
    <row r="655676" spans="68:68" customFormat="1">
      <c r="BP655676" s="90"/>
    </row>
    <row r="655677" spans="68:68" customFormat="1">
      <c r="BP655677" s="90"/>
    </row>
    <row r="655678" spans="68:68" customFormat="1">
      <c r="BP655678" s="90"/>
    </row>
    <row r="655679" spans="68:68" customFormat="1">
      <c r="BP655679" s="90"/>
    </row>
    <row r="655680" spans="68:68" customFormat="1">
      <c r="BP655680" s="90"/>
    </row>
    <row r="655681" spans="68:68" customFormat="1">
      <c r="BP655681" s="90"/>
    </row>
    <row r="655682" spans="68:68" customFormat="1">
      <c r="BP655682" s="90"/>
    </row>
    <row r="655683" spans="68:68" customFormat="1">
      <c r="BP655683" s="90"/>
    </row>
    <row r="655684" spans="68:68" customFormat="1">
      <c r="BP655684" s="90"/>
    </row>
    <row r="655685" spans="68:68" customFormat="1">
      <c r="BP655685" s="90"/>
    </row>
    <row r="655686" spans="68:68" customFormat="1">
      <c r="BP655686" s="90"/>
    </row>
    <row r="655687" spans="68:68" customFormat="1">
      <c r="BP655687" s="90"/>
    </row>
    <row r="655688" spans="68:68" customFormat="1">
      <c r="BP655688" s="90"/>
    </row>
    <row r="655689" spans="68:68" customFormat="1">
      <c r="BP655689" s="90"/>
    </row>
    <row r="655690" spans="68:68" customFormat="1">
      <c r="BP655690" s="90"/>
    </row>
    <row r="655691" spans="68:68" customFormat="1">
      <c r="BP655691" s="90"/>
    </row>
    <row r="655692" spans="68:68" customFormat="1">
      <c r="BP655692" s="90"/>
    </row>
    <row r="655693" spans="68:68" customFormat="1">
      <c r="BP655693" s="90"/>
    </row>
    <row r="655694" spans="68:68" customFormat="1">
      <c r="BP655694" s="90"/>
    </row>
    <row r="655695" spans="68:68" customFormat="1">
      <c r="BP655695" s="90"/>
    </row>
    <row r="655696" spans="68:68" customFormat="1">
      <c r="BP655696" s="90"/>
    </row>
    <row r="655697" spans="68:68" customFormat="1">
      <c r="BP655697" s="90"/>
    </row>
    <row r="655698" spans="68:68" customFormat="1">
      <c r="BP655698" s="90"/>
    </row>
    <row r="655699" spans="68:68" customFormat="1">
      <c r="BP655699" s="90"/>
    </row>
    <row r="655700" spans="68:68" customFormat="1">
      <c r="BP655700" s="90"/>
    </row>
    <row r="655701" spans="68:68" customFormat="1">
      <c r="BP655701" s="90"/>
    </row>
    <row r="655702" spans="68:68" customFormat="1">
      <c r="BP655702" s="90"/>
    </row>
    <row r="655703" spans="68:68" customFormat="1">
      <c r="BP655703" s="90"/>
    </row>
    <row r="655704" spans="68:68" customFormat="1">
      <c r="BP655704" s="90"/>
    </row>
    <row r="655705" spans="68:68" customFormat="1">
      <c r="BP655705" s="90"/>
    </row>
    <row r="655706" spans="68:68" customFormat="1">
      <c r="BP655706" s="90"/>
    </row>
    <row r="655707" spans="68:68" customFormat="1">
      <c r="BP655707" s="90"/>
    </row>
    <row r="655708" spans="68:68" customFormat="1">
      <c r="BP655708" s="90"/>
    </row>
    <row r="655709" spans="68:68" customFormat="1">
      <c r="BP655709" s="90"/>
    </row>
    <row r="655710" spans="68:68" customFormat="1">
      <c r="BP655710" s="90"/>
    </row>
    <row r="655711" spans="68:68" customFormat="1">
      <c r="BP655711" s="90"/>
    </row>
    <row r="655712" spans="68:68" customFormat="1">
      <c r="BP655712" s="90"/>
    </row>
    <row r="655713" spans="68:68" customFormat="1">
      <c r="BP655713" s="90"/>
    </row>
    <row r="655714" spans="68:68" customFormat="1">
      <c r="BP655714" s="90"/>
    </row>
    <row r="655715" spans="68:68" customFormat="1">
      <c r="BP655715" s="90"/>
    </row>
    <row r="655716" spans="68:68" customFormat="1">
      <c r="BP655716" s="90"/>
    </row>
    <row r="655717" spans="68:68" customFormat="1">
      <c r="BP655717" s="90"/>
    </row>
    <row r="655718" spans="68:68" customFormat="1">
      <c r="BP655718" s="90"/>
    </row>
    <row r="655719" spans="68:68" customFormat="1">
      <c r="BP655719" s="90"/>
    </row>
    <row r="655720" spans="68:68" customFormat="1">
      <c r="BP655720" s="90"/>
    </row>
    <row r="655721" spans="68:68" customFormat="1">
      <c r="BP655721" s="90"/>
    </row>
    <row r="655722" spans="68:68" customFormat="1">
      <c r="BP655722" s="90"/>
    </row>
    <row r="655723" spans="68:68" customFormat="1">
      <c r="BP655723" s="90"/>
    </row>
    <row r="655724" spans="68:68" customFormat="1">
      <c r="BP655724" s="90"/>
    </row>
    <row r="655725" spans="68:68" customFormat="1">
      <c r="BP655725" s="90"/>
    </row>
    <row r="655726" spans="68:68" customFormat="1">
      <c r="BP655726" s="90"/>
    </row>
    <row r="655727" spans="68:68" customFormat="1">
      <c r="BP655727" s="90"/>
    </row>
    <row r="655728" spans="68:68" customFormat="1">
      <c r="BP655728" s="90"/>
    </row>
    <row r="655729" spans="68:68" customFormat="1">
      <c r="BP655729" s="90"/>
    </row>
    <row r="655730" spans="68:68" customFormat="1">
      <c r="BP655730" s="90"/>
    </row>
    <row r="655731" spans="68:68" customFormat="1">
      <c r="BP655731" s="90"/>
    </row>
    <row r="655732" spans="68:68" customFormat="1">
      <c r="BP655732" s="90"/>
    </row>
    <row r="655733" spans="68:68" customFormat="1">
      <c r="BP655733" s="90"/>
    </row>
    <row r="655734" spans="68:68" customFormat="1">
      <c r="BP655734" s="90"/>
    </row>
    <row r="655735" spans="68:68" customFormat="1">
      <c r="BP655735" s="90"/>
    </row>
    <row r="655736" spans="68:68" customFormat="1">
      <c r="BP655736" s="90"/>
    </row>
    <row r="655737" spans="68:68" customFormat="1">
      <c r="BP655737" s="90"/>
    </row>
    <row r="655738" spans="68:68" customFormat="1">
      <c r="BP655738" s="90"/>
    </row>
    <row r="655739" spans="68:68" customFormat="1">
      <c r="BP655739" s="90"/>
    </row>
    <row r="655740" spans="68:68" customFormat="1">
      <c r="BP655740" s="90"/>
    </row>
    <row r="655741" spans="68:68" customFormat="1">
      <c r="BP655741" s="90"/>
    </row>
    <row r="655742" spans="68:68" customFormat="1">
      <c r="BP655742" s="90"/>
    </row>
    <row r="655743" spans="68:68" customFormat="1">
      <c r="BP655743" s="90"/>
    </row>
    <row r="655744" spans="68:68" customFormat="1">
      <c r="BP655744" s="90"/>
    </row>
    <row r="655745" spans="68:68" customFormat="1">
      <c r="BP655745" s="90"/>
    </row>
    <row r="655746" spans="68:68" customFormat="1">
      <c r="BP655746" s="90"/>
    </row>
    <row r="655747" spans="68:68" customFormat="1">
      <c r="BP655747" s="90"/>
    </row>
    <row r="655748" spans="68:68" customFormat="1">
      <c r="BP655748" s="90"/>
    </row>
    <row r="655749" spans="68:68" customFormat="1">
      <c r="BP655749" s="90"/>
    </row>
    <row r="655750" spans="68:68" customFormat="1">
      <c r="BP655750" s="90"/>
    </row>
    <row r="655751" spans="68:68" customFormat="1">
      <c r="BP655751" s="90"/>
    </row>
    <row r="655752" spans="68:68" customFormat="1">
      <c r="BP655752" s="90"/>
    </row>
    <row r="655753" spans="68:68" customFormat="1">
      <c r="BP655753" s="90"/>
    </row>
    <row r="655754" spans="68:68" customFormat="1">
      <c r="BP655754" s="90"/>
    </row>
    <row r="655755" spans="68:68" customFormat="1">
      <c r="BP655755" s="90"/>
    </row>
    <row r="655756" spans="68:68" customFormat="1">
      <c r="BP655756" s="90"/>
    </row>
    <row r="655757" spans="68:68" customFormat="1">
      <c r="BP655757" s="90"/>
    </row>
    <row r="655758" spans="68:68" customFormat="1">
      <c r="BP655758" s="90"/>
    </row>
    <row r="655759" spans="68:68" customFormat="1">
      <c r="BP655759" s="90"/>
    </row>
    <row r="655760" spans="68:68" customFormat="1">
      <c r="BP655760" s="90"/>
    </row>
    <row r="655761" spans="68:68" customFormat="1">
      <c r="BP655761" s="90"/>
    </row>
    <row r="655762" spans="68:68" customFormat="1">
      <c r="BP655762" s="90"/>
    </row>
    <row r="655763" spans="68:68" customFormat="1">
      <c r="BP655763" s="90"/>
    </row>
    <row r="655764" spans="68:68" customFormat="1">
      <c r="BP655764" s="90"/>
    </row>
    <row r="655765" spans="68:68" customFormat="1">
      <c r="BP655765" s="90"/>
    </row>
    <row r="655766" spans="68:68" customFormat="1">
      <c r="BP655766" s="90"/>
    </row>
    <row r="655767" spans="68:68" customFormat="1">
      <c r="BP655767" s="90"/>
    </row>
    <row r="655768" spans="68:68" customFormat="1">
      <c r="BP655768" s="90"/>
    </row>
    <row r="655769" spans="68:68" customFormat="1">
      <c r="BP655769" s="90"/>
    </row>
    <row r="655770" spans="68:68" customFormat="1">
      <c r="BP655770" s="90"/>
    </row>
    <row r="655771" spans="68:68" customFormat="1">
      <c r="BP655771" s="90"/>
    </row>
    <row r="655772" spans="68:68" customFormat="1">
      <c r="BP655772" s="90"/>
    </row>
    <row r="655773" spans="68:68" customFormat="1">
      <c r="BP655773" s="90"/>
    </row>
    <row r="655774" spans="68:68" customFormat="1">
      <c r="BP655774" s="90"/>
    </row>
    <row r="655775" spans="68:68" customFormat="1">
      <c r="BP655775" s="90"/>
    </row>
    <row r="655776" spans="68:68" customFormat="1">
      <c r="BP655776" s="90"/>
    </row>
    <row r="655777" spans="68:68" customFormat="1">
      <c r="BP655777" s="90"/>
    </row>
    <row r="655778" spans="68:68" customFormat="1">
      <c r="BP655778" s="90"/>
    </row>
    <row r="655779" spans="68:68" customFormat="1">
      <c r="BP655779" s="90"/>
    </row>
    <row r="655780" spans="68:68" customFormat="1">
      <c r="BP655780" s="90"/>
    </row>
    <row r="655781" spans="68:68" customFormat="1">
      <c r="BP655781" s="90"/>
    </row>
    <row r="655782" spans="68:68" customFormat="1">
      <c r="BP655782" s="90"/>
    </row>
    <row r="655783" spans="68:68" customFormat="1">
      <c r="BP655783" s="90"/>
    </row>
    <row r="655784" spans="68:68" customFormat="1">
      <c r="BP655784" s="90"/>
    </row>
    <row r="655785" spans="68:68" customFormat="1">
      <c r="BP655785" s="90"/>
    </row>
    <row r="655786" spans="68:68" customFormat="1">
      <c r="BP655786" s="90"/>
    </row>
    <row r="655787" spans="68:68" customFormat="1">
      <c r="BP655787" s="90"/>
    </row>
    <row r="655788" spans="68:68" customFormat="1">
      <c r="BP655788" s="90"/>
    </row>
    <row r="655789" spans="68:68" customFormat="1">
      <c r="BP655789" s="90"/>
    </row>
    <row r="655790" spans="68:68" customFormat="1">
      <c r="BP655790" s="90"/>
    </row>
    <row r="655791" spans="68:68" customFormat="1">
      <c r="BP655791" s="90"/>
    </row>
    <row r="655792" spans="68:68" customFormat="1">
      <c r="BP655792" s="90"/>
    </row>
    <row r="655793" spans="68:68" customFormat="1">
      <c r="BP655793" s="90"/>
    </row>
    <row r="655794" spans="68:68" customFormat="1">
      <c r="BP655794" s="90"/>
    </row>
    <row r="655795" spans="68:68" customFormat="1">
      <c r="BP655795" s="90"/>
    </row>
    <row r="655796" spans="68:68" customFormat="1">
      <c r="BP655796" s="90"/>
    </row>
    <row r="655797" spans="68:68" customFormat="1">
      <c r="BP655797" s="90"/>
    </row>
    <row r="655798" spans="68:68" customFormat="1">
      <c r="BP655798" s="90"/>
    </row>
    <row r="655799" spans="68:68" customFormat="1">
      <c r="BP655799" s="90"/>
    </row>
    <row r="655800" spans="68:68" customFormat="1">
      <c r="BP655800" s="90"/>
    </row>
    <row r="655801" spans="68:68" customFormat="1">
      <c r="BP655801" s="90"/>
    </row>
    <row r="655802" spans="68:68" customFormat="1">
      <c r="BP655802" s="90"/>
    </row>
    <row r="655803" spans="68:68" customFormat="1">
      <c r="BP655803" s="90"/>
    </row>
    <row r="655804" spans="68:68" customFormat="1">
      <c r="BP655804" s="90"/>
    </row>
    <row r="655805" spans="68:68" customFormat="1">
      <c r="BP655805" s="90"/>
    </row>
    <row r="655806" spans="68:68" customFormat="1">
      <c r="BP655806" s="90"/>
    </row>
    <row r="655807" spans="68:68" customFormat="1">
      <c r="BP655807" s="90"/>
    </row>
    <row r="655808" spans="68:68" customFormat="1">
      <c r="BP655808" s="90"/>
    </row>
    <row r="655809" spans="68:68" customFormat="1">
      <c r="BP655809" s="90"/>
    </row>
    <row r="655810" spans="68:68" customFormat="1">
      <c r="BP655810" s="90"/>
    </row>
    <row r="655811" spans="68:68" customFormat="1">
      <c r="BP655811" s="90"/>
    </row>
    <row r="655812" spans="68:68" customFormat="1">
      <c r="BP655812" s="90"/>
    </row>
    <row r="655813" spans="68:68" customFormat="1">
      <c r="BP655813" s="90"/>
    </row>
    <row r="655814" spans="68:68" customFormat="1">
      <c r="BP655814" s="90"/>
    </row>
    <row r="655815" spans="68:68" customFormat="1">
      <c r="BP655815" s="90"/>
    </row>
    <row r="655816" spans="68:68" customFormat="1">
      <c r="BP655816" s="90"/>
    </row>
    <row r="655817" spans="68:68" customFormat="1">
      <c r="BP655817" s="90"/>
    </row>
    <row r="655818" spans="68:68" customFormat="1">
      <c r="BP655818" s="90"/>
    </row>
    <row r="655819" spans="68:68" customFormat="1">
      <c r="BP655819" s="90"/>
    </row>
    <row r="655820" spans="68:68" customFormat="1">
      <c r="BP655820" s="90"/>
    </row>
    <row r="655821" spans="68:68" customFormat="1">
      <c r="BP655821" s="90"/>
    </row>
    <row r="655822" spans="68:68" customFormat="1">
      <c r="BP655822" s="90"/>
    </row>
    <row r="655823" spans="68:68" customFormat="1">
      <c r="BP655823" s="90"/>
    </row>
    <row r="655824" spans="68:68" customFormat="1">
      <c r="BP655824" s="90"/>
    </row>
    <row r="655825" spans="68:68" customFormat="1">
      <c r="BP655825" s="90"/>
    </row>
    <row r="655826" spans="68:68" customFormat="1">
      <c r="BP655826" s="90"/>
    </row>
    <row r="655827" spans="68:68" customFormat="1">
      <c r="BP655827" s="90"/>
    </row>
    <row r="655828" spans="68:68" customFormat="1">
      <c r="BP655828" s="90"/>
    </row>
    <row r="655829" spans="68:68" customFormat="1">
      <c r="BP655829" s="90"/>
    </row>
    <row r="655830" spans="68:68" customFormat="1">
      <c r="BP655830" s="90"/>
    </row>
    <row r="655831" spans="68:68" customFormat="1">
      <c r="BP655831" s="90"/>
    </row>
    <row r="655832" spans="68:68" customFormat="1">
      <c r="BP655832" s="90"/>
    </row>
    <row r="655833" spans="68:68" customFormat="1">
      <c r="BP655833" s="90"/>
    </row>
    <row r="655834" spans="68:68" customFormat="1">
      <c r="BP655834" s="90"/>
    </row>
    <row r="655835" spans="68:68" customFormat="1">
      <c r="BP655835" s="90"/>
    </row>
    <row r="655836" spans="68:68" customFormat="1">
      <c r="BP655836" s="90"/>
    </row>
    <row r="655837" spans="68:68" customFormat="1">
      <c r="BP655837" s="90"/>
    </row>
    <row r="655838" spans="68:68" customFormat="1">
      <c r="BP655838" s="90"/>
    </row>
    <row r="655839" spans="68:68" customFormat="1">
      <c r="BP655839" s="90"/>
    </row>
    <row r="655840" spans="68:68" customFormat="1">
      <c r="BP655840" s="90"/>
    </row>
    <row r="655841" spans="68:68" customFormat="1">
      <c r="BP655841" s="90"/>
    </row>
    <row r="655842" spans="68:68" customFormat="1">
      <c r="BP655842" s="90"/>
    </row>
    <row r="655843" spans="68:68" customFormat="1">
      <c r="BP655843" s="90"/>
    </row>
    <row r="655844" spans="68:68" customFormat="1">
      <c r="BP655844" s="90"/>
    </row>
    <row r="655845" spans="68:68" customFormat="1">
      <c r="BP655845" s="90"/>
    </row>
    <row r="655846" spans="68:68" customFormat="1">
      <c r="BP655846" s="90"/>
    </row>
    <row r="655847" spans="68:68" customFormat="1">
      <c r="BP655847" s="90"/>
    </row>
    <row r="655848" spans="68:68" customFormat="1">
      <c r="BP655848" s="90"/>
    </row>
    <row r="655849" spans="68:68" customFormat="1">
      <c r="BP655849" s="90"/>
    </row>
    <row r="655850" spans="68:68" customFormat="1">
      <c r="BP655850" s="90"/>
    </row>
    <row r="655851" spans="68:68" customFormat="1">
      <c r="BP655851" s="90"/>
    </row>
    <row r="655852" spans="68:68" customFormat="1">
      <c r="BP655852" s="90"/>
    </row>
    <row r="655853" spans="68:68" customFormat="1">
      <c r="BP655853" s="90"/>
    </row>
    <row r="655854" spans="68:68" customFormat="1">
      <c r="BP655854" s="90"/>
    </row>
    <row r="655855" spans="68:68" customFormat="1">
      <c r="BP655855" s="90"/>
    </row>
    <row r="655856" spans="68:68" customFormat="1">
      <c r="BP655856" s="90"/>
    </row>
    <row r="655857" spans="68:68" customFormat="1">
      <c r="BP655857" s="90"/>
    </row>
    <row r="655858" spans="68:68" customFormat="1">
      <c r="BP655858" s="90"/>
    </row>
    <row r="655859" spans="68:68" customFormat="1">
      <c r="BP655859" s="90"/>
    </row>
    <row r="655860" spans="68:68" customFormat="1">
      <c r="BP655860" s="90"/>
    </row>
    <row r="655861" spans="68:68" customFormat="1">
      <c r="BP655861" s="90"/>
    </row>
    <row r="655862" spans="68:68" customFormat="1">
      <c r="BP655862" s="90"/>
    </row>
    <row r="655863" spans="68:68" customFormat="1">
      <c r="BP655863" s="90"/>
    </row>
    <row r="655864" spans="68:68" customFormat="1">
      <c r="BP655864" s="90"/>
    </row>
    <row r="655865" spans="68:68" customFormat="1">
      <c r="BP655865" s="90"/>
    </row>
    <row r="655866" spans="68:68" customFormat="1">
      <c r="BP655866" s="90"/>
    </row>
    <row r="655867" spans="68:68" customFormat="1">
      <c r="BP655867" s="90"/>
    </row>
    <row r="655868" spans="68:68" customFormat="1">
      <c r="BP655868" s="90"/>
    </row>
    <row r="655869" spans="68:68" customFormat="1">
      <c r="BP655869" s="90"/>
    </row>
    <row r="655870" spans="68:68" customFormat="1">
      <c r="BP655870" s="90"/>
    </row>
    <row r="655871" spans="68:68" customFormat="1">
      <c r="BP655871" s="90"/>
    </row>
    <row r="655872" spans="68:68" customFormat="1">
      <c r="BP655872" s="90"/>
    </row>
    <row r="655873" spans="68:68" customFormat="1">
      <c r="BP655873" s="90"/>
    </row>
    <row r="655874" spans="68:68" customFormat="1">
      <c r="BP655874" s="90"/>
    </row>
    <row r="655875" spans="68:68" customFormat="1">
      <c r="BP655875" s="90"/>
    </row>
    <row r="655876" spans="68:68" customFormat="1">
      <c r="BP655876" s="90"/>
    </row>
    <row r="655877" spans="68:68" customFormat="1">
      <c r="BP655877" s="90"/>
    </row>
    <row r="655878" spans="68:68" customFormat="1">
      <c r="BP655878" s="90"/>
    </row>
    <row r="655879" spans="68:68" customFormat="1">
      <c r="BP655879" s="90"/>
    </row>
    <row r="655880" spans="68:68" customFormat="1">
      <c r="BP655880" s="90"/>
    </row>
    <row r="655881" spans="68:68" customFormat="1">
      <c r="BP655881" s="90"/>
    </row>
    <row r="655882" spans="68:68" customFormat="1">
      <c r="BP655882" s="90"/>
    </row>
    <row r="655883" spans="68:68" customFormat="1">
      <c r="BP655883" s="90"/>
    </row>
    <row r="655884" spans="68:68" customFormat="1">
      <c r="BP655884" s="90"/>
    </row>
    <row r="655885" spans="68:68" customFormat="1">
      <c r="BP655885" s="90"/>
    </row>
    <row r="655886" spans="68:68" customFormat="1">
      <c r="BP655886" s="90"/>
    </row>
    <row r="655887" spans="68:68" customFormat="1">
      <c r="BP655887" s="90"/>
    </row>
    <row r="655888" spans="68:68" customFormat="1">
      <c r="BP655888" s="90"/>
    </row>
    <row r="655889" spans="68:68" customFormat="1">
      <c r="BP655889" s="90"/>
    </row>
    <row r="655890" spans="68:68" customFormat="1">
      <c r="BP655890" s="90"/>
    </row>
    <row r="655891" spans="68:68" customFormat="1">
      <c r="BP655891" s="90"/>
    </row>
    <row r="655892" spans="68:68" customFormat="1">
      <c r="BP655892" s="90"/>
    </row>
    <row r="655893" spans="68:68" customFormat="1">
      <c r="BP655893" s="90"/>
    </row>
    <row r="655894" spans="68:68" customFormat="1">
      <c r="BP655894" s="90"/>
    </row>
    <row r="655895" spans="68:68" customFormat="1">
      <c r="BP655895" s="90"/>
    </row>
    <row r="655896" spans="68:68" customFormat="1">
      <c r="BP655896" s="90"/>
    </row>
    <row r="655897" spans="68:68" customFormat="1">
      <c r="BP655897" s="90"/>
    </row>
    <row r="655898" spans="68:68" customFormat="1">
      <c r="BP655898" s="90"/>
    </row>
    <row r="655899" spans="68:68" customFormat="1">
      <c r="BP655899" s="90"/>
    </row>
    <row r="655900" spans="68:68" customFormat="1">
      <c r="BP655900" s="90"/>
    </row>
    <row r="655901" spans="68:68" customFormat="1">
      <c r="BP655901" s="90"/>
    </row>
    <row r="655902" spans="68:68" customFormat="1">
      <c r="BP655902" s="90"/>
    </row>
    <row r="655903" spans="68:68" customFormat="1">
      <c r="BP655903" s="90"/>
    </row>
    <row r="655904" spans="68:68" customFormat="1">
      <c r="BP655904" s="90"/>
    </row>
    <row r="655905" spans="68:68" customFormat="1">
      <c r="BP655905" s="90"/>
    </row>
    <row r="655906" spans="68:68" customFormat="1">
      <c r="BP655906" s="90"/>
    </row>
    <row r="655907" spans="68:68" customFormat="1">
      <c r="BP655907" s="90"/>
    </row>
    <row r="655908" spans="68:68" customFormat="1">
      <c r="BP655908" s="90"/>
    </row>
    <row r="655909" spans="68:68" customFormat="1">
      <c r="BP655909" s="90"/>
    </row>
    <row r="655910" spans="68:68" customFormat="1">
      <c r="BP655910" s="90"/>
    </row>
    <row r="655911" spans="68:68" customFormat="1">
      <c r="BP655911" s="90"/>
    </row>
    <row r="655912" spans="68:68" customFormat="1">
      <c r="BP655912" s="90"/>
    </row>
    <row r="655913" spans="68:68" customFormat="1">
      <c r="BP655913" s="90"/>
    </row>
    <row r="655914" spans="68:68" customFormat="1">
      <c r="BP655914" s="90"/>
    </row>
    <row r="655915" spans="68:68" customFormat="1">
      <c r="BP655915" s="90"/>
    </row>
    <row r="655916" spans="68:68" customFormat="1">
      <c r="BP655916" s="90"/>
    </row>
    <row r="655917" spans="68:68" customFormat="1">
      <c r="BP655917" s="90"/>
    </row>
    <row r="655918" spans="68:68" customFormat="1">
      <c r="BP655918" s="90"/>
    </row>
    <row r="655919" spans="68:68" customFormat="1">
      <c r="BP655919" s="90"/>
    </row>
    <row r="655920" spans="68:68" customFormat="1">
      <c r="BP655920" s="90"/>
    </row>
    <row r="655921" spans="68:68" customFormat="1">
      <c r="BP655921" s="90"/>
    </row>
    <row r="655922" spans="68:68" customFormat="1">
      <c r="BP655922" s="90"/>
    </row>
    <row r="655923" spans="68:68" customFormat="1">
      <c r="BP655923" s="90"/>
    </row>
    <row r="655924" spans="68:68" customFormat="1">
      <c r="BP655924" s="90"/>
    </row>
    <row r="655925" spans="68:68" customFormat="1">
      <c r="BP655925" s="90"/>
    </row>
    <row r="655926" spans="68:68" customFormat="1">
      <c r="BP655926" s="90"/>
    </row>
    <row r="655927" spans="68:68" customFormat="1">
      <c r="BP655927" s="90"/>
    </row>
    <row r="655928" spans="68:68" customFormat="1">
      <c r="BP655928" s="90"/>
    </row>
    <row r="655929" spans="68:68" customFormat="1">
      <c r="BP655929" s="90"/>
    </row>
    <row r="655930" spans="68:68" customFormat="1">
      <c r="BP655930" s="90"/>
    </row>
    <row r="655931" spans="68:68" customFormat="1">
      <c r="BP655931" s="90"/>
    </row>
    <row r="655932" spans="68:68" customFormat="1">
      <c r="BP655932" s="90"/>
    </row>
    <row r="655933" spans="68:68" customFormat="1">
      <c r="BP655933" s="90"/>
    </row>
    <row r="655934" spans="68:68" customFormat="1">
      <c r="BP655934" s="90"/>
    </row>
    <row r="655935" spans="68:68" customFormat="1">
      <c r="BP655935" s="90"/>
    </row>
    <row r="655936" spans="68:68" customFormat="1">
      <c r="BP655936" s="90"/>
    </row>
    <row r="655937" spans="68:68" customFormat="1">
      <c r="BP655937" s="90"/>
    </row>
    <row r="655938" spans="68:68" customFormat="1">
      <c r="BP655938" s="90"/>
    </row>
    <row r="655939" spans="68:68" customFormat="1">
      <c r="BP655939" s="90"/>
    </row>
    <row r="655940" spans="68:68" customFormat="1">
      <c r="BP655940" s="90"/>
    </row>
    <row r="655941" spans="68:68" customFormat="1">
      <c r="BP655941" s="90"/>
    </row>
    <row r="655942" spans="68:68" customFormat="1">
      <c r="BP655942" s="90"/>
    </row>
    <row r="655943" spans="68:68" customFormat="1">
      <c r="BP655943" s="90"/>
    </row>
    <row r="655944" spans="68:68" customFormat="1">
      <c r="BP655944" s="90"/>
    </row>
    <row r="655945" spans="68:68" customFormat="1">
      <c r="BP655945" s="90"/>
    </row>
    <row r="655946" spans="68:68" customFormat="1">
      <c r="BP655946" s="90"/>
    </row>
    <row r="655947" spans="68:68" customFormat="1">
      <c r="BP655947" s="90"/>
    </row>
    <row r="655948" spans="68:68" customFormat="1">
      <c r="BP655948" s="90"/>
    </row>
    <row r="655949" spans="68:68" customFormat="1">
      <c r="BP655949" s="90"/>
    </row>
    <row r="655950" spans="68:68" customFormat="1">
      <c r="BP655950" s="90"/>
    </row>
    <row r="655951" spans="68:68" customFormat="1">
      <c r="BP655951" s="90"/>
    </row>
    <row r="655952" spans="68:68" customFormat="1">
      <c r="BP655952" s="90"/>
    </row>
    <row r="655953" spans="68:68" customFormat="1">
      <c r="BP655953" s="90"/>
    </row>
    <row r="655954" spans="68:68" customFormat="1">
      <c r="BP655954" s="90"/>
    </row>
    <row r="655955" spans="68:68" customFormat="1">
      <c r="BP655955" s="90"/>
    </row>
    <row r="655956" spans="68:68" customFormat="1">
      <c r="BP655956" s="90"/>
    </row>
    <row r="655957" spans="68:68" customFormat="1">
      <c r="BP655957" s="90"/>
    </row>
    <row r="655958" spans="68:68" customFormat="1">
      <c r="BP655958" s="90"/>
    </row>
    <row r="655959" spans="68:68" customFormat="1">
      <c r="BP655959" s="90"/>
    </row>
    <row r="655960" spans="68:68" customFormat="1">
      <c r="BP655960" s="90"/>
    </row>
    <row r="655961" spans="68:68" customFormat="1">
      <c r="BP655961" s="90"/>
    </row>
    <row r="655962" spans="68:68" customFormat="1">
      <c r="BP655962" s="90"/>
    </row>
    <row r="655963" spans="68:68" customFormat="1">
      <c r="BP655963" s="90"/>
    </row>
    <row r="655964" spans="68:68" customFormat="1">
      <c r="BP655964" s="90"/>
    </row>
    <row r="655965" spans="68:68" customFormat="1">
      <c r="BP655965" s="90"/>
    </row>
    <row r="655966" spans="68:68" customFormat="1">
      <c r="BP655966" s="90"/>
    </row>
    <row r="655967" spans="68:68" customFormat="1">
      <c r="BP655967" s="90"/>
    </row>
    <row r="655968" spans="68:68" customFormat="1">
      <c r="BP655968" s="90"/>
    </row>
    <row r="655969" spans="68:68" customFormat="1">
      <c r="BP655969" s="90"/>
    </row>
    <row r="655970" spans="68:68" customFormat="1">
      <c r="BP655970" s="90"/>
    </row>
    <row r="655971" spans="68:68" customFormat="1">
      <c r="BP655971" s="90"/>
    </row>
    <row r="655972" spans="68:68" customFormat="1">
      <c r="BP655972" s="90"/>
    </row>
    <row r="655973" spans="68:68" customFormat="1">
      <c r="BP655973" s="90"/>
    </row>
    <row r="655974" spans="68:68" customFormat="1">
      <c r="BP655974" s="90"/>
    </row>
    <row r="655975" spans="68:68" customFormat="1">
      <c r="BP655975" s="90"/>
    </row>
    <row r="655976" spans="68:68" customFormat="1">
      <c r="BP655976" s="90"/>
    </row>
    <row r="655977" spans="68:68" customFormat="1">
      <c r="BP655977" s="90"/>
    </row>
    <row r="655978" spans="68:68" customFormat="1">
      <c r="BP655978" s="90"/>
    </row>
    <row r="655979" spans="68:68" customFormat="1">
      <c r="BP655979" s="90"/>
    </row>
    <row r="655980" spans="68:68" customFormat="1">
      <c r="BP655980" s="90"/>
    </row>
    <row r="655981" spans="68:68" customFormat="1">
      <c r="BP655981" s="90"/>
    </row>
    <row r="655982" spans="68:68" customFormat="1">
      <c r="BP655982" s="90"/>
    </row>
    <row r="655983" spans="68:68" customFormat="1">
      <c r="BP655983" s="90"/>
    </row>
    <row r="655984" spans="68:68" customFormat="1">
      <c r="BP655984" s="90"/>
    </row>
    <row r="655985" spans="68:68" customFormat="1">
      <c r="BP655985" s="90"/>
    </row>
    <row r="655986" spans="68:68" customFormat="1">
      <c r="BP655986" s="90"/>
    </row>
    <row r="655987" spans="68:68" customFormat="1">
      <c r="BP655987" s="90"/>
    </row>
    <row r="655988" spans="68:68" customFormat="1">
      <c r="BP655988" s="90"/>
    </row>
    <row r="655989" spans="68:68" customFormat="1">
      <c r="BP655989" s="90"/>
    </row>
    <row r="655990" spans="68:68" customFormat="1">
      <c r="BP655990" s="90"/>
    </row>
    <row r="655991" spans="68:68" customFormat="1">
      <c r="BP655991" s="90"/>
    </row>
    <row r="655992" spans="68:68" customFormat="1">
      <c r="BP655992" s="90"/>
    </row>
    <row r="655993" spans="68:68" customFormat="1">
      <c r="BP655993" s="90"/>
    </row>
    <row r="655994" spans="68:68" customFormat="1">
      <c r="BP655994" s="90"/>
    </row>
    <row r="655995" spans="68:68" customFormat="1">
      <c r="BP655995" s="90"/>
    </row>
    <row r="655996" spans="68:68" customFormat="1">
      <c r="BP655996" s="90"/>
    </row>
    <row r="655997" spans="68:68" customFormat="1">
      <c r="BP655997" s="90"/>
    </row>
    <row r="655998" spans="68:68" customFormat="1">
      <c r="BP655998" s="90"/>
    </row>
    <row r="655999" spans="68:68" customFormat="1">
      <c r="BP655999" s="90"/>
    </row>
    <row r="656000" spans="68:68" customFormat="1">
      <c r="BP656000" s="90"/>
    </row>
    <row r="656001" spans="68:68" customFormat="1">
      <c r="BP656001" s="90"/>
    </row>
    <row r="656002" spans="68:68" customFormat="1">
      <c r="BP656002" s="90"/>
    </row>
    <row r="656003" spans="68:68" customFormat="1">
      <c r="BP656003" s="90"/>
    </row>
    <row r="656004" spans="68:68" customFormat="1">
      <c r="BP656004" s="90"/>
    </row>
    <row r="656005" spans="68:68" customFormat="1">
      <c r="BP656005" s="90"/>
    </row>
    <row r="656006" spans="68:68" customFormat="1">
      <c r="BP656006" s="90"/>
    </row>
    <row r="656007" spans="68:68" customFormat="1">
      <c r="BP656007" s="90"/>
    </row>
    <row r="656008" spans="68:68" customFormat="1">
      <c r="BP656008" s="90"/>
    </row>
    <row r="656009" spans="68:68" customFormat="1">
      <c r="BP656009" s="90"/>
    </row>
    <row r="656010" spans="68:68" customFormat="1">
      <c r="BP656010" s="90"/>
    </row>
    <row r="656011" spans="68:68" customFormat="1">
      <c r="BP656011" s="90"/>
    </row>
    <row r="656012" spans="68:68" customFormat="1">
      <c r="BP656012" s="90"/>
    </row>
    <row r="656013" spans="68:68" customFormat="1">
      <c r="BP656013" s="90"/>
    </row>
    <row r="656014" spans="68:68" customFormat="1">
      <c r="BP656014" s="90"/>
    </row>
    <row r="656015" spans="68:68" customFormat="1">
      <c r="BP656015" s="90"/>
    </row>
    <row r="656016" spans="68:68" customFormat="1">
      <c r="BP656016" s="90"/>
    </row>
    <row r="656017" spans="68:68" customFormat="1">
      <c r="BP656017" s="90"/>
    </row>
    <row r="656018" spans="68:68" customFormat="1">
      <c r="BP656018" s="90"/>
    </row>
    <row r="656019" spans="68:68" customFormat="1">
      <c r="BP656019" s="90"/>
    </row>
    <row r="656020" spans="68:68" customFormat="1">
      <c r="BP656020" s="90"/>
    </row>
    <row r="656021" spans="68:68" customFormat="1">
      <c r="BP656021" s="90"/>
    </row>
    <row r="656022" spans="68:68" customFormat="1">
      <c r="BP656022" s="90"/>
    </row>
    <row r="656023" spans="68:68" customFormat="1">
      <c r="BP656023" s="90"/>
    </row>
    <row r="656024" spans="68:68" customFormat="1">
      <c r="BP656024" s="90"/>
    </row>
    <row r="656025" spans="68:68" customFormat="1">
      <c r="BP656025" s="90"/>
    </row>
    <row r="656026" spans="68:68" customFormat="1">
      <c r="BP656026" s="90"/>
    </row>
    <row r="656027" spans="68:68" customFormat="1">
      <c r="BP656027" s="90"/>
    </row>
    <row r="656028" spans="68:68" customFormat="1">
      <c r="BP656028" s="90"/>
    </row>
    <row r="656029" spans="68:68" customFormat="1">
      <c r="BP656029" s="90"/>
    </row>
    <row r="656030" spans="68:68" customFormat="1">
      <c r="BP656030" s="90"/>
    </row>
    <row r="656031" spans="68:68" customFormat="1">
      <c r="BP656031" s="90"/>
    </row>
    <row r="656032" spans="68:68" customFormat="1">
      <c r="BP656032" s="90"/>
    </row>
    <row r="656033" spans="68:68" customFormat="1">
      <c r="BP656033" s="90"/>
    </row>
    <row r="656034" spans="68:68" customFormat="1">
      <c r="BP656034" s="90"/>
    </row>
    <row r="656035" spans="68:68" customFormat="1">
      <c r="BP656035" s="90"/>
    </row>
    <row r="656036" spans="68:68" customFormat="1">
      <c r="BP656036" s="90"/>
    </row>
    <row r="656037" spans="68:68" customFormat="1">
      <c r="BP656037" s="90"/>
    </row>
    <row r="656038" spans="68:68" customFormat="1">
      <c r="BP656038" s="90"/>
    </row>
    <row r="656039" spans="68:68" customFormat="1">
      <c r="BP656039" s="90"/>
    </row>
    <row r="656040" spans="68:68" customFormat="1">
      <c r="BP656040" s="90"/>
    </row>
    <row r="656041" spans="68:68" customFormat="1">
      <c r="BP656041" s="90"/>
    </row>
    <row r="656042" spans="68:68" customFormat="1">
      <c r="BP656042" s="90"/>
    </row>
    <row r="656043" spans="68:68" customFormat="1">
      <c r="BP656043" s="90"/>
    </row>
    <row r="656044" spans="68:68" customFormat="1">
      <c r="BP656044" s="90"/>
    </row>
    <row r="656045" spans="68:68" customFormat="1">
      <c r="BP656045" s="90"/>
    </row>
    <row r="656046" spans="68:68" customFormat="1">
      <c r="BP656046" s="90"/>
    </row>
    <row r="656047" spans="68:68" customFormat="1">
      <c r="BP656047" s="90"/>
    </row>
    <row r="656048" spans="68:68" customFormat="1">
      <c r="BP656048" s="90"/>
    </row>
    <row r="656049" spans="68:68" customFormat="1">
      <c r="BP656049" s="90"/>
    </row>
    <row r="656050" spans="68:68" customFormat="1">
      <c r="BP656050" s="90"/>
    </row>
    <row r="656051" spans="68:68" customFormat="1">
      <c r="BP656051" s="90"/>
    </row>
    <row r="656052" spans="68:68" customFormat="1">
      <c r="BP656052" s="90"/>
    </row>
    <row r="656053" spans="68:68" customFormat="1">
      <c r="BP656053" s="90"/>
    </row>
    <row r="656054" spans="68:68" customFormat="1">
      <c r="BP656054" s="90"/>
    </row>
    <row r="656055" spans="68:68" customFormat="1">
      <c r="BP656055" s="90"/>
    </row>
    <row r="656056" spans="68:68" customFormat="1">
      <c r="BP656056" s="90"/>
    </row>
    <row r="656057" spans="68:68" customFormat="1">
      <c r="BP656057" s="90"/>
    </row>
    <row r="656058" spans="68:68" customFormat="1">
      <c r="BP656058" s="90"/>
    </row>
    <row r="656059" spans="68:68" customFormat="1">
      <c r="BP656059" s="90"/>
    </row>
    <row r="656060" spans="68:68" customFormat="1">
      <c r="BP656060" s="90"/>
    </row>
    <row r="656061" spans="68:68" customFormat="1">
      <c r="BP656061" s="90"/>
    </row>
    <row r="656062" spans="68:68" customFormat="1">
      <c r="BP656062" s="90"/>
    </row>
    <row r="656063" spans="68:68" customFormat="1">
      <c r="BP656063" s="90"/>
    </row>
    <row r="656064" spans="68:68" customFormat="1">
      <c r="BP656064" s="90"/>
    </row>
    <row r="656065" spans="68:68" customFormat="1">
      <c r="BP656065" s="90"/>
    </row>
    <row r="656066" spans="68:68" customFormat="1">
      <c r="BP656066" s="90"/>
    </row>
    <row r="656067" spans="68:68" customFormat="1">
      <c r="BP656067" s="90"/>
    </row>
    <row r="656068" spans="68:68" customFormat="1">
      <c r="BP656068" s="90"/>
    </row>
    <row r="656069" spans="68:68" customFormat="1">
      <c r="BP656069" s="90"/>
    </row>
    <row r="656070" spans="68:68" customFormat="1">
      <c r="BP656070" s="90"/>
    </row>
    <row r="656071" spans="68:68" customFormat="1">
      <c r="BP656071" s="90"/>
    </row>
    <row r="656072" spans="68:68" customFormat="1">
      <c r="BP656072" s="90"/>
    </row>
    <row r="656073" spans="68:68" customFormat="1">
      <c r="BP656073" s="90"/>
    </row>
    <row r="656074" spans="68:68" customFormat="1">
      <c r="BP656074" s="90"/>
    </row>
    <row r="656075" spans="68:68" customFormat="1">
      <c r="BP656075" s="90"/>
    </row>
    <row r="656076" spans="68:68" customFormat="1">
      <c r="BP656076" s="90"/>
    </row>
    <row r="656077" spans="68:68" customFormat="1">
      <c r="BP656077" s="90"/>
    </row>
    <row r="656078" spans="68:68" customFormat="1">
      <c r="BP656078" s="90"/>
    </row>
    <row r="656079" spans="68:68" customFormat="1">
      <c r="BP656079" s="90"/>
    </row>
    <row r="656080" spans="68:68" customFormat="1">
      <c r="BP656080" s="90"/>
    </row>
    <row r="656081" spans="68:68" customFormat="1">
      <c r="BP656081" s="90"/>
    </row>
    <row r="656082" spans="68:68" customFormat="1">
      <c r="BP656082" s="90"/>
    </row>
    <row r="656083" spans="68:68" customFormat="1">
      <c r="BP656083" s="90"/>
    </row>
    <row r="656084" spans="68:68" customFormat="1">
      <c r="BP656084" s="90"/>
    </row>
    <row r="656085" spans="68:68" customFormat="1">
      <c r="BP656085" s="90"/>
    </row>
    <row r="656086" spans="68:68" customFormat="1">
      <c r="BP656086" s="90"/>
    </row>
    <row r="656087" spans="68:68" customFormat="1">
      <c r="BP656087" s="90"/>
    </row>
    <row r="656088" spans="68:68" customFormat="1">
      <c r="BP656088" s="90"/>
    </row>
    <row r="656089" spans="68:68" customFormat="1">
      <c r="BP656089" s="90"/>
    </row>
    <row r="656090" spans="68:68" customFormat="1">
      <c r="BP656090" s="90"/>
    </row>
    <row r="656091" spans="68:68" customFormat="1">
      <c r="BP656091" s="90"/>
    </row>
    <row r="656092" spans="68:68" customFormat="1">
      <c r="BP656092" s="90"/>
    </row>
    <row r="656093" spans="68:68" customFormat="1">
      <c r="BP656093" s="90"/>
    </row>
    <row r="656094" spans="68:68" customFormat="1">
      <c r="BP656094" s="90"/>
    </row>
    <row r="656095" spans="68:68" customFormat="1">
      <c r="BP656095" s="90"/>
    </row>
    <row r="656096" spans="68:68" customFormat="1">
      <c r="BP656096" s="90"/>
    </row>
    <row r="656097" spans="68:68" customFormat="1">
      <c r="BP656097" s="90"/>
    </row>
    <row r="656098" spans="68:68" customFormat="1">
      <c r="BP656098" s="90"/>
    </row>
    <row r="656099" spans="68:68" customFormat="1">
      <c r="BP656099" s="90"/>
    </row>
    <row r="656100" spans="68:68" customFormat="1">
      <c r="BP656100" s="90"/>
    </row>
    <row r="656101" spans="68:68" customFormat="1">
      <c r="BP656101" s="90"/>
    </row>
    <row r="656102" spans="68:68" customFormat="1">
      <c r="BP656102" s="90"/>
    </row>
    <row r="656103" spans="68:68" customFormat="1">
      <c r="BP656103" s="90"/>
    </row>
    <row r="656104" spans="68:68" customFormat="1">
      <c r="BP656104" s="90"/>
    </row>
    <row r="656105" spans="68:68" customFormat="1">
      <c r="BP656105" s="90"/>
    </row>
    <row r="656106" spans="68:68" customFormat="1">
      <c r="BP656106" s="90"/>
    </row>
    <row r="656107" spans="68:68" customFormat="1">
      <c r="BP656107" s="90"/>
    </row>
    <row r="656108" spans="68:68" customFormat="1">
      <c r="BP656108" s="90"/>
    </row>
    <row r="656109" spans="68:68" customFormat="1">
      <c r="BP656109" s="90"/>
    </row>
    <row r="656110" spans="68:68" customFormat="1">
      <c r="BP656110" s="90"/>
    </row>
    <row r="656111" spans="68:68" customFormat="1">
      <c r="BP656111" s="90"/>
    </row>
    <row r="656112" spans="68:68" customFormat="1">
      <c r="BP656112" s="90"/>
    </row>
    <row r="656113" spans="68:68" customFormat="1">
      <c r="BP656113" s="90"/>
    </row>
    <row r="656114" spans="68:68" customFormat="1">
      <c r="BP656114" s="90"/>
    </row>
    <row r="656115" spans="68:68" customFormat="1">
      <c r="BP656115" s="90"/>
    </row>
    <row r="656116" spans="68:68" customFormat="1">
      <c r="BP656116" s="90"/>
    </row>
    <row r="656117" spans="68:68" customFormat="1">
      <c r="BP656117" s="90"/>
    </row>
    <row r="656118" spans="68:68" customFormat="1">
      <c r="BP656118" s="90"/>
    </row>
    <row r="656119" spans="68:68" customFormat="1">
      <c r="BP656119" s="90"/>
    </row>
    <row r="656120" spans="68:68" customFormat="1">
      <c r="BP656120" s="90"/>
    </row>
    <row r="656121" spans="68:68" customFormat="1">
      <c r="BP656121" s="90"/>
    </row>
    <row r="656122" spans="68:68" customFormat="1">
      <c r="BP656122" s="90"/>
    </row>
    <row r="656123" spans="68:68" customFormat="1">
      <c r="BP656123" s="90"/>
    </row>
    <row r="656124" spans="68:68" customFormat="1">
      <c r="BP656124" s="90"/>
    </row>
    <row r="656125" spans="68:68" customFormat="1">
      <c r="BP656125" s="90"/>
    </row>
    <row r="656126" spans="68:68" customFormat="1">
      <c r="BP656126" s="90"/>
    </row>
    <row r="656127" spans="68:68" customFormat="1">
      <c r="BP656127" s="90"/>
    </row>
    <row r="656128" spans="68:68" customFormat="1">
      <c r="BP656128" s="90"/>
    </row>
    <row r="656129" spans="68:68" customFormat="1">
      <c r="BP656129" s="90"/>
    </row>
    <row r="656130" spans="68:68" customFormat="1">
      <c r="BP656130" s="90"/>
    </row>
    <row r="656131" spans="68:68" customFormat="1">
      <c r="BP656131" s="90"/>
    </row>
    <row r="656132" spans="68:68" customFormat="1">
      <c r="BP656132" s="90"/>
    </row>
    <row r="656133" spans="68:68" customFormat="1">
      <c r="BP656133" s="90"/>
    </row>
    <row r="656134" spans="68:68" customFormat="1">
      <c r="BP656134" s="90"/>
    </row>
    <row r="656135" spans="68:68" customFormat="1">
      <c r="BP656135" s="90"/>
    </row>
    <row r="656136" spans="68:68" customFormat="1">
      <c r="BP656136" s="90"/>
    </row>
    <row r="656137" spans="68:68" customFormat="1">
      <c r="BP656137" s="90"/>
    </row>
    <row r="656138" spans="68:68" customFormat="1">
      <c r="BP656138" s="90"/>
    </row>
    <row r="656139" spans="68:68" customFormat="1">
      <c r="BP656139" s="90"/>
    </row>
    <row r="656140" spans="68:68" customFormat="1">
      <c r="BP656140" s="90"/>
    </row>
    <row r="656141" spans="68:68" customFormat="1">
      <c r="BP656141" s="90"/>
    </row>
    <row r="656142" spans="68:68" customFormat="1">
      <c r="BP656142" s="90"/>
    </row>
    <row r="656143" spans="68:68" customFormat="1">
      <c r="BP656143" s="90"/>
    </row>
    <row r="656144" spans="68:68" customFormat="1">
      <c r="BP656144" s="90"/>
    </row>
    <row r="656145" spans="68:68" customFormat="1">
      <c r="BP656145" s="90"/>
    </row>
    <row r="656146" spans="68:68" customFormat="1">
      <c r="BP656146" s="90"/>
    </row>
    <row r="656147" spans="68:68" customFormat="1">
      <c r="BP656147" s="90"/>
    </row>
    <row r="656148" spans="68:68" customFormat="1">
      <c r="BP656148" s="90"/>
    </row>
    <row r="656149" spans="68:68" customFormat="1">
      <c r="BP656149" s="90"/>
    </row>
    <row r="656150" spans="68:68" customFormat="1">
      <c r="BP656150" s="90"/>
    </row>
    <row r="656151" spans="68:68" customFormat="1">
      <c r="BP656151" s="90"/>
    </row>
    <row r="656152" spans="68:68" customFormat="1">
      <c r="BP656152" s="90"/>
    </row>
    <row r="656153" spans="68:68" customFormat="1">
      <c r="BP656153" s="90"/>
    </row>
    <row r="656154" spans="68:68" customFormat="1">
      <c r="BP656154" s="90"/>
    </row>
    <row r="656155" spans="68:68" customFormat="1">
      <c r="BP656155" s="90"/>
    </row>
    <row r="656156" spans="68:68" customFormat="1">
      <c r="BP656156" s="90"/>
    </row>
    <row r="656157" spans="68:68" customFormat="1">
      <c r="BP656157" s="90"/>
    </row>
    <row r="656158" spans="68:68" customFormat="1">
      <c r="BP656158" s="90"/>
    </row>
    <row r="656159" spans="68:68" customFormat="1">
      <c r="BP656159" s="90"/>
    </row>
    <row r="656160" spans="68:68" customFormat="1">
      <c r="BP656160" s="90"/>
    </row>
    <row r="656161" spans="68:68" customFormat="1">
      <c r="BP656161" s="90"/>
    </row>
    <row r="656162" spans="68:68" customFormat="1">
      <c r="BP656162" s="90"/>
    </row>
    <row r="656163" spans="68:68" customFormat="1">
      <c r="BP656163" s="90"/>
    </row>
    <row r="656164" spans="68:68" customFormat="1">
      <c r="BP656164" s="90"/>
    </row>
    <row r="656165" spans="68:68" customFormat="1">
      <c r="BP656165" s="90"/>
    </row>
    <row r="656166" spans="68:68" customFormat="1">
      <c r="BP656166" s="90"/>
    </row>
    <row r="656167" spans="68:68" customFormat="1">
      <c r="BP656167" s="90"/>
    </row>
    <row r="656168" spans="68:68" customFormat="1">
      <c r="BP656168" s="90"/>
    </row>
    <row r="656169" spans="68:68" customFormat="1">
      <c r="BP656169" s="90"/>
    </row>
    <row r="656170" spans="68:68" customFormat="1">
      <c r="BP656170" s="90"/>
    </row>
    <row r="656171" spans="68:68" customFormat="1">
      <c r="BP656171" s="90"/>
    </row>
    <row r="656172" spans="68:68" customFormat="1">
      <c r="BP656172" s="90"/>
    </row>
    <row r="656173" spans="68:68" customFormat="1">
      <c r="BP656173" s="90"/>
    </row>
    <row r="656174" spans="68:68" customFormat="1">
      <c r="BP656174" s="90"/>
    </row>
    <row r="656175" spans="68:68" customFormat="1">
      <c r="BP656175" s="90"/>
    </row>
    <row r="656176" spans="68:68" customFormat="1">
      <c r="BP656176" s="90"/>
    </row>
    <row r="656177" spans="68:68" customFormat="1">
      <c r="BP656177" s="90"/>
    </row>
    <row r="656178" spans="68:68" customFormat="1">
      <c r="BP656178" s="90"/>
    </row>
    <row r="656179" spans="68:68" customFormat="1">
      <c r="BP656179" s="90"/>
    </row>
    <row r="656180" spans="68:68" customFormat="1">
      <c r="BP656180" s="90"/>
    </row>
    <row r="656181" spans="68:68" customFormat="1">
      <c r="BP656181" s="90"/>
    </row>
    <row r="656182" spans="68:68" customFormat="1">
      <c r="BP656182" s="90"/>
    </row>
    <row r="656183" spans="68:68" customFormat="1">
      <c r="BP656183" s="90"/>
    </row>
    <row r="656184" spans="68:68" customFormat="1">
      <c r="BP656184" s="90"/>
    </row>
    <row r="656185" spans="68:68" customFormat="1">
      <c r="BP656185" s="90"/>
    </row>
    <row r="656186" spans="68:68" customFormat="1">
      <c r="BP656186" s="90"/>
    </row>
    <row r="656187" spans="68:68" customFormat="1">
      <c r="BP656187" s="90"/>
    </row>
    <row r="656188" spans="68:68" customFormat="1">
      <c r="BP656188" s="90"/>
    </row>
    <row r="656189" spans="68:68" customFormat="1">
      <c r="BP656189" s="90"/>
    </row>
    <row r="656190" spans="68:68" customFormat="1">
      <c r="BP656190" s="90"/>
    </row>
    <row r="656191" spans="68:68" customFormat="1">
      <c r="BP656191" s="90"/>
    </row>
    <row r="656192" spans="68:68" customFormat="1">
      <c r="BP656192" s="90"/>
    </row>
    <row r="656193" spans="68:68" customFormat="1">
      <c r="BP656193" s="90"/>
    </row>
    <row r="656194" spans="68:68" customFormat="1">
      <c r="BP656194" s="90"/>
    </row>
    <row r="656195" spans="68:68" customFormat="1">
      <c r="BP656195" s="90"/>
    </row>
    <row r="656196" spans="68:68" customFormat="1">
      <c r="BP656196" s="90"/>
    </row>
    <row r="656197" spans="68:68" customFormat="1">
      <c r="BP656197" s="90"/>
    </row>
    <row r="656198" spans="68:68" customFormat="1">
      <c r="BP656198" s="90"/>
    </row>
    <row r="656199" spans="68:68" customFormat="1">
      <c r="BP656199" s="90"/>
    </row>
    <row r="656200" spans="68:68" customFormat="1">
      <c r="BP656200" s="90"/>
    </row>
    <row r="656201" spans="68:68" customFormat="1">
      <c r="BP656201" s="90"/>
    </row>
    <row r="656202" spans="68:68" customFormat="1">
      <c r="BP656202" s="90"/>
    </row>
    <row r="656203" spans="68:68" customFormat="1">
      <c r="BP656203" s="90"/>
    </row>
    <row r="656204" spans="68:68" customFormat="1">
      <c r="BP656204" s="90"/>
    </row>
    <row r="656205" spans="68:68" customFormat="1">
      <c r="BP656205" s="90"/>
    </row>
    <row r="656206" spans="68:68" customFormat="1">
      <c r="BP656206" s="90"/>
    </row>
    <row r="656207" spans="68:68" customFormat="1">
      <c r="BP656207" s="90"/>
    </row>
    <row r="656208" spans="68:68" customFormat="1">
      <c r="BP656208" s="90"/>
    </row>
    <row r="656209" spans="68:68" customFormat="1">
      <c r="BP656209" s="90"/>
    </row>
    <row r="656210" spans="68:68" customFormat="1">
      <c r="BP656210" s="90"/>
    </row>
    <row r="656211" spans="68:68" customFormat="1">
      <c r="BP656211" s="90"/>
    </row>
    <row r="656212" spans="68:68" customFormat="1">
      <c r="BP656212" s="90"/>
    </row>
    <row r="656213" spans="68:68" customFormat="1">
      <c r="BP656213" s="90"/>
    </row>
    <row r="656214" spans="68:68" customFormat="1">
      <c r="BP656214" s="90"/>
    </row>
    <row r="656215" spans="68:68" customFormat="1">
      <c r="BP656215" s="90"/>
    </row>
    <row r="656216" spans="68:68" customFormat="1">
      <c r="BP656216" s="90"/>
    </row>
    <row r="656217" spans="68:68" customFormat="1">
      <c r="BP656217" s="90"/>
    </row>
    <row r="656218" spans="68:68" customFormat="1">
      <c r="BP656218" s="90"/>
    </row>
    <row r="656219" spans="68:68" customFormat="1">
      <c r="BP656219" s="90"/>
    </row>
    <row r="656220" spans="68:68" customFormat="1">
      <c r="BP656220" s="90"/>
    </row>
    <row r="656221" spans="68:68" customFormat="1">
      <c r="BP656221" s="90"/>
    </row>
    <row r="656222" spans="68:68" customFormat="1">
      <c r="BP656222" s="90"/>
    </row>
    <row r="656223" spans="68:68" customFormat="1">
      <c r="BP656223" s="90"/>
    </row>
    <row r="656224" spans="68:68" customFormat="1">
      <c r="BP656224" s="90"/>
    </row>
    <row r="656225" spans="68:68" customFormat="1">
      <c r="BP656225" s="90"/>
    </row>
    <row r="656226" spans="68:68" customFormat="1">
      <c r="BP656226" s="90"/>
    </row>
    <row r="656227" spans="68:68" customFormat="1">
      <c r="BP656227" s="90"/>
    </row>
    <row r="656228" spans="68:68" customFormat="1">
      <c r="BP656228" s="90"/>
    </row>
    <row r="656229" spans="68:68" customFormat="1">
      <c r="BP656229" s="90"/>
    </row>
    <row r="656230" spans="68:68" customFormat="1">
      <c r="BP656230" s="90"/>
    </row>
    <row r="656231" spans="68:68" customFormat="1">
      <c r="BP656231" s="90"/>
    </row>
    <row r="656232" spans="68:68" customFormat="1">
      <c r="BP656232" s="90"/>
    </row>
    <row r="656233" spans="68:68" customFormat="1">
      <c r="BP656233" s="90"/>
    </row>
    <row r="656234" spans="68:68" customFormat="1">
      <c r="BP656234" s="90"/>
    </row>
    <row r="656235" spans="68:68" customFormat="1">
      <c r="BP656235" s="90"/>
    </row>
    <row r="656236" spans="68:68" customFormat="1">
      <c r="BP656236" s="90"/>
    </row>
    <row r="656237" spans="68:68" customFormat="1">
      <c r="BP656237" s="90"/>
    </row>
    <row r="656238" spans="68:68" customFormat="1">
      <c r="BP656238" s="90"/>
    </row>
    <row r="656239" spans="68:68" customFormat="1">
      <c r="BP656239" s="90"/>
    </row>
    <row r="656240" spans="68:68" customFormat="1">
      <c r="BP656240" s="90"/>
    </row>
    <row r="656241" spans="68:68" customFormat="1">
      <c r="BP656241" s="90"/>
    </row>
    <row r="656242" spans="68:68" customFormat="1">
      <c r="BP656242" s="90"/>
    </row>
    <row r="656243" spans="68:68" customFormat="1">
      <c r="BP656243" s="90"/>
    </row>
    <row r="656244" spans="68:68" customFormat="1">
      <c r="BP656244" s="90"/>
    </row>
    <row r="656245" spans="68:68" customFormat="1">
      <c r="BP656245" s="90"/>
    </row>
    <row r="656246" spans="68:68" customFormat="1">
      <c r="BP656246" s="90"/>
    </row>
    <row r="656247" spans="68:68" customFormat="1">
      <c r="BP656247" s="90"/>
    </row>
    <row r="656248" spans="68:68" customFormat="1">
      <c r="BP656248" s="90"/>
    </row>
    <row r="656249" spans="68:68" customFormat="1">
      <c r="BP656249" s="90"/>
    </row>
    <row r="656250" spans="68:68" customFormat="1">
      <c r="BP656250" s="90"/>
    </row>
    <row r="656251" spans="68:68" customFormat="1">
      <c r="BP656251" s="90"/>
    </row>
    <row r="656252" spans="68:68" customFormat="1">
      <c r="BP656252" s="90"/>
    </row>
    <row r="656253" spans="68:68" customFormat="1">
      <c r="BP656253" s="90"/>
    </row>
    <row r="656254" spans="68:68" customFormat="1">
      <c r="BP656254" s="90"/>
    </row>
    <row r="656255" spans="68:68" customFormat="1">
      <c r="BP656255" s="90"/>
    </row>
    <row r="656256" spans="68:68" customFormat="1">
      <c r="BP656256" s="90"/>
    </row>
    <row r="656257" spans="68:68" customFormat="1">
      <c r="BP656257" s="90"/>
    </row>
    <row r="656258" spans="68:68" customFormat="1">
      <c r="BP656258" s="90"/>
    </row>
    <row r="656259" spans="68:68" customFormat="1">
      <c r="BP656259" s="90"/>
    </row>
    <row r="656260" spans="68:68" customFormat="1">
      <c r="BP656260" s="90"/>
    </row>
    <row r="656261" spans="68:68" customFormat="1">
      <c r="BP656261" s="90"/>
    </row>
    <row r="656262" spans="68:68" customFormat="1">
      <c r="BP656262" s="90"/>
    </row>
    <row r="656263" spans="68:68" customFormat="1">
      <c r="BP656263" s="90"/>
    </row>
    <row r="656264" spans="68:68" customFormat="1">
      <c r="BP656264" s="90"/>
    </row>
    <row r="656265" spans="68:68" customFormat="1">
      <c r="BP656265" s="90"/>
    </row>
    <row r="656266" spans="68:68" customFormat="1">
      <c r="BP656266" s="90"/>
    </row>
    <row r="656267" spans="68:68" customFormat="1">
      <c r="BP656267" s="90"/>
    </row>
    <row r="656268" spans="68:68" customFormat="1">
      <c r="BP656268" s="90"/>
    </row>
    <row r="656269" spans="68:68" customFormat="1">
      <c r="BP656269" s="90"/>
    </row>
    <row r="656270" spans="68:68" customFormat="1">
      <c r="BP656270" s="90"/>
    </row>
    <row r="656271" spans="68:68" customFormat="1">
      <c r="BP656271" s="90"/>
    </row>
    <row r="656272" spans="68:68" customFormat="1">
      <c r="BP656272" s="90"/>
    </row>
    <row r="656273" spans="68:68" customFormat="1">
      <c r="BP656273" s="90"/>
    </row>
    <row r="656274" spans="68:68" customFormat="1">
      <c r="BP656274" s="90"/>
    </row>
    <row r="656275" spans="68:68" customFormat="1">
      <c r="BP656275" s="90"/>
    </row>
    <row r="656276" spans="68:68" customFormat="1">
      <c r="BP656276" s="90"/>
    </row>
    <row r="656277" spans="68:68" customFormat="1">
      <c r="BP656277" s="90"/>
    </row>
    <row r="656278" spans="68:68" customFormat="1">
      <c r="BP656278" s="90"/>
    </row>
    <row r="656279" spans="68:68" customFormat="1">
      <c r="BP656279" s="90"/>
    </row>
    <row r="656280" spans="68:68" customFormat="1">
      <c r="BP656280" s="90"/>
    </row>
    <row r="656281" spans="68:68" customFormat="1">
      <c r="BP656281" s="90"/>
    </row>
    <row r="656282" spans="68:68" customFormat="1">
      <c r="BP656282" s="90"/>
    </row>
    <row r="656283" spans="68:68" customFormat="1">
      <c r="BP656283" s="90"/>
    </row>
    <row r="656284" spans="68:68" customFormat="1">
      <c r="BP656284" s="90"/>
    </row>
    <row r="656285" spans="68:68" customFormat="1">
      <c r="BP656285" s="90"/>
    </row>
    <row r="656286" spans="68:68" customFormat="1">
      <c r="BP656286" s="90"/>
    </row>
    <row r="656287" spans="68:68" customFormat="1">
      <c r="BP656287" s="90"/>
    </row>
    <row r="656288" spans="68:68" customFormat="1">
      <c r="BP656288" s="90"/>
    </row>
    <row r="656289" spans="68:68" customFormat="1">
      <c r="BP656289" s="90"/>
    </row>
    <row r="656290" spans="68:68" customFormat="1">
      <c r="BP656290" s="90"/>
    </row>
    <row r="656291" spans="68:68" customFormat="1">
      <c r="BP656291" s="90"/>
    </row>
    <row r="656292" spans="68:68" customFormat="1">
      <c r="BP656292" s="90"/>
    </row>
    <row r="656293" spans="68:68" customFormat="1">
      <c r="BP656293" s="90"/>
    </row>
    <row r="656294" spans="68:68" customFormat="1">
      <c r="BP656294" s="90"/>
    </row>
    <row r="656295" spans="68:68" customFormat="1">
      <c r="BP656295" s="90"/>
    </row>
    <row r="656296" spans="68:68" customFormat="1">
      <c r="BP656296" s="90"/>
    </row>
    <row r="656297" spans="68:68" customFormat="1">
      <c r="BP656297" s="90"/>
    </row>
    <row r="656298" spans="68:68" customFormat="1">
      <c r="BP656298" s="90"/>
    </row>
    <row r="656299" spans="68:68" customFormat="1">
      <c r="BP656299" s="90"/>
    </row>
    <row r="656300" spans="68:68" customFormat="1">
      <c r="BP656300" s="90"/>
    </row>
    <row r="656301" spans="68:68" customFormat="1">
      <c r="BP656301" s="90"/>
    </row>
    <row r="656302" spans="68:68" customFormat="1">
      <c r="BP656302" s="90"/>
    </row>
    <row r="656303" spans="68:68" customFormat="1">
      <c r="BP656303" s="90"/>
    </row>
    <row r="656304" spans="68:68" customFormat="1">
      <c r="BP656304" s="90"/>
    </row>
    <row r="656305" spans="68:68" customFormat="1">
      <c r="BP656305" s="90"/>
    </row>
    <row r="656306" spans="68:68" customFormat="1">
      <c r="BP656306" s="90"/>
    </row>
    <row r="656307" spans="68:68" customFormat="1">
      <c r="BP656307" s="90"/>
    </row>
    <row r="656308" spans="68:68" customFormat="1">
      <c r="BP656308" s="90"/>
    </row>
    <row r="656309" spans="68:68" customFormat="1">
      <c r="BP656309" s="90"/>
    </row>
    <row r="656310" spans="68:68" customFormat="1">
      <c r="BP656310" s="90"/>
    </row>
    <row r="656311" spans="68:68" customFormat="1">
      <c r="BP656311" s="90"/>
    </row>
    <row r="656312" spans="68:68" customFormat="1">
      <c r="BP656312" s="90"/>
    </row>
    <row r="656313" spans="68:68" customFormat="1">
      <c r="BP656313" s="90"/>
    </row>
    <row r="656314" spans="68:68" customFormat="1">
      <c r="BP656314" s="90"/>
    </row>
    <row r="656315" spans="68:68" customFormat="1">
      <c r="BP656315" s="90"/>
    </row>
    <row r="656316" spans="68:68" customFormat="1">
      <c r="BP656316" s="90"/>
    </row>
    <row r="656317" spans="68:68" customFormat="1">
      <c r="BP656317" s="90"/>
    </row>
    <row r="656318" spans="68:68" customFormat="1">
      <c r="BP656318" s="90"/>
    </row>
    <row r="656319" spans="68:68" customFormat="1">
      <c r="BP656319" s="90"/>
    </row>
    <row r="656320" spans="68:68" customFormat="1">
      <c r="BP656320" s="90"/>
    </row>
    <row r="656321" spans="68:68" customFormat="1">
      <c r="BP656321" s="90"/>
    </row>
    <row r="656322" spans="68:68" customFormat="1">
      <c r="BP656322" s="90"/>
    </row>
    <row r="656323" spans="68:68" customFormat="1">
      <c r="BP656323" s="90"/>
    </row>
    <row r="656324" spans="68:68" customFormat="1">
      <c r="BP656324" s="90"/>
    </row>
    <row r="656325" spans="68:68" customFormat="1">
      <c r="BP656325" s="90"/>
    </row>
    <row r="656326" spans="68:68" customFormat="1">
      <c r="BP656326" s="90"/>
    </row>
    <row r="656327" spans="68:68" customFormat="1">
      <c r="BP656327" s="90"/>
    </row>
    <row r="656328" spans="68:68" customFormat="1">
      <c r="BP656328" s="90"/>
    </row>
    <row r="656329" spans="68:68" customFormat="1">
      <c r="BP656329" s="90"/>
    </row>
    <row r="656330" spans="68:68" customFormat="1">
      <c r="BP656330" s="90"/>
    </row>
    <row r="656331" spans="68:68" customFormat="1">
      <c r="BP656331" s="90"/>
    </row>
    <row r="656332" spans="68:68" customFormat="1">
      <c r="BP656332" s="90"/>
    </row>
    <row r="656333" spans="68:68" customFormat="1">
      <c r="BP656333" s="90"/>
    </row>
    <row r="656334" spans="68:68" customFormat="1">
      <c r="BP656334" s="90"/>
    </row>
    <row r="656335" spans="68:68" customFormat="1">
      <c r="BP656335" s="90"/>
    </row>
    <row r="656336" spans="68:68" customFormat="1">
      <c r="BP656336" s="90"/>
    </row>
    <row r="656337" spans="68:68" customFormat="1">
      <c r="BP656337" s="90"/>
    </row>
    <row r="656338" spans="68:68" customFormat="1">
      <c r="BP656338" s="90"/>
    </row>
    <row r="656339" spans="68:68" customFormat="1">
      <c r="BP656339" s="90"/>
    </row>
    <row r="656340" spans="68:68" customFormat="1">
      <c r="BP656340" s="90"/>
    </row>
    <row r="656341" spans="68:68" customFormat="1">
      <c r="BP656341" s="90"/>
    </row>
    <row r="656342" spans="68:68" customFormat="1">
      <c r="BP656342" s="90"/>
    </row>
    <row r="656343" spans="68:68" customFormat="1">
      <c r="BP656343" s="90"/>
    </row>
    <row r="656344" spans="68:68" customFormat="1">
      <c r="BP656344" s="90"/>
    </row>
    <row r="656345" spans="68:68" customFormat="1">
      <c r="BP656345" s="90"/>
    </row>
    <row r="656346" spans="68:68" customFormat="1">
      <c r="BP656346" s="90"/>
    </row>
    <row r="656347" spans="68:68" customFormat="1">
      <c r="BP656347" s="90"/>
    </row>
    <row r="656348" spans="68:68" customFormat="1">
      <c r="BP656348" s="90"/>
    </row>
    <row r="656349" spans="68:68" customFormat="1">
      <c r="BP656349" s="90"/>
    </row>
    <row r="656350" spans="68:68" customFormat="1">
      <c r="BP656350" s="90"/>
    </row>
    <row r="656351" spans="68:68" customFormat="1">
      <c r="BP656351" s="90"/>
    </row>
    <row r="656352" spans="68:68" customFormat="1">
      <c r="BP656352" s="90"/>
    </row>
    <row r="656353" spans="68:68" customFormat="1">
      <c r="BP656353" s="90"/>
    </row>
    <row r="656354" spans="68:68" customFormat="1">
      <c r="BP656354" s="90"/>
    </row>
    <row r="656355" spans="68:68" customFormat="1">
      <c r="BP656355" s="90"/>
    </row>
    <row r="656356" spans="68:68" customFormat="1">
      <c r="BP656356" s="90"/>
    </row>
    <row r="656357" spans="68:68" customFormat="1">
      <c r="BP656357" s="90"/>
    </row>
    <row r="656358" spans="68:68" customFormat="1">
      <c r="BP656358" s="90"/>
    </row>
    <row r="656359" spans="68:68" customFormat="1">
      <c r="BP656359" s="90"/>
    </row>
    <row r="656360" spans="68:68" customFormat="1">
      <c r="BP656360" s="90"/>
    </row>
    <row r="656361" spans="68:68" customFormat="1">
      <c r="BP656361" s="90"/>
    </row>
    <row r="656362" spans="68:68" customFormat="1">
      <c r="BP656362" s="90"/>
    </row>
    <row r="656363" spans="68:68" customFormat="1">
      <c r="BP656363" s="90"/>
    </row>
    <row r="656364" spans="68:68" customFormat="1">
      <c r="BP656364" s="90"/>
    </row>
    <row r="656365" spans="68:68" customFormat="1">
      <c r="BP656365" s="90"/>
    </row>
    <row r="656366" spans="68:68" customFormat="1">
      <c r="BP656366" s="90"/>
    </row>
    <row r="656367" spans="68:68" customFormat="1">
      <c r="BP656367" s="90"/>
    </row>
    <row r="656368" spans="68:68" customFormat="1">
      <c r="BP656368" s="90"/>
    </row>
    <row r="656369" spans="68:68" customFormat="1">
      <c r="BP656369" s="90"/>
    </row>
    <row r="656370" spans="68:68" customFormat="1">
      <c r="BP656370" s="90"/>
    </row>
    <row r="656371" spans="68:68" customFormat="1">
      <c r="BP656371" s="90"/>
    </row>
    <row r="656372" spans="68:68" customFormat="1">
      <c r="BP656372" s="90"/>
    </row>
    <row r="656373" spans="68:68" customFormat="1">
      <c r="BP656373" s="90"/>
    </row>
    <row r="656374" spans="68:68" customFormat="1">
      <c r="BP656374" s="90"/>
    </row>
    <row r="656375" spans="68:68" customFormat="1">
      <c r="BP656375" s="90"/>
    </row>
    <row r="656376" spans="68:68" customFormat="1">
      <c r="BP656376" s="90"/>
    </row>
    <row r="656377" spans="68:68" customFormat="1">
      <c r="BP656377" s="90"/>
    </row>
    <row r="656378" spans="68:68" customFormat="1">
      <c r="BP656378" s="90"/>
    </row>
    <row r="656379" spans="68:68" customFormat="1">
      <c r="BP656379" s="90"/>
    </row>
    <row r="656380" spans="68:68" customFormat="1">
      <c r="BP656380" s="90"/>
    </row>
    <row r="656381" spans="68:68" customFormat="1">
      <c r="BP656381" s="90"/>
    </row>
    <row r="656382" spans="68:68" customFormat="1">
      <c r="BP656382" s="90"/>
    </row>
    <row r="656383" spans="68:68" customFormat="1">
      <c r="BP656383" s="90"/>
    </row>
    <row r="656384" spans="68:68" customFormat="1">
      <c r="BP656384" s="90"/>
    </row>
    <row r="656385" spans="68:68" customFormat="1">
      <c r="BP656385" s="90"/>
    </row>
    <row r="656386" spans="68:68" customFormat="1">
      <c r="BP656386" s="90"/>
    </row>
    <row r="656387" spans="68:68" customFormat="1">
      <c r="BP656387" s="90"/>
    </row>
    <row r="656388" spans="68:68" customFormat="1">
      <c r="BP656388" s="90"/>
    </row>
    <row r="656389" spans="68:68" customFormat="1">
      <c r="BP656389" s="90"/>
    </row>
    <row r="656390" spans="68:68" customFormat="1">
      <c r="BP656390" s="90"/>
    </row>
    <row r="656391" spans="68:68" customFormat="1">
      <c r="BP656391" s="90"/>
    </row>
    <row r="656392" spans="68:68" customFormat="1">
      <c r="BP656392" s="90"/>
    </row>
    <row r="656393" spans="68:68" customFormat="1">
      <c r="BP656393" s="90"/>
    </row>
    <row r="656394" spans="68:68" customFormat="1">
      <c r="BP656394" s="90"/>
    </row>
    <row r="656395" spans="68:68" customFormat="1">
      <c r="BP656395" s="90"/>
    </row>
    <row r="656396" spans="68:68" customFormat="1">
      <c r="BP656396" s="90"/>
    </row>
    <row r="656397" spans="68:68" customFormat="1">
      <c r="BP656397" s="90"/>
    </row>
    <row r="656398" spans="68:68" customFormat="1">
      <c r="BP656398" s="90"/>
    </row>
    <row r="656399" spans="68:68" customFormat="1">
      <c r="BP656399" s="90"/>
    </row>
    <row r="656400" spans="68:68" customFormat="1">
      <c r="BP656400" s="90"/>
    </row>
    <row r="656401" spans="68:68" customFormat="1">
      <c r="BP656401" s="90"/>
    </row>
    <row r="656402" spans="68:68" customFormat="1">
      <c r="BP656402" s="90"/>
    </row>
    <row r="656403" spans="68:68" customFormat="1">
      <c r="BP656403" s="90"/>
    </row>
    <row r="656404" spans="68:68" customFormat="1">
      <c r="BP656404" s="90"/>
    </row>
    <row r="656405" spans="68:68" customFormat="1">
      <c r="BP656405" s="90"/>
    </row>
    <row r="656406" spans="68:68" customFormat="1">
      <c r="BP656406" s="90"/>
    </row>
    <row r="656407" spans="68:68" customFormat="1">
      <c r="BP656407" s="90"/>
    </row>
    <row r="656408" spans="68:68" customFormat="1">
      <c r="BP656408" s="90"/>
    </row>
    <row r="656409" spans="68:68" customFormat="1">
      <c r="BP656409" s="90"/>
    </row>
    <row r="656410" spans="68:68" customFormat="1">
      <c r="BP656410" s="90"/>
    </row>
    <row r="656411" spans="68:68" customFormat="1">
      <c r="BP656411" s="90"/>
    </row>
    <row r="656412" spans="68:68" customFormat="1">
      <c r="BP656412" s="90"/>
    </row>
    <row r="656413" spans="68:68" customFormat="1">
      <c r="BP656413" s="90"/>
    </row>
    <row r="656414" spans="68:68" customFormat="1">
      <c r="BP656414" s="90"/>
    </row>
    <row r="656415" spans="68:68" customFormat="1">
      <c r="BP656415" s="90"/>
    </row>
    <row r="656416" spans="68:68" customFormat="1">
      <c r="BP656416" s="90"/>
    </row>
    <row r="656417" spans="68:68" customFormat="1">
      <c r="BP656417" s="90"/>
    </row>
    <row r="656418" spans="68:68" customFormat="1">
      <c r="BP656418" s="90"/>
    </row>
    <row r="656419" spans="68:68" customFormat="1">
      <c r="BP656419" s="90"/>
    </row>
    <row r="656420" spans="68:68" customFormat="1">
      <c r="BP656420" s="90"/>
    </row>
    <row r="656421" spans="68:68" customFormat="1">
      <c r="BP656421" s="90"/>
    </row>
    <row r="656422" spans="68:68" customFormat="1">
      <c r="BP656422" s="90"/>
    </row>
    <row r="656423" spans="68:68" customFormat="1">
      <c r="BP656423" s="90"/>
    </row>
    <row r="656424" spans="68:68" customFormat="1">
      <c r="BP656424" s="90"/>
    </row>
    <row r="656425" spans="68:68" customFormat="1">
      <c r="BP656425" s="90"/>
    </row>
    <row r="656426" spans="68:68" customFormat="1">
      <c r="BP656426" s="90"/>
    </row>
    <row r="656427" spans="68:68" customFormat="1">
      <c r="BP656427" s="90"/>
    </row>
    <row r="656428" spans="68:68" customFormat="1">
      <c r="BP656428" s="90"/>
    </row>
    <row r="656429" spans="68:68" customFormat="1">
      <c r="BP656429" s="90"/>
    </row>
    <row r="656430" spans="68:68" customFormat="1">
      <c r="BP656430" s="90"/>
    </row>
    <row r="656431" spans="68:68" customFormat="1">
      <c r="BP656431" s="90"/>
    </row>
    <row r="656432" spans="68:68" customFormat="1">
      <c r="BP656432" s="90"/>
    </row>
    <row r="656433" spans="68:68" customFormat="1">
      <c r="BP656433" s="90"/>
    </row>
    <row r="656434" spans="68:68" customFormat="1">
      <c r="BP656434" s="90"/>
    </row>
    <row r="656435" spans="68:68" customFormat="1">
      <c r="BP656435" s="90"/>
    </row>
    <row r="656436" spans="68:68" customFormat="1">
      <c r="BP656436" s="90"/>
    </row>
    <row r="656437" spans="68:68" customFormat="1">
      <c r="BP656437" s="90"/>
    </row>
    <row r="656438" spans="68:68" customFormat="1">
      <c r="BP656438" s="90"/>
    </row>
    <row r="656439" spans="68:68" customFormat="1">
      <c r="BP656439" s="90"/>
    </row>
    <row r="656440" spans="68:68" customFormat="1">
      <c r="BP656440" s="90"/>
    </row>
    <row r="656441" spans="68:68" customFormat="1">
      <c r="BP656441" s="90"/>
    </row>
    <row r="656442" spans="68:68" customFormat="1">
      <c r="BP656442" s="90"/>
    </row>
    <row r="656443" spans="68:68" customFormat="1">
      <c r="BP656443" s="90"/>
    </row>
    <row r="656444" spans="68:68" customFormat="1">
      <c r="BP656444" s="90"/>
    </row>
    <row r="656445" spans="68:68" customFormat="1">
      <c r="BP656445" s="90"/>
    </row>
    <row r="656446" spans="68:68" customFormat="1">
      <c r="BP656446" s="90"/>
    </row>
    <row r="656447" spans="68:68" customFormat="1">
      <c r="BP656447" s="90"/>
    </row>
    <row r="656448" spans="68:68" customFormat="1">
      <c r="BP656448" s="90"/>
    </row>
    <row r="656449" spans="68:68" customFormat="1">
      <c r="BP656449" s="90"/>
    </row>
    <row r="656450" spans="68:68" customFormat="1">
      <c r="BP656450" s="90"/>
    </row>
    <row r="656451" spans="68:68" customFormat="1">
      <c r="BP656451" s="90"/>
    </row>
    <row r="656452" spans="68:68" customFormat="1">
      <c r="BP656452" s="90"/>
    </row>
    <row r="656453" spans="68:68" customFormat="1">
      <c r="BP656453" s="90"/>
    </row>
    <row r="656454" spans="68:68" customFormat="1">
      <c r="BP656454" s="90"/>
    </row>
    <row r="656455" spans="68:68" customFormat="1">
      <c r="BP656455" s="90"/>
    </row>
    <row r="656456" spans="68:68" customFormat="1">
      <c r="BP656456" s="90"/>
    </row>
    <row r="656457" spans="68:68" customFormat="1">
      <c r="BP656457" s="90"/>
    </row>
    <row r="656458" spans="68:68" customFormat="1">
      <c r="BP656458" s="90"/>
    </row>
    <row r="656459" spans="68:68" customFormat="1">
      <c r="BP656459" s="90"/>
    </row>
    <row r="656460" spans="68:68" customFormat="1">
      <c r="BP656460" s="90"/>
    </row>
    <row r="656461" spans="68:68" customFormat="1">
      <c r="BP656461" s="90"/>
    </row>
    <row r="656462" spans="68:68" customFormat="1">
      <c r="BP656462" s="90"/>
    </row>
    <row r="656463" spans="68:68" customFormat="1">
      <c r="BP656463" s="90"/>
    </row>
    <row r="656464" spans="68:68" customFormat="1">
      <c r="BP656464" s="90"/>
    </row>
    <row r="656465" spans="68:68" customFormat="1">
      <c r="BP656465" s="90"/>
    </row>
    <row r="656466" spans="68:68" customFormat="1">
      <c r="BP656466" s="90"/>
    </row>
    <row r="656467" spans="68:68" customFormat="1">
      <c r="BP656467" s="90"/>
    </row>
    <row r="656468" spans="68:68" customFormat="1">
      <c r="BP656468" s="90"/>
    </row>
    <row r="656469" spans="68:68" customFormat="1">
      <c r="BP656469" s="90"/>
    </row>
    <row r="656470" spans="68:68" customFormat="1">
      <c r="BP656470" s="90"/>
    </row>
    <row r="656471" spans="68:68" customFormat="1">
      <c r="BP656471" s="90"/>
    </row>
    <row r="656472" spans="68:68" customFormat="1">
      <c r="BP656472" s="90"/>
    </row>
    <row r="656473" spans="68:68" customFormat="1">
      <c r="BP656473" s="90"/>
    </row>
    <row r="656474" spans="68:68" customFormat="1">
      <c r="BP656474" s="90"/>
    </row>
    <row r="656475" spans="68:68" customFormat="1">
      <c r="BP656475" s="90"/>
    </row>
    <row r="656476" spans="68:68" customFormat="1">
      <c r="BP656476" s="90"/>
    </row>
    <row r="656477" spans="68:68" customFormat="1">
      <c r="BP656477" s="90"/>
    </row>
    <row r="656478" spans="68:68" customFormat="1">
      <c r="BP656478" s="90"/>
    </row>
    <row r="656479" spans="68:68" customFormat="1">
      <c r="BP656479" s="90"/>
    </row>
    <row r="656480" spans="68:68" customFormat="1">
      <c r="BP656480" s="90"/>
    </row>
    <row r="656481" spans="68:68" customFormat="1">
      <c r="BP656481" s="90"/>
    </row>
    <row r="656482" spans="68:68" customFormat="1">
      <c r="BP656482" s="90"/>
    </row>
    <row r="656483" spans="68:68" customFormat="1">
      <c r="BP656483" s="90"/>
    </row>
    <row r="656484" spans="68:68" customFormat="1">
      <c r="BP656484" s="90"/>
    </row>
    <row r="656485" spans="68:68" customFormat="1">
      <c r="BP656485" s="90"/>
    </row>
    <row r="656486" spans="68:68" customFormat="1">
      <c r="BP656486" s="90"/>
    </row>
    <row r="656487" spans="68:68" customFormat="1">
      <c r="BP656487" s="90"/>
    </row>
    <row r="656488" spans="68:68" customFormat="1">
      <c r="BP656488" s="90"/>
    </row>
    <row r="656489" spans="68:68" customFormat="1">
      <c r="BP656489" s="90"/>
    </row>
    <row r="656490" spans="68:68" customFormat="1">
      <c r="BP656490" s="90"/>
    </row>
    <row r="656491" spans="68:68" customFormat="1">
      <c r="BP656491" s="90"/>
    </row>
    <row r="656492" spans="68:68" customFormat="1">
      <c r="BP656492" s="90"/>
    </row>
    <row r="656493" spans="68:68" customFormat="1">
      <c r="BP656493" s="90"/>
    </row>
    <row r="656494" spans="68:68" customFormat="1">
      <c r="BP656494" s="90"/>
    </row>
    <row r="656495" spans="68:68" customFormat="1">
      <c r="BP656495" s="90"/>
    </row>
    <row r="656496" spans="68:68" customFormat="1">
      <c r="BP656496" s="90"/>
    </row>
    <row r="656497" spans="68:68" customFormat="1">
      <c r="BP656497" s="90"/>
    </row>
    <row r="656498" spans="68:68" customFormat="1">
      <c r="BP656498" s="90"/>
    </row>
    <row r="656499" spans="68:68" customFormat="1">
      <c r="BP656499" s="90"/>
    </row>
    <row r="656500" spans="68:68" customFormat="1">
      <c r="BP656500" s="90"/>
    </row>
    <row r="656501" spans="68:68" customFormat="1">
      <c r="BP656501" s="90"/>
    </row>
    <row r="656502" spans="68:68" customFormat="1">
      <c r="BP656502" s="90"/>
    </row>
    <row r="656503" spans="68:68" customFormat="1">
      <c r="BP656503" s="90"/>
    </row>
    <row r="656504" spans="68:68" customFormat="1">
      <c r="BP656504" s="90"/>
    </row>
    <row r="656505" spans="68:68" customFormat="1">
      <c r="BP656505" s="90"/>
    </row>
    <row r="656506" spans="68:68" customFormat="1">
      <c r="BP656506" s="90"/>
    </row>
    <row r="656507" spans="68:68" customFormat="1">
      <c r="BP656507" s="90"/>
    </row>
    <row r="656508" spans="68:68" customFormat="1">
      <c r="BP656508" s="90"/>
    </row>
    <row r="656509" spans="68:68" customFormat="1">
      <c r="BP656509" s="90"/>
    </row>
    <row r="656510" spans="68:68" customFormat="1">
      <c r="BP656510" s="90"/>
    </row>
    <row r="656511" spans="68:68" customFormat="1">
      <c r="BP656511" s="90"/>
    </row>
    <row r="656512" spans="68:68" customFormat="1">
      <c r="BP656512" s="90"/>
    </row>
    <row r="656513" spans="68:68" customFormat="1">
      <c r="BP656513" s="90"/>
    </row>
    <row r="656514" spans="68:68" customFormat="1">
      <c r="BP656514" s="90"/>
    </row>
    <row r="656515" spans="68:68" customFormat="1">
      <c r="BP656515" s="90"/>
    </row>
    <row r="656516" spans="68:68" customFormat="1">
      <c r="BP656516" s="90"/>
    </row>
    <row r="656517" spans="68:68" customFormat="1">
      <c r="BP656517" s="90"/>
    </row>
    <row r="656518" spans="68:68" customFormat="1">
      <c r="BP656518" s="90"/>
    </row>
    <row r="656519" spans="68:68" customFormat="1">
      <c r="BP656519" s="90"/>
    </row>
    <row r="656520" spans="68:68" customFormat="1">
      <c r="BP656520" s="90"/>
    </row>
    <row r="656521" spans="68:68" customFormat="1">
      <c r="BP656521" s="90"/>
    </row>
    <row r="656522" spans="68:68" customFormat="1">
      <c r="BP656522" s="90"/>
    </row>
    <row r="656523" spans="68:68" customFormat="1">
      <c r="BP656523" s="90"/>
    </row>
    <row r="656524" spans="68:68" customFormat="1">
      <c r="BP656524" s="90"/>
    </row>
    <row r="656525" spans="68:68" customFormat="1">
      <c r="BP656525" s="90"/>
    </row>
    <row r="656526" spans="68:68" customFormat="1">
      <c r="BP656526" s="90"/>
    </row>
    <row r="656527" spans="68:68" customFormat="1">
      <c r="BP656527" s="90"/>
    </row>
    <row r="656528" spans="68:68" customFormat="1">
      <c r="BP656528" s="90"/>
    </row>
    <row r="656529" spans="68:68" customFormat="1">
      <c r="BP656529" s="90"/>
    </row>
    <row r="656530" spans="68:68" customFormat="1">
      <c r="BP656530" s="90"/>
    </row>
    <row r="656531" spans="68:68" customFormat="1">
      <c r="BP656531" s="90"/>
    </row>
    <row r="656532" spans="68:68" customFormat="1">
      <c r="BP656532" s="90"/>
    </row>
    <row r="656533" spans="68:68" customFormat="1">
      <c r="BP656533" s="90"/>
    </row>
    <row r="656534" spans="68:68" customFormat="1">
      <c r="BP656534" s="90"/>
    </row>
    <row r="656535" spans="68:68" customFormat="1">
      <c r="BP656535" s="90"/>
    </row>
    <row r="656536" spans="68:68" customFormat="1">
      <c r="BP656536" s="90"/>
    </row>
    <row r="656537" spans="68:68" customFormat="1">
      <c r="BP656537" s="90"/>
    </row>
    <row r="656538" spans="68:68" customFormat="1">
      <c r="BP656538" s="90"/>
    </row>
    <row r="656539" spans="68:68" customFormat="1">
      <c r="BP656539" s="90"/>
    </row>
    <row r="656540" spans="68:68" customFormat="1">
      <c r="BP656540" s="90"/>
    </row>
    <row r="656541" spans="68:68" customFormat="1">
      <c r="BP656541" s="90"/>
    </row>
    <row r="656542" spans="68:68" customFormat="1">
      <c r="BP656542" s="90"/>
    </row>
    <row r="656543" spans="68:68" customFormat="1">
      <c r="BP656543" s="90"/>
    </row>
    <row r="656544" spans="68:68" customFormat="1">
      <c r="BP656544" s="90"/>
    </row>
    <row r="656545" spans="68:68" customFormat="1">
      <c r="BP656545" s="90"/>
    </row>
    <row r="656546" spans="68:68" customFormat="1">
      <c r="BP656546" s="90"/>
    </row>
    <row r="656547" spans="68:68" customFormat="1">
      <c r="BP656547" s="90"/>
    </row>
    <row r="656548" spans="68:68" customFormat="1">
      <c r="BP656548" s="90"/>
    </row>
    <row r="656549" spans="68:68" customFormat="1">
      <c r="BP656549" s="90"/>
    </row>
    <row r="656550" spans="68:68" customFormat="1">
      <c r="BP656550" s="90"/>
    </row>
    <row r="656551" spans="68:68" customFormat="1">
      <c r="BP656551" s="90"/>
    </row>
    <row r="656552" spans="68:68" customFormat="1">
      <c r="BP656552" s="90"/>
    </row>
    <row r="656553" spans="68:68" customFormat="1">
      <c r="BP656553" s="90"/>
    </row>
    <row r="656554" spans="68:68" customFormat="1">
      <c r="BP656554" s="90"/>
    </row>
    <row r="656555" spans="68:68" customFormat="1">
      <c r="BP656555" s="90"/>
    </row>
    <row r="656556" spans="68:68" customFormat="1">
      <c r="BP656556" s="90"/>
    </row>
    <row r="656557" spans="68:68" customFormat="1">
      <c r="BP656557" s="90"/>
    </row>
    <row r="656558" spans="68:68" customFormat="1">
      <c r="BP656558" s="90"/>
    </row>
    <row r="656559" spans="68:68" customFormat="1">
      <c r="BP656559" s="90"/>
    </row>
    <row r="656560" spans="68:68" customFormat="1">
      <c r="BP656560" s="90"/>
    </row>
    <row r="656561" spans="68:68" customFormat="1">
      <c r="BP656561" s="90"/>
    </row>
    <row r="656562" spans="68:68" customFormat="1">
      <c r="BP656562" s="90"/>
    </row>
    <row r="656563" spans="68:68" customFormat="1">
      <c r="BP656563" s="90"/>
    </row>
    <row r="656564" spans="68:68" customFormat="1">
      <c r="BP656564" s="90"/>
    </row>
    <row r="656565" spans="68:68" customFormat="1">
      <c r="BP656565" s="90"/>
    </row>
    <row r="656566" spans="68:68" customFormat="1">
      <c r="BP656566" s="90"/>
    </row>
    <row r="656567" spans="68:68" customFormat="1">
      <c r="BP656567" s="90"/>
    </row>
    <row r="656568" spans="68:68" customFormat="1">
      <c r="BP656568" s="90"/>
    </row>
    <row r="656569" spans="68:68" customFormat="1">
      <c r="BP656569" s="90"/>
    </row>
    <row r="656570" spans="68:68" customFormat="1">
      <c r="BP656570" s="90"/>
    </row>
    <row r="656571" spans="68:68" customFormat="1">
      <c r="BP656571" s="90"/>
    </row>
    <row r="656572" spans="68:68" customFormat="1">
      <c r="BP656572" s="90"/>
    </row>
    <row r="656573" spans="68:68" customFormat="1">
      <c r="BP656573" s="90"/>
    </row>
    <row r="656574" spans="68:68" customFormat="1">
      <c r="BP656574" s="90"/>
    </row>
    <row r="656575" spans="68:68" customFormat="1">
      <c r="BP656575" s="90"/>
    </row>
    <row r="656576" spans="68:68" customFormat="1">
      <c r="BP656576" s="90"/>
    </row>
    <row r="656577" spans="68:68" customFormat="1">
      <c r="BP656577" s="90"/>
    </row>
    <row r="656578" spans="68:68" customFormat="1">
      <c r="BP656578" s="90"/>
    </row>
    <row r="656579" spans="68:68" customFormat="1">
      <c r="BP656579" s="90"/>
    </row>
    <row r="656580" spans="68:68" customFormat="1">
      <c r="BP656580" s="90"/>
    </row>
    <row r="656581" spans="68:68" customFormat="1">
      <c r="BP656581" s="90"/>
    </row>
    <row r="656582" spans="68:68" customFormat="1">
      <c r="BP656582" s="90"/>
    </row>
    <row r="656583" spans="68:68" customFormat="1">
      <c r="BP656583" s="90"/>
    </row>
    <row r="656584" spans="68:68" customFormat="1">
      <c r="BP656584" s="90"/>
    </row>
    <row r="656585" spans="68:68" customFormat="1">
      <c r="BP656585" s="90"/>
    </row>
    <row r="656586" spans="68:68" customFormat="1">
      <c r="BP656586" s="90"/>
    </row>
    <row r="656587" spans="68:68" customFormat="1">
      <c r="BP656587" s="90"/>
    </row>
    <row r="656588" spans="68:68" customFormat="1">
      <c r="BP656588" s="90"/>
    </row>
    <row r="656589" spans="68:68" customFormat="1">
      <c r="BP656589" s="90"/>
    </row>
    <row r="656590" spans="68:68" customFormat="1">
      <c r="BP656590" s="90"/>
    </row>
    <row r="656591" spans="68:68" customFormat="1">
      <c r="BP656591" s="90"/>
    </row>
    <row r="656592" spans="68:68" customFormat="1">
      <c r="BP656592" s="90"/>
    </row>
    <row r="656593" spans="68:68" customFormat="1">
      <c r="BP656593" s="90"/>
    </row>
    <row r="656594" spans="68:68" customFormat="1">
      <c r="BP656594" s="90"/>
    </row>
    <row r="656595" spans="68:68" customFormat="1">
      <c r="BP656595" s="90"/>
    </row>
    <row r="656596" spans="68:68" customFormat="1">
      <c r="BP656596" s="90"/>
    </row>
    <row r="656597" spans="68:68" customFormat="1">
      <c r="BP656597" s="90"/>
    </row>
    <row r="656598" spans="68:68" customFormat="1">
      <c r="BP656598" s="90"/>
    </row>
    <row r="656599" spans="68:68" customFormat="1">
      <c r="BP656599" s="90"/>
    </row>
    <row r="656600" spans="68:68" customFormat="1">
      <c r="BP656600" s="90"/>
    </row>
    <row r="656601" spans="68:68" customFormat="1">
      <c r="BP656601" s="90"/>
    </row>
    <row r="656602" spans="68:68" customFormat="1">
      <c r="BP656602" s="90"/>
    </row>
    <row r="656603" spans="68:68" customFormat="1">
      <c r="BP656603" s="90"/>
    </row>
    <row r="656604" spans="68:68" customFormat="1">
      <c r="BP656604" s="90"/>
    </row>
    <row r="656605" spans="68:68" customFormat="1">
      <c r="BP656605" s="90"/>
    </row>
    <row r="656606" spans="68:68" customFormat="1">
      <c r="BP656606" s="90"/>
    </row>
    <row r="656607" spans="68:68" customFormat="1">
      <c r="BP656607" s="90"/>
    </row>
    <row r="656608" spans="68:68" customFormat="1">
      <c r="BP656608" s="90"/>
    </row>
    <row r="656609" spans="68:68" customFormat="1">
      <c r="BP656609" s="90"/>
    </row>
    <row r="656610" spans="68:68" customFormat="1">
      <c r="BP656610" s="90"/>
    </row>
    <row r="656611" spans="68:68" customFormat="1">
      <c r="BP656611" s="90"/>
    </row>
    <row r="656612" spans="68:68" customFormat="1">
      <c r="BP656612" s="90"/>
    </row>
    <row r="656613" spans="68:68" customFormat="1">
      <c r="BP656613" s="90"/>
    </row>
    <row r="656614" spans="68:68" customFormat="1">
      <c r="BP656614" s="90"/>
    </row>
    <row r="656615" spans="68:68" customFormat="1">
      <c r="BP656615" s="90"/>
    </row>
    <row r="656616" spans="68:68" customFormat="1">
      <c r="BP656616" s="90"/>
    </row>
    <row r="656617" spans="68:68" customFormat="1">
      <c r="BP656617" s="90"/>
    </row>
    <row r="656618" spans="68:68" customFormat="1">
      <c r="BP656618" s="90"/>
    </row>
    <row r="656619" spans="68:68" customFormat="1">
      <c r="BP656619" s="90"/>
    </row>
    <row r="656620" spans="68:68" customFormat="1">
      <c r="BP656620" s="90"/>
    </row>
    <row r="656621" spans="68:68" customFormat="1">
      <c r="BP656621" s="90"/>
    </row>
    <row r="656622" spans="68:68" customFormat="1">
      <c r="BP656622" s="90"/>
    </row>
    <row r="656623" spans="68:68" customFormat="1">
      <c r="BP656623" s="90"/>
    </row>
    <row r="656624" spans="68:68" customFormat="1">
      <c r="BP656624" s="90"/>
    </row>
    <row r="656625" spans="68:68" customFormat="1">
      <c r="BP656625" s="90"/>
    </row>
    <row r="656626" spans="68:68" customFormat="1">
      <c r="BP656626" s="90"/>
    </row>
    <row r="656627" spans="68:68" customFormat="1">
      <c r="BP656627" s="90"/>
    </row>
    <row r="656628" spans="68:68" customFormat="1">
      <c r="BP656628" s="90"/>
    </row>
    <row r="656629" spans="68:68" customFormat="1">
      <c r="BP656629" s="90"/>
    </row>
    <row r="656630" spans="68:68" customFormat="1">
      <c r="BP656630" s="90"/>
    </row>
    <row r="656631" spans="68:68" customFormat="1">
      <c r="BP656631" s="90"/>
    </row>
    <row r="656632" spans="68:68" customFormat="1">
      <c r="BP656632" s="90"/>
    </row>
    <row r="656633" spans="68:68" customFormat="1">
      <c r="BP656633" s="90"/>
    </row>
    <row r="656634" spans="68:68" customFormat="1">
      <c r="BP656634" s="90"/>
    </row>
    <row r="656635" spans="68:68" customFormat="1">
      <c r="BP656635" s="90"/>
    </row>
    <row r="656636" spans="68:68" customFormat="1">
      <c r="BP656636" s="90"/>
    </row>
    <row r="656637" spans="68:68" customFormat="1">
      <c r="BP656637" s="90"/>
    </row>
    <row r="656638" spans="68:68" customFormat="1">
      <c r="BP656638" s="90"/>
    </row>
    <row r="656639" spans="68:68" customFormat="1">
      <c r="BP656639" s="90"/>
    </row>
    <row r="656640" spans="68:68" customFormat="1">
      <c r="BP656640" s="90"/>
    </row>
    <row r="656641" spans="68:68" customFormat="1">
      <c r="BP656641" s="90"/>
    </row>
    <row r="656642" spans="68:68" customFormat="1">
      <c r="BP656642" s="90"/>
    </row>
    <row r="656643" spans="68:68" customFormat="1">
      <c r="BP656643" s="90"/>
    </row>
    <row r="656644" spans="68:68" customFormat="1">
      <c r="BP656644" s="90"/>
    </row>
    <row r="656645" spans="68:68" customFormat="1">
      <c r="BP656645" s="90"/>
    </row>
    <row r="656646" spans="68:68" customFormat="1">
      <c r="BP656646" s="90"/>
    </row>
    <row r="656647" spans="68:68" customFormat="1">
      <c r="BP656647" s="90"/>
    </row>
    <row r="656648" spans="68:68" customFormat="1">
      <c r="BP656648" s="90"/>
    </row>
    <row r="656649" spans="68:68" customFormat="1">
      <c r="BP656649" s="90"/>
    </row>
    <row r="656650" spans="68:68" customFormat="1">
      <c r="BP656650" s="90"/>
    </row>
    <row r="656651" spans="68:68" customFormat="1">
      <c r="BP656651" s="90"/>
    </row>
    <row r="656652" spans="68:68" customFormat="1">
      <c r="BP656652" s="90"/>
    </row>
    <row r="656653" spans="68:68" customFormat="1">
      <c r="BP656653" s="90"/>
    </row>
    <row r="656654" spans="68:68" customFormat="1">
      <c r="BP656654" s="90"/>
    </row>
    <row r="656655" spans="68:68" customFormat="1">
      <c r="BP656655" s="90"/>
    </row>
    <row r="656656" spans="68:68" customFormat="1">
      <c r="BP656656" s="90"/>
    </row>
    <row r="656657" spans="68:68" customFormat="1">
      <c r="BP656657" s="90"/>
    </row>
    <row r="656658" spans="68:68" customFormat="1">
      <c r="BP656658" s="90"/>
    </row>
    <row r="656659" spans="68:68" customFormat="1">
      <c r="BP656659" s="90"/>
    </row>
    <row r="656660" spans="68:68" customFormat="1">
      <c r="BP656660" s="90"/>
    </row>
    <row r="656661" spans="68:68" customFormat="1">
      <c r="BP656661" s="90"/>
    </row>
    <row r="656662" spans="68:68" customFormat="1">
      <c r="BP656662" s="90"/>
    </row>
    <row r="656663" spans="68:68" customFormat="1">
      <c r="BP656663" s="90"/>
    </row>
    <row r="656664" spans="68:68" customFormat="1">
      <c r="BP656664" s="90"/>
    </row>
    <row r="656665" spans="68:68" customFormat="1">
      <c r="BP656665" s="90"/>
    </row>
    <row r="656666" spans="68:68" customFormat="1">
      <c r="BP656666" s="90"/>
    </row>
    <row r="656667" spans="68:68" customFormat="1">
      <c r="BP656667" s="90"/>
    </row>
    <row r="656668" spans="68:68" customFormat="1">
      <c r="BP656668" s="90"/>
    </row>
    <row r="656669" spans="68:68" customFormat="1">
      <c r="BP656669" s="90"/>
    </row>
    <row r="656670" spans="68:68" customFormat="1">
      <c r="BP656670" s="90"/>
    </row>
    <row r="656671" spans="68:68" customFormat="1">
      <c r="BP656671" s="90"/>
    </row>
    <row r="656672" spans="68:68" customFormat="1">
      <c r="BP656672" s="90"/>
    </row>
    <row r="656673" spans="68:68" customFormat="1">
      <c r="BP656673" s="90"/>
    </row>
    <row r="656674" spans="68:68" customFormat="1">
      <c r="BP656674" s="90"/>
    </row>
    <row r="656675" spans="68:68" customFormat="1">
      <c r="BP656675" s="90"/>
    </row>
    <row r="656676" spans="68:68" customFormat="1">
      <c r="BP656676" s="90"/>
    </row>
    <row r="656677" spans="68:68" customFormat="1">
      <c r="BP656677" s="90"/>
    </row>
    <row r="656678" spans="68:68" customFormat="1">
      <c r="BP656678" s="90"/>
    </row>
    <row r="656679" spans="68:68" customFormat="1">
      <c r="BP656679" s="90"/>
    </row>
    <row r="656680" spans="68:68" customFormat="1">
      <c r="BP656680" s="90"/>
    </row>
    <row r="656681" spans="68:68" customFormat="1">
      <c r="BP656681" s="90"/>
    </row>
    <row r="656682" spans="68:68" customFormat="1">
      <c r="BP656682" s="90"/>
    </row>
    <row r="656683" spans="68:68" customFormat="1">
      <c r="BP656683" s="90"/>
    </row>
    <row r="656684" spans="68:68" customFormat="1">
      <c r="BP656684" s="90"/>
    </row>
    <row r="656685" spans="68:68" customFormat="1">
      <c r="BP656685" s="90"/>
    </row>
    <row r="656686" spans="68:68" customFormat="1">
      <c r="BP656686" s="90"/>
    </row>
    <row r="656687" spans="68:68" customFormat="1">
      <c r="BP656687" s="90"/>
    </row>
    <row r="656688" spans="68:68" customFormat="1">
      <c r="BP656688" s="90"/>
    </row>
    <row r="656689" spans="68:68" customFormat="1">
      <c r="BP656689" s="90"/>
    </row>
    <row r="656690" spans="68:68" customFormat="1">
      <c r="BP656690" s="90"/>
    </row>
    <row r="656691" spans="68:68" customFormat="1">
      <c r="BP656691" s="90"/>
    </row>
    <row r="656692" spans="68:68" customFormat="1">
      <c r="BP656692" s="90"/>
    </row>
    <row r="656693" spans="68:68" customFormat="1">
      <c r="BP656693" s="90"/>
    </row>
    <row r="656694" spans="68:68" customFormat="1">
      <c r="BP656694" s="90"/>
    </row>
    <row r="656695" spans="68:68" customFormat="1">
      <c r="BP656695" s="90"/>
    </row>
    <row r="656696" spans="68:68" customFormat="1">
      <c r="BP656696" s="90"/>
    </row>
    <row r="656697" spans="68:68" customFormat="1">
      <c r="BP656697" s="90"/>
    </row>
    <row r="656698" spans="68:68" customFormat="1">
      <c r="BP656698" s="90"/>
    </row>
    <row r="656699" spans="68:68" customFormat="1">
      <c r="BP656699" s="90"/>
    </row>
    <row r="656700" spans="68:68" customFormat="1">
      <c r="BP656700" s="90"/>
    </row>
    <row r="656701" spans="68:68" customFormat="1">
      <c r="BP656701" s="90"/>
    </row>
    <row r="656702" spans="68:68" customFormat="1">
      <c r="BP656702" s="90"/>
    </row>
    <row r="656703" spans="68:68" customFormat="1">
      <c r="BP656703" s="90"/>
    </row>
    <row r="656704" spans="68:68" customFormat="1">
      <c r="BP656704" s="90"/>
    </row>
    <row r="656705" spans="68:68" customFormat="1">
      <c r="BP656705" s="90"/>
    </row>
    <row r="656706" spans="68:68" customFormat="1">
      <c r="BP656706" s="90"/>
    </row>
    <row r="656707" spans="68:68" customFormat="1">
      <c r="BP656707" s="90"/>
    </row>
    <row r="656708" spans="68:68" customFormat="1">
      <c r="BP656708" s="90"/>
    </row>
    <row r="656709" spans="68:68" customFormat="1">
      <c r="BP656709" s="90"/>
    </row>
    <row r="656710" spans="68:68" customFormat="1">
      <c r="BP656710" s="90"/>
    </row>
    <row r="656711" spans="68:68" customFormat="1">
      <c r="BP656711" s="90"/>
    </row>
    <row r="656712" spans="68:68" customFormat="1">
      <c r="BP656712" s="90"/>
    </row>
    <row r="656713" spans="68:68" customFormat="1">
      <c r="BP656713" s="90"/>
    </row>
    <row r="656714" spans="68:68" customFormat="1">
      <c r="BP656714" s="90"/>
    </row>
    <row r="656715" spans="68:68" customFormat="1">
      <c r="BP656715" s="90"/>
    </row>
    <row r="656716" spans="68:68" customFormat="1">
      <c r="BP656716" s="90"/>
    </row>
    <row r="656717" spans="68:68" customFormat="1">
      <c r="BP656717" s="90"/>
    </row>
    <row r="656718" spans="68:68" customFormat="1">
      <c r="BP656718" s="90"/>
    </row>
    <row r="656719" spans="68:68" customFormat="1">
      <c r="BP656719" s="90"/>
    </row>
    <row r="656720" spans="68:68" customFormat="1">
      <c r="BP656720" s="90"/>
    </row>
    <row r="656721" spans="68:68" customFormat="1">
      <c r="BP656721" s="90"/>
    </row>
    <row r="656722" spans="68:68" customFormat="1">
      <c r="BP656722" s="90"/>
    </row>
    <row r="656723" spans="68:68" customFormat="1">
      <c r="BP656723" s="90"/>
    </row>
    <row r="656724" spans="68:68" customFormat="1">
      <c r="BP656724" s="90"/>
    </row>
    <row r="656725" spans="68:68" customFormat="1">
      <c r="BP656725" s="90"/>
    </row>
    <row r="656726" spans="68:68" customFormat="1">
      <c r="BP656726" s="90"/>
    </row>
    <row r="656727" spans="68:68" customFormat="1">
      <c r="BP656727" s="90"/>
    </row>
    <row r="656728" spans="68:68" customFormat="1">
      <c r="BP656728" s="90"/>
    </row>
    <row r="656729" spans="68:68" customFormat="1">
      <c r="BP656729" s="90"/>
    </row>
    <row r="656730" spans="68:68" customFormat="1">
      <c r="BP656730" s="90"/>
    </row>
    <row r="656731" spans="68:68" customFormat="1">
      <c r="BP656731" s="90"/>
    </row>
    <row r="656732" spans="68:68" customFormat="1">
      <c r="BP656732" s="90"/>
    </row>
    <row r="656733" spans="68:68" customFormat="1">
      <c r="BP656733" s="90"/>
    </row>
    <row r="656734" spans="68:68" customFormat="1">
      <c r="BP656734" s="90"/>
    </row>
    <row r="656735" spans="68:68" customFormat="1">
      <c r="BP656735" s="90"/>
    </row>
    <row r="656736" spans="68:68" customFormat="1">
      <c r="BP656736" s="90"/>
    </row>
    <row r="656737" spans="68:68" customFormat="1">
      <c r="BP656737" s="90"/>
    </row>
    <row r="656738" spans="68:68" customFormat="1">
      <c r="BP656738" s="90"/>
    </row>
    <row r="656739" spans="68:68" customFormat="1">
      <c r="BP656739" s="90"/>
    </row>
    <row r="656740" spans="68:68" customFormat="1">
      <c r="BP656740" s="90"/>
    </row>
    <row r="656741" spans="68:68" customFormat="1">
      <c r="BP656741" s="90"/>
    </row>
    <row r="656742" spans="68:68" customFormat="1">
      <c r="BP656742" s="90"/>
    </row>
    <row r="656743" spans="68:68" customFormat="1">
      <c r="BP656743" s="90"/>
    </row>
    <row r="656744" spans="68:68" customFormat="1">
      <c r="BP656744" s="90"/>
    </row>
    <row r="656745" spans="68:68" customFormat="1">
      <c r="BP656745" s="90"/>
    </row>
    <row r="656746" spans="68:68" customFormat="1">
      <c r="BP656746" s="90"/>
    </row>
    <row r="656747" spans="68:68" customFormat="1">
      <c r="BP656747" s="90"/>
    </row>
    <row r="656748" spans="68:68" customFormat="1">
      <c r="BP656748" s="90"/>
    </row>
    <row r="656749" spans="68:68" customFormat="1">
      <c r="BP656749" s="90"/>
    </row>
    <row r="656750" spans="68:68" customFormat="1">
      <c r="BP656750" s="90"/>
    </row>
    <row r="656751" spans="68:68" customFormat="1">
      <c r="BP656751" s="90"/>
    </row>
    <row r="656752" spans="68:68" customFormat="1">
      <c r="BP656752" s="90"/>
    </row>
    <row r="656753" spans="68:68" customFormat="1">
      <c r="BP656753" s="90"/>
    </row>
    <row r="656754" spans="68:68" customFormat="1">
      <c r="BP656754" s="90"/>
    </row>
    <row r="656755" spans="68:68" customFormat="1">
      <c r="BP656755" s="90"/>
    </row>
    <row r="656756" spans="68:68" customFormat="1">
      <c r="BP656756" s="90"/>
    </row>
    <row r="656757" spans="68:68" customFormat="1">
      <c r="BP656757" s="90"/>
    </row>
    <row r="656758" spans="68:68" customFormat="1">
      <c r="BP656758" s="90"/>
    </row>
    <row r="656759" spans="68:68" customFormat="1">
      <c r="BP656759" s="90"/>
    </row>
    <row r="656760" spans="68:68" customFormat="1">
      <c r="BP656760" s="90"/>
    </row>
    <row r="656761" spans="68:68" customFormat="1">
      <c r="BP656761" s="90"/>
    </row>
    <row r="656762" spans="68:68" customFormat="1">
      <c r="BP656762" s="90"/>
    </row>
    <row r="656763" spans="68:68" customFormat="1">
      <c r="BP656763" s="90"/>
    </row>
    <row r="656764" spans="68:68" customFormat="1">
      <c r="BP656764" s="90"/>
    </row>
    <row r="656765" spans="68:68" customFormat="1">
      <c r="BP656765" s="90"/>
    </row>
    <row r="656766" spans="68:68" customFormat="1">
      <c r="BP656766" s="90"/>
    </row>
    <row r="656767" spans="68:68" customFormat="1">
      <c r="BP656767" s="90"/>
    </row>
    <row r="656768" spans="68:68" customFormat="1">
      <c r="BP656768" s="90"/>
    </row>
    <row r="656769" spans="68:68" customFormat="1">
      <c r="BP656769" s="90"/>
    </row>
    <row r="656770" spans="68:68" customFormat="1">
      <c r="BP656770" s="90"/>
    </row>
    <row r="656771" spans="68:68" customFormat="1">
      <c r="BP656771" s="90"/>
    </row>
    <row r="656772" spans="68:68" customFormat="1">
      <c r="BP656772" s="90"/>
    </row>
    <row r="656773" spans="68:68" customFormat="1">
      <c r="BP656773" s="90"/>
    </row>
    <row r="656774" spans="68:68" customFormat="1">
      <c r="BP656774" s="90"/>
    </row>
    <row r="656775" spans="68:68" customFormat="1">
      <c r="BP656775" s="90"/>
    </row>
    <row r="656776" spans="68:68" customFormat="1">
      <c r="BP656776" s="90"/>
    </row>
    <row r="656777" spans="68:68" customFormat="1">
      <c r="BP656777" s="90"/>
    </row>
    <row r="656778" spans="68:68" customFormat="1">
      <c r="BP656778" s="90"/>
    </row>
    <row r="656779" spans="68:68" customFormat="1">
      <c r="BP656779" s="90"/>
    </row>
    <row r="656780" spans="68:68" customFormat="1">
      <c r="BP656780" s="90"/>
    </row>
    <row r="656781" spans="68:68" customFormat="1">
      <c r="BP656781" s="90"/>
    </row>
    <row r="656782" spans="68:68" customFormat="1">
      <c r="BP656782" s="90"/>
    </row>
    <row r="656783" spans="68:68" customFormat="1">
      <c r="BP656783" s="90"/>
    </row>
    <row r="656784" spans="68:68" customFormat="1">
      <c r="BP656784" s="90"/>
    </row>
    <row r="656785" spans="68:68" customFormat="1">
      <c r="BP656785" s="90"/>
    </row>
    <row r="656786" spans="68:68" customFormat="1">
      <c r="BP656786" s="90"/>
    </row>
    <row r="656787" spans="68:68" customFormat="1">
      <c r="BP656787" s="90"/>
    </row>
    <row r="656788" spans="68:68" customFormat="1">
      <c r="BP656788" s="90"/>
    </row>
    <row r="656789" spans="68:68" customFormat="1">
      <c r="BP656789" s="90"/>
    </row>
    <row r="656790" spans="68:68" customFormat="1">
      <c r="BP656790" s="90"/>
    </row>
    <row r="656791" spans="68:68" customFormat="1">
      <c r="BP656791" s="90"/>
    </row>
    <row r="656792" spans="68:68" customFormat="1">
      <c r="BP656792" s="90"/>
    </row>
    <row r="656793" spans="68:68" customFormat="1">
      <c r="BP656793" s="90"/>
    </row>
    <row r="656794" spans="68:68" customFormat="1">
      <c r="BP656794" s="90"/>
    </row>
    <row r="656795" spans="68:68" customFormat="1">
      <c r="BP656795" s="90"/>
    </row>
    <row r="656796" spans="68:68" customFormat="1">
      <c r="BP656796" s="90"/>
    </row>
    <row r="656797" spans="68:68" customFormat="1">
      <c r="BP656797" s="90"/>
    </row>
    <row r="656798" spans="68:68" customFormat="1">
      <c r="BP656798" s="90"/>
    </row>
    <row r="656799" spans="68:68" customFormat="1">
      <c r="BP656799" s="90"/>
    </row>
    <row r="656800" spans="68:68" customFormat="1">
      <c r="BP656800" s="90"/>
    </row>
    <row r="656801" spans="68:68" customFormat="1">
      <c r="BP656801" s="90"/>
    </row>
    <row r="656802" spans="68:68" customFormat="1">
      <c r="BP656802" s="90"/>
    </row>
    <row r="656803" spans="68:68" customFormat="1">
      <c r="BP656803" s="90"/>
    </row>
    <row r="656804" spans="68:68" customFormat="1">
      <c r="BP656804" s="90"/>
    </row>
    <row r="656805" spans="68:68" customFormat="1">
      <c r="BP656805" s="90"/>
    </row>
    <row r="656806" spans="68:68" customFormat="1">
      <c r="BP656806" s="90"/>
    </row>
    <row r="656807" spans="68:68" customFormat="1">
      <c r="BP656807" s="90"/>
    </row>
    <row r="656808" spans="68:68" customFormat="1">
      <c r="BP656808" s="90"/>
    </row>
    <row r="656809" spans="68:68" customFormat="1">
      <c r="BP656809" s="90"/>
    </row>
    <row r="656810" spans="68:68" customFormat="1">
      <c r="BP656810" s="90"/>
    </row>
    <row r="656811" spans="68:68" customFormat="1">
      <c r="BP656811" s="90"/>
    </row>
    <row r="656812" spans="68:68" customFormat="1">
      <c r="BP656812" s="90"/>
    </row>
    <row r="656813" spans="68:68" customFormat="1">
      <c r="BP656813" s="90"/>
    </row>
    <row r="656814" spans="68:68" customFormat="1">
      <c r="BP656814" s="90"/>
    </row>
    <row r="656815" spans="68:68" customFormat="1">
      <c r="BP656815" s="90"/>
    </row>
    <row r="656816" spans="68:68" customFormat="1">
      <c r="BP656816" s="90"/>
    </row>
    <row r="656817" spans="68:68" customFormat="1">
      <c r="BP656817" s="90"/>
    </row>
    <row r="656818" spans="68:68" customFormat="1">
      <c r="BP656818" s="90"/>
    </row>
    <row r="656819" spans="68:68" customFormat="1">
      <c r="BP656819" s="90"/>
    </row>
    <row r="656820" spans="68:68" customFormat="1">
      <c r="BP656820" s="90"/>
    </row>
    <row r="656821" spans="68:68" customFormat="1">
      <c r="BP656821" s="90"/>
    </row>
    <row r="656822" spans="68:68" customFormat="1">
      <c r="BP656822" s="90"/>
    </row>
    <row r="656823" spans="68:68" customFormat="1">
      <c r="BP656823" s="90"/>
    </row>
    <row r="656824" spans="68:68" customFormat="1">
      <c r="BP656824" s="90"/>
    </row>
    <row r="656825" spans="68:68" customFormat="1">
      <c r="BP656825" s="90"/>
    </row>
    <row r="656826" spans="68:68" customFormat="1">
      <c r="BP656826" s="90"/>
    </row>
    <row r="656827" spans="68:68" customFormat="1">
      <c r="BP656827" s="90"/>
    </row>
    <row r="656828" spans="68:68" customFormat="1">
      <c r="BP656828" s="90"/>
    </row>
    <row r="656829" spans="68:68" customFormat="1">
      <c r="BP656829" s="90"/>
    </row>
    <row r="656830" spans="68:68" customFormat="1">
      <c r="BP656830" s="90"/>
    </row>
    <row r="656831" spans="68:68" customFormat="1">
      <c r="BP656831" s="90"/>
    </row>
    <row r="656832" spans="68:68" customFormat="1">
      <c r="BP656832" s="90"/>
    </row>
    <row r="656833" spans="68:68" customFormat="1">
      <c r="BP656833" s="90"/>
    </row>
    <row r="656834" spans="68:68" customFormat="1">
      <c r="BP656834" s="90"/>
    </row>
    <row r="656835" spans="68:68" customFormat="1">
      <c r="BP656835" s="90"/>
    </row>
    <row r="656836" spans="68:68" customFormat="1">
      <c r="BP656836" s="90"/>
    </row>
    <row r="656837" spans="68:68" customFormat="1">
      <c r="BP656837" s="90"/>
    </row>
    <row r="656838" spans="68:68" customFormat="1">
      <c r="BP656838" s="90"/>
    </row>
    <row r="656839" spans="68:68" customFormat="1">
      <c r="BP656839" s="90"/>
    </row>
    <row r="656840" spans="68:68" customFormat="1">
      <c r="BP656840" s="90"/>
    </row>
    <row r="656841" spans="68:68" customFormat="1">
      <c r="BP656841" s="90"/>
    </row>
    <row r="656842" spans="68:68" customFormat="1">
      <c r="BP656842" s="90"/>
    </row>
    <row r="656843" spans="68:68" customFormat="1">
      <c r="BP656843" s="90"/>
    </row>
    <row r="656844" spans="68:68" customFormat="1">
      <c r="BP656844" s="90"/>
    </row>
    <row r="656845" spans="68:68" customFormat="1">
      <c r="BP656845" s="90"/>
    </row>
    <row r="656846" spans="68:68" customFormat="1">
      <c r="BP656846" s="90"/>
    </row>
    <row r="656847" spans="68:68" customFormat="1">
      <c r="BP656847" s="90"/>
    </row>
    <row r="656848" spans="68:68" customFormat="1">
      <c r="BP656848" s="90"/>
    </row>
    <row r="656849" spans="68:68" customFormat="1">
      <c r="BP656849" s="90"/>
    </row>
    <row r="656850" spans="68:68" customFormat="1">
      <c r="BP656850" s="90"/>
    </row>
    <row r="656851" spans="68:68" customFormat="1">
      <c r="BP656851" s="90"/>
    </row>
    <row r="656852" spans="68:68" customFormat="1">
      <c r="BP656852" s="90"/>
    </row>
    <row r="656853" spans="68:68" customFormat="1">
      <c r="BP656853" s="90"/>
    </row>
    <row r="656854" spans="68:68" customFormat="1">
      <c r="BP656854" s="90"/>
    </row>
    <row r="656855" spans="68:68" customFormat="1">
      <c r="BP656855" s="90"/>
    </row>
    <row r="656856" spans="68:68" customFormat="1">
      <c r="BP656856" s="90"/>
    </row>
    <row r="656857" spans="68:68" customFormat="1">
      <c r="BP656857" s="90"/>
    </row>
    <row r="656858" spans="68:68" customFormat="1">
      <c r="BP656858" s="90"/>
    </row>
    <row r="656859" spans="68:68" customFormat="1">
      <c r="BP656859" s="90"/>
    </row>
    <row r="656860" spans="68:68" customFormat="1">
      <c r="BP656860" s="90"/>
    </row>
    <row r="656861" spans="68:68" customFormat="1">
      <c r="BP656861" s="90"/>
    </row>
    <row r="656862" spans="68:68" customFormat="1">
      <c r="BP656862" s="90"/>
    </row>
    <row r="656863" spans="68:68" customFormat="1">
      <c r="BP656863" s="90"/>
    </row>
    <row r="656864" spans="68:68" customFormat="1">
      <c r="BP656864" s="90"/>
    </row>
    <row r="656865" spans="68:68" customFormat="1">
      <c r="BP656865" s="90"/>
    </row>
    <row r="656866" spans="68:68" customFormat="1">
      <c r="BP656866" s="90"/>
    </row>
    <row r="656867" spans="68:68" customFormat="1">
      <c r="BP656867" s="90"/>
    </row>
    <row r="656868" spans="68:68" customFormat="1">
      <c r="BP656868" s="90"/>
    </row>
    <row r="656869" spans="68:68" customFormat="1">
      <c r="BP656869" s="90"/>
    </row>
    <row r="656870" spans="68:68" customFormat="1">
      <c r="BP656870" s="90"/>
    </row>
    <row r="656871" spans="68:68" customFormat="1">
      <c r="BP656871" s="90"/>
    </row>
    <row r="656872" spans="68:68" customFormat="1">
      <c r="BP656872" s="90"/>
    </row>
    <row r="656873" spans="68:68" customFormat="1">
      <c r="BP656873" s="90"/>
    </row>
    <row r="656874" spans="68:68" customFormat="1">
      <c r="BP656874" s="90"/>
    </row>
    <row r="656875" spans="68:68" customFormat="1">
      <c r="BP656875" s="90"/>
    </row>
    <row r="656876" spans="68:68" customFormat="1">
      <c r="BP656876" s="90"/>
    </row>
    <row r="656877" spans="68:68" customFormat="1">
      <c r="BP656877" s="90"/>
    </row>
    <row r="656878" spans="68:68" customFormat="1">
      <c r="BP656878" s="90"/>
    </row>
    <row r="656879" spans="68:68" customFormat="1">
      <c r="BP656879" s="90"/>
    </row>
    <row r="656880" spans="68:68" customFormat="1">
      <c r="BP656880" s="90"/>
    </row>
    <row r="656881" spans="68:68" customFormat="1">
      <c r="BP656881" s="90"/>
    </row>
    <row r="656882" spans="68:68" customFormat="1">
      <c r="BP656882" s="90"/>
    </row>
    <row r="656883" spans="68:68" customFormat="1">
      <c r="BP656883" s="90"/>
    </row>
    <row r="656884" spans="68:68" customFormat="1">
      <c r="BP656884" s="90"/>
    </row>
    <row r="656885" spans="68:68" customFormat="1">
      <c r="BP656885" s="90"/>
    </row>
    <row r="656886" spans="68:68" customFormat="1">
      <c r="BP656886" s="90"/>
    </row>
    <row r="656887" spans="68:68" customFormat="1">
      <c r="BP656887" s="90"/>
    </row>
    <row r="656888" spans="68:68" customFormat="1">
      <c r="BP656888" s="90"/>
    </row>
    <row r="656889" spans="68:68" customFormat="1">
      <c r="BP656889" s="90"/>
    </row>
    <row r="656890" spans="68:68" customFormat="1">
      <c r="BP656890" s="90"/>
    </row>
    <row r="656891" spans="68:68" customFormat="1">
      <c r="BP656891" s="90"/>
    </row>
    <row r="656892" spans="68:68" customFormat="1">
      <c r="BP656892" s="90"/>
    </row>
    <row r="656893" spans="68:68" customFormat="1">
      <c r="BP656893" s="90"/>
    </row>
    <row r="656894" spans="68:68" customFormat="1">
      <c r="BP656894" s="90"/>
    </row>
    <row r="656895" spans="68:68" customFormat="1">
      <c r="BP656895" s="90"/>
    </row>
    <row r="656896" spans="68:68" customFormat="1">
      <c r="BP656896" s="90"/>
    </row>
    <row r="656897" spans="68:68" customFormat="1">
      <c r="BP656897" s="90"/>
    </row>
    <row r="656898" spans="68:68" customFormat="1">
      <c r="BP656898" s="90"/>
    </row>
    <row r="656899" spans="68:68" customFormat="1">
      <c r="BP656899" s="90"/>
    </row>
    <row r="656900" spans="68:68" customFormat="1">
      <c r="BP656900" s="90"/>
    </row>
    <row r="656901" spans="68:68" customFormat="1">
      <c r="BP656901" s="90"/>
    </row>
    <row r="656902" spans="68:68" customFormat="1">
      <c r="BP656902" s="90"/>
    </row>
    <row r="656903" spans="68:68" customFormat="1">
      <c r="BP656903" s="90"/>
    </row>
    <row r="656904" spans="68:68" customFormat="1">
      <c r="BP656904" s="90"/>
    </row>
    <row r="656905" spans="68:68" customFormat="1">
      <c r="BP656905" s="90"/>
    </row>
    <row r="656906" spans="68:68" customFormat="1">
      <c r="BP656906" s="90"/>
    </row>
    <row r="656907" spans="68:68" customFormat="1">
      <c r="BP656907" s="90"/>
    </row>
    <row r="656908" spans="68:68" customFormat="1">
      <c r="BP656908" s="90"/>
    </row>
    <row r="656909" spans="68:68" customFormat="1">
      <c r="BP656909" s="90"/>
    </row>
    <row r="656910" spans="68:68" customFormat="1">
      <c r="BP656910" s="90"/>
    </row>
    <row r="656911" spans="68:68" customFormat="1">
      <c r="BP656911" s="90"/>
    </row>
    <row r="656912" spans="68:68" customFormat="1">
      <c r="BP656912" s="90"/>
    </row>
    <row r="656913" spans="68:68" customFormat="1">
      <c r="BP656913" s="90"/>
    </row>
    <row r="656914" spans="68:68" customFormat="1">
      <c r="BP656914" s="90"/>
    </row>
    <row r="656915" spans="68:68" customFormat="1">
      <c r="BP656915" s="90"/>
    </row>
    <row r="656916" spans="68:68" customFormat="1">
      <c r="BP656916" s="90"/>
    </row>
    <row r="656917" spans="68:68" customFormat="1">
      <c r="BP656917" s="90"/>
    </row>
    <row r="656918" spans="68:68" customFormat="1">
      <c r="BP656918" s="90"/>
    </row>
    <row r="656919" spans="68:68" customFormat="1">
      <c r="BP656919" s="90"/>
    </row>
    <row r="656920" spans="68:68" customFormat="1">
      <c r="BP656920" s="90"/>
    </row>
    <row r="656921" spans="68:68" customFormat="1">
      <c r="BP656921" s="90"/>
    </row>
    <row r="656922" spans="68:68" customFormat="1">
      <c r="BP656922" s="90"/>
    </row>
    <row r="656923" spans="68:68" customFormat="1">
      <c r="BP656923" s="90"/>
    </row>
    <row r="656924" spans="68:68" customFormat="1">
      <c r="BP656924" s="90"/>
    </row>
    <row r="656925" spans="68:68" customFormat="1">
      <c r="BP656925" s="90"/>
    </row>
    <row r="656926" spans="68:68" customFormat="1">
      <c r="BP656926" s="90"/>
    </row>
    <row r="656927" spans="68:68" customFormat="1">
      <c r="BP656927" s="90"/>
    </row>
    <row r="656928" spans="68:68" customFormat="1">
      <c r="BP656928" s="90"/>
    </row>
    <row r="656929" spans="68:68" customFormat="1">
      <c r="BP656929" s="90"/>
    </row>
    <row r="656930" spans="68:68" customFormat="1">
      <c r="BP656930" s="90"/>
    </row>
    <row r="656931" spans="68:68" customFormat="1">
      <c r="BP656931" s="90"/>
    </row>
    <row r="656932" spans="68:68" customFormat="1">
      <c r="BP656932" s="90"/>
    </row>
    <row r="656933" spans="68:68" customFormat="1">
      <c r="BP656933" s="90"/>
    </row>
    <row r="656934" spans="68:68" customFormat="1">
      <c r="BP656934" s="90"/>
    </row>
    <row r="656935" spans="68:68" customFormat="1">
      <c r="BP656935" s="90"/>
    </row>
    <row r="656936" spans="68:68" customFormat="1">
      <c r="BP656936" s="90"/>
    </row>
    <row r="656937" spans="68:68" customFormat="1">
      <c r="BP656937" s="90"/>
    </row>
    <row r="656938" spans="68:68" customFormat="1">
      <c r="BP656938" s="90"/>
    </row>
    <row r="656939" spans="68:68" customFormat="1">
      <c r="BP656939" s="90"/>
    </row>
    <row r="656940" spans="68:68" customFormat="1">
      <c r="BP656940" s="90"/>
    </row>
    <row r="656941" spans="68:68" customFormat="1">
      <c r="BP656941" s="90"/>
    </row>
    <row r="656942" spans="68:68" customFormat="1">
      <c r="BP656942" s="90"/>
    </row>
    <row r="656943" spans="68:68" customFormat="1">
      <c r="BP656943" s="90"/>
    </row>
    <row r="656944" spans="68:68" customFormat="1">
      <c r="BP656944" s="90"/>
    </row>
    <row r="656945" spans="68:68" customFormat="1">
      <c r="BP656945" s="90"/>
    </row>
    <row r="656946" spans="68:68" customFormat="1">
      <c r="BP656946" s="90"/>
    </row>
    <row r="656947" spans="68:68" customFormat="1">
      <c r="BP656947" s="90"/>
    </row>
    <row r="656948" spans="68:68" customFormat="1">
      <c r="BP656948" s="90"/>
    </row>
    <row r="656949" spans="68:68" customFormat="1">
      <c r="BP656949" s="90"/>
    </row>
    <row r="656950" spans="68:68" customFormat="1">
      <c r="BP656950" s="90"/>
    </row>
    <row r="656951" spans="68:68" customFormat="1">
      <c r="BP656951" s="90"/>
    </row>
    <row r="656952" spans="68:68" customFormat="1">
      <c r="BP656952" s="90"/>
    </row>
    <row r="656953" spans="68:68" customFormat="1">
      <c r="BP656953" s="90"/>
    </row>
    <row r="656954" spans="68:68" customFormat="1">
      <c r="BP656954" s="90"/>
    </row>
    <row r="656955" spans="68:68" customFormat="1">
      <c r="BP656955" s="90"/>
    </row>
    <row r="656956" spans="68:68" customFormat="1">
      <c r="BP656956" s="90"/>
    </row>
    <row r="656957" spans="68:68" customFormat="1">
      <c r="BP656957" s="90"/>
    </row>
    <row r="656958" spans="68:68" customFormat="1">
      <c r="BP656958" s="90"/>
    </row>
    <row r="656959" spans="68:68" customFormat="1">
      <c r="BP656959" s="90"/>
    </row>
    <row r="656960" spans="68:68" customFormat="1">
      <c r="BP656960" s="90"/>
    </row>
    <row r="656961" spans="68:68" customFormat="1">
      <c r="BP656961" s="90"/>
    </row>
    <row r="656962" spans="68:68" customFormat="1">
      <c r="BP656962" s="90"/>
    </row>
    <row r="656963" spans="68:68" customFormat="1">
      <c r="BP656963" s="90"/>
    </row>
    <row r="656964" spans="68:68" customFormat="1">
      <c r="BP656964" s="90"/>
    </row>
    <row r="656965" spans="68:68" customFormat="1">
      <c r="BP656965" s="90"/>
    </row>
    <row r="656966" spans="68:68" customFormat="1">
      <c r="BP656966" s="90"/>
    </row>
    <row r="656967" spans="68:68" customFormat="1">
      <c r="BP656967" s="90"/>
    </row>
    <row r="656968" spans="68:68" customFormat="1">
      <c r="BP656968" s="90"/>
    </row>
    <row r="656969" spans="68:68" customFormat="1">
      <c r="BP656969" s="90"/>
    </row>
    <row r="656970" spans="68:68" customFormat="1">
      <c r="BP656970" s="90"/>
    </row>
    <row r="656971" spans="68:68" customFormat="1">
      <c r="BP656971" s="90"/>
    </row>
    <row r="656972" spans="68:68" customFormat="1">
      <c r="BP656972" s="90"/>
    </row>
    <row r="656973" spans="68:68" customFormat="1">
      <c r="BP656973" s="90"/>
    </row>
    <row r="656974" spans="68:68" customFormat="1">
      <c r="BP656974" s="90"/>
    </row>
    <row r="656975" spans="68:68" customFormat="1">
      <c r="BP656975" s="90"/>
    </row>
    <row r="656976" spans="68:68" customFormat="1">
      <c r="BP656976" s="90"/>
    </row>
    <row r="656977" spans="68:68" customFormat="1">
      <c r="BP656977" s="90"/>
    </row>
    <row r="656978" spans="68:68" customFormat="1">
      <c r="BP656978" s="90"/>
    </row>
    <row r="656979" spans="68:68" customFormat="1">
      <c r="BP656979" s="90"/>
    </row>
    <row r="656980" spans="68:68" customFormat="1">
      <c r="BP656980" s="90"/>
    </row>
    <row r="656981" spans="68:68" customFormat="1">
      <c r="BP656981" s="90"/>
    </row>
    <row r="656982" spans="68:68" customFormat="1">
      <c r="BP656982" s="90"/>
    </row>
    <row r="656983" spans="68:68" customFormat="1">
      <c r="BP656983" s="90"/>
    </row>
    <row r="656984" spans="68:68" customFormat="1">
      <c r="BP656984" s="90"/>
    </row>
    <row r="656985" spans="68:68" customFormat="1">
      <c r="BP656985" s="90"/>
    </row>
    <row r="656986" spans="68:68" customFormat="1">
      <c r="BP656986" s="90"/>
    </row>
    <row r="656987" spans="68:68" customFormat="1">
      <c r="BP656987" s="90"/>
    </row>
    <row r="656988" spans="68:68" customFormat="1">
      <c r="BP656988" s="90"/>
    </row>
    <row r="656989" spans="68:68" customFormat="1">
      <c r="BP656989" s="90"/>
    </row>
    <row r="656990" spans="68:68" customFormat="1">
      <c r="BP656990" s="90"/>
    </row>
    <row r="656991" spans="68:68" customFormat="1">
      <c r="BP656991" s="90"/>
    </row>
    <row r="656992" spans="68:68" customFormat="1">
      <c r="BP656992" s="90"/>
    </row>
    <row r="656993" spans="68:68" customFormat="1">
      <c r="BP656993" s="90"/>
    </row>
    <row r="656994" spans="68:68" customFormat="1">
      <c r="BP656994" s="90"/>
    </row>
    <row r="656995" spans="68:68" customFormat="1">
      <c r="BP656995" s="90"/>
    </row>
    <row r="656996" spans="68:68" customFormat="1">
      <c r="BP656996" s="90"/>
    </row>
    <row r="656997" spans="68:68" customFormat="1">
      <c r="BP656997" s="90"/>
    </row>
    <row r="656998" spans="68:68" customFormat="1">
      <c r="BP656998" s="90"/>
    </row>
    <row r="656999" spans="68:68" customFormat="1">
      <c r="BP656999" s="90"/>
    </row>
    <row r="657000" spans="68:68" customFormat="1">
      <c r="BP657000" s="90"/>
    </row>
    <row r="657001" spans="68:68" customFormat="1">
      <c r="BP657001" s="90"/>
    </row>
    <row r="657002" spans="68:68" customFormat="1">
      <c r="BP657002" s="90"/>
    </row>
    <row r="657003" spans="68:68" customFormat="1">
      <c r="BP657003" s="90"/>
    </row>
    <row r="657004" spans="68:68" customFormat="1">
      <c r="BP657004" s="90"/>
    </row>
    <row r="657005" spans="68:68" customFormat="1">
      <c r="BP657005" s="90"/>
    </row>
    <row r="657006" spans="68:68" customFormat="1">
      <c r="BP657006" s="90"/>
    </row>
    <row r="657007" spans="68:68" customFormat="1">
      <c r="BP657007" s="90"/>
    </row>
    <row r="657008" spans="68:68" customFormat="1">
      <c r="BP657008" s="90"/>
    </row>
    <row r="657009" spans="68:68" customFormat="1">
      <c r="BP657009" s="90"/>
    </row>
    <row r="657010" spans="68:68" customFormat="1">
      <c r="BP657010" s="90"/>
    </row>
    <row r="657011" spans="68:68" customFormat="1">
      <c r="BP657011" s="90"/>
    </row>
    <row r="657012" spans="68:68" customFormat="1">
      <c r="BP657012" s="90"/>
    </row>
    <row r="657013" spans="68:68" customFormat="1">
      <c r="BP657013" s="90"/>
    </row>
    <row r="657014" spans="68:68" customFormat="1">
      <c r="BP657014" s="90"/>
    </row>
    <row r="657015" spans="68:68" customFormat="1">
      <c r="BP657015" s="90"/>
    </row>
    <row r="657016" spans="68:68" customFormat="1">
      <c r="BP657016" s="90"/>
    </row>
    <row r="657017" spans="68:68" customFormat="1">
      <c r="BP657017" s="90"/>
    </row>
    <row r="657018" spans="68:68" customFormat="1">
      <c r="BP657018" s="90"/>
    </row>
    <row r="657019" spans="68:68" customFormat="1">
      <c r="BP657019" s="90"/>
    </row>
    <row r="657020" spans="68:68" customFormat="1">
      <c r="BP657020" s="90"/>
    </row>
    <row r="657021" spans="68:68" customFormat="1">
      <c r="BP657021" s="90"/>
    </row>
    <row r="657022" spans="68:68" customFormat="1">
      <c r="BP657022" s="90"/>
    </row>
    <row r="657023" spans="68:68" customFormat="1">
      <c r="BP657023" s="90"/>
    </row>
    <row r="657024" spans="68:68" customFormat="1">
      <c r="BP657024" s="90"/>
    </row>
    <row r="657025" spans="68:68" customFormat="1">
      <c r="BP657025" s="90"/>
    </row>
    <row r="657026" spans="68:68" customFormat="1">
      <c r="BP657026" s="90"/>
    </row>
    <row r="657027" spans="68:68" customFormat="1">
      <c r="BP657027" s="90"/>
    </row>
    <row r="657028" spans="68:68" customFormat="1">
      <c r="BP657028" s="90"/>
    </row>
    <row r="657029" spans="68:68" customFormat="1">
      <c r="BP657029" s="90"/>
    </row>
    <row r="657030" spans="68:68" customFormat="1">
      <c r="BP657030" s="90"/>
    </row>
    <row r="657031" spans="68:68" customFormat="1">
      <c r="BP657031" s="90"/>
    </row>
    <row r="657032" spans="68:68" customFormat="1">
      <c r="BP657032" s="90"/>
    </row>
    <row r="657033" spans="68:68" customFormat="1">
      <c r="BP657033" s="90"/>
    </row>
    <row r="657034" spans="68:68" customFormat="1">
      <c r="BP657034" s="90"/>
    </row>
    <row r="657035" spans="68:68" customFormat="1">
      <c r="BP657035" s="90"/>
    </row>
    <row r="657036" spans="68:68" customFormat="1">
      <c r="BP657036" s="90"/>
    </row>
    <row r="657037" spans="68:68" customFormat="1">
      <c r="BP657037" s="90"/>
    </row>
    <row r="657038" spans="68:68" customFormat="1">
      <c r="BP657038" s="90"/>
    </row>
    <row r="657039" spans="68:68" customFormat="1">
      <c r="BP657039" s="90"/>
    </row>
    <row r="657040" spans="68:68" customFormat="1">
      <c r="BP657040" s="90"/>
    </row>
    <row r="657041" spans="68:68" customFormat="1">
      <c r="BP657041" s="90"/>
    </row>
    <row r="657042" spans="68:68" customFormat="1">
      <c r="BP657042" s="90"/>
    </row>
    <row r="657043" spans="68:68" customFormat="1">
      <c r="BP657043" s="90"/>
    </row>
    <row r="657044" spans="68:68" customFormat="1">
      <c r="BP657044" s="90"/>
    </row>
    <row r="657045" spans="68:68" customFormat="1">
      <c r="BP657045" s="90"/>
    </row>
    <row r="657046" spans="68:68" customFormat="1">
      <c r="BP657046" s="90"/>
    </row>
    <row r="657047" spans="68:68" customFormat="1">
      <c r="BP657047" s="90"/>
    </row>
    <row r="657048" spans="68:68" customFormat="1">
      <c r="BP657048" s="90"/>
    </row>
    <row r="657049" spans="68:68" customFormat="1">
      <c r="BP657049" s="90"/>
    </row>
    <row r="657050" spans="68:68" customFormat="1">
      <c r="BP657050" s="90"/>
    </row>
    <row r="657051" spans="68:68" customFormat="1">
      <c r="BP657051" s="90"/>
    </row>
    <row r="657052" spans="68:68" customFormat="1">
      <c r="BP657052" s="90"/>
    </row>
    <row r="657053" spans="68:68" customFormat="1">
      <c r="BP657053" s="90"/>
    </row>
    <row r="657054" spans="68:68" customFormat="1">
      <c r="BP657054" s="90"/>
    </row>
    <row r="657055" spans="68:68" customFormat="1">
      <c r="BP657055" s="90"/>
    </row>
    <row r="657056" spans="68:68" customFormat="1">
      <c r="BP657056" s="90"/>
    </row>
    <row r="657057" spans="68:68" customFormat="1">
      <c r="BP657057" s="90"/>
    </row>
    <row r="657058" spans="68:68" customFormat="1">
      <c r="BP657058" s="90"/>
    </row>
    <row r="657059" spans="68:68" customFormat="1">
      <c r="BP657059" s="90"/>
    </row>
    <row r="657060" spans="68:68" customFormat="1">
      <c r="BP657060" s="90"/>
    </row>
    <row r="657061" spans="68:68" customFormat="1">
      <c r="BP657061" s="90"/>
    </row>
    <row r="657062" spans="68:68" customFormat="1">
      <c r="BP657062" s="90"/>
    </row>
    <row r="657063" spans="68:68" customFormat="1">
      <c r="BP657063" s="90"/>
    </row>
    <row r="657064" spans="68:68" customFormat="1">
      <c r="BP657064" s="90"/>
    </row>
    <row r="657065" spans="68:68" customFormat="1">
      <c r="BP657065" s="90"/>
    </row>
    <row r="657066" spans="68:68" customFormat="1">
      <c r="BP657066" s="90"/>
    </row>
    <row r="657067" spans="68:68" customFormat="1">
      <c r="BP657067" s="90"/>
    </row>
    <row r="657068" spans="68:68" customFormat="1">
      <c r="BP657068" s="90"/>
    </row>
    <row r="657069" spans="68:68" customFormat="1">
      <c r="BP657069" s="90"/>
    </row>
    <row r="657070" spans="68:68" customFormat="1">
      <c r="BP657070" s="90"/>
    </row>
    <row r="657071" spans="68:68" customFormat="1">
      <c r="BP657071" s="90"/>
    </row>
    <row r="657072" spans="68:68" customFormat="1">
      <c r="BP657072" s="90"/>
    </row>
    <row r="657073" spans="68:68" customFormat="1">
      <c r="BP657073" s="90"/>
    </row>
    <row r="657074" spans="68:68" customFormat="1">
      <c r="BP657074" s="90"/>
    </row>
    <row r="657075" spans="68:68" customFormat="1">
      <c r="BP657075" s="90"/>
    </row>
    <row r="657076" spans="68:68" customFormat="1">
      <c r="BP657076" s="90"/>
    </row>
    <row r="657077" spans="68:68" customFormat="1">
      <c r="BP657077" s="90"/>
    </row>
    <row r="657078" spans="68:68" customFormat="1">
      <c r="BP657078" s="90"/>
    </row>
    <row r="657079" spans="68:68" customFormat="1">
      <c r="BP657079" s="90"/>
    </row>
    <row r="657080" spans="68:68" customFormat="1">
      <c r="BP657080" s="90"/>
    </row>
    <row r="657081" spans="68:68" customFormat="1">
      <c r="BP657081" s="90"/>
    </row>
    <row r="657082" spans="68:68" customFormat="1">
      <c r="BP657082" s="90"/>
    </row>
    <row r="657083" spans="68:68" customFormat="1">
      <c r="BP657083" s="90"/>
    </row>
    <row r="657084" spans="68:68" customFormat="1">
      <c r="BP657084" s="90"/>
    </row>
    <row r="657085" spans="68:68" customFormat="1">
      <c r="BP657085" s="90"/>
    </row>
    <row r="657086" spans="68:68" customFormat="1">
      <c r="BP657086" s="90"/>
    </row>
    <row r="657087" spans="68:68" customFormat="1">
      <c r="BP657087" s="90"/>
    </row>
    <row r="657088" spans="68:68" customFormat="1">
      <c r="BP657088" s="90"/>
    </row>
    <row r="657089" spans="68:68" customFormat="1">
      <c r="BP657089" s="90"/>
    </row>
    <row r="657090" spans="68:68" customFormat="1">
      <c r="BP657090" s="90"/>
    </row>
    <row r="657091" spans="68:68" customFormat="1">
      <c r="BP657091" s="90"/>
    </row>
    <row r="657092" spans="68:68" customFormat="1">
      <c r="BP657092" s="90"/>
    </row>
    <row r="657093" spans="68:68" customFormat="1">
      <c r="BP657093" s="90"/>
    </row>
    <row r="657094" spans="68:68" customFormat="1">
      <c r="BP657094" s="90"/>
    </row>
    <row r="657095" spans="68:68" customFormat="1">
      <c r="BP657095" s="90"/>
    </row>
    <row r="657096" spans="68:68" customFormat="1">
      <c r="BP657096" s="90"/>
    </row>
    <row r="657097" spans="68:68" customFormat="1">
      <c r="BP657097" s="90"/>
    </row>
    <row r="657098" spans="68:68" customFormat="1">
      <c r="BP657098" s="90"/>
    </row>
    <row r="657099" spans="68:68" customFormat="1">
      <c r="BP657099" s="90"/>
    </row>
    <row r="657100" spans="68:68" customFormat="1">
      <c r="BP657100" s="90"/>
    </row>
    <row r="657101" spans="68:68" customFormat="1">
      <c r="BP657101" s="90"/>
    </row>
    <row r="657102" spans="68:68" customFormat="1">
      <c r="BP657102" s="90"/>
    </row>
    <row r="657103" spans="68:68" customFormat="1">
      <c r="BP657103" s="90"/>
    </row>
    <row r="657104" spans="68:68" customFormat="1">
      <c r="BP657104" s="90"/>
    </row>
    <row r="657105" spans="68:68" customFormat="1">
      <c r="BP657105" s="90"/>
    </row>
    <row r="657106" spans="68:68" customFormat="1">
      <c r="BP657106" s="90"/>
    </row>
    <row r="657107" spans="68:68" customFormat="1">
      <c r="BP657107" s="90"/>
    </row>
    <row r="657108" spans="68:68" customFormat="1">
      <c r="BP657108" s="90"/>
    </row>
    <row r="657109" spans="68:68" customFormat="1">
      <c r="BP657109" s="90"/>
    </row>
    <row r="657110" spans="68:68" customFormat="1">
      <c r="BP657110" s="90"/>
    </row>
    <row r="657111" spans="68:68" customFormat="1">
      <c r="BP657111" s="90"/>
    </row>
    <row r="657112" spans="68:68" customFormat="1">
      <c r="BP657112" s="90"/>
    </row>
    <row r="657113" spans="68:68" customFormat="1">
      <c r="BP657113" s="90"/>
    </row>
    <row r="657114" spans="68:68" customFormat="1">
      <c r="BP657114" s="90"/>
    </row>
    <row r="657115" spans="68:68" customFormat="1">
      <c r="BP657115" s="90"/>
    </row>
    <row r="657116" spans="68:68" customFormat="1">
      <c r="BP657116" s="90"/>
    </row>
    <row r="657117" spans="68:68" customFormat="1">
      <c r="BP657117" s="90"/>
    </row>
    <row r="657118" spans="68:68" customFormat="1">
      <c r="BP657118" s="90"/>
    </row>
    <row r="657119" spans="68:68" customFormat="1">
      <c r="BP657119" s="90"/>
    </row>
    <row r="657120" spans="68:68" customFormat="1">
      <c r="BP657120" s="90"/>
    </row>
    <row r="657121" spans="68:68" customFormat="1">
      <c r="BP657121" s="90"/>
    </row>
    <row r="657122" spans="68:68" customFormat="1">
      <c r="BP657122" s="90"/>
    </row>
    <row r="657123" spans="68:68" customFormat="1">
      <c r="BP657123" s="90"/>
    </row>
    <row r="657124" spans="68:68" customFormat="1">
      <c r="BP657124" s="90"/>
    </row>
    <row r="657125" spans="68:68" customFormat="1">
      <c r="BP657125" s="90"/>
    </row>
    <row r="657126" spans="68:68" customFormat="1">
      <c r="BP657126" s="90"/>
    </row>
    <row r="657127" spans="68:68" customFormat="1">
      <c r="BP657127" s="90"/>
    </row>
    <row r="657128" spans="68:68" customFormat="1">
      <c r="BP657128" s="90"/>
    </row>
    <row r="657129" spans="68:68" customFormat="1">
      <c r="BP657129" s="90"/>
    </row>
    <row r="657130" spans="68:68" customFormat="1">
      <c r="BP657130" s="90"/>
    </row>
    <row r="657131" spans="68:68" customFormat="1">
      <c r="BP657131" s="90"/>
    </row>
    <row r="657132" spans="68:68" customFormat="1">
      <c r="BP657132" s="90"/>
    </row>
    <row r="657133" spans="68:68" customFormat="1">
      <c r="BP657133" s="90"/>
    </row>
    <row r="657134" spans="68:68" customFormat="1">
      <c r="BP657134" s="90"/>
    </row>
    <row r="657135" spans="68:68" customFormat="1">
      <c r="BP657135" s="90"/>
    </row>
    <row r="657136" spans="68:68" customFormat="1">
      <c r="BP657136" s="90"/>
    </row>
    <row r="657137" spans="68:68" customFormat="1">
      <c r="BP657137" s="90"/>
    </row>
    <row r="657138" spans="68:68" customFormat="1">
      <c r="BP657138" s="90"/>
    </row>
    <row r="657139" spans="68:68" customFormat="1">
      <c r="BP657139" s="90"/>
    </row>
    <row r="657140" spans="68:68" customFormat="1">
      <c r="BP657140" s="90"/>
    </row>
    <row r="657141" spans="68:68" customFormat="1">
      <c r="BP657141" s="90"/>
    </row>
    <row r="657142" spans="68:68" customFormat="1">
      <c r="BP657142" s="90"/>
    </row>
    <row r="657143" spans="68:68" customFormat="1">
      <c r="BP657143" s="90"/>
    </row>
    <row r="657144" spans="68:68" customFormat="1">
      <c r="BP657144" s="90"/>
    </row>
    <row r="657145" spans="68:68" customFormat="1">
      <c r="BP657145" s="90"/>
    </row>
    <row r="657146" spans="68:68" customFormat="1">
      <c r="BP657146" s="90"/>
    </row>
    <row r="657147" spans="68:68" customFormat="1">
      <c r="BP657147" s="90"/>
    </row>
    <row r="657148" spans="68:68" customFormat="1">
      <c r="BP657148" s="90"/>
    </row>
    <row r="657149" spans="68:68" customFormat="1">
      <c r="BP657149" s="90"/>
    </row>
    <row r="657150" spans="68:68" customFormat="1">
      <c r="BP657150" s="90"/>
    </row>
    <row r="657151" spans="68:68" customFormat="1">
      <c r="BP657151" s="90"/>
    </row>
    <row r="657152" spans="68:68" customFormat="1">
      <c r="BP657152" s="90"/>
    </row>
    <row r="657153" spans="68:68" customFormat="1">
      <c r="BP657153" s="90"/>
    </row>
    <row r="657154" spans="68:68" customFormat="1">
      <c r="BP657154" s="90"/>
    </row>
    <row r="657155" spans="68:68" customFormat="1">
      <c r="BP657155" s="90"/>
    </row>
    <row r="657156" spans="68:68" customFormat="1">
      <c r="BP657156" s="90"/>
    </row>
    <row r="657157" spans="68:68" customFormat="1">
      <c r="BP657157" s="90"/>
    </row>
    <row r="657158" spans="68:68" customFormat="1">
      <c r="BP657158" s="90"/>
    </row>
    <row r="657159" spans="68:68" customFormat="1">
      <c r="BP657159" s="90"/>
    </row>
    <row r="657160" spans="68:68" customFormat="1">
      <c r="BP657160" s="90"/>
    </row>
    <row r="657161" spans="68:68" customFormat="1">
      <c r="BP657161" s="90"/>
    </row>
    <row r="657162" spans="68:68" customFormat="1">
      <c r="BP657162" s="90"/>
    </row>
    <row r="657163" spans="68:68" customFormat="1">
      <c r="BP657163" s="90"/>
    </row>
    <row r="657164" spans="68:68" customFormat="1">
      <c r="BP657164" s="90"/>
    </row>
    <row r="657165" spans="68:68" customFormat="1">
      <c r="BP657165" s="90"/>
    </row>
    <row r="657166" spans="68:68" customFormat="1">
      <c r="BP657166" s="90"/>
    </row>
    <row r="657167" spans="68:68" customFormat="1">
      <c r="BP657167" s="90"/>
    </row>
    <row r="657168" spans="68:68" customFormat="1">
      <c r="BP657168" s="90"/>
    </row>
    <row r="657169" spans="68:68" customFormat="1">
      <c r="BP657169" s="90"/>
    </row>
    <row r="657170" spans="68:68" customFormat="1">
      <c r="BP657170" s="90"/>
    </row>
    <row r="657171" spans="68:68" customFormat="1">
      <c r="BP657171" s="90"/>
    </row>
    <row r="657172" spans="68:68" customFormat="1">
      <c r="BP657172" s="90"/>
    </row>
    <row r="657173" spans="68:68" customFormat="1">
      <c r="BP657173" s="90"/>
    </row>
    <row r="657174" spans="68:68" customFormat="1">
      <c r="BP657174" s="90"/>
    </row>
    <row r="657175" spans="68:68" customFormat="1">
      <c r="BP657175" s="90"/>
    </row>
    <row r="657176" spans="68:68" customFormat="1">
      <c r="BP657176" s="90"/>
    </row>
    <row r="657177" spans="68:68" customFormat="1">
      <c r="BP657177" s="90"/>
    </row>
    <row r="657178" spans="68:68" customFormat="1">
      <c r="BP657178" s="90"/>
    </row>
    <row r="657179" spans="68:68" customFormat="1">
      <c r="BP657179" s="90"/>
    </row>
    <row r="657180" spans="68:68" customFormat="1">
      <c r="BP657180" s="90"/>
    </row>
    <row r="657181" spans="68:68" customFormat="1">
      <c r="BP657181" s="90"/>
    </row>
    <row r="657182" spans="68:68" customFormat="1">
      <c r="BP657182" s="90"/>
    </row>
    <row r="657183" spans="68:68" customFormat="1">
      <c r="BP657183" s="90"/>
    </row>
    <row r="657184" spans="68:68" customFormat="1">
      <c r="BP657184" s="90"/>
    </row>
    <row r="657185" spans="68:68" customFormat="1">
      <c r="BP657185" s="90"/>
    </row>
    <row r="657186" spans="68:68" customFormat="1">
      <c r="BP657186" s="90"/>
    </row>
    <row r="657187" spans="68:68" customFormat="1">
      <c r="BP657187" s="90"/>
    </row>
    <row r="657188" spans="68:68" customFormat="1">
      <c r="BP657188" s="90"/>
    </row>
    <row r="657189" spans="68:68" customFormat="1">
      <c r="BP657189" s="90"/>
    </row>
    <row r="657190" spans="68:68" customFormat="1">
      <c r="BP657190" s="90"/>
    </row>
    <row r="657191" spans="68:68" customFormat="1">
      <c r="BP657191" s="90"/>
    </row>
    <row r="657192" spans="68:68" customFormat="1">
      <c r="BP657192" s="90"/>
    </row>
    <row r="657193" spans="68:68" customFormat="1">
      <c r="BP657193" s="90"/>
    </row>
    <row r="657194" spans="68:68" customFormat="1">
      <c r="BP657194" s="90"/>
    </row>
    <row r="657195" spans="68:68" customFormat="1">
      <c r="BP657195" s="90"/>
    </row>
    <row r="657196" spans="68:68" customFormat="1">
      <c r="BP657196" s="90"/>
    </row>
    <row r="657197" spans="68:68" customFormat="1">
      <c r="BP657197" s="90"/>
    </row>
    <row r="657198" spans="68:68" customFormat="1">
      <c r="BP657198" s="90"/>
    </row>
    <row r="657199" spans="68:68" customFormat="1">
      <c r="BP657199" s="90"/>
    </row>
    <row r="657200" spans="68:68" customFormat="1">
      <c r="BP657200" s="90"/>
    </row>
    <row r="657201" spans="68:68" customFormat="1">
      <c r="BP657201" s="90"/>
    </row>
    <row r="657202" spans="68:68" customFormat="1">
      <c r="BP657202" s="90"/>
    </row>
    <row r="657203" spans="68:68" customFormat="1">
      <c r="BP657203" s="90"/>
    </row>
    <row r="657204" spans="68:68" customFormat="1">
      <c r="BP657204" s="90"/>
    </row>
    <row r="657205" spans="68:68" customFormat="1">
      <c r="BP657205" s="90"/>
    </row>
    <row r="657206" spans="68:68" customFormat="1">
      <c r="BP657206" s="90"/>
    </row>
    <row r="657207" spans="68:68" customFormat="1">
      <c r="BP657207" s="90"/>
    </row>
    <row r="657208" spans="68:68" customFormat="1">
      <c r="BP657208" s="90"/>
    </row>
    <row r="657209" spans="68:68" customFormat="1">
      <c r="BP657209" s="90"/>
    </row>
    <row r="657210" spans="68:68" customFormat="1">
      <c r="BP657210" s="90"/>
    </row>
    <row r="657211" spans="68:68" customFormat="1">
      <c r="BP657211" s="90"/>
    </row>
    <row r="657212" spans="68:68" customFormat="1">
      <c r="BP657212" s="90"/>
    </row>
    <row r="657213" spans="68:68" customFormat="1">
      <c r="BP657213" s="90"/>
    </row>
    <row r="657214" spans="68:68" customFormat="1">
      <c r="BP657214" s="90"/>
    </row>
    <row r="657215" spans="68:68" customFormat="1">
      <c r="BP657215" s="90"/>
    </row>
    <row r="657216" spans="68:68" customFormat="1">
      <c r="BP657216" s="90"/>
    </row>
    <row r="657217" spans="68:68" customFormat="1">
      <c r="BP657217" s="90"/>
    </row>
    <row r="657218" spans="68:68" customFormat="1">
      <c r="BP657218" s="90"/>
    </row>
    <row r="657219" spans="68:68" customFormat="1">
      <c r="BP657219" s="90"/>
    </row>
    <row r="657220" spans="68:68" customFormat="1">
      <c r="BP657220" s="90"/>
    </row>
    <row r="657221" spans="68:68" customFormat="1">
      <c r="BP657221" s="90"/>
    </row>
    <row r="657222" spans="68:68" customFormat="1">
      <c r="BP657222" s="90"/>
    </row>
    <row r="657223" spans="68:68" customFormat="1">
      <c r="BP657223" s="90"/>
    </row>
    <row r="657224" spans="68:68" customFormat="1">
      <c r="BP657224" s="90"/>
    </row>
    <row r="657225" spans="68:68" customFormat="1">
      <c r="BP657225" s="90"/>
    </row>
    <row r="657226" spans="68:68" customFormat="1">
      <c r="BP657226" s="90"/>
    </row>
    <row r="657227" spans="68:68" customFormat="1">
      <c r="BP657227" s="90"/>
    </row>
    <row r="657228" spans="68:68" customFormat="1">
      <c r="BP657228" s="90"/>
    </row>
    <row r="657229" spans="68:68" customFormat="1">
      <c r="BP657229" s="90"/>
    </row>
    <row r="657230" spans="68:68" customFormat="1">
      <c r="BP657230" s="90"/>
    </row>
    <row r="657231" spans="68:68" customFormat="1">
      <c r="BP657231" s="90"/>
    </row>
    <row r="657232" spans="68:68" customFormat="1">
      <c r="BP657232" s="90"/>
    </row>
    <row r="657233" spans="68:68" customFormat="1">
      <c r="BP657233" s="90"/>
    </row>
    <row r="657234" spans="68:68" customFormat="1">
      <c r="BP657234" s="90"/>
    </row>
    <row r="657235" spans="68:68" customFormat="1">
      <c r="BP657235" s="90"/>
    </row>
    <row r="657236" spans="68:68" customFormat="1">
      <c r="BP657236" s="90"/>
    </row>
    <row r="657237" spans="68:68" customFormat="1">
      <c r="BP657237" s="90"/>
    </row>
    <row r="657238" spans="68:68" customFormat="1">
      <c r="BP657238" s="90"/>
    </row>
    <row r="657239" spans="68:68" customFormat="1">
      <c r="BP657239" s="90"/>
    </row>
    <row r="657240" spans="68:68" customFormat="1">
      <c r="BP657240" s="90"/>
    </row>
    <row r="657241" spans="68:68" customFormat="1">
      <c r="BP657241" s="90"/>
    </row>
    <row r="657242" spans="68:68" customFormat="1">
      <c r="BP657242" s="90"/>
    </row>
    <row r="657243" spans="68:68" customFormat="1">
      <c r="BP657243" s="90"/>
    </row>
    <row r="657244" spans="68:68" customFormat="1">
      <c r="BP657244" s="90"/>
    </row>
    <row r="657245" spans="68:68" customFormat="1">
      <c r="BP657245" s="90"/>
    </row>
    <row r="657246" spans="68:68" customFormat="1">
      <c r="BP657246" s="90"/>
    </row>
    <row r="657247" spans="68:68" customFormat="1">
      <c r="BP657247" s="90"/>
    </row>
    <row r="657248" spans="68:68" customFormat="1">
      <c r="BP657248" s="90"/>
    </row>
    <row r="657249" spans="68:68" customFormat="1">
      <c r="BP657249" s="90"/>
    </row>
    <row r="657250" spans="68:68" customFormat="1">
      <c r="BP657250" s="90"/>
    </row>
    <row r="657251" spans="68:68" customFormat="1">
      <c r="BP657251" s="90"/>
    </row>
    <row r="657252" spans="68:68" customFormat="1">
      <c r="BP657252" s="90"/>
    </row>
    <row r="657253" spans="68:68" customFormat="1">
      <c r="BP657253" s="90"/>
    </row>
    <row r="657254" spans="68:68" customFormat="1">
      <c r="BP657254" s="90"/>
    </row>
    <row r="657255" spans="68:68" customFormat="1">
      <c r="BP657255" s="90"/>
    </row>
    <row r="657256" spans="68:68" customFormat="1">
      <c r="BP657256" s="90"/>
    </row>
    <row r="657257" spans="68:68" customFormat="1">
      <c r="BP657257" s="90"/>
    </row>
    <row r="657258" spans="68:68" customFormat="1">
      <c r="BP657258" s="90"/>
    </row>
    <row r="657259" spans="68:68" customFormat="1">
      <c r="BP657259" s="90"/>
    </row>
    <row r="657260" spans="68:68" customFormat="1">
      <c r="BP657260" s="90"/>
    </row>
    <row r="657261" spans="68:68" customFormat="1">
      <c r="BP657261" s="90"/>
    </row>
    <row r="657262" spans="68:68" customFormat="1">
      <c r="BP657262" s="90"/>
    </row>
    <row r="657263" spans="68:68" customFormat="1">
      <c r="BP657263" s="90"/>
    </row>
    <row r="657264" spans="68:68" customFormat="1">
      <c r="BP657264" s="90"/>
    </row>
    <row r="657265" spans="68:68" customFormat="1">
      <c r="BP657265" s="90"/>
    </row>
    <row r="657266" spans="68:68" customFormat="1">
      <c r="BP657266" s="90"/>
    </row>
    <row r="657267" spans="68:68" customFormat="1">
      <c r="BP657267" s="90"/>
    </row>
    <row r="657268" spans="68:68" customFormat="1">
      <c r="BP657268" s="90"/>
    </row>
    <row r="657269" spans="68:68" customFormat="1">
      <c r="BP657269" s="90"/>
    </row>
    <row r="657270" spans="68:68" customFormat="1">
      <c r="BP657270" s="90"/>
    </row>
    <row r="657271" spans="68:68" customFormat="1">
      <c r="BP657271" s="90"/>
    </row>
    <row r="657272" spans="68:68" customFormat="1">
      <c r="BP657272" s="90"/>
    </row>
    <row r="657273" spans="68:68" customFormat="1">
      <c r="BP657273" s="90"/>
    </row>
    <row r="657274" spans="68:68" customFormat="1">
      <c r="BP657274" s="90"/>
    </row>
    <row r="657275" spans="68:68" customFormat="1">
      <c r="BP657275" s="90"/>
    </row>
    <row r="657276" spans="68:68" customFormat="1">
      <c r="BP657276" s="90"/>
    </row>
    <row r="657277" spans="68:68" customFormat="1">
      <c r="BP657277" s="90"/>
    </row>
    <row r="657278" spans="68:68" customFormat="1">
      <c r="BP657278" s="90"/>
    </row>
    <row r="657279" spans="68:68" customFormat="1">
      <c r="BP657279" s="90"/>
    </row>
    <row r="657280" spans="68:68" customFormat="1">
      <c r="BP657280" s="90"/>
    </row>
    <row r="657281" spans="68:68" customFormat="1">
      <c r="BP657281" s="90"/>
    </row>
    <row r="657282" spans="68:68" customFormat="1">
      <c r="BP657282" s="90"/>
    </row>
    <row r="657283" spans="68:68" customFormat="1">
      <c r="BP657283" s="90"/>
    </row>
    <row r="657284" spans="68:68" customFormat="1">
      <c r="BP657284" s="90"/>
    </row>
    <row r="657285" spans="68:68" customFormat="1">
      <c r="BP657285" s="90"/>
    </row>
    <row r="657286" spans="68:68" customFormat="1">
      <c r="BP657286" s="90"/>
    </row>
    <row r="657287" spans="68:68" customFormat="1">
      <c r="BP657287" s="90"/>
    </row>
    <row r="657288" spans="68:68" customFormat="1">
      <c r="BP657288" s="90"/>
    </row>
    <row r="657289" spans="68:68" customFormat="1">
      <c r="BP657289" s="90"/>
    </row>
    <row r="657290" spans="68:68" customFormat="1">
      <c r="BP657290" s="90"/>
    </row>
    <row r="657291" spans="68:68" customFormat="1">
      <c r="BP657291" s="90"/>
    </row>
    <row r="657292" spans="68:68" customFormat="1">
      <c r="BP657292" s="90"/>
    </row>
    <row r="657293" spans="68:68" customFormat="1">
      <c r="BP657293" s="90"/>
    </row>
    <row r="657294" spans="68:68" customFormat="1">
      <c r="BP657294" s="90"/>
    </row>
    <row r="657295" spans="68:68" customFormat="1">
      <c r="BP657295" s="90"/>
    </row>
    <row r="657296" spans="68:68" customFormat="1">
      <c r="BP657296" s="90"/>
    </row>
    <row r="657297" spans="68:68" customFormat="1">
      <c r="BP657297" s="90"/>
    </row>
    <row r="657298" spans="68:68" customFormat="1">
      <c r="BP657298" s="90"/>
    </row>
    <row r="657299" spans="68:68" customFormat="1">
      <c r="BP657299" s="90"/>
    </row>
    <row r="657300" spans="68:68" customFormat="1">
      <c r="BP657300" s="90"/>
    </row>
    <row r="657301" spans="68:68" customFormat="1">
      <c r="BP657301" s="90"/>
    </row>
    <row r="657302" spans="68:68" customFormat="1">
      <c r="BP657302" s="90"/>
    </row>
    <row r="657303" spans="68:68" customFormat="1">
      <c r="BP657303" s="90"/>
    </row>
    <row r="657304" spans="68:68" customFormat="1">
      <c r="BP657304" s="90"/>
    </row>
    <row r="657305" spans="68:68" customFormat="1">
      <c r="BP657305" s="90"/>
    </row>
    <row r="657306" spans="68:68" customFormat="1">
      <c r="BP657306" s="90"/>
    </row>
    <row r="657307" spans="68:68" customFormat="1">
      <c r="BP657307" s="90"/>
    </row>
    <row r="657308" spans="68:68" customFormat="1">
      <c r="BP657308" s="90"/>
    </row>
    <row r="657309" spans="68:68" customFormat="1">
      <c r="BP657309" s="90"/>
    </row>
    <row r="657310" spans="68:68" customFormat="1">
      <c r="BP657310" s="90"/>
    </row>
    <row r="657311" spans="68:68" customFormat="1">
      <c r="BP657311" s="90"/>
    </row>
    <row r="657312" spans="68:68" customFormat="1">
      <c r="BP657312" s="90"/>
    </row>
    <row r="657313" spans="68:68" customFormat="1">
      <c r="BP657313" s="90"/>
    </row>
    <row r="657314" spans="68:68" customFormat="1">
      <c r="BP657314" s="90"/>
    </row>
    <row r="657315" spans="68:68" customFormat="1">
      <c r="BP657315" s="90"/>
    </row>
    <row r="657316" spans="68:68" customFormat="1">
      <c r="BP657316" s="90"/>
    </row>
    <row r="657317" spans="68:68" customFormat="1">
      <c r="BP657317" s="90"/>
    </row>
    <row r="657318" spans="68:68" customFormat="1">
      <c r="BP657318" s="90"/>
    </row>
    <row r="657319" spans="68:68" customFormat="1">
      <c r="BP657319" s="90"/>
    </row>
    <row r="657320" spans="68:68" customFormat="1">
      <c r="BP657320" s="90"/>
    </row>
    <row r="657321" spans="68:68" customFormat="1">
      <c r="BP657321" s="90"/>
    </row>
    <row r="657322" spans="68:68" customFormat="1">
      <c r="BP657322" s="90"/>
    </row>
    <row r="657323" spans="68:68" customFormat="1">
      <c r="BP657323" s="90"/>
    </row>
    <row r="657324" spans="68:68" customFormat="1">
      <c r="BP657324" s="90"/>
    </row>
    <row r="657325" spans="68:68" customFormat="1">
      <c r="BP657325" s="90"/>
    </row>
    <row r="657326" spans="68:68" customFormat="1">
      <c r="BP657326" s="90"/>
    </row>
    <row r="657327" spans="68:68" customFormat="1">
      <c r="BP657327" s="90"/>
    </row>
    <row r="657328" spans="68:68" customFormat="1">
      <c r="BP657328" s="90"/>
    </row>
    <row r="657329" spans="68:68" customFormat="1">
      <c r="BP657329" s="90"/>
    </row>
    <row r="657330" spans="68:68" customFormat="1">
      <c r="BP657330" s="90"/>
    </row>
    <row r="657331" spans="68:68" customFormat="1">
      <c r="BP657331" s="90"/>
    </row>
    <row r="657332" spans="68:68" customFormat="1">
      <c r="BP657332" s="90"/>
    </row>
    <row r="657333" spans="68:68" customFormat="1">
      <c r="BP657333" s="90"/>
    </row>
    <row r="657334" spans="68:68" customFormat="1">
      <c r="BP657334" s="90"/>
    </row>
    <row r="657335" spans="68:68" customFormat="1">
      <c r="BP657335" s="90"/>
    </row>
    <row r="657336" spans="68:68" customFormat="1">
      <c r="BP657336" s="90"/>
    </row>
    <row r="657337" spans="68:68" customFormat="1">
      <c r="BP657337" s="90"/>
    </row>
    <row r="657338" spans="68:68" customFormat="1">
      <c r="BP657338" s="90"/>
    </row>
    <row r="657339" spans="68:68" customFormat="1">
      <c r="BP657339" s="90"/>
    </row>
    <row r="657340" spans="68:68" customFormat="1">
      <c r="BP657340" s="90"/>
    </row>
    <row r="657341" spans="68:68" customFormat="1">
      <c r="BP657341" s="90"/>
    </row>
    <row r="657342" spans="68:68" customFormat="1">
      <c r="BP657342" s="90"/>
    </row>
    <row r="657343" spans="68:68" customFormat="1">
      <c r="BP657343" s="90"/>
    </row>
    <row r="657344" spans="68:68" customFormat="1">
      <c r="BP657344" s="90"/>
    </row>
    <row r="657345" spans="68:68" customFormat="1">
      <c r="BP657345" s="90"/>
    </row>
    <row r="657346" spans="68:68" customFormat="1">
      <c r="BP657346" s="90"/>
    </row>
    <row r="657347" spans="68:68" customFormat="1">
      <c r="BP657347" s="90"/>
    </row>
    <row r="657348" spans="68:68" customFormat="1">
      <c r="BP657348" s="90"/>
    </row>
    <row r="657349" spans="68:68" customFormat="1">
      <c r="BP657349" s="90"/>
    </row>
    <row r="657350" spans="68:68" customFormat="1">
      <c r="BP657350" s="90"/>
    </row>
    <row r="657351" spans="68:68" customFormat="1">
      <c r="BP657351" s="90"/>
    </row>
    <row r="657352" spans="68:68" customFormat="1">
      <c r="BP657352" s="90"/>
    </row>
    <row r="657353" spans="68:68" customFormat="1">
      <c r="BP657353" s="90"/>
    </row>
    <row r="657354" spans="68:68" customFormat="1">
      <c r="BP657354" s="90"/>
    </row>
    <row r="657355" spans="68:68" customFormat="1">
      <c r="BP657355" s="90"/>
    </row>
    <row r="657356" spans="68:68" customFormat="1">
      <c r="BP657356" s="90"/>
    </row>
    <row r="657357" spans="68:68" customFormat="1">
      <c r="BP657357" s="90"/>
    </row>
    <row r="657358" spans="68:68" customFormat="1">
      <c r="BP657358" s="90"/>
    </row>
    <row r="657359" spans="68:68" customFormat="1">
      <c r="BP657359" s="90"/>
    </row>
    <row r="657360" spans="68:68" customFormat="1">
      <c r="BP657360" s="90"/>
    </row>
    <row r="657361" spans="68:68" customFormat="1">
      <c r="BP657361" s="90"/>
    </row>
    <row r="657362" spans="68:68" customFormat="1">
      <c r="BP657362" s="90"/>
    </row>
    <row r="657363" spans="68:68" customFormat="1">
      <c r="BP657363" s="90"/>
    </row>
    <row r="657364" spans="68:68" customFormat="1">
      <c r="BP657364" s="90"/>
    </row>
    <row r="657365" spans="68:68" customFormat="1">
      <c r="BP657365" s="90"/>
    </row>
    <row r="657366" spans="68:68" customFormat="1">
      <c r="BP657366" s="90"/>
    </row>
    <row r="657367" spans="68:68" customFormat="1">
      <c r="BP657367" s="90"/>
    </row>
    <row r="657368" spans="68:68" customFormat="1">
      <c r="BP657368" s="90"/>
    </row>
    <row r="657369" spans="68:68" customFormat="1">
      <c r="BP657369" s="90"/>
    </row>
    <row r="657370" spans="68:68" customFormat="1">
      <c r="BP657370" s="90"/>
    </row>
    <row r="657371" spans="68:68" customFormat="1">
      <c r="BP657371" s="90"/>
    </row>
    <row r="657372" spans="68:68" customFormat="1">
      <c r="BP657372" s="90"/>
    </row>
    <row r="657373" spans="68:68" customFormat="1">
      <c r="BP657373" s="90"/>
    </row>
    <row r="657374" spans="68:68" customFormat="1">
      <c r="BP657374" s="90"/>
    </row>
    <row r="657375" spans="68:68" customFormat="1">
      <c r="BP657375" s="90"/>
    </row>
    <row r="657376" spans="68:68" customFormat="1">
      <c r="BP657376" s="90"/>
    </row>
    <row r="657377" spans="68:68" customFormat="1">
      <c r="BP657377" s="90"/>
    </row>
    <row r="657378" spans="68:68" customFormat="1">
      <c r="BP657378" s="90"/>
    </row>
    <row r="657379" spans="68:68" customFormat="1">
      <c r="BP657379" s="90"/>
    </row>
    <row r="657380" spans="68:68" customFormat="1">
      <c r="BP657380" s="90"/>
    </row>
    <row r="657381" spans="68:68" customFormat="1">
      <c r="BP657381" s="90"/>
    </row>
    <row r="657382" spans="68:68" customFormat="1">
      <c r="BP657382" s="90"/>
    </row>
    <row r="657383" spans="68:68" customFormat="1">
      <c r="BP657383" s="90"/>
    </row>
    <row r="657384" spans="68:68" customFormat="1">
      <c r="BP657384" s="90"/>
    </row>
    <row r="657385" spans="68:68" customFormat="1">
      <c r="BP657385" s="90"/>
    </row>
    <row r="657386" spans="68:68" customFormat="1">
      <c r="BP657386" s="90"/>
    </row>
    <row r="657387" spans="68:68" customFormat="1">
      <c r="BP657387" s="90"/>
    </row>
    <row r="657388" spans="68:68" customFormat="1">
      <c r="BP657388" s="90"/>
    </row>
    <row r="657389" spans="68:68" customFormat="1">
      <c r="BP657389" s="90"/>
    </row>
    <row r="657390" spans="68:68" customFormat="1">
      <c r="BP657390" s="90"/>
    </row>
    <row r="657391" spans="68:68" customFormat="1">
      <c r="BP657391" s="90"/>
    </row>
    <row r="657392" spans="68:68" customFormat="1">
      <c r="BP657392" s="90"/>
    </row>
    <row r="657393" spans="68:68" customFormat="1">
      <c r="BP657393" s="90"/>
    </row>
    <row r="657394" spans="68:68" customFormat="1">
      <c r="BP657394" s="90"/>
    </row>
    <row r="657395" spans="68:68" customFormat="1">
      <c r="BP657395" s="90"/>
    </row>
    <row r="657396" spans="68:68" customFormat="1">
      <c r="BP657396" s="90"/>
    </row>
    <row r="657397" spans="68:68" customFormat="1">
      <c r="BP657397" s="90"/>
    </row>
    <row r="657398" spans="68:68" customFormat="1">
      <c r="BP657398" s="90"/>
    </row>
    <row r="657399" spans="68:68" customFormat="1">
      <c r="BP657399" s="90"/>
    </row>
    <row r="657400" spans="68:68" customFormat="1">
      <c r="BP657400" s="90"/>
    </row>
    <row r="657401" spans="68:68" customFormat="1">
      <c r="BP657401" s="90"/>
    </row>
    <row r="657402" spans="68:68" customFormat="1">
      <c r="BP657402" s="90"/>
    </row>
    <row r="657403" spans="68:68" customFormat="1">
      <c r="BP657403" s="90"/>
    </row>
    <row r="657404" spans="68:68" customFormat="1">
      <c r="BP657404" s="90"/>
    </row>
    <row r="657405" spans="68:68" customFormat="1">
      <c r="BP657405" s="90"/>
    </row>
    <row r="657406" spans="68:68" customFormat="1">
      <c r="BP657406" s="90"/>
    </row>
    <row r="657407" spans="68:68" customFormat="1">
      <c r="BP657407" s="90"/>
    </row>
    <row r="657408" spans="68:68" customFormat="1">
      <c r="BP657408" s="90"/>
    </row>
    <row r="657409" spans="68:68" customFormat="1">
      <c r="BP657409" s="90"/>
    </row>
    <row r="657410" spans="68:68" customFormat="1">
      <c r="BP657410" s="90"/>
    </row>
    <row r="657411" spans="68:68" customFormat="1">
      <c r="BP657411" s="90"/>
    </row>
    <row r="657412" spans="68:68" customFormat="1">
      <c r="BP657412" s="90"/>
    </row>
    <row r="657413" spans="68:68" customFormat="1">
      <c r="BP657413" s="90"/>
    </row>
    <row r="657414" spans="68:68" customFormat="1">
      <c r="BP657414" s="90"/>
    </row>
    <row r="657415" spans="68:68" customFormat="1">
      <c r="BP657415" s="90"/>
    </row>
    <row r="657416" spans="68:68" customFormat="1">
      <c r="BP657416" s="90"/>
    </row>
    <row r="657417" spans="68:68" customFormat="1">
      <c r="BP657417" s="90"/>
    </row>
    <row r="657418" spans="68:68" customFormat="1">
      <c r="BP657418" s="90"/>
    </row>
    <row r="657419" spans="68:68" customFormat="1">
      <c r="BP657419" s="90"/>
    </row>
    <row r="657420" spans="68:68" customFormat="1">
      <c r="BP657420" s="90"/>
    </row>
    <row r="657421" spans="68:68" customFormat="1">
      <c r="BP657421" s="90"/>
    </row>
    <row r="657422" spans="68:68" customFormat="1">
      <c r="BP657422" s="90"/>
    </row>
    <row r="657423" spans="68:68" customFormat="1">
      <c r="BP657423" s="90"/>
    </row>
    <row r="657424" spans="68:68" customFormat="1">
      <c r="BP657424" s="90"/>
    </row>
    <row r="657425" spans="68:68" customFormat="1">
      <c r="BP657425" s="90"/>
    </row>
    <row r="657426" spans="68:68" customFormat="1">
      <c r="BP657426" s="90"/>
    </row>
    <row r="657427" spans="68:68" customFormat="1">
      <c r="BP657427" s="90"/>
    </row>
    <row r="657428" spans="68:68" customFormat="1">
      <c r="BP657428" s="90"/>
    </row>
    <row r="657429" spans="68:68" customFormat="1">
      <c r="BP657429" s="90"/>
    </row>
    <row r="657430" spans="68:68" customFormat="1">
      <c r="BP657430" s="90"/>
    </row>
    <row r="657431" spans="68:68" customFormat="1">
      <c r="BP657431" s="90"/>
    </row>
    <row r="657432" spans="68:68" customFormat="1">
      <c r="BP657432" s="90"/>
    </row>
    <row r="657433" spans="68:68" customFormat="1">
      <c r="BP657433" s="90"/>
    </row>
    <row r="657434" spans="68:68" customFormat="1">
      <c r="BP657434" s="90"/>
    </row>
    <row r="657435" spans="68:68" customFormat="1">
      <c r="BP657435" s="90"/>
    </row>
    <row r="657436" spans="68:68" customFormat="1">
      <c r="BP657436" s="90"/>
    </row>
    <row r="657437" spans="68:68" customFormat="1">
      <c r="BP657437" s="90"/>
    </row>
    <row r="657438" spans="68:68" customFormat="1">
      <c r="BP657438" s="90"/>
    </row>
    <row r="657439" spans="68:68" customFormat="1">
      <c r="BP657439" s="90"/>
    </row>
    <row r="657440" spans="68:68" customFormat="1">
      <c r="BP657440" s="90"/>
    </row>
    <row r="657441" spans="68:68" customFormat="1">
      <c r="BP657441" s="90"/>
    </row>
    <row r="657442" spans="68:68" customFormat="1">
      <c r="BP657442" s="90"/>
    </row>
    <row r="657443" spans="68:68" customFormat="1">
      <c r="BP657443" s="90"/>
    </row>
    <row r="657444" spans="68:68" customFormat="1">
      <c r="BP657444" s="90"/>
    </row>
    <row r="657445" spans="68:68" customFormat="1">
      <c r="BP657445" s="90"/>
    </row>
    <row r="657446" spans="68:68" customFormat="1">
      <c r="BP657446" s="90"/>
    </row>
    <row r="657447" spans="68:68" customFormat="1">
      <c r="BP657447" s="90"/>
    </row>
    <row r="657448" spans="68:68" customFormat="1">
      <c r="BP657448" s="90"/>
    </row>
    <row r="657449" spans="68:68" customFormat="1">
      <c r="BP657449" s="90"/>
    </row>
    <row r="657450" spans="68:68" customFormat="1">
      <c r="BP657450" s="90"/>
    </row>
    <row r="657451" spans="68:68" customFormat="1">
      <c r="BP657451" s="90"/>
    </row>
    <row r="657452" spans="68:68" customFormat="1">
      <c r="BP657452" s="90"/>
    </row>
    <row r="657453" spans="68:68" customFormat="1">
      <c r="BP657453" s="90"/>
    </row>
    <row r="657454" spans="68:68" customFormat="1">
      <c r="BP657454" s="90"/>
    </row>
    <row r="657455" spans="68:68" customFormat="1">
      <c r="BP657455" s="90"/>
    </row>
    <row r="657456" spans="68:68" customFormat="1">
      <c r="BP657456" s="90"/>
    </row>
    <row r="657457" spans="68:68" customFormat="1">
      <c r="BP657457" s="90"/>
    </row>
    <row r="657458" spans="68:68" customFormat="1">
      <c r="BP657458" s="90"/>
    </row>
    <row r="657459" spans="68:68" customFormat="1">
      <c r="BP657459" s="90"/>
    </row>
    <row r="657460" spans="68:68" customFormat="1">
      <c r="BP657460" s="90"/>
    </row>
    <row r="657461" spans="68:68" customFormat="1">
      <c r="BP657461" s="90"/>
    </row>
    <row r="657462" spans="68:68" customFormat="1">
      <c r="BP657462" s="90"/>
    </row>
    <row r="657463" spans="68:68" customFormat="1">
      <c r="BP657463" s="90"/>
    </row>
    <row r="657464" spans="68:68" customFormat="1">
      <c r="BP657464" s="90"/>
    </row>
    <row r="657465" spans="68:68" customFormat="1">
      <c r="BP657465" s="90"/>
    </row>
    <row r="657466" spans="68:68" customFormat="1">
      <c r="BP657466" s="90"/>
    </row>
    <row r="657467" spans="68:68" customFormat="1">
      <c r="BP657467" s="90"/>
    </row>
    <row r="657468" spans="68:68" customFormat="1">
      <c r="BP657468" s="90"/>
    </row>
    <row r="657469" spans="68:68" customFormat="1">
      <c r="BP657469" s="90"/>
    </row>
    <row r="657470" spans="68:68" customFormat="1">
      <c r="BP657470" s="90"/>
    </row>
    <row r="657471" spans="68:68" customFormat="1">
      <c r="BP657471" s="90"/>
    </row>
    <row r="657472" spans="68:68" customFormat="1">
      <c r="BP657472" s="90"/>
    </row>
    <row r="657473" spans="68:68" customFormat="1">
      <c r="BP657473" s="90"/>
    </row>
    <row r="657474" spans="68:68" customFormat="1">
      <c r="BP657474" s="90"/>
    </row>
    <row r="657475" spans="68:68" customFormat="1">
      <c r="BP657475" s="90"/>
    </row>
    <row r="657476" spans="68:68" customFormat="1">
      <c r="BP657476" s="90"/>
    </row>
    <row r="657477" spans="68:68" customFormat="1">
      <c r="BP657477" s="90"/>
    </row>
    <row r="657478" spans="68:68" customFormat="1">
      <c r="BP657478" s="90"/>
    </row>
    <row r="657479" spans="68:68" customFormat="1">
      <c r="BP657479" s="90"/>
    </row>
    <row r="657480" spans="68:68" customFormat="1">
      <c r="BP657480" s="90"/>
    </row>
    <row r="657481" spans="68:68" customFormat="1">
      <c r="BP657481" s="90"/>
    </row>
    <row r="657482" spans="68:68" customFormat="1">
      <c r="BP657482" s="90"/>
    </row>
    <row r="657483" spans="68:68" customFormat="1">
      <c r="BP657483" s="90"/>
    </row>
    <row r="657484" spans="68:68" customFormat="1">
      <c r="BP657484" s="90"/>
    </row>
    <row r="657485" spans="68:68" customFormat="1">
      <c r="BP657485" s="90"/>
    </row>
    <row r="657486" spans="68:68" customFormat="1">
      <c r="BP657486" s="90"/>
    </row>
    <row r="657487" spans="68:68" customFormat="1">
      <c r="BP657487" s="90"/>
    </row>
    <row r="657488" spans="68:68" customFormat="1">
      <c r="BP657488" s="90"/>
    </row>
    <row r="657489" spans="68:68" customFormat="1">
      <c r="BP657489" s="90"/>
    </row>
    <row r="657490" spans="68:68" customFormat="1">
      <c r="BP657490" s="90"/>
    </row>
    <row r="657491" spans="68:68" customFormat="1">
      <c r="BP657491" s="90"/>
    </row>
    <row r="657492" spans="68:68" customFormat="1">
      <c r="BP657492" s="90"/>
    </row>
    <row r="657493" spans="68:68" customFormat="1">
      <c r="BP657493" s="90"/>
    </row>
    <row r="657494" spans="68:68" customFormat="1">
      <c r="BP657494" s="90"/>
    </row>
    <row r="657495" spans="68:68" customFormat="1">
      <c r="BP657495" s="90"/>
    </row>
    <row r="657496" spans="68:68" customFormat="1">
      <c r="BP657496" s="90"/>
    </row>
    <row r="657497" spans="68:68" customFormat="1">
      <c r="BP657497" s="90"/>
    </row>
    <row r="657498" spans="68:68" customFormat="1">
      <c r="BP657498" s="90"/>
    </row>
    <row r="657499" spans="68:68" customFormat="1">
      <c r="BP657499" s="90"/>
    </row>
    <row r="657500" spans="68:68" customFormat="1">
      <c r="BP657500" s="90"/>
    </row>
    <row r="657501" spans="68:68" customFormat="1">
      <c r="BP657501" s="90"/>
    </row>
    <row r="657502" spans="68:68" customFormat="1">
      <c r="BP657502" s="90"/>
    </row>
    <row r="657503" spans="68:68" customFormat="1">
      <c r="BP657503" s="90"/>
    </row>
    <row r="657504" spans="68:68" customFormat="1">
      <c r="BP657504" s="90"/>
    </row>
    <row r="657505" spans="68:68" customFormat="1">
      <c r="BP657505" s="90"/>
    </row>
    <row r="657506" spans="68:68" customFormat="1">
      <c r="BP657506" s="90"/>
    </row>
    <row r="657507" spans="68:68" customFormat="1">
      <c r="BP657507" s="90"/>
    </row>
    <row r="657508" spans="68:68" customFormat="1">
      <c r="BP657508" s="90"/>
    </row>
    <row r="657509" spans="68:68" customFormat="1">
      <c r="BP657509" s="90"/>
    </row>
    <row r="657510" spans="68:68" customFormat="1">
      <c r="BP657510" s="90"/>
    </row>
    <row r="657511" spans="68:68" customFormat="1">
      <c r="BP657511" s="90"/>
    </row>
    <row r="657512" spans="68:68" customFormat="1">
      <c r="BP657512" s="90"/>
    </row>
    <row r="657513" spans="68:68" customFormat="1">
      <c r="BP657513" s="90"/>
    </row>
    <row r="657514" spans="68:68" customFormat="1">
      <c r="BP657514" s="90"/>
    </row>
    <row r="657515" spans="68:68" customFormat="1">
      <c r="BP657515" s="90"/>
    </row>
    <row r="657516" spans="68:68" customFormat="1">
      <c r="BP657516" s="90"/>
    </row>
    <row r="657517" spans="68:68" customFormat="1">
      <c r="BP657517" s="90"/>
    </row>
    <row r="657518" spans="68:68" customFormat="1">
      <c r="BP657518" s="90"/>
    </row>
    <row r="657519" spans="68:68" customFormat="1">
      <c r="BP657519" s="90"/>
    </row>
    <row r="657520" spans="68:68" customFormat="1">
      <c r="BP657520" s="90"/>
    </row>
    <row r="657521" spans="68:68" customFormat="1">
      <c r="BP657521" s="90"/>
    </row>
    <row r="657522" spans="68:68" customFormat="1">
      <c r="BP657522" s="90"/>
    </row>
    <row r="657523" spans="68:68" customFormat="1">
      <c r="BP657523" s="90"/>
    </row>
    <row r="657524" spans="68:68" customFormat="1">
      <c r="BP657524" s="90"/>
    </row>
    <row r="657525" spans="68:68" customFormat="1">
      <c r="BP657525" s="90"/>
    </row>
    <row r="657526" spans="68:68" customFormat="1">
      <c r="BP657526" s="90"/>
    </row>
    <row r="657527" spans="68:68" customFormat="1">
      <c r="BP657527" s="90"/>
    </row>
    <row r="657528" spans="68:68" customFormat="1">
      <c r="BP657528" s="90"/>
    </row>
    <row r="657529" spans="68:68" customFormat="1">
      <c r="BP657529" s="90"/>
    </row>
    <row r="657530" spans="68:68" customFormat="1">
      <c r="BP657530" s="90"/>
    </row>
    <row r="657531" spans="68:68" customFormat="1">
      <c r="BP657531" s="90"/>
    </row>
    <row r="657532" spans="68:68" customFormat="1">
      <c r="BP657532" s="90"/>
    </row>
    <row r="657533" spans="68:68" customFormat="1">
      <c r="BP657533" s="90"/>
    </row>
    <row r="657534" spans="68:68" customFormat="1">
      <c r="BP657534" s="90"/>
    </row>
    <row r="657535" spans="68:68" customFormat="1">
      <c r="BP657535" s="90"/>
    </row>
    <row r="657536" spans="68:68" customFormat="1">
      <c r="BP657536" s="90"/>
    </row>
    <row r="657537" spans="68:68" customFormat="1">
      <c r="BP657537" s="90"/>
    </row>
    <row r="657538" spans="68:68" customFormat="1">
      <c r="BP657538" s="90"/>
    </row>
    <row r="657539" spans="68:68" customFormat="1">
      <c r="BP657539" s="90"/>
    </row>
    <row r="657540" spans="68:68" customFormat="1">
      <c r="BP657540" s="90"/>
    </row>
    <row r="657541" spans="68:68" customFormat="1">
      <c r="BP657541" s="90"/>
    </row>
    <row r="657542" spans="68:68" customFormat="1">
      <c r="BP657542" s="90"/>
    </row>
    <row r="657543" spans="68:68" customFormat="1">
      <c r="BP657543" s="90"/>
    </row>
    <row r="657544" spans="68:68" customFormat="1">
      <c r="BP657544" s="90"/>
    </row>
    <row r="657545" spans="68:68" customFormat="1">
      <c r="BP657545" s="90"/>
    </row>
    <row r="657546" spans="68:68" customFormat="1">
      <c r="BP657546" s="90"/>
    </row>
    <row r="657547" spans="68:68" customFormat="1">
      <c r="BP657547" s="90"/>
    </row>
    <row r="657548" spans="68:68" customFormat="1">
      <c r="BP657548" s="90"/>
    </row>
    <row r="657549" spans="68:68" customFormat="1">
      <c r="BP657549" s="90"/>
    </row>
    <row r="657550" spans="68:68" customFormat="1">
      <c r="BP657550" s="90"/>
    </row>
    <row r="657551" spans="68:68" customFormat="1">
      <c r="BP657551" s="90"/>
    </row>
    <row r="657552" spans="68:68" customFormat="1">
      <c r="BP657552" s="90"/>
    </row>
    <row r="657553" spans="68:68" customFormat="1">
      <c r="BP657553" s="90"/>
    </row>
    <row r="657554" spans="68:68" customFormat="1">
      <c r="BP657554" s="90"/>
    </row>
    <row r="657555" spans="68:68" customFormat="1">
      <c r="BP657555" s="90"/>
    </row>
    <row r="657556" spans="68:68" customFormat="1">
      <c r="BP657556" s="90"/>
    </row>
    <row r="657557" spans="68:68" customFormat="1">
      <c r="BP657557" s="90"/>
    </row>
    <row r="657558" spans="68:68" customFormat="1">
      <c r="BP657558" s="90"/>
    </row>
    <row r="657559" spans="68:68" customFormat="1">
      <c r="BP657559" s="90"/>
    </row>
    <row r="657560" spans="68:68" customFormat="1">
      <c r="BP657560" s="90"/>
    </row>
    <row r="657561" spans="68:68" customFormat="1">
      <c r="BP657561" s="90"/>
    </row>
    <row r="657562" spans="68:68" customFormat="1">
      <c r="BP657562" s="90"/>
    </row>
    <row r="657563" spans="68:68" customFormat="1">
      <c r="BP657563" s="90"/>
    </row>
    <row r="657564" spans="68:68" customFormat="1">
      <c r="BP657564" s="90"/>
    </row>
    <row r="657565" spans="68:68" customFormat="1">
      <c r="BP657565" s="90"/>
    </row>
    <row r="657566" spans="68:68" customFormat="1">
      <c r="BP657566" s="90"/>
    </row>
    <row r="657567" spans="68:68" customFormat="1">
      <c r="BP657567" s="90"/>
    </row>
    <row r="657568" spans="68:68" customFormat="1">
      <c r="BP657568" s="90"/>
    </row>
    <row r="657569" spans="68:68" customFormat="1">
      <c r="BP657569" s="90"/>
    </row>
    <row r="657570" spans="68:68" customFormat="1">
      <c r="BP657570" s="90"/>
    </row>
    <row r="657571" spans="68:68" customFormat="1">
      <c r="BP657571" s="90"/>
    </row>
    <row r="657572" spans="68:68" customFormat="1">
      <c r="BP657572" s="90"/>
    </row>
    <row r="657573" spans="68:68" customFormat="1">
      <c r="BP657573" s="90"/>
    </row>
    <row r="657574" spans="68:68" customFormat="1">
      <c r="BP657574" s="90"/>
    </row>
    <row r="657575" spans="68:68" customFormat="1">
      <c r="BP657575" s="90"/>
    </row>
    <row r="657576" spans="68:68" customFormat="1">
      <c r="BP657576" s="90"/>
    </row>
    <row r="657577" spans="68:68" customFormat="1">
      <c r="BP657577" s="90"/>
    </row>
    <row r="657578" spans="68:68" customFormat="1">
      <c r="BP657578" s="90"/>
    </row>
    <row r="657579" spans="68:68" customFormat="1">
      <c r="BP657579" s="90"/>
    </row>
    <row r="657580" spans="68:68" customFormat="1">
      <c r="BP657580" s="90"/>
    </row>
    <row r="657581" spans="68:68" customFormat="1">
      <c r="BP657581" s="90"/>
    </row>
    <row r="657582" spans="68:68" customFormat="1">
      <c r="BP657582" s="90"/>
    </row>
    <row r="657583" spans="68:68" customFormat="1">
      <c r="BP657583" s="90"/>
    </row>
    <row r="657584" spans="68:68" customFormat="1">
      <c r="BP657584" s="90"/>
    </row>
    <row r="657585" spans="68:68" customFormat="1">
      <c r="BP657585" s="90"/>
    </row>
    <row r="657586" spans="68:68" customFormat="1">
      <c r="BP657586" s="90"/>
    </row>
    <row r="657587" spans="68:68" customFormat="1">
      <c r="BP657587" s="90"/>
    </row>
    <row r="657588" spans="68:68" customFormat="1">
      <c r="BP657588" s="90"/>
    </row>
    <row r="657589" spans="68:68" customFormat="1">
      <c r="BP657589" s="90"/>
    </row>
    <row r="657590" spans="68:68" customFormat="1">
      <c r="BP657590" s="90"/>
    </row>
    <row r="657591" spans="68:68" customFormat="1">
      <c r="BP657591" s="90"/>
    </row>
    <row r="657592" spans="68:68" customFormat="1">
      <c r="BP657592" s="90"/>
    </row>
    <row r="657593" spans="68:68" customFormat="1">
      <c r="BP657593" s="90"/>
    </row>
    <row r="657594" spans="68:68" customFormat="1">
      <c r="BP657594" s="90"/>
    </row>
    <row r="657595" spans="68:68" customFormat="1">
      <c r="BP657595" s="90"/>
    </row>
    <row r="657596" spans="68:68" customFormat="1">
      <c r="BP657596" s="90"/>
    </row>
    <row r="657597" spans="68:68" customFormat="1">
      <c r="BP657597" s="90"/>
    </row>
    <row r="657598" spans="68:68" customFormat="1">
      <c r="BP657598" s="90"/>
    </row>
    <row r="657599" spans="68:68" customFormat="1">
      <c r="BP657599" s="90"/>
    </row>
    <row r="657600" spans="68:68" customFormat="1">
      <c r="BP657600" s="90"/>
    </row>
    <row r="657601" spans="68:68" customFormat="1">
      <c r="BP657601" s="90"/>
    </row>
    <row r="657602" spans="68:68" customFormat="1">
      <c r="BP657602" s="90"/>
    </row>
    <row r="657603" spans="68:68" customFormat="1">
      <c r="BP657603" s="90"/>
    </row>
    <row r="657604" spans="68:68" customFormat="1">
      <c r="BP657604" s="90"/>
    </row>
    <row r="657605" spans="68:68" customFormat="1">
      <c r="BP657605" s="90"/>
    </row>
    <row r="657606" spans="68:68" customFormat="1">
      <c r="BP657606" s="90"/>
    </row>
    <row r="657607" spans="68:68" customFormat="1">
      <c r="BP657607" s="90"/>
    </row>
    <row r="657608" spans="68:68" customFormat="1">
      <c r="BP657608" s="90"/>
    </row>
    <row r="657609" spans="68:68" customFormat="1">
      <c r="BP657609" s="90"/>
    </row>
    <row r="657610" spans="68:68" customFormat="1">
      <c r="BP657610" s="90"/>
    </row>
    <row r="657611" spans="68:68" customFormat="1">
      <c r="BP657611" s="90"/>
    </row>
    <row r="657612" spans="68:68" customFormat="1">
      <c r="BP657612" s="90"/>
    </row>
    <row r="657613" spans="68:68" customFormat="1">
      <c r="BP657613" s="90"/>
    </row>
    <row r="657614" spans="68:68" customFormat="1">
      <c r="BP657614" s="90"/>
    </row>
    <row r="657615" spans="68:68" customFormat="1">
      <c r="BP657615" s="90"/>
    </row>
    <row r="657616" spans="68:68" customFormat="1">
      <c r="BP657616" s="90"/>
    </row>
    <row r="657617" spans="68:68" customFormat="1">
      <c r="BP657617" s="90"/>
    </row>
    <row r="657618" spans="68:68" customFormat="1">
      <c r="BP657618" s="90"/>
    </row>
    <row r="657619" spans="68:68" customFormat="1">
      <c r="BP657619" s="90"/>
    </row>
    <row r="657620" spans="68:68" customFormat="1">
      <c r="BP657620" s="90"/>
    </row>
    <row r="657621" spans="68:68" customFormat="1">
      <c r="BP657621" s="90"/>
    </row>
    <row r="657622" spans="68:68" customFormat="1">
      <c r="BP657622" s="90"/>
    </row>
    <row r="657623" spans="68:68" customFormat="1">
      <c r="BP657623" s="90"/>
    </row>
    <row r="657624" spans="68:68" customFormat="1">
      <c r="BP657624" s="90"/>
    </row>
    <row r="657625" spans="68:68" customFormat="1">
      <c r="BP657625" s="90"/>
    </row>
    <row r="657626" spans="68:68" customFormat="1">
      <c r="BP657626" s="90"/>
    </row>
    <row r="657627" spans="68:68" customFormat="1">
      <c r="BP657627" s="90"/>
    </row>
    <row r="657628" spans="68:68" customFormat="1">
      <c r="BP657628" s="90"/>
    </row>
    <row r="657629" spans="68:68" customFormat="1">
      <c r="BP657629" s="90"/>
    </row>
    <row r="657630" spans="68:68" customFormat="1">
      <c r="BP657630" s="90"/>
    </row>
    <row r="657631" spans="68:68" customFormat="1">
      <c r="BP657631" s="90"/>
    </row>
    <row r="657632" spans="68:68" customFormat="1">
      <c r="BP657632" s="90"/>
    </row>
    <row r="657633" spans="68:68" customFormat="1">
      <c r="BP657633" s="90"/>
    </row>
    <row r="657634" spans="68:68" customFormat="1">
      <c r="BP657634" s="90"/>
    </row>
    <row r="657635" spans="68:68" customFormat="1">
      <c r="BP657635" s="90"/>
    </row>
    <row r="657636" spans="68:68" customFormat="1">
      <c r="BP657636" s="90"/>
    </row>
    <row r="657637" spans="68:68" customFormat="1">
      <c r="BP657637" s="90"/>
    </row>
    <row r="657638" spans="68:68" customFormat="1">
      <c r="BP657638" s="90"/>
    </row>
    <row r="657639" spans="68:68" customFormat="1">
      <c r="BP657639" s="90"/>
    </row>
    <row r="657640" spans="68:68" customFormat="1">
      <c r="BP657640" s="90"/>
    </row>
    <row r="657641" spans="68:68" customFormat="1">
      <c r="BP657641" s="90"/>
    </row>
    <row r="657642" spans="68:68" customFormat="1">
      <c r="BP657642" s="90"/>
    </row>
    <row r="657643" spans="68:68" customFormat="1">
      <c r="BP657643" s="90"/>
    </row>
    <row r="657644" spans="68:68" customFormat="1">
      <c r="BP657644" s="90"/>
    </row>
    <row r="657645" spans="68:68" customFormat="1">
      <c r="BP657645" s="90"/>
    </row>
    <row r="657646" spans="68:68" customFormat="1">
      <c r="BP657646" s="90"/>
    </row>
    <row r="657647" spans="68:68" customFormat="1">
      <c r="BP657647" s="90"/>
    </row>
    <row r="657648" spans="68:68" customFormat="1">
      <c r="BP657648" s="90"/>
    </row>
    <row r="657649" spans="68:68" customFormat="1">
      <c r="BP657649" s="90"/>
    </row>
    <row r="657650" spans="68:68" customFormat="1">
      <c r="BP657650" s="90"/>
    </row>
    <row r="657651" spans="68:68" customFormat="1">
      <c r="BP657651" s="90"/>
    </row>
    <row r="657652" spans="68:68" customFormat="1">
      <c r="BP657652" s="90"/>
    </row>
    <row r="657653" spans="68:68" customFormat="1">
      <c r="BP657653" s="90"/>
    </row>
    <row r="657654" spans="68:68" customFormat="1">
      <c r="BP657654" s="90"/>
    </row>
    <row r="657655" spans="68:68" customFormat="1">
      <c r="BP657655" s="90"/>
    </row>
    <row r="657656" spans="68:68" customFormat="1">
      <c r="BP657656" s="90"/>
    </row>
    <row r="657657" spans="68:68" customFormat="1">
      <c r="BP657657" s="90"/>
    </row>
    <row r="657658" spans="68:68" customFormat="1">
      <c r="BP657658" s="90"/>
    </row>
    <row r="657659" spans="68:68" customFormat="1">
      <c r="BP657659" s="90"/>
    </row>
    <row r="657660" spans="68:68" customFormat="1">
      <c r="BP657660" s="90"/>
    </row>
    <row r="657661" spans="68:68" customFormat="1">
      <c r="BP657661" s="90"/>
    </row>
    <row r="657662" spans="68:68" customFormat="1">
      <c r="BP657662" s="90"/>
    </row>
    <row r="657663" spans="68:68" customFormat="1">
      <c r="BP657663" s="90"/>
    </row>
    <row r="657664" spans="68:68" customFormat="1">
      <c r="BP657664" s="90"/>
    </row>
    <row r="657665" spans="68:68" customFormat="1">
      <c r="BP657665" s="90"/>
    </row>
    <row r="657666" spans="68:68" customFormat="1">
      <c r="BP657666" s="90"/>
    </row>
    <row r="657667" spans="68:68" customFormat="1">
      <c r="BP657667" s="90"/>
    </row>
    <row r="657668" spans="68:68" customFormat="1">
      <c r="BP657668" s="90"/>
    </row>
    <row r="657669" spans="68:68" customFormat="1">
      <c r="BP657669" s="90"/>
    </row>
    <row r="657670" spans="68:68" customFormat="1">
      <c r="BP657670" s="90"/>
    </row>
    <row r="657671" spans="68:68" customFormat="1">
      <c r="BP657671" s="90"/>
    </row>
    <row r="657672" spans="68:68" customFormat="1">
      <c r="BP657672" s="90"/>
    </row>
    <row r="657673" spans="68:68" customFormat="1">
      <c r="BP657673" s="90"/>
    </row>
    <row r="657674" spans="68:68" customFormat="1">
      <c r="BP657674" s="90"/>
    </row>
    <row r="657675" spans="68:68" customFormat="1">
      <c r="BP657675" s="90"/>
    </row>
    <row r="657676" spans="68:68" customFormat="1">
      <c r="BP657676" s="90"/>
    </row>
    <row r="657677" spans="68:68" customFormat="1">
      <c r="BP657677" s="90"/>
    </row>
    <row r="657678" spans="68:68" customFormat="1">
      <c r="BP657678" s="90"/>
    </row>
    <row r="657679" spans="68:68" customFormat="1">
      <c r="BP657679" s="90"/>
    </row>
    <row r="657680" spans="68:68" customFormat="1">
      <c r="BP657680" s="90"/>
    </row>
    <row r="657681" spans="68:68" customFormat="1">
      <c r="BP657681" s="90"/>
    </row>
    <row r="657682" spans="68:68" customFormat="1">
      <c r="BP657682" s="90"/>
    </row>
    <row r="657683" spans="68:68" customFormat="1">
      <c r="BP657683" s="90"/>
    </row>
    <row r="657684" spans="68:68" customFormat="1">
      <c r="BP657684" s="90"/>
    </row>
    <row r="657685" spans="68:68" customFormat="1">
      <c r="BP657685" s="90"/>
    </row>
    <row r="657686" spans="68:68" customFormat="1">
      <c r="BP657686" s="90"/>
    </row>
    <row r="657687" spans="68:68" customFormat="1">
      <c r="BP657687" s="90"/>
    </row>
    <row r="657688" spans="68:68" customFormat="1">
      <c r="BP657688" s="90"/>
    </row>
    <row r="657689" spans="68:68" customFormat="1">
      <c r="BP657689" s="90"/>
    </row>
    <row r="657690" spans="68:68" customFormat="1">
      <c r="BP657690" s="90"/>
    </row>
    <row r="657691" spans="68:68" customFormat="1">
      <c r="BP657691" s="90"/>
    </row>
    <row r="657692" spans="68:68" customFormat="1">
      <c r="BP657692" s="90"/>
    </row>
    <row r="657693" spans="68:68" customFormat="1">
      <c r="BP657693" s="90"/>
    </row>
    <row r="657694" spans="68:68" customFormat="1">
      <c r="BP657694" s="90"/>
    </row>
    <row r="657695" spans="68:68" customFormat="1">
      <c r="BP657695" s="90"/>
    </row>
    <row r="657696" spans="68:68" customFormat="1">
      <c r="BP657696" s="90"/>
    </row>
    <row r="657697" spans="68:68" customFormat="1">
      <c r="BP657697" s="90"/>
    </row>
    <row r="657698" spans="68:68" customFormat="1">
      <c r="BP657698" s="90"/>
    </row>
    <row r="657699" spans="68:68" customFormat="1">
      <c r="BP657699" s="90"/>
    </row>
    <row r="657700" spans="68:68" customFormat="1">
      <c r="BP657700" s="90"/>
    </row>
    <row r="657701" spans="68:68" customFormat="1">
      <c r="BP657701" s="90"/>
    </row>
    <row r="657702" spans="68:68" customFormat="1">
      <c r="BP657702" s="90"/>
    </row>
    <row r="657703" spans="68:68" customFormat="1">
      <c r="BP657703" s="90"/>
    </row>
    <row r="657704" spans="68:68" customFormat="1">
      <c r="BP657704" s="90"/>
    </row>
    <row r="657705" spans="68:68" customFormat="1">
      <c r="BP657705" s="90"/>
    </row>
    <row r="657706" spans="68:68" customFormat="1">
      <c r="BP657706" s="90"/>
    </row>
    <row r="657707" spans="68:68" customFormat="1">
      <c r="BP657707" s="90"/>
    </row>
    <row r="657708" spans="68:68" customFormat="1">
      <c r="BP657708" s="90"/>
    </row>
    <row r="657709" spans="68:68" customFormat="1">
      <c r="BP657709" s="90"/>
    </row>
    <row r="657710" spans="68:68" customFormat="1">
      <c r="BP657710" s="90"/>
    </row>
    <row r="657711" spans="68:68" customFormat="1">
      <c r="BP657711" s="90"/>
    </row>
    <row r="657712" spans="68:68" customFormat="1">
      <c r="BP657712" s="90"/>
    </row>
    <row r="657713" spans="68:68" customFormat="1">
      <c r="BP657713" s="90"/>
    </row>
    <row r="657714" spans="68:68" customFormat="1">
      <c r="BP657714" s="90"/>
    </row>
    <row r="657715" spans="68:68" customFormat="1">
      <c r="BP657715" s="90"/>
    </row>
    <row r="657716" spans="68:68" customFormat="1">
      <c r="BP657716" s="90"/>
    </row>
    <row r="657717" spans="68:68" customFormat="1">
      <c r="BP657717" s="90"/>
    </row>
    <row r="657718" spans="68:68" customFormat="1">
      <c r="BP657718" s="90"/>
    </row>
    <row r="657719" spans="68:68" customFormat="1">
      <c r="BP657719" s="90"/>
    </row>
    <row r="657720" spans="68:68" customFormat="1">
      <c r="BP657720" s="90"/>
    </row>
    <row r="657721" spans="68:68" customFormat="1">
      <c r="BP657721" s="90"/>
    </row>
    <row r="657722" spans="68:68" customFormat="1">
      <c r="BP657722" s="90"/>
    </row>
    <row r="657723" spans="68:68" customFormat="1">
      <c r="BP657723" s="90"/>
    </row>
    <row r="657724" spans="68:68" customFormat="1">
      <c r="BP657724" s="90"/>
    </row>
    <row r="657725" spans="68:68" customFormat="1">
      <c r="BP657725" s="90"/>
    </row>
    <row r="657726" spans="68:68" customFormat="1">
      <c r="BP657726" s="90"/>
    </row>
    <row r="657727" spans="68:68" customFormat="1">
      <c r="BP657727" s="90"/>
    </row>
    <row r="657728" spans="68:68" customFormat="1">
      <c r="BP657728" s="90"/>
    </row>
    <row r="657729" spans="68:68" customFormat="1">
      <c r="BP657729" s="90"/>
    </row>
    <row r="657730" spans="68:68" customFormat="1">
      <c r="BP657730" s="90"/>
    </row>
    <row r="657731" spans="68:68" customFormat="1">
      <c r="BP657731" s="90"/>
    </row>
    <row r="657732" spans="68:68" customFormat="1">
      <c r="BP657732" s="90"/>
    </row>
    <row r="657733" spans="68:68" customFormat="1">
      <c r="BP657733" s="90"/>
    </row>
    <row r="657734" spans="68:68" customFormat="1">
      <c r="BP657734" s="90"/>
    </row>
    <row r="657735" spans="68:68" customFormat="1">
      <c r="BP657735" s="90"/>
    </row>
    <row r="657736" spans="68:68" customFormat="1">
      <c r="BP657736" s="90"/>
    </row>
    <row r="657737" spans="68:68" customFormat="1">
      <c r="BP657737" s="90"/>
    </row>
    <row r="657738" spans="68:68" customFormat="1">
      <c r="BP657738" s="90"/>
    </row>
    <row r="657739" spans="68:68" customFormat="1">
      <c r="BP657739" s="90"/>
    </row>
    <row r="657740" spans="68:68" customFormat="1">
      <c r="BP657740" s="90"/>
    </row>
    <row r="657741" spans="68:68" customFormat="1">
      <c r="BP657741" s="90"/>
    </row>
    <row r="657742" spans="68:68" customFormat="1">
      <c r="BP657742" s="90"/>
    </row>
    <row r="657743" spans="68:68" customFormat="1">
      <c r="BP657743" s="90"/>
    </row>
    <row r="657744" spans="68:68" customFormat="1">
      <c r="BP657744" s="90"/>
    </row>
    <row r="657745" spans="68:68" customFormat="1">
      <c r="BP657745" s="90"/>
    </row>
    <row r="657746" spans="68:68" customFormat="1">
      <c r="BP657746" s="90"/>
    </row>
    <row r="657747" spans="68:68" customFormat="1">
      <c r="BP657747" s="90"/>
    </row>
    <row r="657748" spans="68:68" customFormat="1">
      <c r="BP657748" s="90"/>
    </row>
    <row r="657749" spans="68:68" customFormat="1">
      <c r="BP657749" s="90"/>
    </row>
    <row r="657750" spans="68:68" customFormat="1">
      <c r="BP657750" s="90"/>
    </row>
    <row r="657751" spans="68:68" customFormat="1">
      <c r="BP657751" s="90"/>
    </row>
    <row r="657752" spans="68:68" customFormat="1">
      <c r="BP657752" s="90"/>
    </row>
    <row r="657753" spans="68:68" customFormat="1">
      <c r="BP657753" s="90"/>
    </row>
    <row r="657754" spans="68:68" customFormat="1">
      <c r="BP657754" s="90"/>
    </row>
    <row r="657755" spans="68:68" customFormat="1">
      <c r="BP657755" s="90"/>
    </row>
    <row r="657756" spans="68:68" customFormat="1">
      <c r="BP657756" s="90"/>
    </row>
    <row r="657757" spans="68:68" customFormat="1">
      <c r="BP657757" s="90"/>
    </row>
    <row r="657758" spans="68:68" customFormat="1">
      <c r="BP657758" s="90"/>
    </row>
    <row r="657759" spans="68:68" customFormat="1">
      <c r="BP657759" s="90"/>
    </row>
    <row r="657760" spans="68:68" customFormat="1">
      <c r="BP657760" s="90"/>
    </row>
    <row r="657761" spans="68:68" customFormat="1">
      <c r="BP657761" s="90"/>
    </row>
    <row r="657762" spans="68:68" customFormat="1">
      <c r="BP657762" s="90"/>
    </row>
    <row r="657763" spans="68:68" customFormat="1">
      <c r="BP657763" s="90"/>
    </row>
    <row r="657764" spans="68:68" customFormat="1">
      <c r="BP657764" s="90"/>
    </row>
    <row r="657765" spans="68:68" customFormat="1">
      <c r="BP657765" s="90"/>
    </row>
    <row r="657766" spans="68:68" customFormat="1">
      <c r="BP657766" s="90"/>
    </row>
    <row r="657767" spans="68:68" customFormat="1">
      <c r="BP657767" s="90"/>
    </row>
    <row r="657768" spans="68:68" customFormat="1">
      <c r="BP657768" s="90"/>
    </row>
    <row r="657769" spans="68:68" customFormat="1">
      <c r="BP657769" s="90"/>
    </row>
    <row r="657770" spans="68:68" customFormat="1">
      <c r="BP657770" s="90"/>
    </row>
    <row r="657771" spans="68:68" customFormat="1">
      <c r="BP657771" s="90"/>
    </row>
    <row r="657772" spans="68:68" customFormat="1">
      <c r="BP657772" s="90"/>
    </row>
    <row r="657773" spans="68:68" customFormat="1">
      <c r="BP657773" s="90"/>
    </row>
    <row r="657774" spans="68:68" customFormat="1">
      <c r="BP657774" s="90"/>
    </row>
    <row r="657775" spans="68:68" customFormat="1">
      <c r="BP657775" s="90"/>
    </row>
    <row r="657776" spans="68:68" customFormat="1">
      <c r="BP657776" s="90"/>
    </row>
    <row r="657777" spans="68:68" customFormat="1">
      <c r="BP657777" s="90"/>
    </row>
    <row r="657778" spans="68:68" customFormat="1">
      <c r="BP657778" s="90"/>
    </row>
    <row r="657779" spans="68:68" customFormat="1">
      <c r="BP657779" s="90"/>
    </row>
    <row r="657780" spans="68:68" customFormat="1">
      <c r="BP657780" s="90"/>
    </row>
    <row r="657781" spans="68:68" customFormat="1">
      <c r="BP657781" s="90"/>
    </row>
    <row r="657782" spans="68:68" customFormat="1">
      <c r="BP657782" s="90"/>
    </row>
    <row r="657783" spans="68:68" customFormat="1">
      <c r="BP657783" s="90"/>
    </row>
    <row r="657784" spans="68:68" customFormat="1">
      <c r="BP657784" s="90"/>
    </row>
    <row r="657785" spans="68:68" customFormat="1">
      <c r="BP657785" s="90"/>
    </row>
    <row r="657786" spans="68:68" customFormat="1">
      <c r="BP657786" s="90"/>
    </row>
    <row r="657787" spans="68:68" customFormat="1">
      <c r="BP657787" s="90"/>
    </row>
    <row r="657788" spans="68:68" customFormat="1">
      <c r="BP657788" s="90"/>
    </row>
    <row r="657789" spans="68:68" customFormat="1">
      <c r="BP657789" s="90"/>
    </row>
    <row r="657790" spans="68:68" customFormat="1">
      <c r="BP657790" s="90"/>
    </row>
    <row r="657791" spans="68:68" customFormat="1">
      <c r="BP657791" s="90"/>
    </row>
    <row r="657792" spans="68:68" customFormat="1">
      <c r="BP657792" s="90"/>
    </row>
    <row r="657793" spans="68:68" customFormat="1">
      <c r="BP657793" s="90"/>
    </row>
    <row r="657794" spans="68:68" customFormat="1">
      <c r="BP657794" s="90"/>
    </row>
    <row r="657795" spans="68:68" customFormat="1">
      <c r="BP657795" s="90"/>
    </row>
    <row r="657796" spans="68:68" customFormat="1">
      <c r="BP657796" s="90"/>
    </row>
    <row r="657797" spans="68:68" customFormat="1">
      <c r="BP657797" s="90"/>
    </row>
    <row r="657798" spans="68:68" customFormat="1">
      <c r="BP657798" s="90"/>
    </row>
    <row r="657799" spans="68:68" customFormat="1">
      <c r="BP657799" s="90"/>
    </row>
    <row r="657800" spans="68:68" customFormat="1">
      <c r="BP657800" s="90"/>
    </row>
    <row r="657801" spans="68:68" customFormat="1">
      <c r="BP657801" s="90"/>
    </row>
    <row r="657802" spans="68:68" customFormat="1">
      <c r="BP657802" s="90"/>
    </row>
    <row r="657803" spans="68:68" customFormat="1">
      <c r="BP657803" s="90"/>
    </row>
    <row r="657804" spans="68:68" customFormat="1">
      <c r="BP657804" s="90"/>
    </row>
    <row r="657805" spans="68:68" customFormat="1">
      <c r="BP657805" s="90"/>
    </row>
    <row r="657806" spans="68:68" customFormat="1">
      <c r="BP657806" s="90"/>
    </row>
    <row r="657807" spans="68:68" customFormat="1">
      <c r="BP657807" s="90"/>
    </row>
    <row r="657808" spans="68:68" customFormat="1">
      <c r="BP657808" s="90"/>
    </row>
    <row r="657809" spans="68:68" customFormat="1">
      <c r="BP657809" s="90"/>
    </row>
    <row r="657810" spans="68:68" customFormat="1">
      <c r="BP657810" s="90"/>
    </row>
    <row r="657811" spans="68:68" customFormat="1">
      <c r="BP657811" s="90"/>
    </row>
    <row r="657812" spans="68:68" customFormat="1">
      <c r="BP657812" s="90"/>
    </row>
    <row r="657813" spans="68:68" customFormat="1">
      <c r="BP657813" s="90"/>
    </row>
    <row r="657814" spans="68:68" customFormat="1">
      <c r="BP657814" s="90"/>
    </row>
    <row r="657815" spans="68:68" customFormat="1">
      <c r="BP657815" s="90"/>
    </row>
    <row r="657816" spans="68:68" customFormat="1">
      <c r="BP657816" s="90"/>
    </row>
    <row r="657817" spans="68:68" customFormat="1">
      <c r="BP657817" s="90"/>
    </row>
    <row r="657818" spans="68:68" customFormat="1">
      <c r="BP657818" s="90"/>
    </row>
    <row r="657819" spans="68:68" customFormat="1">
      <c r="BP657819" s="90"/>
    </row>
    <row r="657820" spans="68:68" customFormat="1">
      <c r="BP657820" s="90"/>
    </row>
    <row r="657821" spans="68:68" customFormat="1">
      <c r="BP657821" s="90"/>
    </row>
    <row r="657822" spans="68:68" customFormat="1">
      <c r="BP657822" s="90"/>
    </row>
    <row r="657823" spans="68:68" customFormat="1">
      <c r="BP657823" s="90"/>
    </row>
    <row r="657824" spans="68:68" customFormat="1">
      <c r="BP657824" s="90"/>
    </row>
    <row r="657825" spans="68:68" customFormat="1">
      <c r="BP657825" s="90"/>
    </row>
    <row r="657826" spans="68:68" customFormat="1">
      <c r="BP657826" s="90"/>
    </row>
    <row r="657827" spans="68:68" customFormat="1">
      <c r="BP657827" s="90"/>
    </row>
    <row r="657828" spans="68:68" customFormat="1">
      <c r="BP657828" s="90"/>
    </row>
    <row r="657829" spans="68:68" customFormat="1">
      <c r="BP657829" s="90"/>
    </row>
    <row r="657830" spans="68:68" customFormat="1">
      <c r="BP657830" s="90"/>
    </row>
    <row r="657831" spans="68:68" customFormat="1">
      <c r="BP657831" s="90"/>
    </row>
    <row r="657832" spans="68:68" customFormat="1">
      <c r="BP657832" s="90"/>
    </row>
    <row r="657833" spans="68:68" customFormat="1">
      <c r="BP657833" s="90"/>
    </row>
    <row r="657834" spans="68:68" customFormat="1">
      <c r="BP657834" s="90"/>
    </row>
    <row r="657835" spans="68:68" customFormat="1">
      <c r="BP657835" s="90"/>
    </row>
    <row r="657836" spans="68:68" customFormat="1">
      <c r="BP657836" s="90"/>
    </row>
    <row r="657837" spans="68:68" customFormat="1">
      <c r="BP657837" s="90"/>
    </row>
    <row r="657838" spans="68:68" customFormat="1">
      <c r="BP657838" s="90"/>
    </row>
    <row r="657839" spans="68:68" customFormat="1">
      <c r="BP657839" s="90"/>
    </row>
    <row r="657840" spans="68:68" customFormat="1">
      <c r="BP657840" s="90"/>
    </row>
    <row r="657841" spans="68:68" customFormat="1">
      <c r="BP657841" s="90"/>
    </row>
    <row r="657842" spans="68:68" customFormat="1">
      <c r="BP657842" s="90"/>
    </row>
    <row r="657843" spans="68:68" customFormat="1">
      <c r="BP657843" s="90"/>
    </row>
    <row r="657844" spans="68:68" customFormat="1">
      <c r="BP657844" s="90"/>
    </row>
    <row r="657845" spans="68:68" customFormat="1">
      <c r="BP657845" s="90"/>
    </row>
    <row r="657846" spans="68:68" customFormat="1">
      <c r="BP657846" s="90"/>
    </row>
    <row r="657847" spans="68:68" customFormat="1">
      <c r="BP657847" s="90"/>
    </row>
    <row r="657848" spans="68:68" customFormat="1">
      <c r="BP657848" s="90"/>
    </row>
    <row r="657849" spans="68:68" customFormat="1">
      <c r="BP657849" s="90"/>
    </row>
    <row r="657850" spans="68:68" customFormat="1">
      <c r="BP657850" s="90"/>
    </row>
    <row r="657851" spans="68:68" customFormat="1">
      <c r="BP657851" s="90"/>
    </row>
    <row r="657852" spans="68:68" customFormat="1">
      <c r="BP657852" s="90"/>
    </row>
    <row r="657853" spans="68:68" customFormat="1">
      <c r="BP657853" s="90"/>
    </row>
    <row r="657854" spans="68:68" customFormat="1">
      <c r="BP657854" s="90"/>
    </row>
    <row r="657855" spans="68:68" customFormat="1">
      <c r="BP657855" s="90"/>
    </row>
    <row r="657856" spans="68:68" customFormat="1">
      <c r="BP657856" s="90"/>
    </row>
    <row r="657857" spans="68:68" customFormat="1">
      <c r="BP657857" s="90"/>
    </row>
    <row r="657858" spans="68:68" customFormat="1">
      <c r="BP657858" s="90"/>
    </row>
    <row r="657859" spans="68:68" customFormat="1">
      <c r="BP657859" s="90"/>
    </row>
    <row r="657860" spans="68:68" customFormat="1">
      <c r="BP657860" s="90"/>
    </row>
    <row r="657861" spans="68:68" customFormat="1">
      <c r="BP657861" s="90"/>
    </row>
    <row r="657862" spans="68:68" customFormat="1">
      <c r="BP657862" s="90"/>
    </row>
    <row r="657863" spans="68:68" customFormat="1">
      <c r="BP657863" s="90"/>
    </row>
    <row r="657864" spans="68:68" customFormat="1">
      <c r="BP657864" s="90"/>
    </row>
    <row r="657865" spans="68:68" customFormat="1">
      <c r="BP657865" s="90"/>
    </row>
    <row r="657866" spans="68:68" customFormat="1">
      <c r="BP657866" s="90"/>
    </row>
    <row r="657867" spans="68:68" customFormat="1">
      <c r="BP657867" s="90"/>
    </row>
    <row r="657868" spans="68:68" customFormat="1">
      <c r="BP657868" s="90"/>
    </row>
    <row r="657869" spans="68:68" customFormat="1">
      <c r="BP657869" s="90"/>
    </row>
    <row r="657870" spans="68:68" customFormat="1">
      <c r="BP657870" s="90"/>
    </row>
    <row r="657871" spans="68:68" customFormat="1">
      <c r="BP657871" s="90"/>
    </row>
    <row r="657872" spans="68:68" customFormat="1">
      <c r="BP657872" s="90"/>
    </row>
    <row r="657873" spans="68:68" customFormat="1">
      <c r="BP657873" s="90"/>
    </row>
    <row r="657874" spans="68:68" customFormat="1">
      <c r="BP657874" s="90"/>
    </row>
    <row r="657875" spans="68:68" customFormat="1">
      <c r="BP657875" s="90"/>
    </row>
    <row r="657876" spans="68:68" customFormat="1">
      <c r="BP657876" s="90"/>
    </row>
    <row r="657877" spans="68:68" customFormat="1">
      <c r="BP657877" s="90"/>
    </row>
    <row r="657878" spans="68:68" customFormat="1">
      <c r="BP657878" s="90"/>
    </row>
    <row r="657879" spans="68:68" customFormat="1">
      <c r="BP657879" s="90"/>
    </row>
    <row r="657880" spans="68:68" customFormat="1">
      <c r="BP657880" s="90"/>
    </row>
    <row r="657881" spans="68:68" customFormat="1">
      <c r="BP657881" s="90"/>
    </row>
    <row r="657882" spans="68:68" customFormat="1">
      <c r="BP657882" s="90"/>
    </row>
    <row r="657883" spans="68:68" customFormat="1">
      <c r="BP657883" s="90"/>
    </row>
    <row r="657884" spans="68:68" customFormat="1">
      <c r="BP657884" s="90"/>
    </row>
    <row r="657885" spans="68:68" customFormat="1">
      <c r="BP657885" s="90"/>
    </row>
    <row r="657886" spans="68:68" customFormat="1">
      <c r="BP657886" s="90"/>
    </row>
    <row r="657887" spans="68:68" customFormat="1">
      <c r="BP657887" s="90"/>
    </row>
    <row r="657888" spans="68:68" customFormat="1">
      <c r="BP657888" s="90"/>
    </row>
    <row r="657889" spans="68:68" customFormat="1">
      <c r="BP657889" s="90"/>
    </row>
    <row r="657890" spans="68:68" customFormat="1">
      <c r="BP657890" s="90"/>
    </row>
    <row r="657891" spans="68:68" customFormat="1">
      <c r="BP657891" s="90"/>
    </row>
    <row r="657892" spans="68:68" customFormat="1">
      <c r="BP657892" s="90"/>
    </row>
    <row r="657893" spans="68:68" customFormat="1">
      <c r="BP657893" s="90"/>
    </row>
    <row r="657894" spans="68:68" customFormat="1">
      <c r="BP657894" s="90"/>
    </row>
    <row r="657895" spans="68:68" customFormat="1">
      <c r="BP657895" s="90"/>
    </row>
    <row r="657896" spans="68:68" customFormat="1">
      <c r="BP657896" s="90"/>
    </row>
    <row r="657897" spans="68:68" customFormat="1">
      <c r="BP657897" s="90"/>
    </row>
    <row r="657898" spans="68:68" customFormat="1">
      <c r="BP657898" s="90"/>
    </row>
    <row r="657899" spans="68:68" customFormat="1">
      <c r="BP657899" s="90"/>
    </row>
    <row r="657900" spans="68:68" customFormat="1">
      <c r="BP657900" s="90"/>
    </row>
    <row r="657901" spans="68:68" customFormat="1">
      <c r="BP657901" s="90"/>
    </row>
    <row r="657902" spans="68:68" customFormat="1">
      <c r="BP657902" s="90"/>
    </row>
    <row r="657903" spans="68:68" customFormat="1">
      <c r="BP657903" s="90"/>
    </row>
    <row r="657904" spans="68:68" customFormat="1">
      <c r="BP657904" s="90"/>
    </row>
    <row r="657905" spans="68:68" customFormat="1">
      <c r="BP657905" s="90"/>
    </row>
    <row r="657906" spans="68:68" customFormat="1">
      <c r="BP657906" s="90"/>
    </row>
    <row r="657907" spans="68:68" customFormat="1">
      <c r="BP657907" s="90"/>
    </row>
    <row r="657908" spans="68:68" customFormat="1">
      <c r="BP657908" s="90"/>
    </row>
    <row r="657909" spans="68:68" customFormat="1">
      <c r="BP657909" s="90"/>
    </row>
    <row r="657910" spans="68:68" customFormat="1">
      <c r="BP657910" s="90"/>
    </row>
    <row r="657911" spans="68:68" customFormat="1">
      <c r="BP657911" s="90"/>
    </row>
    <row r="657912" spans="68:68" customFormat="1">
      <c r="BP657912" s="90"/>
    </row>
    <row r="657913" spans="68:68" customFormat="1">
      <c r="BP657913" s="90"/>
    </row>
    <row r="657914" spans="68:68" customFormat="1">
      <c r="BP657914" s="90"/>
    </row>
    <row r="657915" spans="68:68" customFormat="1">
      <c r="BP657915" s="90"/>
    </row>
    <row r="657916" spans="68:68" customFormat="1">
      <c r="BP657916" s="90"/>
    </row>
    <row r="657917" spans="68:68" customFormat="1">
      <c r="BP657917" s="90"/>
    </row>
    <row r="657918" spans="68:68" customFormat="1">
      <c r="BP657918" s="90"/>
    </row>
    <row r="657919" spans="68:68" customFormat="1">
      <c r="BP657919" s="90"/>
    </row>
    <row r="657920" spans="68:68" customFormat="1">
      <c r="BP657920" s="90"/>
    </row>
    <row r="657921" spans="68:68" customFormat="1">
      <c r="BP657921" s="90"/>
    </row>
    <row r="657922" spans="68:68" customFormat="1">
      <c r="BP657922" s="90"/>
    </row>
    <row r="657923" spans="68:68" customFormat="1">
      <c r="BP657923" s="90"/>
    </row>
    <row r="657924" spans="68:68" customFormat="1">
      <c r="BP657924" s="90"/>
    </row>
    <row r="657925" spans="68:68" customFormat="1">
      <c r="BP657925" s="90"/>
    </row>
    <row r="657926" spans="68:68" customFormat="1">
      <c r="BP657926" s="90"/>
    </row>
    <row r="657927" spans="68:68" customFormat="1">
      <c r="BP657927" s="90"/>
    </row>
    <row r="657928" spans="68:68" customFormat="1">
      <c r="BP657928" s="90"/>
    </row>
    <row r="657929" spans="68:68" customFormat="1">
      <c r="BP657929" s="90"/>
    </row>
    <row r="657930" spans="68:68" customFormat="1">
      <c r="BP657930" s="90"/>
    </row>
    <row r="657931" spans="68:68" customFormat="1">
      <c r="BP657931" s="90"/>
    </row>
    <row r="657932" spans="68:68" customFormat="1">
      <c r="BP657932" s="90"/>
    </row>
    <row r="657933" spans="68:68" customFormat="1">
      <c r="BP657933" s="90"/>
    </row>
    <row r="657934" spans="68:68" customFormat="1">
      <c r="BP657934" s="90"/>
    </row>
    <row r="657935" spans="68:68" customFormat="1">
      <c r="BP657935" s="90"/>
    </row>
    <row r="657936" spans="68:68" customFormat="1">
      <c r="BP657936" s="90"/>
    </row>
    <row r="657937" spans="68:68" customFormat="1">
      <c r="BP657937" s="90"/>
    </row>
    <row r="657938" spans="68:68" customFormat="1">
      <c r="BP657938" s="90"/>
    </row>
    <row r="657939" spans="68:68" customFormat="1">
      <c r="BP657939" s="90"/>
    </row>
    <row r="657940" spans="68:68" customFormat="1">
      <c r="BP657940" s="90"/>
    </row>
    <row r="657941" spans="68:68" customFormat="1">
      <c r="BP657941" s="90"/>
    </row>
    <row r="657942" spans="68:68" customFormat="1">
      <c r="BP657942" s="90"/>
    </row>
    <row r="657943" spans="68:68" customFormat="1">
      <c r="BP657943" s="90"/>
    </row>
    <row r="657944" spans="68:68" customFormat="1">
      <c r="BP657944" s="90"/>
    </row>
    <row r="657945" spans="68:68" customFormat="1">
      <c r="BP657945" s="90"/>
    </row>
    <row r="657946" spans="68:68" customFormat="1">
      <c r="BP657946" s="90"/>
    </row>
    <row r="657947" spans="68:68" customFormat="1">
      <c r="BP657947" s="90"/>
    </row>
    <row r="657948" spans="68:68" customFormat="1">
      <c r="BP657948" s="90"/>
    </row>
    <row r="657949" spans="68:68" customFormat="1">
      <c r="BP657949" s="90"/>
    </row>
    <row r="657950" spans="68:68" customFormat="1">
      <c r="BP657950" s="90"/>
    </row>
    <row r="657951" spans="68:68" customFormat="1">
      <c r="BP657951" s="90"/>
    </row>
    <row r="657952" spans="68:68" customFormat="1">
      <c r="BP657952" s="90"/>
    </row>
    <row r="657953" spans="68:68" customFormat="1">
      <c r="BP657953" s="90"/>
    </row>
    <row r="657954" spans="68:68" customFormat="1">
      <c r="BP657954" s="90"/>
    </row>
    <row r="657955" spans="68:68" customFormat="1">
      <c r="BP657955" s="90"/>
    </row>
    <row r="657956" spans="68:68" customFormat="1">
      <c r="BP657956" s="90"/>
    </row>
    <row r="657957" spans="68:68" customFormat="1">
      <c r="BP657957" s="90"/>
    </row>
    <row r="657958" spans="68:68" customFormat="1">
      <c r="BP657958" s="90"/>
    </row>
    <row r="657959" spans="68:68" customFormat="1">
      <c r="BP657959" s="90"/>
    </row>
    <row r="657960" spans="68:68" customFormat="1">
      <c r="BP657960" s="90"/>
    </row>
    <row r="657961" spans="68:68" customFormat="1">
      <c r="BP657961" s="90"/>
    </row>
    <row r="657962" spans="68:68" customFormat="1">
      <c r="BP657962" s="90"/>
    </row>
    <row r="657963" spans="68:68" customFormat="1">
      <c r="BP657963" s="90"/>
    </row>
    <row r="657964" spans="68:68" customFormat="1">
      <c r="BP657964" s="90"/>
    </row>
    <row r="657965" spans="68:68" customFormat="1">
      <c r="BP657965" s="90"/>
    </row>
    <row r="657966" spans="68:68" customFormat="1">
      <c r="BP657966" s="90"/>
    </row>
    <row r="657967" spans="68:68" customFormat="1">
      <c r="BP657967" s="90"/>
    </row>
    <row r="657968" spans="68:68" customFormat="1">
      <c r="BP657968" s="90"/>
    </row>
    <row r="657969" spans="68:68" customFormat="1">
      <c r="BP657969" s="90"/>
    </row>
    <row r="657970" spans="68:68" customFormat="1">
      <c r="BP657970" s="90"/>
    </row>
    <row r="657971" spans="68:68" customFormat="1">
      <c r="BP657971" s="90"/>
    </row>
    <row r="657972" spans="68:68" customFormat="1">
      <c r="BP657972" s="90"/>
    </row>
    <row r="657973" spans="68:68" customFormat="1">
      <c r="BP657973" s="90"/>
    </row>
    <row r="657974" spans="68:68" customFormat="1">
      <c r="BP657974" s="90"/>
    </row>
    <row r="657975" spans="68:68" customFormat="1">
      <c r="BP657975" s="90"/>
    </row>
    <row r="657976" spans="68:68" customFormat="1">
      <c r="BP657976" s="90"/>
    </row>
    <row r="657977" spans="68:68" customFormat="1">
      <c r="BP657977" s="90"/>
    </row>
    <row r="657978" spans="68:68" customFormat="1">
      <c r="BP657978" s="90"/>
    </row>
    <row r="657979" spans="68:68" customFormat="1">
      <c r="BP657979" s="90"/>
    </row>
    <row r="657980" spans="68:68" customFormat="1">
      <c r="BP657980" s="90"/>
    </row>
    <row r="657981" spans="68:68" customFormat="1">
      <c r="BP657981" s="90"/>
    </row>
    <row r="657982" spans="68:68" customFormat="1">
      <c r="BP657982" s="90"/>
    </row>
    <row r="657983" spans="68:68" customFormat="1">
      <c r="BP657983" s="90"/>
    </row>
    <row r="657984" spans="68:68" customFormat="1">
      <c r="BP657984" s="90"/>
    </row>
    <row r="657985" spans="68:68" customFormat="1">
      <c r="BP657985" s="90"/>
    </row>
    <row r="657986" spans="68:68" customFormat="1">
      <c r="BP657986" s="90"/>
    </row>
    <row r="657987" spans="68:68" customFormat="1">
      <c r="BP657987" s="90"/>
    </row>
    <row r="657988" spans="68:68" customFormat="1">
      <c r="BP657988" s="90"/>
    </row>
    <row r="657989" spans="68:68" customFormat="1">
      <c r="BP657989" s="90"/>
    </row>
    <row r="657990" spans="68:68" customFormat="1">
      <c r="BP657990" s="90"/>
    </row>
    <row r="657991" spans="68:68" customFormat="1">
      <c r="BP657991" s="90"/>
    </row>
    <row r="657992" spans="68:68" customFormat="1">
      <c r="BP657992" s="90"/>
    </row>
    <row r="657993" spans="68:68" customFormat="1">
      <c r="BP657993" s="90"/>
    </row>
    <row r="657994" spans="68:68" customFormat="1">
      <c r="BP657994" s="90"/>
    </row>
    <row r="657995" spans="68:68" customFormat="1">
      <c r="BP657995" s="90"/>
    </row>
    <row r="657996" spans="68:68" customFormat="1">
      <c r="BP657996" s="90"/>
    </row>
    <row r="657997" spans="68:68" customFormat="1">
      <c r="BP657997" s="90"/>
    </row>
    <row r="657998" spans="68:68" customFormat="1">
      <c r="BP657998" s="90"/>
    </row>
    <row r="657999" spans="68:68" customFormat="1">
      <c r="BP657999" s="90"/>
    </row>
    <row r="658000" spans="68:68" customFormat="1">
      <c r="BP658000" s="90"/>
    </row>
    <row r="658001" spans="68:68" customFormat="1">
      <c r="BP658001" s="90"/>
    </row>
    <row r="658002" spans="68:68" customFormat="1">
      <c r="BP658002" s="90"/>
    </row>
    <row r="658003" spans="68:68" customFormat="1">
      <c r="BP658003" s="90"/>
    </row>
    <row r="658004" spans="68:68" customFormat="1">
      <c r="BP658004" s="90"/>
    </row>
    <row r="658005" spans="68:68" customFormat="1">
      <c r="BP658005" s="90"/>
    </row>
    <row r="658006" spans="68:68" customFormat="1">
      <c r="BP658006" s="90"/>
    </row>
    <row r="658007" spans="68:68" customFormat="1">
      <c r="BP658007" s="90"/>
    </row>
    <row r="658008" spans="68:68" customFormat="1">
      <c r="BP658008" s="90"/>
    </row>
    <row r="658009" spans="68:68" customFormat="1">
      <c r="BP658009" s="90"/>
    </row>
    <row r="658010" spans="68:68" customFormat="1">
      <c r="BP658010" s="90"/>
    </row>
    <row r="658011" spans="68:68" customFormat="1">
      <c r="BP658011" s="90"/>
    </row>
    <row r="658012" spans="68:68" customFormat="1">
      <c r="BP658012" s="90"/>
    </row>
    <row r="658013" spans="68:68" customFormat="1">
      <c r="BP658013" s="90"/>
    </row>
    <row r="658014" spans="68:68" customFormat="1">
      <c r="BP658014" s="90"/>
    </row>
    <row r="658015" spans="68:68" customFormat="1">
      <c r="BP658015" s="90"/>
    </row>
    <row r="658016" spans="68:68" customFormat="1">
      <c r="BP658016" s="90"/>
    </row>
    <row r="658017" spans="68:68" customFormat="1">
      <c r="BP658017" s="90"/>
    </row>
    <row r="658018" spans="68:68" customFormat="1">
      <c r="BP658018" s="90"/>
    </row>
    <row r="658019" spans="68:68" customFormat="1">
      <c r="BP658019" s="90"/>
    </row>
    <row r="658020" spans="68:68" customFormat="1">
      <c r="BP658020" s="90"/>
    </row>
    <row r="658021" spans="68:68" customFormat="1">
      <c r="BP658021" s="90"/>
    </row>
    <row r="658022" spans="68:68" customFormat="1">
      <c r="BP658022" s="90"/>
    </row>
    <row r="658023" spans="68:68" customFormat="1">
      <c r="BP658023" s="90"/>
    </row>
    <row r="658024" spans="68:68" customFormat="1">
      <c r="BP658024" s="90"/>
    </row>
    <row r="658025" spans="68:68" customFormat="1">
      <c r="BP658025" s="90"/>
    </row>
    <row r="658026" spans="68:68" customFormat="1">
      <c r="BP658026" s="90"/>
    </row>
    <row r="658027" spans="68:68" customFormat="1">
      <c r="BP658027" s="90"/>
    </row>
    <row r="658028" spans="68:68" customFormat="1">
      <c r="BP658028" s="90"/>
    </row>
    <row r="658029" spans="68:68" customFormat="1">
      <c r="BP658029" s="90"/>
    </row>
    <row r="658030" spans="68:68" customFormat="1">
      <c r="BP658030" s="90"/>
    </row>
    <row r="658031" spans="68:68" customFormat="1">
      <c r="BP658031" s="90"/>
    </row>
    <row r="658032" spans="68:68" customFormat="1">
      <c r="BP658032" s="90"/>
    </row>
    <row r="658033" spans="68:68" customFormat="1">
      <c r="BP658033" s="90"/>
    </row>
    <row r="658034" spans="68:68" customFormat="1">
      <c r="BP658034" s="90"/>
    </row>
    <row r="658035" spans="68:68" customFormat="1">
      <c r="BP658035" s="90"/>
    </row>
    <row r="658036" spans="68:68" customFormat="1">
      <c r="BP658036" s="90"/>
    </row>
    <row r="658037" spans="68:68" customFormat="1">
      <c r="BP658037" s="90"/>
    </row>
    <row r="658038" spans="68:68" customFormat="1">
      <c r="BP658038" s="90"/>
    </row>
    <row r="658039" spans="68:68" customFormat="1">
      <c r="BP658039" s="90"/>
    </row>
    <row r="658040" spans="68:68" customFormat="1">
      <c r="BP658040" s="90"/>
    </row>
    <row r="658041" spans="68:68" customFormat="1">
      <c r="BP658041" s="90"/>
    </row>
    <row r="658042" spans="68:68" customFormat="1">
      <c r="BP658042" s="90"/>
    </row>
    <row r="658043" spans="68:68" customFormat="1">
      <c r="BP658043" s="90"/>
    </row>
    <row r="658044" spans="68:68" customFormat="1">
      <c r="BP658044" s="90"/>
    </row>
    <row r="658045" spans="68:68" customFormat="1">
      <c r="BP658045" s="90"/>
    </row>
    <row r="658046" spans="68:68" customFormat="1">
      <c r="BP658046" s="90"/>
    </row>
    <row r="658047" spans="68:68" customFormat="1">
      <c r="BP658047" s="90"/>
    </row>
    <row r="658048" spans="68:68" customFormat="1">
      <c r="BP658048" s="90"/>
    </row>
    <row r="658049" spans="68:68" customFormat="1">
      <c r="BP658049" s="90"/>
    </row>
    <row r="658050" spans="68:68" customFormat="1">
      <c r="BP658050" s="90"/>
    </row>
    <row r="658051" spans="68:68" customFormat="1">
      <c r="BP658051" s="90"/>
    </row>
    <row r="658052" spans="68:68" customFormat="1">
      <c r="BP658052" s="90"/>
    </row>
    <row r="658053" spans="68:68" customFormat="1">
      <c r="BP658053" s="90"/>
    </row>
    <row r="658054" spans="68:68" customFormat="1">
      <c r="BP658054" s="90"/>
    </row>
    <row r="658055" spans="68:68" customFormat="1">
      <c r="BP658055" s="90"/>
    </row>
    <row r="658056" spans="68:68" customFormat="1">
      <c r="BP658056" s="90"/>
    </row>
    <row r="658057" spans="68:68" customFormat="1">
      <c r="BP658057" s="90"/>
    </row>
    <row r="658058" spans="68:68" customFormat="1">
      <c r="BP658058" s="90"/>
    </row>
    <row r="658059" spans="68:68" customFormat="1">
      <c r="BP658059" s="90"/>
    </row>
    <row r="658060" spans="68:68" customFormat="1">
      <c r="BP658060" s="90"/>
    </row>
    <row r="658061" spans="68:68" customFormat="1">
      <c r="BP658061" s="90"/>
    </row>
    <row r="658062" spans="68:68" customFormat="1">
      <c r="BP658062" s="90"/>
    </row>
    <row r="658063" spans="68:68" customFormat="1">
      <c r="BP658063" s="90"/>
    </row>
    <row r="658064" spans="68:68" customFormat="1">
      <c r="BP658064" s="90"/>
    </row>
    <row r="658065" spans="68:68" customFormat="1">
      <c r="BP658065" s="90"/>
    </row>
    <row r="658066" spans="68:68" customFormat="1">
      <c r="BP658066" s="90"/>
    </row>
    <row r="658067" spans="68:68" customFormat="1">
      <c r="BP658067" s="90"/>
    </row>
    <row r="658068" spans="68:68" customFormat="1">
      <c r="BP658068" s="90"/>
    </row>
    <row r="658069" spans="68:68" customFormat="1">
      <c r="BP658069" s="90"/>
    </row>
    <row r="658070" spans="68:68" customFormat="1">
      <c r="BP658070" s="90"/>
    </row>
    <row r="658071" spans="68:68" customFormat="1">
      <c r="BP658071" s="90"/>
    </row>
    <row r="658072" spans="68:68" customFormat="1">
      <c r="BP658072" s="90"/>
    </row>
    <row r="658073" spans="68:68" customFormat="1">
      <c r="BP658073" s="90"/>
    </row>
    <row r="658074" spans="68:68" customFormat="1">
      <c r="BP658074" s="90"/>
    </row>
    <row r="658075" spans="68:68" customFormat="1">
      <c r="BP658075" s="90"/>
    </row>
    <row r="658076" spans="68:68" customFormat="1">
      <c r="BP658076" s="90"/>
    </row>
    <row r="658077" spans="68:68" customFormat="1">
      <c r="BP658077" s="90"/>
    </row>
    <row r="658078" spans="68:68" customFormat="1">
      <c r="BP658078" s="90"/>
    </row>
    <row r="658079" spans="68:68" customFormat="1">
      <c r="BP658079" s="90"/>
    </row>
    <row r="658080" spans="68:68" customFormat="1">
      <c r="BP658080" s="90"/>
    </row>
    <row r="658081" spans="68:68" customFormat="1">
      <c r="BP658081" s="90"/>
    </row>
    <row r="658082" spans="68:68" customFormat="1">
      <c r="BP658082" s="90"/>
    </row>
    <row r="658083" spans="68:68" customFormat="1">
      <c r="BP658083" s="90"/>
    </row>
    <row r="658084" spans="68:68" customFormat="1">
      <c r="BP658084" s="90"/>
    </row>
    <row r="658085" spans="68:68" customFormat="1">
      <c r="BP658085" s="90"/>
    </row>
    <row r="658086" spans="68:68" customFormat="1">
      <c r="BP658086" s="90"/>
    </row>
    <row r="658087" spans="68:68" customFormat="1">
      <c r="BP658087" s="90"/>
    </row>
    <row r="658088" spans="68:68" customFormat="1">
      <c r="BP658088" s="90"/>
    </row>
    <row r="658089" spans="68:68" customFormat="1">
      <c r="BP658089" s="90"/>
    </row>
    <row r="658090" spans="68:68" customFormat="1">
      <c r="BP658090" s="90"/>
    </row>
    <row r="658091" spans="68:68" customFormat="1">
      <c r="BP658091" s="90"/>
    </row>
    <row r="658092" spans="68:68" customFormat="1">
      <c r="BP658092" s="90"/>
    </row>
    <row r="658093" spans="68:68" customFormat="1">
      <c r="BP658093" s="90"/>
    </row>
    <row r="658094" spans="68:68" customFormat="1">
      <c r="BP658094" s="90"/>
    </row>
    <row r="658095" spans="68:68" customFormat="1">
      <c r="BP658095" s="90"/>
    </row>
    <row r="658096" spans="68:68" customFormat="1">
      <c r="BP658096" s="90"/>
    </row>
    <row r="658097" spans="68:68" customFormat="1">
      <c r="BP658097" s="90"/>
    </row>
    <row r="658098" spans="68:68" customFormat="1">
      <c r="BP658098" s="90"/>
    </row>
    <row r="658099" spans="68:68" customFormat="1">
      <c r="BP658099" s="90"/>
    </row>
    <row r="658100" spans="68:68" customFormat="1">
      <c r="BP658100" s="90"/>
    </row>
    <row r="658101" spans="68:68" customFormat="1">
      <c r="BP658101" s="90"/>
    </row>
    <row r="658102" spans="68:68" customFormat="1">
      <c r="BP658102" s="90"/>
    </row>
    <row r="658103" spans="68:68" customFormat="1">
      <c r="BP658103" s="90"/>
    </row>
    <row r="658104" spans="68:68" customFormat="1">
      <c r="BP658104" s="90"/>
    </row>
    <row r="658105" spans="68:68" customFormat="1">
      <c r="BP658105" s="90"/>
    </row>
    <row r="658106" spans="68:68" customFormat="1">
      <c r="BP658106" s="90"/>
    </row>
    <row r="658107" spans="68:68" customFormat="1">
      <c r="BP658107" s="90"/>
    </row>
    <row r="658108" spans="68:68" customFormat="1">
      <c r="BP658108" s="90"/>
    </row>
    <row r="658109" spans="68:68" customFormat="1">
      <c r="BP658109" s="90"/>
    </row>
    <row r="658110" spans="68:68" customFormat="1">
      <c r="BP658110" s="90"/>
    </row>
    <row r="658111" spans="68:68" customFormat="1">
      <c r="BP658111" s="90"/>
    </row>
    <row r="658112" spans="68:68" customFormat="1">
      <c r="BP658112" s="90"/>
    </row>
    <row r="658113" spans="68:68" customFormat="1">
      <c r="BP658113" s="90"/>
    </row>
    <row r="658114" spans="68:68" customFormat="1">
      <c r="BP658114" s="90"/>
    </row>
    <row r="658115" spans="68:68" customFormat="1">
      <c r="BP658115" s="90"/>
    </row>
    <row r="658116" spans="68:68" customFormat="1">
      <c r="BP658116" s="90"/>
    </row>
    <row r="658117" spans="68:68" customFormat="1">
      <c r="BP658117" s="90"/>
    </row>
    <row r="658118" spans="68:68" customFormat="1">
      <c r="BP658118" s="90"/>
    </row>
    <row r="658119" spans="68:68" customFormat="1">
      <c r="BP658119" s="90"/>
    </row>
    <row r="658120" spans="68:68" customFormat="1">
      <c r="BP658120" s="90"/>
    </row>
    <row r="658121" spans="68:68" customFormat="1">
      <c r="BP658121" s="90"/>
    </row>
    <row r="658122" spans="68:68" customFormat="1">
      <c r="BP658122" s="90"/>
    </row>
    <row r="658123" spans="68:68" customFormat="1">
      <c r="BP658123" s="90"/>
    </row>
    <row r="658124" spans="68:68" customFormat="1">
      <c r="BP658124" s="90"/>
    </row>
    <row r="658125" spans="68:68" customFormat="1">
      <c r="BP658125" s="90"/>
    </row>
    <row r="658126" spans="68:68" customFormat="1">
      <c r="BP658126" s="90"/>
    </row>
    <row r="658127" spans="68:68" customFormat="1">
      <c r="BP658127" s="90"/>
    </row>
    <row r="658128" spans="68:68" customFormat="1">
      <c r="BP658128" s="90"/>
    </row>
    <row r="658129" spans="68:68" customFormat="1">
      <c r="BP658129" s="90"/>
    </row>
    <row r="658130" spans="68:68" customFormat="1">
      <c r="BP658130" s="90"/>
    </row>
    <row r="658131" spans="68:68" customFormat="1">
      <c r="BP658131" s="90"/>
    </row>
    <row r="658132" spans="68:68" customFormat="1">
      <c r="BP658132" s="90"/>
    </row>
    <row r="658133" spans="68:68" customFormat="1">
      <c r="BP658133" s="90"/>
    </row>
    <row r="658134" spans="68:68" customFormat="1">
      <c r="BP658134" s="90"/>
    </row>
    <row r="658135" spans="68:68" customFormat="1">
      <c r="BP658135" s="90"/>
    </row>
    <row r="658136" spans="68:68" customFormat="1">
      <c r="BP658136" s="90"/>
    </row>
    <row r="658137" spans="68:68" customFormat="1">
      <c r="BP658137" s="90"/>
    </row>
    <row r="658138" spans="68:68" customFormat="1">
      <c r="BP658138" s="90"/>
    </row>
    <row r="658139" spans="68:68" customFormat="1">
      <c r="BP658139" s="90"/>
    </row>
    <row r="658140" spans="68:68" customFormat="1">
      <c r="BP658140" s="90"/>
    </row>
    <row r="658141" spans="68:68" customFormat="1">
      <c r="BP658141" s="90"/>
    </row>
    <row r="658142" spans="68:68" customFormat="1">
      <c r="BP658142" s="90"/>
    </row>
    <row r="658143" spans="68:68" customFormat="1">
      <c r="BP658143" s="90"/>
    </row>
    <row r="658144" spans="68:68" customFormat="1">
      <c r="BP658144" s="90"/>
    </row>
    <row r="658145" spans="68:68" customFormat="1">
      <c r="BP658145" s="90"/>
    </row>
    <row r="658146" spans="68:68" customFormat="1">
      <c r="BP658146" s="90"/>
    </row>
    <row r="658147" spans="68:68" customFormat="1">
      <c r="BP658147" s="90"/>
    </row>
    <row r="658148" spans="68:68" customFormat="1">
      <c r="BP658148" s="90"/>
    </row>
    <row r="658149" spans="68:68" customFormat="1">
      <c r="BP658149" s="90"/>
    </row>
    <row r="658150" spans="68:68" customFormat="1">
      <c r="BP658150" s="90"/>
    </row>
    <row r="658151" spans="68:68" customFormat="1">
      <c r="BP658151" s="90"/>
    </row>
    <row r="658152" spans="68:68" customFormat="1">
      <c r="BP658152" s="90"/>
    </row>
    <row r="658153" spans="68:68" customFormat="1">
      <c r="BP658153" s="90"/>
    </row>
    <row r="658154" spans="68:68" customFormat="1">
      <c r="BP658154" s="90"/>
    </row>
    <row r="658155" spans="68:68" customFormat="1">
      <c r="BP658155" s="90"/>
    </row>
    <row r="658156" spans="68:68" customFormat="1">
      <c r="BP658156" s="90"/>
    </row>
    <row r="658157" spans="68:68" customFormat="1">
      <c r="BP658157" s="90"/>
    </row>
    <row r="658158" spans="68:68" customFormat="1">
      <c r="BP658158" s="90"/>
    </row>
    <row r="658159" spans="68:68" customFormat="1">
      <c r="BP658159" s="90"/>
    </row>
    <row r="658160" spans="68:68" customFormat="1">
      <c r="BP658160" s="90"/>
    </row>
    <row r="658161" spans="68:68" customFormat="1">
      <c r="BP658161" s="90"/>
    </row>
    <row r="658162" spans="68:68" customFormat="1">
      <c r="BP658162" s="90"/>
    </row>
    <row r="658163" spans="68:68" customFormat="1">
      <c r="BP658163" s="90"/>
    </row>
    <row r="658164" spans="68:68" customFormat="1">
      <c r="BP658164" s="90"/>
    </row>
    <row r="658165" spans="68:68" customFormat="1">
      <c r="BP658165" s="90"/>
    </row>
    <row r="658166" spans="68:68" customFormat="1">
      <c r="BP658166" s="90"/>
    </row>
    <row r="658167" spans="68:68" customFormat="1">
      <c r="BP658167" s="90"/>
    </row>
    <row r="658168" spans="68:68" customFormat="1">
      <c r="BP658168" s="90"/>
    </row>
    <row r="658169" spans="68:68" customFormat="1">
      <c r="BP658169" s="90"/>
    </row>
    <row r="658170" spans="68:68" customFormat="1">
      <c r="BP658170" s="90"/>
    </row>
    <row r="658171" spans="68:68" customFormat="1">
      <c r="BP658171" s="90"/>
    </row>
    <row r="658172" spans="68:68" customFormat="1">
      <c r="BP658172" s="90"/>
    </row>
    <row r="658173" spans="68:68" customFormat="1">
      <c r="BP658173" s="90"/>
    </row>
    <row r="658174" spans="68:68" customFormat="1">
      <c r="BP658174" s="90"/>
    </row>
    <row r="658175" spans="68:68" customFormat="1">
      <c r="BP658175" s="90"/>
    </row>
    <row r="658176" spans="68:68" customFormat="1">
      <c r="BP658176" s="90"/>
    </row>
    <row r="658177" spans="68:68" customFormat="1">
      <c r="BP658177" s="90"/>
    </row>
    <row r="658178" spans="68:68" customFormat="1">
      <c r="BP658178" s="90"/>
    </row>
    <row r="658179" spans="68:68" customFormat="1">
      <c r="BP658179" s="90"/>
    </row>
    <row r="658180" spans="68:68" customFormat="1">
      <c r="BP658180" s="90"/>
    </row>
    <row r="658181" spans="68:68" customFormat="1">
      <c r="BP658181" s="90"/>
    </row>
    <row r="658182" spans="68:68" customFormat="1">
      <c r="BP658182" s="90"/>
    </row>
    <row r="658183" spans="68:68" customFormat="1">
      <c r="BP658183" s="90"/>
    </row>
    <row r="658184" spans="68:68" customFormat="1">
      <c r="BP658184" s="90"/>
    </row>
    <row r="658185" spans="68:68" customFormat="1">
      <c r="BP658185" s="90"/>
    </row>
    <row r="658186" spans="68:68" customFormat="1">
      <c r="BP658186" s="90"/>
    </row>
    <row r="658187" spans="68:68" customFormat="1">
      <c r="BP658187" s="90"/>
    </row>
    <row r="658188" spans="68:68" customFormat="1">
      <c r="BP658188" s="90"/>
    </row>
    <row r="658189" spans="68:68" customFormat="1">
      <c r="BP658189" s="90"/>
    </row>
    <row r="658190" spans="68:68" customFormat="1">
      <c r="BP658190" s="90"/>
    </row>
    <row r="658191" spans="68:68" customFormat="1">
      <c r="BP658191" s="90"/>
    </row>
    <row r="658192" spans="68:68" customFormat="1">
      <c r="BP658192" s="90"/>
    </row>
    <row r="658193" spans="68:68" customFormat="1">
      <c r="BP658193" s="90"/>
    </row>
    <row r="658194" spans="68:68" customFormat="1">
      <c r="BP658194" s="90"/>
    </row>
    <row r="658195" spans="68:68" customFormat="1">
      <c r="BP658195" s="90"/>
    </row>
    <row r="658196" spans="68:68" customFormat="1">
      <c r="BP658196" s="90"/>
    </row>
    <row r="658197" spans="68:68" customFormat="1">
      <c r="BP658197" s="90"/>
    </row>
    <row r="658198" spans="68:68" customFormat="1">
      <c r="BP658198" s="90"/>
    </row>
    <row r="658199" spans="68:68" customFormat="1">
      <c r="BP658199" s="90"/>
    </row>
    <row r="658200" spans="68:68" customFormat="1">
      <c r="BP658200" s="90"/>
    </row>
    <row r="658201" spans="68:68" customFormat="1">
      <c r="BP658201" s="90"/>
    </row>
    <row r="658202" spans="68:68" customFormat="1">
      <c r="BP658202" s="90"/>
    </row>
    <row r="658203" spans="68:68" customFormat="1">
      <c r="BP658203" s="90"/>
    </row>
    <row r="658204" spans="68:68" customFormat="1">
      <c r="BP658204" s="90"/>
    </row>
    <row r="658205" spans="68:68" customFormat="1">
      <c r="BP658205" s="90"/>
    </row>
    <row r="658206" spans="68:68" customFormat="1">
      <c r="BP658206" s="90"/>
    </row>
    <row r="658207" spans="68:68" customFormat="1">
      <c r="BP658207" s="90"/>
    </row>
    <row r="658208" spans="68:68" customFormat="1">
      <c r="BP658208" s="90"/>
    </row>
    <row r="658209" spans="68:68" customFormat="1">
      <c r="BP658209" s="90"/>
    </row>
    <row r="658210" spans="68:68" customFormat="1">
      <c r="BP658210" s="90"/>
    </row>
    <row r="658211" spans="68:68" customFormat="1">
      <c r="BP658211" s="90"/>
    </row>
    <row r="658212" spans="68:68" customFormat="1">
      <c r="BP658212" s="90"/>
    </row>
    <row r="658213" spans="68:68" customFormat="1">
      <c r="BP658213" s="90"/>
    </row>
    <row r="658214" spans="68:68" customFormat="1">
      <c r="BP658214" s="90"/>
    </row>
    <row r="658215" spans="68:68" customFormat="1">
      <c r="BP658215" s="90"/>
    </row>
    <row r="658216" spans="68:68" customFormat="1">
      <c r="BP658216" s="90"/>
    </row>
    <row r="658217" spans="68:68" customFormat="1">
      <c r="BP658217" s="90"/>
    </row>
    <row r="658218" spans="68:68" customFormat="1">
      <c r="BP658218" s="90"/>
    </row>
    <row r="658219" spans="68:68" customFormat="1">
      <c r="BP658219" s="90"/>
    </row>
    <row r="658220" spans="68:68" customFormat="1">
      <c r="BP658220" s="90"/>
    </row>
    <row r="658221" spans="68:68" customFormat="1">
      <c r="BP658221" s="90"/>
    </row>
    <row r="658222" spans="68:68" customFormat="1">
      <c r="BP658222" s="90"/>
    </row>
    <row r="658223" spans="68:68" customFormat="1">
      <c r="BP658223" s="90"/>
    </row>
    <row r="658224" spans="68:68" customFormat="1">
      <c r="BP658224" s="90"/>
    </row>
    <row r="658225" spans="68:68" customFormat="1">
      <c r="BP658225" s="90"/>
    </row>
    <row r="658226" spans="68:68" customFormat="1">
      <c r="BP658226" s="90"/>
    </row>
    <row r="658227" spans="68:68" customFormat="1">
      <c r="BP658227" s="90"/>
    </row>
    <row r="658228" spans="68:68" customFormat="1">
      <c r="BP658228" s="90"/>
    </row>
    <row r="658229" spans="68:68" customFormat="1">
      <c r="BP658229" s="90"/>
    </row>
    <row r="658230" spans="68:68" customFormat="1">
      <c r="BP658230" s="90"/>
    </row>
    <row r="658231" spans="68:68" customFormat="1">
      <c r="BP658231" s="90"/>
    </row>
    <row r="658232" spans="68:68" customFormat="1">
      <c r="BP658232" s="90"/>
    </row>
    <row r="658233" spans="68:68" customFormat="1">
      <c r="BP658233" s="90"/>
    </row>
    <row r="658234" spans="68:68" customFormat="1">
      <c r="BP658234" s="90"/>
    </row>
    <row r="658235" spans="68:68" customFormat="1">
      <c r="BP658235" s="90"/>
    </row>
    <row r="658236" spans="68:68" customFormat="1">
      <c r="BP658236" s="90"/>
    </row>
    <row r="658237" spans="68:68" customFormat="1">
      <c r="BP658237" s="90"/>
    </row>
    <row r="658238" spans="68:68" customFormat="1">
      <c r="BP658238" s="90"/>
    </row>
    <row r="658239" spans="68:68" customFormat="1">
      <c r="BP658239" s="90"/>
    </row>
    <row r="658240" spans="68:68" customFormat="1">
      <c r="BP658240" s="90"/>
    </row>
    <row r="658241" spans="68:68" customFormat="1">
      <c r="BP658241" s="90"/>
    </row>
    <row r="658242" spans="68:68" customFormat="1">
      <c r="BP658242" s="90"/>
    </row>
    <row r="658243" spans="68:68" customFormat="1">
      <c r="BP658243" s="90"/>
    </row>
    <row r="658244" spans="68:68" customFormat="1">
      <c r="BP658244" s="90"/>
    </row>
    <row r="658245" spans="68:68" customFormat="1">
      <c r="BP658245" s="90"/>
    </row>
    <row r="658246" spans="68:68" customFormat="1">
      <c r="BP658246" s="90"/>
    </row>
    <row r="658247" spans="68:68" customFormat="1">
      <c r="BP658247" s="90"/>
    </row>
    <row r="658248" spans="68:68" customFormat="1">
      <c r="BP658248" s="90"/>
    </row>
    <row r="658249" spans="68:68" customFormat="1">
      <c r="BP658249" s="90"/>
    </row>
    <row r="658250" spans="68:68" customFormat="1">
      <c r="BP658250" s="90"/>
    </row>
    <row r="658251" spans="68:68" customFormat="1">
      <c r="BP658251" s="90"/>
    </row>
    <row r="658252" spans="68:68" customFormat="1">
      <c r="BP658252" s="90"/>
    </row>
    <row r="658253" spans="68:68" customFormat="1">
      <c r="BP658253" s="90"/>
    </row>
    <row r="658254" spans="68:68" customFormat="1">
      <c r="BP658254" s="90"/>
    </row>
    <row r="658255" spans="68:68" customFormat="1">
      <c r="BP658255" s="90"/>
    </row>
    <row r="658256" spans="68:68" customFormat="1">
      <c r="BP658256" s="90"/>
    </row>
    <row r="658257" spans="68:68" customFormat="1">
      <c r="BP658257" s="90"/>
    </row>
    <row r="658258" spans="68:68" customFormat="1">
      <c r="BP658258" s="90"/>
    </row>
    <row r="658259" spans="68:68" customFormat="1">
      <c r="BP658259" s="90"/>
    </row>
    <row r="658260" spans="68:68" customFormat="1">
      <c r="BP658260" s="90"/>
    </row>
    <row r="658261" spans="68:68" customFormat="1">
      <c r="BP658261" s="90"/>
    </row>
    <row r="658262" spans="68:68" customFormat="1">
      <c r="BP658262" s="90"/>
    </row>
    <row r="658263" spans="68:68" customFormat="1">
      <c r="BP658263" s="90"/>
    </row>
    <row r="658264" spans="68:68" customFormat="1">
      <c r="BP658264" s="90"/>
    </row>
    <row r="658265" spans="68:68" customFormat="1">
      <c r="BP658265" s="90"/>
    </row>
    <row r="658266" spans="68:68" customFormat="1">
      <c r="BP658266" s="90"/>
    </row>
    <row r="658267" spans="68:68" customFormat="1">
      <c r="BP658267" s="90"/>
    </row>
    <row r="658268" spans="68:68" customFormat="1">
      <c r="BP658268" s="90"/>
    </row>
    <row r="658269" spans="68:68" customFormat="1">
      <c r="BP658269" s="90"/>
    </row>
    <row r="658270" spans="68:68" customFormat="1">
      <c r="BP658270" s="90"/>
    </row>
    <row r="658271" spans="68:68" customFormat="1">
      <c r="BP658271" s="90"/>
    </row>
    <row r="658272" spans="68:68" customFormat="1">
      <c r="BP658272" s="90"/>
    </row>
    <row r="658273" spans="68:68" customFormat="1">
      <c r="BP658273" s="90"/>
    </row>
    <row r="658274" spans="68:68" customFormat="1">
      <c r="BP658274" s="90"/>
    </row>
    <row r="658275" spans="68:68" customFormat="1">
      <c r="BP658275" s="90"/>
    </row>
    <row r="658276" spans="68:68" customFormat="1">
      <c r="BP658276" s="90"/>
    </row>
    <row r="658277" spans="68:68" customFormat="1">
      <c r="BP658277" s="90"/>
    </row>
    <row r="658278" spans="68:68" customFormat="1">
      <c r="BP658278" s="90"/>
    </row>
    <row r="658279" spans="68:68" customFormat="1">
      <c r="BP658279" s="90"/>
    </row>
    <row r="658280" spans="68:68" customFormat="1">
      <c r="BP658280" s="90"/>
    </row>
    <row r="658281" spans="68:68" customFormat="1">
      <c r="BP658281" s="90"/>
    </row>
    <row r="658282" spans="68:68" customFormat="1">
      <c r="BP658282" s="90"/>
    </row>
    <row r="658283" spans="68:68" customFormat="1">
      <c r="BP658283" s="90"/>
    </row>
    <row r="658284" spans="68:68" customFormat="1">
      <c r="BP658284" s="90"/>
    </row>
    <row r="658285" spans="68:68" customFormat="1">
      <c r="BP658285" s="90"/>
    </row>
    <row r="658286" spans="68:68" customFormat="1">
      <c r="BP658286" s="90"/>
    </row>
    <row r="658287" spans="68:68" customFormat="1">
      <c r="BP658287" s="90"/>
    </row>
    <row r="658288" spans="68:68" customFormat="1">
      <c r="BP658288" s="90"/>
    </row>
    <row r="658289" spans="68:68" customFormat="1">
      <c r="BP658289" s="90"/>
    </row>
    <row r="658290" spans="68:68" customFormat="1">
      <c r="BP658290" s="90"/>
    </row>
    <row r="658291" spans="68:68" customFormat="1">
      <c r="BP658291" s="90"/>
    </row>
    <row r="658292" spans="68:68" customFormat="1">
      <c r="BP658292" s="90"/>
    </row>
    <row r="658293" spans="68:68" customFormat="1">
      <c r="BP658293" s="90"/>
    </row>
    <row r="658294" spans="68:68" customFormat="1">
      <c r="BP658294" s="90"/>
    </row>
    <row r="658295" spans="68:68" customFormat="1">
      <c r="BP658295" s="90"/>
    </row>
    <row r="658296" spans="68:68" customFormat="1">
      <c r="BP658296" s="90"/>
    </row>
    <row r="658297" spans="68:68" customFormat="1">
      <c r="BP658297" s="90"/>
    </row>
    <row r="658298" spans="68:68" customFormat="1">
      <c r="BP658298" s="90"/>
    </row>
    <row r="658299" spans="68:68" customFormat="1">
      <c r="BP658299" s="90"/>
    </row>
    <row r="658300" spans="68:68" customFormat="1">
      <c r="BP658300" s="90"/>
    </row>
    <row r="658301" spans="68:68" customFormat="1">
      <c r="BP658301" s="90"/>
    </row>
    <row r="658302" spans="68:68" customFormat="1">
      <c r="BP658302" s="90"/>
    </row>
    <row r="658303" spans="68:68" customFormat="1">
      <c r="BP658303" s="90"/>
    </row>
    <row r="658304" spans="68:68" customFormat="1">
      <c r="BP658304" s="90"/>
    </row>
    <row r="658305" spans="68:68" customFormat="1">
      <c r="BP658305" s="90"/>
    </row>
    <row r="658306" spans="68:68" customFormat="1">
      <c r="BP658306" s="90"/>
    </row>
    <row r="658307" spans="68:68" customFormat="1">
      <c r="BP658307" s="90"/>
    </row>
    <row r="658308" spans="68:68" customFormat="1">
      <c r="BP658308" s="90"/>
    </row>
    <row r="658309" spans="68:68" customFormat="1">
      <c r="BP658309" s="90"/>
    </row>
    <row r="658310" spans="68:68" customFormat="1">
      <c r="BP658310" s="90"/>
    </row>
    <row r="658311" spans="68:68" customFormat="1">
      <c r="BP658311" s="90"/>
    </row>
    <row r="658312" spans="68:68" customFormat="1">
      <c r="BP658312" s="90"/>
    </row>
    <row r="658313" spans="68:68" customFormat="1">
      <c r="BP658313" s="90"/>
    </row>
    <row r="658314" spans="68:68" customFormat="1">
      <c r="BP658314" s="90"/>
    </row>
    <row r="658315" spans="68:68" customFormat="1">
      <c r="BP658315" s="90"/>
    </row>
    <row r="658316" spans="68:68" customFormat="1">
      <c r="BP658316" s="90"/>
    </row>
    <row r="658317" spans="68:68" customFormat="1">
      <c r="BP658317" s="90"/>
    </row>
    <row r="658318" spans="68:68" customFormat="1">
      <c r="BP658318" s="90"/>
    </row>
    <row r="658319" spans="68:68" customFormat="1">
      <c r="BP658319" s="90"/>
    </row>
    <row r="658320" spans="68:68" customFormat="1">
      <c r="BP658320" s="90"/>
    </row>
    <row r="658321" spans="68:68" customFormat="1">
      <c r="BP658321" s="90"/>
    </row>
    <row r="658322" spans="68:68" customFormat="1">
      <c r="BP658322" s="90"/>
    </row>
    <row r="658323" spans="68:68" customFormat="1">
      <c r="BP658323" s="90"/>
    </row>
    <row r="658324" spans="68:68" customFormat="1">
      <c r="BP658324" s="90"/>
    </row>
    <row r="658325" spans="68:68" customFormat="1">
      <c r="BP658325" s="90"/>
    </row>
    <row r="658326" spans="68:68" customFormat="1">
      <c r="BP658326" s="90"/>
    </row>
    <row r="658327" spans="68:68" customFormat="1">
      <c r="BP658327" s="90"/>
    </row>
    <row r="658328" spans="68:68" customFormat="1">
      <c r="BP658328" s="90"/>
    </row>
    <row r="658329" spans="68:68" customFormat="1">
      <c r="BP658329" s="90"/>
    </row>
    <row r="658330" spans="68:68" customFormat="1">
      <c r="BP658330" s="90"/>
    </row>
    <row r="658331" spans="68:68" customFormat="1">
      <c r="BP658331" s="90"/>
    </row>
    <row r="658332" spans="68:68" customFormat="1">
      <c r="BP658332" s="90"/>
    </row>
    <row r="658333" spans="68:68" customFormat="1">
      <c r="BP658333" s="90"/>
    </row>
    <row r="658334" spans="68:68" customFormat="1">
      <c r="BP658334" s="90"/>
    </row>
    <row r="658335" spans="68:68" customFormat="1">
      <c r="BP658335" s="90"/>
    </row>
    <row r="658336" spans="68:68" customFormat="1">
      <c r="BP658336" s="90"/>
    </row>
    <row r="658337" spans="68:68" customFormat="1">
      <c r="BP658337" s="90"/>
    </row>
    <row r="658338" spans="68:68" customFormat="1">
      <c r="BP658338" s="90"/>
    </row>
    <row r="658339" spans="68:68" customFormat="1">
      <c r="BP658339" s="90"/>
    </row>
    <row r="658340" spans="68:68" customFormat="1">
      <c r="BP658340" s="90"/>
    </row>
    <row r="658341" spans="68:68" customFormat="1">
      <c r="BP658341" s="90"/>
    </row>
    <row r="658342" spans="68:68" customFormat="1">
      <c r="BP658342" s="90"/>
    </row>
    <row r="658343" spans="68:68" customFormat="1">
      <c r="BP658343" s="90"/>
    </row>
    <row r="658344" spans="68:68" customFormat="1">
      <c r="BP658344" s="90"/>
    </row>
    <row r="658345" spans="68:68" customFormat="1">
      <c r="BP658345" s="90"/>
    </row>
    <row r="658346" spans="68:68" customFormat="1">
      <c r="BP658346" s="90"/>
    </row>
    <row r="658347" spans="68:68" customFormat="1">
      <c r="BP658347" s="90"/>
    </row>
    <row r="658348" spans="68:68" customFormat="1">
      <c r="BP658348" s="90"/>
    </row>
    <row r="658349" spans="68:68" customFormat="1">
      <c r="BP658349" s="90"/>
    </row>
    <row r="658350" spans="68:68" customFormat="1">
      <c r="BP658350" s="90"/>
    </row>
    <row r="658351" spans="68:68" customFormat="1">
      <c r="BP658351" s="90"/>
    </row>
    <row r="658352" spans="68:68" customFormat="1">
      <c r="BP658352" s="90"/>
    </row>
    <row r="658353" spans="68:68" customFormat="1">
      <c r="BP658353" s="90"/>
    </row>
    <row r="658354" spans="68:68" customFormat="1">
      <c r="BP658354" s="90"/>
    </row>
    <row r="658355" spans="68:68" customFormat="1">
      <c r="BP658355" s="90"/>
    </row>
    <row r="658356" spans="68:68" customFormat="1">
      <c r="BP658356" s="90"/>
    </row>
    <row r="658357" spans="68:68" customFormat="1">
      <c r="BP658357" s="90"/>
    </row>
    <row r="658358" spans="68:68" customFormat="1">
      <c r="BP658358" s="90"/>
    </row>
    <row r="658359" spans="68:68" customFormat="1">
      <c r="BP658359" s="90"/>
    </row>
    <row r="658360" spans="68:68" customFormat="1">
      <c r="BP658360" s="90"/>
    </row>
    <row r="658361" spans="68:68" customFormat="1">
      <c r="BP658361" s="90"/>
    </row>
    <row r="658362" spans="68:68" customFormat="1">
      <c r="BP658362" s="90"/>
    </row>
    <row r="658363" spans="68:68" customFormat="1">
      <c r="BP658363" s="90"/>
    </row>
    <row r="658364" spans="68:68" customFormat="1">
      <c r="BP658364" s="90"/>
    </row>
    <row r="658365" spans="68:68" customFormat="1">
      <c r="BP658365" s="90"/>
    </row>
    <row r="658366" spans="68:68" customFormat="1">
      <c r="BP658366" s="90"/>
    </row>
    <row r="658367" spans="68:68" customFormat="1">
      <c r="BP658367" s="90"/>
    </row>
    <row r="658368" spans="68:68" customFormat="1">
      <c r="BP658368" s="90"/>
    </row>
    <row r="658369" spans="68:68" customFormat="1">
      <c r="BP658369" s="90"/>
    </row>
    <row r="658370" spans="68:68" customFormat="1">
      <c r="BP658370" s="90"/>
    </row>
    <row r="658371" spans="68:68" customFormat="1">
      <c r="BP658371" s="90"/>
    </row>
    <row r="658372" spans="68:68" customFormat="1">
      <c r="BP658372" s="90"/>
    </row>
    <row r="658373" spans="68:68" customFormat="1">
      <c r="BP658373" s="90"/>
    </row>
    <row r="658374" spans="68:68" customFormat="1">
      <c r="BP658374" s="90"/>
    </row>
    <row r="658375" spans="68:68" customFormat="1">
      <c r="BP658375" s="90"/>
    </row>
    <row r="658376" spans="68:68" customFormat="1">
      <c r="BP658376" s="90"/>
    </row>
    <row r="658377" spans="68:68" customFormat="1">
      <c r="BP658377" s="90"/>
    </row>
    <row r="658378" spans="68:68" customFormat="1">
      <c r="BP658378" s="90"/>
    </row>
    <row r="658379" spans="68:68" customFormat="1">
      <c r="BP658379" s="90"/>
    </row>
    <row r="658380" spans="68:68" customFormat="1">
      <c r="BP658380" s="90"/>
    </row>
    <row r="658381" spans="68:68" customFormat="1">
      <c r="BP658381" s="90"/>
    </row>
    <row r="658382" spans="68:68" customFormat="1">
      <c r="BP658382" s="90"/>
    </row>
    <row r="658383" spans="68:68" customFormat="1">
      <c r="BP658383" s="90"/>
    </row>
    <row r="658384" spans="68:68" customFormat="1">
      <c r="BP658384" s="90"/>
    </row>
    <row r="658385" spans="68:68" customFormat="1">
      <c r="BP658385" s="90"/>
    </row>
    <row r="658386" spans="68:68" customFormat="1">
      <c r="BP658386" s="90"/>
    </row>
    <row r="658387" spans="68:68" customFormat="1">
      <c r="BP658387" s="90"/>
    </row>
    <row r="658388" spans="68:68" customFormat="1">
      <c r="BP658388" s="90"/>
    </row>
    <row r="658389" spans="68:68" customFormat="1">
      <c r="BP658389" s="90"/>
    </row>
    <row r="658390" spans="68:68" customFormat="1">
      <c r="BP658390" s="90"/>
    </row>
    <row r="658391" spans="68:68" customFormat="1">
      <c r="BP658391" s="90"/>
    </row>
    <row r="658392" spans="68:68" customFormat="1">
      <c r="BP658392" s="90"/>
    </row>
    <row r="658393" spans="68:68" customFormat="1">
      <c r="BP658393" s="90"/>
    </row>
    <row r="658394" spans="68:68" customFormat="1">
      <c r="BP658394" s="90"/>
    </row>
    <row r="658395" spans="68:68" customFormat="1">
      <c r="BP658395" s="90"/>
    </row>
    <row r="658396" spans="68:68" customFormat="1">
      <c r="BP658396" s="90"/>
    </row>
    <row r="658397" spans="68:68" customFormat="1">
      <c r="BP658397" s="90"/>
    </row>
    <row r="658398" spans="68:68" customFormat="1">
      <c r="BP658398" s="90"/>
    </row>
    <row r="658399" spans="68:68" customFormat="1">
      <c r="BP658399" s="90"/>
    </row>
    <row r="658400" spans="68:68" customFormat="1">
      <c r="BP658400" s="90"/>
    </row>
    <row r="658401" spans="68:68" customFormat="1">
      <c r="BP658401" s="90"/>
    </row>
    <row r="658402" spans="68:68" customFormat="1">
      <c r="BP658402" s="90"/>
    </row>
    <row r="658403" spans="68:68" customFormat="1">
      <c r="BP658403" s="90"/>
    </row>
    <row r="658404" spans="68:68" customFormat="1">
      <c r="BP658404" s="90"/>
    </row>
    <row r="658405" spans="68:68" customFormat="1">
      <c r="BP658405" s="90"/>
    </row>
    <row r="658406" spans="68:68" customFormat="1">
      <c r="BP658406" s="90"/>
    </row>
    <row r="658407" spans="68:68" customFormat="1">
      <c r="BP658407" s="90"/>
    </row>
    <row r="658408" spans="68:68" customFormat="1">
      <c r="BP658408" s="90"/>
    </row>
    <row r="658409" spans="68:68" customFormat="1">
      <c r="BP658409" s="90"/>
    </row>
    <row r="658410" spans="68:68" customFormat="1">
      <c r="BP658410" s="90"/>
    </row>
    <row r="658411" spans="68:68" customFormat="1">
      <c r="BP658411" s="90"/>
    </row>
    <row r="658412" spans="68:68" customFormat="1">
      <c r="BP658412" s="90"/>
    </row>
    <row r="658413" spans="68:68" customFormat="1">
      <c r="BP658413" s="90"/>
    </row>
    <row r="658414" spans="68:68" customFormat="1">
      <c r="BP658414" s="90"/>
    </row>
    <row r="658415" spans="68:68" customFormat="1">
      <c r="BP658415" s="90"/>
    </row>
    <row r="658416" spans="68:68" customFormat="1">
      <c r="BP658416" s="90"/>
    </row>
    <row r="658417" spans="68:68" customFormat="1">
      <c r="BP658417" s="90"/>
    </row>
    <row r="658418" spans="68:68" customFormat="1">
      <c r="BP658418" s="90"/>
    </row>
    <row r="658419" spans="68:68" customFormat="1">
      <c r="BP658419" s="90"/>
    </row>
    <row r="658420" spans="68:68" customFormat="1">
      <c r="BP658420" s="90"/>
    </row>
    <row r="658421" spans="68:68" customFormat="1">
      <c r="BP658421" s="90"/>
    </row>
    <row r="658422" spans="68:68" customFormat="1">
      <c r="BP658422" s="90"/>
    </row>
    <row r="658423" spans="68:68" customFormat="1">
      <c r="BP658423" s="90"/>
    </row>
    <row r="658424" spans="68:68" customFormat="1">
      <c r="BP658424" s="90"/>
    </row>
    <row r="658425" spans="68:68" customFormat="1">
      <c r="BP658425" s="90"/>
    </row>
    <row r="658426" spans="68:68" customFormat="1">
      <c r="BP658426" s="90"/>
    </row>
    <row r="658427" spans="68:68" customFormat="1">
      <c r="BP658427" s="90"/>
    </row>
    <row r="658428" spans="68:68" customFormat="1">
      <c r="BP658428" s="90"/>
    </row>
    <row r="658429" spans="68:68" customFormat="1">
      <c r="BP658429" s="90"/>
    </row>
    <row r="658430" spans="68:68" customFormat="1">
      <c r="BP658430" s="90"/>
    </row>
    <row r="658431" spans="68:68" customFormat="1">
      <c r="BP658431" s="90"/>
    </row>
    <row r="658432" spans="68:68" customFormat="1">
      <c r="BP658432" s="90"/>
    </row>
    <row r="658433" spans="68:68" customFormat="1">
      <c r="BP658433" s="90"/>
    </row>
    <row r="658434" spans="68:68" customFormat="1">
      <c r="BP658434" s="90"/>
    </row>
    <row r="658435" spans="68:68" customFormat="1">
      <c r="BP658435" s="90"/>
    </row>
    <row r="658436" spans="68:68" customFormat="1">
      <c r="BP658436" s="90"/>
    </row>
    <row r="658437" spans="68:68" customFormat="1">
      <c r="BP658437" s="90"/>
    </row>
    <row r="658438" spans="68:68" customFormat="1">
      <c r="BP658438" s="90"/>
    </row>
    <row r="658439" spans="68:68" customFormat="1">
      <c r="BP658439" s="90"/>
    </row>
    <row r="658440" spans="68:68" customFormat="1">
      <c r="BP658440" s="90"/>
    </row>
    <row r="658441" spans="68:68" customFormat="1">
      <c r="BP658441" s="90"/>
    </row>
    <row r="658442" spans="68:68" customFormat="1">
      <c r="BP658442" s="90"/>
    </row>
    <row r="658443" spans="68:68" customFormat="1">
      <c r="BP658443" s="90"/>
    </row>
    <row r="658444" spans="68:68" customFormat="1">
      <c r="BP658444" s="90"/>
    </row>
    <row r="658445" spans="68:68" customFormat="1">
      <c r="BP658445" s="90"/>
    </row>
    <row r="658446" spans="68:68" customFormat="1">
      <c r="BP658446" s="90"/>
    </row>
    <row r="658447" spans="68:68" customFormat="1">
      <c r="BP658447" s="90"/>
    </row>
    <row r="658448" spans="68:68" customFormat="1">
      <c r="BP658448" s="90"/>
    </row>
    <row r="658449" spans="68:68" customFormat="1">
      <c r="BP658449" s="90"/>
    </row>
    <row r="658450" spans="68:68" customFormat="1">
      <c r="BP658450" s="90"/>
    </row>
    <row r="658451" spans="68:68" customFormat="1">
      <c r="BP658451" s="90"/>
    </row>
    <row r="658452" spans="68:68" customFormat="1">
      <c r="BP658452" s="90"/>
    </row>
    <row r="658453" spans="68:68" customFormat="1">
      <c r="BP658453" s="90"/>
    </row>
    <row r="658454" spans="68:68" customFormat="1">
      <c r="BP658454" s="90"/>
    </row>
    <row r="658455" spans="68:68" customFormat="1">
      <c r="BP658455" s="90"/>
    </row>
    <row r="658456" spans="68:68" customFormat="1">
      <c r="BP658456" s="90"/>
    </row>
    <row r="658457" spans="68:68" customFormat="1">
      <c r="BP658457" s="90"/>
    </row>
    <row r="658458" spans="68:68" customFormat="1">
      <c r="BP658458" s="90"/>
    </row>
    <row r="658459" spans="68:68" customFormat="1">
      <c r="BP658459" s="90"/>
    </row>
    <row r="658460" spans="68:68" customFormat="1">
      <c r="BP658460" s="90"/>
    </row>
    <row r="658461" spans="68:68" customFormat="1">
      <c r="BP658461" s="90"/>
    </row>
    <row r="658462" spans="68:68" customFormat="1">
      <c r="BP658462" s="90"/>
    </row>
    <row r="658463" spans="68:68" customFormat="1">
      <c r="BP658463" s="90"/>
    </row>
    <row r="658464" spans="68:68" customFormat="1">
      <c r="BP658464" s="90"/>
    </row>
    <row r="658465" spans="68:68" customFormat="1">
      <c r="BP658465" s="90"/>
    </row>
    <row r="658466" spans="68:68" customFormat="1">
      <c r="BP658466" s="90"/>
    </row>
    <row r="658467" spans="68:68" customFormat="1">
      <c r="BP658467" s="90"/>
    </row>
    <row r="658468" spans="68:68" customFormat="1">
      <c r="BP658468" s="90"/>
    </row>
    <row r="658469" spans="68:68" customFormat="1">
      <c r="BP658469" s="90"/>
    </row>
    <row r="658470" spans="68:68" customFormat="1">
      <c r="BP658470" s="90"/>
    </row>
    <row r="658471" spans="68:68" customFormat="1">
      <c r="BP658471" s="90"/>
    </row>
    <row r="658472" spans="68:68" customFormat="1">
      <c r="BP658472" s="90"/>
    </row>
    <row r="658473" spans="68:68" customFormat="1">
      <c r="BP658473" s="90"/>
    </row>
    <row r="658474" spans="68:68" customFormat="1">
      <c r="BP658474" s="90"/>
    </row>
    <row r="658475" spans="68:68" customFormat="1">
      <c r="BP658475" s="90"/>
    </row>
    <row r="658476" spans="68:68" customFormat="1">
      <c r="BP658476" s="90"/>
    </row>
    <row r="658477" spans="68:68" customFormat="1">
      <c r="BP658477" s="90"/>
    </row>
    <row r="658478" spans="68:68" customFormat="1">
      <c r="BP658478" s="90"/>
    </row>
    <row r="658479" spans="68:68" customFormat="1">
      <c r="BP658479" s="90"/>
    </row>
    <row r="658480" spans="68:68" customFormat="1">
      <c r="BP658480" s="90"/>
    </row>
    <row r="658481" spans="68:68" customFormat="1">
      <c r="BP658481" s="90"/>
    </row>
    <row r="658482" spans="68:68" customFormat="1">
      <c r="BP658482" s="90"/>
    </row>
    <row r="658483" spans="68:68" customFormat="1">
      <c r="BP658483" s="90"/>
    </row>
    <row r="658484" spans="68:68" customFormat="1">
      <c r="BP658484" s="90"/>
    </row>
    <row r="658485" spans="68:68" customFormat="1">
      <c r="BP658485" s="90"/>
    </row>
    <row r="658486" spans="68:68" customFormat="1">
      <c r="BP658486" s="90"/>
    </row>
    <row r="658487" spans="68:68" customFormat="1">
      <c r="BP658487" s="90"/>
    </row>
    <row r="658488" spans="68:68" customFormat="1">
      <c r="BP658488" s="90"/>
    </row>
    <row r="658489" spans="68:68" customFormat="1">
      <c r="BP658489" s="90"/>
    </row>
    <row r="658490" spans="68:68" customFormat="1">
      <c r="BP658490" s="90"/>
    </row>
    <row r="658491" spans="68:68" customFormat="1">
      <c r="BP658491" s="90"/>
    </row>
    <row r="658492" spans="68:68" customFormat="1">
      <c r="BP658492" s="90"/>
    </row>
    <row r="658493" spans="68:68" customFormat="1">
      <c r="BP658493" s="90"/>
    </row>
    <row r="658494" spans="68:68" customFormat="1">
      <c r="BP658494" s="90"/>
    </row>
    <row r="658495" spans="68:68" customFormat="1">
      <c r="BP658495" s="90"/>
    </row>
    <row r="658496" spans="68:68" customFormat="1">
      <c r="BP658496" s="90"/>
    </row>
    <row r="658497" spans="68:68" customFormat="1">
      <c r="BP658497" s="90"/>
    </row>
    <row r="658498" spans="68:68" customFormat="1">
      <c r="BP658498" s="90"/>
    </row>
    <row r="658499" spans="68:68" customFormat="1">
      <c r="BP658499" s="90"/>
    </row>
    <row r="658500" spans="68:68" customFormat="1">
      <c r="BP658500" s="90"/>
    </row>
    <row r="658501" spans="68:68" customFormat="1">
      <c r="BP658501" s="90"/>
    </row>
    <row r="658502" spans="68:68" customFormat="1">
      <c r="BP658502" s="90"/>
    </row>
    <row r="658503" spans="68:68" customFormat="1">
      <c r="BP658503" s="90"/>
    </row>
    <row r="658504" spans="68:68" customFormat="1">
      <c r="BP658504" s="90"/>
    </row>
    <row r="658505" spans="68:68" customFormat="1">
      <c r="BP658505" s="90"/>
    </row>
    <row r="658506" spans="68:68" customFormat="1">
      <c r="BP658506" s="90"/>
    </row>
    <row r="658507" spans="68:68" customFormat="1">
      <c r="BP658507" s="90"/>
    </row>
    <row r="658508" spans="68:68" customFormat="1">
      <c r="BP658508" s="90"/>
    </row>
    <row r="658509" spans="68:68" customFormat="1">
      <c r="BP658509" s="90"/>
    </row>
    <row r="658510" spans="68:68" customFormat="1">
      <c r="BP658510" s="90"/>
    </row>
    <row r="658511" spans="68:68" customFormat="1">
      <c r="BP658511" s="90"/>
    </row>
    <row r="658512" spans="68:68" customFormat="1">
      <c r="BP658512" s="90"/>
    </row>
    <row r="658513" spans="68:68" customFormat="1">
      <c r="BP658513" s="90"/>
    </row>
    <row r="658514" spans="68:68" customFormat="1">
      <c r="BP658514" s="90"/>
    </row>
    <row r="658515" spans="68:68" customFormat="1">
      <c r="BP658515" s="90"/>
    </row>
    <row r="658516" spans="68:68" customFormat="1">
      <c r="BP658516" s="90"/>
    </row>
    <row r="658517" spans="68:68" customFormat="1">
      <c r="BP658517" s="90"/>
    </row>
    <row r="658518" spans="68:68" customFormat="1">
      <c r="BP658518" s="90"/>
    </row>
    <row r="658519" spans="68:68" customFormat="1">
      <c r="BP658519" s="90"/>
    </row>
    <row r="658520" spans="68:68" customFormat="1">
      <c r="BP658520" s="90"/>
    </row>
    <row r="658521" spans="68:68" customFormat="1">
      <c r="BP658521" s="90"/>
    </row>
    <row r="658522" spans="68:68" customFormat="1">
      <c r="BP658522" s="90"/>
    </row>
    <row r="658523" spans="68:68" customFormat="1">
      <c r="BP658523" s="90"/>
    </row>
    <row r="658524" spans="68:68" customFormat="1">
      <c r="BP658524" s="90"/>
    </row>
    <row r="658525" spans="68:68" customFormat="1">
      <c r="BP658525" s="90"/>
    </row>
    <row r="658526" spans="68:68" customFormat="1">
      <c r="BP658526" s="90"/>
    </row>
    <row r="658527" spans="68:68" customFormat="1">
      <c r="BP658527" s="90"/>
    </row>
    <row r="658528" spans="68:68" customFormat="1">
      <c r="BP658528" s="90"/>
    </row>
    <row r="658529" spans="68:68" customFormat="1">
      <c r="BP658529" s="90"/>
    </row>
    <row r="658530" spans="68:68" customFormat="1">
      <c r="BP658530" s="90"/>
    </row>
    <row r="658531" spans="68:68" customFormat="1">
      <c r="BP658531" s="90"/>
    </row>
    <row r="658532" spans="68:68" customFormat="1">
      <c r="BP658532" s="90"/>
    </row>
    <row r="658533" spans="68:68" customFormat="1">
      <c r="BP658533" s="90"/>
    </row>
    <row r="658534" spans="68:68" customFormat="1">
      <c r="BP658534" s="90"/>
    </row>
    <row r="658535" spans="68:68" customFormat="1">
      <c r="BP658535" s="90"/>
    </row>
    <row r="658536" spans="68:68" customFormat="1">
      <c r="BP658536" s="90"/>
    </row>
    <row r="658537" spans="68:68" customFormat="1">
      <c r="BP658537" s="90"/>
    </row>
    <row r="658538" spans="68:68" customFormat="1">
      <c r="BP658538" s="90"/>
    </row>
    <row r="658539" spans="68:68" customFormat="1">
      <c r="BP658539" s="90"/>
    </row>
    <row r="658540" spans="68:68" customFormat="1">
      <c r="BP658540" s="90"/>
    </row>
    <row r="658541" spans="68:68" customFormat="1">
      <c r="BP658541" s="90"/>
    </row>
    <row r="658542" spans="68:68" customFormat="1">
      <c r="BP658542" s="90"/>
    </row>
    <row r="658543" spans="68:68" customFormat="1">
      <c r="BP658543" s="90"/>
    </row>
    <row r="658544" spans="68:68" customFormat="1">
      <c r="BP658544" s="90"/>
    </row>
    <row r="658545" spans="68:68" customFormat="1">
      <c r="BP658545" s="90"/>
    </row>
    <row r="658546" spans="68:68" customFormat="1">
      <c r="BP658546" s="90"/>
    </row>
    <row r="658547" spans="68:68" customFormat="1">
      <c r="BP658547" s="90"/>
    </row>
    <row r="658548" spans="68:68" customFormat="1">
      <c r="BP658548" s="90"/>
    </row>
    <row r="658549" spans="68:68" customFormat="1">
      <c r="BP658549" s="90"/>
    </row>
    <row r="658550" spans="68:68" customFormat="1">
      <c r="BP658550" s="90"/>
    </row>
    <row r="658551" spans="68:68" customFormat="1">
      <c r="BP658551" s="90"/>
    </row>
    <row r="658552" spans="68:68" customFormat="1">
      <c r="BP658552" s="90"/>
    </row>
    <row r="658553" spans="68:68" customFormat="1">
      <c r="BP658553" s="90"/>
    </row>
    <row r="658554" spans="68:68" customFormat="1">
      <c r="BP658554" s="90"/>
    </row>
    <row r="658555" spans="68:68" customFormat="1">
      <c r="BP658555" s="90"/>
    </row>
    <row r="658556" spans="68:68" customFormat="1">
      <c r="BP658556" s="90"/>
    </row>
    <row r="658557" spans="68:68" customFormat="1">
      <c r="BP658557" s="90"/>
    </row>
    <row r="658558" spans="68:68" customFormat="1">
      <c r="BP658558" s="90"/>
    </row>
    <row r="658559" spans="68:68" customFormat="1">
      <c r="BP658559" s="90"/>
    </row>
    <row r="658560" spans="68:68" customFormat="1">
      <c r="BP658560" s="90"/>
    </row>
    <row r="658561" spans="68:68" customFormat="1">
      <c r="BP658561" s="90"/>
    </row>
    <row r="658562" spans="68:68" customFormat="1">
      <c r="BP658562" s="90"/>
    </row>
    <row r="658563" spans="68:68" customFormat="1">
      <c r="BP658563" s="90"/>
    </row>
    <row r="658564" spans="68:68" customFormat="1">
      <c r="BP658564" s="90"/>
    </row>
    <row r="658565" spans="68:68" customFormat="1">
      <c r="BP658565" s="90"/>
    </row>
    <row r="658566" spans="68:68" customFormat="1">
      <c r="BP658566" s="90"/>
    </row>
    <row r="658567" spans="68:68" customFormat="1">
      <c r="BP658567" s="90"/>
    </row>
    <row r="658568" spans="68:68" customFormat="1">
      <c r="BP658568" s="90"/>
    </row>
    <row r="658569" spans="68:68" customFormat="1">
      <c r="BP658569" s="90"/>
    </row>
    <row r="658570" spans="68:68" customFormat="1">
      <c r="BP658570" s="90"/>
    </row>
    <row r="658571" spans="68:68" customFormat="1">
      <c r="BP658571" s="90"/>
    </row>
    <row r="658572" spans="68:68" customFormat="1">
      <c r="BP658572" s="90"/>
    </row>
    <row r="658573" spans="68:68" customFormat="1">
      <c r="BP658573" s="90"/>
    </row>
    <row r="658574" spans="68:68" customFormat="1">
      <c r="BP658574" s="90"/>
    </row>
    <row r="658575" spans="68:68" customFormat="1">
      <c r="BP658575" s="90"/>
    </row>
    <row r="658576" spans="68:68" customFormat="1">
      <c r="BP658576" s="90"/>
    </row>
    <row r="658577" spans="68:68" customFormat="1">
      <c r="BP658577" s="90"/>
    </row>
    <row r="658578" spans="68:68" customFormat="1">
      <c r="BP658578" s="90"/>
    </row>
    <row r="658579" spans="68:68" customFormat="1">
      <c r="BP658579" s="90"/>
    </row>
    <row r="658580" spans="68:68" customFormat="1">
      <c r="BP658580" s="90"/>
    </row>
    <row r="658581" spans="68:68" customFormat="1">
      <c r="BP658581" s="90"/>
    </row>
    <row r="658582" spans="68:68" customFormat="1">
      <c r="BP658582" s="90"/>
    </row>
    <row r="658583" spans="68:68" customFormat="1">
      <c r="BP658583" s="90"/>
    </row>
    <row r="658584" spans="68:68" customFormat="1">
      <c r="BP658584" s="90"/>
    </row>
    <row r="658585" spans="68:68" customFormat="1">
      <c r="BP658585" s="90"/>
    </row>
    <row r="658586" spans="68:68" customFormat="1">
      <c r="BP658586" s="90"/>
    </row>
    <row r="658587" spans="68:68" customFormat="1">
      <c r="BP658587" s="90"/>
    </row>
    <row r="658588" spans="68:68" customFormat="1">
      <c r="BP658588" s="90"/>
    </row>
    <row r="658589" spans="68:68" customFormat="1">
      <c r="BP658589" s="90"/>
    </row>
    <row r="658590" spans="68:68" customFormat="1">
      <c r="BP658590" s="90"/>
    </row>
    <row r="658591" spans="68:68" customFormat="1">
      <c r="BP658591" s="90"/>
    </row>
    <row r="658592" spans="68:68" customFormat="1">
      <c r="BP658592" s="90"/>
    </row>
    <row r="658593" spans="68:68" customFormat="1">
      <c r="BP658593" s="90"/>
    </row>
    <row r="658594" spans="68:68" customFormat="1">
      <c r="BP658594" s="90"/>
    </row>
    <row r="658595" spans="68:68" customFormat="1">
      <c r="BP658595" s="90"/>
    </row>
    <row r="658596" spans="68:68" customFormat="1">
      <c r="BP658596" s="90"/>
    </row>
    <row r="658597" spans="68:68" customFormat="1">
      <c r="BP658597" s="90"/>
    </row>
    <row r="658598" spans="68:68" customFormat="1">
      <c r="BP658598" s="90"/>
    </row>
    <row r="658599" spans="68:68" customFormat="1">
      <c r="BP658599" s="90"/>
    </row>
    <row r="658600" spans="68:68" customFormat="1">
      <c r="BP658600" s="90"/>
    </row>
    <row r="658601" spans="68:68" customFormat="1">
      <c r="BP658601" s="90"/>
    </row>
    <row r="658602" spans="68:68" customFormat="1">
      <c r="BP658602" s="90"/>
    </row>
    <row r="658603" spans="68:68" customFormat="1">
      <c r="BP658603" s="90"/>
    </row>
    <row r="658604" spans="68:68" customFormat="1">
      <c r="BP658604" s="90"/>
    </row>
    <row r="658605" spans="68:68" customFormat="1">
      <c r="BP658605" s="90"/>
    </row>
    <row r="658606" spans="68:68" customFormat="1">
      <c r="BP658606" s="90"/>
    </row>
    <row r="658607" spans="68:68" customFormat="1">
      <c r="BP658607" s="90"/>
    </row>
    <row r="658608" spans="68:68" customFormat="1">
      <c r="BP658608" s="90"/>
    </row>
    <row r="658609" spans="68:68" customFormat="1">
      <c r="BP658609" s="90"/>
    </row>
    <row r="658610" spans="68:68" customFormat="1">
      <c r="BP658610" s="90"/>
    </row>
    <row r="658611" spans="68:68" customFormat="1">
      <c r="BP658611" s="90"/>
    </row>
    <row r="658612" spans="68:68" customFormat="1">
      <c r="BP658612" s="90"/>
    </row>
    <row r="658613" spans="68:68" customFormat="1">
      <c r="BP658613" s="90"/>
    </row>
    <row r="658614" spans="68:68" customFormat="1">
      <c r="BP658614" s="90"/>
    </row>
    <row r="658615" spans="68:68" customFormat="1">
      <c r="BP658615" s="90"/>
    </row>
    <row r="658616" spans="68:68" customFormat="1">
      <c r="BP658616" s="90"/>
    </row>
    <row r="658617" spans="68:68" customFormat="1">
      <c r="BP658617" s="90"/>
    </row>
    <row r="658618" spans="68:68" customFormat="1">
      <c r="BP658618" s="90"/>
    </row>
    <row r="658619" spans="68:68" customFormat="1">
      <c r="BP658619" s="90"/>
    </row>
    <row r="658620" spans="68:68" customFormat="1">
      <c r="BP658620" s="90"/>
    </row>
    <row r="658621" spans="68:68" customFormat="1">
      <c r="BP658621" s="90"/>
    </row>
    <row r="658622" spans="68:68" customFormat="1">
      <c r="BP658622" s="90"/>
    </row>
    <row r="658623" spans="68:68" customFormat="1">
      <c r="BP658623" s="90"/>
    </row>
    <row r="658624" spans="68:68" customFormat="1">
      <c r="BP658624" s="90"/>
    </row>
    <row r="658625" spans="68:68" customFormat="1">
      <c r="BP658625" s="90"/>
    </row>
    <row r="658626" spans="68:68" customFormat="1">
      <c r="BP658626" s="90"/>
    </row>
    <row r="658627" spans="68:68" customFormat="1">
      <c r="BP658627" s="90"/>
    </row>
    <row r="658628" spans="68:68" customFormat="1">
      <c r="BP658628" s="90"/>
    </row>
    <row r="658629" spans="68:68" customFormat="1">
      <c r="BP658629" s="90"/>
    </row>
    <row r="658630" spans="68:68" customFormat="1">
      <c r="BP658630" s="90"/>
    </row>
    <row r="658631" spans="68:68" customFormat="1">
      <c r="BP658631" s="90"/>
    </row>
    <row r="658632" spans="68:68" customFormat="1">
      <c r="BP658632" s="90"/>
    </row>
    <row r="658633" spans="68:68" customFormat="1">
      <c r="BP658633" s="90"/>
    </row>
    <row r="658634" spans="68:68" customFormat="1">
      <c r="BP658634" s="90"/>
    </row>
    <row r="658635" spans="68:68" customFormat="1">
      <c r="BP658635" s="90"/>
    </row>
    <row r="658636" spans="68:68" customFormat="1">
      <c r="BP658636" s="90"/>
    </row>
    <row r="658637" spans="68:68" customFormat="1">
      <c r="BP658637" s="90"/>
    </row>
    <row r="658638" spans="68:68" customFormat="1">
      <c r="BP658638" s="90"/>
    </row>
    <row r="658639" spans="68:68" customFormat="1">
      <c r="BP658639" s="90"/>
    </row>
    <row r="658640" spans="68:68" customFormat="1">
      <c r="BP658640" s="90"/>
    </row>
    <row r="658641" spans="68:68" customFormat="1">
      <c r="BP658641" s="90"/>
    </row>
    <row r="658642" spans="68:68" customFormat="1">
      <c r="BP658642" s="90"/>
    </row>
    <row r="658643" spans="68:68" customFormat="1">
      <c r="BP658643" s="90"/>
    </row>
    <row r="658644" spans="68:68" customFormat="1">
      <c r="BP658644" s="90"/>
    </row>
    <row r="658645" spans="68:68" customFormat="1">
      <c r="BP658645" s="90"/>
    </row>
    <row r="658646" spans="68:68" customFormat="1">
      <c r="BP658646" s="90"/>
    </row>
    <row r="658647" spans="68:68" customFormat="1">
      <c r="BP658647" s="90"/>
    </row>
    <row r="658648" spans="68:68" customFormat="1">
      <c r="BP658648" s="90"/>
    </row>
    <row r="658649" spans="68:68" customFormat="1">
      <c r="BP658649" s="90"/>
    </row>
    <row r="658650" spans="68:68" customFormat="1">
      <c r="BP658650" s="90"/>
    </row>
    <row r="658651" spans="68:68" customFormat="1">
      <c r="BP658651" s="90"/>
    </row>
    <row r="658652" spans="68:68" customFormat="1">
      <c r="BP658652" s="90"/>
    </row>
    <row r="658653" spans="68:68" customFormat="1">
      <c r="BP658653" s="90"/>
    </row>
    <row r="658654" spans="68:68" customFormat="1">
      <c r="BP658654" s="90"/>
    </row>
    <row r="658655" spans="68:68" customFormat="1">
      <c r="BP658655" s="90"/>
    </row>
    <row r="658656" spans="68:68" customFormat="1">
      <c r="BP658656" s="90"/>
    </row>
    <row r="658657" spans="68:68" customFormat="1">
      <c r="BP658657" s="90"/>
    </row>
    <row r="658658" spans="68:68" customFormat="1">
      <c r="BP658658" s="90"/>
    </row>
    <row r="658659" spans="68:68" customFormat="1">
      <c r="BP658659" s="90"/>
    </row>
    <row r="658660" spans="68:68" customFormat="1">
      <c r="BP658660" s="90"/>
    </row>
    <row r="658661" spans="68:68" customFormat="1">
      <c r="BP658661" s="90"/>
    </row>
    <row r="658662" spans="68:68" customFormat="1">
      <c r="BP658662" s="90"/>
    </row>
    <row r="658663" spans="68:68" customFormat="1">
      <c r="BP658663" s="90"/>
    </row>
    <row r="658664" spans="68:68" customFormat="1">
      <c r="BP658664" s="90"/>
    </row>
    <row r="658665" spans="68:68" customFormat="1">
      <c r="BP658665" s="90"/>
    </row>
    <row r="658666" spans="68:68" customFormat="1">
      <c r="BP658666" s="90"/>
    </row>
    <row r="658667" spans="68:68" customFormat="1">
      <c r="BP658667" s="90"/>
    </row>
    <row r="658668" spans="68:68" customFormat="1">
      <c r="BP658668" s="90"/>
    </row>
    <row r="658669" spans="68:68" customFormat="1">
      <c r="BP658669" s="90"/>
    </row>
    <row r="658670" spans="68:68" customFormat="1">
      <c r="BP658670" s="90"/>
    </row>
    <row r="658671" spans="68:68" customFormat="1">
      <c r="BP658671" s="90"/>
    </row>
    <row r="658672" spans="68:68" customFormat="1">
      <c r="BP658672" s="90"/>
    </row>
    <row r="658673" spans="68:68" customFormat="1">
      <c r="BP658673" s="90"/>
    </row>
    <row r="658674" spans="68:68" customFormat="1">
      <c r="BP658674" s="90"/>
    </row>
    <row r="658675" spans="68:68" customFormat="1">
      <c r="BP658675" s="90"/>
    </row>
    <row r="658676" spans="68:68" customFormat="1">
      <c r="BP658676" s="90"/>
    </row>
    <row r="658677" spans="68:68" customFormat="1">
      <c r="BP658677" s="90"/>
    </row>
    <row r="658678" spans="68:68" customFormat="1">
      <c r="BP658678" s="90"/>
    </row>
    <row r="658679" spans="68:68" customFormat="1">
      <c r="BP658679" s="90"/>
    </row>
    <row r="658680" spans="68:68" customFormat="1">
      <c r="BP658680" s="90"/>
    </row>
    <row r="658681" spans="68:68" customFormat="1">
      <c r="BP658681" s="90"/>
    </row>
    <row r="658682" spans="68:68" customFormat="1">
      <c r="BP658682" s="90"/>
    </row>
    <row r="658683" spans="68:68" customFormat="1">
      <c r="BP658683" s="90"/>
    </row>
    <row r="658684" spans="68:68" customFormat="1">
      <c r="BP658684" s="90"/>
    </row>
    <row r="658685" spans="68:68" customFormat="1">
      <c r="BP658685" s="90"/>
    </row>
    <row r="658686" spans="68:68" customFormat="1">
      <c r="BP658686" s="90"/>
    </row>
    <row r="658687" spans="68:68" customFormat="1">
      <c r="BP658687" s="90"/>
    </row>
    <row r="658688" spans="68:68" customFormat="1">
      <c r="BP658688" s="90"/>
    </row>
    <row r="658689" spans="68:68" customFormat="1">
      <c r="BP658689" s="90"/>
    </row>
    <row r="658690" spans="68:68" customFormat="1">
      <c r="BP658690" s="90"/>
    </row>
    <row r="658691" spans="68:68" customFormat="1">
      <c r="BP658691" s="90"/>
    </row>
    <row r="658692" spans="68:68" customFormat="1">
      <c r="BP658692" s="90"/>
    </row>
    <row r="658693" spans="68:68" customFormat="1">
      <c r="BP658693" s="90"/>
    </row>
    <row r="658694" spans="68:68" customFormat="1">
      <c r="BP658694" s="90"/>
    </row>
    <row r="658695" spans="68:68" customFormat="1">
      <c r="BP658695" s="90"/>
    </row>
    <row r="658696" spans="68:68" customFormat="1">
      <c r="BP658696" s="90"/>
    </row>
    <row r="658697" spans="68:68" customFormat="1">
      <c r="BP658697" s="90"/>
    </row>
    <row r="658698" spans="68:68" customFormat="1">
      <c r="BP658698" s="90"/>
    </row>
    <row r="658699" spans="68:68" customFormat="1">
      <c r="BP658699" s="90"/>
    </row>
    <row r="658700" spans="68:68" customFormat="1">
      <c r="BP658700" s="90"/>
    </row>
    <row r="658701" spans="68:68" customFormat="1">
      <c r="BP658701" s="90"/>
    </row>
    <row r="658702" spans="68:68" customFormat="1">
      <c r="BP658702" s="90"/>
    </row>
    <row r="658703" spans="68:68" customFormat="1">
      <c r="BP658703" s="90"/>
    </row>
    <row r="658704" spans="68:68" customFormat="1">
      <c r="BP658704" s="90"/>
    </row>
    <row r="658705" spans="68:68" customFormat="1">
      <c r="BP658705" s="90"/>
    </row>
    <row r="658706" spans="68:68" customFormat="1">
      <c r="BP658706" s="90"/>
    </row>
    <row r="658707" spans="68:68" customFormat="1">
      <c r="BP658707" s="90"/>
    </row>
    <row r="658708" spans="68:68" customFormat="1">
      <c r="BP658708" s="90"/>
    </row>
    <row r="658709" spans="68:68" customFormat="1">
      <c r="BP658709" s="90"/>
    </row>
    <row r="658710" spans="68:68" customFormat="1">
      <c r="BP658710" s="90"/>
    </row>
    <row r="658711" spans="68:68" customFormat="1">
      <c r="BP658711" s="90"/>
    </row>
    <row r="658712" spans="68:68" customFormat="1">
      <c r="BP658712" s="90"/>
    </row>
    <row r="658713" spans="68:68" customFormat="1">
      <c r="BP658713" s="90"/>
    </row>
    <row r="658714" spans="68:68" customFormat="1">
      <c r="BP658714" s="90"/>
    </row>
    <row r="658715" spans="68:68" customFormat="1">
      <c r="BP658715" s="90"/>
    </row>
    <row r="658716" spans="68:68" customFormat="1">
      <c r="BP658716" s="90"/>
    </row>
    <row r="658717" spans="68:68" customFormat="1">
      <c r="BP658717" s="90"/>
    </row>
    <row r="658718" spans="68:68" customFormat="1">
      <c r="BP658718" s="90"/>
    </row>
    <row r="658719" spans="68:68" customFormat="1">
      <c r="BP658719" s="90"/>
    </row>
    <row r="658720" spans="68:68" customFormat="1">
      <c r="BP658720" s="90"/>
    </row>
    <row r="658721" spans="68:68" customFormat="1">
      <c r="BP658721" s="90"/>
    </row>
    <row r="658722" spans="68:68" customFormat="1">
      <c r="BP658722" s="90"/>
    </row>
    <row r="658723" spans="68:68" customFormat="1">
      <c r="BP658723" s="90"/>
    </row>
    <row r="658724" spans="68:68" customFormat="1">
      <c r="BP658724" s="90"/>
    </row>
    <row r="658725" spans="68:68" customFormat="1">
      <c r="BP658725" s="90"/>
    </row>
    <row r="658726" spans="68:68" customFormat="1">
      <c r="BP658726" s="90"/>
    </row>
    <row r="658727" spans="68:68" customFormat="1">
      <c r="BP658727" s="90"/>
    </row>
    <row r="658728" spans="68:68" customFormat="1">
      <c r="BP658728" s="90"/>
    </row>
    <row r="658729" spans="68:68" customFormat="1">
      <c r="BP658729" s="90"/>
    </row>
    <row r="658730" spans="68:68" customFormat="1">
      <c r="BP658730" s="90"/>
    </row>
    <row r="658731" spans="68:68" customFormat="1">
      <c r="BP658731" s="90"/>
    </row>
    <row r="658732" spans="68:68" customFormat="1">
      <c r="BP658732" s="90"/>
    </row>
    <row r="658733" spans="68:68" customFormat="1">
      <c r="BP658733" s="90"/>
    </row>
    <row r="658734" spans="68:68" customFormat="1">
      <c r="BP658734" s="90"/>
    </row>
    <row r="658735" spans="68:68" customFormat="1">
      <c r="BP658735" s="90"/>
    </row>
    <row r="658736" spans="68:68" customFormat="1">
      <c r="BP658736" s="90"/>
    </row>
    <row r="658737" spans="68:68" customFormat="1">
      <c r="BP658737" s="90"/>
    </row>
    <row r="658738" spans="68:68" customFormat="1">
      <c r="BP658738" s="90"/>
    </row>
    <row r="658739" spans="68:68" customFormat="1">
      <c r="BP658739" s="90"/>
    </row>
    <row r="658740" spans="68:68" customFormat="1">
      <c r="BP658740" s="90"/>
    </row>
    <row r="658741" spans="68:68" customFormat="1">
      <c r="BP658741" s="90"/>
    </row>
    <row r="658742" spans="68:68" customFormat="1">
      <c r="BP658742" s="90"/>
    </row>
    <row r="658743" spans="68:68" customFormat="1">
      <c r="BP658743" s="90"/>
    </row>
    <row r="658744" spans="68:68" customFormat="1">
      <c r="BP658744" s="90"/>
    </row>
    <row r="658745" spans="68:68" customFormat="1">
      <c r="BP658745" s="90"/>
    </row>
    <row r="658746" spans="68:68" customFormat="1">
      <c r="BP658746" s="90"/>
    </row>
    <row r="658747" spans="68:68" customFormat="1">
      <c r="BP658747" s="90"/>
    </row>
    <row r="658748" spans="68:68" customFormat="1">
      <c r="BP658748" s="90"/>
    </row>
    <row r="658749" spans="68:68" customFormat="1">
      <c r="BP658749" s="90"/>
    </row>
    <row r="658750" spans="68:68" customFormat="1">
      <c r="BP658750" s="90"/>
    </row>
    <row r="658751" spans="68:68" customFormat="1">
      <c r="BP658751" s="90"/>
    </row>
    <row r="658752" spans="68:68" customFormat="1">
      <c r="BP658752" s="90"/>
    </row>
    <row r="658753" spans="68:68" customFormat="1">
      <c r="BP658753" s="90"/>
    </row>
    <row r="658754" spans="68:68" customFormat="1">
      <c r="BP658754" s="90"/>
    </row>
    <row r="658755" spans="68:68" customFormat="1">
      <c r="BP658755" s="90"/>
    </row>
    <row r="658756" spans="68:68" customFormat="1">
      <c r="BP658756" s="90"/>
    </row>
    <row r="658757" spans="68:68" customFormat="1">
      <c r="BP658757" s="90"/>
    </row>
    <row r="658758" spans="68:68" customFormat="1">
      <c r="BP658758" s="90"/>
    </row>
    <row r="658759" spans="68:68" customFormat="1">
      <c r="BP658759" s="90"/>
    </row>
    <row r="658760" spans="68:68" customFormat="1">
      <c r="BP658760" s="90"/>
    </row>
    <row r="658761" spans="68:68" customFormat="1">
      <c r="BP658761" s="90"/>
    </row>
    <row r="658762" spans="68:68" customFormat="1">
      <c r="BP658762" s="90"/>
    </row>
    <row r="658763" spans="68:68" customFormat="1">
      <c r="BP658763" s="90"/>
    </row>
    <row r="658764" spans="68:68" customFormat="1">
      <c r="BP658764" s="90"/>
    </row>
    <row r="658765" spans="68:68" customFormat="1">
      <c r="BP658765" s="90"/>
    </row>
    <row r="658766" spans="68:68" customFormat="1">
      <c r="BP658766" s="90"/>
    </row>
    <row r="658767" spans="68:68" customFormat="1">
      <c r="BP658767" s="90"/>
    </row>
    <row r="658768" spans="68:68" customFormat="1">
      <c r="BP658768" s="90"/>
    </row>
    <row r="658769" spans="68:68" customFormat="1">
      <c r="BP658769" s="90"/>
    </row>
    <row r="658770" spans="68:68" customFormat="1">
      <c r="BP658770" s="90"/>
    </row>
    <row r="658771" spans="68:68" customFormat="1">
      <c r="BP658771" s="90"/>
    </row>
    <row r="658772" spans="68:68" customFormat="1">
      <c r="BP658772" s="90"/>
    </row>
    <row r="658773" spans="68:68" customFormat="1">
      <c r="BP658773" s="90"/>
    </row>
    <row r="658774" spans="68:68" customFormat="1">
      <c r="BP658774" s="90"/>
    </row>
    <row r="658775" spans="68:68" customFormat="1">
      <c r="BP658775" s="90"/>
    </row>
    <row r="658776" spans="68:68" customFormat="1">
      <c r="BP658776" s="90"/>
    </row>
    <row r="658777" spans="68:68" customFormat="1">
      <c r="BP658777" s="90"/>
    </row>
    <row r="658778" spans="68:68" customFormat="1">
      <c r="BP658778" s="90"/>
    </row>
    <row r="658779" spans="68:68" customFormat="1">
      <c r="BP658779" s="90"/>
    </row>
    <row r="658780" spans="68:68" customFormat="1">
      <c r="BP658780" s="90"/>
    </row>
    <row r="658781" spans="68:68" customFormat="1">
      <c r="BP658781" s="90"/>
    </row>
    <row r="658782" spans="68:68" customFormat="1">
      <c r="BP658782" s="90"/>
    </row>
    <row r="658783" spans="68:68" customFormat="1">
      <c r="BP658783" s="90"/>
    </row>
    <row r="658784" spans="68:68" customFormat="1">
      <c r="BP658784" s="90"/>
    </row>
    <row r="658785" spans="68:68" customFormat="1">
      <c r="BP658785" s="90"/>
    </row>
    <row r="658786" spans="68:68" customFormat="1">
      <c r="BP658786" s="90"/>
    </row>
    <row r="658787" spans="68:68" customFormat="1">
      <c r="BP658787" s="90"/>
    </row>
    <row r="658788" spans="68:68" customFormat="1">
      <c r="BP658788" s="90"/>
    </row>
    <row r="658789" spans="68:68" customFormat="1">
      <c r="BP658789" s="90"/>
    </row>
    <row r="658790" spans="68:68" customFormat="1">
      <c r="BP658790" s="90"/>
    </row>
    <row r="658791" spans="68:68" customFormat="1">
      <c r="BP658791" s="90"/>
    </row>
    <row r="658792" spans="68:68" customFormat="1">
      <c r="BP658792" s="90"/>
    </row>
    <row r="658793" spans="68:68" customFormat="1">
      <c r="BP658793" s="90"/>
    </row>
    <row r="658794" spans="68:68" customFormat="1">
      <c r="BP658794" s="90"/>
    </row>
    <row r="658795" spans="68:68" customFormat="1">
      <c r="BP658795" s="90"/>
    </row>
    <row r="658796" spans="68:68" customFormat="1">
      <c r="BP658796" s="90"/>
    </row>
    <row r="658797" spans="68:68" customFormat="1">
      <c r="BP658797" s="90"/>
    </row>
    <row r="658798" spans="68:68" customFormat="1">
      <c r="BP658798" s="90"/>
    </row>
    <row r="658799" spans="68:68" customFormat="1">
      <c r="BP658799" s="90"/>
    </row>
    <row r="658800" spans="68:68" customFormat="1">
      <c r="BP658800" s="90"/>
    </row>
    <row r="658801" spans="68:68" customFormat="1">
      <c r="BP658801" s="90"/>
    </row>
    <row r="658802" spans="68:68" customFormat="1">
      <c r="BP658802" s="90"/>
    </row>
    <row r="658803" spans="68:68" customFormat="1">
      <c r="BP658803" s="90"/>
    </row>
    <row r="658804" spans="68:68" customFormat="1">
      <c r="BP658804" s="90"/>
    </row>
    <row r="658805" spans="68:68" customFormat="1">
      <c r="BP658805" s="90"/>
    </row>
    <row r="658806" spans="68:68" customFormat="1">
      <c r="BP658806" s="90"/>
    </row>
    <row r="658807" spans="68:68" customFormat="1">
      <c r="BP658807" s="90"/>
    </row>
    <row r="658808" spans="68:68" customFormat="1">
      <c r="BP658808" s="90"/>
    </row>
    <row r="658809" spans="68:68" customFormat="1">
      <c r="BP658809" s="90"/>
    </row>
    <row r="658810" spans="68:68" customFormat="1">
      <c r="BP658810" s="90"/>
    </row>
    <row r="658811" spans="68:68" customFormat="1">
      <c r="BP658811" s="90"/>
    </row>
    <row r="658812" spans="68:68" customFormat="1">
      <c r="BP658812" s="90"/>
    </row>
    <row r="658813" spans="68:68" customFormat="1">
      <c r="BP658813" s="90"/>
    </row>
    <row r="658814" spans="68:68" customFormat="1">
      <c r="BP658814" s="90"/>
    </row>
    <row r="658815" spans="68:68" customFormat="1">
      <c r="BP658815" s="90"/>
    </row>
    <row r="658816" spans="68:68" customFormat="1">
      <c r="BP658816" s="90"/>
    </row>
    <row r="658817" spans="68:68" customFormat="1">
      <c r="BP658817" s="90"/>
    </row>
    <row r="658818" spans="68:68" customFormat="1">
      <c r="BP658818" s="90"/>
    </row>
    <row r="658819" spans="68:68" customFormat="1">
      <c r="BP658819" s="90"/>
    </row>
    <row r="658820" spans="68:68" customFormat="1">
      <c r="BP658820" s="90"/>
    </row>
    <row r="658821" spans="68:68" customFormat="1">
      <c r="BP658821" s="90"/>
    </row>
    <row r="658822" spans="68:68" customFormat="1">
      <c r="BP658822" s="90"/>
    </row>
    <row r="658823" spans="68:68" customFormat="1">
      <c r="BP658823" s="90"/>
    </row>
    <row r="658824" spans="68:68" customFormat="1">
      <c r="BP658824" s="90"/>
    </row>
    <row r="658825" spans="68:68" customFormat="1">
      <c r="BP658825" s="90"/>
    </row>
    <row r="658826" spans="68:68" customFormat="1">
      <c r="BP658826" s="90"/>
    </row>
    <row r="658827" spans="68:68" customFormat="1">
      <c r="BP658827" s="90"/>
    </row>
    <row r="658828" spans="68:68" customFormat="1">
      <c r="BP658828" s="90"/>
    </row>
    <row r="658829" spans="68:68" customFormat="1">
      <c r="BP658829" s="90"/>
    </row>
    <row r="658830" spans="68:68" customFormat="1">
      <c r="BP658830" s="90"/>
    </row>
    <row r="658831" spans="68:68" customFormat="1">
      <c r="BP658831" s="90"/>
    </row>
    <row r="658832" spans="68:68" customFormat="1">
      <c r="BP658832" s="90"/>
    </row>
    <row r="658833" spans="68:68" customFormat="1">
      <c r="BP658833" s="90"/>
    </row>
    <row r="658834" spans="68:68" customFormat="1">
      <c r="BP658834" s="90"/>
    </row>
    <row r="658835" spans="68:68" customFormat="1">
      <c r="BP658835" s="90"/>
    </row>
    <row r="658836" spans="68:68" customFormat="1">
      <c r="BP658836" s="90"/>
    </row>
    <row r="658837" spans="68:68" customFormat="1">
      <c r="BP658837" s="90"/>
    </row>
    <row r="658838" spans="68:68" customFormat="1">
      <c r="BP658838" s="90"/>
    </row>
    <row r="658839" spans="68:68" customFormat="1">
      <c r="BP658839" s="90"/>
    </row>
    <row r="658840" spans="68:68" customFormat="1">
      <c r="BP658840" s="90"/>
    </row>
    <row r="658841" spans="68:68" customFormat="1">
      <c r="BP658841" s="90"/>
    </row>
    <row r="658842" spans="68:68" customFormat="1">
      <c r="BP658842" s="90"/>
    </row>
    <row r="658843" spans="68:68" customFormat="1">
      <c r="BP658843" s="90"/>
    </row>
    <row r="658844" spans="68:68" customFormat="1">
      <c r="BP658844" s="90"/>
    </row>
    <row r="658845" spans="68:68" customFormat="1">
      <c r="BP658845" s="90"/>
    </row>
    <row r="658846" spans="68:68" customFormat="1">
      <c r="BP658846" s="90"/>
    </row>
    <row r="658847" spans="68:68" customFormat="1">
      <c r="BP658847" s="90"/>
    </row>
    <row r="658848" spans="68:68" customFormat="1">
      <c r="BP658848" s="90"/>
    </row>
    <row r="658849" spans="68:68" customFormat="1">
      <c r="BP658849" s="90"/>
    </row>
    <row r="658850" spans="68:68" customFormat="1">
      <c r="BP658850" s="90"/>
    </row>
    <row r="658851" spans="68:68" customFormat="1">
      <c r="BP658851" s="90"/>
    </row>
    <row r="658852" spans="68:68" customFormat="1">
      <c r="BP658852" s="90"/>
    </row>
    <row r="658853" spans="68:68" customFormat="1">
      <c r="BP658853" s="90"/>
    </row>
    <row r="658854" spans="68:68" customFormat="1">
      <c r="BP658854" s="90"/>
    </row>
    <row r="658855" spans="68:68" customFormat="1">
      <c r="BP658855" s="90"/>
    </row>
    <row r="658856" spans="68:68" customFormat="1">
      <c r="BP658856" s="90"/>
    </row>
    <row r="658857" spans="68:68" customFormat="1">
      <c r="BP658857" s="90"/>
    </row>
    <row r="658858" spans="68:68" customFormat="1">
      <c r="BP658858" s="90"/>
    </row>
    <row r="658859" spans="68:68" customFormat="1">
      <c r="BP658859" s="90"/>
    </row>
    <row r="658860" spans="68:68" customFormat="1">
      <c r="BP658860" s="90"/>
    </row>
    <row r="658861" spans="68:68" customFormat="1">
      <c r="BP658861" s="90"/>
    </row>
    <row r="658862" spans="68:68" customFormat="1">
      <c r="BP658862" s="90"/>
    </row>
    <row r="658863" spans="68:68" customFormat="1">
      <c r="BP658863" s="90"/>
    </row>
    <row r="658864" spans="68:68" customFormat="1">
      <c r="BP658864" s="90"/>
    </row>
    <row r="658865" spans="68:68" customFormat="1">
      <c r="BP658865" s="90"/>
    </row>
    <row r="658866" spans="68:68" customFormat="1">
      <c r="BP658866" s="90"/>
    </row>
    <row r="658867" spans="68:68" customFormat="1">
      <c r="BP658867" s="90"/>
    </row>
    <row r="658868" spans="68:68" customFormat="1">
      <c r="BP658868" s="90"/>
    </row>
    <row r="658869" spans="68:68" customFormat="1">
      <c r="BP658869" s="90"/>
    </row>
    <row r="658870" spans="68:68" customFormat="1">
      <c r="BP658870" s="90"/>
    </row>
    <row r="658871" spans="68:68" customFormat="1">
      <c r="BP658871" s="90"/>
    </row>
    <row r="658872" spans="68:68" customFormat="1">
      <c r="BP658872" s="90"/>
    </row>
    <row r="658873" spans="68:68" customFormat="1">
      <c r="BP658873" s="90"/>
    </row>
    <row r="658874" spans="68:68" customFormat="1">
      <c r="BP658874" s="90"/>
    </row>
    <row r="658875" spans="68:68" customFormat="1">
      <c r="BP658875" s="90"/>
    </row>
    <row r="658876" spans="68:68" customFormat="1">
      <c r="BP658876" s="90"/>
    </row>
    <row r="658877" spans="68:68" customFormat="1">
      <c r="BP658877" s="90"/>
    </row>
    <row r="658878" spans="68:68" customFormat="1">
      <c r="BP658878" s="90"/>
    </row>
    <row r="658879" spans="68:68" customFormat="1">
      <c r="BP658879" s="90"/>
    </row>
    <row r="658880" spans="68:68" customFormat="1">
      <c r="BP658880" s="90"/>
    </row>
    <row r="658881" spans="68:68" customFormat="1">
      <c r="BP658881" s="90"/>
    </row>
    <row r="658882" spans="68:68" customFormat="1">
      <c r="BP658882" s="90"/>
    </row>
    <row r="658883" spans="68:68" customFormat="1">
      <c r="BP658883" s="90"/>
    </row>
    <row r="658884" spans="68:68" customFormat="1">
      <c r="BP658884" s="90"/>
    </row>
    <row r="658885" spans="68:68" customFormat="1">
      <c r="BP658885" s="90"/>
    </row>
    <row r="658886" spans="68:68" customFormat="1">
      <c r="BP658886" s="90"/>
    </row>
    <row r="658887" spans="68:68" customFormat="1">
      <c r="BP658887" s="90"/>
    </row>
    <row r="658888" spans="68:68" customFormat="1">
      <c r="BP658888" s="90"/>
    </row>
    <row r="658889" spans="68:68" customFormat="1">
      <c r="BP658889" s="90"/>
    </row>
    <row r="658890" spans="68:68" customFormat="1">
      <c r="BP658890" s="90"/>
    </row>
    <row r="658891" spans="68:68" customFormat="1">
      <c r="BP658891" s="90"/>
    </row>
    <row r="658892" spans="68:68" customFormat="1">
      <c r="BP658892" s="90"/>
    </row>
    <row r="658893" spans="68:68" customFormat="1">
      <c r="BP658893" s="90"/>
    </row>
    <row r="658894" spans="68:68" customFormat="1">
      <c r="BP658894" s="90"/>
    </row>
    <row r="658895" spans="68:68" customFormat="1">
      <c r="BP658895" s="90"/>
    </row>
    <row r="658896" spans="68:68" customFormat="1">
      <c r="BP658896" s="90"/>
    </row>
    <row r="658897" spans="68:68" customFormat="1">
      <c r="BP658897" s="90"/>
    </row>
    <row r="658898" spans="68:68" customFormat="1">
      <c r="BP658898" s="90"/>
    </row>
    <row r="658899" spans="68:68" customFormat="1">
      <c r="BP658899" s="90"/>
    </row>
    <row r="658900" spans="68:68" customFormat="1">
      <c r="BP658900" s="90"/>
    </row>
    <row r="658901" spans="68:68" customFormat="1">
      <c r="BP658901" s="90"/>
    </row>
    <row r="658902" spans="68:68" customFormat="1">
      <c r="BP658902" s="90"/>
    </row>
    <row r="658903" spans="68:68" customFormat="1">
      <c r="BP658903" s="90"/>
    </row>
    <row r="658904" spans="68:68" customFormat="1">
      <c r="BP658904" s="90"/>
    </row>
    <row r="658905" spans="68:68" customFormat="1">
      <c r="BP658905" s="90"/>
    </row>
    <row r="658906" spans="68:68" customFormat="1">
      <c r="BP658906" s="90"/>
    </row>
    <row r="658907" spans="68:68" customFormat="1">
      <c r="BP658907" s="90"/>
    </row>
    <row r="658908" spans="68:68" customFormat="1">
      <c r="BP658908" s="90"/>
    </row>
    <row r="658909" spans="68:68" customFormat="1">
      <c r="BP658909" s="90"/>
    </row>
    <row r="658910" spans="68:68" customFormat="1">
      <c r="BP658910" s="90"/>
    </row>
    <row r="658911" spans="68:68" customFormat="1">
      <c r="BP658911" s="90"/>
    </row>
    <row r="658912" spans="68:68" customFormat="1">
      <c r="BP658912" s="90"/>
    </row>
    <row r="658913" spans="68:68" customFormat="1">
      <c r="BP658913" s="90"/>
    </row>
    <row r="658914" spans="68:68" customFormat="1">
      <c r="BP658914" s="90"/>
    </row>
    <row r="658915" spans="68:68" customFormat="1">
      <c r="BP658915" s="90"/>
    </row>
    <row r="658916" spans="68:68" customFormat="1">
      <c r="BP658916" s="90"/>
    </row>
    <row r="658917" spans="68:68" customFormat="1">
      <c r="BP658917" s="90"/>
    </row>
    <row r="658918" spans="68:68" customFormat="1">
      <c r="BP658918" s="90"/>
    </row>
    <row r="658919" spans="68:68" customFormat="1">
      <c r="BP658919" s="90"/>
    </row>
    <row r="658920" spans="68:68" customFormat="1">
      <c r="BP658920" s="90"/>
    </row>
    <row r="658921" spans="68:68" customFormat="1">
      <c r="BP658921" s="90"/>
    </row>
    <row r="658922" spans="68:68" customFormat="1">
      <c r="BP658922" s="90"/>
    </row>
    <row r="658923" spans="68:68" customFormat="1">
      <c r="BP658923" s="90"/>
    </row>
    <row r="658924" spans="68:68" customFormat="1">
      <c r="BP658924" s="90"/>
    </row>
    <row r="658925" spans="68:68" customFormat="1">
      <c r="BP658925" s="90"/>
    </row>
    <row r="658926" spans="68:68" customFormat="1">
      <c r="BP658926" s="90"/>
    </row>
    <row r="658927" spans="68:68" customFormat="1">
      <c r="BP658927" s="90"/>
    </row>
    <row r="658928" spans="68:68" customFormat="1">
      <c r="BP658928" s="90"/>
    </row>
    <row r="658929" spans="68:68" customFormat="1">
      <c r="BP658929" s="90"/>
    </row>
    <row r="658930" spans="68:68" customFormat="1">
      <c r="BP658930" s="90"/>
    </row>
    <row r="658931" spans="68:68" customFormat="1">
      <c r="BP658931" s="90"/>
    </row>
    <row r="658932" spans="68:68" customFormat="1">
      <c r="BP658932" s="90"/>
    </row>
    <row r="658933" spans="68:68" customFormat="1">
      <c r="BP658933" s="90"/>
    </row>
    <row r="658934" spans="68:68" customFormat="1">
      <c r="BP658934" s="90"/>
    </row>
    <row r="658935" spans="68:68" customFormat="1">
      <c r="BP658935" s="90"/>
    </row>
    <row r="658936" spans="68:68" customFormat="1">
      <c r="BP658936" s="90"/>
    </row>
    <row r="658937" spans="68:68" customFormat="1">
      <c r="BP658937" s="90"/>
    </row>
    <row r="658938" spans="68:68" customFormat="1">
      <c r="BP658938" s="90"/>
    </row>
    <row r="658939" spans="68:68" customFormat="1">
      <c r="BP658939" s="90"/>
    </row>
    <row r="658940" spans="68:68" customFormat="1">
      <c r="BP658940" s="90"/>
    </row>
    <row r="658941" spans="68:68" customFormat="1">
      <c r="BP658941" s="90"/>
    </row>
    <row r="658942" spans="68:68" customFormat="1">
      <c r="BP658942" s="90"/>
    </row>
    <row r="658943" spans="68:68" customFormat="1">
      <c r="BP658943" s="90"/>
    </row>
    <row r="658944" spans="68:68" customFormat="1">
      <c r="BP658944" s="90"/>
    </row>
    <row r="658945" spans="68:68" customFormat="1">
      <c r="BP658945" s="90"/>
    </row>
    <row r="658946" spans="68:68" customFormat="1">
      <c r="BP658946" s="90"/>
    </row>
    <row r="658947" spans="68:68" customFormat="1">
      <c r="BP658947" s="90"/>
    </row>
    <row r="658948" spans="68:68" customFormat="1">
      <c r="BP658948" s="90"/>
    </row>
    <row r="658949" spans="68:68" customFormat="1">
      <c r="BP658949" s="90"/>
    </row>
    <row r="658950" spans="68:68" customFormat="1">
      <c r="BP658950" s="90"/>
    </row>
    <row r="658951" spans="68:68" customFormat="1">
      <c r="BP658951" s="90"/>
    </row>
    <row r="658952" spans="68:68" customFormat="1">
      <c r="BP658952" s="90"/>
    </row>
    <row r="658953" spans="68:68" customFormat="1">
      <c r="BP658953" s="90"/>
    </row>
    <row r="658954" spans="68:68" customFormat="1">
      <c r="BP658954" s="90"/>
    </row>
    <row r="658955" spans="68:68" customFormat="1">
      <c r="BP658955" s="90"/>
    </row>
    <row r="658956" spans="68:68" customFormat="1">
      <c r="BP658956" s="90"/>
    </row>
    <row r="658957" spans="68:68" customFormat="1">
      <c r="BP658957" s="90"/>
    </row>
    <row r="658958" spans="68:68" customFormat="1">
      <c r="BP658958" s="90"/>
    </row>
    <row r="658959" spans="68:68" customFormat="1">
      <c r="BP658959" s="90"/>
    </row>
    <row r="658960" spans="68:68" customFormat="1">
      <c r="BP658960" s="90"/>
    </row>
    <row r="658961" spans="68:68" customFormat="1">
      <c r="BP658961" s="90"/>
    </row>
    <row r="658962" spans="68:68" customFormat="1">
      <c r="BP658962" s="90"/>
    </row>
    <row r="658963" spans="68:68" customFormat="1">
      <c r="BP658963" s="90"/>
    </row>
    <row r="658964" spans="68:68" customFormat="1">
      <c r="BP658964" s="90"/>
    </row>
    <row r="658965" spans="68:68" customFormat="1">
      <c r="BP658965" s="90"/>
    </row>
    <row r="658966" spans="68:68" customFormat="1">
      <c r="BP658966" s="90"/>
    </row>
    <row r="658967" spans="68:68" customFormat="1">
      <c r="BP658967" s="90"/>
    </row>
    <row r="658968" spans="68:68" customFormat="1">
      <c r="BP658968" s="90"/>
    </row>
    <row r="658969" spans="68:68" customFormat="1">
      <c r="BP658969" s="90"/>
    </row>
    <row r="658970" spans="68:68" customFormat="1">
      <c r="BP658970" s="90"/>
    </row>
    <row r="658971" spans="68:68" customFormat="1">
      <c r="BP658971" s="90"/>
    </row>
    <row r="658972" spans="68:68" customFormat="1">
      <c r="BP658972" s="90"/>
    </row>
    <row r="658973" spans="68:68" customFormat="1">
      <c r="BP658973" s="90"/>
    </row>
    <row r="658974" spans="68:68" customFormat="1">
      <c r="BP658974" s="90"/>
    </row>
    <row r="658975" spans="68:68" customFormat="1">
      <c r="BP658975" s="90"/>
    </row>
    <row r="658976" spans="68:68" customFormat="1">
      <c r="BP658976" s="90"/>
    </row>
    <row r="658977" spans="68:68" customFormat="1">
      <c r="BP658977" s="90"/>
    </row>
    <row r="658978" spans="68:68" customFormat="1">
      <c r="BP658978" s="90"/>
    </row>
    <row r="658979" spans="68:68" customFormat="1">
      <c r="BP658979" s="90"/>
    </row>
    <row r="658980" spans="68:68" customFormat="1">
      <c r="BP658980" s="90"/>
    </row>
    <row r="658981" spans="68:68" customFormat="1">
      <c r="BP658981" s="90"/>
    </row>
    <row r="658982" spans="68:68" customFormat="1">
      <c r="BP658982" s="90"/>
    </row>
    <row r="658983" spans="68:68" customFormat="1">
      <c r="BP658983" s="90"/>
    </row>
    <row r="658984" spans="68:68" customFormat="1">
      <c r="BP658984" s="90"/>
    </row>
    <row r="658985" spans="68:68" customFormat="1">
      <c r="BP658985" s="90"/>
    </row>
    <row r="658986" spans="68:68" customFormat="1">
      <c r="BP658986" s="90"/>
    </row>
    <row r="658987" spans="68:68" customFormat="1">
      <c r="BP658987" s="90"/>
    </row>
    <row r="658988" spans="68:68" customFormat="1">
      <c r="BP658988" s="90"/>
    </row>
    <row r="658989" spans="68:68" customFormat="1">
      <c r="BP658989" s="90"/>
    </row>
    <row r="658990" spans="68:68" customFormat="1">
      <c r="BP658990" s="90"/>
    </row>
    <row r="658991" spans="68:68" customFormat="1">
      <c r="BP658991" s="90"/>
    </row>
    <row r="658992" spans="68:68" customFormat="1">
      <c r="BP658992" s="90"/>
    </row>
    <row r="658993" spans="68:68" customFormat="1">
      <c r="BP658993" s="90"/>
    </row>
    <row r="658994" spans="68:68" customFormat="1">
      <c r="BP658994" s="90"/>
    </row>
    <row r="658995" spans="68:68" customFormat="1">
      <c r="BP658995" s="90"/>
    </row>
    <row r="658996" spans="68:68" customFormat="1">
      <c r="BP658996" s="90"/>
    </row>
    <row r="658997" spans="68:68" customFormat="1">
      <c r="BP658997" s="90"/>
    </row>
    <row r="658998" spans="68:68" customFormat="1">
      <c r="BP658998" s="90"/>
    </row>
    <row r="658999" spans="68:68" customFormat="1">
      <c r="BP658999" s="90"/>
    </row>
    <row r="659000" spans="68:68" customFormat="1">
      <c r="BP659000" s="90"/>
    </row>
    <row r="659001" spans="68:68" customFormat="1">
      <c r="BP659001" s="90"/>
    </row>
    <row r="659002" spans="68:68" customFormat="1">
      <c r="BP659002" s="90"/>
    </row>
    <row r="659003" spans="68:68" customFormat="1">
      <c r="BP659003" s="90"/>
    </row>
    <row r="659004" spans="68:68" customFormat="1">
      <c r="BP659004" s="90"/>
    </row>
    <row r="659005" spans="68:68" customFormat="1">
      <c r="BP659005" s="90"/>
    </row>
    <row r="659006" spans="68:68" customFormat="1">
      <c r="BP659006" s="90"/>
    </row>
    <row r="659007" spans="68:68" customFormat="1">
      <c r="BP659007" s="90"/>
    </row>
    <row r="659008" spans="68:68" customFormat="1">
      <c r="BP659008" s="90"/>
    </row>
    <row r="659009" spans="68:68" customFormat="1">
      <c r="BP659009" s="90"/>
    </row>
    <row r="659010" spans="68:68" customFormat="1">
      <c r="BP659010" s="90"/>
    </row>
    <row r="659011" spans="68:68" customFormat="1">
      <c r="BP659011" s="90"/>
    </row>
    <row r="659012" spans="68:68" customFormat="1">
      <c r="BP659012" s="90"/>
    </row>
    <row r="659013" spans="68:68" customFormat="1">
      <c r="BP659013" s="90"/>
    </row>
    <row r="659014" spans="68:68" customFormat="1">
      <c r="BP659014" s="90"/>
    </row>
    <row r="659015" spans="68:68" customFormat="1">
      <c r="BP659015" s="90"/>
    </row>
    <row r="659016" spans="68:68" customFormat="1">
      <c r="BP659016" s="90"/>
    </row>
    <row r="659017" spans="68:68" customFormat="1">
      <c r="BP659017" s="90"/>
    </row>
    <row r="659018" spans="68:68" customFormat="1">
      <c r="BP659018" s="90"/>
    </row>
    <row r="659019" spans="68:68" customFormat="1">
      <c r="BP659019" s="90"/>
    </row>
    <row r="659020" spans="68:68" customFormat="1">
      <c r="BP659020" s="90"/>
    </row>
    <row r="659021" spans="68:68" customFormat="1">
      <c r="BP659021" s="90"/>
    </row>
    <row r="659022" spans="68:68" customFormat="1">
      <c r="BP659022" s="90"/>
    </row>
    <row r="659023" spans="68:68" customFormat="1">
      <c r="BP659023" s="90"/>
    </row>
    <row r="659024" spans="68:68" customFormat="1">
      <c r="BP659024" s="90"/>
    </row>
    <row r="659025" spans="68:68" customFormat="1">
      <c r="BP659025" s="90"/>
    </row>
    <row r="659026" spans="68:68" customFormat="1">
      <c r="BP659026" s="90"/>
    </row>
    <row r="659027" spans="68:68" customFormat="1">
      <c r="BP659027" s="90"/>
    </row>
    <row r="659028" spans="68:68" customFormat="1">
      <c r="BP659028" s="90"/>
    </row>
    <row r="659029" spans="68:68" customFormat="1">
      <c r="BP659029" s="90"/>
    </row>
    <row r="659030" spans="68:68" customFormat="1">
      <c r="BP659030" s="90"/>
    </row>
    <row r="659031" spans="68:68" customFormat="1">
      <c r="BP659031" s="90"/>
    </row>
    <row r="659032" spans="68:68" customFormat="1">
      <c r="BP659032" s="90"/>
    </row>
    <row r="659033" spans="68:68" customFormat="1">
      <c r="BP659033" s="90"/>
    </row>
    <row r="659034" spans="68:68" customFormat="1">
      <c r="BP659034" s="90"/>
    </row>
    <row r="659035" spans="68:68" customFormat="1">
      <c r="BP659035" s="90"/>
    </row>
    <row r="659036" spans="68:68" customFormat="1">
      <c r="BP659036" s="90"/>
    </row>
    <row r="659037" spans="68:68" customFormat="1">
      <c r="BP659037" s="90"/>
    </row>
    <row r="659038" spans="68:68" customFormat="1">
      <c r="BP659038" s="90"/>
    </row>
    <row r="659039" spans="68:68" customFormat="1">
      <c r="BP659039" s="90"/>
    </row>
    <row r="659040" spans="68:68" customFormat="1">
      <c r="BP659040" s="90"/>
    </row>
    <row r="659041" spans="68:68" customFormat="1">
      <c r="BP659041" s="90"/>
    </row>
    <row r="659042" spans="68:68" customFormat="1">
      <c r="BP659042" s="90"/>
    </row>
    <row r="659043" spans="68:68" customFormat="1">
      <c r="BP659043" s="90"/>
    </row>
    <row r="659044" spans="68:68" customFormat="1">
      <c r="BP659044" s="90"/>
    </row>
    <row r="659045" spans="68:68" customFormat="1">
      <c r="BP659045" s="90"/>
    </row>
    <row r="659046" spans="68:68" customFormat="1">
      <c r="BP659046" s="90"/>
    </row>
    <row r="659047" spans="68:68" customFormat="1">
      <c r="BP659047" s="90"/>
    </row>
    <row r="659048" spans="68:68" customFormat="1">
      <c r="BP659048" s="90"/>
    </row>
    <row r="659049" spans="68:68" customFormat="1">
      <c r="BP659049" s="90"/>
    </row>
    <row r="659050" spans="68:68" customFormat="1">
      <c r="BP659050" s="90"/>
    </row>
    <row r="659051" spans="68:68" customFormat="1">
      <c r="BP659051" s="90"/>
    </row>
    <row r="659052" spans="68:68" customFormat="1">
      <c r="BP659052" s="90"/>
    </row>
    <row r="659053" spans="68:68" customFormat="1">
      <c r="BP659053" s="90"/>
    </row>
    <row r="659054" spans="68:68" customFormat="1">
      <c r="BP659054" s="90"/>
    </row>
    <row r="659055" spans="68:68" customFormat="1">
      <c r="BP659055" s="90"/>
    </row>
    <row r="659056" spans="68:68" customFormat="1">
      <c r="BP659056" s="90"/>
    </row>
    <row r="659057" spans="68:68" customFormat="1">
      <c r="BP659057" s="90"/>
    </row>
    <row r="659058" spans="68:68" customFormat="1">
      <c r="BP659058" s="90"/>
    </row>
    <row r="659059" spans="68:68" customFormat="1">
      <c r="BP659059" s="90"/>
    </row>
    <row r="659060" spans="68:68" customFormat="1">
      <c r="BP659060" s="90"/>
    </row>
    <row r="659061" spans="68:68" customFormat="1">
      <c r="BP659061" s="90"/>
    </row>
    <row r="659062" spans="68:68" customFormat="1">
      <c r="BP659062" s="90"/>
    </row>
    <row r="659063" spans="68:68" customFormat="1">
      <c r="BP659063" s="90"/>
    </row>
    <row r="659064" spans="68:68" customFormat="1">
      <c r="BP659064" s="90"/>
    </row>
    <row r="659065" spans="68:68" customFormat="1">
      <c r="BP659065" s="90"/>
    </row>
    <row r="659066" spans="68:68" customFormat="1">
      <c r="BP659066" s="90"/>
    </row>
    <row r="659067" spans="68:68" customFormat="1">
      <c r="BP659067" s="90"/>
    </row>
    <row r="659068" spans="68:68" customFormat="1">
      <c r="BP659068" s="90"/>
    </row>
    <row r="659069" spans="68:68" customFormat="1">
      <c r="BP659069" s="90"/>
    </row>
    <row r="659070" spans="68:68" customFormat="1">
      <c r="BP659070" s="90"/>
    </row>
    <row r="659071" spans="68:68" customFormat="1">
      <c r="BP659071" s="90"/>
    </row>
    <row r="659072" spans="68:68" customFormat="1">
      <c r="BP659072" s="90"/>
    </row>
    <row r="659073" spans="68:68" customFormat="1">
      <c r="BP659073" s="90"/>
    </row>
    <row r="659074" spans="68:68" customFormat="1">
      <c r="BP659074" s="90"/>
    </row>
    <row r="659075" spans="68:68" customFormat="1">
      <c r="BP659075" s="90"/>
    </row>
    <row r="659076" spans="68:68" customFormat="1">
      <c r="BP659076" s="90"/>
    </row>
    <row r="659077" spans="68:68" customFormat="1">
      <c r="BP659077" s="90"/>
    </row>
    <row r="659078" spans="68:68" customFormat="1">
      <c r="BP659078" s="90"/>
    </row>
    <row r="659079" spans="68:68" customFormat="1">
      <c r="BP659079" s="90"/>
    </row>
    <row r="659080" spans="68:68" customFormat="1">
      <c r="BP659080" s="90"/>
    </row>
    <row r="659081" spans="68:68" customFormat="1">
      <c r="BP659081" s="90"/>
    </row>
    <row r="659082" spans="68:68" customFormat="1">
      <c r="BP659082" s="90"/>
    </row>
    <row r="659083" spans="68:68" customFormat="1">
      <c r="BP659083" s="90"/>
    </row>
    <row r="659084" spans="68:68" customFormat="1">
      <c r="BP659084" s="90"/>
    </row>
    <row r="659085" spans="68:68" customFormat="1">
      <c r="BP659085" s="90"/>
    </row>
    <row r="659086" spans="68:68" customFormat="1">
      <c r="BP659086" s="90"/>
    </row>
    <row r="659087" spans="68:68" customFormat="1">
      <c r="BP659087" s="90"/>
    </row>
    <row r="659088" spans="68:68" customFormat="1">
      <c r="BP659088" s="90"/>
    </row>
    <row r="659089" spans="68:68" customFormat="1">
      <c r="BP659089" s="90"/>
    </row>
    <row r="659090" spans="68:68" customFormat="1">
      <c r="BP659090" s="90"/>
    </row>
    <row r="659091" spans="68:68" customFormat="1">
      <c r="BP659091" s="90"/>
    </row>
    <row r="659092" spans="68:68" customFormat="1">
      <c r="BP659092" s="90"/>
    </row>
    <row r="659093" spans="68:68" customFormat="1">
      <c r="BP659093" s="90"/>
    </row>
    <row r="659094" spans="68:68" customFormat="1">
      <c r="BP659094" s="90"/>
    </row>
    <row r="659095" spans="68:68" customFormat="1">
      <c r="BP659095" s="90"/>
    </row>
    <row r="659096" spans="68:68" customFormat="1">
      <c r="BP659096" s="90"/>
    </row>
    <row r="659097" spans="68:68" customFormat="1">
      <c r="BP659097" s="90"/>
    </row>
    <row r="659098" spans="68:68" customFormat="1">
      <c r="BP659098" s="90"/>
    </row>
    <row r="659099" spans="68:68" customFormat="1">
      <c r="BP659099" s="90"/>
    </row>
    <row r="659100" spans="68:68" customFormat="1">
      <c r="BP659100" s="90"/>
    </row>
    <row r="659101" spans="68:68" customFormat="1">
      <c r="BP659101" s="90"/>
    </row>
    <row r="659102" spans="68:68" customFormat="1">
      <c r="BP659102" s="90"/>
    </row>
    <row r="659103" spans="68:68" customFormat="1">
      <c r="BP659103" s="90"/>
    </row>
    <row r="659104" spans="68:68" customFormat="1">
      <c r="BP659104" s="90"/>
    </row>
    <row r="659105" spans="68:68" customFormat="1">
      <c r="BP659105" s="90"/>
    </row>
    <row r="659106" spans="68:68" customFormat="1">
      <c r="BP659106" s="90"/>
    </row>
    <row r="659107" spans="68:68" customFormat="1">
      <c r="BP659107" s="90"/>
    </row>
    <row r="659108" spans="68:68" customFormat="1">
      <c r="BP659108" s="90"/>
    </row>
    <row r="659109" spans="68:68" customFormat="1">
      <c r="BP659109" s="90"/>
    </row>
    <row r="659110" spans="68:68" customFormat="1">
      <c r="BP659110" s="90"/>
    </row>
    <row r="659111" spans="68:68" customFormat="1">
      <c r="BP659111" s="90"/>
    </row>
    <row r="659112" spans="68:68" customFormat="1">
      <c r="BP659112" s="90"/>
    </row>
    <row r="659113" spans="68:68" customFormat="1">
      <c r="BP659113" s="90"/>
    </row>
    <row r="659114" spans="68:68" customFormat="1">
      <c r="BP659114" s="90"/>
    </row>
    <row r="659115" spans="68:68" customFormat="1">
      <c r="BP659115" s="90"/>
    </row>
    <row r="659116" spans="68:68" customFormat="1">
      <c r="BP659116" s="90"/>
    </row>
    <row r="659117" spans="68:68" customFormat="1">
      <c r="BP659117" s="90"/>
    </row>
    <row r="659118" spans="68:68" customFormat="1">
      <c r="BP659118" s="90"/>
    </row>
    <row r="659119" spans="68:68" customFormat="1">
      <c r="BP659119" s="90"/>
    </row>
    <row r="659120" spans="68:68" customFormat="1">
      <c r="BP659120" s="90"/>
    </row>
    <row r="659121" spans="68:68" customFormat="1">
      <c r="BP659121" s="90"/>
    </row>
    <row r="659122" spans="68:68" customFormat="1">
      <c r="BP659122" s="90"/>
    </row>
    <row r="659123" spans="68:68" customFormat="1">
      <c r="BP659123" s="90"/>
    </row>
    <row r="659124" spans="68:68" customFormat="1">
      <c r="BP659124" s="90"/>
    </row>
    <row r="659125" spans="68:68" customFormat="1">
      <c r="BP659125" s="90"/>
    </row>
    <row r="659126" spans="68:68" customFormat="1">
      <c r="BP659126" s="90"/>
    </row>
    <row r="659127" spans="68:68" customFormat="1">
      <c r="BP659127" s="90"/>
    </row>
    <row r="659128" spans="68:68" customFormat="1">
      <c r="BP659128" s="90"/>
    </row>
    <row r="659129" spans="68:68" customFormat="1">
      <c r="BP659129" s="90"/>
    </row>
    <row r="659130" spans="68:68" customFormat="1">
      <c r="BP659130" s="90"/>
    </row>
    <row r="659131" spans="68:68" customFormat="1">
      <c r="BP659131" s="90"/>
    </row>
    <row r="659132" spans="68:68" customFormat="1">
      <c r="BP659132" s="90"/>
    </row>
    <row r="659133" spans="68:68" customFormat="1">
      <c r="BP659133" s="90"/>
    </row>
    <row r="659134" spans="68:68" customFormat="1">
      <c r="BP659134" s="90"/>
    </row>
    <row r="659135" spans="68:68" customFormat="1">
      <c r="BP659135" s="90"/>
    </row>
    <row r="659136" spans="68:68" customFormat="1">
      <c r="BP659136" s="90"/>
    </row>
    <row r="659137" spans="68:68" customFormat="1">
      <c r="BP659137" s="90"/>
    </row>
    <row r="659138" spans="68:68" customFormat="1">
      <c r="BP659138" s="90"/>
    </row>
    <row r="659139" spans="68:68" customFormat="1">
      <c r="BP659139" s="90"/>
    </row>
    <row r="659140" spans="68:68" customFormat="1">
      <c r="BP659140" s="90"/>
    </row>
    <row r="659141" spans="68:68" customFormat="1">
      <c r="BP659141" s="90"/>
    </row>
    <row r="659142" spans="68:68" customFormat="1">
      <c r="BP659142" s="90"/>
    </row>
    <row r="659143" spans="68:68" customFormat="1">
      <c r="BP659143" s="90"/>
    </row>
    <row r="659144" spans="68:68" customFormat="1">
      <c r="BP659144" s="90"/>
    </row>
    <row r="659145" spans="68:68" customFormat="1">
      <c r="BP659145" s="90"/>
    </row>
    <row r="659146" spans="68:68" customFormat="1">
      <c r="BP659146" s="90"/>
    </row>
    <row r="659147" spans="68:68" customFormat="1">
      <c r="BP659147" s="90"/>
    </row>
    <row r="659148" spans="68:68" customFormat="1">
      <c r="BP659148" s="90"/>
    </row>
    <row r="659149" spans="68:68" customFormat="1">
      <c r="BP659149" s="90"/>
    </row>
    <row r="659150" spans="68:68" customFormat="1">
      <c r="BP659150" s="90"/>
    </row>
    <row r="659151" spans="68:68" customFormat="1">
      <c r="BP659151" s="90"/>
    </row>
    <row r="659152" spans="68:68" customFormat="1">
      <c r="BP659152" s="90"/>
    </row>
    <row r="659153" spans="68:68" customFormat="1">
      <c r="BP659153" s="90"/>
    </row>
    <row r="659154" spans="68:68" customFormat="1">
      <c r="BP659154" s="90"/>
    </row>
    <row r="659155" spans="68:68" customFormat="1">
      <c r="BP659155" s="90"/>
    </row>
    <row r="659156" spans="68:68" customFormat="1">
      <c r="BP659156" s="90"/>
    </row>
    <row r="659157" spans="68:68" customFormat="1">
      <c r="BP659157" s="90"/>
    </row>
    <row r="659158" spans="68:68" customFormat="1">
      <c r="BP659158" s="90"/>
    </row>
    <row r="659159" spans="68:68" customFormat="1">
      <c r="BP659159" s="90"/>
    </row>
    <row r="659160" spans="68:68" customFormat="1">
      <c r="BP659160" s="90"/>
    </row>
    <row r="659161" spans="68:68" customFormat="1">
      <c r="BP659161" s="90"/>
    </row>
    <row r="659162" spans="68:68" customFormat="1">
      <c r="BP659162" s="90"/>
    </row>
    <row r="659163" spans="68:68" customFormat="1">
      <c r="BP659163" s="90"/>
    </row>
    <row r="659164" spans="68:68" customFormat="1">
      <c r="BP659164" s="90"/>
    </row>
    <row r="659165" spans="68:68" customFormat="1">
      <c r="BP659165" s="90"/>
    </row>
    <row r="659166" spans="68:68" customFormat="1">
      <c r="BP659166" s="90"/>
    </row>
    <row r="659167" spans="68:68" customFormat="1">
      <c r="BP659167" s="90"/>
    </row>
    <row r="659168" spans="68:68" customFormat="1">
      <c r="BP659168" s="90"/>
    </row>
    <row r="659169" spans="68:68" customFormat="1">
      <c r="BP659169" s="90"/>
    </row>
    <row r="659170" spans="68:68" customFormat="1">
      <c r="BP659170" s="90"/>
    </row>
    <row r="659171" spans="68:68" customFormat="1">
      <c r="BP659171" s="90"/>
    </row>
    <row r="659172" spans="68:68" customFormat="1">
      <c r="BP659172" s="90"/>
    </row>
    <row r="659173" spans="68:68" customFormat="1">
      <c r="BP659173" s="90"/>
    </row>
    <row r="659174" spans="68:68" customFormat="1">
      <c r="BP659174" s="90"/>
    </row>
    <row r="659175" spans="68:68" customFormat="1">
      <c r="BP659175" s="90"/>
    </row>
    <row r="659176" spans="68:68" customFormat="1">
      <c r="BP659176" s="90"/>
    </row>
    <row r="659177" spans="68:68" customFormat="1">
      <c r="BP659177" s="90"/>
    </row>
    <row r="659178" spans="68:68" customFormat="1">
      <c r="BP659178" s="90"/>
    </row>
    <row r="659179" spans="68:68" customFormat="1">
      <c r="BP659179" s="90"/>
    </row>
    <row r="659180" spans="68:68" customFormat="1">
      <c r="BP659180" s="90"/>
    </row>
    <row r="659181" spans="68:68" customFormat="1">
      <c r="BP659181" s="90"/>
    </row>
    <row r="659182" spans="68:68" customFormat="1">
      <c r="BP659182" s="90"/>
    </row>
    <row r="659183" spans="68:68" customFormat="1">
      <c r="BP659183" s="90"/>
    </row>
    <row r="659184" spans="68:68" customFormat="1">
      <c r="BP659184" s="90"/>
    </row>
    <row r="659185" spans="68:68" customFormat="1">
      <c r="BP659185" s="90"/>
    </row>
    <row r="659186" spans="68:68" customFormat="1">
      <c r="BP659186" s="90"/>
    </row>
    <row r="659187" spans="68:68" customFormat="1">
      <c r="BP659187" s="90"/>
    </row>
    <row r="659188" spans="68:68" customFormat="1">
      <c r="BP659188" s="90"/>
    </row>
    <row r="659189" spans="68:68" customFormat="1">
      <c r="BP659189" s="90"/>
    </row>
    <row r="659190" spans="68:68" customFormat="1">
      <c r="BP659190" s="90"/>
    </row>
    <row r="659191" spans="68:68" customFormat="1">
      <c r="BP659191" s="90"/>
    </row>
    <row r="659192" spans="68:68" customFormat="1">
      <c r="BP659192" s="90"/>
    </row>
    <row r="659193" spans="68:68" customFormat="1">
      <c r="BP659193" s="90"/>
    </row>
    <row r="659194" spans="68:68" customFormat="1">
      <c r="BP659194" s="90"/>
    </row>
    <row r="659195" spans="68:68" customFormat="1">
      <c r="BP659195" s="90"/>
    </row>
    <row r="659196" spans="68:68" customFormat="1">
      <c r="BP659196" s="90"/>
    </row>
    <row r="659197" spans="68:68" customFormat="1">
      <c r="BP659197" s="90"/>
    </row>
    <row r="659198" spans="68:68" customFormat="1">
      <c r="BP659198" s="90"/>
    </row>
    <row r="659199" spans="68:68" customFormat="1">
      <c r="BP659199" s="90"/>
    </row>
    <row r="659200" spans="68:68" customFormat="1">
      <c r="BP659200" s="90"/>
    </row>
    <row r="659201" spans="68:68" customFormat="1">
      <c r="BP659201" s="90"/>
    </row>
    <row r="659202" spans="68:68" customFormat="1">
      <c r="BP659202" s="90"/>
    </row>
    <row r="659203" spans="68:68" customFormat="1">
      <c r="BP659203" s="90"/>
    </row>
    <row r="659204" spans="68:68" customFormat="1">
      <c r="BP659204" s="90"/>
    </row>
    <row r="659205" spans="68:68" customFormat="1">
      <c r="BP659205" s="90"/>
    </row>
    <row r="659206" spans="68:68" customFormat="1">
      <c r="BP659206" s="90"/>
    </row>
    <row r="659207" spans="68:68" customFormat="1">
      <c r="BP659207" s="90"/>
    </row>
    <row r="659208" spans="68:68" customFormat="1">
      <c r="BP659208" s="90"/>
    </row>
    <row r="659209" spans="68:68" customFormat="1">
      <c r="BP659209" s="90"/>
    </row>
    <row r="659210" spans="68:68" customFormat="1">
      <c r="BP659210" s="90"/>
    </row>
    <row r="659211" spans="68:68" customFormat="1">
      <c r="BP659211" s="90"/>
    </row>
    <row r="659212" spans="68:68" customFormat="1">
      <c r="BP659212" s="90"/>
    </row>
    <row r="659213" spans="68:68" customFormat="1">
      <c r="BP659213" s="90"/>
    </row>
    <row r="659214" spans="68:68" customFormat="1">
      <c r="BP659214" s="90"/>
    </row>
    <row r="659215" spans="68:68" customFormat="1">
      <c r="BP659215" s="90"/>
    </row>
    <row r="659216" spans="68:68" customFormat="1">
      <c r="BP659216" s="90"/>
    </row>
    <row r="659217" spans="68:68" customFormat="1">
      <c r="BP659217" s="90"/>
    </row>
    <row r="659218" spans="68:68" customFormat="1">
      <c r="BP659218" s="90"/>
    </row>
    <row r="659219" spans="68:68" customFormat="1">
      <c r="BP659219" s="90"/>
    </row>
    <row r="659220" spans="68:68" customFormat="1">
      <c r="BP659220" s="90"/>
    </row>
    <row r="659221" spans="68:68" customFormat="1">
      <c r="BP659221" s="90"/>
    </row>
    <row r="659222" spans="68:68" customFormat="1">
      <c r="BP659222" s="90"/>
    </row>
    <row r="659223" spans="68:68" customFormat="1">
      <c r="BP659223" s="90"/>
    </row>
    <row r="659224" spans="68:68" customFormat="1">
      <c r="BP659224" s="90"/>
    </row>
    <row r="659225" spans="68:68" customFormat="1">
      <c r="BP659225" s="90"/>
    </row>
    <row r="659226" spans="68:68" customFormat="1">
      <c r="BP659226" s="90"/>
    </row>
    <row r="659227" spans="68:68" customFormat="1">
      <c r="BP659227" s="90"/>
    </row>
    <row r="659228" spans="68:68" customFormat="1">
      <c r="BP659228" s="90"/>
    </row>
    <row r="659229" spans="68:68" customFormat="1">
      <c r="BP659229" s="90"/>
    </row>
    <row r="659230" spans="68:68" customFormat="1">
      <c r="BP659230" s="90"/>
    </row>
    <row r="659231" spans="68:68" customFormat="1">
      <c r="BP659231" s="90"/>
    </row>
    <row r="659232" spans="68:68" customFormat="1">
      <c r="BP659232" s="90"/>
    </row>
    <row r="659233" spans="68:68" customFormat="1">
      <c r="BP659233" s="90"/>
    </row>
    <row r="659234" spans="68:68" customFormat="1">
      <c r="BP659234" s="90"/>
    </row>
    <row r="659235" spans="68:68" customFormat="1">
      <c r="BP659235" s="90"/>
    </row>
    <row r="659236" spans="68:68" customFormat="1">
      <c r="BP659236" s="90"/>
    </row>
    <row r="659237" spans="68:68" customFormat="1">
      <c r="BP659237" s="90"/>
    </row>
    <row r="659238" spans="68:68" customFormat="1">
      <c r="BP659238" s="90"/>
    </row>
    <row r="659239" spans="68:68" customFormat="1">
      <c r="BP659239" s="90"/>
    </row>
    <row r="659240" spans="68:68" customFormat="1">
      <c r="BP659240" s="90"/>
    </row>
    <row r="659241" spans="68:68" customFormat="1">
      <c r="BP659241" s="90"/>
    </row>
    <row r="659242" spans="68:68" customFormat="1">
      <c r="BP659242" s="90"/>
    </row>
    <row r="659243" spans="68:68" customFormat="1">
      <c r="BP659243" s="90"/>
    </row>
    <row r="659244" spans="68:68" customFormat="1">
      <c r="BP659244" s="90"/>
    </row>
    <row r="659245" spans="68:68" customFormat="1">
      <c r="BP659245" s="90"/>
    </row>
    <row r="659246" spans="68:68" customFormat="1">
      <c r="BP659246" s="90"/>
    </row>
    <row r="659247" spans="68:68" customFormat="1">
      <c r="BP659247" s="90"/>
    </row>
    <row r="659248" spans="68:68" customFormat="1">
      <c r="BP659248" s="90"/>
    </row>
    <row r="659249" spans="68:68" customFormat="1">
      <c r="BP659249" s="90"/>
    </row>
    <row r="659250" spans="68:68" customFormat="1">
      <c r="BP659250" s="90"/>
    </row>
    <row r="659251" spans="68:68" customFormat="1">
      <c r="BP659251" s="90"/>
    </row>
    <row r="659252" spans="68:68" customFormat="1">
      <c r="BP659252" s="90"/>
    </row>
    <row r="659253" spans="68:68" customFormat="1">
      <c r="BP659253" s="90"/>
    </row>
    <row r="659254" spans="68:68" customFormat="1">
      <c r="BP659254" s="90"/>
    </row>
    <row r="659255" spans="68:68" customFormat="1">
      <c r="BP659255" s="90"/>
    </row>
    <row r="659256" spans="68:68" customFormat="1">
      <c r="BP659256" s="90"/>
    </row>
    <row r="659257" spans="68:68" customFormat="1">
      <c r="BP659257" s="90"/>
    </row>
    <row r="659258" spans="68:68" customFormat="1">
      <c r="BP659258" s="90"/>
    </row>
    <row r="659259" spans="68:68" customFormat="1">
      <c r="BP659259" s="90"/>
    </row>
    <row r="659260" spans="68:68" customFormat="1">
      <c r="BP659260" s="90"/>
    </row>
    <row r="659261" spans="68:68" customFormat="1">
      <c r="BP659261" s="90"/>
    </row>
    <row r="659262" spans="68:68" customFormat="1">
      <c r="BP659262" s="90"/>
    </row>
    <row r="659263" spans="68:68" customFormat="1">
      <c r="BP659263" s="90"/>
    </row>
    <row r="659264" spans="68:68" customFormat="1">
      <c r="BP659264" s="90"/>
    </row>
    <row r="659265" spans="68:68" customFormat="1">
      <c r="BP659265" s="90"/>
    </row>
    <row r="659266" spans="68:68" customFormat="1">
      <c r="BP659266" s="90"/>
    </row>
    <row r="659267" spans="68:68" customFormat="1">
      <c r="BP659267" s="90"/>
    </row>
    <row r="659268" spans="68:68" customFormat="1">
      <c r="BP659268" s="90"/>
    </row>
    <row r="659269" spans="68:68" customFormat="1">
      <c r="BP659269" s="90"/>
    </row>
    <row r="659270" spans="68:68" customFormat="1">
      <c r="BP659270" s="90"/>
    </row>
    <row r="659271" spans="68:68" customFormat="1">
      <c r="BP659271" s="90"/>
    </row>
    <row r="659272" spans="68:68" customFormat="1">
      <c r="BP659272" s="90"/>
    </row>
    <row r="659273" spans="68:68" customFormat="1">
      <c r="BP659273" s="90"/>
    </row>
    <row r="659274" spans="68:68" customFormat="1">
      <c r="BP659274" s="90"/>
    </row>
    <row r="659275" spans="68:68" customFormat="1">
      <c r="BP659275" s="90"/>
    </row>
    <row r="659276" spans="68:68" customFormat="1">
      <c r="BP659276" s="90"/>
    </row>
    <row r="659277" spans="68:68" customFormat="1">
      <c r="BP659277" s="90"/>
    </row>
    <row r="659278" spans="68:68" customFormat="1">
      <c r="BP659278" s="90"/>
    </row>
    <row r="659279" spans="68:68" customFormat="1">
      <c r="BP659279" s="90"/>
    </row>
    <row r="659280" spans="68:68" customFormat="1">
      <c r="BP659280" s="90"/>
    </row>
    <row r="659281" spans="68:68" customFormat="1">
      <c r="BP659281" s="90"/>
    </row>
    <row r="659282" spans="68:68" customFormat="1">
      <c r="BP659282" s="90"/>
    </row>
    <row r="659283" spans="68:68" customFormat="1">
      <c r="BP659283" s="90"/>
    </row>
    <row r="659284" spans="68:68" customFormat="1">
      <c r="BP659284" s="90"/>
    </row>
    <row r="659285" spans="68:68" customFormat="1">
      <c r="BP659285" s="90"/>
    </row>
    <row r="659286" spans="68:68" customFormat="1">
      <c r="BP659286" s="90"/>
    </row>
    <row r="659287" spans="68:68" customFormat="1">
      <c r="BP659287" s="90"/>
    </row>
    <row r="659288" spans="68:68" customFormat="1">
      <c r="BP659288" s="90"/>
    </row>
    <row r="659289" spans="68:68" customFormat="1">
      <c r="BP659289" s="90"/>
    </row>
    <row r="659290" spans="68:68" customFormat="1">
      <c r="BP659290" s="90"/>
    </row>
    <row r="659291" spans="68:68" customFormat="1">
      <c r="BP659291" s="90"/>
    </row>
    <row r="659292" spans="68:68" customFormat="1">
      <c r="BP659292" s="90"/>
    </row>
    <row r="659293" spans="68:68" customFormat="1">
      <c r="BP659293" s="90"/>
    </row>
    <row r="659294" spans="68:68" customFormat="1">
      <c r="BP659294" s="90"/>
    </row>
    <row r="659295" spans="68:68" customFormat="1">
      <c r="BP659295" s="90"/>
    </row>
    <row r="659296" spans="68:68" customFormat="1">
      <c r="BP659296" s="90"/>
    </row>
    <row r="659297" spans="68:68" customFormat="1">
      <c r="BP659297" s="90"/>
    </row>
    <row r="659298" spans="68:68" customFormat="1">
      <c r="BP659298" s="90"/>
    </row>
    <row r="659299" spans="68:68" customFormat="1">
      <c r="BP659299" s="90"/>
    </row>
    <row r="659300" spans="68:68" customFormat="1">
      <c r="BP659300" s="90"/>
    </row>
    <row r="659301" spans="68:68" customFormat="1">
      <c r="BP659301" s="90"/>
    </row>
    <row r="659302" spans="68:68" customFormat="1">
      <c r="BP659302" s="90"/>
    </row>
    <row r="659303" spans="68:68" customFormat="1">
      <c r="BP659303" s="90"/>
    </row>
    <row r="659304" spans="68:68" customFormat="1">
      <c r="BP659304" s="90"/>
    </row>
    <row r="659305" spans="68:68" customFormat="1">
      <c r="BP659305" s="90"/>
    </row>
    <row r="659306" spans="68:68" customFormat="1">
      <c r="BP659306" s="90"/>
    </row>
    <row r="659307" spans="68:68" customFormat="1">
      <c r="BP659307" s="90"/>
    </row>
    <row r="659308" spans="68:68" customFormat="1">
      <c r="BP659308" s="90"/>
    </row>
    <row r="659309" spans="68:68" customFormat="1">
      <c r="BP659309" s="90"/>
    </row>
    <row r="659310" spans="68:68" customFormat="1">
      <c r="BP659310" s="90"/>
    </row>
    <row r="659311" spans="68:68" customFormat="1">
      <c r="BP659311" s="90"/>
    </row>
    <row r="659312" spans="68:68" customFormat="1">
      <c r="BP659312" s="90"/>
    </row>
    <row r="659313" spans="68:68" customFormat="1">
      <c r="BP659313" s="90"/>
    </row>
    <row r="659314" spans="68:68" customFormat="1">
      <c r="BP659314" s="90"/>
    </row>
    <row r="659315" spans="68:68" customFormat="1">
      <c r="BP659315" s="90"/>
    </row>
    <row r="659316" spans="68:68" customFormat="1">
      <c r="BP659316" s="90"/>
    </row>
    <row r="659317" spans="68:68" customFormat="1">
      <c r="BP659317" s="90"/>
    </row>
    <row r="659318" spans="68:68" customFormat="1">
      <c r="BP659318" s="90"/>
    </row>
    <row r="659319" spans="68:68" customFormat="1">
      <c r="BP659319" s="90"/>
    </row>
    <row r="659320" spans="68:68" customFormat="1">
      <c r="BP659320" s="90"/>
    </row>
    <row r="659321" spans="68:68" customFormat="1">
      <c r="BP659321" s="90"/>
    </row>
    <row r="659322" spans="68:68" customFormat="1">
      <c r="BP659322" s="90"/>
    </row>
    <row r="659323" spans="68:68" customFormat="1">
      <c r="BP659323" s="90"/>
    </row>
    <row r="659324" spans="68:68" customFormat="1">
      <c r="BP659324" s="90"/>
    </row>
    <row r="659325" spans="68:68" customFormat="1">
      <c r="BP659325" s="90"/>
    </row>
    <row r="659326" spans="68:68" customFormat="1">
      <c r="BP659326" s="90"/>
    </row>
    <row r="659327" spans="68:68" customFormat="1">
      <c r="BP659327" s="90"/>
    </row>
    <row r="659328" spans="68:68" customFormat="1">
      <c r="BP659328" s="90"/>
    </row>
    <row r="659329" spans="68:68" customFormat="1">
      <c r="BP659329" s="90"/>
    </row>
    <row r="659330" spans="68:68" customFormat="1">
      <c r="BP659330" s="90"/>
    </row>
    <row r="659331" spans="68:68" customFormat="1">
      <c r="BP659331" s="90"/>
    </row>
    <row r="659332" spans="68:68" customFormat="1">
      <c r="BP659332" s="90"/>
    </row>
    <row r="659333" spans="68:68" customFormat="1">
      <c r="BP659333" s="90"/>
    </row>
    <row r="659334" spans="68:68" customFormat="1">
      <c r="BP659334" s="90"/>
    </row>
    <row r="659335" spans="68:68" customFormat="1">
      <c r="BP659335" s="90"/>
    </row>
    <row r="659336" spans="68:68" customFormat="1">
      <c r="BP659336" s="90"/>
    </row>
    <row r="659337" spans="68:68" customFormat="1">
      <c r="BP659337" s="90"/>
    </row>
    <row r="659338" spans="68:68" customFormat="1">
      <c r="BP659338" s="90"/>
    </row>
    <row r="659339" spans="68:68" customFormat="1">
      <c r="BP659339" s="90"/>
    </row>
    <row r="659340" spans="68:68" customFormat="1">
      <c r="BP659340" s="90"/>
    </row>
    <row r="659341" spans="68:68" customFormat="1">
      <c r="BP659341" s="90"/>
    </row>
    <row r="659342" spans="68:68" customFormat="1">
      <c r="BP659342" s="90"/>
    </row>
    <row r="659343" spans="68:68" customFormat="1">
      <c r="BP659343" s="90"/>
    </row>
    <row r="659344" spans="68:68" customFormat="1">
      <c r="BP659344" s="90"/>
    </row>
    <row r="659345" spans="68:68" customFormat="1">
      <c r="BP659345" s="90"/>
    </row>
    <row r="659346" spans="68:68" customFormat="1">
      <c r="BP659346" s="90"/>
    </row>
    <row r="659347" spans="68:68" customFormat="1">
      <c r="BP659347" s="90"/>
    </row>
    <row r="659348" spans="68:68" customFormat="1">
      <c r="BP659348" s="90"/>
    </row>
    <row r="659349" spans="68:68" customFormat="1">
      <c r="BP659349" s="90"/>
    </row>
    <row r="659350" spans="68:68" customFormat="1">
      <c r="BP659350" s="90"/>
    </row>
    <row r="659351" spans="68:68" customFormat="1">
      <c r="BP659351" s="90"/>
    </row>
    <row r="659352" spans="68:68" customFormat="1">
      <c r="BP659352" s="90"/>
    </row>
    <row r="659353" spans="68:68" customFormat="1">
      <c r="BP659353" s="90"/>
    </row>
    <row r="659354" spans="68:68" customFormat="1">
      <c r="BP659354" s="90"/>
    </row>
    <row r="659355" spans="68:68" customFormat="1">
      <c r="BP659355" s="90"/>
    </row>
    <row r="659356" spans="68:68" customFormat="1">
      <c r="BP659356" s="90"/>
    </row>
    <row r="659357" spans="68:68" customFormat="1">
      <c r="BP659357" s="90"/>
    </row>
    <row r="659358" spans="68:68" customFormat="1">
      <c r="BP659358" s="90"/>
    </row>
    <row r="659359" spans="68:68" customFormat="1">
      <c r="BP659359" s="90"/>
    </row>
    <row r="659360" spans="68:68" customFormat="1">
      <c r="BP659360" s="90"/>
    </row>
    <row r="659361" spans="68:68" customFormat="1">
      <c r="BP659361" s="90"/>
    </row>
    <row r="659362" spans="68:68" customFormat="1">
      <c r="BP659362" s="90"/>
    </row>
    <row r="659363" spans="68:68" customFormat="1">
      <c r="BP659363" s="90"/>
    </row>
    <row r="659364" spans="68:68" customFormat="1">
      <c r="BP659364" s="90"/>
    </row>
    <row r="659365" spans="68:68" customFormat="1">
      <c r="BP659365" s="90"/>
    </row>
    <row r="659366" spans="68:68" customFormat="1">
      <c r="BP659366" s="90"/>
    </row>
    <row r="659367" spans="68:68" customFormat="1">
      <c r="BP659367" s="90"/>
    </row>
    <row r="659368" spans="68:68" customFormat="1">
      <c r="BP659368" s="90"/>
    </row>
    <row r="659369" spans="68:68" customFormat="1">
      <c r="BP659369" s="90"/>
    </row>
    <row r="659370" spans="68:68" customFormat="1">
      <c r="BP659370" s="90"/>
    </row>
    <row r="659371" spans="68:68" customFormat="1">
      <c r="BP659371" s="90"/>
    </row>
    <row r="659372" spans="68:68" customFormat="1">
      <c r="BP659372" s="90"/>
    </row>
    <row r="659373" spans="68:68" customFormat="1">
      <c r="BP659373" s="90"/>
    </row>
    <row r="659374" spans="68:68" customFormat="1">
      <c r="BP659374" s="90"/>
    </row>
    <row r="659375" spans="68:68" customFormat="1">
      <c r="BP659375" s="90"/>
    </row>
    <row r="659376" spans="68:68" customFormat="1">
      <c r="BP659376" s="90"/>
    </row>
    <row r="659377" spans="68:68" customFormat="1">
      <c r="BP659377" s="90"/>
    </row>
    <row r="659378" spans="68:68" customFormat="1">
      <c r="BP659378" s="90"/>
    </row>
    <row r="659379" spans="68:68" customFormat="1">
      <c r="BP659379" s="90"/>
    </row>
    <row r="659380" spans="68:68" customFormat="1">
      <c r="BP659380" s="90"/>
    </row>
    <row r="659381" spans="68:68" customFormat="1">
      <c r="BP659381" s="90"/>
    </row>
    <row r="659382" spans="68:68" customFormat="1">
      <c r="BP659382" s="90"/>
    </row>
    <row r="659383" spans="68:68" customFormat="1">
      <c r="BP659383" s="90"/>
    </row>
    <row r="659384" spans="68:68" customFormat="1">
      <c r="BP659384" s="90"/>
    </row>
    <row r="659385" spans="68:68" customFormat="1">
      <c r="BP659385" s="90"/>
    </row>
    <row r="659386" spans="68:68" customFormat="1">
      <c r="BP659386" s="90"/>
    </row>
    <row r="659387" spans="68:68" customFormat="1">
      <c r="BP659387" s="90"/>
    </row>
    <row r="659388" spans="68:68" customFormat="1">
      <c r="BP659388" s="90"/>
    </row>
    <row r="659389" spans="68:68" customFormat="1">
      <c r="BP659389" s="90"/>
    </row>
    <row r="659390" spans="68:68" customFormat="1">
      <c r="BP659390" s="90"/>
    </row>
    <row r="659391" spans="68:68" customFormat="1">
      <c r="BP659391" s="90"/>
    </row>
    <row r="659392" spans="68:68" customFormat="1">
      <c r="BP659392" s="90"/>
    </row>
    <row r="659393" spans="68:68" customFormat="1">
      <c r="BP659393" s="90"/>
    </row>
    <row r="659394" spans="68:68" customFormat="1">
      <c r="BP659394" s="90"/>
    </row>
    <row r="659395" spans="68:68" customFormat="1">
      <c r="BP659395" s="90"/>
    </row>
    <row r="659396" spans="68:68" customFormat="1">
      <c r="BP659396" s="90"/>
    </row>
    <row r="659397" spans="68:68" customFormat="1">
      <c r="BP659397" s="90"/>
    </row>
    <row r="659398" spans="68:68" customFormat="1">
      <c r="BP659398" s="90"/>
    </row>
    <row r="659399" spans="68:68" customFormat="1">
      <c r="BP659399" s="90"/>
    </row>
    <row r="659400" spans="68:68" customFormat="1">
      <c r="BP659400" s="90"/>
    </row>
    <row r="659401" spans="68:68" customFormat="1">
      <c r="BP659401" s="90"/>
    </row>
    <row r="659402" spans="68:68" customFormat="1">
      <c r="BP659402" s="90"/>
    </row>
    <row r="659403" spans="68:68" customFormat="1">
      <c r="BP659403" s="90"/>
    </row>
    <row r="659404" spans="68:68" customFormat="1">
      <c r="BP659404" s="90"/>
    </row>
    <row r="659405" spans="68:68" customFormat="1">
      <c r="BP659405" s="90"/>
    </row>
    <row r="659406" spans="68:68" customFormat="1">
      <c r="BP659406" s="90"/>
    </row>
    <row r="659407" spans="68:68" customFormat="1">
      <c r="BP659407" s="90"/>
    </row>
    <row r="659408" spans="68:68" customFormat="1">
      <c r="BP659408" s="90"/>
    </row>
    <row r="659409" spans="68:68" customFormat="1">
      <c r="BP659409" s="90"/>
    </row>
    <row r="659410" spans="68:68" customFormat="1">
      <c r="BP659410" s="90"/>
    </row>
    <row r="659411" spans="68:68" customFormat="1">
      <c r="BP659411" s="90"/>
    </row>
    <row r="659412" spans="68:68" customFormat="1">
      <c r="BP659412" s="90"/>
    </row>
    <row r="659413" spans="68:68" customFormat="1">
      <c r="BP659413" s="90"/>
    </row>
    <row r="659414" spans="68:68" customFormat="1">
      <c r="BP659414" s="90"/>
    </row>
    <row r="659415" spans="68:68" customFormat="1">
      <c r="BP659415" s="90"/>
    </row>
    <row r="659416" spans="68:68" customFormat="1">
      <c r="BP659416" s="90"/>
    </row>
    <row r="659417" spans="68:68" customFormat="1">
      <c r="BP659417" s="90"/>
    </row>
    <row r="659418" spans="68:68" customFormat="1">
      <c r="BP659418" s="90"/>
    </row>
    <row r="659419" spans="68:68" customFormat="1">
      <c r="BP659419" s="90"/>
    </row>
    <row r="659420" spans="68:68" customFormat="1">
      <c r="BP659420" s="90"/>
    </row>
    <row r="659421" spans="68:68" customFormat="1">
      <c r="BP659421" s="90"/>
    </row>
    <row r="659422" spans="68:68" customFormat="1">
      <c r="BP659422" s="90"/>
    </row>
    <row r="659423" spans="68:68" customFormat="1">
      <c r="BP659423" s="90"/>
    </row>
    <row r="659424" spans="68:68" customFormat="1">
      <c r="BP659424" s="90"/>
    </row>
    <row r="659425" spans="68:68" customFormat="1">
      <c r="BP659425" s="90"/>
    </row>
    <row r="659426" spans="68:68" customFormat="1">
      <c r="BP659426" s="90"/>
    </row>
    <row r="659427" spans="68:68" customFormat="1">
      <c r="BP659427" s="90"/>
    </row>
    <row r="659428" spans="68:68" customFormat="1">
      <c r="BP659428" s="90"/>
    </row>
    <row r="659429" spans="68:68" customFormat="1">
      <c r="BP659429" s="90"/>
    </row>
    <row r="659430" spans="68:68" customFormat="1">
      <c r="BP659430" s="90"/>
    </row>
    <row r="659431" spans="68:68" customFormat="1">
      <c r="BP659431" s="90"/>
    </row>
    <row r="659432" spans="68:68" customFormat="1">
      <c r="BP659432" s="90"/>
    </row>
    <row r="659433" spans="68:68" customFormat="1">
      <c r="BP659433" s="90"/>
    </row>
    <row r="659434" spans="68:68" customFormat="1">
      <c r="BP659434" s="90"/>
    </row>
    <row r="659435" spans="68:68" customFormat="1">
      <c r="BP659435" s="90"/>
    </row>
    <row r="659436" spans="68:68" customFormat="1">
      <c r="BP659436" s="90"/>
    </row>
    <row r="659437" spans="68:68" customFormat="1">
      <c r="BP659437" s="90"/>
    </row>
    <row r="659438" spans="68:68" customFormat="1">
      <c r="BP659438" s="90"/>
    </row>
    <row r="659439" spans="68:68" customFormat="1">
      <c r="BP659439" s="90"/>
    </row>
    <row r="659440" spans="68:68" customFormat="1">
      <c r="BP659440" s="90"/>
    </row>
    <row r="659441" spans="68:68" customFormat="1">
      <c r="BP659441" s="90"/>
    </row>
    <row r="659442" spans="68:68" customFormat="1">
      <c r="BP659442" s="90"/>
    </row>
    <row r="659443" spans="68:68" customFormat="1">
      <c r="BP659443" s="90"/>
    </row>
    <row r="659444" spans="68:68" customFormat="1">
      <c r="BP659444" s="90"/>
    </row>
    <row r="659445" spans="68:68" customFormat="1">
      <c r="BP659445" s="90"/>
    </row>
    <row r="659446" spans="68:68" customFormat="1">
      <c r="BP659446" s="90"/>
    </row>
    <row r="659447" spans="68:68" customFormat="1">
      <c r="BP659447" s="90"/>
    </row>
    <row r="659448" spans="68:68" customFormat="1">
      <c r="BP659448" s="90"/>
    </row>
    <row r="659449" spans="68:68" customFormat="1">
      <c r="BP659449" s="90"/>
    </row>
    <row r="659450" spans="68:68" customFormat="1">
      <c r="BP659450" s="90"/>
    </row>
    <row r="659451" spans="68:68" customFormat="1">
      <c r="BP659451" s="90"/>
    </row>
    <row r="659452" spans="68:68" customFormat="1">
      <c r="BP659452" s="90"/>
    </row>
    <row r="659453" spans="68:68" customFormat="1">
      <c r="BP659453" s="90"/>
    </row>
    <row r="659454" spans="68:68" customFormat="1">
      <c r="BP659454" s="90"/>
    </row>
    <row r="659455" spans="68:68" customFormat="1">
      <c r="BP659455" s="90"/>
    </row>
    <row r="659456" spans="68:68" customFormat="1">
      <c r="BP659456" s="90"/>
    </row>
    <row r="659457" spans="68:68" customFormat="1">
      <c r="BP659457" s="90"/>
    </row>
    <row r="659458" spans="68:68" customFormat="1">
      <c r="BP659458" s="90"/>
    </row>
    <row r="659459" spans="68:68" customFormat="1">
      <c r="BP659459" s="90"/>
    </row>
    <row r="659460" spans="68:68" customFormat="1">
      <c r="BP659460" s="90"/>
    </row>
    <row r="659461" spans="68:68" customFormat="1">
      <c r="BP659461" s="90"/>
    </row>
    <row r="659462" spans="68:68" customFormat="1">
      <c r="BP659462" s="90"/>
    </row>
    <row r="659463" spans="68:68" customFormat="1">
      <c r="BP659463" s="90"/>
    </row>
    <row r="659464" spans="68:68" customFormat="1">
      <c r="BP659464" s="90"/>
    </row>
    <row r="659465" spans="68:68" customFormat="1">
      <c r="BP659465" s="90"/>
    </row>
    <row r="659466" spans="68:68" customFormat="1">
      <c r="BP659466" s="90"/>
    </row>
    <row r="659467" spans="68:68" customFormat="1">
      <c r="BP659467" s="90"/>
    </row>
    <row r="659468" spans="68:68" customFormat="1">
      <c r="BP659468" s="90"/>
    </row>
    <row r="659469" spans="68:68" customFormat="1">
      <c r="BP659469" s="90"/>
    </row>
    <row r="659470" spans="68:68" customFormat="1">
      <c r="BP659470" s="90"/>
    </row>
    <row r="659471" spans="68:68" customFormat="1">
      <c r="BP659471" s="90"/>
    </row>
    <row r="659472" spans="68:68" customFormat="1">
      <c r="BP659472" s="90"/>
    </row>
    <row r="659473" spans="68:68" customFormat="1">
      <c r="BP659473" s="90"/>
    </row>
    <row r="659474" spans="68:68" customFormat="1">
      <c r="BP659474" s="90"/>
    </row>
    <row r="659475" spans="68:68" customFormat="1">
      <c r="BP659475" s="90"/>
    </row>
    <row r="659476" spans="68:68" customFormat="1">
      <c r="BP659476" s="90"/>
    </row>
    <row r="659477" spans="68:68" customFormat="1">
      <c r="BP659477" s="90"/>
    </row>
    <row r="659478" spans="68:68" customFormat="1">
      <c r="BP659478" s="90"/>
    </row>
    <row r="659479" spans="68:68" customFormat="1">
      <c r="BP659479" s="90"/>
    </row>
    <row r="659480" spans="68:68" customFormat="1">
      <c r="BP659480" s="90"/>
    </row>
    <row r="659481" spans="68:68" customFormat="1">
      <c r="BP659481" s="90"/>
    </row>
    <row r="659482" spans="68:68" customFormat="1">
      <c r="BP659482" s="90"/>
    </row>
    <row r="659483" spans="68:68" customFormat="1">
      <c r="BP659483" s="90"/>
    </row>
    <row r="659484" spans="68:68" customFormat="1">
      <c r="BP659484" s="90"/>
    </row>
    <row r="659485" spans="68:68" customFormat="1">
      <c r="BP659485" s="90"/>
    </row>
    <row r="659486" spans="68:68" customFormat="1">
      <c r="BP659486" s="90"/>
    </row>
    <row r="659487" spans="68:68" customFormat="1">
      <c r="BP659487" s="90"/>
    </row>
    <row r="659488" spans="68:68" customFormat="1">
      <c r="BP659488" s="90"/>
    </row>
    <row r="659489" spans="68:68" customFormat="1">
      <c r="BP659489" s="90"/>
    </row>
    <row r="659490" spans="68:68" customFormat="1">
      <c r="BP659490" s="90"/>
    </row>
    <row r="659491" spans="68:68" customFormat="1">
      <c r="BP659491" s="90"/>
    </row>
    <row r="659492" spans="68:68" customFormat="1">
      <c r="BP659492" s="90"/>
    </row>
    <row r="659493" spans="68:68" customFormat="1">
      <c r="BP659493" s="90"/>
    </row>
    <row r="659494" spans="68:68" customFormat="1">
      <c r="BP659494" s="90"/>
    </row>
    <row r="659495" spans="68:68" customFormat="1">
      <c r="BP659495" s="90"/>
    </row>
    <row r="659496" spans="68:68" customFormat="1">
      <c r="BP659496" s="90"/>
    </row>
    <row r="659497" spans="68:68" customFormat="1">
      <c r="BP659497" s="90"/>
    </row>
    <row r="659498" spans="68:68" customFormat="1">
      <c r="BP659498" s="90"/>
    </row>
    <row r="659499" spans="68:68" customFormat="1">
      <c r="BP659499" s="90"/>
    </row>
    <row r="659500" spans="68:68" customFormat="1">
      <c r="BP659500" s="90"/>
    </row>
    <row r="659501" spans="68:68" customFormat="1">
      <c r="BP659501" s="90"/>
    </row>
    <row r="659502" spans="68:68" customFormat="1">
      <c r="BP659502" s="90"/>
    </row>
    <row r="659503" spans="68:68" customFormat="1">
      <c r="BP659503" s="90"/>
    </row>
    <row r="659504" spans="68:68" customFormat="1">
      <c r="BP659504" s="90"/>
    </row>
    <row r="659505" spans="68:68" customFormat="1">
      <c r="BP659505" s="90"/>
    </row>
    <row r="659506" spans="68:68" customFormat="1">
      <c r="BP659506" s="90"/>
    </row>
    <row r="659507" spans="68:68" customFormat="1">
      <c r="BP659507" s="90"/>
    </row>
    <row r="659508" spans="68:68" customFormat="1">
      <c r="BP659508" s="90"/>
    </row>
    <row r="659509" spans="68:68" customFormat="1">
      <c r="BP659509" s="90"/>
    </row>
    <row r="659510" spans="68:68" customFormat="1">
      <c r="BP659510" s="90"/>
    </row>
    <row r="659511" spans="68:68" customFormat="1">
      <c r="BP659511" s="90"/>
    </row>
    <row r="659512" spans="68:68" customFormat="1">
      <c r="BP659512" s="90"/>
    </row>
    <row r="659513" spans="68:68" customFormat="1">
      <c r="BP659513" s="90"/>
    </row>
    <row r="659514" spans="68:68" customFormat="1">
      <c r="BP659514" s="90"/>
    </row>
    <row r="659515" spans="68:68" customFormat="1">
      <c r="BP659515" s="90"/>
    </row>
    <row r="659516" spans="68:68" customFormat="1">
      <c r="BP659516" s="90"/>
    </row>
    <row r="659517" spans="68:68" customFormat="1">
      <c r="BP659517" s="90"/>
    </row>
    <row r="659518" spans="68:68" customFormat="1">
      <c r="BP659518" s="90"/>
    </row>
    <row r="659519" spans="68:68" customFormat="1">
      <c r="BP659519" s="90"/>
    </row>
    <row r="659520" spans="68:68" customFormat="1">
      <c r="BP659520" s="90"/>
    </row>
    <row r="659521" spans="68:68" customFormat="1">
      <c r="BP659521" s="90"/>
    </row>
    <row r="659522" spans="68:68" customFormat="1">
      <c r="BP659522" s="90"/>
    </row>
    <row r="659523" spans="68:68" customFormat="1">
      <c r="BP659523" s="90"/>
    </row>
    <row r="659524" spans="68:68" customFormat="1">
      <c r="BP659524" s="90"/>
    </row>
    <row r="659525" spans="68:68" customFormat="1">
      <c r="BP659525" s="90"/>
    </row>
    <row r="659526" spans="68:68" customFormat="1">
      <c r="BP659526" s="90"/>
    </row>
    <row r="659527" spans="68:68" customFormat="1">
      <c r="BP659527" s="90"/>
    </row>
    <row r="659528" spans="68:68" customFormat="1">
      <c r="BP659528" s="90"/>
    </row>
    <row r="659529" spans="68:68" customFormat="1">
      <c r="BP659529" s="90"/>
    </row>
    <row r="659530" spans="68:68" customFormat="1">
      <c r="BP659530" s="90"/>
    </row>
    <row r="659531" spans="68:68" customFormat="1">
      <c r="BP659531" s="90"/>
    </row>
    <row r="659532" spans="68:68" customFormat="1">
      <c r="BP659532" s="90"/>
    </row>
    <row r="659533" spans="68:68" customFormat="1">
      <c r="BP659533" s="90"/>
    </row>
    <row r="659534" spans="68:68" customFormat="1">
      <c r="BP659534" s="90"/>
    </row>
    <row r="659535" spans="68:68" customFormat="1">
      <c r="BP659535" s="90"/>
    </row>
    <row r="659536" spans="68:68" customFormat="1">
      <c r="BP659536" s="90"/>
    </row>
    <row r="659537" spans="68:68" customFormat="1">
      <c r="BP659537" s="90"/>
    </row>
    <row r="659538" spans="68:68" customFormat="1">
      <c r="BP659538" s="90"/>
    </row>
    <row r="659539" spans="68:68" customFormat="1">
      <c r="BP659539" s="90"/>
    </row>
    <row r="659540" spans="68:68" customFormat="1">
      <c r="BP659540" s="90"/>
    </row>
    <row r="659541" spans="68:68" customFormat="1">
      <c r="BP659541" s="90"/>
    </row>
    <row r="659542" spans="68:68" customFormat="1">
      <c r="BP659542" s="90"/>
    </row>
    <row r="659543" spans="68:68" customFormat="1">
      <c r="BP659543" s="90"/>
    </row>
    <row r="659544" spans="68:68" customFormat="1">
      <c r="BP659544" s="90"/>
    </row>
    <row r="659545" spans="68:68" customFormat="1">
      <c r="BP659545" s="90"/>
    </row>
    <row r="659546" spans="68:68" customFormat="1">
      <c r="BP659546" s="90"/>
    </row>
    <row r="659547" spans="68:68" customFormat="1">
      <c r="BP659547" s="90"/>
    </row>
    <row r="659548" spans="68:68" customFormat="1">
      <c r="BP659548" s="90"/>
    </row>
    <row r="659549" spans="68:68" customFormat="1">
      <c r="BP659549" s="90"/>
    </row>
    <row r="659550" spans="68:68" customFormat="1">
      <c r="BP659550" s="90"/>
    </row>
    <row r="659551" spans="68:68" customFormat="1">
      <c r="BP659551" s="90"/>
    </row>
    <row r="659552" spans="68:68" customFormat="1">
      <c r="BP659552" s="90"/>
    </row>
    <row r="659553" spans="68:68" customFormat="1">
      <c r="BP659553" s="90"/>
    </row>
    <row r="659554" spans="68:68" customFormat="1">
      <c r="BP659554" s="90"/>
    </row>
    <row r="659555" spans="68:68" customFormat="1">
      <c r="BP659555" s="90"/>
    </row>
    <row r="659556" spans="68:68" customFormat="1">
      <c r="BP659556" s="90"/>
    </row>
    <row r="659557" spans="68:68" customFormat="1">
      <c r="BP659557" s="90"/>
    </row>
    <row r="659558" spans="68:68" customFormat="1">
      <c r="BP659558" s="90"/>
    </row>
    <row r="659559" spans="68:68" customFormat="1">
      <c r="BP659559" s="90"/>
    </row>
    <row r="659560" spans="68:68" customFormat="1">
      <c r="BP659560" s="90"/>
    </row>
    <row r="659561" spans="68:68" customFormat="1">
      <c r="BP659561" s="90"/>
    </row>
    <row r="659562" spans="68:68" customFormat="1">
      <c r="BP659562" s="90"/>
    </row>
    <row r="659563" spans="68:68" customFormat="1">
      <c r="BP659563" s="90"/>
    </row>
    <row r="659564" spans="68:68" customFormat="1">
      <c r="BP659564" s="90"/>
    </row>
    <row r="659565" spans="68:68" customFormat="1">
      <c r="BP659565" s="90"/>
    </row>
    <row r="659566" spans="68:68" customFormat="1">
      <c r="BP659566" s="90"/>
    </row>
    <row r="659567" spans="68:68" customFormat="1">
      <c r="BP659567" s="90"/>
    </row>
    <row r="659568" spans="68:68" customFormat="1">
      <c r="BP659568" s="90"/>
    </row>
    <row r="659569" spans="68:68" customFormat="1">
      <c r="BP659569" s="90"/>
    </row>
    <row r="659570" spans="68:68" customFormat="1">
      <c r="BP659570" s="90"/>
    </row>
    <row r="659571" spans="68:68" customFormat="1">
      <c r="BP659571" s="90"/>
    </row>
    <row r="659572" spans="68:68" customFormat="1">
      <c r="BP659572" s="90"/>
    </row>
    <row r="659573" spans="68:68" customFormat="1">
      <c r="BP659573" s="90"/>
    </row>
    <row r="659574" spans="68:68" customFormat="1">
      <c r="BP659574" s="90"/>
    </row>
    <row r="659575" spans="68:68" customFormat="1">
      <c r="BP659575" s="90"/>
    </row>
    <row r="659576" spans="68:68" customFormat="1">
      <c r="BP659576" s="90"/>
    </row>
    <row r="659577" spans="68:68" customFormat="1">
      <c r="BP659577" s="90"/>
    </row>
    <row r="659578" spans="68:68" customFormat="1">
      <c r="BP659578" s="90"/>
    </row>
    <row r="659579" spans="68:68" customFormat="1">
      <c r="BP659579" s="90"/>
    </row>
    <row r="659580" spans="68:68" customFormat="1">
      <c r="BP659580" s="90"/>
    </row>
    <row r="659581" spans="68:68" customFormat="1">
      <c r="BP659581" s="90"/>
    </row>
    <row r="659582" spans="68:68" customFormat="1">
      <c r="BP659582" s="90"/>
    </row>
    <row r="659583" spans="68:68" customFormat="1">
      <c r="BP659583" s="90"/>
    </row>
    <row r="659584" spans="68:68" customFormat="1">
      <c r="BP659584" s="90"/>
    </row>
    <row r="659585" spans="68:68" customFormat="1">
      <c r="BP659585" s="90"/>
    </row>
    <row r="659586" spans="68:68" customFormat="1">
      <c r="BP659586" s="90"/>
    </row>
    <row r="659587" spans="68:68" customFormat="1">
      <c r="BP659587" s="90"/>
    </row>
    <row r="659588" spans="68:68" customFormat="1">
      <c r="BP659588" s="90"/>
    </row>
    <row r="659589" spans="68:68" customFormat="1">
      <c r="BP659589" s="90"/>
    </row>
    <row r="659590" spans="68:68" customFormat="1">
      <c r="BP659590" s="90"/>
    </row>
    <row r="659591" spans="68:68" customFormat="1">
      <c r="BP659591" s="90"/>
    </row>
    <row r="659592" spans="68:68" customFormat="1">
      <c r="BP659592" s="90"/>
    </row>
    <row r="659593" spans="68:68" customFormat="1">
      <c r="BP659593" s="90"/>
    </row>
    <row r="659594" spans="68:68" customFormat="1">
      <c r="BP659594" s="90"/>
    </row>
    <row r="659595" spans="68:68" customFormat="1">
      <c r="BP659595" s="90"/>
    </row>
    <row r="659596" spans="68:68" customFormat="1">
      <c r="BP659596" s="90"/>
    </row>
    <row r="659597" spans="68:68" customFormat="1">
      <c r="BP659597" s="90"/>
    </row>
    <row r="659598" spans="68:68" customFormat="1">
      <c r="BP659598" s="90"/>
    </row>
    <row r="659599" spans="68:68" customFormat="1">
      <c r="BP659599" s="90"/>
    </row>
    <row r="659600" spans="68:68" customFormat="1">
      <c r="BP659600" s="90"/>
    </row>
    <row r="659601" spans="68:68" customFormat="1">
      <c r="BP659601" s="90"/>
    </row>
    <row r="659602" spans="68:68" customFormat="1">
      <c r="BP659602" s="90"/>
    </row>
    <row r="659603" spans="68:68" customFormat="1">
      <c r="BP659603" s="90"/>
    </row>
    <row r="659604" spans="68:68" customFormat="1">
      <c r="BP659604" s="90"/>
    </row>
    <row r="659605" spans="68:68" customFormat="1">
      <c r="BP659605" s="90"/>
    </row>
    <row r="659606" spans="68:68" customFormat="1">
      <c r="BP659606" s="90"/>
    </row>
    <row r="659607" spans="68:68" customFormat="1">
      <c r="BP659607" s="90"/>
    </row>
    <row r="659608" spans="68:68" customFormat="1">
      <c r="BP659608" s="90"/>
    </row>
    <row r="659609" spans="68:68" customFormat="1">
      <c r="BP659609" s="90"/>
    </row>
    <row r="659610" spans="68:68" customFormat="1">
      <c r="BP659610" s="90"/>
    </row>
    <row r="659611" spans="68:68" customFormat="1">
      <c r="BP659611" s="90"/>
    </row>
    <row r="659612" spans="68:68" customFormat="1">
      <c r="BP659612" s="90"/>
    </row>
    <row r="659613" spans="68:68" customFormat="1">
      <c r="BP659613" s="90"/>
    </row>
    <row r="659614" spans="68:68" customFormat="1">
      <c r="BP659614" s="90"/>
    </row>
    <row r="659615" spans="68:68" customFormat="1">
      <c r="BP659615" s="90"/>
    </row>
    <row r="659616" spans="68:68" customFormat="1">
      <c r="BP659616" s="90"/>
    </row>
    <row r="659617" spans="68:68" customFormat="1">
      <c r="BP659617" s="90"/>
    </row>
    <row r="659618" spans="68:68" customFormat="1">
      <c r="BP659618" s="90"/>
    </row>
    <row r="659619" spans="68:68" customFormat="1">
      <c r="BP659619" s="90"/>
    </row>
    <row r="659620" spans="68:68" customFormat="1">
      <c r="BP659620" s="90"/>
    </row>
    <row r="659621" spans="68:68" customFormat="1">
      <c r="BP659621" s="90"/>
    </row>
    <row r="659622" spans="68:68" customFormat="1">
      <c r="BP659622" s="90"/>
    </row>
    <row r="659623" spans="68:68" customFormat="1">
      <c r="BP659623" s="90"/>
    </row>
    <row r="659624" spans="68:68" customFormat="1">
      <c r="BP659624" s="90"/>
    </row>
    <row r="659625" spans="68:68" customFormat="1">
      <c r="BP659625" s="90"/>
    </row>
    <row r="659626" spans="68:68" customFormat="1">
      <c r="BP659626" s="90"/>
    </row>
    <row r="659627" spans="68:68" customFormat="1">
      <c r="BP659627" s="90"/>
    </row>
    <row r="659628" spans="68:68" customFormat="1">
      <c r="BP659628" s="90"/>
    </row>
    <row r="659629" spans="68:68" customFormat="1">
      <c r="BP659629" s="90"/>
    </row>
    <row r="659630" spans="68:68" customFormat="1">
      <c r="BP659630" s="90"/>
    </row>
    <row r="659631" spans="68:68" customFormat="1">
      <c r="BP659631" s="90"/>
    </row>
    <row r="659632" spans="68:68" customFormat="1">
      <c r="BP659632" s="90"/>
    </row>
    <row r="659633" spans="68:68" customFormat="1">
      <c r="BP659633" s="90"/>
    </row>
    <row r="659634" spans="68:68" customFormat="1">
      <c r="BP659634" s="90"/>
    </row>
    <row r="659635" spans="68:68" customFormat="1">
      <c r="BP659635" s="90"/>
    </row>
    <row r="659636" spans="68:68" customFormat="1">
      <c r="BP659636" s="90"/>
    </row>
    <row r="659637" spans="68:68" customFormat="1">
      <c r="BP659637" s="90"/>
    </row>
    <row r="659638" spans="68:68" customFormat="1">
      <c r="BP659638" s="90"/>
    </row>
    <row r="659639" spans="68:68" customFormat="1">
      <c r="BP659639" s="90"/>
    </row>
    <row r="659640" spans="68:68" customFormat="1">
      <c r="BP659640" s="90"/>
    </row>
    <row r="659641" spans="68:68" customFormat="1">
      <c r="BP659641" s="90"/>
    </row>
    <row r="659642" spans="68:68" customFormat="1">
      <c r="BP659642" s="90"/>
    </row>
    <row r="659643" spans="68:68" customFormat="1">
      <c r="BP659643" s="90"/>
    </row>
    <row r="659644" spans="68:68" customFormat="1">
      <c r="BP659644" s="90"/>
    </row>
    <row r="659645" spans="68:68" customFormat="1">
      <c r="BP659645" s="90"/>
    </row>
    <row r="659646" spans="68:68" customFormat="1">
      <c r="BP659646" s="90"/>
    </row>
    <row r="659647" spans="68:68" customFormat="1">
      <c r="BP659647" s="90"/>
    </row>
    <row r="659648" spans="68:68" customFormat="1">
      <c r="BP659648" s="90"/>
    </row>
    <row r="659649" spans="68:68" customFormat="1">
      <c r="BP659649" s="90"/>
    </row>
    <row r="659650" spans="68:68" customFormat="1">
      <c r="BP659650" s="90"/>
    </row>
    <row r="659651" spans="68:68" customFormat="1">
      <c r="BP659651" s="90"/>
    </row>
    <row r="659652" spans="68:68" customFormat="1">
      <c r="BP659652" s="90"/>
    </row>
    <row r="659653" spans="68:68" customFormat="1">
      <c r="BP659653" s="90"/>
    </row>
    <row r="659654" spans="68:68" customFormat="1">
      <c r="BP659654" s="90"/>
    </row>
    <row r="659655" spans="68:68" customFormat="1">
      <c r="BP659655" s="90"/>
    </row>
    <row r="659656" spans="68:68" customFormat="1">
      <c r="BP659656" s="90"/>
    </row>
    <row r="659657" spans="68:68" customFormat="1">
      <c r="BP659657" s="90"/>
    </row>
    <row r="659658" spans="68:68" customFormat="1">
      <c r="BP659658" s="90"/>
    </row>
    <row r="659659" spans="68:68" customFormat="1">
      <c r="BP659659" s="90"/>
    </row>
    <row r="659660" spans="68:68" customFormat="1">
      <c r="BP659660" s="90"/>
    </row>
    <row r="659661" spans="68:68" customFormat="1">
      <c r="BP659661" s="90"/>
    </row>
    <row r="659662" spans="68:68" customFormat="1">
      <c r="BP659662" s="90"/>
    </row>
    <row r="659663" spans="68:68" customFormat="1">
      <c r="BP659663" s="90"/>
    </row>
    <row r="659664" spans="68:68" customFormat="1">
      <c r="BP659664" s="90"/>
    </row>
    <row r="659665" spans="68:68" customFormat="1">
      <c r="BP659665" s="90"/>
    </row>
    <row r="659666" spans="68:68" customFormat="1">
      <c r="BP659666" s="90"/>
    </row>
    <row r="659667" spans="68:68" customFormat="1">
      <c r="BP659667" s="90"/>
    </row>
    <row r="659668" spans="68:68" customFormat="1">
      <c r="BP659668" s="90"/>
    </row>
    <row r="659669" spans="68:68" customFormat="1">
      <c r="BP659669" s="90"/>
    </row>
    <row r="659670" spans="68:68" customFormat="1">
      <c r="BP659670" s="90"/>
    </row>
    <row r="659671" spans="68:68" customFormat="1">
      <c r="BP659671" s="90"/>
    </row>
    <row r="659672" spans="68:68" customFormat="1">
      <c r="BP659672" s="90"/>
    </row>
    <row r="659673" spans="68:68" customFormat="1">
      <c r="BP659673" s="90"/>
    </row>
    <row r="659674" spans="68:68" customFormat="1">
      <c r="BP659674" s="90"/>
    </row>
    <row r="659675" spans="68:68" customFormat="1">
      <c r="BP659675" s="90"/>
    </row>
    <row r="659676" spans="68:68" customFormat="1">
      <c r="BP659676" s="90"/>
    </row>
    <row r="659677" spans="68:68" customFormat="1">
      <c r="BP659677" s="90"/>
    </row>
    <row r="659678" spans="68:68" customFormat="1">
      <c r="BP659678" s="90"/>
    </row>
    <row r="659679" spans="68:68" customFormat="1">
      <c r="BP659679" s="90"/>
    </row>
    <row r="659680" spans="68:68" customFormat="1">
      <c r="BP659680" s="90"/>
    </row>
    <row r="659681" spans="68:68" customFormat="1">
      <c r="BP659681" s="90"/>
    </row>
    <row r="659682" spans="68:68" customFormat="1">
      <c r="BP659682" s="90"/>
    </row>
    <row r="659683" spans="68:68" customFormat="1">
      <c r="BP659683" s="90"/>
    </row>
    <row r="659684" spans="68:68" customFormat="1">
      <c r="BP659684" s="90"/>
    </row>
    <row r="659685" spans="68:68" customFormat="1">
      <c r="BP659685" s="90"/>
    </row>
    <row r="659686" spans="68:68" customFormat="1">
      <c r="BP659686" s="90"/>
    </row>
    <row r="659687" spans="68:68" customFormat="1">
      <c r="BP659687" s="90"/>
    </row>
    <row r="659688" spans="68:68" customFormat="1">
      <c r="BP659688" s="90"/>
    </row>
    <row r="659689" spans="68:68" customFormat="1">
      <c r="BP659689" s="90"/>
    </row>
    <row r="659690" spans="68:68" customFormat="1">
      <c r="BP659690" s="90"/>
    </row>
    <row r="659691" spans="68:68" customFormat="1">
      <c r="BP659691" s="90"/>
    </row>
    <row r="659692" spans="68:68" customFormat="1">
      <c r="BP659692" s="90"/>
    </row>
    <row r="659693" spans="68:68" customFormat="1">
      <c r="BP659693" s="90"/>
    </row>
    <row r="659694" spans="68:68" customFormat="1">
      <c r="BP659694" s="90"/>
    </row>
    <row r="659695" spans="68:68" customFormat="1">
      <c r="BP659695" s="90"/>
    </row>
    <row r="659696" spans="68:68" customFormat="1">
      <c r="BP659696" s="90"/>
    </row>
    <row r="659697" spans="68:68" customFormat="1">
      <c r="BP659697" s="90"/>
    </row>
    <row r="659698" spans="68:68" customFormat="1">
      <c r="BP659698" s="90"/>
    </row>
    <row r="659699" spans="68:68" customFormat="1">
      <c r="BP659699" s="90"/>
    </row>
    <row r="659700" spans="68:68" customFormat="1">
      <c r="BP659700" s="90"/>
    </row>
    <row r="659701" spans="68:68" customFormat="1">
      <c r="BP659701" s="90"/>
    </row>
    <row r="659702" spans="68:68" customFormat="1">
      <c r="BP659702" s="90"/>
    </row>
    <row r="659703" spans="68:68" customFormat="1">
      <c r="BP659703" s="90"/>
    </row>
    <row r="659704" spans="68:68" customFormat="1">
      <c r="BP659704" s="90"/>
    </row>
    <row r="659705" spans="68:68" customFormat="1">
      <c r="BP659705" s="90"/>
    </row>
    <row r="659706" spans="68:68" customFormat="1">
      <c r="BP659706" s="90"/>
    </row>
    <row r="659707" spans="68:68" customFormat="1">
      <c r="BP659707" s="90"/>
    </row>
    <row r="659708" spans="68:68" customFormat="1">
      <c r="BP659708" s="90"/>
    </row>
    <row r="659709" spans="68:68" customFormat="1">
      <c r="BP659709" s="90"/>
    </row>
    <row r="659710" spans="68:68" customFormat="1">
      <c r="BP659710" s="90"/>
    </row>
    <row r="659711" spans="68:68" customFormat="1">
      <c r="BP659711" s="90"/>
    </row>
    <row r="659712" spans="68:68" customFormat="1">
      <c r="BP659712" s="90"/>
    </row>
    <row r="659713" spans="68:68" customFormat="1">
      <c r="BP659713" s="90"/>
    </row>
    <row r="659714" spans="68:68" customFormat="1">
      <c r="BP659714" s="90"/>
    </row>
    <row r="659715" spans="68:68" customFormat="1">
      <c r="BP659715" s="90"/>
    </row>
    <row r="659716" spans="68:68" customFormat="1">
      <c r="BP659716" s="90"/>
    </row>
    <row r="659717" spans="68:68" customFormat="1">
      <c r="BP659717" s="90"/>
    </row>
    <row r="659718" spans="68:68" customFormat="1">
      <c r="BP659718" s="90"/>
    </row>
    <row r="659719" spans="68:68" customFormat="1">
      <c r="BP659719" s="90"/>
    </row>
    <row r="659720" spans="68:68" customFormat="1">
      <c r="BP659720" s="90"/>
    </row>
    <row r="659721" spans="68:68" customFormat="1">
      <c r="BP659721" s="90"/>
    </row>
    <row r="659722" spans="68:68" customFormat="1">
      <c r="BP659722" s="90"/>
    </row>
    <row r="659723" spans="68:68" customFormat="1">
      <c r="BP659723" s="90"/>
    </row>
    <row r="659724" spans="68:68" customFormat="1">
      <c r="BP659724" s="90"/>
    </row>
    <row r="659725" spans="68:68" customFormat="1">
      <c r="BP659725" s="90"/>
    </row>
    <row r="659726" spans="68:68" customFormat="1">
      <c r="BP659726" s="90"/>
    </row>
    <row r="659727" spans="68:68" customFormat="1">
      <c r="BP659727" s="90"/>
    </row>
    <row r="659728" spans="68:68" customFormat="1">
      <c r="BP659728" s="90"/>
    </row>
    <row r="659729" spans="68:68" customFormat="1">
      <c r="BP659729" s="90"/>
    </row>
    <row r="659730" spans="68:68" customFormat="1">
      <c r="BP659730" s="90"/>
    </row>
    <row r="659731" spans="68:68" customFormat="1">
      <c r="BP659731" s="90"/>
    </row>
    <row r="659732" spans="68:68" customFormat="1">
      <c r="BP659732" s="90"/>
    </row>
    <row r="659733" spans="68:68" customFormat="1">
      <c r="BP659733" s="90"/>
    </row>
    <row r="659734" spans="68:68" customFormat="1">
      <c r="BP659734" s="90"/>
    </row>
    <row r="659735" spans="68:68" customFormat="1">
      <c r="BP659735" s="90"/>
    </row>
    <row r="659736" spans="68:68" customFormat="1">
      <c r="BP659736" s="90"/>
    </row>
    <row r="659737" spans="68:68" customFormat="1">
      <c r="BP659737" s="90"/>
    </row>
    <row r="659738" spans="68:68" customFormat="1">
      <c r="BP659738" s="90"/>
    </row>
    <row r="659739" spans="68:68" customFormat="1">
      <c r="BP659739" s="90"/>
    </row>
    <row r="659740" spans="68:68" customFormat="1">
      <c r="BP659740" s="90"/>
    </row>
    <row r="659741" spans="68:68" customFormat="1">
      <c r="BP659741" s="90"/>
    </row>
    <row r="659742" spans="68:68" customFormat="1">
      <c r="BP659742" s="90"/>
    </row>
    <row r="659743" spans="68:68" customFormat="1">
      <c r="BP659743" s="90"/>
    </row>
    <row r="659744" spans="68:68" customFormat="1">
      <c r="BP659744" s="90"/>
    </row>
    <row r="659745" spans="68:68" customFormat="1">
      <c r="BP659745" s="90"/>
    </row>
    <row r="659746" spans="68:68" customFormat="1">
      <c r="BP659746" s="90"/>
    </row>
    <row r="659747" spans="68:68" customFormat="1">
      <c r="BP659747" s="90"/>
    </row>
    <row r="659748" spans="68:68" customFormat="1">
      <c r="BP659748" s="90"/>
    </row>
    <row r="659749" spans="68:68" customFormat="1">
      <c r="BP659749" s="90"/>
    </row>
    <row r="659750" spans="68:68" customFormat="1">
      <c r="BP659750" s="90"/>
    </row>
    <row r="659751" spans="68:68" customFormat="1">
      <c r="BP659751" s="90"/>
    </row>
    <row r="659752" spans="68:68" customFormat="1">
      <c r="BP659752" s="90"/>
    </row>
    <row r="659753" spans="68:68" customFormat="1">
      <c r="BP659753" s="90"/>
    </row>
    <row r="659754" spans="68:68" customFormat="1">
      <c r="BP659754" s="90"/>
    </row>
    <row r="659755" spans="68:68" customFormat="1">
      <c r="BP659755" s="90"/>
    </row>
    <row r="659756" spans="68:68" customFormat="1">
      <c r="BP659756" s="90"/>
    </row>
    <row r="659757" spans="68:68" customFormat="1">
      <c r="BP659757" s="90"/>
    </row>
    <row r="659758" spans="68:68" customFormat="1">
      <c r="BP659758" s="90"/>
    </row>
    <row r="659759" spans="68:68" customFormat="1">
      <c r="BP659759" s="90"/>
    </row>
    <row r="659760" spans="68:68" customFormat="1">
      <c r="BP659760" s="90"/>
    </row>
    <row r="659761" spans="68:68" customFormat="1">
      <c r="BP659761" s="90"/>
    </row>
    <row r="659762" spans="68:68" customFormat="1">
      <c r="BP659762" s="90"/>
    </row>
    <row r="659763" spans="68:68" customFormat="1">
      <c r="BP659763" s="90"/>
    </row>
    <row r="659764" spans="68:68" customFormat="1">
      <c r="BP659764" s="90"/>
    </row>
    <row r="659765" spans="68:68" customFormat="1">
      <c r="BP659765" s="90"/>
    </row>
    <row r="659766" spans="68:68" customFormat="1">
      <c r="BP659766" s="90"/>
    </row>
    <row r="659767" spans="68:68" customFormat="1">
      <c r="BP659767" s="90"/>
    </row>
    <row r="659768" spans="68:68" customFormat="1">
      <c r="BP659768" s="90"/>
    </row>
    <row r="659769" spans="68:68" customFormat="1">
      <c r="BP659769" s="90"/>
    </row>
    <row r="659770" spans="68:68" customFormat="1">
      <c r="BP659770" s="90"/>
    </row>
    <row r="659771" spans="68:68" customFormat="1">
      <c r="BP659771" s="90"/>
    </row>
    <row r="659772" spans="68:68" customFormat="1">
      <c r="BP659772" s="90"/>
    </row>
    <row r="659773" spans="68:68" customFormat="1">
      <c r="BP659773" s="90"/>
    </row>
    <row r="659774" spans="68:68" customFormat="1">
      <c r="BP659774" s="90"/>
    </row>
    <row r="659775" spans="68:68" customFormat="1">
      <c r="BP659775" s="90"/>
    </row>
    <row r="659776" spans="68:68" customFormat="1">
      <c r="BP659776" s="90"/>
    </row>
    <row r="659777" spans="68:68" customFormat="1">
      <c r="BP659777" s="90"/>
    </row>
    <row r="659778" spans="68:68" customFormat="1">
      <c r="BP659778" s="90"/>
    </row>
    <row r="659779" spans="68:68" customFormat="1">
      <c r="BP659779" s="90"/>
    </row>
    <row r="659780" spans="68:68" customFormat="1">
      <c r="BP659780" s="90"/>
    </row>
    <row r="659781" spans="68:68" customFormat="1">
      <c r="BP659781" s="90"/>
    </row>
    <row r="659782" spans="68:68" customFormat="1">
      <c r="BP659782" s="90"/>
    </row>
    <row r="659783" spans="68:68" customFormat="1">
      <c r="BP659783" s="90"/>
    </row>
    <row r="659784" spans="68:68" customFormat="1">
      <c r="BP659784" s="90"/>
    </row>
    <row r="659785" spans="68:68" customFormat="1">
      <c r="BP659785" s="90"/>
    </row>
    <row r="659786" spans="68:68" customFormat="1">
      <c r="BP659786" s="90"/>
    </row>
    <row r="659787" spans="68:68" customFormat="1">
      <c r="BP659787" s="90"/>
    </row>
    <row r="659788" spans="68:68" customFormat="1">
      <c r="BP659788" s="90"/>
    </row>
    <row r="659789" spans="68:68" customFormat="1">
      <c r="BP659789" s="90"/>
    </row>
    <row r="659790" spans="68:68" customFormat="1">
      <c r="BP659790" s="90"/>
    </row>
    <row r="659791" spans="68:68" customFormat="1">
      <c r="BP659791" s="90"/>
    </row>
    <row r="659792" spans="68:68" customFormat="1">
      <c r="BP659792" s="90"/>
    </row>
    <row r="659793" spans="68:68" customFormat="1">
      <c r="BP659793" s="90"/>
    </row>
    <row r="659794" spans="68:68" customFormat="1">
      <c r="BP659794" s="90"/>
    </row>
    <row r="659795" spans="68:68" customFormat="1">
      <c r="BP659795" s="90"/>
    </row>
    <row r="659796" spans="68:68" customFormat="1">
      <c r="BP659796" s="90"/>
    </row>
    <row r="659797" spans="68:68" customFormat="1">
      <c r="BP659797" s="90"/>
    </row>
    <row r="659798" spans="68:68" customFormat="1">
      <c r="BP659798" s="90"/>
    </row>
    <row r="659799" spans="68:68" customFormat="1">
      <c r="BP659799" s="90"/>
    </row>
    <row r="659800" spans="68:68" customFormat="1">
      <c r="BP659800" s="90"/>
    </row>
    <row r="659801" spans="68:68" customFormat="1">
      <c r="BP659801" s="90"/>
    </row>
    <row r="659802" spans="68:68" customFormat="1">
      <c r="BP659802" s="90"/>
    </row>
    <row r="659803" spans="68:68" customFormat="1">
      <c r="BP659803" s="90"/>
    </row>
    <row r="659804" spans="68:68" customFormat="1">
      <c r="BP659804" s="90"/>
    </row>
    <row r="659805" spans="68:68" customFormat="1">
      <c r="BP659805" s="90"/>
    </row>
    <row r="659806" spans="68:68" customFormat="1">
      <c r="BP659806" s="90"/>
    </row>
    <row r="659807" spans="68:68" customFormat="1">
      <c r="BP659807" s="90"/>
    </row>
    <row r="659808" spans="68:68" customFormat="1">
      <c r="BP659808" s="90"/>
    </row>
    <row r="659809" spans="68:68" customFormat="1">
      <c r="BP659809" s="90"/>
    </row>
    <row r="659810" spans="68:68" customFormat="1">
      <c r="BP659810" s="90"/>
    </row>
    <row r="659811" spans="68:68" customFormat="1">
      <c r="BP659811" s="90"/>
    </row>
    <row r="659812" spans="68:68" customFormat="1">
      <c r="BP659812" s="90"/>
    </row>
    <row r="659813" spans="68:68" customFormat="1">
      <c r="BP659813" s="90"/>
    </row>
    <row r="659814" spans="68:68" customFormat="1">
      <c r="BP659814" s="90"/>
    </row>
    <row r="659815" spans="68:68" customFormat="1">
      <c r="BP659815" s="90"/>
    </row>
    <row r="659816" spans="68:68" customFormat="1">
      <c r="BP659816" s="90"/>
    </row>
    <row r="659817" spans="68:68" customFormat="1">
      <c r="BP659817" s="90"/>
    </row>
    <row r="659818" spans="68:68" customFormat="1">
      <c r="BP659818" s="90"/>
    </row>
    <row r="659819" spans="68:68" customFormat="1">
      <c r="BP659819" s="90"/>
    </row>
    <row r="659820" spans="68:68" customFormat="1">
      <c r="BP659820" s="90"/>
    </row>
    <row r="659821" spans="68:68" customFormat="1">
      <c r="BP659821" s="90"/>
    </row>
    <row r="659822" spans="68:68" customFormat="1">
      <c r="BP659822" s="90"/>
    </row>
    <row r="659823" spans="68:68" customFormat="1">
      <c r="BP659823" s="90"/>
    </row>
    <row r="659824" spans="68:68" customFormat="1">
      <c r="BP659824" s="90"/>
    </row>
    <row r="659825" spans="68:68" customFormat="1">
      <c r="BP659825" s="90"/>
    </row>
    <row r="659826" spans="68:68" customFormat="1">
      <c r="BP659826" s="90"/>
    </row>
    <row r="659827" spans="68:68" customFormat="1">
      <c r="BP659827" s="90"/>
    </row>
    <row r="659828" spans="68:68" customFormat="1">
      <c r="BP659828" s="90"/>
    </row>
    <row r="659829" spans="68:68" customFormat="1">
      <c r="BP659829" s="90"/>
    </row>
    <row r="659830" spans="68:68" customFormat="1">
      <c r="BP659830" s="90"/>
    </row>
    <row r="659831" spans="68:68" customFormat="1">
      <c r="BP659831" s="90"/>
    </row>
    <row r="659832" spans="68:68" customFormat="1">
      <c r="BP659832" s="90"/>
    </row>
    <row r="659833" spans="68:68" customFormat="1">
      <c r="BP659833" s="90"/>
    </row>
    <row r="659834" spans="68:68" customFormat="1">
      <c r="BP659834" s="90"/>
    </row>
    <row r="659835" spans="68:68" customFormat="1">
      <c r="BP659835" s="90"/>
    </row>
    <row r="659836" spans="68:68" customFormat="1">
      <c r="BP659836" s="90"/>
    </row>
    <row r="659837" spans="68:68" customFormat="1">
      <c r="BP659837" s="90"/>
    </row>
    <row r="659838" spans="68:68" customFormat="1">
      <c r="BP659838" s="90"/>
    </row>
    <row r="659839" spans="68:68" customFormat="1">
      <c r="BP659839" s="90"/>
    </row>
    <row r="659840" spans="68:68" customFormat="1">
      <c r="BP659840" s="90"/>
    </row>
    <row r="659841" spans="68:68" customFormat="1">
      <c r="BP659841" s="90"/>
    </row>
    <row r="659842" spans="68:68" customFormat="1">
      <c r="BP659842" s="90"/>
    </row>
    <row r="659843" spans="68:68" customFormat="1">
      <c r="BP659843" s="90"/>
    </row>
    <row r="659844" spans="68:68" customFormat="1">
      <c r="BP659844" s="90"/>
    </row>
    <row r="659845" spans="68:68" customFormat="1">
      <c r="BP659845" s="90"/>
    </row>
    <row r="659846" spans="68:68" customFormat="1">
      <c r="BP659846" s="90"/>
    </row>
    <row r="659847" spans="68:68" customFormat="1">
      <c r="BP659847" s="90"/>
    </row>
    <row r="659848" spans="68:68" customFormat="1">
      <c r="BP659848" s="90"/>
    </row>
    <row r="659849" spans="68:68" customFormat="1">
      <c r="BP659849" s="90"/>
    </row>
    <row r="659850" spans="68:68" customFormat="1">
      <c r="BP659850" s="90"/>
    </row>
    <row r="659851" spans="68:68" customFormat="1">
      <c r="BP659851" s="90"/>
    </row>
    <row r="659852" spans="68:68" customFormat="1">
      <c r="BP659852" s="90"/>
    </row>
    <row r="659853" spans="68:68" customFormat="1">
      <c r="BP659853" s="90"/>
    </row>
    <row r="659854" spans="68:68" customFormat="1">
      <c r="BP659854" s="90"/>
    </row>
    <row r="659855" spans="68:68" customFormat="1">
      <c r="BP659855" s="90"/>
    </row>
    <row r="659856" spans="68:68" customFormat="1">
      <c r="BP659856" s="90"/>
    </row>
    <row r="659857" spans="68:68" customFormat="1">
      <c r="BP659857" s="90"/>
    </row>
    <row r="659858" spans="68:68" customFormat="1">
      <c r="BP659858" s="90"/>
    </row>
    <row r="659859" spans="68:68" customFormat="1">
      <c r="BP659859" s="90"/>
    </row>
    <row r="659860" spans="68:68" customFormat="1">
      <c r="BP659860" s="90"/>
    </row>
    <row r="659861" spans="68:68" customFormat="1">
      <c r="BP659861" s="90"/>
    </row>
    <row r="659862" spans="68:68" customFormat="1">
      <c r="BP659862" s="90"/>
    </row>
    <row r="659863" spans="68:68" customFormat="1">
      <c r="BP659863" s="90"/>
    </row>
    <row r="659864" spans="68:68" customFormat="1">
      <c r="BP659864" s="90"/>
    </row>
    <row r="659865" spans="68:68" customFormat="1">
      <c r="BP659865" s="90"/>
    </row>
    <row r="659866" spans="68:68" customFormat="1">
      <c r="BP659866" s="90"/>
    </row>
    <row r="659867" spans="68:68" customFormat="1">
      <c r="BP659867" s="90"/>
    </row>
    <row r="659868" spans="68:68" customFormat="1">
      <c r="BP659868" s="90"/>
    </row>
    <row r="659869" spans="68:68" customFormat="1">
      <c r="BP659869" s="90"/>
    </row>
    <row r="659870" spans="68:68" customFormat="1">
      <c r="BP659870" s="90"/>
    </row>
    <row r="659871" spans="68:68" customFormat="1">
      <c r="BP659871" s="90"/>
    </row>
    <row r="659872" spans="68:68" customFormat="1">
      <c r="BP659872" s="90"/>
    </row>
    <row r="659873" spans="68:68" customFormat="1">
      <c r="BP659873" s="90"/>
    </row>
    <row r="659874" spans="68:68" customFormat="1">
      <c r="BP659874" s="90"/>
    </row>
    <row r="659875" spans="68:68" customFormat="1">
      <c r="BP659875" s="90"/>
    </row>
    <row r="659876" spans="68:68" customFormat="1">
      <c r="BP659876" s="90"/>
    </row>
    <row r="659877" spans="68:68" customFormat="1">
      <c r="BP659877" s="90"/>
    </row>
    <row r="659878" spans="68:68" customFormat="1">
      <c r="BP659878" s="90"/>
    </row>
    <row r="659879" spans="68:68" customFormat="1">
      <c r="BP659879" s="90"/>
    </row>
    <row r="659880" spans="68:68" customFormat="1">
      <c r="BP659880" s="90"/>
    </row>
    <row r="659881" spans="68:68" customFormat="1">
      <c r="BP659881" s="90"/>
    </row>
    <row r="659882" spans="68:68" customFormat="1">
      <c r="BP659882" s="90"/>
    </row>
    <row r="659883" spans="68:68" customFormat="1">
      <c r="BP659883" s="90"/>
    </row>
    <row r="659884" spans="68:68" customFormat="1">
      <c r="BP659884" s="90"/>
    </row>
    <row r="659885" spans="68:68" customFormat="1">
      <c r="BP659885" s="90"/>
    </row>
    <row r="659886" spans="68:68" customFormat="1">
      <c r="BP659886" s="90"/>
    </row>
    <row r="659887" spans="68:68" customFormat="1">
      <c r="BP659887" s="90"/>
    </row>
    <row r="659888" spans="68:68" customFormat="1">
      <c r="BP659888" s="90"/>
    </row>
    <row r="659889" spans="68:68" customFormat="1">
      <c r="BP659889" s="90"/>
    </row>
    <row r="659890" spans="68:68" customFormat="1">
      <c r="BP659890" s="90"/>
    </row>
    <row r="659891" spans="68:68" customFormat="1">
      <c r="BP659891" s="90"/>
    </row>
    <row r="659892" spans="68:68" customFormat="1">
      <c r="BP659892" s="90"/>
    </row>
    <row r="659893" spans="68:68" customFormat="1">
      <c r="BP659893" s="90"/>
    </row>
    <row r="659894" spans="68:68" customFormat="1">
      <c r="BP659894" s="90"/>
    </row>
    <row r="659895" spans="68:68" customFormat="1">
      <c r="BP659895" s="90"/>
    </row>
    <row r="659896" spans="68:68" customFormat="1">
      <c r="BP659896" s="90"/>
    </row>
    <row r="659897" spans="68:68" customFormat="1">
      <c r="BP659897" s="90"/>
    </row>
    <row r="659898" spans="68:68" customFormat="1">
      <c r="BP659898" s="90"/>
    </row>
    <row r="659899" spans="68:68" customFormat="1">
      <c r="BP659899" s="90"/>
    </row>
    <row r="659900" spans="68:68" customFormat="1">
      <c r="BP659900" s="90"/>
    </row>
    <row r="659901" spans="68:68" customFormat="1">
      <c r="BP659901" s="90"/>
    </row>
    <row r="659902" spans="68:68" customFormat="1">
      <c r="BP659902" s="90"/>
    </row>
    <row r="659903" spans="68:68" customFormat="1">
      <c r="BP659903" s="90"/>
    </row>
    <row r="659904" spans="68:68" customFormat="1">
      <c r="BP659904" s="90"/>
    </row>
    <row r="659905" spans="68:68" customFormat="1">
      <c r="BP659905" s="90"/>
    </row>
    <row r="659906" spans="68:68" customFormat="1">
      <c r="BP659906" s="90"/>
    </row>
    <row r="659907" spans="68:68" customFormat="1">
      <c r="BP659907" s="90"/>
    </row>
    <row r="659908" spans="68:68" customFormat="1">
      <c r="BP659908" s="90"/>
    </row>
    <row r="659909" spans="68:68" customFormat="1">
      <c r="BP659909" s="90"/>
    </row>
    <row r="659910" spans="68:68" customFormat="1">
      <c r="BP659910" s="90"/>
    </row>
    <row r="659911" spans="68:68" customFormat="1">
      <c r="BP659911" s="90"/>
    </row>
    <row r="659912" spans="68:68" customFormat="1">
      <c r="BP659912" s="90"/>
    </row>
    <row r="659913" spans="68:68" customFormat="1">
      <c r="BP659913" s="90"/>
    </row>
    <row r="659914" spans="68:68" customFormat="1">
      <c r="BP659914" s="90"/>
    </row>
    <row r="659915" spans="68:68" customFormat="1">
      <c r="BP659915" s="90"/>
    </row>
    <row r="659916" spans="68:68" customFormat="1">
      <c r="BP659916" s="90"/>
    </row>
    <row r="659917" spans="68:68" customFormat="1">
      <c r="BP659917" s="90"/>
    </row>
    <row r="659918" spans="68:68" customFormat="1">
      <c r="BP659918" s="90"/>
    </row>
    <row r="659919" spans="68:68" customFormat="1">
      <c r="BP659919" s="90"/>
    </row>
    <row r="659920" spans="68:68" customFormat="1">
      <c r="BP659920" s="90"/>
    </row>
    <row r="659921" spans="68:68" customFormat="1">
      <c r="BP659921" s="90"/>
    </row>
    <row r="659922" spans="68:68" customFormat="1">
      <c r="BP659922" s="90"/>
    </row>
    <row r="659923" spans="68:68" customFormat="1">
      <c r="BP659923" s="90"/>
    </row>
    <row r="659924" spans="68:68" customFormat="1">
      <c r="BP659924" s="90"/>
    </row>
    <row r="659925" spans="68:68" customFormat="1">
      <c r="BP659925" s="90"/>
    </row>
    <row r="659926" spans="68:68" customFormat="1">
      <c r="BP659926" s="90"/>
    </row>
    <row r="659927" spans="68:68" customFormat="1">
      <c r="BP659927" s="90"/>
    </row>
    <row r="659928" spans="68:68" customFormat="1">
      <c r="BP659928" s="90"/>
    </row>
    <row r="659929" spans="68:68" customFormat="1">
      <c r="BP659929" s="90"/>
    </row>
    <row r="659930" spans="68:68" customFormat="1">
      <c r="BP659930" s="90"/>
    </row>
    <row r="659931" spans="68:68" customFormat="1">
      <c r="BP659931" s="90"/>
    </row>
    <row r="659932" spans="68:68" customFormat="1">
      <c r="BP659932" s="90"/>
    </row>
    <row r="659933" spans="68:68" customFormat="1">
      <c r="BP659933" s="90"/>
    </row>
    <row r="659934" spans="68:68" customFormat="1">
      <c r="BP659934" s="90"/>
    </row>
    <row r="659935" spans="68:68" customFormat="1">
      <c r="BP659935" s="90"/>
    </row>
    <row r="659936" spans="68:68" customFormat="1">
      <c r="BP659936" s="90"/>
    </row>
    <row r="659937" spans="68:68" customFormat="1">
      <c r="BP659937" s="90"/>
    </row>
    <row r="659938" spans="68:68" customFormat="1">
      <c r="BP659938" s="90"/>
    </row>
    <row r="659939" spans="68:68" customFormat="1">
      <c r="BP659939" s="90"/>
    </row>
    <row r="659940" spans="68:68" customFormat="1">
      <c r="BP659940" s="90"/>
    </row>
    <row r="659941" spans="68:68" customFormat="1">
      <c r="BP659941" s="90"/>
    </row>
    <row r="659942" spans="68:68" customFormat="1">
      <c r="BP659942" s="90"/>
    </row>
    <row r="659943" spans="68:68" customFormat="1">
      <c r="BP659943" s="90"/>
    </row>
    <row r="659944" spans="68:68" customFormat="1">
      <c r="BP659944" s="90"/>
    </row>
    <row r="659945" spans="68:68" customFormat="1">
      <c r="BP659945" s="90"/>
    </row>
    <row r="659946" spans="68:68" customFormat="1">
      <c r="BP659946" s="90"/>
    </row>
    <row r="659947" spans="68:68" customFormat="1">
      <c r="BP659947" s="90"/>
    </row>
    <row r="659948" spans="68:68" customFormat="1">
      <c r="BP659948" s="90"/>
    </row>
    <row r="659949" spans="68:68" customFormat="1">
      <c r="BP659949" s="90"/>
    </row>
    <row r="659950" spans="68:68" customFormat="1">
      <c r="BP659950" s="90"/>
    </row>
    <row r="659951" spans="68:68" customFormat="1">
      <c r="BP659951" s="90"/>
    </row>
    <row r="659952" spans="68:68" customFormat="1">
      <c r="BP659952" s="90"/>
    </row>
    <row r="659953" spans="68:68" customFormat="1">
      <c r="BP659953" s="90"/>
    </row>
    <row r="659954" spans="68:68" customFormat="1">
      <c r="BP659954" s="90"/>
    </row>
    <row r="659955" spans="68:68" customFormat="1">
      <c r="BP659955" s="90"/>
    </row>
    <row r="659956" spans="68:68" customFormat="1">
      <c r="BP659956" s="90"/>
    </row>
    <row r="659957" spans="68:68" customFormat="1">
      <c r="BP659957" s="90"/>
    </row>
    <row r="659958" spans="68:68" customFormat="1">
      <c r="BP659958" s="90"/>
    </row>
    <row r="659959" spans="68:68" customFormat="1">
      <c r="BP659959" s="90"/>
    </row>
    <row r="659960" spans="68:68" customFormat="1">
      <c r="BP659960" s="90"/>
    </row>
    <row r="659961" spans="68:68" customFormat="1">
      <c r="BP659961" s="90"/>
    </row>
    <row r="659962" spans="68:68" customFormat="1">
      <c r="BP659962" s="90"/>
    </row>
    <row r="659963" spans="68:68" customFormat="1">
      <c r="BP659963" s="90"/>
    </row>
    <row r="659964" spans="68:68" customFormat="1">
      <c r="BP659964" s="90"/>
    </row>
    <row r="659965" spans="68:68" customFormat="1">
      <c r="BP659965" s="90"/>
    </row>
    <row r="659966" spans="68:68" customFormat="1">
      <c r="BP659966" s="90"/>
    </row>
    <row r="659967" spans="68:68" customFormat="1">
      <c r="BP659967" s="90"/>
    </row>
    <row r="659968" spans="68:68" customFormat="1">
      <c r="BP659968" s="90"/>
    </row>
    <row r="659969" spans="68:68" customFormat="1">
      <c r="BP659969" s="90"/>
    </row>
    <row r="659970" spans="68:68" customFormat="1">
      <c r="BP659970" s="90"/>
    </row>
    <row r="659971" spans="68:68" customFormat="1">
      <c r="BP659971" s="90"/>
    </row>
    <row r="659972" spans="68:68" customFormat="1">
      <c r="BP659972" s="90"/>
    </row>
    <row r="659973" spans="68:68" customFormat="1">
      <c r="BP659973" s="90"/>
    </row>
    <row r="659974" spans="68:68" customFormat="1">
      <c r="BP659974" s="90"/>
    </row>
    <row r="659975" spans="68:68" customFormat="1">
      <c r="BP659975" s="90"/>
    </row>
    <row r="659976" spans="68:68" customFormat="1">
      <c r="BP659976" s="90"/>
    </row>
    <row r="659977" spans="68:68" customFormat="1">
      <c r="BP659977" s="90"/>
    </row>
    <row r="659978" spans="68:68" customFormat="1">
      <c r="BP659978" s="90"/>
    </row>
    <row r="659979" spans="68:68" customFormat="1">
      <c r="BP659979" s="90"/>
    </row>
    <row r="659980" spans="68:68" customFormat="1">
      <c r="BP659980" s="90"/>
    </row>
    <row r="659981" spans="68:68" customFormat="1">
      <c r="BP659981" s="90"/>
    </row>
    <row r="659982" spans="68:68" customFormat="1">
      <c r="BP659982" s="90"/>
    </row>
    <row r="659983" spans="68:68" customFormat="1">
      <c r="BP659983" s="90"/>
    </row>
    <row r="659984" spans="68:68" customFormat="1">
      <c r="BP659984" s="90"/>
    </row>
    <row r="659985" spans="68:68" customFormat="1">
      <c r="BP659985" s="90"/>
    </row>
    <row r="659986" spans="68:68" customFormat="1">
      <c r="BP659986" s="90"/>
    </row>
    <row r="659987" spans="68:68" customFormat="1">
      <c r="BP659987" s="90"/>
    </row>
    <row r="659988" spans="68:68" customFormat="1">
      <c r="BP659988" s="90"/>
    </row>
    <row r="659989" spans="68:68" customFormat="1">
      <c r="BP659989" s="90"/>
    </row>
    <row r="659990" spans="68:68" customFormat="1">
      <c r="BP659990" s="90"/>
    </row>
    <row r="659991" spans="68:68" customFormat="1">
      <c r="BP659991" s="90"/>
    </row>
    <row r="659992" spans="68:68" customFormat="1">
      <c r="BP659992" s="90"/>
    </row>
    <row r="659993" spans="68:68" customFormat="1">
      <c r="BP659993" s="90"/>
    </row>
    <row r="659994" spans="68:68" customFormat="1">
      <c r="BP659994" s="90"/>
    </row>
    <row r="659995" spans="68:68" customFormat="1">
      <c r="BP659995" s="90"/>
    </row>
    <row r="659996" spans="68:68" customFormat="1">
      <c r="BP659996" s="90"/>
    </row>
    <row r="659997" spans="68:68" customFormat="1">
      <c r="BP659997" s="90"/>
    </row>
    <row r="659998" spans="68:68" customFormat="1">
      <c r="BP659998" s="90"/>
    </row>
    <row r="659999" spans="68:68" customFormat="1">
      <c r="BP659999" s="90"/>
    </row>
    <row r="660000" spans="68:68" customFormat="1">
      <c r="BP660000" s="90"/>
    </row>
    <row r="660001" spans="68:68" customFormat="1">
      <c r="BP660001" s="90"/>
    </row>
    <row r="660002" spans="68:68" customFormat="1">
      <c r="BP660002" s="90"/>
    </row>
    <row r="660003" spans="68:68" customFormat="1">
      <c r="BP660003" s="90"/>
    </row>
    <row r="660004" spans="68:68" customFormat="1">
      <c r="BP660004" s="90"/>
    </row>
    <row r="660005" spans="68:68" customFormat="1">
      <c r="BP660005" s="90"/>
    </row>
    <row r="660006" spans="68:68" customFormat="1">
      <c r="BP660006" s="90"/>
    </row>
    <row r="660007" spans="68:68" customFormat="1">
      <c r="BP660007" s="90"/>
    </row>
    <row r="660008" spans="68:68" customFormat="1">
      <c r="BP660008" s="90"/>
    </row>
    <row r="660009" spans="68:68" customFormat="1">
      <c r="BP660009" s="90"/>
    </row>
    <row r="660010" spans="68:68" customFormat="1">
      <c r="BP660010" s="90"/>
    </row>
    <row r="660011" spans="68:68" customFormat="1">
      <c r="BP660011" s="90"/>
    </row>
    <row r="660012" spans="68:68" customFormat="1">
      <c r="BP660012" s="90"/>
    </row>
    <row r="660013" spans="68:68" customFormat="1">
      <c r="BP660013" s="90"/>
    </row>
    <row r="660014" spans="68:68" customFormat="1">
      <c r="BP660014" s="90"/>
    </row>
    <row r="660015" spans="68:68" customFormat="1">
      <c r="BP660015" s="90"/>
    </row>
    <row r="660016" spans="68:68" customFormat="1">
      <c r="BP660016" s="90"/>
    </row>
    <row r="660017" spans="68:68" customFormat="1">
      <c r="BP660017" s="90"/>
    </row>
    <row r="660018" spans="68:68" customFormat="1">
      <c r="BP660018" s="90"/>
    </row>
    <row r="660019" spans="68:68" customFormat="1">
      <c r="BP660019" s="90"/>
    </row>
    <row r="660020" spans="68:68" customFormat="1">
      <c r="BP660020" s="90"/>
    </row>
    <row r="660021" spans="68:68" customFormat="1">
      <c r="BP660021" s="90"/>
    </row>
    <row r="660022" spans="68:68" customFormat="1">
      <c r="BP660022" s="90"/>
    </row>
    <row r="660023" spans="68:68" customFormat="1">
      <c r="BP660023" s="90"/>
    </row>
    <row r="660024" spans="68:68" customFormat="1">
      <c r="BP660024" s="90"/>
    </row>
    <row r="660025" spans="68:68" customFormat="1">
      <c r="BP660025" s="90"/>
    </row>
    <row r="660026" spans="68:68" customFormat="1">
      <c r="BP660026" s="90"/>
    </row>
    <row r="660027" spans="68:68" customFormat="1">
      <c r="BP660027" s="90"/>
    </row>
    <row r="660028" spans="68:68" customFormat="1">
      <c r="BP660028" s="90"/>
    </row>
    <row r="660029" spans="68:68" customFormat="1">
      <c r="BP660029" s="90"/>
    </row>
    <row r="660030" spans="68:68" customFormat="1">
      <c r="BP660030" s="90"/>
    </row>
    <row r="660031" spans="68:68" customFormat="1">
      <c r="BP660031" s="90"/>
    </row>
    <row r="660032" spans="68:68" customFormat="1">
      <c r="BP660032" s="90"/>
    </row>
    <row r="660033" spans="68:68" customFormat="1">
      <c r="BP660033" s="90"/>
    </row>
    <row r="660034" spans="68:68" customFormat="1">
      <c r="BP660034" s="90"/>
    </row>
    <row r="660035" spans="68:68" customFormat="1">
      <c r="BP660035" s="90"/>
    </row>
    <row r="660036" spans="68:68" customFormat="1">
      <c r="BP660036" s="90"/>
    </row>
    <row r="660037" spans="68:68" customFormat="1">
      <c r="BP660037" s="90"/>
    </row>
    <row r="660038" spans="68:68" customFormat="1">
      <c r="BP660038" s="90"/>
    </row>
    <row r="660039" spans="68:68" customFormat="1">
      <c r="BP660039" s="90"/>
    </row>
    <row r="660040" spans="68:68" customFormat="1">
      <c r="BP660040" s="90"/>
    </row>
    <row r="660041" spans="68:68" customFormat="1">
      <c r="BP660041" s="90"/>
    </row>
    <row r="660042" spans="68:68" customFormat="1">
      <c r="BP660042" s="90"/>
    </row>
    <row r="660043" spans="68:68" customFormat="1">
      <c r="BP660043" s="90"/>
    </row>
    <row r="660044" spans="68:68" customFormat="1">
      <c r="BP660044" s="90"/>
    </row>
    <row r="660045" spans="68:68" customFormat="1">
      <c r="BP660045" s="90"/>
    </row>
    <row r="660046" spans="68:68" customFormat="1">
      <c r="BP660046" s="90"/>
    </row>
    <row r="660047" spans="68:68" customFormat="1">
      <c r="BP660047" s="90"/>
    </row>
    <row r="660048" spans="68:68" customFormat="1">
      <c r="BP660048" s="90"/>
    </row>
    <row r="660049" spans="68:68" customFormat="1">
      <c r="BP660049" s="90"/>
    </row>
    <row r="660050" spans="68:68" customFormat="1">
      <c r="BP660050" s="90"/>
    </row>
    <row r="660051" spans="68:68" customFormat="1">
      <c r="BP660051" s="90"/>
    </row>
    <row r="660052" spans="68:68" customFormat="1">
      <c r="BP660052" s="90"/>
    </row>
    <row r="660053" spans="68:68" customFormat="1">
      <c r="BP660053" s="90"/>
    </row>
    <row r="660054" spans="68:68" customFormat="1">
      <c r="BP660054" s="90"/>
    </row>
    <row r="660055" spans="68:68" customFormat="1">
      <c r="BP660055" s="90"/>
    </row>
    <row r="660056" spans="68:68" customFormat="1">
      <c r="BP660056" s="90"/>
    </row>
    <row r="660057" spans="68:68" customFormat="1">
      <c r="BP660057" s="90"/>
    </row>
    <row r="660058" spans="68:68" customFormat="1">
      <c r="BP660058" s="90"/>
    </row>
    <row r="660059" spans="68:68" customFormat="1">
      <c r="BP660059" s="90"/>
    </row>
    <row r="660060" spans="68:68" customFormat="1">
      <c r="BP660060" s="90"/>
    </row>
    <row r="660061" spans="68:68" customFormat="1">
      <c r="BP660061" s="90"/>
    </row>
    <row r="660062" spans="68:68" customFormat="1">
      <c r="BP660062" s="90"/>
    </row>
    <row r="660063" spans="68:68" customFormat="1">
      <c r="BP660063" s="90"/>
    </row>
    <row r="660064" spans="68:68" customFormat="1">
      <c r="BP660064" s="90"/>
    </row>
    <row r="660065" spans="68:68" customFormat="1">
      <c r="BP660065" s="90"/>
    </row>
    <row r="660066" spans="68:68" customFormat="1">
      <c r="BP660066" s="90"/>
    </row>
    <row r="660067" spans="68:68" customFormat="1">
      <c r="BP660067" s="90"/>
    </row>
    <row r="660068" spans="68:68" customFormat="1">
      <c r="BP660068" s="90"/>
    </row>
    <row r="660069" spans="68:68" customFormat="1">
      <c r="BP660069" s="90"/>
    </row>
    <row r="660070" spans="68:68" customFormat="1">
      <c r="BP660070" s="90"/>
    </row>
    <row r="660071" spans="68:68" customFormat="1">
      <c r="BP660071" s="90"/>
    </row>
    <row r="660072" spans="68:68" customFormat="1">
      <c r="BP660072" s="90"/>
    </row>
    <row r="660073" spans="68:68" customFormat="1">
      <c r="BP660073" s="90"/>
    </row>
    <row r="660074" spans="68:68" customFormat="1">
      <c r="BP660074" s="90"/>
    </row>
    <row r="660075" spans="68:68" customFormat="1">
      <c r="BP660075" s="90"/>
    </row>
    <row r="660076" spans="68:68" customFormat="1">
      <c r="BP660076" s="90"/>
    </row>
    <row r="660077" spans="68:68" customFormat="1">
      <c r="BP660077" s="90"/>
    </row>
    <row r="660078" spans="68:68" customFormat="1">
      <c r="BP660078" s="90"/>
    </row>
    <row r="660079" spans="68:68" customFormat="1">
      <c r="BP660079" s="90"/>
    </row>
    <row r="660080" spans="68:68" customFormat="1">
      <c r="BP660080" s="90"/>
    </row>
    <row r="660081" spans="68:68" customFormat="1">
      <c r="BP660081" s="90"/>
    </row>
    <row r="660082" spans="68:68" customFormat="1">
      <c r="BP660082" s="90"/>
    </row>
    <row r="660083" spans="68:68" customFormat="1">
      <c r="BP660083" s="90"/>
    </row>
    <row r="660084" spans="68:68" customFormat="1">
      <c r="BP660084" s="90"/>
    </row>
    <row r="660085" spans="68:68" customFormat="1">
      <c r="BP660085" s="90"/>
    </row>
    <row r="660086" spans="68:68" customFormat="1">
      <c r="BP660086" s="90"/>
    </row>
    <row r="660087" spans="68:68" customFormat="1">
      <c r="BP660087" s="90"/>
    </row>
    <row r="660088" spans="68:68" customFormat="1">
      <c r="BP660088" s="90"/>
    </row>
    <row r="660089" spans="68:68" customFormat="1">
      <c r="BP660089" s="90"/>
    </row>
    <row r="660090" spans="68:68" customFormat="1">
      <c r="BP660090" s="90"/>
    </row>
    <row r="660091" spans="68:68" customFormat="1">
      <c r="BP660091" s="90"/>
    </row>
    <row r="660092" spans="68:68" customFormat="1">
      <c r="BP660092" s="90"/>
    </row>
    <row r="660093" spans="68:68" customFormat="1">
      <c r="BP660093" s="90"/>
    </row>
    <row r="660094" spans="68:68" customFormat="1">
      <c r="BP660094" s="90"/>
    </row>
    <row r="660095" spans="68:68" customFormat="1">
      <c r="BP660095" s="90"/>
    </row>
    <row r="660096" spans="68:68" customFormat="1">
      <c r="BP660096" s="90"/>
    </row>
    <row r="660097" spans="68:68" customFormat="1">
      <c r="BP660097" s="90"/>
    </row>
    <row r="660098" spans="68:68" customFormat="1">
      <c r="BP660098" s="90"/>
    </row>
    <row r="660099" spans="68:68" customFormat="1">
      <c r="BP660099" s="90"/>
    </row>
    <row r="660100" spans="68:68" customFormat="1">
      <c r="BP660100" s="90"/>
    </row>
    <row r="660101" spans="68:68" customFormat="1">
      <c r="BP660101" s="90"/>
    </row>
    <row r="660102" spans="68:68" customFormat="1">
      <c r="BP660102" s="90"/>
    </row>
    <row r="660103" spans="68:68" customFormat="1">
      <c r="BP660103" s="90"/>
    </row>
    <row r="660104" spans="68:68" customFormat="1">
      <c r="BP660104" s="90"/>
    </row>
    <row r="660105" spans="68:68" customFormat="1">
      <c r="BP660105" s="90"/>
    </row>
    <row r="660106" spans="68:68" customFormat="1">
      <c r="BP660106" s="90"/>
    </row>
    <row r="660107" spans="68:68" customFormat="1">
      <c r="BP660107" s="90"/>
    </row>
    <row r="660108" spans="68:68" customFormat="1">
      <c r="BP660108" s="90"/>
    </row>
    <row r="660109" spans="68:68" customFormat="1">
      <c r="BP660109" s="90"/>
    </row>
    <row r="660110" spans="68:68" customFormat="1">
      <c r="BP660110" s="90"/>
    </row>
    <row r="660111" spans="68:68" customFormat="1">
      <c r="BP660111" s="90"/>
    </row>
    <row r="660112" spans="68:68" customFormat="1">
      <c r="BP660112" s="90"/>
    </row>
    <row r="660113" spans="68:68" customFormat="1">
      <c r="BP660113" s="90"/>
    </row>
    <row r="660114" spans="68:68" customFormat="1">
      <c r="BP660114" s="90"/>
    </row>
    <row r="660115" spans="68:68" customFormat="1">
      <c r="BP660115" s="90"/>
    </row>
    <row r="660116" spans="68:68" customFormat="1">
      <c r="BP660116" s="90"/>
    </row>
    <row r="660117" spans="68:68" customFormat="1">
      <c r="BP660117" s="90"/>
    </row>
    <row r="660118" spans="68:68" customFormat="1">
      <c r="BP660118" s="90"/>
    </row>
    <row r="660119" spans="68:68" customFormat="1">
      <c r="BP660119" s="90"/>
    </row>
    <row r="660120" spans="68:68" customFormat="1">
      <c r="BP660120" s="90"/>
    </row>
    <row r="660121" spans="68:68" customFormat="1">
      <c r="BP660121" s="90"/>
    </row>
    <row r="660122" spans="68:68" customFormat="1">
      <c r="BP660122" s="90"/>
    </row>
    <row r="660123" spans="68:68" customFormat="1">
      <c r="BP660123" s="90"/>
    </row>
    <row r="660124" spans="68:68" customFormat="1">
      <c r="BP660124" s="90"/>
    </row>
    <row r="660125" spans="68:68" customFormat="1">
      <c r="BP660125" s="90"/>
    </row>
    <row r="660126" spans="68:68" customFormat="1">
      <c r="BP660126" s="90"/>
    </row>
    <row r="660127" spans="68:68" customFormat="1">
      <c r="BP660127" s="90"/>
    </row>
    <row r="660128" spans="68:68" customFormat="1">
      <c r="BP660128" s="90"/>
    </row>
    <row r="660129" spans="68:68" customFormat="1">
      <c r="BP660129" s="90"/>
    </row>
    <row r="660130" spans="68:68" customFormat="1">
      <c r="BP660130" s="90"/>
    </row>
    <row r="660131" spans="68:68" customFormat="1">
      <c r="BP660131" s="90"/>
    </row>
    <row r="660132" spans="68:68" customFormat="1">
      <c r="BP660132" s="90"/>
    </row>
    <row r="660133" spans="68:68" customFormat="1">
      <c r="BP660133" s="90"/>
    </row>
    <row r="660134" spans="68:68" customFormat="1">
      <c r="BP660134" s="90"/>
    </row>
    <row r="660135" spans="68:68" customFormat="1">
      <c r="BP660135" s="90"/>
    </row>
    <row r="660136" spans="68:68" customFormat="1">
      <c r="BP660136" s="90"/>
    </row>
    <row r="660137" spans="68:68" customFormat="1">
      <c r="BP660137" s="90"/>
    </row>
    <row r="660138" spans="68:68" customFormat="1">
      <c r="BP660138" s="90"/>
    </row>
    <row r="660139" spans="68:68" customFormat="1">
      <c r="BP660139" s="90"/>
    </row>
    <row r="660140" spans="68:68" customFormat="1">
      <c r="BP660140" s="90"/>
    </row>
    <row r="660141" spans="68:68" customFormat="1">
      <c r="BP660141" s="90"/>
    </row>
    <row r="660142" spans="68:68" customFormat="1">
      <c r="BP660142" s="90"/>
    </row>
    <row r="660143" spans="68:68" customFormat="1">
      <c r="BP660143" s="90"/>
    </row>
    <row r="660144" spans="68:68" customFormat="1">
      <c r="BP660144" s="90"/>
    </row>
    <row r="660145" spans="68:68" customFormat="1">
      <c r="BP660145" s="90"/>
    </row>
    <row r="660146" spans="68:68" customFormat="1">
      <c r="BP660146" s="90"/>
    </row>
    <row r="660147" spans="68:68" customFormat="1">
      <c r="BP660147" s="90"/>
    </row>
    <row r="660148" spans="68:68" customFormat="1">
      <c r="BP660148" s="90"/>
    </row>
    <row r="660149" spans="68:68" customFormat="1">
      <c r="BP660149" s="90"/>
    </row>
    <row r="660150" spans="68:68" customFormat="1">
      <c r="BP660150" s="90"/>
    </row>
    <row r="660151" spans="68:68" customFormat="1">
      <c r="BP660151" s="90"/>
    </row>
    <row r="660152" spans="68:68" customFormat="1">
      <c r="BP660152" s="90"/>
    </row>
    <row r="660153" spans="68:68" customFormat="1">
      <c r="BP660153" s="90"/>
    </row>
    <row r="660154" spans="68:68" customFormat="1">
      <c r="BP660154" s="90"/>
    </row>
    <row r="660155" spans="68:68" customFormat="1">
      <c r="BP660155" s="90"/>
    </row>
    <row r="660156" spans="68:68" customFormat="1">
      <c r="BP660156" s="90"/>
    </row>
    <row r="660157" spans="68:68" customFormat="1">
      <c r="BP660157" s="90"/>
    </row>
    <row r="660158" spans="68:68" customFormat="1">
      <c r="BP660158" s="90"/>
    </row>
    <row r="660159" spans="68:68" customFormat="1">
      <c r="BP660159" s="90"/>
    </row>
    <row r="660160" spans="68:68" customFormat="1">
      <c r="BP660160" s="90"/>
    </row>
    <row r="660161" spans="68:68" customFormat="1">
      <c r="BP660161" s="90"/>
    </row>
    <row r="660162" spans="68:68" customFormat="1">
      <c r="BP660162" s="90"/>
    </row>
    <row r="660163" spans="68:68" customFormat="1">
      <c r="BP660163" s="90"/>
    </row>
    <row r="660164" spans="68:68" customFormat="1">
      <c r="BP660164" s="90"/>
    </row>
    <row r="660165" spans="68:68" customFormat="1">
      <c r="BP660165" s="90"/>
    </row>
    <row r="660166" spans="68:68" customFormat="1">
      <c r="BP660166" s="90"/>
    </row>
    <row r="660167" spans="68:68" customFormat="1">
      <c r="BP660167" s="90"/>
    </row>
    <row r="660168" spans="68:68" customFormat="1">
      <c r="BP660168" s="90"/>
    </row>
    <row r="660169" spans="68:68" customFormat="1">
      <c r="BP660169" s="90"/>
    </row>
    <row r="660170" spans="68:68" customFormat="1">
      <c r="BP660170" s="90"/>
    </row>
    <row r="660171" spans="68:68" customFormat="1">
      <c r="BP660171" s="90"/>
    </row>
    <row r="660172" spans="68:68" customFormat="1">
      <c r="BP660172" s="90"/>
    </row>
    <row r="660173" spans="68:68" customFormat="1">
      <c r="BP660173" s="90"/>
    </row>
    <row r="660174" spans="68:68" customFormat="1">
      <c r="BP660174" s="90"/>
    </row>
    <row r="660175" spans="68:68" customFormat="1">
      <c r="BP660175" s="90"/>
    </row>
    <row r="660176" spans="68:68" customFormat="1">
      <c r="BP660176" s="90"/>
    </row>
    <row r="660177" spans="68:68" customFormat="1">
      <c r="BP660177" s="90"/>
    </row>
    <row r="660178" spans="68:68" customFormat="1">
      <c r="BP660178" s="90"/>
    </row>
    <row r="660179" spans="68:68" customFormat="1">
      <c r="BP660179" s="90"/>
    </row>
    <row r="660180" spans="68:68" customFormat="1">
      <c r="BP660180" s="90"/>
    </row>
    <row r="660181" spans="68:68" customFormat="1">
      <c r="BP660181" s="90"/>
    </row>
    <row r="660182" spans="68:68" customFormat="1">
      <c r="BP660182" s="90"/>
    </row>
    <row r="660183" spans="68:68" customFormat="1">
      <c r="BP660183" s="90"/>
    </row>
    <row r="660184" spans="68:68" customFormat="1">
      <c r="BP660184" s="90"/>
    </row>
    <row r="660185" spans="68:68" customFormat="1">
      <c r="BP660185" s="90"/>
    </row>
    <row r="660186" spans="68:68" customFormat="1">
      <c r="BP660186" s="90"/>
    </row>
    <row r="660187" spans="68:68" customFormat="1">
      <c r="BP660187" s="90"/>
    </row>
    <row r="660188" spans="68:68" customFormat="1">
      <c r="BP660188" s="90"/>
    </row>
    <row r="660189" spans="68:68" customFormat="1">
      <c r="BP660189" s="90"/>
    </row>
    <row r="660190" spans="68:68" customFormat="1">
      <c r="BP660190" s="90"/>
    </row>
    <row r="660191" spans="68:68" customFormat="1">
      <c r="BP660191" s="90"/>
    </row>
    <row r="660192" spans="68:68" customFormat="1">
      <c r="BP660192" s="90"/>
    </row>
    <row r="660193" spans="68:68" customFormat="1">
      <c r="BP660193" s="90"/>
    </row>
    <row r="660194" spans="68:68" customFormat="1">
      <c r="BP660194" s="90"/>
    </row>
    <row r="660195" spans="68:68" customFormat="1">
      <c r="BP660195" s="90"/>
    </row>
    <row r="660196" spans="68:68" customFormat="1">
      <c r="BP660196" s="90"/>
    </row>
    <row r="660197" spans="68:68" customFormat="1">
      <c r="BP660197" s="90"/>
    </row>
    <row r="660198" spans="68:68" customFormat="1">
      <c r="BP660198" s="90"/>
    </row>
    <row r="660199" spans="68:68" customFormat="1">
      <c r="BP660199" s="90"/>
    </row>
    <row r="660200" spans="68:68" customFormat="1">
      <c r="BP660200" s="90"/>
    </row>
    <row r="660201" spans="68:68" customFormat="1">
      <c r="BP660201" s="90"/>
    </row>
    <row r="660202" spans="68:68" customFormat="1">
      <c r="BP660202" s="90"/>
    </row>
    <row r="660203" spans="68:68" customFormat="1">
      <c r="BP660203" s="90"/>
    </row>
    <row r="660204" spans="68:68" customFormat="1">
      <c r="BP660204" s="90"/>
    </row>
    <row r="660205" spans="68:68" customFormat="1">
      <c r="BP660205" s="90"/>
    </row>
    <row r="660206" spans="68:68" customFormat="1">
      <c r="BP660206" s="90"/>
    </row>
    <row r="660207" spans="68:68" customFormat="1">
      <c r="BP660207" s="90"/>
    </row>
    <row r="660208" spans="68:68" customFormat="1">
      <c r="BP660208" s="90"/>
    </row>
    <row r="660209" spans="68:68" customFormat="1">
      <c r="BP660209" s="90"/>
    </row>
    <row r="660210" spans="68:68" customFormat="1">
      <c r="BP660210" s="90"/>
    </row>
    <row r="660211" spans="68:68" customFormat="1">
      <c r="BP660211" s="90"/>
    </row>
    <row r="660212" spans="68:68" customFormat="1">
      <c r="BP660212" s="90"/>
    </row>
    <row r="660213" spans="68:68" customFormat="1">
      <c r="BP660213" s="90"/>
    </row>
    <row r="660214" spans="68:68" customFormat="1">
      <c r="BP660214" s="90"/>
    </row>
    <row r="660215" spans="68:68" customFormat="1">
      <c r="BP660215" s="90"/>
    </row>
    <row r="660216" spans="68:68" customFormat="1">
      <c r="BP660216" s="90"/>
    </row>
    <row r="660217" spans="68:68" customFormat="1">
      <c r="BP660217" s="90"/>
    </row>
    <row r="660218" spans="68:68" customFormat="1">
      <c r="BP660218" s="90"/>
    </row>
    <row r="660219" spans="68:68" customFormat="1">
      <c r="BP660219" s="90"/>
    </row>
    <row r="660220" spans="68:68" customFormat="1">
      <c r="BP660220" s="90"/>
    </row>
    <row r="660221" spans="68:68" customFormat="1">
      <c r="BP660221" s="90"/>
    </row>
    <row r="660222" spans="68:68" customFormat="1">
      <c r="BP660222" s="90"/>
    </row>
    <row r="660223" spans="68:68" customFormat="1">
      <c r="BP660223" s="90"/>
    </row>
    <row r="660224" spans="68:68" customFormat="1">
      <c r="BP660224" s="90"/>
    </row>
    <row r="660225" spans="68:68" customFormat="1">
      <c r="BP660225" s="90"/>
    </row>
    <row r="660226" spans="68:68" customFormat="1">
      <c r="BP660226" s="90"/>
    </row>
    <row r="660227" spans="68:68" customFormat="1">
      <c r="BP660227" s="90"/>
    </row>
    <row r="660228" spans="68:68" customFormat="1">
      <c r="BP660228" s="90"/>
    </row>
    <row r="660229" spans="68:68" customFormat="1">
      <c r="BP660229" s="90"/>
    </row>
    <row r="660230" spans="68:68" customFormat="1">
      <c r="BP660230" s="90"/>
    </row>
    <row r="660231" spans="68:68" customFormat="1">
      <c r="BP660231" s="90"/>
    </row>
    <row r="660232" spans="68:68" customFormat="1">
      <c r="BP660232" s="90"/>
    </row>
    <row r="660233" spans="68:68" customFormat="1">
      <c r="BP660233" s="90"/>
    </row>
    <row r="660234" spans="68:68" customFormat="1">
      <c r="BP660234" s="90"/>
    </row>
    <row r="660235" spans="68:68" customFormat="1">
      <c r="BP660235" s="90"/>
    </row>
    <row r="660236" spans="68:68" customFormat="1">
      <c r="BP660236" s="90"/>
    </row>
    <row r="660237" spans="68:68" customFormat="1">
      <c r="BP660237" s="90"/>
    </row>
    <row r="660238" spans="68:68" customFormat="1">
      <c r="BP660238" s="90"/>
    </row>
    <row r="660239" spans="68:68" customFormat="1">
      <c r="BP660239" s="90"/>
    </row>
    <row r="660240" spans="68:68" customFormat="1">
      <c r="BP660240" s="90"/>
    </row>
    <row r="660241" spans="68:68" customFormat="1">
      <c r="BP660241" s="90"/>
    </row>
    <row r="660242" spans="68:68" customFormat="1">
      <c r="BP660242" s="90"/>
    </row>
    <row r="660243" spans="68:68" customFormat="1">
      <c r="BP660243" s="90"/>
    </row>
    <row r="660244" spans="68:68" customFormat="1">
      <c r="BP660244" s="90"/>
    </row>
    <row r="660245" spans="68:68" customFormat="1">
      <c r="BP660245" s="90"/>
    </row>
    <row r="660246" spans="68:68" customFormat="1">
      <c r="BP660246" s="90"/>
    </row>
    <row r="660247" spans="68:68" customFormat="1">
      <c r="BP660247" s="90"/>
    </row>
    <row r="660248" spans="68:68" customFormat="1">
      <c r="BP660248" s="90"/>
    </row>
    <row r="660249" spans="68:68" customFormat="1">
      <c r="BP660249" s="90"/>
    </row>
    <row r="660250" spans="68:68" customFormat="1">
      <c r="BP660250" s="90"/>
    </row>
    <row r="660251" spans="68:68" customFormat="1">
      <c r="BP660251" s="90"/>
    </row>
    <row r="660252" spans="68:68" customFormat="1">
      <c r="BP660252" s="90"/>
    </row>
    <row r="660253" spans="68:68" customFormat="1">
      <c r="BP660253" s="90"/>
    </row>
    <row r="660254" spans="68:68" customFormat="1">
      <c r="BP660254" s="90"/>
    </row>
    <row r="660255" spans="68:68" customFormat="1">
      <c r="BP660255" s="90"/>
    </row>
    <row r="660256" spans="68:68" customFormat="1">
      <c r="BP660256" s="90"/>
    </row>
    <row r="660257" spans="68:68" customFormat="1">
      <c r="BP660257" s="90"/>
    </row>
    <row r="660258" spans="68:68" customFormat="1">
      <c r="BP660258" s="90"/>
    </row>
    <row r="660259" spans="68:68" customFormat="1">
      <c r="BP660259" s="90"/>
    </row>
    <row r="660260" spans="68:68" customFormat="1">
      <c r="BP660260" s="90"/>
    </row>
    <row r="660261" spans="68:68" customFormat="1">
      <c r="BP660261" s="90"/>
    </row>
    <row r="660262" spans="68:68" customFormat="1">
      <c r="BP660262" s="90"/>
    </row>
    <row r="660263" spans="68:68" customFormat="1">
      <c r="BP660263" s="90"/>
    </row>
    <row r="660264" spans="68:68" customFormat="1">
      <c r="BP660264" s="90"/>
    </row>
    <row r="660265" spans="68:68" customFormat="1">
      <c r="BP660265" s="90"/>
    </row>
    <row r="660266" spans="68:68" customFormat="1">
      <c r="BP660266" s="90"/>
    </row>
    <row r="660267" spans="68:68" customFormat="1">
      <c r="BP660267" s="90"/>
    </row>
    <row r="660268" spans="68:68" customFormat="1">
      <c r="BP660268" s="90"/>
    </row>
    <row r="660269" spans="68:68" customFormat="1">
      <c r="BP660269" s="90"/>
    </row>
    <row r="660270" spans="68:68" customFormat="1">
      <c r="BP660270" s="90"/>
    </row>
    <row r="660271" spans="68:68" customFormat="1">
      <c r="BP660271" s="90"/>
    </row>
    <row r="660272" spans="68:68" customFormat="1">
      <c r="BP660272" s="90"/>
    </row>
    <row r="660273" spans="68:68" customFormat="1">
      <c r="BP660273" s="90"/>
    </row>
    <row r="660274" spans="68:68" customFormat="1">
      <c r="BP660274" s="90"/>
    </row>
    <row r="660275" spans="68:68" customFormat="1">
      <c r="BP660275" s="90"/>
    </row>
    <row r="660276" spans="68:68" customFormat="1">
      <c r="BP660276" s="90"/>
    </row>
    <row r="660277" spans="68:68" customFormat="1">
      <c r="BP660277" s="90"/>
    </row>
    <row r="660278" spans="68:68" customFormat="1">
      <c r="BP660278" s="90"/>
    </row>
    <row r="660279" spans="68:68" customFormat="1">
      <c r="BP660279" s="90"/>
    </row>
    <row r="660280" spans="68:68" customFormat="1">
      <c r="BP660280" s="90"/>
    </row>
    <row r="660281" spans="68:68" customFormat="1">
      <c r="BP660281" s="90"/>
    </row>
    <row r="660282" spans="68:68" customFormat="1">
      <c r="BP660282" s="90"/>
    </row>
    <row r="660283" spans="68:68" customFormat="1">
      <c r="BP660283" s="90"/>
    </row>
    <row r="660284" spans="68:68" customFormat="1">
      <c r="BP660284" s="90"/>
    </row>
    <row r="660285" spans="68:68" customFormat="1">
      <c r="BP660285" s="90"/>
    </row>
    <row r="660286" spans="68:68" customFormat="1">
      <c r="BP660286" s="90"/>
    </row>
    <row r="660287" spans="68:68" customFormat="1">
      <c r="BP660287" s="90"/>
    </row>
    <row r="660288" spans="68:68" customFormat="1">
      <c r="BP660288" s="90"/>
    </row>
    <row r="660289" spans="68:68" customFormat="1">
      <c r="BP660289" s="90"/>
    </row>
    <row r="660290" spans="68:68" customFormat="1">
      <c r="BP660290" s="90"/>
    </row>
    <row r="660291" spans="68:68" customFormat="1">
      <c r="BP660291" s="90"/>
    </row>
    <row r="660292" spans="68:68" customFormat="1">
      <c r="BP660292" s="90"/>
    </row>
    <row r="660293" spans="68:68" customFormat="1">
      <c r="BP660293" s="90"/>
    </row>
    <row r="660294" spans="68:68" customFormat="1">
      <c r="BP660294" s="90"/>
    </row>
    <row r="660295" spans="68:68" customFormat="1">
      <c r="BP660295" s="90"/>
    </row>
    <row r="660296" spans="68:68" customFormat="1">
      <c r="BP660296" s="90"/>
    </row>
    <row r="660297" spans="68:68" customFormat="1">
      <c r="BP660297" s="90"/>
    </row>
    <row r="660298" spans="68:68" customFormat="1">
      <c r="BP660298" s="90"/>
    </row>
    <row r="660299" spans="68:68" customFormat="1">
      <c r="BP660299" s="90"/>
    </row>
    <row r="660300" spans="68:68" customFormat="1">
      <c r="BP660300" s="90"/>
    </row>
    <row r="660301" spans="68:68" customFormat="1">
      <c r="BP660301" s="90"/>
    </row>
    <row r="660302" spans="68:68" customFormat="1">
      <c r="BP660302" s="90"/>
    </row>
    <row r="660303" spans="68:68" customFormat="1">
      <c r="BP660303" s="90"/>
    </row>
    <row r="660304" spans="68:68" customFormat="1">
      <c r="BP660304" s="90"/>
    </row>
    <row r="660305" spans="68:68" customFormat="1">
      <c r="BP660305" s="90"/>
    </row>
    <row r="660306" spans="68:68" customFormat="1">
      <c r="BP660306" s="90"/>
    </row>
    <row r="660307" spans="68:68" customFormat="1">
      <c r="BP660307" s="90"/>
    </row>
    <row r="660308" spans="68:68" customFormat="1">
      <c r="BP660308" s="90"/>
    </row>
    <row r="660309" spans="68:68" customFormat="1">
      <c r="BP660309" s="90"/>
    </row>
    <row r="660310" spans="68:68" customFormat="1">
      <c r="BP660310" s="90"/>
    </row>
    <row r="660311" spans="68:68" customFormat="1">
      <c r="BP660311" s="90"/>
    </row>
    <row r="660312" spans="68:68" customFormat="1">
      <c r="BP660312" s="90"/>
    </row>
    <row r="660313" spans="68:68" customFormat="1">
      <c r="BP660313" s="90"/>
    </row>
    <row r="660314" spans="68:68" customFormat="1">
      <c r="BP660314" s="90"/>
    </row>
    <row r="660315" spans="68:68" customFormat="1">
      <c r="BP660315" s="90"/>
    </row>
    <row r="660316" spans="68:68" customFormat="1">
      <c r="BP660316" s="90"/>
    </row>
    <row r="660317" spans="68:68" customFormat="1">
      <c r="BP660317" s="90"/>
    </row>
    <row r="660318" spans="68:68" customFormat="1">
      <c r="BP660318" s="90"/>
    </row>
    <row r="660319" spans="68:68" customFormat="1">
      <c r="BP660319" s="90"/>
    </row>
    <row r="660320" spans="68:68" customFormat="1">
      <c r="BP660320" s="90"/>
    </row>
    <row r="660321" spans="68:68" customFormat="1">
      <c r="BP660321" s="90"/>
    </row>
    <row r="660322" spans="68:68" customFormat="1">
      <c r="BP660322" s="90"/>
    </row>
    <row r="660323" spans="68:68" customFormat="1">
      <c r="BP660323" s="90"/>
    </row>
    <row r="660324" spans="68:68" customFormat="1">
      <c r="BP660324" s="90"/>
    </row>
    <row r="660325" spans="68:68" customFormat="1">
      <c r="BP660325" s="90"/>
    </row>
    <row r="660326" spans="68:68" customFormat="1">
      <c r="BP660326" s="90"/>
    </row>
    <row r="660327" spans="68:68" customFormat="1">
      <c r="BP660327" s="90"/>
    </row>
    <row r="660328" spans="68:68" customFormat="1">
      <c r="BP660328" s="90"/>
    </row>
    <row r="660329" spans="68:68" customFormat="1">
      <c r="BP660329" s="90"/>
    </row>
    <row r="660330" spans="68:68" customFormat="1">
      <c r="BP660330" s="90"/>
    </row>
    <row r="660331" spans="68:68" customFormat="1">
      <c r="BP660331" s="90"/>
    </row>
    <row r="660332" spans="68:68" customFormat="1">
      <c r="BP660332" s="90"/>
    </row>
    <row r="660333" spans="68:68" customFormat="1">
      <c r="BP660333" s="90"/>
    </row>
    <row r="660334" spans="68:68" customFormat="1">
      <c r="BP660334" s="90"/>
    </row>
    <row r="660335" spans="68:68" customFormat="1">
      <c r="BP660335" s="90"/>
    </row>
    <row r="660336" spans="68:68" customFormat="1">
      <c r="BP660336" s="90"/>
    </row>
    <row r="660337" spans="68:68" customFormat="1">
      <c r="BP660337" s="90"/>
    </row>
    <row r="660338" spans="68:68" customFormat="1">
      <c r="BP660338" s="90"/>
    </row>
    <row r="660339" spans="68:68" customFormat="1">
      <c r="BP660339" s="90"/>
    </row>
    <row r="660340" spans="68:68" customFormat="1">
      <c r="BP660340" s="90"/>
    </row>
    <row r="660341" spans="68:68" customFormat="1">
      <c r="BP660341" s="90"/>
    </row>
    <row r="660342" spans="68:68" customFormat="1">
      <c r="BP660342" s="90"/>
    </row>
    <row r="660343" spans="68:68" customFormat="1">
      <c r="BP660343" s="90"/>
    </row>
    <row r="660344" spans="68:68" customFormat="1">
      <c r="BP660344" s="90"/>
    </row>
    <row r="660345" spans="68:68" customFormat="1">
      <c r="BP660345" s="90"/>
    </row>
    <row r="660346" spans="68:68" customFormat="1">
      <c r="BP660346" s="90"/>
    </row>
    <row r="660347" spans="68:68" customFormat="1">
      <c r="BP660347" s="90"/>
    </row>
    <row r="660348" spans="68:68" customFormat="1">
      <c r="BP660348" s="90"/>
    </row>
    <row r="660349" spans="68:68" customFormat="1">
      <c r="BP660349" s="90"/>
    </row>
    <row r="660350" spans="68:68" customFormat="1">
      <c r="BP660350" s="90"/>
    </row>
    <row r="660351" spans="68:68" customFormat="1">
      <c r="BP660351" s="90"/>
    </row>
    <row r="660352" spans="68:68" customFormat="1">
      <c r="BP660352" s="90"/>
    </row>
    <row r="660353" spans="68:68" customFormat="1">
      <c r="BP660353" s="90"/>
    </row>
    <row r="660354" spans="68:68" customFormat="1">
      <c r="BP660354" s="90"/>
    </row>
    <row r="660355" spans="68:68" customFormat="1">
      <c r="BP660355" s="90"/>
    </row>
    <row r="660356" spans="68:68" customFormat="1">
      <c r="BP660356" s="90"/>
    </row>
    <row r="660357" spans="68:68" customFormat="1">
      <c r="BP660357" s="90"/>
    </row>
    <row r="660358" spans="68:68" customFormat="1">
      <c r="BP660358" s="90"/>
    </row>
    <row r="660359" spans="68:68" customFormat="1">
      <c r="BP660359" s="90"/>
    </row>
    <row r="660360" spans="68:68" customFormat="1">
      <c r="BP660360" s="90"/>
    </row>
    <row r="660361" spans="68:68" customFormat="1">
      <c r="BP660361" s="90"/>
    </row>
    <row r="660362" spans="68:68" customFormat="1">
      <c r="BP660362" s="90"/>
    </row>
    <row r="660363" spans="68:68" customFormat="1">
      <c r="BP660363" s="90"/>
    </row>
    <row r="660364" spans="68:68" customFormat="1">
      <c r="BP660364" s="90"/>
    </row>
    <row r="660365" spans="68:68" customFormat="1">
      <c r="BP660365" s="90"/>
    </row>
    <row r="660366" spans="68:68" customFormat="1">
      <c r="BP660366" s="90"/>
    </row>
    <row r="660367" spans="68:68" customFormat="1">
      <c r="BP660367" s="90"/>
    </row>
    <row r="660368" spans="68:68" customFormat="1">
      <c r="BP660368" s="90"/>
    </row>
    <row r="660369" spans="68:68" customFormat="1">
      <c r="BP660369" s="90"/>
    </row>
    <row r="660370" spans="68:68" customFormat="1">
      <c r="BP660370" s="90"/>
    </row>
    <row r="660371" spans="68:68" customFormat="1">
      <c r="BP660371" s="90"/>
    </row>
    <row r="660372" spans="68:68" customFormat="1">
      <c r="BP660372" s="90"/>
    </row>
    <row r="660373" spans="68:68" customFormat="1">
      <c r="BP660373" s="90"/>
    </row>
    <row r="660374" spans="68:68" customFormat="1">
      <c r="BP660374" s="90"/>
    </row>
    <row r="660375" spans="68:68" customFormat="1">
      <c r="BP660375" s="90"/>
    </row>
    <row r="660376" spans="68:68" customFormat="1">
      <c r="BP660376" s="90"/>
    </row>
    <row r="660377" spans="68:68" customFormat="1">
      <c r="BP660377" s="90"/>
    </row>
    <row r="660378" spans="68:68" customFormat="1">
      <c r="BP660378" s="90"/>
    </row>
    <row r="660379" spans="68:68" customFormat="1">
      <c r="BP660379" s="90"/>
    </row>
    <row r="660380" spans="68:68" customFormat="1">
      <c r="BP660380" s="90"/>
    </row>
    <row r="660381" spans="68:68" customFormat="1">
      <c r="BP660381" s="90"/>
    </row>
    <row r="660382" spans="68:68" customFormat="1">
      <c r="BP660382" s="90"/>
    </row>
    <row r="660383" spans="68:68" customFormat="1">
      <c r="BP660383" s="90"/>
    </row>
    <row r="660384" spans="68:68" customFormat="1">
      <c r="BP660384" s="90"/>
    </row>
    <row r="660385" spans="68:68" customFormat="1">
      <c r="BP660385" s="90"/>
    </row>
    <row r="660386" spans="68:68" customFormat="1">
      <c r="BP660386" s="90"/>
    </row>
    <row r="660387" spans="68:68" customFormat="1">
      <c r="BP660387" s="90"/>
    </row>
    <row r="660388" spans="68:68" customFormat="1">
      <c r="BP660388" s="90"/>
    </row>
    <row r="660389" spans="68:68" customFormat="1">
      <c r="BP660389" s="90"/>
    </row>
    <row r="660390" spans="68:68" customFormat="1">
      <c r="BP660390" s="90"/>
    </row>
    <row r="660391" spans="68:68" customFormat="1">
      <c r="BP660391" s="90"/>
    </row>
    <row r="660392" spans="68:68" customFormat="1">
      <c r="BP660392" s="90"/>
    </row>
    <row r="660393" spans="68:68" customFormat="1">
      <c r="BP660393" s="90"/>
    </row>
    <row r="660394" spans="68:68" customFormat="1">
      <c r="BP660394" s="90"/>
    </row>
    <row r="660395" spans="68:68" customFormat="1">
      <c r="BP660395" s="90"/>
    </row>
    <row r="660396" spans="68:68" customFormat="1">
      <c r="BP660396" s="90"/>
    </row>
    <row r="660397" spans="68:68" customFormat="1">
      <c r="BP660397" s="90"/>
    </row>
    <row r="660398" spans="68:68" customFormat="1">
      <c r="BP660398" s="90"/>
    </row>
    <row r="660399" spans="68:68" customFormat="1">
      <c r="BP660399" s="90"/>
    </row>
    <row r="660400" spans="68:68" customFormat="1">
      <c r="BP660400" s="90"/>
    </row>
    <row r="660401" spans="68:68" customFormat="1">
      <c r="BP660401" s="90"/>
    </row>
    <row r="660402" spans="68:68" customFormat="1">
      <c r="BP660402" s="90"/>
    </row>
    <row r="660403" spans="68:68" customFormat="1">
      <c r="BP660403" s="90"/>
    </row>
    <row r="660404" spans="68:68" customFormat="1">
      <c r="BP660404" s="90"/>
    </row>
    <row r="660405" spans="68:68" customFormat="1">
      <c r="BP660405" s="90"/>
    </row>
    <row r="660406" spans="68:68" customFormat="1">
      <c r="BP660406" s="90"/>
    </row>
    <row r="660407" spans="68:68" customFormat="1">
      <c r="BP660407" s="90"/>
    </row>
    <row r="660408" spans="68:68" customFormat="1">
      <c r="BP660408" s="90"/>
    </row>
    <row r="660409" spans="68:68" customFormat="1">
      <c r="BP660409" s="90"/>
    </row>
    <row r="660410" spans="68:68" customFormat="1">
      <c r="BP660410" s="90"/>
    </row>
    <row r="660411" spans="68:68" customFormat="1">
      <c r="BP660411" s="90"/>
    </row>
    <row r="660412" spans="68:68" customFormat="1">
      <c r="BP660412" s="90"/>
    </row>
    <row r="660413" spans="68:68" customFormat="1">
      <c r="BP660413" s="90"/>
    </row>
    <row r="660414" spans="68:68" customFormat="1">
      <c r="BP660414" s="90"/>
    </row>
    <row r="660415" spans="68:68" customFormat="1">
      <c r="BP660415" s="90"/>
    </row>
    <row r="660416" spans="68:68" customFormat="1">
      <c r="BP660416" s="90"/>
    </row>
    <row r="660417" spans="68:68" customFormat="1">
      <c r="BP660417" s="90"/>
    </row>
    <row r="660418" spans="68:68" customFormat="1">
      <c r="BP660418" s="90"/>
    </row>
    <row r="660419" spans="68:68" customFormat="1">
      <c r="BP660419" s="90"/>
    </row>
    <row r="660420" spans="68:68" customFormat="1">
      <c r="BP660420" s="90"/>
    </row>
    <row r="660421" spans="68:68" customFormat="1">
      <c r="BP660421" s="90"/>
    </row>
    <row r="660422" spans="68:68" customFormat="1">
      <c r="BP660422" s="90"/>
    </row>
    <row r="660423" spans="68:68" customFormat="1">
      <c r="BP660423" s="90"/>
    </row>
    <row r="660424" spans="68:68" customFormat="1">
      <c r="BP660424" s="90"/>
    </row>
    <row r="660425" spans="68:68" customFormat="1">
      <c r="BP660425" s="90"/>
    </row>
    <row r="660426" spans="68:68" customFormat="1">
      <c r="BP660426" s="90"/>
    </row>
    <row r="660427" spans="68:68" customFormat="1">
      <c r="BP660427" s="90"/>
    </row>
    <row r="660428" spans="68:68" customFormat="1">
      <c r="BP660428" s="90"/>
    </row>
    <row r="660429" spans="68:68" customFormat="1">
      <c r="BP660429" s="90"/>
    </row>
    <row r="660430" spans="68:68" customFormat="1">
      <c r="BP660430" s="90"/>
    </row>
    <row r="660431" spans="68:68" customFormat="1">
      <c r="BP660431" s="90"/>
    </row>
    <row r="660432" spans="68:68" customFormat="1">
      <c r="BP660432" s="90"/>
    </row>
    <row r="660433" spans="68:68" customFormat="1">
      <c r="BP660433" s="90"/>
    </row>
    <row r="660434" spans="68:68" customFormat="1">
      <c r="BP660434" s="90"/>
    </row>
    <row r="660435" spans="68:68" customFormat="1">
      <c r="BP660435" s="90"/>
    </row>
    <row r="660436" spans="68:68" customFormat="1">
      <c r="BP660436" s="90"/>
    </row>
    <row r="660437" spans="68:68" customFormat="1">
      <c r="BP660437" s="90"/>
    </row>
    <row r="660438" spans="68:68" customFormat="1">
      <c r="BP660438" s="90"/>
    </row>
    <row r="660439" spans="68:68" customFormat="1">
      <c r="BP660439" s="90"/>
    </row>
    <row r="660440" spans="68:68" customFormat="1">
      <c r="BP660440" s="90"/>
    </row>
    <row r="660441" spans="68:68" customFormat="1">
      <c r="BP660441" s="90"/>
    </row>
    <row r="660442" spans="68:68" customFormat="1">
      <c r="BP660442" s="90"/>
    </row>
    <row r="660443" spans="68:68" customFormat="1">
      <c r="BP660443" s="90"/>
    </row>
    <row r="660444" spans="68:68" customFormat="1">
      <c r="BP660444" s="90"/>
    </row>
    <row r="660445" spans="68:68" customFormat="1">
      <c r="BP660445" s="90"/>
    </row>
    <row r="660446" spans="68:68" customFormat="1">
      <c r="BP660446" s="90"/>
    </row>
    <row r="660447" spans="68:68" customFormat="1">
      <c r="BP660447" s="90"/>
    </row>
    <row r="660448" spans="68:68" customFormat="1">
      <c r="BP660448" s="90"/>
    </row>
    <row r="660449" spans="68:68" customFormat="1">
      <c r="BP660449" s="90"/>
    </row>
    <row r="660450" spans="68:68" customFormat="1">
      <c r="BP660450" s="90"/>
    </row>
    <row r="660451" spans="68:68" customFormat="1">
      <c r="BP660451" s="90"/>
    </row>
    <row r="660452" spans="68:68" customFormat="1">
      <c r="BP660452" s="90"/>
    </row>
    <row r="660453" spans="68:68" customFormat="1">
      <c r="BP660453" s="90"/>
    </row>
    <row r="660454" spans="68:68" customFormat="1">
      <c r="BP660454" s="90"/>
    </row>
    <row r="660455" spans="68:68" customFormat="1">
      <c r="BP660455" s="90"/>
    </row>
    <row r="660456" spans="68:68" customFormat="1">
      <c r="BP660456" s="90"/>
    </row>
    <row r="660457" spans="68:68" customFormat="1">
      <c r="BP660457" s="90"/>
    </row>
    <row r="660458" spans="68:68" customFormat="1">
      <c r="BP660458" s="90"/>
    </row>
    <row r="660459" spans="68:68" customFormat="1">
      <c r="BP660459" s="90"/>
    </row>
    <row r="660460" spans="68:68" customFormat="1">
      <c r="BP660460" s="90"/>
    </row>
    <row r="660461" spans="68:68" customFormat="1">
      <c r="BP660461" s="90"/>
    </row>
    <row r="660462" spans="68:68" customFormat="1">
      <c r="BP660462" s="90"/>
    </row>
    <row r="660463" spans="68:68" customFormat="1">
      <c r="BP660463" s="90"/>
    </row>
    <row r="660464" spans="68:68" customFormat="1">
      <c r="BP660464" s="90"/>
    </row>
    <row r="660465" spans="68:68" customFormat="1">
      <c r="BP660465" s="90"/>
    </row>
    <row r="660466" spans="68:68" customFormat="1">
      <c r="BP660466" s="90"/>
    </row>
    <row r="660467" spans="68:68" customFormat="1">
      <c r="BP660467" s="90"/>
    </row>
    <row r="660468" spans="68:68" customFormat="1">
      <c r="BP660468" s="90"/>
    </row>
    <row r="660469" spans="68:68" customFormat="1">
      <c r="BP660469" s="90"/>
    </row>
    <row r="660470" spans="68:68" customFormat="1">
      <c r="BP660470" s="90"/>
    </row>
    <row r="660471" spans="68:68" customFormat="1">
      <c r="BP660471" s="90"/>
    </row>
    <row r="660472" spans="68:68" customFormat="1">
      <c r="BP660472" s="90"/>
    </row>
    <row r="660473" spans="68:68" customFormat="1">
      <c r="BP660473" s="90"/>
    </row>
    <row r="660474" spans="68:68" customFormat="1">
      <c r="BP660474" s="90"/>
    </row>
    <row r="660475" spans="68:68" customFormat="1">
      <c r="BP660475" s="90"/>
    </row>
    <row r="660476" spans="68:68" customFormat="1">
      <c r="BP660476" s="90"/>
    </row>
    <row r="660477" spans="68:68" customFormat="1">
      <c r="BP660477" s="90"/>
    </row>
    <row r="660478" spans="68:68" customFormat="1">
      <c r="BP660478" s="90"/>
    </row>
    <row r="660479" spans="68:68" customFormat="1">
      <c r="BP660479" s="90"/>
    </row>
    <row r="660480" spans="68:68" customFormat="1">
      <c r="BP660480" s="90"/>
    </row>
    <row r="660481" spans="68:68" customFormat="1">
      <c r="BP660481" s="90"/>
    </row>
    <row r="660482" spans="68:68" customFormat="1">
      <c r="BP660482" s="90"/>
    </row>
    <row r="660483" spans="68:68" customFormat="1">
      <c r="BP660483" s="90"/>
    </row>
    <row r="660484" spans="68:68" customFormat="1">
      <c r="BP660484" s="90"/>
    </row>
    <row r="660485" spans="68:68" customFormat="1">
      <c r="BP660485" s="90"/>
    </row>
    <row r="660486" spans="68:68" customFormat="1">
      <c r="BP660486" s="90"/>
    </row>
    <row r="660487" spans="68:68" customFormat="1">
      <c r="BP660487" s="90"/>
    </row>
    <row r="660488" spans="68:68" customFormat="1">
      <c r="BP660488" s="90"/>
    </row>
    <row r="660489" spans="68:68" customFormat="1">
      <c r="BP660489" s="90"/>
    </row>
    <row r="660490" spans="68:68" customFormat="1">
      <c r="BP660490" s="90"/>
    </row>
    <row r="660491" spans="68:68" customFormat="1">
      <c r="BP660491" s="90"/>
    </row>
    <row r="660492" spans="68:68" customFormat="1">
      <c r="BP660492" s="90"/>
    </row>
    <row r="660493" spans="68:68" customFormat="1">
      <c r="BP660493" s="90"/>
    </row>
    <row r="660494" spans="68:68" customFormat="1">
      <c r="BP660494" s="90"/>
    </row>
    <row r="660495" spans="68:68" customFormat="1">
      <c r="BP660495" s="90"/>
    </row>
    <row r="660496" spans="68:68" customFormat="1">
      <c r="BP660496" s="90"/>
    </row>
    <row r="660497" spans="68:68" customFormat="1">
      <c r="BP660497" s="90"/>
    </row>
    <row r="660498" spans="68:68" customFormat="1">
      <c r="BP660498" s="90"/>
    </row>
    <row r="660499" spans="68:68" customFormat="1">
      <c r="BP660499" s="90"/>
    </row>
    <row r="660500" spans="68:68" customFormat="1">
      <c r="BP660500" s="90"/>
    </row>
    <row r="660501" spans="68:68" customFormat="1">
      <c r="BP660501" s="90"/>
    </row>
    <row r="660502" spans="68:68" customFormat="1">
      <c r="BP660502" s="90"/>
    </row>
    <row r="660503" spans="68:68" customFormat="1">
      <c r="BP660503" s="90"/>
    </row>
    <row r="660504" spans="68:68" customFormat="1">
      <c r="BP660504" s="90"/>
    </row>
    <row r="660505" spans="68:68" customFormat="1">
      <c r="BP660505" s="90"/>
    </row>
    <row r="660506" spans="68:68" customFormat="1">
      <c r="BP660506" s="90"/>
    </row>
    <row r="660507" spans="68:68" customFormat="1">
      <c r="BP660507" s="90"/>
    </row>
    <row r="660508" spans="68:68" customFormat="1">
      <c r="BP660508" s="90"/>
    </row>
    <row r="660509" spans="68:68" customFormat="1">
      <c r="BP660509" s="90"/>
    </row>
    <row r="660510" spans="68:68" customFormat="1">
      <c r="BP660510" s="90"/>
    </row>
    <row r="660511" spans="68:68" customFormat="1">
      <c r="BP660511" s="90"/>
    </row>
    <row r="660512" spans="68:68" customFormat="1">
      <c r="BP660512" s="90"/>
    </row>
    <row r="660513" spans="68:68" customFormat="1">
      <c r="BP660513" s="90"/>
    </row>
    <row r="660514" spans="68:68" customFormat="1">
      <c r="BP660514" s="90"/>
    </row>
    <row r="660515" spans="68:68" customFormat="1">
      <c r="BP660515" s="90"/>
    </row>
    <row r="660516" spans="68:68" customFormat="1">
      <c r="BP660516" s="90"/>
    </row>
    <row r="660517" spans="68:68" customFormat="1">
      <c r="BP660517" s="90"/>
    </row>
    <row r="660518" spans="68:68" customFormat="1">
      <c r="BP660518" s="90"/>
    </row>
    <row r="660519" spans="68:68" customFormat="1">
      <c r="BP660519" s="90"/>
    </row>
    <row r="660520" spans="68:68" customFormat="1">
      <c r="BP660520" s="90"/>
    </row>
    <row r="660521" spans="68:68" customFormat="1">
      <c r="BP660521" s="90"/>
    </row>
    <row r="660522" spans="68:68" customFormat="1">
      <c r="BP660522" s="90"/>
    </row>
    <row r="660523" spans="68:68" customFormat="1">
      <c r="BP660523" s="90"/>
    </row>
    <row r="660524" spans="68:68" customFormat="1">
      <c r="BP660524" s="90"/>
    </row>
    <row r="660525" spans="68:68" customFormat="1">
      <c r="BP660525" s="90"/>
    </row>
    <row r="660526" spans="68:68" customFormat="1">
      <c r="BP660526" s="90"/>
    </row>
    <row r="660527" spans="68:68" customFormat="1">
      <c r="BP660527" s="90"/>
    </row>
    <row r="660528" spans="68:68" customFormat="1">
      <c r="BP660528" s="90"/>
    </row>
    <row r="660529" spans="68:68" customFormat="1">
      <c r="BP660529" s="90"/>
    </row>
    <row r="660530" spans="68:68" customFormat="1">
      <c r="BP660530" s="90"/>
    </row>
    <row r="660531" spans="68:68" customFormat="1">
      <c r="BP660531" s="90"/>
    </row>
    <row r="660532" spans="68:68" customFormat="1">
      <c r="BP660532" s="90"/>
    </row>
    <row r="660533" spans="68:68" customFormat="1">
      <c r="BP660533" s="90"/>
    </row>
    <row r="660534" spans="68:68" customFormat="1">
      <c r="BP660534" s="90"/>
    </row>
    <row r="660535" spans="68:68" customFormat="1">
      <c r="BP660535" s="90"/>
    </row>
    <row r="660536" spans="68:68" customFormat="1">
      <c r="BP660536" s="90"/>
    </row>
    <row r="660537" spans="68:68" customFormat="1">
      <c r="BP660537" s="90"/>
    </row>
    <row r="660538" spans="68:68" customFormat="1">
      <c r="BP660538" s="90"/>
    </row>
    <row r="660539" spans="68:68" customFormat="1">
      <c r="BP660539" s="90"/>
    </row>
    <row r="660540" spans="68:68" customFormat="1">
      <c r="BP660540" s="90"/>
    </row>
    <row r="660541" spans="68:68" customFormat="1">
      <c r="BP660541" s="90"/>
    </row>
    <row r="660542" spans="68:68" customFormat="1">
      <c r="BP660542" s="90"/>
    </row>
    <row r="660543" spans="68:68" customFormat="1">
      <c r="BP660543" s="90"/>
    </row>
    <row r="660544" spans="68:68" customFormat="1">
      <c r="BP660544" s="90"/>
    </row>
    <row r="660545" spans="68:68" customFormat="1">
      <c r="BP660545" s="90"/>
    </row>
    <row r="660546" spans="68:68" customFormat="1">
      <c r="BP660546" s="90"/>
    </row>
    <row r="660547" spans="68:68" customFormat="1">
      <c r="BP660547" s="90"/>
    </row>
    <row r="660548" spans="68:68" customFormat="1">
      <c r="BP660548" s="90"/>
    </row>
    <row r="660549" spans="68:68" customFormat="1">
      <c r="BP660549" s="90"/>
    </row>
    <row r="660550" spans="68:68" customFormat="1">
      <c r="BP660550" s="90"/>
    </row>
    <row r="660551" spans="68:68" customFormat="1">
      <c r="BP660551" s="90"/>
    </row>
    <row r="660552" spans="68:68" customFormat="1">
      <c r="BP660552" s="90"/>
    </row>
    <row r="660553" spans="68:68" customFormat="1">
      <c r="BP660553" s="90"/>
    </row>
    <row r="660554" spans="68:68" customFormat="1">
      <c r="BP660554" s="90"/>
    </row>
    <row r="660555" spans="68:68" customFormat="1">
      <c r="BP660555" s="90"/>
    </row>
    <row r="660556" spans="68:68" customFormat="1">
      <c r="BP660556" s="90"/>
    </row>
    <row r="660557" spans="68:68" customFormat="1">
      <c r="BP660557" s="90"/>
    </row>
    <row r="660558" spans="68:68" customFormat="1">
      <c r="BP660558" s="90"/>
    </row>
    <row r="660559" spans="68:68" customFormat="1">
      <c r="BP660559" s="90"/>
    </row>
    <row r="660560" spans="68:68" customFormat="1">
      <c r="BP660560" s="90"/>
    </row>
    <row r="660561" spans="68:68" customFormat="1">
      <c r="BP660561" s="90"/>
    </row>
    <row r="660562" spans="68:68" customFormat="1">
      <c r="BP660562" s="90"/>
    </row>
    <row r="660563" spans="68:68" customFormat="1">
      <c r="BP660563" s="90"/>
    </row>
    <row r="660564" spans="68:68" customFormat="1">
      <c r="BP660564" s="90"/>
    </row>
    <row r="660565" spans="68:68" customFormat="1">
      <c r="BP660565" s="90"/>
    </row>
    <row r="660566" spans="68:68" customFormat="1">
      <c r="BP660566" s="90"/>
    </row>
    <row r="660567" spans="68:68" customFormat="1">
      <c r="BP660567" s="90"/>
    </row>
    <row r="660568" spans="68:68" customFormat="1">
      <c r="BP660568" s="90"/>
    </row>
    <row r="660569" spans="68:68" customFormat="1">
      <c r="BP660569" s="90"/>
    </row>
    <row r="660570" spans="68:68" customFormat="1">
      <c r="BP660570" s="90"/>
    </row>
    <row r="660571" spans="68:68" customFormat="1">
      <c r="BP660571" s="90"/>
    </row>
    <row r="660572" spans="68:68" customFormat="1">
      <c r="BP660572" s="90"/>
    </row>
    <row r="660573" spans="68:68" customFormat="1">
      <c r="BP660573" s="90"/>
    </row>
    <row r="660574" spans="68:68" customFormat="1">
      <c r="BP660574" s="90"/>
    </row>
    <row r="660575" spans="68:68" customFormat="1">
      <c r="BP660575" s="90"/>
    </row>
    <row r="660576" spans="68:68" customFormat="1">
      <c r="BP660576" s="90"/>
    </row>
    <row r="660577" spans="68:68" customFormat="1">
      <c r="BP660577" s="90"/>
    </row>
    <row r="660578" spans="68:68" customFormat="1">
      <c r="BP660578" s="90"/>
    </row>
    <row r="660579" spans="68:68" customFormat="1">
      <c r="BP660579" s="90"/>
    </row>
    <row r="660580" spans="68:68" customFormat="1">
      <c r="BP660580" s="90"/>
    </row>
    <row r="660581" spans="68:68" customFormat="1">
      <c r="BP660581" s="90"/>
    </row>
    <row r="660582" spans="68:68" customFormat="1">
      <c r="BP660582" s="90"/>
    </row>
    <row r="660583" spans="68:68" customFormat="1">
      <c r="BP660583" s="90"/>
    </row>
    <row r="660584" spans="68:68" customFormat="1">
      <c r="BP660584" s="90"/>
    </row>
    <row r="660585" spans="68:68" customFormat="1">
      <c r="BP660585" s="90"/>
    </row>
    <row r="660586" spans="68:68" customFormat="1">
      <c r="BP660586" s="90"/>
    </row>
    <row r="660587" spans="68:68" customFormat="1">
      <c r="BP660587" s="90"/>
    </row>
    <row r="660588" spans="68:68" customFormat="1">
      <c r="BP660588" s="90"/>
    </row>
    <row r="660589" spans="68:68" customFormat="1">
      <c r="BP660589" s="90"/>
    </row>
    <row r="660590" spans="68:68" customFormat="1">
      <c r="BP660590" s="90"/>
    </row>
    <row r="660591" spans="68:68" customFormat="1">
      <c r="BP660591" s="90"/>
    </row>
    <row r="660592" spans="68:68" customFormat="1">
      <c r="BP660592" s="90"/>
    </row>
    <row r="660593" spans="68:68" customFormat="1">
      <c r="BP660593" s="90"/>
    </row>
    <row r="660594" spans="68:68" customFormat="1">
      <c r="BP660594" s="90"/>
    </row>
    <row r="660595" spans="68:68" customFormat="1">
      <c r="BP660595" s="90"/>
    </row>
    <row r="660596" spans="68:68" customFormat="1">
      <c r="BP660596" s="90"/>
    </row>
    <row r="660597" spans="68:68" customFormat="1">
      <c r="BP660597" s="90"/>
    </row>
    <row r="660598" spans="68:68" customFormat="1">
      <c r="BP660598" s="90"/>
    </row>
    <row r="660599" spans="68:68" customFormat="1">
      <c r="BP660599" s="90"/>
    </row>
    <row r="660600" spans="68:68" customFormat="1">
      <c r="BP660600" s="90"/>
    </row>
    <row r="660601" spans="68:68" customFormat="1">
      <c r="BP660601" s="90"/>
    </row>
    <row r="660602" spans="68:68" customFormat="1">
      <c r="BP660602" s="90"/>
    </row>
    <row r="660603" spans="68:68" customFormat="1">
      <c r="BP660603" s="90"/>
    </row>
    <row r="660604" spans="68:68" customFormat="1">
      <c r="BP660604" s="90"/>
    </row>
    <row r="660605" spans="68:68" customFormat="1">
      <c r="BP660605" s="90"/>
    </row>
    <row r="660606" spans="68:68" customFormat="1">
      <c r="BP660606" s="90"/>
    </row>
    <row r="660607" spans="68:68" customFormat="1">
      <c r="BP660607" s="90"/>
    </row>
    <row r="660608" spans="68:68" customFormat="1">
      <c r="BP660608" s="90"/>
    </row>
    <row r="660609" spans="68:68" customFormat="1">
      <c r="BP660609" s="90"/>
    </row>
    <row r="660610" spans="68:68" customFormat="1">
      <c r="BP660610" s="90"/>
    </row>
    <row r="660611" spans="68:68" customFormat="1">
      <c r="BP660611" s="90"/>
    </row>
    <row r="660612" spans="68:68" customFormat="1">
      <c r="BP660612" s="90"/>
    </row>
    <row r="660613" spans="68:68" customFormat="1">
      <c r="BP660613" s="90"/>
    </row>
    <row r="660614" spans="68:68" customFormat="1">
      <c r="BP660614" s="90"/>
    </row>
    <row r="660615" spans="68:68" customFormat="1">
      <c r="BP660615" s="90"/>
    </row>
    <row r="660616" spans="68:68" customFormat="1">
      <c r="BP660616" s="90"/>
    </row>
    <row r="660617" spans="68:68" customFormat="1">
      <c r="BP660617" s="90"/>
    </row>
    <row r="660618" spans="68:68" customFormat="1">
      <c r="BP660618" s="90"/>
    </row>
    <row r="660619" spans="68:68" customFormat="1">
      <c r="BP660619" s="90"/>
    </row>
    <row r="660620" spans="68:68" customFormat="1">
      <c r="BP660620" s="90"/>
    </row>
    <row r="660621" spans="68:68" customFormat="1">
      <c r="BP660621" s="90"/>
    </row>
    <row r="660622" spans="68:68" customFormat="1">
      <c r="BP660622" s="90"/>
    </row>
    <row r="660623" spans="68:68" customFormat="1">
      <c r="BP660623" s="90"/>
    </row>
    <row r="660624" spans="68:68" customFormat="1">
      <c r="BP660624" s="90"/>
    </row>
    <row r="660625" spans="68:68" customFormat="1">
      <c r="BP660625" s="90"/>
    </row>
    <row r="660626" spans="68:68" customFormat="1">
      <c r="BP660626" s="90"/>
    </row>
    <row r="660627" spans="68:68" customFormat="1">
      <c r="BP660627" s="90"/>
    </row>
    <row r="660628" spans="68:68" customFormat="1">
      <c r="BP660628" s="90"/>
    </row>
    <row r="660629" spans="68:68" customFormat="1">
      <c r="BP660629" s="90"/>
    </row>
    <row r="660630" spans="68:68" customFormat="1">
      <c r="BP660630" s="90"/>
    </row>
    <row r="660631" spans="68:68" customFormat="1">
      <c r="BP660631" s="90"/>
    </row>
    <row r="660632" spans="68:68" customFormat="1">
      <c r="BP660632" s="90"/>
    </row>
    <row r="660633" spans="68:68" customFormat="1">
      <c r="BP660633" s="90"/>
    </row>
    <row r="660634" spans="68:68" customFormat="1">
      <c r="BP660634" s="90"/>
    </row>
    <row r="660635" spans="68:68" customFormat="1">
      <c r="BP660635" s="90"/>
    </row>
    <row r="660636" spans="68:68" customFormat="1">
      <c r="BP660636" s="90"/>
    </row>
    <row r="660637" spans="68:68" customFormat="1">
      <c r="BP660637" s="90"/>
    </row>
    <row r="660638" spans="68:68" customFormat="1">
      <c r="BP660638" s="90"/>
    </row>
    <row r="660639" spans="68:68" customFormat="1">
      <c r="BP660639" s="90"/>
    </row>
    <row r="660640" spans="68:68" customFormat="1">
      <c r="BP660640" s="90"/>
    </row>
    <row r="660641" spans="68:68" customFormat="1">
      <c r="BP660641" s="90"/>
    </row>
    <row r="660642" spans="68:68" customFormat="1">
      <c r="BP660642" s="90"/>
    </row>
    <row r="660643" spans="68:68" customFormat="1">
      <c r="BP660643" s="90"/>
    </row>
    <row r="660644" spans="68:68" customFormat="1">
      <c r="BP660644" s="90"/>
    </row>
    <row r="660645" spans="68:68" customFormat="1">
      <c r="BP660645" s="90"/>
    </row>
    <row r="660646" spans="68:68" customFormat="1">
      <c r="BP660646" s="90"/>
    </row>
    <row r="660647" spans="68:68" customFormat="1">
      <c r="BP660647" s="90"/>
    </row>
    <row r="660648" spans="68:68" customFormat="1">
      <c r="BP660648" s="90"/>
    </row>
    <row r="660649" spans="68:68" customFormat="1">
      <c r="BP660649" s="90"/>
    </row>
    <row r="660650" spans="68:68" customFormat="1">
      <c r="BP660650" s="90"/>
    </row>
    <row r="660651" spans="68:68" customFormat="1">
      <c r="BP660651" s="90"/>
    </row>
    <row r="660652" spans="68:68" customFormat="1">
      <c r="BP660652" s="90"/>
    </row>
    <row r="660653" spans="68:68" customFormat="1">
      <c r="BP660653" s="90"/>
    </row>
    <row r="660654" spans="68:68" customFormat="1">
      <c r="BP660654" s="90"/>
    </row>
    <row r="660655" spans="68:68" customFormat="1">
      <c r="BP660655" s="90"/>
    </row>
    <row r="660656" spans="68:68" customFormat="1">
      <c r="BP660656" s="90"/>
    </row>
    <row r="660657" spans="68:68" customFormat="1">
      <c r="BP660657" s="90"/>
    </row>
    <row r="660658" spans="68:68" customFormat="1">
      <c r="BP660658" s="90"/>
    </row>
    <row r="660659" spans="68:68" customFormat="1">
      <c r="BP660659" s="90"/>
    </row>
    <row r="660660" spans="68:68" customFormat="1">
      <c r="BP660660" s="90"/>
    </row>
    <row r="660661" spans="68:68" customFormat="1">
      <c r="BP660661" s="90"/>
    </row>
    <row r="660662" spans="68:68" customFormat="1">
      <c r="BP660662" s="90"/>
    </row>
    <row r="660663" spans="68:68" customFormat="1">
      <c r="BP660663" s="90"/>
    </row>
    <row r="660664" spans="68:68" customFormat="1">
      <c r="BP660664" s="90"/>
    </row>
    <row r="660665" spans="68:68" customFormat="1">
      <c r="BP660665" s="90"/>
    </row>
    <row r="660666" spans="68:68" customFormat="1">
      <c r="BP660666" s="90"/>
    </row>
    <row r="660667" spans="68:68" customFormat="1">
      <c r="BP660667" s="90"/>
    </row>
    <row r="660668" spans="68:68" customFormat="1">
      <c r="BP660668" s="90"/>
    </row>
    <row r="660669" spans="68:68" customFormat="1">
      <c r="BP660669" s="90"/>
    </row>
    <row r="660670" spans="68:68" customFormat="1">
      <c r="BP660670" s="90"/>
    </row>
    <row r="660671" spans="68:68" customFormat="1">
      <c r="BP660671" s="90"/>
    </row>
    <row r="660672" spans="68:68" customFormat="1">
      <c r="BP660672" s="90"/>
    </row>
    <row r="660673" spans="68:68" customFormat="1">
      <c r="BP660673" s="90"/>
    </row>
    <row r="660674" spans="68:68" customFormat="1">
      <c r="BP660674" s="90"/>
    </row>
    <row r="660675" spans="68:68" customFormat="1">
      <c r="BP660675" s="90"/>
    </row>
    <row r="660676" spans="68:68" customFormat="1">
      <c r="BP660676" s="90"/>
    </row>
    <row r="660677" spans="68:68" customFormat="1">
      <c r="BP660677" s="90"/>
    </row>
    <row r="660678" spans="68:68" customFormat="1">
      <c r="BP660678" s="90"/>
    </row>
    <row r="660679" spans="68:68" customFormat="1">
      <c r="BP660679" s="90"/>
    </row>
    <row r="660680" spans="68:68" customFormat="1">
      <c r="BP660680" s="90"/>
    </row>
    <row r="660681" spans="68:68" customFormat="1">
      <c r="BP660681" s="90"/>
    </row>
    <row r="660682" spans="68:68" customFormat="1">
      <c r="BP660682" s="90"/>
    </row>
    <row r="660683" spans="68:68" customFormat="1">
      <c r="BP660683" s="90"/>
    </row>
    <row r="660684" spans="68:68" customFormat="1">
      <c r="BP660684" s="90"/>
    </row>
    <row r="660685" spans="68:68" customFormat="1">
      <c r="BP660685" s="90"/>
    </row>
    <row r="660686" spans="68:68" customFormat="1">
      <c r="BP660686" s="90"/>
    </row>
    <row r="660687" spans="68:68" customFormat="1">
      <c r="BP660687" s="90"/>
    </row>
    <row r="660688" spans="68:68" customFormat="1">
      <c r="BP660688" s="90"/>
    </row>
    <row r="660689" spans="68:68" customFormat="1">
      <c r="BP660689" s="90"/>
    </row>
    <row r="660690" spans="68:68" customFormat="1">
      <c r="BP660690" s="90"/>
    </row>
    <row r="660691" spans="68:68" customFormat="1">
      <c r="BP660691" s="90"/>
    </row>
    <row r="660692" spans="68:68" customFormat="1">
      <c r="BP660692" s="90"/>
    </row>
    <row r="660693" spans="68:68" customFormat="1">
      <c r="BP660693" s="90"/>
    </row>
    <row r="660694" spans="68:68" customFormat="1">
      <c r="BP660694" s="90"/>
    </row>
    <row r="660695" spans="68:68" customFormat="1">
      <c r="BP660695" s="90"/>
    </row>
    <row r="660696" spans="68:68" customFormat="1">
      <c r="BP660696" s="90"/>
    </row>
    <row r="660697" spans="68:68" customFormat="1">
      <c r="BP660697" s="90"/>
    </row>
    <row r="660698" spans="68:68" customFormat="1">
      <c r="BP660698" s="90"/>
    </row>
    <row r="660699" spans="68:68" customFormat="1">
      <c r="BP660699" s="90"/>
    </row>
    <row r="660700" spans="68:68" customFormat="1">
      <c r="BP660700" s="90"/>
    </row>
    <row r="660701" spans="68:68" customFormat="1">
      <c r="BP660701" s="90"/>
    </row>
    <row r="660702" spans="68:68" customFormat="1">
      <c r="BP660702" s="90"/>
    </row>
    <row r="660703" spans="68:68" customFormat="1">
      <c r="BP660703" s="90"/>
    </row>
    <row r="660704" spans="68:68" customFormat="1">
      <c r="BP660704" s="90"/>
    </row>
    <row r="660705" spans="68:68" customFormat="1">
      <c r="BP660705" s="90"/>
    </row>
    <row r="660706" spans="68:68" customFormat="1">
      <c r="BP660706" s="90"/>
    </row>
    <row r="660707" spans="68:68" customFormat="1">
      <c r="BP660707" s="90"/>
    </row>
    <row r="660708" spans="68:68" customFormat="1">
      <c r="BP660708" s="90"/>
    </row>
    <row r="660709" spans="68:68" customFormat="1">
      <c r="BP660709" s="90"/>
    </row>
    <row r="660710" spans="68:68" customFormat="1">
      <c r="BP660710" s="90"/>
    </row>
    <row r="660711" spans="68:68" customFormat="1">
      <c r="BP660711" s="90"/>
    </row>
    <row r="660712" spans="68:68" customFormat="1">
      <c r="BP660712" s="90"/>
    </row>
    <row r="660713" spans="68:68" customFormat="1">
      <c r="BP660713" s="90"/>
    </row>
    <row r="660714" spans="68:68" customFormat="1">
      <c r="BP660714" s="90"/>
    </row>
    <row r="660715" spans="68:68" customFormat="1">
      <c r="BP660715" s="90"/>
    </row>
    <row r="660716" spans="68:68" customFormat="1">
      <c r="BP660716" s="90"/>
    </row>
    <row r="660717" spans="68:68" customFormat="1">
      <c r="BP660717" s="90"/>
    </row>
    <row r="660718" spans="68:68" customFormat="1">
      <c r="BP660718" s="90"/>
    </row>
    <row r="660719" spans="68:68" customFormat="1">
      <c r="BP660719" s="90"/>
    </row>
    <row r="660720" spans="68:68" customFormat="1">
      <c r="BP660720" s="90"/>
    </row>
    <row r="660721" spans="68:68" customFormat="1">
      <c r="BP660721" s="90"/>
    </row>
    <row r="660722" spans="68:68" customFormat="1">
      <c r="BP660722" s="90"/>
    </row>
    <row r="660723" spans="68:68" customFormat="1">
      <c r="BP660723" s="90"/>
    </row>
    <row r="660724" spans="68:68" customFormat="1">
      <c r="BP660724" s="90"/>
    </row>
    <row r="660725" spans="68:68" customFormat="1">
      <c r="BP660725" s="90"/>
    </row>
    <row r="660726" spans="68:68" customFormat="1">
      <c r="BP660726" s="90"/>
    </row>
    <row r="660727" spans="68:68" customFormat="1">
      <c r="BP660727" s="90"/>
    </row>
    <row r="660728" spans="68:68" customFormat="1">
      <c r="BP660728" s="90"/>
    </row>
    <row r="660729" spans="68:68" customFormat="1">
      <c r="BP660729" s="90"/>
    </row>
    <row r="660730" spans="68:68" customFormat="1">
      <c r="BP660730" s="90"/>
    </row>
    <row r="660731" spans="68:68" customFormat="1">
      <c r="BP660731" s="90"/>
    </row>
    <row r="660732" spans="68:68" customFormat="1">
      <c r="BP660732" s="90"/>
    </row>
    <row r="660733" spans="68:68" customFormat="1">
      <c r="BP660733" s="90"/>
    </row>
    <row r="660734" spans="68:68" customFormat="1">
      <c r="BP660734" s="90"/>
    </row>
    <row r="660735" spans="68:68" customFormat="1">
      <c r="BP660735" s="90"/>
    </row>
    <row r="660736" spans="68:68" customFormat="1">
      <c r="BP660736" s="90"/>
    </row>
    <row r="660737" spans="68:68" customFormat="1">
      <c r="BP660737" s="90"/>
    </row>
    <row r="660738" spans="68:68" customFormat="1">
      <c r="BP660738" s="90"/>
    </row>
    <row r="660739" spans="68:68" customFormat="1">
      <c r="BP660739" s="90"/>
    </row>
    <row r="660740" spans="68:68" customFormat="1">
      <c r="BP660740" s="90"/>
    </row>
    <row r="660741" spans="68:68" customFormat="1">
      <c r="BP660741" s="90"/>
    </row>
    <row r="660742" spans="68:68" customFormat="1">
      <c r="BP660742" s="90"/>
    </row>
    <row r="660743" spans="68:68" customFormat="1">
      <c r="BP660743" s="90"/>
    </row>
    <row r="660744" spans="68:68" customFormat="1">
      <c r="BP660744" s="90"/>
    </row>
    <row r="660745" spans="68:68" customFormat="1">
      <c r="BP660745" s="90"/>
    </row>
    <row r="660746" spans="68:68" customFormat="1">
      <c r="BP660746" s="90"/>
    </row>
    <row r="660747" spans="68:68" customFormat="1">
      <c r="BP660747" s="90"/>
    </row>
    <row r="660748" spans="68:68" customFormat="1">
      <c r="BP660748" s="90"/>
    </row>
    <row r="660749" spans="68:68" customFormat="1">
      <c r="BP660749" s="90"/>
    </row>
    <row r="660750" spans="68:68" customFormat="1">
      <c r="BP660750" s="90"/>
    </row>
    <row r="660751" spans="68:68" customFormat="1">
      <c r="BP660751" s="90"/>
    </row>
    <row r="660752" spans="68:68" customFormat="1">
      <c r="BP660752" s="90"/>
    </row>
    <row r="660753" spans="68:68" customFormat="1">
      <c r="BP660753" s="90"/>
    </row>
    <row r="660754" spans="68:68" customFormat="1">
      <c r="BP660754" s="90"/>
    </row>
    <row r="660755" spans="68:68" customFormat="1">
      <c r="BP660755" s="90"/>
    </row>
    <row r="660756" spans="68:68" customFormat="1">
      <c r="BP660756" s="90"/>
    </row>
    <row r="660757" spans="68:68" customFormat="1">
      <c r="BP660757" s="90"/>
    </row>
    <row r="660758" spans="68:68" customFormat="1">
      <c r="BP660758" s="90"/>
    </row>
    <row r="660759" spans="68:68" customFormat="1">
      <c r="BP660759" s="90"/>
    </row>
    <row r="660760" spans="68:68" customFormat="1">
      <c r="BP660760" s="90"/>
    </row>
    <row r="660761" spans="68:68" customFormat="1">
      <c r="BP660761" s="90"/>
    </row>
    <row r="660762" spans="68:68" customFormat="1">
      <c r="BP660762" s="90"/>
    </row>
    <row r="660763" spans="68:68" customFormat="1">
      <c r="BP660763" s="90"/>
    </row>
    <row r="660764" spans="68:68" customFormat="1">
      <c r="BP660764" s="90"/>
    </row>
    <row r="660765" spans="68:68" customFormat="1">
      <c r="BP660765" s="90"/>
    </row>
    <row r="660766" spans="68:68" customFormat="1">
      <c r="BP660766" s="90"/>
    </row>
    <row r="660767" spans="68:68" customFormat="1">
      <c r="BP660767" s="90"/>
    </row>
    <row r="660768" spans="68:68" customFormat="1">
      <c r="BP660768" s="90"/>
    </row>
    <row r="660769" spans="68:68" customFormat="1">
      <c r="BP660769" s="90"/>
    </row>
    <row r="660770" spans="68:68" customFormat="1">
      <c r="BP660770" s="90"/>
    </row>
    <row r="660771" spans="68:68" customFormat="1">
      <c r="BP660771" s="90"/>
    </row>
    <row r="660772" spans="68:68" customFormat="1">
      <c r="BP660772" s="90"/>
    </row>
    <row r="660773" spans="68:68" customFormat="1">
      <c r="BP660773" s="90"/>
    </row>
    <row r="660774" spans="68:68" customFormat="1">
      <c r="BP660774" s="90"/>
    </row>
    <row r="660775" spans="68:68" customFormat="1">
      <c r="BP660775" s="90"/>
    </row>
    <row r="660776" spans="68:68" customFormat="1">
      <c r="BP660776" s="90"/>
    </row>
    <row r="660777" spans="68:68" customFormat="1">
      <c r="BP660777" s="90"/>
    </row>
    <row r="660778" spans="68:68" customFormat="1">
      <c r="BP660778" s="90"/>
    </row>
    <row r="660779" spans="68:68" customFormat="1">
      <c r="BP660779" s="90"/>
    </row>
    <row r="660780" spans="68:68" customFormat="1">
      <c r="BP660780" s="90"/>
    </row>
    <row r="660781" spans="68:68" customFormat="1">
      <c r="BP660781" s="90"/>
    </row>
    <row r="660782" spans="68:68" customFormat="1">
      <c r="BP660782" s="90"/>
    </row>
    <row r="660783" spans="68:68" customFormat="1">
      <c r="BP660783" s="90"/>
    </row>
    <row r="660784" spans="68:68" customFormat="1">
      <c r="BP660784" s="90"/>
    </row>
    <row r="660785" spans="68:68" customFormat="1">
      <c r="BP660785" s="90"/>
    </row>
    <row r="660786" spans="68:68" customFormat="1">
      <c r="BP660786" s="90"/>
    </row>
    <row r="660787" spans="68:68" customFormat="1">
      <c r="BP660787" s="90"/>
    </row>
    <row r="660788" spans="68:68" customFormat="1">
      <c r="BP660788" s="90"/>
    </row>
    <row r="660789" spans="68:68" customFormat="1">
      <c r="BP660789" s="90"/>
    </row>
    <row r="660790" spans="68:68" customFormat="1">
      <c r="BP660790" s="90"/>
    </row>
    <row r="660791" spans="68:68" customFormat="1">
      <c r="BP660791" s="90"/>
    </row>
    <row r="660792" spans="68:68" customFormat="1">
      <c r="BP660792" s="90"/>
    </row>
    <row r="660793" spans="68:68" customFormat="1">
      <c r="BP660793" s="90"/>
    </row>
    <row r="660794" spans="68:68" customFormat="1">
      <c r="BP660794" s="90"/>
    </row>
    <row r="660795" spans="68:68" customFormat="1">
      <c r="BP660795" s="90"/>
    </row>
    <row r="660796" spans="68:68" customFormat="1">
      <c r="BP660796" s="90"/>
    </row>
    <row r="660797" spans="68:68" customFormat="1">
      <c r="BP660797" s="90"/>
    </row>
    <row r="660798" spans="68:68" customFormat="1">
      <c r="BP660798" s="90"/>
    </row>
    <row r="660799" spans="68:68" customFormat="1">
      <c r="BP660799" s="90"/>
    </row>
    <row r="660800" spans="68:68" customFormat="1">
      <c r="BP660800" s="90"/>
    </row>
    <row r="660801" spans="68:68" customFormat="1">
      <c r="BP660801" s="90"/>
    </row>
    <row r="660802" spans="68:68" customFormat="1">
      <c r="BP660802" s="90"/>
    </row>
    <row r="660803" spans="68:68" customFormat="1">
      <c r="BP660803" s="90"/>
    </row>
    <row r="660804" spans="68:68" customFormat="1">
      <c r="BP660804" s="90"/>
    </row>
    <row r="660805" spans="68:68" customFormat="1">
      <c r="BP660805" s="90"/>
    </row>
    <row r="660806" spans="68:68" customFormat="1">
      <c r="BP660806" s="90"/>
    </row>
    <row r="660807" spans="68:68" customFormat="1">
      <c r="BP660807" s="90"/>
    </row>
    <row r="660808" spans="68:68" customFormat="1">
      <c r="BP660808" s="90"/>
    </row>
    <row r="660809" spans="68:68" customFormat="1">
      <c r="BP660809" s="90"/>
    </row>
    <row r="660810" spans="68:68" customFormat="1">
      <c r="BP660810" s="90"/>
    </row>
    <row r="660811" spans="68:68" customFormat="1">
      <c r="BP660811" s="90"/>
    </row>
    <row r="660812" spans="68:68" customFormat="1">
      <c r="BP660812" s="90"/>
    </row>
    <row r="660813" spans="68:68" customFormat="1">
      <c r="BP660813" s="90"/>
    </row>
    <row r="660814" spans="68:68" customFormat="1">
      <c r="BP660814" s="90"/>
    </row>
    <row r="660815" spans="68:68" customFormat="1">
      <c r="BP660815" s="90"/>
    </row>
    <row r="660816" spans="68:68" customFormat="1">
      <c r="BP660816" s="90"/>
    </row>
    <row r="660817" spans="68:68" customFormat="1">
      <c r="BP660817" s="90"/>
    </row>
    <row r="660818" spans="68:68" customFormat="1">
      <c r="BP660818" s="90"/>
    </row>
    <row r="660819" spans="68:68" customFormat="1">
      <c r="BP660819" s="90"/>
    </row>
    <row r="660820" spans="68:68" customFormat="1">
      <c r="BP660820" s="90"/>
    </row>
    <row r="660821" spans="68:68" customFormat="1">
      <c r="BP660821" s="90"/>
    </row>
    <row r="660822" spans="68:68" customFormat="1">
      <c r="BP660822" s="90"/>
    </row>
    <row r="660823" spans="68:68" customFormat="1">
      <c r="BP660823" s="90"/>
    </row>
    <row r="660824" spans="68:68" customFormat="1">
      <c r="BP660824" s="90"/>
    </row>
    <row r="660825" spans="68:68" customFormat="1">
      <c r="BP660825" s="90"/>
    </row>
    <row r="660826" spans="68:68" customFormat="1">
      <c r="BP660826" s="90"/>
    </row>
    <row r="660827" spans="68:68" customFormat="1">
      <c r="BP660827" s="90"/>
    </row>
    <row r="660828" spans="68:68" customFormat="1">
      <c r="BP660828" s="90"/>
    </row>
    <row r="660829" spans="68:68" customFormat="1">
      <c r="BP660829" s="90"/>
    </row>
    <row r="660830" spans="68:68" customFormat="1">
      <c r="BP660830" s="90"/>
    </row>
    <row r="660831" spans="68:68" customFormat="1">
      <c r="BP660831" s="90"/>
    </row>
    <row r="660832" spans="68:68" customFormat="1">
      <c r="BP660832" s="90"/>
    </row>
    <row r="660833" spans="68:68" customFormat="1">
      <c r="BP660833" s="90"/>
    </row>
    <row r="660834" spans="68:68" customFormat="1">
      <c r="BP660834" s="90"/>
    </row>
    <row r="660835" spans="68:68" customFormat="1">
      <c r="BP660835" s="90"/>
    </row>
    <row r="660836" spans="68:68" customFormat="1">
      <c r="BP660836" s="90"/>
    </row>
    <row r="660837" spans="68:68" customFormat="1">
      <c r="BP660837" s="90"/>
    </row>
    <row r="660838" spans="68:68" customFormat="1">
      <c r="BP660838" s="90"/>
    </row>
    <row r="660839" spans="68:68" customFormat="1">
      <c r="BP660839" s="90"/>
    </row>
    <row r="660840" spans="68:68" customFormat="1">
      <c r="BP660840" s="90"/>
    </row>
    <row r="660841" spans="68:68" customFormat="1">
      <c r="BP660841" s="90"/>
    </row>
    <row r="660842" spans="68:68" customFormat="1">
      <c r="BP660842" s="90"/>
    </row>
    <row r="660843" spans="68:68" customFormat="1">
      <c r="BP660843" s="90"/>
    </row>
    <row r="660844" spans="68:68" customFormat="1">
      <c r="BP660844" s="90"/>
    </row>
    <row r="660845" spans="68:68" customFormat="1">
      <c r="BP660845" s="90"/>
    </row>
    <row r="660846" spans="68:68" customFormat="1">
      <c r="BP660846" s="90"/>
    </row>
    <row r="660847" spans="68:68" customFormat="1">
      <c r="BP660847" s="90"/>
    </row>
    <row r="660848" spans="68:68" customFormat="1">
      <c r="BP660848" s="90"/>
    </row>
    <row r="660849" spans="68:68" customFormat="1">
      <c r="BP660849" s="90"/>
    </row>
    <row r="660850" spans="68:68" customFormat="1">
      <c r="BP660850" s="90"/>
    </row>
    <row r="660851" spans="68:68" customFormat="1">
      <c r="BP660851" s="90"/>
    </row>
    <row r="660852" spans="68:68" customFormat="1">
      <c r="BP660852" s="90"/>
    </row>
    <row r="660853" spans="68:68" customFormat="1">
      <c r="BP660853" s="90"/>
    </row>
    <row r="660854" spans="68:68" customFormat="1">
      <c r="BP660854" s="90"/>
    </row>
    <row r="660855" spans="68:68" customFormat="1">
      <c r="BP660855" s="90"/>
    </row>
    <row r="660856" spans="68:68" customFormat="1">
      <c r="BP660856" s="90"/>
    </row>
    <row r="660857" spans="68:68" customFormat="1">
      <c r="BP660857" s="90"/>
    </row>
    <row r="660858" spans="68:68" customFormat="1">
      <c r="BP660858" s="90"/>
    </row>
    <row r="660859" spans="68:68" customFormat="1">
      <c r="BP660859" s="90"/>
    </row>
    <row r="660860" spans="68:68" customFormat="1">
      <c r="BP660860" s="90"/>
    </row>
    <row r="660861" spans="68:68" customFormat="1">
      <c r="BP660861" s="90"/>
    </row>
    <row r="660862" spans="68:68" customFormat="1">
      <c r="BP660862" s="90"/>
    </row>
    <row r="660863" spans="68:68" customFormat="1">
      <c r="BP660863" s="90"/>
    </row>
    <row r="660864" spans="68:68" customFormat="1">
      <c r="BP660864" s="90"/>
    </row>
    <row r="660865" spans="68:68" customFormat="1">
      <c r="BP660865" s="90"/>
    </row>
    <row r="660866" spans="68:68" customFormat="1">
      <c r="BP660866" s="90"/>
    </row>
    <row r="660867" spans="68:68" customFormat="1">
      <c r="BP660867" s="90"/>
    </row>
    <row r="660868" spans="68:68" customFormat="1">
      <c r="BP660868" s="90"/>
    </row>
    <row r="660869" spans="68:68" customFormat="1">
      <c r="BP660869" s="90"/>
    </row>
    <row r="660870" spans="68:68" customFormat="1">
      <c r="BP660870" s="90"/>
    </row>
    <row r="660871" spans="68:68" customFormat="1">
      <c r="BP660871" s="90"/>
    </row>
    <row r="660872" spans="68:68" customFormat="1">
      <c r="BP660872" s="90"/>
    </row>
    <row r="660873" spans="68:68" customFormat="1">
      <c r="BP660873" s="90"/>
    </row>
    <row r="660874" spans="68:68" customFormat="1">
      <c r="BP660874" s="90"/>
    </row>
    <row r="660875" spans="68:68" customFormat="1">
      <c r="BP660875" s="90"/>
    </row>
    <row r="660876" spans="68:68" customFormat="1">
      <c r="BP660876" s="90"/>
    </row>
    <row r="660877" spans="68:68" customFormat="1">
      <c r="BP660877" s="90"/>
    </row>
    <row r="660878" spans="68:68" customFormat="1">
      <c r="BP660878" s="90"/>
    </row>
    <row r="660879" spans="68:68" customFormat="1">
      <c r="BP660879" s="90"/>
    </row>
    <row r="660880" spans="68:68" customFormat="1">
      <c r="BP660880" s="90"/>
    </row>
    <row r="660881" spans="68:68" customFormat="1">
      <c r="BP660881" s="90"/>
    </row>
    <row r="660882" spans="68:68" customFormat="1">
      <c r="BP660882" s="90"/>
    </row>
    <row r="660883" spans="68:68" customFormat="1">
      <c r="BP660883" s="90"/>
    </row>
    <row r="660884" spans="68:68" customFormat="1">
      <c r="BP660884" s="90"/>
    </row>
    <row r="660885" spans="68:68" customFormat="1">
      <c r="BP660885" s="90"/>
    </row>
    <row r="660886" spans="68:68" customFormat="1">
      <c r="BP660886" s="90"/>
    </row>
    <row r="660887" spans="68:68" customFormat="1">
      <c r="BP660887" s="90"/>
    </row>
    <row r="660888" spans="68:68" customFormat="1">
      <c r="BP660888" s="90"/>
    </row>
    <row r="660889" spans="68:68" customFormat="1">
      <c r="BP660889" s="90"/>
    </row>
    <row r="660890" spans="68:68" customFormat="1">
      <c r="BP660890" s="90"/>
    </row>
    <row r="660891" spans="68:68" customFormat="1">
      <c r="BP660891" s="90"/>
    </row>
    <row r="660892" spans="68:68" customFormat="1">
      <c r="BP660892" s="90"/>
    </row>
    <row r="660893" spans="68:68" customFormat="1">
      <c r="BP660893" s="90"/>
    </row>
    <row r="660894" spans="68:68" customFormat="1">
      <c r="BP660894" s="90"/>
    </row>
    <row r="660895" spans="68:68" customFormat="1">
      <c r="BP660895" s="90"/>
    </row>
    <row r="660896" spans="68:68" customFormat="1">
      <c r="BP660896" s="90"/>
    </row>
    <row r="660897" spans="68:68" customFormat="1">
      <c r="BP660897" s="90"/>
    </row>
    <row r="660898" spans="68:68" customFormat="1">
      <c r="BP660898" s="90"/>
    </row>
    <row r="660899" spans="68:68" customFormat="1">
      <c r="BP660899" s="90"/>
    </row>
    <row r="660900" spans="68:68" customFormat="1">
      <c r="BP660900" s="90"/>
    </row>
    <row r="660901" spans="68:68" customFormat="1">
      <c r="BP660901" s="90"/>
    </row>
    <row r="660902" spans="68:68" customFormat="1">
      <c r="BP660902" s="90"/>
    </row>
    <row r="660903" spans="68:68" customFormat="1">
      <c r="BP660903" s="90"/>
    </row>
    <row r="660904" spans="68:68" customFormat="1">
      <c r="BP660904" s="90"/>
    </row>
    <row r="660905" spans="68:68" customFormat="1">
      <c r="BP660905" s="90"/>
    </row>
    <row r="660906" spans="68:68" customFormat="1">
      <c r="BP660906" s="90"/>
    </row>
    <row r="660907" spans="68:68" customFormat="1">
      <c r="BP660907" s="90"/>
    </row>
    <row r="660908" spans="68:68" customFormat="1">
      <c r="BP660908" s="90"/>
    </row>
    <row r="660909" spans="68:68" customFormat="1">
      <c r="BP660909" s="90"/>
    </row>
    <row r="660910" spans="68:68" customFormat="1">
      <c r="BP660910" s="90"/>
    </row>
    <row r="660911" spans="68:68" customFormat="1">
      <c r="BP660911" s="90"/>
    </row>
    <row r="660912" spans="68:68" customFormat="1">
      <c r="BP660912" s="90"/>
    </row>
    <row r="660913" spans="68:68" customFormat="1">
      <c r="BP660913" s="90"/>
    </row>
    <row r="660914" spans="68:68" customFormat="1">
      <c r="BP660914" s="90"/>
    </row>
    <row r="660915" spans="68:68" customFormat="1">
      <c r="BP660915" s="90"/>
    </row>
    <row r="660916" spans="68:68" customFormat="1">
      <c r="BP660916" s="90"/>
    </row>
    <row r="660917" spans="68:68" customFormat="1">
      <c r="BP660917" s="90"/>
    </row>
    <row r="660918" spans="68:68" customFormat="1">
      <c r="BP660918" s="90"/>
    </row>
    <row r="660919" spans="68:68" customFormat="1">
      <c r="BP660919" s="90"/>
    </row>
    <row r="660920" spans="68:68" customFormat="1">
      <c r="BP660920" s="90"/>
    </row>
    <row r="660921" spans="68:68" customFormat="1">
      <c r="BP660921" s="90"/>
    </row>
    <row r="660922" spans="68:68" customFormat="1">
      <c r="BP660922" s="90"/>
    </row>
    <row r="660923" spans="68:68" customFormat="1">
      <c r="BP660923" s="90"/>
    </row>
    <row r="660924" spans="68:68" customFormat="1">
      <c r="BP660924" s="90"/>
    </row>
    <row r="660925" spans="68:68" customFormat="1">
      <c r="BP660925" s="90"/>
    </row>
    <row r="660926" spans="68:68" customFormat="1">
      <c r="BP660926" s="90"/>
    </row>
    <row r="660927" spans="68:68" customFormat="1">
      <c r="BP660927" s="90"/>
    </row>
    <row r="660928" spans="68:68" customFormat="1">
      <c r="BP660928" s="90"/>
    </row>
    <row r="660929" spans="68:68" customFormat="1">
      <c r="BP660929" s="90"/>
    </row>
    <row r="660930" spans="68:68" customFormat="1">
      <c r="BP660930" s="90"/>
    </row>
    <row r="660931" spans="68:68" customFormat="1">
      <c r="BP660931" s="90"/>
    </row>
    <row r="660932" spans="68:68" customFormat="1">
      <c r="BP660932" s="90"/>
    </row>
    <row r="660933" spans="68:68" customFormat="1">
      <c r="BP660933" s="90"/>
    </row>
    <row r="660934" spans="68:68" customFormat="1">
      <c r="BP660934" s="90"/>
    </row>
    <row r="660935" spans="68:68" customFormat="1">
      <c r="BP660935" s="90"/>
    </row>
    <row r="660936" spans="68:68" customFormat="1">
      <c r="BP660936" s="90"/>
    </row>
    <row r="660937" spans="68:68" customFormat="1">
      <c r="BP660937" s="90"/>
    </row>
    <row r="660938" spans="68:68" customFormat="1">
      <c r="BP660938" s="90"/>
    </row>
    <row r="660939" spans="68:68" customFormat="1">
      <c r="BP660939" s="90"/>
    </row>
    <row r="660940" spans="68:68" customFormat="1">
      <c r="BP660940" s="90"/>
    </row>
    <row r="660941" spans="68:68" customFormat="1">
      <c r="BP660941" s="90"/>
    </row>
    <row r="660942" spans="68:68" customFormat="1">
      <c r="BP660942" s="90"/>
    </row>
    <row r="660943" spans="68:68" customFormat="1">
      <c r="BP660943" s="90"/>
    </row>
    <row r="660944" spans="68:68" customFormat="1">
      <c r="BP660944" s="90"/>
    </row>
    <row r="660945" spans="68:68" customFormat="1">
      <c r="BP660945" s="90"/>
    </row>
    <row r="660946" spans="68:68" customFormat="1">
      <c r="BP660946" s="90"/>
    </row>
    <row r="660947" spans="68:68" customFormat="1">
      <c r="BP660947" s="90"/>
    </row>
    <row r="660948" spans="68:68" customFormat="1">
      <c r="BP660948" s="90"/>
    </row>
    <row r="660949" spans="68:68" customFormat="1">
      <c r="BP660949" s="90"/>
    </row>
    <row r="660950" spans="68:68" customFormat="1">
      <c r="BP660950" s="90"/>
    </row>
    <row r="660951" spans="68:68" customFormat="1">
      <c r="BP660951" s="90"/>
    </row>
    <row r="660952" spans="68:68" customFormat="1">
      <c r="BP660952" s="90"/>
    </row>
    <row r="660953" spans="68:68" customFormat="1">
      <c r="BP660953" s="90"/>
    </row>
    <row r="660954" spans="68:68" customFormat="1">
      <c r="BP660954" s="90"/>
    </row>
    <row r="660955" spans="68:68" customFormat="1">
      <c r="BP660955" s="90"/>
    </row>
    <row r="660956" spans="68:68" customFormat="1">
      <c r="BP660956" s="90"/>
    </row>
    <row r="660957" spans="68:68" customFormat="1">
      <c r="BP660957" s="90"/>
    </row>
    <row r="660958" spans="68:68" customFormat="1">
      <c r="BP660958" s="90"/>
    </row>
    <row r="660959" spans="68:68" customFormat="1">
      <c r="BP660959" s="90"/>
    </row>
    <row r="660960" spans="68:68" customFormat="1">
      <c r="BP660960" s="90"/>
    </row>
    <row r="660961" spans="68:68" customFormat="1">
      <c r="BP660961" s="90"/>
    </row>
    <row r="660962" spans="68:68" customFormat="1">
      <c r="BP660962" s="90"/>
    </row>
    <row r="660963" spans="68:68" customFormat="1">
      <c r="BP660963" s="90"/>
    </row>
    <row r="660964" spans="68:68" customFormat="1">
      <c r="BP660964" s="90"/>
    </row>
    <row r="660965" spans="68:68" customFormat="1">
      <c r="BP660965" s="90"/>
    </row>
    <row r="660966" spans="68:68" customFormat="1">
      <c r="BP660966" s="90"/>
    </row>
    <row r="660967" spans="68:68" customFormat="1">
      <c r="BP660967" s="90"/>
    </row>
    <row r="660968" spans="68:68" customFormat="1">
      <c r="BP660968" s="90"/>
    </row>
    <row r="660969" spans="68:68" customFormat="1">
      <c r="BP660969" s="90"/>
    </row>
    <row r="660970" spans="68:68" customFormat="1">
      <c r="BP660970" s="90"/>
    </row>
    <row r="660971" spans="68:68" customFormat="1">
      <c r="BP660971" s="90"/>
    </row>
    <row r="660972" spans="68:68" customFormat="1">
      <c r="BP660972" s="90"/>
    </row>
    <row r="660973" spans="68:68" customFormat="1">
      <c r="BP660973" s="90"/>
    </row>
    <row r="660974" spans="68:68" customFormat="1">
      <c r="BP660974" s="90"/>
    </row>
    <row r="660975" spans="68:68" customFormat="1">
      <c r="BP660975" s="90"/>
    </row>
    <row r="660976" spans="68:68" customFormat="1">
      <c r="BP660976" s="90"/>
    </row>
    <row r="660977" spans="68:68" customFormat="1">
      <c r="BP660977" s="90"/>
    </row>
    <row r="660978" spans="68:68" customFormat="1">
      <c r="BP660978" s="90"/>
    </row>
    <row r="660979" spans="68:68" customFormat="1">
      <c r="BP660979" s="90"/>
    </row>
    <row r="660980" spans="68:68" customFormat="1">
      <c r="BP660980" s="90"/>
    </row>
    <row r="660981" spans="68:68" customFormat="1">
      <c r="BP660981" s="90"/>
    </row>
    <row r="660982" spans="68:68" customFormat="1">
      <c r="BP660982" s="90"/>
    </row>
    <row r="660983" spans="68:68" customFormat="1">
      <c r="BP660983" s="90"/>
    </row>
    <row r="660984" spans="68:68" customFormat="1">
      <c r="BP660984" s="90"/>
    </row>
    <row r="660985" spans="68:68" customFormat="1">
      <c r="BP660985" s="90"/>
    </row>
    <row r="660986" spans="68:68" customFormat="1">
      <c r="BP660986" s="90"/>
    </row>
    <row r="660987" spans="68:68" customFormat="1">
      <c r="BP660987" s="90"/>
    </row>
    <row r="660988" spans="68:68" customFormat="1">
      <c r="BP660988" s="90"/>
    </row>
    <row r="660989" spans="68:68" customFormat="1">
      <c r="BP660989" s="90"/>
    </row>
    <row r="660990" spans="68:68" customFormat="1">
      <c r="BP660990" s="90"/>
    </row>
    <row r="660991" spans="68:68" customFormat="1">
      <c r="BP660991" s="90"/>
    </row>
    <row r="660992" spans="68:68" customFormat="1">
      <c r="BP660992" s="90"/>
    </row>
    <row r="660993" spans="68:68" customFormat="1">
      <c r="BP660993" s="90"/>
    </row>
    <row r="660994" spans="68:68" customFormat="1">
      <c r="BP660994" s="90"/>
    </row>
    <row r="660995" spans="68:68" customFormat="1">
      <c r="BP660995" s="90"/>
    </row>
    <row r="660996" spans="68:68" customFormat="1">
      <c r="BP660996" s="90"/>
    </row>
    <row r="660997" spans="68:68" customFormat="1">
      <c r="BP660997" s="90"/>
    </row>
    <row r="660998" spans="68:68" customFormat="1">
      <c r="BP660998" s="90"/>
    </row>
    <row r="660999" spans="68:68" customFormat="1">
      <c r="BP660999" s="90"/>
    </row>
    <row r="661000" spans="68:68" customFormat="1">
      <c r="BP661000" s="90"/>
    </row>
    <row r="661001" spans="68:68" customFormat="1">
      <c r="BP661001" s="90"/>
    </row>
    <row r="661002" spans="68:68" customFormat="1">
      <c r="BP661002" s="90"/>
    </row>
    <row r="661003" spans="68:68" customFormat="1">
      <c r="BP661003" s="90"/>
    </row>
    <row r="661004" spans="68:68" customFormat="1">
      <c r="BP661004" s="90"/>
    </row>
    <row r="661005" spans="68:68" customFormat="1">
      <c r="BP661005" s="90"/>
    </row>
    <row r="661006" spans="68:68" customFormat="1">
      <c r="BP661006" s="90"/>
    </row>
    <row r="661007" spans="68:68" customFormat="1">
      <c r="BP661007" s="90"/>
    </row>
    <row r="661008" spans="68:68" customFormat="1">
      <c r="BP661008" s="90"/>
    </row>
    <row r="661009" spans="68:68" customFormat="1">
      <c r="BP661009" s="90"/>
    </row>
    <row r="661010" spans="68:68" customFormat="1">
      <c r="BP661010" s="90"/>
    </row>
    <row r="661011" spans="68:68" customFormat="1">
      <c r="BP661011" s="90"/>
    </row>
    <row r="661012" spans="68:68" customFormat="1">
      <c r="BP661012" s="90"/>
    </row>
    <row r="661013" spans="68:68" customFormat="1">
      <c r="BP661013" s="90"/>
    </row>
    <row r="661014" spans="68:68" customFormat="1">
      <c r="BP661014" s="90"/>
    </row>
    <row r="661015" spans="68:68" customFormat="1">
      <c r="BP661015" s="90"/>
    </row>
    <row r="661016" spans="68:68" customFormat="1">
      <c r="BP661016" s="90"/>
    </row>
    <row r="661017" spans="68:68" customFormat="1">
      <c r="BP661017" s="90"/>
    </row>
    <row r="661018" spans="68:68" customFormat="1">
      <c r="BP661018" s="90"/>
    </row>
    <row r="661019" spans="68:68" customFormat="1">
      <c r="BP661019" s="90"/>
    </row>
    <row r="661020" spans="68:68" customFormat="1">
      <c r="BP661020" s="90"/>
    </row>
    <row r="661021" spans="68:68" customFormat="1">
      <c r="BP661021" s="90"/>
    </row>
    <row r="661022" spans="68:68" customFormat="1">
      <c r="BP661022" s="90"/>
    </row>
    <row r="661023" spans="68:68" customFormat="1">
      <c r="BP661023" s="90"/>
    </row>
    <row r="661024" spans="68:68" customFormat="1">
      <c r="BP661024" s="90"/>
    </row>
    <row r="661025" spans="68:68" customFormat="1">
      <c r="BP661025" s="90"/>
    </row>
    <row r="661026" spans="68:68" customFormat="1">
      <c r="BP661026" s="90"/>
    </row>
    <row r="661027" spans="68:68" customFormat="1">
      <c r="BP661027" s="90"/>
    </row>
    <row r="661028" spans="68:68" customFormat="1">
      <c r="BP661028" s="90"/>
    </row>
    <row r="661029" spans="68:68" customFormat="1">
      <c r="BP661029" s="90"/>
    </row>
    <row r="661030" spans="68:68" customFormat="1">
      <c r="BP661030" s="90"/>
    </row>
    <row r="661031" spans="68:68" customFormat="1">
      <c r="BP661031" s="90"/>
    </row>
    <row r="661032" spans="68:68" customFormat="1">
      <c r="BP661032" s="90"/>
    </row>
    <row r="661033" spans="68:68" customFormat="1">
      <c r="BP661033" s="90"/>
    </row>
    <row r="661034" spans="68:68" customFormat="1">
      <c r="BP661034" s="90"/>
    </row>
    <row r="661035" spans="68:68" customFormat="1">
      <c r="BP661035" s="90"/>
    </row>
    <row r="661036" spans="68:68" customFormat="1">
      <c r="BP661036" s="90"/>
    </row>
    <row r="661037" spans="68:68" customFormat="1">
      <c r="BP661037" s="90"/>
    </row>
    <row r="661038" spans="68:68" customFormat="1">
      <c r="BP661038" s="90"/>
    </row>
    <row r="661039" spans="68:68" customFormat="1">
      <c r="BP661039" s="90"/>
    </row>
    <row r="661040" spans="68:68" customFormat="1">
      <c r="BP661040" s="90"/>
    </row>
    <row r="661041" spans="68:68" customFormat="1">
      <c r="BP661041" s="90"/>
    </row>
    <row r="661042" spans="68:68" customFormat="1">
      <c r="BP661042" s="90"/>
    </row>
    <row r="661043" spans="68:68" customFormat="1">
      <c r="BP661043" s="90"/>
    </row>
    <row r="661044" spans="68:68" customFormat="1">
      <c r="BP661044" s="90"/>
    </row>
    <row r="661045" spans="68:68" customFormat="1">
      <c r="BP661045" s="90"/>
    </row>
    <row r="661046" spans="68:68" customFormat="1">
      <c r="BP661046" s="90"/>
    </row>
    <row r="661047" spans="68:68" customFormat="1">
      <c r="BP661047" s="90"/>
    </row>
    <row r="661048" spans="68:68" customFormat="1">
      <c r="BP661048" s="90"/>
    </row>
    <row r="661049" spans="68:68" customFormat="1">
      <c r="BP661049" s="90"/>
    </row>
    <row r="661050" spans="68:68" customFormat="1">
      <c r="BP661050" s="90"/>
    </row>
    <row r="661051" spans="68:68" customFormat="1">
      <c r="BP661051" s="90"/>
    </row>
    <row r="661052" spans="68:68" customFormat="1">
      <c r="BP661052" s="90"/>
    </row>
    <row r="661053" spans="68:68" customFormat="1">
      <c r="BP661053" s="90"/>
    </row>
    <row r="661054" spans="68:68" customFormat="1">
      <c r="BP661054" s="90"/>
    </row>
    <row r="661055" spans="68:68" customFormat="1">
      <c r="BP661055" s="90"/>
    </row>
    <row r="661056" spans="68:68" customFormat="1">
      <c r="BP661056" s="90"/>
    </row>
    <row r="661057" spans="68:68" customFormat="1">
      <c r="BP661057" s="90"/>
    </row>
    <row r="661058" spans="68:68" customFormat="1">
      <c r="BP661058" s="90"/>
    </row>
    <row r="661059" spans="68:68" customFormat="1">
      <c r="BP661059" s="90"/>
    </row>
    <row r="661060" spans="68:68" customFormat="1">
      <c r="BP661060" s="90"/>
    </row>
    <row r="661061" spans="68:68" customFormat="1">
      <c r="BP661061" s="90"/>
    </row>
    <row r="661062" spans="68:68" customFormat="1">
      <c r="BP661062" s="90"/>
    </row>
    <row r="661063" spans="68:68" customFormat="1">
      <c r="BP661063" s="90"/>
    </row>
    <row r="661064" spans="68:68" customFormat="1">
      <c r="BP661064" s="90"/>
    </row>
    <row r="661065" spans="68:68" customFormat="1">
      <c r="BP661065" s="90"/>
    </row>
    <row r="661066" spans="68:68" customFormat="1">
      <c r="BP661066" s="90"/>
    </row>
    <row r="661067" spans="68:68" customFormat="1">
      <c r="BP661067" s="90"/>
    </row>
    <row r="661068" spans="68:68" customFormat="1">
      <c r="BP661068" s="90"/>
    </row>
    <row r="661069" spans="68:68" customFormat="1">
      <c r="BP661069" s="90"/>
    </row>
    <row r="661070" spans="68:68" customFormat="1">
      <c r="BP661070" s="90"/>
    </row>
    <row r="661071" spans="68:68" customFormat="1">
      <c r="BP661071" s="90"/>
    </row>
    <row r="661072" spans="68:68" customFormat="1">
      <c r="BP661072" s="90"/>
    </row>
    <row r="661073" spans="68:68" customFormat="1">
      <c r="BP661073" s="90"/>
    </row>
    <row r="661074" spans="68:68" customFormat="1">
      <c r="BP661074" s="90"/>
    </row>
    <row r="661075" spans="68:68" customFormat="1">
      <c r="BP661075" s="90"/>
    </row>
    <row r="661076" spans="68:68" customFormat="1">
      <c r="BP661076" s="90"/>
    </row>
    <row r="661077" spans="68:68" customFormat="1">
      <c r="BP661077" s="90"/>
    </row>
    <row r="661078" spans="68:68" customFormat="1">
      <c r="BP661078" s="90"/>
    </row>
    <row r="661079" spans="68:68" customFormat="1">
      <c r="BP661079" s="90"/>
    </row>
    <row r="661080" spans="68:68" customFormat="1">
      <c r="BP661080" s="90"/>
    </row>
    <row r="661081" spans="68:68" customFormat="1">
      <c r="BP661081" s="90"/>
    </row>
    <row r="661082" spans="68:68" customFormat="1">
      <c r="BP661082" s="90"/>
    </row>
    <row r="661083" spans="68:68" customFormat="1">
      <c r="BP661083" s="90"/>
    </row>
    <row r="661084" spans="68:68" customFormat="1">
      <c r="BP661084" s="90"/>
    </row>
    <row r="661085" spans="68:68" customFormat="1">
      <c r="BP661085" s="90"/>
    </row>
    <row r="661086" spans="68:68" customFormat="1">
      <c r="BP661086" s="90"/>
    </row>
    <row r="661087" spans="68:68" customFormat="1">
      <c r="BP661087" s="90"/>
    </row>
    <row r="661088" spans="68:68" customFormat="1">
      <c r="BP661088" s="90"/>
    </row>
    <row r="661089" spans="68:68" customFormat="1">
      <c r="BP661089" s="90"/>
    </row>
    <row r="661090" spans="68:68" customFormat="1">
      <c r="BP661090" s="90"/>
    </row>
    <row r="661091" spans="68:68" customFormat="1">
      <c r="BP661091" s="90"/>
    </row>
    <row r="661092" spans="68:68" customFormat="1">
      <c r="BP661092" s="90"/>
    </row>
    <row r="661093" spans="68:68" customFormat="1">
      <c r="BP661093" s="90"/>
    </row>
    <row r="661094" spans="68:68" customFormat="1">
      <c r="BP661094" s="90"/>
    </row>
    <row r="661095" spans="68:68" customFormat="1">
      <c r="BP661095" s="90"/>
    </row>
    <row r="661096" spans="68:68" customFormat="1">
      <c r="BP661096" s="90"/>
    </row>
    <row r="661097" spans="68:68" customFormat="1">
      <c r="BP661097" s="90"/>
    </row>
    <row r="661098" spans="68:68" customFormat="1">
      <c r="BP661098" s="90"/>
    </row>
    <row r="661099" spans="68:68" customFormat="1">
      <c r="BP661099" s="90"/>
    </row>
    <row r="661100" spans="68:68" customFormat="1">
      <c r="BP661100" s="90"/>
    </row>
    <row r="661101" spans="68:68" customFormat="1">
      <c r="BP661101" s="90"/>
    </row>
    <row r="661102" spans="68:68" customFormat="1">
      <c r="BP661102" s="90"/>
    </row>
    <row r="661103" spans="68:68" customFormat="1">
      <c r="BP661103" s="90"/>
    </row>
    <row r="661104" spans="68:68" customFormat="1">
      <c r="BP661104" s="90"/>
    </row>
    <row r="661105" spans="68:68" customFormat="1">
      <c r="BP661105" s="90"/>
    </row>
    <row r="661106" spans="68:68" customFormat="1">
      <c r="BP661106" s="90"/>
    </row>
    <row r="661107" spans="68:68" customFormat="1">
      <c r="BP661107" s="90"/>
    </row>
    <row r="661108" spans="68:68" customFormat="1">
      <c r="BP661108" s="90"/>
    </row>
    <row r="661109" spans="68:68" customFormat="1">
      <c r="BP661109" s="90"/>
    </row>
    <row r="661110" spans="68:68" customFormat="1">
      <c r="BP661110" s="90"/>
    </row>
    <row r="661111" spans="68:68" customFormat="1">
      <c r="BP661111" s="90"/>
    </row>
    <row r="661112" spans="68:68" customFormat="1">
      <c r="BP661112" s="90"/>
    </row>
    <row r="661113" spans="68:68" customFormat="1">
      <c r="BP661113" s="90"/>
    </row>
    <row r="661114" spans="68:68" customFormat="1">
      <c r="BP661114" s="90"/>
    </row>
    <row r="661115" spans="68:68" customFormat="1">
      <c r="BP661115" s="90"/>
    </row>
    <row r="661116" spans="68:68" customFormat="1">
      <c r="BP661116" s="90"/>
    </row>
    <row r="661117" spans="68:68" customFormat="1">
      <c r="BP661117" s="90"/>
    </row>
    <row r="661118" spans="68:68" customFormat="1">
      <c r="BP661118" s="90"/>
    </row>
    <row r="661119" spans="68:68" customFormat="1">
      <c r="BP661119" s="90"/>
    </row>
    <row r="661120" spans="68:68" customFormat="1">
      <c r="BP661120" s="90"/>
    </row>
    <row r="661121" spans="68:68" customFormat="1">
      <c r="BP661121" s="90"/>
    </row>
    <row r="661122" spans="68:68" customFormat="1">
      <c r="BP661122" s="90"/>
    </row>
    <row r="661123" spans="68:68" customFormat="1">
      <c r="BP661123" s="90"/>
    </row>
    <row r="661124" spans="68:68" customFormat="1">
      <c r="BP661124" s="90"/>
    </row>
    <row r="661125" spans="68:68" customFormat="1">
      <c r="BP661125" s="90"/>
    </row>
    <row r="661126" spans="68:68" customFormat="1">
      <c r="BP661126" s="90"/>
    </row>
    <row r="661127" spans="68:68" customFormat="1">
      <c r="BP661127" s="90"/>
    </row>
    <row r="661128" spans="68:68" customFormat="1">
      <c r="BP661128" s="90"/>
    </row>
    <row r="661129" spans="68:68" customFormat="1">
      <c r="BP661129" s="90"/>
    </row>
    <row r="661130" spans="68:68" customFormat="1">
      <c r="BP661130" s="90"/>
    </row>
    <row r="661131" spans="68:68" customFormat="1">
      <c r="BP661131" s="90"/>
    </row>
    <row r="661132" spans="68:68" customFormat="1">
      <c r="BP661132" s="90"/>
    </row>
    <row r="661133" spans="68:68" customFormat="1">
      <c r="BP661133" s="90"/>
    </row>
    <row r="661134" spans="68:68" customFormat="1">
      <c r="BP661134" s="90"/>
    </row>
    <row r="661135" spans="68:68" customFormat="1">
      <c r="BP661135" s="90"/>
    </row>
    <row r="661136" spans="68:68" customFormat="1">
      <c r="BP661136" s="90"/>
    </row>
    <row r="661137" spans="68:68" customFormat="1">
      <c r="BP661137" s="90"/>
    </row>
    <row r="661138" spans="68:68" customFormat="1">
      <c r="BP661138" s="90"/>
    </row>
    <row r="661139" spans="68:68" customFormat="1">
      <c r="BP661139" s="90"/>
    </row>
    <row r="661140" spans="68:68" customFormat="1">
      <c r="BP661140" s="90"/>
    </row>
    <row r="661141" spans="68:68" customFormat="1">
      <c r="BP661141" s="90"/>
    </row>
    <row r="661142" spans="68:68" customFormat="1">
      <c r="BP661142" s="90"/>
    </row>
    <row r="661143" spans="68:68" customFormat="1">
      <c r="BP661143" s="90"/>
    </row>
    <row r="661144" spans="68:68" customFormat="1">
      <c r="BP661144" s="90"/>
    </row>
    <row r="661145" spans="68:68" customFormat="1">
      <c r="BP661145" s="90"/>
    </row>
    <row r="661146" spans="68:68" customFormat="1">
      <c r="BP661146" s="90"/>
    </row>
    <row r="661147" spans="68:68" customFormat="1">
      <c r="BP661147" s="90"/>
    </row>
    <row r="661148" spans="68:68" customFormat="1">
      <c r="BP661148" s="90"/>
    </row>
    <row r="661149" spans="68:68" customFormat="1">
      <c r="BP661149" s="90"/>
    </row>
    <row r="661150" spans="68:68" customFormat="1">
      <c r="BP661150" s="90"/>
    </row>
    <row r="661151" spans="68:68" customFormat="1">
      <c r="BP661151" s="90"/>
    </row>
    <row r="661152" spans="68:68" customFormat="1">
      <c r="BP661152" s="90"/>
    </row>
    <row r="661153" spans="68:68" customFormat="1">
      <c r="BP661153" s="90"/>
    </row>
    <row r="661154" spans="68:68" customFormat="1">
      <c r="BP661154" s="90"/>
    </row>
    <row r="661155" spans="68:68" customFormat="1">
      <c r="BP661155" s="90"/>
    </row>
    <row r="661156" spans="68:68" customFormat="1">
      <c r="BP661156" s="90"/>
    </row>
    <row r="661157" spans="68:68" customFormat="1">
      <c r="BP661157" s="90"/>
    </row>
    <row r="661158" spans="68:68" customFormat="1">
      <c r="BP661158" s="90"/>
    </row>
    <row r="661159" spans="68:68" customFormat="1">
      <c r="BP661159" s="90"/>
    </row>
    <row r="661160" spans="68:68" customFormat="1">
      <c r="BP661160" s="90"/>
    </row>
    <row r="661161" spans="68:68" customFormat="1">
      <c r="BP661161" s="90"/>
    </row>
    <row r="661162" spans="68:68" customFormat="1">
      <c r="BP661162" s="90"/>
    </row>
    <row r="661163" spans="68:68" customFormat="1">
      <c r="BP661163" s="90"/>
    </row>
    <row r="661164" spans="68:68" customFormat="1">
      <c r="BP661164" s="90"/>
    </row>
    <row r="661165" spans="68:68" customFormat="1">
      <c r="BP661165" s="90"/>
    </row>
    <row r="661166" spans="68:68" customFormat="1">
      <c r="BP661166" s="90"/>
    </row>
    <row r="661167" spans="68:68" customFormat="1">
      <c r="BP661167" s="90"/>
    </row>
    <row r="661168" spans="68:68" customFormat="1">
      <c r="BP661168" s="90"/>
    </row>
    <row r="661169" spans="68:68" customFormat="1">
      <c r="BP661169" s="90"/>
    </row>
    <row r="661170" spans="68:68" customFormat="1">
      <c r="BP661170" s="90"/>
    </row>
    <row r="661171" spans="68:68" customFormat="1">
      <c r="BP661171" s="90"/>
    </row>
    <row r="661172" spans="68:68" customFormat="1">
      <c r="BP661172" s="90"/>
    </row>
    <row r="661173" spans="68:68" customFormat="1">
      <c r="BP661173" s="90"/>
    </row>
    <row r="661174" spans="68:68" customFormat="1">
      <c r="BP661174" s="90"/>
    </row>
    <row r="661175" spans="68:68" customFormat="1">
      <c r="BP661175" s="90"/>
    </row>
    <row r="661176" spans="68:68" customFormat="1">
      <c r="BP661176" s="90"/>
    </row>
    <row r="661177" spans="68:68" customFormat="1">
      <c r="BP661177" s="90"/>
    </row>
    <row r="661178" spans="68:68" customFormat="1">
      <c r="BP661178" s="90"/>
    </row>
    <row r="661179" spans="68:68" customFormat="1">
      <c r="BP661179" s="90"/>
    </row>
    <row r="661180" spans="68:68" customFormat="1">
      <c r="BP661180" s="90"/>
    </row>
    <row r="661181" spans="68:68" customFormat="1">
      <c r="BP661181" s="90"/>
    </row>
    <row r="661182" spans="68:68" customFormat="1">
      <c r="BP661182" s="90"/>
    </row>
    <row r="661183" spans="68:68" customFormat="1">
      <c r="BP661183" s="90"/>
    </row>
    <row r="661184" spans="68:68" customFormat="1">
      <c r="BP661184" s="90"/>
    </row>
    <row r="661185" spans="68:68" customFormat="1">
      <c r="BP661185" s="90"/>
    </row>
    <row r="661186" spans="68:68" customFormat="1">
      <c r="BP661186" s="90"/>
    </row>
    <row r="661187" spans="68:68" customFormat="1">
      <c r="BP661187" s="90"/>
    </row>
    <row r="661188" spans="68:68" customFormat="1">
      <c r="BP661188" s="90"/>
    </row>
    <row r="661189" spans="68:68" customFormat="1">
      <c r="BP661189" s="90"/>
    </row>
    <row r="661190" spans="68:68" customFormat="1">
      <c r="BP661190" s="90"/>
    </row>
    <row r="661191" spans="68:68" customFormat="1">
      <c r="BP661191" s="90"/>
    </row>
    <row r="661192" spans="68:68" customFormat="1">
      <c r="BP661192" s="90"/>
    </row>
    <row r="661193" spans="68:68" customFormat="1">
      <c r="BP661193" s="90"/>
    </row>
    <row r="661194" spans="68:68" customFormat="1">
      <c r="BP661194" s="90"/>
    </row>
    <row r="661195" spans="68:68" customFormat="1">
      <c r="BP661195" s="90"/>
    </row>
    <row r="661196" spans="68:68" customFormat="1">
      <c r="BP661196" s="90"/>
    </row>
    <row r="661197" spans="68:68" customFormat="1">
      <c r="BP661197" s="90"/>
    </row>
    <row r="661198" spans="68:68" customFormat="1">
      <c r="BP661198" s="90"/>
    </row>
    <row r="661199" spans="68:68" customFormat="1">
      <c r="BP661199" s="90"/>
    </row>
    <row r="661200" spans="68:68" customFormat="1">
      <c r="BP661200" s="90"/>
    </row>
    <row r="661201" spans="68:68" customFormat="1">
      <c r="BP661201" s="90"/>
    </row>
    <row r="661202" spans="68:68" customFormat="1">
      <c r="BP661202" s="90"/>
    </row>
    <row r="661203" spans="68:68" customFormat="1">
      <c r="BP661203" s="90"/>
    </row>
    <row r="661204" spans="68:68" customFormat="1">
      <c r="BP661204" s="90"/>
    </row>
    <row r="661205" spans="68:68" customFormat="1">
      <c r="BP661205" s="90"/>
    </row>
    <row r="661206" spans="68:68" customFormat="1">
      <c r="BP661206" s="90"/>
    </row>
    <row r="661207" spans="68:68" customFormat="1">
      <c r="BP661207" s="90"/>
    </row>
    <row r="661208" spans="68:68" customFormat="1">
      <c r="BP661208" s="90"/>
    </row>
    <row r="661209" spans="68:68" customFormat="1">
      <c r="BP661209" s="90"/>
    </row>
    <row r="661210" spans="68:68" customFormat="1">
      <c r="BP661210" s="90"/>
    </row>
    <row r="661211" spans="68:68" customFormat="1">
      <c r="BP661211" s="90"/>
    </row>
    <row r="661212" spans="68:68" customFormat="1">
      <c r="BP661212" s="90"/>
    </row>
    <row r="661213" spans="68:68" customFormat="1">
      <c r="BP661213" s="90"/>
    </row>
    <row r="661214" spans="68:68" customFormat="1">
      <c r="BP661214" s="90"/>
    </row>
    <row r="661215" spans="68:68" customFormat="1">
      <c r="BP661215" s="90"/>
    </row>
    <row r="661216" spans="68:68" customFormat="1">
      <c r="BP661216" s="90"/>
    </row>
    <row r="661217" spans="68:68" customFormat="1">
      <c r="BP661217" s="90"/>
    </row>
    <row r="661218" spans="68:68" customFormat="1">
      <c r="BP661218" s="90"/>
    </row>
    <row r="661219" spans="68:68" customFormat="1">
      <c r="BP661219" s="90"/>
    </row>
    <row r="661220" spans="68:68" customFormat="1">
      <c r="BP661220" s="90"/>
    </row>
    <row r="661221" spans="68:68" customFormat="1">
      <c r="BP661221" s="90"/>
    </row>
    <row r="661222" spans="68:68" customFormat="1">
      <c r="BP661222" s="90"/>
    </row>
    <row r="661223" spans="68:68" customFormat="1">
      <c r="BP661223" s="90"/>
    </row>
    <row r="661224" spans="68:68" customFormat="1">
      <c r="BP661224" s="90"/>
    </row>
    <row r="661225" spans="68:68" customFormat="1">
      <c r="BP661225" s="90"/>
    </row>
    <row r="661226" spans="68:68" customFormat="1">
      <c r="BP661226" s="90"/>
    </row>
    <row r="661227" spans="68:68" customFormat="1">
      <c r="BP661227" s="90"/>
    </row>
    <row r="661228" spans="68:68" customFormat="1">
      <c r="BP661228" s="90"/>
    </row>
    <row r="661229" spans="68:68" customFormat="1">
      <c r="BP661229" s="90"/>
    </row>
    <row r="661230" spans="68:68" customFormat="1">
      <c r="BP661230" s="90"/>
    </row>
    <row r="661231" spans="68:68" customFormat="1">
      <c r="BP661231" s="90"/>
    </row>
    <row r="661232" spans="68:68" customFormat="1">
      <c r="BP661232" s="90"/>
    </row>
    <row r="661233" spans="68:68" customFormat="1">
      <c r="BP661233" s="90"/>
    </row>
    <row r="661234" spans="68:68" customFormat="1">
      <c r="BP661234" s="90"/>
    </row>
    <row r="661235" spans="68:68" customFormat="1">
      <c r="BP661235" s="90"/>
    </row>
    <row r="661236" spans="68:68" customFormat="1">
      <c r="BP661236" s="90"/>
    </row>
    <row r="661237" spans="68:68" customFormat="1">
      <c r="BP661237" s="90"/>
    </row>
    <row r="661238" spans="68:68" customFormat="1">
      <c r="BP661238" s="90"/>
    </row>
    <row r="661239" spans="68:68" customFormat="1">
      <c r="BP661239" s="90"/>
    </row>
    <row r="661240" spans="68:68" customFormat="1">
      <c r="BP661240" s="90"/>
    </row>
    <row r="661241" spans="68:68" customFormat="1">
      <c r="BP661241" s="90"/>
    </row>
    <row r="661242" spans="68:68" customFormat="1">
      <c r="BP661242" s="90"/>
    </row>
    <row r="661243" spans="68:68" customFormat="1">
      <c r="BP661243" s="90"/>
    </row>
    <row r="661244" spans="68:68" customFormat="1">
      <c r="BP661244" s="90"/>
    </row>
    <row r="661245" spans="68:68" customFormat="1">
      <c r="BP661245" s="90"/>
    </row>
    <row r="661246" spans="68:68" customFormat="1">
      <c r="BP661246" s="90"/>
    </row>
    <row r="661247" spans="68:68" customFormat="1">
      <c r="BP661247" s="90"/>
    </row>
    <row r="661248" spans="68:68" customFormat="1">
      <c r="BP661248" s="90"/>
    </row>
    <row r="661249" spans="68:68" customFormat="1">
      <c r="BP661249" s="90"/>
    </row>
    <row r="661250" spans="68:68" customFormat="1">
      <c r="BP661250" s="90"/>
    </row>
    <row r="661251" spans="68:68" customFormat="1">
      <c r="BP661251" s="90"/>
    </row>
    <row r="661252" spans="68:68" customFormat="1">
      <c r="BP661252" s="90"/>
    </row>
    <row r="661253" spans="68:68" customFormat="1">
      <c r="BP661253" s="90"/>
    </row>
    <row r="661254" spans="68:68" customFormat="1">
      <c r="BP661254" s="90"/>
    </row>
    <row r="661255" spans="68:68" customFormat="1">
      <c r="BP661255" s="90"/>
    </row>
    <row r="661256" spans="68:68" customFormat="1">
      <c r="BP661256" s="90"/>
    </row>
    <row r="661257" spans="68:68" customFormat="1">
      <c r="BP661257" s="90"/>
    </row>
    <row r="661258" spans="68:68" customFormat="1">
      <c r="BP661258" s="90"/>
    </row>
    <row r="661259" spans="68:68" customFormat="1">
      <c r="BP661259" s="90"/>
    </row>
    <row r="661260" spans="68:68" customFormat="1">
      <c r="BP661260" s="90"/>
    </row>
    <row r="661261" spans="68:68" customFormat="1">
      <c r="BP661261" s="90"/>
    </row>
    <row r="661262" spans="68:68" customFormat="1">
      <c r="BP661262" s="90"/>
    </row>
    <row r="661263" spans="68:68" customFormat="1">
      <c r="BP661263" s="90"/>
    </row>
    <row r="661264" spans="68:68" customFormat="1">
      <c r="BP661264" s="90"/>
    </row>
    <row r="661265" spans="68:68" customFormat="1">
      <c r="BP661265" s="90"/>
    </row>
    <row r="661266" spans="68:68" customFormat="1">
      <c r="BP661266" s="90"/>
    </row>
    <row r="661267" spans="68:68" customFormat="1">
      <c r="BP661267" s="90"/>
    </row>
    <row r="661268" spans="68:68" customFormat="1">
      <c r="BP661268" s="90"/>
    </row>
    <row r="661269" spans="68:68" customFormat="1">
      <c r="BP661269" s="90"/>
    </row>
    <row r="661270" spans="68:68" customFormat="1">
      <c r="BP661270" s="90"/>
    </row>
    <row r="661271" spans="68:68" customFormat="1">
      <c r="BP661271" s="90"/>
    </row>
    <row r="661272" spans="68:68" customFormat="1">
      <c r="BP661272" s="90"/>
    </row>
    <row r="661273" spans="68:68" customFormat="1">
      <c r="BP661273" s="90"/>
    </row>
    <row r="661274" spans="68:68" customFormat="1">
      <c r="BP661274" s="90"/>
    </row>
    <row r="661275" spans="68:68" customFormat="1">
      <c r="BP661275" s="90"/>
    </row>
    <row r="661276" spans="68:68" customFormat="1">
      <c r="BP661276" s="90"/>
    </row>
    <row r="661277" spans="68:68" customFormat="1">
      <c r="BP661277" s="90"/>
    </row>
    <row r="661278" spans="68:68" customFormat="1">
      <c r="BP661278" s="90"/>
    </row>
    <row r="661279" spans="68:68" customFormat="1">
      <c r="BP661279" s="90"/>
    </row>
    <row r="661280" spans="68:68" customFormat="1">
      <c r="BP661280" s="90"/>
    </row>
    <row r="661281" spans="68:68" customFormat="1">
      <c r="BP661281" s="90"/>
    </row>
    <row r="661282" spans="68:68" customFormat="1">
      <c r="BP661282" s="90"/>
    </row>
    <row r="661283" spans="68:68" customFormat="1">
      <c r="BP661283" s="90"/>
    </row>
    <row r="661284" spans="68:68" customFormat="1">
      <c r="BP661284" s="90"/>
    </row>
    <row r="661285" spans="68:68" customFormat="1">
      <c r="BP661285" s="90"/>
    </row>
    <row r="661286" spans="68:68" customFormat="1">
      <c r="BP661286" s="90"/>
    </row>
    <row r="661287" spans="68:68" customFormat="1">
      <c r="BP661287" s="90"/>
    </row>
    <row r="661288" spans="68:68" customFormat="1">
      <c r="BP661288" s="90"/>
    </row>
    <row r="661289" spans="68:68" customFormat="1">
      <c r="BP661289" s="90"/>
    </row>
    <row r="661290" spans="68:68" customFormat="1">
      <c r="BP661290" s="90"/>
    </row>
    <row r="661291" spans="68:68" customFormat="1">
      <c r="BP661291" s="90"/>
    </row>
    <row r="661292" spans="68:68" customFormat="1">
      <c r="BP661292" s="90"/>
    </row>
    <row r="661293" spans="68:68" customFormat="1">
      <c r="BP661293" s="90"/>
    </row>
    <row r="661294" spans="68:68" customFormat="1">
      <c r="BP661294" s="90"/>
    </row>
    <row r="661295" spans="68:68" customFormat="1">
      <c r="BP661295" s="90"/>
    </row>
    <row r="661296" spans="68:68" customFormat="1">
      <c r="BP661296" s="90"/>
    </row>
    <row r="661297" spans="68:68" customFormat="1">
      <c r="BP661297" s="90"/>
    </row>
    <row r="661298" spans="68:68" customFormat="1">
      <c r="BP661298" s="90"/>
    </row>
    <row r="661299" spans="68:68" customFormat="1">
      <c r="BP661299" s="90"/>
    </row>
    <row r="661300" spans="68:68" customFormat="1">
      <c r="BP661300" s="90"/>
    </row>
    <row r="661301" spans="68:68" customFormat="1">
      <c r="BP661301" s="90"/>
    </row>
    <row r="661302" spans="68:68" customFormat="1">
      <c r="BP661302" s="90"/>
    </row>
    <row r="661303" spans="68:68" customFormat="1">
      <c r="BP661303" s="90"/>
    </row>
    <row r="661304" spans="68:68" customFormat="1">
      <c r="BP661304" s="90"/>
    </row>
    <row r="661305" spans="68:68" customFormat="1">
      <c r="BP661305" s="90"/>
    </row>
    <row r="661306" spans="68:68" customFormat="1">
      <c r="BP661306" s="90"/>
    </row>
    <row r="661307" spans="68:68" customFormat="1">
      <c r="BP661307" s="90"/>
    </row>
    <row r="661308" spans="68:68" customFormat="1">
      <c r="BP661308" s="90"/>
    </row>
    <row r="661309" spans="68:68" customFormat="1">
      <c r="BP661309" s="90"/>
    </row>
    <row r="661310" spans="68:68" customFormat="1">
      <c r="BP661310" s="90"/>
    </row>
    <row r="661311" spans="68:68" customFormat="1">
      <c r="BP661311" s="90"/>
    </row>
    <row r="661312" spans="68:68" customFormat="1">
      <c r="BP661312" s="90"/>
    </row>
    <row r="661313" spans="68:68" customFormat="1">
      <c r="BP661313" s="90"/>
    </row>
    <row r="661314" spans="68:68" customFormat="1">
      <c r="BP661314" s="90"/>
    </row>
    <row r="661315" spans="68:68" customFormat="1">
      <c r="BP661315" s="90"/>
    </row>
    <row r="661316" spans="68:68" customFormat="1">
      <c r="BP661316" s="90"/>
    </row>
    <row r="661317" spans="68:68" customFormat="1">
      <c r="BP661317" s="90"/>
    </row>
    <row r="661318" spans="68:68" customFormat="1">
      <c r="BP661318" s="90"/>
    </row>
    <row r="661319" spans="68:68" customFormat="1">
      <c r="BP661319" s="90"/>
    </row>
    <row r="661320" spans="68:68" customFormat="1">
      <c r="BP661320" s="90"/>
    </row>
    <row r="661321" spans="68:68" customFormat="1">
      <c r="BP661321" s="90"/>
    </row>
    <row r="661322" spans="68:68" customFormat="1">
      <c r="BP661322" s="90"/>
    </row>
    <row r="661323" spans="68:68" customFormat="1">
      <c r="BP661323" s="90"/>
    </row>
    <row r="661324" spans="68:68" customFormat="1">
      <c r="BP661324" s="90"/>
    </row>
    <row r="661325" spans="68:68" customFormat="1">
      <c r="BP661325" s="90"/>
    </row>
    <row r="661326" spans="68:68" customFormat="1">
      <c r="BP661326" s="90"/>
    </row>
    <row r="661327" spans="68:68" customFormat="1">
      <c r="BP661327" s="90"/>
    </row>
    <row r="661328" spans="68:68" customFormat="1">
      <c r="BP661328" s="90"/>
    </row>
    <row r="661329" spans="68:68" customFormat="1">
      <c r="BP661329" s="90"/>
    </row>
    <row r="661330" spans="68:68" customFormat="1">
      <c r="BP661330" s="90"/>
    </row>
    <row r="661331" spans="68:68" customFormat="1">
      <c r="BP661331" s="90"/>
    </row>
    <row r="661332" spans="68:68" customFormat="1">
      <c r="BP661332" s="90"/>
    </row>
    <row r="661333" spans="68:68" customFormat="1">
      <c r="BP661333" s="90"/>
    </row>
    <row r="661334" spans="68:68" customFormat="1">
      <c r="BP661334" s="90"/>
    </row>
    <row r="661335" spans="68:68" customFormat="1">
      <c r="BP661335" s="90"/>
    </row>
    <row r="661336" spans="68:68" customFormat="1">
      <c r="BP661336" s="90"/>
    </row>
    <row r="661337" spans="68:68" customFormat="1">
      <c r="BP661337" s="90"/>
    </row>
    <row r="661338" spans="68:68" customFormat="1">
      <c r="BP661338" s="90"/>
    </row>
    <row r="661339" spans="68:68" customFormat="1">
      <c r="BP661339" s="90"/>
    </row>
    <row r="661340" spans="68:68" customFormat="1">
      <c r="BP661340" s="90"/>
    </row>
    <row r="661341" spans="68:68" customFormat="1">
      <c r="BP661341" s="90"/>
    </row>
    <row r="661342" spans="68:68" customFormat="1">
      <c r="BP661342" s="90"/>
    </row>
    <row r="661343" spans="68:68" customFormat="1">
      <c r="BP661343" s="90"/>
    </row>
    <row r="661344" spans="68:68" customFormat="1">
      <c r="BP661344" s="90"/>
    </row>
    <row r="661345" spans="68:68" customFormat="1">
      <c r="BP661345" s="90"/>
    </row>
    <row r="661346" spans="68:68" customFormat="1">
      <c r="BP661346" s="90"/>
    </row>
    <row r="661347" spans="68:68" customFormat="1">
      <c r="BP661347" s="90"/>
    </row>
    <row r="661348" spans="68:68" customFormat="1">
      <c r="BP661348" s="90"/>
    </row>
    <row r="661349" spans="68:68" customFormat="1">
      <c r="BP661349" s="90"/>
    </row>
    <row r="661350" spans="68:68" customFormat="1">
      <c r="BP661350" s="90"/>
    </row>
    <row r="661351" spans="68:68" customFormat="1">
      <c r="BP661351" s="90"/>
    </row>
    <row r="661352" spans="68:68" customFormat="1">
      <c r="BP661352" s="90"/>
    </row>
    <row r="661353" spans="68:68" customFormat="1">
      <c r="BP661353" s="90"/>
    </row>
    <row r="661354" spans="68:68" customFormat="1">
      <c r="BP661354" s="90"/>
    </row>
    <row r="661355" spans="68:68" customFormat="1">
      <c r="BP661355" s="90"/>
    </row>
    <row r="661356" spans="68:68" customFormat="1">
      <c r="BP661356" s="90"/>
    </row>
    <row r="661357" spans="68:68" customFormat="1">
      <c r="BP661357" s="90"/>
    </row>
    <row r="661358" spans="68:68" customFormat="1">
      <c r="BP661358" s="90"/>
    </row>
    <row r="661359" spans="68:68" customFormat="1">
      <c r="BP661359" s="90"/>
    </row>
    <row r="661360" spans="68:68" customFormat="1">
      <c r="BP661360" s="90"/>
    </row>
    <row r="661361" spans="68:68" customFormat="1">
      <c r="BP661361" s="90"/>
    </row>
    <row r="661362" spans="68:68" customFormat="1">
      <c r="BP661362" s="90"/>
    </row>
    <row r="661363" spans="68:68" customFormat="1">
      <c r="BP661363" s="90"/>
    </row>
    <row r="661364" spans="68:68" customFormat="1">
      <c r="BP661364" s="90"/>
    </row>
    <row r="661365" spans="68:68" customFormat="1">
      <c r="BP661365" s="90"/>
    </row>
    <row r="661366" spans="68:68" customFormat="1">
      <c r="BP661366" s="90"/>
    </row>
    <row r="661367" spans="68:68" customFormat="1">
      <c r="BP661367" s="90"/>
    </row>
    <row r="661368" spans="68:68" customFormat="1">
      <c r="BP661368" s="90"/>
    </row>
    <row r="661369" spans="68:68" customFormat="1">
      <c r="BP661369" s="90"/>
    </row>
    <row r="661370" spans="68:68" customFormat="1">
      <c r="BP661370" s="90"/>
    </row>
    <row r="661371" spans="68:68" customFormat="1">
      <c r="BP661371" s="90"/>
    </row>
    <row r="661372" spans="68:68" customFormat="1">
      <c r="BP661372" s="90"/>
    </row>
    <row r="661373" spans="68:68" customFormat="1">
      <c r="BP661373" s="90"/>
    </row>
    <row r="661374" spans="68:68" customFormat="1">
      <c r="BP661374" s="90"/>
    </row>
    <row r="661375" spans="68:68" customFormat="1">
      <c r="BP661375" s="90"/>
    </row>
    <row r="661376" spans="68:68" customFormat="1">
      <c r="BP661376" s="90"/>
    </row>
    <row r="661377" spans="68:68" customFormat="1">
      <c r="BP661377" s="90"/>
    </row>
    <row r="661378" spans="68:68" customFormat="1">
      <c r="BP661378" s="90"/>
    </row>
    <row r="661379" spans="68:68" customFormat="1">
      <c r="BP661379" s="90"/>
    </row>
    <row r="661380" spans="68:68" customFormat="1">
      <c r="BP661380" s="90"/>
    </row>
    <row r="661381" spans="68:68" customFormat="1">
      <c r="BP661381" s="90"/>
    </row>
    <row r="661382" spans="68:68" customFormat="1">
      <c r="BP661382" s="90"/>
    </row>
    <row r="661383" spans="68:68" customFormat="1">
      <c r="BP661383" s="90"/>
    </row>
    <row r="661384" spans="68:68" customFormat="1">
      <c r="BP661384" s="90"/>
    </row>
    <row r="661385" spans="68:68" customFormat="1">
      <c r="BP661385" s="90"/>
    </row>
    <row r="661386" spans="68:68" customFormat="1">
      <c r="BP661386" s="90"/>
    </row>
    <row r="661387" spans="68:68" customFormat="1">
      <c r="BP661387" s="90"/>
    </row>
    <row r="661388" spans="68:68" customFormat="1">
      <c r="BP661388" s="90"/>
    </row>
    <row r="661389" spans="68:68" customFormat="1">
      <c r="BP661389" s="90"/>
    </row>
    <row r="661390" spans="68:68" customFormat="1">
      <c r="BP661390" s="90"/>
    </row>
    <row r="661391" spans="68:68" customFormat="1">
      <c r="BP661391" s="90"/>
    </row>
    <row r="661392" spans="68:68" customFormat="1">
      <c r="BP661392" s="90"/>
    </row>
    <row r="661393" spans="68:68" customFormat="1">
      <c r="BP661393" s="90"/>
    </row>
    <row r="661394" spans="68:68" customFormat="1">
      <c r="BP661394" s="90"/>
    </row>
    <row r="661395" spans="68:68" customFormat="1">
      <c r="BP661395" s="90"/>
    </row>
    <row r="661396" spans="68:68" customFormat="1">
      <c r="BP661396" s="90"/>
    </row>
    <row r="661397" spans="68:68" customFormat="1">
      <c r="BP661397" s="90"/>
    </row>
    <row r="661398" spans="68:68" customFormat="1">
      <c r="BP661398" s="90"/>
    </row>
    <row r="661399" spans="68:68" customFormat="1">
      <c r="BP661399" s="90"/>
    </row>
    <row r="661400" spans="68:68" customFormat="1">
      <c r="BP661400" s="90"/>
    </row>
    <row r="661401" spans="68:68" customFormat="1">
      <c r="BP661401" s="90"/>
    </row>
    <row r="661402" spans="68:68" customFormat="1">
      <c r="BP661402" s="90"/>
    </row>
    <row r="661403" spans="68:68" customFormat="1">
      <c r="BP661403" s="90"/>
    </row>
    <row r="661404" spans="68:68" customFormat="1">
      <c r="BP661404" s="90"/>
    </row>
    <row r="661405" spans="68:68" customFormat="1">
      <c r="BP661405" s="90"/>
    </row>
    <row r="661406" spans="68:68" customFormat="1">
      <c r="BP661406" s="90"/>
    </row>
    <row r="661407" spans="68:68" customFormat="1">
      <c r="BP661407" s="90"/>
    </row>
    <row r="661408" spans="68:68" customFormat="1">
      <c r="BP661408" s="90"/>
    </row>
    <row r="661409" spans="68:68" customFormat="1">
      <c r="BP661409" s="90"/>
    </row>
    <row r="661410" spans="68:68" customFormat="1">
      <c r="BP661410" s="90"/>
    </row>
    <row r="661411" spans="68:68" customFormat="1">
      <c r="BP661411" s="90"/>
    </row>
    <row r="661412" spans="68:68" customFormat="1">
      <c r="BP661412" s="90"/>
    </row>
    <row r="661413" spans="68:68" customFormat="1">
      <c r="BP661413" s="90"/>
    </row>
    <row r="661414" spans="68:68" customFormat="1">
      <c r="BP661414" s="90"/>
    </row>
    <row r="661415" spans="68:68" customFormat="1">
      <c r="BP661415" s="90"/>
    </row>
    <row r="661416" spans="68:68" customFormat="1">
      <c r="BP661416" s="90"/>
    </row>
    <row r="661417" spans="68:68" customFormat="1">
      <c r="BP661417" s="90"/>
    </row>
    <row r="661418" spans="68:68" customFormat="1">
      <c r="BP661418" s="90"/>
    </row>
    <row r="661419" spans="68:68" customFormat="1">
      <c r="BP661419" s="90"/>
    </row>
    <row r="661420" spans="68:68" customFormat="1">
      <c r="BP661420" s="90"/>
    </row>
    <row r="661421" spans="68:68" customFormat="1">
      <c r="BP661421" s="90"/>
    </row>
    <row r="661422" spans="68:68" customFormat="1">
      <c r="BP661422" s="90"/>
    </row>
    <row r="661423" spans="68:68" customFormat="1">
      <c r="BP661423" s="90"/>
    </row>
    <row r="661424" spans="68:68" customFormat="1">
      <c r="BP661424" s="90"/>
    </row>
    <row r="661425" spans="68:68" customFormat="1">
      <c r="BP661425" s="90"/>
    </row>
    <row r="661426" spans="68:68" customFormat="1">
      <c r="BP661426" s="90"/>
    </row>
    <row r="661427" spans="68:68" customFormat="1">
      <c r="BP661427" s="90"/>
    </row>
    <row r="661428" spans="68:68" customFormat="1">
      <c r="BP661428" s="90"/>
    </row>
    <row r="661429" spans="68:68" customFormat="1">
      <c r="BP661429" s="90"/>
    </row>
    <row r="661430" spans="68:68" customFormat="1">
      <c r="BP661430" s="90"/>
    </row>
    <row r="661431" spans="68:68" customFormat="1">
      <c r="BP661431" s="90"/>
    </row>
    <row r="661432" spans="68:68" customFormat="1">
      <c r="BP661432" s="90"/>
    </row>
    <row r="661433" spans="68:68" customFormat="1">
      <c r="BP661433" s="90"/>
    </row>
    <row r="661434" spans="68:68" customFormat="1">
      <c r="BP661434" s="90"/>
    </row>
    <row r="661435" spans="68:68" customFormat="1">
      <c r="BP661435" s="90"/>
    </row>
    <row r="661436" spans="68:68" customFormat="1">
      <c r="BP661436" s="90"/>
    </row>
    <row r="661437" spans="68:68" customFormat="1">
      <c r="BP661437" s="90"/>
    </row>
    <row r="661438" spans="68:68" customFormat="1">
      <c r="BP661438" s="90"/>
    </row>
    <row r="661439" spans="68:68" customFormat="1">
      <c r="BP661439" s="90"/>
    </row>
    <row r="661440" spans="68:68" customFormat="1">
      <c r="BP661440" s="90"/>
    </row>
    <row r="661441" spans="68:68" customFormat="1">
      <c r="BP661441" s="90"/>
    </row>
    <row r="661442" spans="68:68" customFormat="1">
      <c r="BP661442" s="90"/>
    </row>
    <row r="661443" spans="68:68" customFormat="1">
      <c r="BP661443" s="90"/>
    </row>
    <row r="661444" spans="68:68" customFormat="1">
      <c r="BP661444" s="90"/>
    </row>
    <row r="661445" spans="68:68" customFormat="1">
      <c r="BP661445" s="90"/>
    </row>
    <row r="661446" spans="68:68" customFormat="1">
      <c r="BP661446" s="90"/>
    </row>
    <row r="661447" spans="68:68" customFormat="1">
      <c r="BP661447" s="90"/>
    </row>
    <row r="661448" spans="68:68" customFormat="1">
      <c r="BP661448" s="90"/>
    </row>
    <row r="661449" spans="68:68" customFormat="1">
      <c r="BP661449" s="90"/>
    </row>
    <row r="661450" spans="68:68" customFormat="1">
      <c r="BP661450" s="90"/>
    </row>
    <row r="661451" spans="68:68" customFormat="1">
      <c r="BP661451" s="90"/>
    </row>
    <row r="661452" spans="68:68" customFormat="1">
      <c r="BP661452" s="90"/>
    </row>
    <row r="661453" spans="68:68" customFormat="1">
      <c r="BP661453" s="90"/>
    </row>
    <row r="661454" spans="68:68" customFormat="1">
      <c r="BP661454" s="90"/>
    </row>
    <row r="661455" spans="68:68" customFormat="1">
      <c r="BP661455" s="90"/>
    </row>
    <row r="661456" spans="68:68" customFormat="1">
      <c r="BP661456" s="90"/>
    </row>
    <row r="661457" spans="68:68" customFormat="1">
      <c r="BP661457" s="90"/>
    </row>
    <row r="661458" spans="68:68" customFormat="1">
      <c r="BP661458" s="90"/>
    </row>
    <row r="661459" spans="68:68" customFormat="1">
      <c r="BP661459" s="90"/>
    </row>
    <row r="661460" spans="68:68" customFormat="1">
      <c r="BP661460" s="90"/>
    </row>
    <row r="661461" spans="68:68" customFormat="1">
      <c r="BP661461" s="90"/>
    </row>
    <row r="661462" spans="68:68" customFormat="1">
      <c r="BP661462" s="90"/>
    </row>
    <row r="661463" spans="68:68" customFormat="1">
      <c r="BP661463" s="90"/>
    </row>
    <row r="661464" spans="68:68" customFormat="1">
      <c r="BP661464" s="90"/>
    </row>
    <row r="661465" spans="68:68" customFormat="1">
      <c r="BP661465" s="90"/>
    </row>
    <row r="661466" spans="68:68" customFormat="1">
      <c r="BP661466" s="90"/>
    </row>
    <row r="661467" spans="68:68" customFormat="1">
      <c r="BP661467" s="90"/>
    </row>
    <row r="661468" spans="68:68" customFormat="1">
      <c r="BP661468" s="90"/>
    </row>
    <row r="661469" spans="68:68" customFormat="1">
      <c r="BP661469" s="90"/>
    </row>
    <row r="661470" spans="68:68" customFormat="1">
      <c r="BP661470" s="90"/>
    </row>
    <row r="661471" spans="68:68" customFormat="1">
      <c r="BP661471" s="90"/>
    </row>
    <row r="661472" spans="68:68" customFormat="1">
      <c r="BP661472" s="90"/>
    </row>
    <row r="661473" spans="68:68" customFormat="1">
      <c r="BP661473" s="90"/>
    </row>
    <row r="661474" spans="68:68" customFormat="1">
      <c r="BP661474" s="90"/>
    </row>
    <row r="661475" spans="68:68" customFormat="1">
      <c r="BP661475" s="90"/>
    </row>
    <row r="661476" spans="68:68" customFormat="1">
      <c r="BP661476" s="90"/>
    </row>
    <row r="661477" spans="68:68" customFormat="1">
      <c r="BP661477" s="90"/>
    </row>
    <row r="661478" spans="68:68" customFormat="1">
      <c r="BP661478" s="90"/>
    </row>
    <row r="661479" spans="68:68" customFormat="1">
      <c r="BP661479" s="90"/>
    </row>
    <row r="661480" spans="68:68" customFormat="1">
      <c r="BP661480" s="90"/>
    </row>
    <row r="661481" spans="68:68" customFormat="1">
      <c r="BP661481" s="90"/>
    </row>
    <row r="661482" spans="68:68" customFormat="1">
      <c r="BP661482" s="90"/>
    </row>
    <row r="661483" spans="68:68" customFormat="1">
      <c r="BP661483" s="90"/>
    </row>
    <row r="661484" spans="68:68" customFormat="1">
      <c r="BP661484" s="90"/>
    </row>
    <row r="661485" spans="68:68" customFormat="1">
      <c r="BP661485" s="90"/>
    </row>
    <row r="661486" spans="68:68" customFormat="1">
      <c r="BP661486" s="90"/>
    </row>
    <row r="661487" spans="68:68" customFormat="1">
      <c r="BP661487" s="90"/>
    </row>
    <row r="661488" spans="68:68" customFormat="1">
      <c r="BP661488" s="90"/>
    </row>
    <row r="661489" spans="68:68" customFormat="1">
      <c r="BP661489" s="90"/>
    </row>
    <row r="661490" spans="68:68" customFormat="1">
      <c r="BP661490" s="90"/>
    </row>
    <row r="661491" spans="68:68" customFormat="1">
      <c r="BP661491" s="90"/>
    </row>
    <row r="661492" spans="68:68" customFormat="1">
      <c r="BP661492" s="90"/>
    </row>
    <row r="661493" spans="68:68" customFormat="1">
      <c r="BP661493" s="90"/>
    </row>
    <row r="661494" spans="68:68" customFormat="1">
      <c r="BP661494" s="90"/>
    </row>
    <row r="661495" spans="68:68" customFormat="1">
      <c r="BP661495" s="90"/>
    </row>
    <row r="661496" spans="68:68" customFormat="1">
      <c r="BP661496" s="90"/>
    </row>
    <row r="661497" spans="68:68" customFormat="1">
      <c r="BP661497" s="90"/>
    </row>
    <row r="661498" spans="68:68" customFormat="1">
      <c r="BP661498" s="90"/>
    </row>
    <row r="661499" spans="68:68" customFormat="1">
      <c r="BP661499" s="90"/>
    </row>
    <row r="661500" spans="68:68" customFormat="1">
      <c r="BP661500" s="90"/>
    </row>
    <row r="661501" spans="68:68" customFormat="1">
      <c r="BP661501" s="90"/>
    </row>
    <row r="661502" spans="68:68" customFormat="1">
      <c r="BP661502" s="90"/>
    </row>
    <row r="661503" spans="68:68" customFormat="1">
      <c r="BP661503" s="90"/>
    </row>
    <row r="661504" spans="68:68" customFormat="1">
      <c r="BP661504" s="90"/>
    </row>
    <row r="661505" spans="68:68" customFormat="1">
      <c r="BP661505" s="90"/>
    </row>
    <row r="661506" spans="68:68" customFormat="1">
      <c r="BP661506" s="90"/>
    </row>
    <row r="661507" spans="68:68" customFormat="1">
      <c r="BP661507" s="90"/>
    </row>
    <row r="661508" spans="68:68" customFormat="1">
      <c r="BP661508" s="90"/>
    </row>
    <row r="661509" spans="68:68" customFormat="1">
      <c r="BP661509" s="90"/>
    </row>
    <row r="661510" spans="68:68" customFormat="1">
      <c r="BP661510" s="90"/>
    </row>
    <row r="661511" spans="68:68" customFormat="1">
      <c r="BP661511" s="90"/>
    </row>
    <row r="661512" spans="68:68" customFormat="1">
      <c r="BP661512" s="90"/>
    </row>
    <row r="661513" spans="68:68" customFormat="1">
      <c r="BP661513" s="90"/>
    </row>
    <row r="661514" spans="68:68" customFormat="1">
      <c r="BP661514" s="90"/>
    </row>
    <row r="661515" spans="68:68" customFormat="1">
      <c r="BP661515" s="90"/>
    </row>
    <row r="661516" spans="68:68" customFormat="1">
      <c r="BP661516" s="90"/>
    </row>
    <row r="661517" spans="68:68" customFormat="1">
      <c r="BP661517" s="90"/>
    </row>
    <row r="661518" spans="68:68" customFormat="1">
      <c r="BP661518" s="90"/>
    </row>
    <row r="661519" spans="68:68" customFormat="1">
      <c r="BP661519" s="90"/>
    </row>
    <row r="661520" spans="68:68" customFormat="1">
      <c r="BP661520" s="90"/>
    </row>
    <row r="661521" spans="68:68" customFormat="1">
      <c r="BP661521" s="90"/>
    </row>
    <row r="661522" spans="68:68" customFormat="1">
      <c r="BP661522" s="90"/>
    </row>
    <row r="661523" spans="68:68" customFormat="1">
      <c r="BP661523" s="90"/>
    </row>
    <row r="661524" spans="68:68" customFormat="1">
      <c r="BP661524" s="90"/>
    </row>
    <row r="661525" spans="68:68" customFormat="1">
      <c r="BP661525" s="90"/>
    </row>
    <row r="661526" spans="68:68" customFormat="1">
      <c r="BP661526" s="90"/>
    </row>
    <row r="661527" spans="68:68" customFormat="1">
      <c r="BP661527" s="90"/>
    </row>
    <row r="661528" spans="68:68" customFormat="1">
      <c r="BP661528" s="90"/>
    </row>
    <row r="661529" spans="68:68" customFormat="1">
      <c r="BP661529" s="90"/>
    </row>
    <row r="661530" spans="68:68" customFormat="1">
      <c r="BP661530" s="90"/>
    </row>
    <row r="661531" spans="68:68" customFormat="1">
      <c r="BP661531" s="90"/>
    </row>
    <row r="661532" spans="68:68" customFormat="1">
      <c r="BP661532" s="90"/>
    </row>
    <row r="661533" spans="68:68" customFormat="1">
      <c r="BP661533" s="90"/>
    </row>
    <row r="661534" spans="68:68" customFormat="1">
      <c r="BP661534" s="90"/>
    </row>
    <row r="661535" spans="68:68" customFormat="1">
      <c r="BP661535" s="90"/>
    </row>
    <row r="661536" spans="68:68" customFormat="1">
      <c r="BP661536" s="90"/>
    </row>
    <row r="661537" spans="68:68" customFormat="1">
      <c r="BP661537" s="90"/>
    </row>
    <row r="661538" spans="68:68" customFormat="1">
      <c r="BP661538" s="90"/>
    </row>
    <row r="661539" spans="68:68" customFormat="1">
      <c r="BP661539" s="90"/>
    </row>
    <row r="661540" spans="68:68" customFormat="1">
      <c r="BP661540" s="90"/>
    </row>
    <row r="661541" spans="68:68" customFormat="1">
      <c r="BP661541" s="90"/>
    </row>
    <row r="661542" spans="68:68" customFormat="1">
      <c r="BP661542" s="90"/>
    </row>
    <row r="661543" spans="68:68" customFormat="1">
      <c r="BP661543" s="90"/>
    </row>
    <row r="661544" spans="68:68" customFormat="1">
      <c r="BP661544" s="90"/>
    </row>
    <row r="661545" spans="68:68" customFormat="1">
      <c r="BP661545" s="90"/>
    </row>
    <row r="661546" spans="68:68" customFormat="1">
      <c r="BP661546" s="90"/>
    </row>
    <row r="661547" spans="68:68" customFormat="1">
      <c r="BP661547" s="90"/>
    </row>
    <row r="661548" spans="68:68" customFormat="1">
      <c r="BP661548" s="90"/>
    </row>
    <row r="661549" spans="68:68" customFormat="1">
      <c r="BP661549" s="90"/>
    </row>
    <row r="661550" spans="68:68" customFormat="1">
      <c r="BP661550" s="90"/>
    </row>
    <row r="661551" spans="68:68" customFormat="1">
      <c r="BP661551" s="90"/>
    </row>
    <row r="661552" spans="68:68" customFormat="1">
      <c r="BP661552" s="90"/>
    </row>
    <row r="661553" spans="68:68" customFormat="1">
      <c r="BP661553" s="90"/>
    </row>
    <row r="661554" spans="68:68" customFormat="1">
      <c r="BP661554" s="90"/>
    </row>
    <row r="661555" spans="68:68" customFormat="1">
      <c r="BP661555" s="90"/>
    </row>
    <row r="661556" spans="68:68" customFormat="1">
      <c r="BP661556" s="90"/>
    </row>
    <row r="661557" spans="68:68" customFormat="1">
      <c r="BP661557" s="90"/>
    </row>
    <row r="661558" spans="68:68" customFormat="1">
      <c r="BP661558" s="90"/>
    </row>
    <row r="661559" spans="68:68" customFormat="1">
      <c r="BP661559" s="90"/>
    </row>
    <row r="661560" spans="68:68" customFormat="1">
      <c r="BP661560" s="90"/>
    </row>
    <row r="661561" spans="68:68" customFormat="1">
      <c r="BP661561" s="90"/>
    </row>
    <row r="661562" spans="68:68" customFormat="1">
      <c r="BP661562" s="90"/>
    </row>
    <row r="661563" spans="68:68" customFormat="1">
      <c r="BP661563" s="90"/>
    </row>
    <row r="661564" spans="68:68" customFormat="1">
      <c r="BP661564" s="90"/>
    </row>
    <row r="661565" spans="68:68" customFormat="1">
      <c r="BP661565" s="90"/>
    </row>
    <row r="661566" spans="68:68" customFormat="1">
      <c r="BP661566" s="90"/>
    </row>
    <row r="661567" spans="68:68" customFormat="1">
      <c r="BP661567" s="90"/>
    </row>
    <row r="661568" spans="68:68" customFormat="1">
      <c r="BP661568" s="90"/>
    </row>
    <row r="661569" spans="68:68" customFormat="1">
      <c r="BP661569" s="90"/>
    </row>
    <row r="661570" spans="68:68" customFormat="1">
      <c r="BP661570" s="90"/>
    </row>
    <row r="661571" spans="68:68" customFormat="1">
      <c r="BP661571" s="90"/>
    </row>
    <row r="661572" spans="68:68" customFormat="1">
      <c r="BP661572" s="90"/>
    </row>
    <row r="661573" spans="68:68" customFormat="1">
      <c r="BP661573" s="90"/>
    </row>
    <row r="661574" spans="68:68" customFormat="1">
      <c r="BP661574" s="90"/>
    </row>
    <row r="661575" spans="68:68" customFormat="1">
      <c r="BP661575" s="90"/>
    </row>
    <row r="661576" spans="68:68" customFormat="1">
      <c r="BP661576" s="90"/>
    </row>
    <row r="661577" spans="68:68" customFormat="1">
      <c r="BP661577" s="90"/>
    </row>
    <row r="661578" spans="68:68" customFormat="1">
      <c r="BP661578" s="90"/>
    </row>
    <row r="661579" spans="68:68" customFormat="1">
      <c r="BP661579" s="90"/>
    </row>
    <row r="661580" spans="68:68" customFormat="1">
      <c r="BP661580" s="90"/>
    </row>
    <row r="661581" spans="68:68" customFormat="1">
      <c r="BP661581" s="90"/>
    </row>
    <row r="661582" spans="68:68" customFormat="1">
      <c r="BP661582" s="90"/>
    </row>
    <row r="661583" spans="68:68" customFormat="1">
      <c r="BP661583" s="90"/>
    </row>
    <row r="661584" spans="68:68" customFormat="1">
      <c r="BP661584" s="90"/>
    </row>
    <row r="661585" spans="68:68" customFormat="1">
      <c r="BP661585" s="90"/>
    </row>
    <row r="661586" spans="68:68" customFormat="1">
      <c r="BP661586" s="90"/>
    </row>
    <row r="661587" spans="68:68" customFormat="1">
      <c r="BP661587" s="90"/>
    </row>
    <row r="661588" spans="68:68" customFormat="1">
      <c r="BP661588" s="90"/>
    </row>
    <row r="661589" spans="68:68" customFormat="1">
      <c r="BP661589" s="90"/>
    </row>
    <row r="661590" spans="68:68" customFormat="1">
      <c r="BP661590" s="90"/>
    </row>
    <row r="661591" spans="68:68" customFormat="1">
      <c r="BP661591" s="90"/>
    </row>
    <row r="661592" spans="68:68" customFormat="1">
      <c r="BP661592" s="90"/>
    </row>
    <row r="661593" spans="68:68" customFormat="1">
      <c r="BP661593" s="90"/>
    </row>
    <row r="661594" spans="68:68" customFormat="1">
      <c r="BP661594" s="90"/>
    </row>
    <row r="661595" spans="68:68" customFormat="1">
      <c r="BP661595" s="90"/>
    </row>
    <row r="661596" spans="68:68" customFormat="1">
      <c r="BP661596" s="90"/>
    </row>
    <row r="661597" spans="68:68" customFormat="1">
      <c r="BP661597" s="90"/>
    </row>
    <row r="661598" spans="68:68" customFormat="1">
      <c r="BP661598" s="90"/>
    </row>
    <row r="661599" spans="68:68" customFormat="1">
      <c r="BP661599" s="90"/>
    </row>
    <row r="661600" spans="68:68" customFormat="1">
      <c r="BP661600" s="90"/>
    </row>
    <row r="661601" spans="68:68" customFormat="1">
      <c r="BP661601" s="90"/>
    </row>
    <row r="661602" spans="68:68" customFormat="1">
      <c r="BP661602" s="90"/>
    </row>
    <row r="661603" spans="68:68" customFormat="1">
      <c r="BP661603" s="90"/>
    </row>
    <row r="661604" spans="68:68" customFormat="1">
      <c r="BP661604" s="90"/>
    </row>
    <row r="661605" spans="68:68" customFormat="1">
      <c r="BP661605" s="90"/>
    </row>
    <row r="661606" spans="68:68" customFormat="1">
      <c r="BP661606" s="90"/>
    </row>
    <row r="661607" spans="68:68" customFormat="1">
      <c r="BP661607" s="90"/>
    </row>
    <row r="661608" spans="68:68" customFormat="1">
      <c r="BP661608" s="90"/>
    </row>
    <row r="661609" spans="68:68" customFormat="1">
      <c r="BP661609" s="90"/>
    </row>
    <row r="661610" spans="68:68" customFormat="1">
      <c r="BP661610" s="90"/>
    </row>
    <row r="661611" spans="68:68" customFormat="1">
      <c r="BP661611" s="90"/>
    </row>
    <row r="661612" spans="68:68" customFormat="1">
      <c r="BP661612" s="90"/>
    </row>
    <row r="661613" spans="68:68" customFormat="1">
      <c r="BP661613" s="90"/>
    </row>
    <row r="661614" spans="68:68" customFormat="1">
      <c r="BP661614" s="90"/>
    </row>
    <row r="661615" spans="68:68" customFormat="1">
      <c r="BP661615" s="90"/>
    </row>
    <row r="661616" spans="68:68" customFormat="1">
      <c r="BP661616" s="90"/>
    </row>
    <row r="661617" spans="68:68" customFormat="1">
      <c r="BP661617" s="90"/>
    </row>
    <row r="661618" spans="68:68" customFormat="1">
      <c r="BP661618" s="90"/>
    </row>
    <row r="661619" spans="68:68" customFormat="1">
      <c r="BP661619" s="90"/>
    </row>
    <row r="661620" spans="68:68" customFormat="1">
      <c r="BP661620" s="90"/>
    </row>
    <row r="661621" spans="68:68" customFormat="1">
      <c r="BP661621" s="90"/>
    </row>
    <row r="661622" spans="68:68" customFormat="1">
      <c r="BP661622" s="90"/>
    </row>
    <row r="661623" spans="68:68" customFormat="1">
      <c r="BP661623" s="90"/>
    </row>
    <row r="661624" spans="68:68" customFormat="1">
      <c r="BP661624" s="90"/>
    </row>
    <row r="661625" spans="68:68" customFormat="1">
      <c r="BP661625" s="90"/>
    </row>
    <row r="661626" spans="68:68" customFormat="1">
      <c r="BP661626" s="90"/>
    </row>
    <row r="661627" spans="68:68" customFormat="1">
      <c r="BP661627" s="90"/>
    </row>
    <row r="661628" spans="68:68" customFormat="1">
      <c r="BP661628" s="90"/>
    </row>
    <row r="661629" spans="68:68" customFormat="1">
      <c r="BP661629" s="90"/>
    </row>
    <row r="661630" spans="68:68" customFormat="1">
      <c r="BP661630" s="90"/>
    </row>
    <row r="661631" spans="68:68" customFormat="1">
      <c r="BP661631" s="90"/>
    </row>
    <row r="661632" spans="68:68" customFormat="1">
      <c r="BP661632" s="90"/>
    </row>
    <row r="661633" spans="68:68" customFormat="1">
      <c r="BP661633" s="90"/>
    </row>
    <row r="661634" spans="68:68" customFormat="1">
      <c r="BP661634" s="90"/>
    </row>
    <row r="661635" spans="68:68" customFormat="1">
      <c r="BP661635" s="90"/>
    </row>
    <row r="661636" spans="68:68" customFormat="1">
      <c r="BP661636" s="90"/>
    </row>
    <row r="661637" spans="68:68" customFormat="1">
      <c r="BP661637" s="90"/>
    </row>
    <row r="661638" spans="68:68" customFormat="1">
      <c r="BP661638" s="90"/>
    </row>
    <row r="661639" spans="68:68" customFormat="1">
      <c r="BP661639" s="90"/>
    </row>
    <row r="661640" spans="68:68" customFormat="1">
      <c r="BP661640" s="90"/>
    </row>
    <row r="661641" spans="68:68" customFormat="1">
      <c r="BP661641" s="90"/>
    </row>
    <row r="661642" spans="68:68" customFormat="1">
      <c r="BP661642" s="90"/>
    </row>
    <row r="661643" spans="68:68" customFormat="1">
      <c r="BP661643" s="90"/>
    </row>
    <row r="661644" spans="68:68" customFormat="1">
      <c r="BP661644" s="90"/>
    </row>
    <row r="661645" spans="68:68" customFormat="1">
      <c r="BP661645" s="90"/>
    </row>
    <row r="661646" spans="68:68" customFormat="1">
      <c r="BP661646" s="90"/>
    </row>
    <row r="661647" spans="68:68" customFormat="1">
      <c r="BP661647" s="90"/>
    </row>
    <row r="661648" spans="68:68" customFormat="1">
      <c r="BP661648" s="90"/>
    </row>
    <row r="661649" spans="68:68" customFormat="1">
      <c r="BP661649" s="90"/>
    </row>
    <row r="661650" spans="68:68" customFormat="1">
      <c r="BP661650" s="90"/>
    </row>
    <row r="661651" spans="68:68" customFormat="1">
      <c r="BP661651" s="90"/>
    </row>
    <row r="661652" spans="68:68" customFormat="1">
      <c r="BP661652" s="90"/>
    </row>
    <row r="661653" spans="68:68" customFormat="1">
      <c r="BP661653" s="90"/>
    </row>
    <row r="661654" spans="68:68" customFormat="1">
      <c r="BP661654" s="90"/>
    </row>
    <row r="661655" spans="68:68" customFormat="1">
      <c r="BP661655" s="90"/>
    </row>
    <row r="661656" spans="68:68" customFormat="1">
      <c r="BP661656" s="90"/>
    </row>
    <row r="661657" spans="68:68" customFormat="1">
      <c r="BP661657" s="90"/>
    </row>
    <row r="661658" spans="68:68" customFormat="1">
      <c r="BP661658" s="90"/>
    </row>
    <row r="661659" spans="68:68" customFormat="1">
      <c r="BP661659" s="90"/>
    </row>
    <row r="661660" spans="68:68" customFormat="1">
      <c r="BP661660" s="90"/>
    </row>
    <row r="661661" spans="68:68" customFormat="1">
      <c r="BP661661" s="90"/>
    </row>
    <row r="661662" spans="68:68" customFormat="1">
      <c r="BP661662" s="90"/>
    </row>
    <row r="661663" spans="68:68" customFormat="1">
      <c r="BP661663" s="90"/>
    </row>
    <row r="661664" spans="68:68" customFormat="1">
      <c r="BP661664" s="90"/>
    </row>
    <row r="661665" spans="68:68" customFormat="1">
      <c r="BP661665" s="90"/>
    </row>
    <row r="661666" spans="68:68" customFormat="1">
      <c r="BP661666" s="90"/>
    </row>
    <row r="661667" spans="68:68" customFormat="1">
      <c r="BP661667" s="90"/>
    </row>
    <row r="661668" spans="68:68" customFormat="1">
      <c r="BP661668" s="90"/>
    </row>
    <row r="661669" spans="68:68" customFormat="1">
      <c r="BP661669" s="90"/>
    </row>
    <row r="661670" spans="68:68" customFormat="1">
      <c r="BP661670" s="90"/>
    </row>
    <row r="661671" spans="68:68" customFormat="1">
      <c r="BP661671" s="90"/>
    </row>
    <row r="661672" spans="68:68" customFormat="1">
      <c r="BP661672" s="90"/>
    </row>
    <row r="661673" spans="68:68" customFormat="1">
      <c r="BP661673" s="90"/>
    </row>
    <row r="661674" spans="68:68" customFormat="1">
      <c r="BP661674" s="90"/>
    </row>
    <row r="661675" spans="68:68" customFormat="1">
      <c r="BP661675" s="90"/>
    </row>
    <row r="661676" spans="68:68" customFormat="1">
      <c r="BP661676" s="90"/>
    </row>
    <row r="661677" spans="68:68" customFormat="1">
      <c r="BP661677" s="90"/>
    </row>
    <row r="661678" spans="68:68" customFormat="1">
      <c r="BP661678" s="90"/>
    </row>
    <row r="661679" spans="68:68" customFormat="1">
      <c r="BP661679" s="90"/>
    </row>
    <row r="661680" spans="68:68" customFormat="1">
      <c r="BP661680" s="90"/>
    </row>
    <row r="661681" spans="68:68" customFormat="1">
      <c r="BP661681" s="90"/>
    </row>
    <row r="661682" spans="68:68" customFormat="1">
      <c r="BP661682" s="90"/>
    </row>
    <row r="661683" spans="68:68" customFormat="1">
      <c r="BP661683" s="90"/>
    </row>
    <row r="661684" spans="68:68" customFormat="1">
      <c r="BP661684" s="90"/>
    </row>
    <row r="661685" spans="68:68" customFormat="1">
      <c r="BP661685" s="90"/>
    </row>
    <row r="661686" spans="68:68" customFormat="1">
      <c r="BP661686" s="90"/>
    </row>
    <row r="661687" spans="68:68" customFormat="1">
      <c r="BP661687" s="90"/>
    </row>
    <row r="661688" spans="68:68" customFormat="1">
      <c r="BP661688" s="90"/>
    </row>
    <row r="661689" spans="68:68" customFormat="1">
      <c r="BP661689" s="90"/>
    </row>
    <row r="661690" spans="68:68" customFormat="1">
      <c r="BP661690" s="90"/>
    </row>
    <row r="661691" spans="68:68" customFormat="1">
      <c r="BP661691" s="90"/>
    </row>
    <row r="661692" spans="68:68" customFormat="1">
      <c r="BP661692" s="90"/>
    </row>
    <row r="661693" spans="68:68" customFormat="1">
      <c r="BP661693" s="90"/>
    </row>
    <row r="661694" spans="68:68" customFormat="1">
      <c r="BP661694" s="90"/>
    </row>
    <row r="661695" spans="68:68" customFormat="1">
      <c r="BP661695" s="90"/>
    </row>
    <row r="661696" spans="68:68" customFormat="1">
      <c r="BP661696" s="90"/>
    </row>
    <row r="661697" spans="68:68" customFormat="1">
      <c r="BP661697" s="90"/>
    </row>
    <row r="661698" spans="68:68" customFormat="1">
      <c r="BP661698" s="90"/>
    </row>
    <row r="661699" spans="68:68" customFormat="1">
      <c r="BP661699" s="90"/>
    </row>
    <row r="661700" spans="68:68" customFormat="1">
      <c r="BP661700" s="90"/>
    </row>
    <row r="661701" spans="68:68" customFormat="1">
      <c r="BP661701" s="90"/>
    </row>
    <row r="661702" spans="68:68" customFormat="1">
      <c r="BP661702" s="90"/>
    </row>
    <row r="661703" spans="68:68" customFormat="1">
      <c r="BP661703" s="90"/>
    </row>
    <row r="661704" spans="68:68" customFormat="1">
      <c r="BP661704" s="90"/>
    </row>
    <row r="661705" spans="68:68" customFormat="1">
      <c r="BP661705" s="90"/>
    </row>
    <row r="661706" spans="68:68" customFormat="1">
      <c r="BP661706" s="90"/>
    </row>
    <row r="661707" spans="68:68" customFormat="1">
      <c r="BP661707" s="90"/>
    </row>
    <row r="661708" spans="68:68" customFormat="1">
      <c r="BP661708" s="90"/>
    </row>
    <row r="661709" spans="68:68" customFormat="1">
      <c r="BP661709" s="90"/>
    </row>
    <row r="661710" spans="68:68" customFormat="1">
      <c r="BP661710" s="90"/>
    </row>
    <row r="661711" spans="68:68" customFormat="1">
      <c r="BP661711" s="90"/>
    </row>
    <row r="661712" spans="68:68" customFormat="1">
      <c r="BP661712" s="90"/>
    </row>
    <row r="661713" spans="68:68" customFormat="1">
      <c r="BP661713" s="90"/>
    </row>
    <row r="661714" spans="68:68" customFormat="1">
      <c r="BP661714" s="90"/>
    </row>
    <row r="661715" spans="68:68" customFormat="1">
      <c r="BP661715" s="90"/>
    </row>
    <row r="661716" spans="68:68" customFormat="1">
      <c r="BP661716" s="90"/>
    </row>
    <row r="661717" spans="68:68" customFormat="1">
      <c r="BP661717" s="90"/>
    </row>
    <row r="661718" spans="68:68" customFormat="1">
      <c r="BP661718" s="90"/>
    </row>
    <row r="661719" spans="68:68" customFormat="1">
      <c r="BP661719" s="90"/>
    </row>
    <row r="661720" spans="68:68" customFormat="1">
      <c r="BP661720" s="90"/>
    </row>
    <row r="661721" spans="68:68" customFormat="1">
      <c r="BP661721" s="90"/>
    </row>
    <row r="661722" spans="68:68" customFormat="1">
      <c r="BP661722" s="90"/>
    </row>
    <row r="661723" spans="68:68" customFormat="1">
      <c r="BP661723" s="90"/>
    </row>
    <row r="661724" spans="68:68" customFormat="1">
      <c r="BP661724" s="90"/>
    </row>
    <row r="661725" spans="68:68" customFormat="1">
      <c r="BP661725" s="90"/>
    </row>
    <row r="661726" spans="68:68" customFormat="1">
      <c r="BP661726" s="90"/>
    </row>
    <row r="661727" spans="68:68" customFormat="1">
      <c r="BP661727" s="90"/>
    </row>
    <row r="661728" spans="68:68" customFormat="1">
      <c r="BP661728" s="90"/>
    </row>
    <row r="661729" spans="68:68" customFormat="1">
      <c r="BP661729" s="90"/>
    </row>
    <row r="661730" spans="68:68" customFormat="1">
      <c r="BP661730" s="90"/>
    </row>
    <row r="661731" spans="68:68" customFormat="1">
      <c r="BP661731" s="90"/>
    </row>
    <row r="661732" spans="68:68" customFormat="1">
      <c r="BP661732" s="90"/>
    </row>
    <row r="661733" spans="68:68" customFormat="1">
      <c r="BP661733" s="90"/>
    </row>
    <row r="661734" spans="68:68" customFormat="1">
      <c r="BP661734" s="90"/>
    </row>
    <row r="661735" spans="68:68" customFormat="1">
      <c r="BP661735" s="90"/>
    </row>
    <row r="661736" spans="68:68" customFormat="1">
      <c r="BP661736" s="90"/>
    </row>
    <row r="661737" spans="68:68" customFormat="1">
      <c r="BP661737" s="90"/>
    </row>
    <row r="661738" spans="68:68" customFormat="1">
      <c r="BP661738" s="90"/>
    </row>
    <row r="661739" spans="68:68" customFormat="1">
      <c r="BP661739" s="90"/>
    </row>
    <row r="661740" spans="68:68" customFormat="1">
      <c r="BP661740" s="90"/>
    </row>
    <row r="661741" spans="68:68" customFormat="1">
      <c r="BP661741" s="90"/>
    </row>
    <row r="661742" spans="68:68" customFormat="1">
      <c r="BP661742" s="90"/>
    </row>
    <row r="661743" spans="68:68" customFormat="1">
      <c r="BP661743" s="90"/>
    </row>
    <row r="661744" spans="68:68" customFormat="1">
      <c r="BP661744" s="90"/>
    </row>
    <row r="661745" spans="68:68" customFormat="1">
      <c r="BP661745" s="90"/>
    </row>
    <row r="661746" spans="68:68" customFormat="1">
      <c r="BP661746" s="90"/>
    </row>
    <row r="661747" spans="68:68" customFormat="1">
      <c r="BP661747" s="90"/>
    </row>
    <row r="661748" spans="68:68" customFormat="1">
      <c r="BP661748" s="90"/>
    </row>
    <row r="661749" spans="68:68" customFormat="1">
      <c r="BP661749" s="90"/>
    </row>
    <row r="661750" spans="68:68" customFormat="1">
      <c r="BP661750" s="90"/>
    </row>
    <row r="661751" spans="68:68" customFormat="1">
      <c r="BP661751" s="90"/>
    </row>
    <row r="661752" spans="68:68" customFormat="1">
      <c r="BP661752" s="90"/>
    </row>
    <row r="661753" spans="68:68" customFormat="1">
      <c r="BP661753" s="90"/>
    </row>
    <row r="661754" spans="68:68" customFormat="1">
      <c r="BP661754" s="90"/>
    </row>
    <row r="661755" spans="68:68" customFormat="1">
      <c r="BP661755" s="90"/>
    </row>
    <row r="661756" spans="68:68" customFormat="1">
      <c r="BP661756" s="90"/>
    </row>
    <row r="661757" spans="68:68" customFormat="1">
      <c r="BP661757" s="90"/>
    </row>
    <row r="661758" spans="68:68" customFormat="1">
      <c r="BP661758" s="90"/>
    </row>
    <row r="661759" spans="68:68" customFormat="1">
      <c r="BP661759" s="90"/>
    </row>
    <row r="661760" spans="68:68" customFormat="1">
      <c r="BP661760" s="90"/>
    </row>
    <row r="661761" spans="68:68" customFormat="1">
      <c r="BP661761" s="90"/>
    </row>
    <row r="661762" spans="68:68" customFormat="1">
      <c r="BP661762" s="90"/>
    </row>
    <row r="661763" spans="68:68" customFormat="1">
      <c r="BP661763" s="90"/>
    </row>
    <row r="661764" spans="68:68" customFormat="1">
      <c r="BP661764" s="90"/>
    </row>
    <row r="661765" spans="68:68" customFormat="1">
      <c r="BP661765" s="90"/>
    </row>
    <row r="661766" spans="68:68" customFormat="1">
      <c r="BP661766" s="90"/>
    </row>
    <row r="661767" spans="68:68" customFormat="1">
      <c r="BP661767" s="90"/>
    </row>
    <row r="661768" spans="68:68" customFormat="1">
      <c r="BP661768" s="90"/>
    </row>
    <row r="661769" spans="68:68" customFormat="1">
      <c r="BP661769" s="90"/>
    </row>
    <row r="661770" spans="68:68" customFormat="1">
      <c r="BP661770" s="90"/>
    </row>
    <row r="661771" spans="68:68" customFormat="1">
      <c r="BP661771" s="90"/>
    </row>
    <row r="661772" spans="68:68" customFormat="1">
      <c r="BP661772" s="90"/>
    </row>
    <row r="661773" spans="68:68" customFormat="1">
      <c r="BP661773" s="90"/>
    </row>
    <row r="661774" spans="68:68" customFormat="1">
      <c r="BP661774" s="90"/>
    </row>
    <row r="661775" spans="68:68" customFormat="1">
      <c r="BP661775" s="90"/>
    </row>
    <row r="661776" spans="68:68" customFormat="1">
      <c r="BP661776" s="90"/>
    </row>
    <row r="661777" spans="68:68" customFormat="1">
      <c r="BP661777" s="90"/>
    </row>
    <row r="661778" spans="68:68" customFormat="1">
      <c r="BP661778" s="90"/>
    </row>
    <row r="661779" spans="68:68" customFormat="1">
      <c r="BP661779" s="90"/>
    </row>
    <row r="661780" spans="68:68" customFormat="1">
      <c r="BP661780" s="90"/>
    </row>
    <row r="661781" spans="68:68" customFormat="1">
      <c r="BP661781" s="90"/>
    </row>
    <row r="661782" spans="68:68" customFormat="1">
      <c r="BP661782" s="90"/>
    </row>
    <row r="661783" spans="68:68" customFormat="1">
      <c r="BP661783" s="90"/>
    </row>
    <row r="661784" spans="68:68" customFormat="1">
      <c r="BP661784" s="90"/>
    </row>
    <row r="661785" spans="68:68" customFormat="1">
      <c r="BP661785" s="90"/>
    </row>
    <row r="661786" spans="68:68" customFormat="1">
      <c r="BP661786" s="90"/>
    </row>
    <row r="661787" spans="68:68" customFormat="1">
      <c r="BP661787" s="90"/>
    </row>
    <row r="661788" spans="68:68" customFormat="1">
      <c r="BP661788" s="90"/>
    </row>
    <row r="661789" spans="68:68" customFormat="1">
      <c r="BP661789" s="90"/>
    </row>
    <row r="661790" spans="68:68" customFormat="1">
      <c r="BP661790" s="90"/>
    </row>
    <row r="661791" spans="68:68" customFormat="1">
      <c r="BP661791" s="90"/>
    </row>
    <row r="661792" spans="68:68" customFormat="1">
      <c r="BP661792" s="90"/>
    </row>
    <row r="661793" spans="68:68" customFormat="1">
      <c r="BP661793" s="90"/>
    </row>
    <row r="661794" spans="68:68" customFormat="1">
      <c r="BP661794" s="90"/>
    </row>
    <row r="661795" spans="68:68" customFormat="1">
      <c r="BP661795" s="90"/>
    </row>
    <row r="661796" spans="68:68" customFormat="1">
      <c r="BP661796" s="90"/>
    </row>
    <row r="661797" spans="68:68" customFormat="1">
      <c r="BP661797" s="90"/>
    </row>
    <row r="661798" spans="68:68" customFormat="1">
      <c r="BP661798" s="90"/>
    </row>
    <row r="661799" spans="68:68" customFormat="1">
      <c r="BP661799" s="90"/>
    </row>
    <row r="661800" spans="68:68" customFormat="1">
      <c r="BP661800" s="90"/>
    </row>
    <row r="661801" spans="68:68" customFormat="1">
      <c r="BP661801" s="90"/>
    </row>
    <row r="661802" spans="68:68" customFormat="1">
      <c r="BP661802" s="90"/>
    </row>
    <row r="661803" spans="68:68" customFormat="1">
      <c r="BP661803" s="90"/>
    </row>
    <row r="661804" spans="68:68" customFormat="1">
      <c r="BP661804" s="90"/>
    </row>
    <row r="661805" spans="68:68" customFormat="1">
      <c r="BP661805" s="90"/>
    </row>
    <row r="661806" spans="68:68" customFormat="1">
      <c r="BP661806" s="90"/>
    </row>
    <row r="661807" spans="68:68" customFormat="1">
      <c r="BP661807" s="90"/>
    </row>
    <row r="661808" spans="68:68" customFormat="1">
      <c r="BP661808" s="90"/>
    </row>
    <row r="661809" spans="68:68" customFormat="1">
      <c r="BP661809" s="90"/>
    </row>
    <row r="661810" spans="68:68" customFormat="1">
      <c r="BP661810" s="90"/>
    </row>
    <row r="661811" spans="68:68" customFormat="1">
      <c r="BP661811" s="90"/>
    </row>
    <row r="661812" spans="68:68" customFormat="1">
      <c r="BP661812" s="90"/>
    </row>
    <row r="661813" spans="68:68" customFormat="1">
      <c r="BP661813" s="90"/>
    </row>
    <row r="661814" spans="68:68" customFormat="1">
      <c r="BP661814" s="90"/>
    </row>
    <row r="661815" spans="68:68" customFormat="1">
      <c r="BP661815" s="90"/>
    </row>
    <row r="661816" spans="68:68" customFormat="1">
      <c r="BP661816" s="90"/>
    </row>
    <row r="661817" spans="68:68" customFormat="1">
      <c r="BP661817" s="90"/>
    </row>
    <row r="661818" spans="68:68" customFormat="1">
      <c r="BP661818" s="90"/>
    </row>
    <row r="661819" spans="68:68" customFormat="1">
      <c r="BP661819" s="90"/>
    </row>
    <row r="661820" spans="68:68" customFormat="1">
      <c r="BP661820" s="90"/>
    </row>
    <row r="661821" spans="68:68" customFormat="1">
      <c r="BP661821" s="90"/>
    </row>
    <row r="661822" spans="68:68" customFormat="1">
      <c r="BP661822" s="90"/>
    </row>
    <row r="661823" spans="68:68" customFormat="1">
      <c r="BP661823" s="90"/>
    </row>
    <row r="661824" spans="68:68" customFormat="1">
      <c r="BP661824" s="90"/>
    </row>
    <row r="661825" spans="68:68" customFormat="1">
      <c r="BP661825" s="90"/>
    </row>
    <row r="661826" spans="68:68" customFormat="1">
      <c r="BP661826" s="90"/>
    </row>
    <row r="661827" spans="68:68" customFormat="1">
      <c r="BP661827" s="90"/>
    </row>
    <row r="661828" spans="68:68" customFormat="1">
      <c r="BP661828" s="90"/>
    </row>
    <row r="661829" spans="68:68" customFormat="1">
      <c r="BP661829" s="90"/>
    </row>
    <row r="661830" spans="68:68" customFormat="1">
      <c r="BP661830" s="90"/>
    </row>
    <row r="661831" spans="68:68" customFormat="1">
      <c r="BP661831" s="90"/>
    </row>
    <row r="661832" spans="68:68" customFormat="1">
      <c r="BP661832" s="90"/>
    </row>
    <row r="661833" spans="68:68" customFormat="1">
      <c r="BP661833" s="90"/>
    </row>
    <row r="661834" spans="68:68" customFormat="1">
      <c r="BP661834" s="90"/>
    </row>
    <row r="661835" spans="68:68" customFormat="1">
      <c r="BP661835" s="90"/>
    </row>
    <row r="661836" spans="68:68" customFormat="1">
      <c r="BP661836" s="90"/>
    </row>
    <row r="661837" spans="68:68" customFormat="1">
      <c r="BP661837" s="90"/>
    </row>
    <row r="661838" spans="68:68" customFormat="1">
      <c r="BP661838" s="90"/>
    </row>
    <row r="661839" spans="68:68" customFormat="1">
      <c r="BP661839" s="90"/>
    </row>
    <row r="661840" spans="68:68" customFormat="1">
      <c r="BP661840" s="90"/>
    </row>
    <row r="661841" spans="68:68" customFormat="1">
      <c r="BP661841" s="90"/>
    </row>
    <row r="661842" spans="68:68" customFormat="1">
      <c r="BP661842" s="90"/>
    </row>
    <row r="661843" spans="68:68" customFormat="1">
      <c r="BP661843" s="90"/>
    </row>
    <row r="661844" spans="68:68" customFormat="1">
      <c r="BP661844" s="90"/>
    </row>
    <row r="661845" spans="68:68" customFormat="1">
      <c r="BP661845" s="90"/>
    </row>
    <row r="661846" spans="68:68" customFormat="1">
      <c r="BP661846" s="90"/>
    </row>
    <row r="661847" spans="68:68" customFormat="1">
      <c r="BP661847" s="90"/>
    </row>
    <row r="661848" spans="68:68" customFormat="1">
      <c r="BP661848" s="90"/>
    </row>
    <row r="661849" spans="68:68" customFormat="1">
      <c r="BP661849" s="90"/>
    </row>
    <row r="661850" spans="68:68" customFormat="1">
      <c r="BP661850" s="90"/>
    </row>
    <row r="661851" spans="68:68" customFormat="1">
      <c r="BP661851" s="90"/>
    </row>
    <row r="661852" spans="68:68" customFormat="1">
      <c r="BP661852" s="90"/>
    </row>
    <row r="661853" spans="68:68" customFormat="1">
      <c r="BP661853" s="90"/>
    </row>
    <row r="661854" spans="68:68" customFormat="1">
      <c r="BP661854" s="90"/>
    </row>
    <row r="661855" spans="68:68" customFormat="1">
      <c r="BP661855" s="90"/>
    </row>
    <row r="661856" spans="68:68" customFormat="1">
      <c r="BP661856" s="90"/>
    </row>
    <row r="661857" spans="68:68" customFormat="1">
      <c r="BP661857" s="90"/>
    </row>
    <row r="661858" spans="68:68" customFormat="1">
      <c r="BP661858" s="90"/>
    </row>
    <row r="661859" spans="68:68" customFormat="1">
      <c r="BP661859" s="90"/>
    </row>
    <row r="661860" spans="68:68" customFormat="1">
      <c r="BP661860" s="90"/>
    </row>
    <row r="661861" spans="68:68" customFormat="1">
      <c r="BP661861" s="90"/>
    </row>
    <row r="661862" spans="68:68" customFormat="1">
      <c r="BP661862" s="90"/>
    </row>
    <row r="661863" spans="68:68" customFormat="1">
      <c r="BP661863" s="90"/>
    </row>
    <row r="661864" spans="68:68" customFormat="1">
      <c r="BP661864" s="90"/>
    </row>
    <row r="661865" spans="68:68" customFormat="1">
      <c r="BP661865" s="90"/>
    </row>
    <row r="661866" spans="68:68" customFormat="1">
      <c r="BP661866" s="90"/>
    </row>
    <row r="661867" spans="68:68" customFormat="1">
      <c r="BP661867" s="90"/>
    </row>
    <row r="661868" spans="68:68" customFormat="1">
      <c r="BP661868" s="90"/>
    </row>
    <row r="661869" spans="68:68" customFormat="1">
      <c r="BP661869" s="90"/>
    </row>
    <row r="661870" spans="68:68" customFormat="1">
      <c r="BP661870" s="90"/>
    </row>
    <row r="661871" spans="68:68" customFormat="1">
      <c r="BP661871" s="90"/>
    </row>
    <row r="661872" spans="68:68" customFormat="1">
      <c r="BP661872" s="90"/>
    </row>
    <row r="661873" spans="68:68" customFormat="1">
      <c r="BP661873" s="90"/>
    </row>
    <row r="661874" spans="68:68" customFormat="1">
      <c r="BP661874" s="90"/>
    </row>
    <row r="661875" spans="68:68" customFormat="1">
      <c r="BP661875" s="90"/>
    </row>
    <row r="661876" spans="68:68" customFormat="1">
      <c r="BP661876" s="90"/>
    </row>
    <row r="661877" spans="68:68" customFormat="1">
      <c r="BP661877" s="90"/>
    </row>
    <row r="661878" spans="68:68" customFormat="1">
      <c r="BP661878" s="90"/>
    </row>
    <row r="661879" spans="68:68" customFormat="1">
      <c r="BP661879" s="90"/>
    </row>
    <row r="661880" spans="68:68" customFormat="1">
      <c r="BP661880" s="90"/>
    </row>
    <row r="661881" spans="68:68" customFormat="1">
      <c r="BP661881" s="90"/>
    </row>
    <row r="661882" spans="68:68" customFormat="1">
      <c r="BP661882" s="90"/>
    </row>
    <row r="661883" spans="68:68" customFormat="1">
      <c r="BP661883" s="90"/>
    </row>
    <row r="661884" spans="68:68" customFormat="1">
      <c r="BP661884" s="90"/>
    </row>
    <row r="661885" spans="68:68" customFormat="1">
      <c r="BP661885" s="90"/>
    </row>
    <row r="661886" spans="68:68" customFormat="1">
      <c r="BP661886" s="90"/>
    </row>
    <row r="661887" spans="68:68" customFormat="1">
      <c r="BP661887" s="90"/>
    </row>
    <row r="661888" spans="68:68" customFormat="1">
      <c r="BP661888" s="90"/>
    </row>
    <row r="661889" spans="68:68" customFormat="1">
      <c r="BP661889" s="90"/>
    </row>
    <row r="661890" spans="68:68" customFormat="1">
      <c r="BP661890" s="90"/>
    </row>
    <row r="661891" spans="68:68" customFormat="1">
      <c r="BP661891" s="90"/>
    </row>
    <row r="661892" spans="68:68" customFormat="1">
      <c r="BP661892" s="90"/>
    </row>
    <row r="661893" spans="68:68" customFormat="1">
      <c r="BP661893" s="90"/>
    </row>
    <row r="661894" spans="68:68" customFormat="1">
      <c r="BP661894" s="90"/>
    </row>
    <row r="661895" spans="68:68" customFormat="1">
      <c r="BP661895" s="90"/>
    </row>
    <row r="661896" spans="68:68" customFormat="1">
      <c r="BP661896" s="90"/>
    </row>
    <row r="661897" spans="68:68" customFormat="1">
      <c r="BP661897" s="90"/>
    </row>
    <row r="661898" spans="68:68" customFormat="1">
      <c r="BP661898" s="90"/>
    </row>
    <row r="661899" spans="68:68" customFormat="1">
      <c r="BP661899" s="90"/>
    </row>
    <row r="661900" spans="68:68" customFormat="1">
      <c r="BP661900" s="90"/>
    </row>
    <row r="661901" spans="68:68" customFormat="1">
      <c r="BP661901" s="90"/>
    </row>
    <row r="661902" spans="68:68" customFormat="1">
      <c r="BP661902" s="90"/>
    </row>
    <row r="661903" spans="68:68" customFormat="1">
      <c r="BP661903" s="90"/>
    </row>
    <row r="661904" spans="68:68" customFormat="1">
      <c r="BP661904" s="90"/>
    </row>
    <row r="661905" spans="68:68" customFormat="1">
      <c r="BP661905" s="90"/>
    </row>
    <row r="661906" spans="68:68" customFormat="1">
      <c r="BP661906" s="90"/>
    </row>
    <row r="661907" spans="68:68" customFormat="1">
      <c r="BP661907" s="90"/>
    </row>
    <row r="661908" spans="68:68" customFormat="1">
      <c r="BP661908" s="90"/>
    </row>
    <row r="661909" spans="68:68" customFormat="1">
      <c r="BP661909" s="90"/>
    </row>
    <row r="661910" spans="68:68" customFormat="1">
      <c r="BP661910" s="90"/>
    </row>
    <row r="661911" spans="68:68" customFormat="1">
      <c r="BP661911" s="90"/>
    </row>
    <row r="661912" spans="68:68" customFormat="1">
      <c r="BP661912" s="90"/>
    </row>
    <row r="661913" spans="68:68" customFormat="1">
      <c r="BP661913" s="90"/>
    </row>
    <row r="661914" spans="68:68" customFormat="1">
      <c r="BP661914" s="90"/>
    </row>
    <row r="661915" spans="68:68" customFormat="1">
      <c r="BP661915" s="90"/>
    </row>
    <row r="661916" spans="68:68" customFormat="1">
      <c r="BP661916" s="90"/>
    </row>
    <row r="661917" spans="68:68" customFormat="1">
      <c r="BP661917" s="90"/>
    </row>
    <row r="661918" spans="68:68" customFormat="1">
      <c r="BP661918" s="90"/>
    </row>
    <row r="661919" spans="68:68" customFormat="1">
      <c r="BP661919" s="90"/>
    </row>
    <row r="661920" spans="68:68" customFormat="1">
      <c r="BP661920" s="90"/>
    </row>
    <row r="661921" spans="68:68" customFormat="1">
      <c r="BP661921" s="90"/>
    </row>
    <row r="661922" spans="68:68" customFormat="1">
      <c r="BP661922" s="90"/>
    </row>
    <row r="661923" spans="68:68" customFormat="1">
      <c r="BP661923" s="90"/>
    </row>
    <row r="661924" spans="68:68" customFormat="1">
      <c r="BP661924" s="90"/>
    </row>
    <row r="661925" spans="68:68" customFormat="1">
      <c r="BP661925" s="90"/>
    </row>
    <row r="661926" spans="68:68" customFormat="1">
      <c r="BP661926" s="90"/>
    </row>
    <row r="661927" spans="68:68" customFormat="1">
      <c r="BP661927" s="90"/>
    </row>
    <row r="661928" spans="68:68" customFormat="1">
      <c r="BP661928" s="90"/>
    </row>
    <row r="661929" spans="68:68" customFormat="1">
      <c r="BP661929" s="90"/>
    </row>
    <row r="661930" spans="68:68" customFormat="1">
      <c r="BP661930" s="90"/>
    </row>
    <row r="661931" spans="68:68" customFormat="1">
      <c r="BP661931" s="90"/>
    </row>
    <row r="661932" spans="68:68" customFormat="1">
      <c r="BP661932" s="90"/>
    </row>
    <row r="661933" spans="68:68" customFormat="1">
      <c r="BP661933" s="90"/>
    </row>
    <row r="661934" spans="68:68" customFormat="1">
      <c r="BP661934" s="90"/>
    </row>
    <row r="661935" spans="68:68" customFormat="1">
      <c r="BP661935" s="90"/>
    </row>
    <row r="661936" spans="68:68" customFormat="1">
      <c r="BP661936" s="90"/>
    </row>
    <row r="661937" spans="68:68" customFormat="1">
      <c r="BP661937" s="90"/>
    </row>
    <row r="661938" spans="68:68" customFormat="1">
      <c r="BP661938" s="90"/>
    </row>
    <row r="661939" spans="68:68" customFormat="1">
      <c r="BP661939" s="90"/>
    </row>
    <row r="661940" spans="68:68" customFormat="1">
      <c r="BP661940" s="90"/>
    </row>
    <row r="661941" spans="68:68" customFormat="1">
      <c r="BP661941" s="90"/>
    </row>
    <row r="661942" spans="68:68" customFormat="1">
      <c r="BP661942" s="90"/>
    </row>
    <row r="661943" spans="68:68" customFormat="1">
      <c r="BP661943" s="90"/>
    </row>
    <row r="661944" spans="68:68" customFormat="1">
      <c r="BP661944" s="90"/>
    </row>
    <row r="661945" spans="68:68" customFormat="1">
      <c r="BP661945" s="90"/>
    </row>
    <row r="661946" spans="68:68" customFormat="1">
      <c r="BP661946" s="90"/>
    </row>
    <row r="661947" spans="68:68" customFormat="1">
      <c r="BP661947" s="90"/>
    </row>
    <row r="661948" spans="68:68" customFormat="1">
      <c r="BP661948" s="90"/>
    </row>
    <row r="661949" spans="68:68" customFormat="1">
      <c r="BP661949" s="90"/>
    </row>
    <row r="661950" spans="68:68" customFormat="1">
      <c r="BP661950" s="90"/>
    </row>
    <row r="661951" spans="68:68" customFormat="1">
      <c r="BP661951" s="90"/>
    </row>
    <row r="661952" spans="68:68" customFormat="1">
      <c r="BP661952" s="90"/>
    </row>
    <row r="661953" spans="68:68" customFormat="1">
      <c r="BP661953" s="90"/>
    </row>
    <row r="661954" spans="68:68" customFormat="1">
      <c r="BP661954" s="90"/>
    </row>
    <row r="661955" spans="68:68" customFormat="1">
      <c r="BP661955" s="90"/>
    </row>
    <row r="661956" spans="68:68" customFormat="1">
      <c r="BP661956" s="90"/>
    </row>
    <row r="661957" spans="68:68" customFormat="1">
      <c r="BP661957" s="90"/>
    </row>
    <row r="661958" spans="68:68" customFormat="1">
      <c r="BP661958" s="90"/>
    </row>
    <row r="661959" spans="68:68" customFormat="1">
      <c r="BP661959" s="90"/>
    </row>
    <row r="661960" spans="68:68" customFormat="1">
      <c r="BP661960" s="90"/>
    </row>
    <row r="661961" spans="68:68" customFormat="1">
      <c r="BP661961" s="90"/>
    </row>
    <row r="661962" spans="68:68" customFormat="1">
      <c r="BP661962" s="90"/>
    </row>
    <row r="661963" spans="68:68" customFormat="1">
      <c r="BP661963" s="90"/>
    </row>
    <row r="661964" spans="68:68" customFormat="1">
      <c r="BP661964" s="90"/>
    </row>
    <row r="661965" spans="68:68" customFormat="1">
      <c r="BP661965" s="90"/>
    </row>
    <row r="661966" spans="68:68" customFormat="1">
      <c r="BP661966" s="90"/>
    </row>
    <row r="661967" spans="68:68" customFormat="1">
      <c r="BP661967" s="90"/>
    </row>
    <row r="661968" spans="68:68" customFormat="1">
      <c r="BP661968" s="90"/>
    </row>
    <row r="661969" spans="68:68" customFormat="1">
      <c r="BP661969" s="90"/>
    </row>
    <row r="661970" spans="68:68" customFormat="1">
      <c r="BP661970" s="90"/>
    </row>
    <row r="661971" spans="68:68" customFormat="1">
      <c r="BP661971" s="90"/>
    </row>
    <row r="661972" spans="68:68" customFormat="1">
      <c r="BP661972" s="90"/>
    </row>
    <row r="661973" spans="68:68" customFormat="1">
      <c r="BP661973" s="90"/>
    </row>
    <row r="661974" spans="68:68" customFormat="1">
      <c r="BP661974" s="90"/>
    </row>
    <row r="661975" spans="68:68" customFormat="1">
      <c r="BP661975" s="90"/>
    </row>
    <row r="661976" spans="68:68" customFormat="1">
      <c r="BP661976" s="90"/>
    </row>
    <row r="661977" spans="68:68" customFormat="1">
      <c r="BP661977" s="90"/>
    </row>
    <row r="661978" spans="68:68" customFormat="1">
      <c r="BP661978" s="90"/>
    </row>
    <row r="661979" spans="68:68" customFormat="1">
      <c r="BP661979" s="90"/>
    </row>
    <row r="661980" spans="68:68" customFormat="1">
      <c r="BP661980" s="90"/>
    </row>
    <row r="661981" spans="68:68" customFormat="1">
      <c r="BP661981" s="90"/>
    </row>
    <row r="661982" spans="68:68" customFormat="1">
      <c r="BP661982" s="90"/>
    </row>
    <row r="661983" spans="68:68" customFormat="1">
      <c r="BP661983" s="90"/>
    </row>
    <row r="661984" spans="68:68" customFormat="1">
      <c r="BP661984" s="90"/>
    </row>
    <row r="661985" spans="68:68" customFormat="1">
      <c r="BP661985" s="90"/>
    </row>
    <row r="661986" spans="68:68" customFormat="1">
      <c r="BP661986" s="90"/>
    </row>
    <row r="661987" spans="68:68" customFormat="1">
      <c r="BP661987" s="90"/>
    </row>
    <row r="661988" spans="68:68" customFormat="1">
      <c r="BP661988" s="90"/>
    </row>
    <row r="661989" spans="68:68" customFormat="1">
      <c r="BP661989" s="90"/>
    </row>
    <row r="661990" spans="68:68" customFormat="1">
      <c r="BP661990" s="90"/>
    </row>
    <row r="661991" spans="68:68" customFormat="1">
      <c r="BP661991" s="90"/>
    </row>
    <row r="661992" spans="68:68" customFormat="1">
      <c r="BP661992" s="90"/>
    </row>
    <row r="661993" spans="68:68" customFormat="1">
      <c r="BP661993" s="90"/>
    </row>
    <row r="661994" spans="68:68" customFormat="1">
      <c r="BP661994" s="90"/>
    </row>
    <row r="661995" spans="68:68" customFormat="1">
      <c r="BP661995" s="90"/>
    </row>
    <row r="661996" spans="68:68" customFormat="1">
      <c r="BP661996" s="90"/>
    </row>
    <row r="661997" spans="68:68" customFormat="1">
      <c r="BP661997" s="90"/>
    </row>
    <row r="661998" spans="68:68" customFormat="1">
      <c r="BP661998" s="90"/>
    </row>
    <row r="661999" spans="68:68" customFormat="1">
      <c r="BP661999" s="90"/>
    </row>
    <row r="662000" spans="68:68" customFormat="1">
      <c r="BP662000" s="90"/>
    </row>
    <row r="662001" spans="68:68" customFormat="1">
      <c r="BP662001" s="90"/>
    </row>
    <row r="662002" spans="68:68" customFormat="1">
      <c r="BP662002" s="90"/>
    </row>
    <row r="662003" spans="68:68" customFormat="1">
      <c r="BP662003" s="90"/>
    </row>
    <row r="662004" spans="68:68" customFormat="1">
      <c r="BP662004" s="90"/>
    </row>
    <row r="662005" spans="68:68" customFormat="1">
      <c r="BP662005" s="90"/>
    </row>
    <row r="662006" spans="68:68" customFormat="1">
      <c r="BP662006" s="90"/>
    </row>
    <row r="662007" spans="68:68" customFormat="1">
      <c r="BP662007" s="90"/>
    </row>
    <row r="662008" spans="68:68" customFormat="1">
      <c r="BP662008" s="90"/>
    </row>
    <row r="662009" spans="68:68" customFormat="1">
      <c r="BP662009" s="90"/>
    </row>
    <row r="662010" spans="68:68" customFormat="1">
      <c r="BP662010" s="90"/>
    </row>
    <row r="662011" spans="68:68" customFormat="1">
      <c r="BP662011" s="90"/>
    </row>
    <row r="662012" spans="68:68" customFormat="1">
      <c r="BP662012" s="90"/>
    </row>
    <row r="662013" spans="68:68" customFormat="1">
      <c r="BP662013" s="90"/>
    </row>
    <row r="662014" spans="68:68" customFormat="1">
      <c r="BP662014" s="90"/>
    </row>
    <row r="662015" spans="68:68" customFormat="1">
      <c r="BP662015" s="90"/>
    </row>
    <row r="662016" spans="68:68" customFormat="1">
      <c r="BP662016" s="90"/>
    </row>
    <row r="662017" spans="68:68" customFormat="1">
      <c r="BP662017" s="90"/>
    </row>
    <row r="662018" spans="68:68" customFormat="1">
      <c r="BP662018" s="90"/>
    </row>
    <row r="662019" spans="68:68" customFormat="1">
      <c r="BP662019" s="90"/>
    </row>
    <row r="662020" spans="68:68" customFormat="1">
      <c r="BP662020" s="90"/>
    </row>
    <row r="662021" spans="68:68" customFormat="1">
      <c r="BP662021" s="90"/>
    </row>
    <row r="662022" spans="68:68" customFormat="1">
      <c r="BP662022" s="90"/>
    </row>
    <row r="662023" spans="68:68" customFormat="1">
      <c r="BP662023" s="90"/>
    </row>
    <row r="662024" spans="68:68" customFormat="1">
      <c r="BP662024" s="90"/>
    </row>
    <row r="662025" spans="68:68" customFormat="1">
      <c r="BP662025" s="90"/>
    </row>
    <row r="662026" spans="68:68" customFormat="1">
      <c r="BP662026" s="90"/>
    </row>
    <row r="662027" spans="68:68" customFormat="1">
      <c r="BP662027" s="90"/>
    </row>
    <row r="662028" spans="68:68" customFormat="1">
      <c r="BP662028" s="90"/>
    </row>
    <row r="662029" spans="68:68" customFormat="1">
      <c r="BP662029" s="90"/>
    </row>
    <row r="662030" spans="68:68" customFormat="1">
      <c r="BP662030" s="90"/>
    </row>
    <row r="662031" spans="68:68" customFormat="1">
      <c r="BP662031" s="90"/>
    </row>
    <row r="662032" spans="68:68" customFormat="1">
      <c r="BP662032" s="90"/>
    </row>
    <row r="662033" spans="68:68" customFormat="1">
      <c r="BP662033" s="90"/>
    </row>
    <row r="662034" spans="68:68" customFormat="1">
      <c r="BP662034" s="90"/>
    </row>
    <row r="662035" spans="68:68" customFormat="1">
      <c r="BP662035" s="90"/>
    </row>
    <row r="662036" spans="68:68" customFormat="1">
      <c r="BP662036" s="90"/>
    </row>
    <row r="662037" spans="68:68" customFormat="1">
      <c r="BP662037" s="90"/>
    </row>
    <row r="662038" spans="68:68" customFormat="1">
      <c r="BP662038" s="90"/>
    </row>
    <row r="662039" spans="68:68" customFormat="1">
      <c r="BP662039" s="90"/>
    </row>
    <row r="662040" spans="68:68" customFormat="1">
      <c r="BP662040" s="90"/>
    </row>
    <row r="662041" spans="68:68" customFormat="1">
      <c r="BP662041" s="90"/>
    </row>
    <row r="662042" spans="68:68" customFormat="1">
      <c r="BP662042" s="90"/>
    </row>
    <row r="662043" spans="68:68" customFormat="1">
      <c r="BP662043" s="90"/>
    </row>
    <row r="662044" spans="68:68" customFormat="1">
      <c r="BP662044" s="90"/>
    </row>
    <row r="662045" spans="68:68" customFormat="1">
      <c r="BP662045" s="90"/>
    </row>
    <row r="662046" spans="68:68" customFormat="1">
      <c r="BP662046" s="90"/>
    </row>
    <row r="662047" spans="68:68" customFormat="1">
      <c r="BP662047" s="90"/>
    </row>
    <row r="662048" spans="68:68" customFormat="1">
      <c r="BP662048" s="90"/>
    </row>
    <row r="662049" spans="68:68" customFormat="1">
      <c r="BP662049" s="90"/>
    </row>
    <row r="662050" spans="68:68" customFormat="1">
      <c r="BP662050" s="90"/>
    </row>
    <row r="662051" spans="68:68" customFormat="1">
      <c r="BP662051" s="90"/>
    </row>
    <row r="662052" spans="68:68" customFormat="1">
      <c r="BP662052" s="90"/>
    </row>
    <row r="662053" spans="68:68" customFormat="1">
      <c r="BP662053" s="90"/>
    </row>
    <row r="662054" spans="68:68" customFormat="1">
      <c r="BP662054" s="90"/>
    </row>
    <row r="662055" spans="68:68" customFormat="1">
      <c r="BP662055" s="90"/>
    </row>
    <row r="662056" spans="68:68" customFormat="1">
      <c r="BP662056" s="90"/>
    </row>
    <row r="662057" spans="68:68" customFormat="1">
      <c r="BP662057" s="90"/>
    </row>
    <row r="662058" spans="68:68" customFormat="1">
      <c r="BP662058" s="90"/>
    </row>
    <row r="662059" spans="68:68" customFormat="1">
      <c r="BP662059" s="90"/>
    </row>
    <row r="662060" spans="68:68" customFormat="1">
      <c r="BP662060" s="90"/>
    </row>
    <row r="662061" spans="68:68" customFormat="1">
      <c r="BP662061" s="90"/>
    </row>
    <row r="662062" spans="68:68" customFormat="1">
      <c r="BP662062" s="90"/>
    </row>
    <row r="662063" spans="68:68" customFormat="1">
      <c r="BP662063" s="90"/>
    </row>
    <row r="662064" spans="68:68" customFormat="1">
      <c r="BP662064" s="90"/>
    </row>
    <row r="662065" spans="68:68" customFormat="1">
      <c r="BP662065" s="90"/>
    </row>
    <row r="662066" spans="68:68" customFormat="1">
      <c r="BP662066" s="90"/>
    </row>
    <row r="662067" spans="68:68" customFormat="1">
      <c r="BP662067" s="90"/>
    </row>
    <row r="662068" spans="68:68" customFormat="1">
      <c r="BP662068" s="90"/>
    </row>
    <row r="662069" spans="68:68" customFormat="1">
      <c r="BP662069" s="90"/>
    </row>
    <row r="662070" spans="68:68" customFormat="1">
      <c r="BP662070" s="90"/>
    </row>
    <row r="662071" spans="68:68" customFormat="1">
      <c r="BP662071" s="90"/>
    </row>
    <row r="662072" spans="68:68" customFormat="1">
      <c r="BP662072" s="90"/>
    </row>
    <row r="662073" spans="68:68" customFormat="1">
      <c r="BP662073" s="90"/>
    </row>
    <row r="662074" spans="68:68" customFormat="1">
      <c r="BP662074" s="90"/>
    </row>
    <row r="662075" spans="68:68" customFormat="1">
      <c r="BP662075" s="90"/>
    </row>
    <row r="662076" spans="68:68" customFormat="1">
      <c r="BP662076" s="90"/>
    </row>
    <row r="662077" spans="68:68" customFormat="1">
      <c r="BP662077" s="90"/>
    </row>
    <row r="662078" spans="68:68" customFormat="1">
      <c r="BP662078" s="90"/>
    </row>
    <row r="662079" spans="68:68" customFormat="1">
      <c r="BP662079" s="90"/>
    </row>
    <row r="662080" spans="68:68" customFormat="1">
      <c r="BP662080" s="90"/>
    </row>
    <row r="662081" spans="68:68" customFormat="1">
      <c r="BP662081" s="90"/>
    </row>
    <row r="662082" spans="68:68" customFormat="1">
      <c r="BP662082" s="90"/>
    </row>
    <row r="662083" spans="68:68" customFormat="1">
      <c r="BP662083" s="90"/>
    </row>
    <row r="662084" spans="68:68" customFormat="1">
      <c r="BP662084" s="90"/>
    </row>
    <row r="662085" spans="68:68" customFormat="1">
      <c r="BP662085" s="90"/>
    </row>
    <row r="662086" spans="68:68" customFormat="1">
      <c r="BP662086" s="90"/>
    </row>
    <row r="662087" spans="68:68" customFormat="1">
      <c r="BP662087" s="90"/>
    </row>
    <row r="662088" spans="68:68" customFormat="1">
      <c r="BP662088" s="90"/>
    </row>
    <row r="662089" spans="68:68" customFormat="1">
      <c r="BP662089" s="90"/>
    </row>
    <row r="662090" spans="68:68" customFormat="1">
      <c r="BP662090" s="90"/>
    </row>
    <row r="662091" spans="68:68" customFormat="1">
      <c r="BP662091" s="90"/>
    </row>
    <row r="662092" spans="68:68" customFormat="1">
      <c r="BP662092" s="90"/>
    </row>
    <row r="662093" spans="68:68" customFormat="1">
      <c r="BP662093" s="90"/>
    </row>
    <row r="662094" spans="68:68" customFormat="1">
      <c r="BP662094" s="90"/>
    </row>
    <row r="662095" spans="68:68" customFormat="1">
      <c r="BP662095" s="90"/>
    </row>
    <row r="662096" spans="68:68" customFormat="1">
      <c r="BP662096" s="90"/>
    </row>
    <row r="662097" spans="68:68" customFormat="1">
      <c r="BP662097" s="90"/>
    </row>
    <row r="662098" spans="68:68" customFormat="1">
      <c r="BP662098" s="90"/>
    </row>
    <row r="662099" spans="68:68" customFormat="1">
      <c r="BP662099" s="90"/>
    </row>
    <row r="662100" spans="68:68" customFormat="1">
      <c r="BP662100" s="90"/>
    </row>
    <row r="662101" spans="68:68" customFormat="1">
      <c r="BP662101" s="90"/>
    </row>
    <row r="662102" spans="68:68" customFormat="1">
      <c r="BP662102" s="90"/>
    </row>
    <row r="662103" spans="68:68" customFormat="1">
      <c r="BP662103" s="90"/>
    </row>
    <row r="662104" spans="68:68" customFormat="1">
      <c r="BP662104" s="90"/>
    </row>
    <row r="662105" spans="68:68" customFormat="1">
      <c r="BP662105" s="90"/>
    </row>
    <row r="662106" spans="68:68" customFormat="1">
      <c r="BP662106" s="90"/>
    </row>
    <row r="662107" spans="68:68" customFormat="1">
      <c r="BP662107" s="90"/>
    </row>
    <row r="662108" spans="68:68" customFormat="1">
      <c r="BP662108" s="90"/>
    </row>
    <row r="662109" spans="68:68" customFormat="1">
      <c r="BP662109" s="90"/>
    </row>
    <row r="662110" spans="68:68" customFormat="1">
      <c r="BP662110" s="90"/>
    </row>
    <row r="662111" spans="68:68" customFormat="1">
      <c r="BP662111" s="90"/>
    </row>
    <row r="662112" spans="68:68" customFormat="1">
      <c r="BP662112" s="90"/>
    </row>
    <row r="662113" spans="68:68" customFormat="1">
      <c r="BP662113" s="90"/>
    </row>
    <row r="662114" spans="68:68" customFormat="1">
      <c r="BP662114" s="90"/>
    </row>
    <row r="662115" spans="68:68" customFormat="1">
      <c r="BP662115" s="90"/>
    </row>
    <row r="662116" spans="68:68" customFormat="1">
      <c r="BP662116" s="90"/>
    </row>
    <row r="662117" spans="68:68" customFormat="1">
      <c r="BP662117" s="90"/>
    </row>
    <row r="662118" spans="68:68" customFormat="1">
      <c r="BP662118" s="90"/>
    </row>
    <row r="662119" spans="68:68" customFormat="1">
      <c r="BP662119" s="90"/>
    </row>
    <row r="662120" spans="68:68" customFormat="1">
      <c r="BP662120" s="90"/>
    </row>
    <row r="662121" spans="68:68" customFormat="1">
      <c r="BP662121" s="90"/>
    </row>
    <row r="662122" spans="68:68" customFormat="1">
      <c r="BP662122" s="90"/>
    </row>
    <row r="662123" spans="68:68" customFormat="1">
      <c r="BP662123" s="90"/>
    </row>
    <row r="662124" spans="68:68" customFormat="1">
      <c r="BP662124" s="90"/>
    </row>
    <row r="662125" spans="68:68" customFormat="1">
      <c r="BP662125" s="90"/>
    </row>
    <row r="662126" spans="68:68" customFormat="1">
      <c r="BP662126" s="90"/>
    </row>
    <row r="662127" spans="68:68" customFormat="1">
      <c r="BP662127" s="90"/>
    </row>
    <row r="662128" spans="68:68" customFormat="1">
      <c r="BP662128" s="90"/>
    </row>
    <row r="662129" spans="68:68" customFormat="1">
      <c r="BP662129" s="90"/>
    </row>
    <row r="662130" spans="68:68" customFormat="1">
      <c r="BP662130" s="90"/>
    </row>
    <row r="662131" spans="68:68" customFormat="1">
      <c r="BP662131" s="90"/>
    </row>
    <row r="662132" spans="68:68" customFormat="1">
      <c r="BP662132" s="90"/>
    </row>
    <row r="662133" spans="68:68" customFormat="1">
      <c r="BP662133" s="90"/>
    </row>
    <row r="662134" spans="68:68" customFormat="1">
      <c r="BP662134" s="90"/>
    </row>
    <row r="662135" spans="68:68" customFormat="1">
      <c r="BP662135" s="90"/>
    </row>
    <row r="662136" spans="68:68" customFormat="1">
      <c r="BP662136" s="90"/>
    </row>
    <row r="662137" spans="68:68" customFormat="1">
      <c r="BP662137" s="90"/>
    </row>
    <row r="662138" spans="68:68" customFormat="1">
      <c r="BP662138" s="90"/>
    </row>
    <row r="662139" spans="68:68" customFormat="1">
      <c r="BP662139" s="90"/>
    </row>
    <row r="662140" spans="68:68" customFormat="1">
      <c r="BP662140" s="90"/>
    </row>
    <row r="662141" spans="68:68" customFormat="1">
      <c r="BP662141" s="90"/>
    </row>
    <row r="662142" spans="68:68" customFormat="1">
      <c r="BP662142" s="90"/>
    </row>
    <row r="662143" spans="68:68" customFormat="1">
      <c r="BP662143" s="90"/>
    </row>
    <row r="662144" spans="68:68" customFormat="1">
      <c r="BP662144" s="90"/>
    </row>
    <row r="662145" spans="68:68" customFormat="1">
      <c r="BP662145" s="90"/>
    </row>
    <row r="662146" spans="68:68" customFormat="1">
      <c r="BP662146" s="90"/>
    </row>
    <row r="662147" spans="68:68" customFormat="1">
      <c r="BP662147" s="90"/>
    </row>
    <row r="662148" spans="68:68" customFormat="1">
      <c r="BP662148" s="90"/>
    </row>
    <row r="662149" spans="68:68" customFormat="1">
      <c r="BP662149" s="90"/>
    </row>
    <row r="662150" spans="68:68" customFormat="1">
      <c r="BP662150" s="90"/>
    </row>
    <row r="662151" spans="68:68" customFormat="1">
      <c r="BP662151" s="90"/>
    </row>
    <row r="662152" spans="68:68" customFormat="1">
      <c r="BP662152" s="90"/>
    </row>
    <row r="662153" spans="68:68" customFormat="1">
      <c r="BP662153" s="90"/>
    </row>
    <row r="662154" spans="68:68" customFormat="1">
      <c r="BP662154" s="90"/>
    </row>
    <row r="662155" spans="68:68" customFormat="1">
      <c r="BP662155" s="90"/>
    </row>
    <row r="662156" spans="68:68" customFormat="1">
      <c r="BP662156" s="90"/>
    </row>
    <row r="662157" spans="68:68" customFormat="1">
      <c r="BP662157" s="90"/>
    </row>
    <row r="662158" spans="68:68" customFormat="1">
      <c r="BP662158" s="90"/>
    </row>
    <row r="662159" spans="68:68" customFormat="1">
      <c r="BP662159" s="90"/>
    </row>
    <row r="662160" spans="68:68" customFormat="1">
      <c r="BP662160" s="90"/>
    </row>
    <row r="662161" spans="68:68" customFormat="1">
      <c r="BP662161" s="90"/>
    </row>
    <row r="662162" spans="68:68" customFormat="1">
      <c r="BP662162" s="90"/>
    </row>
    <row r="662163" spans="68:68" customFormat="1">
      <c r="BP662163" s="90"/>
    </row>
    <row r="662164" spans="68:68" customFormat="1">
      <c r="BP662164" s="90"/>
    </row>
    <row r="662165" spans="68:68" customFormat="1">
      <c r="BP662165" s="90"/>
    </row>
    <row r="662166" spans="68:68" customFormat="1">
      <c r="BP662166" s="90"/>
    </row>
    <row r="662167" spans="68:68" customFormat="1">
      <c r="BP662167" s="90"/>
    </row>
    <row r="662168" spans="68:68" customFormat="1">
      <c r="BP662168" s="90"/>
    </row>
    <row r="662169" spans="68:68" customFormat="1">
      <c r="BP662169" s="90"/>
    </row>
    <row r="662170" spans="68:68" customFormat="1">
      <c r="BP662170" s="90"/>
    </row>
    <row r="662171" spans="68:68" customFormat="1">
      <c r="BP662171" s="90"/>
    </row>
    <row r="662172" spans="68:68" customFormat="1">
      <c r="BP662172" s="90"/>
    </row>
    <row r="662173" spans="68:68" customFormat="1">
      <c r="BP662173" s="90"/>
    </row>
    <row r="662174" spans="68:68" customFormat="1">
      <c r="BP662174" s="90"/>
    </row>
    <row r="662175" spans="68:68" customFormat="1">
      <c r="BP662175" s="90"/>
    </row>
    <row r="662176" spans="68:68" customFormat="1">
      <c r="BP662176" s="90"/>
    </row>
    <row r="662177" spans="68:68" customFormat="1">
      <c r="BP662177" s="90"/>
    </row>
    <row r="662178" spans="68:68" customFormat="1">
      <c r="BP662178" s="90"/>
    </row>
    <row r="662179" spans="68:68" customFormat="1">
      <c r="BP662179" s="90"/>
    </row>
    <row r="662180" spans="68:68" customFormat="1">
      <c r="BP662180" s="90"/>
    </row>
    <row r="662181" spans="68:68" customFormat="1">
      <c r="BP662181" s="90"/>
    </row>
    <row r="662182" spans="68:68" customFormat="1">
      <c r="BP662182" s="90"/>
    </row>
    <row r="662183" spans="68:68" customFormat="1">
      <c r="BP662183" s="90"/>
    </row>
    <row r="662184" spans="68:68" customFormat="1">
      <c r="BP662184" s="90"/>
    </row>
    <row r="662185" spans="68:68" customFormat="1">
      <c r="BP662185" s="90"/>
    </row>
    <row r="662186" spans="68:68" customFormat="1">
      <c r="BP662186" s="90"/>
    </row>
    <row r="662187" spans="68:68" customFormat="1">
      <c r="BP662187" s="90"/>
    </row>
    <row r="662188" spans="68:68" customFormat="1">
      <c r="BP662188" s="90"/>
    </row>
    <row r="662189" spans="68:68" customFormat="1">
      <c r="BP662189" s="90"/>
    </row>
    <row r="662190" spans="68:68" customFormat="1">
      <c r="BP662190" s="90"/>
    </row>
    <row r="662191" spans="68:68" customFormat="1">
      <c r="BP662191" s="90"/>
    </row>
    <row r="662192" spans="68:68" customFormat="1">
      <c r="BP662192" s="90"/>
    </row>
    <row r="662193" spans="68:68" customFormat="1">
      <c r="BP662193" s="90"/>
    </row>
    <row r="662194" spans="68:68" customFormat="1">
      <c r="BP662194" s="90"/>
    </row>
    <row r="662195" spans="68:68" customFormat="1">
      <c r="BP662195" s="90"/>
    </row>
    <row r="662196" spans="68:68" customFormat="1">
      <c r="BP662196" s="90"/>
    </row>
    <row r="662197" spans="68:68" customFormat="1">
      <c r="BP662197" s="90"/>
    </row>
    <row r="662198" spans="68:68" customFormat="1">
      <c r="BP662198" s="90"/>
    </row>
    <row r="662199" spans="68:68" customFormat="1">
      <c r="BP662199" s="90"/>
    </row>
    <row r="662200" spans="68:68" customFormat="1">
      <c r="BP662200" s="90"/>
    </row>
    <row r="662201" spans="68:68" customFormat="1">
      <c r="BP662201" s="90"/>
    </row>
    <row r="662202" spans="68:68" customFormat="1">
      <c r="BP662202" s="90"/>
    </row>
    <row r="662203" spans="68:68" customFormat="1">
      <c r="BP662203" s="90"/>
    </row>
    <row r="662204" spans="68:68" customFormat="1">
      <c r="BP662204" s="90"/>
    </row>
    <row r="662205" spans="68:68" customFormat="1">
      <c r="BP662205" s="90"/>
    </row>
    <row r="662206" spans="68:68" customFormat="1">
      <c r="BP662206" s="90"/>
    </row>
    <row r="662207" spans="68:68" customFormat="1">
      <c r="BP662207" s="90"/>
    </row>
    <row r="662208" spans="68:68" customFormat="1">
      <c r="BP662208" s="90"/>
    </row>
    <row r="662209" spans="68:68" customFormat="1">
      <c r="BP662209" s="90"/>
    </row>
    <row r="662210" spans="68:68" customFormat="1">
      <c r="BP662210" s="90"/>
    </row>
    <row r="662211" spans="68:68" customFormat="1">
      <c r="BP662211" s="90"/>
    </row>
    <row r="662212" spans="68:68" customFormat="1">
      <c r="BP662212" s="90"/>
    </row>
    <row r="662213" spans="68:68" customFormat="1">
      <c r="BP662213" s="90"/>
    </row>
    <row r="662214" spans="68:68" customFormat="1">
      <c r="BP662214" s="90"/>
    </row>
    <row r="662215" spans="68:68" customFormat="1">
      <c r="BP662215" s="90"/>
    </row>
    <row r="662216" spans="68:68" customFormat="1">
      <c r="BP662216" s="90"/>
    </row>
    <row r="662217" spans="68:68" customFormat="1">
      <c r="BP662217" s="90"/>
    </row>
    <row r="662218" spans="68:68" customFormat="1">
      <c r="BP662218" s="90"/>
    </row>
    <row r="662219" spans="68:68" customFormat="1">
      <c r="BP662219" s="90"/>
    </row>
    <row r="662220" spans="68:68" customFormat="1">
      <c r="BP662220" s="90"/>
    </row>
    <row r="662221" spans="68:68" customFormat="1">
      <c r="BP662221" s="90"/>
    </row>
    <row r="662222" spans="68:68" customFormat="1">
      <c r="BP662222" s="90"/>
    </row>
    <row r="662223" spans="68:68" customFormat="1">
      <c r="BP662223" s="90"/>
    </row>
    <row r="662224" spans="68:68" customFormat="1">
      <c r="BP662224" s="90"/>
    </row>
    <row r="662225" spans="68:68" customFormat="1">
      <c r="BP662225" s="90"/>
    </row>
    <row r="662226" spans="68:68" customFormat="1">
      <c r="BP662226" s="90"/>
    </row>
    <row r="662227" spans="68:68" customFormat="1">
      <c r="BP662227" s="90"/>
    </row>
    <row r="662228" spans="68:68" customFormat="1">
      <c r="BP662228" s="90"/>
    </row>
    <row r="662229" spans="68:68" customFormat="1">
      <c r="BP662229" s="90"/>
    </row>
    <row r="662230" spans="68:68" customFormat="1">
      <c r="BP662230" s="90"/>
    </row>
    <row r="662231" spans="68:68" customFormat="1">
      <c r="BP662231" s="90"/>
    </row>
    <row r="662232" spans="68:68" customFormat="1">
      <c r="BP662232" s="90"/>
    </row>
    <row r="662233" spans="68:68" customFormat="1">
      <c r="BP662233" s="90"/>
    </row>
    <row r="662234" spans="68:68" customFormat="1">
      <c r="BP662234" s="90"/>
    </row>
    <row r="662235" spans="68:68" customFormat="1">
      <c r="BP662235" s="90"/>
    </row>
    <row r="662236" spans="68:68" customFormat="1">
      <c r="BP662236" s="90"/>
    </row>
    <row r="662237" spans="68:68" customFormat="1">
      <c r="BP662237" s="90"/>
    </row>
    <row r="662238" spans="68:68" customFormat="1">
      <c r="BP662238" s="90"/>
    </row>
    <row r="662239" spans="68:68" customFormat="1">
      <c r="BP662239" s="90"/>
    </row>
    <row r="662240" spans="68:68" customFormat="1">
      <c r="BP662240" s="90"/>
    </row>
    <row r="662241" spans="68:68" customFormat="1">
      <c r="BP662241" s="90"/>
    </row>
    <row r="662242" spans="68:68" customFormat="1">
      <c r="BP662242" s="90"/>
    </row>
    <row r="662243" spans="68:68" customFormat="1">
      <c r="BP662243" s="90"/>
    </row>
    <row r="662244" spans="68:68" customFormat="1">
      <c r="BP662244" s="90"/>
    </row>
    <row r="662245" spans="68:68" customFormat="1">
      <c r="BP662245" s="90"/>
    </row>
    <row r="662246" spans="68:68" customFormat="1">
      <c r="BP662246" s="90"/>
    </row>
    <row r="662247" spans="68:68" customFormat="1">
      <c r="BP662247" s="90"/>
    </row>
    <row r="662248" spans="68:68" customFormat="1">
      <c r="BP662248" s="90"/>
    </row>
    <row r="662249" spans="68:68" customFormat="1">
      <c r="BP662249" s="90"/>
    </row>
    <row r="662250" spans="68:68" customFormat="1">
      <c r="BP662250" s="90"/>
    </row>
    <row r="662251" spans="68:68" customFormat="1">
      <c r="BP662251" s="90"/>
    </row>
    <row r="662252" spans="68:68" customFormat="1">
      <c r="BP662252" s="90"/>
    </row>
    <row r="662253" spans="68:68" customFormat="1">
      <c r="BP662253" s="90"/>
    </row>
    <row r="662254" spans="68:68" customFormat="1">
      <c r="BP662254" s="90"/>
    </row>
    <row r="662255" spans="68:68" customFormat="1">
      <c r="BP662255" s="90"/>
    </row>
    <row r="662256" spans="68:68" customFormat="1">
      <c r="BP662256" s="90"/>
    </row>
    <row r="662257" spans="68:68" customFormat="1">
      <c r="BP662257" s="90"/>
    </row>
    <row r="662258" spans="68:68" customFormat="1">
      <c r="BP662258" s="90"/>
    </row>
    <row r="662259" spans="68:68" customFormat="1">
      <c r="BP662259" s="90"/>
    </row>
    <row r="662260" spans="68:68" customFormat="1">
      <c r="BP662260" s="90"/>
    </row>
    <row r="662261" spans="68:68" customFormat="1">
      <c r="BP662261" s="90"/>
    </row>
    <row r="662262" spans="68:68" customFormat="1">
      <c r="BP662262" s="90"/>
    </row>
    <row r="662263" spans="68:68" customFormat="1">
      <c r="BP662263" s="90"/>
    </row>
    <row r="662264" spans="68:68" customFormat="1">
      <c r="BP662264" s="90"/>
    </row>
    <row r="662265" spans="68:68" customFormat="1">
      <c r="BP662265" s="90"/>
    </row>
    <row r="662266" spans="68:68" customFormat="1">
      <c r="BP662266" s="90"/>
    </row>
    <row r="662267" spans="68:68" customFormat="1">
      <c r="BP662267" s="90"/>
    </row>
    <row r="662268" spans="68:68" customFormat="1">
      <c r="BP662268" s="90"/>
    </row>
    <row r="662269" spans="68:68" customFormat="1">
      <c r="BP662269" s="90"/>
    </row>
    <row r="662270" spans="68:68" customFormat="1">
      <c r="BP662270" s="90"/>
    </row>
    <row r="662271" spans="68:68" customFormat="1">
      <c r="BP662271" s="90"/>
    </row>
    <row r="662272" spans="68:68" customFormat="1">
      <c r="BP662272" s="90"/>
    </row>
    <row r="662273" spans="68:68" customFormat="1">
      <c r="BP662273" s="90"/>
    </row>
    <row r="662274" spans="68:68" customFormat="1">
      <c r="BP662274" s="90"/>
    </row>
    <row r="662275" spans="68:68" customFormat="1">
      <c r="BP662275" s="90"/>
    </row>
    <row r="662276" spans="68:68" customFormat="1">
      <c r="BP662276" s="90"/>
    </row>
    <row r="662277" spans="68:68" customFormat="1">
      <c r="BP662277" s="90"/>
    </row>
    <row r="662278" spans="68:68" customFormat="1">
      <c r="BP662278" s="90"/>
    </row>
    <row r="662279" spans="68:68" customFormat="1">
      <c r="BP662279" s="90"/>
    </row>
    <row r="662280" spans="68:68" customFormat="1">
      <c r="BP662280" s="90"/>
    </row>
    <row r="662281" spans="68:68" customFormat="1">
      <c r="BP662281" s="90"/>
    </row>
    <row r="662282" spans="68:68" customFormat="1">
      <c r="BP662282" s="90"/>
    </row>
    <row r="662283" spans="68:68" customFormat="1">
      <c r="BP662283" s="90"/>
    </row>
    <row r="662284" spans="68:68" customFormat="1">
      <c r="BP662284" s="90"/>
    </row>
    <row r="662285" spans="68:68" customFormat="1">
      <c r="BP662285" s="90"/>
    </row>
    <row r="662286" spans="68:68" customFormat="1">
      <c r="BP662286" s="90"/>
    </row>
    <row r="662287" spans="68:68" customFormat="1">
      <c r="BP662287" s="90"/>
    </row>
    <row r="662288" spans="68:68" customFormat="1">
      <c r="BP662288" s="90"/>
    </row>
    <row r="662289" spans="68:68" customFormat="1">
      <c r="BP662289" s="90"/>
    </row>
    <row r="662290" spans="68:68" customFormat="1">
      <c r="BP662290" s="90"/>
    </row>
    <row r="662291" spans="68:68" customFormat="1">
      <c r="BP662291" s="90"/>
    </row>
    <row r="662292" spans="68:68" customFormat="1">
      <c r="BP662292" s="90"/>
    </row>
    <row r="662293" spans="68:68" customFormat="1">
      <c r="BP662293" s="90"/>
    </row>
    <row r="662294" spans="68:68" customFormat="1">
      <c r="BP662294" s="90"/>
    </row>
    <row r="662295" spans="68:68" customFormat="1">
      <c r="BP662295" s="90"/>
    </row>
    <row r="662296" spans="68:68" customFormat="1">
      <c r="BP662296" s="90"/>
    </row>
    <row r="662297" spans="68:68" customFormat="1">
      <c r="BP662297" s="90"/>
    </row>
    <row r="662298" spans="68:68" customFormat="1">
      <c r="BP662298" s="90"/>
    </row>
    <row r="662299" spans="68:68" customFormat="1">
      <c r="BP662299" s="90"/>
    </row>
    <row r="662300" spans="68:68" customFormat="1">
      <c r="BP662300" s="90"/>
    </row>
    <row r="662301" spans="68:68" customFormat="1">
      <c r="BP662301" s="90"/>
    </row>
    <row r="662302" spans="68:68" customFormat="1">
      <c r="BP662302" s="90"/>
    </row>
    <row r="662303" spans="68:68" customFormat="1">
      <c r="BP662303" s="90"/>
    </row>
    <row r="662304" spans="68:68" customFormat="1">
      <c r="BP662304" s="90"/>
    </row>
    <row r="662305" spans="68:68" customFormat="1">
      <c r="BP662305" s="90"/>
    </row>
    <row r="662306" spans="68:68" customFormat="1">
      <c r="BP662306" s="90"/>
    </row>
    <row r="662307" spans="68:68" customFormat="1">
      <c r="BP662307" s="90"/>
    </row>
    <row r="662308" spans="68:68" customFormat="1">
      <c r="BP662308" s="90"/>
    </row>
    <row r="662309" spans="68:68" customFormat="1">
      <c r="BP662309" s="90"/>
    </row>
    <row r="662310" spans="68:68" customFormat="1">
      <c r="BP662310" s="90"/>
    </row>
    <row r="662311" spans="68:68" customFormat="1">
      <c r="BP662311" s="90"/>
    </row>
    <row r="662312" spans="68:68" customFormat="1">
      <c r="BP662312" s="90"/>
    </row>
    <row r="662313" spans="68:68" customFormat="1">
      <c r="BP662313" s="90"/>
    </row>
    <row r="662314" spans="68:68" customFormat="1">
      <c r="BP662314" s="90"/>
    </row>
    <row r="662315" spans="68:68" customFormat="1">
      <c r="BP662315" s="90"/>
    </row>
    <row r="662316" spans="68:68" customFormat="1">
      <c r="BP662316" s="90"/>
    </row>
    <row r="662317" spans="68:68" customFormat="1">
      <c r="BP662317" s="90"/>
    </row>
    <row r="662318" spans="68:68" customFormat="1">
      <c r="BP662318" s="90"/>
    </row>
    <row r="662319" spans="68:68" customFormat="1">
      <c r="BP662319" s="90"/>
    </row>
    <row r="662320" spans="68:68" customFormat="1">
      <c r="BP662320" s="90"/>
    </row>
    <row r="662321" spans="68:68" customFormat="1">
      <c r="BP662321" s="90"/>
    </row>
    <row r="662322" spans="68:68" customFormat="1">
      <c r="BP662322" s="90"/>
    </row>
    <row r="662323" spans="68:68" customFormat="1">
      <c r="BP662323" s="90"/>
    </row>
    <row r="662324" spans="68:68" customFormat="1">
      <c r="BP662324" s="90"/>
    </row>
    <row r="662325" spans="68:68" customFormat="1">
      <c r="BP662325" s="90"/>
    </row>
    <row r="662326" spans="68:68" customFormat="1">
      <c r="BP662326" s="90"/>
    </row>
    <row r="662327" spans="68:68" customFormat="1">
      <c r="BP662327" s="90"/>
    </row>
    <row r="662328" spans="68:68" customFormat="1">
      <c r="BP662328" s="90"/>
    </row>
    <row r="662329" spans="68:68" customFormat="1">
      <c r="BP662329" s="90"/>
    </row>
    <row r="662330" spans="68:68" customFormat="1">
      <c r="BP662330" s="90"/>
    </row>
    <row r="662331" spans="68:68" customFormat="1">
      <c r="BP662331" s="90"/>
    </row>
    <row r="662332" spans="68:68" customFormat="1">
      <c r="BP662332" s="90"/>
    </row>
    <row r="662333" spans="68:68" customFormat="1">
      <c r="BP662333" s="90"/>
    </row>
    <row r="662334" spans="68:68" customFormat="1">
      <c r="BP662334" s="90"/>
    </row>
    <row r="662335" spans="68:68" customFormat="1">
      <c r="BP662335" s="90"/>
    </row>
    <row r="662336" spans="68:68" customFormat="1">
      <c r="BP662336" s="90"/>
    </row>
    <row r="662337" spans="68:68" customFormat="1">
      <c r="BP662337" s="90"/>
    </row>
    <row r="662338" spans="68:68" customFormat="1">
      <c r="BP662338" s="90"/>
    </row>
    <row r="662339" spans="68:68" customFormat="1">
      <c r="BP662339" s="90"/>
    </row>
    <row r="662340" spans="68:68" customFormat="1">
      <c r="BP662340" s="90"/>
    </row>
    <row r="662341" spans="68:68" customFormat="1">
      <c r="BP662341" s="90"/>
    </row>
    <row r="662342" spans="68:68" customFormat="1">
      <c r="BP662342" s="90"/>
    </row>
    <row r="662343" spans="68:68" customFormat="1">
      <c r="BP662343" s="90"/>
    </row>
    <row r="662344" spans="68:68" customFormat="1">
      <c r="BP662344" s="90"/>
    </row>
    <row r="662345" spans="68:68" customFormat="1">
      <c r="BP662345" s="90"/>
    </row>
    <row r="662346" spans="68:68" customFormat="1">
      <c r="BP662346" s="90"/>
    </row>
    <row r="662347" spans="68:68" customFormat="1">
      <c r="BP662347" s="90"/>
    </row>
    <row r="662348" spans="68:68" customFormat="1">
      <c r="BP662348" s="90"/>
    </row>
    <row r="662349" spans="68:68" customFormat="1">
      <c r="BP662349" s="90"/>
    </row>
    <row r="662350" spans="68:68" customFormat="1">
      <c r="BP662350" s="90"/>
    </row>
    <row r="662351" spans="68:68" customFormat="1">
      <c r="BP662351" s="90"/>
    </row>
    <row r="662352" spans="68:68" customFormat="1">
      <c r="BP662352" s="90"/>
    </row>
    <row r="662353" spans="68:68" customFormat="1">
      <c r="BP662353" s="90"/>
    </row>
    <row r="662354" spans="68:68" customFormat="1">
      <c r="BP662354" s="90"/>
    </row>
    <row r="662355" spans="68:68" customFormat="1">
      <c r="BP662355" s="90"/>
    </row>
    <row r="662356" spans="68:68" customFormat="1">
      <c r="BP662356" s="90"/>
    </row>
    <row r="662357" spans="68:68" customFormat="1">
      <c r="BP662357" s="90"/>
    </row>
    <row r="662358" spans="68:68" customFormat="1">
      <c r="BP662358" s="90"/>
    </row>
    <row r="662359" spans="68:68" customFormat="1">
      <c r="BP662359" s="90"/>
    </row>
    <row r="662360" spans="68:68" customFormat="1">
      <c r="BP662360" s="90"/>
    </row>
    <row r="662361" spans="68:68" customFormat="1">
      <c r="BP662361" s="90"/>
    </row>
    <row r="662362" spans="68:68" customFormat="1">
      <c r="BP662362" s="90"/>
    </row>
    <row r="662363" spans="68:68" customFormat="1">
      <c r="BP662363" s="90"/>
    </row>
    <row r="662364" spans="68:68" customFormat="1">
      <c r="BP662364" s="90"/>
    </row>
    <row r="662365" spans="68:68" customFormat="1">
      <c r="BP662365" s="90"/>
    </row>
    <row r="662366" spans="68:68" customFormat="1">
      <c r="BP662366" s="90"/>
    </row>
    <row r="662367" spans="68:68" customFormat="1">
      <c r="BP662367" s="90"/>
    </row>
    <row r="662368" spans="68:68" customFormat="1">
      <c r="BP662368" s="90"/>
    </row>
    <row r="662369" spans="68:68" customFormat="1">
      <c r="BP662369" s="90"/>
    </row>
    <row r="662370" spans="68:68" customFormat="1">
      <c r="BP662370" s="90"/>
    </row>
    <row r="662371" spans="68:68" customFormat="1">
      <c r="BP662371" s="90"/>
    </row>
    <row r="662372" spans="68:68" customFormat="1">
      <c r="BP662372" s="90"/>
    </row>
    <row r="662373" spans="68:68" customFormat="1">
      <c r="BP662373" s="90"/>
    </row>
    <row r="662374" spans="68:68" customFormat="1">
      <c r="BP662374" s="90"/>
    </row>
    <row r="662375" spans="68:68" customFormat="1">
      <c r="BP662375" s="90"/>
    </row>
    <row r="662376" spans="68:68" customFormat="1">
      <c r="BP662376" s="90"/>
    </row>
    <row r="662377" spans="68:68" customFormat="1">
      <c r="BP662377" s="90"/>
    </row>
    <row r="662378" spans="68:68" customFormat="1">
      <c r="BP662378" s="90"/>
    </row>
    <row r="662379" spans="68:68" customFormat="1">
      <c r="BP662379" s="90"/>
    </row>
    <row r="662380" spans="68:68" customFormat="1">
      <c r="BP662380" s="90"/>
    </row>
    <row r="662381" spans="68:68" customFormat="1">
      <c r="BP662381" s="90"/>
    </row>
    <row r="662382" spans="68:68" customFormat="1">
      <c r="BP662382" s="90"/>
    </row>
    <row r="662383" spans="68:68" customFormat="1">
      <c r="BP662383" s="90"/>
    </row>
    <row r="662384" spans="68:68" customFormat="1">
      <c r="BP662384" s="90"/>
    </row>
    <row r="662385" spans="68:68" customFormat="1">
      <c r="BP662385" s="90"/>
    </row>
    <row r="662386" spans="68:68" customFormat="1">
      <c r="BP662386" s="90"/>
    </row>
    <row r="662387" spans="68:68" customFormat="1">
      <c r="BP662387" s="90"/>
    </row>
    <row r="662388" spans="68:68" customFormat="1">
      <c r="BP662388" s="90"/>
    </row>
    <row r="662389" spans="68:68" customFormat="1">
      <c r="BP662389" s="90"/>
    </row>
    <row r="662390" spans="68:68" customFormat="1">
      <c r="BP662390" s="90"/>
    </row>
    <row r="662391" spans="68:68" customFormat="1">
      <c r="BP662391" s="90"/>
    </row>
    <row r="662392" spans="68:68" customFormat="1">
      <c r="BP662392" s="90"/>
    </row>
    <row r="662393" spans="68:68" customFormat="1">
      <c r="BP662393" s="90"/>
    </row>
    <row r="662394" spans="68:68" customFormat="1">
      <c r="BP662394" s="90"/>
    </row>
    <row r="662395" spans="68:68" customFormat="1">
      <c r="BP662395" s="90"/>
    </row>
    <row r="662396" spans="68:68" customFormat="1">
      <c r="BP662396" s="90"/>
    </row>
    <row r="662397" spans="68:68" customFormat="1">
      <c r="BP662397" s="90"/>
    </row>
    <row r="662398" spans="68:68" customFormat="1">
      <c r="BP662398" s="90"/>
    </row>
    <row r="662399" spans="68:68" customFormat="1">
      <c r="BP662399" s="90"/>
    </row>
    <row r="662400" spans="68:68" customFormat="1">
      <c r="BP662400" s="90"/>
    </row>
    <row r="662401" spans="68:68" customFormat="1">
      <c r="BP662401" s="90"/>
    </row>
    <row r="662402" spans="68:68" customFormat="1">
      <c r="BP662402" s="90"/>
    </row>
    <row r="662403" spans="68:68" customFormat="1">
      <c r="BP662403" s="90"/>
    </row>
    <row r="662404" spans="68:68" customFormat="1">
      <c r="BP662404" s="90"/>
    </row>
    <row r="662405" spans="68:68" customFormat="1">
      <c r="BP662405" s="90"/>
    </row>
    <row r="662406" spans="68:68" customFormat="1">
      <c r="BP662406" s="90"/>
    </row>
    <row r="662407" spans="68:68" customFormat="1">
      <c r="BP662407" s="90"/>
    </row>
    <row r="662408" spans="68:68" customFormat="1">
      <c r="BP662408" s="90"/>
    </row>
    <row r="662409" spans="68:68" customFormat="1">
      <c r="BP662409" s="90"/>
    </row>
    <row r="662410" spans="68:68" customFormat="1">
      <c r="BP662410" s="90"/>
    </row>
    <row r="662411" spans="68:68" customFormat="1">
      <c r="BP662411" s="90"/>
    </row>
    <row r="662412" spans="68:68" customFormat="1">
      <c r="BP662412" s="90"/>
    </row>
    <row r="662413" spans="68:68" customFormat="1">
      <c r="BP662413" s="90"/>
    </row>
    <row r="662414" spans="68:68" customFormat="1">
      <c r="BP662414" s="90"/>
    </row>
    <row r="662415" spans="68:68" customFormat="1">
      <c r="BP662415" s="90"/>
    </row>
    <row r="662416" spans="68:68" customFormat="1">
      <c r="BP662416" s="90"/>
    </row>
    <row r="662417" spans="68:68" customFormat="1">
      <c r="BP662417" s="90"/>
    </row>
    <row r="662418" spans="68:68" customFormat="1">
      <c r="BP662418" s="90"/>
    </row>
    <row r="662419" spans="68:68" customFormat="1">
      <c r="BP662419" s="90"/>
    </row>
    <row r="662420" spans="68:68" customFormat="1">
      <c r="BP662420" s="90"/>
    </row>
    <row r="662421" spans="68:68" customFormat="1">
      <c r="BP662421" s="90"/>
    </row>
    <row r="662422" spans="68:68" customFormat="1">
      <c r="BP662422" s="90"/>
    </row>
    <row r="662423" spans="68:68" customFormat="1">
      <c r="BP662423" s="90"/>
    </row>
    <row r="662424" spans="68:68" customFormat="1">
      <c r="BP662424" s="90"/>
    </row>
    <row r="662425" spans="68:68" customFormat="1">
      <c r="BP662425" s="90"/>
    </row>
    <row r="662426" spans="68:68" customFormat="1">
      <c r="BP662426" s="90"/>
    </row>
    <row r="662427" spans="68:68" customFormat="1">
      <c r="BP662427" s="90"/>
    </row>
    <row r="662428" spans="68:68" customFormat="1">
      <c r="BP662428" s="90"/>
    </row>
    <row r="662429" spans="68:68" customFormat="1">
      <c r="BP662429" s="90"/>
    </row>
    <row r="662430" spans="68:68" customFormat="1">
      <c r="BP662430" s="90"/>
    </row>
    <row r="662431" spans="68:68" customFormat="1">
      <c r="BP662431" s="90"/>
    </row>
    <row r="662432" spans="68:68" customFormat="1">
      <c r="BP662432" s="90"/>
    </row>
    <row r="662433" spans="68:68" customFormat="1">
      <c r="BP662433" s="90"/>
    </row>
    <row r="662434" spans="68:68" customFormat="1">
      <c r="BP662434" s="90"/>
    </row>
    <row r="662435" spans="68:68" customFormat="1">
      <c r="BP662435" s="90"/>
    </row>
    <row r="662436" spans="68:68" customFormat="1">
      <c r="BP662436" s="90"/>
    </row>
    <row r="662437" spans="68:68" customFormat="1">
      <c r="BP662437" s="90"/>
    </row>
    <row r="662438" spans="68:68" customFormat="1">
      <c r="BP662438" s="90"/>
    </row>
    <row r="662439" spans="68:68" customFormat="1">
      <c r="BP662439" s="90"/>
    </row>
    <row r="662440" spans="68:68" customFormat="1">
      <c r="BP662440" s="90"/>
    </row>
    <row r="662441" spans="68:68" customFormat="1">
      <c r="BP662441" s="90"/>
    </row>
    <row r="662442" spans="68:68" customFormat="1">
      <c r="BP662442" s="90"/>
    </row>
    <row r="662443" spans="68:68" customFormat="1">
      <c r="BP662443" s="90"/>
    </row>
    <row r="662444" spans="68:68" customFormat="1">
      <c r="BP662444" s="90"/>
    </row>
    <row r="662445" spans="68:68" customFormat="1">
      <c r="BP662445" s="90"/>
    </row>
    <row r="662446" spans="68:68" customFormat="1">
      <c r="BP662446" s="90"/>
    </row>
    <row r="662447" spans="68:68" customFormat="1">
      <c r="BP662447" s="90"/>
    </row>
    <row r="662448" spans="68:68" customFormat="1">
      <c r="BP662448" s="90"/>
    </row>
    <row r="662449" spans="68:68" customFormat="1">
      <c r="BP662449" s="90"/>
    </row>
    <row r="662450" spans="68:68" customFormat="1">
      <c r="BP662450" s="90"/>
    </row>
    <row r="662451" spans="68:68" customFormat="1">
      <c r="BP662451" s="90"/>
    </row>
    <row r="662452" spans="68:68" customFormat="1">
      <c r="BP662452" s="90"/>
    </row>
    <row r="662453" spans="68:68" customFormat="1">
      <c r="BP662453" s="90"/>
    </row>
    <row r="662454" spans="68:68" customFormat="1">
      <c r="BP662454" s="90"/>
    </row>
    <row r="662455" spans="68:68" customFormat="1">
      <c r="BP662455" s="90"/>
    </row>
    <row r="662456" spans="68:68" customFormat="1">
      <c r="BP662456" s="90"/>
    </row>
    <row r="662457" spans="68:68" customFormat="1">
      <c r="BP662457" s="90"/>
    </row>
    <row r="662458" spans="68:68" customFormat="1">
      <c r="BP662458" s="90"/>
    </row>
    <row r="662459" spans="68:68" customFormat="1">
      <c r="BP662459" s="90"/>
    </row>
    <row r="662460" spans="68:68" customFormat="1">
      <c r="BP662460" s="90"/>
    </row>
    <row r="662461" spans="68:68" customFormat="1">
      <c r="BP662461" s="90"/>
    </row>
    <row r="662462" spans="68:68" customFormat="1">
      <c r="BP662462" s="90"/>
    </row>
    <row r="662463" spans="68:68" customFormat="1">
      <c r="BP662463" s="90"/>
    </row>
    <row r="662464" spans="68:68" customFormat="1">
      <c r="BP662464" s="90"/>
    </row>
    <row r="662465" spans="68:68" customFormat="1">
      <c r="BP662465" s="90"/>
    </row>
    <row r="662466" spans="68:68" customFormat="1">
      <c r="BP662466" s="90"/>
    </row>
    <row r="662467" spans="68:68" customFormat="1">
      <c r="BP662467" s="90"/>
    </row>
    <row r="662468" spans="68:68" customFormat="1">
      <c r="BP662468" s="90"/>
    </row>
    <row r="662469" spans="68:68" customFormat="1">
      <c r="BP662469" s="90"/>
    </row>
    <row r="662470" spans="68:68" customFormat="1">
      <c r="BP662470" s="90"/>
    </row>
    <row r="662471" spans="68:68" customFormat="1">
      <c r="BP662471" s="90"/>
    </row>
    <row r="662472" spans="68:68" customFormat="1">
      <c r="BP662472" s="90"/>
    </row>
    <row r="662473" spans="68:68" customFormat="1">
      <c r="BP662473" s="90"/>
    </row>
    <row r="662474" spans="68:68" customFormat="1">
      <c r="BP662474" s="90"/>
    </row>
    <row r="662475" spans="68:68" customFormat="1">
      <c r="BP662475" s="90"/>
    </row>
    <row r="662476" spans="68:68" customFormat="1">
      <c r="BP662476" s="90"/>
    </row>
    <row r="662477" spans="68:68" customFormat="1">
      <c r="BP662477" s="90"/>
    </row>
    <row r="662478" spans="68:68" customFormat="1">
      <c r="BP662478" s="90"/>
    </row>
    <row r="662479" spans="68:68" customFormat="1">
      <c r="BP662479" s="90"/>
    </row>
    <row r="662480" spans="68:68" customFormat="1">
      <c r="BP662480" s="90"/>
    </row>
    <row r="662481" spans="68:68" customFormat="1">
      <c r="BP662481" s="90"/>
    </row>
    <row r="662482" spans="68:68" customFormat="1">
      <c r="BP662482" s="90"/>
    </row>
    <row r="662483" spans="68:68" customFormat="1">
      <c r="BP662483" s="90"/>
    </row>
    <row r="662484" spans="68:68" customFormat="1">
      <c r="BP662484" s="90"/>
    </row>
    <row r="662485" spans="68:68" customFormat="1">
      <c r="BP662485" s="90"/>
    </row>
    <row r="662486" spans="68:68" customFormat="1">
      <c r="BP662486" s="90"/>
    </row>
    <row r="662487" spans="68:68" customFormat="1">
      <c r="BP662487" s="90"/>
    </row>
    <row r="662488" spans="68:68" customFormat="1">
      <c r="BP662488" s="90"/>
    </row>
    <row r="662489" spans="68:68" customFormat="1">
      <c r="BP662489" s="90"/>
    </row>
    <row r="662490" spans="68:68" customFormat="1">
      <c r="BP662490" s="90"/>
    </row>
    <row r="662491" spans="68:68" customFormat="1">
      <c r="BP662491" s="90"/>
    </row>
    <row r="662492" spans="68:68" customFormat="1">
      <c r="BP662492" s="90"/>
    </row>
    <row r="662493" spans="68:68" customFormat="1">
      <c r="BP662493" s="90"/>
    </row>
    <row r="662494" spans="68:68" customFormat="1">
      <c r="BP662494" s="90"/>
    </row>
    <row r="662495" spans="68:68" customFormat="1">
      <c r="BP662495" s="90"/>
    </row>
    <row r="662496" spans="68:68" customFormat="1">
      <c r="BP662496" s="90"/>
    </row>
    <row r="662497" spans="68:68" customFormat="1">
      <c r="BP662497" s="90"/>
    </row>
    <row r="662498" spans="68:68" customFormat="1">
      <c r="BP662498" s="90"/>
    </row>
    <row r="662499" spans="68:68" customFormat="1">
      <c r="BP662499" s="90"/>
    </row>
    <row r="662500" spans="68:68" customFormat="1">
      <c r="BP662500" s="90"/>
    </row>
    <row r="662501" spans="68:68" customFormat="1">
      <c r="BP662501" s="90"/>
    </row>
    <row r="662502" spans="68:68" customFormat="1">
      <c r="BP662502" s="90"/>
    </row>
    <row r="662503" spans="68:68" customFormat="1">
      <c r="BP662503" s="90"/>
    </row>
    <row r="662504" spans="68:68" customFormat="1">
      <c r="BP662504" s="90"/>
    </row>
    <row r="662505" spans="68:68" customFormat="1">
      <c r="BP662505" s="90"/>
    </row>
    <row r="662506" spans="68:68" customFormat="1">
      <c r="BP662506" s="90"/>
    </row>
    <row r="662507" spans="68:68" customFormat="1">
      <c r="BP662507" s="90"/>
    </row>
    <row r="662508" spans="68:68" customFormat="1">
      <c r="BP662508" s="90"/>
    </row>
    <row r="662509" spans="68:68" customFormat="1">
      <c r="BP662509" s="90"/>
    </row>
    <row r="662510" spans="68:68" customFormat="1">
      <c r="BP662510" s="90"/>
    </row>
    <row r="662511" spans="68:68" customFormat="1">
      <c r="BP662511" s="90"/>
    </row>
    <row r="662512" spans="68:68" customFormat="1">
      <c r="BP662512" s="90"/>
    </row>
    <row r="662513" spans="68:68" customFormat="1">
      <c r="BP662513" s="90"/>
    </row>
    <row r="662514" spans="68:68" customFormat="1">
      <c r="BP662514" s="90"/>
    </row>
    <row r="662515" spans="68:68" customFormat="1">
      <c r="BP662515" s="90"/>
    </row>
    <row r="662516" spans="68:68" customFormat="1">
      <c r="BP662516" s="90"/>
    </row>
    <row r="662517" spans="68:68" customFormat="1">
      <c r="BP662517" s="90"/>
    </row>
    <row r="662518" spans="68:68" customFormat="1">
      <c r="BP662518" s="90"/>
    </row>
    <row r="662519" spans="68:68" customFormat="1">
      <c r="BP662519" s="90"/>
    </row>
    <row r="662520" spans="68:68" customFormat="1">
      <c r="BP662520" s="90"/>
    </row>
    <row r="662521" spans="68:68" customFormat="1">
      <c r="BP662521" s="90"/>
    </row>
    <row r="662522" spans="68:68" customFormat="1">
      <c r="BP662522" s="90"/>
    </row>
    <row r="662523" spans="68:68" customFormat="1">
      <c r="BP662523" s="90"/>
    </row>
    <row r="662524" spans="68:68" customFormat="1">
      <c r="BP662524" s="90"/>
    </row>
    <row r="662525" spans="68:68" customFormat="1">
      <c r="BP662525" s="90"/>
    </row>
    <row r="662526" spans="68:68" customFormat="1">
      <c r="BP662526" s="90"/>
    </row>
    <row r="662527" spans="68:68" customFormat="1">
      <c r="BP662527" s="90"/>
    </row>
    <row r="662528" spans="68:68" customFormat="1">
      <c r="BP662528" s="90"/>
    </row>
    <row r="662529" spans="68:68" customFormat="1">
      <c r="BP662529" s="90"/>
    </row>
    <row r="662530" spans="68:68" customFormat="1">
      <c r="BP662530" s="90"/>
    </row>
    <row r="662531" spans="68:68" customFormat="1">
      <c r="BP662531" s="90"/>
    </row>
    <row r="662532" spans="68:68" customFormat="1">
      <c r="BP662532" s="90"/>
    </row>
    <row r="662533" spans="68:68" customFormat="1">
      <c r="BP662533" s="90"/>
    </row>
    <row r="662534" spans="68:68" customFormat="1">
      <c r="BP662534" s="90"/>
    </row>
    <row r="662535" spans="68:68" customFormat="1">
      <c r="BP662535" s="90"/>
    </row>
    <row r="662536" spans="68:68" customFormat="1">
      <c r="BP662536" s="90"/>
    </row>
    <row r="662537" spans="68:68" customFormat="1">
      <c r="BP662537" s="90"/>
    </row>
    <row r="662538" spans="68:68" customFormat="1">
      <c r="BP662538" s="90"/>
    </row>
    <row r="662539" spans="68:68" customFormat="1">
      <c r="BP662539" s="90"/>
    </row>
    <row r="662540" spans="68:68" customFormat="1">
      <c r="BP662540" s="90"/>
    </row>
    <row r="662541" spans="68:68" customFormat="1">
      <c r="BP662541" s="90"/>
    </row>
    <row r="662542" spans="68:68" customFormat="1">
      <c r="BP662542" s="90"/>
    </row>
    <row r="662543" spans="68:68" customFormat="1">
      <c r="BP662543" s="90"/>
    </row>
    <row r="662544" spans="68:68" customFormat="1">
      <c r="BP662544" s="90"/>
    </row>
    <row r="662545" spans="68:68" customFormat="1">
      <c r="BP662545" s="90"/>
    </row>
    <row r="662546" spans="68:68" customFormat="1">
      <c r="BP662546" s="90"/>
    </row>
    <row r="662547" spans="68:68" customFormat="1">
      <c r="BP662547" s="90"/>
    </row>
    <row r="662548" spans="68:68" customFormat="1">
      <c r="BP662548" s="90"/>
    </row>
    <row r="662549" spans="68:68" customFormat="1">
      <c r="BP662549" s="90"/>
    </row>
    <row r="662550" spans="68:68" customFormat="1">
      <c r="BP662550" s="90"/>
    </row>
    <row r="662551" spans="68:68" customFormat="1">
      <c r="BP662551" s="90"/>
    </row>
    <row r="662552" spans="68:68" customFormat="1">
      <c r="BP662552" s="90"/>
    </row>
    <row r="662553" spans="68:68" customFormat="1">
      <c r="BP662553" s="90"/>
    </row>
    <row r="662554" spans="68:68" customFormat="1">
      <c r="BP662554" s="90"/>
    </row>
    <row r="662555" spans="68:68" customFormat="1">
      <c r="BP662555" s="90"/>
    </row>
    <row r="662556" spans="68:68" customFormat="1">
      <c r="BP662556" s="90"/>
    </row>
    <row r="662557" spans="68:68" customFormat="1">
      <c r="BP662557" s="90"/>
    </row>
    <row r="662558" spans="68:68" customFormat="1">
      <c r="BP662558" s="90"/>
    </row>
    <row r="662559" spans="68:68" customFormat="1">
      <c r="BP662559" s="90"/>
    </row>
    <row r="662560" spans="68:68" customFormat="1">
      <c r="BP662560" s="90"/>
    </row>
    <row r="662561" spans="68:68" customFormat="1">
      <c r="BP662561" s="90"/>
    </row>
    <row r="662562" spans="68:68" customFormat="1">
      <c r="BP662562" s="90"/>
    </row>
    <row r="662563" spans="68:68" customFormat="1">
      <c r="BP662563" s="90"/>
    </row>
    <row r="662564" spans="68:68" customFormat="1">
      <c r="BP662564" s="90"/>
    </row>
    <row r="662565" spans="68:68" customFormat="1">
      <c r="BP662565" s="90"/>
    </row>
    <row r="662566" spans="68:68" customFormat="1">
      <c r="BP662566" s="90"/>
    </row>
    <row r="662567" spans="68:68" customFormat="1">
      <c r="BP662567" s="90"/>
    </row>
    <row r="662568" spans="68:68" customFormat="1">
      <c r="BP662568" s="90"/>
    </row>
    <row r="662569" spans="68:68" customFormat="1">
      <c r="BP662569" s="90"/>
    </row>
    <row r="662570" spans="68:68" customFormat="1">
      <c r="BP662570" s="90"/>
    </row>
    <row r="662571" spans="68:68" customFormat="1">
      <c r="BP662571" s="90"/>
    </row>
    <row r="662572" spans="68:68" customFormat="1">
      <c r="BP662572" s="90"/>
    </row>
    <row r="662573" spans="68:68" customFormat="1">
      <c r="BP662573" s="90"/>
    </row>
    <row r="662574" spans="68:68" customFormat="1">
      <c r="BP662574" s="90"/>
    </row>
    <row r="662575" spans="68:68" customFormat="1">
      <c r="BP662575" s="90"/>
    </row>
    <row r="662576" spans="68:68" customFormat="1">
      <c r="BP662576" s="90"/>
    </row>
    <row r="662577" spans="68:68" customFormat="1">
      <c r="BP662577" s="90"/>
    </row>
    <row r="662578" spans="68:68" customFormat="1">
      <c r="BP662578" s="90"/>
    </row>
    <row r="662579" spans="68:68" customFormat="1">
      <c r="BP662579" s="90"/>
    </row>
    <row r="662580" spans="68:68" customFormat="1">
      <c r="BP662580" s="90"/>
    </row>
    <row r="662581" spans="68:68" customFormat="1">
      <c r="BP662581" s="90"/>
    </row>
    <row r="662582" spans="68:68" customFormat="1">
      <c r="BP662582" s="90"/>
    </row>
    <row r="662583" spans="68:68" customFormat="1">
      <c r="BP662583" s="90"/>
    </row>
    <row r="662584" spans="68:68" customFormat="1">
      <c r="BP662584" s="90"/>
    </row>
    <row r="662585" spans="68:68" customFormat="1">
      <c r="BP662585" s="90"/>
    </row>
    <row r="662586" spans="68:68" customFormat="1">
      <c r="BP662586" s="90"/>
    </row>
    <row r="662587" spans="68:68" customFormat="1">
      <c r="BP662587" s="90"/>
    </row>
    <row r="662588" spans="68:68" customFormat="1">
      <c r="BP662588" s="90"/>
    </row>
    <row r="662589" spans="68:68" customFormat="1">
      <c r="BP662589" s="90"/>
    </row>
    <row r="662590" spans="68:68" customFormat="1">
      <c r="BP662590" s="90"/>
    </row>
    <row r="662591" spans="68:68" customFormat="1">
      <c r="BP662591" s="90"/>
    </row>
    <row r="662592" spans="68:68" customFormat="1">
      <c r="BP662592" s="90"/>
    </row>
    <row r="662593" spans="68:68" customFormat="1">
      <c r="BP662593" s="90"/>
    </row>
    <row r="662594" spans="68:68" customFormat="1">
      <c r="BP662594" s="90"/>
    </row>
    <row r="662595" spans="68:68" customFormat="1">
      <c r="BP662595" s="90"/>
    </row>
    <row r="662596" spans="68:68" customFormat="1">
      <c r="BP662596" s="90"/>
    </row>
    <row r="662597" spans="68:68" customFormat="1">
      <c r="BP662597" s="90"/>
    </row>
    <row r="662598" spans="68:68" customFormat="1">
      <c r="BP662598" s="90"/>
    </row>
    <row r="662599" spans="68:68" customFormat="1">
      <c r="BP662599" s="90"/>
    </row>
    <row r="662600" spans="68:68" customFormat="1">
      <c r="BP662600" s="90"/>
    </row>
    <row r="662601" spans="68:68" customFormat="1">
      <c r="BP662601" s="90"/>
    </row>
    <row r="662602" spans="68:68" customFormat="1">
      <c r="BP662602" s="90"/>
    </row>
    <row r="662603" spans="68:68" customFormat="1">
      <c r="BP662603" s="90"/>
    </row>
    <row r="662604" spans="68:68" customFormat="1">
      <c r="BP662604" s="90"/>
    </row>
    <row r="662605" spans="68:68" customFormat="1">
      <c r="BP662605" s="90"/>
    </row>
    <row r="662606" spans="68:68" customFormat="1">
      <c r="BP662606" s="90"/>
    </row>
    <row r="662607" spans="68:68" customFormat="1">
      <c r="BP662607" s="90"/>
    </row>
    <row r="662608" spans="68:68" customFormat="1">
      <c r="BP662608" s="90"/>
    </row>
    <row r="662609" spans="68:68" customFormat="1">
      <c r="BP662609" s="90"/>
    </row>
    <row r="662610" spans="68:68" customFormat="1">
      <c r="BP662610" s="90"/>
    </row>
    <row r="662611" spans="68:68" customFormat="1">
      <c r="BP662611" s="90"/>
    </row>
    <row r="662612" spans="68:68" customFormat="1">
      <c r="BP662612" s="90"/>
    </row>
    <row r="662613" spans="68:68" customFormat="1">
      <c r="BP662613" s="90"/>
    </row>
    <row r="662614" spans="68:68" customFormat="1">
      <c r="BP662614" s="90"/>
    </row>
    <row r="662615" spans="68:68" customFormat="1">
      <c r="BP662615" s="90"/>
    </row>
    <row r="662616" spans="68:68" customFormat="1">
      <c r="BP662616" s="90"/>
    </row>
    <row r="662617" spans="68:68" customFormat="1">
      <c r="BP662617" s="90"/>
    </row>
    <row r="662618" spans="68:68" customFormat="1">
      <c r="BP662618" s="90"/>
    </row>
    <row r="662619" spans="68:68" customFormat="1">
      <c r="BP662619" s="90"/>
    </row>
    <row r="662620" spans="68:68" customFormat="1">
      <c r="BP662620" s="90"/>
    </row>
    <row r="662621" spans="68:68" customFormat="1">
      <c r="BP662621" s="90"/>
    </row>
    <row r="662622" spans="68:68" customFormat="1">
      <c r="BP662622" s="90"/>
    </row>
    <row r="662623" spans="68:68" customFormat="1">
      <c r="BP662623" s="90"/>
    </row>
    <row r="662624" spans="68:68" customFormat="1">
      <c r="BP662624" s="90"/>
    </row>
    <row r="662625" spans="68:68" customFormat="1">
      <c r="BP662625" s="90"/>
    </row>
    <row r="662626" spans="68:68" customFormat="1">
      <c r="BP662626" s="90"/>
    </row>
    <row r="662627" spans="68:68" customFormat="1">
      <c r="BP662627" s="90"/>
    </row>
    <row r="662628" spans="68:68" customFormat="1">
      <c r="BP662628" s="90"/>
    </row>
    <row r="662629" spans="68:68" customFormat="1">
      <c r="BP662629" s="90"/>
    </row>
    <row r="662630" spans="68:68" customFormat="1">
      <c r="BP662630" s="90"/>
    </row>
    <row r="662631" spans="68:68" customFormat="1">
      <c r="BP662631" s="90"/>
    </row>
    <row r="662632" spans="68:68" customFormat="1">
      <c r="BP662632" s="90"/>
    </row>
    <row r="662633" spans="68:68" customFormat="1">
      <c r="BP662633" s="90"/>
    </row>
    <row r="662634" spans="68:68" customFormat="1">
      <c r="BP662634" s="90"/>
    </row>
    <row r="662635" spans="68:68" customFormat="1">
      <c r="BP662635" s="90"/>
    </row>
    <row r="662636" spans="68:68" customFormat="1">
      <c r="BP662636" s="90"/>
    </row>
    <row r="662637" spans="68:68" customFormat="1">
      <c r="BP662637" s="90"/>
    </row>
    <row r="662638" spans="68:68" customFormat="1">
      <c r="BP662638" s="90"/>
    </row>
    <row r="662639" spans="68:68" customFormat="1">
      <c r="BP662639" s="90"/>
    </row>
    <row r="662640" spans="68:68" customFormat="1">
      <c r="BP662640" s="90"/>
    </row>
    <row r="662641" spans="68:68" customFormat="1">
      <c r="BP662641" s="90"/>
    </row>
    <row r="662642" spans="68:68" customFormat="1">
      <c r="BP662642" s="90"/>
    </row>
    <row r="662643" spans="68:68" customFormat="1">
      <c r="BP662643" s="90"/>
    </row>
    <row r="662644" spans="68:68" customFormat="1">
      <c r="BP662644" s="90"/>
    </row>
    <row r="662645" spans="68:68" customFormat="1">
      <c r="BP662645" s="90"/>
    </row>
    <row r="662646" spans="68:68" customFormat="1">
      <c r="BP662646" s="90"/>
    </row>
    <row r="662647" spans="68:68" customFormat="1">
      <c r="BP662647" s="90"/>
    </row>
    <row r="662648" spans="68:68" customFormat="1">
      <c r="BP662648" s="90"/>
    </row>
    <row r="662649" spans="68:68" customFormat="1">
      <c r="BP662649" s="90"/>
    </row>
    <row r="662650" spans="68:68" customFormat="1">
      <c r="BP662650" s="90"/>
    </row>
    <row r="662651" spans="68:68" customFormat="1">
      <c r="BP662651" s="90"/>
    </row>
    <row r="662652" spans="68:68" customFormat="1">
      <c r="BP662652" s="90"/>
    </row>
    <row r="662653" spans="68:68" customFormat="1">
      <c r="BP662653" s="90"/>
    </row>
    <row r="662654" spans="68:68" customFormat="1">
      <c r="BP662654" s="90"/>
    </row>
    <row r="662655" spans="68:68" customFormat="1">
      <c r="BP662655" s="90"/>
    </row>
    <row r="662656" spans="68:68" customFormat="1">
      <c r="BP662656" s="90"/>
    </row>
    <row r="662657" spans="68:68" customFormat="1">
      <c r="BP662657" s="90"/>
    </row>
    <row r="662658" spans="68:68" customFormat="1">
      <c r="BP662658" s="90"/>
    </row>
    <row r="662659" spans="68:68" customFormat="1">
      <c r="BP662659" s="90"/>
    </row>
    <row r="662660" spans="68:68" customFormat="1">
      <c r="BP662660" s="90"/>
    </row>
    <row r="662661" spans="68:68" customFormat="1">
      <c r="BP662661" s="90"/>
    </row>
    <row r="662662" spans="68:68" customFormat="1">
      <c r="BP662662" s="90"/>
    </row>
    <row r="662663" spans="68:68" customFormat="1">
      <c r="BP662663" s="90"/>
    </row>
    <row r="662664" spans="68:68" customFormat="1">
      <c r="BP662664" s="90"/>
    </row>
    <row r="662665" spans="68:68" customFormat="1">
      <c r="BP662665" s="90"/>
    </row>
    <row r="662666" spans="68:68" customFormat="1">
      <c r="BP662666" s="90"/>
    </row>
    <row r="662667" spans="68:68" customFormat="1">
      <c r="BP662667" s="90"/>
    </row>
    <row r="662668" spans="68:68" customFormat="1">
      <c r="BP662668" s="90"/>
    </row>
    <row r="662669" spans="68:68" customFormat="1">
      <c r="BP662669" s="90"/>
    </row>
    <row r="662670" spans="68:68" customFormat="1">
      <c r="BP662670" s="90"/>
    </row>
    <row r="662671" spans="68:68" customFormat="1">
      <c r="BP662671" s="90"/>
    </row>
    <row r="662672" spans="68:68" customFormat="1">
      <c r="BP662672" s="90"/>
    </row>
    <row r="662673" spans="68:68" customFormat="1">
      <c r="BP662673" s="90"/>
    </row>
    <row r="662674" spans="68:68" customFormat="1">
      <c r="BP662674" s="90"/>
    </row>
    <row r="662675" spans="68:68" customFormat="1">
      <c r="BP662675" s="90"/>
    </row>
    <row r="662676" spans="68:68" customFormat="1">
      <c r="BP662676" s="90"/>
    </row>
    <row r="662677" spans="68:68" customFormat="1">
      <c r="BP662677" s="90"/>
    </row>
    <row r="662678" spans="68:68" customFormat="1">
      <c r="BP662678" s="90"/>
    </row>
    <row r="662679" spans="68:68" customFormat="1">
      <c r="BP662679" s="90"/>
    </row>
    <row r="662680" spans="68:68" customFormat="1">
      <c r="BP662680" s="90"/>
    </row>
    <row r="662681" spans="68:68" customFormat="1">
      <c r="BP662681" s="90"/>
    </row>
    <row r="662682" spans="68:68" customFormat="1">
      <c r="BP662682" s="90"/>
    </row>
    <row r="662683" spans="68:68" customFormat="1">
      <c r="BP662683" s="90"/>
    </row>
    <row r="662684" spans="68:68" customFormat="1">
      <c r="BP662684" s="90"/>
    </row>
    <row r="662685" spans="68:68" customFormat="1">
      <c r="BP662685" s="90"/>
    </row>
    <row r="662686" spans="68:68" customFormat="1">
      <c r="BP662686" s="90"/>
    </row>
    <row r="662687" spans="68:68" customFormat="1">
      <c r="BP662687" s="90"/>
    </row>
    <row r="662688" spans="68:68" customFormat="1">
      <c r="BP662688" s="90"/>
    </row>
    <row r="662689" spans="68:68" customFormat="1">
      <c r="BP662689" s="90"/>
    </row>
    <row r="662690" spans="68:68" customFormat="1">
      <c r="BP662690" s="90"/>
    </row>
    <row r="662691" spans="68:68" customFormat="1">
      <c r="BP662691" s="90"/>
    </row>
    <row r="662692" spans="68:68" customFormat="1">
      <c r="BP662692" s="90"/>
    </row>
    <row r="662693" spans="68:68" customFormat="1">
      <c r="BP662693" s="90"/>
    </row>
    <row r="662694" spans="68:68" customFormat="1">
      <c r="BP662694" s="90"/>
    </row>
    <row r="662695" spans="68:68" customFormat="1">
      <c r="BP662695" s="90"/>
    </row>
    <row r="662696" spans="68:68" customFormat="1">
      <c r="BP662696" s="90"/>
    </row>
    <row r="662697" spans="68:68" customFormat="1">
      <c r="BP662697" s="90"/>
    </row>
    <row r="662698" spans="68:68" customFormat="1">
      <c r="BP662698" s="90"/>
    </row>
    <row r="662699" spans="68:68" customFormat="1">
      <c r="BP662699" s="90"/>
    </row>
    <row r="662700" spans="68:68" customFormat="1">
      <c r="BP662700" s="90"/>
    </row>
    <row r="662701" spans="68:68" customFormat="1">
      <c r="BP662701" s="90"/>
    </row>
    <row r="662702" spans="68:68" customFormat="1">
      <c r="BP662702" s="90"/>
    </row>
    <row r="662703" spans="68:68" customFormat="1">
      <c r="BP662703" s="90"/>
    </row>
    <row r="662704" spans="68:68" customFormat="1">
      <c r="BP662704" s="90"/>
    </row>
    <row r="662705" spans="68:68" customFormat="1">
      <c r="BP662705" s="90"/>
    </row>
    <row r="662706" spans="68:68" customFormat="1">
      <c r="BP662706" s="90"/>
    </row>
    <row r="662707" spans="68:68" customFormat="1">
      <c r="BP662707" s="90"/>
    </row>
    <row r="662708" spans="68:68" customFormat="1">
      <c r="BP662708" s="90"/>
    </row>
    <row r="662709" spans="68:68" customFormat="1">
      <c r="BP662709" s="90"/>
    </row>
    <row r="662710" spans="68:68" customFormat="1">
      <c r="BP662710" s="90"/>
    </row>
    <row r="662711" spans="68:68" customFormat="1">
      <c r="BP662711" s="90"/>
    </row>
    <row r="662712" spans="68:68" customFormat="1">
      <c r="BP662712" s="90"/>
    </row>
    <row r="662713" spans="68:68" customFormat="1">
      <c r="BP662713" s="90"/>
    </row>
    <row r="662714" spans="68:68" customFormat="1">
      <c r="BP662714" s="90"/>
    </row>
    <row r="662715" spans="68:68" customFormat="1">
      <c r="BP662715" s="90"/>
    </row>
    <row r="662716" spans="68:68" customFormat="1">
      <c r="BP662716" s="90"/>
    </row>
    <row r="662717" spans="68:68" customFormat="1">
      <c r="BP662717" s="90"/>
    </row>
    <row r="662718" spans="68:68" customFormat="1">
      <c r="BP662718" s="90"/>
    </row>
    <row r="662719" spans="68:68" customFormat="1">
      <c r="BP662719" s="90"/>
    </row>
    <row r="662720" spans="68:68" customFormat="1">
      <c r="BP662720" s="90"/>
    </row>
    <row r="662721" spans="68:68" customFormat="1">
      <c r="BP662721" s="90"/>
    </row>
    <row r="662722" spans="68:68" customFormat="1">
      <c r="BP662722" s="90"/>
    </row>
    <row r="662723" spans="68:68" customFormat="1">
      <c r="BP662723" s="90"/>
    </row>
    <row r="662724" spans="68:68" customFormat="1">
      <c r="BP662724" s="90"/>
    </row>
    <row r="662725" spans="68:68" customFormat="1">
      <c r="BP662725" s="90"/>
    </row>
    <row r="662726" spans="68:68" customFormat="1">
      <c r="BP662726" s="90"/>
    </row>
    <row r="662727" spans="68:68" customFormat="1">
      <c r="BP662727" s="90"/>
    </row>
    <row r="662728" spans="68:68" customFormat="1">
      <c r="BP662728" s="90"/>
    </row>
    <row r="662729" spans="68:68" customFormat="1">
      <c r="BP662729" s="90"/>
    </row>
    <row r="662730" spans="68:68" customFormat="1">
      <c r="BP662730" s="90"/>
    </row>
    <row r="662731" spans="68:68" customFormat="1">
      <c r="BP662731" s="90"/>
    </row>
    <row r="662732" spans="68:68" customFormat="1">
      <c r="BP662732" s="90"/>
    </row>
    <row r="662733" spans="68:68" customFormat="1">
      <c r="BP662733" s="90"/>
    </row>
    <row r="662734" spans="68:68" customFormat="1">
      <c r="BP662734" s="90"/>
    </row>
    <row r="662735" spans="68:68" customFormat="1">
      <c r="BP662735" s="90"/>
    </row>
    <row r="662736" spans="68:68" customFormat="1">
      <c r="BP662736" s="90"/>
    </row>
    <row r="662737" spans="68:68" customFormat="1">
      <c r="BP662737" s="90"/>
    </row>
    <row r="662738" spans="68:68" customFormat="1">
      <c r="BP662738" s="90"/>
    </row>
    <row r="662739" spans="68:68" customFormat="1">
      <c r="BP662739" s="90"/>
    </row>
    <row r="662740" spans="68:68" customFormat="1">
      <c r="BP662740" s="90"/>
    </row>
    <row r="662741" spans="68:68" customFormat="1">
      <c r="BP662741" s="90"/>
    </row>
    <row r="662742" spans="68:68" customFormat="1">
      <c r="BP662742" s="90"/>
    </row>
    <row r="662743" spans="68:68" customFormat="1">
      <c r="BP662743" s="90"/>
    </row>
    <row r="662744" spans="68:68" customFormat="1">
      <c r="BP662744" s="90"/>
    </row>
    <row r="662745" spans="68:68" customFormat="1">
      <c r="BP662745" s="90"/>
    </row>
    <row r="662746" spans="68:68" customFormat="1">
      <c r="BP662746" s="90"/>
    </row>
    <row r="662747" spans="68:68" customFormat="1">
      <c r="BP662747" s="90"/>
    </row>
    <row r="662748" spans="68:68" customFormat="1">
      <c r="BP662748" s="90"/>
    </row>
    <row r="662749" spans="68:68" customFormat="1">
      <c r="BP662749" s="90"/>
    </row>
    <row r="662750" spans="68:68" customFormat="1">
      <c r="BP662750" s="90"/>
    </row>
    <row r="662751" spans="68:68" customFormat="1">
      <c r="BP662751" s="90"/>
    </row>
    <row r="662752" spans="68:68" customFormat="1">
      <c r="BP662752" s="90"/>
    </row>
    <row r="662753" spans="68:68" customFormat="1">
      <c r="BP662753" s="90"/>
    </row>
    <row r="662754" spans="68:68" customFormat="1">
      <c r="BP662754" s="90"/>
    </row>
    <row r="662755" spans="68:68" customFormat="1">
      <c r="BP662755" s="90"/>
    </row>
    <row r="662756" spans="68:68" customFormat="1">
      <c r="BP662756" s="90"/>
    </row>
    <row r="662757" spans="68:68" customFormat="1">
      <c r="BP662757" s="90"/>
    </row>
    <row r="662758" spans="68:68" customFormat="1">
      <c r="BP662758" s="90"/>
    </row>
    <row r="662759" spans="68:68" customFormat="1">
      <c r="BP662759" s="90"/>
    </row>
    <row r="662760" spans="68:68" customFormat="1">
      <c r="BP662760" s="90"/>
    </row>
    <row r="662761" spans="68:68" customFormat="1">
      <c r="BP662761" s="90"/>
    </row>
    <row r="662762" spans="68:68" customFormat="1">
      <c r="BP662762" s="90"/>
    </row>
    <row r="662763" spans="68:68" customFormat="1">
      <c r="BP662763" s="90"/>
    </row>
    <row r="662764" spans="68:68" customFormat="1">
      <c r="BP662764" s="90"/>
    </row>
    <row r="662765" spans="68:68" customFormat="1">
      <c r="BP662765" s="90"/>
    </row>
    <row r="662766" spans="68:68" customFormat="1">
      <c r="BP662766" s="90"/>
    </row>
    <row r="662767" spans="68:68" customFormat="1">
      <c r="BP662767" s="90"/>
    </row>
    <row r="662768" spans="68:68" customFormat="1">
      <c r="BP662768" s="90"/>
    </row>
    <row r="662769" spans="68:68" customFormat="1">
      <c r="BP662769" s="90"/>
    </row>
    <row r="662770" spans="68:68" customFormat="1">
      <c r="BP662770" s="90"/>
    </row>
    <row r="662771" spans="68:68" customFormat="1">
      <c r="BP662771" s="90"/>
    </row>
    <row r="662772" spans="68:68" customFormat="1">
      <c r="BP662772" s="90"/>
    </row>
    <row r="662773" spans="68:68" customFormat="1">
      <c r="BP662773" s="90"/>
    </row>
    <row r="662774" spans="68:68" customFormat="1">
      <c r="BP662774" s="90"/>
    </row>
    <row r="662775" spans="68:68" customFormat="1">
      <c r="BP662775" s="90"/>
    </row>
    <row r="662776" spans="68:68" customFormat="1">
      <c r="BP662776" s="90"/>
    </row>
    <row r="662777" spans="68:68" customFormat="1">
      <c r="BP662777" s="90"/>
    </row>
    <row r="662778" spans="68:68" customFormat="1">
      <c r="BP662778" s="90"/>
    </row>
    <row r="662779" spans="68:68" customFormat="1">
      <c r="BP662779" s="90"/>
    </row>
    <row r="662780" spans="68:68" customFormat="1">
      <c r="BP662780" s="90"/>
    </row>
    <row r="662781" spans="68:68" customFormat="1">
      <c r="BP662781" s="90"/>
    </row>
    <row r="662782" spans="68:68" customFormat="1">
      <c r="BP662782" s="90"/>
    </row>
    <row r="662783" spans="68:68" customFormat="1">
      <c r="BP662783" s="90"/>
    </row>
    <row r="662784" spans="68:68" customFormat="1">
      <c r="BP662784" s="90"/>
    </row>
    <row r="662785" spans="68:68" customFormat="1">
      <c r="BP662785" s="90"/>
    </row>
    <row r="662786" spans="68:68" customFormat="1">
      <c r="BP662786" s="90"/>
    </row>
    <row r="662787" spans="68:68" customFormat="1">
      <c r="BP662787" s="90"/>
    </row>
    <row r="662788" spans="68:68" customFormat="1">
      <c r="BP662788" s="90"/>
    </row>
    <row r="662789" spans="68:68" customFormat="1">
      <c r="BP662789" s="90"/>
    </row>
    <row r="662790" spans="68:68" customFormat="1">
      <c r="BP662790" s="90"/>
    </row>
    <row r="662791" spans="68:68" customFormat="1">
      <c r="BP662791" s="90"/>
    </row>
    <row r="662792" spans="68:68" customFormat="1">
      <c r="BP662792" s="90"/>
    </row>
    <row r="662793" spans="68:68" customFormat="1">
      <c r="BP662793" s="90"/>
    </row>
    <row r="662794" spans="68:68" customFormat="1">
      <c r="BP662794" s="90"/>
    </row>
    <row r="662795" spans="68:68" customFormat="1">
      <c r="BP662795" s="90"/>
    </row>
    <row r="662796" spans="68:68" customFormat="1">
      <c r="BP662796" s="90"/>
    </row>
    <row r="662797" spans="68:68" customFormat="1">
      <c r="BP662797" s="90"/>
    </row>
    <row r="662798" spans="68:68" customFormat="1">
      <c r="BP662798" s="90"/>
    </row>
    <row r="662799" spans="68:68" customFormat="1">
      <c r="BP662799" s="90"/>
    </row>
    <row r="662800" spans="68:68" customFormat="1">
      <c r="BP662800" s="90"/>
    </row>
    <row r="662801" spans="68:68" customFormat="1">
      <c r="BP662801" s="90"/>
    </row>
    <row r="662802" spans="68:68" customFormat="1">
      <c r="BP662802" s="90"/>
    </row>
    <row r="662803" spans="68:68" customFormat="1">
      <c r="BP662803" s="90"/>
    </row>
    <row r="662804" spans="68:68" customFormat="1">
      <c r="BP662804" s="90"/>
    </row>
    <row r="662805" spans="68:68" customFormat="1">
      <c r="BP662805" s="90"/>
    </row>
    <row r="662806" spans="68:68" customFormat="1">
      <c r="BP662806" s="90"/>
    </row>
    <row r="662807" spans="68:68" customFormat="1">
      <c r="BP662807" s="90"/>
    </row>
    <row r="662808" spans="68:68" customFormat="1">
      <c r="BP662808" s="90"/>
    </row>
    <row r="662809" spans="68:68" customFormat="1">
      <c r="BP662809" s="90"/>
    </row>
    <row r="662810" spans="68:68" customFormat="1">
      <c r="BP662810" s="90"/>
    </row>
    <row r="662811" spans="68:68" customFormat="1">
      <c r="BP662811" s="90"/>
    </row>
    <row r="662812" spans="68:68" customFormat="1">
      <c r="BP662812" s="90"/>
    </row>
    <row r="662813" spans="68:68" customFormat="1">
      <c r="BP662813" s="90"/>
    </row>
    <row r="662814" spans="68:68" customFormat="1">
      <c r="BP662814" s="90"/>
    </row>
    <row r="662815" spans="68:68" customFormat="1">
      <c r="BP662815" s="90"/>
    </row>
    <row r="662816" spans="68:68" customFormat="1">
      <c r="BP662816" s="90"/>
    </row>
    <row r="662817" spans="68:68" customFormat="1">
      <c r="BP662817" s="90"/>
    </row>
    <row r="662818" spans="68:68" customFormat="1">
      <c r="BP662818" s="90"/>
    </row>
    <row r="662819" spans="68:68" customFormat="1">
      <c r="BP662819" s="90"/>
    </row>
    <row r="662820" spans="68:68" customFormat="1">
      <c r="BP662820" s="90"/>
    </row>
    <row r="662821" spans="68:68" customFormat="1">
      <c r="BP662821" s="90"/>
    </row>
    <row r="662822" spans="68:68" customFormat="1">
      <c r="BP662822" s="90"/>
    </row>
    <row r="662823" spans="68:68" customFormat="1">
      <c r="BP662823" s="90"/>
    </row>
    <row r="662824" spans="68:68" customFormat="1">
      <c r="BP662824" s="90"/>
    </row>
    <row r="662825" spans="68:68" customFormat="1">
      <c r="BP662825" s="90"/>
    </row>
    <row r="662826" spans="68:68" customFormat="1">
      <c r="BP662826" s="90"/>
    </row>
    <row r="662827" spans="68:68" customFormat="1">
      <c r="BP662827" s="90"/>
    </row>
    <row r="662828" spans="68:68" customFormat="1">
      <c r="BP662828" s="90"/>
    </row>
    <row r="662829" spans="68:68" customFormat="1">
      <c r="BP662829" s="90"/>
    </row>
    <row r="662830" spans="68:68" customFormat="1">
      <c r="BP662830" s="90"/>
    </row>
    <row r="662831" spans="68:68" customFormat="1">
      <c r="BP662831" s="90"/>
    </row>
    <row r="662832" spans="68:68" customFormat="1">
      <c r="BP662832" s="90"/>
    </row>
    <row r="662833" spans="68:68" customFormat="1">
      <c r="BP662833" s="90"/>
    </row>
    <row r="662834" spans="68:68" customFormat="1">
      <c r="BP662834" s="90"/>
    </row>
    <row r="662835" spans="68:68" customFormat="1">
      <c r="BP662835" s="90"/>
    </row>
    <row r="662836" spans="68:68" customFormat="1">
      <c r="BP662836" s="90"/>
    </row>
    <row r="662837" spans="68:68" customFormat="1">
      <c r="BP662837" s="90"/>
    </row>
    <row r="662838" spans="68:68" customFormat="1">
      <c r="BP662838" s="90"/>
    </row>
    <row r="662839" spans="68:68" customFormat="1">
      <c r="BP662839" s="90"/>
    </row>
    <row r="662840" spans="68:68" customFormat="1">
      <c r="BP662840" s="90"/>
    </row>
    <row r="662841" spans="68:68" customFormat="1">
      <c r="BP662841" s="90"/>
    </row>
    <row r="662842" spans="68:68" customFormat="1">
      <c r="BP662842" s="90"/>
    </row>
    <row r="662843" spans="68:68" customFormat="1">
      <c r="BP662843" s="90"/>
    </row>
    <row r="662844" spans="68:68" customFormat="1">
      <c r="BP662844" s="90"/>
    </row>
    <row r="662845" spans="68:68" customFormat="1">
      <c r="BP662845" s="90"/>
    </row>
    <row r="662846" spans="68:68" customFormat="1">
      <c r="BP662846" s="90"/>
    </row>
    <row r="662847" spans="68:68" customFormat="1">
      <c r="BP662847" s="90"/>
    </row>
    <row r="662848" spans="68:68" customFormat="1">
      <c r="BP662848" s="90"/>
    </row>
    <row r="662849" spans="68:68" customFormat="1">
      <c r="BP662849" s="90"/>
    </row>
    <row r="662850" spans="68:68" customFormat="1">
      <c r="BP662850" s="90"/>
    </row>
    <row r="662851" spans="68:68" customFormat="1">
      <c r="BP662851" s="90"/>
    </row>
    <row r="662852" spans="68:68" customFormat="1">
      <c r="BP662852" s="90"/>
    </row>
    <row r="662853" spans="68:68" customFormat="1">
      <c r="BP662853" s="90"/>
    </row>
    <row r="662854" spans="68:68" customFormat="1">
      <c r="BP662854" s="90"/>
    </row>
    <row r="662855" spans="68:68" customFormat="1">
      <c r="BP662855" s="90"/>
    </row>
    <row r="662856" spans="68:68" customFormat="1">
      <c r="BP662856" s="90"/>
    </row>
    <row r="662857" spans="68:68" customFormat="1">
      <c r="BP662857" s="90"/>
    </row>
    <row r="662858" spans="68:68" customFormat="1">
      <c r="BP662858" s="90"/>
    </row>
    <row r="662859" spans="68:68" customFormat="1">
      <c r="BP662859" s="90"/>
    </row>
    <row r="662860" spans="68:68" customFormat="1">
      <c r="BP662860" s="90"/>
    </row>
    <row r="662861" spans="68:68" customFormat="1">
      <c r="BP662861" s="90"/>
    </row>
    <row r="662862" spans="68:68" customFormat="1">
      <c r="BP662862" s="90"/>
    </row>
    <row r="662863" spans="68:68" customFormat="1">
      <c r="BP662863" s="90"/>
    </row>
    <row r="662864" spans="68:68" customFormat="1">
      <c r="BP662864" s="90"/>
    </row>
    <row r="662865" spans="68:68" customFormat="1">
      <c r="BP662865" s="90"/>
    </row>
    <row r="662866" spans="68:68" customFormat="1">
      <c r="BP662866" s="90"/>
    </row>
    <row r="662867" spans="68:68" customFormat="1">
      <c r="BP662867" s="90"/>
    </row>
    <row r="662868" spans="68:68" customFormat="1">
      <c r="BP662868" s="90"/>
    </row>
    <row r="662869" spans="68:68" customFormat="1">
      <c r="BP662869" s="90"/>
    </row>
    <row r="662870" spans="68:68" customFormat="1">
      <c r="BP662870" s="90"/>
    </row>
    <row r="662871" spans="68:68" customFormat="1">
      <c r="BP662871" s="90"/>
    </row>
    <row r="662872" spans="68:68" customFormat="1">
      <c r="BP662872" s="90"/>
    </row>
    <row r="662873" spans="68:68" customFormat="1">
      <c r="BP662873" s="90"/>
    </row>
    <row r="662874" spans="68:68" customFormat="1">
      <c r="BP662874" s="90"/>
    </row>
    <row r="662875" spans="68:68" customFormat="1">
      <c r="BP662875" s="90"/>
    </row>
    <row r="662876" spans="68:68" customFormat="1">
      <c r="BP662876" s="90"/>
    </row>
    <row r="662877" spans="68:68" customFormat="1">
      <c r="BP662877" s="90"/>
    </row>
    <row r="662878" spans="68:68" customFormat="1">
      <c r="BP662878" s="90"/>
    </row>
    <row r="662879" spans="68:68" customFormat="1">
      <c r="BP662879" s="90"/>
    </row>
    <row r="662880" spans="68:68" customFormat="1">
      <c r="BP662880" s="90"/>
    </row>
    <row r="662881" spans="68:68" customFormat="1">
      <c r="BP662881" s="90"/>
    </row>
    <row r="662882" spans="68:68" customFormat="1">
      <c r="BP662882" s="90"/>
    </row>
    <row r="662883" spans="68:68" customFormat="1">
      <c r="BP662883" s="90"/>
    </row>
    <row r="662884" spans="68:68" customFormat="1">
      <c r="BP662884" s="90"/>
    </row>
    <row r="662885" spans="68:68" customFormat="1">
      <c r="BP662885" s="90"/>
    </row>
    <row r="662886" spans="68:68" customFormat="1">
      <c r="BP662886" s="90"/>
    </row>
    <row r="662887" spans="68:68" customFormat="1">
      <c r="BP662887" s="90"/>
    </row>
    <row r="662888" spans="68:68" customFormat="1">
      <c r="BP662888" s="90"/>
    </row>
    <row r="662889" spans="68:68" customFormat="1">
      <c r="BP662889" s="90"/>
    </row>
    <row r="662890" spans="68:68" customFormat="1">
      <c r="BP662890" s="90"/>
    </row>
    <row r="662891" spans="68:68" customFormat="1">
      <c r="BP662891" s="90"/>
    </row>
    <row r="662892" spans="68:68" customFormat="1">
      <c r="BP662892" s="90"/>
    </row>
    <row r="662893" spans="68:68" customFormat="1">
      <c r="BP662893" s="90"/>
    </row>
    <row r="662894" spans="68:68" customFormat="1">
      <c r="BP662894" s="90"/>
    </row>
    <row r="662895" spans="68:68" customFormat="1">
      <c r="BP662895" s="90"/>
    </row>
    <row r="662896" spans="68:68" customFormat="1">
      <c r="BP662896" s="90"/>
    </row>
    <row r="662897" spans="68:68" customFormat="1">
      <c r="BP662897" s="90"/>
    </row>
    <row r="662898" spans="68:68" customFormat="1">
      <c r="BP662898" s="90"/>
    </row>
    <row r="662899" spans="68:68" customFormat="1">
      <c r="BP662899" s="90"/>
    </row>
    <row r="662900" spans="68:68" customFormat="1">
      <c r="BP662900" s="90"/>
    </row>
    <row r="662901" spans="68:68" customFormat="1">
      <c r="BP662901" s="90"/>
    </row>
    <row r="662902" spans="68:68" customFormat="1">
      <c r="BP662902" s="90"/>
    </row>
    <row r="662903" spans="68:68" customFormat="1">
      <c r="BP662903" s="90"/>
    </row>
    <row r="662904" spans="68:68" customFormat="1">
      <c r="BP662904" s="90"/>
    </row>
    <row r="662905" spans="68:68" customFormat="1">
      <c r="BP662905" s="90"/>
    </row>
    <row r="662906" spans="68:68" customFormat="1">
      <c r="BP662906" s="90"/>
    </row>
    <row r="662907" spans="68:68" customFormat="1">
      <c r="BP662907" s="90"/>
    </row>
    <row r="662908" spans="68:68" customFormat="1">
      <c r="BP662908" s="90"/>
    </row>
    <row r="662909" spans="68:68" customFormat="1">
      <c r="BP662909" s="90"/>
    </row>
    <row r="662910" spans="68:68" customFormat="1">
      <c r="BP662910" s="90"/>
    </row>
    <row r="662911" spans="68:68" customFormat="1">
      <c r="BP662911" s="90"/>
    </row>
    <row r="662912" spans="68:68" customFormat="1">
      <c r="BP662912" s="90"/>
    </row>
    <row r="662913" spans="68:68" customFormat="1">
      <c r="BP662913" s="90"/>
    </row>
    <row r="662914" spans="68:68" customFormat="1">
      <c r="BP662914" s="90"/>
    </row>
    <row r="662915" spans="68:68" customFormat="1">
      <c r="BP662915" s="90"/>
    </row>
    <row r="662916" spans="68:68" customFormat="1">
      <c r="BP662916" s="90"/>
    </row>
    <row r="662917" spans="68:68" customFormat="1">
      <c r="BP662917" s="90"/>
    </row>
    <row r="662918" spans="68:68" customFormat="1">
      <c r="BP662918" s="90"/>
    </row>
    <row r="662919" spans="68:68" customFormat="1">
      <c r="BP662919" s="90"/>
    </row>
    <row r="662920" spans="68:68" customFormat="1">
      <c r="BP662920" s="90"/>
    </row>
    <row r="662921" spans="68:68" customFormat="1">
      <c r="BP662921" s="90"/>
    </row>
    <row r="662922" spans="68:68" customFormat="1">
      <c r="BP662922" s="90"/>
    </row>
    <row r="662923" spans="68:68" customFormat="1">
      <c r="BP662923" s="90"/>
    </row>
    <row r="662924" spans="68:68" customFormat="1">
      <c r="BP662924" s="90"/>
    </row>
    <row r="662925" spans="68:68" customFormat="1">
      <c r="BP662925" s="90"/>
    </row>
    <row r="662926" spans="68:68" customFormat="1">
      <c r="BP662926" s="90"/>
    </row>
    <row r="662927" spans="68:68" customFormat="1">
      <c r="BP662927" s="90"/>
    </row>
    <row r="662928" spans="68:68" customFormat="1">
      <c r="BP662928" s="90"/>
    </row>
    <row r="662929" spans="68:68" customFormat="1">
      <c r="BP662929" s="90"/>
    </row>
    <row r="662930" spans="68:68" customFormat="1">
      <c r="BP662930" s="90"/>
    </row>
    <row r="662931" spans="68:68" customFormat="1">
      <c r="BP662931" s="90"/>
    </row>
    <row r="662932" spans="68:68" customFormat="1">
      <c r="BP662932" s="90"/>
    </row>
    <row r="662933" spans="68:68" customFormat="1">
      <c r="BP662933" s="90"/>
    </row>
    <row r="662934" spans="68:68" customFormat="1">
      <c r="BP662934" s="90"/>
    </row>
    <row r="662935" spans="68:68" customFormat="1">
      <c r="BP662935" s="90"/>
    </row>
    <row r="662936" spans="68:68" customFormat="1">
      <c r="BP662936" s="90"/>
    </row>
    <row r="662937" spans="68:68" customFormat="1">
      <c r="BP662937" s="90"/>
    </row>
    <row r="662938" spans="68:68" customFormat="1">
      <c r="BP662938" s="90"/>
    </row>
    <row r="662939" spans="68:68" customFormat="1">
      <c r="BP662939" s="90"/>
    </row>
    <row r="662940" spans="68:68" customFormat="1">
      <c r="BP662940" s="90"/>
    </row>
    <row r="662941" spans="68:68" customFormat="1">
      <c r="BP662941" s="90"/>
    </row>
    <row r="662942" spans="68:68" customFormat="1">
      <c r="BP662942" s="90"/>
    </row>
    <row r="662943" spans="68:68" customFormat="1">
      <c r="BP662943" s="90"/>
    </row>
    <row r="662944" spans="68:68" customFormat="1">
      <c r="BP662944" s="90"/>
    </row>
    <row r="662945" spans="68:68" customFormat="1">
      <c r="BP662945" s="90"/>
    </row>
    <row r="662946" spans="68:68" customFormat="1">
      <c r="BP662946" s="90"/>
    </row>
    <row r="662947" spans="68:68" customFormat="1">
      <c r="BP662947" s="90"/>
    </row>
    <row r="662948" spans="68:68" customFormat="1">
      <c r="BP662948" s="90"/>
    </row>
    <row r="662949" spans="68:68" customFormat="1">
      <c r="BP662949" s="90"/>
    </row>
    <row r="662950" spans="68:68" customFormat="1">
      <c r="BP662950" s="90"/>
    </row>
    <row r="662951" spans="68:68" customFormat="1">
      <c r="BP662951" s="90"/>
    </row>
    <row r="662952" spans="68:68" customFormat="1">
      <c r="BP662952" s="90"/>
    </row>
    <row r="662953" spans="68:68" customFormat="1">
      <c r="BP662953" s="90"/>
    </row>
    <row r="662954" spans="68:68" customFormat="1">
      <c r="BP662954" s="90"/>
    </row>
    <row r="662955" spans="68:68" customFormat="1">
      <c r="BP662955" s="90"/>
    </row>
    <row r="662956" spans="68:68" customFormat="1">
      <c r="BP662956" s="90"/>
    </row>
    <row r="662957" spans="68:68" customFormat="1">
      <c r="BP662957" s="90"/>
    </row>
    <row r="662958" spans="68:68" customFormat="1">
      <c r="BP662958" s="90"/>
    </row>
    <row r="662959" spans="68:68" customFormat="1">
      <c r="BP662959" s="90"/>
    </row>
    <row r="662960" spans="68:68" customFormat="1">
      <c r="BP662960" s="90"/>
    </row>
    <row r="662961" spans="68:68" customFormat="1">
      <c r="BP662961" s="90"/>
    </row>
    <row r="662962" spans="68:68" customFormat="1">
      <c r="BP662962" s="90"/>
    </row>
    <row r="662963" spans="68:68" customFormat="1">
      <c r="BP662963" s="90"/>
    </row>
    <row r="662964" spans="68:68" customFormat="1">
      <c r="BP662964" s="90"/>
    </row>
    <row r="662965" spans="68:68" customFormat="1">
      <c r="BP662965" s="90"/>
    </row>
    <row r="662966" spans="68:68" customFormat="1">
      <c r="BP662966" s="90"/>
    </row>
    <row r="662967" spans="68:68" customFormat="1">
      <c r="BP662967" s="90"/>
    </row>
    <row r="662968" spans="68:68" customFormat="1">
      <c r="BP662968" s="90"/>
    </row>
    <row r="662969" spans="68:68" customFormat="1">
      <c r="BP662969" s="90"/>
    </row>
    <row r="662970" spans="68:68" customFormat="1">
      <c r="BP662970" s="90"/>
    </row>
    <row r="662971" spans="68:68" customFormat="1">
      <c r="BP662971" s="90"/>
    </row>
    <row r="662972" spans="68:68" customFormat="1">
      <c r="BP662972" s="90"/>
    </row>
    <row r="662973" spans="68:68" customFormat="1">
      <c r="BP662973" s="90"/>
    </row>
    <row r="662974" spans="68:68" customFormat="1">
      <c r="BP662974" s="90"/>
    </row>
    <row r="662975" spans="68:68" customFormat="1">
      <c r="BP662975" s="90"/>
    </row>
    <row r="662976" spans="68:68" customFormat="1">
      <c r="BP662976" s="90"/>
    </row>
    <row r="662977" spans="68:68" customFormat="1">
      <c r="BP662977" s="90"/>
    </row>
    <row r="662978" spans="68:68" customFormat="1">
      <c r="BP662978" s="90"/>
    </row>
    <row r="662979" spans="68:68" customFormat="1">
      <c r="BP662979" s="90"/>
    </row>
    <row r="662980" spans="68:68" customFormat="1">
      <c r="BP662980" s="90"/>
    </row>
    <row r="662981" spans="68:68" customFormat="1">
      <c r="BP662981" s="90"/>
    </row>
    <row r="662982" spans="68:68" customFormat="1">
      <c r="BP662982" s="90"/>
    </row>
    <row r="662983" spans="68:68" customFormat="1">
      <c r="BP662983" s="90"/>
    </row>
    <row r="662984" spans="68:68" customFormat="1">
      <c r="BP662984" s="90"/>
    </row>
    <row r="662985" spans="68:68" customFormat="1">
      <c r="BP662985" s="90"/>
    </row>
    <row r="662986" spans="68:68" customFormat="1">
      <c r="BP662986" s="90"/>
    </row>
    <row r="662987" spans="68:68" customFormat="1">
      <c r="BP662987" s="90"/>
    </row>
    <row r="662988" spans="68:68" customFormat="1">
      <c r="BP662988" s="90"/>
    </row>
    <row r="662989" spans="68:68" customFormat="1">
      <c r="BP662989" s="90"/>
    </row>
    <row r="662990" spans="68:68" customFormat="1">
      <c r="BP662990" s="90"/>
    </row>
    <row r="662991" spans="68:68" customFormat="1">
      <c r="BP662991" s="90"/>
    </row>
    <row r="662992" spans="68:68" customFormat="1">
      <c r="BP662992" s="90"/>
    </row>
    <row r="662993" spans="68:68" customFormat="1">
      <c r="BP662993" s="90"/>
    </row>
    <row r="662994" spans="68:68" customFormat="1">
      <c r="BP662994" s="90"/>
    </row>
    <row r="662995" spans="68:68" customFormat="1">
      <c r="BP662995" s="90"/>
    </row>
    <row r="662996" spans="68:68" customFormat="1">
      <c r="BP662996" s="90"/>
    </row>
    <row r="662997" spans="68:68" customFormat="1">
      <c r="BP662997" s="90"/>
    </row>
    <row r="662998" spans="68:68" customFormat="1">
      <c r="BP662998" s="90"/>
    </row>
    <row r="662999" spans="68:68" customFormat="1">
      <c r="BP662999" s="90"/>
    </row>
    <row r="663000" spans="68:68" customFormat="1">
      <c r="BP663000" s="90"/>
    </row>
    <row r="663001" spans="68:68" customFormat="1">
      <c r="BP663001" s="90"/>
    </row>
    <row r="663002" spans="68:68" customFormat="1">
      <c r="BP663002" s="90"/>
    </row>
    <row r="663003" spans="68:68" customFormat="1">
      <c r="BP663003" s="90"/>
    </row>
    <row r="663004" spans="68:68" customFormat="1">
      <c r="BP663004" s="90"/>
    </row>
    <row r="663005" spans="68:68" customFormat="1">
      <c r="BP663005" s="90"/>
    </row>
    <row r="663006" spans="68:68" customFormat="1">
      <c r="BP663006" s="90"/>
    </row>
    <row r="663007" spans="68:68" customFormat="1">
      <c r="BP663007" s="90"/>
    </row>
    <row r="663008" spans="68:68" customFormat="1">
      <c r="BP663008" s="90"/>
    </row>
    <row r="663009" spans="68:68" customFormat="1">
      <c r="BP663009" s="90"/>
    </row>
    <row r="663010" spans="68:68" customFormat="1">
      <c r="BP663010" s="90"/>
    </row>
    <row r="663011" spans="68:68" customFormat="1">
      <c r="BP663011" s="90"/>
    </row>
    <row r="663012" spans="68:68" customFormat="1">
      <c r="BP663012" s="90"/>
    </row>
    <row r="663013" spans="68:68" customFormat="1">
      <c r="BP663013" s="90"/>
    </row>
    <row r="663014" spans="68:68" customFormat="1">
      <c r="BP663014" s="90"/>
    </row>
    <row r="663015" spans="68:68" customFormat="1">
      <c r="BP663015" s="90"/>
    </row>
    <row r="663016" spans="68:68" customFormat="1">
      <c r="BP663016" s="90"/>
    </row>
    <row r="663017" spans="68:68" customFormat="1">
      <c r="BP663017" s="90"/>
    </row>
    <row r="663018" spans="68:68" customFormat="1">
      <c r="BP663018" s="90"/>
    </row>
    <row r="663019" spans="68:68" customFormat="1">
      <c r="BP663019" s="90"/>
    </row>
    <row r="663020" spans="68:68" customFormat="1">
      <c r="BP663020" s="90"/>
    </row>
    <row r="663021" spans="68:68" customFormat="1">
      <c r="BP663021" s="90"/>
    </row>
    <row r="663022" spans="68:68" customFormat="1">
      <c r="BP663022" s="90"/>
    </row>
    <row r="663023" spans="68:68" customFormat="1">
      <c r="BP663023" s="90"/>
    </row>
    <row r="663024" spans="68:68" customFormat="1">
      <c r="BP663024" s="90"/>
    </row>
    <row r="663025" spans="68:68" customFormat="1">
      <c r="BP663025" s="90"/>
    </row>
    <row r="663026" spans="68:68" customFormat="1">
      <c r="BP663026" s="90"/>
    </row>
    <row r="663027" spans="68:68" customFormat="1">
      <c r="BP663027" s="90"/>
    </row>
    <row r="663028" spans="68:68" customFormat="1">
      <c r="BP663028" s="90"/>
    </row>
    <row r="663029" spans="68:68" customFormat="1">
      <c r="BP663029" s="90"/>
    </row>
    <row r="663030" spans="68:68" customFormat="1">
      <c r="BP663030" s="90"/>
    </row>
    <row r="663031" spans="68:68" customFormat="1">
      <c r="BP663031" s="90"/>
    </row>
    <row r="663032" spans="68:68" customFormat="1">
      <c r="BP663032" s="90"/>
    </row>
    <row r="663033" spans="68:68" customFormat="1">
      <c r="BP663033" s="90"/>
    </row>
    <row r="663034" spans="68:68" customFormat="1">
      <c r="BP663034" s="90"/>
    </row>
    <row r="663035" spans="68:68" customFormat="1">
      <c r="BP663035" s="90"/>
    </row>
    <row r="663036" spans="68:68" customFormat="1">
      <c r="BP663036" s="90"/>
    </row>
    <row r="663037" spans="68:68" customFormat="1">
      <c r="BP663037" s="90"/>
    </row>
    <row r="663038" spans="68:68" customFormat="1">
      <c r="BP663038" s="90"/>
    </row>
    <row r="663039" spans="68:68" customFormat="1">
      <c r="BP663039" s="90"/>
    </row>
    <row r="663040" spans="68:68" customFormat="1">
      <c r="BP663040" s="90"/>
    </row>
    <row r="663041" spans="68:68" customFormat="1">
      <c r="BP663041" s="90"/>
    </row>
    <row r="663042" spans="68:68" customFormat="1">
      <c r="BP663042" s="90"/>
    </row>
    <row r="663043" spans="68:68" customFormat="1">
      <c r="BP663043" s="90"/>
    </row>
    <row r="663044" spans="68:68" customFormat="1">
      <c r="BP663044" s="90"/>
    </row>
    <row r="663045" spans="68:68" customFormat="1">
      <c r="BP663045" s="90"/>
    </row>
    <row r="663046" spans="68:68" customFormat="1">
      <c r="BP663046" s="90"/>
    </row>
    <row r="663047" spans="68:68" customFormat="1">
      <c r="BP663047" s="90"/>
    </row>
    <row r="663048" spans="68:68" customFormat="1">
      <c r="BP663048" s="90"/>
    </row>
    <row r="663049" spans="68:68" customFormat="1">
      <c r="BP663049" s="90"/>
    </row>
    <row r="663050" spans="68:68" customFormat="1">
      <c r="BP663050" s="90"/>
    </row>
    <row r="663051" spans="68:68" customFormat="1">
      <c r="BP663051" s="90"/>
    </row>
    <row r="663052" spans="68:68" customFormat="1">
      <c r="BP663052" s="90"/>
    </row>
    <row r="663053" spans="68:68" customFormat="1">
      <c r="BP663053" s="90"/>
    </row>
    <row r="663054" spans="68:68" customFormat="1">
      <c r="BP663054" s="90"/>
    </row>
    <row r="663055" spans="68:68" customFormat="1">
      <c r="BP663055" s="90"/>
    </row>
    <row r="663056" spans="68:68" customFormat="1">
      <c r="BP663056" s="90"/>
    </row>
    <row r="663057" spans="68:68" customFormat="1">
      <c r="BP663057" s="90"/>
    </row>
    <row r="663058" spans="68:68" customFormat="1">
      <c r="BP663058" s="90"/>
    </row>
    <row r="663059" spans="68:68" customFormat="1">
      <c r="BP663059" s="90"/>
    </row>
    <row r="663060" spans="68:68" customFormat="1">
      <c r="BP663060" s="90"/>
    </row>
    <row r="663061" spans="68:68" customFormat="1">
      <c r="BP663061" s="90"/>
    </row>
    <row r="663062" spans="68:68" customFormat="1">
      <c r="BP663062" s="90"/>
    </row>
    <row r="663063" spans="68:68" customFormat="1">
      <c r="BP663063" s="90"/>
    </row>
    <row r="663064" spans="68:68" customFormat="1">
      <c r="BP663064" s="90"/>
    </row>
    <row r="663065" spans="68:68" customFormat="1">
      <c r="BP663065" s="90"/>
    </row>
    <row r="663066" spans="68:68" customFormat="1">
      <c r="BP663066" s="90"/>
    </row>
    <row r="663067" spans="68:68" customFormat="1">
      <c r="BP663067" s="90"/>
    </row>
    <row r="663068" spans="68:68" customFormat="1">
      <c r="BP663068" s="90"/>
    </row>
    <row r="663069" spans="68:68" customFormat="1">
      <c r="BP663069" s="90"/>
    </row>
    <row r="663070" spans="68:68" customFormat="1">
      <c r="BP663070" s="90"/>
    </row>
    <row r="663071" spans="68:68" customFormat="1">
      <c r="BP663071" s="90"/>
    </row>
    <row r="663072" spans="68:68" customFormat="1">
      <c r="BP663072" s="90"/>
    </row>
    <row r="663073" spans="68:68" customFormat="1">
      <c r="BP663073" s="90"/>
    </row>
    <row r="663074" spans="68:68" customFormat="1">
      <c r="BP663074" s="90"/>
    </row>
    <row r="663075" spans="68:68" customFormat="1">
      <c r="BP663075" s="90"/>
    </row>
    <row r="663076" spans="68:68" customFormat="1">
      <c r="BP663076" s="90"/>
    </row>
    <row r="663077" spans="68:68" customFormat="1">
      <c r="BP663077" s="90"/>
    </row>
    <row r="663078" spans="68:68" customFormat="1">
      <c r="BP663078" s="90"/>
    </row>
    <row r="663079" spans="68:68" customFormat="1">
      <c r="BP663079" s="90"/>
    </row>
    <row r="663080" spans="68:68" customFormat="1">
      <c r="BP663080" s="90"/>
    </row>
    <row r="663081" spans="68:68" customFormat="1">
      <c r="BP663081" s="90"/>
    </row>
    <row r="663082" spans="68:68" customFormat="1">
      <c r="BP663082" s="90"/>
    </row>
    <row r="663083" spans="68:68" customFormat="1">
      <c r="BP663083" s="90"/>
    </row>
    <row r="663084" spans="68:68" customFormat="1">
      <c r="BP663084" s="90"/>
    </row>
    <row r="663085" spans="68:68" customFormat="1">
      <c r="BP663085" s="90"/>
    </row>
    <row r="663086" spans="68:68" customFormat="1">
      <c r="BP663086" s="90"/>
    </row>
    <row r="663087" spans="68:68" customFormat="1">
      <c r="BP663087" s="90"/>
    </row>
    <row r="663088" spans="68:68" customFormat="1">
      <c r="BP663088" s="90"/>
    </row>
    <row r="663089" spans="68:68" customFormat="1">
      <c r="BP663089" s="90"/>
    </row>
    <row r="663090" spans="68:68" customFormat="1">
      <c r="BP663090" s="90"/>
    </row>
    <row r="663091" spans="68:68" customFormat="1">
      <c r="BP663091" s="90"/>
    </row>
    <row r="663092" spans="68:68" customFormat="1">
      <c r="BP663092" s="90"/>
    </row>
    <row r="663093" spans="68:68" customFormat="1">
      <c r="BP663093" s="90"/>
    </row>
    <row r="663094" spans="68:68" customFormat="1">
      <c r="BP663094" s="90"/>
    </row>
    <row r="663095" spans="68:68" customFormat="1">
      <c r="BP663095" s="90"/>
    </row>
    <row r="663096" spans="68:68" customFormat="1">
      <c r="BP663096" s="90"/>
    </row>
    <row r="663097" spans="68:68" customFormat="1">
      <c r="BP663097" s="90"/>
    </row>
    <row r="663098" spans="68:68" customFormat="1">
      <c r="BP663098" s="90"/>
    </row>
    <row r="663099" spans="68:68" customFormat="1">
      <c r="BP663099" s="90"/>
    </row>
    <row r="663100" spans="68:68" customFormat="1">
      <c r="BP663100" s="90"/>
    </row>
    <row r="663101" spans="68:68" customFormat="1">
      <c r="BP663101" s="90"/>
    </row>
    <row r="663102" spans="68:68" customFormat="1">
      <c r="BP663102" s="90"/>
    </row>
    <row r="663103" spans="68:68" customFormat="1">
      <c r="BP663103" s="90"/>
    </row>
    <row r="663104" spans="68:68" customFormat="1">
      <c r="BP663104" s="90"/>
    </row>
    <row r="663105" spans="68:68" customFormat="1">
      <c r="BP663105" s="90"/>
    </row>
    <row r="663106" spans="68:68" customFormat="1">
      <c r="BP663106" s="90"/>
    </row>
    <row r="663107" spans="68:68" customFormat="1">
      <c r="BP663107" s="90"/>
    </row>
    <row r="663108" spans="68:68" customFormat="1">
      <c r="BP663108" s="90"/>
    </row>
    <row r="663109" spans="68:68" customFormat="1">
      <c r="BP663109" s="90"/>
    </row>
    <row r="663110" spans="68:68" customFormat="1">
      <c r="BP663110" s="90"/>
    </row>
    <row r="663111" spans="68:68" customFormat="1">
      <c r="BP663111" s="90"/>
    </row>
    <row r="663112" spans="68:68" customFormat="1">
      <c r="BP663112" s="90"/>
    </row>
    <row r="663113" spans="68:68" customFormat="1">
      <c r="BP663113" s="90"/>
    </row>
    <row r="663114" spans="68:68" customFormat="1">
      <c r="BP663114" s="90"/>
    </row>
    <row r="663115" spans="68:68" customFormat="1">
      <c r="BP663115" s="90"/>
    </row>
    <row r="663116" spans="68:68" customFormat="1">
      <c r="BP663116" s="90"/>
    </row>
    <row r="663117" spans="68:68" customFormat="1">
      <c r="BP663117" s="90"/>
    </row>
    <row r="663118" spans="68:68" customFormat="1">
      <c r="BP663118" s="90"/>
    </row>
    <row r="663119" spans="68:68" customFormat="1">
      <c r="BP663119" s="90"/>
    </row>
    <row r="663120" spans="68:68" customFormat="1">
      <c r="BP663120" s="90"/>
    </row>
    <row r="663121" spans="68:68" customFormat="1">
      <c r="BP663121" s="90"/>
    </row>
    <row r="663122" spans="68:68" customFormat="1">
      <c r="BP663122" s="90"/>
    </row>
    <row r="663123" spans="68:68" customFormat="1">
      <c r="BP663123" s="90"/>
    </row>
    <row r="663124" spans="68:68" customFormat="1">
      <c r="BP663124" s="90"/>
    </row>
    <row r="663125" spans="68:68" customFormat="1">
      <c r="BP663125" s="90"/>
    </row>
    <row r="663126" spans="68:68" customFormat="1">
      <c r="BP663126" s="90"/>
    </row>
    <row r="663127" spans="68:68" customFormat="1">
      <c r="BP663127" s="90"/>
    </row>
    <row r="663128" spans="68:68" customFormat="1">
      <c r="BP663128" s="90"/>
    </row>
    <row r="663129" spans="68:68" customFormat="1">
      <c r="BP663129" s="90"/>
    </row>
    <row r="663130" spans="68:68" customFormat="1">
      <c r="BP663130" s="90"/>
    </row>
    <row r="663131" spans="68:68" customFormat="1">
      <c r="BP663131" s="90"/>
    </row>
    <row r="663132" spans="68:68" customFormat="1">
      <c r="BP663132" s="90"/>
    </row>
    <row r="663133" spans="68:68" customFormat="1">
      <c r="BP663133" s="90"/>
    </row>
    <row r="663134" spans="68:68" customFormat="1">
      <c r="BP663134" s="90"/>
    </row>
    <row r="663135" spans="68:68" customFormat="1">
      <c r="BP663135" s="90"/>
    </row>
    <row r="663136" spans="68:68" customFormat="1">
      <c r="BP663136" s="90"/>
    </row>
    <row r="663137" spans="68:68" customFormat="1">
      <c r="BP663137" s="90"/>
    </row>
    <row r="663138" spans="68:68" customFormat="1">
      <c r="BP663138" s="90"/>
    </row>
    <row r="663139" spans="68:68" customFormat="1">
      <c r="BP663139" s="90"/>
    </row>
    <row r="663140" spans="68:68" customFormat="1">
      <c r="BP663140" s="90"/>
    </row>
    <row r="663141" spans="68:68" customFormat="1">
      <c r="BP663141" s="90"/>
    </row>
    <row r="663142" spans="68:68" customFormat="1">
      <c r="BP663142" s="90"/>
    </row>
    <row r="663143" spans="68:68" customFormat="1">
      <c r="BP663143" s="90"/>
    </row>
    <row r="663144" spans="68:68" customFormat="1">
      <c r="BP663144" s="90"/>
    </row>
    <row r="663145" spans="68:68" customFormat="1">
      <c r="BP663145" s="90"/>
    </row>
    <row r="663146" spans="68:68" customFormat="1">
      <c r="BP663146" s="90"/>
    </row>
    <row r="663147" spans="68:68" customFormat="1">
      <c r="BP663147" s="90"/>
    </row>
    <row r="663148" spans="68:68" customFormat="1">
      <c r="BP663148" s="90"/>
    </row>
    <row r="663149" spans="68:68" customFormat="1">
      <c r="BP663149" s="90"/>
    </row>
    <row r="663150" spans="68:68" customFormat="1">
      <c r="BP663150" s="90"/>
    </row>
    <row r="663151" spans="68:68" customFormat="1">
      <c r="BP663151" s="90"/>
    </row>
    <row r="663152" spans="68:68" customFormat="1">
      <c r="BP663152" s="90"/>
    </row>
    <row r="663153" spans="68:68" customFormat="1">
      <c r="BP663153" s="90"/>
    </row>
    <row r="663154" spans="68:68" customFormat="1">
      <c r="BP663154" s="90"/>
    </row>
    <row r="663155" spans="68:68" customFormat="1">
      <c r="BP663155" s="90"/>
    </row>
    <row r="663156" spans="68:68" customFormat="1">
      <c r="BP663156" s="90"/>
    </row>
    <row r="663157" spans="68:68" customFormat="1">
      <c r="BP663157" s="90"/>
    </row>
    <row r="663158" spans="68:68" customFormat="1">
      <c r="BP663158" s="90"/>
    </row>
    <row r="663159" spans="68:68" customFormat="1">
      <c r="BP663159" s="90"/>
    </row>
    <row r="663160" spans="68:68" customFormat="1">
      <c r="BP663160" s="90"/>
    </row>
    <row r="663161" spans="68:68" customFormat="1">
      <c r="BP663161" s="90"/>
    </row>
    <row r="663162" spans="68:68" customFormat="1">
      <c r="BP663162" s="90"/>
    </row>
    <row r="663163" spans="68:68" customFormat="1">
      <c r="BP663163" s="90"/>
    </row>
    <row r="663164" spans="68:68" customFormat="1">
      <c r="BP663164" s="90"/>
    </row>
    <row r="663165" spans="68:68" customFormat="1">
      <c r="BP663165" s="90"/>
    </row>
    <row r="663166" spans="68:68" customFormat="1">
      <c r="BP663166" s="90"/>
    </row>
    <row r="663167" spans="68:68" customFormat="1">
      <c r="BP663167" s="90"/>
    </row>
    <row r="663168" spans="68:68" customFormat="1">
      <c r="BP663168" s="90"/>
    </row>
    <row r="663169" spans="68:68" customFormat="1">
      <c r="BP663169" s="90"/>
    </row>
    <row r="663170" spans="68:68" customFormat="1">
      <c r="BP663170" s="90"/>
    </row>
    <row r="663171" spans="68:68" customFormat="1">
      <c r="BP663171" s="90"/>
    </row>
    <row r="663172" spans="68:68" customFormat="1">
      <c r="BP663172" s="90"/>
    </row>
    <row r="663173" spans="68:68" customFormat="1">
      <c r="BP663173" s="90"/>
    </row>
    <row r="663174" spans="68:68" customFormat="1">
      <c r="BP663174" s="90"/>
    </row>
    <row r="663175" spans="68:68" customFormat="1">
      <c r="BP663175" s="90"/>
    </row>
    <row r="663176" spans="68:68" customFormat="1">
      <c r="BP663176" s="90"/>
    </row>
    <row r="663177" spans="68:68" customFormat="1">
      <c r="BP663177" s="90"/>
    </row>
    <row r="663178" spans="68:68" customFormat="1">
      <c r="BP663178" s="90"/>
    </row>
    <row r="663179" spans="68:68" customFormat="1">
      <c r="BP663179" s="90"/>
    </row>
    <row r="663180" spans="68:68" customFormat="1">
      <c r="BP663180" s="90"/>
    </row>
    <row r="663181" spans="68:68" customFormat="1">
      <c r="BP663181" s="90"/>
    </row>
    <row r="663182" spans="68:68" customFormat="1">
      <c r="BP663182" s="90"/>
    </row>
    <row r="663183" spans="68:68" customFormat="1">
      <c r="BP663183" s="90"/>
    </row>
    <row r="663184" spans="68:68" customFormat="1">
      <c r="BP663184" s="90"/>
    </row>
    <row r="663185" spans="68:68" customFormat="1">
      <c r="BP663185" s="90"/>
    </row>
    <row r="663186" spans="68:68" customFormat="1">
      <c r="BP663186" s="90"/>
    </row>
    <row r="663187" spans="68:68" customFormat="1">
      <c r="BP663187" s="90"/>
    </row>
    <row r="663188" spans="68:68" customFormat="1">
      <c r="BP663188" s="90"/>
    </row>
    <row r="663189" spans="68:68" customFormat="1">
      <c r="BP663189" s="90"/>
    </row>
    <row r="663190" spans="68:68" customFormat="1">
      <c r="BP663190" s="90"/>
    </row>
    <row r="663191" spans="68:68" customFormat="1">
      <c r="BP663191" s="90"/>
    </row>
    <row r="663192" spans="68:68" customFormat="1">
      <c r="BP663192" s="90"/>
    </row>
    <row r="663193" spans="68:68" customFormat="1">
      <c r="BP663193" s="90"/>
    </row>
    <row r="663194" spans="68:68" customFormat="1">
      <c r="BP663194" s="90"/>
    </row>
    <row r="663195" spans="68:68" customFormat="1">
      <c r="BP663195" s="90"/>
    </row>
    <row r="663196" spans="68:68" customFormat="1">
      <c r="BP663196" s="90"/>
    </row>
    <row r="663197" spans="68:68" customFormat="1">
      <c r="BP663197" s="90"/>
    </row>
    <row r="663198" spans="68:68" customFormat="1">
      <c r="BP663198" s="90"/>
    </row>
    <row r="663199" spans="68:68" customFormat="1">
      <c r="BP663199" s="90"/>
    </row>
    <row r="663200" spans="68:68" customFormat="1">
      <c r="BP663200" s="90"/>
    </row>
    <row r="663201" spans="68:68" customFormat="1">
      <c r="BP663201" s="90"/>
    </row>
    <row r="663202" spans="68:68" customFormat="1">
      <c r="BP663202" s="90"/>
    </row>
    <row r="663203" spans="68:68" customFormat="1">
      <c r="BP663203" s="90"/>
    </row>
    <row r="663204" spans="68:68" customFormat="1">
      <c r="BP663204" s="90"/>
    </row>
    <row r="663205" spans="68:68" customFormat="1">
      <c r="BP663205" s="90"/>
    </row>
    <row r="663206" spans="68:68" customFormat="1">
      <c r="BP663206" s="90"/>
    </row>
    <row r="663207" spans="68:68" customFormat="1">
      <c r="BP663207" s="90"/>
    </row>
    <row r="663208" spans="68:68" customFormat="1">
      <c r="BP663208" s="90"/>
    </row>
    <row r="663209" spans="68:68" customFormat="1">
      <c r="BP663209" s="90"/>
    </row>
    <row r="663210" spans="68:68" customFormat="1">
      <c r="BP663210" s="90"/>
    </row>
    <row r="663211" spans="68:68" customFormat="1">
      <c r="BP663211" s="90"/>
    </row>
    <row r="663212" spans="68:68" customFormat="1">
      <c r="BP663212" s="90"/>
    </row>
    <row r="663213" spans="68:68" customFormat="1">
      <c r="BP663213" s="90"/>
    </row>
    <row r="663214" spans="68:68" customFormat="1">
      <c r="BP663214" s="90"/>
    </row>
    <row r="663215" spans="68:68" customFormat="1">
      <c r="BP663215" s="90"/>
    </row>
    <row r="663216" spans="68:68" customFormat="1">
      <c r="BP663216" s="90"/>
    </row>
    <row r="663217" spans="68:68" customFormat="1">
      <c r="BP663217" s="90"/>
    </row>
    <row r="663218" spans="68:68" customFormat="1">
      <c r="BP663218" s="90"/>
    </row>
    <row r="663219" spans="68:68" customFormat="1">
      <c r="BP663219" s="90"/>
    </row>
    <row r="663220" spans="68:68" customFormat="1">
      <c r="BP663220" s="90"/>
    </row>
    <row r="663221" spans="68:68" customFormat="1">
      <c r="BP663221" s="90"/>
    </row>
    <row r="663222" spans="68:68" customFormat="1">
      <c r="BP663222" s="90"/>
    </row>
    <row r="663223" spans="68:68" customFormat="1">
      <c r="BP663223" s="90"/>
    </row>
    <row r="663224" spans="68:68" customFormat="1">
      <c r="BP663224" s="90"/>
    </row>
    <row r="663225" spans="68:68" customFormat="1">
      <c r="BP663225" s="90"/>
    </row>
    <row r="663226" spans="68:68" customFormat="1">
      <c r="BP663226" s="90"/>
    </row>
    <row r="663227" spans="68:68" customFormat="1">
      <c r="BP663227" s="90"/>
    </row>
    <row r="663228" spans="68:68" customFormat="1">
      <c r="BP663228" s="90"/>
    </row>
    <row r="663229" spans="68:68" customFormat="1">
      <c r="BP663229" s="90"/>
    </row>
    <row r="663230" spans="68:68" customFormat="1">
      <c r="BP663230" s="90"/>
    </row>
    <row r="663231" spans="68:68" customFormat="1">
      <c r="BP663231" s="90"/>
    </row>
    <row r="663232" spans="68:68" customFormat="1">
      <c r="BP663232" s="90"/>
    </row>
    <row r="663233" spans="68:68" customFormat="1">
      <c r="BP663233" s="90"/>
    </row>
    <row r="663234" spans="68:68" customFormat="1">
      <c r="BP663234" s="90"/>
    </row>
    <row r="663235" spans="68:68" customFormat="1">
      <c r="BP663235" s="90"/>
    </row>
    <row r="663236" spans="68:68" customFormat="1">
      <c r="BP663236" s="90"/>
    </row>
    <row r="663237" spans="68:68" customFormat="1">
      <c r="BP663237" s="90"/>
    </row>
    <row r="663238" spans="68:68" customFormat="1">
      <c r="BP663238" s="90"/>
    </row>
    <row r="663239" spans="68:68" customFormat="1">
      <c r="BP663239" s="90"/>
    </row>
    <row r="663240" spans="68:68" customFormat="1">
      <c r="BP663240" s="90"/>
    </row>
    <row r="663241" spans="68:68" customFormat="1">
      <c r="BP663241" s="90"/>
    </row>
    <row r="663242" spans="68:68" customFormat="1">
      <c r="BP663242" s="90"/>
    </row>
    <row r="663243" spans="68:68" customFormat="1">
      <c r="BP663243" s="90"/>
    </row>
    <row r="663244" spans="68:68" customFormat="1">
      <c r="BP663244" s="90"/>
    </row>
    <row r="663245" spans="68:68" customFormat="1">
      <c r="BP663245" s="90"/>
    </row>
    <row r="663246" spans="68:68" customFormat="1">
      <c r="BP663246" s="90"/>
    </row>
    <row r="663247" spans="68:68" customFormat="1">
      <c r="BP663247" s="90"/>
    </row>
    <row r="663248" spans="68:68" customFormat="1">
      <c r="BP663248" s="90"/>
    </row>
    <row r="663249" spans="68:68" customFormat="1">
      <c r="BP663249" s="90"/>
    </row>
    <row r="663250" spans="68:68" customFormat="1">
      <c r="BP663250" s="90"/>
    </row>
    <row r="663251" spans="68:68" customFormat="1">
      <c r="BP663251" s="90"/>
    </row>
    <row r="663252" spans="68:68" customFormat="1">
      <c r="BP663252" s="90"/>
    </row>
    <row r="663253" spans="68:68" customFormat="1">
      <c r="BP663253" s="90"/>
    </row>
    <row r="663254" spans="68:68" customFormat="1">
      <c r="BP663254" s="90"/>
    </row>
    <row r="663255" spans="68:68" customFormat="1">
      <c r="BP663255" s="90"/>
    </row>
    <row r="663256" spans="68:68" customFormat="1">
      <c r="BP663256" s="90"/>
    </row>
    <row r="663257" spans="68:68" customFormat="1">
      <c r="BP663257" s="90"/>
    </row>
    <row r="663258" spans="68:68" customFormat="1">
      <c r="BP663258" s="90"/>
    </row>
    <row r="663259" spans="68:68" customFormat="1">
      <c r="BP663259" s="90"/>
    </row>
    <row r="663260" spans="68:68" customFormat="1">
      <c r="BP663260" s="90"/>
    </row>
    <row r="663261" spans="68:68" customFormat="1">
      <c r="BP663261" s="90"/>
    </row>
    <row r="663262" spans="68:68" customFormat="1">
      <c r="BP663262" s="90"/>
    </row>
    <row r="663263" spans="68:68" customFormat="1">
      <c r="BP663263" s="90"/>
    </row>
    <row r="663264" spans="68:68" customFormat="1">
      <c r="BP663264" s="90"/>
    </row>
    <row r="663265" spans="68:68" customFormat="1">
      <c r="BP663265" s="90"/>
    </row>
    <row r="663266" spans="68:68" customFormat="1">
      <c r="BP663266" s="90"/>
    </row>
    <row r="663267" spans="68:68" customFormat="1">
      <c r="BP663267" s="90"/>
    </row>
    <row r="663268" spans="68:68" customFormat="1">
      <c r="BP663268" s="90"/>
    </row>
    <row r="663269" spans="68:68" customFormat="1">
      <c r="BP663269" s="90"/>
    </row>
    <row r="663270" spans="68:68" customFormat="1">
      <c r="BP663270" s="90"/>
    </row>
    <row r="663271" spans="68:68" customFormat="1">
      <c r="BP663271" s="90"/>
    </row>
    <row r="663272" spans="68:68" customFormat="1">
      <c r="BP663272" s="90"/>
    </row>
    <row r="663273" spans="68:68" customFormat="1">
      <c r="BP663273" s="90"/>
    </row>
    <row r="663274" spans="68:68" customFormat="1">
      <c r="BP663274" s="90"/>
    </row>
    <row r="663275" spans="68:68" customFormat="1">
      <c r="BP663275" s="90"/>
    </row>
    <row r="663276" spans="68:68" customFormat="1">
      <c r="BP663276" s="90"/>
    </row>
    <row r="663277" spans="68:68" customFormat="1">
      <c r="BP663277" s="90"/>
    </row>
    <row r="663278" spans="68:68" customFormat="1">
      <c r="BP663278" s="90"/>
    </row>
    <row r="663279" spans="68:68" customFormat="1">
      <c r="BP663279" s="90"/>
    </row>
    <row r="663280" spans="68:68" customFormat="1">
      <c r="BP663280" s="90"/>
    </row>
    <row r="663281" spans="68:68" customFormat="1">
      <c r="BP663281" s="90"/>
    </row>
    <row r="663282" spans="68:68" customFormat="1">
      <c r="BP663282" s="90"/>
    </row>
    <row r="663283" spans="68:68" customFormat="1">
      <c r="BP663283" s="90"/>
    </row>
    <row r="663284" spans="68:68" customFormat="1">
      <c r="BP663284" s="90"/>
    </row>
    <row r="663285" spans="68:68" customFormat="1">
      <c r="BP663285" s="90"/>
    </row>
    <row r="663286" spans="68:68" customFormat="1">
      <c r="BP663286" s="90"/>
    </row>
    <row r="663287" spans="68:68" customFormat="1">
      <c r="BP663287" s="90"/>
    </row>
    <row r="663288" spans="68:68" customFormat="1">
      <c r="BP663288" s="90"/>
    </row>
    <row r="663289" spans="68:68" customFormat="1">
      <c r="BP663289" s="90"/>
    </row>
    <row r="663290" spans="68:68" customFormat="1">
      <c r="BP663290" s="90"/>
    </row>
    <row r="663291" spans="68:68" customFormat="1">
      <c r="BP663291" s="90"/>
    </row>
    <row r="663292" spans="68:68" customFormat="1">
      <c r="BP663292" s="90"/>
    </row>
    <row r="663293" spans="68:68" customFormat="1">
      <c r="BP663293" s="90"/>
    </row>
    <row r="663294" spans="68:68" customFormat="1">
      <c r="BP663294" s="90"/>
    </row>
    <row r="663295" spans="68:68" customFormat="1">
      <c r="BP663295" s="90"/>
    </row>
    <row r="663296" spans="68:68" customFormat="1">
      <c r="BP663296" s="90"/>
    </row>
    <row r="663297" spans="68:68" customFormat="1">
      <c r="BP663297" s="90"/>
    </row>
    <row r="663298" spans="68:68" customFormat="1">
      <c r="BP663298" s="90"/>
    </row>
    <row r="663299" spans="68:68" customFormat="1">
      <c r="BP663299" s="90"/>
    </row>
    <row r="663300" spans="68:68" customFormat="1">
      <c r="BP663300" s="90"/>
    </row>
    <row r="663301" spans="68:68" customFormat="1">
      <c r="BP663301" s="90"/>
    </row>
    <row r="663302" spans="68:68" customFormat="1">
      <c r="BP663302" s="90"/>
    </row>
    <row r="663303" spans="68:68" customFormat="1">
      <c r="BP663303" s="90"/>
    </row>
    <row r="663304" spans="68:68" customFormat="1">
      <c r="BP663304" s="90"/>
    </row>
    <row r="663305" spans="68:68" customFormat="1">
      <c r="BP663305" s="90"/>
    </row>
    <row r="663306" spans="68:68" customFormat="1">
      <c r="BP663306" s="90"/>
    </row>
    <row r="663307" spans="68:68" customFormat="1">
      <c r="BP663307" s="90"/>
    </row>
    <row r="663308" spans="68:68" customFormat="1">
      <c r="BP663308" s="90"/>
    </row>
    <row r="663309" spans="68:68" customFormat="1">
      <c r="BP663309" s="90"/>
    </row>
    <row r="663310" spans="68:68" customFormat="1">
      <c r="BP663310" s="90"/>
    </row>
    <row r="663311" spans="68:68" customFormat="1">
      <c r="BP663311" s="90"/>
    </row>
    <row r="663312" spans="68:68" customFormat="1">
      <c r="BP663312" s="90"/>
    </row>
    <row r="663313" spans="68:68" customFormat="1">
      <c r="BP663313" s="90"/>
    </row>
    <row r="663314" spans="68:68" customFormat="1">
      <c r="BP663314" s="90"/>
    </row>
    <row r="663315" spans="68:68" customFormat="1">
      <c r="BP663315" s="90"/>
    </row>
    <row r="663316" spans="68:68" customFormat="1">
      <c r="BP663316" s="90"/>
    </row>
    <row r="663317" spans="68:68" customFormat="1">
      <c r="BP663317" s="90"/>
    </row>
    <row r="663318" spans="68:68" customFormat="1">
      <c r="BP663318" s="90"/>
    </row>
    <row r="663319" spans="68:68" customFormat="1">
      <c r="BP663319" s="90"/>
    </row>
    <row r="663320" spans="68:68" customFormat="1">
      <c r="BP663320" s="90"/>
    </row>
    <row r="663321" spans="68:68" customFormat="1">
      <c r="BP663321" s="90"/>
    </row>
    <row r="663322" spans="68:68" customFormat="1">
      <c r="BP663322" s="90"/>
    </row>
    <row r="663323" spans="68:68" customFormat="1">
      <c r="BP663323" s="90"/>
    </row>
    <row r="663324" spans="68:68" customFormat="1">
      <c r="BP663324" s="90"/>
    </row>
    <row r="663325" spans="68:68" customFormat="1">
      <c r="BP663325" s="90"/>
    </row>
    <row r="663326" spans="68:68" customFormat="1">
      <c r="BP663326" s="90"/>
    </row>
    <row r="663327" spans="68:68" customFormat="1">
      <c r="BP663327" s="90"/>
    </row>
    <row r="663328" spans="68:68" customFormat="1">
      <c r="BP663328" s="90"/>
    </row>
    <row r="663329" spans="68:68" customFormat="1">
      <c r="BP663329" s="90"/>
    </row>
    <row r="663330" spans="68:68" customFormat="1">
      <c r="BP663330" s="90"/>
    </row>
    <row r="663331" spans="68:68" customFormat="1">
      <c r="BP663331" s="90"/>
    </row>
    <row r="663332" spans="68:68" customFormat="1">
      <c r="BP663332" s="90"/>
    </row>
    <row r="663333" spans="68:68" customFormat="1">
      <c r="BP663333" s="90"/>
    </row>
    <row r="663334" spans="68:68" customFormat="1">
      <c r="BP663334" s="90"/>
    </row>
    <row r="663335" spans="68:68" customFormat="1">
      <c r="BP663335" s="90"/>
    </row>
    <row r="663336" spans="68:68" customFormat="1">
      <c r="BP663336" s="90"/>
    </row>
    <row r="663337" spans="68:68" customFormat="1">
      <c r="BP663337" s="90"/>
    </row>
    <row r="663338" spans="68:68" customFormat="1">
      <c r="BP663338" s="90"/>
    </row>
    <row r="663339" spans="68:68" customFormat="1">
      <c r="BP663339" s="90"/>
    </row>
    <row r="663340" spans="68:68" customFormat="1">
      <c r="BP663340" s="90"/>
    </row>
    <row r="663341" spans="68:68" customFormat="1">
      <c r="BP663341" s="90"/>
    </row>
    <row r="663342" spans="68:68" customFormat="1">
      <c r="BP663342" s="90"/>
    </row>
    <row r="663343" spans="68:68" customFormat="1">
      <c r="BP663343" s="90"/>
    </row>
    <row r="663344" spans="68:68" customFormat="1">
      <c r="BP663344" s="90"/>
    </row>
    <row r="663345" spans="68:68" customFormat="1">
      <c r="BP663345" s="90"/>
    </row>
    <row r="663346" spans="68:68" customFormat="1">
      <c r="BP663346" s="90"/>
    </row>
    <row r="663347" spans="68:68" customFormat="1">
      <c r="BP663347" s="90"/>
    </row>
    <row r="663348" spans="68:68" customFormat="1">
      <c r="BP663348" s="90"/>
    </row>
    <row r="663349" spans="68:68" customFormat="1">
      <c r="BP663349" s="90"/>
    </row>
    <row r="663350" spans="68:68" customFormat="1">
      <c r="BP663350" s="90"/>
    </row>
    <row r="663351" spans="68:68" customFormat="1">
      <c r="BP663351" s="90"/>
    </row>
    <row r="663352" spans="68:68" customFormat="1">
      <c r="BP663352" s="90"/>
    </row>
    <row r="663353" spans="68:68" customFormat="1">
      <c r="BP663353" s="90"/>
    </row>
    <row r="663354" spans="68:68" customFormat="1">
      <c r="BP663354" s="90"/>
    </row>
    <row r="663355" spans="68:68" customFormat="1">
      <c r="BP663355" s="90"/>
    </row>
    <row r="663356" spans="68:68" customFormat="1">
      <c r="BP663356" s="90"/>
    </row>
    <row r="663357" spans="68:68" customFormat="1">
      <c r="BP663357" s="90"/>
    </row>
    <row r="663358" spans="68:68" customFormat="1">
      <c r="BP663358" s="90"/>
    </row>
    <row r="663359" spans="68:68" customFormat="1">
      <c r="BP663359" s="90"/>
    </row>
    <row r="663360" spans="68:68" customFormat="1">
      <c r="BP663360" s="90"/>
    </row>
    <row r="663361" spans="68:68" customFormat="1">
      <c r="BP663361" s="90"/>
    </row>
    <row r="663362" spans="68:68" customFormat="1">
      <c r="BP663362" s="90"/>
    </row>
    <row r="663363" spans="68:68" customFormat="1">
      <c r="BP663363" s="90"/>
    </row>
    <row r="663364" spans="68:68" customFormat="1">
      <c r="BP663364" s="90"/>
    </row>
    <row r="663365" spans="68:68" customFormat="1">
      <c r="BP663365" s="90"/>
    </row>
    <row r="663366" spans="68:68" customFormat="1">
      <c r="BP663366" s="90"/>
    </row>
    <row r="663367" spans="68:68" customFormat="1">
      <c r="BP663367" s="90"/>
    </row>
    <row r="663368" spans="68:68" customFormat="1">
      <c r="BP663368" s="90"/>
    </row>
    <row r="663369" spans="68:68" customFormat="1">
      <c r="BP663369" s="90"/>
    </row>
    <row r="663370" spans="68:68" customFormat="1">
      <c r="BP663370" s="90"/>
    </row>
    <row r="663371" spans="68:68" customFormat="1">
      <c r="BP663371" s="90"/>
    </row>
    <row r="663372" spans="68:68" customFormat="1">
      <c r="BP663372" s="90"/>
    </row>
    <row r="663373" spans="68:68" customFormat="1">
      <c r="BP663373" s="90"/>
    </row>
    <row r="663374" spans="68:68" customFormat="1">
      <c r="BP663374" s="90"/>
    </row>
    <row r="663375" spans="68:68" customFormat="1">
      <c r="BP663375" s="90"/>
    </row>
    <row r="663376" spans="68:68" customFormat="1">
      <c r="BP663376" s="90"/>
    </row>
    <row r="663377" spans="68:68" customFormat="1">
      <c r="BP663377" s="90"/>
    </row>
    <row r="663378" spans="68:68" customFormat="1">
      <c r="BP663378" s="90"/>
    </row>
    <row r="663379" spans="68:68" customFormat="1">
      <c r="BP663379" s="90"/>
    </row>
    <row r="663380" spans="68:68" customFormat="1">
      <c r="BP663380" s="90"/>
    </row>
    <row r="663381" spans="68:68" customFormat="1">
      <c r="BP663381" s="90"/>
    </row>
    <row r="663382" spans="68:68" customFormat="1">
      <c r="BP663382" s="90"/>
    </row>
    <row r="663383" spans="68:68" customFormat="1">
      <c r="BP663383" s="90"/>
    </row>
    <row r="663384" spans="68:68" customFormat="1">
      <c r="BP663384" s="90"/>
    </row>
    <row r="663385" spans="68:68" customFormat="1">
      <c r="BP663385" s="90"/>
    </row>
    <row r="663386" spans="68:68" customFormat="1">
      <c r="BP663386" s="90"/>
    </row>
    <row r="663387" spans="68:68" customFormat="1">
      <c r="BP663387" s="90"/>
    </row>
    <row r="663388" spans="68:68" customFormat="1">
      <c r="BP663388" s="90"/>
    </row>
    <row r="663389" spans="68:68" customFormat="1">
      <c r="BP663389" s="90"/>
    </row>
    <row r="663390" spans="68:68" customFormat="1">
      <c r="BP663390" s="90"/>
    </row>
    <row r="663391" spans="68:68" customFormat="1">
      <c r="BP663391" s="90"/>
    </row>
    <row r="663392" spans="68:68" customFormat="1">
      <c r="BP663392" s="90"/>
    </row>
    <row r="663393" spans="68:68" customFormat="1">
      <c r="BP663393" s="90"/>
    </row>
    <row r="663394" spans="68:68" customFormat="1">
      <c r="BP663394" s="90"/>
    </row>
    <row r="663395" spans="68:68" customFormat="1">
      <c r="BP663395" s="90"/>
    </row>
    <row r="663396" spans="68:68" customFormat="1">
      <c r="BP663396" s="90"/>
    </row>
    <row r="663397" spans="68:68" customFormat="1">
      <c r="BP663397" s="90"/>
    </row>
    <row r="663398" spans="68:68" customFormat="1">
      <c r="BP663398" s="90"/>
    </row>
    <row r="663399" spans="68:68" customFormat="1">
      <c r="BP663399" s="90"/>
    </row>
    <row r="663400" spans="68:68" customFormat="1">
      <c r="BP663400" s="90"/>
    </row>
    <row r="663401" spans="68:68" customFormat="1">
      <c r="BP663401" s="90"/>
    </row>
    <row r="663402" spans="68:68" customFormat="1">
      <c r="BP663402" s="90"/>
    </row>
    <row r="663403" spans="68:68" customFormat="1">
      <c r="BP663403" s="90"/>
    </row>
    <row r="663404" spans="68:68" customFormat="1">
      <c r="BP663404" s="90"/>
    </row>
    <row r="663405" spans="68:68" customFormat="1">
      <c r="BP663405" s="90"/>
    </row>
    <row r="663406" spans="68:68" customFormat="1">
      <c r="BP663406" s="90"/>
    </row>
    <row r="663407" spans="68:68" customFormat="1">
      <c r="BP663407" s="90"/>
    </row>
    <row r="663408" spans="68:68" customFormat="1">
      <c r="BP663408" s="90"/>
    </row>
    <row r="663409" spans="68:68" customFormat="1">
      <c r="BP663409" s="90"/>
    </row>
    <row r="663410" spans="68:68" customFormat="1">
      <c r="BP663410" s="90"/>
    </row>
    <row r="663411" spans="68:68" customFormat="1">
      <c r="BP663411" s="90"/>
    </row>
    <row r="663412" spans="68:68" customFormat="1">
      <c r="BP663412" s="90"/>
    </row>
    <row r="663413" spans="68:68" customFormat="1">
      <c r="BP663413" s="90"/>
    </row>
    <row r="663414" spans="68:68" customFormat="1">
      <c r="BP663414" s="90"/>
    </row>
    <row r="663415" spans="68:68" customFormat="1">
      <c r="BP663415" s="90"/>
    </row>
    <row r="663416" spans="68:68" customFormat="1">
      <c r="BP663416" s="90"/>
    </row>
    <row r="663417" spans="68:68" customFormat="1">
      <c r="BP663417" s="90"/>
    </row>
    <row r="663418" spans="68:68" customFormat="1">
      <c r="BP663418" s="90"/>
    </row>
    <row r="663419" spans="68:68" customFormat="1">
      <c r="BP663419" s="90"/>
    </row>
    <row r="663420" spans="68:68" customFormat="1">
      <c r="BP663420" s="90"/>
    </row>
    <row r="663421" spans="68:68" customFormat="1">
      <c r="BP663421" s="90"/>
    </row>
    <row r="663422" spans="68:68" customFormat="1">
      <c r="BP663422" s="90"/>
    </row>
    <row r="663423" spans="68:68" customFormat="1">
      <c r="BP663423" s="90"/>
    </row>
    <row r="663424" spans="68:68" customFormat="1">
      <c r="BP663424" s="90"/>
    </row>
    <row r="663425" spans="68:68" customFormat="1">
      <c r="BP663425" s="90"/>
    </row>
    <row r="663426" spans="68:68" customFormat="1">
      <c r="BP663426" s="90"/>
    </row>
    <row r="663427" spans="68:68" customFormat="1">
      <c r="BP663427" s="90"/>
    </row>
    <row r="663428" spans="68:68" customFormat="1">
      <c r="BP663428" s="90"/>
    </row>
    <row r="663429" spans="68:68" customFormat="1">
      <c r="BP663429" s="90"/>
    </row>
    <row r="663430" spans="68:68" customFormat="1">
      <c r="BP663430" s="90"/>
    </row>
    <row r="663431" spans="68:68" customFormat="1">
      <c r="BP663431" s="90"/>
    </row>
    <row r="663432" spans="68:68" customFormat="1">
      <c r="BP663432" s="90"/>
    </row>
    <row r="663433" spans="68:68" customFormat="1">
      <c r="BP663433" s="90"/>
    </row>
    <row r="663434" spans="68:68" customFormat="1">
      <c r="BP663434" s="90"/>
    </row>
    <row r="663435" spans="68:68" customFormat="1">
      <c r="BP663435" s="90"/>
    </row>
    <row r="663436" spans="68:68" customFormat="1">
      <c r="BP663436" s="90"/>
    </row>
    <row r="663437" spans="68:68" customFormat="1">
      <c r="BP663437" s="90"/>
    </row>
    <row r="663438" spans="68:68" customFormat="1">
      <c r="BP663438" s="90"/>
    </row>
    <row r="663439" spans="68:68" customFormat="1">
      <c r="BP663439" s="90"/>
    </row>
    <row r="663440" spans="68:68" customFormat="1">
      <c r="BP663440" s="90"/>
    </row>
    <row r="663441" spans="68:68" customFormat="1">
      <c r="BP663441" s="90"/>
    </row>
    <row r="663442" spans="68:68" customFormat="1">
      <c r="BP663442" s="90"/>
    </row>
    <row r="663443" spans="68:68" customFormat="1">
      <c r="BP663443" s="90"/>
    </row>
    <row r="663444" spans="68:68" customFormat="1">
      <c r="BP663444" s="90"/>
    </row>
    <row r="663445" spans="68:68" customFormat="1">
      <c r="BP663445" s="90"/>
    </row>
    <row r="663446" spans="68:68" customFormat="1">
      <c r="BP663446" s="90"/>
    </row>
    <row r="663447" spans="68:68" customFormat="1">
      <c r="BP663447" s="90"/>
    </row>
    <row r="663448" spans="68:68" customFormat="1">
      <c r="BP663448" s="90"/>
    </row>
    <row r="663449" spans="68:68" customFormat="1">
      <c r="BP663449" s="90"/>
    </row>
    <row r="663450" spans="68:68" customFormat="1">
      <c r="BP663450" s="90"/>
    </row>
    <row r="663451" spans="68:68" customFormat="1">
      <c r="BP663451" s="90"/>
    </row>
    <row r="663452" spans="68:68" customFormat="1">
      <c r="BP663452" s="90"/>
    </row>
    <row r="663453" spans="68:68" customFormat="1">
      <c r="BP663453" s="90"/>
    </row>
    <row r="663454" spans="68:68" customFormat="1">
      <c r="BP663454" s="90"/>
    </row>
    <row r="663455" spans="68:68" customFormat="1">
      <c r="BP663455" s="90"/>
    </row>
    <row r="663456" spans="68:68" customFormat="1">
      <c r="BP663456" s="90"/>
    </row>
    <row r="663457" spans="68:68" customFormat="1">
      <c r="BP663457" s="90"/>
    </row>
    <row r="663458" spans="68:68" customFormat="1">
      <c r="BP663458" s="90"/>
    </row>
    <row r="663459" spans="68:68" customFormat="1">
      <c r="BP663459" s="90"/>
    </row>
    <row r="663460" spans="68:68" customFormat="1">
      <c r="BP663460" s="90"/>
    </row>
    <row r="663461" spans="68:68" customFormat="1">
      <c r="BP663461" s="90"/>
    </row>
    <row r="663462" spans="68:68" customFormat="1">
      <c r="BP663462" s="90"/>
    </row>
    <row r="663463" spans="68:68" customFormat="1">
      <c r="BP663463" s="90"/>
    </row>
    <row r="663464" spans="68:68" customFormat="1">
      <c r="BP663464" s="90"/>
    </row>
    <row r="663465" spans="68:68" customFormat="1">
      <c r="BP663465" s="90"/>
    </row>
    <row r="663466" spans="68:68" customFormat="1">
      <c r="BP663466" s="90"/>
    </row>
    <row r="663467" spans="68:68" customFormat="1">
      <c r="BP663467" s="90"/>
    </row>
    <row r="663468" spans="68:68" customFormat="1">
      <c r="BP663468" s="90"/>
    </row>
    <row r="663469" spans="68:68" customFormat="1">
      <c r="BP663469" s="90"/>
    </row>
    <row r="663470" spans="68:68" customFormat="1">
      <c r="BP663470" s="90"/>
    </row>
    <row r="663471" spans="68:68" customFormat="1">
      <c r="BP663471" s="90"/>
    </row>
    <row r="663472" spans="68:68" customFormat="1">
      <c r="BP663472" s="90"/>
    </row>
    <row r="663473" spans="68:68" customFormat="1">
      <c r="BP663473" s="90"/>
    </row>
    <row r="663474" spans="68:68" customFormat="1">
      <c r="BP663474" s="90"/>
    </row>
    <row r="663475" spans="68:68" customFormat="1">
      <c r="BP663475" s="90"/>
    </row>
    <row r="663476" spans="68:68" customFormat="1">
      <c r="BP663476" s="90"/>
    </row>
    <row r="663477" spans="68:68" customFormat="1">
      <c r="BP663477" s="90"/>
    </row>
    <row r="663478" spans="68:68" customFormat="1">
      <c r="BP663478" s="90"/>
    </row>
    <row r="663479" spans="68:68" customFormat="1">
      <c r="BP663479" s="90"/>
    </row>
    <row r="663480" spans="68:68" customFormat="1">
      <c r="BP663480" s="90"/>
    </row>
    <row r="663481" spans="68:68" customFormat="1">
      <c r="BP663481" s="90"/>
    </row>
    <row r="663482" spans="68:68" customFormat="1">
      <c r="BP663482" s="90"/>
    </row>
    <row r="663483" spans="68:68" customFormat="1">
      <c r="BP663483" s="90"/>
    </row>
    <row r="663484" spans="68:68" customFormat="1">
      <c r="BP663484" s="90"/>
    </row>
    <row r="663485" spans="68:68" customFormat="1">
      <c r="BP663485" s="90"/>
    </row>
    <row r="663486" spans="68:68" customFormat="1">
      <c r="BP663486" s="90"/>
    </row>
    <row r="663487" spans="68:68" customFormat="1">
      <c r="BP663487" s="90"/>
    </row>
    <row r="663488" spans="68:68" customFormat="1">
      <c r="BP663488" s="90"/>
    </row>
    <row r="663489" spans="68:68" customFormat="1">
      <c r="BP663489" s="90"/>
    </row>
    <row r="663490" spans="68:68" customFormat="1">
      <c r="BP663490" s="90"/>
    </row>
    <row r="663491" spans="68:68" customFormat="1">
      <c r="BP663491" s="90"/>
    </row>
    <row r="663492" spans="68:68" customFormat="1">
      <c r="BP663492" s="90"/>
    </row>
    <row r="663493" spans="68:68" customFormat="1">
      <c r="BP663493" s="90"/>
    </row>
    <row r="663494" spans="68:68" customFormat="1">
      <c r="BP663494" s="90"/>
    </row>
    <row r="663495" spans="68:68" customFormat="1">
      <c r="BP663495" s="90"/>
    </row>
    <row r="663496" spans="68:68" customFormat="1">
      <c r="BP663496" s="90"/>
    </row>
    <row r="663497" spans="68:68" customFormat="1">
      <c r="BP663497" s="90"/>
    </row>
    <row r="663498" spans="68:68" customFormat="1">
      <c r="BP663498" s="90"/>
    </row>
    <row r="663499" spans="68:68" customFormat="1">
      <c r="BP663499" s="90"/>
    </row>
    <row r="663500" spans="68:68" customFormat="1">
      <c r="BP663500" s="90"/>
    </row>
    <row r="663501" spans="68:68" customFormat="1">
      <c r="BP663501" s="90"/>
    </row>
    <row r="663502" spans="68:68" customFormat="1">
      <c r="BP663502" s="90"/>
    </row>
    <row r="663503" spans="68:68" customFormat="1">
      <c r="BP663503" s="90"/>
    </row>
    <row r="663504" spans="68:68" customFormat="1">
      <c r="BP663504" s="90"/>
    </row>
    <row r="663505" spans="68:68" customFormat="1">
      <c r="BP663505" s="90"/>
    </row>
    <row r="663506" spans="68:68" customFormat="1">
      <c r="BP663506" s="90"/>
    </row>
    <row r="663507" spans="68:68" customFormat="1">
      <c r="BP663507" s="90"/>
    </row>
    <row r="663508" spans="68:68" customFormat="1">
      <c r="BP663508" s="90"/>
    </row>
    <row r="663509" spans="68:68" customFormat="1">
      <c r="BP663509" s="90"/>
    </row>
    <row r="663510" spans="68:68" customFormat="1">
      <c r="BP663510" s="90"/>
    </row>
    <row r="663511" spans="68:68" customFormat="1">
      <c r="BP663511" s="90"/>
    </row>
    <row r="663512" spans="68:68" customFormat="1">
      <c r="BP663512" s="90"/>
    </row>
    <row r="663513" spans="68:68" customFormat="1">
      <c r="BP663513" s="90"/>
    </row>
    <row r="663514" spans="68:68" customFormat="1">
      <c r="BP663514" s="90"/>
    </row>
    <row r="663515" spans="68:68" customFormat="1">
      <c r="BP663515" s="90"/>
    </row>
    <row r="663516" spans="68:68" customFormat="1">
      <c r="BP663516" s="90"/>
    </row>
    <row r="663517" spans="68:68" customFormat="1">
      <c r="BP663517" s="90"/>
    </row>
    <row r="663518" spans="68:68" customFormat="1">
      <c r="BP663518" s="90"/>
    </row>
    <row r="663519" spans="68:68" customFormat="1">
      <c r="BP663519" s="90"/>
    </row>
    <row r="663520" spans="68:68" customFormat="1">
      <c r="BP663520" s="90"/>
    </row>
    <row r="663521" spans="68:68" customFormat="1">
      <c r="BP663521" s="90"/>
    </row>
    <row r="663522" spans="68:68" customFormat="1">
      <c r="BP663522" s="90"/>
    </row>
    <row r="663523" spans="68:68" customFormat="1">
      <c r="BP663523" s="90"/>
    </row>
    <row r="663524" spans="68:68" customFormat="1">
      <c r="BP663524" s="90"/>
    </row>
    <row r="663525" spans="68:68" customFormat="1">
      <c r="BP663525" s="90"/>
    </row>
    <row r="663526" spans="68:68" customFormat="1">
      <c r="BP663526" s="90"/>
    </row>
    <row r="663527" spans="68:68" customFormat="1">
      <c r="BP663527" s="90"/>
    </row>
    <row r="663528" spans="68:68" customFormat="1">
      <c r="BP663528" s="90"/>
    </row>
    <row r="663529" spans="68:68" customFormat="1">
      <c r="BP663529" s="90"/>
    </row>
    <row r="663530" spans="68:68" customFormat="1">
      <c r="BP663530" s="90"/>
    </row>
    <row r="663531" spans="68:68" customFormat="1">
      <c r="BP663531" s="90"/>
    </row>
    <row r="663532" spans="68:68" customFormat="1">
      <c r="BP663532" s="90"/>
    </row>
    <row r="663533" spans="68:68" customFormat="1">
      <c r="BP663533" s="90"/>
    </row>
    <row r="663534" spans="68:68" customFormat="1">
      <c r="BP663534" s="90"/>
    </row>
    <row r="663535" spans="68:68" customFormat="1">
      <c r="BP663535" s="90"/>
    </row>
    <row r="663536" spans="68:68" customFormat="1">
      <c r="BP663536" s="90"/>
    </row>
    <row r="663537" spans="68:68" customFormat="1">
      <c r="BP663537" s="90"/>
    </row>
    <row r="663538" spans="68:68" customFormat="1">
      <c r="BP663538" s="90"/>
    </row>
    <row r="663539" spans="68:68" customFormat="1">
      <c r="BP663539" s="90"/>
    </row>
    <row r="663540" spans="68:68" customFormat="1">
      <c r="BP663540" s="90"/>
    </row>
    <row r="663541" spans="68:68" customFormat="1">
      <c r="BP663541" s="90"/>
    </row>
    <row r="663542" spans="68:68" customFormat="1">
      <c r="BP663542" s="90"/>
    </row>
    <row r="663543" spans="68:68" customFormat="1">
      <c r="BP663543" s="90"/>
    </row>
    <row r="663544" spans="68:68" customFormat="1">
      <c r="BP663544" s="90"/>
    </row>
    <row r="663545" spans="68:68" customFormat="1">
      <c r="BP663545" s="90"/>
    </row>
    <row r="663546" spans="68:68" customFormat="1">
      <c r="BP663546" s="90"/>
    </row>
    <row r="663547" spans="68:68" customFormat="1">
      <c r="BP663547" s="90"/>
    </row>
    <row r="663548" spans="68:68" customFormat="1">
      <c r="BP663548" s="90"/>
    </row>
    <row r="663549" spans="68:68" customFormat="1">
      <c r="BP663549" s="90"/>
    </row>
    <row r="663550" spans="68:68" customFormat="1">
      <c r="BP663550" s="90"/>
    </row>
    <row r="663551" spans="68:68" customFormat="1">
      <c r="BP663551" s="90"/>
    </row>
    <row r="663552" spans="68:68" customFormat="1">
      <c r="BP663552" s="90"/>
    </row>
    <row r="663553" spans="68:68" customFormat="1">
      <c r="BP663553" s="90"/>
    </row>
    <row r="663554" spans="68:68" customFormat="1">
      <c r="BP663554" s="90"/>
    </row>
    <row r="663555" spans="68:68" customFormat="1">
      <c r="BP663555" s="90"/>
    </row>
    <row r="663556" spans="68:68" customFormat="1">
      <c r="BP663556" s="90"/>
    </row>
    <row r="663557" spans="68:68" customFormat="1">
      <c r="BP663557" s="90"/>
    </row>
    <row r="663558" spans="68:68" customFormat="1">
      <c r="BP663558" s="90"/>
    </row>
    <row r="663559" spans="68:68" customFormat="1">
      <c r="BP663559" s="90"/>
    </row>
    <row r="663560" spans="68:68" customFormat="1">
      <c r="BP663560" s="90"/>
    </row>
    <row r="663561" spans="68:68" customFormat="1">
      <c r="BP663561" s="90"/>
    </row>
    <row r="663562" spans="68:68" customFormat="1">
      <c r="BP663562" s="90"/>
    </row>
    <row r="663563" spans="68:68" customFormat="1">
      <c r="BP663563" s="90"/>
    </row>
    <row r="663564" spans="68:68" customFormat="1">
      <c r="BP663564" s="90"/>
    </row>
    <row r="663565" spans="68:68" customFormat="1">
      <c r="BP663565" s="90"/>
    </row>
    <row r="663566" spans="68:68" customFormat="1">
      <c r="BP663566" s="90"/>
    </row>
    <row r="663567" spans="68:68" customFormat="1">
      <c r="BP663567" s="90"/>
    </row>
    <row r="663568" spans="68:68" customFormat="1">
      <c r="BP663568" s="90"/>
    </row>
    <row r="663569" spans="68:68" customFormat="1">
      <c r="BP663569" s="90"/>
    </row>
    <row r="663570" spans="68:68" customFormat="1">
      <c r="BP663570" s="90"/>
    </row>
    <row r="663571" spans="68:68" customFormat="1">
      <c r="BP663571" s="90"/>
    </row>
    <row r="663572" spans="68:68" customFormat="1">
      <c r="BP663572" s="90"/>
    </row>
    <row r="663573" spans="68:68" customFormat="1">
      <c r="BP663573" s="90"/>
    </row>
    <row r="663574" spans="68:68" customFormat="1">
      <c r="BP663574" s="90"/>
    </row>
    <row r="663575" spans="68:68" customFormat="1">
      <c r="BP663575" s="90"/>
    </row>
    <row r="663576" spans="68:68" customFormat="1">
      <c r="BP663576" s="90"/>
    </row>
    <row r="663577" spans="68:68" customFormat="1">
      <c r="BP663577" s="90"/>
    </row>
    <row r="663578" spans="68:68" customFormat="1">
      <c r="BP663578" s="90"/>
    </row>
    <row r="663579" spans="68:68" customFormat="1">
      <c r="BP663579" s="90"/>
    </row>
    <row r="663580" spans="68:68" customFormat="1">
      <c r="BP663580" s="90"/>
    </row>
    <row r="663581" spans="68:68" customFormat="1">
      <c r="BP663581" s="90"/>
    </row>
    <row r="663582" spans="68:68" customFormat="1">
      <c r="BP663582" s="90"/>
    </row>
    <row r="663583" spans="68:68" customFormat="1">
      <c r="BP663583" s="90"/>
    </row>
    <row r="663584" spans="68:68" customFormat="1">
      <c r="BP663584" s="90"/>
    </row>
    <row r="663585" spans="68:68" customFormat="1">
      <c r="BP663585" s="90"/>
    </row>
    <row r="663586" spans="68:68" customFormat="1">
      <c r="BP663586" s="90"/>
    </row>
    <row r="663587" spans="68:68" customFormat="1">
      <c r="BP663587" s="90"/>
    </row>
    <row r="663588" spans="68:68" customFormat="1">
      <c r="BP663588" s="90"/>
    </row>
    <row r="663589" spans="68:68" customFormat="1">
      <c r="BP663589" s="90"/>
    </row>
    <row r="663590" spans="68:68" customFormat="1">
      <c r="BP663590" s="90"/>
    </row>
    <row r="663591" spans="68:68" customFormat="1">
      <c r="BP663591" s="90"/>
    </row>
    <row r="663592" spans="68:68" customFormat="1">
      <c r="BP663592" s="90"/>
    </row>
    <row r="663593" spans="68:68" customFormat="1">
      <c r="BP663593" s="90"/>
    </row>
    <row r="663594" spans="68:68" customFormat="1">
      <c r="BP663594" s="90"/>
    </row>
    <row r="663595" spans="68:68" customFormat="1">
      <c r="BP663595" s="90"/>
    </row>
    <row r="663596" spans="68:68" customFormat="1">
      <c r="BP663596" s="90"/>
    </row>
    <row r="663597" spans="68:68" customFormat="1">
      <c r="BP663597" s="90"/>
    </row>
    <row r="663598" spans="68:68" customFormat="1">
      <c r="BP663598" s="90"/>
    </row>
    <row r="663599" spans="68:68" customFormat="1">
      <c r="BP663599" s="90"/>
    </row>
    <row r="663600" spans="68:68" customFormat="1">
      <c r="BP663600" s="90"/>
    </row>
    <row r="663601" spans="68:68" customFormat="1">
      <c r="BP663601" s="90"/>
    </row>
    <row r="663602" spans="68:68" customFormat="1">
      <c r="BP663602" s="90"/>
    </row>
    <row r="663603" spans="68:68" customFormat="1">
      <c r="BP663603" s="90"/>
    </row>
    <row r="663604" spans="68:68" customFormat="1">
      <c r="BP663604" s="90"/>
    </row>
    <row r="663605" spans="68:68" customFormat="1">
      <c r="BP663605" s="90"/>
    </row>
    <row r="663606" spans="68:68" customFormat="1">
      <c r="BP663606" s="90"/>
    </row>
    <row r="663607" spans="68:68" customFormat="1">
      <c r="BP663607" s="90"/>
    </row>
    <row r="663608" spans="68:68" customFormat="1">
      <c r="BP663608" s="90"/>
    </row>
    <row r="663609" spans="68:68" customFormat="1">
      <c r="BP663609" s="90"/>
    </row>
    <row r="663610" spans="68:68" customFormat="1">
      <c r="BP663610" s="90"/>
    </row>
    <row r="663611" spans="68:68" customFormat="1">
      <c r="BP663611" s="90"/>
    </row>
    <row r="663612" spans="68:68" customFormat="1">
      <c r="BP663612" s="90"/>
    </row>
    <row r="663613" spans="68:68" customFormat="1">
      <c r="BP663613" s="90"/>
    </row>
    <row r="663614" spans="68:68" customFormat="1">
      <c r="BP663614" s="90"/>
    </row>
    <row r="663615" spans="68:68" customFormat="1">
      <c r="BP663615" s="90"/>
    </row>
    <row r="663616" spans="68:68" customFormat="1">
      <c r="BP663616" s="90"/>
    </row>
    <row r="663617" spans="68:68" customFormat="1">
      <c r="BP663617" s="90"/>
    </row>
    <row r="663618" spans="68:68" customFormat="1">
      <c r="BP663618" s="90"/>
    </row>
    <row r="663619" spans="68:68" customFormat="1">
      <c r="BP663619" s="90"/>
    </row>
    <row r="663620" spans="68:68" customFormat="1">
      <c r="BP663620" s="90"/>
    </row>
    <row r="663621" spans="68:68" customFormat="1">
      <c r="BP663621" s="90"/>
    </row>
    <row r="663622" spans="68:68" customFormat="1">
      <c r="BP663622" s="90"/>
    </row>
    <row r="663623" spans="68:68" customFormat="1">
      <c r="BP663623" s="90"/>
    </row>
    <row r="663624" spans="68:68" customFormat="1">
      <c r="BP663624" s="90"/>
    </row>
    <row r="663625" spans="68:68" customFormat="1">
      <c r="BP663625" s="90"/>
    </row>
    <row r="663626" spans="68:68" customFormat="1">
      <c r="BP663626" s="90"/>
    </row>
    <row r="663627" spans="68:68" customFormat="1">
      <c r="BP663627" s="90"/>
    </row>
    <row r="663628" spans="68:68" customFormat="1">
      <c r="BP663628" s="90"/>
    </row>
    <row r="663629" spans="68:68" customFormat="1">
      <c r="BP663629" s="90"/>
    </row>
    <row r="663630" spans="68:68" customFormat="1">
      <c r="BP663630" s="90"/>
    </row>
    <row r="663631" spans="68:68" customFormat="1">
      <c r="BP663631" s="90"/>
    </row>
    <row r="663632" spans="68:68" customFormat="1">
      <c r="BP663632" s="90"/>
    </row>
    <row r="663633" spans="68:68" customFormat="1">
      <c r="BP663633" s="90"/>
    </row>
    <row r="663634" spans="68:68" customFormat="1">
      <c r="BP663634" s="90"/>
    </row>
    <row r="663635" spans="68:68" customFormat="1">
      <c r="BP663635" s="90"/>
    </row>
    <row r="663636" spans="68:68" customFormat="1">
      <c r="BP663636" s="90"/>
    </row>
    <row r="663637" spans="68:68" customFormat="1">
      <c r="BP663637" s="90"/>
    </row>
    <row r="663638" spans="68:68" customFormat="1">
      <c r="BP663638" s="90"/>
    </row>
    <row r="663639" spans="68:68" customFormat="1">
      <c r="BP663639" s="90"/>
    </row>
    <row r="663640" spans="68:68" customFormat="1">
      <c r="BP663640" s="90"/>
    </row>
    <row r="663641" spans="68:68" customFormat="1">
      <c r="BP663641" s="90"/>
    </row>
    <row r="663642" spans="68:68" customFormat="1">
      <c r="BP663642" s="90"/>
    </row>
    <row r="663643" spans="68:68" customFormat="1">
      <c r="BP663643" s="90"/>
    </row>
    <row r="663644" spans="68:68" customFormat="1">
      <c r="BP663644" s="90"/>
    </row>
    <row r="663645" spans="68:68" customFormat="1">
      <c r="BP663645" s="90"/>
    </row>
    <row r="663646" spans="68:68" customFormat="1">
      <c r="BP663646" s="90"/>
    </row>
    <row r="663647" spans="68:68" customFormat="1">
      <c r="BP663647" s="90"/>
    </row>
    <row r="663648" spans="68:68" customFormat="1">
      <c r="BP663648" s="90"/>
    </row>
    <row r="663649" spans="68:68" customFormat="1">
      <c r="BP663649" s="90"/>
    </row>
    <row r="663650" spans="68:68" customFormat="1">
      <c r="BP663650" s="90"/>
    </row>
    <row r="663651" spans="68:68" customFormat="1">
      <c r="BP663651" s="90"/>
    </row>
    <row r="663652" spans="68:68" customFormat="1">
      <c r="BP663652" s="90"/>
    </row>
    <row r="663653" spans="68:68" customFormat="1">
      <c r="BP663653" s="90"/>
    </row>
    <row r="663654" spans="68:68" customFormat="1">
      <c r="BP663654" s="90"/>
    </row>
    <row r="663655" spans="68:68" customFormat="1">
      <c r="BP663655" s="90"/>
    </row>
    <row r="663656" spans="68:68" customFormat="1">
      <c r="BP663656" s="90"/>
    </row>
    <row r="663657" spans="68:68" customFormat="1">
      <c r="BP663657" s="90"/>
    </row>
    <row r="663658" spans="68:68" customFormat="1">
      <c r="BP663658" s="90"/>
    </row>
    <row r="663659" spans="68:68" customFormat="1">
      <c r="BP663659" s="90"/>
    </row>
    <row r="663660" spans="68:68" customFormat="1">
      <c r="BP663660" s="90"/>
    </row>
    <row r="663661" spans="68:68" customFormat="1">
      <c r="BP663661" s="90"/>
    </row>
    <row r="663662" spans="68:68" customFormat="1">
      <c r="BP663662" s="90"/>
    </row>
    <row r="663663" spans="68:68" customFormat="1">
      <c r="BP663663" s="90"/>
    </row>
    <row r="663664" spans="68:68" customFormat="1">
      <c r="BP663664" s="90"/>
    </row>
    <row r="663665" spans="68:68" customFormat="1">
      <c r="BP663665" s="90"/>
    </row>
    <row r="663666" spans="68:68" customFormat="1">
      <c r="BP663666" s="90"/>
    </row>
    <row r="663667" spans="68:68" customFormat="1">
      <c r="BP663667" s="90"/>
    </row>
    <row r="663668" spans="68:68" customFormat="1">
      <c r="BP663668" s="90"/>
    </row>
    <row r="663669" spans="68:68" customFormat="1">
      <c r="BP663669" s="90"/>
    </row>
    <row r="663670" spans="68:68" customFormat="1">
      <c r="BP663670" s="90"/>
    </row>
    <row r="663671" spans="68:68" customFormat="1">
      <c r="BP663671" s="90"/>
    </row>
    <row r="663672" spans="68:68" customFormat="1">
      <c r="BP663672" s="90"/>
    </row>
    <row r="663673" spans="68:68" customFormat="1">
      <c r="BP663673" s="90"/>
    </row>
    <row r="663674" spans="68:68" customFormat="1">
      <c r="BP663674" s="90"/>
    </row>
    <row r="663675" spans="68:68" customFormat="1">
      <c r="BP663675" s="90"/>
    </row>
    <row r="663676" spans="68:68" customFormat="1">
      <c r="BP663676" s="90"/>
    </row>
    <row r="663677" spans="68:68" customFormat="1">
      <c r="BP663677" s="90"/>
    </row>
    <row r="663678" spans="68:68" customFormat="1">
      <c r="BP663678" s="90"/>
    </row>
    <row r="663679" spans="68:68" customFormat="1">
      <c r="BP663679" s="90"/>
    </row>
    <row r="663680" spans="68:68" customFormat="1">
      <c r="BP663680" s="90"/>
    </row>
    <row r="663681" spans="68:68" customFormat="1">
      <c r="BP663681" s="90"/>
    </row>
    <row r="663682" spans="68:68" customFormat="1">
      <c r="BP663682" s="90"/>
    </row>
    <row r="663683" spans="68:68" customFormat="1">
      <c r="BP663683" s="90"/>
    </row>
    <row r="663684" spans="68:68" customFormat="1">
      <c r="BP663684" s="90"/>
    </row>
    <row r="663685" spans="68:68" customFormat="1">
      <c r="BP663685" s="90"/>
    </row>
    <row r="663686" spans="68:68" customFormat="1">
      <c r="BP663686" s="90"/>
    </row>
    <row r="663687" spans="68:68" customFormat="1">
      <c r="BP663687" s="90"/>
    </row>
    <row r="663688" spans="68:68" customFormat="1">
      <c r="BP663688" s="90"/>
    </row>
    <row r="663689" spans="68:68" customFormat="1">
      <c r="BP663689" s="90"/>
    </row>
    <row r="663690" spans="68:68" customFormat="1">
      <c r="BP663690" s="90"/>
    </row>
    <row r="663691" spans="68:68" customFormat="1">
      <c r="BP663691" s="90"/>
    </row>
    <row r="663692" spans="68:68" customFormat="1">
      <c r="BP663692" s="90"/>
    </row>
    <row r="663693" spans="68:68" customFormat="1">
      <c r="BP663693" s="90"/>
    </row>
    <row r="663694" spans="68:68" customFormat="1">
      <c r="BP663694" s="90"/>
    </row>
    <row r="663695" spans="68:68" customFormat="1">
      <c r="BP663695" s="90"/>
    </row>
    <row r="663696" spans="68:68" customFormat="1">
      <c r="BP663696" s="90"/>
    </row>
    <row r="663697" spans="68:68" customFormat="1">
      <c r="BP663697" s="90"/>
    </row>
    <row r="663698" spans="68:68" customFormat="1">
      <c r="BP663698" s="90"/>
    </row>
    <row r="663699" spans="68:68" customFormat="1">
      <c r="BP663699" s="90"/>
    </row>
    <row r="663700" spans="68:68" customFormat="1">
      <c r="BP663700" s="90"/>
    </row>
    <row r="663701" spans="68:68" customFormat="1">
      <c r="BP663701" s="90"/>
    </row>
    <row r="663702" spans="68:68" customFormat="1">
      <c r="BP663702" s="90"/>
    </row>
    <row r="663703" spans="68:68" customFormat="1">
      <c r="BP663703" s="90"/>
    </row>
    <row r="663704" spans="68:68" customFormat="1">
      <c r="BP663704" s="90"/>
    </row>
    <row r="663705" spans="68:68" customFormat="1">
      <c r="BP663705" s="90"/>
    </row>
    <row r="663706" spans="68:68" customFormat="1">
      <c r="BP663706" s="90"/>
    </row>
    <row r="663707" spans="68:68" customFormat="1">
      <c r="BP663707" s="90"/>
    </row>
    <row r="663708" spans="68:68" customFormat="1">
      <c r="BP663708" s="90"/>
    </row>
    <row r="663709" spans="68:68" customFormat="1">
      <c r="BP663709" s="90"/>
    </row>
    <row r="663710" spans="68:68" customFormat="1">
      <c r="BP663710" s="90"/>
    </row>
    <row r="663711" spans="68:68" customFormat="1">
      <c r="BP663711" s="90"/>
    </row>
    <row r="663712" spans="68:68" customFormat="1">
      <c r="BP663712" s="90"/>
    </row>
    <row r="663713" spans="68:68" customFormat="1">
      <c r="BP663713" s="90"/>
    </row>
    <row r="663714" spans="68:68" customFormat="1">
      <c r="BP663714" s="90"/>
    </row>
    <row r="663715" spans="68:68" customFormat="1">
      <c r="BP663715" s="90"/>
    </row>
    <row r="663716" spans="68:68" customFormat="1">
      <c r="BP663716" s="90"/>
    </row>
    <row r="663717" spans="68:68" customFormat="1">
      <c r="BP663717" s="90"/>
    </row>
    <row r="663718" spans="68:68" customFormat="1">
      <c r="BP663718" s="90"/>
    </row>
    <row r="663719" spans="68:68" customFormat="1">
      <c r="BP663719" s="90"/>
    </row>
    <row r="663720" spans="68:68" customFormat="1">
      <c r="BP663720" s="90"/>
    </row>
    <row r="663721" spans="68:68" customFormat="1">
      <c r="BP663721" s="90"/>
    </row>
    <row r="663722" spans="68:68" customFormat="1">
      <c r="BP663722" s="90"/>
    </row>
    <row r="663723" spans="68:68" customFormat="1">
      <c r="BP663723" s="90"/>
    </row>
    <row r="663724" spans="68:68" customFormat="1">
      <c r="BP663724" s="90"/>
    </row>
    <row r="663725" spans="68:68" customFormat="1">
      <c r="BP663725" s="90"/>
    </row>
    <row r="663726" spans="68:68" customFormat="1">
      <c r="BP663726" s="90"/>
    </row>
    <row r="663727" spans="68:68" customFormat="1">
      <c r="BP663727" s="90"/>
    </row>
    <row r="663728" spans="68:68" customFormat="1">
      <c r="BP663728" s="90"/>
    </row>
    <row r="663729" spans="68:68" customFormat="1">
      <c r="BP663729" s="90"/>
    </row>
    <row r="663730" spans="68:68" customFormat="1">
      <c r="BP663730" s="90"/>
    </row>
    <row r="663731" spans="68:68" customFormat="1">
      <c r="BP663731" s="90"/>
    </row>
    <row r="663732" spans="68:68" customFormat="1">
      <c r="BP663732" s="90"/>
    </row>
    <row r="663733" spans="68:68" customFormat="1">
      <c r="BP663733" s="90"/>
    </row>
    <row r="663734" spans="68:68" customFormat="1">
      <c r="BP663734" s="90"/>
    </row>
    <row r="663735" spans="68:68" customFormat="1">
      <c r="BP663735" s="90"/>
    </row>
    <row r="663736" spans="68:68" customFormat="1">
      <c r="BP663736" s="90"/>
    </row>
    <row r="663737" spans="68:68" customFormat="1">
      <c r="BP663737" s="90"/>
    </row>
    <row r="663738" spans="68:68" customFormat="1">
      <c r="BP663738" s="90"/>
    </row>
    <row r="663739" spans="68:68" customFormat="1">
      <c r="BP663739" s="90"/>
    </row>
    <row r="663740" spans="68:68" customFormat="1">
      <c r="BP663740" s="90"/>
    </row>
    <row r="663741" spans="68:68" customFormat="1">
      <c r="BP663741" s="90"/>
    </row>
    <row r="663742" spans="68:68" customFormat="1">
      <c r="BP663742" s="90"/>
    </row>
    <row r="663743" spans="68:68" customFormat="1">
      <c r="BP663743" s="90"/>
    </row>
    <row r="663744" spans="68:68" customFormat="1">
      <c r="BP663744" s="90"/>
    </row>
    <row r="663745" spans="68:68" customFormat="1">
      <c r="BP663745" s="90"/>
    </row>
    <row r="663746" spans="68:68" customFormat="1">
      <c r="BP663746" s="90"/>
    </row>
    <row r="663747" spans="68:68" customFormat="1">
      <c r="BP663747" s="90"/>
    </row>
    <row r="663748" spans="68:68" customFormat="1">
      <c r="BP663748" s="90"/>
    </row>
    <row r="663749" spans="68:68" customFormat="1">
      <c r="BP663749" s="90"/>
    </row>
    <row r="663750" spans="68:68" customFormat="1">
      <c r="BP663750" s="90"/>
    </row>
    <row r="663751" spans="68:68" customFormat="1">
      <c r="BP663751" s="90"/>
    </row>
    <row r="663752" spans="68:68" customFormat="1">
      <c r="BP663752" s="90"/>
    </row>
    <row r="663753" spans="68:68" customFormat="1">
      <c r="BP663753" s="90"/>
    </row>
    <row r="663754" spans="68:68" customFormat="1">
      <c r="BP663754" s="90"/>
    </row>
    <row r="663755" spans="68:68" customFormat="1">
      <c r="BP663755" s="90"/>
    </row>
    <row r="663756" spans="68:68" customFormat="1">
      <c r="BP663756" s="90"/>
    </row>
    <row r="663757" spans="68:68" customFormat="1">
      <c r="BP663757" s="90"/>
    </row>
    <row r="663758" spans="68:68" customFormat="1">
      <c r="BP663758" s="90"/>
    </row>
    <row r="663759" spans="68:68" customFormat="1">
      <c r="BP663759" s="90"/>
    </row>
    <row r="663760" spans="68:68" customFormat="1">
      <c r="BP663760" s="90"/>
    </row>
    <row r="663761" spans="68:68" customFormat="1">
      <c r="BP663761" s="90"/>
    </row>
    <row r="663762" spans="68:68" customFormat="1">
      <c r="BP663762" s="90"/>
    </row>
    <row r="663763" spans="68:68" customFormat="1">
      <c r="BP663763" s="90"/>
    </row>
    <row r="663764" spans="68:68" customFormat="1">
      <c r="BP663764" s="90"/>
    </row>
    <row r="663765" spans="68:68" customFormat="1">
      <c r="BP663765" s="90"/>
    </row>
    <row r="663766" spans="68:68" customFormat="1">
      <c r="BP663766" s="90"/>
    </row>
    <row r="663767" spans="68:68" customFormat="1">
      <c r="BP663767" s="90"/>
    </row>
    <row r="663768" spans="68:68" customFormat="1">
      <c r="BP663768" s="90"/>
    </row>
    <row r="663769" spans="68:68" customFormat="1">
      <c r="BP663769" s="90"/>
    </row>
    <row r="663770" spans="68:68" customFormat="1">
      <c r="BP663770" s="90"/>
    </row>
    <row r="663771" spans="68:68" customFormat="1">
      <c r="BP663771" s="90"/>
    </row>
    <row r="663772" spans="68:68" customFormat="1">
      <c r="BP663772" s="90"/>
    </row>
    <row r="663773" spans="68:68" customFormat="1">
      <c r="BP663773" s="90"/>
    </row>
    <row r="663774" spans="68:68" customFormat="1">
      <c r="BP663774" s="90"/>
    </row>
    <row r="663775" spans="68:68" customFormat="1">
      <c r="BP663775" s="90"/>
    </row>
    <row r="663776" spans="68:68" customFormat="1">
      <c r="BP663776" s="90"/>
    </row>
    <row r="663777" spans="68:68" customFormat="1">
      <c r="BP663777" s="90"/>
    </row>
    <row r="663778" spans="68:68" customFormat="1">
      <c r="BP663778" s="90"/>
    </row>
    <row r="663779" spans="68:68" customFormat="1">
      <c r="BP663779" s="90"/>
    </row>
    <row r="663780" spans="68:68" customFormat="1">
      <c r="BP663780" s="90"/>
    </row>
    <row r="663781" spans="68:68" customFormat="1">
      <c r="BP663781" s="90"/>
    </row>
    <row r="663782" spans="68:68" customFormat="1">
      <c r="BP663782" s="90"/>
    </row>
    <row r="663783" spans="68:68" customFormat="1">
      <c r="BP663783" s="90"/>
    </row>
    <row r="663784" spans="68:68" customFormat="1">
      <c r="BP663784" s="90"/>
    </row>
    <row r="663785" spans="68:68" customFormat="1">
      <c r="BP663785" s="90"/>
    </row>
    <row r="663786" spans="68:68" customFormat="1">
      <c r="BP663786" s="90"/>
    </row>
    <row r="663787" spans="68:68" customFormat="1">
      <c r="BP663787" s="90"/>
    </row>
    <row r="663788" spans="68:68" customFormat="1">
      <c r="BP663788" s="90"/>
    </row>
    <row r="663789" spans="68:68" customFormat="1">
      <c r="BP663789" s="90"/>
    </row>
    <row r="663790" spans="68:68" customFormat="1">
      <c r="BP663790" s="90"/>
    </row>
    <row r="663791" spans="68:68" customFormat="1">
      <c r="BP663791" s="90"/>
    </row>
    <row r="663792" spans="68:68" customFormat="1">
      <c r="BP663792" s="90"/>
    </row>
    <row r="663793" spans="68:68" customFormat="1">
      <c r="BP663793" s="90"/>
    </row>
    <row r="663794" spans="68:68" customFormat="1">
      <c r="BP663794" s="90"/>
    </row>
    <row r="663795" spans="68:68" customFormat="1">
      <c r="BP663795" s="90"/>
    </row>
    <row r="663796" spans="68:68" customFormat="1">
      <c r="BP663796" s="90"/>
    </row>
    <row r="663797" spans="68:68" customFormat="1">
      <c r="BP663797" s="90"/>
    </row>
    <row r="663798" spans="68:68" customFormat="1">
      <c r="BP663798" s="90"/>
    </row>
    <row r="663799" spans="68:68" customFormat="1">
      <c r="BP663799" s="90"/>
    </row>
    <row r="663800" spans="68:68" customFormat="1">
      <c r="BP663800" s="90"/>
    </row>
    <row r="663801" spans="68:68" customFormat="1">
      <c r="BP663801" s="90"/>
    </row>
    <row r="663802" spans="68:68" customFormat="1">
      <c r="BP663802" s="90"/>
    </row>
    <row r="663803" spans="68:68" customFormat="1">
      <c r="BP663803" s="90"/>
    </row>
    <row r="663804" spans="68:68" customFormat="1">
      <c r="BP663804" s="90"/>
    </row>
    <row r="663805" spans="68:68" customFormat="1">
      <c r="BP663805" s="90"/>
    </row>
    <row r="663806" spans="68:68" customFormat="1">
      <c r="BP663806" s="90"/>
    </row>
    <row r="663807" spans="68:68" customFormat="1">
      <c r="BP663807" s="90"/>
    </row>
    <row r="663808" spans="68:68" customFormat="1">
      <c r="BP663808" s="90"/>
    </row>
    <row r="663809" spans="68:68" customFormat="1">
      <c r="BP663809" s="90"/>
    </row>
    <row r="663810" spans="68:68" customFormat="1">
      <c r="BP663810" s="90"/>
    </row>
    <row r="663811" spans="68:68" customFormat="1">
      <c r="BP663811" s="90"/>
    </row>
    <row r="663812" spans="68:68" customFormat="1">
      <c r="BP663812" s="90"/>
    </row>
    <row r="663813" spans="68:68" customFormat="1">
      <c r="BP663813" s="90"/>
    </row>
    <row r="663814" spans="68:68" customFormat="1">
      <c r="BP663814" s="90"/>
    </row>
    <row r="663815" spans="68:68" customFormat="1">
      <c r="BP663815" s="90"/>
    </row>
    <row r="663816" spans="68:68" customFormat="1">
      <c r="BP663816" s="90"/>
    </row>
    <row r="663817" spans="68:68" customFormat="1">
      <c r="BP663817" s="90"/>
    </row>
    <row r="663818" spans="68:68" customFormat="1">
      <c r="BP663818" s="90"/>
    </row>
    <row r="663819" spans="68:68" customFormat="1">
      <c r="BP663819" s="90"/>
    </row>
    <row r="663820" spans="68:68" customFormat="1">
      <c r="BP663820" s="90"/>
    </row>
    <row r="663821" spans="68:68" customFormat="1">
      <c r="BP663821" s="90"/>
    </row>
    <row r="663822" spans="68:68" customFormat="1">
      <c r="BP663822" s="90"/>
    </row>
    <row r="663823" spans="68:68" customFormat="1">
      <c r="BP663823" s="90"/>
    </row>
    <row r="663824" spans="68:68" customFormat="1">
      <c r="BP663824" s="90"/>
    </row>
    <row r="663825" spans="68:68" customFormat="1">
      <c r="BP663825" s="90"/>
    </row>
    <row r="663826" spans="68:68" customFormat="1">
      <c r="BP663826" s="90"/>
    </row>
    <row r="663827" spans="68:68" customFormat="1">
      <c r="BP663827" s="90"/>
    </row>
    <row r="663828" spans="68:68" customFormat="1">
      <c r="BP663828" s="90"/>
    </row>
    <row r="663829" spans="68:68" customFormat="1">
      <c r="BP663829" s="90"/>
    </row>
    <row r="663830" spans="68:68" customFormat="1">
      <c r="BP663830" s="90"/>
    </row>
    <row r="663831" spans="68:68" customFormat="1">
      <c r="BP663831" s="90"/>
    </row>
    <row r="663832" spans="68:68" customFormat="1">
      <c r="BP663832" s="90"/>
    </row>
    <row r="663833" spans="68:68" customFormat="1">
      <c r="BP663833" s="90"/>
    </row>
    <row r="663834" spans="68:68" customFormat="1">
      <c r="BP663834" s="90"/>
    </row>
    <row r="663835" spans="68:68" customFormat="1">
      <c r="BP663835" s="90"/>
    </row>
    <row r="663836" spans="68:68" customFormat="1">
      <c r="BP663836" s="90"/>
    </row>
    <row r="663837" spans="68:68" customFormat="1">
      <c r="BP663837" s="90"/>
    </row>
    <row r="663838" spans="68:68" customFormat="1">
      <c r="BP663838" s="90"/>
    </row>
    <row r="663839" spans="68:68" customFormat="1">
      <c r="BP663839" s="90"/>
    </row>
    <row r="663840" spans="68:68" customFormat="1">
      <c r="BP663840" s="90"/>
    </row>
    <row r="663841" spans="68:68" customFormat="1">
      <c r="BP663841" s="90"/>
    </row>
    <row r="663842" spans="68:68" customFormat="1">
      <c r="BP663842" s="90"/>
    </row>
    <row r="663843" spans="68:68" customFormat="1">
      <c r="BP663843" s="90"/>
    </row>
    <row r="663844" spans="68:68" customFormat="1">
      <c r="BP663844" s="90"/>
    </row>
    <row r="663845" spans="68:68" customFormat="1">
      <c r="BP663845" s="90"/>
    </row>
    <row r="663846" spans="68:68" customFormat="1">
      <c r="BP663846" s="90"/>
    </row>
    <row r="663847" spans="68:68" customFormat="1">
      <c r="BP663847" s="90"/>
    </row>
    <row r="663848" spans="68:68" customFormat="1">
      <c r="BP663848" s="90"/>
    </row>
    <row r="663849" spans="68:68" customFormat="1">
      <c r="BP663849" s="90"/>
    </row>
    <row r="663850" spans="68:68" customFormat="1">
      <c r="BP663850" s="90"/>
    </row>
    <row r="663851" spans="68:68" customFormat="1">
      <c r="BP663851" s="90"/>
    </row>
    <row r="663852" spans="68:68" customFormat="1">
      <c r="BP663852" s="90"/>
    </row>
    <row r="663853" spans="68:68" customFormat="1">
      <c r="BP663853" s="90"/>
    </row>
    <row r="663854" spans="68:68" customFormat="1">
      <c r="BP663854" s="90"/>
    </row>
    <row r="663855" spans="68:68" customFormat="1">
      <c r="BP663855" s="90"/>
    </row>
    <row r="663856" spans="68:68" customFormat="1">
      <c r="BP663856" s="90"/>
    </row>
    <row r="663857" spans="68:68" customFormat="1">
      <c r="BP663857" s="90"/>
    </row>
    <row r="663858" spans="68:68" customFormat="1">
      <c r="BP663858" s="90"/>
    </row>
    <row r="663859" spans="68:68" customFormat="1">
      <c r="BP663859" s="90"/>
    </row>
    <row r="663860" spans="68:68" customFormat="1">
      <c r="BP663860" s="90"/>
    </row>
    <row r="663861" spans="68:68" customFormat="1">
      <c r="BP663861" s="90"/>
    </row>
    <row r="663862" spans="68:68" customFormat="1">
      <c r="BP663862" s="90"/>
    </row>
    <row r="663863" spans="68:68" customFormat="1">
      <c r="BP663863" s="90"/>
    </row>
    <row r="663864" spans="68:68" customFormat="1">
      <c r="BP663864" s="90"/>
    </row>
    <row r="663865" spans="68:68" customFormat="1">
      <c r="BP663865" s="90"/>
    </row>
    <row r="663866" spans="68:68" customFormat="1">
      <c r="BP663866" s="90"/>
    </row>
    <row r="663867" spans="68:68" customFormat="1">
      <c r="BP663867" s="90"/>
    </row>
    <row r="663868" spans="68:68" customFormat="1">
      <c r="BP663868" s="90"/>
    </row>
    <row r="663869" spans="68:68" customFormat="1">
      <c r="BP663869" s="90"/>
    </row>
    <row r="663870" spans="68:68" customFormat="1">
      <c r="BP663870" s="90"/>
    </row>
    <row r="663871" spans="68:68" customFormat="1">
      <c r="BP663871" s="90"/>
    </row>
    <row r="663872" spans="68:68" customFormat="1">
      <c r="BP663872" s="90"/>
    </row>
    <row r="663873" spans="68:68" customFormat="1">
      <c r="BP663873" s="90"/>
    </row>
    <row r="663874" spans="68:68" customFormat="1">
      <c r="BP663874" s="90"/>
    </row>
    <row r="663875" spans="68:68" customFormat="1">
      <c r="BP663875" s="90"/>
    </row>
    <row r="663876" spans="68:68" customFormat="1">
      <c r="BP663876" s="90"/>
    </row>
    <row r="663877" spans="68:68" customFormat="1">
      <c r="BP663877" s="90"/>
    </row>
    <row r="663878" spans="68:68" customFormat="1">
      <c r="BP663878" s="90"/>
    </row>
    <row r="663879" spans="68:68" customFormat="1">
      <c r="BP663879" s="90"/>
    </row>
    <row r="663880" spans="68:68" customFormat="1">
      <c r="BP663880" s="90"/>
    </row>
    <row r="663881" spans="68:68" customFormat="1">
      <c r="BP663881" s="90"/>
    </row>
    <row r="663882" spans="68:68" customFormat="1">
      <c r="BP663882" s="90"/>
    </row>
    <row r="663883" spans="68:68" customFormat="1">
      <c r="BP663883" s="90"/>
    </row>
    <row r="663884" spans="68:68" customFormat="1">
      <c r="BP663884" s="90"/>
    </row>
    <row r="663885" spans="68:68" customFormat="1">
      <c r="BP663885" s="90"/>
    </row>
    <row r="663886" spans="68:68" customFormat="1">
      <c r="BP663886" s="90"/>
    </row>
    <row r="663887" spans="68:68" customFormat="1">
      <c r="BP663887" s="90"/>
    </row>
    <row r="663888" spans="68:68" customFormat="1">
      <c r="BP663888" s="90"/>
    </row>
    <row r="663889" spans="68:68" customFormat="1">
      <c r="BP663889" s="90"/>
    </row>
    <row r="663890" spans="68:68" customFormat="1">
      <c r="BP663890" s="90"/>
    </row>
    <row r="663891" spans="68:68" customFormat="1">
      <c r="BP663891" s="90"/>
    </row>
    <row r="663892" spans="68:68" customFormat="1">
      <c r="BP663892" s="90"/>
    </row>
    <row r="663893" spans="68:68" customFormat="1">
      <c r="BP663893" s="90"/>
    </row>
    <row r="663894" spans="68:68" customFormat="1">
      <c r="BP663894" s="90"/>
    </row>
    <row r="663895" spans="68:68" customFormat="1">
      <c r="BP663895" s="90"/>
    </row>
    <row r="663896" spans="68:68" customFormat="1">
      <c r="BP663896" s="90"/>
    </row>
    <row r="663897" spans="68:68" customFormat="1">
      <c r="BP663897" s="90"/>
    </row>
    <row r="663898" spans="68:68" customFormat="1">
      <c r="BP663898" s="90"/>
    </row>
    <row r="663899" spans="68:68" customFormat="1">
      <c r="BP663899" s="90"/>
    </row>
    <row r="663900" spans="68:68" customFormat="1">
      <c r="BP663900" s="90"/>
    </row>
    <row r="663901" spans="68:68" customFormat="1">
      <c r="BP663901" s="90"/>
    </row>
    <row r="663902" spans="68:68" customFormat="1">
      <c r="BP663902" s="90"/>
    </row>
    <row r="663903" spans="68:68" customFormat="1">
      <c r="BP663903" s="90"/>
    </row>
    <row r="663904" spans="68:68" customFormat="1">
      <c r="BP663904" s="90"/>
    </row>
    <row r="663905" spans="68:68" customFormat="1">
      <c r="BP663905" s="90"/>
    </row>
    <row r="663906" spans="68:68" customFormat="1">
      <c r="BP663906" s="90"/>
    </row>
    <row r="663907" spans="68:68" customFormat="1">
      <c r="BP663907" s="90"/>
    </row>
    <row r="663908" spans="68:68" customFormat="1">
      <c r="BP663908" s="90"/>
    </row>
    <row r="663909" spans="68:68" customFormat="1">
      <c r="BP663909" s="90"/>
    </row>
    <row r="663910" spans="68:68" customFormat="1">
      <c r="BP663910" s="90"/>
    </row>
    <row r="663911" spans="68:68" customFormat="1">
      <c r="BP663911" s="90"/>
    </row>
    <row r="663912" spans="68:68" customFormat="1">
      <c r="BP663912" s="90"/>
    </row>
    <row r="663913" spans="68:68" customFormat="1">
      <c r="BP663913" s="90"/>
    </row>
    <row r="663914" spans="68:68" customFormat="1">
      <c r="BP663914" s="90"/>
    </row>
    <row r="663915" spans="68:68" customFormat="1">
      <c r="BP663915" s="90"/>
    </row>
    <row r="663916" spans="68:68" customFormat="1">
      <c r="BP663916" s="90"/>
    </row>
    <row r="663917" spans="68:68" customFormat="1">
      <c r="BP663917" s="90"/>
    </row>
    <row r="663918" spans="68:68" customFormat="1">
      <c r="BP663918" s="90"/>
    </row>
    <row r="663919" spans="68:68" customFormat="1">
      <c r="BP663919" s="90"/>
    </row>
    <row r="663920" spans="68:68" customFormat="1">
      <c r="BP663920" s="90"/>
    </row>
    <row r="663921" spans="68:68" customFormat="1">
      <c r="BP663921" s="90"/>
    </row>
    <row r="663922" spans="68:68" customFormat="1">
      <c r="BP663922" s="90"/>
    </row>
    <row r="663923" spans="68:68" customFormat="1">
      <c r="BP663923" s="90"/>
    </row>
    <row r="663924" spans="68:68" customFormat="1">
      <c r="BP663924" s="90"/>
    </row>
    <row r="663925" spans="68:68" customFormat="1">
      <c r="BP663925" s="90"/>
    </row>
    <row r="663926" spans="68:68" customFormat="1">
      <c r="BP663926" s="90"/>
    </row>
    <row r="663927" spans="68:68" customFormat="1">
      <c r="BP663927" s="90"/>
    </row>
    <row r="663928" spans="68:68" customFormat="1">
      <c r="BP663928" s="90"/>
    </row>
    <row r="663929" spans="68:68" customFormat="1">
      <c r="BP663929" s="90"/>
    </row>
    <row r="663930" spans="68:68" customFormat="1">
      <c r="BP663930" s="90"/>
    </row>
    <row r="663931" spans="68:68" customFormat="1">
      <c r="BP663931" s="90"/>
    </row>
    <row r="663932" spans="68:68" customFormat="1">
      <c r="BP663932" s="90"/>
    </row>
    <row r="663933" spans="68:68" customFormat="1">
      <c r="BP663933" s="90"/>
    </row>
    <row r="663934" spans="68:68" customFormat="1">
      <c r="BP663934" s="90"/>
    </row>
    <row r="663935" spans="68:68" customFormat="1">
      <c r="BP663935" s="90"/>
    </row>
    <row r="663936" spans="68:68" customFormat="1">
      <c r="BP663936" s="90"/>
    </row>
    <row r="663937" spans="68:68" customFormat="1">
      <c r="BP663937" s="90"/>
    </row>
    <row r="663938" spans="68:68" customFormat="1">
      <c r="BP663938" s="90"/>
    </row>
    <row r="663939" spans="68:68" customFormat="1">
      <c r="BP663939" s="90"/>
    </row>
    <row r="663940" spans="68:68" customFormat="1">
      <c r="BP663940" s="90"/>
    </row>
    <row r="663941" spans="68:68" customFormat="1">
      <c r="BP663941" s="90"/>
    </row>
    <row r="663942" spans="68:68" customFormat="1">
      <c r="BP663942" s="90"/>
    </row>
    <row r="663943" spans="68:68" customFormat="1">
      <c r="BP663943" s="90"/>
    </row>
    <row r="663944" spans="68:68" customFormat="1">
      <c r="BP663944" s="90"/>
    </row>
    <row r="663945" spans="68:68" customFormat="1">
      <c r="BP663945" s="90"/>
    </row>
    <row r="663946" spans="68:68" customFormat="1">
      <c r="BP663946" s="90"/>
    </row>
    <row r="663947" spans="68:68" customFormat="1">
      <c r="BP663947" s="90"/>
    </row>
    <row r="663948" spans="68:68" customFormat="1">
      <c r="BP663948" s="90"/>
    </row>
    <row r="663949" spans="68:68" customFormat="1">
      <c r="BP663949" s="90"/>
    </row>
    <row r="663950" spans="68:68" customFormat="1">
      <c r="BP663950" s="90"/>
    </row>
    <row r="663951" spans="68:68" customFormat="1">
      <c r="BP663951" s="90"/>
    </row>
    <row r="663952" spans="68:68" customFormat="1">
      <c r="BP663952" s="90"/>
    </row>
    <row r="663953" spans="68:68" customFormat="1">
      <c r="BP663953" s="90"/>
    </row>
    <row r="663954" spans="68:68" customFormat="1">
      <c r="BP663954" s="90"/>
    </row>
    <row r="663955" spans="68:68" customFormat="1">
      <c r="BP663955" s="90"/>
    </row>
    <row r="663956" spans="68:68" customFormat="1">
      <c r="BP663956" s="90"/>
    </row>
    <row r="663957" spans="68:68" customFormat="1">
      <c r="BP663957" s="90"/>
    </row>
    <row r="663958" spans="68:68" customFormat="1">
      <c r="BP663958" s="90"/>
    </row>
    <row r="663959" spans="68:68" customFormat="1">
      <c r="BP663959" s="90"/>
    </row>
    <row r="663960" spans="68:68" customFormat="1">
      <c r="BP663960" s="90"/>
    </row>
    <row r="663961" spans="68:68" customFormat="1">
      <c r="BP663961" s="90"/>
    </row>
    <row r="663962" spans="68:68" customFormat="1">
      <c r="BP663962" s="90"/>
    </row>
    <row r="663963" spans="68:68" customFormat="1">
      <c r="BP663963" s="90"/>
    </row>
    <row r="663964" spans="68:68" customFormat="1">
      <c r="BP663964" s="90"/>
    </row>
    <row r="663965" spans="68:68" customFormat="1">
      <c r="BP663965" s="90"/>
    </row>
    <row r="663966" spans="68:68" customFormat="1">
      <c r="BP663966" s="90"/>
    </row>
    <row r="663967" spans="68:68" customFormat="1">
      <c r="BP663967" s="90"/>
    </row>
    <row r="663968" spans="68:68" customFormat="1">
      <c r="BP663968" s="90"/>
    </row>
    <row r="663969" spans="68:68" customFormat="1">
      <c r="BP663969" s="90"/>
    </row>
    <row r="663970" spans="68:68" customFormat="1">
      <c r="BP663970" s="90"/>
    </row>
    <row r="663971" spans="68:68" customFormat="1">
      <c r="BP663971" s="90"/>
    </row>
    <row r="663972" spans="68:68" customFormat="1">
      <c r="BP663972" s="90"/>
    </row>
    <row r="663973" spans="68:68" customFormat="1">
      <c r="BP663973" s="90"/>
    </row>
    <row r="663974" spans="68:68" customFormat="1">
      <c r="BP663974" s="90"/>
    </row>
    <row r="663975" spans="68:68" customFormat="1">
      <c r="BP663975" s="90"/>
    </row>
    <row r="663976" spans="68:68" customFormat="1">
      <c r="BP663976" s="90"/>
    </row>
    <row r="663977" spans="68:68" customFormat="1">
      <c r="BP663977" s="90"/>
    </row>
    <row r="663978" spans="68:68" customFormat="1">
      <c r="BP663978" s="90"/>
    </row>
    <row r="663979" spans="68:68" customFormat="1">
      <c r="BP663979" s="90"/>
    </row>
    <row r="663980" spans="68:68" customFormat="1">
      <c r="BP663980" s="90"/>
    </row>
    <row r="663981" spans="68:68" customFormat="1">
      <c r="BP663981" s="90"/>
    </row>
    <row r="663982" spans="68:68" customFormat="1">
      <c r="BP663982" s="90"/>
    </row>
    <row r="663983" spans="68:68" customFormat="1">
      <c r="BP663983" s="90"/>
    </row>
    <row r="663984" spans="68:68" customFormat="1">
      <c r="BP663984" s="90"/>
    </row>
    <row r="663985" spans="68:68" customFormat="1">
      <c r="BP663985" s="90"/>
    </row>
    <row r="663986" spans="68:68" customFormat="1">
      <c r="BP663986" s="90"/>
    </row>
    <row r="663987" spans="68:68" customFormat="1">
      <c r="BP663987" s="90"/>
    </row>
    <row r="663988" spans="68:68" customFormat="1">
      <c r="BP663988" s="90"/>
    </row>
    <row r="663989" spans="68:68" customFormat="1">
      <c r="BP663989" s="90"/>
    </row>
    <row r="663990" spans="68:68" customFormat="1">
      <c r="BP663990" s="90"/>
    </row>
    <row r="663991" spans="68:68" customFormat="1">
      <c r="BP663991" s="90"/>
    </row>
    <row r="663992" spans="68:68" customFormat="1">
      <c r="BP663992" s="90"/>
    </row>
    <row r="663993" spans="68:68" customFormat="1">
      <c r="BP663993" s="90"/>
    </row>
    <row r="663994" spans="68:68" customFormat="1">
      <c r="BP663994" s="90"/>
    </row>
    <row r="663995" spans="68:68" customFormat="1">
      <c r="BP663995" s="90"/>
    </row>
    <row r="663996" spans="68:68" customFormat="1">
      <c r="BP663996" s="90"/>
    </row>
    <row r="663997" spans="68:68" customFormat="1">
      <c r="BP663997" s="90"/>
    </row>
    <row r="663998" spans="68:68" customFormat="1">
      <c r="BP663998" s="90"/>
    </row>
    <row r="663999" spans="68:68" customFormat="1">
      <c r="BP663999" s="90"/>
    </row>
    <row r="664000" spans="68:68" customFormat="1">
      <c r="BP664000" s="90"/>
    </row>
    <row r="664001" spans="68:68" customFormat="1">
      <c r="BP664001" s="90"/>
    </row>
    <row r="664002" spans="68:68" customFormat="1">
      <c r="BP664002" s="90"/>
    </row>
    <row r="664003" spans="68:68" customFormat="1">
      <c r="BP664003" s="90"/>
    </row>
    <row r="664004" spans="68:68" customFormat="1">
      <c r="BP664004" s="90"/>
    </row>
    <row r="664005" spans="68:68" customFormat="1">
      <c r="BP664005" s="90"/>
    </row>
    <row r="664006" spans="68:68" customFormat="1">
      <c r="BP664006" s="90"/>
    </row>
    <row r="664007" spans="68:68" customFormat="1">
      <c r="BP664007" s="90"/>
    </row>
    <row r="664008" spans="68:68" customFormat="1">
      <c r="BP664008" s="90"/>
    </row>
    <row r="664009" spans="68:68" customFormat="1">
      <c r="BP664009" s="90"/>
    </row>
    <row r="664010" spans="68:68" customFormat="1">
      <c r="BP664010" s="90"/>
    </row>
    <row r="664011" spans="68:68" customFormat="1">
      <c r="BP664011" s="90"/>
    </row>
    <row r="664012" spans="68:68" customFormat="1">
      <c r="BP664012" s="90"/>
    </row>
    <row r="664013" spans="68:68" customFormat="1">
      <c r="BP664013" s="90"/>
    </row>
    <row r="664014" spans="68:68" customFormat="1">
      <c r="BP664014" s="90"/>
    </row>
    <row r="664015" spans="68:68" customFormat="1">
      <c r="BP664015" s="90"/>
    </row>
    <row r="664016" spans="68:68" customFormat="1">
      <c r="BP664016" s="90"/>
    </row>
    <row r="664017" spans="68:68" customFormat="1">
      <c r="BP664017" s="90"/>
    </row>
    <row r="664018" spans="68:68" customFormat="1">
      <c r="BP664018" s="90"/>
    </row>
    <row r="664019" spans="68:68" customFormat="1">
      <c r="BP664019" s="90"/>
    </row>
    <row r="664020" spans="68:68" customFormat="1">
      <c r="BP664020" s="90"/>
    </row>
    <row r="664021" spans="68:68" customFormat="1">
      <c r="BP664021" s="90"/>
    </row>
    <row r="664022" spans="68:68" customFormat="1">
      <c r="BP664022" s="90"/>
    </row>
    <row r="664023" spans="68:68" customFormat="1">
      <c r="BP664023" s="90"/>
    </row>
    <row r="664024" spans="68:68" customFormat="1">
      <c r="BP664024" s="90"/>
    </row>
    <row r="664025" spans="68:68" customFormat="1">
      <c r="BP664025" s="90"/>
    </row>
    <row r="664026" spans="68:68" customFormat="1">
      <c r="BP664026" s="90"/>
    </row>
    <row r="664027" spans="68:68" customFormat="1">
      <c r="BP664027" s="90"/>
    </row>
    <row r="664028" spans="68:68" customFormat="1">
      <c r="BP664028" s="90"/>
    </row>
    <row r="664029" spans="68:68" customFormat="1">
      <c r="BP664029" s="90"/>
    </row>
    <row r="664030" spans="68:68" customFormat="1">
      <c r="BP664030" s="90"/>
    </row>
    <row r="664031" spans="68:68" customFormat="1">
      <c r="BP664031" s="90"/>
    </row>
    <row r="664032" spans="68:68" customFormat="1">
      <c r="BP664032" s="90"/>
    </row>
    <row r="664033" spans="68:68" customFormat="1">
      <c r="BP664033" s="90"/>
    </row>
    <row r="664034" spans="68:68" customFormat="1">
      <c r="BP664034" s="90"/>
    </row>
    <row r="664035" spans="68:68" customFormat="1">
      <c r="BP664035" s="90"/>
    </row>
    <row r="664036" spans="68:68" customFormat="1">
      <c r="BP664036" s="90"/>
    </row>
    <row r="664037" spans="68:68" customFormat="1">
      <c r="BP664037" s="90"/>
    </row>
    <row r="664038" spans="68:68" customFormat="1">
      <c r="BP664038" s="90"/>
    </row>
    <row r="664039" spans="68:68" customFormat="1">
      <c r="BP664039" s="90"/>
    </row>
    <row r="664040" spans="68:68" customFormat="1">
      <c r="BP664040" s="90"/>
    </row>
    <row r="664041" spans="68:68" customFormat="1">
      <c r="BP664041" s="90"/>
    </row>
    <row r="664042" spans="68:68" customFormat="1">
      <c r="BP664042" s="90"/>
    </row>
    <row r="664043" spans="68:68" customFormat="1">
      <c r="BP664043" s="90"/>
    </row>
    <row r="664044" spans="68:68" customFormat="1">
      <c r="BP664044" s="90"/>
    </row>
    <row r="664045" spans="68:68" customFormat="1">
      <c r="BP664045" s="90"/>
    </row>
    <row r="664046" spans="68:68" customFormat="1">
      <c r="BP664046" s="90"/>
    </row>
    <row r="664047" spans="68:68" customFormat="1">
      <c r="BP664047" s="90"/>
    </row>
    <row r="664048" spans="68:68" customFormat="1">
      <c r="BP664048" s="90"/>
    </row>
    <row r="664049" spans="68:68" customFormat="1">
      <c r="BP664049" s="90"/>
    </row>
    <row r="664050" spans="68:68" customFormat="1">
      <c r="BP664050" s="90"/>
    </row>
    <row r="664051" spans="68:68" customFormat="1">
      <c r="BP664051" s="90"/>
    </row>
    <row r="664052" spans="68:68" customFormat="1">
      <c r="BP664052" s="90"/>
    </row>
    <row r="664053" spans="68:68" customFormat="1">
      <c r="BP664053" s="90"/>
    </row>
    <row r="664054" spans="68:68" customFormat="1">
      <c r="BP664054" s="90"/>
    </row>
    <row r="664055" spans="68:68" customFormat="1">
      <c r="BP664055" s="90"/>
    </row>
    <row r="664056" spans="68:68" customFormat="1">
      <c r="BP664056" s="90"/>
    </row>
    <row r="664057" spans="68:68" customFormat="1">
      <c r="BP664057" s="90"/>
    </row>
    <row r="664058" spans="68:68" customFormat="1">
      <c r="BP664058" s="90"/>
    </row>
    <row r="664059" spans="68:68" customFormat="1">
      <c r="BP664059" s="90"/>
    </row>
    <row r="664060" spans="68:68" customFormat="1">
      <c r="BP664060" s="90"/>
    </row>
    <row r="664061" spans="68:68" customFormat="1">
      <c r="BP664061" s="90"/>
    </row>
    <row r="664062" spans="68:68" customFormat="1">
      <c r="BP664062" s="90"/>
    </row>
    <row r="664063" spans="68:68" customFormat="1">
      <c r="BP664063" s="90"/>
    </row>
    <row r="664064" spans="68:68" customFormat="1">
      <c r="BP664064" s="90"/>
    </row>
    <row r="664065" spans="68:68" customFormat="1">
      <c r="BP664065" s="90"/>
    </row>
    <row r="664066" spans="68:68" customFormat="1">
      <c r="BP664066" s="90"/>
    </row>
    <row r="664067" spans="68:68" customFormat="1">
      <c r="BP664067" s="90"/>
    </row>
    <row r="664068" spans="68:68" customFormat="1">
      <c r="BP664068" s="90"/>
    </row>
    <row r="664069" spans="68:68" customFormat="1">
      <c r="BP664069" s="90"/>
    </row>
    <row r="664070" spans="68:68" customFormat="1">
      <c r="BP664070" s="90"/>
    </row>
    <row r="664071" spans="68:68" customFormat="1">
      <c r="BP664071" s="90"/>
    </row>
    <row r="664072" spans="68:68" customFormat="1">
      <c r="BP664072" s="90"/>
    </row>
    <row r="664073" spans="68:68" customFormat="1">
      <c r="BP664073" s="90"/>
    </row>
    <row r="664074" spans="68:68" customFormat="1">
      <c r="BP664074" s="90"/>
    </row>
    <row r="664075" spans="68:68" customFormat="1">
      <c r="BP664075" s="90"/>
    </row>
    <row r="664076" spans="68:68" customFormat="1">
      <c r="BP664076" s="90"/>
    </row>
    <row r="664077" spans="68:68" customFormat="1">
      <c r="BP664077" s="90"/>
    </row>
    <row r="664078" spans="68:68" customFormat="1">
      <c r="BP664078" s="90"/>
    </row>
    <row r="664079" spans="68:68" customFormat="1">
      <c r="BP664079" s="90"/>
    </row>
    <row r="664080" spans="68:68" customFormat="1">
      <c r="BP664080" s="90"/>
    </row>
    <row r="664081" spans="68:68" customFormat="1">
      <c r="BP664081" s="90"/>
    </row>
    <row r="664082" spans="68:68" customFormat="1">
      <c r="BP664082" s="90"/>
    </row>
    <row r="664083" spans="68:68" customFormat="1">
      <c r="BP664083" s="90"/>
    </row>
    <row r="664084" spans="68:68" customFormat="1">
      <c r="BP664084" s="90"/>
    </row>
    <row r="664085" spans="68:68" customFormat="1">
      <c r="BP664085" s="90"/>
    </row>
    <row r="664086" spans="68:68" customFormat="1">
      <c r="BP664086" s="90"/>
    </row>
    <row r="664087" spans="68:68" customFormat="1">
      <c r="BP664087" s="90"/>
    </row>
    <row r="664088" spans="68:68" customFormat="1">
      <c r="BP664088" s="90"/>
    </row>
    <row r="664089" spans="68:68" customFormat="1">
      <c r="BP664089" s="90"/>
    </row>
    <row r="664090" spans="68:68" customFormat="1">
      <c r="BP664090" s="90"/>
    </row>
    <row r="664091" spans="68:68" customFormat="1">
      <c r="BP664091" s="90"/>
    </row>
    <row r="664092" spans="68:68" customFormat="1">
      <c r="BP664092" s="90"/>
    </row>
    <row r="664093" spans="68:68" customFormat="1">
      <c r="BP664093" s="90"/>
    </row>
    <row r="664094" spans="68:68" customFormat="1">
      <c r="BP664094" s="90"/>
    </row>
    <row r="664095" spans="68:68" customFormat="1">
      <c r="BP664095" s="90"/>
    </row>
    <row r="664096" spans="68:68" customFormat="1">
      <c r="BP664096" s="90"/>
    </row>
    <row r="664097" spans="68:68" customFormat="1">
      <c r="BP664097" s="90"/>
    </row>
    <row r="664098" spans="68:68" customFormat="1">
      <c r="BP664098" s="90"/>
    </row>
    <row r="664099" spans="68:68" customFormat="1">
      <c r="BP664099" s="90"/>
    </row>
    <row r="664100" spans="68:68" customFormat="1">
      <c r="BP664100" s="90"/>
    </row>
    <row r="664101" spans="68:68" customFormat="1">
      <c r="BP664101" s="90"/>
    </row>
    <row r="664102" spans="68:68" customFormat="1">
      <c r="BP664102" s="90"/>
    </row>
    <row r="664103" spans="68:68" customFormat="1">
      <c r="BP664103" s="90"/>
    </row>
    <row r="664104" spans="68:68" customFormat="1">
      <c r="BP664104" s="90"/>
    </row>
    <row r="664105" spans="68:68" customFormat="1">
      <c r="BP664105" s="90"/>
    </row>
    <row r="664106" spans="68:68" customFormat="1">
      <c r="BP664106" s="90"/>
    </row>
    <row r="664107" spans="68:68" customFormat="1">
      <c r="BP664107" s="90"/>
    </row>
    <row r="664108" spans="68:68" customFormat="1">
      <c r="BP664108" s="90"/>
    </row>
    <row r="664109" spans="68:68" customFormat="1">
      <c r="BP664109" s="90"/>
    </row>
    <row r="664110" spans="68:68" customFormat="1">
      <c r="BP664110" s="90"/>
    </row>
    <row r="664111" spans="68:68" customFormat="1">
      <c r="BP664111" s="90"/>
    </row>
    <row r="664112" spans="68:68" customFormat="1">
      <c r="BP664112" s="90"/>
    </row>
    <row r="664113" spans="68:68" customFormat="1">
      <c r="BP664113" s="90"/>
    </row>
    <row r="664114" spans="68:68" customFormat="1">
      <c r="BP664114" s="90"/>
    </row>
    <row r="664115" spans="68:68" customFormat="1">
      <c r="BP664115" s="90"/>
    </row>
    <row r="664116" spans="68:68" customFormat="1">
      <c r="BP664116" s="90"/>
    </row>
    <row r="664117" spans="68:68" customFormat="1">
      <c r="BP664117" s="90"/>
    </row>
    <row r="664118" spans="68:68" customFormat="1">
      <c r="BP664118" s="90"/>
    </row>
    <row r="664119" spans="68:68" customFormat="1">
      <c r="BP664119" s="90"/>
    </row>
    <row r="664120" spans="68:68" customFormat="1">
      <c r="BP664120" s="90"/>
    </row>
    <row r="664121" spans="68:68" customFormat="1">
      <c r="BP664121" s="90"/>
    </row>
    <row r="664122" spans="68:68" customFormat="1">
      <c r="BP664122" s="90"/>
    </row>
    <row r="664123" spans="68:68" customFormat="1">
      <c r="BP664123" s="90"/>
    </row>
    <row r="664124" spans="68:68" customFormat="1">
      <c r="BP664124" s="90"/>
    </row>
    <row r="664125" spans="68:68" customFormat="1">
      <c r="BP664125" s="90"/>
    </row>
    <row r="664126" spans="68:68" customFormat="1">
      <c r="BP664126" s="90"/>
    </row>
    <row r="664127" spans="68:68" customFormat="1">
      <c r="BP664127" s="90"/>
    </row>
    <row r="664128" spans="68:68" customFormat="1">
      <c r="BP664128" s="90"/>
    </row>
    <row r="664129" spans="68:68" customFormat="1">
      <c r="BP664129" s="90"/>
    </row>
    <row r="664130" spans="68:68" customFormat="1">
      <c r="BP664130" s="90"/>
    </row>
    <row r="664131" spans="68:68" customFormat="1">
      <c r="BP664131" s="90"/>
    </row>
    <row r="664132" spans="68:68" customFormat="1">
      <c r="BP664132" s="90"/>
    </row>
    <row r="664133" spans="68:68" customFormat="1">
      <c r="BP664133" s="90"/>
    </row>
    <row r="664134" spans="68:68" customFormat="1">
      <c r="BP664134" s="90"/>
    </row>
    <row r="664135" spans="68:68" customFormat="1">
      <c r="BP664135" s="90"/>
    </row>
    <row r="664136" spans="68:68" customFormat="1">
      <c r="BP664136" s="90"/>
    </row>
    <row r="664137" spans="68:68" customFormat="1">
      <c r="BP664137" s="90"/>
    </row>
    <row r="664138" spans="68:68" customFormat="1">
      <c r="BP664138" s="90"/>
    </row>
    <row r="664139" spans="68:68" customFormat="1">
      <c r="BP664139" s="90"/>
    </row>
    <row r="664140" spans="68:68" customFormat="1">
      <c r="BP664140" s="90"/>
    </row>
    <row r="664141" spans="68:68" customFormat="1">
      <c r="BP664141" s="90"/>
    </row>
    <row r="664142" spans="68:68" customFormat="1">
      <c r="BP664142" s="90"/>
    </row>
    <row r="664143" spans="68:68" customFormat="1">
      <c r="BP664143" s="90"/>
    </row>
    <row r="664144" spans="68:68" customFormat="1">
      <c r="BP664144" s="90"/>
    </row>
    <row r="664145" spans="68:68" customFormat="1">
      <c r="BP664145" s="90"/>
    </row>
    <row r="664146" spans="68:68" customFormat="1">
      <c r="BP664146" s="90"/>
    </row>
    <row r="664147" spans="68:68" customFormat="1">
      <c r="BP664147" s="90"/>
    </row>
    <row r="664148" spans="68:68" customFormat="1">
      <c r="BP664148" s="90"/>
    </row>
    <row r="664149" spans="68:68" customFormat="1">
      <c r="BP664149" s="90"/>
    </row>
    <row r="664150" spans="68:68" customFormat="1">
      <c r="BP664150" s="90"/>
    </row>
    <row r="664151" spans="68:68" customFormat="1">
      <c r="BP664151" s="90"/>
    </row>
    <row r="664152" spans="68:68" customFormat="1">
      <c r="BP664152" s="90"/>
    </row>
    <row r="664153" spans="68:68" customFormat="1">
      <c r="BP664153" s="90"/>
    </row>
    <row r="664154" spans="68:68" customFormat="1">
      <c r="BP664154" s="90"/>
    </row>
    <row r="664155" spans="68:68" customFormat="1">
      <c r="BP664155" s="90"/>
    </row>
    <row r="664156" spans="68:68" customFormat="1">
      <c r="BP664156" s="90"/>
    </row>
    <row r="664157" spans="68:68" customFormat="1">
      <c r="BP664157" s="90"/>
    </row>
    <row r="664158" spans="68:68" customFormat="1">
      <c r="BP664158" s="90"/>
    </row>
    <row r="664159" spans="68:68" customFormat="1">
      <c r="BP664159" s="90"/>
    </row>
    <row r="664160" spans="68:68" customFormat="1">
      <c r="BP664160" s="90"/>
    </row>
    <row r="664161" spans="68:68" customFormat="1">
      <c r="BP664161" s="90"/>
    </row>
    <row r="664162" spans="68:68" customFormat="1">
      <c r="BP664162" s="90"/>
    </row>
    <row r="664163" spans="68:68" customFormat="1">
      <c r="BP664163" s="90"/>
    </row>
    <row r="664164" spans="68:68" customFormat="1">
      <c r="BP664164" s="90"/>
    </row>
    <row r="664165" spans="68:68" customFormat="1">
      <c r="BP664165" s="90"/>
    </row>
    <row r="664166" spans="68:68" customFormat="1">
      <c r="BP664166" s="90"/>
    </row>
    <row r="664167" spans="68:68" customFormat="1">
      <c r="BP664167" s="90"/>
    </row>
    <row r="664168" spans="68:68" customFormat="1">
      <c r="BP664168" s="90"/>
    </row>
    <row r="664169" spans="68:68" customFormat="1">
      <c r="BP664169" s="90"/>
    </row>
    <row r="664170" spans="68:68" customFormat="1">
      <c r="BP664170" s="90"/>
    </row>
    <row r="664171" spans="68:68" customFormat="1">
      <c r="BP664171" s="90"/>
    </row>
    <row r="664172" spans="68:68" customFormat="1">
      <c r="BP664172" s="90"/>
    </row>
    <row r="664173" spans="68:68" customFormat="1">
      <c r="BP664173" s="90"/>
    </row>
    <row r="664174" spans="68:68" customFormat="1">
      <c r="BP664174" s="90"/>
    </row>
    <row r="664175" spans="68:68" customFormat="1">
      <c r="BP664175" s="90"/>
    </row>
    <row r="664176" spans="68:68" customFormat="1">
      <c r="BP664176" s="90"/>
    </row>
    <row r="664177" spans="68:68" customFormat="1">
      <c r="BP664177" s="90"/>
    </row>
    <row r="664178" spans="68:68" customFormat="1">
      <c r="BP664178" s="90"/>
    </row>
    <row r="664179" spans="68:68" customFormat="1">
      <c r="BP664179" s="90"/>
    </row>
    <row r="664180" spans="68:68" customFormat="1">
      <c r="BP664180" s="90"/>
    </row>
    <row r="664181" spans="68:68" customFormat="1">
      <c r="BP664181" s="90"/>
    </row>
    <row r="664182" spans="68:68" customFormat="1">
      <c r="BP664182" s="90"/>
    </row>
    <row r="664183" spans="68:68" customFormat="1">
      <c r="BP664183" s="90"/>
    </row>
    <row r="664184" spans="68:68" customFormat="1">
      <c r="BP664184" s="90"/>
    </row>
    <row r="664185" spans="68:68" customFormat="1">
      <c r="BP664185" s="90"/>
    </row>
    <row r="664186" spans="68:68" customFormat="1">
      <c r="BP664186" s="90"/>
    </row>
    <row r="664187" spans="68:68" customFormat="1">
      <c r="BP664187" s="90"/>
    </row>
    <row r="664188" spans="68:68" customFormat="1">
      <c r="BP664188" s="90"/>
    </row>
    <row r="664189" spans="68:68" customFormat="1">
      <c r="BP664189" s="90"/>
    </row>
    <row r="664190" spans="68:68" customFormat="1">
      <c r="BP664190" s="90"/>
    </row>
    <row r="664191" spans="68:68" customFormat="1">
      <c r="BP664191" s="90"/>
    </row>
    <row r="664192" spans="68:68" customFormat="1">
      <c r="BP664192" s="90"/>
    </row>
    <row r="664193" spans="68:68" customFormat="1">
      <c r="BP664193" s="90"/>
    </row>
    <row r="664194" spans="68:68" customFormat="1">
      <c r="BP664194" s="90"/>
    </row>
    <row r="664195" spans="68:68" customFormat="1">
      <c r="BP664195" s="90"/>
    </row>
    <row r="664196" spans="68:68" customFormat="1">
      <c r="BP664196" s="90"/>
    </row>
    <row r="664197" spans="68:68" customFormat="1">
      <c r="BP664197" s="90"/>
    </row>
    <row r="664198" spans="68:68" customFormat="1">
      <c r="BP664198" s="90"/>
    </row>
    <row r="664199" spans="68:68" customFormat="1">
      <c r="BP664199" s="90"/>
    </row>
    <row r="664200" spans="68:68" customFormat="1">
      <c r="BP664200" s="90"/>
    </row>
    <row r="664201" spans="68:68" customFormat="1">
      <c r="BP664201" s="90"/>
    </row>
    <row r="664202" spans="68:68" customFormat="1">
      <c r="BP664202" s="90"/>
    </row>
    <row r="664203" spans="68:68" customFormat="1">
      <c r="BP664203" s="90"/>
    </row>
    <row r="664204" spans="68:68" customFormat="1">
      <c r="BP664204" s="90"/>
    </row>
    <row r="664205" spans="68:68" customFormat="1">
      <c r="BP664205" s="90"/>
    </row>
    <row r="664206" spans="68:68" customFormat="1">
      <c r="BP664206" s="90"/>
    </row>
    <row r="664207" spans="68:68" customFormat="1">
      <c r="BP664207" s="90"/>
    </row>
    <row r="664208" spans="68:68" customFormat="1">
      <c r="BP664208" s="90"/>
    </row>
    <row r="664209" spans="68:68" customFormat="1">
      <c r="BP664209" s="90"/>
    </row>
    <row r="664210" spans="68:68" customFormat="1">
      <c r="BP664210" s="90"/>
    </row>
    <row r="664211" spans="68:68" customFormat="1">
      <c r="BP664211" s="90"/>
    </row>
    <row r="664212" spans="68:68" customFormat="1">
      <c r="BP664212" s="90"/>
    </row>
    <row r="664213" spans="68:68" customFormat="1">
      <c r="BP664213" s="90"/>
    </row>
    <row r="664214" spans="68:68" customFormat="1">
      <c r="BP664214" s="90"/>
    </row>
    <row r="664215" spans="68:68" customFormat="1">
      <c r="BP664215" s="90"/>
    </row>
    <row r="664216" spans="68:68" customFormat="1">
      <c r="BP664216" s="90"/>
    </row>
    <row r="664217" spans="68:68" customFormat="1">
      <c r="BP664217" s="90"/>
    </row>
    <row r="664218" spans="68:68" customFormat="1">
      <c r="BP664218" s="90"/>
    </row>
    <row r="664219" spans="68:68" customFormat="1">
      <c r="BP664219" s="90"/>
    </row>
    <row r="664220" spans="68:68" customFormat="1">
      <c r="BP664220" s="90"/>
    </row>
    <row r="664221" spans="68:68" customFormat="1">
      <c r="BP664221" s="90"/>
    </row>
    <row r="664222" spans="68:68" customFormat="1">
      <c r="BP664222" s="90"/>
    </row>
    <row r="664223" spans="68:68" customFormat="1">
      <c r="BP664223" s="90"/>
    </row>
    <row r="664224" spans="68:68" customFormat="1">
      <c r="BP664224" s="90"/>
    </row>
    <row r="664225" spans="68:68" customFormat="1">
      <c r="BP664225" s="90"/>
    </row>
    <row r="664226" spans="68:68" customFormat="1">
      <c r="BP664226" s="90"/>
    </row>
    <row r="664227" spans="68:68" customFormat="1">
      <c r="BP664227" s="90"/>
    </row>
    <row r="664228" spans="68:68" customFormat="1">
      <c r="BP664228" s="90"/>
    </row>
    <row r="664229" spans="68:68" customFormat="1">
      <c r="BP664229" s="90"/>
    </row>
    <row r="664230" spans="68:68" customFormat="1">
      <c r="BP664230" s="90"/>
    </row>
    <row r="664231" spans="68:68" customFormat="1">
      <c r="BP664231" s="90"/>
    </row>
    <row r="664232" spans="68:68" customFormat="1">
      <c r="BP664232" s="90"/>
    </row>
    <row r="664233" spans="68:68" customFormat="1">
      <c r="BP664233" s="90"/>
    </row>
    <row r="664234" spans="68:68" customFormat="1">
      <c r="BP664234" s="90"/>
    </row>
    <row r="664235" spans="68:68" customFormat="1">
      <c r="BP664235" s="90"/>
    </row>
    <row r="664236" spans="68:68" customFormat="1">
      <c r="BP664236" s="90"/>
    </row>
    <row r="664237" spans="68:68" customFormat="1">
      <c r="BP664237" s="90"/>
    </row>
    <row r="664238" spans="68:68" customFormat="1">
      <c r="BP664238" s="90"/>
    </row>
    <row r="664239" spans="68:68" customFormat="1">
      <c r="BP664239" s="90"/>
    </row>
    <row r="664240" spans="68:68" customFormat="1">
      <c r="BP664240" s="90"/>
    </row>
    <row r="664241" spans="68:68" customFormat="1">
      <c r="BP664241" s="90"/>
    </row>
    <row r="664242" spans="68:68" customFormat="1">
      <c r="BP664242" s="90"/>
    </row>
    <row r="664243" spans="68:68" customFormat="1">
      <c r="BP664243" s="90"/>
    </row>
    <row r="664244" spans="68:68" customFormat="1">
      <c r="BP664244" s="90"/>
    </row>
    <row r="664245" spans="68:68" customFormat="1">
      <c r="BP664245" s="90"/>
    </row>
    <row r="664246" spans="68:68" customFormat="1">
      <c r="BP664246" s="90"/>
    </row>
    <row r="664247" spans="68:68" customFormat="1">
      <c r="BP664247" s="90"/>
    </row>
    <row r="664248" spans="68:68" customFormat="1">
      <c r="BP664248" s="90"/>
    </row>
    <row r="664249" spans="68:68" customFormat="1">
      <c r="BP664249" s="90"/>
    </row>
    <row r="664250" spans="68:68" customFormat="1">
      <c r="BP664250" s="90"/>
    </row>
    <row r="664251" spans="68:68" customFormat="1">
      <c r="BP664251" s="90"/>
    </row>
    <row r="664252" spans="68:68" customFormat="1">
      <c r="BP664252" s="90"/>
    </row>
    <row r="664253" spans="68:68" customFormat="1">
      <c r="BP664253" s="90"/>
    </row>
    <row r="664254" spans="68:68" customFormat="1">
      <c r="BP664254" s="90"/>
    </row>
    <row r="664255" spans="68:68" customFormat="1">
      <c r="BP664255" s="90"/>
    </row>
    <row r="664256" spans="68:68" customFormat="1">
      <c r="BP664256" s="90"/>
    </row>
    <row r="664257" spans="68:68" customFormat="1">
      <c r="BP664257" s="90"/>
    </row>
    <row r="664258" spans="68:68" customFormat="1">
      <c r="BP664258" s="90"/>
    </row>
    <row r="664259" spans="68:68" customFormat="1">
      <c r="BP664259" s="90"/>
    </row>
    <row r="664260" spans="68:68" customFormat="1">
      <c r="BP664260" s="90"/>
    </row>
    <row r="664261" spans="68:68" customFormat="1">
      <c r="BP664261" s="90"/>
    </row>
    <row r="664262" spans="68:68" customFormat="1">
      <c r="BP664262" s="90"/>
    </row>
    <row r="664263" spans="68:68" customFormat="1">
      <c r="BP664263" s="90"/>
    </row>
    <row r="664264" spans="68:68" customFormat="1">
      <c r="BP664264" s="90"/>
    </row>
    <row r="664265" spans="68:68" customFormat="1">
      <c r="BP664265" s="90"/>
    </row>
    <row r="664266" spans="68:68" customFormat="1">
      <c r="BP664266" s="90"/>
    </row>
    <row r="664267" spans="68:68" customFormat="1">
      <c r="BP664267" s="90"/>
    </row>
    <row r="664268" spans="68:68" customFormat="1">
      <c r="BP664268" s="90"/>
    </row>
    <row r="664269" spans="68:68" customFormat="1">
      <c r="BP664269" s="90"/>
    </row>
    <row r="664270" spans="68:68" customFormat="1">
      <c r="BP664270" s="90"/>
    </row>
    <row r="664271" spans="68:68" customFormat="1">
      <c r="BP664271" s="90"/>
    </row>
    <row r="664272" spans="68:68" customFormat="1">
      <c r="BP664272" s="90"/>
    </row>
    <row r="664273" spans="68:68" customFormat="1">
      <c r="BP664273" s="90"/>
    </row>
    <row r="664274" spans="68:68" customFormat="1">
      <c r="BP664274" s="90"/>
    </row>
    <row r="664275" spans="68:68" customFormat="1">
      <c r="BP664275" s="90"/>
    </row>
    <row r="664276" spans="68:68" customFormat="1">
      <c r="BP664276" s="90"/>
    </row>
    <row r="664277" spans="68:68" customFormat="1">
      <c r="BP664277" s="90"/>
    </row>
    <row r="664278" spans="68:68" customFormat="1">
      <c r="BP664278" s="90"/>
    </row>
    <row r="664279" spans="68:68" customFormat="1">
      <c r="BP664279" s="90"/>
    </row>
    <row r="664280" spans="68:68" customFormat="1">
      <c r="BP664280" s="90"/>
    </row>
    <row r="664281" spans="68:68" customFormat="1">
      <c r="BP664281" s="90"/>
    </row>
    <row r="664282" spans="68:68" customFormat="1">
      <c r="BP664282" s="90"/>
    </row>
    <row r="664283" spans="68:68" customFormat="1">
      <c r="BP664283" s="90"/>
    </row>
    <row r="664284" spans="68:68" customFormat="1">
      <c r="BP664284" s="90"/>
    </row>
    <row r="664285" spans="68:68" customFormat="1">
      <c r="BP664285" s="90"/>
    </row>
    <row r="664286" spans="68:68" customFormat="1">
      <c r="BP664286" s="90"/>
    </row>
    <row r="664287" spans="68:68" customFormat="1">
      <c r="BP664287" s="90"/>
    </row>
    <row r="664288" spans="68:68" customFormat="1">
      <c r="BP664288" s="90"/>
    </row>
    <row r="664289" spans="68:68" customFormat="1">
      <c r="BP664289" s="90"/>
    </row>
    <row r="664290" spans="68:68" customFormat="1">
      <c r="BP664290" s="90"/>
    </row>
    <row r="664291" spans="68:68" customFormat="1">
      <c r="BP664291" s="90"/>
    </row>
    <row r="664292" spans="68:68" customFormat="1">
      <c r="BP664292" s="90"/>
    </row>
    <row r="664293" spans="68:68" customFormat="1">
      <c r="BP664293" s="90"/>
    </row>
    <row r="664294" spans="68:68" customFormat="1">
      <c r="BP664294" s="90"/>
    </row>
    <row r="664295" spans="68:68" customFormat="1">
      <c r="BP664295" s="90"/>
    </row>
    <row r="664296" spans="68:68" customFormat="1">
      <c r="BP664296" s="90"/>
    </row>
    <row r="664297" spans="68:68" customFormat="1">
      <c r="BP664297" s="90"/>
    </row>
    <row r="664298" spans="68:68" customFormat="1">
      <c r="BP664298" s="90"/>
    </row>
    <row r="664299" spans="68:68" customFormat="1">
      <c r="BP664299" s="90"/>
    </row>
    <row r="664300" spans="68:68" customFormat="1">
      <c r="BP664300" s="90"/>
    </row>
    <row r="664301" spans="68:68" customFormat="1">
      <c r="BP664301" s="90"/>
    </row>
    <row r="664302" spans="68:68" customFormat="1">
      <c r="BP664302" s="90"/>
    </row>
    <row r="664303" spans="68:68" customFormat="1">
      <c r="BP664303" s="90"/>
    </row>
    <row r="664304" spans="68:68" customFormat="1">
      <c r="BP664304" s="90"/>
    </row>
    <row r="664305" spans="68:68" customFormat="1">
      <c r="BP664305" s="90"/>
    </row>
    <row r="664306" spans="68:68" customFormat="1">
      <c r="BP664306" s="90"/>
    </row>
    <row r="664307" spans="68:68" customFormat="1">
      <c r="BP664307" s="90"/>
    </row>
    <row r="664308" spans="68:68" customFormat="1">
      <c r="BP664308" s="90"/>
    </row>
    <row r="664309" spans="68:68" customFormat="1">
      <c r="BP664309" s="90"/>
    </row>
    <row r="664310" spans="68:68" customFormat="1">
      <c r="BP664310" s="90"/>
    </row>
    <row r="664311" spans="68:68" customFormat="1">
      <c r="BP664311" s="90"/>
    </row>
    <row r="664312" spans="68:68" customFormat="1">
      <c r="BP664312" s="90"/>
    </row>
    <row r="664313" spans="68:68" customFormat="1">
      <c r="BP664313" s="90"/>
    </row>
    <row r="664314" spans="68:68" customFormat="1">
      <c r="BP664314" s="90"/>
    </row>
    <row r="664315" spans="68:68" customFormat="1">
      <c r="BP664315" s="90"/>
    </row>
    <row r="664316" spans="68:68" customFormat="1">
      <c r="BP664316" s="90"/>
    </row>
    <row r="664317" spans="68:68" customFormat="1">
      <c r="BP664317" s="90"/>
    </row>
    <row r="664318" spans="68:68" customFormat="1">
      <c r="BP664318" s="90"/>
    </row>
    <row r="664319" spans="68:68" customFormat="1">
      <c r="BP664319" s="90"/>
    </row>
    <row r="664320" spans="68:68" customFormat="1">
      <c r="BP664320" s="90"/>
    </row>
    <row r="664321" spans="68:68" customFormat="1">
      <c r="BP664321" s="90"/>
    </row>
    <row r="664322" spans="68:68" customFormat="1">
      <c r="BP664322" s="90"/>
    </row>
    <row r="664323" spans="68:68" customFormat="1">
      <c r="BP664323" s="90"/>
    </row>
    <row r="664324" spans="68:68" customFormat="1">
      <c r="BP664324" s="90"/>
    </row>
    <row r="664325" spans="68:68" customFormat="1">
      <c r="BP664325" s="90"/>
    </row>
    <row r="664326" spans="68:68" customFormat="1">
      <c r="BP664326" s="90"/>
    </row>
    <row r="664327" spans="68:68" customFormat="1">
      <c r="BP664327" s="90"/>
    </row>
    <row r="664328" spans="68:68" customFormat="1">
      <c r="BP664328" s="90"/>
    </row>
    <row r="664329" spans="68:68" customFormat="1">
      <c r="BP664329" s="90"/>
    </row>
    <row r="664330" spans="68:68" customFormat="1">
      <c r="BP664330" s="90"/>
    </row>
    <row r="664331" spans="68:68" customFormat="1">
      <c r="BP664331" s="90"/>
    </row>
    <row r="664332" spans="68:68" customFormat="1">
      <c r="BP664332" s="90"/>
    </row>
    <row r="664333" spans="68:68" customFormat="1">
      <c r="BP664333" s="90"/>
    </row>
    <row r="664334" spans="68:68" customFormat="1">
      <c r="BP664334" s="90"/>
    </row>
    <row r="664335" spans="68:68" customFormat="1">
      <c r="BP664335" s="90"/>
    </row>
    <row r="664336" spans="68:68" customFormat="1">
      <c r="BP664336" s="90"/>
    </row>
    <row r="664337" spans="68:68" customFormat="1">
      <c r="BP664337" s="90"/>
    </row>
    <row r="664338" spans="68:68" customFormat="1">
      <c r="BP664338" s="90"/>
    </row>
    <row r="664339" spans="68:68" customFormat="1">
      <c r="BP664339" s="90"/>
    </row>
    <row r="664340" spans="68:68" customFormat="1">
      <c r="BP664340" s="90"/>
    </row>
    <row r="664341" spans="68:68" customFormat="1">
      <c r="BP664341" s="90"/>
    </row>
    <row r="664342" spans="68:68" customFormat="1">
      <c r="BP664342" s="90"/>
    </row>
    <row r="664343" spans="68:68" customFormat="1">
      <c r="BP664343" s="90"/>
    </row>
    <row r="664344" spans="68:68" customFormat="1">
      <c r="BP664344" s="90"/>
    </row>
    <row r="664345" spans="68:68" customFormat="1">
      <c r="BP664345" s="90"/>
    </row>
    <row r="664346" spans="68:68" customFormat="1">
      <c r="BP664346" s="90"/>
    </row>
    <row r="664347" spans="68:68" customFormat="1">
      <c r="BP664347" s="90"/>
    </row>
    <row r="664348" spans="68:68" customFormat="1">
      <c r="BP664348" s="90"/>
    </row>
    <row r="664349" spans="68:68" customFormat="1">
      <c r="BP664349" s="90"/>
    </row>
    <row r="664350" spans="68:68" customFormat="1">
      <c r="BP664350" s="90"/>
    </row>
    <row r="664351" spans="68:68" customFormat="1">
      <c r="BP664351" s="90"/>
    </row>
    <row r="664352" spans="68:68" customFormat="1">
      <c r="BP664352" s="90"/>
    </row>
    <row r="664353" spans="68:68" customFormat="1">
      <c r="BP664353" s="90"/>
    </row>
    <row r="664354" spans="68:68" customFormat="1">
      <c r="BP664354" s="90"/>
    </row>
    <row r="664355" spans="68:68" customFormat="1">
      <c r="BP664355" s="90"/>
    </row>
    <row r="664356" spans="68:68" customFormat="1">
      <c r="BP664356" s="90"/>
    </row>
    <row r="664357" spans="68:68" customFormat="1">
      <c r="BP664357" s="90"/>
    </row>
    <row r="664358" spans="68:68" customFormat="1">
      <c r="BP664358" s="90"/>
    </row>
    <row r="664359" spans="68:68" customFormat="1">
      <c r="BP664359" s="90"/>
    </row>
    <row r="664360" spans="68:68" customFormat="1">
      <c r="BP664360" s="90"/>
    </row>
    <row r="664361" spans="68:68" customFormat="1">
      <c r="BP664361" s="90"/>
    </row>
    <row r="664362" spans="68:68" customFormat="1">
      <c r="BP664362" s="90"/>
    </row>
    <row r="664363" spans="68:68" customFormat="1">
      <c r="BP664363" s="90"/>
    </row>
    <row r="664364" spans="68:68" customFormat="1">
      <c r="BP664364" s="90"/>
    </row>
    <row r="664365" spans="68:68" customFormat="1">
      <c r="BP664365" s="90"/>
    </row>
    <row r="664366" spans="68:68" customFormat="1">
      <c r="BP664366" s="90"/>
    </row>
    <row r="664367" spans="68:68" customFormat="1">
      <c r="BP664367" s="90"/>
    </row>
    <row r="664368" spans="68:68" customFormat="1">
      <c r="BP664368" s="90"/>
    </row>
    <row r="664369" spans="68:68" customFormat="1">
      <c r="BP664369" s="90"/>
    </row>
    <row r="664370" spans="68:68" customFormat="1">
      <c r="BP664370" s="90"/>
    </row>
    <row r="664371" spans="68:68" customFormat="1">
      <c r="BP664371" s="90"/>
    </row>
    <row r="664372" spans="68:68" customFormat="1">
      <c r="BP664372" s="90"/>
    </row>
    <row r="664373" spans="68:68" customFormat="1">
      <c r="BP664373" s="90"/>
    </row>
    <row r="664374" spans="68:68" customFormat="1">
      <c r="BP664374" s="90"/>
    </row>
    <row r="664375" spans="68:68" customFormat="1">
      <c r="BP664375" s="90"/>
    </row>
    <row r="664376" spans="68:68" customFormat="1">
      <c r="BP664376" s="90"/>
    </row>
    <row r="664377" spans="68:68" customFormat="1">
      <c r="BP664377" s="90"/>
    </row>
    <row r="664378" spans="68:68" customFormat="1">
      <c r="BP664378" s="90"/>
    </row>
    <row r="664379" spans="68:68" customFormat="1">
      <c r="BP664379" s="90"/>
    </row>
    <row r="664380" spans="68:68" customFormat="1">
      <c r="BP664380" s="90"/>
    </row>
    <row r="664381" spans="68:68" customFormat="1">
      <c r="BP664381" s="90"/>
    </row>
    <row r="664382" spans="68:68" customFormat="1">
      <c r="BP664382" s="90"/>
    </row>
    <row r="664383" spans="68:68" customFormat="1">
      <c r="BP664383" s="90"/>
    </row>
    <row r="664384" spans="68:68" customFormat="1">
      <c r="BP664384" s="90"/>
    </row>
    <row r="664385" spans="68:68" customFormat="1">
      <c r="BP664385" s="90"/>
    </row>
    <row r="664386" spans="68:68" customFormat="1">
      <c r="BP664386" s="90"/>
    </row>
    <row r="664387" spans="68:68" customFormat="1">
      <c r="BP664387" s="90"/>
    </row>
    <row r="664388" spans="68:68" customFormat="1">
      <c r="BP664388" s="90"/>
    </row>
    <row r="664389" spans="68:68" customFormat="1">
      <c r="BP664389" s="90"/>
    </row>
    <row r="664390" spans="68:68" customFormat="1">
      <c r="BP664390" s="90"/>
    </row>
    <row r="664391" spans="68:68" customFormat="1">
      <c r="BP664391" s="90"/>
    </row>
    <row r="664392" spans="68:68" customFormat="1">
      <c r="BP664392" s="90"/>
    </row>
    <row r="664393" spans="68:68" customFormat="1">
      <c r="BP664393" s="90"/>
    </row>
    <row r="664394" spans="68:68" customFormat="1">
      <c r="BP664394" s="90"/>
    </row>
    <row r="664395" spans="68:68" customFormat="1">
      <c r="BP664395" s="90"/>
    </row>
    <row r="664396" spans="68:68" customFormat="1">
      <c r="BP664396" s="90"/>
    </row>
    <row r="664397" spans="68:68" customFormat="1">
      <c r="BP664397" s="90"/>
    </row>
    <row r="664398" spans="68:68" customFormat="1">
      <c r="BP664398" s="90"/>
    </row>
    <row r="664399" spans="68:68" customFormat="1">
      <c r="BP664399" s="90"/>
    </row>
    <row r="664400" spans="68:68" customFormat="1">
      <c r="BP664400" s="90"/>
    </row>
    <row r="664401" spans="68:68" customFormat="1">
      <c r="BP664401" s="90"/>
    </row>
    <row r="664402" spans="68:68" customFormat="1">
      <c r="BP664402" s="90"/>
    </row>
    <row r="664403" spans="68:68" customFormat="1">
      <c r="BP664403" s="90"/>
    </row>
    <row r="664404" spans="68:68" customFormat="1">
      <c r="BP664404" s="90"/>
    </row>
    <row r="664405" spans="68:68" customFormat="1">
      <c r="BP664405" s="90"/>
    </row>
    <row r="664406" spans="68:68" customFormat="1">
      <c r="BP664406" s="90"/>
    </row>
    <row r="664407" spans="68:68" customFormat="1">
      <c r="BP664407" s="90"/>
    </row>
    <row r="664408" spans="68:68" customFormat="1">
      <c r="BP664408" s="90"/>
    </row>
    <row r="664409" spans="68:68" customFormat="1">
      <c r="BP664409" s="90"/>
    </row>
    <row r="664410" spans="68:68" customFormat="1">
      <c r="BP664410" s="90"/>
    </row>
    <row r="664411" spans="68:68" customFormat="1">
      <c r="BP664411" s="90"/>
    </row>
    <row r="664412" spans="68:68" customFormat="1">
      <c r="BP664412" s="90"/>
    </row>
    <row r="664413" spans="68:68" customFormat="1">
      <c r="BP664413" s="90"/>
    </row>
    <row r="664414" spans="68:68" customFormat="1">
      <c r="BP664414" s="90"/>
    </row>
    <row r="664415" spans="68:68" customFormat="1">
      <c r="BP664415" s="90"/>
    </row>
    <row r="664416" spans="68:68" customFormat="1">
      <c r="BP664416" s="90"/>
    </row>
    <row r="664417" spans="68:68" customFormat="1">
      <c r="BP664417" s="90"/>
    </row>
    <row r="664418" spans="68:68" customFormat="1">
      <c r="BP664418" s="90"/>
    </row>
    <row r="664419" spans="68:68" customFormat="1">
      <c r="BP664419" s="90"/>
    </row>
    <row r="664420" spans="68:68" customFormat="1">
      <c r="BP664420" s="90"/>
    </row>
    <row r="664421" spans="68:68" customFormat="1">
      <c r="BP664421" s="90"/>
    </row>
    <row r="664422" spans="68:68" customFormat="1">
      <c r="BP664422" s="90"/>
    </row>
    <row r="664423" spans="68:68" customFormat="1">
      <c r="BP664423" s="90"/>
    </row>
    <row r="664424" spans="68:68" customFormat="1">
      <c r="BP664424" s="90"/>
    </row>
    <row r="664425" spans="68:68" customFormat="1">
      <c r="BP664425" s="90"/>
    </row>
    <row r="664426" spans="68:68" customFormat="1">
      <c r="BP664426" s="90"/>
    </row>
    <row r="664427" spans="68:68" customFormat="1">
      <c r="BP664427" s="90"/>
    </row>
    <row r="664428" spans="68:68" customFormat="1">
      <c r="BP664428" s="90"/>
    </row>
    <row r="664429" spans="68:68" customFormat="1">
      <c r="BP664429" s="90"/>
    </row>
    <row r="664430" spans="68:68" customFormat="1">
      <c r="BP664430" s="90"/>
    </row>
    <row r="664431" spans="68:68" customFormat="1">
      <c r="BP664431" s="90"/>
    </row>
    <row r="664432" spans="68:68" customFormat="1">
      <c r="BP664432" s="90"/>
    </row>
    <row r="664433" spans="68:68" customFormat="1">
      <c r="BP664433" s="90"/>
    </row>
    <row r="664434" spans="68:68" customFormat="1">
      <c r="BP664434" s="90"/>
    </row>
    <row r="664435" spans="68:68" customFormat="1">
      <c r="BP664435" s="90"/>
    </row>
    <row r="664436" spans="68:68" customFormat="1">
      <c r="BP664436" s="90"/>
    </row>
    <row r="664437" spans="68:68" customFormat="1">
      <c r="BP664437" s="90"/>
    </row>
    <row r="664438" spans="68:68" customFormat="1">
      <c r="BP664438" s="90"/>
    </row>
    <row r="664439" spans="68:68" customFormat="1">
      <c r="BP664439" s="90"/>
    </row>
    <row r="664440" spans="68:68" customFormat="1">
      <c r="BP664440" s="90"/>
    </row>
    <row r="664441" spans="68:68" customFormat="1">
      <c r="BP664441" s="90"/>
    </row>
    <row r="664442" spans="68:68" customFormat="1">
      <c r="BP664442" s="90"/>
    </row>
    <row r="664443" spans="68:68" customFormat="1">
      <c r="BP664443" s="90"/>
    </row>
    <row r="664444" spans="68:68" customFormat="1">
      <c r="BP664444" s="90"/>
    </row>
    <row r="664445" spans="68:68" customFormat="1">
      <c r="BP664445" s="90"/>
    </row>
    <row r="664446" spans="68:68" customFormat="1">
      <c r="BP664446" s="90"/>
    </row>
    <row r="664447" spans="68:68" customFormat="1">
      <c r="BP664447" s="90"/>
    </row>
    <row r="664448" spans="68:68" customFormat="1">
      <c r="BP664448" s="90"/>
    </row>
    <row r="664449" spans="68:68" customFormat="1">
      <c r="BP664449" s="90"/>
    </row>
    <row r="664450" spans="68:68" customFormat="1">
      <c r="BP664450" s="90"/>
    </row>
    <row r="664451" spans="68:68" customFormat="1">
      <c r="BP664451" s="90"/>
    </row>
    <row r="664452" spans="68:68" customFormat="1">
      <c r="BP664452" s="90"/>
    </row>
    <row r="664453" spans="68:68" customFormat="1">
      <c r="BP664453" s="90"/>
    </row>
    <row r="664454" spans="68:68" customFormat="1">
      <c r="BP664454" s="90"/>
    </row>
    <row r="664455" spans="68:68" customFormat="1">
      <c r="BP664455" s="90"/>
    </row>
    <row r="664456" spans="68:68" customFormat="1">
      <c r="BP664456" s="90"/>
    </row>
    <row r="664457" spans="68:68" customFormat="1">
      <c r="BP664457" s="90"/>
    </row>
    <row r="664458" spans="68:68" customFormat="1">
      <c r="BP664458" s="90"/>
    </row>
    <row r="664459" spans="68:68" customFormat="1">
      <c r="BP664459" s="90"/>
    </row>
    <row r="664460" spans="68:68" customFormat="1">
      <c r="BP664460" s="90"/>
    </row>
    <row r="664461" spans="68:68" customFormat="1">
      <c r="BP664461" s="90"/>
    </row>
    <row r="664462" spans="68:68" customFormat="1">
      <c r="BP664462" s="90"/>
    </row>
    <row r="664463" spans="68:68" customFormat="1">
      <c r="BP664463" s="90"/>
    </row>
    <row r="664464" spans="68:68" customFormat="1">
      <c r="BP664464" s="90"/>
    </row>
    <row r="664465" spans="68:68" customFormat="1">
      <c r="BP664465" s="90"/>
    </row>
    <row r="664466" spans="68:68" customFormat="1">
      <c r="BP664466" s="90"/>
    </row>
    <row r="664467" spans="68:68" customFormat="1">
      <c r="BP664467" s="90"/>
    </row>
    <row r="664468" spans="68:68" customFormat="1">
      <c r="BP664468" s="90"/>
    </row>
    <row r="664469" spans="68:68" customFormat="1">
      <c r="BP664469" s="90"/>
    </row>
    <row r="664470" spans="68:68" customFormat="1">
      <c r="BP664470" s="90"/>
    </row>
    <row r="664471" spans="68:68" customFormat="1">
      <c r="BP664471" s="90"/>
    </row>
    <row r="664472" spans="68:68" customFormat="1">
      <c r="BP664472" s="90"/>
    </row>
    <row r="664473" spans="68:68" customFormat="1">
      <c r="BP664473" s="90"/>
    </row>
    <row r="664474" spans="68:68" customFormat="1">
      <c r="BP664474" s="90"/>
    </row>
    <row r="664475" spans="68:68" customFormat="1">
      <c r="BP664475" s="90"/>
    </row>
    <row r="664476" spans="68:68" customFormat="1">
      <c r="BP664476" s="90"/>
    </row>
    <row r="664477" spans="68:68" customFormat="1">
      <c r="BP664477" s="90"/>
    </row>
    <row r="664478" spans="68:68" customFormat="1">
      <c r="BP664478" s="90"/>
    </row>
    <row r="664479" spans="68:68" customFormat="1">
      <c r="BP664479" s="90"/>
    </row>
    <row r="664480" spans="68:68" customFormat="1">
      <c r="BP664480" s="90"/>
    </row>
    <row r="664481" spans="68:68" customFormat="1">
      <c r="BP664481" s="90"/>
    </row>
    <row r="664482" spans="68:68" customFormat="1">
      <c r="BP664482" s="90"/>
    </row>
    <row r="664483" spans="68:68" customFormat="1">
      <c r="BP664483" s="90"/>
    </row>
    <row r="664484" spans="68:68" customFormat="1">
      <c r="BP664484" s="90"/>
    </row>
    <row r="664485" spans="68:68" customFormat="1">
      <c r="BP664485" s="90"/>
    </row>
    <row r="664486" spans="68:68" customFormat="1">
      <c r="BP664486" s="90"/>
    </row>
    <row r="664487" spans="68:68" customFormat="1">
      <c r="BP664487" s="90"/>
    </row>
    <row r="664488" spans="68:68" customFormat="1">
      <c r="BP664488" s="90"/>
    </row>
    <row r="664489" spans="68:68" customFormat="1">
      <c r="BP664489" s="90"/>
    </row>
    <row r="664490" spans="68:68" customFormat="1">
      <c r="BP664490" s="90"/>
    </row>
    <row r="664491" spans="68:68" customFormat="1">
      <c r="BP664491" s="90"/>
    </row>
    <row r="664492" spans="68:68" customFormat="1">
      <c r="BP664492" s="90"/>
    </row>
    <row r="664493" spans="68:68" customFormat="1">
      <c r="BP664493" s="90"/>
    </row>
    <row r="664494" spans="68:68" customFormat="1">
      <c r="BP664494" s="90"/>
    </row>
    <row r="664495" spans="68:68" customFormat="1">
      <c r="BP664495" s="90"/>
    </row>
    <row r="664496" spans="68:68" customFormat="1">
      <c r="BP664496" s="90"/>
    </row>
    <row r="664497" spans="68:68" customFormat="1">
      <c r="BP664497" s="90"/>
    </row>
    <row r="664498" spans="68:68" customFormat="1">
      <c r="BP664498" s="90"/>
    </row>
    <row r="664499" spans="68:68" customFormat="1">
      <c r="BP664499" s="90"/>
    </row>
    <row r="664500" spans="68:68" customFormat="1">
      <c r="BP664500" s="90"/>
    </row>
    <row r="664501" spans="68:68" customFormat="1">
      <c r="BP664501" s="90"/>
    </row>
    <row r="664502" spans="68:68" customFormat="1">
      <c r="BP664502" s="90"/>
    </row>
    <row r="664503" spans="68:68" customFormat="1">
      <c r="BP664503" s="90"/>
    </row>
    <row r="664504" spans="68:68" customFormat="1">
      <c r="BP664504" s="90"/>
    </row>
    <row r="664505" spans="68:68" customFormat="1">
      <c r="BP664505" s="90"/>
    </row>
    <row r="664506" spans="68:68" customFormat="1">
      <c r="BP664506" s="90"/>
    </row>
    <row r="664507" spans="68:68" customFormat="1">
      <c r="BP664507" s="90"/>
    </row>
    <row r="664508" spans="68:68" customFormat="1">
      <c r="BP664508" s="90"/>
    </row>
    <row r="664509" spans="68:68" customFormat="1">
      <c r="BP664509" s="90"/>
    </row>
    <row r="664510" spans="68:68" customFormat="1">
      <c r="BP664510" s="90"/>
    </row>
    <row r="664511" spans="68:68" customFormat="1">
      <c r="BP664511" s="90"/>
    </row>
    <row r="664512" spans="68:68" customFormat="1">
      <c r="BP664512" s="90"/>
    </row>
    <row r="664513" spans="68:68" customFormat="1">
      <c r="BP664513" s="90"/>
    </row>
    <row r="664514" spans="68:68" customFormat="1">
      <c r="BP664514" s="90"/>
    </row>
    <row r="664515" spans="68:68" customFormat="1">
      <c r="BP664515" s="90"/>
    </row>
    <row r="664516" spans="68:68" customFormat="1">
      <c r="BP664516" s="90"/>
    </row>
    <row r="664517" spans="68:68" customFormat="1">
      <c r="BP664517" s="90"/>
    </row>
    <row r="664518" spans="68:68" customFormat="1">
      <c r="BP664518" s="90"/>
    </row>
    <row r="664519" spans="68:68" customFormat="1">
      <c r="BP664519" s="90"/>
    </row>
    <row r="664520" spans="68:68" customFormat="1">
      <c r="BP664520" s="90"/>
    </row>
    <row r="664521" spans="68:68" customFormat="1">
      <c r="BP664521" s="90"/>
    </row>
    <row r="664522" spans="68:68" customFormat="1">
      <c r="BP664522" s="90"/>
    </row>
    <row r="664523" spans="68:68" customFormat="1">
      <c r="BP664523" s="90"/>
    </row>
    <row r="664524" spans="68:68" customFormat="1">
      <c r="BP664524" s="90"/>
    </row>
    <row r="664525" spans="68:68" customFormat="1">
      <c r="BP664525" s="90"/>
    </row>
    <row r="664526" spans="68:68" customFormat="1">
      <c r="BP664526" s="90"/>
    </row>
    <row r="664527" spans="68:68" customFormat="1">
      <c r="BP664527" s="90"/>
    </row>
    <row r="664528" spans="68:68" customFormat="1">
      <c r="BP664528" s="90"/>
    </row>
    <row r="664529" spans="68:68" customFormat="1">
      <c r="BP664529" s="90"/>
    </row>
    <row r="664530" spans="68:68" customFormat="1">
      <c r="BP664530" s="90"/>
    </row>
    <row r="664531" spans="68:68" customFormat="1">
      <c r="BP664531" s="90"/>
    </row>
    <row r="664532" spans="68:68" customFormat="1">
      <c r="BP664532" s="90"/>
    </row>
    <row r="664533" spans="68:68" customFormat="1">
      <c r="BP664533" s="90"/>
    </row>
    <row r="664534" spans="68:68" customFormat="1">
      <c r="BP664534" s="90"/>
    </row>
    <row r="664535" spans="68:68" customFormat="1">
      <c r="BP664535" s="90"/>
    </row>
    <row r="664536" spans="68:68" customFormat="1">
      <c r="BP664536" s="90"/>
    </row>
    <row r="664537" spans="68:68" customFormat="1">
      <c r="BP664537" s="90"/>
    </row>
    <row r="664538" spans="68:68" customFormat="1">
      <c r="BP664538" s="90"/>
    </row>
    <row r="664539" spans="68:68" customFormat="1">
      <c r="BP664539" s="90"/>
    </row>
    <row r="664540" spans="68:68" customFormat="1">
      <c r="BP664540" s="90"/>
    </row>
    <row r="664541" spans="68:68" customFormat="1">
      <c r="BP664541" s="90"/>
    </row>
    <row r="664542" spans="68:68" customFormat="1">
      <c r="BP664542" s="90"/>
    </row>
    <row r="664543" spans="68:68" customFormat="1">
      <c r="BP664543" s="90"/>
    </row>
    <row r="664544" spans="68:68" customFormat="1">
      <c r="BP664544" s="90"/>
    </row>
    <row r="664545" spans="68:68" customFormat="1">
      <c r="BP664545" s="90"/>
    </row>
    <row r="664546" spans="68:68" customFormat="1">
      <c r="BP664546" s="90"/>
    </row>
    <row r="664547" spans="68:68" customFormat="1">
      <c r="BP664547" s="90"/>
    </row>
    <row r="664548" spans="68:68" customFormat="1">
      <c r="BP664548" s="90"/>
    </row>
    <row r="664549" spans="68:68" customFormat="1">
      <c r="BP664549" s="90"/>
    </row>
    <row r="664550" spans="68:68" customFormat="1">
      <c r="BP664550" s="90"/>
    </row>
    <row r="664551" spans="68:68" customFormat="1">
      <c r="BP664551" s="90"/>
    </row>
    <row r="664552" spans="68:68" customFormat="1">
      <c r="BP664552" s="90"/>
    </row>
    <row r="664553" spans="68:68" customFormat="1">
      <c r="BP664553" s="90"/>
    </row>
    <row r="664554" spans="68:68" customFormat="1">
      <c r="BP664554" s="90"/>
    </row>
    <row r="664555" spans="68:68" customFormat="1">
      <c r="BP664555" s="90"/>
    </row>
    <row r="664556" spans="68:68" customFormat="1">
      <c r="BP664556" s="90"/>
    </row>
    <row r="664557" spans="68:68" customFormat="1">
      <c r="BP664557" s="90"/>
    </row>
    <row r="664558" spans="68:68" customFormat="1">
      <c r="BP664558" s="90"/>
    </row>
    <row r="664559" spans="68:68" customFormat="1">
      <c r="BP664559" s="90"/>
    </row>
    <row r="664560" spans="68:68" customFormat="1">
      <c r="BP664560" s="90"/>
    </row>
    <row r="664561" spans="68:68" customFormat="1">
      <c r="BP664561" s="90"/>
    </row>
    <row r="664562" spans="68:68" customFormat="1">
      <c r="BP664562" s="90"/>
    </row>
    <row r="664563" spans="68:68" customFormat="1">
      <c r="BP664563" s="90"/>
    </row>
    <row r="664564" spans="68:68" customFormat="1">
      <c r="BP664564" s="90"/>
    </row>
    <row r="664565" spans="68:68" customFormat="1">
      <c r="BP664565" s="90"/>
    </row>
    <row r="664566" spans="68:68" customFormat="1">
      <c r="BP664566" s="90"/>
    </row>
    <row r="664567" spans="68:68" customFormat="1">
      <c r="BP664567" s="90"/>
    </row>
    <row r="664568" spans="68:68" customFormat="1">
      <c r="BP664568" s="90"/>
    </row>
    <row r="664569" spans="68:68" customFormat="1">
      <c r="BP664569" s="90"/>
    </row>
    <row r="664570" spans="68:68" customFormat="1">
      <c r="BP664570" s="90"/>
    </row>
    <row r="664571" spans="68:68" customFormat="1">
      <c r="BP664571" s="90"/>
    </row>
    <row r="664572" spans="68:68" customFormat="1">
      <c r="BP664572" s="90"/>
    </row>
    <row r="664573" spans="68:68" customFormat="1">
      <c r="BP664573" s="90"/>
    </row>
    <row r="664574" spans="68:68" customFormat="1">
      <c r="BP664574" s="90"/>
    </row>
    <row r="664575" spans="68:68" customFormat="1">
      <c r="BP664575" s="90"/>
    </row>
    <row r="664576" spans="68:68" customFormat="1">
      <c r="BP664576" s="90"/>
    </row>
    <row r="664577" spans="68:68" customFormat="1">
      <c r="BP664577" s="90"/>
    </row>
    <row r="664578" spans="68:68" customFormat="1">
      <c r="BP664578" s="90"/>
    </row>
    <row r="664579" spans="68:68" customFormat="1">
      <c r="BP664579" s="90"/>
    </row>
    <row r="664580" spans="68:68" customFormat="1">
      <c r="BP664580" s="90"/>
    </row>
    <row r="664581" spans="68:68" customFormat="1">
      <c r="BP664581" s="90"/>
    </row>
    <row r="664582" spans="68:68" customFormat="1">
      <c r="BP664582" s="90"/>
    </row>
    <row r="664583" spans="68:68" customFormat="1">
      <c r="BP664583" s="90"/>
    </row>
    <row r="664584" spans="68:68" customFormat="1">
      <c r="BP664584" s="90"/>
    </row>
    <row r="664585" spans="68:68" customFormat="1">
      <c r="BP664585" s="90"/>
    </row>
    <row r="664586" spans="68:68" customFormat="1">
      <c r="BP664586" s="90"/>
    </row>
    <row r="664587" spans="68:68" customFormat="1">
      <c r="BP664587" s="90"/>
    </row>
    <row r="664588" spans="68:68" customFormat="1">
      <c r="BP664588" s="90"/>
    </row>
    <row r="664589" spans="68:68" customFormat="1">
      <c r="BP664589" s="90"/>
    </row>
    <row r="664590" spans="68:68" customFormat="1">
      <c r="BP664590" s="90"/>
    </row>
    <row r="664591" spans="68:68" customFormat="1">
      <c r="BP664591" s="90"/>
    </row>
    <row r="664592" spans="68:68" customFormat="1">
      <c r="BP664592" s="90"/>
    </row>
    <row r="664593" spans="68:68" customFormat="1">
      <c r="BP664593" s="90"/>
    </row>
    <row r="664594" spans="68:68" customFormat="1">
      <c r="BP664594" s="90"/>
    </row>
    <row r="664595" spans="68:68" customFormat="1">
      <c r="BP664595" s="90"/>
    </row>
    <row r="664596" spans="68:68" customFormat="1">
      <c r="BP664596" s="90"/>
    </row>
    <row r="664597" spans="68:68" customFormat="1">
      <c r="BP664597" s="90"/>
    </row>
    <row r="664598" spans="68:68" customFormat="1">
      <c r="BP664598" s="90"/>
    </row>
    <row r="664599" spans="68:68" customFormat="1">
      <c r="BP664599" s="90"/>
    </row>
    <row r="664600" spans="68:68" customFormat="1">
      <c r="BP664600" s="90"/>
    </row>
    <row r="664601" spans="68:68" customFormat="1">
      <c r="BP664601" s="90"/>
    </row>
    <row r="664602" spans="68:68" customFormat="1">
      <c r="BP664602" s="90"/>
    </row>
    <row r="664603" spans="68:68" customFormat="1">
      <c r="BP664603" s="90"/>
    </row>
    <row r="664604" spans="68:68" customFormat="1">
      <c r="BP664604" s="90"/>
    </row>
    <row r="664605" spans="68:68" customFormat="1">
      <c r="BP664605" s="90"/>
    </row>
    <row r="664606" spans="68:68" customFormat="1">
      <c r="BP664606" s="90"/>
    </row>
    <row r="664607" spans="68:68" customFormat="1">
      <c r="BP664607" s="90"/>
    </row>
    <row r="664608" spans="68:68" customFormat="1">
      <c r="BP664608" s="90"/>
    </row>
    <row r="664609" spans="68:68" customFormat="1">
      <c r="BP664609" s="90"/>
    </row>
    <row r="664610" spans="68:68" customFormat="1">
      <c r="BP664610" s="90"/>
    </row>
    <row r="664611" spans="68:68" customFormat="1">
      <c r="BP664611" s="90"/>
    </row>
    <row r="664612" spans="68:68" customFormat="1">
      <c r="BP664612" s="90"/>
    </row>
    <row r="664613" spans="68:68" customFormat="1">
      <c r="BP664613" s="90"/>
    </row>
    <row r="664614" spans="68:68" customFormat="1">
      <c r="BP664614" s="90"/>
    </row>
    <row r="664615" spans="68:68" customFormat="1">
      <c r="BP664615" s="90"/>
    </row>
    <row r="664616" spans="68:68" customFormat="1">
      <c r="BP664616" s="90"/>
    </row>
    <row r="664617" spans="68:68" customFormat="1">
      <c r="BP664617" s="90"/>
    </row>
    <row r="664618" spans="68:68" customFormat="1">
      <c r="BP664618" s="90"/>
    </row>
    <row r="664619" spans="68:68" customFormat="1">
      <c r="BP664619" s="90"/>
    </row>
    <row r="664620" spans="68:68" customFormat="1">
      <c r="BP664620" s="90"/>
    </row>
    <row r="664621" spans="68:68" customFormat="1">
      <c r="BP664621" s="90"/>
    </row>
    <row r="664622" spans="68:68" customFormat="1">
      <c r="BP664622" s="90"/>
    </row>
    <row r="664623" spans="68:68" customFormat="1">
      <c r="BP664623" s="90"/>
    </row>
    <row r="664624" spans="68:68" customFormat="1">
      <c r="BP664624" s="90"/>
    </row>
    <row r="664625" spans="68:68" customFormat="1">
      <c r="BP664625" s="90"/>
    </row>
    <row r="664626" spans="68:68" customFormat="1">
      <c r="BP664626" s="90"/>
    </row>
    <row r="664627" spans="68:68" customFormat="1">
      <c r="BP664627" s="90"/>
    </row>
    <row r="664628" spans="68:68" customFormat="1">
      <c r="BP664628" s="90"/>
    </row>
    <row r="664629" spans="68:68" customFormat="1">
      <c r="BP664629" s="90"/>
    </row>
    <row r="664630" spans="68:68" customFormat="1">
      <c r="BP664630" s="90"/>
    </row>
    <row r="664631" spans="68:68" customFormat="1">
      <c r="BP664631" s="90"/>
    </row>
    <row r="664632" spans="68:68" customFormat="1">
      <c r="BP664632" s="90"/>
    </row>
    <row r="664633" spans="68:68" customFormat="1">
      <c r="BP664633" s="90"/>
    </row>
    <row r="664634" spans="68:68" customFormat="1">
      <c r="BP664634" s="90"/>
    </row>
    <row r="664635" spans="68:68" customFormat="1">
      <c r="BP664635" s="90"/>
    </row>
    <row r="664636" spans="68:68" customFormat="1">
      <c r="BP664636" s="90"/>
    </row>
    <row r="664637" spans="68:68" customFormat="1">
      <c r="BP664637" s="90"/>
    </row>
    <row r="664638" spans="68:68" customFormat="1">
      <c r="BP664638" s="90"/>
    </row>
    <row r="664639" spans="68:68" customFormat="1">
      <c r="BP664639" s="90"/>
    </row>
    <row r="664640" spans="68:68" customFormat="1">
      <c r="BP664640" s="90"/>
    </row>
    <row r="664641" spans="68:68" customFormat="1">
      <c r="BP664641" s="90"/>
    </row>
    <row r="664642" spans="68:68" customFormat="1">
      <c r="BP664642" s="90"/>
    </row>
    <row r="664643" spans="68:68" customFormat="1">
      <c r="BP664643" s="90"/>
    </row>
    <row r="664644" spans="68:68" customFormat="1">
      <c r="BP664644" s="90"/>
    </row>
    <row r="664645" spans="68:68" customFormat="1">
      <c r="BP664645" s="90"/>
    </row>
    <row r="664646" spans="68:68" customFormat="1">
      <c r="BP664646" s="90"/>
    </row>
    <row r="664647" spans="68:68" customFormat="1">
      <c r="BP664647" s="90"/>
    </row>
    <row r="664648" spans="68:68" customFormat="1">
      <c r="BP664648" s="90"/>
    </row>
    <row r="664649" spans="68:68" customFormat="1">
      <c r="BP664649" s="90"/>
    </row>
    <row r="664650" spans="68:68" customFormat="1">
      <c r="BP664650" s="90"/>
    </row>
    <row r="664651" spans="68:68" customFormat="1">
      <c r="BP664651" s="90"/>
    </row>
    <row r="664652" spans="68:68" customFormat="1">
      <c r="BP664652" s="90"/>
    </row>
    <row r="664653" spans="68:68" customFormat="1">
      <c r="BP664653" s="90"/>
    </row>
    <row r="664654" spans="68:68" customFormat="1">
      <c r="BP664654" s="90"/>
    </row>
    <row r="664655" spans="68:68" customFormat="1">
      <c r="BP664655" s="90"/>
    </row>
    <row r="664656" spans="68:68" customFormat="1">
      <c r="BP664656" s="90"/>
    </row>
    <row r="664657" spans="68:68" customFormat="1">
      <c r="BP664657" s="90"/>
    </row>
    <row r="664658" spans="68:68" customFormat="1">
      <c r="BP664658" s="90"/>
    </row>
    <row r="664659" spans="68:68" customFormat="1">
      <c r="BP664659" s="90"/>
    </row>
    <row r="664660" spans="68:68" customFormat="1">
      <c r="BP664660" s="90"/>
    </row>
    <row r="664661" spans="68:68" customFormat="1">
      <c r="BP664661" s="90"/>
    </row>
    <row r="664662" spans="68:68" customFormat="1">
      <c r="BP664662" s="90"/>
    </row>
    <row r="664663" spans="68:68" customFormat="1">
      <c r="BP664663" s="90"/>
    </row>
    <row r="664664" spans="68:68" customFormat="1">
      <c r="BP664664" s="90"/>
    </row>
    <row r="664665" spans="68:68" customFormat="1">
      <c r="BP664665" s="90"/>
    </row>
    <row r="664666" spans="68:68" customFormat="1">
      <c r="BP664666" s="90"/>
    </row>
    <row r="664667" spans="68:68" customFormat="1">
      <c r="BP664667" s="90"/>
    </row>
    <row r="664668" spans="68:68" customFormat="1">
      <c r="BP664668" s="90"/>
    </row>
    <row r="664669" spans="68:68" customFormat="1">
      <c r="BP664669" s="90"/>
    </row>
    <row r="664670" spans="68:68" customFormat="1">
      <c r="BP664670" s="90"/>
    </row>
    <row r="664671" spans="68:68" customFormat="1">
      <c r="BP664671" s="90"/>
    </row>
    <row r="664672" spans="68:68" customFormat="1">
      <c r="BP664672" s="90"/>
    </row>
    <row r="664673" spans="68:68" customFormat="1">
      <c r="BP664673" s="90"/>
    </row>
    <row r="664674" spans="68:68" customFormat="1">
      <c r="BP664674" s="90"/>
    </row>
    <row r="664675" spans="68:68" customFormat="1">
      <c r="BP664675" s="90"/>
    </row>
    <row r="664676" spans="68:68" customFormat="1">
      <c r="BP664676" s="90"/>
    </row>
    <row r="664677" spans="68:68" customFormat="1">
      <c r="BP664677" s="90"/>
    </row>
    <row r="664678" spans="68:68" customFormat="1">
      <c r="BP664678" s="90"/>
    </row>
    <row r="664679" spans="68:68" customFormat="1">
      <c r="BP664679" s="90"/>
    </row>
    <row r="664680" spans="68:68" customFormat="1">
      <c r="BP664680" s="90"/>
    </row>
    <row r="664681" spans="68:68" customFormat="1">
      <c r="BP664681" s="90"/>
    </row>
    <row r="664682" spans="68:68" customFormat="1">
      <c r="BP664682" s="90"/>
    </row>
    <row r="664683" spans="68:68" customFormat="1">
      <c r="BP664683" s="90"/>
    </row>
    <row r="664684" spans="68:68" customFormat="1">
      <c r="BP664684" s="90"/>
    </row>
    <row r="664685" spans="68:68" customFormat="1">
      <c r="BP664685" s="90"/>
    </row>
    <row r="664686" spans="68:68" customFormat="1">
      <c r="BP664686" s="90"/>
    </row>
    <row r="664687" spans="68:68" customFormat="1">
      <c r="BP664687" s="90"/>
    </row>
    <row r="664688" spans="68:68" customFormat="1">
      <c r="BP664688" s="90"/>
    </row>
    <row r="664689" spans="68:68" customFormat="1">
      <c r="BP664689" s="90"/>
    </row>
    <row r="664690" spans="68:68" customFormat="1">
      <c r="BP664690" s="90"/>
    </row>
    <row r="664691" spans="68:68" customFormat="1">
      <c r="BP664691" s="90"/>
    </row>
    <row r="664692" spans="68:68" customFormat="1">
      <c r="BP664692" s="90"/>
    </row>
    <row r="664693" spans="68:68" customFormat="1">
      <c r="BP664693" s="90"/>
    </row>
    <row r="664694" spans="68:68" customFormat="1">
      <c r="BP664694" s="90"/>
    </row>
    <row r="664695" spans="68:68" customFormat="1">
      <c r="BP664695" s="90"/>
    </row>
    <row r="664696" spans="68:68" customFormat="1">
      <c r="BP664696" s="90"/>
    </row>
    <row r="664697" spans="68:68" customFormat="1">
      <c r="BP664697" s="90"/>
    </row>
    <row r="664698" spans="68:68" customFormat="1">
      <c r="BP664698" s="90"/>
    </row>
    <row r="664699" spans="68:68" customFormat="1">
      <c r="BP664699" s="90"/>
    </row>
    <row r="664700" spans="68:68" customFormat="1">
      <c r="BP664700" s="90"/>
    </row>
    <row r="664701" spans="68:68" customFormat="1">
      <c r="BP664701" s="90"/>
    </row>
    <row r="664702" spans="68:68" customFormat="1">
      <c r="BP664702" s="90"/>
    </row>
    <row r="664703" spans="68:68" customFormat="1">
      <c r="BP664703" s="90"/>
    </row>
    <row r="664704" spans="68:68" customFormat="1">
      <c r="BP664704" s="90"/>
    </row>
    <row r="664705" spans="68:68" customFormat="1">
      <c r="BP664705" s="90"/>
    </row>
    <row r="664706" spans="68:68" customFormat="1">
      <c r="BP664706" s="90"/>
    </row>
    <row r="664707" spans="68:68" customFormat="1">
      <c r="BP664707" s="90"/>
    </row>
    <row r="664708" spans="68:68" customFormat="1">
      <c r="BP664708" s="90"/>
    </row>
    <row r="664709" spans="68:68" customFormat="1">
      <c r="BP664709" s="90"/>
    </row>
    <row r="664710" spans="68:68" customFormat="1">
      <c r="BP664710" s="90"/>
    </row>
    <row r="664711" spans="68:68" customFormat="1">
      <c r="BP664711" s="90"/>
    </row>
    <row r="664712" spans="68:68" customFormat="1">
      <c r="BP664712" s="90"/>
    </row>
    <row r="664713" spans="68:68" customFormat="1">
      <c r="BP664713" s="90"/>
    </row>
    <row r="664714" spans="68:68" customFormat="1">
      <c r="BP664714" s="90"/>
    </row>
    <row r="664715" spans="68:68" customFormat="1">
      <c r="BP664715" s="90"/>
    </row>
    <row r="664716" spans="68:68" customFormat="1">
      <c r="BP664716" s="90"/>
    </row>
    <row r="664717" spans="68:68" customFormat="1">
      <c r="BP664717" s="90"/>
    </row>
    <row r="664718" spans="68:68" customFormat="1">
      <c r="BP664718" s="90"/>
    </row>
    <row r="664719" spans="68:68" customFormat="1">
      <c r="BP664719" s="90"/>
    </row>
    <row r="664720" spans="68:68" customFormat="1">
      <c r="BP664720" s="90"/>
    </row>
    <row r="664721" spans="68:68" customFormat="1">
      <c r="BP664721" s="90"/>
    </row>
    <row r="664722" spans="68:68" customFormat="1">
      <c r="BP664722" s="90"/>
    </row>
    <row r="664723" spans="68:68" customFormat="1">
      <c r="BP664723" s="90"/>
    </row>
    <row r="664724" spans="68:68" customFormat="1">
      <c r="BP664724" s="90"/>
    </row>
    <row r="664725" spans="68:68" customFormat="1">
      <c r="BP664725" s="90"/>
    </row>
    <row r="664726" spans="68:68" customFormat="1">
      <c r="BP664726" s="90"/>
    </row>
    <row r="664727" spans="68:68" customFormat="1">
      <c r="BP664727" s="90"/>
    </row>
    <row r="664728" spans="68:68" customFormat="1">
      <c r="BP664728" s="90"/>
    </row>
    <row r="664729" spans="68:68" customFormat="1">
      <c r="BP664729" s="90"/>
    </row>
    <row r="664730" spans="68:68" customFormat="1">
      <c r="BP664730" s="90"/>
    </row>
    <row r="664731" spans="68:68" customFormat="1">
      <c r="BP664731" s="90"/>
    </row>
    <row r="664732" spans="68:68" customFormat="1">
      <c r="BP664732" s="90"/>
    </row>
    <row r="664733" spans="68:68" customFormat="1">
      <c r="BP664733" s="90"/>
    </row>
    <row r="664734" spans="68:68" customFormat="1">
      <c r="BP664734" s="90"/>
    </row>
    <row r="664735" spans="68:68" customFormat="1">
      <c r="BP664735" s="90"/>
    </row>
    <row r="664736" spans="68:68" customFormat="1">
      <c r="BP664736" s="90"/>
    </row>
    <row r="664737" spans="68:68" customFormat="1">
      <c r="BP664737" s="90"/>
    </row>
    <row r="664738" spans="68:68" customFormat="1">
      <c r="BP664738" s="90"/>
    </row>
    <row r="664739" spans="68:68" customFormat="1">
      <c r="BP664739" s="90"/>
    </row>
    <row r="664740" spans="68:68" customFormat="1">
      <c r="BP664740" s="90"/>
    </row>
    <row r="664741" spans="68:68" customFormat="1">
      <c r="BP664741" s="90"/>
    </row>
    <row r="664742" spans="68:68" customFormat="1">
      <c r="BP664742" s="90"/>
    </row>
    <row r="664743" spans="68:68" customFormat="1">
      <c r="BP664743" s="90"/>
    </row>
    <row r="664744" spans="68:68" customFormat="1">
      <c r="BP664744" s="90"/>
    </row>
    <row r="664745" spans="68:68" customFormat="1">
      <c r="BP664745" s="90"/>
    </row>
    <row r="664746" spans="68:68" customFormat="1">
      <c r="BP664746" s="90"/>
    </row>
    <row r="664747" spans="68:68" customFormat="1">
      <c r="BP664747" s="90"/>
    </row>
    <row r="664748" spans="68:68" customFormat="1">
      <c r="BP664748" s="90"/>
    </row>
    <row r="664749" spans="68:68" customFormat="1">
      <c r="BP664749" s="90"/>
    </row>
    <row r="664750" spans="68:68" customFormat="1">
      <c r="BP664750" s="90"/>
    </row>
    <row r="664751" spans="68:68" customFormat="1">
      <c r="BP664751" s="90"/>
    </row>
    <row r="664752" spans="68:68" customFormat="1">
      <c r="BP664752" s="90"/>
    </row>
    <row r="664753" spans="68:68" customFormat="1">
      <c r="BP664753" s="90"/>
    </row>
    <row r="664754" spans="68:68" customFormat="1">
      <c r="BP664754" s="90"/>
    </row>
    <row r="664755" spans="68:68" customFormat="1">
      <c r="BP664755" s="90"/>
    </row>
    <row r="664756" spans="68:68" customFormat="1">
      <c r="BP664756" s="90"/>
    </row>
    <row r="664757" spans="68:68" customFormat="1">
      <c r="BP664757" s="90"/>
    </row>
    <row r="664758" spans="68:68" customFormat="1">
      <c r="BP664758" s="90"/>
    </row>
    <row r="664759" spans="68:68" customFormat="1">
      <c r="BP664759" s="90"/>
    </row>
    <row r="664760" spans="68:68" customFormat="1">
      <c r="BP664760" s="90"/>
    </row>
    <row r="664761" spans="68:68" customFormat="1">
      <c r="BP664761" s="90"/>
    </row>
    <row r="664762" spans="68:68" customFormat="1">
      <c r="BP664762" s="90"/>
    </row>
    <row r="664763" spans="68:68" customFormat="1">
      <c r="BP664763" s="90"/>
    </row>
    <row r="664764" spans="68:68" customFormat="1">
      <c r="BP664764" s="90"/>
    </row>
    <row r="664765" spans="68:68" customFormat="1">
      <c r="BP664765" s="90"/>
    </row>
    <row r="664766" spans="68:68" customFormat="1">
      <c r="BP664766" s="90"/>
    </row>
    <row r="664767" spans="68:68" customFormat="1">
      <c r="BP664767" s="90"/>
    </row>
    <row r="664768" spans="68:68" customFormat="1">
      <c r="BP664768" s="90"/>
    </row>
    <row r="664769" spans="68:68" customFormat="1">
      <c r="BP664769" s="90"/>
    </row>
    <row r="664770" spans="68:68" customFormat="1">
      <c r="BP664770" s="90"/>
    </row>
    <row r="664771" spans="68:68" customFormat="1">
      <c r="BP664771" s="90"/>
    </row>
    <row r="664772" spans="68:68" customFormat="1">
      <c r="BP664772" s="90"/>
    </row>
    <row r="664773" spans="68:68" customFormat="1">
      <c r="BP664773" s="90"/>
    </row>
    <row r="664774" spans="68:68" customFormat="1">
      <c r="BP664774" s="90"/>
    </row>
    <row r="664775" spans="68:68" customFormat="1">
      <c r="BP664775" s="90"/>
    </row>
    <row r="664776" spans="68:68" customFormat="1">
      <c r="BP664776" s="90"/>
    </row>
    <row r="664777" spans="68:68" customFormat="1">
      <c r="BP664777" s="90"/>
    </row>
    <row r="664778" spans="68:68" customFormat="1">
      <c r="BP664778" s="90"/>
    </row>
    <row r="664779" spans="68:68" customFormat="1">
      <c r="BP664779" s="90"/>
    </row>
    <row r="664780" spans="68:68" customFormat="1">
      <c r="BP664780" s="90"/>
    </row>
    <row r="664781" spans="68:68" customFormat="1">
      <c r="BP664781" s="90"/>
    </row>
    <row r="664782" spans="68:68" customFormat="1">
      <c r="BP664782" s="90"/>
    </row>
    <row r="664783" spans="68:68" customFormat="1">
      <c r="BP664783" s="90"/>
    </row>
    <row r="664784" spans="68:68" customFormat="1">
      <c r="BP664784" s="90"/>
    </row>
    <row r="664785" spans="68:68" customFormat="1">
      <c r="BP664785" s="90"/>
    </row>
    <row r="664786" spans="68:68" customFormat="1">
      <c r="BP664786" s="90"/>
    </row>
    <row r="664787" spans="68:68" customFormat="1">
      <c r="BP664787" s="90"/>
    </row>
    <row r="664788" spans="68:68" customFormat="1">
      <c r="BP664788" s="90"/>
    </row>
    <row r="664789" spans="68:68" customFormat="1">
      <c r="BP664789" s="90"/>
    </row>
    <row r="664790" spans="68:68" customFormat="1">
      <c r="BP664790" s="90"/>
    </row>
    <row r="664791" spans="68:68" customFormat="1">
      <c r="BP664791" s="90"/>
    </row>
    <row r="664792" spans="68:68" customFormat="1">
      <c r="BP664792" s="90"/>
    </row>
    <row r="664793" spans="68:68" customFormat="1">
      <c r="BP664793" s="90"/>
    </row>
    <row r="664794" spans="68:68" customFormat="1">
      <c r="BP664794" s="90"/>
    </row>
    <row r="664795" spans="68:68" customFormat="1">
      <c r="BP664795" s="90"/>
    </row>
    <row r="664796" spans="68:68" customFormat="1">
      <c r="BP664796" s="90"/>
    </row>
    <row r="664797" spans="68:68" customFormat="1">
      <c r="BP664797" s="90"/>
    </row>
    <row r="664798" spans="68:68" customFormat="1">
      <c r="BP664798" s="90"/>
    </row>
    <row r="664799" spans="68:68" customFormat="1">
      <c r="BP664799" s="90"/>
    </row>
    <row r="664800" spans="68:68" customFormat="1">
      <c r="BP664800" s="90"/>
    </row>
    <row r="664801" spans="68:68" customFormat="1">
      <c r="BP664801" s="90"/>
    </row>
    <row r="664802" spans="68:68" customFormat="1">
      <c r="BP664802" s="90"/>
    </row>
    <row r="664803" spans="68:68" customFormat="1">
      <c r="BP664803" s="90"/>
    </row>
    <row r="664804" spans="68:68" customFormat="1">
      <c r="BP664804" s="90"/>
    </row>
    <row r="664805" spans="68:68" customFormat="1">
      <c r="BP664805" s="90"/>
    </row>
    <row r="664806" spans="68:68" customFormat="1">
      <c r="BP664806" s="90"/>
    </row>
    <row r="664807" spans="68:68" customFormat="1">
      <c r="BP664807" s="90"/>
    </row>
    <row r="664808" spans="68:68" customFormat="1">
      <c r="BP664808" s="90"/>
    </row>
    <row r="664809" spans="68:68" customFormat="1">
      <c r="BP664809" s="90"/>
    </row>
    <row r="664810" spans="68:68" customFormat="1">
      <c r="BP664810" s="90"/>
    </row>
    <row r="664811" spans="68:68" customFormat="1">
      <c r="BP664811" s="90"/>
    </row>
    <row r="664812" spans="68:68" customFormat="1">
      <c r="BP664812" s="90"/>
    </row>
    <row r="664813" spans="68:68" customFormat="1">
      <c r="BP664813" s="90"/>
    </row>
    <row r="664814" spans="68:68" customFormat="1">
      <c r="BP664814" s="90"/>
    </row>
    <row r="664815" spans="68:68" customFormat="1">
      <c r="BP664815" s="90"/>
    </row>
    <row r="664816" spans="68:68" customFormat="1">
      <c r="BP664816" s="90"/>
    </row>
    <row r="664817" spans="68:68" customFormat="1">
      <c r="BP664817" s="90"/>
    </row>
    <row r="664818" spans="68:68" customFormat="1">
      <c r="BP664818" s="90"/>
    </row>
    <row r="664819" spans="68:68" customFormat="1">
      <c r="BP664819" s="90"/>
    </row>
    <row r="664820" spans="68:68" customFormat="1">
      <c r="BP664820" s="90"/>
    </row>
    <row r="664821" spans="68:68" customFormat="1">
      <c r="BP664821" s="90"/>
    </row>
    <row r="664822" spans="68:68" customFormat="1">
      <c r="BP664822" s="90"/>
    </row>
    <row r="664823" spans="68:68" customFormat="1">
      <c r="BP664823" s="90"/>
    </row>
    <row r="664824" spans="68:68" customFormat="1">
      <c r="BP664824" s="90"/>
    </row>
    <row r="664825" spans="68:68" customFormat="1">
      <c r="BP664825" s="90"/>
    </row>
    <row r="664826" spans="68:68" customFormat="1">
      <c r="BP664826" s="90"/>
    </row>
    <row r="664827" spans="68:68" customFormat="1">
      <c r="BP664827" s="90"/>
    </row>
    <row r="664828" spans="68:68" customFormat="1">
      <c r="BP664828" s="90"/>
    </row>
    <row r="664829" spans="68:68" customFormat="1">
      <c r="BP664829" s="90"/>
    </row>
    <row r="664830" spans="68:68" customFormat="1">
      <c r="BP664830" s="90"/>
    </row>
    <row r="664831" spans="68:68" customFormat="1">
      <c r="BP664831" s="90"/>
    </row>
    <row r="664832" spans="68:68" customFormat="1">
      <c r="BP664832" s="90"/>
    </row>
    <row r="664833" spans="68:68" customFormat="1">
      <c r="BP664833" s="90"/>
    </row>
    <row r="664834" spans="68:68" customFormat="1">
      <c r="BP664834" s="90"/>
    </row>
    <row r="664835" spans="68:68" customFormat="1">
      <c r="BP664835" s="90"/>
    </row>
    <row r="664836" spans="68:68" customFormat="1">
      <c r="BP664836" s="90"/>
    </row>
    <row r="664837" spans="68:68" customFormat="1">
      <c r="BP664837" s="90"/>
    </row>
    <row r="664838" spans="68:68" customFormat="1">
      <c r="BP664838" s="90"/>
    </row>
    <row r="664839" spans="68:68" customFormat="1">
      <c r="BP664839" s="90"/>
    </row>
    <row r="664840" spans="68:68" customFormat="1">
      <c r="BP664840" s="90"/>
    </row>
    <row r="664841" spans="68:68" customFormat="1">
      <c r="BP664841" s="90"/>
    </row>
    <row r="664842" spans="68:68" customFormat="1">
      <c r="BP664842" s="90"/>
    </row>
    <row r="664843" spans="68:68" customFormat="1">
      <c r="BP664843" s="90"/>
    </row>
    <row r="664844" spans="68:68" customFormat="1">
      <c r="BP664844" s="90"/>
    </row>
    <row r="664845" spans="68:68" customFormat="1">
      <c r="BP664845" s="90"/>
    </row>
    <row r="664846" spans="68:68" customFormat="1">
      <c r="BP664846" s="90"/>
    </row>
    <row r="664847" spans="68:68" customFormat="1">
      <c r="BP664847" s="90"/>
    </row>
    <row r="664848" spans="68:68" customFormat="1">
      <c r="BP664848" s="90"/>
    </row>
    <row r="664849" spans="68:68" customFormat="1">
      <c r="BP664849" s="90"/>
    </row>
    <row r="664850" spans="68:68" customFormat="1">
      <c r="BP664850" s="90"/>
    </row>
    <row r="664851" spans="68:68" customFormat="1">
      <c r="BP664851" s="90"/>
    </row>
    <row r="664852" spans="68:68" customFormat="1">
      <c r="BP664852" s="90"/>
    </row>
    <row r="664853" spans="68:68" customFormat="1">
      <c r="BP664853" s="90"/>
    </row>
    <row r="664854" spans="68:68" customFormat="1">
      <c r="BP664854" s="90"/>
    </row>
    <row r="664855" spans="68:68" customFormat="1">
      <c r="BP664855" s="90"/>
    </row>
    <row r="664856" spans="68:68" customFormat="1">
      <c r="BP664856" s="90"/>
    </row>
    <row r="664857" spans="68:68" customFormat="1">
      <c r="BP664857" s="90"/>
    </row>
    <row r="664858" spans="68:68" customFormat="1">
      <c r="BP664858" s="90"/>
    </row>
    <row r="664859" spans="68:68" customFormat="1">
      <c r="BP664859" s="90"/>
    </row>
    <row r="664860" spans="68:68" customFormat="1">
      <c r="BP664860" s="90"/>
    </row>
    <row r="664861" spans="68:68" customFormat="1">
      <c r="BP664861" s="90"/>
    </row>
    <row r="664862" spans="68:68" customFormat="1">
      <c r="BP664862" s="90"/>
    </row>
    <row r="664863" spans="68:68" customFormat="1">
      <c r="BP664863" s="90"/>
    </row>
    <row r="664864" spans="68:68" customFormat="1">
      <c r="BP664864" s="90"/>
    </row>
    <row r="664865" spans="68:68" customFormat="1">
      <c r="BP664865" s="90"/>
    </row>
    <row r="664866" spans="68:68" customFormat="1">
      <c r="BP664866" s="90"/>
    </row>
    <row r="664867" spans="68:68" customFormat="1">
      <c r="BP664867" s="90"/>
    </row>
    <row r="664868" spans="68:68" customFormat="1">
      <c r="BP664868" s="90"/>
    </row>
    <row r="664869" spans="68:68" customFormat="1">
      <c r="BP664869" s="90"/>
    </row>
    <row r="664870" spans="68:68" customFormat="1">
      <c r="BP664870" s="90"/>
    </row>
    <row r="664871" spans="68:68" customFormat="1">
      <c r="BP664871" s="90"/>
    </row>
    <row r="664872" spans="68:68" customFormat="1">
      <c r="BP664872" s="90"/>
    </row>
    <row r="664873" spans="68:68" customFormat="1">
      <c r="BP664873" s="90"/>
    </row>
    <row r="664874" spans="68:68" customFormat="1">
      <c r="BP664874" s="90"/>
    </row>
    <row r="664875" spans="68:68" customFormat="1">
      <c r="BP664875" s="90"/>
    </row>
    <row r="664876" spans="68:68" customFormat="1">
      <c r="BP664876" s="90"/>
    </row>
    <row r="664877" spans="68:68" customFormat="1">
      <c r="BP664877" s="90"/>
    </row>
    <row r="664878" spans="68:68" customFormat="1">
      <c r="BP664878" s="90"/>
    </row>
    <row r="664879" spans="68:68" customFormat="1">
      <c r="BP664879" s="90"/>
    </row>
    <row r="664880" spans="68:68" customFormat="1">
      <c r="BP664880" s="90"/>
    </row>
    <row r="664881" spans="68:68" customFormat="1">
      <c r="BP664881" s="90"/>
    </row>
    <row r="664882" spans="68:68" customFormat="1">
      <c r="BP664882" s="90"/>
    </row>
    <row r="664883" spans="68:68" customFormat="1">
      <c r="BP664883" s="90"/>
    </row>
    <row r="664884" spans="68:68" customFormat="1">
      <c r="BP664884" s="90"/>
    </row>
    <row r="664885" spans="68:68" customFormat="1">
      <c r="BP664885" s="90"/>
    </row>
    <row r="664886" spans="68:68" customFormat="1">
      <c r="BP664886" s="90"/>
    </row>
    <row r="664887" spans="68:68" customFormat="1">
      <c r="BP664887" s="90"/>
    </row>
    <row r="664888" spans="68:68" customFormat="1">
      <c r="BP664888" s="90"/>
    </row>
    <row r="664889" spans="68:68" customFormat="1">
      <c r="BP664889" s="90"/>
    </row>
    <row r="664890" spans="68:68" customFormat="1">
      <c r="BP664890" s="90"/>
    </row>
    <row r="664891" spans="68:68" customFormat="1">
      <c r="BP664891" s="90"/>
    </row>
    <row r="664892" spans="68:68" customFormat="1">
      <c r="BP664892" s="90"/>
    </row>
    <row r="664893" spans="68:68" customFormat="1">
      <c r="BP664893" s="90"/>
    </row>
    <row r="664894" spans="68:68" customFormat="1">
      <c r="BP664894" s="90"/>
    </row>
    <row r="664895" spans="68:68" customFormat="1">
      <c r="BP664895" s="90"/>
    </row>
    <row r="664896" spans="68:68" customFormat="1">
      <c r="BP664896" s="90"/>
    </row>
    <row r="664897" spans="68:68" customFormat="1">
      <c r="BP664897" s="90"/>
    </row>
    <row r="664898" spans="68:68" customFormat="1">
      <c r="BP664898" s="90"/>
    </row>
    <row r="664899" spans="68:68" customFormat="1">
      <c r="BP664899" s="90"/>
    </row>
    <row r="664900" spans="68:68" customFormat="1">
      <c r="BP664900" s="90"/>
    </row>
    <row r="664901" spans="68:68" customFormat="1">
      <c r="BP664901" s="90"/>
    </row>
    <row r="664902" spans="68:68" customFormat="1">
      <c r="BP664902" s="90"/>
    </row>
    <row r="664903" spans="68:68" customFormat="1">
      <c r="BP664903" s="90"/>
    </row>
    <row r="664904" spans="68:68" customFormat="1">
      <c r="BP664904" s="90"/>
    </row>
    <row r="664905" spans="68:68" customFormat="1">
      <c r="BP664905" s="90"/>
    </row>
    <row r="664906" spans="68:68" customFormat="1">
      <c r="BP664906" s="90"/>
    </row>
    <row r="664907" spans="68:68" customFormat="1">
      <c r="BP664907" s="90"/>
    </row>
    <row r="664908" spans="68:68" customFormat="1">
      <c r="BP664908" s="90"/>
    </row>
    <row r="664909" spans="68:68" customFormat="1">
      <c r="BP664909" s="90"/>
    </row>
    <row r="664910" spans="68:68" customFormat="1">
      <c r="BP664910" s="90"/>
    </row>
    <row r="664911" spans="68:68" customFormat="1">
      <c r="BP664911" s="90"/>
    </row>
    <row r="664912" spans="68:68" customFormat="1">
      <c r="BP664912" s="90"/>
    </row>
    <row r="664913" spans="68:68" customFormat="1">
      <c r="BP664913" s="90"/>
    </row>
    <row r="664914" spans="68:68" customFormat="1">
      <c r="BP664914" s="90"/>
    </row>
    <row r="664915" spans="68:68" customFormat="1">
      <c r="BP664915" s="90"/>
    </row>
    <row r="664916" spans="68:68" customFormat="1">
      <c r="BP664916" s="90"/>
    </row>
    <row r="664917" spans="68:68" customFormat="1">
      <c r="BP664917" s="90"/>
    </row>
    <row r="664918" spans="68:68" customFormat="1">
      <c r="BP664918" s="90"/>
    </row>
    <row r="664919" spans="68:68" customFormat="1">
      <c r="BP664919" s="90"/>
    </row>
    <row r="664920" spans="68:68" customFormat="1">
      <c r="BP664920" s="90"/>
    </row>
    <row r="664921" spans="68:68" customFormat="1">
      <c r="BP664921" s="90"/>
    </row>
    <row r="664922" spans="68:68" customFormat="1">
      <c r="BP664922" s="90"/>
    </row>
    <row r="664923" spans="68:68" customFormat="1">
      <c r="BP664923" s="90"/>
    </row>
    <row r="664924" spans="68:68" customFormat="1">
      <c r="BP664924" s="90"/>
    </row>
    <row r="664925" spans="68:68" customFormat="1">
      <c r="BP664925" s="90"/>
    </row>
    <row r="664926" spans="68:68" customFormat="1">
      <c r="BP664926" s="90"/>
    </row>
    <row r="664927" spans="68:68" customFormat="1">
      <c r="BP664927" s="90"/>
    </row>
    <row r="664928" spans="68:68" customFormat="1">
      <c r="BP664928" s="90"/>
    </row>
    <row r="664929" spans="68:68" customFormat="1">
      <c r="BP664929" s="90"/>
    </row>
    <row r="664930" spans="68:68" customFormat="1">
      <c r="BP664930" s="90"/>
    </row>
    <row r="664931" spans="68:68" customFormat="1">
      <c r="BP664931" s="90"/>
    </row>
    <row r="664932" spans="68:68" customFormat="1">
      <c r="BP664932" s="90"/>
    </row>
    <row r="664933" spans="68:68" customFormat="1">
      <c r="BP664933" s="90"/>
    </row>
    <row r="664934" spans="68:68" customFormat="1">
      <c r="BP664934" s="90"/>
    </row>
    <row r="664935" spans="68:68" customFormat="1">
      <c r="BP664935" s="90"/>
    </row>
    <row r="664936" spans="68:68" customFormat="1">
      <c r="BP664936" s="90"/>
    </row>
    <row r="664937" spans="68:68" customFormat="1">
      <c r="BP664937" s="90"/>
    </row>
    <row r="664938" spans="68:68" customFormat="1">
      <c r="BP664938" s="90"/>
    </row>
    <row r="664939" spans="68:68" customFormat="1">
      <c r="BP664939" s="90"/>
    </row>
    <row r="664940" spans="68:68" customFormat="1">
      <c r="BP664940" s="90"/>
    </row>
    <row r="664941" spans="68:68" customFormat="1">
      <c r="BP664941" s="90"/>
    </row>
    <row r="664942" spans="68:68" customFormat="1">
      <c r="BP664942" s="90"/>
    </row>
    <row r="664943" spans="68:68" customFormat="1">
      <c r="BP664943" s="90"/>
    </row>
    <row r="664944" spans="68:68" customFormat="1">
      <c r="BP664944" s="90"/>
    </row>
    <row r="664945" spans="68:68" customFormat="1">
      <c r="BP664945" s="90"/>
    </row>
    <row r="664946" spans="68:68" customFormat="1">
      <c r="BP664946" s="90"/>
    </row>
    <row r="664947" spans="68:68" customFormat="1">
      <c r="BP664947" s="90"/>
    </row>
    <row r="664948" spans="68:68" customFormat="1">
      <c r="BP664948" s="90"/>
    </row>
    <row r="664949" spans="68:68" customFormat="1">
      <c r="BP664949" s="90"/>
    </row>
    <row r="664950" spans="68:68" customFormat="1">
      <c r="BP664950" s="90"/>
    </row>
    <row r="664951" spans="68:68" customFormat="1">
      <c r="BP664951" s="90"/>
    </row>
    <row r="664952" spans="68:68" customFormat="1">
      <c r="BP664952" s="90"/>
    </row>
    <row r="664953" spans="68:68" customFormat="1">
      <c r="BP664953" s="90"/>
    </row>
    <row r="664954" spans="68:68" customFormat="1">
      <c r="BP664954" s="90"/>
    </row>
    <row r="664955" spans="68:68" customFormat="1">
      <c r="BP664955" s="90"/>
    </row>
    <row r="664956" spans="68:68" customFormat="1">
      <c r="BP664956" s="90"/>
    </row>
    <row r="664957" spans="68:68" customFormat="1">
      <c r="BP664957" s="90"/>
    </row>
    <row r="664958" spans="68:68" customFormat="1">
      <c r="BP664958" s="90"/>
    </row>
    <row r="664959" spans="68:68" customFormat="1">
      <c r="BP664959" s="90"/>
    </row>
    <row r="664960" spans="68:68" customFormat="1">
      <c r="BP664960" s="90"/>
    </row>
    <row r="664961" spans="68:68" customFormat="1">
      <c r="BP664961" s="90"/>
    </row>
    <row r="664962" spans="68:68" customFormat="1">
      <c r="BP664962" s="90"/>
    </row>
    <row r="664963" spans="68:68" customFormat="1">
      <c r="BP664963" s="90"/>
    </row>
    <row r="664964" spans="68:68" customFormat="1">
      <c r="BP664964" s="90"/>
    </row>
    <row r="664965" spans="68:68" customFormat="1">
      <c r="BP664965" s="90"/>
    </row>
    <row r="664966" spans="68:68" customFormat="1">
      <c r="BP664966" s="90"/>
    </row>
    <row r="664967" spans="68:68" customFormat="1">
      <c r="BP664967" s="90"/>
    </row>
    <row r="664968" spans="68:68" customFormat="1">
      <c r="BP664968" s="90"/>
    </row>
    <row r="664969" spans="68:68" customFormat="1">
      <c r="BP664969" s="90"/>
    </row>
    <row r="664970" spans="68:68" customFormat="1">
      <c r="BP664970" s="90"/>
    </row>
    <row r="664971" spans="68:68" customFormat="1">
      <c r="BP664971" s="90"/>
    </row>
    <row r="664972" spans="68:68" customFormat="1">
      <c r="BP664972" s="90"/>
    </row>
    <row r="664973" spans="68:68" customFormat="1">
      <c r="BP664973" s="90"/>
    </row>
    <row r="664974" spans="68:68" customFormat="1">
      <c r="BP664974" s="90"/>
    </row>
    <row r="664975" spans="68:68" customFormat="1">
      <c r="BP664975" s="90"/>
    </row>
    <row r="664976" spans="68:68" customFormat="1">
      <c r="BP664976" s="90"/>
    </row>
    <row r="664977" spans="68:68" customFormat="1">
      <c r="BP664977" s="90"/>
    </row>
    <row r="664978" spans="68:68" customFormat="1">
      <c r="BP664978" s="90"/>
    </row>
    <row r="664979" spans="68:68" customFormat="1">
      <c r="BP664979" s="90"/>
    </row>
    <row r="664980" spans="68:68" customFormat="1">
      <c r="BP664980" s="90"/>
    </row>
    <row r="664981" spans="68:68" customFormat="1">
      <c r="BP664981" s="90"/>
    </row>
    <row r="664982" spans="68:68" customFormat="1">
      <c r="BP664982" s="90"/>
    </row>
    <row r="664983" spans="68:68" customFormat="1">
      <c r="BP664983" s="90"/>
    </row>
    <row r="664984" spans="68:68" customFormat="1">
      <c r="BP664984" s="90"/>
    </row>
    <row r="664985" spans="68:68" customFormat="1">
      <c r="BP664985" s="90"/>
    </row>
    <row r="664986" spans="68:68" customFormat="1">
      <c r="BP664986" s="90"/>
    </row>
    <row r="664987" spans="68:68" customFormat="1">
      <c r="BP664987" s="90"/>
    </row>
    <row r="664988" spans="68:68" customFormat="1">
      <c r="BP664988" s="90"/>
    </row>
    <row r="664989" spans="68:68" customFormat="1">
      <c r="BP664989" s="90"/>
    </row>
    <row r="664990" spans="68:68" customFormat="1">
      <c r="BP664990" s="90"/>
    </row>
    <row r="664991" spans="68:68" customFormat="1">
      <c r="BP664991" s="90"/>
    </row>
    <row r="664992" spans="68:68" customFormat="1">
      <c r="BP664992" s="90"/>
    </row>
    <row r="664993" spans="68:68" customFormat="1">
      <c r="BP664993" s="90"/>
    </row>
    <row r="664994" spans="68:68" customFormat="1">
      <c r="BP664994" s="90"/>
    </row>
    <row r="664995" spans="68:68" customFormat="1">
      <c r="BP664995" s="90"/>
    </row>
    <row r="664996" spans="68:68" customFormat="1">
      <c r="BP664996" s="90"/>
    </row>
    <row r="664997" spans="68:68" customFormat="1">
      <c r="BP664997" s="90"/>
    </row>
    <row r="664998" spans="68:68" customFormat="1">
      <c r="BP664998" s="90"/>
    </row>
    <row r="664999" spans="68:68" customFormat="1">
      <c r="BP664999" s="90"/>
    </row>
    <row r="665000" spans="68:68" customFormat="1">
      <c r="BP665000" s="90"/>
    </row>
    <row r="665001" spans="68:68" customFormat="1">
      <c r="BP665001" s="90"/>
    </row>
    <row r="665002" spans="68:68" customFormat="1">
      <c r="BP665002" s="90"/>
    </row>
    <row r="665003" spans="68:68" customFormat="1">
      <c r="BP665003" s="90"/>
    </row>
    <row r="665004" spans="68:68" customFormat="1">
      <c r="BP665004" s="90"/>
    </row>
    <row r="665005" spans="68:68" customFormat="1">
      <c r="BP665005" s="90"/>
    </row>
    <row r="665006" spans="68:68" customFormat="1">
      <c r="BP665006" s="90"/>
    </row>
    <row r="665007" spans="68:68" customFormat="1">
      <c r="BP665007" s="90"/>
    </row>
    <row r="665008" spans="68:68" customFormat="1">
      <c r="BP665008" s="90"/>
    </row>
    <row r="665009" spans="68:68" customFormat="1">
      <c r="BP665009" s="90"/>
    </row>
    <row r="665010" spans="68:68" customFormat="1">
      <c r="BP665010" s="90"/>
    </row>
    <row r="665011" spans="68:68" customFormat="1">
      <c r="BP665011" s="90"/>
    </row>
    <row r="665012" spans="68:68" customFormat="1">
      <c r="BP665012" s="90"/>
    </row>
    <row r="665013" spans="68:68" customFormat="1">
      <c r="BP665013" s="90"/>
    </row>
    <row r="665014" spans="68:68" customFormat="1">
      <c r="BP665014" s="90"/>
    </row>
    <row r="665015" spans="68:68" customFormat="1">
      <c r="BP665015" s="90"/>
    </row>
    <row r="665016" spans="68:68" customFormat="1">
      <c r="BP665016" s="90"/>
    </row>
    <row r="665017" spans="68:68" customFormat="1">
      <c r="BP665017" s="90"/>
    </row>
    <row r="665018" spans="68:68" customFormat="1">
      <c r="BP665018" s="90"/>
    </row>
    <row r="665019" spans="68:68" customFormat="1">
      <c r="BP665019" s="90"/>
    </row>
    <row r="665020" spans="68:68" customFormat="1">
      <c r="BP665020" s="90"/>
    </row>
    <row r="665021" spans="68:68" customFormat="1">
      <c r="BP665021" s="90"/>
    </row>
    <row r="665022" spans="68:68" customFormat="1">
      <c r="BP665022" s="90"/>
    </row>
    <row r="665023" spans="68:68" customFormat="1">
      <c r="BP665023" s="90"/>
    </row>
    <row r="665024" spans="68:68" customFormat="1">
      <c r="BP665024" s="90"/>
    </row>
    <row r="665025" spans="68:68" customFormat="1">
      <c r="BP665025" s="90"/>
    </row>
    <row r="665026" spans="68:68" customFormat="1">
      <c r="BP665026" s="90"/>
    </row>
    <row r="665027" spans="68:68" customFormat="1">
      <c r="BP665027" s="90"/>
    </row>
    <row r="665028" spans="68:68" customFormat="1">
      <c r="BP665028" s="90"/>
    </row>
    <row r="665029" spans="68:68" customFormat="1">
      <c r="BP665029" s="90"/>
    </row>
    <row r="665030" spans="68:68" customFormat="1">
      <c r="BP665030" s="90"/>
    </row>
    <row r="665031" spans="68:68" customFormat="1">
      <c r="BP665031" s="90"/>
    </row>
    <row r="665032" spans="68:68" customFormat="1">
      <c r="BP665032" s="90"/>
    </row>
    <row r="665033" spans="68:68" customFormat="1">
      <c r="BP665033" s="90"/>
    </row>
    <row r="665034" spans="68:68" customFormat="1">
      <c r="BP665034" s="90"/>
    </row>
    <row r="665035" spans="68:68" customFormat="1">
      <c r="BP665035" s="90"/>
    </row>
    <row r="665036" spans="68:68" customFormat="1">
      <c r="BP665036" s="90"/>
    </row>
    <row r="665037" spans="68:68" customFormat="1">
      <c r="BP665037" s="90"/>
    </row>
    <row r="665038" spans="68:68" customFormat="1">
      <c r="BP665038" s="90"/>
    </row>
    <row r="665039" spans="68:68" customFormat="1">
      <c r="BP665039" s="90"/>
    </row>
    <row r="665040" spans="68:68" customFormat="1">
      <c r="BP665040" s="90"/>
    </row>
    <row r="665041" spans="68:68" customFormat="1">
      <c r="BP665041" s="90"/>
    </row>
    <row r="665042" spans="68:68" customFormat="1">
      <c r="BP665042" s="90"/>
    </row>
    <row r="665043" spans="68:68" customFormat="1">
      <c r="BP665043" s="90"/>
    </row>
    <row r="665044" spans="68:68" customFormat="1">
      <c r="BP665044" s="90"/>
    </row>
    <row r="665045" spans="68:68" customFormat="1">
      <c r="BP665045" s="90"/>
    </row>
    <row r="665046" spans="68:68" customFormat="1">
      <c r="BP665046" s="90"/>
    </row>
    <row r="665047" spans="68:68" customFormat="1">
      <c r="BP665047" s="90"/>
    </row>
    <row r="665048" spans="68:68" customFormat="1">
      <c r="BP665048" s="90"/>
    </row>
    <row r="665049" spans="68:68" customFormat="1">
      <c r="BP665049" s="90"/>
    </row>
    <row r="665050" spans="68:68" customFormat="1">
      <c r="BP665050" s="90"/>
    </row>
    <row r="665051" spans="68:68" customFormat="1">
      <c r="BP665051" s="90"/>
    </row>
    <row r="665052" spans="68:68" customFormat="1">
      <c r="BP665052" s="90"/>
    </row>
    <row r="665053" spans="68:68" customFormat="1">
      <c r="BP665053" s="90"/>
    </row>
    <row r="665054" spans="68:68" customFormat="1">
      <c r="BP665054" s="90"/>
    </row>
    <row r="665055" spans="68:68" customFormat="1">
      <c r="BP665055" s="90"/>
    </row>
    <row r="665056" spans="68:68" customFormat="1">
      <c r="BP665056" s="90"/>
    </row>
    <row r="665057" spans="68:68" customFormat="1">
      <c r="BP665057" s="90"/>
    </row>
    <row r="665058" spans="68:68" customFormat="1">
      <c r="BP665058" s="90"/>
    </row>
    <row r="665059" spans="68:68" customFormat="1">
      <c r="BP665059" s="90"/>
    </row>
    <row r="665060" spans="68:68" customFormat="1">
      <c r="BP665060" s="90"/>
    </row>
    <row r="665061" spans="68:68" customFormat="1">
      <c r="BP665061" s="90"/>
    </row>
    <row r="665062" spans="68:68" customFormat="1">
      <c r="BP665062" s="90"/>
    </row>
    <row r="665063" spans="68:68" customFormat="1">
      <c r="BP665063" s="90"/>
    </row>
    <row r="665064" spans="68:68" customFormat="1">
      <c r="BP665064" s="90"/>
    </row>
    <row r="665065" spans="68:68" customFormat="1">
      <c r="BP665065" s="90"/>
    </row>
    <row r="665066" spans="68:68" customFormat="1">
      <c r="BP665066" s="90"/>
    </row>
    <row r="665067" spans="68:68" customFormat="1">
      <c r="BP665067" s="90"/>
    </row>
    <row r="665068" spans="68:68" customFormat="1">
      <c r="BP665068" s="90"/>
    </row>
    <row r="665069" spans="68:68" customFormat="1">
      <c r="BP665069" s="90"/>
    </row>
    <row r="665070" spans="68:68" customFormat="1">
      <c r="BP665070" s="90"/>
    </row>
    <row r="665071" spans="68:68" customFormat="1">
      <c r="BP665071" s="90"/>
    </row>
    <row r="665072" spans="68:68" customFormat="1">
      <c r="BP665072" s="90"/>
    </row>
    <row r="665073" spans="68:68" customFormat="1">
      <c r="BP665073" s="90"/>
    </row>
    <row r="665074" spans="68:68" customFormat="1">
      <c r="BP665074" s="90"/>
    </row>
    <row r="665075" spans="68:68" customFormat="1">
      <c r="BP665075" s="90"/>
    </row>
    <row r="665076" spans="68:68" customFormat="1">
      <c r="BP665076" s="90"/>
    </row>
    <row r="665077" spans="68:68" customFormat="1">
      <c r="BP665077" s="90"/>
    </row>
    <row r="665078" spans="68:68" customFormat="1">
      <c r="BP665078" s="90"/>
    </row>
    <row r="665079" spans="68:68" customFormat="1">
      <c r="BP665079" s="90"/>
    </row>
    <row r="665080" spans="68:68" customFormat="1">
      <c r="BP665080" s="90"/>
    </row>
    <row r="665081" spans="68:68" customFormat="1">
      <c r="BP665081" s="90"/>
    </row>
    <row r="665082" spans="68:68" customFormat="1">
      <c r="BP665082" s="90"/>
    </row>
    <row r="665083" spans="68:68" customFormat="1">
      <c r="BP665083" s="90"/>
    </row>
    <row r="665084" spans="68:68" customFormat="1">
      <c r="BP665084" s="90"/>
    </row>
    <row r="665085" spans="68:68" customFormat="1">
      <c r="BP665085" s="90"/>
    </row>
    <row r="665086" spans="68:68" customFormat="1">
      <c r="BP665086" s="90"/>
    </row>
    <row r="665087" spans="68:68" customFormat="1">
      <c r="BP665087" s="90"/>
    </row>
    <row r="665088" spans="68:68" customFormat="1">
      <c r="BP665088" s="90"/>
    </row>
    <row r="665089" spans="68:68" customFormat="1">
      <c r="BP665089" s="90"/>
    </row>
    <row r="665090" spans="68:68" customFormat="1">
      <c r="BP665090" s="90"/>
    </row>
    <row r="665091" spans="68:68" customFormat="1">
      <c r="BP665091" s="90"/>
    </row>
    <row r="665092" spans="68:68" customFormat="1">
      <c r="BP665092" s="90"/>
    </row>
    <row r="665093" spans="68:68" customFormat="1">
      <c r="BP665093" s="90"/>
    </row>
    <row r="665094" spans="68:68" customFormat="1">
      <c r="BP665094" s="90"/>
    </row>
    <row r="665095" spans="68:68" customFormat="1">
      <c r="BP665095" s="90"/>
    </row>
    <row r="665096" spans="68:68" customFormat="1">
      <c r="BP665096" s="90"/>
    </row>
    <row r="665097" spans="68:68" customFormat="1">
      <c r="BP665097" s="90"/>
    </row>
    <row r="665098" spans="68:68" customFormat="1">
      <c r="BP665098" s="90"/>
    </row>
    <row r="665099" spans="68:68" customFormat="1">
      <c r="BP665099" s="90"/>
    </row>
    <row r="665100" spans="68:68" customFormat="1">
      <c r="BP665100" s="90"/>
    </row>
    <row r="665101" spans="68:68" customFormat="1">
      <c r="BP665101" s="90"/>
    </row>
    <row r="665102" spans="68:68" customFormat="1">
      <c r="BP665102" s="90"/>
    </row>
    <row r="665103" spans="68:68" customFormat="1">
      <c r="BP665103" s="90"/>
    </row>
    <row r="665104" spans="68:68" customFormat="1">
      <c r="BP665104" s="90"/>
    </row>
    <row r="665105" spans="68:68" customFormat="1">
      <c r="BP665105" s="90"/>
    </row>
    <row r="665106" spans="68:68" customFormat="1">
      <c r="BP665106" s="90"/>
    </row>
    <row r="665107" spans="68:68" customFormat="1">
      <c r="BP665107" s="90"/>
    </row>
    <row r="665108" spans="68:68" customFormat="1">
      <c r="BP665108" s="90"/>
    </row>
    <row r="665109" spans="68:68" customFormat="1">
      <c r="BP665109" s="90"/>
    </row>
    <row r="665110" spans="68:68" customFormat="1">
      <c r="BP665110" s="90"/>
    </row>
    <row r="665111" spans="68:68" customFormat="1">
      <c r="BP665111" s="90"/>
    </row>
    <row r="665112" spans="68:68" customFormat="1">
      <c r="BP665112" s="90"/>
    </row>
    <row r="665113" spans="68:68" customFormat="1">
      <c r="BP665113" s="90"/>
    </row>
    <row r="665114" spans="68:68" customFormat="1">
      <c r="BP665114" s="90"/>
    </row>
    <row r="665115" spans="68:68" customFormat="1">
      <c r="BP665115" s="90"/>
    </row>
    <row r="665116" spans="68:68" customFormat="1">
      <c r="BP665116" s="90"/>
    </row>
    <row r="665117" spans="68:68" customFormat="1">
      <c r="BP665117" s="90"/>
    </row>
    <row r="665118" spans="68:68" customFormat="1">
      <c r="BP665118" s="90"/>
    </row>
    <row r="665119" spans="68:68" customFormat="1">
      <c r="BP665119" s="90"/>
    </row>
    <row r="665120" spans="68:68" customFormat="1">
      <c r="BP665120" s="90"/>
    </row>
    <row r="665121" spans="68:68" customFormat="1">
      <c r="BP665121" s="90"/>
    </row>
    <row r="665122" spans="68:68" customFormat="1">
      <c r="BP665122" s="90"/>
    </row>
    <row r="665123" spans="68:68" customFormat="1">
      <c r="BP665123" s="90"/>
    </row>
    <row r="665124" spans="68:68" customFormat="1">
      <c r="BP665124" s="90"/>
    </row>
    <row r="665125" spans="68:68" customFormat="1">
      <c r="BP665125" s="90"/>
    </row>
    <row r="665126" spans="68:68" customFormat="1">
      <c r="BP665126" s="90"/>
    </row>
    <row r="665127" spans="68:68" customFormat="1">
      <c r="BP665127" s="90"/>
    </row>
    <row r="665128" spans="68:68" customFormat="1">
      <c r="BP665128" s="90"/>
    </row>
    <row r="665129" spans="68:68" customFormat="1">
      <c r="BP665129" s="90"/>
    </row>
    <row r="665130" spans="68:68" customFormat="1">
      <c r="BP665130" s="90"/>
    </row>
    <row r="665131" spans="68:68" customFormat="1">
      <c r="BP665131" s="90"/>
    </row>
    <row r="665132" spans="68:68" customFormat="1">
      <c r="BP665132" s="90"/>
    </row>
    <row r="665133" spans="68:68" customFormat="1">
      <c r="BP665133" s="90"/>
    </row>
    <row r="665134" spans="68:68" customFormat="1">
      <c r="BP665134" s="90"/>
    </row>
    <row r="665135" spans="68:68" customFormat="1">
      <c r="BP665135" s="90"/>
    </row>
    <row r="665136" spans="68:68" customFormat="1">
      <c r="BP665136" s="90"/>
    </row>
    <row r="665137" spans="68:68" customFormat="1">
      <c r="BP665137" s="90"/>
    </row>
    <row r="665138" spans="68:68" customFormat="1">
      <c r="BP665138" s="90"/>
    </row>
    <row r="665139" spans="68:68" customFormat="1">
      <c r="BP665139" s="90"/>
    </row>
    <row r="665140" spans="68:68" customFormat="1">
      <c r="BP665140" s="90"/>
    </row>
    <row r="665141" spans="68:68" customFormat="1">
      <c r="BP665141" s="90"/>
    </row>
    <row r="665142" spans="68:68" customFormat="1">
      <c r="BP665142" s="90"/>
    </row>
    <row r="665143" spans="68:68" customFormat="1">
      <c r="BP665143" s="90"/>
    </row>
    <row r="665144" spans="68:68" customFormat="1">
      <c r="BP665144" s="90"/>
    </row>
    <row r="665145" spans="68:68" customFormat="1">
      <c r="BP665145" s="90"/>
    </row>
    <row r="665146" spans="68:68" customFormat="1">
      <c r="BP665146" s="90"/>
    </row>
    <row r="665147" spans="68:68" customFormat="1">
      <c r="BP665147" s="90"/>
    </row>
    <row r="665148" spans="68:68" customFormat="1">
      <c r="BP665148" s="90"/>
    </row>
    <row r="665149" spans="68:68" customFormat="1">
      <c r="BP665149" s="90"/>
    </row>
    <row r="665150" spans="68:68" customFormat="1">
      <c r="BP665150" s="90"/>
    </row>
    <row r="665151" spans="68:68" customFormat="1">
      <c r="BP665151" s="90"/>
    </row>
    <row r="665152" spans="68:68" customFormat="1">
      <c r="BP665152" s="90"/>
    </row>
    <row r="665153" spans="68:68" customFormat="1">
      <c r="BP665153" s="90"/>
    </row>
    <row r="665154" spans="68:68" customFormat="1">
      <c r="BP665154" s="90"/>
    </row>
    <row r="665155" spans="68:68" customFormat="1">
      <c r="BP665155" s="90"/>
    </row>
    <row r="665156" spans="68:68" customFormat="1">
      <c r="BP665156" s="90"/>
    </row>
    <row r="665157" spans="68:68" customFormat="1">
      <c r="BP665157" s="90"/>
    </row>
    <row r="665158" spans="68:68" customFormat="1">
      <c r="BP665158" s="90"/>
    </row>
    <row r="665159" spans="68:68" customFormat="1">
      <c r="BP665159" s="90"/>
    </row>
    <row r="665160" spans="68:68" customFormat="1">
      <c r="BP665160" s="90"/>
    </row>
    <row r="665161" spans="68:68" customFormat="1">
      <c r="BP665161" s="90"/>
    </row>
    <row r="665162" spans="68:68" customFormat="1">
      <c r="BP665162" s="90"/>
    </row>
    <row r="665163" spans="68:68" customFormat="1">
      <c r="BP665163" s="90"/>
    </row>
    <row r="665164" spans="68:68" customFormat="1">
      <c r="BP665164" s="90"/>
    </row>
    <row r="665165" spans="68:68" customFormat="1">
      <c r="BP665165" s="90"/>
    </row>
    <row r="665166" spans="68:68" customFormat="1">
      <c r="BP665166" s="90"/>
    </row>
    <row r="665167" spans="68:68" customFormat="1">
      <c r="BP665167" s="90"/>
    </row>
    <row r="665168" spans="68:68" customFormat="1">
      <c r="BP665168" s="90"/>
    </row>
    <row r="665169" spans="68:68" customFormat="1">
      <c r="BP665169" s="90"/>
    </row>
    <row r="665170" spans="68:68" customFormat="1">
      <c r="BP665170" s="90"/>
    </row>
    <row r="665171" spans="68:68" customFormat="1">
      <c r="BP665171" s="90"/>
    </row>
    <row r="665172" spans="68:68" customFormat="1">
      <c r="BP665172" s="90"/>
    </row>
    <row r="665173" spans="68:68" customFormat="1">
      <c r="BP665173" s="90"/>
    </row>
    <row r="665174" spans="68:68" customFormat="1">
      <c r="BP665174" s="90"/>
    </row>
    <row r="665175" spans="68:68" customFormat="1">
      <c r="BP665175" s="90"/>
    </row>
    <row r="665176" spans="68:68" customFormat="1">
      <c r="BP665176" s="90"/>
    </row>
    <row r="665177" spans="68:68" customFormat="1">
      <c r="BP665177" s="90"/>
    </row>
    <row r="665178" spans="68:68" customFormat="1">
      <c r="BP665178" s="90"/>
    </row>
    <row r="665179" spans="68:68" customFormat="1">
      <c r="BP665179" s="90"/>
    </row>
    <row r="665180" spans="68:68" customFormat="1">
      <c r="BP665180" s="90"/>
    </row>
    <row r="665181" spans="68:68" customFormat="1">
      <c r="BP665181" s="90"/>
    </row>
    <row r="665182" spans="68:68" customFormat="1">
      <c r="BP665182" s="90"/>
    </row>
    <row r="665183" spans="68:68" customFormat="1">
      <c r="BP665183" s="90"/>
    </row>
    <row r="665184" spans="68:68" customFormat="1">
      <c r="BP665184" s="90"/>
    </row>
    <row r="665185" spans="68:68" customFormat="1">
      <c r="BP665185" s="90"/>
    </row>
    <row r="665186" spans="68:68" customFormat="1">
      <c r="BP665186" s="90"/>
    </row>
    <row r="665187" spans="68:68" customFormat="1">
      <c r="BP665187" s="90"/>
    </row>
    <row r="665188" spans="68:68" customFormat="1">
      <c r="BP665188" s="90"/>
    </row>
    <row r="665189" spans="68:68" customFormat="1">
      <c r="BP665189" s="90"/>
    </row>
    <row r="665190" spans="68:68" customFormat="1">
      <c r="BP665190" s="90"/>
    </row>
    <row r="665191" spans="68:68" customFormat="1">
      <c r="BP665191" s="90"/>
    </row>
    <row r="665192" spans="68:68" customFormat="1">
      <c r="BP665192" s="90"/>
    </row>
    <row r="665193" spans="68:68" customFormat="1">
      <c r="BP665193" s="90"/>
    </row>
    <row r="665194" spans="68:68" customFormat="1">
      <c r="BP665194" s="90"/>
    </row>
    <row r="665195" spans="68:68" customFormat="1">
      <c r="BP665195" s="90"/>
    </row>
    <row r="665196" spans="68:68" customFormat="1">
      <c r="BP665196" s="90"/>
    </row>
    <row r="665197" spans="68:68" customFormat="1">
      <c r="BP665197" s="90"/>
    </row>
    <row r="665198" spans="68:68" customFormat="1">
      <c r="BP665198" s="90"/>
    </row>
    <row r="665199" spans="68:68" customFormat="1">
      <c r="BP665199" s="90"/>
    </row>
    <row r="665200" spans="68:68" customFormat="1">
      <c r="BP665200" s="90"/>
    </row>
    <row r="665201" spans="68:68" customFormat="1">
      <c r="BP665201" s="90"/>
    </row>
    <row r="665202" spans="68:68" customFormat="1">
      <c r="BP665202" s="90"/>
    </row>
    <row r="665203" spans="68:68" customFormat="1">
      <c r="BP665203" s="90"/>
    </row>
    <row r="665204" spans="68:68" customFormat="1">
      <c r="BP665204" s="90"/>
    </row>
    <row r="665205" spans="68:68" customFormat="1">
      <c r="BP665205" s="90"/>
    </row>
    <row r="665206" spans="68:68" customFormat="1">
      <c r="BP665206" s="90"/>
    </row>
    <row r="665207" spans="68:68" customFormat="1">
      <c r="BP665207" s="90"/>
    </row>
    <row r="665208" spans="68:68" customFormat="1">
      <c r="BP665208" s="90"/>
    </row>
    <row r="665209" spans="68:68" customFormat="1">
      <c r="BP665209" s="90"/>
    </row>
    <row r="665210" spans="68:68" customFormat="1">
      <c r="BP665210" s="90"/>
    </row>
    <row r="665211" spans="68:68" customFormat="1">
      <c r="BP665211" s="90"/>
    </row>
    <row r="665212" spans="68:68" customFormat="1">
      <c r="BP665212" s="90"/>
    </row>
    <row r="665213" spans="68:68" customFormat="1">
      <c r="BP665213" s="90"/>
    </row>
    <row r="665214" spans="68:68" customFormat="1">
      <c r="BP665214" s="90"/>
    </row>
    <row r="665215" spans="68:68" customFormat="1">
      <c r="BP665215" s="90"/>
    </row>
    <row r="665216" spans="68:68" customFormat="1">
      <c r="BP665216" s="90"/>
    </row>
    <row r="665217" spans="68:68" customFormat="1">
      <c r="BP665217" s="90"/>
    </row>
    <row r="665218" spans="68:68" customFormat="1">
      <c r="BP665218" s="90"/>
    </row>
    <row r="665219" spans="68:68" customFormat="1">
      <c r="BP665219" s="90"/>
    </row>
    <row r="665220" spans="68:68" customFormat="1">
      <c r="BP665220" s="90"/>
    </row>
    <row r="665221" spans="68:68" customFormat="1">
      <c r="BP665221" s="90"/>
    </row>
    <row r="665222" spans="68:68" customFormat="1">
      <c r="BP665222" s="90"/>
    </row>
    <row r="665223" spans="68:68" customFormat="1">
      <c r="BP665223" s="90"/>
    </row>
    <row r="665224" spans="68:68" customFormat="1">
      <c r="BP665224" s="90"/>
    </row>
    <row r="665225" spans="68:68" customFormat="1">
      <c r="BP665225" s="90"/>
    </row>
    <row r="665226" spans="68:68" customFormat="1">
      <c r="BP665226" s="90"/>
    </row>
    <row r="665227" spans="68:68" customFormat="1">
      <c r="BP665227" s="90"/>
    </row>
    <row r="665228" spans="68:68" customFormat="1">
      <c r="BP665228" s="90"/>
    </row>
    <row r="665229" spans="68:68" customFormat="1">
      <c r="BP665229" s="90"/>
    </row>
    <row r="665230" spans="68:68" customFormat="1">
      <c r="BP665230" s="90"/>
    </row>
    <row r="665231" spans="68:68" customFormat="1">
      <c r="BP665231" s="90"/>
    </row>
    <row r="665232" spans="68:68" customFormat="1">
      <c r="BP665232" s="90"/>
    </row>
    <row r="665233" spans="68:68" customFormat="1">
      <c r="BP665233" s="90"/>
    </row>
    <row r="665234" spans="68:68" customFormat="1">
      <c r="BP665234" s="90"/>
    </row>
    <row r="665235" spans="68:68" customFormat="1">
      <c r="BP665235" s="90"/>
    </row>
    <row r="665236" spans="68:68" customFormat="1">
      <c r="BP665236" s="90"/>
    </row>
    <row r="665237" spans="68:68" customFormat="1">
      <c r="BP665237" s="90"/>
    </row>
    <row r="665238" spans="68:68" customFormat="1">
      <c r="BP665238" s="90"/>
    </row>
    <row r="665239" spans="68:68" customFormat="1">
      <c r="BP665239" s="90"/>
    </row>
    <row r="665240" spans="68:68" customFormat="1">
      <c r="BP665240" s="90"/>
    </row>
    <row r="665241" spans="68:68" customFormat="1">
      <c r="BP665241" s="90"/>
    </row>
    <row r="665242" spans="68:68" customFormat="1">
      <c r="BP665242" s="90"/>
    </row>
    <row r="665243" spans="68:68" customFormat="1">
      <c r="BP665243" s="90"/>
    </row>
    <row r="665244" spans="68:68" customFormat="1">
      <c r="BP665244" s="90"/>
    </row>
    <row r="665245" spans="68:68" customFormat="1">
      <c r="BP665245" s="90"/>
    </row>
    <row r="665246" spans="68:68" customFormat="1">
      <c r="BP665246" s="90"/>
    </row>
    <row r="665247" spans="68:68" customFormat="1">
      <c r="BP665247" s="90"/>
    </row>
    <row r="665248" spans="68:68" customFormat="1">
      <c r="BP665248" s="90"/>
    </row>
    <row r="665249" spans="68:68" customFormat="1">
      <c r="BP665249" s="90"/>
    </row>
    <row r="665250" spans="68:68" customFormat="1">
      <c r="BP665250" s="90"/>
    </row>
    <row r="665251" spans="68:68" customFormat="1">
      <c r="BP665251" s="90"/>
    </row>
    <row r="665252" spans="68:68" customFormat="1">
      <c r="BP665252" s="90"/>
    </row>
    <row r="665253" spans="68:68" customFormat="1">
      <c r="BP665253" s="90"/>
    </row>
    <row r="665254" spans="68:68" customFormat="1">
      <c r="BP665254" s="90"/>
    </row>
    <row r="665255" spans="68:68" customFormat="1">
      <c r="BP665255" s="90"/>
    </row>
    <row r="665256" spans="68:68" customFormat="1">
      <c r="BP665256" s="90"/>
    </row>
    <row r="665257" spans="68:68" customFormat="1">
      <c r="BP665257" s="90"/>
    </row>
    <row r="665258" spans="68:68" customFormat="1">
      <c r="BP665258" s="90"/>
    </row>
    <row r="665259" spans="68:68" customFormat="1">
      <c r="BP665259" s="90"/>
    </row>
    <row r="665260" spans="68:68" customFormat="1">
      <c r="BP665260" s="90"/>
    </row>
    <row r="665261" spans="68:68" customFormat="1">
      <c r="BP665261" s="90"/>
    </row>
    <row r="665262" spans="68:68" customFormat="1">
      <c r="BP665262" s="90"/>
    </row>
    <row r="665263" spans="68:68" customFormat="1">
      <c r="BP665263" s="90"/>
    </row>
    <row r="665264" spans="68:68" customFormat="1">
      <c r="BP665264" s="90"/>
    </row>
    <row r="665265" spans="68:68" customFormat="1">
      <c r="BP665265" s="90"/>
    </row>
    <row r="665266" spans="68:68" customFormat="1">
      <c r="BP665266" s="90"/>
    </row>
    <row r="665267" spans="68:68" customFormat="1">
      <c r="BP665267" s="90"/>
    </row>
    <row r="665268" spans="68:68" customFormat="1">
      <c r="BP665268" s="90"/>
    </row>
    <row r="665269" spans="68:68" customFormat="1">
      <c r="BP665269" s="90"/>
    </row>
    <row r="665270" spans="68:68" customFormat="1">
      <c r="BP665270" s="90"/>
    </row>
    <row r="665271" spans="68:68" customFormat="1">
      <c r="BP665271" s="90"/>
    </row>
    <row r="665272" spans="68:68" customFormat="1">
      <c r="BP665272" s="90"/>
    </row>
    <row r="665273" spans="68:68" customFormat="1">
      <c r="BP665273" s="90"/>
    </row>
    <row r="665274" spans="68:68" customFormat="1">
      <c r="BP665274" s="90"/>
    </row>
    <row r="665275" spans="68:68" customFormat="1">
      <c r="BP665275" s="90"/>
    </row>
    <row r="665276" spans="68:68" customFormat="1">
      <c r="BP665276" s="90"/>
    </row>
    <row r="665277" spans="68:68" customFormat="1">
      <c r="BP665277" s="90"/>
    </row>
    <row r="665278" spans="68:68" customFormat="1">
      <c r="BP665278" s="90"/>
    </row>
    <row r="665279" spans="68:68" customFormat="1">
      <c r="BP665279" s="90"/>
    </row>
    <row r="665280" spans="68:68" customFormat="1">
      <c r="BP665280" s="90"/>
    </row>
    <row r="665281" spans="68:68" customFormat="1">
      <c r="BP665281" s="90"/>
    </row>
    <row r="665282" spans="68:68" customFormat="1">
      <c r="BP665282" s="90"/>
    </row>
    <row r="665283" spans="68:68" customFormat="1">
      <c r="BP665283" s="90"/>
    </row>
    <row r="665284" spans="68:68" customFormat="1">
      <c r="BP665284" s="90"/>
    </row>
    <row r="665285" spans="68:68" customFormat="1">
      <c r="BP665285" s="90"/>
    </row>
    <row r="665286" spans="68:68" customFormat="1">
      <c r="BP665286" s="90"/>
    </row>
    <row r="665287" spans="68:68" customFormat="1">
      <c r="BP665287" s="90"/>
    </row>
    <row r="665288" spans="68:68" customFormat="1">
      <c r="BP665288" s="90"/>
    </row>
    <row r="665289" spans="68:68" customFormat="1">
      <c r="BP665289" s="90"/>
    </row>
    <row r="665290" spans="68:68" customFormat="1">
      <c r="BP665290" s="90"/>
    </row>
    <row r="665291" spans="68:68" customFormat="1">
      <c r="BP665291" s="90"/>
    </row>
    <row r="665292" spans="68:68" customFormat="1">
      <c r="BP665292" s="90"/>
    </row>
    <row r="665293" spans="68:68" customFormat="1">
      <c r="BP665293" s="90"/>
    </row>
    <row r="665294" spans="68:68" customFormat="1">
      <c r="BP665294" s="90"/>
    </row>
    <row r="665295" spans="68:68" customFormat="1">
      <c r="BP665295" s="90"/>
    </row>
    <row r="665296" spans="68:68" customFormat="1">
      <c r="BP665296" s="90"/>
    </row>
    <row r="665297" spans="68:68" customFormat="1">
      <c r="BP665297" s="90"/>
    </row>
    <row r="665298" spans="68:68" customFormat="1">
      <c r="BP665298" s="90"/>
    </row>
    <row r="665299" spans="68:68" customFormat="1">
      <c r="BP665299" s="90"/>
    </row>
    <row r="665300" spans="68:68" customFormat="1">
      <c r="BP665300" s="90"/>
    </row>
    <row r="665301" spans="68:68" customFormat="1">
      <c r="BP665301" s="90"/>
    </row>
    <row r="665302" spans="68:68" customFormat="1">
      <c r="BP665302" s="90"/>
    </row>
    <row r="665303" spans="68:68" customFormat="1">
      <c r="BP665303" s="90"/>
    </row>
    <row r="665304" spans="68:68" customFormat="1">
      <c r="BP665304" s="90"/>
    </row>
    <row r="665305" spans="68:68" customFormat="1">
      <c r="BP665305" s="90"/>
    </row>
    <row r="665306" spans="68:68" customFormat="1">
      <c r="BP665306" s="90"/>
    </row>
    <row r="665307" spans="68:68" customFormat="1">
      <c r="BP665307" s="90"/>
    </row>
    <row r="665308" spans="68:68" customFormat="1">
      <c r="BP665308" s="90"/>
    </row>
    <row r="665309" spans="68:68" customFormat="1">
      <c r="BP665309" s="90"/>
    </row>
    <row r="665310" spans="68:68" customFormat="1">
      <c r="BP665310" s="90"/>
    </row>
    <row r="665311" spans="68:68" customFormat="1">
      <c r="BP665311" s="90"/>
    </row>
    <row r="665312" spans="68:68" customFormat="1">
      <c r="BP665312" s="90"/>
    </row>
    <row r="665313" spans="68:68" customFormat="1">
      <c r="BP665313" s="90"/>
    </row>
    <row r="665314" spans="68:68" customFormat="1">
      <c r="BP665314" s="90"/>
    </row>
    <row r="665315" spans="68:68" customFormat="1">
      <c r="BP665315" s="90"/>
    </row>
    <row r="665316" spans="68:68" customFormat="1">
      <c r="BP665316" s="90"/>
    </row>
    <row r="665317" spans="68:68" customFormat="1">
      <c r="BP665317" s="90"/>
    </row>
    <row r="665318" spans="68:68" customFormat="1">
      <c r="BP665318" s="90"/>
    </row>
    <row r="665319" spans="68:68" customFormat="1">
      <c r="BP665319" s="90"/>
    </row>
    <row r="665320" spans="68:68" customFormat="1">
      <c r="BP665320" s="90"/>
    </row>
    <row r="665321" spans="68:68" customFormat="1">
      <c r="BP665321" s="90"/>
    </row>
    <row r="665322" spans="68:68" customFormat="1">
      <c r="BP665322" s="90"/>
    </row>
    <row r="665323" spans="68:68" customFormat="1">
      <c r="BP665323" s="90"/>
    </row>
    <row r="665324" spans="68:68" customFormat="1">
      <c r="BP665324" s="90"/>
    </row>
    <row r="665325" spans="68:68" customFormat="1">
      <c r="BP665325" s="90"/>
    </row>
    <row r="665326" spans="68:68" customFormat="1">
      <c r="BP665326" s="90"/>
    </row>
    <row r="665327" spans="68:68" customFormat="1">
      <c r="BP665327" s="90"/>
    </row>
    <row r="665328" spans="68:68" customFormat="1">
      <c r="BP665328" s="90"/>
    </row>
    <row r="665329" spans="68:68" customFormat="1">
      <c r="BP665329" s="90"/>
    </row>
    <row r="665330" spans="68:68" customFormat="1">
      <c r="BP665330" s="90"/>
    </row>
    <row r="665331" spans="68:68" customFormat="1">
      <c r="BP665331" s="90"/>
    </row>
    <row r="665332" spans="68:68" customFormat="1">
      <c r="BP665332" s="90"/>
    </row>
    <row r="665333" spans="68:68" customFormat="1">
      <c r="BP665333" s="90"/>
    </row>
    <row r="665334" spans="68:68" customFormat="1">
      <c r="BP665334" s="90"/>
    </row>
    <row r="665335" spans="68:68" customFormat="1">
      <c r="BP665335" s="90"/>
    </row>
    <row r="665336" spans="68:68" customFormat="1">
      <c r="BP665336" s="90"/>
    </row>
    <row r="665337" spans="68:68" customFormat="1">
      <c r="BP665337" s="90"/>
    </row>
    <row r="665338" spans="68:68" customFormat="1">
      <c r="BP665338" s="90"/>
    </row>
    <row r="665339" spans="68:68" customFormat="1">
      <c r="BP665339" s="90"/>
    </row>
    <row r="665340" spans="68:68" customFormat="1">
      <c r="BP665340" s="90"/>
    </row>
    <row r="665341" spans="68:68" customFormat="1">
      <c r="BP665341" s="90"/>
    </row>
    <row r="665342" spans="68:68" customFormat="1">
      <c r="BP665342" s="90"/>
    </row>
    <row r="665343" spans="68:68" customFormat="1">
      <c r="BP665343" s="90"/>
    </row>
    <row r="665344" spans="68:68" customFormat="1">
      <c r="BP665344" s="90"/>
    </row>
    <row r="665345" spans="68:68" customFormat="1">
      <c r="BP665345" s="90"/>
    </row>
    <row r="665346" spans="68:68" customFormat="1">
      <c r="BP665346" s="90"/>
    </row>
    <row r="665347" spans="68:68" customFormat="1">
      <c r="BP665347" s="90"/>
    </row>
    <row r="665348" spans="68:68" customFormat="1">
      <c r="BP665348" s="90"/>
    </row>
    <row r="665349" spans="68:68" customFormat="1">
      <c r="BP665349" s="90"/>
    </row>
    <row r="665350" spans="68:68" customFormat="1">
      <c r="BP665350" s="90"/>
    </row>
    <row r="665351" spans="68:68" customFormat="1">
      <c r="BP665351" s="90"/>
    </row>
    <row r="665352" spans="68:68" customFormat="1">
      <c r="BP665352" s="90"/>
    </row>
    <row r="665353" spans="68:68" customFormat="1">
      <c r="BP665353" s="90"/>
    </row>
    <row r="665354" spans="68:68" customFormat="1">
      <c r="BP665354" s="90"/>
    </row>
    <row r="665355" spans="68:68" customFormat="1">
      <c r="BP665355" s="90"/>
    </row>
    <row r="665356" spans="68:68" customFormat="1">
      <c r="BP665356" s="90"/>
    </row>
    <row r="665357" spans="68:68" customFormat="1">
      <c r="BP665357" s="90"/>
    </row>
    <row r="665358" spans="68:68" customFormat="1">
      <c r="BP665358" s="90"/>
    </row>
    <row r="665359" spans="68:68" customFormat="1">
      <c r="BP665359" s="90"/>
    </row>
    <row r="665360" spans="68:68" customFormat="1">
      <c r="BP665360" s="90"/>
    </row>
    <row r="665361" spans="68:68" customFormat="1">
      <c r="BP665361" s="90"/>
    </row>
    <row r="665362" spans="68:68" customFormat="1">
      <c r="BP665362" s="90"/>
    </row>
    <row r="665363" spans="68:68" customFormat="1">
      <c r="BP665363" s="90"/>
    </row>
    <row r="665364" spans="68:68" customFormat="1">
      <c r="BP665364" s="90"/>
    </row>
    <row r="665365" spans="68:68" customFormat="1">
      <c r="BP665365" s="90"/>
    </row>
    <row r="665366" spans="68:68" customFormat="1">
      <c r="BP665366" s="90"/>
    </row>
    <row r="665367" spans="68:68" customFormat="1">
      <c r="BP665367" s="90"/>
    </row>
    <row r="665368" spans="68:68" customFormat="1">
      <c r="BP665368" s="90"/>
    </row>
    <row r="665369" spans="68:68" customFormat="1">
      <c r="BP665369" s="90"/>
    </row>
    <row r="665370" spans="68:68" customFormat="1">
      <c r="BP665370" s="90"/>
    </row>
    <row r="665371" spans="68:68" customFormat="1">
      <c r="BP665371" s="90"/>
    </row>
    <row r="665372" spans="68:68" customFormat="1">
      <c r="BP665372" s="90"/>
    </row>
    <row r="665373" spans="68:68" customFormat="1">
      <c r="BP665373" s="90"/>
    </row>
    <row r="665374" spans="68:68" customFormat="1">
      <c r="BP665374" s="90"/>
    </row>
    <row r="665375" spans="68:68" customFormat="1">
      <c r="BP665375" s="90"/>
    </row>
    <row r="665376" spans="68:68" customFormat="1">
      <c r="BP665376" s="90"/>
    </row>
    <row r="665377" spans="68:68" customFormat="1">
      <c r="BP665377" s="90"/>
    </row>
    <row r="665378" spans="68:68" customFormat="1">
      <c r="BP665378" s="90"/>
    </row>
    <row r="665379" spans="68:68" customFormat="1">
      <c r="BP665379" s="90"/>
    </row>
    <row r="665380" spans="68:68" customFormat="1">
      <c r="BP665380" s="90"/>
    </row>
    <row r="665381" spans="68:68" customFormat="1">
      <c r="BP665381" s="90"/>
    </row>
    <row r="665382" spans="68:68" customFormat="1">
      <c r="BP665382" s="90"/>
    </row>
    <row r="665383" spans="68:68" customFormat="1">
      <c r="BP665383" s="90"/>
    </row>
    <row r="665384" spans="68:68" customFormat="1">
      <c r="BP665384" s="90"/>
    </row>
    <row r="665385" spans="68:68" customFormat="1">
      <c r="BP665385" s="90"/>
    </row>
    <row r="665386" spans="68:68" customFormat="1">
      <c r="BP665386" s="90"/>
    </row>
    <row r="665387" spans="68:68" customFormat="1">
      <c r="BP665387" s="90"/>
    </row>
    <row r="665388" spans="68:68" customFormat="1">
      <c r="BP665388" s="90"/>
    </row>
    <row r="665389" spans="68:68" customFormat="1">
      <c r="BP665389" s="90"/>
    </row>
    <row r="665390" spans="68:68" customFormat="1">
      <c r="BP665390" s="90"/>
    </row>
    <row r="665391" spans="68:68" customFormat="1">
      <c r="BP665391" s="90"/>
    </row>
    <row r="665392" spans="68:68" customFormat="1">
      <c r="BP665392" s="90"/>
    </row>
    <row r="665393" spans="68:68" customFormat="1">
      <c r="BP665393" s="90"/>
    </row>
    <row r="665394" spans="68:68" customFormat="1">
      <c r="BP665394" s="90"/>
    </row>
    <row r="665395" spans="68:68" customFormat="1">
      <c r="BP665395" s="90"/>
    </row>
    <row r="665396" spans="68:68" customFormat="1">
      <c r="BP665396" s="90"/>
    </row>
    <row r="665397" spans="68:68" customFormat="1">
      <c r="BP665397" s="90"/>
    </row>
    <row r="665398" spans="68:68" customFormat="1">
      <c r="BP665398" s="90"/>
    </row>
    <row r="665399" spans="68:68" customFormat="1">
      <c r="BP665399" s="90"/>
    </row>
    <row r="665400" spans="68:68" customFormat="1">
      <c r="BP665400" s="90"/>
    </row>
    <row r="665401" spans="68:68" customFormat="1">
      <c r="BP665401" s="90"/>
    </row>
    <row r="665402" spans="68:68" customFormat="1">
      <c r="BP665402" s="90"/>
    </row>
    <row r="665403" spans="68:68" customFormat="1">
      <c r="BP665403" s="90"/>
    </row>
    <row r="665404" spans="68:68" customFormat="1">
      <c r="BP665404" s="90"/>
    </row>
    <row r="665405" spans="68:68" customFormat="1">
      <c r="BP665405" s="90"/>
    </row>
    <row r="665406" spans="68:68" customFormat="1">
      <c r="BP665406" s="90"/>
    </row>
    <row r="665407" spans="68:68" customFormat="1">
      <c r="BP665407" s="90"/>
    </row>
    <row r="665408" spans="68:68" customFormat="1">
      <c r="BP665408" s="90"/>
    </row>
    <row r="665409" spans="68:68" customFormat="1">
      <c r="BP665409" s="90"/>
    </row>
    <row r="665410" spans="68:68" customFormat="1">
      <c r="BP665410" s="90"/>
    </row>
    <row r="665411" spans="68:68" customFormat="1">
      <c r="BP665411" s="90"/>
    </row>
    <row r="665412" spans="68:68" customFormat="1">
      <c r="BP665412" s="90"/>
    </row>
    <row r="665413" spans="68:68" customFormat="1">
      <c r="BP665413" s="90"/>
    </row>
    <row r="665414" spans="68:68" customFormat="1">
      <c r="BP665414" s="90"/>
    </row>
    <row r="665415" spans="68:68" customFormat="1">
      <c r="BP665415" s="90"/>
    </row>
    <row r="665416" spans="68:68" customFormat="1">
      <c r="BP665416" s="90"/>
    </row>
    <row r="665417" spans="68:68" customFormat="1">
      <c r="BP665417" s="90"/>
    </row>
    <row r="665418" spans="68:68" customFormat="1">
      <c r="BP665418" s="90"/>
    </row>
    <row r="665419" spans="68:68" customFormat="1">
      <c r="BP665419" s="90"/>
    </row>
    <row r="665420" spans="68:68" customFormat="1">
      <c r="BP665420" s="90"/>
    </row>
    <row r="665421" spans="68:68" customFormat="1">
      <c r="BP665421" s="90"/>
    </row>
    <row r="665422" spans="68:68" customFormat="1">
      <c r="BP665422" s="90"/>
    </row>
    <row r="665423" spans="68:68" customFormat="1">
      <c r="BP665423" s="90"/>
    </row>
    <row r="665424" spans="68:68" customFormat="1">
      <c r="BP665424" s="90"/>
    </row>
    <row r="665425" spans="68:68" customFormat="1">
      <c r="BP665425" s="90"/>
    </row>
    <row r="665426" spans="68:68" customFormat="1">
      <c r="BP665426" s="90"/>
    </row>
    <row r="665427" spans="68:68" customFormat="1">
      <c r="BP665427" s="90"/>
    </row>
    <row r="665428" spans="68:68" customFormat="1">
      <c r="BP665428" s="90"/>
    </row>
    <row r="665429" spans="68:68" customFormat="1">
      <c r="BP665429" s="90"/>
    </row>
    <row r="665430" spans="68:68" customFormat="1">
      <c r="BP665430" s="90"/>
    </row>
    <row r="665431" spans="68:68" customFormat="1">
      <c r="BP665431" s="90"/>
    </row>
    <row r="665432" spans="68:68" customFormat="1">
      <c r="BP665432" s="90"/>
    </row>
    <row r="665433" spans="68:68" customFormat="1">
      <c r="BP665433" s="90"/>
    </row>
    <row r="665434" spans="68:68" customFormat="1">
      <c r="BP665434" s="90"/>
    </row>
    <row r="665435" spans="68:68" customFormat="1">
      <c r="BP665435" s="90"/>
    </row>
    <row r="665436" spans="68:68" customFormat="1">
      <c r="BP665436" s="90"/>
    </row>
    <row r="665437" spans="68:68" customFormat="1">
      <c r="BP665437" s="90"/>
    </row>
    <row r="665438" spans="68:68" customFormat="1">
      <c r="BP665438" s="90"/>
    </row>
    <row r="665439" spans="68:68" customFormat="1">
      <c r="BP665439" s="90"/>
    </row>
    <row r="665440" spans="68:68" customFormat="1">
      <c r="BP665440" s="90"/>
    </row>
    <row r="665441" spans="68:68" customFormat="1">
      <c r="BP665441" s="90"/>
    </row>
    <row r="665442" spans="68:68" customFormat="1">
      <c r="BP665442" s="90"/>
    </row>
    <row r="665443" spans="68:68" customFormat="1">
      <c r="BP665443" s="90"/>
    </row>
    <row r="665444" spans="68:68" customFormat="1">
      <c r="BP665444" s="90"/>
    </row>
    <row r="665445" spans="68:68" customFormat="1">
      <c r="BP665445" s="90"/>
    </row>
    <row r="665446" spans="68:68" customFormat="1">
      <c r="BP665446" s="90"/>
    </row>
    <row r="665447" spans="68:68" customFormat="1">
      <c r="BP665447" s="90"/>
    </row>
    <row r="665448" spans="68:68" customFormat="1">
      <c r="BP665448" s="90"/>
    </row>
    <row r="665449" spans="68:68" customFormat="1">
      <c r="BP665449" s="90"/>
    </row>
    <row r="665450" spans="68:68" customFormat="1">
      <c r="BP665450" s="90"/>
    </row>
    <row r="665451" spans="68:68" customFormat="1">
      <c r="BP665451" s="90"/>
    </row>
    <row r="665452" spans="68:68" customFormat="1">
      <c r="BP665452" s="90"/>
    </row>
    <row r="665453" spans="68:68" customFormat="1">
      <c r="BP665453" s="90"/>
    </row>
    <row r="665454" spans="68:68" customFormat="1">
      <c r="BP665454" s="90"/>
    </row>
    <row r="665455" spans="68:68" customFormat="1">
      <c r="BP665455" s="90"/>
    </row>
    <row r="665456" spans="68:68" customFormat="1">
      <c r="BP665456" s="90"/>
    </row>
    <row r="665457" spans="68:68" customFormat="1">
      <c r="BP665457" s="90"/>
    </row>
    <row r="665458" spans="68:68" customFormat="1">
      <c r="BP665458" s="90"/>
    </row>
    <row r="665459" spans="68:68" customFormat="1">
      <c r="BP665459" s="90"/>
    </row>
    <row r="665460" spans="68:68" customFormat="1">
      <c r="BP665460" s="90"/>
    </row>
    <row r="665461" spans="68:68" customFormat="1">
      <c r="BP665461" s="90"/>
    </row>
    <row r="665462" spans="68:68" customFormat="1">
      <c r="BP665462" s="90"/>
    </row>
    <row r="665463" spans="68:68" customFormat="1">
      <c r="BP665463" s="90"/>
    </row>
    <row r="665464" spans="68:68" customFormat="1">
      <c r="BP665464" s="90"/>
    </row>
    <row r="665465" spans="68:68" customFormat="1">
      <c r="BP665465" s="90"/>
    </row>
    <row r="665466" spans="68:68" customFormat="1">
      <c r="BP665466" s="90"/>
    </row>
    <row r="665467" spans="68:68" customFormat="1">
      <c r="BP665467" s="90"/>
    </row>
    <row r="665468" spans="68:68" customFormat="1">
      <c r="BP665468" s="90"/>
    </row>
    <row r="665469" spans="68:68" customFormat="1">
      <c r="BP665469" s="90"/>
    </row>
    <row r="665470" spans="68:68" customFormat="1">
      <c r="BP665470" s="90"/>
    </row>
    <row r="665471" spans="68:68" customFormat="1">
      <c r="BP665471" s="90"/>
    </row>
    <row r="665472" spans="68:68" customFormat="1">
      <c r="BP665472" s="90"/>
    </row>
    <row r="665473" spans="68:68" customFormat="1">
      <c r="BP665473" s="90"/>
    </row>
    <row r="665474" spans="68:68" customFormat="1">
      <c r="BP665474" s="90"/>
    </row>
    <row r="665475" spans="68:68" customFormat="1">
      <c r="BP665475" s="90"/>
    </row>
    <row r="665476" spans="68:68" customFormat="1">
      <c r="BP665476" s="90"/>
    </row>
    <row r="665477" spans="68:68" customFormat="1">
      <c r="BP665477" s="90"/>
    </row>
    <row r="665478" spans="68:68" customFormat="1">
      <c r="BP665478" s="90"/>
    </row>
    <row r="665479" spans="68:68" customFormat="1">
      <c r="BP665479" s="90"/>
    </row>
    <row r="665480" spans="68:68" customFormat="1">
      <c r="BP665480" s="90"/>
    </row>
    <row r="665481" spans="68:68" customFormat="1">
      <c r="BP665481" s="90"/>
    </row>
    <row r="665482" spans="68:68" customFormat="1">
      <c r="BP665482" s="90"/>
    </row>
    <row r="665483" spans="68:68" customFormat="1">
      <c r="BP665483" s="90"/>
    </row>
    <row r="665484" spans="68:68" customFormat="1">
      <c r="BP665484" s="90"/>
    </row>
    <row r="665485" spans="68:68" customFormat="1">
      <c r="BP665485" s="90"/>
    </row>
    <row r="665486" spans="68:68" customFormat="1">
      <c r="BP665486" s="90"/>
    </row>
    <row r="665487" spans="68:68" customFormat="1">
      <c r="BP665487" s="90"/>
    </row>
    <row r="665488" spans="68:68" customFormat="1">
      <c r="BP665488" s="90"/>
    </row>
    <row r="665489" spans="68:68" customFormat="1">
      <c r="BP665489" s="90"/>
    </row>
    <row r="665490" spans="68:68" customFormat="1">
      <c r="BP665490" s="90"/>
    </row>
    <row r="665491" spans="68:68" customFormat="1">
      <c r="BP665491" s="90"/>
    </row>
    <row r="665492" spans="68:68" customFormat="1">
      <c r="BP665492" s="90"/>
    </row>
    <row r="665493" spans="68:68" customFormat="1">
      <c r="BP665493" s="90"/>
    </row>
    <row r="665494" spans="68:68" customFormat="1">
      <c r="BP665494" s="90"/>
    </row>
    <row r="665495" spans="68:68" customFormat="1">
      <c r="BP665495" s="90"/>
    </row>
    <row r="665496" spans="68:68" customFormat="1">
      <c r="BP665496" s="90"/>
    </row>
    <row r="665497" spans="68:68" customFormat="1">
      <c r="BP665497" s="90"/>
    </row>
    <row r="665498" spans="68:68" customFormat="1">
      <c r="BP665498" s="90"/>
    </row>
    <row r="665499" spans="68:68" customFormat="1">
      <c r="BP665499" s="90"/>
    </row>
    <row r="665500" spans="68:68" customFormat="1">
      <c r="BP665500" s="90"/>
    </row>
    <row r="665501" spans="68:68" customFormat="1">
      <c r="BP665501" s="90"/>
    </row>
    <row r="665502" spans="68:68" customFormat="1">
      <c r="BP665502" s="90"/>
    </row>
    <row r="665503" spans="68:68" customFormat="1">
      <c r="BP665503" s="90"/>
    </row>
    <row r="665504" spans="68:68" customFormat="1">
      <c r="BP665504" s="90"/>
    </row>
    <row r="665505" spans="68:68" customFormat="1">
      <c r="BP665505" s="90"/>
    </row>
    <row r="665506" spans="68:68" customFormat="1">
      <c r="BP665506" s="90"/>
    </row>
    <row r="665507" spans="68:68" customFormat="1">
      <c r="BP665507" s="90"/>
    </row>
    <row r="665508" spans="68:68" customFormat="1">
      <c r="BP665508" s="90"/>
    </row>
    <row r="665509" spans="68:68" customFormat="1">
      <c r="BP665509" s="90"/>
    </row>
    <row r="665510" spans="68:68" customFormat="1">
      <c r="BP665510" s="90"/>
    </row>
    <row r="665511" spans="68:68" customFormat="1">
      <c r="BP665511" s="90"/>
    </row>
    <row r="665512" spans="68:68" customFormat="1">
      <c r="BP665512" s="90"/>
    </row>
    <row r="665513" spans="68:68" customFormat="1">
      <c r="BP665513" s="90"/>
    </row>
    <row r="665514" spans="68:68" customFormat="1">
      <c r="BP665514" s="90"/>
    </row>
    <row r="665515" spans="68:68" customFormat="1">
      <c r="BP665515" s="90"/>
    </row>
    <row r="665516" spans="68:68" customFormat="1">
      <c r="BP665516" s="90"/>
    </row>
    <row r="665517" spans="68:68" customFormat="1">
      <c r="BP665517" s="90"/>
    </row>
    <row r="665518" spans="68:68" customFormat="1">
      <c r="BP665518" s="90"/>
    </row>
    <row r="665519" spans="68:68" customFormat="1">
      <c r="BP665519" s="90"/>
    </row>
    <row r="665520" spans="68:68" customFormat="1">
      <c r="BP665520" s="90"/>
    </row>
    <row r="665521" spans="68:68" customFormat="1">
      <c r="BP665521" s="90"/>
    </row>
    <row r="665522" spans="68:68" customFormat="1">
      <c r="BP665522" s="90"/>
    </row>
    <row r="665523" spans="68:68" customFormat="1">
      <c r="BP665523" s="90"/>
    </row>
    <row r="665524" spans="68:68" customFormat="1">
      <c r="BP665524" s="90"/>
    </row>
    <row r="665525" spans="68:68" customFormat="1">
      <c r="BP665525" s="90"/>
    </row>
    <row r="665526" spans="68:68" customFormat="1">
      <c r="BP665526" s="90"/>
    </row>
    <row r="665527" spans="68:68" customFormat="1">
      <c r="BP665527" s="90"/>
    </row>
    <row r="665528" spans="68:68" customFormat="1">
      <c r="BP665528" s="90"/>
    </row>
    <row r="665529" spans="68:68" customFormat="1">
      <c r="BP665529" s="90"/>
    </row>
    <row r="665530" spans="68:68" customFormat="1">
      <c r="BP665530" s="90"/>
    </row>
    <row r="665531" spans="68:68" customFormat="1">
      <c r="BP665531" s="90"/>
    </row>
    <row r="665532" spans="68:68" customFormat="1">
      <c r="BP665532" s="90"/>
    </row>
    <row r="665533" spans="68:68" customFormat="1">
      <c r="BP665533" s="90"/>
    </row>
    <row r="665534" spans="68:68" customFormat="1">
      <c r="BP665534" s="90"/>
    </row>
    <row r="665535" spans="68:68" customFormat="1">
      <c r="BP665535" s="90"/>
    </row>
    <row r="665536" spans="68:68" customFormat="1">
      <c r="BP665536" s="90"/>
    </row>
    <row r="665537" spans="68:68" customFormat="1">
      <c r="BP665537" s="90"/>
    </row>
    <row r="665538" spans="68:68" customFormat="1">
      <c r="BP665538" s="90"/>
    </row>
    <row r="665539" spans="68:68" customFormat="1">
      <c r="BP665539" s="90"/>
    </row>
    <row r="665540" spans="68:68" customFormat="1">
      <c r="BP665540" s="90"/>
    </row>
    <row r="665541" spans="68:68" customFormat="1">
      <c r="BP665541" s="90"/>
    </row>
    <row r="665542" spans="68:68" customFormat="1">
      <c r="BP665542" s="90"/>
    </row>
    <row r="665543" spans="68:68" customFormat="1">
      <c r="BP665543" s="90"/>
    </row>
    <row r="665544" spans="68:68" customFormat="1">
      <c r="BP665544" s="90"/>
    </row>
    <row r="665545" spans="68:68" customFormat="1">
      <c r="BP665545" s="90"/>
    </row>
    <row r="665546" spans="68:68" customFormat="1">
      <c r="BP665546" s="90"/>
    </row>
    <row r="665547" spans="68:68" customFormat="1">
      <c r="BP665547" s="90"/>
    </row>
    <row r="665548" spans="68:68" customFormat="1">
      <c r="BP665548" s="90"/>
    </row>
    <row r="665549" spans="68:68" customFormat="1">
      <c r="BP665549" s="90"/>
    </row>
    <row r="665550" spans="68:68" customFormat="1">
      <c r="BP665550" s="90"/>
    </row>
    <row r="665551" spans="68:68" customFormat="1">
      <c r="BP665551" s="90"/>
    </row>
    <row r="665552" spans="68:68" customFormat="1">
      <c r="BP665552" s="90"/>
    </row>
    <row r="665553" spans="68:68" customFormat="1">
      <c r="BP665553" s="90"/>
    </row>
    <row r="665554" spans="68:68" customFormat="1">
      <c r="BP665554" s="90"/>
    </row>
    <row r="665555" spans="68:68" customFormat="1">
      <c r="BP665555" s="90"/>
    </row>
    <row r="665556" spans="68:68" customFormat="1">
      <c r="BP665556" s="90"/>
    </row>
    <row r="665557" spans="68:68" customFormat="1">
      <c r="BP665557" s="90"/>
    </row>
    <row r="665558" spans="68:68" customFormat="1">
      <c r="BP665558" s="90"/>
    </row>
    <row r="665559" spans="68:68" customFormat="1">
      <c r="BP665559" s="90"/>
    </row>
    <row r="665560" spans="68:68" customFormat="1">
      <c r="BP665560" s="90"/>
    </row>
    <row r="665561" spans="68:68" customFormat="1">
      <c r="BP665561" s="90"/>
    </row>
    <row r="665562" spans="68:68" customFormat="1">
      <c r="BP665562" s="90"/>
    </row>
    <row r="665563" spans="68:68" customFormat="1">
      <c r="BP665563" s="90"/>
    </row>
    <row r="665564" spans="68:68" customFormat="1">
      <c r="BP665564" s="90"/>
    </row>
    <row r="665565" spans="68:68" customFormat="1">
      <c r="BP665565" s="90"/>
    </row>
    <row r="665566" spans="68:68" customFormat="1">
      <c r="BP665566" s="90"/>
    </row>
    <row r="665567" spans="68:68" customFormat="1">
      <c r="BP665567" s="90"/>
    </row>
    <row r="665568" spans="68:68" customFormat="1">
      <c r="BP665568" s="90"/>
    </row>
    <row r="665569" spans="68:68" customFormat="1">
      <c r="BP665569" s="90"/>
    </row>
    <row r="665570" spans="68:68" customFormat="1">
      <c r="BP665570" s="90"/>
    </row>
    <row r="665571" spans="68:68" customFormat="1">
      <c r="BP665571" s="90"/>
    </row>
    <row r="665572" spans="68:68" customFormat="1">
      <c r="BP665572" s="90"/>
    </row>
    <row r="665573" spans="68:68" customFormat="1">
      <c r="BP665573" s="90"/>
    </row>
    <row r="665574" spans="68:68" customFormat="1">
      <c r="BP665574" s="90"/>
    </row>
    <row r="665575" spans="68:68" customFormat="1">
      <c r="BP665575" s="90"/>
    </row>
    <row r="665576" spans="68:68" customFormat="1">
      <c r="BP665576" s="90"/>
    </row>
    <row r="665577" spans="68:68" customFormat="1">
      <c r="BP665577" s="90"/>
    </row>
    <row r="665578" spans="68:68" customFormat="1">
      <c r="BP665578" s="90"/>
    </row>
    <row r="665579" spans="68:68" customFormat="1">
      <c r="BP665579" s="90"/>
    </row>
    <row r="665580" spans="68:68" customFormat="1">
      <c r="BP665580" s="90"/>
    </row>
    <row r="665581" spans="68:68" customFormat="1">
      <c r="BP665581" s="90"/>
    </row>
    <row r="665582" spans="68:68" customFormat="1">
      <c r="BP665582" s="90"/>
    </row>
    <row r="665583" spans="68:68" customFormat="1">
      <c r="BP665583" s="90"/>
    </row>
    <row r="665584" spans="68:68" customFormat="1">
      <c r="BP665584" s="90"/>
    </row>
    <row r="665585" spans="68:68" customFormat="1">
      <c r="BP665585" s="90"/>
    </row>
    <row r="665586" spans="68:68" customFormat="1">
      <c r="BP665586" s="90"/>
    </row>
    <row r="665587" spans="68:68" customFormat="1">
      <c r="BP665587" s="90"/>
    </row>
    <row r="665588" spans="68:68" customFormat="1">
      <c r="BP665588" s="90"/>
    </row>
    <row r="665589" spans="68:68" customFormat="1">
      <c r="BP665589" s="90"/>
    </row>
    <row r="665590" spans="68:68" customFormat="1">
      <c r="BP665590" s="90"/>
    </row>
    <row r="665591" spans="68:68" customFormat="1">
      <c r="BP665591" s="90"/>
    </row>
    <row r="665592" spans="68:68" customFormat="1">
      <c r="BP665592" s="90"/>
    </row>
    <row r="665593" spans="68:68" customFormat="1">
      <c r="BP665593" s="90"/>
    </row>
    <row r="665594" spans="68:68" customFormat="1">
      <c r="BP665594" s="90"/>
    </row>
    <row r="665595" spans="68:68" customFormat="1">
      <c r="BP665595" s="90"/>
    </row>
    <row r="665596" spans="68:68" customFormat="1">
      <c r="BP665596" s="90"/>
    </row>
    <row r="665597" spans="68:68" customFormat="1">
      <c r="BP665597" s="90"/>
    </row>
    <row r="665598" spans="68:68" customFormat="1">
      <c r="BP665598" s="90"/>
    </row>
    <row r="665599" spans="68:68" customFormat="1">
      <c r="BP665599" s="90"/>
    </row>
    <row r="665600" spans="68:68" customFormat="1">
      <c r="BP665600" s="90"/>
    </row>
    <row r="665601" spans="68:68" customFormat="1">
      <c r="BP665601" s="90"/>
    </row>
    <row r="665602" spans="68:68" customFormat="1">
      <c r="BP665602" s="90"/>
    </row>
    <row r="665603" spans="68:68" customFormat="1">
      <c r="BP665603" s="90"/>
    </row>
    <row r="665604" spans="68:68" customFormat="1">
      <c r="BP665604" s="90"/>
    </row>
    <row r="665605" spans="68:68" customFormat="1">
      <c r="BP665605" s="90"/>
    </row>
    <row r="665606" spans="68:68" customFormat="1">
      <c r="BP665606" s="90"/>
    </row>
    <row r="665607" spans="68:68" customFormat="1">
      <c r="BP665607" s="90"/>
    </row>
    <row r="665608" spans="68:68" customFormat="1">
      <c r="BP665608" s="90"/>
    </row>
    <row r="665609" spans="68:68" customFormat="1">
      <c r="BP665609" s="90"/>
    </row>
    <row r="665610" spans="68:68" customFormat="1">
      <c r="BP665610" s="90"/>
    </row>
    <row r="665611" spans="68:68" customFormat="1">
      <c r="BP665611" s="90"/>
    </row>
    <row r="665612" spans="68:68" customFormat="1">
      <c r="BP665612" s="90"/>
    </row>
    <row r="665613" spans="68:68" customFormat="1">
      <c r="BP665613" s="90"/>
    </row>
    <row r="665614" spans="68:68" customFormat="1">
      <c r="BP665614" s="90"/>
    </row>
    <row r="665615" spans="68:68" customFormat="1">
      <c r="BP665615" s="90"/>
    </row>
    <row r="665616" spans="68:68" customFormat="1">
      <c r="BP665616" s="90"/>
    </row>
    <row r="665617" spans="68:68" customFormat="1">
      <c r="BP665617" s="90"/>
    </row>
    <row r="665618" spans="68:68" customFormat="1">
      <c r="BP665618" s="90"/>
    </row>
    <row r="665619" spans="68:68" customFormat="1">
      <c r="BP665619" s="90"/>
    </row>
    <row r="665620" spans="68:68" customFormat="1">
      <c r="BP665620" s="90"/>
    </row>
    <row r="665621" spans="68:68" customFormat="1">
      <c r="BP665621" s="90"/>
    </row>
    <row r="665622" spans="68:68" customFormat="1">
      <c r="BP665622" s="90"/>
    </row>
    <row r="665623" spans="68:68" customFormat="1">
      <c r="BP665623" s="90"/>
    </row>
    <row r="665624" spans="68:68" customFormat="1">
      <c r="BP665624" s="90"/>
    </row>
    <row r="665625" spans="68:68" customFormat="1">
      <c r="BP665625" s="90"/>
    </row>
    <row r="665626" spans="68:68" customFormat="1">
      <c r="BP665626" s="90"/>
    </row>
    <row r="665627" spans="68:68" customFormat="1">
      <c r="BP665627" s="90"/>
    </row>
    <row r="665628" spans="68:68" customFormat="1">
      <c r="BP665628" s="90"/>
    </row>
    <row r="665629" spans="68:68" customFormat="1">
      <c r="BP665629" s="90"/>
    </row>
    <row r="665630" spans="68:68" customFormat="1">
      <c r="BP665630" s="90"/>
    </row>
    <row r="665631" spans="68:68" customFormat="1">
      <c r="BP665631" s="90"/>
    </row>
    <row r="665632" spans="68:68" customFormat="1">
      <c r="BP665632" s="90"/>
    </row>
    <row r="665633" spans="68:68" customFormat="1">
      <c r="BP665633" s="90"/>
    </row>
    <row r="665634" spans="68:68" customFormat="1">
      <c r="BP665634" s="90"/>
    </row>
    <row r="665635" spans="68:68" customFormat="1">
      <c r="BP665635" s="90"/>
    </row>
    <row r="665636" spans="68:68" customFormat="1">
      <c r="BP665636" s="90"/>
    </row>
    <row r="665637" spans="68:68" customFormat="1">
      <c r="BP665637" s="90"/>
    </row>
    <row r="665638" spans="68:68" customFormat="1">
      <c r="BP665638" s="90"/>
    </row>
    <row r="665639" spans="68:68" customFormat="1">
      <c r="BP665639" s="90"/>
    </row>
    <row r="665640" spans="68:68" customFormat="1">
      <c r="BP665640" s="90"/>
    </row>
    <row r="665641" spans="68:68" customFormat="1">
      <c r="BP665641" s="90"/>
    </row>
    <row r="665642" spans="68:68" customFormat="1">
      <c r="BP665642" s="90"/>
    </row>
    <row r="665643" spans="68:68" customFormat="1">
      <c r="BP665643" s="90"/>
    </row>
    <row r="665644" spans="68:68" customFormat="1">
      <c r="BP665644" s="90"/>
    </row>
    <row r="665645" spans="68:68" customFormat="1">
      <c r="BP665645" s="90"/>
    </row>
    <row r="665646" spans="68:68" customFormat="1">
      <c r="BP665646" s="90"/>
    </row>
    <row r="665647" spans="68:68" customFormat="1">
      <c r="BP665647" s="90"/>
    </row>
    <row r="665648" spans="68:68" customFormat="1">
      <c r="BP665648" s="90"/>
    </row>
    <row r="665649" spans="68:68" customFormat="1">
      <c r="BP665649" s="90"/>
    </row>
    <row r="665650" spans="68:68" customFormat="1">
      <c r="BP665650" s="90"/>
    </row>
    <row r="665651" spans="68:68" customFormat="1">
      <c r="BP665651" s="90"/>
    </row>
    <row r="665652" spans="68:68" customFormat="1">
      <c r="BP665652" s="90"/>
    </row>
    <row r="665653" spans="68:68" customFormat="1">
      <c r="BP665653" s="90"/>
    </row>
    <row r="665654" spans="68:68" customFormat="1">
      <c r="BP665654" s="90"/>
    </row>
    <row r="665655" spans="68:68" customFormat="1">
      <c r="BP665655" s="90"/>
    </row>
    <row r="665656" spans="68:68" customFormat="1">
      <c r="BP665656" s="90"/>
    </row>
    <row r="665657" spans="68:68" customFormat="1">
      <c r="BP665657" s="90"/>
    </row>
    <row r="665658" spans="68:68" customFormat="1">
      <c r="BP665658" s="90"/>
    </row>
    <row r="665659" spans="68:68" customFormat="1">
      <c r="BP665659" s="90"/>
    </row>
    <row r="665660" spans="68:68" customFormat="1">
      <c r="BP665660" s="90"/>
    </row>
    <row r="665661" spans="68:68" customFormat="1">
      <c r="BP665661" s="90"/>
    </row>
    <row r="665662" spans="68:68" customFormat="1">
      <c r="BP665662" s="90"/>
    </row>
    <row r="665663" spans="68:68" customFormat="1">
      <c r="BP665663" s="90"/>
    </row>
    <row r="665664" spans="68:68" customFormat="1">
      <c r="BP665664" s="90"/>
    </row>
    <row r="665665" spans="68:68" customFormat="1">
      <c r="BP665665" s="90"/>
    </row>
    <row r="665666" spans="68:68" customFormat="1">
      <c r="BP665666" s="90"/>
    </row>
    <row r="665667" spans="68:68" customFormat="1">
      <c r="BP665667" s="90"/>
    </row>
    <row r="665668" spans="68:68" customFormat="1">
      <c r="BP665668" s="90"/>
    </row>
    <row r="665669" spans="68:68" customFormat="1">
      <c r="BP665669" s="90"/>
    </row>
    <row r="665670" spans="68:68" customFormat="1">
      <c r="BP665670" s="90"/>
    </row>
    <row r="665671" spans="68:68" customFormat="1">
      <c r="BP665671" s="90"/>
    </row>
    <row r="665672" spans="68:68" customFormat="1">
      <c r="BP665672" s="90"/>
    </row>
    <row r="665673" spans="68:68" customFormat="1">
      <c r="BP665673" s="90"/>
    </row>
    <row r="665674" spans="68:68" customFormat="1">
      <c r="BP665674" s="90"/>
    </row>
    <row r="665675" spans="68:68" customFormat="1">
      <c r="BP665675" s="90"/>
    </row>
    <row r="665676" spans="68:68" customFormat="1">
      <c r="BP665676" s="90"/>
    </row>
    <row r="665677" spans="68:68" customFormat="1">
      <c r="BP665677" s="90"/>
    </row>
    <row r="665678" spans="68:68" customFormat="1">
      <c r="BP665678" s="90"/>
    </row>
    <row r="665679" spans="68:68" customFormat="1">
      <c r="BP665679" s="90"/>
    </row>
    <row r="665680" spans="68:68" customFormat="1">
      <c r="BP665680" s="90"/>
    </row>
    <row r="665681" spans="68:68" customFormat="1">
      <c r="BP665681" s="90"/>
    </row>
    <row r="665682" spans="68:68" customFormat="1">
      <c r="BP665682" s="90"/>
    </row>
    <row r="665683" spans="68:68" customFormat="1">
      <c r="BP665683" s="90"/>
    </row>
    <row r="665684" spans="68:68" customFormat="1">
      <c r="BP665684" s="90"/>
    </row>
    <row r="665685" spans="68:68" customFormat="1">
      <c r="BP665685" s="90"/>
    </row>
    <row r="665686" spans="68:68" customFormat="1">
      <c r="BP665686" s="90"/>
    </row>
    <row r="665687" spans="68:68" customFormat="1">
      <c r="BP665687" s="90"/>
    </row>
    <row r="665688" spans="68:68" customFormat="1">
      <c r="BP665688" s="90"/>
    </row>
    <row r="665689" spans="68:68" customFormat="1">
      <c r="BP665689" s="90"/>
    </row>
    <row r="665690" spans="68:68" customFormat="1">
      <c r="BP665690" s="90"/>
    </row>
    <row r="665691" spans="68:68" customFormat="1">
      <c r="BP665691" s="90"/>
    </row>
    <row r="665692" spans="68:68" customFormat="1">
      <c r="BP665692" s="90"/>
    </row>
    <row r="665693" spans="68:68" customFormat="1">
      <c r="BP665693" s="90"/>
    </row>
    <row r="665694" spans="68:68" customFormat="1">
      <c r="BP665694" s="90"/>
    </row>
    <row r="665695" spans="68:68" customFormat="1">
      <c r="BP665695" s="90"/>
    </row>
    <row r="665696" spans="68:68" customFormat="1">
      <c r="BP665696" s="90"/>
    </row>
    <row r="665697" spans="68:68" customFormat="1">
      <c r="BP665697" s="90"/>
    </row>
    <row r="665698" spans="68:68" customFormat="1">
      <c r="BP665698" s="90"/>
    </row>
    <row r="665699" spans="68:68" customFormat="1">
      <c r="BP665699" s="90"/>
    </row>
    <row r="665700" spans="68:68" customFormat="1">
      <c r="BP665700" s="90"/>
    </row>
    <row r="665701" spans="68:68" customFormat="1">
      <c r="BP665701" s="90"/>
    </row>
    <row r="665702" spans="68:68" customFormat="1">
      <c r="BP665702" s="90"/>
    </row>
    <row r="665703" spans="68:68" customFormat="1">
      <c r="BP665703" s="90"/>
    </row>
    <row r="665704" spans="68:68" customFormat="1">
      <c r="BP665704" s="90"/>
    </row>
    <row r="665705" spans="68:68" customFormat="1">
      <c r="BP665705" s="90"/>
    </row>
    <row r="665706" spans="68:68" customFormat="1">
      <c r="BP665706" s="90"/>
    </row>
    <row r="665707" spans="68:68" customFormat="1">
      <c r="BP665707" s="90"/>
    </row>
    <row r="665708" spans="68:68" customFormat="1">
      <c r="BP665708" s="90"/>
    </row>
    <row r="665709" spans="68:68" customFormat="1">
      <c r="BP665709" s="90"/>
    </row>
    <row r="665710" spans="68:68" customFormat="1">
      <c r="BP665710" s="90"/>
    </row>
    <row r="665711" spans="68:68" customFormat="1">
      <c r="BP665711" s="90"/>
    </row>
    <row r="665712" spans="68:68" customFormat="1">
      <c r="BP665712" s="90"/>
    </row>
    <row r="665713" spans="68:68" customFormat="1">
      <c r="BP665713" s="90"/>
    </row>
    <row r="665714" spans="68:68" customFormat="1">
      <c r="BP665714" s="90"/>
    </row>
    <row r="665715" spans="68:68" customFormat="1">
      <c r="BP665715" s="90"/>
    </row>
    <row r="665716" spans="68:68" customFormat="1">
      <c r="BP665716" s="90"/>
    </row>
    <row r="665717" spans="68:68" customFormat="1">
      <c r="BP665717" s="90"/>
    </row>
    <row r="665718" spans="68:68" customFormat="1">
      <c r="BP665718" s="90"/>
    </row>
    <row r="665719" spans="68:68" customFormat="1">
      <c r="BP665719" s="90"/>
    </row>
    <row r="665720" spans="68:68" customFormat="1">
      <c r="BP665720" s="90"/>
    </row>
    <row r="665721" spans="68:68" customFormat="1">
      <c r="BP665721" s="90"/>
    </row>
    <row r="665722" spans="68:68" customFormat="1">
      <c r="BP665722" s="90"/>
    </row>
    <row r="665723" spans="68:68" customFormat="1">
      <c r="BP665723" s="90"/>
    </row>
    <row r="665724" spans="68:68" customFormat="1">
      <c r="BP665724" s="90"/>
    </row>
    <row r="665725" spans="68:68" customFormat="1">
      <c r="BP665725" s="90"/>
    </row>
    <row r="665726" spans="68:68" customFormat="1">
      <c r="BP665726" s="90"/>
    </row>
    <row r="665727" spans="68:68" customFormat="1">
      <c r="BP665727" s="90"/>
    </row>
    <row r="665728" spans="68:68" customFormat="1">
      <c r="BP665728" s="90"/>
    </row>
    <row r="665729" spans="68:68" customFormat="1">
      <c r="BP665729" s="90"/>
    </row>
    <row r="665730" spans="68:68" customFormat="1">
      <c r="BP665730" s="90"/>
    </row>
    <row r="665731" spans="68:68" customFormat="1">
      <c r="BP665731" s="90"/>
    </row>
    <row r="665732" spans="68:68" customFormat="1">
      <c r="BP665732" s="90"/>
    </row>
    <row r="665733" spans="68:68" customFormat="1">
      <c r="BP665733" s="90"/>
    </row>
    <row r="665734" spans="68:68" customFormat="1">
      <c r="BP665734" s="90"/>
    </row>
    <row r="665735" spans="68:68" customFormat="1">
      <c r="BP665735" s="90"/>
    </row>
    <row r="665736" spans="68:68" customFormat="1">
      <c r="BP665736" s="90"/>
    </row>
    <row r="665737" spans="68:68" customFormat="1">
      <c r="BP665737" s="90"/>
    </row>
    <row r="665738" spans="68:68" customFormat="1">
      <c r="BP665738" s="90"/>
    </row>
    <row r="665739" spans="68:68" customFormat="1">
      <c r="BP665739" s="90"/>
    </row>
    <row r="665740" spans="68:68" customFormat="1">
      <c r="BP665740" s="90"/>
    </row>
    <row r="665741" spans="68:68" customFormat="1">
      <c r="BP665741" s="90"/>
    </row>
    <row r="665742" spans="68:68" customFormat="1">
      <c r="BP665742" s="90"/>
    </row>
    <row r="665743" spans="68:68" customFormat="1">
      <c r="BP665743" s="90"/>
    </row>
    <row r="665744" spans="68:68" customFormat="1">
      <c r="BP665744" s="90"/>
    </row>
    <row r="665745" spans="68:68" customFormat="1">
      <c r="BP665745" s="90"/>
    </row>
    <row r="665746" spans="68:68" customFormat="1">
      <c r="BP665746" s="90"/>
    </row>
    <row r="665747" spans="68:68" customFormat="1">
      <c r="BP665747" s="90"/>
    </row>
    <row r="665748" spans="68:68" customFormat="1">
      <c r="BP665748" s="90"/>
    </row>
    <row r="665749" spans="68:68" customFormat="1">
      <c r="BP665749" s="90"/>
    </row>
    <row r="665750" spans="68:68" customFormat="1">
      <c r="BP665750" s="90"/>
    </row>
    <row r="665751" spans="68:68" customFormat="1">
      <c r="BP665751" s="90"/>
    </row>
    <row r="665752" spans="68:68" customFormat="1">
      <c r="BP665752" s="90"/>
    </row>
    <row r="665753" spans="68:68" customFormat="1">
      <c r="BP665753" s="90"/>
    </row>
    <row r="665754" spans="68:68" customFormat="1">
      <c r="BP665754" s="90"/>
    </row>
    <row r="665755" spans="68:68" customFormat="1">
      <c r="BP665755" s="90"/>
    </row>
    <row r="665756" spans="68:68" customFormat="1">
      <c r="BP665756" s="90"/>
    </row>
    <row r="665757" spans="68:68" customFormat="1">
      <c r="BP665757" s="90"/>
    </row>
    <row r="665758" spans="68:68" customFormat="1">
      <c r="BP665758" s="90"/>
    </row>
    <row r="665759" spans="68:68" customFormat="1">
      <c r="BP665759" s="90"/>
    </row>
    <row r="665760" spans="68:68" customFormat="1">
      <c r="BP665760" s="90"/>
    </row>
    <row r="665761" spans="68:68" customFormat="1">
      <c r="BP665761" s="90"/>
    </row>
    <row r="665762" spans="68:68" customFormat="1">
      <c r="BP665762" s="90"/>
    </row>
    <row r="665763" spans="68:68" customFormat="1">
      <c r="BP665763" s="90"/>
    </row>
    <row r="665764" spans="68:68" customFormat="1">
      <c r="BP665764" s="90"/>
    </row>
    <row r="665765" spans="68:68" customFormat="1">
      <c r="BP665765" s="90"/>
    </row>
    <row r="665766" spans="68:68" customFormat="1">
      <c r="BP665766" s="90"/>
    </row>
    <row r="665767" spans="68:68" customFormat="1">
      <c r="BP665767" s="90"/>
    </row>
    <row r="665768" spans="68:68" customFormat="1">
      <c r="BP665768" s="90"/>
    </row>
    <row r="665769" spans="68:68" customFormat="1">
      <c r="BP665769" s="90"/>
    </row>
    <row r="665770" spans="68:68" customFormat="1">
      <c r="BP665770" s="90"/>
    </row>
    <row r="665771" spans="68:68" customFormat="1">
      <c r="BP665771" s="90"/>
    </row>
    <row r="665772" spans="68:68" customFormat="1">
      <c r="BP665772" s="90"/>
    </row>
    <row r="665773" spans="68:68" customFormat="1">
      <c r="BP665773" s="90"/>
    </row>
    <row r="665774" spans="68:68" customFormat="1">
      <c r="BP665774" s="90"/>
    </row>
    <row r="665775" spans="68:68" customFormat="1">
      <c r="BP665775" s="90"/>
    </row>
    <row r="665776" spans="68:68" customFormat="1">
      <c r="BP665776" s="90"/>
    </row>
    <row r="665777" spans="68:68" customFormat="1">
      <c r="BP665777" s="90"/>
    </row>
    <row r="665778" spans="68:68" customFormat="1">
      <c r="BP665778" s="90"/>
    </row>
    <row r="665779" spans="68:68" customFormat="1">
      <c r="BP665779" s="90"/>
    </row>
    <row r="665780" spans="68:68" customFormat="1">
      <c r="BP665780" s="90"/>
    </row>
    <row r="665781" spans="68:68" customFormat="1">
      <c r="BP665781" s="90"/>
    </row>
    <row r="665782" spans="68:68" customFormat="1">
      <c r="BP665782" s="90"/>
    </row>
    <row r="665783" spans="68:68" customFormat="1">
      <c r="BP665783" s="90"/>
    </row>
    <row r="665784" spans="68:68" customFormat="1">
      <c r="BP665784" s="90"/>
    </row>
    <row r="665785" spans="68:68" customFormat="1">
      <c r="BP665785" s="90"/>
    </row>
    <row r="665786" spans="68:68" customFormat="1">
      <c r="BP665786" s="90"/>
    </row>
    <row r="665787" spans="68:68" customFormat="1">
      <c r="BP665787" s="90"/>
    </row>
    <row r="665788" spans="68:68" customFormat="1">
      <c r="BP665788" s="90"/>
    </row>
    <row r="665789" spans="68:68" customFormat="1">
      <c r="BP665789" s="90"/>
    </row>
    <row r="665790" spans="68:68" customFormat="1">
      <c r="BP665790" s="90"/>
    </row>
    <row r="665791" spans="68:68" customFormat="1">
      <c r="BP665791" s="90"/>
    </row>
    <row r="665792" spans="68:68" customFormat="1">
      <c r="BP665792" s="90"/>
    </row>
    <row r="665793" spans="68:68" customFormat="1">
      <c r="BP665793" s="90"/>
    </row>
    <row r="665794" spans="68:68" customFormat="1">
      <c r="BP665794" s="90"/>
    </row>
    <row r="665795" spans="68:68" customFormat="1">
      <c r="BP665795" s="90"/>
    </row>
    <row r="665796" spans="68:68" customFormat="1">
      <c r="BP665796" s="90"/>
    </row>
    <row r="665797" spans="68:68" customFormat="1">
      <c r="BP665797" s="90"/>
    </row>
    <row r="665798" spans="68:68" customFormat="1">
      <c r="BP665798" s="90"/>
    </row>
    <row r="665799" spans="68:68" customFormat="1">
      <c r="BP665799" s="90"/>
    </row>
    <row r="665800" spans="68:68" customFormat="1">
      <c r="BP665800" s="90"/>
    </row>
    <row r="665801" spans="68:68" customFormat="1">
      <c r="BP665801" s="90"/>
    </row>
    <row r="665802" spans="68:68" customFormat="1">
      <c r="BP665802" s="90"/>
    </row>
    <row r="665803" spans="68:68" customFormat="1">
      <c r="BP665803" s="90"/>
    </row>
    <row r="665804" spans="68:68" customFormat="1">
      <c r="BP665804" s="90"/>
    </row>
    <row r="665805" spans="68:68" customFormat="1">
      <c r="BP665805" s="90"/>
    </row>
    <row r="665806" spans="68:68" customFormat="1">
      <c r="BP665806" s="90"/>
    </row>
    <row r="665807" spans="68:68" customFormat="1">
      <c r="BP665807" s="90"/>
    </row>
    <row r="665808" spans="68:68" customFormat="1">
      <c r="BP665808" s="90"/>
    </row>
    <row r="665809" spans="68:68" customFormat="1">
      <c r="BP665809" s="90"/>
    </row>
    <row r="665810" spans="68:68" customFormat="1">
      <c r="BP665810" s="90"/>
    </row>
    <row r="665811" spans="68:68" customFormat="1">
      <c r="BP665811" s="90"/>
    </row>
    <row r="665812" spans="68:68" customFormat="1">
      <c r="BP665812" s="90"/>
    </row>
    <row r="665813" spans="68:68" customFormat="1">
      <c r="BP665813" s="90"/>
    </row>
    <row r="665814" spans="68:68" customFormat="1">
      <c r="BP665814" s="90"/>
    </row>
    <row r="665815" spans="68:68" customFormat="1">
      <c r="BP665815" s="90"/>
    </row>
    <row r="665816" spans="68:68" customFormat="1">
      <c r="BP665816" s="90"/>
    </row>
    <row r="665817" spans="68:68" customFormat="1">
      <c r="BP665817" s="90"/>
    </row>
    <row r="665818" spans="68:68" customFormat="1">
      <c r="BP665818" s="90"/>
    </row>
    <row r="665819" spans="68:68" customFormat="1">
      <c r="BP665819" s="90"/>
    </row>
    <row r="665820" spans="68:68" customFormat="1">
      <c r="BP665820" s="90"/>
    </row>
    <row r="665821" spans="68:68" customFormat="1">
      <c r="BP665821" s="90"/>
    </row>
    <row r="665822" spans="68:68" customFormat="1">
      <c r="BP665822" s="90"/>
    </row>
    <row r="665823" spans="68:68" customFormat="1">
      <c r="BP665823" s="90"/>
    </row>
    <row r="665824" spans="68:68" customFormat="1">
      <c r="BP665824" s="90"/>
    </row>
    <row r="665825" spans="68:68" customFormat="1">
      <c r="BP665825" s="90"/>
    </row>
    <row r="665826" spans="68:68" customFormat="1">
      <c r="BP665826" s="90"/>
    </row>
    <row r="665827" spans="68:68" customFormat="1">
      <c r="BP665827" s="90"/>
    </row>
    <row r="665828" spans="68:68" customFormat="1">
      <c r="BP665828" s="90"/>
    </row>
    <row r="665829" spans="68:68" customFormat="1">
      <c r="BP665829" s="90"/>
    </row>
    <row r="665830" spans="68:68" customFormat="1">
      <c r="BP665830" s="90"/>
    </row>
    <row r="665831" spans="68:68" customFormat="1">
      <c r="BP665831" s="90"/>
    </row>
    <row r="665832" spans="68:68" customFormat="1">
      <c r="BP665832" s="90"/>
    </row>
    <row r="665833" spans="68:68" customFormat="1">
      <c r="BP665833" s="90"/>
    </row>
    <row r="665834" spans="68:68" customFormat="1">
      <c r="BP665834" s="90"/>
    </row>
    <row r="665835" spans="68:68" customFormat="1">
      <c r="BP665835" s="90"/>
    </row>
    <row r="665836" spans="68:68" customFormat="1">
      <c r="BP665836" s="90"/>
    </row>
    <row r="665837" spans="68:68" customFormat="1">
      <c r="BP665837" s="90"/>
    </row>
    <row r="665838" spans="68:68" customFormat="1">
      <c r="BP665838" s="90"/>
    </row>
    <row r="665839" spans="68:68" customFormat="1">
      <c r="BP665839" s="90"/>
    </row>
    <row r="665840" spans="68:68" customFormat="1">
      <c r="BP665840" s="90"/>
    </row>
    <row r="665841" spans="68:68" customFormat="1">
      <c r="BP665841" s="90"/>
    </row>
    <row r="665842" spans="68:68" customFormat="1">
      <c r="BP665842" s="90"/>
    </row>
    <row r="665843" spans="68:68" customFormat="1">
      <c r="BP665843" s="90"/>
    </row>
    <row r="665844" spans="68:68" customFormat="1">
      <c r="BP665844" s="90"/>
    </row>
    <row r="665845" spans="68:68" customFormat="1">
      <c r="BP665845" s="90"/>
    </row>
    <row r="665846" spans="68:68" customFormat="1">
      <c r="BP665846" s="90"/>
    </row>
    <row r="665847" spans="68:68" customFormat="1">
      <c r="BP665847" s="90"/>
    </row>
    <row r="665848" spans="68:68" customFormat="1">
      <c r="BP665848" s="90"/>
    </row>
    <row r="665849" spans="68:68" customFormat="1">
      <c r="BP665849" s="90"/>
    </row>
    <row r="665850" spans="68:68" customFormat="1">
      <c r="BP665850" s="90"/>
    </row>
    <row r="665851" spans="68:68" customFormat="1">
      <c r="BP665851" s="90"/>
    </row>
    <row r="665852" spans="68:68" customFormat="1">
      <c r="BP665852" s="90"/>
    </row>
    <row r="665853" spans="68:68" customFormat="1">
      <c r="BP665853" s="90"/>
    </row>
    <row r="665854" spans="68:68" customFormat="1">
      <c r="BP665854" s="90"/>
    </row>
    <row r="665855" spans="68:68" customFormat="1">
      <c r="BP665855" s="90"/>
    </row>
    <row r="665856" spans="68:68" customFormat="1">
      <c r="BP665856" s="90"/>
    </row>
    <row r="665857" spans="68:68" customFormat="1">
      <c r="BP665857" s="90"/>
    </row>
    <row r="665858" spans="68:68" customFormat="1">
      <c r="BP665858" s="90"/>
    </row>
    <row r="665859" spans="68:68" customFormat="1">
      <c r="BP665859" s="90"/>
    </row>
    <row r="665860" spans="68:68" customFormat="1">
      <c r="BP665860" s="90"/>
    </row>
    <row r="665861" spans="68:68" customFormat="1">
      <c r="BP665861" s="90"/>
    </row>
    <row r="665862" spans="68:68" customFormat="1">
      <c r="BP665862" s="90"/>
    </row>
    <row r="665863" spans="68:68" customFormat="1">
      <c r="BP665863" s="90"/>
    </row>
    <row r="665864" spans="68:68" customFormat="1">
      <c r="BP665864" s="90"/>
    </row>
    <row r="665865" spans="68:68" customFormat="1">
      <c r="BP665865" s="90"/>
    </row>
    <row r="665866" spans="68:68" customFormat="1">
      <c r="BP665866" s="90"/>
    </row>
    <row r="665867" spans="68:68" customFormat="1">
      <c r="BP665867" s="90"/>
    </row>
    <row r="665868" spans="68:68" customFormat="1">
      <c r="BP665868" s="90"/>
    </row>
    <row r="665869" spans="68:68" customFormat="1">
      <c r="BP665869" s="90"/>
    </row>
    <row r="665870" spans="68:68" customFormat="1">
      <c r="BP665870" s="90"/>
    </row>
    <row r="665871" spans="68:68" customFormat="1">
      <c r="BP665871" s="90"/>
    </row>
    <row r="665872" spans="68:68" customFormat="1">
      <c r="BP665872" s="90"/>
    </row>
    <row r="665873" spans="68:68" customFormat="1">
      <c r="BP665873" s="90"/>
    </row>
    <row r="665874" spans="68:68" customFormat="1">
      <c r="BP665874" s="90"/>
    </row>
    <row r="665875" spans="68:68" customFormat="1">
      <c r="BP665875" s="90"/>
    </row>
    <row r="665876" spans="68:68" customFormat="1">
      <c r="BP665876" s="90"/>
    </row>
    <row r="665877" spans="68:68" customFormat="1">
      <c r="BP665877" s="90"/>
    </row>
    <row r="665878" spans="68:68" customFormat="1">
      <c r="BP665878" s="90"/>
    </row>
    <row r="665879" spans="68:68" customFormat="1">
      <c r="BP665879" s="90"/>
    </row>
    <row r="665880" spans="68:68" customFormat="1">
      <c r="BP665880" s="90"/>
    </row>
    <row r="665881" spans="68:68" customFormat="1">
      <c r="BP665881" s="90"/>
    </row>
    <row r="665882" spans="68:68" customFormat="1">
      <c r="BP665882" s="90"/>
    </row>
    <row r="665883" spans="68:68" customFormat="1">
      <c r="BP665883" s="90"/>
    </row>
    <row r="665884" spans="68:68" customFormat="1">
      <c r="BP665884" s="90"/>
    </row>
    <row r="665885" spans="68:68" customFormat="1">
      <c r="BP665885" s="90"/>
    </row>
    <row r="665886" spans="68:68" customFormat="1">
      <c r="BP665886" s="90"/>
    </row>
    <row r="665887" spans="68:68" customFormat="1">
      <c r="BP665887" s="90"/>
    </row>
    <row r="665888" spans="68:68" customFormat="1">
      <c r="BP665888" s="90"/>
    </row>
    <row r="665889" spans="68:68" customFormat="1">
      <c r="BP665889" s="90"/>
    </row>
    <row r="665890" spans="68:68" customFormat="1">
      <c r="BP665890" s="90"/>
    </row>
    <row r="665891" spans="68:68" customFormat="1">
      <c r="BP665891" s="90"/>
    </row>
    <row r="665892" spans="68:68" customFormat="1">
      <c r="BP665892" s="90"/>
    </row>
    <row r="665893" spans="68:68" customFormat="1">
      <c r="BP665893" s="90"/>
    </row>
    <row r="665894" spans="68:68" customFormat="1">
      <c r="BP665894" s="90"/>
    </row>
    <row r="665895" spans="68:68" customFormat="1">
      <c r="BP665895" s="90"/>
    </row>
    <row r="665896" spans="68:68" customFormat="1">
      <c r="BP665896" s="90"/>
    </row>
    <row r="665897" spans="68:68" customFormat="1">
      <c r="BP665897" s="90"/>
    </row>
    <row r="665898" spans="68:68" customFormat="1">
      <c r="BP665898" s="90"/>
    </row>
    <row r="665899" spans="68:68" customFormat="1">
      <c r="BP665899" s="90"/>
    </row>
    <row r="665900" spans="68:68" customFormat="1">
      <c r="BP665900" s="90"/>
    </row>
    <row r="665901" spans="68:68" customFormat="1">
      <c r="BP665901" s="90"/>
    </row>
    <row r="665902" spans="68:68" customFormat="1">
      <c r="BP665902" s="90"/>
    </row>
    <row r="665903" spans="68:68" customFormat="1">
      <c r="BP665903" s="90"/>
    </row>
    <row r="665904" spans="68:68" customFormat="1">
      <c r="BP665904" s="90"/>
    </row>
    <row r="665905" spans="68:68" customFormat="1">
      <c r="BP665905" s="90"/>
    </row>
    <row r="665906" spans="68:68" customFormat="1">
      <c r="BP665906" s="90"/>
    </row>
    <row r="665907" spans="68:68" customFormat="1">
      <c r="BP665907" s="90"/>
    </row>
    <row r="665908" spans="68:68" customFormat="1">
      <c r="BP665908" s="90"/>
    </row>
    <row r="665909" spans="68:68" customFormat="1">
      <c r="BP665909" s="90"/>
    </row>
    <row r="665910" spans="68:68" customFormat="1">
      <c r="BP665910" s="90"/>
    </row>
    <row r="665911" spans="68:68" customFormat="1">
      <c r="BP665911" s="90"/>
    </row>
    <row r="665912" spans="68:68" customFormat="1">
      <c r="BP665912" s="90"/>
    </row>
    <row r="665913" spans="68:68" customFormat="1">
      <c r="BP665913" s="90"/>
    </row>
    <row r="665914" spans="68:68" customFormat="1">
      <c r="BP665914" s="90"/>
    </row>
    <row r="665915" spans="68:68" customFormat="1">
      <c r="BP665915" s="90"/>
    </row>
    <row r="665916" spans="68:68" customFormat="1">
      <c r="BP665916" s="90"/>
    </row>
    <row r="665917" spans="68:68" customFormat="1">
      <c r="BP665917" s="90"/>
    </row>
    <row r="665918" spans="68:68" customFormat="1">
      <c r="BP665918" s="90"/>
    </row>
    <row r="665919" spans="68:68" customFormat="1">
      <c r="BP665919" s="90"/>
    </row>
    <row r="665920" spans="68:68" customFormat="1">
      <c r="BP665920" s="90"/>
    </row>
    <row r="665921" spans="68:68" customFormat="1">
      <c r="BP665921" s="90"/>
    </row>
    <row r="665922" spans="68:68" customFormat="1">
      <c r="BP665922" s="90"/>
    </row>
    <row r="665923" spans="68:68" customFormat="1">
      <c r="BP665923" s="90"/>
    </row>
    <row r="665924" spans="68:68" customFormat="1">
      <c r="BP665924" s="90"/>
    </row>
    <row r="665925" spans="68:68" customFormat="1">
      <c r="BP665925" s="90"/>
    </row>
    <row r="665926" spans="68:68" customFormat="1">
      <c r="BP665926" s="90"/>
    </row>
    <row r="665927" spans="68:68" customFormat="1">
      <c r="BP665927" s="90"/>
    </row>
    <row r="665928" spans="68:68" customFormat="1">
      <c r="BP665928" s="90"/>
    </row>
    <row r="665929" spans="68:68" customFormat="1">
      <c r="BP665929" s="90"/>
    </row>
    <row r="665930" spans="68:68" customFormat="1">
      <c r="BP665930" s="90"/>
    </row>
    <row r="665931" spans="68:68" customFormat="1">
      <c r="BP665931" s="90"/>
    </row>
    <row r="665932" spans="68:68" customFormat="1">
      <c r="BP665932" s="90"/>
    </row>
    <row r="665933" spans="68:68" customFormat="1">
      <c r="BP665933" s="90"/>
    </row>
    <row r="665934" spans="68:68" customFormat="1">
      <c r="BP665934" s="90"/>
    </row>
    <row r="665935" spans="68:68" customFormat="1">
      <c r="BP665935" s="90"/>
    </row>
    <row r="665936" spans="68:68" customFormat="1">
      <c r="BP665936" s="90"/>
    </row>
    <row r="665937" spans="68:68" customFormat="1">
      <c r="BP665937" s="90"/>
    </row>
    <row r="665938" spans="68:68" customFormat="1">
      <c r="BP665938" s="90"/>
    </row>
    <row r="665939" spans="68:68" customFormat="1">
      <c r="BP665939" s="90"/>
    </row>
    <row r="665940" spans="68:68" customFormat="1">
      <c r="BP665940" s="90"/>
    </row>
    <row r="665941" spans="68:68" customFormat="1">
      <c r="BP665941" s="90"/>
    </row>
    <row r="665942" spans="68:68" customFormat="1">
      <c r="BP665942" s="90"/>
    </row>
    <row r="665943" spans="68:68" customFormat="1">
      <c r="BP665943" s="90"/>
    </row>
    <row r="665944" spans="68:68" customFormat="1">
      <c r="BP665944" s="90"/>
    </row>
    <row r="665945" spans="68:68" customFormat="1">
      <c r="BP665945" s="90"/>
    </row>
    <row r="665946" spans="68:68" customFormat="1">
      <c r="BP665946" s="90"/>
    </row>
    <row r="665947" spans="68:68" customFormat="1">
      <c r="BP665947" s="90"/>
    </row>
    <row r="665948" spans="68:68" customFormat="1">
      <c r="BP665948" s="90"/>
    </row>
    <row r="665949" spans="68:68" customFormat="1">
      <c r="BP665949" s="90"/>
    </row>
    <row r="665950" spans="68:68" customFormat="1">
      <c r="BP665950" s="90"/>
    </row>
    <row r="665951" spans="68:68" customFormat="1">
      <c r="BP665951" s="90"/>
    </row>
    <row r="665952" spans="68:68" customFormat="1">
      <c r="BP665952" s="90"/>
    </row>
    <row r="665953" spans="68:68" customFormat="1">
      <c r="BP665953" s="90"/>
    </row>
    <row r="665954" spans="68:68" customFormat="1">
      <c r="BP665954" s="90"/>
    </row>
    <row r="665955" spans="68:68" customFormat="1">
      <c r="BP665955" s="90"/>
    </row>
    <row r="665956" spans="68:68" customFormat="1">
      <c r="BP665956" s="90"/>
    </row>
    <row r="665957" spans="68:68" customFormat="1">
      <c r="BP665957" s="90"/>
    </row>
    <row r="665958" spans="68:68" customFormat="1">
      <c r="BP665958" s="90"/>
    </row>
    <row r="665959" spans="68:68" customFormat="1">
      <c r="BP665959" s="90"/>
    </row>
    <row r="665960" spans="68:68" customFormat="1">
      <c r="BP665960" s="90"/>
    </row>
    <row r="665961" spans="68:68" customFormat="1">
      <c r="BP665961" s="90"/>
    </row>
    <row r="665962" spans="68:68" customFormat="1">
      <c r="BP665962" s="90"/>
    </row>
    <row r="665963" spans="68:68" customFormat="1">
      <c r="BP665963" s="90"/>
    </row>
    <row r="665964" spans="68:68" customFormat="1">
      <c r="BP665964" s="90"/>
    </row>
    <row r="665965" spans="68:68" customFormat="1">
      <c r="BP665965" s="90"/>
    </row>
    <row r="665966" spans="68:68" customFormat="1">
      <c r="BP665966" s="90"/>
    </row>
    <row r="665967" spans="68:68" customFormat="1">
      <c r="BP665967" s="90"/>
    </row>
    <row r="665968" spans="68:68" customFormat="1">
      <c r="BP665968" s="90"/>
    </row>
    <row r="665969" spans="68:68" customFormat="1">
      <c r="BP665969" s="90"/>
    </row>
    <row r="665970" spans="68:68" customFormat="1">
      <c r="BP665970" s="90"/>
    </row>
    <row r="665971" spans="68:68" customFormat="1">
      <c r="BP665971" s="90"/>
    </row>
    <row r="665972" spans="68:68" customFormat="1">
      <c r="BP665972" s="90"/>
    </row>
    <row r="665973" spans="68:68" customFormat="1">
      <c r="BP665973" s="90"/>
    </row>
    <row r="665974" spans="68:68" customFormat="1">
      <c r="BP665974" s="90"/>
    </row>
    <row r="665975" spans="68:68" customFormat="1">
      <c r="BP665975" s="90"/>
    </row>
    <row r="665976" spans="68:68" customFormat="1">
      <c r="BP665976" s="90"/>
    </row>
    <row r="665977" spans="68:68" customFormat="1">
      <c r="BP665977" s="90"/>
    </row>
    <row r="665978" spans="68:68" customFormat="1">
      <c r="BP665978" s="90"/>
    </row>
    <row r="665979" spans="68:68" customFormat="1">
      <c r="BP665979" s="90"/>
    </row>
    <row r="665980" spans="68:68" customFormat="1">
      <c r="BP665980" s="90"/>
    </row>
    <row r="665981" spans="68:68" customFormat="1">
      <c r="BP665981" s="90"/>
    </row>
    <row r="665982" spans="68:68" customFormat="1">
      <c r="BP665982" s="90"/>
    </row>
    <row r="665983" spans="68:68" customFormat="1">
      <c r="BP665983" s="90"/>
    </row>
    <row r="665984" spans="68:68" customFormat="1">
      <c r="BP665984" s="90"/>
    </row>
    <row r="665985" spans="68:68" customFormat="1">
      <c r="BP665985" s="90"/>
    </row>
    <row r="665986" spans="68:68" customFormat="1">
      <c r="BP665986" s="90"/>
    </row>
    <row r="665987" spans="68:68" customFormat="1">
      <c r="BP665987" s="90"/>
    </row>
    <row r="665988" spans="68:68" customFormat="1">
      <c r="BP665988" s="90"/>
    </row>
    <row r="665989" spans="68:68" customFormat="1">
      <c r="BP665989" s="90"/>
    </row>
    <row r="665990" spans="68:68" customFormat="1">
      <c r="BP665990" s="90"/>
    </row>
    <row r="665991" spans="68:68" customFormat="1">
      <c r="BP665991" s="90"/>
    </row>
    <row r="665992" spans="68:68" customFormat="1">
      <c r="BP665992" s="90"/>
    </row>
    <row r="665993" spans="68:68" customFormat="1">
      <c r="BP665993" s="90"/>
    </row>
    <row r="665994" spans="68:68" customFormat="1">
      <c r="BP665994" s="90"/>
    </row>
    <row r="665995" spans="68:68" customFormat="1">
      <c r="BP665995" s="90"/>
    </row>
    <row r="665996" spans="68:68" customFormat="1">
      <c r="BP665996" s="90"/>
    </row>
    <row r="665997" spans="68:68" customFormat="1">
      <c r="BP665997" s="90"/>
    </row>
    <row r="665998" spans="68:68" customFormat="1">
      <c r="BP665998" s="90"/>
    </row>
    <row r="665999" spans="68:68" customFormat="1">
      <c r="BP665999" s="90"/>
    </row>
    <row r="666000" spans="68:68" customFormat="1">
      <c r="BP666000" s="90"/>
    </row>
    <row r="666001" spans="68:68" customFormat="1">
      <c r="BP666001" s="90"/>
    </row>
    <row r="666002" spans="68:68" customFormat="1">
      <c r="BP666002" s="90"/>
    </row>
    <row r="666003" spans="68:68" customFormat="1">
      <c r="BP666003" s="90"/>
    </row>
    <row r="666004" spans="68:68" customFormat="1">
      <c r="BP666004" s="90"/>
    </row>
    <row r="666005" spans="68:68" customFormat="1">
      <c r="BP666005" s="90"/>
    </row>
    <row r="666006" spans="68:68" customFormat="1">
      <c r="BP666006" s="90"/>
    </row>
    <row r="666007" spans="68:68" customFormat="1">
      <c r="BP666007" s="90"/>
    </row>
    <row r="666008" spans="68:68" customFormat="1">
      <c r="BP666008" s="90"/>
    </row>
    <row r="666009" spans="68:68" customFormat="1">
      <c r="BP666009" s="90"/>
    </row>
    <row r="666010" spans="68:68" customFormat="1">
      <c r="BP666010" s="90"/>
    </row>
    <row r="666011" spans="68:68" customFormat="1">
      <c r="BP666011" s="90"/>
    </row>
    <row r="666012" spans="68:68" customFormat="1">
      <c r="BP666012" s="90"/>
    </row>
    <row r="666013" spans="68:68" customFormat="1">
      <c r="BP666013" s="90"/>
    </row>
    <row r="666014" spans="68:68" customFormat="1">
      <c r="BP666014" s="90"/>
    </row>
    <row r="666015" spans="68:68" customFormat="1">
      <c r="BP666015" s="90"/>
    </row>
    <row r="666016" spans="68:68" customFormat="1">
      <c r="BP666016" s="90"/>
    </row>
    <row r="666017" spans="68:68" customFormat="1">
      <c r="BP666017" s="90"/>
    </row>
    <row r="666018" spans="68:68" customFormat="1">
      <c r="BP666018" s="90"/>
    </row>
    <row r="666019" spans="68:68" customFormat="1">
      <c r="BP666019" s="90"/>
    </row>
    <row r="666020" spans="68:68" customFormat="1">
      <c r="BP666020" s="90"/>
    </row>
    <row r="666021" spans="68:68" customFormat="1">
      <c r="BP666021" s="90"/>
    </row>
    <row r="666022" spans="68:68" customFormat="1">
      <c r="BP666022" s="90"/>
    </row>
    <row r="666023" spans="68:68" customFormat="1">
      <c r="BP666023" s="90"/>
    </row>
    <row r="666024" spans="68:68" customFormat="1">
      <c r="BP666024" s="90"/>
    </row>
    <row r="666025" spans="68:68" customFormat="1">
      <c r="BP666025" s="90"/>
    </row>
    <row r="666026" spans="68:68" customFormat="1">
      <c r="BP666026" s="90"/>
    </row>
    <row r="666027" spans="68:68" customFormat="1">
      <c r="BP666027" s="90"/>
    </row>
    <row r="666028" spans="68:68" customFormat="1">
      <c r="BP666028" s="90"/>
    </row>
    <row r="666029" spans="68:68" customFormat="1">
      <c r="BP666029" s="90"/>
    </row>
    <row r="666030" spans="68:68" customFormat="1">
      <c r="BP666030" s="90"/>
    </row>
    <row r="666031" spans="68:68" customFormat="1">
      <c r="BP666031" s="90"/>
    </row>
    <row r="666032" spans="68:68" customFormat="1">
      <c r="BP666032" s="90"/>
    </row>
    <row r="666033" spans="68:68" customFormat="1">
      <c r="BP666033" s="90"/>
    </row>
    <row r="666034" spans="68:68" customFormat="1">
      <c r="BP666034" s="90"/>
    </row>
    <row r="666035" spans="68:68" customFormat="1">
      <c r="BP666035" s="90"/>
    </row>
    <row r="666036" spans="68:68" customFormat="1">
      <c r="BP666036" s="90"/>
    </row>
    <row r="666037" spans="68:68" customFormat="1">
      <c r="BP666037" s="90"/>
    </row>
    <row r="666038" spans="68:68" customFormat="1">
      <c r="BP666038" s="90"/>
    </row>
    <row r="666039" spans="68:68" customFormat="1">
      <c r="BP666039" s="90"/>
    </row>
    <row r="666040" spans="68:68" customFormat="1">
      <c r="BP666040" s="90"/>
    </row>
    <row r="666041" spans="68:68" customFormat="1">
      <c r="BP666041" s="90"/>
    </row>
    <row r="666042" spans="68:68" customFormat="1">
      <c r="BP666042" s="90"/>
    </row>
    <row r="666043" spans="68:68" customFormat="1">
      <c r="BP666043" s="90"/>
    </row>
    <row r="666044" spans="68:68" customFormat="1">
      <c r="BP666044" s="90"/>
    </row>
    <row r="666045" spans="68:68" customFormat="1">
      <c r="BP666045" s="90"/>
    </row>
    <row r="666046" spans="68:68" customFormat="1">
      <c r="BP666046" s="90"/>
    </row>
    <row r="666047" spans="68:68" customFormat="1">
      <c r="BP666047" s="90"/>
    </row>
    <row r="666048" spans="68:68" customFormat="1">
      <c r="BP666048" s="90"/>
    </row>
    <row r="666049" spans="68:68" customFormat="1">
      <c r="BP666049" s="90"/>
    </row>
    <row r="666050" spans="68:68" customFormat="1">
      <c r="BP666050" s="90"/>
    </row>
    <row r="666051" spans="68:68" customFormat="1">
      <c r="BP666051" s="90"/>
    </row>
    <row r="666052" spans="68:68" customFormat="1">
      <c r="BP666052" s="90"/>
    </row>
    <row r="666053" spans="68:68" customFormat="1">
      <c r="BP666053" s="90"/>
    </row>
    <row r="666054" spans="68:68" customFormat="1">
      <c r="BP666054" s="90"/>
    </row>
    <row r="666055" spans="68:68" customFormat="1">
      <c r="BP666055" s="90"/>
    </row>
    <row r="666056" spans="68:68" customFormat="1">
      <c r="BP666056" s="90"/>
    </row>
    <row r="666057" spans="68:68" customFormat="1">
      <c r="BP666057" s="90"/>
    </row>
    <row r="666058" spans="68:68" customFormat="1">
      <c r="BP666058" s="90"/>
    </row>
    <row r="666059" spans="68:68" customFormat="1">
      <c r="BP666059" s="90"/>
    </row>
    <row r="666060" spans="68:68" customFormat="1">
      <c r="BP666060" s="90"/>
    </row>
    <row r="666061" spans="68:68" customFormat="1">
      <c r="BP666061" s="90"/>
    </row>
    <row r="666062" spans="68:68" customFormat="1">
      <c r="BP666062" s="90"/>
    </row>
    <row r="666063" spans="68:68" customFormat="1">
      <c r="BP666063" s="90"/>
    </row>
    <row r="666064" spans="68:68" customFormat="1">
      <c r="BP666064" s="90"/>
    </row>
    <row r="666065" spans="68:68" customFormat="1">
      <c r="BP666065" s="90"/>
    </row>
    <row r="666066" spans="68:68" customFormat="1">
      <c r="BP666066" s="90"/>
    </row>
    <row r="666067" spans="68:68" customFormat="1">
      <c r="BP666067" s="90"/>
    </row>
    <row r="666068" spans="68:68" customFormat="1">
      <c r="BP666068" s="90"/>
    </row>
    <row r="666069" spans="68:68" customFormat="1">
      <c r="BP666069" s="90"/>
    </row>
    <row r="666070" spans="68:68" customFormat="1">
      <c r="BP666070" s="90"/>
    </row>
    <row r="666071" spans="68:68" customFormat="1">
      <c r="BP666071" s="90"/>
    </row>
    <row r="666072" spans="68:68" customFormat="1">
      <c r="BP666072" s="90"/>
    </row>
    <row r="666073" spans="68:68" customFormat="1">
      <c r="BP666073" s="90"/>
    </row>
    <row r="666074" spans="68:68" customFormat="1">
      <c r="BP666074" s="90"/>
    </row>
    <row r="666075" spans="68:68" customFormat="1">
      <c r="BP666075" s="90"/>
    </row>
    <row r="666076" spans="68:68" customFormat="1">
      <c r="BP666076" s="90"/>
    </row>
    <row r="666077" spans="68:68" customFormat="1">
      <c r="BP666077" s="90"/>
    </row>
    <row r="666078" spans="68:68" customFormat="1">
      <c r="BP666078" s="90"/>
    </row>
    <row r="666079" spans="68:68" customFormat="1">
      <c r="BP666079" s="90"/>
    </row>
    <row r="666080" spans="68:68" customFormat="1">
      <c r="BP666080" s="90"/>
    </row>
    <row r="666081" spans="68:68" customFormat="1">
      <c r="BP666081" s="90"/>
    </row>
    <row r="666082" spans="68:68" customFormat="1">
      <c r="BP666082" s="90"/>
    </row>
    <row r="666083" spans="68:68" customFormat="1">
      <c r="BP666083" s="90"/>
    </row>
    <row r="666084" spans="68:68" customFormat="1">
      <c r="BP666084" s="90"/>
    </row>
    <row r="666085" spans="68:68" customFormat="1">
      <c r="BP666085" s="90"/>
    </row>
    <row r="666086" spans="68:68" customFormat="1">
      <c r="BP666086" s="90"/>
    </row>
    <row r="666087" spans="68:68" customFormat="1">
      <c r="BP666087" s="90"/>
    </row>
    <row r="666088" spans="68:68" customFormat="1">
      <c r="BP666088" s="90"/>
    </row>
    <row r="666089" spans="68:68" customFormat="1">
      <c r="BP666089" s="90"/>
    </row>
    <row r="666090" spans="68:68" customFormat="1">
      <c r="BP666090" s="90"/>
    </row>
    <row r="666091" spans="68:68" customFormat="1">
      <c r="BP666091" s="90"/>
    </row>
    <row r="666092" spans="68:68" customFormat="1">
      <c r="BP666092" s="90"/>
    </row>
    <row r="666093" spans="68:68" customFormat="1">
      <c r="BP666093" s="90"/>
    </row>
    <row r="666094" spans="68:68" customFormat="1">
      <c r="BP666094" s="90"/>
    </row>
    <row r="666095" spans="68:68" customFormat="1">
      <c r="BP666095" s="90"/>
    </row>
    <row r="666096" spans="68:68" customFormat="1">
      <c r="BP666096" s="90"/>
    </row>
    <row r="666097" spans="68:68" customFormat="1">
      <c r="BP666097" s="90"/>
    </row>
    <row r="666098" spans="68:68" customFormat="1">
      <c r="BP666098" s="90"/>
    </row>
    <row r="666099" spans="68:68" customFormat="1">
      <c r="BP666099" s="90"/>
    </row>
    <row r="666100" spans="68:68" customFormat="1">
      <c r="BP666100" s="90"/>
    </row>
    <row r="666101" spans="68:68" customFormat="1">
      <c r="BP666101" s="90"/>
    </row>
    <row r="666102" spans="68:68" customFormat="1">
      <c r="BP666102" s="90"/>
    </row>
    <row r="666103" spans="68:68" customFormat="1">
      <c r="BP666103" s="90"/>
    </row>
    <row r="666104" spans="68:68" customFormat="1">
      <c r="BP666104" s="90"/>
    </row>
    <row r="666105" spans="68:68" customFormat="1">
      <c r="BP666105" s="90"/>
    </row>
    <row r="666106" spans="68:68" customFormat="1">
      <c r="BP666106" s="90"/>
    </row>
    <row r="666107" spans="68:68" customFormat="1">
      <c r="BP666107" s="90"/>
    </row>
    <row r="666108" spans="68:68" customFormat="1">
      <c r="BP666108" s="90"/>
    </row>
    <row r="666109" spans="68:68" customFormat="1">
      <c r="BP666109" s="90"/>
    </row>
    <row r="666110" spans="68:68" customFormat="1">
      <c r="BP666110" s="90"/>
    </row>
    <row r="666111" spans="68:68" customFormat="1">
      <c r="BP666111" s="90"/>
    </row>
    <row r="666112" spans="68:68" customFormat="1">
      <c r="BP666112" s="90"/>
    </row>
    <row r="666113" spans="68:68" customFormat="1">
      <c r="BP666113" s="90"/>
    </row>
    <row r="666114" spans="68:68" customFormat="1">
      <c r="BP666114" s="90"/>
    </row>
    <row r="666115" spans="68:68" customFormat="1">
      <c r="BP666115" s="90"/>
    </row>
    <row r="666116" spans="68:68" customFormat="1">
      <c r="BP666116" s="90"/>
    </row>
    <row r="666117" spans="68:68" customFormat="1">
      <c r="BP666117" s="90"/>
    </row>
    <row r="666118" spans="68:68" customFormat="1">
      <c r="BP666118" s="90"/>
    </row>
    <row r="666119" spans="68:68" customFormat="1">
      <c r="BP666119" s="90"/>
    </row>
    <row r="666120" spans="68:68" customFormat="1">
      <c r="BP666120" s="90"/>
    </row>
    <row r="666121" spans="68:68" customFormat="1">
      <c r="BP666121" s="90"/>
    </row>
    <row r="666122" spans="68:68" customFormat="1">
      <c r="BP666122" s="90"/>
    </row>
    <row r="666123" spans="68:68" customFormat="1">
      <c r="BP666123" s="90"/>
    </row>
    <row r="666124" spans="68:68" customFormat="1">
      <c r="BP666124" s="90"/>
    </row>
    <row r="666125" spans="68:68" customFormat="1">
      <c r="BP666125" s="90"/>
    </row>
    <row r="666126" spans="68:68" customFormat="1">
      <c r="BP666126" s="90"/>
    </row>
    <row r="666127" spans="68:68" customFormat="1">
      <c r="BP666127" s="90"/>
    </row>
    <row r="666128" spans="68:68" customFormat="1">
      <c r="BP666128" s="90"/>
    </row>
    <row r="666129" spans="68:68" customFormat="1">
      <c r="BP666129" s="90"/>
    </row>
    <row r="666130" spans="68:68" customFormat="1">
      <c r="BP666130" s="90"/>
    </row>
    <row r="666131" spans="68:68" customFormat="1">
      <c r="BP666131" s="90"/>
    </row>
    <row r="666132" spans="68:68" customFormat="1">
      <c r="BP666132" s="90"/>
    </row>
    <row r="666133" spans="68:68" customFormat="1">
      <c r="BP666133" s="90"/>
    </row>
    <row r="666134" spans="68:68" customFormat="1">
      <c r="BP666134" s="90"/>
    </row>
    <row r="666135" spans="68:68" customFormat="1">
      <c r="BP666135" s="90"/>
    </row>
    <row r="666136" spans="68:68" customFormat="1">
      <c r="BP666136" s="90"/>
    </row>
    <row r="666137" spans="68:68" customFormat="1">
      <c r="BP666137" s="90"/>
    </row>
    <row r="666138" spans="68:68" customFormat="1">
      <c r="BP666138" s="90"/>
    </row>
    <row r="666139" spans="68:68" customFormat="1">
      <c r="BP666139" s="90"/>
    </row>
    <row r="666140" spans="68:68" customFormat="1">
      <c r="BP666140" s="90"/>
    </row>
    <row r="666141" spans="68:68" customFormat="1">
      <c r="BP666141" s="90"/>
    </row>
    <row r="666142" spans="68:68" customFormat="1">
      <c r="BP666142" s="90"/>
    </row>
    <row r="666143" spans="68:68" customFormat="1">
      <c r="BP666143" s="90"/>
    </row>
    <row r="666144" spans="68:68" customFormat="1">
      <c r="BP666144" s="90"/>
    </row>
    <row r="666145" spans="68:68" customFormat="1">
      <c r="BP666145" s="90"/>
    </row>
    <row r="666146" spans="68:68" customFormat="1">
      <c r="BP666146" s="90"/>
    </row>
    <row r="666147" spans="68:68" customFormat="1">
      <c r="BP666147" s="90"/>
    </row>
    <row r="666148" spans="68:68" customFormat="1">
      <c r="BP666148" s="90"/>
    </row>
    <row r="666149" spans="68:68" customFormat="1">
      <c r="BP666149" s="90"/>
    </row>
    <row r="666150" spans="68:68" customFormat="1">
      <c r="BP666150" s="90"/>
    </row>
    <row r="666151" spans="68:68" customFormat="1">
      <c r="BP666151" s="90"/>
    </row>
    <row r="666152" spans="68:68" customFormat="1">
      <c r="BP666152" s="90"/>
    </row>
    <row r="666153" spans="68:68" customFormat="1">
      <c r="BP666153" s="90"/>
    </row>
    <row r="666154" spans="68:68" customFormat="1">
      <c r="BP666154" s="90"/>
    </row>
    <row r="666155" spans="68:68" customFormat="1">
      <c r="BP666155" s="90"/>
    </row>
    <row r="666156" spans="68:68" customFormat="1">
      <c r="BP666156" s="90"/>
    </row>
    <row r="666157" spans="68:68" customFormat="1">
      <c r="BP666157" s="90"/>
    </row>
    <row r="666158" spans="68:68" customFormat="1">
      <c r="BP666158" s="90"/>
    </row>
    <row r="666159" spans="68:68" customFormat="1">
      <c r="BP666159" s="90"/>
    </row>
    <row r="666160" spans="68:68" customFormat="1">
      <c r="BP666160" s="90"/>
    </row>
    <row r="666161" spans="68:68" customFormat="1">
      <c r="BP666161" s="90"/>
    </row>
    <row r="666162" spans="68:68" customFormat="1">
      <c r="BP666162" s="90"/>
    </row>
    <row r="666163" spans="68:68" customFormat="1">
      <c r="BP666163" s="90"/>
    </row>
    <row r="666164" spans="68:68" customFormat="1">
      <c r="BP666164" s="90"/>
    </row>
    <row r="666165" spans="68:68" customFormat="1">
      <c r="BP666165" s="90"/>
    </row>
    <row r="666166" spans="68:68" customFormat="1">
      <c r="BP666166" s="90"/>
    </row>
    <row r="666167" spans="68:68" customFormat="1">
      <c r="BP666167" s="90"/>
    </row>
    <row r="666168" spans="68:68" customFormat="1">
      <c r="BP666168" s="90"/>
    </row>
    <row r="666169" spans="68:68" customFormat="1">
      <c r="BP666169" s="90"/>
    </row>
    <row r="666170" spans="68:68" customFormat="1">
      <c r="BP666170" s="90"/>
    </row>
    <row r="666171" spans="68:68" customFormat="1">
      <c r="BP666171" s="90"/>
    </row>
    <row r="666172" spans="68:68" customFormat="1">
      <c r="BP666172" s="90"/>
    </row>
    <row r="666173" spans="68:68" customFormat="1">
      <c r="BP666173" s="90"/>
    </row>
    <row r="666174" spans="68:68" customFormat="1">
      <c r="BP666174" s="90"/>
    </row>
    <row r="666175" spans="68:68" customFormat="1">
      <c r="BP666175" s="90"/>
    </row>
    <row r="666176" spans="68:68" customFormat="1">
      <c r="BP666176" s="90"/>
    </row>
    <row r="666177" spans="68:68" customFormat="1">
      <c r="BP666177" s="90"/>
    </row>
    <row r="666178" spans="68:68" customFormat="1">
      <c r="BP666178" s="90"/>
    </row>
    <row r="666179" spans="68:68" customFormat="1">
      <c r="BP666179" s="90"/>
    </row>
    <row r="666180" spans="68:68" customFormat="1">
      <c r="BP666180" s="90"/>
    </row>
    <row r="666181" spans="68:68" customFormat="1">
      <c r="BP666181" s="90"/>
    </row>
    <row r="666182" spans="68:68" customFormat="1">
      <c r="BP666182" s="90"/>
    </row>
    <row r="666183" spans="68:68" customFormat="1">
      <c r="BP666183" s="90"/>
    </row>
    <row r="666184" spans="68:68" customFormat="1">
      <c r="BP666184" s="90"/>
    </row>
    <row r="666185" spans="68:68" customFormat="1">
      <c r="BP666185" s="90"/>
    </row>
    <row r="666186" spans="68:68" customFormat="1">
      <c r="BP666186" s="90"/>
    </row>
    <row r="666187" spans="68:68" customFormat="1">
      <c r="BP666187" s="90"/>
    </row>
    <row r="666188" spans="68:68" customFormat="1">
      <c r="BP666188" s="90"/>
    </row>
    <row r="666189" spans="68:68" customFormat="1">
      <c r="BP666189" s="90"/>
    </row>
    <row r="666190" spans="68:68" customFormat="1">
      <c r="BP666190" s="90"/>
    </row>
    <row r="666191" spans="68:68" customFormat="1">
      <c r="BP666191" s="90"/>
    </row>
    <row r="666192" spans="68:68" customFormat="1">
      <c r="BP666192" s="90"/>
    </row>
    <row r="666193" spans="68:68" customFormat="1">
      <c r="BP666193" s="90"/>
    </row>
    <row r="666194" spans="68:68" customFormat="1">
      <c r="BP666194" s="90"/>
    </row>
    <row r="666195" spans="68:68" customFormat="1">
      <c r="BP666195" s="90"/>
    </row>
    <row r="666196" spans="68:68" customFormat="1">
      <c r="BP666196" s="90"/>
    </row>
    <row r="666197" spans="68:68" customFormat="1">
      <c r="BP666197" s="90"/>
    </row>
    <row r="666198" spans="68:68" customFormat="1">
      <c r="BP666198" s="90"/>
    </row>
    <row r="666199" spans="68:68" customFormat="1">
      <c r="BP666199" s="90"/>
    </row>
    <row r="666200" spans="68:68" customFormat="1">
      <c r="BP666200" s="90"/>
    </row>
    <row r="666201" spans="68:68" customFormat="1">
      <c r="BP666201" s="90"/>
    </row>
    <row r="666202" spans="68:68" customFormat="1">
      <c r="BP666202" s="90"/>
    </row>
    <row r="666203" spans="68:68" customFormat="1">
      <c r="BP666203" s="90"/>
    </row>
    <row r="666204" spans="68:68" customFormat="1">
      <c r="BP666204" s="90"/>
    </row>
    <row r="666205" spans="68:68" customFormat="1">
      <c r="BP666205" s="90"/>
    </row>
    <row r="666206" spans="68:68" customFormat="1">
      <c r="BP666206" s="90"/>
    </row>
    <row r="666207" spans="68:68" customFormat="1">
      <c r="BP666207" s="90"/>
    </row>
    <row r="666208" spans="68:68" customFormat="1">
      <c r="BP666208" s="90"/>
    </row>
    <row r="666209" spans="68:68" customFormat="1">
      <c r="BP666209" s="90"/>
    </row>
    <row r="666210" spans="68:68" customFormat="1">
      <c r="BP666210" s="90"/>
    </row>
    <row r="666211" spans="68:68" customFormat="1">
      <c r="BP666211" s="90"/>
    </row>
    <row r="666212" spans="68:68" customFormat="1">
      <c r="BP666212" s="90"/>
    </row>
    <row r="666213" spans="68:68" customFormat="1">
      <c r="BP666213" s="90"/>
    </row>
    <row r="666214" spans="68:68" customFormat="1">
      <c r="BP666214" s="90"/>
    </row>
    <row r="666215" spans="68:68" customFormat="1">
      <c r="BP666215" s="90"/>
    </row>
    <row r="666216" spans="68:68" customFormat="1">
      <c r="BP666216" s="90"/>
    </row>
    <row r="666217" spans="68:68" customFormat="1">
      <c r="BP666217" s="90"/>
    </row>
    <row r="666218" spans="68:68" customFormat="1">
      <c r="BP666218" s="90"/>
    </row>
    <row r="666219" spans="68:68" customFormat="1">
      <c r="BP666219" s="90"/>
    </row>
    <row r="666220" spans="68:68" customFormat="1">
      <c r="BP666220" s="90"/>
    </row>
    <row r="666221" spans="68:68" customFormat="1">
      <c r="BP666221" s="90"/>
    </row>
    <row r="666222" spans="68:68" customFormat="1">
      <c r="BP666222" s="90"/>
    </row>
    <row r="666223" spans="68:68" customFormat="1">
      <c r="BP666223" s="90"/>
    </row>
    <row r="666224" spans="68:68" customFormat="1">
      <c r="BP666224" s="90"/>
    </row>
    <row r="666225" spans="68:68" customFormat="1">
      <c r="BP666225" s="90"/>
    </row>
    <row r="666226" spans="68:68" customFormat="1">
      <c r="BP666226" s="90"/>
    </row>
    <row r="666227" spans="68:68" customFormat="1">
      <c r="BP666227" s="90"/>
    </row>
    <row r="666228" spans="68:68" customFormat="1">
      <c r="BP666228" s="90"/>
    </row>
    <row r="666229" spans="68:68" customFormat="1">
      <c r="BP666229" s="90"/>
    </row>
    <row r="666230" spans="68:68" customFormat="1">
      <c r="BP666230" s="90"/>
    </row>
    <row r="666231" spans="68:68" customFormat="1">
      <c r="BP666231" s="90"/>
    </row>
    <row r="666232" spans="68:68" customFormat="1">
      <c r="BP666232" s="90"/>
    </row>
    <row r="666233" spans="68:68" customFormat="1">
      <c r="BP666233" s="90"/>
    </row>
    <row r="666234" spans="68:68" customFormat="1">
      <c r="BP666234" s="90"/>
    </row>
    <row r="666235" spans="68:68" customFormat="1">
      <c r="BP666235" s="90"/>
    </row>
    <row r="666236" spans="68:68" customFormat="1">
      <c r="BP666236" s="90"/>
    </row>
    <row r="666237" spans="68:68" customFormat="1">
      <c r="BP666237" s="90"/>
    </row>
    <row r="666238" spans="68:68" customFormat="1">
      <c r="BP666238" s="90"/>
    </row>
    <row r="666239" spans="68:68" customFormat="1">
      <c r="BP666239" s="90"/>
    </row>
    <row r="666240" spans="68:68" customFormat="1">
      <c r="BP666240" s="90"/>
    </row>
    <row r="666241" spans="68:68" customFormat="1">
      <c r="BP666241" s="90"/>
    </row>
    <row r="666242" spans="68:68" customFormat="1">
      <c r="BP666242" s="90"/>
    </row>
    <row r="666243" spans="68:68" customFormat="1">
      <c r="BP666243" s="90"/>
    </row>
    <row r="666244" spans="68:68" customFormat="1">
      <c r="BP666244" s="90"/>
    </row>
    <row r="666245" spans="68:68" customFormat="1">
      <c r="BP666245" s="90"/>
    </row>
    <row r="666246" spans="68:68" customFormat="1">
      <c r="BP666246" s="90"/>
    </row>
    <row r="666247" spans="68:68" customFormat="1">
      <c r="BP666247" s="90"/>
    </row>
    <row r="666248" spans="68:68" customFormat="1">
      <c r="BP666248" s="90"/>
    </row>
    <row r="666249" spans="68:68" customFormat="1">
      <c r="BP666249" s="90"/>
    </row>
    <row r="666250" spans="68:68" customFormat="1">
      <c r="BP666250" s="90"/>
    </row>
    <row r="666251" spans="68:68" customFormat="1">
      <c r="BP666251" s="90"/>
    </row>
    <row r="666252" spans="68:68" customFormat="1">
      <c r="BP666252" s="90"/>
    </row>
    <row r="666253" spans="68:68" customFormat="1">
      <c r="BP666253" s="90"/>
    </row>
    <row r="666254" spans="68:68" customFormat="1">
      <c r="BP666254" s="90"/>
    </row>
    <row r="666255" spans="68:68" customFormat="1">
      <c r="BP666255" s="90"/>
    </row>
    <row r="666256" spans="68:68" customFormat="1">
      <c r="BP666256" s="90"/>
    </row>
    <row r="666257" spans="68:68" customFormat="1">
      <c r="BP666257" s="90"/>
    </row>
    <row r="666258" spans="68:68" customFormat="1">
      <c r="BP666258" s="90"/>
    </row>
    <row r="666259" spans="68:68" customFormat="1">
      <c r="BP666259" s="90"/>
    </row>
    <row r="666260" spans="68:68" customFormat="1">
      <c r="BP666260" s="90"/>
    </row>
    <row r="666261" spans="68:68" customFormat="1">
      <c r="BP666261" s="90"/>
    </row>
    <row r="666262" spans="68:68" customFormat="1">
      <c r="BP666262" s="90"/>
    </row>
    <row r="666263" spans="68:68" customFormat="1">
      <c r="BP666263" s="90"/>
    </row>
    <row r="666264" spans="68:68" customFormat="1">
      <c r="BP666264" s="90"/>
    </row>
    <row r="666265" spans="68:68" customFormat="1">
      <c r="BP666265" s="90"/>
    </row>
    <row r="666266" spans="68:68" customFormat="1">
      <c r="BP666266" s="90"/>
    </row>
    <row r="666267" spans="68:68" customFormat="1">
      <c r="BP666267" s="90"/>
    </row>
    <row r="666268" spans="68:68" customFormat="1">
      <c r="BP666268" s="90"/>
    </row>
    <row r="666269" spans="68:68" customFormat="1">
      <c r="BP666269" s="90"/>
    </row>
    <row r="666270" spans="68:68" customFormat="1">
      <c r="BP666270" s="90"/>
    </row>
    <row r="666271" spans="68:68" customFormat="1">
      <c r="BP666271" s="90"/>
    </row>
    <row r="666272" spans="68:68" customFormat="1">
      <c r="BP666272" s="90"/>
    </row>
    <row r="666273" spans="68:68" customFormat="1">
      <c r="BP666273" s="90"/>
    </row>
    <row r="666274" spans="68:68" customFormat="1">
      <c r="BP666274" s="90"/>
    </row>
    <row r="666275" spans="68:68" customFormat="1">
      <c r="BP666275" s="90"/>
    </row>
    <row r="666276" spans="68:68" customFormat="1">
      <c r="BP666276" s="90"/>
    </row>
    <row r="666277" spans="68:68" customFormat="1">
      <c r="BP666277" s="90"/>
    </row>
    <row r="666278" spans="68:68" customFormat="1">
      <c r="BP666278" s="90"/>
    </row>
    <row r="666279" spans="68:68" customFormat="1">
      <c r="BP666279" s="90"/>
    </row>
    <row r="666280" spans="68:68" customFormat="1">
      <c r="BP666280" s="90"/>
    </row>
    <row r="666281" spans="68:68" customFormat="1">
      <c r="BP666281" s="90"/>
    </row>
    <row r="666282" spans="68:68" customFormat="1">
      <c r="BP666282" s="90"/>
    </row>
    <row r="666283" spans="68:68" customFormat="1">
      <c r="BP666283" s="90"/>
    </row>
    <row r="666284" spans="68:68" customFormat="1">
      <c r="BP666284" s="90"/>
    </row>
    <row r="666285" spans="68:68" customFormat="1">
      <c r="BP666285" s="90"/>
    </row>
    <row r="666286" spans="68:68" customFormat="1">
      <c r="BP666286" s="90"/>
    </row>
    <row r="666287" spans="68:68" customFormat="1">
      <c r="BP666287" s="90"/>
    </row>
    <row r="666288" spans="68:68" customFormat="1">
      <c r="BP666288" s="90"/>
    </row>
    <row r="666289" spans="68:68" customFormat="1">
      <c r="BP666289" s="90"/>
    </row>
    <row r="666290" spans="68:68" customFormat="1">
      <c r="BP666290" s="90"/>
    </row>
    <row r="666291" spans="68:68" customFormat="1">
      <c r="BP666291" s="90"/>
    </row>
    <row r="666292" spans="68:68" customFormat="1">
      <c r="BP666292" s="90"/>
    </row>
    <row r="666293" spans="68:68" customFormat="1">
      <c r="BP666293" s="90"/>
    </row>
    <row r="666294" spans="68:68" customFormat="1">
      <c r="BP666294" s="90"/>
    </row>
    <row r="666295" spans="68:68" customFormat="1">
      <c r="BP666295" s="90"/>
    </row>
    <row r="666296" spans="68:68" customFormat="1">
      <c r="BP666296" s="90"/>
    </row>
    <row r="666297" spans="68:68" customFormat="1">
      <c r="BP666297" s="90"/>
    </row>
    <row r="666298" spans="68:68" customFormat="1">
      <c r="BP666298" s="90"/>
    </row>
    <row r="666299" spans="68:68" customFormat="1">
      <c r="BP666299" s="90"/>
    </row>
    <row r="666300" spans="68:68" customFormat="1">
      <c r="BP666300" s="90"/>
    </row>
    <row r="666301" spans="68:68" customFormat="1">
      <c r="BP666301" s="90"/>
    </row>
    <row r="666302" spans="68:68" customFormat="1">
      <c r="BP666302" s="90"/>
    </row>
    <row r="666303" spans="68:68" customFormat="1">
      <c r="BP666303" s="90"/>
    </row>
    <row r="666304" spans="68:68" customFormat="1">
      <c r="BP666304" s="90"/>
    </row>
    <row r="666305" spans="68:68" customFormat="1">
      <c r="BP666305" s="90"/>
    </row>
    <row r="666306" spans="68:68" customFormat="1">
      <c r="BP666306" s="90"/>
    </row>
    <row r="666307" spans="68:68" customFormat="1">
      <c r="BP666307" s="90"/>
    </row>
    <row r="666308" spans="68:68" customFormat="1">
      <c r="BP666308" s="90"/>
    </row>
    <row r="666309" spans="68:68" customFormat="1">
      <c r="BP666309" s="90"/>
    </row>
    <row r="666310" spans="68:68" customFormat="1">
      <c r="BP666310" s="90"/>
    </row>
    <row r="666311" spans="68:68" customFormat="1">
      <c r="BP666311" s="90"/>
    </row>
    <row r="666312" spans="68:68" customFormat="1">
      <c r="BP666312" s="90"/>
    </row>
    <row r="666313" spans="68:68" customFormat="1">
      <c r="BP666313" s="90"/>
    </row>
    <row r="666314" spans="68:68" customFormat="1">
      <c r="BP666314" s="90"/>
    </row>
    <row r="666315" spans="68:68" customFormat="1">
      <c r="BP666315" s="90"/>
    </row>
    <row r="666316" spans="68:68" customFormat="1">
      <c r="BP666316" s="90"/>
    </row>
    <row r="666317" spans="68:68" customFormat="1">
      <c r="BP666317" s="90"/>
    </row>
    <row r="666318" spans="68:68" customFormat="1">
      <c r="BP666318" s="90"/>
    </row>
    <row r="666319" spans="68:68" customFormat="1">
      <c r="BP666319" s="90"/>
    </row>
    <row r="666320" spans="68:68" customFormat="1">
      <c r="BP666320" s="90"/>
    </row>
    <row r="666321" spans="68:68" customFormat="1">
      <c r="BP666321" s="90"/>
    </row>
    <row r="666322" spans="68:68" customFormat="1">
      <c r="BP666322" s="90"/>
    </row>
    <row r="666323" spans="68:68" customFormat="1">
      <c r="BP666323" s="90"/>
    </row>
    <row r="666324" spans="68:68" customFormat="1">
      <c r="BP666324" s="90"/>
    </row>
    <row r="666325" spans="68:68" customFormat="1">
      <c r="BP666325" s="90"/>
    </row>
    <row r="666326" spans="68:68" customFormat="1">
      <c r="BP666326" s="90"/>
    </row>
    <row r="666327" spans="68:68" customFormat="1">
      <c r="BP666327" s="90"/>
    </row>
    <row r="666328" spans="68:68" customFormat="1">
      <c r="BP666328" s="90"/>
    </row>
    <row r="666329" spans="68:68" customFormat="1">
      <c r="BP666329" s="90"/>
    </row>
    <row r="666330" spans="68:68" customFormat="1">
      <c r="BP666330" s="90"/>
    </row>
    <row r="666331" spans="68:68" customFormat="1">
      <c r="BP666331" s="90"/>
    </row>
    <row r="666332" spans="68:68" customFormat="1">
      <c r="BP666332" s="90"/>
    </row>
    <row r="666333" spans="68:68" customFormat="1">
      <c r="BP666333" s="90"/>
    </row>
    <row r="666334" spans="68:68" customFormat="1">
      <c r="BP666334" s="90"/>
    </row>
    <row r="666335" spans="68:68" customFormat="1">
      <c r="BP666335" s="90"/>
    </row>
    <row r="666336" spans="68:68" customFormat="1">
      <c r="BP666336" s="90"/>
    </row>
    <row r="666337" spans="68:68" customFormat="1">
      <c r="BP666337" s="90"/>
    </row>
    <row r="666338" spans="68:68" customFormat="1">
      <c r="BP666338" s="90"/>
    </row>
    <row r="666339" spans="68:68" customFormat="1">
      <c r="BP666339" s="90"/>
    </row>
    <row r="666340" spans="68:68" customFormat="1">
      <c r="BP666340" s="90"/>
    </row>
    <row r="666341" spans="68:68" customFormat="1">
      <c r="BP666341" s="90"/>
    </row>
    <row r="666342" spans="68:68" customFormat="1">
      <c r="BP666342" s="90"/>
    </row>
    <row r="666343" spans="68:68" customFormat="1">
      <c r="BP666343" s="90"/>
    </row>
    <row r="666344" spans="68:68" customFormat="1">
      <c r="BP666344" s="90"/>
    </row>
    <row r="666345" spans="68:68" customFormat="1">
      <c r="BP666345" s="90"/>
    </row>
    <row r="666346" spans="68:68" customFormat="1">
      <c r="BP666346" s="90"/>
    </row>
    <row r="666347" spans="68:68" customFormat="1">
      <c r="BP666347" s="90"/>
    </row>
    <row r="666348" spans="68:68" customFormat="1">
      <c r="BP666348" s="90"/>
    </row>
    <row r="666349" spans="68:68" customFormat="1">
      <c r="BP666349" s="90"/>
    </row>
    <row r="666350" spans="68:68" customFormat="1">
      <c r="BP666350" s="90"/>
    </row>
    <row r="666351" spans="68:68" customFormat="1">
      <c r="BP666351" s="90"/>
    </row>
    <row r="666352" spans="68:68" customFormat="1">
      <c r="BP666352" s="90"/>
    </row>
    <row r="666353" spans="68:68" customFormat="1">
      <c r="BP666353" s="90"/>
    </row>
    <row r="666354" spans="68:68" customFormat="1">
      <c r="BP666354" s="90"/>
    </row>
    <row r="666355" spans="68:68" customFormat="1">
      <c r="BP666355" s="90"/>
    </row>
    <row r="666356" spans="68:68" customFormat="1">
      <c r="BP666356" s="90"/>
    </row>
    <row r="666357" spans="68:68" customFormat="1">
      <c r="BP666357" s="90"/>
    </row>
    <row r="666358" spans="68:68" customFormat="1">
      <c r="BP666358" s="90"/>
    </row>
    <row r="666359" spans="68:68" customFormat="1">
      <c r="BP666359" s="90"/>
    </row>
    <row r="666360" spans="68:68" customFormat="1">
      <c r="BP666360" s="90"/>
    </row>
    <row r="666361" spans="68:68" customFormat="1">
      <c r="BP666361" s="90"/>
    </row>
    <row r="666362" spans="68:68" customFormat="1">
      <c r="BP666362" s="90"/>
    </row>
    <row r="666363" spans="68:68" customFormat="1">
      <c r="BP666363" s="90"/>
    </row>
    <row r="666364" spans="68:68" customFormat="1">
      <c r="BP666364" s="90"/>
    </row>
    <row r="666365" spans="68:68" customFormat="1">
      <c r="BP666365" s="90"/>
    </row>
    <row r="666366" spans="68:68" customFormat="1">
      <c r="BP666366" s="90"/>
    </row>
    <row r="666367" spans="68:68" customFormat="1">
      <c r="BP666367" s="90"/>
    </row>
    <row r="666368" spans="68:68" customFormat="1">
      <c r="BP666368" s="90"/>
    </row>
    <row r="666369" spans="68:68" customFormat="1">
      <c r="BP666369" s="90"/>
    </row>
    <row r="666370" spans="68:68" customFormat="1">
      <c r="BP666370" s="90"/>
    </row>
    <row r="666371" spans="68:68" customFormat="1">
      <c r="BP666371" s="90"/>
    </row>
    <row r="666372" spans="68:68" customFormat="1">
      <c r="BP666372" s="90"/>
    </row>
    <row r="666373" spans="68:68" customFormat="1">
      <c r="BP666373" s="90"/>
    </row>
    <row r="666374" spans="68:68" customFormat="1">
      <c r="BP666374" s="90"/>
    </row>
    <row r="666375" spans="68:68" customFormat="1">
      <c r="BP666375" s="90"/>
    </row>
    <row r="666376" spans="68:68" customFormat="1">
      <c r="BP666376" s="90"/>
    </row>
    <row r="666377" spans="68:68" customFormat="1">
      <c r="BP666377" s="90"/>
    </row>
    <row r="666378" spans="68:68" customFormat="1">
      <c r="BP666378" s="90"/>
    </row>
    <row r="666379" spans="68:68" customFormat="1">
      <c r="BP666379" s="90"/>
    </row>
    <row r="666380" spans="68:68" customFormat="1">
      <c r="BP666380" s="90"/>
    </row>
    <row r="666381" spans="68:68" customFormat="1">
      <c r="BP666381" s="90"/>
    </row>
    <row r="666382" spans="68:68" customFormat="1">
      <c r="BP666382" s="90"/>
    </row>
    <row r="666383" spans="68:68" customFormat="1">
      <c r="BP666383" s="90"/>
    </row>
    <row r="666384" spans="68:68" customFormat="1">
      <c r="BP666384" s="90"/>
    </row>
    <row r="666385" spans="68:68" customFormat="1">
      <c r="BP666385" s="90"/>
    </row>
    <row r="666386" spans="68:68" customFormat="1">
      <c r="BP666386" s="90"/>
    </row>
    <row r="666387" spans="68:68" customFormat="1">
      <c r="BP666387" s="90"/>
    </row>
    <row r="666388" spans="68:68" customFormat="1">
      <c r="BP666388" s="90"/>
    </row>
    <row r="666389" spans="68:68" customFormat="1">
      <c r="BP666389" s="90"/>
    </row>
    <row r="666390" spans="68:68" customFormat="1">
      <c r="BP666390" s="90"/>
    </row>
    <row r="666391" spans="68:68" customFormat="1">
      <c r="BP666391" s="90"/>
    </row>
    <row r="666392" spans="68:68" customFormat="1">
      <c r="BP666392" s="90"/>
    </row>
    <row r="666393" spans="68:68" customFormat="1">
      <c r="BP666393" s="90"/>
    </row>
    <row r="666394" spans="68:68" customFormat="1">
      <c r="BP666394" s="90"/>
    </row>
    <row r="666395" spans="68:68" customFormat="1">
      <c r="BP666395" s="90"/>
    </row>
    <row r="666396" spans="68:68" customFormat="1">
      <c r="BP666396" s="90"/>
    </row>
    <row r="666397" spans="68:68" customFormat="1">
      <c r="BP666397" s="90"/>
    </row>
    <row r="666398" spans="68:68" customFormat="1">
      <c r="BP666398" s="90"/>
    </row>
    <row r="666399" spans="68:68" customFormat="1">
      <c r="BP666399" s="90"/>
    </row>
    <row r="666400" spans="68:68" customFormat="1">
      <c r="BP666400" s="90"/>
    </row>
    <row r="666401" spans="68:68" customFormat="1">
      <c r="BP666401" s="90"/>
    </row>
    <row r="666402" spans="68:68" customFormat="1">
      <c r="BP666402" s="90"/>
    </row>
    <row r="666403" spans="68:68" customFormat="1">
      <c r="BP666403" s="90"/>
    </row>
    <row r="666404" spans="68:68" customFormat="1">
      <c r="BP666404" s="90"/>
    </row>
    <row r="666405" spans="68:68" customFormat="1">
      <c r="BP666405" s="90"/>
    </row>
    <row r="666406" spans="68:68" customFormat="1">
      <c r="BP666406" s="90"/>
    </row>
    <row r="666407" spans="68:68" customFormat="1">
      <c r="BP666407" s="90"/>
    </row>
    <row r="666408" spans="68:68" customFormat="1">
      <c r="BP666408" s="90"/>
    </row>
    <row r="666409" spans="68:68" customFormat="1">
      <c r="BP666409" s="90"/>
    </row>
    <row r="666410" spans="68:68" customFormat="1">
      <c r="BP666410" s="90"/>
    </row>
    <row r="666411" spans="68:68" customFormat="1">
      <c r="BP666411" s="90"/>
    </row>
    <row r="666412" spans="68:68" customFormat="1">
      <c r="BP666412" s="90"/>
    </row>
    <row r="666413" spans="68:68" customFormat="1">
      <c r="BP666413" s="90"/>
    </row>
    <row r="666414" spans="68:68" customFormat="1">
      <c r="BP666414" s="90"/>
    </row>
    <row r="666415" spans="68:68" customFormat="1">
      <c r="BP666415" s="90"/>
    </row>
    <row r="666416" spans="68:68" customFormat="1">
      <c r="BP666416" s="90"/>
    </row>
    <row r="666417" spans="68:68" customFormat="1">
      <c r="BP666417" s="90"/>
    </row>
    <row r="666418" spans="68:68" customFormat="1">
      <c r="BP666418" s="90"/>
    </row>
    <row r="666419" spans="68:68" customFormat="1">
      <c r="BP666419" s="90"/>
    </row>
    <row r="666420" spans="68:68" customFormat="1">
      <c r="BP666420" s="90"/>
    </row>
    <row r="666421" spans="68:68" customFormat="1">
      <c r="BP666421" s="90"/>
    </row>
    <row r="666422" spans="68:68" customFormat="1">
      <c r="BP666422" s="90"/>
    </row>
    <row r="666423" spans="68:68" customFormat="1">
      <c r="BP666423" s="90"/>
    </row>
    <row r="666424" spans="68:68" customFormat="1">
      <c r="BP666424" s="90"/>
    </row>
    <row r="666425" spans="68:68" customFormat="1">
      <c r="BP666425" s="90"/>
    </row>
    <row r="666426" spans="68:68" customFormat="1">
      <c r="BP666426" s="90"/>
    </row>
    <row r="666427" spans="68:68" customFormat="1">
      <c r="BP666427" s="90"/>
    </row>
    <row r="666428" spans="68:68" customFormat="1">
      <c r="BP666428" s="90"/>
    </row>
    <row r="666429" spans="68:68" customFormat="1">
      <c r="BP666429" s="90"/>
    </row>
    <row r="666430" spans="68:68" customFormat="1">
      <c r="BP666430" s="90"/>
    </row>
    <row r="666431" spans="68:68" customFormat="1">
      <c r="BP666431" s="90"/>
    </row>
    <row r="666432" spans="68:68" customFormat="1">
      <c r="BP666432" s="90"/>
    </row>
    <row r="666433" spans="68:68" customFormat="1">
      <c r="BP666433" s="90"/>
    </row>
    <row r="666434" spans="68:68" customFormat="1">
      <c r="BP666434" s="90"/>
    </row>
    <row r="666435" spans="68:68" customFormat="1">
      <c r="BP666435" s="90"/>
    </row>
    <row r="666436" spans="68:68" customFormat="1">
      <c r="BP666436" s="90"/>
    </row>
    <row r="666437" spans="68:68" customFormat="1">
      <c r="BP666437" s="90"/>
    </row>
    <row r="666438" spans="68:68" customFormat="1">
      <c r="BP666438" s="90"/>
    </row>
    <row r="666439" spans="68:68" customFormat="1">
      <c r="BP666439" s="90"/>
    </row>
    <row r="666440" spans="68:68" customFormat="1">
      <c r="BP666440" s="90"/>
    </row>
    <row r="666441" spans="68:68" customFormat="1">
      <c r="BP666441" s="90"/>
    </row>
    <row r="666442" spans="68:68" customFormat="1">
      <c r="BP666442" s="90"/>
    </row>
    <row r="666443" spans="68:68" customFormat="1">
      <c r="BP666443" s="90"/>
    </row>
    <row r="666444" spans="68:68" customFormat="1">
      <c r="BP666444" s="90"/>
    </row>
    <row r="666445" spans="68:68" customFormat="1">
      <c r="BP666445" s="90"/>
    </row>
    <row r="666446" spans="68:68" customFormat="1">
      <c r="BP666446" s="90"/>
    </row>
    <row r="666447" spans="68:68" customFormat="1">
      <c r="BP666447" s="90"/>
    </row>
    <row r="666448" spans="68:68" customFormat="1">
      <c r="BP666448" s="90"/>
    </row>
    <row r="666449" spans="68:68" customFormat="1">
      <c r="BP666449" s="90"/>
    </row>
    <row r="666450" spans="68:68" customFormat="1">
      <c r="BP666450" s="90"/>
    </row>
    <row r="666451" spans="68:68" customFormat="1">
      <c r="BP666451" s="90"/>
    </row>
    <row r="666452" spans="68:68" customFormat="1">
      <c r="BP666452" s="90"/>
    </row>
    <row r="666453" spans="68:68" customFormat="1">
      <c r="BP666453" s="90"/>
    </row>
    <row r="666454" spans="68:68" customFormat="1">
      <c r="BP666454" s="90"/>
    </row>
    <row r="666455" spans="68:68" customFormat="1">
      <c r="BP666455" s="90"/>
    </row>
    <row r="666456" spans="68:68" customFormat="1">
      <c r="BP666456" s="90"/>
    </row>
    <row r="666457" spans="68:68" customFormat="1">
      <c r="BP666457" s="90"/>
    </row>
    <row r="666458" spans="68:68" customFormat="1">
      <c r="BP666458" s="90"/>
    </row>
    <row r="666459" spans="68:68" customFormat="1">
      <c r="BP666459" s="90"/>
    </row>
    <row r="666460" spans="68:68" customFormat="1">
      <c r="BP666460" s="90"/>
    </row>
    <row r="666461" spans="68:68" customFormat="1">
      <c r="BP666461" s="90"/>
    </row>
    <row r="666462" spans="68:68" customFormat="1">
      <c r="BP666462" s="90"/>
    </row>
    <row r="666463" spans="68:68" customFormat="1">
      <c r="BP666463" s="90"/>
    </row>
    <row r="666464" spans="68:68" customFormat="1">
      <c r="BP666464" s="90"/>
    </row>
    <row r="666465" spans="68:68" customFormat="1">
      <c r="BP666465" s="90"/>
    </row>
    <row r="666466" spans="68:68" customFormat="1">
      <c r="BP666466" s="90"/>
    </row>
    <row r="666467" spans="68:68" customFormat="1">
      <c r="BP666467" s="90"/>
    </row>
    <row r="666468" spans="68:68" customFormat="1">
      <c r="BP666468" s="90"/>
    </row>
    <row r="666469" spans="68:68" customFormat="1">
      <c r="BP666469" s="90"/>
    </row>
    <row r="666470" spans="68:68" customFormat="1">
      <c r="BP666470" s="90"/>
    </row>
    <row r="666471" spans="68:68" customFormat="1">
      <c r="BP666471" s="90"/>
    </row>
    <row r="666472" spans="68:68" customFormat="1">
      <c r="BP666472" s="90"/>
    </row>
    <row r="666473" spans="68:68" customFormat="1">
      <c r="BP666473" s="90"/>
    </row>
    <row r="666474" spans="68:68" customFormat="1">
      <c r="BP666474" s="90"/>
    </row>
    <row r="666475" spans="68:68" customFormat="1">
      <c r="BP666475" s="90"/>
    </row>
    <row r="666476" spans="68:68" customFormat="1">
      <c r="BP666476" s="90"/>
    </row>
    <row r="666477" spans="68:68" customFormat="1">
      <c r="BP666477" s="90"/>
    </row>
    <row r="666478" spans="68:68" customFormat="1">
      <c r="BP666478" s="90"/>
    </row>
    <row r="666479" spans="68:68" customFormat="1">
      <c r="BP666479" s="90"/>
    </row>
    <row r="666480" spans="68:68" customFormat="1">
      <c r="BP666480" s="90"/>
    </row>
    <row r="666481" spans="68:68" customFormat="1">
      <c r="BP666481" s="90"/>
    </row>
    <row r="666482" spans="68:68" customFormat="1">
      <c r="BP666482" s="90"/>
    </row>
    <row r="666483" spans="68:68" customFormat="1">
      <c r="BP666483" s="90"/>
    </row>
    <row r="666484" spans="68:68" customFormat="1">
      <c r="BP666484" s="90"/>
    </row>
    <row r="666485" spans="68:68" customFormat="1">
      <c r="BP666485" s="90"/>
    </row>
    <row r="666486" spans="68:68" customFormat="1">
      <c r="BP666486" s="90"/>
    </row>
    <row r="666487" spans="68:68" customFormat="1">
      <c r="BP666487" s="90"/>
    </row>
    <row r="666488" spans="68:68" customFormat="1">
      <c r="BP666488" s="90"/>
    </row>
    <row r="666489" spans="68:68" customFormat="1">
      <c r="BP666489" s="90"/>
    </row>
    <row r="666490" spans="68:68" customFormat="1">
      <c r="BP666490" s="90"/>
    </row>
    <row r="666491" spans="68:68" customFormat="1">
      <c r="BP666491" s="90"/>
    </row>
    <row r="666492" spans="68:68" customFormat="1">
      <c r="BP666492" s="90"/>
    </row>
    <row r="666493" spans="68:68" customFormat="1">
      <c r="BP666493" s="90"/>
    </row>
    <row r="666494" spans="68:68" customFormat="1">
      <c r="BP666494" s="90"/>
    </row>
    <row r="666495" spans="68:68" customFormat="1">
      <c r="BP666495" s="90"/>
    </row>
    <row r="666496" spans="68:68" customFormat="1">
      <c r="BP666496" s="90"/>
    </row>
    <row r="666497" spans="68:68" customFormat="1">
      <c r="BP666497" s="90"/>
    </row>
    <row r="666498" spans="68:68" customFormat="1">
      <c r="BP666498" s="90"/>
    </row>
    <row r="666499" spans="68:68" customFormat="1">
      <c r="BP666499" s="90"/>
    </row>
    <row r="666500" spans="68:68" customFormat="1">
      <c r="BP666500" s="90"/>
    </row>
    <row r="666501" spans="68:68" customFormat="1">
      <c r="BP666501" s="90"/>
    </row>
    <row r="666502" spans="68:68" customFormat="1">
      <c r="BP666502" s="90"/>
    </row>
    <row r="666503" spans="68:68" customFormat="1">
      <c r="BP666503" s="90"/>
    </row>
    <row r="666504" spans="68:68" customFormat="1">
      <c r="BP666504" s="90"/>
    </row>
    <row r="666505" spans="68:68" customFormat="1">
      <c r="BP666505" s="90"/>
    </row>
    <row r="666506" spans="68:68" customFormat="1">
      <c r="BP666506" s="90"/>
    </row>
    <row r="666507" spans="68:68" customFormat="1">
      <c r="BP666507" s="90"/>
    </row>
    <row r="666508" spans="68:68" customFormat="1">
      <c r="BP666508" s="90"/>
    </row>
    <row r="666509" spans="68:68" customFormat="1">
      <c r="BP666509" s="90"/>
    </row>
    <row r="666510" spans="68:68" customFormat="1">
      <c r="BP666510" s="90"/>
    </row>
    <row r="666511" spans="68:68" customFormat="1">
      <c r="BP666511" s="90"/>
    </row>
    <row r="666512" spans="68:68" customFormat="1">
      <c r="BP666512" s="90"/>
    </row>
    <row r="666513" spans="68:68" customFormat="1">
      <c r="BP666513" s="90"/>
    </row>
    <row r="666514" spans="68:68" customFormat="1">
      <c r="BP666514" s="90"/>
    </row>
    <row r="666515" spans="68:68" customFormat="1">
      <c r="BP666515" s="90"/>
    </row>
    <row r="666516" spans="68:68" customFormat="1">
      <c r="BP666516" s="90"/>
    </row>
    <row r="666517" spans="68:68" customFormat="1">
      <c r="BP666517" s="90"/>
    </row>
    <row r="666518" spans="68:68" customFormat="1">
      <c r="BP666518" s="90"/>
    </row>
    <row r="666519" spans="68:68" customFormat="1">
      <c r="BP666519" s="90"/>
    </row>
    <row r="666520" spans="68:68" customFormat="1">
      <c r="BP666520" s="90"/>
    </row>
    <row r="666521" spans="68:68" customFormat="1">
      <c r="BP666521" s="90"/>
    </row>
    <row r="666522" spans="68:68" customFormat="1">
      <c r="BP666522" s="90"/>
    </row>
    <row r="666523" spans="68:68" customFormat="1">
      <c r="BP666523" s="90"/>
    </row>
    <row r="666524" spans="68:68" customFormat="1">
      <c r="BP666524" s="90"/>
    </row>
    <row r="666525" spans="68:68" customFormat="1">
      <c r="BP666525" s="90"/>
    </row>
    <row r="666526" spans="68:68" customFormat="1">
      <c r="BP666526" s="90"/>
    </row>
    <row r="666527" spans="68:68" customFormat="1">
      <c r="BP666527" s="90"/>
    </row>
    <row r="666528" spans="68:68" customFormat="1">
      <c r="BP666528" s="90"/>
    </row>
    <row r="666529" spans="68:68" customFormat="1">
      <c r="BP666529" s="90"/>
    </row>
    <row r="666530" spans="68:68" customFormat="1">
      <c r="BP666530" s="90"/>
    </row>
    <row r="666531" spans="68:68" customFormat="1">
      <c r="BP666531" s="90"/>
    </row>
    <row r="666532" spans="68:68" customFormat="1">
      <c r="BP666532" s="90"/>
    </row>
    <row r="666533" spans="68:68" customFormat="1">
      <c r="BP666533" s="90"/>
    </row>
    <row r="666534" spans="68:68" customFormat="1">
      <c r="BP666534" s="90"/>
    </row>
    <row r="666535" spans="68:68" customFormat="1">
      <c r="BP666535" s="90"/>
    </row>
    <row r="666536" spans="68:68" customFormat="1">
      <c r="BP666536" s="90"/>
    </row>
    <row r="666537" spans="68:68" customFormat="1">
      <c r="BP666537" s="90"/>
    </row>
    <row r="666538" spans="68:68" customFormat="1">
      <c r="BP666538" s="90"/>
    </row>
    <row r="666539" spans="68:68" customFormat="1">
      <c r="BP666539" s="90"/>
    </row>
    <row r="666540" spans="68:68" customFormat="1">
      <c r="BP666540" s="90"/>
    </row>
    <row r="666541" spans="68:68" customFormat="1">
      <c r="BP666541" s="90"/>
    </row>
    <row r="666542" spans="68:68" customFormat="1">
      <c r="BP666542" s="90"/>
    </row>
    <row r="666543" spans="68:68" customFormat="1">
      <c r="BP666543" s="90"/>
    </row>
    <row r="666544" spans="68:68" customFormat="1">
      <c r="BP666544" s="90"/>
    </row>
    <row r="666545" spans="68:68" customFormat="1">
      <c r="BP666545" s="90"/>
    </row>
    <row r="666546" spans="68:68" customFormat="1">
      <c r="BP666546" s="90"/>
    </row>
    <row r="666547" spans="68:68" customFormat="1">
      <c r="BP666547" s="90"/>
    </row>
    <row r="666548" spans="68:68" customFormat="1">
      <c r="BP666548" s="90"/>
    </row>
    <row r="666549" spans="68:68" customFormat="1">
      <c r="BP666549" s="90"/>
    </row>
    <row r="666550" spans="68:68" customFormat="1">
      <c r="BP666550" s="90"/>
    </row>
    <row r="666551" spans="68:68" customFormat="1">
      <c r="BP666551" s="90"/>
    </row>
    <row r="666552" spans="68:68" customFormat="1">
      <c r="BP666552" s="90"/>
    </row>
    <row r="666553" spans="68:68" customFormat="1">
      <c r="BP666553" s="90"/>
    </row>
    <row r="666554" spans="68:68" customFormat="1">
      <c r="BP666554" s="90"/>
    </row>
    <row r="666555" spans="68:68" customFormat="1">
      <c r="BP666555" s="90"/>
    </row>
    <row r="666556" spans="68:68" customFormat="1">
      <c r="BP666556" s="90"/>
    </row>
    <row r="666557" spans="68:68" customFormat="1">
      <c r="BP666557" s="90"/>
    </row>
    <row r="666558" spans="68:68" customFormat="1">
      <c r="BP666558" s="90"/>
    </row>
    <row r="666559" spans="68:68" customFormat="1">
      <c r="BP666559" s="90"/>
    </row>
    <row r="666560" spans="68:68" customFormat="1">
      <c r="BP666560" s="90"/>
    </row>
    <row r="666561" spans="68:68" customFormat="1">
      <c r="BP666561" s="90"/>
    </row>
    <row r="666562" spans="68:68" customFormat="1">
      <c r="BP666562" s="90"/>
    </row>
    <row r="666563" spans="68:68" customFormat="1">
      <c r="BP666563" s="90"/>
    </row>
    <row r="666564" spans="68:68" customFormat="1">
      <c r="BP666564" s="90"/>
    </row>
    <row r="666565" spans="68:68" customFormat="1">
      <c r="BP666565" s="90"/>
    </row>
    <row r="666566" spans="68:68" customFormat="1">
      <c r="BP666566" s="90"/>
    </row>
    <row r="666567" spans="68:68" customFormat="1">
      <c r="BP666567" s="90"/>
    </row>
    <row r="666568" spans="68:68" customFormat="1">
      <c r="BP666568" s="90"/>
    </row>
    <row r="666569" spans="68:68" customFormat="1">
      <c r="BP666569" s="90"/>
    </row>
    <row r="666570" spans="68:68" customFormat="1">
      <c r="BP666570" s="90"/>
    </row>
    <row r="666571" spans="68:68" customFormat="1">
      <c r="BP666571" s="90"/>
    </row>
    <row r="666572" spans="68:68" customFormat="1">
      <c r="BP666572" s="90"/>
    </row>
    <row r="666573" spans="68:68" customFormat="1">
      <c r="BP666573" s="90"/>
    </row>
    <row r="666574" spans="68:68" customFormat="1">
      <c r="BP666574" s="90"/>
    </row>
    <row r="666575" spans="68:68" customFormat="1">
      <c r="BP666575" s="90"/>
    </row>
    <row r="666576" spans="68:68" customFormat="1">
      <c r="BP666576" s="90"/>
    </row>
    <row r="666577" spans="68:68" customFormat="1">
      <c r="BP666577" s="90"/>
    </row>
    <row r="666578" spans="68:68" customFormat="1">
      <c r="BP666578" s="90"/>
    </row>
    <row r="666579" spans="68:68" customFormat="1">
      <c r="BP666579" s="90"/>
    </row>
    <row r="666580" spans="68:68" customFormat="1">
      <c r="BP666580" s="90"/>
    </row>
    <row r="666581" spans="68:68" customFormat="1">
      <c r="BP666581" s="90"/>
    </row>
    <row r="666582" spans="68:68" customFormat="1">
      <c r="BP666582" s="90"/>
    </row>
    <row r="666583" spans="68:68" customFormat="1">
      <c r="BP666583" s="90"/>
    </row>
    <row r="666584" spans="68:68" customFormat="1">
      <c r="BP666584" s="90"/>
    </row>
    <row r="666585" spans="68:68" customFormat="1">
      <c r="BP666585" s="90"/>
    </row>
    <row r="666586" spans="68:68" customFormat="1">
      <c r="BP666586" s="90"/>
    </row>
    <row r="666587" spans="68:68" customFormat="1">
      <c r="BP666587" s="90"/>
    </row>
    <row r="666588" spans="68:68" customFormat="1">
      <c r="BP666588" s="90"/>
    </row>
    <row r="666589" spans="68:68" customFormat="1">
      <c r="BP666589" s="90"/>
    </row>
    <row r="666590" spans="68:68" customFormat="1">
      <c r="BP666590" s="90"/>
    </row>
    <row r="666591" spans="68:68" customFormat="1">
      <c r="BP666591" s="90"/>
    </row>
    <row r="666592" spans="68:68" customFormat="1">
      <c r="BP666592" s="90"/>
    </row>
    <row r="666593" spans="68:68" customFormat="1">
      <c r="BP666593" s="90"/>
    </row>
    <row r="666594" spans="68:68" customFormat="1">
      <c r="BP666594" s="90"/>
    </row>
    <row r="666595" spans="68:68" customFormat="1">
      <c r="BP666595" s="90"/>
    </row>
    <row r="666596" spans="68:68" customFormat="1">
      <c r="BP666596" s="90"/>
    </row>
    <row r="666597" spans="68:68" customFormat="1">
      <c r="BP666597" s="90"/>
    </row>
    <row r="666598" spans="68:68" customFormat="1">
      <c r="BP666598" s="90"/>
    </row>
    <row r="666599" spans="68:68" customFormat="1">
      <c r="BP666599" s="90"/>
    </row>
    <row r="666600" spans="68:68" customFormat="1">
      <c r="BP666600" s="90"/>
    </row>
    <row r="666601" spans="68:68" customFormat="1">
      <c r="BP666601" s="90"/>
    </row>
    <row r="666602" spans="68:68" customFormat="1">
      <c r="BP666602" s="90"/>
    </row>
    <row r="666603" spans="68:68" customFormat="1">
      <c r="BP666603" s="90"/>
    </row>
    <row r="666604" spans="68:68" customFormat="1">
      <c r="BP666604" s="90"/>
    </row>
    <row r="666605" spans="68:68" customFormat="1">
      <c r="BP666605" s="90"/>
    </row>
    <row r="666606" spans="68:68" customFormat="1">
      <c r="BP666606" s="90"/>
    </row>
    <row r="666607" spans="68:68" customFormat="1">
      <c r="BP666607" s="90"/>
    </row>
    <row r="666608" spans="68:68" customFormat="1">
      <c r="BP666608" s="90"/>
    </row>
    <row r="666609" spans="68:68" customFormat="1">
      <c r="BP666609" s="90"/>
    </row>
    <row r="666610" spans="68:68" customFormat="1">
      <c r="BP666610" s="90"/>
    </row>
    <row r="666611" spans="68:68" customFormat="1">
      <c r="BP666611" s="90"/>
    </row>
    <row r="666612" spans="68:68" customFormat="1">
      <c r="BP666612" s="90"/>
    </row>
    <row r="666613" spans="68:68" customFormat="1">
      <c r="BP666613" s="90"/>
    </row>
    <row r="666614" spans="68:68" customFormat="1">
      <c r="BP666614" s="90"/>
    </row>
    <row r="666615" spans="68:68" customFormat="1">
      <c r="BP666615" s="90"/>
    </row>
    <row r="666616" spans="68:68" customFormat="1">
      <c r="BP666616" s="90"/>
    </row>
    <row r="666617" spans="68:68" customFormat="1">
      <c r="BP666617" s="90"/>
    </row>
    <row r="666618" spans="68:68" customFormat="1">
      <c r="BP666618" s="90"/>
    </row>
    <row r="666619" spans="68:68" customFormat="1">
      <c r="BP666619" s="90"/>
    </row>
    <row r="666620" spans="68:68" customFormat="1">
      <c r="BP666620" s="90"/>
    </row>
    <row r="666621" spans="68:68" customFormat="1">
      <c r="BP666621" s="90"/>
    </row>
    <row r="666622" spans="68:68" customFormat="1">
      <c r="BP666622" s="90"/>
    </row>
    <row r="666623" spans="68:68" customFormat="1">
      <c r="BP666623" s="90"/>
    </row>
    <row r="666624" spans="68:68" customFormat="1">
      <c r="BP666624" s="90"/>
    </row>
    <row r="666625" spans="68:68" customFormat="1">
      <c r="BP666625" s="90"/>
    </row>
    <row r="666626" spans="68:68" customFormat="1">
      <c r="BP666626" s="90"/>
    </row>
    <row r="666627" spans="68:68" customFormat="1">
      <c r="BP666627" s="90"/>
    </row>
    <row r="666628" spans="68:68" customFormat="1">
      <c r="BP666628" s="90"/>
    </row>
    <row r="666629" spans="68:68" customFormat="1">
      <c r="BP666629" s="90"/>
    </row>
    <row r="666630" spans="68:68" customFormat="1">
      <c r="BP666630" s="90"/>
    </row>
    <row r="666631" spans="68:68" customFormat="1">
      <c r="BP666631" s="90"/>
    </row>
    <row r="666632" spans="68:68" customFormat="1">
      <c r="BP666632" s="90"/>
    </row>
    <row r="666633" spans="68:68" customFormat="1">
      <c r="BP666633" s="90"/>
    </row>
    <row r="666634" spans="68:68" customFormat="1">
      <c r="BP666634" s="90"/>
    </row>
    <row r="666635" spans="68:68" customFormat="1">
      <c r="BP666635" s="90"/>
    </row>
    <row r="666636" spans="68:68" customFormat="1">
      <c r="BP666636" s="90"/>
    </row>
    <row r="666637" spans="68:68" customFormat="1">
      <c r="BP666637" s="90"/>
    </row>
    <row r="666638" spans="68:68" customFormat="1">
      <c r="BP666638" s="90"/>
    </row>
    <row r="666639" spans="68:68" customFormat="1">
      <c r="BP666639" s="90"/>
    </row>
    <row r="666640" spans="68:68" customFormat="1">
      <c r="BP666640" s="90"/>
    </row>
    <row r="666641" spans="68:68" customFormat="1">
      <c r="BP666641" s="90"/>
    </row>
    <row r="666642" spans="68:68" customFormat="1">
      <c r="BP666642" s="90"/>
    </row>
    <row r="666643" spans="68:68" customFormat="1">
      <c r="BP666643" s="90"/>
    </row>
    <row r="666644" spans="68:68" customFormat="1">
      <c r="BP666644" s="90"/>
    </row>
    <row r="666645" spans="68:68" customFormat="1">
      <c r="BP666645" s="90"/>
    </row>
    <row r="666646" spans="68:68" customFormat="1">
      <c r="BP666646" s="90"/>
    </row>
    <row r="666647" spans="68:68" customFormat="1">
      <c r="BP666647" s="90"/>
    </row>
    <row r="666648" spans="68:68" customFormat="1">
      <c r="BP666648" s="90"/>
    </row>
    <row r="666649" spans="68:68" customFormat="1">
      <c r="BP666649" s="90"/>
    </row>
    <row r="666650" spans="68:68" customFormat="1">
      <c r="BP666650" s="90"/>
    </row>
    <row r="666651" spans="68:68" customFormat="1">
      <c r="BP666651" s="90"/>
    </row>
    <row r="666652" spans="68:68" customFormat="1">
      <c r="BP666652" s="90"/>
    </row>
    <row r="666653" spans="68:68" customFormat="1">
      <c r="BP666653" s="90"/>
    </row>
    <row r="666654" spans="68:68" customFormat="1">
      <c r="BP666654" s="90"/>
    </row>
    <row r="666655" spans="68:68" customFormat="1">
      <c r="BP666655" s="90"/>
    </row>
    <row r="666656" spans="68:68" customFormat="1">
      <c r="BP666656" s="90"/>
    </row>
    <row r="666657" spans="68:68" customFormat="1">
      <c r="BP666657" s="90"/>
    </row>
    <row r="666658" spans="68:68" customFormat="1">
      <c r="BP666658" s="90"/>
    </row>
    <row r="666659" spans="68:68" customFormat="1">
      <c r="BP666659" s="90"/>
    </row>
    <row r="666660" spans="68:68" customFormat="1">
      <c r="BP666660" s="90"/>
    </row>
    <row r="666661" spans="68:68" customFormat="1">
      <c r="BP666661" s="90"/>
    </row>
    <row r="666662" spans="68:68" customFormat="1">
      <c r="BP666662" s="90"/>
    </row>
    <row r="666663" spans="68:68" customFormat="1">
      <c r="BP666663" s="90"/>
    </row>
    <row r="666664" spans="68:68" customFormat="1">
      <c r="BP666664" s="90"/>
    </row>
    <row r="666665" spans="68:68" customFormat="1">
      <c r="BP666665" s="90"/>
    </row>
    <row r="666666" spans="68:68" customFormat="1">
      <c r="BP666666" s="90"/>
    </row>
    <row r="666667" spans="68:68" customFormat="1">
      <c r="BP666667" s="90"/>
    </row>
    <row r="666668" spans="68:68" customFormat="1">
      <c r="BP666668" s="90"/>
    </row>
    <row r="666669" spans="68:68" customFormat="1">
      <c r="BP666669" s="90"/>
    </row>
    <row r="666670" spans="68:68" customFormat="1">
      <c r="BP666670" s="90"/>
    </row>
    <row r="666671" spans="68:68" customFormat="1">
      <c r="BP666671" s="90"/>
    </row>
    <row r="666672" spans="68:68" customFormat="1">
      <c r="BP666672" s="90"/>
    </row>
    <row r="666673" spans="68:68" customFormat="1">
      <c r="BP666673" s="90"/>
    </row>
    <row r="666674" spans="68:68" customFormat="1">
      <c r="BP666674" s="90"/>
    </row>
    <row r="666675" spans="68:68" customFormat="1">
      <c r="BP666675" s="90"/>
    </row>
    <row r="666676" spans="68:68" customFormat="1">
      <c r="BP666676" s="90"/>
    </row>
    <row r="666677" spans="68:68" customFormat="1">
      <c r="BP666677" s="90"/>
    </row>
    <row r="666678" spans="68:68" customFormat="1">
      <c r="BP666678" s="90"/>
    </row>
    <row r="666679" spans="68:68" customFormat="1">
      <c r="BP666679" s="90"/>
    </row>
    <row r="666680" spans="68:68" customFormat="1">
      <c r="BP666680" s="90"/>
    </row>
    <row r="666681" spans="68:68" customFormat="1">
      <c r="BP666681" s="90"/>
    </row>
    <row r="666682" spans="68:68" customFormat="1">
      <c r="BP666682" s="90"/>
    </row>
    <row r="666683" spans="68:68" customFormat="1">
      <c r="BP666683" s="90"/>
    </row>
    <row r="666684" spans="68:68" customFormat="1">
      <c r="BP666684" s="90"/>
    </row>
    <row r="666685" spans="68:68" customFormat="1">
      <c r="BP666685" s="90"/>
    </row>
    <row r="666686" spans="68:68" customFormat="1">
      <c r="BP666686" s="90"/>
    </row>
    <row r="666687" spans="68:68" customFormat="1">
      <c r="BP666687" s="90"/>
    </row>
    <row r="666688" spans="68:68" customFormat="1">
      <c r="BP666688" s="90"/>
    </row>
    <row r="666689" spans="68:68" customFormat="1">
      <c r="BP666689" s="90"/>
    </row>
    <row r="666690" spans="68:68" customFormat="1">
      <c r="BP666690" s="90"/>
    </row>
    <row r="666691" spans="68:68" customFormat="1">
      <c r="BP666691" s="90"/>
    </row>
    <row r="666692" spans="68:68" customFormat="1">
      <c r="BP666692" s="90"/>
    </row>
    <row r="666693" spans="68:68" customFormat="1">
      <c r="BP666693" s="90"/>
    </row>
    <row r="666694" spans="68:68" customFormat="1">
      <c r="BP666694" s="90"/>
    </row>
    <row r="666695" spans="68:68" customFormat="1">
      <c r="BP666695" s="90"/>
    </row>
    <row r="666696" spans="68:68" customFormat="1">
      <c r="BP666696" s="90"/>
    </row>
    <row r="666697" spans="68:68" customFormat="1">
      <c r="BP666697" s="90"/>
    </row>
    <row r="666698" spans="68:68" customFormat="1">
      <c r="BP666698" s="90"/>
    </row>
    <row r="666699" spans="68:68" customFormat="1">
      <c r="BP666699" s="90"/>
    </row>
    <row r="666700" spans="68:68" customFormat="1">
      <c r="BP666700" s="90"/>
    </row>
    <row r="666701" spans="68:68" customFormat="1">
      <c r="BP666701" s="90"/>
    </row>
    <row r="666702" spans="68:68" customFormat="1">
      <c r="BP666702" s="90"/>
    </row>
    <row r="666703" spans="68:68" customFormat="1">
      <c r="BP666703" s="90"/>
    </row>
    <row r="666704" spans="68:68" customFormat="1">
      <c r="BP666704" s="90"/>
    </row>
    <row r="666705" spans="68:68" customFormat="1">
      <c r="BP666705" s="90"/>
    </row>
    <row r="666706" spans="68:68" customFormat="1">
      <c r="BP666706" s="90"/>
    </row>
    <row r="666707" spans="68:68" customFormat="1">
      <c r="BP666707" s="90"/>
    </row>
    <row r="666708" spans="68:68" customFormat="1">
      <c r="BP666708" s="90"/>
    </row>
    <row r="666709" spans="68:68" customFormat="1">
      <c r="BP666709" s="90"/>
    </row>
    <row r="666710" spans="68:68" customFormat="1">
      <c r="BP666710" s="90"/>
    </row>
    <row r="666711" spans="68:68" customFormat="1">
      <c r="BP666711" s="90"/>
    </row>
    <row r="666712" spans="68:68" customFormat="1">
      <c r="BP666712" s="90"/>
    </row>
    <row r="666713" spans="68:68" customFormat="1">
      <c r="BP666713" s="90"/>
    </row>
    <row r="666714" spans="68:68" customFormat="1">
      <c r="BP666714" s="90"/>
    </row>
    <row r="666715" spans="68:68" customFormat="1">
      <c r="BP666715" s="90"/>
    </row>
    <row r="666716" spans="68:68" customFormat="1">
      <c r="BP666716" s="90"/>
    </row>
    <row r="666717" spans="68:68" customFormat="1">
      <c r="BP666717" s="90"/>
    </row>
    <row r="666718" spans="68:68" customFormat="1">
      <c r="BP666718" s="90"/>
    </row>
    <row r="666719" spans="68:68" customFormat="1">
      <c r="BP666719" s="90"/>
    </row>
    <row r="666720" spans="68:68" customFormat="1">
      <c r="BP666720" s="90"/>
    </row>
    <row r="666721" spans="68:68" customFormat="1">
      <c r="BP666721" s="90"/>
    </row>
    <row r="666722" spans="68:68" customFormat="1">
      <c r="BP666722" s="90"/>
    </row>
    <row r="666723" spans="68:68" customFormat="1">
      <c r="BP666723" s="90"/>
    </row>
    <row r="666724" spans="68:68" customFormat="1">
      <c r="BP666724" s="90"/>
    </row>
    <row r="666725" spans="68:68" customFormat="1">
      <c r="BP666725" s="90"/>
    </row>
    <row r="666726" spans="68:68" customFormat="1">
      <c r="BP666726" s="90"/>
    </row>
    <row r="666727" spans="68:68" customFormat="1">
      <c r="BP666727" s="90"/>
    </row>
    <row r="666728" spans="68:68" customFormat="1">
      <c r="BP666728" s="90"/>
    </row>
    <row r="666729" spans="68:68" customFormat="1">
      <c r="BP666729" s="90"/>
    </row>
    <row r="666730" spans="68:68" customFormat="1">
      <c r="BP666730" s="90"/>
    </row>
    <row r="666731" spans="68:68" customFormat="1">
      <c r="BP666731" s="90"/>
    </row>
    <row r="666732" spans="68:68" customFormat="1">
      <c r="BP666732" s="90"/>
    </row>
    <row r="666733" spans="68:68" customFormat="1">
      <c r="BP666733" s="90"/>
    </row>
    <row r="666734" spans="68:68" customFormat="1">
      <c r="BP666734" s="90"/>
    </row>
    <row r="666735" spans="68:68" customFormat="1">
      <c r="BP666735" s="90"/>
    </row>
    <row r="666736" spans="68:68" customFormat="1">
      <c r="BP666736" s="90"/>
    </row>
    <row r="666737" spans="68:68" customFormat="1">
      <c r="BP666737" s="90"/>
    </row>
    <row r="666738" spans="68:68" customFormat="1">
      <c r="BP666738" s="90"/>
    </row>
    <row r="666739" spans="68:68" customFormat="1">
      <c r="BP666739" s="90"/>
    </row>
    <row r="666740" spans="68:68" customFormat="1">
      <c r="BP666740" s="90"/>
    </row>
    <row r="666741" spans="68:68" customFormat="1">
      <c r="BP666741" s="90"/>
    </row>
    <row r="666742" spans="68:68" customFormat="1">
      <c r="BP666742" s="90"/>
    </row>
    <row r="666743" spans="68:68" customFormat="1">
      <c r="BP666743" s="90"/>
    </row>
    <row r="666744" spans="68:68" customFormat="1">
      <c r="BP666744" s="90"/>
    </row>
    <row r="666745" spans="68:68" customFormat="1">
      <c r="BP666745" s="90"/>
    </row>
    <row r="666746" spans="68:68" customFormat="1">
      <c r="BP666746" s="90"/>
    </row>
    <row r="666747" spans="68:68" customFormat="1">
      <c r="BP666747" s="90"/>
    </row>
    <row r="666748" spans="68:68" customFormat="1">
      <c r="BP666748" s="90"/>
    </row>
    <row r="666749" spans="68:68" customFormat="1">
      <c r="BP666749" s="90"/>
    </row>
    <row r="666750" spans="68:68" customFormat="1">
      <c r="BP666750" s="90"/>
    </row>
    <row r="666751" spans="68:68" customFormat="1">
      <c r="BP666751" s="90"/>
    </row>
    <row r="666752" spans="68:68" customFormat="1">
      <c r="BP666752" s="90"/>
    </row>
    <row r="666753" spans="68:68" customFormat="1">
      <c r="BP666753" s="90"/>
    </row>
    <row r="666754" spans="68:68" customFormat="1">
      <c r="BP666754" s="90"/>
    </row>
    <row r="666755" spans="68:68" customFormat="1">
      <c r="BP666755" s="90"/>
    </row>
    <row r="666756" spans="68:68" customFormat="1">
      <c r="BP666756" s="90"/>
    </row>
    <row r="666757" spans="68:68" customFormat="1">
      <c r="BP666757" s="90"/>
    </row>
    <row r="666758" spans="68:68" customFormat="1">
      <c r="BP666758" s="90"/>
    </row>
    <row r="666759" spans="68:68" customFormat="1">
      <c r="BP666759" s="90"/>
    </row>
    <row r="666760" spans="68:68" customFormat="1">
      <c r="BP666760" s="90"/>
    </row>
    <row r="666761" spans="68:68" customFormat="1">
      <c r="BP666761" s="90"/>
    </row>
    <row r="666762" spans="68:68" customFormat="1">
      <c r="BP666762" s="90"/>
    </row>
    <row r="666763" spans="68:68" customFormat="1">
      <c r="BP666763" s="90"/>
    </row>
    <row r="666764" spans="68:68" customFormat="1">
      <c r="BP666764" s="90"/>
    </row>
    <row r="666765" spans="68:68" customFormat="1">
      <c r="BP666765" s="90"/>
    </row>
    <row r="666766" spans="68:68" customFormat="1">
      <c r="BP666766" s="90"/>
    </row>
    <row r="666767" spans="68:68" customFormat="1">
      <c r="BP666767" s="90"/>
    </row>
    <row r="666768" spans="68:68" customFormat="1">
      <c r="BP666768" s="90"/>
    </row>
    <row r="666769" spans="68:68" customFormat="1">
      <c r="BP666769" s="90"/>
    </row>
    <row r="666770" spans="68:68" customFormat="1">
      <c r="BP666770" s="90"/>
    </row>
    <row r="666771" spans="68:68" customFormat="1">
      <c r="BP666771" s="90"/>
    </row>
    <row r="666772" spans="68:68" customFormat="1">
      <c r="BP666772" s="90"/>
    </row>
    <row r="666773" spans="68:68" customFormat="1">
      <c r="BP666773" s="90"/>
    </row>
    <row r="666774" spans="68:68" customFormat="1">
      <c r="BP666774" s="90"/>
    </row>
    <row r="666775" spans="68:68" customFormat="1">
      <c r="BP666775" s="90"/>
    </row>
    <row r="666776" spans="68:68" customFormat="1">
      <c r="BP666776" s="90"/>
    </row>
    <row r="666777" spans="68:68" customFormat="1">
      <c r="BP666777" s="90"/>
    </row>
    <row r="666778" spans="68:68" customFormat="1">
      <c r="BP666778" s="90"/>
    </row>
    <row r="666779" spans="68:68" customFormat="1">
      <c r="BP666779" s="90"/>
    </row>
    <row r="666780" spans="68:68" customFormat="1">
      <c r="BP666780" s="90"/>
    </row>
    <row r="666781" spans="68:68" customFormat="1">
      <c r="BP666781" s="90"/>
    </row>
    <row r="666782" spans="68:68" customFormat="1">
      <c r="BP666782" s="90"/>
    </row>
    <row r="666783" spans="68:68" customFormat="1">
      <c r="BP666783" s="90"/>
    </row>
    <row r="666784" spans="68:68" customFormat="1">
      <c r="BP666784" s="90"/>
    </row>
    <row r="666785" spans="68:68" customFormat="1">
      <c r="BP666785" s="90"/>
    </row>
    <row r="666786" spans="68:68" customFormat="1">
      <c r="BP666786" s="90"/>
    </row>
    <row r="666787" spans="68:68" customFormat="1">
      <c r="BP666787" s="90"/>
    </row>
    <row r="666788" spans="68:68" customFormat="1">
      <c r="BP666788" s="90"/>
    </row>
    <row r="666789" spans="68:68" customFormat="1">
      <c r="BP666789" s="90"/>
    </row>
    <row r="666790" spans="68:68" customFormat="1">
      <c r="BP666790" s="90"/>
    </row>
    <row r="666791" spans="68:68" customFormat="1">
      <c r="BP666791" s="90"/>
    </row>
    <row r="666792" spans="68:68" customFormat="1">
      <c r="BP666792" s="90"/>
    </row>
    <row r="666793" spans="68:68" customFormat="1">
      <c r="BP666793" s="90"/>
    </row>
    <row r="666794" spans="68:68" customFormat="1">
      <c r="BP666794" s="90"/>
    </row>
    <row r="666795" spans="68:68" customFormat="1">
      <c r="BP666795" s="90"/>
    </row>
    <row r="666796" spans="68:68" customFormat="1">
      <c r="BP666796" s="90"/>
    </row>
    <row r="666797" spans="68:68" customFormat="1">
      <c r="BP666797" s="90"/>
    </row>
    <row r="666798" spans="68:68" customFormat="1">
      <c r="BP666798" s="90"/>
    </row>
    <row r="666799" spans="68:68" customFormat="1">
      <c r="BP666799" s="90"/>
    </row>
    <row r="666800" spans="68:68" customFormat="1">
      <c r="BP666800" s="90"/>
    </row>
    <row r="666801" spans="68:68" customFormat="1">
      <c r="BP666801" s="90"/>
    </row>
    <row r="666802" spans="68:68" customFormat="1">
      <c r="BP666802" s="90"/>
    </row>
    <row r="666803" spans="68:68" customFormat="1">
      <c r="BP666803" s="90"/>
    </row>
    <row r="666804" spans="68:68" customFormat="1">
      <c r="BP666804" s="90"/>
    </row>
    <row r="666805" spans="68:68" customFormat="1">
      <c r="BP666805" s="90"/>
    </row>
    <row r="666806" spans="68:68" customFormat="1">
      <c r="BP666806" s="90"/>
    </row>
    <row r="666807" spans="68:68" customFormat="1">
      <c r="BP666807" s="90"/>
    </row>
    <row r="666808" spans="68:68" customFormat="1">
      <c r="BP666808" s="90"/>
    </row>
    <row r="666809" spans="68:68" customFormat="1">
      <c r="BP666809" s="90"/>
    </row>
    <row r="666810" spans="68:68" customFormat="1">
      <c r="BP666810" s="90"/>
    </row>
    <row r="666811" spans="68:68" customFormat="1">
      <c r="BP666811" s="90"/>
    </row>
    <row r="666812" spans="68:68" customFormat="1">
      <c r="BP666812" s="90"/>
    </row>
    <row r="666813" spans="68:68" customFormat="1">
      <c r="BP666813" s="90"/>
    </row>
    <row r="666814" spans="68:68" customFormat="1">
      <c r="BP666814" s="90"/>
    </row>
    <row r="666815" spans="68:68" customFormat="1">
      <c r="BP666815" s="90"/>
    </row>
    <row r="666816" spans="68:68" customFormat="1">
      <c r="BP666816" s="90"/>
    </row>
    <row r="666817" spans="68:68" customFormat="1">
      <c r="BP666817" s="90"/>
    </row>
    <row r="666818" spans="68:68" customFormat="1">
      <c r="BP666818" s="90"/>
    </row>
    <row r="666819" spans="68:68" customFormat="1">
      <c r="BP666819" s="90"/>
    </row>
    <row r="666820" spans="68:68" customFormat="1">
      <c r="BP666820" s="90"/>
    </row>
    <row r="666821" spans="68:68" customFormat="1">
      <c r="BP666821" s="90"/>
    </row>
    <row r="666822" spans="68:68" customFormat="1">
      <c r="BP666822" s="90"/>
    </row>
    <row r="666823" spans="68:68" customFormat="1">
      <c r="BP666823" s="90"/>
    </row>
    <row r="666824" spans="68:68" customFormat="1">
      <c r="BP666824" s="90"/>
    </row>
    <row r="666825" spans="68:68" customFormat="1">
      <c r="BP666825" s="90"/>
    </row>
    <row r="666826" spans="68:68" customFormat="1">
      <c r="BP666826" s="90"/>
    </row>
    <row r="666827" spans="68:68" customFormat="1">
      <c r="BP666827" s="90"/>
    </row>
    <row r="666828" spans="68:68" customFormat="1">
      <c r="BP666828" s="90"/>
    </row>
    <row r="666829" spans="68:68" customFormat="1">
      <c r="BP666829" s="90"/>
    </row>
    <row r="666830" spans="68:68" customFormat="1">
      <c r="BP666830" s="90"/>
    </row>
    <row r="666831" spans="68:68" customFormat="1">
      <c r="BP666831" s="90"/>
    </row>
    <row r="666832" spans="68:68" customFormat="1">
      <c r="BP666832" s="90"/>
    </row>
    <row r="666833" spans="68:68" customFormat="1">
      <c r="BP666833" s="90"/>
    </row>
    <row r="666834" spans="68:68" customFormat="1">
      <c r="BP666834" s="90"/>
    </row>
    <row r="666835" spans="68:68" customFormat="1">
      <c r="BP666835" s="90"/>
    </row>
    <row r="666836" spans="68:68" customFormat="1">
      <c r="BP666836" s="90"/>
    </row>
    <row r="666837" spans="68:68" customFormat="1">
      <c r="BP666837" s="90"/>
    </row>
    <row r="666838" spans="68:68" customFormat="1">
      <c r="BP666838" s="90"/>
    </row>
    <row r="666839" spans="68:68" customFormat="1">
      <c r="BP666839" s="90"/>
    </row>
    <row r="666840" spans="68:68" customFormat="1">
      <c r="BP666840" s="90"/>
    </row>
    <row r="666841" spans="68:68" customFormat="1">
      <c r="BP666841" s="90"/>
    </row>
    <row r="666842" spans="68:68" customFormat="1">
      <c r="BP666842" s="90"/>
    </row>
    <row r="666843" spans="68:68" customFormat="1">
      <c r="BP666843" s="90"/>
    </row>
    <row r="666844" spans="68:68" customFormat="1">
      <c r="BP666844" s="90"/>
    </row>
    <row r="666845" spans="68:68" customFormat="1">
      <c r="BP666845" s="90"/>
    </row>
    <row r="666846" spans="68:68" customFormat="1">
      <c r="BP666846" s="90"/>
    </row>
    <row r="666847" spans="68:68" customFormat="1">
      <c r="BP666847" s="90"/>
    </row>
    <row r="666848" spans="68:68" customFormat="1">
      <c r="BP666848" s="90"/>
    </row>
    <row r="666849" spans="68:68" customFormat="1">
      <c r="BP666849" s="90"/>
    </row>
    <row r="666850" spans="68:68" customFormat="1">
      <c r="BP666850" s="90"/>
    </row>
    <row r="666851" spans="68:68" customFormat="1">
      <c r="BP666851" s="90"/>
    </row>
    <row r="666852" spans="68:68" customFormat="1">
      <c r="BP666852" s="90"/>
    </row>
    <row r="666853" spans="68:68" customFormat="1">
      <c r="BP666853" s="90"/>
    </row>
    <row r="666854" spans="68:68" customFormat="1">
      <c r="BP666854" s="90"/>
    </row>
    <row r="666855" spans="68:68" customFormat="1">
      <c r="BP666855" s="90"/>
    </row>
    <row r="666856" spans="68:68" customFormat="1">
      <c r="BP666856" s="90"/>
    </row>
    <row r="666857" spans="68:68" customFormat="1">
      <c r="BP666857" s="90"/>
    </row>
    <row r="666858" spans="68:68" customFormat="1">
      <c r="BP666858" s="90"/>
    </row>
    <row r="666859" spans="68:68" customFormat="1">
      <c r="BP666859" s="90"/>
    </row>
    <row r="666860" spans="68:68" customFormat="1">
      <c r="BP666860" s="90"/>
    </row>
    <row r="666861" spans="68:68" customFormat="1">
      <c r="BP666861" s="90"/>
    </row>
    <row r="666862" spans="68:68" customFormat="1">
      <c r="BP666862" s="90"/>
    </row>
    <row r="666863" spans="68:68" customFormat="1">
      <c r="BP666863" s="90"/>
    </row>
    <row r="666864" spans="68:68" customFormat="1">
      <c r="BP666864" s="90"/>
    </row>
    <row r="666865" spans="68:68" customFormat="1">
      <c r="BP666865" s="90"/>
    </row>
    <row r="666866" spans="68:68" customFormat="1">
      <c r="BP666866" s="90"/>
    </row>
    <row r="666867" spans="68:68" customFormat="1">
      <c r="BP666867" s="90"/>
    </row>
    <row r="666868" spans="68:68" customFormat="1">
      <c r="BP666868" s="90"/>
    </row>
    <row r="666869" spans="68:68" customFormat="1">
      <c r="BP666869" s="90"/>
    </row>
    <row r="666870" spans="68:68" customFormat="1">
      <c r="BP666870" s="90"/>
    </row>
    <row r="666871" spans="68:68" customFormat="1">
      <c r="BP666871" s="90"/>
    </row>
    <row r="666872" spans="68:68" customFormat="1">
      <c r="BP666872" s="90"/>
    </row>
    <row r="666873" spans="68:68" customFormat="1">
      <c r="BP666873" s="90"/>
    </row>
    <row r="666874" spans="68:68" customFormat="1">
      <c r="BP666874" s="90"/>
    </row>
    <row r="666875" spans="68:68" customFormat="1">
      <c r="BP666875" s="90"/>
    </row>
    <row r="666876" spans="68:68" customFormat="1">
      <c r="BP666876" s="90"/>
    </row>
    <row r="666877" spans="68:68" customFormat="1">
      <c r="BP666877" s="90"/>
    </row>
    <row r="666878" spans="68:68" customFormat="1">
      <c r="BP666878" s="90"/>
    </row>
    <row r="666879" spans="68:68" customFormat="1">
      <c r="BP666879" s="90"/>
    </row>
    <row r="666880" spans="68:68" customFormat="1">
      <c r="BP666880" s="90"/>
    </row>
    <row r="666881" spans="68:68" customFormat="1">
      <c r="BP666881" s="90"/>
    </row>
    <row r="666882" spans="68:68" customFormat="1">
      <c r="BP666882" s="90"/>
    </row>
    <row r="666883" spans="68:68" customFormat="1">
      <c r="BP666883" s="90"/>
    </row>
    <row r="666884" spans="68:68" customFormat="1">
      <c r="BP666884" s="90"/>
    </row>
    <row r="666885" spans="68:68" customFormat="1">
      <c r="BP666885" s="90"/>
    </row>
    <row r="666886" spans="68:68" customFormat="1">
      <c r="BP666886" s="90"/>
    </row>
    <row r="666887" spans="68:68" customFormat="1">
      <c r="BP666887" s="90"/>
    </row>
    <row r="666888" spans="68:68" customFormat="1">
      <c r="BP666888" s="90"/>
    </row>
    <row r="666889" spans="68:68" customFormat="1">
      <c r="BP666889" s="90"/>
    </row>
    <row r="666890" spans="68:68" customFormat="1">
      <c r="BP666890" s="90"/>
    </row>
    <row r="666891" spans="68:68" customFormat="1">
      <c r="BP666891" s="90"/>
    </row>
    <row r="666892" spans="68:68" customFormat="1">
      <c r="BP666892" s="90"/>
    </row>
    <row r="666893" spans="68:68" customFormat="1">
      <c r="BP666893" s="90"/>
    </row>
    <row r="666894" spans="68:68" customFormat="1">
      <c r="BP666894" s="90"/>
    </row>
    <row r="666895" spans="68:68" customFormat="1">
      <c r="BP666895" s="90"/>
    </row>
    <row r="666896" spans="68:68" customFormat="1">
      <c r="BP666896" s="90"/>
    </row>
    <row r="666897" spans="68:68" customFormat="1">
      <c r="BP666897" s="90"/>
    </row>
    <row r="666898" spans="68:68" customFormat="1">
      <c r="BP666898" s="90"/>
    </row>
    <row r="666899" spans="68:68" customFormat="1">
      <c r="BP666899" s="90"/>
    </row>
    <row r="666900" spans="68:68" customFormat="1">
      <c r="BP666900" s="90"/>
    </row>
    <row r="666901" spans="68:68" customFormat="1">
      <c r="BP666901" s="90"/>
    </row>
    <row r="666902" spans="68:68" customFormat="1">
      <c r="BP666902" s="90"/>
    </row>
    <row r="666903" spans="68:68" customFormat="1">
      <c r="BP666903" s="90"/>
    </row>
    <row r="666904" spans="68:68" customFormat="1">
      <c r="BP666904" s="90"/>
    </row>
    <row r="666905" spans="68:68" customFormat="1">
      <c r="BP666905" s="90"/>
    </row>
    <row r="666906" spans="68:68" customFormat="1">
      <c r="BP666906" s="90"/>
    </row>
    <row r="666907" spans="68:68" customFormat="1">
      <c r="BP666907" s="90"/>
    </row>
    <row r="666908" spans="68:68" customFormat="1">
      <c r="BP666908" s="90"/>
    </row>
    <row r="666909" spans="68:68" customFormat="1">
      <c r="BP666909" s="90"/>
    </row>
    <row r="666910" spans="68:68" customFormat="1">
      <c r="BP666910" s="90"/>
    </row>
    <row r="666911" spans="68:68" customFormat="1">
      <c r="BP666911" s="90"/>
    </row>
    <row r="666912" spans="68:68" customFormat="1">
      <c r="BP666912" s="90"/>
    </row>
    <row r="666913" spans="68:68" customFormat="1">
      <c r="BP666913" s="90"/>
    </row>
    <row r="666914" spans="68:68" customFormat="1">
      <c r="BP666914" s="90"/>
    </row>
    <row r="666915" spans="68:68" customFormat="1">
      <c r="BP666915" s="90"/>
    </row>
    <row r="666916" spans="68:68" customFormat="1">
      <c r="BP666916" s="90"/>
    </row>
    <row r="666917" spans="68:68" customFormat="1">
      <c r="BP666917" s="90"/>
    </row>
    <row r="666918" spans="68:68" customFormat="1">
      <c r="BP666918" s="90"/>
    </row>
    <row r="666919" spans="68:68" customFormat="1">
      <c r="BP666919" s="90"/>
    </row>
    <row r="666920" spans="68:68" customFormat="1">
      <c r="BP666920" s="90"/>
    </row>
    <row r="666921" spans="68:68" customFormat="1">
      <c r="BP666921" s="90"/>
    </row>
    <row r="666922" spans="68:68" customFormat="1">
      <c r="BP666922" s="90"/>
    </row>
    <row r="666923" spans="68:68" customFormat="1">
      <c r="BP666923" s="90"/>
    </row>
    <row r="666924" spans="68:68" customFormat="1">
      <c r="BP666924" s="90"/>
    </row>
    <row r="666925" spans="68:68" customFormat="1">
      <c r="BP666925" s="90"/>
    </row>
    <row r="666926" spans="68:68" customFormat="1">
      <c r="BP666926" s="90"/>
    </row>
    <row r="666927" spans="68:68" customFormat="1">
      <c r="BP666927" s="90"/>
    </row>
    <row r="666928" spans="68:68" customFormat="1">
      <c r="BP666928" s="90"/>
    </row>
    <row r="666929" spans="68:68" customFormat="1">
      <c r="BP666929" s="90"/>
    </row>
    <row r="666930" spans="68:68" customFormat="1">
      <c r="BP666930" s="90"/>
    </row>
    <row r="666931" spans="68:68" customFormat="1">
      <c r="BP666931" s="90"/>
    </row>
    <row r="666932" spans="68:68" customFormat="1">
      <c r="BP666932" s="90"/>
    </row>
    <row r="666933" spans="68:68" customFormat="1">
      <c r="BP666933" s="90"/>
    </row>
    <row r="666934" spans="68:68" customFormat="1">
      <c r="BP666934" s="90"/>
    </row>
    <row r="666935" spans="68:68" customFormat="1">
      <c r="BP666935" s="90"/>
    </row>
    <row r="666936" spans="68:68" customFormat="1">
      <c r="BP666936" s="90"/>
    </row>
    <row r="666937" spans="68:68" customFormat="1">
      <c r="BP666937" s="90"/>
    </row>
    <row r="666938" spans="68:68" customFormat="1">
      <c r="BP666938" s="90"/>
    </row>
    <row r="666939" spans="68:68" customFormat="1">
      <c r="BP666939" s="90"/>
    </row>
    <row r="666940" spans="68:68" customFormat="1">
      <c r="BP666940" s="90"/>
    </row>
    <row r="666941" spans="68:68" customFormat="1">
      <c r="BP666941" s="90"/>
    </row>
    <row r="666942" spans="68:68" customFormat="1">
      <c r="BP666942" s="90"/>
    </row>
    <row r="666943" spans="68:68" customFormat="1">
      <c r="BP666943" s="90"/>
    </row>
    <row r="666944" spans="68:68" customFormat="1">
      <c r="BP666944" s="90"/>
    </row>
    <row r="666945" spans="68:68" customFormat="1">
      <c r="BP666945" s="90"/>
    </row>
    <row r="666946" spans="68:68" customFormat="1">
      <c r="BP666946" s="90"/>
    </row>
    <row r="666947" spans="68:68" customFormat="1">
      <c r="BP666947" s="90"/>
    </row>
    <row r="666948" spans="68:68" customFormat="1">
      <c r="BP666948" s="90"/>
    </row>
    <row r="666949" spans="68:68" customFormat="1">
      <c r="BP666949" s="90"/>
    </row>
    <row r="666950" spans="68:68" customFormat="1">
      <c r="BP666950" s="90"/>
    </row>
    <row r="666951" spans="68:68" customFormat="1">
      <c r="BP666951" s="90"/>
    </row>
    <row r="666952" spans="68:68" customFormat="1">
      <c r="BP666952" s="90"/>
    </row>
    <row r="666953" spans="68:68" customFormat="1">
      <c r="BP666953" s="90"/>
    </row>
    <row r="666954" spans="68:68" customFormat="1">
      <c r="BP666954" s="90"/>
    </row>
    <row r="666955" spans="68:68" customFormat="1">
      <c r="BP666955" s="90"/>
    </row>
    <row r="666956" spans="68:68" customFormat="1">
      <c r="BP666956" s="90"/>
    </row>
    <row r="666957" spans="68:68" customFormat="1">
      <c r="BP666957" s="90"/>
    </row>
    <row r="666958" spans="68:68" customFormat="1">
      <c r="BP666958" s="90"/>
    </row>
    <row r="666959" spans="68:68" customFormat="1">
      <c r="BP666959" s="90"/>
    </row>
    <row r="666960" spans="68:68" customFormat="1">
      <c r="BP666960" s="90"/>
    </row>
    <row r="666961" spans="68:68" customFormat="1">
      <c r="BP666961" s="90"/>
    </row>
    <row r="666962" spans="68:68" customFormat="1">
      <c r="BP666962" s="90"/>
    </row>
    <row r="666963" spans="68:68" customFormat="1">
      <c r="BP666963" s="90"/>
    </row>
    <row r="666964" spans="68:68" customFormat="1">
      <c r="BP666964" s="90"/>
    </row>
    <row r="666965" spans="68:68" customFormat="1">
      <c r="BP666965" s="90"/>
    </row>
    <row r="666966" spans="68:68" customFormat="1">
      <c r="BP666966" s="90"/>
    </row>
    <row r="666967" spans="68:68" customFormat="1">
      <c r="BP666967" s="90"/>
    </row>
    <row r="666968" spans="68:68" customFormat="1">
      <c r="BP666968" s="90"/>
    </row>
    <row r="666969" spans="68:68" customFormat="1">
      <c r="BP666969" s="90"/>
    </row>
    <row r="666970" spans="68:68" customFormat="1">
      <c r="BP666970" s="90"/>
    </row>
    <row r="666971" spans="68:68" customFormat="1">
      <c r="BP666971" s="90"/>
    </row>
    <row r="666972" spans="68:68" customFormat="1">
      <c r="BP666972" s="90"/>
    </row>
    <row r="666973" spans="68:68" customFormat="1">
      <c r="BP666973" s="90"/>
    </row>
    <row r="666974" spans="68:68" customFormat="1">
      <c r="BP666974" s="90"/>
    </row>
    <row r="666975" spans="68:68" customFormat="1">
      <c r="BP666975" s="90"/>
    </row>
    <row r="666976" spans="68:68" customFormat="1">
      <c r="BP666976" s="90"/>
    </row>
    <row r="666977" spans="68:68" customFormat="1">
      <c r="BP666977" s="90"/>
    </row>
    <row r="666978" spans="68:68" customFormat="1">
      <c r="BP666978" s="90"/>
    </row>
    <row r="666979" spans="68:68" customFormat="1">
      <c r="BP666979" s="90"/>
    </row>
    <row r="666980" spans="68:68" customFormat="1">
      <c r="BP666980" s="90"/>
    </row>
    <row r="666981" spans="68:68" customFormat="1">
      <c r="BP666981" s="90"/>
    </row>
    <row r="666982" spans="68:68" customFormat="1">
      <c r="BP666982" s="90"/>
    </row>
    <row r="666983" spans="68:68" customFormat="1">
      <c r="BP666983" s="90"/>
    </row>
    <row r="666984" spans="68:68" customFormat="1">
      <c r="BP666984" s="90"/>
    </row>
    <row r="666985" spans="68:68" customFormat="1">
      <c r="BP666985" s="90"/>
    </row>
    <row r="666986" spans="68:68" customFormat="1">
      <c r="BP666986" s="90"/>
    </row>
    <row r="666987" spans="68:68" customFormat="1">
      <c r="BP666987" s="90"/>
    </row>
    <row r="666988" spans="68:68" customFormat="1">
      <c r="BP666988" s="90"/>
    </row>
    <row r="666989" spans="68:68" customFormat="1">
      <c r="BP666989" s="90"/>
    </row>
    <row r="666990" spans="68:68" customFormat="1">
      <c r="BP666990" s="90"/>
    </row>
    <row r="666991" spans="68:68" customFormat="1">
      <c r="BP666991" s="90"/>
    </row>
    <row r="666992" spans="68:68" customFormat="1">
      <c r="BP666992" s="90"/>
    </row>
    <row r="666993" spans="68:68" customFormat="1">
      <c r="BP666993" s="90"/>
    </row>
    <row r="666994" spans="68:68" customFormat="1">
      <c r="BP666994" s="90"/>
    </row>
    <row r="666995" spans="68:68" customFormat="1">
      <c r="BP666995" s="90"/>
    </row>
    <row r="666996" spans="68:68" customFormat="1">
      <c r="BP666996" s="90"/>
    </row>
    <row r="666997" spans="68:68" customFormat="1">
      <c r="BP666997" s="90"/>
    </row>
    <row r="666998" spans="68:68" customFormat="1">
      <c r="BP666998" s="90"/>
    </row>
    <row r="666999" spans="68:68" customFormat="1">
      <c r="BP666999" s="90"/>
    </row>
    <row r="667000" spans="68:68" customFormat="1">
      <c r="BP667000" s="90"/>
    </row>
    <row r="667001" spans="68:68" customFormat="1">
      <c r="BP667001" s="90"/>
    </row>
    <row r="667002" spans="68:68" customFormat="1">
      <c r="BP667002" s="90"/>
    </row>
    <row r="667003" spans="68:68" customFormat="1">
      <c r="BP667003" s="90"/>
    </row>
    <row r="667004" spans="68:68" customFormat="1">
      <c r="BP667004" s="90"/>
    </row>
    <row r="667005" spans="68:68" customFormat="1">
      <c r="BP667005" s="90"/>
    </row>
    <row r="667006" spans="68:68" customFormat="1">
      <c r="BP667006" s="90"/>
    </row>
    <row r="667007" spans="68:68" customFormat="1">
      <c r="BP667007" s="90"/>
    </row>
    <row r="667008" spans="68:68" customFormat="1">
      <c r="BP667008" s="90"/>
    </row>
    <row r="667009" spans="68:68" customFormat="1">
      <c r="BP667009" s="90"/>
    </row>
    <row r="667010" spans="68:68" customFormat="1">
      <c r="BP667010" s="90"/>
    </row>
    <row r="667011" spans="68:68" customFormat="1">
      <c r="BP667011" s="90"/>
    </row>
    <row r="667012" spans="68:68" customFormat="1">
      <c r="BP667012" s="90"/>
    </row>
    <row r="667013" spans="68:68" customFormat="1">
      <c r="BP667013" s="90"/>
    </row>
    <row r="667014" spans="68:68" customFormat="1">
      <c r="BP667014" s="90"/>
    </row>
    <row r="667015" spans="68:68" customFormat="1">
      <c r="BP667015" s="90"/>
    </row>
    <row r="667016" spans="68:68" customFormat="1">
      <c r="BP667016" s="90"/>
    </row>
    <row r="667017" spans="68:68" customFormat="1">
      <c r="BP667017" s="90"/>
    </row>
    <row r="667018" spans="68:68" customFormat="1">
      <c r="BP667018" s="90"/>
    </row>
    <row r="667019" spans="68:68" customFormat="1">
      <c r="BP667019" s="90"/>
    </row>
    <row r="667020" spans="68:68" customFormat="1">
      <c r="BP667020" s="90"/>
    </row>
    <row r="667021" spans="68:68" customFormat="1">
      <c r="BP667021" s="90"/>
    </row>
    <row r="667022" spans="68:68" customFormat="1">
      <c r="BP667022" s="90"/>
    </row>
    <row r="667023" spans="68:68" customFormat="1">
      <c r="BP667023" s="90"/>
    </row>
    <row r="667024" spans="68:68" customFormat="1">
      <c r="BP667024" s="90"/>
    </row>
    <row r="667025" spans="68:68" customFormat="1">
      <c r="BP667025" s="90"/>
    </row>
    <row r="667026" spans="68:68" customFormat="1">
      <c r="BP667026" s="90"/>
    </row>
    <row r="667027" spans="68:68" customFormat="1">
      <c r="BP667027" s="90"/>
    </row>
    <row r="667028" spans="68:68" customFormat="1">
      <c r="BP667028" s="90"/>
    </row>
    <row r="667029" spans="68:68" customFormat="1">
      <c r="BP667029" s="90"/>
    </row>
    <row r="667030" spans="68:68" customFormat="1">
      <c r="BP667030" s="90"/>
    </row>
    <row r="667031" spans="68:68" customFormat="1">
      <c r="BP667031" s="90"/>
    </row>
    <row r="667032" spans="68:68" customFormat="1">
      <c r="BP667032" s="90"/>
    </row>
    <row r="667033" spans="68:68" customFormat="1">
      <c r="BP667033" s="90"/>
    </row>
    <row r="667034" spans="68:68" customFormat="1">
      <c r="BP667034" s="90"/>
    </row>
    <row r="667035" spans="68:68" customFormat="1">
      <c r="BP667035" s="90"/>
    </row>
    <row r="667036" spans="68:68" customFormat="1">
      <c r="BP667036" s="90"/>
    </row>
    <row r="667037" spans="68:68" customFormat="1">
      <c r="BP667037" s="90"/>
    </row>
    <row r="667038" spans="68:68" customFormat="1">
      <c r="BP667038" s="90"/>
    </row>
    <row r="667039" spans="68:68" customFormat="1">
      <c r="BP667039" s="90"/>
    </row>
    <row r="667040" spans="68:68" customFormat="1">
      <c r="BP667040" s="90"/>
    </row>
    <row r="667041" spans="68:68" customFormat="1">
      <c r="BP667041" s="90"/>
    </row>
    <row r="667042" spans="68:68" customFormat="1">
      <c r="BP667042" s="90"/>
    </row>
    <row r="667043" spans="68:68" customFormat="1">
      <c r="BP667043" s="90"/>
    </row>
    <row r="667044" spans="68:68" customFormat="1">
      <c r="BP667044" s="90"/>
    </row>
    <row r="667045" spans="68:68" customFormat="1">
      <c r="BP667045" s="90"/>
    </row>
    <row r="667046" spans="68:68" customFormat="1">
      <c r="BP667046" s="90"/>
    </row>
    <row r="667047" spans="68:68" customFormat="1">
      <c r="BP667047" s="90"/>
    </row>
    <row r="667048" spans="68:68" customFormat="1">
      <c r="BP667048" s="90"/>
    </row>
    <row r="667049" spans="68:68" customFormat="1">
      <c r="BP667049" s="90"/>
    </row>
    <row r="667050" spans="68:68" customFormat="1">
      <c r="BP667050" s="90"/>
    </row>
    <row r="667051" spans="68:68" customFormat="1">
      <c r="BP667051" s="90"/>
    </row>
    <row r="667052" spans="68:68" customFormat="1">
      <c r="BP667052" s="90"/>
    </row>
    <row r="667053" spans="68:68" customFormat="1">
      <c r="BP667053" s="90"/>
    </row>
    <row r="667054" spans="68:68" customFormat="1">
      <c r="BP667054" s="90"/>
    </row>
    <row r="667055" spans="68:68" customFormat="1">
      <c r="BP667055" s="90"/>
    </row>
    <row r="667056" spans="68:68" customFormat="1">
      <c r="BP667056" s="90"/>
    </row>
    <row r="667057" spans="68:68" customFormat="1">
      <c r="BP667057" s="90"/>
    </row>
    <row r="667058" spans="68:68" customFormat="1">
      <c r="BP667058" s="90"/>
    </row>
    <row r="667059" spans="68:68" customFormat="1">
      <c r="BP667059" s="90"/>
    </row>
    <row r="667060" spans="68:68" customFormat="1">
      <c r="BP667060" s="90"/>
    </row>
    <row r="667061" spans="68:68" customFormat="1">
      <c r="BP667061" s="90"/>
    </row>
    <row r="667062" spans="68:68" customFormat="1">
      <c r="BP667062" s="90"/>
    </row>
    <row r="667063" spans="68:68" customFormat="1">
      <c r="BP667063" s="90"/>
    </row>
    <row r="667064" spans="68:68" customFormat="1">
      <c r="BP667064" s="90"/>
    </row>
    <row r="667065" spans="68:68" customFormat="1">
      <c r="BP667065" s="90"/>
    </row>
    <row r="667066" spans="68:68" customFormat="1">
      <c r="BP667066" s="90"/>
    </row>
    <row r="667067" spans="68:68" customFormat="1">
      <c r="BP667067" s="90"/>
    </row>
    <row r="667068" spans="68:68" customFormat="1">
      <c r="BP667068" s="90"/>
    </row>
    <row r="667069" spans="68:68" customFormat="1">
      <c r="BP667069" s="90"/>
    </row>
    <row r="667070" spans="68:68" customFormat="1">
      <c r="BP667070" s="90"/>
    </row>
    <row r="667071" spans="68:68" customFormat="1">
      <c r="BP667071" s="90"/>
    </row>
    <row r="667072" spans="68:68" customFormat="1">
      <c r="BP667072" s="90"/>
    </row>
    <row r="667073" spans="68:68" customFormat="1">
      <c r="BP667073" s="90"/>
    </row>
    <row r="667074" spans="68:68" customFormat="1">
      <c r="BP667074" s="90"/>
    </row>
    <row r="667075" spans="68:68" customFormat="1">
      <c r="BP667075" s="90"/>
    </row>
    <row r="667076" spans="68:68" customFormat="1">
      <c r="BP667076" s="90"/>
    </row>
    <row r="667077" spans="68:68" customFormat="1">
      <c r="BP667077" s="90"/>
    </row>
    <row r="667078" spans="68:68" customFormat="1">
      <c r="BP667078" s="90"/>
    </row>
    <row r="667079" spans="68:68" customFormat="1">
      <c r="BP667079" s="90"/>
    </row>
    <row r="667080" spans="68:68" customFormat="1">
      <c r="BP667080" s="90"/>
    </row>
    <row r="667081" spans="68:68" customFormat="1">
      <c r="BP667081" s="90"/>
    </row>
    <row r="667082" spans="68:68" customFormat="1">
      <c r="BP667082" s="90"/>
    </row>
    <row r="667083" spans="68:68" customFormat="1">
      <c r="BP667083" s="90"/>
    </row>
    <row r="667084" spans="68:68" customFormat="1">
      <c r="BP667084" s="90"/>
    </row>
    <row r="667085" spans="68:68" customFormat="1">
      <c r="BP667085" s="90"/>
    </row>
    <row r="667086" spans="68:68" customFormat="1">
      <c r="BP667086" s="90"/>
    </row>
    <row r="667087" spans="68:68" customFormat="1">
      <c r="BP667087" s="90"/>
    </row>
    <row r="667088" spans="68:68" customFormat="1">
      <c r="BP667088" s="90"/>
    </row>
    <row r="667089" spans="68:68" customFormat="1">
      <c r="BP667089" s="90"/>
    </row>
    <row r="667090" spans="68:68" customFormat="1">
      <c r="BP667090" s="90"/>
    </row>
    <row r="667091" spans="68:68" customFormat="1">
      <c r="BP667091" s="90"/>
    </row>
    <row r="667092" spans="68:68" customFormat="1">
      <c r="BP667092" s="90"/>
    </row>
    <row r="667093" spans="68:68" customFormat="1">
      <c r="BP667093" s="90"/>
    </row>
    <row r="667094" spans="68:68" customFormat="1">
      <c r="BP667094" s="90"/>
    </row>
    <row r="667095" spans="68:68" customFormat="1">
      <c r="BP667095" s="90"/>
    </row>
    <row r="667096" spans="68:68" customFormat="1">
      <c r="BP667096" s="90"/>
    </row>
    <row r="667097" spans="68:68" customFormat="1">
      <c r="BP667097" s="90"/>
    </row>
    <row r="667098" spans="68:68" customFormat="1">
      <c r="BP667098" s="90"/>
    </row>
    <row r="667099" spans="68:68" customFormat="1">
      <c r="BP667099" s="90"/>
    </row>
    <row r="667100" spans="68:68" customFormat="1">
      <c r="BP667100" s="90"/>
    </row>
    <row r="667101" spans="68:68" customFormat="1">
      <c r="BP667101" s="90"/>
    </row>
    <row r="667102" spans="68:68" customFormat="1">
      <c r="BP667102" s="90"/>
    </row>
    <row r="667103" spans="68:68" customFormat="1">
      <c r="BP667103" s="90"/>
    </row>
    <row r="667104" spans="68:68" customFormat="1">
      <c r="BP667104" s="90"/>
    </row>
    <row r="667105" spans="68:68" customFormat="1">
      <c r="BP667105" s="90"/>
    </row>
    <row r="667106" spans="68:68" customFormat="1">
      <c r="BP667106" s="90"/>
    </row>
    <row r="667107" spans="68:68" customFormat="1">
      <c r="BP667107" s="90"/>
    </row>
    <row r="667108" spans="68:68" customFormat="1">
      <c r="BP667108" s="90"/>
    </row>
    <row r="667109" spans="68:68" customFormat="1">
      <c r="BP667109" s="90"/>
    </row>
    <row r="667110" spans="68:68" customFormat="1">
      <c r="BP667110" s="90"/>
    </row>
    <row r="667111" spans="68:68" customFormat="1">
      <c r="BP667111" s="90"/>
    </row>
    <row r="667112" spans="68:68" customFormat="1">
      <c r="BP667112" s="90"/>
    </row>
    <row r="667113" spans="68:68" customFormat="1">
      <c r="BP667113" s="90"/>
    </row>
    <row r="667114" spans="68:68" customFormat="1">
      <c r="BP667114" s="90"/>
    </row>
    <row r="667115" spans="68:68" customFormat="1">
      <c r="BP667115" s="90"/>
    </row>
    <row r="667116" spans="68:68" customFormat="1">
      <c r="BP667116" s="90"/>
    </row>
    <row r="667117" spans="68:68" customFormat="1">
      <c r="BP667117" s="90"/>
    </row>
    <row r="667118" spans="68:68" customFormat="1">
      <c r="BP667118" s="90"/>
    </row>
    <row r="667119" spans="68:68" customFormat="1">
      <c r="BP667119" s="90"/>
    </row>
    <row r="667120" spans="68:68" customFormat="1">
      <c r="BP667120" s="90"/>
    </row>
    <row r="667121" spans="68:68" customFormat="1">
      <c r="BP667121" s="90"/>
    </row>
    <row r="667122" spans="68:68" customFormat="1">
      <c r="BP667122" s="90"/>
    </row>
    <row r="667123" spans="68:68" customFormat="1">
      <c r="BP667123" s="90"/>
    </row>
    <row r="667124" spans="68:68" customFormat="1">
      <c r="BP667124" s="90"/>
    </row>
    <row r="667125" spans="68:68" customFormat="1">
      <c r="BP667125" s="90"/>
    </row>
    <row r="667126" spans="68:68" customFormat="1">
      <c r="BP667126" s="90"/>
    </row>
    <row r="667127" spans="68:68" customFormat="1">
      <c r="BP667127" s="90"/>
    </row>
    <row r="667128" spans="68:68" customFormat="1">
      <c r="BP667128" s="90"/>
    </row>
    <row r="667129" spans="68:68" customFormat="1">
      <c r="BP667129" s="90"/>
    </row>
    <row r="667130" spans="68:68" customFormat="1">
      <c r="BP667130" s="90"/>
    </row>
    <row r="667131" spans="68:68" customFormat="1">
      <c r="BP667131" s="90"/>
    </row>
    <row r="667132" spans="68:68" customFormat="1">
      <c r="BP667132" s="90"/>
    </row>
    <row r="667133" spans="68:68" customFormat="1">
      <c r="BP667133" s="90"/>
    </row>
    <row r="667134" spans="68:68" customFormat="1">
      <c r="BP667134" s="90"/>
    </row>
    <row r="667135" spans="68:68" customFormat="1">
      <c r="BP667135" s="90"/>
    </row>
    <row r="667136" spans="68:68" customFormat="1">
      <c r="BP667136" s="90"/>
    </row>
    <row r="667137" spans="68:68" customFormat="1">
      <c r="BP667137" s="90"/>
    </row>
    <row r="667138" spans="68:68" customFormat="1">
      <c r="BP667138" s="90"/>
    </row>
    <row r="667139" spans="68:68" customFormat="1">
      <c r="BP667139" s="90"/>
    </row>
    <row r="667140" spans="68:68" customFormat="1">
      <c r="BP667140" s="90"/>
    </row>
    <row r="667141" spans="68:68" customFormat="1">
      <c r="BP667141" s="90"/>
    </row>
    <row r="667142" spans="68:68" customFormat="1">
      <c r="BP667142" s="90"/>
    </row>
    <row r="667143" spans="68:68" customFormat="1">
      <c r="BP667143" s="90"/>
    </row>
    <row r="667144" spans="68:68" customFormat="1">
      <c r="BP667144" s="90"/>
    </row>
    <row r="667145" spans="68:68" customFormat="1">
      <c r="BP667145" s="90"/>
    </row>
    <row r="667146" spans="68:68" customFormat="1">
      <c r="BP667146" s="90"/>
    </row>
    <row r="667147" spans="68:68" customFormat="1">
      <c r="BP667147" s="90"/>
    </row>
    <row r="667148" spans="68:68" customFormat="1">
      <c r="BP667148" s="90"/>
    </row>
    <row r="667149" spans="68:68" customFormat="1">
      <c r="BP667149" s="90"/>
    </row>
    <row r="667150" spans="68:68" customFormat="1">
      <c r="BP667150" s="90"/>
    </row>
    <row r="667151" spans="68:68" customFormat="1">
      <c r="BP667151" s="90"/>
    </row>
    <row r="667152" spans="68:68" customFormat="1">
      <c r="BP667152" s="90"/>
    </row>
    <row r="667153" spans="68:68" customFormat="1">
      <c r="BP667153" s="90"/>
    </row>
    <row r="667154" spans="68:68" customFormat="1">
      <c r="BP667154" s="90"/>
    </row>
    <row r="667155" spans="68:68" customFormat="1">
      <c r="BP667155" s="90"/>
    </row>
    <row r="667156" spans="68:68" customFormat="1">
      <c r="BP667156" s="90"/>
    </row>
    <row r="667157" spans="68:68" customFormat="1">
      <c r="BP667157" s="90"/>
    </row>
    <row r="667158" spans="68:68" customFormat="1">
      <c r="BP667158" s="90"/>
    </row>
    <row r="667159" spans="68:68" customFormat="1">
      <c r="BP667159" s="90"/>
    </row>
    <row r="667160" spans="68:68" customFormat="1">
      <c r="BP667160" s="90"/>
    </row>
    <row r="667161" spans="68:68" customFormat="1">
      <c r="BP667161" s="90"/>
    </row>
    <row r="667162" spans="68:68" customFormat="1">
      <c r="BP667162" s="90"/>
    </row>
    <row r="667163" spans="68:68" customFormat="1">
      <c r="BP667163" s="90"/>
    </row>
    <row r="667164" spans="68:68" customFormat="1">
      <c r="BP667164" s="90"/>
    </row>
    <row r="667165" spans="68:68" customFormat="1">
      <c r="BP667165" s="90"/>
    </row>
    <row r="667166" spans="68:68" customFormat="1">
      <c r="BP667166" s="90"/>
    </row>
    <row r="667167" spans="68:68" customFormat="1">
      <c r="BP667167" s="90"/>
    </row>
    <row r="667168" spans="68:68" customFormat="1">
      <c r="BP667168" s="90"/>
    </row>
    <row r="667169" spans="68:68" customFormat="1">
      <c r="BP667169" s="90"/>
    </row>
    <row r="667170" spans="68:68" customFormat="1">
      <c r="BP667170" s="90"/>
    </row>
    <row r="667171" spans="68:68" customFormat="1">
      <c r="BP667171" s="90"/>
    </row>
    <row r="667172" spans="68:68" customFormat="1">
      <c r="BP667172" s="90"/>
    </row>
    <row r="667173" spans="68:68" customFormat="1">
      <c r="BP667173" s="90"/>
    </row>
    <row r="667174" spans="68:68" customFormat="1">
      <c r="BP667174" s="90"/>
    </row>
    <row r="667175" spans="68:68" customFormat="1">
      <c r="BP667175" s="90"/>
    </row>
    <row r="667176" spans="68:68" customFormat="1">
      <c r="BP667176" s="90"/>
    </row>
    <row r="667177" spans="68:68" customFormat="1">
      <c r="BP667177" s="90"/>
    </row>
    <row r="667178" spans="68:68" customFormat="1">
      <c r="BP667178" s="90"/>
    </row>
    <row r="667179" spans="68:68" customFormat="1">
      <c r="BP667179" s="90"/>
    </row>
    <row r="667180" spans="68:68" customFormat="1">
      <c r="BP667180" s="90"/>
    </row>
    <row r="667181" spans="68:68" customFormat="1">
      <c r="BP667181" s="90"/>
    </row>
    <row r="667182" spans="68:68" customFormat="1">
      <c r="BP667182" s="90"/>
    </row>
    <row r="667183" spans="68:68" customFormat="1">
      <c r="BP667183" s="90"/>
    </row>
    <row r="667184" spans="68:68" customFormat="1">
      <c r="BP667184" s="90"/>
    </row>
    <row r="667185" spans="68:68" customFormat="1">
      <c r="BP667185" s="90"/>
    </row>
    <row r="667186" spans="68:68" customFormat="1">
      <c r="BP667186" s="90"/>
    </row>
    <row r="667187" spans="68:68" customFormat="1">
      <c r="BP667187" s="90"/>
    </row>
    <row r="667188" spans="68:68" customFormat="1">
      <c r="BP667188" s="90"/>
    </row>
    <row r="667189" spans="68:68" customFormat="1">
      <c r="BP667189" s="90"/>
    </row>
    <row r="667190" spans="68:68" customFormat="1">
      <c r="BP667190" s="90"/>
    </row>
    <row r="667191" spans="68:68" customFormat="1">
      <c r="BP667191" s="90"/>
    </row>
    <row r="667192" spans="68:68" customFormat="1">
      <c r="BP667192" s="90"/>
    </row>
    <row r="667193" spans="68:68" customFormat="1">
      <c r="BP667193" s="90"/>
    </row>
    <row r="667194" spans="68:68" customFormat="1">
      <c r="BP667194" s="90"/>
    </row>
    <row r="667195" spans="68:68" customFormat="1">
      <c r="BP667195" s="90"/>
    </row>
    <row r="667196" spans="68:68" customFormat="1">
      <c r="BP667196" s="90"/>
    </row>
    <row r="667197" spans="68:68" customFormat="1">
      <c r="BP667197" s="90"/>
    </row>
    <row r="667198" spans="68:68" customFormat="1">
      <c r="BP667198" s="90"/>
    </row>
    <row r="667199" spans="68:68" customFormat="1">
      <c r="BP667199" s="90"/>
    </row>
    <row r="667200" spans="68:68" customFormat="1">
      <c r="BP667200" s="90"/>
    </row>
    <row r="667201" spans="68:68" customFormat="1">
      <c r="BP667201" s="90"/>
    </row>
    <row r="667202" spans="68:68" customFormat="1">
      <c r="BP667202" s="90"/>
    </row>
    <row r="667203" spans="68:68" customFormat="1">
      <c r="BP667203" s="90"/>
    </row>
    <row r="667204" spans="68:68" customFormat="1">
      <c r="BP667204" s="90"/>
    </row>
    <row r="667205" spans="68:68" customFormat="1">
      <c r="BP667205" s="90"/>
    </row>
    <row r="667206" spans="68:68" customFormat="1">
      <c r="BP667206" s="90"/>
    </row>
    <row r="667207" spans="68:68" customFormat="1">
      <c r="BP667207" s="90"/>
    </row>
    <row r="667208" spans="68:68" customFormat="1">
      <c r="BP667208" s="90"/>
    </row>
    <row r="667209" spans="68:68" customFormat="1">
      <c r="BP667209" s="90"/>
    </row>
    <row r="667210" spans="68:68" customFormat="1">
      <c r="BP667210" s="90"/>
    </row>
    <row r="667211" spans="68:68" customFormat="1">
      <c r="BP667211" s="90"/>
    </row>
    <row r="667212" spans="68:68" customFormat="1">
      <c r="BP667212" s="90"/>
    </row>
    <row r="667213" spans="68:68" customFormat="1">
      <c r="BP667213" s="90"/>
    </row>
    <row r="667214" spans="68:68" customFormat="1">
      <c r="BP667214" s="90"/>
    </row>
    <row r="667215" spans="68:68" customFormat="1">
      <c r="BP667215" s="90"/>
    </row>
    <row r="667216" spans="68:68" customFormat="1">
      <c r="BP667216" s="90"/>
    </row>
    <row r="667217" spans="68:68" customFormat="1">
      <c r="BP667217" s="90"/>
    </row>
    <row r="667218" spans="68:68" customFormat="1">
      <c r="BP667218" s="90"/>
    </row>
    <row r="667219" spans="68:68" customFormat="1">
      <c r="BP667219" s="90"/>
    </row>
    <row r="667220" spans="68:68" customFormat="1">
      <c r="BP667220" s="90"/>
    </row>
    <row r="667221" spans="68:68" customFormat="1">
      <c r="BP667221" s="90"/>
    </row>
    <row r="667222" spans="68:68" customFormat="1">
      <c r="BP667222" s="90"/>
    </row>
    <row r="667223" spans="68:68" customFormat="1">
      <c r="BP667223" s="90"/>
    </row>
    <row r="667224" spans="68:68" customFormat="1">
      <c r="BP667224" s="90"/>
    </row>
    <row r="667225" spans="68:68" customFormat="1">
      <c r="BP667225" s="90"/>
    </row>
    <row r="667226" spans="68:68" customFormat="1">
      <c r="BP667226" s="90"/>
    </row>
    <row r="667227" spans="68:68" customFormat="1">
      <c r="BP667227" s="90"/>
    </row>
    <row r="667228" spans="68:68" customFormat="1">
      <c r="BP667228" s="90"/>
    </row>
    <row r="667229" spans="68:68" customFormat="1">
      <c r="BP667229" s="90"/>
    </row>
    <row r="667230" spans="68:68" customFormat="1">
      <c r="BP667230" s="90"/>
    </row>
    <row r="667231" spans="68:68" customFormat="1">
      <c r="BP667231" s="90"/>
    </row>
    <row r="667232" spans="68:68" customFormat="1">
      <c r="BP667232" s="90"/>
    </row>
    <row r="667233" spans="68:68" customFormat="1">
      <c r="BP667233" s="90"/>
    </row>
    <row r="667234" spans="68:68" customFormat="1">
      <c r="BP667234" s="90"/>
    </row>
    <row r="667235" spans="68:68" customFormat="1">
      <c r="BP667235" s="90"/>
    </row>
    <row r="667236" spans="68:68" customFormat="1">
      <c r="BP667236" s="90"/>
    </row>
    <row r="667237" spans="68:68" customFormat="1">
      <c r="BP667237" s="90"/>
    </row>
    <row r="667238" spans="68:68" customFormat="1">
      <c r="BP667238" s="90"/>
    </row>
    <row r="667239" spans="68:68" customFormat="1">
      <c r="BP667239" s="90"/>
    </row>
    <row r="667240" spans="68:68" customFormat="1">
      <c r="BP667240" s="90"/>
    </row>
    <row r="667241" spans="68:68" customFormat="1">
      <c r="BP667241" s="90"/>
    </row>
    <row r="667242" spans="68:68" customFormat="1">
      <c r="BP667242" s="90"/>
    </row>
    <row r="667243" spans="68:68" customFormat="1">
      <c r="BP667243" s="90"/>
    </row>
    <row r="667244" spans="68:68" customFormat="1">
      <c r="BP667244" s="90"/>
    </row>
    <row r="667245" spans="68:68" customFormat="1">
      <c r="BP667245" s="90"/>
    </row>
    <row r="667246" spans="68:68" customFormat="1">
      <c r="BP667246" s="90"/>
    </row>
    <row r="667247" spans="68:68" customFormat="1">
      <c r="BP667247" s="90"/>
    </row>
    <row r="667248" spans="68:68" customFormat="1">
      <c r="BP667248" s="90"/>
    </row>
    <row r="667249" spans="68:68" customFormat="1">
      <c r="BP667249" s="90"/>
    </row>
    <row r="667250" spans="68:68" customFormat="1">
      <c r="BP667250" s="90"/>
    </row>
    <row r="667251" spans="68:68" customFormat="1">
      <c r="BP667251" s="90"/>
    </row>
    <row r="667252" spans="68:68" customFormat="1">
      <c r="BP667252" s="90"/>
    </row>
    <row r="667253" spans="68:68" customFormat="1">
      <c r="BP667253" s="90"/>
    </row>
    <row r="667254" spans="68:68" customFormat="1">
      <c r="BP667254" s="90"/>
    </row>
    <row r="667255" spans="68:68" customFormat="1">
      <c r="BP667255" s="90"/>
    </row>
    <row r="667256" spans="68:68" customFormat="1">
      <c r="BP667256" s="90"/>
    </row>
    <row r="667257" spans="68:68" customFormat="1">
      <c r="BP667257" s="90"/>
    </row>
    <row r="667258" spans="68:68" customFormat="1">
      <c r="BP667258" s="90"/>
    </row>
    <row r="667259" spans="68:68" customFormat="1">
      <c r="BP667259" s="90"/>
    </row>
    <row r="667260" spans="68:68" customFormat="1">
      <c r="BP667260" s="90"/>
    </row>
    <row r="667261" spans="68:68" customFormat="1">
      <c r="BP667261" s="90"/>
    </row>
    <row r="667262" spans="68:68" customFormat="1">
      <c r="BP667262" s="90"/>
    </row>
    <row r="667263" spans="68:68" customFormat="1">
      <c r="BP667263" s="90"/>
    </row>
    <row r="667264" spans="68:68" customFormat="1">
      <c r="BP667264" s="90"/>
    </row>
    <row r="667265" spans="68:68" customFormat="1">
      <c r="BP667265" s="90"/>
    </row>
    <row r="667266" spans="68:68" customFormat="1">
      <c r="BP667266" s="90"/>
    </row>
    <row r="667267" spans="68:68" customFormat="1">
      <c r="BP667267" s="90"/>
    </row>
    <row r="667268" spans="68:68" customFormat="1">
      <c r="BP667268" s="90"/>
    </row>
    <row r="667269" spans="68:68" customFormat="1">
      <c r="BP667269" s="90"/>
    </row>
    <row r="667270" spans="68:68" customFormat="1">
      <c r="BP667270" s="90"/>
    </row>
    <row r="667271" spans="68:68" customFormat="1">
      <c r="BP667271" s="90"/>
    </row>
    <row r="667272" spans="68:68" customFormat="1">
      <c r="BP667272" s="90"/>
    </row>
    <row r="667273" spans="68:68" customFormat="1">
      <c r="BP667273" s="90"/>
    </row>
    <row r="667274" spans="68:68" customFormat="1">
      <c r="BP667274" s="90"/>
    </row>
    <row r="667275" spans="68:68" customFormat="1">
      <c r="BP667275" s="90"/>
    </row>
    <row r="667276" spans="68:68" customFormat="1">
      <c r="BP667276" s="90"/>
    </row>
    <row r="667277" spans="68:68" customFormat="1">
      <c r="BP667277" s="90"/>
    </row>
    <row r="667278" spans="68:68" customFormat="1">
      <c r="BP667278" s="90"/>
    </row>
    <row r="667279" spans="68:68" customFormat="1">
      <c r="BP667279" s="90"/>
    </row>
    <row r="667280" spans="68:68" customFormat="1">
      <c r="BP667280" s="90"/>
    </row>
    <row r="667281" spans="68:68" customFormat="1">
      <c r="BP667281" s="90"/>
    </row>
    <row r="667282" spans="68:68" customFormat="1">
      <c r="BP667282" s="90"/>
    </row>
    <row r="667283" spans="68:68" customFormat="1">
      <c r="BP667283" s="90"/>
    </row>
    <row r="667284" spans="68:68" customFormat="1">
      <c r="BP667284" s="90"/>
    </row>
    <row r="667285" spans="68:68" customFormat="1">
      <c r="BP667285" s="90"/>
    </row>
    <row r="667286" spans="68:68" customFormat="1">
      <c r="BP667286" s="90"/>
    </row>
    <row r="667287" spans="68:68" customFormat="1">
      <c r="BP667287" s="90"/>
    </row>
    <row r="667288" spans="68:68" customFormat="1">
      <c r="BP667288" s="90"/>
    </row>
    <row r="667289" spans="68:68" customFormat="1">
      <c r="BP667289" s="90"/>
    </row>
    <row r="667290" spans="68:68" customFormat="1">
      <c r="BP667290" s="90"/>
    </row>
    <row r="667291" spans="68:68" customFormat="1">
      <c r="BP667291" s="90"/>
    </row>
    <row r="667292" spans="68:68" customFormat="1">
      <c r="BP667292" s="90"/>
    </row>
    <row r="667293" spans="68:68" customFormat="1">
      <c r="BP667293" s="90"/>
    </row>
    <row r="667294" spans="68:68" customFormat="1">
      <c r="BP667294" s="90"/>
    </row>
    <row r="667295" spans="68:68" customFormat="1">
      <c r="BP667295" s="90"/>
    </row>
    <row r="667296" spans="68:68" customFormat="1">
      <c r="BP667296" s="90"/>
    </row>
    <row r="667297" spans="68:68" customFormat="1">
      <c r="BP667297" s="90"/>
    </row>
    <row r="667298" spans="68:68" customFormat="1">
      <c r="BP667298" s="90"/>
    </row>
    <row r="667299" spans="68:68" customFormat="1">
      <c r="BP667299" s="90"/>
    </row>
    <row r="667300" spans="68:68" customFormat="1">
      <c r="BP667300" s="90"/>
    </row>
    <row r="667301" spans="68:68" customFormat="1">
      <c r="BP667301" s="90"/>
    </row>
    <row r="667302" spans="68:68" customFormat="1">
      <c r="BP667302" s="90"/>
    </row>
    <row r="667303" spans="68:68" customFormat="1">
      <c r="BP667303" s="90"/>
    </row>
    <row r="667304" spans="68:68" customFormat="1">
      <c r="BP667304" s="90"/>
    </row>
    <row r="667305" spans="68:68" customFormat="1">
      <c r="BP667305" s="90"/>
    </row>
    <row r="667306" spans="68:68" customFormat="1">
      <c r="BP667306" s="90"/>
    </row>
    <row r="667307" spans="68:68" customFormat="1">
      <c r="BP667307" s="90"/>
    </row>
    <row r="667308" spans="68:68" customFormat="1">
      <c r="BP667308" s="90"/>
    </row>
    <row r="667309" spans="68:68" customFormat="1">
      <c r="BP667309" s="90"/>
    </row>
    <row r="667310" spans="68:68" customFormat="1">
      <c r="BP667310" s="90"/>
    </row>
    <row r="667311" spans="68:68" customFormat="1">
      <c r="BP667311" s="90"/>
    </row>
    <row r="667312" spans="68:68" customFormat="1">
      <c r="BP667312" s="90"/>
    </row>
    <row r="667313" spans="68:68" customFormat="1">
      <c r="BP667313" s="90"/>
    </row>
    <row r="667314" spans="68:68" customFormat="1">
      <c r="BP667314" s="90"/>
    </row>
    <row r="667315" spans="68:68" customFormat="1">
      <c r="BP667315" s="90"/>
    </row>
    <row r="667316" spans="68:68" customFormat="1">
      <c r="BP667316" s="90"/>
    </row>
    <row r="667317" spans="68:68" customFormat="1">
      <c r="BP667317" s="90"/>
    </row>
    <row r="667318" spans="68:68" customFormat="1">
      <c r="BP667318" s="90"/>
    </row>
    <row r="667319" spans="68:68" customFormat="1">
      <c r="BP667319" s="90"/>
    </row>
    <row r="667320" spans="68:68" customFormat="1">
      <c r="BP667320" s="90"/>
    </row>
    <row r="667321" spans="68:68" customFormat="1">
      <c r="BP667321" s="90"/>
    </row>
    <row r="667322" spans="68:68" customFormat="1">
      <c r="BP667322" s="90"/>
    </row>
    <row r="667323" spans="68:68" customFormat="1">
      <c r="BP667323" s="90"/>
    </row>
    <row r="667324" spans="68:68" customFormat="1">
      <c r="BP667324" s="90"/>
    </row>
    <row r="667325" spans="68:68" customFormat="1">
      <c r="BP667325" s="90"/>
    </row>
    <row r="667326" spans="68:68" customFormat="1">
      <c r="BP667326" s="90"/>
    </row>
    <row r="667327" spans="68:68" customFormat="1">
      <c r="BP667327" s="90"/>
    </row>
    <row r="667328" spans="68:68" customFormat="1">
      <c r="BP667328" s="90"/>
    </row>
    <row r="667329" spans="68:68" customFormat="1">
      <c r="BP667329" s="90"/>
    </row>
    <row r="667330" spans="68:68" customFormat="1">
      <c r="BP667330" s="90"/>
    </row>
    <row r="667331" spans="68:68" customFormat="1">
      <c r="BP667331" s="90"/>
    </row>
    <row r="667332" spans="68:68" customFormat="1">
      <c r="BP667332" s="90"/>
    </row>
    <row r="667333" spans="68:68" customFormat="1">
      <c r="BP667333" s="90"/>
    </row>
    <row r="667334" spans="68:68" customFormat="1">
      <c r="BP667334" s="90"/>
    </row>
    <row r="667335" spans="68:68" customFormat="1">
      <c r="BP667335" s="90"/>
    </row>
    <row r="667336" spans="68:68" customFormat="1">
      <c r="BP667336" s="90"/>
    </row>
    <row r="667337" spans="68:68" customFormat="1">
      <c r="BP667337" s="90"/>
    </row>
    <row r="667338" spans="68:68" customFormat="1">
      <c r="BP667338" s="90"/>
    </row>
    <row r="667339" spans="68:68" customFormat="1">
      <c r="BP667339" s="90"/>
    </row>
    <row r="667340" spans="68:68" customFormat="1">
      <c r="BP667340" s="90"/>
    </row>
    <row r="667341" spans="68:68" customFormat="1">
      <c r="BP667341" s="90"/>
    </row>
    <row r="667342" spans="68:68" customFormat="1">
      <c r="BP667342" s="90"/>
    </row>
    <row r="667343" spans="68:68" customFormat="1">
      <c r="BP667343" s="90"/>
    </row>
    <row r="667344" spans="68:68" customFormat="1">
      <c r="BP667344" s="90"/>
    </row>
    <row r="667345" spans="68:68" customFormat="1">
      <c r="BP667345" s="90"/>
    </row>
    <row r="667346" spans="68:68" customFormat="1">
      <c r="BP667346" s="90"/>
    </row>
    <row r="667347" spans="68:68" customFormat="1">
      <c r="BP667347" s="90"/>
    </row>
    <row r="667348" spans="68:68" customFormat="1">
      <c r="BP667348" s="90"/>
    </row>
    <row r="667349" spans="68:68" customFormat="1">
      <c r="BP667349" s="90"/>
    </row>
    <row r="667350" spans="68:68" customFormat="1">
      <c r="BP667350" s="90"/>
    </row>
    <row r="667351" spans="68:68" customFormat="1">
      <c r="BP667351" s="90"/>
    </row>
    <row r="667352" spans="68:68" customFormat="1">
      <c r="BP667352" s="90"/>
    </row>
    <row r="667353" spans="68:68" customFormat="1">
      <c r="BP667353" s="90"/>
    </row>
    <row r="667354" spans="68:68" customFormat="1">
      <c r="BP667354" s="90"/>
    </row>
    <row r="667355" spans="68:68" customFormat="1">
      <c r="BP667355" s="90"/>
    </row>
    <row r="667356" spans="68:68" customFormat="1">
      <c r="BP667356" s="90"/>
    </row>
    <row r="667357" spans="68:68" customFormat="1">
      <c r="BP667357" s="90"/>
    </row>
    <row r="667358" spans="68:68" customFormat="1">
      <c r="BP667358" s="90"/>
    </row>
    <row r="667359" spans="68:68" customFormat="1">
      <c r="BP667359" s="90"/>
    </row>
    <row r="667360" spans="68:68" customFormat="1">
      <c r="BP667360" s="90"/>
    </row>
    <row r="667361" spans="68:68" customFormat="1">
      <c r="BP667361" s="90"/>
    </row>
    <row r="667362" spans="68:68" customFormat="1">
      <c r="BP667362" s="90"/>
    </row>
    <row r="667363" spans="68:68" customFormat="1">
      <c r="BP667363" s="90"/>
    </row>
    <row r="667364" spans="68:68" customFormat="1">
      <c r="BP667364" s="90"/>
    </row>
    <row r="667365" spans="68:68" customFormat="1">
      <c r="BP667365" s="90"/>
    </row>
    <row r="667366" spans="68:68" customFormat="1">
      <c r="BP667366" s="90"/>
    </row>
    <row r="667367" spans="68:68" customFormat="1">
      <c r="BP667367" s="90"/>
    </row>
    <row r="667368" spans="68:68" customFormat="1">
      <c r="BP667368" s="90"/>
    </row>
    <row r="667369" spans="68:68" customFormat="1">
      <c r="BP667369" s="90"/>
    </row>
    <row r="667370" spans="68:68" customFormat="1">
      <c r="BP667370" s="90"/>
    </row>
    <row r="667371" spans="68:68" customFormat="1">
      <c r="BP667371" s="90"/>
    </row>
    <row r="667372" spans="68:68" customFormat="1">
      <c r="BP667372" s="90"/>
    </row>
    <row r="667373" spans="68:68" customFormat="1">
      <c r="BP667373" s="90"/>
    </row>
    <row r="667374" spans="68:68" customFormat="1">
      <c r="BP667374" s="90"/>
    </row>
    <row r="667375" spans="68:68" customFormat="1">
      <c r="BP667375" s="90"/>
    </row>
    <row r="667376" spans="68:68" customFormat="1">
      <c r="BP667376" s="90"/>
    </row>
    <row r="667377" spans="68:68" customFormat="1">
      <c r="BP667377" s="90"/>
    </row>
    <row r="667378" spans="68:68" customFormat="1">
      <c r="BP667378" s="90"/>
    </row>
    <row r="667379" spans="68:68" customFormat="1">
      <c r="BP667379" s="90"/>
    </row>
    <row r="667380" spans="68:68" customFormat="1">
      <c r="BP667380" s="90"/>
    </row>
    <row r="667381" spans="68:68" customFormat="1">
      <c r="BP667381" s="90"/>
    </row>
    <row r="667382" spans="68:68" customFormat="1">
      <c r="BP667382" s="90"/>
    </row>
    <row r="667383" spans="68:68" customFormat="1">
      <c r="BP667383" s="90"/>
    </row>
    <row r="667384" spans="68:68" customFormat="1">
      <c r="BP667384" s="90"/>
    </row>
    <row r="667385" spans="68:68" customFormat="1">
      <c r="BP667385" s="90"/>
    </row>
    <row r="667386" spans="68:68" customFormat="1">
      <c r="BP667386" s="90"/>
    </row>
    <row r="667387" spans="68:68" customFormat="1">
      <c r="BP667387" s="90"/>
    </row>
    <row r="667388" spans="68:68" customFormat="1">
      <c r="BP667388" s="90"/>
    </row>
    <row r="667389" spans="68:68" customFormat="1">
      <c r="BP667389" s="90"/>
    </row>
    <row r="667390" spans="68:68" customFormat="1">
      <c r="BP667390" s="90"/>
    </row>
    <row r="667391" spans="68:68" customFormat="1">
      <c r="BP667391" s="90"/>
    </row>
    <row r="667392" spans="68:68" customFormat="1">
      <c r="BP667392" s="90"/>
    </row>
    <row r="667393" spans="68:68" customFormat="1">
      <c r="BP667393" s="90"/>
    </row>
    <row r="667394" spans="68:68" customFormat="1">
      <c r="BP667394" s="90"/>
    </row>
    <row r="667395" spans="68:68" customFormat="1">
      <c r="BP667395" s="90"/>
    </row>
    <row r="667396" spans="68:68" customFormat="1">
      <c r="BP667396" s="90"/>
    </row>
    <row r="667397" spans="68:68" customFormat="1">
      <c r="BP667397" s="90"/>
    </row>
    <row r="667398" spans="68:68" customFormat="1">
      <c r="BP667398" s="90"/>
    </row>
    <row r="667399" spans="68:68" customFormat="1">
      <c r="BP667399" s="90"/>
    </row>
    <row r="667400" spans="68:68" customFormat="1">
      <c r="BP667400" s="90"/>
    </row>
    <row r="667401" spans="68:68" customFormat="1">
      <c r="BP667401" s="90"/>
    </row>
    <row r="667402" spans="68:68" customFormat="1">
      <c r="BP667402" s="90"/>
    </row>
    <row r="667403" spans="68:68" customFormat="1">
      <c r="BP667403" s="90"/>
    </row>
    <row r="667404" spans="68:68" customFormat="1">
      <c r="BP667404" s="90"/>
    </row>
    <row r="667405" spans="68:68" customFormat="1">
      <c r="BP667405" s="90"/>
    </row>
    <row r="667406" spans="68:68" customFormat="1">
      <c r="BP667406" s="90"/>
    </row>
    <row r="667407" spans="68:68" customFormat="1">
      <c r="BP667407" s="90"/>
    </row>
    <row r="667408" spans="68:68" customFormat="1">
      <c r="BP667408" s="90"/>
    </row>
    <row r="667409" spans="68:68" customFormat="1">
      <c r="BP667409" s="90"/>
    </row>
    <row r="667410" spans="68:68" customFormat="1">
      <c r="BP667410" s="90"/>
    </row>
    <row r="667411" spans="68:68" customFormat="1">
      <c r="BP667411" s="90"/>
    </row>
    <row r="667412" spans="68:68" customFormat="1">
      <c r="BP667412" s="90"/>
    </row>
    <row r="667413" spans="68:68" customFormat="1">
      <c r="BP667413" s="90"/>
    </row>
    <row r="667414" spans="68:68" customFormat="1">
      <c r="BP667414" s="90"/>
    </row>
    <row r="667415" spans="68:68" customFormat="1">
      <c r="BP667415" s="90"/>
    </row>
    <row r="667416" spans="68:68" customFormat="1">
      <c r="BP667416" s="90"/>
    </row>
    <row r="667417" spans="68:68" customFormat="1">
      <c r="BP667417" s="90"/>
    </row>
    <row r="667418" spans="68:68" customFormat="1">
      <c r="BP667418" s="90"/>
    </row>
    <row r="667419" spans="68:68" customFormat="1">
      <c r="BP667419" s="90"/>
    </row>
    <row r="667420" spans="68:68" customFormat="1">
      <c r="BP667420" s="90"/>
    </row>
    <row r="667421" spans="68:68" customFormat="1">
      <c r="BP667421" s="90"/>
    </row>
    <row r="667422" spans="68:68" customFormat="1">
      <c r="BP667422" s="90"/>
    </row>
    <row r="667423" spans="68:68" customFormat="1">
      <c r="BP667423" s="90"/>
    </row>
    <row r="667424" spans="68:68" customFormat="1">
      <c r="BP667424" s="90"/>
    </row>
    <row r="667425" spans="68:68" customFormat="1">
      <c r="BP667425" s="90"/>
    </row>
    <row r="667426" spans="68:68" customFormat="1">
      <c r="BP667426" s="90"/>
    </row>
    <row r="667427" spans="68:68" customFormat="1">
      <c r="BP667427" s="90"/>
    </row>
    <row r="667428" spans="68:68" customFormat="1">
      <c r="BP667428" s="90"/>
    </row>
    <row r="667429" spans="68:68" customFormat="1">
      <c r="BP667429" s="90"/>
    </row>
    <row r="667430" spans="68:68" customFormat="1">
      <c r="BP667430" s="90"/>
    </row>
    <row r="667431" spans="68:68" customFormat="1">
      <c r="BP667431" s="90"/>
    </row>
    <row r="667432" spans="68:68" customFormat="1">
      <c r="BP667432" s="90"/>
    </row>
    <row r="667433" spans="68:68" customFormat="1">
      <c r="BP667433" s="90"/>
    </row>
    <row r="667434" spans="68:68" customFormat="1">
      <c r="BP667434" s="90"/>
    </row>
    <row r="667435" spans="68:68" customFormat="1">
      <c r="BP667435" s="90"/>
    </row>
    <row r="667436" spans="68:68" customFormat="1">
      <c r="BP667436" s="90"/>
    </row>
    <row r="667437" spans="68:68" customFormat="1">
      <c r="BP667437" s="90"/>
    </row>
    <row r="667438" spans="68:68" customFormat="1">
      <c r="BP667438" s="90"/>
    </row>
    <row r="667439" spans="68:68" customFormat="1">
      <c r="BP667439" s="90"/>
    </row>
    <row r="667440" spans="68:68" customFormat="1">
      <c r="BP667440" s="90"/>
    </row>
    <row r="667441" spans="68:68" customFormat="1">
      <c r="BP667441" s="90"/>
    </row>
    <row r="667442" spans="68:68" customFormat="1">
      <c r="BP667442" s="90"/>
    </row>
    <row r="667443" spans="68:68" customFormat="1">
      <c r="BP667443" s="90"/>
    </row>
    <row r="667444" spans="68:68" customFormat="1">
      <c r="BP667444" s="90"/>
    </row>
    <row r="667445" spans="68:68" customFormat="1">
      <c r="BP667445" s="90"/>
    </row>
    <row r="667446" spans="68:68" customFormat="1">
      <c r="BP667446" s="90"/>
    </row>
    <row r="667447" spans="68:68" customFormat="1">
      <c r="BP667447" s="90"/>
    </row>
    <row r="667448" spans="68:68" customFormat="1">
      <c r="BP667448" s="90"/>
    </row>
    <row r="667449" spans="68:68" customFormat="1">
      <c r="BP667449" s="90"/>
    </row>
    <row r="667450" spans="68:68" customFormat="1">
      <c r="BP667450" s="90"/>
    </row>
    <row r="667451" spans="68:68" customFormat="1">
      <c r="BP667451" s="90"/>
    </row>
    <row r="667452" spans="68:68" customFormat="1">
      <c r="BP667452" s="90"/>
    </row>
    <row r="667453" spans="68:68" customFormat="1">
      <c r="BP667453" s="90"/>
    </row>
    <row r="667454" spans="68:68" customFormat="1">
      <c r="BP667454" s="90"/>
    </row>
    <row r="667455" spans="68:68" customFormat="1">
      <c r="BP667455" s="90"/>
    </row>
    <row r="667456" spans="68:68" customFormat="1">
      <c r="BP667456" s="90"/>
    </row>
    <row r="667457" spans="68:68" customFormat="1">
      <c r="BP667457" s="90"/>
    </row>
    <row r="667458" spans="68:68" customFormat="1">
      <c r="BP667458" s="90"/>
    </row>
    <row r="667459" spans="68:68" customFormat="1">
      <c r="BP667459" s="90"/>
    </row>
    <row r="667460" spans="68:68" customFormat="1">
      <c r="BP667460" s="90"/>
    </row>
    <row r="667461" spans="68:68" customFormat="1">
      <c r="BP667461" s="90"/>
    </row>
    <row r="667462" spans="68:68" customFormat="1">
      <c r="BP667462" s="90"/>
    </row>
    <row r="667463" spans="68:68" customFormat="1">
      <c r="BP667463" s="90"/>
    </row>
    <row r="667464" spans="68:68" customFormat="1">
      <c r="BP667464" s="90"/>
    </row>
    <row r="667465" spans="68:68" customFormat="1">
      <c r="BP667465" s="90"/>
    </row>
    <row r="667466" spans="68:68" customFormat="1">
      <c r="BP667466" s="90"/>
    </row>
    <row r="667467" spans="68:68" customFormat="1">
      <c r="BP667467" s="90"/>
    </row>
    <row r="667468" spans="68:68" customFormat="1">
      <c r="BP667468" s="90"/>
    </row>
    <row r="667469" spans="68:68" customFormat="1">
      <c r="BP667469" s="90"/>
    </row>
    <row r="667470" spans="68:68" customFormat="1">
      <c r="BP667470" s="90"/>
    </row>
    <row r="667471" spans="68:68" customFormat="1">
      <c r="BP667471" s="90"/>
    </row>
    <row r="667472" spans="68:68" customFormat="1">
      <c r="BP667472" s="90"/>
    </row>
    <row r="667473" spans="68:68" customFormat="1">
      <c r="BP667473" s="90"/>
    </row>
    <row r="667474" spans="68:68" customFormat="1">
      <c r="BP667474" s="90"/>
    </row>
    <row r="667475" spans="68:68" customFormat="1">
      <c r="BP667475" s="90"/>
    </row>
    <row r="667476" spans="68:68" customFormat="1">
      <c r="BP667476" s="90"/>
    </row>
    <row r="667477" spans="68:68" customFormat="1">
      <c r="BP667477" s="90"/>
    </row>
    <row r="667478" spans="68:68" customFormat="1">
      <c r="BP667478" s="90"/>
    </row>
    <row r="667479" spans="68:68" customFormat="1">
      <c r="BP667479" s="90"/>
    </row>
    <row r="667480" spans="68:68" customFormat="1">
      <c r="BP667480" s="90"/>
    </row>
    <row r="667481" spans="68:68" customFormat="1">
      <c r="BP667481" s="90"/>
    </row>
    <row r="667482" spans="68:68" customFormat="1">
      <c r="BP667482" s="90"/>
    </row>
    <row r="667483" spans="68:68" customFormat="1">
      <c r="BP667483" s="90"/>
    </row>
    <row r="667484" spans="68:68" customFormat="1">
      <c r="BP667484" s="90"/>
    </row>
    <row r="667485" spans="68:68" customFormat="1">
      <c r="BP667485" s="90"/>
    </row>
    <row r="667486" spans="68:68" customFormat="1">
      <c r="BP667486" s="90"/>
    </row>
    <row r="667487" spans="68:68" customFormat="1">
      <c r="BP667487" s="90"/>
    </row>
    <row r="667488" spans="68:68" customFormat="1">
      <c r="BP667488" s="90"/>
    </row>
    <row r="667489" spans="68:68" customFormat="1">
      <c r="BP667489" s="90"/>
    </row>
    <row r="667490" spans="68:68" customFormat="1">
      <c r="BP667490" s="90"/>
    </row>
    <row r="667491" spans="68:68" customFormat="1">
      <c r="BP667491" s="90"/>
    </row>
    <row r="667492" spans="68:68" customFormat="1">
      <c r="BP667492" s="90"/>
    </row>
    <row r="667493" spans="68:68" customFormat="1">
      <c r="BP667493" s="90"/>
    </row>
    <row r="667494" spans="68:68" customFormat="1">
      <c r="BP667494" s="90"/>
    </row>
    <row r="667495" spans="68:68" customFormat="1">
      <c r="BP667495" s="90"/>
    </row>
    <row r="667496" spans="68:68" customFormat="1">
      <c r="BP667496" s="90"/>
    </row>
    <row r="667497" spans="68:68" customFormat="1">
      <c r="BP667497" s="90"/>
    </row>
    <row r="667498" spans="68:68" customFormat="1">
      <c r="BP667498" s="90"/>
    </row>
    <row r="667499" spans="68:68" customFormat="1">
      <c r="BP667499" s="90"/>
    </row>
    <row r="667500" spans="68:68" customFormat="1">
      <c r="BP667500" s="90"/>
    </row>
    <row r="667501" spans="68:68" customFormat="1">
      <c r="BP667501" s="90"/>
    </row>
    <row r="667502" spans="68:68" customFormat="1">
      <c r="BP667502" s="90"/>
    </row>
    <row r="667503" spans="68:68" customFormat="1">
      <c r="BP667503" s="90"/>
    </row>
    <row r="667504" spans="68:68" customFormat="1">
      <c r="BP667504" s="90"/>
    </row>
    <row r="667505" spans="68:68" customFormat="1">
      <c r="BP667505" s="90"/>
    </row>
    <row r="667506" spans="68:68" customFormat="1">
      <c r="BP667506" s="90"/>
    </row>
    <row r="667507" spans="68:68" customFormat="1">
      <c r="BP667507" s="90"/>
    </row>
    <row r="667508" spans="68:68" customFormat="1">
      <c r="BP667508" s="90"/>
    </row>
    <row r="667509" spans="68:68" customFormat="1">
      <c r="BP667509" s="90"/>
    </row>
    <row r="667510" spans="68:68" customFormat="1">
      <c r="BP667510" s="90"/>
    </row>
    <row r="667511" spans="68:68" customFormat="1">
      <c r="BP667511" s="90"/>
    </row>
    <row r="667512" spans="68:68" customFormat="1">
      <c r="BP667512" s="90"/>
    </row>
    <row r="667513" spans="68:68" customFormat="1">
      <c r="BP667513" s="90"/>
    </row>
    <row r="667514" spans="68:68" customFormat="1">
      <c r="BP667514" s="90"/>
    </row>
    <row r="667515" spans="68:68" customFormat="1">
      <c r="BP667515" s="90"/>
    </row>
    <row r="667516" spans="68:68" customFormat="1">
      <c r="BP667516" s="90"/>
    </row>
    <row r="667517" spans="68:68" customFormat="1">
      <c r="BP667517" s="90"/>
    </row>
    <row r="667518" spans="68:68" customFormat="1">
      <c r="BP667518" s="90"/>
    </row>
    <row r="667519" spans="68:68" customFormat="1">
      <c r="BP667519" s="90"/>
    </row>
    <row r="667520" spans="68:68" customFormat="1">
      <c r="BP667520" s="90"/>
    </row>
    <row r="667521" spans="68:68" customFormat="1">
      <c r="BP667521" s="90"/>
    </row>
    <row r="667522" spans="68:68" customFormat="1">
      <c r="BP667522" s="90"/>
    </row>
    <row r="667523" spans="68:68" customFormat="1">
      <c r="BP667523" s="90"/>
    </row>
    <row r="667524" spans="68:68" customFormat="1">
      <c r="BP667524" s="90"/>
    </row>
    <row r="667525" spans="68:68" customFormat="1">
      <c r="BP667525" s="90"/>
    </row>
    <row r="667526" spans="68:68" customFormat="1">
      <c r="BP667526" s="90"/>
    </row>
    <row r="667527" spans="68:68" customFormat="1">
      <c r="BP667527" s="90"/>
    </row>
    <row r="667528" spans="68:68" customFormat="1">
      <c r="BP667528" s="90"/>
    </row>
    <row r="667529" spans="68:68" customFormat="1">
      <c r="BP667529" s="90"/>
    </row>
    <row r="667530" spans="68:68" customFormat="1">
      <c r="BP667530" s="90"/>
    </row>
    <row r="667531" spans="68:68" customFormat="1">
      <c r="BP667531" s="90"/>
    </row>
    <row r="667532" spans="68:68" customFormat="1">
      <c r="BP667532" s="90"/>
    </row>
    <row r="667533" spans="68:68" customFormat="1">
      <c r="BP667533" s="90"/>
    </row>
    <row r="667534" spans="68:68" customFormat="1">
      <c r="BP667534" s="90"/>
    </row>
    <row r="667535" spans="68:68" customFormat="1">
      <c r="BP667535" s="90"/>
    </row>
    <row r="667536" spans="68:68" customFormat="1">
      <c r="BP667536" s="90"/>
    </row>
    <row r="667537" spans="68:68" customFormat="1">
      <c r="BP667537" s="90"/>
    </row>
    <row r="667538" spans="68:68" customFormat="1">
      <c r="BP667538" s="90"/>
    </row>
    <row r="667539" spans="68:68" customFormat="1">
      <c r="BP667539" s="90"/>
    </row>
    <row r="667540" spans="68:68" customFormat="1">
      <c r="BP667540" s="90"/>
    </row>
    <row r="667541" spans="68:68" customFormat="1">
      <c r="BP667541" s="90"/>
    </row>
    <row r="667542" spans="68:68" customFormat="1">
      <c r="BP667542" s="90"/>
    </row>
    <row r="667543" spans="68:68" customFormat="1">
      <c r="BP667543" s="90"/>
    </row>
    <row r="667544" spans="68:68" customFormat="1">
      <c r="BP667544" s="90"/>
    </row>
    <row r="667545" spans="68:68" customFormat="1">
      <c r="BP667545" s="90"/>
    </row>
    <row r="667546" spans="68:68" customFormat="1">
      <c r="BP667546" s="90"/>
    </row>
    <row r="667547" spans="68:68" customFormat="1">
      <c r="BP667547" s="90"/>
    </row>
    <row r="667548" spans="68:68" customFormat="1">
      <c r="BP667548" s="90"/>
    </row>
    <row r="667549" spans="68:68" customFormat="1">
      <c r="BP667549" s="90"/>
    </row>
    <row r="667550" spans="68:68" customFormat="1">
      <c r="BP667550" s="90"/>
    </row>
    <row r="667551" spans="68:68" customFormat="1">
      <c r="BP667551" s="90"/>
    </row>
    <row r="667552" spans="68:68" customFormat="1">
      <c r="BP667552" s="90"/>
    </row>
    <row r="667553" spans="68:68" customFormat="1">
      <c r="BP667553" s="90"/>
    </row>
    <row r="667554" spans="68:68" customFormat="1">
      <c r="BP667554" s="90"/>
    </row>
    <row r="667555" spans="68:68" customFormat="1">
      <c r="BP667555" s="90"/>
    </row>
    <row r="667556" spans="68:68" customFormat="1">
      <c r="BP667556" s="90"/>
    </row>
    <row r="667557" spans="68:68" customFormat="1">
      <c r="BP667557" s="90"/>
    </row>
    <row r="667558" spans="68:68" customFormat="1">
      <c r="BP667558" s="90"/>
    </row>
    <row r="667559" spans="68:68" customFormat="1">
      <c r="BP667559" s="90"/>
    </row>
    <row r="667560" spans="68:68" customFormat="1">
      <c r="BP667560" s="90"/>
    </row>
    <row r="667561" spans="68:68" customFormat="1">
      <c r="BP667561" s="90"/>
    </row>
    <row r="667562" spans="68:68" customFormat="1">
      <c r="BP667562" s="90"/>
    </row>
    <row r="667563" spans="68:68" customFormat="1">
      <c r="BP667563" s="90"/>
    </row>
    <row r="667564" spans="68:68" customFormat="1">
      <c r="BP667564" s="90"/>
    </row>
    <row r="667565" spans="68:68" customFormat="1">
      <c r="BP667565" s="90"/>
    </row>
    <row r="667566" spans="68:68" customFormat="1">
      <c r="BP667566" s="90"/>
    </row>
    <row r="667567" spans="68:68" customFormat="1">
      <c r="BP667567" s="90"/>
    </row>
    <row r="667568" spans="68:68" customFormat="1">
      <c r="BP667568" s="90"/>
    </row>
    <row r="667569" spans="68:68" customFormat="1">
      <c r="BP667569" s="90"/>
    </row>
    <row r="667570" spans="68:68" customFormat="1">
      <c r="BP667570" s="90"/>
    </row>
    <row r="667571" spans="68:68" customFormat="1">
      <c r="BP667571" s="90"/>
    </row>
    <row r="667572" spans="68:68" customFormat="1">
      <c r="BP667572" s="90"/>
    </row>
    <row r="667573" spans="68:68" customFormat="1">
      <c r="BP667573" s="90"/>
    </row>
    <row r="667574" spans="68:68" customFormat="1">
      <c r="BP667574" s="90"/>
    </row>
    <row r="667575" spans="68:68" customFormat="1">
      <c r="BP667575" s="90"/>
    </row>
    <row r="667576" spans="68:68" customFormat="1">
      <c r="BP667576" s="90"/>
    </row>
    <row r="667577" spans="68:68" customFormat="1">
      <c r="BP667577" s="90"/>
    </row>
    <row r="667578" spans="68:68" customFormat="1">
      <c r="BP667578" s="90"/>
    </row>
    <row r="667579" spans="68:68" customFormat="1">
      <c r="BP667579" s="90"/>
    </row>
    <row r="667580" spans="68:68" customFormat="1">
      <c r="BP667580" s="90"/>
    </row>
    <row r="667581" spans="68:68" customFormat="1">
      <c r="BP667581" s="90"/>
    </row>
    <row r="667582" spans="68:68" customFormat="1">
      <c r="BP667582" s="90"/>
    </row>
    <row r="667583" spans="68:68" customFormat="1">
      <c r="BP667583" s="90"/>
    </row>
    <row r="667584" spans="68:68" customFormat="1">
      <c r="BP667584" s="90"/>
    </row>
    <row r="667585" spans="68:68" customFormat="1">
      <c r="BP667585" s="90"/>
    </row>
    <row r="667586" spans="68:68" customFormat="1">
      <c r="BP667586" s="90"/>
    </row>
    <row r="667587" spans="68:68" customFormat="1">
      <c r="BP667587" s="90"/>
    </row>
    <row r="667588" spans="68:68" customFormat="1">
      <c r="BP667588" s="90"/>
    </row>
    <row r="667589" spans="68:68" customFormat="1">
      <c r="BP667589" s="90"/>
    </row>
    <row r="667590" spans="68:68" customFormat="1">
      <c r="BP667590" s="90"/>
    </row>
    <row r="667591" spans="68:68" customFormat="1">
      <c r="BP667591" s="90"/>
    </row>
    <row r="667592" spans="68:68" customFormat="1">
      <c r="BP667592" s="90"/>
    </row>
    <row r="667593" spans="68:68" customFormat="1">
      <c r="BP667593" s="90"/>
    </row>
    <row r="667594" spans="68:68" customFormat="1">
      <c r="BP667594" s="90"/>
    </row>
    <row r="667595" spans="68:68" customFormat="1">
      <c r="BP667595" s="90"/>
    </row>
    <row r="667596" spans="68:68" customFormat="1">
      <c r="BP667596" s="90"/>
    </row>
    <row r="667597" spans="68:68" customFormat="1">
      <c r="BP667597" s="90"/>
    </row>
    <row r="667598" spans="68:68" customFormat="1">
      <c r="BP667598" s="90"/>
    </row>
    <row r="667599" spans="68:68" customFormat="1">
      <c r="BP667599" s="90"/>
    </row>
    <row r="667600" spans="68:68" customFormat="1">
      <c r="BP667600" s="90"/>
    </row>
    <row r="667601" spans="68:68" customFormat="1">
      <c r="BP667601" s="90"/>
    </row>
    <row r="667602" spans="68:68" customFormat="1">
      <c r="BP667602" s="90"/>
    </row>
    <row r="667603" spans="68:68" customFormat="1">
      <c r="BP667603" s="90"/>
    </row>
    <row r="667604" spans="68:68" customFormat="1">
      <c r="BP667604" s="90"/>
    </row>
    <row r="667605" spans="68:68" customFormat="1">
      <c r="BP667605" s="90"/>
    </row>
    <row r="667606" spans="68:68" customFormat="1">
      <c r="BP667606" s="90"/>
    </row>
    <row r="667607" spans="68:68" customFormat="1">
      <c r="BP667607" s="90"/>
    </row>
    <row r="667608" spans="68:68" customFormat="1">
      <c r="BP667608" s="90"/>
    </row>
    <row r="667609" spans="68:68" customFormat="1">
      <c r="BP667609" s="90"/>
    </row>
    <row r="667610" spans="68:68" customFormat="1">
      <c r="BP667610" s="90"/>
    </row>
    <row r="667611" spans="68:68" customFormat="1">
      <c r="BP667611" s="90"/>
    </row>
    <row r="667612" spans="68:68" customFormat="1">
      <c r="BP667612" s="90"/>
    </row>
    <row r="667613" spans="68:68" customFormat="1">
      <c r="BP667613" s="90"/>
    </row>
    <row r="667614" spans="68:68" customFormat="1">
      <c r="BP667614" s="90"/>
    </row>
    <row r="667615" spans="68:68" customFormat="1">
      <c r="BP667615" s="90"/>
    </row>
    <row r="667616" spans="68:68" customFormat="1">
      <c r="BP667616" s="90"/>
    </row>
    <row r="667617" spans="68:68" customFormat="1">
      <c r="BP667617" s="90"/>
    </row>
    <row r="667618" spans="68:68" customFormat="1">
      <c r="BP667618" s="90"/>
    </row>
    <row r="667619" spans="68:68" customFormat="1">
      <c r="BP667619" s="90"/>
    </row>
    <row r="667620" spans="68:68" customFormat="1">
      <c r="BP667620" s="90"/>
    </row>
    <row r="667621" spans="68:68" customFormat="1">
      <c r="BP667621" s="90"/>
    </row>
    <row r="667622" spans="68:68" customFormat="1">
      <c r="BP667622" s="90"/>
    </row>
    <row r="667623" spans="68:68" customFormat="1">
      <c r="BP667623" s="90"/>
    </row>
    <row r="667624" spans="68:68" customFormat="1">
      <c r="BP667624" s="90"/>
    </row>
    <row r="667625" spans="68:68" customFormat="1">
      <c r="BP667625" s="90"/>
    </row>
    <row r="667626" spans="68:68" customFormat="1">
      <c r="BP667626" s="90"/>
    </row>
    <row r="667627" spans="68:68" customFormat="1">
      <c r="BP667627" s="90"/>
    </row>
    <row r="667628" spans="68:68" customFormat="1">
      <c r="BP667628" s="90"/>
    </row>
    <row r="667629" spans="68:68" customFormat="1">
      <c r="BP667629" s="90"/>
    </row>
    <row r="667630" spans="68:68" customFormat="1">
      <c r="BP667630" s="90"/>
    </row>
    <row r="667631" spans="68:68" customFormat="1">
      <c r="BP667631" s="90"/>
    </row>
    <row r="667632" spans="68:68" customFormat="1">
      <c r="BP667632" s="90"/>
    </row>
    <row r="667633" spans="68:68" customFormat="1">
      <c r="BP667633" s="90"/>
    </row>
    <row r="667634" spans="68:68" customFormat="1">
      <c r="BP667634" s="90"/>
    </row>
    <row r="667635" spans="68:68" customFormat="1">
      <c r="BP667635" s="90"/>
    </row>
    <row r="667636" spans="68:68" customFormat="1">
      <c r="BP667636" s="90"/>
    </row>
    <row r="667637" spans="68:68" customFormat="1">
      <c r="BP667637" s="90"/>
    </row>
    <row r="667638" spans="68:68" customFormat="1">
      <c r="BP667638" s="90"/>
    </row>
    <row r="667639" spans="68:68" customFormat="1">
      <c r="BP667639" s="90"/>
    </row>
    <row r="667640" spans="68:68" customFormat="1">
      <c r="BP667640" s="90"/>
    </row>
    <row r="667641" spans="68:68" customFormat="1">
      <c r="BP667641" s="90"/>
    </row>
    <row r="667642" spans="68:68" customFormat="1">
      <c r="BP667642" s="90"/>
    </row>
    <row r="667643" spans="68:68" customFormat="1">
      <c r="BP667643" s="90"/>
    </row>
    <row r="667644" spans="68:68" customFormat="1">
      <c r="BP667644" s="90"/>
    </row>
    <row r="667645" spans="68:68" customFormat="1">
      <c r="BP667645" s="90"/>
    </row>
    <row r="667646" spans="68:68" customFormat="1">
      <c r="BP667646" s="90"/>
    </row>
    <row r="667647" spans="68:68" customFormat="1">
      <c r="BP667647" s="90"/>
    </row>
    <row r="667648" spans="68:68" customFormat="1">
      <c r="BP667648" s="90"/>
    </row>
    <row r="667649" spans="68:68" customFormat="1">
      <c r="BP667649" s="90"/>
    </row>
    <row r="667650" spans="68:68" customFormat="1">
      <c r="BP667650" s="90"/>
    </row>
    <row r="667651" spans="68:68" customFormat="1">
      <c r="BP667651" s="90"/>
    </row>
    <row r="667652" spans="68:68" customFormat="1">
      <c r="BP667652" s="90"/>
    </row>
    <row r="667653" spans="68:68" customFormat="1">
      <c r="BP667653" s="90"/>
    </row>
    <row r="667654" spans="68:68" customFormat="1">
      <c r="BP667654" s="90"/>
    </row>
    <row r="667655" spans="68:68" customFormat="1">
      <c r="BP667655" s="90"/>
    </row>
    <row r="667656" spans="68:68" customFormat="1">
      <c r="BP667656" s="90"/>
    </row>
    <row r="667657" spans="68:68" customFormat="1">
      <c r="BP667657" s="90"/>
    </row>
    <row r="667658" spans="68:68" customFormat="1">
      <c r="BP667658" s="90"/>
    </row>
    <row r="667659" spans="68:68" customFormat="1">
      <c r="BP667659" s="90"/>
    </row>
    <row r="667660" spans="68:68" customFormat="1">
      <c r="BP667660" s="90"/>
    </row>
    <row r="667661" spans="68:68" customFormat="1">
      <c r="BP667661" s="90"/>
    </row>
    <row r="667662" spans="68:68" customFormat="1">
      <c r="BP667662" s="90"/>
    </row>
    <row r="667663" spans="68:68" customFormat="1">
      <c r="BP667663" s="90"/>
    </row>
    <row r="667664" spans="68:68" customFormat="1">
      <c r="BP667664" s="90"/>
    </row>
    <row r="667665" spans="68:68" customFormat="1">
      <c r="BP667665" s="90"/>
    </row>
    <row r="667666" spans="68:68" customFormat="1">
      <c r="BP667666" s="90"/>
    </row>
    <row r="667667" spans="68:68" customFormat="1">
      <c r="BP667667" s="90"/>
    </row>
    <row r="667668" spans="68:68" customFormat="1">
      <c r="BP667668" s="90"/>
    </row>
    <row r="667669" spans="68:68" customFormat="1">
      <c r="BP667669" s="90"/>
    </row>
    <row r="667670" spans="68:68" customFormat="1">
      <c r="BP667670" s="90"/>
    </row>
    <row r="667671" spans="68:68" customFormat="1">
      <c r="BP667671" s="90"/>
    </row>
    <row r="667672" spans="68:68" customFormat="1">
      <c r="BP667672" s="90"/>
    </row>
    <row r="667673" spans="68:68" customFormat="1">
      <c r="BP667673" s="90"/>
    </row>
    <row r="667674" spans="68:68" customFormat="1">
      <c r="BP667674" s="90"/>
    </row>
    <row r="667675" spans="68:68" customFormat="1">
      <c r="BP667675" s="90"/>
    </row>
    <row r="667676" spans="68:68" customFormat="1">
      <c r="BP667676" s="90"/>
    </row>
    <row r="667677" spans="68:68" customFormat="1">
      <c r="BP667677" s="90"/>
    </row>
    <row r="667678" spans="68:68" customFormat="1">
      <c r="BP667678" s="90"/>
    </row>
    <row r="667679" spans="68:68" customFormat="1">
      <c r="BP667679" s="90"/>
    </row>
    <row r="667680" spans="68:68" customFormat="1">
      <c r="BP667680" s="90"/>
    </row>
    <row r="667681" spans="68:68" customFormat="1">
      <c r="BP667681" s="90"/>
    </row>
    <row r="667682" spans="68:68" customFormat="1">
      <c r="BP667682" s="90"/>
    </row>
    <row r="667683" spans="68:68" customFormat="1">
      <c r="BP667683" s="90"/>
    </row>
    <row r="667684" spans="68:68" customFormat="1">
      <c r="BP667684" s="90"/>
    </row>
    <row r="667685" spans="68:68" customFormat="1">
      <c r="BP667685" s="90"/>
    </row>
    <row r="667686" spans="68:68" customFormat="1">
      <c r="BP667686" s="90"/>
    </row>
    <row r="667687" spans="68:68" customFormat="1">
      <c r="BP667687" s="90"/>
    </row>
    <row r="667688" spans="68:68" customFormat="1">
      <c r="BP667688" s="90"/>
    </row>
    <row r="667689" spans="68:68" customFormat="1">
      <c r="BP667689" s="90"/>
    </row>
    <row r="667690" spans="68:68" customFormat="1">
      <c r="BP667690" s="90"/>
    </row>
    <row r="667691" spans="68:68" customFormat="1">
      <c r="BP667691" s="90"/>
    </row>
    <row r="667692" spans="68:68" customFormat="1">
      <c r="BP667692" s="90"/>
    </row>
    <row r="667693" spans="68:68" customFormat="1">
      <c r="BP667693" s="90"/>
    </row>
    <row r="667694" spans="68:68" customFormat="1">
      <c r="BP667694" s="90"/>
    </row>
    <row r="667695" spans="68:68" customFormat="1">
      <c r="BP667695" s="90"/>
    </row>
    <row r="667696" spans="68:68" customFormat="1">
      <c r="BP667696" s="90"/>
    </row>
    <row r="667697" spans="68:68" customFormat="1">
      <c r="BP667697" s="90"/>
    </row>
    <row r="667698" spans="68:68" customFormat="1">
      <c r="BP667698" s="90"/>
    </row>
    <row r="667699" spans="68:68" customFormat="1">
      <c r="BP667699" s="90"/>
    </row>
    <row r="667700" spans="68:68" customFormat="1">
      <c r="BP667700" s="90"/>
    </row>
    <row r="667701" spans="68:68" customFormat="1">
      <c r="BP667701" s="90"/>
    </row>
    <row r="667702" spans="68:68" customFormat="1">
      <c r="BP667702" s="90"/>
    </row>
    <row r="667703" spans="68:68" customFormat="1">
      <c r="BP667703" s="90"/>
    </row>
    <row r="667704" spans="68:68" customFormat="1">
      <c r="BP667704" s="90"/>
    </row>
    <row r="667705" spans="68:68" customFormat="1">
      <c r="BP667705" s="90"/>
    </row>
    <row r="667706" spans="68:68" customFormat="1">
      <c r="BP667706" s="90"/>
    </row>
    <row r="667707" spans="68:68" customFormat="1">
      <c r="BP667707" s="90"/>
    </row>
    <row r="667708" spans="68:68" customFormat="1">
      <c r="BP667708" s="90"/>
    </row>
    <row r="667709" spans="68:68" customFormat="1">
      <c r="BP667709" s="90"/>
    </row>
    <row r="667710" spans="68:68" customFormat="1">
      <c r="BP667710" s="90"/>
    </row>
    <row r="667711" spans="68:68" customFormat="1">
      <c r="BP667711" s="90"/>
    </row>
    <row r="667712" spans="68:68" customFormat="1">
      <c r="BP667712" s="90"/>
    </row>
    <row r="667713" spans="68:68" customFormat="1">
      <c r="BP667713" s="90"/>
    </row>
    <row r="667714" spans="68:68" customFormat="1">
      <c r="BP667714" s="90"/>
    </row>
    <row r="667715" spans="68:68" customFormat="1">
      <c r="BP667715" s="90"/>
    </row>
    <row r="667716" spans="68:68" customFormat="1">
      <c r="BP667716" s="90"/>
    </row>
    <row r="667717" spans="68:68" customFormat="1">
      <c r="BP667717" s="90"/>
    </row>
    <row r="667718" spans="68:68" customFormat="1">
      <c r="BP667718" s="90"/>
    </row>
    <row r="667719" spans="68:68" customFormat="1">
      <c r="BP667719" s="90"/>
    </row>
    <row r="667720" spans="68:68" customFormat="1">
      <c r="BP667720" s="90"/>
    </row>
    <row r="667721" spans="68:68" customFormat="1">
      <c r="BP667721" s="90"/>
    </row>
    <row r="667722" spans="68:68" customFormat="1">
      <c r="BP667722" s="90"/>
    </row>
    <row r="667723" spans="68:68" customFormat="1">
      <c r="BP667723" s="90"/>
    </row>
    <row r="667724" spans="68:68" customFormat="1">
      <c r="BP667724" s="90"/>
    </row>
    <row r="667725" spans="68:68" customFormat="1">
      <c r="BP667725" s="90"/>
    </row>
    <row r="667726" spans="68:68" customFormat="1">
      <c r="BP667726" s="90"/>
    </row>
    <row r="667727" spans="68:68" customFormat="1">
      <c r="BP667727" s="90"/>
    </row>
    <row r="667728" spans="68:68" customFormat="1">
      <c r="BP667728" s="90"/>
    </row>
    <row r="667729" spans="68:68" customFormat="1">
      <c r="BP667729" s="90"/>
    </row>
    <row r="667730" spans="68:68" customFormat="1">
      <c r="BP667730" s="90"/>
    </row>
    <row r="667731" spans="68:68" customFormat="1">
      <c r="BP667731" s="90"/>
    </row>
    <row r="667732" spans="68:68" customFormat="1">
      <c r="BP667732" s="90"/>
    </row>
    <row r="667733" spans="68:68" customFormat="1">
      <c r="BP667733" s="90"/>
    </row>
    <row r="667734" spans="68:68" customFormat="1">
      <c r="BP667734" s="90"/>
    </row>
    <row r="667735" spans="68:68" customFormat="1">
      <c r="BP667735" s="90"/>
    </row>
    <row r="667736" spans="68:68" customFormat="1">
      <c r="BP667736" s="90"/>
    </row>
    <row r="667737" spans="68:68" customFormat="1">
      <c r="BP667737" s="90"/>
    </row>
    <row r="667738" spans="68:68" customFormat="1">
      <c r="BP667738" s="90"/>
    </row>
    <row r="667739" spans="68:68" customFormat="1">
      <c r="BP667739" s="90"/>
    </row>
    <row r="667740" spans="68:68" customFormat="1">
      <c r="BP667740" s="90"/>
    </row>
    <row r="667741" spans="68:68" customFormat="1">
      <c r="BP667741" s="90"/>
    </row>
    <row r="667742" spans="68:68" customFormat="1">
      <c r="BP667742" s="90"/>
    </row>
    <row r="667743" spans="68:68" customFormat="1">
      <c r="BP667743" s="90"/>
    </row>
    <row r="667744" spans="68:68" customFormat="1">
      <c r="BP667744" s="90"/>
    </row>
    <row r="667745" spans="68:68" customFormat="1">
      <c r="BP667745" s="90"/>
    </row>
    <row r="667746" spans="68:68" customFormat="1">
      <c r="BP667746" s="90"/>
    </row>
    <row r="667747" spans="68:68" customFormat="1">
      <c r="BP667747" s="90"/>
    </row>
    <row r="667748" spans="68:68" customFormat="1">
      <c r="BP667748" s="90"/>
    </row>
    <row r="667749" spans="68:68" customFormat="1">
      <c r="BP667749" s="90"/>
    </row>
    <row r="667750" spans="68:68" customFormat="1">
      <c r="BP667750" s="90"/>
    </row>
    <row r="667751" spans="68:68" customFormat="1">
      <c r="BP667751" s="90"/>
    </row>
    <row r="667752" spans="68:68" customFormat="1">
      <c r="BP667752" s="90"/>
    </row>
    <row r="667753" spans="68:68" customFormat="1">
      <c r="BP667753" s="90"/>
    </row>
    <row r="667754" spans="68:68" customFormat="1">
      <c r="BP667754" s="90"/>
    </row>
    <row r="667755" spans="68:68" customFormat="1">
      <c r="BP667755" s="90"/>
    </row>
    <row r="667756" spans="68:68" customFormat="1">
      <c r="BP667756" s="90"/>
    </row>
    <row r="667757" spans="68:68" customFormat="1">
      <c r="BP667757" s="90"/>
    </row>
    <row r="667758" spans="68:68" customFormat="1">
      <c r="BP667758" s="90"/>
    </row>
    <row r="667759" spans="68:68" customFormat="1">
      <c r="BP667759" s="90"/>
    </row>
    <row r="667760" spans="68:68" customFormat="1">
      <c r="BP667760" s="90"/>
    </row>
    <row r="667761" spans="68:68" customFormat="1">
      <c r="BP667761" s="90"/>
    </row>
    <row r="667762" spans="68:68" customFormat="1">
      <c r="BP667762" s="90"/>
    </row>
    <row r="667763" spans="68:68" customFormat="1">
      <c r="BP667763" s="90"/>
    </row>
    <row r="667764" spans="68:68" customFormat="1">
      <c r="BP667764" s="90"/>
    </row>
    <row r="667765" spans="68:68" customFormat="1">
      <c r="BP667765" s="90"/>
    </row>
    <row r="667766" spans="68:68" customFormat="1">
      <c r="BP667766" s="90"/>
    </row>
    <row r="667767" spans="68:68" customFormat="1">
      <c r="BP667767" s="90"/>
    </row>
    <row r="667768" spans="68:68" customFormat="1">
      <c r="BP667768" s="90"/>
    </row>
    <row r="667769" spans="68:68" customFormat="1">
      <c r="BP667769" s="90"/>
    </row>
    <row r="667770" spans="68:68" customFormat="1">
      <c r="BP667770" s="90"/>
    </row>
    <row r="667771" spans="68:68" customFormat="1">
      <c r="BP667771" s="90"/>
    </row>
    <row r="667772" spans="68:68" customFormat="1">
      <c r="BP667772" s="90"/>
    </row>
    <row r="667773" spans="68:68" customFormat="1">
      <c r="BP667773" s="90"/>
    </row>
    <row r="667774" spans="68:68" customFormat="1">
      <c r="BP667774" s="90"/>
    </row>
    <row r="667775" spans="68:68" customFormat="1">
      <c r="BP667775" s="90"/>
    </row>
    <row r="667776" spans="68:68" customFormat="1">
      <c r="BP667776" s="90"/>
    </row>
    <row r="667777" spans="68:68" customFormat="1">
      <c r="BP667777" s="90"/>
    </row>
    <row r="667778" spans="68:68" customFormat="1">
      <c r="BP667778" s="90"/>
    </row>
    <row r="667779" spans="68:68" customFormat="1">
      <c r="BP667779" s="90"/>
    </row>
    <row r="667780" spans="68:68" customFormat="1">
      <c r="BP667780" s="90"/>
    </row>
    <row r="667781" spans="68:68" customFormat="1">
      <c r="BP667781" s="90"/>
    </row>
    <row r="667782" spans="68:68" customFormat="1">
      <c r="BP667782" s="90"/>
    </row>
    <row r="667783" spans="68:68" customFormat="1">
      <c r="BP667783" s="90"/>
    </row>
    <row r="667784" spans="68:68" customFormat="1">
      <c r="BP667784" s="90"/>
    </row>
    <row r="667785" spans="68:68" customFormat="1">
      <c r="BP667785" s="90"/>
    </row>
    <row r="667786" spans="68:68" customFormat="1">
      <c r="BP667786" s="90"/>
    </row>
    <row r="667787" spans="68:68" customFormat="1">
      <c r="BP667787" s="90"/>
    </row>
    <row r="667788" spans="68:68" customFormat="1">
      <c r="BP667788" s="90"/>
    </row>
    <row r="667789" spans="68:68" customFormat="1">
      <c r="BP667789" s="90"/>
    </row>
    <row r="667790" spans="68:68" customFormat="1">
      <c r="BP667790" s="90"/>
    </row>
    <row r="667791" spans="68:68" customFormat="1">
      <c r="BP667791" s="90"/>
    </row>
    <row r="667792" spans="68:68" customFormat="1">
      <c r="BP667792" s="90"/>
    </row>
    <row r="667793" spans="68:68" customFormat="1">
      <c r="BP667793" s="90"/>
    </row>
    <row r="667794" spans="68:68" customFormat="1">
      <c r="BP667794" s="90"/>
    </row>
    <row r="667795" spans="68:68" customFormat="1">
      <c r="BP667795" s="90"/>
    </row>
    <row r="667796" spans="68:68" customFormat="1">
      <c r="BP667796" s="90"/>
    </row>
    <row r="667797" spans="68:68" customFormat="1">
      <c r="BP667797" s="90"/>
    </row>
    <row r="667798" spans="68:68" customFormat="1">
      <c r="BP667798" s="90"/>
    </row>
    <row r="667799" spans="68:68" customFormat="1">
      <c r="BP667799" s="90"/>
    </row>
    <row r="667800" spans="68:68" customFormat="1">
      <c r="BP667800" s="90"/>
    </row>
    <row r="667801" spans="68:68" customFormat="1">
      <c r="BP667801" s="90"/>
    </row>
    <row r="667802" spans="68:68" customFormat="1">
      <c r="BP667802" s="90"/>
    </row>
    <row r="667803" spans="68:68" customFormat="1">
      <c r="BP667803" s="90"/>
    </row>
    <row r="667804" spans="68:68" customFormat="1">
      <c r="BP667804" s="90"/>
    </row>
    <row r="667805" spans="68:68" customFormat="1">
      <c r="BP667805" s="90"/>
    </row>
    <row r="667806" spans="68:68" customFormat="1">
      <c r="BP667806" s="90"/>
    </row>
    <row r="667807" spans="68:68" customFormat="1">
      <c r="BP667807" s="90"/>
    </row>
    <row r="667808" spans="68:68" customFormat="1">
      <c r="BP667808" s="90"/>
    </row>
    <row r="667809" spans="68:68" customFormat="1">
      <c r="BP667809" s="90"/>
    </row>
    <row r="667810" spans="68:68" customFormat="1">
      <c r="BP667810" s="90"/>
    </row>
    <row r="667811" spans="68:68" customFormat="1">
      <c r="BP667811" s="90"/>
    </row>
    <row r="667812" spans="68:68" customFormat="1">
      <c r="BP667812" s="90"/>
    </row>
    <row r="667813" spans="68:68" customFormat="1">
      <c r="BP667813" s="90"/>
    </row>
    <row r="667814" spans="68:68" customFormat="1">
      <c r="BP667814" s="90"/>
    </row>
    <row r="667815" spans="68:68" customFormat="1">
      <c r="BP667815" s="90"/>
    </row>
    <row r="667816" spans="68:68" customFormat="1">
      <c r="BP667816" s="90"/>
    </row>
    <row r="667817" spans="68:68" customFormat="1">
      <c r="BP667817" s="90"/>
    </row>
    <row r="667818" spans="68:68" customFormat="1">
      <c r="BP667818" s="90"/>
    </row>
    <row r="667819" spans="68:68" customFormat="1">
      <c r="BP667819" s="90"/>
    </row>
    <row r="667820" spans="68:68" customFormat="1">
      <c r="BP667820" s="90"/>
    </row>
    <row r="667821" spans="68:68" customFormat="1">
      <c r="BP667821" s="90"/>
    </row>
    <row r="667822" spans="68:68" customFormat="1">
      <c r="BP667822" s="90"/>
    </row>
    <row r="667823" spans="68:68" customFormat="1">
      <c r="BP667823" s="90"/>
    </row>
    <row r="667824" spans="68:68" customFormat="1">
      <c r="BP667824" s="90"/>
    </row>
    <row r="667825" spans="68:68" customFormat="1">
      <c r="BP667825" s="90"/>
    </row>
    <row r="667826" spans="68:68" customFormat="1">
      <c r="BP667826" s="90"/>
    </row>
    <row r="667827" spans="68:68" customFormat="1">
      <c r="BP667827" s="90"/>
    </row>
    <row r="667828" spans="68:68" customFormat="1">
      <c r="BP667828" s="90"/>
    </row>
    <row r="667829" spans="68:68" customFormat="1">
      <c r="BP667829" s="90"/>
    </row>
    <row r="667830" spans="68:68" customFormat="1">
      <c r="BP667830" s="90"/>
    </row>
    <row r="667831" spans="68:68" customFormat="1">
      <c r="BP667831" s="90"/>
    </row>
    <row r="667832" spans="68:68" customFormat="1">
      <c r="BP667832" s="90"/>
    </row>
    <row r="667833" spans="68:68" customFormat="1">
      <c r="BP667833" s="90"/>
    </row>
    <row r="667834" spans="68:68" customFormat="1">
      <c r="BP667834" s="90"/>
    </row>
    <row r="667835" spans="68:68" customFormat="1">
      <c r="BP667835" s="90"/>
    </row>
    <row r="667836" spans="68:68" customFormat="1">
      <c r="BP667836" s="90"/>
    </row>
    <row r="667837" spans="68:68" customFormat="1">
      <c r="BP667837" s="90"/>
    </row>
    <row r="667838" spans="68:68" customFormat="1">
      <c r="BP667838" s="90"/>
    </row>
    <row r="667839" spans="68:68" customFormat="1">
      <c r="BP667839" s="90"/>
    </row>
    <row r="667840" spans="68:68" customFormat="1">
      <c r="BP667840" s="90"/>
    </row>
    <row r="667841" spans="68:68" customFormat="1">
      <c r="BP667841" s="90"/>
    </row>
    <row r="667842" spans="68:68" customFormat="1">
      <c r="BP667842" s="90"/>
    </row>
    <row r="667843" spans="68:68" customFormat="1">
      <c r="BP667843" s="90"/>
    </row>
    <row r="667844" spans="68:68" customFormat="1">
      <c r="BP667844" s="90"/>
    </row>
    <row r="667845" spans="68:68" customFormat="1">
      <c r="BP667845" s="90"/>
    </row>
    <row r="667846" spans="68:68" customFormat="1">
      <c r="BP667846" s="90"/>
    </row>
    <row r="667847" spans="68:68" customFormat="1">
      <c r="BP667847" s="90"/>
    </row>
    <row r="667848" spans="68:68" customFormat="1">
      <c r="BP667848" s="90"/>
    </row>
    <row r="667849" spans="68:68" customFormat="1">
      <c r="BP667849" s="90"/>
    </row>
    <row r="667850" spans="68:68" customFormat="1">
      <c r="BP667850" s="90"/>
    </row>
    <row r="667851" spans="68:68" customFormat="1">
      <c r="BP667851" s="90"/>
    </row>
    <row r="667852" spans="68:68" customFormat="1">
      <c r="BP667852" s="90"/>
    </row>
    <row r="667853" spans="68:68" customFormat="1">
      <c r="BP667853" s="90"/>
    </row>
    <row r="667854" spans="68:68" customFormat="1">
      <c r="BP667854" s="90"/>
    </row>
    <row r="667855" spans="68:68" customFormat="1">
      <c r="BP667855" s="90"/>
    </row>
    <row r="667856" spans="68:68" customFormat="1">
      <c r="BP667856" s="90"/>
    </row>
    <row r="667857" spans="68:68" customFormat="1">
      <c r="BP667857" s="90"/>
    </row>
    <row r="667858" spans="68:68" customFormat="1">
      <c r="BP667858" s="90"/>
    </row>
    <row r="667859" spans="68:68" customFormat="1">
      <c r="BP667859" s="90"/>
    </row>
    <row r="667860" spans="68:68" customFormat="1">
      <c r="BP667860" s="90"/>
    </row>
    <row r="667861" spans="68:68" customFormat="1">
      <c r="BP667861" s="90"/>
    </row>
    <row r="667862" spans="68:68" customFormat="1">
      <c r="BP667862" s="90"/>
    </row>
    <row r="667863" spans="68:68" customFormat="1">
      <c r="BP667863" s="90"/>
    </row>
    <row r="667864" spans="68:68" customFormat="1">
      <c r="BP667864" s="90"/>
    </row>
    <row r="667865" spans="68:68" customFormat="1">
      <c r="BP667865" s="90"/>
    </row>
    <row r="667866" spans="68:68" customFormat="1">
      <c r="BP667866" s="90"/>
    </row>
    <row r="667867" spans="68:68" customFormat="1">
      <c r="BP667867" s="90"/>
    </row>
    <row r="667868" spans="68:68" customFormat="1">
      <c r="BP667868" s="90"/>
    </row>
    <row r="667869" spans="68:68" customFormat="1">
      <c r="BP667869" s="90"/>
    </row>
    <row r="667870" spans="68:68" customFormat="1">
      <c r="BP667870" s="90"/>
    </row>
    <row r="667871" spans="68:68" customFormat="1">
      <c r="BP667871" s="90"/>
    </row>
    <row r="667872" spans="68:68" customFormat="1">
      <c r="BP667872" s="90"/>
    </row>
    <row r="667873" spans="68:68" customFormat="1">
      <c r="BP667873" s="90"/>
    </row>
    <row r="667874" spans="68:68" customFormat="1">
      <c r="BP667874" s="90"/>
    </row>
    <row r="667875" spans="68:68" customFormat="1">
      <c r="BP667875" s="90"/>
    </row>
    <row r="667876" spans="68:68" customFormat="1">
      <c r="BP667876" s="90"/>
    </row>
    <row r="667877" spans="68:68" customFormat="1">
      <c r="BP667877" s="90"/>
    </row>
    <row r="667878" spans="68:68" customFormat="1">
      <c r="BP667878" s="90"/>
    </row>
    <row r="667879" spans="68:68" customFormat="1">
      <c r="BP667879" s="90"/>
    </row>
    <row r="667880" spans="68:68" customFormat="1">
      <c r="BP667880" s="90"/>
    </row>
    <row r="667881" spans="68:68" customFormat="1">
      <c r="BP667881" s="90"/>
    </row>
    <row r="667882" spans="68:68" customFormat="1">
      <c r="BP667882" s="90"/>
    </row>
    <row r="667883" spans="68:68" customFormat="1">
      <c r="BP667883" s="90"/>
    </row>
    <row r="667884" spans="68:68" customFormat="1">
      <c r="BP667884" s="90"/>
    </row>
    <row r="667885" spans="68:68" customFormat="1">
      <c r="BP667885" s="90"/>
    </row>
    <row r="667886" spans="68:68" customFormat="1">
      <c r="BP667886" s="90"/>
    </row>
    <row r="667887" spans="68:68" customFormat="1">
      <c r="BP667887" s="90"/>
    </row>
    <row r="667888" spans="68:68" customFormat="1">
      <c r="BP667888" s="90"/>
    </row>
    <row r="667889" spans="68:68" customFormat="1">
      <c r="BP667889" s="90"/>
    </row>
    <row r="667890" spans="68:68" customFormat="1">
      <c r="BP667890" s="90"/>
    </row>
    <row r="667891" spans="68:68" customFormat="1">
      <c r="BP667891" s="90"/>
    </row>
    <row r="667892" spans="68:68" customFormat="1">
      <c r="BP667892" s="90"/>
    </row>
    <row r="667893" spans="68:68" customFormat="1">
      <c r="BP667893" s="90"/>
    </row>
    <row r="667894" spans="68:68" customFormat="1">
      <c r="BP667894" s="90"/>
    </row>
    <row r="667895" spans="68:68" customFormat="1">
      <c r="BP667895" s="90"/>
    </row>
    <row r="667896" spans="68:68" customFormat="1">
      <c r="BP667896" s="90"/>
    </row>
    <row r="667897" spans="68:68" customFormat="1">
      <c r="BP667897" s="90"/>
    </row>
    <row r="667898" spans="68:68" customFormat="1">
      <c r="BP667898" s="90"/>
    </row>
    <row r="667899" spans="68:68" customFormat="1">
      <c r="BP667899" s="90"/>
    </row>
    <row r="667900" spans="68:68" customFormat="1">
      <c r="BP667900" s="90"/>
    </row>
    <row r="667901" spans="68:68" customFormat="1">
      <c r="BP667901" s="90"/>
    </row>
    <row r="667902" spans="68:68" customFormat="1">
      <c r="BP667902" s="90"/>
    </row>
    <row r="667903" spans="68:68" customFormat="1">
      <c r="BP667903" s="90"/>
    </row>
    <row r="667904" spans="68:68" customFormat="1">
      <c r="BP667904" s="90"/>
    </row>
    <row r="667905" spans="68:68" customFormat="1">
      <c r="BP667905" s="90"/>
    </row>
    <row r="667906" spans="68:68" customFormat="1">
      <c r="BP667906" s="90"/>
    </row>
    <row r="667907" spans="68:68" customFormat="1">
      <c r="BP667907" s="90"/>
    </row>
    <row r="667908" spans="68:68" customFormat="1">
      <c r="BP667908" s="90"/>
    </row>
    <row r="667909" spans="68:68" customFormat="1">
      <c r="BP667909" s="90"/>
    </row>
    <row r="667910" spans="68:68" customFormat="1">
      <c r="BP667910" s="90"/>
    </row>
    <row r="667911" spans="68:68" customFormat="1">
      <c r="BP667911" s="90"/>
    </row>
    <row r="667912" spans="68:68" customFormat="1">
      <c r="BP667912" s="90"/>
    </row>
    <row r="667913" spans="68:68" customFormat="1">
      <c r="BP667913" s="90"/>
    </row>
    <row r="667914" spans="68:68" customFormat="1">
      <c r="BP667914" s="90"/>
    </row>
    <row r="667915" spans="68:68" customFormat="1">
      <c r="BP667915" s="90"/>
    </row>
    <row r="667916" spans="68:68" customFormat="1">
      <c r="BP667916" s="90"/>
    </row>
    <row r="667917" spans="68:68" customFormat="1">
      <c r="BP667917" s="90"/>
    </row>
    <row r="667918" spans="68:68" customFormat="1">
      <c r="BP667918" s="90"/>
    </row>
    <row r="667919" spans="68:68" customFormat="1">
      <c r="BP667919" s="90"/>
    </row>
    <row r="667920" spans="68:68" customFormat="1">
      <c r="BP667920" s="90"/>
    </row>
    <row r="667921" spans="68:68" customFormat="1">
      <c r="BP667921" s="90"/>
    </row>
    <row r="667922" spans="68:68" customFormat="1">
      <c r="BP667922" s="90"/>
    </row>
    <row r="667923" spans="68:68" customFormat="1">
      <c r="BP667923" s="90"/>
    </row>
    <row r="667924" spans="68:68" customFormat="1">
      <c r="BP667924" s="90"/>
    </row>
    <row r="667925" spans="68:68" customFormat="1">
      <c r="BP667925" s="90"/>
    </row>
    <row r="667926" spans="68:68" customFormat="1">
      <c r="BP667926" s="90"/>
    </row>
    <row r="667927" spans="68:68" customFormat="1">
      <c r="BP667927" s="90"/>
    </row>
    <row r="667928" spans="68:68" customFormat="1">
      <c r="BP667928" s="90"/>
    </row>
    <row r="667929" spans="68:68" customFormat="1">
      <c r="BP667929" s="90"/>
    </row>
    <row r="667930" spans="68:68" customFormat="1">
      <c r="BP667930" s="90"/>
    </row>
    <row r="667931" spans="68:68" customFormat="1">
      <c r="BP667931" s="90"/>
    </row>
    <row r="667932" spans="68:68" customFormat="1">
      <c r="BP667932" s="90"/>
    </row>
    <row r="667933" spans="68:68" customFormat="1">
      <c r="BP667933" s="90"/>
    </row>
    <row r="667934" spans="68:68" customFormat="1">
      <c r="BP667934" s="90"/>
    </row>
    <row r="667935" spans="68:68" customFormat="1">
      <c r="BP667935" s="90"/>
    </row>
    <row r="667936" spans="68:68" customFormat="1">
      <c r="BP667936" s="90"/>
    </row>
    <row r="667937" spans="68:68" customFormat="1">
      <c r="BP667937" s="90"/>
    </row>
    <row r="667938" spans="68:68" customFormat="1">
      <c r="BP667938" s="90"/>
    </row>
    <row r="667939" spans="68:68" customFormat="1">
      <c r="BP667939" s="90"/>
    </row>
    <row r="667940" spans="68:68" customFormat="1">
      <c r="BP667940" s="90"/>
    </row>
    <row r="667941" spans="68:68" customFormat="1">
      <c r="BP667941" s="90"/>
    </row>
    <row r="667942" spans="68:68" customFormat="1">
      <c r="BP667942" s="90"/>
    </row>
    <row r="667943" spans="68:68" customFormat="1">
      <c r="BP667943" s="90"/>
    </row>
    <row r="667944" spans="68:68" customFormat="1">
      <c r="BP667944" s="90"/>
    </row>
    <row r="667945" spans="68:68" customFormat="1">
      <c r="BP667945" s="90"/>
    </row>
    <row r="667946" spans="68:68" customFormat="1">
      <c r="BP667946" s="90"/>
    </row>
    <row r="667947" spans="68:68" customFormat="1">
      <c r="BP667947" s="90"/>
    </row>
    <row r="667948" spans="68:68" customFormat="1">
      <c r="BP667948" s="90"/>
    </row>
    <row r="667949" spans="68:68" customFormat="1">
      <c r="BP667949" s="90"/>
    </row>
    <row r="667950" spans="68:68" customFormat="1">
      <c r="BP667950" s="90"/>
    </row>
    <row r="667951" spans="68:68" customFormat="1">
      <c r="BP667951" s="90"/>
    </row>
    <row r="667952" spans="68:68" customFormat="1">
      <c r="BP667952" s="90"/>
    </row>
    <row r="667953" spans="68:68" customFormat="1">
      <c r="BP667953" s="90"/>
    </row>
    <row r="667954" spans="68:68" customFormat="1">
      <c r="BP667954" s="90"/>
    </row>
    <row r="667955" spans="68:68" customFormat="1">
      <c r="BP667955" s="90"/>
    </row>
    <row r="667956" spans="68:68" customFormat="1">
      <c r="BP667956" s="90"/>
    </row>
    <row r="667957" spans="68:68" customFormat="1">
      <c r="BP667957" s="90"/>
    </row>
    <row r="667958" spans="68:68" customFormat="1">
      <c r="BP667958" s="90"/>
    </row>
    <row r="667959" spans="68:68" customFormat="1">
      <c r="BP667959" s="90"/>
    </row>
    <row r="667960" spans="68:68" customFormat="1">
      <c r="BP667960" s="90"/>
    </row>
    <row r="667961" spans="68:68" customFormat="1">
      <c r="BP667961" s="90"/>
    </row>
    <row r="667962" spans="68:68" customFormat="1">
      <c r="BP667962" s="90"/>
    </row>
    <row r="667963" spans="68:68" customFormat="1">
      <c r="BP667963" s="90"/>
    </row>
    <row r="667964" spans="68:68" customFormat="1">
      <c r="BP667964" s="90"/>
    </row>
    <row r="667965" spans="68:68" customFormat="1">
      <c r="BP667965" s="90"/>
    </row>
    <row r="667966" spans="68:68" customFormat="1">
      <c r="BP667966" s="90"/>
    </row>
    <row r="667967" spans="68:68" customFormat="1">
      <c r="BP667967" s="90"/>
    </row>
    <row r="667968" spans="68:68" customFormat="1">
      <c r="BP667968" s="90"/>
    </row>
    <row r="667969" spans="68:68" customFormat="1">
      <c r="BP667969" s="90"/>
    </row>
    <row r="667970" spans="68:68" customFormat="1">
      <c r="BP667970" s="90"/>
    </row>
    <row r="667971" spans="68:68" customFormat="1">
      <c r="BP667971" s="90"/>
    </row>
    <row r="667972" spans="68:68" customFormat="1">
      <c r="BP667972" s="90"/>
    </row>
    <row r="667973" spans="68:68" customFormat="1">
      <c r="BP667973" s="90"/>
    </row>
    <row r="667974" spans="68:68" customFormat="1">
      <c r="BP667974" s="90"/>
    </row>
    <row r="667975" spans="68:68" customFormat="1">
      <c r="BP667975" s="90"/>
    </row>
    <row r="667976" spans="68:68" customFormat="1">
      <c r="BP667976" s="90"/>
    </row>
    <row r="667977" spans="68:68" customFormat="1">
      <c r="BP667977" s="90"/>
    </row>
    <row r="667978" spans="68:68" customFormat="1">
      <c r="BP667978" s="90"/>
    </row>
    <row r="667979" spans="68:68" customFormat="1">
      <c r="BP667979" s="90"/>
    </row>
    <row r="667980" spans="68:68" customFormat="1">
      <c r="BP667980" s="90"/>
    </row>
    <row r="667981" spans="68:68" customFormat="1">
      <c r="BP667981" s="90"/>
    </row>
    <row r="667982" spans="68:68" customFormat="1">
      <c r="BP667982" s="90"/>
    </row>
    <row r="667983" spans="68:68" customFormat="1">
      <c r="BP667983" s="90"/>
    </row>
    <row r="667984" spans="68:68" customFormat="1">
      <c r="BP667984" s="90"/>
    </row>
    <row r="667985" spans="68:68" customFormat="1">
      <c r="BP667985" s="90"/>
    </row>
    <row r="667986" spans="68:68" customFormat="1">
      <c r="BP667986" s="90"/>
    </row>
    <row r="667987" spans="68:68" customFormat="1">
      <c r="BP667987" s="90"/>
    </row>
    <row r="667988" spans="68:68" customFormat="1">
      <c r="BP667988" s="90"/>
    </row>
    <row r="667989" spans="68:68" customFormat="1">
      <c r="BP667989" s="90"/>
    </row>
    <row r="667990" spans="68:68" customFormat="1">
      <c r="BP667990" s="90"/>
    </row>
    <row r="667991" spans="68:68" customFormat="1">
      <c r="BP667991" s="90"/>
    </row>
    <row r="667992" spans="68:68" customFormat="1">
      <c r="BP667992" s="90"/>
    </row>
    <row r="667993" spans="68:68" customFormat="1">
      <c r="BP667993" s="90"/>
    </row>
    <row r="667994" spans="68:68" customFormat="1">
      <c r="BP667994" s="90"/>
    </row>
    <row r="667995" spans="68:68" customFormat="1">
      <c r="BP667995" s="90"/>
    </row>
    <row r="667996" spans="68:68" customFormat="1">
      <c r="BP667996" s="90"/>
    </row>
    <row r="667997" spans="68:68" customFormat="1">
      <c r="BP667997" s="90"/>
    </row>
    <row r="667998" spans="68:68" customFormat="1">
      <c r="BP667998" s="90"/>
    </row>
    <row r="667999" spans="68:68" customFormat="1">
      <c r="BP667999" s="90"/>
    </row>
    <row r="668000" spans="68:68" customFormat="1">
      <c r="BP668000" s="90"/>
    </row>
    <row r="668001" spans="68:68" customFormat="1">
      <c r="BP668001" s="90"/>
    </row>
    <row r="668002" spans="68:68" customFormat="1">
      <c r="BP668002" s="90"/>
    </row>
    <row r="668003" spans="68:68" customFormat="1">
      <c r="BP668003" s="90"/>
    </row>
    <row r="668004" spans="68:68" customFormat="1">
      <c r="BP668004" s="90"/>
    </row>
    <row r="668005" spans="68:68" customFormat="1">
      <c r="BP668005" s="90"/>
    </row>
    <row r="668006" spans="68:68" customFormat="1">
      <c r="BP668006" s="90"/>
    </row>
    <row r="668007" spans="68:68" customFormat="1">
      <c r="BP668007" s="90"/>
    </row>
    <row r="668008" spans="68:68" customFormat="1">
      <c r="BP668008" s="90"/>
    </row>
    <row r="668009" spans="68:68" customFormat="1">
      <c r="BP668009" s="90"/>
    </row>
    <row r="668010" spans="68:68" customFormat="1">
      <c r="BP668010" s="90"/>
    </row>
    <row r="668011" spans="68:68" customFormat="1">
      <c r="BP668011" s="90"/>
    </row>
    <row r="668012" spans="68:68" customFormat="1">
      <c r="BP668012" s="90"/>
    </row>
    <row r="668013" spans="68:68" customFormat="1">
      <c r="BP668013" s="90"/>
    </row>
    <row r="668014" spans="68:68" customFormat="1">
      <c r="BP668014" s="90"/>
    </row>
    <row r="668015" spans="68:68" customFormat="1">
      <c r="BP668015" s="90"/>
    </row>
    <row r="668016" spans="68:68" customFormat="1">
      <c r="BP668016" s="90"/>
    </row>
    <row r="668017" spans="68:68" customFormat="1">
      <c r="BP668017" s="90"/>
    </row>
    <row r="668018" spans="68:68" customFormat="1">
      <c r="BP668018" s="90"/>
    </row>
    <row r="668019" spans="68:68" customFormat="1">
      <c r="BP668019" s="90"/>
    </row>
    <row r="668020" spans="68:68" customFormat="1">
      <c r="BP668020" s="90"/>
    </row>
    <row r="668021" spans="68:68" customFormat="1">
      <c r="BP668021" s="90"/>
    </row>
    <row r="668022" spans="68:68" customFormat="1">
      <c r="BP668022" s="90"/>
    </row>
    <row r="668023" spans="68:68" customFormat="1">
      <c r="BP668023" s="90"/>
    </row>
    <row r="668024" spans="68:68" customFormat="1">
      <c r="BP668024" s="90"/>
    </row>
    <row r="668025" spans="68:68" customFormat="1">
      <c r="BP668025" s="90"/>
    </row>
    <row r="668026" spans="68:68" customFormat="1">
      <c r="BP668026" s="90"/>
    </row>
    <row r="668027" spans="68:68" customFormat="1">
      <c r="BP668027" s="90"/>
    </row>
    <row r="668028" spans="68:68" customFormat="1">
      <c r="BP668028" s="90"/>
    </row>
    <row r="668029" spans="68:68" customFormat="1">
      <c r="BP668029" s="90"/>
    </row>
    <row r="668030" spans="68:68" customFormat="1">
      <c r="BP668030" s="90"/>
    </row>
    <row r="668031" spans="68:68" customFormat="1">
      <c r="BP668031" s="90"/>
    </row>
    <row r="668032" spans="68:68" customFormat="1">
      <c r="BP668032" s="90"/>
    </row>
    <row r="668033" spans="68:68" customFormat="1">
      <c r="BP668033" s="90"/>
    </row>
    <row r="668034" spans="68:68" customFormat="1">
      <c r="BP668034" s="90"/>
    </row>
    <row r="668035" spans="68:68" customFormat="1">
      <c r="BP668035" s="90"/>
    </row>
    <row r="668036" spans="68:68" customFormat="1">
      <c r="BP668036" s="90"/>
    </row>
    <row r="668037" spans="68:68" customFormat="1">
      <c r="BP668037" s="90"/>
    </row>
    <row r="668038" spans="68:68" customFormat="1">
      <c r="BP668038" s="90"/>
    </row>
    <row r="668039" spans="68:68" customFormat="1">
      <c r="BP668039" s="90"/>
    </row>
    <row r="668040" spans="68:68" customFormat="1">
      <c r="BP668040" s="90"/>
    </row>
    <row r="668041" spans="68:68" customFormat="1">
      <c r="BP668041" s="90"/>
    </row>
    <row r="668042" spans="68:68" customFormat="1">
      <c r="BP668042" s="90"/>
    </row>
    <row r="668043" spans="68:68" customFormat="1">
      <c r="BP668043" s="90"/>
    </row>
    <row r="668044" spans="68:68" customFormat="1">
      <c r="BP668044" s="90"/>
    </row>
    <row r="668045" spans="68:68" customFormat="1">
      <c r="BP668045" s="90"/>
    </row>
    <row r="668046" spans="68:68" customFormat="1">
      <c r="BP668046" s="90"/>
    </row>
    <row r="668047" spans="68:68" customFormat="1">
      <c r="BP668047" s="90"/>
    </row>
    <row r="668048" spans="68:68" customFormat="1">
      <c r="BP668048" s="90"/>
    </row>
    <row r="668049" spans="68:68" customFormat="1">
      <c r="BP668049" s="90"/>
    </row>
    <row r="668050" spans="68:68" customFormat="1">
      <c r="BP668050" s="90"/>
    </row>
    <row r="668051" spans="68:68" customFormat="1">
      <c r="BP668051" s="90"/>
    </row>
    <row r="668052" spans="68:68" customFormat="1">
      <c r="BP668052" s="90"/>
    </row>
    <row r="668053" spans="68:68" customFormat="1">
      <c r="BP668053" s="90"/>
    </row>
    <row r="668054" spans="68:68" customFormat="1">
      <c r="BP668054" s="90"/>
    </row>
    <row r="668055" spans="68:68" customFormat="1">
      <c r="BP668055" s="90"/>
    </row>
    <row r="668056" spans="68:68" customFormat="1">
      <c r="BP668056" s="90"/>
    </row>
    <row r="668057" spans="68:68" customFormat="1">
      <c r="BP668057" s="90"/>
    </row>
    <row r="668058" spans="68:68" customFormat="1">
      <c r="BP668058" s="90"/>
    </row>
    <row r="668059" spans="68:68" customFormat="1">
      <c r="BP668059" s="90"/>
    </row>
    <row r="668060" spans="68:68" customFormat="1">
      <c r="BP668060" s="90"/>
    </row>
    <row r="668061" spans="68:68" customFormat="1">
      <c r="BP668061" s="90"/>
    </row>
    <row r="668062" spans="68:68" customFormat="1">
      <c r="BP668062" s="90"/>
    </row>
    <row r="668063" spans="68:68" customFormat="1">
      <c r="BP668063" s="90"/>
    </row>
    <row r="668064" spans="68:68" customFormat="1">
      <c r="BP668064" s="90"/>
    </row>
    <row r="668065" spans="68:68" customFormat="1">
      <c r="BP668065" s="90"/>
    </row>
    <row r="668066" spans="68:68" customFormat="1">
      <c r="BP668066" s="90"/>
    </row>
    <row r="668067" spans="68:68" customFormat="1">
      <c r="BP668067" s="90"/>
    </row>
    <row r="668068" spans="68:68" customFormat="1">
      <c r="BP668068" s="90"/>
    </row>
    <row r="668069" spans="68:68" customFormat="1">
      <c r="BP668069" s="90"/>
    </row>
    <row r="668070" spans="68:68" customFormat="1">
      <c r="BP668070" s="90"/>
    </row>
    <row r="668071" spans="68:68" customFormat="1">
      <c r="BP668071" s="90"/>
    </row>
    <row r="668072" spans="68:68" customFormat="1">
      <c r="BP668072" s="90"/>
    </row>
    <row r="668073" spans="68:68" customFormat="1">
      <c r="BP668073" s="90"/>
    </row>
    <row r="668074" spans="68:68" customFormat="1">
      <c r="BP668074" s="90"/>
    </row>
    <row r="668075" spans="68:68" customFormat="1">
      <c r="BP668075" s="90"/>
    </row>
    <row r="668076" spans="68:68" customFormat="1">
      <c r="BP668076" s="90"/>
    </row>
    <row r="668077" spans="68:68" customFormat="1">
      <c r="BP668077" s="90"/>
    </row>
    <row r="668078" spans="68:68" customFormat="1">
      <c r="BP668078" s="90"/>
    </row>
    <row r="668079" spans="68:68" customFormat="1">
      <c r="BP668079" s="90"/>
    </row>
    <row r="668080" spans="68:68" customFormat="1">
      <c r="BP668080" s="90"/>
    </row>
    <row r="668081" spans="68:68" customFormat="1">
      <c r="BP668081" s="90"/>
    </row>
    <row r="668082" spans="68:68" customFormat="1">
      <c r="BP668082" s="90"/>
    </row>
    <row r="668083" spans="68:68" customFormat="1">
      <c r="BP668083" s="90"/>
    </row>
    <row r="668084" spans="68:68" customFormat="1">
      <c r="BP668084" s="90"/>
    </row>
    <row r="668085" spans="68:68" customFormat="1">
      <c r="BP668085" s="90"/>
    </row>
    <row r="668086" spans="68:68" customFormat="1">
      <c r="BP668086" s="90"/>
    </row>
    <row r="668087" spans="68:68" customFormat="1">
      <c r="BP668087" s="90"/>
    </row>
    <row r="668088" spans="68:68" customFormat="1">
      <c r="BP668088" s="90"/>
    </row>
    <row r="668089" spans="68:68" customFormat="1">
      <c r="BP668089" s="90"/>
    </row>
    <row r="668090" spans="68:68" customFormat="1">
      <c r="BP668090" s="90"/>
    </row>
    <row r="668091" spans="68:68" customFormat="1">
      <c r="BP668091" s="90"/>
    </row>
    <row r="668092" spans="68:68" customFormat="1">
      <c r="BP668092" s="90"/>
    </row>
    <row r="668093" spans="68:68" customFormat="1">
      <c r="BP668093" s="90"/>
    </row>
    <row r="668094" spans="68:68" customFormat="1">
      <c r="BP668094" s="90"/>
    </row>
    <row r="668095" spans="68:68" customFormat="1">
      <c r="BP668095" s="90"/>
    </row>
    <row r="668096" spans="68:68" customFormat="1">
      <c r="BP668096" s="90"/>
    </row>
    <row r="668097" spans="68:68" customFormat="1">
      <c r="BP668097" s="90"/>
    </row>
    <row r="668098" spans="68:68" customFormat="1">
      <c r="BP668098" s="90"/>
    </row>
    <row r="668099" spans="68:68" customFormat="1">
      <c r="BP668099" s="90"/>
    </row>
    <row r="668100" spans="68:68" customFormat="1">
      <c r="BP668100" s="90"/>
    </row>
    <row r="668101" spans="68:68" customFormat="1">
      <c r="BP668101" s="90"/>
    </row>
    <row r="668102" spans="68:68" customFormat="1">
      <c r="BP668102" s="90"/>
    </row>
    <row r="668103" spans="68:68" customFormat="1">
      <c r="BP668103" s="90"/>
    </row>
    <row r="668104" spans="68:68" customFormat="1">
      <c r="BP668104" s="90"/>
    </row>
    <row r="668105" spans="68:68" customFormat="1">
      <c r="BP668105" s="90"/>
    </row>
    <row r="668106" spans="68:68" customFormat="1">
      <c r="BP668106" s="90"/>
    </row>
    <row r="668107" spans="68:68" customFormat="1">
      <c r="BP668107" s="90"/>
    </row>
    <row r="668108" spans="68:68" customFormat="1">
      <c r="BP668108" s="90"/>
    </row>
    <row r="668109" spans="68:68" customFormat="1">
      <c r="BP668109" s="90"/>
    </row>
    <row r="668110" spans="68:68" customFormat="1">
      <c r="BP668110" s="90"/>
    </row>
    <row r="668111" spans="68:68" customFormat="1">
      <c r="BP668111" s="90"/>
    </row>
    <row r="668112" spans="68:68" customFormat="1">
      <c r="BP668112" s="90"/>
    </row>
    <row r="668113" spans="68:68" customFormat="1">
      <c r="BP668113" s="90"/>
    </row>
    <row r="668114" spans="68:68" customFormat="1">
      <c r="BP668114" s="90"/>
    </row>
    <row r="668115" spans="68:68" customFormat="1">
      <c r="BP668115" s="90"/>
    </row>
    <row r="668116" spans="68:68" customFormat="1">
      <c r="BP668116" s="90"/>
    </row>
    <row r="668117" spans="68:68" customFormat="1">
      <c r="BP668117" s="90"/>
    </row>
    <row r="668118" spans="68:68" customFormat="1">
      <c r="BP668118" s="90"/>
    </row>
    <row r="668119" spans="68:68" customFormat="1">
      <c r="BP668119" s="90"/>
    </row>
    <row r="668120" spans="68:68" customFormat="1">
      <c r="BP668120" s="90"/>
    </row>
    <row r="668121" spans="68:68" customFormat="1">
      <c r="BP668121" s="90"/>
    </row>
    <row r="668122" spans="68:68" customFormat="1">
      <c r="BP668122" s="90"/>
    </row>
    <row r="668123" spans="68:68" customFormat="1">
      <c r="BP668123" s="90"/>
    </row>
    <row r="668124" spans="68:68" customFormat="1">
      <c r="BP668124" s="90"/>
    </row>
    <row r="668125" spans="68:68" customFormat="1">
      <c r="BP668125" s="90"/>
    </row>
    <row r="668126" spans="68:68" customFormat="1">
      <c r="BP668126" s="90"/>
    </row>
    <row r="668127" spans="68:68" customFormat="1">
      <c r="BP668127" s="90"/>
    </row>
    <row r="668128" spans="68:68" customFormat="1">
      <c r="BP668128" s="90"/>
    </row>
    <row r="668129" spans="68:68" customFormat="1">
      <c r="BP668129" s="90"/>
    </row>
    <row r="668130" spans="68:68" customFormat="1">
      <c r="BP668130" s="90"/>
    </row>
    <row r="668131" spans="68:68" customFormat="1">
      <c r="BP668131" s="90"/>
    </row>
    <row r="668132" spans="68:68" customFormat="1">
      <c r="BP668132" s="90"/>
    </row>
    <row r="668133" spans="68:68" customFormat="1">
      <c r="BP668133" s="90"/>
    </row>
    <row r="668134" spans="68:68" customFormat="1">
      <c r="BP668134" s="90"/>
    </row>
    <row r="668135" spans="68:68" customFormat="1">
      <c r="BP668135" s="90"/>
    </row>
    <row r="668136" spans="68:68" customFormat="1">
      <c r="BP668136" s="90"/>
    </row>
    <row r="668137" spans="68:68" customFormat="1">
      <c r="BP668137" s="90"/>
    </row>
    <row r="668138" spans="68:68" customFormat="1">
      <c r="BP668138" s="90"/>
    </row>
    <row r="668139" spans="68:68" customFormat="1">
      <c r="BP668139" s="90"/>
    </row>
    <row r="668140" spans="68:68" customFormat="1">
      <c r="BP668140" s="90"/>
    </row>
    <row r="668141" spans="68:68" customFormat="1">
      <c r="BP668141" s="90"/>
    </row>
    <row r="668142" spans="68:68" customFormat="1">
      <c r="BP668142" s="90"/>
    </row>
    <row r="668143" spans="68:68" customFormat="1">
      <c r="BP668143" s="90"/>
    </row>
    <row r="668144" spans="68:68" customFormat="1">
      <c r="BP668144" s="90"/>
    </row>
    <row r="668145" spans="68:68" customFormat="1">
      <c r="BP668145" s="90"/>
    </row>
    <row r="668146" spans="68:68" customFormat="1">
      <c r="BP668146" s="90"/>
    </row>
    <row r="668147" spans="68:68" customFormat="1">
      <c r="BP668147" s="90"/>
    </row>
    <row r="668148" spans="68:68" customFormat="1">
      <c r="BP668148" s="90"/>
    </row>
    <row r="668149" spans="68:68" customFormat="1">
      <c r="BP668149" s="90"/>
    </row>
    <row r="668150" spans="68:68" customFormat="1">
      <c r="BP668150" s="90"/>
    </row>
    <row r="668151" spans="68:68" customFormat="1">
      <c r="BP668151" s="90"/>
    </row>
    <row r="668152" spans="68:68" customFormat="1">
      <c r="BP668152" s="90"/>
    </row>
    <row r="668153" spans="68:68" customFormat="1">
      <c r="BP668153" s="90"/>
    </row>
    <row r="668154" spans="68:68" customFormat="1">
      <c r="BP668154" s="90"/>
    </row>
    <row r="668155" spans="68:68" customFormat="1">
      <c r="BP668155" s="90"/>
    </row>
    <row r="668156" spans="68:68" customFormat="1">
      <c r="BP668156" s="90"/>
    </row>
    <row r="668157" spans="68:68" customFormat="1">
      <c r="BP668157" s="90"/>
    </row>
    <row r="668158" spans="68:68" customFormat="1">
      <c r="BP668158" s="90"/>
    </row>
    <row r="668159" spans="68:68" customFormat="1">
      <c r="BP668159" s="90"/>
    </row>
    <row r="668160" spans="68:68" customFormat="1">
      <c r="BP668160" s="90"/>
    </row>
    <row r="668161" spans="68:68" customFormat="1">
      <c r="BP668161" s="90"/>
    </row>
    <row r="668162" spans="68:68" customFormat="1">
      <c r="BP668162" s="90"/>
    </row>
    <row r="668163" spans="68:68" customFormat="1">
      <c r="BP668163" s="90"/>
    </row>
    <row r="668164" spans="68:68" customFormat="1">
      <c r="BP668164" s="90"/>
    </row>
    <row r="668165" spans="68:68" customFormat="1">
      <c r="BP668165" s="90"/>
    </row>
    <row r="668166" spans="68:68" customFormat="1">
      <c r="BP668166" s="90"/>
    </row>
    <row r="668167" spans="68:68" customFormat="1">
      <c r="BP668167" s="90"/>
    </row>
    <row r="668168" spans="68:68" customFormat="1">
      <c r="BP668168" s="90"/>
    </row>
    <row r="668169" spans="68:68" customFormat="1">
      <c r="BP668169" s="90"/>
    </row>
    <row r="668170" spans="68:68" customFormat="1">
      <c r="BP668170" s="90"/>
    </row>
    <row r="668171" spans="68:68" customFormat="1">
      <c r="BP668171" s="90"/>
    </row>
    <row r="668172" spans="68:68" customFormat="1">
      <c r="BP668172" s="90"/>
    </row>
    <row r="668173" spans="68:68" customFormat="1">
      <c r="BP668173" s="90"/>
    </row>
    <row r="668174" spans="68:68" customFormat="1">
      <c r="BP668174" s="90"/>
    </row>
    <row r="668175" spans="68:68" customFormat="1">
      <c r="BP668175" s="90"/>
    </row>
    <row r="668176" spans="68:68" customFormat="1">
      <c r="BP668176" s="90"/>
    </row>
    <row r="668177" spans="68:68" customFormat="1">
      <c r="BP668177" s="90"/>
    </row>
    <row r="668178" spans="68:68" customFormat="1">
      <c r="BP668178" s="90"/>
    </row>
    <row r="668179" spans="68:68" customFormat="1">
      <c r="BP668179" s="90"/>
    </row>
    <row r="668180" spans="68:68" customFormat="1">
      <c r="BP668180" s="90"/>
    </row>
    <row r="668181" spans="68:68" customFormat="1">
      <c r="BP668181" s="90"/>
    </row>
    <row r="668182" spans="68:68" customFormat="1">
      <c r="BP668182" s="90"/>
    </row>
    <row r="668183" spans="68:68" customFormat="1">
      <c r="BP668183" s="90"/>
    </row>
    <row r="668184" spans="68:68" customFormat="1">
      <c r="BP668184" s="90"/>
    </row>
    <row r="668185" spans="68:68" customFormat="1">
      <c r="BP668185" s="90"/>
    </row>
    <row r="668186" spans="68:68" customFormat="1">
      <c r="BP668186" s="90"/>
    </row>
    <row r="668187" spans="68:68" customFormat="1">
      <c r="BP668187" s="90"/>
    </row>
    <row r="668188" spans="68:68" customFormat="1">
      <c r="BP668188" s="90"/>
    </row>
    <row r="668189" spans="68:68" customFormat="1">
      <c r="BP668189" s="90"/>
    </row>
    <row r="668190" spans="68:68" customFormat="1">
      <c r="BP668190" s="90"/>
    </row>
    <row r="668191" spans="68:68" customFormat="1">
      <c r="BP668191" s="90"/>
    </row>
    <row r="668192" spans="68:68" customFormat="1">
      <c r="BP668192" s="90"/>
    </row>
    <row r="668193" spans="68:68" customFormat="1">
      <c r="BP668193" s="90"/>
    </row>
    <row r="668194" spans="68:68" customFormat="1">
      <c r="BP668194" s="90"/>
    </row>
    <row r="668195" spans="68:68" customFormat="1">
      <c r="BP668195" s="90"/>
    </row>
    <row r="668196" spans="68:68" customFormat="1">
      <c r="BP668196" s="90"/>
    </row>
    <row r="668197" spans="68:68" customFormat="1">
      <c r="BP668197" s="90"/>
    </row>
    <row r="668198" spans="68:68" customFormat="1">
      <c r="BP668198" s="90"/>
    </row>
    <row r="668199" spans="68:68" customFormat="1">
      <c r="BP668199" s="90"/>
    </row>
    <row r="668200" spans="68:68" customFormat="1">
      <c r="BP668200" s="90"/>
    </row>
    <row r="668201" spans="68:68" customFormat="1">
      <c r="BP668201" s="90"/>
    </row>
    <row r="668202" spans="68:68" customFormat="1">
      <c r="BP668202" s="90"/>
    </row>
    <row r="668203" spans="68:68" customFormat="1">
      <c r="BP668203" s="90"/>
    </row>
    <row r="668204" spans="68:68" customFormat="1">
      <c r="BP668204" s="90"/>
    </row>
    <row r="668205" spans="68:68" customFormat="1">
      <c r="BP668205" s="90"/>
    </row>
    <row r="668206" spans="68:68" customFormat="1">
      <c r="BP668206" s="90"/>
    </row>
    <row r="668207" spans="68:68" customFormat="1">
      <c r="BP668207" s="90"/>
    </row>
    <row r="668208" spans="68:68" customFormat="1">
      <c r="BP668208" s="90"/>
    </row>
    <row r="668209" spans="68:68" customFormat="1">
      <c r="BP668209" s="90"/>
    </row>
    <row r="668210" spans="68:68" customFormat="1">
      <c r="BP668210" s="90"/>
    </row>
    <row r="668211" spans="68:68" customFormat="1">
      <c r="BP668211" s="90"/>
    </row>
    <row r="668212" spans="68:68" customFormat="1">
      <c r="BP668212" s="90"/>
    </row>
    <row r="668213" spans="68:68" customFormat="1">
      <c r="BP668213" s="90"/>
    </row>
    <row r="668214" spans="68:68" customFormat="1">
      <c r="BP668214" s="90"/>
    </row>
    <row r="668215" spans="68:68" customFormat="1">
      <c r="BP668215" s="90"/>
    </row>
    <row r="668216" spans="68:68" customFormat="1">
      <c r="BP668216" s="90"/>
    </row>
    <row r="668217" spans="68:68" customFormat="1">
      <c r="BP668217" s="90"/>
    </row>
    <row r="668218" spans="68:68" customFormat="1">
      <c r="BP668218" s="90"/>
    </row>
    <row r="668219" spans="68:68" customFormat="1">
      <c r="BP668219" s="90"/>
    </row>
    <row r="668220" spans="68:68" customFormat="1">
      <c r="BP668220" s="90"/>
    </row>
    <row r="668221" spans="68:68" customFormat="1">
      <c r="BP668221" s="90"/>
    </row>
    <row r="668222" spans="68:68" customFormat="1">
      <c r="BP668222" s="90"/>
    </row>
    <row r="668223" spans="68:68" customFormat="1">
      <c r="BP668223" s="90"/>
    </row>
    <row r="668224" spans="68:68" customFormat="1">
      <c r="BP668224" s="90"/>
    </row>
    <row r="668225" spans="68:68" customFormat="1">
      <c r="BP668225" s="90"/>
    </row>
    <row r="668226" spans="68:68" customFormat="1">
      <c r="BP668226" s="90"/>
    </row>
    <row r="668227" spans="68:68" customFormat="1">
      <c r="BP668227" s="90"/>
    </row>
    <row r="668228" spans="68:68" customFormat="1">
      <c r="BP668228" s="90"/>
    </row>
    <row r="668229" spans="68:68" customFormat="1">
      <c r="BP668229" s="90"/>
    </row>
    <row r="668230" spans="68:68" customFormat="1">
      <c r="BP668230" s="90"/>
    </row>
    <row r="668231" spans="68:68" customFormat="1">
      <c r="BP668231" s="90"/>
    </row>
    <row r="668232" spans="68:68" customFormat="1">
      <c r="BP668232" s="90"/>
    </row>
    <row r="668233" spans="68:68" customFormat="1">
      <c r="BP668233" s="90"/>
    </row>
    <row r="668234" spans="68:68" customFormat="1">
      <c r="BP668234" s="90"/>
    </row>
    <row r="668235" spans="68:68" customFormat="1">
      <c r="BP668235" s="90"/>
    </row>
    <row r="668236" spans="68:68" customFormat="1">
      <c r="BP668236" s="90"/>
    </row>
    <row r="668237" spans="68:68" customFormat="1">
      <c r="BP668237" s="90"/>
    </row>
    <row r="668238" spans="68:68" customFormat="1">
      <c r="BP668238" s="90"/>
    </row>
    <row r="668239" spans="68:68" customFormat="1">
      <c r="BP668239" s="90"/>
    </row>
    <row r="668240" spans="68:68" customFormat="1">
      <c r="BP668240" s="90"/>
    </row>
    <row r="668241" spans="68:68" customFormat="1">
      <c r="BP668241" s="90"/>
    </row>
    <row r="668242" spans="68:68" customFormat="1">
      <c r="BP668242" s="90"/>
    </row>
    <row r="668243" spans="68:68" customFormat="1">
      <c r="BP668243" s="90"/>
    </row>
    <row r="668244" spans="68:68" customFormat="1">
      <c r="BP668244" s="90"/>
    </row>
    <row r="668245" spans="68:68" customFormat="1">
      <c r="BP668245" s="90"/>
    </row>
    <row r="668246" spans="68:68" customFormat="1">
      <c r="BP668246" s="90"/>
    </row>
    <row r="668247" spans="68:68" customFormat="1">
      <c r="BP668247" s="90"/>
    </row>
    <row r="668248" spans="68:68" customFormat="1">
      <c r="BP668248" s="90"/>
    </row>
    <row r="668249" spans="68:68" customFormat="1">
      <c r="BP668249" s="90"/>
    </row>
    <row r="668250" spans="68:68" customFormat="1">
      <c r="BP668250" s="90"/>
    </row>
    <row r="668251" spans="68:68" customFormat="1">
      <c r="BP668251" s="90"/>
    </row>
    <row r="668252" spans="68:68" customFormat="1">
      <c r="BP668252" s="90"/>
    </row>
    <row r="668253" spans="68:68" customFormat="1">
      <c r="BP668253" s="90"/>
    </row>
    <row r="668254" spans="68:68" customFormat="1">
      <c r="BP668254" s="90"/>
    </row>
    <row r="668255" spans="68:68" customFormat="1">
      <c r="BP668255" s="90"/>
    </row>
    <row r="668256" spans="68:68" customFormat="1">
      <c r="BP668256" s="90"/>
    </row>
    <row r="668257" spans="68:68" customFormat="1">
      <c r="BP668257" s="90"/>
    </row>
    <row r="668258" spans="68:68" customFormat="1">
      <c r="BP668258" s="90"/>
    </row>
    <row r="668259" spans="68:68" customFormat="1">
      <c r="BP668259" s="90"/>
    </row>
    <row r="668260" spans="68:68" customFormat="1">
      <c r="BP668260" s="90"/>
    </row>
    <row r="668261" spans="68:68" customFormat="1">
      <c r="BP668261" s="90"/>
    </row>
    <row r="668262" spans="68:68" customFormat="1">
      <c r="BP668262" s="90"/>
    </row>
    <row r="668263" spans="68:68" customFormat="1">
      <c r="BP668263" s="90"/>
    </row>
    <row r="668264" spans="68:68" customFormat="1">
      <c r="BP668264" s="90"/>
    </row>
    <row r="668265" spans="68:68" customFormat="1">
      <c r="BP668265" s="90"/>
    </row>
    <row r="668266" spans="68:68" customFormat="1">
      <c r="BP668266" s="90"/>
    </row>
    <row r="668267" spans="68:68" customFormat="1">
      <c r="BP668267" s="90"/>
    </row>
    <row r="668268" spans="68:68" customFormat="1">
      <c r="BP668268" s="90"/>
    </row>
    <row r="668269" spans="68:68" customFormat="1">
      <c r="BP668269" s="90"/>
    </row>
    <row r="668270" spans="68:68" customFormat="1">
      <c r="BP668270" s="90"/>
    </row>
    <row r="668271" spans="68:68" customFormat="1">
      <c r="BP668271" s="90"/>
    </row>
    <row r="668272" spans="68:68" customFormat="1">
      <c r="BP668272" s="90"/>
    </row>
    <row r="668273" spans="68:68" customFormat="1">
      <c r="BP668273" s="90"/>
    </row>
    <row r="668274" spans="68:68" customFormat="1">
      <c r="BP668274" s="90"/>
    </row>
    <row r="668275" spans="68:68" customFormat="1">
      <c r="BP668275" s="90"/>
    </row>
    <row r="668276" spans="68:68" customFormat="1">
      <c r="BP668276" s="90"/>
    </row>
    <row r="668277" spans="68:68" customFormat="1">
      <c r="BP668277" s="90"/>
    </row>
    <row r="668278" spans="68:68" customFormat="1">
      <c r="BP668278" s="90"/>
    </row>
    <row r="668279" spans="68:68" customFormat="1">
      <c r="BP668279" s="90"/>
    </row>
    <row r="668280" spans="68:68" customFormat="1">
      <c r="BP668280" s="90"/>
    </row>
    <row r="668281" spans="68:68" customFormat="1">
      <c r="BP668281" s="90"/>
    </row>
    <row r="668282" spans="68:68" customFormat="1">
      <c r="BP668282" s="90"/>
    </row>
    <row r="668283" spans="68:68" customFormat="1">
      <c r="BP668283" s="90"/>
    </row>
    <row r="668284" spans="68:68" customFormat="1">
      <c r="BP668284" s="90"/>
    </row>
    <row r="668285" spans="68:68" customFormat="1">
      <c r="BP668285" s="90"/>
    </row>
    <row r="668286" spans="68:68" customFormat="1">
      <c r="BP668286" s="90"/>
    </row>
    <row r="668287" spans="68:68" customFormat="1">
      <c r="BP668287" s="90"/>
    </row>
    <row r="668288" spans="68:68" customFormat="1">
      <c r="BP668288" s="90"/>
    </row>
    <row r="668289" spans="68:68" customFormat="1">
      <c r="BP668289" s="90"/>
    </row>
    <row r="668290" spans="68:68" customFormat="1">
      <c r="BP668290" s="90"/>
    </row>
    <row r="668291" spans="68:68" customFormat="1">
      <c r="BP668291" s="90"/>
    </row>
    <row r="668292" spans="68:68" customFormat="1">
      <c r="BP668292" s="90"/>
    </row>
    <row r="668293" spans="68:68" customFormat="1">
      <c r="BP668293" s="90"/>
    </row>
    <row r="668294" spans="68:68" customFormat="1">
      <c r="BP668294" s="90"/>
    </row>
    <row r="668295" spans="68:68" customFormat="1">
      <c r="BP668295" s="90"/>
    </row>
    <row r="668296" spans="68:68" customFormat="1">
      <c r="BP668296" s="90"/>
    </row>
    <row r="668297" spans="68:68" customFormat="1">
      <c r="BP668297" s="90"/>
    </row>
    <row r="668298" spans="68:68" customFormat="1">
      <c r="BP668298" s="90"/>
    </row>
    <row r="668299" spans="68:68" customFormat="1">
      <c r="BP668299" s="90"/>
    </row>
    <row r="668300" spans="68:68" customFormat="1">
      <c r="BP668300" s="90"/>
    </row>
    <row r="668301" spans="68:68" customFormat="1">
      <c r="BP668301" s="90"/>
    </row>
    <row r="668302" spans="68:68" customFormat="1">
      <c r="BP668302" s="90"/>
    </row>
    <row r="668303" spans="68:68" customFormat="1">
      <c r="BP668303" s="90"/>
    </row>
    <row r="668304" spans="68:68" customFormat="1">
      <c r="BP668304" s="90"/>
    </row>
    <row r="668305" spans="68:68" customFormat="1">
      <c r="BP668305" s="90"/>
    </row>
    <row r="668306" spans="68:68" customFormat="1">
      <c r="BP668306" s="90"/>
    </row>
    <row r="668307" spans="68:68" customFormat="1">
      <c r="BP668307" s="90"/>
    </row>
    <row r="668308" spans="68:68" customFormat="1">
      <c r="BP668308" s="90"/>
    </row>
    <row r="668309" spans="68:68" customFormat="1">
      <c r="BP668309" s="90"/>
    </row>
    <row r="668310" spans="68:68" customFormat="1">
      <c r="BP668310" s="90"/>
    </row>
    <row r="668311" spans="68:68" customFormat="1">
      <c r="BP668311" s="90"/>
    </row>
    <row r="668312" spans="68:68" customFormat="1">
      <c r="BP668312" s="90"/>
    </row>
    <row r="668313" spans="68:68" customFormat="1">
      <c r="BP668313" s="90"/>
    </row>
    <row r="668314" spans="68:68" customFormat="1">
      <c r="BP668314" s="90"/>
    </row>
    <row r="668315" spans="68:68" customFormat="1">
      <c r="BP668315" s="90"/>
    </row>
    <row r="668316" spans="68:68" customFormat="1">
      <c r="BP668316" s="90"/>
    </row>
    <row r="668317" spans="68:68" customFormat="1">
      <c r="BP668317" s="90"/>
    </row>
    <row r="668318" spans="68:68" customFormat="1">
      <c r="BP668318" s="90"/>
    </row>
    <row r="668319" spans="68:68" customFormat="1">
      <c r="BP668319" s="90"/>
    </row>
    <row r="668320" spans="68:68" customFormat="1">
      <c r="BP668320" s="90"/>
    </row>
    <row r="668321" spans="68:68" customFormat="1">
      <c r="BP668321" s="90"/>
    </row>
    <row r="668322" spans="68:68" customFormat="1">
      <c r="BP668322" s="90"/>
    </row>
    <row r="668323" spans="68:68" customFormat="1">
      <c r="BP668323" s="90"/>
    </row>
    <row r="668324" spans="68:68" customFormat="1">
      <c r="BP668324" s="90"/>
    </row>
    <row r="668325" spans="68:68" customFormat="1">
      <c r="BP668325" s="90"/>
    </row>
    <row r="668326" spans="68:68" customFormat="1">
      <c r="BP668326" s="90"/>
    </row>
    <row r="668327" spans="68:68" customFormat="1">
      <c r="BP668327" s="90"/>
    </row>
    <row r="668328" spans="68:68" customFormat="1">
      <c r="BP668328" s="90"/>
    </row>
    <row r="668329" spans="68:68" customFormat="1">
      <c r="BP668329" s="90"/>
    </row>
    <row r="668330" spans="68:68" customFormat="1">
      <c r="BP668330" s="90"/>
    </row>
    <row r="668331" spans="68:68" customFormat="1">
      <c r="BP668331" s="90"/>
    </row>
    <row r="668332" spans="68:68" customFormat="1">
      <c r="BP668332" s="90"/>
    </row>
    <row r="668333" spans="68:68" customFormat="1">
      <c r="BP668333" s="90"/>
    </row>
    <row r="668334" spans="68:68" customFormat="1">
      <c r="BP668334" s="90"/>
    </row>
    <row r="668335" spans="68:68" customFormat="1">
      <c r="BP668335" s="90"/>
    </row>
    <row r="668336" spans="68:68" customFormat="1">
      <c r="BP668336" s="90"/>
    </row>
    <row r="668337" spans="68:68" customFormat="1">
      <c r="BP668337" s="90"/>
    </row>
    <row r="668338" spans="68:68" customFormat="1">
      <c r="BP668338" s="90"/>
    </row>
    <row r="668339" spans="68:68" customFormat="1">
      <c r="BP668339" s="90"/>
    </row>
    <row r="668340" spans="68:68" customFormat="1">
      <c r="BP668340" s="90"/>
    </row>
    <row r="668341" spans="68:68" customFormat="1">
      <c r="BP668341" s="90"/>
    </row>
    <row r="668342" spans="68:68" customFormat="1">
      <c r="BP668342" s="90"/>
    </row>
    <row r="668343" spans="68:68" customFormat="1">
      <c r="BP668343" s="90"/>
    </row>
    <row r="668344" spans="68:68" customFormat="1">
      <c r="BP668344" s="90"/>
    </row>
    <row r="668345" spans="68:68" customFormat="1">
      <c r="BP668345" s="90"/>
    </row>
    <row r="668346" spans="68:68" customFormat="1">
      <c r="BP668346" s="90"/>
    </row>
    <row r="668347" spans="68:68" customFormat="1">
      <c r="BP668347" s="90"/>
    </row>
    <row r="668348" spans="68:68" customFormat="1">
      <c r="BP668348" s="90"/>
    </row>
    <row r="668349" spans="68:68" customFormat="1">
      <c r="BP668349" s="90"/>
    </row>
    <row r="668350" spans="68:68" customFormat="1">
      <c r="BP668350" s="90"/>
    </row>
    <row r="668351" spans="68:68" customFormat="1">
      <c r="BP668351" s="90"/>
    </row>
    <row r="668352" spans="68:68" customFormat="1">
      <c r="BP668352" s="90"/>
    </row>
    <row r="668353" spans="68:68" customFormat="1">
      <c r="BP668353" s="90"/>
    </row>
    <row r="668354" spans="68:68" customFormat="1">
      <c r="BP668354" s="90"/>
    </row>
    <row r="668355" spans="68:68" customFormat="1">
      <c r="BP668355" s="90"/>
    </row>
    <row r="668356" spans="68:68" customFormat="1">
      <c r="BP668356" s="90"/>
    </row>
    <row r="668357" spans="68:68" customFormat="1">
      <c r="BP668357" s="90"/>
    </row>
    <row r="668358" spans="68:68" customFormat="1">
      <c r="BP668358" s="90"/>
    </row>
    <row r="668359" spans="68:68" customFormat="1">
      <c r="BP668359" s="90"/>
    </row>
    <row r="668360" spans="68:68" customFormat="1">
      <c r="BP668360" s="90"/>
    </row>
    <row r="668361" spans="68:68" customFormat="1">
      <c r="BP668361" s="90"/>
    </row>
    <row r="668362" spans="68:68" customFormat="1">
      <c r="BP668362" s="90"/>
    </row>
    <row r="668363" spans="68:68" customFormat="1">
      <c r="BP668363" s="90"/>
    </row>
    <row r="668364" spans="68:68" customFormat="1">
      <c r="BP668364" s="90"/>
    </row>
    <row r="668365" spans="68:68" customFormat="1">
      <c r="BP668365" s="90"/>
    </row>
    <row r="668366" spans="68:68" customFormat="1">
      <c r="BP668366" s="90"/>
    </row>
    <row r="668367" spans="68:68" customFormat="1">
      <c r="BP668367" s="90"/>
    </row>
    <row r="668368" spans="68:68" customFormat="1">
      <c r="BP668368" s="90"/>
    </row>
    <row r="668369" spans="68:68" customFormat="1">
      <c r="BP668369" s="90"/>
    </row>
    <row r="668370" spans="68:68" customFormat="1">
      <c r="BP668370" s="90"/>
    </row>
    <row r="668371" spans="68:68" customFormat="1">
      <c r="BP668371" s="90"/>
    </row>
    <row r="668372" spans="68:68" customFormat="1">
      <c r="BP668372" s="90"/>
    </row>
    <row r="668373" spans="68:68" customFormat="1">
      <c r="BP668373" s="90"/>
    </row>
    <row r="668374" spans="68:68" customFormat="1">
      <c r="BP668374" s="90"/>
    </row>
    <row r="668375" spans="68:68" customFormat="1">
      <c r="BP668375" s="90"/>
    </row>
    <row r="668376" spans="68:68" customFormat="1">
      <c r="BP668376" s="90"/>
    </row>
    <row r="668377" spans="68:68" customFormat="1">
      <c r="BP668377" s="90"/>
    </row>
    <row r="668378" spans="68:68" customFormat="1">
      <c r="BP668378" s="90"/>
    </row>
    <row r="668379" spans="68:68" customFormat="1">
      <c r="BP668379" s="90"/>
    </row>
    <row r="668380" spans="68:68" customFormat="1">
      <c r="BP668380" s="90"/>
    </row>
    <row r="668381" spans="68:68" customFormat="1">
      <c r="BP668381" s="90"/>
    </row>
    <row r="668382" spans="68:68" customFormat="1">
      <c r="BP668382" s="90"/>
    </row>
    <row r="668383" spans="68:68" customFormat="1">
      <c r="BP668383" s="90"/>
    </row>
    <row r="668384" spans="68:68" customFormat="1">
      <c r="BP668384" s="90"/>
    </row>
    <row r="668385" spans="68:68" customFormat="1">
      <c r="BP668385" s="90"/>
    </row>
    <row r="668386" spans="68:68" customFormat="1">
      <c r="BP668386" s="90"/>
    </row>
    <row r="668387" spans="68:68" customFormat="1">
      <c r="BP668387" s="90"/>
    </row>
    <row r="668388" spans="68:68" customFormat="1">
      <c r="BP668388" s="90"/>
    </row>
    <row r="668389" spans="68:68" customFormat="1">
      <c r="BP668389" s="90"/>
    </row>
    <row r="668390" spans="68:68" customFormat="1">
      <c r="BP668390" s="90"/>
    </row>
    <row r="668391" spans="68:68" customFormat="1">
      <c r="BP668391" s="90"/>
    </row>
    <row r="668392" spans="68:68" customFormat="1">
      <c r="BP668392" s="90"/>
    </row>
    <row r="668393" spans="68:68" customFormat="1">
      <c r="BP668393" s="90"/>
    </row>
    <row r="668394" spans="68:68" customFormat="1">
      <c r="BP668394" s="90"/>
    </row>
    <row r="668395" spans="68:68" customFormat="1">
      <c r="BP668395" s="90"/>
    </row>
    <row r="668396" spans="68:68" customFormat="1">
      <c r="BP668396" s="90"/>
    </row>
    <row r="668397" spans="68:68" customFormat="1">
      <c r="BP668397" s="90"/>
    </row>
    <row r="668398" spans="68:68" customFormat="1">
      <c r="BP668398" s="90"/>
    </row>
    <row r="668399" spans="68:68" customFormat="1">
      <c r="BP668399" s="90"/>
    </row>
    <row r="668400" spans="68:68" customFormat="1">
      <c r="BP668400" s="90"/>
    </row>
    <row r="668401" spans="68:68" customFormat="1">
      <c r="BP668401" s="90"/>
    </row>
    <row r="668402" spans="68:68" customFormat="1">
      <c r="BP668402" s="90"/>
    </row>
    <row r="668403" spans="68:68" customFormat="1">
      <c r="BP668403" s="90"/>
    </row>
    <row r="668404" spans="68:68" customFormat="1">
      <c r="BP668404" s="90"/>
    </row>
    <row r="668405" spans="68:68" customFormat="1">
      <c r="BP668405" s="90"/>
    </row>
    <row r="668406" spans="68:68" customFormat="1">
      <c r="BP668406" s="90"/>
    </row>
    <row r="668407" spans="68:68" customFormat="1">
      <c r="BP668407" s="90"/>
    </row>
    <row r="668408" spans="68:68" customFormat="1">
      <c r="BP668408" s="90"/>
    </row>
    <row r="668409" spans="68:68" customFormat="1">
      <c r="BP668409" s="90"/>
    </row>
    <row r="668410" spans="68:68" customFormat="1">
      <c r="BP668410" s="90"/>
    </row>
    <row r="668411" spans="68:68" customFormat="1">
      <c r="BP668411" s="90"/>
    </row>
    <row r="668412" spans="68:68" customFormat="1">
      <c r="BP668412" s="90"/>
    </row>
    <row r="668413" spans="68:68" customFormat="1">
      <c r="BP668413" s="90"/>
    </row>
    <row r="668414" spans="68:68" customFormat="1">
      <c r="BP668414" s="90"/>
    </row>
    <row r="668415" spans="68:68" customFormat="1">
      <c r="BP668415" s="90"/>
    </row>
    <row r="668416" spans="68:68" customFormat="1">
      <c r="BP668416" s="90"/>
    </row>
    <row r="668417" spans="68:68" customFormat="1">
      <c r="BP668417" s="90"/>
    </row>
    <row r="668418" spans="68:68" customFormat="1">
      <c r="BP668418" s="90"/>
    </row>
    <row r="668419" spans="68:68" customFormat="1">
      <c r="BP668419" s="90"/>
    </row>
    <row r="668420" spans="68:68" customFormat="1">
      <c r="BP668420" s="90"/>
    </row>
    <row r="668421" spans="68:68" customFormat="1">
      <c r="BP668421" s="90"/>
    </row>
    <row r="668422" spans="68:68" customFormat="1">
      <c r="BP668422" s="90"/>
    </row>
    <row r="668423" spans="68:68" customFormat="1">
      <c r="BP668423" s="90"/>
    </row>
    <row r="668424" spans="68:68" customFormat="1">
      <c r="BP668424" s="90"/>
    </row>
    <row r="668425" spans="68:68" customFormat="1">
      <c r="BP668425" s="90"/>
    </row>
    <row r="668426" spans="68:68" customFormat="1">
      <c r="BP668426" s="90"/>
    </row>
    <row r="668427" spans="68:68" customFormat="1">
      <c r="BP668427" s="90"/>
    </row>
    <row r="668428" spans="68:68" customFormat="1">
      <c r="BP668428" s="90"/>
    </row>
    <row r="668429" spans="68:68" customFormat="1">
      <c r="BP668429" s="90"/>
    </row>
    <row r="668430" spans="68:68" customFormat="1">
      <c r="BP668430" s="90"/>
    </row>
    <row r="668431" spans="68:68" customFormat="1">
      <c r="BP668431" s="90"/>
    </row>
    <row r="668432" spans="68:68" customFormat="1">
      <c r="BP668432" s="90"/>
    </row>
    <row r="668433" spans="68:68" customFormat="1">
      <c r="BP668433" s="90"/>
    </row>
    <row r="668434" spans="68:68" customFormat="1">
      <c r="BP668434" s="90"/>
    </row>
    <row r="668435" spans="68:68" customFormat="1">
      <c r="BP668435" s="90"/>
    </row>
    <row r="668436" spans="68:68" customFormat="1">
      <c r="BP668436" s="90"/>
    </row>
    <row r="668437" spans="68:68" customFormat="1">
      <c r="BP668437" s="90"/>
    </row>
    <row r="668438" spans="68:68" customFormat="1">
      <c r="BP668438" s="90"/>
    </row>
    <row r="668439" spans="68:68" customFormat="1">
      <c r="BP668439" s="90"/>
    </row>
    <row r="668440" spans="68:68" customFormat="1">
      <c r="BP668440" s="90"/>
    </row>
    <row r="668441" spans="68:68" customFormat="1">
      <c r="BP668441" s="90"/>
    </row>
    <row r="668442" spans="68:68" customFormat="1">
      <c r="BP668442" s="90"/>
    </row>
    <row r="668443" spans="68:68" customFormat="1">
      <c r="BP668443" s="90"/>
    </row>
    <row r="668444" spans="68:68" customFormat="1">
      <c r="BP668444" s="90"/>
    </row>
    <row r="668445" spans="68:68" customFormat="1">
      <c r="BP668445" s="90"/>
    </row>
    <row r="668446" spans="68:68" customFormat="1">
      <c r="BP668446" s="90"/>
    </row>
    <row r="668447" spans="68:68" customFormat="1">
      <c r="BP668447" s="90"/>
    </row>
    <row r="668448" spans="68:68" customFormat="1">
      <c r="BP668448" s="90"/>
    </row>
    <row r="668449" spans="68:68" customFormat="1">
      <c r="BP668449" s="90"/>
    </row>
    <row r="668450" spans="68:68" customFormat="1">
      <c r="BP668450" s="90"/>
    </row>
    <row r="668451" spans="68:68" customFormat="1">
      <c r="BP668451" s="90"/>
    </row>
    <row r="668452" spans="68:68" customFormat="1">
      <c r="BP668452" s="90"/>
    </row>
    <row r="668453" spans="68:68" customFormat="1">
      <c r="BP668453" s="90"/>
    </row>
    <row r="668454" spans="68:68" customFormat="1">
      <c r="BP668454" s="90"/>
    </row>
    <row r="668455" spans="68:68" customFormat="1">
      <c r="BP668455" s="90"/>
    </row>
    <row r="668456" spans="68:68" customFormat="1">
      <c r="BP668456" s="90"/>
    </row>
    <row r="668457" spans="68:68" customFormat="1">
      <c r="BP668457" s="90"/>
    </row>
    <row r="668458" spans="68:68" customFormat="1">
      <c r="BP668458" s="90"/>
    </row>
    <row r="668459" spans="68:68" customFormat="1">
      <c r="BP668459" s="90"/>
    </row>
    <row r="668460" spans="68:68" customFormat="1">
      <c r="BP668460" s="90"/>
    </row>
    <row r="668461" spans="68:68" customFormat="1">
      <c r="BP668461" s="90"/>
    </row>
    <row r="668462" spans="68:68" customFormat="1">
      <c r="BP668462" s="90"/>
    </row>
    <row r="668463" spans="68:68" customFormat="1">
      <c r="BP668463" s="90"/>
    </row>
    <row r="668464" spans="68:68" customFormat="1">
      <c r="BP668464" s="90"/>
    </row>
    <row r="668465" spans="68:68" customFormat="1">
      <c r="BP668465" s="90"/>
    </row>
    <row r="668466" spans="68:68" customFormat="1">
      <c r="BP668466" s="90"/>
    </row>
    <row r="668467" spans="68:68" customFormat="1">
      <c r="BP668467" s="90"/>
    </row>
    <row r="668468" spans="68:68" customFormat="1">
      <c r="BP668468" s="90"/>
    </row>
    <row r="668469" spans="68:68" customFormat="1">
      <c r="BP668469" s="90"/>
    </row>
    <row r="668470" spans="68:68" customFormat="1">
      <c r="BP668470" s="90"/>
    </row>
    <row r="668471" spans="68:68" customFormat="1">
      <c r="BP668471" s="90"/>
    </row>
    <row r="668472" spans="68:68" customFormat="1">
      <c r="BP668472" s="90"/>
    </row>
    <row r="668473" spans="68:68" customFormat="1">
      <c r="BP668473" s="90"/>
    </row>
    <row r="668474" spans="68:68" customFormat="1">
      <c r="BP668474" s="90"/>
    </row>
    <row r="668475" spans="68:68" customFormat="1">
      <c r="BP668475" s="90"/>
    </row>
    <row r="668476" spans="68:68" customFormat="1">
      <c r="BP668476" s="90"/>
    </row>
    <row r="668477" spans="68:68" customFormat="1">
      <c r="BP668477" s="90"/>
    </row>
    <row r="668478" spans="68:68" customFormat="1">
      <c r="BP668478" s="90"/>
    </row>
    <row r="668479" spans="68:68" customFormat="1">
      <c r="BP668479" s="90"/>
    </row>
    <row r="668480" spans="68:68" customFormat="1">
      <c r="BP668480" s="90"/>
    </row>
    <row r="668481" spans="68:68" customFormat="1">
      <c r="BP668481" s="90"/>
    </row>
    <row r="668482" spans="68:68" customFormat="1">
      <c r="BP668482" s="90"/>
    </row>
    <row r="668483" spans="68:68" customFormat="1">
      <c r="BP668483" s="90"/>
    </row>
    <row r="668484" spans="68:68" customFormat="1">
      <c r="BP668484" s="90"/>
    </row>
    <row r="668485" spans="68:68" customFormat="1">
      <c r="BP668485" s="90"/>
    </row>
    <row r="668486" spans="68:68" customFormat="1">
      <c r="BP668486" s="90"/>
    </row>
    <row r="668487" spans="68:68" customFormat="1">
      <c r="BP668487" s="90"/>
    </row>
    <row r="668488" spans="68:68" customFormat="1">
      <c r="BP668488" s="90"/>
    </row>
    <row r="668489" spans="68:68" customFormat="1">
      <c r="BP668489" s="90"/>
    </row>
    <row r="668490" spans="68:68" customFormat="1">
      <c r="BP668490" s="90"/>
    </row>
    <row r="668491" spans="68:68" customFormat="1">
      <c r="BP668491" s="90"/>
    </row>
    <row r="668492" spans="68:68" customFormat="1">
      <c r="BP668492" s="90"/>
    </row>
    <row r="668493" spans="68:68" customFormat="1">
      <c r="BP668493" s="90"/>
    </row>
    <row r="668494" spans="68:68" customFormat="1">
      <c r="BP668494" s="90"/>
    </row>
    <row r="668495" spans="68:68" customFormat="1">
      <c r="BP668495" s="90"/>
    </row>
    <row r="668496" spans="68:68" customFormat="1">
      <c r="BP668496" s="90"/>
    </row>
    <row r="668497" spans="68:68" customFormat="1">
      <c r="BP668497" s="90"/>
    </row>
    <row r="668498" spans="68:68" customFormat="1">
      <c r="BP668498" s="90"/>
    </row>
    <row r="668499" spans="68:68" customFormat="1">
      <c r="BP668499" s="90"/>
    </row>
    <row r="668500" spans="68:68" customFormat="1">
      <c r="BP668500" s="90"/>
    </row>
    <row r="668501" spans="68:68" customFormat="1">
      <c r="BP668501" s="90"/>
    </row>
    <row r="668502" spans="68:68" customFormat="1">
      <c r="BP668502" s="90"/>
    </row>
    <row r="668503" spans="68:68" customFormat="1">
      <c r="BP668503" s="90"/>
    </row>
    <row r="668504" spans="68:68" customFormat="1">
      <c r="BP668504" s="90"/>
    </row>
    <row r="668505" spans="68:68" customFormat="1">
      <c r="BP668505" s="90"/>
    </row>
    <row r="668506" spans="68:68" customFormat="1">
      <c r="BP668506" s="90"/>
    </row>
    <row r="668507" spans="68:68" customFormat="1">
      <c r="BP668507" s="90"/>
    </row>
    <row r="668508" spans="68:68" customFormat="1">
      <c r="BP668508" s="90"/>
    </row>
    <row r="668509" spans="68:68" customFormat="1">
      <c r="BP668509" s="90"/>
    </row>
    <row r="668510" spans="68:68" customFormat="1">
      <c r="BP668510" s="90"/>
    </row>
    <row r="668511" spans="68:68" customFormat="1">
      <c r="BP668511" s="90"/>
    </row>
    <row r="668512" spans="68:68" customFormat="1">
      <c r="BP668512" s="90"/>
    </row>
    <row r="668513" spans="68:68" customFormat="1">
      <c r="BP668513" s="90"/>
    </row>
    <row r="668514" spans="68:68" customFormat="1">
      <c r="BP668514" s="90"/>
    </row>
    <row r="668515" spans="68:68" customFormat="1">
      <c r="BP668515" s="90"/>
    </row>
    <row r="668516" spans="68:68" customFormat="1">
      <c r="BP668516" s="90"/>
    </row>
    <row r="668517" spans="68:68" customFormat="1">
      <c r="BP668517" s="90"/>
    </row>
    <row r="668518" spans="68:68" customFormat="1">
      <c r="BP668518" s="90"/>
    </row>
    <row r="668519" spans="68:68" customFormat="1">
      <c r="BP668519" s="90"/>
    </row>
    <row r="668520" spans="68:68" customFormat="1">
      <c r="BP668520" s="90"/>
    </row>
    <row r="668521" spans="68:68" customFormat="1">
      <c r="BP668521" s="90"/>
    </row>
    <row r="668522" spans="68:68" customFormat="1">
      <c r="BP668522" s="90"/>
    </row>
    <row r="668523" spans="68:68" customFormat="1">
      <c r="BP668523" s="90"/>
    </row>
    <row r="668524" spans="68:68" customFormat="1">
      <c r="BP668524" s="90"/>
    </row>
    <row r="668525" spans="68:68" customFormat="1">
      <c r="BP668525" s="90"/>
    </row>
    <row r="668526" spans="68:68" customFormat="1">
      <c r="BP668526" s="90"/>
    </row>
    <row r="668527" spans="68:68" customFormat="1">
      <c r="BP668527" s="90"/>
    </row>
    <row r="668528" spans="68:68" customFormat="1">
      <c r="BP668528" s="90"/>
    </row>
    <row r="668529" spans="68:68" customFormat="1">
      <c r="BP668529" s="90"/>
    </row>
    <row r="668530" spans="68:68" customFormat="1">
      <c r="BP668530" s="90"/>
    </row>
    <row r="668531" spans="68:68" customFormat="1">
      <c r="BP668531" s="90"/>
    </row>
    <row r="668532" spans="68:68" customFormat="1">
      <c r="BP668532" s="90"/>
    </row>
    <row r="668533" spans="68:68" customFormat="1">
      <c r="BP668533" s="90"/>
    </row>
    <row r="668534" spans="68:68" customFormat="1">
      <c r="BP668534" s="90"/>
    </row>
    <row r="668535" spans="68:68" customFormat="1">
      <c r="BP668535" s="90"/>
    </row>
    <row r="668536" spans="68:68" customFormat="1">
      <c r="BP668536" s="90"/>
    </row>
    <row r="668537" spans="68:68" customFormat="1">
      <c r="BP668537" s="90"/>
    </row>
    <row r="668538" spans="68:68" customFormat="1">
      <c r="BP668538" s="90"/>
    </row>
    <row r="668539" spans="68:68" customFormat="1">
      <c r="BP668539" s="90"/>
    </row>
    <row r="668540" spans="68:68" customFormat="1">
      <c r="BP668540" s="90"/>
    </row>
    <row r="668541" spans="68:68" customFormat="1">
      <c r="BP668541" s="90"/>
    </row>
    <row r="668542" spans="68:68" customFormat="1">
      <c r="BP668542" s="90"/>
    </row>
    <row r="668543" spans="68:68" customFormat="1">
      <c r="BP668543" s="90"/>
    </row>
    <row r="668544" spans="68:68" customFormat="1">
      <c r="BP668544" s="90"/>
    </row>
    <row r="668545" spans="68:68" customFormat="1">
      <c r="BP668545" s="90"/>
    </row>
    <row r="668546" spans="68:68" customFormat="1">
      <c r="BP668546" s="90"/>
    </row>
    <row r="668547" spans="68:68" customFormat="1">
      <c r="BP668547" s="90"/>
    </row>
    <row r="668548" spans="68:68" customFormat="1">
      <c r="BP668548" s="90"/>
    </row>
    <row r="668549" spans="68:68" customFormat="1">
      <c r="BP668549" s="90"/>
    </row>
    <row r="668550" spans="68:68" customFormat="1">
      <c r="BP668550" s="90"/>
    </row>
    <row r="668551" spans="68:68" customFormat="1">
      <c r="BP668551" s="90"/>
    </row>
    <row r="668552" spans="68:68" customFormat="1">
      <c r="BP668552" s="90"/>
    </row>
    <row r="668553" spans="68:68" customFormat="1">
      <c r="BP668553" s="90"/>
    </row>
    <row r="668554" spans="68:68" customFormat="1">
      <c r="BP668554" s="90"/>
    </row>
    <row r="668555" spans="68:68" customFormat="1">
      <c r="BP668555" s="90"/>
    </row>
    <row r="668556" spans="68:68" customFormat="1">
      <c r="BP668556" s="90"/>
    </row>
    <row r="668557" spans="68:68" customFormat="1">
      <c r="BP668557" s="90"/>
    </row>
    <row r="668558" spans="68:68" customFormat="1">
      <c r="BP668558" s="90"/>
    </row>
    <row r="668559" spans="68:68" customFormat="1">
      <c r="BP668559" s="90"/>
    </row>
    <row r="668560" spans="68:68" customFormat="1">
      <c r="BP668560" s="90"/>
    </row>
    <row r="668561" spans="68:68" customFormat="1">
      <c r="BP668561" s="90"/>
    </row>
    <row r="668562" spans="68:68" customFormat="1">
      <c r="BP668562" s="90"/>
    </row>
    <row r="668563" spans="68:68" customFormat="1">
      <c r="BP668563" s="90"/>
    </row>
    <row r="668564" spans="68:68" customFormat="1">
      <c r="BP668564" s="90"/>
    </row>
    <row r="668565" spans="68:68" customFormat="1">
      <c r="BP668565" s="90"/>
    </row>
    <row r="668566" spans="68:68" customFormat="1">
      <c r="BP668566" s="90"/>
    </row>
    <row r="668567" spans="68:68" customFormat="1">
      <c r="BP668567" s="90"/>
    </row>
    <row r="668568" spans="68:68" customFormat="1">
      <c r="BP668568" s="90"/>
    </row>
    <row r="668569" spans="68:68" customFormat="1">
      <c r="BP668569" s="90"/>
    </row>
    <row r="668570" spans="68:68" customFormat="1">
      <c r="BP668570" s="90"/>
    </row>
    <row r="668571" spans="68:68" customFormat="1">
      <c r="BP668571" s="90"/>
    </row>
    <row r="668572" spans="68:68" customFormat="1">
      <c r="BP668572" s="90"/>
    </row>
    <row r="668573" spans="68:68" customFormat="1">
      <c r="BP668573" s="90"/>
    </row>
    <row r="668574" spans="68:68" customFormat="1">
      <c r="BP668574" s="90"/>
    </row>
    <row r="668575" spans="68:68" customFormat="1">
      <c r="BP668575" s="90"/>
    </row>
    <row r="668576" spans="68:68" customFormat="1">
      <c r="BP668576" s="90"/>
    </row>
    <row r="668577" spans="68:68" customFormat="1">
      <c r="BP668577" s="90"/>
    </row>
    <row r="668578" spans="68:68" customFormat="1">
      <c r="BP668578" s="90"/>
    </row>
    <row r="668579" spans="68:68" customFormat="1">
      <c r="BP668579" s="90"/>
    </row>
    <row r="668580" spans="68:68" customFormat="1">
      <c r="BP668580" s="90"/>
    </row>
    <row r="668581" spans="68:68" customFormat="1">
      <c r="BP668581" s="90"/>
    </row>
    <row r="668582" spans="68:68" customFormat="1">
      <c r="BP668582" s="90"/>
    </row>
    <row r="668583" spans="68:68" customFormat="1">
      <c r="BP668583" s="90"/>
    </row>
    <row r="668584" spans="68:68" customFormat="1">
      <c r="BP668584" s="90"/>
    </row>
    <row r="668585" spans="68:68" customFormat="1">
      <c r="BP668585" s="90"/>
    </row>
    <row r="668586" spans="68:68" customFormat="1">
      <c r="BP668586" s="90"/>
    </row>
    <row r="668587" spans="68:68" customFormat="1">
      <c r="BP668587" s="90"/>
    </row>
    <row r="668588" spans="68:68" customFormat="1">
      <c r="BP668588" s="90"/>
    </row>
    <row r="668589" spans="68:68" customFormat="1">
      <c r="BP668589" s="90"/>
    </row>
    <row r="668590" spans="68:68" customFormat="1">
      <c r="BP668590" s="90"/>
    </row>
    <row r="668591" spans="68:68" customFormat="1">
      <c r="BP668591" s="90"/>
    </row>
    <row r="668592" spans="68:68" customFormat="1">
      <c r="BP668592" s="90"/>
    </row>
    <row r="668593" spans="68:68" customFormat="1">
      <c r="BP668593" s="90"/>
    </row>
    <row r="668594" spans="68:68" customFormat="1">
      <c r="BP668594" s="90"/>
    </row>
    <row r="668595" spans="68:68" customFormat="1">
      <c r="BP668595" s="90"/>
    </row>
    <row r="668596" spans="68:68" customFormat="1">
      <c r="BP668596" s="90"/>
    </row>
    <row r="668597" spans="68:68" customFormat="1">
      <c r="BP668597" s="90"/>
    </row>
    <row r="668598" spans="68:68" customFormat="1">
      <c r="BP668598" s="90"/>
    </row>
    <row r="668599" spans="68:68" customFormat="1">
      <c r="BP668599" s="90"/>
    </row>
    <row r="668600" spans="68:68" customFormat="1">
      <c r="BP668600" s="90"/>
    </row>
    <row r="668601" spans="68:68" customFormat="1">
      <c r="BP668601" s="90"/>
    </row>
    <row r="668602" spans="68:68" customFormat="1">
      <c r="BP668602" s="90"/>
    </row>
    <row r="668603" spans="68:68" customFormat="1">
      <c r="BP668603" s="90"/>
    </row>
    <row r="668604" spans="68:68" customFormat="1">
      <c r="BP668604" s="90"/>
    </row>
    <row r="668605" spans="68:68" customFormat="1">
      <c r="BP668605" s="90"/>
    </row>
    <row r="668606" spans="68:68" customFormat="1">
      <c r="BP668606" s="90"/>
    </row>
    <row r="668607" spans="68:68" customFormat="1">
      <c r="BP668607" s="90"/>
    </row>
    <row r="668608" spans="68:68" customFormat="1">
      <c r="BP668608" s="90"/>
    </row>
    <row r="668609" spans="68:68" customFormat="1">
      <c r="BP668609" s="90"/>
    </row>
    <row r="668610" spans="68:68" customFormat="1">
      <c r="BP668610" s="90"/>
    </row>
    <row r="668611" spans="68:68" customFormat="1">
      <c r="BP668611" s="90"/>
    </row>
    <row r="668612" spans="68:68" customFormat="1">
      <c r="BP668612" s="90"/>
    </row>
    <row r="668613" spans="68:68" customFormat="1">
      <c r="BP668613" s="90"/>
    </row>
    <row r="668614" spans="68:68" customFormat="1">
      <c r="BP668614" s="90"/>
    </row>
    <row r="668615" spans="68:68" customFormat="1">
      <c r="BP668615" s="90"/>
    </row>
    <row r="668616" spans="68:68" customFormat="1">
      <c r="BP668616" s="90"/>
    </row>
    <row r="668617" spans="68:68" customFormat="1">
      <c r="BP668617" s="90"/>
    </row>
    <row r="668618" spans="68:68" customFormat="1">
      <c r="BP668618" s="90"/>
    </row>
    <row r="668619" spans="68:68" customFormat="1">
      <c r="BP668619" s="90"/>
    </row>
    <row r="668620" spans="68:68" customFormat="1">
      <c r="BP668620" s="90"/>
    </row>
    <row r="668621" spans="68:68" customFormat="1">
      <c r="BP668621" s="90"/>
    </row>
    <row r="668622" spans="68:68" customFormat="1">
      <c r="BP668622" s="90"/>
    </row>
    <row r="668623" spans="68:68" customFormat="1">
      <c r="BP668623" s="90"/>
    </row>
    <row r="668624" spans="68:68" customFormat="1">
      <c r="BP668624" s="90"/>
    </row>
    <row r="668625" spans="68:68" customFormat="1">
      <c r="BP668625" s="90"/>
    </row>
    <row r="668626" spans="68:68" customFormat="1">
      <c r="BP668626" s="90"/>
    </row>
    <row r="668627" spans="68:68" customFormat="1">
      <c r="BP668627" s="90"/>
    </row>
    <row r="668628" spans="68:68" customFormat="1">
      <c r="BP668628" s="90"/>
    </row>
    <row r="668629" spans="68:68" customFormat="1">
      <c r="BP668629" s="90"/>
    </row>
    <row r="668630" spans="68:68" customFormat="1">
      <c r="BP668630" s="90"/>
    </row>
    <row r="668631" spans="68:68" customFormat="1">
      <c r="BP668631" s="90"/>
    </row>
    <row r="668632" spans="68:68" customFormat="1">
      <c r="BP668632" s="90"/>
    </row>
    <row r="668633" spans="68:68" customFormat="1">
      <c r="BP668633" s="90"/>
    </row>
    <row r="668634" spans="68:68" customFormat="1">
      <c r="BP668634" s="90"/>
    </row>
    <row r="668635" spans="68:68" customFormat="1">
      <c r="BP668635" s="90"/>
    </row>
    <row r="668636" spans="68:68" customFormat="1">
      <c r="BP668636" s="90"/>
    </row>
    <row r="668637" spans="68:68" customFormat="1">
      <c r="BP668637" s="90"/>
    </row>
    <row r="668638" spans="68:68" customFormat="1">
      <c r="BP668638" s="90"/>
    </row>
    <row r="668639" spans="68:68" customFormat="1">
      <c r="BP668639" s="90"/>
    </row>
    <row r="668640" spans="68:68" customFormat="1">
      <c r="BP668640" s="90"/>
    </row>
    <row r="668641" spans="68:68" customFormat="1">
      <c r="BP668641" s="90"/>
    </row>
    <row r="668642" spans="68:68" customFormat="1">
      <c r="BP668642" s="90"/>
    </row>
    <row r="668643" spans="68:68" customFormat="1">
      <c r="BP668643" s="90"/>
    </row>
    <row r="668644" spans="68:68" customFormat="1">
      <c r="BP668644" s="90"/>
    </row>
    <row r="668645" spans="68:68" customFormat="1">
      <c r="BP668645" s="90"/>
    </row>
    <row r="668646" spans="68:68" customFormat="1">
      <c r="BP668646" s="90"/>
    </row>
    <row r="668647" spans="68:68" customFormat="1">
      <c r="BP668647" s="90"/>
    </row>
    <row r="668648" spans="68:68" customFormat="1">
      <c r="BP668648" s="90"/>
    </row>
    <row r="668649" spans="68:68" customFormat="1">
      <c r="BP668649" s="90"/>
    </row>
    <row r="668650" spans="68:68" customFormat="1">
      <c r="BP668650" s="90"/>
    </row>
    <row r="668651" spans="68:68" customFormat="1">
      <c r="BP668651" s="90"/>
    </row>
    <row r="668652" spans="68:68" customFormat="1">
      <c r="BP668652" s="90"/>
    </row>
    <row r="668653" spans="68:68" customFormat="1">
      <c r="BP668653" s="90"/>
    </row>
    <row r="668654" spans="68:68" customFormat="1">
      <c r="BP668654" s="90"/>
    </row>
    <row r="668655" spans="68:68" customFormat="1">
      <c r="BP668655" s="90"/>
    </row>
    <row r="668656" spans="68:68" customFormat="1">
      <c r="BP668656" s="90"/>
    </row>
    <row r="668657" spans="68:68" customFormat="1">
      <c r="BP668657" s="90"/>
    </row>
    <row r="668658" spans="68:68" customFormat="1">
      <c r="BP668658" s="90"/>
    </row>
    <row r="668659" spans="68:68" customFormat="1">
      <c r="BP668659" s="90"/>
    </row>
    <row r="668660" spans="68:68" customFormat="1">
      <c r="BP668660" s="90"/>
    </row>
    <row r="668661" spans="68:68" customFormat="1">
      <c r="BP668661" s="90"/>
    </row>
    <row r="668662" spans="68:68" customFormat="1">
      <c r="BP668662" s="90"/>
    </row>
    <row r="668663" spans="68:68" customFormat="1">
      <c r="BP668663" s="90"/>
    </row>
    <row r="668664" spans="68:68" customFormat="1">
      <c r="BP668664" s="90"/>
    </row>
    <row r="668665" spans="68:68" customFormat="1">
      <c r="BP668665" s="90"/>
    </row>
    <row r="668666" spans="68:68" customFormat="1">
      <c r="BP668666" s="90"/>
    </row>
    <row r="668667" spans="68:68" customFormat="1">
      <c r="BP668667" s="90"/>
    </row>
    <row r="668668" spans="68:68" customFormat="1">
      <c r="BP668668" s="90"/>
    </row>
    <row r="668669" spans="68:68" customFormat="1">
      <c r="BP668669" s="90"/>
    </row>
    <row r="668670" spans="68:68" customFormat="1">
      <c r="BP668670" s="90"/>
    </row>
    <row r="668671" spans="68:68" customFormat="1">
      <c r="BP668671" s="90"/>
    </row>
    <row r="668672" spans="68:68" customFormat="1">
      <c r="BP668672" s="90"/>
    </row>
    <row r="668673" spans="68:68" customFormat="1">
      <c r="BP668673" s="90"/>
    </row>
    <row r="668674" spans="68:68" customFormat="1">
      <c r="BP668674" s="90"/>
    </row>
    <row r="668675" spans="68:68" customFormat="1">
      <c r="BP668675" s="90"/>
    </row>
    <row r="668676" spans="68:68" customFormat="1">
      <c r="BP668676" s="90"/>
    </row>
    <row r="668677" spans="68:68" customFormat="1">
      <c r="BP668677" s="90"/>
    </row>
    <row r="668678" spans="68:68" customFormat="1">
      <c r="BP668678" s="90"/>
    </row>
    <row r="668679" spans="68:68" customFormat="1">
      <c r="BP668679" s="90"/>
    </row>
    <row r="668680" spans="68:68" customFormat="1">
      <c r="BP668680" s="90"/>
    </row>
    <row r="668681" spans="68:68" customFormat="1">
      <c r="BP668681" s="90"/>
    </row>
    <row r="668682" spans="68:68" customFormat="1">
      <c r="BP668682" s="90"/>
    </row>
    <row r="668683" spans="68:68" customFormat="1">
      <c r="BP668683" s="90"/>
    </row>
    <row r="668684" spans="68:68" customFormat="1">
      <c r="BP668684" s="90"/>
    </row>
    <row r="668685" spans="68:68" customFormat="1">
      <c r="BP668685" s="90"/>
    </row>
    <row r="668686" spans="68:68" customFormat="1">
      <c r="BP668686" s="90"/>
    </row>
    <row r="668687" spans="68:68" customFormat="1">
      <c r="BP668687" s="90"/>
    </row>
    <row r="668688" spans="68:68" customFormat="1">
      <c r="BP668688" s="90"/>
    </row>
    <row r="668689" spans="68:68" customFormat="1">
      <c r="BP668689" s="90"/>
    </row>
    <row r="668690" spans="68:68" customFormat="1">
      <c r="BP668690" s="90"/>
    </row>
    <row r="668691" spans="68:68" customFormat="1">
      <c r="BP668691" s="90"/>
    </row>
    <row r="668692" spans="68:68" customFormat="1">
      <c r="BP668692" s="90"/>
    </row>
    <row r="668693" spans="68:68" customFormat="1">
      <c r="BP668693" s="90"/>
    </row>
    <row r="668694" spans="68:68" customFormat="1">
      <c r="BP668694" s="90"/>
    </row>
    <row r="668695" spans="68:68" customFormat="1">
      <c r="BP668695" s="90"/>
    </row>
    <row r="668696" spans="68:68" customFormat="1">
      <c r="BP668696" s="90"/>
    </row>
    <row r="668697" spans="68:68" customFormat="1">
      <c r="BP668697" s="90"/>
    </row>
    <row r="668698" spans="68:68" customFormat="1">
      <c r="BP668698" s="90"/>
    </row>
    <row r="668699" spans="68:68" customFormat="1">
      <c r="BP668699" s="90"/>
    </row>
    <row r="668700" spans="68:68" customFormat="1">
      <c r="BP668700" s="90"/>
    </row>
    <row r="668701" spans="68:68" customFormat="1">
      <c r="BP668701" s="90"/>
    </row>
    <row r="668702" spans="68:68" customFormat="1">
      <c r="BP668702" s="90"/>
    </row>
    <row r="668703" spans="68:68" customFormat="1">
      <c r="BP668703" s="90"/>
    </row>
    <row r="668704" spans="68:68" customFormat="1">
      <c r="BP668704" s="90"/>
    </row>
    <row r="668705" spans="68:68" customFormat="1">
      <c r="BP668705" s="90"/>
    </row>
    <row r="668706" spans="68:68" customFormat="1">
      <c r="BP668706" s="90"/>
    </row>
    <row r="668707" spans="68:68" customFormat="1">
      <c r="BP668707" s="90"/>
    </row>
    <row r="668708" spans="68:68" customFormat="1">
      <c r="BP668708" s="90"/>
    </row>
    <row r="668709" spans="68:68" customFormat="1">
      <c r="BP668709" s="90"/>
    </row>
    <row r="668710" spans="68:68" customFormat="1">
      <c r="BP668710" s="90"/>
    </row>
    <row r="668711" spans="68:68" customFormat="1">
      <c r="BP668711" s="90"/>
    </row>
    <row r="668712" spans="68:68" customFormat="1">
      <c r="BP668712" s="90"/>
    </row>
    <row r="668713" spans="68:68" customFormat="1">
      <c r="BP668713" s="90"/>
    </row>
    <row r="668714" spans="68:68" customFormat="1">
      <c r="BP668714" s="90"/>
    </row>
    <row r="668715" spans="68:68" customFormat="1">
      <c r="BP668715" s="90"/>
    </row>
    <row r="668716" spans="68:68" customFormat="1">
      <c r="BP668716" s="90"/>
    </row>
    <row r="668717" spans="68:68" customFormat="1">
      <c r="BP668717" s="90"/>
    </row>
    <row r="668718" spans="68:68" customFormat="1">
      <c r="BP668718" s="90"/>
    </row>
    <row r="668719" spans="68:68" customFormat="1">
      <c r="BP668719" s="90"/>
    </row>
    <row r="668720" spans="68:68" customFormat="1">
      <c r="BP668720" s="90"/>
    </row>
    <row r="668721" spans="68:68" customFormat="1">
      <c r="BP668721" s="90"/>
    </row>
    <row r="668722" spans="68:68" customFormat="1">
      <c r="BP668722" s="90"/>
    </row>
    <row r="668723" spans="68:68" customFormat="1">
      <c r="BP668723" s="90"/>
    </row>
    <row r="668724" spans="68:68" customFormat="1">
      <c r="BP668724" s="90"/>
    </row>
    <row r="668725" spans="68:68" customFormat="1">
      <c r="BP668725" s="90"/>
    </row>
    <row r="668726" spans="68:68" customFormat="1">
      <c r="BP668726" s="90"/>
    </row>
    <row r="668727" spans="68:68" customFormat="1">
      <c r="BP668727" s="90"/>
    </row>
    <row r="668728" spans="68:68" customFormat="1">
      <c r="BP668728" s="90"/>
    </row>
    <row r="668729" spans="68:68" customFormat="1">
      <c r="BP668729" s="90"/>
    </row>
    <row r="668730" spans="68:68" customFormat="1">
      <c r="BP668730" s="90"/>
    </row>
    <row r="668731" spans="68:68" customFormat="1">
      <c r="BP668731" s="90"/>
    </row>
    <row r="668732" spans="68:68" customFormat="1">
      <c r="BP668732" s="90"/>
    </row>
    <row r="668733" spans="68:68" customFormat="1">
      <c r="BP668733" s="90"/>
    </row>
    <row r="668734" spans="68:68" customFormat="1">
      <c r="BP668734" s="90"/>
    </row>
    <row r="668735" spans="68:68" customFormat="1">
      <c r="BP668735" s="90"/>
    </row>
    <row r="668736" spans="68:68" customFormat="1">
      <c r="BP668736" s="90"/>
    </row>
    <row r="668737" spans="68:68" customFormat="1">
      <c r="BP668737" s="90"/>
    </row>
    <row r="668738" spans="68:68" customFormat="1">
      <c r="BP668738" s="90"/>
    </row>
    <row r="668739" spans="68:68" customFormat="1">
      <c r="BP668739" s="90"/>
    </row>
    <row r="668740" spans="68:68" customFormat="1">
      <c r="BP668740" s="90"/>
    </row>
    <row r="668741" spans="68:68" customFormat="1">
      <c r="BP668741" s="90"/>
    </row>
    <row r="668742" spans="68:68" customFormat="1">
      <c r="BP668742" s="90"/>
    </row>
    <row r="668743" spans="68:68" customFormat="1">
      <c r="BP668743" s="90"/>
    </row>
    <row r="668744" spans="68:68" customFormat="1">
      <c r="BP668744" s="90"/>
    </row>
    <row r="668745" spans="68:68" customFormat="1">
      <c r="BP668745" s="90"/>
    </row>
    <row r="668746" spans="68:68" customFormat="1">
      <c r="BP668746" s="90"/>
    </row>
    <row r="668747" spans="68:68" customFormat="1">
      <c r="BP668747" s="90"/>
    </row>
    <row r="668748" spans="68:68" customFormat="1">
      <c r="BP668748" s="90"/>
    </row>
    <row r="668749" spans="68:68" customFormat="1">
      <c r="BP668749" s="90"/>
    </row>
    <row r="668750" spans="68:68" customFormat="1">
      <c r="BP668750" s="90"/>
    </row>
    <row r="668751" spans="68:68" customFormat="1">
      <c r="BP668751" s="90"/>
    </row>
    <row r="668752" spans="68:68" customFormat="1">
      <c r="BP668752" s="90"/>
    </row>
    <row r="668753" spans="68:68" customFormat="1">
      <c r="BP668753" s="90"/>
    </row>
    <row r="668754" spans="68:68" customFormat="1">
      <c r="BP668754" s="90"/>
    </row>
    <row r="668755" spans="68:68" customFormat="1">
      <c r="BP668755" s="90"/>
    </row>
    <row r="668756" spans="68:68" customFormat="1">
      <c r="BP668756" s="90"/>
    </row>
    <row r="668757" spans="68:68" customFormat="1">
      <c r="BP668757" s="90"/>
    </row>
    <row r="668758" spans="68:68" customFormat="1">
      <c r="BP668758" s="90"/>
    </row>
    <row r="668759" spans="68:68" customFormat="1">
      <c r="BP668759" s="90"/>
    </row>
    <row r="668760" spans="68:68" customFormat="1">
      <c r="BP668760" s="90"/>
    </row>
    <row r="668761" spans="68:68" customFormat="1">
      <c r="BP668761" s="90"/>
    </row>
    <row r="668762" spans="68:68" customFormat="1">
      <c r="BP668762" s="90"/>
    </row>
    <row r="668763" spans="68:68" customFormat="1">
      <c r="BP668763" s="90"/>
    </row>
    <row r="668764" spans="68:68" customFormat="1">
      <c r="BP668764" s="90"/>
    </row>
    <row r="668765" spans="68:68" customFormat="1">
      <c r="BP668765" s="90"/>
    </row>
    <row r="668766" spans="68:68" customFormat="1">
      <c r="BP668766" s="90"/>
    </row>
    <row r="668767" spans="68:68" customFormat="1">
      <c r="BP668767" s="90"/>
    </row>
    <row r="668768" spans="68:68" customFormat="1">
      <c r="BP668768" s="90"/>
    </row>
    <row r="668769" spans="68:68" customFormat="1">
      <c r="BP668769" s="90"/>
    </row>
    <row r="668770" spans="68:68" customFormat="1">
      <c r="BP668770" s="90"/>
    </row>
    <row r="668771" spans="68:68" customFormat="1">
      <c r="BP668771" s="90"/>
    </row>
    <row r="668772" spans="68:68" customFormat="1">
      <c r="BP668772" s="90"/>
    </row>
    <row r="668773" spans="68:68" customFormat="1">
      <c r="BP668773" s="90"/>
    </row>
    <row r="668774" spans="68:68" customFormat="1">
      <c r="BP668774" s="90"/>
    </row>
    <row r="668775" spans="68:68" customFormat="1">
      <c r="BP668775" s="90"/>
    </row>
    <row r="668776" spans="68:68" customFormat="1">
      <c r="BP668776" s="90"/>
    </row>
    <row r="668777" spans="68:68" customFormat="1">
      <c r="BP668777" s="90"/>
    </row>
    <row r="668778" spans="68:68" customFormat="1">
      <c r="BP668778" s="90"/>
    </row>
    <row r="668779" spans="68:68" customFormat="1">
      <c r="BP668779" s="90"/>
    </row>
    <row r="668780" spans="68:68" customFormat="1">
      <c r="BP668780" s="90"/>
    </row>
    <row r="668781" spans="68:68" customFormat="1">
      <c r="BP668781" s="90"/>
    </row>
    <row r="668782" spans="68:68" customFormat="1">
      <c r="BP668782" s="90"/>
    </row>
    <row r="668783" spans="68:68" customFormat="1">
      <c r="BP668783" s="90"/>
    </row>
    <row r="668784" spans="68:68" customFormat="1">
      <c r="BP668784" s="90"/>
    </row>
    <row r="668785" spans="68:68" customFormat="1">
      <c r="BP668785" s="90"/>
    </row>
    <row r="668786" spans="68:68" customFormat="1">
      <c r="BP668786" s="90"/>
    </row>
    <row r="668787" spans="68:68" customFormat="1">
      <c r="BP668787" s="90"/>
    </row>
    <row r="668788" spans="68:68" customFormat="1">
      <c r="BP668788" s="90"/>
    </row>
    <row r="668789" spans="68:68" customFormat="1">
      <c r="BP668789" s="90"/>
    </row>
    <row r="668790" spans="68:68" customFormat="1">
      <c r="BP668790" s="90"/>
    </row>
    <row r="668791" spans="68:68" customFormat="1">
      <c r="BP668791" s="90"/>
    </row>
    <row r="668792" spans="68:68" customFormat="1">
      <c r="BP668792" s="90"/>
    </row>
    <row r="668793" spans="68:68" customFormat="1">
      <c r="BP668793" s="90"/>
    </row>
    <row r="668794" spans="68:68" customFormat="1">
      <c r="BP668794" s="90"/>
    </row>
    <row r="668795" spans="68:68" customFormat="1">
      <c r="BP668795" s="90"/>
    </row>
    <row r="668796" spans="68:68" customFormat="1">
      <c r="BP668796" s="90"/>
    </row>
    <row r="668797" spans="68:68" customFormat="1">
      <c r="BP668797" s="90"/>
    </row>
    <row r="668798" spans="68:68" customFormat="1">
      <c r="BP668798" s="90"/>
    </row>
    <row r="668799" spans="68:68" customFormat="1">
      <c r="BP668799" s="90"/>
    </row>
    <row r="668800" spans="68:68" customFormat="1">
      <c r="BP668800" s="90"/>
    </row>
    <row r="668801" spans="68:68" customFormat="1">
      <c r="BP668801" s="90"/>
    </row>
    <row r="668802" spans="68:68" customFormat="1">
      <c r="BP668802" s="90"/>
    </row>
    <row r="668803" spans="68:68" customFormat="1">
      <c r="BP668803" s="90"/>
    </row>
    <row r="668804" spans="68:68" customFormat="1">
      <c r="BP668804" s="90"/>
    </row>
    <row r="668805" spans="68:68" customFormat="1">
      <c r="BP668805" s="90"/>
    </row>
    <row r="668806" spans="68:68" customFormat="1">
      <c r="BP668806" s="90"/>
    </row>
    <row r="668807" spans="68:68" customFormat="1">
      <c r="BP668807" s="90"/>
    </row>
    <row r="668808" spans="68:68" customFormat="1">
      <c r="BP668808" s="90"/>
    </row>
    <row r="668809" spans="68:68" customFormat="1">
      <c r="BP668809" s="90"/>
    </row>
    <row r="668810" spans="68:68" customFormat="1">
      <c r="BP668810" s="90"/>
    </row>
    <row r="668811" spans="68:68" customFormat="1">
      <c r="BP668811" s="90"/>
    </row>
    <row r="668812" spans="68:68" customFormat="1">
      <c r="BP668812" s="90"/>
    </row>
    <row r="668813" spans="68:68" customFormat="1">
      <c r="BP668813" s="90"/>
    </row>
    <row r="668814" spans="68:68" customFormat="1">
      <c r="BP668814" s="90"/>
    </row>
    <row r="668815" spans="68:68" customFormat="1">
      <c r="BP668815" s="90"/>
    </row>
    <row r="668816" spans="68:68" customFormat="1">
      <c r="BP668816" s="90"/>
    </row>
    <row r="668817" spans="68:68" customFormat="1">
      <c r="BP668817" s="90"/>
    </row>
    <row r="668818" spans="68:68" customFormat="1">
      <c r="BP668818" s="90"/>
    </row>
    <row r="668819" spans="68:68" customFormat="1">
      <c r="BP668819" s="90"/>
    </row>
    <row r="668820" spans="68:68" customFormat="1">
      <c r="BP668820" s="90"/>
    </row>
    <row r="668821" spans="68:68" customFormat="1">
      <c r="BP668821" s="90"/>
    </row>
    <row r="668822" spans="68:68" customFormat="1">
      <c r="BP668822" s="90"/>
    </row>
    <row r="668823" spans="68:68" customFormat="1">
      <c r="BP668823" s="90"/>
    </row>
    <row r="668824" spans="68:68" customFormat="1">
      <c r="BP668824" s="90"/>
    </row>
    <row r="668825" spans="68:68" customFormat="1">
      <c r="BP668825" s="90"/>
    </row>
    <row r="668826" spans="68:68" customFormat="1">
      <c r="BP668826" s="90"/>
    </row>
    <row r="668827" spans="68:68" customFormat="1">
      <c r="BP668827" s="90"/>
    </row>
    <row r="668828" spans="68:68" customFormat="1">
      <c r="BP668828" s="90"/>
    </row>
    <row r="668829" spans="68:68" customFormat="1">
      <c r="BP668829" s="90"/>
    </row>
    <row r="668830" spans="68:68" customFormat="1">
      <c r="BP668830" s="90"/>
    </row>
    <row r="668831" spans="68:68" customFormat="1">
      <c r="BP668831" s="90"/>
    </row>
    <row r="668832" spans="68:68" customFormat="1">
      <c r="BP668832" s="90"/>
    </row>
    <row r="668833" spans="68:68" customFormat="1">
      <c r="BP668833" s="90"/>
    </row>
    <row r="668834" spans="68:68" customFormat="1">
      <c r="BP668834" s="90"/>
    </row>
    <row r="668835" spans="68:68" customFormat="1">
      <c r="BP668835" s="90"/>
    </row>
    <row r="668836" spans="68:68" customFormat="1">
      <c r="BP668836" s="90"/>
    </row>
    <row r="668837" spans="68:68" customFormat="1">
      <c r="BP668837" s="90"/>
    </row>
    <row r="668838" spans="68:68" customFormat="1">
      <c r="BP668838" s="90"/>
    </row>
    <row r="668839" spans="68:68" customFormat="1">
      <c r="BP668839" s="90"/>
    </row>
    <row r="668840" spans="68:68" customFormat="1">
      <c r="BP668840" s="90"/>
    </row>
    <row r="668841" spans="68:68" customFormat="1">
      <c r="BP668841" s="90"/>
    </row>
    <row r="668842" spans="68:68" customFormat="1">
      <c r="BP668842" s="90"/>
    </row>
    <row r="668843" spans="68:68" customFormat="1">
      <c r="BP668843" s="90"/>
    </row>
    <row r="668844" spans="68:68" customFormat="1">
      <c r="BP668844" s="90"/>
    </row>
    <row r="668845" spans="68:68" customFormat="1">
      <c r="BP668845" s="90"/>
    </row>
    <row r="668846" spans="68:68" customFormat="1">
      <c r="BP668846" s="90"/>
    </row>
    <row r="668847" spans="68:68" customFormat="1">
      <c r="BP668847" s="90"/>
    </row>
    <row r="668848" spans="68:68" customFormat="1">
      <c r="BP668848" s="90"/>
    </row>
    <row r="668849" spans="68:68" customFormat="1">
      <c r="BP668849" s="90"/>
    </row>
    <row r="668850" spans="68:68" customFormat="1">
      <c r="BP668850" s="90"/>
    </row>
    <row r="668851" spans="68:68" customFormat="1">
      <c r="BP668851" s="90"/>
    </row>
    <row r="668852" spans="68:68" customFormat="1">
      <c r="BP668852" s="90"/>
    </row>
    <row r="668853" spans="68:68" customFormat="1">
      <c r="BP668853" s="90"/>
    </row>
    <row r="668854" spans="68:68" customFormat="1">
      <c r="BP668854" s="90"/>
    </row>
    <row r="668855" spans="68:68" customFormat="1">
      <c r="BP668855" s="90"/>
    </row>
    <row r="668856" spans="68:68" customFormat="1">
      <c r="BP668856" s="90"/>
    </row>
    <row r="668857" spans="68:68" customFormat="1">
      <c r="BP668857" s="90"/>
    </row>
    <row r="668858" spans="68:68" customFormat="1">
      <c r="BP668858" s="90"/>
    </row>
    <row r="668859" spans="68:68" customFormat="1">
      <c r="BP668859" s="90"/>
    </row>
    <row r="668860" spans="68:68" customFormat="1">
      <c r="BP668860" s="90"/>
    </row>
    <row r="668861" spans="68:68" customFormat="1">
      <c r="BP668861" s="90"/>
    </row>
    <row r="668862" spans="68:68" customFormat="1">
      <c r="BP668862" s="90"/>
    </row>
    <row r="668863" spans="68:68" customFormat="1">
      <c r="BP668863" s="90"/>
    </row>
    <row r="668864" spans="68:68" customFormat="1">
      <c r="BP668864" s="90"/>
    </row>
    <row r="668865" spans="68:68" customFormat="1">
      <c r="BP668865" s="90"/>
    </row>
    <row r="668866" spans="68:68" customFormat="1">
      <c r="BP668866" s="90"/>
    </row>
    <row r="668867" spans="68:68" customFormat="1">
      <c r="BP668867" s="90"/>
    </row>
    <row r="668868" spans="68:68" customFormat="1">
      <c r="BP668868" s="90"/>
    </row>
    <row r="668869" spans="68:68" customFormat="1">
      <c r="BP668869" s="90"/>
    </row>
    <row r="668870" spans="68:68" customFormat="1">
      <c r="BP668870" s="90"/>
    </row>
    <row r="668871" spans="68:68" customFormat="1">
      <c r="BP668871" s="90"/>
    </row>
    <row r="668872" spans="68:68" customFormat="1">
      <c r="BP668872" s="90"/>
    </row>
    <row r="668873" spans="68:68" customFormat="1">
      <c r="BP668873" s="90"/>
    </row>
    <row r="668874" spans="68:68" customFormat="1">
      <c r="BP668874" s="90"/>
    </row>
    <row r="668875" spans="68:68" customFormat="1">
      <c r="BP668875" s="90"/>
    </row>
    <row r="668876" spans="68:68" customFormat="1">
      <c r="BP668876" s="90"/>
    </row>
    <row r="668877" spans="68:68" customFormat="1">
      <c r="BP668877" s="90"/>
    </row>
    <row r="668878" spans="68:68" customFormat="1">
      <c r="BP668878" s="90"/>
    </row>
    <row r="668879" spans="68:68" customFormat="1">
      <c r="BP668879" s="90"/>
    </row>
    <row r="668880" spans="68:68" customFormat="1">
      <c r="BP668880" s="90"/>
    </row>
    <row r="668881" spans="68:68" customFormat="1">
      <c r="BP668881" s="90"/>
    </row>
    <row r="668882" spans="68:68" customFormat="1">
      <c r="BP668882" s="90"/>
    </row>
    <row r="668883" spans="68:68" customFormat="1">
      <c r="BP668883" s="90"/>
    </row>
    <row r="668884" spans="68:68" customFormat="1">
      <c r="BP668884" s="90"/>
    </row>
    <row r="668885" spans="68:68" customFormat="1">
      <c r="BP668885" s="90"/>
    </row>
    <row r="668886" spans="68:68" customFormat="1">
      <c r="BP668886" s="90"/>
    </row>
    <row r="668887" spans="68:68" customFormat="1">
      <c r="BP668887" s="90"/>
    </row>
    <row r="668888" spans="68:68" customFormat="1">
      <c r="BP668888" s="90"/>
    </row>
    <row r="668889" spans="68:68" customFormat="1">
      <c r="BP668889" s="90"/>
    </row>
    <row r="668890" spans="68:68" customFormat="1">
      <c r="BP668890" s="90"/>
    </row>
    <row r="668891" spans="68:68" customFormat="1">
      <c r="BP668891" s="90"/>
    </row>
    <row r="668892" spans="68:68" customFormat="1">
      <c r="BP668892" s="90"/>
    </row>
    <row r="668893" spans="68:68" customFormat="1">
      <c r="BP668893" s="90"/>
    </row>
    <row r="668894" spans="68:68" customFormat="1">
      <c r="BP668894" s="90"/>
    </row>
    <row r="668895" spans="68:68" customFormat="1">
      <c r="BP668895" s="90"/>
    </row>
    <row r="668896" spans="68:68" customFormat="1">
      <c r="BP668896" s="90"/>
    </row>
    <row r="668897" spans="68:68" customFormat="1">
      <c r="BP668897" s="90"/>
    </row>
    <row r="668898" spans="68:68" customFormat="1">
      <c r="BP668898" s="90"/>
    </row>
    <row r="668899" spans="68:68" customFormat="1">
      <c r="BP668899" s="90"/>
    </row>
    <row r="668900" spans="68:68" customFormat="1">
      <c r="BP668900" s="90"/>
    </row>
    <row r="668901" spans="68:68" customFormat="1">
      <c r="BP668901" s="90"/>
    </row>
    <row r="668902" spans="68:68" customFormat="1">
      <c r="BP668902" s="90"/>
    </row>
    <row r="668903" spans="68:68" customFormat="1">
      <c r="BP668903" s="90"/>
    </row>
    <row r="668904" spans="68:68" customFormat="1">
      <c r="BP668904" s="90"/>
    </row>
    <row r="668905" spans="68:68" customFormat="1">
      <c r="BP668905" s="90"/>
    </row>
    <row r="668906" spans="68:68" customFormat="1">
      <c r="BP668906" s="90"/>
    </row>
    <row r="668907" spans="68:68" customFormat="1">
      <c r="BP668907" s="90"/>
    </row>
    <row r="668908" spans="68:68" customFormat="1">
      <c r="BP668908" s="90"/>
    </row>
    <row r="668909" spans="68:68" customFormat="1">
      <c r="BP668909" s="90"/>
    </row>
    <row r="668910" spans="68:68" customFormat="1">
      <c r="BP668910" s="90"/>
    </row>
    <row r="668911" spans="68:68" customFormat="1">
      <c r="BP668911" s="90"/>
    </row>
    <row r="668912" spans="68:68" customFormat="1">
      <c r="BP668912" s="90"/>
    </row>
    <row r="668913" spans="68:68" customFormat="1">
      <c r="BP668913" s="90"/>
    </row>
    <row r="668914" spans="68:68" customFormat="1">
      <c r="BP668914" s="90"/>
    </row>
    <row r="668915" spans="68:68" customFormat="1">
      <c r="BP668915" s="90"/>
    </row>
    <row r="668916" spans="68:68" customFormat="1">
      <c r="BP668916" s="90"/>
    </row>
    <row r="668917" spans="68:68" customFormat="1">
      <c r="BP668917" s="90"/>
    </row>
    <row r="668918" spans="68:68" customFormat="1">
      <c r="BP668918" s="90"/>
    </row>
    <row r="668919" spans="68:68" customFormat="1">
      <c r="BP668919" s="90"/>
    </row>
    <row r="668920" spans="68:68" customFormat="1">
      <c r="BP668920" s="90"/>
    </row>
    <row r="668921" spans="68:68" customFormat="1">
      <c r="BP668921" s="90"/>
    </row>
    <row r="668922" spans="68:68" customFormat="1">
      <c r="BP668922" s="90"/>
    </row>
    <row r="668923" spans="68:68" customFormat="1">
      <c r="BP668923" s="90"/>
    </row>
    <row r="668924" spans="68:68" customFormat="1">
      <c r="BP668924" s="90"/>
    </row>
    <row r="668925" spans="68:68" customFormat="1">
      <c r="BP668925" s="90"/>
    </row>
    <row r="668926" spans="68:68" customFormat="1">
      <c r="BP668926" s="90"/>
    </row>
    <row r="668927" spans="68:68" customFormat="1">
      <c r="BP668927" s="90"/>
    </row>
    <row r="668928" spans="68:68" customFormat="1">
      <c r="BP668928" s="90"/>
    </row>
    <row r="668929" spans="68:68" customFormat="1">
      <c r="BP668929" s="90"/>
    </row>
    <row r="668930" spans="68:68" customFormat="1">
      <c r="BP668930" s="90"/>
    </row>
    <row r="668931" spans="68:68" customFormat="1">
      <c r="BP668931" s="90"/>
    </row>
    <row r="668932" spans="68:68" customFormat="1">
      <c r="BP668932" s="90"/>
    </row>
    <row r="668933" spans="68:68" customFormat="1">
      <c r="BP668933" s="90"/>
    </row>
    <row r="668934" spans="68:68" customFormat="1">
      <c r="BP668934" s="90"/>
    </row>
    <row r="668935" spans="68:68" customFormat="1">
      <c r="BP668935" s="90"/>
    </row>
    <row r="668936" spans="68:68" customFormat="1">
      <c r="BP668936" s="90"/>
    </row>
    <row r="668937" spans="68:68" customFormat="1">
      <c r="BP668937" s="90"/>
    </row>
    <row r="668938" spans="68:68" customFormat="1">
      <c r="BP668938" s="90"/>
    </row>
    <row r="668939" spans="68:68" customFormat="1">
      <c r="BP668939" s="90"/>
    </row>
    <row r="668940" spans="68:68" customFormat="1">
      <c r="BP668940" s="90"/>
    </row>
    <row r="668941" spans="68:68" customFormat="1">
      <c r="BP668941" s="90"/>
    </row>
    <row r="668942" spans="68:68" customFormat="1">
      <c r="BP668942" s="90"/>
    </row>
    <row r="668943" spans="68:68" customFormat="1">
      <c r="BP668943" s="90"/>
    </row>
    <row r="668944" spans="68:68" customFormat="1">
      <c r="BP668944" s="90"/>
    </row>
    <row r="668945" spans="68:68" customFormat="1">
      <c r="BP668945" s="90"/>
    </row>
    <row r="668946" spans="68:68" customFormat="1">
      <c r="BP668946" s="90"/>
    </row>
    <row r="668947" spans="68:68" customFormat="1">
      <c r="BP668947" s="90"/>
    </row>
    <row r="668948" spans="68:68" customFormat="1">
      <c r="BP668948" s="90"/>
    </row>
    <row r="668949" spans="68:68" customFormat="1">
      <c r="BP668949" s="90"/>
    </row>
    <row r="668950" spans="68:68" customFormat="1">
      <c r="BP668950" s="90"/>
    </row>
    <row r="668951" spans="68:68" customFormat="1">
      <c r="BP668951" s="90"/>
    </row>
    <row r="668952" spans="68:68" customFormat="1">
      <c r="BP668952" s="90"/>
    </row>
    <row r="668953" spans="68:68" customFormat="1">
      <c r="BP668953" s="90"/>
    </row>
    <row r="668954" spans="68:68" customFormat="1">
      <c r="BP668954" s="90"/>
    </row>
    <row r="668955" spans="68:68" customFormat="1">
      <c r="BP668955" s="90"/>
    </row>
    <row r="668956" spans="68:68" customFormat="1">
      <c r="BP668956" s="90"/>
    </row>
    <row r="668957" spans="68:68" customFormat="1">
      <c r="BP668957" s="90"/>
    </row>
    <row r="668958" spans="68:68" customFormat="1">
      <c r="BP668958" s="90"/>
    </row>
    <row r="668959" spans="68:68" customFormat="1">
      <c r="BP668959" s="90"/>
    </row>
    <row r="668960" spans="68:68" customFormat="1">
      <c r="BP668960" s="90"/>
    </row>
    <row r="668961" spans="68:68" customFormat="1">
      <c r="BP668961" s="90"/>
    </row>
    <row r="668962" spans="68:68" customFormat="1">
      <c r="BP668962" s="90"/>
    </row>
    <row r="668963" spans="68:68" customFormat="1">
      <c r="BP668963" s="90"/>
    </row>
    <row r="668964" spans="68:68" customFormat="1">
      <c r="BP668964" s="90"/>
    </row>
    <row r="668965" spans="68:68" customFormat="1">
      <c r="BP668965" s="90"/>
    </row>
    <row r="668966" spans="68:68" customFormat="1">
      <c r="BP668966" s="90"/>
    </row>
    <row r="668967" spans="68:68" customFormat="1">
      <c r="BP668967" s="90"/>
    </row>
    <row r="668968" spans="68:68" customFormat="1">
      <c r="BP668968" s="90"/>
    </row>
    <row r="668969" spans="68:68" customFormat="1">
      <c r="BP668969" s="90"/>
    </row>
    <row r="668970" spans="68:68" customFormat="1">
      <c r="BP668970" s="90"/>
    </row>
    <row r="668971" spans="68:68" customFormat="1">
      <c r="BP668971" s="90"/>
    </row>
    <row r="668972" spans="68:68" customFormat="1">
      <c r="BP668972" s="90"/>
    </row>
    <row r="668973" spans="68:68" customFormat="1">
      <c r="BP668973" s="90"/>
    </row>
    <row r="668974" spans="68:68" customFormat="1">
      <c r="BP668974" s="90"/>
    </row>
    <row r="668975" spans="68:68" customFormat="1">
      <c r="BP668975" s="90"/>
    </row>
    <row r="668976" spans="68:68" customFormat="1">
      <c r="BP668976" s="90"/>
    </row>
    <row r="668977" spans="68:68" customFormat="1">
      <c r="BP668977" s="90"/>
    </row>
    <row r="668978" spans="68:68" customFormat="1">
      <c r="BP668978" s="90"/>
    </row>
    <row r="668979" spans="68:68" customFormat="1">
      <c r="BP668979" s="90"/>
    </row>
    <row r="668980" spans="68:68" customFormat="1">
      <c r="BP668980" s="90"/>
    </row>
    <row r="668981" spans="68:68" customFormat="1">
      <c r="BP668981" s="90"/>
    </row>
    <row r="668982" spans="68:68" customFormat="1">
      <c r="BP668982" s="90"/>
    </row>
    <row r="668983" spans="68:68" customFormat="1">
      <c r="BP668983" s="90"/>
    </row>
    <row r="668984" spans="68:68" customFormat="1">
      <c r="BP668984" s="90"/>
    </row>
    <row r="668985" spans="68:68" customFormat="1">
      <c r="BP668985" s="90"/>
    </row>
    <row r="668986" spans="68:68" customFormat="1">
      <c r="BP668986" s="90"/>
    </row>
    <row r="668987" spans="68:68" customFormat="1">
      <c r="BP668987" s="90"/>
    </row>
    <row r="668988" spans="68:68" customFormat="1">
      <c r="BP668988" s="90"/>
    </row>
    <row r="668989" spans="68:68" customFormat="1">
      <c r="BP668989" s="90"/>
    </row>
    <row r="668990" spans="68:68" customFormat="1">
      <c r="BP668990" s="90"/>
    </row>
    <row r="668991" spans="68:68" customFormat="1">
      <c r="BP668991" s="90"/>
    </row>
    <row r="668992" spans="68:68" customFormat="1">
      <c r="BP668992" s="90"/>
    </row>
    <row r="668993" spans="68:68" customFormat="1">
      <c r="BP668993" s="90"/>
    </row>
    <row r="668994" spans="68:68" customFormat="1">
      <c r="BP668994" s="90"/>
    </row>
    <row r="668995" spans="68:68" customFormat="1">
      <c r="BP668995" s="90"/>
    </row>
    <row r="668996" spans="68:68" customFormat="1">
      <c r="BP668996" s="90"/>
    </row>
    <row r="668997" spans="68:68" customFormat="1">
      <c r="BP668997" s="90"/>
    </row>
    <row r="668998" spans="68:68" customFormat="1">
      <c r="BP668998" s="90"/>
    </row>
    <row r="668999" spans="68:68" customFormat="1">
      <c r="BP668999" s="90"/>
    </row>
    <row r="669000" spans="68:68" customFormat="1">
      <c r="BP669000" s="90"/>
    </row>
    <row r="669001" spans="68:68" customFormat="1">
      <c r="BP669001" s="90"/>
    </row>
    <row r="669002" spans="68:68" customFormat="1">
      <c r="BP669002" s="90"/>
    </row>
    <row r="669003" spans="68:68" customFormat="1">
      <c r="BP669003" s="90"/>
    </row>
    <row r="669004" spans="68:68" customFormat="1">
      <c r="BP669004" s="90"/>
    </row>
    <row r="669005" spans="68:68" customFormat="1">
      <c r="BP669005" s="90"/>
    </row>
    <row r="669006" spans="68:68" customFormat="1">
      <c r="BP669006" s="90"/>
    </row>
    <row r="669007" spans="68:68" customFormat="1">
      <c r="BP669007" s="90"/>
    </row>
    <row r="669008" spans="68:68" customFormat="1">
      <c r="BP669008" s="90"/>
    </row>
    <row r="669009" spans="68:68" customFormat="1">
      <c r="BP669009" s="90"/>
    </row>
    <row r="669010" spans="68:68" customFormat="1">
      <c r="BP669010" s="90"/>
    </row>
    <row r="669011" spans="68:68" customFormat="1">
      <c r="BP669011" s="90"/>
    </row>
    <row r="669012" spans="68:68" customFormat="1">
      <c r="BP669012" s="90"/>
    </row>
    <row r="669013" spans="68:68" customFormat="1">
      <c r="BP669013" s="90"/>
    </row>
    <row r="669014" spans="68:68" customFormat="1">
      <c r="BP669014" s="90"/>
    </row>
    <row r="669015" spans="68:68" customFormat="1">
      <c r="BP669015" s="90"/>
    </row>
    <row r="669016" spans="68:68" customFormat="1">
      <c r="BP669016" s="90"/>
    </row>
    <row r="669017" spans="68:68" customFormat="1">
      <c r="BP669017" s="90"/>
    </row>
    <row r="669018" spans="68:68" customFormat="1">
      <c r="BP669018" s="90"/>
    </row>
    <row r="669019" spans="68:68" customFormat="1">
      <c r="BP669019" s="90"/>
    </row>
    <row r="669020" spans="68:68" customFormat="1">
      <c r="BP669020" s="90"/>
    </row>
    <row r="669021" spans="68:68" customFormat="1">
      <c r="BP669021" s="90"/>
    </row>
    <row r="669022" spans="68:68" customFormat="1">
      <c r="BP669022" s="90"/>
    </row>
    <row r="669023" spans="68:68" customFormat="1">
      <c r="BP669023" s="90"/>
    </row>
    <row r="669024" spans="68:68" customFormat="1">
      <c r="BP669024" s="90"/>
    </row>
    <row r="669025" spans="68:68" customFormat="1">
      <c r="BP669025" s="90"/>
    </row>
    <row r="669026" spans="68:68" customFormat="1">
      <c r="BP669026" s="90"/>
    </row>
    <row r="669027" spans="68:68" customFormat="1">
      <c r="BP669027" s="90"/>
    </row>
    <row r="669028" spans="68:68" customFormat="1">
      <c r="BP669028" s="90"/>
    </row>
    <row r="669029" spans="68:68" customFormat="1">
      <c r="BP669029" s="90"/>
    </row>
    <row r="669030" spans="68:68" customFormat="1">
      <c r="BP669030" s="90"/>
    </row>
    <row r="669031" spans="68:68" customFormat="1">
      <c r="BP669031" s="90"/>
    </row>
    <row r="669032" spans="68:68" customFormat="1">
      <c r="BP669032" s="90"/>
    </row>
    <row r="669033" spans="68:68" customFormat="1">
      <c r="BP669033" s="90"/>
    </row>
    <row r="669034" spans="68:68" customFormat="1">
      <c r="BP669034" s="90"/>
    </row>
    <row r="669035" spans="68:68" customFormat="1">
      <c r="BP669035" s="90"/>
    </row>
    <row r="669036" spans="68:68" customFormat="1">
      <c r="BP669036" s="90"/>
    </row>
    <row r="669037" spans="68:68" customFormat="1">
      <c r="BP669037" s="90"/>
    </row>
    <row r="669038" spans="68:68" customFormat="1">
      <c r="BP669038" s="90"/>
    </row>
    <row r="669039" spans="68:68" customFormat="1">
      <c r="BP669039" s="90"/>
    </row>
    <row r="669040" spans="68:68" customFormat="1">
      <c r="BP669040" s="90"/>
    </row>
    <row r="669041" spans="68:68" customFormat="1">
      <c r="BP669041" s="90"/>
    </row>
    <row r="669042" spans="68:68" customFormat="1">
      <c r="BP669042" s="90"/>
    </row>
    <row r="669043" spans="68:68" customFormat="1">
      <c r="BP669043" s="90"/>
    </row>
    <row r="669044" spans="68:68" customFormat="1">
      <c r="BP669044" s="90"/>
    </row>
    <row r="669045" spans="68:68" customFormat="1">
      <c r="BP669045" s="90"/>
    </row>
    <row r="669046" spans="68:68" customFormat="1">
      <c r="BP669046" s="90"/>
    </row>
    <row r="669047" spans="68:68" customFormat="1">
      <c r="BP669047" s="90"/>
    </row>
    <row r="669048" spans="68:68" customFormat="1">
      <c r="BP669048" s="90"/>
    </row>
    <row r="669049" spans="68:68" customFormat="1">
      <c r="BP669049" s="90"/>
    </row>
    <row r="669050" spans="68:68" customFormat="1">
      <c r="BP669050" s="90"/>
    </row>
    <row r="669051" spans="68:68" customFormat="1">
      <c r="BP669051" s="90"/>
    </row>
    <row r="669052" spans="68:68" customFormat="1">
      <c r="BP669052" s="90"/>
    </row>
    <row r="669053" spans="68:68" customFormat="1">
      <c r="BP669053" s="90"/>
    </row>
    <row r="669054" spans="68:68" customFormat="1">
      <c r="BP669054" s="90"/>
    </row>
    <row r="669055" spans="68:68" customFormat="1">
      <c r="BP669055" s="90"/>
    </row>
    <row r="669056" spans="68:68" customFormat="1">
      <c r="BP669056" s="90"/>
    </row>
    <row r="669057" spans="68:68" customFormat="1">
      <c r="BP669057" s="90"/>
    </row>
    <row r="669058" spans="68:68" customFormat="1">
      <c r="BP669058" s="90"/>
    </row>
    <row r="669059" spans="68:68" customFormat="1">
      <c r="BP669059" s="90"/>
    </row>
    <row r="669060" spans="68:68" customFormat="1">
      <c r="BP669060" s="90"/>
    </row>
    <row r="669061" spans="68:68" customFormat="1">
      <c r="BP669061" s="90"/>
    </row>
    <row r="669062" spans="68:68" customFormat="1">
      <c r="BP669062" s="90"/>
    </row>
    <row r="669063" spans="68:68" customFormat="1">
      <c r="BP669063" s="90"/>
    </row>
    <row r="669064" spans="68:68" customFormat="1">
      <c r="BP669064" s="90"/>
    </row>
    <row r="669065" spans="68:68" customFormat="1">
      <c r="BP669065" s="90"/>
    </row>
    <row r="669066" spans="68:68" customFormat="1">
      <c r="BP669066" s="90"/>
    </row>
    <row r="669067" spans="68:68" customFormat="1">
      <c r="BP669067" s="90"/>
    </row>
    <row r="669068" spans="68:68" customFormat="1">
      <c r="BP669068" s="90"/>
    </row>
    <row r="669069" spans="68:68" customFormat="1">
      <c r="BP669069" s="90"/>
    </row>
    <row r="669070" spans="68:68" customFormat="1">
      <c r="BP669070" s="90"/>
    </row>
    <row r="669071" spans="68:68" customFormat="1">
      <c r="BP669071" s="90"/>
    </row>
    <row r="669072" spans="68:68" customFormat="1">
      <c r="BP669072" s="90"/>
    </row>
    <row r="669073" spans="68:68" customFormat="1">
      <c r="BP669073" s="90"/>
    </row>
    <row r="669074" spans="68:68" customFormat="1">
      <c r="BP669074" s="90"/>
    </row>
    <row r="669075" spans="68:68" customFormat="1">
      <c r="BP669075" s="90"/>
    </row>
    <row r="669076" spans="68:68" customFormat="1">
      <c r="BP669076" s="90"/>
    </row>
    <row r="669077" spans="68:68" customFormat="1">
      <c r="BP669077" s="90"/>
    </row>
    <row r="669078" spans="68:68" customFormat="1">
      <c r="BP669078" s="90"/>
    </row>
    <row r="669079" spans="68:68" customFormat="1">
      <c r="BP669079" s="90"/>
    </row>
    <row r="669080" spans="68:68" customFormat="1">
      <c r="BP669080" s="90"/>
    </row>
    <row r="669081" spans="68:68" customFormat="1">
      <c r="BP669081" s="90"/>
    </row>
    <row r="669082" spans="68:68" customFormat="1">
      <c r="BP669082" s="90"/>
    </row>
    <row r="669083" spans="68:68" customFormat="1">
      <c r="BP669083" s="90"/>
    </row>
    <row r="669084" spans="68:68" customFormat="1">
      <c r="BP669084" s="90"/>
    </row>
    <row r="669085" spans="68:68" customFormat="1">
      <c r="BP669085" s="90"/>
    </row>
    <row r="669086" spans="68:68" customFormat="1">
      <c r="BP669086" s="90"/>
    </row>
    <row r="669087" spans="68:68" customFormat="1">
      <c r="BP669087" s="90"/>
    </row>
    <row r="669088" spans="68:68" customFormat="1">
      <c r="BP669088" s="90"/>
    </row>
    <row r="669089" spans="68:68" customFormat="1">
      <c r="BP669089" s="90"/>
    </row>
    <row r="669090" spans="68:68" customFormat="1">
      <c r="BP669090" s="90"/>
    </row>
    <row r="669091" spans="68:68" customFormat="1">
      <c r="BP669091" s="90"/>
    </row>
    <row r="669092" spans="68:68" customFormat="1">
      <c r="BP669092" s="90"/>
    </row>
    <row r="669093" spans="68:68" customFormat="1">
      <c r="BP669093" s="90"/>
    </row>
    <row r="669094" spans="68:68" customFormat="1">
      <c r="BP669094" s="90"/>
    </row>
    <row r="669095" spans="68:68" customFormat="1">
      <c r="BP669095" s="90"/>
    </row>
    <row r="669096" spans="68:68" customFormat="1">
      <c r="BP669096" s="90"/>
    </row>
    <row r="669097" spans="68:68" customFormat="1">
      <c r="BP669097" s="90"/>
    </row>
    <row r="669098" spans="68:68" customFormat="1">
      <c r="BP669098" s="90"/>
    </row>
    <row r="669099" spans="68:68" customFormat="1">
      <c r="BP669099" s="90"/>
    </row>
    <row r="669100" spans="68:68" customFormat="1">
      <c r="BP669100" s="90"/>
    </row>
    <row r="669101" spans="68:68" customFormat="1">
      <c r="BP669101" s="90"/>
    </row>
    <row r="669102" spans="68:68" customFormat="1">
      <c r="BP669102" s="90"/>
    </row>
    <row r="669103" spans="68:68" customFormat="1">
      <c r="BP669103" s="90"/>
    </row>
    <row r="669104" spans="68:68" customFormat="1">
      <c r="BP669104" s="90"/>
    </row>
    <row r="669105" spans="68:68" customFormat="1">
      <c r="BP669105" s="90"/>
    </row>
    <row r="669106" spans="68:68" customFormat="1">
      <c r="BP669106" s="90"/>
    </row>
    <row r="669107" spans="68:68" customFormat="1">
      <c r="BP669107" s="90"/>
    </row>
    <row r="669108" spans="68:68" customFormat="1">
      <c r="BP669108" s="90"/>
    </row>
    <row r="669109" spans="68:68" customFormat="1">
      <c r="BP669109" s="90"/>
    </row>
    <row r="669110" spans="68:68" customFormat="1">
      <c r="BP669110" s="90"/>
    </row>
    <row r="669111" spans="68:68" customFormat="1">
      <c r="BP669111" s="90"/>
    </row>
    <row r="669112" spans="68:68" customFormat="1">
      <c r="BP669112" s="90"/>
    </row>
    <row r="669113" spans="68:68" customFormat="1">
      <c r="BP669113" s="90"/>
    </row>
    <row r="669114" spans="68:68" customFormat="1">
      <c r="BP669114" s="90"/>
    </row>
    <row r="669115" spans="68:68" customFormat="1">
      <c r="BP669115" s="90"/>
    </row>
    <row r="669116" spans="68:68" customFormat="1">
      <c r="BP669116" s="90"/>
    </row>
    <row r="669117" spans="68:68" customFormat="1">
      <c r="BP669117" s="90"/>
    </row>
    <row r="669118" spans="68:68" customFormat="1">
      <c r="BP669118" s="90"/>
    </row>
    <row r="669119" spans="68:68" customFormat="1">
      <c r="BP669119" s="90"/>
    </row>
    <row r="669120" spans="68:68" customFormat="1">
      <c r="BP669120" s="90"/>
    </row>
    <row r="669121" spans="68:68" customFormat="1">
      <c r="BP669121" s="90"/>
    </row>
    <row r="669122" spans="68:68" customFormat="1">
      <c r="BP669122" s="90"/>
    </row>
    <row r="669123" spans="68:68" customFormat="1">
      <c r="BP669123" s="90"/>
    </row>
    <row r="669124" spans="68:68" customFormat="1">
      <c r="BP669124" s="90"/>
    </row>
    <row r="669125" spans="68:68" customFormat="1">
      <c r="BP669125" s="90"/>
    </row>
    <row r="669126" spans="68:68" customFormat="1">
      <c r="BP669126" s="90"/>
    </row>
    <row r="669127" spans="68:68" customFormat="1">
      <c r="BP669127" s="90"/>
    </row>
    <row r="669128" spans="68:68" customFormat="1">
      <c r="BP669128" s="90"/>
    </row>
    <row r="669129" spans="68:68" customFormat="1">
      <c r="BP669129" s="90"/>
    </row>
    <row r="669130" spans="68:68" customFormat="1">
      <c r="BP669130" s="90"/>
    </row>
    <row r="669131" spans="68:68" customFormat="1">
      <c r="BP669131" s="90"/>
    </row>
    <row r="669132" spans="68:68" customFormat="1">
      <c r="BP669132" s="90"/>
    </row>
    <row r="669133" spans="68:68" customFormat="1">
      <c r="BP669133" s="90"/>
    </row>
    <row r="669134" spans="68:68" customFormat="1">
      <c r="BP669134" s="90"/>
    </row>
    <row r="669135" spans="68:68" customFormat="1">
      <c r="BP669135" s="90"/>
    </row>
    <row r="669136" spans="68:68" customFormat="1">
      <c r="BP669136" s="90"/>
    </row>
    <row r="669137" spans="68:68" customFormat="1">
      <c r="BP669137" s="90"/>
    </row>
    <row r="669138" spans="68:68" customFormat="1">
      <c r="BP669138" s="90"/>
    </row>
    <row r="669139" spans="68:68" customFormat="1">
      <c r="BP669139" s="90"/>
    </row>
    <row r="669140" spans="68:68" customFormat="1">
      <c r="BP669140" s="90"/>
    </row>
    <row r="669141" spans="68:68" customFormat="1">
      <c r="BP669141" s="90"/>
    </row>
    <row r="669142" spans="68:68" customFormat="1">
      <c r="BP669142" s="90"/>
    </row>
    <row r="669143" spans="68:68" customFormat="1">
      <c r="BP669143" s="90"/>
    </row>
    <row r="669144" spans="68:68" customFormat="1">
      <c r="BP669144" s="90"/>
    </row>
    <row r="669145" spans="68:68" customFormat="1">
      <c r="BP669145" s="90"/>
    </row>
    <row r="669146" spans="68:68" customFormat="1">
      <c r="BP669146" s="90"/>
    </row>
    <row r="669147" spans="68:68" customFormat="1">
      <c r="BP669147" s="90"/>
    </row>
    <row r="669148" spans="68:68" customFormat="1">
      <c r="BP669148" s="90"/>
    </row>
    <row r="669149" spans="68:68" customFormat="1">
      <c r="BP669149" s="90"/>
    </row>
    <row r="669150" spans="68:68" customFormat="1">
      <c r="BP669150" s="90"/>
    </row>
    <row r="669151" spans="68:68" customFormat="1">
      <c r="BP669151" s="90"/>
    </row>
    <row r="669152" spans="68:68" customFormat="1">
      <c r="BP669152" s="90"/>
    </row>
    <row r="669153" spans="68:68" customFormat="1">
      <c r="BP669153" s="90"/>
    </row>
    <row r="669154" spans="68:68" customFormat="1">
      <c r="BP669154" s="90"/>
    </row>
    <row r="669155" spans="68:68" customFormat="1">
      <c r="BP669155" s="90"/>
    </row>
    <row r="669156" spans="68:68" customFormat="1">
      <c r="BP669156" s="90"/>
    </row>
    <row r="669157" spans="68:68" customFormat="1">
      <c r="BP669157" s="90"/>
    </row>
    <row r="669158" spans="68:68" customFormat="1">
      <c r="BP669158" s="90"/>
    </row>
    <row r="669159" spans="68:68" customFormat="1">
      <c r="BP669159" s="90"/>
    </row>
    <row r="669160" spans="68:68" customFormat="1">
      <c r="BP669160" s="90"/>
    </row>
    <row r="669161" spans="68:68" customFormat="1">
      <c r="BP669161" s="90"/>
    </row>
    <row r="669162" spans="68:68" customFormat="1">
      <c r="BP669162" s="90"/>
    </row>
    <row r="669163" spans="68:68" customFormat="1">
      <c r="BP669163" s="90"/>
    </row>
    <row r="669164" spans="68:68" customFormat="1">
      <c r="BP669164" s="90"/>
    </row>
    <row r="669165" spans="68:68" customFormat="1">
      <c r="BP669165" s="90"/>
    </row>
    <row r="669166" spans="68:68" customFormat="1">
      <c r="BP669166" s="90"/>
    </row>
    <row r="669167" spans="68:68" customFormat="1">
      <c r="BP669167" s="90"/>
    </row>
    <row r="669168" spans="68:68" customFormat="1">
      <c r="BP669168" s="90"/>
    </row>
    <row r="669169" spans="68:68" customFormat="1">
      <c r="BP669169" s="90"/>
    </row>
    <row r="669170" spans="68:68" customFormat="1">
      <c r="BP669170" s="90"/>
    </row>
    <row r="669171" spans="68:68" customFormat="1">
      <c r="BP669171" s="90"/>
    </row>
    <row r="669172" spans="68:68" customFormat="1">
      <c r="BP669172" s="90"/>
    </row>
    <row r="669173" spans="68:68" customFormat="1">
      <c r="BP669173" s="90"/>
    </row>
    <row r="669174" spans="68:68" customFormat="1">
      <c r="BP669174" s="90"/>
    </row>
    <row r="669175" spans="68:68" customFormat="1">
      <c r="BP669175" s="90"/>
    </row>
    <row r="669176" spans="68:68" customFormat="1">
      <c r="BP669176" s="90"/>
    </row>
    <row r="669177" spans="68:68" customFormat="1">
      <c r="BP669177" s="90"/>
    </row>
    <row r="669178" spans="68:68" customFormat="1">
      <c r="BP669178" s="90"/>
    </row>
    <row r="669179" spans="68:68" customFormat="1">
      <c r="BP669179" s="90"/>
    </row>
    <row r="669180" spans="68:68" customFormat="1">
      <c r="BP669180" s="90"/>
    </row>
    <row r="669181" spans="68:68" customFormat="1">
      <c r="BP669181" s="90"/>
    </row>
    <row r="669182" spans="68:68" customFormat="1">
      <c r="BP669182" s="90"/>
    </row>
    <row r="669183" spans="68:68" customFormat="1">
      <c r="BP669183" s="90"/>
    </row>
    <row r="669184" spans="68:68" customFormat="1">
      <c r="BP669184" s="90"/>
    </row>
    <row r="669185" spans="68:68" customFormat="1">
      <c r="BP669185" s="90"/>
    </row>
    <row r="669186" spans="68:68" customFormat="1">
      <c r="BP669186" s="90"/>
    </row>
    <row r="669187" spans="68:68" customFormat="1">
      <c r="BP669187" s="90"/>
    </row>
    <row r="669188" spans="68:68" customFormat="1">
      <c r="BP669188" s="90"/>
    </row>
    <row r="669189" spans="68:68" customFormat="1">
      <c r="BP669189" s="90"/>
    </row>
    <row r="669190" spans="68:68" customFormat="1">
      <c r="BP669190" s="90"/>
    </row>
    <row r="669191" spans="68:68" customFormat="1">
      <c r="BP669191" s="90"/>
    </row>
    <row r="669192" spans="68:68" customFormat="1">
      <c r="BP669192" s="90"/>
    </row>
    <row r="669193" spans="68:68" customFormat="1">
      <c r="BP669193" s="90"/>
    </row>
    <row r="669194" spans="68:68" customFormat="1">
      <c r="BP669194" s="90"/>
    </row>
    <row r="669195" spans="68:68" customFormat="1">
      <c r="BP669195" s="90"/>
    </row>
    <row r="669196" spans="68:68" customFormat="1">
      <c r="BP669196" s="90"/>
    </row>
    <row r="669197" spans="68:68" customFormat="1">
      <c r="BP669197" s="90"/>
    </row>
    <row r="669198" spans="68:68" customFormat="1">
      <c r="BP669198" s="90"/>
    </row>
    <row r="669199" spans="68:68" customFormat="1">
      <c r="BP669199" s="90"/>
    </row>
    <row r="669200" spans="68:68" customFormat="1">
      <c r="BP669200" s="90"/>
    </row>
    <row r="669201" spans="68:68" customFormat="1">
      <c r="BP669201" s="90"/>
    </row>
    <row r="669202" spans="68:68" customFormat="1">
      <c r="BP669202" s="90"/>
    </row>
    <row r="669203" spans="68:68" customFormat="1">
      <c r="BP669203" s="90"/>
    </row>
    <row r="669204" spans="68:68" customFormat="1">
      <c r="BP669204" s="90"/>
    </row>
    <row r="669205" spans="68:68" customFormat="1">
      <c r="BP669205" s="90"/>
    </row>
    <row r="669206" spans="68:68" customFormat="1">
      <c r="BP669206" s="90"/>
    </row>
    <row r="669207" spans="68:68" customFormat="1">
      <c r="BP669207" s="90"/>
    </row>
    <row r="669208" spans="68:68" customFormat="1">
      <c r="BP669208" s="90"/>
    </row>
    <row r="669209" spans="68:68" customFormat="1">
      <c r="BP669209" s="90"/>
    </row>
    <row r="669210" spans="68:68" customFormat="1">
      <c r="BP669210" s="90"/>
    </row>
    <row r="669211" spans="68:68" customFormat="1">
      <c r="BP669211" s="90"/>
    </row>
    <row r="669212" spans="68:68" customFormat="1">
      <c r="BP669212" s="90"/>
    </row>
    <row r="669213" spans="68:68" customFormat="1">
      <c r="BP669213" s="90"/>
    </row>
    <row r="669214" spans="68:68" customFormat="1">
      <c r="BP669214" s="90"/>
    </row>
    <row r="669215" spans="68:68" customFormat="1">
      <c r="BP669215" s="90"/>
    </row>
    <row r="669216" spans="68:68" customFormat="1">
      <c r="BP669216" s="90"/>
    </row>
    <row r="669217" spans="68:68" customFormat="1">
      <c r="BP669217" s="90"/>
    </row>
    <row r="669218" spans="68:68" customFormat="1">
      <c r="BP669218" s="90"/>
    </row>
    <row r="669219" spans="68:68" customFormat="1">
      <c r="BP669219" s="90"/>
    </row>
    <row r="669220" spans="68:68" customFormat="1">
      <c r="BP669220" s="90"/>
    </row>
    <row r="669221" spans="68:68" customFormat="1">
      <c r="BP669221" s="90"/>
    </row>
    <row r="669222" spans="68:68" customFormat="1">
      <c r="BP669222" s="90"/>
    </row>
    <row r="669223" spans="68:68" customFormat="1">
      <c r="BP669223" s="90"/>
    </row>
    <row r="669224" spans="68:68" customFormat="1">
      <c r="BP669224" s="90"/>
    </row>
    <row r="669225" spans="68:68" customFormat="1">
      <c r="BP669225" s="90"/>
    </row>
    <row r="669226" spans="68:68" customFormat="1">
      <c r="BP669226" s="90"/>
    </row>
    <row r="669227" spans="68:68" customFormat="1">
      <c r="BP669227" s="90"/>
    </row>
    <row r="669228" spans="68:68" customFormat="1">
      <c r="BP669228" s="90"/>
    </row>
    <row r="669229" spans="68:68" customFormat="1">
      <c r="BP669229" s="90"/>
    </row>
    <row r="669230" spans="68:68" customFormat="1">
      <c r="BP669230" s="90"/>
    </row>
    <row r="669231" spans="68:68" customFormat="1">
      <c r="BP669231" s="90"/>
    </row>
    <row r="669232" spans="68:68" customFormat="1">
      <c r="BP669232" s="90"/>
    </row>
    <row r="669233" spans="68:68" customFormat="1">
      <c r="BP669233" s="90"/>
    </row>
    <row r="669234" spans="68:68" customFormat="1">
      <c r="BP669234" s="90"/>
    </row>
    <row r="669235" spans="68:68" customFormat="1">
      <c r="BP669235" s="90"/>
    </row>
    <row r="669236" spans="68:68" customFormat="1">
      <c r="BP669236" s="90"/>
    </row>
    <row r="669237" spans="68:68" customFormat="1">
      <c r="BP669237" s="90"/>
    </row>
    <row r="669238" spans="68:68" customFormat="1">
      <c r="BP669238" s="90"/>
    </row>
    <row r="669239" spans="68:68" customFormat="1">
      <c r="BP669239" s="90"/>
    </row>
    <row r="669240" spans="68:68" customFormat="1">
      <c r="BP669240" s="90"/>
    </row>
    <row r="669241" spans="68:68" customFormat="1">
      <c r="BP669241" s="90"/>
    </row>
    <row r="669242" spans="68:68" customFormat="1">
      <c r="BP669242" s="90"/>
    </row>
    <row r="669243" spans="68:68" customFormat="1">
      <c r="BP669243" s="90"/>
    </row>
    <row r="669244" spans="68:68" customFormat="1">
      <c r="BP669244" s="90"/>
    </row>
    <row r="669245" spans="68:68" customFormat="1">
      <c r="BP669245" s="90"/>
    </row>
    <row r="669246" spans="68:68" customFormat="1">
      <c r="BP669246" s="90"/>
    </row>
    <row r="669247" spans="68:68" customFormat="1">
      <c r="BP669247" s="90"/>
    </row>
    <row r="669248" spans="68:68" customFormat="1">
      <c r="BP669248" s="90"/>
    </row>
    <row r="669249" spans="68:68" customFormat="1">
      <c r="BP669249" s="90"/>
    </row>
    <row r="669250" spans="68:68" customFormat="1">
      <c r="BP669250" s="90"/>
    </row>
    <row r="669251" spans="68:68" customFormat="1">
      <c r="BP669251" s="90"/>
    </row>
    <row r="669252" spans="68:68" customFormat="1">
      <c r="BP669252" s="90"/>
    </row>
    <row r="669253" spans="68:68" customFormat="1">
      <c r="BP669253" s="90"/>
    </row>
    <row r="669254" spans="68:68" customFormat="1">
      <c r="BP669254" s="90"/>
    </row>
    <row r="669255" spans="68:68" customFormat="1">
      <c r="BP669255" s="90"/>
    </row>
    <row r="669256" spans="68:68" customFormat="1">
      <c r="BP669256" s="90"/>
    </row>
    <row r="669257" spans="68:68" customFormat="1">
      <c r="BP669257" s="90"/>
    </row>
    <row r="669258" spans="68:68" customFormat="1">
      <c r="BP669258" s="90"/>
    </row>
    <row r="669259" spans="68:68" customFormat="1">
      <c r="BP669259" s="90"/>
    </row>
    <row r="669260" spans="68:68" customFormat="1">
      <c r="BP669260" s="90"/>
    </row>
    <row r="669261" spans="68:68" customFormat="1">
      <c r="BP669261" s="90"/>
    </row>
    <row r="669262" spans="68:68" customFormat="1">
      <c r="BP669262" s="90"/>
    </row>
    <row r="669263" spans="68:68" customFormat="1">
      <c r="BP669263" s="90"/>
    </row>
    <row r="669264" spans="68:68" customFormat="1">
      <c r="BP669264" s="90"/>
    </row>
    <row r="669265" spans="68:68" customFormat="1">
      <c r="BP669265" s="90"/>
    </row>
    <row r="669266" spans="68:68" customFormat="1">
      <c r="BP669266" s="90"/>
    </row>
    <row r="669267" spans="68:68" customFormat="1">
      <c r="BP669267" s="90"/>
    </row>
    <row r="669268" spans="68:68" customFormat="1">
      <c r="BP669268" s="90"/>
    </row>
    <row r="669269" spans="68:68" customFormat="1">
      <c r="BP669269" s="90"/>
    </row>
    <row r="669270" spans="68:68" customFormat="1">
      <c r="BP669270" s="90"/>
    </row>
    <row r="669271" spans="68:68" customFormat="1">
      <c r="BP669271" s="90"/>
    </row>
    <row r="669272" spans="68:68" customFormat="1">
      <c r="BP669272" s="90"/>
    </row>
    <row r="669273" spans="68:68" customFormat="1">
      <c r="BP669273" s="90"/>
    </row>
    <row r="669274" spans="68:68" customFormat="1">
      <c r="BP669274" s="90"/>
    </row>
    <row r="669275" spans="68:68" customFormat="1">
      <c r="BP669275" s="90"/>
    </row>
    <row r="669276" spans="68:68" customFormat="1">
      <c r="BP669276" s="90"/>
    </row>
    <row r="669277" spans="68:68" customFormat="1">
      <c r="BP669277" s="90"/>
    </row>
    <row r="669278" spans="68:68" customFormat="1">
      <c r="BP669278" s="90"/>
    </row>
    <row r="669279" spans="68:68" customFormat="1">
      <c r="BP669279" s="90"/>
    </row>
    <row r="669280" spans="68:68" customFormat="1">
      <c r="BP669280" s="90"/>
    </row>
    <row r="669281" spans="68:68" customFormat="1">
      <c r="BP669281" s="90"/>
    </row>
    <row r="669282" spans="68:68" customFormat="1">
      <c r="BP669282" s="90"/>
    </row>
    <row r="669283" spans="68:68" customFormat="1">
      <c r="BP669283" s="90"/>
    </row>
    <row r="669284" spans="68:68" customFormat="1">
      <c r="BP669284" s="90"/>
    </row>
    <row r="669285" spans="68:68" customFormat="1">
      <c r="BP669285" s="90"/>
    </row>
    <row r="669286" spans="68:68" customFormat="1">
      <c r="BP669286" s="90"/>
    </row>
    <row r="669287" spans="68:68" customFormat="1">
      <c r="BP669287" s="90"/>
    </row>
    <row r="669288" spans="68:68" customFormat="1">
      <c r="BP669288" s="90"/>
    </row>
    <row r="669289" spans="68:68" customFormat="1">
      <c r="BP669289" s="90"/>
    </row>
    <row r="669290" spans="68:68" customFormat="1">
      <c r="BP669290" s="90"/>
    </row>
    <row r="669291" spans="68:68" customFormat="1">
      <c r="BP669291" s="90"/>
    </row>
    <row r="669292" spans="68:68" customFormat="1">
      <c r="BP669292" s="90"/>
    </row>
    <row r="669293" spans="68:68" customFormat="1">
      <c r="BP669293" s="90"/>
    </row>
    <row r="669294" spans="68:68" customFormat="1">
      <c r="BP669294" s="90"/>
    </row>
    <row r="669295" spans="68:68" customFormat="1">
      <c r="BP669295" s="90"/>
    </row>
    <row r="669296" spans="68:68" customFormat="1">
      <c r="BP669296" s="90"/>
    </row>
    <row r="669297" spans="68:68" customFormat="1">
      <c r="BP669297" s="90"/>
    </row>
    <row r="669298" spans="68:68" customFormat="1">
      <c r="BP669298" s="90"/>
    </row>
    <row r="669299" spans="68:68" customFormat="1">
      <c r="BP669299" s="90"/>
    </row>
    <row r="669300" spans="68:68" customFormat="1">
      <c r="BP669300" s="90"/>
    </row>
    <row r="669301" spans="68:68" customFormat="1">
      <c r="BP669301" s="90"/>
    </row>
    <row r="669302" spans="68:68" customFormat="1">
      <c r="BP669302" s="90"/>
    </row>
    <row r="669303" spans="68:68" customFormat="1">
      <c r="BP669303" s="90"/>
    </row>
    <row r="669304" spans="68:68" customFormat="1">
      <c r="BP669304" s="90"/>
    </row>
    <row r="669305" spans="68:68" customFormat="1">
      <c r="BP669305" s="90"/>
    </row>
    <row r="669306" spans="68:68" customFormat="1">
      <c r="BP669306" s="90"/>
    </row>
    <row r="669307" spans="68:68" customFormat="1">
      <c r="BP669307" s="90"/>
    </row>
    <row r="669308" spans="68:68" customFormat="1">
      <c r="BP669308" s="90"/>
    </row>
    <row r="669309" spans="68:68" customFormat="1">
      <c r="BP669309" s="90"/>
    </row>
    <row r="669310" spans="68:68" customFormat="1">
      <c r="BP669310" s="90"/>
    </row>
    <row r="669311" spans="68:68" customFormat="1">
      <c r="BP669311" s="90"/>
    </row>
    <row r="669312" spans="68:68" customFormat="1">
      <c r="BP669312" s="90"/>
    </row>
    <row r="669313" spans="68:68" customFormat="1">
      <c r="BP669313" s="90"/>
    </row>
    <row r="669314" spans="68:68" customFormat="1">
      <c r="BP669314" s="90"/>
    </row>
    <row r="669315" spans="68:68" customFormat="1">
      <c r="BP669315" s="90"/>
    </row>
    <row r="669316" spans="68:68" customFormat="1">
      <c r="BP669316" s="90"/>
    </row>
    <row r="669317" spans="68:68" customFormat="1">
      <c r="BP669317" s="90"/>
    </row>
    <row r="669318" spans="68:68" customFormat="1">
      <c r="BP669318" s="90"/>
    </row>
    <row r="669319" spans="68:68" customFormat="1">
      <c r="BP669319" s="90"/>
    </row>
    <row r="669320" spans="68:68" customFormat="1">
      <c r="BP669320" s="90"/>
    </row>
    <row r="669321" spans="68:68" customFormat="1">
      <c r="BP669321" s="90"/>
    </row>
    <row r="669322" spans="68:68" customFormat="1">
      <c r="BP669322" s="90"/>
    </row>
    <row r="669323" spans="68:68" customFormat="1">
      <c r="BP669323" s="90"/>
    </row>
    <row r="669324" spans="68:68" customFormat="1">
      <c r="BP669324" s="90"/>
    </row>
    <row r="669325" spans="68:68" customFormat="1">
      <c r="BP669325" s="90"/>
    </row>
    <row r="669326" spans="68:68" customFormat="1">
      <c r="BP669326" s="90"/>
    </row>
    <row r="669327" spans="68:68" customFormat="1">
      <c r="BP669327" s="90"/>
    </row>
    <row r="669328" spans="68:68" customFormat="1">
      <c r="BP669328" s="90"/>
    </row>
    <row r="669329" spans="68:68" customFormat="1">
      <c r="BP669329" s="90"/>
    </row>
    <row r="669330" spans="68:68" customFormat="1">
      <c r="BP669330" s="90"/>
    </row>
    <row r="669331" spans="68:68" customFormat="1">
      <c r="BP669331" s="90"/>
    </row>
    <row r="669332" spans="68:68" customFormat="1">
      <c r="BP669332" s="90"/>
    </row>
    <row r="669333" spans="68:68" customFormat="1">
      <c r="BP669333" s="90"/>
    </row>
    <row r="669334" spans="68:68" customFormat="1">
      <c r="BP669334" s="90"/>
    </row>
    <row r="669335" spans="68:68" customFormat="1">
      <c r="BP669335" s="90"/>
    </row>
    <row r="669336" spans="68:68" customFormat="1">
      <c r="BP669336" s="90"/>
    </row>
    <row r="669337" spans="68:68" customFormat="1">
      <c r="BP669337" s="90"/>
    </row>
    <row r="669338" spans="68:68" customFormat="1">
      <c r="BP669338" s="90"/>
    </row>
    <row r="669339" spans="68:68" customFormat="1">
      <c r="BP669339" s="90"/>
    </row>
    <row r="669340" spans="68:68" customFormat="1">
      <c r="BP669340" s="90"/>
    </row>
    <row r="669341" spans="68:68" customFormat="1">
      <c r="BP669341" s="90"/>
    </row>
    <row r="669342" spans="68:68" customFormat="1">
      <c r="BP669342" s="90"/>
    </row>
    <row r="669343" spans="68:68" customFormat="1">
      <c r="BP669343" s="90"/>
    </row>
    <row r="669344" spans="68:68" customFormat="1">
      <c r="BP669344" s="90"/>
    </row>
    <row r="669345" spans="68:68" customFormat="1">
      <c r="BP669345" s="90"/>
    </row>
    <row r="669346" spans="68:68" customFormat="1">
      <c r="BP669346" s="90"/>
    </row>
    <row r="669347" spans="68:68" customFormat="1">
      <c r="BP669347" s="90"/>
    </row>
    <row r="669348" spans="68:68" customFormat="1">
      <c r="BP669348" s="90"/>
    </row>
    <row r="669349" spans="68:68" customFormat="1">
      <c r="BP669349" s="90"/>
    </row>
    <row r="669350" spans="68:68" customFormat="1">
      <c r="BP669350" s="90"/>
    </row>
    <row r="669351" spans="68:68" customFormat="1">
      <c r="BP669351" s="90"/>
    </row>
    <row r="669352" spans="68:68" customFormat="1">
      <c r="BP669352" s="90"/>
    </row>
    <row r="669353" spans="68:68" customFormat="1">
      <c r="BP669353" s="90"/>
    </row>
    <row r="669354" spans="68:68" customFormat="1">
      <c r="BP669354" s="90"/>
    </row>
    <row r="669355" spans="68:68" customFormat="1">
      <c r="BP669355" s="90"/>
    </row>
    <row r="669356" spans="68:68" customFormat="1">
      <c r="BP669356" s="90"/>
    </row>
    <row r="669357" spans="68:68" customFormat="1">
      <c r="BP669357" s="90"/>
    </row>
    <row r="669358" spans="68:68" customFormat="1">
      <c r="BP669358" s="90"/>
    </row>
    <row r="669359" spans="68:68" customFormat="1">
      <c r="BP669359" s="90"/>
    </row>
    <row r="669360" spans="68:68" customFormat="1">
      <c r="BP669360" s="90"/>
    </row>
    <row r="669361" spans="68:68" customFormat="1">
      <c r="BP669361" s="90"/>
    </row>
    <row r="669362" spans="68:68" customFormat="1">
      <c r="BP669362" s="90"/>
    </row>
    <row r="669363" spans="68:68" customFormat="1">
      <c r="BP669363" s="90"/>
    </row>
    <row r="669364" spans="68:68" customFormat="1">
      <c r="BP669364" s="90"/>
    </row>
    <row r="669365" spans="68:68" customFormat="1">
      <c r="BP669365" s="90"/>
    </row>
    <row r="669366" spans="68:68" customFormat="1">
      <c r="BP669366" s="90"/>
    </row>
    <row r="669367" spans="68:68" customFormat="1">
      <c r="BP669367" s="90"/>
    </row>
    <row r="669368" spans="68:68" customFormat="1">
      <c r="BP669368" s="90"/>
    </row>
    <row r="669369" spans="68:68" customFormat="1">
      <c r="BP669369" s="90"/>
    </row>
    <row r="669370" spans="68:68" customFormat="1">
      <c r="BP669370" s="90"/>
    </row>
    <row r="669371" spans="68:68" customFormat="1">
      <c r="BP669371" s="90"/>
    </row>
    <row r="669372" spans="68:68" customFormat="1">
      <c r="BP669372" s="90"/>
    </row>
    <row r="669373" spans="68:68" customFormat="1">
      <c r="BP669373" s="90"/>
    </row>
    <row r="669374" spans="68:68" customFormat="1">
      <c r="BP669374" s="90"/>
    </row>
    <row r="669375" spans="68:68" customFormat="1">
      <c r="BP669375" s="90"/>
    </row>
    <row r="669376" spans="68:68" customFormat="1">
      <c r="BP669376" s="90"/>
    </row>
    <row r="669377" spans="68:68" customFormat="1">
      <c r="BP669377" s="90"/>
    </row>
    <row r="669378" spans="68:68" customFormat="1">
      <c r="BP669378" s="90"/>
    </row>
    <row r="669379" spans="68:68" customFormat="1">
      <c r="BP669379" s="90"/>
    </row>
    <row r="669380" spans="68:68" customFormat="1">
      <c r="BP669380" s="90"/>
    </row>
    <row r="669381" spans="68:68" customFormat="1">
      <c r="BP669381" s="90"/>
    </row>
    <row r="669382" spans="68:68" customFormat="1">
      <c r="BP669382" s="90"/>
    </row>
    <row r="669383" spans="68:68" customFormat="1">
      <c r="BP669383" s="90"/>
    </row>
    <row r="669384" spans="68:68" customFormat="1">
      <c r="BP669384" s="90"/>
    </row>
    <row r="669385" spans="68:68" customFormat="1">
      <c r="BP669385" s="90"/>
    </row>
    <row r="669386" spans="68:68" customFormat="1">
      <c r="BP669386" s="90"/>
    </row>
    <row r="669387" spans="68:68" customFormat="1">
      <c r="BP669387" s="90"/>
    </row>
    <row r="669388" spans="68:68" customFormat="1">
      <c r="BP669388" s="90"/>
    </row>
    <row r="669389" spans="68:68" customFormat="1">
      <c r="BP669389" s="90"/>
    </row>
    <row r="669390" spans="68:68" customFormat="1">
      <c r="BP669390" s="90"/>
    </row>
    <row r="669391" spans="68:68" customFormat="1">
      <c r="BP669391" s="90"/>
    </row>
    <row r="669392" spans="68:68" customFormat="1">
      <c r="BP669392" s="90"/>
    </row>
    <row r="669393" spans="68:68" customFormat="1">
      <c r="BP669393" s="90"/>
    </row>
    <row r="669394" spans="68:68" customFormat="1">
      <c r="BP669394" s="90"/>
    </row>
    <row r="669395" spans="68:68" customFormat="1">
      <c r="BP669395" s="90"/>
    </row>
    <row r="669396" spans="68:68" customFormat="1">
      <c r="BP669396" s="90"/>
    </row>
    <row r="669397" spans="68:68" customFormat="1">
      <c r="BP669397" s="90"/>
    </row>
    <row r="669398" spans="68:68" customFormat="1">
      <c r="BP669398" s="90"/>
    </row>
    <row r="669399" spans="68:68" customFormat="1">
      <c r="BP669399" s="90"/>
    </row>
    <row r="669400" spans="68:68" customFormat="1">
      <c r="BP669400" s="90"/>
    </row>
    <row r="669401" spans="68:68" customFormat="1">
      <c r="BP669401" s="90"/>
    </row>
    <row r="669402" spans="68:68" customFormat="1">
      <c r="BP669402" s="90"/>
    </row>
    <row r="669403" spans="68:68" customFormat="1">
      <c r="BP669403" s="90"/>
    </row>
    <row r="669404" spans="68:68" customFormat="1">
      <c r="BP669404" s="90"/>
    </row>
    <row r="669405" spans="68:68" customFormat="1">
      <c r="BP669405" s="90"/>
    </row>
    <row r="669406" spans="68:68" customFormat="1">
      <c r="BP669406" s="90"/>
    </row>
    <row r="669407" spans="68:68" customFormat="1">
      <c r="BP669407" s="90"/>
    </row>
    <row r="669408" spans="68:68" customFormat="1">
      <c r="BP669408" s="90"/>
    </row>
    <row r="669409" spans="68:68" customFormat="1">
      <c r="BP669409" s="90"/>
    </row>
    <row r="669410" spans="68:68" customFormat="1">
      <c r="BP669410" s="90"/>
    </row>
    <row r="669411" spans="68:68" customFormat="1">
      <c r="BP669411" s="90"/>
    </row>
    <row r="669412" spans="68:68" customFormat="1">
      <c r="BP669412" s="90"/>
    </row>
    <row r="669413" spans="68:68" customFormat="1">
      <c r="BP669413" s="90"/>
    </row>
    <row r="669414" spans="68:68" customFormat="1">
      <c r="BP669414" s="90"/>
    </row>
    <row r="669415" spans="68:68" customFormat="1">
      <c r="BP669415" s="90"/>
    </row>
    <row r="669416" spans="68:68" customFormat="1">
      <c r="BP669416" s="90"/>
    </row>
    <row r="669417" spans="68:68" customFormat="1">
      <c r="BP669417" s="90"/>
    </row>
    <row r="669418" spans="68:68" customFormat="1">
      <c r="BP669418" s="90"/>
    </row>
    <row r="669419" spans="68:68" customFormat="1">
      <c r="BP669419" s="90"/>
    </row>
    <row r="669420" spans="68:68" customFormat="1">
      <c r="BP669420" s="90"/>
    </row>
    <row r="669421" spans="68:68" customFormat="1">
      <c r="BP669421" s="90"/>
    </row>
    <row r="669422" spans="68:68" customFormat="1">
      <c r="BP669422" s="90"/>
    </row>
    <row r="669423" spans="68:68" customFormat="1">
      <c r="BP669423" s="90"/>
    </row>
    <row r="669424" spans="68:68" customFormat="1">
      <c r="BP669424" s="90"/>
    </row>
    <row r="669425" spans="68:68" customFormat="1">
      <c r="BP669425" s="90"/>
    </row>
    <row r="669426" spans="68:68" customFormat="1">
      <c r="BP669426" s="90"/>
    </row>
    <row r="669427" spans="68:68" customFormat="1">
      <c r="BP669427" s="90"/>
    </row>
    <row r="669428" spans="68:68" customFormat="1">
      <c r="BP669428" s="90"/>
    </row>
    <row r="669429" spans="68:68" customFormat="1">
      <c r="BP669429" s="90"/>
    </row>
    <row r="669430" spans="68:68" customFormat="1">
      <c r="BP669430" s="90"/>
    </row>
    <row r="669431" spans="68:68" customFormat="1">
      <c r="BP669431" s="90"/>
    </row>
    <row r="669432" spans="68:68" customFormat="1">
      <c r="BP669432" s="90"/>
    </row>
    <row r="669433" spans="68:68" customFormat="1">
      <c r="BP669433" s="90"/>
    </row>
    <row r="669434" spans="68:68" customFormat="1">
      <c r="BP669434" s="90"/>
    </row>
    <row r="669435" spans="68:68" customFormat="1">
      <c r="BP669435" s="90"/>
    </row>
    <row r="669436" spans="68:68" customFormat="1">
      <c r="BP669436" s="90"/>
    </row>
    <row r="669437" spans="68:68" customFormat="1">
      <c r="BP669437" s="90"/>
    </row>
    <row r="669438" spans="68:68" customFormat="1">
      <c r="BP669438" s="90"/>
    </row>
    <row r="669439" spans="68:68" customFormat="1">
      <c r="BP669439" s="90"/>
    </row>
    <row r="669440" spans="68:68" customFormat="1">
      <c r="BP669440" s="90"/>
    </row>
    <row r="669441" spans="68:68" customFormat="1">
      <c r="BP669441" s="90"/>
    </row>
    <row r="669442" spans="68:68" customFormat="1">
      <c r="BP669442" s="90"/>
    </row>
    <row r="669443" spans="68:68" customFormat="1">
      <c r="BP669443" s="90"/>
    </row>
    <row r="669444" spans="68:68" customFormat="1">
      <c r="BP669444" s="90"/>
    </row>
    <row r="669445" spans="68:68" customFormat="1">
      <c r="BP669445" s="90"/>
    </row>
    <row r="669446" spans="68:68" customFormat="1">
      <c r="BP669446" s="90"/>
    </row>
    <row r="669447" spans="68:68" customFormat="1">
      <c r="BP669447" s="90"/>
    </row>
    <row r="669448" spans="68:68" customFormat="1">
      <c r="BP669448" s="90"/>
    </row>
    <row r="669449" spans="68:68" customFormat="1">
      <c r="BP669449" s="90"/>
    </row>
    <row r="669450" spans="68:68" customFormat="1">
      <c r="BP669450" s="90"/>
    </row>
    <row r="669451" spans="68:68" customFormat="1">
      <c r="BP669451" s="90"/>
    </row>
    <row r="669452" spans="68:68" customFormat="1">
      <c r="BP669452" s="90"/>
    </row>
    <row r="669453" spans="68:68" customFormat="1">
      <c r="BP669453" s="90"/>
    </row>
    <row r="669454" spans="68:68" customFormat="1">
      <c r="BP669454" s="90"/>
    </row>
    <row r="669455" spans="68:68" customFormat="1">
      <c r="BP669455" s="90"/>
    </row>
    <row r="669456" spans="68:68" customFormat="1">
      <c r="BP669456" s="90"/>
    </row>
    <row r="669457" spans="68:68" customFormat="1">
      <c r="BP669457" s="90"/>
    </row>
    <row r="669458" spans="68:68" customFormat="1">
      <c r="BP669458" s="90"/>
    </row>
    <row r="669459" spans="68:68" customFormat="1">
      <c r="BP669459" s="90"/>
    </row>
    <row r="669460" spans="68:68" customFormat="1">
      <c r="BP669460" s="90"/>
    </row>
    <row r="669461" spans="68:68" customFormat="1">
      <c r="BP669461" s="90"/>
    </row>
    <row r="669462" spans="68:68" customFormat="1">
      <c r="BP669462" s="90"/>
    </row>
    <row r="669463" spans="68:68" customFormat="1">
      <c r="BP669463" s="90"/>
    </row>
    <row r="669464" spans="68:68" customFormat="1">
      <c r="BP669464" s="90"/>
    </row>
    <row r="669465" spans="68:68" customFormat="1">
      <c r="BP669465" s="90"/>
    </row>
    <row r="669466" spans="68:68" customFormat="1">
      <c r="BP669466" s="90"/>
    </row>
    <row r="669467" spans="68:68" customFormat="1">
      <c r="BP669467" s="90"/>
    </row>
    <row r="669468" spans="68:68" customFormat="1">
      <c r="BP669468" s="90"/>
    </row>
    <row r="669469" spans="68:68" customFormat="1">
      <c r="BP669469" s="90"/>
    </row>
    <row r="669470" spans="68:68" customFormat="1">
      <c r="BP669470" s="90"/>
    </row>
    <row r="669471" spans="68:68" customFormat="1">
      <c r="BP669471" s="90"/>
    </row>
    <row r="669472" spans="68:68" customFormat="1">
      <c r="BP669472" s="90"/>
    </row>
    <row r="669473" spans="68:68" customFormat="1">
      <c r="BP669473" s="90"/>
    </row>
    <row r="669474" spans="68:68" customFormat="1">
      <c r="BP669474" s="90"/>
    </row>
    <row r="669475" spans="68:68" customFormat="1">
      <c r="BP669475" s="90"/>
    </row>
    <row r="669476" spans="68:68" customFormat="1">
      <c r="BP669476" s="90"/>
    </row>
    <row r="669477" spans="68:68" customFormat="1">
      <c r="BP669477" s="90"/>
    </row>
    <row r="669478" spans="68:68" customFormat="1">
      <c r="BP669478" s="90"/>
    </row>
    <row r="669479" spans="68:68" customFormat="1">
      <c r="BP669479" s="90"/>
    </row>
    <row r="669480" spans="68:68" customFormat="1">
      <c r="BP669480" s="90"/>
    </row>
    <row r="669481" spans="68:68" customFormat="1">
      <c r="BP669481" s="90"/>
    </row>
    <row r="669482" spans="68:68" customFormat="1">
      <c r="BP669482" s="90"/>
    </row>
    <row r="669483" spans="68:68" customFormat="1">
      <c r="BP669483" s="90"/>
    </row>
    <row r="669484" spans="68:68" customFormat="1">
      <c r="BP669484" s="90"/>
    </row>
    <row r="669485" spans="68:68" customFormat="1">
      <c r="BP669485" s="90"/>
    </row>
    <row r="669486" spans="68:68" customFormat="1">
      <c r="BP669486" s="90"/>
    </row>
    <row r="669487" spans="68:68" customFormat="1">
      <c r="BP669487" s="90"/>
    </row>
    <row r="669488" spans="68:68" customFormat="1">
      <c r="BP669488" s="90"/>
    </row>
    <row r="669489" spans="68:68" customFormat="1">
      <c r="BP669489" s="90"/>
    </row>
    <row r="669490" spans="68:68" customFormat="1">
      <c r="BP669490" s="90"/>
    </row>
    <row r="669491" spans="68:68" customFormat="1">
      <c r="BP669491" s="90"/>
    </row>
    <row r="669492" spans="68:68" customFormat="1">
      <c r="BP669492" s="90"/>
    </row>
    <row r="669493" spans="68:68" customFormat="1">
      <c r="BP669493" s="90"/>
    </row>
    <row r="669494" spans="68:68" customFormat="1">
      <c r="BP669494" s="90"/>
    </row>
    <row r="669495" spans="68:68" customFormat="1">
      <c r="BP669495" s="90"/>
    </row>
    <row r="669496" spans="68:68" customFormat="1">
      <c r="BP669496" s="90"/>
    </row>
    <row r="669497" spans="68:68" customFormat="1">
      <c r="BP669497" s="90"/>
    </row>
    <row r="669498" spans="68:68" customFormat="1">
      <c r="BP669498" s="90"/>
    </row>
    <row r="669499" spans="68:68" customFormat="1">
      <c r="BP669499" s="90"/>
    </row>
    <row r="669500" spans="68:68" customFormat="1">
      <c r="BP669500" s="90"/>
    </row>
    <row r="669501" spans="68:68" customFormat="1">
      <c r="BP669501" s="90"/>
    </row>
    <row r="669502" spans="68:68" customFormat="1">
      <c r="BP669502" s="90"/>
    </row>
    <row r="669503" spans="68:68" customFormat="1">
      <c r="BP669503" s="90"/>
    </row>
    <row r="669504" spans="68:68" customFormat="1">
      <c r="BP669504" s="90"/>
    </row>
    <row r="669505" spans="68:68" customFormat="1">
      <c r="BP669505" s="90"/>
    </row>
    <row r="669506" spans="68:68" customFormat="1">
      <c r="BP669506" s="90"/>
    </row>
    <row r="669507" spans="68:68" customFormat="1">
      <c r="BP669507" s="90"/>
    </row>
    <row r="669508" spans="68:68" customFormat="1">
      <c r="BP669508" s="90"/>
    </row>
    <row r="669509" spans="68:68" customFormat="1">
      <c r="BP669509" s="90"/>
    </row>
    <row r="669510" spans="68:68" customFormat="1">
      <c r="BP669510" s="90"/>
    </row>
    <row r="669511" spans="68:68" customFormat="1">
      <c r="BP669511" s="90"/>
    </row>
    <row r="669512" spans="68:68" customFormat="1">
      <c r="BP669512" s="90"/>
    </row>
    <row r="669513" spans="68:68" customFormat="1">
      <c r="BP669513" s="90"/>
    </row>
    <row r="669514" spans="68:68" customFormat="1">
      <c r="BP669514" s="90"/>
    </row>
    <row r="669515" spans="68:68" customFormat="1">
      <c r="BP669515" s="90"/>
    </row>
    <row r="669516" spans="68:68" customFormat="1">
      <c r="BP669516" s="90"/>
    </row>
    <row r="669517" spans="68:68" customFormat="1">
      <c r="BP669517" s="90"/>
    </row>
    <row r="669518" spans="68:68" customFormat="1">
      <c r="BP669518" s="90"/>
    </row>
    <row r="669519" spans="68:68" customFormat="1">
      <c r="BP669519" s="90"/>
    </row>
    <row r="669520" spans="68:68" customFormat="1">
      <c r="BP669520" s="90"/>
    </row>
    <row r="669521" spans="68:68" customFormat="1">
      <c r="BP669521" s="90"/>
    </row>
    <row r="669522" spans="68:68" customFormat="1">
      <c r="BP669522" s="90"/>
    </row>
    <row r="669523" spans="68:68" customFormat="1">
      <c r="BP669523" s="90"/>
    </row>
    <row r="669524" spans="68:68" customFormat="1">
      <c r="BP669524" s="90"/>
    </row>
    <row r="669525" spans="68:68" customFormat="1">
      <c r="BP669525" s="90"/>
    </row>
    <row r="669526" spans="68:68" customFormat="1">
      <c r="BP669526" s="90"/>
    </row>
    <row r="669527" spans="68:68" customFormat="1">
      <c r="BP669527" s="90"/>
    </row>
    <row r="669528" spans="68:68" customFormat="1">
      <c r="BP669528" s="90"/>
    </row>
    <row r="669529" spans="68:68" customFormat="1">
      <c r="BP669529" s="90"/>
    </row>
    <row r="669530" spans="68:68" customFormat="1">
      <c r="BP669530" s="90"/>
    </row>
    <row r="669531" spans="68:68" customFormat="1">
      <c r="BP669531" s="90"/>
    </row>
    <row r="669532" spans="68:68" customFormat="1">
      <c r="BP669532" s="90"/>
    </row>
    <row r="669533" spans="68:68" customFormat="1">
      <c r="BP669533" s="90"/>
    </row>
    <row r="669534" spans="68:68" customFormat="1">
      <c r="BP669534" s="90"/>
    </row>
    <row r="669535" spans="68:68" customFormat="1">
      <c r="BP669535" s="90"/>
    </row>
    <row r="669536" spans="68:68" customFormat="1">
      <c r="BP669536" s="90"/>
    </row>
    <row r="669537" spans="68:68" customFormat="1">
      <c r="BP669537" s="90"/>
    </row>
    <row r="669538" spans="68:68" customFormat="1">
      <c r="BP669538" s="90"/>
    </row>
    <row r="669539" spans="68:68" customFormat="1">
      <c r="BP669539" s="90"/>
    </row>
    <row r="669540" spans="68:68" customFormat="1">
      <c r="BP669540" s="90"/>
    </row>
    <row r="669541" spans="68:68" customFormat="1">
      <c r="BP669541" s="90"/>
    </row>
    <row r="669542" spans="68:68" customFormat="1">
      <c r="BP669542" s="90"/>
    </row>
    <row r="669543" spans="68:68" customFormat="1">
      <c r="BP669543" s="90"/>
    </row>
    <row r="669544" spans="68:68" customFormat="1">
      <c r="BP669544" s="90"/>
    </row>
    <row r="669545" spans="68:68" customFormat="1">
      <c r="BP669545" s="90"/>
    </row>
    <row r="669546" spans="68:68" customFormat="1">
      <c r="BP669546" s="90"/>
    </row>
    <row r="669547" spans="68:68" customFormat="1">
      <c r="BP669547" s="90"/>
    </row>
    <row r="669548" spans="68:68" customFormat="1">
      <c r="BP669548" s="90"/>
    </row>
    <row r="669549" spans="68:68" customFormat="1">
      <c r="BP669549" s="90"/>
    </row>
    <row r="669550" spans="68:68" customFormat="1">
      <c r="BP669550" s="90"/>
    </row>
    <row r="669551" spans="68:68" customFormat="1">
      <c r="BP669551" s="90"/>
    </row>
    <row r="669552" spans="68:68" customFormat="1">
      <c r="BP669552" s="90"/>
    </row>
    <row r="669553" spans="68:68" customFormat="1">
      <c r="BP669553" s="90"/>
    </row>
    <row r="669554" spans="68:68" customFormat="1">
      <c r="BP669554" s="90"/>
    </row>
    <row r="669555" spans="68:68" customFormat="1">
      <c r="BP669555" s="90"/>
    </row>
    <row r="669556" spans="68:68" customFormat="1">
      <c r="BP669556" s="90"/>
    </row>
    <row r="669557" spans="68:68" customFormat="1">
      <c r="BP669557" s="90"/>
    </row>
    <row r="669558" spans="68:68" customFormat="1">
      <c r="BP669558" s="90"/>
    </row>
    <row r="669559" spans="68:68" customFormat="1">
      <c r="BP669559" s="90"/>
    </row>
    <row r="669560" spans="68:68" customFormat="1">
      <c r="BP669560" s="90"/>
    </row>
    <row r="669561" spans="68:68" customFormat="1">
      <c r="BP669561" s="90"/>
    </row>
    <row r="669562" spans="68:68" customFormat="1">
      <c r="BP669562" s="90"/>
    </row>
    <row r="669563" spans="68:68" customFormat="1">
      <c r="BP669563" s="90"/>
    </row>
    <row r="669564" spans="68:68" customFormat="1">
      <c r="BP669564" s="90"/>
    </row>
    <row r="669565" spans="68:68" customFormat="1">
      <c r="BP669565" s="90"/>
    </row>
    <row r="669566" spans="68:68" customFormat="1">
      <c r="BP669566" s="90"/>
    </row>
    <row r="669567" spans="68:68" customFormat="1">
      <c r="BP669567" s="90"/>
    </row>
    <row r="669568" spans="68:68" customFormat="1">
      <c r="BP669568" s="90"/>
    </row>
    <row r="669569" spans="68:68" customFormat="1">
      <c r="BP669569" s="90"/>
    </row>
    <row r="669570" spans="68:68" customFormat="1">
      <c r="BP669570" s="90"/>
    </row>
    <row r="669571" spans="68:68" customFormat="1">
      <c r="BP669571" s="90"/>
    </row>
    <row r="669572" spans="68:68" customFormat="1">
      <c r="BP669572" s="90"/>
    </row>
    <row r="669573" spans="68:68" customFormat="1">
      <c r="BP669573" s="90"/>
    </row>
    <row r="669574" spans="68:68" customFormat="1">
      <c r="BP669574" s="90"/>
    </row>
    <row r="669575" spans="68:68" customFormat="1">
      <c r="BP669575" s="90"/>
    </row>
    <row r="669576" spans="68:68" customFormat="1">
      <c r="BP669576" s="90"/>
    </row>
    <row r="669577" spans="68:68" customFormat="1">
      <c r="BP669577" s="90"/>
    </row>
    <row r="669578" spans="68:68" customFormat="1">
      <c r="BP669578" s="90"/>
    </row>
    <row r="669579" spans="68:68" customFormat="1">
      <c r="BP669579" s="90"/>
    </row>
    <row r="669580" spans="68:68" customFormat="1">
      <c r="BP669580" s="90"/>
    </row>
    <row r="669581" spans="68:68" customFormat="1">
      <c r="BP669581" s="90"/>
    </row>
    <row r="669582" spans="68:68" customFormat="1">
      <c r="BP669582" s="90"/>
    </row>
    <row r="669583" spans="68:68" customFormat="1">
      <c r="BP669583" s="90"/>
    </row>
    <row r="669584" spans="68:68" customFormat="1">
      <c r="BP669584" s="90"/>
    </row>
    <row r="669585" spans="68:68" customFormat="1">
      <c r="BP669585" s="90"/>
    </row>
    <row r="669586" spans="68:68" customFormat="1">
      <c r="BP669586" s="90"/>
    </row>
    <row r="669587" spans="68:68" customFormat="1">
      <c r="BP669587" s="90"/>
    </row>
    <row r="669588" spans="68:68" customFormat="1">
      <c r="BP669588" s="90"/>
    </row>
    <row r="669589" spans="68:68" customFormat="1">
      <c r="BP669589" s="90"/>
    </row>
    <row r="669590" spans="68:68" customFormat="1">
      <c r="BP669590" s="90"/>
    </row>
    <row r="669591" spans="68:68" customFormat="1">
      <c r="BP669591" s="90"/>
    </row>
    <row r="669592" spans="68:68" customFormat="1">
      <c r="BP669592" s="90"/>
    </row>
    <row r="669593" spans="68:68" customFormat="1">
      <c r="BP669593" s="90"/>
    </row>
    <row r="669594" spans="68:68" customFormat="1">
      <c r="BP669594" s="90"/>
    </row>
    <row r="669595" spans="68:68" customFormat="1">
      <c r="BP669595" s="90"/>
    </row>
    <row r="669596" spans="68:68" customFormat="1">
      <c r="BP669596" s="90"/>
    </row>
    <row r="669597" spans="68:68" customFormat="1">
      <c r="BP669597" s="90"/>
    </row>
    <row r="669598" spans="68:68" customFormat="1">
      <c r="BP669598" s="90"/>
    </row>
    <row r="669599" spans="68:68" customFormat="1">
      <c r="BP669599" s="90"/>
    </row>
    <row r="669600" spans="68:68" customFormat="1">
      <c r="BP669600" s="90"/>
    </row>
    <row r="669601" spans="68:68" customFormat="1">
      <c r="BP669601" s="90"/>
    </row>
    <row r="669602" spans="68:68" customFormat="1">
      <c r="BP669602" s="90"/>
    </row>
    <row r="669603" spans="68:68" customFormat="1">
      <c r="BP669603" s="90"/>
    </row>
    <row r="669604" spans="68:68" customFormat="1">
      <c r="BP669604" s="90"/>
    </row>
    <row r="669605" spans="68:68" customFormat="1">
      <c r="BP669605" s="90"/>
    </row>
    <row r="669606" spans="68:68" customFormat="1">
      <c r="BP669606" s="90"/>
    </row>
    <row r="669607" spans="68:68" customFormat="1">
      <c r="BP669607" s="90"/>
    </row>
    <row r="669608" spans="68:68" customFormat="1">
      <c r="BP669608" s="90"/>
    </row>
    <row r="669609" spans="68:68" customFormat="1">
      <c r="BP669609" s="90"/>
    </row>
    <row r="669610" spans="68:68" customFormat="1">
      <c r="BP669610" s="90"/>
    </row>
    <row r="669611" spans="68:68" customFormat="1">
      <c r="BP669611" s="90"/>
    </row>
    <row r="669612" spans="68:68" customFormat="1">
      <c r="BP669612" s="90"/>
    </row>
    <row r="669613" spans="68:68" customFormat="1">
      <c r="BP669613" s="90"/>
    </row>
    <row r="669614" spans="68:68" customFormat="1">
      <c r="BP669614" s="90"/>
    </row>
    <row r="669615" spans="68:68" customFormat="1">
      <c r="BP669615" s="90"/>
    </row>
    <row r="669616" spans="68:68" customFormat="1">
      <c r="BP669616" s="90"/>
    </row>
    <row r="669617" spans="68:68" customFormat="1">
      <c r="BP669617" s="90"/>
    </row>
    <row r="669618" spans="68:68" customFormat="1">
      <c r="BP669618" s="90"/>
    </row>
    <row r="669619" spans="68:68" customFormat="1">
      <c r="BP669619" s="90"/>
    </row>
    <row r="669620" spans="68:68" customFormat="1">
      <c r="BP669620" s="90"/>
    </row>
    <row r="669621" spans="68:68" customFormat="1">
      <c r="BP669621" s="90"/>
    </row>
    <row r="669622" spans="68:68" customFormat="1">
      <c r="BP669622" s="90"/>
    </row>
    <row r="669623" spans="68:68" customFormat="1">
      <c r="BP669623" s="90"/>
    </row>
    <row r="669624" spans="68:68" customFormat="1">
      <c r="BP669624" s="90"/>
    </row>
    <row r="669625" spans="68:68" customFormat="1">
      <c r="BP669625" s="90"/>
    </row>
    <row r="669626" spans="68:68" customFormat="1">
      <c r="BP669626" s="90"/>
    </row>
    <row r="669627" spans="68:68" customFormat="1">
      <c r="BP669627" s="90"/>
    </row>
    <row r="669628" spans="68:68" customFormat="1">
      <c r="BP669628" s="90"/>
    </row>
    <row r="669629" spans="68:68" customFormat="1">
      <c r="BP669629" s="90"/>
    </row>
    <row r="669630" spans="68:68" customFormat="1">
      <c r="BP669630" s="90"/>
    </row>
    <row r="669631" spans="68:68" customFormat="1">
      <c r="BP669631" s="90"/>
    </row>
    <row r="669632" spans="68:68" customFormat="1">
      <c r="BP669632" s="90"/>
    </row>
    <row r="669633" spans="68:68" customFormat="1">
      <c r="BP669633" s="90"/>
    </row>
    <row r="669634" spans="68:68" customFormat="1">
      <c r="BP669634" s="90"/>
    </row>
    <row r="669635" spans="68:68" customFormat="1">
      <c r="BP669635" s="90"/>
    </row>
    <row r="669636" spans="68:68" customFormat="1">
      <c r="BP669636" s="90"/>
    </row>
    <row r="669637" spans="68:68" customFormat="1">
      <c r="BP669637" s="90"/>
    </row>
    <row r="669638" spans="68:68" customFormat="1">
      <c r="BP669638" s="90"/>
    </row>
    <row r="669639" spans="68:68" customFormat="1">
      <c r="BP669639" s="90"/>
    </row>
    <row r="669640" spans="68:68" customFormat="1">
      <c r="BP669640" s="90"/>
    </row>
    <row r="669641" spans="68:68" customFormat="1">
      <c r="BP669641" s="90"/>
    </row>
    <row r="669642" spans="68:68" customFormat="1">
      <c r="BP669642" s="90"/>
    </row>
    <row r="669643" spans="68:68" customFormat="1">
      <c r="BP669643" s="90"/>
    </row>
    <row r="669644" spans="68:68" customFormat="1">
      <c r="BP669644" s="90"/>
    </row>
    <row r="669645" spans="68:68" customFormat="1">
      <c r="BP669645" s="90"/>
    </row>
    <row r="669646" spans="68:68" customFormat="1">
      <c r="BP669646" s="90"/>
    </row>
    <row r="669647" spans="68:68" customFormat="1">
      <c r="BP669647" s="90"/>
    </row>
    <row r="669648" spans="68:68" customFormat="1">
      <c r="BP669648" s="90"/>
    </row>
    <row r="669649" spans="68:68" customFormat="1">
      <c r="BP669649" s="90"/>
    </row>
    <row r="669650" spans="68:68" customFormat="1">
      <c r="BP669650" s="90"/>
    </row>
    <row r="669651" spans="68:68" customFormat="1">
      <c r="BP669651" s="90"/>
    </row>
    <row r="669652" spans="68:68" customFormat="1">
      <c r="BP669652" s="90"/>
    </row>
    <row r="669653" spans="68:68" customFormat="1">
      <c r="BP669653" s="90"/>
    </row>
    <row r="669654" spans="68:68" customFormat="1">
      <c r="BP669654" s="90"/>
    </row>
    <row r="669655" spans="68:68" customFormat="1">
      <c r="BP669655" s="90"/>
    </row>
    <row r="669656" spans="68:68" customFormat="1">
      <c r="BP669656" s="90"/>
    </row>
    <row r="669657" spans="68:68" customFormat="1">
      <c r="BP669657" s="90"/>
    </row>
    <row r="669658" spans="68:68" customFormat="1">
      <c r="BP669658" s="90"/>
    </row>
    <row r="669659" spans="68:68" customFormat="1">
      <c r="BP669659" s="90"/>
    </row>
    <row r="669660" spans="68:68" customFormat="1">
      <c r="BP669660" s="90"/>
    </row>
    <row r="669661" spans="68:68" customFormat="1">
      <c r="BP669661" s="90"/>
    </row>
    <row r="669662" spans="68:68" customFormat="1">
      <c r="BP669662" s="90"/>
    </row>
    <row r="669663" spans="68:68" customFormat="1">
      <c r="BP669663" s="90"/>
    </row>
    <row r="669664" spans="68:68" customFormat="1">
      <c r="BP669664" s="90"/>
    </row>
    <row r="669665" spans="68:68" customFormat="1">
      <c r="BP669665" s="90"/>
    </row>
    <row r="669666" spans="68:68" customFormat="1">
      <c r="BP669666" s="90"/>
    </row>
    <row r="669667" spans="68:68" customFormat="1">
      <c r="BP669667" s="90"/>
    </row>
    <row r="669668" spans="68:68" customFormat="1">
      <c r="BP669668" s="90"/>
    </row>
    <row r="669669" spans="68:68" customFormat="1">
      <c r="BP669669" s="90"/>
    </row>
    <row r="669670" spans="68:68" customFormat="1">
      <c r="BP669670" s="90"/>
    </row>
    <row r="669671" spans="68:68" customFormat="1">
      <c r="BP669671" s="90"/>
    </row>
    <row r="669672" spans="68:68" customFormat="1">
      <c r="BP669672" s="90"/>
    </row>
    <row r="669673" spans="68:68" customFormat="1">
      <c r="BP669673" s="90"/>
    </row>
    <row r="669674" spans="68:68" customFormat="1">
      <c r="BP669674" s="90"/>
    </row>
    <row r="669675" spans="68:68" customFormat="1">
      <c r="BP669675" s="90"/>
    </row>
    <row r="669676" spans="68:68" customFormat="1">
      <c r="BP669676" s="90"/>
    </row>
    <row r="669677" spans="68:68" customFormat="1">
      <c r="BP669677" s="90"/>
    </row>
    <row r="669678" spans="68:68" customFormat="1">
      <c r="BP669678" s="90"/>
    </row>
    <row r="669679" spans="68:68" customFormat="1">
      <c r="BP669679" s="90"/>
    </row>
    <row r="669680" spans="68:68" customFormat="1">
      <c r="BP669680" s="90"/>
    </row>
    <row r="669681" spans="68:68" customFormat="1">
      <c r="BP669681" s="90"/>
    </row>
    <row r="669682" spans="68:68" customFormat="1">
      <c r="BP669682" s="90"/>
    </row>
    <row r="669683" spans="68:68" customFormat="1">
      <c r="BP669683" s="90"/>
    </row>
    <row r="669684" spans="68:68" customFormat="1">
      <c r="BP669684" s="90"/>
    </row>
    <row r="669685" spans="68:68" customFormat="1">
      <c r="BP669685" s="90"/>
    </row>
    <row r="669686" spans="68:68" customFormat="1">
      <c r="BP669686" s="90"/>
    </row>
    <row r="669687" spans="68:68" customFormat="1">
      <c r="BP669687" s="90"/>
    </row>
    <row r="669688" spans="68:68" customFormat="1">
      <c r="BP669688" s="90"/>
    </row>
    <row r="669689" spans="68:68" customFormat="1">
      <c r="BP669689" s="90"/>
    </row>
    <row r="669690" spans="68:68" customFormat="1">
      <c r="BP669690" s="90"/>
    </row>
    <row r="669691" spans="68:68" customFormat="1">
      <c r="BP669691" s="90"/>
    </row>
    <row r="669692" spans="68:68" customFormat="1">
      <c r="BP669692" s="90"/>
    </row>
    <row r="669693" spans="68:68" customFormat="1">
      <c r="BP669693" s="90"/>
    </row>
    <row r="669694" spans="68:68" customFormat="1">
      <c r="BP669694" s="90"/>
    </row>
    <row r="669695" spans="68:68" customFormat="1">
      <c r="BP669695" s="90"/>
    </row>
    <row r="669696" spans="68:68" customFormat="1">
      <c r="BP669696" s="90"/>
    </row>
    <row r="669697" spans="68:68" customFormat="1">
      <c r="BP669697" s="90"/>
    </row>
    <row r="669698" spans="68:68" customFormat="1">
      <c r="BP669698" s="90"/>
    </row>
    <row r="669699" spans="68:68" customFormat="1">
      <c r="BP669699" s="90"/>
    </row>
    <row r="669700" spans="68:68" customFormat="1">
      <c r="BP669700" s="90"/>
    </row>
    <row r="669701" spans="68:68" customFormat="1">
      <c r="BP669701" s="90"/>
    </row>
    <row r="669702" spans="68:68" customFormat="1">
      <c r="BP669702" s="90"/>
    </row>
    <row r="669703" spans="68:68" customFormat="1">
      <c r="BP669703" s="90"/>
    </row>
    <row r="669704" spans="68:68" customFormat="1">
      <c r="BP669704" s="90"/>
    </row>
    <row r="669705" spans="68:68" customFormat="1">
      <c r="BP669705" s="90"/>
    </row>
    <row r="669706" spans="68:68" customFormat="1">
      <c r="BP669706" s="90"/>
    </row>
    <row r="669707" spans="68:68" customFormat="1">
      <c r="BP669707" s="90"/>
    </row>
    <row r="669708" spans="68:68" customFormat="1">
      <c r="BP669708" s="90"/>
    </row>
    <row r="669709" spans="68:68" customFormat="1">
      <c r="BP669709" s="90"/>
    </row>
    <row r="669710" spans="68:68" customFormat="1">
      <c r="BP669710" s="90"/>
    </row>
    <row r="669711" spans="68:68" customFormat="1">
      <c r="BP669711" s="90"/>
    </row>
    <row r="669712" spans="68:68" customFormat="1">
      <c r="BP669712" s="90"/>
    </row>
    <row r="669713" spans="68:68" customFormat="1">
      <c r="BP669713" s="90"/>
    </row>
    <row r="669714" spans="68:68" customFormat="1">
      <c r="BP669714" s="90"/>
    </row>
    <row r="669715" spans="68:68" customFormat="1">
      <c r="BP669715" s="90"/>
    </row>
    <row r="669716" spans="68:68" customFormat="1">
      <c r="BP669716" s="90"/>
    </row>
    <row r="669717" spans="68:68" customFormat="1">
      <c r="BP669717" s="90"/>
    </row>
    <row r="669718" spans="68:68" customFormat="1">
      <c r="BP669718" s="90"/>
    </row>
    <row r="669719" spans="68:68" customFormat="1">
      <c r="BP669719" s="90"/>
    </row>
    <row r="669720" spans="68:68" customFormat="1">
      <c r="BP669720" s="90"/>
    </row>
    <row r="669721" spans="68:68" customFormat="1">
      <c r="BP669721" s="90"/>
    </row>
    <row r="669722" spans="68:68" customFormat="1">
      <c r="BP669722" s="90"/>
    </row>
    <row r="669723" spans="68:68" customFormat="1">
      <c r="BP669723" s="90"/>
    </row>
    <row r="669724" spans="68:68" customFormat="1">
      <c r="BP669724" s="90"/>
    </row>
    <row r="669725" spans="68:68" customFormat="1">
      <c r="BP669725" s="90"/>
    </row>
    <row r="669726" spans="68:68" customFormat="1">
      <c r="BP669726" s="90"/>
    </row>
    <row r="669727" spans="68:68" customFormat="1">
      <c r="BP669727" s="90"/>
    </row>
    <row r="669728" spans="68:68" customFormat="1">
      <c r="BP669728" s="90"/>
    </row>
    <row r="669729" spans="68:68" customFormat="1">
      <c r="BP669729" s="90"/>
    </row>
    <row r="669730" spans="68:68" customFormat="1">
      <c r="BP669730" s="90"/>
    </row>
    <row r="669731" spans="68:68" customFormat="1">
      <c r="BP669731" s="90"/>
    </row>
    <row r="669732" spans="68:68" customFormat="1">
      <c r="BP669732" s="90"/>
    </row>
    <row r="669733" spans="68:68" customFormat="1">
      <c r="BP669733" s="90"/>
    </row>
    <row r="669734" spans="68:68" customFormat="1">
      <c r="BP669734" s="90"/>
    </row>
    <row r="669735" spans="68:68" customFormat="1">
      <c r="BP669735" s="90"/>
    </row>
    <row r="669736" spans="68:68" customFormat="1">
      <c r="BP669736" s="90"/>
    </row>
    <row r="669737" spans="68:68" customFormat="1">
      <c r="BP669737" s="90"/>
    </row>
    <row r="669738" spans="68:68" customFormat="1">
      <c r="BP669738" s="90"/>
    </row>
    <row r="669739" spans="68:68" customFormat="1">
      <c r="BP669739" s="90"/>
    </row>
    <row r="669740" spans="68:68" customFormat="1">
      <c r="BP669740" s="90"/>
    </row>
    <row r="669741" spans="68:68" customFormat="1">
      <c r="BP669741" s="90"/>
    </row>
    <row r="669742" spans="68:68" customFormat="1">
      <c r="BP669742" s="90"/>
    </row>
    <row r="669743" spans="68:68" customFormat="1">
      <c r="BP669743" s="90"/>
    </row>
    <row r="669744" spans="68:68" customFormat="1">
      <c r="BP669744" s="90"/>
    </row>
    <row r="669745" spans="68:68" customFormat="1">
      <c r="BP669745" s="90"/>
    </row>
    <row r="669746" spans="68:68" customFormat="1">
      <c r="BP669746" s="90"/>
    </row>
    <row r="669747" spans="68:68" customFormat="1">
      <c r="BP669747" s="90"/>
    </row>
    <row r="669748" spans="68:68" customFormat="1">
      <c r="BP669748" s="90"/>
    </row>
    <row r="669749" spans="68:68" customFormat="1">
      <c r="BP669749" s="90"/>
    </row>
    <row r="669750" spans="68:68" customFormat="1">
      <c r="BP669750" s="90"/>
    </row>
    <row r="669751" spans="68:68" customFormat="1">
      <c r="BP669751" s="90"/>
    </row>
    <row r="669752" spans="68:68" customFormat="1">
      <c r="BP669752" s="90"/>
    </row>
    <row r="669753" spans="68:68" customFormat="1">
      <c r="BP669753" s="90"/>
    </row>
    <row r="669754" spans="68:68" customFormat="1">
      <c r="BP669754" s="90"/>
    </row>
    <row r="669755" spans="68:68" customFormat="1">
      <c r="BP669755" s="90"/>
    </row>
    <row r="669756" spans="68:68" customFormat="1">
      <c r="BP669756" s="90"/>
    </row>
    <row r="669757" spans="68:68" customFormat="1">
      <c r="BP669757" s="90"/>
    </row>
    <row r="669758" spans="68:68" customFormat="1">
      <c r="BP669758" s="90"/>
    </row>
    <row r="669759" spans="68:68" customFormat="1">
      <c r="BP669759" s="90"/>
    </row>
    <row r="669760" spans="68:68" customFormat="1">
      <c r="BP669760" s="90"/>
    </row>
    <row r="669761" spans="68:68" customFormat="1">
      <c r="BP669761" s="90"/>
    </row>
    <row r="669762" spans="68:68" customFormat="1">
      <c r="BP669762" s="90"/>
    </row>
    <row r="669763" spans="68:68" customFormat="1">
      <c r="BP669763" s="90"/>
    </row>
    <row r="669764" spans="68:68" customFormat="1">
      <c r="BP669764" s="90"/>
    </row>
    <row r="669765" spans="68:68" customFormat="1">
      <c r="BP669765" s="90"/>
    </row>
    <row r="669766" spans="68:68" customFormat="1">
      <c r="BP669766" s="90"/>
    </row>
    <row r="669767" spans="68:68" customFormat="1">
      <c r="BP669767" s="90"/>
    </row>
    <row r="669768" spans="68:68" customFormat="1">
      <c r="BP669768" s="90"/>
    </row>
    <row r="669769" spans="68:68" customFormat="1">
      <c r="BP669769" s="90"/>
    </row>
    <row r="669770" spans="68:68" customFormat="1">
      <c r="BP669770" s="90"/>
    </row>
    <row r="669771" spans="68:68" customFormat="1">
      <c r="BP669771" s="90"/>
    </row>
    <row r="669772" spans="68:68" customFormat="1">
      <c r="BP669772" s="90"/>
    </row>
    <row r="669773" spans="68:68" customFormat="1">
      <c r="BP669773" s="90"/>
    </row>
    <row r="669774" spans="68:68" customFormat="1">
      <c r="BP669774" s="90"/>
    </row>
    <row r="669775" spans="68:68" customFormat="1">
      <c r="BP669775" s="90"/>
    </row>
    <row r="669776" spans="68:68" customFormat="1">
      <c r="BP669776" s="90"/>
    </row>
    <row r="669777" spans="68:68" customFormat="1">
      <c r="BP669777" s="90"/>
    </row>
    <row r="669778" spans="68:68" customFormat="1">
      <c r="BP669778" s="90"/>
    </row>
    <row r="669779" spans="68:68" customFormat="1">
      <c r="BP669779" s="90"/>
    </row>
    <row r="669780" spans="68:68" customFormat="1">
      <c r="BP669780" s="90"/>
    </row>
    <row r="669781" spans="68:68" customFormat="1">
      <c r="BP669781" s="90"/>
    </row>
    <row r="669782" spans="68:68" customFormat="1">
      <c r="BP669782" s="90"/>
    </row>
    <row r="669783" spans="68:68" customFormat="1">
      <c r="BP669783" s="90"/>
    </row>
    <row r="669784" spans="68:68" customFormat="1">
      <c r="BP669784" s="90"/>
    </row>
    <row r="669785" spans="68:68" customFormat="1">
      <c r="BP669785" s="90"/>
    </row>
    <row r="669786" spans="68:68" customFormat="1">
      <c r="BP669786" s="90"/>
    </row>
    <row r="669787" spans="68:68" customFormat="1">
      <c r="BP669787" s="90"/>
    </row>
    <row r="669788" spans="68:68" customFormat="1">
      <c r="BP669788" s="90"/>
    </row>
    <row r="669789" spans="68:68" customFormat="1">
      <c r="BP669789" s="90"/>
    </row>
    <row r="669790" spans="68:68" customFormat="1">
      <c r="BP669790" s="90"/>
    </row>
    <row r="669791" spans="68:68" customFormat="1">
      <c r="BP669791" s="90"/>
    </row>
    <row r="669792" spans="68:68" customFormat="1">
      <c r="BP669792" s="90"/>
    </row>
    <row r="669793" spans="68:68" customFormat="1">
      <c r="BP669793" s="90"/>
    </row>
    <row r="669794" spans="68:68" customFormat="1">
      <c r="BP669794" s="90"/>
    </row>
    <row r="669795" spans="68:68" customFormat="1">
      <c r="BP669795" s="90"/>
    </row>
    <row r="669796" spans="68:68" customFormat="1">
      <c r="BP669796" s="90"/>
    </row>
    <row r="669797" spans="68:68" customFormat="1">
      <c r="BP669797" s="90"/>
    </row>
    <row r="669798" spans="68:68" customFormat="1">
      <c r="BP669798" s="90"/>
    </row>
    <row r="669799" spans="68:68" customFormat="1">
      <c r="BP669799" s="90"/>
    </row>
    <row r="669800" spans="68:68" customFormat="1">
      <c r="BP669800" s="90"/>
    </row>
    <row r="669801" spans="68:68" customFormat="1">
      <c r="BP669801" s="90"/>
    </row>
    <row r="669802" spans="68:68" customFormat="1">
      <c r="BP669802" s="90"/>
    </row>
    <row r="669803" spans="68:68" customFormat="1">
      <c r="BP669803" s="90"/>
    </row>
    <row r="669804" spans="68:68" customFormat="1">
      <c r="BP669804" s="90"/>
    </row>
    <row r="669805" spans="68:68" customFormat="1">
      <c r="BP669805" s="90"/>
    </row>
    <row r="669806" spans="68:68" customFormat="1">
      <c r="BP669806" s="90"/>
    </row>
    <row r="669807" spans="68:68" customFormat="1">
      <c r="BP669807" s="90"/>
    </row>
    <row r="669808" spans="68:68" customFormat="1">
      <c r="BP669808" s="90"/>
    </row>
    <row r="669809" spans="68:68" customFormat="1">
      <c r="BP669809" s="90"/>
    </row>
    <row r="669810" spans="68:68" customFormat="1">
      <c r="BP669810" s="90"/>
    </row>
    <row r="669811" spans="68:68" customFormat="1">
      <c r="BP669811" s="90"/>
    </row>
    <row r="669812" spans="68:68" customFormat="1">
      <c r="BP669812" s="90"/>
    </row>
    <row r="669813" spans="68:68" customFormat="1">
      <c r="BP669813" s="90"/>
    </row>
    <row r="669814" spans="68:68" customFormat="1">
      <c r="BP669814" s="90"/>
    </row>
    <row r="669815" spans="68:68" customFormat="1">
      <c r="BP669815" s="90"/>
    </row>
    <row r="669816" spans="68:68" customFormat="1">
      <c r="BP669816" s="90"/>
    </row>
    <row r="669817" spans="68:68" customFormat="1">
      <c r="BP669817" s="90"/>
    </row>
    <row r="669818" spans="68:68" customFormat="1">
      <c r="BP669818" s="90"/>
    </row>
    <row r="669819" spans="68:68" customFormat="1">
      <c r="BP669819" s="90"/>
    </row>
    <row r="669820" spans="68:68" customFormat="1">
      <c r="BP669820" s="90"/>
    </row>
    <row r="669821" spans="68:68" customFormat="1">
      <c r="BP669821" s="90"/>
    </row>
    <row r="669822" spans="68:68" customFormat="1">
      <c r="BP669822" s="90"/>
    </row>
    <row r="669823" spans="68:68" customFormat="1">
      <c r="BP669823" s="90"/>
    </row>
    <row r="669824" spans="68:68" customFormat="1">
      <c r="BP669824" s="90"/>
    </row>
    <row r="669825" spans="68:68" customFormat="1">
      <c r="BP669825" s="90"/>
    </row>
    <row r="669826" spans="68:68" customFormat="1">
      <c r="BP669826" s="90"/>
    </row>
    <row r="669827" spans="68:68" customFormat="1">
      <c r="BP669827" s="90"/>
    </row>
    <row r="669828" spans="68:68" customFormat="1">
      <c r="BP669828" s="90"/>
    </row>
    <row r="669829" spans="68:68" customFormat="1">
      <c r="BP669829" s="90"/>
    </row>
    <row r="669830" spans="68:68" customFormat="1">
      <c r="BP669830" s="90"/>
    </row>
    <row r="669831" spans="68:68" customFormat="1">
      <c r="BP669831" s="90"/>
    </row>
    <row r="669832" spans="68:68" customFormat="1">
      <c r="BP669832" s="90"/>
    </row>
    <row r="669833" spans="68:68" customFormat="1">
      <c r="BP669833" s="90"/>
    </row>
    <row r="669834" spans="68:68" customFormat="1">
      <c r="BP669834" s="90"/>
    </row>
    <row r="669835" spans="68:68" customFormat="1">
      <c r="BP669835" s="90"/>
    </row>
    <row r="669836" spans="68:68" customFormat="1">
      <c r="BP669836" s="90"/>
    </row>
    <row r="669837" spans="68:68" customFormat="1">
      <c r="BP669837" s="90"/>
    </row>
    <row r="669838" spans="68:68" customFormat="1">
      <c r="BP669838" s="90"/>
    </row>
    <row r="669839" spans="68:68" customFormat="1">
      <c r="BP669839" s="90"/>
    </row>
    <row r="669840" spans="68:68" customFormat="1">
      <c r="BP669840" s="90"/>
    </row>
    <row r="669841" spans="68:68" customFormat="1">
      <c r="BP669841" s="90"/>
    </row>
    <row r="669842" spans="68:68" customFormat="1">
      <c r="BP669842" s="90"/>
    </row>
    <row r="669843" spans="68:68" customFormat="1">
      <c r="BP669843" s="90"/>
    </row>
    <row r="669844" spans="68:68" customFormat="1">
      <c r="BP669844" s="90"/>
    </row>
    <row r="669845" spans="68:68" customFormat="1">
      <c r="BP669845" s="90"/>
    </row>
    <row r="669846" spans="68:68" customFormat="1">
      <c r="BP669846" s="90"/>
    </row>
    <row r="669847" spans="68:68" customFormat="1">
      <c r="BP669847" s="90"/>
    </row>
    <row r="669848" spans="68:68" customFormat="1">
      <c r="BP669848" s="90"/>
    </row>
    <row r="669849" spans="68:68" customFormat="1">
      <c r="BP669849" s="90"/>
    </row>
    <row r="669850" spans="68:68" customFormat="1">
      <c r="BP669850" s="90"/>
    </row>
    <row r="669851" spans="68:68" customFormat="1">
      <c r="BP669851" s="90"/>
    </row>
    <row r="669852" spans="68:68" customFormat="1">
      <c r="BP669852" s="90"/>
    </row>
    <row r="669853" spans="68:68" customFormat="1">
      <c r="BP669853" s="90"/>
    </row>
    <row r="669854" spans="68:68" customFormat="1">
      <c r="BP669854" s="90"/>
    </row>
    <row r="669855" spans="68:68" customFormat="1">
      <c r="BP669855" s="90"/>
    </row>
    <row r="669856" spans="68:68" customFormat="1">
      <c r="BP669856" s="90"/>
    </row>
    <row r="669857" spans="68:68" customFormat="1">
      <c r="BP669857" s="90"/>
    </row>
    <row r="669858" spans="68:68" customFormat="1">
      <c r="BP669858" s="90"/>
    </row>
    <row r="669859" spans="68:68" customFormat="1">
      <c r="BP669859" s="90"/>
    </row>
    <row r="669860" spans="68:68" customFormat="1">
      <c r="BP669860" s="90"/>
    </row>
    <row r="669861" spans="68:68" customFormat="1">
      <c r="BP669861" s="90"/>
    </row>
    <row r="669862" spans="68:68" customFormat="1">
      <c r="BP669862" s="90"/>
    </row>
    <row r="669863" spans="68:68" customFormat="1">
      <c r="BP669863" s="90"/>
    </row>
    <row r="669864" spans="68:68" customFormat="1">
      <c r="BP669864" s="90"/>
    </row>
    <row r="669865" spans="68:68" customFormat="1">
      <c r="BP669865" s="90"/>
    </row>
    <row r="669866" spans="68:68" customFormat="1">
      <c r="BP669866" s="90"/>
    </row>
    <row r="669867" spans="68:68" customFormat="1">
      <c r="BP669867" s="90"/>
    </row>
    <row r="669868" spans="68:68" customFormat="1">
      <c r="BP669868" s="90"/>
    </row>
    <row r="669869" spans="68:68" customFormat="1">
      <c r="BP669869" s="90"/>
    </row>
    <row r="669870" spans="68:68" customFormat="1">
      <c r="BP669870" s="90"/>
    </row>
    <row r="669871" spans="68:68" customFormat="1">
      <c r="BP669871" s="90"/>
    </row>
    <row r="669872" spans="68:68" customFormat="1">
      <c r="BP669872" s="90"/>
    </row>
    <row r="669873" spans="68:68" customFormat="1">
      <c r="BP669873" s="90"/>
    </row>
    <row r="669874" spans="68:68" customFormat="1">
      <c r="BP669874" s="90"/>
    </row>
    <row r="669875" spans="68:68" customFormat="1">
      <c r="BP669875" s="90"/>
    </row>
    <row r="669876" spans="68:68" customFormat="1">
      <c r="BP669876" s="90"/>
    </row>
    <row r="669877" spans="68:68" customFormat="1">
      <c r="BP669877" s="90"/>
    </row>
    <row r="669878" spans="68:68" customFormat="1">
      <c r="BP669878" s="90"/>
    </row>
    <row r="669879" spans="68:68" customFormat="1">
      <c r="BP669879" s="90"/>
    </row>
    <row r="669880" spans="68:68" customFormat="1">
      <c r="BP669880" s="90"/>
    </row>
    <row r="669881" spans="68:68" customFormat="1">
      <c r="BP669881" s="90"/>
    </row>
    <row r="669882" spans="68:68" customFormat="1">
      <c r="BP669882" s="90"/>
    </row>
    <row r="669883" spans="68:68" customFormat="1">
      <c r="BP669883" s="90"/>
    </row>
    <row r="669884" spans="68:68" customFormat="1">
      <c r="BP669884" s="90"/>
    </row>
    <row r="669885" spans="68:68" customFormat="1">
      <c r="BP669885" s="90"/>
    </row>
    <row r="669886" spans="68:68" customFormat="1">
      <c r="BP669886" s="90"/>
    </row>
    <row r="669887" spans="68:68" customFormat="1">
      <c r="BP669887" s="90"/>
    </row>
    <row r="669888" spans="68:68" customFormat="1">
      <c r="BP669888" s="90"/>
    </row>
    <row r="669889" spans="68:68" customFormat="1">
      <c r="BP669889" s="90"/>
    </row>
    <row r="669890" spans="68:68" customFormat="1">
      <c r="BP669890" s="90"/>
    </row>
    <row r="669891" spans="68:68" customFormat="1">
      <c r="BP669891" s="90"/>
    </row>
    <row r="669892" spans="68:68" customFormat="1">
      <c r="BP669892" s="90"/>
    </row>
    <row r="669893" spans="68:68" customFormat="1">
      <c r="BP669893" s="90"/>
    </row>
    <row r="669894" spans="68:68" customFormat="1">
      <c r="BP669894" s="90"/>
    </row>
    <row r="669895" spans="68:68" customFormat="1">
      <c r="BP669895" s="90"/>
    </row>
    <row r="669896" spans="68:68" customFormat="1">
      <c r="BP669896" s="90"/>
    </row>
    <row r="669897" spans="68:68" customFormat="1">
      <c r="BP669897" s="90"/>
    </row>
    <row r="669898" spans="68:68" customFormat="1">
      <c r="BP669898" s="90"/>
    </row>
    <row r="669899" spans="68:68" customFormat="1">
      <c r="BP669899" s="90"/>
    </row>
    <row r="669900" spans="68:68" customFormat="1">
      <c r="BP669900" s="90"/>
    </row>
    <row r="669901" spans="68:68" customFormat="1">
      <c r="BP669901" s="90"/>
    </row>
    <row r="669902" spans="68:68" customFormat="1">
      <c r="BP669902" s="90"/>
    </row>
    <row r="669903" spans="68:68" customFormat="1">
      <c r="BP669903" s="90"/>
    </row>
    <row r="669904" spans="68:68" customFormat="1">
      <c r="BP669904" s="90"/>
    </row>
    <row r="669905" spans="68:68" customFormat="1">
      <c r="BP669905" s="90"/>
    </row>
    <row r="669906" spans="68:68" customFormat="1">
      <c r="BP669906" s="90"/>
    </row>
    <row r="669907" spans="68:68" customFormat="1">
      <c r="BP669907" s="90"/>
    </row>
    <row r="669908" spans="68:68" customFormat="1">
      <c r="BP669908" s="90"/>
    </row>
    <row r="669909" spans="68:68" customFormat="1">
      <c r="BP669909" s="90"/>
    </row>
    <row r="669910" spans="68:68" customFormat="1">
      <c r="BP669910" s="90"/>
    </row>
    <row r="669911" spans="68:68" customFormat="1">
      <c r="BP669911" s="90"/>
    </row>
    <row r="669912" spans="68:68" customFormat="1">
      <c r="BP669912" s="90"/>
    </row>
    <row r="669913" spans="68:68" customFormat="1">
      <c r="BP669913" s="90"/>
    </row>
    <row r="669914" spans="68:68" customFormat="1">
      <c r="BP669914" s="90"/>
    </row>
    <row r="669915" spans="68:68" customFormat="1">
      <c r="BP669915" s="90"/>
    </row>
    <row r="669916" spans="68:68" customFormat="1">
      <c r="BP669916" s="90"/>
    </row>
    <row r="669917" spans="68:68" customFormat="1">
      <c r="BP669917" s="90"/>
    </row>
    <row r="669918" spans="68:68" customFormat="1">
      <c r="BP669918" s="90"/>
    </row>
    <row r="669919" spans="68:68" customFormat="1">
      <c r="BP669919" s="90"/>
    </row>
    <row r="669920" spans="68:68" customFormat="1">
      <c r="BP669920" s="90"/>
    </row>
    <row r="669921" spans="68:68" customFormat="1">
      <c r="BP669921" s="90"/>
    </row>
    <row r="669922" spans="68:68" customFormat="1">
      <c r="BP669922" s="90"/>
    </row>
    <row r="669923" spans="68:68" customFormat="1">
      <c r="BP669923" s="90"/>
    </row>
    <row r="669924" spans="68:68" customFormat="1">
      <c r="BP669924" s="90"/>
    </row>
    <row r="669925" spans="68:68" customFormat="1">
      <c r="BP669925" s="90"/>
    </row>
    <row r="669926" spans="68:68" customFormat="1">
      <c r="BP669926" s="90"/>
    </row>
    <row r="669927" spans="68:68" customFormat="1">
      <c r="BP669927" s="90"/>
    </row>
    <row r="669928" spans="68:68" customFormat="1">
      <c r="BP669928" s="90"/>
    </row>
    <row r="669929" spans="68:68" customFormat="1">
      <c r="BP669929" s="90"/>
    </row>
    <row r="669930" spans="68:68" customFormat="1">
      <c r="BP669930" s="90"/>
    </row>
    <row r="669931" spans="68:68" customFormat="1">
      <c r="BP669931" s="90"/>
    </row>
    <row r="669932" spans="68:68" customFormat="1">
      <c r="BP669932" s="90"/>
    </row>
    <row r="669933" spans="68:68" customFormat="1">
      <c r="BP669933" s="90"/>
    </row>
    <row r="669934" spans="68:68" customFormat="1">
      <c r="BP669934" s="90"/>
    </row>
    <row r="669935" spans="68:68" customFormat="1">
      <c r="BP669935" s="90"/>
    </row>
    <row r="669936" spans="68:68" customFormat="1">
      <c r="BP669936" s="90"/>
    </row>
    <row r="669937" spans="68:68" customFormat="1">
      <c r="BP669937" s="90"/>
    </row>
    <row r="669938" spans="68:68" customFormat="1">
      <c r="BP669938" s="90"/>
    </row>
    <row r="669939" spans="68:68" customFormat="1">
      <c r="BP669939" s="90"/>
    </row>
    <row r="669940" spans="68:68" customFormat="1">
      <c r="BP669940" s="90"/>
    </row>
    <row r="669941" spans="68:68" customFormat="1">
      <c r="BP669941" s="90"/>
    </row>
    <row r="669942" spans="68:68" customFormat="1">
      <c r="BP669942" s="90"/>
    </row>
    <row r="669943" spans="68:68" customFormat="1">
      <c r="BP669943" s="90"/>
    </row>
    <row r="669944" spans="68:68" customFormat="1">
      <c r="BP669944" s="90"/>
    </row>
    <row r="669945" spans="68:68" customFormat="1">
      <c r="BP669945" s="90"/>
    </row>
    <row r="669946" spans="68:68" customFormat="1">
      <c r="BP669946" s="90"/>
    </row>
    <row r="669947" spans="68:68" customFormat="1">
      <c r="BP669947" s="90"/>
    </row>
    <row r="669948" spans="68:68" customFormat="1">
      <c r="BP669948" s="90"/>
    </row>
    <row r="669949" spans="68:68" customFormat="1">
      <c r="BP669949" s="90"/>
    </row>
    <row r="669950" spans="68:68" customFormat="1">
      <c r="BP669950" s="90"/>
    </row>
    <row r="669951" spans="68:68" customFormat="1">
      <c r="BP669951" s="90"/>
    </row>
    <row r="669952" spans="68:68" customFormat="1">
      <c r="BP669952" s="90"/>
    </row>
    <row r="669953" spans="68:68" customFormat="1">
      <c r="BP669953" s="90"/>
    </row>
    <row r="669954" spans="68:68" customFormat="1">
      <c r="BP669954" s="90"/>
    </row>
    <row r="669955" spans="68:68" customFormat="1">
      <c r="BP669955" s="90"/>
    </row>
    <row r="669956" spans="68:68" customFormat="1">
      <c r="BP669956" s="90"/>
    </row>
    <row r="669957" spans="68:68" customFormat="1">
      <c r="BP669957" s="90"/>
    </row>
    <row r="669958" spans="68:68" customFormat="1">
      <c r="BP669958" s="90"/>
    </row>
    <row r="669959" spans="68:68" customFormat="1">
      <c r="BP669959" s="90"/>
    </row>
    <row r="669960" spans="68:68" customFormat="1">
      <c r="BP669960" s="90"/>
    </row>
    <row r="669961" spans="68:68" customFormat="1">
      <c r="BP669961" s="90"/>
    </row>
    <row r="669962" spans="68:68" customFormat="1">
      <c r="BP669962" s="90"/>
    </row>
    <row r="669963" spans="68:68" customFormat="1">
      <c r="BP669963" s="90"/>
    </row>
    <row r="669964" spans="68:68" customFormat="1">
      <c r="BP669964" s="90"/>
    </row>
    <row r="669965" spans="68:68" customFormat="1">
      <c r="BP669965" s="90"/>
    </row>
    <row r="669966" spans="68:68" customFormat="1">
      <c r="BP669966" s="90"/>
    </row>
    <row r="669967" spans="68:68" customFormat="1">
      <c r="BP669967" s="90"/>
    </row>
    <row r="669968" spans="68:68" customFormat="1">
      <c r="BP669968" s="90"/>
    </row>
    <row r="669969" spans="68:68" customFormat="1">
      <c r="BP669969" s="90"/>
    </row>
    <row r="669970" spans="68:68" customFormat="1">
      <c r="BP669970" s="90"/>
    </row>
    <row r="669971" spans="68:68" customFormat="1">
      <c r="BP669971" s="90"/>
    </row>
    <row r="669972" spans="68:68" customFormat="1">
      <c r="BP669972" s="90"/>
    </row>
    <row r="669973" spans="68:68" customFormat="1">
      <c r="BP669973" s="90"/>
    </row>
    <row r="669974" spans="68:68" customFormat="1">
      <c r="BP669974" s="90"/>
    </row>
    <row r="669975" spans="68:68" customFormat="1">
      <c r="BP669975" s="90"/>
    </row>
    <row r="669976" spans="68:68" customFormat="1">
      <c r="BP669976" s="90"/>
    </row>
    <row r="669977" spans="68:68" customFormat="1">
      <c r="BP669977" s="90"/>
    </row>
    <row r="669978" spans="68:68" customFormat="1">
      <c r="BP669978" s="90"/>
    </row>
    <row r="669979" spans="68:68" customFormat="1">
      <c r="BP669979" s="90"/>
    </row>
    <row r="669980" spans="68:68" customFormat="1">
      <c r="BP669980" s="90"/>
    </row>
    <row r="669981" spans="68:68" customFormat="1">
      <c r="BP669981" s="90"/>
    </row>
    <row r="669982" spans="68:68" customFormat="1">
      <c r="BP669982" s="90"/>
    </row>
    <row r="669983" spans="68:68" customFormat="1">
      <c r="BP669983" s="90"/>
    </row>
    <row r="669984" spans="68:68" customFormat="1">
      <c r="BP669984" s="90"/>
    </row>
    <row r="669985" spans="68:68" customFormat="1">
      <c r="BP669985" s="90"/>
    </row>
    <row r="669986" spans="68:68" customFormat="1">
      <c r="BP669986" s="90"/>
    </row>
    <row r="669987" spans="68:68" customFormat="1">
      <c r="BP669987" s="90"/>
    </row>
    <row r="669988" spans="68:68" customFormat="1">
      <c r="BP669988" s="90"/>
    </row>
    <row r="669989" spans="68:68" customFormat="1">
      <c r="BP669989" s="90"/>
    </row>
    <row r="669990" spans="68:68" customFormat="1">
      <c r="BP669990" s="90"/>
    </row>
    <row r="669991" spans="68:68" customFormat="1">
      <c r="BP669991" s="90"/>
    </row>
    <row r="669992" spans="68:68" customFormat="1">
      <c r="BP669992" s="90"/>
    </row>
    <row r="669993" spans="68:68" customFormat="1">
      <c r="BP669993" s="90"/>
    </row>
    <row r="669994" spans="68:68" customFormat="1">
      <c r="BP669994" s="90"/>
    </row>
    <row r="669995" spans="68:68" customFormat="1">
      <c r="BP669995" s="90"/>
    </row>
    <row r="669996" spans="68:68" customFormat="1">
      <c r="BP669996" s="90"/>
    </row>
    <row r="669997" spans="68:68" customFormat="1">
      <c r="BP669997" s="90"/>
    </row>
    <row r="669998" spans="68:68" customFormat="1">
      <c r="BP669998" s="90"/>
    </row>
    <row r="669999" spans="68:68" customFormat="1">
      <c r="BP669999" s="90"/>
    </row>
    <row r="670000" spans="68:68" customFormat="1">
      <c r="BP670000" s="90"/>
    </row>
    <row r="670001" spans="68:68" customFormat="1">
      <c r="BP670001" s="90"/>
    </row>
    <row r="670002" spans="68:68" customFormat="1">
      <c r="BP670002" s="90"/>
    </row>
    <row r="670003" spans="68:68" customFormat="1">
      <c r="BP670003" s="90"/>
    </row>
    <row r="670004" spans="68:68" customFormat="1">
      <c r="BP670004" s="90"/>
    </row>
    <row r="670005" spans="68:68" customFormat="1">
      <c r="BP670005" s="90"/>
    </row>
    <row r="670006" spans="68:68" customFormat="1">
      <c r="BP670006" s="90"/>
    </row>
    <row r="670007" spans="68:68" customFormat="1">
      <c r="BP670007" s="90"/>
    </row>
    <row r="670008" spans="68:68" customFormat="1">
      <c r="BP670008" s="90"/>
    </row>
    <row r="670009" spans="68:68" customFormat="1">
      <c r="BP670009" s="90"/>
    </row>
    <row r="670010" spans="68:68" customFormat="1">
      <c r="BP670010" s="90"/>
    </row>
    <row r="670011" spans="68:68" customFormat="1">
      <c r="BP670011" s="90"/>
    </row>
    <row r="670012" spans="68:68" customFormat="1">
      <c r="BP670012" s="90"/>
    </row>
    <row r="670013" spans="68:68" customFormat="1">
      <c r="BP670013" s="90"/>
    </row>
    <row r="670014" spans="68:68" customFormat="1">
      <c r="BP670014" s="90"/>
    </row>
    <row r="670015" spans="68:68" customFormat="1">
      <c r="BP670015" s="90"/>
    </row>
    <row r="670016" spans="68:68" customFormat="1">
      <c r="BP670016" s="90"/>
    </row>
    <row r="670017" spans="68:68" customFormat="1">
      <c r="BP670017" s="90"/>
    </row>
    <row r="670018" spans="68:68" customFormat="1">
      <c r="BP670018" s="90"/>
    </row>
    <row r="670019" spans="68:68" customFormat="1">
      <c r="BP670019" s="90"/>
    </row>
    <row r="670020" spans="68:68" customFormat="1">
      <c r="BP670020" s="90"/>
    </row>
    <row r="670021" spans="68:68" customFormat="1">
      <c r="BP670021" s="90"/>
    </row>
    <row r="670022" spans="68:68" customFormat="1">
      <c r="BP670022" s="90"/>
    </row>
    <row r="670023" spans="68:68" customFormat="1">
      <c r="BP670023" s="90"/>
    </row>
    <row r="670024" spans="68:68" customFormat="1">
      <c r="BP670024" s="90"/>
    </row>
    <row r="670025" spans="68:68" customFormat="1">
      <c r="BP670025" s="90"/>
    </row>
    <row r="670026" spans="68:68" customFormat="1">
      <c r="BP670026" s="90"/>
    </row>
    <row r="670027" spans="68:68" customFormat="1">
      <c r="BP670027" s="90"/>
    </row>
    <row r="670028" spans="68:68" customFormat="1">
      <c r="BP670028" s="90"/>
    </row>
    <row r="670029" spans="68:68" customFormat="1">
      <c r="BP670029" s="90"/>
    </row>
    <row r="670030" spans="68:68" customFormat="1">
      <c r="BP670030" s="90"/>
    </row>
    <row r="670031" spans="68:68" customFormat="1">
      <c r="BP670031" s="90"/>
    </row>
    <row r="670032" spans="68:68" customFormat="1">
      <c r="BP670032" s="90"/>
    </row>
    <row r="670033" spans="68:68" customFormat="1">
      <c r="BP670033" s="90"/>
    </row>
    <row r="670034" spans="68:68" customFormat="1">
      <c r="BP670034" s="90"/>
    </row>
    <row r="670035" spans="68:68" customFormat="1">
      <c r="BP670035" s="90"/>
    </row>
    <row r="670036" spans="68:68" customFormat="1">
      <c r="BP670036" s="90"/>
    </row>
    <row r="670037" spans="68:68" customFormat="1">
      <c r="BP670037" s="90"/>
    </row>
    <row r="670038" spans="68:68" customFormat="1">
      <c r="BP670038" s="90"/>
    </row>
    <row r="670039" spans="68:68" customFormat="1">
      <c r="BP670039" s="90"/>
    </row>
    <row r="670040" spans="68:68" customFormat="1">
      <c r="BP670040" s="90"/>
    </row>
    <row r="670041" spans="68:68" customFormat="1">
      <c r="BP670041" s="90"/>
    </row>
    <row r="670042" spans="68:68" customFormat="1">
      <c r="BP670042" s="90"/>
    </row>
    <row r="670043" spans="68:68" customFormat="1">
      <c r="BP670043" s="90"/>
    </row>
    <row r="670044" spans="68:68" customFormat="1">
      <c r="BP670044" s="90"/>
    </row>
    <row r="670045" spans="68:68" customFormat="1">
      <c r="BP670045" s="90"/>
    </row>
    <row r="670046" spans="68:68" customFormat="1">
      <c r="BP670046" s="90"/>
    </row>
    <row r="670047" spans="68:68" customFormat="1">
      <c r="BP670047" s="90"/>
    </row>
    <row r="670048" spans="68:68" customFormat="1">
      <c r="BP670048" s="90"/>
    </row>
    <row r="670049" spans="68:68" customFormat="1">
      <c r="BP670049" s="90"/>
    </row>
    <row r="670050" spans="68:68" customFormat="1">
      <c r="BP670050" s="90"/>
    </row>
    <row r="670051" spans="68:68" customFormat="1">
      <c r="BP670051" s="90"/>
    </row>
    <row r="670052" spans="68:68" customFormat="1">
      <c r="BP670052" s="90"/>
    </row>
    <row r="670053" spans="68:68" customFormat="1">
      <c r="BP670053" s="90"/>
    </row>
    <row r="670054" spans="68:68" customFormat="1">
      <c r="BP670054" s="90"/>
    </row>
    <row r="670055" spans="68:68" customFormat="1">
      <c r="BP670055" s="90"/>
    </row>
    <row r="670056" spans="68:68" customFormat="1">
      <c r="BP670056" s="90"/>
    </row>
    <row r="670057" spans="68:68" customFormat="1">
      <c r="BP670057" s="90"/>
    </row>
    <row r="670058" spans="68:68" customFormat="1">
      <c r="BP670058" s="90"/>
    </row>
    <row r="670059" spans="68:68" customFormat="1">
      <c r="BP670059" s="90"/>
    </row>
    <row r="670060" spans="68:68" customFormat="1">
      <c r="BP670060" s="90"/>
    </row>
    <row r="670061" spans="68:68" customFormat="1">
      <c r="BP670061" s="90"/>
    </row>
    <row r="670062" spans="68:68" customFormat="1">
      <c r="BP670062" s="90"/>
    </row>
    <row r="670063" spans="68:68" customFormat="1">
      <c r="BP670063" s="90"/>
    </row>
    <row r="670064" spans="68:68" customFormat="1">
      <c r="BP670064" s="90"/>
    </row>
    <row r="670065" spans="68:68" customFormat="1">
      <c r="BP670065" s="90"/>
    </row>
    <row r="670066" spans="68:68" customFormat="1">
      <c r="BP670066" s="90"/>
    </row>
    <row r="670067" spans="68:68" customFormat="1">
      <c r="BP670067" s="90"/>
    </row>
    <row r="670068" spans="68:68" customFormat="1">
      <c r="BP670068" s="90"/>
    </row>
    <row r="670069" spans="68:68" customFormat="1">
      <c r="BP670069" s="90"/>
    </row>
    <row r="670070" spans="68:68" customFormat="1">
      <c r="BP670070" s="90"/>
    </row>
    <row r="670071" spans="68:68" customFormat="1">
      <c r="BP670071" s="90"/>
    </row>
    <row r="670072" spans="68:68" customFormat="1">
      <c r="BP670072" s="90"/>
    </row>
    <row r="670073" spans="68:68" customFormat="1">
      <c r="BP670073" s="90"/>
    </row>
    <row r="670074" spans="68:68" customFormat="1">
      <c r="BP670074" s="90"/>
    </row>
    <row r="670075" spans="68:68" customFormat="1">
      <c r="BP670075" s="90"/>
    </row>
    <row r="670076" spans="68:68" customFormat="1">
      <c r="BP670076" s="90"/>
    </row>
    <row r="670077" spans="68:68" customFormat="1">
      <c r="BP670077" s="90"/>
    </row>
    <row r="670078" spans="68:68" customFormat="1">
      <c r="BP670078" s="90"/>
    </row>
    <row r="670079" spans="68:68" customFormat="1">
      <c r="BP670079" s="90"/>
    </row>
    <row r="670080" spans="68:68" customFormat="1">
      <c r="BP670080" s="90"/>
    </row>
    <row r="670081" spans="68:68" customFormat="1">
      <c r="BP670081" s="90"/>
    </row>
    <row r="670082" spans="68:68" customFormat="1">
      <c r="BP670082" s="90"/>
    </row>
    <row r="670083" spans="68:68" customFormat="1">
      <c r="BP670083" s="90"/>
    </row>
    <row r="670084" spans="68:68" customFormat="1">
      <c r="BP670084" s="90"/>
    </row>
    <row r="670085" spans="68:68" customFormat="1">
      <c r="BP670085" s="90"/>
    </row>
    <row r="670086" spans="68:68" customFormat="1">
      <c r="BP670086" s="90"/>
    </row>
    <row r="670087" spans="68:68" customFormat="1">
      <c r="BP670087" s="90"/>
    </row>
    <row r="670088" spans="68:68" customFormat="1">
      <c r="BP670088" s="90"/>
    </row>
    <row r="670089" spans="68:68" customFormat="1">
      <c r="BP670089" s="90"/>
    </row>
    <row r="670090" spans="68:68" customFormat="1">
      <c r="BP670090" s="90"/>
    </row>
    <row r="670091" spans="68:68" customFormat="1">
      <c r="BP670091" s="90"/>
    </row>
    <row r="670092" spans="68:68" customFormat="1">
      <c r="BP670092" s="90"/>
    </row>
    <row r="670093" spans="68:68" customFormat="1">
      <c r="BP670093" s="90"/>
    </row>
    <row r="670094" spans="68:68" customFormat="1">
      <c r="BP670094" s="90"/>
    </row>
    <row r="670095" spans="68:68" customFormat="1">
      <c r="BP670095" s="90"/>
    </row>
    <row r="670096" spans="68:68" customFormat="1">
      <c r="BP670096" s="90"/>
    </row>
    <row r="670097" spans="68:68" customFormat="1">
      <c r="BP670097" s="90"/>
    </row>
    <row r="670098" spans="68:68" customFormat="1">
      <c r="BP670098" s="90"/>
    </row>
    <row r="670099" spans="68:68" customFormat="1">
      <c r="BP670099" s="90"/>
    </row>
    <row r="670100" spans="68:68" customFormat="1">
      <c r="BP670100" s="90"/>
    </row>
    <row r="670101" spans="68:68" customFormat="1">
      <c r="BP670101" s="90"/>
    </row>
    <row r="670102" spans="68:68" customFormat="1">
      <c r="BP670102" s="90"/>
    </row>
    <row r="670103" spans="68:68" customFormat="1">
      <c r="BP670103" s="90"/>
    </row>
    <row r="670104" spans="68:68" customFormat="1">
      <c r="BP670104" s="90"/>
    </row>
    <row r="670105" spans="68:68" customFormat="1">
      <c r="BP670105" s="90"/>
    </row>
    <row r="670106" spans="68:68" customFormat="1">
      <c r="BP670106" s="90"/>
    </row>
    <row r="670107" spans="68:68" customFormat="1">
      <c r="BP670107" s="90"/>
    </row>
    <row r="670108" spans="68:68" customFormat="1">
      <c r="BP670108" s="90"/>
    </row>
    <row r="670109" spans="68:68" customFormat="1">
      <c r="BP670109" s="90"/>
    </row>
    <row r="670110" spans="68:68" customFormat="1">
      <c r="BP670110" s="90"/>
    </row>
    <row r="670111" spans="68:68" customFormat="1">
      <c r="BP670111" s="90"/>
    </row>
    <row r="670112" spans="68:68" customFormat="1">
      <c r="BP670112" s="90"/>
    </row>
    <row r="670113" spans="68:68" customFormat="1">
      <c r="BP670113" s="90"/>
    </row>
    <row r="670114" spans="68:68" customFormat="1">
      <c r="BP670114" s="90"/>
    </row>
    <row r="670115" spans="68:68" customFormat="1">
      <c r="BP670115" s="90"/>
    </row>
    <row r="670116" spans="68:68" customFormat="1">
      <c r="BP670116" s="90"/>
    </row>
    <row r="670117" spans="68:68" customFormat="1">
      <c r="BP670117" s="90"/>
    </row>
    <row r="670118" spans="68:68" customFormat="1">
      <c r="BP670118" s="90"/>
    </row>
    <row r="670119" spans="68:68" customFormat="1">
      <c r="BP670119" s="90"/>
    </row>
    <row r="670120" spans="68:68" customFormat="1">
      <c r="BP670120" s="90"/>
    </row>
    <row r="670121" spans="68:68" customFormat="1">
      <c r="BP670121" s="90"/>
    </row>
    <row r="670122" spans="68:68" customFormat="1">
      <c r="BP670122" s="90"/>
    </row>
    <row r="670123" spans="68:68" customFormat="1">
      <c r="BP670123" s="90"/>
    </row>
    <row r="670124" spans="68:68" customFormat="1">
      <c r="BP670124" s="90"/>
    </row>
    <row r="670125" spans="68:68" customFormat="1">
      <c r="BP670125" s="90"/>
    </row>
    <row r="670126" spans="68:68" customFormat="1">
      <c r="BP670126" s="90"/>
    </row>
    <row r="670127" spans="68:68" customFormat="1">
      <c r="BP670127" s="90"/>
    </row>
    <row r="670128" spans="68:68" customFormat="1">
      <c r="BP670128" s="90"/>
    </row>
    <row r="670129" spans="68:68" customFormat="1">
      <c r="BP670129" s="90"/>
    </row>
    <row r="670130" spans="68:68" customFormat="1">
      <c r="BP670130" s="90"/>
    </row>
    <row r="670131" spans="68:68" customFormat="1">
      <c r="BP670131" s="90"/>
    </row>
    <row r="670132" spans="68:68" customFormat="1">
      <c r="BP670132" s="90"/>
    </row>
    <row r="670133" spans="68:68" customFormat="1">
      <c r="BP670133" s="90"/>
    </row>
    <row r="670134" spans="68:68" customFormat="1">
      <c r="BP670134" s="90"/>
    </row>
    <row r="670135" spans="68:68" customFormat="1">
      <c r="BP670135" s="90"/>
    </row>
    <row r="670136" spans="68:68" customFormat="1">
      <c r="BP670136" s="90"/>
    </row>
    <row r="670137" spans="68:68" customFormat="1">
      <c r="BP670137" s="90"/>
    </row>
    <row r="670138" spans="68:68" customFormat="1">
      <c r="BP670138" s="90"/>
    </row>
    <row r="670139" spans="68:68" customFormat="1">
      <c r="BP670139" s="90"/>
    </row>
    <row r="670140" spans="68:68" customFormat="1">
      <c r="BP670140" s="90"/>
    </row>
    <row r="670141" spans="68:68" customFormat="1">
      <c r="BP670141" s="90"/>
    </row>
    <row r="670142" spans="68:68" customFormat="1">
      <c r="BP670142" s="90"/>
    </row>
    <row r="670143" spans="68:68" customFormat="1">
      <c r="BP670143" s="90"/>
    </row>
    <row r="670144" spans="68:68" customFormat="1">
      <c r="BP670144" s="90"/>
    </row>
    <row r="670145" spans="68:68" customFormat="1">
      <c r="BP670145" s="90"/>
    </row>
    <row r="670146" spans="68:68" customFormat="1">
      <c r="BP670146" s="90"/>
    </row>
    <row r="670147" spans="68:68" customFormat="1">
      <c r="BP670147" s="90"/>
    </row>
    <row r="670148" spans="68:68" customFormat="1">
      <c r="BP670148" s="90"/>
    </row>
    <row r="670149" spans="68:68" customFormat="1">
      <c r="BP670149" s="90"/>
    </row>
    <row r="670150" spans="68:68" customFormat="1">
      <c r="BP670150" s="90"/>
    </row>
    <row r="670151" spans="68:68" customFormat="1">
      <c r="BP670151" s="90"/>
    </row>
    <row r="670152" spans="68:68" customFormat="1">
      <c r="BP670152" s="90"/>
    </row>
    <row r="670153" spans="68:68" customFormat="1">
      <c r="BP670153" s="90"/>
    </row>
    <row r="670154" spans="68:68" customFormat="1">
      <c r="BP670154" s="90"/>
    </row>
    <row r="670155" spans="68:68" customFormat="1">
      <c r="BP670155" s="90"/>
    </row>
    <row r="670156" spans="68:68" customFormat="1">
      <c r="BP670156" s="90"/>
    </row>
    <row r="670157" spans="68:68" customFormat="1">
      <c r="BP670157" s="90"/>
    </row>
    <row r="670158" spans="68:68" customFormat="1">
      <c r="BP670158" s="90"/>
    </row>
    <row r="670159" spans="68:68" customFormat="1">
      <c r="BP670159" s="90"/>
    </row>
    <row r="670160" spans="68:68" customFormat="1">
      <c r="BP670160" s="90"/>
    </row>
    <row r="670161" spans="68:68" customFormat="1">
      <c r="BP670161" s="90"/>
    </row>
    <row r="670162" spans="68:68" customFormat="1">
      <c r="BP670162" s="90"/>
    </row>
    <row r="670163" spans="68:68" customFormat="1">
      <c r="BP670163" s="90"/>
    </row>
    <row r="670164" spans="68:68" customFormat="1">
      <c r="BP670164" s="90"/>
    </row>
    <row r="670165" spans="68:68" customFormat="1">
      <c r="BP670165" s="90"/>
    </row>
    <row r="670166" spans="68:68" customFormat="1">
      <c r="BP670166" s="90"/>
    </row>
    <row r="670167" spans="68:68" customFormat="1">
      <c r="BP670167" s="90"/>
    </row>
    <row r="670168" spans="68:68" customFormat="1">
      <c r="BP670168" s="90"/>
    </row>
    <row r="670169" spans="68:68" customFormat="1">
      <c r="BP670169" s="90"/>
    </row>
    <row r="670170" spans="68:68" customFormat="1">
      <c r="BP670170" s="90"/>
    </row>
    <row r="670171" spans="68:68" customFormat="1">
      <c r="BP670171" s="90"/>
    </row>
    <row r="670172" spans="68:68" customFormat="1">
      <c r="BP670172" s="90"/>
    </row>
    <row r="670173" spans="68:68" customFormat="1">
      <c r="BP670173" s="90"/>
    </row>
    <row r="670174" spans="68:68" customFormat="1">
      <c r="BP670174" s="90"/>
    </row>
    <row r="670175" spans="68:68" customFormat="1">
      <c r="BP670175" s="90"/>
    </row>
    <row r="670176" spans="68:68" customFormat="1">
      <c r="BP670176" s="90"/>
    </row>
    <row r="670177" spans="68:68" customFormat="1">
      <c r="BP670177" s="90"/>
    </row>
    <row r="670178" spans="68:68" customFormat="1">
      <c r="BP670178" s="90"/>
    </row>
    <row r="670179" spans="68:68" customFormat="1">
      <c r="BP670179" s="90"/>
    </row>
    <row r="670180" spans="68:68" customFormat="1">
      <c r="BP670180" s="90"/>
    </row>
    <row r="670181" spans="68:68" customFormat="1">
      <c r="BP670181" s="90"/>
    </row>
    <row r="670182" spans="68:68" customFormat="1">
      <c r="BP670182" s="90"/>
    </row>
    <row r="670183" spans="68:68" customFormat="1">
      <c r="BP670183" s="90"/>
    </row>
    <row r="670184" spans="68:68" customFormat="1">
      <c r="BP670184" s="90"/>
    </row>
    <row r="670185" spans="68:68" customFormat="1">
      <c r="BP670185" s="90"/>
    </row>
    <row r="670186" spans="68:68" customFormat="1">
      <c r="BP670186" s="90"/>
    </row>
    <row r="670187" spans="68:68" customFormat="1">
      <c r="BP670187" s="90"/>
    </row>
    <row r="670188" spans="68:68" customFormat="1">
      <c r="BP670188" s="90"/>
    </row>
    <row r="670189" spans="68:68" customFormat="1">
      <c r="BP670189" s="90"/>
    </row>
    <row r="670190" spans="68:68" customFormat="1">
      <c r="BP670190" s="90"/>
    </row>
    <row r="670191" spans="68:68" customFormat="1">
      <c r="BP670191" s="90"/>
    </row>
    <row r="670192" spans="68:68" customFormat="1">
      <c r="BP670192" s="90"/>
    </row>
    <row r="670193" spans="68:68" customFormat="1">
      <c r="BP670193" s="90"/>
    </row>
    <row r="670194" spans="68:68" customFormat="1">
      <c r="BP670194" s="90"/>
    </row>
    <row r="670195" spans="68:68" customFormat="1">
      <c r="BP670195" s="90"/>
    </row>
    <row r="670196" spans="68:68" customFormat="1">
      <c r="BP670196" s="90"/>
    </row>
    <row r="670197" spans="68:68" customFormat="1">
      <c r="BP670197" s="90"/>
    </row>
    <row r="670198" spans="68:68" customFormat="1">
      <c r="BP670198" s="90"/>
    </row>
    <row r="670199" spans="68:68" customFormat="1">
      <c r="BP670199" s="90"/>
    </row>
    <row r="670200" spans="68:68" customFormat="1">
      <c r="BP670200" s="90"/>
    </row>
    <row r="670201" spans="68:68" customFormat="1">
      <c r="BP670201" s="90"/>
    </row>
    <row r="670202" spans="68:68" customFormat="1">
      <c r="BP670202" s="90"/>
    </row>
    <row r="670203" spans="68:68" customFormat="1">
      <c r="BP670203" s="90"/>
    </row>
    <row r="670204" spans="68:68" customFormat="1">
      <c r="BP670204" s="90"/>
    </row>
    <row r="670205" spans="68:68" customFormat="1">
      <c r="BP670205" s="90"/>
    </row>
    <row r="670206" spans="68:68" customFormat="1">
      <c r="BP670206" s="90"/>
    </row>
    <row r="670207" spans="68:68" customFormat="1">
      <c r="BP670207" s="90"/>
    </row>
    <row r="670208" spans="68:68" customFormat="1">
      <c r="BP670208" s="90"/>
    </row>
    <row r="670209" spans="68:68" customFormat="1">
      <c r="BP670209" s="90"/>
    </row>
    <row r="670210" spans="68:68" customFormat="1">
      <c r="BP670210" s="90"/>
    </row>
    <row r="670211" spans="68:68" customFormat="1">
      <c r="BP670211" s="90"/>
    </row>
    <row r="670212" spans="68:68" customFormat="1">
      <c r="BP670212" s="90"/>
    </row>
    <row r="670213" spans="68:68" customFormat="1">
      <c r="BP670213" s="90"/>
    </row>
    <row r="670214" spans="68:68" customFormat="1">
      <c r="BP670214" s="90"/>
    </row>
    <row r="670215" spans="68:68" customFormat="1">
      <c r="BP670215" s="90"/>
    </row>
    <row r="670216" spans="68:68" customFormat="1">
      <c r="BP670216" s="90"/>
    </row>
    <row r="670217" spans="68:68" customFormat="1">
      <c r="BP670217" s="90"/>
    </row>
    <row r="670218" spans="68:68" customFormat="1">
      <c r="BP670218" s="90"/>
    </row>
    <row r="670219" spans="68:68" customFormat="1">
      <c r="BP670219" s="90"/>
    </row>
    <row r="670220" spans="68:68" customFormat="1">
      <c r="BP670220" s="90"/>
    </row>
    <row r="670221" spans="68:68" customFormat="1">
      <c r="BP670221" s="90"/>
    </row>
    <row r="670222" spans="68:68" customFormat="1">
      <c r="BP670222" s="90"/>
    </row>
    <row r="670223" spans="68:68" customFormat="1">
      <c r="BP670223" s="90"/>
    </row>
    <row r="670224" spans="68:68" customFormat="1">
      <c r="BP670224" s="90"/>
    </row>
    <row r="670225" spans="68:68" customFormat="1">
      <c r="BP670225" s="90"/>
    </row>
    <row r="670226" spans="68:68" customFormat="1">
      <c r="BP670226" s="90"/>
    </row>
    <row r="670227" spans="68:68" customFormat="1">
      <c r="BP670227" s="90"/>
    </row>
    <row r="670228" spans="68:68" customFormat="1">
      <c r="BP670228" s="90"/>
    </row>
    <row r="670229" spans="68:68" customFormat="1">
      <c r="BP670229" s="90"/>
    </row>
    <row r="670230" spans="68:68" customFormat="1">
      <c r="BP670230" s="90"/>
    </row>
    <row r="670231" spans="68:68" customFormat="1">
      <c r="BP670231" s="90"/>
    </row>
    <row r="670232" spans="68:68" customFormat="1">
      <c r="BP670232" s="90"/>
    </row>
    <row r="670233" spans="68:68" customFormat="1">
      <c r="BP670233" s="90"/>
    </row>
    <row r="670234" spans="68:68" customFormat="1">
      <c r="BP670234" s="90"/>
    </row>
    <row r="670235" spans="68:68" customFormat="1">
      <c r="BP670235" s="90"/>
    </row>
    <row r="670236" spans="68:68" customFormat="1">
      <c r="BP670236" s="90"/>
    </row>
    <row r="670237" spans="68:68" customFormat="1">
      <c r="BP670237" s="90"/>
    </row>
    <row r="670238" spans="68:68" customFormat="1">
      <c r="BP670238" s="90"/>
    </row>
    <row r="670239" spans="68:68" customFormat="1">
      <c r="BP670239" s="90"/>
    </row>
    <row r="670240" spans="68:68" customFormat="1">
      <c r="BP670240" s="90"/>
    </row>
    <row r="670241" spans="68:68" customFormat="1">
      <c r="BP670241" s="90"/>
    </row>
    <row r="670242" spans="68:68" customFormat="1">
      <c r="BP670242" s="90"/>
    </row>
    <row r="670243" spans="68:68" customFormat="1">
      <c r="BP670243" s="90"/>
    </row>
    <row r="670244" spans="68:68" customFormat="1">
      <c r="BP670244" s="90"/>
    </row>
    <row r="670245" spans="68:68" customFormat="1">
      <c r="BP670245" s="90"/>
    </row>
    <row r="670246" spans="68:68" customFormat="1">
      <c r="BP670246" s="90"/>
    </row>
    <row r="670247" spans="68:68" customFormat="1">
      <c r="BP670247" s="90"/>
    </row>
    <row r="670248" spans="68:68" customFormat="1">
      <c r="BP670248" s="90"/>
    </row>
    <row r="670249" spans="68:68" customFormat="1">
      <c r="BP670249" s="90"/>
    </row>
    <row r="670250" spans="68:68" customFormat="1">
      <c r="BP670250" s="90"/>
    </row>
    <row r="670251" spans="68:68" customFormat="1">
      <c r="BP670251" s="90"/>
    </row>
    <row r="670252" spans="68:68" customFormat="1">
      <c r="BP670252" s="90"/>
    </row>
    <row r="670253" spans="68:68" customFormat="1">
      <c r="BP670253" s="90"/>
    </row>
    <row r="670254" spans="68:68" customFormat="1">
      <c r="BP670254" s="90"/>
    </row>
    <row r="670255" spans="68:68" customFormat="1">
      <c r="BP670255" s="90"/>
    </row>
    <row r="670256" spans="68:68" customFormat="1">
      <c r="BP670256" s="90"/>
    </row>
    <row r="670257" spans="68:68" customFormat="1">
      <c r="BP670257" s="90"/>
    </row>
    <row r="670258" spans="68:68" customFormat="1">
      <c r="BP670258" s="90"/>
    </row>
    <row r="670259" spans="68:68" customFormat="1">
      <c r="BP670259" s="90"/>
    </row>
    <row r="670260" spans="68:68" customFormat="1">
      <c r="BP670260" s="90"/>
    </row>
    <row r="670261" spans="68:68" customFormat="1">
      <c r="BP670261" s="90"/>
    </row>
    <row r="670262" spans="68:68" customFormat="1">
      <c r="BP670262" s="90"/>
    </row>
    <row r="670263" spans="68:68" customFormat="1">
      <c r="BP670263" s="90"/>
    </row>
    <row r="670264" spans="68:68" customFormat="1">
      <c r="BP670264" s="90"/>
    </row>
    <row r="670265" spans="68:68" customFormat="1">
      <c r="BP670265" s="90"/>
    </row>
    <row r="670266" spans="68:68" customFormat="1">
      <c r="BP670266" s="90"/>
    </row>
    <row r="670267" spans="68:68" customFormat="1">
      <c r="BP670267" s="90"/>
    </row>
    <row r="670268" spans="68:68" customFormat="1">
      <c r="BP670268" s="90"/>
    </row>
    <row r="670269" spans="68:68" customFormat="1">
      <c r="BP670269" s="90"/>
    </row>
    <row r="670270" spans="68:68" customFormat="1">
      <c r="BP670270" s="90"/>
    </row>
    <row r="670271" spans="68:68" customFormat="1">
      <c r="BP670271" s="90"/>
    </row>
    <row r="670272" spans="68:68" customFormat="1">
      <c r="BP670272" s="90"/>
    </row>
    <row r="670273" spans="68:68" customFormat="1">
      <c r="BP670273" s="90"/>
    </row>
    <row r="670274" spans="68:68" customFormat="1">
      <c r="BP670274" s="90"/>
    </row>
    <row r="670275" spans="68:68" customFormat="1">
      <c r="BP670275" s="90"/>
    </row>
    <row r="670276" spans="68:68" customFormat="1">
      <c r="BP670276" s="90"/>
    </row>
    <row r="670277" spans="68:68" customFormat="1">
      <c r="BP670277" s="90"/>
    </row>
    <row r="670278" spans="68:68" customFormat="1">
      <c r="BP670278" s="90"/>
    </row>
    <row r="670279" spans="68:68" customFormat="1">
      <c r="BP670279" s="90"/>
    </row>
    <row r="670280" spans="68:68" customFormat="1">
      <c r="BP670280" s="90"/>
    </row>
    <row r="670281" spans="68:68" customFormat="1">
      <c r="BP670281" s="90"/>
    </row>
    <row r="670282" spans="68:68" customFormat="1">
      <c r="BP670282" s="90"/>
    </row>
    <row r="670283" spans="68:68" customFormat="1">
      <c r="BP670283" s="90"/>
    </row>
    <row r="670284" spans="68:68" customFormat="1">
      <c r="BP670284" s="90"/>
    </row>
    <row r="670285" spans="68:68" customFormat="1">
      <c r="BP670285" s="90"/>
    </row>
    <row r="670286" spans="68:68" customFormat="1">
      <c r="BP670286" s="90"/>
    </row>
    <row r="670287" spans="68:68" customFormat="1">
      <c r="BP670287" s="90"/>
    </row>
    <row r="670288" spans="68:68" customFormat="1">
      <c r="BP670288" s="90"/>
    </row>
    <row r="670289" spans="68:68" customFormat="1">
      <c r="BP670289" s="90"/>
    </row>
    <row r="670290" spans="68:68" customFormat="1">
      <c r="BP670290" s="90"/>
    </row>
    <row r="670291" spans="68:68" customFormat="1">
      <c r="BP670291" s="90"/>
    </row>
    <row r="670292" spans="68:68" customFormat="1">
      <c r="BP670292" s="90"/>
    </row>
    <row r="670293" spans="68:68" customFormat="1">
      <c r="BP670293" s="90"/>
    </row>
    <row r="670294" spans="68:68" customFormat="1">
      <c r="BP670294" s="90"/>
    </row>
    <row r="670295" spans="68:68" customFormat="1">
      <c r="BP670295" s="90"/>
    </row>
    <row r="670296" spans="68:68" customFormat="1">
      <c r="BP670296" s="90"/>
    </row>
    <row r="670297" spans="68:68" customFormat="1">
      <c r="BP670297" s="90"/>
    </row>
    <row r="670298" spans="68:68" customFormat="1">
      <c r="BP670298" s="90"/>
    </row>
    <row r="670299" spans="68:68" customFormat="1">
      <c r="BP670299" s="90"/>
    </row>
    <row r="670300" spans="68:68" customFormat="1">
      <c r="BP670300" s="90"/>
    </row>
    <row r="670301" spans="68:68" customFormat="1">
      <c r="BP670301" s="90"/>
    </row>
    <row r="670302" spans="68:68" customFormat="1">
      <c r="BP670302" s="90"/>
    </row>
    <row r="670303" spans="68:68" customFormat="1">
      <c r="BP670303" s="90"/>
    </row>
    <row r="670304" spans="68:68" customFormat="1">
      <c r="BP670304" s="90"/>
    </row>
    <row r="670305" spans="68:68" customFormat="1">
      <c r="BP670305" s="90"/>
    </row>
    <row r="670306" spans="68:68" customFormat="1">
      <c r="BP670306" s="90"/>
    </row>
    <row r="670307" spans="68:68" customFormat="1">
      <c r="BP670307" s="90"/>
    </row>
    <row r="670308" spans="68:68" customFormat="1">
      <c r="BP670308" s="90"/>
    </row>
    <row r="670309" spans="68:68" customFormat="1">
      <c r="BP670309" s="90"/>
    </row>
    <row r="670310" spans="68:68" customFormat="1">
      <c r="BP670310" s="90"/>
    </row>
    <row r="670311" spans="68:68" customFormat="1">
      <c r="BP670311" s="90"/>
    </row>
    <row r="670312" spans="68:68" customFormat="1">
      <c r="BP670312" s="90"/>
    </row>
    <row r="670313" spans="68:68" customFormat="1">
      <c r="BP670313" s="90"/>
    </row>
    <row r="670314" spans="68:68" customFormat="1">
      <c r="BP670314" s="90"/>
    </row>
    <row r="670315" spans="68:68" customFormat="1">
      <c r="BP670315" s="90"/>
    </row>
    <row r="670316" spans="68:68" customFormat="1">
      <c r="BP670316" s="90"/>
    </row>
    <row r="670317" spans="68:68" customFormat="1">
      <c r="BP670317" s="90"/>
    </row>
    <row r="670318" spans="68:68" customFormat="1">
      <c r="BP670318" s="90"/>
    </row>
    <row r="670319" spans="68:68" customFormat="1">
      <c r="BP670319" s="90"/>
    </row>
    <row r="670320" spans="68:68" customFormat="1">
      <c r="BP670320" s="90"/>
    </row>
    <row r="670321" spans="68:68" customFormat="1">
      <c r="BP670321" s="90"/>
    </row>
    <row r="670322" spans="68:68" customFormat="1">
      <c r="BP670322" s="90"/>
    </row>
    <row r="670323" spans="68:68" customFormat="1">
      <c r="BP670323" s="90"/>
    </row>
    <row r="670324" spans="68:68" customFormat="1">
      <c r="BP670324" s="90"/>
    </row>
    <row r="670325" spans="68:68" customFormat="1">
      <c r="BP670325" s="90"/>
    </row>
    <row r="670326" spans="68:68" customFormat="1">
      <c r="BP670326" s="90"/>
    </row>
    <row r="670327" spans="68:68" customFormat="1">
      <c r="BP670327" s="90"/>
    </row>
    <row r="670328" spans="68:68" customFormat="1">
      <c r="BP670328" s="90"/>
    </row>
    <row r="670329" spans="68:68" customFormat="1">
      <c r="BP670329" s="90"/>
    </row>
    <row r="670330" spans="68:68" customFormat="1">
      <c r="BP670330" s="90"/>
    </row>
    <row r="670331" spans="68:68" customFormat="1">
      <c r="BP670331" s="90"/>
    </row>
    <row r="670332" spans="68:68" customFormat="1">
      <c r="BP670332" s="90"/>
    </row>
    <row r="670333" spans="68:68" customFormat="1">
      <c r="BP670333" s="90"/>
    </row>
    <row r="670334" spans="68:68" customFormat="1">
      <c r="BP670334" s="90"/>
    </row>
    <row r="670335" spans="68:68" customFormat="1">
      <c r="BP670335" s="90"/>
    </row>
    <row r="670336" spans="68:68" customFormat="1">
      <c r="BP670336" s="90"/>
    </row>
    <row r="670337" spans="68:68" customFormat="1">
      <c r="BP670337" s="90"/>
    </row>
    <row r="670338" spans="68:68" customFormat="1">
      <c r="BP670338" s="90"/>
    </row>
    <row r="670339" spans="68:68" customFormat="1">
      <c r="BP670339" s="90"/>
    </row>
    <row r="670340" spans="68:68" customFormat="1">
      <c r="BP670340" s="90"/>
    </row>
    <row r="670341" spans="68:68" customFormat="1">
      <c r="BP670341" s="90"/>
    </row>
    <row r="670342" spans="68:68" customFormat="1">
      <c r="BP670342" s="90"/>
    </row>
    <row r="670343" spans="68:68" customFormat="1">
      <c r="BP670343" s="90"/>
    </row>
    <row r="670344" spans="68:68" customFormat="1">
      <c r="BP670344" s="90"/>
    </row>
    <row r="670345" spans="68:68" customFormat="1">
      <c r="BP670345" s="90"/>
    </row>
    <row r="670346" spans="68:68" customFormat="1">
      <c r="BP670346" s="90"/>
    </row>
    <row r="670347" spans="68:68" customFormat="1">
      <c r="BP670347" s="90"/>
    </row>
    <row r="670348" spans="68:68" customFormat="1">
      <c r="BP670348" s="90"/>
    </row>
    <row r="670349" spans="68:68" customFormat="1">
      <c r="BP670349" s="90"/>
    </row>
    <row r="670350" spans="68:68" customFormat="1">
      <c r="BP670350" s="90"/>
    </row>
    <row r="670351" spans="68:68" customFormat="1">
      <c r="BP670351" s="90"/>
    </row>
    <row r="670352" spans="68:68" customFormat="1">
      <c r="BP670352" s="90"/>
    </row>
    <row r="670353" spans="68:68" customFormat="1">
      <c r="BP670353" s="90"/>
    </row>
    <row r="670354" spans="68:68" customFormat="1">
      <c r="BP670354" s="90"/>
    </row>
    <row r="670355" spans="68:68" customFormat="1">
      <c r="BP670355" s="90"/>
    </row>
    <row r="670356" spans="68:68" customFormat="1">
      <c r="BP670356" s="90"/>
    </row>
    <row r="670357" spans="68:68" customFormat="1">
      <c r="BP670357" s="90"/>
    </row>
    <row r="670358" spans="68:68" customFormat="1">
      <c r="BP670358" s="90"/>
    </row>
    <row r="670359" spans="68:68" customFormat="1">
      <c r="BP670359" s="90"/>
    </row>
    <row r="670360" spans="68:68" customFormat="1">
      <c r="BP670360" s="90"/>
    </row>
    <row r="670361" spans="68:68" customFormat="1">
      <c r="BP670361" s="90"/>
    </row>
    <row r="670362" spans="68:68" customFormat="1">
      <c r="BP670362" s="90"/>
    </row>
    <row r="670363" spans="68:68" customFormat="1">
      <c r="BP670363" s="90"/>
    </row>
    <row r="670364" spans="68:68" customFormat="1">
      <c r="BP670364" s="90"/>
    </row>
    <row r="670365" spans="68:68" customFormat="1">
      <c r="BP670365" s="90"/>
    </row>
    <row r="670366" spans="68:68" customFormat="1">
      <c r="BP670366" s="90"/>
    </row>
    <row r="670367" spans="68:68" customFormat="1">
      <c r="BP670367" s="90"/>
    </row>
    <row r="670368" spans="68:68" customFormat="1">
      <c r="BP670368" s="90"/>
    </row>
    <row r="670369" spans="68:68" customFormat="1">
      <c r="BP670369" s="90"/>
    </row>
    <row r="670370" spans="68:68" customFormat="1">
      <c r="BP670370" s="90"/>
    </row>
    <row r="670371" spans="68:68" customFormat="1">
      <c r="BP670371" s="90"/>
    </row>
    <row r="670372" spans="68:68" customFormat="1">
      <c r="BP670372" s="90"/>
    </row>
    <row r="670373" spans="68:68" customFormat="1">
      <c r="BP670373" s="90"/>
    </row>
    <row r="670374" spans="68:68" customFormat="1">
      <c r="BP670374" s="90"/>
    </row>
    <row r="670375" spans="68:68" customFormat="1">
      <c r="BP670375" s="90"/>
    </row>
    <row r="670376" spans="68:68" customFormat="1">
      <c r="BP670376" s="90"/>
    </row>
    <row r="670377" spans="68:68" customFormat="1">
      <c r="BP670377" s="90"/>
    </row>
    <row r="670378" spans="68:68" customFormat="1">
      <c r="BP670378" s="90"/>
    </row>
    <row r="670379" spans="68:68" customFormat="1">
      <c r="BP670379" s="90"/>
    </row>
    <row r="670380" spans="68:68" customFormat="1">
      <c r="BP670380" s="90"/>
    </row>
    <row r="670381" spans="68:68" customFormat="1">
      <c r="BP670381" s="90"/>
    </row>
    <row r="670382" spans="68:68" customFormat="1">
      <c r="BP670382" s="90"/>
    </row>
    <row r="670383" spans="68:68" customFormat="1">
      <c r="BP670383" s="90"/>
    </row>
    <row r="670384" spans="68:68" customFormat="1">
      <c r="BP670384" s="90"/>
    </row>
    <row r="670385" spans="68:68" customFormat="1">
      <c r="BP670385" s="90"/>
    </row>
    <row r="670386" spans="68:68" customFormat="1">
      <c r="BP670386" s="90"/>
    </row>
    <row r="670387" spans="68:68" customFormat="1">
      <c r="BP670387" s="90"/>
    </row>
    <row r="670388" spans="68:68" customFormat="1">
      <c r="BP670388" s="90"/>
    </row>
    <row r="670389" spans="68:68" customFormat="1">
      <c r="BP670389" s="90"/>
    </row>
    <row r="670390" spans="68:68" customFormat="1">
      <c r="BP670390" s="90"/>
    </row>
    <row r="670391" spans="68:68" customFormat="1">
      <c r="BP670391" s="90"/>
    </row>
    <row r="670392" spans="68:68" customFormat="1">
      <c r="BP670392" s="90"/>
    </row>
    <row r="670393" spans="68:68" customFormat="1">
      <c r="BP670393" s="90"/>
    </row>
    <row r="670394" spans="68:68" customFormat="1">
      <c r="BP670394" s="90"/>
    </row>
    <row r="670395" spans="68:68" customFormat="1">
      <c r="BP670395" s="90"/>
    </row>
    <row r="670396" spans="68:68" customFormat="1">
      <c r="BP670396" s="90"/>
    </row>
    <row r="670397" spans="68:68" customFormat="1">
      <c r="BP670397" s="90"/>
    </row>
    <row r="670398" spans="68:68" customFormat="1">
      <c r="BP670398" s="90"/>
    </row>
    <row r="670399" spans="68:68" customFormat="1">
      <c r="BP670399" s="90"/>
    </row>
    <row r="670400" spans="68:68" customFormat="1">
      <c r="BP670400" s="90"/>
    </row>
    <row r="670401" spans="68:68" customFormat="1">
      <c r="BP670401" s="90"/>
    </row>
    <row r="670402" spans="68:68" customFormat="1">
      <c r="BP670402" s="90"/>
    </row>
    <row r="670403" spans="68:68" customFormat="1">
      <c r="BP670403" s="90"/>
    </row>
    <row r="670404" spans="68:68" customFormat="1">
      <c r="BP670404" s="90"/>
    </row>
    <row r="670405" spans="68:68" customFormat="1">
      <c r="BP670405" s="90"/>
    </row>
    <row r="670406" spans="68:68" customFormat="1">
      <c r="BP670406" s="90"/>
    </row>
    <row r="670407" spans="68:68" customFormat="1">
      <c r="BP670407" s="90"/>
    </row>
    <row r="670408" spans="68:68" customFormat="1">
      <c r="BP670408" s="90"/>
    </row>
    <row r="670409" spans="68:68" customFormat="1">
      <c r="BP670409" s="90"/>
    </row>
    <row r="670410" spans="68:68" customFormat="1">
      <c r="BP670410" s="90"/>
    </row>
    <row r="670411" spans="68:68" customFormat="1">
      <c r="BP670411" s="90"/>
    </row>
    <row r="670412" spans="68:68" customFormat="1">
      <c r="BP670412" s="90"/>
    </row>
    <row r="670413" spans="68:68" customFormat="1">
      <c r="BP670413" s="90"/>
    </row>
    <row r="670414" spans="68:68" customFormat="1">
      <c r="BP670414" s="90"/>
    </row>
    <row r="670415" spans="68:68" customFormat="1">
      <c r="BP670415" s="90"/>
    </row>
    <row r="670416" spans="68:68" customFormat="1">
      <c r="BP670416" s="90"/>
    </row>
    <row r="670417" spans="68:68" customFormat="1">
      <c r="BP670417" s="90"/>
    </row>
    <row r="670418" spans="68:68" customFormat="1">
      <c r="BP670418" s="90"/>
    </row>
    <row r="670419" spans="68:68" customFormat="1">
      <c r="BP670419" s="90"/>
    </row>
    <row r="670420" spans="68:68" customFormat="1">
      <c r="BP670420" s="90"/>
    </row>
    <row r="670421" spans="68:68" customFormat="1">
      <c r="BP670421" s="90"/>
    </row>
    <row r="670422" spans="68:68" customFormat="1">
      <c r="BP670422" s="90"/>
    </row>
    <row r="670423" spans="68:68" customFormat="1">
      <c r="BP670423" s="90"/>
    </row>
    <row r="670424" spans="68:68" customFormat="1">
      <c r="BP670424" s="90"/>
    </row>
    <row r="670425" spans="68:68" customFormat="1">
      <c r="BP670425" s="90"/>
    </row>
    <row r="670426" spans="68:68" customFormat="1">
      <c r="BP670426" s="90"/>
    </row>
    <row r="670427" spans="68:68" customFormat="1">
      <c r="BP670427" s="90"/>
    </row>
    <row r="670428" spans="68:68" customFormat="1">
      <c r="BP670428" s="90"/>
    </row>
    <row r="670429" spans="68:68" customFormat="1">
      <c r="BP670429" s="90"/>
    </row>
    <row r="670430" spans="68:68" customFormat="1">
      <c r="BP670430" s="90"/>
    </row>
    <row r="670431" spans="68:68" customFormat="1">
      <c r="BP670431" s="90"/>
    </row>
    <row r="670432" spans="68:68" customFormat="1">
      <c r="BP670432" s="90"/>
    </row>
    <row r="670433" spans="68:68" customFormat="1">
      <c r="BP670433" s="90"/>
    </row>
    <row r="670434" spans="68:68" customFormat="1">
      <c r="BP670434" s="90"/>
    </row>
    <row r="670435" spans="68:68" customFormat="1">
      <c r="BP670435" s="90"/>
    </row>
    <row r="670436" spans="68:68" customFormat="1">
      <c r="BP670436" s="90"/>
    </row>
    <row r="670437" spans="68:68" customFormat="1">
      <c r="BP670437" s="90"/>
    </row>
    <row r="670438" spans="68:68" customFormat="1">
      <c r="BP670438" s="90"/>
    </row>
    <row r="670439" spans="68:68" customFormat="1">
      <c r="BP670439" s="90"/>
    </row>
    <row r="670440" spans="68:68" customFormat="1">
      <c r="BP670440" s="90"/>
    </row>
    <row r="670441" spans="68:68" customFormat="1">
      <c r="BP670441" s="90"/>
    </row>
    <row r="670442" spans="68:68" customFormat="1">
      <c r="BP670442" s="90"/>
    </row>
    <row r="670443" spans="68:68" customFormat="1">
      <c r="BP670443" s="90"/>
    </row>
    <row r="670444" spans="68:68" customFormat="1">
      <c r="BP670444" s="90"/>
    </row>
    <row r="670445" spans="68:68" customFormat="1">
      <c r="BP670445" s="90"/>
    </row>
    <row r="670446" spans="68:68" customFormat="1">
      <c r="BP670446" s="90"/>
    </row>
    <row r="670447" spans="68:68" customFormat="1">
      <c r="BP670447" s="90"/>
    </row>
    <row r="670448" spans="68:68" customFormat="1">
      <c r="BP670448" s="90"/>
    </row>
    <row r="670449" spans="68:68" customFormat="1">
      <c r="BP670449" s="90"/>
    </row>
    <row r="670450" spans="68:68" customFormat="1">
      <c r="BP670450" s="90"/>
    </row>
    <row r="670451" spans="68:68" customFormat="1">
      <c r="BP670451" s="90"/>
    </row>
    <row r="670452" spans="68:68" customFormat="1">
      <c r="BP670452" s="90"/>
    </row>
    <row r="670453" spans="68:68" customFormat="1">
      <c r="BP670453" s="90"/>
    </row>
    <row r="670454" spans="68:68" customFormat="1">
      <c r="BP670454" s="90"/>
    </row>
    <row r="670455" spans="68:68" customFormat="1">
      <c r="BP670455" s="90"/>
    </row>
    <row r="670456" spans="68:68" customFormat="1">
      <c r="BP670456" s="90"/>
    </row>
    <row r="670457" spans="68:68" customFormat="1">
      <c r="BP670457" s="90"/>
    </row>
    <row r="670458" spans="68:68" customFormat="1">
      <c r="BP670458" s="90"/>
    </row>
    <row r="670459" spans="68:68" customFormat="1">
      <c r="BP670459" s="90"/>
    </row>
    <row r="670460" spans="68:68" customFormat="1">
      <c r="BP670460" s="90"/>
    </row>
    <row r="670461" spans="68:68" customFormat="1">
      <c r="BP670461" s="90"/>
    </row>
    <row r="670462" spans="68:68" customFormat="1">
      <c r="BP670462" s="90"/>
    </row>
    <row r="670463" spans="68:68" customFormat="1">
      <c r="BP670463" s="90"/>
    </row>
    <row r="670464" spans="68:68" customFormat="1">
      <c r="BP670464" s="90"/>
    </row>
    <row r="670465" spans="68:68" customFormat="1">
      <c r="BP670465" s="90"/>
    </row>
    <row r="670466" spans="68:68" customFormat="1">
      <c r="BP670466" s="90"/>
    </row>
    <row r="670467" spans="68:68" customFormat="1">
      <c r="BP670467" s="90"/>
    </row>
    <row r="670468" spans="68:68" customFormat="1">
      <c r="BP670468" s="90"/>
    </row>
    <row r="670469" spans="68:68" customFormat="1">
      <c r="BP670469" s="90"/>
    </row>
    <row r="670470" spans="68:68" customFormat="1">
      <c r="BP670470" s="90"/>
    </row>
    <row r="670471" spans="68:68" customFormat="1">
      <c r="BP670471" s="90"/>
    </row>
    <row r="670472" spans="68:68" customFormat="1">
      <c r="BP670472" s="90"/>
    </row>
    <row r="670473" spans="68:68" customFormat="1">
      <c r="BP670473" s="90"/>
    </row>
    <row r="670474" spans="68:68" customFormat="1">
      <c r="BP670474" s="90"/>
    </row>
    <row r="670475" spans="68:68" customFormat="1">
      <c r="BP670475" s="90"/>
    </row>
    <row r="670476" spans="68:68" customFormat="1">
      <c r="BP670476" s="90"/>
    </row>
    <row r="670477" spans="68:68" customFormat="1">
      <c r="BP670477" s="90"/>
    </row>
    <row r="670478" spans="68:68" customFormat="1">
      <c r="BP670478" s="90"/>
    </row>
    <row r="670479" spans="68:68" customFormat="1">
      <c r="BP670479" s="90"/>
    </row>
    <row r="670480" spans="68:68" customFormat="1">
      <c r="BP670480" s="90"/>
    </row>
    <row r="670481" spans="68:68" customFormat="1">
      <c r="BP670481" s="90"/>
    </row>
    <row r="670482" spans="68:68" customFormat="1">
      <c r="BP670482" s="90"/>
    </row>
    <row r="670483" spans="68:68" customFormat="1">
      <c r="BP670483" s="90"/>
    </row>
    <row r="670484" spans="68:68" customFormat="1">
      <c r="BP670484" s="90"/>
    </row>
    <row r="670485" spans="68:68" customFormat="1">
      <c r="BP670485" s="90"/>
    </row>
    <row r="670486" spans="68:68" customFormat="1">
      <c r="BP670486" s="90"/>
    </row>
    <row r="670487" spans="68:68" customFormat="1">
      <c r="BP670487" s="90"/>
    </row>
    <row r="670488" spans="68:68" customFormat="1">
      <c r="BP670488" s="90"/>
    </row>
    <row r="670489" spans="68:68" customFormat="1">
      <c r="BP670489" s="90"/>
    </row>
    <row r="670490" spans="68:68" customFormat="1">
      <c r="BP670490" s="90"/>
    </row>
    <row r="670491" spans="68:68" customFormat="1">
      <c r="BP670491" s="90"/>
    </row>
    <row r="670492" spans="68:68" customFormat="1">
      <c r="BP670492" s="90"/>
    </row>
    <row r="670493" spans="68:68" customFormat="1">
      <c r="BP670493" s="90"/>
    </row>
    <row r="670494" spans="68:68" customFormat="1">
      <c r="BP670494" s="90"/>
    </row>
    <row r="670495" spans="68:68" customFormat="1">
      <c r="BP670495" s="90"/>
    </row>
    <row r="670496" spans="68:68" customFormat="1">
      <c r="BP670496" s="90"/>
    </row>
    <row r="670497" spans="68:68" customFormat="1">
      <c r="BP670497" s="90"/>
    </row>
    <row r="670498" spans="68:68" customFormat="1">
      <c r="BP670498" s="90"/>
    </row>
    <row r="670499" spans="68:68" customFormat="1">
      <c r="BP670499" s="90"/>
    </row>
    <row r="670500" spans="68:68" customFormat="1">
      <c r="BP670500" s="90"/>
    </row>
    <row r="670501" spans="68:68" customFormat="1">
      <c r="BP670501" s="90"/>
    </row>
    <row r="670502" spans="68:68" customFormat="1">
      <c r="BP670502" s="90"/>
    </row>
    <row r="670503" spans="68:68" customFormat="1">
      <c r="BP670503" s="90"/>
    </row>
    <row r="670504" spans="68:68" customFormat="1">
      <c r="BP670504" s="90"/>
    </row>
    <row r="670505" spans="68:68" customFormat="1">
      <c r="BP670505" s="90"/>
    </row>
    <row r="670506" spans="68:68" customFormat="1">
      <c r="BP670506" s="90"/>
    </row>
    <row r="670507" spans="68:68" customFormat="1">
      <c r="BP670507" s="90"/>
    </row>
    <row r="670508" spans="68:68" customFormat="1">
      <c r="BP670508" s="90"/>
    </row>
    <row r="670509" spans="68:68" customFormat="1">
      <c r="BP670509" s="90"/>
    </row>
    <row r="670510" spans="68:68" customFormat="1">
      <c r="BP670510" s="90"/>
    </row>
    <row r="670511" spans="68:68" customFormat="1">
      <c r="BP670511" s="90"/>
    </row>
    <row r="670512" spans="68:68" customFormat="1">
      <c r="BP670512" s="90"/>
    </row>
    <row r="670513" spans="68:68" customFormat="1">
      <c r="BP670513" s="90"/>
    </row>
    <row r="670514" spans="68:68" customFormat="1">
      <c r="BP670514" s="90"/>
    </row>
    <row r="670515" spans="68:68" customFormat="1">
      <c r="BP670515" s="90"/>
    </row>
    <row r="670516" spans="68:68" customFormat="1">
      <c r="BP670516" s="90"/>
    </row>
    <row r="670517" spans="68:68" customFormat="1">
      <c r="BP670517" s="90"/>
    </row>
    <row r="670518" spans="68:68" customFormat="1">
      <c r="BP670518" s="90"/>
    </row>
    <row r="670519" spans="68:68" customFormat="1">
      <c r="BP670519" s="90"/>
    </row>
    <row r="670520" spans="68:68" customFormat="1">
      <c r="BP670520" s="90"/>
    </row>
    <row r="670521" spans="68:68" customFormat="1">
      <c r="BP670521" s="90"/>
    </row>
    <row r="670522" spans="68:68" customFormat="1">
      <c r="BP670522" s="90"/>
    </row>
    <row r="670523" spans="68:68" customFormat="1">
      <c r="BP670523" s="90"/>
    </row>
    <row r="670524" spans="68:68" customFormat="1">
      <c r="BP670524" s="90"/>
    </row>
    <row r="670525" spans="68:68" customFormat="1">
      <c r="BP670525" s="90"/>
    </row>
    <row r="670526" spans="68:68" customFormat="1">
      <c r="BP670526" s="90"/>
    </row>
    <row r="670527" spans="68:68" customFormat="1">
      <c r="BP670527" s="90"/>
    </row>
    <row r="670528" spans="68:68" customFormat="1">
      <c r="BP670528" s="90"/>
    </row>
    <row r="670529" spans="68:68" customFormat="1">
      <c r="BP670529" s="90"/>
    </row>
    <row r="670530" spans="68:68" customFormat="1">
      <c r="BP670530" s="90"/>
    </row>
    <row r="670531" spans="68:68" customFormat="1">
      <c r="BP670531" s="90"/>
    </row>
    <row r="670532" spans="68:68" customFormat="1">
      <c r="BP670532" s="90"/>
    </row>
    <row r="670533" spans="68:68" customFormat="1">
      <c r="BP670533" s="90"/>
    </row>
    <row r="670534" spans="68:68" customFormat="1">
      <c r="BP670534" s="90"/>
    </row>
    <row r="670535" spans="68:68" customFormat="1">
      <c r="BP670535" s="90"/>
    </row>
    <row r="670536" spans="68:68" customFormat="1">
      <c r="BP670536" s="90"/>
    </row>
    <row r="670537" spans="68:68" customFormat="1">
      <c r="BP670537" s="90"/>
    </row>
    <row r="670538" spans="68:68" customFormat="1">
      <c r="BP670538" s="90"/>
    </row>
    <row r="670539" spans="68:68" customFormat="1">
      <c r="BP670539" s="90"/>
    </row>
    <row r="670540" spans="68:68" customFormat="1">
      <c r="BP670540" s="90"/>
    </row>
    <row r="670541" spans="68:68" customFormat="1">
      <c r="BP670541" s="90"/>
    </row>
    <row r="670542" spans="68:68" customFormat="1">
      <c r="BP670542" s="90"/>
    </row>
    <row r="670543" spans="68:68" customFormat="1">
      <c r="BP670543" s="90"/>
    </row>
    <row r="670544" spans="68:68" customFormat="1">
      <c r="BP670544" s="90"/>
    </row>
    <row r="670545" spans="68:68" customFormat="1">
      <c r="BP670545" s="90"/>
    </row>
    <row r="670546" spans="68:68" customFormat="1">
      <c r="BP670546" s="90"/>
    </row>
    <row r="670547" spans="68:68" customFormat="1">
      <c r="BP670547" s="90"/>
    </row>
    <row r="670548" spans="68:68" customFormat="1">
      <c r="BP670548" s="90"/>
    </row>
    <row r="670549" spans="68:68" customFormat="1">
      <c r="BP670549" s="90"/>
    </row>
    <row r="670550" spans="68:68" customFormat="1">
      <c r="BP670550" s="90"/>
    </row>
    <row r="670551" spans="68:68" customFormat="1">
      <c r="BP670551" s="90"/>
    </row>
    <row r="670552" spans="68:68" customFormat="1">
      <c r="BP670552" s="90"/>
    </row>
    <row r="670553" spans="68:68" customFormat="1">
      <c r="BP670553" s="90"/>
    </row>
    <row r="670554" spans="68:68" customFormat="1">
      <c r="BP670554" s="90"/>
    </row>
    <row r="670555" spans="68:68" customFormat="1">
      <c r="BP670555" s="90"/>
    </row>
    <row r="670556" spans="68:68" customFormat="1">
      <c r="BP670556" s="90"/>
    </row>
    <row r="670557" spans="68:68" customFormat="1">
      <c r="BP670557" s="90"/>
    </row>
    <row r="670558" spans="68:68" customFormat="1">
      <c r="BP670558" s="90"/>
    </row>
    <row r="670559" spans="68:68" customFormat="1">
      <c r="BP670559" s="90"/>
    </row>
    <row r="670560" spans="68:68" customFormat="1">
      <c r="BP670560" s="90"/>
    </row>
    <row r="670561" spans="68:68" customFormat="1">
      <c r="BP670561" s="90"/>
    </row>
    <row r="670562" spans="68:68" customFormat="1">
      <c r="BP670562" s="90"/>
    </row>
    <row r="670563" spans="68:68" customFormat="1">
      <c r="BP670563" s="90"/>
    </row>
    <row r="670564" spans="68:68" customFormat="1">
      <c r="BP670564" s="90"/>
    </row>
    <row r="670565" spans="68:68" customFormat="1">
      <c r="BP670565" s="90"/>
    </row>
    <row r="670566" spans="68:68" customFormat="1">
      <c r="BP670566" s="90"/>
    </row>
    <row r="670567" spans="68:68" customFormat="1">
      <c r="BP670567" s="90"/>
    </row>
    <row r="670568" spans="68:68" customFormat="1">
      <c r="BP670568" s="90"/>
    </row>
    <row r="670569" spans="68:68" customFormat="1">
      <c r="BP670569" s="90"/>
    </row>
    <row r="670570" spans="68:68" customFormat="1">
      <c r="BP670570" s="90"/>
    </row>
    <row r="670571" spans="68:68" customFormat="1">
      <c r="BP670571" s="90"/>
    </row>
    <row r="670572" spans="68:68" customFormat="1">
      <c r="BP670572" s="90"/>
    </row>
    <row r="670573" spans="68:68" customFormat="1">
      <c r="BP670573" s="90"/>
    </row>
    <row r="670574" spans="68:68" customFormat="1">
      <c r="BP670574" s="90"/>
    </row>
    <row r="670575" spans="68:68" customFormat="1">
      <c r="BP670575" s="90"/>
    </row>
    <row r="670576" spans="68:68" customFormat="1">
      <c r="BP670576" s="90"/>
    </row>
    <row r="670577" spans="68:68" customFormat="1">
      <c r="BP670577" s="90"/>
    </row>
    <row r="670578" spans="68:68" customFormat="1">
      <c r="BP670578" s="90"/>
    </row>
    <row r="670579" spans="68:68" customFormat="1">
      <c r="BP670579" s="90"/>
    </row>
    <row r="670580" spans="68:68" customFormat="1">
      <c r="BP670580" s="90"/>
    </row>
    <row r="670581" spans="68:68" customFormat="1">
      <c r="BP670581" s="90"/>
    </row>
    <row r="670582" spans="68:68" customFormat="1">
      <c r="BP670582" s="90"/>
    </row>
    <row r="670583" spans="68:68" customFormat="1">
      <c r="BP670583" s="90"/>
    </row>
    <row r="670584" spans="68:68" customFormat="1">
      <c r="BP670584" s="90"/>
    </row>
    <row r="670585" spans="68:68" customFormat="1">
      <c r="BP670585" s="90"/>
    </row>
    <row r="670586" spans="68:68" customFormat="1">
      <c r="BP670586" s="90"/>
    </row>
    <row r="670587" spans="68:68" customFormat="1">
      <c r="BP670587" s="90"/>
    </row>
    <row r="670588" spans="68:68" customFormat="1">
      <c r="BP670588" s="90"/>
    </row>
    <row r="670589" spans="68:68" customFormat="1">
      <c r="BP670589" s="90"/>
    </row>
    <row r="670590" spans="68:68" customFormat="1">
      <c r="BP670590" s="90"/>
    </row>
    <row r="670591" spans="68:68" customFormat="1">
      <c r="BP670591" s="90"/>
    </row>
    <row r="670592" spans="68:68" customFormat="1">
      <c r="BP670592" s="90"/>
    </row>
    <row r="670593" spans="68:68" customFormat="1">
      <c r="BP670593" s="90"/>
    </row>
    <row r="670594" spans="68:68" customFormat="1">
      <c r="BP670594" s="90"/>
    </row>
    <row r="670595" spans="68:68" customFormat="1">
      <c r="BP670595" s="90"/>
    </row>
    <row r="670596" spans="68:68" customFormat="1">
      <c r="BP670596" s="90"/>
    </row>
    <row r="670597" spans="68:68" customFormat="1">
      <c r="BP670597" s="90"/>
    </row>
    <row r="670598" spans="68:68" customFormat="1">
      <c r="BP670598" s="90"/>
    </row>
    <row r="670599" spans="68:68" customFormat="1">
      <c r="BP670599" s="90"/>
    </row>
    <row r="670600" spans="68:68" customFormat="1">
      <c r="BP670600" s="90"/>
    </row>
    <row r="670601" spans="68:68" customFormat="1">
      <c r="BP670601" s="90"/>
    </row>
    <row r="670602" spans="68:68" customFormat="1">
      <c r="BP670602" s="90"/>
    </row>
    <row r="670603" spans="68:68" customFormat="1">
      <c r="BP670603" s="90"/>
    </row>
    <row r="670604" spans="68:68" customFormat="1">
      <c r="BP670604" s="90"/>
    </row>
    <row r="670605" spans="68:68" customFormat="1">
      <c r="BP670605" s="90"/>
    </row>
    <row r="670606" spans="68:68" customFormat="1">
      <c r="BP670606" s="90"/>
    </row>
    <row r="670607" spans="68:68" customFormat="1">
      <c r="BP670607" s="90"/>
    </row>
    <row r="670608" spans="68:68" customFormat="1">
      <c r="BP670608" s="90"/>
    </row>
    <row r="670609" spans="68:68" customFormat="1">
      <c r="BP670609" s="90"/>
    </row>
    <row r="670610" spans="68:68" customFormat="1">
      <c r="BP670610" s="90"/>
    </row>
    <row r="670611" spans="68:68" customFormat="1">
      <c r="BP670611" s="90"/>
    </row>
    <row r="670612" spans="68:68" customFormat="1">
      <c r="BP670612" s="90"/>
    </row>
    <row r="670613" spans="68:68" customFormat="1">
      <c r="BP670613" s="90"/>
    </row>
    <row r="670614" spans="68:68" customFormat="1">
      <c r="BP670614" s="90"/>
    </row>
    <row r="670615" spans="68:68" customFormat="1">
      <c r="BP670615" s="90"/>
    </row>
    <row r="670616" spans="68:68" customFormat="1">
      <c r="BP670616" s="90"/>
    </row>
    <row r="670617" spans="68:68" customFormat="1">
      <c r="BP670617" s="90"/>
    </row>
    <row r="670618" spans="68:68" customFormat="1">
      <c r="BP670618" s="90"/>
    </row>
    <row r="670619" spans="68:68" customFormat="1">
      <c r="BP670619" s="90"/>
    </row>
    <row r="670620" spans="68:68" customFormat="1">
      <c r="BP670620" s="90"/>
    </row>
    <row r="670621" spans="68:68" customFormat="1">
      <c r="BP670621" s="90"/>
    </row>
    <row r="670622" spans="68:68" customFormat="1">
      <c r="BP670622" s="90"/>
    </row>
    <row r="670623" spans="68:68" customFormat="1">
      <c r="BP670623" s="90"/>
    </row>
    <row r="670624" spans="68:68" customFormat="1">
      <c r="BP670624" s="90"/>
    </row>
    <row r="670625" spans="68:68" customFormat="1">
      <c r="BP670625" s="90"/>
    </row>
    <row r="670626" spans="68:68" customFormat="1">
      <c r="BP670626" s="90"/>
    </row>
    <row r="670627" spans="68:68" customFormat="1">
      <c r="BP670627" s="90"/>
    </row>
    <row r="670628" spans="68:68" customFormat="1">
      <c r="BP670628" s="90"/>
    </row>
    <row r="670629" spans="68:68" customFormat="1">
      <c r="BP670629" s="90"/>
    </row>
    <row r="670630" spans="68:68" customFormat="1">
      <c r="BP670630" s="90"/>
    </row>
    <row r="670631" spans="68:68" customFormat="1">
      <c r="BP670631" s="90"/>
    </row>
    <row r="670632" spans="68:68" customFormat="1">
      <c r="BP670632" s="90"/>
    </row>
    <row r="670633" spans="68:68" customFormat="1">
      <c r="BP670633" s="90"/>
    </row>
    <row r="670634" spans="68:68" customFormat="1">
      <c r="BP670634" s="90"/>
    </row>
    <row r="670635" spans="68:68" customFormat="1">
      <c r="BP670635" s="90"/>
    </row>
    <row r="670636" spans="68:68" customFormat="1">
      <c r="BP670636" s="90"/>
    </row>
    <row r="670637" spans="68:68" customFormat="1">
      <c r="BP670637" s="90"/>
    </row>
    <row r="670638" spans="68:68" customFormat="1">
      <c r="BP670638" s="90"/>
    </row>
    <row r="670639" spans="68:68" customFormat="1">
      <c r="BP670639" s="90"/>
    </row>
    <row r="670640" spans="68:68" customFormat="1">
      <c r="BP670640" s="90"/>
    </row>
    <row r="670641" spans="68:68" customFormat="1">
      <c r="BP670641" s="90"/>
    </row>
    <row r="670642" spans="68:68" customFormat="1">
      <c r="BP670642" s="90"/>
    </row>
    <row r="670643" spans="68:68" customFormat="1">
      <c r="BP670643" s="90"/>
    </row>
    <row r="670644" spans="68:68" customFormat="1">
      <c r="BP670644" s="90"/>
    </row>
    <row r="670645" spans="68:68" customFormat="1">
      <c r="BP670645" s="90"/>
    </row>
    <row r="670646" spans="68:68" customFormat="1">
      <c r="BP670646" s="90"/>
    </row>
    <row r="670647" spans="68:68" customFormat="1">
      <c r="BP670647" s="90"/>
    </row>
    <row r="670648" spans="68:68" customFormat="1">
      <c r="BP670648" s="90"/>
    </row>
    <row r="670649" spans="68:68" customFormat="1">
      <c r="BP670649" s="90"/>
    </row>
    <row r="670650" spans="68:68" customFormat="1">
      <c r="BP670650" s="90"/>
    </row>
    <row r="670651" spans="68:68" customFormat="1">
      <c r="BP670651" s="90"/>
    </row>
    <row r="670652" spans="68:68" customFormat="1">
      <c r="BP670652" s="90"/>
    </row>
    <row r="670653" spans="68:68" customFormat="1">
      <c r="BP670653" s="90"/>
    </row>
    <row r="670654" spans="68:68" customFormat="1">
      <c r="BP670654" s="90"/>
    </row>
    <row r="670655" spans="68:68" customFormat="1">
      <c r="BP670655" s="90"/>
    </row>
    <row r="670656" spans="68:68" customFormat="1">
      <c r="BP670656" s="90"/>
    </row>
    <row r="670657" spans="68:68" customFormat="1">
      <c r="BP670657" s="90"/>
    </row>
    <row r="670658" spans="68:68" customFormat="1">
      <c r="BP670658" s="90"/>
    </row>
    <row r="670659" spans="68:68" customFormat="1">
      <c r="BP670659" s="90"/>
    </row>
    <row r="670660" spans="68:68" customFormat="1">
      <c r="BP670660" s="90"/>
    </row>
    <row r="670661" spans="68:68" customFormat="1">
      <c r="BP670661" s="90"/>
    </row>
    <row r="670662" spans="68:68" customFormat="1">
      <c r="BP670662" s="90"/>
    </row>
    <row r="670663" spans="68:68" customFormat="1">
      <c r="BP670663" s="90"/>
    </row>
    <row r="670664" spans="68:68" customFormat="1">
      <c r="BP670664" s="90"/>
    </row>
    <row r="670665" spans="68:68" customFormat="1">
      <c r="BP670665" s="90"/>
    </row>
    <row r="670666" spans="68:68" customFormat="1">
      <c r="BP670666" s="90"/>
    </row>
    <row r="670667" spans="68:68" customFormat="1">
      <c r="BP670667" s="90"/>
    </row>
    <row r="670668" spans="68:68" customFormat="1">
      <c r="BP670668" s="90"/>
    </row>
    <row r="670669" spans="68:68" customFormat="1">
      <c r="BP670669" s="90"/>
    </row>
    <row r="670670" spans="68:68" customFormat="1">
      <c r="BP670670" s="90"/>
    </row>
    <row r="670671" spans="68:68" customFormat="1">
      <c r="BP670671" s="90"/>
    </row>
    <row r="670672" spans="68:68" customFormat="1">
      <c r="BP670672" s="90"/>
    </row>
    <row r="670673" spans="68:68" customFormat="1">
      <c r="BP670673" s="90"/>
    </row>
    <row r="670674" spans="68:68" customFormat="1">
      <c r="BP670674" s="90"/>
    </row>
    <row r="670675" spans="68:68" customFormat="1">
      <c r="BP670675" s="90"/>
    </row>
    <row r="670676" spans="68:68" customFormat="1">
      <c r="BP670676" s="90"/>
    </row>
    <row r="670677" spans="68:68" customFormat="1">
      <c r="BP670677" s="90"/>
    </row>
    <row r="670678" spans="68:68" customFormat="1">
      <c r="BP670678" s="90"/>
    </row>
    <row r="670679" spans="68:68" customFormat="1">
      <c r="BP670679" s="90"/>
    </row>
    <row r="670680" spans="68:68" customFormat="1">
      <c r="BP670680" s="90"/>
    </row>
    <row r="670681" spans="68:68" customFormat="1">
      <c r="BP670681" s="90"/>
    </row>
    <row r="670682" spans="68:68" customFormat="1">
      <c r="BP670682" s="90"/>
    </row>
    <row r="670683" spans="68:68" customFormat="1">
      <c r="BP670683" s="90"/>
    </row>
    <row r="670684" spans="68:68" customFormat="1">
      <c r="BP670684" s="90"/>
    </row>
    <row r="670685" spans="68:68" customFormat="1">
      <c r="BP670685" s="90"/>
    </row>
    <row r="670686" spans="68:68" customFormat="1">
      <c r="BP670686" s="90"/>
    </row>
    <row r="670687" spans="68:68" customFormat="1">
      <c r="BP670687" s="90"/>
    </row>
    <row r="670688" spans="68:68" customFormat="1">
      <c r="BP670688" s="90"/>
    </row>
    <row r="670689" spans="68:68" customFormat="1">
      <c r="BP670689" s="90"/>
    </row>
    <row r="670690" spans="68:68" customFormat="1">
      <c r="BP670690" s="90"/>
    </row>
    <row r="670691" spans="68:68" customFormat="1">
      <c r="BP670691" s="90"/>
    </row>
    <row r="670692" spans="68:68" customFormat="1">
      <c r="BP670692" s="90"/>
    </row>
    <row r="670693" spans="68:68" customFormat="1">
      <c r="BP670693" s="90"/>
    </row>
    <row r="670694" spans="68:68" customFormat="1">
      <c r="BP670694" s="90"/>
    </row>
    <row r="670695" spans="68:68" customFormat="1">
      <c r="BP670695" s="90"/>
    </row>
    <row r="670696" spans="68:68" customFormat="1">
      <c r="BP670696" s="90"/>
    </row>
    <row r="670697" spans="68:68" customFormat="1">
      <c r="BP670697" s="90"/>
    </row>
    <row r="670698" spans="68:68" customFormat="1">
      <c r="BP670698" s="90"/>
    </row>
    <row r="670699" spans="68:68" customFormat="1">
      <c r="BP670699" s="90"/>
    </row>
    <row r="670700" spans="68:68" customFormat="1">
      <c r="BP670700" s="90"/>
    </row>
    <row r="670701" spans="68:68" customFormat="1">
      <c r="BP670701" s="90"/>
    </row>
    <row r="670702" spans="68:68" customFormat="1">
      <c r="BP670702" s="90"/>
    </row>
    <row r="670703" spans="68:68" customFormat="1">
      <c r="BP670703" s="90"/>
    </row>
    <row r="670704" spans="68:68" customFormat="1">
      <c r="BP670704" s="90"/>
    </row>
    <row r="670705" spans="68:68" customFormat="1">
      <c r="BP670705" s="90"/>
    </row>
    <row r="670706" spans="68:68" customFormat="1">
      <c r="BP670706" s="90"/>
    </row>
    <row r="670707" spans="68:68" customFormat="1">
      <c r="BP670707" s="90"/>
    </row>
    <row r="670708" spans="68:68" customFormat="1">
      <c r="BP670708" s="90"/>
    </row>
    <row r="670709" spans="68:68" customFormat="1">
      <c r="BP670709" s="90"/>
    </row>
    <row r="670710" spans="68:68" customFormat="1">
      <c r="BP670710" s="90"/>
    </row>
    <row r="670711" spans="68:68" customFormat="1">
      <c r="BP670711" s="90"/>
    </row>
    <row r="670712" spans="68:68" customFormat="1">
      <c r="BP670712" s="90"/>
    </row>
    <row r="670713" spans="68:68" customFormat="1">
      <c r="BP670713" s="90"/>
    </row>
    <row r="670714" spans="68:68" customFormat="1">
      <c r="BP670714" s="90"/>
    </row>
    <row r="670715" spans="68:68" customFormat="1">
      <c r="BP670715" s="90"/>
    </row>
    <row r="670716" spans="68:68" customFormat="1">
      <c r="BP670716" s="90"/>
    </row>
    <row r="670717" spans="68:68" customFormat="1">
      <c r="BP670717" s="90"/>
    </row>
    <row r="670718" spans="68:68" customFormat="1">
      <c r="BP670718" s="90"/>
    </row>
    <row r="670719" spans="68:68" customFormat="1">
      <c r="BP670719" s="90"/>
    </row>
    <row r="670720" spans="68:68" customFormat="1">
      <c r="BP670720" s="90"/>
    </row>
    <row r="670721" spans="68:68" customFormat="1">
      <c r="BP670721" s="90"/>
    </row>
    <row r="670722" spans="68:68" customFormat="1">
      <c r="BP670722" s="90"/>
    </row>
    <row r="670723" spans="68:68" customFormat="1">
      <c r="BP670723" s="90"/>
    </row>
    <row r="670724" spans="68:68" customFormat="1">
      <c r="BP670724" s="90"/>
    </row>
    <row r="670725" spans="68:68" customFormat="1">
      <c r="BP670725" s="90"/>
    </row>
    <row r="670726" spans="68:68" customFormat="1">
      <c r="BP670726" s="90"/>
    </row>
    <row r="670727" spans="68:68" customFormat="1">
      <c r="BP670727" s="90"/>
    </row>
    <row r="670728" spans="68:68" customFormat="1">
      <c r="BP670728" s="90"/>
    </row>
    <row r="670729" spans="68:68" customFormat="1">
      <c r="BP670729" s="90"/>
    </row>
    <row r="670730" spans="68:68" customFormat="1">
      <c r="BP670730" s="90"/>
    </row>
    <row r="670731" spans="68:68" customFormat="1">
      <c r="BP670731" s="90"/>
    </row>
    <row r="670732" spans="68:68" customFormat="1">
      <c r="BP670732" s="90"/>
    </row>
    <row r="670733" spans="68:68" customFormat="1">
      <c r="BP670733" s="90"/>
    </row>
    <row r="670734" spans="68:68" customFormat="1">
      <c r="BP670734" s="90"/>
    </row>
    <row r="670735" spans="68:68" customFormat="1">
      <c r="BP670735" s="90"/>
    </row>
    <row r="670736" spans="68:68" customFormat="1">
      <c r="BP670736" s="90"/>
    </row>
    <row r="670737" spans="68:68" customFormat="1">
      <c r="BP670737" s="90"/>
    </row>
    <row r="670738" spans="68:68" customFormat="1">
      <c r="BP670738" s="90"/>
    </row>
    <row r="670739" spans="68:68" customFormat="1">
      <c r="BP670739" s="90"/>
    </row>
    <row r="670740" spans="68:68" customFormat="1">
      <c r="BP670740" s="90"/>
    </row>
    <row r="670741" spans="68:68" customFormat="1">
      <c r="BP670741" s="90"/>
    </row>
    <row r="670742" spans="68:68" customFormat="1">
      <c r="BP670742" s="90"/>
    </row>
    <row r="670743" spans="68:68" customFormat="1">
      <c r="BP670743" s="90"/>
    </row>
    <row r="670744" spans="68:68" customFormat="1">
      <c r="BP670744" s="90"/>
    </row>
    <row r="670745" spans="68:68" customFormat="1">
      <c r="BP670745" s="90"/>
    </row>
    <row r="670746" spans="68:68" customFormat="1">
      <c r="BP670746" s="90"/>
    </row>
    <row r="670747" spans="68:68" customFormat="1">
      <c r="BP670747" s="90"/>
    </row>
    <row r="670748" spans="68:68" customFormat="1">
      <c r="BP670748" s="90"/>
    </row>
    <row r="670749" spans="68:68" customFormat="1">
      <c r="BP670749" s="90"/>
    </row>
    <row r="670750" spans="68:68" customFormat="1">
      <c r="BP670750" s="90"/>
    </row>
    <row r="670751" spans="68:68" customFormat="1">
      <c r="BP670751" s="90"/>
    </row>
    <row r="670752" spans="68:68" customFormat="1">
      <c r="BP670752" s="90"/>
    </row>
    <row r="670753" spans="68:68" customFormat="1">
      <c r="BP670753" s="90"/>
    </row>
    <row r="670754" spans="68:68" customFormat="1">
      <c r="BP670754" s="90"/>
    </row>
    <row r="670755" spans="68:68" customFormat="1">
      <c r="BP670755" s="90"/>
    </row>
    <row r="670756" spans="68:68" customFormat="1">
      <c r="BP670756" s="90"/>
    </row>
    <row r="670757" spans="68:68" customFormat="1">
      <c r="BP670757" s="90"/>
    </row>
    <row r="670758" spans="68:68" customFormat="1">
      <c r="BP670758" s="90"/>
    </row>
    <row r="670759" spans="68:68" customFormat="1">
      <c r="BP670759" s="90"/>
    </row>
    <row r="670760" spans="68:68" customFormat="1">
      <c r="BP670760" s="90"/>
    </row>
    <row r="670761" spans="68:68" customFormat="1">
      <c r="BP670761" s="90"/>
    </row>
    <row r="670762" spans="68:68" customFormat="1">
      <c r="BP670762" s="90"/>
    </row>
    <row r="670763" spans="68:68" customFormat="1">
      <c r="BP670763" s="90"/>
    </row>
    <row r="670764" spans="68:68" customFormat="1">
      <c r="BP670764" s="90"/>
    </row>
    <row r="670765" spans="68:68" customFormat="1">
      <c r="BP670765" s="90"/>
    </row>
    <row r="670766" spans="68:68" customFormat="1">
      <c r="BP670766" s="90"/>
    </row>
    <row r="670767" spans="68:68" customFormat="1">
      <c r="BP670767" s="90"/>
    </row>
    <row r="670768" spans="68:68" customFormat="1">
      <c r="BP670768" s="90"/>
    </row>
    <row r="670769" spans="68:68" customFormat="1">
      <c r="BP670769" s="90"/>
    </row>
    <row r="670770" spans="68:68" customFormat="1">
      <c r="BP670770" s="90"/>
    </row>
    <row r="670771" spans="68:68" customFormat="1">
      <c r="BP670771" s="90"/>
    </row>
    <row r="670772" spans="68:68" customFormat="1">
      <c r="BP670772" s="90"/>
    </row>
    <row r="670773" spans="68:68" customFormat="1">
      <c r="BP670773" s="90"/>
    </row>
    <row r="670774" spans="68:68" customFormat="1">
      <c r="BP670774" s="90"/>
    </row>
    <row r="670775" spans="68:68" customFormat="1">
      <c r="BP670775" s="90"/>
    </row>
    <row r="670776" spans="68:68" customFormat="1">
      <c r="BP670776" s="90"/>
    </row>
    <row r="670777" spans="68:68" customFormat="1">
      <c r="BP670777" s="90"/>
    </row>
    <row r="670778" spans="68:68" customFormat="1">
      <c r="BP670778" s="90"/>
    </row>
    <row r="670779" spans="68:68" customFormat="1">
      <c r="BP670779" s="90"/>
    </row>
    <row r="670780" spans="68:68" customFormat="1">
      <c r="BP670780" s="90"/>
    </row>
    <row r="670781" spans="68:68" customFormat="1">
      <c r="BP670781" s="90"/>
    </row>
    <row r="670782" spans="68:68" customFormat="1">
      <c r="BP670782" s="90"/>
    </row>
    <row r="670783" spans="68:68" customFormat="1">
      <c r="BP670783" s="90"/>
    </row>
    <row r="670784" spans="68:68" customFormat="1">
      <c r="BP670784" s="90"/>
    </row>
    <row r="670785" spans="68:68" customFormat="1">
      <c r="BP670785" s="90"/>
    </row>
    <row r="670786" spans="68:68" customFormat="1">
      <c r="BP670786" s="90"/>
    </row>
    <row r="670787" spans="68:68" customFormat="1">
      <c r="BP670787" s="90"/>
    </row>
    <row r="670788" spans="68:68" customFormat="1">
      <c r="BP670788" s="90"/>
    </row>
    <row r="670789" spans="68:68" customFormat="1">
      <c r="BP670789" s="90"/>
    </row>
    <row r="670790" spans="68:68" customFormat="1">
      <c r="BP670790" s="90"/>
    </row>
    <row r="670791" spans="68:68" customFormat="1">
      <c r="BP670791" s="90"/>
    </row>
    <row r="670792" spans="68:68" customFormat="1">
      <c r="BP670792" s="90"/>
    </row>
    <row r="670793" spans="68:68" customFormat="1">
      <c r="BP670793" s="90"/>
    </row>
    <row r="670794" spans="68:68" customFormat="1">
      <c r="BP670794" s="90"/>
    </row>
    <row r="670795" spans="68:68" customFormat="1">
      <c r="BP670795" s="90"/>
    </row>
    <row r="670796" spans="68:68" customFormat="1">
      <c r="BP670796" s="90"/>
    </row>
    <row r="670797" spans="68:68" customFormat="1">
      <c r="BP670797" s="90"/>
    </row>
    <row r="670798" spans="68:68" customFormat="1">
      <c r="BP670798" s="90"/>
    </row>
    <row r="670799" spans="68:68" customFormat="1">
      <c r="BP670799" s="90"/>
    </row>
    <row r="670800" spans="68:68" customFormat="1">
      <c r="BP670800" s="90"/>
    </row>
    <row r="670801" spans="68:68" customFormat="1">
      <c r="BP670801" s="90"/>
    </row>
    <row r="670802" spans="68:68" customFormat="1">
      <c r="BP670802" s="90"/>
    </row>
    <row r="670803" spans="68:68" customFormat="1">
      <c r="BP670803" s="90"/>
    </row>
    <row r="670804" spans="68:68" customFormat="1">
      <c r="BP670804" s="90"/>
    </row>
    <row r="670805" spans="68:68" customFormat="1">
      <c r="BP670805" s="90"/>
    </row>
    <row r="670806" spans="68:68" customFormat="1">
      <c r="BP670806" s="90"/>
    </row>
    <row r="670807" spans="68:68" customFormat="1">
      <c r="BP670807" s="90"/>
    </row>
    <row r="670808" spans="68:68" customFormat="1">
      <c r="BP670808" s="90"/>
    </row>
    <row r="670809" spans="68:68" customFormat="1">
      <c r="BP670809" s="90"/>
    </row>
    <row r="670810" spans="68:68" customFormat="1">
      <c r="BP670810" s="90"/>
    </row>
    <row r="670811" spans="68:68" customFormat="1">
      <c r="BP670811" s="90"/>
    </row>
    <row r="670812" spans="68:68" customFormat="1">
      <c r="BP670812" s="90"/>
    </row>
    <row r="670813" spans="68:68" customFormat="1">
      <c r="BP670813" s="90"/>
    </row>
    <row r="670814" spans="68:68" customFormat="1">
      <c r="BP670814" s="90"/>
    </row>
    <row r="670815" spans="68:68" customFormat="1">
      <c r="BP670815" s="90"/>
    </row>
    <row r="670816" spans="68:68" customFormat="1">
      <c r="BP670816" s="90"/>
    </row>
    <row r="670817" spans="68:68" customFormat="1">
      <c r="BP670817" s="90"/>
    </row>
    <row r="670818" spans="68:68" customFormat="1">
      <c r="BP670818" s="90"/>
    </row>
    <row r="670819" spans="68:68" customFormat="1">
      <c r="BP670819" s="90"/>
    </row>
    <row r="670820" spans="68:68" customFormat="1">
      <c r="BP670820" s="90"/>
    </row>
    <row r="670821" spans="68:68" customFormat="1">
      <c r="BP670821" s="90"/>
    </row>
    <row r="670822" spans="68:68" customFormat="1">
      <c r="BP670822" s="90"/>
    </row>
    <row r="670823" spans="68:68" customFormat="1">
      <c r="BP670823" s="90"/>
    </row>
    <row r="670824" spans="68:68" customFormat="1">
      <c r="BP670824" s="90"/>
    </row>
    <row r="670825" spans="68:68" customFormat="1">
      <c r="BP670825" s="90"/>
    </row>
    <row r="670826" spans="68:68" customFormat="1">
      <c r="BP670826" s="90"/>
    </row>
    <row r="670827" spans="68:68" customFormat="1">
      <c r="BP670827" s="90"/>
    </row>
    <row r="670828" spans="68:68" customFormat="1">
      <c r="BP670828" s="90"/>
    </row>
    <row r="670829" spans="68:68" customFormat="1">
      <c r="BP670829" s="90"/>
    </row>
    <row r="670830" spans="68:68" customFormat="1">
      <c r="BP670830" s="90"/>
    </row>
    <row r="670831" spans="68:68" customFormat="1">
      <c r="BP670831" s="90"/>
    </row>
    <row r="670832" spans="68:68" customFormat="1">
      <c r="BP670832" s="90"/>
    </row>
    <row r="670833" spans="68:68" customFormat="1">
      <c r="BP670833" s="90"/>
    </row>
    <row r="670834" spans="68:68" customFormat="1">
      <c r="BP670834" s="90"/>
    </row>
    <row r="670835" spans="68:68" customFormat="1">
      <c r="BP670835" s="90"/>
    </row>
    <row r="670836" spans="68:68" customFormat="1">
      <c r="BP670836" s="90"/>
    </row>
    <row r="670837" spans="68:68" customFormat="1">
      <c r="BP670837" s="90"/>
    </row>
    <row r="670838" spans="68:68" customFormat="1">
      <c r="BP670838" s="90"/>
    </row>
    <row r="670839" spans="68:68" customFormat="1">
      <c r="BP670839" s="90"/>
    </row>
    <row r="670840" spans="68:68" customFormat="1">
      <c r="BP670840" s="90"/>
    </row>
    <row r="670841" spans="68:68" customFormat="1">
      <c r="BP670841" s="90"/>
    </row>
    <row r="670842" spans="68:68" customFormat="1">
      <c r="BP670842" s="90"/>
    </row>
    <row r="670843" spans="68:68" customFormat="1">
      <c r="BP670843" s="90"/>
    </row>
    <row r="670844" spans="68:68" customFormat="1">
      <c r="BP670844" s="90"/>
    </row>
    <row r="670845" spans="68:68" customFormat="1">
      <c r="BP670845" s="90"/>
    </row>
    <row r="670846" spans="68:68" customFormat="1">
      <c r="BP670846" s="90"/>
    </row>
    <row r="670847" spans="68:68" customFormat="1">
      <c r="BP670847" s="90"/>
    </row>
    <row r="670848" spans="68:68" customFormat="1">
      <c r="BP670848" s="90"/>
    </row>
    <row r="670849" spans="68:68" customFormat="1">
      <c r="BP670849" s="90"/>
    </row>
    <row r="670850" spans="68:68" customFormat="1">
      <c r="BP670850" s="90"/>
    </row>
    <row r="670851" spans="68:68" customFormat="1">
      <c r="BP670851" s="90"/>
    </row>
    <row r="670852" spans="68:68" customFormat="1">
      <c r="BP670852" s="90"/>
    </row>
    <row r="670853" spans="68:68" customFormat="1">
      <c r="BP670853" s="90"/>
    </row>
    <row r="670854" spans="68:68" customFormat="1">
      <c r="BP670854" s="90"/>
    </row>
    <row r="670855" spans="68:68" customFormat="1">
      <c r="BP670855" s="90"/>
    </row>
    <row r="670856" spans="68:68" customFormat="1">
      <c r="BP670856" s="90"/>
    </row>
    <row r="670857" spans="68:68" customFormat="1">
      <c r="BP670857" s="90"/>
    </row>
    <row r="670858" spans="68:68" customFormat="1">
      <c r="BP670858" s="90"/>
    </row>
    <row r="670859" spans="68:68" customFormat="1">
      <c r="BP670859" s="90"/>
    </row>
    <row r="670860" spans="68:68" customFormat="1">
      <c r="BP670860" s="90"/>
    </row>
    <row r="670861" spans="68:68" customFormat="1">
      <c r="BP670861" s="90"/>
    </row>
    <row r="670862" spans="68:68" customFormat="1">
      <c r="BP670862" s="90"/>
    </row>
    <row r="670863" spans="68:68" customFormat="1">
      <c r="BP670863" s="90"/>
    </row>
    <row r="670864" spans="68:68" customFormat="1">
      <c r="BP670864" s="90"/>
    </row>
    <row r="670865" spans="68:68" customFormat="1">
      <c r="BP670865" s="90"/>
    </row>
    <row r="670866" spans="68:68" customFormat="1">
      <c r="BP670866" s="90"/>
    </row>
    <row r="670867" spans="68:68" customFormat="1">
      <c r="BP670867" s="90"/>
    </row>
    <row r="670868" spans="68:68" customFormat="1">
      <c r="BP670868" s="90"/>
    </row>
    <row r="670869" spans="68:68" customFormat="1">
      <c r="BP670869" s="90"/>
    </row>
    <row r="670870" spans="68:68" customFormat="1">
      <c r="BP670870" s="90"/>
    </row>
    <row r="670871" spans="68:68" customFormat="1">
      <c r="BP670871" s="90"/>
    </row>
    <row r="670872" spans="68:68" customFormat="1">
      <c r="BP670872" s="90"/>
    </row>
    <row r="670873" spans="68:68" customFormat="1">
      <c r="BP670873" s="90"/>
    </row>
    <row r="670874" spans="68:68" customFormat="1">
      <c r="BP670874" s="90"/>
    </row>
    <row r="670875" spans="68:68" customFormat="1">
      <c r="BP670875" s="90"/>
    </row>
    <row r="670876" spans="68:68" customFormat="1">
      <c r="BP670876" s="90"/>
    </row>
    <row r="670877" spans="68:68" customFormat="1">
      <c r="BP670877" s="90"/>
    </row>
    <row r="670878" spans="68:68" customFormat="1">
      <c r="BP670878" s="90"/>
    </row>
    <row r="670879" spans="68:68" customFormat="1">
      <c r="BP670879" s="90"/>
    </row>
    <row r="670880" spans="68:68" customFormat="1">
      <c r="BP670880" s="90"/>
    </row>
    <row r="670881" spans="68:68" customFormat="1">
      <c r="BP670881" s="90"/>
    </row>
    <row r="670882" spans="68:68" customFormat="1">
      <c r="BP670882" s="90"/>
    </row>
    <row r="670883" spans="68:68" customFormat="1">
      <c r="BP670883" s="90"/>
    </row>
    <row r="670884" spans="68:68" customFormat="1">
      <c r="BP670884" s="90"/>
    </row>
    <row r="670885" spans="68:68" customFormat="1">
      <c r="BP670885" s="90"/>
    </row>
    <row r="670886" spans="68:68" customFormat="1">
      <c r="BP670886" s="90"/>
    </row>
    <row r="670887" spans="68:68" customFormat="1">
      <c r="BP670887" s="90"/>
    </row>
    <row r="670888" spans="68:68" customFormat="1">
      <c r="BP670888" s="90"/>
    </row>
    <row r="670889" spans="68:68" customFormat="1">
      <c r="BP670889" s="90"/>
    </row>
    <row r="670890" spans="68:68" customFormat="1">
      <c r="BP670890" s="90"/>
    </row>
    <row r="670891" spans="68:68" customFormat="1">
      <c r="BP670891" s="90"/>
    </row>
    <row r="670892" spans="68:68" customFormat="1">
      <c r="BP670892" s="90"/>
    </row>
    <row r="670893" spans="68:68" customFormat="1">
      <c r="BP670893" s="90"/>
    </row>
    <row r="670894" spans="68:68" customFormat="1">
      <c r="BP670894" s="90"/>
    </row>
    <row r="670895" spans="68:68" customFormat="1">
      <c r="BP670895" s="90"/>
    </row>
    <row r="670896" spans="68:68" customFormat="1">
      <c r="BP670896" s="90"/>
    </row>
    <row r="670897" spans="68:68" customFormat="1">
      <c r="BP670897" s="90"/>
    </row>
    <row r="670898" spans="68:68" customFormat="1">
      <c r="BP670898" s="90"/>
    </row>
    <row r="670899" spans="68:68" customFormat="1">
      <c r="BP670899" s="90"/>
    </row>
    <row r="670900" spans="68:68" customFormat="1">
      <c r="BP670900" s="90"/>
    </row>
    <row r="670901" spans="68:68" customFormat="1">
      <c r="BP670901" s="90"/>
    </row>
    <row r="670902" spans="68:68" customFormat="1">
      <c r="BP670902" s="90"/>
    </row>
    <row r="670903" spans="68:68" customFormat="1">
      <c r="BP670903" s="90"/>
    </row>
    <row r="670904" spans="68:68" customFormat="1">
      <c r="BP670904" s="90"/>
    </row>
    <row r="670905" spans="68:68" customFormat="1">
      <c r="BP670905" s="90"/>
    </row>
    <row r="670906" spans="68:68" customFormat="1">
      <c r="BP670906" s="90"/>
    </row>
    <row r="670907" spans="68:68" customFormat="1">
      <c r="BP670907" s="90"/>
    </row>
    <row r="670908" spans="68:68" customFormat="1">
      <c r="BP670908" s="90"/>
    </row>
    <row r="670909" spans="68:68" customFormat="1">
      <c r="BP670909" s="90"/>
    </row>
    <row r="670910" spans="68:68" customFormat="1">
      <c r="BP670910" s="90"/>
    </row>
    <row r="670911" spans="68:68" customFormat="1">
      <c r="BP670911" s="90"/>
    </row>
    <row r="670912" spans="68:68" customFormat="1">
      <c r="BP670912" s="90"/>
    </row>
    <row r="670913" spans="68:68" customFormat="1">
      <c r="BP670913" s="90"/>
    </row>
    <row r="670914" spans="68:68" customFormat="1">
      <c r="BP670914" s="90"/>
    </row>
    <row r="670915" spans="68:68" customFormat="1">
      <c r="BP670915" s="90"/>
    </row>
    <row r="670916" spans="68:68" customFormat="1">
      <c r="BP670916" s="90"/>
    </row>
    <row r="670917" spans="68:68" customFormat="1">
      <c r="BP670917" s="90"/>
    </row>
    <row r="670918" spans="68:68" customFormat="1">
      <c r="BP670918" s="90"/>
    </row>
    <row r="670919" spans="68:68" customFormat="1">
      <c r="BP670919" s="90"/>
    </row>
    <row r="670920" spans="68:68" customFormat="1">
      <c r="BP670920" s="90"/>
    </row>
    <row r="670921" spans="68:68" customFormat="1">
      <c r="BP670921" s="90"/>
    </row>
    <row r="670922" spans="68:68" customFormat="1">
      <c r="BP670922" s="90"/>
    </row>
    <row r="670923" spans="68:68" customFormat="1">
      <c r="BP670923" s="90"/>
    </row>
    <row r="670924" spans="68:68" customFormat="1">
      <c r="BP670924" s="90"/>
    </row>
    <row r="670925" spans="68:68" customFormat="1">
      <c r="BP670925" s="90"/>
    </row>
    <row r="670926" spans="68:68" customFormat="1">
      <c r="BP670926" s="90"/>
    </row>
    <row r="670927" spans="68:68" customFormat="1">
      <c r="BP670927" s="90"/>
    </row>
    <row r="670928" spans="68:68" customFormat="1">
      <c r="BP670928" s="90"/>
    </row>
    <row r="670929" spans="68:68" customFormat="1">
      <c r="BP670929" s="90"/>
    </row>
    <row r="670930" spans="68:68" customFormat="1">
      <c r="BP670930" s="90"/>
    </row>
    <row r="670931" spans="68:68" customFormat="1">
      <c r="BP670931" s="90"/>
    </row>
    <row r="670932" spans="68:68" customFormat="1">
      <c r="BP670932" s="90"/>
    </row>
    <row r="670933" spans="68:68" customFormat="1">
      <c r="BP670933" s="90"/>
    </row>
    <row r="670934" spans="68:68" customFormat="1">
      <c r="BP670934" s="90"/>
    </row>
    <row r="670935" spans="68:68" customFormat="1">
      <c r="BP670935" s="90"/>
    </row>
    <row r="670936" spans="68:68" customFormat="1">
      <c r="BP670936" s="90"/>
    </row>
    <row r="670937" spans="68:68" customFormat="1">
      <c r="BP670937" s="90"/>
    </row>
    <row r="670938" spans="68:68" customFormat="1">
      <c r="BP670938" s="90"/>
    </row>
    <row r="670939" spans="68:68" customFormat="1">
      <c r="BP670939" s="90"/>
    </row>
    <row r="670940" spans="68:68" customFormat="1">
      <c r="BP670940" s="90"/>
    </row>
    <row r="670941" spans="68:68" customFormat="1">
      <c r="BP670941" s="90"/>
    </row>
    <row r="670942" spans="68:68" customFormat="1">
      <c r="BP670942" s="90"/>
    </row>
    <row r="670943" spans="68:68" customFormat="1">
      <c r="BP670943" s="90"/>
    </row>
    <row r="670944" spans="68:68" customFormat="1">
      <c r="BP670944" s="90"/>
    </row>
    <row r="670945" spans="68:68" customFormat="1">
      <c r="BP670945" s="90"/>
    </row>
    <row r="670946" spans="68:68" customFormat="1">
      <c r="BP670946" s="90"/>
    </row>
    <row r="670947" spans="68:68" customFormat="1">
      <c r="BP670947" s="90"/>
    </row>
    <row r="670948" spans="68:68" customFormat="1">
      <c r="BP670948" s="90"/>
    </row>
    <row r="670949" spans="68:68" customFormat="1">
      <c r="BP670949" s="90"/>
    </row>
    <row r="670950" spans="68:68" customFormat="1">
      <c r="BP670950" s="90"/>
    </row>
    <row r="670951" spans="68:68" customFormat="1">
      <c r="BP670951" s="90"/>
    </row>
    <row r="670952" spans="68:68" customFormat="1">
      <c r="BP670952" s="90"/>
    </row>
    <row r="670953" spans="68:68" customFormat="1">
      <c r="BP670953" s="90"/>
    </row>
    <row r="670954" spans="68:68" customFormat="1">
      <c r="BP670954" s="90"/>
    </row>
    <row r="670955" spans="68:68" customFormat="1">
      <c r="BP670955" s="90"/>
    </row>
    <row r="670956" spans="68:68" customFormat="1">
      <c r="BP670956" s="90"/>
    </row>
    <row r="670957" spans="68:68" customFormat="1">
      <c r="BP670957" s="90"/>
    </row>
    <row r="670958" spans="68:68" customFormat="1">
      <c r="BP670958" s="90"/>
    </row>
    <row r="670959" spans="68:68" customFormat="1">
      <c r="BP670959" s="90"/>
    </row>
    <row r="670960" spans="68:68" customFormat="1">
      <c r="BP670960" s="90"/>
    </row>
    <row r="670961" spans="68:68" customFormat="1">
      <c r="BP670961" s="90"/>
    </row>
    <row r="670962" spans="68:68" customFormat="1">
      <c r="BP670962" s="90"/>
    </row>
    <row r="670963" spans="68:68" customFormat="1">
      <c r="BP670963" s="90"/>
    </row>
    <row r="670964" spans="68:68" customFormat="1">
      <c r="BP670964" s="90"/>
    </row>
    <row r="670965" spans="68:68" customFormat="1">
      <c r="BP670965" s="90"/>
    </row>
    <row r="670966" spans="68:68" customFormat="1">
      <c r="BP670966" s="90"/>
    </row>
    <row r="670967" spans="68:68" customFormat="1">
      <c r="BP670967" s="90"/>
    </row>
    <row r="670968" spans="68:68" customFormat="1">
      <c r="BP670968" s="90"/>
    </row>
    <row r="670969" spans="68:68" customFormat="1">
      <c r="BP670969" s="90"/>
    </row>
    <row r="670970" spans="68:68" customFormat="1">
      <c r="BP670970" s="90"/>
    </row>
    <row r="670971" spans="68:68" customFormat="1">
      <c r="BP670971" s="90"/>
    </row>
    <row r="670972" spans="68:68" customFormat="1">
      <c r="BP670972" s="90"/>
    </row>
    <row r="670973" spans="68:68" customFormat="1">
      <c r="BP670973" s="90"/>
    </row>
    <row r="670974" spans="68:68" customFormat="1">
      <c r="BP670974" s="90"/>
    </row>
    <row r="670975" spans="68:68" customFormat="1">
      <c r="BP670975" s="90"/>
    </row>
    <row r="670976" spans="68:68" customFormat="1">
      <c r="BP670976" s="90"/>
    </row>
    <row r="670977" spans="68:68" customFormat="1">
      <c r="BP670977" s="90"/>
    </row>
    <row r="670978" spans="68:68" customFormat="1">
      <c r="BP670978" s="90"/>
    </row>
    <row r="670979" spans="68:68" customFormat="1">
      <c r="BP670979" s="90"/>
    </row>
    <row r="670980" spans="68:68" customFormat="1">
      <c r="BP670980" s="90"/>
    </row>
    <row r="670981" spans="68:68" customFormat="1">
      <c r="BP670981" s="90"/>
    </row>
    <row r="670982" spans="68:68" customFormat="1">
      <c r="BP670982" s="90"/>
    </row>
    <row r="670983" spans="68:68" customFormat="1">
      <c r="BP670983" s="90"/>
    </row>
    <row r="670984" spans="68:68" customFormat="1">
      <c r="BP670984" s="90"/>
    </row>
    <row r="670985" spans="68:68" customFormat="1">
      <c r="BP670985" s="90"/>
    </row>
    <row r="670986" spans="68:68" customFormat="1">
      <c r="BP670986" s="90"/>
    </row>
    <row r="670987" spans="68:68" customFormat="1">
      <c r="BP670987" s="90"/>
    </row>
    <row r="670988" spans="68:68" customFormat="1">
      <c r="BP670988" s="90"/>
    </row>
    <row r="670989" spans="68:68" customFormat="1">
      <c r="BP670989" s="90"/>
    </row>
    <row r="670990" spans="68:68" customFormat="1">
      <c r="BP670990" s="90"/>
    </row>
    <row r="670991" spans="68:68" customFormat="1">
      <c r="BP670991" s="90"/>
    </row>
    <row r="670992" spans="68:68" customFormat="1">
      <c r="BP670992" s="90"/>
    </row>
    <row r="670993" spans="68:68" customFormat="1">
      <c r="BP670993" s="90"/>
    </row>
    <row r="670994" spans="68:68" customFormat="1">
      <c r="BP670994" s="90"/>
    </row>
    <row r="670995" spans="68:68" customFormat="1">
      <c r="BP670995" s="90"/>
    </row>
    <row r="670996" spans="68:68" customFormat="1">
      <c r="BP670996" s="90"/>
    </row>
    <row r="670997" spans="68:68" customFormat="1">
      <c r="BP670997" s="90"/>
    </row>
    <row r="670998" spans="68:68" customFormat="1">
      <c r="BP670998" s="90"/>
    </row>
    <row r="670999" spans="68:68" customFormat="1">
      <c r="BP670999" s="90"/>
    </row>
    <row r="671000" spans="68:68" customFormat="1">
      <c r="BP671000" s="90"/>
    </row>
    <row r="671001" spans="68:68" customFormat="1">
      <c r="BP671001" s="90"/>
    </row>
    <row r="671002" spans="68:68" customFormat="1">
      <c r="BP671002" s="90"/>
    </row>
    <row r="671003" spans="68:68" customFormat="1">
      <c r="BP671003" s="90"/>
    </row>
    <row r="671004" spans="68:68" customFormat="1">
      <c r="BP671004" s="90"/>
    </row>
    <row r="671005" spans="68:68" customFormat="1">
      <c r="BP671005" s="90"/>
    </row>
    <row r="671006" spans="68:68" customFormat="1">
      <c r="BP671006" s="90"/>
    </row>
    <row r="671007" spans="68:68" customFormat="1">
      <c r="BP671007" s="90"/>
    </row>
    <row r="671008" spans="68:68" customFormat="1">
      <c r="BP671008" s="90"/>
    </row>
    <row r="671009" spans="68:68" customFormat="1">
      <c r="BP671009" s="90"/>
    </row>
    <row r="671010" spans="68:68" customFormat="1">
      <c r="BP671010" s="90"/>
    </row>
    <row r="671011" spans="68:68" customFormat="1">
      <c r="BP671011" s="90"/>
    </row>
    <row r="671012" spans="68:68" customFormat="1">
      <c r="BP671012" s="90"/>
    </row>
    <row r="671013" spans="68:68" customFormat="1">
      <c r="BP671013" s="90"/>
    </row>
    <row r="671014" spans="68:68" customFormat="1">
      <c r="BP671014" s="90"/>
    </row>
    <row r="671015" spans="68:68" customFormat="1">
      <c r="BP671015" s="90"/>
    </row>
    <row r="671016" spans="68:68" customFormat="1">
      <c r="BP671016" s="90"/>
    </row>
    <row r="671017" spans="68:68" customFormat="1">
      <c r="BP671017" s="90"/>
    </row>
    <row r="671018" spans="68:68" customFormat="1">
      <c r="BP671018" s="90"/>
    </row>
    <row r="671019" spans="68:68" customFormat="1">
      <c r="BP671019" s="90"/>
    </row>
    <row r="671020" spans="68:68" customFormat="1">
      <c r="BP671020" s="90"/>
    </row>
    <row r="671021" spans="68:68" customFormat="1">
      <c r="BP671021" s="90"/>
    </row>
    <row r="671022" spans="68:68" customFormat="1">
      <c r="BP671022" s="90"/>
    </row>
    <row r="671023" spans="68:68" customFormat="1">
      <c r="BP671023" s="90"/>
    </row>
    <row r="671024" spans="68:68" customFormat="1">
      <c r="BP671024" s="90"/>
    </row>
    <row r="671025" spans="68:68" customFormat="1">
      <c r="BP671025" s="90"/>
    </row>
    <row r="671026" spans="68:68" customFormat="1">
      <c r="BP671026" s="90"/>
    </row>
    <row r="671027" spans="68:68" customFormat="1">
      <c r="BP671027" s="90"/>
    </row>
    <row r="671028" spans="68:68" customFormat="1">
      <c r="BP671028" s="90"/>
    </row>
    <row r="671029" spans="68:68" customFormat="1">
      <c r="BP671029" s="90"/>
    </row>
    <row r="671030" spans="68:68" customFormat="1">
      <c r="BP671030" s="90"/>
    </row>
    <row r="671031" spans="68:68" customFormat="1">
      <c r="BP671031" s="90"/>
    </row>
    <row r="671032" spans="68:68" customFormat="1">
      <c r="BP671032" s="90"/>
    </row>
    <row r="671033" spans="68:68" customFormat="1">
      <c r="BP671033" s="90"/>
    </row>
    <row r="671034" spans="68:68" customFormat="1">
      <c r="BP671034" s="90"/>
    </row>
    <row r="671035" spans="68:68" customFormat="1">
      <c r="BP671035" s="90"/>
    </row>
    <row r="671036" spans="68:68" customFormat="1">
      <c r="BP671036" s="90"/>
    </row>
    <row r="671037" spans="68:68" customFormat="1">
      <c r="BP671037" s="90"/>
    </row>
    <row r="671038" spans="68:68" customFormat="1">
      <c r="BP671038" s="90"/>
    </row>
    <row r="671039" spans="68:68" customFormat="1">
      <c r="BP671039" s="90"/>
    </row>
    <row r="671040" spans="68:68" customFormat="1">
      <c r="BP671040" s="90"/>
    </row>
    <row r="671041" spans="68:68" customFormat="1">
      <c r="BP671041" s="90"/>
    </row>
    <row r="671042" spans="68:68" customFormat="1">
      <c r="BP671042" s="90"/>
    </row>
    <row r="671043" spans="68:68" customFormat="1">
      <c r="BP671043" s="90"/>
    </row>
    <row r="671044" spans="68:68" customFormat="1">
      <c r="BP671044" s="90"/>
    </row>
    <row r="671045" spans="68:68" customFormat="1">
      <c r="BP671045" s="90"/>
    </row>
    <row r="671046" spans="68:68" customFormat="1">
      <c r="BP671046" s="90"/>
    </row>
    <row r="671047" spans="68:68" customFormat="1">
      <c r="BP671047" s="90"/>
    </row>
    <row r="671048" spans="68:68" customFormat="1">
      <c r="BP671048" s="90"/>
    </row>
    <row r="671049" spans="68:68" customFormat="1">
      <c r="BP671049" s="90"/>
    </row>
    <row r="671050" spans="68:68" customFormat="1">
      <c r="BP671050" s="90"/>
    </row>
    <row r="671051" spans="68:68" customFormat="1">
      <c r="BP671051" s="90"/>
    </row>
    <row r="671052" spans="68:68" customFormat="1">
      <c r="BP671052" s="90"/>
    </row>
    <row r="671053" spans="68:68" customFormat="1">
      <c r="BP671053" s="90"/>
    </row>
    <row r="671054" spans="68:68" customFormat="1">
      <c r="BP671054" s="90"/>
    </row>
    <row r="671055" spans="68:68" customFormat="1">
      <c r="BP671055" s="90"/>
    </row>
    <row r="671056" spans="68:68" customFormat="1">
      <c r="BP671056" s="90"/>
    </row>
    <row r="671057" spans="68:68" customFormat="1">
      <c r="BP671057" s="90"/>
    </row>
    <row r="671058" spans="68:68" customFormat="1">
      <c r="BP671058" s="90"/>
    </row>
    <row r="671059" spans="68:68" customFormat="1">
      <c r="BP671059" s="90"/>
    </row>
    <row r="671060" spans="68:68" customFormat="1">
      <c r="BP671060" s="90"/>
    </row>
    <row r="671061" spans="68:68" customFormat="1">
      <c r="BP671061" s="90"/>
    </row>
    <row r="671062" spans="68:68" customFormat="1">
      <c r="BP671062" s="90"/>
    </row>
    <row r="671063" spans="68:68" customFormat="1">
      <c r="BP671063" s="90"/>
    </row>
    <row r="671064" spans="68:68" customFormat="1">
      <c r="BP671064" s="90"/>
    </row>
    <row r="671065" spans="68:68" customFormat="1">
      <c r="BP671065" s="90"/>
    </row>
    <row r="671066" spans="68:68" customFormat="1">
      <c r="BP671066" s="90"/>
    </row>
    <row r="671067" spans="68:68" customFormat="1">
      <c r="BP671067" s="90"/>
    </row>
    <row r="671068" spans="68:68" customFormat="1">
      <c r="BP671068" s="90"/>
    </row>
    <row r="671069" spans="68:68" customFormat="1">
      <c r="BP671069" s="90"/>
    </row>
    <row r="671070" spans="68:68" customFormat="1">
      <c r="BP671070" s="90"/>
    </row>
    <row r="671071" spans="68:68" customFormat="1">
      <c r="BP671071" s="90"/>
    </row>
    <row r="671072" spans="68:68" customFormat="1">
      <c r="BP671072" s="90"/>
    </row>
    <row r="671073" spans="68:68" customFormat="1">
      <c r="BP671073" s="90"/>
    </row>
    <row r="671074" spans="68:68" customFormat="1">
      <c r="BP671074" s="90"/>
    </row>
    <row r="671075" spans="68:68" customFormat="1">
      <c r="BP671075" s="90"/>
    </row>
    <row r="671076" spans="68:68" customFormat="1">
      <c r="BP671076" s="90"/>
    </row>
    <row r="671077" spans="68:68" customFormat="1">
      <c r="BP671077" s="90"/>
    </row>
    <row r="671078" spans="68:68" customFormat="1">
      <c r="BP671078" s="90"/>
    </row>
    <row r="671079" spans="68:68" customFormat="1">
      <c r="BP671079" s="90"/>
    </row>
    <row r="671080" spans="68:68" customFormat="1">
      <c r="BP671080" s="90"/>
    </row>
    <row r="671081" spans="68:68" customFormat="1">
      <c r="BP671081" s="90"/>
    </row>
    <row r="671082" spans="68:68" customFormat="1">
      <c r="BP671082" s="90"/>
    </row>
    <row r="671083" spans="68:68" customFormat="1">
      <c r="BP671083" s="90"/>
    </row>
    <row r="671084" spans="68:68" customFormat="1">
      <c r="BP671084" s="90"/>
    </row>
    <row r="671085" spans="68:68" customFormat="1">
      <c r="BP671085" s="90"/>
    </row>
    <row r="671086" spans="68:68" customFormat="1">
      <c r="BP671086" s="90"/>
    </row>
    <row r="671087" spans="68:68" customFormat="1">
      <c r="BP671087" s="90"/>
    </row>
    <row r="671088" spans="68:68" customFormat="1">
      <c r="BP671088" s="90"/>
    </row>
    <row r="671089" spans="68:68" customFormat="1">
      <c r="BP671089" s="90"/>
    </row>
    <row r="671090" spans="68:68" customFormat="1">
      <c r="BP671090" s="90"/>
    </row>
    <row r="671091" spans="68:68" customFormat="1">
      <c r="BP671091" s="90"/>
    </row>
    <row r="671092" spans="68:68" customFormat="1">
      <c r="BP671092" s="90"/>
    </row>
    <row r="671093" spans="68:68" customFormat="1">
      <c r="BP671093" s="90"/>
    </row>
    <row r="671094" spans="68:68" customFormat="1">
      <c r="BP671094" s="90"/>
    </row>
    <row r="671095" spans="68:68" customFormat="1">
      <c r="BP671095" s="90"/>
    </row>
    <row r="671096" spans="68:68" customFormat="1">
      <c r="BP671096" s="90"/>
    </row>
    <row r="671097" spans="68:68" customFormat="1">
      <c r="BP671097" s="90"/>
    </row>
    <row r="671098" spans="68:68" customFormat="1">
      <c r="BP671098" s="90"/>
    </row>
    <row r="671099" spans="68:68" customFormat="1">
      <c r="BP671099" s="90"/>
    </row>
    <row r="671100" spans="68:68" customFormat="1">
      <c r="BP671100" s="90"/>
    </row>
    <row r="671101" spans="68:68" customFormat="1">
      <c r="BP671101" s="90"/>
    </row>
    <row r="671102" spans="68:68" customFormat="1">
      <c r="BP671102" s="90"/>
    </row>
    <row r="671103" spans="68:68" customFormat="1">
      <c r="BP671103" s="90"/>
    </row>
    <row r="671104" spans="68:68" customFormat="1">
      <c r="BP671104" s="90"/>
    </row>
    <row r="671105" spans="68:68" customFormat="1">
      <c r="BP671105" s="90"/>
    </row>
    <row r="671106" spans="68:68" customFormat="1">
      <c r="BP671106" s="90"/>
    </row>
    <row r="671107" spans="68:68" customFormat="1">
      <c r="BP671107" s="90"/>
    </row>
    <row r="671108" spans="68:68" customFormat="1">
      <c r="BP671108" s="90"/>
    </row>
    <row r="671109" spans="68:68" customFormat="1">
      <c r="BP671109" s="90"/>
    </row>
    <row r="671110" spans="68:68" customFormat="1">
      <c r="BP671110" s="90"/>
    </row>
    <row r="671111" spans="68:68" customFormat="1">
      <c r="BP671111" s="90"/>
    </row>
    <row r="671112" spans="68:68" customFormat="1">
      <c r="BP671112" s="90"/>
    </row>
    <row r="671113" spans="68:68" customFormat="1">
      <c r="BP671113" s="90"/>
    </row>
    <row r="671114" spans="68:68" customFormat="1">
      <c r="BP671114" s="90"/>
    </row>
    <row r="671115" spans="68:68" customFormat="1">
      <c r="BP671115" s="90"/>
    </row>
    <row r="671116" spans="68:68" customFormat="1">
      <c r="BP671116" s="90"/>
    </row>
    <row r="671117" spans="68:68" customFormat="1">
      <c r="BP671117" s="90"/>
    </row>
    <row r="671118" spans="68:68" customFormat="1">
      <c r="BP671118" s="90"/>
    </row>
    <row r="671119" spans="68:68" customFormat="1">
      <c r="BP671119" s="90"/>
    </row>
    <row r="671120" spans="68:68" customFormat="1">
      <c r="BP671120" s="90"/>
    </row>
    <row r="671121" spans="68:68" customFormat="1">
      <c r="BP671121" s="90"/>
    </row>
    <row r="671122" spans="68:68" customFormat="1">
      <c r="BP671122" s="90"/>
    </row>
    <row r="671123" spans="68:68" customFormat="1">
      <c r="BP671123" s="90"/>
    </row>
    <row r="671124" spans="68:68" customFormat="1">
      <c r="BP671124" s="90"/>
    </row>
    <row r="671125" spans="68:68" customFormat="1">
      <c r="BP671125" s="90"/>
    </row>
    <row r="671126" spans="68:68" customFormat="1">
      <c r="BP671126" s="90"/>
    </row>
    <row r="671127" spans="68:68" customFormat="1">
      <c r="BP671127" s="90"/>
    </row>
    <row r="671128" spans="68:68" customFormat="1">
      <c r="BP671128" s="90"/>
    </row>
    <row r="671129" spans="68:68" customFormat="1">
      <c r="BP671129" s="90"/>
    </row>
    <row r="671130" spans="68:68" customFormat="1">
      <c r="BP671130" s="90"/>
    </row>
    <row r="671131" spans="68:68" customFormat="1">
      <c r="BP671131" s="90"/>
    </row>
    <row r="671132" spans="68:68" customFormat="1">
      <c r="BP671132" s="90"/>
    </row>
    <row r="671133" spans="68:68" customFormat="1">
      <c r="BP671133" s="90"/>
    </row>
    <row r="671134" spans="68:68" customFormat="1">
      <c r="BP671134" s="90"/>
    </row>
    <row r="671135" spans="68:68" customFormat="1">
      <c r="BP671135" s="90"/>
    </row>
    <row r="671136" spans="68:68" customFormat="1">
      <c r="BP671136" s="90"/>
    </row>
    <row r="671137" spans="68:68" customFormat="1">
      <c r="BP671137" s="90"/>
    </row>
    <row r="671138" spans="68:68" customFormat="1">
      <c r="BP671138" s="90"/>
    </row>
    <row r="671139" spans="68:68" customFormat="1">
      <c r="BP671139" s="90"/>
    </row>
    <row r="671140" spans="68:68" customFormat="1">
      <c r="BP671140" s="90"/>
    </row>
    <row r="671141" spans="68:68" customFormat="1">
      <c r="BP671141" s="90"/>
    </row>
    <row r="671142" spans="68:68" customFormat="1">
      <c r="BP671142" s="90"/>
    </row>
    <row r="671143" spans="68:68" customFormat="1">
      <c r="BP671143" s="90"/>
    </row>
    <row r="671144" spans="68:68" customFormat="1">
      <c r="BP671144" s="90"/>
    </row>
    <row r="671145" spans="68:68" customFormat="1">
      <c r="BP671145" s="90"/>
    </row>
    <row r="671146" spans="68:68" customFormat="1">
      <c r="BP671146" s="90"/>
    </row>
    <row r="671147" spans="68:68" customFormat="1">
      <c r="BP671147" s="90"/>
    </row>
    <row r="671148" spans="68:68" customFormat="1">
      <c r="BP671148" s="90"/>
    </row>
    <row r="671149" spans="68:68" customFormat="1">
      <c r="BP671149" s="90"/>
    </row>
    <row r="671150" spans="68:68" customFormat="1">
      <c r="BP671150" s="90"/>
    </row>
    <row r="671151" spans="68:68" customFormat="1">
      <c r="BP671151" s="90"/>
    </row>
    <row r="671152" spans="68:68" customFormat="1">
      <c r="BP671152" s="90"/>
    </row>
    <row r="671153" spans="68:68" customFormat="1">
      <c r="BP671153" s="90"/>
    </row>
    <row r="671154" spans="68:68" customFormat="1">
      <c r="BP671154" s="90"/>
    </row>
    <row r="671155" spans="68:68" customFormat="1">
      <c r="BP671155" s="90"/>
    </row>
    <row r="671156" spans="68:68" customFormat="1">
      <c r="BP671156" s="90"/>
    </row>
    <row r="671157" spans="68:68" customFormat="1">
      <c r="BP671157" s="90"/>
    </row>
    <row r="671158" spans="68:68" customFormat="1">
      <c r="BP671158" s="90"/>
    </row>
    <row r="671159" spans="68:68" customFormat="1">
      <c r="BP671159" s="90"/>
    </row>
    <row r="671160" spans="68:68" customFormat="1">
      <c r="BP671160" s="90"/>
    </row>
    <row r="671161" spans="68:68" customFormat="1">
      <c r="BP671161" s="90"/>
    </row>
    <row r="671162" spans="68:68" customFormat="1">
      <c r="BP671162" s="90"/>
    </row>
    <row r="671163" spans="68:68" customFormat="1">
      <c r="BP671163" s="90"/>
    </row>
    <row r="671164" spans="68:68" customFormat="1">
      <c r="BP671164" s="90"/>
    </row>
    <row r="671165" spans="68:68" customFormat="1">
      <c r="BP671165" s="90"/>
    </row>
    <row r="671166" spans="68:68" customFormat="1">
      <c r="BP671166" s="90"/>
    </row>
    <row r="671167" spans="68:68" customFormat="1">
      <c r="BP671167" s="90"/>
    </row>
    <row r="671168" spans="68:68" customFormat="1">
      <c r="BP671168" s="90"/>
    </row>
    <row r="671169" spans="68:68" customFormat="1">
      <c r="BP671169" s="90"/>
    </row>
    <row r="671170" spans="68:68" customFormat="1">
      <c r="BP671170" s="90"/>
    </row>
    <row r="671171" spans="68:68" customFormat="1">
      <c r="BP671171" s="90"/>
    </row>
    <row r="671172" spans="68:68" customFormat="1">
      <c r="BP671172" s="90"/>
    </row>
    <row r="671173" spans="68:68" customFormat="1">
      <c r="BP671173" s="90"/>
    </row>
    <row r="671174" spans="68:68" customFormat="1">
      <c r="BP671174" s="90"/>
    </row>
    <row r="671175" spans="68:68" customFormat="1">
      <c r="BP671175" s="90"/>
    </row>
    <row r="671176" spans="68:68" customFormat="1">
      <c r="BP671176" s="90"/>
    </row>
    <row r="671177" spans="68:68" customFormat="1">
      <c r="BP671177" s="90"/>
    </row>
    <row r="671178" spans="68:68" customFormat="1">
      <c r="BP671178" s="90"/>
    </row>
    <row r="671179" spans="68:68" customFormat="1">
      <c r="BP671179" s="90"/>
    </row>
    <row r="671180" spans="68:68" customFormat="1">
      <c r="BP671180" s="90"/>
    </row>
    <row r="671181" spans="68:68" customFormat="1">
      <c r="BP671181" s="90"/>
    </row>
    <row r="671182" spans="68:68" customFormat="1">
      <c r="BP671182" s="90"/>
    </row>
    <row r="671183" spans="68:68" customFormat="1">
      <c r="BP671183" s="90"/>
    </row>
    <row r="671184" spans="68:68" customFormat="1">
      <c r="BP671184" s="90"/>
    </row>
    <row r="671185" spans="68:68" customFormat="1">
      <c r="BP671185" s="90"/>
    </row>
    <row r="671186" spans="68:68" customFormat="1">
      <c r="BP671186" s="90"/>
    </row>
    <row r="671187" spans="68:68" customFormat="1">
      <c r="BP671187" s="90"/>
    </row>
    <row r="671188" spans="68:68" customFormat="1">
      <c r="BP671188" s="90"/>
    </row>
    <row r="671189" spans="68:68" customFormat="1">
      <c r="BP671189" s="90"/>
    </row>
    <row r="671190" spans="68:68" customFormat="1">
      <c r="BP671190" s="90"/>
    </row>
    <row r="671191" spans="68:68" customFormat="1">
      <c r="BP671191" s="90"/>
    </row>
    <row r="671192" spans="68:68" customFormat="1">
      <c r="BP671192" s="90"/>
    </row>
    <row r="671193" spans="68:68" customFormat="1">
      <c r="BP671193" s="90"/>
    </row>
    <row r="671194" spans="68:68" customFormat="1">
      <c r="BP671194" s="90"/>
    </row>
    <row r="671195" spans="68:68" customFormat="1">
      <c r="BP671195" s="90"/>
    </row>
    <row r="671196" spans="68:68" customFormat="1">
      <c r="BP671196" s="90"/>
    </row>
    <row r="671197" spans="68:68" customFormat="1">
      <c r="BP671197" s="90"/>
    </row>
    <row r="671198" spans="68:68" customFormat="1">
      <c r="BP671198" s="90"/>
    </row>
    <row r="671199" spans="68:68" customFormat="1">
      <c r="BP671199" s="90"/>
    </row>
    <row r="671200" spans="68:68" customFormat="1">
      <c r="BP671200" s="90"/>
    </row>
    <row r="671201" spans="68:68" customFormat="1">
      <c r="BP671201" s="90"/>
    </row>
    <row r="671202" spans="68:68" customFormat="1">
      <c r="BP671202" s="90"/>
    </row>
    <row r="671203" spans="68:68" customFormat="1">
      <c r="BP671203" s="90"/>
    </row>
    <row r="671204" spans="68:68" customFormat="1">
      <c r="BP671204" s="90"/>
    </row>
    <row r="671205" spans="68:68" customFormat="1">
      <c r="BP671205" s="90"/>
    </row>
    <row r="671206" spans="68:68" customFormat="1">
      <c r="BP671206" s="90"/>
    </row>
    <row r="671207" spans="68:68" customFormat="1">
      <c r="BP671207" s="90"/>
    </row>
    <row r="671208" spans="68:68" customFormat="1">
      <c r="BP671208" s="90"/>
    </row>
    <row r="671209" spans="68:68" customFormat="1">
      <c r="BP671209" s="90"/>
    </row>
    <row r="671210" spans="68:68" customFormat="1">
      <c r="BP671210" s="90"/>
    </row>
    <row r="671211" spans="68:68" customFormat="1">
      <c r="BP671211" s="90"/>
    </row>
    <row r="671212" spans="68:68" customFormat="1">
      <c r="BP671212" s="90"/>
    </row>
    <row r="671213" spans="68:68" customFormat="1">
      <c r="BP671213" s="90"/>
    </row>
    <row r="671214" spans="68:68" customFormat="1">
      <c r="BP671214" s="90"/>
    </row>
    <row r="671215" spans="68:68" customFormat="1">
      <c r="BP671215" s="90"/>
    </row>
    <row r="671216" spans="68:68" customFormat="1">
      <c r="BP671216" s="90"/>
    </row>
    <row r="671217" spans="68:68" customFormat="1">
      <c r="BP671217" s="90"/>
    </row>
    <row r="671218" spans="68:68" customFormat="1">
      <c r="BP671218" s="90"/>
    </row>
    <row r="671219" spans="68:68" customFormat="1">
      <c r="BP671219" s="90"/>
    </row>
    <row r="671220" spans="68:68" customFormat="1">
      <c r="BP671220" s="90"/>
    </row>
    <row r="671221" spans="68:68" customFormat="1">
      <c r="BP671221" s="90"/>
    </row>
    <row r="671222" spans="68:68" customFormat="1">
      <c r="BP671222" s="90"/>
    </row>
    <row r="671223" spans="68:68" customFormat="1">
      <c r="BP671223" s="90"/>
    </row>
    <row r="671224" spans="68:68" customFormat="1">
      <c r="BP671224" s="90"/>
    </row>
    <row r="671225" spans="68:68" customFormat="1">
      <c r="BP671225" s="90"/>
    </row>
    <row r="671226" spans="68:68" customFormat="1">
      <c r="BP671226" s="90"/>
    </row>
    <row r="671227" spans="68:68" customFormat="1">
      <c r="BP671227" s="90"/>
    </row>
    <row r="671228" spans="68:68" customFormat="1">
      <c r="BP671228" s="90"/>
    </row>
    <row r="671229" spans="68:68" customFormat="1">
      <c r="BP671229" s="90"/>
    </row>
    <row r="671230" spans="68:68" customFormat="1">
      <c r="BP671230" s="90"/>
    </row>
    <row r="671231" spans="68:68" customFormat="1">
      <c r="BP671231" s="90"/>
    </row>
    <row r="671232" spans="68:68" customFormat="1">
      <c r="BP671232" s="90"/>
    </row>
    <row r="671233" spans="68:68" customFormat="1">
      <c r="BP671233" s="90"/>
    </row>
    <row r="671234" spans="68:68" customFormat="1">
      <c r="BP671234" s="90"/>
    </row>
    <row r="671235" spans="68:68" customFormat="1">
      <c r="BP671235" s="90"/>
    </row>
    <row r="671236" spans="68:68" customFormat="1">
      <c r="BP671236" s="90"/>
    </row>
    <row r="671237" spans="68:68" customFormat="1">
      <c r="BP671237" s="90"/>
    </row>
    <row r="671238" spans="68:68" customFormat="1">
      <c r="BP671238" s="90"/>
    </row>
    <row r="671239" spans="68:68" customFormat="1">
      <c r="BP671239" s="90"/>
    </row>
    <row r="671240" spans="68:68" customFormat="1">
      <c r="BP671240" s="90"/>
    </row>
    <row r="671241" spans="68:68" customFormat="1">
      <c r="BP671241" s="90"/>
    </row>
    <row r="671242" spans="68:68" customFormat="1">
      <c r="BP671242" s="90"/>
    </row>
    <row r="671243" spans="68:68" customFormat="1">
      <c r="BP671243" s="90"/>
    </row>
    <row r="671244" spans="68:68" customFormat="1">
      <c r="BP671244" s="90"/>
    </row>
    <row r="671245" spans="68:68" customFormat="1">
      <c r="BP671245" s="90"/>
    </row>
    <row r="671246" spans="68:68" customFormat="1">
      <c r="BP671246" s="90"/>
    </row>
    <row r="671247" spans="68:68" customFormat="1">
      <c r="BP671247" s="90"/>
    </row>
    <row r="671248" spans="68:68" customFormat="1">
      <c r="BP671248" s="90"/>
    </row>
    <row r="671249" spans="68:68" customFormat="1">
      <c r="BP671249" s="90"/>
    </row>
    <row r="671250" spans="68:68" customFormat="1">
      <c r="BP671250" s="90"/>
    </row>
    <row r="671251" spans="68:68" customFormat="1">
      <c r="BP671251" s="90"/>
    </row>
    <row r="671252" spans="68:68" customFormat="1">
      <c r="BP671252" s="90"/>
    </row>
    <row r="671253" spans="68:68" customFormat="1">
      <c r="BP671253" s="90"/>
    </row>
    <row r="671254" spans="68:68" customFormat="1">
      <c r="BP671254" s="90"/>
    </row>
    <row r="671255" spans="68:68" customFormat="1">
      <c r="BP671255" s="90"/>
    </row>
    <row r="671256" spans="68:68" customFormat="1">
      <c r="BP671256" s="90"/>
    </row>
    <row r="671257" spans="68:68" customFormat="1">
      <c r="BP671257" s="90"/>
    </row>
    <row r="671258" spans="68:68" customFormat="1">
      <c r="BP671258" s="90"/>
    </row>
    <row r="671259" spans="68:68" customFormat="1">
      <c r="BP671259" s="90"/>
    </row>
    <row r="671260" spans="68:68" customFormat="1">
      <c r="BP671260" s="90"/>
    </row>
    <row r="671261" spans="68:68" customFormat="1">
      <c r="BP671261" s="90"/>
    </row>
    <row r="671262" spans="68:68" customFormat="1">
      <c r="BP671262" s="90"/>
    </row>
    <row r="671263" spans="68:68" customFormat="1">
      <c r="BP671263" s="90"/>
    </row>
    <row r="671264" spans="68:68" customFormat="1">
      <c r="BP671264" s="90"/>
    </row>
    <row r="671265" spans="68:68" customFormat="1">
      <c r="BP671265" s="90"/>
    </row>
    <row r="671266" spans="68:68" customFormat="1">
      <c r="BP671266" s="90"/>
    </row>
    <row r="671267" spans="68:68" customFormat="1">
      <c r="BP671267" s="90"/>
    </row>
    <row r="671268" spans="68:68" customFormat="1">
      <c r="BP671268" s="90"/>
    </row>
    <row r="671269" spans="68:68" customFormat="1">
      <c r="BP671269" s="90"/>
    </row>
    <row r="671270" spans="68:68" customFormat="1">
      <c r="BP671270" s="90"/>
    </row>
    <row r="671271" spans="68:68" customFormat="1">
      <c r="BP671271" s="90"/>
    </row>
    <row r="671272" spans="68:68" customFormat="1">
      <c r="BP671272" s="90"/>
    </row>
    <row r="671273" spans="68:68" customFormat="1">
      <c r="BP671273" s="90"/>
    </row>
    <row r="671274" spans="68:68" customFormat="1">
      <c r="BP671274" s="90"/>
    </row>
    <row r="671275" spans="68:68" customFormat="1">
      <c r="BP671275" s="90"/>
    </row>
    <row r="671276" spans="68:68" customFormat="1">
      <c r="BP671276" s="90"/>
    </row>
    <row r="671277" spans="68:68" customFormat="1">
      <c r="BP671277" s="90"/>
    </row>
    <row r="671278" spans="68:68" customFormat="1">
      <c r="BP671278" s="90"/>
    </row>
    <row r="671279" spans="68:68" customFormat="1">
      <c r="BP671279" s="90"/>
    </row>
    <row r="671280" spans="68:68" customFormat="1">
      <c r="BP671280" s="90"/>
    </row>
    <row r="671281" spans="68:68" customFormat="1">
      <c r="BP671281" s="90"/>
    </row>
    <row r="671282" spans="68:68" customFormat="1">
      <c r="BP671282" s="90"/>
    </row>
    <row r="671283" spans="68:68" customFormat="1">
      <c r="BP671283" s="90"/>
    </row>
    <row r="671284" spans="68:68" customFormat="1">
      <c r="BP671284" s="90"/>
    </row>
    <row r="671285" spans="68:68" customFormat="1">
      <c r="BP671285" s="90"/>
    </row>
    <row r="671286" spans="68:68" customFormat="1">
      <c r="BP671286" s="90"/>
    </row>
    <row r="671287" spans="68:68" customFormat="1">
      <c r="BP671287" s="90"/>
    </row>
    <row r="671288" spans="68:68" customFormat="1">
      <c r="BP671288" s="90"/>
    </row>
    <row r="671289" spans="68:68" customFormat="1">
      <c r="BP671289" s="90"/>
    </row>
    <row r="671290" spans="68:68" customFormat="1">
      <c r="BP671290" s="90"/>
    </row>
    <row r="671291" spans="68:68" customFormat="1">
      <c r="BP671291" s="90"/>
    </row>
    <row r="671292" spans="68:68" customFormat="1">
      <c r="BP671292" s="90"/>
    </row>
    <row r="671293" spans="68:68" customFormat="1">
      <c r="BP671293" s="90"/>
    </row>
    <row r="671294" spans="68:68" customFormat="1">
      <c r="BP671294" s="90"/>
    </row>
    <row r="671295" spans="68:68" customFormat="1">
      <c r="BP671295" s="90"/>
    </row>
    <row r="671296" spans="68:68" customFormat="1">
      <c r="BP671296" s="90"/>
    </row>
    <row r="671297" spans="68:68" customFormat="1">
      <c r="BP671297" s="90"/>
    </row>
    <row r="671298" spans="68:68" customFormat="1">
      <c r="BP671298" s="90"/>
    </row>
    <row r="671299" spans="68:68" customFormat="1">
      <c r="BP671299" s="90"/>
    </row>
    <row r="671300" spans="68:68" customFormat="1">
      <c r="BP671300" s="90"/>
    </row>
    <row r="671301" spans="68:68" customFormat="1">
      <c r="BP671301" s="90"/>
    </row>
    <row r="671302" spans="68:68" customFormat="1">
      <c r="BP671302" s="90"/>
    </row>
    <row r="671303" spans="68:68" customFormat="1">
      <c r="BP671303" s="90"/>
    </row>
    <row r="671304" spans="68:68" customFormat="1">
      <c r="BP671304" s="90"/>
    </row>
    <row r="671305" spans="68:68" customFormat="1">
      <c r="BP671305" s="90"/>
    </row>
    <row r="671306" spans="68:68" customFormat="1">
      <c r="BP671306" s="90"/>
    </row>
    <row r="671307" spans="68:68" customFormat="1">
      <c r="BP671307" s="90"/>
    </row>
    <row r="671308" spans="68:68" customFormat="1">
      <c r="BP671308" s="90"/>
    </row>
    <row r="671309" spans="68:68" customFormat="1">
      <c r="BP671309" s="90"/>
    </row>
    <row r="671310" spans="68:68" customFormat="1">
      <c r="BP671310" s="90"/>
    </row>
    <row r="671311" spans="68:68" customFormat="1">
      <c r="BP671311" s="90"/>
    </row>
    <row r="671312" spans="68:68" customFormat="1">
      <c r="BP671312" s="90"/>
    </row>
    <row r="671313" spans="68:68" customFormat="1">
      <c r="BP671313" s="90"/>
    </row>
    <row r="671314" spans="68:68" customFormat="1">
      <c r="BP671314" s="90"/>
    </row>
    <row r="671315" spans="68:68" customFormat="1">
      <c r="BP671315" s="90"/>
    </row>
    <row r="671316" spans="68:68" customFormat="1">
      <c r="BP671316" s="90"/>
    </row>
    <row r="671317" spans="68:68" customFormat="1">
      <c r="BP671317" s="90"/>
    </row>
    <row r="671318" spans="68:68" customFormat="1">
      <c r="BP671318" s="90"/>
    </row>
    <row r="671319" spans="68:68" customFormat="1">
      <c r="BP671319" s="90"/>
    </row>
    <row r="671320" spans="68:68" customFormat="1">
      <c r="BP671320" s="90"/>
    </row>
    <row r="671321" spans="68:68" customFormat="1">
      <c r="BP671321" s="90"/>
    </row>
    <row r="671322" spans="68:68" customFormat="1">
      <c r="BP671322" s="90"/>
    </row>
    <row r="671323" spans="68:68" customFormat="1">
      <c r="BP671323" s="90"/>
    </row>
    <row r="671324" spans="68:68" customFormat="1">
      <c r="BP671324" s="90"/>
    </row>
    <row r="671325" spans="68:68" customFormat="1">
      <c r="BP671325" s="90"/>
    </row>
    <row r="671326" spans="68:68" customFormat="1">
      <c r="BP671326" s="90"/>
    </row>
    <row r="671327" spans="68:68" customFormat="1">
      <c r="BP671327" s="90"/>
    </row>
    <row r="671328" spans="68:68" customFormat="1">
      <c r="BP671328" s="90"/>
    </row>
    <row r="671329" spans="68:68" customFormat="1">
      <c r="BP671329" s="90"/>
    </row>
    <row r="671330" spans="68:68" customFormat="1">
      <c r="BP671330" s="90"/>
    </row>
    <row r="671331" spans="68:68" customFormat="1">
      <c r="BP671331" s="90"/>
    </row>
    <row r="671332" spans="68:68" customFormat="1">
      <c r="BP671332" s="90"/>
    </row>
    <row r="671333" spans="68:68" customFormat="1">
      <c r="BP671333" s="90"/>
    </row>
    <row r="671334" spans="68:68" customFormat="1">
      <c r="BP671334" s="90"/>
    </row>
    <row r="671335" spans="68:68" customFormat="1">
      <c r="BP671335" s="90"/>
    </row>
    <row r="671336" spans="68:68" customFormat="1">
      <c r="BP671336" s="90"/>
    </row>
    <row r="671337" spans="68:68" customFormat="1">
      <c r="BP671337" s="90"/>
    </row>
    <row r="671338" spans="68:68" customFormat="1">
      <c r="BP671338" s="90"/>
    </row>
    <row r="671339" spans="68:68" customFormat="1">
      <c r="BP671339" s="90"/>
    </row>
    <row r="671340" spans="68:68" customFormat="1">
      <c r="BP671340" s="90"/>
    </row>
    <row r="671341" spans="68:68" customFormat="1">
      <c r="BP671341" s="90"/>
    </row>
    <row r="671342" spans="68:68" customFormat="1">
      <c r="BP671342" s="90"/>
    </row>
    <row r="671343" spans="68:68" customFormat="1">
      <c r="BP671343" s="90"/>
    </row>
    <row r="671344" spans="68:68" customFormat="1">
      <c r="BP671344" s="90"/>
    </row>
    <row r="671345" spans="68:68" customFormat="1">
      <c r="BP671345" s="90"/>
    </row>
    <row r="671346" spans="68:68" customFormat="1">
      <c r="BP671346" s="90"/>
    </row>
    <row r="671347" spans="68:68" customFormat="1">
      <c r="BP671347" s="90"/>
    </row>
    <row r="671348" spans="68:68" customFormat="1">
      <c r="BP671348" s="90"/>
    </row>
    <row r="671349" spans="68:68" customFormat="1">
      <c r="BP671349" s="90"/>
    </row>
    <row r="671350" spans="68:68" customFormat="1">
      <c r="BP671350" s="90"/>
    </row>
    <row r="671351" spans="68:68" customFormat="1">
      <c r="BP671351" s="90"/>
    </row>
    <row r="671352" spans="68:68" customFormat="1">
      <c r="BP671352" s="90"/>
    </row>
    <row r="671353" spans="68:68" customFormat="1">
      <c r="BP671353" s="90"/>
    </row>
    <row r="671354" spans="68:68" customFormat="1">
      <c r="BP671354" s="90"/>
    </row>
    <row r="671355" spans="68:68" customFormat="1">
      <c r="BP671355" s="90"/>
    </row>
    <row r="671356" spans="68:68" customFormat="1">
      <c r="BP671356" s="90"/>
    </row>
    <row r="671357" spans="68:68" customFormat="1">
      <c r="BP671357" s="90"/>
    </row>
    <row r="671358" spans="68:68" customFormat="1">
      <c r="BP671358" s="90"/>
    </row>
    <row r="671359" spans="68:68" customFormat="1">
      <c r="BP671359" s="90"/>
    </row>
    <row r="671360" spans="68:68" customFormat="1">
      <c r="BP671360" s="90"/>
    </row>
    <row r="671361" spans="68:68" customFormat="1">
      <c r="BP671361" s="90"/>
    </row>
    <row r="671362" spans="68:68" customFormat="1">
      <c r="BP671362" s="90"/>
    </row>
    <row r="671363" spans="68:68" customFormat="1">
      <c r="BP671363" s="90"/>
    </row>
    <row r="671364" spans="68:68" customFormat="1">
      <c r="BP671364" s="90"/>
    </row>
    <row r="671365" spans="68:68" customFormat="1">
      <c r="BP671365" s="90"/>
    </row>
    <row r="671366" spans="68:68" customFormat="1">
      <c r="BP671366" s="90"/>
    </row>
    <row r="671367" spans="68:68" customFormat="1">
      <c r="BP671367" s="90"/>
    </row>
    <row r="671368" spans="68:68" customFormat="1">
      <c r="BP671368" s="90"/>
    </row>
    <row r="671369" spans="68:68" customFormat="1">
      <c r="BP671369" s="90"/>
    </row>
    <row r="671370" spans="68:68" customFormat="1">
      <c r="BP671370" s="90"/>
    </row>
    <row r="671371" spans="68:68" customFormat="1">
      <c r="BP671371" s="90"/>
    </row>
    <row r="671372" spans="68:68" customFormat="1">
      <c r="BP671372" s="90"/>
    </row>
    <row r="671373" spans="68:68" customFormat="1">
      <c r="BP671373" s="90"/>
    </row>
    <row r="671374" spans="68:68" customFormat="1">
      <c r="BP671374" s="90"/>
    </row>
    <row r="671375" spans="68:68" customFormat="1">
      <c r="BP671375" s="90"/>
    </row>
    <row r="671376" spans="68:68" customFormat="1">
      <c r="BP671376" s="90"/>
    </row>
    <row r="671377" spans="68:68" customFormat="1">
      <c r="BP671377" s="90"/>
    </row>
    <row r="671378" spans="68:68" customFormat="1">
      <c r="BP671378" s="90"/>
    </row>
    <row r="671379" spans="68:68" customFormat="1">
      <c r="BP671379" s="90"/>
    </row>
    <row r="671380" spans="68:68" customFormat="1">
      <c r="BP671380" s="90"/>
    </row>
    <row r="671381" spans="68:68" customFormat="1">
      <c r="BP671381" s="90"/>
    </row>
    <row r="671382" spans="68:68" customFormat="1">
      <c r="BP671382" s="90"/>
    </row>
    <row r="671383" spans="68:68" customFormat="1">
      <c r="BP671383" s="90"/>
    </row>
    <row r="671384" spans="68:68" customFormat="1">
      <c r="BP671384" s="90"/>
    </row>
    <row r="671385" spans="68:68" customFormat="1">
      <c r="BP671385" s="90"/>
    </row>
    <row r="671386" spans="68:68" customFormat="1">
      <c r="BP671386" s="90"/>
    </row>
    <row r="671387" spans="68:68" customFormat="1">
      <c r="BP671387" s="90"/>
    </row>
    <row r="671388" spans="68:68" customFormat="1">
      <c r="BP671388" s="90"/>
    </row>
    <row r="671389" spans="68:68" customFormat="1">
      <c r="BP671389" s="90"/>
    </row>
    <row r="671390" spans="68:68" customFormat="1">
      <c r="BP671390" s="90"/>
    </row>
    <row r="671391" spans="68:68" customFormat="1">
      <c r="BP671391" s="90"/>
    </row>
    <row r="671392" spans="68:68" customFormat="1">
      <c r="BP671392" s="90"/>
    </row>
    <row r="671393" spans="68:68" customFormat="1">
      <c r="BP671393" s="90"/>
    </row>
    <row r="671394" spans="68:68" customFormat="1">
      <c r="BP671394" s="90"/>
    </row>
    <row r="671395" spans="68:68" customFormat="1">
      <c r="BP671395" s="90"/>
    </row>
    <row r="671396" spans="68:68" customFormat="1">
      <c r="BP671396" s="90"/>
    </row>
    <row r="671397" spans="68:68" customFormat="1">
      <c r="BP671397" s="90"/>
    </row>
    <row r="671398" spans="68:68" customFormat="1">
      <c r="BP671398" s="90"/>
    </row>
    <row r="671399" spans="68:68" customFormat="1">
      <c r="BP671399" s="90"/>
    </row>
    <row r="671400" spans="68:68" customFormat="1">
      <c r="BP671400" s="90"/>
    </row>
    <row r="671401" spans="68:68" customFormat="1">
      <c r="BP671401" s="90"/>
    </row>
    <row r="671402" spans="68:68" customFormat="1">
      <c r="BP671402" s="90"/>
    </row>
    <row r="671403" spans="68:68" customFormat="1">
      <c r="BP671403" s="90"/>
    </row>
    <row r="671404" spans="68:68" customFormat="1">
      <c r="BP671404" s="90"/>
    </row>
    <row r="671405" spans="68:68" customFormat="1">
      <c r="BP671405" s="90"/>
    </row>
    <row r="671406" spans="68:68" customFormat="1">
      <c r="BP671406" s="90"/>
    </row>
    <row r="671407" spans="68:68" customFormat="1">
      <c r="BP671407" s="90"/>
    </row>
    <row r="671408" spans="68:68" customFormat="1">
      <c r="BP671408" s="90"/>
    </row>
    <row r="671409" spans="68:68" customFormat="1">
      <c r="BP671409" s="90"/>
    </row>
    <row r="671410" spans="68:68" customFormat="1">
      <c r="BP671410" s="90"/>
    </row>
    <row r="671411" spans="68:68" customFormat="1">
      <c r="BP671411" s="90"/>
    </row>
    <row r="671412" spans="68:68" customFormat="1">
      <c r="BP671412" s="90"/>
    </row>
    <row r="671413" spans="68:68" customFormat="1">
      <c r="BP671413" s="90"/>
    </row>
    <row r="671414" spans="68:68" customFormat="1">
      <c r="BP671414" s="90"/>
    </row>
    <row r="671415" spans="68:68" customFormat="1">
      <c r="BP671415" s="90"/>
    </row>
    <row r="671416" spans="68:68" customFormat="1">
      <c r="BP671416" s="90"/>
    </row>
    <row r="671417" spans="68:68" customFormat="1">
      <c r="BP671417" s="90"/>
    </row>
    <row r="671418" spans="68:68" customFormat="1">
      <c r="BP671418" s="90"/>
    </row>
    <row r="671419" spans="68:68" customFormat="1">
      <c r="BP671419" s="90"/>
    </row>
    <row r="671420" spans="68:68" customFormat="1">
      <c r="BP671420" s="90"/>
    </row>
    <row r="671421" spans="68:68" customFormat="1">
      <c r="BP671421" s="90"/>
    </row>
    <row r="671422" spans="68:68" customFormat="1">
      <c r="BP671422" s="90"/>
    </row>
    <row r="671423" spans="68:68" customFormat="1">
      <c r="BP671423" s="90"/>
    </row>
    <row r="671424" spans="68:68" customFormat="1">
      <c r="BP671424" s="90"/>
    </row>
    <row r="671425" spans="68:68" customFormat="1">
      <c r="BP671425" s="90"/>
    </row>
    <row r="671426" spans="68:68" customFormat="1">
      <c r="BP671426" s="90"/>
    </row>
    <row r="671427" spans="68:68" customFormat="1">
      <c r="BP671427" s="90"/>
    </row>
    <row r="671428" spans="68:68" customFormat="1">
      <c r="BP671428" s="90"/>
    </row>
    <row r="671429" spans="68:68" customFormat="1">
      <c r="BP671429" s="90"/>
    </row>
    <row r="671430" spans="68:68" customFormat="1">
      <c r="BP671430" s="90"/>
    </row>
    <row r="671431" spans="68:68" customFormat="1">
      <c r="BP671431" s="90"/>
    </row>
    <row r="671432" spans="68:68" customFormat="1">
      <c r="BP671432" s="90"/>
    </row>
    <row r="671433" spans="68:68" customFormat="1">
      <c r="BP671433" s="90"/>
    </row>
    <row r="671434" spans="68:68" customFormat="1">
      <c r="BP671434" s="90"/>
    </row>
    <row r="671435" spans="68:68" customFormat="1">
      <c r="BP671435" s="90"/>
    </row>
    <row r="671436" spans="68:68" customFormat="1">
      <c r="BP671436" s="90"/>
    </row>
    <row r="671437" spans="68:68" customFormat="1">
      <c r="BP671437" s="90"/>
    </row>
    <row r="671438" spans="68:68" customFormat="1">
      <c r="BP671438" s="90"/>
    </row>
    <row r="671439" spans="68:68" customFormat="1">
      <c r="BP671439" s="90"/>
    </row>
    <row r="671440" spans="68:68" customFormat="1">
      <c r="BP671440" s="90"/>
    </row>
    <row r="671441" spans="68:68" customFormat="1">
      <c r="BP671441" s="90"/>
    </row>
    <row r="671442" spans="68:68" customFormat="1">
      <c r="BP671442" s="90"/>
    </row>
    <row r="671443" spans="68:68" customFormat="1">
      <c r="BP671443" s="90"/>
    </row>
    <row r="671444" spans="68:68" customFormat="1">
      <c r="BP671444" s="90"/>
    </row>
    <row r="671445" spans="68:68" customFormat="1">
      <c r="BP671445" s="90"/>
    </row>
    <row r="671446" spans="68:68" customFormat="1">
      <c r="BP671446" s="90"/>
    </row>
    <row r="671447" spans="68:68" customFormat="1">
      <c r="BP671447" s="90"/>
    </row>
    <row r="671448" spans="68:68" customFormat="1">
      <c r="BP671448" s="90"/>
    </row>
    <row r="671449" spans="68:68" customFormat="1">
      <c r="BP671449" s="90"/>
    </row>
    <row r="671450" spans="68:68" customFormat="1">
      <c r="BP671450" s="90"/>
    </row>
    <row r="671451" spans="68:68" customFormat="1">
      <c r="BP671451" s="90"/>
    </row>
    <row r="671452" spans="68:68" customFormat="1">
      <c r="BP671452" s="90"/>
    </row>
    <row r="671453" spans="68:68" customFormat="1">
      <c r="BP671453" s="90"/>
    </row>
    <row r="671454" spans="68:68" customFormat="1">
      <c r="BP671454" s="90"/>
    </row>
    <row r="671455" spans="68:68" customFormat="1">
      <c r="BP671455" s="90"/>
    </row>
    <row r="671456" spans="68:68" customFormat="1">
      <c r="BP671456" s="90"/>
    </row>
    <row r="671457" spans="68:68" customFormat="1">
      <c r="BP671457" s="90"/>
    </row>
    <row r="671458" spans="68:68" customFormat="1">
      <c r="BP671458" s="90"/>
    </row>
    <row r="671459" spans="68:68" customFormat="1">
      <c r="BP671459" s="90"/>
    </row>
    <row r="671460" spans="68:68" customFormat="1">
      <c r="BP671460" s="90"/>
    </row>
    <row r="671461" spans="68:68" customFormat="1">
      <c r="BP671461" s="90"/>
    </row>
    <row r="671462" spans="68:68" customFormat="1">
      <c r="BP671462" s="90"/>
    </row>
    <row r="671463" spans="68:68" customFormat="1">
      <c r="BP671463" s="90"/>
    </row>
    <row r="671464" spans="68:68" customFormat="1">
      <c r="BP671464" s="90"/>
    </row>
    <row r="671465" spans="68:68" customFormat="1">
      <c r="BP671465" s="90"/>
    </row>
    <row r="671466" spans="68:68" customFormat="1">
      <c r="BP671466" s="90"/>
    </row>
    <row r="671467" spans="68:68" customFormat="1">
      <c r="BP671467" s="90"/>
    </row>
    <row r="671468" spans="68:68" customFormat="1">
      <c r="BP671468" s="90"/>
    </row>
    <row r="671469" spans="68:68" customFormat="1">
      <c r="BP671469" s="90"/>
    </row>
    <row r="671470" spans="68:68" customFormat="1">
      <c r="BP671470" s="90"/>
    </row>
    <row r="671471" spans="68:68" customFormat="1">
      <c r="BP671471" s="90"/>
    </row>
    <row r="671472" spans="68:68" customFormat="1">
      <c r="BP671472" s="90"/>
    </row>
    <row r="671473" spans="68:68" customFormat="1">
      <c r="BP671473" s="90"/>
    </row>
    <row r="671474" spans="68:68" customFormat="1">
      <c r="BP671474" s="90"/>
    </row>
    <row r="671475" spans="68:68" customFormat="1">
      <c r="BP671475" s="90"/>
    </row>
    <row r="671476" spans="68:68" customFormat="1">
      <c r="BP671476" s="90"/>
    </row>
    <row r="671477" spans="68:68" customFormat="1">
      <c r="BP671477" s="90"/>
    </row>
    <row r="671478" spans="68:68" customFormat="1">
      <c r="BP671478" s="90"/>
    </row>
    <row r="671479" spans="68:68" customFormat="1">
      <c r="BP671479" s="90"/>
    </row>
    <row r="671480" spans="68:68" customFormat="1">
      <c r="BP671480" s="90"/>
    </row>
    <row r="671481" spans="68:68" customFormat="1">
      <c r="BP671481" s="90"/>
    </row>
    <row r="671482" spans="68:68" customFormat="1">
      <c r="BP671482" s="90"/>
    </row>
    <row r="671483" spans="68:68" customFormat="1">
      <c r="BP671483" s="90"/>
    </row>
    <row r="671484" spans="68:68" customFormat="1">
      <c r="BP671484" s="90"/>
    </row>
    <row r="671485" spans="68:68" customFormat="1">
      <c r="BP671485" s="90"/>
    </row>
    <row r="671486" spans="68:68" customFormat="1">
      <c r="BP671486" s="90"/>
    </row>
    <row r="671487" spans="68:68" customFormat="1">
      <c r="BP671487" s="90"/>
    </row>
    <row r="671488" spans="68:68" customFormat="1">
      <c r="BP671488" s="90"/>
    </row>
    <row r="671489" spans="68:68" customFormat="1">
      <c r="BP671489" s="90"/>
    </row>
    <row r="671490" spans="68:68" customFormat="1">
      <c r="BP671490" s="90"/>
    </row>
    <row r="671491" spans="68:68" customFormat="1">
      <c r="BP671491" s="90"/>
    </row>
    <row r="671492" spans="68:68" customFormat="1">
      <c r="BP671492" s="90"/>
    </row>
    <row r="671493" spans="68:68" customFormat="1">
      <c r="BP671493" s="90"/>
    </row>
    <row r="671494" spans="68:68" customFormat="1">
      <c r="BP671494" s="90"/>
    </row>
    <row r="671495" spans="68:68" customFormat="1">
      <c r="BP671495" s="90"/>
    </row>
    <row r="671496" spans="68:68" customFormat="1">
      <c r="BP671496" s="90"/>
    </row>
    <row r="671497" spans="68:68" customFormat="1">
      <c r="BP671497" s="90"/>
    </row>
    <row r="671498" spans="68:68" customFormat="1">
      <c r="BP671498" s="90"/>
    </row>
    <row r="671499" spans="68:68" customFormat="1">
      <c r="BP671499" s="90"/>
    </row>
    <row r="671500" spans="68:68" customFormat="1">
      <c r="BP671500" s="90"/>
    </row>
    <row r="671501" spans="68:68" customFormat="1">
      <c r="BP671501" s="90"/>
    </row>
    <row r="671502" spans="68:68" customFormat="1">
      <c r="BP671502" s="90"/>
    </row>
    <row r="671503" spans="68:68" customFormat="1">
      <c r="BP671503" s="90"/>
    </row>
    <row r="671504" spans="68:68" customFormat="1">
      <c r="BP671504" s="90"/>
    </row>
    <row r="671505" spans="68:68" customFormat="1">
      <c r="BP671505" s="90"/>
    </row>
    <row r="671506" spans="68:68" customFormat="1">
      <c r="BP671506" s="90"/>
    </row>
    <row r="671507" spans="68:68" customFormat="1">
      <c r="BP671507" s="90"/>
    </row>
    <row r="671508" spans="68:68" customFormat="1">
      <c r="BP671508" s="90"/>
    </row>
    <row r="671509" spans="68:68" customFormat="1">
      <c r="BP671509" s="90"/>
    </row>
    <row r="671510" spans="68:68" customFormat="1">
      <c r="BP671510" s="90"/>
    </row>
    <row r="671511" spans="68:68" customFormat="1">
      <c r="BP671511" s="90"/>
    </row>
    <row r="671512" spans="68:68" customFormat="1">
      <c r="BP671512" s="90"/>
    </row>
    <row r="671513" spans="68:68" customFormat="1">
      <c r="BP671513" s="90"/>
    </row>
    <row r="671514" spans="68:68" customFormat="1">
      <c r="BP671514" s="90"/>
    </row>
    <row r="671515" spans="68:68" customFormat="1">
      <c r="BP671515" s="90"/>
    </row>
    <row r="671516" spans="68:68" customFormat="1">
      <c r="BP671516" s="90"/>
    </row>
    <row r="671517" spans="68:68" customFormat="1">
      <c r="BP671517" s="90"/>
    </row>
    <row r="671518" spans="68:68" customFormat="1">
      <c r="BP671518" s="90"/>
    </row>
    <row r="671519" spans="68:68" customFormat="1">
      <c r="BP671519" s="90"/>
    </row>
    <row r="671520" spans="68:68" customFormat="1">
      <c r="BP671520" s="90"/>
    </row>
    <row r="671521" spans="68:68" customFormat="1">
      <c r="BP671521" s="90"/>
    </row>
    <row r="671522" spans="68:68" customFormat="1">
      <c r="BP671522" s="90"/>
    </row>
    <row r="671523" spans="68:68" customFormat="1">
      <c r="BP671523" s="90"/>
    </row>
    <row r="671524" spans="68:68" customFormat="1">
      <c r="BP671524" s="90"/>
    </row>
    <row r="671525" spans="68:68" customFormat="1">
      <c r="BP671525" s="90"/>
    </row>
    <row r="671526" spans="68:68" customFormat="1">
      <c r="BP671526" s="90"/>
    </row>
    <row r="671527" spans="68:68" customFormat="1">
      <c r="BP671527" s="90"/>
    </row>
    <row r="671528" spans="68:68" customFormat="1">
      <c r="BP671528" s="90"/>
    </row>
    <row r="671529" spans="68:68" customFormat="1">
      <c r="BP671529" s="90"/>
    </row>
    <row r="671530" spans="68:68" customFormat="1">
      <c r="BP671530" s="90"/>
    </row>
    <row r="671531" spans="68:68" customFormat="1">
      <c r="BP671531" s="90"/>
    </row>
    <row r="671532" spans="68:68" customFormat="1">
      <c r="BP671532" s="90"/>
    </row>
    <row r="671533" spans="68:68" customFormat="1">
      <c r="BP671533" s="90"/>
    </row>
    <row r="671534" spans="68:68" customFormat="1">
      <c r="BP671534" s="90"/>
    </row>
    <row r="671535" spans="68:68" customFormat="1">
      <c r="BP671535" s="90"/>
    </row>
    <row r="671536" spans="68:68" customFormat="1">
      <c r="BP671536" s="90"/>
    </row>
    <row r="671537" spans="68:68" customFormat="1">
      <c r="BP671537" s="90"/>
    </row>
    <row r="671538" spans="68:68" customFormat="1">
      <c r="BP671538" s="90"/>
    </row>
    <row r="671539" spans="68:68" customFormat="1">
      <c r="BP671539" s="90"/>
    </row>
    <row r="671540" spans="68:68" customFormat="1">
      <c r="BP671540" s="90"/>
    </row>
    <row r="671541" spans="68:68" customFormat="1">
      <c r="BP671541" s="90"/>
    </row>
    <row r="671542" spans="68:68" customFormat="1">
      <c r="BP671542" s="90"/>
    </row>
    <row r="671543" spans="68:68" customFormat="1">
      <c r="BP671543" s="90"/>
    </row>
    <row r="671544" spans="68:68" customFormat="1">
      <c r="BP671544" s="90"/>
    </row>
    <row r="671545" spans="68:68" customFormat="1">
      <c r="BP671545" s="90"/>
    </row>
    <row r="671546" spans="68:68" customFormat="1">
      <c r="BP671546" s="90"/>
    </row>
    <row r="671547" spans="68:68" customFormat="1">
      <c r="BP671547" s="90"/>
    </row>
    <row r="671548" spans="68:68" customFormat="1">
      <c r="BP671548" s="90"/>
    </row>
    <row r="671549" spans="68:68" customFormat="1">
      <c r="BP671549" s="90"/>
    </row>
    <row r="671550" spans="68:68" customFormat="1">
      <c r="BP671550" s="90"/>
    </row>
    <row r="671551" spans="68:68" customFormat="1">
      <c r="BP671551" s="90"/>
    </row>
    <row r="671552" spans="68:68" customFormat="1">
      <c r="BP671552" s="90"/>
    </row>
    <row r="671553" spans="68:68" customFormat="1">
      <c r="BP671553" s="90"/>
    </row>
    <row r="671554" spans="68:68" customFormat="1">
      <c r="BP671554" s="90"/>
    </row>
    <row r="671555" spans="68:68" customFormat="1">
      <c r="BP671555" s="90"/>
    </row>
    <row r="671556" spans="68:68" customFormat="1">
      <c r="BP671556" s="90"/>
    </row>
    <row r="671557" spans="68:68" customFormat="1">
      <c r="BP671557" s="90"/>
    </row>
    <row r="671558" spans="68:68" customFormat="1">
      <c r="BP671558" s="90"/>
    </row>
    <row r="671559" spans="68:68" customFormat="1">
      <c r="BP671559" s="90"/>
    </row>
    <row r="671560" spans="68:68" customFormat="1">
      <c r="BP671560" s="90"/>
    </row>
    <row r="671561" spans="68:68" customFormat="1">
      <c r="BP671561" s="90"/>
    </row>
    <row r="671562" spans="68:68" customFormat="1">
      <c r="BP671562" s="90"/>
    </row>
    <row r="671563" spans="68:68" customFormat="1">
      <c r="BP671563" s="90"/>
    </row>
    <row r="671564" spans="68:68" customFormat="1">
      <c r="BP671564" s="90"/>
    </row>
    <row r="671565" spans="68:68" customFormat="1">
      <c r="BP671565" s="90"/>
    </row>
    <row r="671566" spans="68:68" customFormat="1">
      <c r="BP671566" s="90"/>
    </row>
    <row r="671567" spans="68:68" customFormat="1">
      <c r="BP671567" s="90"/>
    </row>
    <row r="671568" spans="68:68" customFormat="1">
      <c r="BP671568" s="90"/>
    </row>
    <row r="671569" spans="68:68" customFormat="1">
      <c r="BP671569" s="90"/>
    </row>
    <row r="671570" spans="68:68" customFormat="1">
      <c r="BP671570" s="90"/>
    </row>
    <row r="671571" spans="68:68" customFormat="1">
      <c r="BP671571" s="90"/>
    </row>
    <row r="671572" spans="68:68" customFormat="1">
      <c r="BP671572" s="90"/>
    </row>
    <row r="671573" spans="68:68" customFormat="1">
      <c r="BP671573" s="90"/>
    </row>
    <row r="671574" spans="68:68" customFormat="1">
      <c r="BP671574" s="90"/>
    </row>
    <row r="671575" spans="68:68" customFormat="1">
      <c r="BP671575" s="90"/>
    </row>
    <row r="671576" spans="68:68" customFormat="1">
      <c r="BP671576" s="90"/>
    </row>
    <row r="671577" spans="68:68" customFormat="1">
      <c r="BP671577" s="90"/>
    </row>
    <row r="671578" spans="68:68" customFormat="1">
      <c r="BP671578" s="90"/>
    </row>
    <row r="671579" spans="68:68" customFormat="1">
      <c r="BP671579" s="90"/>
    </row>
    <row r="671580" spans="68:68" customFormat="1">
      <c r="BP671580" s="90"/>
    </row>
    <row r="671581" spans="68:68" customFormat="1">
      <c r="BP671581" s="90"/>
    </row>
    <row r="671582" spans="68:68" customFormat="1">
      <c r="BP671582" s="90"/>
    </row>
    <row r="671583" spans="68:68" customFormat="1">
      <c r="BP671583" s="90"/>
    </row>
    <row r="671584" spans="68:68" customFormat="1">
      <c r="BP671584" s="90"/>
    </row>
    <row r="671585" spans="68:68" customFormat="1">
      <c r="BP671585" s="90"/>
    </row>
    <row r="671586" spans="68:68" customFormat="1">
      <c r="BP671586" s="90"/>
    </row>
    <row r="671587" spans="68:68" customFormat="1">
      <c r="BP671587" s="90"/>
    </row>
    <row r="671588" spans="68:68" customFormat="1">
      <c r="BP671588" s="90"/>
    </row>
    <row r="671589" spans="68:68" customFormat="1">
      <c r="BP671589" s="90"/>
    </row>
    <row r="671590" spans="68:68" customFormat="1">
      <c r="BP671590" s="90"/>
    </row>
    <row r="671591" spans="68:68" customFormat="1">
      <c r="BP671591" s="90"/>
    </row>
    <row r="671592" spans="68:68" customFormat="1">
      <c r="BP671592" s="90"/>
    </row>
    <row r="671593" spans="68:68" customFormat="1">
      <c r="BP671593" s="90"/>
    </row>
    <row r="671594" spans="68:68" customFormat="1">
      <c r="BP671594" s="90"/>
    </row>
    <row r="671595" spans="68:68" customFormat="1">
      <c r="BP671595" s="90"/>
    </row>
    <row r="671596" spans="68:68" customFormat="1">
      <c r="BP671596" s="90"/>
    </row>
    <row r="671597" spans="68:68" customFormat="1">
      <c r="BP671597" s="90"/>
    </row>
    <row r="671598" spans="68:68" customFormat="1">
      <c r="BP671598" s="90"/>
    </row>
    <row r="671599" spans="68:68" customFormat="1">
      <c r="BP671599" s="90"/>
    </row>
    <row r="671600" spans="68:68" customFormat="1">
      <c r="BP671600" s="90"/>
    </row>
    <row r="671601" spans="68:68" customFormat="1">
      <c r="BP671601" s="90"/>
    </row>
    <row r="671602" spans="68:68" customFormat="1">
      <c r="BP671602" s="90"/>
    </row>
    <row r="671603" spans="68:68" customFormat="1">
      <c r="BP671603" s="90"/>
    </row>
    <row r="671604" spans="68:68" customFormat="1">
      <c r="BP671604" s="90"/>
    </row>
    <row r="671605" spans="68:68" customFormat="1">
      <c r="BP671605" s="90"/>
    </row>
    <row r="671606" spans="68:68" customFormat="1">
      <c r="BP671606" s="90"/>
    </row>
    <row r="671607" spans="68:68" customFormat="1">
      <c r="BP671607" s="90"/>
    </row>
    <row r="671608" spans="68:68" customFormat="1">
      <c r="BP671608" s="90"/>
    </row>
    <row r="671609" spans="68:68" customFormat="1">
      <c r="BP671609" s="90"/>
    </row>
    <row r="671610" spans="68:68" customFormat="1">
      <c r="BP671610" s="90"/>
    </row>
    <row r="671611" spans="68:68" customFormat="1">
      <c r="BP671611" s="90"/>
    </row>
    <row r="671612" spans="68:68" customFormat="1">
      <c r="BP671612" s="90"/>
    </row>
    <row r="671613" spans="68:68" customFormat="1">
      <c r="BP671613" s="90"/>
    </row>
    <row r="671614" spans="68:68" customFormat="1">
      <c r="BP671614" s="90"/>
    </row>
    <row r="671615" spans="68:68" customFormat="1">
      <c r="BP671615" s="90"/>
    </row>
    <row r="671616" spans="68:68" customFormat="1">
      <c r="BP671616" s="90"/>
    </row>
    <row r="671617" spans="68:68" customFormat="1">
      <c r="BP671617" s="90"/>
    </row>
    <row r="671618" spans="68:68" customFormat="1">
      <c r="BP671618" s="90"/>
    </row>
    <row r="671619" spans="68:68" customFormat="1">
      <c r="BP671619" s="90"/>
    </row>
    <row r="671620" spans="68:68" customFormat="1">
      <c r="BP671620" s="90"/>
    </row>
    <row r="671621" spans="68:68" customFormat="1">
      <c r="BP671621" s="90"/>
    </row>
    <row r="671622" spans="68:68" customFormat="1">
      <c r="BP671622" s="90"/>
    </row>
    <row r="671623" spans="68:68" customFormat="1">
      <c r="BP671623" s="90"/>
    </row>
    <row r="671624" spans="68:68" customFormat="1">
      <c r="BP671624" s="90"/>
    </row>
    <row r="671625" spans="68:68" customFormat="1">
      <c r="BP671625" s="90"/>
    </row>
    <row r="671626" spans="68:68" customFormat="1">
      <c r="BP671626" s="90"/>
    </row>
    <row r="671627" spans="68:68" customFormat="1">
      <c r="BP671627" s="90"/>
    </row>
    <row r="671628" spans="68:68" customFormat="1">
      <c r="BP671628" s="90"/>
    </row>
    <row r="671629" spans="68:68" customFormat="1">
      <c r="BP671629" s="90"/>
    </row>
    <row r="671630" spans="68:68" customFormat="1">
      <c r="BP671630" s="90"/>
    </row>
    <row r="671631" spans="68:68" customFormat="1">
      <c r="BP671631" s="90"/>
    </row>
    <row r="671632" spans="68:68" customFormat="1">
      <c r="BP671632" s="90"/>
    </row>
    <row r="671633" spans="68:68" customFormat="1">
      <c r="BP671633" s="90"/>
    </row>
    <row r="671634" spans="68:68" customFormat="1">
      <c r="BP671634" s="90"/>
    </row>
    <row r="671635" spans="68:68" customFormat="1">
      <c r="BP671635" s="90"/>
    </row>
    <row r="671636" spans="68:68" customFormat="1">
      <c r="BP671636" s="90"/>
    </row>
    <row r="671637" spans="68:68" customFormat="1">
      <c r="BP671637" s="90"/>
    </row>
    <row r="671638" spans="68:68" customFormat="1">
      <c r="BP671638" s="90"/>
    </row>
    <row r="671639" spans="68:68" customFormat="1">
      <c r="BP671639" s="90"/>
    </row>
    <row r="671640" spans="68:68" customFormat="1">
      <c r="BP671640" s="90"/>
    </row>
    <row r="671641" spans="68:68" customFormat="1">
      <c r="BP671641" s="90"/>
    </row>
    <row r="671642" spans="68:68" customFormat="1">
      <c r="BP671642" s="90"/>
    </row>
    <row r="671643" spans="68:68" customFormat="1">
      <c r="BP671643" s="90"/>
    </row>
    <row r="671644" spans="68:68" customFormat="1">
      <c r="BP671644" s="90"/>
    </row>
    <row r="671645" spans="68:68" customFormat="1">
      <c r="BP671645" s="90"/>
    </row>
    <row r="671646" spans="68:68" customFormat="1">
      <c r="BP671646" s="90"/>
    </row>
    <row r="671647" spans="68:68" customFormat="1">
      <c r="BP671647" s="90"/>
    </row>
    <row r="671648" spans="68:68" customFormat="1">
      <c r="BP671648" s="90"/>
    </row>
    <row r="671649" spans="68:68" customFormat="1">
      <c r="BP671649" s="90"/>
    </row>
    <row r="671650" spans="68:68" customFormat="1">
      <c r="BP671650" s="90"/>
    </row>
    <row r="671651" spans="68:68" customFormat="1">
      <c r="BP671651" s="90"/>
    </row>
    <row r="671652" spans="68:68" customFormat="1">
      <c r="BP671652" s="90"/>
    </row>
    <row r="671653" spans="68:68" customFormat="1">
      <c r="BP671653" s="90"/>
    </row>
    <row r="671654" spans="68:68" customFormat="1">
      <c r="BP671654" s="90"/>
    </row>
    <row r="671655" spans="68:68" customFormat="1">
      <c r="BP671655" s="90"/>
    </row>
    <row r="671656" spans="68:68" customFormat="1">
      <c r="BP671656" s="90"/>
    </row>
    <row r="671657" spans="68:68" customFormat="1">
      <c r="BP671657" s="90"/>
    </row>
    <row r="671658" spans="68:68" customFormat="1">
      <c r="BP671658" s="90"/>
    </row>
    <row r="671659" spans="68:68" customFormat="1">
      <c r="BP671659" s="90"/>
    </row>
    <row r="671660" spans="68:68" customFormat="1">
      <c r="BP671660" s="90"/>
    </row>
    <row r="671661" spans="68:68" customFormat="1">
      <c r="BP671661" s="90"/>
    </row>
    <row r="671662" spans="68:68" customFormat="1">
      <c r="BP671662" s="90"/>
    </row>
    <row r="671663" spans="68:68" customFormat="1">
      <c r="BP671663" s="90"/>
    </row>
    <row r="671664" spans="68:68" customFormat="1">
      <c r="BP671664" s="90"/>
    </row>
    <row r="671665" spans="68:68" customFormat="1">
      <c r="BP671665" s="90"/>
    </row>
    <row r="671666" spans="68:68" customFormat="1">
      <c r="BP671666" s="90"/>
    </row>
    <row r="671667" spans="68:68" customFormat="1">
      <c r="BP671667" s="90"/>
    </row>
    <row r="671668" spans="68:68" customFormat="1">
      <c r="BP671668" s="90"/>
    </row>
    <row r="671669" spans="68:68" customFormat="1">
      <c r="BP671669" s="90"/>
    </row>
    <row r="671670" spans="68:68" customFormat="1">
      <c r="BP671670" s="90"/>
    </row>
    <row r="671671" spans="68:68" customFormat="1">
      <c r="BP671671" s="90"/>
    </row>
    <row r="671672" spans="68:68" customFormat="1">
      <c r="BP671672" s="90"/>
    </row>
    <row r="671673" spans="68:68" customFormat="1">
      <c r="BP671673" s="90"/>
    </row>
    <row r="671674" spans="68:68" customFormat="1">
      <c r="BP671674" s="90"/>
    </row>
    <row r="671675" spans="68:68" customFormat="1">
      <c r="BP671675" s="90"/>
    </row>
    <row r="671676" spans="68:68" customFormat="1">
      <c r="BP671676" s="90"/>
    </row>
    <row r="671677" spans="68:68" customFormat="1">
      <c r="BP671677" s="90"/>
    </row>
    <row r="671678" spans="68:68" customFormat="1">
      <c r="BP671678" s="90"/>
    </row>
    <row r="671679" spans="68:68" customFormat="1">
      <c r="BP671679" s="90"/>
    </row>
    <row r="671680" spans="68:68" customFormat="1">
      <c r="BP671680" s="90"/>
    </row>
    <row r="671681" spans="68:68" customFormat="1">
      <c r="BP671681" s="90"/>
    </row>
    <row r="671682" spans="68:68" customFormat="1">
      <c r="BP671682" s="90"/>
    </row>
    <row r="671683" spans="68:68" customFormat="1">
      <c r="BP671683" s="90"/>
    </row>
    <row r="671684" spans="68:68" customFormat="1">
      <c r="BP671684" s="90"/>
    </row>
    <row r="671685" spans="68:68" customFormat="1">
      <c r="BP671685" s="90"/>
    </row>
    <row r="671686" spans="68:68" customFormat="1">
      <c r="BP671686" s="90"/>
    </row>
    <row r="671687" spans="68:68" customFormat="1">
      <c r="BP671687" s="90"/>
    </row>
    <row r="671688" spans="68:68" customFormat="1">
      <c r="BP671688" s="90"/>
    </row>
    <row r="671689" spans="68:68" customFormat="1">
      <c r="BP671689" s="90"/>
    </row>
    <row r="671690" spans="68:68" customFormat="1">
      <c r="BP671690" s="90"/>
    </row>
    <row r="671691" spans="68:68" customFormat="1">
      <c r="BP671691" s="90"/>
    </row>
    <row r="671692" spans="68:68" customFormat="1">
      <c r="BP671692" s="90"/>
    </row>
    <row r="671693" spans="68:68" customFormat="1">
      <c r="BP671693" s="90"/>
    </row>
    <row r="671694" spans="68:68" customFormat="1">
      <c r="BP671694" s="90"/>
    </row>
    <row r="671695" spans="68:68" customFormat="1">
      <c r="BP671695" s="90"/>
    </row>
    <row r="671696" spans="68:68" customFormat="1">
      <c r="BP671696" s="90"/>
    </row>
    <row r="671697" spans="68:68" customFormat="1">
      <c r="BP671697" s="90"/>
    </row>
    <row r="671698" spans="68:68" customFormat="1">
      <c r="BP671698" s="90"/>
    </row>
    <row r="671699" spans="68:68" customFormat="1">
      <c r="BP671699" s="90"/>
    </row>
    <row r="671700" spans="68:68" customFormat="1">
      <c r="BP671700" s="90"/>
    </row>
    <row r="671701" spans="68:68" customFormat="1">
      <c r="BP671701" s="90"/>
    </row>
    <row r="671702" spans="68:68" customFormat="1">
      <c r="BP671702" s="90"/>
    </row>
    <row r="671703" spans="68:68" customFormat="1">
      <c r="BP671703" s="90"/>
    </row>
    <row r="671704" spans="68:68" customFormat="1">
      <c r="BP671704" s="90"/>
    </row>
    <row r="671705" spans="68:68" customFormat="1">
      <c r="BP671705" s="90"/>
    </row>
    <row r="671706" spans="68:68" customFormat="1">
      <c r="BP671706" s="90"/>
    </row>
    <row r="671707" spans="68:68" customFormat="1">
      <c r="BP671707" s="90"/>
    </row>
    <row r="671708" spans="68:68" customFormat="1">
      <c r="BP671708" s="90"/>
    </row>
    <row r="671709" spans="68:68" customFormat="1">
      <c r="BP671709" s="90"/>
    </row>
    <row r="671710" spans="68:68" customFormat="1">
      <c r="BP671710" s="90"/>
    </row>
    <row r="671711" spans="68:68" customFormat="1">
      <c r="BP671711" s="90"/>
    </row>
    <row r="671712" spans="68:68" customFormat="1">
      <c r="BP671712" s="90"/>
    </row>
    <row r="671713" spans="68:68" customFormat="1">
      <c r="BP671713" s="90"/>
    </row>
    <row r="671714" spans="68:68" customFormat="1">
      <c r="BP671714" s="90"/>
    </row>
    <row r="671715" spans="68:68" customFormat="1">
      <c r="BP671715" s="90"/>
    </row>
    <row r="671716" spans="68:68" customFormat="1">
      <c r="BP671716" s="90"/>
    </row>
    <row r="671717" spans="68:68" customFormat="1">
      <c r="BP671717" s="90"/>
    </row>
    <row r="671718" spans="68:68" customFormat="1">
      <c r="BP671718" s="90"/>
    </row>
    <row r="671719" spans="68:68" customFormat="1">
      <c r="BP671719" s="90"/>
    </row>
    <row r="671720" spans="68:68" customFormat="1">
      <c r="BP671720" s="90"/>
    </row>
    <row r="671721" spans="68:68" customFormat="1">
      <c r="BP671721" s="90"/>
    </row>
    <row r="671722" spans="68:68" customFormat="1">
      <c r="BP671722" s="90"/>
    </row>
    <row r="671723" spans="68:68" customFormat="1">
      <c r="BP671723" s="90"/>
    </row>
    <row r="671724" spans="68:68" customFormat="1">
      <c r="BP671724" s="90"/>
    </row>
    <row r="671725" spans="68:68" customFormat="1">
      <c r="BP671725" s="90"/>
    </row>
    <row r="671726" spans="68:68" customFormat="1">
      <c r="BP671726" s="90"/>
    </row>
    <row r="671727" spans="68:68" customFormat="1">
      <c r="BP671727" s="90"/>
    </row>
    <row r="671728" spans="68:68" customFormat="1">
      <c r="BP671728" s="90"/>
    </row>
    <row r="671729" spans="68:68" customFormat="1">
      <c r="BP671729" s="90"/>
    </row>
    <row r="671730" spans="68:68" customFormat="1">
      <c r="BP671730" s="90"/>
    </row>
    <row r="671731" spans="68:68" customFormat="1">
      <c r="BP671731" s="90"/>
    </row>
    <row r="671732" spans="68:68" customFormat="1">
      <c r="BP671732" s="90"/>
    </row>
    <row r="671733" spans="68:68" customFormat="1">
      <c r="BP671733" s="90"/>
    </row>
    <row r="671734" spans="68:68" customFormat="1">
      <c r="BP671734" s="90"/>
    </row>
    <row r="671735" spans="68:68" customFormat="1">
      <c r="BP671735" s="90"/>
    </row>
    <row r="671736" spans="68:68" customFormat="1">
      <c r="BP671736" s="90"/>
    </row>
    <row r="671737" spans="68:68" customFormat="1">
      <c r="BP671737" s="90"/>
    </row>
    <row r="671738" spans="68:68" customFormat="1">
      <c r="BP671738" s="90"/>
    </row>
    <row r="671739" spans="68:68" customFormat="1">
      <c r="BP671739" s="90"/>
    </row>
    <row r="671740" spans="68:68" customFormat="1">
      <c r="BP671740" s="90"/>
    </row>
    <row r="671741" spans="68:68" customFormat="1">
      <c r="BP671741" s="90"/>
    </row>
    <row r="671742" spans="68:68" customFormat="1">
      <c r="BP671742" s="90"/>
    </row>
    <row r="671743" spans="68:68" customFormat="1">
      <c r="BP671743" s="90"/>
    </row>
    <row r="671744" spans="68:68" customFormat="1">
      <c r="BP671744" s="90"/>
    </row>
    <row r="671745" spans="68:68" customFormat="1">
      <c r="BP671745" s="90"/>
    </row>
    <row r="671746" spans="68:68" customFormat="1">
      <c r="BP671746" s="90"/>
    </row>
    <row r="671747" spans="68:68" customFormat="1">
      <c r="BP671747" s="90"/>
    </row>
    <row r="671748" spans="68:68" customFormat="1">
      <c r="BP671748" s="90"/>
    </row>
    <row r="671749" spans="68:68" customFormat="1">
      <c r="BP671749" s="90"/>
    </row>
    <row r="671750" spans="68:68" customFormat="1">
      <c r="BP671750" s="90"/>
    </row>
    <row r="671751" spans="68:68" customFormat="1">
      <c r="BP671751" s="90"/>
    </row>
    <row r="671752" spans="68:68" customFormat="1">
      <c r="BP671752" s="90"/>
    </row>
    <row r="671753" spans="68:68" customFormat="1">
      <c r="BP671753" s="90"/>
    </row>
    <row r="671754" spans="68:68" customFormat="1">
      <c r="BP671754" s="90"/>
    </row>
    <row r="671755" spans="68:68" customFormat="1">
      <c r="BP671755" s="90"/>
    </row>
    <row r="671756" spans="68:68" customFormat="1">
      <c r="BP671756" s="90"/>
    </row>
    <row r="671757" spans="68:68" customFormat="1">
      <c r="BP671757" s="90"/>
    </row>
    <row r="671758" spans="68:68" customFormat="1">
      <c r="BP671758" s="90"/>
    </row>
    <row r="671759" spans="68:68" customFormat="1">
      <c r="BP671759" s="90"/>
    </row>
    <row r="671760" spans="68:68" customFormat="1">
      <c r="BP671760" s="90"/>
    </row>
    <row r="671761" spans="68:68" customFormat="1">
      <c r="BP671761" s="90"/>
    </row>
    <row r="671762" spans="68:68" customFormat="1">
      <c r="BP671762" s="90"/>
    </row>
    <row r="671763" spans="68:68" customFormat="1">
      <c r="BP671763" s="90"/>
    </row>
    <row r="671764" spans="68:68" customFormat="1">
      <c r="BP671764" s="90"/>
    </row>
    <row r="671765" spans="68:68" customFormat="1">
      <c r="BP671765" s="90"/>
    </row>
    <row r="671766" spans="68:68" customFormat="1">
      <c r="BP671766" s="90"/>
    </row>
    <row r="671767" spans="68:68" customFormat="1">
      <c r="BP671767" s="90"/>
    </row>
    <row r="671768" spans="68:68" customFormat="1">
      <c r="BP671768" s="90"/>
    </row>
    <row r="671769" spans="68:68" customFormat="1">
      <c r="BP671769" s="90"/>
    </row>
    <row r="671770" spans="68:68" customFormat="1">
      <c r="BP671770" s="90"/>
    </row>
    <row r="671771" spans="68:68" customFormat="1">
      <c r="BP671771" s="90"/>
    </row>
    <row r="671772" spans="68:68" customFormat="1">
      <c r="BP671772" s="90"/>
    </row>
    <row r="671773" spans="68:68" customFormat="1">
      <c r="BP671773" s="90"/>
    </row>
    <row r="671774" spans="68:68" customFormat="1">
      <c r="BP671774" s="90"/>
    </row>
    <row r="671775" spans="68:68" customFormat="1">
      <c r="BP671775" s="90"/>
    </row>
    <row r="671776" spans="68:68" customFormat="1">
      <c r="BP671776" s="90"/>
    </row>
    <row r="671777" spans="68:68" customFormat="1">
      <c r="BP671777" s="90"/>
    </row>
    <row r="671778" spans="68:68" customFormat="1">
      <c r="BP671778" s="90"/>
    </row>
    <row r="671779" spans="68:68" customFormat="1">
      <c r="BP671779" s="90"/>
    </row>
    <row r="671780" spans="68:68" customFormat="1">
      <c r="BP671780" s="90"/>
    </row>
    <row r="671781" spans="68:68" customFormat="1">
      <c r="BP671781" s="90"/>
    </row>
    <row r="671782" spans="68:68" customFormat="1">
      <c r="BP671782" s="90"/>
    </row>
    <row r="671783" spans="68:68" customFormat="1">
      <c r="BP671783" s="90"/>
    </row>
    <row r="671784" spans="68:68" customFormat="1">
      <c r="BP671784" s="90"/>
    </row>
    <row r="671785" spans="68:68" customFormat="1">
      <c r="BP671785" s="90"/>
    </row>
    <row r="671786" spans="68:68" customFormat="1">
      <c r="BP671786" s="90"/>
    </row>
    <row r="671787" spans="68:68" customFormat="1">
      <c r="BP671787" s="90"/>
    </row>
    <row r="671788" spans="68:68" customFormat="1">
      <c r="BP671788" s="90"/>
    </row>
    <row r="671789" spans="68:68" customFormat="1">
      <c r="BP671789" s="90"/>
    </row>
    <row r="671790" spans="68:68" customFormat="1">
      <c r="BP671790" s="90"/>
    </row>
    <row r="671791" spans="68:68" customFormat="1">
      <c r="BP671791" s="90"/>
    </row>
    <row r="671792" spans="68:68" customFormat="1">
      <c r="BP671792" s="90"/>
    </row>
    <row r="671793" spans="68:68" customFormat="1">
      <c r="BP671793" s="90"/>
    </row>
    <row r="671794" spans="68:68" customFormat="1">
      <c r="BP671794" s="90"/>
    </row>
    <row r="671795" spans="68:68" customFormat="1">
      <c r="BP671795" s="90"/>
    </row>
    <row r="671796" spans="68:68" customFormat="1">
      <c r="BP671796" s="90"/>
    </row>
    <row r="671797" spans="68:68" customFormat="1">
      <c r="BP671797" s="90"/>
    </row>
    <row r="671798" spans="68:68" customFormat="1">
      <c r="BP671798" s="90"/>
    </row>
    <row r="671799" spans="68:68" customFormat="1">
      <c r="BP671799" s="90"/>
    </row>
    <row r="671800" spans="68:68" customFormat="1">
      <c r="BP671800" s="90"/>
    </row>
    <row r="671801" spans="68:68" customFormat="1">
      <c r="BP671801" s="90"/>
    </row>
    <row r="671802" spans="68:68" customFormat="1">
      <c r="BP671802" s="90"/>
    </row>
    <row r="671803" spans="68:68" customFormat="1">
      <c r="BP671803" s="90"/>
    </row>
    <row r="671804" spans="68:68" customFormat="1">
      <c r="BP671804" s="90"/>
    </row>
    <row r="671805" spans="68:68" customFormat="1">
      <c r="BP671805" s="90"/>
    </row>
    <row r="671806" spans="68:68" customFormat="1">
      <c r="BP671806" s="90"/>
    </row>
    <row r="671807" spans="68:68" customFormat="1">
      <c r="BP671807" s="90"/>
    </row>
    <row r="671808" spans="68:68" customFormat="1">
      <c r="BP671808" s="90"/>
    </row>
    <row r="671809" spans="68:68" customFormat="1">
      <c r="BP671809" s="90"/>
    </row>
    <row r="671810" spans="68:68" customFormat="1">
      <c r="BP671810" s="90"/>
    </row>
    <row r="671811" spans="68:68" customFormat="1">
      <c r="BP671811" s="90"/>
    </row>
    <row r="671812" spans="68:68" customFormat="1">
      <c r="BP671812" s="90"/>
    </row>
    <row r="671813" spans="68:68" customFormat="1">
      <c r="BP671813" s="90"/>
    </row>
    <row r="671814" spans="68:68" customFormat="1">
      <c r="BP671814" s="90"/>
    </row>
    <row r="671815" spans="68:68" customFormat="1">
      <c r="BP671815" s="90"/>
    </row>
    <row r="671816" spans="68:68" customFormat="1">
      <c r="BP671816" s="90"/>
    </row>
    <row r="671817" spans="68:68" customFormat="1">
      <c r="BP671817" s="90"/>
    </row>
    <row r="671818" spans="68:68" customFormat="1">
      <c r="BP671818" s="90"/>
    </row>
    <row r="671819" spans="68:68" customFormat="1">
      <c r="BP671819" s="90"/>
    </row>
    <row r="671820" spans="68:68" customFormat="1">
      <c r="BP671820" s="90"/>
    </row>
    <row r="671821" spans="68:68" customFormat="1">
      <c r="BP671821" s="90"/>
    </row>
    <row r="671822" spans="68:68" customFormat="1">
      <c r="BP671822" s="90"/>
    </row>
    <row r="671823" spans="68:68" customFormat="1">
      <c r="BP671823" s="90"/>
    </row>
    <row r="671824" spans="68:68" customFormat="1">
      <c r="BP671824" s="90"/>
    </row>
    <row r="671825" spans="68:68" customFormat="1">
      <c r="BP671825" s="90"/>
    </row>
    <row r="671826" spans="68:68" customFormat="1">
      <c r="BP671826" s="90"/>
    </row>
    <row r="671827" spans="68:68" customFormat="1">
      <c r="BP671827" s="90"/>
    </row>
    <row r="671828" spans="68:68" customFormat="1">
      <c r="BP671828" s="90"/>
    </row>
    <row r="671829" spans="68:68" customFormat="1">
      <c r="BP671829" s="90"/>
    </row>
    <row r="671830" spans="68:68" customFormat="1">
      <c r="BP671830" s="90"/>
    </row>
    <row r="671831" spans="68:68" customFormat="1">
      <c r="BP671831" s="90"/>
    </row>
    <row r="671832" spans="68:68" customFormat="1">
      <c r="BP671832" s="90"/>
    </row>
    <row r="671833" spans="68:68" customFormat="1">
      <c r="BP671833" s="90"/>
    </row>
    <row r="671834" spans="68:68" customFormat="1">
      <c r="BP671834" s="90"/>
    </row>
    <row r="671835" spans="68:68" customFormat="1">
      <c r="BP671835" s="90"/>
    </row>
    <row r="671836" spans="68:68" customFormat="1">
      <c r="BP671836" s="90"/>
    </row>
    <row r="671837" spans="68:68" customFormat="1">
      <c r="BP671837" s="90"/>
    </row>
    <row r="671838" spans="68:68" customFormat="1">
      <c r="BP671838" s="90"/>
    </row>
    <row r="671839" spans="68:68" customFormat="1">
      <c r="BP671839" s="90"/>
    </row>
    <row r="671840" spans="68:68" customFormat="1">
      <c r="BP671840" s="90"/>
    </row>
    <row r="671841" spans="68:68" customFormat="1">
      <c r="BP671841" s="90"/>
    </row>
    <row r="671842" spans="68:68" customFormat="1">
      <c r="BP671842" s="90"/>
    </row>
    <row r="671843" spans="68:68" customFormat="1">
      <c r="BP671843" s="90"/>
    </row>
    <row r="671844" spans="68:68" customFormat="1">
      <c r="BP671844" s="90"/>
    </row>
    <row r="671845" spans="68:68" customFormat="1">
      <c r="BP671845" s="90"/>
    </row>
    <row r="671846" spans="68:68" customFormat="1">
      <c r="BP671846" s="90"/>
    </row>
    <row r="671847" spans="68:68" customFormat="1">
      <c r="BP671847" s="90"/>
    </row>
    <row r="671848" spans="68:68" customFormat="1">
      <c r="BP671848" s="90"/>
    </row>
    <row r="671849" spans="68:68" customFormat="1">
      <c r="BP671849" s="90"/>
    </row>
    <row r="671850" spans="68:68" customFormat="1">
      <c r="BP671850" s="90"/>
    </row>
    <row r="671851" spans="68:68" customFormat="1">
      <c r="BP671851" s="90"/>
    </row>
    <row r="671852" spans="68:68" customFormat="1">
      <c r="BP671852" s="90"/>
    </row>
    <row r="671853" spans="68:68" customFormat="1">
      <c r="BP671853" s="90"/>
    </row>
    <row r="671854" spans="68:68" customFormat="1">
      <c r="BP671854" s="90"/>
    </row>
    <row r="671855" spans="68:68" customFormat="1">
      <c r="BP671855" s="90"/>
    </row>
    <row r="671856" spans="68:68" customFormat="1">
      <c r="BP671856" s="90"/>
    </row>
    <row r="671857" spans="68:68" customFormat="1">
      <c r="BP671857" s="90"/>
    </row>
    <row r="671858" spans="68:68" customFormat="1">
      <c r="BP671858" s="90"/>
    </row>
    <row r="671859" spans="68:68" customFormat="1">
      <c r="BP671859" s="90"/>
    </row>
    <row r="671860" spans="68:68" customFormat="1">
      <c r="BP671860" s="90"/>
    </row>
    <row r="671861" spans="68:68" customFormat="1">
      <c r="BP671861" s="90"/>
    </row>
    <row r="671862" spans="68:68" customFormat="1">
      <c r="BP671862" s="90"/>
    </row>
    <row r="671863" spans="68:68" customFormat="1">
      <c r="BP671863" s="90"/>
    </row>
    <row r="671864" spans="68:68" customFormat="1">
      <c r="BP671864" s="90"/>
    </row>
    <row r="671865" spans="68:68" customFormat="1">
      <c r="BP671865" s="90"/>
    </row>
    <row r="671866" spans="68:68" customFormat="1">
      <c r="BP671866" s="90"/>
    </row>
    <row r="671867" spans="68:68" customFormat="1">
      <c r="BP671867" s="90"/>
    </row>
    <row r="671868" spans="68:68" customFormat="1">
      <c r="BP671868" s="90"/>
    </row>
    <row r="671869" spans="68:68" customFormat="1">
      <c r="BP671869" s="90"/>
    </row>
    <row r="671870" spans="68:68" customFormat="1">
      <c r="BP671870" s="90"/>
    </row>
    <row r="671871" spans="68:68" customFormat="1">
      <c r="BP671871" s="90"/>
    </row>
    <row r="671872" spans="68:68" customFormat="1">
      <c r="BP671872" s="90"/>
    </row>
    <row r="671873" spans="68:68" customFormat="1">
      <c r="BP671873" s="90"/>
    </row>
    <row r="671874" spans="68:68" customFormat="1">
      <c r="BP671874" s="90"/>
    </row>
    <row r="671875" spans="68:68" customFormat="1">
      <c r="BP671875" s="90"/>
    </row>
    <row r="671876" spans="68:68" customFormat="1">
      <c r="BP671876" s="90"/>
    </row>
    <row r="671877" spans="68:68" customFormat="1">
      <c r="BP671877" s="90"/>
    </row>
    <row r="671878" spans="68:68" customFormat="1">
      <c r="BP671878" s="90"/>
    </row>
    <row r="671879" spans="68:68" customFormat="1">
      <c r="BP671879" s="90"/>
    </row>
    <row r="671880" spans="68:68" customFormat="1">
      <c r="BP671880" s="90"/>
    </row>
    <row r="671881" spans="68:68" customFormat="1">
      <c r="BP671881" s="90"/>
    </row>
    <row r="671882" spans="68:68" customFormat="1">
      <c r="BP671882" s="90"/>
    </row>
    <row r="671883" spans="68:68" customFormat="1">
      <c r="BP671883" s="90"/>
    </row>
    <row r="671884" spans="68:68" customFormat="1">
      <c r="BP671884" s="90"/>
    </row>
    <row r="671885" spans="68:68" customFormat="1">
      <c r="BP671885" s="90"/>
    </row>
    <row r="671886" spans="68:68" customFormat="1">
      <c r="BP671886" s="90"/>
    </row>
    <row r="671887" spans="68:68" customFormat="1">
      <c r="BP671887" s="90"/>
    </row>
    <row r="671888" spans="68:68" customFormat="1">
      <c r="BP671888" s="90"/>
    </row>
    <row r="671889" spans="68:68" customFormat="1">
      <c r="BP671889" s="90"/>
    </row>
    <row r="671890" spans="68:68" customFormat="1">
      <c r="BP671890" s="90"/>
    </row>
    <row r="671891" spans="68:68" customFormat="1">
      <c r="BP671891" s="90"/>
    </row>
    <row r="671892" spans="68:68" customFormat="1">
      <c r="BP671892" s="90"/>
    </row>
    <row r="671893" spans="68:68" customFormat="1">
      <c r="BP671893" s="90"/>
    </row>
    <row r="671894" spans="68:68" customFormat="1">
      <c r="BP671894" s="90"/>
    </row>
    <row r="671895" spans="68:68" customFormat="1">
      <c r="BP671895" s="90"/>
    </row>
    <row r="671896" spans="68:68" customFormat="1">
      <c r="BP671896" s="90"/>
    </row>
    <row r="671897" spans="68:68" customFormat="1">
      <c r="BP671897" s="90"/>
    </row>
    <row r="671898" spans="68:68" customFormat="1">
      <c r="BP671898" s="90"/>
    </row>
    <row r="671899" spans="68:68" customFormat="1">
      <c r="BP671899" s="90"/>
    </row>
    <row r="671900" spans="68:68" customFormat="1">
      <c r="BP671900" s="90"/>
    </row>
    <row r="671901" spans="68:68" customFormat="1">
      <c r="BP671901" s="90"/>
    </row>
    <row r="671902" spans="68:68" customFormat="1">
      <c r="BP671902" s="90"/>
    </row>
    <row r="671903" spans="68:68" customFormat="1">
      <c r="BP671903" s="90"/>
    </row>
    <row r="671904" spans="68:68" customFormat="1">
      <c r="BP671904" s="90"/>
    </row>
    <row r="671905" spans="68:68" customFormat="1">
      <c r="BP671905" s="90"/>
    </row>
    <row r="671906" spans="68:68" customFormat="1">
      <c r="BP671906" s="90"/>
    </row>
    <row r="671907" spans="68:68" customFormat="1">
      <c r="BP671907" s="90"/>
    </row>
    <row r="671908" spans="68:68" customFormat="1">
      <c r="BP671908" s="90"/>
    </row>
    <row r="671909" spans="68:68" customFormat="1">
      <c r="BP671909" s="90"/>
    </row>
    <row r="671910" spans="68:68" customFormat="1">
      <c r="BP671910" s="90"/>
    </row>
    <row r="671911" spans="68:68" customFormat="1">
      <c r="BP671911" s="90"/>
    </row>
    <row r="671912" spans="68:68" customFormat="1">
      <c r="BP671912" s="90"/>
    </row>
    <row r="671913" spans="68:68" customFormat="1">
      <c r="BP671913" s="90"/>
    </row>
    <row r="671914" spans="68:68" customFormat="1">
      <c r="BP671914" s="90"/>
    </row>
    <row r="671915" spans="68:68" customFormat="1">
      <c r="BP671915" s="90"/>
    </row>
    <row r="671916" spans="68:68" customFormat="1">
      <c r="BP671916" s="90"/>
    </row>
    <row r="671917" spans="68:68" customFormat="1">
      <c r="BP671917" s="90"/>
    </row>
    <row r="671918" spans="68:68" customFormat="1">
      <c r="BP671918" s="90"/>
    </row>
    <row r="671919" spans="68:68" customFormat="1">
      <c r="BP671919" s="90"/>
    </row>
    <row r="671920" spans="68:68" customFormat="1">
      <c r="BP671920" s="90"/>
    </row>
    <row r="671921" spans="68:68" customFormat="1">
      <c r="BP671921" s="90"/>
    </row>
    <row r="671922" spans="68:68" customFormat="1">
      <c r="BP671922" s="90"/>
    </row>
    <row r="671923" spans="68:68" customFormat="1">
      <c r="BP671923" s="90"/>
    </row>
    <row r="671924" spans="68:68" customFormat="1">
      <c r="BP671924" s="90"/>
    </row>
    <row r="671925" spans="68:68" customFormat="1">
      <c r="BP671925" s="90"/>
    </row>
    <row r="671926" spans="68:68" customFormat="1">
      <c r="BP671926" s="90"/>
    </row>
    <row r="671927" spans="68:68" customFormat="1">
      <c r="BP671927" s="90"/>
    </row>
    <row r="671928" spans="68:68" customFormat="1">
      <c r="BP671928" s="90"/>
    </row>
    <row r="671929" spans="68:68" customFormat="1">
      <c r="BP671929" s="90"/>
    </row>
    <row r="671930" spans="68:68" customFormat="1">
      <c r="BP671930" s="90"/>
    </row>
    <row r="671931" spans="68:68" customFormat="1">
      <c r="BP671931" s="90"/>
    </row>
    <row r="671932" spans="68:68" customFormat="1">
      <c r="BP671932" s="90"/>
    </row>
    <row r="671933" spans="68:68" customFormat="1">
      <c r="BP671933" s="90"/>
    </row>
    <row r="671934" spans="68:68" customFormat="1">
      <c r="BP671934" s="90"/>
    </row>
    <row r="671935" spans="68:68" customFormat="1">
      <c r="BP671935" s="90"/>
    </row>
    <row r="671936" spans="68:68" customFormat="1">
      <c r="BP671936" s="90"/>
    </row>
    <row r="671937" spans="68:68" customFormat="1">
      <c r="BP671937" s="90"/>
    </row>
    <row r="671938" spans="68:68" customFormat="1">
      <c r="BP671938" s="90"/>
    </row>
    <row r="671939" spans="68:68" customFormat="1">
      <c r="BP671939" s="90"/>
    </row>
    <row r="671940" spans="68:68" customFormat="1">
      <c r="BP671940" s="90"/>
    </row>
    <row r="671941" spans="68:68" customFormat="1">
      <c r="BP671941" s="90"/>
    </row>
    <row r="671942" spans="68:68" customFormat="1">
      <c r="BP671942" s="90"/>
    </row>
    <row r="671943" spans="68:68" customFormat="1">
      <c r="BP671943" s="90"/>
    </row>
    <row r="671944" spans="68:68" customFormat="1">
      <c r="BP671944" s="90"/>
    </row>
    <row r="671945" spans="68:68" customFormat="1">
      <c r="BP671945" s="90"/>
    </row>
    <row r="671946" spans="68:68" customFormat="1">
      <c r="BP671946" s="90"/>
    </row>
    <row r="671947" spans="68:68" customFormat="1">
      <c r="BP671947" s="90"/>
    </row>
    <row r="671948" spans="68:68" customFormat="1">
      <c r="BP671948" s="90"/>
    </row>
    <row r="671949" spans="68:68" customFormat="1">
      <c r="BP671949" s="90"/>
    </row>
    <row r="671950" spans="68:68" customFormat="1">
      <c r="BP671950" s="90"/>
    </row>
    <row r="671951" spans="68:68" customFormat="1">
      <c r="BP671951" s="90"/>
    </row>
    <row r="671952" spans="68:68" customFormat="1">
      <c r="BP671952" s="90"/>
    </row>
    <row r="671953" spans="68:68" customFormat="1">
      <c r="BP671953" s="90"/>
    </row>
    <row r="671954" spans="68:68" customFormat="1">
      <c r="BP671954" s="90"/>
    </row>
    <row r="671955" spans="68:68" customFormat="1">
      <c r="BP671955" s="90"/>
    </row>
    <row r="671956" spans="68:68" customFormat="1">
      <c r="BP671956" s="90"/>
    </row>
    <row r="671957" spans="68:68" customFormat="1">
      <c r="BP671957" s="90"/>
    </row>
    <row r="671958" spans="68:68" customFormat="1">
      <c r="BP671958" s="90"/>
    </row>
    <row r="671959" spans="68:68" customFormat="1">
      <c r="BP671959" s="90"/>
    </row>
    <row r="671960" spans="68:68" customFormat="1">
      <c r="BP671960" s="90"/>
    </row>
    <row r="671961" spans="68:68" customFormat="1">
      <c r="BP671961" s="90"/>
    </row>
    <row r="671962" spans="68:68" customFormat="1">
      <c r="BP671962" s="90"/>
    </row>
    <row r="671963" spans="68:68" customFormat="1">
      <c r="BP671963" s="90"/>
    </row>
    <row r="671964" spans="68:68" customFormat="1">
      <c r="BP671964" s="90"/>
    </row>
    <row r="671965" spans="68:68" customFormat="1">
      <c r="BP671965" s="90"/>
    </row>
    <row r="671966" spans="68:68" customFormat="1">
      <c r="BP671966" s="90"/>
    </row>
    <row r="671967" spans="68:68" customFormat="1">
      <c r="BP671967" s="90"/>
    </row>
    <row r="671968" spans="68:68" customFormat="1">
      <c r="BP671968" s="90"/>
    </row>
    <row r="671969" spans="68:68" customFormat="1">
      <c r="BP671969" s="90"/>
    </row>
    <row r="671970" spans="68:68" customFormat="1">
      <c r="BP671970" s="90"/>
    </row>
    <row r="671971" spans="68:68" customFormat="1">
      <c r="BP671971" s="90"/>
    </row>
    <row r="671972" spans="68:68" customFormat="1">
      <c r="BP671972" s="90"/>
    </row>
    <row r="671973" spans="68:68" customFormat="1">
      <c r="BP671973" s="90"/>
    </row>
    <row r="671974" spans="68:68" customFormat="1">
      <c r="BP671974" s="90"/>
    </row>
    <row r="671975" spans="68:68" customFormat="1">
      <c r="BP671975" s="90"/>
    </row>
    <row r="671976" spans="68:68" customFormat="1">
      <c r="BP671976" s="90"/>
    </row>
    <row r="671977" spans="68:68" customFormat="1">
      <c r="BP671977" s="90"/>
    </row>
    <row r="671978" spans="68:68" customFormat="1">
      <c r="BP671978" s="90"/>
    </row>
    <row r="671979" spans="68:68" customFormat="1">
      <c r="BP671979" s="90"/>
    </row>
    <row r="671980" spans="68:68" customFormat="1">
      <c r="BP671980" s="90"/>
    </row>
    <row r="671981" spans="68:68" customFormat="1">
      <c r="BP671981" s="90"/>
    </row>
    <row r="671982" spans="68:68" customFormat="1">
      <c r="BP671982" s="90"/>
    </row>
    <row r="671983" spans="68:68" customFormat="1">
      <c r="BP671983" s="90"/>
    </row>
    <row r="671984" spans="68:68" customFormat="1">
      <c r="BP671984" s="90"/>
    </row>
    <row r="671985" spans="68:68" customFormat="1">
      <c r="BP671985" s="90"/>
    </row>
    <row r="671986" spans="68:68" customFormat="1">
      <c r="BP671986" s="90"/>
    </row>
    <row r="671987" spans="68:68" customFormat="1">
      <c r="BP671987" s="90"/>
    </row>
    <row r="671988" spans="68:68" customFormat="1">
      <c r="BP671988" s="90"/>
    </row>
    <row r="671989" spans="68:68" customFormat="1">
      <c r="BP671989" s="90"/>
    </row>
    <row r="671990" spans="68:68" customFormat="1">
      <c r="BP671990" s="90"/>
    </row>
    <row r="671991" spans="68:68" customFormat="1">
      <c r="BP671991" s="90"/>
    </row>
    <row r="671992" spans="68:68" customFormat="1">
      <c r="BP671992" s="90"/>
    </row>
    <row r="671993" spans="68:68" customFormat="1">
      <c r="BP671993" s="90"/>
    </row>
    <row r="671994" spans="68:68" customFormat="1">
      <c r="BP671994" s="90"/>
    </row>
    <row r="671995" spans="68:68" customFormat="1">
      <c r="BP671995" s="90"/>
    </row>
    <row r="671996" spans="68:68" customFormat="1">
      <c r="BP671996" s="90"/>
    </row>
    <row r="671997" spans="68:68" customFormat="1">
      <c r="BP671997" s="90"/>
    </row>
    <row r="671998" spans="68:68" customFormat="1">
      <c r="BP671998" s="90"/>
    </row>
    <row r="671999" spans="68:68" customFormat="1">
      <c r="BP671999" s="90"/>
    </row>
    <row r="672000" spans="68:68" customFormat="1">
      <c r="BP672000" s="90"/>
    </row>
    <row r="672001" spans="68:68" customFormat="1">
      <c r="BP672001" s="90"/>
    </row>
    <row r="672002" spans="68:68" customFormat="1">
      <c r="BP672002" s="90"/>
    </row>
    <row r="672003" spans="68:68" customFormat="1">
      <c r="BP672003" s="90"/>
    </row>
    <row r="672004" spans="68:68" customFormat="1">
      <c r="BP672004" s="90"/>
    </row>
    <row r="672005" spans="68:68" customFormat="1">
      <c r="BP672005" s="90"/>
    </row>
    <row r="672006" spans="68:68" customFormat="1">
      <c r="BP672006" s="90"/>
    </row>
    <row r="672007" spans="68:68" customFormat="1">
      <c r="BP672007" s="90"/>
    </row>
    <row r="672008" spans="68:68" customFormat="1">
      <c r="BP672008" s="90"/>
    </row>
    <row r="672009" spans="68:68" customFormat="1">
      <c r="BP672009" s="90"/>
    </row>
    <row r="672010" spans="68:68" customFormat="1">
      <c r="BP672010" s="90"/>
    </row>
    <row r="672011" spans="68:68" customFormat="1">
      <c r="BP672011" s="90"/>
    </row>
    <row r="672012" spans="68:68" customFormat="1">
      <c r="BP672012" s="90"/>
    </row>
    <row r="672013" spans="68:68" customFormat="1">
      <c r="BP672013" s="90"/>
    </row>
    <row r="672014" spans="68:68" customFormat="1">
      <c r="BP672014" s="90"/>
    </row>
    <row r="672015" spans="68:68" customFormat="1">
      <c r="BP672015" s="90"/>
    </row>
    <row r="672016" spans="68:68" customFormat="1">
      <c r="BP672016" s="90"/>
    </row>
    <row r="672017" spans="68:68" customFormat="1">
      <c r="BP672017" s="90"/>
    </row>
    <row r="672018" spans="68:68" customFormat="1">
      <c r="BP672018" s="90"/>
    </row>
    <row r="672019" spans="68:68" customFormat="1">
      <c r="BP672019" s="90"/>
    </row>
    <row r="672020" spans="68:68" customFormat="1">
      <c r="BP672020" s="90"/>
    </row>
    <row r="672021" spans="68:68" customFormat="1">
      <c r="BP672021" s="90"/>
    </row>
    <row r="672022" spans="68:68" customFormat="1">
      <c r="BP672022" s="90"/>
    </row>
    <row r="672023" spans="68:68" customFormat="1">
      <c r="BP672023" s="90"/>
    </row>
    <row r="672024" spans="68:68" customFormat="1">
      <c r="BP672024" s="90"/>
    </row>
    <row r="672025" spans="68:68" customFormat="1">
      <c r="BP672025" s="90"/>
    </row>
    <row r="672026" spans="68:68" customFormat="1">
      <c r="BP672026" s="90"/>
    </row>
    <row r="672027" spans="68:68" customFormat="1">
      <c r="BP672027" s="90"/>
    </row>
    <row r="672028" spans="68:68" customFormat="1">
      <c r="BP672028" s="90"/>
    </row>
    <row r="672029" spans="68:68" customFormat="1">
      <c r="BP672029" s="90"/>
    </row>
    <row r="672030" spans="68:68" customFormat="1">
      <c r="BP672030" s="90"/>
    </row>
    <row r="672031" spans="68:68" customFormat="1">
      <c r="BP672031" s="90"/>
    </row>
    <row r="672032" spans="68:68" customFormat="1">
      <c r="BP672032" s="90"/>
    </row>
    <row r="672033" spans="68:68" customFormat="1">
      <c r="BP672033" s="90"/>
    </row>
    <row r="672034" spans="68:68" customFormat="1">
      <c r="BP672034" s="90"/>
    </row>
    <row r="672035" spans="68:68" customFormat="1">
      <c r="BP672035" s="90"/>
    </row>
    <row r="672036" spans="68:68" customFormat="1">
      <c r="BP672036" s="90"/>
    </row>
    <row r="672037" spans="68:68" customFormat="1">
      <c r="BP672037" s="90"/>
    </row>
    <row r="672038" spans="68:68" customFormat="1">
      <c r="BP672038" s="90"/>
    </row>
    <row r="672039" spans="68:68" customFormat="1">
      <c r="BP672039" s="90"/>
    </row>
    <row r="672040" spans="68:68" customFormat="1">
      <c r="BP672040" s="90"/>
    </row>
    <row r="672041" spans="68:68" customFormat="1">
      <c r="BP672041" s="90"/>
    </row>
    <row r="672042" spans="68:68" customFormat="1">
      <c r="BP672042" s="90"/>
    </row>
    <row r="672043" spans="68:68" customFormat="1">
      <c r="BP672043" s="90"/>
    </row>
    <row r="672044" spans="68:68" customFormat="1">
      <c r="BP672044" s="90"/>
    </row>
    <row r="672045" spans="68:68" customFormat="1">
      <c r="BP672045" s="90"/>
    </row>
    <row r="672046" spans="68:68" customFormat="1">
      <c r="BP672046" s="90"/>
    </row>
    <row r="672047" spans="68:68" customFormat="1">
      <c r="BP672047" s="90"/>
    </row>
    <row r="672048" spans="68:68" customFormat="1">
      <c r="BP672048" s="90"/>
    </row>
    <row r="672049" spans="68:68" customFormat="1">
      <c r="BP672049" s="90"/>
    </row>
    <row r="672050" spans="68:68" customFormat="1">
      <c r="BP672050" s="90"/>
    </row>
    <row r="672051" spans="68:68" customFormat="1">
      <c r="BP672051" s="90"/>
    </row>
    <row r="672052" spans="68:68" customFormat="1">
      <c r="BP672052" s="90"/>
    </row>
    <row r="672053" spans="68:68" customFormat="1">
      <c r="BP672053" s="90"/>
    </row>
    <row r="672054" spans="68:68" customFormat="1">
      <c r="BP672054" s="90"/>
    </row>
    <row r="672055" spans="68:68" customFormat="1">
      <c r="BP672055" s="90"/>
    </row>
    <row r="672056" spans="68:68" customFormat="1">
      <c r="BP672056" s="90"/>
    </row>
    <row r="672057" spans="68:68" customFormat="1">
      <c r="BP672057" s="90"/>
    </row>
    <row r="672058" spans="68:68" customFormat="1">
      <c r="BP672058" s="90"/>
    </row>
    <row r="672059" spans="68:68" customFormat="1">
      <c r="BP672059" s="90"/>
    </row>
    <row r="672060" spans="68:68" customFormat="1">
      <c r="BP672060" s="90"/>
    </row>
    <row r="672061" spans="68:68" customFormat="1">
      <c r="BP672061" s="90"/>
    </row>
    <row r="672062" spans="68:68" customFormat="1">
      <c r="BP672062" s="90"/>
    </row>
    <row r="672063" spans="68:68" customFormat="1">
      <c r="BP672063" s="90"/>
    </row>
    <row r="672064" spans="68:68" customFormat="1">
      <c r="BP672064" s="90"/>
    </row>
    <row r="672065" spans="68:68" customFormat="1">
      <c r="BP672065" s="90"/>
    </row>
    <row r="672066" spans="68:68" customFormat="1">
      <c r="BP672066" s="90"/>
    </row>
    <row r="672067" spans="68:68" customFormat="1">
      <c r="BP672067" s="90"/>
    </row>
    <row r="672068" spans="68:68" customFormat="1">
      <c r="BP672068" s="90"/>
    </row>
    <row r="672069" spans="68:68" customFormat="1">
      <c r="BP672069" s="90"/>
    </row>
    <row r="672070" spans="68:68" customFormat="1">
      <c r="BP672070" s="90"/>
    </row>
    <row r="672071" spans="68:68" customFormat="1">
      <c r="BP672071" s="90"/>
    </row>
    <row r="672072" spans="68:68" customFormat="1">
      <c r="BP672072" s="90"/>
    </row>
    <row r="672073" spans="68:68" customFormat="1">
      <c r="BP672073" s="90"/>
    </row>
    <row r="672074" spans="68:68" customFormat="1">
      <c r="BP672074" s="90"/>
    </row>
    <row r="672075" spans="68:68" customFormat="1">
      <c r="BP672075" s="90"/>
    </row>
    <row r="672076" spans="68:68" customFormat="1">
      <c r="BP672076" s="90"/>
    </row>
    <row r="672077" spans="68:68" customFormat="1">
      <c r="BP672077" s="90"/>
    </row>
    <row r="672078" spans="68:68" customFormat="1">
      <c r="BP672078" s="90"/>
    </row>
    <row r="672079" spans="68:68" customFormat="1">
      <c r="BP672079" s="90"/>
    </row>
    <row r="672080" spans="68:68" customFormat="1">
      <c r="BP672080" s="90"/>
    </row>
    <row r="672081" spans="68:68" customFormat="1">
      <c r="BP672081" s="90"/>
    </row>
    <row r="672082" spans="68:68" customFormat="1">
      <c r="BP672082" s="90"/>
    </row>
    <row r="672083" spans="68:68" customFormat="1">
      <c r="BP672083" s="90"/>
    </row>
    <row r="672084" spans="68:68" customFormat="1">
      <c r="BP672084" s="90"/>
    </row>
    <row r="672085" spans="68:68" customFormat="1">
      <c r="BP672085" s="90"/>
    </row>
    <row r="672086" spans="68:68" customFormat="1">
      <c r="BP672086" s="90"/>
    </row>
    <row r="672087" spans="68:68" customFormat="1">
      <c r="BP672087" s="90"/>
    </row>
    <row r="672088" spans="68:68" customFormat="1">
      <c r="BP672088" s="90"/>
    </row>
    <row r="672089" spans="68:68" customFormat="1">
      <c r="BP672089" s="90"/>
    </row>
    <row r="672090" spans="68:68" customFormat="1">
      <c r="BP672090" s="90"/>
    </row>
    <row r="672091" spans="68:68" customFormat="1">
      <c r="BP672091" s="90"/>
    </row>
    <row r="672092" spans="68:68" customFormat="1">
      <c r="BP672092" s="90"/>
    </row>
    <row r="672093" spans="68:68" customFormat="1">
      <c r="BP672093" s="90"/>
    </row>
    <row r="672094" spans="68:68" customFormat="1">
      <c r="BP672094" s="90"/>
    </row>
    <row r="672095" spans="68:68" customFormat="1">
      <c r="BP672095" s="90"/>
    </row>
    <row r="672096" spans="68:68" customFormat="1">
      <c r="BP672096" s="90"/>
    </row>
    <row r="672097" spans="68:68" customFormat="1">
      <c r="BP672097" s="90"/>
    </row>
    <row r="672098" spans="68:68" customFormat="1">
      <c r="BP672098" s="90"/>
    </row>
    <row r="672099" spans="68:68" customFormat="1">
      <c r="BP672099" s="90"/>
    </row>
    <row r="672100" spans="68:68" customFormat="1">
      <c r="BP672100" s="90"/>
    </row>
    <row r="672101" spans="68:68" customFormat="1">
      <c r="BP672101" s="90"/>
    </row>
    <row r="672102" spans="68:68" customFormat="1">
      <c r="BP672102" s="90"/>
    </row>
    <row r="672103" spans="68:68" customFormat="1">
      <c r="BP672103" s="90"/>
    </row>
    <row r="672104" spans="68:68" customFormat="1">
      <c r="BP672104" s="90"/>
    </row>
    <row r="672105" spans="68:68" customFormat="1">
      <c r="BP672105" s="90"/>
    </row>
    <row r="672106" spans="68:68" customFormat="1">
      <c r="BP672106" s="90"/>
    </row>
    <row r="672107" spans="68:68" customFormat="1">
      <c r="BP672107" s="90"/>
    </row>
    <row r="672108" spans="68:68" customFormat="1">
      <c r="BP672108" s="90"/>
    </row>
    <row r="672109" spans="68:68" customFormat="1">
      <c r="BP672109" s="90"/>
    </row>
    <row r="672110" spans="68:68" customFormat="1">
      <c r="BP672110" s="90"/>
    </row>
    <row r="672111" spans="68:68" customFormat="1">
      <c r="BP672111" s="90"/>
    </row>
    <row r="672112" spans="68:68" customFormat="1">
      <c r="BP672112" s="90"/>
    </row>
    <row r="672113" spans="68:68" customFormat="1">
      <c r="BP672113" s="90"/>
    </row>
    <row r="672114" spans="68:68" customFormat="1">
      <c r="BP672114" s="90"/>
    </row>
    <row r="672115" spans="68:68" customFormat="1">
      <c r="BP672115" s="90"/>
    </row>
    <row r="672116" spans="68:68" customFormat="1">
      <c r="BP672116" s="90"/>
    </row>
    <row r="672117" spans="68:68" customFormat="1">
      <c r="BP672117" s="90"/>
    </row>
    <row r="672118" spans="68:68" customFormat="1">
      <c r="BP672118" s="90"/>
    </row>
    <row r="672119" spans="68:68" customFormat="1">
      <c r="BP672119" s="90"/>
    </row>
    <row r="672120" spans="68:68" customFormat="1">
      <c r="BP672120" s="90"/>
    </row>
    <row r="672121" spans="68:68" customFormat="1">
      <c r="BP672121" s="90"/>
    </row>
    <row r="672122" spans="68:68" customFormat="1">
      <c r="BP672122" s="90"/>
    </row>
    <row r="672123" spans="68:68" customFormat="1">
      <c r="BP672123" s="90"/>
    </row>
    <row r="672124" spans="68:68" customFormat="1">
      <c r="BP672124" s="90"/>
    </row>
    <row r="672125" spans="68:68" customFormat="1">
      <c r="BP672125" s="90"/>
    </row>
    <row r="672126" spans="68:68" customFormat="1">
      <c r="BP672126" s="90"/>
    </row>
    <row r="672127" spans="68:68" customFormat="1">
      <c r="BP672127" s="90"/>
    </row>
    <row r="672128" spans="68:68" customFormat="1">
      <c r="BP672128" s="90"/>
    </row>
    <row r="672129" spans="68:68" customFormat="1">
      <c r="BP672129" s="90"/>
    </row>
    <row r="672130" spans="68:68" customFormat="1">
      <c r="BP672130" s="90"/>
    </row>
    <row r="672131" spans="68:68" customFormat="1">
      <c r="BP672131" s="90"/>
    </row>
    <row r="672132" spans="68:68" customFormat="1">
      <c r="BP672132" s="90"/>
    </row>
    <row r="672133" spans="68:68" customFormat="1">
      <c r="BP672133" s="90"/>
    </row>
    <row r="672134" spans="68:68" customFormat="1">
      <c r="BP672134" s="90"/>
    </row>
    <row r="672135" spans="68:68" customFormat="1">
      <c r="BP672135" s="90"/>
    </row>
    <row r="672136" spans="68:68" customFormat="1">
      <c r="BP672136" s="90"/>
    </row>
    <row r="672137" spans="68:68" customFormat="1">
      <c r="BP672137" s="90"/>
    </row>
    <row r="672138" spans="68:68" customFormat="1">
      <c r="BP672138" s="90"/>
    </row>
    <row r="672139" spans="68:68" customFormat="1">
      <c r="BP672139" s="90"/>
    </row>
    <row r="672140" spans="68:68" customFormat="1">
      <c r="BP672140" s="90"/>
    </row>
    <row r="672141" spans="68:68" customFormat="1">
      <c r="BP672141" s="90"/>
    </row>
    <row r="672142" spans="68:68" customFormat="1">
      <c r="BP672142" s="90"/>
    </row>
    <row r="672143" spans="68:68" customFormat="1">
      <c r="BP672143" s="90"/>
    </row>
    <row r="672144" spans="68:68" customFormat="1">
      <c r="BP672144" s="90"/>
    </row>
    <row r="672145" spans="68:68" customFormat="1">
      <c r="BP672145" s="90"/>
    </row>
    <row r="672146" spans="68:68" customFormat="1">
      <c r="BP672146" s="90"/>
    </row>
    <row r="672147" spans="68:68" customFormat="1">
      <c r="BP672147" s="90"/>
    </row>
    <row r="672148" spans="68:68" customFormat="1">
      <c r="BP672148" s="90"/>
    </row>
    <row r="672149" spans="68:68" customFormat="1">
      <c r="BP672149" s="90"/>
    </row>
    <row r="672150" spans="68:68" customFormat="1">
      <c r="BP672150" s="90"/>
    </row>
    <row r="672151" spans="68:68" customFormat="1">
      <c r="BP672151" s="90"/>
    </row>
    <row r="672152" spans="68:68" customFormat="1">
      <c r="BP672152" s="90"/>
    </row>
    <row r="672153" spans="68:68" customFormat="1">
      <c r="BP672153" s="90"/>
    </row>
    <row r="672154" spans="68:68" customFormat="1">
      <c r="BP672154" s="90"/>
    </row>
    <row r="672155" spans="68:68" customFormat="1">
      <c r="BP672155" s="90"/>
    </row>
    <row r="672156" spans="68:68" customFormat="1">
      <c r="BP672156" s="90"/>
    </row>
    <row r="672157" spans="68:68" customFormat="1">
      <c r="BP672157" s="90"/>
    </row>
    <row r="672158" spans="68:68" customFormat="1">
      <c r="BP672158" s="90"/>
    </row>
    <row r="672159" spans="68:68" customFormat="1">
      <c r="BP672159" s="90"/>
    </row>
    <row r="672160" spans="68:68" customFormat="1">
      <c r="BP672160" s="90"/>
    </row>
    <row r="672161" spans="68:68" customFormat="1">
      <c r="BP672161" s="90"/>
    </row>
    <row r="672162" spans="68:68" customFormat="1">
      <c r="BP672162" s="90"/>
    </row>
    <row r="672163" spans="68:68" customFormat="1">
      <c r="BP672163" s="90"/>
    </row>
    <row r="672164" spans="68:68" customFormat="1">
      <c r="BP672164" s="90"/>
    </row>
    <row r="672165" spans="68:68" customFormat="1">
      <c r="BP672165" s="90"/>
    </row>
    <row r="672166" spans="68:68" customFormat="1">
      <c r="BP672166" s="90"/>
    </row>
    <row r="672167" spans="68:68" customFormat="1">
      <c r="BP672167" s="90"/>
    </row>
    <row r="672168" spans="68:68" customFormat="1">
      <c r="BP672168" s="90"/>
    </row>
    <row r="672169" spans="68:68" customFormat="1">
      <c r="BP672169" s="90"/>
    </row>
    <row r="672170" spans="68:68" customFormat="1">
      <c r="BP672170" s="90"/>
    </row>
    <row r="672171" spans="68:68" customFormat="1">
      <c r="BP672171" s="90"/>
    </row>
    <row r="672172" spans="68:68" customFormat="1">
      <c r="BP672172" s="90"/>
    </row>
    <row r="672173" spans="68:68" customFormat="1">
      <c r="BP672173" s="90"/>
    </row>
    <row r="672174" spans="68:68" customFormat="1">
      <c r="BP672174" s="90"/>
    </row>
    <row r="672175" spans="68:68" customFormat="1">
      <c r="BP672175" s="90"/>
    </row>
    <row r="672176" spans="68:68" customFormat="1">
      <c r="BP672176" s="90"/>
    </row>
    <row r="672177" spans="68:68" customFormat="1">
      <c r="BP672177" s="90"/>
    </row>
    <row r="672178" spans="68:68" customFormat="1">
      <c r="BP672178" s="90"/>
    </row>
    <row r="672179" spans="68:68" customFormat="1">
      <c r="BP672179" s="90"/>
    </row>
    <row r="672180" spans="68:68" customFormat="1">
      <c r="BP672180" s="90"/>
    </row>
    <row r="672181" spans="68:68" customFormat="1">
      <c r="BP672181" s="90"/>
    </row>
    <row r="672182" spans="68:68" customFormat="1">
      <c r="BP672182" s="90"/>
    </row>
    <row r="672183" spans="68:68" customFormat="1">
      <c r="BP672183" s="90"/>
    </row>
    <row r="672184" spans="68:68" customFormat="1">
      <c r="BP672184" s="90"/>
    </row>
    <row r="672185" spans="68:68" customFormat="1">
      <c r="BP672185" s="90"/>
    </row>
    <row r="672186" spans="68:68" customFormat="1">
      <c r="BP672186" s="90"/>
    </row>
    <row r="672187" spans="68:68" customFormat="1">
      <c r="BP672187" s="90"/>
    </row>
    <row r="672188" spans="68:68" customFormat="1">
      <c r="BP672188" s="90"/>
    </row>
    <row r="672189" spans="68:68" customFormat="1">
      <c r="BP672189" s="90"/>
    </row>
    <row r="672190" spans="68:68" customFormat="1">
      <c r="BP672190" s="90"/>
    </row>
    <row r="672191" spans="68:68" customFormat="1">
      <c r="BP672191" s="90"/>
    </row>
    <row r="672192" spans="68:68" customFormat="1">
      <c r="BP672192" s="90"/>
    </row>
    <row r="672193" spans="68:68" customFormat="1">
      <c r="BP672193" s="90"/>
    </row>
    <row r="672194" spans="68:68" customFormat="1">
      <c r="BP672194" s="90"/>
    </row>
    <row r="672195" spans="68:68" customFormat="1">
      <c r="BP672195" s="90"/>
    </row>
    <row r="672196" spans="68:68" customFormat="1">
      <c r="BP672196" s="90"/>
    </row>
    <row r="672197" spans="68:68" customFormat="1">
      <c r="BP672197" s="90"/>
    </row>
    <row r="672198" spans="68:68" customFormat="1">
      <c r="BP672198" s="90"/>
    </row>
    <row r="672199" spans="68:68" customFormat="1">
      <c r="BP672199" s="90"/>
    </row>
    <row r="672200" spans="68:68" customFormat="1">
      <c r="BP672200" s="90"/>
    </row>
    <row r="672201" spans="68:68" customFormat="1">
      <c r="BP672201" s="90"/>
    </row>
    <row r="672202" spans="68:68" customFormat="1">
      <c r="BP672202" s="90"/>
    </row>
    <row r="672203" spans="68:68" customFormat="1">
      <c r="BP672203" s="90"/>
    </row>
    <row r="672204" spans="68:68" customFormat="1">
      <c r="BP672204" s="90"/>
    </row>
    <row r="672205" spans="68:68" customFormat="1">
      <c r="BP672205" s="90"/>
    </row>
    <row r="672206" spans="68:68" customFormat="1">
      <c r="BP672206" s="90"/>
    </row>
    <row r="672207" spans="68:68" customFormat="1">
      <c r="BP672207" s="90"/>
    </row>
    <row r="672208" spans="68:68" customFormat="1">
      <c r="BP672208" s="90"/>
    </row>
    <row r="672209" spans="68:68" customFormat="1">
      <c r="BP672209" s="90"/>
    </row>
    <row r="672210" spans="68:68" customFormat="1">
      <c r="BP672210" s="90"/>
    </row>
    <row r="672211" spans="68:68" customFormat="1">
      <c r="BP672211" s="90"/>
    </row>
    <row r="672212" spans="68:68" customFormat="1">
      <c r="BP672212" s="90"/>
    </row>
    <row r="672213" spans="68:68" customFormat="1">
      <c r="BP672213" s="90"/>
    </row>
    <row r="672214" spans="68:68" customFormat="1">
      <c r="BP672214" s="90"/>
    </row>
    <row r="672215" spans="68:68" customFormat="1">
      <c r="BP672215" s="90"/>
    </row>
    <row r="672216" spans="68:68" customFormat="1">
      <c r="BP672216" s="90"/>
    </row>
    <row r="672217" spans="68:68" customFormat="1">
      <c r="BP672217" s="90"/>
    </row>
    <row r="672218" spans="68:68" customFormat="1">
      <c r="BP672218" s="90"/>
    </row>
    <row r="672219" spans="68:68" customFormat="1">
      <c r="BP672219" s="90"/>
    </row>
    <row r="672220" spans="68:68" customFormat="1">
      <c r="BP672220" s="90"/>
    </row>
    <row r="672221" spans="68:68" customFormat="1">
      <c r="BP672221" s="90"/>
    </row>
    <row r="672222" spans="68:68" customFormat="1">
      <c r="BP672222" s="90"/>
    </row>
    <row r="672223" spans="68:68" customFormat="1">
      <c r="BP672223" s="90"/>
    </row>
    <row r="672224" spans="68:68" customFormat="1">
      <c r="BP672224" s="90"/>
    </row>
    <row r="672225" spans="68:68" customFormat="1">
      <c r="BP672225" s="90"/>
    </row>
    <row r="672226" spans="68:68" customFormat="1">
      <c r="BP672226" s="90"/>
    </row>
    <row r="672227" spans="68:68" customFormat="1">
      <c r="BP672227" s="90"/>
    </row>
    <row r="672228" spans="68:68" customFormat="1">
      <c r="BP672228" s="90"/>
    </row>
    <row r="672229" spans="68:68" customFormat="1">
      <c r="BP672229" s="90"/>
    </row>
    <row r="672230" spans="68:68" customFormat="1">
      <c r="BP672230" s="90"/>
    </row>
    <row r="672231" spans="68:68" customFormat="1">
      <c r="BP672231" s="90"/>
    </row>
    <row r="672232" spans="68:68" customFormat="1">
      <c r="BP672232" s="90"/>
    </row>
    <row r="672233" spans="68:68" customFormat="1">
      <c r="BP672233" s="90"/>
    </row>
    <row r="672234" spans="68:68" customFormat="1">
      <c r="BP672234" s="90"/>
    </row>
    <row r="672235" spans="68:68" customFormat="1">
      <c r="BP672235" s="90"/>
    </row>
    <row r="672236" spans="68:68" customFormat="1">
      <c r="BP672236" s="90"/>
    </row>
    <row r="672237" spans="68:68" customFormat="1">
      <c r="BP672237" s="90"/>
    </row>
    <row r="672238" spans="68:68" customFormat="1">
      <c r="BP672238" s="90"/>
    </row>
    <row r="672239" spans="68:68" customFormat="1">
      <c r="BP672239" s="90"/>
    </row>
    <row r="672240" spans="68:68" customFormat="1">
      <c r="BP672240" s="90"/>
    </row>
    <row r="672241" spans="68:68" customFormat="1">
      <c r="BP672241" s="90"/>
    </row>
    <row r="672242" spans="68:68" customFormat="1">
      <c r="BP672242" s="90"/>
    </row>
    <row r="672243" spans="68:68" customFormat="1">
      <c r="BP672243" s="90"/>
    </row>
    <row r="672244" spans="68:68" customFormat="1">
      <c r="BP672244" s="90"/>
    </row>
    <row r="672245" spans="68:68" customFormat="1">
      <c r="BP672245" s="90"/>
    </row>
    <row r="672246" spans="68:68" customFormat="1">
      <c r="BP672246" s="90"/>
    </row>
    <row r="672247" spans="68:68" customFormat="1">
      <c r="BP672247" s="90"/>
    </row>
    <row r="672248" spans="68:68" customFormat="1">
      <c r="BP672248" s="90"/>
    </row>
    <row r="672249" spans="68:68" customFormat="1">
      <c r="BP672249" s="90"/>
    </row>
    <row r="672250" spans="68:68" customFormat="1">
      <c r="BP672250" s="90"/>
    </row>
    <row r="672251" spans="68:68" customFormat="1">
      <c r="BP672251" s="90"/>
    </row>
    <row r="672252" spans="68:68" customFormat="1">
      <c r="BP672252" s="90"/>
    </row>
    <row r="672253" spans="68:68" customFormat="1">
      <c r="BP672253" s="90"/>
    </row>
    <row r="672254" spans="68:68" customFormat="1">
      <c r="BP672254" s="90"/>
    </row>
    <row r="672255" spans="68:68" customFormat="1">
      <c r="BP672255" s="90"/>
    </row>
    <row r="672256" spans="68:68" customFormat="1">
      <c r="BP672256" s="90"/>
    </row>
    <row r="672257" spans="68:68" customFormat="1">
      <c r="BP672257" s="90"/>
    </row>
    <row r="672258" spans="68:68" customFormat="1">
      <c r="BP672258" s="90"/>
    </row>
    <row r="672259" spans="68:68" customFormat="1">
      <c r="BP672259" s="90"/>
    </row>
    <row r="672260" spans="68:68" customFormat="1">
      <c r="BP672260" s="90"/>
    </row>
    <row r="672261" spans="68:68" customFormat="1">
      <c r="BP672261" s="90"/>
    </row>
    <row r="672262" spans="68:68" customFormat="1">
      <c r="BP672262" s="90"/>
    </row>
    <row r="672263" spans="68:68" customFormat="1">
      <c r="BP672263" s="90"/>
    </row>
    <row r="672264" spans="68:68" customFormat="1">
      <c r="BP672264" s="90"/>
    </row>
    <row r="672265" spans="68:68" customFormat="1">
      <c r="BP672265" s="90"/>
    </row>
    <row r="672266" spans="68:68" customFormat="1">
      <c r="BP672266" s="90"/>
    </row>
    <row r="672267" spans="68:68" customFormat="1">
      <c r="BP672267" s="90"/>
    </row>
    <row r="672268" spans="68:68" customFormat="1">
      <c r="BP672268" s="90"/>
    </row>
    <row r="672269" spans="68:68" customFormat="1">
      <c r="BP672269" s="90"/>
    </row>
    <row r="672270" spans="68:68" customFormat="1">
      <c r="BP672270" s="90"/>
    </row>
    <row r="672271" spans="68:68" customFormat="1">
      <c r="BP672271" s="90"/>
    </row>
    <row r="672272" spans="68:68" customFormat="1">
      <c r="BP672272" s="90"/>
    </row>
    <row r="672273" spans="68:68" customFormat="1">
      <c r="BP672273" s="90"/>
    </row>
    <row r="672274" spans="68:68" customFormat="1">
      <c r="BP672274" s="90"/>
    </row>
    <row r="672275" spans="68:68" customFormat="1">
      <c r="BP672275" s="90"/>
    </row>
    <row r="672276" spans="68:68" customFormat="1">
      <c r="BP672276" s="90"/>
    </row>
    <row r="672277" spans="68:68" customFormat="1">
      <c r="BP672277" s="90"/>
    </row>
    <row r="672278" spans="68:68" customFormat="1">
      <c r="BP672278" s="90"/>
    </row>
    <row r="672279" spans="68:68" customFormat="1">
      <c r="BP672279" s="90"/>
    </row>
    <row r="672280" spans="68:68" customFormat="1">
      <c r="BP672280" s="90"/>
    </row>
    <row r="672281" spans="68:68" customFormat="1">
      <c r="BP672281" s="90"/>
    </row>
    <row r="672282" spans="68:68" customFormat="1">
      <c r="BP672282" s="90"/>
    </row>
    <row r="672283" spans="68:68" customFormat="1">
      <c r="BP672283" s="90"/>
    </row>
    <row r="672284" spans="68:68" customFormat="1">
      <c r="BP672284" s="90"/>
    </row>
    <row r="672285" spans="68:68" customFormat="1">
      <c r="BP672285" s="90"/>
    </row>
    <row r="672286" spans="68:68" customFormat="1">
      <c r="BP672286" s="90"/>
    </row>
    <row r="672287" spans="68:68" customFormat="1">
      <c r="BP672287" s="90"/>
    </row>
    <row r="672288" spans="68:68" customFormat="1">
      <c r="BP672288" s="90"/>
    </row>
    <row r="672289" spans="68:68" customFormat="1">
      <c r="BP672289" s="90"/>
    </row>
    <row r="672290" spans="68:68" customFormat="1">
      <c r="BP672290" s="90"/>
    </row>
    <row r="672291" spans="68:68" customFormat="1">
      <c r="BP672291" s="90"/>
    </row>
    <row r="672292" spans="68:68" customFormat="1">
      <c r="BP672292" s="90"/>
    </row>
    <row r="672293" spans="68:68" customFormat="1">
      <c r="BP672293" s="90"/>
    </row>
    <row r="672294" spans="68:68" customFormat="1">
      <c r="BP672294" s="90"/>
    </row>
    <row r="672295" spans="68:68" customFormat="1">
      <c r="BP672295" s="90"/>
    </row>
    <row r="672296" spans="68:68" customFormat="1">
      <c r="BP672296" s="90"/>
    </row>
    <row r="672297" spans="68:68" customFormat="1">
      <c r="BP672297" s="90"/>
    </row>
    <row r="672298" spans="68:68" customFormat="1">
      <c r="BP672298" s="90"/>
    </row>
    <row r="672299" spans="68:68" customFormat="1">
      <c r="BP672299" s="90"/>
    </row>
    <row r="672300" spans="68:68" customFormat="1">
      <c r="BP672300" s="90"/>
    </row>
    <row r="672301" spans="68:68" customFormat="1">
      <c r="BP672301" s="90"/>
    </row>
    <row r="672302" spans="68:68" customFormat="1">
      <c r="BP672302" s="90"/>
    </row>
    <row r="672303" spans="68:68" customFormat="1">
      <c r="BP672303" s="90"/>
    </row>
    <row r="672304" spans="68:68" customFormat="1">
      <c r="BP672304" s="90"/>
    </row>
    <row r="672305" spans="68:68" customFormat="1">
      <c r="BP672305" s="90"/>
    </row>
    <row r="672306" spans="68:68" customFormat="1">
      <c r="BP672306" s="90"/>
    </row>
    <row r="672307" spans="68:68" customFormat="1">
      <c r="BP672307" s="90"/>
    </row>
    <row r="672308" spans="68:68" customFormat="1">
      <c r="BP672308" s="90"/>
    </row>
    <row r="672309" spans="68:68" customFormat="1">
      <c r="BP672309" s="90"/>
    </row>
    <row r="672310" spans="68:68" customFormat="1">
      <c r="BP672310" s="90"/>
    </row>
    <row r="672311" spans="68:68" customFormat="1">
      <c r="BP672311" s="90"/>
    </row>
    <row r="672312" spans="68:68" customFormat="1">
      <c r="BP672312" s="90"/>
    </row>
    <row r="672313" spans="68:68" customFormat="1">
      <c r="BP672313" s="90"/>
    </row>
    <row r="672314" spans="68:68" customFormat="1">
      <c r="BP672314" s="90"/>
    </row>
    <row r="672315" spans="68:68" customFormat="1">
      <c r="BP672315" s="90"/>
    </row>
    <row r="672316" spans="68:68" customFormat="1">
      <c r="BP672316" s="90"/>
    </row>
    <row r="672317" spans="68:68" customFormat="1">
      <c r="BP672317" s="90"/>
    </row>
    <row r="672318" spans="68:68" customFormat="1">
      <c r="BP672318" s="90"/>
    </row>
    <row r="672319" spans="68:68" customFormat="1">
      <c r="BP672319" s="90"/>
    </row>
    <row r="672320" spans="68:68" customFormat="1">
      <c r="BP672320" s="90"/>
    </row>
    <row r="672321" spans="68:68" customFormat="1">
      <c r="BP672321" s="90"/>
    </row>
    <row r="672322" spans="68:68" customFormat="1">
      <c r="BP672322" s="90"/>
    </row>
    <row r="672323" spans="68:68" customFormat="1">
      <c r="BP672323" s="90"/>
    </row>
    <row r="672324" spans="68:68" customFormat="1">
      <c r="BP672324" s="90"/>
    </row>
    <row r="672325" spans="68:68" customFormat="1">
      <c r="BP672325" s="90"/>
    </row>
    <row r="672326" spans="68:68" customFormat="1">
      <c r="BP672326" s="90"/>
    </row>
    <row r="672327" spans="68:68" customFormat="1">
      <c r="BP672327" s="90"/>
    </row>
    <row r="672328" spans="68:68" customFormat="1">
      <c r="BP672328" s="90"/>
    </row>
    <row r="672329" spans="68:68" customFormat="1">
      <c r="BP672329" s="90"/>
    </row>
    <row r="672330" spans="68:68" customFormat="1">
      <c r="BP672330" s="90"/>
    </row>
    <row r="672331" spans="68:68" customFormat="1">
      <c r="BP672331" s="90"/>
    </row>
    <row r="672332" spans="68:68" customFormat="1">
      <c r="BP672332" s="90"/>
    </row>
    <row r="672333" spans="68:68" customFormat="1">
      <c r="BP672333" s="90"/>
    </row>
    <row r="672334" spans="68:68" customFormat="1">
      <c r="BP672334" s="90"/>
    </row>
    <row r="672335" spans="68:68" customFormat="1">
      <c r="BP672335" s="90"/>
    </row>
    <row r="672336" spans="68:68" customFormat="1">
      <c r="BP672336" s="90"/>
    </row>
    <row r="672337" spans="68:68" customFormat="1">
      <c r="BP672337" s="90"/>
    </row>
    <row r="672338" spans="68:68" customFormat="1">
      <c r="BP672338" s="90"/>
    </row>
    <row r="672339" spans="68:68" customFormat="1">
      <c r="BP672339" s="90"/>
    </row>
    <row r="672340" spans="68:68" customFormat="1">
      <c r="BP672340" s="90"/>
    </row>
    <row r="672341" spans="68:68" customFormat="1">
      <c r="BP672341" s="90"/>
    </row>
    <row r="672342" spans="68:68" customFormat="1">
      <c r="BP672342" s="90"/>
    </row>
    <row r="672343" spans="68:68" customFormat="1">
      <c r="BP672343" s="90"/>
    </row>
    <row r="672344" spans="68:68" customFormat="1">
      <c r="BP672344" s="90"/>
    </row>
    <row r="672345" spans="68:68" customFormat="1">
      <c r="BP672345" s="90"/>
    </row>
    <row r="672346" spans="68:68" customFormat="1">
      <c r="BP672346" s="90"/>
    </row>
    <row r="672347" spans="68:68" customFormat="1">
      <c r="BP672347" s="90"/>
    </row>
    <row r="672348" spans="68:68" customFormat="1">
      <c r="BP672348" s="90"/>
    </row>
    <row r="672349" spans="68:68" customFormat="1">
      <c r="BP672349" s="90"/>
    </row>
    <row r="672350" spans="68:68" customFormat="1">
      <c r="BP672350" s="90"/>
    </row>
    <row r="672351" spans="68:68" customFormat="1">
      <c r="BP672351" s="90"/>
    </row>
    <row r="672352" spans="68:68" customFormat="1">
      <c r="BP672352" s="90"/>
    </row>
    <row r="672353" spans="68:68" customFormat="1">
      <c r="BP672353" s="90"/>
    </row>
    <row r="672354" spans="68:68" customFormat="1">
      <c r="BP672354" s="90"/>
    </row>
    <row r="672355" spans="68:68" customFormat="1">
      <c r="BP672355" s="90"/>
    </row>
    <row r="672356" spans="68:68" customFormat="1">
      <c r="BP672356" s="90"/>
    </row>
    <row r="672357" spans="68:68" customFormat="1">
      <c r="BP672357" s="90"/>
    </row>
    <row r="672358" spans="68:68" customFormat="1">
      <c r="BP672358" s="90"/>
    </row>
    <row r="672359" spans="68:68" customFormat="1">
      <c r="BP672359" s="90"/>
    </row>
    <row r="672360" spans="68:68" customFormat="1">
      <c r="BP672360" s="90"/>
    </row>
    <row r="672361" spans="68:68" customFormat="1">
      <c r="BP672361" s="90"/>
    </row>
    <row r="672362" spans="68:68" customFormat="1">
      <c r="BP672362" s="90"/>
    </row>
    <row r="672363" spans="68:68" customFormat="1">
      <c r="BP672363" s="90"/>
    </row>
    <row r="672364" spans="68:68" customFormat="1">
      <c r="BP672364" s="90"/>
    </row>
    <row r="672365" spans="68:68" customFormat="1">
      <c r="BP672365" s="90"/>
    </row>
    <row r="672366" spans="68:68" customFormat="1">
      <c r="BP672366" s="90"/>
    </row>
    <row r="672367" spans="68:68" customFormat="1">
      <c r="BP672367" s="90"/>
    </row>
    <row r="672368" spans="68:68" customFormat="1">
      <c r="BP672368" s="90"/>
    </row>
    <row r="672369" spans="68:68" customFormat="1">
      <c r="BP672369" s="90"/>
    </row>
    <row r="672370" spans="68:68" customFormat="1">
      <c r="BP672370" s="90"/>
    </row>
    <row r="672371" spans="68:68" customFormat="1">
      <c r="BP672371" s="90"/>
    </row>
    <row r="672372" spans="68:68" customFormat="1">
      <c r="BP672372" s="90"/>
    </row>
    <row r="672373" spans="68:68" customFormat="1">
      <c r="BP672373" s="90"/>
    </row>
    <row r="672374" spans="68:68" customFormat="1">
      <c r="BP672374" s="90"/>
    </row>
    <row r="672375" spans="68:68" customFormat="1">
      <c r="BP672375" s="90"/>
    </row>
    <row r="672376" spans="68:68" customFormat="1">
      <c r="BP672376" s="90"/>
    </row>
    <row r="672377" spans="68:68" customFormat="1">
      <c r="BP672377" s="90"/>
    </row>
    <row r="672378" spans="68:68" customFormat="1">
      <c r="BP672378" s="90"/>
    </row>
    <row r="672379" spans="68:68" customFormat="1">
      <c r="BP672379" s="90"/>
    </row>
    <row r="672380" spans="68:68" customFormat="1">
      <c r="BP672380" s="90"/>
    </row>
    <row r="672381" spans="68:68" customFormat="1">
      <c r="BP672381" s="90"/>
    </row>
    <row r="672382" spans="68:68" customFormat="1">
      <c r="BP672382" s="90"/>
    </row>
    <row r="672383" spans="68:68" customFormat="1">
      <c r="BP672383" s="90"/>
    </row>
    <row r="672384" spans="68:68" customFormat="1">
      <c r="BP672384" s="90"/>
    </row>
    <row r="672385" spans="68:68" customFormat="1">
      <c r="BP672385" s="90"/>
    </row>
    <row r="672386" spans="68:68" customFormat="1">
      <c r="BP672386" s="90"/>
    </row>
    <row r="672387" spans="68:68" customFormat="1">
      <c r="BP672387" s="90"/>
    </row>
    <row r="672388" spans="68:68" customFormat="1">
      <c r="BP672388" s="90"/>
    </row>
    <row r="672389" spans="68:68" customFormat="1">
      <c r="BP672389" s="90"/>
    </row>
    <row r="672390" spans="68:68" customFormat="1">
      <c r="BP672390" s="90"/>
    </row>
    <row r="672391" spans="68:68" customFormat="1">
      <c r="BP672391" s="90"/>
    </row>
    <row r="672392" spans="68:68" customFormat="1">
      <c r="BP672392" s="90"/>
    </row>
    <row r="672393" spans="68:68" customFormat="1">
      <c r="BP672393" s="90"/>
    </row>
    <row r="672394" spans="68:68" customFormat="1">
      <c r="BP672394" s="90"/>
    </row>
    <row r="672395" spans="68:68" customFormat="1">
      <c r="BP672395" s="90"/>
    </row>
    <row r="672396" spans="68:68" customFormat="1">
      <c r="BP672396" s="90"/>
    </row>
    <row r="672397" spans="68:68" customFormat="1">
      <c r="BP672397" s="90"/>
    </row>
    <row r="672398" spans="68:68" customFormat="1">
      <c r="BP672398" s="90"/>
    </row>
    <row r="672399" spans="68:68" customFormat="1">
      <c r="BP672399" s="90"/>
    </row>
    <row r="672400" spans="68:68" customFormat="1">
      <c r="BP672400" s="90"/>
    </row>
    <row r="672401" spans="68:68" customFormat="1">
      <c r="BP672401" s="90"/>
    </row>
    <row r="672402" spans="68:68" customFormat="1">
      <c r="BP672402" s="90"/>
    </row>
    <row r="672403" spans="68:68" customFormat="1">
      <c r="BP672403" s="90"/>
    </row>
    <row r="672404" spans="68:68" customFormat="1">
      <c r="BP672404" s="90"/>
    </row>
    <row r="672405" spans="68:68" customFormat="1">
      <c r="BP672405" s="90"/>
    </row>
    <row r="672406" spans="68:68" customFormat="1">
      <c r="BP672406" s="90"/>
    </row>
    <row r="672407" spans="68:68" customFormat="1">
      <c r="BP672407" s="90"/>
    </row>
    <row r="672408" spans="68:68" customFormat="1">
      <c r="BP672408" s="90"/>
    </row>
    <row r="672409" spans="68:68" customFormat="1">
      <c r="BP672409" s="90"/>
    </row>
    <row r="672410" spans="68:68" customFormat="1">
      <c r="BP672410" s="90"/>
    </row>
    <row r="672411" spans="68:68" customFormat="1">
      <c r="BP672411" s="90"/>
    </row>
    <row r="672412" spans="68:68" customFormat="1">
      <c r="BP672412" s="90"/>
    </row>
    <row r="672413" spans="68:68" customFormat="1">
      <c r="BP672413" s="90"/>
    </row>
    <row r="672414" spans="68:68" customFormat="1">
      <c r="BP672414" s="90"/>
    </row>
    <row r="672415" spans="68:68" customFormat="1">
      <c r="BP672415" s="90"/>
    </row>
    <row r="672416" spans="68:68" customFormat="1">
      <c r="BP672416" s="90"/>
    </row>
    <row r="672417" spans="68:68" customFormat="1">
      <c r="BP672417" s="90"/>
    </row>
    <row r="672418" spans="68:68" customFormat="1">
      <c r="BP672418" s="90"/>
    </row>
    <row r="672419" spans="68:68" customFormat="1">
      <c r="BP672419" s="90"/>
    </row>
    <row r="672420" spans="68:68" customFormat="1">
      <c r="BP672420" s="90"/>
    </row>
    <row r="672421" spans="68:68" customFormat="1">
      <c r="BP672421" s="90"/>
    </row>
    <row r="672422" spans="68:68" customFormat="1">
      <c r="BP672422" s="90"/>
    </row>
    <row r="672423" spans="68:68" customFormat="1">
      <c r="BP672423" s="90"/>
    </row>
    <row r="672424" spans="68:68" customFormat="1">
      <c r="BP672424" s="90"/>
    </row>
    <row r="672425" spans="68:68" customFormat="1">
      <c r="BP672425" s="90"/>
    </row>
    <row r="672426" spans="68:68" customFormat="1">
      <c r="BP672426" s="90"/>
    </row>
    <row r="672427" spans="68:68" customFormat="1">
      <c r="BP672427" s="90"/>
    </row>
    <row r="672428" spans="68:68" customFormat="1">
      <c r="BP672428" s="90"/>
    </row>
    <row r="672429" spans="68:68" customFormat="1">
      <c r="BP672429" s="90"/>
    </row>
    <row r="672430" spans="68:68" customFormat="1">
      <c r="BP672430" s="90"/>
    </row>
    <row r="672431" spans="68:68" customFormat="1">
      <c r="BP672431" s="90"/>
    </row>
    <row r="672432" spans="68:68" customFormat="1">
      <c r="BP672432" s="90"/>
    </row>
    <row r="672433" spans="68:68" customFormat="1">
      <c r="BP672433" s="90"/>
    </row>
    <row r="672434" spans="68:68" customFormat="1">
      <c r="BP672434" s="90"/>
    </row>
    <row r="672435" spans="68:68" customFormat="1">
      <c r="BP672435" s="90"/>
    </row>
    <row r="672436" spans="68:68" customFormat="1">
      <c r="BP672436" s="90"/>
    </row>
    <row r="672437" spans="68:68" customFormat="1">
      <c r="BP672437" s="90"/>
    </row>
    <row r="672438" spans="68:68" customFormat="1">
      <c r="BP672438" s="90"/>
    </row>
    <row r="672439" spans="68:68" customFormat="1">
      <c r="BP672439" s="90"/>
    </row>
    <row r="672440" spans="68:68" customFormat="1">
      <c r="BP672440" s="90"/>
    </row>
    <row r="672441" spans="68:68" customFormat="1">
      <c r="BP672441" s="90"/>
    </row>
    <row r="672442" spans="68:68" customFormat="1">
      <c r="BP672442" s="90"/>
    </row>
    <row r="672443" spans="68:68" customFormat="1">
      <c r="BP672443" s="90"/>
    </row>
    <row r="672444" spans="68:68" customFormat="1">
      <c r="BP672444" s="90"/>
    </row>
    <row r="672445" spans="68:68" customFormat="1">
      <c r="BP672445" s="90"/>
    </row>
    <row r="672446" spans="68:68" customFormat="1">
      <c r="BP672446" s="90"/>
    </row>
    <row r="672447" spans="68:68" customFormat="1">
      <c r="BP672447" s="90"/>
    </row>
    <row r="672448" spans="68:68" customFormat="1">
      <c r="BP672448" s="90"/>
    </row>
    <row r="672449" spans="68:68" customFormat="1">
      <c r="BP672449" s="90"/>
    </row>
    <row r="672450" spans="68:68" customFormat="1">
      <c r="BP672450" s="90"/>
    </row>
    <row r="672451" spans="68:68" customFormat="1">
      <c r="BP672451" s="90"/>
    </row>
    <row r="672452" spans="68:68" customFormat="1">
      <c r="BP672452" s="90"/>
    </row>
    <row r="672453" spans="68:68" customFormat="1">
      <c r="BP672453" s="90"/>
    </row>
    <row r="672454" spans="68:68" customFormat="1">
      <c r="BP672454" s="90"/>
    </row>
    <row r="672455" spans="68:68" customFormat="1">
      <c r="BP672455" s="90"/>
    </row>
    <row r="672456" spans="68:68" customFormat="1">
      <c r="BP672456" s="90"/>
    </row>
    <row r="672457" spans="68:68" customFormat="1">
      <c r="BP672457" s="90"/>
    </row>
    <row r="672458" spans="68:68" customFormat="1">
      <c r="BP672458" s="90"/>
    </row>
    <row r="672459" spans="68:68" customFormat="1">
      <c r="BP672459" s="90"/>
    </row>
    <row r="672460" spans="68:68" customFormat="1">
      <c r="BP672460" s="90"/>
    </row>
    <row r="672461" spans="68:68" customFormat="1">
      <c r="BP672461" s="90"/>
    </row>
    <row r="672462" spans="68:68" customFormat="1">
      <c r="BP672462" s="90"/>
    </row>
    <row r="672463" spans="68:68" customFormat="1">
      <c r="BP672463" s="90"/>
    </row>
    <row r="672464" spans="68:68" customFormat="1">
      <c r="BP672464" s="90"/>
    </row>
    <row r="672465" spans="68:68" customFormat="1">
      <c r="BP672465" s="90"/>
    </row>
    <row r="672466" spans="68:68" customFormat="1">
      <c r="BP672466" s="90"/>
    </row>
    <row r="672467" spans="68:68" customFormat="1">
      <c r="BP672467" s="90"/>
    </row>
    <row r="672468" spans="68:68" customFormat="1">
      <c r="BP672468" s="90"/>
    </row>
    <row r="672469" spans="68:68" customFormat="1">
      <c r="BP672469" s="90"/>
    </row>
    <row r="672470" spans="68:68" customFormat="1">
      <c r="BP672470" s="90"/>
    </row>
    <row r="672471" spans="68:68" customFormat="1">
      <c r="BP672471" s="90"/>
    </row>
    <row r="672472" spans="68:68" customFormat="1">
      <c r="BP672472" s="90"/>
    </row>
    <row r="672473" spans="68:68" customFormat="1">
      <c r="BP672473" s="90"/>
    </row>
    <row r="672474" spans="68:68" customFormat="1">
      <c r="BP672474" s="90"/>
    </row>
    <row r="672475" spans="68:68" customFormat="1">
      <c r="BP672475" s="90"/>
    </row>
    <row r="672476" spans="68:68" customFormat="1">
      <c r="BP672476" s="90"/>
    </row>
    <row r="672477" spans="68:68" customFormat="1">
      <c r="BP672477" s="90"/>
    </row>
    <row r="672478" spans="68:68" customFormat="1">
      <c r="BP672478" s="90"/>
    </row>
    <row r="672479" spans="68:68" customFormat="1">
      <c r="BP672479" s="90"/>
    </row>
    <row r="672480" spans="68:68" customFormat="1">
      <c r="BP672480" s="90"/>
    </row>
    <row r="672481" spans="68:68" customFormat="1">
      <c r="BP672481" s="90"/>
    </row>
    <row r="672482" spans="68:68" customFormat="1">
      <c r="BP672482" s="90"/>
    </row>
    <row r="672483" spans="68:68" customFormat="1">
      <c r="BP672483" s="90"/>
    </row>
    <row r="672484" spans="68:68" customFormat="1">
      <c r="BP672484" s="90"/>
    </row>
    <row r="672485" spans="68:68" customFormat="1">
      <c r="BP672485" s="90"/>
    </row>
    <row r="672486" spans="68:68" customFormat="1">
      <c r="BP672486" s="90"/>
    </row>
    <row r="672487" spans="68:68" customFormat="1">
      <c r="BP672487" s="90"/>
    </row>
    <row r="672488" spans="68:68" customFormat="1">
      <c r="BP672488" s="90"/>
    </row>
    <row r="672489" spans="68:68" customFormat="1">
      <c r="BP672489" s="90"/>
    </row>
    <row r="672490" spans="68:68" customFormat="1">
      <c r="BP672490" s="90"/>
    </row>
    <row r="672491" spans="68:68" customFormat="1">
      <c r="BP672491" s="90"/>
    </row>
    <row r="672492" spans="68:68" customFormat="1">
      <c r="BP672492" s="90"/>
    </row>
    <row r="672493" spans="68:68" customFormat="1">
      <c r="BP672493" s="90"/>
    </row>
    <row r="672494" spans="68:68" customFormat="1">
      <c r="BP672494" s="90"/>
    </row>
    <row r="672495" spans="68:68" customFormat="1">
      <c r="BP672495" s="90"/>
    </row>
    <row r="672496" spans="68:68" customFormat="1">
      <c r="BP672496" s="90"/>
    </row>
    <row r="672497" spans="68:68" customFormat="1">
      <c r="BP672497" s="90"/>
    </row>
    <row r="672498" spans="68:68" customFormat="1">
      <c r="BP672498" s="90"/>
    </row>
    <row r="672499" spans="68:68" customFormat="1">
      <c r="BP672499" s="90"/>
    </row>
    <row r="672500" spans="68:68" customFormat="1">
      <c r="BP672500" s="90"/>
    </row>
    <row r="672501" spans="68:68" customFormat="1">
      <c r="BP672501" s="90"/>
    </row>
    <row r="672502" spans="68:68" customFormat="1">
      <c r="BP672502" s="90"/>
    </row>
    <row r="672503" spans="68:68" customFormat="1">
      <c r="BP672503" s="90"/>
    </row>
    <row r="672504" spans="68:68" customFormat="1">
      <c r="BP672504" s="90"/>
    </row>
    <row r="672505" spans="68:68" customFormat="1">
      <c r="BP672505" s="90"/>
    </row>
    <row r="672506" spans="68:68" customFormat="1">
      <c r="BP672506" s="90"/>
    </row>
    <row r="672507" spans="68:68" customFormat="1">
      <c r="BP672507" s="90"/>
    </row>
    <row r="672508" spans="68:68" customFormat="1">
      <c r="BP672508" s="90"/>
    </row>
    <row r="672509" spans="68:68" customFormat="1">
      <c r="BP672509" s="90"/>
    </row>
    <row r="672510" spans="68:68" customFormat="1">
      <c r="BP672510" s="90"/>
    </row>
    <row r="672511" spans="68:68" customFormat="1">
      <c r="BP672511" s="90"/>
    </row>
    <row r="672512" spans="68:68" customFormat="1">
      <c r="BP672512" s="90"/>
    </row>
    <row r="672513" spans="68:68" customFormat="1">
      <c r="BP672513" s="90"/>
    </row>
    <row r="672514" spans="68:68" customFormat="1">
      <c r="BP672514" s="90"/>
    </row>
    <row r="672515" spans="68:68" customFormat="1">
      <c r="BP672515" s="90"/>
    </row>
    <row r="672516" spans="68:68" customFormat="1">
      <c r="BP672516" s="90"/>
    </row>
    <row r="672517" spans="68:68" customFormat="1">
      <c r="BP672517" s="90"/>
    </row>
    <row r="672518" spans="68:68" customFormat="1">
      <c r="BP672518" s="90"/>
    </row>
    <row r="672519" spans="68:68" customFormat="1">
      <c r="BP672519" s="90"/>
    </row>
    <row r="672520" spans="68:68" customFormat="1">
      <c r="BP672520" s="90"/>
    </row>
    <row r="672521" spans="68:68" customFormat="1">
      <c r="BP672521" s="90"/>
    </row>
    <row r="672522" spans="68:68" customFormat="1">
      <c r="BP672522" s="90"/>
    </row>
    <row r="672523" spans="68:68" customFormat="1">
      <c r="BP672523" s="90"/>
    </row>
    <row r="672524" spans="68:68" customFormat="1">
      <c r="BP672524" s="90"/>
    </row>
    <row r="672525" spans="68:68" customFormat="1">
      <c r="BP672525" s="90"/>
    </row>
    <row r="672526" spans="68:68" customFormat="1">
      <c r="BP672526" s="90"/>
    </row>
    <row r="672527" spans="68:68" customFormat="1">
      <c r="BP672527" s="90"/>
    </row>
    <row r="672528" spans="68:68" customFormat="1">
      <c r="BP672528" s="90"/>
    </row>
    <row r="672529" spans="68:68" customFormat="1">
      <c r="BP672529" s="90"/>
    </row>
    <row r="672530" spans="68:68" customFormat="1">
      <c r="BP672530" s="90"/>
    </row>
    <row r="672531" spans="68:68" customFormat="1">
      <c r="BP672531" s="90"/>
    </row>
    <row r="672532" spans="68:68" customFormat="1">
      <c r="BP672532" s="90"/>
    </row>
    <row r="672533" spans="68:68" customFormat="1">
      <c r="BP672533" s="90"/>
    </row>
    <row r="672534" spans="68:68" customFormat="1">
      <c r="BP672534" s="90"/>
    </row>
    <row r="672535" spans="68:68" customFormat="1">
      <c r="BP672535" s="90"/>
    </row>
    <row r="672536" spans="68:68" customFormat="1">
      <c r="BP672536" s="90"/>
    </row>
    <row r="672537" spans="68:68" customFormat="1">
      <c r="BP672537" s="90"/>
    </row>
    <row r="672538" spans="68:68" customFormat="1">
      <c r="BP672538" s="90"/>
    </row>
    <row r="672539" spans="68:68" customFormat="1">
      <c r="BP672539" s="90"/>
    </row>
    <row r="672540" spans="68:68" customFormat="1">
      <c r="BP672540" s="90"/>
    </row>
    <row r="672541" spans="68:68" customFormat="1">
      <c r="BP672541" s="90"/>
    </row>
    <row r="672542" spans="68:68" customFormat="1">
      <c r="BP672542" s="90"/>
    </row>
    <row r="672543" spans="68:68" customFormat="1">
      <c r="BP672543" s="90"/>
    </row>
    <row r="672544" spans="68:68" customFormat="1">
      <c r="BP672544" s="90"/>
    </row>
    <row r="672545" spans="68:68" customFormat="1">
      <c r="BP672545" s="90"/>
    </row>
    <row r="672546" spans="68:68" customFormat="1">
      <c r="BP672546" s="90"/>
    </row>
    <row r="672547" spans="68:68" customFormat="1">
      <c r="BP672547" s="90"/>
    </row>
    <row r="672548" spans="68:68" customFormat="1">
      <c r="BP672548" s="90"/>
    </row>
    <row r="672549" spans="68:68" customFormat="1">
      <c r="BP672549" s="90"/>
    </row>
    <row r="672550" spans="68:68" customFormat="1">
      <c r="BP672550" s="90"/>
    </row>
    <row r="672551" spans="68:68" customFormat="1">
      <c r="BP672551" s="90"/>
    </row>
    <row r="672552" spans="68:68" customFormat="1">
      <c r="BP672552" s="90"/>
    </row>
    <row r="672553" spans="68:68" customFormat="1">
      <c r="BP672553" s="90"/>
    </row>
    <row r="672554" spans="68:68" customFormat="1">
      <c r="BP672554" s="90"/>
    </row>
    <row r="672555" spans="68:68" customFormat="1">
      <c r="BP672555" s="90"/>
    </row>
    <row r="672556" spans="68:68" customFormat="1">
      <c r="BP672556" s="90"/>
    </row>
    <row r="672557" spans="68:68" customFormat="1">
      <c r="BP672557" s="90"/>
    </row>
    <row r="672558" spans="68:68" customFormat="1">
      <c r="BP672558" s="90"/>
    </row>
    <row r="672559" spans="68:68" customFormat="1">
      <c r="BP672559" s="90"/>
    </row>
    <row r="672560" spans="68:68" customFormat="1">
      <c r="BP672560" s="90"/>
    </row>
    <row r="672561" spans="68:68" customFormat="1">
      <c r="BP672561" s="90"/>
    </row>
    <row r="672562" spans="68:68" customFormat="1">
      <c r="BP672562" s="90"/>
    </row>
    <row r="672563" spans="68:68" customFormat="1">
      <c r="BP672563" s="90"/>
    </row>
    <row r="672564" spans="68:68" customFormat="1">
      <c r="BP672564" s="90"/>
    </row>
    <row r="672565" spans="68:68" customFormat="1">
      <c r="BP672565" s="90"/>
    </row>
    <row r="672566" spans="68:68" customFormat="1">
      <c r="BP672566" s="90"/>
    </row>
    <row r="672567" spans="68:68" customFormat="1">
      <c r="BP672567" s="90"/>
    </row>
    <row r="672568" spans="68:68" customFormat="1">
      <c r="BP672568" s="90"/>
    </row>
    <row r="672569" spans="68:68" customFormat="1">
      <c r="BP672569" s="90"/>
    </row>
    <row r="672570" spans="68:68" customFormat="1">
      <c r="BP672570" s="90"/>
    </row>
    <row r="672571" spans="68:68" customFormat="1">
      <c r="BP672571" s="90"/>
    </row>
    <row r="672572" spans="68:68" customFormat="1">
      <c r="BP672572" s="90"/>
    </row>
    <row r="672573" spans="68:68" customFormat="1">
      <c r="BP672573" s="90"/>
    </row>
    <row r="672574" spans="68:68" customFormat="1">
      <c r="BP672574" s="90"/>
    </row>
    <row r="672575" spans="68:68" customFormat="1">
      <c r="BP672575" s="90"/>
    </row>
    <row r="672576" spans="68:68" customFormat="1">
      <c r="BP672576" s="90"/>
    </row>
    <row r="672577" spans="68:68" customFormat="1">
      <c r="BP672577" s="90"/>
    </row>
    <row r="672578" spans="68:68" customFormat="1">
      <c r="BP672578" s="90"/>
    </row>
    <row r="672579" spans="68:68" customFormat="1">
      <c r="BP672579" s="90"/>
    </row>
    <row r="672580" spans="68:68" customFormat="1">
      <c r="BP672580" s="90"/>
    </row>
    <row r="672581" spans="68:68" customFormat="1">
      <c r="BP672581" s="90"/>
    </row>
    <row r="672582" spans="68:68" customFormat="1">
      <c r="BP672582" s="90"/>
    </row>
    <row r="672583" spans="68:68" customFormat="1">
      <c r="BP672583" s="90"/>
    </row>
    <row r="672584" spans="68:68" customFormat="1">
      <c r="BP672584" s="90"/>
    </row>
    <row r="672585" spans="68:68" customFormat="1">
      <c r="BP672585" s="90"/>
    </row>
    <row r="672586" spans="68:68" customFormat="1">
      <c r="BP672586" s="90"/>
    </row>
    <row r="672587" spans="68:68" customFormat="1">
      <c r="BP672587" s="90"/>
    </row>
    <row r="672588" spans="68:68" customFormat="1">
      <c r="BP672588" s="90"/>
    </row>
    <row r="672589" spans="68:68" customFormat="1">
      <c r="BP672589" s="90"/>
    </row>
    <row r="672590" spans="68:68" customFormat="1">
      <c r="BP672590" s="90"/>
    </row>
    <row r="672591" spans="68:68" customFormat="1">
      <c r="BP672591" s="90"/>
    </row>
    <row r="672592" spans="68:68" customFormat="1">
      <c r="BP672592" s="90"/>
    </row>
    <row r="672593" spans="68:68" customFormat="1">
      <c r="BP672593" s="90"/>
    </row>
    <row r="672594" spans="68:68" customFormat="1">
      <c r="BP672594" s="90"/>
    </row>
    <row r="672595" spans="68:68" customFormat="1">
      <c r="BP672595" s="90"/>
    </row>
    <row r="672596" spans="68:68" customFormat="1">
      <c r="BP672596" s="90"/>
    </row>
    <row r="672597" spans="68:68" customFormat="1">
      <c r="BP672597" s="90"/>
    </row>
    <row r="672598" spans="68:68" customFormat="1">
      <c r="BP672598" s="90"/>
    </row>
    <row r="672599" spans="68:68" customFormat="1">
      <c r="BP672599" s="90"/>
    </row>
    <row r="672600" spans="68:68" customFormat="1">
      <c r="BP672600" s="90"/>
    </row>
    <row r="672601" spans="68:68" customFormat="1">
      <c r="BP672601" s="90"/>
    </row>
    <row r="672602" spans="68:68" customFormat="1">
      <c r="BP672602" s="90"/>
    </row>
    <row r="672603" spans="68:68" customFormat="1">
      <c r="BP672603" s="90"/>
    </row>
    <row r="672604" spans="68:68" customFormat="1">
      <c r="BP672604" s="90"/>
    </row>
    <row r="672605" spans="68:68" customFormat="1">
      <c r="BP672605" s="90"/>
    </row>
    <row r="672606" spans="68:68" customFormat="1">
      <c r="BP672606" s="90"/>
    </row>
    <row r="672607" spans="68:68" customFormat="1">
      <c r="BP672607" s="90"/>
    </row>
    <row r="672608" spans="68:68" customFormat="1">
      <c r="BP672608" s="90"/>
    </row>
    <row r="672609" spans="68:68" customFormat="1">
      <c r="BP672609" s="90"/>
    </row>
    <row r="672610" spans="68:68" customFormat="1">
      <c r="BP672610" s="90"/>
    </row>
    <row r="672611" spans="68:68" customFormat="1">
      <c r="BP672611" s="90"/>
    </row>
    <row r="672612" spans="68:68" customFormat="1">
      <c r="BP672612" s="90"/>
    </row>
    <row r="672613" spans="68:68" customFormat="1">
      <c r="BP672613" s="90"/>
    </row>
    <row r="672614" spans="68:68" customFormat="1">
      <c r="BP672614" s="90"/>
    </row>
    <row r="672615" spans="68:68" customFormat="1">
      <c r="BP672615" s="90"/>
    </row>
    <row r="672616" spans="68:68" customFormat="1">
      <c r="BP672616" s="90"/>
    </row>
    <row r="672617" spans="68:68" customFormat="1">
      <c r="BP672617" s="90"/>
    </row>
    <row r="672618" spans="68:68" customFormat="1">
      <c r="BP672618" s="90"/>
    </row>
    <row r="672619" spans="68:68" customFormat="1">
      <c r="BP672619" s="90"/>
    </row>
    <row r="672620" spans="68:68" customFormat="1">
      <c r="BP672620" s="90"/>
    </row>
    <row r="672621" spans="68:68" customFormat="1">
      <c r="BP672621" s="90"/>
    </row>
    <row r="672622" spans="68:68" customFormat="1">
      <c r="BP672622" s="90"/>
    </row>
    <row r="672623" spans="68:68" customFormat="1">
      <c r="BP672623" s="90"/>
    </row>
    <row r="672624" spans="68:68" customFormat="1">
      <c r="BP672624" s="90"/>
    </row>
    <row r="672625" spans="68:68" customFormat="1">
      <c r="BP672625" s="90"/>
    </row>
    <row r="672626" spans="68:68" customFormat="1">
      <c r="BP672626" s="90"/>
    </row>
    <row r="672627" spans="68:68" customFormat="1">
      <c r="BP672627" s="90"/>
    </row>
    <row r="672628" spans="68:68" customFormat="1">
      <c r="BP672628" s="90"/>
    </row>
    <row r="672629" spans="68:68" customFormat="1">
      <c r="BP672629" s="90"/>
    </row>
    <row r="672630" spans="68:68" customFormat="1">
      <c r="BP672630" s="90"/>
    </row>
    <row r="672631" spans="68:68" customFormat="1">
      <c r="BP672631" s="90"/>
    </row>
    <row r="672632" spans="68:68" customFormat="1">
      <c r="BP672632" s="90"/>
    </row>
    <row r="672633" spans="68:68" customFormat="1">
      <c r="BP672633" s="90"/>
    </row>
    <row r="672634" spans="68:68" customFormat="1">
      <c r="BP672634" s="90"/>
    </row>
    <row r="672635" spans="68:68" customFormat="1">
      <c r="BP672635" s="90"/>
    </row>
    <row r="672636" spans="68:68" customFormat="1">
      <c r="BP672636" s="90"/>
    </row>
    <row r="672637" spans="68:68" customFormat="1">
      <c r="BP672637" s="90"/>
    </row>
    <row r="672638" spans="68:68" customFormat="1">
      <c r="BP672638" s="90"/>
    </row>
    <row r="672639" spans="68:68" customFormat="1">
      <c r="BP672639" s="90"/>
    </row>
    <row r="672640" spans="68:68" customFormat="1">
      <c r="BP672640" s="90"/>
    </row>
    <row r="672641" spans="68:68" customFormat="1">
      <c r="BP672641" s="90"/>
    </row>
    <row r="672642" spans="68:68" customFormat="1">
      <c r="BP672642" s="90"/>
    </row>
    <row r="672643" spans="68:68" customFormat="1">
      <c r="BP672643" s="90"/>
    </row>
    <row r="672644" spans="68:68" customFormat="1">
      <c r="BP672644" s="90"/>
    </row>
    <row r="672645" spans="68:68" customFormat="1">
      <c r="BP672645" s="90"/>
    </row>
    <row r="672646" spans="68:68" customFormat="1">
      <c r="BP672646" s="90"/>
    </row>
    <row r="672647" spans="68:68" customFormat="1">
      <c r="BP672647" s="90"/>
    </row>
    <row r="672648" spans="68:68" customFormat="1">
      <c r="BP672648" s="90"/>
    </row>
    <row r="672649" spans="68:68" customFormat="1">
      <c r="BP672649" s="90"/>
    </row>
    <row r="672650" spans="68:68" customFormat="1">
      <c r="BP672650" s="90"/>
    </row>
    <row r="672651" spans="68:68" customFormat="1">
      <c r="BP672651" s="90"/>
    </row>
    <row r="672652" spans="68:68" customFormat="1">
      <c r="BP672652" s="90"/>
    </row>
    <row r="672653" spans="68:68" customFormat="1">
      <c r="BP672653" s="90"/>
    </row>
    <row r="672654" spans="68:68" customFormat="1">
      <c r="BP672654" s="90"/>
    </row>
    <row r="672655" spans="68:68" customFormat="1">
      <c r="BP672655" s="90"/>
    </row>
    <row r="672656" spans="68:68" customFormat="1">
      <c r="BP672656" s="90"/>
    </row>
    <row r="672657" spans="68:68" customFormat="1">
      <c r="BP672657" s="90"/>
    </row>
    <row r="672658" spans="68:68" customFormat="1">
      <c r="BP672658" s="90"/>
    </row>
    <row r="672659" spans="68:68" customFormat="1">
      <c r="BP672659" s="90"/>
    </row>
    <row r="672660" spans="68:68" customFormat="1">
      <c r="BP672660" s="90"/>
    </row>
    <row r="672661" spans="68:68" customFormat="1">
      <c r="BP672661" s="90"/>
    </row>
    <row r="672662" spans="68:68" customFormat="1">
      <c r="BP672662" s="90"/>
    </row>
    <row r="672663" spans="68:68" customFormat="1">
      <c r="BP672663" s="90"/>
    </row>
    <row r="672664" spans="68:68" customFormat="1">
      <c r="BP672664" s="90"/>
    </row>
    <row r="672665" spans="68:68" customFormat="1">
      <c r="BP672665" s="90"/>
    </row>
    <row r="672666" spans="68:68" customFormat="1">
      <c r="BP672666" s="90"/>
    </row>
    <row r="672667" spans="68:68" customFormat="1">
      <c r="BP672667" s="90"/>
    </row>
    <row r="672668" spans="68:68" customFormat="1">
      <c r="BP672668" s="90"/>
    </row>
    <row r="672669" spans="68:68" customFormat="1">
      <c r="BP672669" s="90"/>
    </row>
    <row r="672670" spans="68:68" customFormat="1">
      <c r="BP672670" s="90"/>
    </row>
    <row r="672671" spans="68:68" customFormat="1">
      <c r="BP672671" s="90"/>
    </row>
    <row r="672672" spans="68:68" customFormat="1">
      <c r="BP672672" s="90"/>
    </row>
    <row r="672673" spans="68:68" customFormat="1">
      <c r="BP672673" s="90"/>
    </row>
    <row r="672674" spans="68:68" customFormat="1">
      <c r="BP672674" s="90"/>
    </row>
    <row r="672675" spans="68:68" customFormat="1">
      <c r="BP672675" s="90"/>
    </row>
    <row r="672676" spans="68:68" customFormat="1">
      <c r="BP672676" s="90"/>
    </row>
    <row r="672677" spans="68:68" customFormat="1">
      <c r="BP672677" s="90"/>
    </row>
    <row r="672678" spans="68:68" customFormat="1">
      <c r="BP672678" s="90"/>
    </row>
    <row r="672679" spans="68:68" customFormat="1">
      <c r="BP672679" s="90"/>
    </row>
    <row r="672680" spans="68:68" customFormat="1">
      <c r="BP672680" s="90"/>
    </row>
    <row r="672681" spans="68:68" customFormat="1">
      <c r="BP672681" s="90"/>
    </row>
    <row r="672682" spans="68:68" customFormat="1">
      <c r="BP672682" s="90"/>
    </row>
    <row r="672683" spans="68:68" customFormat="1">
      <c r="BP672683" s="90"/>
    </row>
    <row r="672684" spans="68:68" customFormat="1">
      <c r="BP672684" s="90"/>
    </row>
    <row r="672685" spans="68:68" customFormat="1">
      <c r="BP672685" s="90"/>
    </row>
    <row r="672686" spans="68:68" customFormat="1">
      <c r="BP672686" s="90"/>
    </row>
    <row r="672687" spans="68:68" customFormat="1">
      <c r="BP672687" s="90"/>
    </row>
    <row r="672688" spans="68:68" customFormat="1">
      <c r="BP672688" s="90"/>
    </row>
    <row r="672689" spans="68:68" customFormat="1">
      <c r="BP672689" s="90"/>
    </row>
    <row r="672690" spans="68:68" customFormat="1">
      <c r="BP672690" s="90"/>
    </row>
    <row r="672691" spans="68:68" customFormat="1">
      <c r="BP672691" s="90"/>
    </row>
    <row r="672692" spans="68:68" customFormat="1">
      <c r="BP672692" s="90"/>
    </row>
    <row r="672693" spans="68:68" customFormat="1">
      <c r="BP672693" s="90"/>
    </row>
    <row r="672694" spans="68:68" customFormat="1">
      <c r="BP672694" s="90"/>
    </row>
    <row r="672695" spans="68:68" customFormat="1">
      <c r="BP672695" s="90"/>
    </row>
    <row r="672696" spans="68:68" customFormat="1">
      <c r="BP672696" s="90"/>
    </row>
    <row r="672697" spans="68:68" customFormat="1">
      <c r="BP672697" s="90"/>
    </row>
    <row r="672698" spans="68:68" customFormat="1">
      <c r="BP672698" s="90"/>
    </row>
    <row r="672699" spans="68:68" customFormat="1">
      <c r="BP672699" s="90"/>
    </row>
    <row r="672700" spans="68:68" customFormat="1">
      <c r="BP672700" s="90"/>
    </row>
    <row r="672701" spans="68:68" customFormat="1">
      <c r="BP672701" s="90"/>
    </row>
    <row r="672702" spans="68:68" customFormat="1">
      <c r="BP672702" s="90"/>
    </row>
    <row r="672703" spans="68:68" customFormat="1">
      <c r="BP672703" s="90"/>
    </row>
    <row r="672704" spans="68:68" customFormat="1">
      <c r="BP672704" s="90"/>
    </row>
    <row r="672705" spans="68:68" customFormat="1">
      <c r="BP672705" s="90"/>
    </row>
    <row r="672706" spans="68:68" customFormat="1">
      <c r="BP672706" s="90"/>
    </row>
    <row r="672707" spans="68:68" customFormat="1">
      <c r="BP672707" s="90"/>
    </row>
    <row r="672708" spans="68:68" customFormat="1">
      <c r="BP672708" s="90"/>
    </row>
    <row r="672709" spans="68:68" customFormat="1">
      <c r="BP672709" s="90"/>
    </row>
    <row r="672710" spans="68:68" customFormat="1">
      <c r="BP672710" s="90"/>
    </row>
    <row r="672711" spans="68:68" customFormat="1">
      <c r="BP672711" s="90"/>
    </row>
    <row r="672712" spans="68:68" customFormat="1">
      <c r="BP672712" s="90"/>
    </row>
    <row r="672713" spans="68:68" customFormat="1">
      <c r="BP672713" s="90"/>
    </row>
    <row r="672714" spans="68:68" customFormat="1">
      <c r="BP672714" s="90"/>
    </row>
    <row r="672715" spans="68:68" customFormat="1">
      <c r="BP672715" s="90"/>
    </row>
    <row r="672716" spans="68:68" customFormat="1">
      <c r="BP672716" s="90"/>
    </row>
    <row r="672717" spans="68:68" customFormat="1">
      <c r="BP672717" s="90"/>
    </row>
    <row r="672718" spans="68:68" customFormat="1">
      <c r="BP672718" s="90"/>
    </row>
    <row r="672719" spans="68:68" customFormat="1">
      <c r="BP672719" s="90"/>
    </row>
    <row r="672720" spans="68:68" customFormat="1">
      <c r="BP672720" s="90"/>
    </row>
    <row r="672721" spans="68:68" customFormat="1">
      <c r="BP672721" s="90"/>
    </row>
    <row r="672722" spans="68:68" customFormat="1">
      <c r="BP672722" s="90"/>
    </row>
    <row r="672723" spans="68:68" customFormat="1">
      <c r="BP672723" s="90"/>
    </row>
    <row r="672724" spans="68:68" customFormat="1">
      <c r="BP672724" s="90"/>
    </row>
    <row r="672725" spans="68:68" customFormat="1">
      <c r="BP672725" s="90"/>
    </row>
    <row r="672726" spans="68:68" customFormat="1">
      <c r="BP672726" s="90"/>
    </row>
    <row r="672727" spans="68:68" customFormat="1">
      <c r="BP672727" s="90"/>
    </row>
    <row r="672728" spans="68:68" customFormat="1">
      <c r="BP672728" s="90"/>
    </row>
    <row r="672729" spans="68:68" customFormat="1">
      <c r="BP672729" s="90"/>
    </row>
    <row r="672730" spans="68:68" customFormat="1">
      <c r="BP672730" s="90"/>
    </row>
    <row r="672731" spans="68:68" customFormat="1">
      <c r="BP672731" s="90"/>
    </row>
    <row r="672732" spans="68:68" customFormat="1">
      <c r="BP672732" s="90"/>
    </row>
    <row r="672733" spans="68:68" customFormat="1">
      <c r="BP672733" s="90"/>
    </row>
    <row r="672734" spans="68:68" customFormat="1">
      <c r="BP672734" s="90"/>
    </row>
    <row r="672735" spans="68:68" customFormat="1">
      <c r="BP672735" s="90"/>
    </row>
    <row r="672736" spans="68:68" customFormat="1">
      <c r="BP672736" s="90"/>
    </row>
    <row r="672737" spans="68:68" customFormat="1">
      <c r="BP672737" s="90"/>
    </row>
    <row r="672738" spans="68:68" customFormat="1">
      <c r="BP672738" s="90"/>
    </row>
    <row r="672739" spans="68:68" customFormat="1">
      <c r="BP672739" s="90"/>
    </row>
    <row r="672740" spans="68:68" customFormat="1">
      <c r="BP672740" s="90"/>
    </row>
    <row r="672741" spans="68:68" customFormat="1">
      <c r="BP672741" s="90"/>
    </row>
    <row r="672742" spans="68:68" customFormat="1">
      <c r="BP672742" s="90"/>
    </row>
    <row r="672743" spans="68:68" customFormat="1">
      <c r="BP672743" s="90"/>
    </row>
    <row r="672744" spans="68:68" customFormat="1">
      <c r="BP672744" s="90"/>
    </row>
    <row r="672745" spans="68:68" customFormat="1">
      <c r="BP672745" s="90"/>
    </row>
    <row r="672746" spans="68:68" customFormat="1">
      <c r="BP672746" s="90"/>
    </row>
    <row r="672747" spans="68:68" customFormat="1">
      <c r="BP672747" s="90"/>
    </row>
    <row r="672748" spans="68:68" customFormat="1">
      <c r="BP672748" s="90"/>
    </row>
    <row r="672749" spans="68:68" customFormat="1">
      <c r="BP672749" s="90"/>
    </row>
    <row r="672750" spans="68:68" customFormat="1">
      <c r="BP672750" s="90"/>
    </row>
    <row r="672751" spans="68:68" customFormat="1">
      <c r="BP672751" s="90"/>
    </row>
    <row r="672752" spans="68:68" customFormat="1">
      <c r="BP672752" s="90"/>
    </row>
    <row r="672753" spans="68:68" customFormat="1">
      <c r="BP672753" s="90"/>
    </row>
    <row r="672754" spans="68:68" customFormat="1">
      <c r="BP672754" s="90"/>
    </row>
    <row r="672755" spans="68:68" customFormat="1">
      <c r="BP672755" s="90"/>
    </row>
    <row r="672756" spans="68:68" customFormat="1">
      <c r="BP672756" s="90"/>
    </row>
    <row r="672757" spans="68:68" customFormat="1">
      <c r="BP672757" s="90"/>
    </row>
    <row r="672758" spans="68:68" customFormat="1">
      <c r="BP672758" s="90"/>
    </row>
    <row r="672759" spans="68:68" customFormat="1">
      <c r="BP672759" s="90"/>
    </row>
    <row r="672760" spans="68:68" customFormat="1">
      <c r="BP672760" s="90"/>
    </row>
    <row r="672761" spans="68:68" customFormat="1">
      <c r="BP672761" s="90"/>
    </row>
    <row r="672762" spans="68:68" customFormat="1">
      <c r="BP672762" s="90"/>
    </row>
    <row r="672763" spans="68:68" customFormat="1">
      <c r="BP672763" s="90"/>
    </row>
    <row r="672764" spans="68:68" customFormat="1">
      <c r="BP672764" s="90"/>
    </row>
    <row r="672765" spans="68:68" customFormat="1">
      <c r="BP672765" s="90"/>
    </row>
    <row r="672766" spans="68:68" customFormat="1">
      <c r="BP672766" s="90"/>
    </row>
    <row r="672767" spans="68:68" customFormat="1">
      <c r="BP672767" s="90"/>
    </row>
    <row r="672768" spans="68:68" customFormat="1">
      <c r="BP672768" s="90"/>
    </row>
    <row r="672769" spans="68:68" customFormat="1">
      <c r="BP672769" s="90"/>
    </row>
    <row r="672770" spans="68:68" customFormat="1">
      <c r="BP672770" s="90"/>
    </row>
    <row r="672771" spans="68:68" customFormat="1">
      <c r="BP672771" s="90"/>
    </row>
    <row r="672772" spans="68:68" customFormat="1">
      <c r="BP672772" s="90"/>
    </row>
    <row r="672773" spans="68:68" customFormat="1">
      <c r="BP672773" s="90"/>
    </row>
    <row r="672774" spans="68:68" customFormat="1">
      <c r="BP672774" s="90"/>
    </row>
    <row r="672775" spans="68:68" customFormat="1">
      <c r="BP672775" s="90"/>
    </row>
    <row r="672776" spans="68:68" customFormat="1">
      <c r="BP672776" s="90"/>
    </row>
    <row r="672777" spans="68:68" customFormat="1">
      <c r="BP672777" s="90"/>
    </row>
    <row r="672778" spans="68:68" customFormat="1">
      <c r="BP672778" s="90"/>
    </row>
    <row r="672779" spans="68:68" customFormat="1">
      <c r="BP672779" s="90"/>
    </row>
    <row r="672780" spans="68:68" customFormat="1">
      <c r="BP672780" s="90"/>
    </row>
    <row r="672781" spans="68:68" customFormat="1">
      <c r="BP672781" s="90"/>
    </row>
    <row r="672782" spans="68:68" customFormat="1">
      <c r="BP672782" s="90"/>
    </row>
    <row r="672783" spans="68:68" customFormat="1">
      <c r="BP672783" s="90"/>
    </row>
    <row r="672784" spans="68:68" customFormat="1">
      <c r="BP672784" s="90"/>
    </row>
    <row r="672785" spans="68:68" customFormat="1">
      <c r="BP672785" s="90"/>
    </row>
    <row r="672786" spans="68:68" customFormat="1">
      <c r="BP672786" s="90"/>
    </row>
    <row r="672787" spans="68:68" customFormat="1">
      <c r="BP672787" s="90"/>
    </row>
    <row r="672788" spans="68:68" customFormat="1">
      <c r="BP672788" s="90"/>
    </row>
    <row r="672789" spans="68:68" customFormat="1">
      <c r="BP672789" s="90"/>
    </row>
    <row r="672790" spans="68:68" customFormat="1">
      <c r="BP672790" s="90"/>
    </row>
    <row r="672791" spans="68:68" customFormat="1">
      <c r="BP672791" s="90"/>
    </row>
    <row r="672792" spans="68:68" customFormat="1">
      <c r="BP672792" s="90"/>
    </row>
    <row r="672793" spans="68:68" customFormat="1">
      <c r="BP672793" s="90"/>
    </row>
    <row r="672794" spans="68:68" customFormat="1">
      <c r="BP672794" s="90"/>
    </row>
    <row r="672795" spans="68:68" customFormat="1">
      <c r="BP672795" s="90"/>
    </row>
    <row r="672796" spans="68:68" customFormat="1">
      <c r="BP672796" s="90"/>
    </row>
    <row r="672797" spans="68:68" customFormat="1">
      <c r="BP672797" s="90"/>
    </row>
    <row r="672798" spans="68:68" customFormat="1">
      <c r="BP672798" s="90"/>
    </row>
    <row r="672799" spans="68:68" customFormat="1">
      <c r="BP672799" s="90"/>
    </row>
    <row r="672800" spans="68:68" customFormat="1">
      <c r="BP672800" s="90"/>
    </row>
    <row r="672801" spans="68:68" customFormat="1">
      <c r="BP672801" s="90"/>
    </row>
    <row r="672802" spans="68:68" customFormat="1">
      <c r="BP672802" s="90"/>
    </row>
    <row r="672803" spans="68:68" customFormat="1">
      <c r="BP672803" s="90"/>
    </row>
    <row r="672804" spans="68:68" customFormat="1">
      <c r="BP672804" s="90"/>
    </row>
    <row r="672805" spans="68:68" customFormat="1">
      <c r="BP672805" s="90"/>
    </row>
    <row r="672806" spans="68:68" customFormat="1">
      <c r="BP672806" s="90"/>
    </row>
    <row r="672807" spans="68:68" customFormat="1">
      <c r="BP672807" s="90"/>
    </row>
    <row r="672808" spans="68:68" customFormat="1">
      <c r="BP672808" s="90"/>
    </row>
    <row r="672809" spans="68:68" customFormat="1">
      <c r="BP672809" s="90"/>
    </row>
    <row r="672810" spans="68:68" customFormat="1">
      <c r="BP672810" s="90"/>
    </row>
    <row r="672811" spans="68:68" customFormat="1">
      <c r="BP672811" s="90"/>
    </row>
    <row r="672812" spans="68:68" customFormat="1">
      <c r="BP672812" s="90"/>
    </row>
    <row r="672813" spans="68:68" customFormat="1">
      <c r="BP672813" s="90"/>
    </row>
    <row r="672814" spans="68:68" customFormat="1">
      <c r="BP672814" s="90"/>
    </row>
    <row r="672815" spans="68:68" customFormat="1">
      <c r="BP672815" s="90"/>
    </row>
    <row r="672816" spans="68:68" customFormat="1">
      <c r="BP672816" s="90"/>
    </row>
    <row r="672817" spans="68:68" customFormat="1">
      <c r="BP672817" s="90"/>
    </row>
    <row r="672818" spans="68:68" customFormat="1">
      <c r="BP672818" s="90"/>
    </row>
    <row r="672819" spans="68:68" customFormat="1">
      <c r="BP672819" s="90"/>
    </row>
    <row r="672820" spans="68:68" customFormat="1">
      <c r="BP672820" s="90"/>
    </row>
    <row r="672821" spans="68:68" customFormat="1">
      <c r="BP672821" s="90"/>
    </row>
    <row r="672822" spans="68:68" customFormat="1">
      <c r="BP672822" s="90"/>
    </row>
    <row r="672823" spans="68:68" customFormat="1">
      <c r="BP672823" s="90"/>
    </row>
    <row r="672824" spans="68:68" customFormat="1">
      <c r="BP672824" s="90"/>
    </row>
    <row r="672825" spans="68:68" customFormat="1">
      <c r="BP672825" s="90"/>
    </row>
    <row r="672826" spans="68:68" customFormat="1">
      <c r="BP672826" s="90"/>
    </row>
    <row r="672827" spans="68:68" customFormat="1">
      <c r="BP672827" s="90"/>
    </row>
    <row r="672828" spans="68:68" customFormat="1">
      <c r="BP672828" s="90"/>
    </row>
    <row r="672829" spans="68:68" customFormat="1">
      <c r="BP672829" s="90"/>
    </row>
    <row r="672830" spans="68:68" customFormat="1">
      <c r="BP672830" s="90"/>
    </row>
    <row r="672831" spans="68:68" customFormat="1">
      <c r="BP672831" s="90"/>
    </row>
    <row r="672832" spans="68:68" customFormat="1">
      <c r="BP672832" s="90"/>
    </row>
    <row r="672833" spans="68:68" customFormat="1">
      <c r="BP672833" s="90"/>
    </row>
    <row r="672834" spans="68:68" customFormat="1">
      <c r="BP672834" s="90"/>
    </row>
    <row r="672835" spans="68:68" customFormat="1">
      <c r="BP672835" s="90"/>
    </row>
    <row r="672836" spans="68:68" customFormat="1">
      <c r="BP672836" s="90"/>
    </row>
    <row r="672837" spans="68:68" customFormat="1">
      <c r="BP672837" s="90"/>
    </row>
    <row r="672838" spans="68:68" customFormat="1">
      <c r="BP672838" s="90"/>
    </row>
    <row r="672839" spans="68:68" customFormat="1">
      <c r="BP672839" s="90"/>
    </row>
    <row r="672840" spans="68:68" customFormat="1">
      <c r="BP672840" s="90"/>
    </row>
    <row r="672841" spans="68:68" customFormat="1">
      <c r="BP672841" s="90"/>
    </row>
    <row r="672842" spans="68:68" customFormat="1">
      <c r="BP672842" s="90"/>
    </row>
    <row r="672843" spans="68:68" customFormat="1">
      <c r="BP672843" s="90"/>
    </row>
    <row r="672844" spans="68:68" customFormat="1">
      <c r="BP672844" s="90"/>
    </row>
    <row r="672845" spans="68:68" customFormat="1">
      <c r="BP672845" s="90"/>
    </row>
    <row r="672846" spans="68:68" customFormat="1">
      <c r="BP672846" s="90"/>
    </row>
    <row r="672847" spans="68:68" customFormat="1">
      <c r="BP672847" s="90"/>
    </row>
    <row r="672848" spans="68:68" customFormat="1">
      <c r="BP672848" s="90"/>
    </row>
    <row r="672849" spans="68:68" customFormat="1">
      <c r="BP672849" s="90"/>
    </row>
    <row r="672850" spans="68:68" customFormat="1">
      <c r="BP672850" s="90"/>
    </row>
    <row r="672851" spans="68:68" customFormat="1">
      <c r="BP672851" s="90"/>
    </row>
    <row r="672852" spans="68:68" customFormat="1">
      <c r="BP672852" s="90"/>
    </row>
    <row r="672853" spans="68:68" customFormat="1">
      <c r="BP672853" s="90"/>
    </row>
    <row r="672854" spans="68:68" customFormat="1">
      <c r="BP672854" s="90"/>
    </row>
    <row r="672855" spans="68:68" customFormat="1">
      <c r="BP672855" s="90"/>
    </row>
    <row r="672856" spans="68:68" customFormat="1">
      <c r="BP672856" s="90"/>
    </row>
    <row r="672857" spans="68:68" customFormat="1">
      <c r="BP672857" s="90"/>
    </row>
    <row r="672858" spans="68:68" customFormat="1">
      <c r="BP672858" s="90"/>
    </row>
    <row r="672859" spans="68:68" customFormat="1">
      <c r="BP672859" s="90"/>
    </row>
    <row r="672860" spans="68:68" customFormat="1">
      <c r="BP672860" s="90"/>
    </row>
    <row r="672861" spans="68:68" customFormat="1">
      <c r="BP672861" s="90"/>
    </row>
    <row r="672862" spans="68:68" customFormat="1">
      <c r="BP672862" s="90"/>
    </row>
    <row r="672863" spans="68:68" customFormat="1">
      <c r="BP672863" s="90"/>
    </row>
    <row r="672864" spans="68:68" customFormat="1">
      <c r="BP672864" s="90"/>
    </row>
    <row r="672865" spans="68:68" customFormat="1">
      <c r="BP672865" s="90"/>
    </row>
    <row r="672866" spans="68:68" customFormat="1">
      <c r="BP672866" s="90"/>
    </row>
    <row r="672867" spans="68:68" customFormat="1">
      <c r="BP672867" s="90"/>
    </row>
    <row r="672868" spans="68:68" customFormat="1">
      <c r="BP672868" s="90"/>
    </row>
    <row r="672869" spans="68:68" customFormat="1">
      <c r="BP672869" s="90"/>
    </row>
    <row r="672870" spans="68:68" customFormat="1">
      <c r="BP672870" s="90"/>
    </row>
    <row r="672871" spans="68:68" customFormat="1">
      <c r="BP672871" s="90"/>
    </row>
    <row r="672872" spans="68:68" customFormat="1">
      <c r="BP672872" s="90"/>
    </row>
    <row r="672873" spans="68:68" customFormat="1">
      <c r="BP672873" s="90"/>
    </row>
    <row r="672874" spans="68:68" customFormat="1">
      <c r="BP672874" s="90"/>
    </row>
    <row r="672875" spans="68:68" customFormat="1">
      <c r="BP672875" s="90"/>
    </row>
    <row r="672876" spans="68:68" customFormat="1">
      <c r="BP672876" s="90"/>
    </row>
    <row r="672877" spans="68:68" customFormat="1">
      <c r="BP672877" s="90"/>
    </row>
    <row r="672878" spans="68:68" customFormat="1">
      <c r="BP672878" s="90"/>
    </row>
    <row r="672879" spans="68:68" customFormat="1">
      <c r="BP672879" s="90"/>
    </row>
    <row r="672880" spans="68:68" customFormat="1">
      <c r="BP672880" s="90"/>
    </row>
    <row r="672881" spans="68:68" customFormat="1">
      <c r="BP672881" s="90"/>
    </row>
    <row r="672882" spans="68:68" customFormat="1">
      <c r="BP672882" s="90"/>
    </row>
    <row r="672883" spans="68:68" customFormat="1">
      <c r="BP672883" s="90"/>
    </row>
    <row r="672884" spans="68:68" customFormat="1">
      <c r="BP672884" s="90"/>
    </row>
    <row r="672885" spans="68:68" customFormat="1">
      <c r="BP672885" s="90"/>
    </row>
    <row r="672886" spans="68:68" customFormat="1">
      <c r="BP672886" s="90"/>
    </row>
    <row r="672887" spans="68:68" customFormat="1">
      <c r="BP672887" s="90"/>
    </row>
    <row r="672888" spans="68:68" customFormat="1">
      <c r="BP672888" s="90"/>
    </row>
    <row r="672889" spans="68:68" customFormat="1">
      <c r="BP672889" s="90"/>
    </row>
    <row r="672890" spans="68:68" customFormat="1">
      <c r="BP672890" s="90"/>
    </row>
    <row r="672891" spans="68:68" customFormat="1">
      <c r="BP672891" s="90"/>
    </row>
    <row r="672892" spans="68:68" customFormat="1">
      <c r="BP672892" s="90"/>
    </row>
    <row r="672893" spans="68:68" customFormat="1">
      <c r="BP672893" s="90"/>
    </row>
    <row r="672894" spans="68:68" customFormat="1">
      <c r="BP672894" s="90"/>
    </row>
    <row r="672895" spans="68:68" customFormat="1">
      <c r="BP672895" s="90"/>
    </row>
    <row r="672896" spans="68:68" customFormat="1">
      <c r="BP672896" s="90"/>
    </row>
    <row r="672897" spans="68:68" customFormat="1">
      <c r="BP672897" s="90"/>
    </row>
    <row r="672898" spans="68:68" customFormat="1">
      <c r="BP672898" s="90"/>
    </row>
    <row r="672899" spans="68:68" customFormat="1">
      <c r="BP672899" s="90"/>
    </row>
    <row r="672900" spans="68:68" customFormat="1">
      <c r="BP672900" s="90"/>
    </row>
    <row r="672901" spans="68:68" customFormat="1">
      <c r="BP672901" s="90"/>
    </row>
    <row r="672902" spans="68:68" customFormat="1">
      <c r="BP672902" s="90"/>
    </row>
    <row r="672903" spans="68:68" customFormat="1">
      <c r="BP672903" s="90"/>
    </row>
    <row r="672904" spans="68:68" customFormat="1">
      <c r="BP672904" s="90"/>
    </row>
    <row r="672905" spans="68:68" customFormat="1">
      <c r="BP672905" s="90"/>
    </row>
    <row r="672906" spans="68:68" customFormat="1">
      <c r="BP672906" s="90"/>
    </row>
    <row r="672907" spans="68:68" customFormat="1">
      <c r="BP672907" s="90"/>
    </row>
    <row r="672908" spans="68:68" customFormat="1">
      <c r="BP672908" s="90"/>
    </row>
    <row r="672909" spans="68:68" customFormat="1">
      <c r="BP672909" s="90"/>
    </row>
    <row r="672910" spans="68:68" customFormat="1">
      <c r="BP672910" s="90"/>
    </row>
    <row r="672911" spans="68:68" customFormat="1">
      <c r="BP672911" s="90"/>
    </row>
    <row r="672912" spans="68:68" customFormat="1">
      <c r="BP672912" s="90"/>
    </row>
    <row r="672913" spans="68:68" customFormat="1">
      <c r="BP672913" s="90"/>
    </row>
    <row r="672914" spans="68:68" customFormat="1">
      <c r="BP672914" s="90"/>
    </row>
    <row r="672915" spans="68:68" customFormat="1">
      <c r="BP672915" s="90"/>
    </row>
    <row r="672916" spans="68:68" customFormat="1">
      <c r="BP672916" s="90"/>
    </row>
    <row r="672917" spans="68:68" customFormat="1">
      <c r="BP672917" s="90"/>
    </row>
    <row r="672918" spans="68:68" customFormat="1">
      <c r="BP672918" s="90"/>
    </row>
    <row r="672919" spans="68:68" customFormat="1">
      <c r="BP672919" s="90"/>
    </row>
    <row r="672920" spans="68:68" customFormat="1">
      <c r="BP672920" s="90"/>
    </row>
    <row r="672921" spans="68:68" customFormat="1">
      <c r="BP672921" s="90"/>
    </row>
    <row r="672922" spans="68:68" customFormat="1">
      <c r="BP672922" s="90"/>
    </row>
    <row r="672923" spans="68:68" customFormat="1">
      <c r="BP672923" s="90"/>
    </row>
    <row r="672924" spans="68:68" customFormat="1">
      <c r="BP672924" s="90"/>
    </row>
    <row r="672925" spans="68:68" customFormat="1">
      <c r="BP672925" s="90"/>
    </row>
    <row r="672926" spans="68:68" customFormat="1">
      <c r="BP672926" s="90"/>
    </row>
    <row r="672927" spans="68:68" customFormat="1">
      <c r="BP672927" s="90"/>
    </row>
    <row r="672928" spans="68:68" customFormat="1">
      <c r="BP672928" s="90"/>
    </row>
    <row r="672929" spans="68:68" customFormat="1">
      <c r="BP672929" s="90"/>
    </row>
    <row r="672930" spans="68:68" customFormat="1">
      <c r="BP672930" s="90"/>
    </row>
    <row r="672931" spans="68:68" customFormat="1">
      <c r="BP672931" s="90"/>
    </row>
    <row r="672932" spans="68:68" customFormat="1">
      <c r="BP672932" s="90"/>
    </row>
    <row r="672933" spans="68:68" customFormat="1">
      <c r="BP672933" s="90"/>
    </row>
    <row r="672934" spans="68:68" customFormat="1">
      <c r="BP672934" s="90"/>
    </row>
    <row r="672935" spans="68:68" customFormat="1">
      <c r="BP672935" s="90"/>
    </row>
    <row r="672936" spans="68:68" customFormat="1">
      <c r="BP672936" s="90"/>
    </row>
    <row r="672937" spans="68:68" customFormat="1">
      <c r="BP672937" s="90"/>
    </row>
    <row r="672938" spans="68:68" customFormat="1">
      <c r="BP672938" s="90"/>
    </row>
    <row r="672939" spans="68:68" customFormat="1">
      <c r="BP672939" s="90"/>
    </row>
    <row r="672940" spans="68:68" customFormat="1">
      <c r="BP672940" s="90"/>
    </row>
    <row r="672941" spans="68:68" customFormat="1">
      <c r="BP672941" s="90"/>
    </row>
    <row r="672942" spans="68:68" customFormat="1">
      <c r="BP672942" s="90"/>
    </row>
    <row r="672943" spans="68:68" customFormat="1">
      <c r="BP672943" s="90"/>
    </row>
    <row r="672944" spans="68:68" customFormat="1">
      <c r="BP672944" s="90"/>
    </row>
    <row r="672945" spans="68:68" customFormat="1">
      <c r="BP672945" s="90"/>
    </row>
    <row r="672946" spans="68:68" customFormat="1">
      <c r="BP672946" s="90"/>
    </row>
    <row r="672947" spans="68:68" customFormat="1">
      <c r="BP672947" s="90"/>
    </row>
    <row r="672948" spans="68:68" customFormat="1">
      <c r="BP672948" s="90"/>
    </row>
    <row r="672949" spans="68:68" customFormat="1">
      <c r="BP672949" s="90"/>
    </row>
    <row r="672950" spans="68:68" customFormat="1">
      <c r="BP672950" s="90"/>
    </row>
    <row r="672951" spans="68:68" customFormat="1">
      <c r="BP672951" s="90"/>
    </row>
    <row r="672952" spans="68:68" customFormat="1">
      <c r="BP672952" s="90"/>
    </row>
    <row r="672953" spans="68:68" customFormat="1">
      <c r="BP672953" s="90"/>
    </row>
    <row r="672954" spans="68:68" customFormat="1">
      <c r="BP672954" s="90"/>
    </row>
    <row r="672955" spans="68:68" customFormat="1">
      <c r="BP672955" s="90"/>
    </row>
    <row r="672956" spans="68:68" customFormat="1">
      <c r="BP672956" s="90"/>
    </row>
    <row r="672957" spans="68:68" customFormat="1">
      <c r="BP672957" s="90"/>
    </row>
    <row r="672958" spans="68:68" customFormat="1">
      <c r="BP672958" s="90"/>
    </row>
    <row r="672959" spans="68:68" customFormat="1">
      <c r="BP672959" s="90"/>
    </row>
    <row r="672960" spans="68:68" customFormat="1">
      <c r="BP672960" s="90"/>
    </row>
    <row r="672961" spans="68:68" customFormat="1">
      <c r="BP672961" s="90"/>
    </row>
    <row r="672962" spans="68:68" customFormat="1">
      <c r="BP672962" s="90"/>
    </row>
    <row r="672963" spans="68:68" customFormat="1">
      <c r="BP672963" s="90"/>
    </row>
    <row r="672964" spans="68:68" customFormat="1">
      <c r="BP672964" s="90"/>
    </row>
    <row r="672965" spans="68:68" customFormat="1">
      <c r="BP672965" s="90"/>
    </row>
    <row r="672966" spans="68:68" customFormat="1">
      <c r="BP672966" s="90"/>
    </row>
    <row r="672967" spans="68:68" customFormat="1">
      <c r="BP672967" s="90"/>
    </row>
    <row r="672968" spans="68:68" customFormat="1">
      <c r="BP672968" s="90"/>
    </row>
    <row r="672969" spans="68:68" customFormat="1">
      <c r="BP672969" s="90"/>
    </row>
    <row r="672970" spans="68:68" customFormat="1">
      <c r="BP672970" s="90"/>
    </row>
    <row r="672971" spans="68:68" customFormat="1">
      <c r="BP672971" s="90"/>
    </row>
    <row r="672972" spans="68:68" customFormat="1">
      <c r="BP672972" s="90"/>
    </row>
    <row r="672973" spans="68:68" customFormat="1">
      <c r="BP672973" s="90"/>
    </row>
    <row r="672974" spans="68:68" customFormat="1">
      <c r="BP672974" s="90"/>
    </row>
    <row r="672975" spans="68:68" customFormat="1">
      <c r="BP672975" s="90"/>
    </row>
    <row r="672976" spans="68:68" customFormat="1">
      <c r="BP672976" s="90"/>
    </row>
    <row r="672977" spans="68:68" customFormat="1">
      <c r="BP672977" s="90"/>
    </row>
    <row r="672978" spans="68:68" customFormat="1">
      <c r="BP672978" s="90"/>
    </row>
    <row r="672979" spans="68:68" customFormat="1">
      <c r="BP672979" s="90"/>
    </row>
    <row r="672980" spans="68:68" customFormat="1">
      <c r="BP672980" s="90"/>
    </row>
    <row r="672981" spans="68:68" customFormat="1">
      <c r="BP672981" s="90"/>
    </row>
    <row r="672982" spans="68:68" customFormat="1">
      <c r="BP672982" s="90"/>
    </row>
    <row r="672983" spans="68:68" customFormat="1">
      <c r="BP672983" s="90"/>
    </row>
    <row r="672984" spans="68:68" customFormat="1">
      <c r="BP672984" s="90"/>
    </row>
    <row r="672985" spans="68:68" customFormat="1">
      <c r="BP672985" s="90"/>
    </row>
    <row r="672986" spans="68:68" customFormat="1">
      <c r="BP672986" s="90"/>
    </row>
    <row r="672987" spans="68:68" customFormat="1">
      <c r="BP672987" s="90"/>
    </row>
    <row r="672988" spans="68:68" customFormat="1">
      <c r="BP672988" s="90"/>
    </row>
    <row r="672989" spans="68:68" customFormat="1">
      <c r="BP672989" s="90"/>
    </row>
    <row r="672990" spans="68:68" customFormat="1">
      <c r="BP672990" s="90"/>
    </row>
    <row r="672991" spans="68:68" customFormat="1">
      <c r="BP672991" s="90"/>
    </row>
    <row r="672992" spans="68:68" customFormat="1">
      <c r="BP672992" s="90"/>
    </row>
    <row r="672993" spans="68:68" customFormat="1">
      <c r="BP672993" s="90"/>
    </row>
    <row r="672994" spans="68:68" customFormat="1">
      <c r="BP672994" s="90"/>
    </row>
    <row r="672995" spans="68:68" customFormat="1">
      <c r="BP672995" s="90"/>
    </row>
    <row r="672996" spans="68:68" customFormat="1">
      <c r="BP672996" s="90"/>
    </row>
    <row r="672997" spans="68:68" customFormat="1">
      <c r="BP672997" s="90"/>
    </row>
    <row r="672998" spans="68:68" customFormat="1">
      <c r="BP672998" s="90"/>
    </row>
    <row r="672999" spans="68:68" customFormat="1">
      <c r="BP672999" s="90"/>
    </row>
    <row r="673000" spans="68:68" customFormat="1">
      <c r="BP673000" s="90"/>
    </row>
    <row r="673001" spans="68:68" customFormat="1">
      <c r="BP673001" s="90"/>
    </row>
    <row r="673002" spans="68:68" customFormat="1">
      <c r="BP673002" s="90"/>
    </row>
    <row r="673003" spans="68:68" customFormat="1">
      <c r="BP673003" s="90"/>
    </row>
    <row r="673004" spans="68:68" customFormat="1">
      <c r="BP673004" s="90"/>
    </row>
    <row r="673005" spans="68:68" customFormat="1">
      <c r="BP673005" s="90"/>
    </row>
    <row r="673006" spans="68:68" customFormat="1">
      <c r="BP673006" s="90"/>
    </row>
    <row r="673007" spans="68:68" customFormat="1">
      <c r="BP673007" s="90"/>
    </row>
    <row r="673008" spans="68:68" customFormat="1">
      <c r="BP673008" s="90"/>
    </row>
    <row r="673009" spans="68:68" customFormat="1">
      <c r="BP673009" s="90"/>
    </row>
    <row r="673010" spans="68:68" customFormat="1">
      <c r="BP673010" s="90"/>
    </row>
    <row r="673011" spans="68:68" customFormat="1">
      <c r="BP673011" s="90"/>
    </row>
    <row r="673012" spans="68:68" customFormat="1">
      <c r="BP673012" s="90"/>
    </row>
    <row r="673013" spans="68:68" customFormat="1">
      <c r="BP673013" s="90"/>
    </row>
    <row r="673014" spans="68:68" customFormat="1">
      <c r="BP673014" s="90"/>
    </row>
    <row r="673015" spans="68:68" customFormat="1">
      <c r="BP673015" s="90"/>
    </row>
    <row r="673016" spans="68:68" customFormat="1">
      <c r="BP673016" s="90"/>
    </row>
    <row r="673017" spans="68:68" customFormat="1">
      <c r="BP673017" s="90"/>
    </row>
    <row r="673018" spans="68:68" customFormat="1">
      <c r="BP673018" s="90"/>
    </row>
    <row r="673019" spans="68:68" customFormat="1">
      <c r="BP673019" s="90"/>
    </row>
    <row r="673020" spans="68:68" customFormat="1">
      <c r="BP673020" s="90"/>
    </row>
    <row r="673021" spans="68:68" customFormat="1">
      <c r="BP673021" s="90"/>
    </row>
    <row r="673022" spans="68:68" customFormat="1">
      <c r="BP673022" s="90"/>
    </row>
    <row r="673023" spans="68:68" customFormat="1">
      <c r="BP673023" s="90"/>
    </row>
    <row r="673024" spans="68:68" customFormat="1">
      <c r="BP673024" s="90"/>
    </row>
    <row r="673025" spans="68:68" customFormat="1">
      <c r="BP673025" s="90"/>
    </row>
    <row r="673026" spans="68:68" customFormat="1">
      <c r="BP673026" s="90"/>
    </row>
    <row r="673027" spans="68:68" customFormat="1">
      <c r="BP673027" s="90"/>
    </row>
    <row r="673028" spans="68:68" customFormat="1">
      <c r="BP673028" s="90"/>
    </row>
    <row r="673029" spans="68:68" customFormat="1">
      <c r="BP673029" s="90"/>
    </row>
    <row r="673030" spans="68:68" customFormat="1">
      <c r="BP673030" s="90"/>
    </row>
    <row r="673031" spans="68:68" customFormat="1">
      <c r="BP673031" s="90"/>
    </row>
    <row r="673032" spans="68:68" customFormat="1">
      <c r="BP673032" s="90"/>
    </row>
    <row r="673033" spans="68:68" customFormat="1">
      <c r="BP673033" s="90"/>
    </row>
    <row r="673034" spans="68:68" customFormat="1">
      <c r="BP673034" s="90"/>
    </row>
    <row r="673035" spans="68:68" customFormat="1">
      <c r="BP673035" s="90"/>
    </row>
    <row r="673036" spans="68:68" customFormat="1">
      <c r="BP673036" s="90"/>
    </row>
    <row r="673037" spans="68:68" customFormat="1">
      <c r="BP673037" s="90"/>
    </row>
    <row r="673038" spans="68:68" customFormat="1">
      <c r="BP673038" s="90"/>
    </row>
    <row r="673039" spans="68:68" customFormat="1">
      <c r="BP673039" s="90"/>
    </row>
    <row r="673040" spans="68:68" customFormat="1">
      <c r="BP673040" s="90"/>
    </row>
    <row r="673041" spans="68:68" customFormat="1">
      <c r="BP673041" s="90"/>
    </row>
    <row r="673042" spans="68:68" customFormat="1">
      <c r="BP673042" s="90"/>
    </row>
    <row r="673043" spans="68:68" customFormat="1">
      <c r="BP673043" s="90"/>
    </row>
    <row r="673044" spans="68:68" customFormat="1">
      <c r="BP673044" s="90"/>
    </row>
    <row r="673045" spans="68:68" customFormat="1">
      <c r="BP673045" s="90"/>
    </row>
    <row r="673046" spans="68:68" customFormat="1">
      <c r="BP673046" s="90"/>
    </row>
    <row r="673047" spans="68:68" customFormat="1">
      <c r="BP673047" s="90"/>
    </row>
    <row r="673048" spans="68:68" customFormat="1">
      <c r="BP673048" s="90"/>
    </row>
    <row r="673049" spans="68:68" customFormat="1">
      <c r="BP673049" s="90"/>
    </row>
    <row r="673050" spans="68:68" customFormat="1">
      <c r="BP673050" s="90"/>
    </row>
    <row r="673051" spans="68:68" customFormat="1">
      <c r="BP673051" s="90"/>
    </row>
    <row r="673052" spans="68:68" customFormat="1">
      <c r="BP673052" s="90"/>
    </row>
    <row r="673053" spans="68:68" customFormat="1">
      <c r="BP673053" s="90"/>
    </row>
    <row r="673054" spans="68:68" customFormat="1">
      <c r="BP673054" s="90"/>
    </row>
    <row r="673055" spans="68:68" customFormat="1">
      <c r="BP673055" s="90"/>
    </row>
    <row r="673056" spans="68:68" customFormat="1">
      <c r="BP673056" s="90"/>
    </row>
    <row r="673057" spans="68:68" customFormat="1">
      <c r="BP673057" s="90"/>
    </row>
    <row r="673058" spans="68:68" customFormat="1">
      <c r="BP673058" s="90"/>
    </row>
    <row r="673059" spans="68:68" customFormat="1">
      <c r="BP673059" s="90"/>
    </row>
    <row r="673060" spans="68:68" customFormat="1">
      <c r="BP673060" s="90"/>
    </row>
    <row r="673061" spans="68:68" customFormat="1">
      <c r="BP673061" s="90"/>
    </row>
    <row r="673062" spans="68:68" customFormat="1">
      <c r="BP673062" s="90"/>
    </row>
    <row r="673063" spans="68:68" customFormat="1">
      <c r="BP673063" s="90"/>
    </row>
    <row r="673064" spans="68:68" customFormat="1">
      <c r="BP673064" s="90"/>
    </row>
    <row r="673065" spans="68:68" customFormat="1">
      <c r="BP673065" s="90"/>
    </row>
    <row r="673066" spans="68:68" customFormat="1">
      <c r="BP673066" s="90"/>
    </row>
    <row r="673067" spans="68:68" customFormat="1">
      <c r="BP673067" s="90"/>
    </row>
    <row r="673068" spans="68:68" customFormat="1">
      <c r="BP673068" s="90"/>
    </row>
    <row r="673069" spans="68:68" customFormat="1">
      <c r="BP673069" s="90"/>
    </row>
    <row r="673070" spans="68:68" customFormat="1">
      <c r="BP673070" s="90"/>
    </row>
    <row r="673071" spans="68:68" customFormat="1">
      <c r="BP673071" s="90"/>
    </row>
    <row r="673072" spans="68:68" customFormat="1">
      <c r="BP673072" s="90"/>
    </row>
    <row r="673073" spans="68:68" customFormat="1">
      <c r="BP673073" s="90"/>
    </row>
    <row r="673074" spans="68:68" customFormat="1">
      <c r="BP673074" s="90"/>
    </row>
    <row r="673075" spans="68:68" customFormat="1">
      <c r="BP673075" s="90"/>
    </row>
    <row r="673076" spans="68:68" customFormat="1">
      <c r="BP673076" s="90"/>
    </row>
    <row r="673077" spans="68:68" customFormat="1">
      <c r="BP673077" s="90"/>
    </row>
    <row r="673078" spans="68:68" customFormat="1">
      <c r="BP673078" s="90"/>
    </row>
    <row r="673079" spans="68:68" customFormat="1">
      <c r="BP673079" s="90"/>
    </row>
    <row r="673080" spans="68:68" customFormat="1">
      <c r="BP673080" s="90"/>
    </row>
    <row r="673081" spans="68:68" customFormat="1">
      <c r="BP673081" s="90"/>
    </row>
    <row r="673082" spans="68:68" customFormat="1">
      <c r="BP673082" s="90"/>
    </row>
    <row r="673083" spans="68:68" customFormat="1">
      <c r="BP673083" s="90"/>
    </row>
    <row r="673084" spans="68:68" customFormat="1">
      <c r="BP673084" s="90"/>
    </row>
    <row r="673085" spans="68:68" customFormat="1">
      <c r="BP673085" s="90"/>
    </row>
    <row r="673086" spans="68:68" customFormat="1">
      <c r="BP673086" s="90"/>
    </row>
    <row r="673087" spans="68:68" customFormat="1">
      <c r="BP673087" s="90"/>
    </row>
    <row r="673088" spans="68:68" customFormat="1">
      <c r="BP673088" s="90"/>
    </row>
    <row r="673089" spans="68:68" customFormat="1">
      <c r="BP673089" s="90"/>
    </row>
    <row r="673090" spans="68:68" customFormat="1">
      <c r="BP673090" s="90"/>
    </row>
    <row r="673091" spans="68:68" customFormat="1">
      <c r="BP673091" s="90"/>
    </row>
    <row r="673092" spans="68:68" customFormat="1">
      <c r="BP673092" s="90"/>
    </row>
    <row r="673093" spans="68:68" customFormat="1">
      <c r="BP673093" s="90"/>
    </row>
    <row r="673094" spans="68:68" customFormat="1">
      <c r="BP673094" s="90"/>
    </row>
    <row r="673095" spans="68:68" customFormat="1">
      <c r="BP673095" s="90"/>
    </row>
    <row r="673096" spans="68:68" customFormat="1">
      <c r="BP673096" s="90"/>
    </row>
    <row r="673097" spans="68:68" customFormat="1">
      <c r="BP673097" s="90"/>
    </row>
    <row r="673098" spans="68:68" customFormat="1">
      <c r="BP673098" s="90"/>
    </row>
    <row r="673099" spans="68:68" customFormat="1">
      <c r="BP673099" s="90"/>
    </row>
    <row r="673100" spans="68:68" customFormat="1">
      <c r="BP673100" s="90"/>
    </row>
    <row r="673101" spans="68:68" customFormat="1">
      <c r="BP673101" s="90"/>
    </row>
    <row r="673102" spans="68:68" customFormat="1">
      <c r="BP673102" s="90"/>
    </row>
    <row r="673103" spans="68:68" customFormat="1">
      <c r="BP673103" s="90"/>
    </row>
    <row r="673104" spans="68:68" customFormat="1">
      <c r="BP673104" s="90"/>
    </row>
    <row r="673105" spans="68:68" customFormat="1">
      <c r="BP673105" s="90"/>
    </row>
    <row r="673106" spans="68:68" customFormat="1">
      <c r="BP673106" s="90"/>
    </row>
    <row r="673107" spans="68:68" customFormat="1">
      <c r="BP673107" s="90"/>
    </row>
    <row r="673108" spans="68:68" customFormat="1">
      <c r="BP673108" s="90"/>
    </row>
    <row r="673109" spans="68:68" customFormat="1">
      <c r="BP673109" s="90"/>
    </row>
    <row r="673110" spans="68:68" customFormat="1">
      <c r="BP673110" s="90"/>
    </row>
    <row r="673111" spans="68:68" customFormat="1">
      <c r="BP673111" s="90"/>
    </row>
    <row r="673112" spans="68:68" customFormat="1">
      <c r="BP673112" s="90"/>
    </row>
    <row r="673113" spans="68:68" customFormat="1">
      <c r="BP673113" s="90"/>
    </row>
    <row r="673114" spans="68:68" customFormat="1">
      <c r="BP673114" s="90"/>
    </row>
    <row r="673115" spans="68:68" customFormat="1">
      <c r="BP673115" s="90"/>
    </row>
    <row r="673116" spans="68:68" customFormat="1">
      <c r="BP673116" s="90"/>
    </row>
    <row r="673117" spans="68:68" customFormat="1">
      <c r="BP673117" s="90"/>
    </row>
    <row r="673118" spans="68:68" customFormat="1">
      <c r="BP673118" s="90"/>
    </row>
    <row r="673119" spans="68:68" customFormat="1">
      <c r="BP673119" s="90"/>
    </row>
    <row r="673120" spans="68:68" customFormat="1">
      <c r="BP673120" s="90"/>
    </row>
    <row r="673121" spans="68:68" customFormat="1">
      <c r="BP673121" s="90"/>
    </row>
    <row r="673122" spans="68:68" customFormat="1">
      <c r="BP673122" s="90"/>
    </row>
    <row r="673123" spans="68:68" customFormat="1">
      <c r="BP673123" s="90"/>
    </row>
    <row r="673124" spans="68:68" customFormat="1">
      <c r="BP673124" s="90"/>
    </row>
    <row r="673125" spans="68:68" customFormat="1">
      <c r="BP673125" s="90"/>
    </row>
    <row r="673126" spans="68:68" customFormat="1">
      <c r="BP673126" s="90"/>
    </row>
    <row r="673127" spans="68:68" customFormat="1">
      <c r="BP673127" s="90"/>
    </row>
    <row r="673128" spans="68:68" customFormat="1">
      <c r="BP673128" s="90"/>
    </row>
    <row r="673129" spans="68:68" customFormat="1">
      <c r="BP673129" s="90"/>
    </row>
    <row r="673130" spans="68:68" customFormat="1">
      <c r="BP673130" s="90"/>
    </row>
    <row r="673131" spans="68:68" customFormat="1">
      <c r="BP673131" s="90"/>
    </row>
    <row r="673132" spans="68:68" customFormat="1">
      <c r="BP673132" s="90"/>
    </row>
    <row r="673133" spans="68:68" customFormat="1">
      <c r="BP673133" s="90"/>
    </row>
    <row r="673134" spans="68:68" customFormat="1">
      <c r="BP673134" s="90"/>
    </row>
    <row r="673135" spans="68:68" customFormat="1">
      <c r="BP673135" s="90"/>
    </row>
    <row r="673136" spans="68:68" customFormat="1">
      <c r="BP673136" s="90"/>
    </row>
    <row r="673137" spans="68:68" customFormat="1">
      <c r="BP673137" s="90"/>
    </row>
    <row r="673138" spans="68:68" customFormat="1">
      <c r="BP673138" s="90"/>
    </row>
    <row r="673139" spans="68:68" customFormat="1">
      <c r="BP673139" s="90"/>
    </row>
    <row r="673140" spans="68:68" customFormat="1">
      <c r="BP673140" s="90"/>
    </row>
    <row r="673141" spans="68:68" customFormat="1">
      <c r="BP673141" s="90"/>
    </row>
    <row r="673142" spans="68:68" customFormat="1">
      <c r="BP673142" s="90"/>
    </row>
    <row r="673143" spans="68:68" customFormat="1">
      <c r="BP673143" s="90"/>
    </row>
    <row r="673144" spans="68:68" customFormat="1">
      <c r="BP673144" s="90"/>
    </row>
    <row r="673145" spans="68:68" customFormat="1">
      <c r="BP673145" s="90"/>
    </row>
    <row r="673146" spans="68:68" customFormat="1">
      <c r="BP673146" s="90"/>
    </row>
    <row r="673147" spans="68:68" customFormat="1">
      <c r="BP673147" s="90"/>
    </row>
    <row r="673148" spans="68:68" customFormat="1">
      <c r="BP673148" s="90"/>
    </row>
    <row r="673149" spans="68:68" customFormat="1">
      <c r="BP673149" s="90"/>
    </row>
    <row r="673150" spans="68:68" customFormat="1">
      <c r="BP673150" s="90"/>
    </row>
    <row r="673151" spans="68:68" customFormat="1">
      <c r="BP673151" s="90"/>
    </row>
    <row r="673152" spans="68:68" customFormat="1">
      <c r="BP673152" s="90"/>
    </row>
    <row r="673153" spans="68:68" customFormat="1">
      <c r="BP673153" s="90"/>
    </row>
    <row r="673154" spans="68:68" customFormat="1">
      <c r="BP673154" s="90"/>
    </row>
    <row r="673155" spans="68:68" customFormat="1">
      <c r="BP673155" s="90"/>
    </row>
    <row r="673156" spans="68:68" customFormat="1">
      <c r="BP673156" s="90"/>
    </row>
    <row r="673157" spans="68:68" customFormat="1">
      <c r="BP673157" s="90"/>
    </row>
    <row r="673158" spans="68:68" customFormat="1">
      <c r="BP673158" s="90"/>
    </row>
    <row r="673159" spans="68:68" customFormat="1">
      <c r="BP673159" s="90"/>
    </row>
    <row r="673160" spans="68:68" customFormat="1">
      <c r="BP673160" s="90"/>
    </row>
    <row r="673161" spans="68:68" customFormat="1">
      <c r="BP673161" s="90"/>
    </row>
    <row r="673162" spans="68:68" customFormat="1">
      <c r="BP673162" s="90"/>
    </row>
    <row r="673163" spans="68:68" customFormat="1">
      <c r="BP673163" s="90"/>
    </row>
    <row r="673164" spans="68:68" customFormat="1">
      <c r="BP673164" s="90"/>
    </row>
    <row r="673165" spans="68:68" customFormat="1">
      <c r="BP673165" s="90"/>
    </row>
    <row r="673166" spans="68:68" customFormat="1">
      <c r="BP673166" s="90"/>
    </row>
    <row r="673167" spans="68:68" customFormat="1">
      <c r="BP673167" s="90"/>
    </row>
    <row r="673168" spans="68:68" customFormat="1">
      <c r="BP673168" s="90"/>
    </row>
    <row r="673169" spans="68:68" customFormat="1">
      <c r="BP673169" s="90"/>
    </row>
    <row r="673170" spans="68:68" customFormat="1">
      <c r="BP673170" s="90"/>
    </row>
    <row r="673171" spans="68:68" customFormat="1">
      <c r="BP673171" s="90"/>
    </row>
    <row r="673172" spans="68:68" customFormat="1">
      <c r="BP673172" s="90"/>
    </row>
    <row r="673173" spans="68:68" customFormat="1">
      <c r="BP673173" s="90"/>
    </row>
    <row r="673174" spans="68:68" customFormat="1">
      <c r="BP673174" s="90"/>
    </row>
    <row r="673175" spans="68:68" customFormat="1">
      <c r="BP673175" s="90"/>
    </row>
    <row r="673176" spans="68:68" customFormat="1">
      <c r="BP673176" s="90"/>
    </row>
    <row r="673177" spans="68:68" customFormat="1">
      <c r="BP673177" s="90"/>
    </row>
    <row r="673178" spans="68:68" customFormat="1">
      <c r="BP673178" s="90"/>
    </row>
    <row r="673179" spans="68:68" customFormat="1">
      <c r="BP673179" s="90"/>
    </row>
    <row r="673180" spans="68:68" customFormat="1">
      <c r="BP673180" s="90"/>
    </row>
    <row r="673181" spans="68:68" customFormat="1">
      <c r="BP673181" s="90"/>
    </row>
    <row r="673182" spans="68:68" customFormat="1">
      <c r="BP673182" s="90"/>
    </row>
    <row r="673183" spans="68:68" customFormat="1">
      <c r="BP673183" s="90"/>
    </row>
    <row r="673184" spans="68:68" customFormat="1">
      <c r="BP673184" s="90"/>
    </row>
    <row r="673185" spans="68:68" customFormat="1">
      <c r="BP673185" s="90"/>
    </row>
    <row r="673186" spans="68:68" customFormat="1">
      <c r="BP673186" s="90"/>
    </row>
    <row r="673187" spans="68:68" customFormat="1">
      <c r="BP673187" s="90"/>
    </row>
    <row r="673188" spans="68:68" customFormat="1">
      <c r="BP673188" s="90"/>
    </row>
    <row r="673189" spans="68:68" customFormat="1">
      <c r="BP673189" s="90"/>
    </row>
    <row r="673190" spans="68:68" customFormat="1">
      <c r="BP673190" s="90"/>
    </row>
    <row r="673191" spans="68:68" customFormat="1">
      <c r="BP673191" s="90"/>
    </row>
    <row r="673192" spans="68:68" customFormat="1">
      <c r="BP673192" s="90"/>
    </row>
    <row r="673193" spans="68:68" customFormat="1">
      <c r="BP673193" s="90"/>
    </row>
    <row r="673194" spans="68:68" customFormat="1">
      <c r="BP673194" s="90"/>
    </row>
    <row r="673195" spans="68:68" customFormat="1">
      <c r="BP673195" s="90"/>
    </row>
    <row r="673196" spans="68:68" customFormat="1">
      <c r="BP673196" s="90"/>
    </row>
    <row r="673197" spans="68:68" customFormat="1">
      <c r="BP673197" s="90"/>
    </row>
    <row r="673198" spans="68:68" customFormat="1">
      <c r="BP673198" s="90"/>
    </row>
    <row r="673199" spans="68:68" customFormat="1">
      <c r="BP673199" s="90"/>
    </row>
    <row r="673200" spans="68:68" customFormat="1">
      <c r="BP673200" s="90"/>
    </row>
    <row r="673201" spans="68:68" customFormat="1">
      <c r="BP673201" s="90"/>
    </row>
    <row r="673202" spans="68:68" customFormat="1">
      <c r="BP673202" s="90"/>
    </row>
    <row r="673203" spans="68:68" customFormat="1">
      <c r="BP673203" s="90"/>
    </row>
    <row r="673204" spans="68:68" customFormat="1">
      <c r="BP673204" s="90"/>
    </row>
    <row r="673205" spans="68:68" customFormat="1">
      <c r="BP673205" s="90"/>
    </row>
    <row r="673206" spans="68:68" customFormat="1">
      <c r="BP673206" s="90"/>
    </row>
    <row r="673207" spans="68:68" customFormat="1">
      <c r="BP673207" s="90"/>
    </row>
    <row r="673208" spans="68:68" customFormat="1">
      <c r="BP673208" s="90"/>
    </row>
    <row r="673209" spans="68:68" customFormat="1">
      <c r="BP673209" s="90"/>
    </row>
    <row r="673210" spans="68:68" customFormat="1">
      <c r="BP673210" s="90"/>
    </row>
    <row r="673211" spans="68:68" customFormat="1">
      <c r="BP673211" s="90"/>
    </row>
    <row r="673212" spans="68:68" customFormat="1">
      <c r="BP673212" s="90"/>
    </row>
    <row r="673213" spans="68:68" customFormat="1">
      <c r="BP673213" s="90"/>
    </row>
    <row r="673214" spans="68:68" customFormat="1">
      <c r="BP673214" s="90"/>
    </row>
    <row r="673215" spans="68:68" customFormat="1">
      <c r="BP673215" s="90"/>
    </row>
    <row r="673216" spans="68:68" customFormat="1">
      <c r="BP673216" s="90"/>
    </row>
    <row r="673217" spans="68:68" customFormat="1">
      <c r="BP673217" s="90"/>
    </row>
    <row r="673218" spans="68:68" customFormat="1">
      <c r="BP673218" s="90"/>
    </row>
    <row r="673219" spans="68:68" customFormat="1">
      <c r="BP673219" s="90"/>
    </row>
    <row r="673220" spans="68:68" customFormat="1">
      <c r="BP673220" s="90"/>
    </row>
    <row r="673221" spans="68:68" customFormat="1">
      <c r="BP673221" s="90"/>
    </row>
    <row r="673222" spans="68:68" customFormat="1">
      <c r="BP673222" s="90"/>
    </row>
    <row r="673223" spans="68:68" customFormat="1">
      <c r="BP673223" s="90"/>
    </row>
    <row r="673224" spans="68:68" customFormat="1">
      <c r="BP673224" s="90"/>
    </row>
    <row r="673225" spans="68:68" customFormat="1">
      <c r="BP673225" s="90"/>
    </row>
    <row r="673226" spans="68:68" customFormat="1">
      <c r="BP673226" s="90"/>
    </row>
    <row r="673227" spans="68:68" customFormat="1">
      <c r="BP673227" s="90"/>
    </row>
    <row r="673228" spans="68:68" customFormat="1">
      <c r="BP673228" s="90"/>
    </row>
    <row r="673229" spans="68:68" customFormat="1">
      <c r="BP673229" s="90"/>
    </row>
    <row r="673230" spans="68:68" customFormat="1">
      <c r="BP673230" s="90"/>
    </row>
    <row r="673231" spans="68:68" customFormat="1">
      <c r="BP673231" s="90"/>
    </row>
    <row r="673232" spans="68:68" customFormat="1">
      <c r="BP673232" s="90"/>
    </row>
    <row r="673233" spans="68:68" customFormat="1">
      <c r="BP673233" s="90"/>
    </row>
    <row r="673234" spans="68:68" customFormat="1">
      <c r="BP673234" s="90"/>
    </row>
    <row r="673235" spans="68:68" customFormat="1">
      <c r="BP673235" s="90"/>
    </row>
    <row r="673236" spans="68:68" customFormat="1">
      <c r="BP673236" s="90"/>
    </row>
    <row r="673237" spans="68:68" customFormat="1">
      <c r="BP673237" s="90"/>
    </row>
    <row r="673238" spans="68:68" customFormat="1">
      <c r="BP673238" s="90"/>
    </row>
    <row r="673239" spans="68:68" customFormat="1">
      <c r="BP673239" s="90"/>
    </row>
    <row r="673240" spans="68:68" customFormat="1">
      <c r="BP673240" s="90"/>
    </row>
    <row r="673241" spans="68:68" customFormat="1">
      <c r="BP673241" s="90"/>
    </row>
    <row r="673242" spans="68:68" customFormat="1">
      <c r="BP673242" s="90"/>
    </row>
    <row r="673243" spans="68:68" customFormat="1">
      <c r="BP673243" s="90"/>
    </row>
    <row r="673244" spans="68:68" customFormat="1">
      <c r="BP673244" s="90"/>
    </row>
    <row r="673245" spans="68:68" customFormat="1">
      <c r="BP673245" s="90"/>
    </row>
    <row r="673246" spans="68:68" customFormat="1">
      <c r="BP673246" s="90"/>
    </row>
    <row r="673247" spans="68:68" customFormat="1">
      <c r="BP673247" s="90"/>
    </row>
    <row r="673248" spans="68:68" customFormat="1">
      <c r="BP673248" s="90"/>
    </row>
    <row r="673249" spans="68:68" customFormat="1">
      <c r="BP673249" s="90"/>
    </row>
    <row r="673250" spans="68:68" customFormat="1">
      <c r="BP673250" s="90"/>
    </row>
    <row r="673251" spans="68:68" customFormat="1">
      <c r="BP673251" s="90"/>
    </row>
    <row r="673252" spans="68:68" customFormat="1">
      <c r="BP673252" s="90"/>
    </row>
    <row r="673253" spans="68:68" customFormat="1">
      <c r="BP673253" s="90"/>
    </row>
    <row r="673254" spans="68:68" customFormat="1">
      <c r="BP673254" s="90"/>
    </row>
    <row r="673255" spans="68:68" customFormat="1">
      <c r="BP673255" s="90"/>
    </row>
    <row r="673256" spans="68:68" customFormat="1">
      <c r="BP673256" s="90"/>
    </row>
    <row r="673257" spans="68:68" customFormat="1">
      <c r="BP673257" s="90"/>
    </row>
    <row r="673258" spans="68:68" customFormat="1">
      <c r="BP673258" s="90"/>
    </row>
    <row r="673259" spans="68:68" customFormat="1">
      <c r="BP673259" s="90"/>
    </row>
    <row r="673260" spans="68:68" customFormat="1">
      <c r="BP673260" s="90"/>
    </row>
    <row r="673261" spans="68:68" customFormat="1">
      <c r="BP673261" s="90"/>
    </row>
    <row r="673262" spans="68:68" customFormat="1">
      <c r="BP673262" s="90"/>
    </row>
    <row r="673263" spans="68:68" customFormat="1">
      <c r="BP673263" s="90"/>
    </row>
    <row r="673264" spans="68:68" customFormat="1">
      <c r="BP673264" s="90"/>
    </row>
    <row r="673265" spans="68:68" customFormat="1">
      <c r="BP673265" s="90"/>
    </row>
    <row r="673266" spans="68:68" customFormat="1">
      <c r="BP673266" s="90"/>
    </row>
    <row r="673267" spans="68:68" customFormat="1">
      <c r="BP673267" s="90"/>
    </row>
    <row r="673268" spans="68:68" customFormat="1">
      <c r="BP673268" s="90"/>
    </row>
    <row r="673269" spans="68:68" customFormat="1">
      <c r="BP673269" s="90"/>
    </row>
    <row r="673270" spans="68:68" customFormat="1">
      <c r="BP673270" s="90"/>
    </row>
    <row r="673271" spans="68:68" customFormat="1">
      <c r="BP673271" s="90"/>
    </row>
    <row r="673272" spans="68:68" customFormat="1">
      <c r="BP673272" s="90"/>
    </row>
    <row r="673273" spans="68:68" customFormat="1">
      <c r="BP673273" s="90"/>
    </row>
    <row r="673274" spans="68:68" customFormat="1">
      <c r="BP673274" s="90"/>
    </row>
    <row r="673275" spans="68:68" customFormat="1">
      <c r="BP673275" s="90"/>
    </row>
    <row r="673276" spans="68:68" customFormat="1">
      <c r="BP673276" s="90"/>
    </row>
    <row r="673277" spans="68:68" customFormat="1">
      <c r="BP673277" s="90"/>
    </row>
    <row r="673278" spans="68:68" customFormat="1">
      <c r="BP673278" s="90"/>
    </row>
    <row r="673279" spans="68:68" customFormat="1">
      <c r="BP673279" s="90"/>
    </row>
    <row r="673280" spans="68:68" customFormat="1">
      <c r="BP673280" s="90"/>
    </row>
    <row r="673281" spans="68:68" customFormat="1">
      <c r="BP673281" s="90"/>
    </row>
    <row r="673282" spans="68:68" customFormat="1">
      <c r="BP673282" s="90"/>
    </row>
    <row r="673283" spans="68:68" customFormat="1">
      <c r="BP673283" s="90"/>
    </row>
    <row r="673284" spans="68:68" customFormat="1">
      <c r="BP673284" s="90"/>
    </row>
    <row r="673285" spans="68:68" customFormat="1">
      <c r="BP673285" s="90"/>
    </row>
    <row r="673286" spans="68:68" customFormat="1">
      <c r="BP673286" s="90"/>
    </row>
    <row r="673287" spans="68:68" customFormat="1">
      <c r="BP673287" s="90"/>
    </row>
    <row r="673288" spans="68:68" customFormat="1">
      <c r="BP673288" s="90"/>
    </row>
    <row r="673289" spans="68:68" customFormat="1">
      <c r="BP673289" s="90"/>
    </row>
    <row r="673290" spans="68:68" customFormat="1">
      <c r="BP673290" s="90"/>
    </row>
    <row r="673291" spans="68:68" customFormat="1">
      <c r="BP673291" s="90"/>
    </row>
    <row r="673292" spans="68:68" customFormat="1">
      <c r="BP673292" s="90"/>
    </row>
    <row r="673293" spans="68:68" customFormat="1">
      <c r="BP673293" s="90"/>
    </row>
    <row r="673294" spans="68:68" customFormat="1">
      <c r="BP673294" s="90"/>
    </row>
    <row r="673295" spans="68:68" customFormat="1">
      <c r="BP673295" s="90"/>
    </row>
    <row r="673296" spans="68:68" customFormat="1">
      <c r="BP673296" s="90"/>
    </row>
    <row r="673297" spans="68:68" customFormat="1">
      <c r="BP673297" s="90"/>
    </row>
    <row r="673298" spans="68:68" customFormat="1">
      <c r="BP673298" s="90"/>
    </row>
    <row r="673299" spans="68:68" customFormat="1">
      <c r="BP673299" s="90"/>
    </row>
    <row r="673300" spans="68:68" customFormat="1">
      <c r="BP673300" s="90"/>
    </row>
    <row r="673301" spans="68:68" customFormat="1">
      <c r="BP673301" s="90"/>
    </row>
    <row r="673302" spans="68:68" customFormat="1">
      <c r="BP673302" s="90"/>
    </row>
    <row r="673303" spans="68:68" customFormat="1">
      <c r="BP673303" s="90"/>
    </row>
    <row r="673304" spans="68:68" customFormat="1">
      <c r="BP673304" s="90"/>
    </row>
    <row r="673305" spans="68:68" customFormat="1">
      <c r="BP673305" s="90"/>
    </row>
    <row r="673306" spans="68:68" customFormat="1">
      <c r="BP673306" s="90"/>
    </row>
    <row r="673307" spans="68:68" customFormat="1">
      <c r="BP673307" s="90"/>
    </row>
    <row r="673308" spans="68:68" customFormat="1">
      <c r="BP673308" s="90"/>
    </row>
    <row r="673309" spans="68:68" customFormat="1">
      <c r="BP673309" s="90"/>
    </row>
    <row r="673310" spans="68:68" customFormat="1">
      <c r="BP673310" s="90"/>
    </row>
    <row r="673311" spans="68:68" customFormat="1">
      <c r="BP673311" s="90"/>
    </row>
    <row r="673312" spans="68:68" customFormat="1">
      <c r="BP673312" s="90"/>
    </row>
    <row r="673313" spans="68:68" customFormat="1">
      <c r="BP673313" s="90"/>
    </row>
    <row r="673314" spans="68:68" customFormat="1">
      <c r="BP673314" s="90"/>
    </row>
    <row r="673315" spans="68:68" customFormat="1">
      <c r="BP673315" s="90"/>
    </row>
    <row r="673316" spans="68:68" customFormat="1">
      <c r="BP673316" s="90"/>
    </row>
    <row r="673317" spans="68:68" customFormat="1">
      <c r="BP673317" s="90"/>
    </row>
    <row r="673318" spans="68:68" customFormat="1">
      <c r="BP673318" s="90"/>
    </row>
    <row r="673319" spans="68:68" customFormat="1">
      <c r="BP673319" s="90"/>
    </row>
    <row r="673320" spans="68:68" customFormat="1">
      <c r="BP673320" s="90"/>
    </row>
    <row r="673321" spans="68:68" customFormat="1">
      <c r="BP673321" s="90"/>
    </row>
    <row r="673322" spans="68:68" customFormat="1">
      <c r="BP673322" s="90"/>
    </row>
    <row r="673323" spans="68:68" customFormat="1">
      <c r="BP673323" s="90"/>
    </row>
    <row r="673324" spans="68:68" customFormat="1">
      <c r="BP673324" s="90"/>
    </row>
    <row r="673325" spans="68:68" customFormat="1">
      <c r="BP673325" s="90"/>
    </row>
    <row r="673326" spans="68:68" customFormat="1">
      <c r="BP673326" s="90"/>
    </row>
    <row r="673327" spans="68:68" customFormat="1">
      <c r="BP673327" s="90"/>
    </row>
    <row r="673328" spans="68:68" customFormat="1">
      <c r="BP673328" s="90"/>
    </row>
    <row r="673329" spans="68:68" customFormat="1">
      <c r="BP673329" s="90"/>
    </row>
    <row r="673330" spans="68:68" customFormat="1">
      <c r="BP673330" s="90"/>
    </row>
    <row r="673331" spans="68:68" customFormat="1">
      <c r="BP673331" s="90"/>
    </row>
    <row r="673332" spans="68:68" customFormat="1">
      <c r="BP673332" s="90"/>
    </row>
    <row r="673333" spans="68:68" customFormat="1">
      <c r="BP673333" s="90"/>
    </row>
    <row r="673334" spans="68:68" customFormat="1">
      <c r="BP673334" s="90"/>
    </row>
    <row r="673335" spans="68:68" customFormat="1">
      <c r="BP673335" s="90"/>
    </row>
    <row r="673336" spans="68:68" customFormat="1">
      <c r="BP673336" s="90"/>
    </row>
    <row r="673337" spans="68:68" customFormat="1">
      <c r="BP673337" s="90"/>
    </row>
    <row r="673338" spans="68:68" customFormat="1">
      <c r="BP673338" s="90"/>
    </row>
    <row r="673339" spans="68:68" customFormat="1">
      <c r="BP673339" s="90"/>
    </row>
    <row r="673340" spans="68:68" customFormat="1">
      <c r="BP673340" s="90"/>
    </row>
    <row r="673341" spans="68:68" customFormat="1">
      <c r="BP673341" s="90"/>
    </row>
    <row r="673342" spans="68:68" customFormat="1">
      <c r="BP673342" s="90"/>
    </row>
    <row r="673343" spans="68:68" customFormat="1">
      <c r="BP673343" s="90"/>
    </row>
    <row r="673344" spans="68:68" customFormat="1">
      <c r="BP673344" s="90"/>
    </row>
    <row r="673345" spans="68:68" customFormat="1">
      <c r="BP673345" s="90"/>
    </row>
    <row r="673346" spans="68:68" customFormat="1">
      <c r="BP673346" s="90"/>
    </row>
    <row r="673347" spans="68:68" customFormat="1">
      <c r="BP673347" s="90"/>
    </row>
    <row r="673348" spans="68:68" customFormat="1">
      <c r="BP673348" s="90"/>
    </row>
    <row r="673349" spans="68:68" customFormat="1">
      <c r="BP673349" s="90"/>
    </row>
    <row r="673350" spans="68:68" customFormat="1">
      <c r="BP673350" s="90"/>
    </row>
    <row r="673351" spans="68:68" customFormat="1">
      <c r="BP673351" s="90"/>
    </row>
    <row r="673352" spans="68:68" customFormat="1">
      <c r="BP673352" s="90"/>
    </row>
    <row r="673353" spans="68:68" customFormat="1">
      <c r="BP673353" s="90"/>
    </row>
    <row r="673354" spans="68:68" customFormat="1">
      <c r="BP673354" s="90"/>
    </row>
    <row r="673355" spans="68:68" customFormat="1">
      <c r="BP673355" s="90"/>
    </row>
    <row r="673356" spans="68:68" customFormat="1">
      <c r="BP673356" s="90"/>
    </row>
    <row r="673357" spans="68:68" customFormat="1">
      <c r="BP673357" s="90"/>
    </row>
    <row r="673358" spans="68:68" customFormat="1">
      <c r="BP673358" s="90"/>
    </row>
    <row r="673359" spans="68:68" customFormat="1">
      <c r="BP673359" s="90"/>
    </row>
    <row r="673360" spans="68:68" customFormat="1">
      <c r="BP673360" s="90"/>
    </row>
    <row r="673361" spans="68:68" customFormat="1">
      <c r="BP673361" s="90"/>
    </row>
    <row r="673362" spans="68:68" customFormat="1">
      <c r="BP673362" s="90"/>
    </row>
    <row r="673363" spans="68:68" customFormat="1">
      <c r="BP673363" s="90"/>
    </row>
    <row r="673364" spans="68:68" customFormat="1">
      <c r="BP673364" s="90"/>
    </row>
    <row r="673365" spans="68:68" customFormat="1">
      <c r="BP673365" s="90"/>
    </row>
    <row r="673366" spans="68:68" customFormat="1">
      <c r="BP673366" s="90"/>
    </row>
    <row r="673367" spans="68:68" customFormat="1">
      <c r="BP673367" s="90"/>
    </row>
    <row r="673368" spans="68:68" customFormat="1">
      <c r="BP673368" s="90"/>
    </row>
    <row r="673369" spans="68:68" customFormat="1">
      <c r="BP673369" s="90"/>
    </row>
    <row r="673370" spans="68:68" customFormat="1">
      <c r="BP673370" s="90"/>
    </row>
    <row r="673371" spans="68:68" customFormat="1">
      <c r="BP673371" s="90"/>
    </row>
    <row r="673372" spans="68:68" customFormat="1">
      <c r="BP673372" s="90"/>
    </row>
    <row r="673373" spans="68:68" customFormat="1">
      <c r="BP673373" s="90"/>
    </row>
    <row r="673374" spans="68:68" customFormat="1">
      <c r="BP673374" s="90"/>
    </row>
    <row r="673375" spans="68:68" customFormat="1">
      <c r="BP673375" s="90"/>
    </row>
    <row r="673376" spans="68:68" customFormat="1">
      <c r="BP673376" s="90"/>
    </row>
    <row r="673377" spans="68:68" customFormat="1">
      <c r="BP673377" s="90"/>
    </row>
    <row r="673378" spans="68:68" customFormat="1">
      <c r="BP673378" s="90"/>
    </row>
    <row r="673379" spans="68:68" customFormat="1">
      <c r="BP673379" s="90"/>
    </row>
    <row r="673380" spans="68:68" customFormat="1">
      <c r="BP673380" s="90"/>
    </row>
    <row r="673381" spans="68:68" customFormat="1">
      <c r="BP673381" s="90"/>
    </row>
    <row r="673382" spans="68:68" customFormat="1">
      <c r="BP673382" s="90"/>
    </row>
    <row r="673383" spans="68:68" customFormat="1">
      <c r="BP673383" s="90"/>
    </row>
    <row r="673384" spans="68:68" customFormat="1">
      <c r="BP673384" s="90"/>
    </row>
    <row r="673385" spans="68:68" customFormat="1">
      <c r="BP673385" s="90"/>
    </row>
    <row r="673386" spans="68:68" customFormat="1">
      <c r="BP673386" s="90"/>
    </row>
    <row r="673387" spans="68:68" customFormat="1">
      <c r="BP673387" s="90"/>
    </row>
    <row r="673388" spans="68:68" customFormat="1">
      <c r="BP673388" s="90"/>
    </row>
    <row r="673389" spans="68:68" customFormat="1">
      <c r="BP673389" s="90"/>
    </row>
    <row r="673390" spans="68:68" customFormat="1">
      <c r="BP673390" s="90"/>
    </row>
    <row r="673391" spans="68:68" customFormat="1">
      <c r="BP673391" s="90"/>
    </row>
    <row r="673392" spans="68:68" customFormat="1">
      <c r="BP673392" s="90"/>
    </row>
    <row r="673393" spans="68:68" customFormat="1">
      <c r="BP673393" s="90"/>
    </row>
    <row r="673394" spans="68:68" customFormat="1">
      <c r="BP673394" s="90"/>
    </row>
    <row r="673395" spans="68:68" customFormat="1">
      <c r="BP673395" s="90"/>
    </row>
    <row r="673396" spans="68:68" customFormat="1">
      <c r="BP673396" s="90"/>
    </row>
    <row r="673397" spans="68:68" customFormat="1">
      <c r="BP673397" s="90"/>
    </row>
    <row r="673398" spans="68:68" customFormat="1">
      <c r="BP673398" s="90"/>
    </row>
    <row r="673399" spans="68:68" customFormat="1">
      <c r="BP673399" s="90"/>
    </row>
    <row r="673400" spans="68:68" customFormat="1">
      <c r="BP673400" s="90"/>
    </row>
    <row r="673401" spans="68:68" customFormat="1">
      <c r="BP673401" s="90"/>
    </row>
    <row r="673402" spans="68:68" customFormat="1">
      <c r="BP673402" s="90"/>
    </row>
    <row r="673403" spans="68:68" customFormat="1">
      <c r="BP673403" s="90"/>
    </row>
    <row r="673404" spans="68:68" customFormat="1">
      <c r="BP673404" s="90"/>
    </row>
    <row r="673405" spans="68:68" customFormat="1">
      <c r="BP673405" s="90"/>
    </row>
    <row r="673406" spans="68:68" customFormat="1">
      <c r="BP673406" s="90"/>
    </row>
    <row r="673407" spans="68:68" customFormat="1">
      <c r="BP673407" s="90"/>
    </row>
    <row r="673408" spans="68:68" customFormat="1">
      <c r="BP673408" s="90"/>
    </row>
    <row r="673409" spans="68:68" customFormat="1">
      <c r="BP673409" s="90"/>
    </row>
    <row r="673410" spans="68:68" customFormat="1">
      <c r="BP673410" s="90"/>
    </row>
    <row r="673411" spans="68:68" customFormat="1">
      <c r="BP673411" s="90"/>
    </row>
    <row r="673412" spans="68:68" customFormat="1">
      <c r="BP673412" s="90"/>
    </row>
    <row r="673413" spans="68:68" customFormat="1">
      <c r="BP673413" s="90"/>
    </row>
    <row r="673414" spans="68:68" customFormat="1">
      <c r="BP673414" s="90"/>
    </row>
    <row r="673415" spans="68:68" customFormat="1">
      <c r="BP673415" s="90"/>
    </row>
    <row r="673416" spans="68:68" customFormat="1">
      <c r="BP673416" s="90"/>
    </row>
    <row r="673417" spans="68:68" customFormat="1">
      <c r="BP673417" s="90"/>
    </row>
    <row r="673418" spans="68:68" customFormat="1">
      <c r="BP673418" s="90"/>
    </row>
    <row r="673419" spans="68:68" customFormat="1">
      <c r="BP673419" s="90"/>
    </row>
    <row r="673420" spans="68:68" customFormat="1">
      <c r="BP673420" s="90"/>
    </row>
    <row r="673421" spans="68:68" customFormat="1">
      <c r="BP673421" s="90"/>
    </row>
    <row r="673422" spans="68:68" customFormat="1">
      <c r="BP673422" s="90"/>
    </row>
    <row r="673423" spans="68:68" customFormat="1">
      <c r="BP673423" s="90"/>
    </row>
    <row r="673424" spans="68:68" customFormat="1">
      <c r="BP673424" s="90"/>
    </row>
    <row r="673425" spans="68:68" customFormat="1">
      <c r="BP673425" s="90"/>
    </row>
    <row r="673426" spans="68:68" customFormat="1">
      <c r="BP673426" s="90"/>
    </row>
    <row r="673427" spans="68:68" customFormat="1">
      <c r="BP673427" s="90"/>
    </row>
    <row r="673428" spans="68:68" customFormat="1">
      <c r="BP673428" s="90"/>
    </row>
    <row r="673429" spans="68:68" customFormat="1">
      <c r="BP673429" s="90"/>
    </row>
    <row r="673430" spans="68:68" customFormat="1">
      <c r="BP673430" s="90"/>
    </row>
    <row r="673431" spans="68:68" customFormat="1">
      <c r="BP673431" s="90"/>
    </row>
    <row r="673432" spans="68:68" customFormat="1">
      <c r="BP673432" s="90"/>
    </row>
    <row r="673433" spans="68:68" customFormat="1">
      <c r="BP673433" s="90"/>
    </row>
    <row r="673434" spans="68:68" customFormat="1">
      <c r="BP673434" s="90"/>
    </row>
    <row r="673435" spans="68:68" customFormat="1">
      <c r="BP673435" s="90"/>
    </row>
    <row r="673436" spans="68:68" customFormat="1">
      <c r="BP673436" s="90"/>
    </row>
    <row r="673437" spans="68:68" customFormat="1">
      <c r="BP673437" s="90"/>
    </row>
    <row r="673438" spans="68:68" customFormat="1">
      <c r="BP673438" s="90"/>
    </row>
    <row r="673439" spans="68:68" customFormat="1">
      <c r="BP673439" s="90"/>
    </row>
    <row r="673440" spans="68:68" customFormat="1">
      <c r="BP673440" s="90"/>
    </row>
    <row r="673441" spans="68:68" customFormat="1">
      <c r="BP673441" s="90"/>
    </row>
    <row r="673442" spans="68:68" customFormat="1">
      <c r="BP673442" s="90"/>
    </row>
    <row r="673443" spans="68:68" customFormat="1">
      <c r="BP673443" s="90"/>
    </row>
    <row r="673444" spans="68:68" customFormat="1">
      <c r="BP673444" s="90"/>
    </row>
    <row r="673445" spans="68:68" customFormat="1">
      <c r="BP673445" s="90"/>
    </row>
    <row r="673446" spans="68:68" customFormat="1">
      <c r="BP673446" s="90"/>
    </row>
    <row r="673447" spans="68:68" customFormat="1">
      <c r="BP673447" s="90"/>
    </row>
    <row r="673448" spans="68:68" customFormat="1">
      <c r="BP673448" s="90"/>
    </row>
    <row r="673449" spans="68:68" customFormat="1">
      <c r="BP673449" s="90"/>
    </row>
    <row r="673450" spans="68:68" customFormat="1">
      <c r="BP673450" s="90"/>
    </row>
    <row r="673451" spans="68:68" customFormat="1">
      <c r="BP673451" s="90"/>
    </row>
    <row r="673452" spans="68:68" customFormat="1">
      <c r="BP673452" s="90"/>
    </row>
    <row r="673453" spans="68:68" customFormat="1">
      <c r="BP673453" s="90"/>
    </row>
    <row r="673454" spans="68:68" customFormat="1">
      <c r="BP673454" s="90"/>
    </row>
    <row r="673455" spans="68:68" customFormat="1">
      <c r="BP673455" s="90"/>
    </row>
    <row r="673456" spans="68:68" customFormat="1">
      <c r="BP673456" s="90"/>
    </row>
    <row r="673457" spans="68:68" customFormat="1">
      <c r="BP673457" s="90"/>
    </row>
    <row r="673458" spans="68:68" customFormat="1">
      <c r="BP673458" s="90"/>
    </row>
    <row r="673459" spans="68:68" customFormat="1">
      <c r="BP673459" s="90"/>
    </row>
    <row r="673460" spans="68:68" customFormat="1">
      <c r="BP673460" s="90"/>
    </row>
    <row r="673461" spans="68:68" customFormat="1">
      <c r="BP673461" s="90"/>
    </row>
    <row r="673462" spans="68:68" customFormat="1">
      <c r="BP673462" s="90"/>
    </row>
    <row r="673463" spans="68:68" customFormat="1">
      <c r="BP673463" s="90"/>
    </row>
    <row r="673464" spans="68:68" customFormat="1">
      <c r="BP673464" s="90"/>
    </row>
    <row r="673465" spans="68:68" customFormat="1">
      <c r="BP673465" s="90"/>
    </row>
    <row r="673466" spans="68:68" customFormat="1">
      <c r="BP673466" s="90"/>
    </row>
    <row r="673467" spans="68:68" customFormat="1">
      <c r="BP673467" s="90"/>
    </row>
    <row r="673468" spans="68:68" customFormat="1">
      <c r="BP673468" s="90"/>
    </row>
    <row r="673469" spans="68:68" customFormat="1">
      <c r="BP673469" s="90"/>
    </row>
    <row r="673470" spans="68:68" customFormat="1">
      <c r="BP673470" s="90"/>
    </row>
    <row r="673471" spans="68:68" customFormat="1">
      <c r="BP673471" s="90"/>
    </row>
    <row r="673472" spans="68:68" customFormat="1">
      <c r="BP673472" s="90"/>
    </row>
    <row r="673473" spans="68:68" customFormat="1">
      <c r="BP673473" s="90"/>
    </row>
    <row r="673474" spans="68:68" customFormat="1">
      <c r="BP673474" s="90"/>
    </row>
    <row r="673475" spans="68:68" customFormat="1">
      <c r="BP673475" s="90"/>
    </row>
    <row r="673476" spans="68:68" customFormat="1">
      <c r="BP673476" s="90"/>
    </row>
    <row r="673477" spans="68:68" customFormat="1">
      <c r="BP673477" s="90"/>
    </row>
    <row r="673478" spans="68:68" customFormat="1">
      <c r="BP673478" s="90"/>
    </row>
    <row r="673479" spans="68:68" customFormat="1">
      <c r="BP673479" s="90"/>
    </row>
    <row r="673480" spans="68:68" customFormat="1">
      <c r="BP673480" s="90"/>
    </row>
    <row r="673481" spans="68:68" customFormat="1">
      <c r="BP673481" s="90"/>
    </row>
    <row r="673482" spans="68:68" customFormat="1">
      <c r="BP673482" s="90"/>
    </row>
    <row r="673483" spans="68:68" customFormat="1">
      <c r="BP673483" s="90"/>
    </row>
    <row r="673484" spans="68:68" customFormat="1">
      <c r="BP673484" s="90"/>
    </row>
    <row r="673485" spans="68:68" customFormat="1">
      <c r="BP673485" s="90"/>
    </row>
    <row r="673486" spans="68:68" customFormat="1">
      <c r="BP673486" s="90"/>
    </row>
    <row r="673487" spans="68:68" customFormat="1">
      <c r="BP673487" s="90"/>
    </row>
    <row r="673488" spans="68:68" customFormat="1">
      <c r="BP673488" s="90"/>
    </row>
    <row r="673489" spans="68:68" customFormat="1">
      <c r="BP673489" s="90"/>
    </row>
    <row r="673490" spans="68:68" customFormat="1">
      <c r="BP673490" s="90"/>
    </row>
    <row r="673491" spans="68:68" customFormat="1">
      <c r="BP673491" s="90"/>
    </row>
    <row r="673492" spans="68:68" customFormat="1">
      <c r="BP673492" s="90"/>
    </row>
    <row r="673493" spans="68:68" customFormat="1">
      <c r="BP673493" s="90"/>
    </row>
    <row r="673494" spans="68:68" customFormat="1">
      <c r="BP673494" s="90"/>
    </row>
    <row r="673495" spans="68:68" customFormat="1">
      <c r="BP673495" s="90"/>
    </row>
    <row r="673496" spans="68:68" customFormat="1">
      <c r="BP673496" s="90"/>
    </row>
    <row r="673497" spans="68:68" customFormat="1">
      <c r="BP673497" s="90"/>
    </row>
    <row r="673498" spans="68:68" customFormat="1">
      <c r="BP673498" s="90"/>
    </row>
    <row r="673499" spans="68:68" customFormat="1">
      <c r="BP673499" s="90"/>
    </row>
    <row r="673500" spans="68:68" customFormat="1">
      <c r="BP673500" s="90"/>
    </row>
    <row r="673501" spans="68:68" customFormat="1">
      <c r="BP673501" s="90"/>
    </row>
    <row r="673502" spans="68:68" customFormat="1">
      <c r="BP673502" s="90"/>
    </row>
    <row r="673503" spans="68:68" customFormat="1">
      <c r="BP673503" s="90"/>
    </row>
    <row r="673504" spans="68:68" customFormat="1">
      <c r="BP673504" s="90"/>
    </row>
    <row r="673505" spans="68:68" customFormat="1">
      <c r="BP673505" s="90"/>
    </row>
    <row r="673506" spans="68:68" customFormat="1">
      <c r="BP673506" s="90"/>
    </row>
    <row r="673507" spans="68:68" customFormat="1">
      <c r="BP673507" s="90"/>
    </row>
    <row r="673508" spans="68:68" customFormat="1">
      <c r="BP673508" s="90"/>
    </row>
    <row r="673509" spans="68:68" customFormat="1">
      <c r="BP673509" s="90"/>
    </row>
    <row r="673510" spans="68:68" customFormat="1">
      <c r="BP673510" s="90"/>
    </row>
    <row r="673511" spans="68:68" customFormat="1">
      <c r="BP673511" s="90"/>
    </row>
    <row r="673512" spans="68:68" customFormat="1">
      <c r="BP673512" s="90"/>
    </row>
    <row r="673513" spans="68:68" customFormat="1">
      <c r="BP673513" s="90"/>
    </row>
    <row r="673514" spans="68:68" customFormat="1">
      <c r="BP673514" s="90"/>
    </row>
    <row r="673515" spans="68:68" customFormat="1">
      <c r="BP673515" s="90"/>
    </row>
    <row r="673516" spans="68:68" customFormat="1">
      <c r="BP673516" s="90"/>
    </row>
    <row r="673517" spans="68:68" customFormat="1">
      <c r="BP673517" s="90"/>
    </row>
    <row r="673518" spans="68:68" customFormat="1">
      <c r="BP673518" s="90"/>
    </row>
    <row r="673519" spans="68:68" customFormat="1">
      <c r="BP673519" s="90"/>
    </row>
    <row r="673520" spans="68:68" customFormat="1">
      <c r="BP673520" s="90"/>
    </row>
    <row r="673521" spans="68:68" customFormat="1">
      <c r="BP673521" s="90"/>
    </row>
    <row r="673522" spans="68:68" customFormat="1">
      <c r="BP673522" s="90"/>
    </row>
    <row r="673523" spans="68:68" customFormat="1">
      <c r="BP673523" s="90"/>
    </row>
    <row r="673524" spans="68:68" customFormat="1">
      <c r="BP673524" s="90"/>
    </row>
    <row r="673525" spans="68:68" customFormat="1">
      <c r="BP673525" s="90"/>
    </row>
    <row r="673526" spans="68:68" customFormat="1">
      <c r="BP673526" s="90"/>
    </row>
    <row r="673527" spans="68:68" customFormat="1">
      <c r="BP673527" s="90"/>
    </row>
    <row r="673528" spans="68:68" customFormat="1">
      <c r="BP673528" s="90"/>
    </row>
    <row r="673529" spans="68:68" customFormat="1">
      <c r="BP673529" s="90"/>
    </row>
    <row r="673530" spans="68:68" customFormat="1">
      <c r="BP673530" s="90"/>
    </row>
    <row r="673531" spans="68:68" customFormat="1">
      <c r="BP673531" s="90"/>
    </row>
    <row r="673532" spans="68:68" customFormat="1">
      <c r="BP673532" s="90"/>
    </row>
    <row r="673533" spans="68:68" customFormat="1">
      <c r="BP673533" s="90"/>
    </row>
    <row r="673534" spans="68:68" customFormat="1">
      <c r="BP673534" s="90"/>
    </row>
    <row r="673535" spans="68:68" customFormat="1">
      <c r="BP673535" s="90"/>
    </row>
    <row r="673536" spans="68:68" customFormat="1">
      <c r="BP673536" s="90"/>
    </row>
    <row r="673537" spans="68:68" customFormat="1">
      <c r="BP673537" s="90"/>
    </row>
    <row r="673538" spans="68:68" customFormat="1">
      <c r="BP673538" s="90"/>
    </row>
    <row r="673539" spans="68:68" customFormat="1">
      <c r="BP673539" s="90"/>
    </row>
    <row r="673540" spans="68:68" customFormat="1">
      <c r="BP673540" s="90"/>
    </row>
    <row r="673541" spans="68:68" customFormat="1">
      <c r="BP673541" s="90"/>
    </row>
    <row r="673542" spans="68:68" customFormat="1">
      <c r="BP673542" s="90"/>
    </row>
    <row r="673543" spans="68:68" customFormat="1">
      <c r="BP673543" s="90"/>
    </row>
    <row r="673544" spans="68:68" customFormat="1">
      <c r="BP673544" s="90"/>
    </row>
    <row r="673545" spans="68:68" customFormat="1">
      <c r="BP673545" s="90"/>
    </row>
    <row r="673546" spans="68:68" customFormat="1">
      <c r="BP673546" s="90"/>
    </row>
    <row r="673547" spans="68:68" customFormat="1">
      <c r="BP673547" s="90"/>
    </row>
    <row r="673548" spans="68:68" customFormat="1">
      <c r="BP673548" s="90"/>
    </row>
    <row r="673549" spans="68:68" customFormat="1">
      <c r="BP673549" s="90"/>
    </row>
    <row r="673550" spans="68:68" customFormat="1">
      <c r="BP673550" s="90"/>
    </row>
    <row r="673551" spans="68:68" customFormat="1">
      <c r="BP673551" s="90"/>
    </row>
    <row r="673552" spans="68:68" customFormat="1">
      <c r="BP673552" s="90"/>
    </row>
    <row r="673553" spans="68:68" customFormat="1">
      <c r="BP673553" s="90"/>
    </row>
    <row r="673554" spans="68:68" customFormat="1">
      <c r="BP673554" s="90"/>
    </row>
    <row r="673555" spans="68:68" customFormat="1">
      <c r="BP673555" s="90"/>
    </row>
    <row r="673556" spans="68:68" customFormat="1">
      <c r="BP673556" s="90"/>
    </row>
    <row r="673557" spans="68:68" customFormat="1">
      <c r="BP673557" s="90"/>
    </row>
    <row r="673558" spans="68:68" customFormat="1">
      <c r="BP673558" s="90"/>
    </row>
    <row r="673559" spans="68:68" customFormat="1">
      <c r="BP673559" s="90"/>
    </row>
    <row r="673560" spans="68:68" customFormat="1">
      <c r="BP673560" s="90"/>
    </row>
    <row r="673561" spans="68:68" customFormat="1">
      <c r="BP673561" s="90"/>
    </row>
    <row r="673562" spans="68:68" customFormat="1">
      <c r="BP673562" s="90"/>
    </row>
    <row r="673563" spans="68:68" customFormat="1">
      <c r="BP673563" s="90"/>
    </row>
    <row r="673564" spans="68:68" customFormat="1">
      <c r="BP673564" s="90"/>
    </row>
    <row r="673565" spans="68:68" customFormat="1">
      <c r="BP673565" s="90"/>
    </row>
    <row r="673566" spans="68:68" customFormat="1">
      <c r="BP673566" s="90"/>
    </row>
    <row r="673567" spans="68:68" customFormat="1">
      <c r="BP673567" s="90"/>
    </row>
    <row r="673568" spans="68:68" customFormat="1">
      <c r="BP673568" s="90"/>
    </row>
    <row r="673569" spans="68:68" customFormat="1">
      <c r="BP673569" s="90"/>
    </row>
    <row r="673570" spans="68:68" customFormat="1">
      <c r="BP673570" s="90"/>
    </row>
    <row r="673571" spans="68:68" customFormat="1">
      <c r="BP673571" s="90"/>
    </row>
    <row r="673572" spans="68:68" customFormat="1">
      <c r="BP673572" s="90"/>
    </row>
    <row r="673573" spans="68:68" customFormat="1">
      <c r="BP673573" s="90"/>
    </row>
    <row r="673574" spans="68:68" customFormat="1">
      <c r="BP673574" s="90"/>
    </row>
    <row r="673575" spans="68:68" customFormat="1">
      <c r="BP673575" s="90"/>
    </row>
    <row r="673576" spans="68:68" customFormat="1">
      <c r="BP673576" s="90"/>
    </row>
    <row r="673577" spans="68:68" customFormat="1">
      <c r="BP673577" s="90"/>
    </row>
    <row r="673578" spans="68:68" customFormat="1">
      <c r="BP673578" s="90"/>
    </row>
    <row r="673579" spans="68:68" customFormat="1">
      <c r="BP673579" s="90"/>
    </row>
    <row r="673580" spans="68:68" customFormat="1">
      <c r="BP673580" s="90"/>
    </row>
    <row r="673581" spans="68:68" customFormat="1">
      <c r="BP673581" s="90"/>
    </row>
    <row r="673582" spans="68:68" customFormat="1">
      <c r="BP673582" s="90"/>
    </row>
    <row r="673583" spans="68:68" customFormat="1">
      <c r="BP673583" s="90"/>
    </row>
    <row r="673584" spans="68:68" customFormat="1">
      <c r="BP673584" s="90"/>
    </row>
    <row r="673585" spans="68:68" customFormat="1">
      <c r="BP673585" s="90"/>
    </row>
    <row r="673586" spans="68:68" customFormat="1">
      <c r="BP673586" s="90"/>
    </row>
    <row r="673587" spans="68:68" customFormat="1">
      <c r="BP673587" s="90"/>
    </row>
    <row r="673588" spans="68:68" customFormat="1">
      <c r="BP673588" s="90"/>
    </row>
    <row r="673589" spans="68:68" customFormat="1">
      <c r="BP673589" s="90"/>
    </row>
    <row r="673590" spans="68:68" customFormat="1">
      <c r="BP673590" s="90"/>
    </row>
    <row r="673591" spans="68:68" customFormat="1">
      <c r="BP673591" s="90"/>
    </row>
    <row r="673592" spans="68:68" customFormat="1">
      <c r="BP673592" s="90"/>
    </row>
    <row r="673593" spans="68:68" customFormat="1">
      <c r="BP673593" s="90"/>
    </row>
    <row r="673594" spans="68:68" customFormat="1">
      <c r="BP673594" s="90"/>
    </row>
    <row r="673595" spans="68:68" customFormat="1">
      <c r="BP673595" s="90"/>
    </row>
    <row r="673596" spans="68:68" customFormat="1">
      <c r="BP673596" s="90"/>
    </row>
    <row r="673597" spans="68:68" customFormat="1">
      <c r="BP673597" s="90"/>
    </row>
    <row r="673598" spans="68:68" customFormat="1">
      <c r="BP673598" s="90"/>
    </row>
    <row r="673599" spans="68:68" customFormat="1">
      <c r="BP673599" s="90"/>
    </row>
    <row r="673600" spans="68:68" customFormat="1">
      <c r="BP673600" s="90"/>
    </row>
    <row r="673601" spans="68:68" customFormat="1">
      <c r="BP673601" s="90"/>
    </row>
    <row r="673602" spans="68:68" customFormat="1">
      <c r="BP673602" s="90"/>
    </row>
    <row r="673603" spans="68:68" customFormat="1">
      <c r="BP673603" s="90"/>
    </row>
    <row r="673604" spans="68:68" customFormat="1">
      <c r="BP673604" s="90"/>
    </row>
    <row r="673605" spans="68:68" customFormat="1">
      <c r="BP673605" s="90"/>
    </row>
    <row r="673606" spans="68:68" customFormat="1">
      <c r="BP673606" s="90"/>
    </row>
    <row r="673607" spans="68:68" customFormat="1">
      <c r="BP673607" s="90"/>
    </row>
    <row r="673608" spans="68:68" customFormat="1">
      <c r="BP673608" s="90"/>
    </row>
    <row r="673609" spans="68:68" customFormat="1">
      <c r="BP673609" s="90"/>
    </row>
    <row r="673610" spans="68:68" customFormat="1">
      <c r="BP673610" s="90"/>
    </row>
    <row r="673611" spans="68:68" customFormat="1">
      <c r="BP673611" s="90"/>
    </row>
    <row r="673612" spans="68:68" customFormat="1">
      <c r="BP673612" s="90"/>
    </row>
    <row r="673613" spans="68:68" customFormat="1">
      <c r="BP673613" s="90"/>
    </row>
    <row r="673614" spans="68:68" customFormat="1">
      <c r="BP673614" s="90"/>
    </row>
    <row r="673615" spans="68:68" customFormat="1">
      <c r="BP673615" s="90"/>
    </row>
    <row r="673616" spans="68:68" customFormat="1">
      <c r="BP673616" s="90"/>
    </row>
    <row r="673617" spans="68:68" customFormat="1">
      <c r="BP673617" s="90"/>
    </row>
    <row r="673618" spans="68:68" customFormat="1">
      <c r="BP673618" s="90"/>
    </row>
    <row r="673619" spans="68:68" customFormat="1">
      <c r="BP673619" s="90"/>
    </row>
    <row r="673620" spans="68:68" customFormat="1">
      <c r="BP673620" s="90"/>
    </row>
    <row r="673621" spans="68:68" customFormat="1">
      <c r="BP673621" s="90"/>
    </row>
    <row r="673622" spans="68:68" customFormat="1">
      <c r="BP673622" s="90"/>
    </row>
    <row r="673623" spans="68:68" customFormat="1">
      <c r="BP673623" s="90"/>
    </row>
    <row r="673624" spans="68:68" customFormat="1">
      <c r="BP673624" s="90"/>
    </row>
    <row r="673625" spans="68:68" customFormat="1">
      <c r="BP673625" s="90"/>
    </row>
    <row r="673626" spans="68:68" customFormat="1">
      <c r="BP673626" s="90"/>
    </row>
    <row r="673627" spans="68:68" customFormat="1">
      <c r="BP673627" s="90"/>
    </row>
    <row r="673628" spans="68:68" customFormat="1">
      <c r="BP673628" s="90"/>
    </row>
    <row r="673629" spans="68:68" customFormat="1">
      <c r="BP673629" s="90"/>
    </row>
    <row r="673630" spans="68:68" customFormat="1">
      <c r="BP673630" s="90"/>
    </row>
    <row r="673631" spans="68:68" customFormat="1">
      <c r="BP673631" s="90"/>
    </row>
    <row r="673632" spans="68:68" customFormat="1">
      <c r="BP673632" s="90"/>
    </row>
    <row r="673633" spans="68:68" customFormat="1">
      <c r="BP673633" s="90"/>
    </row>
    <row r="673634" spans="68:68" customFormat="1">
      <c r="BP673634" s="90"/>
    </row>
    <row r="673635" spans="68:68" customFormat="1">
      <c r="BP673635" s="90"/>
    </row>
    <row r="673636" spans="68:68" customFormat="1">
      <c r="BP673636" s="90"/>
    </row>
    <row r="673637" spans="68:68" customFormat="1">
      <c r="BP673637" s="90"/>
    </row>
    <row r="673638" spans="68:68" customFormat="1">
      <c r="BP673638" s="90"/>
    </row>
    <row r="673639" spans="68:68" customFormat="1">
      <c r="BP673639" s="90"/>
    </row>
    <row r="673640" spans="68:68" customFormat="1">
      <c r="BP673640" s="90"/>
    </row>
    <row r="673641" spans="68:68" customFormat="1">
      <c r="BP673641" s="90"/>
    </row>
    <row r="673642" spans="68:68" customFormat="1">
      <c r="BP673642" s="90"/>
    </row>
    <row r="673643" spans="68:68" customFormat="1">
      <c r="BP673643" s="90"/>
    </row>
    <row r="673644" spans="68:68" customFormat="1">
      <c r="BP673644" s="90"/>
    </row>
    <row r="673645" spans="68:68" customFormat="1">
      <c r="BP673645" s="90"/>
    </row>
    <row r="673646" spans="68:68" customFormat="1">
      <c r="BP673646" s="90"/>
    </row>
    <row r="673647" spans="68:68" customFormat="1">
      <c r="BP673647" s="90"/>
    </row>
    <row r="673648" spans="68:68" customFormat="1">
      <c r="BP673648" s="90"/>
    </row>
    <row r="673649" spans="68:68" customFormat="1">
      <c r="BP673649" s="90"/>
    </row>
    <row r="673650" spans="68:68" customFormat="1">
      <c r="BP673650" s="90"/>
    </row>
    <row r="673651" spans="68:68" customFormat="1">
      <c r="BP673651" s="90"/>
    </row>
    <row r="673652" spans="68:68" customFormat="1">
      <c r="BP673652" s="90"/>
    </row>
    <row r="673653" spans="68:68" customFormat="1">
      <c r="BP673653" s="90"/>
    </row>
    <row r="673654" spans="68:68" customFormat="1">
      <c r="BP673654" s="90"/>
    </row>
    <row r="673655" spans="68:68" customFormat="1">
      <c r="BP673655" s="90"/>
    </row>
    <row r="673656" spans="68:68" customFormat="1">
      <c r="BP673656" s="90"/>
    </row>
    <row r="673657" spans="68:68" customFormat="1">
      <c r="BP673657" s="90"/>
    </row>
    <row r="673658" spans="68:68" customFormat="1">
      <c r="BP673658" s="90"/>
    </row>
    <row r="673659" spans="68:68" customFormat="1">
      <c r="BP673659" s="90"/>
    </row>
    <row r="673660" spans="68:68" customFormat="1">
      <c r="BP673660" s="90"/>
    </row>
    <row r="673661" spans="68:68" customFormat="1">
      <c r="BP673661" s="90"/>
    </row>
    <row r="673662" spans="68:68" customFormat="1">
      <c r="BP673662" s="90"/>
    </row>
    <row r="673663" spans="68:68" customFormat="1">
      <c r="BP673663" s="90"/>
    </row>
    <row r="673664" spans="68:68" customFormat="1">
      <c r="BP673664" s="90"/>
    </row>
    <row r="673665" spans="68:68" customFormat="1">
      <c r="BP673665" s="90"/>
    </row>
    <row r="673666" spans="68:68" customFormat="1">
      <c r="BP673666" s="90"/>
    </row>
    <row r="673667" spans="68:68" customFormat="1">
      <c r="BP673667" s="90"/>
    </row>
    <row r="673668" spans="68:68" customFormat="1">
      <c r="BP673668" s="90"/>
    </row>
    <row r="673669" spans="68:68" customFormat="1">
      <c r="BP673669" s="90"/>
    </row>
    <row r="673670" spans="68:68" customFormat="1">
      <c r="BP673670" s="90"/>
    </row>
    <row r="673671" spans="68:68" customFormat="1">
      <c r="BP673671" s="90"/>
    </row>
    <row r="673672" spans="68:68" customFormat="1">
      <c r="BP673672" s="90"/>
    </row>
    <row r="673673" spans="68:68" customFormat="1">
      <c r="BP673673" s="90"/>
    </row>
    <row r="673674" spans="68:68" customFormat="1">
      <c r="BP673674" s="90"/>
    </row>
    <row r="673675" spans="68:68" customFormat="1">
      <c r="BP673675" s="90"/>
    </row>
    <row r="673676" spans="68:68" customFormat="1">
      <c r="BP673676" s="90"/>
    </row>
    <row r="673677" spans="68:68" customFormat="1">
      <c r="BP673677" s="90"/>
    </row>
    <row r="673678" spans="68:68" customFormat="1">
      <c r="BP673678" s="90"/>
    </row>
    <row r="673679" spans="68:68" customFormat="1">
      <c r="BP673679" s="90"/>
    </row>
    <row r="673680" spans="68:68" customFormat="1">
      <c r="BP673680" s="90"/>
    </row>
    <row r="673681" spans="68:68" customFormat="1">
      <c r="BP673681" s="90"/>
    </row>
    <row r="673682" spans="68:68" customFormat="1">
      <c r="BP673682" s="90"/>
    </row>
    <row r="673683" spans="68:68" customFormat="1">
      <c r="BP673683" s="90"/>
    </row>
    <row r="673684" spans="68:68" customFormat="1">
      <c r="BP673684" s="90"/>
    </row>
    <row r="673685" spans="68:68" customFormat="1">
      <c r="BP673685" s="90"/>
    </row>
    <row r="673686" spans="68:68" customFormat="1">
      <c r="BP673686" s="90"/>
    </row>
    <row r="673687" spans="68:68" customFormat="1">
      <c r="BP673687" s="90"/>
    </row>
    <row r="673688" spans="68:68" customFormat="1">
      <c r="BP673688" s="90"/>
    </row>
    <row r="673689" spans="68:68" customFormat="1">
      <c r="BP673689" s="90"/>
    </row>
    <row r="673690" spans="68:68" customFormat="1">
      <c r="BP673690" s="90"/>
    </row>
    <row r="673691" spans="68:68" customFormat="1">
      <c r="BP673691" s="90"/>
    </row>
    <row r="673692" spans="68:68" customFormat="1">
      <c r="BP673692" s="90"/>
    </row>
    <row r="673693" spans="68:68" customFormat="1">
      <c r="BP673693" s="90"/>
    </row>
    <row r="673694" spans="68:68" customFormat="1">
      <c r="BP673694" s="90"/>
    </row>
    <row r="673695" spans="68:68" customFormat="1">
      <c r="BP673695" s="90"/>
    </row>
    <row r="673696" spans="68:68" customFormat="1">
      <c r="BP673696" s="90"/>
    </row>
    <row r="673697" spans="68:68" customFormat="1">
      <c r="BP673697" s="90"/>
    </row>
    <row r="673698" spans="68:68" customFormat="1">
      <c r="BP673698" s="90"/>
    </row>
    <row r="673699" spans="68:68" customFormat="1">
      <c r="BP673699" s="90"/>
    </row>
    <row r="673700" spans="68:68" customFormat="1">
      <c r="BP673700" s="90"/>
    </row>
    <row r="673701" spans="68:68" customFormat="1">
      <c r="BP673701" s="90"/>
    </row>
    <row r="673702" spans="68:68" customFormat="1">
      <c r="BP673702" s="90"/>
    </row>
    <row r="673703" spans="68:68" customFormat="1">
      <c r="BP673703" s="90"/>
    </row>
    <row r="673704" spans="68:68" customFormat="1">
      <c r="BP673704" s="90"/>
    </row>
    <row r="673705" spans="68:68" customFormat="1">
      <c r="BP673705" s="90"/>
    </row>
    <row r="673706" spans="68:68" customFormat="1">
      <c r="BP673706" s="90"/>
    </row>
    <row r="673707" spans="68:68" customFormat="1">
      <c r="BP673707" s="90"/>
    </row>
    <row r="673708" spans="68:68" customFormat="1">
      <c r="BP673708" s="90"/>
    </row>
    <row r="673709" spans="68:68" customFormat="1">
      <c r="BP673709" s="90"/>
    </row>
    <row r="673710" spans="68:68" customFormat="1">
      <c r="BP673710" s="90"/>
    </row>
    <row r="673711" spans="68:68" customFormat="1">
      <c r="BP673711" s="90"/>
    </row>
    <row r="673712" spans="68:68" customFormat="1">
      <c r="BP673712" s="90"/>
    </row>
    <row r="673713" spans="68:68" customFormat="1">
      <c r="BP673713" s="90"/>
    </row>
    <row r="673714" spans="68:68" customFormat="1">
      <c r="BP673714" s="90"/>
    </row>
    <row r="673715" spans="68:68" customFormat="1">
      <c r="BP673715" s="90"/>
    </row>
    <row r="673716" spans="68:68" customFormat="1">
      <c r="BP673716" s="90"/>
    </row>
    <row r="673717" spans="68:68" customFormat="1">
      <c r="BP673717" s="90"/>
    </row>
    <row r="673718" spans="68:68" customFormat="1">
      <c r="BP673718" s="90"/>
    </row>
    <row r="673719" spans="68:68" customFormat="1">
      <c r="BP673719" s="90"/>
    </row>
    <row r="673720" spans="68:68" customFormat="1">
      <c r="BP673720" s="90"/>
    </row>
    <row r="673721" spans="68:68" customFormat="1">
      <c r="BP673721" s="90"/>
    </row>
    <row r="673722" spans="68:68" customFormat="1">
      <c r="BP673722" s="90"/>
    </row>
    <row r="673723" spans="68:68" customFormat="1">
      <c r="BP673723" s="90"/>
    </row>
    <row r="673724" spans="68:68" customFormat="1">
      <c r="BP673724" s="90"/>
    </row>
    <row r="673725" spans="68:68" customFormat="1">
      <c r="BP673725" s="90"/>
    </row>
    <row r="673726" spans="68:68" customFormat="1">
      <c r="BP673726" s="90"/>
    </row>
    <row r="673727" spans="68:68" customFormat="1">
      <c r="BP673727" s="90"/>
    </row>
    <row r="673728" spans="68:68" customFormat="1">
      <c r="BP673728" s="90"/>
    </row>
    <row r="673729" spans="68:68" customFormat="1">
      <c r="BP673729" s="90"/>
    </row>
    <row r="673730" spans="68:68" customFormat="1">
      <c r="BP673730" s="90"/>
    </row>
    <row r="673731" spans="68:68" customFormat="1">
      <c r="BP673731" s="90"/>
    </row>
    <row r="673732" spans="68:68" customFormat="1">
      <c r="BP673732" s="90"/>
    </row>
    <row r="673733" spans="68:68" customFormat="1">
      <c r="BP673733" s="90"/>
    </row>
    <row r="673734" spans="68:68" customFormat="1">
      <c r="BP673734" s="90"/>
    </row>
    <row r="673735" spans="68:68" customFormat="1">
      <c r="BP673735" s="90"/>
    </row>
    <row r="673736" spans="68:68" customFormat="1">
      <c r="BP673736" s="90"/>
    </row>
    <row r="673737" spans="68:68" customFormat="1">
      <c r="BP673737" s="90"/>
    </row>
    <row r="673738" spans="68:68" customFormat="1">
      <c r="BP673738" s="90"/>
    </row>
    <row r="673739" spans="68:68" customFormat="1">
      <c r="BP673739" s="90"/>
    </row>
    <row r="673740" spans="68:68" customFormat="1">
      <c r="BP673740" s="90"/>
    </row>
    <row r="673741" spans="68:68" customFormat="1">
      <c r="BP673741" s="90"/>
    </row>
    <row r="673742" spans="68:68" customFormat="1">
      <c r="BP673742" s="90"/>
    </row>
    <row r="673743" spans="68:68" customFormat="1">
      <c r="BP673743" s="90"/>
    </row>
    <row r="673744" spans="68:68" customFormat="1">
      <c r="BP673744" s="90"/>
    </row>
    <row r="673745" spans="68:68" customFormat="1">
      <c r="BP673745" s="90"/>
    </row>
    <row r="673746" spans="68:68" customFormat="1">
      <c r="BP673746" s="90"/>
    </row>
    <row r="673747" spans="68:68" customFormat="1">
      <c r="BP673747" s="90"/>
    </row>
    <row r="673748" spans="68:68" customFormat="1">
      <c r="BP673748" s="90"/>
    </row>
    <row r="673749" spans="68:68" customFormat="1">
      <c r="BP673749" s="90"/>
    </row>
    <row r="673750" spans="68:68" customFormat="1">
      <c r="BP673750" s="90"/>
    </row>
    <row r="673751" spans="68:68" customFormat="1">
      <c r="BP673751" s="90"/>
    </row>
    <row r="673752" spans="68:68" customFormat="1">
      <c r="BP673752" s="90"/>
    </row>
    <row r="673753" spans="68:68" customFormat="1">
      <c r="BP673753" s="90"/>
    </row>
    <row r="673754" spans="68:68" customFormat="1">
      <c r="BP673754" s="90"/>
    </row>
    <row r="673755" spans="68:68" customFormat="1">
      <c r="BP673755" s="90"/>
    </row>
    <row r="673756" spans="68:68" customFormat="1">
      <c r="BP673756" s="90"/>
    </row>
    <row r="673757" spans="68:68" customFormat="1">
      <c r="BP673757" s="90"/>
    </row>
    <row r="673758" spans="68:68" customFormat="1">
      <c r="BP673758" s="90"/>
    </row>
    <row r="673759" spans="68:68" customFormat="1">
      <c r="BP673759" s="90"/>
    </row>
    <row r="673760" spans="68:68" customFormat="1">
      <c r="BP673760" s="90"/>
    </row>
    <row r="673761" spans="68:68" customFormat="1">
      <c r="BP673761" s="90"/>
    </row>
    <row r="673762" spans="68:68" customFormat="1">
      <c r="BP673762" s="90"/>
    </row>
    <row r="673763" spans="68:68" customFormat="1">
      <c r="BP673763" s="90"/>
    </row>
    <row r="673764" spans="68:68" customFormat="1">
      <c r="BP673764" s="90"/>
    </row>
    <row r="673765" spans="68:68" customFormat="1">
      <c r="BP673765" s="90"/>
    </row>
    <row r="673766" spans="68:68" customFormat="1">
      <c r="BP673766" s="90"/>
    </row>
    <row r="673767" spans="68:68" customFormat="1">
      <c r="BP673767" s="90"/>
    </row>
    <row r="673768" spans="68:68" customFormat="1">
      <c r="BP673768" s="90"/>
    </row>
    <row r="673769" spans="68:68" customFormat="1">
      <c r="BP673769" s="90"/>
    </row>
    <row r="673770" spans="68:68" customFormat="1">
      <c r="BP673770" s="90"/>
    </row>
    <row r="673771" spans="68:68" customFormat="1">
      <c r="BP673771" s="90"/>
    </row>
    <row r="673772" spans="68:68" customFormat="1">
      <c r="BP673772" s="90"/>
    </row>
    <row r="673773" spans="68:68" customFormat="1">
      <c r="BP673773" s="90"/>
    </row>
    <row r="673774" spans="68:68" customFormat="1">
      <c r="BP673774" s="90"/>
    </row>
    <row r="673775" spans="68:68" customFormat="1">
      <c r="BP673775" s="90"/>
    </row>
    <row r="673776" spans="68:68" customFormat="1">
      <c r="BP673776" s="90"/>
    </row>
    <row r="673777" spans="68:68" customFormat="1">
      <c r="BP673777" s="90"/>
    </row>
    <row r="673778" spans="68:68" customFormat="1">
      <c r="BP673778" s="90"/>
    </row>
    <row r="673779" spans="68:68" customFormat="1">
      <c r="BP673779" s="90"/>
    </row>
    <row r="673780" spans="68:68" customFormat="1">
      <c r="BP673780" s="90"/>
    </row>
    <row r="673781" spans="68:68" customFormat="1">
      <c r="BP673781" s="90"/>
    </row>
    <row r="673782" spans="68:68" customFormat="1">
      <c r="BP673782" s="90"/>
    </row>
    <row r="673783" spans="68:68" customFormat="1">
      <c r="BP673783" s="90"/>
    </row>
    <row r="673784" spans="68:68" customFormat="1">
      <c r="BP673784" s="90"/>
    </row>
    <row r="673785" spans="68:68" customFormat="1">
      <c r="BP673785" s="90"/>
    </row>
    <row r="673786" spans="68:68" customFormat="1">
      <c r="BP673786" s="90"/>
    </row>
    <row r="673787" spans="68:68" customFormat="1">
      <c r="BP673787" s="90"/>
    </row>
    <row r="673788" spans="68:68" customFormat="1">
      <c r="BP673788" s="90"/>
    </row>
    <row r="673789" spans="68:68" customFormat="1">
      <c r="BP673789" s="90"/>
    </row>
    <row r="673790" spans="68:68" customFormat="1">
      <c r="BP673790" s="90"/>
    </row>
    <row r="673791" spans="68:68" customFormat="1">
      <c r="BP673791" s="90"/>
    </row>
    <row r="673792" spans="68:68" customFormat="1">
      <c r="BP673792" s="90"/>
    </row>
    <row r="673793" spans="68:68" customFormat="1">
      <c r="BP673793" s="90"/>
    </row>
    <row r="673794" spans="68:68" customFormat="1">
      <c r="BP673794" s="90"/>
    </row>
    <row r="673795" spans="68:68" customFormat="1">
      <c r="BP673795" s="90"/>
    </row>
    <row r="673796" spans="68:68" customFormat="1">
      <c r="BP673796" s="90"/>
    </row>
    <row r="673797" spans="68:68" customFormat="1">
      <c r="BP673797" s="90"/>
    </row>
    <row r="673798" spans="68:68" customFormat="1">
      <c r="BP673798" s="90"/>
    </row>
    <row r="673799" spans="68:68" customFormat="1">
      <c r="BP673799" s="90"/>
    </row>
    <row r="673800" spans="68:68" customFormat="1">
      <c r="BP673800" s="90"/>
    </row>
    <row r="673801" spans="68:68" customFormat="1">
      <c r="BP673801" s="90"/>
    </row>
    <row r="673802" spans="68:68" customFormat="1">
      <c r="BP673802" s="90"/>
    </row>
    <row r="673803" spans="68:68" customFormat="1">
      <c r="BP673803" s="90"/>
    </row>
    <row r="673804" spans="68:68" customFormat="1">
      <c r="BP673804" s="90"/>
    </row>
    <row r="673805" spans="68:68" customFormat="1">
      <c r="BP673805" s="90"/>
    </row>
    <row r="673806" spans="68:68" customFormat="1">
      <c r="BP673806" s="90"/>
    </row>
    <row r="673807" spans="68:68" customFormat="1">
      <c r="BP673807" s="90"/>
    </row>
    <row r="673808" spans="68:68" customFormat="1">
      <c r="BP673808" s="90"/>
    </row>
    <row r="673809" spans="68:68" customFormat="1">
      <c r="BP673809" s="90"/>
    </row>
    <row r="673810" spans="68:68" customFormat="1">
      <c r="BP673810" s="90"/>
    </row>
    <row r="673811" spans="68:68" customFormat="1">
      <c r="BP673811" s="90"/>
    </row>
    <row r="673812" spans="68:68" customFormat="1">
      <c r="BP673812" s="90"/>
    </row>
    <row r="673813" spans="68:68" customFormat="1">
      <c r="BP673813" s="90"/>
    </row>
    <row r="673814" spans="68:68" customFormat="1">
      <c r="BP673814" s="90"/>
    </row>
    <row r="673815" spans="68:68" customFormat="1">
      <c r="BP673815" s="90"/>
    </row>
    <row r="673816" spans="68:68" customFormat="1">
      <c r="BP673816" s="90"/>
    </row>
    <row r="673817" spans="68:68" customFormat="1">
      <c r="BP673817" s="90"/>
    </row>
    <row r="673818" spans="68:68" customFormat="1">
      <c r="BP673818" s="90"/>
    </row>
    <row r="673819" spans="68:68" customFormat="1">
      <c r="BP673819" s="90"/>
    </row>
    <row r="673820" spans="68:68" customFormat="1">
      <c r="BP673820" s="90"/>
    </row>
    <row r="673821" spans="68:68" customFormat="1">
      <c r="BP673821" s="90"/>
    </row>
    <row r="673822" spans="68:68" customFormat="1">
      <c r="BP673822" s="90"/>
    </row>
    <row r="673823" spans="68:68" customFormat="1">
      <c r="BP673823" s="90"/>
    </row>
    <row r="673824" spans="68:68" customFormat="1">
      <c r="BP673824" s="90"/>
    </row>
    <row r="673825" spans="68:68" customFormat="1">
      <c r="BP673825" s="90"/>
    </row>
    <row r="673826" spans="68:68" customFormat="1">
      <c r="BP673826" s="90"/>
    </row>
    <row r="673827" spans="68:68" customFormat="1">
      <c r="BP673827" s="90"/>
    </row>
    <row r="673828" spans="68:68" customFormat="1">
      <c r="BP673828" s="90"/>
    </row>
    <row r="673829" spans="68:68" customFormat="1">
      <c r="BP673829" s="90"/>
    </row>
    <row r="673830" spans="68:68" customFormat="1">
      <c r="BP673830" s="90"/>
    </row>
    <row r="673831" spans="68:68" customFormat="1">
      <c r="BP673831" s="90"/>
    </row>
    <row r="673832" spans="68:68" customFormat="1">
      <c r="BP673832" s="90"/>
    </row>
    <row r="673833" spans="68:68" customFormat="1">
      <c r="BP673833" s="90"/>
    </row>
    <row r="673834" spans="68:68" customFormat="1">
      <c r="BP673834" s="90"/>
    </row>
    <row r="673835" spans="68:68" customFormat="1">
      <c r="BP673835" s="90"/>
    </row>
    <row r="673836" spans="68:68" customFormat="1">
      <c r="BP673836" s="90"/>
    </row>
    <row r="673837" spans="68:68" customFormat="1">
      <c r="BP673837" s="90"/>
    </row>
    <row r="673838" spans="68:68" customFormat="1">
      <c r="BP673838" s="90"/>
    </row>
    <row r="673839" spans="68:68" customFormat="1">
      <c r="BP673839" s="90"/>
    </row>
    <row r="673840" spans="68:68" customFormat="1">
      <c r="BP673840" s="90"/>
    </row>
    <row r="673841" spans="68:68" customFormat="1">
      <c r="BP673841" s="90"/>
    </row>
    <row r="673842" spans="68:68" customFormat="1">
      <c r="BP673842" s="90"/>
    </row>
    <row r="673843" spans="68:68" customFormat="1">
      <c r="BP673843" s="90"/>
    </row>
    <row r="673844" spans="68:68" customFormat="1">
      <c r="BP673844" s="90"/>
    </row>
    <row r="673845" spans="68:68" customFormat="1">
      <c r="BP673845" s="90"/>
    </row>
    <row r="673846" spans="68:68" customFormat="1">
      <c r="BP673846" s="90"/>
    </row>
    <row r="673847" spans="68:68" customFormat="1">
      <c r="BP673847" s="90"/>
    </row>
    <row r="673848" spans="68:68" customFormat="1">
      <c r="BP673848" s="90"/>
    </row>
    <row r="673849" spans="68:68" customFormat="1">
      <c r="BP673849" s="90"/>
    </row>
    <row r="673850" spans="68:68" customFormat="1">
      <c r="BP673850" s="90"/>
    </row>
    <row r="673851" spans="68:68" customFormat="1">
      <c r="BP673851" s="90"/>
    </row>
    <row r="673852" spans="68:68" customFormat="1">
      <c r="BP673852" s="90"/>
    </row>
    <row r="673853" spans="68:68" customFormat="1">
      <c r="BP673853" s="90"/>
    </row>
    <row r="673854" spans="68:68" customFormat="1">
      <c r="BP673854" s="90"/>
    </row>
    <row r="673855" spans="68:68" customFormat="1">
      <c r="BP673855" s="90"/>
    </row>
    <row r="673856" spans="68:68" customFormat="1">
      <c r="BP673856" s="90"/>
    </row>
    <row r="673857" spans="68:68" customFormat="1">
      <c r="BP673857" s="90"/>
    </row>
    <row r="673858" spans="68:68" customFormat="1">
      <c r="BP673858" s="90"/>
    </row>
    <row r="673859" spans="68:68" customFormat="1">
      <c r="BP673859" s="90"/>
    </row>
    <row r="673860" spans="68:68" customFormat="1">
      <c r="BP673860" s="90"/>
    </row>
    <row r="673861" spans="68:68" customFormat="1">
      <c r="BP673861" s="90"/>
    </row>
    <row r="673862" spans="68:68" customFormat="1">
      <c r="BP673862" s="90"/>
    </row>
    <row r="673863" spans="68:68" customFormat="1">
      <c r="BP673863" s="90"/>
    </row>
    <row r="673864" spans="68:68" customFormat="1">
      <c r="BP673864" s="90"/>
    </row>
    <row r="673865" spans="68:68" customFormat="1">
      <c r="BP673865" s="90"/>
    </row>
    <row r="673866" spans="68:68" customFormat="1">
      <c r="BP673866" s="90"/>
    </row>
    <row r="673867" spans="68:68" customFormat="1">
      <c r="BP673867" s="90"/>
    </row>
    <row r="673868" spans="68:68" customFormat="1">
      <c r="BP673868" s="90"/>
    </row>
    <row r="673869" spans="68:68" customFormat="1">
      <c r="BP673869" s="90"/>
    </row>
    <row r="673870" spans="68:68" customFormat="1">
      <c r="BP673870" s="90"/>
    </row>
    <row r="673871" spans="68:68" customFormat="1">
      <c r="BP673871" s="90"/>
    </row>
    <row r="673872" spans="68:68" customFormat="1">
      <c r="BP673872" s="90"/>
    </row>
    <row r="673873" spans="68:68" customFormat="1">
      <c r="BP673873" s="90"/>
    </row>
    <row r="673874" spans="68:68" customFormat="1">
      <c r="BP673874" s="90"/>
    </row>
    <row r="673875" spans="68:68" customFormat="1">
      <c r="BP673875" s="90"/>
    </row>
    <row r="673876" spans="68:68" customFormat="1">
      <c r="BP673876" s="90"/>
    </row>
    <row r="673877" spans="68:68" customFormat="1">
      <c r="BP673877" s="90"/>
    </row>
    <row r="673878" spans="68:68" customFormat="1">
      <c r="BP673878" s="90"/>
    </row>
    <row r="673879" spans="68:68" customFormat="1">
      <c r="BP673879" s="90"/>
    </row>
    <row r="673880" spans="68:68" customFormat="1">
      <c r="BP673880" s="90"/>
    </row>
    <row r="673881" spans="68:68" customFormat="1">
      <c r="BP673881" s="90"/>
    </row>
    <row r="673882" spans="68:68" customFormat="1">
      <c r="BP673882" s="90"/>
    </row>
    <row r="673883" spans="68:68" customFormat="1">
      <c r="BP673883" s="90"/>
    </row>
    <row r="673884" spans="68:68" customFormat="1">
      <c r="BP673884" s="90"/>
    </row>
    <row r="673885" spans="68:68" customFormat="1">
      <c r="BP673885" s="90"/>
    </row>
    <row r="673886" spans="68:68" customFormat="1">
      <c r="BP673886" s="90"/>
    </row>
    <row r="673887" spans="68:68" customFormat="1">
      <c r="BP673887" s="90"/>
    </row>
    <row r="673888" spans="68:68" customFormat="1">
      <c r="BP673888" s="90"/>
    </row>
    <row r="673889" spans="68:68" customFormat="1">
      <c r="BP673889" s="90"/>
    </row>
    <row r="673890" spans="68:68" customFormat="1">
      <c r="BP673890" s="90"/>
    </row>
    <row r="673891" spans="68:68" customFormat="1">
      <c r="BP673891" s="90"/>
    </row>
    <row r="673892" spans="68:68" customFormat="1">
      <c r="BP673892" s="90"/>
    </row>
    <row r="673893" spans="68:68" customFormat="1">
      <c r="BP673893" s="90"/>
    </row>
    <row r="673894" spans="68:68" customFormat="1">
      <c r="BP673894" s="90"/>
    </row>
    <row r="673895" spans="68:68" customFormat="1">
      <c r="BP673895" s="90"/>
    </row>
    <row r="673896" spans="68:68" customFormat="1">
      <c r="BP673896" s="90"/>
    </row>
    <row r="673897" spans="68:68" customFormat="1">
      <c r="BP673897" s="90"/>
    </row>
    <row r="673898" spans="68:68" customFormat="1">
      <c r="BP673898" s="90"/>
    </row>
    <row r="673899" spans="68:68" customFormat="1">
      <c r="BP673899" s="90"/>
    </row>
    <row r="673900" spans="68:68" customFormat="1">
      <c r="BP673900" s="90"/>
    </row>
    <row r="673901" spans="68:68" customFormat="1">
      <c r="BP673901" s="90"/>
    </row>
    <row r="673902" spans="68:68" customFormat="1">
      <c r="BP673902" s="90"/>
    </row>
    <row r="673903" spans="68:68" customFormat="1">
      <c r="BP673903" s="90"/>
    </row>
    <row r="673904" spans="68:68" customFormat="1">
      <c r="BP673904" s="90"/>
    </row>
    <row r="673905" spans="68:68" customFormat="1">
      <c r="BP673905" s="90"/>
    </row>
    <row r="673906" spans="68:68" customFormat="1">
      <c r="BP673906" s="90"/>
    </row>
    <row r="673907" spans="68:68" customFormat="1">
      <c r="BP673907" s="90"/>
    </row>
    <row r="673908" spans="68:68" customFormat="1">
      <c r="BP673908" s="90"/>
    </row>
    <row r="673909" spans="68:68" customFormat="1">
      <c r="BP673909" s="90"/>
    </row>
    <row r="673910" spans="68:68" customFormat="1">
      <c r="BP673910" s="90"/>
    </row>
    <row r="673911" spans="68:68" customFormat="1">
      <c r="BP673911" s="90"/>
    </row>
    <row r="673912" spans="68:68" customFormat="1">
      <c r="BP673912" s="90"/>
    </row>
    <row r="673913" spans="68:68" customFormat="1">
      <c r="BP673913" s="90"/>
    </row>
    <row r="673914" spans="68:68" customFormat="1">
      <c r="BP673914" s="90"/>
    </row>
    <row r="673915" spans="68:68" customFormat="1">
      <c r="BP673915" s="90"/>
    </row>
    <row r="673916" spans="68:68" customFormat="1">
      <c r="BP673916" s="90"/>
    </row>
    <row r="673917" spans="68:68" customFormat="1">
      <c r="BP673917" s="90"/>
    </row>
    <row r="673918" spans="68:68" customFormat="1">
      <c r="BP673918" s="90"/>
    </row>
    <row r="673919" spans="68:68" customFormat="1">
      <c r="BP673919" s="90"/>
    </row>
    <row r="673920" spans="68:68" customFormat="1">
      <c r="BP673920" s="90"/>
    </row>
    <row r="673921" spans="68:68" customFormat="1">
      <c r="BP673921" s="90"/>
    </row>
    <row r="673922" spans="68:68" customFormat="1">
      <c r="BP673922" s="90"/>
    </row>
    <row r="673923" spans="68:68" customFormat="1">
      <c r="BP673923" s="90"/>
    </row>
    <row r="673924" spans="68:68" customFormat="1">
      <c r="BP673924" s="90"/>
    </row>
    <row r="673925" spans="68:68" customFormat="1">
      <c r="BP673925" s="90"/>
    </row>
    <row r="673926" spans="68:68" customFormat="1">
      <c r="BP673926" s="90"/>
    </row>
    <row r="673927" spans="68:68" customFormat="1">
      <c r="BP673927" s="90"/>
    </row>
    <row r="673928" spans="68:68" customFormat="1">
      <c r="BP673928" s="90"/>
    </row>
    <row r="673929" spans="68:68" customFormat="1">
      <c r="BP673929" s="90"/>
    </row>
    <row r="673930" spans="68:68" customFormat="1">
      <c r="BP673930" s="90"/>
    </row>
    <row r="673931" spans="68:68" customFormat="1">
      <c r="BP673931" s="90"/>
    </row>
    <row r="673932" spans="68:68" customFormat="1">
      <c r="BP673932" s="90"/>
    </row>
    <row r="673933" spans="68:68" customFormat="1">
      <c r="BP673933" s="90"/>
    </row>
    <row r="673934" spans="68:68" customFormat="1">
      <c r="BP673934" s="90"/>
    </row>
    <row r="673935" spans="68:68" customFormat="1">
      <c r="BP673935" s="90"/>
    </row>
    <row r="673936" spans="68:68" customFormat="1">
      <c r="BP673936" s="90"/>
    </row>
    <row r="673937" spans="68:68" customFormat="1">
      <c r="BP673937" s="90"/>
    </row>
    <row r="673938" spans="68:68" customFormat="1">
      <c r="BP673938" s="90"/>
    </row>
    <row r="673939" spans="68:68" customFormat="1">
      <c r="BP673939" s="90"/>
    </row>
    <row r="673940" spans="68:68" customFormat="1">
      <c r="BP673940" s="90"/>
    </row>
    <row r="673941" spans="68:68" customFormat="1">
      <c r="BP673941" s="90"/>
    </row>
    <row r="673942" spans="68:68" customFormat="1">
      <c r="BP673942" s="90"/>
    </row>
    <row r="673943" spans="68:68" customFormat="1">
      <c r="BP673943" s="90"/>
    </row>
    <row r="673944" spans="68:68" customFormat="1">
      <c r="BP673944" s="90"/>
    </row>
    <row r="673945" spans="68:68" customFormat="1">
      <c r="BP673945" s="90"/>
    </row>
    <row r="673946" spans="68:68" customFormat="1">
      <c r="BP673946" s="90"/>
    </row>
    <row r="673947" spans="68:68" customFormat="1">
      <c r="BP673947" s="90"/>
    </row>
    <row r="673948" spans="68:68" customFormat="1">
      <c r="BP673948" s="90"/>
    </row>
    <row r="673949" spans="68:68" customFormat="1">
      <c r="BP673949" s="90"/>
    </row>
    <row r="673950" spans="68:68" customFormat="1">
      <c r="BP673950" s="90"/>
    </row>
    <row r="673951" spans="68:68" customFormat="1">
      <c r="BP673951" s="90"/>
    </row>
    <row r="673952" spans="68:68" customFormat="1">
      <c r="BP673952" s="90"/>
    </row>
    <row r="673953" spans="68:68" customFormat="1">
      <c r="BP673953" s="90"/>
    </row>
    <row r="673954" spans="68:68" customFormat="1">
      <c r="BP673954" s="90"/>
    </row>
    <row r="673955" spans="68:68" customFormat="1">
      <c r="BP673955" s="90"/>
    </row>
    <row r="673956" spans="68:68" customFormat="1">
      <c r="BP673956" s="90"/>
    </row>
    <row r="673957" spans="68:68" customFormat="1">
      <c r="BP673957" s="90"/>
    </row>
    <row r="673958" spans="68:68" customFormat="1">
      <c r="BP673958" s="90"/>
    </row>
    <row r="673959" spans="68:68" customFormat="1">
      <c r="BP673959" s="90"/>
    </row>
    <row r="673960" spans="68:68" customFormat="1">
      <c r="BP673960" s="90"/>
    </row>
    <row r="673961" spans="68:68" customFormat="1">
      <c r="BP673961" s="90"/>
    </row>
    <row r="673962" spans="68:68" customFormat="1">
      <c r="BP673962" s="90"/>
    </row>
    <row r="673963" spans="68:68" customFormat="1">
      <c r="BP673963" s="90"/>
    </row>
    <row r="673964" spans="68:68" customFormat="1">
      <c r="BP673964" s="90"/>
    </row>
    <row r="673965" spans="68:68" customFormat="1">
      <c r="BP673965" s="90"/>
    </row>
    <row r="673966" spans="68:68" customFormat="1">
      <c r="BP673966" s="90"/>
    </row>
    <row r="673967" spans="68:68" customFormat="1">
      <c r="BP673967" s="90"/>
    </row>
    <row r="673968" spans="68:68" customFormat="1">
      <c r="BP673968" s="90"/>
    </row>
    <row r="673969" spans="68:68" customFormat="1">
      <c r="BP673969" s="90"/>
    </row>
    <row r="673970" spans="68:68" customFormat="1">
      <c r="BP673970" s="90"/>
    </row>
    <row r="673971" spans="68:68" customFormat="1">
      <c r="BP673971" s="90"/>
    </row>
    <row r="673972" spans="68:68" customFormat="1">
      <c r="BP673972" s="90"/>
    </row>
    <row r="673973" spans="68:68" customFormat="1">
      <c r="BP673973" s="90"/>
    </row>
    <row r="673974" spans="68:68" customFormat="1">
      <c r="BP673974" s="90"/>
    </row>
    <row r="673975" spans="68:68" customFormat="1">
      <c r="BP673975" s="90"/>
    </row>
    <row r="673976" spans="68:68" customFormat="1">
      <c r="BP673976" s="90"/>
    </row>
    <row r="673977" spans="68:68" customFormat="1">
      <c r="BP673977" s="90"/>
    </row>
    <row r="673978" spans="68:68" customFormat="1">
      <c r="BP673978" s="90"/>
    </row>
    <row r="673979" spans="68:68" customFormat="1">
      <c r="BP673979" s="90"/>
    </row>
    <row r="673980" spans="68:68" customFormat="1">
      <c r="BP673980" s="90"/>
    </row>
    <row r="673981" spans="68:68" customFormat="1">
      <c r="BP673981" s="90"/>
    </row>
    <row r="673982" spans="68:68" customFormat="1">
      <c r="BP673982" s="90"/>
    </row>
    <row r="673983" spans="68:68" customFormat="1">
      <c r="BP673983" s="90"/>
    </row>
    <row r="673984" spans="68:68" customFormat="1">
      <c r="BP673984" s="90"/>
    </row>
    <row r="673985" spans="68:68" customFormat="1">
      <c r="BP673985" s="90"/>
    </row>
    <row r="673986" spans="68:68" customFormat="1">
      <c r="BP673986" s="90"/>
    </row>
    <row r="673987" spans="68:68" customFormat="1">
      <c r="BP673987" s="90"/>
    </row>
    <row r="673988" spans="68:68" customFormat="1">
      <c r="BP673988" s="90"/>
    </row>
    <row r="673989" spans="68:68" customFormat="1">
      <c r="BP673989" s="90"/>
    </row>
    <row r="673990" spans="68:68" customFormat="1">
      <c r="BP673990" s="90"/>
    </row>
    <row r="673991" spans="68:68" customFormat="1">
      <c r="BP673991" s="90"/>
    </row>
    <row r="673992" spans="68:68" customFormat="1">
      <c r="BP673992" s="90"/>
    </row>
    <row r="673993" spans="68:68" customFormat="1">
      <c r="BP673993" s="90"/>
    </row>
    <row r="673994" spans="68:68" customFormat="1">
      <c r="BP673994" s="90"/>
    </row>
    <row r="673995" spans="68:68" customFormat="1">
      <c r="BP673995" s="90"/>
    </row>
    <row r="673996" spans="68:68" customFormat="1">
      <c r="BP673996" s="90"/>
    </row>
    <row r="673997" spans="68:68" customFormat="1">
      <c r="BP673997" s="90"/>
    </row>
    <row r="673998" spans="68:68" customFormat="1">
      <c r="BP673998" s="90"/>
    </row>
    <row r="673999" spans="68:68" customFormat="1">
      <c r="BP673999" s="90"/>
    </row>
    <row r="674000" spans="68:68" customFormat="1">
      <c r="BP674000" s="90"/>
    </row>
    <row r="674001" spans="68:68" customFormat="1">
      <c r="BP674001" s="90"/>
    </row>
    <row r="674002" spans="68:68" customFormat="1">
      <c r="BP674002" s="90"/>
    </row>
    <row r="674003" spans="68:68" customFormat="1">
      <c r="BP674003" s="90"/>
    </row>
    <row r="674004" spans="68:68" customFormat="1">
      <c r="BP674004" s="90"/>
    </row>
    <row r="674005" spans="68:68" customFormat="1">
      <c r="BP674005" s="90"/>
    </row>
    <row r="674006" spans="68:68" customFormat="1">
      <c r="BP674006" s="90"/>
    </row>
    <row r="674007" spans="68:68" customFormat="1">
      <c r="BP674007" s="90"/>
    </row>
    <row r="674008" spans="68:68" customFormat="1">
      <c r="BP674008" s="90"/>
    </row>
    <row r="674009" spans="68:68" customFormat="1">
      <c r="BP674009" s="90"/>
    </row>
    <row r="674010" spans="68:68" customFormat="1">
      <c r="BP674010" s="90"/>
    </row>
    <row r="674011" spans="68:68" customFormat="1">
      <c r="BP674011" s="90"/>
    </row>
    <row r="674012" spans="68:68" customFormat="1">
      <c r="BP674012" s="90"/>
    </row>
    <row r="674013" spans="68:68" customFormat="1">
      <c r="BP674013" s="90"/>
    </row>
    <row r="674014" spans="68:68" customFormat="1">
      <c r="BP674014" s="90"/>
    </row>
    <row r="674015" spans="68:68" customFormat="1">
      <c r="BP674015" s="90"/>
    </row>
    <row r="674016" spans="68:68" customFormat="1">
      <c r="BP674016" s="90"/>
    </row>
    <row r="674017" spans="68:68" customFormat="1">
      <c r="BP674017" s="90"/>
    </row>
    <row r="674018" spans="68:68" customFormat="1">
      <c r="BP674018" s="90"/>
    </row>
    <row r="674019" spans="68:68" customFormat="1">
      <c r="BP674019" s="90"/>
    </row>
    <row r="674020" spans="68:68" customFormat="1">
      <c r="BP674020" s="90"/>
    </row>
    <row r="674021" spans="68:68" customFormat="1">
      <c r="BP674021" s="90"/>
    </row>
    <row r="674022" spans="68:68" customFormat="1">
      <c r="BP674022" s="90"/>
    </row>
    <row r="674023" spans="68:68" customFormat="1">
      <c r="BP674023" s="90"/>
    </row>
    <row r="674024" spans="68:68" customFormat="1">
      <c r="BP674024" s="90"/>
    </row>
    <row r="674025" spans="68:68" customFormat="1">
      <c r="BP674025" s="90"/>
    </row>
    <row r="674026" spans="68:68" customFormat="1">
      <c r="BP674026" s="90"/>
    </row>
    <row r="674027" spans="68:68" customFormat="1">
      <c r="BP674027" s="90"/>
    </row>
    <row r="674028" spans="68:68" customFormat="1">
      <c r="BP674028" s="90"/>
    </row>
    <row r="674029" spans="68:68" customFormat="1">
      <c r="BP674029" s="90"/>
    </row>
    <row r="674030" spans="68:68" customFormat="1">
      <c r="BP674030" s="90"/>
    </row>
    <row r="674031" spans="68:68" customFormat="1">
      <c r="BP674031" s="90"/>
    </row>
    <row r="674032" spans="68:68" customFormat="1">
      <c r="BP674032" s="90"/>
    </row>
    <row r="674033" spans="68:68" customFormat="1">
      <c r="BP674033" s="90"/>
    </row>
    <row r="674034" spans="68:68" customFormat="1">
      <c r="BP674034" s="90"/>
    </row>
    <row r="674035" spans="68:68" customFormat="1">
      <c r="BP674035" s="90"/>
    </row>
    <row r="674036" spans="68:68" customFormat="1">
      <c r="BP674036" s="90"/>
    </row>
    <row r="674037" spans="68:68" customFormat="1">
      <c r="BP674037" s="90"/>
    </row>
    <row r="674038" spans="68:68" customFormat="1">
      <c r="BP674038" s="90"/>
    </row>
    <row r="674039" spans="68:68" customFormat="1">
      <c r="BP674039" s="90"/>
    </row>
    <row r="674040" spans="68:68" customFormat="1">
      <c r="BP674040" s="90"/>
    </row>
    <row r="674041" spans="68:68" customFormat="1">
      <c r="BP674041" s="90"/>
    </row>
    <row r="674042" spans="68:68" customFormat="1">
      <c r="BP674042" s="90"/>
    </row>
    <row r="674043" spans="68:68" customFormat="1">
      <c r="BP674043" s="90"/>
    </row>
    <row r="674044" spans="68:68" customFormat="1">
      <c r="BP674044" s="90"/>
    </row>
    <row r="674045" spans="68:68" customFormat="1">
      <c r="BP674045" s="90"/>
    </row>
    <row r="674046" spans="68:68" customFormat="1">
      <c r="BP674046" s="90"/>
    </row>
    <row r="674047" spans="68:68" customFormat="1">
      <c r="BP674047" s="90"/>
    </row>
    <row r="674048" spans="68:68" customFormat="1">
      <c r="BP674048" s="90"/>
    </row>
    <row r="674049" spans="68:68" customFormat="1">
      <c r="BP674049" s="90"/>
    </row>
    <row r="674050" spans="68:68" customFormat="1">
      <c r="BP674050" s="90"/>
    </row>
    <row r="674051" spans="68:68" customFormat="1">
      <c r="BP674051" s="90"/>
    </row>
    <row r="674052" spans="68:68" customFormat="1">
      <c r="BP674052" s="90"/>
    </row>
    <row r="674053" spans="68:68" customFormat="1">
      <c r="BP674053" s="90"/>
    </row>
    <row r="674054" spans="68:68" customFormat="1">
      <c r="BP674054" s="90"/>
    </row>
    <row r="674055" spans="68:68" customFormat="1">
      <c r="BP674055" s="90"/>
    </row>
    <row r="674056" spans="68:68" customFormat="1">
      <c r="BP674056" s="90"/>
    </row>
    <row r="674057" spans="68:68" customFormat="1">
      <c r="BP674057" s="90"/>
    </row>
    <row r="674058" spans="68:68" customFormat="1">
      <c r="BP674058" s="90"/>
    </row>
    <row r="674059" spans="68:68" customFormat="1">
      <c r="BP674059" s="90"/>
    </row>
    <row r="674060" spans="68:68" customFormat="1">
      <c r="BP674060" s="90"/>
    </row>
    <row r="674061" spans="68:68" customFormat="1">
      <c r="BP674061" s="90"/>
    </row>
    <row r="674062" spans="68:68" customFormat="1">
      <c r="BP674062" s="90"/>
    </row>
    <row r="674063" spans="68:68" customFormat="1">
      <c r="BP674063" s="90"/>
    </row>
    <row r="674064" spans="68:68" customFormat="1">
      <c r="BP674064" s="90"/>
    </row>
    <row r="674065" spans="68:68" customFormat="1">
      <c r="BP674065" s="90"/>
    </row>
    <row r="674066" spans="68:68" customFormat="1">
      <c r="BP674066" s="90"/>
    </row>
    <row r="674067" spans="68:68" customFormat="1">
      <c r="BP674067" s="90"/>
    </row>
    <row r="674068" spans="68:68" customFormat="1">
      <c r="BP674068" s="90"/>
    </row>
    <row r="674069" spans="68:68" customFormat="1">
      <c r="BP674069" s="90"/>
    </row>
    <row r="674070" spans="68:68" customFormat="1">
      <c r="BP674070" s="90"/>
    </row>
    <row r="674071" spans="68:68" customFormat="1">
      <c r="BP674071" s="90"/>
    </row>
    <row r="674072" spans="68:68" customFormat="1">
      <c r="BP674072" s="90"/>
    </row>
    <row r="674073" spans="68:68" customFormat="1">
      <c r="BP674073" s="90"/>
    </row>
    <row r="674074" spans="68:68" customFormat="1">
      <c r="BP674074" s="90"/>
    </row>
    <row r="674075" spans="68:68" customFormat="1">
      <c r="BP674075" s="90"/>
    </row>
    <row r="674076" spans="68:68" customFormat="1">
      <c r="BP674076" s="90"/>
    </row>
    <row r="674077" spans="68:68" customFormat="1">
      <c r="BP674077" s="90"/>
    </row>
    <row r="674078" spans="68:68" customFormat="1">
      <c r="BP674078" s="90"/>
    </row>
    <row r="674079" spans="68:68" customFormat="1">
      <c r="BP674079" s="90"/>
    </row>
    <row r="674080" spans="68:68" customFormat="1">
      <c r="BP674080" s="90"/>
    </row>
    <row r="674081" spans="68:68" customFormat="1">
      <c r="BP674081" s="90"/>
    </row>
    <row r="674082" spans="68:68" customFormat="1">
      <c r="BP674082" s="90"/>
    </row>
    <row r="674083" spans="68:68" customFormat="1">
      <c r="BP674083" s="90"/>
    </row>
    <row r="674084" spans="68:68" customFormat="1">
      <c r="BP674084" s="90"/>
    </row>
    <row r="674085" spans="68:68" customFormat="1">
      <c r="BP674085" s="90"/>
    </row>
    <row r="674086" spans="68:68" customFormat="1">
      <c r="BP674086" s="90"/>
    </row>
    <row r="674087" spans="68:68" customFormat="1">
      <c r="BP674087" s="90"/>
    </row>
    <row r="674088" spans="68:68" customFormat="1">
      <c r="BP674088" s="90"/>
    </row>
    <row r="674089" spans="68:68" customFormat="1">
      <c r="BP674089" s="90"/>
    </row>
    <row r="674090" spans="68:68" customFormat="1">
      <c r="BP674090" s="90"/>
    </row>
    <row r="674091" spans="68:68" customFormat="1">
      <c r="BP674091" s="90"/>
    </row>
    <row r="674092" spans="68:68" customFormat="1">
      <c r="BP674092" s="90"/>
    </row>
    <row r="674093" spans="68:68" customFormat="1">
      <c r="BP674093" s="90"/>
    </row>
    <row r="674094" spans="68:68" customFormat="1">
      <c r="BP674094" s="90"/>
    </row>
    <row r="674095" spans="68:68" customFormat="1">
      <c r="BP674095" s="90"/>
    </row>
    <row r="674096" spans="68:68" customFormat="1">
      <c r="BP674096" s="90"/>
    </row>
    <row r="674097" spans="68:68" customFormat="1">
      <c r="BP674097" s="90"/>
    </row>
    <row r="674098" spans="68:68" customFormat="1">
      <c r="BP674098" s="90"/>
    </row>
    <row r="674099" spans="68:68" customFormat="1">
      <c r="BP674099" s="90"/>
    </row>
    <row r="674100" spans="68:68" customFormat="1">
      <c r="BP674100" s="90"/>
    </row>
    <row r="674101" spans="68:68" customFormat="1">
      <c r="BP674101" s="90"/>
    </row>
    <row r="674102" spans="68:68" customFormat="1">
      <c r="BP674102" s="90"/>
    </row>
    <row r="674103" spans="68:68" customFormat="1">
      <c r="BP674103" s="90"/>
    </row>
    <row r="674104" spans="68:68" customFormat="1">
      <c r="BP674104" s="90"/>
    </row>
    <row r="674105" spans="68:68" customFormat="1">
      <c r="BP674105" s="90"/>
    </row>
    <row r="674106" spans="68:68" customFormat="1">
      <c r="BP674106" s="90"/>
    </row>
    <row r="674107" spans="68:68" customFormat="1">
      <c r="BP674107" s="90"/>
    </row>
    <row r="674108" spans="68:68" customFormat="1">
      <c r="BP674108" s="90"/>
    </row>
    <row r="674109" spans="68:68" customFormat="1">
      <c r="BP674109" s="90"/>
    </row>
    <row r="674110" spans="68:68" customFormat="1">
      <c r="BP674110" s="90"/>
    </row>
    <row r="674111" spans="68:68" customFormat="1">
      <c r="BP674111" s="90"/>
    </row>
    <row r="674112" spans="68:68" customFormat="1">
      <c r="BP674112" s="90"/>
    </row>
    <row r="674113" spans="68:68" customFormat="1">
      <c r="BP674113" s="90"/>
    </row>
    <row r="674114" spans="68:68" customFormat="1">
      <c r="BP674114" s="90"/>
    </row>
    <row r="674115" spans="68:68" customFormat="1">
      <c r="BP674115" s="90"/>
    </row>
    <row r="674116" spans="68:68" customFormat="1">
      <c r="BP674116" s="90"/>
    </row>
    <row r="674117" spans="68:68" customFormat="1">
      <c r="BP674117" s="90"/>
    </row>
    <row r="674118" spans="68:68" customFormat="1">
      <c r="BP674118" s="90"/>
    </row>
    <row r="674119" spans="68:68" customFormat="1">
      <c r="BP674119" s="90"/>
    </row>
    <row r="674120" spans="68:68" customFormat="1">
      <c r="BP674120" s="90"/>
    </row>
    <row r="674121" spans="68:68" customFormat="1">
      <c r="BP674121" s="90"/>
    </row>
    <row r="674122" spans="68:68" customFormat="1">
      <c r="BP674122" s="90"/>
    </row>
    <row r="674123" spans="68:68" customFormat="1">
      <c r="BP674123" s="90"/>
    </row>
    <row r="674124" spans="68:68" customFormat="1">
      <c r="BP674124" s="90"/>
    </row>
    <row r="674125" spans="68:68" customFormat="1">
      <c r="BP674125" s="90"/>
    </row>
    <row r="674126" spans="68:68" customFormat="1">
      <c r="BP674126" s="90"/>
    </row>
    <row r="674127" spans="68:68" customFormat="1">
      <c r="BP674127" s="90"/>
    </row>
    <row r="674128" spans="68:68" customFormat="1">
      <c r="BP674128" s="90"/>
    </row>
    <row r="674129" spans="68:68" customFormat="1">
      <c r="BP674129" s="90"/>
    </row>
    <row r="674130" spans="68:68" customFormat="1">
      <c r="BP674130" s="90"/>
    </row>
    <row r="674131" spans="68:68" customFormat="1">
      <c r="BP674131" s="90"/>
    </row>
    <row r="674132" spans="68:68" customFormat="1">
      <c r="BP674132" s="90"/>
    </row>
    <row r="674133" spans="68:68" customFormat="1">
      <c r="BP674133" s="90"/>
    </row>
    <row r="674134" spans="68:68" customFormat="1">
      <c r="BP674134" s="90"/>
    </row>
    <row r="674135" spans="68:68" customFormat="1">
      <c r="BP674135" s="90"/>
    </row>
    <row r="674136" spans="68:68" customFormat="1">
      <c r="BP674136" s="90"/>
    </row>
    <row r="674137" spans="68:68" customFormat="1">
      <c r="BP674137" s="90"/>
    </row>
    <row r="674138" spans="68:68" customFormat="1">
      <c r="BP674138" s="90"/>
    </row>
    <row r="674139" spans="68:68" customFormat="1">
      <c r="BP674139" s="90"/>
    </row>
    <row r="674140" spans="68:68" customFormat="1">
      <c r="BP674140" s="90"/>
    </row>
    <row r="674141" spans="68:68" customFormat="1">
      <c r="BP674141" s="90"/>
    </row>
    <row r="674142" spans="68:68" customFormat="1">
      <c r="BP674142" s="90"/>
    </row>
    <row r="674143" spans="68:68" customFormat="1">
      <c r="BP674143" s="90"/>
    </row>
    <row r="674144" spans="68:68" customFormat="1">
      <c r="BP674144" s="90"/>
    </row>
    <row r="674145" spans="68:68" customFormat="1">
      <c r="BP674145" s="90"/>
    </row>
    <row r="674146" spans="68:68" customFormat="1">
      <c r="BP674146" s="90"/>
    </row>
    <row r="674147" spans="68:68" customFormat="1">
      <c r="BP674147" s="90"/>
    </row>
    <row r="674148" spans="68:68" customFormat="1">
      <c r="BP674148" s="90"/>
    </row>
    <row r="674149" spans="68:68" customFormat="1">
      <c r="BP674149" s="90"/>
    </row>
    <row r="674150" spans="68:68" customFormat="1">
      <c r="BP674150" s="90"/>
    </row>
    <row r="674151" spans="68:68" customFormat="1">
      <c r="BP674151" s="90"/>
    </row>
    <row r="674152" spans="68:68" customFormat="1">
      <c r="BP674152" s="90"/>
    </row>
    <row r="674153" spans="68:68" customFormat="1">
      <c r="BP674153" s="90"/>
    </row>
    <row r="674154" spans="68:68" customFormat="1">
      <c r="BP674154" s="90"/>
    </row>
    <row r="674155" spans="68:68" customFormat="1">
      <c r="BP674155" s="90"/>
    </row>
    <row r="674156" spans="68:68" customFormat="1">
      <c r="BP674156" s="90"/>
    </row>
    <row r="674157" spans="68:68" customFormat="1">
      <c r="BP674157" s="90"/>
    </row>
    <row r="674158" spans="68:68" customFormat="1">
      <c r="BP674158" s="90"/>
    </row>
    <row r="674159" spans="68:68" customFormat="1">
      <c r="BP674159" s="90"/>
    </row>
    <row r="674160" spans="68:68" customFormat="1">
      <c r="BP674160" s="90"/>
    </row>
    <row r="674161" spans="68:68" customFormat="1">
      <c r="BP674161" s="90"/>
    </row>
    <row r="674162" spans="68:68" customFormat="1">
      <c r="BP674162" s="90"/>
    </row>
    <row r="674163" spans="68:68" customFormat="1">
      <c r="BP674163" s="90"/>
    </row>
    <row r="674164" spans="68:68" customFormat="1">
      <c r="BP674164" s="90"/>
    </row>
    <row r="674165" spans="68:68" customFormat="1">
      <c r="BP674165" s="90"/>
    </row>
    <row r="674166" spans="68:68" customFormat="1">
      <c r="BP674166" s="90"/>
    </row>
    <row r="674167" spans="68:68" customFormat="1">
      <c r="BP674167" s="90"/>
    </row>
    <row r="674168" spans="68:68" customFormat="1">
      <c r="BP674168" s="90"/>
    </row>
    <row r="674169" spans="68:68" customFormat="1">
      <c r="BP674169" s="90"/>
    </row>
    <row r="674170" spans="68:68" customFormat="1">
      <c r="BP674170" s="90"/>
    </row>
    <row r="674171" spans="68:68" customFormat="1">
      <c r="BP674171" s="90"/>
    </row>
    <row r="674172" spans="68:68" customFormat="1">
      <c r="BP674172" s="90"/>
    </row>
    <row r="674173" spans="68:68" customFormat="1">
      <c r="BP674173" s="90"/>
    </row>
    <row r="674174" spans="68:68" customFormat="1">
      <c r="BP674174" s="90"/>
    </row>
    <row r="674175" spans="68:68" customFormat="1">
      <c r="BP674175" s="90"/>
    </row>
    <row r="674176" spans="68:68" customFormat="1">
      <c r="BP674176" s="90"/>
    </row>
    <row r="674177" spans="68:68" customFormat="1">
      <c r="BP674177" s="90"/>
    </row>
    <row r="674178" spans="68:68" customFormat="1">
      <c r="BP674178" s="90"/>
    </row>
    <row r="674179" spans="68:68" customFormat="1">
      <c r="BP674179" s="90"/>
    </row>
    <row r="674180" spans="68:68" customFormat="1">
      <c r="BP674180" s="90"/>
    </row>
    <row r="674181" spans="68:68" customFormat="1">
      <c r="BP674181" s="90"/>
    </row>
    <row r="674182" spans="68:68" customFormat="1">
      <c r="BP674182" s="90"/>
    </row>
    <row r="674183" spans="68:68" customFormat="1">
      <c r="BP674183" s="90"/>
    </row>
    <row r="674184" spans="68:68" customFormat="1">
      <c r="BP674184" s="90"/>
    </row>
    <row r="674185" spans="68:68" customFormat="1">
      <c r="BP674185" s="90"/>
    </row>
    <row r="674186" spans="68:68" customFormat="1">
      <c r="BP674186" s="90"/>
    </row>
    <row r="674187" spans="68:68" customFormat="1">
      <c r="BP674187" s="90"/>
    </row>
    <row r="674188" spans="68:68" customFormat="1">
      <c r="BP674188" s="90"/>
    </row>
    <row r="674189" spans="68:68" customFormat="1">
      <c r="BP674189" s="90"/>
    </row>
    <row r="674190" spans="68:68" customFormat="1">
      <c r="BP674190" s="90"/>
    </row>
    <row r="674191" spans="68:68" customFormat="1">
      <c r="BP674191" s="90"/>
    </row>
    <row r="674192" spans="68:68" customFormat="1">
      <c r="BP674192" s="90"/>
    </row>
    <row r="674193" spans="68:68" customFormat="1">
      <c r="BP674193" s="90"/>
    </row>
    <row r="674194" spans="68:68" customFormat="1">
      <c r="BP674194" s="90"/>
    </row>
    <row r="674195" spans="68:68" customFormat="1">
      <c r="BP674195" s="90"/>
    </row>
    <row r="674196" spans="68:68" customFormat="1">
      <c r="BP674196" s="90"/>
    </row>
    <row r="674197" spans="68:68" customFormat="1">
      <c r="BP674197" s="90"/>
    </row>
    <row r="674198" spans="68:68" customFormat="1">
      <c r="BP674198" s="90"/>
    </row>
    <row r="674199" spans="68:68" customFormat="1">
      <c r="BP674199" s="90"/>
    </row>
    <row r="674200" spans="68:68" customFormat="1">
      <c r="BP674200" s="90"/>
    </row>
    <row r="674201" spans="68:68" customFormat="1">
      <c r="BP674201" s="90"/>
    </row>
    <row r="674202" spans="68:68" customFormat="1">
      <c r="BP674202" s="90"/>
    </row>
    <row r="674203" spans="68:68" customFormat="1">
      <c r="BP674203" s="90"/>
    </row>
    <row r="674204" spans="68:68" customFormat="1">
      <c r="BP674204" s="90"/>
    </row>
    <row r="674205" spans="68:68" customFormat="1">
      <c r="BP674205" s="90"/>
    </row>
    <row r="674206" spans="68:68" customFormat="1">
      <c r="BP674206" s="90"/>
    </row>
    <row r="674207" spans="68:68" customFormat="1">
      <c r="BP674207" s="90"/>
    </row>
    <row r="674208" spans="68:68" customFormat="1">
      <c r="BP674208" s="90"/>
    </row>
    <row r="674209" spans="68:68" customFormat="1">
      <c r="BP674209" s="90"/>
    </row>
    <row r="674210" spans="68:68" customFormat="1">
      <c r="BP674210" s="90"/>
    </row>
    <row r="674211" spans="68:68" customFormat="1">
      <c r="BP674211" s="90"/>
    </row>
    <row r="674212" spans="68:68" customFormat="1">
      <c r="BP674212" s="90"/>
    </row>
    <row r="674213" spans="68:68" customFormat="1">
      <c r="BP674213" s="90"/>
    </row>
    <row r="674214" spans="68:68" customFormat="1">
      <c r="BP674214" s="90"/>
    </row>
    <row r="674215" spans="68:68" customFormat="1">
      <c r="BP674215" s="90"/>
    </row>
    <row r="674216" spans="68:68" customFormat="1">
      <c r="BP674216" s="90"/>
    </row>
    <row r="674217" spans="68:68" customFormat="1">
      <c r="BP674217" s="90"/>
    </row>
    <row r="674218" spans="68:68" customFormat="1">
      <c r="BP674218" s="90"/>
    </row>
    <row r="674219" spans="68:68" customFormat="1">
      <c r="BP674219" s="90"/>
    </row>
    <row r="674220" spans="68:68" customFormat="1">
      <c r="BP674220" s="90"/>
    </row>
    <row r="674221" spans="68:68" customFormat="1">
      <c r="BP674221" s="90"/>
    </row>
    <row r="674222" spans="68:68" customFormat="1">
      <c r="BP674222" s="90"/>
    </row>
    <row r="674223" spans="68:68" customFormat="1">
      <c r="BP674223" s="90"/>
    </row>
    <row r="674224" spans="68:68" customFormat="1">
      <c r="BP674224" s="90"/>
    </row>
    <row r="674225" spans="68:68" customFormat="1">
      <c r="BP674225" s="90"/>
    </row>
    <row r="674226" spans="68:68" customFormat="1">
      <c r="BP674226" s="90"/>
    </row>
    <row r="674227" spans="68:68" customFormat="1">
      <c r="BP674227" s="90"/>
    </row>
    <row r="674228" spans="68:68" customFormat="1">
      <c r="BP674228" s="90"/>
    </row>
    <row r="674229" spans="68:68" customFormat="1">
      <c r="BP674229" s="90"/>
    </row>
    <row r="674230" spans="68:68" customFormat="1">
      <c r="BP674230" s="90"/>
    </row>
    <row r="674231" spans="68:68" customFormat="1">
      <c r="BP674231" s="90"/>
    </row>
    <row r="674232" spans="68:68" customFormat="1">
      <c r="BP674232" s="90"/>
    </row>
    <row r="674233" spans="68:68" customFormat="1">
      <c r="BP674233" s="90"/>
    </row>
    <row r="674234" spans="68:68" customFormat="1">
      <c r="BP674234" s="90"/>
    </row>
    <row r="674235" spans="68:68" customFormat="1">
      <c r="BP674235" s="90"/>
    </row>
    <row r="674236" spans="68:68" customFormat="1">
      <c r="BP674236" s="90"/>
    </row>
    <row r="674237" spans="68:68" customFormat="1">
      <c r="BP674237" s="90"/>
    </row>
    <row r="674238" spans="68:68" customFormat="1">
      <c r="BP674238" s="90"/>
    </row>
    <row r="674239" spans="68:68" customFormat="1">
      <c r="BP674239" s="90"/>
    </row>
    <row r="674240" spans="68:68" customFormat="1">
      <c r="BP674240" s="90"/>
    </row>
    <row r="674241" spans="68:68" customFormat="1">
      <c r="BP674241" s="90"/>
    </row>
    <row r="674242" spans="68:68" customFormat="1">
      <c r="BP674242" s="90"/>
    </row>
    <row r="674243" spans="68:68" customFormat="1">
      <c r="BP674243" s="90"/>
    </row>
    <row r="674244" spans="68:68" customFormat="1">
      <c r="BP674244" s="90"/>
    </row>
    <row r="674245" spans="68:68" customFormat="1">
      <c r="BP674245" s="90"/>
    </row>
    <row r="674246" spans="68:68" customFormat="1">
      <c r="BP674246" s="90"/>
    </row>
    <row r="674247" spans="68:68" customFormat="1">
      <c r="BP674247" s="90"/>
    </row>
    <row r="674248" spans="68:68" customFormat="1">
      <c r="BP674248" s="90"/>
    </row>
    <row r="674249" spans="68:68" customFormat="1">
      <c r="BP674249" s="90"/>
    </row>
    <row r="674250" spans="68:68" customFormat="1">
      <c r="BP674250" s="90"/>
    </row>
    <row r="674251" spans="68:68" customFormat="1">
      <c r="BP674251" s="90"/>
    </row>
    <row r="674252" spans="68:68" customFormat="1">
      <c r="BP674252" s="90"/>
    </row>
    <row r="674253" spans="68:68" customFormat="1">
      <c r="BP674253" s="90"/>
    </row>
    <row r="674254" spans="68:68" customFormat="1">
      <c r="BP674254" s="90"/>
    </row>
    <row r="674255" spans="68:68" customFormat="1">
      <c r="BP674255" s="90"/>
    </row>
    <row r="674256" spans="68:68" customFormat="1">
      <c r="BP674256" s="90"/>
    </row>
    <row r="674257" spans="68:68" customFormat="1">
      <c r="BP674257" s="90"/>
    </row>
    <row r="674258" spans="68:68" customFormat="1">
      <c r="BP674258" s="90"/>
    </row>
    <row r="674259" spans="68:68" customFormat="1">
      <c r="BP674259" s="90"/>
    </row>
    <row r="674260" spans="68:68" customFormat="1">
      <c r="BP674260" s="90"/>
    </row>
    <row r="674261" spans="68:68" customFormat="1">
      <c r="BP674261" s="90"/>
    </row>
    <row r="674262" spans="68:68" customFormat="1">
      <c r="BP674262" s="90"/>
    </row>
    <row r="674263" spans="68:68" customFormat="1">
      <c r="BP674263" s="90"/>
    </row>
    <row r="674264" spans="68:68" customFormat="1">
      <c r="BP674264" s="90"/>
    </row>
    <row r="674265" spans="68:68" customFormat="1">
      <c r="BP674265" s="90"/>
    </row>
    <row r="674266" spans="68:68" customFormat="1">
      <c r="BP674266" s="90"/>
    </row>
    <row r="674267" spans="68:68" customFormat="1">
      <c r="BP674267" s="90"/>
    </row>
    <row r="674268" spans="68:68" customFormat="1">
      <c r="BP674268" s="90"/>
    </row>
    <row r="674269" spans="68:68" customFormat="1">
      <c r="BP674269" s="90"/>
    </row>
    <row r="674270" spans="68:68" customFormat="1">
      <c r="BP674270" s="90"/>
    </row>
    <row r="674271" spans="68:68" customFormat="1">
      <c r="BP674271" s="90"/>
    </row>
    <row r="674272" spans="68:68" customFormat="1">
      <c r="BP674272" s="90"/>
    </row>
    <row r="674273" spans="68:68" customFormat="1">
      <c r="BP674273" s="90"/>
    </row>
    <row r="674274" spans="68:68" customFormat="1">
      <c r="BP674274" s="90"/>
    </row>
    <row r="674275" spans="68:68" customFormat="1">
      <c r="BP674275" s="90"/>
    </row>
    <row r="674276" spans="68:68" customFormat="1">
      <c r="BP674276" s="90"/>
    </row>
    <row r="674277" spans="68:68" customFormat="1">
      <c r="BP674277" s="90"/>
    </row>
    <row r="674278" spans="68:68" customFormat="1">
      <c r="BP674278" s="90"/>
    </row>
    <row r="674279" spans="68:68" customFormat="1">
      <c r="BP674279" s="90"/>
    </row>
    <row r="674280" spans="68:68" customFormat="1">
      <c r="BP674280" s="90"/>
    </row>
    <row r="674281" spans="68:68" customFormat="1">
      <c r="BP674281" s="90"/>
    </row>
    <row r="674282" spans="68:68" customFormat="1">
      <c r="BP674282" s="90"/>
    </row>
    <row r="674283" spans="68:68" customFormat="1">
      <c r="BP674283" s="90"/>
    </row>
    <row r="674284" spans="68:68" customFormat="1">
      <c r="BP674284" s="90"/>
    </row>
    <row r="674285" spans="68:68" customFormat="1">
      <c r="BP674285" s="90"/>
    </row>
    <row r="674286" spans="68:68" customFormat="1">
      <c r="BP674286" s="90"/>
    </row>
    <row r="674287" spans="68:68" customFormat="1">
      <c r="BP674287" s="90"/>
    </row>
    <row r="674288" spans="68:68" customFormat="1">
      <c r="BP674288" s="90"/>
    </row>
    <row r="674289" spans="68:68" customFormat="1">
      <c r="BP674289" s="90"/>
    </row>
    <row r="674290" spans="68:68" customFormat="1">
      <c r="BP674290" s="90"/>
    </row>
    <row r="674291" spans="68:68" customFormat="1">
      <c r="BP674291" s="90"/>
    </row>
    <row r="674292" spans="68:68" customFormat="1">
      <c r="BP674292" s="90"/>
    </row>
    <row r="674293" spans="68:68" customFormat="1">
      <c r="BP674293" s="90"/>
    </row>
    <row r="674294" spans="68:68" customFormat="1">
      <c r="BP674294" s="90"/>
    </row>
    <row r="674295" spans="68:68" customFormat="1">
      <c r="BP674295" s="90"/>
    </row>
    <row r="674296" spans="68:68" customFormat="1">
      <c r="BP674296" s="90"/>
    </row>
    <row r="674297" spans="68:68" customFormat="1">
      <c r="BP674297" s="90"/>
    </row>
    <row r="674298" spans="68:68" customFormat="1">
      <c r="BP674298" s="90"/>
    </row>
    <row r="674299" spans="68:68" customFormat="1">
      <c r="BP674299" s="90"/>
    </row>
    <row r="674300" spans="68:68" customFormat="1">
      <c r="BP674300" s="90"/>
    </row>
    <row r="674301" spans="68:68" customFormat="1">
      <c r="BP674301" s="90"/>
    </row>
    <row r="674302" spans="68:68" customFormat="1">
      <c r="BP674302" s="90"/>
    </row>
    <row r="674303" spans="68:68" customFormat="1">
      <c r="BP674303" s="90"/>
    </row>
    <row r="674304" spans="68:68" customFormat="1">
      <c r="BP674304" s="90"/>
    </row>
    <row r="674305" spans="68:68" customFormat="1">
      <c r="BP674305" s="90"/>
    </row>
    <row r="674306" spans="68:68" customFormat="1">
      <c r="BP674306" s="90"/>
    </row>
    <row r="674307" spans="68:68" customFormat="1">
      <c r="BP674307" s="90"/>
    </row>
    <row r="674308" spans="68:68" customFormat="1">
      <c r="BP674308" s="90"/>
    </row>
    <row r="674309" spans="68:68" customFormat="1">
      <c r="BP674309" s="90"/>
    </row>
    <row r="674310" spans="68:68" customFormat="1">
      <c r="BP674310" s="90"/>
    </row>
    <row r="674311" spans="68:68" customFormat="1">
      <c r="BP674311" s="90"/>
    </row>
    <row r="674312" spans="68:68" customFormat="1">
      <c r="BP674312" s="90"/>
    </row>
    <row r="674313" spans="68:68" customFormat="1">
      <c r="BP674313" s="90"/>
    </row>
    <row r="674314" spans="68:68" customFormat="1">
      <c r="BP674314" s="90"/>
    </row>
    <row r="674315" spans="68:68" customFormat="1">
      <c r="BP674315" s="90"/>
    </row>
    <row r="674316" spans="68:68" customFormat="1">
      <c r="BP674316" s="90"/>
    </row>
    <row r="674317" spans="68:68" customFormat="1">
      <c r="BP674317" s="90"/>
    </row>
    <row r="674318" spans="68:68" customFormat="1">
      <c r="BP674318" s="90"/>
    </row>
    <row r="674319" spans="68:68" customFormat="1">
      <c r="BP674319" s="90"/>
    </row>
    <row r="674320" spans="68:68" customFormat="1">
      <c r="BP674320" s="90"/>
    </row>
    <row r="674321" spans="68:68" customFormat="1">
      <c r="BP674321" s="90"/>
    </row>
    <row r="674322" spans="68:68" customFormat="1">
      <c r="BP674322" s="90"/>
    </row>
    <row r="674323" spans="68:68" customFormat="1">
      <c r="BP674323" s="90"/>
    </row>
    <row r="674324" spans="68:68" customFormat="1">
      <c r="BP674324" s="90"/>
    </row>
    <row r="674325" spans="68:68" customFormat="1">
      <c r="BP674325" s="90"/>
    </row>
    <row r="674326" spans="68:68" customFormat="1">
      <c r="BP674326" s="90"/>
    </row>
    <row r="674327" spans="68:68" customFormat="1">
      <c r="BP674327" s="90"/>
    </row>
    <row r="674328" spans="68:68" customFormat="1">
      <c r="BP674328" s="90"/>
    </row>
    <row r="674329" spans="68:68" customFormat="1">
      <c r="BP674329" s="90"/>
    </row>
    <row r="674330" spans="68:68" customFormat="1">
      <c r="BP674330" s="90"/>
    </row>
    <row r="674331" spans="68:68" customFormat="1">
      <c r="BP674331" s="90"/>
    </row>
    <row r="674332" spans="68:68" customFormat="1">
      <c r="BP674332" s="90"/>
    </row>
    <row r="674333" spans="68:68" customFormat="1">
      <c r="BP674333" s="90"/>
    </row>
    <row r="674334" spans="68:68" customFormat="1">
      <c r="BP674334" s="90"/>
    </row>
    <row r="674335" spans="68:68" customFormat="1">
      <c r="BP674335" s="90"/>
    </row>
    <row r="674336" spans="68:68" customFormat="1">
      <c r="BP674336" s="90"/>
    </row>
    <row r="674337" spans="68:68" customFormat="1">
      <c r="BP674337" s="90"/>
    </row>
    <row r="674338" spans="68:68" customFormat="1">
      <c r="BP674338" s="90"/>
    </row>
    <row r="674339" spans="68:68" customFormat="1">
      <c r="BP674339" s="90"/>
    </row>
    <row r="674340" spans="68:68" customFormat="1">
      <c r="BP674340" s="90"/>
    </row>
    <row r="674341" spans="68:68" customFormat="1">
      <c r="BP674341" s="90"/>
    </row>
    <row r="674342" spans="68:68" customFormat="1">
      <c r="BP674342" s="90"/>
    </row>
    <row r="674343" spans="68:68" customFormat="1">
      <c r="BP674343" s="90"/>
    </row>
    <row r="674344" spans="68:68" customFormat="1">
      <c r="BP674344" s="90"/>
    </row>
    <row r="674345" spans="68:68" customFormat="1">
      <c r="BP674345" s="90"/>
    </row>
    <row r="674346" spans="68:68" customFormat="1">
      <c r="BP674346" s="90"/>
    </row>
    <row r="674347" spans="68:68" customFormat="1">
      <c r="BP674347" s="90"/>
    </row>
    <row r="674348" spans="68:68" customFormat="1">
      <c r="BP674348" s="90"/>
    </row>
    <row r="674349" spans="68:68" customFormat="1">
      <c r="BP674349" s="90"/>
    </row>
    <row r="674350" spans="68:68" customFormat="1">
      <c r="BP674350" s="90"/>
    </row>
    <row r="674351" spans="68:68" customFormat="1">
      <c r="BP674351" s="90"/>
    </row>
    <row r="674352" spans="68:68" customFormat="1">
      <c r="BP674352" s="90"/>
    </row>
    <row r="674353" spans="68:68" customFormat="1">
      <c r="BP674353" s="90"/>
    </row>
    <row r="674354" spans="68:68" customFormat="1">
      <c r="BP674354" s="90"/>
    </row>
    <row r="674355" spans="68:68" customFormat="1">
      <c r="BP674355" s="90"/>
    </row>
    <row r="674356" spans="68:68" customFormat="1">
      <c r="BP674356" s="90"/>
    </row>
    <row r="674357" spans="68:68" customFormat="1">
      <c r="BP674357" s="90"/>
    </row>
    <row r="674358" spans="68:68" customFormat="1">
      <c r="BP674358" s="90"/>
    </row>
    <row r="674359" spans="68:68" customFormat="1">
      <c r="BP674359" s="90"/>
    </row>
    <row r="674360" spans="68:68" customFormat="1">
      <c r="BP674360" s="90"/>
    </row>
    <row r="674361" spans="68:68" customFormat="1">
      <c r="BP674361" s="90"/>
    </row>
    <row r="674362" spans="68:68" customFormat="1">
      <c r="BP674362" s="90"/>
    </row>
    <row r="674363" spans="68:68" customFormat="1">
      <c r="BP674363" s="90"/>
    </row>
    <row r="674364" spans="68:68" customFormat="1">
      <c r="BP674364" s="90"/>
    </row>
    <row r="674365" spans="68:68" customFormat="1">
      <c r="BP674365" s="90"/>
    </row>
    <row r="674366" spans="68:68" customFormat="1">
      <c r="BP674366" s="90"/>
    </row>
    <row r="674367" spans="68:68" customFormat="1">
      <c r="BP674367" s="90"/>
    </row>
    <row r="674368" spans="68:68" customFormat="1">
      <c r="BP674368" s="90"/>
    </row>
    <row r="674369" spans="68:68" customFormat="1">
      <c r="BP674369" s="90"/>
    </row>
    <row r="674370" spans="68:68" customFormat="1">
      <c r="BP674370" s="90"/>
    </row>
    <row r="674371" spans="68:68" customFormat="1">
      <c r="BP674371" s="90"/>
    </row>
    <row r="674372" spans="68:68" customFormat="1">
      <c r="BP674372" s="90"/>
    </row>
    <row r="674373" spans="68:68" customFormat="1">
      <c r="BP674373" s="90"/>
    </row>
    <row r="674374" spans="68:68" customFormat="1">
      <c r="BP674374" s="90"/>
    </row>
    <row r="674375" spans="68:68" customFormat="1">
      <c r="BP674375" s="90"/>
    </row>
    <row r="674376" spans="68:68" customFormat="1">
      <c r="BP674376" s="90"/>
    </row>
    <row r="674377" spans="68:68" customFormat="1">
      <c r="BP674377" s="90"/>
    </row>
    <row r="674378" spans="68:68" customFormat="1">
      <c r="BP674378" s="90"/>
    </row>
    <row r="674379" spans="68:68" customFormat="1">
      <c r="BP674379" s="90"/>
    </row>
    <row r="674380" spans="68:68" customFormat="1">
      <c r="BP674380" s="90"/>
    </row>
    <row r="674381" spans="68:68" customFormat="1">
      <c r="BP674381" s="90"/>
    </row>
    <row r="674382" spans="68:68" customFormat="1">
      <c r="BP674382" s="90"/>
    </row>
    <row r="674383" spans="68:68" customFormat="1">
      <c r="BP674383" s="90"/>
    </row>
    <row r="674384" spans="68:68" customFormat="1">
      <c r="BP674384" s="90"/>
    </row>
    <row r="674385" spans="68:68" customFormat="1">
      <c r="BP674385" s="90"/>
    </row>
    <row r="674386" spans="68:68" customFormat="1">
      <c r="BP674386" s="90"/>
    </row>
    <row r="674387" spans="68:68" customFormat="1">
      <c r="BP674387" s="90"/>
    </row>
    <row r="674388" spans="68:68" customFormat="1">
      <c r="BP674388" s="90"/>
    </row>
    <row r="674389" spans="68:68" customFormat="1">
      <c r="BP674389" s="90"/>
    </row>
    <row r="674390" spans="68:68" customFormat="1">
      <c r="BP674390" s="90"/>
    </row>
    <row r="674391" spans="68:68" customFormat="1">
      <c r="BP674391" s="90"/>
    </row>
    <row r="674392" spans="68:68" customFormat="1">
      <c r="BP674392" s="90"/>
    </row>
    <row r="674393" spans="68:68" customFormat="1">
      <c r="BP674393" s="90"/>
    </row>
    <row r="674394" spans="68:68" customFormat="1">
      <c r="BP674394" s="90"/>
    </row>
    <row r="674395" spans="68:68" customFormat="1">
      <c r="BP674395" s="90"/>
    </row>
    <row r="674396" spans="68:68" customFormat="1">
      <c r="BP674396" s="90"/>
    </row>
    <row r="674397" spans="68:68" customFormat="1">
      <c r="BP674397" s="90"/>
    </row>
    <row r="674398" spans="68:68" customFormat="1">
      <c r="BP674398" s="90"/>
    </row>
    <row r="674399" spans="68:68" customFormat="1">
      <c r="BP674399" s="90"/>
    </row>
    <row r="674400" spans="68:68" customFormat="1">
      <c r="BP674400" s="90"/>
    </row>
    <row r="674401" spans="68:68" customFormat="1">
      <c r="BP674401" s="90"/>
    </row>
    <row r="674402" spans="68:68" customFormat="1">
      <c r="BP674402" s="90"/>
    </row>
    <row r="674403" spans="68:68" customFormat="1">
      <c r="BP674403" s="90"/>
    </row>
    <row r="674404" spans="68:68" customFormat="1">
      <c r="BP674404" s="90"/>
    </row>
    <row r="674405" spans="68:68" customFormat="1">
      <c r="BP674405" s="90"/>
    </row>
    <row r="674406" spans="68:68" customFormat="1">
      <c r="BP674406" s="90"/>
    </row>
    <row r="674407" spans="68:68" customFormat="1">
      <c r="BP674407" s="90"/>
    </row>
    <row r="674408" spans="68:68" customFormat="1">
      <c r="BP674408" s="90"/>
    </row>
    <row r="674409" spans="68:68" customFormat="1">
      <c r="BP674409" s="90"/>
    </row>
    <row r="674410" spans="68:68" customFormat="1">
      <c r="BP674410" s="90"/>
    </row>
    <row r="674411" spans="68:68" customFormat="1">
      <c r="BP674411" s="90"/>
    </row>
    <row r="674412" spans="68:68" customFormat="1">
      <c r="BP674412" s="90"/>
    </row>
    <row r="674413" spans="68:68" customFormat="1">
      <c r="BP674413" s="90"/>
    </row>
    <row r="674414" spans="68:68" customFormat="1">
      <c r="BP674414" s="90"/>
    </row>
    <row r="674415" spans="68:68" customFormat="1">
      <c r="BP674415" s="90"/>
    </row>
    <row r="674416" spans="68:68" customFormat="1">
      <c r="BP674416" s="90"/>
    </row>
    <row r="674417" spans="68:68" customFormat="1">
      <c r="BP674417" s="90"/>
    </row>
    <row r="674418" spans="68:68" customFormat="1">
      <c r="BP674418" s="90"/>
    </row>
    <row r="674419" spans="68:68" customFormat="1">
      <c r="BP674419" s="90"/>
    </row>
    <row r="674420" spans="68:68" customFormat="1">
      <c r="BP674420" s="90"/>
    </row>
    <row r="674421" spans="68:68" customFormat="1">
      <c r="BP674421" s="90"/>
    </row>
    <row r="674422" spans="68:68" customFormat="1">
      <c r="BP674422" s="90"/>
    </row>
    <row r="674423" spans="68:68" customFormat="1">
      <c r="BP674423" s="90"/>
    </row>
    <row r="674424" spans="68:68" customFormat="1">
      <c r="BP674424" s="90"/>
    </row>
    <row r="674425" spans="68:68" customFormat="1">
      <c r="BP674425" s="90"/>
    </row>
    <row r="674426" spans="68:68" customFormat="1">
      <c r="BP674426" s="90"/>
    </row>
    <row r="674427" spans="68:68" customFormat="1">
      <c r="BP674427" s="90"/>
    </row>
    <row r="674428" spans="68:68" customFormat="1">
      <c r="BP674428" s="90"/>
    </row>
    <row r="674429" spans="68:68" customFormat="1">
      <c r="BP674429" s="90"/>
    </row>
    <row r="674430" spans="68:68" customFormat="1">
      <c r="BP674430" s="90"/>
    </row>
    <row r="674431" spans="68:68" customFormat="1">
      <c r="BP674431" s="90"/>
    </row>
    <row r="674432" spans="68:68" customFormat="1">
      <c r="BP674432" s="90"/>
    </row>
    <row r="674433" spans="68:68" customFormat="1">
      <c r="BP674433" s="90"/>
    </row>
    <row r="674434" spans="68:68" customFormat="1">
      <c r="BP674434" s="90"/>
    </row>
    <row r="674435" spans="68:68" customFormat="1">
      <c r="BP674435" s="90"/>
    </row>
    <row r="674436" spans="68:68" customFormat="1">
      <c r="BP674436" s="90"/>
    </row>
    <row r="674437" spans="68:68" customFormat="1">
      <c r="BP674437" s="90"/>
    </row>
    <row r="674438" spans="68:68" customFormat="1">
      <c r="BP674438" s="90"/>
    </row>
    <row r="674439" spans="68:68" customFormat="1">
      <c r="BP674439" s="90"/>
    </row>
    <row r="674440" spans="68:68" customFormat="1">
      <c r="BP674440" s="90"/>
    </row>
    <row r="674441" spans="68:68" customFormat="1">
      <c r="BP674441" s="90"/>
    </row>
    <row r="674442" spans="68:68" customFormat="1">
      <c r="BP674442" s="90"/>
    </row>
    <row r="674443" spans="68:68" customFormat="1">
      <c r="BP674443" s="90"/>
    </row>
    <row r="674444" spans="68:68" customFormat="1">
      <c r="BP674444" s="90"/>
    </row>
    <row r="674445" spans="68:68" customFormat="1">
      <c r="BP674445" s="90"/>
    </row>
    <row r="674446" spans="68:68" customFormat="1">
      <c r="BP674446" s="90"/>
    </row>
    <row r="674447" spans="68:68" customFormat="1">
      <c r="BP674447" s="90"/>
    </row>
    <row r="674448" spans="68:68" customFormat="1">
      <c r="BP674448" s="90"/>
    </row>
    <row r="674449" spans="68:68" customFormat="1">
      <c r="BP674449" s="90"/>
    </row>
    <row r="674450" spans="68:68" customFormat="1">
      <c r="BP674450" s="90"/>
    </row>
    <row r="674451" spans="68:68" customFormat="1">
      <c r="BP674451" s="90"/>
    </row>
    <row r="674452" spans="68:68" customFormat="1">
      <c r="BP674452" s="90"/>
    </row>
    <row r="674453" spans="68:68" customFormat="1">
      <c r="BP674453" s="90"/>
    </row>
    <row r="674454" spans="68:68" customFormat="1">
      <c r="BP674454" s="90"/>
    </row>
    <row r="674455" spans="68:68" customFormat="1">
      <c r="BP674455" s="90"/>
    </row>
    <row r="674456" spans="68:68" customFormat="1">
      <c r="BP674456" s="90"/>
    </row>
    <row r="674457" spans="68:68" customFormat="1">
      <c r="BP674457" s="90"/>
    </row>
    <row r="674458" spans="68:68" customFormat="1">
      <c r="BP674458" s="90"/>
    </row>
    <row r="674459" spans="68:68" customFormat="1">
      <c r="BP674459" s="90"/>
    </row>
    <row r="674460" spans="68:68" customFormat="1">
      <c r="BP674460" s="90"/>
    </row>
    <row r="674461" spans="68:68" customFormat="1">
      <c r="BP674461" s="90"/>
    </row>
    <row r="674462" spans="68:68" customFormat="1">
      <c r="BP674462" s="90"/>
    </row>
    <row r="674463" spans="68:68" customFormat="1">
      <c r="BP674463" s="90"/>
    </row>
    <row r="674464" spans="68:68" customFormat="1">
      <c r="BP674464" s="90"/>
    </row>
    <row r="674465" spans="68:68" customFormat="1">
      <c r="BP674465" s="90"/>
    </row>
    <row r="674466" spans="68:68" customFormat="1">
      <c r="BP674466" s="90"/>
    </row>
    <row r="674467" spans="68:68" customFormat="1">
      <c r="BP674467" s="90"/>
    </row>
    <row r="674468" spans="68:68" customFormat="1">
      <c r="BP674468" s="90"/>
    </row>
    <row r="674469" spans="68:68" customFormat="1">
      <c r="BP674469" s="90"/>
    </row>
    <row r="674470" spans="68:68" customFormat="1">
      <c r="BP674470" s="90"/>
    </row>
    <row r="674471" spans="68:68" customFormat="1">
      <c r="BP674471" s="90"/>
    </row>
    <row r="674472" spans="68:68" customFormat="1">
      <c r="BP674472" s="90"/>
    </row>
    <row r="674473" spans="68:68" customFormat="1">
      <c r="BP674473" s="90"/>
    </row>
    <row r="674474" spans="68:68" customFormat="1">
      <c r="BP674474" s="90"/>
    </row>
    <row r="674475" spans="68:68" customFormat="1">
      <c r="BP674475" s="90"/>
    </row>
    <row r="674476" spans="68:68" customFormat="1">
      <c r="BP674476" s="90"/>
    </row>
    <row r="674477" spans="68:68" customFormat="1">
      <c r="BP674477" s="90"/>
    </row>
    <row r="674478" spans="68:68" customFormat="1">
      <c r="BP674478" s="90"/>
    </row>
    <row r="674479" spans="68:68" customFormat="1">
      <c r="BP674479" s="90"/>
    </row>
    <row r="674480" spans="68:68" customFormat="1">
      <c r="BP674480" s="90"/>
    </row>
    <row r="674481" spans="68:68" customFormat="1">
      <c r="BP674481" s="90"/>
    </row>
    <row r="674482" spans="68:68" customFormat="1">
      <c r="BP674482" s="90"/>
    </row>
    <row r="674483" spans="68:68" customFormat="1">
      <c r="BP674483" s="90"/>
    </row>
    <row r="674484" spans="68:68" customFormat="1">
      <c r="BP674484" s="90"/>
    </row>
    <row r="674485" spans="68:68" customFormat="1">
      <c r="BP674485" s="90"/>
    </row>
    <row r="674486" spans="68:68" customFormat="1">
      <c r="BP674486" s="90"/>
    </row>
    <row r="674487" spans="68:68" customFormat="1">
      <c r="BP674487" s="90"/>
    </row>
    <row r="674488" spans="68:68" customFormat="1">
      <c r="BP674488" s="90"/>
    </row>
    <row r="674489" spans="68:68" customFormat="1">
      <c r="BP674489" s="90"/>
    </row>
    <row r="674490" spans="68:68" customFormat="1">
      <c r="BP674490" s="90"/>
    </row>
    <row r="674491" spans="68:68" customFormat="1">
      <c r="BP674491" s="90"/>
    </row>
    <row r="674492" spans="68:68" customFormat="1">
      <c r="BP674492" s="90"/>
    </row>
    <row r="674493" spans="68:68" customFormat="1">
      <c r="BP674493" s="90"/>
    </row>
    <row r="674494" spans="68:68" customFormat="1">
      <c r="BP674494" s="90"/>
    </row>
    <row r="674495" spans="68:68" customFormat="1">
      <c r="BP674495" s="90"/>
    </row>
    <row r="674496" spans="68:68" customFormat="1">
      <c r="BP674496" s="90"/>
    </row>
    <row r="674497" spans="68:68" customFormat="1">
      <c r="BP674497" s="90"/>
    </row>
    <row r="674498" spans="68:68" customFormat="1">
      <c r="BP674498" s="90"/>
    </row>
    <row r="674499" spans="68:68" customFormat="1">
      <c r="BP674499" s="90"/>
    </row>
    <row r="674500" spans="68:68" customFormat="1">
      <c r="BP674500" s="90"/>
    </row>
    <row r="674501" spans="68:68" customFormat="1">
      <c r="BP674501" s="90"/>
    </row>
    <row r="674502" spans="68:68" customFormat="1">
      <c r="BP674502" s="90"/>
    </row>
    <row r="674503" spans="68:68" customFormat="1">
      <c r="BP674503" s="90"/>
    </row>
    <row r="674504" spans="68:68" customFormat="1">
      <c r="BP674504" s="90"/>
    </row>
    <row r="674505" spans="68:68" customFormat="1">
      <c r="BP674505" s="90"/>
    </row>
    <row r="674506" spans="68:68" customFormat="1">
      <c r="BP674506" s="90"/>
    </row>
    <row r="674507" spans="68:68" customFormat="1">
      <c r="BP674507" s="90"/>
    </row>
    <row r="674508" spans="68:68" customFormat="1">
      <c r="BP674508" s="90"/>
    </row>
    <row r="674509" spans="68:68" customFormat="1">
      <c r="BP674509" s="90"/>
    </row>
    <row r="674510" spans="68:68" customFormat="1">
      <c r="BP674510" s="90"/>
    </row>
    <row r="674511" spans="68:68" customFormat="1">
      <c r="BP674511" s="90"/>
    </row>
    <row r="674512" spans="68:68" customFormat="1">
      <c r="BP674512" s="90"/>
    </row>
    <row r="674513" spans="68:68" customFormat="1">
      <c r="BP674513" s="90"/>
    </row>
    <row r="674514" spans="68:68" customFormat="1">
      <c r="BP674514" s="90"/>
    </row>
    <row r="674515" spans="68:68" customFormat="1">
      <c r="BP674515" s="90"/>
    </row>
    <row r="674516" spans="68:68" customFormat="1">
      <c r="BP674516" s="90"/>
    </row>
    <row r="674517" spans="68:68" customFormat="1">
      <c r="BP674517" s="90"/>
    </row>
    <row r="674518" spans="68:68" customFormat="1">
      <c r="BP674518" s="90"/>
    </row>
    <row r="674519" spans="68:68" customFormat="1">
      <c r="BP674519" s="90"/>
    </row>
    <row r="674520" spans="68:68" customFormat="1">
      <c r="BP674520" s="90"/>
    </row>
    <row r="674521" spans="68:68" customFormat="1">
      <c r="BP674521" s="90"/>
    </row>
    <row r="674522" spans="68:68" customFormat="1">
      <c r="BP674522" s="90"/>
    </row>
    <row r="674523" spans="68:68" customFormat="1">
      <c r="BP674523" s="90"/>
    </row>
    <row r="674524" spans="68:68" customFormat="1">
      <c r="BP674524" s="90"/>
    </row>
    <row r="674525" spans="68:68" customFormat="1">
      <c r="BP674525" s="90"/>
    </row>
    <row r="674526" spans="68:68" customFormat="1">
      <c r="BP674526" s="90"/>
    </row>
    <row r="674527" spans="68:68" customFormat="1">
      <c r="BP674527" s="90"/>
    </row>
    <row r="674528" spans="68:68" customFormat="1">
      <c r="BP674528" s="90"/>
    </row>
    <row r="674529" spans="68:68" customFormat="1">
      <c r="BP674529" s="90"/>
    </row>
    <row r="674530" spans="68:68" customFormat="1">
      <c r="BP674530" s="90"/>
    </row>
    <row r="674531" spans="68:68" customFormat="1">
      <c r="BP674531" s="90"/>
    </row>
    <row r="674532" spans="68:68" customFormat="1">
      <c r="BP674532" s="90"/>
    </row>
    <row r="674533" spans="68:68" customFormat="1">
      <c r="BP674533" s="90"/>
    </row>
    <row r="674534" spans="68:68" customFormat="1">
      <c r="BP674534" s="90"/>
    </row>
    <row r="674535" spans="68:68" customFormat="1">
      <c r="BP674535" s="90"/>
    </row>
    <row r="674536" spans="68:68" customFormat="1">
      <c r="BP674536" s="90"/>
    </row>
    <row r="674537" spans="68:68" customFormat="1">
      <c r="BP674537" s="90"/>
    </row>
    <row r="674538" spans="68:68" customFormat="1">
      <c r="BP674538" s="90"/>
    </row>
    <row r="674539" spans="68:68" customFormat="1">
      <c r="BP674539" s="90"/>
    </row>
    <row r="674540" spans="68:68" customFormat="1">
      <c r="BP674540" s="90"/>
    </row>
    <row r="674541" spans="68:68" customFormat="1">
      <c r="BP674541" s="90"/>
    </row>
    <row r="674542" spans="68:68" customFormat="1">
      <c r="BP674542" s="90"/>
    </row>
    <row r="674543" spans="68:68" customFormat="1">
      <c r="BP674543" s="90"/>
    </row>
    <row r="674544" spans="68:68" customFormat="1">
      <c r="BP674544" s="90"/>
    </row>
    <row r="674545" spans="68:68" customFormat="1">
      <c r="BP674545" s="90"/>
    </row>
    <row r="674546" spans="68:68" customFormat="1">
      <c r="BP674546" s="90"/>
    </row>
    <row r="674547" spans="68:68" customFormat="1">
      <c r="BP674547" s="90"/>
    </row>
    <row r="674548" spans="68:68" customFormat="1">
      <c r="BP674548" s="90"/>
    </row>
    <row r="674549" spans="68:68" customFormat="1">
      <c r="BP674549" s="90"/>
    </row>
    <row r="674550" spans="68:68" customFormat="1">
      <c r="BP674550" s="90"/>
    </row>
    <row r="674551" spans="68:68" customFormat="1">
      <c r="BP674551" s="90"/>
    </row>
    <row r="674552" spans="68:68" customFormat="1">
      <c r="BP674552" s="90"/>
    </row>
    <row r="674553" spans="68:68" customFormat="1">
      <c r="BP674553" s="90"/>
    </row>
    <row r="674554" spans="68:68" customFormat="1">
      <c r="BP674554" s="90"/>
    </row>
    <row r="674555" spans="68:68" customFormat="1">
      <c r="BP674555" s="90"/>
    </row>
    <row r="674556" spans="68:68" customFormat="1">
      <c r="BP674556" s="90"/>
    </row>
    <row r="674557" spans="68:68" customFormat="1">
      <c r="BP674557" s="90"/>
    </row>
    <row r="674558" spans="68:68" customFormat="1">
      <c r="BP674558" s="90"/>
    </row>
    <row r="674559" spans="68:68" customFormat="1">
      <c r="BP674559" s="90"/>
    </row>
    <row r="674560" spans="68:68" customFormat="1">
      <c r="BP674560" s="90"/>
    </row>
    <row r="674561" spans="68:68" customFormat="1">
      <c r="BP674561" s="90"/>
    </row>
    <row r="674562" spans="68:68" customFormat="1">
      <c r="BP674562" s="90"/>
    </row>
    <row r="674563" spans="68:68" customFormat="1">
      <c r="BP674563" s="90"/>
    </row>
    <row r="674564" spans="68:68" customFormat="1">
      <c r="BP674564" s="90"/>
    </row>
    <row r="674565" spans="68:68" customFormat="1">
      <c r="BP674565" s="90"/>
    </row>
    <row r="674566" spans="68:68" customFormat="1">
      <c r="BP674566" s="90"/>
    </row>
    <row r="674567" spans="68:68" customFormat="1">
      <c r="BP674567" s="90"/>
    </row>
    <row r="674568" spans="68:68" customFormat="1">
      <c r="BP674568" s="90"/>
    </row>
    <row r="674569" spans="68:68" customFormat="1">
      <c r="BP674569" s="90"/>
    </row>
    <row r="674570" spans="68:68" customFormat="1">
      <c r="BP674570" s="90"/>
    </row>
    <row r="674571" spans="68:68" customFormat="1">
      <c r="BP674571" s="90"/>
    </row>
    <row r="674572" spans="68:68" customFormat="1">
      <c r="BP674572" s="90"/>
    </row>
    <row r="674573" spans="68:68" customFormat="1">
      <c r="BP674573" s="90"/>
    </row>
    <row r="674574" spans="68:68" customFormat="1">
      <c r="BP674574" s="90"/>
    </row>
    <row r="674575" spans="68:68" customFormat="1">
      <c r="BP674575" s="90"/>
    </row>
    <row r="674576" spans="68:68" customFormat="1">
      <c r="BP674576" s="90"/>
    </row>
    <row r="674577" spans="68:68" customFormat="1">
      <c r="BP674577" s="90"/>
    </row>
    <row r="674578" spans="68:68" customFormat="1">
      <c r="BP674578" s="90"/>
    </row>
    <row r="674579" spans="68:68" customFormat="1">
      <c r="BP674579" s="90"/>
    </row>
    <row r="674580" spans="68:68" customFormat="1">
      <c r="BP674580" s="90"/>
    </row>
    <row r="674581" spans="68:68" customFormat="1">
      <c r="BP674581" s="90"/>
    </row>
    <row r="674582" spans="68:68" customFormat="1">
      <c r="BP674582" s="90"/>
    </row>
    <row r="674583" spans="68:68" customFormat="1">
      <c r="BP674583" s="90"/>
    </row>
    <row r="674584" spans="68:68" customFormat="1">
      <c r="BP674584" s="90"/>
    </row>
    <row r="674585" spans="68:68" customFormat="1">
      <c r="BP674585" s="90"/>
    </row>
    <row r="674586" spans="68:68" customFormat="1">
      <c r="BP674586" s="90"/>
    </row>
    <row r="674587" spans="68:68" customFormat="1">
      <c r="BP674587" s="90"/>
    </row>
    <row r="674588" spans="68:68" customFormat="1">
      <c r="BP674588" s="90"/>
    </row>
    <row r="674589" spans="68:68" customFormat="1">
      <c r="BP674589" s="90"/>
    </row>
    <row r="674590" spans="68:68" customFormat="1">
      <c r="BP674590" s="90"/>
    </row>
    <row r="674591" spans="68:68" customFormat="1">
      <c r="BP674591" s="90"/>
    </row>
    <row r="674592" spans="68:68" customFormat="1">
      <c r="BP674592" s="90"/>
    </row>
    <row r="674593" spans="68:68" customFormat="1">
      <c r="BP674593" s="90"/>
    </row>
    <row r="674594" spans="68:68" customFormat="1">
      <c r="BP674594" s="90"/>
    </row>
    <row r="674595" spans="68:68" customFormat="1">
      <c r="BP674595" s="90"/>
    </row>
    <row r="674596" spans="68:68" customFormat="1">
      <c r="BP674596" s="90"/>
    </row>
    <row r="674597" spans="68:68" customFormat="1">
      <c r="BP674597" s="90"/>
    </row>
    <row r="674598" spans="68:68" customFormat="1">
      <c r="BP674598" s="90"/>
    </row>
    <row r="674599" spans="68:68" customFormat="1">
      <c r="BP674599" s="90"/>
    </row>
    <row r="674600" spans="68:68" customFormat="1">
      <c r="BP674600" s="90"/>
    </row>
    <row r="674601" spans="68:68" customFormat="1">
      <c r="BP674601" s="90"/>
    </row>
    <row r="674602" spans="68:68" customFormat="1">
      <c r="BP674602" s="90"/>
    </row>
    <row r="674603" spans="68:68" customFormat="1">
      <c r="BP674603" s="90"/>
    </row>
    <row r="674604" spans="68:68" customFormat="1">
      <c r="BP674604" s="90"/>
    </row>
    <row r="674605" spans="68:68" customFormat="1">
      <c r="BP674605" s="90"/>
    </row>
    <row r="674606" spans="68:68" customFormat="1">
      <c r="BP674606" s="90"/>
    </row>
    <row r="674607" spans="68:68" customFormat="1">
      <c r="BP674607" s="90"/>
    </row>
    <row r="674608" spans="68:68" customFormat="1">
      <c r="BP674608" s="90"/>
    </row>
    <row r="674609" spans="68:68" customFormat="1">
      <c r="BP674609" s="90"/>
    </row>
    <row r="674610" spans="68:68" customFormat="1">
      <c r="BP674610" s="90"/>
    </row>
    <row r="674611" spans="68:68" customFormat="1">
      <c r="BP674611" s="90"/>
    </row>
    <row r="674612" spans="68:68" customFormat="1">
      <c r="BP674612" s="90"/>
    </row>
    <row r="674613" spans="68:68" customFormat="1">
      <c r="BP674613" s="90"/>
    </row>
    <row r="674614" spans="68:68" customFormat="1">
      <c r="BP674614" s="90"/>
    </row>
    <row r="674615" spans="68:68" customFormat="1">
      <c r="BP674615" s="90"/>
    </row>
    <row r="674616" spans="68:68" customFormat="1">
      <c r="BP674616" s="90"/>
    </row>
    <row r="674617" spans="68:68" customFormat="1">
      <c r="BP674617" s="90"/>
    </row>
    <row r="674618" spans="68:68" customFormat="1">
      <c r="BP674618" s="90"/>
    </row>
    <row r="674619" spans="68:68" customFormat="1">
      <c r="BP674619" s="90"/>
    </row>
    <row r="674620" spans="68:68" customFormat="1">
      <c r="BP674620" s="90"/>
    </row>
    <row r="674621" spans="68:68" customFormat="1">
      <c r="BP674621" s="90"/>
    </row>
    <row r="674622" spans="68:68" customFormat="1">
      <c r="BP674622" s="90"/>
    </row>
    <row r="674623" spans="68:68" customFormat="1">
      <c r="BP674623" s="90"/>
    </row>
    <row r="674624" spans="68:68" customFormat="1">
      <c r="BP674624" s="90"/>
    </row>
    <row r="674625" spans="68:68" customFormat="1">
      <c r="BP674625" s="90"/>
    </row>
    <row r="674626" spans="68:68" customFormat="1">
      <c r="BP674626" s="90"/>
    </row>
    <row r="674627" spans="68:68" customFormat="1">
      <c r="BP674627" s="90"/>
    </row>
    <row r="674628" spans="68:68" customFormat="1">
      <c r="BP674628" s="90"/>
    </row>
    <row r="674629" spans="68:68" customFormat="1">
      <c r="BP674629" s="90"/>
    </row>
    <row r="674630" spans="68:68" customFormat="1">
      <c r="BP674630" s="90"/>
    </row>
    <row r="674631" spans="68:68" customFormat="1">
      <c r="BP674631" s="90"/>
    </row>
    <row r="674632" spans="68:68" customFormat="1">
      <c r="BP674632" s="90"/>
    </row>
    <row r="674633" spans="68:68" customFormat="1">
      <c r="BP674633" s="90"/>
    </row>
    <row r="674634" spans="68:68" customFormat="1">
      <c r="BP674634" s="90"/>
    </row>
    <row r="674635" spans="68:68" customFormat="1">
      <c r="BP674635" s="90"/>
    </row>
    <row r="674636" spans="68:68" customFormat="1">
      <c r="BP674636" s="90"/>
    </row>
    <row r="674637" spans="68:68" customFormat="1">
      <c r="BP674637" s="90"/>
    </row>
    <row r="674638" spans="68:68" customFormat="1">
      <c r="BP674638" s="90"/>
    </row>
    <row r="674639" spans="68:68" customFormat="1">
      <c r="BP674639" s="90"/>
    </row>
    <row r="674640" spans="68:68" customFormat="1">
      <c r="BP674640" s="90"/>
    </row>
    <row r="674641" spans="68:68" customFormat="1">
      <c r="BP674641" s="90"/>
    </row>
    <row r="674642" spans="68:68" customFormat="1">
      <c r="BP674642" s="90"/>
    </row>
    <row r="674643" spans="68:68" customFormat="1">
      <c r="BP674643" s="90"/>
    </row>
    <row r="674644" spans="68:68" customFormat="1">
      <c r="BP674644" s="90"/>
    </row>
    <row r="674645" spans="68:68" customFormat="1">
      <c r="BP674645" s="90"/>
    </row>
    <row r="674646" spans="68:68" customFormat="1">
      <c r="BP674646" s="90"/>
    </row>
    <row r="674647" spans="68:68" customFormat="1">
      <c r="BP674647" s="90"/>
    </row>
    <row r="674648" spans="68:68" customFormat="1">
      <c r="BP674648" s="90"/>
    </row>
    <row r="674649" spans="68:68" customFormat="1">
      <c r="BP674649" s="90"/>
    </row>
    <row r="674650" spans="68:68" customFormat="1">
      <c r="BP674650" s="90"/>
    </row>
    <row r="674651" spans="68:68" customFormat="1">
      <c r="BP674651" s="90"/>
    </row>
    <row r="674652" spans="68:68" customFormat="1">
      <c r="BP674652" s="90"/>
    </row>
    <row r="674653" spans="68:68" customFormat="1">
      <c r="BP674653" s="90"/>
    </row>
    <row r="674654" spans="68:68" customFormat="1">
      <c r="BP674654" s="90"/>
    </row>
    <row r="674655" spans="68:68" customFormat="1">
      <c r="BP674655" s="90"/>
    </row>
    <row r="674656" spans="68:68" customFormat="1">
      <c r="BP674656" s="90"/>
    </row>
    <row r="674657" spans="68:68" customFormat="1">
      <c r="BP674657" s="90"/>
    </row>
    <row r="674658" spans="68:68" customFormat="1">
      <c r="BP674658" s="90"/>
    </row>
    <row r="674659" spans="68:68" customFormat="1">
      <c r="BP674659" s="90"/>
    </row>
    <row r="674660" spans="68:68" customFormat="1">
      <c r="BP674660" s="90"/>
    </row>
    <row r="674661" spans="68:68" customFormat="1">
      <c r="BP674661" s="90"/>
    </row>
    <row r="674662" spans="68:68" customFormat="1">
      <c r="BP674662" s="90"/>
    </row>
    <row r="674663" spans="68:68" customFormat="1">
      <c r="BP674663" s="90"/>
    </row>
    <row r="674664" spans="68:68" customFormat="1">
      <c r="BP674664" s="90"/>
    </row>
    <row r="674665" spans="68:68" customFormat="1">
      <c r="BP674665" s="90"/>
    </row>
    <row r="674666" spans="68:68" customFormat="1">
      <c r="BP674666" s="90"/>
    </row>
    <row r="674667" spans="68:68" customFormat="1">
      <c r="BP674667" s="90"/>
    </row>
    <row r="674668" spans="68:68" customFormat="1">
      <c r="BP674668" s="90"/>
    </row>
    <row r="674669" spans="68:68" customFormat="1">
      <c r="BP674669" s="90"/>
    </row>
    <row r="674670" spans="68:68" customFormat="1">
      <c r="BP674670" s="90"/>
    </row>
    <row r="674671" spans="68:68" customFormat="1">
      <c r="BP674671" s="90"/>
    </row>
    <row r="674672" spans="68:68" customFormat="1">
      <c r="BP674672" s="90"/>
    </row>
    <row r="674673" spans="68:68" customFormat="1">
      <c r="BP674673" s="90"/>
    </row>
    <row r="674674" spans="68:68" customFormat="1">
      <c r="BP674674" s="90"/>
    </row>
    <row r="674675" spans="68:68" customFormat="1">
      <c r="BP674675" s="90"/>
    </row>
    <row r="674676" spans="68:68" customFormat="1">
      <c r="BP674676" s="90"/>
    </row>
    <row r="674677" spans="68:68" customFormat="1">
      <c r="BP674677" s="90"/>
    </row>
    <row r="674678" spans="68:68" customFormat="1">
      <c r="BP674678" s="90"/>
    </row>
    <row r="674679" spans="68:68" customFormat="1">
      <c r="BP674679" s="90"/>
    </row>
    <row r="674680" spans="68:68" customFormat="1">
      <c r="BP674680" s="90"/>
    </row>
    <row r="674681" spans="68:68" customFormat="1">
      <c r="BP674681" s="90"/>
    </row>
    <row r="674682" spans="68:68" customFormat="1">
      <c r="BP674682" s="90"/>
    </row>
    <row r="674683" spans="68:68" customFormat="1">
      <c r="BP674683" s="90"/>
    </row>
    <row r="674684" spans="68:68" customFormat="1">
      <c r="BP674684" s="90"/>
    </row>
    <row r="674685" spans="68:68" customFormat="1">
      <c r="BP674685" s="90"/>
    </row>
    <row r="674686" spans="68:68" customFormat="1">
      <c r="BP674686" s="90"/>
    </row>
    <row r="674687" spans="68:68" customFormat="1">
      <c r="BP674687" s="90"/>
    </row>
    <row r="674688" spans="68:68" customFormat="1">
      <c r="BP674688" s="90"/>
    </row>
    <row r="674689" spans="68:68" customFormat="1">
      <c r="BP674689" s="90"/>
    </row>
    <row r="674690" spans="68:68" customFormat="1">
      <c r="BP674690" s="90"/>
    </row>
    <row r="674691" spans="68:68" customFormat="1">
      <c r="BP674691" s="90"/>
    </row>
    <row r="674692" spans="68:68" customFormat="1">
      <c r="BP674692" s="90"/>
    </row>
    <row r="674693" spans="68:68" customFormat="1">
      <c r="BP674693" s="90"/>
    </row>
    <row r="674694" spans="68:68" customFormat="1">
      <c r="BP674694" s="90"/>
    </row>
    <row r="674695" spans="68:68" customFormat="1">
      <c r="BP674695" s="90"/>
    </row>
    <row r="674696" spans="68:68" customFormat="1">
      <c r="BP674696" s="90"/>
    </row>
    <row r="674697" spans="68:68" customFormat="1">
      <c r="BP674697" s="90"/>
    </row>
    <row r="674698" spans="68:68" customFormat="1">
      <c r="BP674698" s="90"/>
    </row>
    <row r="674699" spans="68:68" customFormat="1">
      <c r="BP674699" s="90"/>
    </row>
    <row r="674700" spans="68:68" customFormat="1">
      <c r="BP674700" s="90"/>
    </row>
    <row r="674701" spans="68:68" customFormat="1">
      <c r="BP674701" s="90"/>
    </row>
    <row r="674702" spans="68:68" customFormat="1">
      <c r="BP674702" s="90"/>
    </row>
    <row r="674703" spans="68:68" customFormat="1">
      <c r="BP674703" s="90"/>
    </row>
    <row r="674704" spans="68:68" customFormat="1">
      <c r="BP674704" s="90"/>
    </row>
    <row r="674705" spans="68:68" customFormat="1">
      <c r="BP674705" s="90"/>
    </row>
    <row r="674706" spans="68:68" customFormat="1">
      <c r="BP674706" s="90"/>
    </row>
    <row r="674707" spans="68:68" customFormat="1">
      <c r="BP674707" s="90"/>
    </row>
    <row r="674708" spans="68:68" customFormat="1">
      <c r="BP674708" s="90"/>
    </row>
    <row r="674709" spans="68:68" customFormat="1">
      <c r="BP674709" s="90"/>
    </row>
    <row r="674710" spans="68:68" customFormat="1">
      <c r="BP674710" s="90"/>
    </row>
    <row r="674711" spans="68:68" customFormat="1">
      <c r="BP674711" s="90"/>
    </row>
    <row r="674712" spans="68:68" customFormat="1">
      <c r="BP674712" s="90"/>
    </row>
    <row r="674713" spans="68:68" customFormat="1">
      <c r="BP674713" s="90"/>
    </row>
    <row r="674714" spans="68:68" customFormat="1">
      <c r="BP674714" s="90"/>
    </row>
    <row r="674715" spans="68:68" customFormat="1">
      <c r="BP674715" s="90"/>
    </row>
    <row r="674716" spans="68:68" customFormat="1">
      <c r="BP674716" s="90"/>
    </row>
    <row r="674717" spans="68:68" customFormat="1">
      <c r="BP674717" s="90"/>
    </row>
    <row r="674718" spans="68:68" customFormat="1">
      <c r="BP674718" s="90"/>
    </row>
    <row r="674719" spans="68:68" customFormat="1">
      <c r="BP674719" s="90"/>
    </row>
    <row r="674720" spans="68:68" customFormat="1">
      <c r="BP674720" s="90"/>
    </row>
    <row r="674721" spans="68:68" customFormat="1">
      <c r="BP674721" s="90"/>
    </row>
    <row r="674722" spans="68:68" customFormat="1">
      <c r="BP674722" s="90"/>
    </row>
    <row r="674723" spans="68:68" customFormat="1">
      <c r="BP674723" s="90"/>
    </row>
    <row r="674724" spans="68:68" customFormat="1">
      <c r="BP674724" s="90"/>
    </row>
    <row r="674725" spans="68:68" customFormat="1">
      <c r="BP674725" s="90"/>
    </row>
    <row r="674726" spans="68:68" customFormat="1">
      <c r="BP674726" s="90"/>
    </row>
    <row r="674727" spans="68:68" customFormat="1">
      <c r="BP674727" s="90"/>
    </row>
    <row r="674728" spans="68:68" customFormat="1">
      <c r="BP674728" s="90"/>
    </row>
    <row r="674729" spans="68:68" customFormat="1">
      <c r="BP674729" s="90"/>
    </row>
    <row r="674730" spans="68:68" customFormat="1">
      <c r="BP674730" s="90"/>
    </row>
    <row r="674731" spans="68:68" customFormat="1">
      <c r="BP674731" s="90"/>
    </row>
    <row r="674732" spans="68:68" customFormat="1">
      <c r="BP674732" s="90"/>
    </row>
    <row r="674733" spans="68:68" customFormat="1">
      <c r="BP674733" s="90"/>
    </row>
    <row r="674734" spans="68:68" customFormat="1">
      <c r="BP674734" s="90"/>
    </row>
    <row r="674735" spans="68:68" customFormat="1">
      <c r="BP674735" s="90"/>
    </row>
    <row r="674736" spans="68:68" customFormat="1">
      <c r="BP674736" s="90"/>
    </row>
    <row r="674737" spans="68:68" customFormat="1">
      <c r="BP674737" s="90"/>
    </row>
    <row r="674738" spans="68:68" customFormat="1">
      <c r="BP674738" s="90"/>
    </row>
    <row r="674739" spans="68:68" customFormat="1">
      <c r="BP674739" s="90"/>
    </row>
    <row r="674740" spans="68:68" customFormat="1">
      <c r="BP674740" s="90"/>
    </row>
    <row r="674741" spans="68:68" customFormat="1">
      <c r="BP674741" s="90"/>
    </row>
    <row r="674742" spans="68:68" customFormat="1">
      <c r="BP674742" s="90"/>
    </row>
    <row r="674743" spans="68:68" customFormat="1">
      <c r="BP674743" s="90"/>
    </row>
    <row r="674744" spans="68:68" customFormat="1">
      <c r="BP674744" s="90"/>
    </row>
    <row r="674745" spans="68:68" customFormat="1">
      <c r="BP674745" s="90"/>
    </row>
    <row r="674746" spans="68:68" customFormat="1">
      <c r="BP674746" s="90"/>
    </row>
    <row r="674747" spans="68:68" customFormat="1">
      <c r="BP674747" s="90"/>
    </row>
    <row r="674748" spans="68:68" customFormat="1">
      <c r="BP674748" s="90"/>
    </row>
    <row r="674749" spans="68:68" customFormat="1">
      <c r="BP674749" s="90"/>
    </row>
    <row r="674750" spans="68:68" customFormat="1">
      <c r="BP674750" s="90"/>
    </row>
    <row r="674751" spans="68:68" customFormat="1">
      <c r="BP674751" s="90"/>
    </row>
    <row r="674752" spans="68:68" customFormat="1">
      <c r="BP674752" s="90"/>
    </row>
    <row r="674753" spans="68:68" customFormat="1">
      <c r="BP674753" s="90"/>
    </row>
    <row r="674754" spans="68:68" customFormat="1">
      <c r="BP674754" s="90"/>
    </row>
    <row r="674755" spans="68:68" customFormat="1">
      <c r="BP674755" s="90"/>
    </row>
    <row r="674756" spans="68:68" customFormat="1">
      <c r="BP674756" s="90"/>
    </row>
    <row r="674757" spans="68:68" customFormat="1">
      <c r="BP674757" s="90"/>
    </row>
    <row r="674758" spans="68:68" customFormat="1">
      <c r="BP674758" s="90"/>
    </row>
    <row r="674759" spans="68:68" customFormat="1">
      <c r="BP674759" s="90"/>
    </row>
    <row r="674760" spans="68:68" customFormat="1">
      <c r="BP674760" s="90"/>
    </row>
    <row r="674761" spans="68:68" customFormat="1">
      <c r="BP674761" s="90"/>
    </row>
    <row r="674762" spans="68:68" customFormat="1">
      <c r="BP674762" s="90"/>
    </row>
    <row r="674763" spans="68:68" customFormat="1">
      <c r="BP674763" s="90"/>
    </row>
    <row r="674764" spans="68:68" customFormat="1">
      <c r="BP674764" s="90"/>
    </row>
    <row r="674765" spans="68:68" customFormat="1">
      <c r="BP674765" s="90"/>
    </row>
    <row r="674766" spans="68:68" customFormat="1">
      <c r="BP674766" s="90"/>
    </row>
    <row r="674767" spans="68:68" customFormat="1">
      <c r="BP674767" s="90"/>
    </row>
    <row r="674768" spans="68:68" customFormat="1">
      <c r="BP674768" s="90"/>
    </row>
    <row r="674769" spans="68:68" customFormat="1">
      <c r="BP674769" s="90"/>
    </row>
    <row r="674770" spans="68:68" customFormat="1">
      <c r="BP674770" s="90"/>
    </row>
    <row r="674771" spans="68:68" customFormat="1">
      <c r="BP674771" s="90"/>
    </row>
    <row r="674772" spans="68:68" customFormat="1">
      <c r="BP674772" s="90"/>
    </row>
    <row r="674773" spans="68:68" customFormat="1">
      <c r="BP674773" s="90"/>
    </row>
    <row r="674774" spans="68:68" customFormat="1">
      <c r="BP674774" s="90"/>
    </row>
    <row r="674775" spans="68:68" customFormat="1">
      <c r="BP674775" s="90"/>
    </row>
    <row r="674776" spans="68:68" customFormat="1">
      <c r="BP674776" s="90"/>
    </row>
    <row r="674777" spans="68:68" customFormat="1">
      <c r="BP674777" s="90"/>
    </row>
    <row r="674778" spans="68:68" customFormat="1">
      <c r="BP674778" s="90"/>
    </row>
    <row r="674779" spans="68:68" customFormat="1">
      <c r="BP674779" s="90"/>
    </row>
    <row r="674780" spans="68:68" customFormat="1">
      <c r="BP674780" s="90"/>
    </row>
    <row r="674781" spans="68:68" customFormat="1">
      <c r="BP674781" s="90"/>
    </row>
    <row r="674782" spans="68:68" customFormat="1">
      <c r="BP674782" s="90"/>
    </row>
    <row r="674783" spans="68:68" customFormat="1">
      <c r="BP674783" s="90"/>
    </row>
    <row r="674784" spans="68:68" customFormat="1">
      <c r="BP674784" s="90"/>
    </row>
    <row r="674785" spans="68:68" customFormat="1">
      <c r="BP674785" s="90"/>
    </row>
    <row r="674786" spans="68:68" customFormat="1">
      <c r="BP674786" s="90"/>
    </row>
    <row r="674787" spans="68:68" customFormat="1">
      <c r="BP674787" s="90"/>
    </row>
    <row r="674788" spans="68:68" customFormat="1">
      <c r="BP674788" s="90"/>
    </row>
    <row r="674789" spans="68:68" customFormat="1">
      <c r="BP674789" s="90"/>
    </row>
    <row r="674790" spans="68:68" customFormat="1">
      <c r="BP674790" s="90"/>
    </row>
    <row r="674791" spans="68:68" customFormat="1">
      <c r="BP674791" s="90"/>
    </row>
    <row r="674792" spans="68:68" customFormat="1">
      <c r="BP674792" s="90"/>
    </row>
    <row r="674793" spans="68:68" customFormat="1">
      <c r="BP674793" s="90"/>
    </row>
    <row r="674794" spans="68:68" customFormat="1">
      <c r="BP674794" s="90"/>
    </row>
    <row r="674795" spans="68:68" customFormat="1">
      <c r="BP674795" s="90"/>
    </row>
    <row r="674796" spans="68:68" customFormat="1">
      <c r="BP674796" s="90"/>
    </row>
    <row r="674797" spans="68:68" customFormat="1">
      <c r="BP674797" s="90"/>
    </row>
    <row r="674798" spans="68:68" customFormat="1">
      <c r="BP674798" s="90"/>
    </row>
    <row r="674799" spans="68:68" customFormat="1">
      <c r="BP674799" s="90"/>
    </row>
    <row r="674800" spans="68:68" customFormat="1">
      <c r="BP674800" s="90"/>
    </row>
    <row r="674801" spans="68:68" customFormat="1">
      <c r="BP674801" s="90"/>
    </row>
    <row r="674802" spans="68:68" customFormat="1">
      <c r="BP674802" s="90"/>
    </row>
    <row r="674803" spans="68:68" customFormat="1">
      <c r="BP674803" s="90"/>
    </row>
    <row r="674804" spans="68:68" customFormat="1">
      <c r="BP674804" s="90"/>
    </row>
    <row r="674805" spans="68:68" customFormat="1">
      <c r="BP674805" s="90"/>
    </row>
    <row r="674806" spans="68:68" customFormat="1">
      <c r="BP674806" s="90"/>
    </row>
    <row r="674807" spans="68:68" customFormat="1">
      <c r="BP674807" s="90"/>
    </row>
    <row r="674808" spans="68:68" customFormat="1">
      <c r="BP674808" s="90"/>
    </row>
    <row r="674809" spans="68:68" customFormat="1">
      <c r="BP674809" s="90"/>
    </row>
    <row r="674810" spans="68:68" customFormat="1">
      <c r="BP674810" s="90"/>
    </row>
    <row r="674811" spans="68:68" customFormat="1">
      <c r="BP674811" s="90"/>
    </row>
    <row r="674812" spans="68:68" customFormat="1">
      <c r="BP674812" s="90"/>
    </row>
    <row r="674813" spans="68:68" customFormat="1">
      <c r="BP674813" s="90"/>
    </row>
    <row r="674814" spans="68:68" customFormat="1">
      <c r="BP674814" s="90"/>
    </row>
    <row r="674815" spans="68:68" customFormat="1">
      <c r="BP674815" s="90"/>
    </row>
    <row r="674816" spans="68:68" customFormat="1">
      <c r="BP674816" s="90"/>
    </row>
    <row r="674817" spans="68:68" customFormat="1">
      <c r="BP674817" s="90"/>
    </row>
    <row r="674818" spans="68:68" customFormat="1">
      <c r="BP674818" s="90"/>
    </row>
    <row r="674819" spans="68:68" customFormat="1">
      <c r="BP674819" s="90"/>
    </row>
    <row r="674820" spans="68:68" customFormat="1">
      <c r="BP674820" s="90"/>
    </row>
    <row r="674821" spans="68:68" customFormat="1">
      <c r="BP674821" s="90"/>
    </row>
    <row r="674822" spans="68:68" customFormat="1">
      <c r="BP674822" s="90"/>
    </row>
    <row r="674823" spans="68:68" customFormat="1">
      <c r="BP674823" s="90"/>
    </row>
    <row r="674824" spans="68:68" customFormat="1">
      <c r="BP674824" s="90"/>
    </row>
    <row r="674825" spans="68:68" customFormat="1">
      <c r="BP674825" s="90"/>
    </row>
    <row r="674826" spans="68:68" customFormat="1">
      <c r="BP674826" s="90"/>
    </row>
    <row r="674827" spans="68:68" customFormat="1">
      <c r="BP674827" s="90"/>
    </row>
    <row r="674828" spans="68:68" customFormat="1">
      <c r="BP674828" s="90"/>
    </row>
    <row r="674829" spans="68:68" customFormat="1">
      <c r="BP674829" s="90"/>
    </row>
    <row r="674830" spans="68:68" customFormat="1">
      <c r="BP674830" s="90"/>
    </row>
    <row r="674831" spans="68:68" customFormat="1">
      <c r="BP674831" s="90"/>
    </row>
    <row r="674832" spans="68:68" customFormat="1">
      <c r="BP674832" s="90"/>
    </row>
    <row r="674833" spans="68:68" customFormat="1">
      <c r="BP674833" s="90"/>
    </row>
    <row r="674834" spans="68:68" customFormat="1">
      <c r="BP674834" s="90"/>
    </row>
    <row r="674835" spans="68:68" customFormat="1">
      <c r="BP674835" s="90"/>
    </row>
    <row r="674836" spans="68:68" customFormat="1">
      <c r="BP674836" s="90"/>
    </row>
    <row r="674837" spans="68:68" customFormat="1">
      <c r="BP674837" s="90"/>
    </row>
    <row r="674838" spans="68:68" customFormat="1">
      <c r="BP674838" s="90"/>
    </row>
    <row r="674839" spans="68:68" customFormat="1">
      <c r="BP674839" s="90"/>
    </row>
    <row r="674840" spans="68:68" customFormat="1">
      <c r="BP674840" s="90"/>
    </row>
    <row r="674841" spans="68:68" customFormat="1">
      <c r="BP674841" s="90"/>
    </row>
    <row r="674842" spans="68:68" customFormat="1">
      <c r="BP674842" s="90"/>
    </row>
    <row r="674843" spans="68:68" customFormat="1">
      <c r="BP674843" s="90"/>
    </row>
    <row r="674844" spans="68:68" customFormat="1">
      <c r="BP674844" s="90"/>
    </row>
    <row r="674845" spans="68:68" customFormat="1">
      <c r="BP674845" s="90"/>
    </row>
    <row r="674846" spans="68:68" customFormat="1">
      <c r="BP674846" s="90"/>
    </row>
    <row r="674847" spans="68:68" customFormat="1">
      <c r="BP674847" s="90"/>
    </row>
    <row r="674848" spans="68:68" customFormat="1">
      <c r="BP674848" s="90"/>
    </row>
    <row r="674849" spans="68:68" customFormat="1">
      <c r="BP674849" s="90"/>
    </row>
    <row r="674850" spans="68:68" customFormat="1">
      <c r="BP674850" s="90"/>
    </row>
    <row r="674851" spans="68:68" customFormat="1">
      <c r="BP674851" s="90"/>
    </row>
    <row r="674852" spans="68:68" customFormat="1">
      <c r="BP674852" s="90"/>
    </row>
    <row r="674853" spans="68:68" customFormat="1">
      <c r="BP674853" s="90"/>
    </row>
    <row r="674854" spans="68:68" customFormat="1">
      <c r="BP674854" s="90"/>
    </row>
    <row r="674855" spans="68:68" customFormat="1">
      <c r="BP674855" s="90"/>
    </row>
    <row r="674856" spans="68:68" customFormat="1">
      <c r="BP674856" s="90"/>
    </row>
    <row r="674857" spans="68:68" customFormat="1">
      <c r="BP674857" s="90"/>
    </row>
    <row r="674858" spans="68:68" customFormat="1">
      <c r="BP674858" s="90"/>
    </row>
    <row r="674859" spans="68:68" customFormat="1">
      <c r="BP674859" s="90"/>
    </row>
    <row r="674860" spans="68:68" customFormat="1">
      <c r="BP674860" s="90"/>
    </row>
    <row r="674861" spans="68:68" customFormat="1">
      <c r="BP674861" s="90"/>
    </row>
    <row r="674862" spans="68:68" customFormat="1">
      <c r="BP674862" s="90"/>
    </row>
    <row r="674863" spans="68:68" customFormat="1">
      <c r="BP674863" s="90"/>
    </row>
    <row r="674864" spans="68:68" customFormat="1">
      <c r="BP674864" s="90"/>
    </row>
    <row r="674865" spans="68:68" customFormat="1">
      <c r="BP674865" s="90"/>
    </row>
    <row r="674866" spans="68:68" customFormat="1">
      <c r="BP674866" s="90"/>
    </row>
    <row r="674867" spans="68:68" customFormat="1">
      <c r="BP674867" s="90"/>
    </row>
    <row r="674868" spans="68:68" customFormat="1">
      <c r="BP674868" s="90"/>
    </row>
    <row r="674869" spans="68:68" customFormat="1">
      <c r="BP674869" s="90"/>
    </row>
    <row r="674870" spans="68:68" customFormat="1">
      <c r="BP674870" s="90"/>
    </row>
    <row r="674871" spans="68:68" customFormat="1">
      <c r="BP674871" s="90"/>
    </row>
    <row r="674872" spans="68:68" customFormat="1">
      <c r="BP674872" s="90"/>
    </row>
    <row r="674873" spans="68:68" customFormat="1">
      <c r="BP674873" s="90"/>
    </row>
    <row r="674874" spans="68:68" customFormat="1">
      <c r="BP674874" s="90"/>
    </row>
    <row r="674875" spans="68:68" customFormat="1">
      <c r="BP674875" s="90"/>
    </row>
    <row r="674876" spans="68:68" customFormat="1">
      <c r="BP674876" s="90"/>
    </row>
    <row r="674877" spans="68:68" customFormat="1">
      <c r="BP674877" s="90"/>
    </row>
    <row r="674878" spans="68:68" customFormat="1">
      <c r="BP674878" s="90"/>
    </row>
    <row r="674879" spans="68:68" customFormat="1">
      <c r="BP674879" s="90"/>
    </row>
    <row r="674880" spans="68:68" customFormat="1">
      <c r="BP674880" s="90"/>
    </row>
    <row r="674881" spans="68:68" customFormat="1">
      <c r="BP674881" s="90"/>
    </row>
    <row r="674882" spans="68:68" customFormat="1">
      <c r="BP674882" s="90"/>
    </row>
    <row r="674883" spans="68:68" customFormat="1">
      <c r="BP674883" s="90"/>
    </row>
    <row r="674884" spans="68:68" customFormat="1">
      <c r="BP674884" s="90"/>
    </row>
    <row r="674885" spans="68:68" customFormat="1">
      <c r="BP674885" s="90"/>
    </row>
    <row r="674886" spans="68:68" customFormat="1">
      <c r="BP674886" s="90"/>
    </row>
    <row r="674887" spans="68:68" customFormat="1">
      <c r="BP674887" s="90"/>
    </row>
    <row r="674888" spans="68:68" customFormat="1">
      <c r="BP674888" s="90"/>
    </row>
    <row r="674889" spans="68:68" customFormat="1">
      <c r="BP674889" s="90"/>
    </row>
    <row r="674890" spans="68:68" customFormat="1">
      <c r="BP674890" s="90"/>
    </row>
    <row r="674891" spans="68:68" customFormat="1">
      <c r="BP674891" s="90"/>
    </row>
    <row r="674892" spans="68:68" customFormat="1">
      <c r="BP674892" s="90"/>
    </row>
    <row r="674893" spans="68:68" customFormat="1">
      <c r="BP674893" s="90"/>
    </row>
    <row r="674894" spans="68:68" customFormat="1">
      <c r="BP674894" s="90"/>
    </row>
    <row r="674895" spans="68:68" customFormat="1">
      <c r="BP674895" s="90"/>
    </row>
    <row r="674896" spans="68:68" customFormat="1">
      <c r="BP674896" s="90"/>
    </row>
    <row r="674897" spans="68:68" customFormat="1">
      <c r="BP674897" s="90"/>
    </row>
    <row r="674898" spans="68:68" customFormat="1">
      <c r="BP674898" s="90"/>
    </row>
    <row r="674899" spans="68:68" customFormat="1">
      <c r="BP674899" s="90"/>
    </row>
    <row r="674900" spans="68:68" customFormat="1">
      <c r="BP674900" s="90"/>
    </row>
    <row r="674901" spans="68:68" customFormat="1">
      <c r="BP674901" s="90"/>
    </row>
    <row r="674902" spans="68:68" customFormat="1">
      <c r="BP674902" s="90"/>
    </row>
    <row r="674903" spans="68:68" customFormat="1">
      <c r="BP674903" s="90"/>
    </row>
    <row r="674904" spans="68:68" customFormat="1">
      <c r="BP674904" s="90"/>
    </row>
    <row r="674905" spans="68:68" customFormat="1">
      <c r="BP674905" s="90"/>
    </row>
    <row r="674906" spans="68:68" customFormat="1">
      <c r="BP674906" s="90"/>
    </row>
    <row r="674907" spans="68:68" customFormat="1">
      <c r="BP674907" s="90"/>
    </row>
    <row r="674908" spans="68:68" customFormat="1">
      <c r="BP674908" s="90"/>
    </row>
    <row r="674909" spans="68:68" customFormat="1">
      <c r="BP674909" s="90"/>
    </row>
    <row r="674910" spans="68:68" customFormat="1">
      <c r="BP674910" s="90"/>
    </row>
    <row r="674911" spans="68:68" customFormat="1">
      <c r="BP674911" s="90"/>
    </row>
    <row r="674912" spans="68:68" customFormat="1">
      <c r="BP674912" s="90"/>
    </row>
    <row r="674913" spans="68:68" customFormat="1">
      <c r="BP674913" s="90"/>
    </row>
    <row r="674914" spans="68:68" customFormat="1">
      <c r="BP674914" s="90"/>
    </row>
    <row r="674915" spans="68:68" customFormat="1">
      <c r="BP674915" s="90"/>
    </row>
    <row r="674916" spans="68:68" customFormat="1">
      <c r="BP674916" s="90"/>
    </row>
    <row r="674917" spans="68:68" customFormat="1">
      <c r="BP674917" s="90"/>
    </row>
    <row r="674918" spans="68:68" customFormat="1">
      <c r="BP674918" s="90"/>
    </row>
    <row r="674919" spans="68:68" customFormat="1">
      <c r="BP674919" s="90"/>
    </row>
    <row r="674920" spans="68:68" customFormat="1">
      <c r="BP674920" s="90"/>
    </row>
    <row r="674921" spans="68:68" customFormat="1">
      <c r="BP674921" s="90"/>
    </row>
    <row r="674922" spans="68:68" customFormat="1">
      <c r="BP674922" s="90"/>
    </row>
    <row r="674923" spans="68:68" customFormat="1">
      <c r="BP674923" s="90"/>
    </row>
    <row r="674924" spans="68:68" customFormat="1">
      <c r="BP674924" s="90"/>
    </row>
    <row r="674925" spans="68:68" customFormat="1">
      <c r="BP674925" s="90"/>
    </row>
    <row r="674926" spans="68:68" customFormat="1">
      <c r="BP674926" s="90"/>
    </row>
    <row r="674927" spans="68:68" customFormat="1">
      <c r="BP674927" s="90"/>
    </row>
    <row r="674928" spans="68:68" customFormat="1">
      <c r="BP674928" s="90"/>
    </row>
    <row r="674929" spans="68:68" customFormat="1">
      <c r="BP674929" s="90"/>
    </row>
    <row r="674930" spans="68:68" customFormat="1">
      <c r="BP674930" s="90"/>
    </row>
    <row r="674931" spans="68:68" customFormat="1">
      <c r="BP674931" s="90"/>
    </row>
    <row r="674932" spans="68:68" customFormat="1">
      <c r="BP674932" s="90"/>
    </row>
    <row r="674933" spans="68:68" customFormat="1">
      <c r="BP674933" s="90"/>
    </row>
    <row r="674934" spans="68:68" customFormat="1">
      <c r="BP674934" s="90"/>
    </row>
    <row r="674935" spans="68:68" customFormat="1">
      <c r="BP674935" s="90"/>
    </row>
    <row r="674936" spans="68:68" customFormat="1">
      <c r="BP674936" s="90"/>
    </row>
    <row r="674937" spans="68:68" customFormat="1">
      <c r="BP674937" s="90"/>
    </row>
    <row r="674938" spans="68:68" customFormat="1">
      <c r="BP674938" s="90"/>
    </row>
    <row r="674939" spans="68:68" customFormat="1">
      <c r="BP674939" s="90"/>
    </row>
    <row r="674940" spans="68:68" customFormat="1">
      <c r="BP674940" s="90"/>
    </row>
    <row r="674941" spans="68:68" customFormat="1">
      <c r="BP674941" s="90"/>
    </row>
    <row r="674942" spans="68:68" customFormat="1">
      <c r="BP674942" s="90"/>
    </row>
    <row r="674943" spans="68:68" customFormat="1">
      <c r="BP674943" s="90"/>
    </row>
    <row r="674944" spans="68:68" customFormat="1">
      <c r="BP674944" s="90"/>
    </row>
    <row r="674945" spans="68:68" customFormat="1">
      <c r="BP674945" s="90"/>
    </row>
    <row r="674946" spans="68:68" customFormat="1">
      <c r="BP674946" s="90"/>
    </row>
    <row r="674947" spans="68:68" customFormat="1">
      <c r="BP674947" s="90"/>
    </row>
    <row r="674948" spans="68:68" customFormat="1">
      <c r="BP674948" s="90"/>
    </row>
    <row r="674949" spans="68:68" customFormat="1">
      <c r="BP674949" s="90"/>
    </row>
    <row r="674950" spans="68:68" customFormat="1">
      <c r="BP674950" s="90"/>
    </row>
    <row r="674951" spans="68:68" customFormat="1">
      <c r="BP674951" s="90"/>
    </row>
    <row r="674952" spans="68:68" customFormat="1">
      <c r="BP674952" s="90"/>
    </row>
    <row r="674953" spans="68:68" customFormat="1">
      <c r="BP674953" s="90"/>
    </row>
    <row r="674954" spans="68:68" customFormat="1">
      <c r="BP674954" s="90"/>
    </row>
    <row r="674955" spans="68:68" customFormat="1">
      <c r="BP674955" s="90"/>
    </row>
    <row r="674956" spans="68:68" customFormat="1">
      <c r="BP674956" s="90"/>
    </row>
    <row r="674957" spans="68:68" customFormat="1">
      <c r="BP674957" s="90"/>
    </row>
    <row r="674958" spans="68:68" customFormat="1">
      <c r="BP674958" s="90"/>
    </row>
    <row r="674959" spans="68:68" customFormat="1">
      <c r="BP674959" s="90"/>
    </row>
    <row r="674960" spans="68:68" customFormat="1">
      <c r="BP674960" s="90"/>
    </row>
    <row r="674961" spans="68:68" customFormat="1">
      <c r="BP674961" s="90"/>
    </row>
    <row r="674962" spans="68:68" customFormat="1">
      <c r="BP674962" s="90"/>
    </row>
    <row r="674963" spans="68:68" customFormat="1">
      <c r="BP674963" s="90"/>
    </row>
    <row r="674964" spans="68:68" customFormat="1">
      <c r="BP674964" s="90"/>
    </row>
    <row r="674965" spans="68:68" customFormat="1">
      <c r="BP674965" s="90"/>
    </row>
    <row r="674966" spans="68:68" customFormat="1">
      <c r="BP674966" s="90"/>
    </row>
    <row r="674967" spans="68:68" customFormat="1">
      <c r="BP674967" s="90"/>
    </row>
    <row r="674968" spans="68:68" customFormat="1">
      <c r="BP674968" s="90"/>
    </row>
    <row r="674969" spans="68:68" customFormat="1">
      <c r="BP674969" s="90"/>
    </row>
    <row r="674970" spans="68:68" customFormat="1">
      <c r="BP674970" s="90"/>
    </row>
    <row r="674971" spans="68:68" customFormat="1">
      <c r="BP674971" s="90"/>
    </row>
    <row r="674972" spans="68:68" customFormat="1">
      <c r="BP674972" s="90"/>
    </row>
    <row r="674973" spans="68:68" customFormat="1">
      <c r="BP674973" s="90"/>
    </row>
    <row r="674974" spans="68:68" customFormat="1">
      <c r="BP674974" s="90"/>
    </row>
    <row r="674975" spans="68:68" customFormat="1">
      <c r="BP674975" s="90"/>
    </row>
    <row r="674976" spans="68:68" customFormat="1">
      <c r="BP674976" s="90"/>
    </row>
    <row r="674977" spans="68:68" customFormat="1">
      <c r="BP674977" s="90"/>
    </row>
    <row r="674978" spans="68:68" customFormat="1">
      <c r="BP674978" s="90"/>
    </row>
    <row r="674979" spans="68:68" customFormat="1">
      <c r="BP674979" s="90"/>
    </row>
    <row r="674980" spans="68:68" customFormat="1">
      <c r="BP674980" s="90"/>
    </row>
    <row r="674981" spans="68:68" customFormat="1">
      <c r="BP674981" s="90"/>
    </row>
    <row r="674982" spans="68:68" customFormat="1">
      <c r="BP674982" s="90"/>
    </row>
    <row r="674983" spans="68:68" customFormat="1">
      <c r="BP674983" s="90"/>
    </row>
    <row r="674984" spans="68:68" customFormat="1">
      <c r="BP674984" s="90"/>
    </row>
    <row r="674985" spans="68:68" customFormat="1">
      <c r="BP674985" s="90"/>
    </row>
    <row r="674986" spans="68:68" customFormat="1">
      <c r="BP674986" s="90"/>
    </row>
    <row r="674987" spans="68:68" customFormat="1">
      <c r="BP674987" s="90"/>
    </row>
    <row r="674988" spans="68:68" customFormat="1">
      <c r="BP674988" s="90"/>
    </row>
    <row r="674989" spans="68:68" customFormat="1">
      <c r="BP674989" s="90"/>
    </row>
    <row r="674990" spans="68:68" customFormat="1">
      <c r="BP674990" s="90"/>
    </row>
    <row r="674991" spans="68:68" customFormat="1">
      <c r="BP674991" s="90"/>
    </row>
    <row r="674992" spans="68:68" customFormat="1">
      <c r="BP674992" s="90"/>
    </row>
    <row r="674993" spans="68:68" customFormat="1">
      <c r="BP674993" s="90"/>
    </row>
    <row r="674994" spans="68:68" customFormat="1">
      <c r="BP674994" s="90"/>
    </row>
    <row r="674995" spans="68:68" customFormat="1">
      <c r="BP674995" s="90"/>
    </row>
    <row r="674996" spans="68:68" customFormat="1">
      <c r="BP674996" s="90"/>
    </row>
    <row r="674997" spans="68:68" customFormat="1">
      <c r="BP674997" s="90"/>
    </row>
    <row r="674998" spans="68:68" customFormat="1">
      <c r="BP674998" s="90"/>
    </row>
    <row r="674999" spans="68:68" customFormat="1">
      <c r="BP674999" s="90"/>
    </row>
    <row r="675000" spans="68:68" customFormat="1">
      <c r="BP675000" s="90"/>
    </row>
    <row r="675001" spans="68:68" customFormat="1">
      <c r="BP675001" s="90"/>
    </row>
    <row r="675002" spans="68:68" customFormat="1">
      <c r="BP675002" s="90"/>
    </row>
    <row r="675003" spans="68:68" customFormat="1">
      <c r="BP675003" s="90"/>
    </row>
    <row r="675004" spans="68:68" customFormat="1">
      <c r="BP675004" s="90"/>
    </row>
    <row r="675005" spans="68:68" customFormat="1">
      <c r="BP675005" s="90"/>
    </row>
    <row r="675006" spans="68:68" customFormat="1">
      <c r="BP675006" s="90"/>
    </row>
    <row r="675007" spans="68:68" customFormat="1">
      <c r="BP675007" s="90"/>
    </row>
    <row r="675008" spans="68:68" customFormat="1">
      <c r="BP675008" s="90"/>
    </row>
    <row r="675009" spans="68:68" customFormat="1">
      <c r="BP675009" s="90"/>
    </row>
    <row r="675010" spans="68:68" customFormat="1">
      <c r="BP675010" s="90"/>
    </row>
    <row r="675011" spans="68:68" customFormat="1">
      <c r="BP675011" s="90"/>
    </row>
    <row r="675012" spans="68:68" customFormat="1">
      <c r="BP675012" s="90"/>
    </row>
    <row r="675013" spans="68:68" customFormat="1">
      <c r="BP675013" s="90"/>
    </row>
    <row r="675014" spans="68:68" customFormat="1">
      <c r="BP675014" s="90"/>
    </row>
    <row r="675015" spans="68:68" customFormat="1">
      <c r="BP675015" s="90"/>
    </row>
    <row r="675016" spans="68:68" customFormat="1">
      <c r="BP675016" s="90"/>
    </row>
    <row r="675017" spans="68:68" customFormat="1">
      <c r="BP675017" s="90"/>
    </row>
    <row r="675018" spans="68:68" customFormat="1">
      <c r="BP675018" s="90"/>
    </row>
    <row r="675019" spans="68:68" customFormat="1">
      <c r="BP675019" s="90"/>
    </row>
    <row r="675020" spans="68:68" customFormat="1">
      <c r="BP675020" s="90"/>
    </row>
    <row r="675021" spans="68:68" customFormat="1">
      <c r="BP675021" s="90"/>
    </row>
    <row r="675022" spans="68:68" customFormat="1">
      <c r="BP675022" s="90"/>
    </row>
    <row r="675023" spans="68:68" customFormat="1">
      <c r="BP675023" s="90"/>
    </row>
    <row r="675024" spans="68:68" customFormat="1">
      <c r="BP675024" s="90"/>
    </row>
    <row r="675025" spans="68:68" customFormat="1">
      <c r="BP675025" s="90"/>
    </row>
    <row r="675026" spans="68:68" customFormat="1">
      <c r="BP675026" s="90"/>
    </row>
    <row r="675027" spans="68:68" customFormat="1">
      <c r="BP675027" s="90"/>
    </row>
    <row r="675028" spans="68:68" customFormat="1">
      <c r="BP675028" s="90"/>
    </row>
    <row r="675029" spans="68:68" customFormat="1">
      <c r="BP675029" s="90"/>
    </row>
    <row r="675030" spans="68:68" customFormat="1">
      <c r="BP675030" s="90"/>
    </row>
    <row r="675031" spans="68:68" customFormat="1">
      <c r="BP675031" s="90"/>
    </row>
    <row r="675032" spans="68:68" customFormat="1">
      <c r="BP675032" s="90"/>
    </row>
    <row r="675033" spans="68:68" customFormat="1">
      <c r="BP675033" s="90"/>
    </row>
    <row r="675034" spans="68:68" customFormat="1">
      <c r="BP675034" s="90"/>
    </row>
    <row r="675035" spans="68:68" customFormat="1">
      <c r="BP675035" s="90"/>
    </row>
    <row r="675036" spans="68:68" customFormat="1">
      <c r="BP675036" s="90"/>
    </row>
    <row r="675037" spans="68:68" customFormat="1">
      <c r="BP675037" s="90"/>
    </row>
    <row r="675038" spans="68:68" customFormat="1">
      <c r="BP675038" s="90"/>
    </row>
    <row r="675039" spans="68:68" customFormat="1">
      <c r="BP675039" s="90"/>
    </row>
    <row r="675040" spans="68:68" customFormat="1">
      <c r="BP675040" s="90"/>
    </row>
    <row r="675041" spans="68:68" customFormat="1">
      <c r="BP675041" s="90"/>
    </row>
    <row r="675042" spans="68:68" customFormat="1">
      <c r="BP675042" s="90"/>
    </row>
    <row r="675043" spans="68:68" customFormat="1">
      <c r="BP675043" s="90"/>
    </row>
    <row r="675044" spans="68:68" customFormat="1">
      <c r="BP675044" s="90"/>
    </row>
    <row r="675045" spans="68:68" customFormat="1">
      <c r="BP675045" s="90"/>
    </row>
    <row r="675046" spans="68:68" customFormat="1">
      <c r="BP675046" s="90"/>
    </row>
    <row r="675047" spans="68:68" customFormat="1">
      <c r="BP675047" s="90"/>
    </row>
    <row r="675048" spans="68:68" customFormat="1">
      <c r="BP675048" s="90"/>
    </row>
    <row r="675049" spans="68:68" customFormat="1">
      <c r="BP675049" s="90"/>
    </row>
    <row r="675050" spans="68:68" customFormat="1">
      <c r="BP675050" s="90"/>
    </row>
    <row r="675051" spans="68:68" customFormat="1">
      <c r="BP675051" s="90"/>
    </row>
    <row r="675052" spans="68:68" customFormat="1">
      <c r="BP675052" s="90"/>
    </row>
    <row r="675053" spans="68:68" customFormat="1">
      <c r="BP675053" s="90"/>
    </row>
    <row r="675054" spans="68:68" customFormat="1">
      <c r="BP675054" s="90"/>
    </row>
    <row r="675055" spans="68:68" customFormat="1">
      <c r="BP675055" s="90"/>
    </row>
    <row r="675056" spans="68:68" customFormat="1">
      <c r="BP675056" s="90"/>
    </row>
    <row r="675057" spans="68:68" customFormat="1">
      <c r="BP675057" s="90"/>
    </row>
    <row r="675058" spans="68:68" customFormat="1">
      <c r="BP675058" s="90"/>
    </row>
    <row r="675059" spans="68:68" customFormat="1">
      <c r="BP675059" s="90"/>
    </row>
    <row r="675060" spans="68:68" customFormat="1">
      <c r="BP675060" s="90"/>
    </row>
    <row r="675061" spans="68:68" customFormat="1">
      <c r="BP675061" s="90"/>
    </row>
    <row r="675062" spans="68:68" customFormat="1">
      <c r="BP675062" s="90"/>
    </row>
    <row r="675063" spans="68:68" customFormat="1">
      <c r="BP675063" s="90"/>
    </row>
    <row r="675064" spans="68:68" customFormat="1">
      <c r="BP675064" s="90"/>
    </row>
    <row r="675065" spans="68:68" customFormat="1">
      <c r="BP675065" s="90"/>
    </row>
    <row r="675066" spans="68:68" customFormat="1">
      <c r="BP675066" s="90"/>
    </row>
    <row r="675067" spans="68:68" customFormat="1">
      <c r="BP675067" s="90"/>
    </row>
    <row r="675068" spans="68:68" customFormat="1">
      <c r="BP675068" s="90"/>
    </row>
    <row r="675069" spans="68:68" customFormat="1">
      <c r="BP675069" s="90"/>
    </row>
    <row r="675070" spans="68:68" customFormat="1">
      <c r="BP675070" s="90"/>
    </row>
    <row r="675071" spans="68:68" customFormat="1">
      <c r="BP675071" s="90"/>
    </row>
    <row r="675072" spans="68:68" customFormat="1">
      <c r="BP675072" s="90"/>
    </row>
    <row r="675073" spans="68:68" customFormat="1">
      <c r="BP675073" s="90"/>
    </row>
    <row r="675074" spans="68:68" customFormat="1">
      <c r="BP675074" s="90"/>
    </row>
    <row r="675075" spans="68:68" customFormat="1">
      <c r="BP675075" s="90"/>
    </row>
    <row r="675076" spans="68:68" customFormat="1">
      <c r="BP675076" s="90"/>
    </row>
    <row r="675077" spans="68:68" customFormat="1">
      <c r="BP675077" s="90"/>
    </row>
    <row r="675078" spans="68:68" customFormat="1">
      <c r="BP675078" s="90"/>
    </row>
    <row r="675079" spans="68:68" customFormat="1">
      <c r="BP675079" s="90"/>
    </row>
    <row r="675080" spans="68:68" customFormat="1">
      <c r="BP675080" s="90"/>
    </row>
    <row r="675081" spans="68:68" customFormat="1">
      <c r="BP675081" s="90"/>
    </row>
    <row r="675082" spans="68:68" customFormat="1">
      <c r="BP675082" s="90"/>
    </row>
    <row r="675083" spans="68:68" customFormat="1">
      <c r="BP675083" s="90"/>
    </row>
    <row r="675084" spans="68:68" customFormat="1">
      <c r="BP675084" s="90"/>
    </row>
    <row r="675085" spans="68:68" customFormat="1">
      <c r="BP675085" s="90"/>
    </row>
    <row r="675086" spans="68:68" customFormat="1">
      <c r="BP675086" s="90"/>
    </row>
    <row r="675087" spans="68:68" customFormat="1">
      <c r="BP675087" s="90"/>
    </row>
    <row r="675088" spans="68:68" customFormat="1">
      <c r="BP675088" s="90"/>
    </row>
    <row r="675089" spans="68:68" customFormat="1">
      <c r="BP675089" s="90"/>
    </row>
    <row r="675090" spans="68:68" customFormat="1">
      <c r="BP675090" s="90"/>
    </row>
    <row r="675091" spans="68:68" customFormat="1">
      <c r="BP675091" s="90"/>
    </row>
    <row r="675092" spans="68:68" customFormat="1">
      <c r="BP675092" s="90"/>
    </row>
    <row r="675093" spans="68:68" customFormat="1">
      <c r="BP675093" s="90"/>
    </row>
    <row r="675094" spans="68:68" customFormat="1">
      <c r="BP675094" s="90"/>
    </row>
    <row r="675095" spans="68:68" customFormat="1">
      <c r="BP675095" s="90"/>
    </row>
    <row r="675096" spans="68:68" customFormat="1">
      <c r="BP675096" s="90"/>
    </row>
    <row r="675097" spans="68:68" customFormat="1">
      <c r="BP675097" s="90"/>
    </row>
    <row r="675098" spans="68:68" customFormat="1">
      <c r="BP675098" s="90"/>
    </row>
    <row r="675099" spans="68:68" customFormat="1">
      <c r="BP675099" s="90"/>
    </row>
    <row r="675100" spans="68:68" customFormat="1">
      <c r="BP675100" s="90"/>
    </row>
    <row r="675101" spans="68:68" customFormat="1">
      <c r="BP675101" s="90"/>
    </row>
    <row r="675102" spans="68:68" customFormat="1">
      <c r="BP675102" s="90"/>
    </row>
    <row r="675103" spans="68:68" customFormat="1">
      <c r="BP675103" s="90"/>
    </row>
    <row r="675104" spans="68:68" customFormat="1">
      <c r="BP675104" s="90"/>
    </row>
    <row r="675105" spans="68:68" customFormat="1">
      <c r="BP675105" s="90"/>
    </row>
    <row r="675106" spans="68:68" customFormat="1">
      <c r="BP675106" s="90"/>
    </row>
    <row r="675107" spans="68:68" customFormat="1">
      <c r="BP675107" s="90"/>
    </row>
    <row r="675108" spans="68:68" customFormat="1">
      <c r="BP675108" s="90"/>
    </row>
    <row r="675109" spans="68:68" customFormat="1">
      <c r="BP675109" s="90"/>
    </row>
    <row r="675110" spans="68:68" customFormat="1">
      <c r="BP675110" s="90"/>
    </row>
    <row r="675111" spans="68:68" customFormat="1">
      <c r="BP675111" s="90"/>
    </row>
    <row r="675112" spans="68:68" customFormat="1">
      <c r="BP675112" s="90"/>
    </row>
    <row r="675113" spans="68:68" customFormat="1">
      <c r="BP675113" s="90"/>
    </row>
    <row r="675114" spans="68:68" customFormat="1">
      <c r="BP675114" s="90"/>
    </row>
    <row r="675115" spans="68:68" customFormat="1">
      <c r="BP675115" s="90"/>
    </row>
    <row r="675116" spans="68:68" customFormat="1">
      <c r="BP675116" s="90"/>
    </row>
    <row r="675117" spans="68:68" customFormat="1">
      <c r="BP675117" s="90"/>
    </row>
    <row r="675118" spans="68:68" customFormat="1">
      <c r="BP675118" s="90"/>
    </row>
    <row r="675119" spans="68:68" customFormat="1">
      <c r="BP675119" s="90"/>
    </row>
    <row r="675120" spans="68:68" customFormat="1">
      <c r="BP675120" s="90"/>
    </row>
    <row r="675121" spans="68:68" customFormat="1">
      <c r="BP675121" s="90"/>
    </row>
    <row r="675122" spans="68:68" customFormat="1">
      <c r="BP675122" s="90"/>
    </row>
    <row r="675123" spans="68:68" customFormat="1">
      <c r="BP675123" s="90"/>
    </row>
    <row r="675124" spans="68:68" customFormat="1">
      <c r="BP675124" s="90"/>
    </row>
    <row r="675125" spans="68:68" customFormat="1">
      <c r="BP675125" s="90"/>
    </row>
    <row r="675126" spans="68:68" customFormat="1">
      <c r="BP675126" s="90"/>
    </row>
    <row r="675127" spans="68:68" customFormat="1">
      <c r="BP675127" s="90"/>
    </row>
    <row r="675128" spans="68:68" customFormat="1">
      <c r="BP675128" s="90"/>
    </row>
    <row r="675129" spans="68:68" customFormat="1">
      <c r="BP675129" s="90"/>
    </row>
    <row r="675130" spans="68:68" customFormat="1">
      <c r="BP675130" s="90"/>
    </row>
    <row r="675131" spans="68:68" customFormat="1">
      <c r="BP675131" s="90"/>
    </row>
    <row r="675132" spans="68:68" customFormat="1">
      <c r="BP675132" s="90"/>
    </row>
    <row r="675133" spans="68:68" customFormat="1">
      <c r="BP675133" s="90"/>
    </row>
    <row r="675134" spans="68:68" customFormat="1">
      <c r="BP675134" s="90"/>
    </row>
    <row r="675135" spans="68:68" customFormat="1">
      <c r="BP675135" s="90"/>
    </row>
    <row r="675136" spans="68:68" customFormat="1">
      <c r="BP675136" s="90"/>
    </row>
    <row r="675137" spans="68:68" customFormat="1">
      <c r="BP675137" s="90"/>
    </row>
    <row r="675138" spans="68:68" customFormat="1">
      <c r="BP675138" s="90"/>
    </row>
    <row r="675139" spans="68:68" customFormat="1">
      <c r="BP675139" s="90"/>
    </row>
    <row r="675140" spans="68:68" customFormat="1">
      <c r="BP675140" s="90"/>
    </row>
    <row r="675141" spans="68:68" customFormat="1">
      <c r="BP675141" s="90"/>
    </row>
    <row r="675142" spans="68:68" customFormat="1">
      <c r="BP675142" s="90"/>
    </row>
    <row r="675143" spans="68:68" customFormat="1">
      <c r="BP675143" s="90"/>
    </row>
    <row r="675144" spans="68:68" customFormat="1">
      <c r="BP675144" s="90"/>
    </row>
    <row r="675145" spans="68:68" customFormat="1">
      <c r="BP675145" s="90"/>
    </row>
    <row r="675146" spans="68:68" customFormat="1">
      <c r="BP675146" s="90"/>
    </row>
    <row r="675147" spans="68:68" customFormat="1">
      <c r="BP675147" s="90"/>
    </row>
    <row r="675148" spans="68:68" customFormat="1">
      <c r="BP675148" s="90"/>
    </row>
    <row r="675149" spans="68:68" customFormat="1">
      <c r="BP675149" s="90"/>
    </row>
    <row r="675150" spans="68:68" customFormat="1">
      <c r="BP675150" s="90"/>
    </row>
    <row r="675151" spans="68:68" customFormat="1">
      <c r="BP675151" s="90"/>
    </row>
    <row r="675152" spans="68:68" customFormat="1">
      <c r="BP675152" s="90"/>
    </row>
    <row r="675153" spans="68:68" customFormat="1">
      <c r="BP675153" s="90"/>
    </row>
    <row r="675154" spans="68:68" customFormat="1">
      <c r="BP675154" s="90"/>
    </row>
    <row r="675155" spans="68:68" customFormat="1">
      <c r="BP675155" s="90"/>
    </row>
    <row r="675156" spans="68:68" customFormat="1">
      <c r="BP675156" s="90"/>
    </row>
    <row r="675157" spans="68:68" customFormat="1">
      <c r="BP675157" s="90"/>
    </row>
    <row r="675158" spans="68:68" customFormat="1">
      <c r="BP675158" s="90"/>
    </row>
    <row r="675159" spans="68:68" customFormat="1">
      <c r="BP675159" s="90"/>
    </row>
    <row r="675160" spans="68:68" customFormat="1">
      <c r="BP675160" s="90"/>
    </row>
    <row r="675161" spans="68:68" customFormat="1">
      <c r="BP675161" s="90"/>
    </row>
    <row r="675162" spans="68:68" customFormat="1">
      <c r="BP675162" s="90"/>
    </row>
    <row r="675163" spans="68:68" customFormat="1">
      <c r="BP675163" s="90"/>
    </row>
    <row r="675164" spans="68:68" customFormat="1">
      <c r="BP675164" s="90"/>
    </row>
    <row r="675165" spans="68:68" customFormat="1">
      <c r="BP675165" s="90"/>
    </row>
    <row r="675166" spans="68:68" customFormat="1">
      <c r="BP675166" s="90"/>
    </row>
    <row r="675167" spans="68:68" customFormat="1">
      <c r="BP675167" s="90"/>
    </row>
    <row r="675168" spans="68:68" customFormat="1">
      <c r="BP675168" s="90"/>
    </row>
    <row r="675169" spans="68:68" customFormat="1">
      <c r="BP675169" s="90"/>
    </row>
    <row r="675170" spans="68:68" customFormat="1">
      <c r="BP675170" s="90"/>
    </row>
    <row r="675171" spans="68:68" customFormat="1">
      <c r="BP675171" s="90"/>
    </row>
    <row r="675172" spans="68:68" customFormat="1">
      <c r="BP675172" s="90"/>
    </row>
    <row r="675173" spans="68:68" customFormat="1">
      <c r="BP675173" s="90"/>
    </row>
    <row r="675174" spans="68:68" customFormat="1">
      <c r="BP675174" s="90"/>
    </row>
    <row r="675175" spans="68:68" customFormat="1">
      <c r="BP675175" s="90"/>
    </row>
    <row r="675176" spans="68:68" customFormat="1">
      <c r="BP675176" s="90"/>
    </row>
    <row r="675177" spans="68:68" customFormat="1">
      <c r="BP675177" s="90"/>
    </row>
    <row r="675178" spans="68:68" customFormat="1">
      <c r="BP675178" s="90"/>
    </row>
    <row r="675179" spans="68:68" customFormat="1">
      <c r="BP675179" s="90"/>
    </row>
    <row r="675180" spans="68:68" customFormat="1">
      <c r="BP675180" s="90"/>
    </row>
    <row r="675181" spans="68:68" customFormat="1">
      <c r="BP675181" s="90"/>
    </row>
    <row r="675182" spans="68:68" customFormat="1">
      <c r="BP675182" s="90"/>
    </row>
    <row r="675183" spans="68:68" customFormat="1">
      <c r="BP675183" s="90"/>
    </row>
    <row r="675184" spans="68:68" customFormat="1">
      <c r="BP675184" s="90"/>
    </row>
    <row r="675185" spans="68:68" customFormat="1">
      <c r="BP675185" s="90"/>
    </row>
    <row r="675186" spans="68:68" customFormat="1">
      <c r="BP675186" s="90"/>
    </row>
    <row r="675187" spans="68:68" customFormat="1">
      <c r="BP675187" s="90"/>
    </row>
    <row r="675188" spans="68:68" customFormat="1">
      <c r="BP675188" s="90"/>
    </row>
    <row r="675189" spans="68:68" customFormat="1">
      <c r="BP675189" s="90"/>
    </row>
    <row r="675190" spans="68:68" customFormat="1">
      <c r="BP675190" s="90"/>
    </row>
    <row r="675191" spans="68:68" customFormat="1">
      <c r="BP675191" s="90"/>
    </row>
    <row r="675192" spans="68:68" customFormat="1">
      <c r="BP675192" s="90"/>
    </row>
    <row r="675193" spans="68:68" customFormat="1">
      <c r="BP675193" s="90"/>
    </row>
    <row r="675194" spans="68:68" customFormat="1">
      <c r="BP675194" s="90"/>
    </row>
    <row r="675195" spans="68:68" customFormat="1">
      <c r="BP675195" s="90"/>
    </row>
    <row r="675196" spans="68:68" customFormat="1">
      <c r="BP675196" s="90"/>
    </row>
    <row r="675197" spans="68:68" customFormat="1">
      <c r="BP675197" s="90"/>
    </row>
    <row r="675198" spans="68:68" customFormat="1">
      <c r="BP675198" s="90"/>
    </row>
    <row r="675199" spans="68:68" customFormat="1">
      <c r="BP675199" s="90"/>
    </row>
    <row r="675200" spans="68:68" customFormat="1">
      <c r="BP675200" s="90"/>
    </row>
    <row r="675201" spans="68:68" customFormat="1">
      <c r="BP675201" s="90"/>
    </row>
    <row r="675202" spans="68:68" customFormat="1">
      <c r="BP675202" s="90"/>
    </row>
    <row r="675203" spans="68:68" customFormat="1">
      <c r="BP675203" s="90"/>
    </row>
    <row r="675204" spans="68:68" customFormat="1">
      <c r="BP675204" s="90"/>
    </row>
    <row r="675205" spans="68:68" customFormat="1">
      <c r="BP675205" s="90"/>
    </row>
    <row r="675206" spans="68:68" customFormat="1">
      <c r="BP675206" s="90"/>
    </row>
    <row r="675207" spans="68:68" customFormat="1">
      <c r="BP675207" s="90"/>
    </row>
    <row r="675208" spans="68:68" customFormat="1">
      <c r="BP675208" s="90"/>
    </row>
    <row r="675209" spans="68:68" customFormat="1">
      <c r="BP675209" s="90"/>
    </row>
    <row r="675210" spans="68:68" customFormat="1">
      <c r="BP675210" s="90"/>
    </row>
    <row r="675211" spans="68:68" customFormat="1">
      <c r="BP675211" s="90"/>
    </row>
    <row r="675212" spans="68:68" customFormat="1">
      <c r="BP675212" s="90"/>
    </row>
    <row r="675213" spans="68:68" customFormat="1">
      <c r="BP675213" s="90"/>
    </row>
    <row r="675214" spans="68:68" customFormat="1">
      <c r="BP675214" s="90"/>
    </row>
    <row r="675215" spans="68:68" customFormat="1">
      <c r="BP675215" s="90"/>
    </row>
    <row r="675216" spans="68:68" customFormat="1">
      <c r="BP675216" s="90"/>
    </row>
    <row r="675217" spans="68:68" customFormat="1">
      <c r="BP675217" s="90"/>
    </row>
    <row r="675218" spans="68:68" customFormat="1">
      <c r="BP675218" s="90"/>
    </row>
    <row r="675219" spans="68:68" customFormat="1">
      <c r="BP675219" s="90"/>
    </row>
    <row r="675220" spans="68:68" customFormat="1">
      <c r="BP675220" s="90"/>
    </row>
    <row r="675221" spans="68:68" customFormat="1">
      <c r="BP675221" s="90"/>
    </row>
    <row r="675222" spans="68:68" customFormat="1">
      <c r="BP675222" s="90"/>
    </row>
    <row r="675223" spans="68:68" customFormat="1">
      <c r="BP675223" s="90"/>
    </row>
    <row r="675224" spans="68:68" customFormat="1">
      <c r="BP675224" s="90"/>
    </row>
    <row r="675225" spans="68:68" customFormat="1">
      <c r="BP675225" s="90"/>
    </row>
    <row r="675226" spans="68:68" customFormat="1">
      <c r="BP675226" s="90"/>
    </row>
    <row r="675227" spans="68:68" customFormat="1">
      <c r="BP675227" s="90"/>
    </row>
    <row r="675228" spans="68:68" customFormat="1">
      <c r="BP675228" s="90"/>
    </row>
    <row r="675229" spans="68:68" customFormat="1">
      <c r="BP675229" s="90"/>
    </row>
    <row r="675230" spans="68:68" customFormat="1">
      <c r="BP675230" s="90"/>
    </row>
    <row r="675231" spans="68:68" customFormat="1">
      <c r="BP675231" s="90"/>
    </row>
    <row r="675232" spans="68:68" customFormat="1">
      <c r="BP675232" s="90"/>
    </row>
    <row r="675233" spans="68:68" customFormat="1">
      <c r="BP675233" s="90"/>
    </row>
    <row r="675234" spans="68:68" customFormat="1">
      <c r="BP675234" s="90"/>
    </row>
    <row r="675235" spans="68:68" customFormat="1">
      <c r="BP675235" s="90"/>
    </row>
    <row r="675236" spans="68:68" customFormat="1">
      <c r="BP675236" s="90"/>
    </row>
    <row r="675237" spans="68:68" customFormat="1">
      <c r="BP675237" s="90"/>
    </row>
    <row r="675238" spans="68:68" customFormat="1">
      <c r="BP675238" s="90"/>
    </row>
    <row r="675239" spans="68:68" customFormat="1">
      <c r="BP675239" s="90"/>
    </row>
    <row r="675240" spans="68:68" customFormat="1">
      <c r="BP675240" s="90"/>
    </row>
    <row r="675241" spans="68:68" customFormat="1">
      <c r="BP675241" s="90"/>
    </row>
    <row r="675242" spans="68:68" customFormat="1">
      <c r="BP675242" s="90"/>
    </row>
    <row r="675243" spans="68:68" customFormat="1">
      <c r="BP675243" s="90"/>
    </row>
    <row r="675244" spans="68:68" customFormat="1">
      <c r="BP675244" s="90"/>
    </row>
    <row r="675245" spans="68:68" customFormat="1">
      <c r="BP675245" s="90"/>
    </row>
    <row r="675246" spans="68:68" customFormat="1">
      <c r="BP675246" s="90"/>
    </row>
    <row r="675247" spans="68:68" customFormat="1">
      <c r="BP675247" s="90"/>
    </row>
    <row r="675248" spans="68:68" customFormat="1">
      <c r="BP675248" s="90"/>
    </row>
    <row r="675249" spans="68:68" customFormat="1">
      <c r="BP675249" s="90"/>
    </row>
    <row r="675250" spans="68:68" customFormat="1">
      <c r="BP675250" s="90"/>
    </row>
    <row r="675251" spans="68:68" customFormat="1">
      <c r="BP675251" s="90"/>
    </row>
    <row r="675252" spans="68:68" customFormat="1">
      <c r="BP675252" s="90"/>
    </row>
    <row r="675253" spans="68:68" customFormat="1">
      <c r="BP675253" s="90"/>
    </row>
    <row r="675254" spans="68:68" customFormat="1">
      <c r="BP675254" s="90"/>
    </row>
    <row r="675255" spans="68:68" customFormat="1">
      <c r="BP675255" s="90"/>
    </row>
    <row r="675256" spans="68:68" customFormat="1">
      <c r="BP675256" s="90"/>
    </row>
    <row r="675257" spans="68:68" customFormat="1">
      <c r="BP675257" s="90"/>
    </row>
    <row r="675258" spans="68:68" customFormat="1">
      <c r="BP675258" s="90"/>
    </row>
    <row r="675259" spans="68:68" customFormat="1">
      <c r="BP675259" s="90"/>
    </row>
    <row r="675260" spans="68:68" customFormat="1">
      <c r="BP675260" s="90"/>
    </row>
    <row r="675261" spans="68:68" customFormat="1">
      <c r="BP675261" s="90"/>
    </row>
    <row r="675262" spans="68:68" customFormat="1">
      <c r="BP675262" s="90"/>
    </row>
    <row r="675263" spans="68:68" customFormat="1">
      <c r="BP675263" s="90"/>
    </row>
    <row r="675264" spans="68:68" customFormat="1">
      <c r="BP675264" s="90"/>
    </row>
    <row r="675265" spans="68:68" customFormat="1">
      <c r="BP675265" s="90"/>
    </row>
    <row r="675266" spans="68:68" customFormat="1">
      <c r="BP675266" s="90"/>
    </row>
    <row r="675267" spans="68:68" customFormat="1">
      <c r="BP675267" s="90"/>
    </row>
    <row r="675268" spans="68:68" customFormat="1">
      <c r="BP675268" s="90"/>
    </row>
    <row r="675269" spans="68:68" customFormat="1">
      <c r="BP675269" s="90"/>
    </row>
    <row r="675270" spans="68:68" customFormat="1">
      <c r="BP675270" s="90"/>
    </row>
    <row r="675271" spans="68:68" customFormat="1">
      <c r="BP675271" s="90"/>
    </row>
    <row r="675272" spans="68:68" customFormat="1">
      <c r="BP675272" s="90"/>
    </row>
    <row r="675273" spans="68:68" customFormat="1">
      <c r="BP675273" s="90"/>
    </row>
    <row r="675274" spans="68:68" customFormat="1">
      <c r="BP675274" s="90"/>
    </row>
    <row r="675275" spans="68:68" customFormat="1">
      <c r="BP675275" s="90"/>
    </row>
    <row r="675276" spans="68:68" customFormat="1">
      <c r="BP675276" s="90"/>
    </row>
    <row r="675277" spans="68:68" customFormat="1">
      <c r="BP675277" s="90"/>
    </row>
    <row r="675278" spans="68:68" customFormat="1">
      <c r="BP675278" s="90"/>
    </row>
    <row r="675279" spans="68:68" customFormat="1">
      <c r="BP675279" s="90"/>
    </row>
    <row r="675280" spans="68:68" customFormat="1">
      <c r="BP675280" s="90"/>
    </row>
    <row r="675281" spans="68:68" customFormat="1">
      <c r="BP675281" s="90"/>
    </row>
    <row r="675282" spans="68:68" customFormat="1">
      <c r="BP675282" s="90"/>
    </row>
    <row r="675283" spans="68:68" customFormat="1">
      <c r="BP675283" s="90"/>
    </row>
    <row r="675284" spans="68:68" customFormat="1">
      <c r="BP675284" s="90"/>
    </row>
    <row r="675285" spans="68:68" customFormat="1">
      <c r="BP675285" s="90"/>
    </row>
    <row r="675286" spans="68:68" customFormat="1">
      <c r="BP675286" s="90"/>
    </row>
    <row r="675287" spans="68:68" customFormat="1">
      <c r="BP675287" s="90"/>
    </row>
    <row r="675288" spans="68:68" customFormat="1">
      <c r="BP675288" s="90"/>
    </row>
    <row r="675289" spans="68:68" customFormat="1">
      <c r="BP675289" s="90"/>
    </row>
    <row r="675290" spans="68:68" customFormat="1">
      <c r="BP675290" s="90"/>
    </row>
    <row r="675291" spans="68:68" customFormat="1">
      <c r="BP675291" s="90"/>
    </row>
    <row r="675292" spans="68:68" customFormat="1">
      <c r="BP675292" s="90"/>
    </row>
    <row r="675293" spans="68:68" customFormat="1">
      <c r="BP675293" s="90"/>
    </row>
    <row r="675294" spans="68:68" customFormat="1">
      <c r="BP675294" s="90"/>
    </row>
    <row r="675295" spans="68:68" customFormat="1">
      <c r="BP675295" s="90"/>
    </row>
    <row r="675296" spans="68:68" customFormat="1">
      <c r="BP675296" s="90"/>
    </row>
    <row r="675297" spans="68:68" customFormat="1">
      <c r="BP675297" s="90"/>
    </row>
    <row r="675298" spans="68:68" customFormat="1">
      <c r="BP675298" s="90"/>
    </row>
    <row r="675299" spans="68:68" customFormat="1">
      <c r="BP675299" s="90"/>
    </row>
    <row r="675300" spans="68:68" customFormat="1">
      <c r="BP675300" s="90"/>
    </row>
    <row r="675301" spans="68:68" customFormat="1">
      <c r="BP675301" s="90"/>
    </row>
    <row r="675302" spans="68:68" customFormat="1">
      <c r="BP675302" s="90"/>
    </row>
    <row r="675303" spans="68:68" customFormat="1">
      <c r="BP675303" s="90"/>
    </row>
    <row r="675304" spans="68:68" customFormat="1">
      <c r="BP675304" s="90"/>
    </row>
    <row r="675305" spans="68:68" customFormat="1">
      <c r="BP675305" s="90"/>
    </row>
    <row r="675306" spans="68:68" customFormat="1">
      <c r="BP675306" s="90"/>
    </row>
    <row r="675307" spans="68:68" customFormat="1">
      <c r="BP675307" s="90"/>
    </row>
    <row r="675308" spans="68:68" customFormat="1">
      <c r="BP675308" s="90"/>
    </row>
    <row r="675309" spans="68:68" customFormat="1">
      <c r="BP675309" s="90"/>
    </row>
    <row r="675310" spans="68:68" customFormat="1">
      <c r="BP675310" s="90"/>
    </row>
    <row r="675311" spans="68:68" customFormat="1">
      <c r="BP675311" s="90"/>
    </row>
    <row r="675312" spans="68:68" customFormat="1">
      <c r="BP675312" s="90"/>
    </row>
    <row r="675313" spans="68:68" customFormat="1">
      <c r="BP675313" s="90"/>
    </row>
    <row r="675314" spans="68:68" customFormat="1">
      <c r="BP675314" s="90"/>
    </row>
    <row r="675315" spans="68:68" customFormat="1">
      <c r="BP675315" s="90"/>
    </row>
    <row r="675316" spans="68:68" customFormat="1">
      <c r="BP675316" s="90"/>
    </row>
    <row r="675317" spans="68:68" customFormat="1">
      <c r="BP675317" s="90"/>
    </row>
    <row r="675318" spans="68:68" customFormat="1">
      <c r="BP675318" s="90"/>
    </row>
    <row r="675319" spans="68:68" customFormat="1">
      <c r="BP675319" s="90"/>
    </row>
    <row r="675320" spans="68:68" customFormat="1">
      <c r="BP675320" s="90"/>
    </row>
    <row r="675321" spans="68:68" customFormat="1">
      <c r="BP675321" s="90"/>
    </row>
    <row r="675322" spans="68:68" customFormat="1">
      <c r="BP675322" s="90"/>
    </row>
    <row r="675323" spans="68:68" customFormat="1">
      <c r="BP675323" s="90"/>
    </row>
    <row r="675324" spans="68:68" customFormat="1">
      <c r="BP675324" s="90"/>
    </row>
    <row r="675325" spans="68:68" customFormat="1">
      <c r="BP675325" s="90"/>
    </row>
    <row r="675326" spans="68:68" customFormat="1">
      <c r="BP675326" s="90"/>
    </row>
    <row r="675327" spans="68:68" customFormat="1">
      <c r="BP675327" s="90"/>
    </row>
    <row r="675328" spans="68:68" customFormat="1">
      <c r="BP675328" s="90"/>
    </row>
    <row r="675329" spans="68:68" customFormat="1">
      <c r="BP675329" s="90"/>
    </row>
    <row r="675330" spans="68:68" customFormat="1">
      <c r="BP675330" s="90"/>
    </row>
    <row r="675331" spans="68:68" customFormat="1">
      <c r="BP675331" s="90"/>
    </row>
    <row r="675332" spans="68:68" customFormat="1">
      <c r="BP675332" s="90"/>
    </row>
    <row r="675333" spans="68:68" customFormat="1">
      <c r="BP675333" s="90"/>
    </row>
    <row r="675334" spans="68:68" customFormat="1">
      <c r="BP675334" s="90"/>
    </row>
    <row r="675335" spans="68:68" customFormat="1">
      <c r="BP675335" s="90"/>
    </row>
    <row r="675336" spans="68:68" customFormat="1">
      <c r="BP675336" s="90"/>
    </row>
    <row r="675337" spans="68:68" customFormat="1">
      <c r="BP675337" s="90"/>
    </row>
    <row r="675338" spans="68:68" customFormat="1">
      <c r="BP675338" s="90"/>
    </row>
    <row r="675339" spans="68:68" customFormat="1">
      <c r="BP675339" s="90"/>
    </row>
    <row r="675340" spans="68:68" customFormat="1">
      <c r="BP675340" s="90"/>
    </row>
    <row r="675341" spans="68:68" customFormat="1">
      <c r="BP675341" s="90"/>
    </row>
    <row r="675342" spans="68:68" customFormat="1">
      <c r="BP675342" s="90"/>
    </row>
    <row r="675343" spans="68:68" customFormat="1">
      <c r="BP675343" s="90"/>
    </row>
    <row r="675344" spans="68:68" customFormat="1">
      <c r="BP675344" s="90"/>
    </row>
    <row r="675345" spans="68:68" customFormat="1">
      <c r="BP675345" s="90"/>
    </row>
    <row r="675346" spans="68:68" customFormat="1">
      <c r="BP675346" s="90"/>
    </row>
    <row r="675347" spans="68:68" customFormat="1">
      <c r="BP675347" s="90"/>
    </row>
    <row r="675348" spans="68:68" customFormat="1">
      <c r="BP675348" s="90"/>
    </row>
    <row r="675349" spans="68:68" customFormat="1">
      <c r="BP675349" s="90"/>
    </row>
    <row r="675350" spans="68:68" customFormat="1">
      <c r="BP675350" s="90"/>
    </row>
    <row r="675351" spans="68:68" customFormat="1">
      <c r="BP675351" s="90"/>
    </row>
    <row r="675352" spans="68:68" customFormat="1">
      <c r="BP675352" s="90"/>
    </row>
    <row r="675353" spans="68:68" customFormat="1">
      <c r="BP675353" s="90"/>
    </row>
    <row r="675354" spans="68:68" customFormat="1">
      <c r="BP675354" s="90"/>
    </row>
    <row r="675355" spans="68:68" customFormat="1">
      <c r="BP675355" s="90"/>
    </row>
    <row r="675356" spans="68:68" customFormat="1">
      <c r="BP675356" s="90"/>
    </row>
    <row r="675357" spans="68:68" customFormat="1">
      <c r="BP675357" s="90"/>
    </row>
    <row r="675358" spans="68:68" customFormat="1">
      <c r="BP675358" s="90"/>
    </row>
    <row r="675359" spans="68:68" customFormat="1">
      <c r="BP675359" s="90"/>
    </row>
    <row r="675360" spans="68:68" customFormat="1">
      <c r="BP675360" s="90"/>
    </row>
    <row r="675361" spans="68:68" customFormat="1">
      <c r="BP675361" s="90"/>
    </row>
    <row r="675362" spans="68:68" customFormat="1">
      <c r="BP675362" s="90"/>
    </row>
    <row r="675363" spans="68:68" customFormat="1">
      <c r="BP675363" s="90"/>
    </row>
    <row r="675364" spans="68:68" customFormat="1">
      <c r="BP675364" s="90"/>
    </row>
    <row r="675365" spans="68:68" customFormat="1">
      <c r="BP675365" s="90"/>
    </row>
    <row r="675366" spans="68:68" customFormat="1">
      <c r="BP675366" s="90"/>
    </row>
    <row r="675367" spans="68:68" customFormat="1">
      <c r="BP675367" s="90"/>
    </row>
    <row r="675368" spans="68:68" customFormat="1">
      <c r="BP675368" s="90"/>
    </row>
    <row r="675369" spans="68:68" customFormat="1">
      <c r="BP675369" s="90"/>
    </row>
    <row r="675370" spans="68:68" customFormat="1">
      <c r="BP675370" s="90"/>
    </row>
    <row r="675371" spans="68:68" customFormat="1">
      <c r="BP675371" s="90"/>
    </row>
    <row r="675372" spans="68:68" customFormat="1">
      <c r="BP675372" s="90"/>
    </row>
    <row r="675373" spans="68:68" customFormat="1">
      <c r="BP675373" s="90"/>
    </row>
    <row r="675374" spans="68:68" customFormat="1">
      <c r="BP675374" s="90"/>
    </row>
    <row r="675375" spans="68:68" customFormat="1">
      <c r="BP675375" s="90"/>
    </row>
    <row r="675376" spans="68:68" customFormat="1">
      <c r="BP675376" s="90"/>
    </row>
    <row r="675377" spans="68:68" customFormat="1">
      <c r="BP675377" s="90"/>
    </row>
    <row r="675378" spans="68:68" customFormat="1">
      <c r="BP675378" s="90"/>
    </row>
    <row r="675379" spans="68:68" customFormat="1">
      <c r="BP675379" s="90"/>
    </row>
    <row r="675380" spans="68:68" customFormat="1">
      <c r="BP675380" s="90"/>
    </row>
    <row r="675381" spans="68:68" customFormat="1">
      <c r="BP675381" s="90"/>
    </row>
    <row r="675382" spans="68:68" customFormat="1">
      <c r="BP675382" s="90"/>
    </row>
    <row r="675383" spans="68:68" customFormat="1">
      <c r="BP675383" s="90"/>
    </row>
    <row r="675384" spans="68:68" customFormat="1">
      <c r="BP675384" s="90"/>
    </row>
    <row r="675385" spans="68:68" customFormat="1">
      <c r="BP675385" s="90"/>
    </row>
    <row r="675386" spans="68:68" customFormat="1">
      <c r="BP675386" s="90"/>
    </row>
    <row r="675387" spans="68:68" customFormat="1">
      <c r="BP675387" s="90"/>
    </row>
    <row r="675388" spans="68:68" customFormat="1">
      <c r="BP675388" s="90"/>
    </row>
    <row r="675389" spans="68:68" customFormat="1">
      <c r="BP675389" s="90"/>
    </row>
    <row r="675390" spans="68:68" customFormat="1">
      <c r="BP675390" s="90"/>
    </row>
    <row r="675391" spans="68:68" customFormat="1">
      <c r="BP675391" s="90"/>
    </row>
    <row r="675392" spans="68:68" customFormat="1">
      <c r="BP675392" s="90"/>
    </row>
    <row r="675393" spans="68:68" customFormat="1">
      <c r="BP675393" s="90"/>
    </row>
    <row r="675394" spans="68:68" customFormat="1">
      <c r="BP675394" s="90"/>
    </row>
    <row r="675395" spans="68:68" customFormat="1">
      <c r="BP675395" s="90"/>
    </row>
    <row r="675396" spans="68:68" customFormat="1">
      <c r="BP675396" s="90"/>
    </row>
    <row r="675397" spans="68:68" customFormat="1">
      <c r="BP675397" s="90"/>
    </row>
    <row r="675398" spans="68:68" customFormat="1">
      <c r="BP675398" s="90"/>
    </row>
    <row r="675399" spans="68:68" customFormat="1">
      <c r="BP675399" s="90"/>
    </row>
    <row r="675400" spans="68:68" customFormat="1">
      <c r="BP675400" s="90"/>
    </row>
    <row r="675401" spans="68:68" customFormat="1">
      <c r="BP675401" s="90"/>
    </row>
    <row r="675402" spans="68:68" customFormat="1">
      <c r="BP675402" s="90"/>
    </row>
    <row r="675403" spans="68:68" customFormat="1">
      <c r="BP675403" s="90"/>
    </row>
    <row r="675404" spans="68:68" customFormat="1">
      <c r="BP675404" s="90"/>
    </row>
    <row r="675405" spans="68:68" customFormat="1">
      <c r="BP675405" s="90"/>
    </row>
    <row r="675406" spans="68:68" customFormat="1">
      <c r="BP675406" s="90"/>
    </row>
    <row r="675407" spans="68:68" customFormat="1">
      <c r="BP675407" s="90"/>
    </row>
    <row r="675408" spans="68:68" customFormat="1">
      <c r="BP675408" s="90"/>
    </row>
    <row r="675409" spans="68:68" customFormat="1">
      <c r="BP675409" s="90"/>
    </row>
    <row r="675410" spans="68:68" customFormat="1">
      <c r="BP675410" s="90"/>
    </row>
    <row r="675411" spans="68:68" customFormat="1">
      <c r="BP675411" s="90"/>
    </row>
    <row r="675412" spans="68:68" customFormat="1">
      <c r="BP675412" s="90"/>
    </row>
    <row r="675413" spans="68:68" customFormat="1">
      <c r="BP675413" s="90"/>
    </row>
    <row r="675414" spans="68:68" customFormat="1">
      <c r="BP675414" s="90"/>
    </row>
    <row r="675415" spans="68:68" customFormat="1">
      <c r="BP675415" s="90"/>
    </row>
    <row r="675416" spans="68:68" customFormat="1">
      <c r="BP675416" s="90"/>
    </row>
    <row r="675417" spans="68:68" customFormat="1">
      <c r="BP675417" s="90"/>
    </row>
    <row r="675418" spans="68:68" customFormat="1">
      <c r="BP675418" s="90"/>
    </row>
    <row r="675419" spans="68:68" customFormat="1">
      <c r="BP675419" s="90"/>
    </row>
    <row r="675420" spans="68:68" customFormat="1">
      <c r="BP675420" s="90"/>
    </row>
    <row r="675421" spans="68:68" customFormat="1">
      <c r="BP675421" s="90"/>
    </row>
    <row r="675422" spans="68:68" customFormat="1">
      <c r="BP675422" s="90"/>
    </row>
    <row r="675423" spans="68:68" customFormat="1">
      <c r="BP675423" s="90"/>
    </row>
    <row r="675424" spans="68:68" customFormat="1">
      <c r="BP675424" s="90"/>
    </row>
    <row r="675425" spans="68:68" customFormat="1">
      <c r="BP675425" s="90"/>
    </row>
    <row r="675426" spans="68:68" customFormat="1">
      <c r="BP675426" s="90"/>
    </row>
    <row r="675427" spans="68:68" customFormat="1">
      <c r="BP675427" s="90"/>
    </row>
    <row r="675428" spans="68:68" customFormat="1">
      <c r="BP675428" s="90"/>
    </row>
    <row r="675429" spans="68:68" customFormat="1">
      <c r="BP675429" s="90"/>
    </row>
    <row r="675430" spans="68:68" customFormat="1">
      <c r="BP675430" s="90"/>
    </row>
    <row r="675431" spans="68:68" customFormat="1">
      <c r="BP675431" s="90"/>
    </row>
    <row r="675432" spans="68:68" customFormat="1">
      <c r="BP675432" s="90"/>
    </row>
    <row r="675433" spans="68:68" customFormat="1">
      <c r="BP675433" s="90"/>
    </row>
    <row r="675434" spans="68:68" customFormat="1">
      <c r="BP675434" s="90"/>
    </row>
    <row r="675435" spans="68:68" customFormat="1">
      <c r="BP675435" s="90"/>
    </row>
    <row r="675436" spans="68:68" customFormat="1">
      <c r="BP675436" s="90"/>
    </row>
    <row r="675437" spans="68:68" customFormat="1">
      <c r="BP675437" s="90"/>
    </row>
    <row r="675438" spans="68:68" customFormat="1">
      <c r="BP675438" s="90"/>
    </row>
    <row r="675439" spans="68:68" customFormat="1">
      <c r="BP675439" s="90"/>
    </row>
    <row r="675440" spans="68:68" customFormat="1">
      <c r="BP675440" s="90"/>
    </row>
    <row r="675441" spans="68:68" customFormat="1">
      <c r="BP675441" s="90"/>
    </row>
    <row r="675442" spans="68:68" customFormat="1">
      <c r="BP675442" s="90"/>
    </row>
    <row r="675443" spans="68:68" customFormat="1">
      <c r="BP675443" s="90"/>
    </row>
    <row r="675444" spans="68:68" customFormat="1">
      <c r="BP675444" s="90"/>
    </row>
    <row r="675445" spans="68:68" customFormat="1">
      <c r="BP675445" s="90"/>
    </row>
    <row r="675446" spans="68:68" customFormat="1">
      <c r="BP675446" s="90"/>
    </row>
    <row r="675447" spans="68:68" customFormat="1">
      <c r="BP675447" s="90"/>
    </row>
    <row r="675448" spans="68:68" customFormat="1">
      <c r="BP675448" s="90"/>
    </row>
    <row r="675449" spans="68:68" customFormat="1">
      <c r="BP675449" s="90"/>
    </row>
    <row r="675450" spans="68:68" customFormat="1">
      <c r="BP675450" s="90"/>
    </row>
    <row r="675451" spans="68:68" customFormat="1">
      <c r="BP675451" s="90"/>
    </row>
    <row r="675452" spans="68:68" customFormat="1">
      <c r="BP675452" s="90"/>
    </row>
    <row r="675453" spans="68:68" customFormat="1">
      <c r="BP675453" s="90"/>
    </row>
    <row r="675454" spans="68:68" customFormat="1">
      <c r="BP675454" s="90"/>
    </row>
    <row r="675455" spans="68:68" customFormat="1">
      <c r="BP675455" s="90"/>
    </row>
    <row r="675456" spans="68:68" customFormat="1">
      <c r="BP675456" s="90"/>
    </row>
    <row r="675457" spans="68:68" customFormat="1">
      <c r="BP675457" s="90"/>
    </row>
    <row r="675458" spans="68:68" customFormat="1">
      <c r="BP675458" s="90"/>
    </row>
    <row r="675459" spans="68:68" customFormat="1">
      <c r="BP675459" s="90"/>
    </row>
    <row r="675460" spans="68:68" customFormat="1">
      <c r="BP675460" s="90"/>
    </row>
    <row r="675461" spans="68:68" customFormat="1">
      <c r="BP675461" s="90"/>
    </row>
    <row r="675462" spans="68:68" customFormat="1">
      <c r="BP675462" s="90"/>
    </row>
    <row r="675463" spans="68:68" customFormat="1">
      <c r="BP675463" s="90"/>
    </row>
    <row r="675464" spans="68:68" customFormat="1">
      <c r="BP675464" s="90"/>
    </row>
    <row r="675465" spans="68:68" customFormat="1">
      <c r="BP675465" s="90"/>
    </row>
    <row r="675466" spans="68:68" customFormat="1">
      <c r="BP675466" s="90"/>
    </row>
    <row r="675467" spans="68:68" customFormat="1">
      <c r="BP675467" s="90"/>
    </row>
    <row r="675468" spans="68:68" customFormat="1">
      <c r="BP675468" s="90"/>
    </row>
    <row r="675469" spans="68:68" customFormat="1">
      <c r="BP675469" s="90"/>
    </row>
    <row r="675470" spans="68:68" customFormat="1">
      <c r="BP675470" s="90"/>
    </row>
    <row r="675471" spans="68:68" customFormat="1">
      <c r="BP675471" s="90"/>
    </row>
    <row r="675472" spans="68:68" customFormat="1">
      <c r="BP675472" s="90"/>
    </row>
    <row r="675473" spans="68:68" customFormat="1">
      <c r="BP675473" s="90"/>
    </row>
    <row r="675474" spans="68:68" customFormat="1">
      <c r="BP675474" s="90"/>
    </row>
    <row r="675475" spans="68:68" customFormat="1">
      <c r="BP675475" s="90"/>
    </row>
    <row r="675476" spans="68:68" customFormat="1">
      <c r="BP675476" s="90"/>
    </row>
    <row r="675477" spans="68:68" customFormat="1">
      <c r="BP675477" s="90"/>
    </row>
    <row r="675478" spans="68:68" customFormat="1">
      <c r="BP675478" s="90"/>
    </row>
    <row r="675479" spans="68:68" customFormat="1">
      <c r="BP675479" s="90"/>
    </row>
    <row r="675480" spans="68:68" customFormat="1">
      <c r="BP675480" s="90"/>
    </row>
    <row r="675481" spans="68:68" customFormat="1">
      <c r="BP675481" s="90"/>
    </row>
    <row r="675482" spans="68:68" customFormat="1">
      <c r="BP675482" s="90"/>
    </row>
    <row r="675483" spans="68:68" customFormat="1">
      <c r="BP675483" s="90"/>
    </row>
    <row r="675484" spans="68:68" customFormat="1">
      <c r="BP675484" s="90"/>
    </row>
    <row r="675485" spans="68:68" customFormat="1">
      <c r="BP675485" s="90"/>
    </row>
    <row r="675486" spans="68:68" customFormat="1">
      <c r="BP675486" s="90"/>
    </row>
    <row r="675487" spans="68:68" customFormat="1">
      <c r="BP675487" s="90"/>
    </row>
    <row r="675488" spans="68:68" customFormat="1">
      <c r="BP675488" s="90"/>
    </row>
    <row r="675489" spans="68:68" customFormat="1">
      <c r="BP675489" s="90"/>
    </row>
    <row r="675490" spans="68:68" customFormat="1">
      <c r="BP675490" s="90"/>
    </row>
    <row r="675491" spans="68:68" customFormat="1">
      <c r="BP675491" s="90"/>
    </row>
    <row r="675492" spans="68:68" customFormat="1">
      <c r="BP675492" s="90"/>
    </row>
    <row r="675493" spans="68:68" customFormat="1">
      <c r="BP675493" s="90"/>
    </row>
    <row r="675494" spans="68:68" customFormat="1">
      <c r="BP675494" s="90"/>
    </row>
    <row r="675495" spans="68:68" customFormat="1">
      <c r="BP675495" s="90"/>
    </row>
    <row r="675496" spans="68:68" customFormat="1">
      <c r="BP675496" s="90"/>
    </row>
    <row r="675497" spans="68:68" customFormat="1">
      <c r="BP675497" s="90"/>
    </row>
    <row r="675498" spans="68:68" customFormat="1">
      <c r="BP675498" s="90"/>
    </row>
    <row r="675499" spans="68:68" customFormat="1">
      <c r="BP675499" s="90"/>
    </row>
    <row r="675500" spans="68:68" customFormat="1">
      <c r="BP675500" s="90"/>
    </row>
    <row r="675501" spans="68:68" customFormat="1">
      <c r="BP675501" s="90"/>
    </row>
    <row r="675502" spans="68:68" customFormat="1">
      <c r="BP675502" s="90"/>
    </row>
    <row r="675503" spans="68:68" customFormat="1">
      <c r="BP675503" s="90"/>
    </row>
    <row r="675504" spans="68:68" customFormat="1">
      <c r="BP675504" s="90"/>
    </row>
    <row r="675505" spans="68:68" customFormat="1">
      <c r="BP675505" s="90"/>
    </row>
    <row r="675506" spans="68:68" customFormat="1">
      <c r="BP675506" s="90"/>
    </row>
    <row r="675507" spans="68:68" customFormat="1">
      <c r="BP675507" s="90"/>
    </row>
    <row r="675508" spans="68:68" customFormat="1">
      <c r="BP675508" s="90"/>
    </row>
    <row r="675509" spans="68:68" customFormat="1">
      <c r="BP675509" s="90"/>
    </row>
    <row r="675510" spans="68:68" customFormat="1">
      <c r="BP675510" s="90"/>
    </row>
    <row r="675511" spans="68:68" customFormat="1">
      <c r="BP675511" s="90"/>
    </row>
    <row r="675512" spans="68:68" customFormat="1">
      <c r="BP675512" s="90"/>
    </row>
    <row r="675513" spans="68:68" customFormat="1">
      <c r="BP675513" s="90"/>
    </row>
    <row r="675514" spans="68:68" customFormat="1">
      <c r="BP675514" s="90"/>
    </row>
    <row r="675515" spans="68:68" customFormat="1">
      <c r="BP675515" s="90"/>
    </row>
    <row r="675516" spans="68:68" customFormat="1">
      <c r="BP675516" s="90"/>
    </row>
    <row r="675517" spans="68:68" customFormat="1">
      <c r="BP675517" s="90"/>
    </row>
    <row r="675518" spans="68:68" customFormat="1">
      <c r="BP675518" s="90"/>
    </row>
    <row r="675519" spans="68:68" customFormat="1">
      <c r="BP675519" s="90"/>
    </row>
    <row r="675520" spans="68:68" customFormat="1">
      <c r="BP675520" s="90"/>
    </row>
    <row r="675521" spans="68:68" customFormat="1">
      <c r="BP675521" s="90"/>
    </row>
    <row r="675522" spans="68:68" customFormat="1">
      <c r="BP675522" s="90"/>
    </row>
    <row r="675523" spans="68:68" customFormat="1">
      <c r="BP675523" s="90"/>
    </row>
    <row r="675524" spans="68:68" customFormat="1">
      <c r="BP675524" s="90"/>
    </row>
    <row r="675525" spans="68:68" customFormat="1">
      <c r="BP675525" s="90"/>
    </row>
    <row r="675526" spans="68:68" customFormat="1">
      <c r="BP675526" s="90"/>
    </row>
    <row r="675527" spans="68:68" customFormat="1">
      <c r="BP675527" s="90"/>
    </row>
    <row r="675528" spans="68:68" customFormat="1">
      <c r="BP675528" s="90"/>
    </row>
    <row r="675529" spans="68:68" customFormat="1">
      <c r="BP675529" s="90"/>
    </row>
    <row r="675530" spans="68:68" customFormat="1">
      <c r="BP675530" s="90"/>
    </row>
    <row r="675531" spans="68:68" customFormat="1">
      <c r="BP675531" s="90"/>
    </row>
    <row r="675532" spans="68:68" customFormat="1">
      <c r="BP675532" s="90"/>
    </row>
    <row r="675533" spans="68:68" customFormat="1">
      <c r="BP675533" s="90"/>
    </row>
    <row r="675534" spans="68:68" customFormat="1">
      <c r="BP675534" s="90"/>
    </row>
    <row r="675535" spans="68:68" customFormat="1">
      <c r="BP675535" s="90"/>
    </row>
    <row r="675536" spans="68:68" customFormat="1">
      <c r="BP675536" s="90"/>
    </row>
    <row r="675537" spans="68:68" customFormat="1">
      <c r="BP675537" s="90"/>
    </row>
    <row r="675538" spans="68:68" customFormat="1">
      <c r="BP675538" s="90"/>
    </row>
    <row r="675539" spans="68:68" customFormat="1">
      <c r="BP675539" s="90"/>
    </row>
    <row r="675540" spans="68:68" customFormat="1">
      <c r="BP675540" s="90"/>
    </row>
    <row r="675541" spans="68:68" customFormat="1">
      <c r="BP675541" s="90"/>
    </row>
    <row r="675542" spans="68:68" customFormat="1">
      <c r="BP675542" s="90"/>
    </row>
    <row r="675543" spans="68:68" customFormat="1">
      <c r="BP675543" s="90"/>
    </row>
    <row r="675544" spans="68:68" customFormat="1">
      <c r="BP675544" s="90"/>
    </row>
    <row r="675545" spans="68:68" customFormat="1">
      <c r="BP675545" s="90"/>
    </row>
    <row r="675546" spans="68:68" customFormat="1">
      <c r="BP675546" s="90"/>
    </row>
    <row r="675547" spans="68:68" customFormat="1">
      <c r="BP675547" s="90"/>
    </row>
    <row r="675548" spans="68:68" customFormat="1">
      <c r="BP675548" s="90"/>
    </row>
    <row r="675549" spans="68:68" customFormat="1">
      <c r="BP675549" s="90"/>
    </row>
    <row r="675550" spans="68:68" customFormat="1">
      <c r="BP675550" s="90"/>
    </row>
    <row r="675551" spans="68:68" customFormat="1">
      <c r="BP675551" s="90"/>
    </row>
    <row r="675552" spans="68:68" customFormat="1">
      <c r="BP675552" s="90"/>
    </row>
    <row r="675553" spans="68:68" customFormat="1">
      <c r="BP675553" s="90"/>
    </row>
    <row r="675554" spans="68:68" customFormat="1">
      <c r="BP675554" s="90"/>
    </row>
    <row r="675555" spans="68:68" customFormat="1">
      <c r="BP675555" s="90"/>
    </row>
    <row r="675556" spans="68:68" customFormat="1">
      <c r="BP675556" s="90"/>
    </row>
    <row r="675557" spans="68:68" customFormat="1">
      <c r="BP675557" s="90"/>
    </row>
    <row r="675558" spans="68:68" customFormat="1">
      <c r="BP675558" s="90"/>
    </row>
    <row r="675559" spans="68:68" customFormat="1">
      <c r="BP675559" s="90"/>
    </row>
    <row r="675560" spans="68:68" customFormat="1">
      <c r="BP675560" s="90"/>
    </row>
    <row r="675561" spans="68:68" customFormat="1">
      <c r="BP675561" s="90"/>
    </row>
    <row r="675562" spans="68:68" customFormat="1">
      <c r="BP675562" s="90"/>
    </row>
    <row r="675563" spans="68:68" customFormat="1">
      <c r="BP675563" s="90"/>
    </row>
    <row r="675564" spans="68:68" customFormat="1">
      <c r="BP675564" s="90"/>
    </row>
    <row r="675565" spans="68:68" customFormat="1">
      <c r="BP675565" s="90"/>
    </row>
    <row r="675566" spans="68:68" customFormat="1">
      <c r="BP675566" s="90"/>
    </row>
    <row r="675567" spans="68:68" customFormat="1">
      <c r="BP675567" s="90"/>
    </row>
    <row r="675568" spans="68:68" customFormat="1">
      <c r="BP675568" s="90"/>
    </row>
    <row r="675569" spans="68:68" customFormat="1">
      <c r="BP675569" s="90"/>
    </row>
    <row r="675570" spans="68:68" customFormat="1">
      <c r="BP675570" s="90"/>
    </row>
    <row r="675571" spans="68:68" customFormat="1">
      <c r="BP675571" s="90"/>
    </row>
    <row r="675572" spans="68:68" customFormat="1">
      <c r="BP675572" s="90"/>
    </row>
    <row r="675573" spans="68:68" customFormat="1">
      <c r="BP675573" s="90"/>
    </row>
    <row r="675574" spans="68:68" customFormat="1">
      <c r="BP675574" s="90"/>
    </row>
    <row r="675575" spans="68:68" customFormat="1">
      <c r="BP675575" s="90"/>
    </row>
    <row r="675576" spans="68:68" customFormat="1">
      <c r="BP675576" s="90"/>
    </row>
    <row r="675577" spans="68:68" customFormat="1">
      <c r="BP675577" s="90"/>
    </row>
    <row r="675578" spans="68:68" customFormat="1">
      <c r="BP675578" s="90"/>
    </row>
    <row r="675579" spans="68:68" customFormat="1">
      <c r="BP675579" s="90"/>
    </row>
    <row r="675580" spans="68:68" customFormat="1">
      <c r="BP675580" s="90"/>
    </row>
    <row r="675581" spans="68:68" customFormat="1">
      <c r="BP675581" s="90"/>
    </row>
    <row r="675582" spans="68:68" customFormat="1">
      <c r="BP675582" s="90"/>
    </row>
    <row r="675583" spans="68:68" customFormat="1">
      <c r="BP675583" s="90"/>
    </row>
    <row r="675584" spans="68:68" customFormat="1">
      <c r="BP675584" s="90"/>
    </row>
    <row r="675585" spans="68:68" customFormat="1">
      <c r="BP675585" s="90"/>
    </row>
    <row r="675586" spans="68:68" customFormat="1">
      <c r="BP675586" s="90"/>
    </row>
    <row r="675587" spans="68:68" customFormat="1">
      <c r="BP675587" s="90"/>
    </row>
    <row r="675588" spans="68:68" customFormat="1">
      <c r="BP675588" s="90"/>
    </row>
    <row r="675589" spans="68:68" customFormat="1">
      <c r="BP675589" s="90"/>
    </row>
    <row r="675590" spans="68:68" customFormat="1">
      <c r="BP675590" s="90"/>
    </row>
    <row r="675591" spans="68:68" customFormat="1">
      <c r="BP675591" s="90"/>
    </row>
    <row r="675592" spans="68:68" customFormat="1">
      <c r="BP675592" s="90"/>
    </row>
    <row r="675593" spans="68:68" customFormat="1">
      <c r="BP675593" s="90"/>
    </row>
    <row r="675594" spans="68:68" customFormat="1">
      <c r="BP675594" s="90"/>
    </row>
    <row r="675595" spans="68:68" customFormat="1">
      <c r="BP675595" s="90"/>
    </row>
    <row r="675596" spans="68:68" customFormat="1">
      <c r="BP675596" s="90"/>
    </row>
    <row r="675597" spans="68:68" customFormat="1">
      <c r="BP675597" s="90"/>
    </row>
    <row r="675598" spans="68:68" customFormat="1">
      <c r="BP675598" s="90"/>
    </row>
    <row r="675599" spans="68:68" customFormat="1">
      <c r="BP675599" s="90"/>
    </row>
    <row r="675600" spans="68:68" customFormat="1">
      <c r="BP675600" s="90"/>
    </row>
    <row r="675601" spans="68:68" customFormat="1">
      <c r="BP675601" s="90"/>
    </row>
    <row r="675602" spans="68:68" customFormat="1">
      <c r="BP675602" s="90"/>
    </row>
    <row r="675603" spans="68:68" customFormat="1">
      <c r="BP675603" s="90"/>
    </row>
    <row r="675604" spans="68:68" customFormat="1">
      <c r="BP675604" s="90"/>
    </row>
    <row r="675605" spans="68:68" customFormat="1">
      <c r="BP675605" s="90"/>
    </row>
    <row r="675606" spans="68:68" customFormat="1">
      <c r="BP675606" s="90"/>
    </row>
    <row r="675607" spans="68:68" customFormat="1">
      <c r="BP675607" s="90"/>
    </row>
    <row r="675608" spans="68:68" customFormat="1">
      <c r="BP675608" s="90"/>
    </row>
    <row r="675609" spans="68:68" customFormat="1">
      <c r="BP675609" s="90"/>
    </row>
    <row r="675610" spans="68:68" customFormat="1">
      <c r="BP675610" s="90"/>
    </row>
    <row r="675611" spans="68:68" customFormat="1">
      <c r="BP675611" s="90"/>
    </row>
    <row r="675612" spans="68:68" customFormat="1">
      <c r="BP675612" s="90"/>
    </row>
    <row r="675613" spans="68:68" customFormat="1">
      <c r="BP675613" s="90"/>
    </row>
    <row r="675614" spans="68:68" customFormat="1">
      <c r="BP675614" s="90"/>
    </row>
    <row r="675615" spans="68:68" customFormat="1">
      <c r="BP675615" s="90"/>
    </row>
    <row r="675616" spans="68:68" customFormat="1">
      <c r="BP675616" s="90"/>
    </row>
    <row r="675617" spans="68:68" customFormat="1">
      <c r="BP675617" s="90"/>
    </row>
    <row r="675618" spans="68:68" customFormat="1">
      <c r="BP675618" s="90"/>
    </row>
    <row r="675619" spans="68:68" customFormat="1">
      <c r="BP675619" s="90"/>
    </row>
    <row r="675620" spans="68:68" customFormat="1">
      <c r="BP675620" s="90"/>
    </row>
    <row r="675621" spans="68:68" customFormat="1">
      <c r="BP675621" s="90"/>
    </row>
    <row r="675622" spans="68:68" customFormat="1">
      <c r="BP675622" s="90"/>
    </row>
    <row r="675623" spans="68:68" customFormat="1">
      <c r="BP675623" s="90"/>
    </row>
    <row r="675624" spans="68:68" customFormat="1">
      <c r="BP675624" s="90"/>
    </row>
    <row r="675625" spans="68:68" customFormat="1">
      <c r="BP675625" s="90"/>
    </row>
    <row r="675626" spans="68:68" customFormat="1">
      <c r="BP675626" s="90"/>
    </row>
    <row r="675627" spans="68:68" customFormat="1">
      <c r="BP675627" s="90"/>
    </row>
    <row r="675628" spans="68:68" customFormat="1">
      <c r="BP675628" s="90"/>
    </row>
    <row r="675629" spans="68:68" customFormat="1">
      <c r="BP675629" s="90"/>
    </row>
    <row r="675630" spans="68:68" customFormat="1">
      <c r="BP675630" s="90"/>
    </row>
    <row r="675631" spans="68:68" customFormat="1">
      <c r="BP675631" s="90"/>
    </row>
    <row r="675632" spans="68:68" customFormat="1">
      <c r="BP675632" s="90"/>
    </row>
    <row r="675633" spans="68:68" customFormat="1">
      <c r="BP675633" s="90"/>
    </row>
    <row r="675634" spans="68:68" customFormat="1">
      <c r="BP675634" s="90"/>
    </row>
    <row r="675635" spans="68:68" customFormat="1">
      <c r="BP675635" s="90"/>
    </row>
    <row r="675636" spans="68:68" customFormat="1">
      <c r="BP675636" s="90"/>
    </row>
    <row r="675637" spans="68:68" customFormat="1">
      <c r="BP675637" s="90"/>
    </row>
    <row r="675638" spans="68:68" customFormat="1">
      <c r="BP675638" s="90"/>
    </row>
    <row r="675639" spans="68:68" customFormat="1">
      <c r="BP675639" s="90"/>
    </row>
    <row r="675640" spans="68:68" customFormat="1">
      <c r="BP675640" s="90"/>
    </row>
    <row r="675641" spans="68:68" customFormat="1">
      <c r="BP675641" s="90"/>
    </row>
    <row r="675642" spans="68:68" customFormat="1">
      <c r="BP675642" s="90"/>
    </row>
    <row r="675643" spans="68:68" customFormat="1">
      <c r="BP675643" s="90"/>
    </row>
    <row r="675644" spans="68:68" customFormat="1">
      <c r="BP675644" s="90"/>
    </row>
    <row r="675645" spans="68:68" customFormat="1">
      <c r="BP675645" s="90"/>
    </row>
    <row r="675646" spans="68:68" customFormat="1">
      <c r="BP675646" s="90"/>
    </row>
    <row r="675647" spans="68:68" customFormat="1">
      <c r="BP675647" s="90"/>
    </row>
    <row r="675648" spans="68:68" customFormat="1">
      <c r="BP675648" s="90"/>
    </row>
    <row r="675649" spans="68:68" customFormat="1">
      <c r="BP675649" s="90"/>
    </row>
    <row r="675650" spans="68:68" customFormat="1">
      <c r="BP675650" s="90"/>
    </row>
    <row r="675651" spans="68:68" customFormat="1">
      <c r="BP675651" s="90"/>
    </row>
    <row r="675652" spans="68:68" customFormat="1">
      <c r="BP675652" s="90"/>
    </row>
    <row r="675653" spans="68:68" customFormat="1">
      <c r="BP675653" s="90"/>
    </row>
    <row r="675654" spans="68:68" customFormat="1">
      <c r="BP675654" s="90"/>
    </row>
    <row r="675655" spans="68:68" customFormat="1">
      <c r="BP675655" s="90"/>
    </row>
    <row r="675656" spans="68:68" customFormat="1">
      <c r="BP675656" s="90"/>
    </row>
    <row r="675657" spans="68:68" customFormat="1">
      <c r="BP675657" s="90"/>
    </row>
    <row r="675658" spans="68:68" customFormat="1">
      <c r="BP675658" s="90"/>
    </row>
    <row r="675659" spans="68:68" customFormat="1">
      <c r="BP675659" s="90"/>
    </row>
    <row r="675660" spans="68:68" customFormat="1">
      <c r="BP675660" s="90"/>
    </row>
    <row r="675661" spans="68:68" customFormat="1">
      <c r="BP675661" s="90"/>
    </row>
    <row r="675662" spans="68:68" customFormat="1">
      <c r="BP675662" s="90"/>
    </row>
    <row r="675663" spans="68:68" customFormat="1">
      <c r="BP675663" s="90"/>
    </row>
    <row r="675664" spans="68:68" customFormat="1">
      <c r="BP675664" s="90"/>
    </row>
    <row r="675665" spans="68:68" customFormat="1">
      <c r="BP675665" s="90"/>
    </row>
    <row r="675666" spans="68:68" customFormat="1">
      <c r="BP675666" s="90"/>
    </row>
    <row r="675667" spans="68:68" customFormat="1">
      <c r="BP675667" s="90"/>
    </row>
    <row r="675668" spans="68:68" customFormat="1">
      <c r="BP675668" s="90"/>
    </row>
    <row r="675669" spans="68:68" customFormat="1">
      <c r="BP675669" s="90"/>
    </row>
    <row r="675670" spans="68:68" customFormat="1">
      <c r="BP675670" s="90"/>
    </row>
    <row r="675671" spans="68:68" customFormat="1">
      <c r="BP675671" s="90"/>
    </row>
    <row r="675672" spans="68:68" customFormat="1">
      <c r="BP675672" s="90"/>
    </row>
    <row r="675673" spans="68:68" customFormat="1">
      <c r="BP675673" s="90"/>
    </row>
    <row r="675674" spans="68:68" customFormat="1">
      <c r="BP675674" s="90"/>
    </row>
    <row r="675675" spans="68:68" customFormat="1">
      <c r="BP675675" s="90"/>
    </row>
    <row r="675676" spans="68:68" customFormat="1">
      <c r="BP675676" s="90"/>
    </row>
    <row r="675677" spans="68:68" customFormat="1">
      <c r="BP675677" s="90"/>
    </row>
    <row r="675678" spans="68:68" customFormat="1">
      <c r="BP675678" s="90"/>
    </row>
    <row r="675679" spans="68:68" customFormat="1">
      <c r="BP675679" s="90"/>
    </row>
    <row r="675680" spans="68:68" customFormat="1">
      <c r="BP675680" s="90"/>
    </row>
    <row r="675681" spans="68:68" customFormat="1">
      <c r="BP675681" s="90"/>
    </row>
    <row r="675682" spans="68:68" customFormat="1">
      <c r="BP675682" s="90"/>
    </row>
    <row r="675683" spans="68:68" customFormat="1">
      <c r="BP675683" s="90"/>
    </row>
    <row r="675684" spans="68:68" customFormat="1">
      <c r="BP675684" s="90"/>
    </row>
    <row r="675685" spans="68:68" customFormat="1">
      <c r="BP675685" s="90"/>
    </row>
    <row r="675686" spans="68:68" customFormat="1">
      <c r="BP675686" s="90"/>
    </row>
    <row r="675687" spans="68:68" customFormat="1">
      <c r="BP675687" s="90"/>
    </row>
    <row r="675688" spans="68:68" customFormat="1">
      <c r="BP675688" s="90"/>
    </row>
    <row r="675689" spans="68:68" customFormat="1">
      <c r="BP675689" s="90"/>
    </row>
    <row r="675690" spans="68:68" customFormat="1">
      <c r="BP675690" s="90"/>
    </row>
    <row r="675691" spans="68:68" customFormat="1">
      <c r="BP675691" s="90"/>
    </row>
    <row r="675692" spans="68:68" customFormat="1">
      <c r="BP675692" s="90"/>
    </row>
    <row r="675693" spans="68:68" customFormat="1">
      <c r="BP675693" s="90"/>
    </row>
    <row r="675694" spans="68:68" customFormat="1">
      <c r="BP675694" s="90"/>
    </row>
    <row r="675695" spans="68:68" customFormat="1">
      <c r="BP675695" s="90"/>
    </row>
    <row r="675696" spans="68:68" customFormat="1">
      <c r="BP675696" s="90"/>
    </row>
    <row r="675697" spans="68:68" customFormat="1">
      <c r="BP675697" s="90"/>
    </row>
    <row r="675698" spans="68:68" customFormat="1">
      <c r="BP675698" s="90"/>
    </row>
    <row r="675699" spans="68:68" customFormat="1">
      <c r="BP675699" s="90"/>
    </row>
    <row r="675700" spans="68:68" customFormat="1">
      <c r="BP675700" s="90"/>
    </row>
    <row r="675701" spans="68:68" customFormat="1">
      <c r="BP675701" s="90"/>
    </row>
    <row r="675702" spans="68:68" customFormat="1">
      <c r="BP675702" s="90"/>
    </row>
    <row r="675703" spans="68:68" customFormat="1">
      <c r="BP675703" s="90"/>
    </row>
    <row r="675704" spans="68:68" customFormat="1">
      <c r="BP675704" s="90"/>
    </row>
    <row r="675705" spans="68:68" customFormat="1">
      <c r="BP675705" s="90"/>
    </row>
    <row r="675706" spans="68:68" customFormat="1">
      <c r="BP675706" s="90"/>
    </row>
    <row r="675707" spans="68:68" customFormat="1">
      <c r="BP675707" s="90"/>
    </row>
    <row r="675708" spans="68:68" customFormat="1">
      <c r="BP675708" s="90"/>
    </row>
    <row r="675709" spans="68:68" customFormat="1">
      <c r="BP675709" s="90"/>
    </row>
    <row r="675710" spans="68:68" customFormat="1">
      <c r="BP675710" s="90"/>
    </row>
    <row r="675711" spans="68:68" customFormat="1">
      <c r="BP675711" s="90"/>
    </row>
    <row r="675712" spans="68:68" customFormat="1">
      <c r="BP675712" s="90"/>
    </row>
    <row r="675713" spans="68:68" customFormat="1">
      <c r="BP675713" s="90"/>
    </row>
    <row r="675714" spans="68:68" customFormat="1">
      <c r="BP675714" s="90"/>
    </row>
    <row r="675715" spans="68:68" customFormat="1">
      <c r="BP675715" s="90"/>
    </row>
    <row r="675716" spans="68:68" customFormat="1">
      <c r="BP675716" s="90"/>
    </row>
    <row r="675717" spans="68:68" customFormat="1">
      <c r="BP675717" s="90"/>
    </row>
    <row r="675718" spans="68:68" customFormat="1">
      <c r="BP675718" s="90"/>
    </row>
    <row r="675719" spans="68:68" customFormat="1">
      <c r="BP675719" s="90"/>
    </row>
    <row r="675720" spans="68:68" customFormat="1">
      <c r="BP675720" s="90"/>
    </row>
    <row r="675721" spans="68:68" customFormat="1">
      <c r="BP675721" s="90"/>
    </row>
    <row r="675722" spans="68:68" customFormat="1">
      <c r="BP675722" s="90"/>
    </row>
    <row r="675723" spans="68:68" customFormat="1">
      <c r="BP675723" s="90"/>
    </row>
    <row r="675724" spans="68:68" customFormat="1">
      <c r="BP675724" s="90"/>
    </row>
    <row r="675725" spans="68:68" customFormat="1">
      <c r="BP675725" s="90"/>
    </row>
    <row r="675726" spans="68:68" customFormat="1">
      <c r="BP675726" s="90"/>
    </row>
    <row r="675727" spans="68:68" customFormat="1">
      <c r="BP675727" s="90"/>
    </row>
    <row r="675728" spans="68:68" customFormat="1">
      <c r="BP675728" s="90"/>
    </row>
    <row r="675729" spans="68:68" customFormat="1">
      <c r="BP675729" s="90"/>
    </row>
    <row r="675730" spans="68:68" customFormat="1">
      <c r="BP675730" s="90"/>
    </row>
    <row r="675731" spans="68:68" customFormat="1">
      <c r="BP675731" s="90"/>
    </row>
    <row r="675732" spans="68:68" customFormat="1">
      <c r="BP675732" s="90"/>
    </row>
    <row r="675733" spans="68:68" customFormat="1">
      <c r="BP675733" s="90"/>
    </row>
    <row r="675734" spans="68:68" customFormat="1">
      <c r="BP675734" s="90"/>
    </row>
    <row r="675735" spans="68:68" customFormat="1">
      <c r="BP675735" s="90"/>
    </row>
    <row r="675736" spans="68:68" customFormat="1">
      <c r="BP675736" s="90"/>
    </row>
    <row r="675737" spans="68:68" customFormat="1">
      <c r="BP675737" s="90"/>
    </row>
    <row r="675738" spans="68:68" customFormat="1">
      <c r="BP675738" s="90"/>
    </row>
    <row r="675739" spans="68:68" customFormat="1">
      <c r="BP675739" s="90"/>
    </row>
    <row r="675740" spans="68:68" customFormat="1">
      <c r="BP675740" s="90"/>
    </row>
    <row r="675741" spans="68:68" customFormat="1">
      <c r="BP675741" s="90"/>
    </row>
    <row r="675742" spans="68:68" customFormat="1">
      <c r="BP675742" s="90"/>
    </row>
    <row r="675743" spans="68:68" customFormat="1">
      <c r="BP675743" s="90"/>
    </row>
    <row r="675744" spans="68:68" customFormat="1">
      <c r="BP675744" s="90"/>
    </row>
    <row r="675745" spans="68:68" customFormat="1">
      <c r="BP675745" s="90"/>
    </row>
    <row r="675746" spans="68:68" customFormat="1">
      <c r="BP675746" s="90"/>
    </row>
    <row r="675747" spans="68:68" customFormat="1">
      <c r="BP675747" s="90"/>
    </row>
    <row r="675748" spans="68:68" customFormat="1">
      <c r="BP675748" s="90"/>
    </row>
    <row r="675749" spans="68:68" customFormat="1">
      <c r="BP675749" s="90"/>
    </row>
    <row r="675750" spans="68:68" customFormat="1">
      <c r="BP675750" s="90"/>
    </row>
    <row r="675751" spans="68:68" customFormat="1">
      <c r="BP675751" s="90"/>
    </row>
    <row r="675752" spans="68:68" customFormat="1">
      <c r="BP675752" s="90"/>
    </row>
    <row r="675753" spans="68:68" customFormat="1">
      <c r="BP675753" s="90"/>
    </row>
    <row r="675754" spans="68:68" customFormat="1">
      <c r="BP675754" s="90"/>
    </row>
    <row r="675755" spans="68:68" customFormat="1">
      <c r="BP675755" s="90"/>
    </row>
    <row r="675756" spans="68:68" customFormat="1">
      <c r="BP675756" s="90"/>
    </row>
    <row r="675757" spans="68:68" customFormat="1">
      <c r="BP675757" s="90"/>
    </row>
    <row r="675758" spans="68:68" customFormat="1">
      <c r="BP675758" s="90"/>
    </row>
    <row r="675759" spans="68:68" customFormat="1">
      <c r="BP675759" s="90"/>
    </row>
    <row r="675760" spans="68:68" customFormat="1">
      <c r="BP675760" s="90"/>
    </row>
    <row r="675761" spans="68:68" customFormat="1">
      <c r="BP675761" s="90"/>
    </row>
    <row r="675762" spans="68:68" customFormat="1">
      <c r="BP675762" s="90"/>
    </row>
    <row r="675763" spans="68:68" customFormat="1">
      <c r="BP675763" s="90"/>
    </row>
    <row r="675764" spans="68:68" customFormat="1">
      <c r="BP675764" s="90"/>
    </row>
    <row r="675765" spans="68:68" customFormat="1">
      <c r="BP675765" s="90"/>
    </row>
    <row r="675766" spans="68:68" customFormat="1">
      <c r="BP675766" s="90"/>
    </row>
    <row r="675767" spans="68:68" customFormat="1">
      <c r="BP675767" s="90"/>
    </row>
    <row r="675768" spans="68:68" customFormat="1">
      <c r="BP675768" s="90"/>
    </row>
    <row r="675769" spans="68:68" customFormat="1">
      <c r="BP675769" s="90"/>
    </row>
    <row r="675770" spans="68:68" customFormat="1">
      <c r="BP675770" s="90"/>
    </row>
    <row r="675771" spans="68:68" customFormat="1">
      <c r="BP675771" s="90"/>
    </row>
    <row r="675772" spans="68:68" customFormat="1">
      <c r="BP675772" s="90"/>
    </row>
    <row r="675773" spans="68:68" customFormat="1">
      <c r="BP675773" s="90"/>
    </row>
    <row r="675774" spans="68:68" customFormat="1">
      <c r="BP675774" s="90"/>
    </row>
    <row r="675775" spans="68:68" customFormat="1">
      <c r="BP675775" s="90"/>
    </row>
    <row r="675776" spans="68:68" customFormat="1">
      <c r="BP675776" s="90"/>
    </row>
    <row r="675777" spans="68:68" customFormat="1">
      <c r="BP675777" s="90"/>
    </row>
    <row r="675778" spans="68:68" customFormat="1">
      <c r="BP675778" s="90"/>
    </row>
    <row r="675779" spans="68:68" customFormat="1">
      <c r="BP675779" s="90"/>
    </row>
    <row r="675780" spans="68:68" customFormat="1">
      <c r="BP675780" s="90"/>
    </row>
    <row r="675781" spans="68:68" customFormat="1">
      <c r="BP675781" s="90"/>
    </row>
    <row r="675782" spans="68:68" customFormat="1">
      <c r="BP675782" s="90"/>
    </row>
    <row r="675783" spans="68:68" customFormat="1">
      <c r="BP675783" s="90"/>
    </row>
    <row r="675784" spans="68:68" customFormat="1">
      <c r="BP675784" s="90"/>
    </row>
    <row r="675785" spans="68:68" customFormat="1">
      <c r="BP675785" s="90"/>
    </row>
    <row r="675786" spans="68:68" customFormat="1">
      <c r="BP675786" s="90"/>
    </row>
    <row r="675787" spans="68:68" customFormat="1">
      <c r="BP675787" s="90"/>
    </row>
    <row r="675788" spans="68:68" customFormat="1">
      <c r="BP675788" s="90"/>
    </row>
    <row r="675789" spans="68:68" customFormat="1">
      <c r="BP675789" s="90"/>
    </row>
    <row r="675790" spans="68:68" customFormat="1">
      <c r="BP675790" s="90"/>
    </row>
    <row r="675791" spans="68:68" customFormat="1">
      <c r="BP675791" s="90"/>
    </row>
    <row r="675792" spans="68:68" customFormat="1">
      <c r="BP675792" s="90"/>
    </row>
    <row r="675793" spans="68:68" customFormat="1">
      <c r="BP675793" s="90"/>
    </row>
    <row r="675794" spans="68:68" customFormat="1">
      <c r="BP675794" s="90"/>
    </row>
    <row r="675795" spans="68:68" customFormat="1">
      <c r="BP675795" s="90"/>
    </row>
    <row r="675796" spans="68:68" customFormat="1">
      <c r="BP675796" s="90"/>
    </row>
    <row r="675797" spans="68:68" customFormat="1">
      <c r="BP675797" s="90"/>
    </row>
    <row r="675798" spans="68:68" customFormat="1">
      <c r="BP675798" s="90"/>
    </row>
    <row r="675799" spans="68:68" customFormat="1">
      <c r="BP675799" s="90"/>
    </row>
    <row r="675800" spans="68:68" customFormat="1">
      <c r="BP675800" s="90"/>
    </row>
    <row r="675801" spans="68:68" customFormat="1">
      <c r="BP675801" s="90"/>
    </row>
    <row r="675802" spans="68:68" customFormat="1">
      <c r="BP675802" s="90"/>
    </row>
    <row r="675803" spans="68:68" customFormat="1">
      <c r="BP675803" s="90"/>
    </row>
    <row r="675804" spans="68:68" customFormat="1">
      <c r="BP675804" s="90"/>
    </row>
    <row r="675805" spans="68:68" customFormat="1">
      <c r="BP675805" s="90"/>
    </row>
    <row r="675806" spans="68:68" customFormat="1">
      <c r="BP675806" s="90"/>
    </row>
    <row r="675807" spans="68:68" customFormat="1">
      <c r="BP675807" s="90"/>
    </row>
    <row r="675808" spans="68:68" customFormat="1">
      <c r="BP675808" s="90"/>
    </row>
    <row r="675809" spans="68:68" customFormat="1">
      <c r="BP675809" s="90"/>
    </row>
    <row r="675810" spans="68:68" customFormat="1">
      <c r="BP675810" s="90"/>
    </row>
    <row r="675811" spans="68:68" customFormat="1">
      <c r="BP675811" s="90"/>
    </row>
    <row r="675812" spans="68:68" customFormat="1">
      <c r="BP675812" s="90"/>
    </row>
    <row r="675813" spans="68:68" customFormat="1">
      <c r="BP675813" s="90"/>
    </row>
    <row r="675814" spans="68:68" customFormat="1">
      <c r="BP675814" s="90"/>
    </row>
    <row r="675815" spans="68:68" customFormat="1">
      <c r="BP675815" s="90"/>
    </row>
    <row r="675816" spans="68:68" customFormat="1">
      <c r="BP675816" s="90"/>
    </row>
    <row r="675817" spans="68:68" customFormat="1">
      <c r="BP675817" s="90"/>
    </row>
    <row r="675818" spans="68:68" customFormat="1">
      <c r="BP675818" s="90"/>
    </row>
    <row r="675819" spans="68:68" customFormat="1">
      <c r="BP675819" s="90"/>
    </row>
    <row r="675820" spans="68:68" customFormat="1">
      <c r="BP675820" s="90"/>
    </row>
    <row r="675821" spans="68:68" customFormat="1">
      <c r="BP675821" s="90"/>
    </row>
    <row r="675822" spans="68:68" customFormat="1">
      <c r="BP675822" s="90"/>
    </row>
    <row r="675823" spans="68:68" customFormat="1">
      <c r="BP675823" s="90"/>
    </row>
    <row r="675824" spans="68:68" customFormat="1">
      <c r="BP675824" s="90"/>
    </row>
    <row r="675825" spans="68:68" customFormat="1">
      <c r="BP675825" s="90"/>
    </row>
    <row r="675826" spans="68:68" customFormat="1">
      <c r="BP675826" s="90"/>
    </row>
    <row r="675827" spans="68:68" customFormat="1">
      <c r="BP675827" s="90"/>
    </row>
    <row r="675828" spans="68:68" customFormat="1">
      <c r="BP675828" s="90"/>
    </row>
    <row r="675829" spans="68:68" customFormat="1">
      <c r="BP675829" s="90"/>
    </row>
    <row r="675830" spans="68:68" customFormat="1">
      <c r="BP675830" s="90"/>
    </row>
    <row r="675831" spans="68:68" customFormat="1">
      <c r="BP675831" s="90"/>
    </row>
    <row r="675832" spans="68:68" customFormat="1">
      <c r="BP675832" s="90"/>
    </row>
    <row r="675833" spans="68:68" customFormat="1">
      <c r="BP675833" s="90"/>
    </row>
    <row r="675834" spans="68:68" customFormat="1">
      <c r="BP675834" s="90"/>
    </row>
    <row r="675835" spans="68:68" customFormat="1">
      <c r="BP675835" s="90"/>
    </row>
    <row r="675836" spans="68:68" customFormat="1">
      <c r="BP675836" s="90"/>
    </row>
    <row r="675837" spans="68:68" customFormat="1">
      <c r="BP675837" s="90"/>
    </row>
    <row r="675838" spans="68:68" customFormat="1">
      <c r="BP675838" s="90"/>
    </row>
    <row r="675839" spans="68:68" customFormat="1">
      <c r="BP675839" s="90"/>
    </row>
    <row r="675840" spans="68:68" customFormat="1">
      <c r="BP675840" s="90"/>
    </row>
    <row r="675841" spans="68:68" customFormat="1">
      <c r="BP675841" s="90"/>
    </row>
    <row r="675842" spans="68:68" customFormat="1">
      <c r="BP675842" s="90"/>
    </row>
    <row r="675843" spans="68:68" customFormat="1">
      <c r="BP675843" s="90"/>
    </row>
    <row r="675844" spans="68:68" customFormat="1">
      <c r="BP675844" s="90"/>
    </row>
    <row r="675845" spans="68:68" customFormat="1">
      <c r="BP675845" s="90"/>
    </row>
    <row r="675846" spans="68:68" customFormat="1">
      <c r="BP675846" s="90"/>
    </row>
    <row r="675847" spans="68:68" customFormat="1">
      <c r="BP675847" s="90"/>
    </row>
    <row r="675848" spans="68:68" customFormat="1">
      <c r="BP675848" s="90"/>
    </row>
    <row r="675849" spans="68:68" customFormat="1">
      <c r="BP675849" s="90"/>
    </row>
    <row r="675850" spans="68:68" customFormat="1">
      <c r="BP675850" s="90"/>
    </row>
    <row r="675851" spans="68:68" customFormat="1">
      <c r="BP675851" s="90"/>
    </row>
    <row r="675852" spans="68:68" customFormat="1">
      <c r="BP675852" s="90"/>
    </row>
    <row r="675853" spans="68:68" customFormat="1">
      <c r="BP675853" s="90"/>
    </row>
    <row r="675854" spans="68:68" customFormat="1">
      <c r="BP675854" s="90"/>
    </row>
    <row r="675855" spans="68:68" customFormat="1">
      <c r="BP675855" s="90"/>
    </row>
    <row r="675856" spans="68:68" customFormat="1">
      <c r="BP675856" s="90"/>
    </row>
    <row r="675857" spans="68:68" customFormat="1">
      <c r="BP675857" s="90"/>
    </row>
    <row r="675858" spans="68:68" customFormat="1">
      <c r="BP675858" s="90"/>
    </row>
    <row r="675859" spans="68:68" customFormat="1">
      <c r="BP675859" s="90"/>
    </row>
    <row r="675860" spans="68:68" customFormat="1">
      <c r="BP675860" s="90"/>
    </row>
    <row r="675861" spans="68:68" customFormat="1">
      <c r="BP675861" s="90"/>
    </row>
    <row r="675862" spans="68:68" customFormat="1">
      <c r="BP675862" s="90"/>
    </row>
    <row r="675863" spans="68:68" customFormat="1">
      <c r="BP675863" s="90"/>
    </row>
    <row r="675864" spans="68:68" customFormat="1">
      <c r="BP675864" s="90"/>
    </row>
    <row r="675865" spans="68:68" customFormat="1">
      <c r="BP675865" s="90"/>
    </row>
    <row r="675866" spans="68:68" customFormat="1">
      <c r="BP675866" s="90"/>
    </row>
    <row r="675867" spans="68:68" customFormat="1">
      <c r="BP675867" s="90"/>
    </row>
    <row r="675868" spans="68:68" customFormat="1">
      <c r="BP675868" s="90"/>
    </row>
    <row r="675869" spans="68:68" customFormat="1">
      <c r="BP675869" s="90"/>
    </row>
    <row r="675870" spans="68:68" customFormat="1">
      <c r="BP675870" s="90"/>
    </row>
    <row r="675871" spans="68:68" customFormat="1">
      <c r="BP675871" s="90"/>
    </row>
    <row r="675872" spans="68:68" customFormat="1">
      <c r="BP675872" s="90"/>
    </row>
    <row r="675873" spans="68:68" customFormat="1">
      <c r="BP675873" s="90"/>
    </row>
    <row r="675874" spans="68:68" customFormat="1">
      <c r="BP675874" s="90"/>
    </row>
    <row r="675875" spans="68:68" customFormat="1">
      <c r="BP675875" s="90"/>
    </row>
    <row r="675876" spans="68:68" customFormat="1">
      <c r="BP675876" s="90"/>
    </row>
    <row r="675877" spans="68:68" customFormat="1">
      <c r="BP675877" s="90"/>
    </row>
    <row r="675878" spans="68:68" customFormat="1">
      <c r="BP675878" s="90"/>
    </row>
    <row r="675879" spans="68:68" customFormat="1">
      <c r="BP675879" s="90"/>
    </row>
    <row r="675880" spans="68:68" customFormat="1">
      <c r="BP675880" s="90"/>
    </row>
    <row r="675881" spans="68:68" customFormat="1">
      <c r="BP675881" s="90"/>
    </row>
    <row r="675882" spans="68:68" customFormat="1">
      <c r="BP675882" s="90"/>
    </row>
    <row r="675883" spans="68:68" customFormat="1">
      <c r="BP675883" s="90"/>
    </row>
    <row r="675884" spans="68:68" customFormat="1">
      <c r="BP675884" s="90"/>
    </row>
    <row r="675885" spans="68:68" customFormat="1">
      <c r="BP675885" s="90"/>
    </row>
    <row r="675886" spans="68:68" customFormat="1">
      <c r="BP675886" s="90"/>
    </row>
    <row r="675887" spans="68:68" customFormat="1">
      <c r="BP675887" s="90"/>
    </row>
    <row r="675888" spans="68:68" customFormat="1">
      <c r="BP675888" s="90"/>
    </row>
    <row r="675889" spans="68:68" customFormat="1">
      <c r="BP675889" s="90"/>
    </row>
    <row r="675890" spans="68:68" customFormat="1">
      <c r="BP675890" s="90"/>
    </row>
    <row r="675891" spans="68:68" customFormat="1">
      <c r="BP675891" s="90"/>
    </row>
    <row r="675892" spans="68:68" customFormat="1">
      <c r="BP675892" s="90"/>
    </row>
    <row r="675893" spans="68:68" customFormat="1">
      <c r="BP675893" s="90"/>
    </row>
    <row r="675894" spans="68:68" customFormat="1">
      <c r="BP675894" s="90"/>
    </row>
    <row r="675895" spans="68:68" customFormat="1">
      <c r="BP675895" s="90"/>
    </row>
    <row r="675896" spans="68:68" customFormat="1">
      <c r="BP675896" s="90"/>
    </row>
    <row r="675897" spans="68:68" customFormat="1">
      <c r="BP675897" s="90"/>
    </row>
    <row r="675898" spans="68:68" customFormat="1">
      <c r="BP675898" s="90"/>
    </row>
    <row r="675899" spans="68:68" customFormat="1">
      <c r="BP675899" s="90"/>
    </row>
    <row r="675900" spans="68:68" customFormat="1">
      <c r="BP675900" s="90"/>
    </row>
    <row r="675901" spans="68:68" customFormat="1">
      <c r="BP675901" s="90"/>
    </row>
    <row r="675902" spans="68:68" customFormat="1">
      <c r="BP675902" s="90"/>
    </row>
    <row r="675903" spans="68:68" customFormat="1">
      <c r="BP675903" s="90"/>
    </row>
    <row r="675904" spans="68:68" customFormat="1">
      <c r="BP675904" s="90"/>
    </row>
    <row r="675905" spans="68:68" customFormat="1">
      <c r="BP675905" s="90"/>
    </row>
    <row r="675906" spans="68:68" customFormat="1">
      <c r="BP675906" s="90"/>
    </row>
    <row r="675907" spans="68:68" customFormat="1">
      <c r="BP675907" s="90"/>
    </row>
    <row r="675908" spans="68:68" customFormat="1">
      <c r="BP675908" s="90"/>
    </row>
    <row r="675909" spans="68:68" customFormat="1">
      <c r="BP675909" s="90"/>
    </row>
    <row r="675910" spans="68:68" customFormat="1">
      <c r="BP675910" s="90"/>
    </row>
    <row r="675911" spans="68:68" customFormat="1">
      <c r="BP675911" s="90"/>
    </row>
    <row r="675912" spans="68:68" customFormat="1">
      <c r="BP675912" s="90"/>
    </row>
    <row r="675913" spans="68:68" customFormat="1">
      <c r="BP675913" s="90"/>
    </row>
    <row r="675914" spans="68:68" customFormat="1">
      <c r="BP675914" s="90"/>
    </row>
    <row r="675915" spans="68:68" customFormat="1">
      <c r="BP675915" s="90"/>
    </row>
    <row r="675916" spans="68:68" customFormat="1">
      <c r="BP675916" s="90"/>
    </row>
    <row r="675917" spans="68:68" customFormat="1">
      <c r="BP675917" s="90"/>
    </row>
    <row r="675918" spans="68:68" customFormat="1">
      <c r="BP675918" s="90"/>
    </row>
    <row r="675919" spans="68:68" customFormat="1">
      <c r="BP675919" s="90"/>
    </row>
    <row r="675920" spans="68:68" customFormat="1">
      <c r="BP675920" s="90"/>
    </row>
    <row r="675921" spans="68:68" customFormat="1">
      <c r="BP675921" s="90"/>
    </row>
    <row r="675922" spans="68:68" customFormat="1">
      <c r="BP675922" s="90"/>
    </row>
    <row r="675923" spans="68:68" customFormat="1">
      <c r="BP675923" s="90"/>
    </row>
    <row r="675924" spans="68:68" customFormat="1">
      <c r="BP675924" s="90"/>
    </row>
    <row r="675925" spans="68:68" customFormat="1">
      <c r="BP675925" s="90"/>
    </row>
    <row r="675926" spans="68:68" customFormat="1">
      <c r="BP675926" s="90"/>
    </row>
    <row r="675927" spans="68:68" customFormat="1">
      <c r="BP675927" s="90"/>
    </row>
    <row r="675928" spans="68:68" customFormat="1">
      <c r="BP675928" s="90"/>
    </row>
    <row r="675929" spans="68:68" customFormat="1">
      <c r="BP675929" s="90"/>
    </row>
    <row r="675930" spans="68:68" customFormat="1">
      <c r="BP675930" s="90"/>
    </row>
    <row r="675931" spans="68:68" customFormat="1">
      <c r="BP675931" s="90"/>
    </row>
    <row r="675932" spans="68:68" customFormat="1">
      <c r="BP675932" s="90"/>
    </row>
    <row r="675933" spans="68:68" customFormat="1">
      <c r="BP675933" s="90"/>
    </row>
    <row r="675934" spans="68:68" customFormat="1">
      <c r="BP675934" s="90"/>
    </row>
    <row r="675935" spans="68:68" customFormat="1">
      <c r="BP675935" s="90"/>
    </row>
    <row r="675936" spans="68:68" customFormat="1">
      <c r="BP675936" s="90"/>
    </row>
    <row r="675937" spans="68:68" customFormat="1">
      <c r="BP675937" s="90"/>
    </row>
    <row r="675938" spans="68:68" customFormat="1">
      <c r="BP675938" s="90"/>
    </row>
    <row r="675939" spans="68:68" customFormat="1">
      <c r="BP675939" s="90"/>
    </row>
    <row r="675940" spans="68:68" customFormat="1">
      <c r="BP675940" s="90"/>
    </row>
    <row r="675941" spans="68:68" customFormat="1">
      <c r="BP675941" s="90"/>
    </row>
    <row r="675942" spans="68:68" customFormat="1">
      <c r="BP675942" s="90"/>
    </row>
    <row r="675943" spans="68:68" customFormat="1">
      <c r="BP675943" s="90"/>
    </row>
    <row r="675944" spans="68:68" customFormat="1">
      <c r="BP675944" s="90"/>
    </row>
    <row r="675945" spans="68:68" customFormat="1">
      <c r="BP675945" s="90"/>
    </row>
    <row r="675946" spans="68:68" customFormat="1">
      <c r="BP675946" s="90"/>
    </row>
    <row r="675947" spans="68:68" customFormat="1">
      <c r="BP675947" s="90"/>
    </row>
    <row r="675948" spans="68:68" customFormat="1">
      <c r="BP675948" s="90"/>
    </row>
    <row r="675949" spans="68:68" customFormat="1">
      <c r="BP675949" s="90"/>
    </row>
    <row r="675950" spans="68:68" customFormat="1">
      <c r="BP675950" s="90"/>
    </row>
    <row r="675951" spans="68:68" customFormat="1">
      <c r="BP675951" s="90"/>
    </row>
    <row r="675952" spans="68:68" customFormat="1">
      <c r="BP675952" s="90"/>
    </row>
    <row r="675953" spans="68:68" customFormat="1">
      <c r="BP675953" s="90"/>
    </row>
    <row r="675954" spans="68:68" customFormat="1">
      <c r="BP675954" s="90"/>
    </row>
    <row r="675955" spans="68:68" customFormat="1">
      <c r="BP675955" s="90"/>
    </row>
    <row r="675956" spans="68:68" customFormat="1">
      <c r="BP675956" s="90"/>
    </row>
    <row r="675957" spans="68:68" customFormat="1">
      <c r="BP675957" s="90"/>
    </row>
    <row r="675958" spans="68:68" customFormat="1">
      <c r="BP675958" s="90"/>
    </row>
    <row r="675959" spans="68:68" customFormat="1">
      <c r="BP675959" s="90"/>
    </row>
    <row r="675960" spans="68:68" customFormat="1">
      <c r="BP675960" s="90"/>
    </row>
    <row r="675961" spans="68:68" customFormat="1">
      <c r="BP675961" s="90"/>
    </row>
    <row r="675962" spans="68:68" customFormat="1">
      <c r="BP675962" s="90"/>
    </row>
    <row r="675963" spans="68:68" customFormat="1">
      <c r="BP675963" s="90"/>
    </row>
    <row r="675964" spans="68:68" customFormat="1">
      <c r="BP675964" s="90"/>
    </row>
    <row r="675965" spans="68:68" customFormat="1">
      <c r="BP675965" s="90"/>
    </row>
    <row r="675966" spans="68:68" customFormat="1">
      <c r="BP675966" s="90"/>
    </row>
    <row r="675967" spans="68:68" customFormat="1">
      <c r="BP675967" s="90"/>
    </row>
    <row r="675968" spans="68:68" customFormat="1">
      <c r="BP675968" s="90"/>
    </row>
    <row r="675969" spans="68:68" customFormat="1">
      <c r="BP675969" s="90"/>
    </row>
    <row r="675970" spans="68:68" customFormat="1">
      <c r="BP675970" s="90"/>
    </row>
    <row r="675971" spans="68:68" customFormat="1">
      <c r="BP675971" s="90"/>
    </row>
    <row r="675972" spans="68:68" customFormat="1">
      <c r="BP675972" s="90"/>
    </row>
    <row r="675973" spans="68:68" customFormat="1">
      <c r="BP675973" s="90"/>
    </row>
    <row r="675974" spans="68:68" customFormat="1">
      <c r="BP675974" s="90"/>
    </row>
    <row r="675975" spans="68:68" customFormat="1">
      <c r="BP675975" s="90"/>
    </row>
    <row r="675976" spans="68:68" customFormat="1">
      <c r="BP675976" s="90"/>
    </row>
    <row r="675977" spans="68:68" customFormat="1">
      <c r="BP675977" s="90"/>
    </row>
    <row r="675978" spans="68:68" customFormat="1">
      <c r="BP675978" s="90"/>
    </row>
    <row r="675979" spans="68:68" customFormat="1">
      <c r="BP675979" s="90"/>
    </row>
    <row r="675980" spans="68:68" customFormat="1">
      <c r="BP675980" s="90"/>
    </row>
    <row r="675981" spans="68:68" customFormat="1">
      <c r="BP675981" s="90"/>
    </row>
    <row r="675982" spans="68:68" customFormat="1">
      <c r="BP675982" s="90"/>
    </row>
    <row r="675983" spans="68:68" customFormat="1">
      <c r="BP675983" s="90"/>
    </row>
    <row r="675984" spans="68:68" customFormat="1">
      <c r="BP675984" s="90"/>
    </row>
    <row r="675985" spans="68:68" customFormat="1">
      <c r="BP675985" s="90"/>
    </row>
    <row r="675986" spans="68:68" customFormat="1">
      <c r="BP675986" s="90"/>
    </row>
    <row r="675987" spans="68:68" customFormat="1">
      <c r="BP675987" s="90"/>
    </row>
    <row r="675988" spans="68:68" customFormat="1">
      <c r="BP675988" s="90"/>
    </row>
    <row r="675989" spans="68:68" customFormat="1">
      <c r="BP675989" s="90"/>
    </row>
    <row r="675990" spans="68:68" customFormat="1">
      <c r="BP675990" s="90"/>
    </row>
    <row r="675991" spans="68:68" customFormat="1">
      <c r="BP675991" s="90"/>
    </row>
    <row r="675992" spans="68:68" customFormat="1">
      <c r="BP675992" s="90"/>
    </row>
    <row r="675993" spans="68:68" customFormat="1">
      <c r="BP675993" s="90"/>
    </row>
    <row r="675994" spans="68:68" customFormat="1">
      <c r="BP675994" s="90"/>
    </row>
    <row r="675995" spans="68:68" customFormat="1">
      <c r="BP675995" s="90"/>
    </row>
    <row r="675996" spans="68:68" customFormat="1">
      <c r="BP675996" s="90"/>
    </row>
    <row r="675997" spans="68:68" customFormat="1">
      <c r="BP675997" s="90"/>
    </row>
    <row r="675998" spans="68:68" customFormat="1">
      <c r="BP675998" s="90"/>
    </row>
    <row r="675999" spans="68:68" customFormat="1">
      <c r="BP675999" s="90"/>
    </row>
    <row r="676000" spans="68:68" customFormat="1">
      <c r="BP676000" s="90"/>
    </row>
    <row r="676001" spans="68:68" customFormat="1">
      <c r="BP676001" s="90"/>
    </row>
    <row r="676002" spans="68:68" customFormat="1">
      <c r="BP676002" s="90"/>
    </row>
    <row r="676003" spans="68:68" customFormat="1">
      <c r="BP676003" s="90"/>
    </row>
    <row r="676004" spans="68:68" customFormat="1">
      <c r="BP676004" s="90"/>
    </row>
    <row r="676005" spans="68:68" customFormat="1">
      <c r="BP676005" s="90"/>
    </row>
    <row r="676006" spans="68:68" customFormat="1">
      <c r="BP676006" s="90"/>
    </row>
    <row r="676007" spans="68:68" customFormat="1">
      <c r="BP676007" s="90"/>
    </row>
    <row r="676008" spans="68:68" customFormat="1">
      <c r="BP676008" s="90"/>
    </row>
    <row r="676009" spans="68:68" customFormat="1">
      <c r="BP676009" s="90"/>
    </row>
    <row r="676010" spans="68:68" customFormat="1">
      <c r="BP676010" s="90"/>
    </row>
    <row r="676011" spans="68:68" customFormat="1">
      <c r="BP676011" s="90"/>
    </row>
    <row r="676012" spans="68:68" customFormat="1">
      <c r="BP676012" s="90"/>
    </row>
    <row r="676013" spans="68:68" customFormat="1">
      <c r="BP676013" s="90"/>
    </row>
    <row r="676014" spans="68:68" customFormat="1">
      <c r="BP676014" s="90"/>
    </row>
    <row r="676015" spans="68:68" customFormat="1">
      <c r="BP676015" s="90"/>
    </row>
    <row r="676016" spans="68:68" customFormat="1">
      <c r="BP676016" s="90"/>
    </row>
    <row r="676017" spans="68:68" customFormat="1">
      <c r="BP676017" s="90"/>
    </row>
    <row r="676018" spans="68:68" customFormat="1">
      <c r="BP676018" s="90"/>
    </row>
    <row r="676019" spans="68:68" customFormat="1">
      <c r="BP676019" s="90"/>
    </row>
    <row r="676020" spans="68:68" customFormat="1">
      <c r="BP676020" s="90"/>
    </row>
    <row r="676021" spans="68:68" customFormat="1">
      <c r="BP676021" s="90"/>
    </row>
    <row r="676022" spans="68:68" customFormat="1">
      <c r="BP676022" s="90"/>
    </row>
    <row r="676023" spans="68:68" customFormat="1">
      <c r="BP676023" s="90"/>
    </row>
    <row r="676024" spans="68:68" customFormat="1">
      <c r="BP676024" s="90"/>
    </row>
    <row r="676025" spans="68:68" customFormat="1">
      <c r="BP676025" s="90"/>
    </row>
    <row r="676026" spans="68:68" customFormat="1">
      <c r="BP676026" s="90"/>
    </row>
    <row r="676027" spans="68:68" customFormat="1">
      <c r="BP676027" s="90"/>
    </row>
    <row r="676028" spans="68:68" customFormat="1">
      <c r="BP676028" s="90"/>
    </row>
    <row r="676029" spans="68:68" customFormat="1">
      <c r="BP676029" s="90"/>
    </row>
    <row r="676030" spans="68:68" customFormat="1">
      <c r="BP676030" s="90"/>
    </row>
    <row r="676031" spans="68:68" customFormat="1">
      <c r="BP676031" s="90"/>
    </row>
    <row r="676032" spans="68:68" customFormat="1">
      <c r="BP676032" s="90"/>
    </row>
    <row r="676033" spans="68:68" customFormat="1">
      <c r="BP676033" s="90"/>
    </row>
    <row r="676034" spans="68:68" customFormat="1">
      <c r="BP676034" s="90"/>
    </row>
    <row r="676035" spans="68:68" customFormat="1">
      <c r="BP676035" s="90"/>
    </row>
    <row r="676036" spans="68:68" customFormat="1">
      <c r="BP676036" s="90"/>
    </row>
    <row r="676037" spans="68:68" customFormat="1">
      <c r="BP676037" s="90"/>
    </row>
    <row r="676038" spans="68:68" customFormat="1">
      <c r="BP676038" s="90"/>
    </row>
    <row r="676039" spans="68:68" customFormat="1">
      <c r="BP676039" s="90"/>
    </row>
    <row r="676040" spans="68:68" customFormat="1">
      <c r="BP676040" s="90"/>
    </row>
    <row r="676041" spans="68:68" customFormat="1">
      <c r="BP676041" s="90"/>
    </row>
    <row r="676042" spans="68:68" customFormat="1">
      <c r="BP676042" s="90"/>
    </row>
    <row r="676043" spans="68:68" customFormat="1">
      <c r="BP676043" s="90"/>
    </row>
    <row r="676044" spans="68:68" customFormat="1">
      <c r="BP676044" s="90"/>
    </row>
    <row r="676045" spans="68:68" customFormat="1">
      <c r="BP676045" s="90"/>
    </row>
    <row r="676046" spans="68:68" customFormat="1">
      <c r="BP676046" s="90"/>
    </row>
    <row r="676047" spans="68:68" customFormat="1">
      <c r="BP676047" s="90"/>
    </row>
    <row r="676048" spans="68:68" customFormat="1">
      <c r="BP676048" s="90"/>
    </row>
    <row r="676049" spans="68:68" customFormat="1">
      <c r="BP676049" s="90"/>
    </row>
    <row r="676050" spans="68:68" customFormat="1">
      <c r="BP676050" s="90"/>
    </row>
    <row r="676051" spans="68:68" customFormat="1">
      <c r="BP676051" s="90"/>
    </row>
    <row r="676052" spans="68:68" customFormat="1">
      <c r="BP676052" s="90"/>
    </row>
    <row r="676053" spans="68:68" customFormat="1">
      <c r="BP676053" s="90"/>
    </row>
    <row r="676054" spans="68:68" customFormat="1">
      <c r="BP676054" s="90"/>
    </row>
    <row r="676055" spans="68:68" customFormat="1">
      <c r="BP676055" s="90"/>
    </row>
    <row r="676056" spans="68:68" customFormat="1">
      <c r="BP676056" s="90"/>
    </row>
    <row r="676057" spans="68:68" customFormat="1">
      <c r="BP676057" s="90"/>
    </row>
    <row r="676058" spans="68:68" customFormat="1">
      <c r="BP676058" s="90"/>
    </row>
    <row r="676059" spans="68:68" customFormat="1">
      <c r="BP676059" s="90"/>
    </row>
    <row r="676060" spans="68:68" customFormat="1">
      <c r="BP676060" s="90"/>
    </row>
    <row r="676061" spans="68:68" customFormat="1">
      <c r="BP676061" s="90"/>
    </row>
    <row r="676062" spans="68:68" customFormat="1">
      <c r="BP676062" s="90"/>
    </row>
    <row r="676063" spans="68:68" customFormat="1">
      <c r="BP676063" s="90"/>
    </row>
    <row r="676064" spans="68:68" customFormat="1">
      <c r="BP676064" s="90"/>
    </row>
    <row r="676065" spans="68:68" customFormat="1">
      <c r="BP676065" s="90"/>
    </row>
    <row r="676066" spans="68:68" customFormat="1">
      <c r="BP676066" s="90"/>
    </row>
    <row r="676067" spans="68:68" customFormat="1">
      <c r="BP676067" s="90"/>
    </row>
    <row r="676068" spans="68:68" customFormat="1">
      <c r="BP676068" s="90"/>
    </row>
    <row r="676069" spans="68:68" customFormat="1">
      <c r="BP676069" s="90"/>
    </row>
    <row r="676070" spans="68:68" customFormat="1">
      <c r="BP676070" s="90"/>
    </row>
    <row r="676071" spans="68:68" customFormat="1">
      <c r="BP676071" s="90"/>
    </row>
    <row r="676072" spans="68:68" customFormat="1">
      <c r="BP676072" s="90"/>
    </row>
    <row r="676073" spans="68:68" customFormat="1">
      <c r="BP676073" s="90"/>
    </row>
    <row r="676074" spans="68:68" customFormat="1">
      <c r="BP676074" s="90"/>
    </row>
    <row r="676075" spans="68:68" customFormat="1">
      <c r="BP676075" s="90"/>
    </row>
    <row r="676076" spans="68:68" customFormat="1">
      <c r="BP676076" s="90"/>
    </row>
    <row r="676077" spans="68:68" customFormat="1">
      <c r="BP676077" s="90"/>
    </row>
    <row r="676078" spans="68:68" customFormat="1">
      <c r="BP676078" s="90"/>
    </row>
    <row r="676079" spans="68:68" customFormat="1">
      <c r="BP676079" s="90"/>
    </row>
    <row r="676080" spans="68:68" customFormat="1">
      <c r="BP676080" s="90"/>
    </row>
    <row r="676081" spans="68:68" customFormat="1">
      <c r="BP676081" s="90"/>
    </row>
    <row r="676082" spans="68:68" customFormat="1">
      <c r="BP676082" s="90"/>
    </row>
    <row r="676083" spans="68:68" customFormat="1">
      <c r="BP676083" s="90"/>
    </row>
    <row r="676084" spans="68:68" customFormat="1">
      <c r="BP676084" s="90"/>
    </row>
    <row r="676085" spans="68:68" customFormat="1">
      <c r="BP676085" s="90"/>
    </row>
    <row r="676086" spans="68:68" customFormat="1">
      <c r="BP676086" s="90"/>
    </row>
    <row r="676087" spans="68:68" customFormat="1">
      <c r="BP676087" s="90"/>
    </row>
    <row r="676088" spans="68:68" customFormat="1">
      <c r="BP676088" s="90"/>
    </row>
    <row r="676089" spans="68:68" customFormat="1">
      <c r="BP676089" s="90"/>
    </row>
    <row r="676090" spans="68:68" customFormat="1">
      <c r="BP676090" s="90"/>
    </row>
    <row r="676091" spans="68:68" customFormat="1">
      <c r="BP676091" s="90"/>
    </row>
    <row r="676092" spans="68:68" customFormat="1">
      <c r="BP676092" s="90"/>
    </row>
    <row r="676093" spans="68:68" customFormat="1">
      <c r="BP676093" s="90"/>
    </row>
    <row r="676094" spans="68:68" customFormat="1">
      <c r="BP676094" s="90"/>
    </row>
    <row r="676095" spans="68:68" customFormat="1">
      <c r="BP676095" s="90"/>
    </row>
    <row r="676096" spans="68:68" customFormat="1">
      <c r="BP676096" s="90"/>
    </row>
    <row r="676097" spans="68:68" customFormat="1">
      <c r="BP676097" s="90"/>
    </row>
    <row r="676098" spans="68:68" customFormat="1">
      <c r="BP676098" s="90"/>
    </row>
    <row r="676099" spans="68:68" customFormat="1">
      <c r="BP676099" s="90"/>
    </row>
    <row r="676100" spans="68:68" customFormat="1">
      <c r="BP676100" s="90"/>
    </row>
    <row r="676101" spans="68:68" customFormat="1">
      <c r="BP676101" s="90"/>
    </row>
    <row r="676102" spans="68:68" customFormat="1">
      <c r="BP676102" s="90"/>
    </row>
    <row r="676103" spans="68:68" customFormat="1">
      <c r="BP676103" s="90"/>
    </row>
    <row r="676104" spans="68:68" customFormat="1">
      <c r="BP676104" s="90"/>
    </row>
    <row r="676105" spans="68:68" customFormat="1">
      <c r="BP676105" s="90"/>
    </row>
    <row r="676106" spans="68:68" customFormat="1">
      <c r="BP676106" s="90"/>
    </row>
    <row r="676107" spans="68:68" customFormat="1">
      <c r="BP676107" s="90"/>
    </row>
    <row r="676108" spans="68:68" customFormat="1">
      <c r="BP676108" s="90"/>
    </row>
    <row r="676109" spans="68:68" customFormat="1">
      <c r="BP676109" s="90"/>
    </row>
    <row r="676110" spans="68:68" customFormat="1">
      <c r="BP676110" s="90"/>
    </row>
    <row r="676111" spans="68:68" customFormat="1">
      <c r="BP676111" s="90"/>
    </row>
    <row r="676112" spans="68:68" customFormat="1">
      <c r="BP676112" s="90"/>
    </row>
    <row r="676113" spans="68:68" customFormat="1">
      <c r="BP676113" s="90"/>
    </row>
    <row r="676114" spans="68:68" customFormat="1">
      <c r="BP676114" s="90"/>
    </row>
    <row r="676115" spans="68:68" customFormat="1">
      <c r="BP676115" s="90"/>
    </row>
    <row r="676116" spans="68:68" customFormat="1">
      <c r="BP676116" s="90"/>
    </row>
    <row r="676117" spans="68:68" customFormat="1">
      <c r="BP676117" s="90"/>
    </row>
    <row r="676118" spans="68:68" customFormat="1">
      <c r="BP676118" s="90"/>
    </row>
    <row r="676119" spans="68:68" customFormat="1">
      <c r="BP676119" s="90"/>
    </row>
    <row r="676120" spans="68:68" customFormat="1">
      <c r="BP676120" s="90"/>
    </row>
    <row r="676121" spans="68:68" customFormat="1">
      <c r="BP676121" s="90"/>
    </row>
    <row r="676122" spans="68:68" customFormat="1">
      <c r="BP676122" s="90"/>
    </row>
    <row r="676123" spans="68:68" customFormat="1">
      <c r="BP676123" s="90"/>
    </row>
    <row r="676124" spans="68:68" customFormat="1">
      <c r="BP676124" s="90"/>
    </row>
    <row r="676125" spans="68:68" customFormat="1">
      <c r="BP676125" s="90"/>
    </row>
    <row r="676126" spans="68:68" customFormat="1">
      <c r="BP676126" s="90"/>
    </row>
    <row r="676127" spans="68:68" customFormat="1">
      <c r="BP676127" s="90"/>
    </row>
    <row r="676128" spans="68:68" customFormat="1">
      <c r="BP676128" s="90"/>
    </row>
    <row r="676129" spans="68:68" customFormat="1">
      <c r="BP676129" s="90"/>
    </row>
    <row r="676130" spans="68:68" customFormat="1">
      <c r="BP676130" s="90"/>
    </row>
    <row r="676131" spans="68:68" customFormat="1">
      <c r="BP676131" s="90"/>
    </row>
    <row r="676132" spans="68:68" customFormat="1">
      <c r="BP676132" s="90"/>
    </row>
    <row r="676133" spans="68:68" customFormat="1">
      <c r="BP676133" s="90"/>
    </row>
    <row r="676134" spans="68:68" customFormat="1">
      <c r="BP676134" s="90"/>
    </row>
    <row r="676135" spans="68:68" customFormat="1">
      <c r="BP676135" s="90"/>
    </row>
    <row r="676136" spans="68:68" customFormat="1">
      <c r="BP676136" s="90"/>
    </row>
    <row r="676137" spans="68:68" customFormat="1">
      <c r="BP676137" s="90"/>
    </row>
    <row r="676138" spans="68:68" customFormat="1">
      <c r="BP676138" s="90"/>
    </row>
    <row r="676139" spans="68:68" customFormat="1">
      <c r="BP676139" s="90"/>
    </row>
    <row r="676140" spans="68:68" customFormat="1">
      <c r="BP676140" s="90"/>
    </row>
    <row r="676141" spans="68:68" customFormat="1">
      <c r="BP676141" s="90"/>
    </row>
    <row r="676142" spans="68:68" customFormat="1">
      <c r="BP676142" s="90"/>
    </row>
    <row r="676143" spans="68:68" customFormat="1">
      <c r="BP676143" s="90"/>
    </row>
    <row r="676144" spans="68:68" customFormat="1">
      <c r="BP676144" s="90"/>
    </row>
    <row r="676145" spans="68:68" customFormat="1">
      <c r="BP676145" s="90"/>
    </row>
    <row r="676146" spans="68:68" customFormat="1">
      <c r="BP676146" s="90"/>
    </row>
    <row r="676147" spans="68:68" customFormat="1">
      <c r="BP676147" s="90"/>
    </row>
    <row r="676148" spans="68:68" customFormat="1">
      <c r="BP676148" s="90"/>
    </row>
    <row r="676149" spans="68:68" customFormat="1">
      <c r="BP676149" s="90"/>
    </row>
    <row r="676150" spans="68:68" customFormat="1">
      <c r="BP676150" s="90"/>
    </row>
    <row r="676151" spans="68:68" customFormat="1">
      <c r="BP676151" s="90"/>
    </row>
    <row r="676152" spans="68:68" customFormat="1">
      <c r="BP676152" s="90"/>
    </row>
    <row r="676153" spans="68:68" customFormat="1">
      <c r="BP676153" s="90"/>
    </row>
    <row r="676154" spans="68:68" customFormat="1">
      <c r="BP676154" s="90"/>
    </row>
    <row r="676155" spans="68:68" customFormat="1">
      <c r="BP676155" s="90"/>
    </row>
    <row r="676156" spans="68:68" customFormat="1">
      <c r="BP676156" s="90"/>
    </row>
    <row r="676157" spans="68:68" customFormat="1">
      <c r="BP676157" s="90"/>
    </row>
    <row r="676158" spans="68:68" customFormat="1">
      <c r="BP676158" s="90"/>
    </row>
    <row r="676159" spans="68:68" customFormat="1">
      <c r="BP676159" s="90"/>
    </row>
    <row r="676160" spans="68:68" customFormat="1">
      <c r="BP676160" s="90"/>
    </row>
    <row r="676161" spans="68:68" customFormat="1">
      <c r="BP676161" s="90"/>
    </row>
    <row r="676162" spans="68:68" customFormat="1">
      <c r="BP676162" s="90"/>
    </row>
    <row r="676163" spans="68:68" customFormat="1">
      <c r="BP676163" s="90"/>
    </row>
    <row r="676164" spans="68:68" customFormat="1">
      <c r="BP676164" s="90"/>
    </row>
    <row r="676165" spans="68:68" customFormat="1">
      <c r="BP676165" s="90"/>
    </row>
    <row r="676166" spans="68:68" customFormat="1">
      <c r="BP676166" s="90"/>
    </row>
    <row r="676167" spans="68:68" customFormat="1">
      <c r="BP676167" s="90"/>
    </row>
    <row r="676168" spans="68:68" customFormat="1">
      <c r="BP676168" s="90"/>
    </row>
    <row r="676169" spans="68:68" customFormat="1">
      <c r="BP676169" s="90"/>
    </row>
    <row r="676170" spans="68:68" customFormat="1">
      <c r="BP676170" s="90"/>
    </row>
    <row r="676171" spans="68:68" customFormat="1">
      <c r="BP676171" s="90"/>
    </row>
    <row r="676172" spans="68:68" customFormat="1">
      <c r="BP676172" s="90"/>
    </row>
    <row r="676173" spans="68:68" customFormat="1">
      <c r="BP676173" s="90"/>
    </row>
    <row r="676174" spans="68:68" customFormat="1">
      <c r="BP676174" s="90"/>
    </row>
    <row r="676175" spans="68:68" customFormat="1">
      <c r="BP676175" s="90"/>
    </row>
    <row r="676176" spans="68:68" customFormat="1">
      <c r="BP676176" s="90"/>
    </row>
    <row r="676177" spans="68:68" customFormat="1">
      <c r="BP676177" s="90"/>
    </row>
    <row r="676178" spans="68:68" customFormat="1">
      <c r="BP676178" s="90"/>
    </row>
    <row r="676179" spans="68:68" customFormat="1">
      <c r="BP676179" s="90"/>
    </row>
    <row r="676180" spans="68:68" customFormat="1">
      <c r="BP676180" s="90"/>
    </row>
    <row r="676181" spans="68:68" customFormat="1">
      <c r="BP676181" s="90"/>
    </row>
    <row r="676182" spans="68:68" customFormat="1">
      <c r="BP676182" s="90"/>
    </row>
    <row r="676183" spans="68:68" customFormat="1">
      <c r="BP676183" s="90"/>
    </row>
    <row r="676184" spans="68:68" customFormat="1">
      <c r="BP676184" s="90"/>
    </row>
    <row r="676185" spans="68:68" customFormat="1">
      <c r="BP676185" s="90"/>
    </row>
    <row r="676186" spans="68:68" customFormat="1">
      <c r="BP676186" s="90"/>
    </row>
    <row r="676187" spans="68:68" customFormat="1">
      <c r="BP676187" s="90"/>
    </row>
    <row r="676188" spans="68:68" customFormat="1">
      <c r="BP676188" s="90"/>
    </row>
    <row r="676189" spans="68:68" customFormat="1">
      <c r="BP676189" s="90"/>
    </row>
    <row r="676190" spans="68:68" customFormat="1">
      <c r="BP676190" s="90"/>
    </row>
    <row r="676191" spans="68:68" customFormat="1">
      <c r="BP676191" s="90"/>
    </row>
    <row r="676192" spans="68:68" customFormat="1">
      <c r="BP676192" s="90"/>
    </row>
    <row r="676193" spans="68:68" customFormat="1">
      <c r="BP676193" s="90"/>
    </row>
    <row r="676194" spans="68:68" customFormat="1">
      <c r="BP676194" s="90"/>
    </row>
    <row r="676195" spans="68:68" customFormat="1">
      <c r="BP676195" s="90"/>
    </row>
    <row r="676196" spans="68:68" customFormat="1">
      <c r="BP676196" s="90"/>
    </row>
    <row r="676197" spans="68:68" customFormat="1">
      <c r="BP676197" s="90"/>
    </row>
    <row r="676198" spans="68:68" customFormat="1">
      <c r="BP676198" s="90"/>
    </row>
    <row r="676199" spans="68:68" customFormat="1">
      <c r="BP676199" s="90"/>
    </row>
    <row r="676200" spans="68:68" customFormat="1">
      <c r="BP676200" s="90"/>
    </row>
    <row r="676201" spans="68:68" customFormat="1">
      <c r="BP676201" s="90"/>
    </row>
    <row r="676202" spans="68:68" customFormat="1">
      <c r="BP676202" s="90"/>
    </row>
    <row r="676203" spans="68:68" customFormat="1">
      <c r="BP676203" s="90"/>
    </row>
    <row r="676204" spans="68:68" customFormat="1">
      <c r="BP676204" s="90"/>
    </row>
    <row r="676205" spans="68:68" customFormat="1">
      <c r="BP676205" s="90"/>
    </row>
    <row r="676206" spans="68:68" customFormat="1">
      <c r="BP676206" s="90"/>
    </row>
    <row r="676207" spans="68:68" customFormat="1">
      <c r="BP676207" s="90"/>
    </row>
    <row r="676208" spans="68:68" customFormat="1">
      <c r="BP676208" s="90"/>
    </row>
    <row r="676209" spans="68:68" customFormat="1">
      <c r="BP676209" s="90"/>
    </row>
    <row r="676210" spans="68:68" customFormat="1">
      <c r="BP676210" s="90"/>
    </row>
    <row r="676211" spans="68:68" customFormat="1">
      <c r="BP676211" s="90"/>
    </row>
    <row r="676212" spans="68:68" customFormat="1">
      <c r="BP676212" s="90"/>
    </row>
    <row r="676213" spans="68:68" customFormat="1">
      <c r="BP676213" s="90"/>
    </row>
    <row r="676214" spans="68:68" customFormat="1">
      <c r="BP676214" s="90"/>
    </row>
    <row r="676215" spans="68:68" customFormat="1">
      <c r="BP676215" s="90"/>
    </row>
    <row r="676216" spans="68:68" customFormat="1">
      <c r="BP676216" s="90"/>
    </row>
    <row r="676217" spans="68:68" customFormat="1">
      <c r="BP676217" s="90"/>
    </row>
    <row r="676218" spans="68:68" customFormat="1">
      <c r="BP676218" s="90"/>
    </row>
    <row r="676219" spans="68:68" customFormat="1">
      <c r="BP676219" s="90"/>
    </row>
    <row r="676220" spans="68:68" customFormat="1">
      <c r="BP676220" s="90"/>
    </row>
    <row r="676221" spans="68:68" customFormat="1">
      <c r="BP676221" s="90"/>
    </row>
    <row r="676222" spans="68:68" customFormat="1">
      <c r="BP676222" s="90"/>
    </row>
    <row r="676223" spans="68:68" customFormat="1">
      <c r="BP676223" s="90"/>
    </row>
    <row r="676224" spans="68:68" customFormat="1">
      <c r="BP676224" s="90"/>
    </row>
    <row r="676225" spans="68:68" customFormat="1">
      <c r="BP676225" s="90"/>
    </row>
    <row r="676226" spans="68:68" customFormat="1">
      <c r="BP676226" s="90"/>
    </row>
    <row r="676227" spans="68:68" customFormat="1">
      <c r="BP676227" s="90"/>
    </row>
    <row r="676228" spans="68:68" customFormat="1">
      <c r="BP676228" s="90"/>
    </row>
    <row r="676229" spans="68:68" customFormat="1">
      <c r="BP676229" s="90"/>
    </row>
    <row r="676230" spans="68:68" customFormat="1">
      <c r="BP676230" s="90"/>
    </row>
    <row r="676231" spans="68:68" customFormat="1">
      <c r="BP676231" s="90"/>
    </row>
    <row r="676232" spans="68:68" customFormat="1">
      <c r="BP676232" s="90"/>
    </row>
    <row r="676233" spans="68:68" customFormat="1">
      <c r="BP676233" s="90"/>
    </row>
    <row r="676234" spans="68:68" customFormat="1">
      <c r="BP676234" s="90"/>
    </row>
    <row r="676235" spans="68:68" customFormat="1">
      <c r="BP676235" s="90"/>
    </row>
    <row r="676236" spans="68:68" customFormat="1">
      <c r="BP676236" s="90"/>
    </row>
    <row r="676237" spans="68:68" customFormat="1">
      <c r="BP676237" s="90"/>
    </row>
    <row r="676238" spans="68:68" customFormat="1">
      <c r="BP676238" s="90"/>
    </row>
    <row r="676239" spans="68:68" customFormat="1">
      <c r="BP676239" s="90"/>
    </row>
    <row r="676240" spans="68:68" customFormat="1">
      <c r="BP676240" s="90"/>
    </row>
    <row r="676241" spans="68:68" customFormat="1">
      <c r="BP676241" s="90"/>
    </row>
    <row r="676242" spans="68:68" customFormat="1">
      <c r="BP676242" s="90"/>
    </row>
    <row r="676243" spans="68:68" customFormat="1">
      <c r="BP676243" s="90"/>
    </row>
    <row r="676244" spans="68:68" customFormat="1">
      <c r="BP676244" s="90"/>
    </row>
    <row r="676245" spans="68:68" customFormat="1">
      <c r="BP676245" s="90"/>
    </row>
    <row r="676246" spans="68:68" customFormat="1">
      <c r="BP676246" s="90"/>
    </row>
    <row r="676247" spans="68:68" customFormat="1">
      <c r="BP676247" s="90"/>
    </row>
    <row r="676248" spans="68:68" customFormat="1">
      <c r="BP676248" s="90"/>
    </row>
    <row r="676249" spans="68:68" customFormat="1">
      <c r="BP676249" s="90"/>
    </row>
    <row r="676250" spans="68:68" customFormat="1">
      <c r="BP676250" s="90"/>
    </row>
    <row r="676251" spans="68:68" customFormat="1">
      <c r="BP676251" s="90"/>
    </row>
    <row r="676252" spans="68:68" customFormat="1">
      <c r="BP676252" s="90"/>
    </row>
    <row r="676253" spans="68:68" customFormat="1">
      <c r="BP676253" s="90"/>
    </row>
    <row r="676254" spans="68:68" customFormat="1">
      <c r="BP676254" s="90"/>
    </row>
    <row r="676255" spans="68:68" customFormat="1">
      <c r="BP676255" s="90"/>
    </row>
    <row r="676256" spans="68:68" customFormat="1">
      <c r="BP676256" s="90"/>
    </row>
    <row r="676257" spans="68:68" customFormat="1">
      <c r="BP676257" s="90"/>
    </row>
    <row r="676258" spans="68:68" customFormat="1">
      <c r="BP676258" s="90"/>
    </row>
    <row r="676259" spans="68:68" customFormat="1">
      <c r="BP676259" s="90"/>
    </row>
    <row r="676260" spans="68:68" customFormat="1">
      <c r="BP676260" s="90"/>
    </row>
    <row r="676261" spans="68:68" customFormat="1">
      <c r="BP676261" s="90"/>
    </row>
    <row r="676262" spans="68:68" customFormat="1">
      <c r="BP676262" s="90"/>
    </row>
    <row r="676263" spans="68:68" customFormat="1">
      <c r="BP676263" s="90"/>
    </row>
    <row r="676264" spans="68:68" customFormat="1">
      <c r="BP676264" s="90"/>
    </row>
    <row r="676265" spans="68:68" customFormat="1">
      <c r="BP676265" s="90"/>
    </row>
    <row r="676266" spans="68:68" customFormat="1">
      <c r="BP676266" s="90"/>
    </row>
    <row r="676267" spans="68:68" customFormat="1">
      <c r="BP676267" s="90"/>
    </row>
    <row r="676268" spans="68:68" customFormat="1">
      <c r="BP676268" s="90"/>
    </row>
    <row r="676269" spans="68:68" customFormat="1">
      <c r="BP676269" s="90"/>
    </row>
    <row r="676270" spans="68:68" customFormat="1">
      <c r="BP676270" s="90"/>
    </row>
    <row r="676271" spans="68:68" customFormat="1">
      <c r="BP676271" s="90"/>
    </row>
    <row r="676272" spans="68:68" customFormat="1">
      <c r="BP676272" s="90"/>
    </row>
    <row r="676273" spans="68:68" customFormat="1">
      <c r="BP676273" s="90"/>
    </row>
    <row r="676274" spans="68:68" customFormat="1">
      <c r="BP676274" s="90"/>
    </row>
    <row r="676275" spans="68:68" customFormat="1">
      <c r="BP676275" s="90"/>
    </row>
    <row r="676276" spans="68:68" customFormat="1">
      <c r="BP676276" s="90"/>
    </row>
    <row r="676277" spans="68:68" customFormat="1">
      <c r="BP676277" s="90"/>
    </row>
    <row r="676278" spans="68:68" customFormat="1">
      <c r="BP676278" s="90"/>
    </row>
    <row r="676279" spans="68:68" customFormat="1">
      <c r="BP676279" s="90"/>
    </row>
    <row r="676280" spans="68:68" customFormat="1">
      <c r="BP676280" s="90"/>
    </row>
    <row r="676281" spans="68:68" customFormat="1">
      <c r="BP676281" s="90"/>
    </row>
    <row r="676282" spans="68:68" customFormat="1">
      <c r="BP676282" s="90"/>
    </row>
    <row r="676283" spans="68:68" customFormat="1">
      <c r="BP676283" s="90"/>
    </row>
    <row r="676284" spans="68:68" customFormat="1">
      <c r="BP676284" s="90"/>
    </row>
    <row r="676285" spans="68:68" customFormat="1">
      <c r="BP676285" s="90"/>
    </row>
    <row r="676286" spans="68:68" customFormat="1">
      <c r="BP676286" s="90"/>
    </row>
    <row r="676287" spans="68:68" customFormat="1">
      <c r="BP676287" s="90"/>
    </row>
    <row r="676288" spans="68:68" customFormat="1">
      <c r="BP676288" s="90"/>
    </row>
    <row r="676289" spans="68:68" customFormat="1">
      <c r="BP676289" s="90"/>
    </row>
    <row r="676290" spans="68:68" customFormat="1">
      <c r="BP676290" s="90"/>
    </row>
    <row r="676291" spans="68:68" customFormat="1">
      <c r="BP676291" s="90"/>
    </row>
    <row r="676292" spans="68:68" customFormat="1">
      <c r="BP676292" s="90"/>
    </row>
    <row r="676293" spans="68:68" customFormat="1">
      <c r="BP676293" s="90"/>
    </row>
    <row r="676294" spans="68:68" customFormat="1">
      <c r="BP676294" s="90"/>
    </row>
    <row r="676295" spans="68:68" customFormat="1">
      <c r="BP676295" s="90"/>
    </row>
    <row r="676296" spans="68:68" customFormat="1">
      <c r="BP676296" s="90"/>
    </row>
    <row r="676297" spans="68:68" customFormat="1">
      <c r="BP676297" s="90"/>
    </row>
    <row r="676298" spans="68:68" customFormat="1">
      <c r="BP676298" s="90"/>
    </row>
    <row r="676299" spans="68:68" customFormat="1">
      <c r="BP676299" s="90"/>
    </row>
    <row r="676300" spans="68:68" customFormat="1">
      <c r="BP676300" s="90"/>
    </row>
    <row r="676301" spans="68:68" customFormat="1">
      <c r="BP676301" s="90"/>
    </row>
    <row r="676302" spans="68:68" customFormat="1">
      <c r="BP676302" s="90"/>
    </row>
    <row r="676303" spans="68:68" customFormat="1">
      <c r="BP676303" s="90"/>
    </row>
    <row r="676304" spans="68:68" customFormat="1">
      <c r="BP676304" s="90"/>
    </row>
    <row r="676305" spans="68:68" customFormat="1">
      <c r="BP676305" s="90"/>
    </row>
    <row r="676306" spans="68:68" customFormat="1">
      <c r="BP676306" s="90"/>
    </row>
    <row r="676307" spans="68:68" customFormat="1">
      <c r="BP676307" s="90"/>
    </row>
    <row r="676308" spans="68:68" customFormat="1">
      <c r="BP676308" s="90"/>
    </row>
    <row r="676309" spans="68:68" customFormat="1">
      <c r="BP676309" s="90"/>
    </row>
    <row r="676310" spans="68:68" customFormat="1">
      <c r="BP676310" s="90"/>
    </row>
    <row r="676311" spans="68:68" customFormat="1">
      <c r="BP676311" s="90"/>
    </row>
    <row r="676312" spans="68:68" customFormat="1">
      <c r="BP676312" s="90"/>
    </row>
    <row r="676313" spans="68:68" customFormat="1">
      <c r="BP676313" s="90"/>
    </row>
    <row r="676314" spans="68:68" customFormat="1">
      <c r="BP676314" s="90"/>
    </row>
    <row r="676315" spans="68:68" customFormat="1">
      <c r="BP676315" s="90"/>
    </row>
    <row r="676316" spans="68:68" customFormat="1">
      <c r="BP676316" s="90"/>
    </row>
    <row r="676317" spans="68:68" customFormat="1">
      <c r="BP676317" s="90"/>
    </row>
    <row r="676318" spans="68:68" customFormat="1">
      <c r="BP676318" s="90"/>
    </row>
    <row r="676319" spans="68:68" customFormat="1">
      <c r="BP676319" s="90"/>
    </row>
    <row r="676320" spans="68:68" customFormat="1">
      <c r="BP676320" s="90"/>
    </row>
    <row r="676321" spans="68:68" customFormat="1">
      <c r="BP676321" s="90"/>
    </row>
    <row r="676322" spans="68:68" customFormat="1">
      <c r="BP676322" s="90"/>
    </row>
    <row r="676323" spans="68:68" customFormat="1">
      <c r="BP676323" s="90"/>
    </row>
    <row r="676324" spans="68:68" customFormat="1">
      <c r="BP676324" s="90"/>
    </row>
    <row r="676325" spans="68:68" customFormat="1">
      <c r="BP676325" s="90"/>
    </row>
    <row r="676326" spans="68:68" customFormat="1">
      <c r="BP676326" s="90"/>
    </row>
    <row r="676327" spans="68:68" customFormat="1">
      <c r="BP676327" s="90"/>
    </row>
    <row r="676328" spans="68:68" customFormat="1">
      <c r="BP676328" s="90"/>
    </row>
    <row r="676329" spans="68:68" customFormat="1">
      <c r="BP676329" s="90"/>
    </row>
    <row r="676330" spans="68:68" customFormat="1">
      <c r="BP676330" s="90"/>
    </row>
    <row r="676331" spans="68:68" customFormat="1">
      <c r="BP676331" s="90"/>
    </row>
    <row r="676332" spans="68:68" customFormat="1">
      <c r="BP676332" s="90"/>
    </row>
    <row r="676333" spans="68:68" customFormat="1">
      <c r="BP676333" s="90"/>
    </row>
    <row r="676334" spans="68:68" customFormat="1">
      <c r="BP676334" s="90"/>
    </row>
    <row r="676335" spans="68:68" customFormat="1">
      <c r="BP676335" s="90"/>
    </row>
    <row r="676336" spans="68:68" customFormat="1">
      <c r="BP676336" s="90"/>
    </row>
    <row r="676337" spans="68:68" customFormat="1">
      <c r="BP676337" s="90"/>
    </row>
    <row r="676338" spans="68:68" customFormat="1">
      <c r="BP676338" s="90"/>
    </row>
    <row r="676339" spans="68:68" customFormat="1">
      <c r="BP676339" s="90"/>
    </row>
    <row r="676340" spans="68:68" customFormat="1">
      <c r="BP676340" s="90"/>
    </row>
    <row r="676341" spans="68:68" customFormat="1">
      <c r="BP676341" s="90"/>
    </row>
    <row r="676342" spans="68:68" customFormat="1">
      <c r="BP676342" s="90"/>
    </row>
    <row r="676343" spans="68:68" customFormat="1">
      <c r="BP676343" s="90"/>
    </row>
    <row r="676344" spans="68:68" customFormat="1">
      <c r="BP676344" s="90"/>
    </row>
    <row r="676345" spans="68:68" customFormat="1">
      <c r="BP676345" s="90"/>
    </row>
    <row r="676346" spans="68:68" customFormat="1">
      <c r="BP676346" s="90"/>
    </row>
    <row r="676347" spans="68:68" customFormat="1">
      <c r="BP676347" s="90"/>
    </row>
    <row r="676348" spans="68:68" customFormat="1">
      <c r="BP676348" s="90"/>
    </row>
    <row r="676349" spans="68:68" customFormat="1">
      <c r="BP676349" s="90"/>
    </row>
    <row r="676350" spans="68:68" customFormat="1">
      <c r="BP676350" s="90"/>
    </row>
    <row r="676351" spans="68:68" customFormat="1">
      <c r="BP676351" s="90"/>
    </row>
    <row r="676352" spans="68:68" customFormat="1">
      <c r="BP676352" s="90"/>
    </row>
    <row r="676353" spans="68:68" customFormat="1">
      <c r="BP676353" s="90"/>
    </row>
    <row r="676354" spans="68:68" customFormat="1">
      <c r="BP676354" s="90"/>
    </row>
    <row r="676355" spans="68:68" customFormat="1">
      <c r="BP676355" s="90"/>
    </row>
    <row r="676356" spans="68:68" customFormat="1">
      <c r="BP676356" s="90"/>
    </row>
    <row r="676357" spans="68:68" customFormat="1">
      <c r="BP676357" s="90"/>
    </row>
    <row r="676358" spans="68:68" customFormat="1">
      <c r="BP676358" s="90"/>
    </row>
    <row r="676359" spans="68:68" customFormat="1">
      <c r="BP676359" s="90"/>
    </row>
    <row r="676360" spans="68:68" customFormat="1">
      <c r="BP676360" s="90"/>
    </row>
    <row r="676361" spans="68:68" customFormat="1">
      <c r="BP676361" s="90"/>
    </row>
    <row r="676362" spans="68:68" customFormat="1">
      <c r="BP676362" s="90"/>
    </row>
    <row r="676363" spans="68:68" customFormat="1">
      <c r="BP676363" s="90"/>
    </row>
    <row r="676364" spans="68:68" customFormat="1">
      <c r="BP676364" s="90"/>
    </row>
    <row r="676365" spans="68:68" customFormat="1">
      <c r="BP676365" s="90"/>
    </row>
    <row r="676366" spans="68:68" customFormat="1">
      <c r="BP676366" s="90"/>
    </row>
    <row r="676367" spans="68:68" customFormat="1">
      <c r="BP676367" s="90"/>
    </row>
    <row r="676368" spans="68:68" customFormat="1">
      <c r="BP676368" s="90"/>
    </row>
    <row r="676369" spans="68:68" customFormat="1">
      <c r="BP676369" s="90"/>
    </row>
    <row r="676370" spans="68:68" customFormat="1">
      <c r="BP676370" s="90"/>
    </row>
    <row r="676371" spans="68:68" customFormat="1">
      <c r="BP676371" s="90"/>
    </row>
    <row r="676372" spans="68:68" customFormat="1">
      <c r="BP676372" s="90"/>
    </row>
    <row r="676373" spans="68:68" customFormat="1">
      <c r="BP676373" s="90"/>
    </row>
    <row r="676374" spans="68:68" customFormat="1">
      <c r="BP676374" s="90"/>
    </row>
    <row r="676375" spans="68:68" customFormat="1">
      <c r="BP676375" s="90"/>
    </row>
    <row r="676376" spans="68:68" customFormat="1">
      <c r="BP676376" s="90"/>
    </row>
    <row r="676377" spans="68:68" customFormat="1">
      <c r="BP676377" s="90"/>
    </row>
    <row r="676378" spans="68:68" customFormat="1">
      <c r="BP676378" s="90"/>
    </row>
    <row r="676379" spans="68:68" customFormat="1">
      <c r="BP676379" s="90"/>
    </row>
    <row r="676380" spans="68:68" customFormat="1">
      <c r="BP676380" s="90"/>
    </row>
    <row r="676381" spans="68:68" customFormat="1">
      <c r="BP676381" s="90"/>
    </row>
    <row r="676382" spans="68:68" customFormat="1">
      <c r="BP676382" s="90"/>
    </row>
    <row r="676383" spans="68:68" customFormat="1">
      <c r="BP676383" s="90"/>
    </row>
    <row r="676384" spans="68:68" customFormat="1">
      <c r="BP676384" s="90"/>
    </row>
    <row r="676385" spans="68:68" customFormat="1">
      <c r="BP676385" s="90"/>
    </row>
    <row r="676386" spans="68:68" customFormat="1">
      <c r="BP676386" s="90"/>
    </row>
    <row r="676387" spans="68:68" customFormat="1">
      <c r="BP676387" s="90"/>
    </row>
    <row r="676388" spans="68:68" customFormat="1">
      <c r="BP676388" s="90"/>
    </row>
    <row r="676389" spans="68:68" customFormat="1">
      <c r="BP676389" s="90"/>
    </row>
    <row r="676390" spans="68:68" customFormat="1">
      <c r="BP676390" s="90"/>
    </row>
    <row r="676391" spans="68:68" customFormat="1">
      <c r="BP676391" s="90"/>
    </row>
    <row r="676392" spans="68:68" customFormat="1">
      <c r="BP676392" s="90"/>
    </row>
    <row r="676393" spans="68:68" customFormat="1">
      <c r="BP676393" s="90"/>
    </row>
    <row r="676394" spans="68:68" customFormat="1">
      <c r="BP676394" s="90"/>
    </row>
    <row r="676395" spans="68:68" customFormat="1">
      <c r="BP676395" s="90"/>
    </row>
    <row r="676396" spans="68:68" customFormat="1">
      <c r="BP676396" s="90"/>
    </row>
    <row r="676397" spans="68:68" customFormat="1">
      <c r="BP676397" s="90"/>
    </row>
    <row r="676398" spans="68:68" customFormat="1">
      <c r="BP676398" s="90"/>
    </row>
    <row r="676399" spans="68:68" customFormat="1">
      <c r="BP676399" s="90"/>
    </row>
    <row r="676400" spans="68:68" customFormat="1">
      <c r="BP676400" s="90"/>
    </row>
    <row r="676401" spans="68:68" customFormat="1">
      <c r="BP676401" s="90"/>
    </row>
    <row r="676402" spans="68:68" customFormat="1">
      <c r="BP676402" s="90"/>
    </row>
    <row r="676403" spans="68:68" customFormat="1">
      <c r="BP676403" s="90"/>
    </row>
    <row r="676404" spans="68:68" customFormat="1">
      <c r="BP676404" s="90"/>
    </row>
    <row r="676405" spans="68:68" customFormat="1">
      <c r="BP676405" s="90"/>
    </row>
    <row r="676406" spans="68:68" customFormat="1">
      <c r="BP676406" s="90"/>
    </row>
    <row r="676407" spans="68:68" customFormat="1">
      <c r="BP676407" s="90"/>
    </row>
    <row r="676408" spans="68:68" customFormat="1">
      <c r="BP676408" s="90"/>
    </row>
    <row r="676409" spans="68:68" customFormat="1">
      <c r="BP676409" s="90"/>
    </row>
    <row r="676410" spans="68:68" customFormat="1">
      <c r="BP676410" s="90"/>
    </row>
    <row r="676411" spans="68:68" customFormat="1">
      <c r="BP676411" s="90"/>
    </row>
    <row r="676412" spans="68:68" customFormat="1">
      <c r="BP676412" s="90"/>
    </row>
    <row r="676413" spans="68:68" customFormat="1">
      <c r="BP676413" s="90"/>
    </row>
    <row r="676414" spans="68:68" customFormat="1">
      <c r="BP676414" s="90"/>
    </row>
    <row r="676415" spans="68:68" customFormat="1">
      <c r="BP676415" s="90"/>
    </row>
    <row r="676416" spans="68:68" customFormat="1">
      <c r="BP676416" s="90"/>
    </row>
    <row r="676417" spans="68:68" customFormat="1">
      <c r="BP676417" s="90"/>
    </row>
    <row r="676418" spans="68:68" customFormat="1">
      <c r="BP676418" s="90"/>
    </row>
    <row r="676419" spans="68:68" customFormat="1">
      <c r="BP676419" s="90"/>
    </row>
    <row r="676420" spans="68:68" customFormat="1">
      <c r="BP676420" s="90"/>
    </row>
    <row r="676421" spans="68:68" customFormat="1">
      <c r="BP676421" s="90"/>
    </row>
    <row r="676422" spans="68:68" customFormat="1">
      <c r="BP676422" s="90"/>
    </row>
    <row r="676423" spans="68:68" customFormat="1">
      <c r="BP676423" s="90"/>
    </row>
    <row r="676424" spans="68:68" customFormat="1">
      <c r="BP676424" s="90"/>
    </row>
    <row r="676425" spans="68:68" customFormat="1">
      <c r="BP676425" s="90"/>
    </row>
    <row r="676426" spans="68:68" customFormat="1">
      <c r="BP676426" s="90"/>
    </row>
    <row r="676427" spans="68:68" customFormat="1">
      <c r="BP676427" s="90"/>
    </row>
    <row r="676428" spans="68:68" customFormat="1">
      <c r="BP676428" s="90"/>
    </row>
    <row r="676429" spans="68:68" customFormat="1">
      <c r="BP676429" s="90"/>
    </row>
    <row r="676430" spans="68:68" customFormat="1">
      <c r="BP676430" s="90"/>
    </row>
    <row r="676431" spans="68:68" customFormat="1">
      <c r="BP676431" s="90"/>
    </row>
    <row r="676432" spans="68:68" customFormat="1">
      <c r="BP676432" s="90"/>
    </row>
    <row r="676433" spans="68:68" customFormat="1">
      <c r="BP676433" s="90"/>
    </row>
    <row r="676434" spans="68:68" customFormat="1">
      <c r="BP676434" s="90"/>
    </row>
    <row r="676435" spans="68:68" customFormat="1">
      <c r="BP676435" s="90"/>
    </row>
    <row r="676436" spans="68:68" customFormat="1">
      <c r="BP676436" s="90"/>
    </row>
    <row r="676437" spans="68:68" customFormat="1">
      <c r="BP676437" s="90"/>
    </row>
    <row r="676438" spans="68:68" customFormat="1">
      <c r="BP676438" s="90"/>
    </row>
    <row r="676439" spans="68:68" customFormat="1">
      <c r="BP676439" s="90"/>
    </row>
    <row r="676440" spans="68:68" customFormat="1">
      <c r="BP676440" s="90"/>
    </row>
    <row r="676441" spans="68:68" customFormat="1">
      <c r="BP676441" s="90"/>
    </row>
    <row r="676442" spans="68:68" customFormat="1">
      <c r="BP676442" s="90"/>
    </row>
    <row r="676443" spans="68:68" customFormat="1">
      <c r="BP676443" s="90"/>
    </row>
    <row r="676444" spans="68:68" customFormat="1">
      <c r="BP676444" s="90"/>
    </row>
    <row r="676445" spans="68:68" customFormat="1">
      <c r="BP676445" s="90"/>
    </row>
    <row r="676446" spans="68:68" customFormat="1">
      <c r="BP676446" s="90"/>
    </row>
    <row r="676447" spans="68:68" customFormat="1">
      <c r="BP676447" s="90"/>
    </row>
    <row r="676448" spans="68:68" customFormat="1">
      <c r="BP676448" s="90"/>
    </row>
    <row r="676449" spans="68:68" customFormat="1">
      <c r="BP676449" s="90"/>
    </row>
    <row r="676450" spans="68:68" customFormat="1">
      <c r="BP676450" s="90"/>
    </row>
    <row r="676451" spans="68:68" customFormat="1">
      <c r="BP676451" s="90"/>
    </row>
    <row r="676452" spans="68:68" customFormat="1">
      <c r="BP676452" s="90"/>
    </row>
    <row r="676453" spans="68:68" customFormat="1">
      <c r="BP676453" s="90"/>
    </row>
    <row r="676454" spans="68:68" customFormat="1">
      <c r="BP676454" s="90"/>
    </row>
    <row r="676455" spans="68:68" customFormat="1">
      <c r="BP676455" s="90"/>
    </row>
    <row r="676456" spans="68:68" customFormat="1">
      <c r="BP676456" s="90"/>
    </row>
    <row r="676457" spans="68:68" customFormat="1">
      <c r="BP676457" s="90"/>
    </row>
    <row r="676458" spans="68:68" customFormat="1">
      <c r="BP676458" s="90"/>
    </row>
    <row r="676459" spans="68:68" customFormat="1">
      <c r="BP676459" s="90"/>
    </row>
    <row r="676460" spans="68:68" customFormat="1">
      <c r="BP676460" s="90"/>
    </row>
    <row r="676461" spans="68:68" customFormat="1">
      <c r="BP676461" s="90"/>
    </row>
    <row r="676462" spans="68:68" customFormat="1">
      <c r="BP676462" s="90"/>
    </row>
    <row r="676463" spans="68:68" customFormat="1">
      <c r="BP676463" s="90"/>
    </row>
    <row r="676464" spans="68:68" customFormat="1">
      <c r="BP676464" s="90"/>
    </row>
    <row r="676465" spans="68:68" customFormat="1">
      <c r="BP676465" s="90"/>
    </row>
    <row r="676466" spans="68:68" customFormat="1">
      <c r="BP676466" s="90"/>
    </row>
    <row r="676467" spans="68:68" customFormat="1">
      <c r="BP676467" s="90"/>
    </row>
    <row r="676468" spans="68:68" customFormat="1">
      <c r="BP676468" s="90"/>
    </row>
    <row r="676469" spans="68:68" customFormat="1">
      <c r="BP676469" s="90"/>
    </row>
    <row r="676470" spans="68:68" customFormat="1">
      <c r="BP676470" s="90"/>
    </row>
    <row r="676471" spans="68:68" customFormat="1">
      <c r="BP676471" s="90"/>
    </row>
    <row r="676472" spans="68:68" customFormat="1">
      <c r="BP676472" s="90"/>
    </row>
    <row r="676473" spans="68:68" customFormat="1">
      <c r="BP676473" s="90"/>
    </row>
    <row r="676474" spans="68:68" customFormat="1">
      <c r="BP676474" s="90"/>
    </row>
    <row r="676475" spans="68:68" customFormat="1">
      <c r="BP676475" s="90"/>
    </row>
    <row r="676476" spans="68:68" customFormat="1">
      <c r="BP676476" s="90"/>
    </row>
    <row r="676477" spans="68:68" customFormat="1">
      <c r="BP676477" s="90"/>
    </row>
    <row r="676478" spans="68:68" customFormat="1">
      <c r="BP676478" s="90"/>
    </row>
    <row r="676479" spans="68:68" customFormat="1">
      <c r="BP676479" s="90"/>
    </row>
    <row r="676480" spans="68:68" customFormat="1">
      <c r="BP676480" s="90"/>
    </row>
    <row r="676481" spans="68:68" customFormat="1">
      <c r="BP676481" s="90"/>
    </row>
    <row r="676482" spans="68:68" customFormat="1">
      <c r="BP676482" s="90"/>
    </row>
    <row r="676483" spans="68:68" customFormat="1">
      <c r="BP676483" s="90"/>
    </row>
    <row r="676484" spans="68:68" customFormat="1">
      <c r="BP676484" s="90"/>
    </row>
    <row r="676485" spans="68:68" customFormat="1">
      <c r="BP676485" s="90"/>
    </row>
    <row r="676486" spans="68:68" customFormat="1">
      <c r="BP676486" s="90"/>
    </row>
    <row r="676487" spans="68:68" customFormat="1">
      <c r="BP676487" s="90"/>
    </row>
    <row r="676488" spans="68:68" customFormat="1">
      <c r="BP676488" s="90"/>
    </row>
    <row r="676489" spans="68:68" customFormat="1">
      <c r="BP676489" s="90"/>
    </row>
    <row r="676490" spans="68:68" customFormat="1">
      <c r="BP676490" s="90"/>
    </row>
    <row r="676491" spans="68:68" customFormat="1">
      <c r="BP676491" s="90"/>
    </row>
    <row r="676492" spans="68:68" customFormat="1">
      <c r="BP676492" s="90"/>
    </row>
    <row r="676493" spans="68:68" customFormat="1">
      <c r="BP676493" s="90"/>
    </row>
    <row r="676494" spans="68:68" customFormat="1">
      <c r="BP676494" s="90"/>
    </row>
    <row r="676495" spans="68:68" customFormat="1">
      <c r="BP676495" s="90"/>
    </row>
    <row r="676496" spans="68:68" customFormat="1">
      <c r="BP676496" s="90"/>
    </row>
    <row r="676497" spans="68:68" customFormat="1">
      <c r="BP676497" s="90"/>
    </row>
    <row r="676498" spans="68:68" customFormat="1">
      <c r="BP676498" s="90"/>
    </row>
    <row r="676499" spans="68:68" customFormat="1">
      <c r="BP676499" s="90"/>
    </row>
    <row r="676500" spans="68:68" customFormat="1">
      <c r="BP676500" s="90"/>
    </row>
    <row r="676501" spans="68:68" customFormat="1">
      <c r="BP676501" s="90"/>
    </row>
    <row r="676502" spans="68:68" customFormat="1">
      <c r="BP676502" s="90"/>
    </row>
    <row r="676503" spans="68:68" customFormat="1">
      <c r="BP676503" s="90"/>
    </row>
    <row r="676504" spans="68:68" customFormat="1">
      <c r="BP676504" s="90"/>
    </row>
    <row r="676505" spans="68:68" customFormat="1">
      <c r="BP676505" s="90"/>
    </row>
    <row r="676506" spans="68:68" customFormat="1">
      <c r="BP676506" s="90"/>
    </row>
    <row r="676507" spans="68:68" customFormat="1">
      <c r="BP676507" s="90"/>
    </row>
    <row r="676508" spans="68:68" customFormat="1">
      <c r="BP676508" s="90"/>
    </row>
    <row r="676509" spans="68:68" customFormat="1">
      <c r="BP676509" s="90"/>
    </row>
    <row r="676510" spans="68:68" customFormat="1">
      <c r="BP676510" s="90"/>
    </row>
    <row r="676511" spans="68:68" customFormat="1">
      <c r="BP676511" s="90"/>
    </row>
    <row r="676512" spans="68:68" customFormat="1">
      <c r="BP676512" s="90"/>
    </row>
    <row r="676513" spans="68:68" customFormat="1">
      <c r="BP676513" s="90"/>
    </row>
    <row r="676514" spans="68:68" customFormat="1">
      <c r="BP676514" s="90"/>
    </row>
    <row r="676515" spans="68:68" customFormat="1">
      <c r="BP676515" s="90"/>
    </row>
    <row r="676516" spans="68:68" customFormat="1">
      <c r="BP676516" s="90"/>
    </row>
    <row r="676517" spans="68:68" customFormat="1">
      <c r="BP676517" s="90"/>
    </row>
    <row r="676518" spans="68:68" customFormat="1">
      <c r="BP676518" s="90"/>
    </row>
    <row r="676519" spans="68:68" customFormat="1">
      <c r="BP676519" s="90"/>
    </row>
    <row r="676520" spans="68:68" customFormat="1">
      <c r="BP676520" s="90"/>
    </row>
    <row r="676521" spans="68:68" customFormat="1">
      <c r="BP676521" s="90"/>
    </row>
    <row r="676522" spans="68:68" customFormat="1">
      <c r="BP676522" s="90"/>
    </row>
    <row r="676523" spans="68:68" customFormat="1">
      <c r="BP676523" s="90"/>
    </row>
    <row r="676524" spans="68:68" customFormat="1">
      <c r="BP676524" s="90"/>
    </row>
    <row r="676525" spans="68:68" customFormat="1">
      <c r="BP676525" s="90"/>
    </row>
    <row r="676526" spans="68:68" customFormat="1">
      <c r="BP676526" s="90"/>
    </row>
    <row r="676527" spans="68:68" customFormat="1">
      <c r="BP676527" s="90"/>
    </row>
    <row r="676528" spans="68:68" customFormat="1">
      <c r="BP676528" s="90"/>
    </row>
    <row r="676529" spans="68:68" customFormat="1">
      <c r="BP676529" s="90"/>
    </row>
    <row r="676530" spans="68:68" customFormat="1">
      <c r="BP676530" s="90"/>
    </row>
    <row r="676531" spans="68:68" customFormat="1">
      <c r="BP676531" s="90"/>
    </row>
    <row r="676532" spans="68:68" customFormat="1">
      <c r="BP676532" s="90"/>
    </row>
    <row r="676533" spans="68:68" customFormat="1">
      <c r="BP676533" s="90"/>
    </row>
    <row r="676534" spans="68:68" customFormat="1">
      <c r="BP676534" s="90"/>
    </row>
    <row r="676535" spans="68:68" customFormat="1">
      <c r="BP676535" s="90"/>
    </row>
    <row r="676536" spans="68:68" customFormat="1">
      <c r="BP676536" s="90"/>
    </row>
    <row r="676537" spans="68:68" customFormat="1">
      <c r="BP676537" s="90"/>
    </row>
    <row r="676538" spans="68:68" customFormat="1">
      <c r="BP676538" s="90"/>
    </row>
    <row r="676539" spans="68:68" customFormat="1">
      <c r="BP676539" s="90"/>
    </row>
    <row r="676540" spans="68:68" customFormat="1">
      <c r="BP676540" s="90"/>
    </row>
    <row r="676541" spans="68:68" customFormat="1">
      <c r="BP676541" s="90"/>
    </row>
    <row r="676542" spans="68:68" customFormat="1">
      <c r="BP676542" s="90"/>
    </row>
    <row r="676543" spans="68:68" customFormat="1">
      <c r="BP676543" s="90"/>
    </row>
    <row r="676544" spans="68:68" customFormat="1">
      <c r="BP676544" s="90"/>
    </row>
    <row r="676545" spans="68:68" customFormat="1">
      <c r="BP676545" s="90"/>
    </row>
    <row r="676546" spans="68:68" customFormat="1">
      <c r="BP676546" s="90"/>
    </row>
    <row r="676547" spans="68:68" customFormat="1">
      <c r="BP676547" s="90"/>
    </row>
    <row r="676548" spans="68:68" customFormat="1">
      <c r="BP676548" s="90"/>
    </row>
    <row r="676549" spans="68:68" customFormat="1">
      <c r="BP676549" s="90"/>
    </row>
    <row r="676550" spans="68:68" customFormat="1">
      <c r="BP676550" s="90"/>
    </row>
    <row r="676551" spans="68:68" customFormat="1">
      <c r="BP676551" s="90"/>
    </row>
    <row r="676552" spans="68:68" customFormat="1">
      <c r="BP676552" s="90"/>
    </row>
    <row r="676553" spans="68:68" customFormat="1">
      <c r="BP676553" s="90"/>
    </row>
    <row r="676554" spans="68:68" customFormat="1">
      <c r="BP676554" s="90"/>
    </row>
    <row r="676555" spans="68:68" customFormat="1">
      <c r="BP676555" s="90"/>
    </row>
    <row r="676556" spans="68:68" customFormat="1">
      <c r="BP676556" s="90"/>
    </row>
    <row r="676557" spans="68:68" customFormat="1">
      <c r="BP676557" s="90"/>
    </row>
    <row r="676558" spans="68:68" customFormat="1">
      <c r="BP676558" s="90"/>
    </row>
    <row r="676559" spans="68:68" customFormat="1">
      <c r="BP676559" s="90"/>
    </row>
    <row r="676560" spans="68:68" customFormat="1">
      <c r="BP676560" s="90"/>
    </row>
    <row r="676561" spans="68:68" customFormat="1">
      <c r="BP676561" s="90"/>
    </row>
    <row r="676562" spans="68:68" customFormat="1">
      <c r="BP676562" s="90"/>
    </row>
    <row r="676563" spans="68:68" customFormat="1">
      <c r="BP676563" s="90"/>
    </row>
    <row r="676564" spans="68:68" customFormat="1">
      <c r="BP676564" s="90"/>
    </row>
    <row r="676565" spans="68:68" customFormat="1">
      <c r="BP676565" s="90"/>
    </row>
    <row r="676566" spans="68:68" customFormat="1">
      <c r="BP676566" s="90"/>
    </row>
    <row r="676567" spans="68:68" customFormat="1">
      <c r="BP676567" s="90"/>
    </row>
    <row r="676568" spans="68:68" customFormat="1">
      <c r="BP676568" s="90"/>
    </row>
    <row r="676569" spans="68:68" customFormat="1">
      <c r="BP676569" s="90"/>
    </row>
    <row r="676570" spans="68:68" customFormat="1">
      <c r="BP676570" s="90"/>
    </row>
    <row r="676571" spans="68:68" customFormat="1">
      <c r="BP676571" s="90"/>
    </row>
    <row r="676572" spans="68:68" customFormat="1">
      <c r="BP676572" s="90"/>
    </row>
    <row r="676573" spans="68:68" customFormat="1">
      <c r="BP676573" s="90"/>
    </row>
    <row r="676574" spans="68:68" customFormat="1">
      <c r="BP676574" s="90"/>
    </row>
    <row r="676575" spans="68:68" customFormat="1">
      <c r="BP676575" s="90"/>
    </row>
    <row r="676576" spans="68:68" customFormat="1">
      <c r="BP676576" s="90"/>
    </row>
    <row r="676577" spans="68:68" customFormat="1">
      <c r="BP676577" s="90"/>
    </row>
    <row r="676578" spans="68:68" customFormat="1">
      <c r="BP676578" s="90"/>
    </row>
    <row r="676579" spans="68:68" customFormat="1">
      <c r="BP676579" s="90"/>
    </row>
    <row r="676580" spans="68:68" customFormat="1">
      <c r="BP676580" s="90"/>
    </row>
    <row r="676581" spans="68:68" customFormat="1">
      <c r="BP676581" s="90"/>
    </row>
    <row r="676582" spans="68:68" customFormat="1">
      <c r="BP676582" s="90"/>
    </row>
    <row r="676583" spans="68:68" customFormat="1">
      <c r="BP676583" s="90"/>
    </row>
    <row r="676584" spans="68:68" customFormat="1">
      <c r="BP676584" s="90"/>
    </row>
    <row r="676585" spans="68:68" customFormat="1">
      <c r="BP676585" s="90"/>
    </row>
    <row r="676586" spans="68:68" customFormat="1">
      <c r="BP676586" s="90"/>
    </row>
    <row r="676587" spans="68:68" customFormat="1">
      <c r="BP676587" s="90"/>
    </row>
    <row r="676588" spans="68:68" customFormat="1">
      <c r="BP676588" s="90"/>
    </row>
    <row r="676589" spans="68:68" customFormat="1">
      <c r="BP676589" s="90"/>
    </row>
    <row r="676590" spans="68:68" customFormat="1">
      <c r="BP676590" s="90"/>
    </row>
    <row r="676591" spans="68:68" customFormat="1">
      <c r="BP676591" s="90"/>
    </row>
    <row r="676592" spans="68:68" customFormat="1">
      <c r="BP676592" s="90"/>
    </row>
    <row r="676593" spans="68:68" customFormat="1">
      <c r="BP676593" s="90"/>
    </row>
    <row r="676594" spans="68:68" customFormat="1">
      <c r="BP676594" s="90"/>
    </row>
    <row r="676595" spans="68:68" customFormat="1">
      <c r="BP676595" s="90"/>
    </row>
    <row r="676596" spans="68:68" customFormat="1">
      <c r="BP676596" s="90"/>
    </row>
    <row r="676597" spans="68:68" customFormat="1">
      <c r="BP676597" s="90"/>
    </row>
    <row r="676598" spans="68:68" customFormat="1">
      <c r="BP676598" s="90"/>
    </row>
    <row r="676599" spans="68:68" customFormat="1">
      <c r="BP676599" s="90"/>
    </row>
    <row r="676600" spans="68:68" customFormat="1">
      <c r="BP676600" s="90"/>
    </row>
    <row r="676601" spans="68:68" customFormat="1">
      <c r="BP676601" s="90"/>
    </row>
    <row r="676602" spans="68:68" customFormat="1">
      <c r="BP676602" s="90"/>
    </row>
    <row r="676603" spans="68:68" customFormat="1">
      <c r="BP676603" s="90"/>
    </row>
    <row r="676604" spans="68:68" customFormat="1">
      <c r="BP676604" s="90"/>
    </row>
    <row r="676605" spans="68:68" customFormat="1">
      <c r="BP676605" s="90"/>
    </row>
    <row r="676606" spans="68:68" customFormat="1">
      <c r="BP676606" s="90"/>
    </row>
    <row r="676607" spans="68:68" customFormat="1">
      <c r="BP676607" s="90"/>
    </row>
    <row r="676608" spans="68:68" customFormat="1">
      <c r="BP676608" s="90"/>
    </row>
    <row r="676609" spans="68:68" customFormat="1">
      <c r="BP676609" s="90"/>
    </row>
    <row r="676610" spans="68:68" customFormat="1">
      <c r="BP676610" s="90"/>
    </row>
    <row r="676611" spans="68:68" customFormat="1">
      <c r="BP676611" s="90"/>
    </row>
    <row r="676612" spans="68:68" customFormat="1">
      <c r="BP676612" s="90"/>
    </row>
    <row r="676613" spans="68:68" customFormat="1">
      <c r="BP676613" s="90"/>
    </row>
    <row r="676614" spans="68:68" customFormat="1">
      <c r="BP676614" s="90"/>
    </row>
    <row r="676615" spans="68:68" customFormat="1">
      <c r="BP676615" s="90"/>
    </row>
    <row r="676616" spans="68:68" customFormat="1">
      <c r="BP676616" s="90"/>
    </row>
    <row r="676617" spans="68:68" customFormat="1">
      <c r="BP676617" s="90"/>
    </row>
    <row r="676618" spans="68:68" customFormat="1">
      <c r="BP676618" s="90"/>
    </row>
    <row r="676619" spans="68:68" customFormat="1">
      <c r="BP676619" s="90"/>
    </row>
    <row r="676620" spans="68:68" customFormat="1">
      <c r="BP676620" s="90"/>
    </row>
    <row r="676621" spans="68:68" customFormat="1">
      <c r="BP676621" s="90"/>
    </row>
    <row r="676622" spans="68:68" customFormat="1">
      <c r="BP676622" s="90"/>
    </row>
    <row r="676623" spans="68:68" customFormat="1">
      <c r="BP676623" s="90"/>
    </row>
    <row r="676624" spans="68:68" customFormat="1">
      <c r="BP676624" s="90"/>
    </row>
    <row r="676625" spans="68:68" customFormat="1">
      <c r="BP676625" s="90"/>
    </row>
    <row r="676626" spans="68:68" customFormat="1">
      <c r="BP676626" s="90"/>
    </row>
    <row r="676627" spans="68:68" customFormat="1">
      <c r="BP676627" s="90"/>
    </row>
    <row r="676628" spans="68:68" customFormat="1">
      <c r="BP676628" s="90"/>
    </row>
    <row r="676629" spans="68:68" customFormat="1">
      <c r="BP676629" s="90"/>
    </row>
    <row r="676630" spans="68:68" customFormat="1">
      <c r="BP676630" s="90"/>
    </row>
    <row r="676631" spans="68:68" customFormat="1">
      <c r="BP676631" s="90"/>
    </row>
    <row r="676632" spans="68:68" customFormat="1">
      <c r="BP676632" s="90"/>
    </row>
    <row r="676633" spans="68:68" customFormat="1">
      <c r="BP676633" s="90"/>
    </row>
    <row r="676634" spans="68:68" customFormat="1">
      <c r="BP676634" s="90"/>
    </row>
    <row r="676635" spans="68:68" customFormat="1">
      <c r="BP676635" s="90"/>
    </row>
    <row r="676636" spans="68:68" customFormat="1">
      <c r="BP676636" s="90"/>
    </row>
    <row r="676637" spans="68:68" customFormat="1">
      <c r="BP676637" s="90"/>
    </row>
    <row r="676638" spans="68:68" customFormat="1">
      <c r="BP676638" s="90"/>
    </row>
    <row r="676639" spans="68:68" customFormat="1">
      <c r="BP676639" s="90"/>
    </row>
    <row r="676640" spans="68:68" customFormat="1">
      <c r="BP676640" s="90"/>
    </row>
    <row r="676641" spans="68:68" customFormat="1">
      <c r="BP676641" s="90"/>
    </row>
    <row r="676642" spans="68:68" customFormat="1">
      <c r="BP676642" s="90"/>
    </row>
    <row r="676643" spans="68:68" customFormat="1">
      <c r="BP676643" s="90"/>
    </row>
    <row r="676644" spans="68:68" customFormat="1">
      <c r="BP676644" s="90"/>
    </row>
    <row r="676645" spans="68:68" customFormat="1">
      <c r="BP676645" s="90"/>
    </row>
    <row r="676646" spans="68:68" customFormat="1">
      <c r="BP676646" s="90"/>
    </row>
    <row r="676647" spans="68:68" customFormat="1">
      <c r="BP676647" s="90"/>
    </row>
    <row r="676648" spans="68:68" customFormat="1">
      <c r="BP676648" s="90"/>
    </row>
    <row r="676649" spans="68:68" customFormat="1">
      <c r="BP676649" s="90"/>
    </row>
    <row r="676650" spans="68:68" customFormat="1">
      <c r="BP676650" s="90"/>
    </row>
    <row r="676651" spans="68:68" customFormat="1">
      <c r="BP676651" s="90"/>
    </row>
    <row r="676652" spans="68:68" customFormat="1">
      <c r="BP676652" s="90"/>
    </row>
    <row r="676653" spans="68:68" customFormat="1">
      <c r="BP676653" s="90"/>
    </row>
    <row r="676654" spans="68:68" customFormat="1">
      <c r="BP676654" s="90"/>
    </row>
    <row r="676655" spans="68:68" customFormat="1">
      <c r="BP676655" s="90"/>
    </row>
    <row r="676656" spans="68:68" customFormat="1">
      <c r="BP676656" s="90"/>
    </row>
    <row r="676657" spans="68:68" customFormat="1">
      <c r="BP676657" s="90"/>
    </row>
    <row r="676658" spans="68:68" customFormat="1">
      <c r="BP676658" s="90"/>
    </row>
    <row r="676659" spans="68:68" customFormat="1">
      <c r="BP676659" s="90"/>
    </row>
    <row r="676660" spans="68:68" customFormat="1">
      <c r="BP676660" s="90"/>
    </row>
    <row r="676661" spans="68:68" customFormat="1">
      <c r="BP676661" s="90"/>
    </row>
    <row r="676662" spans="68:68" customFormat="1">
      <c r="BP676662" s="90"/>
    </row>
    <row r="676663" spans="68:68" customFormat="1">
      <c r="BP676663" s="90"/>
    </row>
    <row r="676664" spans="68:68" customFormat="1">
      <c r="BP676664" s="90"/>
    </row>
    <row r="676665" spans="68:68" customFormat="1">
      <c r="BP676665" s="90"/>
    </row>
    <row r="676666" spans="68:68" customFormat="1">
      <c r="BP676666" s="90"/>
    </row>
    <row r="676667" spans="68:68" customFormat="1">
      <c r="BP676667" s="90"/>
    </row>
    <row r="676668" spans="68:68" customFormat="1">
      <c r="BP676668" s="90"/>
    </row>
    <row r="676669" spans="68:68" customFormat="1">
      <c r="BP676669" s="90"/>
    </row>
    <row r="676670" spans="68:68" customFormat="1">
      <c r="BP676670" s="90"/>
    </row>
    <row r="676671" spans="68:68" customFormat="1">
      <c r="BP676671" s="90"/>
    </row>
    <row r="676672" spans="68:68" customFormat="1">
      <c r="BP676672" s="90"/>
    </row>
    <row r="676673" spans="68:68" customFormat="1">
      <c r="BP676673" s="90"/>
    </row>
    <row r="676674" spans="68:68" customFormat="1">
      <c r="BP676674" s="90"/>
    </row>
    <row r="676675" spans="68:68" customFormat="1">
      <c r="BP676675" s="90"/>
    </row>
    <row r="676676" spans="68:68" customFormat="1">
      <c r="BP676676" s="90"/>
    </row>
    <row r="676677" spans="68:68" customFormat="1">
      <c r="BP676677" s="90"/>
    </row>
    <row r="676678" spans="68:68" customFormat="1">
      <c r="BP676678" s="90"/>
    </row>
    <row r="676679" spans="68:68" customFormat="1">
      <c r="BP676679" s="90"/>
    </row>
    <row r="676680" spans="68:68" customFormat="1">
      <c r="BP676680" s="90"/>
    </row>
    <row r="676681" spans="68:68" customFormat="1">
      <c r="BP676681" s="90"/>
    </row>
    <row r="676682" spans="68:68" customFormat="1">
      <c r="BP676682" s="90"/>
    </row>
    <row r="676683" spans="68:68" customFormat="1">
      <c r="BP676683" s="90"/>
    </row>
    <row r="676684" spans="68:68" customFormat="1">
      <c r="BP676684" s="90"/>
    </row>
    <row r="676685" spans="68:68" customFormat="1">
      <c r="BP676685" s="90"/>
    </row>
    <row r="676686" spans="68:68" customFormat="1">
      <c r="BP676686" s="90"/>
    </row>
    <row r="676687" spans="68:68" customFormat="1">
      <c r="BP676687" s="90"/>
    </row>
    <row r="676688" spans="68:68" customFormat="1">
      <c r="BP676688" s="90"/>
    </row>
    <row r="676689" spans="68:68" customFormat="1">
      <c r="BP676689" s="90"/>
    </row>
    <row r="676690" spans="68:68" customFormat="1">
      <c r="BP676690" s="90"/>
    </row>
    <row r="676691" spans="68:68" customFormat="1">
      <c r="BP676691" s="90"/>
    </row>
    <row r="676692" spans="68:68" customFormat="1">
      <c r="BP676692" s="90"/>
    </row>
    <row r="676693" spans="68:68" customFormat="1">
      <c r="BP676693" s="90"/>
    </row>
    <row r="676694" spans="68:68" customFormat="1">
      <c r="BP676694" s="90"/>
    </row>
    <row r="676695" spans="68:68" customFormat="1">
      <c r="BP676695" s="90"/>
    </row>
    <row r="676696" spans="68:68" customFormat="1">
      <c r="BP676696" s="90"/>
    </row>
    <row r="676697" spans="68:68" customFormat="1">
      <c r="BP676697" s="90"/>
    </row>
    <row r="676698" spans="68:68" customFormat="1">
      <c r="BP676698" s="90"/>
    </row>
    <row r="676699" spans="68:68" customFormat="1">
      <c r="BP676699" s="90"/>
    </row>
    <row r="676700" spans="68:68" customFormat="1">
      <c r="BP676700" s="90"/>
    </row>
    <row r="676701" spans="68:68" customFormat="1">
      <c r="BP676701" s="90"/>
    </row>
    <row r="676702" spans="68:68" customFormat="1">
      <c r="BP676702" s="90"/>
    </row>
    <row r="676703" spans="68:68" customFormat="1">
      <c r="BP676703" s="90"/>
    </row>
    <row r="676704" spans="68:68" customFormat="1">
      <c r="BP676704" s="90"/>
    </row>
    <row r="676705" spans="68:68" customFormat="1">
      <c r="BP676705" s="90"/>
    </row>
    <row r="676706" spans="68:68" customFormat="1">
      <c r="BP676706" s="90"/>
    </row>
    <row r="676707" spans="68:68" customFormat="1">
      <c r="BP676707" s="90"/>
    </row>
    <row r="676708" spans="68:68" customFormat="1">
      <c r="BP676708" s="90"/>
    </row>
    <row r="676709" spans="68:68" customFormat="1">
      <c r="BP676709" s="90"/>
    </row>
    <row r="676710" spans="68:68" customFormat="1">
      <c r="BP676710" s="90"/>
    </row>
    <row r="676711" spans="68:68" customFormat="1">
      <c r="BP676711" s="90"/>
    </row>
    <row r="676712" spans="68:68" customFormat="1">
      <c r="BP676712" s="90"/>
    </row>
    <row r="676713" spans="68:68" customFormat="1">
      <c r="BP676713" s="90"/>
    </row>
    <row r="676714" spans="68:68" customFormat="1">
      <c r="BP676714" s="90"/>
    </row>
    <row r="676715" spans="68:68" customFormat="1">
      <c r="BP676715" s="90"/>
    </row>
    <row r="676716" spans="68:68" customFormat="1">
      <c r="BP676716" s="90"/>
    </row>
    <row r="676717" spans="68:68" customFormat="1">
      <c r="BP676717" s="90"/>
    </row>
    <row r="676718" spans="68:68" customFormat="1">
      <c r="BP676718" s="90"/>
    </row>
    <row r="676719" spans="68:68" customFormat="1">
      <c r="BP676719" s="90"/>
    </row>
    <row r="676720" spans="68:68" customFormat="1">
      <c r="BP676720" s="90"/>
    </row>
    <row r="676721" spans="68:68" customFormat="1">
      <c r="BP676721" s="90"/>
    </row>
    <row r="676722" spans="68:68" customFormat="1">
      <c r="BP676722" s="90"/>
    </row>
    <row r="676723" spans="68:68" customFormat="1">
      <c r="BP676723" s="90"/>
    </row>
    <row r="676724" spans="68:68" customFormat="1">
      <c r="BP676724" s="90"/>
    </row>
    <row r="676725" spans="68:68" customFormat="1">
      <c r="BP676725" s="90"/>
    </row>
    <row r="676726" spans="68:68" customFormat="1">
      <c r="BP676726" s="90"/>
    </row>
    <row r="676727" spans="68:68" customFormat="1">
      <c r="BP676727" s="90"/>
    </row>
    <row r="676728" spans="68:68" customFormat="1">
      <c r="BP676728" s="90"/>
    </row>
    <row r="676729" spans="68:68" customFormat="1">
      <c r="BP676729" s="90"/>
    </row>
    <row r="676730" spans="68:68" customFormat="1">
      <c r="BP676730" s="90"/>
    </row>
    <row r="676731" spans="68:68" customFormat="1">
      <c r="BP676731" s="90"/>
    </row>
    <row r="676732" spans="68:68" customFormat="1">
      <c r="BP676732" s="90"/>
    </row>
    <row r="676733" spans="68:68" customFormat="1">
      <c r="BP676733" s="90"/>
    </row>
    <row r="676734" spans="68:68" customFormat="1">
      <c r="BP676734" s="90"/>
    </row>
    <row r="676735" spans="68:68" customFormat="1">
      <c r="BP676735" s="90"/>
    </row>
    <row r="676736" spans="68:68" customFormat="1">
      <c r="BP676736" s="90"/>
    </row>
    <row r="676737" spans="68:68" customFormat="1">
      <c r="BP676737" s="90"/>
    </row>
    <row r="676738" spans="68:68" customFormat="1">
      <c r="BP676738" s="90"/>
    </row>
    <row r="676739" spans="68:68" customFormat="1">
      <c r="BP676739" s="90"/>
    </row>
    <row r="676740" spans="68:68" customFormat="1">
      <c r="BP676740" s="90"/>
    </row>
    <row r="676741" spans="68:68" customFormat="1">
      <c r="BP676741" s="90"/>
    </row>
    <row r="676742" spans="68:68" customFormat="1">
      <c r="BP676742" s="90"/>
    </row>
    <row r="676743" spans="68:68" customFormat="1">
      <c r="BP676743" s="90"/>
    </row>
    <row r="676744" spans="68:68" customFormat="1">
      <c r="BP676744" s="90"/>
    </row>
    <row r="676745" spans="68:68" customFormat="1">
      <c r="BP676745" s="90"/>
    </row>
    <row r="676746" spans="68:68" customFormat="1">
      <c r="BP676746" s="90"/>
    </row>
    <row r="676747" spans="68:68" customFormat="1">
      <c r="BP676747" s="90"/>
    </row>
    <row r="676748" spans="68:68" customFormat="1">
      <c r="BP676748" s="90"/>
    </row>
    <row r="676749" spans="68:68" customFormat="1">
      <c r="BP676749" s="90"/>
    </row>
    <row r="676750" spans="68:68" customFormat="1">
      <c r="BP676750" s="90"/>
    </row>
    <row r="676751" spans="68:68" customFormat="1">
      <c r="BP676751" s="90"/>
    </row>
    <row r="676752" spans="68:68" customFormat="1">
      <c r="BP676752" s="90"/>
    </row>
    <row r="676753" spans="68:68" customFormat="1">
      <c r="BP676753" s="90"/>
    </row>
    <row r="676754" spans="68:68" customFormat="1">
      <c r="BP676754" s="90"/>
    </row>
    <row r="676755" spans="68:68" customFormat="1">
      <c r="BP676755" s="90"/>
    </row>
    <row r="676756" spans="68:68" customFormat="1">
      <c r="BP676756" s="90"/>
    </row>
    <row r="676757" spans="68:68" customFormat="1">
      <c r="BP676757" s="90"/>
    </row>
    <row r="676758" spans="68:68" customFormat="1">
      <c r="BP676758" s="90"/>
    </row>
    <row r="676759" spans="68:68" customFormat="1">
      <c r="BP676759" s="90"/>
    </row>
    <row r="676760" spans="68:68" customFormat="1">
      <c r="BP676760" s="90"/>
    </row>
    <row r="676761" spans="68:68" customFormat="1">
      <c r="BP676761" s="90"/>
    </row>
    <row r="676762" spans="68:68" customFormat="1">
      <c r="BP676762" s="90"/>
    </row>
    <row r="676763" spans="68:68" customFormat="1">
      <c r="BP676763" s="90"/>
    </row>
    <row r="676764" spans="68:68" customFormat="1">
      <c r="BP676764" s="90"/>
    </row>
    <row r="676765" spans="68:68" customFormat="1">
      <c r="BP676765" s="90"/>
    </row>
    <row r="676766" spans="68:68" customFormat="1">
      <c r="BP676766" s="90"/>
    </row>
    <row r="676767" spans="68:68" customFormat="1">
      <c r="BP676767" s="90"/>
    </row>
    <row r="676768" spans="68:68" customFormat="1">
      <c r="BP676768" s="90"/>
    </row>
    <row r="676769" spans="68:68" customFormat="1">
      <c r="BP676769" s="90"/>
    </row>
    <row r="676770" spans="68:68" customFormat="1">
      <c r="BP676770" s="90"/>
    </row>
    <row r="676771" spans="68:68" customFormat="1">
      <c r="BP676771" s="90"/>
    </row>
    <row r="676772" spans="68:68" customFormat="1">
      <c r="BP676772" s="90"/>
    </row>
    <row r="676773" spans="68:68" customFormat="1">
      <c r="BP676773" s="90"/>
    </row>
    <row r="676774" spans="68:68" customFormat="1">
      <c r="BP676774" s="90"/>
    </row>
    <row r="676775" spans="68:68" customFormat="1">
      <c r="BP676775" s="90"/>
    </row>
    <row r="676776" spans="68:68" customFormat="1">
      <c r="BP676776" s="90"/>
    </row>
    <row r="676777" spans="68:68" customFormat="1">
      <c r="BP676777" s="90"/>
    </row>
    <row r="676778" spans="68:68" customFormat="1">
      <c r="BP676778" s="90"/>
    </row>
    <row r="676779" spans="68:68" customFormat="1">
      <c r="BP676779" s="90"/>
    </row>
    <row r="676780" spans="68:68" customFormat="1">
      <c r="BP676780" s="90"/>
    </row>
    <row r="676781" spans="68:68" customFormat="1">
      <c r="BP676781" s="90"/>
    </row>
    <row r="676782" spans="68:68" customFormat="1">
      <c r="BP676782" s="90"/>
    </row>
    <row r="676783" spans="68:68" customFormat="1">
      <c r="BP676783" s="90"/>
    </row>
    <row r="676784" spans="68:68" customFormat="1">
      <c r="BP676784" s="90"/>
    </row>
    <row r="676785" spans="68:68" customFormat="1">
      <c r="BP676785" s="90"/>
    </row>
    <row r="676786" spans="68:68" customFormat="1">
      <c r="BP676786" s="90"/>
    </row>
    <row r="676787" spans="68:68" customFormat="1">
      <c r="BP676787" s="90"/>
    </row>
    <row r="676788" spans="68:68" customFormat="1">
      <c r="BP676788" s="90"/>
    </row>
    <row r="676789" spans="68:68" customFormat="1">
      <c r="BP676789" s="90"/>
    </row>
    <row r="676790" spans="68:68" customFormat="1">
      <c r="BP676790" s="90"/>
    </row>
    <row r="676791" spans="68:68" customFormat="1">
      <c r="BP676791" s="90"/>
    </row>
    <row r="676792" spans="68:68" customFormat="1">
      <c r="BP676792" s="90"/>
    </row>
    <row r="676793" spans="68:68" customFormat="1">
      <c r="BP676793" s="90"/>
    </row>
    <row r="676794" spans="68:68" customFormat="1">
      <c r="BP676794" s="90"/>
    </row>
    <row r="676795" spans="68:68" customFormat="1">
      <c r="BP676795" s="90"/>
    </row>
    <row r="676796" spans="68:68" customFormat="1">
      <c r="BP676796" s="90"/>
    </row>
    <row r="676797" spans="68:68" customFormat="1">
      <c r="BP676797" s="90"/>
    </row>
    <row r="676798" spans="68:68" customFormat="1">
      <c r="BP676798" s="90"/>
    </row>
    <row r="676799" spans="68:68" customFormat="1">
      <c r="BP676799" s="90"/>
    </row>
    <row r="676800" spans="68:68" customFormat="1">
      <c r="BP676800" s="90"/>
    </row>
    <row r="676801" spans="68:68" customFormat="1">
      <c r="BP676801" s="90"/>
    </row>
    <row r="676802" spans="68:68" customFormat="1">
      <c r="BP676802" s="90"/>
    </row>
    <row r="676803" spans="68:68" customFormat="1">
      <c r="BP676803" s="90"/>
    </row>
    <row r="676804" spans="68:68" customFormat="1">
      <c r="BP676804" s="90"/>
    </row>
    <row r="676805" spans="68:68" customFormat="1">
      <c r="BP676805" s="90"/>
    </row>
    <row r="676806" spans="68:68" customFormat="1">
      <c r="BP676806" s="90"/>
    </row>
    <row r="676807" spans="68:68" customFormat="1">
      <c r="BP676807" s="90"/>
    </row>
    <row r="676808" spans="68:68" customFormat="1">
      <c r="BP676808" s="90"/>
    </row>
    <row r="676809" spans="68:68" customFormat="1">
      <c r="BP676809" s="90"/>
    </row>
    <row r="676810" spans="68:68" customFormat="1">
      <c r="BP676810" s="90"/>
    </row>
    <row r="676811" spans="68:68" customFormat="1">
      <c r="BP676811" s="90"/>
    </row>
    <row r="676812" spans="68:68" customFormat="1">
      <c r="BP676812" s="90"/>
    </row>
    <row r="676813" spans="68:68" customFormat="1">
      <c r="BP676813" s="90"/>
    </row>
    <row r="676814" spans="68:68" customFormat="1">
      <c r="BP676814" s="90"/>
    </row>
    <row r="676815" spans="68:68" customFormat="1">
      <c r="BP676815" s="90"/>
    </row>
    <row r="676816" spans="68:68" customFormat="1">
      <c r="BP676816" s="90"/>
    </row>
    <row r="676817" spans="68:68" customFormat="1">
      <c r="BP676817" s="90"/>
    </row>
    <row r="676818" spans="68:68" customFormat="1">
      <c r="BP676818" s="90"/>
    </row>
    <row r="676819" spans="68:68" customFormat="1">
      <c r="BP676819" s="90"/>
    </row>
    <row r="676820" spans="68:68" customFormat="1">
      <c r="BP676820" s="90"/>
    </row>
    <row r="676821" spans="68:68" customFormat="1">
      <c r="BP676821" s="90"/>
    </row>
    <row r="676822" spans="68:68" customFormat="1">
      <c r="BP676822" s="90"/>
    </row>
    <row r="676823" spans="68:68" customFormat="1">
      <c r="BP676823" s="90"/>
    </row>
    <row r="676824" spans="68:68" customFormat="1">
      <c r="BP676824" s="90"/>
    </row>
    <row r="676825" spans="68:68" customFormat="1">
      <c r="BP676825" s="90"/>
    </row>
    <row r="676826" spans="68:68" customFormat="1">
      <c r="BP676826" s="90"/>
    </row>
    <row r="676827" spans="68:68" customFormat="1">
      <c r="BP676827" s="90"/>
    </row>
    <row r="676828" spans="68:68" customFormat="1">
      <c r="BP676828" s="90"/>
    </row>
    <row r="676829" spans="68:68" customFormat="1">
      <c r="BP676829" s="90"/>
    </row>
    <row r="676830" spans="68:68" customFormat="1">
      <c r="BP676830" s="90"/>
    </row>
    <row r="676831" spans="68:68" customFormat="1">
      <c r="BP676831" s="90"/>
    </row>
    <row r="676832" spans="68:68" customFormat="1">
      <c r="BP676832" s="90"/>
    </row>
    <row r="676833" spans="68:68" customFormat="1">
      <c r="BP676833" s="90"/>
    </row>
    <row r="676834" spans="68:68" customFormat="1">
      <c r="BP676834" s="90"/>
    </row>
    <row r="676835" spans="68:68" customFormat="1">
      <c r="BP676835" s="90"/>
    </row>
    <row r="676836" spans="68:68" customFormat="1">
      <c r="BP676836" s="90"/>
    </row>
    <row r="676837" spans="68:68" customFormat="1">
      <c r="BP676837" s="90"/>
    </row>
    <row r="676838" spans="68:68" customFormat="1">
      <c r="BP676838" s="90"/>
    </row>
    <row r="676839" spans="68:68" customFormat="1">
      <c r="BP676839" s="90"/>
    </row>
    <row r="676840" spans="68:68" customFormat="1">
      <c r="BP676840" s="90"/>
    </row>
    <row r="676841" spans="68:68" customFormat="1">
      <c r="BP676841" s="90"/>
    </row>
    <row r="676842" spans="68:68" customFormat="1">
      <c r="BP676842" s="90"/>
    </row>
    <row r="676843" spans="68:68" customFormat="1">
      <c r="BP676843" s="90"/>
    </row>
    <row r="676844" spans="68:68" customFormat="1">
      <c r="BP676844" s="90"/>
    </row>
    <row r="676845" spans="68:68" customFormat="1">
      <c r="BP676845" s="90"/>
    </row>
    <row r="676846" spans="68:68" customFormat="1">
      <c r="BP676846" s="90"/>
    </row>
    <row r="676847" spans="68:68" customFormat="1">
      <c r="BP676847" s="90"/>
    </row>
    <row r="676848" spans="68:68" customFormat="1">
      <c r="BP676848" s="90"/>
    </row>
    <row r="676849" spans="68:68" customFormat="1">
      <c r="BP676849" s="90"/>
    </row>
    <row r="676850" spans="68:68" customFormat="1">
      <c r="BP676850" s="90"/>
    </row>
    <row r="676851" spans="68:68" customFormat="1">
      <c r="BP676851" s="90"/>
    </row>
    <row r="676852" spans="68:68" customFormat="1">
      <c r="BP676852" s="90"/>
    </row>
    <row r="676853" spans="68:68" customFormat="1">
      <c r="BP676853" s="90"/>
    </row>
    <row r="676854" spans="68:68" customFormat="1">
      <c r="BP676854" s="90"/>
    </row>
    <row r="676855" spans="68:68" customFormat="1">
      <c r="BP676855" s="90"/>
    </row>
    <row r="676856" spans="68:68" customFormat="1">
      <c r="BP676856" s="90"/>
    </row>
    <row r="676857" spans="68:68" customFormat="1">
      <c r="BP676857" s="90"/>
    </row>
    <row r="676858" spans="68:68" customFormat="1">
      <c r="BP676858" s="90"/>
    </row>
    <row r="676859" spans="68:68" customFormat="1">
      <c r="BP676859" s="90"/>
    </row>
    <row r="676860" spans="68:68" customFormat="1">
      <c r="BP676860" s="90"/>
    </row>
    <row r="676861" spans="68:68" customFormat="1">
      <c r="BP676861" s="90"/>
    </row>
    <row r="676862" spans="68:68" customFormat="1">
      <c r="BP676862" s="90"/>
    </row>
    <row r="676863" spans="68:68" customFormat="1">
      <c r="BP676863" s="90"/>
    </row>
    <row r="676864" spans="68:68" customFormat="1">
      <c r="BP676864" s="90"/>
    </row>
    <row r="676865" spans="68:68" customFormat="1">
      <c r="BP676865" s="90"/>
    </row>
    <row r="676866" spans="68:68" customFormat="1">
      <c r="BP676866" s="90"/>
    </row>
    <row r="676867" spans="68:68" customFormat="1">
      <c r="BP676867" s="90"/>
    </row>
    <row r="676868" spans="68:68" customFormat="1">
      <c r="BP676868" s="90"/>
    </row>
    <row r="676869" spans="68:68" customFormat="1">
      <c r="BP676869" s="90"/>
    </row>
    <row r="676870" spans="68:68" customFormat="1">
      <c r="BP676870" s="90"/>
    </row>
    <row r="676871" spans="68:68" customFormat="1">
      <c r="BP676871" s="90"/>
    </row>
    <row r="676872" spans="68:68" customFormat="1">
      <c r="BP676872" s="90"/>
    </row>
    <row r="676873" spans="68:68" customFormat="1">
      <c r="BP676873" s="90"/>
    </row>
    <row r="676874" spans="68:68" customFormat="1">
      <c r="BP676874" s="90"/>
    </row>
    <row r="676875" spans="68:68" customFormat="1">
      <c r="BP676875" s="90"/>
    </row>
    <row r="676876" spans="68:68" customFormat="1">
      <c r="BP676876" s="90"/>
    </row>
    <row r="676877" spans="68:68" customFormat="1">
      <c r="BP676877" s="90"/>
    </row>
    <row r="676878" spans="68:68" customFormat="1">
      <c r="BP676878" s="90"/>
    </row>
    <row r="676879" spans="68:68" customFormat="1">
      <c r="BP676879" s="90"/>
    </row>
    <row r="676880" spans="68:68" customFormat="1">
      <c r="BP676880" s="90"/>
    </row>
    <row r="676881" spans="68:68" customFormat="1">
      <c r="BP676881" s="90"/>
    </row>
    <row r="676882" spans="68:68" customFormat="1">
      <c r="BP676882" s="90"/>
    </row>
    <row r="676883" spans="68:68" customFormat="1">
      <c r="BP676883" s="90"/>
    </row>
    <row r="676884" spans="68:68" customFormat="1">
      <c r="BP676884" s="90"/>
    </row>
    <row r="676885" spans="68:68" customFormat="1">
      <c r="BP676885" s="90"/>
    </row>
    <row r="676886" spans="68:68" customFormat="1">
      <c r="BP676886" s="90"/>
    </row>
    <row r="676887" spans="68:68" customFormat="1">
      <c r="BP676887" s="90"/>
    </row>
    <row r="676888" spans="68:68" customFormat="1">
      <c r="BP676888" s="90"/>
    </row>
    <row r="676889" spans="68:68" customFormat="1">
      <c r="BP676889" s="90"/>
    </row>
    <row r="676890" spans="68:68" customFormat="1">
      <c r="BP676890" s="90"/>
    </row>
    <row r="676891" spans="68:68" customFormat="1">
      <c r="BP676891" s="90"/>
    </row>
    <row r="676892" spans="68:68" customFormat="1">
      <c r="BP676892" s="90"/>
    </row>
    <row r="676893" spans="68:68" customFormat="1">
      <c r="BP676893" s="90"/>
    </row>
    <row r="676894" spans="68:68" customFormat="1">
      <c r="BP676894" s="90"/>
    </row>
    <row r="676895" spans="68:68" customFormat="1">
      <c r="BP676895" s="90"/>
    </row>
    <row r="676896" spans="68:68" customFormat="1">
      <c r="BP676896" s="90"/>
    </row>
    <row r="676897" spans="68:68" customFormat="1">
      <c r="BP676897" s="90"/>
    </row>
    <row r="676898" spans="68:68" customFormat="1">
      <c r="BP676898" s="90"/>
    </row>
    <row r="676899" spans="68:68" customFormat="1">
      <c r="BP676899" s="90"/>
    </row>
    <row r="676900" spans="68:68" customFormat="1">
      <c r="BP676900" s="90"/>
    </row>
    <row r="676901" spans="68:68" customFormat="1">
      <c r="BP676901" s="90"/>
    </row>
    <row r="676902" spans="68:68" customFormat="1">
      <c r="BP676902" s="90"/>
    </row>
    <row r="676903" spans="68:68" customFormat="1">
      <c r="BP676903" s="90"/>
    </row>
    <row r="676904" spans="68:68" customFormat="1">
      <c r="BP676904" s="90"/>
    </row>
    <row r="676905" spans="68:68" customFormat="1">
      <c r="BP676905" s="90"/>
    </row>
    <row r="676906" spans="68:68" customFormat="1">
      <c r="BP676906" s="90"/>
    </row>
    <row r="676907" spans="68:68" customFormat="1">
      <c r="BP676907" s="90"/>
    </row>
    <row r="676908" spans="68:68" customFormat="1">
      <c r="BP676908" s="90"/>
    </row>
    <row r="676909" spans="68:68" customFormat="1">
      <c r="BP676909" s="90"/>
    </row>
    <row r="676910" spans="68:68" customFormat="1">
      <c r="BP676910" s="90"/>
    </row>
    <row r="676911" spans="68:68" customFormat="1">
      <c r="BP676911" s="90"/>
    </row>
    <row r="676912" spans="68:68" customFormat="1">
      <c r="BP676912" s="90"/>
    </row>
    <row r="676913" spans="68:68" customFormat="1">
      <c r="BP676913" s="90"/>
    </row>
    <row r="676914" spans="68:68" customFormat="1">
      <c r="BP676914" s="90"/>
    </row>
    <row r="676915" spans="68:68" customFormat="1">
      <c r="BP676915" s="90"/>
    </row>
    <row r="676916" spans="68:68" customFormat="1">
      <c r="BP676916" s="90"/>
    </row>
    <row r="676917" spans="68:68" customFormat="1">
      <c r="BP676917" s="90"/>
    </row>
    <row r="676918" spans="68:68" customFormat="1">
      <c r="BP676918" s="90"/>
    </row>
    <row r="676919" spans="68:68" customFormat="1">
      <c r="BP676919" s="90"/>
    </row>
    <row r="676920" spans="68:68" customFormat="1">
      <c r="BP676920" s="90"/>
    </row>
    <row r="676921" spans="68:68" customFormat="1">
      <c r="BP676921" s="90"/>
    </row>
    <row r="676922" spans="68:68" customFormat="1">
      <c r="BP676922" s="90"/>
    </row>
    <row r="676923" spans="68:68" customFormat="1">
      <c r="BP676923" s="90"/>
    </row>
    <row r="676924" spans="68:68" customFormat="1">
      <c r="BP676924" s="90"/>
    </row>
    <row r="676925" spans="68:68" customFormat="1">
      <c r="BP676925" s="90"/>
    </row>
    <row r="676926" spans="68:68" customFormat="1">
      <c r="BP676926" s="90"/>
    </row>
    <row r="676927" spans="68:68" customFormat="1">
      <c r="BP676927" s="90"/>
    </row>
    <row r="676928" spans="68:68" customFormat="1">
      <c r="BP676928" s="90"/>
    </row>
    <row r="676929" spans="68:68" customFormat="1">
      <c r="BP676929" s="90"/>
    </row>
    <row r="676930" spans="68:68" customFormat="1">
      <c r="BP676930" s="90"/>
    </row>
    <row r="676931" spans="68:68" customFormat="1">
      <c r="BP676931" s="90"/>
    </row>
    <row r="676932" spans="68:68" customFormat="1">
      <c r="BP676932" s="90"/>
    </row>
    <row r="676933" spans="68:68" customFormat="1">
      <c r="BP676933" s="90"/>
    </row>
    <row r="676934" spans="68:68" customFormat="1">
      <c r="BP676934" s="90"/>
    </row>
    <row r="676935" spans="68:68" customFormat="1">
      <c r="BP676935" s="90"/>
    </row>
    <row r="676936" spans="68:68" customFormat="1">
      <c r="BP676936" s="90"/>
    </row>
    <row r="676937" spans="68:68" customFormat="1">
      <c r="BP676937" s="90"/>
    </row>
    <row r="676938" spans="68:68" customFormat="1">
      <c r="BP676938" s="90"/>
    </row>
    <row r="676939" spans="68:68" customFormat="1">
      <c r="BP676939" s="90"/>
    </row>
    <row r="676940" spans="68:68" customFormat="1">
      <c r="BP676940" s="90"/>
    </row>
    <row r="676941" spans="68:68" customFormat="1">
      <c r="BP676941" s="90"/>
    </row>
    <row r="676942" spans="68:68" customFormat="1">
      <c r="BP676942" s="90"/>
    </row>
    <row r="676943" spans="68:68" customFormat="1">
      <c r="BP676943" s="90"/>
    </row>
    <row r="676944" spans="68:68" customFormat="1">
      <c r="BP676944" s="90"/>
    </row>
    <row r="676945" spans="68:68" customFormat="1">
      <c r="BP676945" s="90"/>
    </row>
    <row r="676946" spans="68:68" customFormat="1">
      <c r="BP676946" s="90"/>
    </row>
    <row r="676947" spans="68:68" customFormat="1">
      <c r="BP676947" s="90"/>
    </row>
    <row r="676948" spans="68:68" customFormat="1">
      <c r="BP676948" s="90"/>
    </row>
    <row r="676949" spans="68:68" customFormat="1">
      <c r="BP676949" s="90"/>
    </row>
    <row r="676950" spans="68:68" customFormat="1">
      <c r="BP676950" s="90"/>
    </row>
    <row r="676951" spans="68:68" customFormat="1">
      <c r="BP676951" s="90"/>
    </row>
    <row r="676952" spans="68:68" customFormat="1">
      <c r="BP676952" s="90"/>
    </row>
    <row r="676953" spans="68:68" customFormat="1">
      <c r="BP676953" s="90"/>
    </row>
    <row r="676954" spans="68:68" customFormat="1">
      <c r="BP676954" s="90"/>
    </row>
    <row r="676955" spans="68:68" customFormat="1">
      <c r="BP676955" s="90"/>
    </row>
    <row r="676956" spans="68:68" customFormat="1">
      <c r="BP676956" s="90"/>
    </row>
    <row r="676957" spans="68:68" customFormat="1">
      <c r="BP676957" s="90"/>
    </row>
    <row r="676958" spans="68:68" customFormat="1">
      <c r="BP676958" s="90"/>
    </row>
    <row r="676959" spans="68:68" customFormat="1">
      <c r="BP676959" s="90"/>
    </row>
    <row r="676960" spans="68:68" customFormat="1">
      <c r="BP676960" s="90"/>
    </row>
    <row r="676961" spans="68:68" customFormat="1">
      <c r="BP676961" s="90"/>
    </row>
    <row r="676962" spans="68:68" customFormat="1">
      <c r="BP676962" s="90"/>
    </row>
    <row r="676963" spans="68:68" customFormat="1">
      <c r="BP676963" s="90"/>
    </row>
    <row r="676964" spans="68:68" customFormat="1">
      <c r="BP676964" s="90"/>
    </row>
    <row r="676965" spans="68:68" customFormat="1">
      <c r="BP676965" s="90"/>
    </row>
    <row r="676966" spans="68:68" customFormat="1">
      <c r="BP676966" s="90"/>
    </row>
    <row r="676967" spans="68:68" customFormat="1">
      <c r="BP676967" s="90"/>
    </row>
    <row r="676968" spans="68:68" customFormat="1">
      <c r="BP676968" s="90"/>
    </row>
    <row r="676969" spans="68:68" customFormat="1">
      <c r="BP676969" s="90"/>
    </row>
    <row r="676970" spans="68:68" customFormat="1">
      <c r="BP676970" s="90"/>
    </row>
    <row r="676971" spans="68:68" customFormat="1">
      <c r="BP676971" s="90"/>
    </row>
    <row r="676972" spans="68:68" customFormat="1">
      <c r="BP676972" s="90"/>
    </row>
    <row r="676973" spans="68:68" customFormat="1">
      <c r="BP676973" s="90"/>
    </row>
    <row r="676974" spans="68:68" customFormat="1">
      <c r="BP676974" s="90"/>
    </row>
    <row r="676975" spans="68:68" customFormat="1">
      <c r="BP676975" s="90"/>
    </row>
    <row r="676976" spans="68:68" customFormat="1">
      <c r="BP676976" s="90"/>
    </row>
    <row r="676977" spans="68:68" customFormat="1">
      <c r="BP676977" s="90"/>
    </row>
    <row r="676978" spans="68:68" customFormat="1">
      <c r="BP676978" s="90"/>
    </row>
    <row r="676979" spans="68:68" customFormat="1">
      <c r="BP676979" s="90"/>
    </row>
    <row r="676980" spans="68:68" customFormat="1">
      <c r="BP676980" s="90"/>
    </row>
    <row r="676981" spans="68:68" customFormat="1">
      <c r="BP676981" s="90"/>
    </row>
    <row r="676982" spans="68:68" customFormat="1">
      <c r="BP676982" s="90"/>
    </row>
    <row r="676983" spans="68:68" customFormat="1">
      <c r="BP676983" s="90"/>
    </row>
    <row r="676984" spans="68:68" customFormat="1">
      <c r="BP676984" s="90"/>
    </row>
    <row r="676985" spans="68:68" customFormat="1">
      <c r="BP676985" s="90"/>
    </row>
    <row r="676986" spans="68:68" customFormat="1">
      <c r="BP676986" s="90"/>
    </row>
    <row r="676987" spans="68:68" customFormat="1">
      <c r="BP676987" s="90"/>
    </row>
    <row r="676988" spans="68:68" customFormat="1">
      <c r="BP676988" s="90"/>
    </row>
    <row r="676989" spans="68:68" customFormat="1">
      <c r="BP676989" s="90"/>
    </row>
    <row r="676990" spans="68:68" customFormat="1">
      <c r="BP676990" s="90"/>
    </row>
    <row r="676991" spans="68:68" customFormat="1">
      <c r="BP676991" s="90"/>
    </row>
    <row r="676992" spans="68:68" customFormat="1">
      <c r="BP676992" s="90"/>
    </row>
    <row r="676993" spans="68:68" customFormat="1">
      <c r="BP676993" s="90"/>
    </row>
    <row r="676994" spans="68:68" customFormat="1">
      <c r="BP676994" s="90"/>
    </row>
    <row r="676995" spans="68:68" customFormat="1">
      <c r="BP676995" s="90"/>
    </row>
    <row r="676996" spans="68:68" customFormat="1">
      <c r="BP676996" s="90"/>
    </row>
    <row r="676997" spans="68:68" customFormat="1">
      <c r="BP676997" s="90"/>
    </row>
    <row r="676998" spans="68:68" customFormat="1">
      <c r="BP676998" s="90"/>
    </row>
    <row r="676999" spans="68:68" customFormat="1">
      <c r="BP676999" s="90"/>
    </row>
    <row r="677000" spans="68:68" customFormat="1">
      <c r="BP677000" s="90"/>
    </row>
    <row r="677001" spans="68:68" customFormat="1">
      <c r="BP677001" s="90"/>
    </row>
    <row r="677002" spans="68:68" customFormat="1">
      <c r="BP677002" s="90"/>
    </row>
    <row r="677003" spans="68:68" customFormat="1">
      <c r="BP677003" s="90"/>
    </row>
    <row r="677004" spans="68:68" customFormat="1">
      <c r="BP677004" s="90"/>
    </row>
    <row r="677005" spans="68:68" customFormat="1">
      <c r="BP677005" s="90"/>
    </row>
    <row r="677006" spans="68:68" customFormat="1">
      <c r="BP677006" s="90"/>
    </row>
    <row r="677007" spans="68:68" customFormat="1">
      <c r="BP677007" s="90"/>
    </row>
    <row r="677008" spans="68:68" customFormat="1">
      <c r="BP677008" s="90"/>
    </row>
    <row r="677009" spans="68:68" customFormat="1">
      <c r="BP677009" s="90"/>
    </row>
    <row r="677010" spans="68:68" customFormat="1">
      <c r="BP677010" s="90"/>
    </row>
    <row r="677011" spans="68:68" customFormat="1">
      <c r="BP677011" s="90"/>
    </row>
    <row r="677012" spans="68:68" customFormat="1">
      <c r="BP677012" s="90"/>
    </row>
    <row r="677013" spans="68:68" customFormat="1">
      <c r="BP677013" s="90"/>
    </row>
    <row r="677014" spans="68:68" customFormat="1">
      <c r="BP677014" s="90"/>
    </row>
    <row r="677015" spans="68:68" customFormat="1">
      <c r="BP677015" s="90"/>
    </row>
    <row r="677016" spans="68:68" customFormat="1">
      <c r="BP677016" s="90"/>
    </row>
    <row r="677017" spans="68:68" customFormat="1">
      <c r="BP677017" s="90"/>
    </row>
    <row r="677018" spans="68:68" customFormat="1">
      <c r="BP677018" s="90"/>
    </row>
    <row r="677019" spans="68:68" customFormat="1">
      <c r="BP677019" s="90"/>
    </row>
    <row r="677020" spans="68:68" customFormat="1">
      <c r="BP677020" s="90"/>
    </row>
    <row r="677021" spans="68:68" customFormat="1">
      <c r="BP677021" s="90"/>
    </row>
    <row r="677022" spans="68:68" customFormat="1">
      <c r="BP677022" s="90"/>
    </row>
    <row r="677023" spans="68:68" customFormat="1">
      <c r="BP677023" s="90"/>
    </row>
    <row r="677024" spans="68:68" customFormat="1">
      <c r="BP677024" s="90"/>
    </row>
    <row r="677025" spans="68:68" customFormat="1">
      <c r="BP677025" s="90"/>
    </row>
    <row r="677026" spans="68:68" customFormat="1">
      <c r="BP677026" s="90"/>
    </row>
    <row r="677027" spans="68:68" customFormat="1">
      <c r="BP677027" s="90"/>
    </row>
    <row r="677028" spans="68:68" customFormat="1">
      <c r="BP677028" s="90"/>
    </row>
    <row r="677029" spans="68:68" customFormat="1">
      <c r="BP677029" s="90"/>
    </row>
    <row r="677030" spans="68:68" customFormat="1">
      <c r="BP677030" s="90"/>
    </row>
    <row r="677031" spans="68:68" customFormat="1">
      <c r="BP677031" s="90"/>
    </row>
    <row r="677032" spans="68:68" customFormat="1">
      <c r="BP677032" s="90"/>
    </row>
    <row r="677033" spans="68:68" customFormat="1">
      <c r="BP677033" s="90"/>
    </row>
    <row r="677034" spans="68:68" customFormat="1">
      <c r="BP677034" s="90"/>
    </row>
    <row r="677035" spans="68:68" customFormat="1">
      <c r="BP677035" s="90"/>
    </row>
    <row r="677036" spans="68:68" customFormat="1">
      <c r="BP677036" s="90"/>
    </row>
    <row r="677037" spans="68:68" customFormat="1">
      <c r="BP677037" s="90"/>
    </row>
    <row r="677038" spans="68:68" customFormat="1">
      <c r="BP677038" s="90"/>
    </row>
    <row r="677039" spans="68:68" customFormat="1">
      <c r="BP677039" s="90"/>
    </row>
    <row r="677040" spans="68:68" customFormat="1">
      <c r="BP677040" s="90"/>
    </row>
    <row r="677041" spans="68:68" customFormat="1">
      <c r="BP677041" s="90"/>
    </row>
    <row r="677042" spans="68:68" customFormat="1">
      <c r="BP677042" s="90"/>
    </row>
    <row r="677043" spans="68:68" customFormat="1">
      <c r="BP677043" s="90"/>
    </row>
    <row r="677044" spans="68:68" customFormat="1">
      <c r="BP677044" s="90"/>
    </row>
    <row r="677045" spans="68:68" customFormat="1">
      <c r="BP677045" s="90"/>
    </row>
    <row r="677046" spans="68:68" customFormat="1">
      <c r="BP677046" s="90"/>
    </row>
    <row r="677047" spans="68:68" customFormat="1">
      <c r="BP677047" s="90"/>
    </row>
    <row r="677048" spans="68:68" customFormat="1">
      <c r="BP677048" s="90"/>
    </row>
    <row r="677049" spans="68:68" customFormat="1">
      <c r="BP677049" s="90"/>
    </row>
    <row r="677050" spans="68:68" customFormat="1">
      <c r="BP677050" s="90"/>
    </row>
    <row r="677051" spans="68:68" customFormat="1">
      <c r="BP677051" s="90"/>
    </row>
    <row r="677052" spans="68:68" customFormat="1">
      <c r="BP677052" s="90"/>
    </row>
    <row r="677053" spans="68:68" customFormat="1">
      <c r="BP677053" s="90"/>
    </row>
    <row r="677054" spans="68:68" customFormat="1">
      <c r="BP677054" s="90"/>
    </row>
    <row r="677055" spans="68:68" customFormat="1">
      <c r="BP677055" s="90"/>
    </row>
    <row r="677056" spans="68:68" customFormat="1">
      <c r="BP677056" s="90"/>
    </row>
    <row r="677057" spans="68:68" customFormat="1">
      <c r="BP677057" s="90"/>
    </row>
    <row r="677058" spans="68:68" customFormat="1">
      <c r="BP677058" s="90"/>
    </row>
    <row r="677059" spans="68:68" customFormat="1">
      <c r="BP677059" s="90"/>
    </row>
    <row r="677060" spans="68:68" customFormat="1">
      <c r="BP677060" s="90"/>
    </row>
    <row r="677061" spans="68:68" customFormat="1">
      <c r="BP677061" s="90"/>
    </row>
    <row r="677062" spans="68:68" customFormat="1">
      <c r="BP677062" s="90"/>
    </row>
    <row r="677063" spans="68:68" customFormat="1">
      <c r="BP677063" s="90"/>
    </row>
    <row r="677064" spans="68:68" customFormat="1">
      <c r="BP677064" s="90"/>
    </row>
    <row r="677065" spans="68:68" customFormat="1">
      <c r="BP677065" s="90"/>
    </row>
    <row r="677066" spans="68:68" customFormat="1">
      <c r="BP677066" s="90"/>
    </row>
    <row r="677067" spans="68:68" customFormat="1">
      <c r="BP677067" s="90"/>
    </row>
    <row r="677068" spans="68:68" customFormat="1">
      <c r="BP677068" s="90"/>
    </row>
    <row r="677069" spans="68:68" customFormat="1">
      <c r="BP677069" s="90"/>
    </row>
    <row r="677070" spans="68:68" customFormat="1">
      <c r="BP677070" s="90"/>
    </row>
    <row r="677071" spans="68:68" customFormat="1">
      <c r="BP677071" s="90"/>
    </row>
    <row r="677072" spans="68:68" customFormat="1">
      <c r="BP677072" s="90"/>
    </row>
    <row r="677073" spans="68:68" customFormat="1">
      <c r="BP677073" s="90"/>
    </row>
    <row r="677074" spans="68:68" customFormat="1">
      <c r="BP677074" s="90"/>
    </row>
    <row r="677075" spans="68:68" customFormat="1">
      <c r="BP677075" s="90"/>
    </row>
    <row r="677076" spans="68:68" customFormat="1">
      <c r="BP677076" s="90"/>
    </row>
    <row r="677077" spans="68:68" customFormat="1">
      <c r="BP677077" s="90"/>
    </row>
    <row r="677078" spans="68:68" customFormat="1">
      <c r="BP677078" s="90"/>
    </row>
    <row r="677079" spans="68:68" customFormat="1">
      <c r="BP677079" s="90"/>
    </row>
    <row r="677080" spans="68:68" customFormat="1">
      <c r="BP677080" s="90"/>
    </row>
    <row r="677081" spans="68:68" customFormat="1">
      <c r="BP677081" s="90"/>
    </row>
    <row r="677082" spans="68:68" customFormat="1">
      <c r="BP677082" s="90"/>
    </row>
    <row r="677083" spans="68:68" customFormat="1">
      <c r="BP677083" s="90"/>
    </row>
    <row r="677084" spans="68:68" customFormat="1">
      <c r="BP677084" s="90"/>
    </row>
    <row r="677085" spans="68:68" customFormat="1">
      <c r="BP677085" s="90"/>
    </row>
    <row r="677086" spans="68:68" customFormat="1">
      <c r="BP677086" s="90"/>
    </row>
    <row r="677087" spans="68:68" customFormat="1">
      <c r="BP677087" s="90"/>
    </row>
    <row r="677088" spans="68:68" customFormat="1">
      <c r="BP677088" s="90"/>
    </row>
    <row r="677089" spans="68:68" customFormat="1">
      <c r="BP677089" s="90"/>
    </row>
    <row r="677090" spans="68:68" customFormat="1">
      <c r="BP677090" s="90"/>
    </row>
    <row r="677091" spans="68:68" customFormat="1">
      <c r="BP677091" s="90"/>
    </row>
    <row r="677092" spans="68:68" customFormat="1">
      <c r="BP677092" s="90"/>
    </row>
    <row r="677093" spans="68:68" customFormat="1">
      <c r="BP677093" s="90"/>
    </row>
    <row r="677094" spans="68:68" customFormat="1">
      <c r="BP677094" s="90"/>
    </row>
    <row r="677095" spans="68:68" customFormat="1">
      <c r="BP677095" s="90"/>
    </row>
    <row r="677096" spans="68:68" customFormat="1">
      <c r="BP677096" s="90"/>
    </row>
    <row r="677097" spans="68:68" customFormat="1">
      <c r="BP677097" s="90"/>
    </row>
    <row r="677098" spans="68:68" customFormat="1">
      <c r="BP677098" s="90"/>
    </row>
    <row r="677099" spans="68:68" customFormat="1">
      <c r="BP677099" s="90"/>
    </row>
    <row r="677100" spans="68:68" customFormat="1">
      <c r="BP677100" s="90"/>
    </row>
    <row r="677101" spans="68:68" customFormat="1">
      <c r="BP677101" s="90"/>
    </row>
    <row r="677102" spans="68:68" customFormat="1">
      <c r="BP677102" s="90"/>
    </row>
    <row r="677103" spans="68:68" customFormat="1">
      <c r="BP677103" s="90"/>
    </row>
    <row r="677104" spans="68:68" customFormat="1">
      <c r="BP677104" s="90"/>
    </row>
    <row r="677105" spans="68:68" customFormat="1">
      <c r="BP677105" s="90"/>
    </row>
    <row r="677106" spans="68:68" customFormat="1">
      <c r="BP677106" s="90"/>
    </row>
    <row r="677107" spans="68:68" customFormat="1">
      <c r="BP677107" s="90"/>
    </row>
    <row r="677108" spans="68:68" customFormat="1">
      <c r="BP677108" s="90"/>
    </row>
    <row r="677109" spans="68:68" customFormat="1">
      <c r="BP677109" s="90"/>
    </row>
    <row r="677110" spans="68:68" customFormat="1">
      <c r="BP677110" s="90"/>
    </row>
    <row r="677111" spans="68:68" customFormat="1">
      <c r="BP677111" s="90"/>
    </row>
    <row r="677112" spans="68:68" customFormat="1">
      <c r="BP677112" s="90"/>
    </row>
    <row r="677113" spans="68:68" customFormat="1">
      <c r="BP677113" s="90"/>
    </row>
    <row r="677114" spans="68:68" customFormat="1">
      <c r="BP677114" s="90"/>
    </row>
    <row r="677115" spans="68:68" customFormat="1">
      <c r="BP677115" s="90"/>
    </row>
    <row r="677116" spans="68:68" customFormat="1">
      <c r="BP677116" s="90"/>
    </row>
    <row r="677117" spans="68:68" customFormat="1">
      <c r="BP677117" s="90"/>
    </row>
    <row r="677118" spans="68:68" customFormat="1">
      <c r="BP677118" s="90"/>
    </row>
    <row r="677119" spans="68:68" customFormat="1">
      <c r="BP677119" s="90"/>
    </row>
    <row r="677120" spans="68:68" customFormat="1">
      <c r="BP677120" s="90"/>
    </row>
    <row r="677121" spans="68:68" customFormat="1">
      <c r="BP677121" s="90"/>
    </row>
    <row r="677122" spans="68:68" customFormat="1">
      <c r="BP677122" s="90"/>
    </row>
    <row r="677123" spans="68:68" customFormat="1">
      <c r="BP677123" s="90"/>
    </row>
    <row r="677124" spans="68:68" customFormat="1">
      <c r="BP677124" s="90"/>
    </row>
    <row r="677125" spans="68:68" customFormat="1">
      <c r="BP677125" s="90"/>
    </row>
    <row r="677126" spans="68:68" customFormat="1">
      <c r="BP677126" s="90"/>
    </row>
    <row r="677127" spans="68:68" customFormat="1">
      <c r="BP677127" s="90"/>
    </row>
    <row r="677128" spans="68:68" customFormat="1">
      <c r="BP677128" s="90"/>
    </row>
    <row r="677129" spans="68:68" customFormat="1">
      <c r="BP677129" s="90"/>
    </row>
    <row r="677130" spans="68:68" customFormat="1">
      <c r="BP677130" s="90"/>
    </row>
    <row r="677131" spans="68:68" customFormat="1">
      <c r="BP677131" s="90"/>
    </row>
    <row r="677132" spans="68:68" customFormat="1">
      <c r="BP677132" s="90"/>
    </row>
    <row r="677133" spans="68:68" customFormat="1">
      <c r="BP677133" s="90"/>
    </row>
    <row r="677134" spans="68:68" customFormat="1">
      <c r="BP677134" s="90"/>
    </row>
    <row r="677135" spans="68:68" customFormat="1">
      <c r="BP677135" s="90"/>
    </row>
    <row r="677136" spans="68:68" customFormat="1">
      <c r="BP677136" s="90"/>
    </row>
    <row r="677137" spans="68:68" customFormat="1">
      <c r="BP677137" s="90"/>
    </row>
    <row r="677138" spans="68:68" customFormat="1">
      <c r="BP677138" s="90"/>
    </row>
    <row r="677139" spans="68:68" customFormat="1">
      <c r="BP677139" s="90"/>
    </row>
    <row r="677140" spans="68:68" customFormat="1">
      <c r="BP677140" s="90"/>
    </row>
    <row r="677141" spans="68:68" customFormat="1">
      <c r="BP677141" s="90"/>
    </row>
    <row r="677142" spans="68:68" customFormat="1">
      <c r="BP677142" s="90"/>
    </row>
    <row r="677143" spans="68:68" customFormat="1">
      <c r="BP677143" s="90"/>
    </row>
    <row r="677144" spans="68:68" customFormat="1">
      <c r="BP677144" s="90"/>
    </row>
    <row r="677145" spans="68:68" customFormat="1">
      <c r="BP677145" s="90"/>
    </row>
    <row r="677146" spans="68:68" customFormat="1">
      <c r="BP677146" s="90"/>
    </row>
    <row r="677147" spans="68:68" customFormat="1">
      <c r="BP677147" s="90"/>
    </row>
    <row r="677148" spans="68:68" customFormat="1">
      <c r="BP677148" s="90"/>
    </row>
    <row r="677149" spans="68:68" customFormat="1">
      <c r="BP677149" s="90"/>
    </row>
    <row r="677150" spans="68:68" customFormat="1">
      <c r="BP677150" s="90"/>
    </row>
    <row r="677151" spans="68:68" customFormat="1">
      <c r="BP677151" s="90"/>
    </row>
    <row r="677152" spans="68:68" customFormat="1">
      <c r="BP677152" s="90"/>
    </row>
    <row r="677153" spans="68:68" customFormat="1">
      <c r="BP677153" s="90"/>
    </row>
    <row r="677154" spans="68:68" customFormat="1">
      <c r="BP677154" s="90"/>
    </row>
    <row r="677155" spans="68:68" customFormat="1">
      <c r="BP677155" s="90"/>
    </row>
    <row r="677156" spans="68:68" customFormat="1">
      <c r="BP677156" s="90"/>
    </row>
    <row r="677157" spans="68:68" customFormat="1">
      <c r="BP677157" s="90"/>
    </row>
    <row r="677158" spans="68:68" customFormat="1">
      <c r="BP677158" s="90"/>
    </row>
    <row r="677159" spans="68:68" customFormat="1">
      <c r="BP677159" s="90"/>
    </row>
    <row r="677160" spans="68:68" customFormat="1">
      <c r="BP677160" s="90"/>
    </row>
    <row r="677161" spans="68:68" customFormat="1">
      <c r="BP677161" s="90"/>
    </row>
    <row r="677162" spans="68:68" customFormat="1">
      <c r="BP677162" s="90"/>
    </row>
    <row r="677163" spans="68:68" customFormat="1">
      <c r="BP677163" s="90"/>
    </row>
    <row r="677164" spans="68:68" customFormat="1">
      <c r="BP677164" s="90"/>
    </row>
    <row r="677165" spans="68:68" customFormat="1">
      <c r="BP677165" s="90"/>
    </row>
    <row r="677166" spans="68:68" customFormat="1">
      <c r="BP677166" s="90"/>
    </row>
    <row r="677167" spans="68:68" customFormat="1">
      <c r="BP677167" s="90"/>
    </row>
    <row r="677168" spans="68:68" customFormat="1">
      <c r="BP677168" s="90"/>
    </row>
    <row r="677169" spans="68:68" customFormat="1">
      <c r="BP677169" s="90"/>
    </row>
    <row r="677170" spans="68:68" customFormat="1">
      <c r="BP677170" s="90"/>
    </row>
    <row r="677171" spans="68:68" customFormat="1">
      <c r="BP677171" s="90"/>
    </row>
    <row r="677172" spans="68:68" customFormat="1">
      <c r="BP677172" s="90"/>
    </row>
    <row r="677173" spans="68:68" customFormat="1">
      <c r="BP677173" s="90"/>
    </row>
    <row r="677174" spans="68:68" customFormat="1">
      <c r="BP677174" s="90"/>
    </row>
    <row r="677175" spans="68:68" customFormat="1">
      <c r="BP677175" s="90"/>
    </row>
    <row r="677176" spans="68:68" customFormat="1">
      <c r="BP677176" s="90"/>
    </row>
    <row r="677177" spans="68:68" customFormat="1">
      <c r="BP677177" s="90"/>
    </row>
    <row r="677178" spans="68:68" customFormat="1">
      <c r="BP677178" s="90"/>
    </row>
    <row r="677179" spans="68:68" customFormat="1">
      <c r="BP677179" s="90"/>
    </row>
    <row r="677180" spans="68:68" customFormat="1">
      <c r="BP677180" s="90"/>
    </row>
    <row r="677181" spans="68:68" customFormat="1">
      <c r="BP677181" s="90"/>
    </row>
    <row r="677182" spans="68:68" customFormat="1">
      <c r="BP677182" s="90"/>
    </row>
    <row r="677183" spans="68:68" customFormat="1">
      <c r="BP677183" s="90"/>
    </row>
    <row r="677184" spans="68:68" customFormat="1">
      <c r="BP677184" s="90"/>
    </row>
    <row r="677185" spans="68:68" customFormat="1">
      <c r="BP677185" s="90"/>
    </row>
    <row r="677186" spans="68:68" customFormat="1">
      <c r="BP677186" s="90"/>
    </row>
    <row r="677187" spans="68:68" customFormat="1">
      <c r="BP677187" s="90"/>
    </row>
    <row r="677188" spans="68:68" customFormat="1">
      <c r="BP677188" s="90"/>
    </row>
    <row r="677189" spans="68:68" customFormat="1">
      <c r="BP677189" s="90"/>
    </row>
    <row r="677190" spans="68:68" customFormat="1">
      <c r="BP677190" s="90"/>
    </row>
    <row r="677191" spans="68:68" customFormat="1">
      <c r="BP677191" s="90"/>
    </row>
    <row r="677192" spans="68:68" customFormat="1">
      <c r="BP677192" s="90"/>
    </row>
    <row r="677193" spans="68:68" customFormat="1">
      <c r="BP677193" s="90"/>
    </row>
    <row r="677194" spans="68:68" customFormat="1">
      <c r="BP677194" s="90"/>
    </row>
    <row r="677195" spans="68:68" customFormat="1">
      <c r="BP677195" s="90"/>
    </row>
    <row r="677196" spans="68:68" customFormat="1">
      <c r="BP677196" s="90"/>
    </row>
    <row r="677197" spans="68:68" customFormat="1">
      <c r="BP677197" s="90"/>
    </row>
    <row r="677198" spans="68:68" customFormat="1">
      <c r="BP677198" s="90"/>
    </row>
    <row r="677199" spans="68:68" customFormat="1">
      <c r="BP677199" s="90"/>
    </row>
    <row r="677200" spans="68:68" customFormat="1">
      <c r="BP677200" s="90"/>
    </row>
    <row r="677201" spans="68:68" customFormat="1">
      <c r="BP677201" s="90"/>
    </row>
    <row r="677202" spans="68:68" customFormat="1">
      <c r="BP677202" s="90"/>
    </row>
    <row r="677203" spans="68:68" customFormat="1">
      <c r="BP677203" s="90"/>
    </row>
    <row r="677204" spans="68:68" customFormat="1">
      <c r="BP677204" s="90"/>
    </row>
    <row r="677205" spans="68:68" customFormat="1">
      <c r="BP677205" s="90"/>
    </row>
    <row r="677206" spans="68:68" customFormat="1">
      <c r="BP677206" s="90"/>
    </row>
    <row r="677207" spans="68:68" customFormat="1">
      <c r="BP677207" s="90"/>
    </row>
    <row r="677208" spans="68:68" customFormat="1">
      <c r="BP677208" s="90"/>
    </row>
    <row r="677209" spans="68:68" customFormat="1">
      <c r="BP677209" s="90"/>
    </row>
    <row r="677210" spans="68:68" customFormat="1">
      <c r="BP677210" s="90"/>
    </row>
    <row r="677211" spans="68:68" customFormat="1">
      <c r="BP677211" s="90"/>
    </row>
    <row r="677212" spans="68:68" customFormat="1">
      <c r="BP677212" s="90"/>
    </row>
    <row r="677213" spans="68:68" customFormat="1">
      <c r="BP677213" s="90"/>
    </row>
    <row r="677214" spans="68:68" customFormat="1">
      <c r="BP677214" s="90"/>
    </row>
    <row r="677215" spans="68:68" customFormat="1">
      <c r="BP677215" s="90"/>
    </row>
    <row r="677216" spans="68:68" customFormat="1">
      <c r="BP677216" s="90"/>
    </row>
    <row r="677217" spans="68:68" customFormat="1">
      <c r="BP677217" s="90"/>
    </row>
    <row r="677218" spans="68:68" customFormat="1">
      <c r="BP677218" s="90"/>
    </row>
    <row r="677219" spans="68:68" customFormat="1">
      <c r="BP677219" s="90"/>
    </row>
    <row r="677220" spans="68:68" customFormat="1">
      <c r="BP677220" s="90"/>
    </row>
    <row r="677221" spans="68:68" customFormat="1">
      <c r="BP677221" s="90"/>
    </row>
    <row r="677222" spans="68:68" customFormat="1">
      <c r="BP677222" s="90"/>
    </row>
    <row r="677223" spans="68:68" customFormat="1">
      <c r="BP677223" s="90"/>
    </row>
    <row r="677224" spans="68:68" customFormat="1">
      <c r="BP677224" s="90"/>
    </row>
    <row r="677225" spans="68:68" customFormat="1">
      <c r="BP677225" s="90"/>
    </row>
    <row r="677226" spans="68:68" customFormat="1">
      <c r="BP677226" s="90"/>
    </row>
    <row r="677227" spans="68:68" customFormat="1">
      <c r="BP677227" s="90"/>
    </row>
    <row r="677228" spans="68:68" customFormat="1">
      <c r="BP677228" s="90"/>
    </row>
    <row r="677229" spans="68:68" customFormat="1">
      <c r="BP677229" s="90"/>
    </row>
    <row r="677230" spans="68:68" customFormat="1">
      <c r="BP677230" s="90"/>
    </row>
    <row r="677231" spans="68:68" customFormat="1">
      <c r="BP677231" s="90"/>
    </row>
    <row r="677232" spans="68:68" customFormat="1">
      <c r="BP677232" s="90"/>
    </row>
    <row r="677233" spans="68:68" customFormat="1">
      <c r="BP677233" s="90"/>
    </row>
    <row r="677234" spans="68:68" customFormat="1">
      <c r="BP677234" s="90"/>
    </row>
    <row r="677235" spans="68:68" customFormat="1">
      <c r="BP677235" s="90"/>
    </row>
    <row r="677236" spans="68:68" customFormat="1">
      <c r="BP677236" s="90"/>
    </row>
    <row r="677237" spans="68:68" customFormat="1">
      <c r="BP677237" s="90"/>
    </row>
    <row r="677238" spans="68:68" customFormat="1">
      <c r="BP677238" s="90"/>
    </row>
    <row r="677239" spans="68:68" customFormat="1">
      <c r="BP677239" s="90"/>
    </row>
    <row r="677240" spans="68:68" customFormat="1">
      <c r="BP677240" s="90"/>
    </row>
    <row r="677241" spans="68:68" customFormat="1">
      <c r="BP677241" s="90"/>
    </row>
    <row r="677242" spans="68:68" customFormat="1">
      <c r="BP677242" s="90"/>
    </row>
    <row r="677243" spans="68:68" customFormat="1">
      <c r="BP677243" s="90"/>
    </row>
    <row r="677244" spans="68:68" customFormat="1">
      <c r="BP677244" s="90"/>
    </row>
    <row r="677245" spans="68:68" customFormat="1">
      <c r="BP677245" s="90"/>
    </row>
    <row r="677246" spans="68:68" customFormat="1">
      <c r="BP677246" s="90"/>
    </row>
    <row r="677247" spans="68:68" customFormat="1">
      <c r="BP677247" s="90"/>
    </row>
    <row r="677248" spans="68:68" customFormat="1">
      <c r="BP677248" s="90"/>
    </row>
    <row r="677249" spans="68:68" customFormat="1">
      <c r="BP677249" s="90"/>
    </row>
    <row r="677250" spans="68:68" customFormat="1">
      <c r="BP677250" s="90"/>
    </row>
    <row r="677251" spans="68:68" customFormat="1">
      <c r="BP677251" s="90"/>
    </row>
    <row r="677252" spans="68:68" customFormat="1">
      <c r="BP677252" s="90"/>
    </row>
    <row r="677253" spans="68:68" customFormat="1">
      <c r="BP677253" s="90"/>
    </row>
    <row r="677254" spans="68:68" customFormat="1">
      <c r="BP677254" s="90"/>
    </row>
    <row r="677255" spans="68:68" customFormat="1">
      <c r="BP677255" s="90"/>
    </row>
    <row r="677256" spans="68:68" customFormat="1">
      <c r="BP677256" s="90"/>
    </row>
    <row r="677257" spans="68:68" customFormat="1">
      <c r="BP677257" s="90"/>
    </row>
    <row r="677258" spans="68:68" customFormat="1">
      <c r="BP677258" s="90"/>
    </row>
    <row r="677259" spans="68:68" customFormat="1">
      <c r="BP677259" s="90"/>
    </row>
    <row r="677260" spans="68:68" customFormat="1">
      <c r="BP677260" s="90"/>
    </row>
    <row r="677261" spans="68:68" customFormat="1">
      <c r="BP677261" s="90"/>
    </row>
    <row r="677262" spans="68:68" customFormat="1">
      <c r="BP677262" s="90"/>
    </row>
    <row r="677263" spans="68:68" customFormat="1">
      <c r="BP677263" s="90"/>
    </row>
    <row r="677264" spans="68:68" customFormat="1">
      <c r="BP677264" s="90"/>
    </row>
    <row r="677265" spans="68:68" customFormat="1">
      <c r="BP677265" s="90"/>
    </row>
    <row r="677266" spans="68:68" customFormat="1">
      <c r="BP677266" s="90"/>
    </row>
    <row r="677267" spans="68:68" customFormat="1">
      <c r="BP677267" s="90"/>
    </row>
    <row r="677268" spans="68:68" customFormat="1">
      <c r="BP677268" s="90"/>
    </row>
    <row r="677269" spans="68:68" customFormat="1">
      <c r="BP677269" s="90"/>
    </row>
    <row r="677270" spans="68:68" customFormat="1">
      <c r="BP677270" s="90"/>
    </row>
    <row r="677271" spans="68:68" customFormat="1">
      <c r="BP677271" s="90"/>
    </row>
    <row r="677272" spans="68:68" customFormat="1">
      <c r="BP677272" s="90"/>
    </row>
    <row r="677273" spans="68:68" customFormat="1">
      <c r="BP677273" s="90"/>
    </row>
    <row r="677274" spans="68:68" customFormat="1">
      <c r="BP677274" s="90"/>
    </row>
    <row r="677275" spans="68:68" customFormat="1">
      <c r="BP677275" s="90"/>
    </row>
    <row r="677276" spans="68:68" customFormat="1">
      <c r="BP677276" s="90"/>
    </row>
    <row r="677277" spans="68:68" customFormat="1">
      <c r="BP677277" s="90"/>
    </row>
    <row r="677278" spans="68:68" customFormat="1">
      <c r="BP677278" s="90"/>
    </row>
    <row r="677279" spans="68:68" customFormat="1">
      <c r="BP677279" s="90"/>
    </row>
    <row r="677280" spans="68:68" customFormat="1">
      <c r="BP677280" s="90"/>
    </row>
    <row r="677281" spans="68:68" customFormat="1">
      <c r="BP677281" s="90"/>
    </row>
    <row r="677282" spans="68:68" customFormat="1">
      <c r="BP677282" s="90"/>
    </row>
    <row r="677283" spans="68:68" customFormat="1">
      <c r="BP677283" s="90"/>
    </row>
    <row r="677284" spans="68:68" customFormat="1">
      <c r="BP677284" s="90"/>
    </row>
    <row r="677285" spans="68:68" customFormat="1">
      <c r="BP677285" s="90"/>
    </row>
    <row r="677286" spans="68:68" customFormat="1">
      <c r="BP677286" s="90"/>
    </row>
    <row r="677287" spans="68:68" customFormat="1">
      <c r="BP677287" s="90"/>
    </row>
    <row r="677288" spans="68:68" customFormat="1">
      <c r="BP677288" s="90"/>
    </row>
    <row r="677289" spans="68:68" customFormat="1">
      <c r="BP677289" s="90"/>
    </row>
    <row r="677290" spans="68:68" customFormat="1">
      <c r="BP677290" s="90"/>
    </row>
    <row r="677291" spans="68:68" customFormat="1">
      <c r="BP677291" s="90"/>
    </row>
    <row r="677292" spans="68:68" customFormat="1">
      <c r="BP677292" s="90"/>
    </row>
    <row r="677293" spans="68:68" customFormat="1">
      <c r="BP677293" s="90"/>
    </row>
    <row r="677294" spans="68:68" customFormat="1">
      <c r="BP677294" s="90"/>
    </row>
    <row r="677295" spans="68:68" customFormat="1">
      <c r="BP677295" s="90"/>
    </row>
    <row r="677296" spans="68:68" customFormat="1">
      <c r="BP677296" s="90"/>
    </row>
    <row r="677297" spans="68:68" customFormat="1">
      <c r="BP677297" s="90"/>
    </row>
    <row r="677298" spans="68:68" customFormat="1">
      <c r="BP677298" s="90"/>
    </row>
    <row r="677299" spans="68:68" customFormat="1">
      <c r="BP677299" s="90"/>
    </row>
    <row r="677300" spans="68:68" customFormat="1">
      <c r="BP677300" s="90"/>
    </row>
    <row r="677301" spans="68:68" customFormat="1">
      <c r="BP677301" s="90"/>
    </row>
    <row r="677302" spans="68:68" customFormat="1">
      <c r="BP677302" s="90"/>
    </row>
    <row r="677303" spans="68:68" customFormat="1">
      <c r="BP677303" s="90"/>
    </row>
    <row r="677304" spans="68:68" customFormat="1">
      <c r="BP677304" s="90"/>
    </row>
    <row r="677305" spans="68:68" customFormat="1">
      <c r="BP677305" s="90"/>
    </row>
    <row r="677306" spans="68:68" customFormat="1">
      <c r="BP677306" s="90"/>
    </row>
    <row r="677307" spans="68:68" customFormat="1">
      <c r="BP677307" s="90"/>
    </row>
    <row r="677308" spans="68:68" customFormat="1">
      <c r="BP677308" s="90"/>
    </row>
    <row r="677309" spans="68:68" customFormat="1">
      <c r="BP677309" s="90"/>
    </row>
    <row r="677310" spans="68:68" customFormat="1">
      <c r="BP677310" s="90"/>
    </row>
    <row r="677311" spans="68:68" customFormat="1">
      <c r="BP677311" s="90"/>
    </row>
    <row r="677312" spans="68:68" customFormat="1">
      <c r="BP677312" s="90"/>
    </row>
    <row r="677313" spans="68:68" customFormat="1">
      <c r="BP677313" s="90"/>
    </row>
    <row r="677314" spans="68:68" customFormat="1">
      <c r="BP677314" s="90"/>
    </row>
    <row r="677315" spans="68:68" customFormat="1">
      <c r="BP677315" s="90"/>
    </row>
    <row r="677316" spans="68:68" customFormat="1">
      <c r="BP677316" s="90"/>
    </row>
    <row r="677317" spans="68:68" customFormat="1">
      <c r="BP677317" s="90"/>
    </row>
    <row r="677318" spans="68:68" customFormat="1">
      <c r="BP677318" s="90"/>
    </row>
    <row r="677319" spans="68:68" customFormat="1">
      <c r="BP677319" s="90"/>
    </row>
    <row r="677320" spans="68:68" customFormat="1">
      <c r="BP677320" s="90"/>
    </row>
    <row r="677321" spans="68:68" customFormat="1">
      <c r="BP677321" s="90"/>
    </row>
    <row r="677322" spans="68:68" customFormat="1">
      <c r="BP677322" s="90"/>
    </row>
    <row r="677323" spans="68:68" customFormat="1">
      <c r="BP677323" s="90"/>
    </row>
    <row r="677324" spans="68:68" customFormat="1">
      <c r="BP677324" s="90"/>
    </row>
    <row r="677325" spans="68:68" customFormat="1">
      <c r="BP677325" s="90"/>
    </row>
    <row r="677326" spans="68:68" customFormat="1">
      <c r="BP677326" s="90"/>
    </row>
    <row r="677327" spans="68:68" customFormat="1">
      <c r="BP677327" s="90"/>
    </row>
    <row r="677328" spans="68:68" customFormat="1">
      <c r="BP677328" s="90"/>
    </row>
    <row r="677329" spans="68:68" customFormat="1">
      <c r="BP677329" s="90"/>
    </row>
    <row r="677330" spans="68:68" customFormat="1">
      <c r="BP677330" s="90"/>
    </row>
    <row r="677331" spans="68:68" customFormat="1">
      <c r="BP677331" s="90"/>
    </row>
    <row r="677332" spans="68:68" customFormat="1">
      <c r="BP677332" s="90"/>
    </row>
    <row r="677333" spans="68:68" customFormat="1">
      <c r="BP677333" s="90"/>
    </row>
    <row r="677334" spans="68:68" customFormat="1">
      <c r="BP677334" s="90"/>
    </row>
    <row r="677335" spans="68:68" customFormat="1">
      <c r="BP677335" s="90"/>
    </row>
    <row r="677336" spans="68:68" customFormat="1">
      <c r="BP677336" s="90"/>
    </row>
    <row r="677337" spans="68:68" customFormat="1">
      <c r="BP677337" s="90"/>
    </row>
    <row r="677338" spans="68:68" customFormat="1">
      <c r="BP677338" s="90"/>
    </row>
    <row r="677339" spans="68:68" customFormat="1">
      <c r="BP677339" s="90"/>
    </row>
    <row r="677340" spans="68:68" customFormat="1">
      <c r="BP677340" s="90"/>
    </row>
    <row r="677341" spans="68:68" customFormat="1">
      <c r="BP677341" s="90"/>
    </row>
    <row r="677342" spans="68:68" customFormat="1">
      <c r="BP677342" s="90"/>
    </row>
    <row r="677343" spans="68:68" customFormat="1">
      <c r="BP677343" s="90"/>
    </row>
    <row r="677344" spans="68:68" customFormat="1">
      <c r="BP677344" s="90"/>
    </row>
    <row r="677345" spans="68:68" customFormat="1">
      <c r="BP677345" s="90"/>
    </row>
    <row r="677346" spans="68:68" customFormat="1">
      <c r="BP677346" s="90"/>
    </row>
    <row r="677347" spans="68:68" customFormat="1">
      <c r="BP677347" s="90"/>
    </row>
    <row r="677348" spans="68:68" customFormat="1">
      <c r="BP677348" s="90"/>
    </row>
    <row r="677349" spans="68:68" customFormat="1">
      <c r="BP677349" s="90"/>
    </row>
    <row r="677350" spans="68:68" customFormat="1">
      <c r="BP677350" s="90"/>
    </row>
    <row r="677351" spans="68:68" customFormat="1">
      <c r="BP677351" s="90"/>
    </row>
    <row r="677352" spans="68:68" customFormat="1">
      <c r="BP677352" s="90"/>
    </row>
    <row r="677353" spans="68:68" customFormat="1">
      <c r="BP677353" s="90"/>
    </row>
    <row r="677354" spans="68:68" customFormat="1">
      <c r="BP677354" s="90"/>
    </row>
    <row r="677355" spans="68:68" customFormat="1">
      <c r="BP677355" s="90"/>
    </row>
    <row r="677356" spans="68:68" customFormat="1">
      <c r="BP677356" s="90"/>
    </row>
    <row r="677357" spans="68:68" customFormat="1">
      <c r="BP677357" s="90"/>
    </row>
    <row r="677358" spans="68:68" customFormat="1">
      <c r="BP677358" s="90"/>
    </row>
    <row r="677359" spans="68:68" customFormat="1">
      <c r="BP677359" s="90"/>
    </row>
    <row r="677360" spans="68:68" customFormat="1">
      <c r="BP677360" s="90"/>
    </row>
    <row r="677361" spans="68:68" customFormat="1">
      <c r="BP677361" s="90"/>
    </row>
    <row r="677362" spans="68:68" customFormat="1">
      <c r="BP677362" s="90"/>
    </row>
    <row r="677363" spans="68:68" customFormat="1">
      <c r="BP677363" s="90"/>
    </row>
    <row r="677364" spans="68:68" customFormat="1">
      <c r="BP677364" s="90"/>
    </row>
    <row r="677365" spans="68:68" customFormat="1">
      <c r="BP677365" s="90"/>
    </row>
    <row r="677366" spans="68:68" customFormat="1">
      <c r="BP677366" s="90"/>
    </row>
    <row r="677367" spans="68:68" customFormat="1">
      <c r="BP677367" s="90"/>
    </row>
    <row r="677368" spans="68:68" customFormat="1">
      <c r="BP677368" s="90"/>
    </row>
    <row r="677369" spans="68:68" customFormat="1">
      <c r="BP677369" s="90"/>
    </row>
    <row r="677370" spans="68:68" customFormat="1">
      <c r="BP677370" s="90"/>
    </row>
    <row r="677371" spans="68:68" customFormat="1">
      <c r="BP677371" s="90"/>
    </row>
    <row r="677372" spans="68:68" customFormat="1">
      <c r="BP677372" s="90"/>
    </row>
    <row r="677373" spans="68:68" customFormat="1">
      <c r="BP677373" s="90"/>
    </row>
    <row r="677374" spans="68:68" customFormat="1">
      <c r="BP677374" s="90"/>
    </row>
    <row r="677375" spans="68:68" customFormat="1">
      <c r="BP677375" s="90"/>
    </row>
    <row r="677376" spans="68:68" customFormat="1">
      <c r="BP677376" s="90"/>
    </row>
    <row r="677377" spans="68:68" customFormat="1">
      <c r="BP677377" s="90"/>
    </row>
    <row r="677378" spans="68:68" customFormat="1">
      <c r="BP677378" s="90"/>
    </row>
    <row r="677379" spans="68:68" customFormat="1">
      <c r="BP677379" s="90"/>
    </row>
    <row r="677380" spans="68:68" customFormat="1">
      <c r="BP677380" s="90"/>
    </row>
    <row r="677381" spans="68:68" customFormat="1">
      <c r="BP677381" s="90"/>
    </row>
    <row r="677382" spans="68:68" customFormat="1">
      <c r="BP677382" s="90"/>
    </row>
    <row r="677383" spans="68:68" customFormat="1">
      <c r="BP677383" s="90"/>
    </row>
    <row r="677384" spans="68:68" customFormat="1">
      <c r="BP677384" s="90"/>
    </row>
    <row r="677385" spans="68:68" customFormat="1">
      <c r="BP677385" s="90"/>
    </row>
    <row r="677386" spans="68:68" customFormat="1">
      <c r="BP677386" s="90"/>
    </row>
    <row r="677387" spans="68:68" customFormat="1">
      <c r="BP677387" s="90"/>
    </row>
    <row r="677388" spans="68:68" customFormat="1">
      <c r="BP677388" s="90"/>
    </row>
    <row r="677389" spans="68:68" customFormat="1">
      <c r="BP677389" s="90"/>
    </row>
    <row r="677390" spans="68:68" customFormat="1">
      <c r="BP677390" s="90"/>
    </row>
    <row r="677391" spans="68:68" customFormat="1">
      <c r="BP677391" s="90"/>
    </row>
    <row r="677392" spans="68:68" customFormat="1">
      <c r="BP677392" s="90"/>
    </row>
    <row r="677393" spans="68:68" customFormat="1">
      <c r="BP677393" s="90"/>
    </row>
    <row r="677394" spans="68:68" customFormat="1">
      <c r="BP677394" s="90"/>
    </row>
    <row r="677395" spans="68:68" customFormat="1">
      <c r="BP677395" s="90"/>
    </row>
    <row r="677396" spans="68:68" customFormat="1">
      <c r="BP677396" s="90"/>
    </row>
    <row r="677397" spans="68:68" customFormat="1">
      <c r="BP677397" s="90"/>
    </row>
    <row r="677398" spans="68:68" customFormat="1">
      <c r="BP677398" s="90"/>
    </row>
    <row r="677399" spans="68:68" customFormat="1">
      <c r="BP677399" s="90"/>
    </row>
    <row r="677400" spans="68:68" customFormat="1">
      <c r="BP677400" s="90"/>
    </row>
    <row r="677401" spans="68:68" customFormat="1">
      <c r="BP677401" s="90"/>
    </row>
    <row r="677402" spans="68:68" customFormat="1">
      <c r="BP677402" s="90"/>
    </row>
    <row r="677403" spans="68:68" customFormat="1">
      <c r="BP677403" s="90"/>
    </row>
    <row r="677404" spans="68:68" customFormat="1">
      <c r="BP677404" s="90"/>
    </row>
    <row r="677405" spans="68:68" customFormat="1">
      <c r="BP677405" s="90"/>
    </row>
    <row r="677406" spans="68:68" customFormat="1">
      <c r="BP677406" s="90"/>
    </row>
    <row r="677407" spans="68:68" customFormat="1">
      <c r="BP677407" s="90"/>
    </row>
    <row r="677408" spans="68:68" customFormat="1">
      <c r="BP677408" s="90"/>
    </row>
    <row r="677409" spans="68:68" customFormat="1">
      <c r="BP677409" s="90"/>
    </row>
    <row r="677410" spans="68:68" customFormat="1">
      <c r="BP677410" s="90"/>
    </row>
    <row r="677411" spans="68:68" customFormat="1">
      <c r="BP677411" s="90"/>
    </row>
    <row r="677412" spans="68:68" customFormat="1">
      <c r="BP677412" s="90"/>
    </row>
    <row r="677413" spans="68:68" customFormat="1">
      <c r="BP677413" s="90"/>
    </row>
    <row r="677414" spans="68:68" customFormat="1">
      <c r="BP677414" s="90"/>
    </row>
    <row r="677415" spans="68:68" customFormat="1">
      <c r="BP677415" s="90"/>
    </row>
    <row r="677416" spans="68:68" customFormat="1">
      <c r="BP677416" s="90"/>
    </row>
    <row r="677417" spans="68:68" customFormat="1">
      <c r="BP677417" s="90"/>
    </row>
    <row r="677418" spans="68:68" customFormat="1">
      <c r="BP677418" s="90"/>
    </row>
    <row r="677419" spans="68:68" customFormat="1">
      <c r="BP677419" s="90"/>
    </row>
    <row r="677420" spans="68:68" customFormat="1">
      <c r="BP677420" s="90"/>
    </row>
    <row r="677421" spans="68:68" customFormat="1">
      <c r="BP677421" s="90"/>
    </row>
    <row r="677422" spans="68:68" customFormat="1">
      <c r="BP677422" s="90"/>
    </row>
    <row r="677423" spans="68:68" customFormat="1">
      <c r="BP677423" s="90"/>
    </row>
    <row r="677424" spans="68:68" customFormat="1">
      <c r="BP677424" s="90"/>
    </row>
    <row r="677425" spans="68:68" customFormat="1">
      <c r="BP677425" s="90"/>
    </row>
    <row r="677426" spans="68:68" customFormat="1">
      <c r="BP677426" s="90"/>
    </row>
    <row r="677427" spans="68:68" customFormat="1">
      <c r="BP677427" s="90"/>
    </row>
    <row r="677428" spans="68:68" customFormat="1">
      <c r="BP677428" s="90"/>
    </row>
    <row r="677429" spans="68:68" customFormat="1">
      <c r="BP677429" s="90"/>
    </row>
    <row r="677430" spans="68:68" customFormat="1">
      <c r="BP677430" s="90"/>
    </row>
    <row r="677431" spans="68:68" customFormat="1">
      <c r="BP677431" s="90"/>
    </row>
    <row r="677432" spans="68:68" customFormat="1">
      <c r="BP677432" s="90"/>
    </row>
    <row r="677433" spans="68:68" customFormat="1">
      <c r="BP677433" s="90"/>
    </row>
    <row r="677434" spans="68:68" customFormat="1">
      <c r="BP677434" s="90"/>
    </row>
    <row r="677435" spans="68:68" customFormat="1">
      <c r="BP677435" s="90"/>
    </row>
    <row r="677436" spans="68:68" customFormat="1">
      <c r="BP677436" s="90"/>
    </row>
    <row r="677437" spans="68:68" customFormat="1">
      <c r="BP677437" s="90"/>
    </row>
    <row r="677438" spans="68:68" customFormat="1">
      <c r="BP677438" s="90"/>
    </row>
    <row r="677439" spans="68:68" customFormat="1">
      <c r="BP677439" s="90"/>
    </row>
    <row r="677440" spans="68:68" customFormat="1">
      <c r="BP677440" s="90"/>
    </row>
    <row r="677441" spans="68:68" customFormat="1">
      <c r="BP677441" s="90"/>
    </row>
    <row r="677442" spans="68:68" customFormat="1">
      <c r="BP677442" s="90"/>
    </row>
    <row r="677443" spans="68:68" customFormat="1">
      <c r="BP677443" s="90"/>
    </row>
    <row r="677444" spans="68:68" customFormat="1">
      <c r="BP677444" s="90"/>
    </row>
    <row r="677445" spans="68:68" customFormat="1">
      <c r="BP677445" s="90"/>
    </row>
    <row r="677446" spans="68:68" customFormat="1">
      <c r="BP677446" s="90"/>
    </row>
    <row r="677447" spans="68:68" customFormat="1">
      <c r="BP677447" s="90"/>
    </row>
    <row r="677448" spans="68:68" customFormat="1">
      <c r="BP677448" s="90"/>
    </row>
    <row r="677449" spans="68:68" customFormat="1">
      <c r="BP677449" s="90"/>
    </row>
    <row r="677450" spans="68:68" customFormat="1">
      <c r="BP677450" s="90"/>
    </row>
    <row r="677451" spans="68:68" customFormat="1">
      <c r="BP677451" s="90"/>
    </row>
    <row r="677452" spans="68:68" customFormat="1">
      <c r="BP677452" s="90"/>
    </row>
    <row r="677453" spans="68:68" customFormat="1">
      <c r="BP677453" s="90"/>
    </row>
    <row r="677454" spans="68:68" customFormat="1">
      <c r="BP677454" s="90"/>
    </row>
    <row r="677455" spans="68:68" customFormat="1">
      <c r="BP677455" s="90"/>
    </row>
    <row r="677456" spans="68:68" customFormat="1">
      <c r="BP677456" s="90"/>
    </row>
    <row r="677457" spans="68:68" customFormat="1">
      <c r="BP677457" s="90"/>
    </row>
    <row r="677458" spans="68:68" customFormat="1">
      <c r="BP677458" s="90"/>
    </row>
    <row r="677459" spans="68:68" customFormat="1">
      <c r="BP677459" s="90"/>
    </row>
    <row r="677460" spans="68:68" customFormat="1">
      <c r="BP677460" s="90"/>
    </row>
    <row r="677461" spans="68:68" customFormat="1">
      <c r="BP677461" s="90"/>
    </row>
    <row r="677462" spans="68:68" customFormat="1">
      <c r="BP677462" s="90"/>
    </row>
    <row r="677463" spans="68:68" customFormat="1">
      <c r="BP677463" s="90"/>
    </row>
    <row r="677464" spans="68:68" customFormat="1">
      <c r="BP677464" s="90"/>
    </row>
    <row r="677465" spans="68:68" customFormat="1">
      <c r="BP677465" s="90"/>
    </row>
    <row r="677466" spans="68:68" customFormat="1">
      <c r="BP677466" s="90"/>
    </row>
    <row r="677467" spans="68:68" customFormat="1">
      <c r="BP677467" s="90"/>
    </row>
    <row r="677468" spans="68:68" customFormat="1">
      <c r="BP677468" s="90"/>
    </row>
    <row r="677469" spans="68:68" customFormat="1">
      <c r="BP677469" s="90"/>
    </row>
    <row r="677470" spans="68:68" customFormat="1">
      <c r="BP677470" s="90"/>
    </row>
    <row r="677471" spans="68:68" customFormat="1">
      <c r="BP677471" s="90"/>
    </row>
    <row r="677472" spans="68:68" customFormat="1">
      <c r="BP677472" s="90"/>
    </row>
    <row r="677473" spans="68:68" customFormat="1">
      <c r="BP677473" s="90"/>
    </row>
    <row r="677474" spans="68:68" customFormat="1">
      <c r="BP677474" s="90"/>
    </row>
    <row r="677475" spans="68:68" customFormat="1">
      <c r="BP677475" s="90"/>
    </row>
    <row r="677476" spans="68:68" customFormat="1">
      <c r="BP677476" s="90"/>
    </row>
    <row r="677477" spans="68:68" customFormat="1">
      <c r="BP677477" s="90"/>
    </row>
    <row r="677478" spans="68:68" customFormat="1">
      <c r="BP677478" s="90"/>
    </row>
    <row r="677479" spans="68:68" customFormat="1">
      <c r="BP677479" s="90"/>
    </row>
    <row r="677480" spans="68:68" customFormat="1">
      <c r="BP677480" s="90"/>
    </row>
    <row r="677481" spans="68:68" customFormat="1">
      <c r="BP677481" s="90"/>
    </row>
    <row r="677482" spans="68:68" customFormat="1">
      <c r="BP677482" s="90"/>
    </row>
    <row r="677483" spans="68:68" customFormat="1">
      <c r="BP677483" s="90"/>
    </row>
    <row r="677484" spans="68:68" customFormat="1">
      <c r="BP677484" s="90"/>
    </row>
    <row r="677485" spans="68:68" customFormat="1">
      <c r="BP677485" s="90"/>
    </row>
    <row r="677486" spans="68:68" customFormat="1">
      <c r="BP677486" s="90"/>
    </row>
    <row r="677487" spans="68:68" customFormat="1">
      <c r="BP677487" s="90"/>
    </row>
    <row r="677488" spans="68:68" customFormat="1">
      <c r="BP677488" s="90"/>
    </row>
    <row r="677489" spans="68:68" customFormat="1">
      <c r="BP677489" s="90"/>
    </row>
    <row r="677490" spans="68:68" customFormat="1">
      <c r="BP677490" s="90"/>
    </row>
    <row r="677491" spans="68:68" customFormat="1">
      <c r="BP677491" s="90"/>
    </row>
    <row r="677492" spans="68:68" customFormat="1">
      <c r="BP677492" s="90"/>
    </row>
    <row r="677493" spans="68:68" customFormat="1">
      <c r="BP677493" s="90"/>
    </row>
    <row r="677494" spans="68:68" customFormat="1">
      <c r="BP677494" s="90"/>
    </row>
    <row r="677495" spans="68:68" customFormat="1">
      <c r="BP677495" s="90"/>
    </row>
    <row r="677496" spans="68:68" customFormat="1">
      <c r="BP677496" s="90"/>
    </row>
    <row r="677497" spans="68:68" customFormat="1">
      <c r="BP677497" s="90"/>
    </row>
    <row r="677498" spans="68:68" customFormat="1">
      <c r="BP677498" s="90"/>
    </row>
    <row r="677499" spans="68:68" customFormat="1">
      <c r="BP677499" s="90"/>
    </row>
    <row r="677500" spans="68:68" customFormat="1">
      <c r="BP677500" s="90"/>
    </row>
    <row r="677501" spans="68:68" customFormat="1">
      <c r="BP677501" s="90"/>
    </row>
    <row r="677502" spans="68:68" customFormat="1">
      <c r="BP677502" s="90"/>
    </row>
    <row r="677503" spans="68:68" customFormat="1">
      <c r="BP677503" s="90"/>
    </row>
    <row r="677504" spans="68:68" customFormat="1">
      <c r="BP677504" s="90"/>
    </row>
    <row r="677505" spans="68:68" customFormat="1">
      <c r="BP677505" s="90"/>
    </row>
    <row r="677506" spans="68:68" customFormat="1">
      <c r="BP677506" s="90"/>
    </row>
    <row r="677507" spans="68:68" customFormat="1">
      <c r="BP677507" s="90"/>
    </row>
    <row r="677508" spans="68:68" customFormat="1">
      <c r="BP677508" s="90"/>
    </row>
    <row r="677509" spans="68:68" customFormat="1">
      <c r="BP677509" s="90"/>
    </row>
    <row r="677510" spans="68:68" customFormat="1">
      <c r="BP677510" s="90"/>
    </row>
    <row r="677511" spans="68:68" customFormat="1">
      <c r="BP677511" s="90"/>
    </row>
    <row r="677512" spans="68:68" customFormat="1">
      <c r="BP677512" s="90"/>
    </row>
    <row r="677513" spans="68:68" customFormat="1">
      <c r="BP677513" s="90"/>
    </row>
    <row r="677514" spans="68:68" customFormat="1">
      <c r="BP677514" s="90"/>
    </row>
    <row r="677515" spans="68:68" customFormat="1">
      <c r="BP677515" s="90"/>
    </row>
    <row r="677516" spans="68:68" customFormat="1">
      <c r="BP677516" s="90"/>
    </row>
    <row r="677517" spans="68:68" customFormat="1">
      <c r="BP677517" s="90"/>
    </row>
    <row r="677518" spans="68:68" customFormat="1">
      <c r="BP677518" s="90"/>
    </row>
    <row r="677519" spans="68:68" customFormat="1">
      <c r="BP677519" s="90"/>
    </row>
    <row r="677520" spans="68:68" customFormat="1">
      <c r="BP677520" s="90"/>
    </row>
    <row r="677521" spans="68:68" customFormat="1">
      <c r="BP677521" s="90"/>
    </row>
    <row r="677522" spans="68:68" customFormat="1">
      <c r="BP677522" s="90"/>
    </row>
    <row r="677523" spans="68:68" customFormat="1">
      <c r="BP677523" s="90"/>
    </row>
    <row r="677524" spans="68:68" customFormat="1">
      <c r="BP677524" s="90"/>
    </row>
    <row r="677525" spans="68:68" customFormat="1">
      <c r="BP677525" s="90"/>
    </row>
    <row r="677526" spans="68:68" customFormat="1">
      <c r="BP677526" s="90"/>
    </row>
    <row r="677527" spans="68:68" customFormat="1">
      <c r="BP677527" s="90"/>
    </row>
    <row r="677528" spans="68:68" customFormat="1">
      <c r="BP677528" s="90"/>
    </row>
    <row r="677529" spans="68:68" customFormat="1">
      <c r="BP677529" s="90"/>
    </row>
    <row r="677530" spans="68:68" customFormat="1">
      <c r="BP677530" s="90"/>
    </row>
    <row r="677531" spans="68:68" customFormat="1">
      <c r="BP677531" s="90"/>
    </row>
    <row r="677532" spans="68:68" customFormat="1">
      <c r="BP677532" s="90"/>
    </row>
    <row r="677533" spans="68:68" customFormat="1">
      <c r="BP677533" s="90"/>
    </row>
    <row r="677534" spans="68:68" customFormat="1">
      <c r="BP677534" s="90"/>
    </row>
    <row r="677535" spans="68:68" customFormat="1">
      <c r="BP677535" s="90"/>
    </row>
    <row r="677536" spans="68:68" customFormat="1">
      <c r="BP677536" s="90"/>
    </row>
    <row r="677537" spans="68:68" customFormat="1">
      <c r="BP677537" s="90"/>
    </row>
    <row r="677538" spans="68:68" customFormat="1">
      <c r="BP677538" s="90"/>
    </row>
    <row r="677539" spans="68:68" customFormat="1">
      <c r="BP677539" s="90"/>
    </row>
    <row r="677540" spans="68:68" customFormat="1">
      <c r="BP677540" s="90"/>
    </row>
    <row r="677541" spans="68:68" customFormat="1">
      <c r="BP677541" s="90"/>
    </row>
    <row r="677542" spans="68:68" customFormat="1">
      <c r="BP677542" s="90"/>
    </row>
    <row r="677543" spans="68:68" customFormat="1">
      <c r="BP677543" s="90"/>
    </row>
    <row r="677544" spans="68:68" customFormat="1">
      <c r="BP677544" s="90"/>
    </row>
    <row r="677545" spans="68:68" customFormat="1">
      <c r="BP677545" s="90"/>
    </row>
    <row r="677546" spans="68:68" customFormat="1">
      <c r="BP677546" s="90"/>
    </row>
    <row r="677547" spans="68:68" customFormat="1">
      <c r="BP677547" s="90"/>
    </row>
    <row r="677548" spans="68:68" customFormat="1">
      <c r="BP677548" s="90"/>
    </row>
    <row r="677549" spans="68:68" customFormat="1">
      <c r="BP677549" s="90"/>
    </row>
    <row r="677550" spans="68:68" customFormat="1">
      <c r="BP677550" s="90"/>
    </row>
    <row r="677551" spans="68:68" customFormat="1">
      <c r="BP677551" s="90"/>
    </row>
    <row r="677552" spans="68:68" customFormat="1">
      <c r="BP677552" s="90"/>
    </row>
    <row r="677553" spans="68:68" customFormat="1">
      <c r="BP677553" s="90"/>
    </row>
    <row r="677554" spans="68:68" customFormat="1">
      <c r="BP677554" s="90"/>
    </row>
    <row r="677555" spans="68:68" customFormat="1">
      <c r="BP677555" s="90"/>
    </row>
    <row r="677556" spans="68:68" customFormat="1">
      <c r="BP677556" s="90"/>
    </row>
    <row r="677557" spans="68:68" customFormat="1">
      <c r="BP677557" s="90"/>
    </row>
    <row r="677558" spans="68:68" customFormat="1">
      <c r="BP677558" s="90"/>
    </row>
    <row r="677559" spans="68:68" customFormat="1">
      <c r="BP677559" s="90"/>
    </row>
    <row r="677560" spans="68:68" customFormat="1">
      <c r="BP677560" s="90"/>
    </row>
    <row r="677561" spans="68:68" customFormat="1">
      <c r="BP677561" s="90"/>
    </row>
    <row r="677562" spans="68:68" customFormat="1">
      <c r="BP677562" s="90"/>
    </row>
    <row r="677563" spans="68:68" customFormat="1">
      <c r="BP677563" s="90"/>
    </row>
    <row r="677564" spans="68:68" customFormat="1">
      <c r="BP677564" s="90"/>
    </row>
    <row r="677565" spans="68:68" customFormat="1">
      <c r="BP677565" s="90"/>
    </row>
    <row r="677566" spans="68:68" customFormat="1">
      <c r="BP677566" s="90"/>
    </row>
    <row r="677567" spans="68:68" customFormat="1">
      <c r="BP677567" s="90"/>
    </row>
    <row r="677568" spans="68:68" customFormat="1">
      <c r="BP677568" s="90"/>
    </row>
    <row r="677569" spans="68:68" customFormat="1">
      <c r="BP677569" s="90"/>
    </row>
    <row r="677570" spans="68:68" customFormat="1">
      <c r="BP677570" s="90"/>
    </row>
    <row r="677571" spans="68:68" customFormat="1">
      <c r="BP677571" s="90"/>
    </row>
    <row r="677572" spans="68:68" customFormat="1">
      <c r="BP677572" s="90"/>
    </row>
    <row r="677573" spans="68:68" customFormat="1">
      <c r="BP677573" s="90"/>
    </row>
    <row r="677574" spans="68:68" customFormat="1">
      <c r="BP677574" s="90"/>
    </row>
    <row r="677575" spans="68:68" customFormat="1">
      <c r="BP677575" s="90"/>
    </row>
    <row r="677576" spans="68:68" customFormat="1">
      <c r="BP677576" s="90"/>
    </row>
    <row r="677577" spans="68:68" customFormat="1">
      <c r="BP677577" s="90"/>
    </row>
    <row r="677578" spans="68:68" customFormat="1">
      <c r="BP677578" s="90"/>
    </row>
    <row r="677579" spans="68:68" customFormat="1">
      <c r="BP677579" s="90"/>
    </row>
    <row r="677580" spans="68:68" customFormat="1">
      <c r="BP677580" s="90"/>
    </row>
    <row r="677581" spans="68:68" customFormat="1">
      <c r="BP677581" s="90"/>
    </row>
    <row r="677582" spans="68:68" customFormat="1">
      <c r="BP677582" s="90"/>
    </row>
    <row r="677583" spans="68:68" customFormat="1">
      <c r="BP677583" s="90"/>
    </row>
    <row r="677584" spans="68:68" customFormat="1">
      <c r="BP677584" s="90"/>
    </row>
    <row r="677585" spans="68:68" customFormat="1">
      <c r="BP677585" s="90"/>
    </row>
    <row r="677586" spans="68:68" customFormat="1">
      <c r="BP677586" s="90"/>
    </row>
    <row r="677587" spans="68:68" customFormat="1">
      <c r="BP677587" s="90"/>
    </row>
    <row r="677588" spans="68:68" customFormat="1">
      <c r="BP677588" s="90"/>
    </row>
    <row r="677589" spans="68:68" customFormat="1">
      <c r="BP677589" s="90"/>
    </row>
    <row r="677590" spans="68:68" customFormat="1">
      <c r="BP677590" s="90"/>
    </row>
    <row r="677591" spans="68:68" customFormat="1">
      <c r="BP677591" s="90"/>
    </row>
    <row r="677592" spans="68:68" customFormat="1">
      <c r="BP677592" s="90"/>
    </row>
    <row r="677593" spans="68:68" customFormat="1">
      <c r="BP677593" s="90"/>
    </row>
    <row r="677594" spans="68:68" customFormat="1">
      <c r="BP677594" s="90"/>
    </row>
    <row r="677595" spans="68:68" customFormat="1">
      <c r="BP677595" s="90"/>
    </row>
    <row r="677596" spans="68:68" customFormat="1">
      <c r="BP677596" s="90"/>
    </row>
    <row r="677597" spans="68:68" customFormat="1">
      <c r="BP677597" s="90"/>
    </row>
    <row r="677598" spans="68:68" customFormat="1">
      <c r="BP677598" s="90"/>
    </row>
    <row r="677599" spans="68:68" customFormat="1">
      <c r="BP677599" s="90"/>
    </row>
    <row r="677600" spans="68:68" customFormat="1">
      <c r="BP677600" s="90"/>
    </row>
    <row r="677601" spans="68:68" customFormat="1">
      <c r="BP677601" s="90"/>
    </row>
    <row r="677602" spans="68:68" customFormat="1">
      <c r="BP677602" s="90"/>
    </row>
    <row r="677603" spans="68:68" customFormat="1">
      <c r="BP677603" s="90"/>
    </row>
    <row r="677604" spans="68:68" customFormat="1">
      <c r="BP677604" s="90"/>
    </row>
    <row r="677605" spans="68:68" customFormat="1">
      <c r="BP677605" s="90"/>
    </row>
    <row r="677606" spans="68:68" customFormat="1">
      <c r="BP677606" s="90"/>
    </row>
    <row r="677607" spans="68:68" customFormat="1">
      <c r="BP677607" s="90"/>
    </row>
    <row r="677608" spans="68:68" customFormat="1">
      <c r="BP677608" s="90"/>
    </row>
    <row r="677609" spans="68:68" customFormat="1">
      <c r="BP677609" s="90"/>
    </row>
    <row r="677610" spans="68:68" customFormat="1">
      <c r="BP677610" s="90"/>
    </row>
    <row r="677611" spans="68:68" customFormat="1">
      <c r="BP677611" s="90"/>
    </row>
    <row r="677612" spans="68:68" customFormat="1">
      <c r="BP677612" s="90"/>
    </row>
    <row r="677613" spans="68:68" customFormat="1">
      <c r="BP677613" s="90"/>
    </row>
    <row r="677614" spans="68:68" customFormat="1">
      <c r="BP677614" s="90"/>
    </row>
    <row r="677615" spans="68:68" customFormat="1">
      <c r="BP677615" s="90"/>
    </row>
    <row r="677616" spans="68:68" customFormat="1">
      <c r="BP677616" s="90"/>
    </row>
    <row r="677617" spans="68:68" customFormat="1">
      <c r="BP677617" s="90"/>
    </row>
    <row r="677618" spans="68:68" customFormat="1">
      <c r="BP677618" s="90"/>
    </row>
    <row r="677619" spans="68:68" customFormat="1">
      <c r="BP677619" s="90"/>
    </row>
    <row r="677620" spans="68:68" customFormat="1">
      <c r="BP677620" s="90"/>
    </row>
    <row r="677621" spans="68:68" customFormat="1">
      <c r="BP677621" s="90"/>
    </row>
    <row r="677622" spans="68:68" customFormat="1">
      <c r="BP677622" s="90"/>
    </row>
    <row r="677623" spans="68:68" customFormat="1">
      <c r="BP677623" s="90"/>
    </row>
    <row r="677624" spans="68:68" customFormat="1">
      <c r="BP677624" s="90"/>
    </row>
    <row r="677625" spans="68:68" customFormat="1">
      <c r="BP677625" s="90"/>
    </row>
    <row r="677626" spans="68:68" customFormat="1">
      <c r="BP677626" s="90"/>
    </row>
    <row r="677627" spans="68:68" customFormat="1">
      <c r="BP677627" s="90"/>
    </row>
    <row r="677628" spans="68:68" customFormat="1">
      <c r="BP677628" s="90"/>
    </row>
    <row r="677629" spans="68:68" customFormat="1">
      <c r="BP677629" s="90"/>
    </row>
    <row r="677630" spans="68:68" customFormat="1">
      <c r="BP677630" s="90"/>
    </row>
    <row r="677631" spans="68:68" customFormat="1">
      <c r="BP677631" s="90"/>
    </row>
    <row r="677632" spans="68:68" customFormat="1">
      <c r="BP677632" s="90"/>
    </row>
    <row r="677633" spans="68:68" customFormat="1">
      <c r="BP677633" s="90"/>
    </row>
    <row r="677634" spans="68:68" customFormat="1">
      <c r="BP677634" s="90"/>
    </row>
    <row r="677635" spans="68:68" customFormat="1">
      <c r="BP677635" s="90"/>
    </row>
    <row r="677636" spans="68:68" customFormat="1">
      <c r="BP677636" s="90"/>
    </row>
    <row r="677637" spans="68:68" customFormat="1">
      <c r="BP677637" s="90"/>
    </row>
    <row r="677638" spans="68:68" customFormat="1">
      <c r="BP677638" s="90"/>
    </row>
    <row r="677639" spans="68:68" customFormat="1">
      <c r="BP677639" s="90"/>
    </row>
    <row r="677640" spans="68:68" customFormat="1">
      <c r="BP677640" s="90"/>
    </row>
    <row r="677641" spans="68:68" customFormat="1">
      <c r="BP677641" s="90"/>
    </row>
    <row r="677642" spans="68:68" customFormat="1">
      <c r="BP677642" s="90"/>
    </row>
    <row r="677643" spans="68:68" customFormat="1">
      <c r="BP677643" s="90"/>
    </row>
    <row r="677644" spans="68:68" customFormat="1">
      <c r="BP677644" s="90"/>
    </row>
    <row r="677645" spans="68:68" customFormat="1">
      <c r="BP677645" s="90"/>
    </row>
    <row r="677646" spans="68:68" customFormat="1">
      <c r="BP677646" s="90"/>
    </row>
    <row r="677647" spans="68:68" customFormat="1">
      <c r="BP677647" s="90"/>
    </row>
    <row r="677648" spans="68:68" customFormat="1">
      <c r="BP677648" s="90"/>
    </row>
    <row r="677649" spans="68:68" customFormat="1">
      <c r="BP677649" s="90"/>
    </row>
    <row r="677650" spans="68:68" customFormat="1">
      <c r="BP677650" s="90"/>
    </row>
    <row r="677651" spans="68:68" customFormat="1">
      <c r="BP677651" s="90"/>
    </row>
    <row r="677652" spans="68:68" customFormat="1">
      <c r="BP677652" s="90"/>
    </row>
    <row r="677653" spans="68:68" customFormat="1">
      <c r="BP677653" s="90"/>
    </row>
    <row r="677654" spans="68:68" customFormat="1">
      <c r="BP677654" s="90"/>
    </row>
    <row r="677655" spans="68:68" customFormat="1">
      <c r="BP677655" s="90"/>
    </row>
    <row r="677656" spans="68:68" customFormat="1">
      <c r="BP677656" s="90"/>
    </row>
    <row r="677657" spans="68:68" customFormat="1">
      <c r="BP677657" s="90"/>
    </row>
    <row r="677658" spans="68:68" customFormat="1">
      <c r="BP677658" s="90"/>
    </row>
    <row r="677659" spans="68:68" customFormat="1">
      <c r="BP677659" s="90"/>
    </row>
    <row r="677660" spans="68:68" customFormat="1">
      <c r="BP677660" s="90"/>
    </row>
    <row r="677661" spans="68:68" customFormat="1">
      <c r="BP677661" s="90"/>
    </row>
    <row r="677662" spans="68:68" customFormat="1">
      <c r="BP677662" s="90"/>
    </row>
    <row r="677663" spans="68:68" customFormat="1">
      <c r="BP677663" s="90"/>
    </row>
    <row r="677664" spans="68:68" customFormat="1">
      <c r="BP677664" s="90"/>
    </row>
    <row r="677665" spans="68:68" customFormat="1">
      <c r="BP677665" s="90"/>
    </row>
    <row r="677666" spans="68:68" customFormat="1">
      <c r="BP677666" s="90"/>
    </row>
    <row r="677667" spans="68:68" customFormat="1">
      <c r="BP677667" s="90"/>
    </row>
    <row r="677668" spans="68:68" customFormat="1">
      <c r="BP677668" s="90"/>
    </row>
    <row r="677669" spans="68:68" customFormat="1">
      <c r="BP677669" s="90"/>
    </row>
    <row r="677670" spans="68:68" customFormat="1">
      <c r="BP677670" s="90"/>
    </row>
    <row r="677671" spans="68:68" customFormat="1">
      <c r="BP677671" s="90"/>
    </row>
    <row r="677672" spans="68:68" customFormat="1">
      <c r="BP677672" s="90"/>
    </row>
    <row r="677673" spans="68:68" customFormat="1">
      <c r="BP677673" s="90"/>
    </row>
    <row r="677674" spans="68:68" customFormat="1">
      <c r="BP677674" s="90"/>
    </row>
    <row r="677675" spans="68:68" customFormat="1">
      <c r="BP677675" s="90"/>
    </row>
    <row r="677676" spans="68:68" customFormat="1">
      <c r="BP677676" s="90"/>
    </row>
    <row r="677677" spans="68:68" customFormat="1">
      <c r="BP677677" s="90"/>
    </row>
    <row r="677678" spans="68:68" customFormat="1">
      <c r="BP677678" s="90"/>
    </row>
    <row r="677679" spans="68:68" customFormat="1">
      <c r="BP677679" s="90"/>
    </row>
    <row r="677680" spans="68:68" customFormat="1">
      <c r="BP677680" s="90"/>
    </row>
    <row r="677681" spans="68:68" customFormat="1">
      <c r="BP677681" s="90"/>
    </row>
    <row r="677682" spans="68:68" customFormat="1">
      <c r="BP677682" s="90"/>
    </row>
    <row r="677683" spans="68:68" customFormat="1">
      <c r="BP677683" s="90"/>
    </row>
    <row r="677684" spans="68:68" customFormat="1">
      <c r="BP677684" s="90"/>
    </row>
    <row r="677685" spans="68:68" customFormat="1">
      <c r="BP677685" s="90"/>
    </row>
    <row r="677686" spans="68:68" customFormat="1">
      <c r="BP677686" s="90"/>
    </row>
    <row r="677687" spans="68:68" customFormat="1">
      <c r="BP677687" s="90"/>
    </row>
    <row r="677688" spans="68:68" customFormat="1">
      <c r="BP677688" s="90"/>
    </row>
    <row r="677689" spans="68:68" customFormat="1">
      <c r="BP677689" s="90"/>
    </row>
    <row r="677690" spans="68:68" customFormat="1">
      <c r="BP677690" s="90"/>
    </row>
    <row r="677691" spans="68:68" customFormat="1">
      <c r="BP677691" s="90"/>
    </row>
    <row r="677692" spans="68:68" customFormat="1">
      <c r="BP677692" s="90"/>
    </row>
    <row r="677693" spans="68:68" customFormat="1">
      <c r="BP677693" s="90"/>
    </row>
    <row r="677694" spans="68:68" customFormat="1">
      <c r="BP677694" s="90"/>
    </row>
    <row r="677695" spans="68:68" customFormat="1">
      <c r="BP677695" s="90"/>
    </row>
    <row r="677696" spans="68:68" customFormat="1">
      <c r="BP677696" s="90"/>
    </row>
    <row r="677697" spans="68:68" customFormat="1">
      <c r="BP677697" s="90"/>
    </row>
    <row r="677698" spans="68:68" customFormat="1">
      <c r="BP677698" s="90"/>
    </row>
    <row r="677699" spans="68:68" customFormat="1">
      <c r="BP677699" s="90"/>
    </row>
    <row r="677700" spans="68:68" customFormat="1">
      <c r="BP677700" s="90"/>
    </row>
    <row r="677701" spans="68:68" customFormat="1">
      <c r="BP677701" s="90"/>
    </row>
    <row r="677702" spans="68:68" customFormat="1">
      <c r="BP677702" s="90"/>
    </row>
    <row r="677703" spans="68:68" customFormat="1">
      <c r="BP677703" s="90"/>
    </row>
    <row r="677704" spans="68:68" customFormat="1">
      <c r="BP677704" s="90"/>
    </row>
    <row r="677705" spans="68:68" customFormat="1">
      <c r="BP677705" s="90"/>
    </row>
    <row r="677706" spans="68:68" customFormat="1">
      <c r="BP677706" s="90"/>
    </row>
    <row r="677707" spans="68:68" customFormat="1">
      <c r="BP677707" s="90"/>
    </row>
    <row r="677708" spans="68:68" customFormat="1">
      <c r="BP677708" s="90"/>
    </row>
    <row r="677709" spans="68:68" customFormat="1">
      <c r="BP677709" s="90"/>
    </row>
    <row r="677710" spans="68:68" customFormat="1">
      <c r="BP677710" s="90"/>
    </row>
    <row r="677711" spans="68:68" customFormat="1">
      <c r="BP677711" s="90"/>
    </row>
    <row r="677712" spans="68:68" customFormat="1">
      <c r="BP677712" s="90"/>
    </row>
    <row r="677713" spans="68:68" customFormat="1">
      <c r="BP677713" s="90"/>
    </row>
    <row r="677714" spans="68:68" customFormat="1">
      <c r="BP677714" s="90"/>
    </row>
    <row r="677715" spans="68:68" customFormat="1">
      <c r="BP677715" s="90"/>
    </row>
    <row r="677716" spans="68:68" customFormat="1">
      <c r="BP677716" s="90"/>
    </row>
    <row r="677717" spans="68:68" customFormat="1">
      <c r="BP677717" s="90"/>
    </row>
    <row r="677718" spans="68:68" customFormat="1">
      <c r="BP677718" s="90"/>
    </row>
    <row r="677719" spans="68:68" customFormat="1">
      <c r="BP677719" s="90"/>
    </row>
    <row r="677720" spans="68:68" customFormat="1">
      <c r="BP677720" s="90"/>
    </row>
    <row r="677721" spans="68:68" customFormat="1">
      <c r="BP677721" s="90"/>
    </row>
    <row r="677722" spans="68:68" customFormat="1">
      <c r="BP677722" s="90"/>
    </row>
    <row r="677723" spans="68:68" customFormat="1">
      <c r="BP677723" s="90"/>
    </row>
    <row r="677724" spans="68:68" customFormat="1">
      <c r="BP677724" s="90"/>
    </row>
    <row r="677725" spans="68:68" customFormat="1">
      <c r="BP677725" s="90"/>
    </row>
    <row r="677726" spans="68:68" customFormat="1">
      <c r="BP677726" s="90"/>
    </row>
    <row r="677727" spans="68:68" customFormat="1">
      <c r="BP677727" s="90"/>
    </row>
    <row r="677728" spans="68:68" customFormat="1">
      <c r="BP677728" s="90"/>
    </row>
    <row r="677729" spans="68:68" customFormat="1">
      <c r="BP677729" s="90"/>
    </row>
    <row r="677730" spans="68:68" customFormat="1">
      <c r="BP677730" s="90"/>
    </row>
    <row r="677731" spans="68:68" customFormat="1">
      <c r="BP677731" s="90"/>
    </row>
    <row r="677732" spans="68:68" customFormat="1">
      <c r="BP677732" s="90"/>
    </row>
    <row r="677733" spans="68:68" customFormat="1">
      <c r="BP677733" s="90"/>
    </row>
    <row r="677734" spans="68:68" customFormat="1">
      <c r="BP677734" s="90"/>
    </row>
    <row r="677735" spans="68:68" customFormat="1">
      <c r="BP677735" s="90"/>
    </row>
    <row r="677736" spans="68:68" customFormat="1">
      <c r="BP677736" s="90"/>
    </row>
    <row r="677737" spans="68:68" customFormat="1">
      <c r="BP677737" s="90"/>
    </row>
    <row r="677738" spans="68:68" customFormat="1">
      <c r="BP677738" s="90"/>
    </row>
    <row r="677739" spans="68:68" customFormat="1">
      <c r="BP677739" s="90"/>
    </row>
    <row r="677740" spans="68:68" customFormat="1">
      <c r="BP677740" s="90"/>
    </row>
    <row r="677741" spans="68:68" customFormat="1">
      <c r="BP677741" s="90"/>
    </row>
    <row r="677742" spans="68:68" customFormat="1">
      <c r="BP677742" s="90"/>
    </row>
    <row r="677743" spans="68:68" customFormat="1">
      <c r="BP677743" s="90"/>
    </row>
    <row r="677744" spans="68:68" customFormat="1">
      <c r="BP677744" s="90"/>
    </row>
    <row r="677745" spans="68:68" customFormat="1">
      <c r="BP677745" s="90"/>
    </row>
    <row r="677746" spans="68:68" customFormat="1">
      <c r="BP677746" s="90"/>
    </row>
    <row r="677747" spans="68:68" customFormat="1">
      <c r="BP677747" s="90"/>
    </row>
    <row r="677748" spans="68:68" customFormat="1">
      <c r="BP677748" s="90"/>
    </row>
    <row r="677749" spans="68:68" customFormat="1">
      <c r="BP677749" s="90"/>
    </row>
    <row r="677750" spans="68:68" customFormat="1">
      <c r="BP677750" s="90"/>
    </row>
    <row r="677751" spans="68:68" customFormat="1">
      <c r="BP677751" s="90"/>
    </row>
    <row r="677752" spans="68:68" customFormat="1">
      <c r="BP677752" s="90"/>
    </row>
    <row r="677753" spans="68:68" customFormat="1">
      <c r="BP677753" s="90"/>
    </row>
    <row r="677754" spans="68:68" customFormat="1">
      <c r="BP677754" s="90"/>
    </row>
    <row r="677755" spans="68:68" customFormat="1">
      <c r="BP677755" s="90"/>
    </row>
    <row r="677756" spans="68:68" customFormat="1">
      <c r="BP677756" s="90"/>
    </row>
    <row r="677757" spans="68:68" customFormat="1">
      <c r="BP677757" s="90"/>
    </row>
    <row r="677758" spans="68:68" customFormat="1">
      <c r="BP677758" s="90"/>
    </row>
    <row r="677759" spans="68:68" customFormat="1">
      <c r="BP677759" s="90"/>
    </row>
    <row r="677760" spans="68:68" customFormat="1">
      <c r="BP677760" s="90"/>
    </row>
    <row r="677761" spans="68:68" customFormat="1">
      <c r="BP677761" s="90"/>
    </row>
    <row r="677762" spans="68:68" customFormat="1">
      <c r="BP677762" s="90"/>
    </row>
    <row r="677763" spans="68:68" customFormat="1">
      <c r="BP677763" s="90"/>
    </row>
    <row r="677764" spans="68:68" customFormat="1">
      <c r="BP677764" s="90"/>
    </row>
    <row r="677765" spans="68:68" customFormat="1">
      <c r="BP677765" s="90"/>
    </row>
    <row r="677766" spans="68:68" customFormat="1">
      <c r="BP677766" s="90"/>
    </row>
    <row r="677767" spans="68:68" customFormat="1">
      <c r="BP677767" s="90"/>
    </row>
    <row r="677768" spans="68:68" customFormat="1">
      <c r="BP677768" s="90"/>
    </row>
    <row r="677769" spans="68:68" customFormat="1">
      <c r="BP677769" s="90"/>
    </row>
    <row r="677770" spans="68:68" customFormat="1">
      <c r="BP677770" s="90"/>
    </row>
    <row r="677771" spans="68:68" customFormat="1">
      <c r="BP677771" s="90"/>
    </row>
    <row r="677772" spans="68:68" customFormat="1">
      <c r="BP677772" s="90"/>
    </row>
    <row r="677773" spans="68:68" customFormat="1">
      <c r="BP677773" s="90"/>
    </row>
    <row r="677774" spans="68:68" customFormat="1">
      <c r="BP677774" s="90"/>
    </row>
    <row r="677775" spans="68:68" customFormat="1">
      <c r="BP677775" s="90"/>
    </row>
    <row r="677776" spans="68:68" customFormat="1">
      <c r="BP677776" s="90"/>
    </row>
    <row r="677777" spans="68:68" customFormat="1">
      <c r="BP677777" s="90"/>
    </row>
    <row r="677778" spans="68:68" customFormat="1">
      <c r="BP677778" s="90"/>
    </row>
    <row r="677779" spans="68:68" customFormat="1">
      <c r="BP677779" s="90"/>
    </row>
    <row r="677780" spans="68:68" customFormat="1">
      <c r="BP677780" s="90"/>
    </row>
    <row r="677781" spans="68:68" customFormat="1">
      <c r="BP677781" s="90"/>
    </row>
    <row r="677782" spans="68:68" customFormat="1">
      <c r="BP677782" s="90"/>
    </row>
    <row r="677783" spans="68:68" customFormat="1">
      <c r="BP677783" s="90"/>
    </row>
    <row r="677784" spans="68:68" customFormat="1">
      <c r="BP677784" s="90"/>
    </row>
    <row r="677785" spans="68:68" customFormat="1">
      <c r="BP677785" s="90"/>
    </row>
    <row r="677786" spans="68:68" customFormat="1">
      <c r="BP677786" s="90"/>
    </row>
    <row r="677787" spans="68:68" customFormat="1">
      <c r="BP677787" s="90"/>
    </row>
    <row r="677788" spans="68:68" customFormat="1">
      <c r="BP677788" s="90"/>
    </row>
    <row r="677789" spans="68:68" customFormat="1">
      <c r="BP677789" s="90"/>
    </row>
    <row r="677790" spans="68:68" customFormat="1">
      <c r="BP677790" s="90"/>
    </row>
    <row r="677791" spans="68:68" customFormat="1">
      <c r="BP677791" s="90"/>
    </row>
    <row r="677792" spans="68:68" customFormat="1">
      <c r="BP677792" s="90"/>
    </row>
    <row r="677793" spans="68:68" customFormat="1">
      <c r="BP677793" s="90"/>
    </row>
    <row r="677794" spans="68:68" customFormat="1">
      <c r="BP677794" s="90"/>
    </row>
    <row r="677795" spans="68:68" customFormat="1">
      <c r="BP677795" s="90"/>
    </row>
    <row r="677796" spans="68:68" customFormat="1">
      <c r="BP677796" s="90"/>
    </row>
    <row r="677797" spans="68:68" customFormat="1">
      <c r="BP677797" s="90"/>
    </row>
    <row r="677798" spans="68:68" customFormat="1">
      <c r="BP677798" s="90"/>
    </row>
    <row r="677799" spans="68:68" customFormat="1">
      <c r="BP677799" s="90"/>
    </row>
    <row r="677800" spans="68:68" customFormat="1">
      <c r="BP677800" s="90"/>
    </row>
    <row r="677801" spans="68:68" customFormat="1">
      <c r="BP677801" s="90"/>
    </row>
    <row r="677802" spans="68:68" customFormat="1">
      <c r="BP677802" s="90"/>
    </row>
    <row r="677803" spans="68:68" customFormat="1">
      <c r="BP677803" s="90"/>
    </row>
    <row r="677804" spans="68:68" customFormat="1">
      <c r="BP677804" s="90"/>
    </row>
    <row r="677805" spans="68:68" customFormat="1">
      <c r="BP677805" s="90"/>
    </row>
    <row r="677806" spans="68:68" customFormat="1">
      <c r="BP677806" s="90"/>
    </row>
    <row r="677807" spans="68:68" customFormat="1">
      <c r="BP677807" s="90"/>
    </row>
    <row r="677808" spans="68:68" customFormat="1">
      <c r="BP677808" s="90"/>
    </row>
    <row r="677809" spans="68:68" customFormat="1">
      <c r="BP677809" s="90"/>
    </row>
    <row r="677810" spans="68:68" customFormat="1">
      <c r="BP677810" s="90"/>
    </row>
    <row r="677811" spans="68:68" customFormat="1">
      <c r="BP677811" s="90"/>
    </row>
    <row r="677812" spans="68:68" customFormat="1">
      <c r="BP677812" s="90"/>
    </row>
    <row r="677813" spans="68:68" customFormat="1">
      <c r="BP677813" s="90"/>
    </row>
    <row r="677814" spans="68:68" customFormat="1">
      <c r="BP677814" s="90"/>
    </row>
    <row r="677815" spans="68:68" customFormat="1">
      <c r="BP677815" s="90"/>
    </row>
    <row r="677816" spans="68:68" customFormat="1">
      <c r="BP677816" s="90"/>
    </row>
    <row r="677817" spans="68:68" customFormat="1">
      <c r="BP677817" s="90"/>
    </row>
    <row r="677818" spans="68:68" customFormat="1">
      <c r="BP677818" s="90"/>
    </row>
    <row r="677819" spans="68:68" customFormat="1">
      <c r="BP677819" s="90"/>
    </row>
    <row r="677820" spans="68:68" customFormat="1">
      <c r="BP677820" s="90"/>
    </row>
    <row r="677821" spans="68:68" customFormat="1">
      <c r="BP677821" s="90"/>
    </row>
    <row r="677822" spans="68:68" customFormat="1">
      <c r="BP677822" s="90"/>
    </row>
    <row r="677823" spans="68:68" customFormat="1">
      <c r="BP677823" s="90"/>
    </row>
    <row r="677824" spans="68:68" customFormat="1">
      <c r="BP677824" s="90"/>
    </row>
    <row r="677825" spans="68:68" customFormat="1">
      <c r="BP677825" s="90"/>
    </row>
    <row r="677826" spans="68:68" customFormat="1">
      <c r="BP677826" s="90"/>
    </row>
    <row r="677827" spans="68:68" customFormat="1">
      <c r="BP677827" s="90"/>
    </row>
    <row r="677828" spans="68:68" customFormat="1">
      <c r="BP677828" s="90"/>
    </row>
    <row r="677829" spans="68:68" customFormat="1">
      <c r="BP677829" s="90"/>
    </row>
    <row r="677830" spans="68:68" customFormat="1">
      <c r="BP677830" s="90"/>
    </row>
    <row r="677831" spans="68:68" customFormat="1">
      <c r="BP677831" s="90"/>
    </row>
    <row r="677832" spans="68:68" customFormat="1">
      <c r="BP677832" s="90"/>
    </row>
    <row r="677833" spans="68:68" customFormat="1">
      <c r="BP677833" s="90"/>
    </row>
    <row r="677834" spans="68:68" customFormat="1">
      <c r="BP677834" s="90"/>
    </row>
    <row r="677835" spans="68:68" customFormat="1">
      <c r="BP677835" s="90"/>
    </row>
    <row r="677836" spans="68:68" customFormat="1">
      <c r="BP677836" s="90"/>
    </row>
    <row r="677837" spans="68:68" customFormat="1">
      <c r="BP677837" s="90"/>
    </row>
    <row r="677838" spans="68:68" customFormat="1">
      <c r="BP677838" s="90"/>
    </row>
    <row r="677839" spans="68:68" customFormat="1">
      <c r="BP677839" s="90"/>
    </row>
    <row r="677840" spans="68:68" customFormat="1">
      <c r="BP677840" s="90"/>
    </row>
    <row r="677841" spans="68:68" customFormat="1">
      <c r="BP677841" s="90"/>
    </row>
    <row r="677842" spans="68:68" customFormat="1">
      <c r="BP677842" s="90"/>
    </row>
    <row r="677843" spans="68:68" customFormat="1">
      <c r="BP677843" s="90"/>
    </row>
    <row r="677844" spans="68:68" customFormat="1">
      <c r="BP677844" s="90"/>
    </row>
    <row r="677845" spans="68:68" customFormat="1">
      <c r="BP677845" s="90"/>
    </row>
    <row r="677846" spans="68:68" customFormat="1">
      <c r="BP677846" s="90"/>
    </row>
    <row r="677847" spans="68:68" customFormat="1">
      <c r="BP677847" s="90"/>
    </row>
    <row r="677848" spans="68:68" customFormat="1">
      <c r="BP677848" s="90"/>
    </row>
    <row r="677849" spans="68:68" customFormat="1">
      <c r="BP677849" s="90"/>
    </row>
    <row r="677850" spans="68:68" customFormat="1">
      <c r="BP677850" s="90"/>
    </row>
    <row r="677851" spans="68:68" customFormat="1">
      <c r="BP677851" s="90"/>
    </row>
    <row r="677852" spans="68:68" customFormat="1">
      <c r="BP677852" s="90"/>
    </row>
    <row r="677853" spans="68:68" customFormat="1">
      <c r="BP677853" s="90"/>
    </row>
    <row r="677854" spans="68:68" customFormat="1">
      <c r="BP677854" s="90"/>
    </row>
    <row r="677855" spans="68:68" customFormat="1">
      <c r="BP677855" s="90"/>
    </row>
    <row r="677856" spans="68:68" customFormat="1">
      <c r="BP677856" s="90"/>
    </row>
    <row r="677857" spans="68:68" customFormat="1">
      <c r="BP677857" s="90"/>
    </row>
    <row r="677858" spans="68:68" customFormat="1">
      <c r="BP677858" s="90"/>
    </row>
    <row r="677859" spans="68:68" customFormat="1">
      <c r="BP677859" s="90"/>
    </row>
    <row r="677860" spans="68:68" customFormat="1">
      <c r="BP677860" s="90"/>
    </row>
    <row r="677861" spans="68:68" customFormat="1">
      <c r="BP677861" s="90"/>
    </row>
    <row r="677862" spans="68:68" customFormat="1">
      <c r="BP677862" s="90"/>
    </row>
    <row r="677863" spans="68:68" customFormat="1">
      <c r="BP677863" s="90"/>
    </row>
    <row r="677864" spans="68:68" customFormat="1">
      <c r="BP677864" s="90"/>
    </row>
    <row r="677865" spans="68:68" customFormat="1">
      <c r="BP677865" s="90"/>
    </row>
    <row r="677866" spans="68:68" customFormat="1">
      <c r="BP677866" s="90"/>
    </row>
    <row r="677867" spans="68:68" customFormat="1">
      <c r="BP677867" s="90"/>
    </row>
    <row r="677868" spans="68:68" customFormat="1">
      <c r="BP677868" s="90"/>
    </row>
    <row r="677869" spans="68:68" customFormat="1">
      <c r="BP677869" s="90"/>
    </row>
    <row r="677870" spans="68:68" customFormat="1">
      <c r="BP677870" s="90"/>
    </row>
    <row r="677871" spans="68:68" customFormat="1">
      <c r="BP677871" s="90"/>
    </row>
    <row r="677872" spans="68:68" customFormat="1">
      <c r="BP677872" s="90"/>
    </row>
    <row r="677873" spans="68:68" customFormat="1">
      <c r="BP677873" s="90"/>
    </row>
    <row r="677874" spans="68:68" customFormat="1">
      <c r="BP677874" s="90"/>
    </row>
    <row r="677875" spans="68:68" customFormat="1">
      <c r="BP677875" s="90"/>
    </row>
    <row r="677876" spans="68:68" customFormat="1">
      <c r="BP677876" s="90"/>
    </row>
    <row r="677877" spans="68:68" customFormat="1">
      <c r="BP677877" s="90"/>
    </row>
    <row r="677878" spans="68:68" customFormat="1">
      <c r="BP677878" s="90"/>
    </row>
    <row r="677879" spans="68:68" customFormat="1">
      <c r="BP677879" s="90"/>
    </row>
    <row r="677880" spans="68:68" customFormat="1">
      <c r="BP677880" s="90"/>
    </row>
    <row r="677881" spans="68:68" customFormat="1">
      <c r="BP677881" s="90"/>
    </row>
    <row r="677882" spans="68:68" customFormat="1">
      <c r="BP677882" s="90"/>
    </row>
    <row r="677883" spans="68:68" customFormat="1">
      <c r="BP677883" s="90"/>
    </row>
    <row r="677884" spans="68:68" customFormat="1">
      <c r="BP677884" s="90"/>
    </row>
    <row r="677885" spans="68:68" customFormat="1">
      <c r="BP677885" s="90"/>
    </row>
    <row r="677886" spans="68:68" customFormat="1">
      <c r="BP677886" s="90"/>
    </row>
    <row r="677887" spans="68:68" customFormat="1">
      <c r="BP677887" s="90"/>
    </row>
    <row r="677888" spans="68:68" customFormat="1">
      <c r="BP677888" s="90"/>
    </row>
    <row r="677889" spans="68:68" customFormat="1">
      <c r="BP677889" s="90"/>
    </row>
    <row r="677890" spans="68:68" customFormat="1">
      <c r="BP677890" s="90"/>
    </row>
    <row r="677891" spans="68:68" customFormat="1">
      <c r="BP677891" s="90"/>
    </row>
    <row r="677892" spans="68:68" customFormat="1">
      <c r="BP677892" s="90"/>
    </row>
    <row r="677893" spans="68:68" customFormat="1">
      <c r="BP677893" s="90"/>
    </row>
    <row r="677894" spans="68:68" customFormat="1">
      <c r="BP677894" s="90"/>
    </row>
    <row r="677895" spans="68:68" customFormat="1">
      <c r="BP677895" s="90"/>
    </row>
    <row r="677896" spans="68:68" customFormat="1">
      <c r="BP677896" s="90"/>
    </row>
    <row r="677897" spans="68:68" customFormat="1">
      <c r="BP677897" s="90"/>
    </row>
    <row r="677898" spans="68:68" customFormat="1">
      <c r="BP677898" s="90"/>
    </row>
    <row r="677899" spans="68:68" customFormat="1">
      <c r="BP677899" s="90"/>
    </row>
    <row r="677900" spans="68:68" customFormat="1">
      <c r="BP677900" s="90"/>
    </row>
    <row r="677901" spans="68:68" customFormat="1">
      <c r="BP677901" s="90"/>
    </row>
    <row r="677902" spans="68:68" customFormat="1">
      <c r="BP677902" s="90"/>
    </row>
    <row r="677903" spans="68:68" customFormat="1">
      <c r="BP677903" s="90"/>
    </row>
    <row r="677904" spans="68:68" customFormat="1">
      <c r="BP677904" s="90"/>
    </row>
    <row r="677905" spans="68:68" customFormat="1">
      <c r="BP677905" s="90"/>
    </row>
    <row r="677906" spans="68:68" customFormat="1">
      <c r="BP677906" s="90"/>
    </row>
    <row r="677907" spans="68:68" customFormat="1">
      <c r="BP677907" s="90"/>
    </row>
    <row r="677908" spans="68:68" customFormat="1">
      <c r="BP677908" s="90"/>
    </row>
    <row r="677909" spans="68:68" customFormat="1">
      <c r="BP677909" s="90"/>
    </row>
    <row r="677910" spans="68:68" customFormat="1">
      <c r="BP677910" s="90"/>
    </row>
    <row r="677911" spans="68:68" customFormat="1">
      <c r="BP677911" s="90"/>
    </row>
    <row r="677912" spans="68:68" customFormat="1">
      <c r="BP677912" s="90"/>
    </row>
    <row r="677913" spans="68:68" customFormat="1">
      <c r="BP677913" s="90"/>
    </row>
    <row r="677914" spans="68:68" customFormat="1">
      <c r="BP677914" s="90"/>
    </row>
    <row r="677915" spans="68:68" customFormat="1">
      <c r="BP677915" s="90"/>
    </row>
    <row r="677916" spans="68:68" customFormat="1">
      <c r="BP677916" s="90"/>
    </row>
    <row r="677917" spans="68:68" customFormat="1">
      <c r="BP677917" s="90"/>
    </row>
    <row r="677918" spans="68:68" customFormat="1">
      <c r="BP677918" s="90"/>
    </row>
    <row r="677919" spans="68:68" customFormat="1">
      <c r="BP677919" s="90"/>
    </row>
    <row r="677920" spans="68:68" customFormat="1">
      <c r="BP677920" s="90"/>
    </row>
    <row r="677921" spans="68:68" customFormat="1">
      <c r="BP677921" s="90"/>
    </row>
    <row r="677922" spans="68:68" customFormat="1">
      <c r="BP677922" s="90"/>
    </row>
    <row r="677923" spans="68:68" customFormat="1">
      <c r="BP677923" s="90"/>
    </row>
    <row r="677924" spans="68:68" customFormat="1">
      <c r="BP677924" s="90"/>
    </row>
    <row r="677925" spans="68:68" customFormat="1">
      <c r="BP677925" s="90"/>
    </row>
    <row r="677926" spans="68:68" customFormat="1">
      <c r="BP677926" s="90"/>
    </row>
    <row r="677927" spans="68:68" customFormat="1">
      <c r="BP677927" s="90"/>
    </row>
    <row r="677928" spans="68:68" customFormat="1">
      <c r="BP677928" s="90"/>
    </row>
    <row r="677929" spans="68:68" customFormat="1">
      <c r="BP677929" s="90"/>
    </row>
    <row r="677930" spans="68:68" customFormat="1">
      <c r="BP677930" s="90"/>
    </row>
    <row r="677931" spans="68:68" customFormat="1">
      <c r="BP677931" s="90"/>
    </row>
    <row r="677932" spans="68:68" customFormat="1">
      <c r="BP677932" s="90"/>
    </row>
    <row r="677933" spans="68:68" customFormat="1">
      <c r="BP677933" s="90"/>
    </row>
    <row r="677934" spans="68:68" customFormat="1">
      <c r="BP677934" s="90"/>
    </row>
    <row r="677935" spans="68:68" customFormat="1">
      <c r="BP677935" s="90"/>
    </row>
    <row r="677936" spans="68:68" customFormat="1">
      <c r="BP677936" s="90"/>
    </row>
    <row r="677937" spans="68:68" customFormat="1">
      <c r="BP677937" s="90"/>
    </row>
    <row r="677938" spans="68:68" customFormat="1">
      <c r="BP677938" s="90"/>
    </row>
    <row r="677939" spans="68:68" customFormat="1">
      <c r="BP677939" s="90"/>
    </row>
    <row r="677940" spans="68:68" customFormat="1">
      <c r="BP677940" s="90"/>
    </row>
    <row r="677941" spans="68:68" customFormat="1">
      <c r="BP677941" s="90"/>
    </row>
    <row r="677942" spans="68:68" customFormat="1">
      <c r="BP677942" s="90"/>
    </row>
    <row r="677943" spans="68:68" customFormat="1">
      <c r="BP677943" s="90"/>
    </row>
    <row r="677944" spans="68:68" customFormat="1">
      <c r="BP677944" s="90"/>
    </row>
    <row r="677945" spans="68:68" customFormat="1">
      <c r="BP677945" s="90"/>
    </row>
    <row r="677946" spans="68:68" customFormat="1">
      <c r="BP677946" s="90"/>
    </row>
    <row r="677947" spans="68:68" customFormat="1">
      <c r="BP677947" s="90"/>
    </row>
    <row r="677948" spans="68:68" customFormat="1">
      <c r="BP677948" s="90"/>
    </row>
    <row r="677949" spans="68:68" customFormat="1">
      <c r="BP677949" s="90"/>
    </row>
    <row r="677950" spans="68:68" customFormat="1">
      <c r="BP677950" s="90"/>
    </row>
    <row r="677951" spans="68:68" customFormat="1">
      <c r="BP677951" s="90"/>
    </row>
    <row r="677952" spans="68:68" customFormat="1">
      <c r="BP677952" s="90"/>
    </row>
    <row r="677953" spans="68:68" customFormat="1">
      <c r="BP677953" s="90"/>
    </row>
    <row r="677954" spans="68:68" customFormat="1">
      <c r="BP677954" s="90"/>
    </row>
    <row r="677955" spans="68:68" customFormat="1">
      <c r="BP677955" s="90"/>
    </row>
    <row r="677956" spans="68:68" customFormat="1">
      <c r="BP677956" s="90"/>
    </row>
    <row r="677957" spans="68:68" customFormat="1">
      <c r="BP677957" s="90"/>
    </row>
    <row r="677958" spans="68:68" customFormat="1">
      <c r="BP677958" s="90"/>
    </row>
    <row r="677959" spans="68:68" customFormat="1">
      <c r="BP677959" s="90"/>
    </row>
    <row r="677960" spans="68:68" customFormat="1">
      <c r="BP677960" s="90"/>
    </row>
    <row r="677961" spans="68:68" customFormat="1">
      <c r="BP677961" s="90"/>
    </row>
    <row r="677962" spans="68:68" customFormat="1">
      <c r="BP677962" s="90"/>
    </row>
    <row r="677963" spans="68:68" customFormat="1">
      <c r="BP677963" s="90"/>
    </row>
    <row r="677964" spans="68:68" customFormat="1">
      <c r="BP677964" s="90"/>
    </row>
    <row r="677965" spans="68:68" customFormat="1">
      <c r="BP677965" s="90"/>
    </row>
    <row r="677966" spans="68:68" customFormat="1">
      <c r="BP677966" s="90"/>
    </row>
    <row r="677967" spans="68:68" customFormat="1">
      <c r="BP677967" s="90"/>
    </row>
    <row r="677968" spans="68:68" customFormat="1">
      <c r="BP677968" s="90"/>
    </row>
    <row r="677969" spans="68:68" customFormat="1">
      <c r="BP677969" s="90"/>
    </row>
    <row r="677970" spans="68:68" customFormat="1">
      <c r="BP677970" s="90"/>
    </row>
    <row r="677971" spans="68:68" customFormat="1">
      <c r="BP677971" s="90"/>
    </row>
    <row r="677972" spans="68:68" customFormat="1">
      <c r="BP677972" s="90"/>
    </row>
    <row r="677973" spans="68:68" customFormat="1">
      <c r="BP677973" s="90"/>
    </row>
    <row r="677974" spans="68:68" customFormat="1">
      <c r="BP677974" s="90"/>
    </row>
    <row r="677975" spans="68:68" customFormat="1">
      <c r="BP677975" s="90"/>
    </row>
    <row r="677976" spans="68:68" customFormat="1">
      <c r="BP677976" s="90"/>
    </row>
    <row r="677977" spans="68:68" customFormat="1">
      <c r="BP677977" s="90"/>
    </row>
    <row r="677978" spans="68:68" customFormat="1">
      <c r="BP677978" s="90"/>
    </row>
    <row r="677979" spans="68:68" customFormat="1">
      <c r="BP677979" s="90"/>
    </row>
    <row r="677980" spans="68:68" customFormat="1">
      <c r="BP677980" s="90"/>
    </row>
    <row r="677981" spans="68:68" customFormat="1">
      <c r="BP677981" s="90"/>
    </row>
    <row r="677982" spans="68:68" customFormat="1">
      <c r="BP677982" s="90"/>
    </row>
    <row r="677983" spans="68:68" customFormat="1">
      <c r="BP677983" s="90"/>
    </row>
    <row r="677984" spans="68:68" customFormat="1">
      <c r="BP677984" s="90"/>
    </row>
    <row r="677985" spans="68:68" customFormat="1">
      <c r="BP677985" s="90"/>
    </row>
    <row r="677986" spans="68:68" customFormat="1">
      <c r="BP677986" s="90"/>
    </row>
    <row r="677987" spans="68:68" customFormat="1">
      <c r="BP677987" s="90"/>
    </row>
    <row r="677988" spans="68:68" customFormat="1">
      <c r="BP677988" s="90"/>
    </row>
    <row r="677989" spans="68:68" customFormat="1">
      <c r="BP677989" s="90"/>
    </row>
    <row r="677990" spans="68:68" customFormat="1">
      <c r="BP677990" s="90"/>
    </row>
    <row r="677991" spans="68:68" customFormat="1">
      <c r="BP677991" s="90"/>
    </row>
    <row r="677992" spans="68:68" customFormat="1">
      <c r="BP677992" s="90"/>
    </row>
    <row r="677993" spans="68:68" customFormat="1">
      <c r="BP677993" s="90"/>
    </row>
    <row r="677994" spans="68:68" customFormat="1">
      <c r="BP677994" s="90"/>
    </row>
    <row r="677995" spans="68:68" customFormat="1">
      <c r="BP677995" s="90"/>
    </row>
    <row r="677996" spans="68:68" customFormat="1">
      <c r="BP677996" s="90"/>
    </row>
    <row r="677997" spans="68:68" customFormat="1">
      <c r="BP677997" s="90"/>
    </row>
    <row r="677998" spans="68:68" customFormat="1">
      <c r="BP677998" s="90"/>
    </row>
    <row r="677999" spans="68:68" customFormat="1">
      <c r="BP677999" s="90"/>
    </row>
    <row r="678000" spans="68:68" customFormat="1">
      <c r="BP678000" s="90"/>
    </row>
    <row r="678001" spans="68:68" customFormat="1">
      <c r="BP678001" s="90"/>
    </row>
    <row r="678002" spans="68:68" customFormat="1">
      <c r="BP678002" s="90"/>
    </row>
    <row r="678003" spans="68:68" customFormat="1">
      <c r="BP678003" s="90"/>
    </row>
    <row r="678004" spans="68:68" customFormat="1">
      <c r="BP678004" s="90"/>
    </row>
    <row r="678005" spans="68:68" customFormat="1">
      <c r="BP678005" s="90"/>
    </row>
    <row r="678006" spans="68:68" customFormat="1">
      <c r="BP678006" s="90"/>
    </row>
    <row r="678007" spans="68:68" customFormat="1">
      <c r="BP678007" s="90"/>
    </row>
    <row r="678008" spans="68:68" customFormat="1">
      <c r="BP678008" s="90"/>
    </row>
    <row r="678009" spans="68:68" customFormat="1">
      <c r="BP678009" s="90"/>
    </row>
    <row r="678010" spans="68:68" customFormat="1">
      <c r="BP678010" s="90"/>
    </row>
    <row r="678011" spans="68:68" customFormat="1">
      <c r="BP678011" s="90"/>
    </row>
    <row r="678012" spans="68:68" customFormat="1">
      <c r="BP678012" s="90"/>
    </row>
    <row r="678013" spans="68:68" customFormat="1">
      <c r="BP678013" s="90"/>
    </row>
    <row r="678014" spans="68:68" customFormat="1">
      <c r="BP678014" s="90"/>
    </row>
    <row r="678015" spans="68:68" customFormat="1">
      <c r="BP678015" s="90"/>
    </row>
    <row r="678016" spans="68:68" customFormat="1">
      <c r="BP678016" s="90"/>
    </row>
    <row r="678017" spans="68:68" customFormat="1">
      <c r="BP678017" s="90"/>
    </row>
    <row r="678018" spans="68:68" customFormat="1">
      <c r="BP678018" s="90"/>
    </row>
    <row r="678019" spans="68:68" customFormat="1">
      <c r="BP678019" s="90"/>
    </row>
    <row r="678020" spans="68:68" customFormat="1">
      <c r="BP678020" s="90"/>
    </row>
    <row r="678021" spans="68:68" customFormat="1">
      <c r="BP678021" s="90"/>
    </row>
    <row r="678022" spans="68:68" customFormat="1">
      <c r="BP678022" s="90"/>
    </row>
    <row r="678023" spans="68:68" customFormat="1">
      <c r="BP678023" s="90"/>
    </row>
    <row r="678024" spans="68:68" customFormat="1">
      <c r="BP678024" s="90"/>
    </row>
    <row r="678025" spans="68:68" customFormat="1">
      <c r="BP678025" s="90"/>
    </row>
    <row r="678026" spans="68:68" customFormat="1">
      <c r="BP678026" s="90"/>
    </row>
    <row r="678027" spans="68:68" customFormat="1">
      <c r="BP678027" s="90"/>
    </row>
    <row r="678028" spans="68:68" customFormat="1">
      <c r="BP678028" s="90"/>
    </row>
    <row r="678029" spans="68:68" customFormat="1">
      <c r="BP678029" s="90"/>
    </row>
    <row r="678030" spans="68:68" customFormat="1">
      <c r="BP678030" s="90"/>
    </row>
    <row r="678031" spans="68:68" customFormat="1">
      <c r="BP678031" s="90"/>
    </row>
    <row r="678032" spans="68:68" customFormat="1">
      <c r="BP678032" s="90"/>
    </row>
    <row r="678033" spans="68:68" customFormat="1">
      <c r="BP678033" s="90"/>
    </row>
    <row r="678034" spans="68:68" customFormat="1">
      <c r="BP678034" s="90"/>
    </row>
    <row r="678035" spans="68:68" customFormat="1">
      <c r="BP678035" s="90"/>
    </row>
    <row r="678036" spans="68:68" customFormat="1">
      <c r="BP678036" s="90"/>
    </row>
    <row r="678037" spans="68:68" customFormat="1">
      <c r="BP678037" s="90"/>
    </row>
    <row r="678038" spans="68:68" customFormat="1">
      <c r="BP678038" s="90"/>
    </row>
    <row r="678039" spans="68:68" customFormat="1">
      <c r="BP678039" s="90"/>
    </row>
    <row r="678040" spans="68:68" customFormat="1">
      <c r="BP678040" s="90"/>
    </row>
    <row r="678041" spans="68:68" customFormat="1">
      <c r="BP678041" s="90"/>
    </row>
    <row r="678042" spans="68:68" customFormat="1">
      <c r="BP678042" s="90"/>
    </row>
    <row r="678043" spans="68:68" customFormat="1">
      <c r="BP678043" s="90"/>
    </row>
    <row r="678044" spans="68:68" customFormat="1">
      <c r="BP678044" s="90"/>
    </row>
    <row r="678045" spans="68:68" customFormat="1">
      <c r="BP678045" s="90"/>
    </row>
    <row r="678046" spans="68:68" customFormat="1">
      <c r="BP678046" s="90"/>
    </row>
    <row r="678047" spans="68:68" customFormat="1">
      <c r="BP678047" s="90"/>
    </row>
    <row r="678048" spans="68:68" customFormat="1">
      <c r="BP678048" s="90"/>
    </row>
    <row r="678049" spans="68:68" customFormat="1">
      <c r="BP678049" s="90"/>
    </row>
    <row r="678050" spans="68:68" customFormat="1">
      <c r="BP678050" s="90"/>
    </row>
    <row r="678051" spans="68:68" customFormat="1">
      <c r="BP678051" s="90"/>
    </row>
    <row r="678052" spans="68:68" customFormat="1">
      <c r="BP678052" s="90"/>
    </row>
    <row r="678053" spans="68:68" customFormat="1">
      <c r="BP678053" s="90"/>
    </row>
    <row r="678054" spans="68:68" customFormat="1">
      <c r="BP678054" s="90"/>
    </row>
    <row r="678055" spans="68:68" customFormat="1">
      <c r="BP678055" s="90"/>
    </row>
    <row r="678056" spans="68:68" customFormat="1">
      <c r="BP678056" s="90"/>
    </row>
    <row r="678057" spans="68:68" customFormat="1">
      <c r="BP678057" s="90"/>
    </row>
    <row r="678058" spans="68:68" customFormat="1">
      <c r="BP678058" s="90"/>
    </row>
    <row r="678059" spans="68:68" customFormat="1">
      <c r="BP678059" s="90"/>
    </row>
    <row r="678060" spans="68:68" customFormat="1">
      <c r="BP678060" s="90"/>
    </row>
    <row r="678061" spans="68:68" customFormat="1">
      <c r="BP678061" s="90"/>
    </row>
    <row r="678062" spans="68:68" customFormat="1">
      <c r="BP678062" s="90"/>
    </row>
    <row r="678063" spans="68:68" customFormat="1">
      <c r="BP678063" s="90"/>
    </row>
    <row r="678064" spans="68:68" customFormat="1">
      <c r="BP678064" s="90"/>
    </row>
    <row r="678065" spans="68:68" customFormat="1">
      <c r="BP678065" s="90"/>
    </row>
    <row r="678066" spans="68:68" customFormat="1">
      <c r="BP678066" s="90"/>
    </row>
    <row r="678067" spans="68:68" customFormat="1">
      <c r="BP678067" s="90"/>
    </row>
    <row r="678068" spans="68:68" customFormat="1">
      <c r="BP678068" s="90"/>
    </row>
    <row r="678069" spans="68:68" customFormat="1">
      <c r="BP678069" s="90"/>
    </row>
    <row r="678070" spans="68:68" customFormat="1">
      <c r="BP678070" s="90"/>
    </row>
    <row r="678071" spans="68:68" customFormat="1">
      <c r="BP678071" s="90"/>
    </row>
    <row r="678072" spans="68:68" customFormat="1">
      <c r="BP678072" s="90"/>
    </row>
    <row r="678073" spans="68:68" customFormat="1">
      <c r="BP678073" s="90"/>
    </row>
    <row r="678074" spans="68:68" customFormat="1">
      <c r="BP678074" s="90"/>
    </row>
    <row r="678075" spans="68:68" customFormat="1">
      <c r="BP678075" s="90"/>
    </row>
    <row r="678076" spans="68:68" customFormat="1">
      <c r="BP678076" s="90"/>
    </row>
    <row r="678077" spans="68:68" customFormat="1">
      <c r="BP678077" s="90"/>
    </row>
    <row r="678078" spans="68:68" customFormat="1">
      <c r="BP678078" s="90"/>
    </row>
    <row r="678079" spans="68:68" customFormat="1">
      <c r="BP678079" s="90"/>
    </row>
    <row r="678080" spans="68:68" customFormat="1">
      <c r="BP678080" s="90"/>
    </row>
    <row r="678081" spans="68:68" customFormat="1">
      <c r="BP678081" s="90"/>
    </row>
    <row r="678082" spans="68:68" customFormat="1">
      <c r="BP678082" s="90"/>
    </row>
    <row r="678083" spans="68:68" customFormat="1">
      <c r="BP678083" s="90"/>
    </row>
    <row r="678084" spans="68:68" customFormat="1">
      <c r="BP678084" s="90"/>
    </row>
    <row r="678085" spans="68:68" customFormat="1">
      <c r="BP678085" s="90"/>
    </row>
    <row r="678086" spans="68:68" customFormat="1">
      <c r="BP678086" s="90"/>
    </row>
    <row r="678087" spans="68:68" customFormat="1">
      <c r="BP678087" s="90"/>
    </row>
    <row r="678088" spans="68:68" customFormat="1">
      <c r="BP678088" s="90"/>
    </row>
    <row r="678089" spans="68:68" customFormat="1">
      <c r="BP678089" s="90"/>
    </row>
    <row r="678090" spans="68:68" customFormat="1">
      <c r="BP678090" s="90"/>
    </row>
    <row r="678091" spans="68:68" customFormat="1">
      <c r="BP678091" s="90"/>
    </row>
    <row r="678092" spans="68:68" customFormat="1">
      <c r="BP678092" s="90"/>
    </row>
    <row r="678093" spans="68:68" customFormat="1">
      <c r="BP678093" s="90"/>
    </row>
    <row r="678094" spans="68:68" customFormat="1">
      <c r="BP678094" s="90"/>
    </row>
    <row r="678095" spans="68:68" customFormat="1">
      <c r="BP678095" s="90"/>
    </row>
    <row r="678096" spans="68:68" customFormat="1">
      <c r="BP678096" s="90"/>
    </row>
    <row r="678097" spans="68:68" customFormat="1">
      <c r="BP678097" s="90"/>
    </row>
    <row r="678098" spans="68:68" customFormat="1">
      <c r="BP678098" s="90"/>
    </row>
    <row r="678099" spans="68:68" customFormat="1">
      <c r="BP678099" s="90"/>
    </row>
    <row r="678100" spans="68:68" customFormat="1">
      <c r="BP678100" s="90"/>
    </row>
    <row r="678101" spans="68:68" customFormat="1">
      <c r="BP678101" s="90"/>
    </row>
    <row r="678102" spans="68:68" customFormat="1">
      <c r="BP678102" s="90"/>
    </row>
    <row r="678103" spans="68:68" customFormat="1">
      <c r="BP678103" s="90"/>
    </row>
    <row r="678104" spans="68:68" customFormat="1">
      <c r="BP678104" s="90"/>
    </row>
    <row r="678105" spans="68:68" customFormat="1">
      <c r="BP678105" s="90"/>
    </row>
    <row r="678106" spans="68:68" customFormat="1">
      <c r="BP678106" s="90"/>
    </row>
    <row r="678107" spans="68:68" customFormat="1">
      <c r="BP678107" s="90"/>
    </row>
    <row r="678108" spans="68:68" customFormat="1">
      <c r="BP678108" s="90"/>
    </row>
    <row r="678109" spans="68:68" customFormat="1">
      <c r="BP678109" s="90"/>
    </row>
    <row r="678110" spans="68:68" customFormat="1">
      <c r="BP678110" s="90"/>
    </row>
    <row r="678111" spans="68:68" customFormat="1">
      <c r="BP678111" s="90"/>
    </row>
    <row r="678112" spans="68:68" customFormat="1">
      <c r="BP678112" s="90"/>
    </row>
    <row r="678113" spans="68:68" customFormat="1">
      <c r="BP678113" s="90"/>
    </row>
    <row r="678114" spans="68:68" customFormat="1">
      <c r="BP678114" s="90"/>
    </row>
    <row r="678115" spans="68:68" customFormat="1">
      <c r="BP678115" s="90"/>
    </row>
    <row r="678116" spans="68:68" customFormat="1">
      <c r="BP678116" s="90"/>
    </row>
    <row r="678117" spans="68:68" customFormat="1">
      <c r="BP678117" s="90"/>
    </row>
    <row r="678118" spans="68:68" customFormat="1">
      <c r="BP678118" s="90"/>
    </row>
    <row r="678119" spans="68:68" customFormat="1">
      <c r="BP678119" s="90"/>
    </row>
    <row r="678120" spans="68:68" customFormat="1">
      <c r="BP678120" s="90"/>
    </row>
    <row r="678121" spans="68:68" customFormat="1">
      <c r="BP678121" s="90"/>
    </row>
    <row r="678122" spans="68:68" customFormat="1">
      <c r="BP678122" s="90"/>
    </row>
    <row r="678123" spans="68:68" customFormat="1">
      <c r="BP678123" s="90"/>
    </row>
    <row r="678124" spans="68:68" customFormat="1">
      <c r="BP678124" s="90"/>
    </row>
    <row r="678125" spans="68:68" customFormat="1">
      <c r="BP678125" s="90"/>
    </row>
    <row r="678126" spans="68:68" customFormat="1">
      <c r="BP678126" s="90"/>
    </row>
    <row r="678127" spans="68:68" customFormat="1">
      <c r="BP678127" s="90"/>
    </row>
    <row r="678128" spans="68:68" customFormat="1">
      <c r="BP678128" s="90"/>
    </row>
    <row r="678129" spans="68:68" customFormat="1">
      <c r="BP678129" s="90"/>
    </row>
    <row r="678130" spans="68:68" customFormat="1">
      <c r="BP678130" s="90"/>
    </row>
    <row r="678131" spans="68:68" customFormat="1">
      <c r="BP678131" s="90"/>
    </row>
    <row r="678132" spans="68:68" customFormat="1">
      <c r="BP678132" s="90"/>
    </row>
    <row r="678133" spans="68:68" customFormat="1">
      <c r="BP678133" s="90"/>
    </row>
    <row r="678134" spans="68:68" customFormat="1">
      <c r="BP678134" s="90"/>
    </row>
    <row r="678135" spans="68:68" customFormat="1">
      <c r="BP678135" s="90"/>
    </row>
    <row r="678136" spans="68:68" customFormat="1">
      <c r="BP678136" s="90"/>
    </row>
    <row r="678137" spans="68:68" customFormat="1">
      <c r="BP678137" s="90"/>
    </row>
    <row r="678138" spans="68:68" customFormat="1">
      <c r="BP678138" s="90"/>
    </row>
    <row r="678139" spans="68:68" customFormat="1">
      <c r="BP678139" s="90"/>
    </row>
    <row r="678140" spans="68:68" customFormat="1">
      <c r="BP678140" s="90"/>
    </row>
    <row r="678141" spans="68:68" customFormat="1">
      <c r="BP678141" s="90"/>
    </row>
    <row r="678142" spans="68:68" customFormat="1">
      <c r="BP678142" s="90"/>
    </row>
    <row r="678143" spans="68:68" customFormat="1">
      <c r="BP678143" s="90"/>
    </row>
    <row r="678144" spans="68:68" customFormat="1">
      <c r="BP678144" s="90"/>
    </row>
    <row r="678145" spans="68:68" customFormat="1">
      <c r="BP678145" s="90"/>
    </row>
    <row r="678146" spans="68:68" customFormat="1">
      <c r="BP678146" s="90"/>
    </row>
    <row r="678147" spans="68:68" customFormat="1">
      <c r="BP678147" s="90"/>
    </row>
    <row r="678148" spans="68:68" customFormat="1">
      <c r="BP678148" s="90"/>
    </row>
    <row r="678149" spans="68:68" customFormat="1">
      <c r="BP678149" s="90"/>
    </row>
    <row r="678150" spans="68:68" customFormat="1">
      <c r="BP678150" s="90"/>
    </row>
    <row r="678151" spans="68:68" customFormat="1">
      <c r="BP678151" s="90"/>
    </row>
    <row r="678152" spans="68:68" customFormat="1">
      <c r="BP678152" s="90"/>
    </row>
    <row r="678153" spans="68:68" customFormat="1">
      <c r="BP678153" s="90"/>
    </row>
    <row r="678154" spans="68:68" customFormat="1">
      <c r="BP678154" s="90"/>
    </row>
    <row r="678155" spans="68:68" customFormat="1">
      <c r="BP678155" s="90"/>
    </row>
    <row r="678156" spans="68:68" customFormat="1">
      <c r="BP678156" s="90"/>
    </row>
    <row r="678157" spans="68:68" customFormat="1">
      <c r="BP678157" s="90"/>
    </row>
    <row r="678158" spans="68:68" customFormat="1">
      <c r="BP678158" s="90"/>
    </row>
    <row r="678159" spans="68:68" customFormat="1">
      <c r="BP678159" s="90"/>
    </row>
    <row r="678160" spans="68:68" customFormat="1">
      <c r="BP678160" s="90"/>
    </row>
    <row r="678161" spans="68:68" customFormat="1">
      <c r="BP678161" s="90"/>
    </row>
    <row r="678162" spans="68:68" customFormat="1">
      <c r="BP678162" s="90"/>
    </row>
    <row r="678163" spans="68:68" customFormat="1">
      <c r="BP678163" s="90"/>
    </row>
    <row r="678164" spans="68:68" customFormat="1">
      <c r="BP678164" s="90"/>
    </row>
    <row r="678165" spans="68:68" customFormat="1">
      <c r="BP678165" s="90"/>
    </row>
    <row r="678166" spans="68:68" customFormat="1">
      <c r="BP678166" s="90"/>
    </row>
    <row r="678167" spans="68:68" customFormat="1">
      <c r="BP678167" s="90"/>
    </row>
    <row r="678168" spans="68:68" customFormat="1">
      <c r="BP678168" s="90"/>
    </row>
    <row r="678169" spans="68:68" customFormat="1">
      <c r="BP678169" s="90"/>
    </row>
    <row r="678170" spans="68:68" customFormat="1">
      <c r="BP678170" s="90"/>
    </row>
    <row r="678171" spans="68:68" customFormat="1">
      <c r="BP678171" s="90"/>
    </row>
    <row r="678172" spans="68:68" customFormat="1">
      <c r="BP678172" s="90"/>
    </row>
    <row r="678173" spans="68:68" customFormat="1">
      <c r="BP678173" s="90"/>
    </row>
    <row r="678174" spans="68:68" customFormat="1">
      <c r="BP678174" s="90"/>
    </row>
    <row r="678175" spans="68:68" customFormat="1">
      <c r="BP678175" s="90"/>
    </row>
    <row r="678176" spans="68:68" customFormat="1">
      <c r="BP678176" s="90"/>
    </row>
    <row r="678177" spans="68:68" customFormat="1">
      <c r="BP678177" s="90"/>
    </row>
    <row r="678178" spans="68:68" customFormat="1">
      <c r="BP678178" s="90"/>
    </row>
    <row r="678179" spans="68:68" customFormat="1">
      <c r="BP678179" s="90"/>
    </row>
    <row r="678180" spans="68:68" customFormat="1">
      <c r="BP678180" s="90"/>
    </row>
    <row r="678181" spans="68:68" customFormat="1">
      <c r="BP678181" s="90"/>
    </row>
    <row r="678182" spans="68:68" customFormat="1">
      <c r="BP678182" s="90"/>
    </row>
    <row r="678183" spans="68:68" customFormat="1">
      <c r="BP678183" s="90"/>
    </row>
    <row r="678184" spans="68:68" customFormat="1">
      <c r="BP678184" s="90"/>
    </row>
    <row r="678185" spans="68:68" customFormat="1">
      <c r="BP678185" s="90"/>
    </row>
    <row r="678186" spans="68:68" customFormat="1">
      <c r="BP678186" s="90"/>
    </row>
    <row r="678187" spans="68:68" customFormat="1">
      <c r="BP678187" s="90"/>
    </row>
    <row r="678188" spans="68:68" customFormat="1">
      <c r="BP678188" s="90"/>
    </row>
    <row r="678189" spans="68:68" customFormat="1">
      <c r="BP678189" s="90"/>
    </row>
    <row r="678190" spans="68:68" customFormat="1">
      <c r="BP678190" s="90"/>
    </row>
    <row r="678191" spans="68:68" customFormat="1">
      <c r="BP678191" s="90"/>
    </row>
    <row r="678192" spans="68:68" customFormat="1">
      <c r="BP678192" s="90"/>
    </row>
    <row r="678193" spans="68:68" customFormat="1">
      <c r="BP678193" s="90"/>
    </row>
    <row r="678194" spans="68:68" customFormat="1">
      <c r="BP678194" s="90"/>
    </row>
    <row r="678195" spans="68:68" customFormat="1">
      <c r="BP678195" s="90"/>
    </row>
    <row r="678196" spans="68:68" customFormat="1">
      <c r="BP678196" s="90"/>
    </row>
    <row r="678197" spans="68:68" customFormat="1">
      <c r="BP678197" s="90"/>
    </row>
    <row r="678198" spans="68:68" customFormat="1">
      <c r="BP678198" s="90"/>
    </row>
    <row r="678199" spans="68:68" customFormat="1">
      <c r="BP678199" s="90"/>
    </row>
    <row r="678200" spans="68:68" customFormat="1">
      <c r="BP678200" s="90"/>
    </row>
    <row r="678201" spans="68:68" customFormat="1">
      <c r="BP678201" s="90"/>
    </row>
    <row r="678202" spans="68:68" customFormat="1">
      <c r="BP678202" s="90"/>
    </row>
    <row r="678203" spans="68:68" customFormat="1">
      <c r="BP678203" s="90"/>
    </row>
    <row r="678204" spans="68:68" customFormat="1">
      <c r="BP678204" s="90"/>
    </row>
    <row r="678205" spans="68:68" customFormat="1">
      <c r="BP678205" s="90"/>
    </row>
    <row r="678206" spans="68:68" customFormat="1">
      <c r="BP678206" s="90"/>
    </row>
    <row r="678207" spans="68:68" customFormat="1">
      <c r="BP678207" s="90"/>
    </row>
    <row r="678208" spans="68:68" customFormat="1">
      <c r="BP678208" s="90"/>
    </row>
    <row r="678209" spans="68:68" customFormat="1">
      <c r="BP678209" s="90"/>
    </row>
    <row r="678210" spans="68:68" customFormat="1">
      <c r="BP678210" s="90"/>
    </row>
    <row r="678211" spans="68:68" customFormat="1">
      <c r="BP678211" s="90"/>
    </row>
    <row r="678212" spans="68:68" customFormat="1">
      <c r="BP678212" s="90"/>
    </row>
    <row r="678213" spans="68:68" customFormat="1">
      <c r="BP678213" s="90"/>
    </row>
    <row r="678214" spans="68:68" customFormat="1">
      <c r="BP678214" s="90"/>
    </row>
    <row r="678215" spans="68:68" customFormat="1">
      <c r="BP678215" s="90"/>
    </row>
    <row r="678216" spans="68:68" customFormat="1">
      <c r="BP678216" s="90"/>
    </row>
    <row r="678217" spans="68:68" customFormat="1">
      <c r="BP678217" s="90"/>
    </row>
    <row r="678218" spans="68:68" customFormat="1">
      <c r="BP678218" s="90"/>
    </row>
    <row r="678219" spans="68:68" customFormat="1">
      <c r="BP678219" s="90"/>
    </row>
    <row r="678220" spans="68:68" customFormat="1">
      <c r="BP678220" s="90"/>
    </row>
    <row r="678221" spans="68:68" customFormat="1">
      <c r="BP678221" s="90"/>
    </row>
    <row r="678222" spans="68:68" customFormat="1">
      <c r="BP678222" s="90"/>
    </row>
    <row r="678223" spans="68:68" customFormat="1">
      <c r="BP678223" s="90"/>
    </row>
    <row r="678224" spans="68:68" customFormat="1">
      <c r="BP678224" s="90"/>
    </row>
    <row r="678225" spans="68:68" customFormat="1">
      <c r="BP678225" s="90"/>
    </row>
    <row r="678226" spans="68:68" customFormat="1">
      <c r="BP678226" s="90"/>
    </row>
    <row r="678227" spans="68:68" customFormat="1">
      <c r="BP678227" s="90"/>
    </row>
    <row r="678228" spans="68:68" customFormat="1">
      <c r="BP678228" s="90"/>
    </row>
    <row r="678229" spans="68:68" customFormat="1">
      <c r="BP678229" s="90"/>
    </row>
    <row r="678230" spans="68:68" customFormat="1">
      <c r="BP678230" s="90"/>
    </row>
    <row r="678231" spans="68:68" customFormat="1">
      <c r="BP678231" s="90"/>
    </row>
    <row r="678232" spans="68:68" customFormat="1">
      <c r="BP678232" s="90"/>
    </row>
    <row r="678233" spans="68:68" customFormat="1">
      <c r="BP678233" s="90"/>
    </row>
    <row r="678234" spans="68:68" customFormat="1">
      <c r="BP678234" s="90"/>
    </row>
    <row r="678235" spans="68:68" customFormat="1">
      <c r="BP678235" s="90"/>
    </row>
    <row r="678236" spans="68:68" customFormat="1">
      <c r="BP678236" s="90"/>
    </row>
    <row r="678237" spans="68:68" customFormat="1">
      <c r="BP678237" s="90"/>
    </row>
    <row r="678238" spans="68:68" customFormat="1">
      <c r="BP678238" s="90"/>
    </row>
    <row r="678239" spans="68:68" customFormat="1">
      <c r="BP678239" s="90"/>
    </row>
    <row r="678240" spans="68:68" customFormat="1">
      <c r="BP678240" s="90"/>
    </row>
    <row r="678241" spans="68:68" customFormat="1">
      <c r="BP678241" s="90"/>
    </row>
    <row r="678242" spans="68:68" customFormat="1">
      <c r="BP678242" s="90"/>
    </row>
    <row r="678243" spans="68:68" customFormat="1">
      <c r="BP678243" s="90"/>
    </row>
    <row r="678244" spans="68:68" customFormat="1">
      <c r="BP678244" s="90"/>
    </row>
    <row r="678245" spans="68:68" customFormat="1">
      <c r="BP678245" s="90"/>
    </row>
    <row r="678246" spans="68:68" customFormat="1">
      <c r="BP678246" s="90"/>
    </row>
    <row r="678247" spans="68:68" customFormat="1">
      <c r="BP678247" s="90"/>
    </row>
    <row r="678248" spans="68:68" customFormat="1">
      <c r="BP678248" s="90"/>
    </row>
    <row r="678249" spans="68:68" customFormat="1">
      <c r="BP678249" s="90"/>
    </row>
    <row r="678250" spans="68:68" customFormat="1">
      <c r="BP678250" s="90"/>
    </row>
    <row r="678251" spans="68:68" customFormat="1">
      <c r="BP678251" s="90"/>
    </row>
    <row r="678252" spans="68:68" customFormat="1">
      <c r="BP678252" s="90"/>
    </row>
    <row r="678253" spans="68:68" customFormat="1">
      <c r="BP678253" s="90"/>
    </row>
    <row r="678254" spans="68:68" customFormat="1">
      <c r="BP678254" s="90"/>
    </row>
    <row r="678255" spans="68:68" customFormat="1">
      <c r="BP678255" s="90"/>
    </row>
    <row r="678256" spans="68:68" customFormat="1">
      <c r="BP678256" s="90"/>
    </row>
    <row r="678257" spans="68:68" customFormat="1">
      <c r="BP678257" s="90"/>
    </row>
    <row r="678258" spans="68:68" customFormat="1">
      <c r="BP678258" s="90"/>
    </row>
    <row r="678259" spans="68:68" customFormat="1">
      <c r="BP678259" s="90"/>
    </row>
    <row r="678260" spans="68:68" customFormat="1">
      <c r="BP678260" s="90"/>
    </row>
    <row r="678261" spans="68:68" customFormat="1">
      <c r="BP678261" s="90"/>
    </row>
    <row r="678262" spans="68:68" customFormat="1">
      <c r="BP678262" s="90"/>
    </row>
    <row r="678263" spans="68:68" customFormat="1">
      <c r="BP678263" s="90"/>
    </row>
    <row r="678264" spans="68:68" customFormat="1">
      <c r="BP678264" s="90"/>
    </row>
    <row r="678265" spans="68:68" customFormat="1">
      <c r="BP678265" s="90"/>
    </row>
    <row r="678266" spans="68:68" customFormat="1">
      <c r="BP678266" s="90"/>
    </row>
    <row r="678267" spans="68:68" customFormat="1">
      <c r="BP678267" s="90"/>
    </row>
    <row r="678268" spans="68:68" customFormat="1">
      <c r="BP678268" s="90"/>
    </row>
    <row r="678269" spans="68:68" customFormat="1">
      <c r="BP678269" s="90"/>
    </row>
    <row r="678270" spans="68:68" customFormat="1">
      <c r="BP678270" s="90"/>
    </row>
    <row r="678271" spans="68:68" customFormat="1">
      <c r="BP678271" s="90"/>
    </row>
    <row r="678272" spans="68:68" customFormat="1">
      <c r="BP678272" s="90"/>
    </row>
    <row r="678273" spans="68:68" customFormat="1">
      <c r="BP678273" s="90"/>
    </row>
    <row r="678274" spans="68:68" customFormat="1">
      <c r="BP678274" s="90"/>
    </row>
    <row r="678275" spans="68:68" customFormat="1">
      <c r="BP678275" s="90"/>
    </row>
    <row r="678276" spans="68:68" customFormat="1">
      <c r="BP678276" s="90"/>
    </row>
    <row r="678277" spans="68:68" customFormat="1">
      <c r="BP678277" s="90"/>
    </row>
    <row r="678278" spans="68:68" customFormat="1">
      <c r="BP678278" s="90"/>
    </row>
    <row r="678279" spans="68:68" customFormat="1">
      <c r="BP678279" s="90"/>
    </row>
    <row r="678280" spans="68:68" customFormat="1">
      <c r="BP678280" s="90"/>
    </row>
    <row r="678281" spans="68:68" customFormat="1">
      <c r="BP678281" s="90"/>
    </row>
    <row r="678282" spans="68:68" customFormat="1">
      <c r="BP678282" s="90"/>
    </row>
    <row r="678283" spans="68:68" customFormat="1">
      <c r="BP678283" s="90"/>
    </row>
    <row r="678284" spans="68:68" customFormat="1">
      <c r="BP678284" s="90"/>
    </row>
    <row r="678285" spans="68:68" customFormat="1">
      <c r="BP678285" s="90"/>
    </row>
    <row r="678286" spans="68:68" customFormat="1">
      <c r="BP678286" s="90"/>
    </row>
    <row r="678287" spans="68:68" customFormat="1">
      <c r="BP678287" s="90"/>
    </row>
    <row r="678288" spans="68:68" customFormat="1">
      <c r="BP678288" s="90"/>
    </row>
    <row r="678289" spans="68:68" customFormat="1">
      <c r="BP678289" s="90"/>
    </row>
    <row r="678290" spans="68:68" customFormat="1">
      <c r="BP678290" s="90"/>
    </row>
    <row r="678291" spans="68:68" customFormat="1">
      <c r="BP678291" s="90"/>
    </row>
    <row r="678292" spans="68:68" customFormat="1">
      <c r="BP678292" s="90"/>
    </row>
    <row r="678293" spans="68:68" customFormat="1">
      <c r="BP678293" s="90"/>
    </row>
    <row r="678294" spans="68:68" customFormat="1">
      <c r="BP678294" s="90"/>
    </row>
    <row r="678295" spans="68:68" customFormat="1">
      <c r="BP678295" s="90"/>
    </row>
    <row r="678296" spans="68:68" customFormat="1">
      <c r="BP678296" s="90"/>
    </row>
    <row r="678297" spans="68:68" customFormat="1">
      <c r="BP678297" s="90"/>
    </row>
    <row r="678298" spans="68:68" customFormat="1">
      <c r="BP678298" s="90"/>
    </row>
    <row r="678299" spans="68:68" customFormat="1">
      <c r="BP678299" s="90"/>
    </row>
    <row r="678300" spans="68:68" customFormat="1">
      <c r="BP678300" s="90"/>
    </row>
    <row r="678301" spans="68:68" customFormat="1">
      <c r="BP678301" s="90"/>
    </row>
    <row r="678302" spans="68:68" customFormat="1">
      <c r="BP678302" s="90"/>
    </row>
    <row r="678303" spans="68:68" customFormat="1">
      <c r="BP678303" s="90"/>
    </row>
    <row r="678304" spans="68:68" customFormat="1">
      <c r="BP678304" s="90"/>
    </row>
    <row r="678305" spans="68:68" customFormat="1">
      <c r="BP678305" s="90"/>
    </row>
    <row r="678306" spans="68:68" customFormat="1">
      <c r="BP678306" s="90"/>
    </row>
    <row r="678307" spans="68:68" customFormat="1">
      <c r="BP678307" s="90"/>
    </row>
    <row r="678308" spans="68:68" customFormat="1">
      <c r="BP678308" s="90"/>
    </row>
    <row r="678309" spans="68:68" customFormat="1">
      <c r="BP678309" s="90"/>
    </row>
    <row r="678310" spans="68:68" customFormat="1">
      <c r="BP678310" s="90"/>
    </row>
    <row r="678311" spans="68:68" customFormat="1">
      <c r="BP678311" s="90"/>
    </row>
    <row r="678312" spans="68:68" customFormat="1">
      <c r="BP678312" s="90"/>
    </row>
    <row r="678313" spans="68:68" customFormat="1">
      <c r="BP678313" s="90"/>
    </row>
    <row r="678314" spans="68:68" customFormat="1">
      <c r="BP678314" s="90"/>
    </row>
    <row r="678315" spans="68:68" customFormat="1">
      <c r="BP678315" s="90"/>
    </row>
    <row r="678316" spans="68:68" customFormat="1">
      <c r="BP678316" s="90"/>
    </row>
    <row r="678317" spans="68:68" customFormat="1">
      <c r="BP678317" s="90"/>
    </row>
    <row r="678318" spans="68:68" customFormat="1">
      <c r="BP678318" s="90"/>
    </row>
    <row r="678319" spans="68:68" customFormat="1">
      <c r="BP678319" s="90"/>
    </row>
    <row r="678320" spans="68:68" customFormat="1">
      <c r="BP678320" s="90"/>
    </row>
    <row r="678321" spans="68:68" customFormat="1">
      <c r="BP678321" s="90"/>
    </row>
    <row r="678322" spans="68:68" customFormat="1">
      <c r="BP678322" s="90"/>
    </row>
    <row r="678323" spans="68:68" customFormat="1">
      <c r="BP678323" s="90"/>
    </row>
    <row r="678324" spans="68:68" customFormat="1">
      <c r="BP678324" s="90"/>
    </row>
    <row r="678325" spans="68:68" customFormat="1">
      <c r="BP678325" s="90"/>
    </row>
    <row r="678326" spans="68:68" customFormat="1">
      <c r="BP678326" s="90"/>
    </row>
    <row r="678327" spans="68:68" customFormat="1">
      <c r="BP678327" s="90"/>
    </row>
    <row r="678328" spans="68:68" customFormat="1">
      <c r="BP678328" s="90"/>
    </row>
    <row r="678329" spans="68:68" customFormat="1">
      <c r="BP678329" s="90"/>
    </row>
    <row r="678330" spans="68:68" customFormat="1">
      <c r="BP678330" s="90"/>
    </row>
    <row r="678331" spans="68:68" customFormat="1">
      <c r="BP678331" s="90"/>
    </row>
    <row r="678332" spans="68:68" customFormat="1">
      <c r="BP678332" s="90"/>
    </row>
    <row r="678333" spans="68:68" customFormat="1">
      <c r="BP678333" s="90"/>
    </row>
    <row r="678334" spans="68:68" customFormat="1">
      <c r="BP678334" s="90"/>
    </row>
    <row r="678335" spans="68:68" customFormat="1">
      <c r="BP678335" s="90"/>
    </row>
    <row r="678336" spans="68:68" customFormat="1">
      <c r="BP678336" s="90"/>
    </row>
    <row r="678337" spans="68:68" customFormat="1">
      <c r="BP678337" s="90"/>
    </row>
    <row r="678338" spans="68:68" customFormat="1">
      <c r="BP678338" s="90"/>
    </row>
    <row r="678339" spans="68:68" customFormat="1">
      <c r="BP678339" s="90"/>
    </row>
    <row r="678340" spans="68:68" customFormat="1">
      <c r="BP678340" s="90"/>
    </row>
    <row r="678341" spans="68:68" customFormat="1">
      <c r="BP678341" s="90"/>
    </row>
    <row r="678342" spans="68:68" customFormat="1">
      <c r="BP678342" s="90"/>
    </row>
    <row r="678343" spans="68:68" customFormat="1">
      <c r="BP678343" s="90"/>
    </row>
    <row r="678344" spans="68:68" customFormat="1">
      <c r="BP678344" s="90"/>
    </row>
    <row r="678345" spans="68:68" customFormat="1">
      <c r="BP678345" s="90"/>
    </row>
    <row r="678346" spans="68:68" customFormat="1">
      <c r="BP678346" s="90"/>
    </row>
    <row r="678347" spans="68:68" customFormat="1">
      <c r="BP678347" s="90"/>
    </row>
    <row r="678348" spans="68:68" customFormat="1">
      <c r="BP678348" s="90"/>
    </row>
    <row r="678349" spans="68:68" customFormat="1">
      <c r="BP678349" s="90"/>
    </row>
    <row r="678350" spans="68:68" customFormat="1">
      <c r="BP678350" s="90"/>
    </row>
    <row r="678351" spans="68:68" customFormat="1">
      <c r="BP678351" s="90"/>
    </row>
    <row r="678352" spans="68:68" customFormat="1">
      <c r="BP678352" s="90"/>
    </row>
    <row r="678353" spans="68:68" customFormat="1">
      <c r="BP678353" s="90"/>
    </row>
    <row r="678354" spans="68:68" customFormat="1">
      <c r="BP678354" s="90"/>
    </row>
    <row r="678355" spans="68:68" customFormat="1">
      <c r="BP678355" s="90"/>
    </row>
    <row r="678356" spans="68:68" customFormat="1">
      <c r="BP678356" s="90"/>
    </row>
    <row r="678357" spans="68:68" customFormat="1">
      <c r="BP678357" s="90"/>
    </row>
    <row r="678358" spans="68:68" customFormat="1">
      <c r="BP678358" s="90"/>
    </row>
    <row r="678359" spans="68:68" customFormat="1">
      <c r="BP678359" s="90"/>
    </row>
    <row r="678360" spans="68:68" customFormat="1">
      <c r="BP678360" s="90"/>
    </row>
    <row r="678361" spans="68:68" customFormat="1">
      <c r="BP678361" s="90"/>
    </row>
    <row r="678362" spans="68:68" customFormat="1">
      <c r="BP678362" s="90"/>
    </row>
    <row r="678363" spans="68:68" customFormat="1">
      <c r="BP678363" s="90"/>
    </row>
    <row r="678364" spans="68:68" customFormat="1">
      <c r="BP678364" s="90"/>
    </row>
    <row r="678365" spans="68:68" customFormat="1">
      <c r="BP678365" s="90"/>
    </row>
    <row r="678366" spans="68:68" customFormat="1">
      <c r="BP678366" s="90"/>
    </row>
    <row r="678367" spans="68:68" customFormat="1">
      <c r="BP678367" s="90"/>
    </row>
    <row r="678368" spans="68:68" customFormat="1">
      <c r="BP678368" s="90"/>
    </row>
    <row r="678369" spans="68:68" customFormat="1">
      <c r="BP678369" s="90"/>
    </row>
    <row r="678370" spans="68:68" customFormat="1">
      <c r="BP678370" s="90"/>
    </row>
    <row r="678371" spans="68:68" customFormat="1">
      <c r="BP678371" s="90"/>
    </row>
    <row r="678372" spans="68:68" customFormat="1">
      <c r="BP678372" s="90"/>
    </row>
    <row r="678373" spans="68:68" customFormat="1">
      <c r="BP678373" s="90"/>
    </row>
    <row r="678374" spans="68:68" customFormat="1">
      <c r="BP678374" s="90"/>
    </row>
    <row r="678375" spans="68:68" customFormat="1">
      <c r="BP678375" s="90"/>
    </row>
    <row r="678376" spans="68:68" customFormat="1">
      <c r="BP678376" s="90"/>
    </row>
    <row r="678377" spans="68:68" customFormat="1">
      <c r="BP678377" s="90"/>
    </row>
    <row r="678378" spans="68:68" customFormat="1">
      <c r="BP678378" s="90"/>
    </row>
    <row r="678379" spans="68:68" customFormat="1">
      <c r="BP678379" s="90"/>
    </row>
    <row r="678380" spans="68:68" customFormat="1">
      <c r="BP678380" s="90"/>
    </row>
    <row r="678381" spans="68:68" customFormat="1">
      <c r="BP678381" s="90"/>
    </row>
    <row r="678382" spans="68:68" customFormat="1">
      <c r="BP678382" s="90"/>
    </row>
    <row r="678383" spans="68:68" customFormat="1">
      <c r="BP678383" s="90"/>
    </row>
    <row r="678384" spans="68:68" customFormat="1">
      <c r="BP678384" s="90"/>
    </row>
    <row r="678385" spans="68:68" customFormat="1">
      <c r="BP678385" s="90"/>
    </row>
    <row r="678386" spans="68:68" customFormat="1">
      <c r="BP678386" s="90"/>
    </row>
    <row r="678387" spans="68:68" customFormat="1">
      <c r="BP678387" s="90"/>
    </row>
    <row r="678388" spans="68:68" customFormat="1">
      <c r="BP678388" s="90"/>
    </row>
    <row r="678389" spans="68:68" customFormat="1">
      <c r="BP678389" s="90"/>
    </row>
    <row r="678390" spans="68:68" customFormat="1">
      <c r="BP678390" s="90"/>
    </row>
    <row r="678391" spans="68:68" customFormat="1">
      <c r="BP678391" s="90"/>
    </row>
    <row r="678392" spans="68:68" customFormat="1">
      <c r="BP678392" s="90"/>
    </row>
    <row r="678393" spans="68:68" customFormat="1">
      <c r="BP678393" s="90"/>
    </row>
    <row r="678394" spans="68:68" customFormat="1">
      <c r="BP678394" s="90"/>
    </row>
    <row r="678395" spans="68:68" customFormat="1">
      <c r="BP678395" s="90"/>
    </row>
    <row r="678396" spans="68:68" customFormat="1">
      <c r="BP678396" s="90"/>
    </row>
    <row r="678397" spans="68:68" customFormat="1">
      <c r="BP678397" s="90"/>
    </row>
    <row r="678398" spans="68:68" customFormat="1">
      <c r="BP678398" s="90"/>
    </row>
    <row r="678399" spans="68:68" customFormat="1">
      <c r="BP678399" s="90"/>
    </row>
    <row r="678400" spans="68:68" customFormat="1">
      <c r="BP678400" s="90"/>
    </row>
    <row r="678401" spans="68:68" customFormat="1">
      <c r="BP678401" s="90"/>
    </row>
    <row r="678402" spans="68:68" customFormat="1">
      <c r="BP678402" s="90"/>
    </row>
    <row r="678403" spans="68:68" customFormat="1">
      <c r="BP678403" s="90"/>
    </row>
    <row r="678404" spans="68:68" customFormat="1">
      <c r="BP678404" s="90"/>
    </row>
    <row r="678405" spans="68:68" customFormat="1">
      <c r="BP678405" s="90"/>
    </row>
    <row r="678406" spans="68:68" customFormat="1">
      <c r="BP678406" s="90"/>
    </row>
    <row r="678407" spans="68:68" customFormat="1">
      <c r="BP678407" s="90"/>
    </row>
    <row r="678408" spans="68:68" customFormat="1">
      <c r="BP678408" s="90"/>
    </row>
    <row r="678409" spans="68:68" customFormat="1">
      <c r="BP678409" s="90"/>
    </row>
    <row r="678410" spans="68:68" customFormat="1">
      <c r="BP678410" s="90"/>
    </row>
    <row r="678411" spans="68:68" customFormat="1">
      <c r="BP678411" s="90"/>
    </row>
    <row r="678412" spans="68:68" customFormat="1">
      <c r="BP678412" s="90"/>
    </row>
    <row r="678413" spans="68:68" customFormat="1">
      <c r="BP678413" s="90"/>
    </row>
    <row r="678414" spans="68:68" customFormat="1">
      <c r="BP678414" s="90"/>
    </row>
    <row r="678415" spans="68:68" customFormat="1">
      <c r="BP678415" s="90"/>
    </row>
    <row r="678416" spans="68:68" customFormat="1">
      <c r="BP678416" s="90"/>
    </row>
    <row r="678417" spans="68:68" customFormat="1">
      <c r="BP678417" s="90"/>
    </row>
    <row r="678418" spans="68:68" customFormat="1">
      <c r="BP678418" s="90"/>
    </row>
    <row r="678419" spans="68:68" customFormat="1">
      <c r="BP678419" s="90"/>
    </row>
    <row r="678420" spans="68:68" customFormat="1">
      <c r="BP678420" s="90"/>
    </row>
    <row r="678421" spans="68:68" customFormat="1">
      <c r="BP678421" s="90"/>
    </row>
    <row r="678422" spans="68:68" customFormat="1">
      <c r="BP678422" s="90"/>
    </row>
    <row r="678423" spans="68:68" customFormat="1">
      <c r="BP678423" s="90"/>
    </row>
    <row r="678424" spans="68:68" customFormat="1">
      <c r="BP678424" s="90"/>
    </row>
    <row r="678425" spans="68:68" customFormat="1">
      <c r="BP678425" s="90"/>
    </row>
    <row r="678426" spans="68:68" customFormat="1">
      <c r="BP678426" s="90"/>
    </row>
    <row r="678427" spans="68:68" customFormat="1">
      <c r="BP678427" s="90"/>
    </row>
    <row r="678428" spans="68:68" customFormat="1">
      <c r="BP678428" s="90"/>
    </row>
    <row r="678429" spans="68:68" customFormat="1">
      <c r="BP678429" s="90"/>
    </row>
    <row r="678430" spans="68:68" customFormat="1">
      <c r="BP678430" s="90"/>
    </row>
    <row r="678431" spans="68:68" customFormat="1">
      <c r="BP678431" s="90"/>
    </row>
    <row r="678432" spans="68:68" customFormat="1">
      <c r="BP678432" s="90"/>
    </row>
    <row r="678433" spans="68:68" customFormat="1">
      <c r="BP678433" s="90"/>
    </row>
    <row r="678434" spans="68:68" customFormat="1">
      <c r="BP678434" s="90"/>
    </row>
    <row r="678435" spans="68:68" customFormat="1">
      <c r="BP678435" s="90"/>
    </row>
    <row r="678436" spans="68:68" customFormat="1">
      <c r="BP678436" s="90"/>
    </row>
    <row r="678437" spans="68:68" customFormat="1">
      <c r="BP678437" s="90"/>
    </row>
    <row r="678438" spans="68:68" customFormat="1">
      <c r="BP678438" s="90"/>
    </row>
    <row r="678439" spans="68:68" customFormat="1">
      <c r="BP678439" s="90"/>
    </row>
    <row r="678440" spans="68:68" customFormat="1">
      <c r="BP678440" s="90"/>
    </row>
    <row r="678441" spans="68:68" customFormat="1">
      <c r="BP678441" s="90"/>
    </row>
    <row r="678442" spans="68:68" customFormat="1">
      <c r="BP678442" s="90"/>
    </row>
    <row r="678443" spans="68:68" customFormat="1">
      <c r="BP678443" s="90"/>
    </row>
    <row r="678444" spans="68:68" customFormat="1">
      <c r="BP678444" s="90"/>
    </row>
    <row r="678445" spans="68:68" customFormat="1">
      <c r="BP678445" s="90"/>
    </row>
    <row r="678446" spans="68:68" customFormat="1">
      <c r="BP678446" s="90"/>
    </row>
    <row r="678447" spans="68:68" customFormat="1">
      <c r="BP678447" s="90"/>
    </row>
    <row r="678448" spans="68:68" customFormat="1">
      <c r="BP678448" s="90"/>
    </row>
    <row r="678449" spans="68:68" customFormat="1">
      <c r="BP678449" s="90"/>
    </row>
    <row r="678450" spans="68:68" customFormat="1">
      <c r="BP678450" s="90"/>
    </row>
    <row r="678451" spans="68:68" customFormat="1">
      <c r="BP678451" s="90"/>
    </row>
    <row r="678452" spans="68:68" customFormat="1">
      <c r="BP678452" s="90"/>
    </row>
    <row r="678453" spans="68:68" customFormat="1">
      <c r="BP678453" s="90"/>
    </row>
    <row r="678454" spans="68:68" customFormat="1">
      <c r="BP678454" s="90"/>
    </row>
    <row r="678455" spans="68:68" customFormat="1">
      <c r="BP678455" s="90"/>
    </row>
    <row r="678456" spans="68:68" customFormat="1">
      <c r="BP678456" s="90"/>
    </row>
    <row r="678457" spans="68:68" customFormat="1">
      <c r="BP678457" s="90"/>
    </row>
    <row r="678458" spans="68:68" customFormat="1">
      <c r="BP678458" s="90"/>
    </row>
    <row r="678459" spans="68:68" customFormat="1">
      <c r="BP678459" s="90"/>
    </row>
    <row r="678460" spans="68:68" customFormat="1">
      <c r="BP678460" s="90"/>
    </row>
    <row r="678461" spans="68:68" customFormat="1">
      <c r="BP678461" s="90"/>
    </row>
    <row r="678462" spans="68:68" customFormat="1">
      <c r="BP678462" s="90"/>
    </row>
    <row r="678463" spans="68:68" customFormat="1">
      <c r="BP678463" s="90"/>
    </row>
    <row r="678464" spans="68:68" customFormat="1">
      <c r="BP678464" s="90"/>
    </row>
    <row r="678465" spans="68:68" customFormat="1">
      <c r="BP678465" s="90"/>
    </row>
    <row r="678466" spans="68:68" customFormat="1">
      <c r="BP678466" s="90"/>
    </row>
    <row r="678467" spans="68:68" customFormat="1">
      <c r="BP678467" s="90"/>
    </row>
    <row r="678468" spans="68:68" customFormat="1">
      <c r="BP678468" s="90"/>
    </row>
    <row r="678469" spans="68:68" customFormat="1">
      <c r="BP678469" s="90"/>
    </row>
    <row r="678470" spans="68:68" customFormat="1">
      <c r="BP678470" s="90"/>
    </row>
    <row r="678471" spans="68:68" customFormat="1">
      <c r="BP678471" s="90"/>
    </row>
    <row r="678472" spans="68:68" customFormat="1">
      <c r="BP678472" s="90"/>
    </row>
    <row r="678473" spans="68:68" customFormat="1">
      <c r="BP678473" s="90"/>
    </row>
    <row r="678474" spans="68:68" customFormat="1">
      <c r="BP678474" s="90"/>
    </row>
    <row r="678475" spans="68:68" customFormat="1">
      <c r="BP678475" s="90"/>
    </row>
    <row r="678476" spans="68:68" customFormat="1">
      <c r="BP678476" s="90"/>
    </row>
    <row r="678477" spans="68:68" customFormat="1">
      <c r="BP678477" s="90"/>
    </row>
    <row r="678478" spans="68:68" customFormat="1">
      <c r="BP678478" s="90"/>
    </row>
    <row r="678479" spans="68:68" customFormat="1">
      <c r="BP678479" s="90"/>
    </row>
    <row r="678480" spans="68:68" customFormat="1">
      <c r="BP678480" s="90"/>
    </row>
    <row r="678481" spans="68:68" customFormat="1">
      <c r="BP678481" s="90"/>
    </row>
    <row r="678482" spans="68:68" customFormat="1">
      <c r="BP678482" s="90"/>
    </row>
    <row r="678483" spans="68:68" customFormat="1">
      <c r="BP678483" s="90"/>
    </row>
    <row r="678484" spans="68:68" customFormat="1">
      <c r="BP678484" s="90"/>
    </row>
    <row r="678485" spans="68:68" customFormat="1">
      <c r="BP678485" s="90"/>
    </row>
    <row r="678486" spans="68:68" customFormat="1">
      <c r="BP678486" s="90"/>
    </row>
    <row r="678487" spans="68:68" customFormat="1">
      <c r="BP678487" s="90"/>
    </row>
    <row r="678488" spans="68:68" customFormat="1">
      <c r="BP678488" s="90"/>
    </row>
    <row r="678489" spans="68:68" customFormat="1">
      <c r="BP678489" s="90"/>
    </row>
    <row r="678490" spans="68:68" customFormat="1">
      <c r="BP678490" s="90"/>
    </row>
    <row r="678491" spans="68:68" customFormat="1">
      <c r="BP678491" s="90"/>
    </row>
    <row r="678492" spans="68:68" customFormat="1">
      <c r="BP678492" s="90"/>
    </row>
    <row r="678493" spans="68:68" customFormat="1">
      <c r="BP678493" s="90"/>
    </row>
    <row r="678494" spans="68:68" customFormat="1">
      <c r="BP678494" s="90"/>
    </row>
    <row r="678495" spans="68:68" customFormat="1">
      <c r="BP678495" s="90"/>
    </row>
    <row r="678496" spans="68:68" customFormat="1">
      <c r="BP678496" s="90"/>
    </row>
    <row r="678497" spans="68:68" customFormat="1">
      <c r="BP678497" s="90"/>
    </row>
    <row r="678498" spans="68:68" customFormat="1">
      <c r="BP678498" s="90"/>
    </row>
    <row r="678499" spans="68:68" customFormat="1">
      <c r="BP678499" s="90"/>
    </row>
    <row r="678500" spans="68:68" customFormat="1">
      <c r="BP678500" s="90"/>
    </row>
    <row r="678501" spans="68:68" customFormat="1">
      <c r="BP678501" s="90"/>
    </row>
    <row r="678502" spans="68:68" customFormat="1">
      <c r="BP678502" s="90"/>
    </row>
    <row r="678503" spans="68:68" customFormat="1">
      <c r="BP678503" s="90"/>
    </row>
    <row r="678504" spans="68:68" customFormat="1">
      <c r="BP678504" s="90"/>
    </row>
    <row r="678505" spans="68:68" customFormat="1">
      <c r="BP678505" s="90"/>
    </row>
    <row r="678506" spans="68:68" customFormat="1">
      <c r="BP678506" s="90"/>
    </row>
    <row r="678507" spans="68:68" customFormat="1">
      <c r="BP678507" s="90"/>
    </row>
    <row r="678508" spans="68:68" customFormat="1">
      <c r="BP678508" s="90"/>
    </row>
    <row r="678509" spans="68:68" customFormat="1">
      <c r="BP678509" s="90"/>
    </row>
    <row r="678510" spans="68:68" customFormat="1">
      <c r="BP678510" s="90"/>
    </row>
    <row r="678511" spans="68:68" customFormat="1">
      <c r="BP678511" s="90"/>
    </row>
    <row r="678512" spans="68:68" customFormat="1">
      <c r="BP678512" s="90"/>
    </row>
    <row r="678513" spans="68:68" customFormat="1">
      <c r="BP678513" s="90"/>
    </row>
    <row r="678514" spans="68:68" customFormat="1">
      <c r="BP678514" s="90"/>
    </row>
    <row r="678515" spans="68:68" customFormat="1">
      <c r="BP678515" s="90"/>
    </row>
    <row r="678516" spans="68:68" customFormat="1">
      <c r="BP678516" s="90"/>
    </row>
    <row r="678517" spans="68:68" customFormat="1">
      <c r="BP678517" s="90"/>
    </row>
    <row r="678518" spans="68:68" customFormat="1">
      <c r="BP678518" s="90"/>
    </row>
    <row r="678519" spans="68:68" customFormat="1">
      <c r="BP678519" s="90"/>
    </row>
    <row r="678520" spans="68:68" customFormat="1">
      <c r="BP678520" s="90"/>
    </row>
    <row r="678521" spans="68:68" customFormat="1">
      <c r="BP678521" s="90"/>
    </row>
    <row r="678522" spans="68:68" customFormat="1">
      <c r="BP678522" s="90"/>
    </row>
    <row r="678523" spans="68:68" customFormat="1">
      <c r="BP678523" s="90"/>
    </row>
    <row r="678524" spans="68:68" customFormat="1">
      <c r="BP678524" s="90"/>
    </row>
    <row r="678525" spans="68:68" customFormat="1">
      <c r="BP678525" s="90"/>
    </row>
    <row r="678526" spans="68:68" customFormat="1">
      <c r="BP678526" s="90"/>
    </row>
    <row r="678527" spans="68:68" customFormat="1">
      <c r="BP678527" s="90"/>
    </row>
    <row r="678528" spans="68:68" customFormat="1">
      <c r="BP678528" s="90"/>
    </row>
    <row r="678529" spans="68:68" customFormat="1">
      <c r="BP678529" s="90"/>
    </row>
    <row r="678530" spans="68:68" customFormat="1">
      <c r="BP678530" s="90"/>
    </row>
    <row r="678531" spans="68:68" customFormat="1">
      <c r="BP678531" s="90"/>
    </row>
    <row r="678532" spans="68:68" customFormat="1">
      <c r="BP678532" s="90"/>
    </row>
    <row r="678533" spans="68:68" customFormat="1">
      <c r="BP678533" s="90"/>
    </row>
    <row r="678534" spans="68:68" customFormat="1">
      <c r="BP678534" s="90"/>
    </row>
    <row r="678535" spans="68:68" customFormat="1">
      <c r="BP678535" s="90"/>
    </row>
    <row r="678536" spans="68:68" customFormat="1">
      <c r="BP678536" s="90"/>
    </row>
    <row r="678537" spans="68:68" customFormat="1">
      <c r="BP678537" s="90"/>
    </row>
    <row r="678538" spans="68:68" customFormat="1">
      <c r="BP678538" s="90"/>
    </row>
    <row r="678539" spans="68:68" customFormat="1">
      <c r="BP678539" s="90"/>
    </row>
    <row r="678540" spans="68:68" customFormat="1">
      <c r="BP678540" s="90"/>
    </row>
    <row r="678541" spans="68:68" customFormat="1">
      <c r="BP678541" s="90"/>
    </row>
    <row r="678542" spans="68:68" customFormat="1">
      <c r="BP678542" s="90"/>
    </row>
    <row r="678543" spans="68:68" customFormat="1">
      <c r="BP678543" s="90"/>
    </row>
    <row r="678544" spans="68:68" customFormat="1">
      <c r="BP678544" s="90"/>
    </row>
    <row r="678545" spans="68:68" customFormat="1">
      <c r="BP678545" s="90"/>
    </row>
    <row r="678546" spans="68:68" customFormat="1">
      <c r="BP678546" s="90"/>
    </row>
    <row r="678547" spans="68:68" customFormat="1">
      <c r="BP678547" s="90"/>
    </row>
    <row r="678548" spans="68:68" customFormat="1">
      <c r="BP678548" s="90"/>
    </row>
    <row r="678549" spans="68:68" customFormat="1">
      <c r="BP678549" s="90"/>
    </row>
    <row r="678550" spans="68:68" customFormat="1">
      <c r="BP678550" s="90"/>
    </row>
    <row r="678551" spans="68:68" customFormat="1">
      <c r="BP678551" s="90"/>
    </row>
    <row r="678552" spans="68:68" customFormat="1">
      <c r="BP678552" s="90"/>
    </row>
    <row r="678553" spans="68:68" customFormat="1">
      <c r="BP678553" s="90"/>
    </row>
    <row r="678554" spans="68:68" customFormat="1">
      <c r="BP678554" s="90"/>
    </row>
    <row r="678555" spans="68:68" customFormat="1">
      <c r="BP678555" s="90"/>
    </row>
    <row r="678556" spans="68:68" customFormat="1">
      <c r="BP678556" s="90"/>
    </row>
    <row r="678557" spans="68:68" customFormat="1">
      <c r="BP678557" s="90"/>
    </row>
    <row r="678558" spans="68:68" customFormat="1">
      <c r="BP678558" s="90"/>
    </row>
    <row r="678559" spans="68:68" customFormat="1">
      <c r="BP678559" s="90"/>
    </row>
    <row r="678560" spans="68:68" customFormat="1">
      <c r="BP678560" s="90"/>
    </row>
    <row r="678561" spans="68:68" customFormat="1">
      <c r="BP678561" s="90"/>
    </row>
    <row r="678562" spans="68:68" customFormat="1">
      <c r="BP678562" s="90"/>
    </row>
    <row r="678563" spans="68:68" customFormat="1">
      <c r="BP678563" s="90"/>
    </row>
    <row r="678564" spans="68:68" customFormat="1">
      <c r="BP678564" s="90"/>
    </row>
    <row r="678565" spans="68:68" customFormat="1">
      <c r="BP678565" s="90"/>
    </row>
    <row r="678566" spans="68:68" customFormat="1">
      <c r="BP678566" s="90"/>
    </row>
    <row r="678567" spans="68:68" customFormat="1">
      <c r="BP678567" s="90"/>
    </row>
    <row r="678568" spans="68:68" customFormat="1">
      <c r="BP678568" s="90"/>
    </row>
    <row r="678569" spans="68:68" customFormat="1">
      <c r="BP678569" s="90"/>
    </row>
    <row r="678570" spans="68:68" customFormat="1">
      <c r="BP678570" s="90"/>
    </row>
    <row r="678571" spans="68:68" customFormat="1">
      <c r="BP678571" s="90"/>
    </row>
    <row r="678572" spans="68:68" customFormat="1">
      <c r="BP678572" s="90"/>
    </row>
    <row r="678573" spans="68:68" customFormat="1">
      <c r="BP678573" s="90"/>
    </row>
    <row r="678574" spans="68:68" customFormat="1">
      <c r="BP678574" s="90"/>
    </row>
    <row r="678575" spans="68:68" customFormat="1">
      <c r="BP678575" s="90"/>
    </row>
    <row r="678576" spans="68:68" customFormat="1">
      <c r="BP678576" s="90"/>
    </row>
    <row r="678577" spans="68:68" customFormat="1">
      <c r="BP678577" s="90"/>
    </row>
    <row r="678578" spans="68:68" customFormat="1">
      <c r="BP678578" s="90"/>
    </row>
    <row r="678579" spans="68:68" customFormat="1">
      <c r="BP678579" s="90"/>
    </row>
    <row r="678580" spans="68:68" customFormat="1">
      <c r="BP678580" s="90"/>
    </row>
    <row r="678581" spans="68:68" customFormat="1">
      <c r="BP678581" s="90"/>
    </row>
    <row r="678582" spans="68:68" customFormat="1">
      <c r="BP678582" s="90"/>
    </row>
    <row r="678583" spans="68:68" customFormat="1">
      <c r="BP678583" s="90"/>
    </row>
    <row r="678584" spans="68:68" customFormat="1">
      <c r="BP678584" s="90"/>
    </row>
    <row r="678585" spans="68:68" customFormat="1">
      <c r="BP678585" s="90"/>
    </row>
    <row r="678586" spans="68:68" customFormat="1">
      <c r="BP678586" s="90"/>
    </row>
    <row r="678587" spans="68:68" customFormat="1">
      <c r="BP678587" s="90"/>
    </row>
    <row r="678588" spans="68:68" customFormat="1">
      <c r="BP678588" s="90"/>
    </row>
    <row r="678589" spans="68:68" customFormat="1">
      <c r="BP678589" s="90"/>
    </row>
    <row r="678590" spans="68:68" customFormat="1">
      <c r="BP678590" s="90"/>
    </row>
    <row r="678591" spans="68:68" customFormat="1">
      <c r="BP678591" s="90"/>
    </row>
    <row r="678592" spans="68:68" customFormat="1">
      <c r="BP678592" s="90"/>
    </row>
    <row r="678593" spans="68:68" customFormat="1">
      <c r="BP678593" s="90"/>
    </row>
    <row r="678594" spans="68:68" customFormat="1">
      <c r="BP678594" s="90"/>
    </row>
    <row r="678595" spans="68:68" customFormat="1">
      <c r="BP678595" s="90"/>
    </row>
    <row r="678596" spans="68:68" customFormat="1">
      <c r="BP678596" s="90"/>
    </row>
    <row r="678597" spans="68:68" customFormat="1">
      <c r="BP678597" s="90"/>
    </row>
    <row r="678598" spans="68:68" customFormat="1">
      <c r="BP678598" s="90"/>
    </row>
    <row r="678599" spans="68:68" customFormat="1">
      <c r="BP678599" s="90"/>
    </row>
    <row r="678600" spans="68:68" customFormat="1">
      <c r="BP678600" s="90"/>
    </row>
    <row r="678601" spans="68:68" customFormat="1">
      <c r="BP678601" s="90"/>
    </row>
    <row r="678602" spans="68:68" customFormat="1">
      <c r="BP678602" s="90"/>
    </row>
    <row r="678603" spans="68:68" customFormat="1">
      <c r="BP678603" s="90"/>
    </row>
    <row r="678604" spans="68:68" customFormat="1">
      <c r="BP678604" s="90"/>
    </row>
    <row r="678605" spans="68:68" customFormat="1">
      <c r="BP678605" s="90"/>
    </row>
    <row r="678606" spans="68:68" customFormat="1">
      <c r="BP678606" s="90"/>
    </row>
    <row r="678607" spans="68:68" customFormat="1">
      <c r="BP678607" s="90"/>
    </row>
    <row r="678608" spans="68:68" customFormat="1">
      <c r="BP678608" s="90"/>
    </row>
    <row r="678609" spans="68:68" customFormat="1">
      <c r="BP678609" s="90"/>
    </row>
    <row r="678610" spans="68:68" customFormat="1">
      <c r="BP678610" s="90"/>
    </row>
    <row r="678611" spans="68:68" customFormat="1">
      <c r="BP678611" s="90"/>
    </row>
    <row r="678612" spans="68:68" customFormat="1">
      <c r="BP678612" s="90"/>
    </row>
    <row r="678613" spans="68:68" customFormat="1">
      <c r="BP678613" s="90"/>
    </row>
    <row r="678614" spans="68:68" customFormat="1">
      <c r="BP678614" s="90"/>
    </row>
    <row r="678615" spans="68:68" customFormat="1">
      <c r="BP678615" s="90"/>
    </row>
    <row r="678616" spans="68:68" customFormat="1">
      <c r="BP678616" s="90"/>
    </row>
    <row r="678617" spans="68:68" customFormat="1">
      <c r="BP678617" s="90"/>
    </row>
    <row r="678618" spans="68:68" customFormat="1">
      <c r="BP678618" s="90"/>
    </row>
    <row r="678619" spans="68:68" customFormat="1">
      <c r="BP678619" s="90"/>
    </row>
    <row r="678620" spans="68:68" customFormat="1">
      <c r="BP678620" s="90"/>
    </row>
    <row r="678621" spans="68:68" customFormat="1">
      <c r="BP678621" s="90"/>
    </row>
    <row r="678622" spans="68:68" customFormat="1">
      <c r="BP678622" s="90"/>
    </row>
    <row r="678623" spans="68:68" customFormat="1">
      <c r="BP678623" s="90"/>
    </row>
    <row r="678624" spans="68:68" customFormat="1">
      <c r="BP678624" s="90"/>
    </row>
    <row r="678625" spans="68:68" customFormat="1">
      <c r="BP678625" s="90"/>
    </row>
    <row r="678626" spans="68:68" customFormat="1">
      <c r="BP678626" s="90"/>
    </row>
    <row r="678627" spans="68:68" customFormat="1">
      <c r="BP678627" s="90"/>
    </row>
    <row r="678628" spans="68:68" customFormat="1">
      <c r="BP678628" s="90"/>
    </row>
    <row r="678629" spans="68:68" customFormat="1">
      <c r="BP678629" s="90"/>
    </row>
    <row r="678630" spans="68:68" customFormat="1">
      <c r="BP678630" s="90"/>
    </row>
    <row r="678631" spans="68:68" customFormat="1">
      <c r="BP678631" s="90"/>
    </row>
    <row r="678632" spans="68:68" customFormat="1">
      <c r="BP678632" s="90"/>
    </row>
    <row r="678633" spans="68:68" customFormat="1">
      <c r="BP678633" s="90"/>
    </row>
    <row r="678634" spans="68:68" customFormat="1">
      <c r="BP678634" s="90"/>
    </row>
    <row r="678635" spans="68:68" customFormat="1">
      <c r="BP678635" s="90"/>
    </row>
    <row r="678636" spans="68:68" customFormat="1">
      <c r="BP678636" s="90"/>
    </row>
    <row r="678637" spans="68:68" customFormat="1">
      <c r="BP678637" s="90"/>
    </row>
    <row r="678638" spans="68:68" customFormat="1">
      <c r="BP678638" s="90"/>
    </row>
    <row r="678639" spans="68:68" customFormat="1">
      <c r="BP678639" s="90"/>
    </row>
    <row r="678640" spans="68:68" customFormat="1">
      <c r="BP678640" s="90"/>
    </row>
    <row r="678641" spans="68:68" customFormat="1">
      <c r="BP678641" s="90"/>
    </row>
    <row r="678642" spans="68:68" customFormat="1">
      <c r="BP678642" s="90"/>
    </row>
    <row r="678643" spans="68:68" customFormat="1">
      <c r="BP678643" s="90"/>
    </row>
    <row r="678644" spans="68:68" customFormat="1">
      <c r="BP678644" s="90"/>
    </row>
    <row r="678645" spans="68:68" customFormat="1">
      <c r="BP678645" s="90"/>
    </row>
    <row r="678646" spans="68:68" customFormat="1">
      <c r="BP678646" s="90"/>
    </row>
    <row r="678647" spans="68:68" customFormat="1">
      <c r="BP678647" s="90"/>
    </row>
    <row r="678648" spans="68:68" customFormat="1">
      <c r="BP678648" s="90"/>
    </row>
    <row r="678649" spans="68:68" customFormat="1">
      <c r="BP678649" s="90"/>
    </row>
    <row r="678650" spans="68:68" customFormat="1">
      <c r="BP678650" s="90"/>
    </row>
    <row r="678651" spans="68:68" customFormat="1">
      <c r="BP678651" s="90"/>
    </row>
    <row r="678652" spans="68:68" customFormat="1">
      <c r="BP678652" s="90"/>
    </row>
    <row r="678653" spans="68:68" customFormat="1">
      <c r="BP678653" s="90"/>
    </row>
    <row r="678654" spans="68:68" customFormat="1">
      <c r="BP678654" s="90"/>
    </row>
    <row r="678655" spans="68:68" customFormat="1">
      <c r="BP678655" s="90"/>
    </row>
    <row r="678656" spans="68:68" customFormat="1">
      <c r="BP678656" s="90"/>
    </row>
    <row r="678657" spans="68:68" customFormat="1">
      <c r="BP678657" s="90"/>
    </row>
    <row r="678658" spans="68:68" customFormat="1">
      <c r="BP678658" s="90"/>
    </row>
    <row r="678659" spans="68:68" customFormat="1">
      <c r="BP678659" s="90"/>
    </row>
    <row r="678660" spans="68:68" customFormat="1">
      <c r="BP678660" s="90"/>
    </row>
    <row r="678661" spans="68:68" customFormat="1">
      <c r="BP678661" s="90"/>
    </row>
    <row r="678662" spans="68:68" customFormat="1">
      <c r="BP678662" s="90"/>
    </row>
    <row r="678663" spans="68:68" customFormat="1">
      <c r="BP678663" s="90"/>
    </row>
    <row r="678664" spans="68:68" customFormat="1">
      <c r="BP678664" s="90"/>
    </row>
    <row r="678665" spans="68:68" customFormat="1">
      <c r="BP678665" s="90"/>
    </row>
    <row r="678666" spans="68:68" customFormat="1">
      <c r="BP678666" s="90"/>
    </row>
    <row r="678667" spans="68:68" customFormat="1">
      <c r="BP678667" s="90"/>
    </row>
    <row r="678668" spans="68:68" customFormat="1">
      <c r="BP678668" s="90"/>
    </row>
    <row r="678669" spans="68:68" customFormat="1">
      <c r="BP678669" s="90"/>
    </row>
    <row r="678670" spans="68:68" customFormat="1">
      <c r="BP678670" s="90"/>
    </row>
    <row r="678671" spans="68:68" customFormat="1">
      <c r="BP678671" s="90"/>
    </row>
    <row r="678672" spans="68:68" customFormat="1">
      <c r="BP678672" s="90"/>
    </row>
    <row r="678673" spans="68:68" customFormat="1">
      <c r="BP678673" s="90"/>
    </row>
    <row r="678674" spans="68:68" customFormat="1">
      <c r="BP678674" s="90"/>
    </row>
    <row r="678675" spans="68:68" customFormat="1">
      <c r="BP678675" s="90"/>
    </row>
    <row r="678676" spans="68:68" customFormat="1">
      <c r="BP678676" s="90"/>
    </row>
    <row r="678677" spans="68:68" customFormat="1">
      <c r="BP678677" s="90"/>
    </row>
    <row r="678678" spans="68:68" customFormat="1">
      <c r="BP678678" s="90"/>
    </row>
    <row r="678679" spans="68:68" customFormat="1">
      <c r="BP678679" s="90"/>
    </row>
    <row r="678680" spans="68:68" customFormat="1">
      <c r="BP678680" s="90"/>
    </row>
    <row r="678681" spans="68:68" customFormat="1">
      <c r="BP678681" s="90"/>
    </row>
    <row r="678682" spans="68:68" customFormat="1">
      <c r="BP678682" s="90"/>
    </row>
    <row r="678683" spans="68:68" customFormat="1">
      <c r="BP678683" s="90"/>
    </row>
    <row r="678684" spans="68:68" customFormat="1">
      <c r="BP678684" s="90"/>
    </row>
    <row r="678685" spans="68:68" customFormat="1">
      <c r="BP678685" s="90"/>
    </row>
    <row r="678686" spans="68:68" customFormat="1">
      <c r="BP678686" s="90"/>
    </row>
    <row r="678687" spans="68:68" customFormat="1">
      <c r="BP678687" s="90"/>
    </row>
    <row r="678688" spans="68:68" customFormat="1">
      <c r="BP678688" s="90"/>
    </row>
    <row r="678689" spans="68:68" customFormat="1">
      <c r="BP678689" s="90"/>
    </row>
    <row r="678690" spans="68:68" customFormat="1">
      <c r="BP678690" s="90"/>
    </row>
    <row r="678691" spans="68:68" customFormat="1">
      <c r="BP678691" s="90"/>
    </row>
    <row r="678692" spans="68:68" customFormat="1">
      <c r="BP678692" s="90"/>
    </row>
    <row r="678693" spans="68:68" customFormat="1">
      <c r="BP678693" s="90"/>
    </row>
    <row r="678694" spans="68:68" customFormat="1">
      <c r="BP678694" s="90"/>
    </row>
    <row r="678695" spans="68:68" customFormat="1">
      <c r="BP678695" s="90"/>
    </row>
    <row r="678696" spans="68:68" customFormat="1">
      <c r="BP678696" s="90"/>
    </row>
    <row r="678697" spans="68:68" customFormat="1">
      <c r="BP678697" s="90"/>
    </row>
    <row r="678698" spans="68:68" customFormat="1">
      <c r="BP678698" s="90"/>
    </row>
    <row r="678699" spans="68:68" customFormat="1">
      <c r="BP678699" s="90"/>
    </row>
    <row r="678700" spans="68:68" customFormat="1">
      <c r="BP678700" s="90"/>
    </row>
    <row r="678701" spans="68:68" customFormat="1">
      <c r="BP678701" s="90"/>
    </row>
    <row r="678702" spans="68:68" customFormat="1">
      <c r="BP678702" s="90"/>
    </row>
    <row r="678703" spans="68:68" customFormat="1">
      <c r="BP678703" s="90"/>
    </row>
    <row r="678704" spans="68:68" customFormat="1">
      <c r="BP678704" s="90"/>
    </row>
    <row r="678705" spans="68:68" customFormat="1">
      <c r="BP678705" s="90"/>
    </row>
    <row r="678706" spans="68:68" customFormat="1">
      <c r="BP678706" s="90"/>
    </row>
    <row r="678707" spans="68:68" customFormat="1">
      <c r="BP678707" s="90"/>
    </row>
    <row r="678708" spans="68:68" customFormat="1">
      <c r="BP678708" s="90"/>
    </row>
    <row r="678709" spans="68:68" customFormat="1">
      <c r="BP678709" s="90"/>
    </row>
    <row r="678710" spans="68:68" customFormat="1">
      <c r="BP678710" s="90"/>
    </row>
    <row r="678711" spans="68:68" customFormat="1">
      <c r="BP678711" s="90"/>
    </row>
    <row r="678712" spans="68:68" customFormat="1">
      <c r="BP678712" s="90"/>
    </row>
    <row r="678713" spans="68:68" customFormat="1">
      <c r="BP678713" s="90"/>
    </row>
    <row r="678714" spans="68:68" customFormat="1">
      <c r="BP678714" s="90"/>
    </row>
    <row r="678715" spans="68:68" customFormat="1">
      <c r="BP678715" s="90"/>
    </row>
    <row r="678716" spans="68:68" customFormat="1">
      <c r="BP678716" s="90"/>
    </row>
    <row r="678717" spans="68:68" customFormat="1">
      <c r="BP678717" s="90"/>
    </row>
    <row r="678718" spans="68:68" customFormat="1">
      <c r="BP678718" s="90"/>
    </row>
    <row r="678719" spans="68:68" customFormat="1">
      <c r="BP678719" s="90"/>
    </row>
    <row r="678720" spans="68:68" customFormat="1">
      <c r="BP678720" s="90"/>
    </row>
    <row r="678721" spans="68:68" customFormat="1">
      <c r="BP678721" s="90"/>
    </row>
    <row r="678722" spans="68:68" customFormat="1">
      <c r="BP678722" s="90"/>
    </row>
    <row r="678723" spans="68:68" customFormat="1">
      <c r="BP678723" s="90"/>
    </row>
    <row r="678724" spans="68:68" customFormat="1">
      <c r="BP678724" s="90"/>
    </row>
    <row r="678725" spans="68:68" customFormat="1">
      <c r="BP678725" s="90"/>
    </row>
    <row r="678726" spans="68:68" customFormat="1">
      <c r="BP678726" s="90"/>
    </row>
    <row r="678727" spans="68:68" customFormat="1">
      <c r="BP678727" s="90"/>
    </row>
    <row r="678728" spans="68:68" customFormat="1">
      <c r="BP678728" s="90"/>
    </row>
    <row r="678729" spans="68:68" customFormat="1">
      <c r="BP678729" s="90"/>
    </row>
    <row r="678730" spans="68:68" customFormat="1">
      <c r="BP678730" s="90"/>
    </row>
    <row r="678731" spans="68:68" customFormat="1">
      <c r="BP678731" s="90"/>
    </row>
    <row r="678732" spans="68:68" customFormat="1">
      <c r="BP678732" s="90"/>
    </row>
    <row r="678733" spans="68:68" customFormat="1">
      <c r="BP678733" s="90"/>
    </row>
    <row r="678734" spans="68:68" customFormat="1">
      <c r="BP678734" s="90"/>
    </row>
    <row r="678735" spans="68:68" customFormat="1">
      <c r="BP678735" s="90"/>
    </row>
    <row r="678736" spans="68:68" customFormat="1">
      <c r="BP678736" s="90"/>
    </row>
    <row r="678737" spans="68:68" customFormat="1">
      <c r="BP678737" s="90"/>
    </row>
    <row r="678738" spans="68:68" customFormat="1">
      <c r="BP678738" s="90"/>
    </row>
    <row r="678739" spans="68:68" customFormat="1">
      <c r="BP678739" s="90"/>
    </row>
    <row r="678740" spans="68:68" customFormat="1">
      <c r="BP678740" s="90"/>
    </row>
    <row r="678741" spans="68:68" customFormat="1">
      <c r="BP678741" s="90"/>
    </row>
    <row r="678742" spans="68:68" customFormat="1">
      <c r="BP678742" s="90"/>
    </row>
    <row r="678743" spans="68:68" customFormat="1">
      <c r="BP678743" s="90"/>
    </row>
    <row r="678744" spans="68:68" customFormat="1">
      <c r="BP678744" s="90"/>
    </row>
    <row r="678745" spans="68:68" customFormat="1">
      <c r="BP678745" s="90"/>
    </row>
    <row r="678746" spans="68:68" customFormat="1">
      <c r="BP678746" s="90"/>
    </row>
    <row r="678747" spans="68:68" customFormat="1">
      <c r="BP678747" s="90"/>
    </row>
    <row r="678748" spans="68:68" customFormat="1">
      <c r="BP678748" s="90"/>
    </row>
    <row r="678749" spans="68:68" customFormat="1">
      <c r="BP678749" s="90"/>
    </row>
    <row r="678750" spans="68:68" customFormat="1">
      <c r="BP678750" s="90"/>
    </row>
    <row r="678751" spans="68:68" customFormat="1">
      <c r="BP678751" s="90"/>
    </row>
    <row r="678752" spans="68:68" customFormat="1">
      <c r="BP678752" s="90"/>
    </row>
    <row r="678753" spans="68:68" customFormat="1">
      <c r="BP678753" s="90"/>
    </row>
    <row r="678754" spans="68:68" customFormat="1">
      <c r="BP678754" s="90"/>
    </row>
    <row r="678755" spans="68:68" customFormat="1">
      <c r="BP678755" s="90"/>
    </row>
    <row r="678756" spans="68:68" customFormat="1">
      <c r="BP678756" s="90"/>
    </row>
    <row r="678757" spans="68:68" customFormat="1">
      <c r="BP678757" s="90"/>
    </row>
    <row r="678758" spans="68:68" customFormat="1">
      <c r="BP678758" s="90"/>
    </row>
    <row r="678759" spans="68:68" customFormat="1">
      <c r="BP678759" s="90"/>
    </row>
    <row r="678760" spans="68:68" customFormat="1">
      <c r="BP678760" s="90"/>
    </row>
    <row r="678761" spans="68:68" customFormat="1">
      <c r="BP678761" s="90"/>
    </row>
    <row r="678762" spans="68:68" customFormat="1">
      <c r="BP678762" s="90"/>
    </row>
    <row r="678763" spans="68:68" customFormat="1">
      <c r="BP678763" s="90"/>
    </row>
    <row r="678764" spans="68:68" customFormat="1">
      <c r="BP678764" s="90"/>
    </row>
    <row r="678765" spans="68:68" customFormat="1">
      <c r="BP678765" s="90"/>
    </row>
    <row r="678766" spans="68:68" customFormat="1">
      <c r="BP678766" s="90"/>
    </row>
    <row r="678767" spans="68:68" customFormat="1">
      <c r="BP678767" s="90"/>
    </row>
    <row r="678768" spans="68:68" customFormat="1">
      <c r="BP678768" s="90"/>
    </row>
    <row r="678769" spans="68:68" customFormat="1">
      <c r="BP678769" s="90"/>
    </row>
    <row r="678770" spans="68:68" customFormat="1">
      <c r="BP678770" s="90"/>
    </row>
    <row r="678771" spans="68:68" customFormat="1">
      <c r="BP678771" s="90"/>
    </row>
    <row r="678772" spans="68:68" customFormat="1">
      <c r="BP678772" s="90"/>
    </row>
    <row r="678773" spans="68:68" customFormat="1">
      <c r="BP678773" s="90"/>
    </row>
    <row r="678774" spans="68:68" customFormat="1">
      <c r="BP678774" s="90"/>
    </row>
    <row r="678775" spans="68:68" customFormat="1">
      <c r="BP678775" s="90"/>
    </row>
    <row r="678776" spans="68:68" customFormat="1">
      <c r="BP678776" s="90"/>
    </row>
    <row r="678777" spans="68:68" customFormat="1">
      <c r="BP678777" s="90"/>
    </row>
    <row r="678778" spans="68:68" customFormat="1">
      <c r="BP678778" s="90"/>
    </row>
    <row r="678779" spans="68:68" customFormat="1">
      <c r="BP678779" s="90"/>
    </row>
    <row r="678780" spans="68:68" customFormat="1">
      <c r="BP678780" s="90"/>
    </row>
    <row r="678781" spans="68:68" customFormat="1">
      <c r="BP678781" s="90"/>
    </row>
    <row r="678782" spans="68:68" customFormat="1">
      <c r="BP678782" s="90"/>
    </row>
    <row r="678783" spans="68:68" customFormat="1">
      <c r="BP678783" s="90"/>
    </row>
    <row r="678784" spans="68:68" customFormat="1">
      <c r="BP678784" s="90"/>
    </row>
    <row r="678785" spans="68:68" customFormat="1">
      <c r="BP678785" s="90"/>
    </row>
    <row r="678786" spans="68:68" customFormat="1">
      <c r="BP678786" s="90"/>
    </row>
    <row r="678787" spans="68:68" customFormat="1">
      <c r="BP678787" s="90"/>
    </row>
    <row r="678788" spans="68:68" customFormat="1">
      <c r="BP678788" s="90"/>
    </row>
    <row r="678789" spans="68:68" customFormat="1">
      <c r="BP678789" s="90"/>
    </row>
    <row r="678790" spans="68:68" customFormat="1">
      <c r="BP678790" s="90"/>
    </row>
    <row r="678791" spans="68:68" customFormat="1">
      <c r="BP678791" s="90"/>
    </row>
    <row r="678792" spans="68:68" customFormat="1">
      <c r="BP678792" s="90"/>
    </row>
    <row r="678793" spans="68:68" customFormat="1">
      <c r="BP678793" s="90"/>
    </row>
    <row r="678794" spans="68:68" customFormat="1">
      <c r="BP678794" s="90"/>
    </row>
    <row r="678795" spans="68:68" customFormat="1">
      <c r="BP678795" s="90"/>
    </row>
    <row r="678796" spans="68:68" customFormat="1">
      <c r="BP678796" s="90"/>
    </row>
    <row r="678797" spans="68:68" customFormat="1">
      <c r="BP678797" s="90"/>
    </row>
    <row r="678798" spans="68:68" customFormat="1">
      <c r="BP678798" s="90"/>
    </row>
    <row r="678799" spans="68:68" customFormat="1">
      <c r="BP678799" s="90"/>
    </row>
    <row r="678800" spans="68:68" customFormat="1">
      <c r="BP678800" s="90"/>
    </row>
    <row r="678801" spans="68:68" customFormat="1">
      <c r="BP678801" s="90"/>
    </row>
    <row r="678802" spans="68:68" customFormat="1">
      <c r="BP678802" s="90"/>
    </row>
    <row r="678803" spans="68:68" customFormat="1">
      <c r="BP678803" s="90"/>
    </row>
    <row r="678804" spans="68:68" customFormat="1">
      <c r="BP678804" s="90"/>
    </row>
    <row r="678805" spans="68:68" customFormat="1">
      <c r="BP678805" s="90"/>
    </row>
    <row r="678806" spans="68:68" customFormat="1">
      <c r="BP678806" s="90"/>
    </row>
    <row r="678807" spans="68:68" customFormat="1">
      <c r="BP678807" s="90"/>
    </row>
    <row r="678808" spans="68:68" customFormat="1">
      <c r="BP678808" s="90"/>
    </row>
    <row r="678809" spans="68:68" customFormat="1">
      <c r="BP678809" s="90"/>
    </row>
    <row r="678810" spans="68:68" customFormat="1">
      <c r="BP678810" s="90"/>
    </row>
    <row r="678811" spans="68:68" customFormat="1">
      <c r="BP678811" s="90"/>
    </row>
    <row r="678812" spans="68:68" customFormat="1">
      <c r="BP678812" s="90"/>
    </row>
    <row r="678813" spans="68:68" customFormat="1">
      <c r="BP678813" s="90"/>
    </row>
    <row r="678814" spans="68:68" customFormat="1">
      <c r="BP678814" s="90"/>
    </row>
    <row r="678815" spans="68:68" customFormat="1">
      <c r="BP678815" s="90"/>
    </row>
    <row r="678816" spans="68:68" customFormat="1">
      <c r="BP678816" s="90"/>
    </row>
    <row r="678817" spans="68:68" customFormat="1">
      <c r="BP678817" s="90"/>
    </row>
    <row r="678818" spans="68:68" customFormat="1">
      <c r="BP678818" s="90"/>
    </row>
    <row r="678819" spans="68:68" customFormat="1">
      <c r="BP678819" s="90"/>
    </row>
    <row r="678820" spans="68:68" customFormat="1">
      <c r="BP678820" s="90"/>
    </row>
    <row r="678821" spans="68:68" customFormat="1">
      <c r="BP678821" s="90"/>
    </row>
    <row r="678822" spans="68:68" customFormat="1">
      <c r="BP678822" s="90"/>
    </row>
    <row r="678823" spans="68:68" customFormat="1">
      <c r="BP678823" s="90"/>
    </row>
    <row r="678824" spans="68:68" customFormat="1">
      <c r="BP678824" s="90"/>
    </row>
    <row r="678825" spans="68:68" customFormat="1">
      <c r="BP678825" s="90"/>
    </row>
    <row r="678826" spans="68:68" customFormat="1">
      <c r="BP678826" s="90"/>
    </row>
    <row r="678827" spans="68:68" customFormat="1">
      <c r="BP678827" s="90"/>
    </row>
    <row r="678828" spans="68:68" customFormat="1">
      <c r="BP678828" s="90"/>
    </row>
    <row r="678829" spans="68:68" customFormat="1">
      <c r="BP678829" s="90"/>
    </row>
    <row r="678830" spans="68:68" customFormat="1">
      <c r="BP678830" s="90"/>
    </row>
    <row r="678831" spans="68:68" customFormat="1">
      <c r="BP678831" s="90"/>
    </row>
    <row r="678832" spans="68:68" customFormat="1">
      <c r="BP678832" s="90"/>
    </row>
    <row r="678833" spans="68:68" customFormat="1">
      <c r="BP678833" s="90"/>
    </row>
    <row r="678834" spans="68:68" customFormat="1">
      <c r="BP678834" s="90"/>
    </row>
    <row r="678835" spans="68:68" customFormat="1">
      <c r="BP678835" s="90"/>
    </row>
    <row r="678836" spans="68:68" customFormat="1">
      <c r="BP678836" s="90"/>
    </row>
    <row r="678837" spans="68:68" customFormat="1">
      <c r="BP678837" s="90"/>
    </row>
    <row r="678838" spans="68:68" customFormat="1">
      <c r="BP678838" s="90"/>
    </row>
    <row r="678839" spans="68:68" customFormat="1">
      <c r="BP678839" s="90"/>
    </row>
    <row r="678840" spans="68:68" customFormat="1">
      <c r="BP678840" s="90"/>
    </row>
    <row r="678841" spans="68:68" customFormat="1">
      <c r="BP678841" s="90"/>
    </row>
    <row r="678842" spans="68:68" customFormat="1">
      <c r="BP678842" s="90"/>
    </row>
    <row r="678843" spans="68:68" customFormat="1">
      <c r="BP678843" s="90"/>
    </row>
    <row r="678844" spans="68:68" customFormat="1">
      <c r="BP678844" s="90"/>
    </row>
    <row r="678845" spans="68:68" customFormat="1">
      <c r="BP678845" s="90"/>
    </row>
    <row r="678846" spans="68:68" customFormat="1">
      <c r="BP678846" s="90"/>
    </row>
    <row r="678847" spans="68:68" customFormat="1">
      <c r="BP678847" s="90"/>
    </row>
    <row r="678848" spans="68:68" customFormat="1">
      <c r="BP678848" s="90"/>
    </row>
    <row r="678849" spans="68:68" customFormat="1">
      <c r="BP678849" s="90"/>
    </row>
    <row r="678850" spans="68:68" customFormat="1">
      <c r="BP678850" s="90"/>
    </row>
    <row r="678851" spans="68:68" customFormat="1">
      <c r="BP678851" s="90"/>
    </row>
    <row r="678852" spans="68:68" customFormat="1">
      <c r="BP678852" s="90"/>
    </row>
    <row r="678853" spans="68:68" customFormat="1">
      <c r="BP678853" s="90"/>
    </row>
    <row r="678854" spans="68:68" customFormat="1">
      <c r="BP678854" s="90"/>
    </row>
    <row r="678855" spans="68:68" customFormat="1">
      <c r="BP678855" s="90"/>
    </row>
    <row r="678856" spans="68:68" customFormat="1">
      <c r="BP678856" s="90"/>
    </row>
    <row r="678857" spans="68:68" customFormat="1">
      <c r="BP678857" s="90"/>
    </row>
    <row r="678858" spans="68:68" customFormat="1">
      <c r="BP678858" s="90"/>
    </row>
    <row r="678859" spans="68:68" customFormat="1">
      <c r="BP678859" s="90"/>
    </row>
    <row r="678860" spans="68:68" customFormat="1">
      <c r="BP678860" s="90"/>
    </row>
    <row r="678861" spans="68:68" customFormat="1">
      <c r="BP678861" s="90"/>
    </row>
    <row r="678862" spans="68:68" customFormat="1">
      <c r="BP678862" s="90"/>
    </row>
    <row r="678863" spans="68:68" customFormat="1">
      <c r="BP678863" s="90"/>
    </row>
    <row r="678864" spans="68:68" customFormat="1">
      <c r="BP678864" s="90"/>
    </row>
    <row r="678865" spans="68:68" customFormat="1">
      <c r="BP678865" s="90"/>
    </row>
    <row r="678866" spans="68:68" customFormat="1">
      <c r="BP678866" s="90"/>
    </row>
    <row r="678867" spans="68:68" customFormat="1">
      <c r="BP678867" s="90"/>
    </row>
    <row r="678868" spans="68:68" customFormat="1">
      <c r="BP678868" s="90"/>
    </row>
    <row r="678869" spans="68:68" customFormat="1">
      <c r="BP678869" s="90"/>
    </row>
    <row r="678870" spans="68:68" customFormat="1">
      <c r="BP678870" s="90"/>
    </row>
    <row r="678871" spans="68:68" customFormat="1">
      <c r="BP678871" s="90"/>
    </row>
    <row r="678872" spans="68:68" customFormat="1">
      <c r="BP678872" s="90"/>
    </row>
    <row r="678873" spans="68:68" customFormat="1">
      <c r="BP678873" s="90"/>
    </row>
    <row r="678874" spans="68:68" customFormat="1">
      <c r="BP678874" s="90"/>
    </row>
    <row r="678875" spans="68:68" customFormat="1">
      <c r="BP678875" s="90"/>
    </row>
    <row r="678876" spans="68:68" customFormat="1">
      <c r="BP678876" s="90"/>
    </row>
    <row r="678877" spans="68:68" customFormat="1">
      <c r="BP678877" s="90"/>
    </row>
    <row r="678878" spans="68:68" customFormat="1">
      <c r="BP678878" s="90"/>
    </row>
    <row r="678879" spans="68:68" customFormat="1">
      <c r="BP678879" s="90"/>
    </row>
    <row r="678880" spans="68:68" customFormat="1">
      <c r="BP678880" s="90"/>
    </row>
    <row r="678881" spans="68:68" customFormat="1">
      <c r="BP678881" s="90"/>
    </row>
    <row r="678882" spans="68:68" customFormat="1">
      <c r="BP678882" s="90"/>
    </row>
    <row r="678883" spans="68:68" customFormat="1">
      <c r="BP678883" s="90"/>
    </row>
    <row r="678884" spans="68:68" customFormat="1">
      <c r="BP678884" s="90"/>
    </row>
    <row r="678885" spans="68:68" customFormat="1">
      <c r="BP678885" s="90"/>
    </row>
    <row r="678886" spans="68:68" customFormat="1">
      <c r="BP678886" s="90"/>
    </row>
    <row r="678887" spans="68:68" customFormat="1">
      <c r="BP678887" s="90"/>
    </row>
    <row r="678888" spans="68:68" customFormat="1">
      <c r="BP678888" s="90"/>
    </row>
    <row r="678889" spans="68:68" customFormat="1">
      <c r="BP678889" s="90"/>
    </row>
    <row r="678890" spans="68:68" customFormat="1">
      <c r="BP678890" s="90"/>
    </row>
    <row r="678891" spans="68:68" customFormat="1">
      <c r="BP678891" s="90"/>
    </row>
    <row r="678892" spans="68:68" customFormat="1">
      <c r="BP678892" s="90"/>
    </row>
    <row r="678893" spans="68:68" customFormat="1">
      <c r="BP678893" s="90"/>
    </row>
    <row r="678894" spans="68:68" customFormat="1">
      <c r="BP678894" s="90"/>
    </row>
    <row r="678895" spans="68:68" customFormat="1">
      <c r="BP678895" s="90"/>
    </row>
    <row r="678896" spans="68:68" customFormat="1">
      <c r="BP678896" s="90"/>
    </row>
    <row r="678897" spans="68:68" customFormat="1">
      <c r="BP678897" s="90"/>
    </row>
    <row r="678898" spans="68:68" customFormat="1">
      <c r="BP678898" s="90"/>
    </row>
    <row r="678899" spans="68:68" customFormat="1">
      <c r="BP678899" s="90"/>
    </row>
    <row r="678900" spans="68:68" customFormat="1">
      <c r="BP678900" s="90"/>
    </row>
    <row r="678901" spans="68:68" customFormat="1">
      <c r="BP678901" s="90"/>
    </row>
    <row r="678902" spans="68:68" customFormat="1">
      <c r="BP678902" s="90"/>
    </row>
    <row r="678903" spans="68:68" customFormat="1">
      <c r="BP678903" s="90"/>
    </row>
    <row r="678904" spans="68:68" customFormat="1">
      <c r="BP678904" s="90"/>
    </row>
    <row r="678905" spans="68:68" customFormat="1">
      <c r="BP678905" s="90"/>
    </row>
    <row r="678906" spans="68:68" customFormat="1">
      <c r="BP678906" s="90"/>
    </row>
    <row r="678907" spans="68:68" customFormat="1">
      <c r="BP678907" s="90"/>
    </row>
    <row r="678908" spans="68:68" customFormat="1">
      <c r="BP678908" s="90"/>
    </row>
    <row r="678909" spans="68:68" customFormat="1">
      <c r="BP678909" s="90"/>
    </row>
    <row r="678910" spans="68:68" customFormat="1">
      <c r="BP678910" s="90"/>
    </row>
    <row r="678911" spans="68:68" customFormat="1">
      <c r="BP678911" s="90"/>
    </row>
    <row r="678912" spans="68:68" customFormat="1">
      <c r="BP678912" s="90"/>
    </row>
    <row r="678913" spans="68:68" customFormat="1">
      <c r="BP678913" s="90"/>
    </row>
    <row r="678914" spans="68:68" customFormat="1">
      <c r="BP678914" s="90"/>
    </row>
    <row r="678915" spans="68:68" customFormat="1">
      <c r="BP678915" s="90"/>
    </row>
    <row r="678916" spans="68:68" customFormat="1">
      <c r="BP678916" s="90"/>
    </row>
    <row r="678917" spans="68:68" customFormat="1">
      <c r="BP678917" s="90"/>
    </row>
    <row r="678918" spans="68:68" customFormat="1">
      <c r="BP678918" s="90"/>
    </row>
    <row r="678919" spans="68:68" customFormat="1">
      <c r="BP678919" s="90"/>
    </row>
    <row r="678920" spans="68:68" customFormat="1">
      <c r="BP678920" s="90"/>
    </row>
    <row r="678921" spans="68:68" customFormat="1">
      <c r="BP678921" s="90"/>
    </row>
    <row r="678922" spans="68:68" customFormat="1">
      <c r="BP678922" s="90"/>
    </row>
    <row r="678923" spans="68:68" customFormat="1">
      <c r="BP678923" s="90"/>
    </row>
    <row r="678924" spans="68:68" customFormat="1">
      <c r="BP678924" s="90"/>
    </row>
    <row r="678925" spans="68:68" customFormat="1">
      <c r="BP678925" s="90"/>
    </row>
    <row r="678926" spans="68:68" customFormat="1">
      <c r="BP678926" s="90"/>
    </row>
    <row r="678927" spans="68:68" customFormat="1">
      <c r="BP678927" s="90"/>
    </row>
    <row r="678928" spans="68:68" customFormat="1">
      <c r="BP678928" s="90"/>
    </row>
    <row r="678929" spans="68:68" customFormat="1">
      <c r="BP678929" s="90"/>
    </row>
    <row r="678930" spans="68:68" customFormat="1">
      <c r="BP678930" s="90"/>
    </row>
    <row r="678931" spans="68:68" customFormat="1">
      <c r="BP678931" s="90"/>
    </row>
    <row r="678932" spans="68:68" customFormat="1">
      <c r="BP678932" s="90"/>
    </row>
    <row r="678933" spans="68:68" customFormat="1">
      <c r="BP678933" s="90"/>
    </row>
    <row r="678934" spans="68:68" customFormat="1">
      <c r="BP678934" s="90"/>
    </row>
    <row r="678935" spans="68:68" customFormat="1">
      <c r="BP678935" s="90"/>
    </row>
    <row r="678936" spans="68:68" customFormat="1">
      <c r="BP678936" s="90"/>
    </row>
    <row r="678937" spans="68:68" customFormat="1">
      <c r="BP678937" s="90"/>
    </row>
    <row r="678938" spans="68:68" customFormat="1">
      <c r="BP678938" s="90"/>
    </row>
    <row r="678939" spans="68:68" customFormat="1">
      <c r="BP678939" s="90"/>
    </row>
    <row r="678940" spans="68:68" customFormat="1">
      <c r="BP678940" s="90"/>
    </row>
    <row r="678941" spans="68:68" customFormat="1">
      <c r="BP678941" s="90"/>
    </row>
    <row r="678942" spans="68:68" customFormat="1">
      <c r="BP678942" s="90"/>
    </row>
    <row r="678943" spans="68:68" customFormat="1">
      <c r="BP678943" s="90"/>
    </row>
    <row r="678944" spans="68:68" customFormat="1">
      <c r="BP678944" s="90"/>
    </row>
    <row r="678945" spans="68:68" customFormat="1">
      <c r="BP678945" s="90"/>
    </row>
    <row r="678946" spans="68:68" customFormat="1">
      <c r="BP678946" s="90"/>
    </row>
    <row r="678947" spans="68:68" customFormat="1">
      <c r="BP678947" s="90"/>
    </row>
    <row r="678948" spans="68:68" customFormat="1">
      <c r="BP678948" s="90"/>
    </row>
    <row r="678949" spans="68:68" customFormat="1">
      <c r="BP678949" s="90"/>
    </row>
    <row r="678950" spans="68:68" customFormat="1">
      <c r="BP678950" s="90"/>
    </row>
    <row r="678951" spans="68:68" customFormat="1">
      <c r="BP678951" s="90"/>
    </row>
    <row r="678952" spans="68:68" customFormat="1">
      <c r="BP678952" s="90"/>
    </row>
    <row r="678953" spans="68:68" customFormat="1">
      <c r="BP678953" s="90"/>
    </row>
    <row r="678954" spans="68:68" customFormat="1">
      <c r="BP678954" s="90"/>
    </row>
    <row r="678955" spans="68:68" customFormat="1">
      <c r="BP678955" s="90"/>
    </row>
    <row r="678956" spans="68:68" customFormat="1">
      <c r="BP678956" s="90"/>
    </row>
    <row r="678957" spans="68:68" customFormat="1">
      <c r="BP678957" s="90"/>
    </row>
    <row r="678958" spans="68:68" customFormat="1">
      <c r="BP678958" s="90"/>
    </row>
    <row r="678959" spans="68:68" customFormat="1">
      <c r="BP678959" s="90"/>
    </row>
    <row r="678960" spans="68:68" customFormat="1">
      <c r="BP678960" s="90"/>
    </row>
    <row r="678961" spans="68:68" customFormat="1">
      <c r="BP678961" s="90"/>
    </row>
    <row r="678962" spans="68:68" customFormat="1">
      <c r="BP678962" s="90"/>
    </row>
    <row r="678963" spans="68:68" customFormat="1">
      <c r="BP678963" s="90"/>
    </row>
    <row r="678964" spans="68:68" customFormat="1">
      <c r="BP678964" s="90"/>
    </row>
    <row r="678965" spans="68:68" customFormat="1">
      <c r="BP678965" s="90"/>
    </row>
    <row r="678966" spans="68:68" customFormat="1">
      <c r="BP678966" s="90"/>
    </row>
    <row r="678967" spans="68:68" customFormat="1">
      <c r="BP678967" s="90"/>
    </row>
    <row r="678968" spans="68:68" customFormat="1">
      <c r="BP678968" s="90"/>
    </row>
    <row r="678969" spans="68:68" customFormat="1">
      <c r="BP678969" s="90"/>
    </row>
    <row r="678970" spans="68:68" customFormat="1">
      <c r="BP678970" s="90"/>
    </row>
    <row r="678971" spans="68:68" customFormat="1">
      <c r="BP678971" s="90"/>
    </row>
    <row r="678972" spans="68:68" customFormat="1">
      <c r="BP678972" s="90"/>
    </row>
    <row r="678973" spans="68:68" customFormat="1">
      <c r="BP678973" s="90"/>
    </row>
    <row r="678974" spans="68:68" customFormat="1">
      <c r="BP678974" s="90"/>
    </row>
    <row r="678975" spans="68:68" customFormat="1">
      <c r="BP678975" s="90"/>
    </row>
    <row r="678976" spans="68:68" customFormat="1">
      <c r="BP678976" s="90"/>
    </row>
    <row r="678977" spans="68:68" customFormat="1">
      <c r="BP678977" s="90"/>
    </row>
    <row r="678978" spans="68:68" customFormat="1">
      <c r="BP678978" s="90"/>
    </row>
    <row r="678979" spans="68:68" customFormat="1">
      <c r="BP678979" s="90"/>
    </row>
    <row r="678980" spans="68:68" customFormat="1">
      <c r="BP678980" s="90"/>
    </row>
    <row r="678981" spans="68:68" customFormat="1">
      <c r="BP678981" s="90"/>
    </row>
    <row r="678982" spans="68:68" customFormat="1">
      <c r="BP678982" s="90"/>
    </row>
    <row r="678983" spans="68:68" customFormat="1">
      <c r="BP678983" s="90"/>
    </row>
    <row r="678984" spans="68:68" customFormat="1">
      <c r="BP678984" s="90"/>
    </row>
    <row r="678985" spans="68:68" customFormat="1">
      <c r="BP678985" s="90"/>
    </row>
    <row r="678986" spans="68:68" customFormat="1">
      <c r="BP678986" s="90"/>
    </row>
    <row r="678987" spans="68:68" customFormat="1">
      <c r="BP678987" s="90"/>
    </row>
    <row r="678988" spans="68:68" customFormat="1">
      <c r="BP678988" s="90"/>
    </row>
    <row r="678989" spans="68:68" customFormat="1">
      <c r="BP678989" s="90"/>
    </row>
    <row r="678990" spans="68:68" customFormat="1">
      <c r="BP678990" s="90"/>
    </row>
    <row r="678991" spans="68:68" customFormat="1">
      <c r="BP678991" s="90"/>
    </row>
    <row r="678992" spans="68:68" customFormat="1">
      <c r="BP678992" s="90"/>
    </row>
    <row r="678993" spans="68:68" customFormat="1">
      <c r="BP678993" s="90"/>
    </row>
    <row r="678994" spans="68:68" customFormat="1">
      <c r="BP678994" s="90"/>
    </row>
    <row r="678995" spans="68:68" customFormat="1">
      <c r="BP678995" s="90"/>
    </row>
    <row r="678996" spans="68:68" customFormat="1">
      <c r="BP678996" s="90"/>
    </row>
    <row r="678997" spans="68:68" customFormat="1">
      <c r="BP678997" s="90"/>
    </row>
    <row r="678998" spans="68:68" customFormat="1">
      <c r="BP678998" s="90"/>
    </row>
    <row r="678999" spans="68:68" customFormat="1">
      <c r="BP678999" s="90"/>
    </row>
    <row r="679000" spans="68:68" customFormat="1">
      <c r="BP679000" s="90"/>
    </row>
    <row r="679001" spans="68:68" customFormat="1">
      <c r="BP679001" s="90"/>
    </row>
    <row r="679002" spans="68:68" customFormat="1">
      <c r="BP679002" s="90"/>
    </row>
    <row r="679003" spans="68:68" customFormat="1">
      <c r="BP679003" s="90"/>
    </row>
    <row r="679004" spans="68:68" customFormat="1">
      <c r="BP679004" s="90"/>
    </row>
    <row r="679005" spans="68:68" customFormat="1">
      <c r="BP679005" s="90"/>
    </row>
    <row r="679006" spans="68:68" customFormat="1">
      <c r="BP679006" s="90"/>
    </row>
    <row r="679007" spans="68:68" customFormat="1">
      <c r="BP679007" s="90"/>
    </row>
    <row r="679008" spans="68:68" customFormat="1">
      <c r="BP679008" s="90"/>
    </row>
    <row r="679009" spans="68:68" customFormat="1">
      <c r="BP679009" s="90"/>
    </row>
    <row r="679010" spans="68:68" customFormat="1">
      <c r="BP679010" s="90"/>
    </row>
    <row r="679011" spans="68:68" customFormat="1">
      <c r="BP679011" s="90"/>
    </row>
    <row r="679012" spans="68:68" customFormat="1">
      <c r="BP679012" s="90"/>
    </row>
    <row r="679013" spans="68:68" customFormat="1">
      <c r="BP679013" s="90"/>
    </row>
    <row r="679014" spans="68:68" customFormat="1">
      <c r="BP679014" s="90"/>
    </row>
    <row r="679015" spans="68:68" customFormat="1">
      <c r="BP679015" s="90"/>
    </row>
    <row r="679016" spans="68:68" customFormat="1">
      <c r="BP679016" s="90"/>
    </row>
    <row r="679017" spans="68:68" customFormat="1">
      <c r="BP679017" s="90"/>
    </row>
    <row r="679018" spans="68:68" customFormat="1">
      <c r="BP679018" s="90"/>
    </row>
    <row r="679019" spans="68:68" customFormat="1">
      <c r="BP679019" s="90"/>
    </row>
    <row r="679020" spans="68:68" customFormat="1">
      <c r="BP679020" s="90"/>
    </row>
    <row r="679021" spans="68:68" customFormat="1">
      <c r="BP679021" s="90"/>
    </row>
    <row r="679022" spans="68:68" customFormat="1">
      <c r="BP679022" s="90"/>
    </row>
    <row r="679023" spans="68:68" customFormat="1">
      <c r="BP679023" s="90"/>
    </row>
    <row r="679024" spans="68:68" customFormat="1">
      <c r="BP679024" s="90"/>
    </row>
    <row r="679025" spans="68:68" customFormat="1">
      <c r="BP679025" s="90"/>
    </row>
    <row r="679026" spans="68:68" customFormat="1">
      <c r="BP679026" s="90"/>
    </row>
    <row r="679027" spans="68:68" customFormat="1">
      <c r="BP679027" s="90"/>
    </row>
    <row r="679028" spans="68:68" customFormat="1">
      <c r="BP679028" s="90"/>
    </row>
    <row r="679029" spans="68:68" customFormat="1">
      <c r="BP679029" s="90"/>
    </row>
    <row r="679030" spans="68:68" customFormat="1">
      <c r="BP679030" s="90"/>
    </row>
    <row r="679031" spans="68:68" customFormat="1">
      <c r="BP679031" s="90"/>
    </row>
    <row r="679032" spans="68:68" customFormat="1">
      <c r="BP679032" s="90"/>
    </row>
    <row r="679033" spans="68:68" customFormat="1">
      <c r="BP679033" s="90"/>
    </row>
    <row r="679034" spans="68:68" customFormat="1">
      <c r="BP679034" s="90"/>
    </row>
    <row r="679035" spans="68:68" customFormat="1">
      <c r="BP679035" s="90"/>
    </row>
    <row r="679036" spans="68:68" customFormat="1">
      <c r="BP679036" s="90"/>
    </row>
    <row r="679037" spans="68:68" customFormat="1">
      <c r="BP679037" s="90"/>
    </row>
    <row r="679038" spans="68:68" customFormat="1">
      <c r="BP679038" s="90"/>
    </row>
    <row r="679039" spans="68:68" customFormat="1">
      <c r="BP679039" s="90"/>
    </row>
    <row r="679040" spans="68:68" customFormat="1">
      <c r="BP679040" s="90"/>
    </row>
    <row r="679041" spans="68:68" customFormat="1">
      <c r="BP679041" s="90"/>
    </row>
    <row r="679042" spans="68:68" customFormat="1">
      <c r="BP679042" s="90"/>
    </row>
    <row r="679043" spans="68:68" customFormat="1">
      <c r="BP679043" s="90"/>
    </row>
    <row r="679044" spans="68:68" customFormat="1">
      <c r="BP679044" s="90"/>
    </row>
    <row r="679045" spans="68:68" customFormat="1">
      <c r="BP679045" s="90"/>
    </row>
    <row r="679046" spans="68:68" customFormat="1">
      <c r="BP679046" s="90"/>
    </row>
    <row r="679047" spans="68:68" customFormat="1">
      <c r="BP679047" s="90"/>
    </row>
    <row r="679048" spans="68:68" customFormat="1">
      <c r="BP679048" s="90"/>
    </row>
    <row r="679049" spans="68:68" customFormat="1">
      <c r="BP679049" s="90"/>
    </row>
    <row r="679050" spans="68:68" customFormat="1">
      <c r="BP679050" s="90"/>
    </row>
    <row r="679051" spans="68:68" customFormat="1">
      <c r="BP679051" s="90"/>
    </row>
    <row r="679052" spans="68:68" customFormat="1">
      <c r="BP679052" s="90"/>
    </row>
    <row r="679053" spans="68:68" customFormat="1">
      <c r="BP679053" s="90"/>
    </row>
    <row r="679054" spans="68:68" customFormat="1">
      <c r="BP679054" s="90"/>
    </row>
    <row r="679055" spans="68:68" customFormat="1">
      <c r="BP679055" s="90"/>
    </row>
    <row r="679056" spans="68:68" customFormat="1">
      <c r="BP679056" s="90"/>
    </row>
    <row r="679057" spans="68:68" customFormat="1">
      <c r="BP679057" s="90"/>
    </row>
    <row r="679058" spans="68:68" customFormat="1">
      <c r="BP679058" s="90"/>
    </row>
    <row r="679059" spans="68:68" customFormat="1">
      <c r="BP679059" s="90"/>
    </row>
    <row r="679060" spans="68:68" customFormat="1">
      <c r="BP679060" s="90"/>
    </row>
    <row r="679061" spans="68:68" customFormat="1">
      <c r="BP679061" s="90"/>
    </row>
    <row r="679062" spans="68:68" customFormat="1">
      <c r="BP679062" s="90"/>
    </row>
    <row r="679063" spans="68:68" customFormat="1">
      <c r="BP679063" s="90"/>
    </row>
    <row r="679064" spans="68:68" customFormat="1">
      <c r="BP679064" s="90"/>
    </row>
    <row r="679065" spans="68:68" customFormat="1">
      <c r="BP679065" s="90"/>
    </row>
    <row r="679066" spans="68:68" customFormat="1">
      <c r="BP679066" s="90"/>
    </row>
    <row r="679067" spans="68:68" customFormat="1">
      <c r="BP679067" s="90"/>
    </row>
    <row r="679068" spans="68:68" customFormat="1">
      <c r="BP679068" s="90"/>
    </row>
    <row r="679069" spans="68:68" customFormat="1">
      <c r="BP679069" s="90"/>
    </row>
    <row r="679070" spans="68:68" customFormat="1">
      <c r="BP679070" s="90"/>
    </row>
    <row r="679071" spans="68:68" customFormat="1">
      <c r="BP679071" s="90"/>
    </row>
    <row r="679072" spans="68:68" customFormat="1">
      <c r="BP679072" s="90"/>
    </row>
    <row r="679073" spans="68:68" customFormat="1">
      <c r="BP679073" s="90"/>
    </row>
    <row r="679074" spans="68:68" customFormat="1">
      <c r="BP679074" s="90"/>
    </row>
    <row r="679075" spans="68:68" customFormat="1">
      <c r="BP679075" s="90"/>
    </row>
    <row r="679076" spans="68:68" customFormat="1">
      <c r="BP679076" s="90"/>
    </row>
    <row r="679077" spans="68:68" customFormat="1">
      <c r="BP679077" s="90"/>
    </row>
    <row r="679078" spans="68:68" customFormat="1">
      <c r="BP679078" s="90"/>
    </row>
    <row r="679079" spans="68:68" customFormat="1">
      <c r="BP679079" s="90"/>
    </row>
    <row r="679080" spans="68:68" customFormat="1">
      <c r="BP679080" s="90"/>
    </row>
    <row r="679081" spans="68:68" customFormat="1">
      <c r="BP679081" s="90"/>
    </row>
    <row r="679082" spans="68:68" customFormat="1">
      <c r="BP679082" s="90"/>
    </row>
    <row r="679083" spans="68:68" customFormat="1">
      <c r="BP679083" s="90"/>
    </row>
    <row r="679084" spans="68:68" customFormat="1">
      <c r="BP679084" s="90"/>
    </row>
    <row r="679085" spans="68:68" customFormat="1">
      <c r="BP679085" s="90"/>
    </row>
    <row r="679086" spans="68:68" customFormat="1">
      <c r="BP679086" s="90"/>
    </row>
    <row r="679087" spans="68:68" customFormat="1">
      <c r="BP679087" s="90"/>
    </row>
    <row r="679088" spans="68:68" customFormat="1">
      <c r="BP679088" s="90"/>
    </row>
    <row r="679089" spans="68:68" customFormat="1">
      <c r="BP679089" s="90"/>
    </row>
    <row r="679090" spans="68:68" customFormat="1">
      <c r="BP679090" s="90"/>
    </row>
    <row r="679091" spans="68:68" customFormat="1">
      <c r="BP679091" s="90"/>
    </row>
    <row r="679092" spans="68:68" customFormat="1">
      <c r="BP679092" s="90"/>
    </row>
    <row r="679093" spans="68:68" customFormat="1">
      <c r="BP679093" s="90"/>
    </row>
    <row r="679094" spans="68:68" customFormat="1">
      <c r="BP679094" s="90"/>
    </row>
    <row r="679095" spans="68:68" customFormat="1">
      <c r="BP679095" s="90"/>
    </row>
    <row r="679096" spans="68:68" customFormat="1">
      <c r="BP679096" s="90"/>
    </row>
    <row r="679097" spans="68:68" customFormat="1">
      <c r="BP679097" s="90"/>
    </row>
    <row r="679098" spans="68:68" customFormat="1">
      <c r="BP679098" s="90"/>
    </row>
    <row r="679099" spans="68:68" customFormat="1">
      <c r="BP679099" s="90"/>
    </row>
    <row r="679100" spans="68:68" customFormat="1">
      <c r="BP679100" s="90"/>
    </row>
    <row r="679101" spans="68:68" customFormat="1">
      <c r="BP679101" s="90"/>
    </row>
    <row r="679102" spans="68:68" customFormat="1">
      <c r="BP679102" s="90"/>
    </row>
    <row r="679103" spans="68:68" customFormat="1">
      <c r="BP679103" s="90"/>
    </row>
    <row r="679104" spans="68:68" customFormat="1">
      <c r="BP679104" s="90"/>
    </row>
    <row r="679105" spans="68:68" customFormat="1">
      <c r="BP679105" s="90"/>
    </row>
    <row r="679106" spans="68:68" customFormat="1">
      <c r="BP679106" s="90"/>
    </row>
    <row r="679107" spans="68:68" customFormat="1">
      <c r="BP679107" s="90"/>
    </row>
    <row r="679108" spans="68:68" customFormat="1">
      <c r="BP679108" s="90"/>
    </row>
    <row r="679109" spans="68:68" customFormat="1">
      <c r="BP679109" s="90"/>
    </row>
    <row r="679110" spans="68:68" customFormat="1">
      <c r="BP679110" s="90"/>
    </row>
    <row r="679111" spans="68:68" customFormat="1">
      <c r="BP679111" s="90"/>
    </row>
    <row r="679112" spans="68:68" customFormat="1">
      <c r="BP679112" s="90"/>
    </row>
    <row r="679113" spans="68:68" customFormat="1">
      <c r="BP679113" s="90"/>
    </row>
    <row r="679114" spans="68:68" customFormat="1">
      <c r="BP679114" s="90"/>
    </row>
    <row r="679115" spans="68:68" customFormat="1">
      <c r="BP679115" s="90"/>
    </row>
    <row r="679116" spans="68:68" customFormat="1">
      <c r="BP679116" s="90"/>
    </row>
    <row r="679117" spans="68:68" customFormat="1">
      <c r="BP679117" s="90"/>
    </row>
    <row r="679118" spans="68:68" customFormat="1">
      <c r="BP679118" s="90"/>
    </row>
    <row r="679119" spans="68:68" customFormat="1">
      <c r="BP679119" s="90"/>
    </row>
    <row r="679120" spans="68:68" customFormat="1">
      <c r="BP679120" s="90"/>
    </row>
    <row r="679121" spans="68:68" customFormat="1">
      <c r="BP679121" s="90"/>
    </row>
    <row r="679122" spans="68:68" customFormat="1">
      <c r="BP679122" s="90"/>
    </row>
    <row r="679123" spans="68:68" customFormat="1">
      <c r="BP679123" s="90"/>
    </row>
    <row r="679124" spans="68:68" customFormat="1">
      <c r="BP679124" s="90"/>
    </row>
    <row r="679125" spans="68:68" customFormat="1">
      <c r="BP679125" s="90"/>
    </row>
    <row r="679126" spans="68:68" customFormat="1">
      <c r="BP679126" s="90"/>
    </row>
    <row r="679127" spans="68:68" customFormat="1">
      <c r="BP679127" s="90"/>
    </row>
    <row r="679128" spans="68:68" customFormat="1">
      <c r="BP679128" s="90"/>
    </row>
    <row r="679129" spans="68:68" customFormat="1">
      <c r="BP679129" s="90"/>
    </row>
    <row r="679130" spans="68:68" customFormat="1">
      <c r="BP679130" s="90"/>
    </row>
    <row r="679131" spans="68:68" customFormat="1">
      <c r="BP679131" s="90"/>
    </row>
    <row r="679132" spans="68:68" customFormat="1">
      <c r="BP679132" s="90"/>
    </row>
    <row r="679133" spans="68:68" customFormat="1">
      <c r="BP679133" s="90"/>
    </row>
    <row r="679134" spans="68:68" customFormat="1">
      <c r="BP679134" s="90"/>
    </row>
    <row r="679135" spans="68:68" customFormat="1">
      <c r="BP679135" s="90"/>
    </row>
    <row r="679136" spans="68:68" customFormat="1">
      <c r="BP679136" s="90"/>
    </row>
    <row r="679137" spans="68:68" customFormat="1">
      <c r="BP679137" s="90"/>
    </row>
    <row r="679138" spans="68:68" customFormat="1">
      <c r="BP679138" s="90"/>
    </row>
    <row r="679139" spans="68:68" customFormat="1">
      <c r="BP679139" s="90"/>
    </row>
    <row r="679140" spans="68:68" customFormat="1">
      <c r="BP679140" s="90"/>
    </row>
    <row r="679141" spans="68:68" customFormat="1">
      <c r="BP679141" s="90"/>
    </row>
    <row r="679142" spans="68:68" customFormat="1">
      <c r="BP679142" s="90"/>
    </row>
    <row r="679143" spans="68:68" customFormat="1">
      <c r="BP679143" s="90"/>
    </row>
    <row r="679144" spans="68:68" customFormat="1">
      <c r="BP679144" s="90"/>
    </row>
    <row r="679145" spans="68:68" customFormat="1">
      <c r="BP679145" s="90"/>
    </row>
    <row r="679146" spans="68:68" customFormat="1">
      <c r="BP679146" s="90"/>
    </row>
    <row r="679147" spans="68:68" customFormat="1">
      <c r="BP679147" s="90"/>
    </row>
    <row r="679148" spans="68:68" customFormat="1">
      <c r="BP679148" s="90"/>
    </row>
    <row r="679149" spans="68:68" customFormat="1">
      <c r="BP679149" s="90"/>
    </row>
    <row r="679150" spans="68:68" customFormat="1">
      <c r="BP679150" s="90"/>
    </row>
    <row r="679151" spans="68:68" customFormat="1">
      <c r="BP679151" s="90"/>
    </row>
    <row r="679152" spans="68:68" customFormat="1">
      <c r="BP679152" s="90"/>
    </row>
    <row r="679153" spans="68:68" customFormat="1">
      <c r="BP679153" s="90"/>
    </row>
    <row r="679154" spans="68:68" customFormat="1">
      <c r="BP679154" s="90"/>
    </row>
    <row r="679155" spans="68:68" customFormat="1">
      <c r="BP679155" s="90"/>
    </row>
    <row r="679156" spans="68:68" customFormat="1">
      <c r="BP679156" s="90"/>
    </row>
    <row r="679157" spans="68:68" customFormat="1">
      <c r="BP679157" s="90"/>
    </row>
    <row r="679158" spans="68:68" customFormat="1">
      <c r="BP679158" s="90"/>
    </row>
    <row r="679159" spans="68:68" customFormat="1">
      <c r="BP679159" s="90"/>
    </row>
    <row r="679160" spans="68:68" customFormat="1">
      <c r="BP679160" s="90"/>
    </row>
    <row r="679161" spans="68:68" customFormat="1">
      <c r="BP679161" s="90"/>
    </row>
    <row r="679162" spans="68:68" customFormat="1">
      <c r="BP679162" s="90"/>
    </row>
    <row r="679163" spans="68:68" customFormat="1">
      <c r="BP679163" s="90"/>
    </row>
    <row r="679164" spans="68:68" customFormat="1">
      <c r="BP679164" s="90"/>
    </row>
    <row r="679165" spans="68:68" customFormat="1">
      <c r="BP679165" s="90"/>
    </row>
    <row r="679166" spans="68:68" customFormat="1">
      <c r="BP679166" s="90"/>
    </row>
    <row r="679167" spans="68:68" customFormat="1">
      <c r="BP679167" s="90"/>
    </row>
    <row r="679168" spans="68:68" customFormat="1">
      <c r="BP679168" s="90"/>
    </row>
    <row r="679169" spans="68:68" customFormat="1">
      <c r="BP679169" s="90"/>
    </row>
    <row r="679170" spans="68:68" customFormat="1">
      <c r="BP679170" s="90"/>
    </row>
    <row r="679171" spans="68:68" customFormat="1">
      <c r="BP679171" s="90"/>
    </row>
    <row r="679172" spans="68:68" customFormat="1">
      <c r="BP679172" s="90"/>
    </row>
    <row r="679173" spans="68:68" customFormat="1">
      <c r="BP679173" s="90"/>
    </row>
    <row r="679174" spans="68:68" customFormat="1">
      <c r="BP679174" s="90"/>
    </row>
    <row r="679175" spans="68:68" customFormat="1">
      <c r="BP679175" s="90"/>
    </row>
    <row r="679176" spans="68:68" customFormat="1">
      <c r="BP679176" s="90"/>
    </row>
    <row r="679177" spans="68:68" customFormat="1">
      <c r="BP679177" s="90"/>
    </row>
    <row r="679178" spans="68:68" customFormat="1">
      <c r="BP679178" s="90"/>
    </row>
    <row r="679179" spans="68:68" customFormat="1">
      <c r="BP679179" s="90"/>
    </row>
    <row r="679180" spans="68:68" customFormat="1">
      <c r="BP679180" s="90"/>
    </row>
    <row r="679181" spans="68:68" customFormat="1">
      <c r="BP679181" s="90"/>
    </row>
    <row r="679182" spans="68:68" customFormat="1">
      <c r="BP679182" s="90"/>
    </row>
    <row r="679183" spans="68:68" customFormat="1">
      <c r="BP679183" s="90"/>
    </row>
    <row r="679184" spans="68:68" customFormat="1">
      <c r="BP679184" s="90"/>
    </row>
    <row r="679185" spans="68:68" customFormat="1">
      <c r="BP679185" s="90"/>
    </row>
    <row r="679186" spans="68:68" customFormat="1">
      <c r="BP679186" s="90"/>
    </row>
    <row r="679187" spans="68:68" customFormat="1">
      <c r="BP679187" s="90"/>
    </row>
    <row r="679188" spans="68:68" customFormat="1">
      <c r="BP679188" s="90"/>
    </row>
    <row r="679189" spans="68:68" customFormat="1">
      <c r="BP679189" s="90"/>
    </row>
    <row r="679190" spans="68:68" customFormat="1">
      <c r="BP679190" s="90"/>
    </row>
    <row r="679191" spans="68:68" customFormat="1">
      <c r="BP679191" s="90"/>
    </row>
    <row r="679192" spans="68:68" customFormat="1">
      <c r="BP679192" s="90"/>
    </row>
    <row r="679193" spans="68:68" customFormat="1">
      <c r="BP679193" s="90"/>
    </row>
    <row r="679194" spans="68:68" customFormat="1">
      <c r="BP679194" s="90"/>
    </row>
    <row r="679195" spans="68:68" customFormat="1">
      <c r="BP679195" s="90"/>
    </row>
    <row r="679196" spans="68:68" customFormat="1">
      <c r="BP679196" s="90"/>
    </row>
    <row r="679197" spans="68:68" customFormat="1">
      <c r="BP679197" s="90"/>
    </row>
    <row r="679198" spans="68:68" customFormat="1">
      <c r="BP679198" s="90"/>
    </row>
    <row r="679199" spans="68:68" customFormat="1">
      <c r="BP679199" s="90"/>
    </row>
    <row r="679200" spans="68:68" customFormat="1">
      <c r="BP679200" s="90"/>
    </row>
    <row r="679201" spans="68:68" customFormat="1">
      <c r="BP679201" s="90"/>
    </row>
    <row r="679202" spans="68:68" customFormat="1">
      <c r="BP679202" s="90"/>
    </row>
    <row r="679203" spans="68:68" customFormat="1">
      <c r="BP679203" s="90"/>
    </row>
    <row r="679204" spans="68:68" customFormat="1">
      <c r="BP679204" s="90"/>
    </row>
    <row r="679205" spans="68:68" customFormat="1">
      <c r="BP679205" s="90"/>
    </row>
    <row r="679206" spans="68:68" customFormat="1">
      <c r="BP679206" s="90"/>
    </row>
    <row r="679207" spans="68:68" customFormat="1">
      <c r="BP679207" s="90"/>
    </row>
    <row r="679208" spans="68:68" customFormat="1">
      <c r="BP679208" s="90"/>
    </row>
    <row r="679209" spans="68:68" customFormat="1">
      <c r="BP679209" s="90"/>
    </row>
    <row r="679210" spans="68:68" customFormat="1">
      <c r="BP679210" s="90"/>
    </row>
    <row r="679211" spans="68:68" customFormat="1">
      <c r="BP679211" s="90"/>
    </row>
    <row r="679212" spans="68:68" customFormat="1">
      <c r="BP679212" s="90"/>
    </row>
    <row r="679213" spans="68:68" customFormat="1">
      <c r="BP679213" s="90"/>
    </row>
    <row r="679214" spans="68:68" customFormat="1">
      <c r="BP679214" s="90"/>
    </row>
    <row r="679215" spans="68:68" customFormat="1">
      <c r="BP679215" s="90"/>
    </row>
    <row r="679216" spans="68:68" customFormat="1">
      <c r="BP679216" s="90"/>
    </row>
    <row r="679217" spans="68:68" customFormat="1">
      <c r="BP679217" s="90"/>
    </row>
    <row r="679218" spans="68:68" customFormat="1">
      <c r="BP679218" s="90"/>
    </row>
    <row r="679219" spans="68:68" customFormat="1">
      <c r="BP679219" s="90"/>
    </row>
    <row r="679220" spans="68:68" customFormat="1">
      <c r="BP679220" s="90"/>
    </row>
    <row r="679221" spans="68:68" customFormat="1">
      <c r="BP679221" s="90"/>
    </row>
    <row r="679222" spans="68:68" customFormat="1">
      <c r="BP679222" s="90"/>
    </row>
    <row r="679223" spans="68:68" customFormat="1">
      <c r="BP679223" s="90"/>
    </row>
    <row r="679224" spans="68:68" customFormat="1">
      <c r="BP679224" s="90"/>
    </row>
    <row r="679225" spans="68:68" customFormat="1">
      <c r="BP679225" s="90"/>
    </row>
    <row r="679226" spans="68:68" customFormat="1">
      <c r="BP679226" s="90"/>
    </row>
    <row r="679227" spans="68:68" customFormat="1">
      <c r="BP679227" s="90"/>
    </row>
    <row r="679228" spans="68:68" customFormat="1">
      <c r="BP679228" s="90"/>
    </row>
    <row r="679229" spans="68:68" customFormat="1">
      <c r="BP679229" s="90"/>
    </row>
    <row r="679230" spans="68:68" customFormat="1">
      <c r="BP679230" s="90"/>
    </row>
    <row r="679231" spans="68:68" customFormat="1">
      <c r="BP679231" s="90"/>
    </row>
    <row r="679232" spans="68:68" customFormat="1">
      <c r="BP679232" s="90"/>
    </row>
    <row r="679233" spans="68:68" customFormat="1">
      <c r="BP679233" s="90"/>
    </row>
    <row r="679234" spans="68:68" customFormat="1">
      <c r="BP679234" s="90"/>
    </row>
    <row r="679235" spans="68:68" customFormat="1">
      <c r="BP679235" s="90"/>
    </row>
    <row r="679236" spans="68:68" customFormat="1">
      <c r="BP679236" s="90"/>
    </row>
    <row r="679237" spans="68:68" customFormat="1">
      <c r="BP679237" s="90"/>
    </row>
    <row r="679238" spans="68:68" customFormat="1">
      <c r="BP679238" s="90"/>
    </row>
    <row r="679239" spans="68:68" customFormat="1">
      <c r="BP679239" s="90"/>
    </row>
    <row r="679240" spans="68:68" customFormat="1">
      <c r="BP679240" s="90"/>
    </row>
    <row r="679241" spans="68:68" customFormat="1">
      <c r="BP679241" s="90"/>
    </row>
    <row r="679242" spans="68:68" customFormat="1">
      <c r="BP679242" s="90"/>
    </row>
    <row r="679243" spans="68:68" customFormat="1">
      <c r="BP679243" s="90"/>
    </row>
    <row r="679244" spans="68:68" customFormat="1">
      <c r="BP679244" s="90"/>
    </row>
    <row r="679245" spans="68:68" customFormat="1">
      <c r="BP679245" s="90"/>
    </row>
    <row r="679246" spans="68:68" customFormat="1">
      <c r="BP679246" s="90"/>
    </row>
    <row r="679247" spans="68:68" customFormat="1">
      <c r="BP679247" s="90"/>
    </row>
    <row r="679248" spans="68:68" customFormat="1">
      <c r="BP679248" s="90"/>
    </row>
    <row r="679249" spans="68:68" customFormat="1">
      <c r="BP679249" s="90"/>
    </row>
    <row r="679250" spans="68:68" customFormat="1">
      <c r="BP679250" s="90"/>
    </row>
    <row r="679251" spans="68:68" customFormat="1">
      <c r="BP679251" s="90"/>
    </row>
    <row r="679252" spans="68:68" customFormat="1">
      <c r="BP679252" s="90"/>
    </row>
    <row r="679253" spans="68:68" customFormat="1">
      <c r="BP679253" s="90"/>
    </row>
    <row r="679254" spans="68:68" customFormat="1">
      <c r="BP679254" s="90"/>
    </row>
    <row r="679255" spans="68:68" customFormat="1">
      <c r="BP679255" s="90"/>
    </row>
    <row r="679256" spans="68:68" customFormat="1">
      <c r="BP679256" s="90"/>
    </row>
    <row r="679257" spans="68:68" customFormat="1">
      <c r="BP679257" s="90"/>
    </row>
    <row r="679258" spans="68:68" customFormat="1">
      <c r="BP679258" s="90"/>
    </row>
    <row r="679259" spans="68:68" customFormat="1">
      <c r="BP679259" s="90"/>
    </row>
    <row r="679260" spans="68:68" customFormat="1">
      <c r="BP679260" s="90"/>
    </row>
    <row r="679261" spans="68:68" customFormat="1">
      <c r="BP679261" s="90"/>
    </row>
    <row r="679262" spans="68:68" customFormat="1">
      <c r="BP679262" s="90"/>
    </row>
    <row r="679263" spans="68:68" customFormat="1">
      <c r="BP679263" s="90"/>
    </row>
    <row r="679264" spans="68:68" customFormat="1">
      <c r="BP679264" s="90"/>
    </row>
    <row r="679265" spans="68:68" customFormat="1">
      <c r="BP679265" s="90"/>
    </row>
    <row r="679266" spans="68:68" customFormat="1">
      <c r="BP679266" s="90"/>
    </row>
    <row r="679267" spans="68:68" customFormat="1">
      <c r="BP679267" s="90"/>
    </row>
    <row r="679268" spans="68:68" customFormat="1">
      <c r="BP679268" s="90"/>
    </row>
    <row r="679269" spans="68:68" customFormat="1">
      <c r="BP679269" s="90"/>
    </row>
    <row r="679270" spans="68:68" customFormat="1">
      <c r="BP679270" s="90"/>
    </row>
    <row r="679271" spans="68:68" customFormat="1">
      <c r="BP679271" s="90"/>
    </row>
    <row r="679272" spans="68:68" customFormat="1">
      <c r="BP679272" s="90"/>
    </row>
    <row r="679273" spans="68:68" customFormat="1">
      <c r="BP679273" s="90"/>
    </row>
    <row r="679274" spans="68:68" customFormat="1">
      <c r="BP679274" s="90"/>
    </row>
    <row r="679275" spans="68:68" customFormat="1">
      <c r="BP679275" s="90"/>
    </row>
    <row r="679276" spans="68:68" customFormat="1">
      <c r="BP679276" s="90"/>
    </row>
    <row r="679277" spans="68:68" customFormat="1">
      <c r="BP679277" s="90"/>
    </row>
    <row r="679278" spans="68:68" customFormat="1">
      <c r="BP679278" s="90"/>
    </row>
    <row r="679279" spans="68:68" customFormat="1">
      <c r="BP679279" s="90"/>
    </row>
    <row r="679280" spans="68:68" customFormat="1">
      <c r="BP679280" s="90"/>
    </row>
    <row r="679281" spans="68:68" customFormat="1">
      <c r="BP679281" s="90"/>
    </row>
    <row r="679282" spans="68:68" customFormat="1">
      <c r="BP679282" s="90"/>
    </row>
    <row r="679283" spans="68:68" customFormat="1">
      <c r="BP679283" s="90"/>
    </row>
    <row r="679284" spans="68:68" customFormat="1">
      <c r="BP679284" s="90"/>
    </row>
    <row r="679285" spans="68:68" customFormat="1">
      <c r="BP679285" s="90"/>
    </row>
    <row r="679286" spans="68:68" customFormat="1">
      <c r="BP679286" s="90"/>
    </row>
    <row r="679287" spans="68:68" customFormat="1">
      <c r="BP679287" s="90"/>
    </row>
    <row r="679288" spans="68:68" customFormat="1">
      <c r="BP679288" s="90"/>
    </row>
    <row r="679289" spans="68:68" customFormat="1">
      <c r="BP679289" s="90"/>
    </row>
    <row r="679290" spans="68:68" customFormat="1">
      <c r="BP679290" s="90"/>
    </row>
    <row r="679291" spans="68:68" customFormat="1">
      <c r="BP679291" s="90"/>
    </row>
    <row r="679292" spans="68:68" customFormat="1">
      <c r="BP679292" s="90"/>
    </row>
    <row r="679293" spans="68:68" customFormat="1">
      <c r="BP679293" s="90"/>
    </row>
    <row r="679294" spans="68:68" customFormat="1">
      <c r="BP679294" s="90"/>
    </row>
    <row r="679295" spans="68:68" customFormat="1">
      <c r="BP679295" s="90"/>
    </row>
    <row r="679296" spans="68:68" customFormat="1">
      <c r="BP679296" s="90"/>
    </row>
    <row r="679297" spans="68:68" customFormat="1">
      <c r="BP679297" s="90"/>
    </row>
    <row r="679298" spans="68:68" customFormat="1">
      <c r="BP679298" s="90"/>
    </row>
    <row r="679299" spans="68:68" customFormat="1">
      <c r="BP679299" s="90"/>
    </row>
    <row r="679300" spans="68:68" customFormat="1">
      <c r="BP679300" s="90"/>
    </row>
    <row r="679301" spans="68:68" customFormat="1">
      <c r="BP679301" s="90"/>
    </row>
    <row r="679302" spans="68:68" customFormat="1">
      <c r="BP679302" s="90"/>
    </row>
    <row r="679303" spans="68:68" customFormat="1">
      <c r="BP679303" s="90"/>
    </row>
    <row r="679304" spans="68:68" customFormat="1">
      <c r="BP679304" s="90"/>
    </row>
    <row r="679305" spans="68:68" customFormat="1">
      <c r="BP679305" s="90"/>
    </row>
    <row r="679306" spans="68:68" customFormat="1">
      <c r="BP679306" s="90"/>
    </row>
    <row r="679307" spans="68:68" customFormat="1">
      <c r="BP679307" s="90"/>
    </row>
    <row r="679308" spans="68:68" customFormat="1">
      <c r="BP679308" s="90"/>
    </row>
    <row r="679309" spans="68:68" customFormat="1">
      <c r="BP679309" s="90"/>
    </row>
    <row r="679310" spans="68:68" customFormat="1">
      <c r="BP679310" s="90"/>
    </row>
    <row r="679311" spans="68:68" customFormat="1">
      <c r="BP679311" s="90"/>
    </row>
    <row r="679312" spans="68:68" customFormat="1">
      <c r="BP679312" s="90"/>
    </row>
    <row r="679313" spans="68:68" customFormat="1">
      <c r="BP679313" s="90"/>
    </row>
    <row r="679314" spans="68:68" customFormat="1">
      <c r="BP679314" s="90"/>
    </row>
    <row r="679315" spans="68:68" customFormat="1">
      <c r="BP679315" s="90"/>
    </row>
    <row r="679316" spans="68:68" customFormat="1">
      <c r="BP679316" s="90"/>
    </row>
    <row r="679317" spans="68:68" customFormat="1">
      <c r="BP679317" s="90"/>
    </row>
    <row r="679318" spans="68:68" customFormat="1">
      <c r="BP679318" s="90"/>
    </row>
    <row r="679319" spans="68:68" customFormat="1">
      <c r="BP679319" s="90"/>
    </row>
    <row r="679320" spans="68:68" customFormat="1">
      <c r="BP679320" s="90"/>
    </row>
    <row r="679321" spans="68:68" customFormat="1">
      <c r="BP679321" s="90"/>
    </row>
    <row r="679322" spans="68:68" customFormat="1">
      <c r="BP679322" s="90"/>
    </row>
    <row r="679323" spans="68:68" customFormat="1">
      <c r="BP679323" s="90"/>
    </row>
    <row r="679324" spans="68:68" customFormat="1">
      <c r="BP679324" s="90"/>
    </row>
    <row r="679325" spans="68:68" customFormat="1">
      <c r="BP679325" s="90"/>
    </row>
    <row r="679326" spans="68:68" customFormat="1">
      <c r="BP679326" s="90"/>
    </row>
    <row r="679327" spans="68:68" customFormat="1">
      <c r="BP679327" s="90"/>
    </row>
    <row r="679328" spans="68:68" customFormat="1">
      <c r="BP679328" s="90"/>
    </row>
    <row r="679329" spans="68:68" customFormat="1">
      <c r="BP679329" s="90"/>
    </row>
    <row r="679330" spans="68:68" customFormat="1">
      <c r="BP679330" s="90"/>
    </row>
    <row r="679331" spans="68:68" customFormat="1">
      <c r="BP679331" s="90"/>
    </row>
    <row r="679332" spans="68:68" customFormat="1">
      <c r="BP679332" s="90"/>
    </row>
    <row r="679333" spans="68:68" customFormat="1">
      <c r="BP679333" s="90"/>
    </row>
    <row r="679334" spans="68:68" customFormat="1">
      <c r="BP679334" s="90"/>
    </row>
    <row r="679335" spans="68:68" customFormat="1">
      <c r="BP679335" s="90"/>
    </row>
    <row r="679336" spans="68:68" customFormat="1">
      <c r="BP679336" s="90"/>
    </row>
    <row r="679337" spans="68:68" customFormat="1">
      <c r="BP679337" s="90"/>
    </row>
    <row r="679338" spans="68:68" customFormat="1">
      <c r="BP679338" s="90"/>
    </row>
    <row r="679339" spans="68:68" customFormat="1">
      <c r="BP679339" s="90"/>
    </row>
    <row r="679340" spans="68:68" customFormat="1">
      <c r="BP679340" s="90"/>
    </row>
    <row r="679341" spans="68:68" customFormat="1">
      <c r="BP679341" s="90"/>
    </row>
    <row r="679342" spans="68:68" customFormat="1">
      <c r="BP679342" s="90"/>
    </row>
    <row r="679343" spans="68:68" customFormat="1">
      <c r="BP679343" s="90"/>
    </row>
    <row r="679344" spans="68:68" customFormat="1">
      <c r="BP679344" s="90"/>
    </row>
    <row r="679345" spans="68:68" customFormat="1">
      <c r="BP679345" s="90"/>
    </row>
    <row r="679346" spans="68:68" customFormat="1">
      <c r="BP679346" s="90"/>
    </row>
    <row r="679347" spans="68:68" customFormat="1">
      <c r="BP679347" s="90"/>
    </row>
    <row r="679348" spans="68:68" customFormat="1">
      <c r="BP679348" s="90"/>
    </row>
    <row r="679349" spans="68:68" customFormat="1">
      <c r="BP679349" s="90"/>
    </row>
    <row r="679350" spans="68:68" customFormat="1">
      <c r="BP679350" s="90"/>
    </row>
    <row r="679351" spans="68:68" customFormat="1">
      <c r="BP679351" s="90"/>
    </row>
    <row r="679352" spans="68:68" customFormat="1">
      <c r="BP679352" s="90"/>
    </row>
    <row r="679353" spans="68:68" customFormat="1">
      <c r="BP679353" s="90"/>
    </row>
    <row r="679354" spans="68:68" customFormat="1">
      <c r="BP679354" s="90"/>
    </row>
    <row r="679355" spans="68:68" customFormat="1">
      <c r="BP679355" s="90"/>
    </row>
    <row r="679356" spans="68:68" customFormat="1">
      <c r="BP679356" s="90"/>
    </row>
    <row r="679357" spans="68:68" customFormat="1">
      <c r="BP679357" s="90"/>
    </row>
    <row r="679358" spans="68:68" customFormat="1">
      <c r="BP679358" s="90"/>
    </row>
    <row r="679359" spans="68:68" customFormat="1">
      <c r="BP679359" s="90"/>
    </row>
    <row r="679360" spans="68:68" customFormat="1">
      <c r="BP679360" s="90"/>
    </row>
    <row r="679361" spans="68:68" customFormat="1">
      <c r="BP679361" s="90"/>
    </row>
    <row r="679362" spans="68:68" customFormat="1">
      <c r="BP679362" s="90"/>
    </row>
    <row r="679363" spans="68:68" customFormat="1">
      <c r="BP679363" s="90"/>
    </row>
    <row r="679364" spans="68:68" customFormat="1">
      <c r="BP679364" s="90"/>
    </row>
    <row r="679365" spans="68:68" customFormat="1">
      <c r="BP679365" s="90"/>
    </row>
    <row r="679366" spans="68:68" customFormat="1">
      <c r="BP679366" s="90"/>
    </row>
    <row r="679367" spans="68:68" customFormat="1">
      <c r="BP679367" s="90"/>
    </row>
    <row r="679368" spans="68:68" customFormat="1">
      <c r="BP679368" s="90"/>
    </row>
    <row r="679369" spans="68:68" customFormat="1">
      <c r="BP679369" s="90"/>
    </row>
    <row r="679370" spans="68:68" customFormat="1">
      <c r="BP679370" s="90"/>
    </row>
    <row r="679371" spans="68:68" customFormat="1">
      <c r="BP679371" s="90"/>
    </row>
    <row r="679372" spans="68:68" customFormat="1">
      <c r="BP679372" s="90"/>
    </row>
    <row r="679373" spans="68:68" customFormat="1">
      <c r="BP679373" s="90"/>
    </row>
    <row r="679374" spans="68:68" customFormat="1">
      <c r="BP679374" s="90"/>
    </row>
    <row r="679375" spans="68:68" customFormat="1">
      <c r="BP679375" s="90"/>
    </row>
    <row r="679376" spans="68:68" customFormat="1">
      <c r="BP679376" s="90"/>
    </row>
    <row r="679377" spans="68:68" customFormat="1">
      <c r="BP679377" s="90"/>
    </row>
    <row r="679378" spans="68:68" customFormat="1">
      <c r="BP679378" s="90"/>
    </row>
    <row r="679379" spans="68:68" customFormat="1">
      <c r="BP679379" s="90"/>
    </row>
    <row r="679380" spans="68:68" customFormat="1">
      <c r="BP679380" s="90"/>
    </row>
    <row r="679381" spans="68:68" customFormat="1">
      <c r="BP679381" s="90"/>
    </row>
    <row r="679382" spans="68:68" customFormat="1">
      <c r="BP679382" s="90"/>
    </row>
    <row r="679383" spans="68:68" customFormat="1">
      <c r="BP679383" s="90"/>
    </row>
    <row r="679384" spans="68:68" customFormat="1">
      <c r="BP679384" s="90"/>
    </row>
    <row r="679385" spans="68:68" customFormat="1">
      <c r="BP679385" s="90"/>
    </row>
    <row r="679386" spans="68:68" customFormat="1">
      <c r="BP679386" s="90"/>
    </row>
    <row r="679387" spans="68:68" customFormat="1">
      <c r="BP679387" s="90"/>
    </row>
    <row r="679388" spans="68:68" customFormat="1">
      <c r="BP679388" s="90"/>
    </row>
    <row r="679389" spans="68:68" customFormat="1">
      <c r="BP679389" s="90"/>
    </row>
    <row r="679390" spans="68:68" customFormat="1">
      <c r="BP679390" s="90"/>
    </row>
    <row r="679391" spans="68:68" customFormat="1">
      <c r="BP679391" s="90"/>
    </row>
    <row r="679392" spans="68:68" customFormat="1">
      <c r="BP679392" s="90"/>
    </row>
    <row r="679393" spans="68:68" customFormat="1">
      <c r="BP679393" s="90"/>
    </row>
    <row r="679394" spans="68:68" customFormat="1">
      <c r="BP679394" s="90"/>
    </row>
    <row r="679395" spans="68:68" customFormat="1">
      <c r="BP679395" s="90"/>
    </row>
    <row r="679396" spans="68:68" customFormat="1">
      <c r="BP679396" s="90"/>
    </row>
    <row r="679397" spans="68:68" customFormat="1">
      <c r="BP679397" s="90"/>
    </row>
    <row r="679398" spans="68:68" customFormat="1">
      <c r="BP679398" s="90"/>
    </row>
    <row r="679399" spans="68:68" customFormat="1">
      <c r="BP679399" s="90"/>
    </row>
    <row r="679400" spans="68:68" customFormat="1">
      <c r="BP679400" s="90"/>
    </row>
    <row r="679401" spans="68:68" customFormat="1">
      <c r="BP679401" s="90"/>
    </row>
    <row r="679402" spans="68:68" customFormat="1">
      <c r="BP679402" s="90"/>
    </row>
    <row r="679403" spans="68:68" customFormat="1">
      <c r="BP679403" s="90"/>
    </row>
    <row r="679404" spans="68:68" customFormat="1">
      <c r="BP679404" s="90"/>
    </row>
    <row r="679405" spans="68:68" customFormat="1">
      <c r="BP679405" s="90"/>
    </row>
    <row r="679406" spans="68:68" customFormat="1">
      <c r="BP679406" s="90"/>
    </row>
    <row r="679407" spans="68:68" customFormat="1">
      <c r="BP679407" s="90"/>
    </row>
    <row r="679408" spans="68:68" customFormat="1">
      <c r="BP679408" s="90"/>
    </row>
    <row r="679409" spans="68:68" customFormat="1">
      <c r="BP679409" s="90"/>
    </row>
    <row r="679410" spans="68:68" customFormat="1">
      <c r="BP679410" s="90"/>
    </row>
    <row r="679411" spans="68:68" customFormat="1">
      <c r="BP679411" s="90"/>
    </row>
    <row r="679412" spans="68:68" customFormat="1">
      <c r="BP679412" s="90"/>
    </row>
    <row r="679413" spans="68:68" customFormat="1">
      <c r="BP679413" s="90"/>
    </row>
    <row r="679414" spans="68:68" customFormat="1">
      <c r="BP679414" s="90"/>
    </row>
    <row r="679415" spans="68:68" customFormat="1">
      <c r="BP679415" s="90"/>
    </row>
    <row r="679416" spans="68:68" customFormat="1">
      <c r="BP679416" s="90"/>
    </row>
    <row r="679417" spans="68:68" customFormat="1">
      <c r="BP679417" s="90"/>
    </row>
    <row r="679418" spans="68:68" customFormat="1">
      <c r="BP679418" s="90"/>
    </row>
    <row r="679419" spans="68:68" customFormat="1">
      <c r="BP679419" s="90"/>
    </row>
    <row r="679420" spans="68:68" customFormat="1">
      <c r="BP679420" s="90"/>
    </row>
    <row r="679421" spans="68:68" customFormat="1">
      <c r="BP679421" s="90"/>
    </row>
    <row r="679422" spans="68:68" customFormat="1">
      <c r="BP679422" s="90"/>
    </row>
    <row r="679423" spans="68:68" customFormat="1">
      <c r="BP679423" s="90"/>
    </row>
    <row r="679424" spans="68:68" customFormat="1">
      <c r="BP679424" s="90"/>
    </row>
    <row r="679425" spans="68:68" customFormat="1">
      <c r="BP679425" s="90"/>
    </row>
    <row r="679426" spans="68:68" customFormat="1">
      <c r="BP679426" s="90"/>
    </row>
    <row r="679427" spans="68:68" customFormat="1">
      <c r="BP679427" s="90"/>
    </row>
    <row r="679428" spans="68:68" customFormat="1">
      <c r="BP679428" s="90"/>
    </row>
    <row r="679429" spans="68:68" customFormat="1">
      <c r="BP679429" s="90"/>
    </row>
    <row r="679430" spans="68:68" customFormat="1">
      <c r="BP679430" s="90"/>
    </row>
    <row r="679431" spans="68:68" customFormat="1">
      <c r="BP679431" s="90"/>
    </row>
    <row r="679432" spans="68:68" customFormat="1">
      <c r="BP679432" s="90"/>
    </row>
    <row r="679433" spans="68:68" customFormat="1">
      <c r="BP679433" s="90"/>
    </row>
    <row r="679434" spans="68:68" customFormat="1">
      <c r="BP679434" s="90"/>
    </row>
    <row r="679435" spans="68:68" customFormat="1">
      <c r="BP679435" s="90"/>
    </row>
    <row r="679436" spans="68:68" customFormat="1">
      <c r="BP679436" s="90"/>
    </row>
    <row r="679437" spans="68:68" customFormat="1">
      <c r="BP679437" s="90"/>
    </row>
    <row r="679438" spans="68:68" customFormat="1">
      <c r="BP679438" s="90"/>
    </row>
    <row r="679439" spans="68:68" customFormat="1">
      <c r="BP679439" s="90"/>
    </row>
    <row r="679440" spans="68:68" customFormat="1">
      <c r="BP679440" s="90"/>
    </row>
    <row r="679441" spans="68:68" customFormat="1">
      <c r="BP679441" s="90"/>
    </row>
    <row r="679442" spans="68:68" customFormat="1">
      <c r="BP679442" s="90"/>
    </row>
    <row r="679443" spans="68:68" customFormat="1">
      <c r="BP679443" s="90"/>
    </row>
    <row r="679444" spans="68:68" customFormat="1">
      <c r="BP679444" s="90"/>
    </row>
    <row r="679445" spans="68:68" customFormat="1">
      <c r="BP679445" s="90"/>
    </row>
    <row r="679446" spans="68:68" customFormat="1">
      <c r="BP679446" s="90"/>
    </row>
    <row r="679447" spans="68:68" customFormat="1">
      <c r="BP679447" s="90"/>
    </row>
    <row r="679448" spans="68:68" customFormat="1">
      <c r="BP679448" s="90"/>
    </row>
    <row r="679449" spans="68:68" customFormat="1">
      <c r="BP679449" s="90"/>
    </row>
    <row r="679450" spans="68:68" customFormat="1">
      <c r="BP679450" s="90"/>
    </row>
    <row r="679451" spans="68:68" customFormat="1">
      <c r="BP679451" s="90"/>
    </row>
    <row r="679452" spans="68:68" customFormat="1">
      <c r="BP679452" s="90"/>
    </row>
    <row r="679453" spans="68:68" customFormat="1">
      <c r="BP679453" s="90"/>
    </row>
    <row r="679454" spans="68:68" customFormat="1">
      <c r="BP679454" s="90"/>
    </row>
    <row r="679455" spans="68:68" customFormat="1">
      <c r="BP679455" s="90"/>
    </row>
    <row r="679456" spans="68:68" customFormat="1">
      <c r="BP679456" s="90"/>
    </row>
    <row r="679457" spans="68:68" customFormat="1">
      <c r="BP679457" s="90"/>
    </row>
    <row r="679458" spans="68:68" customFormat="1">
      <c r="BP679458" s="90"/>
    </row>
    <row r="679459" spans="68:68" customFormat="1">
      <c r="BP679459" s="90"/>
    </row>
    <row r="679460" spans="68:68" customFormat="1">
      <c r="BP679460" s="90"/>
    </row>
    <row r="679461" spans="68:68" customFormat="1">
      <c r="BP679461" s="90"/>
    </row>
    <row r="679462" spans="68:68" customFormat="1">
      <c r="BP679462" s="90"/>
    </row>
    <row r="679463" spans="68:68" customFormat="1">
      <c r="BP679463" s="90"/>
    </row>
    <row r="679464" spans="68:68" customFormat="1">
      <c r="BP679464" s="90"/>
    </row>
    <row r="679465" spans="68:68" customFormat="1">
      <c r="BP679465" s="90"/>
    </row>
    <row r="679466" spans="68:68" customFormat="1">
      <c r="BP679466" s="90"/>
    </row>
    <row r="679467" spans="68:68" customFormat="1">
      <c r="BP679467" s="90"/>
    </row>
    <row r="679468" spans="68:68" customFormat="1">
      <c r="BP679468" s="90"/>
    </row>
    <row r="679469" spans="68:68" customFormat="1">
      <c r="BP679469" s="90"/>
    </row>
    <row r="679470" spans="68:68" customFormat="1">
      <c r="BP679470" s="90"/>
    </row>
    <row r="679471" spans="68:68" customFormat="1">
      <c r="BP679471" s="90"/>
    </row>
    <row r="679472" spans="68:68" customFormat="1">
      <c r="BP679472" s="90"/>
    </row>
    <row r="679473" spans="68:68" customFormat="1">
      <c r="BP679473" s="90"/>
    </row>
    <row r="679474" spans="68:68" customFormat="1">
      <c r="BP679474" s="90"/>
    </row>
    <row r="679475" spans="68:68" customFormat="1">
      <c r="BP679475" s="90"/>
    </row>
    <row r="679476" spans="68:68" customFormat="1">
      <c r="BP679476" s="90"/>
    </row>
    <row r="679477" spans="68:68" customFormat="1">
      <c r="BP679477" s="90"/>
    </row>
    <row r="679478" spans="68:68" customFormat="1">
      <c r="BP679478" s="90"/>
    </row>
    <row r="679479" spans="68:68" customFormat="1">
      <c r="BP679479" s="90"/>
    </row>
    <row r="679480" spans="68:68" customFormat="1">
      <c r="BP679480" s="90"/>
    </row>
    <row r="679481" spans="68:68" customFormat="1">
      <c r="BP679481" s="90"/>
    </row>
    <row r="679482" spans="68:68" customFormat="1">
      <c r="BP679482" s="90"/>
    </row>
    <row r="679483" spans="68:68" customFormat="1">
      <c r="BP679483" s="90"/>
    </row>
    <row r="679484" spans="68:68" customFormat="1">
      <c r="BP679484" s="90"/>
    </row>
    <row r="679485" spans="68:68" customFormat="1">
      <c r="BP679485" s="90"/>
    </row>
    <row r="679486" spans="68:68" customFormat="1">
      <c r="BP679486" s="90"/>
    </row>
    <row r="679487" spans="68:68" customFormat="1">
      <c r="BP679487" s="90"/>
    </row>
    <row r="679488" spans="68:68" customFormat="1">
      <c r="BP679488" s="90"/>
    </row>
    <row r="679489" spans="68:68" customFormat="1">
      <c r="BP679489" s="90"/>
    </row>
    <row r="679490" spans="68:68" customFormat="1">
      <c r="BP679490" s="90"/>
    </row>
    <row r="679491" spans="68:68" customFormat="1">
      <c r="BP679491" s="90"/>
    </row>
    <row r="679492" spans="68:68" customFormat="1">
      <c r="BP679492" s="90"/>
    </row>
    <row r="679493" spans="68:68" customFormat="1">
      <c r="BP679493" s="90"/>
    </row>
    <row r="679494" spans="68:68" customFormat="1">
      <c r="BP679494" s="90"/>
    </row>
    <row r="679495" spans="68:68" customFormat="1">
      <c r="BP679495" s="90"/>
    </row>
    <row r="679496" spans="68:68" customFormat="1">
      <c r="BP679496" s="90"/>
    </row>
    <row r="679497" spans="68:68" customFormat="1">
      <c r="BP679497" s="90"/>
    </row>
    <row r="679498" spans="68:68" customFormat="1">
      <c r="BP679498" s="90"/>
    </row>
    <row r="679499" spans="68:68" customFormat="1">
      <c r="BP679499" s="90"/>
    </row>
    <row r="679500" spans="68:68" customFormat="1">
      <c r="BP679500" s="90"/>
    </row>
    <row r="679501" spans="68:68" customFormat="1">
      <c r="BP679501" s="90"/>
    </row>
    <row r="679502" spans="68:68" customFormat="1">
      <c r="BP679502" s="90"/>
    </row>
    <row r="679503" spans="68:68" customFormat="1">
      <c r="BP679503" s="90"/>
    </row>
    <row r="679504" spans="68:68" customFormat="1">
      <c r="BP679504" s="90"/>
    </row>
    <row r="679505" spans="68:68" customFormat="1">
      <c r="BP679505" s="90"/>
    </row>
    <row r="679506" spans="68:68" customFormat="1">
      <c r="BP679506" s="90"/>
    </row>
    <row r="679507" spans="68:68" customFormat="1">
      <c r="BP679507" s="90"/>
    </row>
    <row r="679508" spans="68:68" customFormat="1">
      <c r="BP679508" s="90"/>
    </row>
    <row r="679509" spans="68:68" customFormat="1">
      <c r="BP679509" s="90"/>
    </row>
    <row r="679510" spans="68:68" customFormat="1">
      <c r="BP679510" s="90"/>
    </row>
    <row r="679511" spans="68:68" customFormat="1">
      <c r="BP679511" s="90"/>
    </row>
    <row r="679512" spans="68:68" customFormat="1">
      <c r="BP679512" s="90"/>
    </row>
    <row r="679513" spans="68:68" customFormat="1">
      <c r="BP679513" s="90"/>
    </row>
    <row r="679514" spans="68:68" customFormat="1">
      <c r="BP679514" s="90"/>
    </row>
    <row r="679515" spans="68:68" customFormat="1">
      <c r="BP679515" s="90"/>
    </row>
    <row r="679516" spans="68:68" customFormat="1">
      <c r="BP679516" s="90"/>
    </row>
    <row r="679517" spans="68:68" customFormat="1">
      <c r="BP679517" s="90"/>
    </row>
    <row r="679518" spans="68:68" customFormat="1">
      <c r="BP679518" s="90"/>
    </row>
    <row r="679519" spans="68:68" customFormat="1">
      <c r="BP679519" s="90"/>
    </row>
    <row r="679520" spans="68:68" customFormat="1">
      <c r="BP679520" s="90"/>
    </row>
    <row r="679521" spans="68:68" customFormat="1">
      <c r="BP679521" s="90"/>
    </row>
    <row r="679522" spans="68:68" customFormat="1">
      <c r="BP679522" s="90"/>
    </row>
    <row r="679523" spans="68:68" customFormat="1">
      <c r="BP679523" s="90"/>
    </row>
    <row r="679524" spans="68:68" customFormat="1">
      <c r="BP679524" s="90"/>
    </row>
    <row r="679525" spans="68:68" customFormat="1">
      <c r="BP679525" s="90"/>
    </row>
    <row r="679526" spans="68:68" customFormat="1">
      <c r="BP679526" s="90"/>
    </row>
    <row r="679527" spans="68:68" customFormat="1">
      <c r="BP679527" s="90"/>
    </row>
    <row r="679528" spans="68:68" customFormat="1">
      <c r="BP679528" s="90"/>
    </row>
    <row r="679529" spans="68:68" customFormat="1">
      <c r="BP679529" s="90"/>
    </row>
    <row r="679530" spans="68:68" customFormat="1">
      <c r="BP679530" s="90"/>
    </row>
    <row r="679531" spans="68:68" customFormat="1">
      <c r="BP679531" s="90"/>
    </row>
    <row r="679532" spans="68:68" customFormat="1">
      <c r="BP679532" s="90"/>
    </row>
    <row r="679533" spans="68:68" customFormat="1">
      <c r="BP679533" s="90"/>
    </row>
    <row r="679534" spans="68:68" customFormat="1">
      <c r="BP679534" s="90"/>
    </row>
    <row r="679535" spans="68:68" customFormat="1">
      <c r="BP679535" s="90"/>
    </row>
    <row r="679536" spans="68:68" customFormat="1">
      <c r="BP679536" s="90"/>
    </row>
    <row r="679537" spans="68:68" customFormat="1">
      <c r="BP679537" s="90"/>
    </row>
    <row r="679538" spans="68:68" customFormat="1">
      <c r="BP679538" s="90"/>
    </row>
    <row r="679539" spans="68:68" customFormat="1">
      <c r="BP679539" s="90"/>
    </row>
    <row r="679540" spans="68:68" customFormat="1">
      <c r="BP679540" s="90"/>
    </row>
    <row r="679541" spans="68:68" customFormat="1">
      <c r="BP679541" s="90"/>
    </row>
    <row r="679542" spans="68:68" customFormat="1">
      <c r="BP679542" s="90"/>
    </row>
    <row r="679543" spans="68:68" customFormat="1">
      <c r="BP679543" s="90"/>
    </row>
    <row r="679544" spans="68:68" customFormat="1">
      <c r="BP679544" s="90"/>
    </row>
    <row r="679545" spans="68:68" customFormat="1">
      <c r="BP679545" s="90"/>
    </row>
    <row r="679546" spans="68:68" customFormat="1">
      <c r="BP679546" s="90"/>
    </row>
    <row r="679547" spans="68:68" customFormat="1">
      <c r="BP679547" s="90"/>
    </row>
    <row r="679548" spans="68:68" customFormat="1">
      <c r="BP679548" s="90"/>
    </row>
    <row r="679549" spans="68:68" customFormat="1">
      <c r="BP679549" s="90"/>
    </row>
    <row r="679550" spans="68:68" customFormat="1">
      <c r="BP679550" s="90"/>
    </row>
    <row r="679551" spans="68:68" customFormat="1">
      <c r="BP679551" s="90"/>
    </row>
    <row r="679552" spans="68:68" customFormat="1">
      <c r="BP679552" s="90"/>
    </row>
    <row r="679553" spans="68:68" customFormat="1">
      <c r="BP679553" s="90"/>
    </row>
    <row r="679554" spans="68:68" customFormat="1">
      <c r="BP679554" s="90"/>
    </row>
    <row r="679555" spans="68:68" customFormat="1">
      <c r="BP679555" s="90"/>
    </row>
    <row r="679556" spans="68:68" customFormat="1">
      <c r="BP679556" s="90"/>
    </row>
    <row r="679557" spans="68:68" customFormat="1">
      <c r="BP679557" s="90"/>
    </row>
    <row r="679558" spans="68:68" customFormat="1">
      <c r="BP679558" s="90"/>
    </row>
    <row r="679559" spans="68:68" customFormat="1">
      <c r="BP679559" s="90"/>
    </row>
    <row r="679560" spans="68:68" customFormat="1">
      <c r="BP679560" s="90"/>
    </row>
    <row r="679561" spans="68:68" customFormat="1">
      <c r="BP679561" s="90"/>
    </row>
    <row r="679562" spans="68:68" customFormat="1">
      <c r="BP679562" s="90"/>
    </row>
    <row r="679563" spans="68:68" customFormat="1">
      <c r="BP679563" s="90"/>
    </row>
    <row r="679564" spans="68:68" customFormat="1">
      <c r="BP679564" s="90"/>
    </row>
    <row r="679565" spans="68:68" customFormat="1">
      <c r="BP679565" s="90"/>
    </row>
    <row r="679566" spans="68:68" customFormat="1">
      <c r="BP679566" s="90"/>
    </row>
    <row r="679567" spans="68:68" customFormat="1">
      <c r="BP679567" s="90"/>
    </row>
    <row r="679568" spans="68:68" customFormat="1">
      <c r="BP679568" s="90"/>
    </row>
    <row r="679569" spans="68:68" customFormat="1">
      <c r="BP679569" s="90"/>
    </row>
    <row r="679570" spans="68:68" customFormat="1">
      <c r="BP679570" s="90"/>
    </row>
    <row r="679571" spans="68:68" customFormat="1">
      <c r="BP679571" s="90"/>
    </row>
    <row r="679572" spans="68:68" customFormat="1">
      <c r="BP679572" s="90"/>
    </row>
    <row r="679573" spans="68:68" customFormat="1">
      <c r="BP679573" s="90"/>
    </row>
    <row r="679574" spans="68:68" customFormat="1">
      <c r="BP679574" s="90"/>
    </row>
    <row r="679575" spans="68:68" customFormat="1">
      <c r="BP679575" s="90"/>
    </row>
    <row r="679576" spans="68:68" customFormat="1">
      <c r="BP679576" s="90"/>
    </row>
    <row r="679577" spans="68:68" customFormat="1">
      <c r="BP679577" s="90"/>
    </row>
    <row r="679578" spans="68:68" customFormat="1">
      <c r="BP679578" s="90"/>
    </row>
    <row r="679579" spans="68:68" customFormat="1">
      <c r="BP679579" s="90"/>
    </row>
    <row r="679580" spans="68:68" customFormat="1">
      <c r="BP679580" s="90"/>
    </row>
    <row r="679581" spans="68:68" customFormat="1">
      <c r="BP679581" s="90"/>
    </row>
    <row r="679582" spans="68:68" customFormat="1">
      <c r="BP679582" s="90"/>
    </row>
    <row r="679583" spans="68:68" customFormat="1">
      <c r="BP679583" s="90"/>
    </row>
    <row r="679584" spans="68:68" customFormat="1">
      <c r="BP679584" s="90"/>
    </row>
    <row r="679585" spans="68:68" customFormat="1">
      <c r="BP679585" s="90"/>
    </row>
    <row r="679586" spans="68:68" customFormat="1">
      <c r="BP679586" s="90"/>
    </row>
    <row r="679587" spans="68:68" customFormat="1">
      <c r="BP679587" s="90"/>
    </row>
    <row r="679588" spans="68:68" customFormat="1">
      <c r="BP679588" s="90"/>
    </row>
    <row r="679589" spans="68:68" customFormat="1">
      <c r="BP679589" s="90"/>
    </row>
    <row r="679590" spans="68:68" customFormat="1">
      <c r="BP679590" s="90"/>
    </row>
    <row r="679591" spans="68:68" customFormat="1">
      <c r="BP679591" s="90"/>
    </row>
    <row r="679592" spans="68:68" customFormat="1">
      <c r="BP679592" s="90"/>
    </row>
    <row r="679593" spans="68:68" customFormat="1">
      <c r="BP679593" s="90"/>
    </row>
    <row r="679594" spans="68:68" customFormat="1">
      <c r="BP679594" s="90"/>
    </row>
    <row r="679595" spans="68:68" customFormat="1">
      <c r="BP679595" s="90"/>
    </row>
    <row r="679596" spans="68:68" customFormat="1">
      <c r="BP679596" s="90"/>
    </row>
    <row r="679597" spans="68:68" customFormat="1">
      <c r="BP679597" s="90"/>
    </row>
    <row r="679598" spans="68:68" customFormat="1">
      <c r="BP679598" s="90"/>
    </row>
    <row r="679599" spans="68:68" customFormat="1">
      <c r="BP679599" s="90"/>
    </row>
    <row r="679600" spans="68:68" customFormat="1">
      <c r="BP679600" s="90"/>
    </row>
    <row r="679601" spans="68:68" customFormat="1">
      <c r="BP679601" s="90"/>
    </row>
    <row r="679602" spans="68:68" customFormat="1">
      <c r="BP679602" s="90"/>
    </row>
    <row r="679603" spans="68:68" customFormat="1">
      <c r="BP679603" s="90"/>
    </row>
    <row r="679604" spans="68:68" customFormat="1">
      <c r="BP679604" s="90"/>
    </row>
    <row r="679605" spans="68:68" customFormat="1">
      <c r="BP679605" s="90"/>
    </row>
    <row r="679606" spans="68:68" customFormat="1">
      <c r="BP679606" s="90"/>
    </row>
    <row r="679607" spans="68:68" customFormat="1">
      <c r="BP679607" s="90"/>
    </row>
    <row r="679608" spans="68:68" customFormat="1">
      <c r="BP679608" s="90"/>
    </row>
    <row r="679609" spans="68:68" customFormat="1">
      <c r="BP679609" s="90"/>
    </row>
    <row r="679610" spans="68:68" customFormat="1">
      <c r="BP679610" s="90"/>
    </row>
    <row r="679611" spans="68:68" customFormat="1">
      <c r="BP679611" s="90"/>
    </row>
    <row r="679612" spans="68:68" customFormat="1">
      <c r="BP679612" s="90"/>
    </row>
    <row r="679613" spans="68:68" customFormat="1">
      <c r="BP679613" s="90"/>
    </row>
    <row r="679614" spans="68:68" customFormat="1">
      <c r="BP679614" s="90"/>
    </row>
    <row r="679615" spans="68:68" customFormat="1">
      <c r="BP679615" s="90"/>
    </row>
    <row r="679616" spans="68:68" customFormat="1">
      <c r="BP679616" s="90"/>
    </row>
    <row r="679617" spans="68:68" customFormat="1">
      <c r="BP679617" s="90"/>
    </row>
    <row r="679618" spans="68:68" customFormat="1">
      <c r="BP679618" s="90"/>
    </row>
    <row r="679619" spans="68:68" customFormat="1">
      <c r="BP679619" s="90"/>
    </row>
    <row r="679620" spans="68:68" customFormat="1">
      <c r="BP679620" s="90"/>
    </row>
    <row r="679621" spans="68:68" customFormat="1">
      <c r="BP679621" s="90"/>
    </row>
    <row r="679622" spans="68:68" customFormat="1">
      <c r="BP679622" s="90"/>
    </row>
    <row r="679623" spans="68:68" customFormat="1">
      <c r="BP679623" s="90"/>
    </row>
    <row r="679624" spans="68:68" customFormat="1">
      <c r="BP679624" s="90"/>
    </row>
    <row r="679625" spans="68:68" customFormat="1">
      <c r="BP679625" s="90"/>
    </row>
    <row r="679626" spans="68:68" customFormat="1">
      <c r="BP679626" s="90"/>
    </row>
    <row r="679627" spans="68:68" customFormat="1">
      <c r="BP679627" s="90"/>
    </row>
    <row r="679628" spans="68:68" customFormat="1">
      <c r="BP679628" s="90"/>
    </row>
    <row r="679629" spans="68:68" customFormat="1">
      <c r="BP679629" s="90"/>
    </row>
    <row r="679630" spans="68:68" customFormat="1">
      <c r="BP679630" s="90"/>
    </row>
    <row r="679631" spans="68:68" customFormat="1">
      <c r="BP679631" s="90"/>
    </row>
    <row r="679632" spans="68:68" customFormat="1">
      <c r="BP679632" s="90"/>
    </row>
    <row r="679633" spans="68:68" customFormat="1">
      <c r="BP679633" s="90"/>
    </row>
    <row r="679634" spans="68:68" customFormat="1">
      <c r="BP679634" s="90"/>
    </row>
    <row r="679635" spans="68:68" customFormat="1">
      <c r="BP679635" s="90"/>
    </row>
    <row r="679636" spans="68:68" customFormat="1">
      <c r="BP679636" s="90"/>
    </row>
    <row r="679637" spans="68:68" customFormat="1">
      <c r="BP679637" s="90"/>
    </row>
    <row r="679638" spans="68:68" customFormat="1">
      <c r="BP679638" s="90"/>
    </row>
    <row r="679639" spans="68:68" customFormat="1">
      <c r="BP679639" s="90"/>
    </row>
    <row r="679640" spans="68:68" customFormat="1">
      <c r="BP679640" s="90"/>
    </row>
    <row r="679641" spans="68:68" customFormat="1">
      <c r="BP679641" s="90"/>
    </row>
    <row r="679642" spans="68:68" customFormat="1">
      <c r="BP679642" s="90"/>
    </row>
    <row r="679643" spans="68:68" customFormat="1">
      <c r="BP679643" s="90"/>
    </row>
    <row r="679644" spans="68:68" customFormat="1">
      <c r="BP679644" s="90"/>
    </row>
    <row r="679645" spans="68:68" customFormat="1">
      <c r="BP679645" s="90"/>
    </row>
    <row r="679646" spans="68:68" customFormat="1">
      <c r="BP679646" s="90"/>
    </row>
    <row r="679647" spans="68:68" customFormat="1">
      <c r="BP679647" s="90"/>
    </row>
    <row r="679648" spans="68:68" customFormat="1">
      <c r="BP679648" s="90"/>
    </row>
    <row r="679649" spans="68:68" customFormat="1">
      <c r="BP679649" s="90"/>
    </row>
    <row r="679650" spans="68:68" customFormat="1">
      <c r="BP679650" s="90"/>
    </row>
    <row r="679651" spans="68:68" customFormat="1">
      <c r="BP679651" s="90"/>
    </row>
    <row r="679652" spans="68:68" customFormat="1">
      <c r="BP679652" s="90"/>
    </row>
    <row r="679653" spans="68:68" customFormat="1">
      <c r="BP679653" s="90"/>
    </row>
    <row r="679654" spans="68:68" customFormat="1">
      <c r="BP679654" s="90"/>
    </row>
    <row r="679655" spans="68:68" customFormat="1">
      <c r="BP679655" s="90"/>
    </row>
    <row r="679656" spans="68:68" customFormat="1">
      <c r="BP679656" s="90"/>
    </row>
    <row r="679657" spans="68:68" customFormat="1">
      <c r="BP679657" s="90"/>
    </row>
    <row r="679658" spans="68:68" customFormat="1">
      <c r="BP679658" s="90"/>
    </row>
    <row r="679659" spans="68:68" customFormat="1">
      <c r="BP679659" s="90"/>
    </row>
    <row r="679660" spans="68:68" customFormat="1">
      <c r="BP679660" s="90"/>
    </row>
    <row r="679661" spans="68:68" customFormat="1">
      <c r="BP679661" s="90"/>
    </row>
    <row r="679662" spans="68:68" customFormat="1">
      <c r="BP679662" s="90"/>
    </row>
    <row r="679663" spans="68:68" customFormat="1">
      <c r="BP679663" s="90"/>
    </row>
    <row r="679664" spans="68:68" customFormat="1">
      <c r="BP679664" s="90"/>
    </row>
    <row r="679665" spans="68:68" customFormat="1">
      <c r="BP679665" s="90"/>
    </row>
    <row r="679666" spans="68:68" customFormat="1">
      <c r="BP679666" s="90"/>
    </row>
    <row r="679667" spans="68:68" customFormat="1">
      <c r="BP679667" s="90"/>
    </row>
    <row r="679668" spans="68:68" customFormat="1">
      <c r="BP679668" s="90"/>
    </row>
    <row r="679669" spans="68:68" customFormat="1">
      <c r="BP679669" s="90"/>
    </row>
    <row r="679670" spans="68:68" customFormat="1">
      <c r="BP679670" s="90"/>
    </row>
    <row r="679671" spans="68:68" customFormat="1">
      <c r="BP679671" s="90"/>
    </row>
    <row r="679672" spans="68:68" customFormat="1">
      <c r="BP679672" s="90"/>
    </row>
    <row r="679673" spans="68:68" customFormat="1">
      <c r="BP679673" s="90"/>
    </row>
    <row r="679674" spans="68:68" customFormat="1">
      <c r="BP679674" s="90"/>
    </row>
    <row r="679675" spans="68:68" customFormat="1">
      <c r="BP679675" s="90"/>
    </row>
    <row r="679676" spans="68:68" customFormat="1">
      <c r="BP679676" s="90"/>
    </row>
    <row r="679677" spans="68:68" customFormat="1">
      <c r="BP679677" s="90"/>
    </row>
    <row r="679678" spans="68:68" customFormat="1">
      <c r="BP679678" s="90"/>
    </row>
    <row r="679679" spans="68:68" customFormat="1">
      <c r="BP679679" s="90"/>
    </row>
    <row r="679680" spans="68:68" customFormat="1">
      <c r="BP679680" s="90"/>
    </row>
    <row r="679681" spans="68:68" customFormat="1">
      <c r="BP679681" s="90"/>
    </row>
    <row r="679682" spans="68:68" customFormat="1">
      <c r="BP679682" s="90"/>
    </row>
    <row r="679683" spans="68:68" customFormat="1">
      <c r="BP679683" s="90"/>
    </row>
    <row r="679684" spans="68:68" customFormat="1">
      <c r="BP679684" s="90"/>
    </row>
    <row r="679685" spans="68:68" customFormat="1">
      <c r="BP679685" s="90"/>
    </row>
    <row r="679686" spans="68:68" customFormat="1">
      <c r="BP679686" s="90"/>
    </row>
    <row r="679687" spans="68:68" customFormat="1">
      <c r="BP679687" s="90"/>
    </row>
    <row r="679688" spans="68:68" customFormat="1">
      <c r="BP679688" s="90"/>
    </row>
    <row r="679689" spans="68:68" customFormat="1">
      <c r="BP679689" s="90"/>
    </row>
    <row r="679690" spans="68:68" customFormat="1">
      <c r="BP679690" s="90"/>
    </row>
    <row r="679691" spans="68:68" customFormat="1">
      <c r="BP679691" s="90"/>
    </row>
    <row r="679692" spans="68:68" customFormat="1">
      <c r="BP679692" s="90"/>
    </row>
    <row r="679693" spans="68:68" customFormat="1">
      <c r="BP679693" s="90"/>
    </row>
    <row r="679694" spans="68:68" customFormat="1">
      <c r="BP679694" s="90"/>
    </row>
    <row r="679695" spans="68:68" customFormat="1">
      <c r="BP679695" s="90"/>
    </row>
    <row r="679696" spans="68:68" customFormat="1">
      <c r="BP679696" s="90"/>
    </row>
    <row r="679697" spans="68:68" customFormat="1">
      <c r="BP679697" s="90"/>
    </row>
    <row r="679698" spans="68:68" customFormat="1">
      <c r="BP679698" s="90"/>
    </row>
    <row r="679699" spans="68:68" customFormat="1">
      <c r="BP679699" s="90"/>
    </row>
    <row r="679700" spans="68:68" customFormat="1">
      <c r="BP679700" s="90"/>
    </row>
    <row r="679701" spans="68:68" customFormat="1">
      <c r="BP679701" s="90"/>
    </row>
    <row r="679702" spans="68:68" customFormat="1">
      <c r="BP679702" s="90"/>
    </row>
    <row r="679703" spans="68:68" customFormat="1">
      <c r="BP679703" s="90"/>
    </row>
    <row r="679704" spans="68:68" customFormat="1">
      <c r="BP679704" s="90"/>
    </row>
    <row r="679705" spans="68:68" customFormat="1">
      <c r="BP679705" s="90"/>
    </row>
    <row r="679706" spans="68:68" customFormat="1">
      <c r="BP679706" s="90"/>
    </row>
    <row r="679707" spans="68:68" customFormat="1">
      <c r="BP679707" s="90"/>
    </row>
    <row r="679708" spans="68:68" customFormat="1">
      <c r="BP679708" s="90"/>
    </row>
    <row r="679709" spans="68:68" customFormat="1">
      <c r="BP679709" s="90"/>
    </row>
    <row r="679710" spans="68:68" customFormat="1">
      <c r="BP679710" s="90"/>
    </row>
    <row r="679711" spans="68:68" customFormat="1">
      <c r="BP679711" s="90"/>
    </row>
    <row r="679712" spans="68:68" customFormat="1">
      <c r="BP679712" s="90"/>
    </row>
    <row r="679713" spans="68:68" customFormat="1">
      <c r="BP679713" s="90"/>
    </row>
    <row r="679714" spans="68:68" customFormat="1">
      <c r="BP679714" s="90"/>
    </row>
    <row r="679715" spans="68:68" customFormat="1">
      <c r="BP679715" s="90"/>
    </row>
    <row r="679716" spans="68:68" customFormat="1">
      <c r="BP679716" s="90"/>
    </row>
    <row r="679717" spans="68:68" customFormat="1">
      <c r="BP679717" s="90"/>
    </row>
    <row r="679718" spans="68:68" customFormat="1">
      <c r="BP679718" s="90"/>
    </row>
    <row r="679719" spans="68:68" customFormat="1">
      <c r="BP679719" s="90"/>
    </row>
    <row r="679720" spans="68:68" customFormat="1">
      <c r="BP679720" s="90"/>
    </row>
    <row r="679721" spans="68:68" customFormat="1">
      <c r="BP679721" s="90"/>
    </row>
    <row r="679722" spans="68:68" customFormat="1">
      <c r="BP679722" s="90"/>
    </row>
    <row r="679723" spans="68:68" customFormat="1">
      <c r="BP679723" s="90"/>
    </row>
    <row r="679724" spans="68:68" customFormat="1">
      <c r="BP679724" s="90"/>
    </row>
    <row r="679725" spans="68:68" customFormat="1">
      <c r="BP679725" s="90"/>
    </row>
    <row r="679726" spans="68:68" customFormat="1">
      <c r="BP679726" s="90"/>
    </row>
    <row r="679727" spans="68:68" customFormat="1">
      <c r="BP679727" s="90"/>
    </row>
    <row r="679728" spans="68:68" customFormat="1">
      <c r="BP679728" s="90"/>
    </row>
    <row r="679729" spans="68:68" customFormat="1">
      <c r="BP679729" s="90"/>
    </row>
    <row r="679730" spans="68:68" customFormat="1">
      <c r="BP679730" s="90"/>
    </row>
    <row r="679731" spans="68:68" customFormat="1">
      <c r="BP679731" s="90"/>
    </row>
    <row r="679732" spans="68:68" customFormat="1">
      <c r="BP679732" s="90"/>
    </row>
    <row r="679733" spans="68:68" customFormat="1">
      <c r="BP679733" s="90"/>
    </row>
    <row r="679734" spans="68:68" customFormat="1">
      <c r="BP679734" s="90"/>
    </row>
    <row r="679735" spans="68:68" customFormat="1">
      <c r="BP679735" s="90"/>
    </row>
    <row r="679736" spans="68:68" customFormat="1">
      <c r="BP679736" s="90"/>
    </row>
    <row r="679737" spans="68:68" customFormat="1">
      <c r="BP679737" s="90"/>
    </row>
    <row r="679738" spans="68:68" customFormat="1">
      <c r="BP679738" s="90"/>
    </row>
    <row r="679739" spans="68:68" customFormat="1">
      <c r="BP679739" s="90"/>
    </row>
    <row r="679740" spans="68:68" customFormat="1">
      <c r="BP679740" s="90"/>
    </row>
    <row r="679741" spans="68:68" customFormat="1">
      <c r="BP679741" s="90"/>
    </row>
    <row r="679742" spans="68:68" customFormat="1">
      <c r="BP679742" s="90"/>
    </row>
    <row r="679743" spans="68:68" customFormat="1">
      <c r="BP679743" s="90"/>
    </row>
    <row r="679744" spans="68:68" customFormat="1">
      <c r="BP679744" s="90"/>
    </row>
    <row r="679745" spans="68:68" customFormat="1">
      <c r="BP679745" s="90"/>
    </row>
    <row r="679746" spans="68:68" customFormat="1">
      <c r="BP679746" s="90"/>
    </row>
    <row r="679747" spans="68:68" customFormat="1">
      <c r="BP679747" s="90"/>
    </row>
    <row r="679748" spans="68:68" customFormat="1">
      <c r="BP679748" s="90"/>
    </row>
    <row r="679749" spans="68:68" customFormat="1">
      <c r="BP679749" s="90"/>
    </row>
    <row r="679750" spans="68:68" customFormat="1">
      <c r="BP679750" s="90"/>
    </row>
    <row r="679751" spans="68:68" customFormat="1">
      <c r="BP679751" s="90"/>
    </row>
    <row r="679752" spans="68:68" customFormat="1">
      <c r="BP679752" s="90"/>
    </row>
    <row r="679753" spans="68:68" customFormat="1">
      <c r="BP679753" s="90"/>
    </row>
    <row r="679754" spans="68:68" customFormat="1">
      <c r="BP679754" s="90"/>
    </row>
    <row r="679755" spans="68:68" customFormat="1">
      <c r="BP679755" s="90"/>
    </row>
    <row r="679756" spans="68:68" customFormat="1">
      <c r="BP679756" s="90"/>
    </row>
    <row r="679757" spans="68:68" customFormat="1">
      <c r="BP679757" s="90"/>
    </row>
    <row r="679758" spans="68:68" customFormat="1">
      <c r="BP679758" s="90"/>
    </row>
    <row r="679759" spans="68:68" customFormat="1">
      <c r="BP679759" s="90"/>
    </row>
    <row r="679760" spans="68:68" customFormat="1">
      <c r="BP679760" s="90"/>
    </row>
    <row r="679761" spans="68:68" customFormat="1">
      <c r="BP679761" s="90"/>
    </row>
    <row r="679762" spans="68:68" customFormat="1">
      <c r="BP679762" s="90"/>
    </row>
    <row r="679763" spans="68:68" customFormat="1">
      <c r="BP679763" s="90"/>
    </row>
    <row r="679764" spans="68:68" customFormat="1">
      <c r="BP679764" s="90"/>
    </row>
    <row r="679765" spans="68:68" customFormat="1">
      <c r="BP679765" s="90"/>
    </row>
    <row r="679766" spans="68:68" customFormat="1">
      <c r="BP679766" s="90"/>
    </row>
    <row r="679767" spans="68:68" customFormat="1">
      <c r="BP679767" s="90"/>
    </row>
    <row r="679768" spans="68:68" customFormat="1">
      <c r="BP679768" s="90"/>
    </row>
    <row r="679769" spans="68:68" customFormat="1">
      <c r="BP679769" s="90"/>
    </row>
    <row r="679770" spans="68:68" customFormat="1">
      <c r="BP679770" s="90"/>
    </row>
    <row r="679771" spans="68:68" customFormat="1">
      <c r="BP679771" s="90"/>
    </row>
    <row r="679772" spans="68:68" customFormat="1">
      <c r="BP679772" s="90"/>
    </row>
    <row r="679773" spans="68:68" customFormat="1">
      <c r="BP679773" s="90"/>
    </row>
    <row r="679774" spans="68:68" customFormat="1">
      <c r="BP679774" s="90"/>
    </row>
    <row r="679775" spans="68:68" customFormat="1">
      <c r="BP679775" s="90"/>
    </row>
    <row r="679776" spans="68:68" customFormat="1">
      <c r="BP679776" s="90"/>
    </row>
    <row r="679777" spans="68:68" customFormat="1">
      <c r="BP679777" s="90"/>
    </row>
    <row r="679778" spans="68:68" customFormat="1">
      <c r="BP679778" s="90"/>
    </row>
    <row r="679779" spans="68:68" customFormat="1">
      <c r="BP679779" s="90"/>
    </row>
    <row r="679780" spans="68:68" customFormat="1">
      <c r="BP679780" s="90"/>
    </row>
    <row r="679781" spans="68:68" customFormat="1">
      <c r="BP679781" s="90"/>
    </row>
    <row r="679782" spans="68:68" customFormat="1">
      <c r="BP679782" s="90"/>
    </row>
    <row r="679783" spans="68:68" customFormat="1">
      <c r="BP679783" s="90"/>
    </row>
    <row r="679784" spans="68:68" customFormat="1">
      <c r="BP679784" s="90"/>
    </row>
    <row r="679785" spans="68:68" customFormat="1">
      <c r="BP679785" s="90"/>
    </row>
    <row r="679786" spans="68:68" customFormat="1">
      <c r="BP679786" s="90"/>
    </row>
    <row r="679787" spans="68:68" customFormat="1">
      <c r="BP679787" s="90"/>
    </row>
    <row r="679788" spans="68:68" customFormat="1">
      <c r="BP679788" s="90"/>
    </row>
    <row r="679789" spans="68:68" customFormat="1">
      <c r="BP679789" s="90"/>
    </row>
    <row r="679790" spans="68:68" customFormat="1">
      <c r="BP679790" s="90"/>
    </row>
    <row r="679791" spans="68:68" customFormat="1">
      <c r="BP679791" s="90"/>
    </row>
    <row r="679792" spans="68:68" customFormat="1">
      <c r="BP679792" s="90"/>
    </row>
    <row r="679793" spans="68:68" customFormat="1">
      <c r="BP679793" s="90"/>
    </row>
    <row r="679794" spans="68:68" customFormat="1">
      <c r="BP679794" s="90"/>
    </row>
    <row r="679795" spans="68:68" customFormat="1">
      <c r="BP679795" s="90"/>
    </row>
    <row r="679796" spans="68:68" customFormat="1">
      <c r="BP679796" s="90"/>
    </row>
    <row r="679797" spans="68:68" customFormat="1">
      <c r="BP679797" s="90"/>
    </row>
    <row r="679798" spans="68:68" customFormat="1">
      <c r="BP679798" s="90"/>
    </row>
    <row r="679799" spans="68:68" customFormat="1">
      <c r="BP679799" s="90"/>
    </row>
    <row r="679800" spans="68:68" customFormat="1">
      <c r="BP679800" s="90"/>
    </row>
    <row r="679801" spans="68:68" customFormat="1">
      <c r="BP679801" s="90"/>
    </row>
    <row r="679802" spans="68:68" customFormat="1">
      <c r="BP679802" s="90"/>
    </row>
    <row r="679803" spans="68:68" customFormat="1">
      <c r="BP679803" s="90"/>
    </row>
    <row r="679804" spans="68:68" customFormat="1">
      <c r="BP679804" s="90"/>
    </row>
    <row r="679805" spans="68:68" customFormat="1">
      <c r="BP679805" s="90"/>
    </row>
    <row r="679806" spans="68:68" customFormat="1">
      <c r="BP679806" s="90"/>
    </row>
    <row r="679807" spans="68:68" customFormat="1">
      <c r="BP679807" s="90"/>
    </row>
    <row r="679808" spans="68:68" customFormat="1">
      <c r="BP679808" s="90"/>
    </row>
    <row r="679809" spans="68:68" customFormat="1">
      <c r="BP679809" s="90"/>
    </row>
    <row r="679810" spans="68:68" customFormat="1">
      <c r="BP679810" s="90"/>
    </row>
    <row r="679811" spans="68:68" customFormat="1">
      <c r="BP679811" s="90"/>
    </row>
    <row r="679812" spans="68:68" customFormat="1">
      <c r="BP679812" s="90"/>
    </row>
    <row r="679813" spans="68:68" customFormat="1">
      <c r="BP679813" s="90"/>
    </row>
    <row r="679814" spans="68:68" customFormat="1">
      <c r="BP679814" s="90"/>
    </row>
    <row r="679815" spans="68:68" customFormat="1">
      <c r="BP679815" s="90"/>
    </row>
    <row r="679816" spans="68:68" customFormat="1">
      <c r="BP679816" s="90"/>
    </row>
    <row r="679817" spans="68:68" customFormat="1">
      <c r="BP679817" s="90"/>
    </row>
    <row r="679818" spans="68:68" customFormat="1">
      <c r="BP679818" s="90"/>
    </row>
    <row r="679819" spans="68:68" customFormat="1">
      <c r="BP679819" s="90"/>
    </row>
    <row r="679820" spans="68:68" customFormat="1">
      <c r="BP679820" s="90"/>
    </row>
    <row r="679821" spans="68:68" customFormat="1">
      <c r="BP679821" s="90"/>
    </row>
    <row r="679822" spans="68:68" customFormat="1">
      <c r="BP679822" s="90"/>
    </row>
    <row r="679823" spans="68:68" customFormat="1">
      <c r="BP679823" s="90"/>
    </row>
    <row r="679824" spans="68:68" customFormat="1">
      <c r="BP679824" s="90"/>
    </row>
    <row r="679825" spans="68:68" customFormat="1">
      <c r="BP679825" s="90"/>
    </row>
    <row r="679826" spans="68:68" customFormat="1">
      <c r="BP679826" s="90"/>
    </row>
    <row r="679827" spans="68:68" customFormat="1">
      <c r="BP679827" s="90"/>
    </row>
    <row r="679828" spans="68:68" customFormat="1">
      <c r="BP679828" s="90"/>
    </row>
    <row r="679829" spans="68:68" customFormat="1">
      <c r="BP679829" s="90"/>
    </row>
    <row r="679830" spans="68:68" customFormat="1">
      <c r="BP679830" s="90"/>
    </row>
    <row r="679831" spans="68:68" customFormat="1">
      <c r="BP679831" s="90"/>
    </row>
    <row r="679832" spans="68:68" customFormat="1">
      <c r="BP679832" s="90"/>
    </row>
    <row r="679833" spans="68:68" customFormat="1">
      <c r="BP679833" s="90"/>
    </row>
    <row r="679834" spans="68:68" customFormat="1">
      <c r="BP679834" s="90"/>
    </row>
    <row r="679835" spans="68:68" customFormat="1">
      <c r="BP679835" s="90"/>
    </row>
    <row r="679836" spans="68:68" customFormat="1">
      <c r="BP679836" s="90"/>
    </row>
    <row r="679837" spans="68:68" customFormat="1">
      <c r="BP679837" s="90"/>
    </row>
    <row r="679838" spans="68:68" customFormat="1">
      <c r="BP679838" s="90"/>
    </row>
    <row r="679839" spans="68:68" customFormat="1">
      <c r="BP679839" s="90"/>
    </row>
    <row r="679840" spans="68:68" customFormat="1">
      <c r="BP679840" s="90"/>
    </row>
    <row r="679841" spans="68:68" customFormat="1">
      <c r="BP679841" s="90"/>
    </row>
    <row r="679842" spans="68:68" customFormat="1">
      <c r="BP679842" s="90"/>
    </row>
    <row r="679843" spans="68:68" customFormat="1">
      <c r="BP679843" s="90"/>
    </row>
    <row r="679844" spans="68:68" customFormat="1">
      <c r="BP679844" s="90"/>
    </row>
    <row r="679845" spans="68:68" customFormat="1">
      <c r="BP679845" s="90"/>
    </row>
    <row r="679846" spans="68:68" customFormat="1">
      <c r="BP679846" s="90"/>
    </row>
    <row r="679847" spans="68:68" customFormat="1">
      <c r="BP679847" s="90"/>
    </row>
    <row r="679848" spans="68:68" customFormat="1">
      <c r="BP679848" s="90"/>
    </row>
    <row r="679849" spans="68:68" customFormat="1">
      <c r="BP679849" s="90"/>
    </row>
    <row r="679850" spans="68:68" customFormat="1">
      <c r="BP679850" s="90"/>
    </row>
    <row r="679851" spans="68:68" customFormat="1">
      <c r="BP679851" s="90"/>
    </row>
    <row r="679852" spans="68:68" customFormat="1">
      <c r="BP679852" s="90"/>
    </row>
    <row r="679853" spans="68:68" customFormat="1">
      <c r="BP679853" s="90"/>
    </row>
    <row r="679854" spans="68:68" customFormat="1">
      <c r="BP679854" s="90"/>
    </row>
    <row r="679855" spans="68:68" customFormat="1">
      <c r="BP679855" s="90"/>
    </row>
    <row r="679856" spans="68:68" customFormat="1">
      <c r="BP679856" s="90"/>
    </row>
    <row r="679857" spans="68:68" customFormat="1">
      <c r="BP679857" s="90"/>
    </row>
    <row r="679858" spans="68:68" customFormat="1">
      <c r="BP679858" s="90"/>
    </row>
    <row r="679859" spans="68:68" customFormat="1">
      <c r="BP679859" s="90"/>
    </row>
    <row r="679860" spans="68:68" customFormat="1">
      <c r="BP679860" s="90"/>
    </row>
    <row r="679861" spans="68:68" customFormat="1">
      <c r="BP679861" s="90"/>
    </row>
    <row r="679862" spans="68:68" customFormat="1">
      <c r="BP679862" s="90"/>
    </row>
    <row r="679863" spans="68:68" customFormat="1">
      <c r="BP679863" s="90"/>
    </row>
    <row r="679864" spans="68:68" customFormat="1">
      <c r="BP679864" s="90"/>
    </row>
    <row r="679865" spans="68:68" customFormat="1">
      <c r="BP679865" s="90"/>
    </row>
    <row r="679866" spans="68:68" customFormat="1">
      <c r="BP679866" s="90"/>
    </row>
    <row r="679867" spans="68:68" customFormat="1">
      <c r="BP679867" s="90"/>
    </row>
    <row r="679868" spans="68:68" customFormat="1">
      <c r="BP679868" s="90"/>
    </row>
    <row r="679869" spans="68:68" customFormat="1">
      <c r="BP679869" s="90"/>
    </row>
    <row r="679870" spans="68:68" customFormat="1">
      <c r="BP679870" s="90"/>
    </row>
    <row r="679871" spans="68:68" customFormat="1">
      <c r="BP679871" s="90"/>
    </row>
    <row r="679872" spans="68:68" customFormat="1">
      <c r="BP679872" s="90"/>
    </row>
    <row r="679873" spans="68:68" customFormat="1">
      <c r="BP679873" s="90"/>
    </row>
    <row r="679874" spans="68:68" customFormat="1">
      <c r="BP679874" s="90"/>
    </row>
    <row r="679875" spans="68:68" customFormat="1">
      <c r="BP679875" s="90"/>
    </row>
    <row r="679876" spans="68:68" customFormat="1">
      <c r="BP679876" s="90"/>
    </row>
    <row r="679877" spans="68:68" customFormat="1">
      <c r="BP679877" s="90"/>
    </row>
    <row r="679878" spans="68:68" customFormat="1">
      <c r="BP679878" s="90"/>
    </row>
    <row r="679879" spans="68:68" customFormat="1">
      <c r="BP679879" s="90"/>
    </row>
    <row r="679880" spans="68:68" customFormat="1">
      <c r="BP679880" s="90"/>
    </row>
    <row r="679881" spans="68:68" customFormat="1">
      <c r="BP679881" s="90"/>
    </row>
    <row r="679882" spans="68:68" customFormat="1">
      <c r="BP679882" s="90"/>
    </row>
    <row r="679883" spans="68:68" customFormat="1">
      <c r="BP679883" s="90"/>
    </row>
    <row r="679884" spans="68:68" customFormat="1">
      <c r="BP679884" s="90"/>
    </row>
    <row r="679885" spans="68:68" customFormat="1">
      <c r="BP679885" s="90"/>
    </row>
    <row r="679886" spans="68:68" customFormat="1">
      <c r="BP679886" s="90"/>
    </row>
    <row r="679887" spans="68:68" customFormat="1">
      <c r="BP679887" s="90"/>
    </row>
    <row r="679888" spans="68:68" customFormat="1">
      <c r="BP679888" s="90"/>
    </row>
    <row r="679889" spans="68:68" customFormat="1">
      <c r="BP679889" s="90"/>
    </row>
    <row r="679890" spans="68:68" customFormat="1">
      <c r="BP679890" s="90"/>
    </row>
    <row r="679891" spans="68:68" customFormat="1">
      <c r="BP679891" s="90"/>
    </row>
    <row r="679892" spans="68:68" customFormat="1">
      <c r="BP679892" s="90"/>
    </row>
    <row r="679893" spans="68:68" customFormat="1">
      <c r="BP679893" s="90"/>
    </row>
    <row r="679894" spans="68:68" customFormat="1">
      <c r="BP679894" s="90"/>
    </row>
    <row r="679895" spans="68:68" customFormat="1">
      <c r="BP679895" s="90"/>
    </row>
    <row r="679896" spans="68:68" customFormat="1">
      <c r="BP679896" s="90"/>
    </row>
    <row r="679897" spans="68:68" customFormat="1">
      <c r="BP679897" s="90"/>
    </row>
    <row r="679898" spans="68:68" customFormat="1">
      <c r="BP679898" s="90"/>
    </row>
    <row r="679899" spans="68:68" customFormat="1">
      <c r="BP679899" s="90"/>
    </row>
    <row r="679900" spans="68:68" customFormat="1">
      <c r="BP679900" s="90"/>
    </row>
    <row r="679901" spans="68:68" customFormat="1">
      <c r="BP679901" s="90"/>
    </row>
    <row r="679902" spans="68:68" customFormat="1">
      <c r="BP679902" s="90"/>
    </row>
    <row r="679903" spans="68:68" customFormat="1">
      <c r="BP679903" s="90"/>
    </row>
    <row r="679904" spans="68:68" customFormat="1">
      <c r="BP679904" s="90"/>
    </row>
    <row r="679905" spans="68:68" customFormat="1">
      <c r="BP679905" s="90"/>
    </row>
    <row r="679906" spans="68:68" customFormat="1">
      <c r="BP679906" s="90"/>
    </row>
    <row r="679907" spans="68:68" customFormat="1">
      <c r="BP679907" s="90"/>
    </row>
    <row r="679908" spans="68:68" customFormat="1">
      <c r="BP679908" s="90"/>
    </row>
    <row r="679909" spans="68:68" customFormat="1">
      <c r="BP679909" s="90"/>
    </row>
    <row r="679910" spans="68:68" customFormat="1">
      <c r="BP679910" s="90"/>
    </row>
    <row r="679911" spans="68:68" customFormat="1">
      <c r="BP679911" s="90"/>
    </row>
    <row r="679912" spans="68:68" customFormat="1">
      <c r="BP679912" s="90"/>
    </row>
    <row r="679913" spans="68:68" customFormat="1">
      <c r="BP679913" s="90"/>
    </row>
    <row r="679914" spans="68:68" customFormat="1">
      <c r="BP679914" s="90"/>
    </row>
    <row r="679915" spans="68:68" customFormat="1">
      <c r="BP679915" s="90"/>
    </row>
    <row r="679916" spans="68:68" customFormat="1">
      <c r="BP679916" s="90"/>
    </row>
    <row r="679917" spans="68:68" customFormat="1">
      <c r="BP679917" s="90"/>
    </row>
    <row r="679918" spans="68:68" customFormat="1">
      <c r="BP679918" s="90"/>
    </row>
    <row r="679919" spans="68:68" customFormat="1">
      <c r="BP679919" s="90"/>
    </row>
    <row r="679920" spans="68:68" customFormat="1">
      <c r="BP679920" s="90"/>
    </row>
    <row r="679921" spans="68:68" customFormat="1">
      <c r="BP679921" s="90"/>
    </row>
    <row r="679922" spans="68:68" customFormat="1">
      <c r="BP679922" s="90"/>
    </row>
    <row r="679923" spans="68:68" customFormat="1">
      <c r="BP679923" s="90"/>
    </row>
    <row r="679924" spans="68:68" customFormat="1">
      <c r="BP679924" s="90"/>
    </row>
    <row r="679925" spans="68:68" customFormat="1">
      <c r="BP679925" s="90"/>
    </row>
    <row r="679926" spans="68:68" customFormat="1">
      <c r="BP679926" s="90"/>
    </row>
    <row r="679927" spans="68:68" customFormat="1">
      <c r="BP679927" s="90"/>
    </row>
    <row r="679928" spans="68:68" customFormat="1">
      <c r="BP679928" s="90"/>
    </row>
    <row r="679929" spans="68:68" customFormat="1">
      <c r="BP679929" s="90"/>
    </row>
    <row r="679930" spans="68:68" customFormat="1">
      <c r="BP679930" s="90"/>
    </row>
    <row r="679931" spans="68:68" customFormat="1">
      <c r="BP679931" s="90"/>
    </row>
    <row r="679932" spans="68:68" customFormat="1">
      <c r="BP679932" s="90"/>
    </row>
    <row r="679933" spans="68:68" customFormat="1">
      <c r="BP679933" s="90"/>
    </row>
    <row r="679934" spans="68:68" customFormat="1">
      <c r="BP679934" s="90"/>
    </row>
    <row r="679935" spans="68:68" customFormat="1">
      <c r="BP679935" s="90"/>
    </row>
    <row r="679936" spans="68:68" customFormat="1">
      <c r="BP679936" s="90"/>
    </row>
    <row r="679937" spans="68:68" customFormat="1">
      <c r="BP679937" s="90"/>
    </row>
    <row r="679938" spans="68:68" customFormat="1">
      <c r="BP679938" s="90"/>
    </row>
    <row r="679939" spans="68:68" customFormat="1">
      <c r="BP679939" s="90"/>
    </row>
    <row r="679940" spans="68:68" customFormat="1">
      <c r="BP679940" s="90"/>
    </row>
    <row r="679941" spans="68:68" customFormat="1">
      <c r="BP679941" s="90"/>
    </row>
    <row r="679942" spans="68:68" customFormat="1">
      <c r="BP679942" s="90"/>
    </row>
    <row r="679943" spans="68:68" customFormat="1">
      <c r="BP679943" s="90"/>
    </row>
    <row r="679944" spans="68:68" customFormat="1">
      <c r="BP679944" s="90"/>
    </row>
    <row r="679945" spans="68:68" customFormat="1">
      <c r="BP679945" s="90"/>
    </row>
    <row r="679946" spans="68:68" customFormat="1">
      <c r="BP679946" s="90"/>
    </row>
    <row r="679947" spans="68:68" customFormat="1">
      <c r="BP679947" s="90"/>
    </row>
    <row r="679948" spans="68:68" customFormat="1">
      <c r="BP679948" s="90"/>
    </row>
    <row r="679949" spans="68:68" customFormat="1">
      <c r="BP679949" s="90"/>
    </row>
    <row r="679950" spans="68:68" customFormat="1">
      <c r="BP679950" s="90"/>
    </row>
    <row r="679951" spans="68:68" customFormat="1">
      <c r="BP679951" s="90"/>
    </row>
    <row r="679952" spans="68:68" customFormat="1">
      <c r="BP679952" s="90"/>
    </row>
    <row r="679953" spans="68:68" customFormat="1">
      <c r="BP679953" s="90"/>
    </row>
    <row r="679954" spans="68:68" customFormat="1">
      <c r="BP679954" s="90"/>
    </row>
    <row r="679955" spans="68:68" customFormat="1">
      <c r="BP679955" s="90"/>
    </row>
    <row r="679956" spans="68:68" customFormat="1">
      <c r="BP679956" s="90"/>
    </row>
    <row r="679957" spans="68:68" customFormat="1">
      <c r="BP679957" s="90"/>
    </row>
    <row r="679958" spans="68:68" customFormat="1">
      <c r="BP679958" s="90"/>
    </row>
    <row r="679959" spans="68:68" customFormat="1">
      <c r="BP679959" s="90"/>
    </row>
    <row r="679960" spans="68:68" customFormat="1">
      <c r="BP679960" s="90"/>
    </row>
    <row r="679961" spans="68:68" customFormat="1">
      <c r="BP679961" s="90"/>
    </row>
    <row r="679962" spans="68:68" customFormat="1">
      <c r="BP679962" s="90"/>
    </row>
    <row r="679963" spans="68:68" customFormat="1">
      <c r="BP679963" s="90"/>
    </row>
    <row r="679964" spans="68:68" customFormat="1">
      <c r="BP679964" s="90"/>
    </row>
    <row r="679965" spans="68:68" customFormat="1">
      <c r="BP679965" s="90"/>
    </row>
    <row r="679966" spans="68:68" customFormat="1">
      <c r="BP679966" s="90"/>
    </row>
    <row r="679967" spans="68:68" customFormat="1">
      <c r="BP679967" s="90"/>
    </row>
    <row r="679968" spans="68:68" customFormat="1">
      <c r="BP679968" s="90"/>
    </row>
    <row r="679969" spans="68:68" customFormat="1">
      <c r="BP679969" s="90"/>
    </row>
    <row r="679970" spans="68:68" customFormat="1">
      <c r="BP679970" s="90"/>
    </row>
    <row r="679971" spans="68:68" customFormat="1">
      <c r="BP679971" s="90"/>
    </row>
    <row r="679972" spans="68:68" customFormat="1">
      <c r="BP679972" s="90"/>
    </row>
    <row r="679973" spans="68:68" customFormat="1">
      <c r="BP679973" s="90"/>
    </row>
    <row r="679974" spans="68:68" customFormat="1">
      <c r="BP679974" s="90"/>
    </row>
    <row r="679975" spans="68:68" customFormat="1">
      <c r="BP679975" s="90"/>
    </row>
    <row r="679976" spans="68:68" customFormat="1">
      <c r="BP679976" s="90"/>
    </row>
    <row r="679977" spans="68:68" customFormat="1">
      <c r="BP679977" s="90"/>
    </row>
    <row r="679978" spans="68:68" customFormat="1">
      <c r="BP679978" s="90"/>
    </row>
    <row r="679979" spans="68:68" customFormat="1">
      <c r="BP679979" s="90"/>
    </row>
    <row r="679980" spans="68:68" customFormat="1">
      <c r="BP679980" s="90"/>
    </row>
    <row r="679981" spans="68:68" customFormat="1">
      <c r="BP679981" s="90"/>
    </row>
    <row r="679982" spans="68:68" customFormat="1">
      <c r="BP679982" s="90"/>
    </row>
    <row r="679983" spans="68:68" customFormat="1">
      <c r="BP679983" s="90"/>
    </row>
    <row r="679984" spans="68:68" customFormat="1">
      <c r="BP679984" s="90"/>
    </row>
    <row r="679985" spans="68:68" customFormat="1">
      <c r="BP679985" s="90"/>
    </row>
    <row r="679986" spans="68:68" customFormat="1">
      <c r="BP679986" s="90"/>
    </row>
    <row r="679987" spans="68:68" customFormat="1">
      <c r="BP679987" s="90"/>
    </row>
    <row r="679988" spans="68:68" customFormat="1">
      <c r="BP679988" s="90"/>
    </row>
    <row r="679989" spans="68:68" customFormat="1">
      <c r="BP679989" s="90"/>
    </row>
    <row r="679990" spans="68:68" customFormat="1">
      <c r="BP679990" s="90"/>
    </row>
    <row r="679991" spans="68:68" customFormat="1">
      <c r="BP679991" s="90"/>
    </row>
    <row r="679992" spans="68:68" customFormat="1">
      <c r="BP679992" s="90"/>
    </row>
    <row r="679993" spans="68:68" customFormat="1">
      <c r="BP679993" s="90"/>
    </row>
    <row r="679994" spans="68:68" customFormat="1">
      <c r="BP679994" s="90"/>
    </row>
    <row r="679995" spans="68:68" customFormat="1">
      <c r="BP679995" s="90"/>
    </row>
    <row r="679996" spans="68:68" customFormat="1">
      <c r="BP679996" s="90"/>
    </row>
    <row r="679997" spans="68:68" customFormat="1">
      <c r="BP679997" s="90"/>
    </row>
    <row r="679998" spans="68:68" customFormat="1">
      <c r="BP679998" s="90"/>
    </row>
    <row r="679999" spans="68:68" customFormat="1">
      <c r="BP679999" s="90"/>
    </row>
    <row r="680000" spans="68:68" customFormat="1">
      <c r="BP680000" s="90"/>
    </row>
    <row r="680001" spans="68:68" customFormat="1">
      <c r="BP680001" s="90"/>
    </row>
    <row r="680002" spans="68:68" customFormat="1">
      <c r="BP680002" s="90"/>
    </row>
    <row r="680003" spans="68:68" customFormat="1">
      <c r="BP680003" s="90"/>
    </row>
    <row r="680004" spans="68:68" customFormat="1">
      <c r="BP680004" s="90"/>
    </row>
    <row r="680005" spans="68:68" customFormat="1">
      <c r="BP680005" s="90"/>
    </row>
    <row r="680006" spans="68:68" customFormat="1">
      <c r="BP680006" s="90"/>
    </row>
    <row r="680007" spans="68:68" customFormat="1">
      <c r="BP680007" s="90"/>
    </row>
    <row r="680008" spans="68:68" customFormat="1">
      <c r="BP680008" s="90"/>
    </row>
    <row r="680009" spans="68:68" customFormat="1">
      <c r="BP680009" s="90"/>
    </row>
    <row r="680010" spans="68:68" customFormat="1">
      <c r="BP680010" s="90"/>
    </row>
    <row r="680011" spans="68:68" customFormat="1">
      <c r="BP680011" s="90"/>
    </row>
    <row r="680012" spans="68:68" customFormat="1">
      <c r="BP680012" s="90"/>
    </row>
    <row r="680013" spans="68:68" customFormat="1">
      <c r="BP680013" s="90"/>
    </row>
    <row r="680014" spans="68:68" customFormat="1">
      <c r="BP680014" s="90"/>
    </row>
    <row r="680015" spans="68:68" customFormat="1">
      <c r="BP680015" s="90"/>
    </row>
    <row r="680016" spans="68:68" customFormat="1">
      <c r="BP680016" s="90"/>
    </row>
    <row r="680017" spans="68:68" customFormat="1">
      <c r="BP680017" s="90"/>
    </row>
    <row r="680018" spans="68:68" customFormat="1">
      <c r="BP680018" s="90"/>
    </row>
    <row r="680019" spans="68:68" customFormat="1">
      <c r="BP680019" s="90"/>
    </row>
    <row r="680020" spans="68:68" customFormat="1">
      <c r="BP680020" s="90"/>
    </row>
    <row r="680021" spans="68:68" customFormat="1">
      <c r="BP680021" s="90"/>
    </row>
    <row r="680022" spans="68:68" customFormat="1">
      <c r="BP680022" s="90"/>
    </row>
    <row r="680023" spans="68:68" customFormat="1">
      <c r="BP680023" s="90"/>
    </row>
    <row r="680024" spans="68:68" customFormat="1">
      <c r="BP680024" s="90"/>
    </row>
    <row r="680025" spans="68:68" customFormat="1">
      <c r="BP680025" s="90"/>
    </row>
    <row r="680026" spans="68:68" customFormat="1">
      <c r="BP680026" s="90"/>
    </row>
    <row r="680027" spans="68:68" customFormat="1">
      <c r="BP680027" s="90"/>
    </row>
    <row r="680028" spans="68:68" customFormat="1">
      <c r="BP680028" s="90"/>
    </row>
    <row r="680029" spans="68:68" customFormat="1">
      <c r="BP680029" s="90"/>
    </row>
    <row r="680030" spans="68:68" customFormat="1">
      <c r="BP680030" s="90"/>
    </row>
    <row r="680031" spans="68:68" customFormat="1">
      <c r="BP680031" s="90"/>
    </row>
    <row r="680032" spans="68:68" customFormat="1">
      <c r="BP680032" s="90"/>
    </row>
    <row r="680033" spans="68:68" customFormat="1">
      <c r="BP680033" s="90"/>
    </row>
    <row r="680034" spans="68:68" customFormat="1">
      <c r="BP680034" s="90"/>
    </row>
    <row r="680035" spans="68:68" customFormat="1">
      <c r="BP680035" s="90"/>
    </row>
    <row r="680036" spans="68:68" customFormat="1">
      <c r="BP680036" s="90"/>
    </row>
    <row r="680037" spans="68:68" customFormat="1">
      <c r="BP680037" s="90"/>
    </row>
    <row r="680038" spans="68:68" customFormat="1">
      <c r="BP680038" s="90"/>
    </row>
    <row r="680039" spans="68:68" customFormat="1">
      <c r="BP680039" s="90"/>
    </row>
    <row r="680040" spans="68:68" customFormat="1">
      <c r="BP680040" s="90"/>
    </row>
    <row r="680041" spans="68:68" customFormat="1">
      <c r="BP680041" s="90"/>
    </row>
    <row r="680042" spans="68:68" customFormat="1">
      <c r="BP680042" s="90"/>
    </row>
    <row r="680043" spans="68:68" customFormat="1">
      <c r="BP680043" s="90"/>
    </row>
    <row r="680044" spans="68:68" customFormat="1">
      <c r="BP680044" s="90"/>
    </row>
    <row r="680045" spans="68:68" customFormat="1">
      <c r="BP680045" s="90"/>
    </row>
    <row r="680046" spans="68:68" customFormat="1">
      <c r="BP680046" s="90"/>
    </row>
    <row r="680047" spans="68:68" customFormat="1">
      <c r="BP680047" s="90"/>
    </row>
    <row r="680048" spans="68:68" customFormat="1">
      <c r="BP680048" s="90"/>
    </row>
    <row r="680049" spans="68:68" customFormat="1">
      <c r="BP680049" s="90"/>
    </row>
    <row r="680050" spans="68:68" customFormat="1">
      <c r="BP680050" s="90"/>
    </row>
    <row r="680051" spans="68:68" customFormat="1">
      <c r="BP680051" s="90"/>
    </row>
    <row r="680052" spans="68:68" customFormat="1">
      <c r="BP680052" s="90"/>
    </row>
    <row r="680053" spans="68:68" customFormat="1">
      <c r="BP680053" s="90"/>
    </row>
    <row r="680054" spans="68:68" customFormat="1">
      <c r="BP680054" s="90"/>
    </row>
    <row r="680055" spans="68:68" customFormat="1">
      <c r="BP680055" s="90"/>
    </row>
    <row r="680056" spans="68:68" customFormat="1">
      <c r="BP680056" s="90"/>
    </row>
    <row r="680057" spans="68:68" customFormat="1">
      <c r="BP680057" s="90"/>
    </row>
    <row r="680058" spans="68:68" customFormat="1">
      <c r="BP680058" s="90"/>
    </row>
    <row r="680059" spans="68:68" customFormat="1">
      <c r="BP680059" s="90"/>
    </row>
    <row r="680060" spans="68:68" customFormat="1">
      <c r="BP680060" s="90"/>
    </row>
    <row r="680061" spans="68:68" customFormat="1">
      <c r="BP680061" s="90"/>
    </row>
    <row r="680062" spans="68:68" customFormat="1">
      <c r="BP680062" s="90"/>
    </row>
    <row r="680063" spans="68:68" customFormat="1">
      <c r="BP680063" s="90"/>
    </row>
    <row r="680064" spans="68:68" customFormat="1">
      <c r="BP680064" s="90"/>
    </row>
    <row r="680065" spans="68:68" customFormat="1">
      <c r="BP680065" s="90"/>
    </row>
    <row r="680066" spans="68:68" customFormat="1">
      <c r="BP680066" s="90"/>
    </row>
    <row r="680067" spans="68:68" customFormat="1">
      <c r="BP680067" s="90"/>
    </row>
    <row r="680068" spans="68:68" customFormat="1">
      <c r="BP680068" s="90"/>
    </row>
    <row r="680069" spans="68:68" customFormat="1">
      <c r="BP680069" s="90"/>
    </row>
    <row r="680070" spans="68:68" customFormat="1">
      <c r="BP680070" s="90"/>
    </row>
    <row r="680071" spans="68:68" customFormat="1">
      <c r="BP680071" s="90"/>
    </row>
    <row r="680072" spans="68:68" customFormat="1">
      <c r="BP680072" s="90"/>
    </row>
    <row r="680073" spans="68:68" customFormat="1">
      <c r="BP680073" s="90"/>
    </row>
    <row r="680074" spans="68:68" customFormat="1">
      <c r="BP680074" s="90"/>
    </row>
    <row r="680075" spans="68:68" customFormat="1">
      <c r="BP680075" s="90"/>
    </row>
    <row r="680076" spans="68:68" customFormat="1">
      <c r="BP680076" s="90"/>
    </row>
    <row r="680077" spans="68:68" customFormat="1">
      <c r="BP680077" s="90"/>
    </row>
    <row r="680078" spans="68:68" customFormat="1">
      <c r="BP680078" s="90"/>
    </row>
    <row r="680079" spans="68:68" customFormat="1">
      <c r="BP680079" s="90"/>
    </row>
    <row r="680080" spans="68:68" customFormat="1">
      <c r="BP680080" s="90"/>
    </row>
    <row r="680081" spans="68:68" customFormat="1">
      <c r="BP680081" s="90"/>
    </row>
    <row r="680082" spans="68:68" customFormat="1">
      <c r="BP680082" s="90"/>
    </row>
    <row r="680083" spans="68:68" customFormat="1">
      <c r="BP680083" s="90"/>
    </row>
    <row r="680084" spans="68:68" customFormat="1">
      <c r="BP680084" s="90"/>
    </row>
    <row r="680085" spans="68:68" customFormat="1">
      <c r="BP680085" s="90"/>
    </row>
    <row r="680086" spans="68:68" customFormat="1">
      <c r="BP680086" s="90"/>
    </row>
    <row r="680087" spans="68:68" customFormat="1">
      <c r="BP680087" s="90"/>
    </row>
    <row r="680088" spans="68:68" customFormat="1">
      <c r="BP680088" s="90"/>
    </row>
    <row r="680089" spans="68:68" customFormat="1">
      <c r="BP680089" s="90"/>
    </row>
    <row r="680090" spans="68:68" customFormat="1">
      <c r="BP680090" s="90"/>
    </row>
    <row r="680091" spans="68:68" customFormat="1">
      <c r="BP680091" s="90"/>
    </row>
    <row r="680092" spans="68:68" customFormat="1">
      <c r="BP680092" s="90"/>
    </row>
    <row r="680093" spans="68:68" customFormat="1">
      <c r="BP680093" s="90"/>
    </row>
    <row r="680094" spans="68:68" customFormat="1">
      <c r="BP680094" s="90"/>
    </row>
    <row r="680095" spans="68:68" customFormat="1">
      <c r="BP680095" s="90"/>
    </row>
    <row r="680096" spans="68:68" customFormat="1">
      <c r="BP680096" s="90"/>
    </row>
    <row r="680097" spans="68:68" customFormat="1">
      <c r="BP680097" s="90"/>
    </row>
    <row r="680098" spans="68:68" customFormat="1">
      <c r="BP680098" s="90"/>
    </row>
    <row r="680099" spans="68:68" customFormat="1">
      <c r="BP680099" s="90"/>
    </row>
    <row r="680100" spans="68:68" customFormat="1">
      <c r="BP680100" s="90"/>
    </row>
    <row r="680101" spans="68:68" customFormat="1">
      <c r="BP680101" s="90"/>
    </row>
    <row r="680102" spans="68:68" customFormat="1">
      <c r="BP680102" s="90"/>
    </row>
    <row r="680103" spans="68:68" customFormat="1">
      <c r="BP680103" s="90"/>
    </row>
    <row r="680104" spans="68:68" customFormat="1">
      <c r="BP680104" s="90"/>
    </row>
    <row r="680105" spans="68:68" customFormat="1">
      <c r="BP680105" s="90"/>
    </row>
    <row r="680106" spans="68:68" customFormat="1">
      <c r="BP680106" s="90"/>
    </row>
    <row r="680107" spans="68:68" customFormat="1">
      <c r="BP680107" s="90"/>
    </row>
    <row r="680108" spans="68:68" customFormat="1">
      <c r="BP680108" s="90"/>
    </row>
    <row r="680109" spans="68:68" customFormat="1">
      <c r="BP680109" s="90"/>
    </row>
    <row r="680110" spans="68:68" customFormat="1">
      <c r="BP680110" s="90"/>
    </row>
    <row r="680111" spans="68:68" customFormat="1">
      <c r="BP680111" s="90"/>
    </row>
    <row r="680112" spans="68:68" customFormat="1">
      <c r="BP680112" s="90"/>
    </row>
    <row r="680113" spans="68:68" customFormat="1">
      <c r="BP680113" s="90"/>
    </row>
    <row r="680114" spans="68:68" customFormat="1">
      <c r="BP680114" s="90"/>
    </row>
    <row r="680115" spans="68:68" customFormat="1">
      <c r="BP680115" s="90"/>
    </row>
    <row r="680116" spans="68:68" customFormat="1">
      <c r="BP680116" s="90"/>
    </row>
    <row r="680117" spans="68:68" customFormat="1">
      <c r="BP680117" s="90"/>
    </row>
    <row r="680118" spans="68:68" customFormat="1">
      <c r="BP680118" s="90"/>
    </row>
    <row r="680119" spans="68:68" customFormat="1">
      <c r="BP680119" s="90"/>
    </row>
    <row r="680120" spans="68:68" customFormat="1">
      <c r="BP680120" s="90"/>
    </row>
    <row r="680121" spans="68:68" customFormat="1">
      <c r="BP680121" s="90"/>
    </row>
    <row r="680122" spans="68:68" customFormat="1">
      <c r="BP680122" s="90"/>
    </row>
    <row r="680123" spans="68:68" customFormat="1">
      <c r="BP680123" s="90"/>
    </row>
    <row r="680124" spans="68:68" customFormat="1">
      <c r="BP680124" s="90"/>
    </row>
    <row r="680125" spans="68:68" customFormat="1">
      <c r="BP680125" s="90"/>
    </row>
    <row r="680126" spans="68:68" customFormat="1">
      <c r="BP680126" s="90"/>
    </row>
    <row r="680127" spans="68:68" customFormat="1">
      <c r="BP680127" s="90"/>
    </row>
    <row r="680128" spans="68:68" customFormat="1">
      <c r="BP680128" s="90"/>
    </row>
    <row r="680129" spans="68:68" customFormat="1">
      <c r="BP680129" s="90"/>
    </row>
    <row r="680130" spans="68:68" customFormat="1">
      <c r="BP680130" s="90"/>
    </row>
    <row r="680131" spans="68:68" customFormat="1">
      <c r="BP680131" s="90"/>
    </row>
    <row r="680132" spans="68:68" customFormat="1">
      <c r="BP680132" s="90"/>
    </row>
    <row r="680133" spans="68:68" customFormat="1">
      <c r="BP680133" s="90"/>
    </row>
    <row r="680134" spans="68:68" customFormat="1">
      <c r="BP680134" s="90"/>
    </row>
    <row r="680135" spans="68:68" customFormat="1">
      <c r="BP680135" s="90"/>
    </row>
    <row r="680136" spans="68:68" customFormat="1">
      <c r="BP680136" s="90"/>
    </row>
    <row r="680137" spans="68:68" customFormat="1">
      <c r="BP680137" s="90"/>
    </row>
    <row r="680138" spans="68:68" customFormat="1">
      <c r="BP680138" s="90"/>
    </row>
    <row r="680139" spans="68:68" customFormat="1">
      <c r="BP680139" s="90"/>
    </row>
    <row r="680140" spans="68:68" customFormat="1">
      <c r="BP680140" s="90"/>
    </row>
    <row r="680141" spans="68:68" customFormat="1">
      <c r="BP680141" s="90"/>
    </row>
    <row r="680142" spans="68:68" customFormat="1">
      <c r="BP680142" s="90"/>
    </row>
    <row r="680143" spans="68:68" customFormat="1">
      <c r="BP680143" s="90"/>
    </row>
    <row r="680144" spans="68:68" customFormat="1">
      <c r="BP680144" s="90"/>
    </row>
    <row r="680145" spans="68:68" customFormat="1">
      <c r="BP680145" s="90"/>
    </row>
    <row r="680146" spans="68:68" customFormat="1">
      <c r="BP680146" s="90"/>
    </row>
    <row r="680147" spans="68:68" customFormat="1">
      <c r="BP680147" s="90"/>
    </row>
    <row r="680148" spans="68:68" customFormat="1">
      <c r="BP680148" s="90"/>
    </row>
    <row r="680149" spans="68:68" customFormat="1">
      <c r="BP680149" s="90"/>
    </row>
    <row r="680150" spans="68:68" customFormat="1">
      <c r="BP680150" s="90"/>
    </row>
    <row r="680151" spans="68:68" customFormat="1">
      <c r="BP680151" s="90"/>
    </row>
    <row r="680152" spans="68:68" customFormat="1">
      <c r="BP680152" s="90"/>
    </row>
    <row r="680153" spans="68:68" customFormat="1">
      <c r="BP680153" s="90"/>
    </row>
    <row r="680154" spans="68:68" customFormat="1">
      <c r="BP680154" s="90"/>
    </row>
    <row r="680155" spans="68:68" customFormat="1">
      <c r="BP680155" s="90"/>
    </row>
    <row r="680156" spans="68:68" customFormat="1">
      <c r="BP680156" s="90"/>
    </row>
    <row r="680157" spans="68:68" customFormat="1">
      <c r="BP680157" s="90"/>
    </row>
    <row r="680158" spans="68:68" customFormat="1">
      <c r="BP680158" s="90"/>
    </row>
    <row r="680159" spans="68:68" customFormat="1">
      <c r="BP680159" s="90"/>
    </row>
    <row r="680160" spans="68:68" customFormat="1">
      <c r="BP680160" s="90"/>
    </row>
    <row r="680161" spans="68:68" customFormat="1">
      <c r="BP680161" s="90"/>
    </row>
    <row r="680162" spans="68:68" customFormat="1">
      <c r="BP680162" s="90"/>
    </row>
    <row r="680163" spans="68:68" customFormat="1">
      <c r="BP680163" s="90"/>
    </row>
    <row r="680164" spans="68:68" customFormat="1">
      <c r="BP680164" s="90"/>
    </row>
    <row r="680165" spans="68:68" customFormat="1">
      <c r="BP680165" s="90"/>
    </row>
    <row r="680166" spans="68:68" customFormat="1">
      <c r="BP680166" s="90"/>
    </row>
    <row r="680167" spans="68:68" customFormat="1">
      <c r="BP680167" s="90"/>
    </row>
    <row r="680168" spans="68:68" customFormat="1">
      <c r="BP680168" s="90"/>
    </row>
    <row r="680169" spans="68:68" customFormat="1">
      <c r="BP680169" s="90"/>
    </row>
    <row r="680170" spans="68:68" customFormat="1">
      <c r="BP680170" s="90"/>
    </row>
    <row r="680171" spans="68:68" customFormat="1">
      <c r="BP680171" s="90"/>
    </row>
    <row r="680172" spans="68:68" customFormat="1">
      <c r="BP680172" s="90"/>
    </row>
    <row r="680173" spans="68:68" customFormat="1">
      <c r="BP680173" s="90"/>
    </row>
    <row r="680174" spans="68:68" customFormat="1">
      <c r="BP680174" s="90"/>
    </row>
    <row r="680175" spans="68:68" customFormat="1">
      <c r="BP680175" s="90"/>
    </row>
    <row r="680176" spans="68:68" customFormat="1">
      <c r="BP680176" s="90"/>
    </row>
    <row r="680177" spans="68:68" customFormat="1">
      <c r="BP680177" s="90"/>
    </row>
    <row r="680178" spans="68:68" customFormat="1">
      <c r="BP680178" s="90"/>
    </row>
    <row r="680179" spans="68:68" customFormat="1">
      <c r="BP680179" s="90"/>
    </row>
    <row r="680180" spans="68:68" customFormat="1">
      <c r="BP680180" s="90"/>
    </row>
    <row r="680181" spans="68:68" customFormat="1">
      <c r="BP680181" s="90"/>
    </row>
    <row r="680182" spans="68:68" customFormat="1">
      <c r="BP680182" s="90"/>
    </row>
    <row r="680183" spans="68:68" customFormat="1">
      <c r="BP680183" s="90"/>
    </row>
    <row r="680184" spans="68:68" customFormat="1">
      <c r="BP680184" s="90"/>
    </row>
    <row r="680185" spans="68:68" customFormat="1">
      <c r="BP680185" s="90"/>
    </row>
    <row r="680186" spans="68:68" customFormat="1">
      <c r="BP680186" s="90"/>
    </row>
    <row r="680187" spans="68:68" customFormat="1">
      <c r="BP680187" s="90"/>
    </row>
    <row r="680188" spans="68:68" customFormat="1">
      <c r="BP680188" s="90"/>
    </row>
    <row r="680189" spans="68:68" customFormat="1">
      <c r="BP680189" s="90"/>
    </row>
    <row r="680190" spans="68:68" customFormat="1">
      <c r="BP680190" s="90"/>
    </row>
    <row r="680191" spans="68:68" customFormat="1">
      <c r="BP680191" s="90"/>
    </row>
    <row r="680192" spans="68:68" customFormat="1">
      <c r="BP680192" s="90"/>
    </row>
    <row r="680193" spans="68:68" customFormat="1">
      <c r="BP680193" s="90"/>
    </row>
    <row r="680194" spans="68:68" customFormat="1">
      <c r="BP680194" s="90"/>
    </row>
    <row r="680195" spans="68:68" customFormat="1">
      <c r="BP680195" s="90"/>
    </row>
    <row r="680196" spans="68:68" customFormat="1">
      <c r="BP680196" s="90"/>
    </row>
    <row r="680197" spans="68:68" customFormat="1">
      <c r="BP680197" s="90"/>
    </row>
    <row r="680198" spans="68:68" customFormat="1">
      <c r="BP680198" s="90"/>
    </row>
    <row r="680199" spans="68:68" customFormat="1">
      <c r="BP680199" s="90"/>
    </row>
    <row r="680200" spans="68:68" customFormat="1">
      <c r="BP680200" s="90"/>
    </row>
    <row r="680201" spans="68:68" customFormat="1">
      <c r="BP680201" s="90"/>
    </row>
    <row r="680202" spans="68:68" customFormat="1">
      <c r="BP680202" s="90"/>
    </row>
    <row r="680203" spans="68:68" customFormat="1">
      <c r="BP680203" s="90"/>
    </row>
    <row r="680204" spans="68:68" customFormat="1">
      <c r="BP680204" s="90"/>
    </row>
    <row r="680205" spans="68:68" customFormat="1">
      <c r="BP680205" s="90"/>
    </row>
    <row r="680206" spans="68:68" customFormat="1">
      <c r="BP680206" s="90"/>
    </row>
    <row r="680207" spans="68:68" customFormat="1">
      <c r="BP680207" s="90"/>
    </row>
    <row r="680208" spans="68:68" customFormat="1">
      <c r="BP680208" s="90"/>
    </row>
    <row r="680209" spans="68:68" customFormat="1">
      <c r="BP680209" s="90"/>
    </row>
    <row r="680210" spans="68:68" customFormat="1">
      <c r="BP680210" s="90"/>
    </row>
    <row r="680211" spans="68:68" customFormat="1">
      <c r="BP680211" s="90"/>
    </row>
    <row r="680212" spans="68:68" customFormat="1">
      <c r="BP680212" s="90"/>
    </row>
    <row r="680213" spans="68:68" customFormat="1">
      <c r="BP680213" s="90"/>
    </row>
    <row r="680214" spans="68:68" customFormat="1">
      <c r="BP680214" s="90"/>
    </row>
    <row r="680215" spans="68:68" customFormat="1">
      <c r="BP680215" s="90"/>
    </row>
    <row r="680216" spans="68:68" customFormat="1">
      <c r="BP680216" s="90"/>
    </row>
    <row r="680217" spans="68:68" customFormat="1">
      <c r="BP680217" s="90"/>
    </row>
    <row r="680218" spans="68:68" customFormat="1">
      <c r="BP680218" s="90"/>
    </row>
    <row r="680219" spans="68:68" customFormat="1">
      <c r="BP680219" s="90"/>
    </row>
    <row r="680220" spans="68:68" customFormat="1">
      <c r="BP680220" s="90"/>
    </row>
    <row r="680221" spans="68:68" customFormat="1">
      <c r="BP680221" s="90"/>
    </row>
    <row r="680222" spans="68:68" customFormat="1">
      <c r="BP680222" s="90"/>
    </row>
    <row r="680223" spans="68:68" customFormat="1">
      <c r="BP680223" s="90"/>
    </row>
    <row r="680224" spans="68:68" customFormat="1">
      <c r="BP680224" s="90"/>
    </row>
    <row r="680225" spans="68:68" customFormat="1">
      <c r="BP680225" s="90"/>
    </row>
    <row r="680226" spans="68:68" customFormat="1">
      <c r="BP680226" s="90"/>
    </row>
    <row r="680227" spans="68:68" customFormat="1">
      <c r="BP680227" s="90"/>
    </row>
    <row r="680228" spans="68:68" customFormat="1">
      <c r="BP680228" s="90"/>
    </row>
    <row r="680229" spans="68:68" customFormat="1">
      <c r="BP680229" s="90"/>
    </row>
    <row r="680230" spans="68:68" customFormat="1">
      <c r="BP680230" s="90"/>
    </row>
    <row r="680231" spans="68:68" customFormat="1">
      <c r="BP680231" s="90"/>
    </row>
    <row r="680232" spans="68:68" customFormat="1">
      <c r="BP680232" s="90"/>
    </row>
    <row r="680233" spans="68:68" customFormat="1">
      <c r="BP680233" s="90"/>
    </row>
    <row r="680234" spans="68:68" customFormat="1">
      <c r="BP680234" s="90"/>
    </row>
    <row r="680235" spans="68:68" customFormat="1">
      <c r="BP680235" s="90"/>
    </row>
    <row r="680236" spans="68:68" customFormat="1">
      <c r="BP680236" s="90"/>
    </row>
    <row r="680237" spans="68:68" customFormat="1">
      <c r="BP680237" s="90"/>
    </row>
    <row r="680238" spans="68:68" customFormat="1">
      <c r="BP680238" s="90"/>
    </row>
    <row r="680239" spans="68:68" customFormat="1">
      <c r="BP680239" s="90"/>
    </row>
    <row r="680240" spans="68:68" customFormat="1">
      <c r="BP680240" s="90"/>
    </row>
    <row r="680241" spans="68:68" customFormat="1">
      <c r="BP680241" s="90"/>
    </row>
    <row r="680242" spans="68:68" customFormat="1">
      <c r="BP680242" s="90"/>
    </row>
    <row r="680243" spans="68:68" customFormat="1">
      <c r="BP680243" s="90"/>
    </row>
    <row r="680244" spans="68:68" customFormat="1">
      <c r="BP680244" s="90"/>
    </row>
    <row r="680245" spans="68:68" customFormat="1">
      <c r="BP680245" s="90"/>
    </row>
    <row r="680246" spans="68:68" customFormat="1">
      <c r="BP680246" s="90"/>
    </row>
    <row r="680247" spans="68:68" customFormat="1">
      <c r="BP680247" s="90"/>
    </row>
    <row r="680248" spans="68:68" customFormat="1">
      <c r="BP680248" s="90"/>
    </row>
    <row r="680249" spans="68:68" customFormat="1">
      <c r="BP680249" s="90"/>
    </row>
    <row r="680250" spans="68:68" customFormat="1">
      <c r="BP680250" s="90"/>
    </row>
    <row r="680251" spans="68:68" customFormat="1">
      <c r="BP680251" s="90"/>
    </row>
    <row r="680252" spans="68:68" customFormat="1">
      <c r="BP680252" s="90"/>
    </row>
    <row r="680253" spans="68:68" customFormat="1">
      <c r="BP680253" s="90"/>
    </row>
    <row r="680254" spans="68:68" customFormat="1">
      <c r="BP680254" s="90"/>
    </row>
    <row r="680255" spans="68:68" customFormat="1">
      <c r="BP680255" s="90"/>
    </row>
    <row r="680256" spans="68:68" customFormat="1">
      <c r="BP680256" s="90"/>
    </row>
    <row r="680257" spans="68:68" customFormat="1">
      <c r="BP680257" s="90"/>
    </row>
    <row r="680258" spans="68:68" customFormat="1">
      <c r="BP680258" s="90"/>
    </row>
    <row r="680259" spans="68:68" customFormat="1">
      <c r="BP680259" s="90"/>
    </row>
    <row r="680260" spans="68:68" customFormat="1">
      <c r="BP680260" s="90"/>
    </row>
    <row r="680261" spans="68:68" customFormat="1">
      <c r="BP680261" s="90"/>
    </row>
    <row r="680262" spans="68:68" customFormat="1">
      <c r="BP680262" s="90"/>
    </row>
    <row r="680263" spans="68:68" customFormat="1">
      <c r="BP680263" s="90"/>
    </row>
    <row r="680264" spans="68:68" customFormat="1">
      <c r="BP680264" s="90"/>
    </row>
    <row r="680265" spans="68:68" customFormat="1">
      <c r="BP680265" s="90"/>
    </row>
    <row r="680266" spans="68:68" customFormat="1">
      <c r="BP680266" s="90"/>
    </row>
    <row r="680267" spans="68:68" customFormat="1">
      <c r="BP680267" s="90"/>
    </row>
    <row r="680268" spans="68:68" customFormat="1">
      <c r="BP680268" s="90"/>
    </row>
    <row r="680269" spans="68:68" customFormat="1">
      <c r="BP680269" s="90"/>
    </row>
    <row r="680270" spans="68:68" customFormat="1">
      <c r="BP680270" s="90"/>
    </row>
    <row r="680271" spans="68:68" customFormat="1">
      <c r="BP680271" s="90"/>
    </row>
    <row r="680272" spans="68:68" customFormat="1">
      <c r="BP680272" s="90"/>
    </row>
    <row r="680273" spans="68:68" customFormat="1">
      <c r="BP680273" s="90"/>
    </row>
    <row r="680274" spans="68:68" customFormat="1">
      <c r="BP680274" s="90"/>
    </row>
    <row r="680275" spans="68:68" customFormat="1">
      <c r="BP680275" s="90"/>
    </row>
    <row r="680276" spans="68:68" customFormat="1">
      <c r="BP680276" s="90"/>
    </row>
    <row r="680277" spans="68:68" customFormat="1">
      <c r="BP680277" s="90"/>
    </row>
    <row r="680278" spans="68:68" customFormat="1">
      <c r="BP680278" s="90"/>
    </row>
    <row r="680279" spans="68:68" customFormat="1">
      <c r="BP680279" s="90"/>
    </row>
    <row r="680280" spans="68:68" customFormat="1">
      <c r="BP680280" s="90"/>
    </row>
    <row r="680281" spans="68:68" customFormat="1">
      <c r="BP680281" s="90"/>
    </row>
    <row r="680282" spans="68:68" customFormat="1">
      <c r="BP680282" s="90"/>
    </row>
    <row r="680283" spans="68:68" customFormat="1">
      <c r="BP680283" s="90"/>
    </row>
    <row r="680284" spans="68:68" customFormat="1">
      <c r="BP680284" s="90"/>
    </row>
    <row r="680285" spans="68:68" customFormat="1">
      <c r="BP680285" s="90"/>
    </row>
    <row r="680286" spans="68:68" customFormat="1">
      <c r="BP680286" s="90"/>
    </row>
    <row r="680287" spans="68:68" customFormat="1">
      <c r="BP680287" s="90"/>
    </row>
    <row r="680288" spans="68:68" customFormat="1">
      <c r="BP680288" s="90"/>
    </row>
    <row r="680289" spans="68:68" customFormat="1">
      <c r="BP680289" s="90"/>
    </row>
    <row r="680290" spans="68:68" customFormat="1">
      <c r="BP680290" s="90"/>
    </row>
    <row r="680291" spans="68:68" customFormat="1">
      <c r="BP680291" s="90"/>
    </row>
    <row r="680292" spans="68:68" customFormat="1">
      <c r="BP680292" s="90"/>
    </row>
    <row r="680293" spans="68:68" customFormat="1">
      <c r="BP680293" s="90"/>
    </row>
    <row r="680294" spans="68:68" customFormat="1">
      <c r="BP680294" s="90"/>
    </row>
    <row r="680295" spans="68:68" customFormat="1">
      <c r="BP680295" s="90"/>
    </row>
    <row r="680296" spans="68:68" customFormat="1">
      <c r="BP680296" s="90"/>
    </row>
    <row r="680297" spans="68:68" customFormat="1">
      <c r="BP680297" s="90"/>
    </row>
    <row r="680298" spans="68:68" customFormat="1">
      <c r="BP680298" s="90"/>
    </row>
    <row r="680299" spans="68:68" customFormat="1">
      <c r="BP680299" s="90"/>
    </row>
    <row r="680300" spans="68:68" customFormat="1">
      <c r="BP680300" s="90"/>
    </row>
    <row r="680301" spans="68:68" customFormat="1">
      <c r="BP680301" s="90"/>
    </row>
    <row r="680302" spans="68:68" customFormat="1">
      <c r="BP680302" s="90"/>
    </row>
    <row r="680303" spans="68:68" customFormat="1">
      <c r="BP680303" s="90"/>
    </row>
    <row r="680304" spans="68:68" customFormat="1">
      <c r="BP680304" s="90"/>
    </row>
    <row r="680305" spans="68:68" customFormat="1">
      <c r="BP680305" s="90"/>
    </row>
    <row r="680306" spans="68:68" customFormat="1">
      <c r="BP680306" s="90"/>
    </row>
    <row r="680307" spans="68:68" customFormat="1">
      <c r="BP680307" s="90"/>
    </row>
    <row r="680308" spans="68:68" customFormat="1">
      <c r="BP680308" s="90"/>
    </row>
    <row r="680309" spans="68:68" customFormat="1">
      <c r="BP680309" s="90"/>
    </row>
    <row r="680310" spans="68:68" customFormat="1">
      <c r="BP680310" s="90"/>
    </row>
    <row r="680311" spans="68:68" customFormat="1">
      <c r="BP680311" s="90"/>
    </row>
    <row r="680312" spans="68:68" customFormat="1">
      <c r="BP680312" s="90"/>
    </row>
    <row r="680313" spans="68:68" customFormat="1">
      <c r="BP680313" s="90"/>
    </row>
    <row r="680314" spans="68:68" customFormat="1">
      <c r="BP680314" s="90"/>
    </row>
    <row r="680315" spans="68:68" customFormat="1">
      <c r="BP680315" s="90"/>
    </row>
    <row r="680316" spans="68:68" customFormat="1">
      <c r="BP680316" s="90"/>
    </row>
    <row r="680317" spans="68:68" customFormat="1">
      <c r="BP680317" s="90"/>
    </row>
    <row r="680318" spans="68:68" customFormat="1">
      <c r="BP680318" s="90"/>
    </row>
    <row r="680319" spans="68:68" customFormat="1">
      <c r="BP680319" s="90"/>
    </row>
    <row r="680320" spans="68:68" customFormat="1">
      <c r="BP680320" s="90"/>
    </row>
    <row r="680321" spans="68:68" customFormat="1">
      <c r="BP680321" s="90"/>
    </row>
    <row r="680322" spans="68:68" customFormat="1">
      <c r="BP680322" s="90"/>
    </row>
    <row r="680323" spans="68:68" customFormat="1">
      <c r="BP680323" s="90"/>
    </row>
    <row r="680324" spans="68:68" customFormat="1">
      <c r="BP680324" s="90"/>
    </row>
    <row r="680325" spans="68:68" customFormat="1">
      <c r="BP680325" s="90"/>
    </row>
    <row r="680326" spans="68:68" customFormat="1">
      <c r="BP680326" s="90"/>
    </row>
    <row r="680327" spans="68:68" customFormat="1">
      <c r="BP680327" s="90"/>
    </row>
    <row r="680328" spans="68:68" customFormat="1">
      <c r="BP680328" s="90"/>
    </row>
    <row r="680329" spans="68:68" customFormat="1">
      <c r="BP680329" s="90"/>
    </row>
    <row r="680330" spans="68:68" customFormat="1">
      <c r="BP680330" s="90"/>
    </row>
    <row r="680331" spans="68:68" customFormat="1">
      <c r="BP680331" s="90"/>
    </row>
    <row r="680332" spans="68:68" customFormat="1">
      <c r="BP680332" s="90"/>
    </row>
    <row r="680333" spans="68:68" customFormat="1">
      <c r="BP680333" s="90"/>
    </row>
    <row r="680334" spans="68:68" customFormat="1">
      <c r="BP680334" s="90"/>
    </row>
    <row r="680335" spans="68:68" customFormat="1">
      <c r="BP680335" s="90"/>
    </row>
    <row r="680336" spans="68:68" customFormat="1">
      <c r="BP680336" s="90"/>
    </row>
    <row r="680337" spans="68:68" customFormat="1">
      <c r="BP680337" s="90"/>
    </row>
    <row r="680338" spans="68:68" customFormat="1">
      <c r="BP680338" s="90"/>
    </row>
    <row r="680339" spans="68:68" customFormat="1">
      <c r="BP680339" s="90"/>
    </row>
    <row r="680340" spans="68:68" customFormat="1">
      <c r="BP680340" s="90"/>
    </row>
    <row r="680341" spans="68:68" customFormat="1">
      <c r="BP680341" s="90"/>
    </row>
    <row r="680342" spans="68:68" customFormat="1">
      <c r="BP680342" s="90"/>
    </row>
    <row r="680343" spans="68:68" customFormat="1">
      <c r="BP680343" s="90"/>
    </row>
    <row r="680344" spans="68:68" customFormat="1">
      <c r="BP680344" s="90"/>
    </row>
    <row r="680345" spans="68:68" customFormat="1">
      <c r="BP680345" s="90"/>
    </row>
    <row r="680346" spans="68:68" customFormat="1">
      <c r="BP680346" s="90"/>
    </row>
    <row r="680347" spans="68:68" customFormat="1">
      <c r="BP680347" s="90"/>
    </row>
    <row r="680348" spans="68:68" customFormat="1">
      <c r="BP680348" s="90"/>
    </row>
    <row r="680349" spans="68:68" customFormat="1">
      <c r="BP680349" s="90"/>
    </row>
    <row r="680350" spans="68:68" customFormat="1">
      <c r="BP680350" s="90"/>
    </row>
    <row r="680351" spans="68:68" customFormat="1">
      <c r="BP680351" s="90"/>
    </row>
    <row r="680352" spans="68:68" customFormat="1">
      <c r="BP680352" s="90"/>
    </row>
    <row r="680353" spans="68:68" customFormat="1">
      <c r="BP680353" s="90"/>
    </row>
    <row r="680354" spans="68:68" customFormat="1">
      <c r="BP680354" s="90"/>
    </row>
    <row r="680355" spans="68:68" customFormat="1">
      <c r="BP680355" s="90"/>
    </row>
    <row r="680356" spans="68:68" customFormat="1">
      <c r="BP680356" s="90"/>
    </row>
    <row r="680357" spans="68:68" customFormat="1">
      <c r="BP680357" s="90"/>
    </row>
    <row r="680358" spans="68:68" customFormat="1">
      <c r="BP680358" s="90"/>
    </row>
    <row r="680359" spans="68:68" customFormat="1">
      <c r="BP680359" s="90"/>
    </row>
    <row r="680360" spans="68:68" customFormat="1">
      <c r="BP680360" s="90"/>
    </row>
    <row r="680361" spans="68:68" customFormat="1">
      <c r="BP680361" s="90"/>
    </row>
    <row r="680362" spans="68:68" customFormat="1">
      <c r="BP680362" s="90"/>
    </row>
    <row r="680363" spans="68:68" customFormat="1">
      <c r="BP680363" s="90"/>
    </row>
    <row r="680364" spans="68:68" customFormat="1">
      <c r="BP680364" s="90"/>
    </row>
    <row r="680365" spans="68:68" customFormat="1">
      <c r="BP680365" s="90"/>
    </row>
    <row r="680366" spans="68:68" customFormat="1">
      <c r="BP680366" s="90"/>
    </row>
    <row r="680367" spans="68:68" customFormat="1">
      <c r="BP680367" s="90"/>
    </row>
    <row r="680368" spans="68:68" customFormat="1">
      <c r="BP680368" s="90"/>
    </row>
    <row r="680369" spans="68:68" customFormat="1">
      <c r="BP680369" s="90"/>
    </row>
    <row r="680370" spans="68:68" customFormat="1">
      <c r="BP680370" s="90"/>
    </row>
    <row r="680371" spans="68:68" customFormat="1">
      <c r="BP680371" s="90"/>
    </row>
    <row r="680372" spans="68:68" customFormat="1">
      <c r="BP680372" s="90"/>
    </row>
    <row r="680373" spans="68:68" customFormat="1">
      <c r="BP680373" s="90"/>
    </row>
    <row r="680374" spans="68:68" customFormat="1">
      <c r="BP680374" s="90"/>
    </row>
    <row r="680375" spans="68:68" customFormat="1">
      <c r="BP680375" s="90"/>
    </row>
    <row r="680376" spans="68:68" customFormat="1">
      <c r="BP680376" s="90"/>
    </row>
    <row r="680377" spans="68:68" customFormat="1">
      <c r="BP680377" s="90"/>
    </row>
    <row r="680378" spans="68:68" customFormat="1">
      <c r="BP680378" s="90"/>
    </row>
    <row r="680379" spans="68:68" customFormat="1">
      <c r="BP680379" s="90"/>
    </row>
    <row r="680380" spans="68:68" customFormat="1">
      <c r="BP680380" s="90"/>
    </row>
    <row r="680381" spans="68:68" customFormat="1">
      <c r="BP680381" s="90"/>
    </row>
    <row r="680382" spans="68:68" customFormat="1">
      <c r="BP680382" s="90"/>
    </row>
    <row r="680383" spans="68:68" customFormat="1">
      <c r="BP680383" s="90"/>
    </row>
    <row r="680384" spans="68:68" customFormat="1">
      <c r="BP680384" s="90"/>
    </row>
    <row r="680385" spans="68:68" customFormat="1">
      <c r="BP680385" s="90"/>
    </row>
    <row r="680386" spans="68:68" customFormat="1">
      <c r="BP680386" s="90"/>
    </row>
    <row r="680387" spans="68:68" customFormat="1">
      <c r="BP680387" s="90"/>
    </row>
    <row r="680388" spans="68:68" customFormat="1">
      <c r="BP680388" s="90"/>
    </row>
    <row r="680389" spans="68:68" customFormat="1">
      <c r="BP680389" s="90"/>
    </row>
    <row r="680390" spans="68:68" customFormat="1">
      <c r="BP680390" s="90"/>
    </row>
    <row r="680391" spans="68:68" customFormat="1">
      <c r="BP680391" s="90"/>
    </row>
    <row r="680392" spans="68:68" customFormat="1">
      <c r="BP680392" s="90"/>
    </row>
    <row r="680393" spans="68:68" customFormat="1">
      <c r="BP680393" s="90"/>
    </row>
    <row r="680394" spans="68:68" customFormat="1">
      <c r="BP680394" s="90"/>
    </row>
    <row r="680395" spans="68:68" customFormat="1">
      <c r="BP680395" s="90"/>
    </row>
    <row r="680396" spans="68:68" customFormat="1">
      <c r="BP680396" s="90"/>
    </row>
    <row r="680397" spans="68:68" customFormat="1">
      <c r="BP680397" s="90"/>
    </row>
    <row r="680398" spans="68:68" customFormat="1">
      <c r="BP680398" s="90"/>
    </row>
    <row r="680399" spans="68:68" customFormat="1">
      <c r="BP680399" s="90"/>
    </row>
    <row r="680400" spans="68:68" customFormat="1">
      <c r="BP680400" s="90"/>
    </row>
    <row r="680401" spans="68:68" customFormat="1">
      <c r="BP680401" s="90"/>
    </row>
    <row r="680402" spans="68:68" customFormat="1">
      <c r="BP680402" s="90"/>
    </row>
    <row r="680403" spans="68:68" customFormat="1">
      <c r="BP680403" s="90"/>
    </row>
    <row r="680404" spans="68:68" customFormat="1">
      <c r="BP680404" s="90"/>
    </row>
    <row r="680405" spans="68:68" customFormat="1">
      <c r="BP680405" s="90"/>
    </row>
    <row r="680406" spans="68:68" customFormat="1">
      <c r="BP680406" s="90"/>
    </row>
    <row r="680407" spans="68:68" customFormat="1">
      <c r="BP680407" s="90"/>
    </row>
    <row r="680408" spans="68:68" customFormat="1">
      <c r="BP680408" s="90"/>
    </row>
    <row r="680409" spans="68:68" customFormat="1">
      <c r="BP680409" s="90"/>
    </row>
    <row r="680410" spans="68:68" customFormat="1">
      <c r="BP680410" s="90"/>
    </row>
    <row r="680411" spans="68:68" customFormat="1">
      <c r="BP680411" s="90"/>
    </row>
    <row r="680412" spans="68:68" customFormat="1">
      <c r="BP680412" s="90"/>
    </row>
    <row r="680413" spans="68:68" customFormat="1">
      <c r="BP680413" s="90"/>
    </row>
    <row r="680414" spans="68:68" customFormat="1">
      <c r="BP680414" s="90"/>
    </row>
    <row r="680415" spans="68:68" customFormat="1">
      <c r="BP680415" s="90"/>
    </row>
    <row r="680416" spans="68:68" customFormat="1">
      <c r="BP680416" s="90"/>
    </row>
    <row r="680417" spans="68:68" customFormat="1">
      <c r="BP680417" s="90"/>
    </row>
    <row r="680418" spans="68:68" customFormat="1">
      <c r="BP680418" s="90"/>
    </row>
    <row r="680419" spans="68:68" customFormat="1">
      <c r="BP680419" s="90"/>
    </row>
    <row r="680420" spans="68:68" customFormat="1">
      <c r="BP680420" s="90"/>
    </row>
    <row r="680421" spans="68:68" customFormat="1">
      <c r="BP680421" s="90"/>
    </row>
    <row r="680422" spans="68:68" customFormat="1">
      <c r="BP680422" s="90"/>
    </row>
    <row r="680423" spans="68:68" customFormat="1">
      <c r="BP680423" s="90"/>
    </row>
    <row r="680424" spans="68:68" customFormat="1">
      <c r="BP680424" s="90"/>
    </row>
    <row r="680425" spans="68:68" customFormat="1">
      <c r="BP680425" s="90"/>
    </row>
    <row r="680426" spans="68:68" customFormat="1">
      <c r="BP680426" s="90"/>
    </row>
    <row r="680427" spans="68:68" customFormat="1">
      <c r="BP680427" s="90"/>
    </row>
    <row r="680428" spans="68:68" customFormat="1">
      <c r="BP680428" s="90"/>
    </row>
    <row r="680429" spans="68:68" customFormat="1">
      <c r="BP680429" s="90"/>
    </row>
    <row r="680430" spans="68:68" customFormat="1">
      <c r="BP680430" s="90"/>
    </row>
    <row r="680431" spans="68:68" customFormat="1">
      <c r="BP680431" s="90"/>
    </row>
    <row r="680432" spans="68:68" customFormat="1">
      <c r="BP680432" s="90"/>
    </row>
    <row r="680433" spans="68:68" customFormat="1">
      <c r="BP680433" s="90"/>
    </row>
    <row r="680434" spans="68:68" customFormat="1">
      <c r="BP680434" s="90"/>
    </row>
    <row r="680435" spans="68:68" customFormat="1">
      <c r="BP680435" s="90"/>
    </row>
    <row r="680436" spans="68:68" customFormat="1">
      <c r="BP680436" s="90"/>
    </row>
    <row r="680437" spans="68:68" customFormat="1">
      <c r="BP680437" s="90"/>
    </row>
    <row r="680438" spans="68:68" customFormat="1">
      <c r="BP680438" s="90"/>
    </row>
    <row r="680439" spans="68:68" customFormat="1">
      <c r="BP680439" s="90"/>
    </row>
    <row r="680440" spans="68:68" customFormat="1">
      <c r="BP680440" s="90"/>
    </row>
    <row r="680441" spans="68:68" customFormat="1">
      <c r="BP680441" s="90"/>
    </row>
    <row r="680442" spans="68:68" customFormat="1">
      <c r="BP680442" s="90"/>
    </row>
    <row r="680443" spans="68:68" customFormat="1">
      <c r="BP680443" s="90"/>
    </row>
    <row r="680444" spans="68:68" customFormat="1">
      <c r="BP680444" s="90"/>
    </row>
    <row r="680445" spans="68:68" customFormat="1">
      <c r="BP680445" s="90"/>
    </row>
    <row r="680446" spans="68:68" customFormat="1">
      <c r="BP680446" s="90"/>
    </row>
    <row r="680447" spans="68:68" customFormat="1">
      <c r="BP680447" s="90"/>
    </row>
    <row r="680448" spans="68:68" customFormat="1">
      <c r="BP680448" s="90"/>
    </row>
    <row r="680449" spans="68:68" customFormat="1">
      <c r="BP680449" s="90"/>
    </row>
    <row r="680450" spans="68:68" customFormat="1">
      <c r="BP680450" s="90"/>
    </row>
    <row r="680451" spans="68:68" customFormat="1">
      <c r="BP680451" s="90"/>
    </row>
    <row r="680452" spans="68:68" customFormat="1">
      <c r="BP680452" s="90"/>
    </row>
    <row r="680453" spans="68:68" customFormat="1">
      <c r="BP680453" s="90"/>
    </row>
    <row r="680454" spans="68:68" customFormat="1">
      <c r="BP680454" s="90"/>
    </row>
    <row r="680455" spans="68:68" customFormat="1">
      <c r="BP680455" s="90"/>
    </row>
    <row r="680456" spans="68:68" customFormat="1">
      <c r="BP680456" s="90"/>
    </row>
    <row r="680457" spans="68:68" customFormat="1">
      <c r="BP680457" s="90"/>
    </row>
    <row r="680458" spans="68:68" customFormat="1">
      <c r="BP680458" s="90"/>
    </row>
    <row r="680459" spans="68:68" customFormat="1">
      <c r="BP680459" s="90"/>
    </row>
    <row r="680460" spans="68:68" customFormat="1">
      <c r="BP680460" s="90"/>
    </row>
    <row r="680461" spans="68:68" customFormat="1">
      <c r="BP680461" s="90"/>
    </row>
    <row r="680462" spans="68:68" customFormat="1">
      <c r="BP680462" s="90"/>
    </row>
    <row r="680463" spans="68:68" customFormat="1">
      <c r="BP680463" s="90"/>
    </row>
    <row r="680464" spans="68:68" customFormat="1">
      <c r="BP680464" s="90"/>
    </row>
    <row r="680465" spans="68:68" customFormat="1">
      <c r="BP680465" s="90"/>
    </row>
    <row r="680466" spans="68:68" customFormat="1">
      <c r="BP680466" s="90"/>
    </row>
    <row r="680467" spans="68:68" customFormat="1">
      <c r="BP680467" s="90"/>
    </row>
    <row r="680468" spans="68:68" customFormat="1">
      <c r="BP680468" s="90"/>
    </row>
    <row r="680469" spans="68:68" customFormat="1">
      <c r="BP680469" s="90"/>
    </row>
    <row r="680470" spans="68:68" customFormat="1">
      <c r="BP680470" s="90"/>
    </row>
    <row r="680471" spans="68:68" customFormat="1">
      <c r="BP680471" s="90"/>
    </row>
    <row r="680472" spans="68:68" customFormat="1">
      <c r="BP680472" s="90"/>
    </row>
    <row r="680473" spans="68:68" customFormat="1">
      <c r="BP680473" s="90"/>
    </row>
    <row r="680474" spans="68:68" customFormat="1">
      <c r="BP680474" s="90"/>
    </row>
    <row r="680475" spans="68:68" customFormat="1">
      <c r="BP680475" s="90"/>
    </row>
    <row r="680476" spans="68:68" customFormat="1">
      <c r="BP680476" s="90"/>
    </row>
    <row r="680477" spans="68:68" customFormat="1">
      <c r="BP680477" s="90"/>
    </row>
    <row r="680478" spans="68:68" customFormat="1">
      <c r="BP680478" s="90"/>
    </row>
    <row r="680479" spans="68:68" customFormat="1">
      <c r="BP680479" s="90"/>
    </row>
    <row r="680480" spans="68:68" customFormat="1">
      <c r="BP680480" s="90"/>
    </row>
    <row r="680481" spans="68:68" customFormat="1">
      <c r="BP680481" s="90"/>
    </row>
    <row r="680482" spans="68:68" customFormat="1">
      <c r="BP680482" s="90"/>
    </row>
    <row r="680483" spans="68:68" customFormat="1">
      <c r="BP680483" s="90"/>
    </row>
    <row r="680484" spans="68:68" customFormat="1">
      <c r="BP680484" s="90"/>
    </row>
    <row r="680485" spans="68:68" customFormat="1">
      <c r="BP680485" s="90"/>
    </row>
    <row r="680486" spans="68:68" customFormat="1">
      <c r="BP680486" s="90"/>
    </row>
    <row r="680487" spans="68:68" customFormat="1">
      <c r="BP680487" s="90"/>
    </row>
    <row r="680488" spans="68:68" customFormat="1">
      <c r="BP680488" s="90"/>
    </row>
    <row r="680489" spans="68:68" customFormat="1">
      <c r="BP680489" s="90"/>
    </row>
    <row r="680490" spans="68:68" customFormat="1">
      <c r="BP680490" s="90"/>
    </row>
    <row r="680491" spans="68:68" customFormat="1">
      <c r="BP680491" s="90"/>
    </row>
    <row r="680492" spans="68:68" customFormat="1">
      <c r="BP680492" s="90"/>
    </row>
    <row r="680493" spans="68:68" customFormat="1">
      <c r="BP680493" s="90"/>
    </row>
    <row r="680494" spans="68:68" customFormat="1">
      <c r="BP680494" s="90"/>
    </row>
    <row r="680495" spans="68:68" customFormat="1">
      <c r="BP680495" s="90"/>
    </row>
    <row r="680496" spans="68:68" customFormat="1">
      <c r="BP680496" s="90"/>
    </row>
    <row r="680497" spans="68:68" customFormat="1">
      <c r="BP680497" s="90"/>
    </row>
    <row r="680498" spans="68:68" customFormat="1">
      <c r="BP680498" s="90"/>
    </row>
    <row r="680499" spans="68:68" customFormat="1">
      <c r="BP680499" s="90"/>
    </row>
    <row r="680500" spans="68:68" customFormat="1">
      <c r="BP680500" s="90"/>
    </row>
    <row r="680501" spans="68:68" customFormat="1">
      <c r="BP680501" s="90"/>
    </row>
    <row r="680502" spans="68:68" customFormat="1">
      <c r="BP680502" s="90"/>
    </row>
    <row r="680503" spans="68:68" customFormat="1">
      <c r="BP680503" s="90"/>
    </row>
    <row r="680504" spans="68:68" customFormat="1">
      <c r="BP680504" s="90"/>
    </row>
    <row r="680505" spans="68:68" customFormat="1">
      <c r="BP680505" s="90"/>
    </row>
    <row r="680506" spans="68:68" customFormat="1">
      <c r="BP680506" s="90"/>
    </row>
    <row r="680507" spans="68:68" customFormat="1">
      <c r="BP680507" s="90"/>
    </row>
    <row r="680508" spans="68:68" customFormat="1">
      <c r="BP680508" s="90"/>
    </row>
    <row r="680509" spans="68:68" customFormat="1">
      <c r="BP680509" s="90"/>
    </row>
    <row r="680510" spans="68:68" customFormat="1">
      <c r="BP680510" s="90"/>
    </row>
    <row r="680511" spans="68:68" customFormat="1">
      <c r="BP680511" s="90"/>
    </row>
    <row r="680512" spans="68:68" customFormat="1">
      <c r="BP680512" s="90"/>
    </row>
    <row r="680513" spans="68:68" customFormat="1">
      <c r="BP680513" s="90"/>
    </row>
    <row r="680514" spans="68:68" customFormat="1">
      <c r="BP680514" s="90"/>
    </row>
    <row r="680515" spans="68:68" customFormat="1">
      <c r="BP680515" s="90"/>
    </row>
    <row r="680516" spans="68:68" customFormat="1">
      <c r="BP680516" s="90"/>
    </row>
    <row r="680517" spans="68:68" customFormat="1">
      <c r="BP680517" s="90"/>
    </row>
    <row r="680518" spans="68:68" customFormat="1">
      <c r="BP680518" s="90"/>
    </row>
    <row r="680519" spans="68:68" customFormat="1">
      <c r="BP680519" s="90"/>
    </row>
    <row r="680520" spans="68:68" customFormat="1">
      <c r="BP680520" s="90"/>
    </row>
    <row r="680521" spans="68:68" customFormat="1">
      <c r="BP680521" s="90"/>
    </row>
    <row r="680522" spans="68:68" customFormat="1">
      <c r="BP680522" s="90"/>
    </row>
    <row r="680523" spans="68:68" customFormat="1">
      <c r="BP680523" s="90"/>
    </row>
    <row r="680524" spans="68:68" customFormat="1">
      <c r="BP680524" s="90"/>
    </row>
    <row r="680525" spans="68:68" customFormat="1">
      <c r="BP680525" s="90"/>
    </row>
    <row r="680526" spans="68:68" customFormat="1">
      <c r="BP680526" s="90"/>
    </row>
    <row r="680527" spans="68:68" customFormat="1">
      <c r="BP680527" s="90"/>
    </row>
    <row r="680528" spans="68:68" customFormat="1">
      <c r="BP680528" s="90"/>
    </row>
    <row r="680529" spans="68:68" customFormat="1">
      <c r="BP680529" s="90"/>
    </row>
    <row r="680530" spans="68:68" customFormat="1">
      <c r="BP680530" s="90"/>
    </row>
    <row r="680531" spans="68:68" customFormat="1">
      <c r="BP680531" s="90"/>
    </row>
    <row r="680532" spans="68:68" customFormat="1">
      <c r="BP680532" s="90"/>
    </row>
    <row r="680533" spans="68:68" customFormat="1">
      <c r="BP680533" s="90"/>
    </row>
    <row r="680534" spans="68:68" customFormat="1">
      <c r="BP680534" s="90"/>
    </row>
    <row r="680535" spans="68:68" customFormat="1">
      <c r="BP680535" s="90"/>
    </row>
    <row r="680536" spans="68:68" customFormat="1">
      <c r="BP680536" s="90"/>
    </row>
    <row r="680537" spans="68:68" customFormat="1">
      <c r="BP680537" s="90"/>
    </row>
    <row r="680538" spans="68:68" customFormat="1">
      <c r="BP680538" s="90"/>
    </row>
    <row r="680539" spans="68:68" customFormat="1">
      <c r="BP680539" s="90"/>
    </row>
    <row r="680540" spans="68:68" customFormat="1">
      <c r="BP680540" s="90"/>
    </row>
    <row r="680541" spans="68:68" customFormat="1">
      <c r="BP680541" s="90"/>
    </row>
    <row r="680542" spans="68:68" customFormat="1">
      <c r="BP680542" s="90"/>
    </row>
    <row r="680543" spans="68:68" customFormat="1">
      <c r="BP680543" s="90"/>
    </row>
    <row r="680544" spans="68:68" customFormat="1">
      <c r="BP680544" s="90"/>
    </row>
    <row r="680545" spans="68:68" customFormat="1">
      <c r="BP680545" s="90"/>
    </row>
    <row r="680546" spans="68:68" customFormat="1">
      <c r="BP680546" s="90"/>
    </row>
    <row r="680547" spans="68:68" customFormat="1">
      <c r="BP680547" s="90"/>
    </row>
    <row r="680548" spans="68:68" customFormat="1">
      <c r="BP680548" s="90"/>
    </row>
    <row r="680549" spans="68:68" customFormat="1">
      <c r="BP680549" s="90"/>
    </row>
    <row r="680550" spans="68:68" customFormat="1">
      <c r="BP680550" s="90"/>
    </row>
    <row r="680551" spans="68:68" customFormat="1">
      <c r="BP680551" s="90"/>
    </row>
    <row r="680552" spans="68:68" customFormat="1">
      <c r="BP680552" s="90"/>
    </row>
    <row r="680553" spans="68:68" customFormat="1">
      <c r="BP680553" s="90"/>
    </row>
    <row r="680554" spans="68:68" customFormat="1">
      <c r="BP680554" s="90"/>
    </row>
    <row r="680555" spans="68:68" customFormat="1">
      <c r="BP680555" s="90"/>
    </row>
    <row r="680556" spans="68:68" customFormat="1">
      <c r="BP680556" s="90"/>
    </row>
    <row r="680557" spans="68:68" customFormat="1">
      <c r="BP680557" s="90"/>
    </row>
    <row r="680558" spans="68:68" customFormat="1">
      <c r="BP680558" s="90"/>
    </row>
    <row r="680559" spans="68:68" customFormat="1">
      <c r="BP680559" s="90"/>
    </row>
    <row r="680560" spans="68:68" customFormat="1">
      <c r="BP680560" s="90"/>
    </row>
    <row r="680561" spans="68:68" customFormat="1">
      <c r="BP680561" s="90"/>
    </row>
    <row r="680562" spans="68:68" customFormat="1">
      <c r="BP680562" s="90"/>
    </row>
    <row r="680563" spans="68:68" customFormat="1">
      <c r="BP680563" s="90"/>
    </row>
    <row r="680564" spans="68:68" customFormat="1">
      <c r="BP680564" s="90"/>
    </row>
    <row r="680565" spans="68:68" customFormat="1">
      <c r="BP680565" s="90"/>
    </row>
    <row r="680566" spans="68:68" customFormat="1">
      <c r="BP680566" s="90"/>
    </row>
    <row r="680567" spans="68:68" customFormat="1">
      <c r="BP680567" s="90"/>
    </row>
    <row r="680568" spans="68:68" customFormat="1">
      <c r="BP680568" s="90"/>
    </row>
    <row r="680569" spans="68:68" customFormat="1">
      <c r="BP680569" s="90"/>
    </row>
    <row r="680570" spans="68:68" customFormat="1">
      <c r="BP680570" s="90"/>
    </row>
    <row r="680571" spans="68:68" customFormat="1">
      <c r="BP680571" s="90"/>
    </row>
    <row r="680572" spans="68:68" customFormat="1">
      <c r="BP680572" s="90"/>
    </row>
    <row r="680573" spans="68:68" customFormat="1">
      <c r="BP680573" s="90"/>
    </row>
    <row r="680574" spans="68:68" customFormat="1">
      <c r="BP680574" s="90"/>
    </row>
    <row r="680575" spans="68:68" customFormat="1">
      <c r="BP680575" s="90"/>
    </row>
    <row r="680576" spans="68:68" customFormat="1">
      <c r="BP680576" s="90"/>
    </row>
    <row r="680577" spans="68:68" customFormat="1">
      <c r="BP680577" s="90"/>
    </row>
    <row r="680578" spans="68:68" customFormat="1">
      <c r="BP680578" s="90"/>
    </row>
    <row r="680579" spans="68:68" customFormat="1">
      <c r="BP680579" s="90"/>
    </row>
    <row r="680580" spans="68:68" customFormat="1">
      <c r="BP680580" s="90"/>
    </row>
    <row r="680581" spans="68:68" customFormat="1">
      <c r="BP680581" s="90"/>
    </row>
    <row r="680582" spans="68:68" customFormat="1">
      <c r="BP680582" s="90"/>
    </row>
    <row r="680583" spans="68:68" customFormat="1">
      <c r="BP680583" s="90"/>
    </row>
    <row r="680584" spans="68:68" customFormat="1">
      <c r="BP680584" s="90"/>
    </row>
    <row r="680585" spans="68:68" customFormat="1">
      <c r="BP680585" s="90"/>
    </row>
    <row r="680586" spans="68:68" customFormat="1">
      <c r="BP680586" s="90"/>
    </row>
    <row r="680587" spans="68:68" customFormat="1">
      <c r="BP680587" s="90"/>
    </row>
    <row r="680588" spans="68:68" customFormat="1">
      <c r="BP680588" s="90"/>
    </row>
    <row r="680589" spans="68:68" customFormat="1">
      <c r="BP680589" s="90"/>
    </row>
    <row r="680590" spans="68:68" customFormat="1">
      <c r="BP680590" s="90"/>
    </row>
    <row r="680591" spans="68:68" customFormat="1">
      <c r="BP680591" s="90"/>
    </row>
    <row r="680592" spans="68:68" customFormat="1">
      <c r="BP680592" s="90"/>
    </row>
    <row r="680593" spans="68:68" customFormat="1">
      <c r="BP680593" s="90"/>
    </row>
    <row r="680594" spans="68:68" customFormat="1">
      <c r="BP680594" s="90"/>
    </row>
    <row r="680595" spans="68:68" customFormat="1">
      <c r="BP680595" s="90"/>
    </row>
    <row r="680596" spans="68:68" customFormat="1">
      <c r="BP680596" s="90"/>
    </row>
    <row r="680597" spans="68:68" customFormat="1">
      <c r="BP680597" s="90"/>
    </row>
    <row r="680598" spans="68:68" customFormat="1">
      <c r="BP680598" s="90"/>
    </row>
    <row r="680599" spans="68:68" customFormat="1">
      <c r="BP680599" s="90"/>
    </row>
    <row r="680600" spans="68:68" customFormat="1">
      <c r="BP680600" s="90"/>
    </row>
    <row r="680601" spans="68:68" customFormat="1">
      <c r="BP680601" s="90"/>
    </row>
    <row r="680602" spans="68:68" customFormat="1">
      <c r="BP680602" s="90"/>
    </row>
    <row r="680603" spans="68:68" customFormat="1">
      <c r="BP680603" s="90"/>
    </row>
    <row r="680604" spans="68:68" customFormat="1">
      <c r="BP680604" s="90"/>
    </row>
    <row r="680605" spans="68:68" customFormat="1">
      <c r="BP680605" s="90"/>
    </row>
    <row r="680606" spans="68:68" customFormat="1">
      <c r="BP680606" s="90"/>
    </row>
    <row r="680607" spans="68:68" customFormat="1">
      <c r="BP680607" s="90"/>
    </row>
    <row r="680608" spans="68:68" customFormat="1">
      <c r="BP680608" s="90"/>
    </row>
    <row r="680609" spans="68:68" customFormat="1">
      <c r="BP680609" s="90"/>
    </row>
    <row r="680610" spans="68:68" customFormat="1">
      <c r="BP680610" s="90"/>
    </row>
    <row r="680611" spans="68:68" customFormat="1">
      <c r="BP680611" s="90"/>
    </row>
    <row r="680612" spans="68:68" customFormat="1">
      <c r="BP680612" s="90"/>
    </row>
    <row r="680613" spans="68:68" customFormat="1">
      <c r="BP680613" s="90"/>
    </row>
    <row r="680614" spans="68:68" customFormat="1">
      <c r="BP680614" s="90"/>
    </row>
    <row r="680615" spans="68:68" customFormat="1">
      <c r="BP680615" s="90"/>
    </row>
    <row r="680616" spans="68:68" customFormat="1">
      <c r="BP680616" s="90"/>
    </row>
    <row r="680617" spans="68:68" customFormat="1">
      <c r="BP680617" s="90"/>
    </row>
    <row r="680618" spans="68:68" customFormat="1">
      <c r="BP680618" s="90"/>
    </row>
    <row r="680619" spans="68:68" customFormat="1">
      <c r="BP680619" s="90"/>
    </row>
    <row r="680620" spans="68:68" customFormat="1">
      <c r="BP680620" s="90"/>
    </row>
    <row r="680621" spans="68:68" customFormat="1">
      <c r="BP680621" s="90"/>
    </row>
    <row r="680622" spans="68:68" customFormat="1">
      <c r="BP680622" s="90"/>
    </row>
    <row r="680623" spans="68:68" customFormat="1">
      <c r="BP680623" s="90"/>
    </row>
    <row r="680624" spans="68:68" customFormat="1">
      <c r="BP680624" s="90"/>
    </row>
    <row r="680625" spans="68:68" customFormat="1">
      <c r="BP680625" s="90"/>
    </row>
    <row r="680626" spans="68:68" customFormat="1">
      <c r="BP680626" s="90"/>
    </row>
    <row r="680627" spans="68:68" customFormat="1">
      <c r="BP680627" s="90"/>
    </row>
    <row r="680628" spans="68:68" customFormat="1">
      <c r="BP680628" s="90"/>
    </row>
    <row r="680629" spans="68:68" customFormat="1">
      <c r="BP680629" s="90"/>
    </row>
    <row r="680630" spans="68:68" customFormat="1">
      <c r="BP680630" s="90"/>
    </row>
    <row r="680631" spans="68:68" customFormat="1">
      <c r="BP680631" s="90"/>
    </row>
    <row r="680632" spans="68:68" customFormat="1">
      <c r="BP680632" s="90"/>
    </row>
    <row r="680633" spans="68:68" customFormat="1">
      <c r="BP680633" s="90"/>
    </row>
    <row r="680634" spans="68:68" customFormat="1">
      <c r="BP680634" s="90"/>
    </row>
    <row r="680635" spans="68:68" customFormat="1">
      <c r="BP680635" s="90"/>
    </row>
    <row r="680636" spans="68:68" customFormat="1">
      <c r="BP680636" s="90"/>
    </row>
    <row r="680637" spans="68:68" customFormat="1">
      <c r="BP680637" s="90"/>
    </row>
    <row r="680638" spans="68:68" customFormat="1">
      <c r="BP680638" s="90"/>
    </row>
    <row r="680639" spans="68:68" customFormat="1">
      <c r="BP680639" s="90"/>
    </row>
    <row r="680640" spans="68:68" customFormat="1">
      <c r="BP680640" s="90"/>
    </row>
    <row r="680641" spans="68:68" customFormat="1">
      <c r="BP680641" s="90"/>
    </row>
    <row r="680642" spans="68:68" customFormat="1">
      <c r="BP680642" s="90"/>
    </row>
    <row r="680643" spans="68:68" customFormat="1">
      <c r="BP680643" s="90"/>
    </row>
    <row r="680644" spans="68:68" customFormat="1">
      <c r="BP680644" s="90"/>
    </row>
    <row r="680645" spans="68:68" customFormat="1">
      <c r="BP680645" s="90"/>
    </row>
    <row r="680646" spans="68:68" customFormat="1">
      <c r="BP680646" s="90"/>
    </row>
    <row r="680647" spans="68:68" customFormat="1">
      <c r="BP680647" s="90"/>
    </row>
    <row r="680648" spans="68:68" customFormat="1">
      <c r="BP680648" s="90"/>
    </row>
    <row r="680649" spans="68:68" customFormat="1">
      <c r="BP680649" s="90"/>
    </row>
    <row r="680650" spans="68:68" customFormat="1">
      <c r="BP680650" s="90"/>
    </row>
    <row r="680651" spans="68:68" customFormat="1">
      <c r="BP680651" s="90"/>
    </row>
    <row r="680652" spans="68:68" customFormat="1">
      <c r="BP680652" s="90"/>
    </row>
    <row r="680653" spans="68:68" customFormat="1">
      <c r="BP680653" s="90"/>
    </row>
    <row r="680654" spans="68:68" customFormat="1">
      <c r="BP680654" s="90"/>
    </row>
    <row r="680655" spans="68:68" customFormat="1">
      <c r="BP680655" s="90"/>
    </row>
    <row r="680656" spans="68:68" customFormat="1">
      <c r="BP680656" s="90"/>
    </row>
    <row r="680657" spans="68:68" customFormat="1">
      <c r="BP680657" s="90"/>
    </row>
    <row r="680658" spans="68:68" customFormat="1">
      <c r="BP680658" s="90"/>
    </row>
    <row r="680659" spans="68:68" customFormat="1">
      <c r="BP680659" s="90"/>
    </row>
    <row r="680660" spans="68:68" customFormat="1">
      <c r="BP680660" s="90"/>
    </row>
    <row r="680661" spans="68:68" customFormat="1">
      <c r="BP680661" s="90"/>
    </row>
    <row r="680662" spans="68:68" customFormat="1">
      <c r="BP680662" s="90"/>
    </row>
    <row r="680663" spans="68:68" customFormat="1">
      <c r="BP680663" s="90"/>
    </row>
    <row r="680664" spans="68:68" customFormat="1">
      <c r="BP680664" s="90"/>
    </row>
    <row r="680665" spans="68:68" customFormat="1">
      <c r="BP680665" s="90"/>
    </row>
    <row r="680666" spans="68:68" customFormat="1">
      <c r="BP680666" s="90"/>
    </row>
    <row r="680667" spans="68:68" customFormat="1">
      <c r="BP680667" s="90"/>
    </row>
    <row r="680668" spans="68:68" customFormat="1">
      <c r="BP680668" s="90"/>
    </row>
    <row r="680669" spans="68:68" customFormat="1">
      <c r="BP680669" s="90"/>
    </row>
    <row r="680670" spans="68:68" customFormat="1">
      <c r="BP680670" s="90"/>
    </row>
    <row r="680671" spans="68:68" customFormat="1">
      <c r="BP680671" s="90"/>
    </row>
    <row r="680672" spans="68:68" customFormat="1">
      <c r="BP680672" s="90"/>
    </row>
    <row r="680673" spans="68:68" customFormat="1">
      <c r="BP680673" s="90"/>
    </row>
    <row r="680674" spans="68:68" customFormat="1">
      <c r="BP680674" s="90"/>
    </row>
    <row r="680675" spans="68:68" customFormat="1">
      <c r="BP680675" s="90"/>
    </row>
    <row r="680676" spans="68:68" customFormat="1">
      <c r="BP680676" s="90"/>
    </row>
    <row r="680677" spans="68:68" customFormat="1">
      <c r="BP680677" s="90"/>
    </row>
    <row r="680678" spans="68:68" customFormat="1">
      <c r="BP680678" s="90"/>
    </row>
    <row r="680679" spans="68:68" customFormat="1">
      <c r="BP680679" s="90"/>
    </row>
    <row r="680680" spans="68:68" customFormat="1">
      <c r="BP680680" s="90"/>
    </row>
    <row r="680681" spans="68:68" customFormat="1">
      <c r="BP680681" s="90"/>
    </row>
    <row r="680682" spans="68:68" customFormat="1">
      <c r="BP680682" s="90"/>
    </row>
    <row r="680683" spans="68:68" customFormat="1">
      <c r="BP680683" s="90"/>
    </row>
    <row r="680684" spans="68:68" customFormat="1">
      <c r="BP680684" s="90"/>
    </row>
    <row r="680685" spans="68:68" customFormat="1">
      <c r="BP680685" s="90"/>
    </row>
    <row r="680686" spans="68:68" customFormat="1">
      <c r="BP680686" s="90"/>
    </row>
    <row r="680687" spans="68:68" customFormat="1">
      <c r="BP680687" s="90"/>
    </row>
    <row r="680688" spans="68:68" customFormat="1">
      <c r="BP680688" s="90"/>
    </row>
    <row r="680689" spans="68:68" customFormat="1">
      <c r="BP680689" s="90"/>
    </row>
    <row r="680690" spans="68:68" customFormat="1">
      <c r="BP680690" s="90"/>
    </row>
    <row r="680691" spans="68:68" customFormat="1">
      <c r="BP680691" s="90"/>
    </row>
    <row r="680692" spans="68:68" customFormat="1">
      <c r="BP680692" s="90"/>
    </row>
    <row r="680693" spans="68:68" customFormat="1">
      <c r="BP680693" s="90"/>
    </row>
    <row r="680694" spans="68:68" customFormat="1">
      <c r="BP680694" s="90"/>
    </row>
    <row r="680695" spans="68:68" customFormat="1">
      <c r="BP680695" s="90"/>
    </row>
    <row r="680696" spans="68:68" customFormat="1">
      <c r="BP680696" s="90"/>
    </row>
    <row r="680697" spans="68:68" customFormat="1">
      <c r="BP680697" s="90"/>
    </row>
    <row r="680698" spans="68:68" customFormat="1">
      <c r="BP680698" s="90"/>
    </row>
    <row r="680699" spans="68:68" customFormat="1">
      <c r="BP680699" s="90"/>
    </row>
    <row r="680700" spans="68:68" customFormat="1">
      <c r="BP680700" s="90"/>
    </row>
    <row r="680701" spans="68:68" customFormat="1">
      <c r="BP680701" s="90"/>
    </row>
    <row r="680702" spans="68:68" customFormat="1">
      <c r="BP680702" s="90"/>
    </row>
    <row r="680703" spans="68:68" customFormat="1">
      <c r="BP680703" s="90"/>
    </row>
    <row r="680704" spans="68:68" customFormat="1">
      <c r="BP680704" s="90"/>
    </row>
    <row r="680705" spans="68:68" customFormat="1">
      <c r="BP680705" s="90"/>
    </row>
    <row r="680706" spans="68:68" customFormat="1">
      <c r="BP680706" s="90"/>
    </row>
    <row r="680707" spans="68:68" customFormat="1">
      <c r="BP680707" s="90"/>
    </row>
    <row r="680708" spans="68:68" customFormat="1">
      <c r="BP680708" s="90"/>
    </row>
    <row r="680709" spans="68:68" customFormat="1">
      <c r="BP680709" s="90"/>
    </row>
    <row r="680710" spans="68:68" customFormat="1">
      <c r="BP680710" s="90"/>
    </row>
    <row r="680711" spans="68:68" customFormat="1">
      <c r="BP680711" s="90"/>
    </row>
    <row r="680712" spans="68:68" customFormat="1">
      <c r="BP680712" s="90"/>
    </row>
    <row r="680713" spans="68:68" customFormat="1">
      <c r="BP680713" s="90"/>
    </row>
    <row r="680714" spans="68:68" customFormat="1">
      <c r="BP680714" s="90"/>
    </row>
    <row r="680715" spans="68:68" customFormat="1">
      <c r="BP680715" s="90"/>
    </row>
    <row r="680716" spans="68:68" customFormat="1">
      <c r="BP680716" s="90"/>
    </row>
    <row r="680717" spans="68:68" customFormat="1">
      <c r="BP680717" s="90"/>
    </row>
    <row r="680718" spans="68:68" customFormat="1">
      <c r="BP680718" s="90"/>
    </row>
    <row r="680719" spans="68:68" customFormat="1">
      <c r="BP680719" s="90"/>
    </row>
    <row r="680720" spans="68:68" customFormat="1">
      <c r="BP680720" s="90"/>
    </row>
    <row r="680721" spans="68:68" customFormat="1">
      <c r="BP680721" s="90"/>
    </row>
    <row r="680722" spans="68:68" customFormat="1">
      <c r="BP680722" s="90"/>
    </row>
    <row r="680723" spans="68:68" customFormat="1">
      <c r="BP680723" s="90"/>
    </row>
    <row r="680724" spans="68:68" customFormat="1">
      <c r="BP680724" s="90"/>
    </row>
    <row r="680725" spans="68:68" customFormat="1">
      <c r="BP680725" s="90"/>
    </row>
    <row r="680726" spans="68:68" customFormat="1">
      <c r="BP680726" s="90"/>
    </row>
    <row r="680727" spans="68:68" customFormat="1">
      <c r="BP680727" s="90"/>
    </row>
    <row r="680728" spans="68:68" customFormat="1">
      <c r="BP680728" s="90"/>
    </row>
    <row r="680729" spans="68:68" customFormat="1">
      <c r="BP680729" s="90"/>
    </row>
    <row r="680730" spans="68:68" customFormat="1">
      <c r="BP680730" s="90"/>
    </row>
    <row r="680731" spans="68:68" customFormat="1">
      <c r="BP680731" s="90"/>
    </row>
    <row r="680732" spans="68:68" customFormat="1">
      <c r="BP680732" s="90"/>
    </row>
    <row r="680733" spans="68:68" customFormat="1">
      <c r="BP680733" s="90"/>
    </row>
    <row r="680734" spans="68:68" customFormat="1">
      <c r="BP680734" s="90"/>
    </row>
    <row r="680735" spans="68:68" customFormat="1">
      <c r="BP680735" s="90"/>
    </row>
    <row r="680736" spans="68:68" customFormat="1">
      <c r="BP680736" s="90"/>
    </row>
    <row r="680737" spans="68:68" customFormat="1">
      <c r="BP680737" s="90"/>
    </row>
    <row r="680738" spans="68:68" customFormat="1">
      <c r="BP680738" s="90"/>
    </row>
    <row r="680739" spans="68:68" customFormat="1">
      <c r="BP680739" s="90"/>
    </row>
    <row r="680740" spans="68:68" customFormat="1">
      <c r="BP680740" s="90"/>
    </row>
    <row r="680741" spans="68:68" customFormat="1">
      <c r="BP680741" s="90"/>
    </row>
    <row r="680742" spans="68:68" customFormat="1">
      <c r="BP680742" s="90"/>
    </row>
    <row r="680743" spans="68:68" customFormat="1">
      <c r="BP680743" s="90"/>
    </row>
    <row r="680744" spans="68:68" customFormat="1">
      <c r="BP680744" s="90"/>
    </row>
    <row r="680745" spans="68:68" customFormat="1">
      <c r="BP680745" s="90"/>
    </row>
    <row r="680746" spans="68:68" customFormat="1">
      <c r="BP680746" s="90"/>
    </row>
    <row r="680747" spans="68:68" customFormat="1">
      <c r="BP680747" s="90"/>
    </row>
    <row r="680748" spans="68:68" customFormat="1">
      <c r="BP680748" s="90"/>
    </row>
    <row r="680749" spans="68:68" customFormat="1">
      <c r="BP680749" s="90"/>
    </row>
    <row r="680750" spans="68:68" customFormat="1">
      <c r="BP680750" s="90"/>
    </row>
    <row r="680751" spans="68:68" customFormat="1">
      <c r="BP680751" s="90"/>
    </row>
    <row r="680752" spans="68:68" customFormat="1">
      <c r="BP680752" s="90"/>
    </row>
    <row r="680753" spans="68:68" customFormat="1">
      <c r="BP680753" s="90"/>
    </row>
    <row r="680754" spans="68:68" customFormat="1">
      <c r="BP680754" s="90"/>
    </row>
    <row r="680755" spans="68:68" customFormat="1">
      <c r="BP680755" s="90"/>
    </row>
    <row r="680756" spans="68:68" customFormat="1">
      <c r="BP680756" s="90"/>
    </row>
    <row r="680757" spans="68:68" customFormat="1">
      <c r="BP680757" s="90"/>
    </row>
    <row r="680758" spans="68:68" customFormat="1">
      <c r="BP680758" s="90"/>
    </row>
    <row r="680759" spans="68:68" customFormat="1">
      <c r="BP680759" s="90"/>
    </row>
    <row r="680760" spans="68:68" customFormat="1">
      <c r="BP680760" s="90"/>
    </row>
    <row r="680761" spans="68:68" customFormat="1">
      <c r="BP680761" s="90"/>
    </row>
    <row r="680762" spans="68:68" customFormat="1">
      <c r="BP680762" s="90"/>
    </row>
    <row r="680763" spans="68:68" customFormat="1">
      <c r="BP680763" s="90"/>
    </row>
    <row r="680764" spans="68:68" customFormat="1">
      <c r="BP680764" s="90"/>
    </row>
    <row r="680765" spans="68:68" customFormat="1">
      <c r="BP680765" s="90"/>
    </row>
    <row r="680766" spans="68:68" customFormat="1">
      <c r="BP680766" s="90"/>
    </row>
    <row r="680767" spans="68:68" customFormat="1">
      <c r="BP680767" s="90"/>
    </row>
    <row r="680768" spans="68:68" customFormat="1">
      <c r="BP680768" s="90"/>
    </row>
    <row r="680769" spans="68:68" customFormat="1">
      <c r="BP680769" s="90"/>
    </row>
    <row r="680770" spans="68:68" customFormat="1">
      <c r="BP680770" s="90"/>
    </row>
    <row r="680771" spans="68:68" customFormat="1">
      <c r="BP680771" s="90"/>
    </row>
    <row r="680772" spans="68:68" customFormat="1">
      <c r="BP680772" s="90"/>
    </row>
    <row r="680773" spans="68:68" customFormat="1">
      <c r="BP680773" s="90"/>
    </row>
    <row r="680774" spans="68:68" customFormat="1">
      <c r="BP680774" s="90"/>
    </row>
    <row r="680775" spans="68:68" customFormat="1">
      <c r="BP680775" s="90"/>
    </row>
    <row r="680776" spans="68:68" customFormat="1">
      <c r="BP680776" s="90"/>
    </row>
    <row r="680777" spans="68:68" customFormat="1">
      <c r="BP680777" s="90"/>
    </row>
    <row r="680778" spans="68:68" customFormat="1">
      <c r="BP680778" s="90"/>
    </row>
    <row r="680779" spans="68:68" customFormat="1">
      <c r="BP680779" s="90"/>
    </row>
    <row r="680780" spans="68:68" customFormat="1">
      <c r="BP680780" s="90"/>
    </row>
    <row r="680781" spans="68:68" customFormat="1">
      <c r="BP680781" s="90"/>
    </row>
    <row r="680782" spans="68:68" customFormat="1">
      <c r="BP680782" s="90"/>
    </row>
    <row r="680783" spans="68:68" customFormat="1">
      <c r="BP680783" s="90"/>
    </row>
    <row r="680784" spans="68:68" customFormat="1">
      <c r="BP680784" s="90"/>
    </row>
    <row r="680785" spans="68:68" customFormat="1">
      <c r="BP680785" s="90"/>
    </row>
    <row r="680786" spans="68:68" customFormat="1">
      <c r="BP680786" s="90"/>
    </row>
    <row r="680787" spans="68:68" customFormat="1">
      <c r="BP680787" s="90"/>
    </row>
    <row r="680788" spans="68:68" customFormat="1">
      <c r="BP680788" s="90"/>
    </row>
    <row r="680789" spans="68:68" customFormat="1">
      <c r="BP680789" s="90"/>
    </row>
    <row r="680790" spans="68:68" customFormat="1">
      <c r="BP680790" s="90"/>
    </row>
    <row r="680791" spans="68:68" customFormat="1">
      <c r="BP680791" s="90"/>
    </row>
    <row r="680792" spans="68:68" customFormat="1">
      <c r="BP680792" s="90"/>
    </row>
    <row r="680793" spans="68:68" customFormat="1">
      <c r="BP680793" s="90"/>
    </row>
    <row r="680794" spans="68:68" customFormat="1">
      <c r="BP680794" s="90"/>
    </row>
    <row r="680795" spans="68:68" customFormat="1">
      <c r="BP680795" s="90"/>
    </row>
    <row r="680796" spans="68:68" customFormat="1">
      <c r="BP680796" s="90"/>
    </row>
    <row r="680797" spans="68:68" customFormat="1">
      <c r="BP680797" s="90"/>
    </row>
    <row r="680798" spans="68:68" customFormat="1">
      <c r="BP680798" s="90"/>
    </row>
    <row r="680799" spans="68:68" customFormat="1">
      <c r="BP680799" s="90"/>
    </row>
    <row r="680800" spans="68:68" customFormat="1">
      <c r="BP680800" s="90"/>
    </row>
    <row r="680801" spans="68:68" customFormat="1">
      <c r="BP680801" s="90"/>
    </row>
    <row r="680802" spans="68:68" customFormat="1">
      <c r="BP680802" s="90"/>
    </row>
    <row r="680803" spans="68:68" customFormat="1">
      <c r="BP680803" s="90"/>
    </row>
    <row r="680804" spans="68:68" customFormat="1">
      <c r="BP680804" s="90"/>
    </row>
    <row r="680805" spans="68:68" customFormat="1">
      <c r="BP680805" s="90"/>
    </row>
    <row r="680806" spans="68:68" customFormat="1">
      <c r="BP680806" s="90"/>
    </row>
    <row r="680807" spans="68:68" customFormat="1">
      <c r="BP680807" s="90"/>
    </row>
    <row r="680808" spans="68:68" customFormat="1">
      <c r="BP680808" s="90"/>
    </row>
    <row r="680809" spans="68:68" customFormat="1">
      <c r="BP680809" s="90"/>
    </row>
    <row r="680810" spans="68:68" customFormat="1">
      <c r="BP680810" s="90"/>
    </row>
    <row r="680811" spans="68:68" customFormat="1">
      <c r="BP680811" s="90"/>
    </row>
    <row r="680812" spans="68:68" customFormat="1">
      <c r="BP680812" s="90"/>
    </row>
    <row r="680813" spans="68:68" customFormat="1">
      <c r="BP680813" s="90"/>
    </row>
    <row r="680814" spans="68:68" customFormat="1">
      <c r="BP680814" s="90"/>
    </row>
    <row r="680815" spans="68:68" customFormat="1">
      <c r="BP680815" s="90"/>
    </row>
    <row r="680816" spans="68:68" customFormat="1">
      <c r="BP680816" s="90"/>
    </row>
    <row r="680817" spans="68:68" customFormat="1">
      <c r="BP680817" s="90"/>
    </row>
    <row r="680818" spans="68:68" customFormat="1">
      <c r="BP680818" s="90"/>
    </row>
    <row r="680819" spans="68:68" customFormat="1">
      <c r="BP680819" s="90"/>
    </row>
    <row r="680820" spans="68:68" customFormat="1">
      <c r="BP680820" s="90"/>
    </row>
    <row r="680821" spans="68:68" customFormat="1">
      <c r="BP680821" s="90"/>
    </row>
    <row r="680822" spans="68:68" customFormat="1">
      <c r="BP680822" s="90"/>
    </row>
    <row r="680823" spans="68:68" customFormat="1">
      <c r="BP680823" s="90"/>
    </row>
    <row r="680824" spans="68:68" customFormat="1">
      <c r="BP680824" s="90"/>
    </row>
    <row r="680825" spans="68:68" customFormat="1">
      <c r="BP680825" s="90"/>
    </row>
    <row r="680826" spans="68:68" customFormat="1">
      <c r="BP680826" s="90"/>
    </row>
    <row r="680827" spans="68:68" customFormat="1">
      <c r="BP680827" s="90"/>
    </row>
    <row r="680828" spans="68:68" customFormat="1">
      <c r="BP680828" s="90"/>
    </row>
    <row r="680829" spans="68:68" customFormat="1">
      <c r="BP680829" s="90"/>
    </row>
    <row r="680830" spans="68:68" customFormat="1">
      <c r="BP680830" s="90"/>
    </row>
    <row r="680831" spans="68:68" customFormat="1">
      <c r="BP680831" s="90"/>
    </row>
    <row r="680832" spans="68:68" customFormat="1">
      <c r="BP680832" s="90"/>
    </row>
    <row r="680833" spans="68:68" customFormat="1">
      <c r="BP680833" s="90"/>
    </row>
    <row r="680834" spans="68:68" customFormat="1">
      <c r="BP680834" s="90"/>
    </row>
    <row r="680835" spans="68:68" customFormat="1">
      <c r="BP680835" s="90"/>
    </row>
    <row r="680836" spans="68:68" customFormat="1">
      <c r="BP680836" s="90"/>
    </row>
    <row r="680837" spans="68:68" customFormat="1">
      <c r="BP680837" s="90"/>
    </row>
    <row r="680838" spans="68:68" customFormat="1">
      <c r="BP680838" s="90"/>
    </row>
    <row r="680839" spans="68:68" customFormat="1">
      <c r="BP680839" s="90"/>
    </row>
    <row r="680840" spans="68:68" customFormat="1">
      <c r="BP680840" s="90"/>
    </row>
    <row r="680841" spans="68:68" customFormat="1">
      <c r="BP680841" s="90"/>
    </row>
    <row r="680842" spans="68:68" customFormat="1">
      <c r="BP680842" s="90"/>
    </row>
    <row r="680843" spans="68:68" customFormat="1">
      <c r="BP680843" s="90"/>
    </row>
    <row r="680844" spans="68:68" customFormat="1">
      <c r="BP680844" s="90"/>
    </row>
    <row r="680845" spans="68:68" customFormat="1">
      <c r="BP680845" s="90"/>
    </row>
    <row r="680846" spans="68:68" customFormat="1">
      <c r="BP680846" s="90"/>
    </row>
    <row r="680847" spans="68:68" customFormat="1">
      <c r="BP680847" s="90"/>
    </row>
    <row r="680848" spans="68:68" customFormat="1">
      <c r="BP680848" s="90"/>
    </row>
    <row r="680849" spans="68:68" customFormat="1">
      <c r="BP680849" s="90"/>
    </row>
    <row r="680850" spans="68:68" customFormat="1">
      <c r="BP680850" s="90"/>
    </row>
    <row r="680851" spans="68:68" customFormat="1">
      <c r="BP680851" s="90"/>
    </row>
    <row r="680852" spans="68:68" customFormat="1">
      <c r="BP680852" s="90"/>
    </row>
    <row r="680853" spans="68:68" customFormat="1">
      <c r="BP680853" s="90"/>
    </row>
    <row r="680854" spans="68:68" customFormat="1">
      <c r="BP680854" s="90"/>
    </row>
    <row r="680855" spans="68:68" customFormat="1">
      <c r="BP680855" s="90"/>
    </row>
    <row r="680856" spans="68:68" customFormat="1">
      <c r="BP680856" s="90"/>
    </row>
    <row r="680857" spans="68:68" customFormat="1">
      <c r="BP680857" s="90"/>
    </row>
    <row r="680858" spans="68:68" customFormat="1">
      <c r="BP680858" s="90"/>
    </row>
    <row r="680859" spans="68:68" customFormat="1">
      <c r="BP680859" s="90"/>
    </row>
    <row r="680860" spans="68:68" customFormat="1">
      <c r="BP680860" s="90"/>
    </row>
    <row r="680861" spans="68:68" customFormat="1">
      <c r="BP680861" s="90"/>
    </row>
    <row r="680862" spans="68:68" customFormat="1">
      <c r="BP680862" s="90"/>
    </row>
    <row r="680863" spans="68:68" customFormat="1">
      <c r="BP680863" s="90"/>
    </row>
    <row r="680864" spans="68:68" customFormat="1">
      <c r="BP680864" s="90"/>
    </row>
    <row r="680865" spans="68:68" customFormat="1">
      <c r="BP680865" s="90"/>
    </row>
    <row r="680866" spans="68:68" customFormat="1">
      <c r="BP680866" s="90"/>
    </row>
    <row r="680867" spans="68:68" customFormat="1">
      <c r="BP680867" s="90"/>
    </row>
    <row r="680868" spans="68:68" customFormat="1">
      <c r="BP680868" s="90"/>
    </row>
    <row r="680869" spans="68:68" customFormat="1">
      <c r="BP680869" s="90"/>
    </row>
    <row r="680870" spans="68:68" customFormat="1">
      <c r="BP680870" s="90"/>
    </row>
    <row r="680871" spans="68:68" customFormat="1">
      <c r="BP680871" s="90"/>
    </row>
    <row r="680872" spans="68:68" customFormat="1">
      <c r="BP680872" s="90"/>
    </row>
    <row r="680873" spans="68:68" customFormat="1">
      <c r="BP680873" s="90"/>
    </row>
    <row r="680874" spans="68:68" customFormat="1">
      <c r="BP680874" s="90"/>
    </row>
    <row r="680875" spans="68:68" customFormat="1">
      <c r="BP680875" s="90"/>
    </row>
    <row r="680876" spans="68:68" customFormat="1">
      <c r="BP680876" s="90"/>
    </row>
    <row r="680877" spans="68:68" customFormat="1">
      <c r="BP680877" s="90"/>
    </row>
    <row r="680878" spans="68:68" customFormat="1">
      <c r="BP680878" s="90"/>
    </row>
    <row r="680879" spans="68:68" customFormat="1">
      <c r="BP680879" s="90"/>
    </row>
    <row r="680880" spans="68:68" customFormat="1">
      <c r="BP680880" s="90"/>
    </row>
    <row r="680881" spans="68:68" customFormat="1">
      <c r="BP680881" s="90"/>
    </row>
    <row r="680882" spans="68:68" customFormat="1">
      <c r="BP680882" s="90"/>
    </row>
    <row r="680883" spans="68:68" customFormat="1">
      <c r="BP680883" s="90"/>
    </row>
    <row r="680884" spans="68:68" customFormat="1">
      <c r="BP680884" s="90"/>
    </row>
    <row r="680885" spans="68:68" customFormat="1">
      <c r="BP680885" s="90"/>
    </row>
    <row r="680886" spans="68:68" customFormat="1">
      <c r="BP680886" s="90"/>
    </row>
    <row r="680887" spans="68:68" customFormat="1">
      <c r="BP680887" s="90"/>
    </row>
    <row r="680888" spans="68:68" customFormat="1">
      <c r="BP680888" s="90"/>
    </row>
    <row r="680889" spans="68:68" customFormat="1">
      <c r="BP680889" s="90"/>
    </row>
    <row r="680890" spans="68:68" customFormat="1">
      <c r="BP680890" s="90"/>
    </row>
    <row r="680891" spans="68:68" customFormat="1">
      <c r="BP680891" s="90"/>
    </row>
    <row r="680892" spans="68:68" customFormat="1">
      <c r="BP680892" s="90"/>
    </row>
    <row r="680893" spans="68:68" customFormat="1">
      <c r="BP680893" s="90"/>
    </row>
    <row r="680894" spans="68:68" customFormat="1">
      <c r="BP680894" s="90"/>
    </row>
    <row r="680895" spans="68:68" customFormat="1">
      <c r="BP680895" s="90"/>
    </row>
    <row r="680896" spans="68:68" customFormat="1">
      <c r="BP680896" s="90"/>
    </row>
    <row r="680897" spans="68:68" customFormat="1">
      <c r="BP680897" s="90"/>
    </row>
    <row r="680898" spans="68:68" customFormat="1">
      <c r="BP680898" s="90"/>
    </row>
    <row r="680899" spans="68:68" customFormat="1">
      <c r="BP680899" s="90"/>
    </row>
    <row r="680900" spans="68:68" customFormat="1">
      <c r="BP680900" s="90"/>
    </row>
    <row r="680901" spans="68:68" customFormat="1">
      <c r="BP680901" s="90"/>
    </row>
    <row r="680902" spans="68:68" customFormat="1">
      <c r="BP680902" s="90"/>
    </row>
    <row r="680903" spans="68:68" customFormat="1">
      <c r="BP680903" s="90"/>
    </row>
    <row r="680904" spans="68:68" customFormat="1">
      <c r="BP680904" s="90"/>
    </row>
    <row r="680905" spans="68:68" customFormat="1">
      <c r="BP680905" s="90"/>
    </row>
    <row r="680906" spans="68:68" customFormat="1">
      <c r="BP680906" s="90"/>
    </row>
    <row r="680907" spans="68:68" customFormat="1">
      <c r="BP680907" s="90"/>
    </row>
    <row r="680908" spans="68:68" customFormat="1">
      <c r="BP680908" s="90"/>
    </row>
    <row r="680909" spans="68:68" customFormat="1">
      <c r="BP680909" s="90"/>
    </row>
    <row r="680910" spans="68:68" customFormat="1">
      <c r="BP680910" s="90"/>
    </row>
    <row r="680911" spans="68:68" customFormat="1">
      <c r="BP680911" s="90"/>
    </row>
    <row r="680912" spans="68:68" customFormat="1">
      <c r="BP680912" s="90"/>
    </row>
    <row r="680913" spans="68:68" customFormat="1">
      <c r="BP680913" s="90"/>
    </row>
    <row r="680914" spans="68:68" customFormat="1">
      <c r="BP680914" s="90"/>
    </row>
    <row r="680915" spans="68:68" customFormat="1">
      <c r="BP680915" s="90"/>
    </row>
    <row r="680916" spans="68:68" customFormat="1">
      <c r="BP680916" s="90"/>
    </row>
    <row r="680917" spans="68:68" customFormat="1">
      <c r="BP680917" s="90"/>
    </row>
    <row r="680918" spans="68:68" customFormat="1">
      <c r="BP680918" s="90"/>
    </row>
    <row r="680919" spans="68:68" customFormat="1">
      <c r="BP680919" s="90"/>
    </row>
    <row r="680920" spans="68:68" customFormat="1">
      <c r="BP680920" s="90"/>
    </row>
    <row r="680921" spans="68:68" customFormat="1">
      <c r="BP680921" s="90"/>
    </row>
    <row r="680922" spans="68:68" customFormat="1">
      <c r="BP680922" s="90"/>
    </row>
    <row r="680923" spans="68:68" customFormat="1">
      <c r="BP680923" s="90"/>
    </row>
    <row r="680924" spans="68:68" customFormat="1">
      <c r="BP680924" s="90"/>
    </row>
    <row r="680925" spans="68:68" customFormat="1">
      <c r="BP680925" s="90"/>
    </row>
    <row r="680926" spans="68:68" customFormat="1">
      <c r="BP680926" s="90"/>
    </row>
    <row r="680927" spans="68:68" customFormat="1">
      <c r="BP680927" s="90"/>
    </row>
    <row r="680928" spans="68:68" customFormat="1">
      <c r="BP680928" s="90"/>
    </row>
    <row r="680929" spans="68:68" customFormat="1">
      <c r="BP680929" s="90"/>
    </row>
    <row r="680930" spans="68:68" customFormat="1">
      <c r="BP680930" s="90"/>
    </row>
    <row r="680931" spans="68:68" customFormat="1">
      <c r="BP680931" s="90"/>
    </row>
    <row r="680932" spans="68:68" customFormat="1">
      <c r="BP680932" s="90"/>
    </row>
    <row r="680933" spans="68:68" customFormat="1">
      <c r="BP680933" s="90"/>
    </row>
    <row r="680934" spans="68:68" customFormat="1">
      <c r="BP680934" s="90"/>
    </row>
    <row r="680935" spans="68:68" customFormat="1">
      <c r="BP680935" s="90"/>
    </row>
    <row r="680936" spans="68:68" customFormat="1">
      <c r="BP680936" s="90"/>
    </row>
    <row r="680937" spans="68:68" customFormat="1">
      <c r="BP680937" s="90"/>
    </row>
    <row r="680938" spans="68:68" customFormat="1">
      <c r="BP680938" s="90"/>
    </row>
    <row r="680939" spans="68:68" customFormat="1">
      <c r="BP680939" s="90"/>
    </row>
    <row r="680940" spans="68:68" customFormat="1">
      <c r="BP680940" s="90"/>
    </row>
    <row r="680941" spans="68:68" customFormat="1">
      <c r="BP680941" s="90"/>
    </row>
    <row r="680942" spans="68:68" customFormat="1">
      <c r="BP680942" s="90"/>
    </row>
    <row r="680943" spans="68:68" customFormat="1">
      <c r="BP680943" s="90"/>
    </row>
    <row r="680944" spans="68:68" customFormat="1">
      <c r="BP680944" s="90"/>
    </row>
    <row r="680945" spans="68:68" customFormat="1">
      <c r="BP680945" s="90"/>
    </row>
    <row r="680946" spans="68:68" customFormat="1">
      <c r="BP680946" s="90"/>
    </row>
    <row r="680947" spans="68:68" customFormat="1">
      <c r="BP680947" s="90"/>
    </row>
    <row r="680948" spans="68:68" customFormat="1">
      <c r="BP680948" s="90"/>
    </row>
    <row r="680949" spans="68:68" customFormat="1">
      <c r="BP680949" s="90"/>
    </row>
    <row r="680950" spans="68:68" customFormat="1">
      <c r="BP680950" s="90"/>
    </row>
    <row r="680951" spans="68:68" customFormat="1">
      <c r="BP680951" s="90"/>
    </row>
    <row r="680952" spans="68:68" customFormat="1">
      <c r="BP680952" s="90"/>
    </row>
    <row r="680953" spans="68:68" customFormat="1">
      <c r="BP680953" s="90"/>
    </row>
    <row r="680954" spans="68:68" customFormat="1">
      <c r="BP680954" s="90"/>
    </row>
    <row r="680955" spans="68:68" customFormat="1">
      <c r="BP680955" s="90"/>
    </row>
    <row r="680956" spans="68:68" customFormat="1">
      <c r="BP680956" s="90"/>
    </row>
    <row r="680957" spans="68:68" customFormat="1">
      <c r="BP680957" s="90"/>
    </row>
    <row r="680958" spans="68:68" customFormat="1">
      <c r="BP680958" s="90"/>
    </row>
    <row r="680959" spans="68:68" customFormat="1">
      <c r="BP680959" s="90"/>
    </row>
    <row r="680960" spans="68:68" customFormat="1">
      <c r="BP680960" s="90"/>
    </row>
    <row r="680961" spans="68:68" customFormat="1">
      <c r="BP680961" s="90"/>
    </row>
    <row r="680962" spans="68:68" customFormat="1">
      <c r="BP680962" s="90"/>
    </row>
    <row r="680963" spans="68:68" customFormat="1">
      <c r="BP680963" s="90"/>
    </row>
    <row r="680964" spans="68:68" customFormat="1">
      <c r="BP680964" s="90"/>
    </row>
    <row r="680965" spans="68:68" customFormat="1">
      <c r="BP680965" s="90"/>
    </row>
    <row r="680966" spans="68:68" customFormat="1">
      <c r="BP680966" s="90"/>
    </row>
    <row r="680967" spans="68:68" customFormat="1">
      <c r="BP680967" s="90"/>
    </row>
    <row r="680968" spans="68:68" customFormat="1">
      <c r="BP680968" s="90"/>
    </row>
    <row r="680969" spans="68:68" customFormat="1">
      <c r="BP680969" s="90"/>
    </row>
    <row r="680970" spans="68:68" customFormat="1">
      <c r="BP680970" s="90"/>
    </row>
    <row r="680971" spans="68:68" customFormat="1">
      <c r="BP680971" s="90"/>
    </row>
    <row r="680972" spans="68:68" customFormat="1">
      <c r="BP680972" s="90"/>
    </row>
    <row r="680973" spans="68:68" customFormat="1">
      <c r="BP680973" s="90"/>
    </row>
    <row r="680974" spans="68:68" customFormat="1">
      <c r="BP680974" s="90"/>
    </row>
    <row r="680975" spans="68:68" customFormat="1">
      <c r="BP680975" s="90"/>
    </row>
    <row r="680976" spans="68:68" customFormat="1">
      <c r="BP680976" s="90"/>
    </row>
    <row r="680977" spans="68:68" customFormat="1">
      <c r="BP680977" s="90"/>
    </row>
    <row r="680978" spans="68:68" customFormat="1">
      <c r="BP680978" s="90"/>
    </row>
    <row r="680979" spans="68:68" customFormat="1">
      <c r="BP680979" s="90"/>
    </row>
    <row r="680980" spans="68:68" customFormat="1">
      <c r="BP680980" s="90"/>
    </row>
    <row r="680981" spans="68:68" customFormat="1">
      <c r="BP680981" s="90"/>
    </row>
    <row r="680982" spans="68:68" customFormat="1">
      <c r="BP680982" s="90"/>
    </row>
    <row r="680983" spans="68:68" customFormat="1">
      <c r="BP680983" s="90"/>
    </row>
    <row r="680984" spans="68:68" customFormat="1">
      <c r="BP680984" s="90"/>
    </row>
    <row r="680985" spans="68:68" customFormat="1">
      <c r="BP680985" s="90"/>
    </row>
    <row r="680986" spans="68:68" customFormat="1">
      <c r="BP680986" s="90"/>
    </row>
    <row r="680987" spans="68:68" customFormat="1">
      <c r="BP680987" s="90"/>
    </row>
    <row r="680988" spans="68:68" customFormat="1">
      <c r="BP680988" s="90"/>
    </row>
    <row r="680989" spans="68:68" customFormat="1">
      <c r="BP680989" s="90"/>
    </row>
    <row r="680990" spans="68:68" customFormat="1">
      <c r="BP680990" s="90"/>
    </row>
    <row r="680991" spans="68:68" customFormat="1">
      <c r="BP680991" s="90"/>
    </row>
    <row r="680992" spans="68:68" customFormat="1">
      <c r="BP680992" s="90"/>
    </row>
    <row r="680993" spans="68:68" customFormat="1">
      <c r="BP680993" s="90"/>
    </row>
    <row r="680994" spans="68:68" customFormat="1">
      <c r="BP680994" s="90"/>
    </row>
    <row r="680995" spans="68:68" customFormat="1">
      <c r="BP680995" s="90"/>
    </row>
    <row r="680996" spans="68:68" customFormat="1">
      <c r="BP680996" s="90"/>
    </row>
    <row r="680997" spans="68:68" customFormat="1">
      <c r="BP680997" s="90"/>
    </row>
    <row r="680998" spans="68:68" customFormat="1">
      <c r="BP680998" s="90"/>
    </row>
    <row r="680999" spans="68:68" customFormat="1">
      <c r="BP680999" s="90"/>
    </row>
    <row r="681000" spans="68:68" customFormat="1">
      <c r="BP681000" s="90"/>
    </row>
    <row r="681001" spans="68:68" customFormat="1">
      <c r="BP681001" s="90"/>
    </row>
    <row r="681002" spans="68:68" customFormat="1">
      <c r="BP681002" s="90"/>
    </row>
    <row r="681003" spans="68:68" customFormat="1">
      <c r="BP681003" s="90"/>
    </row>
    <row r="681004" spans="68:68" customFormat="1">
      <c r="BP681004" s="90"/>
    </row>
    <row r="681005" spans="68:68" customFormat="1">
      <c r="BP681005" s="90"/>
    </row>
    <row r="681006" spans="68:68" customFormat="1">
      <c r="BP681006" s="90"/>
    </row>
    <row r="681007" spans="68:68" customFormat="1">
      <c r="BP681007" s="90"/>
    </row>
    <row r="681008" spans="68:68" customFormat="1">
      <c r="BP681008" s="90"/>
    </row>
    <row r="681009" spans="68:68" customFormat="1">
      <c r="BP681009" s="90"/>
    </row>
    <row r="681010" spans="68:68" customFormat="1">
      <c r="BP681010" s="90"/>
    </row>
    <row r="681011" spans="68:68" customFormat="1">
      <c r="BP681011" s="90"/>
    </row>
    <row r="681012" spans="68:68" customFormat="1">
      <c r="BP681012" s="90"/>
    </row>
    <row r="681013" spans="68:68" customFormat="1">
      <c r="BP681013" s="90"/>
    </row>
    <row r="681014" spans="68:68" customFormat="1">
      <c r="BP681014" s="90"/>
    </row>
    <row r="681015" spans="68:68" customFormat="1">
      <c r="BP681015" s="90"/>
    </row>
    <row r="681016" spans="68:68" customFormat="1">
      <c r="BP681016" s="90"/>
    </row>
    <row r="681017" spans="68:68" customFormat="1">
      <c r="BP681017" s="90"/>
    </row>
    <row r="681018" spans="68:68" customFormat="1">
      <c r="BP681018" s="90"/>
    </row>
    <row r="681019" spans="68:68" customFormat="1">
      <c r="BP681019" s="90"/>
    </row>
    <row r="681020" spans="68:68" customFormat="1">
      <c r="BP681020" s="90"/>
    </row>
    <row r="681021" spans="68:68" customFormat="1">
      <c r="BP681021" s="90"/>
    </row>
    <row r="681022" spans="68:68" customFormat="1">
      <c r="BP681022" s="90"/>
    </row>
    <row r="681023" spans="68:68" customFormat="1">
      <c r="BP681023" s="90"/>
    </row>
    <row r="681024" spans="68:68" customFormat="1">
      <c r="BP681024" s="90"/>
    </row>
    <row r="681025" spans="68:68" customFormat="1">
      <c r="BP681025" s="90"/>
    </row>
    <row r="681026" spans="68:68" customFormat="1">
      <c r="BP681026" s="90"/>
    </row>
    <row r="681027" spans="68:68" customFormat="1">
      <c r="BP681027" s="90"/>
    </row>
    <row r="681028" spans="68:68" customFormat="1">
      <c r="BP681028" s="90"/>
    </row>
    <row r="681029" spans="68:68" customFormat="1">
      <c r="BP681029" s="90"/>
    </row>
    <row r="681030" spans="68:68" customFormat="1">
      <c r="BP681030" s="90"/>
    </row>
    <row r="681031" spans="68:68" customFormat="1">
      <c r="BP681031" s="90"/>
    </row>
    <row r="681032" spans="68:68" customFormat="1">
      <c r="BP681032" s="90"/>
    </row>
    <row r="681033" spans="68:68" customFormat="1">
      <c r="BP681033" s="90"/>
    </row>
    <row r="681034" spans="68:68" customFormat="1">
      <c r="BP681034" s="90"/>
    </row>
    <row r="681035" spans="68:68" customFormat="1">
      <c r="BP681035" s="90"/>
    </row>
    <row r="681036" spans="68:68" customFormat="1">
      <c r="BP681036" s="90"/>
    </row>
    <row r="681037" spans="68:68" customFormat="1">
      <c r="BP681037" s="90"/>
    </row>
    <row r="681038" spans="68:68" customFormat="1">
      <c r="BP681038" s="90"/>
    </row>
    <row r="681039" spans="68:68" customFormat="1">
      <c r="BP681039" s="90"/>
    </row>
    <row r="681040" spans="68:68" customFormat="1">
      <c r="BP681040" s="90"/>
    </row>
    <row r="681041" spans="68:68" customFormat="1">
      <c r="BP681041" s="90"/>
    </row>
    <row r="681042" spans="68:68" customFormat="1">
      <c r="BP681042" s="90"/>
    </row>
    <row r="681043" spans="68:68" customFormat="1">
      <c r="BP681043" s="90"/>
    </row>
    <row r="681044" spans="68:68" customFormat="1">
      <c r="BP681044" s="90"/>
    </row>
    <row r="681045" spans="68:68" customFormat="1">
      <c r="BP681045" s="90"/>
    </row>
    <row r="681046" spans="68:68" customFormat="1">
      <c r="BP681046" s="90"/>
    </row>
    <row r="681047" spans="68:68" customFormat="1">
      <c r="BP681047" s="90"/>
    </row>
    <row r="681048" spans="68:68" customFormat="1">
      <c r="BP681048" s="90"/>
    </row>
    <row r="681049" spans="68:68" customFormat="1">
      <c r="BP681049" s="90"/>
    </row>
    <row r="681050" spans="68:68" customFormat="1">
      <c r="BP681050" s="90"/>
    </row>
    <row r="681051" spans="68:68" customFormat="1">
      <c r="BP681051" s="90"/>
    </row>
    <row r="681052" spans="68:68" customFormat="1">
      <c r="BP681052" s="90"/>
    </row>
    <row r="681053" spans="68:68" customFormat="1">
      <c r="BP681053" s="90"/>
    </row>
    <row r="681054" spans="68:68" customFormat="1">
      <c r="BP681054" s="90"/>
    </row>
    <row r="681055" spans="68:68" customFormat="1">
      <c r="BP681055" s="90"/>
    </row>
    <row r="681056" spans="68:68" customFormat="1">
      <c r="BP681056" s="90"/>
    </row>
    <row r="681057" spans="68:68" customFormat="1">
      <c r="BP681057" s="90"/>
    </row>
    <row r="681058" spans="68:68" customFormat="1">
      <c r="BP681058" s="90"/>
    </row>
    <row r="681059" spans="68:68" customFormat="1">
      <c r="BP681059" s="90"/>
    </row>
    <row r="681060" spans="68:68" customFormat="1">
      <c r="BP681060" s="90"/>
    </row>
    <row r="681061" spans="68:68" customFormat="1">
      <c r="BP681061" s="90"/>
    </row>
    <row r="681062" spans="68:68" customFormat="1">
      <c r="BP681062" s="90"/>
    </row>
    <row r="681063" spans="68:68" customFormat="1">
      <c r="BP681063" s="90"/>
    </row>
    <row r="681064" spans="68:68" customFormat="1">
      <c r="BP681064" s="90"/>
    </row>
    <row r="681065" spans="68:68" customFormat="1">
      <c r="BP681065" s="90"/>
    </row>
    <row r="681066" spans="68:68" customFormat="1">
      <c r="BP681066" s="90"/>
    </row>
    <row r="681067" spans="68:68" customFormat="1">
      <c r="BP681067" s="90"/>
    </row>
    <row r="681068" spans="68:68" customFormat="1">
      <c r="BP681068" s="90"/>
    </row>
    <row r="681069" spans="68:68" customFormat="1">
      <c r="BP681069" s="90"/>
    </row>
    <row r="681070" spans="68:68" customFormat="1">
      <c r="BP681070" s="90"/>
    </row>
    <row r="681071" spans="68:68" customFormat="1">
      <c r="BP681071" s="90"/>
    </row>
    <row r="681072" spans="68:68" customFormat="1">
      <c r="BP681072" s="90"/>
    </row>
    <row r="681073" spans="68:68" customFormat="1">
      <c r="BP681073" s="90"/>
    </row>
    <row r="681074" spans="68:68" customFormat="1">
      <c r="BP681074" s="90"/>
    </row>
    <row r="681075" spans="68:68" customFormat="1">
      <c r="BP681075" s="90"/>
    </row>
    <row r="681076" spans="68:68" customFormat="1">
      <c r="BP681076" s="90"/>
    </row>
    <row r="681077" spans="68:68" customFormat="1">
      <c r="BP681077" s="90"/>
    </row>
    <row r="681078" spans="68:68" customFormat="1">
      <c r="BP681078" s="90"/>
    </row>
    <row r="681079" spans="68:68" customFormat="1">
      <c r="BP681079" s="90"/>
    </row>
    <row r="681080" spans="68:68" customFormat="1">
      <c r="BP681080" s="90"/>
    </row>
    <row r="681081" spans="68:68" customFormat="1">
      <c r="BP681081" s="90"/>
    </row>
    <row r="681082" spans="68:68" customFormat="1">
      <c r="BP681082" s="90"/>
    </row>
    <row r="681083" spans="68:68" customFormat="1">
      <c r="BP681083" s="90"/>
    </row>
    <row r="681084" spans="68:68" customFormat="1">
      <c r="BP681084" s="90"/>
    </row>
    <row r="681085" spans="68:68" customFormat="1">
      <c r="BP681085" s="90"/>
    </row>
    <row r="681086" spans="68:68" customFormat="1">
      <c r="BP681086" s="90"/>
    </row>
    <row r="681087" spans="68:68" customFormat="1">
      <c r="BP681087" s="90"/>
    </row>
    <row r="681088" spans="68:68" customFormat="1">
      <c r="BP681088" s="90"/>
    </row>
    <row r="681089" spans="68:68" customFormat="1">
      <c r="BP681089" s="90"/>
    </row>
    <row r="681090" spans="68:68" customFormat="1">
      <c r="BP681090" s="90"/>
    </row>
    <row r="681091" spans="68:68" customFormat="1">
      <c r="BP681091" s="90"/>
    </row>
    <row r="681092" spans="68:68" customFormat="1">
      <c r="BP681092" s="90"/>
    </row>
    <row r="681093" spans="68:68" customFormat="1">
      <c r="BP681093" s="90"/>
    </row>
    <row r="681094" spans="68:68" customFormat="1">
      <c r="BP681094" s="90"/>
    </row>
    <row r="681095" spans="68:68" customFormat="1">
      <c r="BP681095" s="90"/>
    </row>
    <row r="681096" spans="68:68" customFormat="1">
      <c r="BP681096" s="90"/>
    </row>
    <row r="681097" spans="68:68" customFormat="1">
      <c r="BP681097" s="90"/>
    </row>
    <row r="681098" spans="68:68" customFormat="1">
      <c r="BP681098" s="90"/>
    </row>
    <row r="681099" spans="68:68" customFormat="1">
      <c r="BP681099" s="90"/>
    </row>
    <row r="681100" spans="68:68" customFormat="1">
      <c r="BP681100" s="90"/>
    </row>
    <row r="681101" spans="68:68" customFormat="1">
      <c r="BP681101" s="90"/>
    </row>
    <row r="681102" spans="68:68" customFormat="1">
      <c r="BP681102" s="90"/>
    </row>
    <row r="681103" spans="68:68" customFormat="1">
      <c r="BP681103" s="90"/>
    </row>
    <row r="681104" spans="68:68" customFormat="1">
      <c r="BP681104" s="90"/>
    </row>
    <row r="681105" spans="68:68" customFormat="1">
      <c r="BP681105" s="90"/>
    </row>
    <row r="681106" spans="68:68" customFormat="1">
      <c r="BP681106" s="90"/>
    </row>
    <row r="681107" spans="68:68" customFormat="1">
      <c r="BP681107" s="90"/>
    </row>
    <row r="681108" spans="68:68" customFormat="1">
      <c r="BP681108" s="90"/>
    </row>
    <row r="681109" spans="68:68" customFormat="1">
      <c r="BP681109" s="90"/>
    </row>
    <row r="681110" spans="68:68" customFormat="1">
      <c r="BP681110" s="90"/>
    </row>
    <row r="681111" spans="68:68" customFormat="1">
      <c r="BP681111" s="90"/>
    </row>
    <row r="681112" spans="68:68" customFormat="1">
      <c r="BP681112" s="90"/>
    </row>
    <row r="681113" spans="68:68" customFormat="1">
      <c r="BP681113" s="90"/>
    </row>
    <row r="681114" spans="68:68" customFormat="1">
      <c r="BP681114" s="90"/>
    </row>
    <row r="681115" spans="68:68" customFormat="1">
      <c r="BP681115" s="90"/>
    </row>
    <row r="681116" spans="68:68" customFormat="1">
      <c r="BP681116" s="90"/>
    </row>
    <row r="681117" spans="68:68" customFormat="1">
      <c r="BP681117" s="90"/>
    </row>
    <row r="681118" spans="68:68" customFormat="1">
      <c r="BP681118" s="90"/>
    </row>
    <row r="681119" spans="68:68" customFormat="1">
      <c r="BP681119" s="90"/>
    </row>
    <row r="681120" spans="68:68" customFormat="1">
      <c r="BP681120" s="90"/>
    </row>
    <row r="681121" spans="68:68" customFormat="1">
      <c r="BP681121" s="90"/>
    </row>
    <row r="681122" spans="68:68" customFormat="1">
      <c r="BP681122" s="90"/>
    </row>
    <row r="681123" spans="68:68" customFormat="1">
      <c r="BP681123" s="90"/>
    </row>
    <row r="681124" spans="68:68" customFormat="1">
      <c r="BP681124" s="90"/>
    </row>
    <row r="681125" spans="68:68" customFormat="1">
      <c r="BP681125" s="90"/>
    </row>
    <row r="681126" spans="68:68" customFormat="1">
      <c r="BP681126" s="90"/>
    </row>
    <row r="681127" spans="68:68" customFormat="1">
      <c r="BP681127" s="90"/>
    </row>
    <row r="681128" spans="68:68" customFormat="1">
      <c r="BP681128" s="90"/>
    </row>
    <row r="681129" spans="68:68" customFormat="1">
      <c r="BP681129" s="90"/>
    </row>
    <row r="681130" spans="68:68" customFormat="1">
      <c r="BP681130" s="90"/>
    </row>
    <row r="681131" spans="68:68" customFormat="1">
      <c r="BP681131" s="90"/>
    </row>
    <row r="681132" spans="68:68" customFormat="1">
      <c r="BP681132" s="90"/>
    </row>
    <row r="681133" spans="68:68" customFormat="1">
      <c r="BP681133" s="90"/>
    </row>
    <row r="681134" spans="68:68" customFormat="1">
      <c r="BP681134" s="90"/>
    </row>
    <row r="681135" spans="68:68" customFormat="1">
      <c r="BP681135" s="90"/>
    </row>
    <row r="681136" spans="68:68" customFormat="1">
      <c r="BP681136" s="90"/>
    </row>
    <row r="681137" spans="68:68" customFormat="1">
      <c r="BP681137" s="90"/>
    </row>
    <row r="681138" spans="68:68" customFormat="1">
      <c r="BP681138" s="90"/>
    </row>
    <row r="681139" spans="68:68" customFormat="1">
      <c r="BP681139" s="90"/>
    </row>
    <row r="681140" spans="68:68" customFormat="1">
      <c r="BP681140" s="90"/>
    </row>
    <row r="681141" spans="68:68" customFormat="1">
      <c r="BP681141" s="90"/>
    </row>
    <row r="681142" spans="68:68" customFormat="1">
      <c r="BP681142" s="90"/>
    </row>
    <row r="681143" spans="68:68" customFormat="1">
      <c r="BP681143" s="90"/>
    </row>
    <row r="681144" spans="68:68" customFormat="1">
      <c r="BP681144" s="90"/>
    </row>
    <row r="681145" spans="68:68" customFormat="1">
      <c r="BP681145" s="90"/>
    </row>
    <row r="681146" spans="68:68" customFormat="1">
      <c r="BP681146" s="90"/>
    </row>
    <row r="681147" spans="68:68" customFormat="1">
      <c r="BP681147" s="90"/>
    </row>
    <row r="681148" spans="68:68" customFormat="1">
      <c r="BP681148" s="90"/>
    </row>
    <row r="681149" spans="68:68" customFormat="1">
      <c r="BP681149" s="90"/>
    </row>
    <row r="681150" spans="68:68" customFormat="1">
      <c r="BP681150" s="90"/>
    </row>
    <row r="681151" spans="68:68" customFormat="1">
      <c r="BP681151" s="90"/>
    </row>
    <row r="681152" spans="68:68" customFormat="1">
      <c r="BP681152" s="90"/>
    </row>
    <row r="681153" spans="68:68" customFormat="1">
      <c r="BP681153" s="90"/>
    </row>
    <row r="681154" spans="68:68" customFormat="1">
      <c r="BP681154" s="90"/>
    </row>
    <row r="681155" spans="68:68" customFormat="1">
      <c r="BP681155" s="90"/>
    </row>
    <row r="681156" spans="68:68" customFormat="1">
      <c r="BP681156" s="90"/>
    </row>
    <row r="681157" spans="68:68" customFormat="1">
      <c r="BP681157" s="90"/>
    </row>
    <row r="681158" spans="68:68" customFormat="1">
      <c r="BP681158" s="90"/>
    </row>
    <row r="681159" spans="68:68" customFormat="1">
      <c r="BP681159" s="90"/>
    </row>
    <row r="681160" spans="68:68" customFormat="1">
      <c r="BP681160" s="90"/>
    </row>
    <row r="681161" spans="68:68" customFormat="1">
      <c r="BP681161" s="90"/>
    </row>
    <row r="681162" spans="68:68" customFormat="1">
      <c r="BP681162" s="90"/>
    </row>
    <row r="681163" spans="68:68" customFormat="1">
      <c r="BP681163" s="90"/>
    </row>
    <row r="681164" spans="68:68" customFormat="1">
      <c r="BP681164" s="90"/>
    </row>
    <row r="681165" spans="68:68" customFormat="1">
      <c r="BP681165" s="90"/>
    </row>
    <row r="681166" spans="68:68" customFormat="1">
      <c r="BP681166" s="90"/>
    </row>
    <row r="681167" spans="68:68" customFormat="1">
      <c r="BP681167" s="90"/>
    </row>
    <row r="681168" spans="68:68" customFormat="1">
      <c r="BP681168" s="90"/>
    </row>
    <row r="681169" spans="68:68" customFormat="1">
      <c r="BP681169" s="90"/>
    </row>
    <row r="681170" spans="68:68" customFormat="1">
      <c r="BP681170" s="90"/>
    </row>
    <row r="681171" spans="68:68" customFormat="1">
      <c r="BP681171" s="90"/>
    </row>
    <row r="681172" spans="68:68" customFormat="1">
      <c r="BP681172" s="90"/>
    </row>
    <row r="681173" spans="68:68" customFormat="1">
      <c r="BP681173" s="90"/>
    </row>
    <row r="681174" spans="68:68" customFormat="1">
      <c r="BP681174" s="90"/>
    </row>
    <row r="681175" spans="68:68" customFormat="1">
      <c r="BP681175" s="90"/>
    </row>
    <row r="681176" spans="68:68" customFormat="1">
      <c r="BP681176" s="90"/>
    </row>
    <row r="681177" spans="68:68" customFormat="1">
      <c r="BP681177" s="90"/>
    </row>
    <row r="681178" spans="68:68" customFormat="1">
      <c r="BP681178" s="90"/>
    </row>
    <row r="681179" spans="68:68" customFormat="1">
      <c r="BP681179" s="90"/>
    </row>
    <row r="681180" spans="68:68" customFormat="1">
      <c r="BP681180" s="90"/>
    </row>
    <row r="681181" spans="68:68" customFormat="1">
      <c r="BP681181" s="90"/>
    </row>
    <row r="681182" spans="68:68" customFormat="1">
      <c r="BP681182" s="90"/>
    </row>
    <row r="681183" spans="68:68" customFormat="1">
      <c r="BP681183" s="90"/>
    </row>
    <row r="681184" spans="68:68" customFormat="1">
      <c r="BP681184" s="90"/>
    </row>
    <row r="681185" spans="68:68" customFormat="1">
      <c r="BP681185" s="90"/>
    </row>
    <row r="681186" spans="68:68" customFormat="1">
      <c r="BP681186" s="90"/>
    </row>
    <row r="681187" spans="68:68" customFormat="1">
      <c r="BP681187" s="90"/>
    </row>
    <row r="681188" spans="68:68" customFormat="1">
      <c r="BP681188" s="90"/>
    </row>
    <row r="681189" spans="68:68" customFormat="1">
      <c r="BP681189" s="90"/>
    </row>
    <row r="681190" spans="68:68" customFormat="1">
      <c r="BP681190" s="90"/>
    </row>
    <row r="681191" spans="68:68" customFormat="1">
      <c r="BP681191" s="90"/>
    </row>
    <row r="681192" spans="68:68" customFormat="1">
      <c r="BP681192" s="90"/>
    </row>
    <row r="681193" spans="68:68" customFormat="1">
      <c r="BP681193" s="90"/>
    </row>
    <row r="681194" spans="68:68" customFormat="1">
      <c r="BP681194" s="90"/>
    </row>
    <row r="681195" spans="68:68" customFormat="1">
      <c r="BP681195" s="90"/>
    </row>
    <row r="681196" spans="68:68" customFormat="1">
      <c r="BP681196" s="90"/>
    </row>
    <row r="681197" spans="68:68" customFormat="1">
      <c r="BP681197" s="90"/>
    </row>
    <row r="681198" spans="68:68" customFormat="1">
      <c r="BP681198" s="90"/>
    </row>
    <row r="681199" spans="68:68" customFormat="1">
      <c r="BP681199" s="90"/>
    </row>
    <row r="681200" spans="68:68" customFormat="1">
      <c r="BP681200" s="90"/>
    </row>
    <row r="681201" spans="68:68" customFormat="1">
      <c r="BP681201" s="90"/>
    </row>
    <row r="681202" spans="68:68" customFormat="1">
      <c r="BP681202" s="90"/>
    </row>
    <row r="681203" spans="68:68" customFormat="1">
      <c r="BP681203" s="90"/>
    </row>
    <row r="681204" spans="68:68" customFormat="1">
      <c r="BP681204" s="90"/>
    </row>
    <row r="681205" spans="68:68" customFormat="1">
      <c r="BP681205" s="90"/>
    </row>
    <row r="681206" spans="68:68" customFormat="1">
      <c r="BP681206" s="90"/>
    </row>
    <row r="681207" spans="68:68" customFormat="1">
      <c r="BP681207" s="90"/>
    </row>
    <row r="681208" spans="68:68" customFormat="1">
      <c r="BP681208" s="90"/>
    </row>
    <row r="681209" spans="68:68" customFormat="1">
      <c r="BP681209" s="90"/>
    </row>
    <row r="681210" spans="68:68" customFormat="1">
      <c r="BP681210" s="90"/>
    </row>
    <row r="681211" spans="68:68" customFormat="1">
      <c r="BP681211" s="90"/>
    </row>
    <row r="681212" spans="68:68" customFormat="1">
      <c r="BP681212" s="90"/>
    </row>
    <row r="681213" spans="68:68" customFormat="1">
      <c r="BP681213" s="90"/>
    </row>
    <row r="681214" spans="68:68" customFormat="1">
      <c r="BP681214" s="90"/>
    </row>
    <row r="681215" spans="68:68" customFormat="1">
      <c r="BP681215" s="90"/>
    </row>
    <row r="681216" spans="68:68" customFormat="1">
      <c r="BP681216" s="90"/>
    </row>
    <row r="681217" spans="68:68" customFormat="1">
      <c r="BP681217" s="90"/>
    </row>
    <row r="681218" spans="68:68" customFormat="1">
      <c r="BP681218" s="90"/>
    </row>
    <row r="681219" spans="68:68" customFormat="1">
      <c r="BP681219" s="90"/>
    </row>
    <row r="681220" spans="68:68" customFormat="1">
      <c r="BP681220" s="90"/>
    </row>
    <row r="681221" spans="68:68" customFormat="1">
      <c r="BP681221" s="90"/>
    </row>
    <row r="681222" spans="68:68" customFormat="1">
      <c r="BP681222" s="90"/>
    </row>
    <row r="681223" spans="68:68" customFormat="1">
      <c r="BP681223" s="90"/>
    </row>
    <row r="681224" spans="68:68" customFormat="1">
      <c r="BP681224" s="90"/>
    </row>
    <row r="681225" spans="68:68" customFormat="1">
      <c r="BP681225" s="90"/>
    </row>
    <row r="681226" spans="68:68" customFormat="1">
      <c r="BP681226" s="90"/>
    </row>
    <row r="681227" spans="68:68" customFormat="1">
      <c r="BP681227" s="90"/>
    </row>
    <row r="681228" spans="68:68" customFormat="1">
      <c r="BP681228" s="90"/>
    </row>
    <row r="681229" spans="68:68" customFormat="1">
      <c r="BP681229" s="90"/>
    </row>
    <row r="681230" spans="68:68" customFormat="1">
      <c r="BP681230" s="90"/>
    </row>
    <row r="681231" spans="68:68" customFormat="1">
      <c r="BP681231" s="90"/>
    </row>
    <row r="681232" spans="68:68" customFormat="1">
      <c r="BP681232" s="90"/>
    </row>
    <row r="681233" spans="68:68" customFormat="1">
      <c r="BP681233" s="90"/>
    </row>
    <row r="681234" spans="68:68" customFormat="1">
      <c r="BP681234" s="90"/>
    </row>
    <row r="681235" spans="68:68" customFormat="1">
      <c r="BP681235" s="90"/>
    </row>
    <row r="681236" spans="68:68" customFormat="1">
      <c r="BP681236" s="90"/>
    </row>
    <row r="681237" spans="68:68" customFormat="1">
      <c r="BP681237" s="90"/>
    </row>
    <row r="681238" spans="68:68" customFormat="1">
      <c r="BP681238" s="90"/>
    </row>
    <row r="681239" spans="68:68" customFormat="1">
      <c r="BP681239" s="90"/>
    </row>
    <row r="681240" spans="68:68" customFormat="1">
      <c r="BP681240" s="90"/>
    </row>
    <row r="681241" spans="68:68" customFormat="1">
      <c r="BP681241" s="90"/>
    </row>
    <row r="681242" spans="68:68" customFormat="1">
      <c r="BP681242" s="90"/>
    </row>
    <row r="681243" spans="68:68" customFormat="1">
      <c r="BP681243" s="90"/>
    </row>
    <row r="681244" spans="68:68" customFormat="1">
      <c r="BP681244" s="90"/>
    </row>
    <row r="681245" spans="68:68" customFormat="1">
      <c r="BP681245" s="90"/>
    </row>
    <row r="681246" spans="68:68" customFormat="1">
      <c r="BP681246" s="90"/>
    </row>
    <row r="681247" spans="68:68" customFormat="1">
      <c r="BP681247" s="90"/>
    </row>
    <row r="681248" spans="68:68" customFormat="1">
      <c r="BP681248" s="90"/>
    </row>
    <row r="681249" spans="68:68" customFormat="1">
      <c r="BP681249" s="90"/>
    </row>
    <row r="681250" spans="68:68" customFormat="1">
      <c r="BP681250" s="90"/>
    </row>
    <row r="681251" spans="68:68" customFormat="1">
      <c r="BP681251" s="90"/>
    </row>
    <row r="681252" spans="68:68" customFormat="1">
      <c r="BP681252" s="90"/>
    </row>
    <row r="681253" spans="68:68" customFormat="1">
      <c r="BP681253" s="90"/>
    </row>
    <row r="681254" spans="68:68" customFormat="1">
      <c r="BP681254" s="90"/>
    </row>
    <row r="681255" spans="68:68" customFormat="1">
      <c r="BP681255" s="90"/>
    </row>
    <row r="681256" spans="68:68" customFormat="1">
      <c r="BP681256" s="90"/>
    </row>
    <row r="681257" spans="68:68" customFormat="1">
      <c r="BP681257" s="90"/>
    </row>
    <row r="681258" spans="68:68" customFormat="1">
      <c r="BP681258" s="90"/>
    </row>
    <row r="681259" spans="68:68" customFormat="1">
      <c r="BP681259" s="90"/>
    </row>
    <row r="681260" spans="68:68" customFormat="1">
      <c r="BP681260" s="90"/>
    </row>
    <row r="681261" spans="68:68" customFormat="1">
      <c r="BP681261" s="90"/>
    </row>
    <row r="681262" spans="68:68" customFormat="1">
      <c r="BP681262" s="90"/>
    </row>
    <row r="681263" spans="68:68" customFormat="1">
      <c r="BP681263" s="90"/>
    </row>
    <row r="681264" spans="68:68" customFormat="1">
      <c r="BP681264" s="90"/>
    </row>
    <row r="681265" spans="68:68" customFormat="1">
      <c r="BP681265" s="90"/>
    </row>
    <row r="681266" spans="68:68" customFormat="1">
      <c r="BP681266" s="90"/>
    </row>
    <row r="681267" spans="68:68" customFormat="1">
      <c r="BP681267" s="90"/>
    </row>
    <row r="681268" spans="68:68" customFormat="1">
      <c r="BP681268" s="90"/>
    </row>
    <row r="681269" spans="68:68" customFormat="1">
      <c r="BP681269" s="90"/>
    </row>
    <row r="681270" spans="68:68" customFormat="1">
      <c r="BP681270" s="90"/>
    </row>
    <row r="681271" spans="68:68" customFormat="1">
      <c r="BP681271" s="90"/>
    </row>
    <row r="681272" spans="68:68" customFormat="1">
      <c r="BP681272" s="90"/>
    </row>
    <row r="681273" spans="68:68" customFormat="1">
      <c r="BP681273" s="90"/>
    </row>
    <row r="681274" spans="68:68" customFormat="1">
      <c r="BP681274" s="90"/>
    </row>
    <row r="681275" spans="68:68" customFormat="1">
      <c r="BP681275" s="90"/>
    </row>
    <row r="681276" spans="68:68" customFormat="1">
      <c r="BP681276" s="90"/>
    </row>
    <row r="681277" spans="68:68" customFormat="1">
      <c r="BP681277" s="90"/>
    </row>
    <row r="681278" spans="68:68" customFormat="1">
      <c r="BP681278" s="90"/>
    </row>
    <row r="681279" spans="68:68" customFormat="1">
      <c r="BP681279" s="90"/>
    </row>
    <row r="681280" spans="68:68" customFormat="1">
      <c r="BP681280" s="90"/>
    </row>
    <row r="681281" spans="68:68" customFormat="1">
      <c r="BP681281" s="90"/>
    </row>
    <row r="681282" spans="68:68" customFormat="1">
      <c r="BP681282" s="90"/>
    </row>
    <row r="681283" spans="68:68" customFormat="1">
      <c r="BP681283" s="90"/>
    </row>
    <row r="681284" spans="68:68" customFormat="1">
      <c r="BP681284" s="90"/>
    </row>
    <row r="681285" spans="68:68" customFormat="1">
      <c r="BP681285" s="90"/>
    </row>
    <row r="681286" spans="68:68" customFormat="1">
      <c r="BP681286" s="90"/>
    </row>
    <row r="681287" spans="68:68" customFormat="1">
      <c r="BP681287" s="90"/>
    </row>
    <row r="681288" spans="68:68" customFormat="1">
      <c r="BP681288" s="90"/>
    </row>
    <row r="681289" spans="68:68" customFormat="1">
      <c r="BP681289" s="90"/>
    </row>
    <row r="681290" spans="68:68" customFormat="1">
      <c r="BP681290" s="90"/>
    </row>
    <row r="681291" spans="68:68" customFormat="1">
      <c r="BP681291" s="90"/>
    </row>
    <row r="681292" spans="68:68" customFormat="1">
      <c r="BP681292" s="90"/>
    </row>
    <row r="681293" spans="68:68" customFormat="1">
      <c r="BP681293" s="90"/>
    </row>
    <row r="681294" spans="68:68" customFormat="1">
      <c r="BP681294" s="90"/>
    </row>
    <row r="681295" spans="68:68" customFormat="1">
      <c r="BP681295" s="90"/>
    </row>
    <row r="681296" spans="68:68" customFormat="1">
      <c r="BP681296" s="90"/>
    </row>
    <row r="681297" spans="68:68" customFormat="1">
      <c r="BP681297" s="90"/>
    </row>
    <row r="681298" spans="68:68" customFormat="1">
      <c r="BP681298" s="90"/>
    </row>
    <row r="681299" spans="68:68" customFormat="1">
      <c r="BP681299" s="90"/>
    </row>
    <row r="681300" spans="68:68" customFormat="1">
      <c r="BP681300" s="90"/>
    </row>
    <row r="681301" spans="68:68" customFormat="1">
      <c r="BP681301" s="90"/>
    </row>
    <row r="681302" spans="68:68" customFormat="1">
      <c r="BP681302" s="90"/>
    </row>
    <row r="681303" spans="68:68" customFormat="1">
      <c r="BP681303" s="90"/>
    </row>
    <row r="681304" spans="68:68" customFormat="1">
      <c r="BP681304" s="90"/>
    </row>
    <row r="681305" spans="68:68" customFormat="1">
      <c r="BP681305" s="90"/>
    </row>
    <row r="681306" spans="68:68" customFormat="1">
      <c r="BP681306" s="90"/>
    </row>
    <row r="681307" spans="68:68" customFormat="1">
      <c r="BP681307" s="90"/>
    </row>
    <row r="681308" spans="68:68" customFormat="1">
      <c r="BP681308" s="90"/>
    </row>
    <row r="681309" spans="68:68" customFormat="1">
      <c r="BP681309" s="90"/>
    </row>
    <row r="681310" spans="68:68" customFormat="1">
      <c r="BP681310" s="90"/>
    </row>
    <row r="681311" spans="68:68" customFormat="1">
      <c r="BP681311" s="90"/>
    </row>
    <row r="681312" spans="68:68" customFormat="1">
      <c r="BP681312" s="90"/>
    </row>
    <row r="681313" spans="68:68" customFormat="1">
      <c r="BP681313" s="90"/>
    </row>
    <row r="681314" spans="68:68" customFormat="1">
      <c r="BP681314" s="90"/>
    </row>
    <row r="681315" spans="68:68" customFormat="1">
      <c r="BP681315" s="90"/>
    </row>
    <row r="681316" spans="68:68" customFormat="1">
      <c r="BP681316" s="90"/>
    </row>
    <row r="681317" spans="68:68" customFormat="1">
      <c r="BP681317" s="90"/>
    </row>
    <row r="681318" spans="68:68" customFormat="1">
      <c r="BP681318" s="90"/>
    </row>
    <row r="681319" spans="68:68" customFormat="1">
      <c r="BP681319" s="90"/>
    </row>
    <row r="681320" spans="68:68" customFormat="1">
      <c r="BP681320" s="90"/>
    </row>
    <row r="681321" spans="68:68" customFormat="1">
      <c r="BP681321" s="90"/>
    </row>
    <row r="681322" spans="68:68" customFormat="1">
      <c r="BP681322" s="90"/>
    </row>
    <row r="681323" spans="68:68" customFormat="1">
      <c r="BP681323" s="90"/>
    </row>
    <row r="681324" spans="68:68" customFormat="1">
      <c r="BP681324" s="90"/>
    </row>
    <row r="681325" spans="68:68" customFormat="1">
      <c r="BP681325" s="90"/>
    </row>
    <row r="681326" spans="68:68" customFormat="1">
      <c r="BP681326" s="90"/>
    </row>
    <row r="681327" spans="68:68" customFormat="1">
      <c r="BP681327" s="90"/>
    </row>
    <row r="681328" spans="68:68" customFormat="1">
      <c r="BP681328" s="90"/>
    </row>
    <row r="681329" spans="68:68" customFormat="1">
      <c r="BP681329" s="90"/>
    </row>
    <row r="681330" spans="68:68" customFormat="1">
      <c r="BP681330" s="90"/>
    </row>
    <row r="681331" spans="68:68" customFormat="1">
      <c r="BP681331" s="90"/>
    </row>
    <row r="681332" spans="68:68" customFormat="1">
      <c r="BP681332" s="90"/>
    </row>
    <row r="681333" spans="68:68" customFormat="1">
      <c r="BP681333" s="90"/>
    </row>
    <row r="681334" spans="68:68" customFormat="1">
      <c r="BP681334" s="90"/>
    </row>
    <row r="681335" spans="68:68" customFormat="1">
      <c r="BP681335" s="90"/>
    </row>
    <row r="681336" spans="68:68" customFormat="1">
      <c r="BP681336" s="90"/>
    </row>
    <row r="681337" spans="68:68" customFormat="1">
      <c r="BP681337" s="90"/>
    </row>
    <row r="681338" spans="68:68" customFormat="1">
      <c r="BP681338" s="90"/>
    </row>
    <row r="681339" spans="68:68" customFormat="1">
      <c r="BP681339" s="90"/>
    </row>
    <row r="681340" spans="68:68" customFormat="1">
      <c r="BP681340" s="90"/>
    </row>
    <row r="681341" spans="68:68" customFormat="1">
      <c r="BP681341" s="90"/>
    </row>
    <row r="681342" spans="68:68" customFormat="1">
      <c r="BP681342" s="90"/>
    </row>
    <row r="681343" spans="68:68" customFormat="1">
      <c r="BP681343" s="90"/>
    </row>
    <row r="681344" spans="68:68" customFormat="1">
      <c r="BP681344" s="90"/>
    </row>
    <row r="681345" spans="68:68" customFormat="1">
      <c r="BP681345" s="90"/>
    </row>
    <row r="681346" spans="68:68" customFormat="1">
      <c r="BP681346" s="90"/>
    </row>
    <row r="681347" spans="68:68" customFormat="1">
      <c r="BP681347" s="90"/>
    </row>
    <row r="681348" spans="68:68" customFormat="1">
      <c r="BP681348" s="90"/>
    </row>
    <row r="681349" spans="68:68" customFormat="1">
      <c r="BP681349" s="90"/>
    </row>
    <row r="681350" spans="68:68" customFormat="1">
      <c r="BP681350" s="90"/>
    </row>
    <row r="681351" spans="68:68" customFormat="1">
      <c r="BP681351" s="90"/>
    </row>
    <row r="681352" spans="68:68" customFormat="1">
      <c r="BP681352" s="90"/>
    </row>
    <row r="681353" spans="68:68" customFormat="1">
      <c r="BP681353" s="90"/>
    </row>
    <row r="681354" spans="68:68" customFormat="1">
      <c r="BP681354" s="90"/>
    </row>
    <row r="681355" spans="68:68" customFormat="1">
      <c r="BP681355" s="90"/>
    </row>
    <row r="681356" spans="68:68" customFormat="1">
      <c r="BP681356" s="90"/>
    </row>
    <row r="681357" spans="68:68" customFormat="1">
      <c r="BP681357" s="90"/>
    </row>
    <row r="681358" spans="68:68" customFormat="1">
      <c r="BP681358" s="90"/>
    </row>
    <row r="681359" spans="68:68" customFormat="1">
      <c r="BP681359" s="90"/>
    </row>
    <row r="681360" spans="68:68" customFormat="1">
      <c r="BP681360" s="90"/>
    </row>
    <row r="681361" spans="68:68" customFormat="1">
      <c r="BP681361" s="90"/>
    </row>
    <row r="681362" spans="68:68" customFormat="1">
      <c r="BP681362" s="90"/>
    </row>
    <row r="681363" spans="68:68" customFormat="1">
      <c r="BP681363" s="90"/>
    </row>
    <row r="681364" spans="68:68" customFormat="1">
      <c r="BP681364" s="90"/>
    </row>
    <row r="681365" spans="68:68" customFormat="1">
      <c r="BP681365" s="90"/>
    </row>
    <row r="681366" spans="68:68" customFormat="1">
      <c r="BP681366" s="90"/>
    </row>
    <row r="681367" spans="68:68" customFormat="1">
      <c r="BP681367" s="90"/>
    </row>
    <row r="681368" spans="68:68" customFormat="1">
      <c r="BP681368" s="90"/>
    </row>
    <row r="681369" spans="68:68" customFormat="1">
      <c r="BP681369" s="90"/>
    </row>
    <row r="681370" spans="68:68" customFormat="1">
      <c r="BP681370" s="90"/>
    </row>
    <row r="681371" spans="68:68" customFormat="1">
      <c r="BP681371" s="90"/>
    </row>
    <row r="681372" spans="68:68" customFormat="1">
      <c r="BP681372" s="90"/>
    </row>
    <row r="681373" spans="68:68" customFormat="1">
      <c r="BP681373" s="90"/>
    </row>
    <row r="681374" spans="68:68" customFormat="1">
      <c r="BP681374" s="90"/>
    </row>
    <row r="681375" spans="68:68" customFormat="1">
      <c r="BP681375" s="90"/>
    </row>
    <row r="681376" spans="68:68" customFormat="1">
      <c r="BP681376" s="90"/>
    </row>
    <row r="681377" spans="68:68" customFormat="1">
      <c r="BP681377" s="90"/>
    </row>
    <row r="681378" spans="68:68" customFormat="1">
      <c r="BP681378" s="90"/>
    </row>
    <row r="681379" spans="68:68" customFormat="1">
      <c r="BP681379" s="90"/>
    </row>
    <row r="681380" spans="68:68" customFormat="1">
      <c r="BP681380" s="90"/>
    </row>
    <row r="681381" spans="68:68" customFormat="1">
      <c r="BP681381" s="90"/>
    </row>
    <row r="681382" spans="68:68" customFormat="1">
      <c r="BP681382" s="90"/>
    </row>
    <row r="681383" spans="68:68" customFormat="1">
      <c r="BP681383" s="90"/>
    </row>
    <row r="681384" spans="68:68" customFormat="1">
      <c r="BP681384" s="90"/>
    </row>
    <row r="681385" spans="68:68" customFormat="1">
      <c r="BP681385" s="90"/>
    </row>
    <row r="681386" spans="68:68" customFormat="1">
      <c r="BP681386" s="90"/>
    </row>
    <row r="681387" spans="68:68" customFormat="1">
      <c r="BP681387" s="90"/>
    </row>
    <row r="681388" spans="68:68" customFormat="1">
      <c r="BP681388" s="90"/>
    </row>
    <row r="681389" spans="68:68" customFormat="1">
      <c r="BP681389" s="90"/>
    </row>
    <row r="681390" spans="68:68" customFormat="1">
      <c r="BP681390" s="90"/>
    </row>
    <row r="681391" spans="68:68" customFormat="1">
      <c r="BP681391" s="90"/>
    </row>
    <row r="681392" spans="68:68" customFormat="1">
      <c r="BP681392" s="90"/>
    </row>
    <row r="681393" spans="68:68" customFormat="1">
      <c r="BP681393" s="90"/>
    </row>
    <row r="681394" spans="68:68" customFormat="1">
      <c r="BP681394" s="90"/>
    </row>
    <row r="681395" spans="68:68" customFormat="1">
      <c r="BP681395" s="90"/>
    </row>
    <row r="681396" spans="68:68" customFormat="1">
      <c r="BP681396" s="90"/>
    </row>
    <row r="681397" spans="68:68" customFormat="1">
      <c r="BP681397" s="90"/>
    </row>
    <row r="681398" spans="68:68" customFormat="1">
      <c r="BP681398" s="90"/>
    </row>
    <row r="681399" spans="68:68" customFormat="1">
      <c r="BP681399" s="90"/>
    </row>
    <row r="681400" spans="68:68" customFormat="1">
      <c r="BP681400" s="90"/>
    </row>
    <row r="681401" spans="68:68" customFormat="1">
      <c r="BP681401" s="90"/>
    </row>
    <row r="681402" spans="68:68" customFormat="1">
      <c r="BP681402" s="90"/>
    </row>
    <row r="681403" spans="68:68" customFormat="1">
      <c r="BP681403" s="90"/>
    </row>
    <row r="681404" spans="68:68" customFormat="1">
      <c r="BP681404" s="90"/>
    </row>
    <row r="681405" spans="68:68" customFormat="1">
      <c r="BP681405" s="90"/>
    </row>
    <row r="681406" spans="68:68" customFormat="1">
      <c r="BP681406" s="90"/>
    </row>
    <row r="681407" spans="68:68" customFormat="1">
      <c r="BP681407" s="90"/>
    </row>
    <row r="681408" spans="68:68" customFormat="1">
      <c r="BP681408" s="90"/>
    </row>
    <row r="681409" spans="68:68" customFormat="1">
      <c r="BP681409" s="90"/>
    </row>
    <row r="681410" spans="68:68" customFormat="1">
      <c r="BP681410" s="90"/>
    </row>
    <row r="681411" spans="68:68" customFormat="1">
      <c r="BP681411" s="90"/>
    </row>
    <row r="681412" spans="68:68" customFormat="1">
      <c r="BP681412" s="90"/>
    </row>
    <row r="681413" spans="68:68" customFormat="1">
      <c r="BP681413" s="90"/>
    </row>
    <row r="681414" spans="68:68" customFormat="1">
      <c r="BP681414" s="90"/>
    </row>
    <row r="681415" spans="68:68" customFormat="1">
      <c r="BP681415" s="90"/>
    </row>
    <row r="681416" spans="68:68" customFormat="1">
      <c r="BP681416" s="90"/>
    </row>
    <row r="681417" spans="68:68" customFormat="1">
      <c r="BP681417" s="90"/>
    </row>
    <row r="681418" spans="68:68" customFormat="1">
      <c r="BP681418" s="90"/>
    </row>
    <row r="681419" spans="68:68" customFormat="1">
      <c r="BP681419" s="90"/>
    </row>
    <row r="681420" spans="68:68" customFormat="1">
      <c r="BP681420" s="90"/>
    </row>
    <row r="681421" spans="68:68" customFormat="1">
      <c r="BP681421" s="90"/>
    </row>
    <row r="681422" spans="68:68" customFormat="1">
      <c r="BP681422" s="90"/>
    </row>
    <row r="681423" spans="68:68" customFormat="1">
      <c r="BP681423" s="90"/>
    </row>
    <row r="681424" spans="68:68" customFormat="1">
      <c r="BP681424" s="90"/>
    </row>
    <row r="681425" spans="68:68" customFormat="1">
      <c r="BP681425" s="90"/>
    </row>
    <row r="681426" spans="68:68" customFormat="1">
      <c r="BP681426" s="90"/>
    </row>
    <row r="681427" spans="68:68" customFormat="1">
      <c r="BP681427" s="90"/>
    </row>
    <row r="681428" spans="68:68" customFormat="1">
      <c r="BP681428" s="90"/>
    </row>
    <row r="681429" spans="68:68" customFormat="1">
      <c r="BP681429" s="90"/>
    </row>
    <row r="681430" spans="68:68" customFormat="1">
      <c r="BP681430" s="90"/>
    </row>
    <row r="681431" spans="68:68" customFormat="1">
      <c r="BP681431" s="90"/>
    </row>
    <row r="681432" spans="68:68" customFormat="1">
      <c r="BP681432" s="90"/>
    </row>
    <row r="681433" spans="68:68" customFormat="1">
      <c r="BP681433" s="90"/>
    </row>
    <row r="681434" spans="68:68" customFormat="1">
      <c r="BP681434" s="90"/>
    </row>
    <row r="681435" spans="68:68" customFormat="1">
      <c r="BP681435" s="90"/>
    </row>
    <row r="681436" spans="68:68" customFormat="1">
      <c r="BP681436" s="90"/>
    </row>
    <row r="681437" spans="68:68" customFormat="1">
      <c r="BP681437" s="90"/>
    </row>
    <row r="681438" spans="68:68" customFormat="1">
      <c r="BP681438" s="90"/>
    </row>
    <row r="681439" spans="68:68" customFormat="1">
      <c r="BP681439" s="90"/>
    </row>
    <row r="681440" spans="68:68" customFormat="1">
      <c r="BP681440" s="90"/>
    </row>
    <row r="681441" spans="68:68" customFormat="1">
      <c r="BP681441" s="90"/>
    </row>
    <row r="681442" spans="68:68" customFormat="1">
      <c r="BP681442" s="90"/>
    </row>
    <row r="681443" spans="68:68" customFormat="1">
      <c r="BP681443" s="90"/>
    </row>
    <row r="681444" spans="68:68" customFormat="1">
      <c r="BP681444" s="90"/>
    </row>
    <row r="681445" spans="68:68" customFormat="1">
      <c r="BP681445" s="90"/>
    </row>
    <row r="681446" spans="68:68" customFormat="1">
      <c r="BP681446" s="90"/>
    </row>
    <row r="681447" spans="68:68" customFormat="1">
      <c r="BP681447" s="90"/>
    </row>
    <row r="681448" spans="68:68" customFormat="1">
      <c r="BP681448" s="90"/>
    </row>
    <row r="681449" spans="68:68" customFormat="1">
      <c r="BP681449" s="90"/>
    </row>
    <row r="681450" spans="68:68" customFormat="1">
      <c r="BP681450" s="90"/>
    </row>
    <row r="681451" spans="68:68" customFormat="1">
      <c r="BP681451" s="90"/>
    </row>
    <row r="681452" spans="68:68" customFormat="1">
      <c r="BP681452" s="90"/>
    </row>
    <row r="681453" spans="68:68" customFormat="1">
      <c r="BP681453" s="90"/>
    </row>
    <row r="681454" spans="68:68" customFormat="1">
      <c r="BP681454" s="90"/>
    </row>
    <row r="681455" spans="68:68" customFormat="1">
      <c r="BP681455" s="90"/>
    </row>
    <row r="681456" spans="68:68" customFormat="1">
      <c r="BP681456" s="90"/>
    </row>
    <row r="681457" spans="68:68" customFormat="1">
      <c r="BP681457" s="90"/>
    </row>
    <row r="681458" spans="68:68" customFormat="1">
      <c r="BP681458" s="90"/>
    </row>
    <row r="681459" spans="68:68" customFormat="1">
      <c r="BP681459" s="90"/>
    </row>
    <row r="681460" spans="68:68" customFormat="1">
      <c r="BP681460" s="90"/>
    </row>
    <row r="681461" spans="68:68" customFormat="1">
      <c r="BP681461" s="90"/>
    </row>
    <row r="681462" spans="68:68" customFormat="1">
      <c r="BP681462" s="90"/>
    </row>
    <row r="681463" spans="68:68" customFormat="1">
      <c r="BP681463" s="90"/>
    </row>
    <row r="681464" spans="68:68" customFormat="1">
      <c r="BP681464" s="90"/>
    </row>
    <row r="681465" spans="68:68" customFormat="1">
      <c r="BP681465" s="90"/>
    </row>
    <row r="681466" spans="68:68" customFormat="1">
      <c r="BP681466" s="90"/>
    </row>
    <row r="681467" spans="68:68" customFormat="1">
      <c r="BP681467" s="90"/>
    </row>
    <row r="681468" spans="68:68" customFormat="1">
      <c r="BP681468" s="90"/>
    </row>
    <row r="681469" spans="68:68" customFormat="1">
      <c r="BP681469" s="90"/>
    </row>
    <row r="681470" spans="68:68" customFormat="1">
      <c r="BP681470" s="90"/>
    </row>
    <row r="681471" spans="68:68" customFormat="1">
      <c r="BP681471" s="90"/>
    </row>
    <row r="681472" spans="68:68" customFormat="1">
      <c r="BP681472" s="90"/>
    </row>
    <row r="681473" spans="68:68" customFormat="1">
      <c r="BP681473" s="90"/>
    </row>
    <row r="681474" spans="68:68" customFormat="1">
      <c r="BP681474" s="90"/>
    </row>
    <row r="681475" spans="68:68" customFormat="1">
      <c r="BP681475" s="90"/>
    </row>
    <row r="681476" spans="68:68" customFormat="1">
      <c r="BP681476" s="90"/>
    </row>
    <row r="681477" spans="68:68" customFormat="1">
      <c r="BP681477" s="90"/>
    </row>
    <row r="681478" spans="68:68" customFormat="1">
      <c r="BP681478" s="90"/>
    </row>
    <row r="681479" spans="68:68" customFormat="1">
      <c r="BP681479" s="90"/>
    </row>
    <row r="681480" spans="68:68" customFormat="1">
      <c r="BP681480" s="90"/>
    </row>
    <row r="681481" spans="68:68" customFormat="1">
      <c r="BP681481" s="90"/>
    </row>
    <row r="681482" spans="68:68" customFormat="1">
      <c r="BP681482" s="90"/>
    </row>
    <row r="681483" spans="68:68" customFormat="1">
      <c r="BP681483" s="90"/>
    </row>
    <row r="681484" spans="68:68" customFormat="1">
      <c r="BP681484" s="90"/>
    </row>
    <row r="681485" spans="68:68" customFormat="1">
      <c r="BP681485" s="90"/>
    </row>
    <row r="681486" spans="68:68" customFormat="1">
      <c r="BP681486" s="90"/>
    </row>
    <row r="681487" spans="68:68" customFormat="1">
      <c r="BP681487" s="90"/>
    </row>
    <row r="681488" spans="68:68" customFormat="1">
      <c r="BP681488" s="90"/>
    </row>
    <row r="681489" spans="68:68" customFormat="1">
      <c r="BP681489" s="90"/>
    </row>
    <row r="681490" spans="68:68" customFormat="1">
      <c r="BP681490" s="90"/>
    </row>
    <row r="681491" spans="68:68" customFormat="1">
      <c r="BP681491" s="90"/>
    </row>
    <row r="681492" spans="68:68" customFormat="1">
      <c r="BP681492" s="90"/>
    </row>
    <row r="681493" spans="68:68" customFormat="1">
      <c r="BP681493" s="90"/>
    </row>
    <row r="681494" spans="68:68" customFormat="1">
      <c r="BP681494" s="90"/>
    </row>
    <row r="681495" spans="68:68" customFormat="1">
      <c r="BP681495" s="90"/>
    </row>
    <row r="681496" spans="68:68" customFormat="1">
      <c r="BP681496" s="90"/>
    </row>
    <row r="681497" spans="68:68" customFormat="1">
      <c r="BP681497" s="90"/>
    </row>
    <row r="681498" spans="68:68" customFormat="1">
      <c r="BP681498" s="90"/>
    </row>
    <row r="681499" spans="68:68" customFormat="1">
      <c r="BP681499" s="90"/>
    </row>
    <row r="681500" spans="68:68" customFormat="1">
      <c r="BP681500" s="90"/>
    </row>
    <row r="681501" spans="68:68" customFormat="1">
      <c r="BP681501" s="90"/>
    </row>
    <row r="681502" spans="68:68" customFormat="1">
      <c r="BP681502" s="90"/>
    </row>
    <row r="681503" spans="68:68" customFormat="1">
      <c r="BP681503" s="90"/>
    </row>
    <row r="681504" spans="68:68" customFormat="1">
      <c r="BP681504" s="90"/>
    </row>
    <row r="681505" spans="68:68" customFormat="1">
      <c r="BP681505" s="90"/>
    </row>
    <row r="681506" spans="68:68" customFormat="1">
      <c r="BP681506" s="90"/>
    </row>
    <row r="681507" spans="68:68" customFormat="1">
      <c r="BP681507" s="90"/>
    </row>
    <row r="681508" spans="68:68" customFormat="1">
      <c r="BP681508" s="90"/>
    </row>
    <row r="681509" spans="68:68" customFormat="1">
      <c r="BP681509" s="90"/>
    </row>
    <row r="681510" spans="68:68" customFormat="1">
      <c r="BP681510" s="90"/>
    </row>
    <row r="681511" spans="68:68" customFormat="1">
      <c r="BP681511" s="90"/>
    </row>
    <row r="681512" spans="68:68" customFormat="1">
      <c r="BP681512" s="90"/>
    </row>
    <row r="681513" spans="68:68" customFormat="1">
      <c r="BP681513" s="90"/>
    </row>
    <row r="681514" spans="68:68" customFormat="1">
      <c r="BP681514" s="90"/>
    </row>
    <row r="681515" spans="68:68" customFormat="1">
      <c r="BP681515" s="90"/>
    </row>
    <row r="681516" spans="68:68" customFormat="1">
      <c r="BP681516" s="90"/>
    </row>
    <row r="681517" spans="68:68" customFormat="1">
      <c r="BP681517" s="90"/>
    </row>
    <row r="681518" spans="68:68" customFormat="1">
      <c r="BP681518" s="90"/>
    </row>
    <row r="681519" spans="68:68" customFormat="1">
      <c r="BP681519" s="90"/>
    </row>
    <row r="681520" spans="68:68" customFormat="1">
      <c r="BP681520" s="90"/>
    </row>
    <row r="681521" spans="68:68" customFormat="1">
      <c r="BP681521" s="90"/>
    </row>
    <row r="681522" spans="68:68" customFormat="1">
      <c r="BP681522" s="90"/>
    </row>
    <row r="681523" spans="68:68" customFormat="1">
      <c r="BP681523" s="90"/>
    </row>
    <row r="681524" spans="68:68" customFormat="1">
      <c r="BP681524" s="90"/>
    </row>
    <row r="681525" spans="68:68" customFormat="1">
      <c r="BP681525" s="90"/>
    </row>
    <row r="681526" spans="68:68" customFormat="1">
      <c r="BP681526" s="90"/>
    </row>
    <row r="681527" spans="68:68" customFormat="1">
      <c r="BP681527" s="90"/>
    </row>
    <row r="681528" spans="68:68" customFormat="1">
      <c r="BP681528" s="90"/>
    </row>
    <row r="681529" spans="68:68" customFormat="1">
      <c r="BP681529" s="90"/>
    </row>
    <row r="681530" spans="68:68" customFormat="1">
      <c r="BP681530" s="90"/>
    </row>
    <row r="681531" spans="68:68" customFormat="1">
      <c r="BP681531" s="90"/>
    </row>
    <row r="681532" spans="68:68" customFormat="1">
      <c r="BP681532" s="90"/>
    </row>
    <row r="681533" spans="68:68" customFormat="1">
      <c r="BP681533" s="90"/>
    </row>
    <row r="681534" spans="68:68" customFormat="1">
      <c r="BP681534" s="90"/>
    </row>
    <row r="681535" spans="68:68" customFormat="1">
      <c r="BP681535" s="90"/>
    </row>
    <row r="681536" spans="68:68" customFormat="1">
      <c r="BP681536" s="90"/>
    </row>
    <row r="681537" spans="68:68" customFormat="1">
      <c r="BP681537" s="90"/>
    </row>
    <row r="681538" spans="68:68" customFormat="1">
      <c r="BP681538" s="90"/>
    </row>
    <row r="681539" spans="68:68" customFormat="1">
      <c r="BP681539" s="90"/>
    </row>
    <row r="681540" spans="68:68" customFormat="1">
      <c r="BP681540" s="90"/>
    </row>
    <row r="681541" spans="68:68" customFormat="1">
      <c r="BP681541" s="90"/>
    </row>
    <row r="681542" spans="68:68" customFormat="1">
      <c r="BP681542" s="90"/>
    </row>
    <row r="681543" spans="68:68" customFormat="1">
      <c r="BP681543" s="90"/>
    </row>
    <row r="681544" spans="68:68" customFormat="1">
      <c r="BP681544" s="90"/>
    </row>
    <row r="681545" spans="68:68" customFormat="1">
      <c r="BP681545" s="90"/>
    </row>
    <row r="681546" spans="68:68" customFormat="1">
      <c r="BP681546" s="90"/>
    </row>
    <row r="681547" spans="68:68" customFormat="1">
      <c r="BP681547" s="90"/>
    </row>
    <row r="681548" spans="68:68" customFormat="1">
      <c r="BP681548" s="90"/>
    </row>
    <row r="681549" spans="68:68" customFormat="1">
      <c r="BP681549" s="90"/>
    </row>
    <row r="681550" spans="68:68" customFormat="1">
      <c r="BP681550" s="90"/>
    </row>
    <row r="681551" spans="68:68" customFormat="1">
      <c r="BP681551" s="90"/>
    </row>
    <row r="681552" spans="68:68" customFormat="1">
      <c r="BP681552" s="90"/>
    </row>
    <row r="681553" spans="68:68" customFormat="1">
      <c r="BP681553" s="90"/>
    </row>
    <row r="681554" spans="68:68" customFormat="1">
      <c r="BP681554" s="90"/>
    </row>
    <row r="681555" spans="68:68" customFormat="1">
      <c r="BP681555" s="90"/>
    </row>
    <row r="681556" spans="68:68" customFormat="1">
      <c r="BP681556" s="90"/>
    </row>
    <row r="681557" spans="68:68" customFormat="1">
      <c r="BP681557" s="90"/>
    </row>
    <row r="681558" spans="68:68" customFormat="1">
      <c r="BP681558" s="90"/>
    </row>
    <row r="681559" spans="68:68" customFormat="1">
      <c r="BP681559" s="90"/>
    </row>
    <row r="681560" spans="68:68" customFormat="1">
      <c r="BP681560" s="90"/>
    </row>
    <row r="681561" spans="68:68" customFormat="1">
      <c r="BP681561" s="90"/>
    </row>
    <row r="681562" spans="68:68" customFormat="1">
      <c r="BP681562" s="90"/>
    </row>
    <row r="681563" spans="68:68" customFormat="1">
      <c r="BP681563" s="90"/>
    </row>
    <row r="681564" spans="68:68" customFormat="1">
      <c r="BP681564" s="90"/>
    </row>
    <row r="681565" spans="68:68" customFormat="1">
      <c r="BP681565" s="90"/>
    </row>
    <row r="681566" spans="68:68" customFormat="1">
      <c r="BP681566" s="90"/>
    </row>
    <row r="681567" spans="68:68" customFormat="1">
      <c r="BP681567" s="90"/>
    </row>
    <row r="681568" spans="68:68" customFormat="1">
      <c r="BP681568" s="90"/>
    </row>
    <row r="681569" spans="68:68" customFormat="1">
      <c r="BP681569" s="90"/>
    </row>
    <row r="681570" spans="68:68" customFormat="1">
      <c r="BP681570" s="90"/>
    </row>
    <row r="681571" spans="68:68" customFormat="1">
      <c r="BP681571" s="90"/>
    </row>
    <row r="681572" spans="68:68" customFormat="1">
      <c r="BP681572" s="90"/>
    </row>
    <row r="681573" spans="68:68" customFormat="1">
      <c r="BP681573" s="90"/>
    </row>
    <row r="681574" spans="68:68" customFormat="1">
      <c r="BP681574" s="90"/>
    </row>
    <row r="681575" spans="68:68" customFormat="1">
      <c r="BP681575" s="90"/>
    </row>
    <row r="681576" spans="68:68" customFormat="1">
      <c r="BP681576" s="90"/>
    </row>
    <row r="681577" spans="68:68" customFormat="1">
      <c r="BP681577" s="90"/>
    </row>
    <row r="681578" spans="68:68" customFormat="1">
      <c r="BP681578" s="90"/>
    </row>
    <row r="681579" spans="68:68" customFormat="1">
      <c r="BP681579" s="90"/>
    </row>
    <row r="681580" spans="68:68" customFormat="1">
      <c r="BP681580" s="90"/>
    </row>
    <row r="681581" spans="68:68" customFormat="1">
      <c r="BP681581" s="90"/>
    </row>
    <row r="681582" spans="68:68" customFormat="1">
      <c r="BP681582" s="90"/>
    </row>
    <row r="681583" spans="68:68" customFormat="1">
      <c r="BP681583" s="90"/>
    </row>
    <row r="681584" spans="68:68" customFormat="1">
      <c r="BP681584" s="90"/>
    </row>
    <row r="681585" spans="68:68" customFormat="1">
      <c r="BP681585" s="90"/>
    </row>
    <row r="681586" spans="68:68" customFormat="1">
      <c r="BP681586" s="90"/>
    </row>
    <row r="681587" spans="68:68" customFormat="1">
      <c r="BP681587" s="90"/>
    </row>
    <row r="681588" spans="68:68" customFormat="1">
      <c r="BP681588" s="90"/>
    </row>
    <row r="681589" spans="68:68" customFormat="1">
      <c r="BP681589" s="90"/>
    </row>
    <row r="681590" spans="68:68" customFormat="1">
      <c r="BP681590" s="90"/>
    </row>
    <row r="681591" spans="68:68" customFormat="1">
      <c r="BP681591" s="90"/>
    </row>
    <row r="681592" spans="68:68" customFormat="1">
      <c r="BP681592" s="90"/>
    </row>
    <row r="681593" spans="68:68" customFormat="1">
      <c r="BP681593" s="90"/>
    </row>
    <row r="681594" spans="68:68" customFormat="1">
      <c r="BP681594" s="90"/>
    </row>
    <row r="681595" spans="68:68" customFormat="1">
      <c r="BP681595" s="90"/>
    </row>
    <row r="681596" spans="68:68" customFormat="1">
      <c r="BP681596" s="90"/>
    </row>
    <row r="681597" spans="68:68" customFormat="1">
      <c r="BP681597" s="90"/>
    </row>
    <row r="681598" spans="68:68" customFormat="1">
      <c r="BP681598" s="90"/>
    </row>
    <row r="681599" spans="68:68" customFormat="1">
      <c r="BP681599" s="90"/>
    </row>
    <row r="681600" spans="68:68" customFormat="1">
      <c r="BP681600" s="90"/>
    </row>
    <row r="681601" spans="68:68" customFormat="1">
      <c r="BP681601" s="90"/>
    </row>
    <row r="681602" spans="68:68" customFormat="1">
      <c r="BP681602" s="90"/>
    </row>
    <row r="681603" spans="68:68" customFormat="1">
      <c r="BP681603" s="90"/>
    </row>
    <row r="681604" spans="68:68" customFormat="1">
      <c r="BP681604" s="90"/>
    </row>
    <row r="681605" spans="68:68" customFormat="1">
      <c r="BP681605" s="90"/>
    </row>
    <row r="681606" spans="68:68" customFormat="1">
      <c r="BP681606" s="90"/>
    </row>
    <row r="681607" spans="68:68" customFormat="1">
      <c r="BP681607" s="90"/>
    </row>
    <row r="681608" spans="68:68" customFormat="1">
      <c r="BP681608" s="90"/>
    </row>
    <row r="681609" spans="68:68" customFormat="1">
      <c r="BP681609" s="90"/>
    </row>
    <row r="681610" spans="68:68" customFormat="1">
      <c r="BP681610" s="90"/>
    </row>
    <row r="681611" spans="68:68" customFormat="1">
      <c r="BP681611" s="90"/>
    </row>
    <row r="681612" spans="68:68" customFormat="1">
      <c r="BP681612" s="90"/>
    </row>
    <row r="681613" spans="68:68" customFormat="1">
      <c r="BP681613" s="90"/>
    </row>
    <row r="681614" spans="68:68" customFormat="1">
      <c r="BP681614" s="90"/>
    </row>
    <row r="681615" spans="68:68" customFormat="1">
      <c r="BP681615" s="90"/>
    </row>
    <row r="681616" spans="68:68" customFormat="1">
      <c r="BP681616" s="90"/>
    </row>
    <row r="681617" spans="68:68" customFormat="1">
      <c r="BP681617" s="90"/>
    </row>
    <row r="681618" spans="68:68" customFormat="1">
      <c r="BP681618" s="90"/>
    </row>
    <row r="681619" spans="68:68" customFormat="1">
      <c r="BP681619" s="90"/>
    </row>
    <row r="681620" spans="68:68" customFormat="1">
      <c r="BP681620" s="90"/>
    </row>
    <row r="681621" spans="68:68" customFormat="1">
      <c r="BP681621" s="90"/>
    </row>
    <row r="681622" spans="68:68" customFormat="1">
      <c r="BP681622" s="90"/>
    </row>
    <row r="681623" spans="68:68" customFormat="1">
      <c r="BP681623" s="90"/>
    </row>
    <row r="681624" spans="68:68" customFormat="1">
      <c r="BP681624" s="90"/>
    </row>
    <row r="681625" spans="68:68" customFormat="1">
      <c r="BP681625" s="90"/>
    </row>
    <row r="681626" spans="68:68" customFormat="1">
      <c r="BP681626" s="90"/>
    </row>
    <row r="681627" spans="68:68" customFormat="1">
      <c r="BP681627" s="90"/>
    </row>
    <row r="681628" spans="68:68" customFormat="1">
      <c r="BP681628" s="90"/>
    </row>
    <row r="681629" spans="68:68" customFormat="1">
      <c r="BP681629" s="90"/>
    </row>
    <row r="681630" spans="68:68" customFormat="1">
      <c r="BP681630" s="90"/>
    </row>
    <row r="681631" spans="68:68" customFormat="1">
      <c r="BP681631" s="90"/>
    </row>
    <row r="681632" spans="68:68" customFormat="1">
      <c r="BP681632" s="90"/>
    </row>
    <row r="681633" spans="68:68" customFormat="1">
      <c r="BP681633" s="90"/>
    </row>
    <row r="681634" spans="68:68" customFormat="1">
      <c r="BP681634" s="90"/>
    </row>
    <row r="681635" spans="68:68" customFormat="1">
      <c r="BP681635" s="90"/>
    </row>
    <row r="681636" spans="68:68" customFormat="1">
      <c r="BP681636" s="90"/>
    </row>
    <row r="681637" spans="68:68" customFormat="1">
      <c r="BP681637" s="90"/>
    </row>
    <row r="681638" spans="68:68" customFormat="1">
      <c r="BP681638" s="90"/>
    </row>
    <row r="681639" spans="68:68" customFormat="1">
      <c r="BP681639" s="90"/>
    </row>
    <row r="681640" spans="68:68" customFormat="1">
      <c r="BP681640" s="90"/>
    </row>
    <row r="681641" spans="68:68" customFormat="1">
      <c r="BP681641" s="90"/>
    </row>
    <row r="681642" spans="68:68" customFormat="1">
      <c r="BP681642" s="90"/>
    </row>
    <row r="681643" spans="68:68" customFormat="1">
      <c r="BP681643" s="90"/>
    </row>
    <row r="681644" spans="68:68" customFormat="1">
      <c r="BP681644" s="90"/>
    </row>
    <row r="681645" spans="68:68" customFormat="1">
      <c r="BP681645" s="90"/>
    </row>
    <row r="681646" spans="68:68" customFormat="1">
      <c r="BP681646" s="90"/>
    </row>
    <row r="681647" spans="68:68" customFormat="1">
      <c r="BP681647" s="90"/>
    </row>
    <row r="681648" spans="68:68" customFormat="1">
      <c r="BP681648" s="90"/>
    </row>
    <row r="681649" spans="68:68" customFormat="1">
      <c r="BP681649" s="90"/>
    </row>
    <row r="681650" spans="68:68" customFormat="1">
      <c r="BP681650" s="90"/>
    </row>
    <row r="681651" spans="68:68" customFormat="1">
      <c r="BP681651" s="90"/>
    </row>
    <row r="681652" spans="68:68" customFormat="1">
      <c r="BP681652" s="90"/>
    </row>
    <row r="681653" spans="68:68" customFormat="1">
      <c r="BP681653" s="90"/>
    </row>
    <row r="681654" spans="68:68" customFormat="1">
      <c r="BP681654" s="90"/>
    </row>
    <row r="681655" spans="68:68" customFormat="1">
      <c r="BP681655" s="90"/>
    </row>
    <row r="681656" spans="68:68" customFormat="1">
      <c r="BP681656" s="90"/>
    </row>
    <row r="681657" spans="68:68" customFormat="1">
      <c r="BP681657" s="90"/>
    </row>
    <row r="681658" spans="68:68" customFormat="1">
      <c r="BP681658" s="90"/>
    </row>
    <row r="681659" spans="68:68" customFormat="1">
      <c r="BP681659" s="90"/>
    </row>
    <row r="681660" spans="68:68" customFormat="1">
      <c r="BP681660" s="90"/>
    </row>
    <row r="681661" spans="68:68" customFormat="1">
      <c r="BP681661" s="90"/>
    </row>
    <row r="681662" spans="68:68" customFormat="1">
      <c r="BP681662" s="90"/>
    </row>
    <row r="681663" spans="68:68" customFormat="1">
      <c r="BP681663" s="90"/>
    </row>
    <row r="681664" spans="68:68" customFormat="1">
      <c r="BP681664" s="90"/>
    </row>
    <row r="681665" spans="68:68" customFormat="1">
      <c r="BP681665" s="90"/>
    </row>
    <row r="681666" spans="68:68" customFormat="1">
      <c r="BP681666" s="90"/>
    </row>
    <row r="681667" spans="68:68" customFormat="1">
      <c r="BP681667" s="90"/>
    </row>
    <row r="681668" spans="68:68" customFormat="1">
      <c r="BP681668" s="90"/>
    </row>
    <row r="681669" spans="68:68" customFormat="1">
      <c r="BP681669" s="90"/>
    </row>
    <row r="681670" spans="68:68" customFormat="1">
      <c r="BP681670" s="90"/>
    </row>
    <row r="681671" spans="68:68" customFormat="1">
      <c r="BP681671" s="90"/>
    </row>
    <row r="681672" spans="68:68" customFormat="1">
      <c r="BP681672" s="90"/>
    </row>
    <row r="681673" spans="68:68" customFormat="1">
      <c r="BP681673" s="90"/>
    </row>
    <row r="681674" spans="68:68" customFormat="1">
      <c r="BP681674" s="90"/>
    </row>
    <row r="681675" spans="68:68" customFormat="1">
      <c r="BP681675" s="90"/>
    </row>
    <row r="681676" spans="68:68" customFormat="1">
      <c r="BP681676" s="90"/>
    </row>
    <row r="681677" spans="68:68" customFormat="1">
      <c r="BP681677" s="90"/>
    </row>
    <row r="681678" spans="68:68" customFormat="1">
      <c r="BP681678" s="90"/>
    </row>
    <row r="681679" spans="68:68" customFormat="1">
      <c r="BP681679" s="90"/>
    </row>
    <row r="681680" spans="68:68" customFormat="1">
      <c r="BP681680" s="90"/>
    </row>
    <row r="681681" spans="68:68" customFormat="1">
      <c r="BP681681" s="90"/>
    </row>
    <row r="681682" spans="68:68" customFormat="1">
      <c r="BP681682" s="90"/>
    </row>
    <row r="681683" spans="68:68" customFormat="1">
      <c r="BP681683" s="90"/>
    </row>
    <row r="681684" spans="68:68" customFormat="1">
      <c r="BP681684" s="90"/>
    </row>
    <row r="681685" spans="68:68" customFormat="1">
      <c r="BP681685" s="90"/>
    </row>
    <row r="681686" spans="68:68" customFormat="1">
      <c r="BP681686" s="90"/>
    </row>
    <row r="681687" spans="68:68" customFormat="1">
      <c r="BP681687" s="90"/>
    </row>
    <row r="681688" spans="68:68" customFormat="1">
      <c r="BP681688" s="90"/>
    </row>
    <row r="681689" spans="68:68" customFormat="1">
      <c r="BP681689" s="90"/>
    </row>
    <row r="681690" spans="68:68" customFormat="1">
      <c r="BP681690" s="90"/>
    </row>
    <row r="681691" spans="68:68" customFormat="1">
      <c r="BP681691" s="90"/>
    </row>
    <row r="681692" spans="68:68" customFormat="1">
      <c r="BP681692" s="90"/>
    </row>
    <row r="681693" spans="68:68" customFormat="1">
      <c r="BP681693" s="90"/>
    </row>
    <row r="681694" spans="68:68" customFormat="1">
      <c r="BP681694" s="90"/>
    </row>
    <row r="681695" spans="68:68" customFormat="1">
      <c r="BP681695" s="90"/>
    </row>
    <row r="681696" spans="68:68" customFormat="1">
      <c r="BP681696" s="90"/>
    </row>
    <row r="681697" spans="68:68" customFormat="1">
      <c r="BP681697" s="90"/>
    </row>
    <row r="681698" spans="68:68" customFormat="1">
      <c r="BP681698" s="90"/>
    </row>
    <row r="681699" spans="68:68" customFormat="1">
      <c r="BP681699" s="90"/>
    </row>
    <row r="681700" spans="68:68" customFormat="1">
      <c r="BP681700" s="90"/>
    </row>
    <row r="681701" spans="68:68" customFormat="1">
      <c r="BP681701" s="90"/>
    </row>
    <row r="681702" spans="68:68" customFormat="1">
      <c r="BP681702" s="90"/>
    </row>
    <row r="681703" spans="68:68" customFormat="1">
      <c r="BP681703" s="90"/>
    </row>
    <row r="681704" spans="68:68" customFormat="1">
      <c r="BP681704" s="90"/>
    </row>
    <row r="681705" spans="68:68" customFormat="1">
      <c r="BP681705" s="90"/>
    </row>
    <row r="681706" spans="68:68" customFormat="1">
      <c r="BP681706" s="90"/>
    </row>
    <row r="681707" spans="68:68" customFormat="1">
      <c r="BP681707" s="90"/>
    </row>
    <row r="681708" spans="68:68" customFormat="1">
      <c r="BP681708" s="90"/>
    </row>
    <row r="681709" spans="68:68" customFormat="1">
      <c r="BP681709" s="90"/>
    </row>
    <row r="681710" spans="68:68" customFormat="1">
      <c r="BP681710" s="90"/>
    </row>
    <row r="681711" spans="68:68" customFormat="1">
      <c r="BP681711" s="90"/>
    </row>
    <row r="681712" spans="68:68" customFormat="1">
      <c r="BP681712" s="90"/>
    </row>
    <row r="681713" spans="68:68" customFormat="1">
      <c r="BP681713" s="90"/>
    </row>
    <row r="681714" spans="68:68" customFormat="1">
      <c r="BP681714" s="90"/>
    </row>
    <row r="681715" spans="68:68" customFormat="1">
      <c r="BP681715" s="90"/>
    </row>
    <row r="681716" spans="68:68" customFormat="1">
      <c r="BP681716" s="90"/>
    </row>
    <row r="681717" spans="68:68" customFormat="1">
      <c r="BP681717" s="90"/>
    </row>
    <row r="681718" spans="68:68" customFormat="1">
      <c r="BP681718" s="90"/>
    </row>
    <row r="681719" spans="68:68" customFormat="1">
      <c r="BP681719" s="90"/>
    </row>
    <row r="681720" spans="68:68" customFormat="1">
      <c r="BP681720" s="90"/>
    </row>
    <row r="681721" spans="68:68" customFormat="1">
      <c r="BP681721" s="90"/>
    </row>
    <row r="681722" spans="68:68" customFormat="1">
      <c r="BP681722" s="90"/>
    </row>
    <row r="681723" spans="68:68" customFormat="1">
      <c r="BP681723" s="90"/>
    </row>
    <row r="681724" spans="68:68" customFormat="1">
      <c r="BP681724" s="90"/>
    </row>
    <row r="681725" spans="68:68" customFormat="1">
      <c r="BP681725" s="90"/>
    </row>
    <row r="681726" spans="68:68" customFormat="1">
      <c r="BP681726" s="90"/>
    </row>
    <row r="681727" spans="68:68" customFormat="1">
      <c r="BP681727" s="90"/>
    </row>
    <row r="681728" spans="68:68" customFormat="1">
      <c r="BP681728" s="90"/>
    </row>
    <row r="681729" spans="68:68" customFormat="1">
      <c r="BP681729" s="90"/>
    </row>
    <row r="681730" spans="68:68" customFormat="1">
      <c r="BP681730" s="90"/>
    </row>
    <row r="681731" spans="68:68" customFormat="1">
      <c r="BP681731" s="90"/>
    </row>
    <row r="681732" spans="68:68" customFormat="1">
      <c r="BP681732" s="90"/>
    </row>
    <row r="681733" spans="68:68" customFormat="1">
      <c r="BP681733" s="90"/>
    </row>
    <row r="681734" spans="68:68" customFormat="1">
      <c r="BP681734" s="90"/>
    </row>
    <row r="681735" spans="68:68" customFormat="1">
      <c r="BP681735" s="90"/>
    </row>
    <row r="681736" spans="68:68" customFormat="1">
      <c r="BP681736" s="90"/>
    </row>
    <row r="681737" spans="68:68" customFormat="1">
      <c r="BP681737" s="90"/>
    </row>
    <row r="681738" spans="68:68" customFormat="1">
      <c r="BP681738" s="90"/>
    </row>
    <row r="681739" spans="68:68" customFormat="1">
      <c r="BP681739" s="90"/>
    </row>
    <row r="681740" spans="68:68" customFormat="1">
      <c r="BP681740" s="90"/>
    </row>
    <row r="681741" spans="68:68" customFormat="1">
      <c r="BP681741" s="90"/>
    </row>
    <row r="681742" spans="68:68" customFormat="1">
      <c r="BP681742" s="90"/>
    </row>
    <row r="681743" spans="68:68" customFormat="1">
      <c r="BP681743" s="90"/>
    </row>
    <row r="681744" spans="68:68" customFormat="1">
      <c r="BP681744" s="90"/>
    </row>
    <row r="681745" spans="68:68" customFormat="1">
      <c r="BP681745" s="90"/>
    </row>
    <row r="681746" spans="68:68" customFormat="1">
      <c r="BP681746" s="90"/>
    </row>
    <row r="681747" spans="68:68" customFormat="1">
      <c r="BP681747" s="90"/>
    </row>
    <row r="681748" spans="68:68" customFormat="1">
      <c r="BP681748" s="90"/>
    </row>
    <row r="681749" spans="68:68" customFormat="1">
      <c r="BP681749" s="90"/>
    </row>
    <row r="681750" spans="68:68" customFormat="1">
      <c r="BP681750" s="90"/>
    </row>
    <row r="681751" spans="68:68" customFormat="1">
      <c r="BP681751" s="90"/>
    </row>
    <row r="681752" spans="68:68" customFormat="1">
      <c r="BP681752" s="90"/>
    </row>
    <row r="681753" spans="68:68" customFormat="1">
      <c r="BP681753" s="90"/>
    </row>
    <row r="681754" spans="68:68" customFormat="1">
      <c r="BP681754" s="90"/>
    </row>
    <row r="681755" spans="68:68" customFormat="1">
      <c r="BP681755" s="90"/>
    </row>
    <row r="681756" spans="68:68" customFormat="1">
      <c r="BP681756" s="90"/>
    </row>
    <row r="681757" spans="68:68" customFormat="1">
      <c r="BP681757" s="90"/>
    </row>
    <row r="681758" spans="68:68" customFormat="1">
      <c r="BP681758" s="90"/>
    </row>
    <row r="681759" spans="68:68" customFormat="1">
      <c r="BP681759" s="90"/>
    </row>
    <row r="681760" spans="68:68" customFormat="1">
      <c r="BP681760" s="90"/>
    </row>
    <row r="681761" spans="68:68" customFormat="1">
      <c r="BP681761" s="90"/>
    </row>
    <row r="681762" spans="68:68" customFormat="1">
      <c r="BP681762" s="90"/>
    </row>
    <row r="681763" spans="68:68" customFormat="1">
      <c r="BP681763" s="90"/>
    </row>
    <row r="681764" spans="68:68" customFormat="1">
      <c r="BP681764" s="90"/>
    </row>
    <row r="681765" spans="68:68" customFormat="1">
      <c r="BP681765" s="90"/>
    </row>
    <row r="681766" spans="68:68" customFormat="1">
      <c r="BP681766" s="90"/>
    </row>
    <row r="681767" spans="68:68" customFormat="1">
      <c r="BP681767" s="90"/>
    </row>
    <row r="681768" spans="68:68" customFormat="1">
      <c r="BP681768" s="90"/>
    </row>
    <row r="681769" spans="68:68" customFormat="1">
      <c r="BP681769" s="90"/>
    </row>
    <row r="681770" spans="68:68" customFormat="1">
      <c r="BP681770" s="90"/>
    </row>
    <row r="681771" spans="68:68" customFormat="1">
      <c r="BP681771" s="90"/>
    </row>
    <row r="681772" spans="68:68" customFormat="1">
      <c r="BP681772" s="90"/>
    </row>
    <row r="681773" spans="68:68" customFormat="1">
      <c r="BP681773" s="90"/>
    </row>
    <row r="681774" spans="68:68" customFormat="1">
      <c r="BP681774" s="90"/>
    </row>
    <row r="681775" spans="68:68" customFormat="1">
      <c r="BP681775" s="90"/>
    </row>
    <row r="681776" spans="68:68" customFormat="1">
      <c r="BP681776" s="90"/>
    </row>
    <row r="681777" spans="68:68" customFormat="1">
      <c r="BP681777" s="90"/>
    </row>
    <row r="681778" spans="68:68" customFormat="1">
      <c r="BP681778" s="90"/>
    </row>
    <row r="681779" spans="68:68" customFormat="1">
      <c r="BP681779" s="90"/>
    </row>
    <row r="681780" spans="68:68" customFormat="1">
      <c r="BP681780" s="90"/>
    </row>
    <row r="681781" spans="68:68" customFormat="1">
      <c r="BP681781" s="90"/>
    </row>
    <row r="681782" spans="68:68" customFormat="1">
      <c r="BP681782" s="90"/>
    </row>
    <row r="681783" spans="68:68" customFormat="1">
      <c r="BP681783" s="90"/>
    </row>
    <row r="681784" spans="68:68" customFormat="1">
      <c r="BP681784" s="90"/>
    </row>
    <row r="681785" spans="68:68" customFormat="1">
      <c r="BP681785" s="90"/>
    </row>
    <row r="681786" spans="68:68" customFormat="1">
      <c r="BP681786" s="90"/>
    </row>
    <row r="681787" spans="68:68" customFormat="1">
      <c r="BP681787" s="90"/>
    </row>
    <row r="681788" spans="68:68" customFormat="1">
      <c r="BP681788" s="90"/>
    </row>
    <row r="681789" spans="68:68" customFormat="1">
      <c r="BP681789" s="90"/>
    </row>
    <row r="681790" spans="68:68" customFormat="1">
      <c r="BP681790" s="90"/>
    </row>
    <row r="681791" spans="68:68" customFormat="1">
      <c r="BP681791" s="90"/>
    </row>
    <row r="681792" spans="68:68" customFormat="1">
      <c r="BP681792" s="90"/>
    </row>
    <row r="681793" spans="68:68" customFormat="1">
      <c r="BP681793" s="90"/>
    </row>
    <row r="681794" spans="68:68" customFormat="1">
      <c r="BP681794" s="90"/>
    </row>
    <row r="681795" spans="68:68" customFormat="1">
      <c r="BP681795" s="90"/>
    </row>
    <row r="681796" spans="68:68" customFormat="1">
      <c r="BP681796" s="90"/>
    </row>
    <row r="681797" spans="68:68" customFormat="1">
      <c r="BP681797" s="90"/>
    </row>
    <row r="681798" spans="68:68" customFormat="1">
      <c r="BP681798" s="90"/>
    </row>
    <row r="681799" spans="68:68" customFormat="1">
      <c r="BP681799" s="90"/>
    </row>
    <row r="681800" spans="68:68" customFormat="1">
      <c r="BP681800" s="90"/>
    </row>
    <row r="681801" spans="68:68" customFormat="1">
      <c r="BP681801" s="90"/>
    </row>
    <row r="681802" spans="68:68" customFormat="1">
      <c r="BP681802" s="90"/>
    </row>
    <row r="681803" spans="68:68" customFormat="1">
      <c r="BP681803" s="90"/>
    </row>
    <row r="681804" spans="68:68" customFormat="1">
      <c r="BP681804" s="90"/>
    </row>
    <row r="681805" spans="68:68" customFormat="1">
      <c r="BP681805" s="90"/>
    </row>
    <row r="681806" spans="68:68" customFormat="1">
      <c r="BP681806" s="90"/>
    </row>
    <row r="681807" spans="68:68" customFormat="1">
      <c r="BP681807" s="90"/>
    </row>
    <row r="681808" spans="68:68" customFormat="1">
      <c r="BP681808" s="90"/>
    </row>
    <row r="681809" spans="68:68" customFormat="1">
      <c r="BP681809" s="90"/>
    </row>
    <row r="681810" spans="68:68" customFormat="1">
      <c r="BP681810" s="90"/>
    </row>
    <row r="681811" spans="68:68" customFormat="1">
      <c r="BP681811" s="90"/>
    </row>
    <row r="681812" spans="68:68" customFormat="1">
      <c r="BP681812" s="90"/>
    </row>
    <row r="681813" spans="68:68" customFormat="1">
      <c r="BP681813" s="90"/>
    </row>
    <row r="681814" spans="68:68" customFormat="1">
      <c r="BP681814" s="90"/>
    </row>
    <row r="681815" spans="68:68" customFormat="1">
      <c r="BP681815" s="90"/>
    </row>
    <row r="681816" spans="68:68" customFormat="1">
      <c r="BP681816" s="90"/>
    </row>
    <row r="681817" spans="68:68" customFormat="1">
      <c r="BP681817" s="90"/>
    </row>
    <row r="681818" spans="68:68" customFormat="1">
      <c r="BP681818" s="90"/>
    </row>
    <row r="681819" spans="68:68" customFormat="1">
      <c r="BP681819" s="90"/>
    </row>
    <row r="681820" spans="68:68" customFormat="1">
      <c r="BP681820" s="90"/>
    </row>
    <row r="681821" spans="68:68" customFormat="1">
      <c r="BP681821" s="90"/>
    </row>
    <row r="681822" spans="68:68" customFormat="1">
      <c r="BP681822" s="90"/>
    </row>
    <row r="681823" spans="68:68" customFormat="1">
      <c r="BP681823" s="90"/>
    </row>
    <row r="681824" spans="68:68" customFormat="1">
      <c r="BP681824" s="90"/>
    </row>
    <row r="681825" spans="68:68" customFormat="1">
      <c r="BP681825" s="90"/>
    </row>
    <row r="681826" spans="68:68" customFormat="1">
      <c r="BP681826" s="90"/>
    </row>
    <row r="681827" spans="68:68" customFormat="1">
      <c r="BP681827" s="90"/>
    </row>
    <row r="681828" spans="68:68" customFormat="1">
      <c r="BP681828" s="90"/>
    </row>
    <row r="681829" spans="68:68" customFormat="1">
      <c r="BP681829" s="90"/>
    </row>
    <row r="681830" spans="68:68" customFormat="1">
      <c r="BP681830" s="90"/>
    </row>
    <row r="681831" spans="68:68" customFormat="1">
      <c r="BP681831" s="90"/>
    </row>
    <row r="681832" spans="68:68" customFormat="1">
      <c r="BP681832" s="90"/>
    </row>
    <row r="681833" spans="68:68" customFormat="1">
      <c r="BP681833" s="90"/>
    </row>
    <row r="681834" spans="68:68" customFormat="1">
      <c r="BP681834" s="90"/>
    </row>
    <row r="681835" spans="68:68" customFormat="1">
      <c r="BP681835" s="90"/>
    </row>
    <row r="681836" spans="68:68" customFormat="1">
      <c r="BP681836" s="90"/>
    </row>
    <row r="681837" spans="68:68" customFormat="1">
      <c r="BP681837" s="90"/>
    </row>
    <row r="681838" spans="68:68" customFormat="1">
      <c r="BP681838" s="90"/>
    </row>
    <row r="681839" spans="68:68" customFormat="1">
      <c r="BP681839" s="90"/>
    </row>
    <row r="681840" spans="68:68" customFormat="1">
      <c r="BP681840" s="90"/>
    </row>
    <row r="681841" spans="68:68" customFormat="1">
      <c r="BP681841" s="90"/>
    </row>
    <row r="681842" spans="68:68" customFormat="1">
      <c r="BP681842" s="90"/>
    </row>
    <row r="681843" spans="68:68" customFormat="1">
      <c r="BP681843" s="90"/>
    </row>
    <row r="681844" spans="68:68" customFormat="1">
      <c r="BP681844" s="90"/>
    </row>
    <row r="681845" spans="68:68" customFormat="1">
      <c r="BP681845" s="90"/>
    </row>
    <row r="681846" spans="68:68" customFormat="1">
      <c r="BP681846" s="90"/>
    </row>
    <row r="681847" spans="68:68" customFormat="1">
      <c r="BP681847" s="90"/>
    </row>
    <row r="681848" spans="68:68" customFormat="1">
      <c r="BP681848" s="90"/>
    </row>
    <row r="681849" spans="68:68" customFormat="1">
      <c r="BP681849" s="90"/>
    </row>
    <row r="681850" spans="68:68" customFormat="1">
      <c r="BP681850" s="90"/>
    </row>
    <row r="681851" spans="68:68" customFormat="1">
      <c r="BP681851" s="90"/>
    </row>
    <row r="681852" spans="68:68" customFormat="1">
      <c r="BP681852" s="90"/>
    </row>
    <row r="681853" spans="68:68" customFormat="1">
      <c r="BP681853" s="90"/>
    </row>
    <row r="681854" spans="68:68" customFormat="1">
      <c r="BP681854" s="90"/>
    </row>
    <row r="681855" spans="68:68" customFormat="1">
      <c r="BP681855" s="90"/>
    </row>
    <row r="681856" spans="68:68" customFormat="1">
      <c r="BP681856" s="90"/>
    </row>
    <row r="681857" spans="68:68" customFormat="1">
      <c r="BP681857" s="90"/>
    </row>
    <row r="681858" spans="68:68" customFormat="1">
      <c r="BP681858" s="90"/>
    </row>
    <row r="681859" spans="68:68" customFormat="1">
      <c r="BP681859" s="90"/>
    </row>
    <row r="681860" spans="68:68" customFormat="1">
      <c r="BP681860" s="90"/>
    </row>
    <row r="681861" spans="68:68" customFormat="1">
      <c r="BP681861" s="90"/>
    </row>
    <row r="681862" spans="68:68" customFormat="1">
      <c r="BP681862" s="90"/>
    </row>
    <row r="681863" spans="68:68" customFormat="1">
      <c r="BP681863" s="90"/>
    </row>
    <row r="681864" spans="68:68" customFormat="1">
      <c r="BP681864" s="90"/>
    </row>
    <row r="681865" spans="68:68" customFormat="1">
      <c r="BP681865" s="90"/>
    </row>
    <row r="681866" spans="68:68" customFormat="1">
      <c r="BP681866" s="90"/>
    </row>
    <row r="681867" spans="68:68" customFormat="1">
      <c r="BP681867" s="90"/>
    </row>
    <row r="681868" spans="68:68" customFormat="1">
      <c r="BP681868" s="90"/>
    </row>
    <row r="681869" spans="68:68" customFormat="1">
      <c r="BP681869" s="90"/>
    </row>
    <row r="681870" spans="68:68" customFormat="1">
      <c r="BP681870" s="90"/>
    </row>
    <row r="681871" spans="68:68" customFormat="1">
      <c r="BP681871" s="90"/>
    </row>
    <row r="681872" spans="68:68" customFormat="1">
      <c r="BP681872" s="90"/>
    </row>
    <row r="681873" spans="68:68" customFormat="1">
      <c r="BP681873" s="90"/>
    </row>
    <row r="681874" spans="68:68" customFormat="1">
      <c r="BP681874" s="90"/>
    </row>
    <row r="681875" spans="68:68" customFormat="1">
      <c r="BP681875" s="90"/>
    </row>
    <row r="681876" spans="68:68" customFormat="1">
      <c r="BP681876" s="90"/>
    </row>
    <row r="681877" spans="68:68" customFormat="1">
      <c r="BP681877" s="90"/>
    </row>
    <row r="681878" spans="68:68" customFormat="1">
      <c r="BP681878" s="90"/>
    </row>
    <row r="681879" spans="68:68" customFormat="1">
      <c r="BP681879" s="90"/>
    </row>
    <row r="681880" spans="68:68" customFormat="1">
      <c r="BP681880" s="90"/>
    </row>
    <row r="681881" spans="68:68" customFormat="1">
      <c r="BP681881" s="90"/>
    </row>
    <row r="681882" spans="68:68" customFormat="1">
      <c r="BP681882" s="90"/>
    </row>
    <row r="681883" spans="68:68" customFormat="1">
      <c r="BP681883" s="90"/>
    </row>
    <row r="681884" spans="68:68" customFormat="1">
      <c r="BP681884" s="90"/>
    </row>
    <row r="681885" spans="68:68" customFormat="1">
      <c r="BP681885" s="90"/>
    </row>
    <row r="681886" spans="68:68" customFormat="1">
      <c r="BP681886" s="90"/>
    </row>
    <row r="681887" spans="68:68" customFormat="1">
      <c r="BP681887" s="90"/>
    </row>
    <row r="681888" spans="68:68" customFormat="1">
      <c r="BP681888" s="90"/>
    </row>
    <row r="681889" spans="68:68" customFormat="1">
      <c r="BP681889" s="90"/>
    </row>
    <row r="681890" spans="68:68" customFormat="1">
      <c r="BP681890" s="90"/>
    </row>
    <row r="681891" spans="68:68" customFormat="1">
      <c r="BP681891" s="90"/>
    </row>
    <row r="681892" spans="68:68" customFormat="1">
      <c r="BP681892" s="90"/>
    </row>
    <row r="681893" spans="68:68" customFormat="1">
      <c r="BP681893" s="90"/>
    </row>
    <row r="681894" spans="68:68" customFormat="1">
      <c r="BP681894" s="90"/>
    </row>
    <row r="681895" spans="68:68" customFormat="1">
      <c r="BP681895" s="90"/>
    </row>
    <row r="681896" spans="68:68" customFormat="1">
      <c r="BP681896" s="90"/>
    </row>
    <row r="681897" spans="68:68" customFormat="1">
      <c r="BP681897" s="90"/>
    </row>
    <row r="681898" spans="68:68" customFormat="1">
      <c r="BP681898" s="90"/>
    </row>
    <row r="681899" spans="68:68" customFormat="1">
      <c r="BP681899" s="90"/>
    </row>
    <row r="681900" spans="68:68" customFormat="1">
      <c r="BP681900" s="90"/>
    </row>
    <row r="681901" spans="68:68" customFormat="1">
      <c r="BP681901" s="90"/>
    </row>
    <row r="681902" spans="68:68" customFormat="1">
      <c r="BP681902" s="90"/>
    </row>
    <row r="681903" spans="68:68" customFormat="1">
      <c r="BP681903" s="90"/>
    </row>
    <row r="681904" spans="68:68" customFormat="1">
      <c r="BP681904" s="90"/>
    </row>
    <row r="681905" spans="68:68" customFormat="1">
      <c r="BP681905" s="90"/>
    </row>
    <row r="681906" spans="68:68" customFormat="1">
      <c r="BP681906" s="90"/>
    </row>
    <row r="681907" spans="68:68" customFormat="1">
      <c r="BP681907" s="90"/>
    </row>
    <row r="681908" spans="68:68" customFormat="1">
      <c r="BP681908" s="90"/>
    </row>
    <row r="681909" spans="68:68" customFormat="1">
      <c r="BP681909" s="90"/>
    </row>
    <row r="681910" spans="68:68" customFormat="1">
      <c r="BP681910" s="90"/>
    </row>
    <row r="681911" spans="68:68" customFormat="1">
      <c r="BP681911" s="90"/>
    </row>
    <row r="681912" spans="68:68" customFormat="1">
      <c r="BP681912" s="90"/>
    </row>
    <row r="681913" spans="68:68" customFormat="1">
      <c r="BP681913" s="90"/>
    </row>
    <row r="681914" spans="68:68" customFormat="1">
      <c r="BP681914" s="90"/>
    </row>
    <row r="681915" spans="68:68" customFormat="1">
      <c r="BP681915" s="90"/>
    </row>
    <row r="681916" spans="68:68" customFormat="1">
      <c r="BP681916" s="90"/>
    </row>
    <row r="681917" spans="68:68" customFormat="1">
      <c r="BP681917" s="90"/>
    </row>
    <row r="681918" spans="68:68" customFormat="1">
      <c r="BP681918" s="90"/>
    </row>
    <row r="681919" spans="68:68" customFormat="1">
      <c r="BP681919" s="90"/>
    </row>
    <row r="681920" spans="68:68" customFormat="1">
      <c r="BP681920" s="90"/>
    </row>
    <row r="681921" spans="68:68" customFormat="1">
      <c r="BP681921" s="90"/>
    </row>
    <row r="681922" spans="68:68" customFormat="1">
      <c r="BP681922" s="90"/>
    </row>
    <row r="681923" spans="68:68" customFormat="1">
      <c r="BP681923" s="90"/>
    </row>
    <row r="681924" spans="68:68" customFormat="1">
      <c r="BP681924" s="90"/>
    </row>
    <row r="681925" spans="68:68" customFormat="1">
      <c r="BP681925" s="90"/>
    </row>
    <row r="681926" spans="68:68" customFormat="1">
      <c r="BP681926" s="90"/>
    </row>
    <row r="681927" spans="68:68" customFormat="1">
      <c r="BP681927" s="90"/>
    </row>
    <row r="681928" spans="68:68" customFormat="1">
      <c r="BP681928" s="90"/>
    </row>
    <row r="681929" spans="68:68" customFormat="1">
      <c r="BP681929" s="90"/>
    </row>
    <row r="681930" spans="68:68" customFormat="1">
      <c r="BP681930" s="90"/>
    </row>
    <row r="681931" spans="68:68" customFormat="1">
      <c r="BP681931" s="90"/>
    </row>
    <row r="681932" spans="68:68" customFormat="1">
      <c r="BP681932" s="90"/>
    </row>
    <row r="681933" spans="68:68" customFormat="1">
      <c r="BP681933" s="90"/>
    </row>
    <row r="681934" spans="68:68" customFormat="1">
      <c r="BP681934" s="90"/>
    </row>
    <row r="681935" spans="68:68" customFormat="1">
      <c r="BP681935" s="90"/>
    </row>
    <row r="681936" spans="68:68" customFormat="1">
      <c r="BP681936" s="90"/>
    </row>
    <row r="681937" spans="68:68" customFormat="1">
      <c r="BP681937" s="90"/>
    </row>
    <row r="681938" spans="68:68" customFormat="1">
      <c r="BP681938" s="90"/>
    </row>
    <row r="681939" spans="68:68" customFormat="1">
      <c r="BP681939" s="90"/>
    </row>
    <row r="681940" spans="68:68" customFormat="1">
      <c r="BP681940" s="90"/>
    </row>
    <row r="681941" spans="68:68" customFormat="1">
      <c r="BP681941" s="90"/>
    </row>
    <row r="681942" spans="68:68" customFormat="1">
      <c r="BP681942" s="90"/>
    </row>
    <row r="681943" spans="68:68" customFormat="1">
      <c r="BP681943" s="90"/>
    </row>
    <row r="681944" spans="68:68" customFormat="1">
      <c r="BP681944" s="90"/>
    </row>
    <row r="681945" spans="68:68" customFormat="1">
      <c r="BP681945" s="90"/>
    </row>
    <row r="681946" spans="68:68" customFormat="1">
      <c r="BP681946" s="90"/>
    </row>
    <row r="681947" spans="68:68" customFormat="1">
      <c r="BP681947" s="90"/>
    </row>
    <row r="681948" spans="68:68" customFormat="1">
      <c r="BP681948" s="90"/>
    </row>
    <row r="681949" spans="68:68" customFormat="1">
      <c r="BP681949" s="90"/>
    </row>
    <row r="681950" spans="68:68" customFormat="1">
      <c r="BP681950" s="90"/>
    </row>
    <row r="681951" spans="68:68" customFormat="1">
      <c r="BP681951" s="90"/>
    </row>
    <row r="681952" spans="68:68" customFormat="1">
      <c r="BP681952" s="90"/>
    </row>
    <row r="681953" spans="68:68" customFormat="1">
      <c r="BP681953" s="90"/>
    </row>
    <row r="681954" spans="68:68" customFormat="1">
      <c r="BP681954" s="90"/>
    </row>
    <row r="681955" spans="68:68" customFormat="1">
      <c r="BP681955" s="90"/>
    </row>
    <row r="681956" spans="68:68" customFormat="1">
      <c r="BP681956" s="90"/>
    </row>
    <row r="681957" spans="68:68" customFormat="1">
      <c r="BP681957" s="90"/>
    </row>
    <row r="681958" spans="68:68" customFormat="1">
      <c r="BP681958" s="90"/>
    </row>
    <row r="681959" spans="68:68" customFormat="1">
      <c r="BP681959" s="90"/>
    </row>
    <row r="681960" spans="68:68" customFormat="1">
      <c r="BP681960" s="90"/>
    </row>
    <row r="681961" spans="68:68" customFormat="1">
      <c r="BP681961" s="90"/>
    </row>
    <row r="681962" spans="68:68" customFormat="1">
      <c r="BP681962" s="90"/>
    </row>
    <row r="681963" spans="68:68" customFormat="1">
      <c r="BP681963" s="90"/>
    </row>
    <row r="681964" spans="68:68" customFormat="1">
      <c r="BP681964" s="90"/>
    </row>
    <row r="681965" spans="68:68" customFormat="1">
      <c r="BP681965" s="90"/>
    </row>
    <row r="681966" spans="68:68" customFormat="1">
      <c r="BP681966" s="90"/>
    </row>
    <row r="681967" spans="68:68" customFormat="1">
      <c r="BP681967" s="90"/>
    </row>
    <row r="681968" spans="68:68" customFormat="1">
      <c r="BP681968" s="90"/>
    </row>
    <row r="681969" spans="68:68" customFormat="1">
      <c r="BP681969" s="90"/>
    </row>
    <row r="681970" spans="68:68" customFormat="1">
      <c r="BP681970" s="90"/>
    </row>
    <row r="681971" spans="68:68" customFormat="1">
      <c r="BP681971" s="90"/>
    </row>
    <row r="681972" spans="68:68" customFormat="1">
      <c r="BP681972" s="90"/>
    </row>
    <row r="681973" spans="68:68" customFormat="1">
      <c r="BP681973" s="90"/>
    </row>
    <row r="681974" spans="68:68" customFormat="1">
      <c r="BP681974" s="90"/>
    </row>
    <row r="681975" spans="68:68" customFormat="1">
      <c r="BP681975" s="90"/>
    </row>
    <row r="681976" spans="68:68" customFormat="1">
      <c r="BP681976" s="90"/>
    </row>
    <row r="681977" spans="68:68" customFormat="1">
      <c r="BP681977" s="90"/>
    </row>
    <row r="681978" spans="68:68" customFormat="1">
      <c r="BP681978" s="90"/>
    </row>
    <row r="681979" spans="68:68" customFormat="1">
      <c r="BP681979" s="90"/>
    </row>
    <row r="681980" spans="68:68" customFormat="1">
      <c r="BP681980" s="90"/>
    </row>
    <row r="681981" spans="68:68" customFormat="1">
      <c r="BP681981" s="90"/>
    </row>
    <row r="681982" spans="68:68" customFormat="1">
      <c r="BP681982" s="90"/>
    </row>
    <row r="681983" spans="68:68" customFormat="1">
      <c r="BP681983" s="90"/>
    </row>
    <row r="681984" spans="68:68" customFormat="1">
      <c r="BP681984" s="90"/>
    </row>
    <row r="681985" spans="68:68" customFormat="1">
      <c r="BP681985" s="90"/>
    </row>
    <row r="681986" spans="68:68" customFormat="1">
      <c r="BP681986" s="90"/>
    </row>
    <row r="681987" spans="68:68" customFormat="1">
      <c r="BP681987" s="90"/>
    </row>
    <row r="681988" spans="68:68" customFormat="1">
      <c r="BP681988" s="90"/>
    </row>
    <row r="681989" spans="68:68" customFormat="1">
      <c r="BP681989" s="90"/>
    </row>
    <row r="681990" spans="68:68" customFormat="1">
      <c r="BP681990" s="90"/>
    </row>
    <row r="681991" spans="68:68" customFormat="1">
      <c r="BP681991" s="90"/>
    </row>
    <row r="681992" spans="68:68" customFormat="1">
      <c r="BP681992" s="90"/>
    </row>
    <row r="681993" spans="68:68" customFormat="1">
      <c r="BP681993" s="90"/>
    </row>
    <row r="681994" spans="68:68" customFormat="1">
      <c r="BP681994" s="90"/>
    </row>
    <row r="681995" spans="68:68" customFormat="1">
      <c r="BP681995" s="90"/>
    </row>
    <row r="681996" spans="68:68" customFormat="1">
      <c r="BP681996" s="90"/>
    </row>
    <row r="681997" spans="68:68" customFormat="1">
      <c r="BP681997" s="90"/>
    </row>
    <row r="681998" spans="68:68" customFormat="1">
      <c r="BP681998" s="90"/>
    </row>
    <row r="681999" spans="68:68" customFormat="1">
      <c r="BP681999" s="90"/>
    </row>
    <row r="682000" spans="68:68" customFormat="1">
      <c r="BP682000" s="90"/>
    </row>
    <row r="682001" spans="68:68" customFormat="1">
      <c r="BP682001" s="90"/>
    </row>
    <row r="682002" spans="68:68" customFormat="1">
      <c r="BP682002" s="90"/>
    </row>
    <row r="682003" spans="68:68" customFormat="1">
      <c r="BP682003" s="90"/>
    </row>
    <row r="682004" spans="68:68" customFormat="1">
      <c r="BP682004" s="90"/>
    </row>
    <row r="682005" spans="68:68" customFormat="1">
      <c r="BP682005" s="90"/>
    </row>
    <row r="682006" spans="68:68" customFormat="1">
      <c r="BP682006" s="90"/>
    </row>
    <row r="682007" spans="68:68" customFormat="1">
      <c r="BP682007" s="90"/>
    </row>
    <row r="682008" spans="68:68" customFormat="1">
      <c r="BP682008" s="90"/>
    </row>
    <row r="682009" spans="68:68" customFormat="1">
      <c r="BP682009" s="90"/>
    </row>
    <row r="682010" spans="68:68" customFormat="1">
      <c r="BP682010" s="90"/>
    </row>
    <row r="682011" spans="68:68" customFormat="1">
      <c r="BP682011" s="90"/>
    </row>
    <row r="682012" spans="68:68" customFormat="1">
      <c r="BP682012" s="90"/>
    </row>
    <row r="682013" spans="68:68" customFormat="1">
      <c r="BP682013" s="90"/>
    </row>
    <row r="682014" spans="68:68" customFormat="1">
      <c r="BP682014" s="90"/>
    </row>
    <row r="682015" spans="68:68" customFormat="1">
      <c r="BP682015" s="90"/>
    </row>
    <row r="682016" spans="68:68" customFormat="1">
      <c r="BP682016" s="90"/>
    </row>
    <row r="682017" spans="68:68" customFormat="1">
      <c r="BP682017" s="90"/>
    </row>
    <row r="682018" spans="68:68" customFormat="1">
      <c r="BP682018" s="90"/>
    </row>
    <row r="682019" spans="68:68" customFormat="1">
      <c r="BP682019" s="90"/>
    </row>
    <row r="682020" spans="68:68" customFormat="1">
      <c r="BP682020" s="90"/>
    </row>
    <row r="682021" spans="68:68" customFormat="1">
      <c r="BP682021" s="90"/>
    </row>
    <row r="682022" spans="68:68" customFormat="1">
      <c r="BP682022" s="90"/>
    </row>
    <row r="682023" spans="68:68" customFormat="1">
      <c r="BP682023" s="90"/>
    </row>
    <row r="682024" spans="68:68" customFormat="1">
      <c r="BP682024" s="90"/>
    </row>
    <row r="682025" spans="68:68" customFormat="1">
      <c r="BP682025" s="90"/>
    </row>
    <row r="682026" spans="68:68" customFormat="1">
      <c r="BP682026" s="90"/>
    </row>
    <row r="682027" spans="68:68" customFormat="1">
      <c r="BP682027" s="90"/>
    </row>
    <row r="682028" spans="68:68" customFormat="1">
      <c r="BP682028" s="90"/>
    </row>
    <row r="682029" spans="68:68" customFormat="1">
      <c r="BP682029" s="90"/>
    </row>
    <row r="682030" spans="68:68" customFormat="1">
      <c r="BP682030" s="90"/>
    </row>
    <row r="682031" spans="68:68" customFormat="1">
      <c r="BP682031" s="90"/>
    </row>
    <row r="682032" spans="68:68" customFormat="1">
      <c r="BP682032" s="90"/>
    </row>
    <row r="682033" spans="68:68" customFormat="1">
      <c r="BP682033" s="90"/>
    </row>
    <row r="682034" spans="68:68" customFormat="1">
      <c r="BP682034" s="90"/>
    </row>
    <row r="682035" spans="68:68" customFormat="1">
      <c r="BP682035" s="90"/>
    </row>
    <row r="682036" spans="68:68" customFormat="1">
      <c r="BP682036" s="90"/>
    </row>
    <row r="682037" spans="68:68" customFormat="1">
      <c r="BP682037" s="90"/>
    </row>
    <row r="682038" spans="68:68" customFormat="1">
      <c r="BP682038" s="90"/>
    </row>
    <row r="682039" spans="68:68" customFormat="1">
      <c r="BP682039" s="90"/>
    </row>
    <row r="682040" spans="68:68" customFormat="1">
      <c r="BP682040" s="90"/>
    </row>
    <row r="682041" spans="68:68" customFormat="1">
      <c r="BP682041" s="90"/>
    </row>
    <row r="682042" spans="68:68" customFormat="1">
      <c r="BP682042" s="90"/>
    </row>
    <row r="682043" spans="68:68" customFormat="1">
      <c r="BP682043" s="90"/>
    </row>
    <row r="682044" spans="68:68" customFormat="1">
      <c r="BP682044" s="90"/>
    </row>
    <row r="682045" spans="68:68" customFormat="1">
      <c r="BP682045" s="90"/>
    </row>
    <row r="682046" spans="68:68" customFormat="1">
      <c r="BP682046" s="90"/>
    </row>
    <row r="682047" spans="68:68" customFormat="1">
      <c r="BP682047" s="90"/>
    </row>
    <row r="682048" spans="68:68" customFormat="1">
      <c r="BP682048" s="90"/>
    </row>
    <row r="682049" spans="68:68" customFormat="1">
      <c r="BP682049" s="90"/>
    </row>
    <row r="682050" spans="68:68" customFormat="1">
      <c r="BP682050" s="90"/>
    </row>
    <row r="682051" spans="68:68" customFormat="1">
      <c r="BP682051" s="90"/>
    </row>
    <row r="682052" spans="68:68" customFormat="1">
      <c r="BP682052" s="90"/>
    </row>
    <row r="682053" spans="68:68" customFormat="1">
      <c r="BP682053" s="90"/>
    </row>
    <row r="682054" spans="68:68" customFormat="1">
      <c r="BP682054" s="90"/>
    </row>
    <row r="682055" spans="68:68" customFormat="1">
      <c r="BP682055" s="90"/>
    </row>
    <row r="682056" spans="68:68" customFormat="1">
      <c r="BP682056" s="90"/>
    </row>
    <row r="682057" spans="68:68" customFormat="1">
      <c r="BP682057" s="90"/>
    </row>
    <row r="682058" spans="68:68" customFormat="1">
      <c r="BP682058" s="90"/>
    </row>
    <row r="682059" spans="68:68" customFormat="1">
      <c r="BP682059" s="90"/>
    </row>
    <row r="682060" spans="68:68" customFormat="1">
      <c r="BP682060" s="90"/>
    </row>
    <row r="682061" spans="68:68" customFormat="1">
      <c r="BP682061" s="90"/>
    </row>
    <row r="682062" spans="68:68" customFormat="1">
      <c r="BP682062" s="90"/>
    </row>
    <row r="682063" spans="68:68" customFormat="1">
      <c r="BP682063" s="90"/>
    </row>
    <row r="682064" spans="68:68" customFormat="1">
      <c r="BP682064" s="90"/>
    </row>
    <row r="682065" spans="68:68" customFormat="1">
      <c r="BP682065" s="90"/>
    </row>
    <row r="682066" spans="68:68" customFormat="1">
      <c r="BP682066" s="90"/>
    </row>
    <row r="682067" spans="68:68" customFormat="1">
      <c r="BP682067" s="90"/>
    </row>
    <row r="682068" spans="68:68" customFormat="1">
      <c r="BP682068" s="90"/>
    </row>
    <row r="682069" spans="68:68" customFormat="1">
      <c r="BP682069" s="90"/>
    </row>
    <row r="682070" spans="68:68" customFormat="1">
      <c r="BP682070" s="90"/>
    </row>
    <row r="682071" spans="68:68" customFormat="1">
      <c r="BP682071" s="90"/>
    </row>
    <row r="682072" spans="68:68" customFormat="1">
      <c r="BP682072" s="90"/>
    </row>
    <row r="682073" spans="68:68" customFormat="1">
      <c r="BP682073" s="90"/>
    </row>
    <row r="682074" spans="68:68" customFormat="1">
      <c r="BP682074" s="90"/>
    </row>
    <row r="682075" spans="68:68" customFormat="1">
      <c r="BP682075" s="90"/>
    </row>
    <row r="682076" spans="68:68" customFormat="1">
      <c r="BP682076" s="90"/>
    </row>
    <row r="682077" spans="68:68" customFormat="1">
      <c r="BP682077" s="90"/>
    </row>
    <row r="682078" spans="68:68" customFormat="1">
      <c r="BP682078" s="90"/>
    </row>
    <row r="682079" spans="68:68" customFormat="1">
      <c r="BP682079" s="90"/>
    </row>
    <row r="682080" spans="68:68" customFormat="1">
      <c r="BP682080" s="90"/>
    </row>
    <row r="682081" spans="68:68" customFormat="1">
      <c r="BP682081" s="90"/>
    </row>
    <row r="682082" spans="68:68" customFormat="1">
      <c r="BP682082" s="90"/>
    </row>
    <row r="682083" spans="68:68" customFormat="1">
      <c r="BP682083" s="90"/>
    </row>
    <row r="682084" spans="68:68" customFormat="1">
      <c r="BP682084" s="90"/>
    </row>
    <row r="682085" spans="68:68" customFormat="1">
      <c r="BP682085" s="90"/>
    </row>
    <row r="682086" spans="68:68" customFormat="1">
      <c r="BP682086" s="90"/>
    </row>
    <row r="682087" spans="68:68" customFormat="1">
      <c r="BP682087" s="90"/>
    </row>
    <row r="682088" spans="68:68" customFormat="1">
      <c r="BP682088" s="90"/>
    </row>
    <row r="682089" spans="68:68" customFormat="1">
      <c r="BP682089" s="90"/>
    </row>
    <row r="682090" spans="68:68" customFormat="1">
      <c r="BP682090" s="90"/>
    </row>
    <row r="682091" spans="68:68" customFormat="1">
      <c r="BP682091" s="90"/>
    </row>
    <row r="682092" spans="68:68" customFormat="1">
      <c r="BP682092" s="90"/>
    </row>
    <row r="682093" spans="68:68" customFormat="1">
      <c r="BP682093" s="90"/>
    </row>
    <row r="682094" spans="68:68" customFormat="1">
      <c r="BP682094" s="90"/>
    </row>
    <row r="682095" spans="68:68" customFormat="1">
      <c r="BP682095" s="90"/>
    </row>
    <row r="682096" spans="68:68" customFormat="1">
      <c r="BP682096" s="90"/>
    </row>
    <row r="682097" spans="68:68" customFormat="1">
      <c r="BP682097" s="90"/>
    </row>
    <row r="682098" spans="68:68" customFormat="1">
      <c r="BP682098" s="90"/>
    </row>
    <row r="682099" spans="68:68" customFormat="1">
      <c r="BP682099" s="90"/>
    </row>
    <row r="682100" spans="68:68" customFormat="1">
      <c r="BP682100" s="90"/>
    </row>
    <row r="682101" spans="68:68" customFormat="1">
      <c r="BP682101" s="90"/>
    </row>
    <row r="682102" spans="68:68" customFormat="1">
      <c r="BP682102" s="90"/>
    </row>
    <row r="682103" spans="68:68" customFormat="1">
      <c r="BP682103" s="90"/>
    </row>
    <row r="682104" spans="68:68" customFormat="1">
      <c r="BP682104" s="90"/>
    </row>
    <row r="682105" spans="68:68" customFormat="1">
      <c r="BP682105" s="90"/>
    </row>
    <row r="682106" spans="68:68" customFormat="1">
      <c r="BP682106" s="90"/>
    </row>
    <row r="682107" spans="68:68" customFormat="1">
      <c r="BP682107" s="90"/>
    </row>
    <row r="682108" spans="68:68" customFormat="1">
      <c r="BP682108" s="90"/>
    </row>
    <row r="682109" spans="68:68" customFormat="1">
      <c r="BP682109" s="90"/>
    </row>
    <row r="682110" spans="68:68" customFormat="1">
      <c r="BP682110" s="90"/>
    </row>
    <row r="682111" spans="68:68" customFormat="1">
      <c r="BP682111" s="90"/>
    </row>
    <row r="682112" spans="68:68" customFormat="1">
      <c r="BP682112" s="90"/>
    </row>
    <row r="682113" spans="68:68" customFormat="1">
      <c r="BP682113" s="90"/>
    </row>
    <row r="682114" spans="68:68" customFormat="1">
      <c r="BP682114" s="90"/>
    </row>
    <row r="682115" spans="68:68" customFormat="1">
      <c r="BP682115" s="90"/>
    </row>
    <row r="682116" spans="68:68" customFormat="1">
      <c r="BP682116" s="90"/>
    </row>
    <row r="682117" spans="68:68" customFormat="1">
      <c r="BP682117" s="90"/>
    </row>
    <row r="682118" spans="68:68" customFormat="1">
      <c r="BP682118" s="90"/>
    </row>
    <row r="682119" spans="68:68" customFormat="1">
      <c r="BP682119" s="90"/>
    </row>
    <row r="682120" spans="68:68" customFormat="1">
      <c r="BP682120" s="90"/>
    </row>
    <row r="682121" spans="68:68" customFormat="1">
      <c r="BP682121" s="90"/>
    </row>
    <row r="682122" spans="68:68" customFormat="1">
      <c r="BP682122" s="90"/>
    </row>
    <row r="682123" spans="68:68" customFormat="1">
      <c r="BP682123" s="90"/>
    </row>
    <row r="682124" spans="68:68" customFormat="1">
      <c r="BP682124" s="90"/>
    </row>
    <row r="682125" spans="68:68" customFormat="1">
      <c r="BP682125" s="90"/>
    </row>
    <row r="682126" spans="68:68" customFormat="1">
      <c r="BP682126" s="90"/>
    </row>
    <row r="682127" spans="68:68" customFormat="1">
      <c r="BP682127" s="90"/>
    </row>
    <row r="682128" spans="68:68" customFormat="1">
      <c r="BP682128" s="90"/>
    </row>
    <row r="682129" spans="68:68" customFormat="1">
      <c r="BP682129" s="90"/>
    </row>
    <row r="682130" spans="68:68" customFormat="1">
      <c r="BP682130" s="90"/>
    </row>
    <row r="682131" spans="68:68" customFormat="1">
      <c r="BP682131" s="90"/>
    </row>
    <row r="682132" spans="68:68" customFormat="1">
      <c r="BP682132" s="90"/>
    </row>
    <row r="682133" spans="68:68" customFormat="1">
      <c r="BP682133" s="90"/>
    </row>
    <row r="682134" spans="68:68" customFormat="1">
      <c r="BP682134" s="90"/>
    </row>
    <row r="682135" spans="68:68" customFormat="1">
      <c r="BP682135" s="90"/>
    </row>
    <row r="682136" spans="68:68" customFormat="1">
      <c r="BP682136" s="90"/>
    </row>
    <row r="682137" spans="68:68" customFormat="1">
      <c r="BP682137" s="90"/>
    </row>
    <row r="682138" spans="68:68" customFormat="1">
      <c r="BP682138" s="90"/>
    </row>
    <row r="682139" spans="68:68" customFormat="1">
      <c r="BP682139" s="90"/>
    </row>
    <row r="682140" spans="68:68" customFormat="1">
      <c r="BP682140" s="90"/>
    </row>
    <row r="682141" spans="68:68" customFormat="1">
      <c r="BP682141" s="90"/>
    </row>
    <row r="682142" spans="68:68" customFormat="1">
      <c r="BP682142" s="90"/>
    </row>
    <row r="682143" spans="68:68" customFormat="1">
      <c r="BP682143" s="90"/>
    </row>
    <row r="682144" spans="68:68" customFormat="1">
      <c r="BP682144" s="90"/>
    </row>
    <row r="682145" spans="68:68" customFormat="1">
      <c r="BP682145" s="90"/>
    </row>
    <row r="682146" spans="68:68" customFormat="1">
      <c r="BP682146" s="90"/>
    </row>
    <row r="682147" spans="68:68" customFormat="1">
      <c r="BP682147" s="90"/>
    </row>
    <row r="682148" spans="68:68" customFormat="1">
      <c r="BP682148" s="90"/>
    </row>
    <row r="682149" spans="68:68" customFormat="1">
      <c r="BP682149" s="90"/>
    </row>
    <row r="682150" spans="68:68" customFormat="1">
      <c r="BP682150" s="90"/>
    </row>
    <row r="682151" spans="68:68" customFormat="1">
      <c r="BP682151" s="90"/>
    </row>
    <row r="682152" spans="68:68" customFormat="1">
      <c r="BP682152" s="90"/>
    </row>
    <row r="682153" spans="68:68" customFormat="1">
      <c r="BP682153" s="90"/>
    </row>
    <row r="682154" spans="68:68" customFormat="1">
      <c r="BP682154" s="90"/>
    </row>
    <row r="682155" spans="68:68" customFormat="1">
      <c r="BP682155" s="90"/>
    </row>
    <row r="682156" spans="68:68" customFormat="1">
      <c r="BP682156" s="90"/>
    </row>
    <row r="682157" spans="68:68" customFormat="1">
      <c r="BP682157" s="90"/>
    </row>
    <row r="682158" spans="68:68" customFormat="1">
      <c r="BP682158" s="90"/>
    </row>
    <row r="682159" spans="68:68" customFormat="1">
      <c r="BP682159" s="90"/>
    </row>
    <row r="682160" spans="68:68" customFormat="1">
      <c r="BP682160" s="90"/>
    </row>
    <row r="682161" spans="68:68" customFormat="1">
      <c r="BP682161" s="90"/>
    </row>
    <row r="682162" spans="68:68" customFormat="1">
      <c r="BP682162" s="90"/>
    </row>
    <row r="682163" spans="68:68" customFormat="1">
      <c r="BP682163" s="90"/>
    </row>
    <row r="682164" spans="68:68" customFormat="1">
      <c r="BP682164" s="90"/>
    </row>
    <row r="682165" spans="68:68" customFormat="1">
      <c r="BP682165" s="90"/>
    </row>
    <row r="682166" spans="68:68" customFormat="1">
      <c r="BP682166" s="90"/>
    </row>
    <row r="682167" spans="68:68" customFormat="1">
      <c r="BP682167" s="90"/>
    </row>
    <row r="682168" spans="68:68" customFormat="1">
      <c r="BP682168" s="90"/>
    </row>
    <row r="682169" spans="68:68" customFormat="1">
      <c r="BP682169" s="90"/>
    </row>
    <row r="682170" spans="68:68" customFormat="1">
      <c r="BP682170" s="90"/>
    </row>
    <row r="682171" spans="68:68" customFormat="1">
      <c r="BP682171" s="90"/>
    </row>
    <row r="682172" spans="68:68" customFormat="1">
      <c r="BP682172" s="90"/>
    </row>
    <row r="682173" spans="68:68" customFormat="1">
      <c r="BP682173" s="90"/>
    </row>
    <row r="682174" spans="68:68" customFormat="1">
      <c r="BP682174" s="90"/>
    </row>
    <row r="682175" spans="68:68" customFormat="1">
      <c r="BP682175" s="90"/>
    </row>
    <row r="682176" spans="68:68" customFormat="1">
      <c r="BP682176" s="90"/>
    </row>
    <row r="682177" spans="68:68" customFormat="1">
      <c r="BP682177" s="90"/>
    </row>
    <row r="682178" spans="68:68" customFormat="1">
      <c r="BP682178" s="90"/>
    </row>
    <row r="682179" spans="68:68" customFormat="1">
      <c r="BP682179" s="90"/>
    </row>
    <row r="682180" spans="68:68" customFormat="1">
      <c r="BP682180" s="90"/>
    </row>
    <row r="682181" spans="68:68" customFormat="1">
      <c r="BP682181" s="90"/>
    </row>
    <row r="682182" spans="68:68" customFormat="1">
      <c r="BP682182" s="90"/>
    </row>
    <row r="682183" spans="68:68" customFormat="1">
      <c r="BP682183" s="90"/>
    </row>
    <row r="682184" spans="68:68" customFormat="1">
      <c r="BP682184" s="90"/>
    </row>
    <row r="682185" spans="68:68" customFormat="1">
      <c r="BP682185" s="90"/>
    </row>
    <row r="682186" spans="68:68" customFormat="1">
      <c r="BP682186" s="90"/>
    </row>
    <row r="682187" spans="68:68" customFormat="1">
      <c r="BP682187" s="90"/>
    </row>
    <row r="682188" spans="68:68" customFormat="1">
      <c r="BP682188" s="90"/>
    </row>
    <row r="682189" spans="68:68" customFormat="1">
      <c r="BP682189" s="90"/>
    </row>
    <row r="682190" spans="68:68" customFormat="1">
      <c r="BP682190" s="90"/>
    </row>
    <row r="682191" spans="68:68" customFormat="1">
      <c r="BP682191" s="90"/>
    </row>
    <row r="682192" spans="68:68" customFormat="1">
      <c r="BP682192" s="90"/>
    </row>
    <row r="682193" spans="68:68" customFormat="1">
      <c r="BP682193" s="90"/>
    </row>
    <row r="682194" spans="68:68" customFormat="1">
      <c r="BP682194" s="90"/>
    </row>
    <row r="682195" spans="68:68" customFormat="1">
      <c r="BP682195" s="90"/>
    </row>
    <row r="682196" spans="68:68" customFormat="1">
      <c r="BP682196" s="90"/>
    </row>
    <row r="682197" spans="68:68" customFormat="1">
      <c r="BP682197" s="90"/>
    </row>
    <row r="682198" spans="68:68" customFormat="1">
      <c r="BP682198" s="90"/>
    </row>
    <row r="682199" spans="68:68" customFormat="1">
      <c r="BP682199" s="90"/>
    </row>
    <row r="682200" spans="68:68" customFormat="1">
      <c r="BP682200" s="90"/>
    </row>
    <row r="682201" spans="68:68" customFormat="1">
      <c r="BP682201" s="90"/>
    </row>
    <row r="682202" spans="68:68" customFormat="1">
      <c r="BP682202" s="90"/>
    </row>
    <row r="682203" spans="68:68" customFormat="1">
      <c r="BP682203" s="90"/>
    </row>
    <row r="682204" spans="68:68" customFormat="1">
      <c r="BP682204" s="90"/>
    </row>
    <row r="682205" spans="68:68" customFormat="1">
      <c r="BP682205" s="90"/>
    </row>
    <row r="682206" spans="68:68" customFormat="1">
      <c r="BP682206" s="90"/>
    </row>
    <row r="682207" spans="68:68" customFormat="1">
      <c r="BP682207" s="90"/>
    </row>
    <row r="682208" spans="68:68" customFormat="1">
      <c r="BP682208" s="90"/>
    </row>
    <row r="682209" spans="68:68" customFormat="1">
      <c r="BP682209" s="90"/>
    </row>
    <row r="682210" spans="68:68" customFormat="1">
      <c r="BP682210" s="90"/>
    </row>
    <row r="682211" spans="68:68" customFormat="1">
      <c r="BP682211" s="90"/>
    </row>
    <row r="682212" spans="68:68" customFormat="1">
      <c r="BP682212" s="90"/>
    </row>
    <row r="682213" spans="68:68" customFormat="1">
      <c r="BP682213" s="90"/>
    </row>
    <row r="682214" spans="68:68" customFormat="1">
      <c r="BP682214" s="90"/>
    </row>
    <row r="682215" spans="68:68" customFormat="1">
      <c r="BP682215" s="90"/>
    </row>
    <row r="682216" spans="68:68" customFormat="1">
      <c r="BP682216" s="90"/>
    </row>
    <row r="682217" spans="68:68" customFormat="1">
      <c r="BP682217" s="90"/>
    </row>
    <row r="682218" spans="68:68" customFormat="1">
      <c r="BP682218" s="90"/>
    </row>
    <row r="682219" spans="68:68" customFormat="1">
      <c r="BP682219" s="90"/>
    </row>
    <row r="682220" spans="68:68" customFormat="1">
      <c r="BP682220" s="90"/>
    </row>
    <row r="682221" spans="68:68" customFormat="1">
      <c r="BP682221" s="90"/>
    </row>
    <row r="682222" spans="68:68" customFormat="1">
      <c r="BP682222" s="90"/>
    </row>
    <row r="682223" spans="68:68" customFormat="1">
      <c r="BP682223" s="90"/>
    </row>
    <row r="682224" spans="68:68" customFormat="1">
      <c r="BP682224" s="90"/>
    </row>
    <row r="682225" spans="68:68" customFormat="1">
      <c r="BP682225" s="90"/>
    </row>
    <row r="682226" spans="68:68" customFormat="1">
      <c r="BP682226" s="90"/>
    </row>
    <row r="682227" spans="68:68" customFormat="1">
      <c r="BP682227" s="90"/>
    </row>
    <row r="682228" spans="68:68" customFormat="1">
      <c r="BP682228" s="90"/>
    </row>
    <row r="682229" spans="68:68" customFormat="1">
      <c r="BP682229" s="90"/>
    </row>
    <row r="682230" spans="68:68" customFormat="1">
      <c r="BP682230" s="90"/>
    </row>
    <row r="682231" spans="68:68" customFormat="1">
      <c r="BP682231" s="90"/>
    </row>
    <row r="682232" spans="68:68" customFormat="1">
      <c r="BP682232" s="90"/>
    </row>
    <row r="682233" spans="68:68" customFormat="1">
      <c r="BP682233" s="90"/>
    </row>
    <row r="682234" spans="68:68" customFormat="1">
      <c r="BP682234" s="90"/>
    </row>
    <row r="682235" spans="68:68" customFormat="1">
      <c r="BP682235" s="90"/>
    </row>
    <row r="682236" spans="68:68" customFormat="1">
      <c r="BP682236" s="90"/>
    </row>
    <row r="682237" spans="68:68" customFormat="1">
      <c r="BP682237" s="90"/>
    </row>
    <row r="682238" spans="68:68" customFormat="1">
      <c r="BP682238" s="90"/>
    </row>
    <row r="682239" spans="68:68" customFormat="1">
      <c r="BP682239" s="90"/>
    </row>
    <row r="682240" spans="68:68" customFormat="1">
      <c r="BP682240" s="90"/>
    </row>
    <row r="682241" spans="68:68" customFormat="1">
      <c r="BP682241" s="90"/>
    </row>
    <row r="682242" spans="68:68" customFormat="1">
      <c r="BP682242" s="90"/>
    </row>
    <row r="682243" spans="68:68" customFormat="1">
      <c r="BP682243" s="90"/>
    </row>
    <row r="682244" spans="68:68" customFormat="1">
      <c r="BP682244" s="90"/>
    </row>
    <row r="682245" spans="68:68" customFormat="1">
      <c r="BP682245" s="90"/>
    </row>
    <row r="682246" spans="68:68" customFormat="1">
      <c r="BP682246" s="90"/>
    </row>
    <row r="682247" spans="68:68" customFormat="1">
      <c r="BP682247" s="90"/>
    </row>
    <row r="682248" spans="68:68" customFormat="1">
      <c r="BP682248" s="90"/>
    </row>
    <row r="682249" spans="68:68" customFormat="1">
      <c r="BP682249" s="90"/>
    </row>
    <row r="682250" spans="68:68" customFormat="1">
      <c r="BP682250" s="90"/>
    </row>
    <row r="682251" spans="68:68" customFormat="1">
      <c r="BP682251" s="90"/>
    </row>
    <row r="682252" spans="68:68" customFormat="1">
      <c r="BP682252" s="90"/>
    </row>
    <row r="682253" spans="68:68" customFormat="1">
      <c r="BP682253" s="90"/>
    </row>
    <row r="682254" spans="68:68" customFormat="1">
      <c r="BP682254" s="90"/>
    </row>
    <row r="682255" spans="68:68" customFormat="1">
      <c r="BP682255" s="90"/>
    </row>
    <row r="682256" spans="68:68" customFormat="1">
      <c r="BP682256" s="90"/>
    </row>
    <row r="682257" spans="68:68" customFormat="1">
      <c r="BP682257" s="90"/>
    </row>
    <row r="682258" spans="68:68" customFormat="1">
      <c r="BP682258" s="90"/>
    </row>
    <row r="682259" spans="68:68" customFormat="1">
      <c r="BP682259" s="90"/>
    </row>
    <row r="682260" spans="68:68" customFormat="1">
      <c r="BP682260" s="90"/>
    </row>
    <row r="682261" spans="68:68" customFormat="1">
      <c r="BP682261" s="90"/>
    </row>
    <row r="682262" spans="68:68" customFormat="1">
      <c r="BP682262" s="90"/>
    </row>
    <row r="682263" spans="68:68" customFormat="1">
      <c r="BP682263" s="90"/>
    </row>
    <row r="682264" spans="68:68" customFormat="1">
      <c r="BP682264" s="90"/>
    </row>
    <row r="682265" spans="68:68" customFormat="1">
      <c r="BP682265" s="90"/>
    </row>
    <row r="682266" spans="68:68" customFormat="1">
      <c r="BP682266" s="90"/>
    </row>
    <row r="682267" spans="68:68" customFormat="1">
      <c r="BP682267" s="90"/>
    </row>
    <row r="682268" spans="68:68" customFormat="1">
      <c r="BP682268" s="90"/>
    </row>
    <row r="682269" spans="68:68" customFormat="1">
      <c r="BP682269" s="90"/>
    </row>
    <row r="682270" spans="68:68" customFormat="1">
      <c r="BP682270" s="90"/>
    </row>
    <row r="682271" spans="68:68" customFormat="1">
      <c r="BP682271" s="90"/>
    </row>
    <row r="682272" spans="68:68" customFormat="1">
      <c r="BP682272" s="90"/>
    </row>
    <row r="682273" spans="68:68" customFormat="1">
      <c r="BP682273" s="90"/>
    </row>
    <row r="682274" spans="68:68" customFormat="1">
      <c r="BP682274" s="90"/>
    </row>
    <row r="682275" spans="68:68" customFormat="1">
      <c r="BP682275" s="90"/>
    </row>
    <row r="682276" spans="68:68" customFormat="1">
      <c r="BP682276" s="90"/>
    </row>
    <row r="682277" spans="68:68" customFormat="1">
      <c r="BP682277" s="90"/>
    </row>
    <row r="682278" spans="68:68" customFormat="1">
      <c r="BP682278" s="90"/>
    </row>
    <row r="682279" spans="68:68" customFormat="1">
      <c r="BP682279" s="90"/>
    </row>
    <row r="682280" spans="68:68" customFormat="1">
      <c r="BP682280" s="90"/>
    </row>
    <row r="682281" spans="68:68" customFormat="1">
      <c r="BP682281" s="90"/>
    </row>
    <row r="682282" spans="68:68" customFormat="1">
      <c r="BP682282" s="90"/>
    </row>
    <row r="682283" spans="68:68" customFormat="1">
      <c r="BP682283" s="90"/>
    </row>
    <row r="682284" spans="68:68" customFormat="1">
      <c r="BP682284" s="90"/>
    </row>
    <row r="682285" spans="68:68" customFormat="1">
      <c r="BP682285" s="90"/>
    </row>
    <row r="682286" spans="68:68" customFormat="1">
      <c r="BP682286" s="90"/>
    </row>
    <row r="682287" spans="68:68" customFormat="1">
      <c r="BP682287" s="90"/>
    </row>
    <row r="682288" spans="68:68" customFormat="1">
      <c r="BP682288" s="90"/>
    </row>
    <row r="682289" spans="68:68" customFormat="1">
      <c r="BP682289" s="90"/>
    </row>
    <row r="682290" spans="68:68" customFormat="1">
      <c r="BP682290" s="90"/>
    </row>
    <row r="682291" spans="68:68" customFormat="1">
      <c r="BP682291" s="90"/>
    </row>
    <row r="682292" spans="68:68" customFormat="1">
      <c r="BP682292" s="90"/>
    </row>
    <row r="682293" spans="68:68" customFormat="1">
      <c r="BP682293" s="90"/>
    </row>
    <row r="682294" spans="68:68" customFormat="1">
      <c r="BP682294" s="90"/>
    </row>
    <row r="682295" spans="68:68" customFormat="1">
      <c r="BP682295" s="90"/>
    </row>
    <row r="682296" spans="68:68" customFormat="1">
      <c r="BP682296" s="90"/>
    </row>
    <row r="682297" spans="68:68" customFormat="1">
      <c r="BP682297" s="90"/>
    </row>
    <row r="682298" spans="68:68" customFormat="1">
      <c r="BP682298" s="90"/>
    </row>
    <row r="682299" spans="68:68" customFormat="1">
      <c r="BP682299" s="90"/>
    </row>
    <row r="682300" spans="68:68" customFormat="1">
      <c r="BP682300" s="90"/>
    </row>
    <row r="682301" spans="68:68" customFormat="1">
      <c r="BP682301" s="90"/>
    </row>
    <row r="682302" spans="68:68" customFormat="1">
      <c r="BP682302" s="90"/>
    </row>
    <row r="682303" spans="68:68" customFormat="1">
      <c r="BP682303" s="90"/>
    </row>
    <row r="682304" spans="68:68" customFormat="1">
      <c r="BP682304" s="90"/>
    </row>
    <row r="682305" spans="68:68" customFormat="1">
      <c r="BP682305" s="90"/>
    </row>
    <row r="682306" spans="68:68" customFormat="1">
      <c r="BP682306" s="90"/>
    </row>
    <row r="682307" spans="68:68" customFormat="1">
      <c r="BP682307" s="90"/>
    </row>
    <row r="682308" spans="68:68" customFormat="1">
      <c r="BP682308" s="90"/>
    </row>
    <row r="682309" spans="68:68" customFormat="1">
      <c r="BP682309" s="90"/>
    </row>
    <row r="682310" spans="68:68" customFormat="1">
      <c r="BP682310" s="90"/>
    </row>
    <row r="682311" spans="68:68" customFormat="1">
      <c r="BP682311" s="90"/>
    </row>
    <row r="682312" spans="68:68" customFormat="1">
      <c r="BP682312" s="90"/>
    </row>
    <row r="682313" spans="68:68" customFormat="1">
      <c r="BP682313" s="90"/>
    </row>
    <row r="682314" spans="68:68" customFormat="1">
      <c r="BP682314" s="90"/>
    </row>
    <row r="682315" spans="68:68" customFormat="1">
      <c r="BP682315" s="90"/>
    </row>
    <row r="682316" spans="68:68" customFormat="1">
      <c r="BP682316" s="90"/>
    </row>
    <row r="682317" spans="68:68" customFormat="1">
      <c r="BP682317" s="90"/>
    </row>
    <row r="682318" spans="68:68" customFormat="1">
      <c r="BP682318" s="90"/>
    </row>
    <row r="682319" spans="68:68" customFormat="1">
      <c r="BP682319" s="90"/>
    </row>
    <row r="682320" spans="68:68" customFormat="1">
      <c r="BP682320" s="90"/>
    </row>
    <row r="682321" spans="68:68" customFormat="1">
      <c r="BP682321" s="90"/>
    </row>
    <row r="682322" spans="68:68" customFormat="1">
      <c r="BP682322" s="90"/>
    </row>
    <row r="682323" spans="68:68" customFormat="1">
      <c r="BP682323" s="90"/>
    </row>
    <row r="682324" spans="68:68" customFormat="1">
      <c r="BP682324" s="90"/>
    </row>
    <row r="682325" spans="68:68" customFormat="1">
      <c r="BP682325" s="90"/>
    </row>
    <row r="682326" spans="68:68" customFormat="1">
      <c r="BP682326" s="90"/>
    </row>
    <row r="682327" spans="68:68" customFormat="1">
      <c r="BP682327" s="90"/>
    </row>
    <row r="682328" spans="68:68" customFormat="1">
      <c r="BP682328" s="90"/>
    </row>
    <row r="682329" spans="68:68" customFormat="1">
      <c r="BP682329" s="90"/>
    </row>
    <row r="682330" spans="68:68" customFormat="1">
      <c r="BP682330" s="90"/>
    </row>
    <row r="682331" spans="68:68" customFormat="1">
      <c r="BP682331" s="90"/>
    </row>
    <row r="682332" spans="68:68" customFormat="1">
      <c r="BP682332" s="90"/>
    </row>
    <row r="682333" spans="68:68" customFormat="1">
      <c r="BP682333" s="90"/>
    </row>
    <row r="682334" spans="68:68" customFormat="1">
      <c r="BP682334" s="90"/>
    </row>
    <row r="682335" spans="68:68" customFormat="1">
      <c r="BP682335" s="90"/>
    </row>
    <row r="682336" spans="68:68" customFormat="1">
      <c r="BP682336" s="90"/>
    </row>
    <row r="682337" spans="68:68" customFormat="1">
      <c r="BP682337" s="90"/>
    </row>
    <row r="682338" spans="68:68" customFormat="1">
      <c r="BP682338" s="90"/>
    </row>
    <row r="682339" spans="68:68" customFormat="1">
      <c r="BP682339" s="90"/>
    </row>
    <row r="682340" spans="68:68" customFormat="1">
      <c r="BP682340" s="90"/>
    </row>
    <row r="682341" spans="68:68" customFormat="1">
      <c r="BP682341" s="90"/>
    </row>
    <row r="682342" spans="68:68" customFormat="1">
      <c r="BP682342" s="90"/>
    </row>
    <row r="682343" spans="68:68" customFormat="1">
      <c r="BP682343" s="90"/>
    </row>
    <row r="682344" spans="68:68" customFormat="1">
      <c r="BP682344" s="90"/>
    </row>
    <row r="682345" spans="68:68" customFormat="1">
      <c r="BP682345" s="90"/>
    </row>
    <row r="682346" spans="68:68" customFormat="1">
      <c r="BP682346" s="90"/>
    </row>
    <row r="682347" spans="68:68" customFormat="1">
      <c r="BP682347" s="90"/>
    </row>
    <row r="682348" spans="68:68" customFormat="1">
      <c r="BP682348" s="90"/>
    </row>
    <row r="682349" spans="68:68" customFormat="1">
      <c r="BP682349" s="90"/>
    </row>
    <row r="682350" spans="68:68" customFormat="1">
      <c r="BP682350" s="90"/>
    </row>
    <row r="682351" spans="68:68" customFormat="1">
      <c r="BP682351" s="90"/>
    </row>
    <row r="682352" spans="68:68" customFormat="1">
      <c r="BP682352" s="90"/>
    </row>
    <row r="682353" spans="68:68" customFormat="1">
      <c r="BP682353" s="90"/>
    </row>
    <row r="682354" spans="68:68" customFormat="1">
      <c r="BP682354" s="90"/>
    </row>
    <row r="682355" spans="68:68" customFormat="1">
      <c r="BP682355" s="90"/>
    </row>
    <row r="682356" spans="68:68" customFormat="1">
      <c r="BP682356" s="90"/>
    </row>
    <row r="682357" spans="68:68" customFormat="1">
      <c r="BP682357" s="90"/>
    </row>
    <row r="682358" spans="68:68" customFormat="1">
      <c r="BP682358" s="90"/>
    </row>
    <row r="682359" spans="68:68" customFormat="1">
      <c r="BP682359" s="90"/>
    </row>
    <row r="682360" spans="68:68" customFormat="1">
      <c r="BP682360" s="90"/>
    </row>
    <row r="682361" spans="68:68" customFormat="1">
      <c r="BP682361" s="90"/>
    </row>
    <row r="682362" spans="68:68" customFormat="1">
      <c r="BP682362" s="90"/>
    </row>
    <row r="682363" spans="68:68" customFormat="1">
      <c r="BP682363" s="90"/>
    </row>
    <row r="682364" spans="68:68" customFormat="1">
      <c r="BP682364" s="90"/>
    </row>
    <row r="682365" spans="68:68" customFormat="1">
      <c r="BP682365" s="90"/>
    </row>
    <row r="682366" spans="68:68" customFormat="1">
      <c r="BP682366" s="90"/>
    </row>
    <row r="682367" spans="68:68" customFormat="1">
      <c r="BP682367" s="90"/>
    </row>
    <row r="682368" spans="68:68" customFormat="1">
      <c r="BP682368" s="90"/>
    </row>
    <row r="682369" spans="68:68" customFormat="1">
      <c r="BP682369" s="90"/>
    </row>
    <row r="682370" spans="68:68" customFormat="1">
      <c r="BP682370" s="90"/>
    </row>
    <row r="682371" spans="68:68" customFormat="1">
      <c r="BP682371" s="90"/>
    </row>
    <row r="682372" spans="68:68" customFormat="1">
      <c r="BP682372" s="90"/>
    </row>
    <row r="682373" spans="68:68" customFormat="1">
      <c r="BP682373" s="90"/>
    </row>
    <row r="682374" spans="68:68" customFormat="1">
      <c r="BP682374" s="90"/>
    </row>
    <row r="682375" spans="68:68" customFormat="1">
      <c r="BP682375" s="90"/>
    </row>
    <row r="682376" spans="68:68" customFormat="1">
      <c r="BP682376" s="90"/>
    </row>
    <row r="682377" spans="68:68" customFormat="1">
      <c r="BP682377" s="90"/>
    </row>
    <row r="682378" spans="68:68" customFormat="1">
      <c r="BP682378" s="90"/>
    </row>
    <row r="682379" spans="68:68" customFormat="1">
      <c r="BP682379" s="90"/>
    </row>
    <row r="682380" spans="68:68" customFormat="1">
      <c r="BP682380" s="90"/>
    </row>
    <row r="682381" spans="68:68" customFormat="1">
      <c r="BP682381" s="90"/>
    </row>
    <row r="682382" spans="68:68" customFormat="1">
      <c r="BP682382" s="90"/>
    </row>
    <row r="682383" spans="68:68" customFormat="1">
      <c r="BP682383" s="90"/>
    </row>
    <row r="682384" spans="68:68" customFormat="1">
      <c r="BP682384" s="90"/>
    </row>
    <row r="682385" spans="68:68" customFormat="1">
      <c r="BP682385" s="90"/>
    </row>
    <row r="682386" spans="68:68" customFormat="1">
      <c r="BP682386" s="90"/>
    </row>
    <row r="682387" spans="68:68" customFormat="1">
      <c r="BP682387" s="90"/>
    </row>
    <row r="682388" spans="68:68" customFormat="1">
      <c r="BP682388" s="90"/>
    </row>
    <row r="682389" spans="68:68" customFormat="1">
      <c r="BP682389" s="90"/>
    </row>
    <row r="682390" spans="68:68" customFormat="1">
      <c r="BP682390" s="90"/>
    </row>
    <row r="682391" spans="68:68" customFormat="1">
      <c r="BP682391" s="90"/>
    </row>
    <row r="682392" spans="68:68" customFormat="1">
      <c r="BP682392" s="90"/>
    </row>
    <row r="682393" spans="68:68" customFormat="1">
      <c r="BP682393" s="90"/>
    </row>
    <row r="682394" spans="68:68" customFormat="1">
      <c r="BP682394" s="90"/>
    </row>
    <row r="682395" spans="68:68" customFormat="1">
      <c r="BP682395" s="90"/>
    </row>
    <row r="682396" spans="68:68" customFormat="1">
      <c r="BP682396" s="90"/>
    </row>
    <row r="682397" spans="68:68" customFormat="1">
      <c r="BP682397" s="90"/>
    </row>
    <row r="682398" spans="68:68" customFormat="1">
      <c r="BP682398" s="90"/>
    </row>
    <row r="682399" spans="68:68" customFormat="1">
      <c r="BP682399" s="90"/>
    </row>
    <row r="682400" spans="68:68" customFormat="1">
      <c r="BP682400" s="90"/>
    </row>
    <row r="682401" spans="68:68" customFormat="1">
      <c r="BP682401" s="90"/>
    </row>
    <row r="682402" spans="68:68" customFormat="1">
      <c r="BP682402" s="90"/>
    </row>
    <row r="682403" spans="68:68" customFormat="1">
      <c r="BP682403" s="90"/>
    </row>
    <row r="682404" spans="68:68" customFormat="1">
      <c r="BP682404" s="90"/>
    </row>
    <row r="682405" spans="68:68" customFormat="1">
      <c r="BP682405" s="90"/>
    </row>
    <row r="682406" spans="68:68" customFormat="1">
      <c r="BP682406" s="90"/>
    </row>
    <row r="682407" spans="68:68" customFormat="1">
      <c r="BP682407" s="90"/>
    </row>
    <row r="682408" spans="68:68" customFormat="1">
      <c r="BP682408" s="90"/>
    </row>
    <row r="682409" spans="68:68" customFormat="1">
      <c r="BP682409" s="90"/>
    </row>
    <row r="682410" spans="68:68" customFormat="1">
      <c r="BP682410" s="90"/>
    </row>
    <row r="682411" spans="68:68" customFormat="1">
      <c r="BP682411" s="90"/>
    </row>
    <row r="682412" spans="68:68" customFormat="1">
      <c r="BP682412" s="90"/>
    </row>
    <row r="682413" spans="68:68" customFormat="1">
      <c r="BP682413" s="90"/>
    </row>
    <row r="682414" spans="68:68" customFormat="1">
      <c r="BP682414" s="90"/>
    </row>
    <row r="682415" spans="68:68" customFormat="1">
      <c r="BP682415" s="90"/>
    </row>
    <row r="682416" spans="68:68" customFormat="1">
      <c r="BP682416" s="90"/>
    </row>
    <row r="682417" spans="68:68" customFormat="1">
      <c r="BP682417" s="90"/>
    </row>
    <row r="682418" spans="68:68" customFormat="1">
      <c r="BP682418" s="90"/>
    </row>
    <row r="682419" spans="68:68" customFormat="1">
      <c r="BP682419" s="90"/>
    </row>
    <row r="682420" spans="68:68" customFormat="1">
      <c r="BP682420" s="90"/>
    </row>
    <row r="682421" spans="68:68" customFormat="1">
      <c r="BP682421" s="90"/>
    </row>
    <row r="682422" spans="68:68" customFormat="1">
      <c r="BP682422" s="90"/>
    </row>
    <row r="682423" spans="68:68" customFormat="1">
      <c r="BP682423" s="90"/>
    </row>
    <row r="682424" spans="68:68" customFormat="1">
      <c r="BP682424" s="90"/>
    </row>
    <row r="682425" spans="68:68" customFormat="1">
      <c r="BP682425" s="90"/>
    </row>
    <row r="682426" spans="68:68" customFormat="1">
      <c r="BP682426" s="90"/>
    </row>
    <row r="682427" spans="68:68" customFormat="1">
      <c r="BP682427" s="90"/>
    </row>
    <row r="682428" spans="68:68" customFormat="1">
      <c r="BP682428" s="90"/>
    </row>
    <row r="682429" spans="68:68" customFormat="1">
      <c r="BP682429" s="90"/>
    </row>
    <row r="682430" spans="68:68" customFormat="1">
      <c r="BP682430" s="90"/>
    </row>
    <row r="682431" spans="68:68" customFormat="1">
      <c r="BP682431" s="90"/>
    </row>
    <row r="682432" spans="68:68" customFormat="1">
      <c r="BP682432" s="90"/>
    </row>
    <row r="682433" spans="68:68" customFormat="1">
      <c r="BP682433" s="90"/>
    </row>
    <row r="682434" spans="68:68" customFormat="1">
      <c r="BP682434" s="90"/>
    </row>
    <row r="682435" spans="68:68" customFormat="1">
      <c r="BP682435" s="90"/>
    </row>
    <row r="682436" spans="68:68" customFormat="1">
      <c r="BP682436" s="90"/>
    </row>
    <row r="682437" spans="68:68" customFormat="1">
      <c r="BP682437" s="90"/>
    </row>
    <row r="682438" spans="68:68" customFormat="1">
      <c r="BP682438" s="90"/>
    </row>
    <row r="682439" spans="68:68" customFormat="1">
      <c r="BP682439" s="90"/>
    </row>
    <row r="682440" spans="68:68" customFormat="1">
      <c r="BP682440" s="90"/>
    </row>
    <row r="682441" spans="68:68" customFormat="1">
      <c r="BP682441" s="90"/>
    </row>
    <row r="682442" spans="68:68" customFormat="1">
      <c r="BP682442" s="90"/>
    </row>
    <row r="682443" spans="68:68" customFormat="1">
      <c r="BP682443" s="90"/>
    </row>
    <row r="682444" spans="68:68" customFormat="1">
      <c r="BP682444" s="90"/>
    </row>
    <row r="682445" spans="68:68" customFormat="1">
      <c r="BP682445" s="90"/>
    </row>
    <row r="682446" spans="68:68" customFormat="1">
      <c r="BP682446" s="90"/>
    </row>
    <row r="682447" spans="68:68" customFormat="1">
      <c r="BP682447" s="90"/>
    </row>
    <row r="682448" spans="68:68" customFormat="1">
      <c r="BP682448" s="90"/>
    </row>
    <row r="682449" spans="68:68" customFormat="1">
      <c r="BP682449" s="90"/>
    </row>
    <row r="682450" spans="68:68" customFormat="1">
      <c r="BP682450" s="90"/>
    </row>
    <row r="682451" spans="68:68" customFormat="1">
      <c r="BP682451" s="90"/>
    </row>
    <row r="682452" spans="68:68" customFormat="1">
      <c r="BP682452" s="90"/>
    </row>
    <row r="682453" spans="68:68" customFormat="1">
      <c r="BP682453" s="90"/>
    </row>
    <row r="682454" spans="68:68" customFormat="1">
      <c r="BP682454" s="90"/>
    </row>
    <row r="682455" spans="68:68" customFormat="1">
      <c r="BP682455" s="90"/>
    </row>
    <row r="682456" spans="68:68" customFormat="1">
      <c r="BP682456" s="90"/>
    </row>
    <row r="682457" spans="68:68" customFormat="1">
      <c r="BP682457" s="90"/>
    </row>
    <row r="682458" spans="68:68" customFormat="1">
      <c r="BP682458" s="90"/>
    </row>
    <row r="682459" spans="68:68" customFormat="1">
      <c r="BP682459" s="90"/>
    </row>
    <row r="682460" spans="68:68" customFormat="1">
      <c r="BP682460" s="90"/>
    </row>
    <row r="682461" spans="68:68" customFormat="1">
      <c r="BP682461" s="90"/>
    </row>
    <row r="682462" spans="68:68" customFormat="1">
      <c r="BP682462" s="90"/>
    </row>
    <row r="682463" spans="68:68" customFormat="1">
      <c r="BP682463" s="90"/>
    </row>
    <row r="682464" spans="68:68" customFormat="1">
      <c r="BP682464" s="90"/>
    </row>
    <row r="682465" spans="68:68" customFormat="1">
      <c r="BP682465" s="90"/>
    </row>
    <row r="682466" spans="68:68" customFormat="1">
      <c r="BP682466" s="90"/>
    </row>
    <row r="682467" spans="68:68" customFormat="1">
      <c r="BP682467" s="90"/>
    </row>
    <row r="682468" spans="68:68" customFormat="1">
      <c r="BP682468" s="90"/>
    </row>
    <row r="682469" spans="68:68" customFormat="1">
      <c r="BP682469" s="90"/>
    </row>
    <row r="682470" spans="68:68" customFormat="1">
      <c r="BP682470" s="90"/>
    </row>
    <row r="682471" spans="68:68" customFormat="1">
      <c r="BP682471" s="90"/>
    </row>
    <row r="682472" spans="68:68" customFormat="1">
      <c r="BP682472" s="90"/>
    </row>
    <row r="682473" spans="68:68" customFormat="1">
      <c r="BP682473" s="90"/>
    </row>
    <row r="682474" spans="68:68" customFormat="1">
      <c r="BP682474" s="90"/>
    </row>
    <row r="682475" spans="68:68" customFormat="1">
      <c r="BP682475" s="90"/>
    </row>
    <row r="682476" spans="68:68" customFormat="1">
      <c r="BP682476" s="90"/>
    </row>
    <row r="682477" spans="68:68" customFormat="1">
      <c r="BP682477" s="90"/>
    </row>
    <row r="682478" spans="68:68" customFormat="1">
      <c r="BP682478" s="90"/>
    </row>
    <row r="682479" spans="68:68" customFormat="1">
      <c r="BP682479" s="90"/>
    </row>
    <row r="682480" spans="68:68" customFormat="1">
      <c r="BP682480" s="90"/>
    </row>
    <row r="682481" spans="68:68" customFormat="1">
      <c r="BP682481" s="90"/>
    </row>
    <row r="682482" spans="68:68" customFormat="1">
      <c r="BP682482" s="90"/>
    </row>
    <row r="682483" spans="68:68" customFormat="1">
      <c r="BP682483" s="90"/>
    </row>
    <row r="682484" spans="68:68" customFormat="1">
      <c r="BP682484" s="90"/>
    </row>
    <row r="682485" spans="68:68" customFormat="1">
      <c r="BP682485" s="90"/>
    </row>
    <row r="682486" spans="68:68" customFormat="1">
      <c r="BP682486" s="90"/>
    </row>
    <row r="682487" spans="68:68" customFormat="1">
      <c r="BP682487" s="90"/>
    </row>
    <row r="682488" spans="68:68" customFormat="1">
      <c r="BP682488" s="90"/>
    </row>
    <row r="682489" spans="68:68" customFormat="1">
      <c r="BP682489" s="90"/>
    </row>
    <row r="682490" spans="68:68" customFormat="1">
      <c r="BP682490" s="90"/>
    </row>
    <row r="682491" spans="68:68" customFormat="1">
      <c r="BP682491" s="90"/>
    </row>
    <row r="682492" spans="68:68" customFormat="1">
      <c r="BP682492" s="90"/>
    </row>
    <row r="682493" spans="68:68" customFormat="1">
      <c r="BP682493" s="90"/>
    </row>
    <row r="682494" spans="68:68" customFormat="1">
      <c r="BP682494" s="90"/>
    </row>
    <row r="682495" spans="68:68" customFormat="1">
      <c r="BP682495" s="90"/>
    </row>
    <row r="682496" spans="68:68" customFormat="1">
      <c r="BP682496" s="90"/>
    </row>
    <row r="682497" spans="68:68" customFormat="1">
      <c r="BP682497" s="90"/>
    </row>
    <row r="682498" spans="68:68" customFormat="1">
      <c r="BP682498" s="90"/>
    </row>
    <row r="682499" spans="68:68" customFormat="1">
      <c r="BP682499" s="90"/>
    </row>
    <row r="682500" spans="68:68" customFormat="1">
      <c r="BP682500" s="90"/>
    </row>
    <row r="682501" spans="68:68" customFormat="1">
      <c r="BP682501" s="90"/>
    </row>
    <row r="682502" spans="68:68" customFormat="1">
      <c r="BP682502" s="90"/>
    </row>
    <row r="682503" spans="68:68" customFormat="1">
      <c r="BP682503" s="90"/>
    </row>
    <row r="682504" spans="68:68" customFormat="1">
      <c r="BP682504" s="90"/>
    </row>
    <row r="682505" spans="68:68" customFormat="1">
      <c r="BP682505" s="90"/>
    </row>
    <row r="682506" spans="68:68" customFormat="1">
      <c r="BP682506" s="90"/>
    </row>
    <row r="682507" spans="68:68" customFormat="1">
      <c r="BP682507" s="90"/>
    </row>
    <row r="682508" spans="68:68" customFormat="1">
      <c r="BP682508" s="90"/>
    </row>
    <row r="682509" spans="68:68" customFormat="1">
      <c r="BP682509" s="90"/>
    </row>
    <row r="682510" spans="68:68" customFormat="1">
      <c r="BP682510" s="90"/>
    </row>
    <row r="682511" spans="68:68" customFormat="1">
      <c r="BP682511" s="90"/>
    </row>
    <row r="682512" spans="68:68" customFormat="1">
      <c r="BP682512" s="90"/>
    </row>
    <row r="682513" spans="68:68" customFormat="1">
      <c r="BP682513" s="90"/>
    </row>
    <row r="682514" spans="68:68" customFormat="1">
      <c r="BP682514" s="90"/>
    </row>
    <row r="682515" spans="68:68" customFormat="1">
      <c r="BP682515" s="90"/>
    </row>
    <row r="682516" spans="68:68" customFormat="1">
      <c r="BP682516" s="90"/>
    </row>
    <row r="682517" spans="68:68" customFormat="1">
      <c r="BP682517" s="90"/>
    </row>
    <row r="682518" spans="68:68" customFormat="1">
      <c r="BP682518" s="90"/>
    </row>
    <row r="682519" spans="68:68" customFormat="1">
      <c r="BP682519" s="90"/>
    </row>
    <row r="682520" spans="68:68" customFormat="1">
      <c r="BP682520" s="90"/>
    </row>
    <row r="682521" spans="68:68" customFormat="1">
      <c r="BP682521" s="90"/>
    </row>
    <row r="682522" spans="68:68" customFormat="1">
      <c r="BP682522" s="90"/>
    </row>
    <row r="682523" spans="68:68" customFormat="1">
      <c r="BP682523" s="90"/>
    </row>
    <row r="682524" spans="68:68" customFormat="1">
      <c r="BP682524" s="90"/>
    </row>
    <row r="682525" spans="68:68" customFormat="1">
      <c r="BP682525" s="90"/>
    </row>
    <row r="682526" spans="68:68" customFormat="1">
      <c r="BP682526" s="90"/>
    </row>
    <row r="682527" spans="68:68" customFormat="1">
      <c r="BP682527" s="90"/>
    </row>
    <row r="682528" spans="68:68" customFormat="1">
      <c r="BP682528" s="90"/>
    </row>
    <row r="682529" spans="68:68" customFormat="1">
      <c r="BP682529" s="90"/>
    </row>
    <row r="682530" spans="68:68" customFormat="1">
      <c r="BP682530" s="90"/>
    </row>
    <row r="682531" spans="68:68" customFormat="1">
      <c r="BP682531" s="90"/>
    </row>
    <row r="682532" spans="68:68" customFormat="1">
      <c r="BP682532" s="90"/>
    </row>
    <row r="682533" spans="68:68" customFormat="1">
      <c r="BP682533" s="90"/>
    </row>
    <row r="682534" spans="68:68" customFormat="1">
      <c r="BP682534" s="90"/>
    </row>
    <row r="682535" spans="68:68" customFormat="1">
      <c r="BP682535" s="90"/>
    </row>
    <row r="682536" spans="68:68" customFormat="1">
      <c r="BP682536" s="90"/>
    </row>
    <row r="682537" spans="68:68" customFormat="1">
      <c r="BP682537" s="90"/>
    </row>
    <row r="682538" spans="68:68" customFormat="1">
      <c r="BP682538" s="90"/>
    </row>
    <row r="682539" spans="68:68" customFormat="1">
      <c r="BP682539" s="90"/>
    </row>
    <row r="682540" spans="68:68" customFormat="1">
      <c r="BP682540" s="90"/>
    </row>
    <row r="682541" spans="68:68" customFormat="1">
      <c r="BP682541" s="90"/>
    </row>
    <row r="682542" spans="68:68" customFormat="1">
      <c r="BP682542" s="90"/>
    </row>
    <row r="682543" spans="68:68" customFormat="1">
      <c r="BP682543" s="90"/>
    </row>
    <row r="682544" spans="68:68" customFormat="1">
      <c r="BP682544" s="90"/>
    </row>
    <row r="682545" spans="68:68" customFormat="1">
      <c r="BP682545" s="90"/>
    </row>
    <row r="682546" spans="68:68" customFormat="1">
      <c r="BP682546" s="90"/>
    </row>
    <row r="682547" spans="68:68" customFormat="1">
      <c r="BP682547" s="90"/>
    </row>
    <row r="682548" spans="68:68" customFormat="1">
      <c r="BP682548" s="90"/>
    </row>
    <row r="682549" spans="68:68" customFormat="1">
      <c r="BP682549" s="90"/>
    </row>
    <row r="682550" spans="68:68" customFormat="1">
      <c r="BP682550" s="90"/>
    </row>
    <row r="682551" spans="68:68" customFormat="1">
      <c r="BP682551" s="90"/>
    </row>
    <row r="682552" spans="68:68" customFormat="1">
      <c r="BP682552" s="90"/>
    </row>
    <row r="682553" spans="68:68" customFormat="1">
      <c r="BP682553" s="90"/>
    </row>
    <row r="682554" spans="68:68" customFormat="1">
      <c r="BP682554" s="90"/>
    </row>
    <row r="682555" spans="68:68" customFormat="1">
      <c r="BP682555" s="90"/>
    </row>
    <row r="682556" spans="68:68" customFormat="1">
      <c r="BP682556" s="90"/>
    </row>
    <row r="682557" spans="68:68" customFormat="1">
      <c r="BP682557" s="90"/>
    </row>
    <row r="682558" spans="68:68" customFormat="1">
      <c r="BP682558" s="90"/>
    </row>
    <row r="682559" spans="68:68" customFormat="1">
      <c r="BP682559" s="90"/>
    </row>
    <row r="682560" spans="68:68" customFormat="1">
      <c r="BP682560" s="90"/>
    </row>
    <row r="682561" spans="68:68" customFormat="1">
      <c r="BP682561" s="90"/>
    </row>
    <row r="682562" spans="68:68" customFormat="1">
      <c r="BP682562" s="90"/>
    </row>
    <row r="682563" spans="68:68" customFormat="1">
      <c r="BP682563" s="90"/>
    </row>
    <row r="682564" spans="68:68" customFormat="1">
      <c r="BP682564" s="90"/>
    </row>
    <row r="682565" spans="68:68" customFormat="1">
      <c r="BP682565" s="90"/>
    </row>
    <row r="682566" spans="68:68" customFormat="1">
      <c r="BP682566" s="90"/>
    </row>
    <row r="682567" spans="68:68" customFormat="1">
      <c r="BP682567" s="90"/>
    </row>
    <row r="682568" spans="68:68" customFormat="1">
      <c r="BP682568" s="90"/>
    </row>
    <row r="682569" spans="68:68" customFormat="1">
      <c r="BP682569" s="90"/>
    </row>
    <row r="682570" spans="68:68" customFormat="1">
      <c r="BP682570" s="90"/>
    </row>
    <row r="682571" spans="68:68" customFormat="1">
      <c r="BP682571" s="90"/>
    </row>
    <row r="682572" spans="68:68" customFormat="1">
      <c r="BP682572" s="90"/>
    </row>
    <row r="682573" spans="68:68" customFormat="1">
      <c r="BP682573" s="90"/>
    </row>
    <row r="682574" spans="68:68" customFormat="1">
      <c r="BP682574" s="90"/>
    </row>
    <row r="682575" spans="68:68" customFormat="1">
      <c r="BP682575" s="90"/>
    </row>
    <row r="682576" spans="68:68" customFormat="1">
      <c r="BP682576" s="90"/>
    </row>
    <row r="682577" spans="68:68" customFormat="1">
      <c r="BP682577" s="90"/>
    </row>
    <row r="682578" spans="68:68" customFormat="1">
      <c r="BP682578" s="90"/>
    </row>
    <row r="682579" spans="68:68" customFormat="1">
      <c r="BP682579" s="90"/>
    </row>
    <row r="682580" spans="68:68" customFormat="1">
      <c r="BP682580" s="90"/>
    </row>
    <row r="682581" spans="68:68" customFormat="1">
      <c r="BP682581" s="90"/>
    </row>
    <row r="682582" spans="68:68" customFormat="1">
      <c r="BP682582" s="90"/>
    </row>
    <row r="682583" spans="68:68" customFormat="1">
      <c r="BP682583" s="90"/>
    </row>
    <row r="682584" spans="68:68" customFormat="1">
      <c r="BP682584" s="90"/>
    </row>
    <row r="682585" spans="68:68" customFormat="1">
      <c r="BP682585" s="90"/>
    </row>
    <row r="682586" spans="68:68" customFormat="1">
      <c r="BP682586" s="90"/>
    </row>
    <row r="682587" spans="68:68" customFormat="1">
      <c r="BP682587" s="90"/>
    </row>
    <row r="682588" spans="68:68" customFormat="1">
      <c r="BP682588" s="90"/>
    </row>
    <row r="682589" spans="68:68" customFormat="1">
      <c r="BP682589" s="90"/>
    </row>
    <row r="682590" spans="68:68" customFormat="1">
      <c r="BP682590" s="90"/>
    </row>
    <row r="682591" spans="68:68" customFormat="1">
      <c r="BP682591" s="90"/>
    </row>
    <row r="682592" spans="68:68" customFormat="1">
      <c r="BP682592" s="90"/>
    </row>
    <row r="682593" spans="68:68" customFormat="1">
      <c r="BP682593" s="90"/>
    </row>
    <row r="682594" spans="68:68" customFormat="1">
      <c r="BP682594" s="90"/>
    </row>
    <row r="682595" spans="68:68" customFormat="1">
      <c r="BP682595" s="90"/>
    </row>
    <row r="682596" spans="68:68" customFormat="1">
      <c r="BP682596" s="90"/>
    </row>
    <row r="682597" spans="68:68" customFormat="1">
      <c r="BP682597" s="90"/>
    </row>
    <row r="682598" spans="68:68" customFormat="1">
      <c r="BP682598" s="90"/>
    </row>
    <row r="682599" spans="68:68" customFormat="1">
      <c r="BP682599" s="90"/>
    </row>
    <row r="682600" spans="68:68" customFormat="1">
      <c r="BP682600" s="90"/>
    </row>
    <row r="682601" spans="68:68" customFormat="1">
      <c r="BP682601" s="90"/>
    </row>
    <row r="682602" spans="68:68" customFormat="1">
      <c r="BP682602" s="90"/>
    </row>
    <row r="682603" spans="68:68" customFormat="1">
      <c r="BP682603" s="90"/>
    </row>
    <row r="682604" spans="68:68" customFormat="1">
      <c r="BP682604" s="90"/>
    </row>
    <row r="682605" spans="68:68" customFormat="1">
      <c r="BP682605" s="90"/>
    </row>
    <row r="682606" spans="68:68" customFormat="1">
      <c r="BP682606" s="90"/>
    </row>
    <row r="682607" spans="68:68" customFormat="1">
      <c r="BP682607" s="90"/>
    </row>
    <row r="682608" spans="68:68" customFormat="1">
      <c r="BP682608" s="90"/>
    </row>
    <row r="682609" spans="68:68" customFormat="1">
      <c r="BP682609" s="90"/>
    </row>
    <row r="682610" spans="68:68" customFormat="1">
      <c r="BP682610" s="90"/>
    </row>
    <row r="682611" spans="68:68" customFormat="1">
      <c r="BP682611" s="90"/>
    </row>
    <row r="682612" spans="68:68" customFormat="1">
      <c r="BP682612" s="90"/>
    </row>
    <row r="682613" spans="68:68" customFormat="1">
      <c r="BP682613" s="90"/>
    </row>
    <row r="682614" spans="68:68" customFormat="1">
      <c r="BP682614" s="90"/>
    </row>
    <row r="682615" spans="68:68" customFormat="1">
      <c r="BP682615" s="90"/>
    </row>
    <row r="682616" spans="68:68" customFormat="1">
      <c r="BP682616" s="90"/>
    </row>
    <row r="682617" spans="68:68" customFormat="1">
      <c r="BP682617" s="90"/>
    </row>
    <row r="682618" spans="68:68" customFormat="1">
      <c r="BP682618" s="90"/>
    </row>
    <row r="682619" spans="68:68" customFormat="1">
      <c r="BP682619" s="90"/>
    </row>
    <row r="682620" spans="68:68" customFormat="1">
      <c r="BP682620" s="90"/>
    </row>
    <row r="682621" spans="68:68" customFormat="1">
      <c r="BP682621" s="90"/>
    </row>
    <row r="682622" spans="68:68" customFormat="1">
      <c r="BP682622" s="90"/>
    </row>
    <row r="682623" spans="68:68" customFormat="1">
      <c r="BP682623" s="90"/>
    </row>
    <row r="682624" spans="68:68" customFormat="1">
      <c r="BP682624" s="90"/>
    </row>
    <row r="682625" spans="68:68" customFormat="1">
      <c r="BP682625" s="90"/>
    </row>
    <row r="682626" spans="68:68" customFormat="1">
      <c r="BP682626" s="90"/>
    </row>
    <row r="682627" spans="68:68" customFormat="1">
      <c r="BP682627" s="90"/>
    </row>
    <row r="682628" spans="68:68" customFormat="1">
      <c r="BP682628" s="90"/>
    </row>
    <row r="682629" spans="68:68" customFormat="1">
      <c r="BP682629" s="90"/>
    </row>
    <row r="682630" spans="68:68" customFormat="1">
      <c r="BP682630" s="90"/>
    </row>
    <row r="682631" spans="68:68" customFormat="1">
      <c r="BP682631" s="90"/>
    </row>
    <row r="682632" spans="68:68" customFormat="1">
      <c r="BP682632" s="90"/>
    </row>
    <row r="682633" spans="68:68" customFormat="1">
      <c r="BP682633" s="90"/>
    </row>
    <row r="682634" spans="68:68" customFormat="1">
      <c r="BP682634" s="90"/>
    </row>
    <row r="682635" spans="68:68" customFormat="1">
      <c r="BP682635" s="90"/>
    </row>
    <row r="682636" spans="68:68" customFormat="1">
      <c r="BP682636" s="90"/>
    </row>
    <row r="682637" spans="68:68" customFormat="1">
      <c r="BP682637" s="90"/>
    </row>
    <row r="682638" spans="68:68" customFormat="1">
      <c r="BP682638" s="90"/>
    </row>
    <row r="682639" spans="68:68" customFormat="1">
      <c r="BP682639" s="90"/>
    </row>
    <row r="682640" spans="68:68" customFormat="1">
      <c r="BP682640" s="90"/>
    </row>
    <row r="682641" spans="68:68" customFormat="1">
      <c r="BP682641" s="90"/>
    </row>
    <row r="682642" spans="68:68" customFormat="1">
      <c r="BP682642" s="90"/>
    </row>
    <row r="682643" spans="68:68" customFormat="1">
      <c r="BP682643" s="90"/>
    </row>
    <row r="682644" spans="68:68" customFormat="1">
      <c r="BP682644" s="90"/>
    </row>
    <row r="682645" spans="68:68" customFormat="1">
      <c r="BP682645" s="90"/>
    </row>
    <row r="682646" spans="68:68" customFormat="1">
      <c r="BP682646" s="90"/>
    </row>
    <row r="682647" spans="68:68" customFormat="1">
      <c r="BP682647" s="90"/>
    </row>
    <row r="682648" spans="68:68" customFormat="1">
      <c r="BP682648" s="90"/>
    </row>
    <row r="682649" spans="68:68" customFormat="1">
      <c r="BP682649" s="90"/>
    </row>
    <row r="682650" spans="68:68" customFormat="1">
      <c r="BP682650" s="90"/>
    </row>
    <row r="682651" spans="68:68" customFormat="1">
      <c r="BP682651" s="90"/>
    </row>
    <row r="682652" spans="68:68" customFormat="1">
      <c r="BP682652" s="90"/>
    </row>
    <row r="682653" spans="68:68" customFormat="1">
      <c r="BP682653" s="90"/>
    </row>
    <row r="682654" spans="68:68" customFormat="1">
      <c r="BP682654" s="90"/>
    </row>
    <row r="682655" spans="68:68" customFormat="1">
      <c r="BP682655" s="90"/>
    </row>
    <row r="682656" spans="68:68" customFormat="1">
      <c r="BP682656" s="90"/>
    </row>
    <row r="682657" spans="68:68" customFormat="1">
      <c r="BP682657" s="90"/>
    </row>
    <row r="682658" spans="68:68" customFormat="1">
      <c r="BP682658" s="90"/>
    </row>
    <row r="682659" spans="68:68" customFormat="1">
      <c r="BP682659" s="90"/>
    </row>
    <row r="682660" spans="68:68" customFormat="1">
      <c r="BP682660" s="90"/>
    </row>
    <row r="682661" spans="68:68" customFormat="1">
      <c r="BP682661" s="90"/>
    </row>
    <row r="682662" spans="68:68" customFormat="1">
      <c r="BP682662" s="90"/>
    </row>
    <row r="682663" spans="68:68" customFormat="1">
      <c r="BP682663" s="90"/>
    </row>
    <row r="682664" spans="68:68" customFormat="1">
      <c r="BP682664" s="90"/>
    </row>
    <row r="682665" spans="68:68" customFormat="1">
      <c r="BP682665" s="90"/>
    </row>
    <row r="682666" spans="68:68" customFormat="1">
      <c r="BP682666" s="90"/>
    </row>
    <row r="682667" spans="68:68" customFormat="1">
      <c r="BP682667" s="90"/>
    </row>
    <row r="682668" spans="68:68" customFormat="1">
      <c r="BP682668" s="90"/>
    </row>
    <row r="682669" spans="68:68" customFormat="1">
      <c r="BP682669" s="90"/>
    </row>
    <row r="682670" spans="68:68" customFormat="1">
      <c r="BP682670" s="90"/>
    </row>
    <row r="682671" spans="68:68" customFormat="1">
      <c r="BP682671" s="90"/>
    </row>
    <row r="682672" spans="68:68" customFormat="1">
      <c r="BP682672" s="90"/>
    </row>
    <row r="682673" spans="68:68" customFormat="1">
      <c r="BP682673" s="90"/>
    </row>
    <row r="682674" spans="68:68" customFormat="1">
      <c r="BP682674" s="90"/>
    </row>
    <row r="682675" spans="68:68" customFormat="1">
      <c r="BP682675" s="90"/>
    </row>
    <row r="682676" spans="68:68" customFormat="1">
      <c r="BP682676" s="90"/>
    </row>
    <row r="682677" spans="68:68" customFormat="1">
      <c r="BP682677" s="90"/>
    </row>
    <row r="682678" spans="68:68" customFormat="1">
      <c r="BP682678" s="90"/>
    </row>
    <row r="682679" spans="68:68" customFormat="1">
      <c r="BP682679" s="90"/>
    </row>
    <row r="682680" spans="68:68" customFormat="1">
      <c r="BP682680" s="90"/>
    </row>
    <row r="682681" spans="68:68" customFormat="1">
      <c r="BP682681" s="90"/>
    </row>
    <row r="682682" spans="68:68" customFormat="1">
      <c r="BP682682" s="90"/>
    </row>
    <row r="682683" spans="68:68" customFormat="1">
      <c r="BP682683" s="90"/>
    </row>
    <row r="682684" spans="68:68" customFormat="1">
      <c r="BP682684" s="90"/>
    </row>
    <row r="682685" spans="68:68" customFormat="1">
      <c r="BP682685" s="90"/>
    </row>
    <row r="682686" spans="68:68" customFormat="1">
      <c r="BP682686" s="90"/>
    </row>
    <row r="682687" spans="68:68" customFormat="1">
      <c r="BP682687" s="90"/>
    </row>
    <row r="682688" spans="68:68" customFormat="1">
      <c r="BP682688" s="90"/>
    </row>
    <row r="682689" spans="68:68" customFormat="1">
      <c r="BP682689" s="90"/>
    </row>
    <row r="682690" spans="68:68" customFormat="1">
      <c r="BP682690" s="90"/>
    </row>
    <row r="682691" spans="68:68" customFormat="1">
      <c r="BP682691" s="90"/>
    </row>
    <row r="682692" spans="68:68" customFormat="1">
      <c r="BP682692" s="90"/>
    </row>
    <row r="682693" spans="68:68" customFormat="1">
      <c r="BP682693" s="90"/>
    </row>
    <row r="682694" spans="68:68" customFormat="1">
      <c r="BP682694" s="90"/>
    </row>
    <row r="682695" spans="68:68" customFormat="1">
      <c r="BP682695" s="90"/>
    </row>
    <row r="682696" spans="68:68" customFormat="1">
      <c r="BP682696" s="90"/>
    </row>
    <row r="682697" spans="68:68" customFormat="1">
      <c r="BP682697" s="90"/>
    </row>
    <row r="682698" spans="68:68" customFormat="1">
      <c r="BP682698" s="90"/>
    </row>
    <row r="682699" spans="68:68" customFormat="1">
      <c r="BP682699" s="90"/>
    </row>
    <row r="682700" spans="68:68" customFormat="1">
      <c r="BP682700" s="90"/>
    </row>
    <row r="682701" spans="68:68" customFormat="1">
      <c r="BP682701" s="90"/>
    </row>
    <row r="682702" spans="68:68" customFormat="1">
      <c r="BP682702" s="90"/>
    </row>
    <row r="682703" spans="68:68" customFormat="1">
      <c r="BP682703" s="90"/>
    </row>
    <row r="682704" spans="68:68" customFormat="1">
      <c r="BP682704" s="90"/>
    </row>
    <row r="682705" spans="68:68" customFormat="1">
      <c r="BP682705" s="90"/>
    </row>
    <row r="682706" spans="68:68" customFormat="1">
      <c r="BP682706" s="90"/>
    </row>
    <row r="682707" spans="68:68" customFormat="1">
      <c r="BP682707" s="90"/>
    </row>
    <row r="682708" spans="68:68" customFormat="1">
      <c r="BP682708" s="90"/>
    </row>
    <row r="682709" spans="68:68" customFormat="1">
      <c r="BP682709" s="90"/>
    </row>
    <row r="682710" spans="68:68" customFormat="1">
      <c r="BP682710" s="90"/>
    </row>
    <row r="682711" spans="68:68" customFormat="1">
      <c r="BP682711" s="90"/>
    </row>
    <row r="682712" spans="68:68" customFormat="1">
      <c r="BP682712" s="90"/>
    </row>
    <row r="682713" spans="68:68" customFormat="1">
      <c r="BP682713" s="90"/>
    </row>
    <row r="682714" spans="68:68" customFormat="1">
      <c r="BP682714" s="90"/>
    </row>
    <row r="682715" spans="68:68" customFormat="1">
      <c r="BP682715" s="90"/>
    </row>
    <row r="682716" spans="68:68" customFormat="1">
      <c r="BP682716" s="90"/>
    </row>
    <row r="682717" spans="68:68" customFormat="1">
      <c r="BP682717" s="90"/>
    </row>
    <row r="682718" spans="68:68" customFormat="1">
      <c r="BP682718" s="90"/>
    </row>
    <row r="682719" spans="68:68" customFormat="1">
      <c r="BP682719" s="90"/>
    </row>
    <row r="682720" spans="68:68" customFormat="1">
      <c r="BP682720" s="90"/>
    </row>
    <row r="682721" spans="68:68" customFormat="1">
      <c r="BP682721" s="90"/>
    </row>
    <row r="682722" spans="68:68" customFormat="1">
      <c r="BP682722" s="90"/>
    </row>
    <row r="682723" spans="68:68" customFormat="1">
      <c r="BP682723" s="90"/>
    </row>
    <row r="682724" spans="68:68" customFormat="1">
      <c r="BP682724" s="90"/>
    </row>
    <row r="682725" spans="68:68" customFormat="1">
      <c r="BP682725" s="90"/>
    </row>
    <row r="682726" spans="68:68" customFormat="1">
      <c r="BP682726" s="90"/>
    </row>
    <row r="682727" spans="68:68" customFormat="1">
      <c r="BP682727" s="90"/>
    </row>
    <row r="682728" spans="68:68" customFormat="1">
      <c r="BP682728" s="90"/>
    </row>
    <row r="682729" spans="68:68" customFormat="1">
      <c r="BP682729" s="90"/>
    </row>
    <row r="682730" spans="68:68" customFormat="1">
      <c r="BP682730" s="90"/>
    </row>
    <row r="682731" spans="68:68" customFormat="1">
      <c r="BP682731" s="90"/>
    </row>
    <row r="682732" spans="68:68" customFormat="1">
      <c r="BP682732" s="90"/>
    </row>
    <row r="682733" spans="68:68" customFormat="1">
      <c r="BP682733" s="90"/>
    </row>
    <row r="682734" spans="68:68" customFormat="1">
      <c r="BP682734" s="90"/>
    </row>
    <row r="682735" spans="68:68" customFormat="1">
      <c r="BP682735" s="90"/>
    </row>
    <row r="682736" spans="68:68" customFormat="1">
      <c r="BP682736" s="90"/>
    </row>
    <row r="682737" spans="68:68" customFormat="1">
      <c r="BP682737" s="90"/>
    </row>
    <row r="682738" spans="68:68" customFormat="1">
      <c r="BP682738" s="90"/>
    </row>
    <row r="682739" spans="68:68" customFormat="1">
      <c r="BP682739" s="90"/>
    </row>
    <row r="682740" spans="68:68" customFormat="1">
      <c r="BP682740" s="90"/>
    </row>
    <row r="682741" spans="68:68" customFormat="1">
      <c r="BP682741" s="90"/>
    </row>
    <row r="682742" spans="68:68" customFormat="1">
      <c r="BP682742" s="90"/>
    </row>
    <row r="682743" spans="68:68" customFormat="1">
      <c r="BP682743" s="90"/>
    </row>
    <row r="682744" spans="68:68" customFormat="1">
      <c r="BP682744" s="90"/>
    </row>
    <row r="682745" spans="68:68" customFormat="1">
      <c r="BP682745" s="90"/>
    </row>
    <row r="682746" spans="68:68" customFormat="1">
      <c r="BP682746" s="90"/>
    </row>
    <row r="682747" spans="68:68" customFormat="1">
      <c r="BP682747" s="90"/>
    </row>
    <row r="682748" spans="68:68" customFormat="1">
      <c r="BP682748" s="90"/>
    </row>
    <row r="682749" spans="68:68" customFormat="1">
      <c r="BP682749" s="90"/>
    </row>
    <row r="682750" spans="68:68" customFormat="1">
      <c r="BP682750" s="90"/>
    </row>
    <row r="682751" spans="68:68" customFormat="1">
      <c r="BP682751" s="90"/>
    </row>
    <row r="682752" spans="68:68" customFormat="1">
      <c r="BP682752" s="90"/>
    </row>
    <row r="682753" spans="68:68" customFormat="1">
      <c r="BP682753" s="90"/>
    </row>
    <row r="682754" spans="68:68" customFormat="1">
      <c r="BP682754" s="90"/>
    </row>
    <row r="682755" spans="68:68" customFormat="1">
      <c r="BP682755" s="90"/>
    </row>
    <row r="682756" spans="68:68" customFormat="1">
      <c r="BP682756" s="90"/>
    </row>
    <row r="682757" spans="68:68" customFormat="1">
      <c r="BP682757" s="90"/>
    </row>
    <row r="682758" spans="68:68" customFormat="1">
      <c r="BP682758" s="90"/>
    </row>
    <row r="682759" spans="68:68" customFormat="1">
      <c r="BP682759" s="90"/>
    </row>
    <row r="682760" spans="68:68" customFormat="1">
      <c r="BP682760" s="90"/>
    </row>
    <row r="682761" spans="68:68" customFormat="1">
      <c r="BP682761" s="90"/>
    </row>
    <row r="682762" spans="68:68" customFormat="1">
      <c r="BP682762" s="90"/>
    </row>
    <row r="682763" spans="68:68" customFormat="1">
      <c r="BP682763" s="90"/>
    </row>
    <row r="682764" spans="68:68" customFormat="1">
      <c r="BP682764" s="90"/>
    </row>
    <row r="682765" spans="68:68" customFormat="1">
      <c r="BP682765" s="90"/>
    </row>
    <row r="682766" spans="68:68" customFormat="1">
      <c r="BP682766" s="90"/>
    </row>
    <row r="682767" spans="68:68" customFormat="1">
      <c r="BP682767" s="90"/>
    </row>
    <row r="682768" spans="68:68" customFormat="1">
      <c r="BP682768" s="90"/>
    </row>
    <row r="682769" spans="68:68" customFormat="1">
      <c r="BP682769" s="90"/>
    </row>
    <row r="682770" spans="68:68" customFormat="1">
      <c r="BP682770" s="90"/>
    </row>
    <row r="682771" spans="68:68" customFormat="1">
      <c r="BP682771" s="90"/>
    </row>
    <row r="682772" spans="68:68" customFormat="1">
      <c r="BP682772" s="90"/>
    </row>
    <row r="682773" spans="68:68" customFormat="1">
      <c r="BP682773" s="90"/>
    </row>
    <row r="682774" spans="68:68" customFormat="1">
      <c r="BP682774" s="90"/>
    </row>
    <row r="682775" spans="68:68" customFormat="1">
      <c r="BP682775" s="90"/>
    </row>
    <row r="682776" spans="68:68" customFormat="1">
      <c r="BP682776" s="90"/>
    </row>
    <row r="682777" spans="68:68" customFormat="1">
      <c r="BP682777" s="90"/>
    </row>
    <row r="682778" spans="68:68" customFormat="1">
      <c r="BP682778" s="90"/>
    </row>
    <row r="682779" spans="68:68" customFormat="1">
      <c r="BP682779" s="90"/>
    </row>
    <row r="682780" spans="68:68" customFormat="1">
      <c r="BP682780" s="90"/>
    </row>
    <row r="682781" spans="68:68" customFormat="1">
      <c r="BP682781" s="90"/>
    </row>
    <row r="682782" spans="68:68" customFormat="1">
      <c r="BP682782" s="90"/>
    </row>
    <row r="682783" spans="68:68" customFormat="1">
      <c r="BP682783" s="90"/>
    </row>
    <row r="682784" spans="68:68" customFormat="1">
      <c r="BP682784" s="90"/>
    </row>
    <row r="682785" spans="68:68" customFormat="1">
      <c r="BP682785" s="90"/>
    </row>
    <row r="682786" spans="68:68" customFormat="1">
      <c r="BP682786" s="90"/>
    </row>
    <row r="682787" spans="68:68" customFormat="1">
      <c r="BP682787" s="90"/>
    </row>
    <row r="682788" spans="68:68" customFormat="1">
      <c r="BP682788" s="90"/>
    </row>
    <row r="682789" spans="68:68" customFormat="1">
      <c r="BP682789" s="90"/>
    </row>
    <row r="682790" spans="68:68" customFormat="1">
      <c r="BP682790" s="90"/>
    </row>
    <row r="682791" spans="68:68" customFormat="1">
      <c r="BP682791" s="90"/>
    </row>
    <row r="682792" spans="68:68" customFormat="1">
      <c r="BP682792" s="90"/>
    </row>
    <row r="682793" spans="68:68" customFormat="1">
      <c r="BP682793" s="90"/>
    </row>
    <row r="682794" spans="68:68" customFormat="1">
      <c r="BP682794" s="90"/>
    </row>
    <row r="682795" spans="68:68" customFormat="1">
      <c r="BP682795" s="90"/>
    </row>
    <row r="682796" spans="68:68" customFormat="1">
      <c r="BP682796" s="90"/>
    </row>
    <row r="682797" spans="68:68" customFormat="1">
      <c r="BP682797" s="90"/>
    </row>
    <row r="682798" spans="68:68" customFormat="1">
      <c r="BP682798" s="90"/>
    </row>
    <row r="682799" spans="68:68" customFormat="1">
      <c r="BP682799" s="90"/>
    </row>
    <row r="682800" spans="68:68" customFormat="1">
      <c r="BP682800" s="90"/>
    </row>
    <row r="682801" spans="68:68" customFormat="1">
      <c r="BP682801" s="90"/>
    </row>
    <row r="682802" spans="68:68" customFormat="1">
      <c r="BP682802" s="90"/>
    </row>
    <row r="682803" spans="68:68" customFormat="1">
      <c r="BP682803" s="90"/>
    </row>
    <row r="682804" spans="68:68" customFormat="1">
      <c r="BP682804" s="90"/>
    </row>
    <row r="682805" spans="68:68" customFormat="1">
      <c r="BP682805" s="90"/>
    </row>
    <row r="682806" spans="68:68" customFormat="1">
      <c r="BP682806" s="90"/>
    </row>
    <row r="682807" spans="68:68" customFormat="1">
      <c r="BP682807" s="90"/>
    </row>
    <row r="682808" spans="68:68" customFormat="1">
      <c r="BP682808" s="90"/>
    </row>
    <row r="682809" spans="68:68" customFormat="1">
      <c r="BP682809" s="90"/>
    </row>
    <row r="682810" spans="68:68" customFormat="1">
      <c r="BP682810" s="90"/>
    </row>
    <row r="682811" spans="68:68" customFormat="1">
      <c r="BP682811" s="90"/>
    </row>
    <row r="682812" spans="68:68" customFormat="1">
      <c r="BP682812" s="90"/>
    </row>
    <row r="682813" spans="68:68" customFormat="1">
      <c r="BP682813" s="90"/>
    </row>
    <row r="682814" spans="68:68" customFormat="1">
      <c r="BP682814" s="90"/>
    </row>
    <row r="682815" spans="68:68" customFormat="1">
      <c r="BP682815" s="90"/>
    </row>
    <row r="682816" spans="68:68" customFormat="1">
      <c r="BP682816" s="90"/>
    </row>
    <row r="682817" spans="68:68" customFormat="1">
      <c r="BP682817" s="90"/>
    </row>
    <row r="682818" spans="68:68" customFormat="1">
      <c r="BP682818" s="90"/>
    </row>
    <row r="682819" spans="68:68" customFormat="1">
      <c r="BP682819" s="90"/>
    </row>
    <row r="682820" spans="68:68" customFormat="1">
      <c r="BP682820" s="90"/>
    </row>
    <row r="682821" spans="68:68" customFormat="1">
      <c r="BP682821" s="90"/>
    </row>
    <row r="682822" spans="68:68" customFormat="1">
      <c r="BP682822" s="90"/>
    </row>
    <row r="682823" spans="68:68" customFormat="1">
      <c r="BP682823" s="90"/>
    </row>
    <row r="682824" spans="68:68" customFormat="1">
      <c r="BP682824" s="90"/>
    </row>
    <row r="682825" spans="68:68" customFormat="1">
      <c r="BP682825" s="90"/>
    </row>
    <row r="682826" spans="68:68" customFormat="1">
      <c r="BP682826" s="90"/>
    </row>
    <row r="682827" spans="68:68" customFormat="1">
      <c r="BP682827" s="90"/>
    </row>
    <row r="682828" spans="68:68" customFormat="1">
      <c r="BP682828" s="90"/>
    </row>
    <row r="682829" spans="68:68" customFormat="1">
      <c r="BP682829" s="90"/>
    </row>
    <row r="682830" spans="68:68" customFormat="1">
      <c r="BP682830" s="90"/>
    </row>
    <row r="682831" spans="68:68" customFormat="1">
      <c r="BP682831" s="90"/>
    </row>
    <row r="682832" spans="68:68" customFormat="1">
      <c r="BP682832" s="90"/>
    </row>
    <row r="682833" spans="68:68" customFormat="1">
      <c r="BP682833" s="90"/>
    </row>
    <row r="682834" spans="68:68" customFormat="1">
      <c r="BP682834" s="90"/>
    </row>
    <row r="682835" spans="68:68" customFormat="1">
      <c r="BP682835" s="90"/>
    </row>
    <row r="682836" spans="68:68" customFormat="1">
      <c r="BP682836" s="90"/>
    </row>
    <row r="682837" spans="68:68" customFormat="1">
      <c r="BP682837" s="90"/>
    </row>
    <row r="682838" spans="68:68" customFormat="1">
      <c r="BP682838" s="90"/>
    </row>
    <row r="682839" spans="68:68" customFormat="1">
      <c r="BP682839" s="90"/>
    </row>
    <row r="682840" spans="68:68" customFormat="1">
      <c r="BP682840" s="90"/>
    </row>
    <row r="682841" spans="68:68" customFormat="1">
      <c r="BP682841" s="90"/>
    </row>
    <row r="682842" spans="68:68" customFormat="1">
      <c r="BP682842" s="90"/>
    </row>
    <row r="682843" spans="68:68" customFormat="1">
      <c r="BP682843" s="90"/>
    </row>
    <row r="682844" spans="68:68" customFormat="1">
      <c r="BP682844" s="90"/>
    </row>
    <row r="682845" spans="68:68" customFormat="1">
      <c r="BP682845" s="90"/>
    </row>
    <row r="682846" spans="68:68" customFormat="1">
      <c r="BP682846" s="90"/>
    </row>
    <row r="682847" spans="68:68" customFormat="1">
      <c r="BP682847" s="90"/>
    </row>
    <row r="682848" spans="68:68" customFormat="1">
      <c r="BP682848" s="90"/>
    </row>
    <row r="682849" spans="68:68" customFormat="1">
      <c r="BP682849" s="90"/>
    </row>
    <row r="682850" spans="68:68" customFormat="1">
      <c r="BP682850" s="90"/>
    </row>
    <row r="682851" spans="68:68" customFormat="1">
      <c r="BP682851" s="90"/>
    </row>
    <row r="682852" spans="68:68" customFormat="1">
      <c r="BP682852" s="90"/>
    </row>
    <row r="682853" spans="68:68" customFormat="1">
      <c r="BP682853" s="90"/>
    </row>
    <row r="682854" spans="68:68" customFormat="1">
      <c r="BP682854" s="90"/>
    </row>
    <row r="682855" spans="68:68" customFormat="1">
      <c r="BP682855" s="90"/>
    </row>
    <row r="682856" spans="68:68" customFormat="1">
      <c r="BP682856" s="90"/>
    </row>
    <row r="682857" spans="68:68" customFormat="1">
      <c r="BP682857" s="90"/>
    </row>
    <row r="682858" spans="68:68" customFormat="1">
      <c r="BP682858" s="90"/>
    </row>
    <row r="682859" spans="68:68" customFormat="1">
      <c r="BP682859" s="90"/>
    </row>
    <row r="682860" spans="68:68" customFormat="1">
      <c r="BP682860" s="90"/>
    </row>
    <row r="682861" spans="68:68" customFormat="1">
      <c r="BP682861" s="90"/>
    </row>
    <row r="682862" spans="68:68" customFormat="1">
      <c r="BP682862" s="90"/>
    </row>
    <row r="682863" spans="68:68" customFormat="1">
      <c r="BP682863" s="90"/>
    </row>
    <row r="682864" spans="68:68" customFormat="1">
      <c r="BP682864" s="90"/>
    </row>
    <row r="682865" spans="68:68" customFormat="1">
      <c r="BP682865" s="90"/>
    </row>
    <row r="682866" spans="68:68" customFormat="1">
      <c r="BP682866" s="90"/>
    </row>
    <row r="682867" spans="68:68" customFormat="1">
      <c r="BP682867" s="90"/>
    </row>
    <row r="682868" spans="68:68" customFormat="1">
      <c r="BP682868" s="90"/>
    </row>
    <row r="682869" spans="68:68" customFormat="1">
      <c r="BP682869" s="90"/>
    </row>
    <row r="682870" spans="68:68" customFormat="1">
      <c r="BP682870" s="90"/>
    </row>
    <row r="682871" spans="68:68" customFormat="1">
      <c r="BP682871" s="90"/>
    </row>
    <row r="682872" spans="68:68" customFormat="1">
      <c r="BP682872" s="90"/>
    </row>
    <row r="682873" spans="68:68" customFormat="1">
      <c r="BP682873" s="90"/>
    </row>
    <row r="682874" spans="68:68" customFormat="1">
      <c r="BP682874" s="90"/>
    </row>
    <row r="682875" spans="68:68" customFormat="1">
      <c r="BP682875" s="90"/>
    </row>
    <row r="682876" spans="68:68" customFormat="1">
      <c r="BP682876" s="90"/>
    </row>
    <row r="682877" spans="68:68" customFormat="1">
      <c r="BP682877" s="90"/>
    </row>
    <row r="682878" spans="68:68" customFormat="1">
      <c r="BP682878" s="90"/>
    </row>
    <row r="682879" spans="68:68" customFormat="1">
      <c r="BP682879" s="90"/>
    </row>
    <row r="682880" spans="68:68" customFormat="1">
      <c r="BP682880" s="90"/>
    </row>
    <row r="682881" spans="68:68" customFormat="1">
      <c r="BP682881" s="90"/>
    </row>
    <row r="682882" spans="68:68" customFormat="1">
      <c r="BP682882" s="90"/>
    </row>
    <row r="682883" spans="68:68" customFormat="1">
      <c r="BP682883" s="90"/>
    </row>
    <row r="682884" spans="68:68" customFormat="1">
      <c r="BP682884" s="90"/>
    </row>
    <row r="682885" spans="68:68" customFormat="1">
      <c r="BP682885" s="90"/>
    </row>
    <row r="682886" spans="68:68" customFormat="1">
      <c r="BP682886" s="90"/>
    </row>
    <row r="682887" spans="68:68" customFormat="1">
      <c r="BP682887" s="90"/>
    </row>
    <row r="682888" spans="68:68" customFormat="1">
      <c r="BP682888" s="90"/>
    </row>
    <row r="682889" spans="68:68" customFormat="1">
      <c r="BP682889" s="90"/>
    </row>
    <row r="682890" spans="68:68" customFormat="1">
      <c r="BP682890" s="90"/>
    </row>
    <row r="682891" spans="68:68" customFormat="1">
      <c r="BP682891" s="90"/>
    </row>
    <row r="682892" spans="68:68" customFormat="1">
      <c r="BP682892" s="90"/>
    </row>
    <row r="682893" spans="68:68" customFormat="1">
      <c r="BP682893" s="90"/>
    </row>
    <row r="682894" spans="68:68" customFormat="1">
      <c r="BP682894" s="90"/>
    </row>
    <row r="682895" spans="68:68" customFormat="1">
      <c r="BP682895" s="90"/>
    </row>
    <row r="682896" spans="68:68" customFormat="1">
      <c r="BP682896" s="90"/>
    </row>
    <row r="682897" spans="68:68" customFormat="1">
      <c r="BP682897" s="90"/>
    </row>
    <row r="682898" spans="68:68" customFormat="1">
      <c r="BP682898" s="90"/>
    </row>
    <row r="682899" spans="68:68" customFormat="1">
      <c r="BP682899" s="90"/>
    </row>
    <row r="682900" spans="68:68" customFormat="1">
      <c r="BP682900" s="90"/>
    </row>
    <row r="682901" spans="68:68" customFormat="1">
      <c r="BP682901" s="90"/>
    </row>
    <row r="682902" spans="68:68" customFormat="1">
      <c r="BP682902" s="90"/>
    </row>
    <row r="682903" spans="68:68" customFormat="1">
      <c r="BP682903" s="90"/>
    </row>
    <row r="682904" spans="68:68" customFormat="1">
      <c r="BP682904" s="90"/>
    </row>
    <row r="682905" spans="68:68" customFormat="1">
      <c r="BP682905" s="90"/>
    </row>
    <row r="682906" spans="68:68" customFormat="1">
      <c r="BP682906" s="90"/>
    </row>
    <row r="682907" spans="68:68" customFormat="1">
      <c r="BP682907" s="90"/>
    </row>
    <row r="682908" spans="68:68" customFormat="1">
      <c r="BP682908" s="90"/>
    </row>
    <row r="682909" spans="68:68" customFormat="1">
      <c r="BP682909" s="90"/>
    </row>
    <row r="682910" spans="68:68" customFormat="1">
      <c r="BP682910" s="90"/>
    </row>
    <row r="682911" spans="68:68" customFormat="1">
      <c r="BP682911" s="90"/>
    </row>
    <row r="682912" spans="68:68" customFormat="1">
      <c r="BP682912" s="90"/>
    </row>
    <row r="682913" spans="68:68" customFormat="1">
      <c r="BP682913" s="90"/>
    </row>
    <row r="682914" spans="68:68" customFormat="1">
      <c r="BP682914" s="90"/>
    </row>
    <row r="682915" spans="68:68" customFormat="1">
      <c r="BP682915" s="90"/>
    </row>
    <row r="682916" spans="68:68" customFormat="1">
      <c r="BP682916" s="90"/>
    </row>
    <row r="682917" spans="68:68" customFormat="1">
      <c r="BP682917" s="90"/>
    </row>
    <row r="682918" spans="68:68" customFormat="1">
      <c r="BP682918" s="90"/>
    </row>
    <row r="682919" spans="68:68" customFormat="1">
      <c r="BP682919" s="90"/>
    </row>
    <row r="682920" spans="68:68" customFormat="1">
      <c r="BP682920" s="90"/>
    </row>
    <row r="682921" spans="68:68" customFormat="1">
      <c r="BP682921" s="90"/>
    </row>
    <row r="682922" spans="68:68" customFormat="1">
      <c r="BP682922" s="90"/>
    </row>
    <row r="682923" spans="68:68" customFormat="1">
      <c r="BP682923" s="90"/>
    </row>
    <row r="682924" spans="68:68" customFormat="1">
      <c r="BP682924" s="90"/>
    </row>
    <row r="682925" spans="68:68" customFormat="1">
      <c r="BP682925" s="90"/>
    </row>
    <row r="682926" spans="68:68" customFormat="1">
      <c r="BP682926" s="90"/>
    </row>
    <row r="682927" spans="68:68" customFormat="1">
      <c r="BP682927" s="90"/>
    </row>
    <row r="682928" spans="68:68" customFormat="1">
      <c r="BP682928" s="90"/>
    </row>
    <row r="682929" spans="68:68" customFormat="1">
      <c r="BP682929" s="90"/>
    </row>
    <row r="682930" spans="68:68" customFormat="1">
      <c r="BP682930" s="90"/>
    </row>
    <row r="682931" spans="68:68" customFormat="1">
      <c r="BP682931" s="90"/>
    </row>
    <row r="682932" spans="68:68" customFormat="1">
      <c r="BP682932" s="90"/>
    </row>
    <row r="682933" spans="68:68" customFormat="1">
      <c r="BP682933" s="90"/>
    </row>
    <row r="682934" spans="68:68" customFormat="1">
      <c r="BP682934" s="90"/>
    </row>
    <row r="682935" spans="68:68" customFormat="1">
      <c r="BP682935" s="90"/>
    </row>
    <row r="682936" spans="68:68" customFormat="1">
      <c r="BP682936" s="90"/>
    </row>
    <row r="682937" spans="68:68" customFormat="1">
      <c r="BP682937" s="90"/>
    </row>
    <row r="682938" spans="68:68" customFormat="1">
      <c r="BP682938" s="90"/>
    </row>
    <row r="682939" spans="68:68" customFormat="1">
      <c r="BP682939" s="90"/>
    </row>
    <row r="682940" spans="68:68" customFormat="1">
      <c r="BP682940" s="90"/>
    </row>
    <row r="682941" spans="68:68" customFormat="1">
      <c r="BP682941" s="90"/>
    </row>
    <row r="682942" spans="68:68" customFormat="1">
      <c r="BP682942" s="90"/>
    </row>
    <row r="682943" spans="68:68" customFormat="1">
      <c r="BP682943" s="90"/>
    </row>
    <row r="682944" spans="68:68" customFormat="1">
      <c r="BP682944" s="90"/>
    </row>
    <row r="682945" spans="68:68" customFormat="1">
      <c r="BP682945" s="90"/>
    </row>
    <row r="682946" spans="68:68" customFormat="1">
      <c r="BP682946" s="90"/>
    </row>
    <row r="682947" spans="68:68" customFormat="1">
      <c r="BP682947" s="90"/>
    </row>
    <row r="682948" spans="68:68" customFormat="1">
      <c r="BP682948" s="90"/>
    </row>
    <row r="682949" spans="68:68" customFormat="1">
      <c r="BP682949" s="90"/>
    </row>
    <row r="682950" spans="68:68" customFormat="1">
      <c r="BP682950" s="90"/>
    </row>
    <row r="682951" spans="68:68" customFormat="1">
      <c r="BP682951" s="90"/>
    </row>
    <row r="682952" spans="68:68" customFormat="1">
      <c r="BP682952" s="90"/>
    </row>
    <row r="682953" spans="68:68" customFormat="1">
      <c r="BP682953" s="90"/>
    </row>
    <row r="682954" spans="68:68" customFormat="1">
      <c r="BP682954" s="90"/>
    </row>
    <row r="682955" spans="68:68" customFormat="1">
      <c r="BP682955" s="90"/>
    </row>
    <row r="682956" spans="68:68" customFormat="1">
      <c r="BP682956" s="90"/>
    </row>
    <row r="682957" spans="68:68" customFormat="1">
      <c r="BP682957" s="90"/>
    </row>
    <row r="682958" spans="68:68" customFormat="1">
      <c r="BP682958" s="90"/>
    </row>
    <row r="682959" spans="68:68" customFormat="1">
      <c r="BP682959" s="90"/>
    </row>
    <row r="682960" spans="68:68" customFormat="1">
      <c r="BP682960" s="90"/>
    </row>
    <row r="682961" spans="68:68" customFormat="1">
      <c r="BP682961" s="90"/>
    </row>
    <row r="682962" spans="68:68" customFormat="1">
      <c r="BP682962" s="90"/>
    </row>
    <row r="682963" spans="68:68" customFormat="1">
      <c r="BP682963" s="90"/>
    </row>
    <row r="682964" spans="68:68" customFormat="1">
      <c r="BP682964" s="90"/>
    </row>
    <row r="682965" spans="68:68" customFormat="1">
      <c r="BP682965" s="90"/>
    </row>
    <row r="682966" spans="68:68" customFormat="1">
      <c r="BP682966" s="90"/>
    </row>
    <row r="682967" spans="68:68" customFormat="1">
      <c r="BP682967" s="90"/>
    </row>
    <row r="682968" spans="68:68" customFormat="1">
      <c r="BP682968" s="90"/>
    </row>
    <row r="682969" spans="68:68" customFormat="1">
      <c r="BP682969" s="90"/>
    </row>
    <row r="682970" spans="68:68" customFormat="1">
      <c r="BP682970" s="90"/>
    </row>
    <row r="682971" spans="68:68" customFormat="1">
      <c r="BP682971" s="90"/>
    </row>
    <row r="682972" spans="68:68" customFormat="1">
      <c r="BP682972" s="90"/>
    </row>
    <row r="682973" spans="68:68" customFormat="1">
      <c r="BP682973" s="90"/>
    </row>
    <row r="682974" spans="68:68" customFormat="1">
      <c r="BP682974" s="90"/>
    </row>
    <row r="682975" spans="68:68" customFormat="1">
      <c r="BP682975" s="90"/>
    </row>
    <row r="682976" spans="68:68" customFormat="1">
      <c r="BP682976" s="90"/>
    </row>
    <row r="682977" spans="68:68" customFormat="1">
      <c r="BP682977" s="90"/>
    </row>
    <row r="682978" spans="68:68" customFormat="1">
      <c r="BP682978" s="90"/>
    </row>
    <row r="682979" spans="68:68" customFormat="1">
      <c r="BP682979" s="90"/>
    </row>
    <row r="682980" spans="68:68" customFormat="1">
      <c r="BP682980" s="90"/>
    </row>
    <row r="682981" spans="68:68" customFormat="1">
      <c r="BP682981" s="90"/>
    </row>
    <row r="682982" spans="68:68" customFormat="1">
      <c r="BP682982" s="90"/>
    </row>
    <row r="682983" spans="68:68" customFormat="1">
      <c r="BP682983" s="90"/>
    </row>
    <row r="682984" spans="68:68" customFormat="1">
      <c r="BP682984" s="90"/>
    </row>
    <row r="682985" spans="68:68" customFormat="1">
      <c r="BP682985" s="90"/>
    </row>
    <row r="682986" spans="68:68" customFormat="1">
      <c r="BP682986" s="90"/>
    </row>
    <row r="682987" spans="68:68" customFormat="1">
      <c r="BP682987" s="90"/>
    </row>
    <row r="682988" spans="68:68" customFormat="1">
      <c r="BP682988" s="90"/>
    </row>
    <row r="682989" spans="68:68" customFormat="1">
      <c r="BP682989" s="90"/>
    </row>
    <row r="682990" spans="68:68" customFormat="1">
      <c r="BP682990" s="90"/>
    </row>
    <row r="682991" spans="68:68" customFormat="1">
      <c r="BP682991" s="90"/>
    </row>
    <row r="682992" spans="68:68" customFormat="1">
      <c r="BP682992" s="90"/>
    </row>
    <row r="682993" spans="68:68" customFormat="1">
      <c r="BP682993" s="90"/>
    </row>
    <row r="682994" spans="68:68" customFormat="1">
      <c r="BP682994" s="90"/>
    </row>
    <row r="682995" spans="68:68" customFormat="1">
      <c r="BP682995" s="90"/>
    </row>
    <row r="682996" spans="68:68" customFormat="1">
      <c r="BP682996" s="90"/>
    </row>
    <row r="682997" spans="68:68" customFormat="1">
      <c r="BP682997" s="90"/>
    </row>
    <row r="682998" spans="68:68" customFormat="1">
      <c r="BP682998" s="90"/>
    </row>
    <row r="682999" spans="68:68" customFormat="1">
      <c r="BP682999" s="90"/>
    </row>
    <row r="683000" spans="68:68" customFormat="1">
      <c r="BP683000" s="90"/>
    </row>
    <row r="683001" spans="68:68" customFormat="1">
      <c r="BP683001" s="90"/>
    </row>
    <row r="683002" spans="68:68" customFormat="1">
      <c r="BP683002" s="90"/>
    </row>
    <row r="683003" spans="68:68" customFormat="1">
      <c r="BP683003" s="90"/>
    </row>
    <row r="683004" spans="68:68" customFormat="1">
      <c r="BP683004" s="90"/>
    </row>
    <row r="683005" spans="68:68" customFormat="1">
      <c r="BP683005" s="90"/>
    </row>
    <row r="683006" spans="68:68" customFormat="1">
      <c r="BP683006" s="90"/>
    </row>
    <row r="683007" spans="68:68" customFormat="1">
      <c r="BP683007" s="90"/>
    </row>
    <row r="683008" spans="68:68" customFormat="1">
      <c r="BP683008" s="90"/>
    </row>
    <row r="683009" spans="68:68" customFormat="1">
      <c r="BP683009" s="90"/>
    </row>
    <row r="683010" spans="68:68" customFormat="1">
      <c r="BP683010" s="90"/>
    </row>
    <row r="683011" spans="68:68" customFormat="1">
      <c r="BP683011" s="90"/>
    </row>
    <row r="683012" spans="68:68" customFormat="1">
      <c r="BP683012" s="90"/>
    </row>
    <row r="683013" spans="68:68" customFormat="1">
      <c r="BP683013" s="90"/>
    </row>
    <row r="683014" spans="68:68" customFormat="1">
      <c r="BP683014" s="90"/>
    </row>
    <row r="683015" spans="68:68" customFormat="1">
      <c r="BP683015" s="90"/>
    </row>
    <row r="683016" spans="68:68" customFormat="1">
      <c r="BP683016" s="90"/>
    </row>
    <row r="683017" spans="68:68" customFormat="1">
      <c r="BP683017" s="90"/>
    </row>
    <row r="683018" spans="68:68" customFormat="1">
      <c r="BP683018" s="90"/>
    </row>
    <row r="683019" spans="68:68" customFormat="1">
      <c r="BP683019" s="90"/>
    </row>
    <row r="683020" spans="68:68" customFormat="1">
      <c r="BP683020" s="90"/>
    </row>
    <row r="683021" spans="68:68" customFormat="1">
      <c r="BP683021" s="90"/>
    </row>
    <row r="683022" spans="68:68" customFormat="1">
      <c r="BP683022" s="90"/>
    </row>
    <row r="683023" spans="68:68" customFormat="1">
      <c r="BP683023" s="90"/>
    </row>
    <row r="683024" spans="68:68" customFormat="1">
      <c r="BP683024" s="90"/>
    </row>
    <row r="683025" spans="68:68" customFormat="1">
      <c r="BP683025" s="90"/>
    </row>
    <row r="683026" spans="68:68" customFormat="1">
      <c r="BP683026" s="90"/>
    </row>
    <row r="683027" spans="68:68" customFormat="1">
      <c r="BP683027" s="90"/>
    </row>
    <row r="683028" spans="68:68" customFormat="1">
      <c r="BP683028" s="90"/>
    </row>
    <row r="683029" spans="68:68" customFormat="1">
      <c r="BP683029" s="90"/>
    </row>
    <row r="683030" spans="68:68" customFormat="1">
      <c r="BP683030" s="90"/>
    </row>
    <row r="683031" spans="68:68" customFormat="1">
      <c r="BP683031" s="90"/>
    </row>
    <row r="683032" spans="68:68" customFormat="1">
      <c r="BP683032" s="90"/>
    </row>
    <row r="683033" spans="68:68" customFormat="1">
      <c r="BP683033" s="90"/>
    </row>
    <row r="683034" spans="68:68" customFormat="1">
      <c r="BP683034" s="90"/>
    </row>
    <row r="683035" spans="68:68" customFormat="1">
      <c r="BP683035" s="90"/>
    </row>
    <row r="683036" spans="68:68" customFormat="1">
      <c r="BP683036" s="90"/>
    </row>
    <row r="683037" spans="68:68" customFormat="1">
      <c r="BP683037" s="90"/>
    </row>
    <row r="683038" spans="68:68" customFormat="1">
      <c r="BP683038" s="90"/>
    </row>
    <row r="683039" spans="68:68" customFormat="1">
      <c r="BP683039" s="90"/>
    </row>
    <row r="683040" spans="68:68" customFormat="1">
      <c r="BP683040" s="90"/>
    </row>
    <row r="683041" spans="68:68" customFormat="1">
      <c r="BP683041" s="90"/>
    </row>
    <row r="683042" spans="68:68" customFormat="1">
      <c r="BP683042" s="90"/>
    </row>
    <row r="683043" spans="68:68" customFormat="1">
      <c r="BP683043" s="90"/>
    </row>
    <row r="683044" spans="68:68" customFormat="1">
      <c r="BP683044" s="90"/>
    </row>
    <row r="683045" spans="68:68" customFormat="1">
      <c r="BP683045" s="90"/>
    </row>
    <row r="683046" spans="68:68" customFormat="1">
      <c r="BP683046" s="90"/>
    </row>
    <row r="683047" spans="68:68" customFormat="1">
      <c r="BP683047" s="90"/>
    </row>
    <row r="683048" spans="68:68" customFormat="1">
      <c r="BP683048" s="90"/>
    </row>
    <row r="683049" spans="68:68" customFormat="1">
      <c r="BP683049" s="90"/>
    </row>
    <row r="683050" spans="68:68" customFormat="1">
      <c r="BP683050" s="90"/>
    </row>
    <row r="683051" spans="68:68" customFormat="1">
      <c r="BP683051" s="90"/>
    </row>
    <row r="683052" spans="68:68" customFormat="1">
      <c r="BP683052" s="90"/>
    </row>
    <row r="683053" spans="68:68" customFormat="1">
      <c r="BP683053" s="90"/>
    </row>
    <row r="683054" spans="68:68" customFormat="1">
      <c r="BP683054" s="90"/>
    </row>
    <row r="683055" spans="68:68" customFormat="1">
      <c r="BP683055" s="90"/>
    </row>
    <row r="683056" spans="68:68" customFormat="1">
      <c r="BP683056" s="90"/>
    </row>
    <row r="683057" spans="68:68" customFormat="1">
      <c r="BP683057" s="90"/>
    </row>
    <row r="683058" spans="68:68" customFormat="1">
      <c r="BP683058" s="90"/>
    </row>
    <row r="683059" spans="68:68" customFormat="1">
      <c r="BP683059" s="90"/>
    </row>
    <row r="683060" spans="68:68" customFormat="1">
      <c r="BP683060" s="90"/>
    </row>
    <row r="683061" spans="68:68" customFormat="1">
      <c r="BP683061" s="90"/>
    </row>
    <row r="683062" spans="68:68" customFormat="1">
      <c r="BP683062" s="90"/>
    </row>
    <row r="683063" spans="68:68" customFormat="1">
      <c r="BP683063" s="90"/>
    </row>
    <row r="683064" spans="68:68" customFormat="1">
      <c r="BP683064" s="90"/>
    </row>
    <row r="683065" spans="68:68" customFormat="1">
      <c r="BP683065" s="90"/>
    </row>
    <row r="683066" spans="68:68" customFormat="1">
      <c r="BP683066" s="90"/>
    </row>
    <row r="683067" spans="68:68" customFormat="1">
      <c r="BP683067" s="90"/>
    </row>
    <row r="683068" spans="68:68" customFormat="1">
      <c r="BP683068" s="90"/>
    </row>
    <row r="683069" spans="68:68" customFormat="1">
      <c r="BP683069" s="90"/>
    </row>
    <row r="683070" spans="68:68" customFormat="1">
      <c r="BP683070" s="90"/>
    </row>
    <row r="683071" spans="68:68" customFormat="1">
      <c r="BP683071" s="90"/>
    </row>
    <row r="683072" spans="68:68" customFormat="1">
      <c r="BP683072" s="90"/>
    </row>
    <row r="683073" spans="68:68" customFormat="1">
      <c r="BP683073" s="90"/>
    </row>
    <row r="683074" spans="68:68" customFormat="1">
      <c r="BP683074" s="90"/>
    </row>
    <row r="683075" spans="68:68" customFormat="1">
      <c r="BP683075" s="90"/>
    </row>
    <row r="683076" spans="68:68" customFormat="1">
      <c r="BP683076" s="90"/>
    </row>
    <row r="683077" spans="68:68" customFormat="1">
      <c r="BP683077" s="90"/>
    </row>
    <row r="683078" spans="68:68" customFormat="1">
      <c r="BP683078" s="90"/>
    </row>
    <row r="683079" spans="68:68" customFormat="1">
      <c r="BP683079" s="90"/>
    </row>
    <row r="683080" spans="68:68" customFormat="1">
      <c r="BP683080" s="90"/>
    </row>
    <row r="683081" spans="68:68" customFormat="1">
      <c r="BP683081" s="90"/>
    </row>
    <row r="683082" spans="68:68" customFormat="1">
      <c r="BP683082" s="90"/>
    </row>
    <row r="683083" spans="68:68" customFormat="1">
      <c r="BP683083" s="90"/>
    </row>
    <row r="683084" spans="68:68" customFormat="1">
      <c r="BP683084" s="90"/>
    </row>
    <row r="683085" spans="68:68" customFormat="1">
      <c r="BP683085" s="90"/>
    </row>
    <row r="683086" spans="68:68" customFormat="1">
      <c r="BP683086" s="90"/>
    </row>
    <row r="683087" spans="68:68" customFormat="1">
      <c r="BP683087" s="90"/>
    </row>
    <row r="683088" spans="68:68" customFormat="1">
      <c r="BP683088" s="90"/>
    </row>
    <row r="683089" spans="68:68" customFormat="1">
      <c r="BP683089" s="90"/>
    </row>
    <row r="683090" spans="68:68" customFormat="1">
      <c r="BP683090" s="90"/>
    </row>
    <row r="683091" spans="68:68" customFormat="1">
      <c r="BP683091" s="90"/>
    </row>
    <row r="683092" spans="68:68" customFormat="1">
      <c r="BP683092" s="90"/>
    </row>
    <row r="683093" spans="68:68" customFormat="1">
      <c r="BP683093" s="90"/>
    </row>
    <row r="683094" spans="68:68" customFormat="1">
      <c r="BP683094" s="90"/>
    </row>
    <row r="683095" spans="68:68" customFormat="1">
      <c r="BP683095" s="90"/>
    </row>
    <row r="683096" spans="68:68" customFormat="1">
      <c r="BP683096" s="90"/>
    </row>
    <row r="683097" spans="68:68" customFormat="1">
      <c r="BP683097" s="90"/>
    </row>
    <row r="683098" spans="68:68" customFormat="1">
      <c r="BP683098" s="90"/>
    </row>
    <row r="683099" spans="68:68" customFormat="1">
      <c r="BP683099" s="90"/>
    </row>
    <row r="683100" spans="68:68" customFormat="1">
      <c r="BP683100" s="90"/>
    </row>
    <row r="683101" spans="68:68" customFormat="1">
      <c r="BP683101" s="90"/>
    </row>
    <row r="683102" spans="68:68" customFormat="1">
      <c r="BP683102" s="90"/>
    </row>
    <row r="683103" spans="68:68" customFormat="1">
      <c r="BP683103" s="90"/>
    </row>
    <row r="683104" spans="68:68" customFormat="1">
      <c r="BP683104" s="90"/>
    </row>
    <row r="683105" spans="68:68" customFormat="1">
      <c r="BP683105" s="90"/>
    </row>
    <row r="683106" spans="68:68" customFormat="1">
      <c r="BP683106" s="90"/>
    </row>
    <row r="683107" spans="68:68" customFormat="1">
      <c r="BP683107" s="90"/>
    </row>
    <row r="683108" spans="68:68" customFormat="1">
      <c r="BP683108" s="90"/>
    </row>
    <row r="683109" spans="68:68" customFormat="1">
      <c r="BP683109" s="90"/>
    </row>
    <row r="683110" spans="68:68" customFormat="1">
      <c r="BP683110" s="90"/>
    </row>
    <row r="683111" spans="68:68" customFormat="1">
      <c r="BP683111" s="90"/>
    </row>
    <row r="683112" spans="68:68" customFormat="1">
      <c r="BP683112" s="90"/>
    </row>
    <row r="683113" spans="68:68" customFormat="1">
      <c r="BP683113" s="90"/>
    </row>
    <row r="683114" spans="68:68" customFormat="1">
      <c r="BP683114" s="90"/>
    </row>
    <row r="683115" spans="68:68" customFormat="1">
      <c r="BP683115" s="90"/>
    </row>
    <row r="683116" spans="68:68" customFormat="1">
      <c r="BP683116" s="90"/>
    </row>
    <row r="683117" spans="68:68" customFormat="1">
      <c r="BP683117" s="90"/>
    </row>
    <row r="683118" spans="68:68" customFormat="1">
      <c r="BP683118" s="90"/>
    </row>
    <row r="683119" spans="68:68" customFormat="1">
      <c r="BP683119" s="90"/>
    </row>
    <row r="683120" spans="68:68" customFormat="1">
      <c r="BP683120" s="90"/>
    </row>
    <row r="683121" spans="68:68" customFormat="1">
      <c r="BP683121" s="90"/>
    </row>
    <row r="683122" spans="68:68" customFormat="1">
      <c r="BP683122" s="90"/>
    </row>
    <row r="683123" spans="68:68" customFormat="1">
      <c r="BP683123" s="90"/>
    </row>
    <row r="683124" spans="68:68" customFormat="1">
      <c r="BP683124" s="90"/>
    </row>
    <row r="683125" spans="68:68" customFormat="1">
      <c r="BP683125" s="90"/>
    </row>
    <row r="683126" spans="68:68" customFormat="1">
      <c r="BP683126" s="90"/>
    </row>
    <row r="683127" spans="68:68" customFormat="1">
      <c r="BP683127" s="90"/>
    </row>
    <row r="683128" spans="68:68" customFormat="1">
      <c r="BP683128" s="90"/>
    </row>
    <row r="683129" spans="68:68" customFormat="1">
      <c r="BP683129" s="90"/>
    </row>
    <row r="683130" spans="68:68" customFormat="1">
      <c r="BP683130" s="90"/>
    </row>
    <row r="683131" spans="68:68" customFormat="1">
      <c r="BP683131" s="90"/>
    </row>
    <row r="683132" spans="68:68" customFormat="1">
      <c r="BP683132" s="90"/>
    </row>
    <row r="683133" spans="68:68" customFormat="1">
      <c r="BP683133" s="90"/>
    </row>
    <row r="683134" spans="68:68" customFormat="1">
      <c r="BP683134" s="90"/>
    </row>
    <row r="683135" spans="68:68" customFormat="1">
      <c r="BP683135" s="90"/>
    </row>
    <row r="683136" spans="68:68" customFormat="1">
      <c r="BP683136" s="90"/>
    </row>
    <row r="683137" spans="68:68" customFormat="1">
      <c r="BP683137" s="90"/>
    </row>
    <row r="683138" spans="68:68" customFormat="1">
      <c r="BP683138" s="90"/>
    </row>
    <row r="683139" spans="68:68" customFormat="1">
      <c r="BP683139" s="90"/>
    </row>
    <row r="683140" spans="68:68" customFormat="1">
      <c r="BP683140" s="90"/>
    </row>
    <row r="683141" spans="68:68" customFormat="1">
      <c r="BP683141" s="90"/>
    </row>
    <row r="683142" spans="68:68" customFormat="1">
      <c r="BP683142" s="90"/>
    </row>
    <row r="683143" spans="68:68" customFormat="1">
      <c r="BP683143" s="90"/>
    </row>
    <row r="683144" spans="68:68" customFormat="1">
      <c r="BP683144" s="90"/>
    </row>
    <row r="683145" spans="68:68" customFormat="1">
      <c r="BP683145" s="90"/>
    </row>
    <row r="683146" spans="68:68" customFormat="1">
      <c r="BP683146" s="90"/>
    </row>
    <row r="683147" spans="68:68" customFormat="1">
      <c r="BP683147" s="90"/>
    </row>
    <row r="683148" spans="68:68" customFormat="1">
      <c r="BP683148" s="90"/>
    </row>
    <row r="683149" spans="68:68" customFormat="1">
      <c r="BP683149" s="90"/>
    </row>
    <row r="683150" spans="68:68" customFormat="1">
      <c r="BP683150" s="90"/>
    </row>
    <row r="683151" spans="68:68" customFormat="1">
      <c r="BP683151" s="90"/>
    </row>
    <row r="683152" spans="68:68" customFormat="1">
      <c r="BP683152" s="90"/>
    </row>
    <row r="683153" spans="68:68" customFormat="1">
      <c r="BP683153" s="90"/>
    </row>
    <row r="683154" spans="68:68" customFormat="1">
      <c r="BP683154" s="90"/>
    </row>
    <row r="683155" spans="68:68" customFormat="1">
      <c r="BP683155" s="90"/>
    </row>
    <row r="683156" spans="68:68" customFormat="1">
      <c r="BP683156" s="90"/>
    </row>
    <row r="683157" spans="68:68" customFormat="1">
      <c r="BP683157" s="90"/>
    </row>
    <row r="683158" spans="68:68" customFormat="1">
      <c r="BP683158" s="90"/>
    </row>
    <row r="683159" spans="68:68" customFormat="1">
      <c r="BP683159" s="90"/>
    </row>
    <row r="683160" spans="68:68" customFormat="1">
      <c r="BP683160" s="90"/>
    </row>
    <row r="683161" spans="68:68" customFormat="1">
      <c r="BP683161" s="90"/>
    </row>
    <row r="683162" spans="68:68" customFormat="1">
      <c r="BP683162" s="90"/>
    </row>
    <row r="683163" spans="68:68" customFormat="1">
      <c r="BP683163" s="90"/>
    </row>
    <row r="683164" spans="68:68" customFormat="1">
      <c r="BP683164" s="90"/>
    </row>
    <row r="683165" spans="68:68" customFormat="1">
      <c r="BP683165" s="90"/>
    </row>
    <row r="683166" spans="68:68" customFormat="1">
      <c r="BP683166" s="90"/>
    </row>
    <row r="683167" spans="68:68" customFormat="1">
      <c r="BP683167" s="90"/>
    </row>
    <row r="683168" spans="68:68" customFormat="1">
      <c r="BP683168" s="90"/>
    </row>
    <row r="683169" spans="68:68" customFormat="1">
      <c r="BP683169" s="90"/>
    </row>
    <row r="683170" spans="68:68" customFormat="1">
      <c r="BP683170" s="90"/>
    </row>
    <row r="683171" spans="68:68" customFormat="1">
      <c r="BP683171" s="90"/>
    </row>
    <row r="683172" spans="68:68" customFormat="1">
      <c r="BP683172" s="90"/>
    </row>
    <row r="683173" spans="68:68" customFormat="1">
      <c r="BP683173" s="90"/>
    </row>
    <row r="683174" spans="68:68" customFormat="1">
      <c r="BP683174" s="90"/>
    </row>
    <row r="683175" spans="68:68" customFormat="1">
      <c r="BP683175" s="90"/>
    </row>
    <row r="683176" spans="68:68" customFormat="1">
      <c r="BP683176" s="90"/>
    </row>
    <row r="683177" spans="68:68" customFormat="1">
      <c r="BP683177" s="90"/>
    </row>
    <row r="683178" spans="68:68" customFormat="1">
      <c r="BP683178" s="90"/>
    </row>
    <row r="683179" spans="68:68" customFormat="1">
      <c r="BP683179" s="90"/>
    </row>
    <row r="683180" spans="68:68" customFormat="1">
      <c r="BP683180" s="90"/>
    </row>
    <row r="683181" spans="68:68" customFormat="1">
      <c r="BP683181" s="90"/>
    </row>
    <row r="683182" spans="68:68" customFormat="1">
      <c r="BP683182" s="90"/>
    </row>
    <row r="683183" spans="68:68" customFormat="1">
      <c r="BP683183" s="90"/>
    </row>
    <row r="683184" spans="68:68" customFormat="1">
      <c r="BP683184" s="90"/>
    </row>
    <row r="683185" spans="68:68" customFormat="1">
      <c r="BP683185" s="90"/>
    </row>
    <row r="683186" spans="68:68" customFormat="1">
      <c r="BP683186" s="90"/>
    </row>
    <row r="683187" spans="68:68" customFormat="1">
      <c r="BP683187" s="90"/>
    </row>
    <row r="683188" spans="68:68" customFormat="1">
      <c r="BP683188" s="90"/>
    </row>
    <row r="683189" spans="68:68" customFormat="1">
      <c r="BP683189" s="90"/>
    </row>
    <row r="683190" spans="68:68" customFormat="1">
      <c r="BP683190" s="90"/>
    </row>
    <row r="683191" spans="68:68" customFormat="1">
      <c r="BP683191" s="90"/>
    </row>
    <row r="683192" spans="68:68" customFormat="1">
      <c r="BP683192" s="90"/>
    </row>
    <row r="683193" spans="68:68" customFormat="1">
      <c r="BP683193" s="90"/>
    </row>
    <row r="683194" spans="68:68" customFormat="1">
      <c r="BP683194" s="90"/>
    </row>
    <row r="683195" spans="68:68" customFormat="1">
      <c r="BP683195" s="90"/>
    </row>
    <row r="683196" spans="68:68" customFormat="1">
      <c r="BP683196" s="90"/>
    </row>
    <row r="683197" spans="68:68" customFormat="1">
      <c r="BP683197" s="90"/>
    </row>
    <row r="683198" spans="68:68" customFormat="1">
      <c r="BP683198" s="90"/>
    </row>
    <row r="683199" spans="68:68" customFormat="1">
      <c r="BP683199" s="90"/>
    </row>
    <row r="683200" spans="68:68" customFormat="1">
      <c r="BP683200" s="90"/>
    </row>
    <row r="683201" spans="68:68" customFormat="1">
      <c r="BP683201" s="90"/>
    </row>
    <row r="683202" spans="68:68" customFormat="1">
      <c r="BP683202" s="90"/>
    </row>
    <row r="683203" spans="68:68" customFormat="1">
      <c r="BP683203" s="90"/>
    </row>
    <row r="683204" spans="68:68" customFormat="1">
      <c r="BP683204" s="90"/>
    </row>
    <row r="683205" spans="68:68" customFormat="1">
      <c r="BP683205" s="90"/>
    </row>
    <row r="683206" spans="68:68" customFormat="1">
      <c r="BP683206" s="90"/>
    </row>
    <row r="683207" spans="68:68" customFormat="1">
      <c r="BP683207" s="90"/>
    </row>
    <row r="683208" spans="68:68" customFormat="1">
      <c r="BP683208" s="90"/>
    </row>
    <row r="683209" spans="68:68" customFormat="1">
      <c r="BP683209" s="90"/>
    </row>
    <row r="683210" spans="68:68" customFormat="1">
      <c r="BP683210" s="90"/>
    </row>
    <row r="683211" spans="68:68" customFormat="1">
      <c r="BP683211" s="90"/>
    </row>
    <row r="683212" spans="68:68" customFormat="1">
      <c r="BP683212" s="90"/>
    </row>
    <row r="683213" spans="68:68" customFormat="1">
      <c r="BP683213" s="90"/>
    </row>
    <row r="683214" spans="68:68" customFormat="1">
      <c r="BP683214" s="90"/>
    </row>
    <row r="683215" spans="68:68" customFormat="1">
      <c r="BP683215" s="90"/>
    </row>
    <row r="683216" spans="68:68" customFormat="1">
      <c r="BP683216" s="90"/>
    </row>
    <row r="683217" spans="68:68" customFormat="1">
      <c r="BP683217" s="90"/>
    </row>
    <row r="683218" spans="68:68" customFormat="1">
      <c r="BP683218" s="90"/>
    </row>
    <row r="683219" spans="68:68" customFormat="1">
      <c r="BP683219" s="90"/>
    </row>
    <row r="683220" spans="68:68" customFormat="1">
      <c r="BP683220" s="90"/>
    </row>
    <row r="683221" spans="68:68" customFormat="1">
      <c r="BP683221" s="90"/>
    </row>
    <row r="683222" spans="68:68" customFormat="1">
      <c r="BP683222" s="90"/>
    </row>
    <row r="683223" spans="68:68" customFormat="1">
      <c r="BP683223" s="90"/>
    </row>
    <row r="683224" spans="68:68" customFormat="1">
      <c r="BP683224" s="90"/>
    </row>
    <row r="683225" spans="68:68" customFormat="1">
      <c r="BP683225" s="90"/>
    </row>
    <row r="683226" spans="68:68" customFormat="1">
      <c r="BP683226" s="90"/>
    </row>
    <row r="683227" spans="68:68" customFormat="1">
      <c r="BP683227" s="90"/>
    </row>
    <row r="683228" spans="68:68" customFormat="1">
      <c r="BP683228" s="90"/>
    </row>
    <row r="683229" spans="68:68" customFormat="1">
      <c r="BP683229" s="90"/>
    </row>
    <row r="683230" spans="68:68" customFormat="1">
      <c r="BP683230" s="90"/>
    </row>
    <row r="683231" spans="68:68" customFormat="1">
      <c r="BP683231" s="90"/>
    </row>
    <row r="683232" spans="68:68" customFormat="1">
      <c r="BP683232" s="90"/>
    </row>
    <row r="683233" spans="68:68" customFormat="1">
      <c r="BP683233" s="90"/>
    </row>
    <row r="683234" spans="68:68" customFormat="1">
      <c r="BP683234" s="90"/>
    </row>
    <row r="683235" spans="68:68" customFormat="1">
      <c r="BP683235" s="90"/>
    </row>
    <row r="683236" spans="68:68" customFormat="1">
      <c r="BP683236" s="90"/>
    </row>
    <row r="683237" spans="68:68" customFormat="1">
      <c r="BP683237" s="90"/>
    </row>
    <row r="683238" spans="68:68" customFormat="1">
      <c r="BP683238" s="90"/>
    </row>
    <row r="683239" spans="68:68" customFormat="1">
      <c r="BP683239" s="90"/>
    </row>
    <row r="683240" spans="68:68" customFormat="1">
      <c r="BP683240" s="90"/>
    </row>
    <row r="683241" spans="68:68" customFormat="1">
      <c r="BP683241" s="90"/>
    </row>
    <row r="683242" spans="68:68" customFormat="1">
      <c r="BP683242" s="90"/>
    </row>
    <row r="683243" spans="68:68" customFormat="1">
      <c r="BP683243" s="90"/>
    </row>
    <row r="683244" spans="68:68" customFormat="1">
      <c r="BP683244" s="90"/>
    </row>
    <row r="683245" spans="68:68" customFormat="1">
      <c r="BP683245" s="90"/>
    </row>
    <row r="683246" spans="68:68" customFormat="1">
      <c r="BP683246" s="90"/>
    </row>
    <row r="683247" spans="68:68" customFormat="1">
      <c r="BP683247" s="90"/>
    </row>
    <row r="683248" spans="68:68" customFormat="1">
      <c r="BP683248" s="90"/>
    </row>
    <row r="683249" spans="68:68" customFormat="1">
      <c r="BP683249" s="90"/>
    </row>
    <row r="683250" spans="68:68" customFormat="1">
      <c r="BP683250" s="90"/>
    </row>
    <row r="683251" spans="68:68" customFormat="1">
      <c r="BP683251" s="90"/>
    </row>
    <row r="683252" spans="68:68" customFormat="1">
      <c r="BP683252" s="90"/>
    </row>
    <row r="683253" spans="68:68" customFormat="1">
      <c r="BP683253" s="90"/>
    </row>
    <row r="683254" spans="68:68" customFormat="1">
      <c r="BP683254" s="90"/>
    </row>
    <row r="683255" spans="68:68" customFormat="1">
      <c r="BP683255" s="90"/>
    </row>
    <row r="683256" spans="68:68" customFormat="1">
      <c r="BP683256" s="90"/>
    </row>
    <row r="683257" spans="68:68" customFormat="1">
      <c r="BP683257" s="90"/>
    </row>
    <row r="683258" spans="68:68" customFormat="1">
      <c r="BP683258" s="90"/>
    </row>
    <row r="683259" spans="68:68" customFormat="1">
      <c r="BP683259" s="90"/>
    </row>
    <row r="683260" spans="68:68" customFormat="1">
      <c r="BP683260" s="90"/>
    </row>
    <row r="683261" spans="68:68" customFormat="1">
      <c r="BP683261" s="90"/>
    </row>
    <row r="683262" spans="68:68" customFormat="1">
      <c r="BP683262" s="90"/>
    </row>
    <row r="683263" spans="68:68" customFormat="1">
      <c r="BP683263" s="90"/>
    </row>
    <row r="683264" spans="68:68" customFormat="1">
      <c r="BP683264" s="90"/>
    </row>
    <row r="683265" spans="68:68" customFormat="1">
      <c r="BP683265" s="90"/>
    </row>
    <row r="683266" spans="68:68" customFormat="1">
      <c r="BP683266" s="90"/>
    </row>
    <row r="683267" spans="68:68" customFormat="1">
      <c r="BP683267" s="90"/>
    </row>
    <row r="683268" spans="68:68" customFormat="1">
      <c r="BP683268" s="90"/>
    </row>
    <row r="683269" spans="68:68" customFormat="1">
      <c r="BP683269" s="90"/>
    </row>
    <row r="683270" spans="68:68" customFormat="1">
      <c r="BP683270" s="90"/>
    </row>
    <row r="683271" spans="68:68" customFormat="1">
      <c r="BP683271" s="90"/>
    </row>
    <row r="683272" spans="68:68" customFormat="1">
      <c r="BP683272" s="90"/>
    </row>
    <row r="683273" spans="68:68" customFormat="1">
      <c r="BP683273" s="90"/>
    </row>
    <row r="683274" spans="68:68" customFormat="1">
      <c r="BP683274" s="90"/>
    </row>
    <row r="683275" spans="68:68" customFormat="1">
      <c r="BP683275" s="90"/>
    </row>
    <row r="683276" spans="68:68" customFormat="1">
      <c r="BP683276" s="90"/>
    </row>
    <row r="683277" spans="68:68" customFormat="1">
      <c r="BP683277" s="90"/>
    </row>
    <row r="683278" spans="68:68" customFormat="1">
      <c r="BP683278" s="90"/>
    </row>
    <row r="683279" spans="68:68" customFormat="1">
      <c r="BP683279" s="90"/>
    </row>
    <row r="683280" spans="68:68" customFormat="1">
      <c r="BP683280" s="90"/>
    </row>
    <row r="683281" spans="68:68" customFormat="1">
      <c r="BP683281" s="90"/>
    </row>
    <row r="683282" spans="68:68" customFormat="1">
      <c r="BP683282" s="90"/>
    </row>
    <row r="683283" spans="68:68" customFormat="1">
      <c r="BP683283" s="90"/>
    </row>
    <row r="683284" spans="68:68" customFormat="1">
      <c r="BP683284" s="90"/>
    </row>
    <row r="683285" spans="68:68" customFormat="1">
      <c r="BP683285" s="90"/>
    </row>
    <row r="683286" spans="68:68" customFormat="1">
      <c r="BP683286" s="90"/>
    </row>
    <row r="683287" spans="68:68" customFormat="1">
      <c r="BP683287" s="90"/>
    </row>
    <row r="683288" spans="68:68" customFormat="1">
      <c r="BP683288" s="90"/>
    </row>
    <row r="683289" spans="68:68" customFormat="1">
      <c r="BP683289" s="90"/>
    </row>
    <row r="683290" spans="68:68" customFormat="1">
      <c r="BP683290" s="90"/>
    </row>
    <row r="683291" spans="68:68" customFormat="1">
      <c r="BP683291" s="90"/>
    </row>
    <row r="683292" spans="68:68" customFormat="1">
      <c r="BP683292" s="90"/>
    </row>
    <row r="683293" spans="68:68" customFormat="1">
      <c r="BP683293" s="90"/>
    </row>
    <row r="683294" spans="68:68" customFormat="1">
      <c r="BP683294" s="90"/>
    </row>
    <row r="683295" spans="68:68" customFormat="1">
      <c r="BP683295" s="90"/>
    </row>
    <row r="683296" spans="68:68" customFormat="1">
      <c r="BP683296" s="90"/>
    </row>
    <row r="683297" spans="68:68" customFormat="1">
      <c r="BP683297" s="90"/>
    </row>
    <row r="683298" spans="68:68" customFormat="1">
      <c r="BP683298" s="90"/>
    </row>
    <row r="683299" spans="68:68" customFormat="1">
      <c r="BP683299" s="90"/>
    </row>
    <row r="683300" spans="68:68" customFormat="1">
      <c r="BP683300" s="90"/>
    </row>
    <row r="683301" spans="68:68" customFormat="1">
      <c r="BP683301" s="90"/>
    </row>
    <row r="683302" spans="68:68" customFormat="1">
      <c r="BP683302" s="90"/>
    </row>
    <row r="683303" spans="68:68" customFormat="1">
      <c r="BP683303" s="90"/>
    </row>
    <row r="683304" spans="68:68" customFormat="1">
      <c r="BP683304" s="90"/>
    </row>
    <row r="683305" spans="68:68" customFormat="1">
      <c r="BP683305" s="90"/>
    </row>
    <row r="683306" spans="68:68" customFormat="1">
      <c r="BP683306" s="90"/>
    </row>
    <row r="683307" spans="68:68" customFormat="1">
      <c r="BP683307" s="90"/>
    </row>
    <row r="683308" spans="68:68" customFormat="1">
      <c r="BP683308" s="90"/>
    </row>
    <row r="683309" spans="68:68" customFormat="1">
      <c r="BP683309" s="90"/>
    </row>
    <row r="683310" spans="68:68" customFormat="1">
      <c r="BP683310" s="90"/>
    </row>
    <row r="683311" spans="68:68" customFormat="1">
      <c r="BP683311" s="90"/>
    </row>
    <row r="683312" spans="68:68" customFormat="1">
      <c r="BP683312" s="90"/>
    </row>
    <row r="683313" spans="68:68" customFormat="1">
      <c r="BP683313" s="90"/>
    </row>
    <row r="683314" spans="68:68" customFormat="1">
      <c r="BP683314" s="90"/>
    </row>
    <row r="683315" spans="68:68" customFormat="1">
      <c r="BP683315" s="90"/>
    </row>
    <row r="683316" spans="68:68" customFormat="1">
      <c r="BP683316" s="90"/>
    </row>
    <row r="683317" spans="68:68" customFormat="1">
      <c r="BP683317" s="90"/>
    </row>
    <row r="683318" spans="68:68" customFormat="1">
      <c r="BP683318" s="90"/>
    </row>
    <row r="683319" spans="68:68" customFormat="1">
      <c r="BP683319" s="90"/>
    </row>
    <row r="683320" spans="68:68" customFormat="1">
      <c r="BP683320" s="90"/>
    </row>
    <row r="683321" spans="68:68" customFormat="1">
      <c r="BP683321" s="90"/>
    </row>
    <row r="683322" spans="68:68" customFormat="1">
      <c r="BP683322" s="90"/>
    </row>
    <row r="683323" spans="68:68" customFormat="1">
      <c r="BP683323" s="90"/>
    </row>
    <row r="683324" spans="68:68" customFormat="1">
      <c r="BP683324" s="90"/>
    </row>
    <row r="683325" spans="68:68" customFormat="1">
      <c r="BP683325" s="90"/>
    </row>
    <row r="683326" spans="68:68" customFormat="1">
      <c r="BP683326" s="90"/>
    </row>
    <row r="683327" spans="68:68" customFormat="1">
      <c r="BP683327" s="90"/>
    </row>
    <row r="683328" spans="68:68" customFormat="1">
      <c r="BP683328" s="90"/>
    </row>
    <row r="683329" spans="68:68" customFormat="1">
      <c r="BP683329" s="90"/>
    </row>
    <row r="683330" spans="68:68" customFormat="1">
      <c r="BP683330" s="90"/>
    </row>
    <row r="683331" spans="68:68" customFormat="1">
      <c r="BP683331" s="90"/>
    </row>
    <row r="683332" spans="68:68" customFormat="1">
      <c r="BP683332" s="90"/>
    </row>
    <row r="683333" spans="68:68" customFormat="1">
      <c r="BP683333" s="90"/>
    </row>
    <row r="683334" spans="68:68" customFormat="1">
      <c r="BP683334" s="90"/>
    </row>
    <row r="683335" spans="68:68" customFormat="1">
      <c r="BP683335" s="90"/>
    </row>
    <row r="683336" spans="68:68" customFormat="1">
      <c r="BP683336" s="90"/>
    </row>
    <row r="683337" spans="68:68" customFormat="1">
      <c r="BP683337" s="90"/>
    </row>
    <row r="683338" spans="68:68" customFormat="1">
      <c r="BP683338" s="90"/>
    </row>
    <row r="683339" spans="68:68" customFormat="1">
      <c r="BP683339" s="90"/>
    </row>
    <row r="683340" spans="68:68" customFormat="1">
      <c r="BP683340" s="90"/>
    </row>
    <row r="683341" spans="68:68" customFormat="1">
      <c r="BP683341" s="90"/>
    </row>
    <row r="683342" spans="68:68" customFormat="1">
      <c r="BP683342" s="90"/>
    </row>
    <row r="683343" spans="68:68" customFormat="1">
      <c r="BP683343" s="90"/>
    </row>
    <row r="683344" spans="68:68" customFormat="1">
      <c r="BP683344" s="90"/>
    </row>
    <row r="683345" spans="68:68" customFormat="1">
      <c r="BP683345" s="90"/>
    </row>
    <row r="683346" spans="68:68" customFormat="1">
      <c r="BP683346" s="90"/>
    </row>
    <row r="683347" spans="68:68" customFormat="1">
      <c r="BP683347" s="90"/>
    </row>
    <row r="683348" spans="68:68" customFormat="1">
      <c r="BP683348" s="90"/>
    </row>
    <row r="683349" spans="68:68" customFormat="1">
      <c r="BP683349" s="90"/>
    </row>
    <row r="683350" spans="68:68" customFormat="1">
      <c r="BP683350" s="90"/>
    </row>
    <row r="683351" spans="68:68" customFormat="1">
      <c r="BP683351" s="90"/>
    </row>
    <row r="683352" spans="68:68" customFormat="1">
      <c r="BP683352" s="90"/>
    </row>
    <row r="683353" spans="68:68" customFormat="1">
      <c r="BP683353" s="90"/>
    </row>
    <row r="683354" spans="68:68" customFormat="1">
      <c r="BP683354" s="90"/>
    </row>
    <row r="683355" spans="68:68" customFormat="1">
      <c r="BP683355" s="90"/>
    </row>
    <row r="683356" spans="68:68" customFormat="1">
      <c r="BP683356" s="90"/>
    </row>
    <row r="683357" spans="68:68" customFormat="1">
      <c r="BP683357" s="90"/>
    </row>
    <row r="683358" spans="68:68" customFormat="1">
      <c r="BP683358" s="90"/>
    </row>
    <row r="683359" spans="68:68" customFormat="1">
      <c r="BP683359" s="90"/>
    </row>
    <row r="683360" spans="68:68" customFormat="1">
      <c r="BP683360" s="90"/>
    </row>
    <row r="683361" spans="68:68" customFormat="1">
      <c r="BP683361" s="90"/>
    </row>
    <row r="683362" spans="68:68" customFormat="1">
      <c r="BP683362" s="90"/>
    </row>
    <row r="683363" spans="68:68" customFormat="1">
      <c r="BP683363" s="90"/>
    </row>
    <row r="683364" spans="68:68" customFormat="1">
      <c r="BP683364" s="90"/>
    </row>
    <row r="683365" spans="68:68" customFormat="1">
      <c r="BP683365" s="90"/>
    </row>
    <row r="683366" spans="68:68" customFormat="1">
      <c r="BP683366" s="90"/>
    </row>
    <row r="683367" spans="68:68" customFormat="1">
      <c r="BP683367" s="90"/>
    </row>
    <row r="683368" spans="68:68" customFormat="1">
      <c r="BP683368" s="90"/>
    </row>
    <row r="683369" spans="68:68" customFormat="1">
      <c r="BP683369" s="90"/>
    </row>
    <row r="683370" spans="68:68" customFormat="1">
      <c r="BP683370" s="90"/>
    </row>
    <row r="683371" spans="68:68" customFormat="1">
      <c r="BP683371" s="90"/>
    </row>
    <row r="683372" spans="68:68" customFormat="1">
      <c r="BP683372" s="90"/>
    </row>
    <row r="683373" spans="68:68" customFormat="1">
      <c r="BP683373" s="90"/>
    </row>
    <row r="683374" spans="68:68" customFormat="1">
      <c r="BP683374" s="90"/>
    </row>
    <row r="683375" spans="68:68" customFormat="1">
      <c r="BP683375" s="90"/>
    </row>
    <row r="683376" spans="68:68" customFormat="1">
      <c r="BP683376" s="90"/>
    </row>
    <row r="683377" spans="68:68" customFormat="1">
      <c r="BP683377" s="90"/>
    </row>
    <row r="683378" spans="68:68" customFormat="1">
      <c r="BP683378" s="90"/>
    </row>
    <row r="683379" spans="68:68" customFormat="1">
      <c r="BP683379" s="90"/>
    </row>
    <row r="683380" spans="68:68" customFormat="1">
      <c r="BP683380" s="90"/>
    </row>
    <row r="683381" spans="68:68" customFormat="1">
      <c r="BP683381" s="90"/>
    </row>
    <row r="683382" spans="68:68" customFormat="1">
      <c r="BP683382" s="90"/>
    </row>
    <row r="683383" spans="68:68" customFormat="1">
      <c r="BP683383" s="90"/>
    </row>
    <row r="683384" spans="68:68" customFormat="1">
      <c r="BP683384" s="90"/>
    </row>
    <row r="683385" spans="68:68" customFormat="1">
      <c r="BP683385" s="90"/>
    </row>
    <row r="683386" spans="68:68" customFormat="1">
      <c r="BP683386" s="90"/>
    </row>
    <row r="683387" spans="68:68" customFormat="1">
      <c r="BP683387" s="90"/>
    </row>
    <row r="683388" spans="68:68" customFormat="1">
      <c r="BP683388" s="90"/>
    </row>
    <row r="683389" spans="68:68" customFormat="1">
      <c r="BP683389" s="90"/>
    </row>
    <row r="683390" spans="68:68" customFormat="1">
      <c r="BP683390" s="90"/>
    </row>
    <row r="683391" spans="68:68" customFormat="1">
      <c r="BP683391" s="90"/>
    </row>
    <row r="683392" spans="68:68" customFormat="1">
      <c r="BP683392" s="90"/>
    </row>
    <row r="683393" spans="68:68" customFormat="1">
      <c r="BP683393" s="90"/>
    </row>
    <row r="683394" spans="68:68" customFormat="1">
      <c r="BP683394" s="90"/>
    </row>
    <row r="683395" spans="68:68" customFormat="1">
      <c r="BP683395" s="90"/>
    </row>
    <row r="683396" spans="68:68" customFormat="1">
      <c r="BP683396" s="90"/>
    </row>
    <row r="683397" spans="68:68" customFormat="1">
      <c r="BP683397" s="90"/>
    </row>
    <row r="683398" spans="68:68" customFormat="1">
      <c r="BP683398" s="90"/>
    </row>
    <row r="683399" spans="68:68" customFormat="1">
      <c r="BP683399" s="90"/>
    </row>
    <row r="683400" spans="68:68" customFormat="1">
      <c r="BP683400" s="90"/>
    </row>
    <row r="683401" spans="68:68" customFormat="1">
      <c r="BP683401" s="90"/>
    </row>
    <row r="683402" spans="68:68" customFormat="1">
      <c r="BP683402" s="90"/>
    </row>
    <row r="683403" spans="68:68" customFormat="1">
      <c r="BP683403" s="90"/>
    </row>
    <row r="683404" spans="68:68" customFormat="1">
      <c r="BP683404" s="90"/>
    </row>
    <row r="683405" spans="68:68" customFormat="1">
      <c r="BP683405" s="90"/>
    </row>
    <row r="683406" spans="68:68" customFormat="1">
      <c r="BP683406" s="90"/>
    </row>
    <row r="683407" spans="68:68" customFormat="1">
      <c r="BP683407" s="90"/>
    </row>
    <row r="683408" spans="68:68" customFormat="1">
      <c r="BP683408" s="90"/>
    </row>
    <row r="683409" spans="68:68" customFormat="1">
      <c r="BP683409" s="90"/>
    </row>
    <row r="683410" spans="68:68" customFormat="1">
      <c r="BP683410" s="90"/>
    </row>
    <row r="683411" spans="68:68" customFormat="1">
      <c r="BP683411" s="90"/>
    </row>
    <row r="683412" spans="68:68" customFormat="1">
      <c r="BP683412" s="90"/>
    </row>
    <row r="683413" spans="68:68" customFormat="1">
      <c r="BP683413" s="90"/>
    </row>
    <row r="683414" spans="68:68" customFormat="1">
      <c r="BP683414" s="90"/>
    </row>
    <row r="683415" spans="68:68" customFormat="1">
      <c r="BP683415" s="90"/>
    </row>
    <row r="683416" spans="68:68" customFormat="1">
      <c r="BP683416" s="90"/>
    </row>
    <row r="683417" spans="68:68" customFormat="1">
      <c r="BP683417" s="90"/>
    </row>
    <row r="683418" spans="68:68" customFormat="1">
      <c r="BP683418" s="90"/>
    </row>
    <row r="683419" spans="68:68" customFormat="1">
      <c r="BP683419" s="90"/>
    </row>
    <row r="683420" spans="68:68" customFormat="1">
      <c r="BP683420" s="90"/>
    </row>
    <row r="683421" spans="68:68" customFormat="1">
      <c r="BP683421" s="90"/>
    </row>
    <row r="683422" spans="68:68" customFormat="1">
      <c r="BP683422" s="90"/>
    </row>
    <row r="683423" spans="68:68" customFormat="1">
      <c r="BP683423" s="90"/>
    </row>
    <row r="683424" spans="68:68" customFormat="1">
      <c r="BP683424" s="90"/>
    </row>
    <row r="683425" spans="68:68" customFormat="1">
      <c r="BP683425" s="90"/>
    </row>
    <row r="683426" spans="68:68" customFormat="1">
      <c r="BP683426" s="90"/>
    </row>
    <row r="683427" spans="68:68" customFormat="1">
      <c r="BP683427" s="90"/>
    </row>
    <row r="683428" spans="68:68" customFormat="1">
      <c r="BP683428" s="90"/>
    </row>
    <row r="683429" spans="68:68" customFormat="1">
      <c r="BP683429" s="90"/>
    </row>
    <row r="683430" spans="68:68" customFormat="1">
      <c r="BP683430" s="90"/>
    </row>
    <row r="683431" spans="68:68" customFormat="1">
      <c r="BP683431" s="90"/>
    </row>
    <row r="683432" spans="68:68" customFormat="1">
      <c r="BP683432" s="90"/>
    </row>
    <row r="683433" spans="68:68" customFormat="1">
      <c r="BP683433" s="90"/>
    </row>
    <row r="683434" spans="68:68" customFormat="1">
      <c r="BP683434" s="90"/>
    </row>
    <row r="683435" spans="68:68" customFormat="1">
      <c r="BP683435" s="90"/>
    </row>
    <row r="683436" spans="68:68" customFormat="1">
      <c r="BP683436" s="90"/>
    </row>
    <row r="683437" spans="68:68" customFormat="1">
      <c r="BP683437" s="90"/>
    </row>
    <row r="683438" spans="68:68" customFormat="1">
      <c r="BP683438" s="90"/>
    </row>
    <row r="683439" spans="68:68" customFormat="1">
      <c r="BP683439" s="90"/>
    </row>
    <row r="683440" spans="68:68" customFormat="1">
      <c r="BP683440" s="90"/>
    </row>
    <row r="683441" spans="68:68" customFormat="1">
      <c r="BP683441" s="90"/>
    </row>
    <row r="683442" spans="68:68" customFormat="1">
      <c r="BP683442" s="90"/>
    </row>
    <row r="683443" spans="68:68" customFormat="1">
      <c r="BP683443" s="90"/>
    </row>
    <row r="683444" spans="68:68" customFormat="1">
      <c r="BP683444" s="90"/>
    </row>
    <row r="683445" spans="68:68" customFormat="1">
      <c r="BP683445" s="90"/>
    </row>
    <row r="683446" spans="68:68" customFormat="1">
      <c r="BP683446" s="90"/>
    </row>
    <row r="683447" spans="68:68" customFormat="1">
      <c r="BP683447" s="90"/>
    </row>
    <row r="683448" spans="68:68" customFormat="1">
      <c r="BP683448" s="90"/>
    </row>
    <row r="683449" spans="68:68" customFormat="1">
      <c r="BP683449" s="90"/>
    </row>
    <row r="683450" spans="68:68" customFormat="1">
      <c r="BP683450" s="90"/>
    </row>
    <row r="683451" spans="68:68" customFormat="1">
      <c r="BP683451" s="90"/>
    </row>
    <row r="683452" spans="68:68" customFormat="1">
      <c r="BP683452" s="90"/>
    </row>
    <row r="683453" spans="68:68" customFormat="1">
      <c r="BP683453" s="90"/>
    </row>
    <row r="683454" spans="68:68" customFormat="1">
      <c r="BP683454" s="90"/>
    </row>
    <row r="683455" spans="68:68" customFormat="1">
      <c r="BP683455" s="90"/>
    </row>
    <row r="683456" spans="68:68" customFormat="1">
      <c r="BP683456" s="90"/>
    </row>
    <row r="683457" spans="68:68" customFormat="1">
      <c r="BP683457" s="90"/>
    </row>
    <row r="683458" spans="68:68" customFormat="1">
      <c r="BP683458" s="90"/>
    </row>
    <row r="683459" spans="68:68" customFormat="1">
      <c r="BP683459" s="90"/>
    </row>
    <row r="683460" spans="68:68" customFormat="1">
      <c r="BP683460" s="90"/>
    </row>
    <row r="683461" spans="68:68" customFormat="1">
      <c r="BP683461" s="90"/>
    </row>
    <row r="683462" spans="68:68" customFormat="1">
      <c r="BP683462" s="90"/>
    </row>
    <row r="683463" spans="68:68" customFormat="1">
      <c r="BP683463" s="90"/>
    </row>
    <row r="683464" spans="68:68" customFormat="1">
      <c r="BP683464" s="90"/>
    </row>
    <row r="683465" spans="68:68" customFormat="1">
      <c r="BP683465" s="90"/>
    </row>
    <row r="683466" spans="68:68" customFormat="1">
      <c r="BP683466" s="90"/>
    </row>
    <row r="683467" spans="68:68" customFormat="1">
      <c r="BP683467" s="90"/>
    </row>
    <row r="683468" spans="68:68" customFormat="1">
      <c r="BP683468" s="90"/>
    </row>
    <row r="683469" spans="68:68" customFormat="1">
      <c r="BP683469" s="90"/>
    </row>
    <row r="683470" spans="68:68" customFormat="1">
      <c r="BP683470" s="90"/>
    </row>
    <row r="683471" spans="68:68" customFormat="1">
      <c r="BP683471" s="90"/>
    </row>
    <row r="683472" spans="68:68" customFormat="1">
      <c r="BP683472" s="90"/>
    </row>
    <row r="683473" spans="68:68" customFormat="1">
      <c r="BP683473" s="90"/>
    </row>
    <row r="683474" spans="68:68" customFormat="1">
      <c r="BP683474" s="90"/>
    </row>
    <row r="683475" spans="68:68" customFormat="1">
      <c r="BP683475" s="90"/>
    </row>
    <row r="683476" spans="68:68" customFormat="1">
      <c r="BP683476" s="90"/>
    </row>
    <row r="683477" spans="68:68" customFormat="1">
      <c r="BP683477" s="90"/>
    </row>
    <row r="683478" spans="68:68" customFormat="1">
      <c r="BP683478" s="90"/>
    </row>
    <row r="683479" spans="68:68" customFormat="1">
      <c r="BP683479" s="90"/>
    </row>
    <row r="683480" spans="68:68" customFormat="1">
      <c r="BP683480" s="90"/>
    </row>
    <row r="683481" spans="68:68" customFormat="1">
      <c r="BP683481" s="90"/>
    </row>
    <row r="683482" spans="68:68" customFormat="1">
      <c r="BP683482" s="90"/>
    </row>
    <row r="683483" spans="68:68" customFormat="1">
      <c r="BP683483" s="90"/>
    </row>
    <row r="683484" spans="68:68" customFormat="1">
      <c r="BP683484" s="90"/>
    </row>
    <row r="683485" spans="68:68" customFormat="1">
      <c r="BP683485" s="90"/>
    </row>
    <row r="683486" spans="68:68" customFormat="1">
      <c r="BP683486" s="90"/>
    </row>
    <row r="683487" spans="68:68" customFormat="1">
      <c r="BP683487" s="90"/>
    </row>
    <row r="683488" spans="68:68" customFormat="1">
      <c r="BP683488" s="90"/>
    </row>
    <row r="683489" spans="68:68" customFormat="1">
      <c r="BP683489" s="90"/>
    </row>
    <row r="683490" spans="68:68" customFormat="1">
      <c r="BP683490" s="90"/>
    </row>
    <row r="683491" spans="68:68" customFormat="1">
      <c r="BP683491" s="90"/>
    </row>
    <row r="683492" spans="68:68" customFormat="1">
      <c r="BP683492" s="90"/>
    </row>
    <row r="683493" spans="68:68" customFormat="1">
      <c r="BP683493" s="90"/>
    </row>
    <row r="683494" spans="68:68" customFormat="1">
      <c r="BP683494" s="90"/>
    </row>
    <row r="683495" spans="68:68" customFormat="1">
      <c r="BP683495" s="90"/>
    </row>
    <row r="683496" spans="68:68" customFormat="1">
      <c r="BP683496" s="90"/>
    </row>
    <row r="683497" spans="68:68" customFormat="1">
      <c r="BP683497" s="90"/>
    </row>
    <row r="683498" spans="68:68" customFormat="1">
      <c r="BP683498" s="90"/>
    </row>
    <row r="683499" spans="68:68" customFormat="1">
      <c r="BP683499" s="90"/>
    </row>
    <row r="683500" spans="68:68" customFormat="1">
      <c r="BP683500" s="90"/>
    </row>
    <row r="683501" spans="68:68" customFormat="1">
      <c r="BP683501" s="90"/>
    </row>
    <row r="683502" spans="68:68" customFormat="1">
      <c r="BP683502" s="90"/>
    </row>
    <row r="683503" spans="68:68" customFormat="1">
      <c r="BP683503" s="90"/>
    </row>
    <row r="683504" spans="68:68" customFormat="1">
      <c r="BP683504" s="90"/>
    </row>
    <row r="683505" spans="68:68" customFormat="1">
      <c r="BP683505" s="90"/>
    </row>
    <row r="683506" spans="68:68" customFormat="1">
      <c r="BP683506" s="90"/>
    </row>
    <row r="683507" spans="68:68" customFormat="1">
      <c r="BP683507" s="90"/>
    </row>
    <row r="683508" spans="68:68" customFormat="1">
      <c r="BP683508" s="90"/>
    </row>
    <row r="683509" spans="68:68" customFormat="1">
      <c r="BP683509" s="90"/>
    </row>
    <row r="683510" spans="68:68" customFormat="1">
      <c r="BP683510" s="90"/>
    </row>
    <row r="683511" spans="68:68" customFormat="1">
      <c r="BP683511" s="90"/>
    </row>
    <row r="683512" spans="68:68" customFormat="1">
      <c r="BP683512" s="90"/>
    </row>
    <row r="683513" spans="68:68" customFormat="1">
      <c r="BP683513" s="90"/>
    </row>
    <row r="683514" spans="68:68" customFormat="1">
      <c r="BP683514" s="90"/>
    </row>
    <row r="683515" spans="68:68" customFormat="1">
      <c r="BP683515" s="90"/>
    </row>
    <row r="683516" spans="68:68" customFormat="1">
      <c r="BP683516" s="90"/>
    </row>
    <row r="683517" spans="68:68" customFormat="1">
      <c r="BP683517" s="90"/>
    </row>
    <row r="683518" spans="68:68" customFormat="1">
      <c r="BP683518" s="90"/>
    </row>
    <row r="683519" spans="68:68" customFormat="1">
      <c r="BP683519" s="90"/>
    </row>
    <row r="683520" spans="68:68" customFormat="1">
      <c r="BP683520" s="90"/>
    </row>
    <row r="683521" spans="68:68" customFormat="1">
      <c r="BP683521" s="90"/>
    </row>
    <row r="683522" spans="68:68" customFormat="1">
      <c r="BP683522" s="90"/>
    </row>
    <row r="683523" spans="68:68" customFormat="1">
      <c r="BP683523" s="90"/>
    </row>
    <row r="683524" spans="68:68" customFormat="1">
      <c r="BP683524" s="90"/>
    </row>
    <row r="683525" spans="68:68" customFormat="1">
      <c r="BP683525" s="90"/>
    </row>
    <row r="683526" spans="68:68" customFormat="1">
      <c r="BP683526" s="90"/>
    </row>
    <row r="683527" spans="68:68" customFormat="1">
      <c r="BP683527" s="90"/>
    </row>
    <row r="683528" spans="68:68" customFormat="1">
      <c r="BP683528" s="90"/>
    </row>
    <row r="683529" spans="68:68" customFormat="1">
      <c r="BP683529" s="90"/>
    </row>
    <row r="683530" spans="68:68" customFormat="1">
      <c r="BP683530" s="90"/>
    </row>
    <row r="683531" spans="68:68" customFormat="1">
      <c r="BP683531" s="90"/>
    </row>
    <row r="683532" spans="68:68" customFormat="1">
      <c r="BP683532" s="90"/>
    </row>
    <row r="683533" spans="68:68" customFormat="1">
      <c r="BP683533" s="90"/>
    </row>
    <row r="683534" spans="68:68" customFormat="1">
      <c r="BP683534" s="90"/>
    </row>
    <row r="683535" spans="68:68" customFormat="1">
      <c r="BP683535" s="90"/>
    </row>
    <row r="683536" spans="68:68" customFormat="1">
      <c r="BP683536" s="90"/>
    </row>
    <row r="683537" spans="68:68" customFormat="1">
      <c r="BP683537" s="90"/>
    </row>
    <row r="683538" spans="68:68" customFormat="1">
      <c r="BP683538" s="90"/>
    </row>
    <row r="683539" spans="68:68" customFormat="1">
      <c r="BP683539" s="90"/>
    </row>
    <row r="683540" spans="68:68" customFormat="1">
      <c r="BP683540" s="90"/>
    </row>
    <row r="683541" spans="68:68" customFormat="1">
      <c r="BP683541" s="90"/>
    </row>
    <row r="683542" spans="68:68" customFormat="1">
      <c r="BP683542" s="90"/>
    </row>
    <row r="683543" spans="68:68" customFormat="1">
      <c r="BP683543" s="90"/>
    </row>
    <row r="683544" spans="68:68" customFormat="1">
      <c r="BP683544" s="90"/>
    </row>
    <row r="683545" spans="68:68" customFormat="1">
      <c r="BP683545" s="90"/>
    </row>
    <row r="683546" spans="68:68" customFormat="1">
      <c r="BP683546" s="90"/>
    </row>
    <row r="683547" spans="68:68" customFormat="1">
      <c r="BP683547" s="90"/>
    </row>
    <row r="683548" spans="68:68" customFormat="1">
      <c r="BP683548" s="90"/>
    </row>
    <row r="683549" spans="68:68" customFormat="1">
      <c r="BP683549" s="90"/>
    </row>
    <row r="683550" spans="68:68" customFormat="1">
      <c r="BP683550" s="90"/>
    </row>
    <row r="683551" spans="68:68" customFormat="1">
      <c r="BP683551" s="90"/>
    </row>
    <row r="683552" spans="68:68" customFormat="1">
      <c r="BP683552" s="90"/>
    </row>
    <row r="683553" spans="68:68" customFormat="1">
      <c r="BP683553" s="90"/>
    </row>
    <row r="683554" spans="68:68" customFormat="1">
      <c r="BP683554" s="90"/>
    </row>
    <row r="683555" spans="68:68" customFormat="1">
      <c r="BP683555" s="90"/>
    </row>
    <row r="683556" spans="68:68" customFormat="1">
      <c r="BP683556" s="90"/>
    </row>
    <row r="683557" spans="68:68" customFormat="1">
      <c r="BP683557" s="90"/>
    </row>
    <row r="683558" spans="68:68" customFormat="1">
      <c r="BP683558" s="90"/>
    </row>
    <row r="683559" spans="68:68" customFormat="1">
      <c r="BP683559" s="90"/>
    </row>
    <row r="683560" spans="68:68" customFormat="1">
      <c r="BP683560" s="90"/>
    </row>
    <row r="683561" spans="68:68" customFormat="1">
      <c r="BP683561" s="90"/>
    </row>
    <row r="683562" spans="68:68" customFormat="1">
      <c r="BP683562" s="90"/>
    </row>
    <row r="683563" spans="68:68" customFormat="1">
      <c r="BP683563" s="90"/>
    </row>
    <row r="683564" spans="68:68" customFormat="1">
      <c r="BP683564" s="90"/>
    </row>
    <row r="683565" spans="68:68" customFormat="1">
      <c r="BP683565" s="90"/>
    </row>
    <row r="683566" spans="68:68" customFormat="1">
      <c r="BP683566" s="90"/>
    </row>
    <row r="683567" spans="68:68" customFormat="1">
      <c r="BP683567" s="90"/>
    </row>
    <row r="683568" spans="68:68" customFormat="1">
      <c r="BP683568" s="90"/>
    </row>
    <row r="683569" spans="68:68" customFormat="1">
      <c r="BP683569" s="90"/>
    </row>
    <row r="683570" spans="68:68" customFormat="1">
      <c r="BP683570" s="90"/>
    </row>
    <row r="683571" spans="68:68" customFormat="1">
      <c r="BP683571" s="90"/>
    </row>
    <row r="683572" spans="68:68" customFormat="1">
      <c r="BP683572" s="90"/>
    </row>
    <row r="683573" spans="68:68" customFormat="1">
      <c r="BP683573" s="90"/>
    </row>
    <row r="683574" spans="68:68" customFormat="1">
      <c r="BP683574" s="90"/>
    </row>
    <row r="683575" spans="68:68" customFormat="1">
      <c r="BP683575" s="90"/>
    </row>
    <row r="683576" spans="68:68" customFormat="1">
      <c r="BP683576" s="90"/>
    </row>
    <row r="683577" spans="68:68" customFormat="1">
      <c r="BP683577" s="90"/>
    </row>
    <row r="683578" spans="68:68" customFormat="1">
      <c r="BP683578" s="90"/>
    </row>
    <row r="683579" spans="68:68" customFormat="1">
      <c r="BP683579" s="90"/>
    </row>
    <row r="683580" spans="68:68" customFormat="1">
      <c r="BP683580" s="90"/>
    </row>
    <row r="683581" spans="68:68" customFormat="1">
      <c r="BP683581" s="90"/>
    </row>
    <row r="683582" spans="68:68" customFormat="1">
      <c r="BP683582" s="90"/>
    </row>
    <row r="683583" spans="68:68" customFormat="1">
      <c r="BP683583" s="90"/>
    </row>
    <row r="683584" spans="68:68" customFormat="1">
      <c r="BP683584" s="90"/>
    </row>
    <row r="683585" spans="68:68" customFormat="1">
      <c r="BP683585" s="90"/>
    </row>
    <row r="683586" spans="68:68" customFormat="1">
      <c r="BP683586" s="90"/>
    </row>
    <row r="683587" spans="68:68" customFormat="1">
      <c r="BP683587" s="90"/>
    </row>
    <row r="683588" spans="68:68" customFormat="1">
      <c r="BP683588" s="90"/>
    </row>
    <row r="683589" spans="68:68" customFormat="1">
      <c r="BP683589" s="90"/>
    </row>
    <row r="683590" spans="68:68" customFormat="1">
      <c r="BP683590" s="90"/>
    </row>
    <row r="683591" spans="68:68" customFormat="1">
      <c r="BP683591" s="90"/>
    </row>
    <row r="683592" spans="68:68" customFormat="1">
      <c r="BP683592" s="90"/>
    </row>
    <row r="683593" spans="68:68" customFormat="1">
      <c r="BP683593" s="90"/>
    </row>
    <row r="683594" spans="68:68" customFormat="1">
      <c r="BP683594" s="90"/>
    </row>
    <row r="683595" spans="68:68" customFormat="1">
      <c r="BP683595" s="90"/>
    </row>
    <row r="683596" spans="68:68" customFormat="1">
      <c r="BP683596" s="90"/>
    </row>
    <row r="683597" spans="68:68" customFormat="1">
      <c r="BP683597" s="90"/>
    </row>
    <row r="683598" spans="68:68" customFormat="1">
      <c r="BP683598" s="90"/>
    </row>
    <row r="683599" spans="68:68" customFormat="1">
      <c r="BP683599" s="90"/>
    </row>
    <row r="683600" spans="68:68" customFormat="1">
      <c r="BP683600" s="90"/>
    </row>
    <row r="683601" spans="68:68" customFormat="1">
      <c r="BP683601" s="90"/>
    </row>
    <row r="683602" spans="68:68" customFormat="1">
      <c r="BP683602" s="90"/>
    </row>
    <row r="683603" spans="68:68" customFormat="1">
      <c r="BP683603" s="90"/>
    </row>
    <row r="683604" spans="68:68" customFormat="1">
      <c r="BP683604" s="90"/>
    </row>
    <row r="683605" spans="68:68" customFormat="1">
      <c r="BP683605" s="90"/>
    </row>
    <row r="683606" spans="68:68" customFormat="1">
      <c r="BP683606" s="90"/>
    </row>
    <row r="683607" spans="68:68" customFormat="1">
      <c r="BP683607" s="90"/>
    </row>
    <row r="683608" spans="68:68" customFormat="1">
      <c r="BP683608" s="90"/>
    </row>
    <row r="683609" spans="68:68" customFormat="1">
      <c r="BP683609" s="90"/>
    </row>
    <row r="683610" spans="68:68" customFormat="1">
      <c r="BP683610" s="90"/>
    </row>
    <row r="683611" spans="68:68" customFormat="1">
      <c r="BP683611" s="90"/>
    </row>
    <row r="683612" spans="68:68" customFormat="1">
      <c r="BP683612" s="90"/>
    </row>
    <row r="683613" spans="68:68" customFormat="1">
      <c r="BP683613" s="90"/>
    </row>
    <row r="683614" spans="68:68" customFormat="1">
      <c r="BP683614" s="90"/>
    </row>
    <row r="683615" spans="68:68" customFormat="1">
      <c r="BP683615" s="90"/>
    </row>
    <row r="683616" spans="68:68" customFormat="1">
      <c r="BP683616" s="90"/>
    </row>
    <row r="683617" spans="68:68" customFormat="1">
      <c r="BP683617" s="90"/>
    </row>
    <row r="683618" spans="68:68" customFormat="1">
      <c r="BP683618" s="90"/>
    </row>
    <row r="683619" spans="68:68" customFormat="1">
      <c r="BP683619" s="90"/>
    </row>
    <row r="683620" spans="68:68" customFormat="1">
      <c r="BP683620" s="90"/>
    </row>
    <row r="683621" spans="68:68" customFormat="1">
      <c r="BP683621" s="90"/>
    </row>
    <row r="683622" spans="68:68" customFormat="1">
      <c r="BP683622" s="90"/>
    </row>
    <row r="683623" spans="68:68" customFormat="1">
      <c r="BP683623" s="90"/>
    </row>
    <row r="683624" spans="68:68" customFormat="1">
      <c r="BP683624" s="90"/>
    </row>
    <row r="683625" spans="68:68" customFormat="1">
      <c r="BP683625" s="90"/>
    </row>
    <row r="683626" spans="68:68" customFormat="1">
      <c r="BP683626" s="90"/>
    </row>
    <row r="683627" spans="68:68" customFormat="1">
      <c r="BP683627" s="90"/>
    </row>
    <row r="683628" spans="68:68" customFormat="1">
      <c r="BP683628" s="90"/>
    </row>
    <row r="683629" spans="68:68" customFormat="1">
      <c r="BP683629" s="90"/>
    </row>
    <row r="683630" spans="68:68" customFormat="1">
      <c r="BP683630" s="90"/>
    </row>
    <row r="683631" spans="68:68" customFormat="1">
      <c r="BP683631" s="90"/>
    </row>
    <row r="683632" spans="68:68" customFormat="1">
      <c r="BP683632" s="90"/>
    </row>
    <row r="683633" spans="68:68" customFormat="1">
      <c r="BP683633" s="90"/>
    </row>
    <row r="683634" spans="68:68" customFormat="1">
      <c r="BP683634" s="90"/>
    </row>
    <row r="683635" spans="68:68" customFormat="1">
      <c r="BP683635" s="90"/>
    </row>
    <row r="683636" spans="68:68" customFormat="1">
      <c r="BP683636" s="90"/>
    </row>
    <row r="683637" spans="68:68" customFormat="1">
      <c r="BP683637" s="90"/>
    </row>
    <row r="683638" spans="68:68" customFormat="1">
      <c r="BP683638" s="90"/>
    </row>
    <row r="683639" spans="68:68" customFormat="1">
      <c r="BP683639" s="90"/>
    </row>
    <row r="683640" spans="68:68" customFormat="1">
      <c r="BP683640" s="90"/>
    </row>
    <row r="683641" spans="68:68" customFormat="1">
      <c r="BP683641" s="90"/>
    </row>
    <row r="683642" spans="68:68" customFormat="1">
      <c r="BP683642" s="90"/>
    </row>
    <row r="683643" spans="68:68" customFormat="1">
      <c r="BP683643" s="90"/>
    </row>
    <row r="683644" spans="68:68" customFormat="1">
      <c r="BP683644" s="90"/>
    </row>
    <row r="683645" spans="68:68" customFormat="1">
      <c r="BP683645" s="90"/>
    </row>
    <row r="683646" spans="68:68" customFormat="1">
      <c r="BP683646" s="90"/>
    </row>
    <row r="683647" spans="68:68" customFormat="1">
      <c r="BP683647" s="90"/>
    </row>
    <row r="683648" spans="68:68" customFormat="1">
      <c r="BP683648" s="90"/>
    </row>
    <row r="683649" spans="68:68" customFormat="1">
      <c r="BP683649" s="90"/>
    </row>
    <row r="683650" spans="68:68" customFormat="1">
      <c r="BP683650" s="90"/>
    </row>
    <row r="683651" spans="68:68" customFormat="1">
      <c r="BP683651" s="90"/>
    </row>
    <row r="683652" spans="68:68" customFormat="1">
      <c r="BP683652" s="90"/>
    </row>
    <row r="683653" spans="68:68" customFormat="1">
      <c r="BP683653" s="90"/>
    </row>
    <row r="683654" spans="68:68" customFormat="1">
      <c r="BP683654" s="90"/>
    </row>
    <row r="683655" spans="68:68" customFormat="1">
      <c r="BP683655" s="90"/>
    </row>
    <row r="683656" spans="68:68" customFormat="1">
      <c r="BP683656" s="90"/>
    </row>
    <row r="683657" spans="68:68" customFormat="1">
      <c r="BP683657" s="90"/>
    </row>
    <row r="683658" spans="68:68" customFormat="1">
      <c r="BP683658" s="90"/>
    </row>
    <row r="683659" spans="68:68" customFormat="1">
      <c r="BP683659" s="90"/>
    </row>
    <row r="683660" spans="68:68" customFormat="1">
      <c r="BP683660" s="90"/>
    </row>
    <row r="683661" spans="68:68" customFormat="1">
      <c r="BP683661" s="90"/>
    </row>
    <row r="683662" spans="68:68" customFormat="1">
      <c r="BP683662" s="90"/>
    </row>
    <row r="683663" spans="68:68" customFormat="1">
      <c r="BP683663" s="90"/>
    </row>
    <row r="683664" spans="68:68" customFormat="1">
      <c r="BP683664" s="90"/>
    </row>
    <row r="683665" spans="68:68" customFormat="1">
      <c r="BP683665" s="90"/>
    </row>
    <row r="683666" spans="68:68" customFormat="1">
      <c r="BP683666" s="90"/>
    </row>
    <row r="683667" spans="68:68" customFormat="1">
      <c r="BP683667" s="90"/>
    </row>
    <row r="683668" spans="68:68" customFormat="1">
      <c r="BP683668" s="90"/>
    </row>
    <row r="683669" spans="68:68" customFormat="1">
      <c r="BP683669" s="90"/>
    </row>
    <row r="683670" spans="68:68" customFormat="1">
      <c r="BP683670" s="90"/>
    </row>
    <row r="683671" spans="68:68" customFormat="1">
      <c r="BP683671" s="90"/>
    </row>
    <row r="683672" spans="68:68" customFormat="1">
      <c r="BP683672" s="90"/>
    </row>
    <row r="683673" spans="68:68" customFormat="1">
      <c r="BP683673" s="90"/>
    </row>
    <row r="683674" spans="68:68" customFormat="1">
      <c r="BP683674" s="90"/>
    </row>
    <row r="683675" spans="68:68" customFormat="1">
      <c r="BP683675" s="90"/>
    </row>
    <row r="683676" spans="68:68" customFormat="1">
      <c r="BP683676" s="90"/>
    </row>
    <row r="683677" spans="68:68" customFormat="1">
      <c r="BP683677" s="90"/>
    </row>
    <row r="683678" spans="68:68" customFormat="1">
      <c r="BP683678" s="90"/>
    </row>
    <row r="683679" spans="68:68" customFormat="1">
      <c r="BP683679" s="90"/>
    </row>
    <row r="683680" spans="68:68" customFormat="1">
      <c r="BP683680" s="90"/>
    </row>
    <row r="683681" spans="68:68" customFormat="1">
      <c r="BP683681" s="90"/>
    </row>
    <row r="683682" spans="68:68" customFormat="1">
      <c r="BP683682" s="90"/>
    </row>
    <row r="683683" spans="68:68" customFormat="1">
      <c r="BP683683" s="90"/>
    </row>
    <row r="683684" spans="68:68" customFormat="1">
      <c r="BP683684" s="90"/>
    </row>
    <row r="683685" spans="68:68" customFormat="1">
      <c r="BP683685" s="90"/>
    </row>
    <row r="683686" spans="68:68" customFormat="1">
      <c r="BP683686" s="90"/>
    </row>
    <row r="683687" spans="68:68" customFormat="1">
      <c r="BP683687" s="90"/>
    </row>
    <row r="683688" spans="68:68" customFormat="1">
      <c r="BP683688" s="90"/>
    </row>
    <row r="683689" spans="68:68" customFormat="1">
      <c r="BP683689" s="90"/>
    </row>
    <row r="683690" spans="68:68" customFormat="1">
      <c r="BP683690" s="90"/>
    </row>
    <row r="683691" spans="68:68" customFormat="1">
      <c r="BP683691" s="90"/>
    </row>
    <row r="683692" spans="68:68" customFormat="1">
      <c r="BP683692" s="90"/>
    </row>
    <row r="683693" spans="68:68" customFormat="1">
      <c r="BP683693" s="90"/>
    </row>
    <row r="683694" spans="68:68" customFormat="1">
      <c r="BP683694" s="90"/>
    </row>
    <row r="683695" spans="68:68" customFormat="1">
      <c r="BP683695" s="90"/>
    </row>
    <row r="683696" spans="68:68" customFormat="1">
      <c r="BP683696" s="90"/>
    </row>
    <row r="683697" spans="68:68" customFormat="1">
      <c r="BP683697" s="90"/>
    </row>
    <row r="683698" spans="68:68" customFormat="1">
      <c r="BP683698" s="90"/>
    </row>
    <row r="683699" spans="68:68" customFormat="1">
      <c r="BP683699" s="90"/>
    </row>
    <row r="683700" spans="68:68" customFormat="1">
      <c r="BP683700" s="90"/>
    </row>
    <row r="683701" spans="68:68" customFormat="1">
      <c r="BP683701" s="90"/>
    </row>
    <row r="683702" spans="68:68" customFormat="1">
      <c r="BP683702" s="90"/>
    </row>
    <row r="683703" spans="68:68" customFormat="1">
      <c r="BP683703" s="90"/>
    </row>
    <row r="683704" spans="68:68" customFormat="1">
      <c r="BP683704" s="90"/>
    </row>
    <row r="683705" spans="68:68" customFormat="1">
      <c r="BP683705" s="90"/>
    </row>
    <row r="683706" spans="68:68" customFormat="1">
      <c r="BP683706" s="90"/>
    </row>
    <row r="683707" spans="68:68" customFormat="1">
      <c r="BP683707" s="90"/>
    </row>
    <row r="683708" spans="68:68" customFormat="1">
      <c r="BP683708" s="90"/>
    </row>
    <row r="683709" spans="68:68" customFormat="1">
      <c r="BP683709" s="90"/>
    </row>
    <row r="683710" spans="68:68" customFormat="1">
      <c r="BP683710" s="90"/>
    </row>
    <row r="683711" spans="68:68" customFormat="1">
      <c r="BP683711" s="90"/>
    </row>
    <row r="683712" spans="68:68" customFormat="1">
      <c r="BP683712" s="90"/>
    </row>
    <row r="683713" spans="68:68" customFormat="1">
      <c r="BP683713" s="90"/>
    </row>
    <row r="683714" spans="68:68" customFormat="1">
      <c r="BP683714" s="90"/>
    </row>
    <row r="683715" spans="68:68" customFormat="1">
      <c r="BP683715" s="90"/>
    </row>
    <row r="683716" spans="68:68" customFormat="1">
      <c r="BP683716" s="90"/>
    </row>
    <row r="683717" spans="68:68" customFormat="1">
      <c r="BP683717" s="90"/>
    </row>
    <row r="683718" spans="68:68" customFormat="1">
      <c r="BP683718" s="90"/>
    </row>
    <row r="683719" spans="68:68" customFormat="1">
      <c r="BP683719" s="90"/>
    </row>
    <row r="683720" spans="68:68" customFormat="1">
      <c r="BP683720" s="90"/>
    </row>
    <row r="683721" spans="68:68" customFormat="1">
      <c r="BP683721" s="90"/>
    </row>
    <row r="683722" spans="68:68" customFormat="1">
      <c r="BP683722" s="90"/>
    </row>
    <row r="683723" spans="68:68" customFormat="1">
      <c r="BP683723" s="90"/>
    </row>
    <row r="683724" spans="68:68" customFormat="1">
      <c r="BP683724" s="90"/>
    </row>
    <row r="683725" spans="68:68" customFormat="1">
      <c r="BP683725" s="90"/>
    </row>
    <row r="683726" spans="68:68" customFormat="1">
      <c r="BP683726" s="90"/>
    </row>
    <row r="683727" spans="68:68" customFormat="1">
      <c r="BP683727" s="90"/>
    </row>
    <row r="683728" spans="68:68" customFormat="1">
      <c r="BP683728" s="90"/>
    </row>
    <row r="683729" spans="68:68" customFormat="1">
      <c r="BP683729" s="90"/>
    </row>
    <row r="683730" spans="68:68" customFormat="1">
      <c r="BP683730" s="90"/>
    </row>
    <row r="683731" spans="68:68" customFormat="1">
      <c r="BP683731" s="90"/>
    </row>
    <row r="683732" spans="68:68" customFormat="1">
      <c r="BP683732" s="90"/>
    </row>
    <row r="683733" spans="68:68" customFormat="1">
      <c r="BP683733" s="90"/>
    </row>
    <row r="683734" spans="68:68" customFormat="1">
      <c r="BP683734" s="90"/>
    </row>
    <row r="683735" spans="68:68" customFormat="1">
      <c r="BP683735" s="90"/>
    </row>
    <row r="683736" spans="68:68" customFormat="1">
      <c r="BP683736" s="90"/>
    </row>
    <row r="683737" spans="68:68" customFormat="1">
      <c r="BP683737" s="90"/>
    </row>
    <row r="683738" spans="68:68" customFormat="1">
      <c r="BP683738" s="90"/>
    </row>
    <row r="683739" spans="68:68" customFormat="1">
      <c r="BP683739" s="90"/>
    </row>
    <row r="683740" spans="68:68" customFormat="1">
      <c r="BP683740" s="90"/>
    </row>
    <row r="683741" spans="68:68" customFormat="1">
      <c r="BP683741" s="90"/>
    </row>
    <row r="683742" spans="68:68" customFormat="1">
      <c r="BP683742" s="90"/>
    </row>
    <row r="683743" spans="68:68" customFormat="1">
      <c r="BP683743" s="90"/>
    </row>
    <row r="683744" spans="68:68" customFormat="1">
      <c r="BP683744" s="90"/>
    </row>
    <row r="683745" spans="68:68" customFormat="1">
      <c r="BP683745" s="90"/>
    </row>
    <row r="683746" spans="68:68" customFormat="1">
      <c r="BP683746" s="90"/>
    </row>
    <row r="683747" spans="68:68" customFormat="1">
      <c r="BP683747" s="90"/>
    </row>
    <row r="683748" spans="68:68" customFormat="1">
      <c r="BP683748" s="90"/>
    </row>
    <row r="683749" spans="68:68" customFormat="1">
      <c r="BP683749" s="90"/>
    </row>
    <row r="683750" spans="68:68" customFormat="1">
      <c r="BP683750" s="90"/>
    </row>
    <row r="683751" spans="68:68" customFormat="1">
      <c r="BP683751" s="90"/>
    </row>
    <row r="683752" spans="68:68" customFormat="1">
      <c r="BP683752" s="90"/>
    </row>
    <row r="683753" spans="68:68" customFormat="1">
      <c r="BP683753" s="90"/>
    </row>
    <row r="683754" spans="68:68" customFormat="1">
      <c r="BP683754" s="90"/>
    </row>
    <row r="683755" spans="68:68" customFormat="1">
      <c r="BP683755" s="90"/>
    </row>
    <row r="683756" spans="68:68" customFormat="1">
      <c r="BP683756" s="90"/>
    </row>
    <row r="683757" spans="68:68" customFormat="1">
      <c r="BP683757" s="90"/>
    </row>
    <row r="683758" spans="68:68" customFormat="1">
      <c r="BP683758" s="90"/>
    </row>
    <row r="683759" spans="68:68" customFormat="1">
      <c r="BP683759" s="90"/>
    </row>
    <row r="683760" spans="68:68" customFormat="1">
      <c r="BP683760" s="90"/>
    </row>
    <row r="683761" spans="68:68" customFormat="1">
      <c r="BP683761" s="90"/>
    </row>
    <row r="683762" spans="68:68" customFormat="1">
      <c r="BP683762" s="90"/>
    </row>
    <row r="683763" spans="68:68" customFormat="1">
      <c r="BP683763" s="90"/>
    </row>
    <row r="683764" spans="68:68" customFormat="1">
      <c r="BP683764" s="90"/>
    </row>
    <row r="683765" spans="68:68" customFormat="1">
      <c r="BP683765" s="90"/>
    </row>
    <row r="683766" spans="68:68" customFormat="1">
      <c r="BP683766" s="90"/>
    </row>
    <row r="683767" spans="68:68" customFormat="1">
      <c r="BP683767" s="90"/>
    </row>
    <row r="683768" spans="68:68" customFormat="1">
      <c r="BP683768" s="90"/>
    </row>
    <row r="683769" spans="68:68" customFormat="1">
      <c r="BP683769" s="90"/>
    </row>
    <row r="683770" spans="68:68" customFormat="1">
      <c r="BP683770" s="90"/>
    </row>
    <row r="683771" spans="68:68" customFormat="1">
      <c r="BP683771" s="90"/>
    </row>
    <row r="683772" spans="68:68" customFormat="1">
      <c r="BP683772" s="90"/>
    </row>
    <row r="683773" spans="68:68" customFormat="1">
      <c r="BP683773" s="90"/>
    </row>
    <row r="683774" spans="68:68" customFormat="1">
      <c r="BP683774" s="90"/>
    </row>
    <row r="683775" spans="68:68" customFormat="1">
      <c r="BP683775" s="90"/>
    </row>
    <row r="683776" spans="68:68" customFormat="1">
      <c r="BP683776" s="90"/>
    </row>
    <row r="683777" spans="68:68" customFormat="1">
      <c r="BP683777" s="90"/>
    </row>
    <row r="683778" spans="68:68" customFormat="1">
      <c r="BP683778" s="90"/>
    </row>
    <row r="683779" spans="68:68" customFormat="1">
      <c r="BP683779" s="90"/>
    </row>
    <row r="683780" spans="68:68" customFormat="1">
      <c r="BP683780" s="90"/>
    </row>
    <row r="683781" spans="68:68" customFormat="1">
      <c r="BP683781" s="90"/>
    </row>
    <row r="683782" spans="68:68" customFormat="1">
      <c r="BP683782" s="90"/>
    </row>
    <row r="683783" spans="68:68" customFormat="1">
      <c r="BP683783" s="90"/>
    </row>
    <row r="683784" spans="68:68" customFormat="1">
      <c r="BP683784" s="90"/>
    </row>
    <row r="683785" spans="68:68" customFormat="1">
      <c r="BP683785" s="90"/>
    </row>
    <row r="683786" spans="68:68" customFormat="1">
      <c r="BP683786" s="90"/>
    </row>
    <row r="683787" spans="68:68" customFormat="1">
      <c r="BP683787" s="90"/>
    </row>
    <row r="683788" spans="68:68" customFormat="1">
      <c r="BP683788" s="90"/>
    </row>
    <row r="683789" spans="68:68" customFormat="1">
      <c r="BP683789" s="90"/>
    </row>
    <row r="683790" spans="68:68" customFormat="1">
      <c r="BP683790" s="90"/>
    </row>
    <row r="683791" spans="68:68" customFormat="1">
      <c r="BP683791" s="90"/>
    </row>
    <row r="683792" spans="68:68" customFormat="1">
      <c r="BP683792" s="90"/>
    </row>
    <row r="683793" spans="68:68" customFormat="1">
      <c r="BP683793" s="90"/>
    </row>
    <row r="683794" spans="68:68" customFormat="1">
      <c r="BP683794" s="90"/>
    </row>
    <row r="683795" spans="68:68" customFormat="1">
      <c r="BP683795" s="90"/>
    </row>
    <row r="683796" spans="68:68" customFormat="1">
      <c r="BP683796" s="90"/>
    </row>
    <row r="683797" spans="68:68" customFormat="1">
      <c r="BP683797" s="90"/>
    </row>
    <row r="683798" spans="68:68" customFormat="1">
      <c r="BP683798" s="90"/>
    </row>
    <row r="683799" spans="68:68" customFormat="1">
      <c r="BP683799" s="90"/>
    </row>
    <row r="683800" spans="68:68" customFormat="1">
      <c r="BP683800" s="90"/>
    </row>
    <row r="683801" spans="68:68" customFormat="1">
      <c r="BP683801" s="90"/>
    </row>
    <row r="683802" spans="68:68" customFormat="1">
      <c r="BP683802" s="90"/>
    </row>
    <row r="683803" spans="68:68" customFormat="1">
      <c r="BP683803" s="90"/>
    </row>
    <row r="683804" spans="68:68" customFormat="1">
      <c r="BP683804" s="90"/>
    </row>
    <row r="683805" spans="68:68" customFormat="1">
      <c r="BP683805" s="90"/>
    </row>
    <row r="683806" spans="68:68" customFormat="1">
      <c r="BP683806" s="90"/>
    </row>
    <row r="683807" spans="68:68" customFormat="1">
      <c r="BP683807" s="90"/>
    </row>
    <row r="683808" spans="68:68" customFormat="1">
      <c r="BP683808" s="90"/>
    </row>
    <row r="683809" spans="68:68" customFormat="1">
      <c r="BP683809" s="90"/>
    </row>
    <row r="683810" spans="68:68" customFormat="1">
      <c r="BP683810" s="90"/>
    </row>
    <row r="683811" spans="68:68" customFormat="1">
      <c r="BP683811" s="90"/>
    </row>
    <row r="683812" spans="68:68" customFormat="1">
      <c r="BP683812" s="90"/>
    </row>
    <row r="683813" spans="68:68" customFormat="1">
      <c r="BP683813" s="90"/>
    </row>
    <row r="683814" spans="68:68" customFormat="1">
      <c r="BP683814" s="90"/>
    </row>
    <row r="683815" spans="68:68" customFormat="1">
      <c r="BP683815" s="90"/>
    </row>
    <row r="683816" spans="68:68" customFormat="1">
      <c r="BP683816" s="90"/>
    </row>
    <row r="683817" spans="68:68" customFormat="1">
      <c r="BP683817" s="90"/>
    </row>
    <row r="683818" spans="68:68" customFormat="1">
      <c r="BP683818" s="90"/>
    </row>
    <row r="683819" spans="68:68" customFormat="1">
      <c r="BP683819" s="90"/>
    </row>
    <row r="683820" spans="68:68" customFormat="1">
      <c r="BP683820" s="90"/>
    </row>
    <row r="683821" spans="68:68" customFormat="1">
      <c r="BP683821" s="90"/>
    </row>
    <row r="683822" spans="68:68" customFormat="1">
      <c r="BP683822" s="90"/>
    </row>
    <row r="683823" spans="68:68" customFormat="1">
      <c r="BP683823" s="90"/>
    </row>
    <row r="683824" spans="68:68" customFormat="1">
      <c r="BP683824" s="90"/>
    </row>
    <row r="683825" spans="68:68" customFormat="1">
      <c r="BP683825" s="90"/>
    </row>
    <row r="683826" spans="68:68" customFormat="1">
      <c r="BP683826" s="90"/>
    </row>
    <row r="683827" spans="68:68" customFormat="1">
      <c r="BP683827" s="90"/>
    </row>
    <row r="683828" spans="68:68" customFormat="1">
      <c r="BP683828" s="90"/>
    </row>
    <row r="683829" spans="68:68" customFormat="1">
      <c r="BP683829" s="90"/>
    </row>
    <row r="683830" spans="68:68" customFormat="1">
      <c r="BP683830" s="90"/>
    </row>
    <row r="683831" spans="68:68" customFormat="1">
      <c r="BP683831" s="90"/>
    </row>
    <row r="683832" spans="68:68" customFormat="1">
      <c r="BP683832" s="90"/>
    </row>
    <row r="683833" spans="68:68" customFormat="1">
      <c r="BP683833" s="90"/>
    </row>
    <row r="683834" spans="68:68" customFormat="1">
      <c r="BP683834" s="90"/>
    </row>
    <row r="683835" spans="68:68" customFormat="1">
      <c r="BP683835" s="90"/>
    </row>
    <row r="683836" spans="68:68" customFormat="1">
      <c r="BP683836" s="90"/>
    </row>
    <row r="683837" spans="68:68" customFormat="1">
      <c r="BP683837" s="90"/>
    </row>
    <row r="683838" spans="68:68" customFormat="1">
      <c r="BP683838" s="90"/>
    </row>
    <row r="683839" spans="68:68" customFormat="1">
      <c r="BP683839" s="90"/>
    </row>
    <row r="683840" spans="68:68" customFormat="1">
      <c r="BP683840" s="90"/>
    </row>
    <row r="683841" spans="68:68" customFormat="1">
      <c r="BP683841" s="90"/>
    </row>
    <row r="683842" spans="68:68" customFormat="1">
      <c r="BP683842" s="90"/>
    </row>
    <row r="683843" spans="68:68" customFormat="1">
      <c r="BP683843" s="90"/>
    </row>
    <row r="683844" spans="68:68" customFormat="1">
      <c r="BP683844" s="90"/>
    </row>
    <row r="683845" spans="68:68" customFormat="1">
      <c r="BP683845" s="90"/>
    </row>
    <row r="683846" spans="68:68" customFormat="1">
      <c r="BP683846" s="90"/>
    </row>
    <row r="683847" spans="68:68" customFormat="1">
      <c r="BP683847" s="90"/>
    </row>
    <row r="683848" spans="68:68" customFormat="1">
      <c r="BP683848" s="90"/>
    </row>
    <row r="683849" spans="68:68" customFormat="1">
      <c r="BP683849" s="90"/>
    </row>
    <row r="683850" spans="68:68" customFormat="1">
      <c r="BP683850" s="90"/>
    </row>
    <row r="683851" spans="68:68" customFormat="1">
      <c r="BP683851" s="90"/>
    </row>
    <row r="683852" spans="68:68" customFormat="1">
      <c r="BP683852" s="90"/>
    </row>
    <row r="683853" spans="68:68" customFormat="1">
      <c r="BP683853" s="90"/>
    </row>
    <row r="683854" spans="68:68" customFormat="1">
      <c r="BP683854" s="90"/>
    </row>
    <row r="683855" spans="68:68" customFormat="1">
      <c r="BP683855" s="90"/>
    </row>
    <row r="683856" spans="68:68" customFormat="1">
      <c r="BP683856" s="90"/>
    </row>
    <row r="683857" spans="68:68" customFormat="1">
      <c r="BP683857" s="90"/>
    </row>
    <row r="683858" spans="68:68" customFormat="1">
      <c r="BP683858" s="90"/>
    </row>
    <row r="683859" spans="68:68" customFormat="1">
      <c r="BP683859" s="90"/>
    </row>
    <row r="683860" spans="68:68" customFormat="1">
      <c r="BP683860" s="90"/>
    </row>
    <row r="683861" spans="68:68" customFormat="1">
      <c r="BP683861" s="90"/>
    </row>
    <row r="683862" spans="68:68" customFormat="1">
      <c r="BP683862" s="90"/>
    </row>
    <row r="683863" spans="68:68" customFormat="1">
      <c r="BP683863" s="90"/>
    </row>
    <row r="683864" spans="68:68" customFormat="1">
      <c r="BP683864" s="90"/>
    </row>
    <row r="683865" spans="68:68" customFormat="1">
      <c r="BP683865" s="90"/>
    </row>
    <row r="683866" spans="68:68" customFormat="1">
      <c r="BP683866" s="90"/>
    </row>
    <row r="683867" spans="68:68" customFormat="1">
      <c r="BP683867" s="90"/>
    </row>
    <row r="683868" spans="68:68" customFormat="1">
      <c r="BP683868" s="90"/>
    </row>
    <row r="683869" spans="68:68" customFormat="1">
      <c r="BP683869" s="90"/>
    </row>
    <row r="683870" spans="68:68" customFormat="1">
      <c r="BP683870" s="90"/>
    </row>
    <row r="683871" spans="68:68" customFormat="1">
      <c r="BP683871" s="90"/>
    </row>
    <row r="683872" spans="68:68" customFormat="1">
      <c r="BP683872" s="90"/>
    </row>
    <row r="683873" spans="68:68" customFormat="1">
      <c r="BP683873" s="90"/>
    </row>
    <row r="683874" spans="68:68" customFormat="1">
      <c r="BP683874" s="90"/>
    </row>
    <row r="683875" spans="68:68" customFormat="1">
      <c r="BP683875" s="90"/>
    </row>
    <row r="683876" spans="68:68" customFormat="1">
      <c r="BP683876" s="90"/>
    </row>
    <row r="683877" spans="68:68" customFormat="1">
      <c r="BP683877" s="90"/>
    </row>
    <row r="683878" spans="68:68" customFormat="1">
      <c r="BP683878" s="90"/>
    </row>
    <row r="683879" spans="68:68" customFormat="1">
      <c r="BP683879" s="90"/>
    </row>
    <row r="683880" spans="68:68" customFormat="1">
      <c r="BP683880" s="90"/>
    </row>
    <row r="683881" spans="68:68" customFormat="1">
      <c r="BP683881" s="90"/>
    </row>
    <row r="683882" spans="68:68" customFormat="1">
      <c r="BP683882" s="90"/>
    </row>
    <row r="683883" spans="68:68" customFormat="1">
      <c r="BP683883" s="90"/>
    </row>
    <row r="683884" spans="68:68" customFormat="1">
      <c r="BP683884" s="90"/>
    </row>
    <row r="683885" spans="68:68" customFormat="1">
      <c r="BP683885" s="90"/>
    </row>
    <row r="683886" spans="68:68" customFormat="1">
      <c r="BP683886" s="90"/>
    </row>
    <row r="683887" spans="68:68" customFormat="1">
      <c r="BP683887" s="90"/>
    </row>
    <row r="683888" spans="68:68" customFormat="1">
      <c r="BP683888" s="90"/>
    </row>
    <row r="683889" spans="68:68" customFormat="1">
      <c r="BP683889" s="90"/>
    </row>
    <row r="683890" spans="68:68" customFormat="1">
      <c r="BP683890" s="90"/>
    </row>
    <row r="683891" spans="68:68" customFormat="1">
      <c r="BP683891" s="90"/>
    </row>
    <row r="683892" spans="68:68" customFormat="1">
      <c r="BP683892" s="90"/>
    </row>
    <row r="683893" spans="68:68" customFormat="1">
      <c r="BP683893" s="90"/>
    </row>
    <row r="683894" spans="68:68" customFormat="1">
      <c r="BP683894" s="90"/>
    </row>
    <row r="683895" spans="68:68" customFormat="1">
      <c r="BP683895" s="90"/>
    </row>
    <row r="683896" spans="68:68" customFormat="1">
      <c r="BP683896" s="90"/>
    </row>
    <row r="683897" spans="68:68" customFormat="1">
      <c r="BP683897" s="90"/>
    </row>
    <row r="683898" spans="68:68" customFormat="1">
      <c r="BP683898" s="90"/>
    </row>
    <row r="683899" spans="68:68" customFormat="1">
      <c r="BP683899" s="90"/>
    </row>
    <row r="683900" spans="68:68" customFormat="1">
      <c r="BP683900" s="90"/>
    </row>
    <row r="683901" spans="68:68" customFormat="1">
      <c r="BP683901" s="90"/>
    </row>
    <row r="683902" spans="68:68" customFormat="1">
      <c r="BP683902" s="90"/>
    </row>
    <row r="683903" spans="68:68" customFormat="1">
      <c r="BP683903" s="90"/>
    </row>
    <row r="683904" spans="68:68" customFormat="1">
      <c r="BP683904" s="90"/>
    </row>
    <row r="683905" spans="68:68" customFormat="1">
      <c r="BP683905" s="90"/>
    </row>
    <row r="683906" spans="68:68" customFormat="1">
      <c r="BP683906" s="90"/>
    </row>
    <row r="683907" spans="68:68" customFormat="1">
      <c r="BP683907" s="90"/>
    </row>
    <row r="683908" spans="68:68" customFormat="1">
      <c r="BP683908" s="90"/>
    </row>
    <row r="683909" spans="68:68" customFormat="1">
      <c r="BP683909" s="90"/>
    </row>
    <row r="683910" spans="68:68" customFormat="1">
      <c r="BP683910" s="90"/>
    </row>
    <row r="683911" spans="68:68" customFormat="1">
      <c r="BP683911" s="90"/>
    </row>
    <row r="683912" spans="68:68" customFormat="1">
      <c r="BP683912" s="90"/>
    </row>
    <row r="683913" spans="68:68" customFormat="1">
      <c r="BP683913" s="90"/>
    </row>
    <row r="683914" spans="68:68" customFormat="1">
      <c r="BP683914" s="90"/>
    </row>
    <row r="683915" spans="68:68" customFormat="1">
      <c r="BP683915" s="90"/>
    </row>
    <row r="683916" spans="68:68" customFormat="1">
      <c r="BP683916" s="90"/>
    </row>
    <row r="683917" spans="68:68" customFormat="1">
      <c r="BP683917" s="90"/>
    </row>
    <row r="683918" spans="68:68" customFormat="1">
      <c r="BP683918" s="90"/>
    </row>
    <row r="683919" spans="68:68" customFormat="1">
      <c r="BP683919" s="90"/>
    </row>
    <row r="683920" spans="68:68" customFormat="1">
      <c r="BP683920" s="90"/>
    </row>
    <row r="683921" spans="68:68" customFormat="1">
      <c r="BP683921" s="90"/>
    </row>
    <row r="683922" spans="68:68" customFormat="1">
      <c r="BP683922" s="90"/>
    </row>
    <row r="683923" spans="68:68" customFormat="1">
      <c r="BP683923" s="90"/>
    </row>
    <row r="683924" spans="68:68" customFormat="1">
      <c r="BP683924" s="90"/>
    </row>
    <row r="683925" spans="68:68" customFormat="1">
      <c r="BP683925" s="90"/>
    </row>
    <row r="683926" spans="68:68" customFormat="1">
      <c r="BP683926" s="90"/>
    </row>
    <row r="683927" spans="68:68" customFormat="1">
      <c r="BP683927" s="90"/>
    </row>
    <row r="683928" spans="68:68" customFormat="1">
      <c r="BP683928" s="90"/>
    </row>
    <row r="683929" spans="68:68" customFormat="1">
      <c r="BP683929" s="90"/>
    </row>
    <row r="683930" spans="68:68" customFormat="1">
      <c r="BP683930" s="90"/>
    </row>
    <row r="683931" spans="68:68" customFormat="1">
      <c r="BP683931" s="90"/>
    </row>
    <row r="683932" spans="68:68" customFormat="1">
      <c r="BP683932" s="90"/>
    </row>
    <row r="683933" spans="68:68" customFormat="1">
      <c r="BP683933" s="90"/>
    </row>
    <row r="683934" spans="68:68" customFormat="1">
      <c r="BP683934" s="90"/>
    </row>
    <row r="683935" spans="68:68" customFormat="1">
      <c r="BP683935" s="90"/>
    </row>
    <row r="683936" spans="68:68" customFormat="1">
      <c r="BP683936" s="90"/>
    </row>
    <row r="683937" spans="68:68" customFormat="1">
      <c r="BP683937" s="90"/>
    </row>
    <row r="683938" spans="68:68" customFormat="1">
      <c r="BP683938" s="90"/>
    </row>
    <row r="683939" spans="68:68" customFormat="1">
      <c r="BP683939" s="90"/>
    </row>
    <row r="683940" spans="68:68" customFormat="1">
      <c r="BP683940" s="90"/>
    </row>
    <row r="683941" spans="68:68" customFormat="1">
      <c r="BP683941" s="90"/>
    </row>
    <row r="683942" spans="68:68" customFormat="1">
      <c r="BP683942" s="90"/>
    </row>
    <row r="683943" spans="68:68" customFormat="1">
      <c r="BP683943" s="90"/>
    </row>
    <row r="683944" spans="68:68" customFormat="1">
      <c r="BP683944" s="90"/>
    </row>
    <row r="683945" spans="68:68" customFormat="1">
      <c r="BP683945" s="90"/>
    </row>
    <row r="683946" spans="68:68" customFormat="1">
      <c r="BP683946" s="90"/>
    </row>
    <row r="683947" spans="68:68" customFormat="1">
      <c r="BP683947" s="90"/>
    </row>
    <row r="683948" spans="68:68" customFormat="1">
      <c r="BP683948" s="90"/>
    </row>
    <row r="683949" spans="68:68" customFormat="1">
      <c r="BP683949" s="90"/>
    </row>
    <row r="683950" spans="68:68" customFormat="1">
      <c r="BP683950" s="90"/>
    </row>
    <row r="683951" spans="68:68" customFormat="1">
      <c r="BP683951" s="90"/>
    </row>
    <row r="683952" spans="68:68" customFormat="1">
      <c r="BP683952" s="90"/>
    </row>
    <row r="683953" spans="68:68" customFormat="1">
      <c r="BP683953" s="90"/>
    </row>
    <row r="683954" spans="68:68" customFormat="1">
      <c r="BP683954" s="90"/>
    </row>
    <row r="683955" spans="68:68" customFormat="1">
      <c r="BP683955" s="90"/>
    </row>
    <row r="683956" spans="68:68" customFormat="1">
      <c r="BP683956" s="90"/>
    </row>
    <row r="683957" spans="68:68" customFormat="1">
      <c r="BP683957" s="90"/>
    </row>
    <row r="683958" spans="68:68" customFormat="1">
      <c r="BP683958" s="90"/>
    </row>
    <row r="683959" spans="68:68" customFormat="1">
      <c r="BP683959" s="90"/>
    </row>
    <row r="683960" spans="68:68" customFormat="1">
      <c r="BP683960" s="90"/>
    </row>
    <row r="683961" spans="68:68" customFormat="1">
      <c r="BP683961" s="90"/>
    </row>
    <row r="683962" spans="68:68" customFormat="1">
      <c r="BP683962" s="90"/>
    </row>
    <row r="683963" spans="68:68" customFormat="1">
      <c r="BP683963" s="90"/>
    </row>
    <row r="683964" spans="68:68" customFormat="1">
      <c r="BP683964" s="90"/>
    </row>
    <row r="683965" spans="68:68" customFormat="1">
      <c r="BP683965" s="90"/>
    </row>
    <row r="683966" spans="68:68" customFormat="1">
      <c r="BP683966" s="90"/>
    </row>
    <row r="683967" spans="68:68" customFormat="1">
      <c r="BP683967" s="90"/>
    </row>
    <row r="683968" spans="68:68" customFormat="1">
      <c r="BP683968" s="90"/>
    </row>
    <row r="683969" spans="68:68" customFormat="1">
      <c r="BP683969" s="90"/>
    </row>
    <row r="683970" spans="68:68" customFormat="1">
      <c r="BP683970" s="90"/>
    </row>
    <row r="683971" spans="68:68" customFormat="1">
      <c r="BP683971" s="90"/>
    </row>
    <row r="683972" spans="68:68" customFormat="1">
      <c r="BP683972" s="90"/>
    </row>
    <row r="683973" spans="68:68" customFormat="1">
      <c r="BP683973" s="90"/>
    </row>
    <row r="683974" spans="68:68" customFormat="1">
      <c r="BP683974" s="90"/>
    </row>
    <row r="683975" spans="68:68" customFormat="1">
      <c r="BP683975" s="90"/>
    </row>
    <row r="683976" spans="68:68" customFormat="1">
      <c r="BP683976" s="90"/>
    </row>
    <row r="683977" spans="68:68" customFormat="1">
      <c r="BP683977" s="90"/>
    </row>
    <row r="683978" spans="68:68" customFormat="1">
      <c r="BP683978" s="90"/>
    </row>
    <row r="683979" spans="68:68" customFormat="1">
      <c r="BP683979" s="90"/>
    </row>
    <row r="683980" spans="68:68" customFormat="1">
      <c r="BP683980" s="90"/>
    </row>
    <row r="683981" spans="68:68" customFormat="1">
      <c r="BP683981" s="90"/>
    </row>
    <row r="683982" spans="68:68" customFormat="1">
      <c r="BP683982" s="90"/>
    </row>
    <row r="683983" spans="68:68" customFormat="1">
      <c r="BP683983" s="90"/>
    </row>
    <row r="683984" spans="68:68" customFormat="1">
      <c r="BP683984" s="90"/>
    </row>
    <row r="683985" spans="68:68" customFormat="1">
      <c r="BP683985" s="90"/>
    </row>
    <row r="683986" spans="68:68" customFormat="1">
      <c r="BP683986" s="90"/>
    </row>
    <row r="683987" spans="68:68" customFormat="1">
      <c r="BP683987" s="90"/>
    </row>
    <row r="683988" spans="68:68" customFormat="1">
      <c r="BP683988" s="90"/>
    </row>
    <row r="683989" spans="68:68" customFormat="1">
      <c r="BP683989" s="90"/>
    </row>
    <row r="683990" spans="68:68" customFormat="1">
      <c r="BP683990" s="90"/>
    </row>
    <row r="683991" spans="68:68" customFormat="1">
      <c r="BP683991" s="90"/>
    </row>
    <row r="683992" spans="68:68" customFormat="1">
      <c r="BP683992" s="90"/>
    </row>
    <row r="683993" spans="68:68" customFormat="1">
      <c r="BP683993" s="90"/>
    </row>
    <row r="683994" spans="68:68" customFormat="1">
      <c r="BP683994" s="90"/>
    </row>
    <row r="683995" spans="68:68" customFormat="1">
      <c r="BP683995" s="90"/>
    </row>
    <row r="683996" spans="68:68" customFormat="1">
      <c r="BP683996" s="90"/>
    </row>
    <row r="683997" spans="68:68" customFormat="1">
      <c r="BP683997" s="90"/>
    </row>
    <row r="683998" spans="68:68" customFormat="1">
      <c r="BP683998" s="90"/>
    </row>
    <row r="683999" spans="68:68" customFormat="1">
      <c r="BP683999" s="90"/>
    </row>
    <row r="684000" spans="68:68" customFormat="1">
      <c r="BP684000" s="90"/>
    </row>
    <row r="684001" spans="68:68" customFormat="1">
      <c r="BP684001" s="90"/>
    </row>
    <row r="684002" spans="68:68" customFormat="1">
      <c r="BP684002" s="90"/>
    </row>
    <row r="684003" spans="68:68" customFormat="1">
      <c r="BP684003" s="90"/>
    </row>
    <row r="684004" spans="68:68" customFormat="1">
      <c r="BP684004" s="90"/>
    </row>
    <row r="684005" spans="68:68" customFormat="1">
      <c r="BP684005" s="90"/>
    </row>
    <row r="684006" spans="68:68" customFormat="1">
      <c r="BP684006" s="90"/>
    </row>
    <row r="684007" spans="68:68" customFormat="1">
      <c r="BP684007" s="90"/>
    </row>
    <row r="684008" spans="68:68" customFormat="1">
      <c r="BP684008" s="90"/>
    </row>
    <row r="684009" spans="68:68" customFormat="1">
      <c r="BP684009" s="90"/>
    </row>
    <row r="684010" spans="68:68" customFormat="1">
      <c r="BP684010" s="90"/>
    </row>
    <row r="684011" spans="68:68" customFormat="1">
      <c r="BP684011" s="90"/>
    </row>
    <row r="684012" spans="68:68" customFormat="1">
      <c r="BP684012" s="90"/>
    </row>
    <row r="684013" spans="68:68" customFormat="1">
      <c r="BP684013" s="90"/>
    </row>
    <row r="684014" spans="68:68" customFormat="1">
      <c r="BP684014" s="90"/>
    </row>
    <row r="684015" spans="68:68" customFormat="1">
      <c r="BP684015" s="90"/>
    </row>
    <row r="684016" spans="68:68" customFormat="1">
      <c r="BP684016" s="90"/>
    </row>
    <row r="684017" spans="68:68" customFormat="1">
      <c r="BP684017" s="90"/>
    </row>
    <row r="684018" spans="68:68" customFormat="1">
      <c r="BP684018" s="90"/>
    </row>
    <row r="684019" spans="68:68" customFormat="1">
      <c r="BP684019" s="90"/>
    </row>
    <row r="684020" spans="68:68" customFormat="1">
      <c r="BP684020" s="90"/>
    </row>
    <row r="684021" spans="68:68" customFormat="1">
      <c r="BP684021" s="90"/>
    </row>
    <row r="684022" spans="68:68" customFormat="1">
      <c r="BP684022" s="90"/>
    </row>
    <row r="684023" spans="68:68" customFormat="1">
      <c r="BP684023" s="90"/>
    </row>
    <row r="684024" spans="68:68" customFormat="1">
      <c r="BP684024" s="90"/>
    </row>
    <row r="684025" spans="68:68" customFormat="1">
      <c r="BP684025" s="90"/>
    </row>
    <row r="684026" spans="68:68" customFormat="1">
      <c r="BP684026" s="90"/>
    </row>
    <row r="684027" spans="68:68" customFormat="1">
      <c r="BP684027" s="90"/>
    </row>
    <row r="684028" spans="68:68" customFormat="1">
      <c r="BP684028" s="90"/>
    </row>
    <row r="684029" spans="68:68" customFormat="1">
      <c r="BP684029" s="90"/>
    </row>
    <row r="684030" spans="68:68" customFormat="1">
      <c r="BP684030" s="90"/>
    </row>
    <row r="684031" spans="68:68" customFormat="1">
      <c r="BP684031" s="90"/>
    </row>
    <row r="684032" spans="68:68" customFormat="1">
      <c r="BP684032" s="90"/>
    </row>
    <row r="684033" spans="68:68" customFormat="1">
      <c r="BP684033" s="90"/>
    </row>
    <row r="684034" spans="68:68" customFormat="1">
      <c r="BP684034" s="90"/>
    </row>
    <row r="684035" spans="68:68" customFormat="1">
      <c r="BP684035" s="90"/>
    </row>
    <row r="684036" spans="68:68" customFormat="1">
      <c r="BP684036" s="90"/>
    </row>
    <row r="684037" spans="68:68" customFormat="1">
      <c r="BP684037" s="90"/>
    </row>
    <row r="684038" spans="68:68" customFormat="1">
      <c r="BP684038" s="90"/>
    </row>
    <row r="684039" spans="68:68" customFormat="1">
      <c r="BP684039" s="90"/>
    </row>
    <row r="684040" spans="68:68" customFormat="1">
      <c r="BP684040" s="90"/>
    </row>
    <row r="684041" spans="68:68" customFormat="1">
      <c r="BP684041" s="90"/>
    </row>
    <row r="684042" spans="68:68" customFormat="1">
      <c r="BP684042" s="90"/>
    </row>
    <row r="684043" spans="68:68" customFormat="1">
      <c r="BP684043" s="90"/>
    </row>
    <row r="684044" spans="68:68" customFormat="1">
      <c r="BP684044" s="90"/>
    </row>
    <row r="684045" spans="68:68" customFormat="1">
      <c r="BP684045" s="90"/>
    </row>
    <row r="684046" spans="68:68" customFormat="1">
      <c r="BP684046" s="90"/>
    </row>
    <row r="684047" spans="68:68" customFormat="1">
      <c r="BP684047" s="90"/>
    </row>
    <row r="684048" spans="68:68" customFormat="1">
      <c r="BP684048" s="90"/>
    </row>
    <row r="684049" spans="68:68" customFormat="1">
      <c r="BP684049" s="90"/>
    </row>
    <row r="684050" spans="68:68" customFormat="1">
      <c r="BP684050" s="90"/>
    </row>
    <row r="684051" spans="68:68" customFormat="1">
      <c r="BP684051" s="90"/>
    </row>
    <row r="684052" spans="68:68" customFormat="1">
      <c r="BP684052" s="90"/>
    </row>
    <row r="684053" spans="68:68" customFormat="1">
      <c r="BP684053" s="90"/>
    </row>
    <row r="684054" spans="68:68" customFormat="1">
      <c r="BP684054" s="90"/>
    </row>
    <row r="684055" spans="68:68" customFormat="1">
      <c r="BP684055" s="90"/>
    </row>
    <row r="684056" spans="68:68" customFormat="1">
      <c r="BP684056" s="90"/>
    </row>
    <row r="684057" spans="68:68" customFormat="1">
      <c r="BP684057" s="90"/>
    </row>
    <row r="684058" spans="68:68" customFormat="1">
      <c r="BP684058" s="90"/>
    </row>
    <row r="684059" spans="68:68" customFormat="1">
      <c r="BP684059" s="90"/>
    </row>
    <row r="684060" spans="68:68" customFormat="1">
      <c r="BP684060" s="90"/>
    </row>
    <row r="684061" spans="68:68" customFormat="1">
      <c r="BP684061" s="90"/>
    </row>
    <row r="684062" spans="68:68" customFormat="1">
      <c r="BP684062" s="90"/>
    </row>
    <row r="684063" spans="68:68" customFormat="1">
      <c r="BP684063" s="90"/>
    </row>
    <row r="684064" spans="68:68" customFormat="1">
      <c r="BP684064" s="90"/>
    </row>
    <row r="684065" spans="68:68" customFormat="1">
      <c r="BP684065" s="90"/>
    </row>
    <row r="684066" spans="68:68" customFormat="1">
      <c r="BP684066" s="90"/>
    </row>
    <row r="684067" spans="68:68" customFormat="1">
      <c r="BP684067" s="90"/>
    </row>
    <row r="684068" spans="68:68" customFormat="1">
      <c r="BP684068" s="90"/>
    </row>
    <row r="684069" spans="68:68" customFormat="1">
      <c r="BP684069" s="90"/>
    </row>
    <row r="684070" spans="68:68" customFormat="1">
      <c r="BP684070" s="90"/>
    </row>
    <row r="684071" spans="68:68" customFormat="1">
      <c r="BP684071" s="90"/>
    </row>
    <row r="684072" spans="68:68" customFormat="1">
      <c r="BP684072" s="90"/>
    </row>
    <row r="684073" spans="68:68" customFormat="1">
      <c r="BP684073" s="90"/>
    </row>
    <row r="684074" spans="68:68" customFormat="1">
      <c r="BP684074" s="90"/>
    </row>
    <row r="684075" spans="68:68" customFormat="1">
      <c r="BP684075" s="90"/>
    </row>
    <row r="684076" spans="68:68" customFormat="1">
      <c r="BP684076" s="90"/>
    </row>
    <row r="684077" spans="68:68" customFormat="1">
      <c r="BP684077" s="90"/>
    </row>
    <row r="684078" spans="68:68" customFormat="1">
      <c r="BP684078" s="90"/>
    </row>
    <row r="684079" spans="68:68" customFormat="1">
      <c r="BP684079" s="90"/>
    </row>
    <row r="684080" spans="68:68" customFormat="1">
      <c r="BP684080" s="90"/>
    </row>
    <row r="684081" spans="68:68" customFormat="1">
      <c r="BP684081" s="90"/>
    </row>
    <row r="684082" spans="68:68" customFormat="1">
      <c r="BP684082" s="90"/>
    </row>
    <row r="684083" spans="68:68" customFormat="1">
      <c r="BP684083" s="90"/>
    </row>
    <row r="684084" spans="68:68" customFormat="1">
      <c r="BP684084" s="90"/>
    </row>
    <row r="684085" spans="68:68" customFormat="1">
      <c r="BP684085" s="90"/>
    </row>
    <row r="684086" spans="68:68" customFormat="1">
      <c r="BP684086" s="90"/>
    </row>
    <row r="684087" spans="68:68" customFormat="1">
      <c r="BP684087" s="90"/>
    </row>
    <row r="684088" spans="68:68" customFormat="1">
      <c r="BP684088" s="90"/>
    </row>
    <row r="684089" spans="68:68" customFormat="1">
      <c r="BP684089" s="90"/>
    </row>
    <row r="684090" spans="68:68" customFormat="1">
      <c r="BP684090" s="90"/>
    </row>
    <row r="684091" spans="68:68" customFormat="1">
      <c r="BP684091" s="90"/>
    </row>
    <row r="684092" spans="68:68" customFormat="1">
      <c r="BP684092" s="90"/>
    </row>
    <row r="684093" spans="68:68" customFormat="1">
      <c r="BP684093" s="90"/>
    </row>
    <row r="684094" spans="68:68" customFormat="1">
      <c r="BP684094" s="90"/>
    </row>
    <row r="684095" spans="68:68" customFormat="1">
      <c r="BP684095" s="90"/>
    </row>
    <row r="684096" spans="68:68" customFormat="1">
      <c r="BP684096" s="90"/>
    </row>
    <row r="684097" spans="68:68" customFormat="1">
      <c r="BP684097" s="90"/>
    </row>
    <row r="684098" spans="68:68" customFormat="1">
      <c r="BP684098" s="90"/>
    </row>
    <row r="684099" spans="68:68" customFormat="1">
      <c r="BP684099" s="90"/>
    </row>
    <row r="684100" spans="68:68" customFormat="1">
      <c r="BP684100" s="90"/>
    </row>
    <row r="684101" spans="68:68" customFormat="1">
      <c r="BP684101" s="90"/>
    </row>
    <row r="684102" spans="68:68" customFormat="1">
      <c r="BP684102" s="90"/>
    </row>
    <row r="684103" spans="68:68" customFormat="1">
      <c r="BP684103" s="90"/>
    </row>
    <row r="684104" spans="68:68" customFormat="1">
      <c r="BP684104" s="90"/>
    </row>
    <row r="684105" spans="68:68" customFormat="1">
      <c r="BP684105" s="90"/>
    </row>
    <row r="684106" spans="68:68" customFormat="1">
      <c r="BP684106" s="90"/>
    </row>
    <row r="684107" spans="68:68" customFormat="1">
      <c r="BP684107" s="90"/>
    </row>
    <row r="684108" spans="68:68" customFormat="1">
      <c r="BP684108" s="90"/>
    </row>
    <row r="684109" spans="68:68" customFormat="1">
      <c r="BP684109" s="90"/>
    </row>
    <row r="684110" spans="68:68" customFormat="1">
      <c r="BP684110" s="90"/>
    </row>
    <row r="684111" spans="68:68" customFormat="1">
      <c r="BP684111" s="90"/>
    </row>
    <row r="684112" spans="68:68" customFormat="1">
      <c r="BP684112" s="90"/>
    </row>
    <row r="684113" spans="68:68" customFormat="1">
      <c r="BP684113" s="90"/>
    </row>
    <row r="684114" spans="68:68" customFormat="1">
      <c r="BP684114" s="90"/>
    </row>
    <row r="684115" spans="68:68" customFormat="1">
      <c r="BP684115" s="90"/>
    </row>
    <row r="684116" spans="68:68" customFormat="1">
      <c r="BP684116" s="90"/>
    </row>
    <row r="684117" spans="68:68" customFormat="1">
      <c r="BP684117" s="90"/>
    </row>
    <row r="684118" spans="68:68" customFormat="1">
      <c r="BP684118" s="90"/>
    </row>
    <row r="684119" spans="68:68" customFormat="1">
      <c r="BP684119" s="90"/>
    </row>
    <row r="684120" spans="68:68" customFormat="1">
      <c r="BP684120" s="90"/>
    </row>
    <row r="684121" spans="68:68" customFormat="1">
      <c r="BP684121" s="90"/>
    </row>
    <row r="684122" spans="68:68" customFormat="1">
      <c r="BP684122" s="90"/>
    </row>
    <row r="684123" spans="68:68" customFormat="1">
      <c r="BP684123" s="90"/>
    </row>
    <row r="684124" spans="68:68" customFormat="1">
      <c r="BP684124" s="90"/>
    </row>
    <row r="684125" spans="68:68" customFormat="1">
      <c r="BP684125" s="90"/>
    </row>
    <row r="684126" spans="68:68" customFormat="1">
      <c r="BP684126" s="90"/>
    </row>
    <row r="684127" spans="68:68" customFormat="1">
      <c r="BP684127" s="90"/>
    </row>
    <row r="684128" spans="68:68" customFormat="1">
      <c r="BP684128" s="90"/>
    </row>
    <row r="684129" spans="68:68" customFormat="1">
      <c r="BP684129" s="90"/>
    </row>
    <row r="684130" spans="68:68" customFormat="1">
      <c r="BP684130" s="90"/>
    </row>
    <row r="684131" spans="68:68" customFormat="1">
      <c r="BP684131" s="90"/>
    </row>
    <row r="684132" spans="68:68" customFormat="1">
      <c r="BP684132" s="90"/>
    </row>
    <row r="684133" spans="68:68" customFormat="1">
      <c r="BP684133" s="90"/>
    </row>
    <row r="684134" spans="68:68" customFormat="1">
      <c r="BP684134" s="90"/>
    </row>
    <row r="684135" spans="68:68" customFormat="1">
      <c r="BP684135" s="90"/>
    </row>
    <row r="684136" spans="68:68" customFormat="1">
      <c r="BP684136" s="90"/>
    </row>
    <row r="684137" spans="68:68" customFormat="1">
      <c r="BP684137" s="90"/>
    </row>
    <row r="684138" spans="68:68" customFormat="1">
      <c r="BP684138" s="90"/>
    </row>
    <row r="684139" spans="68:68" customFormat="1">
      <c r="BP684139" s="90"/>
    </row>
    <row r="684140" spans="68:68" customFormat="1">
      <c r="BP684140" s="90"/>
    </row>
    <row r="684141" spans="68:68" customFormat="1">
      <c r="BP684141" s="90"/>
    </row>
    <row r="684142" spans="68:68" customFormat="1">
      <c r="BP684142" s="90"/>
    </row>
    <row r="684143" spans="68:68" customFormat="1">
      <c r="BP684143" s="90"/>
    </row>
    <row r="684144" spans="68:68" customFormat="1">
      <c r="BP684144" s="90"/>
    </row>
    <row r="684145" spans="68:68" customFormat="1">
      <c r="BP684145" s="90"/>
    </row>
    <row r="684146" spans="68:68" customFormat="1">
      <c r="BP684146" s="90"/>
    </row>
    <row r="684147" spans="68:68" customFormat="1">
      <c r="BP684147" s="90"/>
    </row>
    <row r="684148" spans="68:68" customFormat="1">
      <c r="BP684148" s="90"/>
    </row>
    <row r="684149" spans="68:68" customFormat="1">
      <c r="BP684149" s="90"/>
    </row>
    <row r="684150" spans="68:68" customFormat="1">
      <c r="BP684150" s="90"/>
    </row>
    <row r="684151" spans="68:68" customFormat="1">
      <c r="BP684151" s="90"/>
    </row>
    <row r="684152" spans="68:68" customFormat="1">
      <c r="BP684152" s="90"/>
    </row>
    <row r="684153" spans="68:68" customFormat="1">
      <c r="BP684153" s="90"/>
    </row>
    <row r="684154" spans="68:68" customFormat="1">
      <c r="BP684154" s="90"/>
    </row>
    <row r="684155" spans="68:68" customFormat="1">
      <c r="BP684155" s="90"/>
    </row>
    <row r="684156" spans="68:68" customFormat="1">
      <c r="BP684156" s="90"/>
    </row>
    <row r="684157" spans="68:68" customFormat="1">
      <c r="BP684157" s="90"/>
    </row>
    <row r="684158" spans="68:68" customFormat="1">
      <c r="BP684158" s="90"/>
    </row>
    <row r="684159" spans="68:68" customFormat="1">
      <c r="BP684159" s="90"/>
    </row>
    <row r="684160" spans="68:68" customFormat="1">
      <c r="BP684160" s="90"/>
    </row>
    <row r="684161" spans="68:68" customFormat="1">
      <c r="BP684161" s="90"/>
    </row>
    <row r="684162" spans="68:68" customFormat="1">
      <c r="BP684162" s="90"/>
    </row>
    <row r="684163" spans="68:68" customFormat="1">
      <c r="BP684163" s="90"/>
    </row>
    <row r="684164" spans="68:68" customFormat="1">
      <c r="BP684164" s="90"/>
    </row>
    <row r="684165" spans="68:68" customFormat="1">
      <c r="BP684165" s="90"/>
    </row>
    <row r="684166" spans="68:68" customFormat="1">
      <c r="BP684166" s="90"/>
    </row>
    <row r="684167" spans="68:68" customFormat="1">
      <c r="BP684167" s="90"/>
    </row>
    <row r="684168" spans="68:68" customFormat="1">
      <c r="BP684168" s="90"/>
    </row>
    <row r="684169" spans="68:68" customFormat="1">
      <c r="BP684169" s="90"/>
    </row>
    <row r="684170" spans="68:68" customFormat="1">
      <c r="BP684170" s="90"/>
    </row>
    <row r="684171" spans="68:68" customFormat="1">
      <c r="BP684171" s="90"/>
    </row>
    <row r="684172" spans="68:68" customFormat="1">
      <c r="BP684172" s="90"/>
    </row>
    <row r="684173" spans="68:68" customFormat="1">
      <c r="BP684173" s="90"/>
    </row>
    <row r="684174" spans="68:68" customFormat="1">
      <c r="BP684174" s="90"/>
    </row>
    <row r="684175" spans="68:68" customFormat="1">
      <c r="BP684175" s="90"/>
    </row>
    <row r="684176" spans="68:68" customFormat="1">
      <c r="BP684176" s="90"/>
    </row>
    <row r="684177" spans="68:68" customFormat="1">
      <c r="BP684177" s="90"/>
    </row>
    <row r="684178" spans="68:68" customFormat="1">
      <c r="BP684178" s="90"/>
    </row>
    <row r="684179" spans="68:68" customFormat="1">
      <c r="BP684179" s="90"/>
    </row>
    <row r="684180" spans="68:68" customFormat="1">
      <c r="BP684180" s="90"/>
    </row>
    <row r="684181" spans="68:68" customFormat="1">
      <c r="BP684181" s="90"/>
    </row>
    <row r="684182" spans="68:68" customFormat="1">
      <c r="BP684182" s="90"/>
    </row>
    <row r="684183" spans="68:68" customFormat="1">
      <c r="BP684183" s="90"/>
    </row>
    <row r="684184" spans="68:68" customFormat="1">
      <c r="BP684184" s="90"/>
    </row>
    <row r="684185" spans="68:68" customFormat="1">
      <c r="BP684185" s="90"/>
    </row>
    <row r="684186" spans="68:68" customFormat="1">
      <c r="BP684186" s="90"/>
    </row>
    <row r="684187" spans="68:68" customFormat="1">
      <c r="BP684187" s="90"/>
    </row>
    <row r="684188" spans="68:68" customFormat="1">
      <c r="BP684188" s="90"/>
    </row>
    <row r="684189" spans="68:68" customFormat="1">
      <c r="BP684189" s="90"/>
    </row>
    <row r="684190" spans="68:68" customFormat="1">
      <c r="BP684190" s="90"/>
    </row>
    <row r="684191" spans="68:68" customFormat="1">
      <c r="BP684191" s="90"/>
    </row>
    <row r="684192" spans="68:68" customFormat="1">
      <c r="BP684192" s="90"/>
    </row>
    <row r="684193" spans="68:68" customFormat="1">
      <c r="BP684193" s="90"/>
    </row>
    <row r="684194" spans="68:68" customFormat="1">
      <c r="BP684194" s="90"/>
    </row>
    <row r="684195" spans="68:68" customFormat="1">
      <c r="BP684195" s="90"/>
    </row>
    <row r="684196" spans="68:68" customFormat="1">
      <c r="BP684196" s="90"/>
    </row>
    <row r="684197" spans="68:68" customFormat="1">
      <c r="BP684197" s="90"/>
    </row>
    <row r="684198" spans="68:68" customFormat="1">
      <c r="BP684198" s="90"/>
    </row>
    <row r="684199" spans="68:68" customFormat="1">
      <c r="BP684199" s="90"/>
    </row>
    <row r="684200" spans="68:68" customFormat="1">
      <c r="BP684200" s="90"/>
    </row>
    <row r="684201" spans="68:68" customFormat="1">
      <c r="BP684201" s="90"/>
    </row>
    <row r="684202" spans="68:68" customFormat="1">
      <c r="BP684202" s="90"/>
    </row>
    <row r="684203" spans="68:68" customFormat="1">
      <c r="BP684203" s="90"/>
    </row>
    <row r="684204" spans="68:68" customFormat="1">
      <c r="BP684204" s="90"/>
    </row>
    <row r="684205" spans="68:68" customFormat="1">
      <c r="BP684205" s="90"/>
    </row>
    <row r="684206" spans="68:68" customFormat="1">
      <c r="BP684206" s="90"/>
    </row>
    <row r="684207" spans="68:68" customFormat="1">
      <c r="BP684207" s="90"/>
    </row>
    <row r="684208" spans="68:68" customFormat="1">
      <c r="BP684208" s="90"/>
    </row>
    <row r="684209" spans="68:68" customFormat="1">
      <c r="BP684209" s="90"/>
    </row>
    <row r="684210" spans="68:68" customFormat="1">
      <c r="BP684210" s="90"/>
    </row>
    <row r="684211" spans="68:68" customFormat="1">
      <c r="BP684211" s="90"/>
    </row>
    <row r="684212" spans="68:68" customFormat="1">
      <c r="BP684212" s="90"/>
    </row>
    <row r="684213" spans="68:68" customFormat="1">
      <c r="BP684213" s="90"/>
    </row>
    <row r="684214" spans="68:68" customFormat="1">
      <c r="BP684214" s="90"/>
    </row>
    <row r="684215" spans="68:68" customFormat="1">
      <c r="BP684215" s="90"/>
    </row>
    <row r="684216" spans="68:68" customFormat="1">
      <c r="BP684216" s="90"/>
    </row>
    <row r="684217" spans="68:68" customFormat="1">
      <c r="BP684217" s="90"/>
    </row>
    <row r="684218" spans="68:68" customFormat="1">
      <c r="BP684218" s="90"/>
    </row>
    <row r="684219" spans="68:68" customFormat="1">
      <c r="BP684219" s="90"/>
    </row>
    <row r="684220" spans="68:68" customFormat="1">
      <c r="BP684220" s="90"/>
    </row>
    <row r="684221" spans="68:68" customFormat="1">
      <c r="BP684221" s="90"/>
    </row>
    <row r="684222" spans="68:68" customFormat="1">
      <c r="BP684222" s="90"/>
    </row>
    <row r="684223" spans="68:68" customFormat="1">
      <c r="BP684223" s="90"/>
    </row>
    <row r="684224" spans="68:68" customFormat="1">
      <c r="BP684224" s="90"/>
    </row>
    <row r="684225" spans="68:68" customFormat="1">
      <c r="BP684225" s="90"/>
    </row>
    <row r="684226" spans="68:68" customFormat="1">
      <c r="BP684226" s="90"/>
    </row>
    <row r="684227" spans="68:68" customFormat="1">
      <c r="BP684227" s="90"/>
    </row>
    <row r="684228" spans="68:68" customFormat="1">
      <c r="BP684228" s="90"/>
    </row>
    <row r="684229" spans="68:68" customFormat="1">
      <c r="BP684229" s="90"/>
    </row>
    <row r="684230" spans="68:68" customFormat="1">
      <c r="BP684230" s="90"/>
    </row>
    <row r="684231" spans="68:68" customFormat="1">
      <c r="BP684231" s="90"/>
    </row>
    <row r="684232" spans="68:68" customFormat="1">
      <c r="BP684232" s="90"/>
    </row>
    <row r="684233" spans="68:68" customFormat="1">
      <c r="BP684233" s="90"/>
    </row>
    <row r="684234" spans="68:68" customFormat="1">
      <c r="BP684234" s="90"/>
    </row>
    <row r="684235" spans="68:68" customFormat="1">
      <c r="BP684235" s="90"/>
    </row>
    <row r="684236" spans="68:68" customFormat="1">
      <c r="BP684236" s="90"/>
    </row>
    <row r="684237" spans="68:68" customFormat="1">
      <c r="BP684237" s="90"/>
    </row>
    <row r="684238" spans="68:68" customFormat="1">
      <c r="BP684238" s="90"/>
    </row>
    <row r="684239" spans="68:68" customFormat="1">
      <c r="BP684239" s="90"/>
    </row>
    <row r="684240" spans="68:68" customFormat="1">
      <c r="BP684240" s="90"/>
    </row>
    <row r="684241" spans="68:68" customFormat="1">
      <c r="BP684241" s="90"/>
    </row>
    <row r="684242" spans="68:68" customFormat="1">
      <c r="BP684242" s="90"/>
    </row>
    <row r="684243" spans="68:68" customFormat="1">
      <c r="BP684243" s="90"/>
    </row>
    <row r="684244" spans="68:68" customFormat="1">
      <c r="BP684244" s="90"/>
    </row>
    <row r="684245" spans="68:68" customFormat="1">
      <c r="BP684245" s="90"/>
    </row>
    <row r="684246" spans="68:68" customFormat="1">
      <c r="BP684246" s="90"/>
    </row>
    <row r="684247" spans="68:68" customFormat="1">
      <c r="BP684247" s="90"/>
    </row>
    <row r="684248" spans="68:68" customFormat="1">
      <c r="BP684248" s="90"/>
    </row>
    <row r="684249" spans="68:68" customFormat="1">
      <c r="BP684249" s="90"/>
    </row>
    <row r="684250" spans="68:68" customFormat="1">
      <c r="BP684250" s="90"/>
    </row>
    <row r="684251" spans="68:68" customFormat="1">
      <c r="BP684251" s="90"/>
    </row>
    <row r="684252" spans="68:68" customFormat="1">
      <c r="BP684252" s="90"/>
    </row>
    <row r="684253" spans="68:68" customFormat="1">
      <c r="BP684253" s="90"/>
    </row>
    <row r="684254" spans="68:68" customFormat="1">
      <c r="BP684254" s="90"/>
    </row>
    <row r="684255" spans="68:68" customFormat="1">
      <c r="BP684255" s="90"/>
    </row>
    <row r="684256" spans="68:68" customFormat="1">
      <c r="BP684256" s="90"/>
    </row>
    <row r="684257" spans="68:68" customFormat="1">
      <c r="BP684257" s="90"/>
    </row>
    <row r="684258" spans="68:68" customFormat="1">
      <c r="BP684258" s="90"/>
    </row>
    <row r="684259" spans="68:68" customFormat="1">
      <c r="BP684259" s="90"/>
    </row>
    <row r="684260" spans="68:68" customFormat="1">
      <c r="BP684260" s="90"/>
    </row>
    <row r="684261" spans="68:68" customFormat="1">
      <c r="BP684261" s="90"/>
    </row>
    <row r="684262" spans="68:68" customFormat="1">
      <c r="BP684262" s="90"/>
    </row>
    <row r="684263" spans="68:68" customFormat="1">
      <c r="BP684263" s="90"/>
    </row>
    <row r="684264" spans="68:68" customFormat="1">
      <c r="BP684264" s="90"/>
    </row>
    <row r="684265" spans="68:68" customFormat="1">
      <c r="BP684265" s="90"/>
    </row>
    <row r="684266" spans="68:68" customFormat="1">
      <c r="BP684266" s="90"/>
    </row>
    <row r="684267" spans="68:68" customFormat="1">
      <c r="BP684267" s="90"/>
    </row>
    <row r="684268" spans="68:68" customFormat="1">
      <c r="BP684268" s="90"/>
    </row>
    <row r="684269" spans="68:68" customFormat="1">
      <c r="BP684269" s="90"/>
    </row>
    <row r="684270" spans="68:68" customFormat="1">
      <c r="BP684270" s="90"/>
    </row>
    <row r="684271" spans="68:68" customFormat="1">
      <c r="BP684271" s="90"/>
    </row>
    <row r="684272" spans="68:68" customFormat="1">
      <c r="BP684272" s="90"/>
    </row>
    <row r="684273" spans="68:68" customFormat="1">
      <c r="BP684273" s="90"/>
    </row>
    <row r="684274" spans="68:68" customFormat="1">
      <c r="BP684274" s="90"/>
    </row>
    <row r="684275" spans="68:68" customFormat="1">
      <c r="BP684275" s="90"/>
    </row>
    <row r="684276" spans="68:68" customFormat="1">
      <c r="BP684276" s="90"/>
    </row>
    <row r="684277" spans="68:68" customFormat="1">
      <c r="BP684277" s="90"/>
    </row>
    <row r="684278" spans="68:68" customFormat="1">
      <c r="BP684278" s="90"/>
    </row>
    <row r="684279" spans="68:68" customFormat="1">
      <c r="BP684279" s="90"/>
    </row>
    <row r="684280" spans="68:68" customFormat="1">
      <c r="BP684280" s="90"/>
    </row>
    <row r="684281" spans="68:68" customFormat="1">
      <c r="BP684281" s="90"/>
    </row>
    <row r="684282" spans="68:68" customFormat="1">
      <c r="BP684282" s="90"/>
    </row>
    <row r="684283" spans="68:68" customFormat="1">
      <c r="BP684283" s="90"/>
    </row>
    <row r="684284" spans="68:68" customFormat="1">
      <c r="BP684284" s="90"/>
    </row>
    <row r="684285" spans="68:68" customFormat="1">
      <c r="BP684285" s="90"/>
    </row>
    <row r="684286" spans="68:68" customFormat="1">
      <c r="BP684286" s="90"/>
    </row>
    <row r="684287" spans="68:68" customFormat="1">
      <c r="BP684287" s="90"/>
    </row>
    <row r="684288" spans="68:68" customFormat="1">
      <c r="BP684288" s="90"/>
    </row>
    <row r="684289" spans="68:68" customFormat="1">
      <c r="BP684289" s="90"/>
    </row>
    <row r="684290" spans="68:68" customFormat="1">
      <c r="BP684290" s="90"/>
    </row>
    <row r="684291" spans="68:68" customFormat="1">
      <c r="BP684291" s="90"/>
    </row>
    <row r="684292" spans="68:68" customFormat="1">
      <c r="BP684292" s="90"/>
    </row>
    <row r="684293" spans="68:68" customFormat="1">
      <c r="BP684293" s="90"/>
    </row>
    <row r="684294" spans="68:68" customFormat="1">
      <c r="BP684294" s="90"/>
    </row>
    <row r="684295" spans="68:68" customFormat="1">
      <c r="BP684295" s="90"/>
    </row>
    <row r="684296" spans="68:68" customFormat="1">
      <c r="BP684296" s="90"/>
    </row>
    <row r="684297" spans="68:68" customFormat="1">
      <c r="BP684297" s="90"/>
    </row>
    <row r="684298" spans="68:68" customFormat="1">
      <c r="BP684298" s="90"/>
    </row>
    <row r="684299" spans="68:68" customFormat="1">
      <c r="BP684299" s="90"/>
    </row>
    <row r="684300" spans="68:68" customFormat="1">
      <c r="BP684300" s="90"/>
    </row>
    <row r="684301" spans="68:68" customFormat="1">
      <c r="BP684301" s="90"/>
    </row>
    <row r="684302" spans="68:68" customFormat="1">
      <c r="BP684302" s="90"/>
    </row>
    <row r="684303" spans="68:68" customFormat="1">
      <c r="BP684303" s="90"/>
    </row>
    <row r="684304" spans="68:68" customFormat="1">
      <c r="BP684304" s="90"/>
    </row>
    <row r="684305" spans="68:68" customFormat="1">
      <c r="BP684305" s="90"/>
    </row>
    <row r="684306" spans="68:68" customFormat="1">
      <c r="BP684306" s="90"/>
    </row>
    <row r="684307" spans="68:68" customFormat="1">
      <c r="BP684307" s="90"/>
    </row>
    <row r="684308" spans="68:68" customFormat="1">
      <c r="BP684308" s="90"/>
    </row>
    <row r="684309" spans="68:68" customFormat="1">
      <c r="BP684309" s="90"/>
    </row>
    <row r="684310" spans="68:68" customFormat="1">
      <c r="BP684310" s="90"/>
    </row>
    <row r="684311" spans="68:68" customFormat="1">
      <c r="BP684311" s="90"/>
    </row>
    <row r="684312" spans="68:68" customFormat="1">
      <c r="BP684312" s="90"/>
    </row>
    <row r="684313" spans="68:68" customFormat="1">
      <c r="BP684313" s="90"/>
    </row>
    <row r="684314" spans="68:68" customFormat="1">
      <c r="BP684314" s="90"/>
    </row>
    <row r="684315" spans="68:68" customFormat="1">
      <c r="BP684315" s="90"/>
    </row>
    <row r="684316" spans="68:68" customFormat="1">
      <c r="BP684316" s="90"/>
    </row>
    <row r="684317" spans="68:68" customFormat="1">
      <c r="BP684317" s="90"/>
    </row>
    <row r="684318" spans="68:68" customFormat="1">
      <c r="BP684318" s="90"/>
    </row>
    <row r="684319" spans="68:68" customFormat="1">
      <c r="BP684319" s="90"/>
    </row>
    <row r="684320" spans="68:68" customFormat="1">
      <c r="BP684320" s="90"/>
    </row>
    <row r="684321" spans="68:68" customFormat="1">
      <c r="BP684321" s="90"/>
    </row>
    <row r="684322" spans="68:68" customFormat="1">
      <c r="BP684322" s="90"/>
    </row>
    <row r="684323" spans="68:68" customFormat="1">
      <c r="BP684323" s="90"/>
    </row>
    <row r="684324" spans="68:68" customFormat="1">
      <c r="BP684324" s="90"/>
    </row>
    <row r="684325" spans="68:68" customFormat="1">
      <c r="BP684325" s="90"/>
    </row>
    <row r="684326" spans="68:68" customFormat="1">
      <c r="BP684326" s="90"/>
    </row>
    <row r="684327" spans="68:68" customFormat="1">
      <c r="BP684327" s="90"/>
    </row>
    <row r="684328" spans="68:68" customFormat="1">
      <c r="BP684328" s="90"/>
    </row>
    <row r="684329" spans="68:68" customFormat="1">
      <c r="BP684329" s="90"/>
    </row>
    <row r="684330" spans="68:68" customFormat="1">
      <c r="BP684330" s="90"/>
    </row>
    <row r="684331" spans="68:68" customFormat="1">
      <c r="BP684331" s="90"/>
    </row>
    <row r="684332" spans="68:68" customFormat="1">
      <c r="BP684332" s="90"/>
    </row>
    <row r="684333" spans="68:68" customFormat="1">
      <c r="BP684333" s="90"/>
    </row>
    <row r="684334" spans="68:68" customFormat="1">
      <c r="BP684334" s="90"/>
    </row>
    <row r="684335" spans="68:68" customFormat="1">
      <c r="BP684335" s="90"/>
    </row>
    <row r="684336" spans="68:68" customFormat="1">
      <c r="BP684336" s="90"/>
    </row>
    <row r="684337" spans="68:68" customFormat="1">
      <c r="BP684337" s="90"/>
    </row>
    <row r="684338" spans="68:68" customFormat="1">
      <c r="BP684338" s="90"/>
    </row>
    <row r="684339" spans="68:68" customFormat="1">
      <c r="BP684339" s="90"/>
    </row>
    <row r="684340" spans="68:68" customFormat="1">
      <c r="BP684340" s="90"/>
    </row>
    <row r="684341" spans="68:68" customFormat="1">
      <c r="BP684341" s="90"/>
    </row>
    <row r="684342" spans="68:68" customFormat="1">
      <c r="BP684342" s="90"/>
    </row>
    <row r="684343" spans="68:68" customFormat="1">
      <c r="BP684343" s="90"/>
    </row>
    <row r="684344" spans="68:68" customFormat="1">
      <c r="BP684344" s="90"/>
    </row>
    <row r="684345" spans="68:68" customFormat="1">
      <c r="BP684345" s="90"/>
    </row>
    <row r="684346" spans="68:68" customFormat="1">
      <c r="BP684346" s="90"/>
    </row>
    <row r="684347" spans="68:68" customFormat="1">
      <c r="BP684347" s="90"/>
    </row>
    <row r="684348" spans="68:68" customFormat="1">
      <c r="BP684348" s="90"/>
    </row>
    <row r="684349" spans="68:68" customFormat="1">
      <c r="BP684349" s="90"/>
    </row>
    <row r="684350" spans="68:68" customFormat="1">
      <c r="BP684350" s="90"/>
    </row>
    <row r="684351" spans="68:68" customFormat="1">
      <c r="BP684351" s="90"/>
    </row>
    <row r="684352" spans="68:68" customFormat="1">
      <c r="BP684352" s="90"/>
    </row>
    <row r="684353" spans="68:68" customFormat="1">
      <c r="BP684353" s="90"/>
    </row>
    <row r="684354" spans="68:68" customFormat="1">
      <c r="BP684354" s="90"/>
    </row>
    <row r="684355" spans="68:68" customFormat="1">
      <c r="BP684355" s="90"/>
    </row>
    <row r="684356" spans="68:68" customFormat="1">
      <c r="BP684356" s="90"/>
    </row>
    <row r="684357" spans="68:68" customFormat="1">
      <c r="BP684357" s="90"/>
    </row>
    <row r="684358" spans="68:68" customFormat="1">
      <c r="BP684358" s="90"/>
    </row>
    <row r="684359" spans="68:68" customFormat="1">
      <c r="BP684359" s="90"/>
    </row>
    <row r="684360" spans="68:68" customFormat="1">
      <c r="BP684360" s="90"/>
    </row>
    <row r="684361" spans="68:68" customFormat="1">
      <c r="BP684361" s="90"/>
    </row>
    <row r="684362" spans="68:68" customFormat="1">
      <c r="BP684362" s="90"/>
    </row>
    <row r="684363" spans="68:68" customFormat="1">
      <c r="BP684363" s="90"/>
    </row>
    <row r="684364" spans="68:68" customFormat="1">
      <c r="BP684364" s="90"/>
    </row>
    <row r="684365" spans="68:68" customFormat="1">
      <c r="BP684365" s="90"/>
    </row>
    <row r="684366" spans="68:68" customFormat="1">
      <c r="BP684366" s="90"/>
    </row>
    <row r="684367" spans="68:68" customFormat="1">
      <c r="BP684367" s="90"/>
    </row>
    <row r="684368" spans="68:68" customFormat="1">
      <c r="BP684368" s="90"/>
    </row>
    <row r="684369" spans="68:68" customFormat="1">
      <c r="BP684369" s="90"/>
    </row>
    <row r="684370" spans="68:68" customFormat="1">
      <c r="BP684370" s="90"/>
    </row>
    <row r="684371" spans="68:68" customFormat="1">
      <c r="BP684371" s="90"/>
    </row>
    <row r="684372" spans="68:68" customFormat="1">
      <c r="BP684372" s="90"/>
    </row>
    <row r="684373" spans="68:68" customFormat="1">
      <c r="BP684373" s="90"/>
    </row>
    <row r="684374" spans="68:68" customFormat="1">
      <c r="BP684374" s="90"/>
    </row>
    <row r="684375" spans="68:68" customFormat="1">
      <c r="BP684375" s="90"/>
    </row>
    <row r="684376" spans="68:68" customFormat="1">
      <c r="BP684376" s="90"/>
    </row>
    <row r="684377" spans="68:68" customFormat="1">
      <c r="BP684377" s="90"/>
    </row>
    <row r="684378" spans="68:68" customFormat="1">
      <c r="BP684378" s="90"/>
    </row>
    <row r="684379" spans="68:68" customFormat="1">
      <c r="BP684379" s="90"/>
    </row>
    <row r="684380" spans="68:68" customFormat="1">
      <c r="BP684380" s="90"/>
    </row>
    <row r="684381" spans="68:68" customFormat="1">
      <c r="BP684381" s="90"/>
    </row>
    <row r="684382" spans="68:68" customFormat="1">
      <c r="BP684382" s="90"/>
    </row>
    <row r="684383" spans="68:68" customFormat="1">
      <c r="BP684383" s="90"/>
    </row>
    <row r="684384" spans="68:68" customFormat="1">
      <c r="BP684384" s="90"/>
    </row>
    <row r="684385" spans="68:68" customFormat="1">
      <c r="BP684385" s="90"/>
    </row>
    <row r="684386" spans="68:68" customFormat="1">
      <c r="BP684386" s="90"/>
    </row>
    <row r="684387" spans="68:68" customFormat="1">
      <c r="BP684387" s="90"/>
    </row>
    <row r="684388" spans="68:68" customFormat="1">
      <c r="BP684388" s="90"/>
    </row>
    <row r="684389" spans="68:68" customFormat="1">
      <c r="BP684389" s="90"/>
    </row>
    <row r="684390" spans="68:68" customFormat="1">
      <c r="BP684390" s="90"/>
    </row>
    <row r="684391" spans="68:68" customFormat="1">
      <c r="BP684391" s="90"/>
    </row>
    <row r="684392" spans="68:68" customFormat="1">
      <c r="BP684392" s="90"/>
    </row>
    <row r="684393" spans="68:68" customFormat="1">
      <c r="BP684393" s="90"/>
    </row>
    <row r="684394" spans="68:68" customFormat="1">
      <c r="BP684394" s="90"/>
    </row>
    <row r="684395" spans="68:68" customFormat="1">
      <c r="BP684395" s="90"/>
    </row>
    <row r="684396" spans="68:68" customFormat="1">
      <c r="BP684396" s="90"/>
    </row>
    <row r="684397" spans="68:68" customFormat="1">
      <c r="BP684397" s="90"/>
    </row>
    <row r="684398" spans="68:68" customFormat="1">
      <c r="BP684398" s="90"/>
    </row>
    <row r="684399" spans="68:68" customFormat="1">
      <c r="BP684399" s="90"/>
    </row>
    <row r="684400" spans="68:68" customFormat="1">
      <c r="BP684400" s="90"/>
    </row>
    <row r="684401" spans="68:68" customFormat="1">
      <c r="BP684401" s="90"/>
    </row>
    <row r="684402" spans="68:68" customFormat="1">
      <c r="BP684402" s="90"/>
    </row>
    <row r="684403" spans="68:68" customFormat="1">
      <c r="BP684403" s="90"/>
    </row>
    <row r="684404" spans="68:68" customFormat="1">
      <c r="BP684404" s="90"/>
    </row>
    <row r="684405" spans="68:68" customFormat="1">
      <c r="BP684405" s="90"/>
    </row>
    <row r="684406" spans="68:68" customFormat="1">
      <c r="BP684406" s="90"/>
    </row>
    <row r="684407" spans="68:68" customFormat="1">
      <c r="BP684407" s="90"/>
    </row>
    <row r="684408" spans="68:68" customFormat="1">
      <c r="BP684408" s="90"/>
    </row>
    <row r="684409" spans="68:68" customFormat="1">
      <c r="BP684409" s="90"/>
    </row>
    <row r="684410" spans="68:68" customFormat="1">
      <c r="BP684410" s="90"/>
    </row>
    <row r="684411" spans="68:68" customFormat="1">
      <c r="BP684411" s="90"/>
    </row>
    <row r="684412" spans="68:68" customFormat="1">
      <c r="BP684412" s="90"/>
    </row>
    <row r="684413" spans="68:68" customFormat="1">
      <c r="BP684413" s="90"/>
    </row>
    <row r="684414" spans="68:68" customFormat="1">
      <c r="BP684414" s="90"/>
    </row>
    <row r="684415" spans="68:68" customFormat="1">
      <c r="BP684415" s="90"/>
    </row>
    <row r="684416" spans="68:68" customFormat="1">
      <c r="BP684416" s="90"/>
    </row>
    <row r="684417" spans="68:68" customFormat="1">
      <c r="BP684417" s="90"/>
    </row>
    <row r="684418" spans="68:68" customFormat="1">
      <c r="BP684418" s="90"/>
    </row>
    <row r="684419" spans="68:68" customFormat="1">
      <c r="BP684419" s="90"/>
    </row>
    <row r="684420" spans="68:68" customFormat="1">
      <c r="BP684420" s="90"/>
    </row>
    <row r="684421" spans="68:68" customFormat="1">
      <c r="BP684421" s="90"/>
    </row>
    <row r="684422" spans="68:68" customFormat="1">
      <c r="BP684422" s="90"/>
    </row>
    <row r="684423" spans="68:68" customFormat="1">
      <c r="BP684423" s="90"/>
    </row>
    <row r="684424" spans="68:68" customFormat="1">
      <c r="BP684424" s="90"/>
    </row>
    <row r="684425" spans="68:68" customFormat="1">
      <c r="BP684425" s="90"/>
    </row>
    <row r="684426" spans="68:68" customFormat="1">
      <c r="BP684426" s="90"/>
    </row>
    <row r="684427" spans="68:68" customFormat="1">
      <c r="BP684427" s="90"/>
    </row>
    <row r="684428" spans="68:68" customFormat="1">
      <c r="BP684428" s="90"/>
    </row>
    <row r="684429" spans="68:68" customFormat="1">
      <c r="BP684429" s="90"/>
    </row>
    <row r="684430" spans="68:68" customFormat="1">
      <c r="BP684430" s="90"/>
    </row>
    <row r="684431" spans="68:68" customFormat="1">
      <c r="BP684431" s="90"/>
    </row>
    <row r="684432" spans="68:68" customFormat="1">
      <c r="BP684432" s="90"/>
    </row>
    <row r="684433" spans="68:68" customFormat="1">
      <c r="BP684433" s="90"/>
    </row>
    <row r="684434" spans="68:68" customFormat="1">
      <c r="BP684434" s="90"/>
    </row>
    <row r="684435" spans="68:68" customFormat="1">
      <c r="BP684435" s="90"/>
    </row>
    <row r="684436" spans="68:68" customFormat="1">
      <c r="BP684436" s="90"/>
    </row>
    <row r="684437" spans="68:68" customFormat="1">
      <c r="BP684437" s="90"/>
    </row>
    <row r="684438" spans="68:68" customFormat="1">
      <c r="BP684438" s="90"/>
    </row>
    <row r="684439" spans="68:68" customFormat="1">
      <c r="BP684439" s="90"/>
    </row>
    <row r="684440" spans="68:68" customFormat="1">
      <c r="BP684440" s="90"/>
    </row>
    <row r="684441" spans="68:68" customFormat="1">
      <c r="BP684441" s="90"/>
    </row>
    <row r="684442" spans="68:68" customFormat="1">
      <c r="BP684442" s="90"/>
    </row>
    <row r="684443" spans="68:68" customFormat="1">
      <c r="BP684443" s="90"/>
    </row>
    <row r="684444" spans="68:68" customFormat="1">
      <c r="BP684444" s="90"/>
    </row>
    <row r="684445" spans="68:68" customFormat="1">
      <c r="BP684445" s="90"/>
    </row>
    <row r="684446" spans="68:68" customFormat="1">
      <c r="BP684446" s="90"/>
    </row>
    <row r="684447" spans="68:68" customFormat="1">
      <c r="BP684447" s="90"/>
    </row>
    <row r="684448" spans="68:68" customFormat="1">
      <c r="BP684448" s="90"/>
    </row>
    <row r="684449" spans="68:68" customFormat="1">
      <c r="BP684449" s="90"/>
    </row>
    <row r="684450" spans="68:68" customFormat="1">
      <c r="BP684450" s="90"/>
    </row>
    <row r="684451" spans="68:68" customFormat="1">
      <c r="BP684451" s="90"/>
    </row>
    <row r="684452" spans="68:68" customFormat="1">
      <c r="BP684452" s="90"/>
    </row>
    <row r="684453" spans="68:68" customFormat="1">
      <c r="BP684453" s="90"/>
    </row>
    <row r="684454" spans="68:68" customFormat="1">
      <c r="BP684454" s="90"/>
    </row>
    <row r="684455" spans="68:68" customFormat="1">
      <c r="BP684455" s="90"/>
    </row>
    <row r="684456" spans="68:68" customFormat="1">
      <c r="BP684456" s="90"/>
    </row>
    <row r="684457" spans="68:68" customFormat="1">
      <c r="BP684457" s="90"/>
    </row>
    <row r="684458" spans="68:68" customFormat="1">
      <c r="BP684458" s="90"/>
    </row>
    <row r="684459" spans="68:68" customFormat="1">
      <c r="BP684459" s="90"/>
    </row>
    <row r="684460" spans="68:68" customFormat="1">
      <c r="BP684460" s="90"/>
    </row>
    <row r="684461" spans="68:68" customFormat="1">
      <c r="BP684461" s="90"/>
    </row>
    <row r="684462" spans="68:68" customFormat="1">
      <c r="BP684462" s="90"/>
    </row>
    <row r="684463" spans="68:68" customFormat="1">
      <c r="BP684463" s="90"/>
    </row>
    <row r="684464" spans="68:68" customFormat="1">
      <c r="BP684464" s="90"/>
    </row>
    <row r="684465" spans="68:68" customFormat="1">
      <c r="BP684465" s="90"/>
    </row>
    <row r="684466" spans="68:68" customFormat="1">
      <c r="BP684466" s="90"/>
    </row>
    <row r="684467" spans="68:68" customFormat="1">
      <c r="BP684467" s="90"/>
    </row>
    <row r="684468" spans="68:68" customFormat="1">
      <c r="BP684468" s="90"/>
    </row>
    <row r="684469" spans="68:68" customFormat="1">
      <c r="BP684469" s="90"/>
    </row>
    <row r="684470" spans="68:68" customFormat="1">
      <c r="BP684470" s="90"/>
    </row>
    <row r="684471" spans="68:68" customFormat="1">
      <c r="BP684471" s="90"/>
    </row>
    <row r="684472" spans="68:68" customFormat="1">
      <c r="BP684472" s="90"/>
    </row>
    <row r="684473" spans="68:68" customFormat="1">
      <c r="BP684473" s="90"/>
    </row>
    <row r="684474" spans="68:68" customFormat="1">
      <c r="BP684474" s="90"/>
    </row>
    <row r="684475" spans="68:68" customFormat="1">
      <c r="BP684475" s="90"/>
    </row>
    <row r="684476" spans="68:68" customFormat="1">
      <c r="BP684476" s="90"/>
    </row>
    <row r="684477" spans="68:68" customFormat="1">
      <c r="BP684477" s="90"/>
    </row>
    <row r="684478" spans="68:68" customFormat="1">
      <c r="BP684478" s="90"/>
    </row>
    <row r="684479" spans="68:68" customFormat="1">
      <c r="BP684479" s="90"/>
    </row>
    <row r="684480" spans="68:68" customFormat="1">
      <c r="BP684480" s="90"/>
    </row>
    <row r="684481" spans="68:68" customFormat="1">
      <c r="BP684481" s="90"/>
    </row>
    <row r="684482" spans="68:68" customFormat="1">
      <c r="BP684482" s="90"/>
    </row>
    <row r="684483" spans="68:68" customFormat="1">
      <c r="BP684483" s="90"/>
    </row>
    <row r="684484" spans="68:68" customFormat="1">
      <c r="BP684484" s="90"/>
    </row>
    <row r="684485" spans="68:68" customFormat="1">
      <c r="BP684485" s="90"/>
    </row>
    <row r="684486" spans="68:68" customFormat="1">
      <c r="BP684486" s="90"/>
    </row>
    <row r="684487" spans="68:68" customFormat="1">
      <c r="BP684487" s="90"/>
    </row>
    <row r="684488" spans="68:68" customFormat="1">
      <c r="BP684488" s="90"/>
    </row>
    <row r="684489" spans="68:68" customFormat="1">
      <c r="BP684489" s="90"/>
    </row>
    <row r="684490" spans="68:68" customFormat="1">
      <c r="BP684490" s="90"/>
    </row>
    <row r="684491" spans="68:68" customFormat="1">
      <c r="BP684491" s="90"/>
    </row>
    <row r="684492" spans="68:68" customFormat="1">
      <c r="BP684492" s="90"/>
    </row>
    <row r="684493" spans="68:68" customFormat="1">
      <c r="BP684493" s="90"/>
    </row>
    <row r="684494" spans="68:68" customFormat="1">
      <c r="BP684494" s="90"/>
    </row>
    <row r="684495" spans="68:68" customFormat="1">
      <c r="BP684495" s="90"/>
    </row>
    <row r="684496" spans="68:68" customFormat="1">
      <c r="BP684496" s="90"/>
    </row>
    <row r="684497" spans="68:68" customFormat="1">
      <c r="BP684497" s="90"/>
    </row>
    <row r="684498" spans="68:68" customFormat="1">
      <c r="BP684498" s="90"/>
    </row>
    <row r="684499" spans="68:68" customFormat="1">
      <c r="BP684499" s="90"/>
    </row>
    <row r="684500" spans="68:68" customFormat="1">
      <c r="BP684500" s="90"/>
    </row>
    <row r="684501" spans="68:68" customFormat="1">
      <c r="BP684501" s="90"/>
    </row>
    <row r="684502" spans="68:68" customFormat="1">
      <c r="BP684502" s="90"/>
    </row>
    <row r="684503" spans="68:68" customFormat="1">
      <c r="BP684503" s="90"/>
    </row>
    <row r="684504" spans="68:68" customFormat="1">
      <c r="BP684504" s="90"/>
    </row>
    <row r="684505" spans="68:68" customFormat="1">
      <c r="BP684505" s="90"/>
    </row>
    <row r="684506" spans="68:68" customFormat="1">
      <c r="BP684506" s="90"/>
    </row>
    <row r="684507" spans="68:68" customFormat="1">
      <c r="BP684507" s="90"/>
    </row>
    <row r="684508" spans="68:68" customFormat="1">
      <c r="BP684508" s="90"/>
    </row>
    <row r="684509" spans="68:68" customFormat="1">
      <c r="BP684509" s="90"/>
    </row>
    <row r="684510" spans="68:68" customFormat="1">
      <c r="BP684510" s="90"/>
    </row>
    <row r="684511" spans="68:68" customFormat="1">
      <c r="BP684511" s="90"/>
    </row>
    <row r="684512" spans="68:68" customFormat="1">
      <c r="BP684512" s="90"/>
    </row>
    <row r="684513" spans="68:68" customFormat="1">
      <c r="BP684513" s="90"/>
    </row>
    <row r="684514" spans="68:68" customFormat="1">
      <c r="BP684514" s="90"/>
    </row>
    <row r="684515" spans="68:68" customFormat="1">
      <c r="BP684515" s="90"/>
    </row>
    <row r="684516" spans="68:68" customFormat="1">
      <c r="BP684516" s="90"/>
    </row>
    <row r="684517" spans="68:68" customFormat="1">
      <c r="BP684517" s="90"/>
    </row>
    <row r="684518" spans="68:68" customFormat="1">
      <c r="BP684518" s="90"/>
    </row>
    <row r="684519" spans="68:68" customFormat="1">
      <c r="BP684519" s="90"/>
    </row>
    <row r="684520" spans="68:68" customFormat="1">
      <c r="BP684520" s="90"/>
    </row>
    <row r="684521" spans="68:68" customFormat="1">
      <c r="BP684521" s="90"/>
    </row>
    <row r="684522" spans="68:68" customFormat="1">
      <c r="BP684522" s="90"/>
    </row>
    <row r="684523" spans="68:68" customFormat="1">
      <c r="BP684523" s="90"/>
    </row>
    <row r="684524" spans="68:68" customFormat="1">
      <c r="BP684524" s="90"/>
    </row>
    <row r="684525" spans="68:68" customFormat="1">
      <c r="BP684525" s="90"/>
    </row>
    <row r="684526" spans="68:68" customFormat="1">
      <c r="BP684526" s="90"/>
    </row>
    <row r="684527" spans="68:68" customFormat="1">
      <c r="BP684527" s="90"/>
    </row>
    <row r="684528" spans="68:68" customFormat="1">
      <c r="BP684528" s="90"/>
    </row>
    <row r="684529" spans="68:68" customFormat="1">
      <c r="BP684529" s="90"/>
    </row>
    <row r="684530" spans="68:68" customFormat="1">
      <c r="BP684530" s="90"/>
    </row>
    <row r="684531" spans="68:68" customFormat="1">
      <c r="BP684531" s="90"/>
    </row>
    <row r="684532" spans="68:68" customFormat="1">
      <c r="BP684532" s="90"/>
    </row>
    <row r="684533" spans="68:68" customFormat="1">
      <c r="BP684533" s="90"/>
    </row>
    <row r="684534" spans="68:68" customFormat="1">
      <c r="BP684534" s="90"/>
    </row>
    <row r="684535" spans="68:68" customFormat="1">
      <c r="BP684535" s="90"/>
    </row>
    <row r="684536" spans="68:68" customFormat="1">
      <c r="BP684536" s="90"/>
    </row>
    <row r="684537" spans="68:68" customFormat="1">
      <c r="BP684537" s="90"/>
    </row>
    <row r="684538" spans="68:68" customFormat="1">
      <c r="BP684538" s="90"/>
    </row>
    <row r="684539" spans="68:68" customFormat="1">
      <c r="BP684539" s="90"/>
    </row>
    <row r="684540" spans="68:68" customFormat="1">
      <c r="BP684540" s="90"/>
    </row>
    <row r="684541" spans="68:68" customFormat="1">
      <c r="BP684541" s="90"/>
    </row>
    <row r="684542" spans="68:68" customFormat="1">
      <c r="BP684542" s="90"/>
    </row>
    <row r="684543" spans="68:68" customFormat="1">
      <c r="BP684543" s="90"/>
    </row>
    <row r="684544" spans="68:68" customFormat="1">
      <c r="BP684544" s="90"/>
    </row>
    <row r="684545" spans="68:68" customFormat="1">
      <c r="BP684545" s="90"/>
    </row>
    <row r="684546" spans="68:68" customFormat="1">
      <c r="BP684546" s="90"/>
    </row>
    <row r="684547" spans="68:68" customFormat="1">
      <c r="BP684547" s="90"/>
    </row>
    <row r="684548" spans="68:68" customFormat="1">
      <c r="BP684548" s="90"/>
    </row>
    <row r="684549" spans="68:68" customFormat="1">
      <c r="BP684549" s="90"/>
    </row>
    <row r="684550" spans="68:68" customFormat="1">
      <c r="BP684550" s="90"/>
    </row>
    <row r="684551" spans="68:68" customFormat="1">
      <c r="BP684551" s="90"/>
    </row>
    <row r="684552" spans="68:68" customFormat="1">
      <c r="BP684552" s="90"/>
    </row>
    <row r="684553" spans="68:68" customFormat="1">
      <c r="BP684553" s="90"/>
    </row>
    <row r="684554" spans="68:68" customFormat="1">
      <c r="BP684554" s="90"/>
    </row>
    <row r="684555" spans="68:68" customFormat="1">
      <c r="BP684555" s="90"/>
    </row>
    <row r="684556" spans="68:68" customFormat="1">
      <c r="BP684556" s="90"/>
    </row>
    <row r="684557" spans="68:68" customFormat="1">
      <c r="BP684557" s="90"/>
    </row>
    <row r="684558" spans="68:68" customFormat="1">
      <c r="BP684558" s="90"/>
    </row>
    <row r="684559" spans="68:68" customFormat="1">
      <c r="BP684559" s="90"/>
    </row>
    <row r="684560" spans="68:68" customFormat="1">
      <c r="BP684560" s="90"/>
    </row>
    <row r="684561" spans="68:68" customFormat="1">
      <c r="BP684561" s="90"/>
    </row>
    <row r="684562" spans="68:68" customFormat="1">
      <c r="BP684562" s="90"/>
    </row>
    <row r="684563" spans="68:68" customFormat="1">
      <c r="BP684563" s="90"/>
    </row>
    <row r="684564" spans="68:68" customFormat="1">
      <c r="BP684564" s="90"/>
    </row>
    <row r="684565" spans="68:68" customFormat="1">
      <c r="BP684565" s="90"/>
    </row>
    <row r="684566" spans="68:68" customFormat="1">
      <c r="BP684566" s="90"/>
    </row>
    <row r="684567" spans="68:68" customFormat="1">
      <c r="BP684567" s="90"/>
    </row>
    <row r="684568" spans="68:68" customFormat="1">
      <c r="BP684568" s="90"/>
    </row>
    <row r="684569" spans="68:68" customFormat="1">
      <c r="BP684569" s="90"/>
    </row>
    <row r="684570" spans="68:68" customFormat="1">
      <c r="BP684570" s="90"/>
    </row>
    <row r="684571" spans="68:68" customFormat="1">
      <c r="BP684571" s="90"/>
    </row>
    <row r="684572" spans="68:68" customFormat="1">
      <c r="BP684572" s="90"/>
    </row>
    <row r="684573" spans="68:68" customFormat="1">
      <c r="BP684573" s="90"/>
    </row>
    <row r="684574" spans="68:68" customFormat="1">
      <c r="BP684574" s="90"/>
    </row>
    <row r="684575" spans="68:68" customFormat="1">
      <c r="BP684575" s="90"/>
    </row>
    <row r="684576" spans="68:68" customFormat="1">
      <c r="BP684576" s="90"/>
    </row>
    <row r="684577" spans="68:68" customFormat="1">
      <c r="BP684577" s="90"/>
    </row>
    <row r="684578" spans="68:68" customFormat="1">
      <c r="BP684578" s="90"/>
    </row>
    <row r="684579" spans="68:68" customFormat="1">
      <c r="BP684579" s="90"/>
    </row>
    <row r="684580" spans="68:68" customFormat="1">
      <c r="BP684580" s="90"/>
    </row>
    <row r="684581" spans="68:68" customFormat="1">
      <c r="BP684581" s="90"/>
    </row>
    <row r="684582" spans="68:68" customFormat="1">
      <c r="BP684582" s="90"/>
    </row>
    <row r="684583" spans="68:68" customFormat="1">
      <c r="BP684583" s="90"/>
    </row>
    <row r="684584" spans="68:68" customFormat="1">
      <c r="BP684584" s="90"/>
    </row>
    <row r="684585" spans="68:68" customFormat="1">
      <c r="BP684585" s="90"/>
    </row>
    <row r="684586" spans="68:68" customFormat="1">
      <c r="BP684586" s="90"/>
    </row>
    <row r="684587" spans="68:68" customFormat="1">
      <c r="BP684587" s="90"/>
    </row>
    <row r="684588" spans="68:68" customFormat="1">
      <c r="BP684588" s="90"/>
    </row>
    <row r="684589" spans="68:68" customFormat="1">
      <c r="BP684589" s="90"/>
    </row>
    <row r="684590" spans="68:68" customFormat="1">
      <c r="BP684590" s="90"/>
    </row>
    <row r="684591" spans="68:68" customFormat="1">
      <c r="BP684591" s="90"/>
    </row>
    <row r="684592" spans="68:68" customFormat="1">
      <c r="BP684592" s="90"/>
    </row>
    <row r="684593" spans="68:68" customFormat="1">
      <c r="BP684593" s="90"/>
    </row>
    <row r="684594" spans="68:68" customFormat="1">
      <c r="BP684594" s="90"/>
    </row>
    <row r="684595" spans="68:68" customFormat="1">
      <c r="BP684595" s="90"/>
    </row>
    <row r="684596" spans="68:68" customFormat="1">
      <c r="BP684596" s="90"/>
    </row>
    <row r="684597" spans="68:68" customFormat="1">
      <c r="BP684597" s="90"/>
    </row>
    <row r="684598" spans="68:68" customFormat="1">
      <c r="BP684598" s="90"/>
    </row>
    <row r="684599" spans="68:68" customFormat="1">
      <c r="BP684599" s="90"/>
    </row>
    <row r="684600" spans="68:68" customFormat="1">
      <c r="BP684600" s="90"/>
    </row>
    <row r="684601" spans="68:68" customFormat="1">
      <c r="BP684601" s="90"/>
    </row>
    <row r="684602" spans="68:68" customFormat="1">
      <c r="BP684602" s="90"/>
    </row>
    <row r="684603" spans="68:68" customFormat="1">
      <c r="BP684603" s="90"/>
    </row>
    <row r="684604" spans="68:68" customFormat="1">
      <c r="BP684604" s="90"/>
    </row>
    <row r="684605" spans="68:68" customFormat="1">
      <c r="BP684605" s="90"/>
    </row>
    <row r="684606" spans="68:68" customFormat="1">
      <c r="BP684606" s="90"/>
    </row>
    <row r="684607" spans="68:68" customFormat="1">
      <c r="BP684607" s="90"/>
    </row>
    <row r="684608" spans="68:68" customFormat="1">
      <c r="BP684608" s="90"/>
    </row>
    <row r="684609" spans="68:68" customFormat="1">
      <c r="BP684609" s="90"/>
    </row>
    <row r="684610" spans="68:68" customFormat="1">
      <c r="BP684610" s="90"/>
    </row>
    <row r="684611" spans="68:68" customFormat="1">
      <c r="BP684611" s="90"/>
    </row>
    <row r="684612" spans="68:68" customFormat="1">
      <c r="BP684612" s="90"/>
    </row>
    <row r="684613" spans="68:68" customFormat="1">
      <c r="BP684613" s="90"/>
    </row>
    <row r="684614" spans="68:68" customFormat="1">
      <c r="BP684614" s="90"/>
    </row>
    <row r="684615" spans="68:68" customFormat="1">
      <c r="BP684615" s="90"/>
    </row>
    <row r="684616" spans="68:68" customFormat="1">
      <c r="BP684616" s="90"/>
    </row>
    <row r="684617" spans="68:68" customFormat="1">
      <c r="BP684617" s="90"/>
    </row>
    <row r="684618" spans="68:68" customFormat="1">
      <c r="BP684618" s="90"/>
    </row>
    <row r="684619" spans="68:68" customFormat="1">
      <c r="BP684619" s="90"/>
    </row>
    <row r="684620" spans="68:68" customFormat="1">
      <c r="BP684620" s="90"/>
    </row>
    <row r="684621" spans="68:68" customFormat="1">
      <c r="BP684621" s="90"/>
    </row>
    <row r="684622" spans="68:68" customFormat="1">
      <c r="BP684622" s="90"/>
    </row>
    <row r="684623" spans="68:68" customFormat="1">
      <c r="BP684623" s="90"/>
    </row>
    <row r="684624" spans="68:68" customFormat="1">
      <c r="BP684624" s="90"/>
    </row>
    <row r="684625" spans="68:68" customFormat="1">
      <c r="BP684625" s="90"/>
    </row>
    <row r="684626" spans="68:68" customFormat="1">
      <c r="BP684626" s="90"/>
    </row>
    <row r="684627" spans="68:68" customFormat="1">
      <c r="BP684627" s="90"/>
    </row>
    <row r="684628" spans="68:68" customFormat="1">
      <c r="BP684628" s="90"/>
    </row>
    <row r="684629" spans="68:68" customFormat="1">
      <c r="BP684629" s="90"/>
    </row>
    <row r="684630" spans="68:68" customFormat="1">
      <c r="BP684630" s="90"/>
    </row>
    <row r="684631" spans="68:68" customFormat="1">
      <c r="BP684631" s="90"/>
    </row>
    <row r="684632" spans="68:68" customFormat="1">
      <c r="BP684632" s="90"/>
    </row>
    <row r="684633" spans="68:68" customFormat="1">
      <c r="BP684633" s="90"/>
    </row>
    <row r="684634" spans="68:68" customFormat="1">
      <c r="BP684634" s="90"/>
    </row>
    <row r="684635" spans="68:68" customFormat="1">
      <c r="BP684635" s="90"/>
    </row>
    <row r="684636" spans="68:68" customFormat="1">
      <c r="BP684636" s="90"/>
    </row>
    <row r="684637" spans="68:68" customFormat="1">
      <c r="BP684637" s="90"/>
    </row>
    <row r="684638" spans="68:68" customFormat="1">
      <c r="BP684638" s="90"/>
    </row>
    <row r="684639" spans="68:68" customFormat="1">
      <c r="BP684639" s="90"/>
    </row>
    <row r="684640" spans="68:68" customFormat="1">
      <c r="BP684640" s="90"/>
    </row>
    <row r="684641" spans="68:68" customFormat="1">
      <c r="BP684641" s="90"/>
    </row>
    <row r="684642" spans="68:68" customFormat="1">
      <c r="BP684642" s="90"/>
    </row>
    <row r="684643" spans="68:68" customFormat="1">
      <c r="BP684643" s="90"/>
    </row>
    <row r="684644" spans="68:68" customFormat="1">
      <c r="BP684644" s="90"/>
    </row>
    <row r="684645" spans="68:68" customFormat="1">
      <c r="BP684645" s="90"/>
    </row>
    <row r="684646" spans="68:68" customFormat="1">
      <c r="BP684646" s="90"/>
    </row>
    <row r="684647" spans="68:68" customFormat="1">
      <c r="BP684647" s="90"/>
    </row>
    <row r="684648" spans="68:68" customFormat="1">
      <c r="BP684648" s="90"/>
    </row>
    <row r="684649" spans="68:68" customFormat="1">
      <c r="BP684649" s="90"/>
    </row>
    <row r="684650" spans="68:68" customFormat="1">
      <c r="BP684650" s="90"/>
    </row>
    <row r="684651" spans="68:68" customFormat="1">
      <c r="BP684651" s="90"/>
    </row>
    <row r="684652" spans="68:68" customFormat="1">
      <c r="BP684652" s="90"/>
    </row>
    <row r="684653" spans="68:68" customFormat="1">
      <c r="BP684653" s="90"/>
    </row>
    <row r="684654" spans="68:68" customFormat="1">
      <c r="BP684654" s="90"/>
    </row>
    <row r="684655" spans="68:68" customFormat="1">
      <c r="BP684655" s="90"/>
    </row>
    <row r="684656" spans="68:68" customFormat="1">
      <c r="BP684656" s="90"/>
    </row>
    <row r="684657" spans="68:68" customFormat="1">
      <c r="BP684657" s="90"/>
    </row>
    <row r="684658" spans="68:68" customFormat="1">
      <c r="BP684658" s="90"/>
    </row>
    <row r="684659" spans="68:68" customFormat="1">
      <c r="BP684659" s="90"/>
    </row>
    <row r="684660" spans="68:68" customFormat="1">
      <c r="BP684660" s="90"/>
    </row>
    <row r="684661" spans="68:68" customFormat="1">
      <c r="BP684661" s="90"/>
    </row>
    <row r="684662" spans="68:68" customFormat="1">
      <c r="BP684662" s="90"/>
    </row>
    <row r="684663" spans="68:68" customFormat="1">
      <c r="BP684663" s="90"/>
    </row>
    <row r="684664" spans="68:68" customFormat="1">
      <c r="BP684664" s="90"/>
    </row>
    <row r="684665" spans="68:68" customFormat="1">
      <c r="BP684665" s="90"/>
    </row>
    <row r="684666" spans="68:68" customFormat="1">
      <c r="BP684666" s="90"/>
    </row>
    <row r="684667" spans="68:68" customFormat="1">
      <c r="BP684667" s="90"/>
    </row>
    <row r="684668" spans="68:68" customFormat="1">
      <c r="BP684668" s="90"/>
    </row>
    <row r="684669" spans="68:68" customFormat="1">
      <c r="BP684669" s="90"/>
    </row>
    <row r="684670" spans="68:68" customFormat="1">
      <c r="BP684670" s="90"/>
    </row>
    <row r="684671" spans="68:68" customFormat="1">
      <c r="BP684671" s="90"/>
    </row>
    <row r="684672" spans="68:68" customFormat="1">
      <c r="BP684672" s="90"/>
    </row>
    <row r="684673" spans="68:68" customFormat="1">
      <c r="BP684673" s="90"/>
    </row>
    <row r="684674" spans="68:68" customFormat="1">
      <c r="BP684674" s="90"/>
    </row>
    <row r="684675" spans="68:68" customFormat="1">
      <c r="BP684675" s="90"/>
    </row>
    <row r="684676" spans="68:68" customFormat="1">
      <c r="BP684676" s="90"/>
    </row>
    <row r="684677" spans="68:68" customFormat="1">
      <c r="BP684677" s="90"/>
    </row>
    <row r="684678" spans="68:68" customFormat="1">
      <c r="BP684678" s="90"/>
    </row>
    <row r="684679" spans="68:68" customFormat="1">
      <c r="BP684679" s="90"/>
    </row>
    <row r="684680" spans="68:68" customFormat="1">
      <c r="BP684680" s="90"/>
    </row>
    <row r="684681" spans="68:68" customFormat="1">
      <c r="BP684681" s="90"/>
    </row>
    <row r="684682" spans="68:68" customFormat="1">
      <c r="BP684682" s="90"/>
    </row>
    <row r="684683" spans="68:68" customFormat="1">
      <c r="BP684683" s="90"/>
    </row>
    <row r="684684" spans="68:68" customFormat="1">
      <c r="BP684684" s="90"/>
    </row>
    <row r="684685" spans="68:68" customFormat="1">
      <c r="BP684685" s="90"/>
    </row>
    <row r="684686" spans="68:68" customFormat="1">
      <c r="BP684686" s="90"/>
    </row>
    <row r="684687" spans="68:68" customFormat="1">
      <c r="BP684687" s="90"/>
    </row>
    <row r="684688" spans="68:68" customFormat="1">
      <c r="BP684688" s="90"/>
    </row>
    <row r="684689" spans="68:68" customFormat="1">
      <c r="BP684689" s="90"/>
    </row>
    <row r="684690" spans="68:68" customFormat="1">
      <c r="BP684690" s="90"/>
    </row>
    <row r="684691" spans="68:68" customFormat="1">
      <c r="BP684691" s="90"/>
    </row>
    <row r="684692" spans="68:68" customFormat="1">
      <c r="BP684692" s="90"/>
    </row>
    <row r="684693" spans="68:68" customFormat="1">
      <c r="BP684693" s="90"/>
    </row>
    <row r="684694" spans="68:68" customFormat="1">
      <c r="BP684694" s="90"/>
    </row>
    <row r="684695" spans="68:68" customFormat="1">
      <c r="BP684695" s="90"/>
    </row>
    <row r="684696" spans="68:68" customFormat="1">
      <c r="BP684696" s="90"/>
    </row>
    <row r="684697" spans="68:68" customFormat="1">
      <c r="BP684697" s="90"/>
    </row>
    <row r="684698" spans="68:68" customFormat="1">
      <c r="BP684698" s="90"/>
    </row>
    <row r="684699" spans="68:68" customFormat="1">
      <c r="BP684699" s="90"/>
    </row>
    <row r="684700" spans="68:68" customFormat="1">
      <c r="BP684700" s="90"/>
    </row>
    <row r="684701" spans="68:68" customFormat="1">
      <c r="BP684701" s="90"/>
    </row>
    <row r="684702" spans="68:68" customFormat="1">
      <c r="BP684702" s="90"/>
    </row>
    <row r="684703" spans="68:68" customFormat="1">
      <c r="BP684703" s="90"/>
    </row>
    <row r="684704" spans="68:68" customFormat="1">
      <c r="BP684704" s="90"/>
    </row>
    <row r="684705" spans="68:68" customFormat="1">
      <c r="BP684705" s="90"/>
    </row>
    <row r="684706" spans="68:68" customFormat="1">
      <c r="BP684706" s="90"/>
    </row>
    <row r="684707" spans="68:68" customFormat="1">
      <c r="BP684707" s="90"/>
    </row>
    <row r="684708" spans="68:68" customFormat="1">
      <c r="BP684708" s="90"/>
    </row>
    <row r="684709" spans="68:68" customFormat="1">
      <c r="BP684709" s="90"/>
    </row>
    <row r="684710" spans="68:68" customFormat="1">
      <c r="BP684710" s="90"/>
    </row>
    <row r="684711" spans="68:68" customFormat="1">
      <c r="BP684711" s="90"/>
    </row>
    <row r="684712" spans="68:68" customFormat="1">
      <c r="BP684712" s="90"/>
    </row>
    <row r="684713" spans="68:68" customFormat="1">
      <c r="BP684713" s="90"/>
    </row>
    <row r="684714" spans="68:68" customFormat="1">
      <c r="BP684714" s="90"/>
    </row>
    <row r="684715" spans="68:68" customFormat="1">
      <c r="BP684715" s="90"/>
    </row>
    <row r="684716" spans="68:68" customFormat="1">
      <c r="BP684716" s="90"/>
    </row>
    <row r="684717" spans="68:68" customFormat="1">
      <c r="BP684717" s="90"/>
    </row>
    <row r="684718" spans="68:68" customFormat="1">
      <c r="BP684718" s="90"/>
    </row>
    <row r="684719" spans="68:68" customFormat="1">
      <c r="BP684719" s="90"/>
    </row>
    <row r="684720" spans="68:68" customFormat="1">
      <c r="BP684720" s="90"/>
    </row>
    <row r="684721" spans="68:68" customFormat="1">
      <c r="BP684721" s="90"/>
    </row>
    <row r="684722" spans="68:68" customFormat="1">
      <c r="BP684722" s="90"/>
    </row>
    <row r="684723" spans="68:68" customFormat="1">
      <c r="BP684723" s="90"/>
    </row>
    <row r="684724" spans="68:68" customFormat="1">
      <c r="BP684724" s="90"/>
    </row>
    <row r="684725" spans="68:68" customFormat="1">
      <c r="BP684725" s="90"/>
    </row>
    <row r="684726" spans="68:68" customFormat="1">
      <c r="BP684726" s="90"/>
    </row>
    <row r="684727" spans="68:68" customFormat="1">
      <c r="BP684727" s="90"/>
    </row>
    <row r="684728" spans="68:68" customFormat="1">
      <c r="BP684728" s="90"/>
    </row>
    <row r="684729" spans="68:68" customFormat="1">
      <c r="BP684729" s="90"/>
    </row>
    <row r="684730" spans="68:68" customFormat="1">
      <c r="BP684730" s="90"/>
    </row>
    <row r="684731" spans="68:68" customFormat="1">
      <c r="BP684731" s="90"/>
    </row>
    <row r="684732" spans="68:68" customFormat="1">
      <c r="BP684732" s="90"/>
    </row>
    <row r="684733" spans="68:68" customFormat="1">
      <c r="BP684733" s="90"/>
    </row>
    <row r="684734" spans="68:68" customFormat="1">
      <c r="BP684734" s="90"/>
    </row>
    <row r="684735" spans="68:68" customFormat="1">
      <c r="BP684735" s="90"/>
    </row>
    <row r="684736" spans="68:68" customFormat="1">
      <c r="BP684736" s="90"/>
    </row>
    <row r="684737" spans="68:68" customFormat="1">
      <c r="BP684737" s="90"/>
    </row>
    <row r="684738" spans="68:68" customFormat="1">
      <c r="BP684738" s="90"/>
    </row>
    <row r="684739" spans="68:68" customFormat="1">
      <c r="BP684739" s="90"/>
    </row>
    <row r="684740" spans="68:68" customFormat="1">
      <c r="BP684740" s="90"/>
    </row>
    <row r="684741" spans="68:68" customFormat="1">
      <c r="BP684741" s="90"/>
    </row>
    <row r="684742" spans="68:68" customFormat="1">
      <c r="BP684742" s="90"/>
    </row>
    <row r="684743" spans="68:68" customFormat="1">
      <c r="BP684743" s="90"/>
    </row>
    <row r="684744" spans="68:68" customFormat="1">
      <c r="BP684744" s="90"/>
    </row>
    <row r="684745" spans="68:68" customFormat="1">
      <c r="BP684745" s="90"/>
    </row>
    <row r="684746" spans="68:68" customFormat="1">
      <c r="BP684746" s="90"/>
    </row>
    <row r="684747" spans="68:68" customFormat="1">
      <c r="BP684747" s="90"/>
    </row>
    <row r="684748" spans="68:68" customFormat="1">
      <c r="BP684748" s="90"/>
    </row>
    <row r="684749" spans="68:68" customFormat="1">
      <c r="BP684749" s="90"/>
    </row>
    <row r="684750" spans="68:68" customFormat="1">
      <c r="BP684750" s="90"/>
    </row>
    <row r="684751" spans="68:68" customFormat="1">
      <c r="BP684751" s="90"/>
    </row>
    <row r="684752" spans="68:68" customFormat="1">
      <c r="BP684752" s="90"/>
    </row>
    <row r="684753" spans="68:68" customFormat="1">
      <c r="BP684753" s="90"/>
    </row>
    <row r="684754" spans="68:68" customFormat="1">
      <c r="BP684754" s="90"/>
    </row>
    <row r="684755" spans="68:68" customFormat="1">
      <c r="BP684755" s="90"/>
    </row>
    <row r="684756" spans="68:68" customFormat="1">
      <c r="BP684756" s="90"/>
    </row>
    <row r="684757" spans="68:68" customFormat="1">
      <c r="BP684757" s="90"/>
    </row>
    <row r="684758" spans="68:68" customFormat="1">
      <c r="BP684758" s="90"/>
    </row>
    <row r="684759" spans="68:68" customFormat="1">
      <c r="BP684759" s="90"/>
    </row>
    <row r="684760" spans="68:68" customFormat="1">
      <c r="BP684760" s="90"/>
    </row>
    <row r="684761" spans="68:68" customFormat="1">
      <c r="BP684761" s="90"/>
    </row>
    <row r="684762" spans="68:68" customFormat="1">
      <c r="BP684762" s="90"/>
    </row>
    <row r="684763" spans="68:68" customFormat="1">
      <c r="BP684763" s="90"/>
    </row>
    <row r="684764" spans="68:68" customFormat="1">
      <c r="BP684764" s="90"/>
    </row>
    <row r="684765" spans="68:68" customFormat="1">
      <c r="BP684765" s="90"/>
    </row>
    <row r="684766" spans="68:68" customFormat="1">
      <c r="BP684766" s="90"/>
    </row>
    <row r="684767" spans="68:68" customFormat="1">
      <c r="BP684767" s="90"/>
    </row>
    <row r="684768" spans="68:68" customFormat="1">
      <c r="BP684768" s="90"/>
    </row>
    <row r="684769" spans="68:68" customFormat="1">
      <c r="BP684769" s="90"/>
    </row>
    <row r="684770" spans="68:68" customFormat="1">
      <c r="BP684770" s="90"/>
    </row>
    <row r="684771" spans="68:68" customFormat="1">
      <c r="BP684771" s="90"/>
    </row>
    <row r="684772" spans="68:68" customFormat="1">
      <c r="BP684772" s="90"/>
    </row>
    <row r="684773" spans="68:68" customFormat="1">
      <c r="BP684773" s="90"/>
    </row>
    <row r="684774" spans="68:68" customFormat="1">
      <c r="BP684774" s="90"/>
    </row>
    <row r="684775" spans="68:68" customFormat="1">
      <c r="BP684775" s="90"/>
    </row>
    <row r="684776" spans="68:68" customFormat="1">
      <c r="BP684776" s="90"/>
    </row>
    <row r="684777" spans="68:68" customFormat="1">
      <c r="BP684777" s="90"/>
    </row>
    <row r="684778" spans="68:68" customFormat="1">
      <c r="BP684778" s="90"/>
    </row>
    <row r="684779" spans="68:68" customFormat="1">
      <c r="BP684779" s="90"/>
    </row>
    <row r="684780" spans="68:68" customFormat="1">
      <c r="BP684780" s="90"/>
    </row>
    <row r="684781" spans="68:68" customFormat="1">
      <c r="BP684781" s="90"/>
    </row>
    <row r="684782" spans="68:68" customFormat="1">
      <c r="BP684782" s="90"/>
    </row>
    <row r="684783" spans="68:68" customFormat="1">
      <c r="BP684783" s="90"/>
    </row>
    <row r="684784" spans="68:68" customFormat="1">
      <c r="BP684784" s="90"/>
    </row>
    <row r="684785" spans="68:68" customFormat="1">
      <c r="BP684785" s="90"/>
    </row>
    <row r="684786" spans="68:68" customFormat="1">
      <c r="BP684786" s="90"/>
    </row>
    <row r="684787" spans="68:68" customFormat="1">
      <c r="BP684787" s="90"/>
    </row>
    <row r="684788" spans="68:68" customFormat="1">
      <c r="BP684788" s="90"/>
    </row>
    <row r="684789" spans="68:68" customFormat="1">
      <c r="BP684789" s="90"/>
    </row>
    <row r="684790" spans="68:68" customFormat="1">
      <c r="BP684790" s="90"/>
    </row>
    <row r="684791" spans="68:68" customFormat="1">
      <c r="BP684791" s="90"/>
    </row>
    <row r="684792" spans="68:68" customFormat="1">
      <c r="BP684792" s="90"/>
    </row>
    <row r="684793" spans="68:68" customFormat="1">
      <c r="BP684793" s="90"/>
    </row>
    <row r="684794" spans="68:68" customFormat="1">
      <c r="BP684794" s="90"/>
    </row>
    <row r="684795" spans="68:68" customFormat="1">
      <c r="BP684795" s="90"/>
    </row>
    <row r="684796" spans="68:68" customFormat="1">
      <c r="BP684796" s="90"/>
    </row>
    <row r="684797" spans="68:68" customFormat="1">
      <c r="BP684797" s="90"/>
    </row>
    <row r="684798" spans="68:68" customFormat="1">
      <c r="BP684798" s="90"/>
    </row>
    <row r="684799" spans="68:68" customFormat="1">
      <c r="BP684799" s="90"/>
    </row>
    <row r="684800" spans="68:68" customFormat="1">
      <c r="BP684800" s="90"/>
    </row>
    <row r="684801" spans="68:68" customFormat="1">
      <c r="BP684801" s="90"/>
    </row>
    <row r="684802" spans="68:68" customFormat="1">
      <c r="BP684802" s="90"/>
    </row>
    <row r="684803" spans="68:68" customFormat="1">
      <c r="BP684803" s="90"/>
    </row>
    <row r="684804" spans="68:68" customFormat="1">
      <c r="BP684804" s="90"/>
    </row>
    <row r="684805" spans="68:68" customFormat="1">
      <c r="BP684805" s="90"/>
    </row>
    <row r="684806" spans="68:68" customFormat="1">
      <c r="BP684806" s="90"/>
    </row>
    <row r="684807" spans="68:68" customFormat="1">
      <c r="BP684807" s="90"/>
    </row>
    <row r="684808" spans="68:68" customFormat="1">
      <c r="BP684808" s="90"/>
    </row>
    <row r="684809" spans="68:68" customFormat="1">
      <c r="BP684809" s="90"/>
    </row>
    <row r="684810" spans="68:68" customFormat="1">
      <c r="BP684810" s="90"/>
    </row>
    <row r="684811" spans="68:68" customFormat="1">
      <c r="BP684811" s="90"/>
    </row>
    <row r="684812" spans="68:68" customFormat="1">
      <c r="BP684812" s="90"/>
    </row>
    <row r="684813" spans="68:68" customFormat="1">
      <c r="BP684813" s="90"/>
    </row>
    <row r="684814" spans="68:68" customFormat="1">
      <c r="BP684814" s="90"/>
    </row>
    <row r="684815" spans="68:68" customFormat="1">
      <c r="BP684815" s="90"/>
    </row>
    <row r="684816" spans="68:68" customFormat="1">
      <c r="BP684816" s="90"/>
    </row>
    <row r="684817" spans="68:68" customFormat="1">
      <c r="BP684817" s="90"/>
    </row>
    <row r="684818" spans="68:68" customFormat="1">
      <c r="BP684818" s="90"/>
    </row>
    <row r="684819" spans="68:68" customFormat="1">
      <c r="BP684819" s="90"/>
    </row>
    <row r="684820" spans="68:68" customFormat="1">
      <c r="BP684820" s="90"/>
    </row>
    <row r="684821" spans="68:68" customFormat="1">
      <c r="BP684821" s="90"/>
    </row>
    <row r="684822" spans="68:68" customFormat="1">
      <c r="BP684822" s="90"/>
    </row>
    <row r="684823" spans="68:68" customFormat="1">
      <c r="BP684823" s="90"/>
    </row>
    <row r="684824" spans="68:68" customFormat="1">
      <c r="BP684824" s="90"/>
    </row>
    <row r="684825" spans="68:68" customFormat="1">
      <c r="BP684825" s="90"/>
    </row>
    <row r="684826" spans="68:68" customFormat="1">
      <c r="BP684826" s="90"/>
    </row>
    <row r="684827" spans="68:68" customFormat="1">
      <c r="BP684827" s="90"/>
    </row>
    <row r="684828" spans="68:68" customFormat="1">
      <c r="BP684828" s="90"/>
    </row>
    <row r="684829" spans="68:68" customFormat="1">
      <c r="BP684829" s="90"/>
    </row>
    <row r="684830" spans="68:68" customFormat="1">
      <c r="BP684830" s="90"/>
    </row>
    <row r="684831" spans="68:68" customFormat="1">
      <c r="BP684831" s="90"/>
    </row>
    <row r="684832" spans="68:68" customFormat="1">
      <c r="BP684832" s="90"/>
    </row>
    <row r="684833" spans="68:68" customFormat="1">
      <c r="BP684833" s="90"/>
    </row>
    <row r="684834" spans="68:68" customFormat="1">
      <c r="BP684834" s="90"/>
    </row>
    <row r="684835" spans="68:68" customFormat="1">
      <c r="BP684835" s="90"/>
    </row>
    <row r="684836" spans="68:68" customFormat="1">
      <c r="BP684836" s="90"/>
    </row>
    <row r="684837" spans="68:68" customFormat="1">
      <c r="BP684837" s="90"/>
    </row>
    <row r="684838" spans="68:68" customFormat="1">
      <c r="BP684838" s="90"/>
    </row>
    <row r="684839" spans="68:68" customFormat="1">
      <c r="BP684839" s="90"/>
    </row>
    <row r="684840" spans="68:68" customFormat="1">
      <c r="BP684840" s="90"/>
    </row>
    <row r="684841" spans="68:68" customFormat="1">
      <c r="BP684841" s="90"/>
    </row>
    <row r="684842" spans="68:68" customFormat="1">
      <c r="BP684842" s="90"/>
    </row>
    <row r="684843" spans="68:68" customFormat="1">
      <c r="BP684843" s="90"/>
    </row>
    <row r="684844" spans="68:68" customFormat="1">
      <c r="BP684844" s="90"/>
    </row>
    <row r="684845" spans="68:68" customFormat="1">
      <c r="BP684845" s="90"/>
    </row>
    <row r="684846" spans="68:68" customFormat="1">
      <c r="BP684846" s="90"/>
    </row>
    <row r="684847" spans="68:68" customFormat="1">
      <c r="BP684847" s="90"/>
    </row>
    <row r="684848" spans="68:68" customFormat="1">
      <c r="BP684848" s="90"/>
    </row>
    <row r="684849" spans="68:68" customFormat="1">
      <c r="BP684849" s="90"/>
    </row>
    <row r="684850" spans="68:68" customFormat="1">
      <c r="BP684850" s="90"/>
    </row>
    <row r="684851" spans="68:68" customFormat="1">
      <c r="BP684851" s="90"/>
    </row>
    <row r="684852" spans="68:68" customFormat="1">
      <c r="BP684852" s="90"/>
    </row>
    <row r="684853" spans="68:68" customFormat="1">
      <c r="BP684853" s="90"/>
    </row>
    <row r="684854" spans="68:68" customFormat="1">
      <c r="BP684854" s="90"/>
    </row>
    <row r="684855" spans="68:68" customFormat="1">
      <c r="BP684855" s="90"/>
    </row>
    <row r="684856" spans="68:68" customFormat="1">
      <c r="BP684856" s="90"/>
    </row>
    <row r="684857" spans="68:68" customFormat="1">
      <c r="BP684857" s="90"/>
    </row>
    <row r="684858" spans="68:68" customFormat="1">
      <c r="BP684858" s="90"/>
    </row>
    <row r="684859" spans="68:68" customFormat="1">
      <c r="BP684859" s="90"/>
    </row>
    <row r="684860" spans="68:68" customFormat="1">
      <c r="BP684860" s="90"/>
    </row>
    <row r="684861" spans="68:68" customFormat="1">
      <c r="BP684861" s="90"/>
    </row>
    <row r="684862" spans="68:68" customFormat="1">
      <c r="BP684862" s="90"/>
    </row>
    <row r="684863" spans="68:68" customFormat="1">
      <c r="BP684863" s="90"/>
    </row>
    <row r="684864" spans="68:68" customFormat="1">
      <c r="BP684864" s="90"/>
    </row>
    <row r="684865" spans="68:68" customFormat="1">
      <c r="BP684865" s="90"/>
    </row>
    <row r="684866" spans="68:68" customFormat="1">
      <c r="BP684866" s="90"/>
    </row>
    <row r="684867" spans="68:68" customFormat="1">
      <c r="BP684867" s="90"/>
    </row>
    <row r="684868" spans="68:68" customFormat="1">
      <c r="BP684868" s="90"/>
    </row>
    <row r="684869" spans="68:68" customFormat="1">
      <c r="BP684869" s="90"/>
    </row>
    <row r="684870" spans="68:68" customFormat="1">
      <c r="BP684870" s="90"/>
    </row>
    <row r="684871" spans="68:68" customFormat="1">
      <c r="BP684871" s="90"/>
    </row>
    <row r="684872" spans="68:68" customFormat="1">
      <c r="BP684872" s="90"/>
    </row>
    <row r="684873" spans="68:68" customFormat="1">
      <c r="BP684873" s="90"/>
    </row>
    <row r="684874" spans="68:68" customFormat="1">
      <c r="BP684874" s="90"/>
    </row>
    <row r="684875" spans="68:68" customFormat="1">
      <c r="BP684875" s="90"/>
    </row>
    <row r="684876" spans="68:68" customFormat="1">
      <c r="BP684876" s="90"/>
    </row>
    <row r="684877" spans="68:68" customFormat="1">
      <c r="BP684877" s="90"/>
    </row>
    <row r="684878" spans="68:68" customFormat="1">
      <c r="BP684878" s="90"/>
    </row>
    <row r="684879" spans="68:68" customFormat="1">
      <c r="BP684879" s="90"/>
    </row>
    <row r="684880" spans="68:68" customFormat="1">
      <c r="BP684880" s="90"/>
    </row>
    <row r="684881" spans="68:68" customFormat="1">
      <c r="BP684881" s="90"/>
    </row>
    <row r="684882" spans="68:68" customFormat="1">
      <c r="BP684882" s="90"/>
    </row>
    <row r="684883" spans="68:68" customFormat="1">
      <c r="BP684883" s="90"/>
    </row>
    <row r="684884" spans="68:68" customFormat="1">
      <c r="BP684884" s="90"/>
    </row>
    <row r="684885" spans="68:68" customFormat="1">
      <c r="BP684885" s="90"/>
    </row>
    <row r="684886" spans="68:68" customFormat="1">
      <c r="BP684886" s="90"/>
    </row>
    <row r="684887" spans="68:68" customFormat="1">
      <c r="BP684887" s="90"/>
    </row>
    <row r="684888" spans="68:68" customFormat="1">
      <c r="BP684888" s="90"/>
    </row>
    <row r="684889" spans="68:68" customFormat="1">
      <c r="BP684889" s="90"/>
    </row>
    <row r="684890" spans="68:68" customFormat="1">
      <c r="BP684890" s="90"/>
    </row>
    <row r="684891" spans="68:68" customFormat="1">
      <c r="BP684891" s="90"/>
    </row>
    <row r="684892" spans="68:68" customFormat="1">
      <c r="BP684892" s="90"/>
    </row>
    <row r="684893" spans="68:68" customFormat="1">
      <c r="BP684893" s="90"/>
    </row>
    <row r="684894" spans="68:68" customFormat="1">
      <c r="BP684894" s="90"/>
    </row>
    <row r="684895" spans="68:68" customFormat="1">
      <c r="BP684895" s="90"/>
    </row>
    <row r="684896" spans="68:68" customFormat="1">
      <c r="BP684896" s="90"/>
    </row>
    <row r="684897" spans="68:68" customFormat="1">
      <c r="BP684897" s="90"/>
    </row>
    <row r="684898" spans="68:68" customFormat="1">
      <c r="BP684898" s="90"/>
    </row>
    <row r="684899" spans="68:68" customFormat="1">
      <c r="BP684899" s="90"/>
    </row>
    <row r="684900" spans="68:68" customFormat="1">
      <c r="BP684900" s="90"/>
    </row>
    <row r="684901" spans="68:68" customFormat="1">
      <c r="BP684901" s="90"/>
    </row>
    <row r="684902" spans="68:68" customFormat="1">
      <c r="BP684902" s="90"/>
    </row>
    <row r="684903" spans="68:68" customFormat="1">
      <c r="BP684903" s="90"/>
    </row>
    <row r="684904" spans="68:68" customFormat="1">
      <c r="BP684904" s="90"/>
    </row>
    <row r="684905" spans="68:68" customFormat="1">
      <c r="BP684905" s="90"/>
    </row>
    <row r="684906" spans="68:68" customFormat="1">
      <c r="BP684906" s="90"/>
    </row>
    <row r="684907" spans="68:68" customFormat="1">
      <c r="BP684907" s="90"/>
    </row>
    <row r="684908" spans="68:68" customFormat="1">
      <c r="BP684908" s="90"/>
    </row>
    <row r="684909" spans="68:68" customFormat="1">
      <c r="BP684909" s="90"/>
    </row>
    <row r="684910" spans="68:68" customFormat="1">
      <c r="BP684910" s="90"/>
    </row>
    <row r="684911" spans="68:68" customFormat="1">
      <c r="BP684911" s="90"/>
    </row>
    <row r="684912" spans="68:68" customFormat="1">
      <c r="BP684912" s="90"/>
    </row>
    <row r="684913" spans="68:68" customFormat="1">
      <c r="BP684913" s="90"/>
    </row>
    <row r="684914" spans="68:68" customFormat="1">
      <c r="BP684914" s="90"/>
    </row>
    <row r="684915" spans="68:68" customFormat="1">
      <c r="BP684915" s="90"/>
    </row>
    <row r="684916" spans="68:68" customFormat="1">
      <c r="BP684916" s="90"/>
    </row>
    <row r="684917" spans="68:68" customFormat="1">
      <c r="BP684917" s="90"/>
    </row>
    <row r="684918" spans="68:68" customFormat="1">
      <c r="BP684918" s="90"/>
    </row>
    <row r="684919" spans="68:68" customFormat="1">
      <c r="BP684919" s="90"/>
    </row>
    <row r="684920" spans="68:68" customFormat="1">
      <c r="BP684920" s="90"/>
    </row>
    <row r="684921" spans="68:68" customFormat="1">
      <c r="BP684921" s="90"/>
    </row>
    <row r="684922" spans="68:68" customFormat="1">
      <c r="BP684922" s="90"/>
    </row>
    <row r="684923" spans="68:68" customFormat="1">
      <c r="BP684923" s="90"/>
    </row>
    <row r="684924" spans="68:68" customFormat="1">
      <c r="BP684924" s="90"/>
    </row>
    <row r="684925" spans="68:68" customFormat="1">
      <c r="BP684925" s="90"/>
    </row>
    <row r="684926" spans="68:68" customFormat="1">
      <c r="BP684926" s="90"/>
    </row>
    <row r="684927" spans="68:68" customFormat="1">
      <c r="BP684927" s="90"/>
    </row>
    <row r="684928" spans="68:68" customFormat="1">
      <c r="BP684928" s="90"/>
    </row>
    <row r="684929" spans="68:68" customFormat="1">
      <c r="BP684929" s="90"/>
    </row>
    <row r="684930" spans="68:68" customFormat="1">
      <c r="BP684930" s="90"/>
    </row>
    <row r="684931" spans="68:68" customFormat="1">
      <c r="BP684931" s="90"/>
    </row>
    <row r="684932" spans="68:68" customFormat="1">
      <c r="BP684932" s="90"/>
    </row>
    <row r="684933" spans="68:68" customFormat="1">
      <c r="BP684933" s="90"/>
    </row>
    <row r="684934" spans="68:68" customFormat="1">
      <c r="BP684934" s="90"/>
    </row>
    <row r="684935" spans="68:68" customFormat="1">
      <c r="BP684935" s="90"/>
    </row>
    <row r="684936" spans="68:68" customFormat="1">
      <c r="BP684936" s="90"/>
    </row>
    <row r="684937" spans="68:68" customFormat="1">
      <c r="BP684937" s="90"/>
    </row>
    <row r="684938" spans="68:68" customFormat="1">
      <c r="BP684938" s="90"/>
    </row>
    <row r="684939" spans="68:68" customFormat="1">
      <c r="BP684939" s="90"/>
    </row>
    <row r="684940" spans="68:68" customFormat="1">
      <c r="BP684940" s="90"/>
    </row>
    <row r="684941" spans="68:68" customFormat="1">
      <c r="BP684941" s="90"/>
    </row>
    <row r="684942" spans="68:68" customFormat="1">
      <c r="BP684942" s="90"/>
    </row>
    <row r="684943" spans="68:68" customFormat="1">
      <c r="BP684943" s="90"/>
    </row>
    <row r="684944" spans="68:68" customFormat="1">
      <c r="BP684944" s="90"/>
    </row>
    <row r="684945" spans="68:68" customFormat="1">
      <c r="BP684945" s="90"/>
    </row>
    <row r="684946" spans="68:68" customFormat="1">
      <c r="BP684946" s="90"/>
    </row>
    <row r="684947" spans="68:68" customFormat="1">
      <c r="BP684947" s="90"/>
    </row>
    <row r="684948" spans="68:68" customFormat="1">
      <c r="BP684948" s="90"/>
    </row>
    <row r="684949" spans="68:68" customFormat="1">
      <c r="BP684949" s="90"/>
    </row>
    <row r="684950" spans="68:68" customFormat="1">
      <c r="BP684950" s="90"/>
    </row>
    <row r="684951" spans="68:68" customFormat="1">
      <c r="BP684951" s="90"/>
    </row>
    <row r="684952" spans="68:68" customFormat="1">
      <c r="BP684952" s="90"/>
    </row>
    <row r="684953" spans="68:68" customFormat="1">
      <c r="BP684953" s="90"/>
    </row>
    <row r="684954" spans="68:68" customFormat="1">
      <c r="BP684954" s="90"/>
    </row>
    <row r="684955" spans="68:68" customFormat="1">
      <c r="BP684955" s="90"/>
    </row>
    <row r="684956" spans="68:68" customFormat="1">
      <c r="BP684956" s="90"/>
    </row>
    <row r="684957" spans="68:68" customFormat="1">
      <c r="BP684957" s="90"/>
    </row>
    <row r="684958" spans="68:68" customFormat="1">
      <c r="BP684958" s="90"/>
    </row>
    <row r="684959" spans="68:68" customFormat="1">
      <c r="BP684959" s="90"/>
    </row>
    <row r="684960" spans="68:68" customFormat="1">
      <c r="BP684960" s="90"/>
    </row>
    <row r="684961" spans="68:68" customFormat="1">
      <c r="BP684961" s="90"/>
    </row>
    <row r="684962" spans="68:68" customFormat="1">
      <c r="BP684962" s="90"/>
    </row>
    <row r="684963" spans="68:68" customFormat="1">
      <c r="BP684963" s="90"/>
    </row>
    <row r="684964" spans="68:68" customFormat="1">
      <c r="BP684964" s="90"/>
    </row>
    <row r="684965" spans="68:68" customFormat="1">
      <c r="BP684965" s="90"/>
    </row>
    <row r="684966" spans="68:68" customFormat="1">
      <c r="BP684966" s="90"/>
    </row>
    <row r="684967" spans="68:68" customFormat="1">
      <c r="BP684967" s="90"/>
    </row>
    <row r="684968" spans="68:68" customFormat="1">
      <c r="BP684968" s="90"/>
    </row>
    <row r="684969" spans="68:68" customFormat="1">
      <c r="BP684969" s="90"/>
    </row>
    <row r="684970" spans="68:68" customFormat="1">
      <c r="BP684970" s="90"/>
    </row>
    <row r="684971" spans="68:68" customFormat="1">
      <c r="BP684971" s="90"/>
    </row>
    <row r="684972" spans="68:68" customFormat="1">
      <c r="BP684972" s="90"/>
    </row>
    <row r="684973" spans="68:68" customFormat="1">
      <c r="BP684973" s="90"/>
    </row>
    <row r="684974" spans="68:68" customFormat="1">
      <c r="BP684974" s="90"/>
    </row>
    <row r="684975" spans="68:68" customFormat="1">
      <c r="BP684975" s="90"/>
    </row>
    <row r="684976" spans="68:68" customFormat="1">
      <c r="BP684976" s="90"/>
    </row>
    <row r="684977" spans="68:68" customFormat="1">
      <c r="BP684977" s="90"/>
    </row>
    <row r="684978" spans="68:68" customFormat="1">
      <c r="BP684978" s="90"/>
    </row>
    <row r="684979" spans="68:68" customFormat="1">
      <c r="BP684979" s="90"/>
    </row>
    <row r="684980" spans="68:68" customFormat="1">
      <c r="BP684980" s="90"/>
    </row>
    <row r="684981" spans="68:68" customFormat="1">
      <c r="BP684981" s="90"/>
    </row>
    <row r="684982" spans="68:68" customFormat="1">
      <c r="BP684982" s="90"/>
    </row>
    <row r="684983" spans="68:68" customFormat="1">
      <c r="BP684983" s="90"/>
    </row>
    <row r="684984" spans="68:68" customFormat="1">
      <c r="BP684984" s="90"/>
    </row>
    <row r="684985" spans="68:68" customFormat="1">
      <c r="BP684985" s="90"/>
    </row>
    <row r="684986" spans="68:68" customFormat="1">
      <c r="BP684986" s="90"/>
    </row>
    <row r="684987" spans="68:68" customFormat="1">
      <c r="BP684987" s="90"/>
    </row>
    <row r="684988" spans="68:68" customFormat="1">
      <c r="BP684988" s="90"/>
    </row>
    <row r="684989" spans="68:68" customFormat="1">
      <c r="BP684989" s="90"/>
    </row>
    <row r="684990" spans="68:68" customFormat="1">
      <c r="BP684990" s="90"/>
    </row>
    <row r="684991" spans="68:68" customFormat="1">
      <c r="BP684991" s="90"/>
    </row>
    <row r="684992" spans="68:68" customFormat="1">
      <c r="BP684992" s="90"/>
    </row>
    <row r="684993" spans="68:68" customFormat="1">
      <c r="BP684993" s="90"/>
    </row>
    <row r="684994" spans="68:68" customFormat="1">
      <c r="BP684994" s="90"/>
    </row>
    <row r="684995" spans="68:68" customFormat="1">
      <c r="BP684995" s="90"/>
    </row>
    <row r="684996" spans="68:68" customFormat="1">
      <c r="BP684996" s="90"/>
    </row>
    <row r="684997" spans="68:68" customFormat="1">
      <c r="BP684997" s="90"/>
    </row>
    <row r="684998" spans="68:68" customFormat="1">
      <c r="BP684998" s="90"/>
    </row>
    <row r="684999" spans="68:68" customFormat="1">
      <c r="BP684999" s="90"/>
    </row>
    <row r="685000" spans="68:68" customFormat="1">
      <c r="BP685000" s="90"/>
    </row>
    <row r="685001" spans="68:68" customFormat="1">
      <c r="BP685001" s="90"/>
    </row>
    <row r="685002" spans="68:68" customFormat="1">
      <c r="BP685002" s="90"/>
    </row>
    <row r="685003" spans="68:68" customFormat="1">
      <c r="BP685003" s="90"/>
    </row>
    <row r="685004" spans="68:68" customFormat="1">
      <c r="BP685004" s="90"/>
    </row>
    <row r="685005" spans="68:68" customFormat="1">
      <c r="BP685005" s="90"/>
    </row>
    <row r="685006" spans="68:68" customFormat="1">
      <c r="BP685006" s="90"/>
    </row>
    <row r="685007" spans="68:68" customFormat="1">
      <c r="BP685007" s="90"/>
    </row>
    <row r="685008" spans="68:68" customFormat="1">
      <c r="BP685008" s="90"/>
    </row>
    <row r="685009" spans="68:68" customFormat="1">
      <c r="BP685009" s="90"/>
    </row>
    <row r="685010" spans="68:68" customFormat="1">
      <c r="BP685010" s="90"/>
    </row>
    <row r="685011" spans="68:68" customFormat="1">
      <c r="BP685011" s="90"/>
    </row>
    <row r="685012" spans="68:68" customFormat="1">
      <c r="BP685012" s="90"/>
    </row>
    <row r="685013" spans="68:68" customFormat="1">
      <c r="BP685013" s="90"/>
    </row>
    <row r="685014" spans="68:68" customFormat="1">
      <c r="BP685014" s="90"/>
    </row>
    <row r="685015" spans="68:68" customFormat="1">
      <c r="BP685015" s="90"/>
    </row>
    <row r="685016" spans="68:68" customFormat="1">
      <c r="BP685016" s="90"/>
    </row>
    <row r="685017" spans="68:68" customFormat="1">
      <c r="BP685017" s="90"/>
    </row>
    <row r="685018" spans="68:68" customFormat="1">
      <c r="BP685018" s="90"/>
    </row>
    <row r="685019" spans="68:68" customFormat="1">
      <c r="BP685019" s="90"/>
    </row>
    <row r="685020" spans="68:68" customFormat="1">
      <c r="BP685020" s="90"/>
    </row>
    <row r="685021" spans="68:68" customFormat="1">
      <c r="BP685021" s="90"/>
    </row>
    <row r="685022" spans="68:68" customFormat="1">
      <c r="BP685022" s="90"/>
    </row>
    <row r="685023" spans="68:68" customFormat="1">
      <c r="BP685023" s="90"/>
    </row>
    <row r="685024" spans="68:68" customFormat="1">
      <c r="BP685024" s="90"/>
    </row>
    <row r="685025" spans="68:68" customFormat="1">
      <c r="BP685025" s="90"/>
    </row>
    <row r="685026" spans="68:68" customFormat="1">
      <c r="BP685026" s="90"/>
    </row>
    <row r="685027" spans="68:68" customFormat="1">
      <c r="BP685027" s="90"/>
    </row>
    <row r="685028" spans="68:68" customFormat="1">
      <c r="BP685028" s="90"/>
    </row>
    <row r="685029" spans="68:68" customFormat="1">
      <c r="BP685029" s="90"/>
    </row>
    <row r="685030" spans="68:68" customFormat="1">
      <c r="BP685030" s="90"/>
    </row>
    <row r="685031" spans="68:68" customFormat="1">
      <c r="BP685031" s="90"/>
    </row>
    <row r="685032" spans="68:68" customFormat="1">
      <c r="BP685032" s="90"/>
    </row>
    <row r="685033" spans="68:68" customFormat="1">
      <c r="BP685033" s="90"/>
    </row>
    <row r="685034" spans="68:68" customFormat="1">
      <c r="BP685034" s="90"/>
    </row>
    <row r="685035" spans="68:68" customFormat="1">
      <c r="BP685035" s="90"/>
    </row>
    <row r="685036" spans="68:68" customFormat="1">
      <c r="BP685036" s="90"/>
    </row>
    <row r="685037" spans="68:68" customFormat="1">
      <c r="BP685037" s="90"/>
    </row>
    <row r="685038" spans="68:68" customFormat="1">
      <c r="BP685038" s="90"/>
    </row>
    <row r="685039" spans="68:68" customFormat="1">
      <c r="BP685039" s="90"/>
    </row>
    <row r="685040" spans="68:68" customFormat="1">
      <c r="BP685040" s="90"/>
    </row>
    <row r="685041" spans="68:68" customFormat="1">
      <c r="BP685041" s="90"/>
    </row>
    <row r="685042" spans="68:68" customFormat="1">
      <c r="BP685042" s="90"/>
    </row>
    <row r="685043" spans="68:68" customFormat="1">
      <c r="BP685043" s="90"/>
    </row>
    <row r="685044" spans="68:68" customFormat="1">
      <c r="BP685044" s="90"/>
    </row>
    <row r="685045" spans="68:68" customFormat="1">
      <c r="BP685045" s="90"/>
    </row>
    <row r="685046" spans="68:68" customFormat="1">
      <c r="BP685046" s="90"/>
    </row>
    <row r="685047" spans="68:68" customFormat="1">
      <c r="BP685047" s="90"/>
    </row>
    <row r="685048" spans="68:68" customFormat="1">
      <c r="BP685048" s="90"/>
    </row>
    <row r="685049" spans="68:68" customFormat="1">
      <c r="BP685049" s="90"/>
    </row>
    <row r="685050" spans="68:68" customFormat="1">
      <c r="BP685050" s="90"/>
    </row>
    <row r="685051" spans="68:68" customFormat="1">
      <c r="BP685051" s="90"/>
    </row>
    <row r="685052" spans="68:68" customFormat="1">
      <c r="BP685052" s="90"/>
    </row>
    <row r="685053" spans="68:68" customFormat="1">
      <c r="BP685053" s="90"/>
    </row>
    <row r="685054" spans="68:68" customFormat="1">
      <c r="BP685054" s="90"/>
    </row>
    <row r="685055" spans="68:68" customFormat="1">
      <c r="BP685055" s="90"/>
    </row>
    <row r="685056" spans="68:68" customFormat="1">
      <c r="BP685056" s="90"/>
    </row>
    <row r="685057" spans="68:68" customFormat="1">
      <c r="BP685057" s="90"/>
    </row>
    <row r="685058" spans="68:68" customFormat="1">
      <c r="BP685058" s="90"/>
    </row>
    <row r="685059" spans="68:68" customFormat="1">
      <c r="BP685059" s="90"/>
    </row>
    <row r="685060" spans="68:68" customFormat="1">
      <c r="BP685060" s="90"/>
    </row>
    <row r="685061" spans="68:68" customFormat="1">
      <c r="BP685061" s="90"/>
    </row>
    <row r="685062" spans="68:68" customFormat="1">
      <c r="BP685062" s="90"/>
    </row>
    <row r="685063" spans="68:68" customFormat="1">
      <c r="BP685063" s="90"/>
    </row>
    <row r="685064" spans="68:68" customFormat="1">
      <c r="BP685064" s="90"/>
    </row>
    <row r="685065" spans="68:68" customFormat="1">
      <c r="BP685065" s="90"/>
    </row>
    <row r="685066" spans="68:68" customFormat="1">
      <c r="BP685066" s="90"/>
    </row>
    <row r="685067" spans="68:68" customFormat="1">
      <c r="BP685067" s="90"/>
    </row>
    <row r="685068" spans="68:68" customFormat="1">
      <c r="BP685068" s="90"/>
    </row>
    <row r="685069" spans="68:68" customFormat="1">
      <c r="BP685069" s="90"/>
    </row>
    <row r="685070" spans="68:68" customFormat="1">
      <c r="BP685070" s="90"/>
    </row>
    <row r="685071" spans="68:68" customFormat="1">
      <c r="BP685071" s="90"/>
    </row>
    <row r="685072" spans="68:68" customFormat="1">
      <c r="BP685072" s="90"/>
    </row>
    <row r="685073" spans="68:68" customFormat="1">
      <c r="BP685073" s="90"/>
    </row>
    <row r="685074" spans="68:68" customFormat="1">
      <c r="BP685074" s="90"/>
    </row>
    <row r="685075" spans="68:68" customFormat="1">
      <c r="BP685075" s="90"/>
    </row>
    <row r="685076" spans="68:68" customFormat="1">
      <c r="BP685076" s="90"/>
    </row>
    <row r="685077" spans="68:68" customFormat="1">
      <c r="BP685077" s="90"/>
    </row>
    <row r="685078" spans="68:68" customFormat="1">
      <c r="BP685078" s="90"/>
    </row>
    <row r="685079" spans="68:68" customFormat="1">
      <c r="BP685079" s="90"/>
    </row>
    <row r="685080" spans="68:68" customFormat="1">
      <c r="BP685080" s="90"/>
    </row>
    <row r="685081" spans="68:68" customFormat="1">
      <c r="BP685081" s="90"/>
    </row>
    <row r="685082" spans="68:68" customFormat="1">
      <c r="BP685082" s="90"/>
    </row>
    <row r="685083" spans="68:68" customFormat="1">
      <c r="BP685083" s="90"/>
    </row>
    <row r="685084" spans="68:68" customFormat="1">
      <c r="BP685084" s="90"/>
    </row>
    <row r="685085" spans="68:68" customFormat="1">
      <c r="BP685085" s="90"/>
    </row>
    <row r="685086" spans="68:68" customFormat="1">
      <c r="BP685086" s="90"/>
    </row>
    <row r="685087" spans="68:68" customFormat="1">
      <c r="BP685087" s="90"/>
    </row>
    <row r="685088" spans="68:68" customFormat="1">
      <c r="BP685088" s="90"/>
    </row>
    <row r="685089" spans="68:68" customFormat="1">
      <c r="BP685089" s="90"/>
    </row>
    <row r="685090" spans="68:68" customFormat="1">
      <c r="BP685090" s="90"/>
    </row>
    <row r="685091" spans="68:68" customFormat="1">
      <c r="BP685091" s="90"/>
    </row>
    <row r="685092" spans="68:68" customFormat="1">
      <c r="BP685092" s="90"/>
    </row>
    <row r="685093" spans="68:68" customFormat="1">
      <c r="BP685093" s="90"/>
    </row>
    <row r="685094" spans="68:68" customFormat="1">
      <c r="BP685094" s="90"/>
    </row>
    <row r="685095" spans="68:68" customFormat="1">
      <c r="BP685095" s="90"/>
    </row>
    <row r="685096" spans="68:68" customFormat="1">
      <c r="BP685096" s="90"/>
    </row>
    <row r="685097" spans="68:68" customFormat="1">
      <c r="BP685097" s="90"/>
    </row>
    <row r="685098" spans="68:68" customFormat="1">
      <c r="BP685098" s="90"/>
    </row>
    <row r="685099" spans="68:68" customFormat="1">
      <c r="BP685099" s="90"/>
    </row>
    <row r="685100" spans="68:68" customFormat="1">
      <c r="BP685100" s="90"/>
    </row>
    <row r="685101" spans="68:68" customFormat="1">
      <c r="BP685101" s="90"/>
    </row>
    <row r="685102" spans="68:68" customFormat="1">
      <c r="BP685102" s="90"/>
    </row>
    <row r="685103" spans="68:68" customFormat="1">
      <c r="BP685103" s="90"/>
    </row>
    <row r="685104" spans="68:68" customFormat="1">
      <c r="BP685104" s="90"/>
    </row>
    <row r="685105" spans="68:68" customFormat="1">
      <c r="BP685105" s="90"/>
    </row>
    <row r="685106" spans="68:68" customFormat="1">
      <c r="BP685106" s="90"/>
    </row>
    <row r="685107" spans="68:68" customFormat="1">
      <c r="BP685107" s="90"/>
    </row>
    <row r="685108" spans="68:68" customFormat="1">
      <c r="BP685108" s="90"/>
    </row>
    <row r="685109" spans="68:68" customFormat="1">
      <c r="BP685109" s="90"/>
    </row>
    <row r="685110" spans="68:68" customFormat="1">
      <c r="BP685110" s="90"/>
    </row>
    <row r="685111" spans="68:68" customFormat="1">
      <c r="BP685111" s="90"/>
    </row>
    <row r="685112" spans="68:68" customFormat="1">
      <c r="BP685112" s="90"/>
    </row>
    <row r="685113" spans="68:68" customFormat="1">
      <c r="BP685113" s="90"/>
    </row>
    <row r="685114" spans="68:68" customFormat="1">
      <c r="BP685114" s="90"/>
    </row>
    <row r="685115" spans="68:68" customFormat="1">
      <c r="BP685115" s="90"/>
    </row>
    <row r="685116" spans="68:68" customFormat="1">
      <c r="BP685116" s="90"/>
    </row>
    <row r="685117" spans="68:68" customFormat="1">
      <c r="BP685117" s="90"/>
    </row>
    <row r="685118" spans="68:68" customFormat="1">
      <c r="BP685118" s="90"/>
    </row>
    <row r="685119" spans="68:68" customFormat="1">
      <c r="BP685119" s="90"/>
    </row>
    <row r="685120" spans="68:68" customFormat="1">
      <c r="BP685120" s="90"/>
    </row>
    <row r="685121" spans="68:68" customFormat="1">
      <c r="BP685121" s="90"/>
    </row>
    <row r="685122" spans="68:68" customFormat="1">
      <c r="BP685122" s="90"/>
    </row>
    <row r="685123" spans="68:68" customFormat="1">
      <c r="BP685123" s="90"/>
    </row>
    <row r="685124" spans="68:68" customFormat="1">
      <c r="BP685124" s="90"/>
    </row>
    <row r="685125" spans="68:68" customFormat="1">
      <c r="BP685125" s="90"/>
    </row>
    <row r="685126" spans="68:68" customFormat="1">
      <c r="BP685126" s="90"/>
    </row>
    <row r="685127" spans="68:68" customFormat="1">
      <c r="BP685127" s="90"/>
    </row>
    <row r="685128" spans="68:68" customFormat="1">
      <c r="BP685128" s="90"/>
    </row>
    <row r="685129" spans="68:68" customFormat="1">
      <c r="BP685129" s="90"/>
    </row>
    <row r="685130" spans="68:68" customFormat="1">
      <c r="BP685130" s="90"/>
    </row>
    <row r="685131" spans="68:68" customFormat="1">
      <c r="BP685131" s="90"/>
    </row>
    <row r="685132" spans="68:68" customFormat="1">
      <c r="BP685132" s="90"/>
    </row>
    <row r="685133" spans="68:68" customFormat="1">
      <c r="BP685133" s="90"/>
    </row>
    <row r="685134" spans="68:68" customFormat="1">
      <c r="BP685134" s="90"/>
    </row>
    <row r="685135" spans="68:68" customFormat="1">
      <c r="BP685135" s="90"/>
    </row>
    <row r="685136" spans="68:68" customFormat="1">
      <c r="BP685136" s="90"/>
    </row>
    <row r="685137" spans="68:68" customFormat="1">
      <c r="BP685137" s="90"/>
    </row>
    <row r="685138" spans="68:68" customFormat="1">
      <c r="BP685138" s="90"/>
    </row>
    <row r="685139" spans="68:68" customFormat="1">
      <c r="BP685139" s="90"/>
    </row>
    <row r="685140" spans="68:68" customFormat="1">
      <c r="BP685140" s="90"/>
    </row>
    <row r="685141" spans="68:68" customFormat="1">
      <c r="BP685141" s="90"/>
    </row>
    <row r="685142" spans="68:68" customFormat="1">
      <c r="BP685142" s="90"/>
    </row>
    <row r="685143" spans="68:68" customFormat="1">
      <c r="BP685143" s="90"/>
    </row>
    <row r="685144" spans="68:68" customFormat="1">
      <c r="BP685144" s="90"/>
    </row>
    <row r="685145" spans="68:68" customFormat="1">
      <c r="BP685145" s="90"/>
    </row>
    <row r="685146" spans="68:68" customFormat="1">
      <c r="BP685146" s="90"/>
    </row>
    <row r="685147" spans="68:68" customFormat="1">
      <c r="BP685147" s="90"/>
    </row>
    <row r="685148" spans="68:68" customFormat="1">
      <c r="BP685148" s="90"/>
    </row>
    <row r="685149" spans="68:68" customFormat="1">
      <c r="BP685149" s="90"/>
    </row>
    <row r="685150" spans="68:68" customFormat="1">
      <c r="BP685150" s="90"/>
    </row>
    <row r="685151" spans="68:68" customFormat="1">
      <c r="BP685151" s="90"/>
    </row>
    <row r="685152" spans="68:68" customFormat="1">
      <c r="BP685152" s="90"/>
    </row>
    <row r="685153" spans="68:68" customFormat="1">
      <c r="BP685153" s="90"/>
    </row>
    <row r="685154" spans="68:68" customFormat="1">
      <c r="BP685154" s="90"/>
    </row>
    <row r="685155" spans="68:68" customFormat="1">
      <c r="BP685155" s="90"/>
    </row>
    <row r="685156" spans="68:68" customFormat="1">
      <c r="BP685156" s="90"/>
    </row>
    <row r="685157" spans="68:68" customFormat="1">
      <c r="BP685157" s="90"/>
    </row>
    <row r="685158" spans="68:68" customFormat="1">
      <c r="BP685158" s="90"/>
    </row>
    <row r="685159" spans="68:68" customFormat="1">
      <c r="BP685159" s="90"/>
    </row>
    <row r="685160" spans="68:68" customFormat="1">
      <c r="BP685160" s="90"/>
    </row>
    <row r="685161" spans="68:68" customFormat="1">
      <c r="BP685161" s="90"/>
    </row>
    <row r="685162" spans="68:68" customFormat="1">
      <c r="BP685162" s="90"/>
    </row>
    <row r="685163" spans="68:68" customFormat="1">
      <c r="BP685163" s="90"/>
    </row>
    <row r="685164" spans="68:68" customFormat="1">
      <c r="BP685164" s="90"/>
    </row>
    <row r="685165" spans="68:68" customFormat="1">
      <c r="BP685165" s="90"/>
    </row>
    <row r="685166" spans="68:68" customFormat="1">
      <c r="BP685166" s="90"/>
    </row>
    <row r="685167" spans="68:68" customFormat="1">
      <c r="BP685167" s="90"/>
    </row>
    <row r="685168" spans="68:68" customFormat="1">
      <c r="BP685168" s="90"/>
    </row>
    <row r="685169" spans="68:68" customFormat="1">
      <c r="BP685169" s="90"/>
    </row>
    <row r="685170" spans="68:68" customFormat="1">
      <c r="BP685170" s="90"/>
    </row>
    <row r="685171" spans="68:68" customFormat="1">
      <c r="BP685171" s="90"/>
    </row>
    <row r="685172" spans="68:68" customFormat="1">
      <c r="BP685172" s="90"/>
    </row>
    <row r="685173" spans="68:68" customFormat="1">
      <c r="BP685173" s="90"/>
    </row>
    <row r="685174" spans="68:68" customFormat="1">
      <c r="BP685174" s="90"/>
    </row>
    <row r="685175" spans="68:68" customFormat="1">
      <c r="BP685175" s="90"/>
    </row>
    <row r="685176" spans="68:68" customFormat="1">
      <c r="BP685176" s="90"/>
    </row>
    <row r="685177" spans="68:68" customFormat="1">
      <c r="BP685177" s="90"/>
    </row>
    <row r="685178" spans="68:68" customFormat="1">
      <c r="BP685178" s="90"/>
    </row>
    <row r="685179" spans="68:68" customFormat="1">
      <c r="BP685179" s="90"/>
    </row>
    <row r="685180" spans="68:68" customFormat="1">
      <c r="BP685180" s="90"/>
    </row>
    <row r="685181" spans="68:68" customFormat="1">
      <c r="BP685181" s="90"/>
    </row>
    <row r="685182" spans="68:68" customFormat="1">
      <c r="BP685182" s="90"/>
    </row>
    <row r="685183" spans="68:68" customFormat="1">
      <c r="BP685183" s="90"/>
    </row>
    <row r="685184" spans="68:68" customFormat="1">
      <c r="BP685184" s="90"/>
    </row>
    <row r="685185" spans="68:68" customFormat="1">
      <c r="BP685185" s="90"/>
    </row>
    <row r="685186" spans="68:68" customFormat="1">
      <c r="BP685186" s="90"/>
    </row>
    <row r="685187" spans="68:68" customFormat="1">
      <c r="BP685187" s="90"/>
    </row>
    <row r="685188" spans="68:68" customFormat="1">
      <c r="BP685188" s="90"/>
    </row>
    <row r="685189" spans="68:68" customFormat="1">
      <c r="BP685189" s="90"/>
    </row>
    <row r="685190" spans="68:68" customFormat="1">
      <c r="BP685190" s="90"/>
    </row>
    <row r="685191" spans="68:68" customFormat="1">
      <c r="BP685191" s="90"/>
    </row>
    <row r="685192" spans="68:68" customFormat="1">
      <c r="BP685192" s="90"/>
    </row>
    <row r="685193" spans="68:68" customFormat="1">
      <c r="BP685193" s="90"/>
    </row>
    <row r="685194" spans="68:68" customFormat="1">
      <c r="BP685194" s="90"/>
    </row>
    <row r="685195" spans="68:68" customFormat="1">
      <c r="BP685195" s="90"/>
    </row>
    <row r="685196" spans="68:68" customFormat="1">
      <c r="BP685196" s="90"/>
    </row>
    <row r="685197" spans="68:68" customFormat="1">
      <c r="BP685197" s="90"/>
    </row>
    <row r="685198" spans="68:68" customFormat="1">
      <c r="BP685198" s="90"/>
    </row>
    <row r="685199" spans="68:68" customFormat="1">
      <c r="BP685199" s="90"/>
    </row>
    <row r="685200" spans="68:68" customFormat="1">
      <c r="BP685200" s="90"/>
    </row>
    <row r="685201" spans="68:68" customFormat="1">
      <c r="BP685201" s="90"/>
    </row>
    <row r="685202" spans="68:68" customFormat="1">
      <c r="BP685202" s="90"/>
    </row>
    <row r="685203" spans="68:68" customFormat="1">
      <c r="BP685203" s="90"/>
    </row>
    <row r="685204" spans="68:68" customFormat="1">
      <c r="BP685204" s="90"/>
    </row>
    <row r="685205" spans="68:68" customFormat="1">
      <c r="BP685205" s="90"/>
    </row>
    <row r="685206" spans="68:68" customFormat="1">
      <c r="BP685206" s="90"/>
    </row>
    <row r="685207" spans="68:68" customFormat="1">
      <c r="BP685207" s="90"/>
    </row>
    <row r="685208" spans="68:68" customFormat="1">
      <c r="BP685208" s="90"/>
    </row>
    <row r="685209" spans="68:68" customFormat="1">
      <c r="BP685209" s="90"/>
    </row>
    <row r="685210" spans="68:68" customFormat="1">
      <c r="BP685210" s="90"/>
    </row>
    <row r="685211" spans="68:68" customFormat="1">
      <c r="BP685211" s="90"/>
    </row>
    <row r="685212" spans="68:68" customFormat="1">
      <c r="BP685212" s="90"/>
    </row>
    <row r="685213" spans="68:68" customFormat="1">
      <c r="BP685213" s="90"/>
    </row>
    <row r="685214" spans="68:68" customFormat="1">
      <c r="BP685214" s="90"/>
    </row>
    <row r="685215" spans="68:68" customFormat="1">
      <c r="BP685215" s="90"/>
    </row>
    <row r="685216" spans="68:68" customFormat="1">
      <c r="BP685216" s="90"/>
    </row>
    <row r="685217" spans="68:68" customFormat="1">
      <c r="BP685217" s="90"/>
    </row>
    <row r="685218" spans="68:68" customFormat="1">
      <c r="BP685218" s="90"/>
    </row>
    <row r="685219" spans="68:68" customFormat="1">
      <c r="BP685219" s="90"/>
    </row>
    <row r="685220" spans="68:68" customFormat="1">
      <c r="BP685220" s="90"/>
    </row>
    <row r="685221" spans="68:68" customFormat="1">
      <c r="BP685221" s="90"/>
    </row>
    <row r="685222" spans="68:68" customFormat="1">
      <c r="BP685222" s="90"/>
    </row>
    <row r="685223" spans="68:68" customFormat="1">
      <c r="BP685223" s="90"/>
    </row>
    <row r="685224" spans="68:68" customFormat="1">
      <c r="BP685224" s="90"/>
    </row>
    <row r="685225" spans="68:68" customFormat="1">
      <c r="BP685225" s="90"/>
    </row>
    <row r="685226" spans="68:68" customFormat="1">
      <c r="BP685226" s="90"/>
    </row>
    <row r="685227" spans="68:68" customFormat="1">
      <c r="BP685227" s="90"/>
    </row>
    <row r="685228" spans="68:68" customFormat="1">
      <c r="BP685228" s="90"/>
    </row>
    <row r="685229" spans="68:68" customFormat="1">
      <c r="BP685229" s="90"/>
    </row>
    <row r="685230" spans="68:68" customFormat="1">
      <c r="BP685230" s="90"/>
    </row>
    <row r="685231" spans="68:68" customFormat="1">
      <c r="BP685231" s="90"/>
    </row>
    <row r="685232" spans="68:68" customFormat="1">
      <c r="BP685232" s="90"/>
    </row>
    <row r="685233" spans="68:68" customFormat="1">
      <c r="BP685233" s="90"/>
    </row>
    <row r="685234" spans="68:68" customFormat="1">
      <c r="BP685234" s="90"/>
    </row>
    <row r="685235" spans="68:68" customFormat="1">
      <c r="BP685235" s="90"/>
    </row>
    <row r="685236" spans="68:68" customFormat="1">
      <c r="BP685236" s="90"/>
    </row>
    <row r="685237" spans="68:68" customFormat="1">
      <c r="BP685237" s="90"/>
    </row>
    <row r="685238" spans="68:68" customFormat="1">
      <c r="BP685238" s="90"/>
    </row>
    <row r="685239" spans="68:68" customFormat="1">
      <c r="BP685239" s="90"/>
    </row>
    <row r="685240" spans="68:68" customFormat="1">
      <c r="BP685240" s="90"/>
    </row>
    <row r="685241" spans="68:68" customFormat="1">
      <c r="BP685241" s="90"/>
    </row>
    <row r="685242" spans="68:68" customFormat="1">
      <c r="BP685242" s="90"/>
    </row>
    <row r="685243" spans="68:68" customFormat="1">
      <c r="BP685243" s="90"/>
    </row>
    <row r="685244" spans="68:68" customFormat="1">
      <c r="BP685244" s="90"/>
    </row>
    <row r="685245" spans="68:68" customFormat="1">
      <c r="BP685245" s="90"/>
    </row>
    <row r="685246" spans="68:68" customFormat="1">
      <c r="BP685246" s="90"/>
    </row>
    <row r="685247" spans="68:68" customFormat="1">
      <c r="BP685247" s="90"/>
    </row>
    <row r="685248" spans="68:68" customFormat="1">
      <c r="BP685248" s="90"/>
    </row>
    <row r="685249" spans="68:68" customFormat="1">
      <c r="BP685249" s="90"/>
    </row>
    <row r="685250" spans="68:68" customFormat="1">
      <c r="BP685250" s="90"/>
    </row>
    <row r="685251" spans="68:68" customFormat="1">
      <c r="BP685251" s="90"/>
    </row>
    <row r="685252" spans="68:68" customFormat="1">
      <c r="BP685252" s="90"/>
    </row>
    <row r="685253" spans="68:68" customFormat="1">
      <c r="BP685253" s="90"/>
    </row>
    <row r="685254" spans="68:68" customFormat="1">
      <c r="BP685254" s="90"/>
    </row>
    <row r="685255" spans="68:68" customFormat="1">
      <c r="BP685255" s="90"/>
    </row>
    <row r="685256" spans="68:68" customFormat="1">
      <c r="BP685256" s="90"/>
    </row>
    <row r="685257" spans="68:68" customFormat="1">
      <c r="BP685257" s="90"/>
    </row>
    <row r="685258" spans="68:68" customFormat="1">
      <c r="BP685258" s="90"/>
    </row>
    <row r="685259" spans="68:68" customFormat="1">
      <c r="BP685259" s="90"/>
    </row>
    <row r="685260" spans="68:68" customFormat="1">
      <c r="BP685260" s="90"/>
    </row>
    <row r="685261" spans="68:68" customFormat="1">
      <c r="BP685261" s="90"/>
    </row>
    <row r="685262" spans="68:68" customFormat="1">
      <c r="BP685262" s="90"/>
    </row>
    <row r="685263" spans="68:68" customFormat="1">
      <c r="BP685263" s="90"/>
    </row>
    <row r="685264" spans="68:68" customFormat="1">
      <c r="BP685264" s="90"/>
    </row>
    <row r="685265" spans="68:68" customFormat="1">
      <c r="BP685265" s="90"/>
    </row>
    <row r="685266" spans="68:68" customFormat="1">
      <c r="BP685266" s="90"/>
    </row>
    <row r="685267" spans="68:68" customFormat="1">
      <c r="BP685267" s="90"/>
    </row>
    <row r="685268" spans="68:68" customFormat="1">
      <c r="BP685268" s="90"/>
    </row>
    <row r="685269" spans="68:68" customFormat="1">
      <c r="BP685269" s="90"/>
    </row>
    <row r="685270" spans="68:68" customFormat="1">
      <c r="BP685270" s="90"/>
    </row>
    <row r="685271" spans="68:68" customFormat="1">
      <c r="BP685271" s="90"/>
    </row>
    <row r="685272" spans="68:68" customFormat="1">
      <c r="BP685272" s="90"/>
    </row>
    <row r="685273" spans="68:68" customFormat="1">
      <c r="BP685273" s="90"/>
    </row>
    <row r="685274" spans="68:68" customFormat="1">
      <c r="BP685274" s="90"/>
    </row>
    <row r="685275" spans="68:68" customFormat="1">
      <c r="BP685275" s="90"/>
    </row>
    <row r="685276" spans="68:68" customFormat="1">
      <c r="BP685276" s="90"/>
    </row>
    <row r="685277" spans="68:68" customFormat="1">
      <c r="BP685277" s="90"/>
    </row>
    <row r="685278" spans="68:68" customFormat="1">
      <c r="BP685278" s="90"/>
    </row>
    <row r="685279" spans="68:68" customFormat="1">
      <c r="BP685279" s="90"/>
    </row>
    <row r="685280" spans="68:68" customFormat="1">
      <c r="BP685280" s="90"/>
    </row>
    <row r="685281" spans="68:68" customFormat="1">
      <c r="BP685281" s="90"/>
    </row>
    <row r="685282" spans="68:68" customFormat="1">
      <c r="BP685282" s="90"/>
    </row>
    <row r="685283" spans="68:68" customFormat="1">
      <c r="BP685283" s="90"/>
    </row>
    <row r="685284" spans="68:68" customFormat="1">
      <c r="BP685284" s="90"/>
    </row>
    <row r="685285" spans="68:68" customFormat="1">
      <c r="BP685285" s="90"/>
    </row>
    <row r="685286" spans="68:68" customFormat="1">
      <c r="BP685286" s="90"/>
    </row>
    <row r="685287" spans="68:68" customFormat="1">
      <c r="BP685287" s="90"/>
    </row>
    <row r="685288" spans="68:68" customFormat="1">
      <c r="BP685288" s="90"/>
    </row>
    <row r="685289" spans="68:68" customFormat="1">
      <c r="BP685289" s="90"/>
    </row>
    <row r="685290" spans="68:68" customFormat="1">
      <c r="BP685290" s="90"/>
    </row>
    <row r="685291" spans="68:68" customFormat="1">
      <c r="BP685291" s="90"/>
    </row>
    <row r="685292" spans="68:68" customFormat="1">
      <c r="BP685292" s="90"/>
    </row>
    <row r="685293" spans="68:68" customFormat="1">
      <c r="BP685293" s="90"/>
    </row>
    <row r="685294" spans="68:68" customFormat="1">
      <c r="BP685294" s="90"/>
    </row>
    <row r="685295" spans="68:68" customFormat="1">
      <c r="BP685295" s="90"/>
    </row>
    <row r="685296" spans="68:68" customFormat="1">
      <c r="BP685296" s="90"/>
    </row>
    <row r="685297" spans="68:68" customFormat="1">
      <c r="BP685297" s="90"/>
    </row>
    <row r="685298" spans="68:68" customFormat="1">
      <c r="BP685298" s="90"/>
    </row>
    <row r="685299" spans="68:68" customFormat="1">
      <c r="BP685299" s="90"/>
    </row>
    <row r="685300" spans="68:68" customFormat="1">
      <c r="BP685300" s="90"/>
    </row>
    <row r="685301" spans="68:68" customFormat="1">
      <c r="BP685301" s="90"/>
    </row>
    <row r="685302" spans="68:68" customFormat="1">
      <c r="BP685302" s="90"/>
    </row>
    <row r="685303" spans="68:68" customFormat="1">
      <c r="BP685303" s="90"/>
    </row>
    <row r="685304" spans="68:68" customFormat="1">
      <c r="BP685304" s="90"/>
    </row>
    <row r="685305" spans="68:68" customFormat="1">
      <c r="BP685305" s="90"/>
    </row>
    <row r="685306" spans="68:68" customFormat="1">
      <c r="BP685306" s="90"/>
    </row>
    <row r="685307" spans="68:68" customFormat="1">
      <c r="BP685307" s="90"/>
    </row>
    <row r="685308" spans="68:68" customFormat="1">
      <c r="BP685308" s="90"/>
    </row>
    <row r="685309" spans="68:68" customFormat="1">
      <c r="BP685309" s="90"/>
    </row>
    <row r="685310" spans="68:68" customFormat="1">
      <c r="BP685310" s="90"/>
    </row>
    <row r="685311" spans="68:68" customFormat="1">
      <c r="BP685311" s="90"/>
    </row>
    <row r="685312" spans="68:68" customFormat="1">
      <c r="BP685312" s="90"/>
    </row>
    <row r="685313" spans="68:68" customFormat="1">
      <c r="BP685313" s="90"/>
    </row>
    <row r="685314" spans="68:68" customFormat="1">
      <c r="BP685314" s="90"/>
    </row>
    <row r="685315" spans="68:68" customFormat="1">
      <c r="BP685315" s="90"/>
    </row>
    <row r="685316" spans="68:68" customFormat="1">
      <c r="BP685316" s="90"/>
    </row>
    <row r="685317" spans="68:68" customFormat="1">
      <c r="BP685317" s="90"/>
    </row>
    <row r="685318" spans="68:68" customFormat="1">
      <c r="BP685318" s="90"/>
    </row>
    <row r="685319" spans="68:68" customFormat="1">
      <c r="BP685319" s="90"/>
    </row>
    <row r="685320" spans="68:68" customFormat="1">
      <c r="BP685320" s="90"/>
    </row>
    <row r="685321" spans="68:68" customFormat="1">
      <c r="BP685321" s="90"/>
    </row>
    <row r="685322" spans="68:68" customFormat="1">
      <c r="BP685322" s="90"/>
    </row>
    <row r="685323" spans="68:68" customFormat="1">
      <c r="BP685323" s="90"/>
    </row>
    <row r="685324" spans="68:68" customFormat="1">
      <c r="BP685324" s="90"/>
    </row>
    <row r="685325" spans="68:68" customFormat="1">
      <c r="BP685325" s="90"/>
    </row>
    <row r="685326" spans="68:68" customFormat="1">
      <c r="BP685326" s="90"/>
    </row>
    <row r="685327" spans="68:68" customFormat="1">
      <c r="BP685327" s="90"/>
    </row>
    <row r="685328" spans="68:68" customFormat="1">
      <c r="BP685328" s="90"/>
    </row>
    <row r="685329" spans="68:68" customFormat="1">
      <c r="BP685329" s="90"/>
    </row>
    <row r="685330" spans="68:68" customFormat="1">
      <c r="BP685330" s="90"/>
    </row>
    <row r="685331" spans="68:68" customFormat="1">
      <c r="BP685331" s="90"/>
    </row>
    <row r="685332" spans="68:68" customFormat="1">
      <c r="BP685332" s="90"/>
    </row>
    <row r="685333" spans="68:68" customFormat="1">
      <c r="BP685333" s="90"/>
    </row>
    <row r="685334" spans="68:68" customFormat="1">
      <c r="BP685334" s="90"/>
    </row>
    <row r="685335" spans="68:68" customFormat="1">
      <c r="BP685335" s="90"/>
    </row>
    <row r="685336" spans="68:68" customFormat="1">
      <c r="BP685336" s="90"/>
    </row>
    <row r="685337" spans="68:68" customFormat="1">
      <c r="BP685337" s="90"/>
    </row>
    <row r="685338" spans="68:68" customFormat="1">
      <c r="BP685338" s="90"/>
    </row>
    <row r="685339" spans="68:68" customFormat="1">
      <c r="BP685339" s="90"/>
    </row>
    <row r="685340" spans="68:68" customFormat="1">
      <c r="BP685340" s="90"/>
    </row>
    <row r="685341" spans="68:68" customFormat="1">
      <c r="BP685341" s="90"/>
    </row>
    <row r="685342" spans="68:68" customFormat="1">
      <c r="BP685342" s="90"/>
    </row>
    <row r="685343" spans="68:68" customFormat="1">
      <c r="BP685343" s="90"/>
    </row>
    <row r="685344" spans="68:68" customFormat="1">
      <c r="BP685344" s="90"/>
    </row>
    <row r="685345" spans="68:68" customFormat="1">
      <c r="BP685345" s="90"/>
    </row>
    <row r="685346" spans="68:68" customFormat="1">
      <c r="BP685346" s="90"/>
    </row>
    <row r="685347" spans="68:68" customFormat="1">
      <c r="BP685347" s="90"/>
    </row>
    <row r="685348" spans="68:68" customFormat="1">
      <c r="BP685348" s="90"/>
    </row>
    <row r="685349" spans="68:68" customFormat="1">
      <c r="BP685349" s="90"/>
    </row>
    <row r="685350" spans="68:68" customFormat="1">
      <c r="BP685350" s="90"/>
    </row>
    <row r="685351" spans="68:68" customFormat="1">
      <c r="BP685351" s="90"/>
    </row>
    <row r="685352" spans="68:68" customFormat="1">
      <c r="BP685352" s="90"/>
    </row>
    <row r="685353" spans="68:68" customFormat="1">
      <c r="BP685353" s="90"/>
    </row>
    <row r="685354" spans="68:68" customFormat="1">
      <c r="BP685354" s="90"/>
    </row>
    <row r="685355" spans="68:68" customFormat="1">
      <c r="BP685355" s="90"/>
    </row>
    <row r="685356" spans="68:68" customFormat="1">
      <c r="BP685356" s="90"/>
    </row>
    <row r="685357" spans="68:68" customFormat="1">
      <c r="BP685357" s="90"/>
    </row>
    <row r="685358" spans="68:68" customFormat="1">
      <c r="BP685358" s="90"/>
    </row>
    <row r="685359" spans="68:68" customFormat="1">
      <c r="BP685359" s="90"/>
    </row>
    <row r="685360" spans="68:68" customFormat="1">
      <c r="BP685360" s="90"/>
    </row>
    <row r="685361" spans="68:68" customFormat="1">
      <c r="BP685361" s="90"/>
    </row>
    <row r="685362" spans="68:68" customFormat="1">
      <c r="BP685362" s="90"/>
    </row>
    <row r="685363" spans="68:68" customFormat="1">
      <c r="BP685363" s="90"/>
    </row>
    <row r="685364" spans="68:68" customFormat="1">
      <c r="BP685364" s="90"/>
    </row>
    <row r="685365" spans="68:68" customFormat="1">
      <c r="BP685365" s="90"/>
    </row>
    <row r="685366" spans="68:68" customFormat="1">
      <c r="BP685366" s="90"/>
    </row>
    <row r="685367" spans="68:68" customFormat="1">
      <c r="BP685367" s="90"/>
    </row>
    <row r="685368" spans="68:68" customFormat="1">
      <c r="BP685368" s="90"/>
    </row>
    <row r="685369" spans="68:68" customFormat="1">
      <c r="BP685369" s="90"/>
    </row>
    <row r="685370" spans="68:68" customFormat="1">
      <c r="BP685370" s="90"/>
    </row>
    <row r="685371" spans="68:68" customFormat="1">
      <c r="BP685371" s="90"/>
    </row>
    <row r="685372" spans="68:68" customFormat="1">
      <c r="BP685372" s="90"/>
    </row>
    <row r="685373" spans="68:68" customFormat="1">
      <c r="BP685373" s="90"/>
    </row>
    <row r="685374" spans="68:68" customFormat="1">
      <c r="BP685374" s="90"/>
    </row>
    <row r="685375" spans="68:68" customFormat="1">
      <c r="BP685375" s="90"/>
    </row>
    <row r="685376" spans="68:68" customFormat="1">
      <c r="BP685376" s="90"/>
    </row>
    <row r="685377" spans="68:68" customFormat="1">
      <c r="BP685377" s="90"/>
    </row>
    <row r="685378" spans="68:68" customFormat="1">
      <c r="BP685378" s="90"/>
    </row>
    <row r="685379" spans="68:68" customFormat="1">
      <c r="BP685379" s="90"/>
    </row>
    <row r="685380" spans="68:68" customFormat="1">
      <c r="BP685380" s="90"/>
    </row>
    <row r="685381" spans="68:68" customFormat="1">
      <c r="BP685381" s="90"/>
    </row>
    <row r="685382" spans="68:68" customFormat="1">
      <c r="BP685382" s="90"/>
    </row>
    <row r="685383" spans="68:68" customFormat="1">
      <c r="BP685383" s="90"/>
    </row>
    <row r="685384" spans="68:68" customFormat="1">
      <c r="BP685384" s="90"/>
    </row>
    <row r="685385" spans="68:68" customFormat="1">
      <c r="BP685385" s="90"/>
    </row>
    <row r="685386" spans="68:68" customFormat="1">
      <c r="BP685386" s="90"/>
    </row>
    <row r="685387" spans="68:68" customFormat="1">
      <c r="BP685387" s="90"/>
    </row>
    <row r="685388" spans="68:68" customFormat="1">
      <c r="BP685388" s="90"/>
    </row>
    <row r="685389" spans="68:68" customFormat="1">
      <c r="BP685389" s="90"/>
    </row>
    <row r="685390" spans="68:68" customFormat="1">
      <c r="BP685390" s="90"/>
    </row>
    <row r="685391" spans="68:68" customFormat="1">
      <c r="BP685391" s="90"/>
    </row>
    <row r="685392" spans="68:68" customFormat="1">
      <c r="BP685392" s="90"/>
    </row>
    <row r="685393" spans="68:68" customFormat="1">
      <c r="BP685393" s="90"/>
    </row>
    <row r="685394" spans="68:68" customFormat="1">
      <c r="BP685394" s="90"/>
    </row>
    <row r="685395" spans="68:68" customFormat="1">
      <c r="BP685395" s="90"/>
    </row>
    <row r="685396" spans="68:68" customFormat="1">
      <c r="BP685396" s="90"/>
    </row>
    <row r="685397" spans="68:68" customFormat="1">
      <c r="BP685397" s="90"/>
    </row>
    <row r="685398" spans="68:68" customFormat="1">
      <c r="BP685398" s="90"/>
    </row>
    <row r="685399" spans="68:68" customFormat="1">
      <c r="BP685399" s="90"/>
    </row>
    <row r="685400" spans="68:68" customFormat="1">
      <c r="BP685400" s="90"/>
    </row>
    <row r="685401" spans="68:68" customFormat="1">
      <c r="BP685401" s="90"/>
    </row>
    <row r="685402" spans="68:68" customFormat="1">
      <c r="BP685402" s="90"/>
    </row>
    <row r="685403" spans="68:68" customFormat="1">
      <c r="BP685403" s="90"/>
    </row>
    <row r="685404" spans="68:68" customFormat="1">
      <c r="BP685404" s="90"/>
    </row>
    <row r="685405" spans="68:68" customFormat="1">
      <c r="BP685405" s="90"/>
    </row>
    <row r="685406" spans="68:68" customFormat="1">
      <c r="BP685406" s="90"/>
    </row>
    <row r="685407" spans="68:68" customFormat="1">
      <c r="BP685407" s="90"/>
    </row>
    <row r="685408" spans="68:68" customFormat="1">
      <c r="BP685408" s="90"/>
    </row>
    <row r="685409" spans="68:68" customFormat="1">
      <c r="BP685409" s="90"/>
    </row>
    <row r="685410" spans="68:68" customFormat="1">
      <c r="BP685410" s="90"/>
    </row>
    <row r="685411" spans="68:68" customFormat="1">
      <c r="BP685411" s="90"/>
    </row>
    <row r="685412" spans="68:68" customFormat="1">
      <c r="BP685412" s="90"/>
    </row>
    <row r="685413" spans="68:68" customFormat="1">
      <c r="BP685413" s="90"/>
    </row>
    <row r="685414" spans="68:68" customFormat="1">
      <c r="BP685414" s="90"/>
    </row>
    <row r="685415" spans="68:68" customFormat="1">
      <c r="BP685415" s="90"/>
    </row>
    <row r="685416" spans="68:68" customFormat="1">
      <c r="BP685416" s="90"/>
    </row>
    <row r="685417" spans="68:68" customFormat="1">
      <c r="BP685417" s="90"/>
    </row>
    <row r="685418" spans="68:68" customFormat="1">
      <c r="BP685418" s="90"/>
    </row>
    <row r="685419" spans="68:68" customFormat="1">
      <c r="BP685419" s="90"/>
    </row>
    <row r="685420" spans="68:68" customFormat="1">
      <c r="BP685420" s="90"/>
    </row>
    <row r="685421" spans="68:68" customFormat="1">
      <c r="BP685421" s="90"/>
    </row>
    <row r="685422" spans="68:68" customFormat="1">
      <c r="BP685422" s="90"/>
    </row>
    <row r="685423" spans="68:68" customFormat="1">
      <c r="BP685423" s="90"/>
    </row>
    <row r="685424" spans="68:68" customFormat="1">
      <c r="BP685424" s="90"/>
    </row>
    <row r="685425" spans="68:68" customFormat="1">
      <c r="BP685425" s="90"/>
    </row>
    <row r="685426" spans="68:68" customFormat="1">
      <c r="BP685426" s="90"/>
    </row>
    <row r="685427" spans="68:68" customFormat="1">
      <c r="BP685427" s="90"/>
    </row>
    <row r="685428" spans="68:68" customFormat="1">
      <c r="BP685428" s="90"/>
    </row>
    <row r="685429" spans="68:68" customFormat="1">
      <c r="BP685429" s="90"/>
    </row>
    <row r="685430" spans="68:68" customFormat="1">
      <c r="BP685430" s="90"/>
    </row>
    <row r="685431" spans="68:68" customFormat="1">
      <c r="BP685431" s="90"/>
    </row>
    <row r="685432" spans="68:68" customFormat="1">
      <c r="BP685432" s="90"/>
    </row>
    <row r="685433" spans="68:68" customFormat="1">
      <c r="BP685433" s="90"/>
    </row>
    <row r="685434" spans="68:68" customFormat="1">
      <c r="BP685434" s="90"/>
    </row>
    <row r="685435" spans="68:68" customFormat="1">
      <c r="BP685435" s="90"/>
    </row>
    <row r="685436" spans="68:68" customFormat="1">
      <c r="BP685436" s="90"/>
    </row>
    <row r="685437" spans="68:68" customFormat="1">
      <c r="BP685437" s="90"/>
    </row>
    <row r="685438" spans="68:68" customFormat="1">
      <c r="BP685438" s="90"/>
    </row>
    <row r="685439" spans="68:68" customFormat="1">
      <c r="BP685439" s="90"/>
    </row>
    <row r="685440" spans="68:68" customFormat="1">
      <c r="BP685440" s="90"/>
    </row>
    <row r="685441" spans="68:68" customFormat="1">
      <c r="BP685441" s="90"/>
    </row>
    <row r="685442" spans="68:68" customFormat="1">
      <c r="BP685442" s="90"/>
    </row>
    <row r="685443" spans="68:68" customFormat="1">
      <c r="BP685443" s="90"/>
    </row>
    <row r="685444" spans="68:68" customFormat="1">
      <c r="BP685444" s="90"/>
    </row>
    <row r="685445" spans="68:68" customFormat="1">
      <c r="BP685445" s="90"/>
    </row>
    <row r="685446" spans="68:68" customFormat="1">
      <c r="BP685446" s="90"/>
    </row>
    <row r="685447" spans="68:68" customFormat="1">
      <c r="BP685447" s="90"/>
    </row>
    <row r="685448" spans="68:68" customFormat="1">
      <c r="BP685448" s="90"/>
    </row>
    <row r="685449" spans="68:68" customFormat="1">
      <c r="BP685449" s="90"/>
    </row>
    <row r="685450" spans="68:68" customFormat="1">
      <c r="BP685450" s="90"/>
    </row>
    <row r="685451" spans="68:68" customFormat="1">
      <c r="BP685451" s="90"/>
    </row>
    <row r="685452" spans="68:68" customFormat="1">
      <c r="BP685452" s="90"/>
    </row>
    <row r="685453" spans="68:68" customFormat="1">
      <c r="BP685453" s="90"/>
    </row>
    <row r="685454" spans="68:68" customFormat="1">
      <c r="BP685454" s="90"/>
    </row>
    <row r="685455" spans="68:68" customFormat="1">
      <c r="BP685455" s="90"/>
    </row>
    <row r="685456" spans="68:68" customFormat="1">
      <c r="BP685456" s="90"/>
    </row>
    <row r="685457" spans="68:68" customFormat="1">
      <c r="BP685457" s="90"/>
    </row>
    <row r="685458" spans="68:68" customFormat="1">
      <c r="BP685458" s="90"/>
    </row>
    <row r="685459" spans="68:68" customFormat="1">
      <c r="BP685459" s="90"/>
    </row>
    <row r="685460" spans="68:68" customFormat="1">
      <c r="BP685460" s="90"/>
    </row>
    <row r="685461" spans="68:68" customFormat="1">
      <c r="BP685461" s="90"/>
    </row>
    <row r="685462" spans="68:68" customFormat="1">
      <c r="BP685462" s="90"/>
    </row>
    <row r="685463" spans="68:68" customFormat="1">
      <c r="BP685463" s="90"/>
    </row>
    <row r="685464" spans="68:68" customFormat="1">
      <c r="BP685464" s="90"/>
    </row>
    <row r="685465" spans="68:68" customFormat="1">
      <c r="BP685465" s="90"/>
    </row>
    <row r="685466" spans="68:68" customFormat="1">
      <c r="BP685466" s="90"/>
    </row>
    <row r="685467" spans="68:68" customFormat="1">
      <c r="BP685467" s="90"/>
    </row>
    <row r="685468" spans="68:68" customFormat="1">
      <c r="BP685468" s="90"/>
    </row>
    <row r="685469" spans="68:68" customFormat="1">
      <c r="BP685469" s="90"/>
    </row>
    <row r="685470" spans="68:68" customFormat="1">
      <c r="BP685470" s="90"/>
    </row>
    <row r="685471" spans="68:68" customFormat="1">
      <c r="BP685471" s="90"/>
    </row>
    <row r="685472" spans="68:68" customFormat="1">
      <c r="BP685472" s="90"/>
    </row>
    <row r="685473" spans="68:68" customFormat="1">
      <c r="BP685473" s="90"/>
    </row>
    <row r="685474" spans="68:68" customFormat="1">
      <c r="BP685474" s="90"/>
    </row>
    <row r="685475" spans="68:68" customFormat="1">
      <c r="BP685475" s="90"/>
    </row>
    <row r="685476" spans="68:68" customFormat="1">
      <c r="BP685476" s="90"/>
    </row>
    <row r="685477" spans="68:68" customFormat="1">
      <c r="BP685477" s="90"/>
    </row>
    <row r="685478" spans="68:68" customFormat="1">
      <c r="BP685478" s="90"/>
    </row>
    <row r="685479" spans="68:68" customFormat="1">
      <c r="BP685479" s="90"/>
    </row>
    <row r="685480" spans="68:68" customFormat="1">
      <c r="BP685480" s="90"/>
    </row>
    <row r="685481" spans="68:68" customFormat="1">
      <c r="BP685481" s="90"/>
    </row>
    <row r="685482" spans="68:68" customFormat="1">
      <c r="BP685482" s="90"/>
    </row>
    <row r="685483" spans="68:68" customFormat="1">
      <c r="BP685483" s="90"/>
    </row>
    <row r="685484" spans="68:68" customFormat="1">
      <c r="BP685484" s="90"/>
    </row>
    <row r="685485" spans="68:68" customFormat="1">
      <c r="BP685485" s="90"/>
    </row>
    <row r="685486" spans="68:68" customFormat="1">
      <c r="BP685486" s="90"/>
    </row>
    <row r="685487" spans="68:68" customFormat="1">
      <c r="BP685487" s="90"/>
    </row>
    <row r="685488" spans="68:68" customFormat="1">
      <c r="BP685488" s="90"/>
    </row>
    <row r="685489" spans="68:68" customFormat="1">
      <c r="BP685489" s="90"/>
    </row>
    <row r="685490" spans="68:68" customFormat="1">
      <c r="BP685490" s="90"/>
    </row>
    <row r="685491" spans="68:68" customFormat="1">
      <c r="BP685491" s="90"/>
    </row>
    <row r="685492" spans="68:68" customFormat="1">
      <c r="BP685492" s="90"/>
    </row>
    <row r="685493" spans="68:68" customFormat="1">
      <c r="BP685493" s="90"/>
    </row>
    <row r="685494" spans="68:68" customFormat="1">
      <c r="BP685494" s="90"/>
    </row>
    <row r="685495" spans="68:68" customFormat="1">
      <c r="BP685495" s="90"/>
    </row>
    <row r="685496" spans="68:68" customFormat="1">
      <c r="BP685496" s="90"/>
    </row>
    <row r="685497" spans="68:68" customFormat="1">
      <c r="BP685497" s="90"/>
    </row>
    <row r="685498" spans="68:68" customFormat="1">
      <c r="BP685498" s="90"/>
    </row>
    <row r="685499" spans="68:68" customFormat="1">
      <c r="BP685499" s="90"/>
    </row>
    <row r="685500" spans="68:68" customFormat="1">
      <c r="BP685500" s="90"/>
    </row>
    <row r="685501" spans="68:68" customFormat="1">
      <c r="BP685501" s="90"/>
    </row>
    <row r="685502" spans="68:68" customFormat="1">
      <c r="BP685502" s="90"/>
    </row>
    <row r="685503" spans="68:68" customFormat="1">
      <c r="BP685503" s="90"/>
    </row>
    <row r="685504" spans="68:68" customFormat="1">
      <c r="BP685504" s="90"/>
    </row>
    <row r="685505" spans="68:68" customFormat="1">
      <c r="BP685505" s="90"/>
    </row>
    <row r="685506" spans="68:68" customFormat="1">
      <c r="BP685506" s="90"/>
    </row>
    <row r="685507" spans="68:68" customFormat="1">
      <c r="BP685507" s="90"/>
    </row>
    <row r="685508" spans="68:68" customFormat="1">
      <c r="BP685508" s="90"/>
    </row>
    <row r="685509" spans="68:68" customFormat="1">
      <c r="BP685509" s="90"/>
    </row>
    <row r="685510" spans="68:68" customFormat="1">
      <c r="BP685510" s="90"/>
    </row>
    <row r="685511" spans="68:68" customFormat="1">
      <c r="BP685511" s="90"/>
    </row>
    <row r="685512" spans="68:68" customFormat="1">
      <c r="BP685512" s="90"/>
    </row>
    <row r="685513" spans="68:68" customFormat="1">
      <c r="BP685513" s="90"/>
    </row>
    <row r="685514" spans="68:68" customFormat="1">
      <c r="BP685514" s="90"/>
    </row>
    <row r="685515" spans="68:68" customFormat="1">
      <c r="BP685515" s="90"/>
    </row>
    <row r="685516" spans="68:68" customFormat="1">
      <c r="BP685516" s="90"/>
    </row>
    <row r="685517" spans="68:68" customFormat="1">
      <c r="BP685517" s="90"/>
    </row>
    <row r="685518" spans="68:68" customFormat="1">
      <c r="BP685518" s="90"/>
    </row>
    <row r="685519" spans="68:68" customFormat="1">
      <c r="BP685519" s="90"/>
    </row>
    <row r="685520" spans="68:68" customFormat="1">
      <c r="BP685520" s="90"/>
    </row>
    <row r="685521" spans="68:68" customFormat="1">
      <c r="BP685521" s="90"/>
    </row>
    <row r="685522" spans="68:68" customFormat="1">
      <c r="BP685522" s="90"/>
    </row>
    <row r="685523" spans="68:68" customFormat="1">
      <c r="BP685523" s="90"/>
    </row>
    <row r="685524" spans="68:68" customFormat="1">
      <c r="BP685524" s="90"/>
    </row>
    <row r="685525" spans="68:68" customFormat="1">
      <c r="BP685525" s="90"/>
    </row>
    <row r="685526" spans="68:68" customFormat="1">
      <c r="BP685526" s="90"/>
    </row>
    <row r="685527" spans="68:68" customFormat="1">
      <c r="BP685527" s="90"/>
    </row>
    <row r="685528" spans="68:68" customFormat="1">
      <c r="BP685528" s="90"/>
    </row>
    <row r="685529" spans="68:68" customFormat="1">
      <c r="BP685529" s="90"/>
    </row>
    <row r="685530" spans="68:68" customFormat="1">
      <c r="BP685530" s="90"/>
    </row>
    <row r="685531" spans="68:68" customFormat="1">
      <c r="BP685531" s="90"/>
    </row>
    <row r="685532" spans="68:68" customFormat="1">
      <c r="BP685532" s="90"/>
    </row>
    <row r="685533" spans="68:68" customFormat="1">
      <c r="BP685533" s="90"/>
    </row>
    <row r="685534" spans="68:68" customFormat="1">
      <c r="BP685534" s="90"/>
    </row>
    <row r="685535" spans="68:68" customFormat="1">
      <c r="BP685535" s="90"/>
    </row>
    <row r="685536" spans="68:68" customFormat="1">
      <c r="BP685536" s="90"/>
    </row>
    <row r="685537" spans="68:68" customFormat="1">
      <c r="BP685537" s="90"/>
    </row>
    <row r="685538" spans="68:68" customFormat="1">
      <c r="BP685538" s="90"/>
    </row>
    <row r="685539" spans="68:68" customFormat="1">
      <c r="BP685539" s="90"/>
    </row>
    <row r="685540" spans="68:68" customFormat="1">
      <c r="BP685540" s="90"/>
    </row>
    <row r="685541" spans="68:68" customFormat="1">
      <c r="BP685541" s="90"/>
    </row>
    <row r="685542" spans="68:68" customFormat="1">
      <c r="BP685542" s="90"/>
    </row>
    <row r="685543" spans="68:68" customFormat="1">
      <c r="BP685543" s="90"/>
    </row>
    <row r="685544" spans="68:68" customFormat="1">
      <c r="BP685544" s="90"/>
    </row>
    <row r="685545" spans="68:68" customFormat="1">
      <c r="BP685545" s="90"/>
    </row>
    <row r="685546" spans="68:68" customFormat="1">
      <c r="BP685546" s="90"/>
    </row>
    <row r="685547" spans="68:68" customFormat="1">
      <c r="BP685547" s="90"/>
    </row>
    <row r="685548" spans="68:68" customFormat="1">
      <c r="BP685548" s="90"/>
    </row>
    <row r="685549" spans="68:68" customFormat="1">
      <c r="BP685549" s="90"/>
    </row>
    <row r="685550" spans="68:68" customFormat="1">
      <c r="BP685550" s="90"/>
    </row>
    <row r="685551" spans="68:68" customFormat="1">
      <c r="BP685551" s="90"/>
    </row>
    <row r="685552" spans="68:68" customFormat="1">
      <c r="BP685552" s="90"/>
    </row>
    <row r="685553" spans="68:68" customFormat="1">
      <c r="BP685553" s="90"/>
    </row>
    <row r="685554" spans="68:68" customFormat="1">
      <c r="BP685554" s="90"/>
    </row>
    <row r="685555" spans="68:68" customFormat="1">
      <c r="BP685555" s="90"/>
    </row>
    <row r="685556" spans="68:68" customFormat="1">
      <c r="BP685556" s="90"/>
    </row>
    <row r="685557" spans="68:68" customFormat="1">
      <c r="BP685557" s="90"/>
    </row>
    <row r="685558" spans="68:68" customFormat="1">
      <c r="BP685558" s="90"/>
    </row>
    <row r="685559" spans="68:68" customFormat="1">
      <c r="BP685559" s="90"/>
    </row>
    <row r="685560" spans="68:68" customFormat="1">
      <c r="BP685560" s="90"/>
    </row>
    <row r="685561" spans="68:68" customFormat="1">
      <c r="BP685561" s="90"/>
    </row>
    <row r="685562" spans="68:68" customFormat="1">
      <c r="BP685562" s="90"/>
    </row>
    <row r="685563" spans="68:68" customFormat="1">
      <c r="BP685563" s="90"/>
    </row>
    <row r="685564" spans="68:68" customFormat="1">
      <c r="BP685564" s="90"/>
    </row>
    <row r="685565" spans="68:68" customFormat="1">
      <c r="BP685565" s="90"/>
    </row>
    <row r="685566" spans="68:68" customFormat="1">
      <c r="BP685566" s="90"/>
    </row>
    <row r="685567" spans="68:68" customFormat="1">
      <c r="BP685567" s="90"/>
    </row>
    <row r="685568" spans="68:68" customFormat="1">
      <c r="BP685568" s="90"/>
    </row>
    <row r="685569" spans="68:68" customFormat="1">
      <c r="BP685569" s="90"/>
    </row>
    <row r="685570" spans="68:68" customFormat="1">
      <c r="BP685570" s="90"/>
    </row>
    <row r="685571" spans="68:68" customFormat="1">
      <c r="BP685571" s="90"/>
    </row>
    <row r="685572" spans="68:68" customFormat="1">
      <c r="BP685572" s="90"/>
    </row>
    <row r="685573" spans="68:68" customFormat="1">
      <c r="BP685573" s="90"/>
    </row>
    <row r="685574" spans="68:68" customFormat="1">
      <c r="BP685574" s="90"/>
    </row>
    <row r="685575" spans="68:68" customFormat="1">
      <c r="BP685575" s="90"/>
    </row>
    <row r="685576" spans="68:68" customFormat="1">
      <c r="BP685576" s="90"/>
    </row>
    <row r="685577" spans="68:68" customFormat="1">
      <c r="BP685577" s="90"/>
    </row>
    <row r="685578" spans="68:68" customFormat="1">
      <c r="BP685578" s="90"/>
    </row>
    <row r="685579" spans="68:68" customFormat="1">
      <c r="BP685579" s="90"/>
    </row>
    <row r="685580" spans="68:68" customFormat="1">
      <c r="BP685580" s="90"/>
    </row>
    <row r="685581" spans="68:68" customFormat="1">
      <c r="BP685581" s="90"/>
    </row>
    <row r="685582" spans="68:68" customFormat="1">
      <c r="BP685582" s="90"/>
    </row>
    <row r="685583" spans="68:68" customFormat="1">
      <c r="BP685583" s="90"/>
    </row>
    <row r="685584" spans="68:68" customFormat="1">
      <c r="BP685584" s="90"/>
    </row>
    <row r="685585" spans="68:68" customFormat="1">
      <c r="BP685585" s="90"/>
    </row>
    <row r="685586" spans="68:68" customFormat="1">
      <c r="BP685586" s="90"/>
    </row>
    <row r="685587" spans="68:68" customFormat="1">
      <c r="BP685587" s="90"/>
    </row>
    <row r="685588" spans="68:68" customFormat="1">
      <c r="BP685588" s="90"/>
    </row>
    <row r="685589" spans="68:68" customFormat="1">
      <c r="BP685589" s="90"/>
    </row>
    <row r="685590" spans="68:68" customFormat="1">
      <c r="BP685590" s="90"/>
    </row>
    <row r="685591" spans="68:68" customFormat="1">
      <c r="BP685591" s="90"/>
    </row>
    <row r="685592" spans="68:68" customFormat="1">
      <c r="BP685592" s="90"/>
    </row>
    <row r="685593" spans="68:68" customFormat="1">
      <c r="BP685593" s="90"/>
    </row>
    <row r="685594" spans="68:68" customFormat="1">
      <c r="BP685594" s="90"/>
    </row>
    <row r="685595" spans="68:68" customFormat="1">
      <c r="BP685595" s="90"/>
    </row>
    <row r="685596" spans="68:68" customFormat="1">
      <c r="BP685596" s="90"/>
    </row>
    <row r="685597" spans="68:68" customFormat="1">
      <c r="BP685597" s="90"/>
    </row>
    <row r="685598" spans="68:68" customFormat="1">
      <c r="BP685598" s="90"/>
    </row>
    <row r="685599" spans="68:68" customFormat="1">
      <c r="BP685599" s="90"/>
    </row>
    <row r="685600" spans="68:68" customFormat="1">
      <c r="BP685600" s="90"/>
    </row>
    <row r="685601" spans="68:68" customFormat="1">
      <c r="BP685601" s="90"/>
    </row>
    <row r="685602" spans="68:68" customFormat="1">
      <c r="BP685602" s="90"/>
    </row>
    <row r="685603" spans="68:68" customFormat="1">
      <c r="BP685603" s="90"/>
    </row>
    <row r="685604" spans="68:68" customFormat="1">
      <c r="BP685604" s="90"/>
    </row>
    <row r="685605" spans="68:68" customFormat="1">
      <c r="BP685605" s="90"/>
    </row>
    <row r="685606" spans="68:68" customFormat="1">
      <c r="BP685606" s="90"/>
    </row>
    <row r="685607" spans="68:68" customFormat="1">
      <c r="BP685607" s="90"/>
    </row>
    <row r="685608" spans="68:68" customFormat="1">
      <c r="BP685608" s="90"/>
    </row>
    <row r="685609" spans="68:68" customFormat="1">
      <c r="BP685609" s="90"/>
    </row>
    <row r="685610" spans="68:68" customFormat="1">
      <c r="BP685610" s="90"/>
    </row>
    <row r="685611" spans="68:68" customFormat="1">
      <c r="BP685611" s="90"/>
    </row>
    <row r="685612" spans="68:68" customFormat="1">
      <c r="BP685612" s="90"/>
    </row>
    <row r="685613" spans="68:68" customFormat="1">
      <c r="BP685613" s="90"/>
    </row>
    <row r="685614" spans="68:68" customFormat="1">
      <c r="BP685614" s="90"/>
    </row>
    <row r="685615" spans="68:68" customFormat="1">
      <c r="BP685615" s="90"/>
    </row>
    <row r="685616" spans="68:68" customFormat="1">
      <c r="BP685616" s="90"/>
    </row>
    <row r="685617" spans="68:68" customFormat="1">
      <c r="BP685617" s="90"/>
    </row>
    <row r="685618" spans="68:68" customFormat="1">
      <c r="BP685618" s="90"/>
    </row>
    <row r="685619" spans="68:68" customFormat="1">
      <c r="BP685619" s="90"/>
    </row>
    <row r="685620" spans="68:68" customFormat="1">
      <c r="BP685620" s="90"/>
    </row>
    <row r="685621" spans="68:68" customFormat="1">
      <c r="BP685621" s="90"/>
    </row>
    <row r="685622" spans="68:68" customFormat="1">
      <c r="BP685622" s="90"/>
    </row>
    <row r="685623" spans="68:68" customFormat="1">
      <c r="BP685623" s="90"/>
    </row>
    <row r="685624" spans="68:68" customFormat="1">
      <c r="BP685624" s="90"/>
    </row>
    <row r="685625" spans="68:68" customFormat="1">
      <c r="BP685625" s="90"/>
    </row>
    <row r="685626" spans="68:68" customFormat="1">
      <c r="BP685626" s="90"/>
    </row>
    <row r="685627" spans="68:68" customFormat="1">
      <c r="BP685627" s="90"/>
    </row>
    <row r="685628" spans="68:68" customFormat="1">
      <c r="BP685628" s="90"/>
    </row>
    <row r="685629" spans="68:68" customFormat="1">
      <c r="BP685629" s="90"/>
    </row>
    <row r="685630" spans="68:68" customFormat="1">
      <c r="BP685630" s="90"/>
    </row>
    <row r="685631" spans="68:68" customFormat="1">
      <c r="BP685631" s="90"/>
    </row>
    <row r="685632" spans="68:68" customFormat="1">
      <c r="BP685632" s="90"/>
    </row>
    <row r="685633" spans="68:68" customFormat="1">
      <c r="BP685633" s="90"/>
    </row>
    <row r="685634" spans="68:68" customFormat="1">
      <c r="BP685634" s="90"/>
    </row>
    <row r="685635" spans="68:68" customFormat="1">
      <c r="BP685635" s="90"/>
    </row>
    <row r="685636" spans="68:68" customFormat="1">
      <c r="BP685636" s="90"/>
    </row>
    <row r="685637" spans="68:68" customFormat="1">
      <c r="BP685637" s="90"/>
    </row>
    <row r="685638" spans="68:68" customFormat="1">
      <c r="BP685638" s="90"/>
    </row>
    <row r="685639" spans="68:68" customFormat="1">
      <c r="BP685639" s="90"/>
    </row>
    <row r="685640" spans="68:68" customFormat="1">
      <c r="BP685640" s="90"/>
    </row>
    <row r="685641" spans="68:68" customFormat="1">
      <c r="BP685641" s="90"/>
    </row>
    <row r="685642" spans="68:68" customFormat="1">
      <c r="BP685642" s="90"/>
    </row>
    <row r="685643" spans="68:68" customFormat="1">
      <c r="BP685643" s="90"/>
    </row>
    <row r="685644" spans="68:68" customFormat="1">
      <c r="BP685644" s="90"/>
    </row>
    <row r="685645" spans="68:68" customFormat="1">
      <c r="BP685645" s="90"/>
    </row>
    <row r="685646" spans="68:68" customFormat="1">
      <c r="BP685646" s="90"/>
    </row>
    <row r="685647" spans="68:68" customFormat="1">
      <c r="BP685647" s="90"/>
    </row>
    <row r="685648" spans="68:68" customFormat="1">
      <c r="BP685648" s="90"/>
    </row>
    <row r="685649" spans="68:68" customFormat="1">
      <c r="BP685649" s="90"/>
    </row>
    <row r="685650" spans="68:68" customFormat="1">
      <c r="BP685650" s="90"/>
    </row>
    <row r="685651" spans="68:68" customFormat="1">
      <c r="BP685651" s="90"/>
    </row>
    <row r="685652" spans="68:68" customFormat="1">
      <c r="BP685652" s="90"/>
    </row>
    <row r="685653" spans="68:68" customFormat="1">
      <c r="BP685653" s="90"/>
    </row>
    <row r="685654" spans="68:68" customFormat="1">
      <c r="BP685654" s="90"/>
    </row>
    <row r="685655" spans="68:68" customFormat="1">
      <c r="BP685655" s="90"/>
    </row>
    <row r="685656" spans="68:68" customFormat="1">
      <c r="BP685656" s="90"/>
    </row>
    <row r="685657" spans="68:68" customFormat="1">
      <c r="BP685657" s="90"/>
    </row>
    <row r="685658" spans="68:68" customFormat="1">
      <c r="BP685658" s="90"/>
    </row>
    <row r="685659" spans="68:68" customFormat="1">
      <c r="BP685659" s="90"/>
    </row>
    <row r="685660" spans="68:68" customFormat="1">
      <c r="BP685660" s="90"/>
    </row>
    <row r="685661" spans="68:68" customFormat="1">
      <c r="BP685661" s="90"/>
    </row>
    <row r="685662" spans="68:68" customFormat="1">
      <c r="BP685662" s="90"/>
    </row>
    <row r="685663" spans="68:68" customFormat="1">
      <c r="BP685663" s="90"/>
    </row>
    <row r="685664" spans="68:68" customFormat="1">
      <c r="BP685664" s="90"/>
    </row>
    <row r="685665" spans="68:68" customFormat="1">
      <c r="BP685665" s="90"/>
    </row>
    <row r="685666" spans="68:68" customFormat="1">
      <c r="BP685666" s="90"/>
    </row>
    <row r="685667" spans="68:68" customFormat="1">
      <c r="BP685667" s="90"/>
    </row>
    <row r="685668" spans="68:68" customFormat="1">
      <c r="BP685668" s="90"/>
    </row>
    <row r="685669" spans="68:68" customFormat="1">
      <c r="BP685669" s="90"/>
    </row>
    <row r="685670" spans="68:68" customFormat="1">
      <c r="BP685670" s="90"/>
    </row>
    <row r="685671" spans="68:68" customFormat="1">
      <c r="BP685671" s="90"/>
    </row>
    <row r="685672" spans="68:68" customFormat="1">
      <c r="BP685672" s="90"/>
    </row>
    <row r="685673" spans="68:68" customFormat="1">
      <c r="BP685673" s="90"/>
    </row>
    <row r="685674" spans="68:68" customFormat="1">
      <c r="BP685674" s="90"/>
    </row>
    <row r="685675" spans="68:68" customFormat="1">
      <c r="BP685675" s="90"/>
    </row>
    <row r="685676" spans="68:68" customFormat="1">
      <c r="BP685676" s="90"/>
    </row>
    <row r="685677" spans="68:68" customFormat="1">
      <c r="BP685677" s="90"/>
    </row>
    <row r="685678" spans="68:68" customFormat="1">
      <c r="BP685678" s="90"/>
    </row>
    <row r="685679" spans="68:68" customFormat="1">
      <c r="BP685679" s="90"/>
    </row>
    <row r="685680" spans="68:68" customFormat="1">
      <c r="BP685680" s="90"/>
    </row>
    <row r="685681" spans="68:68" customFormat="1">
      <c r="BP685681" s="90"/>
    </row>
    <row r="685682" spans="68:68" customFormat="1">
      <c r="BP685682" s="90"/>
    </row>
    <row r="685683" spans="68:68" customFormat="1">
      <c r="BP685683" s="90"/>
    </row>
    <row r="685684" spans="68:68" customFormat="1">
      <c r="BP685684" s="90"/>
    </row>
    <row r="685685" spans="68:68" customFormat="1">
      <c r="BP685685" s="90"/>
    </row>
    <row r="685686" spans="68:68" customFormat="1">
      <c r="BP685686" s="90"/>
    </row>
    <row r="685687" spans="68:68" customFormat="1">
      <c r="BP685687" s="90"/>
    </row>
    <row r="685688" spans="68:68" customFormat="1">
      <c r="BP685688" s="90"/>
    </row>
    <row r="685689" spans="68:68" customFormat="1">
      <c r="BP685689" s="90"/>
    </row>
    <row r="685690" spans="68:68" customFormat="1">
      <c r="BP685690" s="90"/>
    </row>
    <row r="685691" spans="68:68" customFormat="1">
      <c r="BP685691" s="90"/>
    </row>
    <row r="685692" spans="68:68" customFormat="1">
      <c r="BP685692" s="90"/>
    </row>
    <row r="685693" spans="68:68" customFormat="1">
      <c r="BP685693" s="90"/>
    </row>
    <row r="685694" spans="68:68" customFormat="1">
      <c r="BP685694" s="90"/>
    </row>
    <row r="685695" spans="68:68" customFormat="1">
      <c r="BP685695" s="90"/>
    </row>
    <row r="685696" spans="68:68" customFormat="1">
      <c r="BP685696" s="90"/>
    </row>
    <row r="685697" spans="68:68" customFormat="1">
      <c r="BP685697" s="90"/>
    </row>
    <row r="685698" spans="68:68" customFormat="1">
      <c r="BP685698" s="90"/>
    </row>
    <row r="685699" spans="68:68" customFormat="1">
      <c r="BP685699" s="90"/>
    </row>
    <row r="685700" spans="68:68" customFormat="1">
      <c r="BP685700" s="90"/>
    </row>
    <row r="685701" spans="68:68" customFormat="1">
      <c r="BP685701" s="90"/>
    </row>
    <row r="685702" spans="68:68" customFormat="1">
      <c r="BP685702" s="90"/>
    </row>
    <row r="685703" spans="68:68" customFormat="1">
      <c r="BP685703" s="90"/>
    </row>
    <row r="685704" spans="68:68" customFormat="1">
      <c r="BP685704" s="90"/>
    </row>
    <row r="685705" spans="68:68" customFormat="1">
      <c r="BP685705" s="90"/>
    </row>
    <row r="685706" spans="68:68" customFormat="1">
      <c r="BP685706" s="90"/>
    </row>
    <row r="685707" spans="68:68" customFormat="1">
      <c r="BP685707" s="90"/>
    </row>
    <row r="685708" spans="68:68" customFormat="1">
      <c r="BP685708" s="90"/>
    </row>
    <row r="685709" spans="68:68" customFormat="1">
      <c r="BP685709" s="90"/>
    </row>
    <row r="685710" spans="68:68" customFormat="1">
      <c r="BP685710" s="90"/>
    </row>
    <row r="685711" spans="68:68" customFormat="1">
      <c r="BP685711" s="90"/>
    </row>
    <row r="685712" spans="68:68" customFormat="1">
      <c r="BP685712" s="90"/>
    </row>
    <row r="685713" spans="68:68" customFormat="1">
      <c r="BP685713" s="90"/>
    </row>
    <row r="685714" spans="68:68" customFormat="1">
      <c r="BP685714" s="90"/>
    </row>
    <row r="685715" spans="68:68" customFormat="1">
      <c r="BP685715" s="90"/>
    </row>
    <row r="685716" spans="68:68" customFormat="1">
      <c r="BP685716" s="90"/>
    </row>
    <row r="685717" spans="68:68" customFormat="1">
      <c r="BP685717" s="90"/>
    </row>
    <row r="685718" spans="68:68" customFormat="1">
      <c r="BP685718" s="90"/>
    </row>
    <row r="685719" spans="68:68" customFormat="1">
      <c r="BP685719" s="90"/>
    </row>
    <row r="685720" spans="68:68" customFormat="1">
      <c r="BP685720" s="90"/>
    </row>
    <row r="685721" spans="68:68" customFormat="1">
      <c r="BP685721" s="90"/>
    </row>
    <row r="685722" spans="68:68" customFormat="1">
      <c r="BP685722" s="90"/>
    </row>
    <row r="685723" spans="68:68" customFormat="1">
      <c r="BP685723" s="90"/>
    </row>
    <row r="685724" spans="68:68" customFormat="1">
      <c r="BP685724" s="90"/>
    </row>
    <row r="685725" spans="68:68" customFormat="1">
      <c r="BP685725" s="90"/>
    </row>
    <row r="685726" spans="68:68" customFormat="1">
      <c r="BP685726" s="90"/>
    </row>
    <row r="685727" spans="68:68" customFormat="1">
      <c r="BP685727" s="90"/>
    </row>
    <row r="685728" spans="68:68" customFormat="1">
      <c r="BP685728" s="90"/>
    </row>
    <row r="685729" spans="68:68" customFormat="1">
      <c r="BP685729" s="90"/>
    </row>
    <row r="685730" spans="68:68" customFormat="1">
      <c r="BP685730" s="90"/>
    </row>
    <row r="685731" spans="68:68" customFormat="1">
      <c r="BP685731" s="90"/>
    </row>
    <row r="685732" spans="68:68" customFormat="1">
      <c r="BP685732" s="90"/>
    </row>
    <row r="685733" spans="68:68" customFormat="1">
      <c r="BP685733" s="90"/>
    </row>
    <row r="685734" spans="68:68" customFormat="1">
      <c r="BP685734" s="90"/>
    </row>
    <row r="685735" spans="68:68" customFormat="1">
      <c r="BP685735" s="90"/>
    </row>
    <row r="685736" spans="68:68" customFormat="1">
      <c r="BP685736" s="90"/>
    </row>
    <row r="685737" spans="68:68" customFormat="1">
      <c r="BP685737" s="90"/>
    </row>
    <row r="685738" spans="68:68" customFormat="1">
      <c r="BP685738" s="90"/>
    </row>
    <row r="685739" spans="68:68" customFormat="1">
      <c r="BP685739" s="90"/>
    </row>
    <row r="685740" spans="68:68" customFormat="1">
      <c r="BP685740" s="90"/>
    </row>
    <row r="685741" spans="68:68" customFormat="1">
      <c r="BP685741" s="90"/>
    </row>
    <row r="685742" spans="68:68" customFormat="1">
      <c r="BP685742" s="90"/>
    </row>
    <row r="685743" spans="68:68" customFormat="1">
      <c r="BP685743" s="90"/>
    </row>
    <row r="685744" spans="68:68" customFormat="1">
      <c r="BP685744" s="90"/>
    </row>
    <row r="685745" spans="68:68" customFormat="1">
      <c r="BP685745" s="90"/>
    </row>
    <row r="685746" spans="68:68" customFormat="1">
      <c r="BP685746" s="90"/>
    </row>
    <row r="685747" spans="68:68" customFormat="1">
      <c r="BP685747" s="90"/>
    </row>
    <row r="685748" spans="68:68" customFormat="1">
      <c r="BP685748" s="90"/>
    </row>
    <row r="685749" spans="68:68" customFormat="1">
      <c r="BP685749" s="90"/>
    </row>
    <row r="685750" spans="68:68" customFormat="1">
      <c r="BP685750" s="90"/>
    </row>
    <row r="685751" spans="68:68" customFormat="1">
      <c r="BP685751" s="90"/>
    </row>
    <row r="685752" spans="68:68" customFormat="1">
      <c r="BP685752" s="90"/>
    </row>
    <row r="685753" spans="68:68" customFormat="1">
      <c r="BP685753" s="90"/>
    </row>
    <row r="685754" spans="68:68" customFormat="1">
      <c r="BP685754" s="90"/>
    </row>
    <row r="685755" spans="68:68" customFormat="1">
      <c r="BP685755" s="90"/>
    </row>
    <row r="685756" spans="68:68" customFormat="1">
      <c r="BP685756" s="90"/>
    </row>
    <row r="685757" spans="68:68" customFormat="1">
      <c r="BP685757" s="90"/>
    </row>
    <row r="685758" spans="68:68" customFormat="1">
      <c r="BP685758" s="90"/>
    </row>
    <row r="685759" spans="68:68" customFormat="1">
      <c r="BP685759" s="90"/>
    </row>
    <row r="685760" spans="68:68" customFormat="1">
      <c r="BP685760" s="90"/>
    </row>
    <row r="685761" spans="68:68" customFormat="1">
      <c r="BP685761" s="90"/>
    </row>
    <row r="685762" spans="68:68" customFormat="1">
      <c r="BP685762" s="90"/>
    </row>
    <row r="685763" spans="68:68" customFormat="1">
      <c r="BP685763" s="90"/>
    </row>
    <row r="685764" spans="68:68" customFormat="1">
      <c r="BP685764" s="90"/>
    </row>
    <row r="685765" spans="68:68" customFormat="1">
      <c r="BP685765" s="90"/>
    </row>
    <row r="685766" spans="68:68" customFormat="1">
      <c r="BP685766" s="90"/>
    </row>
    <row r="685767" spans="68:68" customFormat="1">
      <c r="BP685767" s="90"/>
    </row>
    <row r="685768" spans="68:68" customFormat="1">
      <c r="BP685768" s="90"/>
    </row>
    <row r="685769" spans="68:68" customFormat="1">
      <c r="BP685769" s="90"/>
    </row>
    <row r="685770" spans="68:68" customFormat="1">
      <c r="BP685770" s="90"/>
    </row>
    <row r="685771" spans="68:68" customFormat="1">
      <c r="BP685771" s="90"/>
    </row>
    <row r="685772" spans="68:68" customFormat="1">
      <c r="BP685772" s="90"/>
    </row>
    <row r="685773" spans="68:68" customFormat="1">
      <c r="BP685773" s="90"/>
    </row>
    <row r="685774" spans="68:68" customFormat="1">
      <c r="BP685774" s="90"/>
    </row>
    <row r="685775" spans="68:68" customFormat="1">
      <c r="BP685775" s="90"/>
    </row>
    <row r="685776" spans="68:68" customFormat="1">
      <c r="BP685776" s="90"/>
    </row>
    <row r="685777" spans="68:68" customFormat="1">
      <c r="BP685777" s="90"/>
    </row>
    <row r="685778" spans="68:68" customFormat="1">
      <c r="BP685778" s="90"/>
    </row>
    <row r="685779" spans="68:68" customFormat="1">
      <c r="BP685779" s="90"/>
    </row>
    <row r="685780" spans="68:68" customFormat="1">
      <c r="BP685780" s="90"/>
    </row>
    <row r="685781" spans="68:68" customFormat="1">
      <c r="BP685781" s="90"/>
    </row>
    <row r="685782" spans="68:68" customFormat="1">
      <c r="BP685782" s="90"/>
    </row>
    <row r="685783" spans="68:68" customFormat="1">
      <c r="BP685783" s="90"/>
    </row>
    <row r="685784" spans="68:68" customFormat="1">
      <c r="BP685784" s="90"/>
    </row>
    <row r="685785" spans="68:68" customFormat="1">
      <c r="BP685785" s="90"/>
    </row>
    <row r="685786" spans="68:68" customFormat="1">
      <c r="BP685786" s="90"/>
    </row>
    <row r="685787" spans="68:68" customFormat="1">
      <c r="BP685787" s="90"/>
    </row>
    <row r="685788" spans="68:68" customFormat="1">
      <c r="BP685788" s="90"/>
    </row>
    <row r="685789" spans="68:68" customFormat="1">
      <c r="BP685789" s="90"/>
    </row>
    <row r="685790" spans="68:68" customFormat="1">
      <c r="BP685790" s="90"/>
    </row>
    <row r="685791" spans="68:68" customFormat="1">
      <c r="BP685791" s="90"/>
    </row>
    <row r="685792" spans="68:68" customFormat="1">
      <c r="BP685792" s="90"/>
    </row>
    <row r="685793" spans="68:68" customFormat="1">
      <c r="BP685793" s="90"/>
    </row>
    <row r="685794" spans="68:68" customFormat="1">
      <c r="BP685794" s="90"/>
    </row>
    <row r="685795" spans="68:68" customFormat="1">
      <c r="BP685795" s="90"/>
    </row>
    <row r="685796" spans="68:68" customFormat="1">
      <c r="BP685796" s="90"/>
    </row>
    <row r="685797" spans="68:68" customFormat="1">
      <c r="BP685797" s="90"/>
    </row>
    <row r="685798" spans="68:68" customFormat="1">
      <c r="BP685798" s="90"/>
    </row>
    <row r="685799" spans="68:68" customFormat="1">
      <c r="BP685799" s="90"/>
    </row>
    <row r="685800" spans="68:68" customFormat="1">
      <c r="BP685800" s="90"/>
    </row>
    <row r="685801" spans="68:68" customFormat="1">
      <c r="BP685801" s="90"/>
    </row>
    <row r="685802" spans="68:68" customFormat="1">
      <c r="BP685802" s="90"/>
    </row>
    <row r="685803" spans="68:68" customFormat="1">
      <c r="BP685803" s="90"/>
    </row>
    <row r="685804" spans="68:68" customFormat="1">
      <c r="BP685804" s="90"/>
    </row>
    <row r="685805" spans="68:68" customFormat="1">
      <c r="BP685805" s="90"/>
    </row>
    <row r="685806" spans="68:68" customFormat="1">
      <c r="BP685806" s="90"/>
    </row>
    <row r="685807" spans="68:68" customFormat="1">
      <c r="BP685807" s="90"/>
    </row>
    <row r="685808" spans="68:68" customFormat="1">
      <c r="BP685808" s="90"/>
    </row>
    <row r="685809" spans="68:68" customFormat="1">
      <c r="BP685809" s="90"/>
    </row>
    <row r="685810" spans="68:68" customFormat="1">
      <c r="BP685810" s="90"/>
    </row>
    <row r="685811" spans="68:68" customFormat="1">
      <c r="BP685811" s="90"/>
    </row>
    <row r="685812" spans="68:68" customFormat="1">
      <c r="BP685812" s="90"/>
    </row>
    <row r="685813" spans="68:68" customFormat="1">
      <c r="BP685813" s="90"/>
    </row>
    <row r="685814" spans="68:68" customFormat="1">
      <c r="BP685814" s="90"/>
    </row>
    <row r="685815" spans="68:68" customFormat="1">
      <c r="BP685815" s="90"/>
    </row>
    <row r="685816" spans="68:68" customFormat="1">
      <c r="BP685816" s="90"/>
    </row>
    <row r="685817" spans="68:68" customFormat="1">
      <c r="BP685817" s="90"/>
    </row>
    <row r="685818" spans="68:68" customFormat="1">
      <c r="BP685818" s="90"/>
    </row>
    <row r="685819" spans="68:68" customFormat="1">
      <c r="BP685819" s="90"/>
    </row>
    <row r="685820" spans="68:68" customFormat="1">
      <c r="BP685820" s="90"/>
    </row>
    <row r="685821" spans="68:68" customFormat="1">
      <c r="BP685821" s="90"/>
    </row>
    <row r="685822" spans="68:68" customFormat="1">
      <c r="BP685822" s="90"/>
    </row>
    <row r="685823" spans="68:68" customFormat="1">
      <c r="BP685823" s="90"/>
    </row>
    <row r="685824" spans="68:68" customFormat="1">
      <c r="BP685824" s="90"/>
    </row>
    <row r="685825" spans="68:68" customFormat="1">
      <c r="BP685825" s="90"/>
    </row>
    <row r="685826" spans="68:68" customFormat="1">
      <c r="BP685826" s="90"/>
    </row>
    <row r="685827" spans="68:68" customFormat="1">
      <c r="BP685827" s="90"/>
    </row>
    <row r="685828" spans="68:68" customFormat="1">
      <c r="BP685828" s="90"/>
    </row>
    <row r="685829" spans="68:68" customFormat="1">
      <c r="BP685829" s="90"/>
    </row>
    <row r="685830" spans="68:68" customFormat="1">
      <c r="BP685830" s="90"/>
    </row>
    <row r="685831" spans="68:68" customFormat="1">
      <c r="BP685831" s="90"/>
    </row>
    <row r="685832" spans="68:68" customFormat="1">
      <c r="BP685832" s="90"/>
    </row>
    <row r="685833" spans="68:68" customFormat="1">
      <c r="BP685833" s="90"/>
    </row>
    <row r="685834" spans="68:68" customFormat="1">
      <c r="BP685834" s="90"/>
    </row>
    <row r="685835" spans="68:68" customFormat="1">
      <c r="BP685835" s="90"/>
    </row>
    <row r="685836" spans="68:68" customFormat="1">
      <c r="BP685836" s="90"/>
    </row>
    <row r="685837" spans="68:68" customFormat="1">
      <c r="BP685837" s="90"/>
    </row>
    <row r="685838" spans="68:68" customFormat="1">
      <c r="BP685838" s="90"/>
    </row>
    <row r="685839" spans="68:68" customFormat="1">
      <c r="BP685839" s="90"/>
    </row>
    <row r="685840" spans="68:68" customFormat="1">
      <c r="BP685840" s="90"/>
    </row>
    <row r="685841" spans="68:68" customFormat="1">
      <c r="BP685841" s="90"/>
    </row>
    <row r="685842" spans="68:68" customFormat="1">
      <c r="BP685842" s="90"/>
    </row>
    <row r="685843" spans="68:68" customFormat="1">
      <c r="BP685843" s="90"/>
    </row>
    <row r="685844" spans="68:68" customFormat="1">
      <c r="BP685844" s="90"/>
    </row>
    <row r="685845" spans="68:68" customFormat="1">
      <c r="BP685845" s="90"/>
    </row>
    <row r="685846" spans="68:68" customFormat="1">
      <c r="BP685846" s="90"/>
    </row>
    <row r="685847" spans="68:68" customFormat="1">
      <c r="BP685847" s="90"/>
    </row>
    <row r="685848" spans="68:68" customFormat="1">
      <c r="BP685848" s="90"/>
    </row>
    <row r="685849" spans="68:68" customFormat="1">
      <c r="BP685849" s="90"/>
    </row>
    <row r="685850" spans="68:68" customFormat="1">
      <c r="BP685850" s="90"/>
    </row>
    <row r="685851" spans="68:68" customFormat="1">
      <c r="BP685851" s="90"/>
    </row>
    <row r="685852" spans="68:68" customFormat="1">
      <c r="BP685852" s="90"/>
    </row>
    <row r="685853" spans="68:68" customFormat="1">
      <c r="BP685853" s="90"/>
    </row>
    <row r="685854" spans="68:68" customFormat="1">
      <c r="BP685854" s="90"/>
    </row>
    <row r="685855" spans="68:68" customFormat="1">
      <c r="BP685855" s="90"/>
    </row>
    <row r="685856" spans="68:68" customFormat="1">
      <c r="BP685856" s="90"/>
    </row>
    <row r="685857" spans="68:68" customFormat="1">
      <c r="BP685857" s="90"/>
    </row>
    <row r="685858" spans="68:68" customFormat="1">
      <c r="BP685858" s="90"/>
    </row>
    <row r="685859" spans="68:68" customFormat="1">
      <c r="BP685859" s="90"/>
    </row>
    <row r="685860" spans="68:68" customFormat="1">
      <c r="BP685860" s="90"/>
    </row>
    <row r="685861" spans="68:68" customFormat="1">
      <c r="BP685861" s="90"/>
    </row>
    <row r="685862" spans="68:68" customFormat="1">
      <c r="BP685862" s="90"/>
    </row>
    <row r="685863" spans="68:68" customFormat="1">
      <c r="BP685863" s="90"/>
    </row>
    <row r="685864" spans="68:68" customFormat="1">
      <c r="BP685864" s="90"/>
    </row>
    <row r="685865" spans="68:68" customFormat="1">
      <c r="BP685865" s="90"/>
    </row>
    <row r="685866" spans="68:68" customFormat="1">
      <c r="BP685866" s="90"/>
    </row>
    <row r="685867" spans="68:68" customFormat="1">
      <c r="BP685867" s="90"/>
    </row>
    <row r="685868" spans="68:68" customFormat="1">
      <c r="BP685868" s="90"/>
    </row>
    <row r="685869" spans="68:68" customFormat="1">
      <c r="BP685869" s="90"/>
    </row>
    <row r="685870" spans="68:68" customFormat="1">
      <c r="BP685870" s="90"/>
    </row>
    <row r="685871" spans="68:68" customFormat="1">
      <c r="BP685871" s="90"/>
    </row>
    <row r="685872" spans="68:68" customFormat="1">
      <c r="BP685872" s="90"/>
    </row>
    <row r="685873" spans="68:68" customFormat="1">
      <c r="BP685873" s="90"/>
    </row>
    <row r="685874" spans="68:68" customFormat="1">
      <c r="BP685874" s="90"/>
    </row>
    <row r="685875" spans="68:68" customFormat="1">
      <c r="BP685875" s="90"/>
    </row>
    <row r="685876" spans="68:68" customFormat="1">
      <c r="BP685876" s="90"/>
    </row>
    <row r="685877" spans="68:68" customFormat="1">
      <c r="BP685877" s="90"/>
    </row>
    <row r="685878" spans="68:68" customFormat="1">
      <c r="BP685878" s="90"/>
    </row>
    <row r="685879" spans="68:68" customFormat="1">
      <c r="BP685879" s="90"/>
    </row>
    <row r="685880" spans="68:68" customFormat="1">
      <c r="BP685880" s="90"/>
    </row>
    <row r="685881" spans="68:68" customFormat="1">
      <c r="BP685881" s="90"/>
    </row>
    <row r="685882" spans="68:68" customFormat="1">
      <c r="BP685882" s="90"/>
    </row>
    <row r="685883" spans="68:68" customFormat="1">
      <c r="BP685883" s="90"/>
    </row>
    <row r="685884" spans="68:68" customFormat="1">
      <c r="BP685884" s="90"/>
    </row>
    <row r="685885" spans="68:68" customFormat="1">
      <c r="BP685885" s="90"/>
    </row>
    <row r="685886" spans="68:68" customFormat="1">
      <c r="BP685886" s="90"/>
    </row>
    <row r="685887" spans="68:68" customFormat="1">
      <c r="BP685887" s="90"/>
    </row>
    <row r="685888" spans="68:68" customFormat="1">
      <c r="BP685888" s="90"/>
    </row>
    <row r="685889" spans="68:68" customFormat="1">
      <c r="BP685889" s="90"/>
    </row>
    <row r="685890" spans="68:68" customFormat="1">
      <c r="BP685890" s="90"/>
    </row>
    <row r="685891" spans="68:68" customFormat="1">
      <c r="BP685891" s="90"/>
    </row>
    <row r="685892" spans="68:68" customFormat="1">
      <c r="BP685892" s="90"/>
    </row>
    <row r="685893" spans="68:68" customFormat="1">
      <c r="BP685893" s="90"/>
    </row>
    <row r="685894" spans="68:68" customFormat="1">
      <c r="BP685894" s="90"/>
    </row>
    <row r="685895" spans="68:68" customFormat="1">
      <c r="BP685895" s="90"/>
    </row>
    <row r="685896" spans="68:68" customFormat="1">
      <c r="BP685896" s="90"/>
    </row>
    <row r="685897" spans="68:68" customFormat="1">
      <c r="BP685897" s="90"/>
    </row>
    <row r="685898" spans="68:68" customFormat="1">
      <c r="BP685898" s="90"/>
    </row>
    <row r="685899" spans="68:68" customFormat="1">
      <c r="BP685899" s="90"/>
    </row>
    <row r="685900" spans="68:68" customFormat="1">
      <c r="BP685900" s="90"/>
    </row>
    <row r="685901" spans="68:68" customFormat="1">
      <c r="BP685901" s="90"/>
    </row>
    <row r="685902" spans="68:68" customFormat="1">
      <c r="BP685902" s="90"/>
    </row>
    <row r="685903" spans="68:68" customFormat="1">
      <c r="BP685903" s="90"/>
    </row>
    <row r="685904" spans="68:68" customFormat="1">
      <c r="BP685904" s="90"/>
    </row>
    <row r="685905" spans="68:68" customFormat="1">
      <c r="BP685905" s="90"/>
    </row>
    <row r="685906" spans="68:68" customFormat="1">
      <c r="BP685906" s="90"/>
    </row>
    <row r="685907" spans="68:68" customFormat="1">
      <c r="BP685907" s="90"/>
    </row>
    <row r="685908" spans="68:68" customFormat="1">
      <c r="BP685908" s="90"/>
    </row>
    <row r="685909" spans="68:68" customFormat="1">
      <c r="BP685909" s="90"/>
    </row>
    <row r="685910" spans="68:68" customFormat="1">
      <c r="BP685910" s="90"/>
    </row>
    <row r="685911" spans="68:68" customFormat="1">
      <c r="BP685911" s="90"/>
    </row>
    <row r="685912" spans="68:68" customFormat="1">
      <c r="BP685912" s="90"/>
    </row>
    <row r="685913" spans="68:68" customFormat="1">
      <c r="BP685913" s="90"/>
    </row>
    <row r="685914" spans="68:68" customFormat="1">
      <c r="BP685914" s="90"/>
    </row>
    <row r="685915" spans="68:68" customFormat="1">
      <c r="BP685915" s="90"/>
    </row>
    <row r="685916" spans="68:68" customFormat="1">
      <c r="BP685916" s="90"/>
    </row>
    <row r="685917" spans="68:68" customFormat="1">
      <c r="BP685917" s="90"/>
    </row>
    <row r="685918" spans="68:68" customFormat="1">
      <c r="BP685918" s="90"/>
    </row>
    <row r="685919" spans="68:68" customFormat="1">
      <c r="BP685919" s="90"/>
    </row>
    <row r="685920" spans="68:68" customFormat="1">
      <c r="BP685920" s="90"/>
    </row>
    <row r="685921" spans="68:68" customFormat="1">
      <c r="BP685921" s="90"/>
    </row>
    <row r="685922" spans="68:68" customFormat="1">
      <c r="BP685922" s="90"/>
    </row>
    <row r="685923" spans="68:68" customFormat="1">
      <c r="BP685923" s="90"/>
    </row>
    <row r="685924" spans="68:68" customFormat="1">
      <c r="BP685924" s="90"/>
    </row>
    <row r="685925" spans="68:68" customFormat="1">
      <c r="BP685925" s="90"/>
    </row>
    <row r="685926" spans="68:68" customFormat="1">
      <c r="BP685926" s="90"/>
    </row>
    <row r="685927" spans="68:68" customFormat="1">
      <c r="BP685927" s="90"/>
    </row>
    <row r="685928" spans="68:68" customFormat="1">
      <c r="BP685928" s="90"/>
    </row>
    <row r="685929" spans="68:68" customFormat="1">
      <c r="BP685929" s="90"/>
    </row>
    <row r="685930" spans="68:68" customFormat="1">
      <c r="BP685930" s="90"/>
    </row>
    <row r="685931" spans="68:68" customFormat="1">
      <c r="BP685931" s="90"/>
    </row>
    <row r="685932" spans="68:68" customFormat="1">
      <c r="BP685932" s="90"/>
    </row>
    <row r="685933" spans="68:68" customFormat="1">
      <c r="BP685933" s="90"/>
    </row>
    <row r="685934" spans="68:68" customFormat="1">
      <c r="BP685934" s="90"/>
    </row>
    <row r="685935" spans="68:68" customFormat="1">
      <c r="BP685935" s="90"/>
    </row>
    <row r="685936" spans="68:68" customFormat="1">
      <c r="BP685936" s="90"/>
    </row>
    <row r="685937" spans="68:68" customFormat="1">
      <c r="BP685937" s="90"/>
    </row>
    <row r="685938" spans="68:68" customFormat="1">
      <c r="BP685938" s="90"/>
    </row>
    <row r="685939" spans="68:68" customFormat="1">
      <c r="BP685939" s="90"/>
    </row>
    <row r="685940" spans="68:68" customFormat="1">
      <c r="BP685940" s="90"/>
    </row>
    <row r="685941" spans="68:68" customFormat="1">
      <c r="BP685941" s="90"/>
    </row>
    <row r="685942" spans="68:68" customFormat="1">
      <c r="BP685942" s="90"/>
    </row>
    <row r="685943" spans="68:68" customFormat="1">
      <c r="BP685943" s="90"/>
    </row>
    <row r="685944" spans="68:68" customFormat="1">
      <c r="BP685944" s="90"/>
    </row>
    <row r="685945" spans="68:68" customFormat="1">
      <c r="BP685945" s="90"/>
    </row>
    <row r="685946" spans="68:68" customFormat="1">
      <c r="BP685946" s="90"/>
    </row>
    <row r="685947" spans="68:68" customFormat="1">
      <c r="BP685947" s="90"/>
    </row>
    <row r="685948" spans="68:68" customFormat="1">
      <c r="BP685948" s="90"/>
    </row>
    <row r="685949" spans="68:68" customFormat="1">
      <c r="BP685949" s="90"/>
    </row>
    <row r="685950" spans="68:68" customFormat="1">
      <c r="BP685950" s="90"/>
    </row>
    <row r="685951" spans="68:68" customFormat="1">
      <c r="BP685951" s="90"/>
    </row>
    <row r="685952" spans="68:68" customFormat="1">
      <c r="BP685952" s="90"/>
    </row>
    <row r="685953" spans="68:68" customFormat="1">
      <c r="BP685953" s="90"/>
    </row>
    <row r="685954" spans="68:68" customFormat="1">
      <c r="BP685954" s="90"/>
    </row>
    <row r="685955" spans="68:68" customFormat="1">
      <c r="BP685955" s="90"/>
    </row>
    <row r="685956" spans="68:68" customFormat="1">
      <c r="BP685956" s="90"/>
    </row>
    <row r="685957" spans="68:68" customFormat="1">
      <c r="BP685957" s="90"/>
    </row>
    <row r="685958" spans="68:68" customFormat="1">
      <c r="BP685958" s="90"/>
    </row>
    <row r="685959" spans="68:68" customFormat="1">
      <c r="BP685959" s="90"/>
    </row>
    <row r="685960" spans="68:68" customFormat="1">
      <c r="BP685960" s="90"/>
    </row>
    <row r="685961" spans="68:68" customFormat="1">
      <c r="BP685961" s="90"/>
    </row>
    <row r="685962" spans="68:68" customFormat="1">
      <c r="BP685962" s="90"/>
    </row>
    <row r="685963" spans="68:68" customFormat="1">
      <c r="BP685963" s="90"/>
    </row>
    <row r="685964" spans="68:68" customFormat="1">
      <c r="BP685964" s="90"/>
    </row>
    <row r="685965" spans="68:68" customFormat="1">
      <c r="BP685965" s="90"/>
    </row>
    <row r="685966" spans="68:68" customFormat="1">
      <c r="BP685966" s="90"/>
    </row>
    <row r="685967" spans="68:68" customFormat="1">
      <c r="BP685967" s="90"/>
    </row>
    <row r="685968" spans="68:68" customFormat="1">
      <c r="BP685968" s="90"/>
    </row>
    <row r="685969" spans="68:68" customFormat="1">
      <c r="BP685969" s="90"/>
    </row>
    <row r="685970" spans="68:68" customFormat="1">
      <c r="BP685970" s="90"/>
    </row>
    <row r="685971" spans="68:68" customFormat="1">
      <c r="BP685971" s="90"/>
    </row>
    <row r="685972" spans="68:68" customFormat="1">
      <c r="BP685972" s="90"/>
    </row>
    <row r="685973" spans="68:68" customFormat="1">
      <c r="BP685973" s="90"/>
    </row>
    <row r="685974" spans="68:68" customFormat="1">
      <c r="BP685974" s="90"/>
    </row>
    <row r="685975" spans="68:68" customFormat="1">
      <c r="BP685975" s="90"/>
    </row>
    <row r="685976" spans="68:68" customFormat="1">
      <c r="BP685976" s="90"/>
    </row>
    <row r="685977" spans="68:68" customFormat="1">
      <c r="BP685977" s="90"/>
    </row>
    <row r="685978" spans="68:68" customFormat="1">
      <c r="BP685978" s="90"/>
    </row>
    <row r="685979" spans="68:68" customFormat="1">
      <c r="BP685979" s="90"/>
    </row>
    <row r="685980" spans="68:68" customFormat="1">
      <c r="BP685980" s="90"/>
    </row>
    <row r="685981" spans="68:68" customFormat="1">
      <c r="BP685981" s="90"/>
    </row>
    <row r="685982" spans="68:68" customFormat="1">
      <c r="BP685982" s="90"/>
    </row>
    <row r="685983" spans="68:68" customFormat="1">
      <c r="BP685983" s="90"/>
    </row>
    <row r="685984" spans="68:68" customFormat="1">
      <c r="BP685984" s="90"/>
    </row>
    <row r="685985" spans="68:68" customFormat="1">
      <c r="BP685985" s="90"/>
    </row>
    <row r="685986" spans="68:68" customFormat="1">
      <c r="BP685986" s="90"/>
    </row>
    <row r="685987" spans="68:68" customFormat="1">
      <c r="BP685987" s="90"/>
    </row>
    <row r="685988" spans="68:68" customFormat="1">
      <c r="BP685988" s="90"/>
    </row>
    <row r="685989" spans="68:68" customFormat="1">
      <c r="BP685989" s="90"/>
    </row>
    <row r="685990" spans="68:68" customFormat="1">
      <c r="BP685990" s="90"/>
    </row>
    <row r="685991" spans="68:68" customFormat="1">
      <c r="BP685991" s="90"/>
    </row>
    <row r="685992" spans="68:68" customFormat="1">
      <c r="BP685992" s="90"/>
    </row>
    <row r="685993" spans="68:68" customFormat="1">
      <c r="BP685993" s="90"/>
    </row>
    <row r="685994" spans="68:68" customFormat="1">
      <c r="BP685994" s="90"/>
    </row>
    <row r="685995" spans="68:68" customFormat="1">
      <c r="BP685995" s="90"/>
    </row>
    <row r="685996" spans="68:68" customFormat="1">
      <c r="BP685996" s="90"/>
    </row>
    <row r="685997" spans="68:68" customFormat="1">
      <c r="BP685997" s="90"/>
    </row>
    <row r="685998" spans="68:68" customFormat="1">
      <c r="BP685998" s="90"/>
    </row>
    <row r="685999" spans="68:68" customFormat="1">
      <c r="BP685999" s="90"/>
    </row>
    <row r="686000" spans="68:68" customFormat="1">
      <c r="BP686000" s="90"/>
    </row>
    <row r="686001" spans="68:68" customFormat="1">
      <c r="BP686001" s="90"/>
    </row>
    <row r="686002" spans="68:68" customFormat="1">
      <c r="BP686002" s="90"/>
    </row>
    <row r="686003" spans="68:68" customFormat="1">
      <c r="BP686003" s="90"/>
    </row>
    <row r="686004" spans="68:68" customFormat="1">
      <c r="BP686004" s="90"/>
    </row>
    <row r="686005" spans="68:68" customFormat="1">
      <c r="BP686005" s="90"/>
    </row>
    <row r="686006" spans="68:68" customFormat="1">
      <c r="BP686006" s="90"/>
    </row>
    <row r="686007" spans="68:68" customFormat="1">
      <c r="BP686007" s="90"/>
    </row>
    <row r="686008" spans="68:68" customFormat="1">
      <c r="BP686008" s="90"/>
    </row>
    <row r="686009" spans="68:68" customFormat="1">
      <c r="BP686009" s="90"/>
    </row>
    <row r="686010" spans="68:68" customFormat="1">
      <c r="BP686010" s="90"/>
    </row>
    <row r="686011" spans="68:68" customFormat="1">
      <c r="BP686011" s="90"/>
    </row>
    <row r="686012" spans="68:68" customFormat="1">
      <c r="BP686012" s="90"/>
    </row>
    <row r="686013" spans="68:68" customFormat="1">
      <c r="BP686013" s="90"/>
    </row>
    <row r="686014" spans="68:68" customFormat="1">
      <c r="BP686014" s="90"/>
    </row>
    <row r="686015" spans="68:68" customFormat="1">
      <c r="BP686015" s="90"/>
    </row>
    <row r="686016" spans="68:68" customFormat="1">
      <c r="BP686016" s="90"/>
    </row>
    <row r="686017" spans="68:68" customFormat="1">
      <c r="BP686017" s="90"/>
    </row>
    <row r="686018" spans="68:68" customFormat="1">
      <c r="BP686018" s="90"/>
    </row>
    <row r="686019" spans="68:68" customFormat="1">
      <c r="BP686019" s="90"/>
    </row>
    <row r="686020" spans="68:68" customFormat="1">
      <c r="BP686020" s="90"/>
    </row>
    <row r="686021" spans="68:68" customFormat="1">
      <c r="BP686021" s="90"/>
    </row>
    <row r="686022" spans="68:68" customFormat="1">
      <c r="BP686022" s="90"/>
    </row>
    <row r="686023" spans="68:68" customFormat="1">
      <c r="BP686023" s="90"/>
    </row>
    <row r="686024" spans="68:68" customFormat="1">
      <c r="BP686024" s="90"/>
    </row>
    <row r="686025" spans="68:68" customFormat="1">
      <c r="BP686025" s="90"/>
    </row>
    <row r="686026" spans="68:68" customFormat="1">
      <c r="BP686026" s="90"/>
    </row>
    <row r="686027" spans="68:68" customFormat="1">
      <c r="BP686027" s="90"/>
    </row>
    <row r="686028" spans="68:68" customFormat="1">
      <c r="BP686028" s="90"/>
    </row>
    <row r="686029" spans="68:68" customFormat="1">
      <c r="BP686029" s="90"/>
    </row>
    <row r="686030" spans="68:68" customFormat="1">
      <c r="BP686030" s="90"/>
    </row>
    <row r="686031" spans="68:68" customFormat="1">
      <c r="BP686031" s="90"/>
    </row>
    <row r="686032" spans="68:68" customFormat="1">
      <c r="BP686032" s="90"/>
    </row>
    <row r="686033" spans="68:68" customFormat="1">
      <c r="BP686033" s="90"/>
    </row>
    <row r="686034" spans="68:68" customFormat="1">
      <c r="BP686034" s="90"/>
    </row>
    <row r="686035" spans="68:68" customFormat="1">
      <c r="BP686035" s="90"/>
    </row>
    <row r="686036" spans="68:68" customFormat="1">
      <c r="BP686036" s="90"/>
    </row>
    <row r="686037" spans="68:68" customFormat="1">
      <c r="BP686037" s="90"/>
    </row>
    <row r="686038" spans="68:68" customFormat="1">
      <c r="BP686038" s="90"/>
    </row>
    <row r="686039" spans="68:68" customFormat="1">
      <c r="BP686039" s="90"/>
    </row>
    <row r="686040" spans="68:68" customFormat="1">
      <c r="BP686040" s="90"/>
    </row>
    <row r="686041" spans="68:68" customFormat="1">
      <c r="BP686041" s="90"/>
    </row>
    <row r="686042" spans="68:68" customFormat="1">
      <c r="BP686042" s="90"/>
    </row>
    <row r="686043" spans="68:68" customFormat="1">
      <c r="BP686043" s="90"/>
    </row>
    <row r="686044" spans="68:68" customFormat="1">
      <c r="BP686044" s="90"/>
    </row>
    <row r="686045" spans="68:68" customFormat="1">
      <c r="BP686045" s="90"/>
    </row>
    <row r="686046" spans="68:68" customFormat="1">
      <c r="BP686046" s="90"/>
    </row>
    <row r="686047" spans="68:68" customFormat="1">
      <c r="BP686047" s="90"/>
    </row>
    <row r="686048" spans="68:68" customFormat="1">
      <c r="BP686048" s="90"/>
    </row>
    <row r="686049" spans="68:68" customFormat="1">
      <c r="BP686049" s="90"/>
    </row>
    <row r="686050" spans="68:68" customFormat="1">
      <c r="BP686050" s="90"/>
    </row>
    <row r="686051" spans="68:68" customFormat="1">
      <c r="BP686051" s="90"/>
    </row>
    <row r="686052" spans="68:68" customFormat="1">
      <c r="BP686052" s="90"/>
    </row>
    <row r="686053" spans="68:68" customFormat="1">
      <c r="BP686053" s="90"/>
    </row>
    <row r="686054" spans="68:68" customFormat="1">
      <c r="BP686054" s="90"/>
    </row>
    <row r="686055" spans="68:68" customFormat="1">
      <c r="BP686055" s="90"/>
    </row>
    <row r="686056" spans="68:68" customFormat="1">
      <c r="BP686056" s="90"/>
    </row>
    <row r="686057" spans="68:68" customFormat="1">
      <c r="BP686057" s="90"/>
    </row>
    <row r="686058" spans="68:68" customFormat="1">
      <c r="BP686058" s="90"/>
    </row>
    <row r="686059" spans="68:68" customFormat="1">
      <c r="BP686059" s="90"/>
    </row>
    <row r="686060" spans="68:68" customFormat="1">
      <c r="BP686060" s="90"/>
    </row>
    <row r="686061" spans="68:68" customFormat="1">
      <c r="BP686061" s="90"/>
    </row>
    <row r="686062" spans="68:68" customFormat="1">
      <c r="BP686062" s="90"/>
    </row>
    <row r="686063" spans="68:68" customFormat="1">
      <c r="BP686063" s="90"/>
    </row>
    <row r="686064" spans="68:68" customFormat="1">
      <c r="BP686064" s="90"/>
    </row>
    <row r="686065" spans="68:68" customFormat="1">
      <c r="BP686065" s="90"/>
    </row>
    <row r="686066" spans="68:68" customFormat="1">
      <c r="BP686066" s="90"/>
    </row>
    <row r="686067" spans="68:68" customFormat="1">
      <c r="BP686067" s="90"/>
    </row>
    <row r="686068" spans="68:68" customFormat="1">
      <c r="BP686068" s="90"/>
    </row>
    <row r="686069" spans="68:68" customFormat="1">
      <c r="BP686069" s="90"/>
    </row>
    <row r="686070" spans="68:68" customFormat="1">
      <c r="BP686070" s="90"/>
    </row>
    <row r="686071" spans="68:68" customFormat="1">
      <c r="BP686071" s="90"/>
    </row>
    <row r="686072" spans="68:68" customFormat="1">
      <c r="BP686072" s="90"/>
    </row>
    <row r="686073" spans="68:68" customFormat="1">
      <c r="BP686073" s="90"/>
    </row>
    <row r="686074" spans="68:68" customFormat="1">
      <c r="BP686074" s="90"/>
    </row>
    <row r="686075" spans="68:68" customFormat="1">
      <c r="BP686075" s="90"/>
    </row>
    <row r="686076" spans="68:68" customFormat="1">
      <c r="BP686076" s="90"/>
    </row>
    <row r="686077" spans="68:68" customFormat="1">
      <c r="BP686077" s="90"/>
    </row>
    <row r="686078" spans="68:68" customFormat="1">
      <c r="BP686078" s="90"/>
    </row>
    <row r="686079" spans="68:68" customFormat="1">
      <c r="BP686079" s="90"/>
    </row>
    <row r="686080" spans="68:68" customFormat="1">
      <c r="BP686080" s="90"/>
    </row>
    <row r="686081" spans="68:68" customFormat="1">
      <c r="BP686081" s="90"/>
    </row>
    <row r="686082" spans="68:68" customFormat="1">
      <c r="BP686082" s="90"/>
    </row>
    <row r="686083" spans="68:68" customFormat="1">
      <c r="BP686083" s="90"/>
    </row>
    <row r="686084" spans="68:68" customFormat="1">
      <c r="BP686084" s="90"/>
    </row>
    <row r="686085" spans="68:68" customFormat="1">
      <c r="BP686085" s="90"/>
    </row>
    <row r="686086" spans="68:68" customFormat="1">
      <c r="BP686086" s="90"/>
    </row>
    <row r="686087" spans="68:68" customFormat="1">
      <c r="BP686087" s="90"/>
    </row>
    <row r="686088" spans="68:68" customFormat="1">
      <c r="BP686088" s="90"/>
    </row>
    <row r="686089" spans="68:68" customFormat="1">
      <c r="BP686089" s="90"/>
    </row>
    <row r="686090" spans="68:68" customFormat="1">
      <c r="BP686090" s="90"/>
    </row>
    <row r="686091" spans="68:68" customFormat="1">
      <c r="BP686091" s="90"/>
    </row>
    <row r="686092" spans="68:68" customFormat="1">
      <c r="BP686092" s="90"/>
    </row>
    <row r="686093" spans="68:68" customFormat="1">
      <c r="BP686093" s="90"/>
    </row>
    <row r="686094" spans="68:68" customFormat="1">
      <c r="BP686094" s="90"/>
    </row>
    <row r="686095" spans="68:68" customFormat="1">
      <c r="BP686095" s="90"/>
    </row>
    <row r="686096" spans="68:68" customFormat="1">
      <c r="BP686096" s="90"/>
    </row>
    <row r="686097" spans="68:68" customFormat="1">
      <c r="BP686097" s="90"/>
    </row>
    <row r="686098" spans="68:68" customFormat="1">
      <c r="BP686098" s="90"/>
    </row>
    <row r="686099" spans="68:68" customFormat="1">
      <c r="BP686099" s="90"/>
    </row>
    <row r="686100" spans="68:68" customFormat="1">
      <c r="BP686100" s="90"/>
    </row>
    <row r="686101" spans="68:68" customFormat="1">
      <c r="BP686101" s="90"/>
    </row>
    <row r="686102" spans="68:68" customFormat="1">
      <c r="BP686102" s="90"/>
    </row>
    <row r="686103" spans="68:68" customFormat="1">
      <c r="BP686103" s="90"/>
    </row>
    <row r="686104" spans="68:68" customFormat="1">
      <c r="BP686104" s="90"/>
    </row>
    <row r="686105" spans="68:68" customFormat="1">
      <c r="BP686105" s="90"/>
    </row>
    <row r="686106" spans="68:68" customFormat="1">
      <c r="BP686106" s="90"/>
    </row>
    <row r="686107" spans="68:68" customFormat="1">
      <c r="BP686107" s="90"/>
    </row>
    <row r="686108" spans="68:68" customFormat="1">
      <c r="BP686108" s="90"/>
    </row>
    <row r="686109" spans="68:68" customFormat="1">
      <c r="BP686109" s="90"/>
    </row>
    <row r="686110" spans="68:68" customFormat="1">
      <c r="BP686110" s="90"/>
    </row>
    <row r="686111" spans="68:68" customFormat="1">
      <c r="BP686111" s="90"/>
    </row>
    <row r="686112" spans="68:68" customFormat="1">
      <c r="BP686112" s="90"/>
    </row>
    <row r="686113" spans="68:68" customFormat="1">
      <c r="BP686113" s="90"/>
    </row>
    <row r="686114" spans="68:68" customFormat="1">
      <c r="BP686114" s="90"/>
    </row>
    <row r="686115" spans="68:68" customFormat="1">
      <c r="BP686115" s="90"/>
    </row>
    <row r="686116" spans="68:68" customFormat="1">
      <c r="BP686116" s="90"/>
    </row>
    <row r="686117" spans="68:68" customFormat="1">
      <c r="BP686117" s="90"/>
    </row>
    <row r="686118" spans="68:68" customFormat="1">
      <c r="BP686118" s="90"/>
    </row>
    <row r="686119" spans="68:68" customFormat="1">
      <c r="BP686119" s="90"/>
    </row>
    <row r="686120" spans="68:68" customFormat="1">
      <c r="BP686120" s="90"/>
    </row>
    <row r="686121" spans="68:68" customFormat="1">
      <c r="BP686121" s="90"/>
    </row>
    <row r="686122" spans="68:68" customFormat="1">
      <c r="BP686122" s="90"/>
    </row>
    <row r="686123" spans="68:68" customFormat="1">
      <c r="BP686123" s="90"/>
    </row>
    <row r="686124" spans="68:68" customFormat="1">
      <c r="BP686124" s="90"/>
    </row>
    <row r="686125" spans="68:68" customFormat="1">
      <c r="BP686125" s="90"/>
    </row>
    <row r="686126" spans="68:68" customFormat="1">
      <c r="BP686126" s="90"/>
    </row>
    <row r="686127" spans="68:68" customFormat="1">
      <c r="BP686127" s="90"/>
    </row>
    <row r="686128" spans="68:68" customFormat="1">
      <c r="BP686128" s="90"/>
    </row>
    <row r="686129" spans="68:68" customFormat="1">
      <c r="BP686129" s="90"/>
    </row>
    <row r="686130" spans="68:68" customFormat="1">
      <c r="BP686130" s="90"/>
    </row>
    <row r="686131" spans="68:68" customFormat="1">
      <c r="BP686131" s="90"/>
    </row>
    <row r="686132" spans="68:68" customFormat="1">
      <c r="BP686132" s="90"/>
    </row>
    <row r="686133" spans="68:68" customFormat="1">
      <c r="BP686133" s="90"/>
    </row>
    <row r="686134" spans="68:68" customFormat="1">
      <c r="BP686134" s="90"/>
    </row>
    <row r="686135" spans="68:68" customFormat="1">
      <c r="BP686135" s="90"/>
    </row>
    <row r="686136" spans="68:68" customFormat="1">
      <c r="BP686136" s="90"/>
    </row>
    <row r="686137" spans="68:68" customFormat="1">
      <c r="BP686137" s="90"/>
    </row>
    <row r="686138" spans="68:68" customFormat="1">
      <c r="BP686138" s="90"/>
    </row>
    <row r="686139" spans="68:68" customFormat="1">
      <c r="BP686139" s="90"/>
    </row>
    <row r="686140" spans="68:68" customFormat="1">
      <c r="BP686140" s="90"/>
    </row>
    <row r="686141" spans="68:68" customFormat="1">
      <c r="BP686141" s="90"/>
    </row>
    <row r="686142" spans="68:68" customFormat="1">
      <c r="BP686142" s="90"/>
    </row>
    <row r="686143" spans="68:68" customFormat="1">
      <c r="BP686143" s="90"/>
    </row>
    <row r="686144" spans="68:68" customFormat="1">
      <c r="BP686144" s="90"/>
    </row>
    <row r="686145" spans="68:68" customFormat="1">
      <c r="BP686145" s="90"/>
    </row>
    <row r="686146" spans="68:68" customFormat="1">
      <c r="BP686146" s="90"/>
    </row>
    <row r="686147" spans="68:68" customFormat="1">
      <c r="BP686147" s="90"/>
    </row>
    <row r="686148" spans="68:68" customFormat="1">
      <c r="BP686148" s="90"/>
    </row>
    <row r="686149" spans="68:68" customFormat="1">
      <c r="BP686149" s="90"/>
    </row>
    <row r="686150" spans="68:68" customFormat="1">
      <c r="BP686150" s="90"/>
    </row>
    <row r="686151" spans="68:68" customFormat="1">
      <c r="BP686151" s="90"/>
    </row>
    <row r="686152" spans="68:68" customFormat="1">
      <c r="BP686152" s="90"/>
    </row>
    <row r="686153" spans="68:68" customFormat="1">
      <c r="BP686153" s="90"/>
    </row>
    <row r="686154" spans="68:68" customFormat="1">
      <c r="BP686154" s="90"/>
    </row>
    <row r="686155" spans="68:68" customFormat="1">
      <c r="BP686155" s="90"/>
    </row>
    <row r="686156" spans="68:68" customFormat="1">
      <c r="BP686156" s="90"/>
    </row>
    <row r="686157" spans="68:68" customFormat="1">
      <c r="BP686157" s="90"/>
    </row>
    <row r="686158" spans="68:68" customFormat="1">
      <c r="BP686158" s="90"/>
    </row>
    <row r="686159" spans="68:68" customFormat="1">
      <c r="BP686159" s="90"/>
    </row>
    <row r="686160" spans="68:68" customFormat="1">
      <c r="BP686160" s="90"/>
    </row>
    <row r="686161" spans="68:68" customFormat="1">
      <c r="BP686161" s="90"/>
    </row>
    <row r="686162" spans="68:68" customFormat="1">
      <c r="BP686162" s="90"/>
    </row>
    <row r="686163" spans="68:68" customFormat="1">
      <c r="BP686163" s="90"/>
    </row>
    <row r="686164" spans="68:68" customFormat="1">
      <c r="BP686164" s="90"/>
    </row>
    <row r="686165" spans="68:68" customFormat="1">
      <c r="BP686165" s="90"/>
    </row>
    <row r="686166" spans="68:68" customFormat="1">
      <c r="BP686166" s="90"/>
    </row>
    <row r="686167" spans="68:68" customFormat="1">
      <c r="BP686167" s="90"/>
    </row>
    <row r="686168" spans="68:68" customFormat="1">
      <c r="BP686168" s="90"/>
    </row>
    <row r="686169" spans="68:68" customFormat="1">
      <c r="BP686169" s="90"/>
    </row>
    <row r="686170" spans="68:68" customFormat="1">
      <c r="BP686170" s="90"/>
    </row>
    <row r="686171" spans="68:68" customFormat="1">
      <c r="BP686171" s="90"/>
    </row>
    <row r="686172" spans="68:68" customFormat="1">
      <c r="BP686172" s="90"/>
    </row>
    <row r="686173" spans="68:68" customFormat="1">
      <c r="BP686173" s="90"/>
    </row>
    <row r="686174" spans="68:68" customFormat="1">
      <c r="BP686174" s="90"/>
    </row>
    <row r="686175" spans="68:68" customFormat="1">
      <c r="BP686175" s="90"/>
    </row>
    <row r="686176" spans="68:68" customFormat="1">
      <c r="BP686176" s="90"/>
    </row>
    <row r="686177" spans="68:68" customFormat="1">
      <c r="BP686177" s="90"/>
    </row>
    <row r="686178" spans="68:68" customFormat="1">
      <c r="BP686178" s="90"/>
    </row>
    <row r="686179" spans="68:68" customFormat="1">
      <c r="BP686179" s="90"/>
    </row>
    <row r="686180" spans="68:68" customFormat="1">
      <c r="BP686180" s="90"/>
    </row>
    <row r="686181" spans="68:68" customFormat="1">
      <c r="BP686181" s="90"/>
    </row>
    <row r="686182" spans="68:68" customFormat="1">
      <c r="BP686182" s="90"/>
    </row>
    <row r="686183" spans="68:68" customFormat="1">
      <c r="BP686183" s="90"/>
    </row>
    <row r="686184" spans="68:68" customFormat="1">
      <c r="BP686184" s="90"/>
    </row>
    <row r="686185" spans="68:68" customFormat="1">
      <c r="BP686185" s="90"/>
    </row>
    <row r="686186" spans="68:68" customFormat="1">
      <c r="BP686186" s="90"/>
    </row>
    <row r="686187" spans="68:68" customFormat="1">
      <c r="BP686187" s="90"/>
    </row>
    <row r="686188" spans="68:68" customFormat="1">
      <c r="BP686188" s="90"/>
    </row>
    <row r="686189" spans="68:68" customFormat="1">
      <c r="BP686189" s="90"/>
    </row>
    <row r="686190" spans="68:68" customFormat="1">
      <c r="BP686190" s="90"/>
    </row>
    <row r="686191" spans="68:68" customFormat="1">
      <c r="BP686191" s="90"/>
    </row>
    <row r="686192" spans="68:68" customFormat="1">
      <c r="BP686192" s="90"/>
    </row>
    <row r="686193" spans="68:68" customFormat="1">
      <c r="BP686193" s="90"/>
    </row>
    <row r="686194" spans="68:68" customFormat="1">
      <c r="BP686194" s="90"/>
    </row>
    <row r="686195" spans="68:68" customFormat="1">
      <c r="BP686195" s="90"/>
    </row>
    <row r="686196" spans="68:68" customFormat="1">
      <c r="BP686196" s="90"/>
    </row>
    <row r="686197" spans="68:68" customFormat="1">
      <c r="BP686197" s="90"/>
    </row>
    <row r="686198" spans="68:68" customFormat="1">
      <c r="BP686198" s="90"/>
    </row>
    <row r="686199" spans="68:68" customFormat="1">
      <c r="BP686199" s="90"/>
    </row>
    <row r="686200" spans="68:68" customFormat="1">
      <c r="BP686200" s="90"/>
    </row>
    <row r="686201" spans="68:68" customFormat="1">
      <c r="BP686201" s="90"/>
    </row>
    <row r="686202" spans="68:68" customFormat="1">
      <c r="BP686202" s="90"/>
    </row>
    <row r="686203" spans="68:68" customFormat="1">
      <c r="BP686203" s="90"/>
    </row>
    <row r="686204" spans="68:68" customFormat="1">
      <c r="BP686204" s="90"/>
    </row>
    <row r="686205" spans="68:68" customFormat="1">
      <c r="BP686205" s="90"/>
    </row>
    <row r="686206" spans="68:68" customFormat="1">
      <c r="BP686206" s="90"/>
    </row>
    <row r="686207" spans="68:68" customFormat="1">
      <c r="BP686207" s="90"/>
    </row>
    <row r="686208" spans="68:68" customFormat="1">
      <c r="BP686208" s="90"/>
    </row>
    <row r="686209" spans="68:68" customFormat="1">
      <c r="BP686209" s="90"/>
    </row>
    <row r="686210" spans="68:68" customFormat="1">
      <c r="BP686210" s="90"/>
    </row>
    <row r="686211" spans="68:68" customFormat="1">
      <c r="BP686211" s="90"/>
    </row>
    <row r="686212" spans="68:68" customFormat="1">
      <c r="BP686212" s="90"/>
    </row>
    <row r="686213" spans="68:68" customFormat="1">
      <c r="BP686213" s="90"/>
    </row>
    <row r="686214" spans="68:68" customFormat="1">
      <c r="BP686214" s="90"/>
    </row>
    <row r="686215" spans="68:68" customFormat="1">
      <c r="BP686215" s="90"/>
    </row>
    <row r="686216" spans="68:68" customFormat="1">
      <c r="BP686216" s="90"/>
    </row>
    <row r="686217" spans="68:68" customFormat="1">
      <c r="BP686217" s="90"/>
    </row>
    <row r="686218" spans="68:68" customFormat="1">
      <c r="BP686218" s="90"/>
    </row>
    <row r="686219" spans="68:68" customFormat="1">
      <c r="BP686219" s="90"/>
    </row>
    <row r="686220" spans="68:68" customFormat="1">
      <c r="BP686220" s="90"/>
    </row>
    <row r="686221" spans="68:68" customFormat="1">
      <c r="BP686221" s="90"/>
    </row>
    <row r="686222" spans="68:68" customFormat="1">
      <c r="BP686222" s="90"/>
    </row>
    <row r="686223" spans="68:68" customFormat="1">
      <c r="BP686223" s="90"/>
    </row>
    <row r="686224" spans="68:68" customFormat="1">
      <c r="BP686224" s="90"/>
    </row>
    <row r="686225" spans="68:68" customFormat="1">
      <c r="BP686225" s="90"/>
    </row>
    <row r="686226" spans="68:68" customFormat="1">
      <c r="BP686226" s="90"/>
    </row>
    <row r="686227" spans="68:68" customFormat="1">
      <c r="BP686227" s="90"/>
    </row>
    <row r="686228" spans="68:68" customFormat="1">
      <c r="BP686228" s="90"/>
    </row>
    <row r="686229" spans="68:68" customFormat="1">
      <c r="BP686229" s="90"/>
    </row>
    <row r="686230" spans="68:68" customFormat="1">
      <c r="BP686230" s="90"/>
    </row>
    <row r="686231" spans="68:68" customFormat="1">
      <c r="BP686231" s="90"/>
    </row>
    <row r="686232" spans="68:68" customFormat="1">
      <c r="BP686232" s="90"/>
    </row>
    <row r="686233" spans="68:68" customFormat="1">
      <c r="BP686233" s="90"/>
    </row>
    <row r="686234" spans="68:68" customFormat="1">
      <c r="BP686234" s="90"/>
    </row>
    <row r="686235" spans="68:68" customFormat="1">
      <c r="BP686235" s="90"/>
    </row>
    <row r="686236" spans="68:68" customFormat="1">
      <c r="BP686236" s="90"/>
    </row>
    <row r="686237" spans="68:68" customFormat="1">
      <c r="BP686237" s="90"/>
    </row>
    <row r="686238" spans="68:68" customFormat="1">
      <c r="BP686238" s="90"/>
    </row>
    <row r="686239" spans="68:68" customFormat="1">
      <c r="BP686239" s="90"/>
    </row>
    <row r="686240" spans="68:68" customFormat="1">
      <c r="BP686240" s="90"/>
    </row>
    <row r="686241" spans="68:68" customFormat="1">
      <c r="BP686241" s="90"/>
    </row>
    <row r="686242" spans="68:68" customFormat="1">
      <c r="BP686242" s="90"/>
    </row>
    <row r="686243" spans="68:68" customFormat="1">
      <c r="BP686243" s="90"/>
    </row>
    <row r="686244" spans="68:68" customFormat="1">
      <c r="BP686244" s="90"/>
    </row>
    <row r="686245" spans="68:68" customFormat="1">
      <c r="BP686245" s="90"/>
    </row>
    <row r="686246" spans="68:68" customFormat="1">
      <c r="BP686246" s="90"/>
    </row>
    <row r="686247" spans="68:68" customFormat="1">
      <c r="BP686247" s="90"/>
    </row>
    <row r="686248" spans="68:68" customFormat="1">
      <c r="BP686248" s="90"/>
    </row>
    <row r="686249" spans="68:68" customFormat="1">
      <c r="BP686249" s="90"/>
    </row>
    <row r="686250" spans="68:68" customFormat="1">
      <c r="BP686250" s="90"/>
    </row>
    <row r="686251" spans="68:68" customFormat="1">
      <c r="BP686251" s="90"/>
    </row>
    <row r="686252" spans="68:68" customFormat="1">
      <c r="BP686252" s="90"/>
    </row>
    <row r="686253" spans="68:68" customFormat="1">
      <c r="BP686253" s="90"/>
    </row>
    <row r="686254" spans="68:68" customFormat="1">
      <c r="BP686254" s="90"/>
    </row>
    <row r="686255" spans="68:68" customFormat="1">
      <c r="BP686255" s="90"/>
    </row>
    <row r="686256" spans="68:68" customFormat="1">
      <c r="BP686256" s="90"/>
    </row>
    <row r="686257" spans="68:68" customFormat="1">
      <c r="BP686257" s="90"/>
    </row>
    <row r="686258" spans="68:68" customFormat="1">
      <c r="BP686258" s="90"/>
    </row>
    <row r="686259" spans="68:68" customFormat="1">
      <c r="BP686259" s="90"/>
    </row>
    <row r="686260" spans="68:68" customFormat="1">
      <c r="BP686260" s="90"/>
    </row>
    <row r="686261" spans="68:68" customFormat="1">
      <c r="BP686261" s="90"/>
    </row>
    <row r="686262" spans="68:68" customFormat="1">
      <c r="BP686262" s="90"/>
    </row>
    <row r="686263" spans="68:68" customFormat="1">
      <c r="BP686263" s="90"/>
    </row>
    <row r="686264" spans="68:68" customFormat="1">
      <c r="BP686264" s="90"/>
    </row>
    <row r="686265" spans="68:68" customFormat="1">
      <c r="BP686265" s="90"/>
    </row>
    <row r="686266" spans="68:68" customFormat="1">
      <c r="BP686266" s="90"/>
    </row>
    <row r="686267" spans="68:68" customFormat="1">
      <c r="BP686267" s="90"/>
    </row>
    <row r="686268" spans="68:68" customFormat="1">
      <c r="BP686268" s="90"/>
    </row>
    <row r="686269" spans="68:68" customFormat="1">
      <c r="BP686269" s="90"/>
    </row>
    <row r="686270" spans="68:68" customFormat="1">
      <c r="BP686270" s="90"/>
    </row>
    <row r="686271" spans="68:68" customFormat="1">
      <c r="BP686271" s="90"/>
    </row>
    <row r="686272" spans="68:68" customFormat="1">
      <c r="BP686272" s="90"/>
    </row>
    <row r="686273" spans="68:68" customFormat="1">
      <c r="BP686273" s="90"/>
    </row>
    <row r="686274" spans="68:68" customFormat="1">
      <c r="BP686274" s="90"/>
    </row>
    <row r="686275" spans="68:68" customFormat="1">
      <c r="BP686275" s="90"/>
    </row>
    <row r="686276" spans="68:68" customFormat="1">
      <c r="BP686276" s="90"/>
    </row>
    <row r="686277" spans="68:68" customFormat="1">
      <c r="BP686277" s="90"/>
    </row>
    <row r="686278" spans="68:68" customFormat="1">
      <c r="BP686278" s="90"/>
    </row>
    <row r="686279" spans="68:68" customFormat="1">
      <c r="BP686279" s="90"/>
    </row>
    <row r="686280" spans="68:68" customFormat="1">
      <c r="BP686280" s="90"/>
    </row>
    <row r="686281" spans="68:68" customFormat="1">
      <c r="BP686281" s="90"/>
    </row>
    <row r="686282" spans="68:68" customFormat="1">
      <c r="BP686282" s="90"/>
    </row>
    <row r="686283" spans="68:68" customFormat="1">
      <c r="BP686283" s="90"/>
    </row>
    <row r="686284" spans="68:68" customFormat="1">
      <c r="BP686284" s="90"/>
    </row>
    <row r="686285" spans="68:68" customFormat="1">
      <c r="BP686285" s="90"/>
    </row>
    <row r="686286" spans="68:68" customFormat="1">
      <c r="BP686286" s="90"/>
    </row>
    <row r="686287" spans="68:68" customFormat="1">
      <c r="BP686287" s="90"/>
    </row>
    <row r="686288" spans="68:68" customFormat="1">
      <c r="BP686288" s="90"/>
    </row>
    <row r="686289" spans="68:68" customFormat="1">
      <c r="BP686289" s="90"/>
    </row>
    <row r="686290" spans="68:68" customFormat="1">
      <c r="BP686290" s="90"/>
    </row>
    <row r="686291" spans="68:68" customFormat="1">
      <c r="BP686291" s="90"/>
    </row>
    <row r="686292" spans="68:68" customFormat="1">
      <c r="BP686292" s="90"/>
    </row>
    <row r="686293" spans="68:68" customFormat="1">
      <c r="BP686293" s="90"/>
    </row>
    <row r="686294" spans="68:68" customFormat="1">
      <c r="BP686294" s="90"/>
    </row>
    <row r="686295" spans="68:68" customFormat="1">
      <c r="BP686295" s="90"/>
    </row>
    <row r="686296" spans="68:68" customFormat="1">
      <c r="BP686296" s="90"/>
    </row>
    <row r="686297" spans="68:68" customFormat="1">
      <c r="BP686297" s="90"/>
    </row>
    <row r="686298" spans="68:68" customFormat="1">
      <c r="BP686298" s="90"/>
    </row>
    <row r="686299" spans="68:68" customFormat="1">
      <c r="BP686299" s="90"/>
    </row>
    <row r="686300" spans="68:68" customFormat="1">
      <c r="BP686300" s="90"/>
    </row>
    <row r="686301" spans="68:68" customFormat="1">
      <c r="BP686301" s="90"/>
    </row>
    <row r="686302" spans="68:68" customFormat="1">
      <c r="BP686302" s="90"/>
    </row>
    <row r="686303" spans="68:68" customFormat="1">
      <c r="BP686303" s="90"/>
    </row>
    <row r="686304" spans="68:68" customFormat="1">
      <c r="BP686304" s="90"/>
    </row>
    <row r="686305" spans="68:68" customFormat="1">
      <c r="BP686305" s="90"/>
    </row>
    <row r="686306" spans="68:68" customFormat="1">
      <c r="BP686306" s="90"/>
    </row>
    <row r="686307" spans="68:68" customFormat="1">
      <c r="BP686307" s="90"/>
    </row>
    <row r="686308" spans="68:68" customFormat="1">
      <c r="BP686308" s="90"/>
    </row>
    <row r="686309" spans="68:68" customFormat="1">
      <c r="BP686309" s="90"/>
    </row>
    <row r="686310" spans="68:68" customFormat="1">
      <c r="BP686310" s="90"/>
    </row>
    <row r="686311" spans="68:68" customFormat="1">
      <c r="BP686311" s="90"/>
    </row>
    <row r="686312" spans="68:68" customFormat="1">
      <c r="BP686312" s="90"/>
    </row>
    <row r="686313" spans="68:68" customFormat="1">
      <c r="BP686313" s="90"/>
    </row>
    <row r="686314" spans="68:68" customFormat="1">
      <c r="BP686314" s="90"/>
    </row>
    <row r="686315" spans="68:68" customFormat="1">
      <c r="BP686315" s="90"/>
    </row>
    <row r="686316" spans="68:68" customFormat="1">
      <c r="BP686316" s="90"/>
    </row>
    <row r="686317" spans="68:68" customFormat="1">
      <c r="BP686317" s="90"/>
    </row>
    <row r="686318" spans="68:68" customFormat="1">
      <c r="BP686318" s="90"/>
    </row>
    <row r="686319" spans="68:68" customFormat="1">
      <c r="BP686319" s="90"/>
    </row>
    <row r="686320" spans="68:68" customFormat="1">
      <c r="BP686320" s="90"/>
    </row>
    <row r="686321" spans="68:68" customFormat="1">
      <c r="BP686321" s="90"/>
    </row>
    <row r="686322" spans="68:68" customFormat="1">
      <c r="BP686322" s="90"/>
    </row>
    <row r="686323" spans="68:68" customFormat="1">
      <c r="BP686323" s="90"/>
    </row>
    <row r="686324" spans="68:68" customFormat="1">
      <c r="BP686324" s="90"/>
    </row>
    <row r="686325" spans="68:68" customFormat="1">
      <c r="BP686325" s="90"/>
    </row>
    <row r="686326" spans="68:68" customFormat="1">
      <c r="BP686326" s="90"/>
    </row>
    <row r="686327" spans="68:68" customFormat="1">
      <c r="BP686327" s="90"/>
    </row>
    <row r="686328" spans="68:68" customFormat="1">
      <c r="BP686328" s="90"/>
    </row>
    <row r="686329" spans="68:68" customFormat="1">
      <c r="BP686329" s="90"/>
    </row>
    <row r="686330" spans="68:68" customFormat="1">
      <c r="BP686330" s="90"/>
    </row>
    <row r="686331" spans="68:68" customFormat="1">
      <c r="BP686331" s="90"/>
    </row>
    <row r="686332" spans="68:68" customFormat="1">
      <c r="BP686332" s="90"/>
    </row>
    <row r="686333" spans="68:68" customFormat="1">
      <c r="BP686333" s="90"/>
    </row>
    <row r="686334" spans="68:68" customFormat="1">
      <c r="BP686334" s="90"/>
    </row>
    <row r="686335" spans="68:68" customFormat="1">
      <c r="BP686335" s="90"/>
    </row>
    <row r="686336" spans="68:68" customFormat="1">
      <c r="BP686336" s="90"/>
    </row>
    <row r="686337" spans="68:68" customFormat="1">
      <c r="BP686337" s="90"/>
    </row>
    <row r="686338" spans="68:68" customFormat="1">
      <c r="BP686338" s="90"/>
    </row>
    <row r="686339" spans="68:68" customFormat="1">
      <c r="BP686339" s="90"/>
    </row>
    <row r="686340" spans="68:68" customFormat="1">
      <c r="BP686340" s="90"/>
    </row>
    <row r="686341" spans="68:68" customFormat="1">
      <c r="BP686341" s="90"/>
    </row>
    <row r="686342" spans="68:68" customFormat="1">
      <c r="BP686342" s="90"/>
    </row>
    <row r="686343" spans="68:68" customFormat="1">
      <c r="BP686343" s="90"/>
    </row>
    <row r="686344" spans="68:68" customFormat="1">
      <c r="BP686344" s="90"/>
    </row>
    <row r="686345" spans="68:68" customFormat="1">
      <c r="BP686345" s="90"/>
    </row>
    <row r="686346" spans="68:68" customFormat="1">
      <c r="BP686346" s="90"/>
    </row>
    <row r="686347" spans="68:68" customFormat="1">
      <c r="BP686347" s="90"/>
    </row>
    <row r="686348" spans="68:68" customFormat="1">
      <c r="BP686348" s="90"/>
    </row>
    <row r="686349" spans="68:68" customFormat="1">
      <c r="BP686349" s="90"/>
    </row>
    <row r="686350" spans="68:68" customFormat="1">
      <c r="BP686350" s="90"/>
    </row>
    <row r="686351" spans="68:68" customFormat="1">
      <c r="BP686351" s="90"/>
    </row>
    <row r="686352" spans="68:68" customFormat="1">
      <c r="BP686352" s="90"/>
    </row>
    <row r="686353" spans="68:68" customFormat="1">
      <c r="BP686353" s="90"/>
    </row>
    <row r="686354" spans="68:68" customFormat="1">
      <c r="BP686354" s="90"/>
    </row>
    <row r="686355" spans="68:68" customFormat="1">
      <c r="BP686355" s="90"/>
    </row>
    <row r="686356" spans="68:68" customFormat="1">
      <c r="BP686356" s="90"/>
    </row>
    <row r="686357" spans="68:68" customFormat="1">
      <c r="BP686357" s="90"/>
    </row>
    <row r="686358" spans="68:68" customFormat="1">
      <c r="BP686358" s="90"/>
    </row>
    <row r="686359" spans="68:68" customFormat="1">
      <c r="BP686359" s="90"/>
    </row>
    <row r="686360" spans="68:68" customFormat="1">
      <c r="BP686360" s="90"/>
    </row>
    <row r="686361" spans="68:68" customFormat="1">
      <c r="BP686361" s="90"/>
    </row>
    <row r="686362" spans="68:68" customFormat="1">
      <c r="BP686362" s="90"/>
    </row>
    <row r="686363" spans="68:68" customFormat="1">
      <c r="BP686363" s="90"/>
    </row>
    <row r="686364" spans="68:68" customFormat="1">
      <c r="BP686364" s="90"/>
    </row>
    <row r="686365" spans="68:68" customFormat="1">
      <c r="BP686365" s="90"/>
    </row>
    <row r="686366" spans="68:68" customFormat="1">
      <c r="BP686366" s="90"/>
    </row>
    <row r="686367" spans="68:68" customFormat="1">
      <c r="BP686367" s="90"/>
    </row>
    <row r="686368" spans="68:68" customFormat="1">
      <c r="BP686368" s="90"/>
    </row>
    <row r="686369" spans="68:68" customFormat="1">
      <c r="BP686369" s="90"/>
    </row>
    <row r="686370" spans="68:68" customFormat="1">
      <c r="BP686370" s="90"/>
    </row>
    <row r="686371" spans="68:68" customFormat="1">
      <c r="BP686371" s="90"/>
    </row>
    <row r="686372" spans="68:68" customFormat="1">
      <c r="BP686372" s="90"/>
    </row>
    <row r="686373" spans="68:68" customFormat="1">
      <c r="BP686373" s="90"/>
    </row>
    <row r="686374" spans="68:68" customFormat="1">
      <c r="BP686374" s="90"/>
    </row>
    <row r="686375" spans="68:68" customFormat="1">
      <c r="BP686375" s="90"/>
    </row>
    <row r="686376" spans="68:68" customFormat="1">
      <c r="BP686376" s="90"/>
    </row>
    <row r="686377" spans="68:68" customFormat="1">
      <c r="BP686377" s="90"/>
    </row>
    <row r="686378" spans="68:68" customFormat="1">
      <c r="BP686378" s="90"/>
    </row>
    <row r="686379" spans="68:68" customFormat="1">
      <c r="BP686379" s="90"/>
    </row>
    <row r="686380" spans="68:68" customFormat="1">
      <c r="BP686380" s="90"/>
    </row>
    <row r="686381" spans="68:68" customFormat="1">
      <c r="BP686381" s="90"/>
    </row>
    <row r="686382" spans="68:68" customFormat="1">
      <c r="BP686382" s="90"/>
    </row>
    <row r="686383" spans="68:68" customFormat="1">
      <c r="BP686383" s="90"/>
    </row>
    <row r="686384" spans="68:68" customFormat="1">
      <c r="BP686384" s="90"/>
    </row>
    <row r="686385" spans="68:68" customFormat="1">
      <c r="BP686385" s="90"/>
    </row>
    <row r="686386" spans="68:68" customFormat="1">
      <c r="BP686386" s="90"/>
    </row>
    <row r="686387" spans="68:68" customFormat="1">
      <c r="BP686387" s="90"/>
    </row>
    <row r="686388" spans="68:68" customFormat="1">
      <c r="BP686388" s="90"/>
    </row>
    <row r="686389" spans="68:68" customFormat="1">
      <c r="BP686389" s="90"/>
    </row>
    <row r="686390" spans="68:68" customFormat="1">
      <c r="BP686390" s="90"/>
    </row>
    <row r="686391" spans="68:68" customFormat="1">
      <c r="BP686391" s="90"/>
    </row>
    <row r="686392" spans="68:68" customFormat="1">
      <c r="BP686392" s="90"/>
    </row>
    <row r="686393" spans="68:68" customFormat="1">
      <c r="BP686393" s="90"/>
    </row>
    <row r="686394" spans="68:68" customFormat="1">
      <c r="BP686394" s="90"/>
    </row>
    <row r="686395" spans="68:68" customFormat="1">
      <c r="BP686395" s="90"/>
    </row>
    <row r="686396" spans="68:68" customFormat="1">
      <c r="BP686396" s="90"/>
    </row>
    <row r="686397" spans="68:68" customFormat="1">
      <c r="BP686397" s="90"/>
    </row>
    <row r="686398" spans="68:68" customFormat="1">
      <c r="BP686398" s="90"/>
    </row>
    <row r="686399" spans="68:68" customFormat="1">
      <c r="BP686399" s="90"/>
    </row>
    <row r="686400" spans="68:68" customFormat="1">
      <c r="BP686400" s="90"/>
    </row>
    <row r="686401" spans="68:68" customFormat="1">
      <c r="BP686401" s="90"/>
    </row>
    <row r="686402" spans="68:68" customFormat="1">
      <c r="BP686402" s="90"/>
    </row>
    <row r="686403" spans="68:68" customFormat="1">
      <c r="BP686403" s="90"/>
    </row>
    <row r="686404" spans="68:68" customFormat="1">
      <c r="BP686404" s="90"/>
    </row>
    <row r="686405" spans="68:68" customFormat="1">
      <c r="BP686405" s="90"/>
    </row>
    <row r="686406" spans="68:68" customFormat="1">
      <c r="BP686406" s="90"/>
    </row>
    <row r="686407" spans="68:68" customFormat="1">
      <c r="BP686407" s="90"/>
    </row>
    <row r="686408" spans="68:68" customFormat="1">
      <c r="BP686408" s="90"/>
    </row>
    <row r="686409" spans="68:68" customFormat="1">
      <c r="BP686409" s="90"/>
    </row>
    <row r="686410" spans="68:68" customFormat="1">
      <c r="BP686410" s="90"/>
    </row>
    <row r="686411" spans="68:68" customFormat="1">
      <c r="BP686411" s="90"/>
    </row>
    <row r="686412" spans="68:68" customFormat="1">
      <c r="BP686412" s="90"/>
    </row>
    <row r="686413" spans="68:68" customFormat="1">
      <c r="BP686413" s="90"/>
    </row>
    <row r="686414" spans="68:68" customFormat="1">
      <c r="BP686414" s="90"/>
    </row>
    <row r="686415" spans="68:68" customFormat="1">
      <c r="BP686415" s="90"/>
    </row>
    <row r="686416" spans="68:68" customFormat="1">
      <c r="BP686416" s="90"/>
    </row>
    <row r="686417" spans="68:68" customFormat="1">
      <c r="BP686417" s="90"/>
    </row>
    <row r="686418" spans="68:68" customFormat="1">
      <c r="BP686418" s="90"/>
    </row>
    <row r="686419" spans="68:68" customFormat="1">
      <c r="BP686419" s="90"/>
    </row>
    <row r="686420" spans="68:68" customFormat="1">
      <c r="BP686420" s="90"/>
    </row>
    <row r="686421" spans="68:68" customFormat="1">
      <c r="BP686421" s="90"/>
    </row>
    <row r="686422" spans="68:68" customFormat="1">
      <c r="BP686422" s="90"/>
    </row>
    <row r="686423" spans="68:68" customFormat="1">
      <c r="BP686423" s="90"/>
    </row>
    <row r="686424" spans="68:68" customFormat="1">
      <c r="BP686424" s="90"/>
    </row>
    <row r="686425" spans="68:68" customFormat="1">
      <c r="BP686425" s="90"/>
    </row>
    <row r="686426" spans="68:68" customFormat="1">
      <c r="BP686426" s="90"/>
    </row>
    <row r="686427" spans="68:68" customFormat="1">
      <c r="BP686427" s="90"/>
    </row>
    <row r="686428" spans="68:68" customFormat="1">
      <c r="BP686428" s="90"/>
    </row>
    <row r="686429" spans="68:68" customFormat="1">
      <c r="BP686429" s="90"/>
    </row>
    <row r="686430" spans="68:68" customFormat="1">
      <c r="BP686430" s="90"/>
    </row>
    <row r="686431" spans="68:68" customFormat="1">
      <c r="BP686431" s="90"/>
    </row>
    <row r="686432" spans="68:68" customFormat="1">
      <c r="BP686432" s="90"/>
    </row>
    <row r="686433" spans="68:68" customFormat="1">
      <c r="BP686433" s="90"/>
    </row>
    <row r="686434" spans="68:68" customFormat="1">
      <c r="BP686434" s="90"/>
    </row>
    <row r="686435" spans="68:68" customFormat="1">
      <c r="BP686435" s="90"/>
    </row>
    <row r="686436" spans="68:68" customFormat="1">
      <c r="BP686436" s="90"/>
    </row>
    <row r="686437" spans="68:68" customFormat="1">
      <c r="BP686437" s="90"/>
    </row>
    <row r="686438" spans="68:68" customFormat="1">
      <c r="BP686438" s="90"/>
    </row>
    <row r="686439" spans="68:68" customFormat="1">
      <c r="BP686439" s="90"/>
    </row>
    <row r="686440" spans="68:68" customFormat="1">
      <c r="BP686440" s="90"/>
    </row>
    <row r="686441" spans="68:68" customFormat="1">
      <c r="BP686441" s="90"/>
    </row>
    <row r="686442" spans="68:68" customFormat="1">
      <c r="BP686442" s="90"/>
    </row>
    <row r="686443" spans="68:68" customFormat="1">
      <c r="BP686443" s="90"/>
    </row>
    <row r="686444" spans="68:68" customFormat="1">
      <c r="BP686444" s="90"/>
    </row>
    <row r="686445" spans="68:68" customFormat="1">
      <c r="BP686445" s="90"/>
    </row>
    <row r="686446" spans="68:68" customFormat="1">
      <c r="BP686446" s="90"/>
    </row>
    <row r="686447" spans="68:68" customFormat="1">
      <c r="BP686447" s="90"/>
    </row>
    <row r="686448" spans="68:68" customFormat="1">
      <c r="BP686448" s="90"/>
    </row>
    <row r="686449" spans="68:68" customFormat="1">
      <c r="BP686449" s="90"/>
    </row>
    <row r="686450" spans="68:68" customFormat="1">
      <c r="BP686450" s="90"/>
    </row>
    <row r="686451" spans="68:68" customFormat="1">
      <c r="BP686451" s="90"/>
    </row>
    <row r="686452" spans="68:68" customFormat="1">
      <c r="BP686452" s="90"/>
    </row>
    <row r="686453" spans="68:68" customFormat="1">
      <c r="BP686453" s="90"/>
    </row>
    <row r="686454" spans="68:68" customFormat="1">
      <c r="BP686454" s="90"/>
    </row>
    <row r="686455" spans="68:68" customFormat="1">
      <c r="BP686455" s="90"/>
    </row>
    <row r="686456" spans="68:68" customFormat="1">
      <c r="BP686456" s="90"/>
    </row>
    <row r="686457" spans="68:68" customFormat="1">
      <c r="BP686457" s="90"/>
    </row>
    <row r="686458" spans="68:68" customFormat="1">
      <c r="BP686458" s="90"/>
    </row>
    <row r="686459" spans="68:68" customFormat="1">
      <c r="BP686459" s="90"/>
    </row>
    <row r="686460" spans="68:68" customFormat="1">
      <c r="BP686460" s="90"/>
    </row>
    <row r="686461" spans="68:68" customFormat="1">
      <c r="BP686461" s="90"/>
    </row>
    <row r="686462" spans="68:68" customFormat="1">
      <c r="BP686462" s="90"/>
    </row>
    <row r="686463" spans="68:68" customFormat="1">
      <c r="BP686463" s="90"/>
    </row>
    <row r="686464" spans="68:68" customFormat="1">
      <c r="BP686464" s="90"/>
    </row>
    <row r="686465" spans="68:68" customFormat="1">
      <c r="BP686465" s="90"/>
    </row>
    <row r="686466" spans="68:68" customFormat="1">
      <c r="BP686466" s="90"/>
    </row>
    <row r="686467" spans="68:68" customFormat="1">
      <c r="BP686467" s="90"/>
    </row>
    <row r="686468" spans="68:68" customFormat="1">
      <c r="BP686468" s="90"/>
    </row>
    <row r="686469" spans="68:68" customFormat="1">
      <c r="BP686469" s="90"/>
    </row>
    <row r="686470" spans="68:68" customFormat="1">
      <c r="BP686470" s="90"/>
    </row>
    <row r="686471" spans="68:68" customFormat="1">
      <c r="BP686471" s="90"/>
    </row>
    <row r="686472" spans="68:68" customFormat="1">
      <c r="BP686472" s="90"/>
    </row>
    <row r="686473" spans="68:68" customFormat="1">
      <c r="BP686473" s="90"/>
    </row>
    <row r="686474" spans="68:68" customFormat="1">
      <c r="BP686474" s="90"/>
    </row>
    <row r="686475" spans="68:68" customFormat="1">
      <c r="BP686475" s="90"/>
    </row>
    <row r="686476" spans="68:68" customFormat="1">
      <c r="BP686476" s="90"/>
    </row>
    <row r="686477" spans="68:68" customFormat="1">
      <c r="BP686477" s="90"/>
    </row>
    <row r="686478" spans="68:68" customFormat="1">
      <c r="BP686478" s="90"/>
    </row>
    <row r="686479" spans="68:68" customFormat="1">
      <c r="BP686479" s="90"/>
    </row>
    <row r="686480" spans="68:68" customFormat="1">
      <c r="BP686480" s="90"/>
    </row>
    <row r="686481" spans="68:68" customFormat="1">
      <c r="BP686481" s="90"/>
    </row>
    <row r="686482" spans="68:68" customFormat="1">
      <c r="BP686482" s="90"/>
    </row>
    <row r="686483" spans="68:68" customFormat="1">
      <c r="BP686483" s="90"/>
    </row>
    <row r="686484" spans="68:68" customFormat="1">
      <c r="BP686484" s="90"/>
    </row>
    <row r="686485" spans="68:68" customFormat="1">
      <c r="BP686485" s="90"/>
    </row>
    <row r="686486" spans="68:68" customFormat="1">
      <c r="BP686486" s="90"/>
    </row>
    <row r="686487" spans="68:68" customFormat="1">
      <c r="BP686487" s="90"/>
    </row>
    <row r="686488" spans="68:68" customFormat="1">
      <c r="BP686488" s="90"/>
    </row>
    <row r="686489" spans="68:68" customFormat="1">
      <c r="BP686489" s="90"/>
    </row>
    <row r="686490" spans="68:68" customFormat="1">
      <c r="BP686490" s="90"/>
    </row>
    <row r="686491" spans="68:68" customFormat="1">
      <c r="BP686491" s="90"/>
    </row>
    <row r="686492" spans="68:68" customFormat="1">
      <c r="BP686492" s="90"/>
    </row>
    <row r="686493" spans="68:68" customFormat="1">
      <c r="BP686493" s="90"/>
    </row>
    <row r="686494" spans="68:68" customFormat="1">
      <c r="BP686494" s="90"/>
    </row>
    <row r="686495" spans="68:68" customFormat="1">
      <c r="BP686495" s="90"/>
    </row>
    <row r="686496" spans="68:68" customFormat="1">
      <c r="BP686496" s="90"/>
    </row>
    <row r="686497" spans="68:68" customFormat="1">
      <c r="BP686497" s="90"/>
    </row>
    <row r="686498" spans="68:68" customFormat="1">
      <c r="BP686498" s="90"/>
    </row>
    <row r="686499" spans="68:68" customFormat="1">
      <c r="BP686499" s="90"/>
    </row>
    <row r="686500" spans="68:68" customFormat="1">
      <c r="BP686500" s="90"/>
    </row>
    <row r="686501" spans="68:68" customFormat="1">
      <c r="BP686501" s="90"/>
    </row>
    <row r="686502" spans="68:68" customFormat="1">
      <c r="BP686502" s="90"/>
    </row>
    <row r="686503" spans="68:68" customFormat="1">
      <c r="BP686503" s="90"/>
    </row>
    <row r="686504" spans="68:68" customFormat="1">
      <c r="BP686504" s="90"/>
    </row>
    <row r="686505" spans="68:68" customFormat="1">
      <c r="BP686505" s="90"/>
    </row>
    <row r="686506" spans="68:68" customFormat="1">
      <c r="BP686506" s="90"/>
    </row>
    <row r="686507" spans="68:68" customFormat="1">
      <c r="BP686507" s="90"/>
    </row>
    <row r="686508" spans="68:68" customFormat="1">
      <c r="BP686508" s="90"/>
    </row>
    <row r="686509" spans="68:68" customFormat="1">
      <c r="BP686509" s="90"/>
    </row>
    <row r="686510" spans="68:68" customFormat="1">
      <c r="BP686510" s="90"/>
    </row>
    <row r="686511" spans="68:68" customFormat="1">
      <c r="BP686511" s="90"/>
    </row>
    <row r="686512" spans="68:68" customFormat="1">
      <c r="BP686512" s="90"/>
    </row>
    <row r="686513" spans="68:68" customFormat="1">
      <c r="BP686513" s="90"/>
    </row>
    <row r="686514" spans="68:68" customFormat="1">
      <c r="BP686514" s="90"/>
    </row>
    <row r="686515" spans="68:68" customFormat="1">
      <c r="BP686515" s="90"/>
    </row>
    <row r="686516" spans="68:68" customFormat="1">
      <c r="BP686516" s="90"/>
    </row>
    <row r="686517" spans="68:68" customFormat="1">
      <c r="BP686517" s="90"/>
    </row>
    <row r="686518" spans="68:68" customFormat="1">
      <c r="BP686518" s="90"/>
    </row>
    <row r="686519" spans="68:68" customFormat="1">
      <c r="BP686519" s="90"/>
    </row>
    <row r="686520" spans="68:68" customFormat="1">
      <c r="BP686520" s="90"/>
    </row>
    <row r="686521" spans="68:68" customFormat="1">
      <c r="BP686521" s="90"/>
    </row>
    <row r="686522" spans="68:68" customFormat="1">
      <c r="BP686522" s="90"/>
    </row>
    <row r="686523" spans="68:68" customFormat="1">
      <c r="BP686523" s="90"/>
    </row>
    <row r="686524" spans="68:68" customFormat="1">
      <c r="BP686524" s="90"/>
    </row>
    <row r="686525" spans="68:68" customFormat="1">
      <c r="BP686525" s="90"/>
    </row>
    <row r="686526" spans="68:68" customFormat="1">
      <c r="BP686526" s="90"/>
    </row>
    <row r="686527" spans="68:68" customFormat="1">
      <c r="BP686527" s="90"/>
    </row>
    <row r="686528" spans="68:68" customFormat="1">
      <c r="BP686528" s="90"/>
    </row>
    <row r="686529" spans="68:68" customFormat="1">
      <c r="BP686529" s="90"/>
    </row>
    <row r="686530" spans="68:68" customFormat="1">
      <c r="BP686530" s="90"/>
    </row>
    <row r="686531" spans="68:68" customFormat="1">
      <c r="BP686531" s="90"/>
    </row>
    <row r="686532" spans="68:68" customFormat="1">
      <c r="BP686532" s="90"/>
    </row>
    <row r="686533" spans="68:68" customFormat="1">
      <c r="BP686533" s="90"/>
    </row>
    <row r="686534" spans="68:68" customFormat="1">
      <c r="BP686534" s="90"/>
    </row>
    <row r="686535" spans="68:68" customFormat="1">
      <c r="BP686535" s="90"/>
    </row>
    <row r="686536" spans="68:68" customFormat="1">
      <c r="BP686536" s="90"/>
    </row>
    <row r="686537" spans="68:68" customFormat="1">
      <c r="BP686537" s="90"/>
    </row>
    <row r="686538" spans="68:68" customFormat="1">
      <c r="BP686538" s="90"/>
    </row>
    <row r="686539" spans="68:68" customFormat="1">
      <c r="BP686539" s="90"/>
    </row>
    <row r="686540" spans="68:68" customFormat="1">
      <c r="BP686540" s="90"/>
    </row>
    <row r="686541" spans="68:68" customFormat="1">
      <c r="BP686541" s="90"/>
    </row>
    <row r="686542" spans="68:68" customFormat="1">
      <c r="BP686542" s="90"/>
    </row>
    <row r="686543" spans="68:68" customFormat="1">
      <c r="BP686543" s="90"/>
    </row>
    <row r="686544" spans="68:68" customFormat="1">
      <c r="BP686544" s="90"/>
    </row>
    <row r="686545" spans="68:68" customFormat="1">
      <c r="BP686545" s="90"/>
    </row>
    <row r="686546" spans="68:68" customFormat="1">
      <c r="BP686546" s="90"/>
    </row>
    <row r="686547" spans="68:68" customFormat="1">
      <c r="BP686547" s="90"/>
    </row>
    <row r="686548" spans="68:68" customFormat="1">
      <c r="BP686548" s="90"/>
    </row>
    <row r="686549" spans="68:68" customFormat="1">
      <c r="BP686549" s="90"/>
    </row>
    <row r="686550" spans="68:68" customFormat="1">
      <c r="BP686550" s="90"/>
    </row>
    <row r="686551" spans="68:68" customFormat="1">
      <c r="BP686551" s="90"/>
    </row>
    <row r="686552" spans="68:68" customFormat="1">
      <c r="BP686552" s="90"/>
    </row>
    <row r="686553" spans="68:68" customFormat="1">
      <c r="BP686553" s="90"/>
    </row>
    <row r="686554" spans="68:68" customFormat="1">
      <c r="BP686554" s="90"/>
    </row>
    <row r="686555" spans="68:68" customFormat="1">
      <c r="BP686555" s="90"/>
    </row>
    <row r="686556" spans="68:68" customFormat="1">
      <c r="BP686556" s="90"/>
    </row>
    <row r="686557" spans="68:68" customFormat="1">
      <c r="BP686557" s="90"/>
    </row>
    <row r="686558" spans="68:68" customFormat="1">
      <c r="BP686558" s="90"/>
    </row>
    <row r="686559" spans="68:68" customFormat="1">
      <c r="BP686559" s="90"/>
    </row>
    <row r="686560" spans="68:68" customFormat="1">
      <c r="BP686560" s="90"/>
    </row>
    <row r="686561" spans="68:68" customFormat="1">
      <c r="BP686561" s="90"/>
    </row>
    <row r="686562" spans="68:68" customFormat="1">
      <c r="BP686562" s="90"/>
    </row>
    <row r="686563" spans="68:68" customFormat="1">
      <c r="BP686563" s="90"/>
    </row>
    <row r="686564" spans="68:68" customFormat="1">
      <c r="BP686564" s="90"/>
    </row>
    <row r="686565" spans="68:68" customFormat="1">
      <c r="BP686565" s="90"/>
    </row>
    <row r="686566" spans="68:68" customFormat="1">
      <c r="BP686566" s="90"/>
    </row>
    <row r="686567" spans="68:68" customFormat="1">
      <c r="BP686567" s="90"/>
    </row>
    <row r="686568" spans="68:68" customFormat="1">
      <c r="BP686568" s="90"/>
    </row>
    <row r="686569" spans="68:68" customFormat="1">
      <c r="BP686569" s="90"/>
    </row>
    <row r="686570" spans="68:68" customFormat="1">
      <c r="BP686570" s="90"/>
    </row>
    <row r="686571" spans="68:68" customFormat="1">
      <c r="BP686571" s="90"/>
    </row>
    <row r="686572" spans="68:68" customFormat="1">
      <c r="BP686572" s="90"/>
    </row>
    <row r="686573" spans="68:68" customFormat="1">
      <c r="BP686573" s="90"/>
    </row>
    <row r="686574" spans="68:68" customFormat="1">
      <c r="BP686574" s="90"/>
    </row>
    <row r="686575" spans="68:68" customFormat="1">
      <c r="BP686575" s="90"/>
    </row>
    <row r="686576" spans="68:68" customFormat="1">
      <c r="BP686576" s="90"/>
    </row>
    <row r="686577" spans="68:68" customFormat="1">
      <c r="BP686577" s="90"/>
    </row>
    <row r="686578" spans="68:68" customFormat="1">
      <c r="BP686578" s="90"/>
    </row>
    <row r="686579" spans="68:68" customFormat="1">
      <c r="BP686579" s="90"/>
    </row>
    <row r="686580" spans="68:68" customFormat="1">
      <c r="BP686580" s="90"/>
    </row>
    <row r="686581" spans="68:68" customFormat="1">
      <c r="BP686581" s="90"/>
    </row>
    <row r="686582" spans="68:68" customFormat="1">
      <c r="BP686582" s="90"/>
    </row>
    <row r="686583" spans="68:68" customFormat="1">
      <c r="BP686583" s="90"/>
    </row>
    <row r="686584" spans="68:68" customFormat="1">
      <c r="BP686584" s="90"/>
    </row>
    <row r="686585" spans="68:68" customFormat="1">
      <c r="BP686585" s="90"/>
    </row>
    <row r="686586" spans="68:68" customFormat="1">
      <c r="BP686586" s="90"/>
    </row>
    <row r="686587" spans="68:68" customFormat="1">
      <c r="BP686587" s="90"/>
    </row>
    <row r="686588" spans="68:68" customFormat="1">
      <c r="BP686588" s="90"/>
    </row>
    <row r="686589" spans="68:68" customFormat="1">
      <c r="BP686589" s="90"/>
    </row>
    <row r="686590" spans="68:68" customFormat="1">
      <c r="BP686590" s="90"/>
    </row>
    <row r="686591" spans="68:68" customFormat="1">
      <c r="BP686591" s="90"/>
    </row>
    <row r="686592" spans="68:68" customFormat="1">
      <c r="BP686592" s="90"/>
    </row>
    <row r="686593" spans="68:68" customFormat="1">
      <c r="BP686593" s="90"/>
    </row>
    <row r="686594" spans="68:68" customFormat="1">
      <c r="BP686594" s="90"/>
    </row>
    <row r="686595" spans="68:68" customFormat="1">
      <c r="BP686595" s="90"/>
    </row>
    <row r="686596" spans="68:68" customFormat="1">
      <c r="BP686596" s="90"/>
    </row>
    <row r="686597" spans="68:68" customFormat="1">
      <c r="BP686597" s="90"/>
    </row>
    <row r="686598" spans="68:68" customFormat="1">
      <c r="BP686598" s="90"/>
    </row>
    <row r="686599" spans="68:68" customFormat="1">
      <c r="BP686599" s="90"/>
    </row>
    <row r="686600" spans="68:68" customFormat="1">
      <c r="BP686600" s="90"/>
    </row>
    <row r="686601" spans="68:68" customFormat="1">
      <c r="BP686601" s="90"/>
    </row>
    <row r="686602" spans="68:68" customFormat="1">
      <c r="BP686602" s="90"/>
    </row>
    <row r="686603" spans="68:68" customFormat="1">
      <c r="BP686603" s="90"/>
    </row>
    <row r="686604" spans="68:68" customFormat="1">
      <c r="BP686604" s="90"/>
    </row>
    <row r="686605" spans="68:68" customFormat="1">
      <c r="BP686605" s="90"/>
    </row>
    <row r="686606" spans="68:68" customFormat="1">
      <c r="BP686606" s="90"/>
    </row>
    <row r="686607" spans="68:68" customFormat="1">
      <c r="BP686607" s="90"/>
    </row>
    <row r="686608" spans="68:68" customFormat="1">
      <c r="BP686608" s="90"/>
    </row>
    <row r="686609" spans="68:68" customFormat="1">
      <c r="BP686609" s="90"/>
    </row>
    <row r="686610" spans="68:68" customFormat="1">
      <c r="BP686610" s="90"/>
    </row>
    <row r="686611" spans="68:68" customFormat="1">
      <c r="BP686611" s="90"/>
    </row>
    <row r="686612" spans="68:68" customFormat="1">
      <c r="BP686612" s="90"/>
    </row>
    <row r="686613" spans="68:68" customFormat="1">
      <c r="BP686613" s="90"/>
    </row>
    <row r="686614" spans="68:68" customFormat="1">
      <c r="BP686614" s="90"/>
    </row>
    <row r="686615" spans="68:68" customFormat="1">
      <c r="BP686615" s="90"/>
    </row>
    <row r="686616" spans="68:68" customFormat="1">
      <c r="BP686616" s="90"/>
    </row>
    <row r="686617" spans="68:68" customFormat="1">
      <c r="BP686617" s="90"/>
    </row>
    <row r="686618" spans="68:68" customFormat="1">
      <c r="BP686618" s="90"/>
    </row>
    <row r="686619" spans="68:68" customFormat="1">
      <c r="BP686619" s="90"/>
    </row>
    <row r="686620" spans="68:68" customFormat="1">
      <c r="BP686620" s="90"/>
    </row>
    <row r="686621" spans="68:68" customFormat="1">
      <c r="BP686621" s="90"/>
    </row>
    <row r="686622" spans="68:68" customFormat="1">
      <c r="BP686622" s="90"/>
    </row>
    <row r="686623" spans="68:68" customFormat="1">
      <c r="BP686623" s="90"/>
    </row>
    <row r="686624" spans="68:68" customFormat="1">
      <c r="BP686624" s="90"/>
    </row>
    <row r="686625" spans="68:68" customFormat="1">
      <c r="BP686625" s="90"/>
    </row>
    <row r="686626" spans="68:68" customFormat="1">
      <c r="BP686626" s="90"/>
    </row>
    <row r="686627" spans="68:68" customFormat="1">
      <c r="BP686627" s="90"/>
    </row>
    <row r="686628" spans="68:68" customFormat="1">
      <c r="BP686628" s="90"/>
    </row>
    <row r="686629" spans="68:68" customFormat="1">
      <c r="BP686629" s="90"/>
    </row>
    <row r="686630" spans="68:68" customFormat="1">
      <c r="BP686630" s="90"/>
    </row>
    <row r="686631" spans="68:68" customFormat="1">
      <c r="BP686631" s="90"/>
    </row>
    <row r="686632" spans="68:68" customFormat="1">
      <c r="BP686632" s="90"/>
    </row>
    <row r="686633" spans="68:68" customFormat="1">
      <c r="BP686633" s="90"/>
    </row>
    <row r="686634" spans="68:68" customFormat="1">
      <c r="BP686634" s="90"/>
    </row>
    <row r="686635" spans="68:68" customFormat="1">
      <c r="BP686635" s="90"/>
    </row>
    <row r="686636" spans="68:68" customFormat="1">
      <c r="BP686636" s="90"/>
    </row>
    <row r="686637" spans="68:68" customFormat="1">
      <c r="BP686637" s="90"/>
    </row>
    <row r="686638" spans="68:68" customFormat="1">
      <c r="BP686638" s="90"/>
    </row>
    <row r="686639" spans="68:68" customFormat="1">
      <c r="BP686639" s="90"/>
    </row>
    <row r="686640" spans="68:68" customFormat="1">
      <c r="BP686640" s="90"/>
    </row>
    <row r="686641" spans="68:68" customFormat="1">
      <c r="BP686641" s="90"/>
    </row>
    <row r="686642" spans="68:68" customFormat="1">
      <c r="BP686642" s="90"/>
    </row>
    <row r="686643" spans="68:68" customFormat="1">
      <c r="BP686643" s="90"/>
    </row>
    <row r="686644" spans="68:68" customFormat="1">
      <c r="BP686644" s="90"/>
    </row>
    <row r="686645" spans="68:68" customFormat="1">
      <c r="BP686645" s="90"/>
    </row>
    <row r="686646" spans="68:68" customFormat="1">
      <c r="BP686646" s="90"/>
    </row>
    <row r="686647" spans="68:68" customFormat="1">
      <c r="BP686647" s="90"/>
    </row>
    <row r="686648" spans="68:68" customFormat="1">
      <c r="BP686648" s="90"/>
    </row>
    <row r="686649" spans="68:68" customFormat="1">
      <c r="BP686649" s="90"/>
    </row>
    <row r="686650" spans="68:68" customFormat="1">
      <c r="BP686650" s="90"/>
    </row>
    <row r="686651" spans="68:68" customFormat="1">
      <c r="BP686651" s="90"/>
    </row>
    <row r="686652" spans="68:68" customFormat="1">
      <c r="BP686652" s="90"/>
    </row>
    <row r="686653" spans="68:68" customFormat="1">
      <c r="BP686653" s="90"/>
    </row>
    <row r="686654" spans="68:68" customFormat="1">
      <c r="BP686654" s="90"/>
    </row>
    <row r="686655" spans="68:68" customFormat="1">
      <c r="BP686655" s="90"/>
    </row>
    <row r="686656" spans="68:68" customFormat="1">
      <c r="BP686656" s="90"/>
    </row>
    <row r="686657" spans="68:68" customFormat="1">
      <c r="BP686657" s="90"/>
    </row>
    <row r="686658" spans="68:68" customFormat="1">
      <c r="BP686658" s="90"/>
    </row>
    <row r="686659" spans="68:68" customFormat="1">
      <c r="BP686659" s="90"/>
    </row>
    <row r="686660" spans="68:68" customFormat="1">
      <c r="BP686660" s="90"/>
    </row>
    <row r="686661" spans="68:68" customFormat="1">
      <c r="BP686661" s="90"/>
    </row>
    <row r="686662" spans="68:68" customFormat="1">
      <c r="BP686662" s="90"/>
    </row>
    <row r="686663" spans="68:68" customFormat="1">
      <c r="BP686663" s="90"/>
    </row>
    <row r="686664" spans="68:68" customFormat="1">
      <c r="BP686664" s="90"/>
    </row>
    <row r="686665" spans="68:68" customFormat="1">
      <c r="BP686665" s="90"/>
    </row>
    <row r="686666" spans="68:68" customFormat="1">
      <c r="BP686666" s="90"/>
    </row>
    <row r="686667" spans="68:68" customFormat="1">
      <c r="BP686667" s="90"/>
    </row>
    <row r="686668" spans="68:68" customFormat="1">
      <c r="BP686668" s="90"/>
    </row>
    <row r="686669" spans="68:68" customFormat="1">
      <c r="BP686669" s="90"/>
    </row>
    <row r="686670" spans="68:68" customFormat="1">
      <c r="BP686670" s="90"/>
    </row>
    <row r="686671" spans="68:68" customFormat="1">
      <c r="BP686671" s="90"/>
    </row>
    <row r="686672" spans="68:68" customFormat="1">
      <c r="BP686672" s="90"/>
    </row>
    <row r="686673" spans="68:68" customFormat="1">
      <c r="BP686673" s="90"/>
    </row>
    <row r="686674" spans="68:68" customFormat="1">
      <c r="BP686674" s="90"/>
    </row>
    <row r="686675" spans="68:68" customFormat="1">
      <c r="BP686675" s="90"/>
    </row>
    <row r="686676" spans="68:68" customFormat="1">
      <c r="BP686676" s="90"/>
    </row>
    <row r="686677" spans="68:68" customFormat="1">
      <c r="BP686677" s="90"/>
    </row>
    <row r="686678" spans="68:68" customFormat="1">
      <c r="BP686678" s="90"/>
    </row>
    <row r="686679" spans="68:68" customFormat="1">
      <c r="BP686679" s="90"/>
    </row>
    <row r="686680" spans="68:68" customFormat="1">
      <c r="BP686680" s="90"/>
    </row>
    <row r="686681" spans="68:68" customFormat="1">
      <c r="BP686681" s="90"/>
    </row>
    <row r="686682" spans="68:68" customFormat="1">
      <c r="BP686682" s="90"/>
    </row>
    <row r="686683" spans="68:68" customFormat="1">
      <c r="BP686683" s="90"/>
    </row>
    <row r="686684" spans="68:68" customFormat="1">
      <c r="BP686684" s="90"/>
    </row>
    <row r="686685" spans="68:68" customFormat="1">
      <c r="BP686685" s="90"/>
    </row>
    <row r="686686" spans="68:68" customFormat="1">
      <c r="BP686686" s="90"/>
    </row>
    <row r="686687" spans="68:68" customFormat="1">
      <c r="BP686687" s="90"/>
    </row>
    <row r="686688" spans="68:68" customFormat="1">
      <c r="BP686688" s="90"/>
    </row>
    <row r="686689" spans="68:68" customFormat="1">
      <c r="BP686689" s="90"/>
    </row>
    <row r="686690" spans="68:68" customFormat="1">
      <c r="BP686690" s="90"/>
    </row>
    <row r="686691" spans="68:68" customFormat="1">
      <c r="BP686691" s="90"/>
    </row>
    <row r="686692" spans="68:68" customFormat="1">
      <c r="BP686692" s="90"/>
    </row>
    <row r="686693" spans="68:68" customFormat="1">
      <c r="BP686693" s="90"/>
    </row>
    <row r="686694" spans="68:68" customFormat="1">
      <c r="BP686694" s="90"/>
    </row>
    <row r="686695" spans="68:68" customFormat="1">
      <c r="BP686695" s="90"/>
    </row>
    <row r="686696" spans="68:68" customFormat="1">
      <c r="BP686696" s="90"/>
    </row>
    <row r="686697" spans="68:68" customFormat="1">
      <c r="BP686697" s="90"/>
    </row>
    <row r="686698" spans="68:68" customFormat="1">
      <c r="BP686698" s="90"/>
    </row>
    <row r="686699" spans="68:68" customFormat="1">
      <c r="BP686699" s="90"/>
    </row>
    <row r="686700" spans="68:68" customFormat="1">
      <c r="BP686700" s="90"/>
    </row>
    <row r="686701" spans="68:68" customFormat="1">
      <c r="BP686701" s="90"/>
    </row>
    <row r="686702" spans="68:68" customFormat="1">
      <c r="BP686702" s="90"/>
    </row>
    <row r="686703" spans="68:68" customFormat="1">
      <c r="BP686703" s="90"/>
    </row>
    <row r="686704" spans="68:68" customFormat="1">
      <c r="BP686704" s="90"/>
    </row>
    <row r="686705" spans="68:68" customFormat="1">
      <c r="BP686705" s="90"/>
    </row>
    <row r="686706" spans="68:68" customFormat="1">
      <c r="BP686706" s="90"/>
    </row>
    <row r="686707" spans="68:68" customFormat="1">
      <c r="BP686707" s="90"/>
    </row>
    <row r="686708" spans="68:68" customFormat="1">
      <c r="BP686708" s="90"/>
    </row>
    <row r="686709" spans="68:68" customFormat="1">
      <c r="BP686709" s="90"/>
    </row>
    <row r="686710" spans="68:68" customFormat="1">
      <c r="BP686710" s="90"/>
    </row>
    <row r="686711" spans="68:68" customFormat="1">
      <c r="BP686711" s="90"/>
    </row>
    <row r="686712" spans="68:68" customFormat="1">
      <c r="BP686712" s="90"/>
    </row>
    <row r="686713" spans="68:68" customFormat="1">
      <c r="BP686713" s="90"/>
    </row>
    <row r="686714" spans="68:68" customFormat="1">
      <c r="BP686714" s="90"/>
    </row>
    <row r="686715" spans="68:68" customFormat="1">
      <c r="BP686715" s="90"/>
    </row>
    <row r="686716" spans="68:68" customFormat="1">
      <c r="BP686716" s="90"/>
    </row>
    <row r="686717" spans="68:68" customFormat="1">
      <c r="BP686717" s="90"/>
    </row>
    <row r="686718" spans="68:68" customFormat="1">
      <c r="BP686718" s="90"/>
    </row>
    <row r="686719" spans="68:68" customFormat="1">
      <c r="BP686719" s="90"/>
    </row>
    <row r="686720" spans="68:68" customFormat="1">
      <c r="BP686720" s="90"/>
    </row>
    <row r="686721" spans="68:68" customFormat="1">
      <c r="BP686721" s="90"/>
    </row>
    <row r="686722" spans="68:68" customFormat="1">
      <c r="BP686722" s="90"/>
    </row>
    <row r="686723" spans="68:68" customFormat="1">
      <c r="BP686723" s="90"/>
    </row>
    <row r="686724" spans="68:68" customFormat="1">
      <c r="BP686724" s="90"/>
    </row>
    <row r="686725" spans="68:68" customFormat="1">
      <c r="BP686725" s="90"/>
    </row>
    <row r="686726" spans="68:68" customFormat="1">
      <c r="BP686726" s="90"/>
    </row>
    <row r="686727" spans="68:68" customFormat="1">
      <c r="BP686727" s="90"/>
    </row>
    <row r="686728" spans="68:68" customFormat="1">
      <c r="BP686728" s="90"/>
    </row>
    <row r="686729" spans="68:68" customFormat="1">
      <c r="BP686729" s="90"/>
    </row>
    <row r="686730" spans="68:68" customFormat="1">
      <c r="BP686730" s="90"/>
    </row>
    <row r="686731" spans="68:68" customFormat="1">
      <c r="BP686731" s="90"/>
    </row>
    <row r="686732" spans="68:68" customFormat="1">
      <c r="BP686732" s="90"/>
    </row>
    <row r="686733" spans="68:68" customFormat="1">
      <c r="BP686733" s="90"/>
    </row>
    <row r="686734" spans="68:68" customFormat="1">
      <c r="BP686734" s="90"/>
    </row>
    <row r="686735" spans="68:68" customFormat="1">
      <c r="BP686735" s="90"/>
    </row>
    <row r="686736" spans="68:68" customFormat="1">
      <c r="BP686736" s="90"/>
    </row>
    <row r="686737" spans="68:68" customFormat="1">
      <c r="BP686737" s="90"/>
    </row>
    <row r="686738" spans="68:68" customFormat="1">
      <c r="BP686738" s="90"/>
    </row>
    <row r="686739" spans="68:68" customFormat="1">
      <c r="BP686739" s="90"/>
    </row>
    <row r="686740" spans="68:68" customFormat="1">
      <c r="BP686740" s="90"/>
    </row>
    <row r="686741" spans="68:68" customFormat="1">
      <c r="BP686741" s="90"/>
    </row>
    <row r="686742" spans="68:68" customFormat="1">
      <c r="BP686742" s="90"/>
    </row>
    <row r="686743" spans="68:68" customFormat="1">
      <c r="BP686743" s="90"/>
    </row>
    <row r="686744" spans="68:68" customFormat="1">
      <c r="BP686744" s="90"/>
    </row>
    <row r="686745" spans="68:68" customFormat="1">
      <c r="BP686745" s="90"/>
    </row>
    <row r="686746" spans="68:68" customFormat="1">
      <c r="BP686746" s="90"/>
    </row>
    <row r="686747" spans="68:68" customFormat="1">
      <c r="BP686747" s="90"/>
    </row>
    <row r="686748" spans="68:68" customFormat="1">
      <c r="BP686748" s="90"/>
    </row>
    <row r="686749" spans="68:68" customFormat="1">
      <c r="BP686749" s="90"/>
    </row>
    <row r="686750" spans="68:68" customFormat="1">
      <c r="BP686750" s="90"/>
    </row>
    <row r="686751" spans="68:68" customFormat="1">
      <c r="BP686751" s="90"/>
    </row>
    <row r="686752" spans="68:68" customFormat="1">
      <c r="BP686752" s="90"/>
    </row>
    <row r="686753" spans="68:68" customFormat="1">
      <c r="BP686753" s="90"/>
    </row>
    <row r="686754" spans="68:68" customFormat="1">
      <c r="BP686754" s="90"/>
    </row>
    <row r="686755" spans="68:68" customFormat="1">
      <c r="BP686755" s="90"/>
    </row>
    <row r="686756" spans="68:68" customFormat="1">
      <c r="BP686756" s="90"/>
    </row>
    <row r="686757" spans="68:68" customFormat="1">
      <c r="BP686757" s="90"/>
    </row>
    <row r="686758" spans="68:68" customFormat="1">
      <c r="BP686758" s="90"/>
    </row>
    <row r="686759" spans="68:68" customFormat="1">
      <c r="BP686759" s="90"/>
    </row>
    <row r="686760" spans="68:68" customFormat="1">
      <c r="BP686760" s="90"/>
    </row>
    <row r="686761" spans="68:68" customFormat="1">
      <c r="BP686761" s="90"/>
    </row>
    <row r="686762" spans="68:68" customFormat="1">
      <c r="BP686762" s="90"/>
    </row>
    <row r="686763" spans="68:68" customFormat="1">
      <c r="BP686763" s="90"/>
    </row>
    <row r="686764" spans="68:68" customFormat="1">
      <c r="BP686764" s="90"/>
    </row>
    <row r="686765" spans="68:68" customFormat="1">
      <c r="BP686765" s="90"/>
    </row>
    <row r="686766" spans="68:68" customFormat="1">
      <c r="BP686766" s="90"/>
    </row>
    <row r="686767" spans="68:68" customFormat="1">
      <c r="BP686767" s="90"/>
    </row>
    <row r="686768" spans="68:68" customFormat="1">
      <c r="BP686768" s="90"/>
    </row>
    <row r="686769" spans="68:68" customFormat="1">
      <c r="BP686769" s="90"/>
    </row>
    <row r="686770" spans="68:68" customFormat="1">
      <c r="BP686770" s="90"/>
    </row>
    <row r="686771" spans="68:68" customFormat="1">
      <c r="BP686771" s="90"/>
    </row>
    <row r="686772" spans="68:68" customFormat="1">
      <c r="BP686772" s="90"/>
    </row>
    <row r="686773" spans="68:68" customFormat="1">
      <c r="BP686773" s="90"/>
    </row>
    <row r="686774" spans="68:68" customFormat="1">
      <c r="BP686774" s="90"/>
    </row>
    <row r="686775" spans="68:68" customFormat="1">
      <c r="BP686775" s="90"/>
    </row>
    <row r="686776" spans="68:68" customFormat="1">
      <c r="BP686776" s="90"/>
    </row>
    <row r="686777" spans="68:68" customFormat="1">
      <c r="BP686777" s="90"/>
    </row>
    <row r="686778" spans="68:68" customFormat="1">
      <c r="BP686778" s="90"/>
    </row>
    <row r="686779" spans="68:68" customFormat="1">
      <c r="BP686779" s="90"/>
    </row>
    <row r="686780" spans="68:68" customFormat="1">
      <c r="BP686780" s="90"/>
    </row>
    <row r="686781" spans="68:68" customFormat="1">
      <c r="BP686781" s="90"/>
    </row>
    <row r="686782" spans="68:68" customFormat="1">
      <c r="BP686782" s="90"/>
    </row>
    <row r="686783" spans="68:68" customFormat="1">
      <c r="BP686783" s="90"/>
    </row>
    <row r="686784" spans="68:68" customFormat="1">
      <c r="BP686784" s="90"/>
    </row>
    <row r="686785" spans="68:68" customFormat="1">
      <c r="BP686785" s="90"/>
    </row>
    <row r="686786" spans="68:68" customFormat="1">
      <c r="BP686786" s="90"/>
    </row>
    <row r="686787" spans="68:68" customFormat="1">
      <c r="BP686787" s="90"/>
    </row>
    <row r="686788" spans="68:68" customFormat="1">
      <c r="BP686788" s="90"/>
    </row>
    <row r="686789" spans="68:68" customFormat="1">
      <c r="BP686789" s="90"/>
    </row>
    <row r="686790" spans="68:68" customFormat="1">
      <c r="BP686790" s="90"/>
    </row>
    <row r="686791" spans="68:68" customFormat="1">
      <c r="BP686791" s="90"/>
    </row>
    <row r="686792" spans="68:68" customFormat="1">
      <c r="BP686792" s="90"/>
    </row>
    <row r="686793" spans="68:68" customFormat="1">
      <c r="BP686793" s="90"/>
    </row>
    <row r="686794" spans="68:68" customFormat="1">
      <c r="BP686794" s="90"/>
    </row>
    <row r="686795" spans="68:68" customFormat="1">
      <c r="BP686795" s="90"/>
    </row>
    <row r="686796" spans="68:68" customFormat="1">
      <c r="BP686796" s="90"/>
    </row>
    <row r="686797" spans="68:68" customFormat="1">
      <c r="BP686797" s="90"/>
    </row>
    <row r="686798" spans="68:68" customFormat="1">
      <c r="BP686798" s="90"/>
    </row>
    <row r="686799" spans="68:68" customFormat="1">
      <c r="BP686799" s="90"/>
    </row>
    <row r="686800" spans="68:68" customFormat="1">
      <c r="BP686800" s="90"/>
    </row>
    <row r="686801" spans="68:68" customFormat="1">
      <c r="BP686801" s="90"/>
    </row>
    <row r="686802" spans="68:68" customFormat="1">
      <c r="BP686802" s="90"/>
    </row>
    <row r="686803" spans="68:68" customFormat="1">
      <c r="BP686803" s="90"/>
    </row>
    <row r="686804" spans="68:68" customFormat="1">
      <c r="BP686804" s="90"/>
    </row>
    <row r="686805" spans="68:68" customFormat="1">
      <c r="BP686805" s="90"/>
    </row>
    <row r="686806" spans="68:68" customFormat="1">
      <c r="BP686806" s="90"/>
    </row>
    <row r="686807" spans="68:68" customFormat="1">
      <c r="BP686807" s="90"/>
    </row>
    <row r="686808" spans="68:68" customFormat="1">
      <c r="BP686808" s="90"/>
    </row>
    <row r="686809" spans="68:68" customFormat="1">
      <c r="BP686809" s="90"/>
    </row>
    <row r="686810" spans="68:68" customFormat="1">
      <c r="BP686810" s="90"/>
    </row>
    <row r="686811" spans="68:68" customFormat="1">
      <c r="BP686811" s="90"/>
    </row>
    <row r="686812" spans="68:68" customFormat="1">
      <c r="BP686812" s="90"/>
    </row>
    <row r="686813" spans="68:68" customFormat="1">
      <c r="BP686813" s="90"/>
    </row>
    <row r="686814" spans="68:68" customFormat="1">
      <c r="BP686814" s="90"/>
    </row>
    <row r="686815" spans="68:68" customFormat="1">
      <c r="BP686815" s="90"/>
    </row>
    <row r="686816" spans="68:68" customFormat="1">
      <c r="BP686816" s="90"/>
    </row>
    <row r="686817" spans="68:68" customFormat="1">
      <c r="BP686817" s="90"/>
    </row>
    <row r="686818" spans="68:68" customFormat="1">
      <c r="BP686818" s="90"/>
    </row>
    <row r="686819" spans="68:68" customFormat="1">
      <c r="BP686819" s="90"/>
    </row>
    <row r="686820" spans="68:68" customFormat="1">
      <c r="BP686820" s="90"/>
    </row>
    <row r="686821" spans="68:68" customFormat="1">
      <c r="BP686821" s="90"/>
    </row>
    <row r="686822" spans="68:68" customFormat="1">
      <c r="BP686822" s="90"/>
    </row>
    <row r="686823" spans="68:68" customFormat="1">
      <c r="BP686823" s="90"/>
    </row>
    <row r="686824" spans="68:68" customFormat="1">
      <c r="BP686824" s="90"/>
    </row>
    <row r="686825" spans="68:68" customFormat="1">
      <c r="BP686825" s="90"/>
    </row>
    <row r="686826" spans="68:68" customFormat="1">
      <c r="BP686826" s="90"/>
    </row>
    <row r="686827" spans="68:68" customFormat="1">
      <c r="BP686827" s="90"/>
    </row>
    <row r="686828" spans="68:68" customFormat="1">
      <c r="BP686828" s="90"/>
    </row>
    <row r="686829" spans="68:68" customFormat="1">
      <c r="BP686829" s="90"/>
    </row>
    <row r="686830" spans="68:68" customFormat="1">
      <c r="BP686830" s="90"/>
    </row>
    <row r="686831" spans="68:68" customFormat="1">
      <c r="BP686831" s="90"/>
    </row>
    <row r="686832" spans="68:68" customFormat="1">
      <c r="BP686832" s="90"/>
    </row>
    <row r="686833" spans="68:68" customFormat="1">
      <c r="BP686833" s="90"/>
    </row>
    <row r="686834" spans="68:68" customFormat="1">
      <c r="BP686834" s="90"/>
    </row>
    <row r="686835" spans="68:68" customFormat="1">
      <c r="BP686835" s="90"/>
    </row>
    <row r="686836" spans="68:68" customFormat="1">
      <c r="BP686836" s="90"/>
    </row>
    <row r="686837" spans="68:68" customFormat="1">
      <c r="BP686837" s="90"/>
    </row>
    <row r="686838" spans="68:68" customFormat="1">
      <c r="BP686838" s="90"/>
    </row>
    <row r="686839" spans="68:68" customFormat="1">
      <c r="BP686839" s="90"/>
    </row>
    <row r="686840" spans="68:68" customFormat="1">
      <c r="BP686840" s="90"/>
    </row>
    <row r="686841" spans="68:68" customFormat="1">
      <c r="BP686841" s="90"/>
    </row>
    <row r="686842" spans="68:68" customFormat="1">
      <c r="BP686842" s="90"/>
    </row>
    <row r="686843" spans="68:68" customFormat="1">
      <c r="BP686843" s="90"/>
    </row>
    <row r="686844" spans="68:68" customFormat="1">
      <c r="BP686844" s="90"/>
    </row>
    <row r="686845" spans="68:68" customFormat="1">
      <c r="BP686845" s="90"/>
    </row>
    <row r="686846" spans="68:68" customFormat="1">
      <c r="BP686846" s="90"/>
    </row>
    <row r="686847" spans="68:68" customFormat="1">
      <c r="BP686847" s="90"/>
    </row>
    <row r="686848" spans="68:68" customFormat="1">
      <c r="BP686848" s="90"/>
    </row>
    <row r="686849" spans="68:68" customFormat="1">
      <c r="BP686849" s="90"/>
    </row>
    <row r="686850" spans="68:68" customFormat="1">
      <c r="BP686850" s="90"/>
    </row>
    <row r="686851" spans="68:68" customFormat="1">
      <c r="BP686851" s="90"/>
    </row>
    <row r="686852" spans="68:68" customFormat="1">
      <c r="BP686852" s="90"/>
    </row>
    <row r="686853" spans="68:68" customFormat="1">
      <c r="BP686853" s="90"/>
    </row>
    <row r="686854" spans="68:68" customFormat="1">
      <c r="BP686854" s="90"/>
    </row>
    <row r="686855" spans="68:68" customFormat="1">
      <c r="BP686855" s="90"/>
    </row>
    <row r="686856" spans="68:68" customFormat="1">
      <c r="BP686856" s="90"/>
    </row>
    <row r="686857" spans="68:68" customFormat="1">
      <c r="BP686857" s="90"/>
    </row>
    <row r="686858" spans="68:68" customFormat="1">
      <c r="BP686858" s="90"/>
    </row>
    <row r="686859" spans="68:68" customFormat="1">
      <c r="BP686859" s="90"/>
    </row>
    <row r="686860" spans="68:68" customFormat="1">
      <c r="BP686860" s="90"/>
    </row>
    <row r="686861" spans="68:68" customFormat="1">
      <c r="BP686861" s="90"/>
    </row>
    <row r="686862" spans="68:68" customFormat="1">
      <c r="BP686862" s="90"/>
    </row>
    <row r="686863" spans="68:68" customFormat="1">
      <c r="BP686863" s="90"/>
    </row>
    <row r="686864" spans="68:68" customFormat="1">
      <c r="BP686864" s="90"/>
    </row>
    <row r="686865" spans="68:68" customFormat="1">
      <c r="BP686865" s="90"/>
    </row>
    <row r="686866" spans="68:68" customFormat="1">
      <c r="BP686866" s="90"/>
    </row>
    <row r="686867" spans="68:68" customFormat="1">
      <c r="BP686867" s="90"/>
    </row>
    <row r="686868" spans="68:68" customFormat="1">
      <c r="BP686868" s="90"/>
    </row>
    <row r="686869" spans="68:68" customFormat="1">
      <c r="BP686869" s="90"/>
    </row>
    <row r="686870" spans="68:68" customFormat="1">
      <c r="BP686870" s="90"/>
    </row>
    <row r="686871" spans="68:68" customFormat="1">
      <c r="BP686871" s="90"/>
    </row>
    <row r="686872" spans="68:68" customFormat="1">
      <c r="BP686872" s="90"/>
    </row>
    <row r="686873" spans="68:68" customFormat="1">
      <c r="BP686873" s="90"/>
    </row>
    <row r="686874" spans="68:68" customFormat="1">
      <c r="BP686874" s="90"/>
    </row>
    <row r="686875" spans="68:68" customFormat="1">
      <c r="BP686875" s="90"/>
    </row>
    <row r="686876" spans="68:68" customFormat="1">
      <c r="BP686876" s="90"/>
    </row>
    <row r="686877" spans="68:68" customFormat="1">
      <c r="BP686877" s="90"/>
    </row>
    <row r="686878" spans="68:68" customFormat="1">
      <c r="BP686878" s="90"/>
    </row>
    <row r="686879" spans="68:68" customFormat="1">
      <c r="BP686879" s="90"/>
    </row>
    <row r="686880" spans="68:68" customFormat="1">
      <c r="BP686880" s="90"/>
    </row>
    <row r="686881" spans="68:68" customFormat="1">
      <c r="BP686881" s="90"/>
    </row>
    <row r="686882" spans="68:68" customFormat="1">
      <c r="BP686882" s="90"/>
    </row>
    <row r="686883" spans="68:68" customFormat="1">
      <c r="BP686883" s="90"/>
    </row>
    <row r="686884" spans="68:68" customFormat="1">
      <c r="BP686884" s="90"/>
    </row>
    <row r="686885" spans="68:68" customFormat="1">
      <c r="BP686885" s="90"/>
    </row>
    <row r="686886" spans="68:68" customFormat="1">
      <c r="BP686886" s="90"/>
    </row>
    <row r="686887" spans="68:68" customFormat="1">
      <c r="BP686887" s="90"/>
    </row>
    <row r="686888" spans="68:68" customFormat="1">
      <c r="BP686888" s="90"/>
    </row>
    <row r="686889" spans="68:68" customFormat="1">
      <c r="BP686889" s="90"/>
    </row>
    <row r="686890" spans="68:68" customFormat="1">
      <c r="BP686890" s="90"/>
    </row>
    <row r="686891" spans="68:68" customFormat="1">
      <c r="BP686891" s="90"/>
    </row>
    <row r="686892" spans="68:68" customFormat="1">
      <c r="BP686892" s="90"/>
    </row>
    <row r="686893" spans="68:68" customFormat="1">
      <c r="BP686893" s="90"/>
    </row>
    <row r="686894" spans="68:68" customFormat="1">
      <c r="BP686894" s="90"/>
    </row>
    <row r="686895" spans="68:68" customFormat="1">
      <c r="BP686895" s="90"/>
    </row>
    <row r="686896" spans="68:68" customFormat="1">
      <c r="BP686896" s="90"/>
    </row>
    <row r="686897" spans="68:68" customFormat="1">
      <c r="BP686897" s="90"/>
    </row>
    <row r="686898" spans="68:68" customFormat="1">
      <c r="BP686898" s="90"/>
    </row>
    <row r="686899" spans="68:68" customFormat="1">
      <c r="BP686899" s="90"/>
    </row>
    <row r="686900" spans="68:68" customFormat="1">
      <c r="BP686900" s="90"/>
    </row>
    <row r="686901" spans="68:68" customFormat="1">
      <c r="BP686901" s="90"/>
    </row>
    <row r="686902" spans="68:68" customFormat="1">
      <c r="BP686902" s="90"/>
    </row>
    <row r="686903" spans="68:68" customFormat="1">
      <c r="BP686903" s="90"/>
    </row>
    <row r="686904" spans="68:68" customFormat="1">
      <c r="BP686904" s="90"/>
    </row>
    <row r="686905" spans="68:68" customFormat="1">
      <c r="BP686905" s="90"/>
    </row>
    <row r="686906" spans="68:68" customFormat="1">
      <c r="BP686906" s="90"/>
    </row>
    <row r="686907" spans="68:68" customFormat="1">
      <c r="BP686907" s="90"/>
    </row>
    <row r="686908" spans="68:68" customFormat="1">
      <c r="BP686908" s="90"/>
    </row>
    <row r="686909" spans="68:68" customFormat="1">
      <c r="BP686909" s="90"/>
    </row>
    <row r="686910" spans="68:68" customFormat="1">
      <c r="BP686910" s="90"/>
    </row>
    <row r="686911" spans="68:68" customFormat="1">
      <c r="BP686911" s="90"/>
    </row>
    <row r="686912" spans="68:68" customFormat="1">
      <c r="BP686912" s="90"/>
    </row>
    <row r="686913" spans="68:68" customFormat="1">
      <c r="BP686913" s="90"/>
    </row>
    <row r="686914" spans="68:68" customFormat="1">
      <c r="BP686914" s="90"/>
    </row>
    <row r="686915" spans="68:68" customFormat="1">
      <c r="BP686915" s="90"/>
    </row>
    <row r="686916" spans="68:68" customFormat="1">
      <c r="BP686916" s="90"/>
    </row>
    <row r="686917" spans="68:68" customFormat="1">
      <c r="BP686917" s="90"/>
    </row>
    <row r="686918" spans="68:68" customFormat="1">
      <c r="BP686918" s="90"/>
    </row>
    <row r="686919" spans="68:68" customFormat="1">
      <c r="BP686919" s="90"/>
    </row>
    <row r="686920" spans="68:68" customFormat="1">
      <c r="BP686920" s="90"/>
    </row>
    <row r="686921" spans="68:68" customFormat="1">
      <c r="BP686921" s="90"/>
    </row>
    <row r="686922" spans="68:68" customFormat="1">
      <c r="BP686922" s="90"/>
    </row>
    <row r="686923" spans="68:68" customFormat="1">
      <c r="BP686923" s="90"/>
    </row>
    <row r="686924" spans="68:68" customFormat="1">
      <c r="BP686924" s="90"/>
    </row>
    <row r="686925" spans="68:68" customFormat="1">
      <c r="BP686925" s="90"/>
    </row>
    <row r="686926" spans="68:68" customFormat="1">
      <c r="BP686926" s="90"/>
    </row>
    <row r="686927" spans="68:68" customFormat="1">
      <c r="BP686927" s="90"/>
    </row>
    <row r="686928" spans="68:68" customFormat="1">
      <c r="BP686928" s="90"/>
    </row>
    <row r="686929" spans="68:68" customFormat="1">
      <c r="BP686929" s="90"/>
    </row>
    <row r="686930" spans="68:68" customFormat="1">
      <c r="BP686930" s="90"/>
    </row>
    <row r="686931" spans="68:68" customFormat="1">
      <c r="BP686931" s="90"/>
    </row>
    <row r="686932" spans="68:68" customFormat="1">
      <c r="BP686932" s="90"/>
    </row>
    <row r="686933" spans="68:68" customFormat="1">
      <c r="BP686933" s="90"/>
    </row>
    <row r="686934" spans="68:68" customFormat="1">
      <c r="BP686934" s="90"/>
    </row>
    <row r="686935" spans="68:68" customFormat="1">
      <c r="BP686935" s="90"/>
    </row>
    <row r="686936" spans="68:68" customFormat="1">
      <c r="BP686936" s="90"/>
    </row>
    <row r="686937" spans="68:68" customFormat="1">
      <c r="BP686937" s="90"/>
    </row>
    <row r="686938" spans="68:68" customFormat="1">
      <c r="BP686938" s="90"/>
    </row>
    <row r="686939" spans="68:68" customFormat="1">
      <c r="BP686939" s="90"/>
    </row>
    <row r="686940" spans="68:68" customFormat="1">
      <c r="BP686940" s="90"/>
    </row>
    <row r="686941" spans="68:68" customFormat="1">
      <c r="BP686941" s="90"/>
    </row>
    <row r="686942" spans="68:68" customFormat="1">
      <c r="BP686942" s="90"/>
    </row>
    <row r="686943" spans="68:68" customFormat="1">
      <c r="BP686943" s="90"/>
    </row>
    <row r="686944" spans="68:68" customFormat="1">
      <c r="BP686944" s="90"/>
    </row>
    <row r="686945" spans="68:68" customFormat="1">
      <c r="BP686945" s="90"/>
    </row>
    <row r="686946" spans="68:68" customFormat="1">
      <c r="BP686946" s="90"/>
    </row>
    <row r="686947" spans="68:68" customFormat="1">
      <c r="BP686947" s="90"/>
    </row>
    <row r="686948" spans="68:68" customFormat="1">
      <c r="BP686948" s="90"/>
    </row>
    <row r="686949" spans="68:68" customFormat="1">
      <c r="BP686949" s="90"/>
    </row>
    <row r="686950" spans="68:68" customFormat="1">
      <c r="BP686950" s="90"/>
    </row>
    <row r="686951" spans="68:68" customFormat="1">
      <c r="BP686951" s="90"/>
    </row>
    <row r="686952" spans="68:68" customFormat="1">
      <c r="BP686952" s="90"/>
    </row>
    <row r="686953" spans="68:68" customFormat="1">
      <c r="BP686953" s="90"/>
    </row>
    <row r="686954" spans="68:68" customFormat="1">
      <c r="BP686954" s="90"/>
    </row>
    <row r="686955" spans="68:68" customFormat="1">
      <c r="BP686955" s="90"/>
    </row>
    <row r="686956" spans="68:68" customFormat="1">
      <c r="BP686956" s="90"/>
    </row>
    <row r="686957" spans="68:68" customFormat="1">
      <c r="BP686957" s="90"/>
    </row>
    <row r="686958" spans="68:68" customFormat="1">
      <c r="BP686958" s="90"/>
    </row>
    <row r="686959" spans="68:68" customFormat="1">
      <c r="BP686959" s="90"/>
    </row>
    <row r="686960" spans="68:68" customFormat="1">
      <c r="BP686960" s="90"/>
    </row>
    <row r="686961" spans="68:68" customFormat="1">
      <c r="BP686961" s="90"/>
    </row>
    <row r="686962" spans="68:68" customFormat="1">
      <c r="BP686962" s="90"/>
    </row>
    <row r="686963" spans="68:68" customFormat="1">
      <c r="BP686963" s="90"/>
    </row>
    <row r="686964" spans="68:68" customFormat="1">
      <c r="BP686964" s="90"/>
    </row>
    <row r="686965" spans="68:68" customFormat="1">
      <c r="BP686965" s="90"/>
    </row>
    <row r="686966" spans="68:68" customFormat="1">
      <c r="BP686966" s="90"/>
    </row>
    <row r="686967" spans="68:68" customFormat="1">
      <c r="BP686967" s="90"/>
    </row>
    <row r="686968" spans="68:68" customFormat="1">
      <c r="BP686968" s="90"/>
    </row>
    <row r="686969" spans="68:68" customFormat="1">
      <c r="BP686969" s="90"/>
    </row>
    <row r="686970" spans="68:68" customFormat="1">
      <c r="BP686970" s="90"/>
    </row>
    <row r="686971" spans="68:68" customFormat="1">
      <c r="BP686971" s="90"/>
    </row>
    <row r="686972" spans="68:68" customFormat="1">
      <c r="BP686972" s="90"/>
    </row>
    <row r="686973" spans="68:68" customFormat="1">
      <c r="BP686973" s="90"/>
    </row>
    <row r="686974" spans="68:68" customFormat="1">
      <c r="BP686974" s="90"/>
    </row>
    <row r="686975" spans="68:68" customFormat="1">
      <c r="BP686975" s="90"/>
    </row>
    <row r="686976" spans="68:68" customFormat="1">
      <c r="BP686976" s="90"/>
    </row>
    <row r="686977" spans="68:68" customFormat="1">
      <c r="BP686977" s="90"/>
    </row>
    <row r="686978" spans="68:68" customFormat="1">
      <c r="BP686978" s="90"/>
    </row>
    <row r="686979" spans="68:68" customFormat="1">
      <c r="BP686979" s="90"/>
    </row>
    <row r="686980" spans="68:68" customFormat="1">
      <c r="BP686980" s="90"/>
    </row>
    <row r="686981" spans="68:68" customFormat="1">
      <c r="BP686981" s="90"/>
    </row>
    <row r="686982" spans="68:68" customFormat="1">
      <c r="BP686982" s="90"/>
    </row>
    <row r="686983" spans="68:68" customFormat="1">
      <c r="BP686983" s="90"/>
    </row>
    <row r="686984" spans="68:68" customFormat="1">
      <c r="BP686984" s="90"/>
    </row>
    <row r="686985" spans="68:68" customFormat="1">
      <c r="BP686985" s="90"/>
    </row>
    <row r="686986" spans="68:68" customFormat="1">
      <c r="BP686986" s="90"/>
    </row>
    <row r="686987" spans="68:68" customFormat="1">
      <c r="BP686987" s="90"/>
    </row>
    <row r="686988" spans="68:68" customFormat="1">
      <c r="BP686988" s="90"/>
    </row>
    <row r="686989" spans="68:68" customFormat="1">
      <c r="BP686989" s="90"/>
    </row>
    <row r="686990" spans="68:68" customFormat="1">
      <c r="BP686990" s="90"/>
    </row>
    <row r="686991" spans="68:68" customFormat="1">
      <c r="BP686991" s="90"/>
    </row>
    <row r="686992" spans="68:68" customFormat="1">
      <c r="BP686992" s="90"/>
    </row>
    <row r="686993" spans="68:68" customFormat="1">
      <c r="BP686993" s="90"/>
    </row>
    <row r="686994" spans="68:68" customFormat="1">
      <c r="BP686994" s="90"/>
    </row>
    <row r="686995" spans="68:68" customFormat="1">
      <c r="BP686995" s="90"/>
    </row>
    <row r="686996" spans="68:68" customFormat="1">
      <c r="BP686996" s="90"/>
    </row>
    <row r="686997" spans="68:68" customFormat="1">
      <c r="BP686997" s="90"/>
    </row>
    <row r="686998" spans="68:68" customFormat="1">
      <c r="BP686998" s="90"/>
    </row>
    <row r="686999" spans="68:68" customFormat="1">
      <c r="BP686999" s="90"/>
    </row>
    <row r="687000" spans="68:68" customFormat="1">
      <c r="BP687000" s="90"/>
    </row>
    <row r="687001" spans="68:68" customFormat="1">
      <c r="BP687001" s="90"/>
    </row>
    <row r="687002" spans="68:68" customFormat="1">
      <c r="BP687002" s="90"/>
    </row>
    <row r="687003" spans="68:68" customFormat="1">
      <c r="BP687003" s="90"/>
    </row>
    <row r="687004" spans="68:68" customFormat="1">
      <c r="BP687004" s="90"/>
    </row>
    <row r="687005" spans="68:68" customFormat="1">
      <c r="BP687005" s="90"/>
    </row>
    <row r="687006" spans="68:68" customFormat="1">
      <c r="BP687006" s="90"/>
    </row>
    <row r="687007" spans="68:68" customFormat="1">
      <c r="BP687007" s="90"/>
    </row>
    <row r="687008" spans="68:68" customFormat="1">
      <c r="BP687008" s="90"/>
    </row>
    <row r="687009" spans="68:68" customFormat="1">
      <c r="BP687009" s="90"/>
    </row>
    <row r="687010" spans="68:68" customFormat="1">
      <c r="BP687010" s="90"/>
    </row>
    <row r="687011" spans="68:68" customFormat="1">
      <c r="BP687011" s="90"/>
    </row>
    <row r="687012" spans="68:68" customFormat="1">
      <c r="BP687012" s="90"/>
    </row>
    <row r="687013" spans="68:68" customFormat="1">
      <c r="BP687013" s="90"/>
    </row>
    <row r="687014" spans="68:68" customFormat="1">
      <c r="BP687014" s="90"/>
    </row>
    <row r="687015" spans="68:68" customFormat="1">
      <c r="BP687015" s="90"/>
    </row>
    <row r="687016" spans="68:68" customFormat="1">
      <c r="BP687016" s="90"/>
    </row>
    <row r="687017" spans="68:68" customFormat="1">
      <c r="BP687017" s="90"/>
    </row>
    <row r="687018" spans="68:68" customFormat="1">
      <c r="BP687018" s="90"/>
    </row>
    <row r="687019" spans="68:68" customFormat="1">
      <c r="BP687019" s="90"/>
    </row>
    <row r="687020" spans="68:68" customFormat="1">
      <c r="BP687020" s="90"/>
    </row>
    <row r="687021" spans="68:68" customFormat="1">
      <c r="BP687021" s="90"/>
    </row>
    <row r="687022" spans="68:68" customFormat="1">
      <c r="BP687022" s="90"/>
    </row>
    <row r="687023" spans="68:68" customFormat="1">
      <c r="BP687023" s="90"/>
    </row>
    <row r="687024" spans="68:68" customFormat="1">
      <c r="BP687024" s="90"/>
    </row>
    <row r="687025" spans="68:68" customFormat="1">
      <c r="BP687025" s="90"/>
    </row>
    <row r="687026" spans="68:68" customFormat="1">
      <c r="BP687026" s="90"/>
    </row>
    <row r="687027" spans="68:68" customFormat="1">
      <c r="BP687027" s="90"/>
    </row>
    <row r="687028" spans="68:68" customFormat="1">
      <c r="BP687028" s="90"/>
    </row>
    <row r="687029" spans="68:68" customFormat="1">
      <c r="BP687029" s="90"/>
    </row>
    <row r="687030" spans="68:68" customFormat="1">
      <c r="BP687030" s="90"/>
    </row>
    <row r="687031" spans="68:68" customFormat="1">
      <c r="BP687031" s="90"/>
    </row>
    <row r="687032" spans="68:68" customFormat="1">
      <c r="BP687032" s="90"/>
    </row>
    <row r="687033" spans="68:68" customFormat="1">
      <c r="BP687033" s="90"/>
    </row>
    <row r="687034" spans="68:68" customFormat="1">
      <c r="BP687034" s="90"/>
    </row>
    <row r="687035" spans="68:68" customFormat="1">
      <c r="BP687035" s="90"/>
    </row>
    <row r="687036" spans="68:68" customFormat="1">
      <c r="BP687036" s="90"/>
    </row>
    <row r="687037" spans="68:68" customFormat="1">
      <c r="BP687037" s="90"/>
    </row>
    <row r="687038" spans="68:68" customFormat="1">
      <c r="BP687038" s="90"/>
    </row>
    <row r="687039" spans="68:68" customFormat="1">
      <c r="BP687039" s="90"/>
    </row>
    <row r="687040" spans="68:68" customFormat="1">
      <c r="BP687040" s="90"/>
    </row>
    <row r="687041" spans="68:68" customFormat="1">
      <c r="BP687041" s="90"/>
    </row>
    <row r="687042" spans="68:68" customFormat="1">
      <c r="BP687042" s="90"/>
    </row>
    <row r="687043" spans="68:68" customFormat="1">
      <c r="BP687043" s="90"/>
    </row>
    <row r="687044" spans="68:68" customFormat="1">
      <c r="BP687044" s="90"/>
    </row>
    <row r="687045" spans="68:68" customFormat="1">
      <c r="BP687045" s="90"/>
    </row>
    <row r="687046" spans="68:68" customFormat="1">
      <c r="BP687046" s="90"/>
    </row>
    <row r="687047" spans="68:68" customFormat="1">
      <c r="BP687047" s="90"/>
    </row>
    <row r="687048" spans="68:68" customFormat="1">
      <c r="BP687048" s="90"/>
    </row>
    <row r="687049" spans="68:68" customFormat="1">
      <c r="BP687049" s="90"/>
    </row>
    <row r="687050" spans="68:68" customFormat="1">
      <c r="BP687050" s="90"/>
    </row>
    <row r="687051" spans="68:68" customFormat="1">
      <c r="BP687051" s="90"/>
    </row>
    <row r="687052" spans="68:68" customFormat="1">
      <c r="BP687052" s="90"/>
    </row>
    <row r="687053" spans="68:68" customFormat="1">
      <c r="BP687053" s="90"/>
    </row>
    <row r="687054" spans="68:68" customFormat="1">
      <c r="BP687054" s="90"/>
    </row>
    <row r="687055" spans="68:68" customFormat="1">
      <c r="BP687055" s="90"/>
    </row>
    <row r="687056" spans="68:68" customFormat="1">
      <c r="BP687056" s="90"/>
    </row>
    <row r="687057" spans="68:68" customFormat="1">
      <c r="BP687057" s="90"/>
    </row>
    <row r="687058" spans="68:68" customFormat="1">
      <c r="BP687058" s="90"/>
    </row>
    <row r="687059" spans="68:68" customFormat="1">
      <c r="BP687059" s="90"/>
    </row>
    <row r="687060" spans="68:68" customFormat="1">
      <c r="BP687060" s="90"/>
    </row>
    <row r="687061" spans="68:68" customFormat="1">
      <c r="BP687061" s="90"/>
    </row>
    <row r="687062" spans="68:68" customFormat="1">
      <c r="BP687062" s="90"/>
    </row>
    <row r="687063" spans="68:68" customFormat="1">
      <c r="BP687063" s="90"/>
    </row>
    <row r="687064" spans="68:68" customFormat="1">
      <c r="BP687064" s="90"/>
    </row>
    <row r="687065" spans="68:68" customFormat="1">
      <c r="BP687065" s="90"/>
    </row>
    <row r="687066" spans="68:68" customFormat="1">
      <c r="BP687066" s="90"/>
    </row>
    <row r="687067" spans="68:68" customFormat="1">
      <c r="BP687067" s="90"/>
    </row>
    <row r="687068" spans="68:68" customFormat="1">
      <c r="BP687068" s="90"/>
    </row>
    <row r="687069" spans="68:68" customFormat="1">
      <c r="BP687069" s="90"/>
    </row>
    <row r="687070" spans="68:68" customFormat="1">
      <c r="BP687070" s="90"/>
    </row>
    <row r="687071" spans="68:68" customFormat="1">
      <c r="BP687071" s="90"/>
    </row>
    <row r="687072" spans="68:68" customFormat="1">
      <c r="BP687072" s="90"/>
    </row>
    <row r="687073" spans="68:68" customFormat="1">
      <c r="BP687073" s="90"/>
    </row>
    <row r="687074" spans="68:68" customFormat="1">
      <c r="BP687074" s="90"/>
    </row>
    <row r="687075" spans="68:68" customFormat="1">
      <c r="BP687075" s="90"/>
    </row>
    <row r="687076" spans="68:68" customFormat="1">
      <c r="BP687076" s="90"/>
    </row>
    <row r="687077" spans="68:68" customFormat="1">
      <c r="BP687077" s="90"/>
    </row>
    <row r="687078" spans="68:68" customFormat="1">
      <c r="BP687078" s="90"/>
    </row>
    <row r="687079" spans="68:68" customFormat="1">
      <c r="BP687079" s="90"/>
    </row>
    <row r="687080" spans="68:68" customFormat="1">
      <c r="BP687080" s="90"/>
    </row>
    <row r="687081" spans="68:68" customFormat="1">
      <c r="BP687081" s="90"/>
    </row>
    <row r="687082" spans="68:68" customFormat="1">
      <c r="BP687082" s="90"/>
    </row>
    <row r="687083" spans="68:68" customFormat="1">
      <c r="BP687083" s="90"/>
    </row>
    <row r="687084" spans="68:68" customFormat="1">
      <c r="BP687084" s="90"/>
    </row>
    <row r="687085" spans="68:68" customFormat="1">
      <c r="BP687085" s="90"/>
    </row>
    <row r="687086" spans="68:68" customFormat="1">
      <c r="BP687086" s="90"/>
    </row>
    <row r="687087" spans="68:68" customFormat="1">
      <c r="BP687087" s="90"/>
    </row>
    <row r="687088" spans="68:68" customFormat="1">
      <c r="BP687088" s="90"/>
    </row>
    <row r="687089" spans="68:68" customFormat="1">
      <c r="BP687089" s="90"/>
    </row>
    <row r="687090" spans="68:68" customFormat="1">
      <c r="BP687090" s="90"/>
    </row>
    <row r="687091" spans="68:68" customFormat="1">
      <c r="BP687091" s="90"/>
    </row>
    <row r="687092" spans="68:68" customFormat="1">
      <c r="BP687092" s="90"/>
    </row>
    <row r="687093" spans="68:68" customFormat="1">
      <c r="BP687093" s="90"/>
    </row>
    <row r="687094" spans="68:68" customFormat="1">
      <c r="BP687094" s="90"/>
    </row>
    <row r="687095" spans="68:68" customFormat="1">
      <c r="BP687095" s="90"/>
    </row>
    <row r="687096" spans="68:68" customFormat="1">
      <c r="BP687096" s="90"/>
    </row>
    <row r="687097" spans="68:68" customFormat="1">
      <c r="BP687097" s="90"/>
    </row>
    <row r="687098" spans="68:68" customFormat="1">
      <c r="BP687098" s="90"/>
    </row>
    <row r="687099" spans="68:68" customFormat="1">
      <c r="BP687099" s="90"/>
    </row>
    <row r="687100" spans="68:68" customFormat="1">
      <c r="BP687100" s="90"/>
    </row>
    <row r="687101" spans="68:68" customFormat="1">
      <c r="BP687101" s="90"/>
    </row>
    <row r="687102" spans="68:68" customFormat="1">
      <c r="BP687102" s="90"/>
    </row>
    <row r="687103" spans="68:68" customFormat="1">
      <c r="BP687103" s="90"/>
    </row>
    <row r="687104" spans="68:68" customFormat="1">
      <c r="BP687104" s="90"/>
    </row>
    <row r="687105" spans="68:68" customFormat="1">
      <c r="BP687105" s="90"/>
    </row>
    <row r="687106" spans="68:68" customFormat="1">
      <c r="BP687106" s="90"/>
    </row>
    <row r="687107" spans="68:68" customFormat="1">
      <c r="BP687107" s="90"/>
    </row>
    <row r="687108" spans="68:68" customFormat="1">
      <c r="BP687108" s="90"/>
    </row>
    <row r="687109" spans="68:68" customFormat="1">
      <c r="BP687109" s="90"/>
    </row>
    <row r="687110" spans="68:68" customFormat="1">
      <c r="BP687110" s="90"/>
    </row>
    <row r="687111" spans="68:68" customFormat="1">
      <c r="BP687111" s="90"/>
    </row>
    <row r="687112" spans="68:68" customFormat="1">
      <c r="BP687112" s="90"/>
    </row>
    <row r="687113" spans="68:68" customFormat="1">
      <c r="BP687113" s="90"/>
    </row>
    <row r="687114" spans="68:68" customFormat="1">
      <c r="BP687114" s="90"/>
    </row>
    <row r="687115" spans="68:68" customFormat="1">
      <c r="BP687115" s="90"/>
    </row>
    <row r="687116" spans="68:68" customFormat="1">
      <c r="BP687116" s="90"/>
    </row>
    <row r="687117" spans="68:68" customFormat="1">
      <c r="BP687117" s="90"/>
    </row>
    <row r="687118" spans="68:68" customFormat="1">
      <c r="BP687118" s="90"/>
    </row>
    <row r="687119" spans="68:68" customFormat="1">
      <c r="BP687119" s="90"/>
    </row>
    <row r="687120" spans="68:68" customFormat="1">
      <c r="BP687120" s="90"/>
    </row>
    <row r="687121" spans="68:68" customFormat="1">
      <c r="BP687121" s="90"/>
    </row>
    <row r="687122" spans="68:68" customFormat="1">
      <c r="BP687122" s="90"/>
    </row>
    <row r="687123" spans="68:68" customFormat="1">
      <c r="BP687123" s="90"/>
    </row>
    <row r="687124" spans="68:68" customFormat="1">
      <c r="BP687124" s="90"/>
    </row>
    <row r="687125" spans="68:68" customFormat="1">
      <c r="BP687125" s="90"/>
    </row>
    <row r="687126" spans="68:68" customFormat="1">
      <c r="BP687126" s="90"/>
    </row>
    <row r="687127" spans="68:68" customFormat="1">
      <c r="BP687127" s="90"/>
    </row>
    <row r="687128" spans="68:68" customFormat="1">
      <c r="BP687128" s="90"/>
    </row>
    <row r="687129" spans="68:68" customFormat="1">
      <c r="BP687129" s="90"/>
    </row>
    <row r="687130" spans="68:68" customFormat="1">
      <c r="BP687130" s="90"/>
    </row>
    <row r="687131" spans="68:68" customFormat="1">
      <c r="BP687131" s="90"/>
    </row>
    <row r="687132" spans="68:68" customFormat="1">
      <c r="BP687132" s="90"/>
    </row>
    <row r="687133" spans="68:68" customFormat="1">
      <c r="BP687133" s="90"/>
    </row>
    <row r="687134" spans="68:68" customFormat="1">
      <c r="BP687134" s="90"/>
    </row>
    <row r="687135" spans="68:68" customFormat="1">
      <c r="BP687135" s="90"/>
    </row>
    <row r="687136" spans="68:68" customFormat="1">
      <c r="BP687136" s="90"/>
    </row>
    <row r="687137" spans="68:68" customFormat="1">
      <c r="BP687137" s="90"/>
    </row>
    <row r="687138" spans="68:68" customFormat="1">
      <c r="BP687138" s="90"/>
    </row>
    <row r="687139" spans="68:68" customFormat="1">
      <c r="BP687139" s="90"/>
    </row>
    <row r="687140" spans="68:68" customFormat="1">
      <c r="BP687140" s="90"/>
    </row>
    <row r="687141" spans="68:68" customFormat="1">
      <c r="BP687141" s="90"/>
    </row>
    <row r="687142" spans="68:68" customFormat="1">
      <c r="BP687142" s="90"/>
    </row>
    <row r="687143" spans="68:68" customFormat="1">
      <c r="BP687143" s="90"/>
    </row>
    <row r="687144" spans="68:68" customFormat="1">
      <c r="BP687144" s="90"/>
    </row>
    <row r="687145" spans="68:68" customFormat="1">
      <c r="BP687145" s="90"/>
    </row>
    <row r="687146" spans="68:68" customFormat="1">
      <c r="BP687146" s="90"/>
    </row>
    <row r="687147" spans="68:68" customFormat="1">
      <c r="BP687147" s="90"/>
    </row>
    <row r="687148" spans="68:68" customFormat="1">
      <c r="BP687148" s="90"/>
    </row>
    <row r="687149" spans="68:68" customFormat="1">
      <c r="BP687149" s="90"/>
    </row>
    <row r="687150" spans="68:68" customFormat="1">
      <c r="BP687150" s="90"/>
    </row>
    <row r="687151" spans="68:68" customFormat="1">
      <c r="BP687151" s="90"/>
    </row>
    <row r="687152" spans="68:68" customFormat="1">
      <c r="BP687152" s="90"/>
    </row>
    <row r="687153" spans="68:68" customFormat="1">
      <c r="BP687153" s="90"/>
    </row>
    <row r="687154" spans="68:68" customFormat="1">
      <c r="BP687154" s="90"/>
    </row>
    <row r="687155" spans="68:68" customFormat="1">
      <c r="BP687155" s="90"/>
    </row>
    <row r="687156" spans="68:68" customFormat="1">
      <c r="BP687156" s="90"/>
    </row>
    <row r="687157" spans="68:68" customFormat="1">
      <c r="BP687157" s="90"/>
    </row>
    <row r="687158" spans="68:68" customFormat="1">
      <c r="BP687158" s="90"/>
    </row>
    <row r="687159" spans="68:68" customFormat="1">
      <c r="BP687159" s="90"/>
    </row>
    <row r="687160" spans="68:68" customFormat="1">
      <c r="BP687160" s="90"/>
    </row>
    <row r="687161" spans="68:68" customFormat="1">
      <c r="BP687161" s="90"/>
    </row>
    <row r="687162" spans="68:68" customFormat="1">
      <c r="BP687162" s="90"/>
    </row>
    <row r="687163" spans="68:68" customFormat="1">
      <c r="BP687163" s="90"/>
    </row>
    <row r="687164" spans="68:68" customFormat="1">
      <c r="BP687164" s="90"/>
    </row>
    <row r="687165" spans="68:68" customFormat="1">
      <c r="BP687165" s="90"/>
    </row>
    <row r="687166" spans="68:68" customFormat="1">
      <c r="BP687166" s="90"/>
    </row>
    <row r="687167" spans="68:68" customFormat="1">
      <c r="BP687167" s="90"/>
    </row>
    <row r="687168" spans="68:68" customFormat="1">
      <c r="BP687168" s="90"/>
    </row>
    <row r="687169" spans="68:68" customFormat="1">
      <c r="BP687169" s="90"/>
    </row>
    <row r="687170" spans="68:68" customFormat="1">
      <c r="BP687170" s="90"/>
    </row>
    <row r="687171" spans="68:68" customFormat="1">
      <c r="BP687171" s="90"/>
    </row>
    <row r="687172" spans="68:68" customFormat="1">
      <c r="BP687172" s="90"/>
    </row>
    <row r="687173" spans="68:68" customFormat="1">
      <c r="BP687173" s="90"/>
    </row>
    <row r="687174" spans="68:68" customFormat="1">
      <c r="BP687174" s="90"/>
    </row>
    <row r="687175" spans="68:68" customFormat="1">
      <c r="BP687175" s="90"/>
    </row>
    <row r="687176" spans="68:68" customFormat="1">
      <c r="BP687176" s="90"/>
    </row>
    <row r="687177" spans="68:68" customFormat="1">
      <c r="BP687177" s="90"/>
    </row>
    <row r="687178" spans="68:68" customFormat="1">
      <c r="BP687178" s="90"/>
    </row>
    <row r="687179" spans="68:68" customFormat="1">
      <c r="BP687179" s="90"/>
    </row>
    <row r="687180" spans="68:68" customFormat="1">
      <c r="BP687180" s="90"/>
    </row>
    <row r="687181" spans="68:68" customFormat="1">
      <c r="BP687181" s="90"/>
    </row>
    <row r="687182" spans="68:68" customFormat="1">
      <c r="BP687182" s="90"/>
    </row>
    <row r="687183" spans="68:68" customFormat="1">
      <c r="BP687183" s="90"/>
    </row>
    <row r="687184" spans="68:68" customFormat="1">
      <c r="BP687184" s="90"/>
    </row>
    <row r="687185" spans="68:68" customFormat="1">
      <c r="BP687185" s="90"/>
    </row>
    <row r="687186" spans="68:68" customFormat="1">
      <c r="BP687186" s="90"/>
    </row>
    <row r="687187" spans="68:68" customFormat="1">
      <c r="BP687187" s="90"/>
    </row>
    <row r="687188" spans="68:68" customFormat="1">
      <c r="BP687188" s="90"/>
    </row>
    <row r="687189" spans="68:68" customFormat="1">
      <c r="BP687189" s="90"/>
    </row>
    <row r="687190" spans="68:68" customFormat="1">
      <c r="BP687190" s="90"/>
    </row>
    <row r="687191" spans="68:68" customFormat="1">
      <c r="BP687191" s="90"/>
    </row>
    <row r="687192" spans="68:68" customFormat="1">
      <c r="BP687192" s="90"/>
    </row>
    <row r="687193" spans="68:68" customFormat="1">
      <c r="BP687193" s="90"/>
    </row>
    <row r="687194" spans="68:68" customFormat="1">
      <c r="BP687194" s="90"/>
    </row>
    <row r="687195" spans="68:68" customFormat="1">
      <c r="BP687195" s="90"/>
    </row>
    <row r="687196" spans="68:68" customFormat="1">
      <c r="BP687196" s="90"/>
    </row>
    <row r="687197" spans="68:68" customFormat="1">
      <c r="BP687197" s="90"/>
    </row>
    <row r="687198" spans="68:68" customFormat="1">
      <c r="BP687198" s="90"/>
    </row>
    <row r="687199" spans="68:68" customFormat="1">
      <c r="BP687199" s="90"/>
    </row>
    <row r="687200" spans="68:68" customFormat="1">
      <c r="BP687200" s="90"/>
    </row>
    <row r="687201" spans="68:68" customFormat="1">
      <c r="BP687201" s="90"/>
    </row>
    <row r="687202" spans="68:68" customFormat="1">
      <c r="BP687202" s="90"/>
    </row>
    <row r="687203" spans="68:68" customFormat="1">
      <c r="BP687203" s="90"/>
    </row>
    <row r="687204" spans="68:68" customFormat="1">
      <c r="BP687204" s="90"/>
    </row>
    <row r="687205" spans="68:68" customFormat="1">
      <c r="BP687205" s="90"/>
    </row>
    <row r="687206" spans="68:68" customFormat="1">
      <c r="BP687206" s="90"/>
    </row>
    <row r="687207" spans="68:68" customFormat="1">
      <c r="BP687207" s="90"/>
    </row>
    <row r="687208" spans="68:68" customFormat="1">
      <c r="BP687208" s="90"/>
    </row>
    <row r="687209" spans="68:68" customFormat="1">
      <c r="BP687209" s="90"/>
    </row>
    <row r="687210" spans="68:68" customFormat="1">
      <c r="BP687210" s="90"/>
    </row>
    <row r="687211" spans="68:68" customFormat="1">
      <c r="BP687211" s="90"/>
    </row>
    <row r="687212" spans="68:68" customFormat="1">
      <c r="BP687212" s="90"/>
    </row>
    <row r="687213" spans="68:68" customFormat="1">
      <c r="BP687213" s="90"/>
    </row>
    <row r="687214" spans="68:68" customFormat="1">
      <c r="BP687214" s="90"/>
    </row>
    <row r="687215" spans="68:68" customFormat="1">
      <c r="BP687215" s="90"/>
    </row>
    <row r="687216" spans="68:68" customFormat="1">
      <c r="BP687216" s="90"/>
    </row>
    <row r="687217" spans="68:68" customFormat="1">
      <c r="BP687217" s="90"/>
    </row>
    <row r="687218" spans="68:68" customFormat="1">
      <c r="BP687218" s="90"/>
    </row>
    <row r="687219" spans="68:68" customFormat="1">
      <c r="BP687219" s="90"/>
    </row>
    <row r="687220" spans="68:68" customFormat="1">
      <c r="BP687220" s="90"/>
    </row>
    <row r="687221" spans="68:68" customFormat="1">
      <c r="BP687221" s="90"/>
    </row>
    <row r="687222" spans="68:68" customFormat="1">
      <c r="BP687222" s="90"/>
    </row>
    <row r="687223" spans="68:68" customFormat="1">
      <c r="BP687223" s="90"/>
    </row>
    <row r="687224" spans="68:68" customFormat="1">
      <c r="BP687224" s="90"/>
    </row>
    <row r="687225" spans="68:68" customFormat="1">
      <c r="BP687225" s="90"/>
    </row>
    <row r="687226" spans="68:68" customFormat="1">
      <c r="BP687226" s="90"/>
    </row>
    <row r="687227" spans="68:68" customFormat="1">
      <c r="BP687227" s="90"/>
    </row>
    <row r="687228" spans="68:68" customFormat="1">
      <c r="BP687228" s="90"/>
    </row>
    <row r="687229" spans="68:68" customFormat="1">
      <c r="BP687229" s="90"/>
    </row>
    <row r="687230" spans="68:68" customFormat="1">
      <c r="BP687230" s="90"/>
    </row>
    <row r="687231" spans="68:68" customFormat="1">
      <c r="BP687231" s="90"/>
    </row>
    <row r="687232" spans="68:68" customFormat="1">
      <c r="BP687232" s="90"/>
    </row>
    <row r="687233" spans="68:68" customFormat="1">
      <c r="BP687233" s="90"/>
    </row>
    <row r="687234" spans="68:68" customFormat="1">
      <c r="BP687234" s="90"/>
    </row>
    <row r="687235" spans="68:68" customFormat="1">
      <c r="BP687235" s="90"/>
    </row>
    <row r="687236" spans="68:68" customFormat="1">
      <c r="BP687236" s="90"/>
    </row>
    <row r="687237" spans="68:68" customFormat="1">
      <c r="BP687237" s="90"/>
    </row>
    <row r="687238" spans="68:68" customFormat="1">
      <c r="BP687238" s="90"/>
    </row>
    <row r="687239" spans="68:68" customFormat="1">
      <c r="BP687239" s="90"/>
    </row>
    <row r="687240" spans="68:68" customFormat="1">
      <c r="BP687240" s="90"/>
    </row>
    <row r="687241" spans="68:68" customFormat="1">
      <c r="BP687241" s="90"/>
    </row>
    <row r="687242" spans="68:68" customFormat="1">
      <c r="BP687242" s="90"/>
    </row>
    <row r="687243" spans="68:68" customFormat="1">
      <c r="BP687243" s="90"/>
    </row>
    <row r="687244" spans="68:68" customFormat="1">
      <c r="BP687244" s="90"/>
    </row>
    <row r="687245" spans="68:68" customFormat="1">
      <c r="BP687245" s="90"/>
    </row>
    <row r="687246" spans="68:68" customFormat="1">
      <c r="BP687246" s="90"/>
    </row>
    <row r="687247" spans="68:68" customFormat="1">
      <c r="BP687247" s="90"/>
    </row>
    <row r="687248" spans="68:68" customFormat="1">
      <c r="BP687248" s="90"/>
    </row>
    <row r="687249" spans="68:68" customFormat="1">
      <c r="BP687249" s="90"/>
    </row>
    <row r="687250" spans="68:68" customFormat="1">
      <c r="BP687250" s="90"/>
    </row>
    <row r="687251" spans="68:68" customFormat="1">
      <c r="BP687251" s="90"/>
    </row>
    <row r="687252" spans="68:68" customFormat="1">
      <c r="BP687252" s="90"/>
    </row>
    <row r="687253" spans="68:68" customFormat="1">
      <c r="BP687253" s="90"/>
    </row>
    <row r="687254" spans="68:68" customFormat="1">
      <c r="BP687254" s="90"/>
    </row>
    <row r="687255" spans="68:68" customFormat="1">
      <c r="BP687255" s="90"/>
    </row>
    <row r="687256" spans="68:68" customFormat="1">
      <c r="BP687256" s="90"/>
    </row>
    <row r="687257" spans="68:68" customFormat="1">
      <c r="BP687257" s="90"/>
    </row>
    <row r="687258" spans="68:68" customFormat="1">
      <c r="BP687258" s="90"/>
    </row>
    <row r="687259" spans="68:68" customFormat="1">
      <c r="BP687259" s="90"/>
    </row>
    <row r="687260" spans="68:68" customFormat="1">
      <c r="BP687260" s="90"/>
    </row>
    <row r="687261" spans="68:68" customFormat="1">
      <c r="BP687261" s="90"/>
    </row>
    <row r="687262" spans="68:68" customFormat="1">
      <c r="BP687262" s="90"/>
    </row>
    <row r="687263" spans="68:68" customFormat="1">
      <c r="BP687263" s="90"/>
    </row>
    <row r="687264" spans="68:68" customFormat="1">
      <c r="BP687264" s="90"/>
    </row>
    <row r="687265" spans="68:68" customFormat="1">
      <c r="BP687265" s="90"/>
    </row>
    <row r="687266" spans="68:68" customFormat="1">
      <c r="BP687266" s="90"/>
    </row>
    <row r="687267" spans="68:68" customFormat="1">
      <c r="BP687267" s="90"/>
    </row>
    <row r="687268" spans="68:68" customFormat="1">
      <c r="BP687268" s="90"/>
    </row>
    <row r="687269" spans="68:68" customFormat="1">
      <c r="BP687269" s="90"/>
    </row>
    <row r="687270" spans="68:68" customFormat="1">
      <c r="BP687270" s="90"/>
    </row>
    <row r="687271" spans="68:68" customFormat="1">
      <c r="BP687271" s="90"/>
    </row>
    <row r="687272" spans="68:68" customFormat="1">
      <c r="BP687272" s="90"/>
    </row>
    <row r="687273" spans="68:68" customFormat="1">
      <c r="BP687273" s="90"/>
    </row>
    <row r="687274" spans="68:68" customFormat="1">
      <c r="BP687274" s="90"/>
    </row>
    <row r="687275" spans="68:68" customFormat="1">
      <c r="BP687275" s="90"/>
    </row>
    <row r="687276" spans="68:68" customFormat="1">
      <c r="BP687276" s="90"/>
    </row>
    <row r="687277" spans="68:68" customFormat="1">
      <c r="BP687277" s="90"/>
    </row>
    <row r="687278" spans="68:68" customFormat="1">
      <c r="BP687278" s="90"/>
    </row>
    <row r="687279" spans="68:68" customFormat="1">
      <c r="BP687279" s="90"/>
    </row>
    <row r="687280" spans="68:68" customFormat="1">
      <c r="BP687280" s="90"/>
    </row>
    <row r="687281" spans="68:68" customFormat="1">
      <c r="BP687281" s="90"/>
    </row>
    <row r="687282" spans="68:68" customFormat="1">
      <c r="BP687282" s="90"/>
    </row>
    <row r="687283" spans="68:68" customFormat="1">
      <c r="BP687283" s="90"/>
    </row>
    <row r="687284" spans="68:68" customFormat="1">
      <c r="BP687284" s="90"/>
    </row>
    <row r="687285" spans="68:68" customFormat="1">
      <c r="BP687285" s="90"/>
    </row>
    <row r="687286" spans="68:68" customFormat="1">
      <c r="BP687286" s="90"/>
    </row>
    <row r="687287" spans="68:68" customFormat="1">
      <c r="BP687287" s="90"/>
    </row>
    <row r="687288" spans="68:68" customFormat="1">
      <c r="BP687288" s="90"/>
    </row>
    <row r="687289" spans="68:68" customFormat="1">
      <c r="BP687289" s="90"/>
    </row>
    <row r="687290" spans="68:68" customFormat="1">
      <c r="BP687290" s="90"/>
    </row>
    <row r="687291" spans="68:68" customFormat="1">
      <c r="BP687291" s="90"/>
    </row>
    <row r="687292" spans="68:68" customFormat="1">
      <c r="BP687292" s="90"/>
    </row>
    <row r="687293" spans="68:68" customFormat="1">
      <c r="BP687293" s="90"/>
    </row>
    <row r="687294" spans="68:68" customFormat="1">
      <c r="BP687294" s="90"/>
    </row>
    <row r="687295" spans="68:68" customFormat="1">
      <c r="BP687295" s="90"/>
    </row>
    <row r="687296" spans="68:68" customFormat="1">
      <c r="BP687296" s="90"/>
    </row>
    <row r="687297" spans="68:68" customFormat="1">
      <c r="BP687297" s="90"/>
    </row>
    <row r="687298" spans="68:68" customFormat="1">
      <c r="BP687298" s="90"/>
    </row>
    <row r="687299" spans="68:68" customFormat="1">
      <c r="BP687299" s="90"/>
    </row>
    <row r="687300" spans="68:68" customFormat="1">
      <c r="BP687300" s="90"/>
    </row>
    <row r="687301" spans="68:68" customFormat="1">
      <c r="BP687301" s="90"/>
    </row>
    <row r="687302" spans="68:68" customFormat="1">
      <c r="BP687302" s="90"/>
    </row>
    <row r="687303" spans="68:68" customFormat="1">
      <c r="BP687303" s="90"/>
    </row>
    <row r="687304" spans="68:68" customFormat="1">
      <c r="BP687304" s="90"/>
    </row>
    <row r="687305" spans="68:68" customFormat="1">
      <c r="BP687305" s="90"/>
    </row>
    <row r="687306" spans="68:68" customFormat="1">
      <c r="BP687306" s="90"/>
    </row>
    <row r="687307" spans="68:68" customFormat="1">
      <c r="BP687307" s="90"/>
    </row>
    <row r="687308" spans="68:68" customFormat="1">
      <c r="BP687308" s="90"/>
    </row>
    <row r="687309" spans="68:68" customFormat="1">
      <c r="BP687309" s="90"/>
    </row>
    <row r="687310" spans="68:68" customFormat="1">
      <c r="BP687310" s="90"/>
    </row>
    <row r="687311" spans="68:68" customFormat="1">
      <c r="BP687311" s="90"/>
    </row>
    <row r="687312" spans="68:68" customFormat="1">
      <c r="BP687312" s="90"/>
    </row>
    <row r="687313" spans="68:68" customFormat="1">
      <c r="BP687313" s="90"/>
    </row>
    <row r="687314" spans="68:68" customFormat="1">
      <c r="BP687314" s="90"/>
    </row>
    <row r="687315" spans="68:68" customFormat="1">
      <c r="BP687315" s="90"/>
    </row>
    <row r="687316" spans="68:68" customFormat="1">
      <c r="BP687316" s="90"/>
    </row>
    <row r="687317" spans="68:68" customFormat="1">
      <c r="BP687317" s="90"/>
    </row>
    <row r="687318" spans="68:68" customFormat="1">
      <c r="BP687318" s="90"/>
    </row>
    <row r="687319" spans="68:68" customFormat="1">
      <c r="BP687319" s="90"/>
    </row>
    <row r="687320" spans="68:68" customFormat="1">
      <c r="BP687320" s="90"/>
    </row>
    <row r="687321" spans="68:68" customFormat="1">
      <c r="BP687321" s="90"/>
    </row>
    <row r="687322" spans="68:68" customFormat="1">
      <c r="BP687322" s="90"/>
    </row>
    <row r="687323" spans="68:68" customFormat="1">
      <c r="BP687323" s="90"/>
    </row>
    <row r="687324" spans="68:68" customFormat="1">
      <c r="BP687324" s="90"/>
    </row>
    <row r="687325" spans="68:68" customFormat="1">
      <c r="BP687325" s="90"/>
    </row>
    <row r="687326" spans="68:68" customFormat="1">
      <c r="BP687326" s="90"/>
    </row>
    <row r="687327" spans="68:68" customFormat="1">
      <c r="BP687327" s="90"/>
    </row>
    <row r="687328" spans="68:68" customFormat="1">
      <c r="BP687328" s="90"/>
    </row>
    <row r="687329" spans="68:68" customFormat="1">
      <c r="BP687329" s="90"/>
    </row>
    <row r="687330" spans="68:68" customFormat="1">
      <c r="BP687330" s="90"/>
    </row>
    <row r="687331" spans="68:68" customFormat="1">
      <c r="BP687331" s="90"/>
    </row>
    <row r="687332" spans="68:68" customFormat="1">
      <c r="BP687332" s="90"/>
    </row>
    <row r="687333" spans="68:68" customFormat="1">
      <c r="BP687333" s="90"/>
    </row>
    <row r="687334" spans="68:68" customFormat="1">
      <c r="BP687334" s="90"/>
    </row>
    <row r="687335" spans="68:68" customFormat="1">
      <c r="BP687335" s="90"/>
    </row>
    <row r="687336" spans="68:68" customFormat="1">
      <c r="BP687336" s="90"/>
    </row>
    <row r="687337" spans="68:68" customFormat="1">
      <c r="BP687337" s="90"/>
    </row>
    <row r="687338" spans="68:68" customFormat="1">
      <c r="BP687338" s="90"/>
    </row>
    <row r="687339" spans="68:68" customFormat="1">
      <c r="BP687339" s="90"/>
    </row>
    <row r="687340" spans="68:68" customFormat="1">
      <c r="BP687340" s="90"/>
    </row>
    <row r="687341" spans="68:68" customFormat="1">
      <c r="BP687341" s="90"/>
    </row>
    <row r="687342" spans="68:68" customFormat="1">
      <c r="BP687342" s="90"/>
    </row>
    <row r="687343" spans="68:68" customFormat="1">
      <c r="BP687343" s="90"/>
    </row>
    <row r="687344" spans="68:68" customFormat="1">
      <c r="BP687344" s="90"/>
    </row>
    <row r="687345" spans="68:68" customFormat="1">
      <c r="BP687345" s="90"/>
    </row>
    <row r="687346" spans="68:68" customFormat="1">
      <c r="BP687346" s="90"/>
    </row>
    <row r="687347" spans="68:68" customFormat="1">
      <c r="BP687347" s="90"/>
    </row>
    <row r="687348" spans="68:68" customFormat="1">
      <c r="BP687348" s="90"/>
    </row>
    <row r="687349" spans="68:68" customFormat="1">
      <c r="BP687349" s="90"/>
    </row>
    <row r="687350" spans="68:68" customFormat="1">
      <c r="BP687350" s="90"/>
    </row>
    <row r="687351" spans="68:68" customFormat="1">
      <c r="BP687351" s="90"/>
    </row>
    <row r="687352" spans="68:68" customFormat="1">
      <c r="BP687352" s="90"/>
    </row>
    <row r="687353" spans="68:68" customFormat="1">
      <c r="BP687353" s="90"/>
    </row>
    <row r="687354" spans="68:68" customFormat="1">
      <c r="BP687354" s="90"/>
    </row>
    <row r="687355" spans="68:68" customFormat="1">
      <c r="BP687355" s="90"/>
    </row>
    <row r="687356" spans="68:68" customFormat="1">
      <c r="BP687356" s="90"/>
    </row>
    <row r="687357" spans="68:68" customFormat="1">
      <c r="BP687357" s="90"/>
    </row>
    <row r="687358" spans="68:68" customFormat="1">
      <c r="BP687358" s="90"/>
    </row>
    <row r="687359" spans="68:68" customFormat="1">
      <c r="BP687359" s="90"/>
    </row>
    <row r="687360" spans="68:68" customFormat="1">
      <c r="BP687360" s="90"/>
    </row>
    <row r="687361" spans="68:68" customFormat="1">
      <c r="BP687361" s="90"/>
    </row>
    <row r="687362" spans="68:68" customFormat="1">
      <c r="BP687362" s="90"/>
    </row>
    <row r="687363" spans="68:68" customFormat="1">
      <c r="BP687363" s="90"/>
    </row>
    <row r="687364" spans="68:68" customFormat="1">
      <c r="BP687364" s="90"/>
    </row>
    <row r="687365" spans="68:68" customFormat="1">
      <c r="BP687365" s="90"/>
    </row>
    <row r="687366" spans="68:68" customFormat="1">
      <c r="BP687366" s="90"/>
    </row>
    <row r="687367" spans="68:68" customFormat="1">
      <c r="BP687367" s="90"/>
    </row>
    <row r="687368" spans="68:68" customFormat="1">
      <c r="BP687368" s="90"/>
    </row>
    <row r="687369" spans="68:68" customFormat="1">
      <c r="BP687369" s="90"/>
    </row>
    <row r="687370" spans="68:68" customFormat="1">
      <c r="BP687370" s="90"/>
    </row>
    <row r="687371" spans="68:68" customFormat="1">
      <c r="BP687371" s="90"/>
    </row>
    <row r="687372" spans="68:68" customFormat="1">
      <c r="BP687372" s="90"/>
    </row>
    <row r="687373" spans="68:68" customFormat="1">
      <c r="BP687373" s="90"/>
    </row>
    <row r="687374" spans="68:68" customFormat="1">
      <c r="BP687374" s="90"/>
    </row>
    <row r="687375" spans="68:68" customFormat="1">
      <c r="BP687375" s="90"/>
    </row>
    <row r="687376" spans="68:68" customFormat="1">
      <c r="BP687376" s="90"/>
    </row>
    <row r="687377" spans="68:68" customFormat="1">
      <c r="BP687377" s="90"/>
    </row>
    <row r="687378" spans="68:68" customFormat="1">
      <c r="BP687378" s="90"/>
    </row>
    <row r="687379" spans="68:68" customFormat="1">
      <c r="BP687379" s="90"/>
    </row>
    <row r="687380" spans="68:68" customFormat="1">
      <c r="BP687380" s="90"/>
    </row>
    <row r="687381" spans="68:68" customFormat="1">
      <c r="BP687381" s="90"/>
    </row>
    <row r="687382" spans="68:68" customFormat="1">
      <c r="BP687382" s="90"/>
    </row>
    <row r="687383" spans="68:68" customFormat="1">
      <c r="BP687383" s="90"/>
    </row>
    <row r="687384" spans="68:68" customFormat="1">
      <c r="BP687384" s="90"/>
    </row>
    <row r="687385" spans="68:68" customFormat="1">
      <c r="BP687385" s="90"/>
    </row>
    <row r="687386" spans="68:68" customFormat="1">
      <c r="BP687386" s="90"/>
    </row>
    <row r="687387" spans="68:68" customFormat="1">
      <c r="BP687387" s="90"/>
    </row>
    <row r="687388" spans="68:68" customFormat="1">
      <c r="BP687388" s="90"/>
    </row>
    <row r="687389" spans="68:68" customFormat="1">
      <c r="BP687389" s="90"/>
    </row>
    <row r="687390" spans="68:68" customFormat="1">
      <c r="BP687390" s="90"/>
    </row>
    <row r="687391" spans="68:68" customFormat="1">
      <c r="BP687391" s="90"/>
    </row>
    <row r="687392" spans="68:68" customFormat="1">
      <c r="BP687392" s="90"/>
    </row>
    <row r="687393" spans="68:68" customFormat="1">
      <c r="BP687393" s="90"/>
    </row>
    <row r="687394" spans="68:68" customFormat="1">
      <c r="BP687394" s="90"/>
    </row>
    <row r="687395" spans="68:68" customFormat="1">
      <c r="BP687395" s="90"/>
    </row>
    <row r="687396" spans="68:68" customFormat="1">
      <c r="BP687396" s="90"/>
    </row>
    <row r="687397" spans="68:68" customFormat="1">
      <c r="BP687397" s="90"/>
    </row>
    <row r="687398" spans="68:68" customFormat="1">
      <c r="BP687398" s="90"/>
    </row>
    <row r="687399" spans="68:68" customFormat="1">
      <c r="BP687399" s="90"/>
    </row>
    <row r="687400" spans="68:68" customFormat="1">
      <c r="BP687400" s="90"/>
    </row>
    <row r="687401" spans="68:68" customFormat="1">
      <c r="BP687401" s="90"/>
    </row>
    <row r="687402" spans="68:68" customFormat="1">
      <c r="BP687402" s="90"/>
    </row>
    <row r="687403" spans="68:68" customFormat="1">
      <c r="BP687403" s="90"/>
    </row>
    <row r="687404" spans="68:68" customFormat="1">
      <c r="BP687404" s="90"/>
    </row>
    <row r="687405" spans="68:68" customFormat="1">
      <c r="BP687405" s="90"/>
    </row>
    <row r="687406" spans="68:68" customFormat="1">
      <c r="BP687406" s="90"/>
    </row>
    <row r="687407" spans="68:68" customFormat="1">
      <c r="BP687407" s="90"/>
    </row>
    <row r="687408" spans="68:68" customFormat="1">
      <c r="BP687408" s="90"/>
    </row>
    <row r="687409" spans="68:68" customFormat="1">
      <c r="BP687409" s="90"/>
    </row>
    <row r="687410" spans="68:68" customFormat="1">
      <c r="BP687410" s="90"/>
    </row>
    <row r="687411" spans="68:68" customFormat="1">
      <c r="BP687411" s="90"/>
    </row>
    <row r="687412" spans="68:68" customFormat="1">
      <c r="BP687412" s="90"/>
    </row>
    <row r="687413" spans="68:68" customFormat="1">
      <c r="BP687413" s="90"/>
    </row>
    <row r="687414" spans="68:68" customFormat="1">
      <c r="BP687414" s="90"/>
    </row>
    <row r="687415" spans="68:68" customFormat="1">
      <c r="BP687415" s="90"/>
    </row>
    <row r="687416" spans="68:68" customFormat="1">
      <c r="BP687416" s="90"/>
    </row>
    <row r="687417" spans="68:68" customFormat="1">
      <c r="BP687417" s="90"/>
    </row>
    <row r="687418" spans="68:68" customFormat="1">
      <c r="BP687418" s="90"/>
    </row>
    <row r="687419" spans="68:68" customFormat="1">
      <c r="BP687419" s="90"/>
    </row>
    <row r="687420" spans="68:68" customFormat="1">
      <c r="BP687420" s="90"/>
    </row>
    <row r="687421" spans="68:68" customFormat="1">
      <c r="BP687421" s="90"/>
    </row>
    <row r="687422" spans="68:68" customFormat="1">
      <c r="BP687422" s="90"/>
    </row>
    <row r="687423" spans="68:68" customFormat="1">
      <c r="BP687423" s="90"/>
    </row>
    <row r="687424" spans="68:68" customFormat="1">
      <c r="BP687424" s="90"/>
    </row>
    <row r="687425" spans="68:68" customFormat="1">
      <c r="BP687425" s="90"/>
    </row>
    <row r="687426" spans="68:68" customFormat="1">
      <c r="BP687426" s="90"/>
    </row>
    <row r="687427" spans="68:68" customFormat="1">
      <c r="BP687427" s="90"/>
    </row>
    <row r="687428" spans="68:68" customFormat="1">
      <c r="BP687428" s="90"/>
    </row>
    <row r="687429" spans="68:68" customFormat="1">
      <c r="BP687429" s="90"/>
    </row>
    <row r="687430" spans="68:68" customFormat="1">
      <c r="BP687430" s="90"/>
    </row>
    <row r="687431" spans="68:68" customFormat="1">
      <c r="BP687431" s="90"/>
    </row>
    <row r="687432" spans="68:68" customFormat="1">
      <c r="BP687432" s="90"/>
    </row>
    <row r="687433" spans="68:68" customFormat="1">
      <c r="BP687433" s="90"/>
    </row>
    <row r="687434" spans="68:68" customFormat="1">
      <c r="BP687434" s="90"/>
    </row>
    <row r="687435" spans="68:68" customFormat="1">
      <c r="BP687435" s="90"/>
    </row>
    <row r="687436" spans="68:68" customFormat="1">
      <c r="BP687436" s="90"/>
    </row>
    <row r="687437" spans="68:68" customFormat="1">
      <c r="BP687437" s="90"/>
    </row>
    <row r="687438" spans="68:68" customFormat="1">
      <c r="BP687438" s="90"/>
    </row>
    <row r="687439" spans="68:68" customFormat="1">
      <c r="BP687439" s="90"/>
    </row>
    <row r="687440" spans="68:68" customFormat="1">
      <c r="BP687440" s="90"/>
    </row>
    <row r="687441" spans="68:68" customFormat="1">
      <c r="BP687441" s="90"/>
    </row>
    <row r="687442" spans="68:68" customFormat="1">
      <c r="BP687442" s="90"/>
    </row>
    <row r="687443" spans="68:68" customFormat="1">
      <c r="BP687443" s="90"/>
    </row>
    <row r="687444" spans="68:68" customFormat="1">
      <c r="BP687444" s="90"/>
    </row>
    <row r="687445" spans="68:68" customFormat="1">
      <c r="BP687445" s="90"/>
    </row>
    <row r="687446" spans="68:68" customFormat="1">
      <c r="BP687446" s="90"/>
    </row>
    <row r="687447" spans="68:68" customFormat="1">
      <c r="BP687447" s="90"/>
    </row>
    <row r="687448" spans="68:68" customFormat="1">
      <c r="BP687448" s="90"/>
    </row>
    <row r="687449" spans="68:68" customFormat="1">
      <c r="BP687449" s="90"/>
    </row>
    <row r="687450" spans="68:68" customFormat="1">
      <c r="BP687450" s="90"/>
    </row>
    <row r="687451" spans="68:68" customFormat="1">
      <c r="BP687451" s="90"/>
    </row>
    <row r="687452" spans="68:68" customFormat="1">
      <c r="BP687452" s="90"/>
    </row>
    <row r="687453" spans="68:68" customFormat="1">
      <c r="BP687453" s="90"/>
    </row>
    <row r="687454" spans="68:68" customFormat="1">
      <c r="BP687454" s="90"/>
    </row>
    <row r="687455" spans="68:68" customFormat="1">
      <c r="BP687455" s="90"/>
    </row>
    <row r="687456" spans="68:68" customFormat="1">
      <c r="BP687456" s="90"/>
    </row>
    <row r="687457" spans="68:68" customFormat="1">
      <c r="BP687457" s="90"/>
    </row>
    <row r="687458" spans="68:68" customFormat="1">
      <c r="BP687458" s="90"/>
    </row>
    <row r="687459" spans="68:68" customFormat="1">
      <c r="BP687459" s="90"/>
    </row>
    <row r="687460" spans="68:68" customFormat="1">
      <c r="BP687460" s="90"/>
    </row>
    <row r="687461" spans="68:68" customFormat="1">
      <c r="BP687461" s="90"/>
    </row>
    <row r="687462" spans="68:68" customFormat="1">
      <c r="BP687462" s="90"/>
    </row>
    <row r="687463" spans="68:68" customFormat="1">
      <c r="BP687463" s="90"/>
    </row>
    <row r="687464" spans="68:68" customFormat="1">
      <c r="BP687464" s="90"/>
    </row>
    <row r="687465" spans="68:68" customFormat="1">
      <c r="BP687465" s="90"/>
    </row>
    <row r="687466" spans="68:68" customFormat="1">
      <c r="BP687466" s="90"/>
    </row>
    <row r="687467" spans="68:68" customFormat="1">
      <c r="BP687467" s="90"/>
    </row>
    <row r="687468" spans="68:68" customFormat="1">
      <c r="BP687468" s="90"/>
    </row>
    <row r="687469" spans="68:68" customFormat="1">
      <c r="BP687469" s="90"/>
    </row>
    <row r="687470" spans="68:68" customFormat="1">
      <c r="BP687470" s="90"/>
    </row>
    <row r="687471" spans="68:68" customFormat="1">
      <c r="BP687471" s="90"/>
    </row>
    <row r="687472" spans="68:68" customFormat="1">
      <c r="BP687472" s="90"/>
    </row>
    <row r="687473" spans="68:68" customFormat="1">
      <c r="BP687473" s="90"/>
    </row>
    <row r="687474" spans="68:68" customFormat="1">
      <c r="BP687474" s="90"/>
    </row>
    <row r="687475" spans="68:68" customFormat="1">
      <c r="BP687475" s="90"/>
    </row>
    <row r="687476" spans="68:68" customFormat="1">
      <c r="BP687476" s="90"/>
    </row>
    <row r="687477" spans="68:68" customFormat="1">
      <c r="BP687477" s="90"/>
    </row>
    <row r="687478" spans="68:68" customFormat="1">
      <c r="BP687478" s="90"/>
    </row>
    <row r="687479" spans="68:68" customFormat="1">
      <c r="BP687479" s="90"/>
    </row>
    <row r="687480" spans="68:68" customFormat="1">
      <c r="BP687480" s="90"/>
    </row>
    <row r="687481" spans="68:68" customFormat="1">
      <c r="BP687481" s="90"/>
    </row>
    <row r="687482" spans="68:68" customFormat="1">
      <c r="BP687482" s="90"/>
    </row>
    <row r="687483" spans="68:68" customFormat="1">
      <c r="BP687483" s="90"/>
    </row>
    <row r="687484" spans="68:68" customFormat="1">
      <c r="BP687484" s="90"/>
    </row>
    <row r="687485" spans="68:68" customFormat="1">
      <c r="BP687485" s="90"/>
    </row>
    <row r="687486" spans="68:68" customFormat="1">
      <c r="BP687486" s="90"/>
    </row>
    <row r="687487" spans="68:68" customFormat="1">
      <c r="BP687487" s="90"/>
    </row>
    <row r="687488" spans="68:68" customFormat="1">
      <c r="BP687488" s="90"/>
    </row>
    <row r="687489" spans="68:68" customFormat="1">
      <c r="BP687489" s="90"/>
    </row>
    <row r="687490" spans="68:68" customFormat="1">
      <c r="BP687490" s="90"/>
    </row>
    <row r="687491" spans="68:68" customFormat="1">
      <c r="BP687491" s="90"/>
    </row>
    <row r="687492" spans="68:68" customFormat="1">
      <c r="BP687492" s="90"/>
    </row>
    <row r="687493" spans="68:68" customFormat="1">
      <c r="BP687493" s="90"/>
    </row>
    <row r="687494" spans="68:68" customFormat="1">
      <c r="BP687494" s="90"/>
    </row>
    <row r="687495" spans="68:68" customFormat="1">
      <c r="BP687495" s="90"/>
    </row>
    <row r="687496" spans="68:68" customFormat="1">
      <c r="BP687496" s="90"/>
    </row>
    <row r="687497" spans="68:68" customFormat="1">
      <c r="BP687497" s="90"/>
    </row>
    <row r="687498" spans="68:68" customFormat="1">
      <c r="BP687498" s="90"/>
    </row>
    <row r="687499" spans="68:68" customFormat="1">
      <c r="BP687499" s="90"/>
    </row>
    <row r="687500" spans="68:68" customFormat="1">
      <c r="BP687500" s="90"/>
    </row>
    <row r="687501" spans="68:68" customFormat="1">
      <c r="BP687501" s="90"/>
    </row>
    <row r="687502" spans="68:68" customFormat="1">
      <c r="BP687502" s="90"/>
    </row>
    <row r="687503" spans="68:68" customFormat="1">
      <c r="BP687503" s="90"/>
    </row>
    <row r="687504" spans="68:68" customFormat="1">
      <c r="BP687504" s="90"/>
    </row>
    <row r="687505" spans="68:68" customFormat="1">
      <c r="BP687505" s="90"/>
    </row>
    <row r="687506" spans="68:68" customFormat="1">
      <c r="BP687506" s="90"/>
    </row>
    <row r="687507" spans="68:68" customFormat="1">
      <c r="BP687507" s="90"/>
    </row>
    <row r="687508" spans="68:68" customFormat="1">
      <c r="BP687508" s="90"/>
    </row>
    <row r="687509" spans="68:68" customFormat="1">
      <c r="BP687509" s="90"/>
    </row>
    <row r="687510" spans="68:68" customFormat="1">
      <c r="BP687510" s="90"/>
    </row>
    <row r="687511" spans="68:68" customFormat="1">
      <c r="BP687511" s="90"/>
    </row>
    <row r="687512" spans="68:68" customFormat="1">
      <c r="BP687512" s="90"/>
    </row>
    <row r="687513" spans="68:68" customFormat="1">
      <c r="BP687513" s="90"/>
    </row>
    <row r="687514" spans="68:68" customFormat="1">
      <c r="BP687514" s="90"/>
    </row>
    <row r="687515" spans="68:68" customFormat="1">
      <c r="BP687515" s="90"/>
    </row>
    <row r="687516" spans="68:68" customFormat="1">
      <c r="BP687516" s="90"/>
    </row>
    <row r="687517" spans="68:68" customFormat="1">
      <c r="BP687517" s="90"/>
    </row>
    <row r="687518" spans="68:68" customFormat="1">
      <c r="BP687518" s="90"/>
    </row>
    <row r="687519" spans="68:68" customFormat="1">
      <c r="BP687519" s="90"/>
    </row>
    <row r="687520" spans="68:68" customFormat="1">
      <c r="BP687520" s="90"/>
    </row>
    <row r="687521" spans="68:68" customFormat="1">
      <c r="BP687521" s="90"/>
    </row>
    <row r="687522" spans="68:68" customFormat="1">
      <c r="BP687522" s="90"/>
    </row>
    <row r="687523" spans="68:68" customFormat="1">
      <c r="BP687523" s="90"/>
    </row>
    <row r="687524" spans="68:68" customFormat="1">
      <c r="BP687524" s="90"/>
    </row>
    <row r="687525" spans="68:68" customFormat="1">
      <c r="BP687525" s="90"/>
    </row>
    <row r="687526" spans="68:68" customFormat="1">
      <c r="BP687526" s="90"/>
    </row>
    <row r="687527" spans="68:68" customFormat="1">
      <c r="BP687527" s="90"/>
    </row>
    <row r="687528" spans="68:68" customFormat="1">
      <c r="BP687528" s="90"/>
    </row>
    <row r="687529" spans="68:68" customFormat="1">
      <c r="BP687529" s="90"/>
    </row>
    <row r="687530" spans="68:68" customFormat="1">
      <c r="BP687530" s="90"/>
    </row>
    <row r="687531" spans="68:68" customFormat="1">
      <c r="BP687531" s="90"/>
    </row>
    <row r="687532" spans="68:68" customFormat="1">
      <c r="BP687532" s="90"/>
    </row>
    <row r="687533" spans="68:68" customFormat="1">
      <c r="BP687533" s="90"/>
    </row>
    <row r="687534" spans="68:68" customFormat="1">
      <c r="BP687534" s="90"/>
    </row>
    <row r="687535" spans="68:68" customFormat="1">
      <c r="BP687535" s="90"/>
    </row>
    <row r="687536" spans="68:68" customFormat="1">
      <c r="BP687536" s="90"/>
    </row>
    <row r="687537" spans="68:68" customFormat="1">
      <c r="BP687537" s="90"/>
    </row>
    <row r="687538" spans="68:68" customFormat="1">
      <c r="BP687538" s="90"/>
    </row>
    <row r="687539" spans="68:68" customFormat="1">
      <c r="BP687539" s="90"/>
    </row>
    <row r="687540" spans="68:68" customFormat="1">
      <c r="BP687540" s="90"/>
    </row>
    <row r="687541" spans="68:68" customFormat="1">
      <c r="BP687541" s="90"/>
    </row>
    <row r="687542" spans="68:68" customFormat="1">
      <c r="BP687542" s="90"/>
    </row>
    <row r="687543" spans="68:68" customFormat="1">
      <c r="BP687543" s="90"/>
    </row>
    <row r="687544" spans="68:68" customFormat="1">
      <c r="BP687544" s="90"/>
    </row>
    <row r="687545" spans="68:68" customFormat="1">
      <c r="BP687545" s="90"/>
    </row>
    <row r="687546" spans="68:68" customFormat="1">
      <c r="BP687546" s="90"/>
    </row>
    <row r="687547" spans="68:68" customFormat="1">
      <c r="BP687547" s="90"/>
    </row>
    <row r="687548" spans="68:68" customFormat="1">
      <c r="BP687548" s="90"/>
    </row>
    <row r="687549" spans="68:68" customFormat="1">
      <c r="BP687549" s="90"/>
    </row>
    <row r="687550" spans="68:68" customFormat="1">
      <c r="BP687550" s="90"/>
    </row>
    <row r="687551" spans="68:68" customFormat="1">
      <c r="BP687551" s="90"/>
    </row>
    <row r="687552" spans="68:68" customFormat="1">
      <c r="BP687552" s="90"/>
    </row>
    <row r="687553" spans="68:68" customFormat="1">
      <c r="BP687553" s="90"/>
    </row>
    <row r="687554" spans="68:68" customFormat="1">
      <c r="BP687554" s="90"/>
    </row>
    <row r="687555" spans="68:68" customFormat="1">
      <c r="BP687555" s="90"/>
    </row>
    <row r="687556" spans="68:68" customFormat="1">
      <c r="BP687556" s="90"/>
    </row>
    <row r="687557" spans="68:68" customFormat="1">
      <c r="BP687557" s="90"/>
    </row>
    <row r="687558" spans="68:68" customFormat="1">
      <c r="BP687558" s="90"/>
    </row>
    <row r="687559" spans="68:68" customFormat="1">
      <c r="BP687559" s="90"/>
    </row>
    <row r="687560" spans="68:68" customFormat="1">
      <c r="BP687560" s="90"/>
    </row>
    <row r="687561" spans="68:68" customFormat="1">
      <c r="BP687561" s="90"/>
    </row>
    <row r="687562" spans="68:68" customFormat="1">
      <c r="BP687562" s="90"/>
    </row>
    <row r="687563" spans="68:68" customFormat="1">
      <c r="BP687563" s="90"/>
    </row>
    <row r="687564" spans="68:68" customFormat="1">
      <c r="BP687564" s="90"/>
    </row>
    <row r="687565" spans="68:68" customFormat="1">
      <c r="BP687565" s="90"/>
    </row>
    <row r="687566" spans="68:68" customFormat="1">
      <c r="BP687566" s="90"/>
    </row>
    <row r="687567" spans="68:68" customFormat="1">
      <c r="BP687567" s="90"/>
    </row>
    <row r="687568" spans="68:68" customFormat="1">
      <c r="BP687568" s="90"/>
    </row>
    <row r="687569" spans="68:68" customFormat="1">
      <c r="BP687569" s="90"/>
    </row>
    <row r="687570" spans="68:68" customFormat="1">
      <c r="BP687570" s="90"/>
    </row>
    <row r="687571" spans="68:68" customFormat="1">
      <c r="BP687571" s="90"/>
    </row>
    <row r="687572" spans="68:68" customFormat="1">
      <c r="BP687572" s="90"/>
    </row>
    <row r="687573" spans="68:68" customFormat="1">
      <c r="BP687573" s="90"/>
    </row>
    <row r="687574" spans="68:68" customFormat="1">
      <c r="BP687574" s="90"/>
    </row>
    <row r="687575" spans="68:68" customFormat="1">
      <c r="BP687575" s="90"/>
    </row>
    <row r="687576" spans="68:68" customFormat="1">
      <c r="BP687576" s="90"/>
    </row>
    <row r="687577" spans="68:68" customFormat="1">
      <c r="BP687577" s="90"/>
    </row>
    <row r="687578" spans="68:68" customFormat="1">
      <c r="BP687578" s="90"/>
    </row>
    <row r="687579" spans="68:68" customFormat="1">
      <c r="BP687579" s="90"/>
    </row>
    <row r="687580" spans="68:68" customFormat="1">
      <c r="BP687580" s="90"/>
    </row>
    <row r="687581" spans="68:68" customFormat="1">
      <c r="BP687581" s="90"/>
    </row>
    <row r="687582" spans="68:68" customFormat="1">
      <c r="BP687582" s="90"/>
    </row>
    <row r="687583" spans="68:68" customFormat="1">
      <c r="BP687583" s="90"/>
    </row>
    <row r="687584" spans="68:68" customFormat="1">
      <c r="BP687584" s="90"/>
    </row>
    <row r="687585" spans="68:68" customFormat="1">
      <c r="BP687585" s="90"/>
    </row>
    <row r="687586" spans="68:68" customFormat="1">
      <c r="BP687586" s="90"/>
    </row>
    <row r="687587" spans="68:68" customFormat="1">
      <c r="BP687587" s="90"/>
    </row>
    <row r="687588" spans="68:68" customFormat="1">
      <c r="BP687588" s="90"/>
    </row>
    <row r="687589" spans="68:68" customFormat="1">
      <c r="BP687589" s="90"/>
    </row>
    <row r="687590" spans="68:68" customFormat="1">
      <c r="BP687590" s="90"/>
    </row>
    <row r="687591" spans="68:68" customFormat="1">
      <c r="BP687591" s="90"/>
    </row>
    <row r="687592" spans="68:68" customFormat="1">
      <c r="BP687592" s="90"/>
    </row>
    <row r="687593" spans="68:68" customFormat="1">
      <c r="BP687593" s="90"/>
    </row>
    <row r="687594" spans="68:68" customFormat="1">
      <c r="BP687594" s="90"/>
    </row>
    <row r="687595" spans="68:68" customFormat="1">
      <c r="BP687595" s="90"/>
    </row>
    <row r="687596" spans="68:68" customFormat="1">
      <c r="BP687596" s="90"/>
    </row>
    <row r="687597" spans="68:68" customFormat="1">
      <c r="BP687597" s="90"/>
    </row>
    <row r="687598" spans="68:68" customFormat="1">
      <c r="BP687598" s="90"/>
    </row>
    <row r="687599" spans="68:68" customFormat="1">
      <c r="BP687599" s="90"/>
    </row>
    <row r="687600" spans="68:68" customFormat="1">
      <c r="BP687600" s="90"/>
    </row>
    <row r="687601" spans="68:68" customFormat="1">
      <c r="BP687601" s="90"/>
    </row>
    <row r="687602" spans="68:68" customFormat="1">
      <c r="BP687602" s="90"/>
    </row>
    <row r="687603" spans="68:68" customFormat="1">
      <c r="BP687603" s="90"/>
    </row>
    <row r="687604" spans="68:68" customFormat="1">
      <c r="BP687604" s="90"/>
    </row>
    <row r="687605" spans="68:68" customFormat="1">
      <c r="BP687605" s="90"/>
    </row>
    <row r="687606" spans="68:68" customFormat="1">
      <c r="BP687606" s="90"/>
    </row>
    <row r="687607" spans="68:68" customFormat="1">
      <c r="BP687607" s="90"/>
    </row>
    <row r="687608" spans="68:68" customFormat="1">
      <c r="BP687608" s="90"/>
    </row>
    <row r="687609" spans="68:68" customFormat="1">
      <c r="BP687609" s="90"/>
    </row>
    <row r="687610" spans="68:68" customFormat="1">
      <c r="BP687610" s="90"/>
    </row>
    <row r="687611" spans="68:68" customFormat="1">
      <c r="BP687611" s="90"/>
    </row>
    <row r="687612" spans="68:68" customFormat="1">
      <c r="BP687612" s="90"/>
    </row>
    <row r="687613" spans="68:68" customFormat="1">
      <c r="BP687613" s="90"/>
    </row>
    <row r="687614" spans="68:68" customFormat="1">
      <c r="BP687614" s="90"/>
    </row>
    <row r="687615" spans="68:68" customFormat="1">
      <c r="BP687615" s="90"/>
    </row>
    <row r="687616" spans="68:68" customFormat="1">
      <c r="BP687616" s="90"/>
    </row>
    <row r="687617" spans="68:68" customFormat="1">
      <c r="BP687617" s="90"/>
    </row>
    <row r="687618" spans="68:68" customFormat="1">
      <c r="BP687618" s="90"/>
    </row>
    <row r="687619" spans="68:68" customFormat="1">
      <c r="BP687619" s="90"/>
    </row>
    <row r="687620" spans="68:68" customFormat="1">
      <c r="BP687620" s="90"/>
    </row>
    <row r="687621" spans="68:68" customFormat="1">
      <c r="BP687621" s="90"/>
    </row>
    <row r="687622" spans="68:68" customFormat="1">
      <c r="BP687622" s="90"/>
    </row>
    <row r="687623" spans="68:68" customFormat="1">
      <c r="BP687623" s="90"/>
    </row>
    <row r="687624" spans="68:68" customFormat="1">
      <c r="BP687624" s="90"/>
    </row>
    <row r="687625" spans="68:68" customFormat="1">
      <c r="BP687625" s="90"/>
    </row>
    <row r="687626" spans="68:68" customFormat="1">
      <c r="BP687626" s="90"/>
    </row>
    <row r="687627" spans="68:68" customFormat="1">
      <c r="BP687627" s="90"/>
    </row>
    <row r="687628" spans="68:68" customFormat="1">
      <c r="BP687628" s="90"/>
    </row>
    <row r="687629" spans="68:68" customFormat="1">
      <c r="BP687629" s="90"/>
    </row>
    <row r="687630" spans="68:68" customFormat="1">
      <c r="BP687630" s="90"/>
    </row>
    <row r="687631" spans="68:68" customFormat="1">
      <c r="BP687631" s="90"/>
    </row>
    <row r="687632" spans="68:68" customFormat="1">
      <c r="BP687632" s="90"/>
    </row>
    <row r="687633" spans="68:68" customFormat="1">
      <c r="BP687633" s="90"/>
    </row>
    <row r="687634" spans="68:68" customFormat="1">
      <c r="BP687634" s="90"/>
    </row>
    <row r="687635" spans="68:68" customFormat="1">
      <c r="BP687635" s="90"/>
    </row>
    <row r="687636" spans="68:68" customFormat="1">
      <c r="BP687636" s="90"/>
    </row>
    <row r="687637" spans="68:68" customFormat="1">
      <c r="BP687637" s="90"/>
    </row>
    <row r="687638" spans="68:68" customFormat="1">
      <c r="BP687638" s="90"/>
    </row>
    <row r="687639" spans="68:68" customFormat="1">
      <c r="BP687639" s="90"/>
    </row>
    <row r="687640" spans="68:68" customFormat="1">
      <c r="BP687640" s="90"/>
    </row>
    <row r="687641" spans="68:68" customFormat="1">
      <c r="BP687641" s="90"/>
    </row>
    <row r="687642" spans="68:68" customFormat="1">
      <c r="BP687642" s="90"/>
    </row>
    <row r="687643" spans="68:68" customFormat="1">
      <c r="BP687643" s="90"/>
    </row>
    <row r="687644" spans="68:68" customFormat="1">
      <c r="BP687644" s="90"/>
    </row>
    <row r="687645" spans="68:68" customFormat="1">
      <c r="BP687645" s="90"/>
    </row>
    <row r="687646" spans="68:68" customFormat="1">
      <c r="BP687646" s="90"/>
    </row>
    <row r="687647" spans="68:68" customFormat="1">
      <c r="BP687647" s="90"/>
    </row>
    <row r="687648" spans="68:68" customFormat="1">
      <c r="BP687648" s="90"/>
    </row>
    <row r="687649" spans="68:68" customFormat="1">
      <c r="BP687649" s="90"/>
    </row>
    <row r="687650" spans="68:68" customFormat="1">
      <c r="BP687650" s="90"/>
    </row>
    <row r="687651" spans="68:68" customFormat="1">
      <c r="BP687651" s="90"/>
    </row>
    <row r="687652" spans="68:68" customFormat="1">
      <c r="BP687652" s="90"/>
    </row>
    <row r="687653" spans="68:68" customFormat="1">
      <c r="BP687653" s="90"/>
    </row>
    <row r="687654" spans="68:68" customFormat="1">
      <c r="BP687654" s="90"/>
    </row>
    <row r="687655" spans="68:68" customFormat="1">
      <c r="BP687655" s="90"/>
    </row>
    <row r="687656" spans="68:68" customFormat="1">
      <c r="BP687656" s="90"/>
    </row>
    <row r="687657" spans="68:68" customFormat="1">
      <c r="BP687657" s="90"/>
    </row>
    <row r="687658" spans="68:68" customFormat="1">
      <c r="BP687658" s="90"/>
    </row>
    <row r="687659" spans="68:68" customFormat="1">
      <c r="BP687659" s="90"/>
    </row>
    <row r="687660" spans="68:68" customFormat="1">
      <c r="BP687660" s="90"/>
    </row>
    <row r="687661" spans="68:68" customFormat="1">
      <c r="BP687661" s="90"/>
    </row>
    <row r="687662" spans="68:68" customFormat="1">
      <c r="BP687662" s="90"/>
    </row>
    <row r="687663" spans="68:68" customFormat="1">
      <c r="BP687663" s="90"/>
    </row>
    <row r="687664" spans="68:68" customFormat="1">
      <c r="BP687664" s="90"/>
    </row>
    <row r="687665" spans="68:68" customFormat="1">
      <c r="BP687665" s="90"/>
    </row>
    <row r="687666" spans="68:68" customFormat="1">
      <c r="BP687666" s="90"/>
    </row>
    <row r="687667" spans="68:68" customFormat="1">
      <c r="BP687667" s="90"/>
    </row>
    <row r="687668" spans="68:68" customFormat="1">
      <c r="BP687668" s="90"/>
    </row>
    <row r="687669" spans="68:68" customFormat="1">
      <c r="BP687669" s="90"/>
    </row>
    <row r="687670" spans="68:68" customFormat="1">
      <c r="BP687670" s="90"/>
    </row>
    <row r="687671" spans="68:68" customFormat="1">
      <c r="BP687671" s="90"/>
    </row>
    <row r="687672" spans="68:68" customFormat="1">
      <c r="BP687672" s="90"/>
    </row>
    <row r="687673" spans="68:68" customFormat="1">
      <c r="BP687673" s="90"/>
    </row>
    <row r="687674" spans="68:68" customFormat="1">
      <c r="BP687674" s="90"/>
    </row>
    <row r="687675" spans="68:68" customFormat="1">
      <c r="BP687675" s="90"/>
    </row>
    <row r="687676" spans="68:68" customFormat="1">
      <c r="BP687676" s="90"/>
    </row>
    <row r="687677" spans="68:68" customFormat="1">
      <c r="BP687677" s="90"/>
    </row>
    <row r="687678" spans="68:68" customFormat="1">
      <c r="BP687678" s="90"/>
    </row>
    <row r="687679" spans="68:68" customFormat="1">
      <c r="BP687679" s="90"/>
    </row>
    <row r="687680" spans="68:68" customFormat="1">
      <c r="BP687680" s="90"/>
    </row>
    <row r="687681" spans="68:68" customFormat="1">
      <c r="BP687681" s="90"/>
    </row>
    <row r="687682" spans="68:68" customFormat="1">
      <c r="BP687682" s="90"/>
    </row>
    <row r="687683" spans="68:68" customFormat="1">
      <c r="BP687683" s="90"/>
    </row>
    <row r="687684" spans="68:68" customFormat="1">
      <c r="BP687684" s="90"/>
    </row>
    <row r="687685" spans="68:68" customFormat="1">
      <c r="BP687685" s="90"/>
    </row>
    <row r="687686" spans="68:68" customFormat="1">
      <c r="BP687686" s="90"/>
    </row>
    <row r="687687" spans="68:68" customFormat="1">
      <c r="BP687687" s="90"/>
    </row>
    <row r="687688" spans="68:68" customFormat="1">
      <c r="BP687688" s="90"/>
    </row>
    <row r="687689" spans="68:68" customFormat="1">
      <c r="BP687689" s="90"/>
    </row>
    <row r="687690" spans="68:68" customFormat="1">
      <c r="BP687690" s="90"/>
    </row>
    <row r="687691" spans="68:68" customFormat="1">
      <c r="BP687691" s="90"/>
    </row>
    <row r="687692" spans="68:68" customFormat="1">
      <c r="BP687692" s="90"/>
    </row>
    <row r="687693" spans="68:68" customFormat="1">
      <c r="BP687693" s="90"/>
    </row>
    <row r="687694" spans="68:68" customFormat="1">
      <c r="BP687694" s="90"/>
    </row>
    <row r="687695" spans="68:68" customFormat="1">
      <c r="BP687695" s="90"/>
    </row>
    <row r="687696" spans="68:68" customFormat="1">
      <c r="BP687696" s="90"/>
    </row>
    <row r="687697" spans="68:68" customFormat="1">
      <c r="BP687697" s="90"/>
    </row>
    <row r="687698" spans="68:68" customFormat="1">
      <c r="BP687698" s="90"/>
    </row>
    <row r="687699" spans="68:68" customFormat="1">
      <c r="BP687699" s="90"/>
    </row>
    <row r="687700" spans="68:68" customFormat="1">
      <c r="BP687700" s="90"/>
    </row>
    <row r="687701" spans="68:68" customFormat="1">
      <c r="BP687701" s="90"/>
    </row>
    <row r="687702" spans="68:68" customFormat="1">
      <c r="BP687702" s="90"/>
    </row>
    <row r="687703" spans="68:68" customFormat="1">
      <c r="BP687703" s="90"/>
    </row>
    <row r="687704" spans="68:68" customFormat="1">
      <c r="BP687704" s="90"/>
    </row>
    <row r="687705" spans="68:68" customFormat="1">
      <c r="BP687705" s="90"/>
    </row>
    <row r="687706" spans="68:68" customFormat="1">
      <c r="BP687706" s="90"/>
    </row>
    <row r="687707" spans="68:68" customFormat="1">
      <c r="BP687707" s="90"/>
    </row>
    <row r="687708" spans="68:68" customFormat="1">
      <c r="BP687708" s="90"/>
    </row>
    <row r="687709" spans="68:68" customFormat="1">
      <c r="BP687709" s="90"/>
    </row>
    <row r="687710" spans="68:68" customFormat="1">
      <c r="BP687710" s="90"/>
    </row>
    <row r="687711" spans="68:68" customFormat="1">
      <c r="BP687711" s="90"/>
    </row>
    <row r="687712" spans="68:68" customFormat="1">
      <c r="BP687712" s="90"/>
    </row>
    <row r="687713" spans="68:68" customFormat="1">
      <c r="BP687713" s="90"/>
    </row>
    <row r="687714" spans="68:68" customFormat="1">
      <c r="BP687714" s="90"/>
    </row>
    <row r="687715" spans="68:68" customFormat="1">
      <c r="BP687715" s="90"/>
    </row>
    <row r="687716" spans="68:68" customFormat="1">
      <c r="BP687716" s="90"/>
    </row>
    <row r="687717" spans="68:68" customFormat="1">
      <c r="BP687717" s="90"/>
    </row>
    <row r="687718" spans="68:68" customFormat="1">
      <c r="BP687718" s="90"/>
    </row>
    <row r="687719" spans="68:68" customFormat="1">
      <c r="BP687719" s="90"/>
    </row>
    <row r="687720" spans="68:68" customFormat="1">
      <c r="BP687720" s="90"/>
    </row>
    <row r="687721" spans="68:68" customFormat="1">
      <c r="BP687721" s="90"/>
    </row>
    <row r="687722" spans="68:68" customFormat="1">
      <c r="BP687722" s="90"/>
    </row>
    <row r="687723" spans="68:68" customFormat="1">
      <c r="BP687723" s="90"/>
    </row>
    <row r="687724" spans="68:68" customFormat="1">
      <c r="BP687724" s="90"/>
    </row>
    <row r="687725" spans="68:68" customFormat="1">
      <c r="BP687725" s="90"/>
    </row>
    <row r="687726" spans="68:68" customFormat="1">
      <c r="BP687726" s="90"/>
    </row>
    <row r="687727" spans="68:68" customFormat="1">
      <c r="BP687727" s="90"/>
    </row>
    <row r="687728" spans="68:68" customFormat="1">
      <c r="BP687728" s="90"/>
    </row>
    <row r="687729" spans="68:68" customFormat="1">
      <c r="BP687729" s="90"/>
    </row>
    <row r="687730" spans="68:68" customFormat="1">
      <c r="BP687730" s="90"/>
    </row>
    <row r="687731" spans="68:68" customFormat="1">
      <c r="BP687731" s="90"/>
    </row>
    <row r="687732" spans="68:68" customFormat="1">
      <c r="BP687732" s="90"/>
    </row>
    <row r="687733" spans="68:68" customFormat="1">
      <c r="BP687733" s="90"/>
    </row>
    <row r="687734" spans="68:68" customFormat="1">
      <c r="BP687734" s="90"/>
    </row>
    <row r="687735" spans="68:68" customFormat="1">
      <c r="BP687735" s="90"/>
    </row>
    <row r="687736" spans="68:68" customFormat="1">
      <c r="BP687736" s="90"/>
    </row>
    <row r="687737" spans="68:68" customFormat="1">
      <c r="BP687737" s="90"/>
    </row>
    <row r="687738" spans="68:68" customFormat="1">
      <c r="BP687738" s="90"/>
    </row>
    <row r="687739" spans="68:68" customFormat="1">
      <c r="BP687739" s="90"/>
    </row>
    <row r="687740" spans="68:68" customFormat="1">
      <c r="BP687740" s="90"/>
    </row>
    <row r="687741" spans="68:68" customFormat="1">
      <c r="BP687741" s="90"/>
    </row>
    <row r="687742" spans="68:68" customFormat="1">
      <c r="BP687742" s="90"/>
    </row>
    <row r="687743" spans="68:68" customFormat="1">
      <c r="BP687743" s="90"/>
    </row>
    <row r="687744" spans="68:68" customFormat="1">
      <c r="BP687744" s="90"/>
    </row>
    <row r="687745" spans="68:68" customFormat="1">
      <c r="BP687745" s="90"/>
    </row>
    <row r="687746" spans="68:68" customFormat="1">
      <c r="BP687746" s="90"/>
    </row>
    <row r="687747" spans="68:68" customFormat="1">
      <c r="BP687747" s="90"/>
    </row>
    <row r="687748" spans="68:68" customFormat="1">
      <c r="BP687748" s="90"/>
    </row>
    <row r="687749" spans="68:68" customFormat="1">
      <c r="BP687749" s="90"/>
    </row>
    <row r="687750" spans="68:68" customFormat="1">
      <c r="BP687750" s="90"/>
    </row>
    <row r="687751" spans="68:68" customFormat="1">
      <c r="BP687751" s="90"/>
    </row>
    <row r="687752" spans="68:68" customFormat="1">
      <c r="BP687752" s="90"/>
    </row>
    <row r="687753" spans="68:68" customFormat="1">
      <c r="BP687753" s="90"/>
    </row>
    <row r="687754" spans="68:68" customFormat="1">
      <c r="BP687754" s="90"/>
    </row>
    <row r="687755" spans="68:68" customFormat="1">
      <c r="BP687755" s="90"/>
    </row>
    <row r="687756" spans="68:68" customFormat="1">
      <c r="BP687756" s="90"/>
    </row>
    <row r="687757" spans="68:68" customFormat="1">
      <c r="BP687757" s="90"/>
    </row>
    <row r="687758" spans="68:68" customFormat="1">
      <c r="BP687758" s="90"/>
    </row>
    <row r="687759" spans="68:68" customFormat="1">
      <c r="BP687759" s="90"/>
    </row>
    <row r="687760" spans="68:68" customFormat="1">
      <c r="BP687760" s="90"/>
    </row>
    <row r="687761" spans="68:68" customFormat="1">
      <c r="BP687761" s="90"/>
    </row>
    <row r="687762" spans="68:68" customFormat="1">
      <c r="BP687762" s="90"/>
    </row>
    <row r="687763" spans="68:68" customFormat="1">
      <c r="BP687763" s="90"/>
    </row>
    <row r="687764" spans="68:68" customFormat="1">
      <c r="BP687764" s="90"/>
    </row>
    <row r="687765" spans="68:68" customFormat="1">
      <c r="BP687765" s="90"/>
    </row>
    <row r="687766" spans="68:68" customFormat="1">
      <c r="BP687766" s="90"/>
    </row>
    <row r="687767" spans="68:68" customFormat="1">
      <c r="BP687767" s="90"/>
    </row>
    <row r="687768" spans="68:68" customFormat="1">
      <c r="BP687768" s="90"/>
    </row>
    <row r="687769" spans="68:68" customFormat="1">
      <c r="BP687769" s="90"/>
    </row>
    <row r="687770" spans="68:68" customFormat="1">
      <c r="BP687770" s="90"/>
    </row>
    <row r="687771" spans="68:68" customFormat="1">
      <c r="BP687771" s="90"/>
    </row>
    <row r="687772" spans="68:68" customFormat="1">
      <c r="BP687772" s="90"/>
    </row>
    <row r="687773" spans="68:68" customFormat="1">
      <c r="BP687773" s="90"/>
    </row>
    <row r="687774" spans="68:68" customFormat="1">
      <c r="BP687774" s="90"/>
    </row>
    <row r="687775" spans="68:68" customFormat="1">
      <c r="BP687775" s="90"/>
    </row>
    <row r="687776" spans="68:68" customFormat="1">
      <c r="BP687776" s="90"/>
    </row>
    <row r="687777" spans="68:68" customFormat="1">
      <c r="BP687777" s="90"/>
    </row>
    <row r="687778" spans="68:68" customFormat="1">
      <c r="BP687778" s="90"/>
    </row>
    <row r="687779" spans="68:68" customFormat="1">
      <c r="BP687779" s="90"/>
    </row>
    <row r="687780" spans="68:68" customFormat="1">
      <c r="BP687780" s="90"/>
    </row>
    <row r="687781" spans="68:68" customFormat="1">
      <c r="BP687781" s="90"/>
    </row>
    <row r="687782" spans="68:68" customFormat="1">
      <c r="BP687782" s="90"/>
    </row>
    <row r="687783" spans="68:68" customFormat="1">
      <c r="BP687783" s="90"/>
    </row>
    <row r="687784" spans="68:68" customFormat="1">
      <c r="BP687784" s="90"/>
    </row>
    <row r="687785" spans="68:68" customFormat="1">
      <c r="BP687785" s="90"/>
    </row>
    <row r="687786" spans="68:68" customFormat="1">
      <c r="BP687786" s="90"/>
    </row>
    <row r="687787" spans="68:68" customFormat="1">
      <c r="BP687787" s="90"/>
    </row>
    <row r="687788" spans="68:68" customFormat="1">
      <c r="BP687788" s="90"/>
    </row>
    <row r="687789" spans="68:68" customFormat="1">
      <c r="BP687789" s="90"/>
    </row>
    <row r="687790" spans="68:68" customFormat="1">
      <c r="BP687790" s="90"/>
    </row>
    <row r="687791" spans="68:68" customFormat="1">
      <c r="BP687791" s="90"/>
    </row>
    <row r="687792" spans="68:68" customFormat="1">
      <c r="BP687792" s="90"/>
    </row>
    <row r="687793" spans="68:68" customFormat="1">
      <c r="BP687793" s="90"/>
    </row>
    <row r="687794" spans="68:68" customFormat="1">
      <c r="BP687794" s="90"/>
    </row>
    <row r="687795" spans="68:68" customFormat="1">
      <c r="BP687795" s="90"/>
    </row>
    <row r="687796" spans="68:68" customFormat="1">
      <c r="BP687796" s="90"/>
    </row>
    <row r="687797" spans="68:68" customFormat="1">
      <c r="BP687797" s="90"/>
    </row>
    <row r="687798" spans="68:68" customFormat="1">
      <c r="BP687798" s="90"/>
    </row>
    <row r="687799" spans="68:68" customFormat="1">
      <c r="BP687799" s="90"/>
    </row>
    <row r="687800" spans="68:68" customFormat="1">
      <c r="BP687800" s="90"/>
    </row>
    <row r="687801" spans="68:68" customFormat="1">
      <c r="BP687801" s="90"/>
    </row>
    <row r="687802" spans="68:68" customFormat="1">
      <c r="BP687802" s="90"/>
    </row>
    <row r="687803" spans="68:68" customFormat="1">
      <c r="BP687803" s="90"/>
    </row>
    <row r="687804" spans="68:68" customFormat="1">
      <c r="BP687804" s="90"/>
    </row>
    <row r="687805" spans="68:68" customFormat="1">
      <c r="BP687805" s="90"/>
    </row>
    <row r="687806" spans="68:68" customFormat="1">
      <c r="BP687806" s="90"/>
    </row>
    <row r="687807" spans="68:68" customFormat="1">
      <c r="BP687807" s="90"/>
    </row>
    <row r="687808" spans="68:68" customFormat="1">
      <c r="BP687808" s="90"/>
    </row>
    <row r="687809" spans="68:68" customFormat="1">
      <c r="BP687809" s="90"/>
    </row>
    <row r="687810" spans="68:68" customFormat="1">
      <c r="BP687810" s="90"/>
    </row>
    <row r="687811" spans="68:68" customFormat="1">
      <c r="BP687811" s="90"/>
    </row>
    <row r="687812" spans="68:68" customFormat="1">
      <c r="BP687812" s="90"/>
    </row>
    <row r="687813" spans="68:68" customFormat="1">
      <c r="BP687813" s="90"/>
    </row>
    <row r="687814" spans="68:68" customFormat="1">
      <c r="BP687814" s="90"/>
    </row>
    <row r="687815" spans="68:68" customFormat="1">
      <c r="BP687815" s="90"/>
    </row>
    <row r="687816" spans="68:68" customFormat="1">
      <c r="BP687816" s="90"/>
    </row>
    <row r="687817" spans="68:68" customFormat="1">
      <c r="BP687817" s="90"/>
    </row>
    <row r="687818" spans="68:68" customFormat="1">
      <c r="BP687818" s="90"/>
    </row>
    <row r="687819" spans="68:68" customFormat="1">
      <c r="BP687819" s="90"/>
    </row>
    <row r="687820" spans="68:68" customFormat="1">
      <c r="BP687820" s="90"/>
    </row>
    <row r="687821" spans="68:68" customFormat="1">
      <c r="BP687821" s="90"/>
    </row>
    <row r="687822" spans="68:68" customFormat="1">
      <c r="BP687822" s="90"/>
    </row>
    <row r="687823" spans="68:68" customFormat="1">
      <c r="BP687823" s="90"/>
    </row>
    <row r="687824" spans="68:68" customFormat="1">
      <c r="BP687824" s="90"/>
    </row>
    <row r="687825" spans="68:68" customFormat="1">
      <c r="BP687825" s="90"/>
    </row>
    <row r="687826" spans="68:68" customFormat="1">
      <c r="BP687826" s="90"/>
    </row>
    <row r="687827" spans="68:68" customFormat="1">
      <c r="BP687827" s="90"/>
    </row>
    <row r="687828" spans="68:68" customFormat="1">
      <c r="BP687828" s="90"/>
    </row>
    <row r="687829" spans="68:68" customFormat="1">
      <c r="BP687829" s="90"/>
    </row>
    <row r="687830" spans="68:68" customFormat="1">
      <c r="BP687830" s="90"/>
    </row>
    <row r="687831" spans="68:68" customFormat="1">
      <c r="BP687831" s="90"/>
    </row>
    <row r="687832" spans="68:68" customFormat="1">
      <c r="BP687832" s="90"/>
    </row>
    <row r="687833" spans="68:68" customFormat="1">
      <c r="BP687833" s="90"/>
    </row>
    <row r="687834" spans="68:68" customFormat="1">
      <c r="BP687834" s="90"/>
    </row>
    <row r="687835" spans="68:68" customFormat="1">
      <c r="BP687835" s="90"/>
    </row>
    <row r="687836" spans="68:68" customFormat="1">
      <c r="BP687836" s="90"/>
    </row>
    <row r="687837" spans="68:68" customFormat="1">
      <c r="BP687837" s="90"/>
    </row>
    <row r="687838" spans="68:68" customFormat="1">
      <c r="BP687838" s="90"/>
    </row>
    <row r="687839" spans="68:68" customFormat="1">
      <c r="BP687839" s="90"/>
    </row>
    <row r="687840" spans="68:68" customFormat="1">
      <c r="BP687840" s="90"/>
    </row>
    <row r="687841" spans="68:68" customFormat="1">
      <c r="BP687841" s="90"/>
    </row>
    <row r="687842" spans="68:68" customFormat="1">
      <c r="BP687842" s="90"/>
    </row>
    <row r="687843" spans="68:68" customFormat="1">
      <c r="BP687843" s="90"/>
    </row>
    <row r="687844" spans="68:68" customFormat="1">
      <c r="BP687844" s="90"/>
    </row>
    <row r="687845" spans="68:68" customFormat="1">
      <c r="BP687845" s="90"/>
    </row>
    <row r="687846" spans="68:68" customFormat="1">
      <c r="BP687846" s="90"/>
    </row>
    <row r="687847" spans="68:68" customFormat="1">
      <c r="BP687847" s="90"/>
    </row>
    <row r="687848" spans="68:68" customFormat="1">
      <c r="BP687848" s="90"/>
    </row>
    <row r="687849" spans="68:68" customFormat="1">
      <c r="BP687849" s="90"/>
    </row>
    <row r="687850" spans="68:68" customFormat="1">
      <c r="BP687850" s="90"/>
    </row>
    <row r="687851" spans="68:68" customFormat="1">
      <c r="BP687851" s="90"/>
    </row>
    <row r="687852" spans="68:68" customFormat="1">
      <c r="BP687852" s="90"/>
    </row>
    <row r="687853" spans="68:68" customFormat="1">
      <c r="BP687853" s="90"/>
    </row>
    <row r="687854" spans="68:68" customFormat="1">
      <c r="BP687854" s="90"/>
    </row>
    <row r="687855" spans="68:68" customFormat="1">
      <c r="BP687855" s="90"/>
    </row>
    <row r="687856" spans="68:68" customFormat="1">
      <c r="BP687856" s="90"/>
    </row>
    <row r="687857" spans="68:68" customFormat="1">
      <c r="BP687857" s="90"/>
    </row>
    <row r="687858" spans="68:68" customFormat="1">
      <c r="BP687858" s="90"/>
    </row>
    <row r="687859" spans="68:68" customFormat="1">
      <c r="BP687859" s="90"/>
    </row>
    <row r="687860" spans="68:68" customFormat="1">
      <c r="BP687860" s="90"/>
    </row>
    <row r="687861" spans="68:68" customFormat="1">
      <c r="BP687861" s="90"/>
    </row>
    <row r="687862" spans="68:68" customFormat="1">
      <c r="BP687862" s="90"/>
    </row>
    <row r="687863" spans="68:68" customFormat="1">
      <c r="BP687863" s="90"/>
    </row>
    <row r="687864" spans="68:68" customFormat="1">
      <c r="BP687864" s="90"/>
    </row>
    <row r="687865" spans="68:68" customFormat="1">
      <c r="BP687865" s="90"/>
    </row>
    <row r="687866" spans="68:68" customFormat="1">
      <c r="BP687866" s="90"/>
    </row>
    <row r="687867" spans="68:68" customFormat="1">
      <c r="BP687867" s="90"/>
    </row>
    <row r="687868" spans="68:68" customFormat="1">
      <c r="BP687868" s="90"/>
    </row>
    <row r="687869" spans="68:68" customFormat="1">
      <c r="BP687869" s="90"/>
    </row>
    <row r="687870" spans="68:68" customFormat="1">
      <c r="BP687870" s="90"/>
    </row>
    <row r="687871" spans="68:68" customFormat="1">
      <c r="BP687871" s="90"/>
    </row>
    <row r="687872" spans="68:68" customFormat="1">
      <c r="BP687872" s="90"/>
    </row>
    <row r="687873" spans="68:68" customFormat="1">
      <c r="BP687873" s="90"/>
    </row>
    <row r="687874" spans="68:68" customFormat="1">
      <c r="BP687874" s="90"/>
    </row>
    <row r="687875" spans="68:68" customFormat="1">
      <c r="BP687875" s="90"/>
    </row>
    <row r="687876" spans="68:68" customFormat="1">
      <c r="BP687876" s="90"/>
    </row>
    <row r="687877" spans="68:68" customFormat="1">
      <c r="BP687877" s="90"/>
    </row>
    <row r="687878" spans="68:68" customFormat="1">
      <c r="BP687878" s="90"/>
    </row>
    <row r="687879" spans="68:68" customFormat="1">
      <c r="BP687879" s="90"/>
    </row>
    <row r="687880" spans="68:68" customFormat="1">
      <c r="BP687880" s="90"/>
    </row>
    <row r="687881" spans="68:68" customFormat="1">
      <c r="BP687881" s="90"/>
    </row>
    <row r="687882" spans="68:68" customFormat="1">
      <c r="BP687882" s="90"/>
    </row>
    <row r="687883" spans="68:68" customFormat="1">
      <c r="BP687883" s="90"/>
    </row>
    <row r="687884" spans="68:68" customFormat="1">
      <c r="BP687884" s="90"/>
    </row>
    <row r="687885" spans="68:68" customFormat="1">
      <c r="BP687885" s="90"/>
    </row>
    <row r="687886" spans="68:68" customFormat="1">
      <c r="BP687886" s="90"/>
    </row>
    <row r="687887" spans="68:68" customFormat="1">
      <c r="BP687887" s="90"/>
    </row>
    <row r="687888" spans="68:68" customFormat="1">
      <c r="BP687888" s="90"/>
    </row>
    <row r="687889" spans="68:68" customFormat="1">
      <c r="BP687889" s="90"/>
    </row>
    <row r="687890" spans="68:68" customFormat="1">
      <c r="BP687890" s="90"/>
    </row>
    <row r="687891" spans="68:68" customFormat="1">
      <c r="BP687891" s="90"/>
    </row>
    <row r="687892" spans="68:68" customFormat="1">
      <c r="BP687892" s="90"/>
    </row>
    <row r="687893" spans="68:68" customFormat="1">
      <c r="BP687893" s="90"/>
    </row>
    <row r="687894" spans="68:68" customFormat="1">
      <c r="BP687894" s="90"/>
    </row>
    <row r="687895" spans="68:68" customFormat="1">
      <c r="BP687895" s="90"/>
    </row>
    <row r="687896" spans="68:68" customFormat="1">
      <c r="BP687896" s="90"/>
    </row>
    <row r="687897" spans="68:68" customFormat="1">
      <c r="BP687897" s="90"/>
    </row>
    <row r="687898" spans="68:68" customFormat="1">
      <c r="BP687898" s="90"/>
    </row>
    <row r="687899" spans="68:68" customFormat="1">
      <c r="BP687899" s="90"/>
    </row>
    <row r="687900" spans="68:68" customFormat="1">
      <c r="BP687900" s="90"/>
    </row>
    <row r="687901" spans="68:68" customFormat="1">
      <c r="BP687901" s="90"/>
    </row>
    <row r="687902" spans="68:68" customFormat="1">
      <c r="BP687902" s="90"/>
    </row>
    <row r="687903" spans="68:68" customFormat="1">
      <c r="BP687903" s="90"/>
    </row>
    <row r="687904" spans="68:68" customFormat="1">
      <c r="BP687904" s="90"/>
    </row>
    <row r="687905" spans="68:68" customFormat="1">
      <c r="BP687905" s="90"/>
    </row>
    <row r="687906" spans="68:68" customFormat="1">
      <c r="BP687906" s="90"/>
    </row>
    <row r="687907" spans="68:68" customFormat="1">
      <c r="BP687907" s="90"/>
    </row>
    <row r="687908" spans="68:68" customFormat="1">
      <c r="BP687908" s="90"/>
    </row>
    <row r="687909" spans="68:68" customFormat="1">
      <c r="BP687909" s="90"/>
    </row>
    <row r="687910" spans="68:68" customFormat="1">
      <c r="BP687910" s="90"/>
    </row>
    <row r="687911" spans="68:68" customFormat="1">
      <c r="BP687911" s="90"/>
    </row>
    <row r="687912" spans="68:68" customFormat="1">
      <c r="BP687912" s="90"/>
    </row>
    <row r="687913" spans="68:68" customFormat="1">
      <c r="BP687913" s="90"/>
    </row>
    <row r="687914" spans="68:68" customFormat="1">
      <c r="BP687914" s="90"/>
    </row>
    <row r="687915" spans="68:68" customFormat="1">
      <c r="BP687915" s="90"/>
    </row>
    <row r="687916" spans="68:68" customFormat="1">
      <c r="BP687916" s="90"/>
    </row>
    <row r="687917" spans="68:68" customFormat="1">
      <c r="BP687917" s="90"/>
    </row>
    <row r="687918" spans="68:68" customFormat="1">
      <c r="BP687918" s="90"/>
    </row>
    <row r="687919" spans="68:68" customFormat="1">
      <c r="BP687919" s="90"/>
    </row>
    <row r="687920" spans="68:68" customFormat="1">
      <c r="BP687920" s="90"/>
    </row>
    <row r="687921" spans="68:68" customFormat="1">
      <c r="BP687921" s="90"/>
    </row>
    <row r="687922" spans="68:68" customFormat="1">
      <c r="BP687922" s="90"/>
    </row>
    <row r="687923" spans="68:68" customFormat="1">
      <c r="BP687923" s="90"/>
    </row>
    <row r="687924" spans="68:68" customFormat="1">
      <c r="BP687924" s="90"/>
    </row>
    <row r="687925" spans="68:68" customFormat="1">
      <c r="BP687925" s="90"/>
    </row>
    <row r="687926" spans="68:68" customFormat="1">
      <c r="BP687926" s="90"/>
    </row>
    <row r="687927" spans="68:68" customFormat="1">
      <c r="BP687927" s="90"/>
    </row>
    <row r="687928" spans="68:68" customFormat="1">
      <c r="BP687928" s="90"/>
    </row>
    <row r="687929" spans="68:68" customFormat="1">
      <c r="BP687929" s="90"/>
    </row>
    <row r="687930" spans="68:68" customFormat="1">
      <c r="BP687930" s="90"/>
    </row>
    <row r="687931" spans="68:68" customFormat="1">
      <c r="BP687931" s="90"/>
    </row>
    <row r="687932" spans="68:68" customFormat="1">
      <c r="BP687932" s="90"/>
    </row>
    <row r="687933" spans="68:68" customFormat="1">
      <c r="BP687933" s="90"/>
    </row>
    <row r="687934" spans="68:68" customFormat="1">
      <c r="BP687934" s="90"/>
    </row>
    <row r="687935" spans="68:68" customFormat="1">
      <c r="BP687935" s="90"/>
    </row>
    <row r="687936" spans="68:68" customFormat="1">
      <c r="BP687936" s="90"/>
    </row>
    <row r="687937" spans="68:68" customFormat="1">
      <c r="BP687937" s="90"/>
    </row>
    <row r="687938" spans="68:68" customFormat="1">
      <c r="BP687938" s="90"/>
    </row>
    <row r="687939" spans="68:68" customFormat="1">
      <c r="BP687939" s="90"/>
    </row>
    <row r="687940" spans="68:68" customFormat="1">
      <c r="BP687940" s="90"/>
    </row>
    <row r="687941" spans="68:68" customFormat="1">
      <c r="BP687941" s="90"/>
    </row>
    <row r="687942" spans="68:68" customFormat="1">
      <c r="BP687942" s="90"/>
    </row>
    <row r="687943" spans="68:68" customFormat="1">
      <c r="BP687943" s="90"/>
    </row>
    <row r="687944" spans="68:68" customFormat="1">
      <c r="BP687944" s="90"/>
    </row>
    <row r="687945" spans="68:68" customFormat="1">
      <c r="BP687945" s="90"/>
    </row>
    <row r="687946" spans="68:68" customFormat="1">
      <c r="BP687946" s="90"/>
    </row>
    <row r="687947" spans="68:68" customFormat="1">
      <c r="BP687947" s="90"/>
    </row>
    <row r="687948" spans="68:68" customFormat="1">
      <c r="BP687948" s="90"/>
    </row>
    <row r="687949" spans="68:68" customFormat="1">
      <c r="BP687949" s="90"/>
    </row>
    <row r="687950" spans="68:68" customFormat="1">
      <c r="BP687950" s="90"/>
    </row>
    <row r="687951" spans="68:68" customFormat="1">
      <c r="BP687951" s="90"/>
    </row>
    <row r="687952" spans="68:68" customFormat="1">
      <c r="BP687952" s="90"/>
    </row>
    <row r="687953" spans="68:68" customFormat="1">
      <c r="BP687953" s="90"/>
    </row>
    <row r="687954" spans="68:68" customFormat="1">
      <c r="BP687954" s="90"/>
    </row>
    <row r="687955" spans="68:68" customFormat="1">
      <c r="BP687955" s="90"/>
    </row>
    <row r="687956" spans="68:68" customFormat="1">
      <c r="BP687956" s="90"/>
    </row>
    <row r="687957" spans="68:68" customFormat="1">
      <c r="BP687957" s="90"/>
    </row>
    <row r="687958" spans="68:68" customFormat="1">
      <c r="BP687958" s="90"/>
    </row>
    <row r="687959" spans="68:68" customFormat="1">
      <c r="BP687959" s="90"/>
    </row>
    <row r="687960" spans="68:68" customFormat="1">
      <c r="BP687960" s="90"/>
    </row>
    <row r="687961" spans="68:68" customFormat="1">
      <c r="BP687961" s="90"/>
    </row>
    <row r="687962" spans="68:68" customFormat="1">
      <c r="BP687962" s="90"/>
    </row>
    <row r="687963" spans="68:68" customFormat="1">
      <c r="BP687963" s="90"/>
    </row>
    <row r="687964" spans="68:68" customFormat="1">
      <c r="BP687964" s="90"/>
    </row>
    <row r="687965" spans="68:68" customFormat="1">
      <c r="BP687965" s="90"/>
    </row>
    <row r="687966" spans="68:68" customFormat="1">
      <c r="BP687966" s="90"/>
    </row>
    <row r="687967" spans="68:68" customFormat="1">
      <c r="BP687967" s="90"/>
    </row>
    <row r="687968" spans="68:68" customFormat="1">
      <c r="BP687968" s="90"/>
    </row>
    <row r="687969" spans="68:68" customFormat="1">
      <c r="BP687969" s="90"/>
    </row>
    <row r="687970" spans="68:68" customFormat="1">
      <c r="BP687970" s="90"/>
    </row>
    <row r="687971" spans="68:68" customFormat="1">
      <c r="BP687971" s="90"/>
    </row>
    <row r="687972" spans="68:68" customFormat="1">
      <c r="BP687972" s="90"/>
    </row>
    <row r="687973" spans="68:68" customFormat="1">
      <c r="BP687973" s="90"/>
    </row>
    <row r="687974" spans="68:68" customFormat="1">
      <c r="BP687974" s="90"/>
    </row>
    <row r="687975" spans="68:68" customFormat="1">
      <c r="BP687975" s="90"/>
    </row>
    <row r="687976" spans="68:68" customFormat="1">
      <c r="BP687976" s="90"/>
    </row>
    <row r="687977" spans="68:68" customFormat="1">
      <c r="BP687977" s="90"/>
    </row>
    <row r="687978" spans="68:68" customFormat="1">
      <c r="BP687978" s="90"/>
    </row>
    <row r="687979" spans="68:68" customFormat="1">
      <c r="BP687979" s="90"/>
    </row>
    <row r="687980" spans="68:68" customFormat="1">
      <c r="BP687980" s="90"/>
    </row>
    <row r="687981" spans="68:68" customFormat="1">
      <c r="BP687981" s="90"/>
    </row>
    <row r="687982" spans="68:68" customFormat="1">
      <c r="BP687982" s="90"/>
    </row>
    <row r="687983" spans="68:68" customFormat="1">
      <c r="BP687983" s="90"/>
    </row>
    <row r="687984" spans="68:68" customFormat="1">
      <c r="BP687984" s="90"/>
    </row>
    <row r="687985" spans="68:68" customFormat="1">
      <c r="BP687985" s="90"/>
    </row>
    <row r="687986" spans="68:68" customFormat="1">
      <c r="BP687986" s="90"/>
    </row>
    <row r="687987" spans="68:68" customFormat="1">
      <c r="BP687987" s="90"/>
    </row>
    <row r="687988" spans="68:68" customFormat="1">
      <c r="BP687988" s="90"/>
    </row>
    <row r="687989" spans="68:68" customFormat="1">
      <c r="BP687989" s="90"/>
    </row>
    <row r="687990" spans="68:68" customFormat="1">
      <c r="BP687990" s="90"/>
    </row>
    <row r="687991" spans="68:68" customFormat="1">
      <c r="BP687991" s="90"/>
    </row>
    <row r="687992" spans="68:68" customFormat="1">
      <c r="BP687992" s="90"/>
    </row>
    <row r="687993" spans="68:68" customFormat="1">
      <c r="BP687993" s="90"/>
    </row>
    <row r="687994" spans="68:68" customFormat="1">
      <c r="BP687994" s="90"/>
    </row>
    <row r="687995" spans="68:68" customFormat="1">
      <c r="BP687995" s="90"/>
    </row>
    <row r="687996" spans="68:68" customFormat="1">
      <c r="BP687996" s="90"/>
    </row>
    <row r="687997" spans="68:68" customFormat="1">
      <c r="BP687997" s="90"/>
    </row>
    <row r="687998" spans="68:68" customFormat="1">
      <c r="BP687998" s="90"/>
    </row>
    <row r="687999" spans="68:68" customFormat="1">
      <c r="BP687999" s="90"/>
    </row>
    <row r="688000" spans="68:68" customFormat="1">
      <c r="BP688000" s="90"/>
    </row>
    <row r="688001" spans="68:68" customFormat="1">
      <c r="BP688001" s="90"/>
    </row>
    <row r="688002" spans="68:68" customFormat="1">
      <c r="BP688002" s="90"/>
    </row>
    <row r="688003" spans="68:68" customFormat="1">
      <c r="BP688003" s="90"/>
    </row>
    <row r="688004" spans="68:68" customFormat="1">
      <c r="BP688004" s="90"/>
    </row>
    <row r="688005" spans="68:68" customFormat="1">
      <c r="BP688005" s="90"/>
    </row>
    <row r="688006" spans="68:68" customFormat="1">
      <c r="BP688006" s="90"/>
    </row>
    <row r="688007" spans="68:68" customFormat="1">
      <c r="BP688007" s="90"/>
    </row>
    <row r="688008" spans="68:68" customFormat="1">
      <c r="BP688008" s="90"/>
    </row>
    <row r="688009" spans="68:68" customFormat="1">
      <c r="BP688009" s="90"/>
    </row>
    <row r="688010" spans="68:68" customFormat="1">
      <c r="BP688010" s="90"/>
    </row>
    <row r="688011" spans="68:68" customFormat="1">
      <c r="BP688011" s="90"/>
    </row>
    <row r="688012" spans="68:68" customFormat="1">
      <c r="BP688012" s="90"/>
    </row>
    <row r="688013" spans="68:68" customFormat="1">
      <c r="BP688013" s="90"/>
    </row>
    <row r="688014" spans="68:68" customFormat="1">
      <c r="BP688014" s="90"/>
    </row>
    <row r="688015" spans="68:68" customFormat="1">
      <c r="BP688015" s="90"/>
    </row>
    <row r="688016" spans="68:68" customFormat="1">
      <c r="BP688016" s="90"/>
    </row>
    <row r="688017" spans="68:68" customFormat="1">
      <c r="BP688017" s="90"/>
    </row>
    <row r="688018" spans="68:68" customFormat="1">
      <c r="BP688018" s="90"/>
    </row>
    <row r="688019" spans="68:68" customFormat="1">
      <c r="BP688019" s="90"/>
    </row>
    <row r="688020" spans="68:68" customFormat="1">
      <c r="BP688020" s="90"/>
    </row>
    <row r="688021" spans="68:68" customFormat="1">
      <c r="BP688021" s="90"/>
    </row>
    <row r="688022" spans="68:68" customFormat="1">
      <c r="BP688022" s="90"/>
    </row>
    <row r="688023" spans="68:68" customFormat="1">
      <c r="BP688023" s="90"/>
    </row>
    <row r="688024" spans="68:68" customFormat="1">
      <c r="BP688024" s="90"/>
    </row>
    <row r="688025" spans="68:68" customFormat="1">
      <c r="BP688025" s="90"/>
    </row>
    <row r="688026" spans="68:68" customFormat="1">
      <c r="BP688026" s="90"/>
    </row>
    <row r="688027" spans="68:68" customFormat="1">
      <c r="BP688027" s="90"/>
    </row>
    <row r="688028" spans="68:68" customFormat="1">
      <c r="BP688028" s="90"/>
    </row>
    <row r="688029" spans="68:68" customFormat="1">
      <c r="BP688029" s="90"/>
    </row>
    <row r="688030" spans="68:68" customFormat="1">
      <c r="BP688030" s="90"/>
    </row>
    <row r="688031" spans="68:68" customFormat="1">
      <c r="BP688031" s="90"/>
    </row>
    <row r="688032" spans="68:68" customFormat="1">
      <c r="BP688032" s="90"/>
    </row>
    <row r="688033" spans="68:68" customFormat="1">
      <c r="BP688033" s="90"/>
    </row>
    <row r="688034" spans="68:68" customFormat="1">
      <c r="BP688034" s="90"/>
    </row>
    <row r="688035" spans="68:68" customFormat="1">
      <c r="BP688035" s="90"/>
    </row>
    <row r="688036" spans="68:68" customFormat="1">
      <c r="BP688036" s="90"/>
    </row>
    <row r="688037" spans="68:68" customFormat="1">
      <c r="BP688037" s="90"/>
    </row>
    <row r="688038" spans="68:68" customFormat="1">
      <c r="BP688038" s="90"/>
    </row>
    <row r="688039" spans="68:68" customFormat="1">
      <c r="BP688039" s="90"/>
    </row>
    <row r="688040" spans="68:68" customFormat="1">
      <c r="BP688040" s="90"/>
    </row>
    <row r="688041" spans="68:68" customFormat="1">
      <c r="BP688041" s="90"/>
    </row>
    <row r="688042" spans="68:68" customFormat="1">
      <c r="BP688042" s="90"/>
    </row>
    <row r="688043" spans="68:68" customFormat="1">
      <c r="BP688043" s="90"/>
    </row>
    <row r="688044" spans="68:68" customFormat="1">
      <c r="BP688044" s="90"/>
    </row>
    <row r="688045" spans="68:68" customFormat="1">
      <c r="BP688045" s="90"/>
    </row>
    <row r="688046" spans="68:68" customFormat="1">
      <c r="BP688046" s="90"/>
    </row>
    <row r="688047" spans="68:68" customFormat="1">
      <c r="BP688047" s="90"/>
    </row>
    <row r="688048" spans="68:68" customFormat="1">
      <c r="BP688048" s="90"/>
    </row>
    <row r="688049" spans="68:68" customFormat="1">
      <c r="BP688049" s="90"/>
    </row>
    <row r="688050" spans="68:68" customFormat="1">
      <c r="BP688050" s="90"/>
    </row>
    <row r="688051" spans="68:68" customFormat="1">
      <c r="BP688051" s="90"/>
    </row>
    <row r="688052" spans="68:68" customFormat="1">
      <c r="BP688052" s="90"/>
    </row>
    <row r="688053" spans="68:68" customFormat="1">
      <c r="BP688053" s="90"/>
    </row>
    <row r="688054" spans="68:68" customFormat="1">
      <c r="BP688054" s="90"/>
    </row>
    <row r="688055" spans="68:68" customFormat="1">
      <c r="BP688055" s="90"/>
    </row>
    <row r="688056" spans="68:68" customFormat="1">
      <c r="BP688056" s="90"/>
    </row>
    <row r="688057" spans="68:68" customFormat="1">
      <c r="BP688057" s="90"/>
    </row>
    <row r="688058" spans="68:68" customFormat="1">
      <c r="BP688058" s="90"/>
    </row>
    <row r="688059" spans="68:68" customFormat="1">
      <c r="BP688059" s="90"/>
    </row>
    <row r="688060" spans="68:68" customFormat="1">
      <c r="BP688060" s="90"/>
    </row>
    <row r="688061" spans="68:68" customFormat="1">
      <c r="BP688061" s="90"/>
    </row>
    <row r="688062" spans="68:68" customFormat="1">
      <c r="BP688062" s="90"/>
    </row>
    <row r="688063" spans="68:68" customFormat="1">
      <c r="BP688063" s="90"/>
    </row>
    <row r="688064" spans="68:68" customFormat="1">
      <c r="BP688064" s="90"/>
    </row>
    <row r="688065" spans="68:68" customFormat="1">
      <c r="BP688065" s="90"/>
    </row>
    <row r="688066" spans="68:68" customFormat="1">
      <c r="BP688066" s="90"/>
    </row>
    <row r="688067" spans="68:68" customFormat="1">
      <c r="BP688067" s="90"/>
    </row>
    <row r="688068" spans="68:68" customFormat="1">
      <c r="BP688068" s="90"/>
    </row>
    <row r="688069" spans="68:68" customFormat="1">
      <c r="BP688069" s="90"/>
    </row>
    <row r="688070" spans="68:68" customFormat="1">
      <c r="BP688070" s="90"/>
    </row>
    <row r="688071" spans="68:68" customFormat="1">
      <c r="BP688071" s="90"/>
    </row>
    <row r="688072" spans="68:68" customFormat="1">
      <c r="BP688072" s="90"/>
    </row>
    <row r="688073" spans="68:68" customFormat="1">
      <c r="BP688073" s="90"/>
    </row>
    <row r="688074" spans="68:68" customFormat="1">
      <c r="BP688074" s="90"/>
    </row>
    <row r="688075" spans="68:68" customFormat="1">
      <c r="BP688075" s="90"/>
    </row>
    <row r="688076" spans="68:68" customFormat="1">
      <c r="BP688076" s="90"/>
    </row>
    <row r="688077" spans="68:68" customFormat="1">
      <c r="BP688077" s="90"/>
    </row>
    <row r="688078" spans="68:68" customFormat="1">
      <c r="BP688078" s="90"/>
    </row>
    <row r="688079" spans="68:68" customFormat="1">
      <c r="BP688079" s="90"/>
    </row>
    <row r="688080" spans="68:68" customFormat="1">
      <c r="BP688080" s="90"/>
    </row>
    <row r="688081" spans="68:68" customFormat="1">
      <c r="BP688081" s="90"/>
    </row>
    <row r="688082" spans="68:68" customFormat="1">
      <c r="BP688082" s="90"/>
    </row>
    <row r="688083" spans="68:68" customFormat="1">
      <c r="BP688083" s="90"/>
    </row>
    <row r="688084" spans="68:68" customFormat="1">
      <c r="BP688084" s="90"/>
    </row>
    <row r="688085" spans="68:68" customFormat="1">
      <c r="BP688085" s="90"/>
    </row>
    <row r="688086" spans="68:68" customFormat="1">
      <c r="BP688086" s="90"/>
    </row>
    <row r="688087" spans="68:68" customFormat="1">
      <c r="BP688087" s="90"/>
    </row>
    <row r="688088" spans="68:68" customFormat="1">
      <c r="BP688088" s="90"/>
    </row>
    <row r="688089" spans="68:68" customFormat="1">
      <c r="BP688089" s="90"/>
    </row>
    <row r="688090" spans="68:68" customFormat="1">
      <c r="BP688090" s="90"/>
    </row>
    <row r="688091" spans="68:68" customFormat="1">
      <c r="BP688091" s="90"/>
    </row>
    <row r="688092" spans="68:68" customFormat="1">
      <c r="BP688092" s="90"/>
    </row>
    <row r="688093" spans="68:68" customFormat="1">
      <c r="BP688093" s="90"/>
    </row>
    <row r="688094" spans="68:68" customFormat="1">
      <c r="BP688094" s="90"/>
    </row>
    <row r="688095" spans="68:68" customFormat="1">
      <c r="BP688095" s="90"/>
    </row>
    <row r="688096" spans="68:68" customFormat="1">
      <c r="BP688096" s="90"/>
    </row>
    <row r="688097" spans="68:68" customFormat="1">
      <c r="BP688097" s="90"/>
    </row>
    <row r="688098" spans="68:68" customFormat="1">
      <c r="BP688098" s="90"/>
    </row>
    <row r="688099" spans="68:68" customFormat="1">
      <c r="BP688099" s="90"/>
    </row>
    <row r="688100" spans="68:68" customFormat="1">
      <c r="BP688100" s="90"/>
    </row>
    <row r="688101" spans="68:68" customFormat="1">
      <c r="BP688101" s="90"/>
    </row>
    <row r="688102" spans="68:68" customFormat="1">
      <c r="BP688102" s="90"/>
    </row>
    <row r="688103" spans="68:68" customFormat="1">
      <c r="BP688103" s="90"/>
    </row>
    <row r="688104" spans="68:68" customFormat="1">
      <c r="BP688104" s="90"/>
    </row>
    <row r="688105" spans="68:68" customFormat="1">
      <c r="BP688105" s="90"/>
    </row>
    <row r="688106" spans="68:68" customFormat="1">
      <c r="BP688106" s="90"/>
    </row>
    <row r="688107" spans="68:68" customFormat="1">
      <c r="BP688107" s="90"/>
    </row>
    <row r="688108" spans="68:68" customFormat="1">
      <c r="BP688108" s="90"/>
    </row>
    <row r="688109" spans="68:68" customFormat="1">
      <c r="BP688109" s="90"/>
    </row>
    <row r="688110" spans="68:68" customFormat="1">
      <c r="BP688110" s="90"/>
    </row>
    <row r="688111" spans="68:68" customFormat="1">
      <c r="BP688111" s="90"/>
    </row>
    <row r="688112" spans="68:68" customFormat="1">
      <c r="BP688112" s="90"/>
    </row>
    <row r="688113" spans="68:68" customFormat="1">
      <c r="BP688113" s="90"/>
    </row>
    <row r="688114" spans="68:68" customFormat="1">
      <c r="BP688114" s="90"/>
    </row>
    <row r="688115" spans="68:68" customFormat="1">
      <c r="BP688115" s="90"/>
    </row>
    <row r="688116" spans="68:68" customFormat="1">
      <c r="BP688116" s="90"/>
    </row>
    <row r="688117" spans="68:68" customFormat="1">
      <c r="BP688117" s="90"/>
    </row>
    <row r="688118" spans="68:68" customFormat="1">
      <c r="BP688118" s="90"/>
    </row>
    <row r="688119" spans="68:68" customFormat="1">
      <c r="BP688119" s="90"/>
    </row>
    <row r="688120" spans="68:68" customFormat="1">
      <c r="BP688120" s="90"/>
    </row>
    <row r="688121" spans="68:68" customFormat="1">
      <c r="BP688121" s="90"/>
    </row>
    <row r="688122" spans="68:68" customFormat="1">
      <c r="BP688122" s="90"/>
    </row>
    <row r="688123" spans="68:68" customFormat="1">
      <c r="BP688123" s="90"/>
    </row>
    <row r="688124" spans="68:68" customFormat="1">
      <c r="BP688124" s="90"/>
    </row>
    <row r="688125" spans="68:68" customFormat="1">
      <c r="BP688125" s="90"/>
    </row>
    <row r="688126" spans="68:68" customFormat="1">
      <c r="BP688126" s="90"/>
    </row>
    <row r="688127" spans="68:68" customFormat="1">
      <c r="BP688127" s="90"/>
    </row>
    <row r="688128" spans="68:68" customFormat="1">
      <c r="BP688128" s="90"/>
    </row>
    <row r="688129" spans="68:68" customFormat="1">
      <c r="BP688129" s="90"/>
    </row>
    <row r="688130" spans="68:68" customFormat="1">
      <c r="BP688130" s="90"/>
    </row>
    <row r="688131" spans="68:68" customFormat="1">
      <c r="BP688131" s="90"/>
    </row>
    <row r="688132" spans="68:68" customFormat="1">
      <c r="BP688132" s="90"/>
    </row>
    <row r="688133" spans="68:68" customFormat="1">
      <c r="BP688133" s="90"/>
    </row>
    <row r="688134" spans="68:68" customFormat="1">
      <c r="BP688134" s="90"/>
    </row>
    <row r="688135" spans="68:68" customFormat="1">
      <c r="BP688135" s="90"/>
    </row>
    <row r="688136" spans="68:68" customFormat="1">
      <c r="BP688136" s="90"/>
    </row>
    <row r="688137" spans="68:68" customFormat="1">
      <c r="BP688137" s="90"/>
    </row>
    <row r="688138" spans="68:68" customFormat="1">
      <c r="BP688138" s="90"/>
    </row>
    <row r="688139" spans="68:68" customFormat="1">
      <c r="BP688139" s="90"/>
    </row>
    <row r="688140" spans="68:68" customFormat="1">
      <c r="BP688140" s="90"/>
    </row>
    <row r="688141" spans="68:68" customFormat="1">
      <c r="BP688141" s="90"/>
    </row>
    <row r="688142" spans="68:68" customFormat="1">
      <c r="BP688142" s="90"/>
    </row>
    <row r="688143" spans="68:68" customFormat="1">
      <c r="BP688143" s="90"/>
    </row>
    <row r="688144" spans="68:68" customFormat="1">
      <c r="BP688144" s="90"/>
    </row>
    <row r="688145" spans="68:68" customFormat="1">
      <c r="BP688145" s="90"/>
    </row>
    <row r="688146" spans="68:68" customFormat="1">
      <c r="BP688146" s="90"/>
    </row>
    <row r="688147" spans="68:68" customFormat="1">
      <c r="BP688147" s="90"/>
    </row>
    <row r="688148" spans="68:68" customFormat="1">
      <c r="BP688148" s="90"/>
    </row>
    <row r="688149" spans="68:68" customFormat="1">
      <c r="BP688149" s="90"/>
    </row>
    <row r="688150" spans="68:68" customFormat="1">
      <c r="BP688150" s="90"/>
    </row>
    <row r="688151" spans="68:68" customFormat="1">
      <c r="BP688151" s="90"/>
    </row>
    <row r="688152" spans="68:68" customFormat="1">
      <c r="BP688152" s="90"/>
    </row>
    <row r="688153" spans="68:68" customFormat="1">
      <c r="BP688153" s="90"/>
    </row>
    <row r="688154" spans="68:68" customFormat="1">
      <c r="BP688154" s="90"/>
    </row>
    <row r="688155" spans="68:68" customFormat="1">
      <c r="BP688155" s="90"/>
    </row>
    <row r="688156" spans="68:68" customFormat="1">
      <c r="BP688156" s="90"/>
    </row>
    <row r="688157" spans="68:68" customFormat="1">
      <c r="BP688157" s="90"/>
    </row>
    <row r="688158" spans="68:68" customFormat="1">
      <c r="BP688158" s="90"/>
    </row>
    <row r="688159" spans="68:68" customFormat="1">
      <c r="BP688159" s="90"/>
    </row>
    <row r="688160" spans="68:68" customFormat="1">
      <c r="BP688160" s="90"/>
    </row>
    <row r="688161" spans="68:68" customFormat="1">
      <c r="BP688161" s="90"/>
    </row>
    <row r="688162" spans="68:68" customFormat="1">
      <c r="BP688162" s="90"/>
    </row>
    <row r="688163" spans="68:68" customFormat="1">
      <c r="BP688163" s="90"/>
    </row>
    <row r="688164" spans="68:68" customFormat="1">
      <c r="BP688164" s="90"/>
    </row>
    <row r="688165" spans="68:68" customFormat="1">
      <c r="BP688165" s="90"/>
    </row>
    <row r="688166" spans="68:68" customFormat="1">
      <c r="BP688166" s="90"/>
    </row>
    <row r="688167" spans="68:68" customFormat="1">
      <c r="BP688167" s="90"/>
    </row>
    <row r="688168" spans="68:68" customFormat="1">
      <c r="BP688168" s="90"/>
    </row>
    <row r="688169" spans="68:68" customFormat="1">
      <c r="BP688169" s="90"/>
    </row>
    <row r="688170" spans="68:68" customFormat="1">
      <c r="BP688170" s="90"/>
    </row>
    <row r="688171" spans="68:68" customFormat="1">
      <c r="BP688171" s="90"/>
    </row>
    <row r="688172" spans="68:68" customFormat="1">
      <c r="BP688172" s="90"/>
    </row>
    <row r="688173" spans="68:68" customFormat="1">
      <c r="BP688173" s="90"/>
    </row>
    <row r="688174" spans="68:68" customFormat="1">
      <c r="BP688174" s="90"/>
    </row>
    <row r="688175" spans="68:68" customFormat="1">
      <c r="BP688175" s="90"/>
    </row>
    <row r="688176" spans="68:68" customFormat="1">
      <c r="BP688176" s="90"/>
    </row>
    <row r="688177" spans="68:68" customFormat="1">
      <c r="BP688177" s="90"/>
    </row>
    <row r="688178" spans="68:68" customFormat="1">
      <c r="BP688178" s="90"/>
    </row>
    <row r="688179" spans="68:68" customFormat="1">
      <c r="BP688179" s="90"/>
    </row>
    <row r="688180" spans="68:68" customFormat="1">
      <c r="BP688180" s="90"/>
    </row>
    <row r="688181" spans="68:68" customFormat="1">
      <c r="BP688181" s="90"/>
    </row>
    <row r="688182" spans="68:68" customFormat="1">
      <c r="BP688182" s="90"/>
    </row>
    <row r="688183" spans="68:68" customFormat="1">
      <c r="BP688183" s="90"/>
    </row>
    <row r="688184" spans="68:68" customFormat="1">
      <c r="BP688184" s="90"/>
    </row>
    <row r="688185" spans="68:68" customFormat="1">
      <c r="BP688185" s="90"/>
    </row>
    <row r="688186" spans="68:68" customFormat="1">
      <c r="BP688186" s="90"/>
    </row>
    <row r="688187" spans="68:68" customFormat="1">
      <c r="BP688187" s="90"/>
    </row>
    <row r="688188" spans="68:68" customFormat="1">
      <c r="BP688188" s="90"/>
    </row>
    <row r="688189" spans="68:68" customFormat="1">
      <c r="BP688189" s="90"/>
    </row>
    <row r="688190" spans="68:68" customFormat="1">
      <c r="BP688190" s="90"/>
    </row>
    <row r="688191" spans="68:68" customFormat="1">
      <c r="BP688191" s="90"/>
    </row>
    <row r="688192" spans="68:68" customFormat="1">
      <c r="BP688192" s="90"/>
    </row>
    <row r="688193" spans="68:68" customFormat="1">
      <c r="BP688193" s="90"/>
    </row>
    <row r="688194" spans="68:68" customFormat="1">
      <c r="BP688194" s="90"/>
    </row>
    <row r="688195" spans="68:68" customFormat="1">
      <c r="BP688195" s="90"/>
    </row>
    <row r="688196" spans="68:68" customFormat="1">
      <c r="BP688196" s="90"/>
    </row>
    <row r="688197" spans="68:68" customFormat="1">
      <c r="BP688197" s="90"/>
    </row>
    <row r="688198" spans="68:68" customFormat="1">
      <c r="BP688198" s="90"/>
    </row>
    <row r="688199" spans="68:68" customFormat="1">
      <c r="BP688199" s="90"/>
    </row>
    <row r="688200" spans="68:68" customFormat="1">
      <c r="BP688200" s="90"/>
    </row>
    <row r="688201" spans="68:68" customFormat="1">
      <c r="BP688201" s="90"/>
    </row>
    <row r="688202" spans="68:68" customFormat="1">
      <c r="BP688202" s="90"/>
    </row>
    <row r="688203" spans="68:68" customFormat="1">
      <c r="BP688203" s="90"/>
    </row>
    <row r="688204" spans="68:68" customFormat="1">
      <c r="BP688204" s="90"/>
    </row>
    <row r="688205" spans="68:68" customFormat="1">
      <c r="BP688205" s="90"/>
    </row>
    <row r="688206" spans="68:68" customFormat="1">
      <c r="BP688206" s="90"/>
    </row>
    <row r="688207" spans="68:68" customFormat="1">
      <c r="BP688207" s="90"/>
    </row>
    <row r="688208" spans="68:68" customFormat="1">
      <c r="BP688208" s="90"/>
    </row>
    <row r="688209" spans="68:68" customFormat="1">
      <c r="BP688209" s="90"/>
    </row>
    <row r="688210" spans="68:68" customFormat="1">
      <c r="BP688210" s="90"/>
    </row>
    <row r="688211" spans="68:68" customFormat="1">
      <c r="BP688211" s="90"/>
    </row>
    <row r="688212" spans="68:68" customFormat="1">
      <c r="BP688212" s="90"/>
    </row>
    <row r="688213" spans="68:68" customFormat="1">
      <c r="BP688213" s="90"/>
    </row>
    <row r="688214" spans="68:68" customFormat="1">
      <c r="BP688214" s="90"/>
    </row>
    <row r="688215" spans="68:68" customFormat="1">
      <c r="BP688215" s="90"/>
    </row>
    <row r="688216" spans="68:68" customFormat="1">
      <c r="BP688216" s="90"/>
    </row>
    <row r="688217" spans="68:68" customFormat="1">
      <c r="BP688217" s="90"/>
    </row>
    <row r="688218" spans="68:68" customFormat="1">
      <c r="BP688218" s="90"/>
    </row>
    <row r="688219" spans="68:68" customFormat="1">
      <c r="BP688219" s="90"/>
    </row>
    <row r="688220" spans="68:68" customFormat="1">
      <c r="BP688220" s="90"/>
    </row>
    <row r="688221" spans="68:68" customFormat="1">
      <c r="BP688221" s="90"/>
    </row>
    <row r="688222" spans="68:68" customFormat="1">
      <c r="BP688222" s="90"/>
    </row>
    <row r="688223" spans="68:68" customFormat="1">
      <c r="BP688223" s="90"/>
    </row>
    <row r="688224" spans="68:68" customFormat="1">
      <c r="BP688224" s="90"/>
    </row>
    <row r="688225" spans="68:68" customFormat="1">
      <c r="BP688225" s="90"/>
    </row>
    <row r="688226" spans="68:68" customFormat="1">
      <c r="BP688226" s="90"/>
    </row>
    <row r="688227" spans="68:68" customFormat="1">
      <c r="BP688227" s="90"/>
    </row>
    <row r="688228" spans="68:68" customFormat="1">
      <c r="BP688228" s="90"/>
    </row>
    <row r="688229" spans="68:68" customFormat="1">
      <c r="BP688229" s="90"/>
    </row>
    <row r="688230" spans="68:68" customFormat="1">
      <c r="BP688230" s="90"/>
    </row>
    <row r="688231" spans="68:68" customFormat="1">
      <c r="BP688231" s="90"/>
    </row>
    <row r="688232" spans="68:68" customFormat="1">
      <c r="BP688232" s="90"/>
    </row>
    <row r="688233" spans="68:68" customFormat="1">
      <c r="BP688233" s="90"/>
    </row>
    <row r="688234" spans="68:68" customFormat="1">
      <c r="BP688234" s="90"/>
    </row>
    <row r="688235" spans="68:68" customFormat="1">
      <c r="BP688235" s="90"/>
    </row>
    <row r="688236" spans="68:68" customFormat="1">
      <c r="BP688236" s="90"/>
    </row>
    <row r="688237" spans="68:68" customFormat="1">
      <c r="BP688237" s="90"/>
    </row>
    <row r="688238" spans="68:68" customFormat="1">
      <c r="BP688238" s="90"/>
    </row>
    <row r="688239" spans="68:68" customFormat="1">
      <c r="BP688239" s="90"/>
    </row>
    <row r="688240" spans="68:68" customFormat="1">
      <c r="BP688240" s="90"/>
    </row>
    <row r="688241" spans="68:68" customFormat="1">
      <c r="BP688241" s="90"/>
    </row>
    <row r="688242" spans="68:68" customFormat="1">
      <c r="BP688242" s="90"/>
    </row>
    <row r="688243" spans="68:68" customFormat="1">
      <c r="BP688243" s="90"/>
    </row>
    <row r="688244" spans="68:68" customFormat="1">
      <c r="BP688244" s="90"/>
    </row>
    <row r="688245" spans="68:68" customFormat="1">
      <c r="BP688245" s="90"/>
    </row>
    <row r="688246" spans="68:68" customFormat="1">
      <c r="BP688246" s="90"/>
    </row>
    <row r="688247" spans="68:68" customFormat="1">
      <c r="BP688247" s="90"/>
    </row>
    <row r="688248" spans="68:68" customFormat="1">
      <c r="BP688248" s="90"/>
    </row>
    <row r="688249" spans="68:68" customFormat="1">
      <c r="BP688249" s="90"/>
    </row>
    <row r="688250" spans="68:68" customFormat="1">
      <c r="BP688250" s="90"/>
    </row>
    <row r="688251" spans="68:68" customFormat="1">
      <c r="BP688251" s="90"/>
    </row>
    <row r="688252" spans="68:68" customFormat="1">
      <c r="BP688252" s="90"/>
    </row>
    <row r="688253" spans="68:68" customFormat="1">
      <c r="BP688253" s="90"/>
    </row>
    <row r="688254" spans="68:68" customFormat="1">
      <c r="BP688254" s="90"/>
    </row>
    <row r="688255" spans="68:68" customFormat="1">
      <c r="BP688255" s="90"/>
    </row>
    <row r="688256" spans="68:68" customFormat="1">
      <c r="BP688256" s="90"/>
    </row>
    <row r="688257" spans="68:68" customFormat="1">
      <c r="BP688257" s="90"/>
    </row>
    <row r="688258" spans="68:68" customFormat="1">
      <c r="BP688258" s="90"/>
    </row>
    <row r="688259" spans="68:68" customFormat="1">
      <c r="BP688259" s="90"/>
    </row>
    <row r="688260" spans="68:68" customFormat="1">
      <c r="BP688260" s="90"/>
    </row>
    <row r="688261" spans="68:68" customFormat="1">
      <c r="BP688261" s="90"/>
    </row>
    <row r="688262" spans="68:68" customFormat="1">
      <c r="BP688262" s="90"/>
    </row>
    <row r="688263" spans="68:68" customFormat="1">
      <c r="BP688263" s="90"/>
    </row>
    <row r="688264" spans="68:68" customFormat="1">
      <c r="BP688264" s="90"/>
    </row>
    <row r="688265" spans="68:68" customFormat="1">
      <c r="BP688265" s="90"/>
    </row>
    <row r="688266" spans="68:68" customFormat="1">
      <c r="BP688266" s="90"/>
    </row>
    <row r="688267" spans="68:68" customFormat="1">
      <c r="BP688267" s="90"/>
    </row>
    <row r="688268" spans="68:68" customFormat="1">
      <c r="BP688268" s="90"/>
    </row>
    <row r="688269" spans="68:68" customFormat="1">
      <c r="BP688269" s="90"/>
    </row>
    <row r="688270" spans="68:68" customFormat="1">
      <c r="BP688270" s="90"/>
    </row>
    <row r="688271" spans="68:68" customFormat="1">
      <c r="BP688271" s="90"/>
    </row>
    <row r="688272" spans="68:68" customFormat="1">
      <c r="BP688272" s="90"/>
    </row>
    <row r="688273" spans="68:68" customFormat="1">
      <c r="BP688273" s="90"/>
    </row>
    <row r="688274" spans="68:68" customFormat="1">
      <c r="BP688274" s="90"/>
    </row>
    <row r="688275" spans="68:68" customFormat="1">
      <c r="BP688275" s="90"/>
    </row>
    <row r="688276" spans="68:68" customFormat="1">
      <c r="BP688276" s="90"/>
    </row>
    <row r="688277" spans="68:68" customFormat="1">
      <c r="BP688277" s="90"/>
    </row>
    <row r="688278" spans="68:68" customFormat="1">
      <c r="BP688278" s="90"/>
    </row>
    <row r="688279" spans="68:68" customFormat="1">
      <c r="BP688279" s="90"/>
    </row>
    <row r="688280" spans="68:68" customFormat="1">
      <c r="BP688280" s="90"/>
    </row>
    <row r="688281" spans="68:68" customFormat="1">
      <c r="BP688281" s="90"/>
    </row>
    <row r="688282" spans="68:68" customFormat="1">
      <c r="BP688282" s="90"/>
    </row>
    <row r="688283" spans="68:68" customFormat="1">
      <c r="BP688283" s="90"/>
    </row>
    <row r="688284" spans="68:68" customFormat="1">
      <c r="BP688284" s="90"/>
    </row>
    <row r="688285" spans="68:68" customFormat="1">
      <c r="BP688285" s="90"/>
    </row>
    <row r="688286" spans="68:68" customFormat="1">
      <c r="BP688286" s="90"/>
    </row>
    <row r="688287" spans="68:68" customFormat="1">
      <c r="BP688287" s="90"/>
    </row>
    <row r="688288" spans="68:68" customFormat="1">
      <c r="BP688288" s="90"/>
    </row>
    <row r="688289" spans="68:68" customFormat="1">
      <c r="BP688289" s="90"/>
    </row>
    <row r="688290" spans="68:68" customFormat="1">
      <c r="BP688290" s="90"/>
    </row>
    <row r="688291" spans="68:68" customFormat="1">
      <c r="BP688291" s="90"/>
    </row>
    <row r="688292" spans="68:68" customFormat="1">
      <c r="BP688292" s="90"/>
    </row>
    <row r="688293" spans="68:68" customFormat="1">
      <c r="BP688293" s="90"/>
    </row>
    <row r="688294" spans="68:68" customFormat="1">
      <c r="BP688294" s="90"/>
    </row>
    <row r="688295" spans="68:68" customFormat="1">
      <c r="BP688295" s="90"/>
    </row>
    <row r="688296" spans="68:68" customFormat="1">
      <c r="BP688296" s="90"/>
    </row>
    <row r="688297" spans="68:68" customFormat="1">
      <c r="BP688297" s="90"/>
    </row>
    <row r="688298" spans="68:68" customFormat="1">
      <c r="BP688298" s="90"/>
    </row>
    <row r="688299" spans="68:68" customFormat="1">
      <c r="BP688299" s="90"/>
    </row>
    <row r="688300" spans="68:68" customFormat="1">
      <c r="BP688300" s="90"/>
    </row>
    <row r="688301" spans="68:68" customFormat="1">
      <c r="BP688301" s="90"/>
    </row>
    <row r="688302" spans="68:68" customFormat="1">
      <c r="BP688302" s="90"/>
    </row>
    <row r="688303" spans="68:68" customFormat="1">
      <c r="BP688303" s="90"/>
    </row>
    <row r="688304" spans="68:68" customFormat="1">
      <c r="BP688304" s="90"/>
    </row>
    <row r="688305" spans="68:68" customFormat="1">
      <c r="BP688305" s="90"/>
    </row>
    <row r="688306" spans="68:68" customFormat="1">
      <c r="BP688306" s="90"/>
    </row>
    <row r="688307" spans="68:68" customFormat="1">
      <c r="BP688307" s="90"/>
    </row>
    <row r="688308" spans="68:68" customFormat="1">
      <c r="BP688308" s="90"/>
    </row>
    <row r="688309" spans="68:68" customFormat="1">
      <c r="BP688309" s="90"/>
    </row>
    <row r="688310" spans="68:68" customFormat="1">
      <c r="BP688310" s="90"/>
    </row>
    <row r="688311" spans="68:68" customFormat="1">
      <c r="BP688311" s="90"/>
    </row>
    <row r="688312" spans="68:68" customFormat="1">
      <c r="BP688312" s="90"/>
    </row>
    <row r="688313" spans="68:68" customFormat="1">
      <c r="BP688313" s="90"/>
    </row>
    <row r="688314" spans="68:68" customFormat="1">
      <c r="BP688314" s="90"/>
    </row>
    <row r="688315" spans="68:68" customFormat="1">
      <c r="BP688315" s="90"/>
    </row>
    <row r="688316" spans="68:68" customFormat="1">
      <c r="BP688316" s="90"/>
    </row>
    <row r="688317" spans="68:68" customFormat="1">
      <c r="BP688317" s="90"/>
    </row>
    <row r="688318" spans="68:68" customFormat="1">
      <c r="BP688318" s="90"/>
    </row>
    <row r="688319" spans="68:68" customFormat="1">
      <c r="BP688319" s="90"/>
    </row>
    <row r="688320" spans="68:68" customFormat="1">
      <c r="BP688320" s="90"/>
    </row>
    <row r="688321" spans="68:68" customFormat="1">
      <c r="BP688321" s="90"/>
    </row>
    <row r="688322" spans="68:68" customFormat="1">
      <c r="BP688322" s="90"/>
    </row>
    <row r="688323" spans="68:68" customFormat="1">
      <c r="BP688323" s="90"/>
    </row>
    <row r="688324" spans="68:68" customFormat="1">
      <c r="BP688324" s="90"/>
    </row>
    <row r="688325" spans="68:68" customFormat="1">
      <c r="BP688325" s="90"/>
    </row>
    <row r="688326" spans="68:68" customFormat="1">
      <c r="BP688326" s="90"/>
    </row>
    <row r="688327" spans="68:68" customFormat="1">
      <c r="BP688327" s="90"/>
    </row>
    <row r="688328" spans="68:68" customFormat="1">
      <c r="BP688328" s="90"/>
    </row>
    <row r="688329" spans="68:68" customFormat="1">
      <c r="BP688329" s="90"/>
    </row>
    <row r="688330" spans="68:68" customFormat="1">
      <c r="BP688330" s="90"/>
    </row>
    <row r="688331" spans="68:68" customFormat="1">
      <c r="BP688331" s="90"/>
    </row>
    <row r="688332" spans="68:68" customFormat="1">
      <c r="BP688332" s="90"/>
    </row>
    <row r="688333" spans="68:68" customFormat="1">
      <c r="BP688333" s="90"/>
    </row>
    <row r="688334" spans="68:68" customFormat="1">
      <c r="BP688334" s="90"/>
    </row>
    <row r="688335" spans="68:68" customFormat="1">
      <c r="BP688335" s="90"/>
    </row>
    <row r="688336" spans="68:68" customFormat="1">
      <c r="BP688336" s="90"/>
    </row>
    <row r="688337" spans="68:68" customFormat="1">
      <c r="BP688337" s="90"/>
    </row>
    <row r="688338" spans="68:68" customFormat="1">
      <c r="BP688338" s="90"/>
    </row>
    <row r="688339" spans="68:68" customFormat="1">
      <c r="BP688339" s="90"/>
    </row>
    <row r="688340" spans="68:68" customFormat="1">
      <c r="BP688340" s="90"/>
    </row>
    <row r="688341" spans="68:68" customFormat="1">
      <c r="BP688341" s="90"/>
    </row>
    <row r="688342" spans="68:68" customFormat="1">
      <c r="BP688342" s="90"/>
    </row>
    <row r="688343" spans="68:68" customFormat="1">
      <c r="BP688343" s="90"/>
    </row>
    <row r="688344" spans="68:68" customFormat="1">
      <c r="BP688344" s="90"/>
    </row>
    <row r="688345" spans="68:68" customFormat="1">
      <c r="BP688345" s="90"/>
    </row>
    <row r="688346" spans="68:68" customFormat="1">
      <c r="BP688346" s="90"/>
    </row>
    <row r="688347" spans="68:68" customFormat="1">
      <c r="BP688347" s="90"/>
    </row>
    <row r="688348" spans="68:68" customFormat="1">
      <c r="BP688348" s="90"/>
    </row>
    <row r="688349" spans="68:68" customFormat="1">
      <c r="BP688349" s="90"/>
    </row>
    <row r="688350" spans="68:68" customFormat="1">
      <c r="BP688350" s="90"/>
    </row>
    <row r="688351" spans="68:68" customFormat="1">
      <c r="BP688351" s="90"/>
    </row>
    <row r="688352" spans="68:68" customFormat="1">
      <c r="BP688352" s="90"/>
    </row>
    <row r="688353" spans="68:68" customFormat="1">
      <c r="BP688353" s="90"/>
    </row>
    <row r="688354" spans="68:68" customFormat="1">
      <c r="BP688354" s="90"/>
    </row>
    <row r="688355" spans="68:68" customFormat="1">
      <c r="BP688355" s="90"/>
    </row>
    <row r="688356" spans="68:68" customFormat="1">
      <c r="BP688356" s="90"/>
    </row>
    <row r="688357" spans="68:68" customFormat="1">
      <c r="BP688357" s="90"/>
    </row>
    <row r="688358" spans="68:68" customFormat="1">
      <c r="BP688358" s="90"/>
    </row>
    <row r="688359" spans="68:68" customFormat="1">
      <c r="BP688359" s="90"/>
    </row>
    <row r="688360" spans="68:68" customFormat="1">
      <c r="BP688360" s="90"/>
    </row>
    <row r="688361" spans="68:68" customFormat="1">
      <c r="BP688361" s="90"/>
    </row>
    <row r="688362" spans="68:68" customFormat="1">
      <c r="BP688362" s="90"/>
    </row>
    <row r="688363" spans="68:68" customFormat="1">
      <c r="BP688363" s="90"/>
    </row>
    <row r="688364" spans="68:68" customFormat="1">
      <c r="BP688364" s="90"/>
    </row>
    <row r="688365" spans="68:68" customFormat="1">
      <c r="BP688365" s="90"/>
    </row>
    <row r="688366" spans="68:68" customFormat="1">
      <c r="BP688366" s="90"/>
    </row>
    <row r="688367" spans="68:68" customFormat="1">
      <c r="BP688367" s="90"/>
    </row>
    <row r="688368" spans="68:68" customFormat="1">
      <c r="BP688368" s="90"/>
    </row>
    <row r="688369" spans="68:68" customFormat="1">
      <c r="BP688369" s="90"/>
    </row>
    <row r="688370" spans="68:68" customFormat="1">
      <c r="BP688370" s="90"/>
    </row>
    <row r="688371" spans="68:68" customFormat="1">
      <c r="BP688371" s="90"/>
    </row>
    <row r="688372" spans="68:68" customFormat="1">
      <c r="BP688372" s="90"/>
    </row>
    <row r="688373" spans="68:68" customFormat="1">
      <c r="BP688373" s="90"/>
    </row>
    <row r="688374" spans="68:68" customFormat="1">
      <c r="BP688374" s="90"/>
    </row>
    <row r="688375" spans="68:68" customFormat="1">
      <c r="BP688375" s="90"/>
    </row>
    <row r="688376" spans="68:68" customFormat="1">
      <c r="BP688376" s="90"/>
    </row>
    <row r="688377" spans="68:68" customFormat="1">
      <c r="BP688377" s="90"/>
    </row>
    <row r="688378" spans="68:68" customFormat="1">
      <c r="BP688378" s="90"/>
    </row>
    <row r="688379" spans="68:68" customFormat="1">
      <c r="BP688379" s="90"/>
    </row>
    <row r="688380" spans="68:68" customFormat="1">
      <c r="BP688380" s="90"/>
    </row>
    <row r="688381" spans="68:68" customFormat="1">
      <c r="BP688381" s="90"/>
    </row>
    <row r="688382" spans="68:68" customFormat="1">
      <c r="BP688382" s="90"/>
    </row>
    <row r="688383" spans="68:68" customFormat="1">
      <c r="BP688383" s="90"/>
    </row>
    <row r="688384" spans="68:68" customFormat="1">
      <c r="BP688384" s="90"/>
    </row>
    <row r="688385" spans="68:68" customFormat="1">
      <c r="BP688385" s="90"/>
    </row>
    <row r="688386" spans="68:68" customFormat="1">
      <c r="BP688386" s="90"/>
    </row>
    <row r="688387" spans="68:68" customFormat="1">
      <c r="BP688387" s="90"/>
    </row>
    <row r="688388" spans="68:68" customFormat="1">
      <c r="BP688388" s="90"/>
    </row>
    <row r="688389" spans="68:68" customFormat="1">
      <c r="BP688389" s="90"/>
    </row>
    <row r="688390" spans="68:68" customFormat="1">
      <c r="BP688390" s="90"/>
    </row>
    <row r="688391" spans="68:68" customFormat="1">
      <c r="BP688391" s="90"/>
    </row>
    <row r="688392" spans="68:68" customFormat="1">
      <c r="BP688392" s="90"/>
    </row>
    <row r="688393" spans="68:68" customFormat="1">
      <c r="BP688393" s="90"/>
    </row>
    <row r="688394" spans="68:68" customFormat="1">
      <c r="BP688394" s="90"/>
    </row>
    <row r="688395" spans="68:68" customFormat="1">
      <c r="BP688395" s="90"/>
    </row>
    <row r="688396" spans="68:68" customFormat="1">
      <c r="BP688396" s="90"/>
    </row>
    <row r="688397" spans="68:68" customFormat="1">
      <c r="BP688397" s="90"/>
    </row>
    <row r="688398" spans="68:68" customFormat="1">
      <c r="BP688398" s="90"/>
    </row>
    <row r="688399" spans="68:68" customFormat="1">
      <c r="BP688399" s="90"/>
    </row>
    <row r="688400" spans="68:68" customFormat="1">
      <c r="BP688400" s="90"/>
    </row>
    <row r="688401" spans="68:68" customFormat="1">
      <c r="BP688401" s="90"/>
    </row>
    <row r="688402" spans="68:68" customFormat="1">
      <c r="BP688402" s="90"/>
    </row>
    <row r="688403" spans="68:68" customFormat="1">
      <c r="BP688403" s="90"/>
    </row>
    <row r="688404" spans="68:68" customFormat="1">
      <c r="BP688404" s="90"/>
    </row>
    <row r="688405" spans="68:68" customFormat="1">
      <c r="BP688405" s="90"/>
    </row>
    <row r="688406" spans="68:68" customFormat="1">
      <c r="BP688406" s="90"/>
    </row>
    <row r="688407" spans="68:68" customFormat="1">
      <c r="BP688407" s="90"/>
    </row>
    <row r="688408" spans="68:68" customFormat="1">
      <c r="BP688408" s="90"/>
    </row>
    <row r="688409" spans="68:68" customFormat="1">
      <c r="BP688409" s="90"/>
    </row>
    <row r="688410" spans="68:68" customFormat="1">
      <c r="BP688410" s="90"/>
    </row>
    <row r="688411" spans="68:68" customFormat="1">
      <c r="BP688411" s="90"/>
    </row>
    <row r="688412" spans="68:68" customFormat="1">
      <c r="BP688412" s="90"/>
    </row>
    <row r="688413" spans="68:68" customFormat="1">
      <c r="BP688413" s="90"/>
    </row>
    <row r="688414" spans="68:68" customFormat="1">
      <c r="BP688414" s="90"/>
    </row>
    <row r="688415" spans="68:68" customFormat="1">
      <c r="BP688415" s="90"/>
    </row>
    <row r="688416" spans="68:68" customFormat="1">
      <c r="BP688416" s="90"/>
    </row>
    <row r="688417" spans="68:68" customFormat="1">
      <c r="BP688417" s="90"/>
    </row>
    <row r="688418" spans="68:68" customFormat="1">
      <c r="BP688418" s="90"/>
    </row>
    <row r="688419" spans="68:68" customFormat="1">
      <c r="BP688419" s="90"/>
    </row>
    <row r="688420" spans="68:68" customFormat="1">
      <c r="BP688420" s="90"/>
    </row>
    <row r="688421" spans="68:68" customFormat="1">
      <c r="BP688421" s="90"/>
    </row>
    <row r="688422" spans="68:68" customFormat="1">
      <c r="BP688422" s="90"/>
    </row>
    <row r="688423" spans="68:68" customFormat="1">
      <c r="BP688423" s="90"/>
    </row>
    <row r="688424" spans="68:68" customFormat="1">
      <c r="BP688424" s="90"/>
    </row>
    <row r="688425" spans="68:68" customFormat="1">
      <c r="BP688425" s="90"/>
    </row>
    <row r="688426" spans="68:68" customFormat="1">
      <c r="BP688426" s="90"/>
    </row>
    <row r="688427" spans="68:68" customFormat="1">
      <c r="BP688427" s="90"/>
    </row>
    <row r="688428" spans="68:68" customFormat="1">
      <c r="BP688428" s="90"/>
    </row>
    <row r="688429" spans="68:68" customFormat="1">
      <c r="BP688429" s="90"/>
    </row>
    <row r="688430" spans="68:68" customFormat="1">
      <c r="BP688430" s="90"/>
    </row>
    <row r="688431" spans="68:68" customFormat="1">
      <c r="BP688431" s="90"/>
    </row>
    <row r="688432" spans="68:68" customFormat="1">
      <c r="BP688432" s="90"/>
    </row>
    <row r="688433" spans="68:68" customFormat="1">
      <c r="BP688433" s="90"/>
    </row>
    <row r="688434" spans="68:68" customFormat="1">
      <c r="BP688434" s="90"/>
    </row>
    <row r="688435" spans="68:68" customFormat="1">
      <c r="BP688435" s="90"/>
    </row>
    <row r="688436" spans="68:68" customFormat="1">
      <c r="BP688436" s="90"/>
    </row>
    <row r="688437" spans="68:68" customFormat="1">
      <c r="BP688437" s="90"/>
    </row>
    <row r="688438" spans="68:68" customFormat="1">
      <c r="BP688438" s="90"/>
    </row>
    <row r="688439" spans="68:68" customFormat="1">
      <c r="BP688439" s="90"/>
    </row>
    <row r="688440" spans="68:68" customFormat="1">
      <c r="BP688440" s="90"/>
    </row>
    <row r="688441" spans="68:68" customFormat="1">
      <c r="BP688441" s="90"/>
    </row>
    <row r="688442" spans="68:68" customFormat="1">
      <c r="BP688442" s="90"/>
    </row>
    <row r="688443" spans="68:68" customFormat="1">
      <c r="BP688443" s="90"/>
    </row>
    <row r="688444" spans="68:68" customFormat="1">
      <c r="BP688444" s="90"/>
    </row>
    <row r="688445" spans="68:68" customFormat="1">
      <c r="BP688445" s="90"/>
    </row>
    <row r="688446" spans="68:68" customFormat="1">
      <c r="BP688446" s="90"/>
    </row>
    <row r="688447" spans="68:68" customFormat="1">
      <c r="BP688447" s="90"/>
    </row>
    <row r="688448" spans="68:68" customFormat="1">
      <c r="BP688448" s="90"/>
    </row>
    <row r="688449" spans="68:68" customFormat="1">
      <c r="BP688449" s="90"/>
    </row>
    <row r="688450" spans="68:68" customFormat="1">
      <c r="BP688450" s="90"/>
    </row>
    <row r="688451" spans="68:68" customFormat="1">
      <c r="BP688451" s="90"/>
    </row>
    <row r="688452" spans="68:68" customFormat="1">
      <c r="BP688452" s="90"/>
    </row>
    <row r="688453" spans="68:68" customFormat="1">
      <c r="BP688453" s="90"/>
    </row>
    <row r="688454" spans="68:68" customFormat="1">
      <c r="BP688454" s="90"/>
    </row>
    <row r="688455" spans="68:68" customFormat="1">
      <c r="BP688455" s="90"/>
    </row>
    <row r="688456" spans="68:68" customFormat="1">
      <c r="BP688456" s="90"/>
    </row>
    <row r="688457" spans="68:68" customFormat="1">
      <c r="BP688457" s="90"/>
    </row>
    <row r="688458" spans="68:68" customFormat="1">
      <c r="BP688458" s="90"/>
    </row>
    <row r="688459" spans="68:68" customFormat="1">
      <c r="BP688459" s="90"/>
    </row>
    <row r="688460" spans="68:68" customFormat="1">
      <c r="BP688460" s="90"/>
    </row>
    <row r="688461" spans="68:68" customFormat="1">
      <c r="BP688461" s="90"/>
    </row>
    <row r="688462" spans="68:68" customFormat="1">
      <c r="BP688462" s="90"/>
    </row>
    <row r="688463" spans="68:68" customFormat="1">
      <c r="BP688463" s="90"/>
    </row>
    <row r="688464" spans="68:68" customFormat="1">
      <c r="BP688464" s="90"/>
    </row>
    <row r="688465" spans="68:68" customFormat="1">
      <c r="BP688465" s="90"/>
    </row>
    <row r="688466" spans="68:68" customFormat="1">
      <c r="BP688466" s="90"/>
    </row>
    <row r="688467" spans="68:68" customFormat="1">
      <c r="BP688467" s="90"/>
    </row>
    <row r="688468" spans="68:68" customFormat="1">
      <c r="BP688468" s="90"/>
    </row>
    <row r="688469" spans="68:68" customFormat="1">
      <c r="BP688469" s="90"/>
    </row>
    <row r="688470" spans="68:68" customFormat="1">
      <c r="BP688470" s="90"/>
    </row>
    <row r="688471" spans="68:68" customFormat="1">
      <c r="BP688471" s="90"/>
    </row>
    <row r="688472" spans="68:68" customFormat="1">
      <c r="BP688472" s="90"/>
    </row>
    <row r="688473" spans="68:68" customFormat="1">
      <c r="BP688473" s="90"/>
    </row>
    <row r="688474" spans="68:68" customFormat="1">
      <c r="BP688474" s="90"/>
    </row>
    <row r="688475" spans="68:68" customFormat="1">
      <c r="BP688475" s="90"/>
    </row>
    <row r="688476" spans="68:68" customFormat="1">
      <c r="BP688476" s="90"/>
    </row>
    <row r="688477" spans="68:68" customFormat="1">
      <c r="BP688477" s="90"/>
    </row>
    <row r="688478" spans="68:68" customFormat="1">
      <c r="BP688478" s="90"/>
    </row>
    <row r="688479" spans="68:68" customFormat="1">
      <c r="BP688479" s="90"/>
    </row>
    <row r="688480" spans="68:68" customFormat="1">
      <c r="BP688480" s="90"/>
    </row>
    <row r="688481" spans="68:68" customFormat="1">
      <c r="BP688481" s="90"/>
    </row>
    <row r="688482" spans="68:68" customFormat="1">
      <c r="BP688482" s="90"/>
    </row>
    <row r="688483" spans="68:68" customFormat="1">
      <c r="BP688483" s="90"/>
    </row>
    <row r="688484" spans="68:68" customFormat="1">
      <c r="BP688484" s="90"/>
    </row>
    <row r="688485" spans="68:68" customFormat="1">
      <c r="BP688485" s="90"/>
    </row>
    <row r="688486" spans="68:68" customFormat="1">
      <c r="BP688486" s="90"/>
    </row>
    <row r="688487" spans="68:68" customFormat="1">
      <c r="BP688487" s="90"/>
    </row>
    <row r="688488" spans="68:68" customFormat="1">
      <c r="BP688488" s="90"/>
    </row>
    <row r="688489" spans="68:68" customFormat="1">
      <c r="BP688489" s="90"/>
    </row>
    <row r="688490" spans="68:68" customFormat="1">
      <c r="BP688490" s="90"/>
    </row>
    <row r="688491" spans="68:68" customFormat="1">
      <c r="BP688491" s="90"/>
    </row>
    <row r="688492" spans="68:68" customFormat="1">
      <c r="BP688492" s="90"/>
    </row>
    <row r="688493" spans="68:68" customFormat="1">
      <c r="BP688493" s="90"/>
    </row>
    <row r="688494" spans="68:68" customFormat="1">
      <c r="BP688494" s="90"/>
    </row>
    <row r="688495" spans="68:68" customFormat="1">
      <c r="BP688495" s="90"/>
    </row>
    <row r="688496" spans="68:68" customFormat="1">
      <c r="BP688496" s="90"/>
    </row>
    <row r="688497" spans="68:68" customFormat="1">
      <c r="BP688497" s="90"/>
    </row>
    <row r="688498" spans="68:68" customFormat="1">
      <c r="BP688498" s="90"/>
    </row>
    <row r="688499" spans="68:68" customFormat="1">
      <c r="BP688499" s="90"/>
    </row>
    <row r="688500" spans="68:68" customFormat="1">
      <c r="BP688500" s="90"/>
    </row>
    <row r="688501" spans="68:68" customFormat="1">
      <c r="BP688501" s="90"/>
    </row>
    <row r="688502" spans="68:68" customFormat="1">
      <c r="BP688502" s="90"/>
    </row>
    <row r="688503" spans="68:68" customFormat="1">
      <c r="BP688503" s="90"/>
    </row>
    <row r="688504" spans="68:68" customFormat="1">
      <c r="BP688504" s="90"/>
    </row>
    <row r="688505" spans="68:68" customFormat="1">
      <c r="BP688505" s="90"/>
    </row>
    <row r="688506" spans="68:68" customFormat="1">
      <c r="BP688506" s="90"/>
    </row>
    <row r="688507" spans="68:68" customFormat="1">
      <c r="BP688507" s="90"/>
    </row>
    <row r="688508" spans="68:68" customFormat="1">
      <c r="BP688508" s="90"/>
    </row>
    <row r="688509" spans="68:68" customFormat="1">
      <c r="BP688509" s="90"/>
    </row>
    <row r="688510" spans="68:68" customFormat="1">
      <c r="BP688510" s="90"/>
    </row>
    <row r="688511" spans="68:68" customFormat="1">
      <c r="BP688511" s="90"/>
    </row>
    <row r="688512" spans="68:68" customFormat="1">
      <c r="BP688512" s="90"/>
    </row>
    <row r="688513" spans="68:68" customFormat="1">
      <c r="BP688513" s="90"/>
    </row>
    <row r="688514" spans="68:68" customFormat="1">
      <c r="BP688514" s="90"/>
    </row>
    <row r="688515" spans="68:68" customFormat="1">
      <c r="BP688515" s="90"/>
    </row>
    <row r="688516" spans="68:68" customFormat="1">
      <c r="BP688516" s="90"/>
    </row>
    <row r="688517" spans="68:68" customFormat="1">
      <c r="BP688517" s="90"/>
    </row>
    <row r="688518" spans="68:68" customFormat="1">
      <c r="BP688518" s="90"/>
    </row>
    <row r="688519" spans="68:68" customFormat="1">
      <c r="BP688519" s="90"/>
    </row>
    <row r="688520" spans="68:68" customFormat="1">
      <c r="BP688520" s="90"/>
    </row>
    <row r="688521" spans="68:68" customFormat="1">
      <c r="BP688521" s="90"/>
    </row>
    <row r="688522" spans="68:68" customFormat="1">
      <c r="BP688522" s="90"/>
    </row>
    <row r="688523" spans="68:68" customFormat="1">
      <c r="BP688523" s="90"/>
    </row>
    <row r="688524" spans="68:68" customFormat="1">
      <c r="BP688524" s="90"/>
    </row>
    <row r="688525" spans="68:68" customFormat="1">
      <c r="BP688525" s="90"/>
    </row>
    <row r="688526" spans="68:68" customFormat="1">
      <c r="BP688526" s="90"/>
    </row>
    <row r="688527" spans="68:68" customFormat="1">
      <c r="BP688527" s="90"/>
    </row>
    <row r="688528" spans="68:68" customFormat="1">
      <c r="BP688528" s="90"/>
    </row>
    <row r="688529" spans="68:68" customFormat="1">
      <c r="BP688529" s="90"/>
    </row>
    <row r="688530" spans="68:68" customFormat="1">
      <c r="BP688530" s="90"/>
    </row>
    <row r="688531" spans="68:68" customFormat="1">
      <c r="BP688531" s="90"/>
    </row>
    <row r="688532" spans="68:68" customFormat="1">
      <c r="BP688532" s="90"/>
    </row>
    <row r="688533" spans="68:68" customFormat="1">
      <c r="BP688533" s="90"/>
    </row>
    <row r="688534" spans="68:68" customFormat="1">
      <c r="BP688534" s="90"/>
    </row>
    <row r="688535" spans="68:68" customFormat="1">
      <c r="BP688535" s="90"/>
    </row>
    <row r="688536" spans="68:68" customFormat="1">
      <c r="BP688536" s="90"/>
    </row>
    <row r="688537" spans="68:68" customFormat="1">
      <c r="BP688537" s="90"/>
    </row>
    <row r="688538" spans="68:68" customFormat="1">
      <c r="BP688538" s="90"/>
    </row>
    <row r="688539" spans="68:68" customFormat="1">
      <c r="BP688539" s="90"/>
    </row>
    <row r="688540" spans="68:68" customFormat="1">
      <c r="BP688540" s="90"/>
    </row>
    <row r="688541" spans="68:68" customFormat="1">
      <c r="BP688541" s="90"/>
    </row>
    <row r="688542" spans="68:68" customFormat="1">
      <c r="BP688542" s="90"/>
    </row>
    <row r="688543" spans="68:68" customFormat="1">
      <c r="BP688543" s="90"/>
    </row>
    <row r="688544" spans="68:68" customFormat="1">
      <c r="BP688544" s="90"/>
    </row>
    <row r="688545" spans="68:68" customFormat="1">
      <c r="BP688545" s="90"/>
    </row>
    <row r="688546" spans="68:68" customFormat="1">
      <c r="BP688546" s="90"/>
    </row>
    <row r="688547" spans="68:68" customFormat="1">
      <c r="BP688547" s="90"/>
    </row>
    <row r="688548" spans="68:68" customFormat="1">
      <c r="BP688548" s="90"/>
    </row>
    <row r="688549" spans="68:68" customFormat="1">
      <c r="BP688549" s="90"/>
    </row>
    <row r="688550" spans="68:68" customFormat="1">
      <c r="BP688550" s="90"/>
    </row>
    <row r="688551" spans="68:68" customFormat="1">
      <c r="BP688551" s="90"/>
    </row>
    <row r="688552" spans="68:68" customFormat="1">
      <c r="BP688552" s="90"/>
    </row>
    <row r="688553" spans="68:68" customFormat="1">
      <c r="BP688553" s="90"/>
    </row>
    <row r="688554" spans="68:68" customFormat="1">
      <c r="BP688554" s="90"/>
    </row>
    <row r="688555" spans="68:68" customFormat="1">
      <c r="BP688555" s="90"/>
    </row>
    <row r="688556" spans="68:68" customFormat="1">
      <c r="BP688556" s="90"/>
    </row>
    <row r="688557" spans="68:68" customFormat="1">
      <c r="BP688557" s="90"/>
    </row>
    <row r="688558" spans="68:68" customFormat="1">
      <c r="BP688558" s="90"/>
    </row>
    <row r="688559" spans="68:68" customFormat="1">
      <c r="BP688559" s="90"/>
    </row>
    <row r="688560" spans="68:68" customFormat="1">
      <c r="BP688560" s="90"/>
    </row>
    <row r="688561" spans="68:68" customFormat="1">
      <c r="BP688561" s="90"/>
    </row>
    <row r="688562" spans="68:68" customFormat="1">
      <c r="BP688562" s="90"/>
    </row>
    <row r="688563" spans="68:68" customFormat="1">
      <c r="BP688563" s="90"/>
    </row>
    <row r="688564" spans="68:68" customFormat="1">
      <c r="BP688564" s="90"/>
    </row>
    <row r="688565" spans="68:68" customFormat="1">
      <c r="BP688565" s="90"/>
    </row>
    <row r="688566" spans="68:68" customFormat="1">
      <c r="BP688566" s="90"/>
    </row>
    <row r="688567" spans="68:68" customFormat="1">
      <c r="BP688567" s="90"/>
    </row>
    <row r="688568" spans="68:68" customFormat="1">
      <c r="BP688568" s="90"/>
    </row>
    <row r="688569" spans="68:68" customFormat="1">
      <c r="BP688569" s="90"/>
    </row>
    <row r="688570" spans="68:68" customFormat="1">
      <c r="BP688570" s="90"/>
    </row>
    <row r="688571" spans="68:68" customFormat="1">
      <c r="BP688571" s="90"/>
    </row>
    <row r="688572" spans="68:68" customFormat="1">
      <c r="BP688572" s="90"/>
    </row>
    <row r="688573" spans="68:68" customFormat="1">
      <c r="BP688573" s="90"/>
    </row>
    <row r="688574" spans="68:68" customFormat="1">
      <c r="BP688574" s="90"/>
    </row>
    <row r="688575" spans="68:68" customFormat="1">
      <c r="BP688575" s="90"/>
    </row>
    <row r="688576" spans="68:68" customFormat="1">
      <c r="BP688576" s="90"/>
    </row>
    <row r="688577" spans="68:68" customFormat="1">
      <c r="BP688577" s="90"/>
    </row>
    <row r="688578" spans="68:68" customFormat="1">
      <c r="BP688578" s="90"/>
    </row>
    <row r="688579" spans="68:68" customFormat="1">
      <c r="BP688579" s="90"/>
    </row>
    <row r="688580" spans="68:68" customFormat="1">
      <c r="BP688580" s="90"/>
    </row>
    <row r="688581" spans="68:68" customFormat="1">
      <c r="BP688581" s="90"/>
    </row>
    <row r="688582" spans="68:68" customFormat="1">
      <c r="BP688582" s="90"/>
    </row>
    <row r="688583" spans="68:68" customFormat="1">
      <c r="BP688583" s="90"/>
    </row>
    <row r="688584" spans="68:68" customFormat="1">
      <c r="BP688584" s="90"/>
    </row>
    <row r="688585" spans="68:68" customFormat="1">
      <c r="BP688585" s="90"/>
    </row>
    <row r="688586" spans="68:68" customFormat="1">
      <c r="BP688586" s="90"/>
    </row>
    <row r="688587" spans="68:68" customFormat="1">
      <c r="BP688587" s="90"/>
    </row>
    <row r="688588" spans="68:68" customFormat="1">
      <c r="BP688588" s="90"/>
    </row>
    <row r="688589" spans="68:68" customFormat="1">
      <c r="BP688589" s="90"/>
    </row>
    <row r="688590" spans="68:68" customFormat="1">
      <c r="BP688590" s="90"/>
    </row>
    <row r="688591" spans="68:68" customFormat="1">
      <c r="BP688591" s="90"/>
    </row>
    <row r="688592" spans="68:68" customFormat="1">
      <c r="BP688592" s="90"/>
    </row>
    <row r="688593" spans="68:68" customFormat="1">
      <c r="BP688593" s="90"/>
    </row>
    <row r="688594" spans="68:68" customFormat="1">
      <c r="BP688594" s="90"/>
    </row>
    <row r="688595" spans="68:68" customFormat="1">
      <c r="BP688595" s="90"/>
    </row>
    <row r="688596" spans="68:68" customFormat="1">
      <c r="BP688596" s="90"/>
    </row>
    <row r="688597" spans="68:68" customFormat="1">
      <c r="BP688597" s="90"/>
    </row>
    <row r="688598" spans="68:68" customFormat="1">
      <c r="BP688598" s="90"/>
    </row>
    <row r="688599" spans="68:68" customFormat="1">
      <c r="BP688599" s="90"/>
    </row>
    <row r="688600" spans="68:68" customFormat="1">
      <c r="BP688600" s="90"/>
    </row>
    <row r="688601" spans="68:68" customFormat="1">
      <c r="BP688601" s="90"/>
    </row>
    <row r="688602" spans="68:68" customFormat="1">
      <c r="BP688602" s="90"/>
    </row>
    <row r="688603" spans="68:68" customFormat="1">
      <c r="BP688603" s="90"/>
    </row>
    <row r="688604" spans="68:68" customFormat="1">
      <c r="BP688604" s="90"/>
    </row>
    <row r="688605" spans="68:68" customFormat="1">
      <c r="BP688605" s="90"/>
    </row>
    <row r="688606" spans="68:68" customFormat="1">
      <c r="BP688606" s="90"/>
    </row>
    <row r="688607" spans="68:68" customFormat="1">
      <c r="BP688607" s="90"/>
    </row>
    <row r="688608" spans="68:68" customFormat="1">
      <c r="BP688608" s="90"/>
    </row>
    <row r="688609" spans="68:68" customFormat="1">
      <c r="BP688609" s="90"/>
    </row>
    <row r="688610" spans="68:68" customFormat="1">
      <c r="BP688610" s="90"/>
    </row>
    <row r="688611" spans="68:68" customFormat="1">
      <c r="BP688611" s="90"/>
    </row>
    <row r="688612" spans="68:68" customFormat="1">
      <c r="BP688612" s="90"/>
    </row>
    <row r="688613" spans="68:68" customFormat="1">
      <c r="BP688613" s="90"/>
    </row>
    <row r="688614" spans="68:68" customFormat="1">
      <c r="BP688614" s="90"/>
    </row>
    <row r="688615" spans="68:68" customFormat="1">
      <c r="BP688615" s="90"/>
    </row>
    <row r="688616" spans="68:68" customFormat="1">
      <c r="BP688616" s="90"/>
    </row>
    <row r="688617" spans="68:68" customFormat="1">
      <c r="BP688617" s="90"/>
    </row>
    <row r="688618" spans="68:68" customFormat="1">
      <c r="BP688618" s="90"/>
    </row>
    <row r="688619" spans="68:68" customFormat="1">
      <c r="BP688619" s="90"/>
    </row>
    <row r="688620" spans="68:68" customFormat="1">
      <c r="BP688620" s="90"/>
    </row>
    <row r="688621" spans="68:68" customFormat="1">
      <c r="BP688621" s="90"/>
    </row>
    <row r="688622" spans="68:68" customFormat="1">
      <c r="BP688622" s="90"/>
    </row>
    <row r="688623" spans="68:68" customFormat="1">
      <c r="BP688623" s="90"/>
    </row>
    <row r="688624" spans="68:68" customFormat="1">
      <c r="BP688624" s="90"/>
    </row>
    <row r="688625" spans="68:68" customFormat="1">
      <c r="BP688625" s="90"/>
    </row>
    <row r="688626" spans="68:68" customFormat="1">
      <c r="BP688626" s="90"/>
    </row>
    <row r="688627" spans="68:68" customFormat="1">
      <c r="BP688627" s="90"/>
    </row>
    <row r="688628" spans="68:68" customFormat="1">
      <c r="BP688628" s="90"/>
    </row>
    <row r="688629" spans="68:68" customFormat="1">
      <c r="BP688629" s="90"/>
    </row>
    <row r="688630" spans="68:68" customFormat="1">
      <c r="BP688630" s="90"/>
    </row>
    <row r="688631" spans="68:68" customFormat="1">
      <c r="BP688631" s="90"/>
    </row>
    <row r="688632" spans="68:68" customFormat="1">
      <c r="BP688632" s="90"/>
    </row>
    <row r="688633" spans="68:68" customFormat="1">
      <c r="BP688633" s="90"/>
    </row>
    <row r="688634" spans="68:68" customFormat="1">
      <c r="BP688634" s="90"/>
    </row>
    <row r="688635" spans="68:68" customFormat="1">
      <c r="BP688635" s="90"/>
    </row>
    <row r="688636" spans="68:68" customFormat="1">
      <c r="BP688636" s="90"/>
    </row>
    <row r="688637" spans="68:68" customFormat="1">
      <c r="BP688637" s="90"/>
    </row>
    <row r="688638" spans="68:68" customFormat="1">
      <c r="BP688638" s="90"/>
    </row>
    <row r="688639" spans="68:68" customFormat="1">
      <c r="BP688639" s="90"/>
    </row>
    <row r="688640" spans="68:68" customFormat="1">
      <c r="BP688640" s="90"/>
    </row>
    <row r="688641" spans="68:68" customFormat="1">
      <c r="BP688641" s="90"/>
    </row>
    <row r="688642" spans="68:68" customFormat="1">
      <c r="BP688642" s="90"/>
    </row>
    <row r="688643" spans="68:68" customFormat="1">
      <c r="BP688643" s="90"/>
    </row>
    <row r="688644" spans="68:68" customFormat="1">
      <c r="BP688644" s="90"/>
    </row>
    <row r="688645" spans="68:68" customFormat="1">
      <c r="BP688645" s="90"/>
    </row>
    <row r="688646" spans="68:68" customFormat="1">
      <c r="BP688646" s="90"/>
    </row>
    <row r="688647" spans="68:68" customFormat="1">
      <c r="BP688647" s="90"/>
    </row>
    <row r="688648" spans="68:68" customFormat="1">
      <c r="BP688648" s="90"/>
    </row>
    <row r="688649" spans="68:68" customFormat="1">
      <c r="BP688649" s="90"/>
    </row>
    <row r="688650" spans="68:68" customFormat="1">
      <c r="BP688650" s="90"/>
    </row>
    <row r="688651" spans="68:68" customFormat="1">
      <c r="BP688651" s="90"/>
    </row>
    <row r="688652" spans="68:68" customFormat="1">
      <c r="BP688652" s="90"/>
    </row>
    <row r="688653" spans="68:68" customFormat="1">
      <c r="BP688653" s="90"/>
    </row>
    <row r="688654" spans="68:68" customFormat="1">
      <c r="BP688654" s="90"/>
    </row>
    <row r="688655" spans="68:68" customFormat="1">
      <c r="BP688655" s="90"/>
    </row>
    <row r="688656" spans="68:68" customFormat="1">
      <c r="BP688656" s="90"/>
    </row>
    <row r="688657" spans="68:68" customFormat="1">
      <c r="BP688657" s="90"/>
    </row>
    <row r="688658" spans="68:68" customFormat="1">
      <c r="BP688658" s="90"/>
    </row>
    <row r="688659" spans="68:68" customFormat="1">
      <c r="BP688659" s="90"/>
    </row>
    <row r="688660" spans="68:68" customFormat="1">
      <c r="BP688660" s="90"/>
    </row>
    <row r="688661" spans="68:68" customFormat="1">
      <c r="BP688661" s="90"/>
    </row>
    <row r="688662" spans="68:68" customFormat="1">
      <c r="BP688662" s="90"/>
    </row>
    <row r="688663" spans="68:68" customFormat="1">
      <c r="BP688663" s="90"/>
    </row>
    <row r="688664" spans="68:68" customFormat="1">
      <c r="BP688664" s="90"/>
    </row>
    <row r="688665" spans="68:68" customFormat="1">
      <c r="BP688665" s="90"/>
    </row>
    <row r="688666" spans="68:68" customFormat="1">
      <c r="BP688666" s="90"/>
    </row>
    <row r="688667" spans="68:68" customFormat="1">
      <c r="BP688667" s="90"/>
    </row>
    <row r="688668" spans="68:68" customFormat="1">
      <c r="BP688668" s="90"/>
    </row>
    <row r="688669" spans="68:68" customFormat="1">
      <c r="BP688669" s="90"/>
    </row>
    <row r="688670" spans="68:68" customFormat="1">
      <c r="BP688670" s="90"/>
    </row>
    <row r="688671" spans="68:68" customFormat="1">
      <c r="BP688671" s="90"/>
    </row>
    <row r="688672" spans="68:68" customFormat="1">
      <c r="BP688672" s="90"/>
    </row>
    <row r="688673" spans="68:68" customFormat="1">
      <c r="BP688673" s="90"/>
    </row>
    <row r="688674" spans="68:68" customFormat="1">
      <c r="BP688674" s="90"/>
    </row>
    <row r="688675" spans="68:68" customFormat="1">
      <c r="BP688675" s="90"/>
    </row>
    <row r="688676" spans="68:68" customFormat="1">
      <c r="BP688676" s="90"/>
    </row>
    <row r="688677" spans="68:68" customFormat="1">
      <c r="BP688677" s="90"/>
    </row>
    <row r="688678" spans="68:68" customFormat="1">
      <c r="BP688678" s="90"/>
    </row>
    <row r="688679" spans="68:68" customFormat="1">
      <c r="BP688679" s="90"/>
    </row>
    <row r="688680" spans="68:68" customFormat="1">
      <c r="BP688680" s="90"/>
    </row>
    <row r="688681" spans="68:68" customFormat="1">
      <c r="BP688681" s="90"/>
    </row>
    <row r="688682" spans="68:68" customFormat="1">
      <c r="BP688682" s="90"/>
    </row>
    <row r="688683" spans="68:68" customFormat="1">
      <c r="BP688683" s="90"/>
    </row>
    <row r="688684" spans="68:68" customFormat="1">
      <c r="BP688684" s="90"/>
    </row>
    <row r="688685" spans="68:68" customFormat="1">
      <c r="BP688685" s="90"/>
    </row>
    <row r="688686" spans="68:68" customFormat="1">
      <c r="BP688686" s="90"/>
    </row>
    <row r="688687" spans="68:68" customFormat="1">
      <c r="BP688687" s="90"/>
    </row>
    <row r="688688" spans="68:68" customFormat="1">
      <c r="BP688688" s="90"/>
    </row>
    <row r="688689" spans="68:68" customFormat="1">
      <c r="BP688689" s="90"/>
    </row>
    <row r="688690" spans="68:68" customFormat="1">
      <c r="BP688690" s="90"/>
    </row>
    <row r="688691" spans="68:68" customFormat="1">
      <c r="BP688691" s="90"/>
    </row>
    <row r="688692" spans="68:68" customFormat="1">
      <c r="BP688692" s="90"/>
    </row>
    <row r="688693" spans="68:68" customFormat="1">
      <c r="BP688693" s="90"/>
    </row>
    <row r="688694" spans="68:68" customFormat="1">
      <c r="BP688694" s="90"/>
    </row>
    <row r="688695" spans="68:68" customFormat="1">
      <c r="BP688695" s="90"/>
    </row>
    <row r="688696" spans="68:68" customFormat="1">
      <c r="BP688696" s="90"/>
    </row>
    <row r="688697" spans="68:68" customFormat="1">
      <c r="BP688697" s="90"/>
    </row>
    <row r="688698" spans="68:68" customFormat="1">
      <c r="BP688698" s="90"/>
    </row>
    <row r="688699" spans="68:68" customFormat="1">
      <c r="BP688699" s="90"/>
    </row>
    <row r="688700" spans="68:68" customFormat="1">
      <c r="BP688700" s="90"/>
    </row>
    <row r="688701" spans="68:68" customFormat="1">
      <c r="BP688701" s="90"/>
    </row>
    <row r="688702" spans="68:68" customFormat="1">
      <c r="BP688702" s="90"/>
    </row>
    <row r="688703" spans="68:68" customFormat="1">
      <c r="BP688703" s="90"/>
    </row>
    <row r="688704" spans="68:68" customFormat="1">
      <c r="BP688704" s="90"/>
    </row>
    <row r="688705" spans="68:68" customFormat="1">
      <c r="BP688705" s="90"/>
    </row>
    <row r="688706" spans="68:68" customFormat="1">
      <c r="BP688706" s="90"/>
    </row>
    <row r="688707" spans="68:68" customFormat="1">
      <c r="BP688707" s="90"/>
    </row>
    <row r="688708" spans="68:68" customFormat="1">
      <c r="BP688708" s="90"/>
    </row>
    <row r="688709" spans="68:68" customFormat="1">
      <c r="BP688709" s="90"/>
    </row>
    <row r="688710" spans="68:68" customFormat="1">
      <c r="BP688710" s="90"/>
    </row>
    <row r="688711" spans="68:68" customFormat="1">
      <c r="BP688711" s="90"/>
    </row>
    <row r="688712" spans="68:68" customFormat="1">
      <c r="BP688712" s="90"/>
    </row>
    <row r="688713" spans="68:68" customFormat="1">
      <c r="BP688713" s="90"/>
    </row>
    <row r="688714" spans="68:68" customFormat="1">
      <c r="BP688714" s="90"/>
    </row>
    <row r="688715" spans="68:68" customFormat="1">
      <c r="BP688715" s="90"/>
    </row>
    <row r="688716" spans="68:68" customFormat="1">
      <c r="BP688716" s="90"/>
    </row>
    <row r="688717" spans="68:68" customFormat="1">
      <c r="BP688717" s="90"/>
    </row>
    <row r="688718" spans="68:68" customFormat="1">
      <c r="BP688718" s="90"/>
    </row>
    <row r="688719" spans="68:68" customFormat="1">
      <c r="BP688719" s="90"/>
    </row>
    <row r="688720" spans="68:68" customFormat="1">
      <c r="BP688720" s="90"/>
    </row>
    <row r="688721" spans="68:68" customFormat="1">
      <c r="BP688721" s="90"/>
    </row>
    <row r="688722" spans="68:68" customFormat="1">
      <c r="BP688722" s="90"/>
    </row>
    <row r="688723" spans="68:68" customFormat="1">
      <c r="BP688723" s="90"/>
    </row>
    <row r="688724" spans="68:68" customFormat="1">
      <c r="BP688724" s="90"/>
    </row>
    <row r="688725" spans="68:68" customFormat="1">
      <c r="BP688725" s="90"/>
    </row>
    <row r="688726" spans="68:68" customFormat="1">
      <c r="BP688726" s="90"/>
    </row>
    <row r="688727" spans="68:68" customFormat="1">
      <c r="BP688727" s="90"/>
    </row>
    <row r="688728" spans="68:68" customFormat="1">
      <c r="BP688728" s="90"/>
    </row>
    <row r="688729" spans="68:68" customFormat="1">
      <c r="BP688729" s="90"/>
    </row>
    <row r="688730" spans="68:68" customFormat="1">
      <c r="BP688730" s="90"/>
    </row>
    <row r="688731" spans="68:68" customFormat="1">
      <c r="BP688731" s="90"/>
    </row>
    <row r="688732" spans="68:68" customFormat="1">
      <c r="BP688732" s="90"/>
    </row>
    <row r="688733" spans="68:68" customFormat="1">
      <c r="BP688733" s="90"/>
    </row>
    <row r="688734" spans="68:68" customFormat="1">
      <c r="BP688734" s="90"/>
    </row>
    <row r="688735" spans="68:68" customFormat="1">
      <c r="BP688735" s="90"/>
    </row>
    <row r="688736" spans="68:68" customFormat="1">
      <c r="BP688736" s="90"/>
    </row>
    <row r="688737" spans="68:68" customFormat="1">
      <c r="BP688737" s="90"/>
    </row>
    <row r="688738" spans="68:68" customFormat="1">
      <c r="BP688738" s="90"/>
    </row>
    <row r="688739" spans="68:68" customFormat="1">
      <c r="BP688739" s="90"/>
    </row>
    <row r="688740" spans="68:68" customFormat="1">
      <c r="BP688740" s="90"/>
    </row>
    <row r="688741" spans="68:68" customFormat="1">
      <c r="BP688741" s="90"/>
    </row>
    <row r="688742" spans="68:68" customFormat="1">
      <c r="BP688742" s="90"/>
    </row>
    <row r="688743" spans="68:68" customFormat="1">
      <c r="BP688743" s="90"/>
    </row>
    <row r="688744" spans="68:68" customFormat="1">
      <c r="BP688744" s="90"/>
    </row>
    <row r="688745" spans="68:68" customFormat="1">
      <c r="BP688745" s="90"/>
    </row>
    <row r="688746" spans="68:68" customFormat="1">
      <c r="BP688746" s="90"/>
    </row>
    <row r="688747" spans="68:68" customFormat="1">
      <c r="BP688747" s="90"/>
    </row>
    <row r="688748" spans="68:68" customFormat="1">
      <c r="BP688748" s="90"/>
    </row>
    <row r="688749" spans="68:68" customFormat="1">
      <c r="BP688749" s="90"/>
    </row>
    <row r="688750" spans="68:68" customFormat="1">
      <c r="BP688750" s="90"/>
    </row>
    <row r="688751" spans="68:68" customFormat="1">
      <c r="BP688751" s="90"/>
    </row>
    <row r="688752" spans="68:68" customFormat="1">
      <c r="BP688752" s="90"/>
    </row>
    <row r="688753" spans="68:68" customFormat="1">
      <c r="BP688753" s="90"/>
    </row>
    <row r="688754" spans="68:68" customFormat="1">
      <c r="BP688754" s="90"/>
    </row>
    <row r="688755" spans="68:68" customFormat="1">
      <c r="BP688755" s="90"/>
    </row>
    <row r="688756" spans="68:68" customFormat="1">
      <c r="BP688756" s="90"/>
    </row>
    <row r="688757" spans="68:68" customFormat="1">
      <c r="BP688757" s="90"/>
    </row>
    <row r="688758" spans="68:68" customFormat="1">
      <c r="BP688758" s="90"/>
    </row>
    <row r="688759" spans="68:68" customFormat="1">
      <c r="BP688759" s="90"/>
    </row>
    <row r="688760" spans="68:68" customFormat="1">
      <c r="BP688760" s="90"/>
    </row>
    <row r="688761" spans="68:68" customFormat="1">
      <c r="BP688761" s="90"/>
    </row>
    <row r="688762" spans="68:68" customFormat="1">
      <c r="BP688762" s="90"/>
    </row>
    <row r="688763" spans="68:68" customFormat="1">
      <c r="BP688763" s="90"/>
    </row>
    <row r="688764" spans="68:68" customFormat="1">
      <c r="BP688764" s="90"/>
    </row>
    <row r="688765" spans="68:68" customFormat="1">
      <c r="BP688765" s="90"/>
    </row>
    <row r="688766" spans="68:68" customFormat="1">
      <c r="BP688766" s="90"/>
    </row>
    <row r="688767" spans="68:68" customFormat="1">
      <c r="BP688767" s="90"/>
    </row>
    <row r="688768" spans="68:68" customFormat="1">
      <c r="BP688768" s="90"/>
    </row>
    <row r="688769" spans="68:68" customFormat="1">
      <c r="BP688769" s="90"/>
    </row>
    <row r="688770" spans="68:68" customFormat="1">
      <c r="BP688770" s="90"/>
    </row>
    <row r="688771" spans="68:68" customFormat="1">
      <c r="BP688771" s="90"/>
    </row>
    <row r="688772" spans="68:68" customFormat="1">
      <c r="BP688772" s="90"/>
    </row>
    <row r="688773" spans="68:68" customFormat="1">
      <c r="BP688773" s="90"/>
    </row>
    <row r="688774" spans="68:68" customFormat="1">
      <c r="BP688774" s="90"/>
    </row>
    <row r="688775" spans="68:68" customFormat="1">
      <c r="BP688775" s="90"/>
    </row>
    <row r="688776" spans="68:68" customFormat="1">
      <c r="BP688776" s="90"/>
    </row>
    <row r="688777" spans="68:68" customFormat="1">
      <c r="BP688777" s="90"/>
    </row>
    <row r="688778" spans="68:68" customFormat="1">
      <c r="BP688778" s="90"/>
    </row>
    <row r="688779" spans="68:68" customFormat="1">
      <c r="BP688779" s="90"/>
    </row>
    <row r="688780" spans="68:68" customFormat="1">
      <c r="BP688780" s="90"/>
    </row>
    <row r="688781" spans="68:68" customFormat="1">
      <c r="BP688781" s="90"/>
    </row>
    <row r="688782" spans="68:68" customFormat="1">
      <c r="BP688782" s="90"/>
    </row>
    <row r="688783" spans="68:68" customFormat="1">
      <c r="BP688783" s="90"/>
    </row>
    <row r="688784" spans="68:68" customFormat="1">
      <c r="BP688784" s="90"/>
    </row>
    <row r="688785" spans="68:68" customFormat="1">
      <c r="BP688785" s="90"/>
    </row>
    <row r="688786" spans="68:68" customFormat="1">
      <c r="BP688786" s="90"/>
    </row>
    <row r="688787" spans="68:68" customFormat="1">
      <c r="BP688787" s="90"/>
    </row>
    <row r="688788" spans="68:68" customFormat="1">
      <c r="BP688788" s="90"/>
    </row>
    <row r="688789" spans="68:68" customFormat="1">
      <c r="BP688789" s="90"/>
    </row>
    <row r="688790" spans="68:68" customFormat="1">
      <c r="BP688790" s="90"/>
    </row>
    <row r="688791" spans="68:68" customFormat="1">
      <c r="BP688791" s="90"/>
    </row>
    <row r="688792" spans="68:68" customFormat="1">
      <c r="BP688792" s="90"/>
    </row>
    <row r="688793" spans="68:68" customFormat="1">
      <c r="BP688793" s="90"/>
    </row>
    <row r="688794" spans="68:68" customFormat="1">
      <c r="BP688794" s="90"/>
    </row>
    <row r="688795" spans="68:68" customFormat="1">
      <c r="BP688795" s="90"/>
    </row>
    <row r="688796" spans="68:68" customFormat="1">
      <c r="BP688796" s="90"/>
    </row>
    <row r="688797" spans="68:68" customFormat="1">
      <c r="BP688797" s="90"/>
    </row>
    <row r="688798" spans="68:68" customFormat="1">
      <c r="BP688798" s="90"/>
    </row>
    <row r="688799" spans="68:68" customFormat="1">
      <c r="BP688799" s="90"/>
    </row>
    <row r="688800" spans="68:68" customFormat="1">
      <c r="BP688800" s="90"/>
    </row>
    <row r="688801" spans="68:68" customFormat="1">
      <c r="BP688801" s="90"/>
    </row>
    <row r="688802" spans="68:68" customFormat="1">
      <c r="BP688802" s="90"/>
    </row>
    <row r="688803" spans="68:68" customFormat="1">
      <c r="BP688803" s="90"/>
    </row>
    <row r="688804" spans="68:68" customFormat="1">
      <c r="BP688804" s="90"/>
    </row>
    <row r="688805" spans="68:68" customFormat="1">
      <c r="BP688805" s="90"/>
    </row>
    <row r="688806" spans="68:68" customFormat="1">
      <c r="BP688806" s="90"/>
    </row>
    <row r="688807" spans="68:68" customFormat="1">
      <c r="BP688807" s="90"/>
    </row>
    <row r="688808" spans="68:68" customFormat="1">
      <c r="BP688808" s="90"/>
    </row>
    <row r="688809" spans="68:68" customFormat="1">
      <c r="BP688809" s="90"/>
    </row>
    <row r="688810" spans="68:68" customFormat="1">
      <c r="BP688810" s="90"/>
    </row>
    <row r="688811" spans="68:68" customFormat="1">
      <c r="BP688811" s="90"/>
    </row>
    <row r="688812" spans="68:68" customFormat="1">
      <c r="BP688812" s="90"/>
    </row>
    <row r="688813" spans="68:68" customFormat="1">
      <c r="BP688813" s="90"/>
    </row>
    <row r="688814" spans="68:68" customFormat="1">
      <c r="BP688814" s="90"/>
    </row>
    <row r="688815" spans="68:68" customFormat="1">
      <c r="BP688815" s="90"/>
    </row>
    <row r="688816" spans="68:68" customFormat="1">
      <c r="BP688816" s="90"/>
    </row>
    <row r="688817" spans="68:68" customFormat="1">
      <c r="BP688817" s="90"/>
    </row>
    <row r="688818" spans="68:68" customFormat="1">
      <c r="BP688818" s="90"/>
    </row>
    <row r="688819" spans="68:68" customFormat="1">
      <c r="BP688819" s="90"/>
    </row>
    <row r="688820" spans="68:68" customFormat="1">
      <c r="BP688820" s="90"/>
    </row>
    <row r="688821" spans="68:68" customFormat="1">
      <c r="BP688821" s="90"/>
    </row>
    <row r="688822" spans="68:68" customFormat="1">
      <c r="BP688822" s="90"/>
    </row>
    <row r="688823" spans="68:68" customFormat="1">
      <c r="BP688823" s="90"/>
    </row>
    <row r="688824" spans="68:68" customFormat="1">
      <c r="BP688824" s="90"/>
    </row>
    <row r="688825" spans="68:68" customFormat="1">
      <c r="BP688825" s="90"/>
    </row>
    <row r="688826" spans="68:68" customFormat="1">
      <c r="BP688826" s="90"/>
    </row>
    <row r="688827" spans="68:68" customFormat="1">
      <c r="BP688827" s="90"/>
    </row>
    <row r="688828" spans="68:68" customFormat="1">
      <c r="BP688828" s="90"/>
    </row>
    <row r="688829" spans="68:68" customFormat="1">
      <c r="BP688829" s="90"/>
    </row>
    <row r="688830" spans="68:68" customFormat="1">
      <c r="BP688830" s="90"/>
    </row>
    <row r="688831" spans="68:68" customFormat="1">
      <c r="BP688831" s="90"/>
    </row>
    <row r="688832" spans="68:68" customFormat="1">
      <c r="BP688832" s="90"/>
    </row>
    <row r="688833" spans="68:68" customFormat="1">
      <c r="BP688833" s="90"/>
    </row>
    <row r="688834" spans="68:68" customFormat="1">
      <c r="BP688834" s="90"/>
    </row>
    <row r="688835" spans="68:68" customFormat="1">
      <c r="BP688835" s="90"/>
    </row>
    <row r="688836" spans="68:68" customFormat="1">
      <c r="BP688836" s="90"/>
    </row>
    <row r="688837" spans="68:68" customFormat="1">
      <c r="BP688837" s="90"/>
    </row>
    <row r="688838" spans="68:68" customFormat="1">
      <c r="BP688838" s="90"/>
    </row>
    <row r="688839" spans="68:68" customFormat="1">
      <c r="BP688839" s="90"/>
    </row>
    <row r="688840" spans="68:68" customFormat="1">
      <c r="BP688840" s="90"/>
    </row>
    <row r="688841" spans="68:68" customFormat="1">
      <c r="BP688841" s="90"/>
    </row>
    <row r="688842" spans="68:68" customFormat="1">
      <c r="BP688842" s="90"/>
    </row>
    <row r="688843" spans="68:68" customFormat="1">
      <c r="BP688843" s="90"/>
    </row>
    <row r="688844" spans="68:68" customFormat="1">
      <c r="BP688844" s="90"/>
    </row>
    <row r="688845" spans="68:68" customFormat="1">
      <c r="BP688845" s="90"/>
    </row>
    <row r="688846" spans="68:68" customFormat="1">
      <c r="BP688846" s="90"/>
    </row>
    <row r="688847" spans="68:68" customFormat="1">
      <c r="BP688847" s="90"/>
    </row>
    <row r="688848" spans="68:68" customFormat="1">
      <c r="BP688848" s="90"/>
    </row>
    <row r="688849" spans="68:68" customFormat="1">
      <c r="BP688849" s="90"/>
    </row>
    <row r="688850" spans="68:68" customFormat="1">
      <c r="BP688850" s="90"/>
    </row>
    <row r="688851" spans="68:68" customFormat="1">
      <c r="BP688851" s="90"/>
    </row>
    <row r="688852" spans="68:68" customFormat="1">
      <c r="BP688852" s="90"/>
    </row>
    <row r="688853" spans="68:68" customFormat="1">
      <c r="BP688853" s="90"/>
    </row>
    <row r="688854" spans="68:68" customFormat="1">
      <c r="BP688854" s="90"/>
    </row>
    <row r="688855" spans="68:68" customFormat="1">
      <c r="BP688855" s="90"/>
    </row>
    <row r="688856" spans="68:68" customFormat="1">
      <c r="BP688856" s="90"/>
    </row>
    <row r="688857" spans="68:68" customFormat="1">
      <c r="BP688857" s="90"/>
    </row>
    <row r="688858" spans="68:68" customFormat="1">
      <c r="BP688858" s="90"/>
    </row>
    <row r="688859" spans="68:68" customFormat="1">
      <c r="BP688859" s="90"/>
    </row>
    <row r="688860" spans="68:68" customFormat="1">
      <c r="BP688860" s="90"/>
    </row>
    <row r="688861" spans="68:68" customFormat="1">
      <c r="BP688861" s="90"/>
    </row>
    <row r="688862" spans="68:68" customFormat="1">
      <c r="BP688862" s="90"/>
    </row>
    <row r="688863" spans="68:68" customFormat="1">
      <c r="BP688863" s="90"/>
    </row>
    <row r="688864" spans="68:68" customFormat="1">
      <c r="BP688864" s="90"/>
    </row>
    <row r="688865" spans="68:68" customFormat="1">
      <c r="BP688865" s="90"/>
    </row>
    <row r="688866" spans="68:68" customFormat="1">
      <c r="BP688866" s="90"/>
    </row>
    <row r="688867" spans="68:68" customFormat="1">
      <c r="BP688867" s="90"/>
    </row>
    <row r="688868" spans="68:68" customFormat="1">
      <c r="BP688868" s="90"/>
    </row>
    <row r="688869" spans="68:68" customFormat="1">
      <c r="BP688869" s="90"/>
    </row>
    <row r="688870" spans="68:68" customFormat="1">
      <c r="BP688870" s="90"/>
    </row>
    <row r="688871" spans="68:68" customFormat="1">
      <c r="BP688871" s="90"/>
    </row>
    <row r="688872" spans="68:68" customFormat="1">
      <c r="BP688872" s="90"/>
    </row>
    <row r="688873" spans="68:68" customFormat="1">
      <c r="BP688873" s="90"/>
    </row>
    <row r="688874" spans="68:68" customFormat="1">
      <c r="BP688874" s="90"/>
    </row>
    <row r="688875" spans="68:68" customFormat="1">
      <c r="BP688875" s="90"/>
    </row>
    <row r="688876" spans="68:68" customFormat="1">
      <c r="BP688876" s="90"/>
    </row>
    <row r="688877" spans="68:68" customFormat="1">
      <c r="BP688877" s="90"/>
    </row>
    <row r="688878" spans="68:68" customFormat="1">
      <c r="BP688878" s="90"/>
    </row>
    <row r="688879" spans="68:68" customFormat="1">
      <c r="BP688879" s="90"/>
    </row>
    <row r="688880" spans="68:68" customFormat="1">
      <c r="BP688880" s="90"/>
    </row>
    <row r="688881" spans="68:68" customFormat="1">
      <c r="BP688881" s="90"/>
    </row>
    <row r="688882" spans="68:68" customFormat="1">
      <c r="BP688882" s="90"/>
    </row>
    <row r="688883" spans="68:68" customFormat="1">
      <c r="BP688883" s="90"/>
    </row>
    <row r="688884" spans="68:68" customFormat="1">
      <c r="BP688884" s="90"/>
    </row>
    <row r="688885" spans="68:68" customFormat="1">
      <c r="BP688885" s="90"/>
    </row>
    <row r="688886" spans="68:68" customFormat="1">
      <c r="BP688886" s="90"/>
    </row>
    <row r="688887" spans="68:68" customFormat="1">
      <c r="BP688887" s="90"/>
    </row>
    <row r="688888" spans="68:68" customFormat="1">
      <c r="BP688888" s="90"/>
    </row>
    <row r="688889" spans="68:68" customFormat="1">
      <c r="BP688889" s="90"/>
    </row>
    <row r="688890" spans="68:68" customFormat="1">
      <c r="BP688890" s="90"/>
    </row>
    <row r="688891" spans="68:68" customFormat="1">
      <c r="BP688891" s="90"/>
    </row>
    <row r="688892" spans="68:68" customFormat="1">
      <c r="BP688892" s="90"/>
    </row>
    <row r="688893" spans="68:68" customFormat="1">
      <c r="BP688893" s="90"/>
    </row>
    <row r="688894" spans="68:68" customFormat="1">
      <c r="BP688894" s="90"/>
    </row>
    <row r="688895" spans="68:68" customFormat="1">
      <c r="BP688895" s="90"/>
    </row>
    <row r="688896" spans="68:68" customFormat="1">
      <c r="BP688896" s="90"/>
    </row>
    <row r="688897" spans="68:68" customFormat="1">
      <c r="BP688897" s="90"/>
    </row>
    <row r="688898" spans="68:68" customFormat="1">
      <c r="BP688898" s="90"/>
    </row>
    <row r="688899" spans="68:68" customFormat="1">
      <c r="BP688899" s="90"/>
    </row>
    <row r="688900" spans="68:68" customFormat="1">
      <c r="BP688900" s="90"/>
    </row>
    <row r="688901" spans="68:68" customFormat="1">
      <c r="BP688901" s="90"/>
    </row>
    <row r="688902" spans="68:68" customFormat="1">
      <c r="BP688902" s="90"/>
    </row>
    <row r="688903" spans="68:68" customFormat="1">
      <c r="BP688903" s="90"/>
    </row>
    <row r="688904" spans="68:68" customFormat="1">
      <c r="BP688904" s="90"/>
    </row>
    <row r="688905" spans="68:68" customFormat="1">
      <c r="BP688905" s="90"/>
    </row>
    <row r="688906" spans="68:68" customFormat="1">
      <c r="BP688906" s="90"/>
    </row>
    <row r="688907" spans="68:68" customFormat="1">
      <c r="BP688907" s="90"/>
    </row>
    <row r="688908" spans="68:68" customFormat="1">
      <c r="BP688908" s="90"/>
    </row>
    <row r="688909" spans="68:68" customFormat="1">
      <c r="BP688909" s="90"/>
    </row>
    <row r="688910" spans="68:68" customFormat="1">
      <c r="BP688910" s="90"/>
    </row>
    <row r="688911" spans="68:68" customFormat="1">
      <c r="BP688911" s="90"/>
    </row>
    <row r="688912" spans="68:68" customFormat="1">
      <c r="BP688912" s="90"/>
    </row>
    <row r="688913" spans="68:68" customFormat="1">
      <c r="BP688913" s="90"/>
    </row>
    <row r="688914" spans="68:68" customFormat="1">
      <c r="BP688914" s="90"/>
    </row>
    <row r="688915" spans="68:68" customFormat="1">
      <c r="BP688915" s="90"/>
    </row>
    <row r="688916" spans="68:68" customFormat="1">
      <c r="BP688916" s="90"/>
    </row>
    <row r="688917" spans="68:68" customFormat="1">
      <c r="BP688917" s="90"/>
    </row>
    <row r="688918" spans="68:68" customFormat="1">
      <c r="BP688918" s="90"/>
    </row>
    <row r="688919" spans="68:68" customFormat="1">
      <c r="BP688919" s="90"/>
    </row>
    <row r="688920" spans="68:68" customFormat="1">
      <c r="BP688920" s="90"/>
    </row>
    <row r="688921" spans="68:68" customFormat="1">
      <c r="BP688921" s="90"/>
    </row>
    <row r="688922" spans="68:68" customFormat="1">
      <c r="BP688922" s="90"/>
    </row>
    <row r="688923" spans="68:68" customFormat="1">
      <c r="BP688923" s="90"/>
    </row>
    <row r="688924" spans="68:68" customFormat="1">
      <c r="BP688924" s="90"/>
    </row>
    <row r="688925" spans="68:68" customFormat="1">
      <c r="BP688925" s="90"/>
    </row>
    <row r="688926" spans="68:68" customFormat="1">
      <c r="BP688926" s="90"/>
    </row>
    <row r="688927" spans="68:68" customFormat="1">
      <c r="BP688927" s="90"/>
    </row>
    <row r="688928" spans="68:68" customFormat="1">
      <c r="BP688928" s="90"/>
    </row>
    <row r="688929" spans="68:68" customFormat="1">
      <c r="BP688929" s="90"/>
    </row>
    <row r="688930" spans="68:68" customFormat="1">
      <c r="BP688930" s="90"/>
    </row>
    <row r="688931" spans="68:68" customFormat="1">
      <c r="BP688931" s="90"/>
    </row>
    <row r="688932" spans="68:68" customFormat="1">
      <c r="BP688932" s="90"/>
    </row>
    <row r="688933" spans="68:68" customFormat="1">
      <c r="BP688933" s="90"/>
    </row>
    <row r="688934" spans="68:68" customFormat="1">
      <c r="BP688934" s="90"/>
    </row>
    <row r="688935" spans="68:68" customFormat="1">
      <c r="BP688935" s="90"/>
    </row>
    <row r="688936" spans="68:68" customFormat="1">
      <c r="BP688936" s="90"/>
    </row>
    <row r="688937" spans="68:68" customFormat="1">
      <c r="BP688937" s="90"/>
    </row>
    <row r="688938" spans="68:68" customFormat="1">
      <c r="BP688938" s="90"/>
    </row>
    <row r="688939" spans="68:68" customFormat="1">
      <c r="BP688939" s="90"/>
    </row>
    <row r="688940" spans="68:68" customFormat="1">
      <c r="BP688940" s="90"/>
    </row>
    <row r="688941" spans="68:68" customFormat="1">
      <c r="BP688941" s="90"/>
    </row>
    <row r="688942" spans="68:68" customFormat="1">
      <c r="BP688942" s="90"/>
    </row>
    <row r="688943" spans="68:68" customFormat="1">
      <c r="BP688943" s="90"/>
    </row>
    <row r="688944" spans="68:68" customFormat="1">
      <c r="BP688944" s="90"/>
    </row>
    <row r="688945" spans="68:68" customFormat="1">
      <c r="BP688945" s="90"/>
    </row>
    <row r="688946" spans="68:68" customFormat="1">
      <c r="BP688946" s="90"/>
    </row>
    <row r="688947" spans="68:68" customFormat="1">
      <c r="BP688947" s="90"/>
    </row>
    <row r="688948" spans="68:68" customFormat="1">
      <c r="BP688948" s="90"/>
    </row>
    <row r="688949" spans="68:68" customFormat="1">
      <c r="BP688949" s="90"/>
    </row>
    <row r="688950" spans="68:68" customFormat="1">
      <c r="BP688950" s="90"/>
    </row>
    <row r="688951" spans="68:68" customFormat="1">
      <c r="BP688951" s="90"/>
    </row>
    <row r="688952" spans="68:68" customFormat="1">
      <c r="BP688952" s="90"/>
    </row>
    <row r="688953" spans="68:68" customFormat="1">
      <c r="BP688953" s="90"/>
    </row>
    <row r="688954" spans="68:68" customFormat="1">
      <c r="BP688954" s="90"/>
    </row>
    <row r="688955" spans="68:68" customFormat="1">
      <c r="BP688955" s="90"/>
    </row>
    <row r="688956" spans="68:68" customFormat="1">
      <c r="BP688956" s="90"/>
    </row>
    <row r="688957" spans="68:68" customFormat="1">
      <c r="BP688957" s="90"/>
    </row>
    <row r="688958" spans="68:68" customFormat="1">
      <c r="BP688958" s="90"/>
    </row>
    <row r="688959" spans="68:68" customFormat="1">
      <c r="BP688959" s="90"/>
    </row>
    <row r="688960" spans="68:68" customFormat="1">
      <c r="BP688960" s="90"/>
    </row>
    <row r="688961" spans="68:68" customFormat="1">
      <c r="BP688961" s="90"/>
    </row>
    <row r="688962" spans="68:68" customFormat="1">
      <c r="BP688962" s="90"/>
    </row>
    <row r="688963" spans="68:68" customFormat="1">
      <c r="BP688963" s="90"/>
    </row>
    <row r="688964" spans="68:68" customFormat="1">
      <c r="BP688964" s="90"/>
    </row>
    <row r="688965" spans="68:68" customFormat="1">
      <c r="BP688965" s="90"/>
    </row>
    <row r="688966" spans="68:68" customFormat="1">
      <c r="BP688966" s="90"/>
    </row>
    <row r="688967" spans="68:68" customFormat="1">
      <c r="BP688967" s="90"/>
    </row>
    <row r="688968" spans="68:68" customFormat="1">
      <c r="BP688968" s="90"/>
    </row>
    <row r="688969" spans="68:68" customFormat="1">
      <c r="BP688969" s="90"/>
    </row>
    <row r="688970" spans="68:68" customFormat="1">
      <c r="BP688970" s="90"/>
    </row>
    <row r="688971" spans="68:68" customFormat="1">
      <c r="BP688971" s="90"/>
    </row>
    <row r="688972" spans="68:68" customFormat="1">
      <c r="BP688972" s="90"/>
    </row>
    <row r="688973" spans="68:68" customFormat="1">
      <c r="BP688973" s="90"/>
    </row>
    <row r="688974" spans="68:68" customFormat="1">
      <c r="BP688974" s="90"/>
    </row>
    <row r="688975" spans="68:68" customFormat="1">
      <c r="BP688975" s="90"/>
    </row>
    <row r="688976" spans="68:68" customFormat="1">
      <c r="BP688976" s="90"/>
    </row>
    <row r="688977" spans="68:68" customFormat="1">
      <c r="BP688977" s="90"/>
    </row>
    <row r="688978" spans="68:68" customFormat="1">
      <c r="BP688978" s="90"/>
    </row>
    <row r="688979" spans="68:68" customFormat="1">
      <c r="BP688979" s="90"/>
    </row>
    <row r="688980" spans="68:68" customFormat="1">
      <c r="BP688980" s="90"/>
    </row>
    <row r="688981" spans="68:68" customFormat="1">
      <c r="BP688981" s="90"/>
    </row>
    <row r="688982" spans="68:68" customFormat="1">
      <c r="BP688982" s="90"/>
    </row>
    <row r="688983" spans="68:68" customFormat="1">
      <c r="BP688983" s="90"/>
    </row>
    <row r="688984" spans="68:68" customFormat="1">
      <c r="BP688984" s="90"/>
    </row>
    <row r="688985" spans="68:68" customFormat="1">
      <c r="BP688985" s="90"/>
    </row>
    <row r="688986" spans="68:68" customFormat="1">
      <c r="BP688986" s="90"/>
    </row>
    <row r="688987" spans="68:68" customFormat="1">
      <c r="BP688987" s="90"/>
    </row>
    <row r="688988" spans="68:68" customFormat="1">
      <c r="BP688988" s="90"/>
    </row>
    <row r="688989" spans="68:68" customFormat="1">
      <c r="BP688989" s="90"/>
    </row>
    <row r="688990" spans="68:68" customFormat="1">
      <c r="BP688990" s="90"/>
    </row>
    <row r="688991" spans="68:68" customFormat="1">
      <c r="BP688991" s="90"/>
    </row>
    <row r="688992" spans="68:68" customFormat="1">
      <c r="BP688992" s="90"/>
    </row>
    <row r="688993" spans="68:68" customFormat="1">
      <c r="BP688993" s="90"/>
    </row>
    <row r="688994" spans="68:68" customFormat="1">
      <c r="BP688994" s="90"/>
    </row>
    <row r="688995" spans="68:68" customFormat="1">
      <c r="BP688995" s="90"/>
    </row>
    <row r="688996" spans="68:68" customFormat="1">
      <c r="BP688996" s="90"/>
    </row>
    <row r="688997" spans="68:68" customFormat="1">
      <c r="BP688997" s="90"/>
    </row>
    <row r="688998" spans="68:68" customFormat="1">
      <c r="BP688998" s="90"/>
    </row>
    <row r="688999" spans="68:68" customFormat="1">
      <c r="BP688999" s="90"/>
    </row>
    <row r="689000" spans="68:68" customFormat="1">
      <c r="BP689000" s="90"/>
    </row>
    <row r="689001" spans="68:68" customFormat="1">
      <c r="BP689001" s="90"/>
    </row>
    <row r="689002" spans="68:68" customFormat="1">
      <c r="BP689002" s="90"/>
    </row>
    <row r="689003" spans="68:68" customFormat="1">
      <c r="BP689003" s="90"/>
    </row>
    <row r="689004" spans="68:68" customFormat="1">
      <c r="BP689004" s="90"/>
    </row>
    <row r="689005" spans="68:68" customFormat="1">
      <c r="BP689005" s="90"/>
    </row>
    <row r="689006" spans="68:68" customFormat="1">
      <c r="BP689006" s="90"/>
    </row>
    <row r="689007" spans="68:68" customFormat="1">
      <c r="BP689007" s="90"/>
    </row>
    <row r="689008" spans="68:68" customFormat="1">
      <c r="BP689008" s="90"/>
    </row>
    <row r="689009" spans="68:68" customFormat="1">
      <c r="BP689009" s="90"/>
    </row>
    <row r="689010" spans="68:68" customFormat="1">
      <c r="BP689010" s="90"/>
    </row>
    <row r="689011" spans="68:68" customFormat="1">
      <c r="BP689011" s="90"/>
    </row>
    <row r="689012" spans="68:68" customFormat="1">
      <c r="BP689012" s="90"/>
    </row>
    <row r="689013" spans="68:68" customFormat="1">
      <c r="BP689013" s="90"/>
    </row>
    <row r="689014" spans="68:68" customFormat="1">
      <c r="BP689014" s="90"/>
    </row>
    <row r="689015" spans="68:68" customFormat="1">
      <c r="BP689015" s="90"/>
    </row>
    <row r="689016" spans="68:68" customFormat="1">
      <c r="BP689016" s="90"/>
    </row>
    <row r="689017" spans="68:68" customFormat="1">
      <c r="BP689017" s="90"/>
    </row>
    <row r="689018" spans="68:68" customFormat="1">
      <c r="BP689018" s="90"/>
    </row>
    <row r="689019" spans="68:68" customFormat="1">
      <c r="BP689019" s="90"/>
    </row>
    <row r="689020" spans="68:68" customFormat="1">
      <c r="BP689020" s="90"/>
    </row>
    <row r="689021" spans="68:68" customFormat="1">
      <c r="BP689021" s="90"/>
    </row>
    <row r="689022" spans="68:68" customFormat="1">
      <c r="BP689022" s="90"/>
    </row>
    <row r="689023" spans="68:68" customFormat="1">
      <c r="BP689023" s="90"/>
    </row>
    <row r="689024" spans="68:68" customFormat="1">
      <c r="BP689024" s="90"/>
    </row>
    <row r="689025" spans="68:68" customFormat="1">
      <c r="BP689025" s="90"/>
    </row>
    <row r="689026" spans="68:68" customFormat="1">
      <c r="BP689026" s="90"/>
    </row>
    <row r="689027" spans="68:68" customFormat="1">
      <c r="BP689027" s="90"/>
    </row>
    <row r="689028" spans="68:68" customFormat="1">
      <c r="BP689028" s="90"/>
    </row>
    <row r="689029" spans="68:68" customFormat="1">
      <c r="BP689029" s="90"/>
    </row>
    <row r="689030" spans="68:68" customFormat="1">
      <c r="BP689030" s="90"/>
    </row>
    <row r="689031" spans="68:68" customFormat="1">
      <c r="BP689031" s="90"/>
    </row>
    <row r="689032" spans="68:68" customFormat="1">
      <c r="BP689032" s="90"/>
    </row>
    <row r="689033" spans="68:68" customFormat="1">
      <c r="BP689033" s="90"/>
    </row>
    <row r="689034" spans="68:68" customFormat="1">
      <c r="BP689034" s="90"/>
    </row>
    <row r="689035" spans="68:68" customFormat="1">
      <c r="BP689035" s="90"/>
    </row>
    <row r="689036" spans="68:68" customFormat="1">
      <c r="BP689036" s="90"/>
    </row>
    <row r="689037" spans="68:68" customFormat="1">
      <c r="BP689037" s="90"/>
    </row>
    <row r="689038" spans="68:68" customFormat="1">
      <c r="BP689038" s="90"/>
    </row>
    <row r="689039" spans="68:68" customFormat="1">
      <c r="BP689039" s="90"/>
    </row>
    <row r="689040" spans="68:68" customFormat="1">
      <c r="BP689040" s="90"/>
    </row>
    <row r="689041" spans="68:68" customFormat="1">
      <c r="BP689041" s="90"/>
    </row>
    <row r="689042" spans="68:68" customFormat="1">
      <c r="BP689042" s="90"/>
    </row>
    <row r="689043" spans="68:68" customFormat="1">
      <c r="BP689043" s="90"/>
    </row>
    <row r="689044" spans="68:68" customFormat="1">
      <c r="BP689044" s="90"/>
    </row>
    <row r="689045" spans="68:68" customFormat="1">
      <c r="BP689045" s="90"/>
    </row>
    <row r="689046" spans="68:68" customFormat="1">
      <c r="BP689046" s="90"/>
    </row>
    <row r="689047" spans="68:68" customFormat="1">
      <c r="BP689047" s="90"/>
    </row>
    <row r="689048" spans="68:68" customFormat="1">
      <c r="BP689048" s="90"/>
    </row>
    <row r="689049" spans="68:68" customFormat="1">
      <c r="BP689049" s="90"/>
    </row>
    <row r="689050" spans="68:68" customFormat="1">
      <c r="BP689050" s="90"/>
    </row>
    <row r="689051" spans="68:68" customFormat="1">
      <c r="BP689051" s="90"/>
    </row>
    <row r="689052" spans="68:68" customFormat="1">
      <c r="BP689052" s="90"/>
    </row>
    <row r="689053" spans="68:68" customFormat="1">
      <c r="BP689053" s="90"/>
    </row>
    <row r="689054" spans="68:68" customFormat="1">
      <c r="BP689054" s="90"/>
    </row>
    <row r="689055" spans="68:68" customFormat="1">
      <c r="BP689055" s="90"/>
    </row>
    <row r="689056" spans="68:68" customFormat="1">
      <c r="BP689056" s="90"/>
    </row>
    <row r="689057" spans="68:68" customFormat="1">
      <c r="BP689057" s="90"/>
    </row>
    <row r="689058" spans="68:68" customFormat="1">
      <c r="BP689058" s="90"/>
    </row>
    <row r="689059" spans="68:68" customFormat="1">
      <c r="BP689059" s="90"/>
    </row>
    <row r="689060" spans="68:68" customFormat="1">
      <c r="BP689060" s="90"/>
    </row>
    <row r="689061" spans="68:68" customFormat="1">
      <c r="BP689061" s="90"/>
    </row>
    <row r="689062" spans="68:68" customFormat="1">
      <c r="BP689062" s="90"/>
    </row>
    <row r="689063" spans="68:68" customFormat="1">
      <c r="BP689063" s="90"/>
    </row>
    <row r="689064" spans="68:68" customFormat="1">
      <c r="BP689064" s="90"/>
    </row>
    <row r="689065" spans="68:68" customFormat="1">
      <c r="BP689065" s="90"/>
    </row>
    <row r="689066" spans="68:68" customFormat="1">
      <c r="BP689066" s="90"/>
    </row>
    <row r="689067" spans="68:68" customFormat="1">
      <c r="BP689067" s="90"/>
    </row>
    <row r="689068" spans="68:68" customFormat="1">
      <c r="BP689068" s="90"/>
    </row>
    <row r="689069" spans="68:68" customFormat="1">
      <c r="BP689069" s="90"/>
    </row>
    <row r="689070" spans="68:68" customFormat="1">
      <c r="BP689070" s="90"/>
    </row>
    <row r="689071" spans="68:68" customFormat="1">
      <c r="BP689071" s="90"/>
    </row>
    <row r="689072" spans="68:68" customFormat="1">
      <c r="BP689072" s="90"/>
    </row>
    <row r="689073" spans="68:68" customFormat="1">
      <c r="BP689073" s="90"/>
    </row>
    <row r="689074" spans="68:68" customFormat="1">
      <c r="BP689074" s="90"/>
    </row>
    <row r="689075" spans="68:68" customFormat="1">
      <c r="BP689075" s="90"/>
    </row>
    <row r="689076" spans="68:68" customFormat="1">
      <c r="BP689076" s="90"/>
    </row>
    <row r="689077" spans="68:68" customFormat="1">
      <c r="BP689077" s="90"/>
    </row>
    <row r="689078" spans="68:68" customFormat="1">
      <c r="BP689078" s="90"/>
    </row>
    <row r="689079" spans="68:68" customFormat="1">
      <c r="BP689079" s="90"/>
    </row>
    <row r="689080" spans="68:68" customFormat="1">
      <c r="BP689080" s="90"/>
    </row>
    <row r="689081" spans="68:68" customFormat="1">
      <c r="BP689081" s="90"/>
    </row>
    <row r="689082" spans="68:68" customFormat="1">
      <c r="BP689082" s="90"/>
    </row>
    <row r="689083" spans="68:68" customFormat="1">
      <c r="BP689083" s="90"/>
    </row>
    <row r="689084" spans="68:68" customFormat="1">
      <c r="BP689084" s="90"/>
    </row>
    <row r="689085" spans="68:68" customFormat="1">
      <c r="BP689085" s="90"/>
    </row>
    <row r="689086" spans="68:68" customFormat="1">
      <c r="BP689086" s="90"/>
    </row>
    <row r="689087" spans="68:68" customFormat="1">
      <c r="BP689087" s="90"/>
    </row>
    <row r="689088" spans="68:68" customFormat="1">
      <c r="BP689088" s="90"/>
    </row>
    <row r="689089" spans="68:68" customFormat="1">
      <c r="BP689089" s="90"/>
    </row>
    <row r="689090" spans="68:68" customFormat="1">
      <c r="BP689090" s="90"/>
    </row>
    <row r="689091" spans="68:68" customFormat="1">
      <c r="BP689091" s="90"/>
    </row>
    <row r="689092" spans="68:68" customFormat="1">
      <c r="BP689092" s="90"/>
    </row>
    <row r="689093" spans="68:68" customFormat="1">
      <c r="BP689093" s="90"/>
    </row>
    <row r="689094" spans="68:68" customFormat="1">
      <c r="BP689094" s="90"/>
    </row>
    <row r="689095" spans="68:68" customFormat="1">
      <c r="BP689095" s="90"/>
    </row>
    <row r="689096" spans="68:68" customFormat="1">
      <c r="BP689096" s="90"/>
    </row>
    <row r="689097" spans="68:68" customFormat="1">
      <c r="BP689097" s="90"/>
    </row>
    <row r="689098" spans="68:68" customFormat="1">
      <c r="BP689098" s="90"/>
    </row>
    <row r="689099" spans="68:68" customFormat="1">
      <c r="BP689099" s="90"/>
    </row>
    <row r="689100" spans="68:68" customFormat="1">
      <c r="BP689100" s="90"/>
    </row>
    <row r="689101" spans="68:68" customFormat="1">
      <c r="BP689101" s="90"/>
    </row>
    <row r="689102" spans="68:68" customFormat="1">
      <c r="BP689102" s="90"/>
    </row>
    <row r="689103" spans="68:68" customFormat="1">
      <c r="BP689103" s="90"/>
    </row>
    <row r="689104" spans="68:68" customFormat="1">
      <c r="BP689104" s="90"/>
    </row>
    <row r="689105" spans="68:68" customFormat="1">
      <c r="BP689105" s="90"/>
    </row>
    <row r="689106" spans="68:68" customFormat="1">
      <c r="BP689106" s="90"/>
    </row>
    <row r="689107" spans="68:68" customFormat="1">
      <c r="BP689107" s="90"/>
    </row>
    <row r="689108" spans="68:68" customFormat="1">
      <c r="BP689108" s="90"/>
    </row>
    <row r="689109" spans="68:68" customFormat="1">
      <c r="BP689109" s="90"/>
    </row>
    <row r="689110" spans="68:68" customFormat="1">
      <c r="BP689110" s="90"/>
    </row>
    <row r="689111" spans="68:68" customFormat="1">
      <c r="BP689111" s="90"/>
    </row>
    <row r="689112" spans="68:68" customFormat="1">
      <c r="BP689112" s="90"/>
    </row>
    <row r="689113" spans="68:68" customFormat="1">
      <c r="BP689113" s="90"/>
    </row>
    <row r="689114" spans="68:68" customFormat="1">
      <c r="BP689114" s="90"/>
    </row>
    <row r="689115" spans="68:68" customFormat="1">
      <c r="BP689115" s="90"/>
    </row>
    <row r="689116" spans="68:68" customFormat="1">
      <c r="BP689116" s="90"/>
    </row>
    <row r="689117" spans="68:68" customFormat="1">
      <c r="BP689117" s="90"/>
    </row>
    <row r="689118" spans="68:68" customFormat="1">
      <c r="BP689118" s="90"/>
    </row>
    <row r="689119" spans="68:68" customFormat="1">
      <c r="BP689119" s="90"/>
    </row>
    <row r="689120" spans="68:68" customFormat="1">
      <c r="BP689120" s="90"/>
    </row>
    <row r="689121" spans="68:68" customFormat="1">
      <c r="BP689121" s="90"/>
    </row>
    <row r="689122" spans="68:68" customFormat="1">
      <c r="BP689122" s="90"/>
    </row>
    <row r="689123" spans="68:68" customFormat="1">
      <c r="BP689123" s="90"/>
    </row>
    <row r="689124" spans="68:68" customFormat="1">
      <c r="BP689124" s="90"/>
    </row>
    <row r="689125" spans="68:68" customFormat="1">
      <c r="BP689125" s="90"/>
    </row>
    <row r="689126" spans="68:68" customFormat="1">
      <c r="BP689126" s="90"/>
    </row>
    <row r="689127" spans="68:68" customFormat="1">
      <c r="BP689127" s="90"/>
    </row>
    <row r="689128" spans="68:68" customFormat="1">
      <c r="BP689128" s="90"/>
    </row>
    <row r="689129" spans="68:68" customFormat="1">
      <c r="BP689129" s="90"/>
    </row>
    <row r="689130" spans="68:68" customFormat="1">
      <c r="BP689130" s="90"/>
    </row>
    <row r="689131" spans="68:68" customFormat="1">
      <c r="BP689131" s="90"/>
    </row>
    <row r="689132" spans="68:68" customFormat="1">
      <c r="BP689132" s="90"/>
    </row>
    <row r="689133" spans="68:68" customFormat="1">
      <c r="BP689133" s="90"/>
    </row>
    <row r="689134" spans="68:68" customFormat="1">
      <c r="BP689134" s="90"/>
    </row>
    <row r="689135" spans="68:68" customFormat="1">
      <c r="BP689135" s="90"/>
    </row>
    <row r="689136" spans="68:68" customFormat="1">
      <c r="BP689136" s="90"/>
    </row>
    <row r="689137" spans="68:68" customFormat="1">
      <c r="BP689137" s="90"/>
    </row>
    <row r="689138" spans="68:68" customFormat="1">
      <c r="BP689138" s="90"/>
    </row>
    <row r="689139" spans="68:68" customFormat="1">
      <c r="BP689139" s="90"/>
    </row>
    <row r="689140" spans="68:68" customFormat="1">
      <c r="BP689140" s="90"/>
    </row>
    <row r="689141" spans="68:68" customFormat="1">
      <c r="BP689141" s="90"/>
    </row>
    <row r="689142" spans="68:68" customFormat="1">
      <c r="BP689142" s="90"/>
    </row>
    <row r="689143" spans="68:68" customFormat="1">
      <c r="BP689143" s="90"/>
    </row>
    <row r="689144" spans="68:68" customFormat="1">
      <c r="BP689144" s="90"/>
    </row>
    <row r="689145" spans="68:68" customFormat="1">
      <c r="BP689145" s="90"/>
    </row>
    <row r="689146" spans="68:68" customFormat="1">
      <c r="BP689146" s="90"/>
    </row>
    <row r="689147" spans="68:68" customFormat="1">
      <c r="BP689147" s="90"/>
    </row>
    <row r="689148" spans="68:68" customFormat="1">
      <c r="BP689148" s="90"/>
    </row>
    <row r="689149" spans="68:68" customFormat="1">
      <c r="BP689149" s="90"/>
    </row>
    <row r="689150" spans="68:68" customFormat="1">
      <c r="BP689150" s="90"/>
    </row>
    <row r="689151" spans="68:68" customFormat="1">
      <c r="BP689151" s="90"/>
    </row>
    <row r="689152" spans="68:68" customFormat="1">
      <c r="BP689152" s="90"/>
    </row>
    <row r="689153" spans="68:68" customFormat="1">
      <c r="BP689153" s="90"/>
    </row>
    <row r="689154" spans="68:68" customFormat="1">
      <c r="BP689154" s="90"/>
    </row>
    <row r="689155" spans="68:68" customFormat="1">
      <c r="BP689155" s="90"/>
    </row>
    <row r="689156" spans="68:68" customFormat="1">
      <c r="BP689156" s="90"/>
    </row>
    <row r="689157" spans="68:68" customFormat="1">
      <c r="BP689157" s="90"/>
    </row>
    <row r="689158" spans="68:68" customFormat="1">
      <c r="BP689158" s="90"/>
    </row>
    <row r="689159" spans="68:68" customFormat="1">
      <c r="BP689159" s="90"/>
    </row>
    <row r="689160" spans="68:68" customFormat="1">
      <c r="BP689160" s="90"/>
    </row>
    <row r="689161" spans="68:68" customFormat="1">
      <c r="BP689161" s="90"/>
    </row>
    <row r="689162" spans="68:68" customFormat="1">
      <c r="BP689162" s="90"/>
    </row>
    <row r="689163" spans="68:68" customFormat="1">
      <c r="BP689163" s="90"/>
    </row>
    <row r="689164" spans="68:68" customFormat="1">
      <c r="BP689164" s="90"/>
    </row>
    <row r="689165" spans="68:68" customFormat="1">
      <c r="BP689165" s="90"/>
    </row>
    <row r="689166" spans="68:68" customFormat="1">
      <c r="BP689166" s="90"/>
    </row>
    <row r="689167" spans="68:68" customFormat="1">
      <c r="BP689167" s="90"/>
    </row>
    <row r="689168" spans="68:68" customFormat="1">
      <c r="BP689168" s="90"/>
    </row>
    <row r="689169" spans="68:68" customFormat="1">
      <c r="BP689169" s="90"/>
    </row>
    <row r="689170" spans="68:68" customFormat="1">
      <c r="BP689170" s="90"/>
    </row>
    <row r="689171" spans="68:68" customFormat="1">
      <c r="BP689171" s="90"/>
    </row>
    <row r="689172" spans="68:68" customFormat="1">
      <c r="BP689172" s="90"/>
    </row>
    <row r="689173" spans="68:68" customFormat="1">
      <c r="BP689173" s="90"/>
    </row>
    <row r="689174" spans="68:68" customFormat="1">
      <c r="BP689174" s="90"/>
    </row>
    <row r="689175" spans="68:68" customFormat="1">
      <c r="BP689175" s="90"/>
    </row>
    <row r="689176" spans="68:68" customFormat="1">
      <c r="BP689176" s="90"/>
    </row>
    <row r="689177" spans="68:68" customFormat="1">
      <c r="BP689177" s="90"/>
    </row>
    <row r="689178" spans="68:68" customFormat="1">
      <c r="BP689178" s="90"/>
    </row>
    <row r="689179" spans="68:68" customFormat="1">
      <c r="BP689179" s="90"/>
    </row>
    <row r="689180" spans="68:68" customFormat="1">
      <c r="BP689180" s="90"/>
    </row>
    <row r="689181" spans="68:68" customFormat="1">
      <c r="BP689181" s="90"/>
    </row>
    <row r="689182" spans="68:68" customFormat="1">
      <c r="BP689182" s="90"/>
    </row>
    <row r="689183" spans="68:68" customFormat="1">
      <c r="BP689183" s="90"/>
    </row>
    <row r="689184" spans="68:68" customFormat="1">
      <c r="BP689184" s="90"/>
    </row>
    <row r="689185" spans="68:68" customFormat="1">
      <c r="BP689185" s="90"/>
    </row>
    <row r="689186" spans="68:68" customFormat="1">
      <c r="BP689186" s="90"/>
    </row>
    <row r="689187" spans="68:68" customFormat="1">
      <c r="BP689187" s="90"/>
    </row>
    <row r="689188" spans="68:68" customFormat="1">
      <c r="BP689188" s="90"/>
    </row>
    <row r="689189" spans="68:68" customFormat="1">
      <c r="BP689189" s="90"/>
    </row>
    <row r="689190" spans="68:68" customFormat="1">
      <c r="BP689190" s="90"/>
    </row>
    <row r="689191" spans="68:68" customFormat="1">
      <c r="BP689191" s="90"/>
    </row>
    <row r="689192" spans="68:68" customFormat="1">
      <c r="BP689192" s="90"/>
    </row>
    <row r="689193" spans="68:68" customFormat="1">
      <c r="BP689193" s="90"/>
    </row>
    <row r="689194" spans="68:68" customFormat="1">
      <c r="BP689194" s="90"/>
    </row>
    <row r="689195" spans="68:68" customFormat="1">
      <c r="BP689195" s="90"/>
    </row>
    <row r="689196" spans="68:68" customFormat="1">
      <c r="BP689196" s="90"/>
    </row>
    <row r="689197" spans="68:68" customFormat="1">
      <c r="BP689197" s="90"/>
    </row>
    <row r="689198" spans="68:68" customFormat="1">
      <c r="BP689198" s="90"/>
    </row>
    <row r="689199" spans="68:68" customFormat="1">
      <c r="BP689199" s="90"/>
    </row>
    <row r="689200" spans="68:68" customFormat="1">
      <c r="BP689200" s="90"/>
    </row>
    <row r="689201" spans="68:68" customFormat="1">
      <c r="BP689201" s="90"/>
    </row>
    <row r="689202" spans="68:68" customFormat="1">
      <c r="BP689202" s="90"/>
    </row>
    <row r="689203" spans="68:68" customFormat="1">
      <c r="BP689203" s="90"/>
    </row>
    <row r="689204" spans="68:68" customFormat="1">
      <c r="BP689204" s="90"/>
    </row>
    <row r="689205" spans="68:68" customFormat="1">
      <c r="BP689205" s="90"/>
    </row>
    <row r="689206" spans="68:68" customFormat="1">
      <c r="BP689206" s="90"/>
    </row>
    <row r="689207" spans="68:68" customFormat="1">
      <c r="BP689207" s="90"/>
    </row>
    <row r="689208" spans="68:68" customFormat="1">
      <c r="BP689208" s="90"/>
    </row>
    <row r="689209" spans="68:68" customFormat="1">
      <c r="BP689209" s="90"/>
    </row>
    <row r="689210" spans="68:68" customFormat="1">
      <c r="BP689210" s="90"/>
    </row>
    <row r="689211" spans="68:68" customFormat="1">
      <c r="BP689211" s="90"/>
    </row>
    <row r="689212" spans="68:68" customFormat="1">
      <c r="BP689212" s="90"/>
    </row>
    <row r="689213" spans="68:68" customFormat="1">
      <c r="BP689213" s="90"/>
    </row>
    <row r="689214" spans="68:68" customFormat="1">
      <c r="BP689214" s="90"/>
    </row>
    <row r="689215" spans="68:68" customFormat="1">
      <c r="BP689215" s="90"/>
    </row>
    <row r="689216" spans="68:68" customFormat="1">
      <c r="BP689216" s="90"/>
    </row>
    <row r="689217" spans="68:68" customFormat="1">
      <c r="BP689217" s="90"/>
    </row>
    <row r="689218" spans="68:68" customFormat="1">
      <c r="BP689218" s="90"/>
    </row>
    <row r="689219" spans="68:68" customFormat="1">
      <c r="BP689219" s="90"/>
    </row>
    <row r="689220" spans="68:68" customFormat="1">
      <c r="BP689220" s="90"/>
    </row>
    <row r="689221" spans="68:68" customFormat="1">
      <c r="BP689221" s="90"/>
    </row>
    <row r="689222" spans="68:68" customFormat="1">
      <c r="BP689222" s="90"/>
    </row>
    <row r="689223" spans="68:68" customFormat="1">
      <c r="BP689223" s="90"/>
    </row>
    <row r="689224" spans="68:68" customFormat="1">
      <c r="BP689224" s="90"/>
    </row>
    <row r="689225" spans="68:68" customFormat="1">
      <c r="BP689225" s="90"/>
    </row>
    <row r="689226" spans="68:68" customFormat="1">
      <c r="BP689226" s="90"/>
    </row>
    <row r="689227" spans="68:68" customFormat="1">
      <c r="BP689227" s="90"/>
    </row>
    <row r="689228" spans="68:68" customFormat="1">
      <c r="BP689228" s="90"/>
    </row>
    <row r="689229" spans="68:68" customFormat="1">
      <c r="BP689229" s="90"/>
    </row>
    <row r="689230" spans="68:68" customFormat="1">
      <c r="BP689230" s="90"/>
    </row>
    <row r="689231" spans="68:68" customFormat="1">
      <c r="BP689231" s="90"/>
    </row>
    <row r="689232" spans="68:68" customFormat="1">
      <c r="BP689232" s="90"/>
    </row>
    <row r="689233" spans="68:68" customFormat="1">
      <c r="BP689233" s="90"/>
    </row>
    <row r="689234" spans="68:68" customFormat="1">
      <c r="BP689234" s="90"/>
    </row>
    <row r="689235" spans="68:68" customFormat="1">
      <c r="BP689235" s="90"/>
    </row>
    <row r="689236" spans="68:68" customFormat="1">
      <c r="BP689236" s="90"/>
    </row>
    <row r="689237" spans="68:68" customFormat="1">
      <c r="BP689237" s="90"/>
    </row>
    <row r="689238" spans="68:68" customFormat="1">
      <c r="BP689238" s="90"/>
    </row>
    <row r="689239" spans="68:68" customFormat="1">
      <c r="BP689239" s="90"/>
    </row>
    <row r="689240" spans="68:68" customFormat="1">
      <c r="BP689240" s="90"/>
    </row>
    <row r="689241" spans="68:68" customFormat="1">
      <c r="BP689241" s="90"/>
    </row>
    <row r="689242" spans="68:68" customFormat="1">
      <c r="BP689242" s="90"/>
    </row>
    <row r="689243" spans="68:68" customFormat="1">
      <c r="BP689243" s="90"/>
    </row>
    <row r="689244" spans="68:68" customFormat="1">
      <c r="BP689244" s="90"/>
    </row>
    <row r="689245" spans="68:68" customFormat="1">
      <c r="BP689245" s="90"/>
    </row>
    <row r="689246" spans="68:68" customFormat="1">
      <c r="BP689246" s="90"/>
    </row>
    <row r="689247" spans="68:68" customFormat="1">
      <c r="BP689247" s="90"/>
    </row>
    <row r="689248" spans="68:68" customFormat="1">
      <c r="BP689248" s="90"/>
    </row>
    <row r="689249" spans="68:68" customFormat="1">
      <c r="BP689249" s="90"/>
    </row>
    <row r="689250" spans="68:68" customFormat="1">
      <c r="BP689250" s="90"/>
    </row>
    <row r="689251" spans="68:68" customFormat="1">
      <c r="BP689251" s="90"/>
    </row>
    <row r="689252" spans="68:68" customFormat="1">
      <c r="BP689252" s="90"/>
    </row>
    <row r="689253" spans="68:68" customFormat="1">
      <c r="BP689253" s="90"/>
    </row>
    <row r="689254" spans="68:68" customFormat="1">
      <c r="BP689254" s="90"/>
    </row>
    <row r="689255" spans="68:68" customFormat="1">
      <c r="BP689255" s="90"/>
    </row>
    <row r="689256" spans="68:68" customFormat="1">
      <c r="BP689256" s="90"/>
    </row>
    <row r="689257" spans="68:68" customFormat="1">
      <c r="BP689257" s="90"/>
    </row>
    <row r="689258" spans="68:68" customFormat="1">
      <c r="BP689258" s="90"/>
    </row>
    <row r="689259" spans="68:68" customFormat="1">
      <c r="BP689259" s="90"/>
    </row>
    <row r="689260" spans="68:68" customFormat="1">
      <c r="BP689260" s="90"/>
    </row>
    <row r="689261" spans="68:68" customFormat="1">
      <c r="BP689261" s="90"/>
    </row>
    <row r="689262" spans="68:68" customFormat="1">
      <c r="BP689262" s="90"/>
    </row>
    <row r="689263" spans="68:68" customFormat="1">
      <c r="BP689263" s="90"/>
    </row>
    <row r="689264" spans="68:68" customFormat="1">
      <c r="BP689264" s="90"/>
    </row>
    <row r="689265" spans="68:68" customFormat="1">
      <c r="BP689265" s="90"/>
    </row>
    <row r="689266" spans="68:68" customFormat="1">
      <c r="BP689266" s="90"/>
    </row>
    <row r="689267" spans="68:68" customFormat="1">
      <c r="BP689267" s="90"/>
    </row>
    <row r="689268" spans="68:68" customFormat="1">
      <c r="BP689268" s="90"/>
    </row>
    <row r="689269" spans="68:68" customFormat="1">
      <c r="BP689269" s="90"/>
    </row>
    <row r="689270" spans="68:68" customFormat="1">
      <c r="BP689270" s="90"/>
    </row>
    <row r="689271" spans="68:68" customFormat="1">
      <c r="BP689271" s="90"/>
    </row>
    <row r="689272" spans="68:68" customFormat="1">
      <c r="BP689272" s="90"/>
    </row>
    <row r="689273" spans="68:68" customFormat="1">
      <c r="BP689273" s="90"/>
    </row>
    <row r="689274" spans="68:68" customFormat="1">
      <c r="BP689274" s="90"/>
    </row>
    <row r="689275" spans="68:68" customFormat="1">
      <c r="BP689275" s="90"/>
    </row>
    <row r="689276" spans="68:68" customFormat="1">
      <c r="BP689276" s="90"/>
    </row>
    <row r="689277" spans="68:68" customFormat="1">
      <c r="BP689277" s="90"/>
    </row>
    <row r="689278" spans="68:68" customFormat="1">
      <c r="BP689278" s="90"/>
    </row>
    <row r="689279" spans="68:68" customFormat="1">
      <c r="BP689279" s="90"/>
    </row>
    <row r="689280" spans="68:68" customFormat="1">
      <c r="BP689280" s="90"/>
    </row>
    <row r="689281" spans="68:68" customFormat="1">
      <c r="BP689281" s="90"/>
    </row>
    <row r="689282" spans="68:68" customFormat="1">
      <c r="BP689282" s="90"/>
    </row>
    <row r="689283" spans="68:68" customFormat="1">
      <c r="BP689283" s="90"/>
    </row>
    <row r="689284" spans="68:68" customFormat="1">
      <c r="BP689284" s="90"/>
    </row>
    <row r="689285" spans="68:68" customFormat="1">
      <c r="BP689285" s="90"/>
    </row>
    <row r="689286" spans="68:68" customFormat="1">
      <c r="BP689286" s="90"/>
    </row>
    <row r="689287" spans="68:68" customFormat="1">
      <c r="BP689287" s="90"/>
    </row>
    <row r="689288" spans="68:68" customFormat="1">
      <c r="BP689288" s="90"/>
    </row>
    <row r="689289" spans="68:68" customFormat="1">
      <c r="BP689289" s="90"/>
    </row>
    <row r="689290" spans="68:68" customFormat="1">
      <c r="BP689290" s="90"/>
    </row>
    <row r="689291" spans="68:68" customFormat="1">
      <c r="BP689291" s="90"/>
    </row>
    <row r="689292" spans="68:68" customFormat="1">
      <c r="BP689292" s="90"/>
    </row>
    <row r="689293" spans="68:68" customFormat="1">
      <c r="BP689293" s="90"/>
    </row>
    <row r="689294" spans="68:68" customFormat="1">
      <c r="BP689294" s="90"/>
    </row>
    <row r="689295" spans="68:68" customFormat="1">
      <c r="BP689295" s="90"/>
    </row>
    <row r="689296" spans="68:68" customFormat="1">
      <c r="BP689296" s="90"/>
    </row>
    <row r="689297" spans="68:68" customFormat="1">
      <c r="BP689297" s="90"/>
    </row>
    <row r="689298" spans="68:68" customFormat="1">
      <c r="BP689298" s="90"/>
    </row>
    <row r="689299" spans="68:68" customFormat="1">
      <c r="BP689299" s="90"/>
    </row>
    <row r="689300" spans="68:68" customFormat="1">
      <c r="BP689300" s="90"/>
    </row>
    <row r="689301" spans="68:68" customFormat="1">
      <c r="BP689301" s="90"/>
    </row>
    <row r="689302" spans="68:68" customFormat="1">
      <c r="BP689302" s="90"/>
    </row>
    <row r="689303" spans="68:68" customFormat="1">
      <c r="BP689303" s="90"/>
    </row>
    <row r="689304" spans="68:68" customFormat="1">
      <c r="BP689304" s="90"/>
    </row>
    <row r="689305" spans="68:68" customFormat="1">
      <c r="BP689305" s="90"/>
    </row>
    <row r="689306" spans="68:68" customFormat="1">
      <c r="BP689306" s="90"/>
    </row>
    <row r="689307" spans="68:68" customFormat="1">
      <c r="BP689307" s="90"/>
    </row>
    <row r="689308" spans="68:68" customFormat="1">
      <c r="BP689308" s="90"/>
    </row>
    <row r="689309" spans="68:68" customFormat="1">
      <c r="BP689309" s="90"/>
    </row>
    <row r="689310" spans="68:68" customFormat="1">
      <c r="BP689310" s="90"/>
    </row>
    <row r="689311" spans="68:68" customFormat="1">
      <c r="BP689311" s="90"/>
    </row>
    <row r="689312" spans="68:68" customFormat="1">
      <c r="BP689312" s="90"/>
    </row>
    <row r="689313" spans="68:68" customFormat="1">
      <c r="BP689313" s="90"/>
    </row>
    <row r="689314" spans="68:68" customFormat="1">
      <c r="BP689314" s="90"/>
    </row>
    <row r="689315" spans="68:68" customFormat="1">
      <c r="BP689315" s="90"/>
    </row>
    <row r="689316" spans="68:68" customFormat="1">
      <c r="BP689316" s="90"/>
    </row>
    <row r="689317" spans="68:68" customFormat="1">
      <c r="BP689317" s="90"/>
    </row>
    <row r="689318" spans="68:68" customFormat="1">
      <c r="BP689318" s="90"/>
    </row>
    <row r="689319" spans="68:68" customFormat="1">
      <c r="BP689319" s="90"/>
    </row>
    <row r="689320" spans="68:68" customFormat="1">
      <c r="BP689320" s="90"/>
    </row>
    <row r="689321" spans="68:68" customFormat="1">
      <c r="BP689321" s="90"/>
    </row>
    <row r="689322" spans="68:68" customFormat="1">
      <c r="BP689322" s="90"/>
    </row>
    <row r="689323" spans="68:68" customFormat="1">
      <c r="BP689323" s="90"/>
    </row>
    <row r="689324" spans="68:68" customFormat="1">
      <c r="BP689324" s="90"/>
    </row>
    <row r="689325" spans="68:68" customFormat="1">
      <c r="BP689325" s="90"/>
    </row>
    <row r="689326" spans="68:68" customFormat="1">
      <c r="BP689326" s="90"/>
    </row>
    <row r="689327" spans="68:68" customFormat="1">
      <c r="BP689327" s="90"/>
    </row>
    <row r="689328" spans="68:68" customFormat="1">
      <c r="BP689328" s="90"/>
    </row>
    <row r="689329" spans="68:68" customFormat="1">
      <c r="BP689329" s="90"/>
    </row>
    <row r="689330" spans="68:68" customFormat="1">
      <c r="BP689330" s="90"/>
    </row>
    <row r="689331" spans="68:68" customFormat="1">
      <c r="BP689331" s="90"/>
    </row>
    <row r="689332" spans="68:68" customFormat="1">
      <c r="BP689332" s="90"/>
    </row>
    <row r="689333" spans="68:68" customFormat="1">
      <c r="BP689333" s="90"/>
    </row>
    <row r="689334" spans="68:68" customFormat="1">
      <c r="BP689334" s="90"/>
    </row>
    <row r="689335" spans="68:68" customFormat="1">
      <c r="BP689335" s="90"/>
    </row>
    <row r="689336" spans="68:68" customFormat="1">
      <c r="BP689336" s="90"/>
    </row>
    <row r="689337" spans="68:68" customFormat="1">
      <c r="BP689337" s="90"/>
    </row>
    <row r="689338" spans="68:68" customFormat="1">
      <c r="BP689338" s="90"/>
    </row>
    <row r="689339" spans="68:68" customFormat="1">
      <c r="BP689339" s="90"/>
    </row>
    <row r="689340" spans="68:68" customFormat="1">
      <c r="BP689340" s="90"/>
    </row>
    <row r="689341" spans="68:68" customFormat="1">
      <c r="BP689341" s="90"/>
    </row>
    <row r="689342" spans="68:68" customFormat="1">
      <c r="BP689342" s="90"/>
    </row>
    <row r="689343" spans="68:68" customFormat="1">
      <c r="BP689343" s="90"/>
    </row>
    <row r="689344" spans="68:68" customFormat="1">
      <c r="BP689344" s="90"/>
    </row>
    <row r="689345" spans="68:68" customFormat="1">
      <c r="BP689345" s="90"/>
    </row>
    <row r="689346" spans="68:68" customFormat="1">
      <c r="BP689346" s="90"/>
    </row>
    <row r="689347" spans="68:68" customFormat="1">
      <c r="BP689347" s="90"/>
    </row>
    <row r="689348" spans="68:68" customFormat="1">
      <c r="BP689348" s="90"/>
    </row>
    <row r="689349" spans="68:68" customFormat="1">
      <c r="BP689349" s="90"/>
    </row>
    <row r="689350" spans="68:68" customFormat="1">
      <c r="BP689350" s="90"/>
    </row>
    <row r="689351" spans="68:68" customFormat="1">
      <c r="BP689351" s="90"/>
    </row>
    <row r="689352" spans="68:68" customFormat="1">
      <c r="BP689352" s="90"/>
    </row>
    <row r="689353" spans="68:68" customFormat="1">
      <c r="BP689353" s="90"/>
    </row>
    <row r="689354" spans="68:68" customFormat="1">
      <c r="BP689354" s="90"/>
    </row>
    <row r="689355" spans="68:68" customFormat="1">
      <c r="BP689355" s="90"/>
    </row>
    <row r="689356" spans="68:68" customFormat="1">
      <c r="BP689356" s="90"/>
    </row>
    <row r="689357" spans="68:68" customFormat="1">
      <c r="BP689357" s="90"/>
    </row>
    <row r="689358" spans="68:68" customFormat="1">
      <c r="BP689358" s="90"/>
    </row>
    <row r="689359" spans="68:68" customFormat="1">
      <c r="BP689359" s="90"/>
    </row>
    <row r="689360" spans="68:68" customFormat="1">
      <c r="BP689360" s="90"/>
    </row>
    <row r="689361" spans="68:68" customFormat="1">
      <c r="BP689361" s="90"/>
    </row>
    <row r="689362" spans="68:68" customFormat="1">
      <c r="BP689362" s="90"/>
    </row>
    <row r="689363" spans="68:68" customFormat="1">
      <c r="BP689363" s="90"/>
    </row>
    <row r="689364" spans="68:68" customFormat="1">
      <c r="BP689364" s="90"/>
    </row>
    <row r="689365" spans="68:68" customFormat="1">
      <c r="BP689365" s="90"/>
    </row>
    <row r="689366" spans="68:68" customFormat="1">
      <c r="BP689366" s="90"/>
    </row>
    <row r="689367" spans="68:68" customFormat="1">
      <c r="BP689367" s="90"/>
    </row>
    <row r="689368" spans="68:68" customFormat="1">
      <c r="BP689368" s="90"/>
    </row>
    <row r="689369" spans="68:68" customFormat="1">
      <c r="BP689369" s="90"/>
    </row>
    <row r="689370" spans="68:68" customFormat="1">
      <c r="BP689370" s="90"/>
    </row>
    <row r="689371" spans="68:68" customFormat="1">
      <c r="BP689371" s="90"/>
    </row>
    <row r="689372" spans="68:68" customFormat="1">
      <c r="BP689372" s="90"/>
    </row>
    <row r="689373" spans="68:68" customFormat="1">
      <c r="BP689373" s="90"/>
    </row>
    <row r="689374" spans="68:68" customFormat="1">
      <c r="BP689374" s="90"/>
    </row>
    <row r="689375" spans="68:68" customFormat="1">
      <c r="BP689375" s="90"/>
    </row>
    <row r="689376" spans="68:68" customFormat="1">
      <c r="BP689376" s="90"/>
    </row>
    <row r="689377" spans="68:68" customFormat="1">
      <c r="BP689377" s="90"/>
    </row>
    <row r="689378" spans="68:68" customFormat="1">
      <c r="BP689378" s="90"/>
    </row>
    <row r="689379" spans="68:68" customFormat="1">
      <c r="BP689379" s="90"/>
    </row>
    <row r="689380" spans="68:68" customFormat="1">
      <c r="BP689380" s="90"/>
    </row>
    <row r="689381" spans="68:68" customFormat="1">
      <c r="BP689381" s="90"/>
    </row>
    <row r="689382" spans="68:68" customFormat="1">
      <c r="BP689382" s="90"/>
    </row>
    <row r="689383" spans="68:68" customFormat="1">
      <c r="BP689383" s="90"/>
    </row>
    <row r="689384" spans="68:68" customFormat="1">
      <c r="BP689384" s="90"/>
    </row>
    <row r="689385" spans="68:68" customFormat="1">
      <c r="BP689385" s="90"/>
    </row>
    <row r="689386" spans="68:68" customFormat="1">
      <c r="BP689386" s="90"/>
    </row>
    <row r="689387" spans="68:68" customFormat="1">
      <c r="BP689387" s="90"/>
    </row>
    <row r="689388" spans="68:68" customFormat="1">
      <c r="BP689388" s="90"/>
    </row>
    <row r="689389" spans="68:68" customFormat="1">
      <c r="BP689389" s="90"/>
    </row>
    <row r="689390" spans="68:68" customFormat="1">
      <c r="BP689390" s="90"/>
    </row>
    <row r="689391" spans="68:68" customFormat="1">
      <c r="BP689391" s="90"/>
    </row>
    <row r="689392" spans="68:68" customFormat="1">
      <c r="BP689392" s="90"/>
    </row>
    <row r="689393" spans="68:68" customFormat="1">
      <c r="BP689393" s="90"/>
    </row>
    <row r="689394" spans="68:68" customFormat="1">
      <c r="BP689394" s="90"/>
    </row>
    <row r="689395" spans="68:68" customFormat="1">
      <c r="BP689395" s="90"/>
    </row>
    <row r="689396" spans="68:68" customFormat="1">
      <c r="BP689396" s="90"/>
    </row>
    <row r="689397" spans="68:68" customFormat="1">
      <c r="BP689397" s="90"/>
    </row>
    <row r="689398" spans="68:68" customFormat="1">
      <c r="BP689398" s="90"/>
    </row>
    <row r="689399" spans="68:68" customFormat="1">
      <c r="BP689399" s="90"/>
    </row>
    <row r="689400" spans="68:68" customFormat="1">
      <c r="BP689400" s="90"/>
    </row>
    <row r="689401" spans="68:68" customFormat="1">
      <c r="BP689401" s="90"/>
    </row>
    <row r="689402" spans="68:68" customFormat="1">
      <c r="BP689402" s="90"/>
    </row>
    <row r="689403" spans="68:68" customFormat="1">
      <c r="BP689403" s="90"/>
    </row>
    <row r="689404" spans="68:68" customFormat="1">
      <c r="BP689404" s="90"/>
    </row>
    <row r="689405" spans="68:68" customFormat="1">
      <c r="BP689405" s="90"/>
    </row>
    <row r="689406" spans="68:68" customFormat="1">
      <c r="BP689406" s="90"/>
    </row>
    <row r="689407" spans="68:68" customFormat="1">
      <c r="BP689407" s="90"/>
    </row>
    <row r="689408" spans="68:68" customFormat="1">
      <c r="BP689408" s="90"/>
    </row>
    <row r="689409" spans="68:68" customFormat="1">
      <c r="BP689409" s="90"/>
    </row>
    <row r="689410" spans="68:68" customFormat="1">
      <c r="BP689410" s="90"/>
    </row>
    <row r="689411" spans="68:68" customFormat="1">
      <c r="BP689411" s="90"/>
    </row>
    <row r="689412" spans="68:68" customFormat="1">
      <c r="BP689412" s="90"/>
    </row>
    <row r="689413" spans="68:68" customFormat="1">
      <c r="BP689413" s="90"/>
    </row>
    <row r="689414" spans="68:68" customFormat="1">
      <c r="BP689414" s="90"/>
    </row>
    <row r="689415" spans="68:68" customFormat="1">
      <c r="BP689415" s="90"/>
    </row>
    <row r="689416" spans="68:68" customFormat="1">
      <c r="BP689416" s="90"/>
    </row>
    <row r="689417" spans="68:68" customFormat="1">
      <c r="BP689417" s="90"/>
    </row>
    <row r="689418" spans="68:68" customFormat="1">
      <c r="BP689418" s="90"/>
    </row>
    <row r="689419" spans="68:68" customFormat="1">
      <c r="BP689419" s="90"/>
    </row>
    <row r="689420" spans="68:68" customFormat="1">
      <c r="BP689420" s="90"/>
    </row>
    <row r="689421" spans="68:68" customFormat="1">
      <c r="BP689421" s="90"/>
    </row>
    <row r="689422" spans="68:68" customFormat="1">
      <c r="BP689422" s="90"/>
    </row>
    <row r="689423" spans="68:68" customFormat="1">
      <c r="BP689423" s="90"/>
    </row>
    <row r="689424" spans="68:68" customFormat="1">
      <c r="BP689424" s="90"/>
    </row>
    <row r="689425" spans="68:68" customFormat="1">
      <c r="BP689425" s="90"/>
    </row>
    <row r="689426" spans="68:68" customFormat="1">
      <c r="BP689426" s="90"/>
    </row>
    <row r="689427" spans="68:68" customFormat="1">
      <c r="BP689427" s="90"/>
    </row>
    <row r="689428" spans="68:68" customFormat="1">
      <c r="BP689428" s="90"/>
    </row>
    <row r="689429" spans="68:68" customFormat="1">
      <c r="BP689429" s="90"/>
    </row>
    <row r="689430" spans="68:68" customFormat="1">
      <c r="BP689430" s="90"/>
    </row>
    <row r="689431" spans="68:68" customFormat="1">
      <c r="BP689431" s="90"/>
    </row>
    <row r="689432" spans="68:68" customFormat="1">
      <c r="BP689432" s="90"/>
    </row>
    <row r="689433" spans="68:68" customFormat="1">
      <c r="BP689433" s="90"/>
    </row>
    <row r="689434" spans="68:68" customFormat="1">
      <c r="BP689434" s="90"/>
    </row>
    <row r="689435" spans="68:68" customFormat="1">
      <c r="BP689435" s="90"/>
    </row>
    <row r="689436" spans="68:68" customFormat="1">
      <c r="BP689436" s="90"/>
    </row>
    <row r="689437" spans="68:68" customFormat="1">
      <c r="BP689437" s="90"/>
    </row>
    <row r="689438" spans="68:68" customFormat="1">
      <c r="BP689438" s="90"/>
    </row>
    <row r="689439" spans="68:68" customFormat="1">
      <c r="BP689439" s="90"/>
    </row>
    <row r="689440" spans="68:68" customFormat="1">
      <c r="BP689440" s="90"/>
    </row>
    <row r="689441" spans="68:68" customFormat="1">
      <c r="BP689441" s="90"/>
    </row>
    <row r="689442" spans="68:68" customFormat="1">
      <c r="BP689442" s="90"/>
    </row>
    <row r="689443" spans="68:68" customFormat="1">
      <c r="BP689443" s="90"/>
    </row>
    <row r="689444" spans="68:68" customFormat="1">
      <c r="BP689444" s="90"/>
    </row>
    <row r="689445" spans="68:68" customFormat="1">
      <c r="BP689445" s="90"/>
    </row>
    <row r="689446" spans="68:68" customFormat="1">
      <c r="BP689446" s="90"/>
    </row>
    <row r="689447" spans="68:68" customFormat="1">
      <c r="BP689447" s="90"/>
    </row>
    <row r="689448" spans="68:68" customFormat="1">
      <c r="BP689448" s="90"/>
    </row>
    <row r="689449" spans="68:68" customFormat="1">
      <c r="BP689449" s="90"/>
    </row>
    <row r="689450" spans="68:68" customFormat="1">
      <c r="BP689450" s="90"/>
    </row>
    <row r="689451" spans="68:68" customFormat="1">
      <c r="BP689451" s="90"/>
    </row>
    <row r="689452" spans="68:68" customFormat="1">
      <c r="BP689452" s="90"/>
    </row>
    <row r="689453" spans="68:68" customFormat="1">
      <c r="BP689453" s="90"/>
    </row>
    <row r="689454" spans="68:68" customFormat="1">
      <c r="BP689454" s="90"/>
    </row>
    <row r="689455" spans="68:68" customFormat="1">
      <c r="BP689455" s="90"/>
    </row>
    <row r="689456" spans="68:68" customFormat="1">
      <c r="BP689456" s="90"/>
    </row>
    <row r="689457" spans="68:68" customFormat="1">
      <c r="BP689457" s="90"/>
    </row>
    <row r="689458" spans="68:68" customFormat="1">
      <c r="BP689458" s="90"/>
    </row>
    <row r="689459" spans="68:68" customFormat="1">
      <c r="BP689459" s="90"/>
    </row>
    <row r="689460" spans="68:68" customFormat="1">
      <c r="BP689460" s="90"/>
    </row>
    <row r="689461" spans="68:68" customFormat="1">
      <c r="BP689461" s="90"/>
    </row>
    <row r="689462" spans="68:68" customFormat="1">
      <c r="BP689462" s="90"/>
    </row>
    <row r="689463" spans="68:68" customFormat="1">
      <c r="BP689463" s="90"/>
    </row>
    <row r="689464" spans="68:68" customFormat="1">
      <c r="BP689464" s="90"/>
    </row>
    <row r="689465" spans="68:68" customFormat="1">
      <c r="BP689465" s="90"/>
    </row>
    <row r="689466" spans="68:68" customFormat="1">
      <c r="BP689466" s="90"/>
    </row>
    <row r="689467" spans="68:68" customFormat="1">
      <c r="BP689467" s="90"/>
    </row>
    <row r="689468" spans="68:68" customFormat="1">
      <c r="BP689468" s="90"/>
    </row>
    <row r="689469" spans="68:68" customFormat="1">
      <c r="BP689469" s="90"/>
    </row>
    <row r="689470" spans="68:68" customFormat="1">
      <c r="BP689470" s="90"/>
    </row>
    <row r="689471" spans="68:68" customFormat="1">
      <c r="BP689471" s="90"/>
    </row>
    <row r="689472" spans="68:68" customFormat="1">
      <c r="BP689472" s="90"/>
    </row>
    <row r="689473" spans="68:68" customFormat="1">
      <c r="BP689473" s="90"/>
    </row>
    <row r="689474" spans="68:68" customFormat="1">
      <c r="BP689474" s="90"/>
    </row>
    <row r="689475" spans="68:68" customFormat="1">
      <c r="BP689475" s="90"/>
    </row>
    <row r="689476" spans="68:68" customFormat="1">
      <c r="BP689476" s="90"/>
    </row>
    <row r="689477" spans="68:68" customFormat="1">
      <c r="BP689477" s="90"/>
    </row>
    <row r="689478" spans="68:68" customFormat="1">
      <c r="BP689478" s="90"/>
    </row>
    <row r="689479" spans="68:68" customFormat="1">
      <c r="BP689479" s="90"/>
    </row>
    <row r="689480" spans="68:68" customFormat="1">
      <c r="BP689480" s="90"/>
    </row>
    <row r="689481" spans="68:68" customFormat="1">
      <c r="BP689481" s="90"/>
    </row>
    <row r="689482" spans="68:68" customFormat="1">
      <c r="BP689482" s="90"/>
    </row>
    <row r="689483" spans="68:68" customFormat="1">
      <c r="BP689483" s="90"/>
    </row>
    <row r="689484" spans="68:68" customFormat="1">
      <c r="BP689484" s="90"/>
    </row>
    <row r="689485" spans="68:68" customFormat="1">
      <c r="BP689485" s="90"/>
    </row>
    <row r="689486" spans="68:68" customFormat="1">
      <c r="BP689486" s="90"/>
    </row>
    <row r="689487" spans="68:68" customFormat="1">
      <c r="BP689487" s="90"/>
    </row>
    <row r="689488" spans="68:68" customFormat="1">
      <c r="BP689488" s="90"/>
    </row>
    <row r="689489" spans="68:68" customFormat="1">
      <c r="BP689489" s="90"/>
    </row>
    <row r="689490" spans="68:68" customFormat="1">
      <c r="BP689490" s="90"/>
    </row>
    <row r="689491" spans="68:68" customFormat="1">
      <c r="BP689491" s="90"/>
    </row>
    <row r="689492" spans="68:68" customFormat="1">
      <c r="BP689492" s="90"/>
    </row>
    <row r="689493" spans="68:68" customFormat="1">
      <c r="BP689493" s="90"/>
    </row>
    <row r="689494" spans="68:68" customFormat="1">
      <c r="BP689494" s="90"/>
    </row>
    <row r="689495" spans="68:68" customFormat="1">
      <c r="BP689495" s="90"/>
    </row>
    <row r="689496" spans="68:68" customFormat="1">
      <c r="BP689496" s="90"/>
    </row>
    <row r="689497" spans="68:68" customFormat="1">
      <c r="BP689497" s="90"/>
    </row>
    <row r="689498" spans="68:68" customFormat="1">
      <c r="BP689498" s="90"/>
    </row>
    <row r="689499" spans="68:68" customFormat="1">
      <c r="BP689499" s="90"/>
    </row>
    <row r="689500" spans="68:68" customFormat="1">
      <c r="BP689500" s="90"/>
    </row>
    <row r="689501" spans="68:68" customFormat="1">
      <c r="BP689501" s="90"/>
    </row>
    <row r="689502" spans="68:68" customFormat="1">
      <c r="BP689502" s="90"/>
    </row>
    <row r="689503" spans="68:68" customFormat="1">
      <c r="BP689503" s="90"/>
    </row>
    <row r="689504" spans="68:68" customFormat="1">
      <c r="BP689504" s="90"/>
    </row>
    <row r="689505" spans="68:68" customFormat="1">
      <c r="BP689505" s="90"/>
    </row>
    <row r="689506" spans="68:68" customFormat="1">
      <c r="BP689506" s="90"/>
    </row>
    <row r="689507" spans="68:68" customFormat="1">
      <c r="BP689507" s="90"/>
    </row>
    <row r="689508" spans="68:68" customFormat="1">
      <c r="BP689508" s="90"/>
    </row>
    <row r="689509" spans="68:68" customFormat="1">
      <c r="BP689509" s="90"/>
    </row>
    <row r="689510" spans="68:68" customFormat="1">
      <c r="BP689510" s="90"/>
    </row>
    <row r="689511" spans="68:68" customFormat="1">
      <c r="BP689511" s="90"/>
    </row>
    <row r="689512" spans="68:68" customFormat="1">
      <c r="BP689512" s="90"/>
    </row>
    <row r="689513" spans="68:68" customFormat="1">
      <c r="BP689513" s="90"/>
    </row>
    <row r="689514" spans="68:68" customFormat="1">
      <c r="BP689514" s="90"/>
    </row>
    <row r="689515" spans="68:68" customFormat="1">
      <c r="BP689515" s="90"/>
    </row>
    <row r="689516" spans="68:68" customFormat="1">
      <c r="BP689516" s="90"/>
    </row>
    <row r="689517" spans="68:68" customFormat="1">
      <c r="BP689517" s="90"/>
    </row>
    <row r="689518" spans="68:68" customFormat="1">
      <c r="BP689518" s="90"/>
    </row>
    <row r="689519" spans="68:68" customFormat="1">
      <c r="BP689519" s="90"/>
    </row>
    <row r="689520" spans="68:68" customFormat="1">
      <c r="BP689520" s="90"/>
    </row>
    <row r="689521" spans="68:68" customFormat="1">
      <c r="BP689521" s="90"/>
    </row>
    <row r="689522" spans="68:68" customFormat="1">
      <c r="BP689522" s="90"/>
    </row>
    <row r="689523" spans="68:68" customFormat="1">
      <c r="BP689523" s="90"/>
    </row>
    <row r="689524" spans="68:68" customFormat="1">
      <c r="BP689524" s="90"/>
    </row>
    <row r="689525" spans="68:68" customFormat="1">
      <c r="BP689525" s="90"/>
    </row>
    <row r="689526" spans="68:68" customFormat="1">
      <c r="BP689526" s="90"/>
    </row>
    <row r="689527" spans="68:68" customFormat="1">
      <c r="BP689527" s="90"/>
    </row>
    <row r="689528" spans="68:68" customFormat="1">
      <c r="BP689528" s="90"/>
    </row>
    <row r="689529" spans="68:68" customFormat="1">
      <c r="BP689529" s="90"/>
    </row>
    <row r="689530" spans="68:68" customFormat="1">
      <c r="BP689530" s="90"/>
    </row>
    <row r="689531" spans="68:68" customFormat="1">
      <c r="BP689531" s="90"/>
    </row>
    <row r="689532" spans="68:68" customFormat="1">
      <c r="BP689532" s="90"/>
    </row>
    <row r="689533" spans="68:68" customFormat="1">
      <c r="BP689533" s="90"/>
    </row>
    <row r="689534" spans="68:68" customFormat="1">
      <c r="BP689534" s="90"/>
    </row>
    <row r="689535" spans="68:68" customFormat="1">
      <c r="BP689535" s="90"/>
    </row>
    <row r="689536" spans="68:68" customFormat="1">
      <c r="BP689536" s="90"/>
    </row>
    <row r="689537" spans="68:68" customFormat="1">
      <c r="BP689537" s="90"/>
    </row>
    <row r="689538" spans="68:68" customFormat="1">
      <c r="BP689538" s="90"/>
    </row>
    <row r="689539" spans="68:68" customFormat="1">
      <c r="BP689539" s="90"/>
    </row>
    <row r="689540" spans="68:68" customFormat="1">
      <c r="BP689540" s="90"/>
    </row>
    <row r="689541" spans="68:68" customFormat="1">
      <c r="BP689541" s="90"/>
    </row>
    <row r="689542" spans="68:68" customFormat="1">
      <c r="BP689542" s="90"/>
    </row>
    <row r="689543" spans="68:68" customFormat="1">
      <c r="BP689543" s="90"/>
    </row>
    <row r="689544" spans="68:68" customFormat="1">
      <c r="BP689544" s="90"/>
    </row>
    <row r="689545" spans="68:68" customFormat="1">
      <c r="BP689545" s="90"/>
    </row>
    <row r="689546" spans="68:68" customFormat="1">
      <c r="BP689546" s="90"/>
    </row>
    <row r="689547" spans="68:68" customFormat="1">
      <c r="BP689547" s="90"/>
    </row>
    <row r="689548" spans="68:68" customFormat="1">
      <c r="BP689548" s="90"/>
    </row>
    <row r="689549" spans="68:68" customFormat="1">
      <c r="BP689549" s="90"/>
    </row>
    <row r="689550" spans="68:68" customFormat="1">
      <c r="BP689550" s="90"/>
    </row>
    <row r="689551" spans="68:68" customFormat="1">
      <c r="BP689551" s="90"/>
    </row>
    <row r="689552" spans="68:68" customFormat="1">
      <c r="BP689552" s="90"/>
    </row>
    <row r="689553" spans="68:68" customFormat="1">
      <c r="BP689553" s="90"/>
    </row>
    <row r="689554" spans="68:68" customFormat="1">
      <c r="BP689554" s="90"/>
    </row>
    <row r="689555" spans="68:68" customFormat="1">
      <c r="BP689555" s="90"/>
    </row>
    <row r="689556" spans="68:68" customFormat="1">
      <c r="BP689556" s="90"/>
    </row>
    <row r="689557" spans="68:68" customFormat="1">
      <c r="BP689557" s="90"/>
    </row>
    <row r="689558" spans="68:68" customFormat="1">
      <c r="BP689558" s="90"/>
    </row>
    <row r="689559" spans="68:68" customFormat="1">
      <c r="BP689559" s="90"/>
    </row>
    <row r="689560" spans="68:68" customFormat="1">
      <c r="BP689560" s="90"/>
    </row>
    <row r="689561" spans="68:68" customFormat="1">
      <c r="BP689561" s="90"/>
    </row>
    <row r="689562" spans="68:68" customFormat="1">
      <c r="BP689562" s="90"/>
    </row>
    <row r="689563" spans="68:68" customFormat="1">
      <c r="BP689563" s="90"/>
    </row>
    <row r="689564" spans="68:68" customFormat="1">
      <c r="BP689564" s="90"/>
    </row>
    <row r="689565" spans="68:68" customFormat="1">
      <c r="BP689565" s="90"/>
    </row>
    <row r="689566" spans="68:68" customFormat="1">
      <c r="BP689566" s="90"/>
    </row>
    <row r="689567" spans="68:68" customFormat="1">
      <c r="BP689567" s="90"/>
    </row>
    <row r="689568" spans="68:68" customFormat="1">
      <c r="BP689568" s="90"/>
    </row>
    <row r="689569" spans="68:68" customFormat="1">
      <c r="BP689569" s="90"/>
    </row>
    <row r="689570" spans="68:68" customFormat="1">
      <c r="BP689570" s="90"/>
    </row>
    <row r="689571" spans="68:68" customFormat="1">
      <c r="BP689571" s="90"/>
    </row>
    <row r="689572" spans="68:68" customFormat="1">
      <c r="BP689572" s="90"/>
    </row>
    <row r="689573" spans="68:68" customFormat="1">
      <c r="BP689573" s="90"/>
    </row>
    <row r="689574" spans="68:68" customFormat="1">
      <c r="BP689574" s="90"/>
    </row>
    <row r="689575" spans="68:68" customFormat="1">
      <c r="BP689575" s="90"/>
    </row>
    <row r="689576" spans="68:68" customFormat="1">
      <c r="BP689576" s="90"/>
    </row>
    <row r="689577" spans="68:68" customFormat="1">
      <c r="BP689577" s="90"/>
    </row>
    <row r="689578" spans="68:68" customFormat="1">
      <c r="BP689578" s="90"/>
    </row>
    <row r="689579" spans="68:68" customFormat="1">
      <c r="BP689579" s="90"/>
    </row>
    <row r="689580" spans="68:68" customFormat="1">
      <c r="BP689580" s="90"/>
    </row>
    <row r="689581" spans="68:68" customFormat="1">
      <c r="BP689581" s="90"/>
    </row>
    <row r="689582" spans="68:68" customFormat="1">
      <c r="BP689582" s="90"/>
    </row>
    <row r="689583" spans="68:68" customFormat="1">
      <c r="BP689583" s="90"/>
    </row>
    <row r="689584" spans="68:68" customFormat="1">
      <c r="BP689584" s="90"/>
    </row>
    <row r="689585" spans="68:68" customFormat="1">
      <c r="BP689585" s="90"/>
    </row>
    <row r="689586" spans="68:68" customFormat="1">
      <c r="BP689586" s="90"/>
    </row>
    <row r="689587" spans="68:68" customFormat="1">
      <c r="BP689587" s="90"/>
    </row>
    <row r="689588" spans="68:68" customFormat="1">
      <c r="BP689588" s="90"/>
    </row>
    <row r="689589" spans="68:68" customFormat="1">
      <c r="BP689589" s="90"/>
    </row>
    <row r="689590" spans="68:68" customFormat="1">
      <c r="BP689590" s="90"/>
    </row>
    <row r="689591" spans="68:68" customFormat="1">
      <c r="BP689591" s="90"/>
    </row>
    <row r="689592" spans="68:68" customFormat="1">
      <c r="BP689592" s="90"/>
    </row>
    <row r="689593" spans="68:68" customFormat="1">
      <c r="BP689593" s="90"/>
    </row>
    <row r="689594" spans="68:68" customFormat="1">
      <c r="BP689594" s="90"/>
    </row>
    <row r="689595" spans="68:68" customFormat="1">
      <c r="BP689595" s="90"/>
    </row>
    <row r="689596" spans="68:68" customFormat="1">
      <c r="BP689596" s="90"/>
    </row>
    <row r="689597" spans="68:68" customFormat="1">
      <c r="BP689597" s="90"/>
    </row>
    <row r="689598" spans="68:68" customFormat="1">
      <c r="BP689598" s="90"/>
    </row>
    <row r="689599" spans="68:68" customFormat="1">
      <c r="BP689599" s="90"/>
    </row>
    <row r="689600" spans="68:68" customFormat="1">
      <c r="BP689600" s="90"/>
    </row>
    <row r="689601" spans="68:68" customFormat="1">
      <c r="BP689601" s="90"/>
    </row>
    <row r="689602" spans="68:68" customFormat="1">
      <c r="BP689602" s="90"/>
    </row>
    <row r="689603" spans="68:68" customFormat="1">
      <c r="BP689603" s="90"/>
    </row>
    <row r="689604" spans="68:68" customFormat="1">
      <c r="BP689604" s="90"/>
    </row>
    <row r="689605" spans="68:68" customFormat="1">
      <c r="BP689605" s="90"/>
    </row>
    <row r="689606" spans="68:68" customFormat="1">
      <c r="BP689606" s="90"/>
    </row>
    <row r="689607" spans="68:68" customFormat="1">
      <c r="BP689607" s="90"/>
    </row>
    <row r="689608" spans="68:68" customFormat="1">
      <c r="BP689608" s="90"/>
    </row>
    <row r="689609" spans="68:68" customFormat="1">
      <c r="BP689609" s="90"/>
    </row>
    <row r="689610" spans="68:68" customFormat="1">
      <c r="BP689610" s="90"/>
    </row>
    <row r="689611" spans="68:68" customFormat="1">
      <c r="BP689611" s="90"/>
    </row>
    <row r="689612" spans="68:68" customFormat="1">
      <c r="BP689612" s="90"/>
    </row>
    <row r="689613" spans="68:68" customFormat="1">
      <c r="BP689613" s="90"/>
    </row>
    <row r="689614" spans="68:68" customFormat="1">
      <c r="BP689614" s="90"/>
    </row>
    <row r="689615" spans="68:68" customFormat="1">
      <c r="BP689615" s="90"/>
    </row>
    <row r="689616" spans="68:68" customFormat="1">
      <c r="BP689616" s="90"/>
    </row>
    <row r="689617" spans="68:68" customFormat="1">
      <c r="BP689617" s="90"/>
    </row>
    <row r="689618" spans="68:68" customFormat="1">
      <c r="BP689618" s="90"/>
    </row>
    <row r="689619" spans="68:68" customFormat="1">
      <c r="BP689619" s="90"/>
    </row>
    <row r="689620" spans="68:68" customFormat="1">
      <c r="BP689620" s="90"/>
    </row>
    <row r="689621" spans="68:68" customFormat="1">
      <c r="BP689621" s="90"/>
    </row>
    <row r="689622" spans="68:68" customFormat="1">
      <c r="BP689622" s="90"/>
    </row>
    <row r="689623" spans="68:68" customFormat="1">
      <c r="BP689623" s="90"/>
    </row>
    <row r="689624" spans="68:68" customFormat="1">
      <c r="BP689624" s="90"/>
    </row>
    <row r="689625" spans="68:68" customFormat="1">
      <c r="BP689625" s="90"/>
    </row>
    <row r="689626" spans="68:68" customFormat="1">
      <c r="BP689626" s="90"/>
    </row>
    <row r="689627" spans="68:68" customFormat="1">
      <c r="BP689627" s="90"/>
    </row>
    <row r="689628" spans="68:68" customFormat="1">
      <c r="BP689628" s="90"/>
    </row>
    <row r="689629" spans="68:68" customFormat="1">
      <c r="BP689629" s="90"/>
    </row>
    <row r="689630" spans="68:68" customFormat="1">
      <c r="BP689630" s="90"/>
    </row>
    <row r="689631" spans="68:68" customFormat="1">
      <c r="BP689631" s="90"/>
    </row>
    <row r="689632" spans="68:68" customFormat="1">
      <c r="BP689632" s="90"/>
    </row>
    <row r="689633" spans="68:68" customFormat="1">
      <c r="BP689633" s="90"/>
    </row>
    <row r="689634" spans="68:68" customFormat="1">
      <c r="BP689634" s="90"/>
    </row>
    <row r="689635" spans="68:68" customFormat="1">
      <c r="BP689635" s="90"/>
    </row>
    <row r="689636" spans="68:68" customFormat="1">
      <c r="BP689636" s="90"/>
    </row>
    <row r="689637" spans="68:68" customFormat="1">
      <c r="BP689637" s="90"/>
    </row>
    <row r="689638" spans="68:68" customFormat="1">
      <c r="BP689638" s="90"/>
    </row>
    <row r="689639" spans="68:68" customFormat="1">
      <c r="BP689639" s="90"/>
    </row>
    <row r="689640" spans="68:68" customFormat="1">
      <c r="BP689640" s="90"/>
    </row>
    <row r="689641" spans="68:68" customFormat="1">
      <c r="BP689641" s="90"/>
    </row>
    <row r="689642" spans="68:68" customFormat="1">
      <c r="BP689642" s="90"/>
    </row>
    <row r="689643" spans="68:68" customFormat="1">
      <c r="BP689643" s="90"/>
    </row>
    <row r="689644" spans="68:68" customFormat="1">
      <c r="BP689644" s="90"/>
    </row>
    <row r="689645" spans="68:68" customFormat="1">
      <c r="BP689645" s="90"/>
    </row>
    <row r="689646" spans="68:68" customFormat="1">
      <c r="BP689646" s="90"/>
    </row>
    <row r="689647" spans="68:68" customFormat="1">
      <c r="BP689647" s="90"/>
    </row>
    <row r="689648" spans="68:68" customFormat="1">
      <c r="BP689648" s="90"/>
    </row>
    <row r="689649" spans="68:68" customFormat="1">
      <c r="BP689649" s="90"/>
    </row>
    <row r="689650" spans="68:68" customFormat="1">
      <c r="BP689650" s="90"/>
    </row>
    <row r="689651" spans="68:68" customFormat="1">
      <c r="BP689651" s="90"/>
    </row>
    <row r="689652" spans="68:68" customFormat="1">
      <c r="BP689652" s="90"/>
    </row>
    <row r="689653" spans="68:68" customFormat="1">
      <c r="BP689653" s="90"/>
    </row>
    <row r="689654" spans="68:68" customFormat="1">
      <c r="BP689654" s="90"/>
    </row>
    <row r="689655" spans="68:68" customFormat="1">
      <c r="BP689655" s="90"/>
    </row>
    <row r="689656" spans="68:68" customFormat="1">
      <c r="BP689656" s="90"/>
    </row>
    <row r="689657" spans="68:68" customFormat="1">
      <c r="BP689657" s="90"/>
    </row>
    <row r="689658" spans="68:68" customFormat="1">
      <c r="BP689658" s="90"/>
    </row>
    <row r="689659" spans="68:68" customFormat="1">
      <c r="BP689659" s="90"/>
    </row>
    <row r="689660" spans="68:68" customFormat="1">
      <c r="BP689660" s="90"/>
    </row>
    <row r="689661" spans="68:68" customFormat="1">
      <c r="BP689661" s="90"/>
    </row>
    <row r="689662" spans="68:68" customFormat="1">
      <c r="BP689662" s="90"/>
    </row>
    <row r="689663" spans="68:68" customFormat="1">
      <c r="BP689663" s="90"/>
    </row>
    <row r="689664" spans="68:68" customFormat="1">
      <c r="BP689664" s="90"/>
    </row>
    <row r="689665" spans="68:68" customFormat="1">
      <c r="BP689665" s="90"/>
    </row>
    <row r="689666" spans="68:68" customFormat="1">
      <c r="BP689666" s="90"/>
    </row>
    <row r="689667" spans="68:68" customFormat="1">
      <c r="BP689667" s="90"/>
    </row>
    <row r="689668" spans="68:68" customFormat="1">
      <c r="BP689668" s="90"/>
    </row>
    <row r="689669" spans="68:68" customFormat="1">
      <c r="BP689669" s="90"/>
    </row>
    <row r="689670" spans="68:68" customFormat="1">
      <c r="BP689670" s="90"/>
    </row>
    <row r="689671" spans="68:68" customFormat="1">
      <c r="BP689671" s="90"/>
    </row>
    <row r="689672" spans="68:68" customFormat="1">
      <c r="BP689672" s="90"/>
    </row>
    <row r="689673" spans="68:68" customFormat="1">
      <c r="BP689673" s="90"/>
    </row>
    <row r="689674" spans="68:68" customFormat="1">
      <c r="BP689674" s="90"/>
    </row>
    <row r="689675" spans="68:68" customFormat="1">
      <c r="BP689675" s="90"/>
    </row>
    <row r="689676" spans="68:68" customFormat="1">
      <c r="BP689676" s="90"/>
    </row>
    <row r="689677" spans="68:68" customFormat="1">
      <c r="BP689677" s="90"/>
    </row>
    <row r="689678" spans="68:68" customFormat="1">
      <c r="BP689678" s="90"/>
    </row>
    <row r="689679" spans="68:68" customFormat="1">
      <c r="BP689679" s="90"/>
    </row>
    <row r="689680" spans="68:68" customFormat="1">
      <c r="BP689680" s="90"/>
    </row>
    <row r="689681" spans="68:68" customFormat="1">
      <c r="BP689681" s="90"/>
    </row>
    <row r="689682" spans="68:68" customFormat="1">
      <c r="BP689682" s="90"/>
    </row>
    <row r="689683" spans="68:68" customFormat="1">
      <c r="BP689683" s="90"/>
    </row>
    <row r="689684" spans="68:68" customFormat="1">
      <c r="BP689684" s="90"/>
    </row>
    <row r="689685" spans="68:68" customFormat="1">
      <c r="BP689685" s="90"/>
    </row>
    <row r="689686" spans="68:68" customFormat="1">
      <c r="BP689686" s="90"/>
    </row>
    <row r="689687" spans="68:68" customFormat="1">
      <c r="BP689687" s="90"/>
    </row>
    <row r="689688" spans="68:68" customFormat="1">
      <c r="BP689688" s="90"/>
    </row>
    <row r="689689" spans="68:68" customFormat="1">
      <c r="BP689689" s="90"/>
    </row>
    <row r="689690" spans="68:68" customFormat="1">
      <c r="BP689690" s="90"/>
    </row>
    <row r="689691" spans="68:68" customFormat="1">
      <c r="BP689691" s="90"/>
    </row>
    <row r="689692" spans="68:68" customFormat="1">
      <c r="BP689692" s="90"/>
    </row>
    <row r="689693" spans="68:68" customFormat="1">
      <c r="BP689693" s="90"/>
    </row>
    <row r="689694" spans="68:68" customFormat="1">
      <c r="BP689694" s="90"/>
    </row>
    <row r="689695" spans="68:68" customFormat="1">
      <c r="BP689695" s="90"/>
    </row>
    <row r="689696" spans="68:68" customFormat="1">
      <c r="BP689696" s="90"/>
    </row>
    <row r="689697" spans="68:68" customFormat="1">
      <c r="BP689697" s="90"/>
    </row>
    <row r="689698" spans="68:68" customFormat="1">
      <c r="BP689698" s="90"/>
    </row>
    <row r="689699" spans="68:68" customFormat="1">
      <c r="BP689699" s="90"/>
    </row>
    <row r="689700" spans="68:68" customFormat="1">
      <c r="BP689700" s="90"/>
    </row>
    <row r="689701" spans="68:68" customFormat="1">
      <c r="BP689701" s="90"/>
    </row>
    <row r="689702" spans="68:68" customFormat="1">
      <c r="BP689702" s="90"/>
    </row>
    <row r="689703" spans="68:68" customFormat="1">
      <c r="BP689703" s="90"/>
    </row>
    <row r="689704" spans="68:68" customFormat="1">
      <c r="BP689704" s="90"/>
    </row>
    <row r="689705" spans="68:68" customFormat="1">
      <c r="BP689705" s="90"/>
    </row>
    <row r="689706" spans="68:68" customFormat="1">
      <c r="BP689706" s="90"/>
    </row>
    <row r="689707" spans="68:68" customFormat="1">
      <c r="BP689707" s="90"/>
    </row>
    <row r="689708" spans="68:68" customFormat="1">
      <c r="BP689708" s="90"/>
    </row>
    <row r="689709" spans="68:68" customFormat="1">
      <c r="BP689709" s="90"/>
    </row>
    <row r="689710" spans="68:68" customFormat="1">
      <c r="BP689710" s="90"/>
    </row>
    <row r="689711" spans="68:68" customFormat="1">
      <c r="BP689711" s="90"/>
    </row>
    <row r="689712" spans="68:68" customFormat="1">
      <c r="BP689712" s="90"/>
    </row>
    <row r="689713" spans="68:68" customFormat="1">
      <c r="BP689713" s="90"/>
    </row>
    <row r="689714" spans="68:68" customFormat="1">
      <c r="BP689714" s="90"/>
    </row>
    <row r="689715" spans="68:68" customFormat="1">
      <c r="BP689715" s="90"/>
    </row>
    <row r="689716" spans="68:68" customFormat="1">
      <c r="BP689716" s="90"/>
    </row>
    <row r="689717" spans="68:68" customFormat="1">
      <c r="BP689717" s="90"/>
    </row>
    <row r="689718" spans="68:68" customFormat="1">
      <c r="BP689718" s="90"/>
    </row>
    <row r="689719" spans="68:68" customFormat="1">
      <c r="BP689719" s="90"/>
    </row>
    <row r="689720" spans="68:68" customFormat="1">
      <c r="BP689720" s="90"/>
    </row>
    <row r="689721" spans="68:68" customFormat="1">
      <c r="BP689721" s="90"/>
    </row>
    <row r="689722" spans="68:68" customFormat="1">
      <c r="BP689722" s="90"/>
    </row>
    <row r="689723" spans="68:68" customFormat="1">
      <c r="BP689723" s="90"/>
    </row>
    <row r="689724" spans="68:68" customFormat="1">
      <c r="BP689724" s="90"/>
    </row>
    <row r="689725" spans="68:68" customFormat="1">
      <c r="BP689725" s="90"/>
    </row>
    <row r="689726" spans="68:68" customFormat="1">
      <c r="BP689726" s="90"/>
    </row>
    <row r="689727" spans="68:68" customFormat="1">
      <c r="BP689727" s="90"/>
    </row>
    <row r="689728" spans="68:68" customFormat="1">
      <c r="BP689728" s="90"/>
    </row>
    <row r="689729" spans="68:68" customFormat="1">
      <c r="BP689729" s="90"/>
    </row>
    <row r="689730" spans="68:68" customFormat="1">
      <c r="BP689730" s="90"/>
    </row>
    <row r="689731" spans="68:68" customFormat="1">
      <c r="BP689731" s="90"/>
    </row>
    <row r="689732" spans="68:68" customFormat="1">
      <c r="BP689732" s="90"/>
    </row>
    <row r="689733" spans="68:68" customFormat="1">
      <c r="BP689733" s="90"/>
    </row>
    <row r="689734" spans="68:68" customFormat="1">
      <c r="BP689734" s="90"/>
    </row>
    <row r="689735" spans="68:68" customFormat="1">
      <c r="BP689735" s="90"/>
    </row>
    <row r="689736" spans="68:68" customFormat="1">
      <c r="BP689736" s="90"/>
    </row>
    <row r="689737" spans="68:68" customFormat="1">
      <c r="BP689737" s="90"/>
    </row>
    <row r="689738" spans="68:68" customFormat="1">
      <c r="BP689738" s="90"/>
    </row>
    <row r="689739" spans="68:68" customFormat="1">
      <c r="BP689739" s="90"/>
    </row>
    <row r="689740" spans="68:68" customFormat="1">
      <c r="BP689740" s="90"/>
    </row>
    <row r="689741" spans="68:68" customFormat="1">
      <c r="BP689741" s="90"/>
    </row>
    <row r="689742" spans="68:68" customFormat="1">
      <c r="BP689742" s="90"/>
    </row>
    <row r="689743" spans="68:68" customFormat="1">
      <c r="BP689743" s="90"/>
    </row>
    <row r="689744" spans="68:68" customFormat="1">
      <c r="BP689744" s="90"/>
    </row>
    <row r="689745" spans="68:68" customFormat="1">
      <c r="BP689745" s="90"/>
    </row>
    <row r="689746" spans="68:68" customFormat="1">
      <c r="BP689746" s="90"/>
    </row>
    <row r="689747" spans="68:68" customFormat="1">
      <c r="BP689747" s="90"/>
    </row>
    <row r="689748" spans="68:68" customFormat="1">
      <c r="BP689748" s="90"/>
    </row>
    <row r="689749" spans="68:68" customFormat="1">
      <c r="BP689749" s="90"/>
    </row>
    <row r="689750" spans="68:68" customFormat="1">
      <c r="BP689750" s="90"/>
    </row>
    <row r="689751" spans="68:68" customFormat="1">
      <c r="BP689751" s="90"/>
    </row>
    <row r="689752" spans="68:68" customFormat="1">
      <c r="BP689752" s="90"/>
    </row>
    <row r="689753" spans="68:68" customFormat="1">
      <c r="BP689753" s="90"/>
    </row>
    <row r="689754" spans="68:68" customFormat="1">
      <c r="BP689754" s="90"/>
    </row>
    <row r="689755" spans="68:68" customFormat="1">
      <c r="BP689755" s="90"/>
    </row>
    <row r="689756" spans="68:68" customFormat="1">
      <c r="BP689756" s="90"/>
    </row>
    <row r="689757" spans="68:68" customFormat="1">
      <c r="BP689757" s="90"/>
    </row>
    <row r="689758" spans="68:68" customFormat="1">
      <c r="BP689758" s="90"/>
    </row>
    <row r="689759" spans="68:68" customFormat="1">
      <c r="BP689759" s="90"/>
    </row>
    <row r="689760" spans="68:68" customFormat="1">
      <c r="BP689760" s="90"/>
    </row>
    <row r="689761" spans="68:68" customFormat="1">
      <c r="BP689761" s="90"/>
    </row>
    <row r="689762" spans="68:68" customFormat="1">
      <c r="BP689762" s="90"/>
    </row>
    <row r="689763" spans="68:68" customFormat="1">
      <c r="BP689763" s="90"/>
    </row>
    <row r="689764" spans="68:68" customFormat="1">
      <c r="BP689764" s="90"/>
    </row>
    <row r="689765" spans="68:68" customFormat="1">
      <c r="BP689765" s="90"/>
    </row>
    <row r="689766" spans="68:68" customFormat="1">
      <c r="BP689766" s="90"/>
    </row>
    <row r="689767" spans="68:68" customFormat="1">
      <c r="BP689767" s="90"/>
    </row>
    <row r="689768" spans="68:68" customFormat="1">
      <c r="BP689768" s="90"/>
    </row>
    <row r="689769" spans="68:68" customFormat="1">
      <c r="BP689769" s="90"/>
    </row>
    <row r="689770" spans="68:68" customFormat="1">
      <c r="BP689770" s="90"/>
    </row>
    <row r="689771" spans="68:68" customFormat="1">
      <c r="BP689771" s="90"/>
    </row>
    <row r="689772" spans="68:68" customFormat="1">
      <c r="BP689772" s="90"/>
    </row>
    <row r="689773" spans="68:68" customFormat="1">
      <c r="BP689773" s="90"/>
    </row>
    <row r="689774" spans="68:68" customFormat="1">
      <c r="BP689774" s="90"/>
    </row>
    <row r="689775" spans="68:68" customFormat="1">
      <c r="BP689775" s="90"/>
    </row>
    <row r="689776" spans="68:68" customFormat="1">
      <c r="BP689776" s="90"/>
    </row>
    <row r="689777" spans="68:68" customFormat="1">
      <c r="BP689777" s="90"/>
    </row>
    <row r="689778" spans="68:68" customFormat="1">
      <c r="BP689778" s="90"/>
    </row>
    <row r="689779" spans="68:68" customFormat="1">
      <c r="BP689779" s="90"/>
    </row>
    <row r="689780" spans="68:68" customFormat="1">
      <c r="BP689780" s="90"/>
    </row>
    <row r="689781" spans="68:68" customFormat="1">
      <c r="BP689781" s="90"/>
    </row>
    <row r="689782" spans="68:68" customFormat="1">
      <c r="BP689782" s="90"/>
    </row>
    <row r="689783" spans="68:68" customFormat="1">
      <c r="BP689783" s="90"/>
    </row>
    <row r="689784" spans="68:68" customFormat="1">
      <c r="BP689784" s="90"/>
    </row>
    <row r="689785" spans="68:68" customFormat="1">
      <c r="BP689785" s="90"/>
    </row>
    <row r="689786" spans="68:68" customFormat="1">
      <c r="BP689786" s="90"/>
    </row>
    <row r="689787" spans="68:68" customFormat="1">
      <c r="BP689787" s="90"/>
    </row>
    <row r="689788" spans="68:68" customFormat="1">
      <c r="BP689788" s="90"/>
    </row>
    <row r="689789" spans="68:68" customFormat="1">
      <c r="BP689789" s="90"/>
    </row>
    <row r="689790" spans="68:68" customFormat="1">
      <c r="BP689790" s="90"/>
    </row>
    <row r="689791" spans="68:68" customFormat="1">
      <c r="BP689791" s="90"/>
    </row>
    <row r="689792" spans="68:68" customFormat="1">
      <c r="BP689792" s="90"/>
    </row>
    <row r="689793" spans="68:68" customFormat="1">
      <c r="BP689793" s="90"/>
    </row>
    <row r="689794" spans="68:68" customFormat="1">
      <c r="BP689794" s="90"/>
    </row>
    <row r="689795" spans="68:68" customFormat="1">
      <c r="BP689795" s="90"/>
    </row>
    <row r="689796" spans="68:68" customFormat="1">
      <c r="BP689796" s="90"/>
    </row>
    <row r="689797" spans="68:68" customFormat="1">
      <c r="BP689797" s="90"/>
    </row>
    <row r="689798" spans="68:68" customFormat="1">
      <c r="BP689798" s="90"/>
    </row>
    <row r="689799" spans="68:68" customFormat="1">
      <c r="BP689799" s="90"/>
    </row>
    <row r="689800" spans="68:68" customFormat="1">
      <c r="BP689800" s="90"/>
    </row>
    <row r="689801" spans="68:68" customFormat="1">
      <c r="BP689801" s="90"/>
    </row>
    <row r="689802" spans="68:68" customFormat="1">
      <c r="BP689802" s="90"/>
    </row>
    <row r="689803" spans="68:68" customFormat="1">
      <c r="BP689803" s="90"/>
    </row>
    <row r="689804" spans="68:68" customFormat="1">
      <c r="BP689804" s="90"/>
    </row>
    <row r="689805" spans="68:68" customFormat="1">
      <c r="BP689805" s="90"/>
    </row>
    <row r="689806" spans="68:68" customFormat="1">
      <c r="BP689806" s="90"/>
    </row>
    <row r="689807" spans="68:68" customFormat="1">
      <c r="BP689807" s="90"/>
    </row>
    <row r="689808" spans="68:68" customFormat="1">
      <c r="BP689808" s="90"/>
    </row>
    <row r="689809" spans="68:68" customFormat="1">
      <c r="BP689809" s="90"/>
    </row>
    <row r="689810" spans="68:68" customFormat="1">
      <c r="BP689810" s="90"/>
    </row>
    <row r="689811" spans="68:68" customFormat="1">
      <c r="BP689811" s="90"/>
    </row>
    <row r="689812" spans="68:68" customFormat="1">
      <c r="BP689812" s="90"/>
    </row>
    <row r="689813" spans="68:68" customFormat="1">
      <c r="BP689813" s="90"/>
    </row>
    <row r="689814" spans="68:68" customFormat="1">
      <c r="BP689814" s="90"/>
    </row>
    <row r="689815" spans="68:68" customFormat="1">
      <c r="BP689815" s="90"/>
    </row>
    <row r="689816" spans="68:68" customFormat="1">
      <c r="BP689816" s="90"/>
    </row>
    <row r="689817" spans="68:68" customFormat="1">
      <c r="BP689817" s="90"/>
    </row>
    <row r="689818" spans="68:68" customFormat="1">
      <c r="BP689818" s="90"/>
    </row>
    <row r="689819" spans="68:68" customFormat="1">
      <c r="BP689819" s="90"/>
    </row>
    <row r="689820" spans="68:68" customFormat="1">
      <c r="BP689820" s="90"/>
    </row>
    <row r="689821" spans="68:68" customFormat="1">
      <c r="BP689821" s="90"/>
    </row>
    <row r="689822" spans="68:68" customFormat="1">
      <c r="BP689822" s="90"/>
    </row>
    <row r="689823" spans="68:68" customFormat="1">
      <c r="BP689823" s="90"/>
    </row>
    <row r="689824" spans="68:68" customFormat="1">
      <c r="BP689824" s="90"/>
    </row>
    <row r="689825" spans="68:68" customFormat="1">
      <c r="BP689825" s="90"/>
    </row>
    <row r="689826" spans="68:68" customFormat="1">
      <c r="BP689826" s="90"/>
    </row>
    <row r="689827" spans="68:68" customFormat="1">
      <c r="BP689827" s="90"/>
    </row>
    <row r="689828" spans="68:68" customFormat="1">
      <c r="BP689828" s="90"/>
    </row>
    <row r="689829" spans="68:68" customFormat="1">
      <c r="BP689829" s="90"/>
    </row>
    <row r="689830" spans="68:68" customFormat="1">
      <c r="BP689830" s="90"/>
    </row>
    <row r="689831" spans="68:68" customFormat="1">
      <c r="BP689831" s="90"/>
    </row>
    <row r="689832" spans="68:68" customFormat="1">
      <c r="BP689832" s="90"/>
    </row>
    <row r="689833" spans="68:68" customFormat="1">
      <c r="BP689833" s="90"/>
    </row>
    <row r="689834" spans="68:68" customFormat="1">
      <c r="BP689834" s="90"/>
    </row>
    <row r="689835" spans="68:68" customFormat="1">
      <c r="BP689835" s="90"/>
    </row>
    <row r="689836" spans="68:68" customFormat="1">
      <c r="BP689836" s="90"/>
    </row>
    <row r="689837" spans="68:68" customFormat="1">
      <c r="BP689837" s="90"/>
    </row>
    <row r="689838" spans="68:68" customFormat="1">
      <c r="BP689838" s="90"/>
    </row>
    <row r="689839" spans="68:68" customFormat="1">
      <c r="BP689839" s="90"/>
    </row>
    <row r="689840" spans="68:68" customFormat="1">
      <c r="BP689840" s="90"/>
    </row>
    <row r="689841" spans="68:68" customFormat="1">
      <c r="BP689841" s="90"/>
    </row>
    <row r="689842" spans="68:68" customFormat="1">
      <c r="BP689842" s="90"/>
    </row>
    <row r="689843" spans="68:68" customFormat="1">
      <c r="BP689843" s="90"/>
    </row>
    <row r="689844" spans="68:68" customFormat="1">
      <c r="BP689844" s="90"/>
    </row>
    <row r="689845" spans="68:68" customFormat="1">
      <c r="BP689845" s="90"/>
    </row>
    <row r="689846" spans="68:68" customFormat="1">
      <c r="BP689846" s="90"/>
    </row>
    <row r="689847" spans="68:68" customFormat="1">
      <c r="BP689847" s="90"/>
    </row>
    <row r="689848" spans="68:68" customFormat="1">
      <c r="BP689848" s="90"/>
    </row>
    <row r="689849" spans="68:68" customFormat="1">
      <c r="BP689849" s="90"/>
    </row>
    <row r="689850" spans="68:68" customFormat="1">
      <c r="BP689850" s="90"/>
    </row>
    <row r="689851" spans="68:68" customFormat="1">
      <c r="BP689851" s="90"/>
    </row>
    <row r="689852" spans="68:68" customFormat="1">
      <c r="BP689852" s="90"/>
    </row>
    <row r="689853" spans="68:68" customFormat="1">
      <c r="BP689853" s="90"/>
    </row>
    <row r="689854" spans="68:68" customFormat="1">
      <c r="BP689854" s="90"/>
    </row>
    <row r="689855" spans="68:68" customFormat="1">
      <c r="BP689855" s="90"/>
    </row>
    <row r="689856" spans="68:68" customFormat="1">
      <c r="BP689856" s="90"/>
    </row>
    <row r="689857" spans="68:68" customFormat="1">
      <c r="BP689857" s="90"/>
    </row>
    <row r="689858" spans="68:68" customFormat="1">
      <c r="BP689858" s="90"/>
    </row>
    <row r="689859" spans="68:68" customFormat="1">
      <c r="BP689859" s="90"/>
    </row>
    <row r="689860" spans="68:68" customFormat="1">
      <c r="BP689860" s="90"/>
    </row>
    <row r="689861" spans="68:68" customFormat="1">
      <c r="BP689861" s="90"/>
    </row>
    <row r="689862" spans="68:68" customFormat="1">
      <c r="BP689862" s="90"/>
    </row>
    <row r="689863" spans="68:68" customFormat="1">
      <c r="BP689863" s="90"/>
    </row>
    <row r="689864" spans="68:68" customFormat="1">
      <c r="BP689864" s="90"/>
    </row>
    <row r="689865" spans="68:68" customFormat="1">
      <c r="BP689865" s="90"/>
    </row>
    <row r="689866" spans="68:68" customFormat="1">
      <c r="BP689866" s="90"/>
    </row>
    <row r="689867" spans="68:68" customFormat="1">
      <c r="BP689867" s="90"/>
    </row>
    <row r="689868" spans="68:68" customFormat="1">
      <c r="BP689868" s="90"/>
    </row>
    <row r="689869" spans="68:68" customFormat="1">
      <c r="BP689869" s="90"/>
    </row>
    <row r="689870" spans="68:68" customFormat="1">
      <c r="BP689870" s="90"/>
    </row>
    <row r="689871" spans="68:68" customFormat="1">
      <c r="BP689871" s="90"/>
    </row>
    <row r="689872" spans="68:68" customFormat="1">
      <c r="BP689872" s="90"/>
    </row>
    <row r="689873" spans="68:68" customFormat="1">
      <c r="BP689873" s="90"/>
    </row>
    <row r="689874" spans="68:68" customFormat="1">
      <c r="BP689874" s="90"/>
    </row>
    <row r="689875" spans="68:68" customFormat="1">
      <c r="BP689875" s="90"/>
    </row>
    <row r="689876" spans="68:68" customFormat="1">
      <c r="BP689876" s="90"/>
    </row>
    <row r="689877" spans="68:68" customFormat="1">
      <c r="BP689877" s="90"/>
    </row>
    <row r="689878" spans="68:68" customFormat="1">
      <c r="BP689878" s="90"/>
    </row>
    <row r="689879" spans="68:68" customFormat="1">
      <c r="BP689879" s="90"/>
    </row>
    <row r="689880" spans="68:68" customFormat="1">
      <c r="BP689880" s="90"/>
    </row>
    <row r="689881" spans="68:68" customFormat="1">
      <c r="BP689881" s="90"/>
    </row>
    <row r="689882" spans="68:68" customFormat="1">
      <c r="BP689882" s="90"/>
    </row>
    <row r="689883" spans="68:68" customFormat="1">
      <c r="BP689883" s="90"/>
    </row>
    <row r="689884" spans="68:68" customFormat="1">
      <c r="BP689884" s="90"/>
    </row>
    <row r="689885" spans="68:68" customFormat="1">
      <c r="BP689885" s="90"/>
    </row>
    <row r="689886" spans="68:68" customFormat="1">
      <c r="BP689886" s="90"/>
    </row>
    <row r="689887" spans="68:68" customFormat="1">
      <c r="BP689887" s="90"/>
    </row>
    <row r="689888" spans="68:68" customFormat="1">
      <c r="BP689888" s="90"/>
    </row>
    <row r="689889" spans="68:68" customFormat="1">
      <c r="BP689889" s="90"/>
    </row>
    <row r="689890" spans="68:68" customFormat="1">
      <c r="BP689890" s="90"/>
    </row>
    <row r="689891" spans="68:68" customFormat="1">
      <c r="BP689891" s="90"/>
    </row>
    <row r="689892" spans="68:68" customFormat="1">
      <c r="BP689892" s="90"/>
    </row>
    <row r="689893" spans="68:68" customFormat="1">
      <c r="BP689893" s="90"/>
    </row>
    <row r="689894" spans="68:68" customFormat="1">
      <c r="BP689894" s="90"/>
    </row>
    <row r="689895" spans="68:68" customFormat="1">
      <c r="BP689895" s="90"/>
    </row>
    <row r="689896" spans="68:68" customFormat="1">
      <c r="BP689896" s="90"/>
    </row>
    <row r="689897" spans="68:68" customFormat="1">
      <c r="BP689897" s="90"/>
    </row>
    <row r="689898" spans="68:68" customFormat="1">
      <c r="BP689898" s="90"/>
    </row>
    <row r="689899" spans="68:68" customFormat="1">
      <c r="BP689899" s="90"/>
    </row>
    <row r="689900" spans="68:68" customFormat="1">
      <c r="BP689900" s="90"/>
    </row>
    <row r="689901" spans="68:68" customFormat="1">
      <c r="BP689901" s="90"/>
    </row>
    <row r="689902" spans="68:68" customFormat="1">
      <c r="BP689902" s="90"/>
    </row>
    <row r="689903" spans="68:68" customFormat="1">
      <c r="BP689903" s="90"/>
    </row>
    <row r="689904" spans="68:68" customFormat="1">
      <c r="BP689904" s="90"/>
    </row>
    <row r="689905" spans="68:68" customFormat="1">
      <c r="BP689905" s="90"/>
    </row>
    <row r="689906" spans="68:68" customFormat="1">
      <c r="BP689906" s="90"/>
    </row>
    <row r="689907" spans="68:68" customFormat="1">
      <c r="BP689907" s="90"/>
    </row>
    <row r="689908" spans="68:68" customFormat="1">
      <c r="BP689908" s="90"/>
    </row>
    <row r="689909" spans="68:68" customFormat="1">
      <c r="BP689909" s="90"/>
    </row>
    <row r="689910" spans="68:68" customFormat="1">
      <c r="BP689910" s="90"/>
    </row>
    <row r="689911" spans="68:68" customFormat="1">
      <c r="BP689911" s="90"/>
    </row>
    <row r="689912" spans="68:68" customFormat="1">
      <c r="BP689912" s="90"/>
    </row>
    <row r="689913" spans="68:68" customFormat="1">
      <c r="BP689913" s="90"/>
    </row>
    <row r="689914" spans="68:68" customFormat="1">
      <c r="BP689914" s="90"/>
    </row>
    <row r="689915" spans="68:68" customFormat="1">
      <c r="BP689915" s="90"/>
    </row>
    <row r="689916" spans="68:68" customFormat="1">
      <c r="BP689916" s="90"/>
    </row>
    <row r="689917" spans="68:68" customFormat="1">
      <c r="BP689917" s="90"/>
    </row>
    <row r="689918" spans="68:68" customFormat="1">
      <c r="BP689918" s="90"/>
    </row>
    <row r="689919" spans="68:68" customFormat="1">
      <c r="BP689919" s="90"/>
    </row>
    <row r="689920" spans="68:68" customFormat="1">
      <c r="BP689920" s="90"/>
    </row>
    <row r="689921" spans="68:68" customFormat="1">
      <c r="BP689921" s="90"/>
    </row>
    <row r="689922" spans="68:68" customFormat="1">
      <c r="BP689922" s="90"/>
    </row>
    <row r="689923" spans="68:68" customFormat="1">
      <c r="BP689923" s="90"/>
    </row>
    <row r="689924" spans="68:68" customFormat="1">
      <c r="BP689924" s="90"/>
    </row>
    <row r="689925" spans="68:68" customFormat="1">
      <c r="BP689925" s="90"/>
    </row>
    <row r="689926" spans="68:68" customFormat="1">
      <c r="BP689926" s="90"/>
    </row>
    <row r="689927" spans="68:68" customFormat="1">
      <c r="BP689927" s="90"/>
    </row>
    <row r="689928" spans="68:68" customFormat="1">
      <c r="BP689928" s="90"/>
    </row>
    <row r="689929" spans="68:68" customFormat="1">
      <c r="BP689929" s="90"/>
    </row>
    <row r="689930" spans="68:68" customFormat="1">
      <c r="BP689930" s="90"/>
    </row>
    <row r="689931" spans="68:68" customFormat="1">
      <c r="BP689931" s="90"/>
    </row>
    <row r="689932" spans="68:68" customFormat="1">
      <c r="BP689932" s="90"/>
    </row>
    <row r="689933" spans="68:68" customFormat="1">
      <c r="BP689933" s="90"/>
    </row>
    <row r="689934" spans="68:68" customFormat="1">
      <c r="BP689934" s="90"/>
    </row>
    <row r="689935" spans="68:68" customFormat="1">
      <c r="BP689935" s="90"/>
    </row>
    <row r="689936" spans="68:68" customFormat="1">
      <c r="BP689936" s="90"/>
    </row>
    <row r="689937" spans="68:68" customFormat="1">
      <c r="BP689937" s="90"/>
    </row>
    <row r="689938" spans="68:68" customFormat="1">
      <c r="BP689938" s="90"/>
    </row>
    <row r="689939" spans="68:68" customFormat="1">
      <c r="BP689939" s="90"/>
    </row>
    <row r="689940" spans="68:68" customFormat="1">
      <c r="BP689940" s="90"/>
    </row>
    <row r="689941" spans="68:68" customFormat="1">
      <c r="BP689941" s="90"/>
    </row>
    <row r="689942" spans="68:68" customFormat="1">
      <c r="BP689942" s="90"/>
    </row>
    <row r="689943" spans="68:68" customFormat="1">
      <c r="BP689943" s="90"/>
    </row>
    <row r="689944" spans="68:68" customFormat="1">
      <c r="BP689944" s="90"/>
    </row>
    <row r="689945" spans="68:68" customFormat="1">
      <c r="BP689945" s="90"/>
    </row>
    <row r="689946" spans="68:68" customFormat="1">
      <c r="BP689946" s="90"/>
    </row>
    <row r="689947" spans="68:68" customFormat="1">
      <c r="BP689947" s="90"/>
    </row>
    <row r="689948" spans="68:68" customFormat="1">
      <c r="BP689948" s="90"/>
    </row>
    <row r="689949" spans="68:68" customFormat="1">
      <c r="BP689949" s="90"/>
    </row>
    <row r="689950" spans="68:68" customFormat="1">
      <c r="BP689950" s="90"/>
    </row>
    <row r="689951" spans="68:68" customFormat="1">
      <c r="BP689951" s="90"/>
    </row>
    <row r="689952" spans="68:68" customFormat="1">
      <c r="BP689952" s="90"/>
    </row>
    <row r="689953" spans="68:68" customFormat="1">
      <c r="BP689953" s="90"/>
    </row>
    <row r="689954" spans="68:68" customFormat="1">
      <c r="BP689954" s="90"/>
    </row>
    <row r="689955" spans="68:68" customFormat="1">
      <c r="BP689955" s="90"/>
    </row>
    <row r="689956" spans="68:68" customFormat="1">
      <c r="BP689956" s="90"/>
    </row>
    <row r="689957" spans="68:68" customFormat="1">
      <c r="BP689957" s="90"/>
    </row>
    <row r="689958" spans="68:68" customFormat="1">
      <c r="BP689958" s="90"/>
    </row>
    <row r="689959" spans="68:68" customFormat="1">
      <c r="BP689959" s="90"/>
    </row>
    <row r="689960" spans="68:68" customFormat="1">
      <c r="BP689960" s="90"/>
    </row>
    <row r="689961" spans="68:68" customFormat="1">
      <c r="BP689961" s="90"/>
    </row>
    <row r="689962" spans="68:68" customFormat="1">
      <c r="BP689962" s="90"/>
    </row>
    <row r="689963" spans="68:68" customFormat="1">
      <c r="BP689963" s="90"/>
    </row>
    <row r="689964" spans="68:68" customFormat="1">
      <c r="BP689964" s="90"/>
    </row>
    <row r="689965" spans="68:68" customFormat="1">
      <c r="BP689965" s="90"/>
    </row>
    <row r="689966" spans="68:68" customFormat="1">
      <c r="BP689966" s="90"/>
    </row>
    <row r="689967" spans="68:68" customFormat="1">
      <c r="BP689967" s="90"/>
    </row>
    <row r="689968" spans="68:68" customFormat="1">
      <c r="BP689968" s="90"/>
    </row>
    <row r="689969" spans="68:68" customFormat="1">
      <c r="BP689969" s="90"/>
    </row>
    <row r="689970" spans="68:68" customFormat="1">
      <c r="BP689970" s="90"/>
    </row>
    <row r="689971" spans="68:68" customFormat="1">
      <c r="BP689971" s="90"/>
    </row>
    <row r="689972" spans="68:68" customFormat="1">
      <c r="BP689972" s="90"/>
    </row>
    <row r="689973" spans="68:68" customFormat="1">
      <c r="BP689973" s="90"/>
    </row>
    <row r="689974" spans="68:68" customFormat="1">
      <c r="BP689974" s="90"/>
    </row>
    <row r="689975" spans="68:68" customFormat="1">
      <c r="BP689975" s="90"/>
    </row>
    <row r="689976" spans="68:68" customFormat="1">
      <c r="BP689976" s="90"/>
    </row>
    <row r="689977" spans="68:68" customFormat="1">
      <c r="BP689977" s="90"/>
    </row>
    <row r="689978" spans="68:68" customFormat="1">
      <c r="BP689978" s="90"/>
    </row>
    <row r="689979" spans="68:68" customFormat="1">
      <c r="BP689979" s="90"/>
    </row>
    <row r="689980" spans="68:68" customFormat="1">
      <c r="BP689980" s="90"/>
    </row>
    <row r="689981" spans="68:68" customFormat="1">
      <c r="BP689981" s="90"/>
    </row>
    <row r="689982" spans="68:68" customFormat="1">
      <c r="BP689982" s="90"/>
    </row>
    <row r="689983" spans="68:68" customFormat="1">
      <c r="BP689983" s="90"/>
    </row>
    <row r="689984" spans="68:68" customFormat="1">
      <c r="BP689984" s="90"/>
    </row>
    <row r="689985" spans="68:68" customFormat="1">
      <c r="BP689985" s="90"/>
    </row>
    <row r="689986" spans="68:68" customFormat="1">
      <c r="BP689986" s="90"/>
    </row>
    <row r="689987" spans="68:68" customFormat="1">
      <c r="BP689987" s="90"/>
    </row>
    <row r="689988" spans="68:68" customFormat="1">
      <c r="BP689988" s="90"/>
    </row>
    <row r="689989" spans="68:68" customFormat="1">
      <c r="BP689989" s="90"/>
    </row>
    <row r="689990" spans="68:68" customFormat="1">
      <c r="BP689990" s="90"/>
    </row>
    <row r="689991" spans="68:68" customFormat="1">
      <c r="BP689991" s="90"/>
    </row>
    <row r="689992" spans="68:68" customFormat="1">
      <c r="BP689992" s="90"/>
    </row>
    <row r="689993" spans="68:68" customFormat="1">
      <c r="BP689993" s="90"/>
    </row>
    <row r="689994" spans="68:68" customFormat="1">
      <c r="BP689994" s="90"/>
    </row>
    <row r="689995" spans="68:68" customFormat="1">
      <c r="BP689995" s="90"/>
    </row>
    <row r="689996" spans="68:68" customFormat="1">
      <c r="BP689996" s="90"/>
    </row>
    <row r="689997" spans="68:68" customFormat="1">
      <c r="BP689997" s="90"/>
    </row>
    <row r="689998" spans="68:68" customFormat="1">
      <c r="BP689998" s="90"/>
    </row>
    <row r="689999" spans="68:68" customFormat="1">
      <c r="BP689999" s="90"/>
    </row>
    <row r="690000" spans="68:68" customFormat="1">
      <c r="BP690000" s="90"/>
    </row>
    <row r="690001" spans="68:68" customFormat="1">
      <c r="BP690001" s="90"/>
    </row>
    <row r="690002" spans="68:68" customFormat="1">
      <c r="BP690002" s="90"/>
    </row>
    <row r="690003" spans="68:68" customFormat="1">
      <c r="BP690003" s="90"/>
    </row>
    <row r="690004" spans="68:68" customFormat="1">
      <c r="BP690004" s="90"/>
    </row>
    <row r="690005" spans="68:68" customFormat="1">
      <c r="BP690005" s="90"/>
    </row>
    <row r="690006" spans="68:68" customFormat="1">
      <c r="BP690006" s="90"/>
    </row>
    <row r="690007" spans="68:68" customFormat="1">
      <c r="BP690007" s="90"/>
    </row>
    <row r="690008" spans="68:68" customFormat="1">
      <c r="BP690008" s="90"/>
    </row>
    <row r="690009" spans="68:68" customFormat="1">
      <c r="BP690009" s="90"/>
    </row>
    <row r="690010" spans="68:68" customFormat="1">
      <c r="BP690010" s="90"/>
    </row>
    <row r="690011" spans="68:68" customFormat="1">
      <c r="BP690011" s="90"/>
    </row>
    <row r="690012" spans="68:68" customFormat="1">
      <c r="BP690012" s="90"/>
    </row>
    <row r="690013" spans="68:68" customFormat="1">
      <c r="BP690013" s="90"/>
    </row>
    <row r="690014" spans="68:68" customFormat="1">
      <c r="BP690014" s="90"/>
    </row>
    <row r="690015" spans="68:68" customFormat="1">
      <c r="BP690015" s="90"/>
    </row>
    <row r="690016" spans="68:68" customFormat="1">
      <c r="BP690016" s="90"/>
    </row>
    <row r="690017" spans="68:68" customFormat="1">
      <c r="BP690017" s="90"/>
    </row>
    <row r="690018" spans="68:68" customFormat="1">
      <c r="BP690018" s="90"/>
    </row>
    <row r="690019" spans="68:68" customFormat="1">
      <c r="BP690019" s="90"/>
    </row>
    <row r="690020" spans="68:68" customFormat="1">
      <c r="BP690020" s="90"/>
    </row>
    <row r="690021" spans="68:68" customFormat="1">
      <c r="BP690021" s="90"/>
    </row>
    <row r="690022" spans="68:68" customFormat="1">
      <c r="BP690022" s="90"/>
    </row>
    <row r="690023" spans="68:68" customFormat="1">
      <c r="BP690023" s="90"/>
    </row>
    <row r="690024" spans="68:68" customFormat="1">
      <c r="BP690024" s="90"/>
    </row>
    <row r="690025" spans="68:68" customFormat="1">
      <c r="BP690025" s="90"/>
    </row>
    <row r="690026" spans="68:68" customFormat="1">
      <c r="BP690026" s="90"/>
    </row>
    <row r="690027" spans="68:68" customFormat="1">
      <c r="BP690027" s="90"/>
    </row>
    <row r="690028" spans="68:68" customFormat="1">
      <c r="BP690028" s="90"/>
    </row>
    <row r="690029" spans="68:68" customFormat="1">
      <c r="BP690029" s="90"/>
    </row>
    <row r="690030" spans="68:68" customFormat="1">
      <c r="BP690030" s="90"/>
    </row>
    <row r="690031" spans="68:68" customFormat="1">
      <c r="BP690031" s="90"/>
    </row>
    <row r="690032" spans="68:68" customFormat="1">
      <c r="BP690032" s="90"/>
    </row>
    <row r="690033" spans="68:68" customFormat="1">
      <c r="BP690033" s="90"/>
    </row>
    <row r="690034" spans="68:68" customFormat="1">
      <c r="BP690034" s="90"/>
    </row>
    <row r="690035" spans="68:68" customFormat="1">
      <c r="BP690035" s="90"/>
    </row>
    <row r="690036" spans="68:68" customFormat="1">
      <c r="BP690036" s="90"/>
    </row>
    <row r="690037" spans="68:68" customFormat="1">
      <c r="BP690037" s="90"/>
    </row>
    <row r="690038" spans="68:68" customFormat="1">
      <c r="BP690038" s="90"/>
    </row>
    <row r="690039" spans="68:68" customFormat="1">
      <c r="BP690039" s="90"/>
    </row>
    <row r="690040" spans="68:68" customFormat="1">
      <c r="BP690040" s="90"/>
    </row>
    <row r="690041" spans="68:68" customFormat="1">
      <c r="BP690041" s="90"/>
    </row>
    <row r="690042" spans="68:68" customFormat="1">
      <c r="BP690042" s="90"/>
    </row>
    <row r="690043" spans="68:68" customFormat="1">
      <c r="BP690043" s="90"/>
    </row>
    <row r="690044" spans="68:68" customFormat="1">
      <c r="BP690044" s="90"/>
    </row>
    <row r="690045" spans="68:68" customFormat="1">
      <c r="BP690045" s="90"/>
    </row>
    <row r="690046" spans="68:68" customFormat="1">
      <c r="BP690046" s="90"/>
    </row>
    <row r="690047" spans="68:68" customFormat="1">
      <c r="BP690047" s="90"/>
    </row>
    <row r="690048" spans="68:68" customFormat="1">
      <c r="BP690048" s="90"/>
    </row>
    <row r="690049" spans="68:68" customFormat="1">
      <c r="BP690049" s="90"/>
    </row>
    <row r="690050" spans="68:68" customFormat="1">
      <c r="BP690050" s="90"/>
    </row>
    <row r="690051" spans="68:68" customFormat="1">
      <c r="BP690051" s="90"/>
    </row>
    <row r="690052" spans="68:68" customFormat="1">
      <c r="BP690052" s="90"/>
    </row>
    <row r="690053" spans="68:68" customFormat="1">
      <c r="BP690053" s="90"/>
    </row>
    <row r="690054" spans="68:68" customFormat="1">
      <c r="BP690054" s="90"/>
    </row>
    <row r="690055" spans="68:68" customFormat="1">
      <c r="BP690055" s="90"/>
    </row>
    <row r="690056" spans="68:68" customFormat="1">
      <c r="BP690056" s="90"/>
    </row>
    <row r="690057" spans="68:68" customFormat="1">
      <c r="BP690057" s="90"/>
    </row>
    <row r="690058" spans="68:68" customFormat="1">
      <c r="BP690058" s="90"/>
    </row>
    <row r="690059" spans="68:68" customFormat="1">
      <c r="BP690059" s="90"/>
    </row>
    <row r="690060" spans="68:68" customFormat="1">
      <c r="BP690060" s="90"/>
    </row>
    <row r="690061" spans="68:68" customFormat="1">
      <c r="BP690061" s="90"/>
    </row>
    <row r="690062" spans="68:68" customFormat="1">
      <c r="BP690062" s="90"/>
    </row>
    <row r="690063" spans="68:68" customFormat="1">
      <c r="BP690063" s="90"/>
    </row>
    <row r="690064" spans="68:68" customFormat="1">
      <c r="BP690064" s="90"/>
    </row>
    <row r="690065" spans="68:68" customFormat="1">
      <c r="BP690065" s="90"/>
    </row>
    <row r="690066" spans="68:68" customFormat="1">
      <c r="BP690066" s="90"/>
    </row>
    <row r="690067" spans="68:68" customFormat="1">
      <c r="BP690067" s="90"/>
    </row>
    <row r="690068" spans="68:68" customFormat="1">
      <c r="BP690068" s="90"/>
    </row>
    <row r="690069" spans="68:68" customFormat="1">
      <c r="BP690069" s="90"/>
    </row>
    <row r="690070" spans="68:68" customFormat="1">
      <c r="BP690070" s="90"/>
    </row>
    <row r="690071" spans="68:68" customFormat="1">
      <c r="BP690071" s="90"/>
    </row>
    <row r="690072" spans="68:68" customFormat="1">
      <c r="BP690072" s="90"/>
    </row>
    <row r="690073" spans="68:68" customFormat="1">
      <c r="BP690073" s="90"/>
    </row>
    <row r="690074" spans="68:68" customFormat="1">
      <c r="BP690074" s="90"/>
    </row>
    <row r="690075" spans="68:68" customFormat="1">
      <c r="BP690075" s="90"/>
    </row>
    <row r="690076" spans="68:68" customFormat="1">
      <c r="BP690076" s="90"/>
    </row>
    <row r="690077" spans="68:68" customFormat="1">
      <c r="BP690077" s="90"/>
    </row>
    <row r="690078" spans="68:68" customFormat="1">
      <c r="BP690078" s="90"/>
    </row>
    <row r="690079" spans="68:68" customFormat="1">
      <c r="BP690079" s="90"/>
    </row>
    <row r="690080" spans="68:68" customFormat="1">
      <c r="BP690080" s="90"/>
    </row>
    <row r="690081" spans="68:68" customFormat="1">
      <c r="BP690081" s="90"/>
    </row>
    <row r="690082" spans="68:68" customFormat="1">
      <c r="BP690082" s="90"/>
    </row>
    <row r="690083" spans="68:68" customFormat="1">
      <c r="BP690083" s="90"/>
    </row>
    <row r="690084" spans="68:68" customFormat="1">
      <c r="BP690084" s="90"/>
    </row>
    <row r="690085" spans="68:68" customFormat="1">
      <c r="BP690085" s="90"/>
    </row>
    <row r="690086" spans="68:68" customFormat="1">
      <c r="BP690086" s="90"/>
    </row>
    <row r="690087" spans="68:68" customFormat="1">
      <c r="BP690087" s="90"/>
    </row>
    <row r="690088" spans="68:68" customFormat="1">
      <c r="BP690088" s="90"/>
    </row>
    <row r="690089" spans="68:68" customFormat="1">
      <c r="BP690089" s="90"/>
    </row>
    <row r="690090" spans="68:68" customFormat="1">
      <c r="BP690090" s="90"/>
    </row>
    <row r="690091" spans="68:68" customFormat="1">
      <c r="BP690091" s="90"/>
    </row>
    <row r="690092" spans="68:68" customFormat="1">
      <c r="BP690092" s="90"/>
    </row>
    <row r="690093" spans="68:68" customFormat="1">
      <c r="BP690093" s="90"/>
    </row>
    <row r="690094" spans="68:68" customFormat="1">
      <c r="BP690094" s="90"/>
    </row>
    <row r="690095" spans="68:68" customFormat="1">
      <c r="BP690095" s="90"/>
    </row>
    <row r="690096" spans="68:68" customFormat="1">
      <c r="BP690096" s="90"/>
    </row>
    <row r="690097" spans="68:68" customFormat="1">
      <c r="BP690097" s="90"/>
    </row>
    <row r="690098" spans="68:68" customFormat="1">
      <c r="BP690098" s="90"/>
    </row>
    <row r="690099" spans="68:68" customFormat="1">
      <c r="BP690099" s="90"/>
    </row>
    <row r="690100" spans="68:68" customFormat="1">
      <c r="BP690100" s="90"/>
    </row>
    <row r="690101" spans="68:68" customFormat="1">
      <c r="BP690101" s="90"/>
    </row>
    <row r="690102" spans="68:68" customFormat="1">
      <c r="BP690102" s="90"/>
    </row>
    <row r="690103" spans="68:68" customFormat="1">
      <c r="BP690103" s="90"/>
    </row>
    <row r="690104" spans="68:68" customFormat="1">
      <c r="BP690104" s="90"/>
    </row>
    <row r="690105" spans="68:68" customFormat="1">
      <c r="BP690105" s="90"/>
    </row>
    <row r="690106" spans="68:68" customFormat="1">
      <c r="BP690106" s="90"/>
    </row>
    <row r="690107" spans="68:68" customFormat="1">
      <c r="BP690107" s="90"/>
    </row>
    <row r="690108" spans="68:68" customFormat="1">
      <c r="BP690108" s="90"/>
    </row>
    <row r="690109" spans="68:68" customFormat="1">
      <c r="BP690109" s="90"/>
    </row>
    <row r="690110" spans="68:68" customFormat="1">
      <c r="BP690110" s="90"/>
    </row>
    <row r="690111" spans="68:68" customFormat="1">
      <c r="BP690111" s="90"/>
    </row>
    <row r="690112" spans="68:68" customFormat="1">
      <c r="BP690112" s="90"/>
    </row>
    <row r="690113" spans="68:68" customFormat="1">
      <c r="BP690113" s="90"/>
    </row>
    <row r="690114" spans="68:68" customFormat="1">
      <c r="BP690114" s="90"/>
    </row>
    <row r="690115" spans="68:68" customFormat="1">
      <c r="BP690115" s="90"/>
    </row>
    <row r="690116" spans="68:68" customFormat="1">
      <c r="BP690116" s="90"/>
    </row>
    <row r="690117" spans="68:68" customFormat="1">
      <c r="BP690117" s="90"/>
    </row>
    <row r="690118" spans="68:68" customFormat="1">
      <c r="BP690118" s="90"/>
    </row>
    <row r="690119" spans="68:68" customFormat="1">
      <c r="BP690119" s="90"/>
    </row>
    <row r="690120" spans="68:68" customFormat="1">
      <c r="BP690120" s="90"/>
    </row>
    <row r="690121" spans="68:68" customFormat="1">
      <c r="BP690121" s="90"/>
    </row>
    <row r="690122" spans="68:68" customFormat="1">
      <c r="BP690122" s="90"/>
    </row>
    <row r="690123" spans="68:68" customFormat="1">
      <c r="BP690123" s="90"/>
    </row>
    <row r="690124" spans="68:68" customFormat="1">
      <c r="BP690124" s="90"/>
    </row>
    <row r="690125" spans="68:68" customFormat="1">
      <c r="BP690125" s="90"/>
    </row>
    <row r="690126" spans="68:68" customFormat="1">
      <c r="BP690126" s="90"/>
    </row>
    <row r="690127" spans="68:68" customFormat="1">
      <c r="BP690127" s="90"/>
    </row>
    <row r="690128" spans="68:68" customFormat="1">
      <c r="BP690128" s="90"/>
    </row>
    <row r="690129" spans="68:68" customFormat="1">
      <c r="BP690129" s="90"/>
    </row>
    <row r="690130" spans="68:68" customFormat="1">
      <c r="BP690130" s="90"/>
    </row>
    <row r="690131" spans="68:68" customFormat="1">
      <c r="BP690131" s="90"/>
    </row>
    <row r="690132" spans="68:68" customFormat="1">
      <c r="BP690132" s="90"/>
    </row>
    <row r="690133" spans="68:68" customFormat="1">
      <c r="BP690133" s="90"/>
    </row>
    <row r="690134" spans="68:68" customFormat="1">
      <c r="BP690134" s="90"/>
    </row>
    <row r="690135" spans="68:68" customFormat="1">
      <c r="BP690135" s="90"/>
    </row>
    <row r="690136" spans="68:68" customFormat="1">
      <c r="BP690136" s="90"/>
    </row>
    <row r="690137" spans="68:68" customFormat="1">
      <c r="BP690137" s="90"/>
    </row>
    <row r="690138" spans="68:68" customFormat="1">
      <c r="BP690138" s="90"/>
    </row>
    <row r="690139" spans="68:68" customFormat="1">
      <c r="BP690139" s="90"/>
    </row>
    <row r="690140" spans="68:68" customFormat="1">
      <c r="BP690140" s="90"/>
    </row>
    <row r="690141" spans="68:68" customFormat="1">
      <c r="BP690141" s="90"/>
    </row>
    <row r="690142" spans="68:68" customFormat="1">
      <c r="BP690142" s="90"/>
    </row>
    <row r="690143" spans="68:68" customFormat="1">
      <c r="BP690143" s="90"/>
    </row>
    <row r="690144" spans="68:68" customFormat="1">
      <c r="BP690144" s="90"/>
    </row>
    <row r="690145" spans="68:68" customFormat="1">
      <c r="BP690145" s="90"/>
    </row>
    <row r="690146" spans="68:68" customFormat="1">
      <c r="BP690146" s="90"/>
    </row>
    <row r="690147" spans="68:68" customFormat="1">
      <c r="BP690147" s="90"/>
    </row>
    <row r="690148" spans="68:68" customFormat="1">
      <c r="BP690148" s="90"/>
    </row>
    <row r="690149" spans="68:68" customFormat="1">
      <c r="BP690149" s="90"/>
    </row>
    <row r="690150" spans="68:68" customFormat="1">
      <c r="BP690150" s="90"/>
    </row>
    <row r="690151" spans="68:68" customFormat="1">
      <c r="BP690151" s="90"/>
    </row>
    <row r="690152" spans="68:68" customFormat="1">
      <c r="BP690152" s="90"/>
    </row>
    <row r="690153" spans="68:68" customFormat="1">
      <c r="BP690153" s="90"/>
    </row>
    <row r="690154" spans="68:68" customFormat="1">
      <c r="BP690154" s="90"/>
    </row>
    <row r="690155" spans="68:68" customFormat="1">
      <c r="BP690155" s="90"/>
    </row>
    <row r="690156" spans="68:68" customFormat="1">
      <c r="BP690156" s="90"/>
    </row>
    <row r="690157" spans="68:68" customFormat="1">
      <c r="BP690157" s="90"/>
    </row>
    <row r="690158" spans="68:68" customFormat="1">
      <c r="BP690158" s="90"/>
    </row>
    <row r="690159" spans="68:68" customFormat="1">
      <c r="BP690159" s="90"/>
    </row>
    <row r="690160" spans="68:68" customFormat="1">
      <c r="BP690160" s="90"/>
    </row>
    <row r="690161" spans="68:68" customFormat="1">
      <c r="BP690161" s="90"/>
    </row>
    <row r="690162" spans="68:68" customFormat="1">
      <c r="BP690162" s="90"/>
    </row>
    <row r="690163" spans="68:68" customFormat="1">
      <c r="BP690163" s="90"/>
    </row>
    <row r="690164" spans="68:68" customFormat="1">
      <c r="BP690164" s="90"/>
    </row>
    <row r="690165" spans="68:68" customFormat="1">
      <c r="BP690165" s="90"/>
    </row>
    <row r="690166" spans="68:68" customFormat="1">
      <c r="BP690166" s="90"/>
    </row>
    <row r="690167" spans="68:68" customFormat="1">
      <c r="BP690167" s="90"/>
    </row>
    <row r="690168" spans="68:68" customFormat="1">
      <c r="BP690168" s="90"/>
    </row>
    <row r="690169" spans="68:68" customFormat="1">
      <c r="BP690169" s="90"/>
    </row>
    <row r="690170" spans="68:68" customFormat="1">
      <c r="BP690170" s="90"/>
    </row>
    <row r="690171" spans="68:68" customFormat="1">
      <c r="BP690171" s="90"/>
    </row>
    <row r="690172" spans="68:68" customFormat="1">
      <c r="BP690172" s="90"/>
    </row>
    <row r="690173" spans="68:68" customFormat="1">
      <c r="BP690173" s="90"/>
    </row>
    <row r="690174" spans="68:68" customFormat="1">
      <c r="BP690174" s="90"/>
    </row>
    <row r="690175" spans="68:68" customFormat="1">
      <c r="BP690175" s="90"/>
    </row>
    <row r="690176" spans="68:68" customFormat="1">
      <c r="BP690176" s="90"/>
    </row>
    <row r="690177" spans="68:68" customFormat="1">
      <c r="BP690177" s="90"/>
    </row>
    <row r="690178" spans="68:68" customFormat="1">
      <c r="BP690178" s="90"/>
    </row>
    <row r="690179" spans="68:68" customFormat="1">
      <c r="BP690179" s="90"/>
    </row>
    <row r="690180" spans="68:68" customFormat="1">
      <c r="BP690180" s="90"/>
    </row>
    <row r="690181" spans="68:68" customFormat="1">
      <c r="BP690181" s="90"/>
    </row>
    <row r="690182" spans="68:68" customFormat="1">
      <c r="BP690182" s="90"/>
    </row>
    <row r="690183" spans="68:68" customFormat="1">
      <c r="BP690183" s="90"/>
    </row>
    <row r="690184" spans="68:68" customFormat="1">
      <c r="BP690184" s="90"/>
    </row>
    <row r="690185" spans="68:68" customFormat="1">
      <c r="BP690185" s="90"/>
    </row>
    <row r="690186" spans="68:68" customFormat="1">
      <c r="BP690186" s="90"/>
    </row>
    <row r="690187" spans="68:68" customFormat="1">
      <c r="BP690187" s="90"/>
    </row>
    <row r="690188" spans="68:68" customFormat="1">
      <c r="BP690188" s="90"/>
    </row>
    <row r="690189" spans="68:68" customFormat="1">
      <c r="BP690189" s="90"/>
    </row>
    <row r="690190" spans="68:68" customFormat="1">
      <c r="BP690190" s="90"/>
    </row>
    <row r="690191" spans="68:68" customFormat="1">
      <c r="BP690191" s="90"/>
    </row>
    <row r="690192" spans="68:68" customFormat="1">
      <c r="BP690192" s="90"/>
    </row>
    <row r="690193" spans="68:68" customFormat="1">
      <c r="BP690193" s="90"/>
    </row>
    <row r="690194" spans="68:68" customFormat="1">
      <c r="BP690194" s="90"/>
    </row>
    <row r="690195" spans="68:68" customFormat="1">
      <c r="BP690195" s="90"/>
    </row>
    <row r="690196" spans="68:68" customFormat="1">
      <c r="BP690196" s="90"/>
    </row>
    <row r="690197" spans="68:68" customFormat="1">
      <c r="BP690197" s="90"/>
    </row>
    <row r="690198" spans="68:68" customFormat="1">
      <c r="BP690198" s="90"/>
    </row>
    <row r="690199" spans="68:68" customFormat="1">
      <c r="BP690199" s="90"/>
    </row>
    <row r="690200" spans="68:68" customFormat="1">
      <c r="BP690200" s="90"/>
    </row>
    <row r="690201" spans="68:68" customFormat="1">
      <c r="BP690201" s="90"/>
    </row>
    <row r="690202" spans="68:68" customFormat="1">
      <c r="BP690202" s="90"/>
    </row>
    <row r="690203" spans="68:68" customFormat="1">
      <c r="BP690203" s="90"/>
    </row>
    <row r="690204" spans="68:68" customFormat="1">
      <c r="BP690204" s="90"/>
    </row>
    <row r="690205" spans="68:68" customFormat="1">
      <c r="BP690205" s="90"/>
    </row>
    <row r="690206" spans="68:68" customFormat="1">
      <c r="BP690206" s="90"/>
    </row>
    <row r="690207" spans="68:68" customFormat="1">
      <c r="BP690207" s="90"/>
    </row>
    <row r="690208" spans="68:68" customFormat="1">
      <c r="BP690208" s="90"/>
    </row>
    <row r="690209" spans="68:68" customFormat="1">
      <c r="BP690209" s="90"/>
    </row>
    <row r="690210" spans="68:68" customFormat="1">
      <c r="BP690210" s="90"/>
    </row>
    <row r="690211" spans="68:68" customFormat="1">
      <c r="BP690211" s="90"/>
    </row>
    <row r="690212" spans="68:68" customFormat="1">
      <c r="BP690212" s="90"/>
    </row>
    <row r="690213" spans="68:68" customFormat="1">
      <c r="BP690213" s="90"/>
    </row>
    <row r="690214" spans="68:68" customFormat="1">
      <c r="BP690214" s="90"/>
    </row>
    <row r="690215" spans="68:68" customFormat="1">
      <c r="BP690215" s="90"/>
    </row>
    <row r="690216" spans="68:68" customFormat="1">
      <c r="BP690216" s="90"/>
    </row>
    <row r="690217" spans="68:68" customFormat="1">
      <c r="BP690217" s="90"/>
    </row>
    <row r="690218" spans="68:68" customFormat="1">
      <c r="BP690218" s="90"/>
    </row>
    <row r="690219" spans="68:68" customFormat="1">
      <c r="BP690219" s="90"/>
    </row>
    <row r="690220" spans="68:68" customFormat="1">
      <c r="BP690220" s="90"/>
    </row>
    <row r="690221" spans="68:68" customFormat="1">
      <c r="BP690221" s="90"/>
    </row>
    <row r="690222" spans="68:68" customFormat="1">
      <c r="BP690222" s="90"/>
    </row>
    <row r="690223" spans="68:68" customFormat="1">
      <c r="BP690223" s="90"/>
    </row>
    <row r="690224" spans="68:68" customFormat="1">
      <c r="BP690224" s="90"/>
    </row>
    <row r="690225" spans="68:68" customFormat="1">
      <c r="BP690225" s="90"/>
    </row>
    <row r="690226" spans="68:68" customFormat="1">
      <c r="BP690226" s="90"/>
    </row>
    <row r="690227" spans="68:68" customFormat="1">
      <c r="BP690227" s="90"/>
    </row>
    <row r="690228" spans="68:68" customFormat="1">
      <c r="BP690228" s="90"/>
    </row>
    <row r="690229" spans="68:68" customFormat="1">
      <c r="BP690229" s="90"/>
    </row>
    <row r="690230" spans="68:68" customFormat="1">
      <c r="BP690230" s="90"/>
    </row>
    <row r="690231" spans="68:68" customFormat="1">
      <c r="BP690231" s="90"/>
    </row>
    <row r="690232" spans="68:68" customFormat="1">
      <c r="BP690232" s="90"/>
    </row>
    <row r="690233" spans="68:68" customFormat="1">
      <c r="BP690233" s="90"/>
    </row>
    <row r="690234" spans="68:68" customFormat="1">
      <c r="BP690234" s="90"/>
    </row>
    <row r="690235" spans="68:68" customFormat="1">
      <c r="BP690235" s="90"/>
    </row>
    <row r="690236" spans="68:68" customFormat="1">
      <c r="BP690236" s="90"/>
    </row>
    <row r="690237" spans="68:68" customFormat="1">
      <c r="BP690237" s="90"/>
    </row>
    <row r="690238" spans="68:68" customFormat="1">
      <c r="BP690238" s="90"/>
    </row>
    <row r="690239" spans="68:68" customFormat="1">
      <c r="BP690239" s="90"/>
    </row>
    <row r="690240" spans="68:68" customFormat="1">
      <c r="BP690240" s="90"/>
    </row>
    <row r="690241" spans="68:68" customFormat="1">
      <c r="BP690241" s="90"/>
    </row>
    <row r="690242" spans="68:68" customFormat="1">
      <c r="BP690242" s="90"/>
    </row>
    <row r="690243" spans="68:68" customFormat="1">
      <c r="BP690243" s="90"/>
    </row>
    <row r="690244" spans="68:68" customFormat="1">
      <c r="BP690244" s="90"/>
    </row>
    <row r="690245" spans="68:68" customFormat="1">
      <c r="BP690245" s="90"/>
    </row>
    <row r="690246" spans="68:68" customFormat="1">
      <c r="BP690246" s="90"/>
    </row>
    <row r="690247" spans="68:68" customFormat="1">
      <c r="BP690247" s="90"/>
    </row>
    <row r="690248" spans="68:68" customFormat="1">
      <c r="BP690248" s="90"/>
    </row>
    <row r="690249" spans="68:68" customFormat="1">
      <c r="BP690249" s="90"/>
    </row>
    <row r="690250" spans="68:68" customFormat="1">
      <c r="BP690250" s="90"/>
    </row>
    <row r="690251" spans="68:68" customFormat="1">
      <c r="BP690251" s="90"/>
    </row>
    <row r="690252" spans="68:68" customFormat="1">
      <c r="BP690252" s="90"/>
    </row>
    <row r="690253" spans="68:68" customFormat="1">
      <c r="BP690253" s="90"/>
    </row>
    <row r="690254" spans="68:68" customFormat="1">
      <c r="BP690254" s="90"/>
    </row>
    <row r="690255" spans="68:68" customFormat="1">
      <c r="BP690255" s="90"/>
    </row>
    <row r="690256" spans="68:68" customFormat="1">
      <c r="BP690256" s="90"/>
    </row>
    <row r="690257" spans="68:68" customFormat="1">
      <c r="BP690257" s="90"/>
    </row>
    <row r="690258" spans="68:68" customFormat="1">
      <c r="BP690258" s="90"/>
    </row>
    <row r="690259" spans="68:68" customFormat="1">
      <c r="BP690259" s="90"/>
    </row>
    <row r="690260" spans="68:68" customFormat="1">
      <c r="BP690260" s="90"/>
    </row>
    <row r="690261" spans="68:68" customFormat="1">
      <c r="BP690261" s="90"/>
    </row>
    <row r="690262" spans="68:68" customFormat="1">
      <c r="BP690262" s="90"/>
    </row>
    <row r="690263" spans="68:68" customFormat="1">
      <c r="BP690263" s="90"/>
    </row>
    <row r="690264" spans="68:68" customFormat="1">
      <c r="BP690264" s="90"/>
    </row>
    <row r="690265" spans="68:68" customFormat="1">
      <c r="BP690265" s="90"/>
    </row>
    <row r="690266" spans="68:68" customFormat="1">
      <c r="BP690266" s="90"/>
    </row>
    <row r="690267" spans="68:68" customFormat="1">
      <c r="BP690267" s="90"/>
    </row>
    <row r="690268" spans="68:68" customFormat="1">
      <c r="BP690268" s="90"/>
    </row>
    <row r="690269" spans="68:68" customFormat="1">
      <c r="BP690269" s="90"/>
    </row>
    <row r="690270" spans="68:68" customFormat="1">
      <c r="BP690270" s="90"/>
    </row>
    <row r="690271" spans="68:68" customFormat="1">
      <c r="BP690271" s="90"/>
    </row>
    <row r="690272" spans="68:68" customFormat="1">
      <c r="BP690272" s="90"/>
    </row>
    <row r="690273" spans="68:68" customFormat="1">
      <c r="BP690273" s="90"/>
    </row>
    <row r="690274" spans="68:68" customFormat="1">
      <c r="BP690274" s="90"/>
    </row>
    <row r="690275" spans="68:68" customFormat="1">
      <c r="BP690275" s="90"/>
    </row>
    <row r="690276" spans="68:68" customFormat="1">
      <c r="BP690276" s="90"/>
    </row>
    <row r="690277" spans="68:68" customFormat="1">
      <c r="BP690277" s="90"/>
    </row>
    <row r="690278" spans="68:68" customFormat="1">
      <c r="BP690278" s="90"/>
    </row>
    <row r="690279" spans="68:68" customFormat="1">
      <c r="BP690279" s="90"/>
    </row>
    <row r="690280" spans="68:68" customFormat="1">
      <c r="BP690280" s="90"/>
    </row>
    <row r="690281" spans="68:68" customFormat="1">
      <c r="BP690281" s="90"/>
    </row>
    <row r="690282" spans="68:68" customFormat="1">
      <c r="BP690282" s="90"/>
    </row>
    <row r="690283" spans="68:68" customFormat="1">
      <c r="BP690283" s="90"/>
    </row>
    <row r="690284" spans="68:68" customFormat="1">
      <c r="BP690284" s="90"/>
    </row>
    <row r="690285" spans="68:68" customFormat="1">
      <c r="BP690285" s="90"/>
    </row>
    <row r="690286" spans="68:68" customFormat="1">
      <c r="BP690286" s="90"/>
    </row>
    <row r="690287" spans="68:68" customFormat="1">
      <c r="BP690287" s="90"/>
    </row>
    <row r="690288" spans="68:68" customFormat="1">
      <c r="BP690288" s="90"/>
    </row>
    <row r="690289" spans="68:68" customFormat="1">
      <c r="BP690289" s="90"/>
    </row>
    <row r="690290" spans="68:68" customFormat="1">
      <c r="BP690290" s="90"/>
    </row>
    <row r="690291" spans="68:68" customFormat="1">
      <c r="BP690291" s="90"/>
    </row>
    <row r="690292" spans="68:68" customFormat="1">
      <c r="BP690292" s="90"/>
    </row>
    <row r="690293" spans="68:68" customFormat="1">
      <c r="BP690293" s="90"/>
    </row>
    <row r="690294" spans="68:68" customFormat="1">
      <c r="BP690294" s="90"/>
    </row>
    <row r="690295" spans="68:68" customFormat="1">
      <c r="BP690295" s="90"/>
    </row>
    <row r="690296" spans="68:68" customFormat="1">
      <c r="BP690296" s="90"/>
    </row>
    <row r="690297" spans="68:68" customFormat="1">
      <c r="BP690297" s="90"/>
    </row>
    <row r="690298" spans="68:68" customFormat="1">
      <c r="BP690298" s="90"/>
    </row>
    <row r="690299" spans="68:68" customFormat="1">
      <c r="BP690299" s="90"/>
    </row>
    <row r="690300" spans="68:68" customFormat="1">
      <c r="BP690300" s="90"/>
    </row>
    <row r="690301" spans="68:68" customFormat="1">
      <c r="BP690301" s="90"/>
    </row>
    <row r="690302" spans="68:68" customFormat="1">
      <c r="BP690302" s="90"/>
    </row>
    <row r="690303" spans="68:68" customFormat="1">
      <c r="BP690303" s="90"/>
    </row>
    <row r="690304" spans="68:68" customFormat="1">
      <c r="BP690304" s="90"/>
    </row>
    <row r="690305" spans="68:68" customFormat="1">
      <c r="BP690305" s="90"/>
    </row>
    <row r="690306" spans="68:68" customFormat="1">
      <c r="BP690306" s="90"/>
    </row>
    <row r="690307" spans="68:68" customFormat="1">
      <c r="BP690307" s="90"/>
    </row>
    <row r="690308" spans="68:68" customFormat="1">
      <c r="BP690308" s="90"/>
    </row>
    <row r="690309" spans="68:68" customFormat="1">
      <c r="BP690309" s="90"/>
    </row>
    <row r="690310" spans="68:68" customFormat="1">
      <c r="BP690310" s="90"/>
    </row>
    <row r="690311" spans="68:68" customFormat="1">
      <c r="BP690311" s="90"/>
    </row>
    <row r="690312" spans="68:68" customFormat="1">
      <c r="BP690312" s="90"/>
    </row>
    <row r="690313" spans="68:68" customFormat="1">
      <c r="BP690313" s="90"/>
    </row>
    <row r="690314" spans="68:68" customFormat="1">
      <c r="BP690314" s="90"/>
    </row>
    <row r="690315" spans="68:68" customFormat="1">
      <c r="BP690315" s="90"/>
    </row>
    <row r="690316" spans="68:68" customFormat="1">
      <c r="BP690316" s="90"/>
    </row>
    <row r="690317" spans="68:68" customFormat="1">
      <c r="BP690317" s="90"/>
    </row>
    <row r="690318" spans="68:68" customFormat="1">
      <c r="BP690318" s="90"/>
    </row>
    <row r="690319" spans="68:68" customFormat="1">
      <c r="BP690319" s="90"/>
    </row>
    <row r="690320" spans="68:68" customFormat="1">
      <c r="BP690320" s="90"/>
    </row>
    <row r="690321" spans="68:68" customFormat="1">
      <c r="BP690321" s="90"/>
    </row>
    <row r="690322" spans="68:68" customFormat="1">
      <c r="BP690322" s="90"/>
    </row>
    <row r="690323" spans="68:68" customFormat="1">
      <c r="BP690323" s="90"/>
    </row>
    <row r="690324" spans="68:68" customFormat="1">
      <c r="BP690324" s="90"/>
    </row>
    <row r="690325" spans="68:68" customFormat="1">
      <c r="BP690325" s="90"/>
    </row>
    <row r="690326" spans="68:68" customFormat="1">
      <c r="BP690326" s="90"/>
    </row>
    <row r="690327" spans="68:68" customFormat="1">
      <c r="BP690327" s="90"/>
    </row>
    <row r="690328" spans="68:68" customFormat="1">
      <c r="BP690328" s="90"/>
    </row>
    <row r="690329" spans="68:68" customFormat="1">
      <c r="BP690329" s="90"/>
    </row>
    <row r="690330" spans="68:68" customFormat="1">
      <c r="BP690330" s="90"/>
    </row>
    <row r="690331" spans="68:68" customFormat="1">
      <c r="BP690331" s="90"/>
    </row>
    <row r="690332" spans="68:68" customFormat="1">
      <c r="BP690332" s="90"/>
    </row>
    <row r="690333" spans="68:68" customFormat="1">
      <c r="BP690333" s="90"/>
    </row>
    <row r="690334" spans="68:68" customFormat="1">
      <c r="BP690334" s="90"/>
    </row>
    <row r="690335" spans="68:68" customFormat="1">
      <c r="BP690335" s="90"/>
    </row>
    <row r="690336" spans="68:68" customFormat="1">
      <c r="BP690336" s="90"/>
    </row>
    <row r="690337" spans="68:68" customFormat="1">
      <c r="BP690337" s="90"/>
    </row>
    <row r="690338" spans="68:68" customFormat="1">
      <c r="BP690338" s="90"/>
    </row>
    <row r="690339" spans="68:68" customFormat="1">
      <c r="BP690339" s="90"/>
    </row>
    <row r="690340" spans="68:68" customFormat="1">
      <c r="BP690340" s="90"/>
    </row>
    <row r="690341" spans="68:68" customFormat="1">
      <c r="BP690341" s="90"/>
    </row>
    <row r="690342" spans="68:68" customFormat="1">
      <c r="BP690342" s="90"/>
    </row>
    <row r="690343" spans="68:68" customFormat="1">
      <c r="BP690343" s="90"/>
    </row>
    <row r="690344" spans="68:68" customFormat="1">
      <c r="BP690344" s="90"/>
    </row>
    <row r="690345" spans="68:68" customFormat="1">
      <c r="BP690345" s="90"/>
    </row>
    <row r="690346" spans="68:68" customFormat="1">
      <c r="BP690346" s="90"/>
    </row>
    <row r="690347" spans="68:68" customFormat="1">
      <c r="BP690347" s="90"/>
    </row>
    <row r="690348" spans="68:68" customFormat="1">
      <c r="BP690348" s="90"/>
    </row>
    <row r="690349" spans="68:68" customFormat="1">
      <c r="BP690349" s="90"/>
    </row>
    <row r="690350" spans="68:68" customFormat="1">
      <c r="BP690350" s="90"/>
    </row>
    <row r="690351" spans="68:68" customFormat="1">
      <c r="BP690351" s="90"/>
    </row>
    <row r="690352" spans="68:68" customFormat="1">
      <c r="BP690352" s="90"/>
    </row>
    <row r="690353" spans="68:68" customFormat="1">
      <c r="BP690353" s="90"/>
    </row>
    <row r="690354" spans="68:68" customFormat="1">
      <c r="BP690354" s="90"/>
    </row>
    <row r="690355" spans="68:68" customFormat="1">
      <c r="BP690355" s="90"/>
    </row>
    <row r="690356" spans="68:68" customFormat="1">
      <c r="BP690356" s="90"/>
    </row>
    <row r="690357" spans="68:68" customFormat="1">
      <c r="BP690357" s="90"/>
    </row>
    <row r="690358" spans="68:68" customFormat="1">
      <c r="BP690358" s="90"/>
    </row>
    <row r="690359" spans="68:68" customFormat="1">
      <c r="BP690359" s="90"/>
    </row>
    <row r="690360" spans="68:68" customFormat="1">
      <c r="BP690360" s="90"/>
    </row>
    <row r="690361" spans="68:68" customFormat="1">
      <c r="BP690361" s="90"/>
    </row>
    <row r="690362" spans="68:68" customFormat="1">
      <c r="BP690362" s="90"/>
    </row>
    <row r="690363" spans="68:68" customFormat="1">
      <c r="BP690363" s="90"/>
    </row>
    <row r="690364" spans="68:68" customFormat="1">
      <c r="BP690364" s="90"/>
    </row>
    <row r="690365" spans="68:68" customFormat="1">
      <c r="BP690365" s="90"/>
    </row>
    <row r="690366" spans="68:68" customFormat="1">
      <c r="BP690366" s="90"/>
    </row>
    <row r="690367" spans="68:68" customFormat="1">
      <c r="BP690367" s="90"/>
    </row>
    <row r="690368" spans="68:68" customFormat="1">
      <c r="BP690368" s="90"/>
    </row>
    <row r="690369" spans="68:68" customFormat="1">
      <c r="BP690369" s="90"/>
    </row>
    <row r="690370" spans="68:68" customFormat="1">
      <c r="BP690370" s="90"/>
    </row>
    <row r="690371" spans="68:68" customFormat="1">
      <c r="BP690371" s="90"/>
    </row>
    <row r="690372" spans="68:68" customFormat="1">
      <c r="BP690372" s="90"/>
    </row>
    <row r="690373" spans="68:68" customFormat="1">
      <c r="BP690373" s="90"/>
    </row>
    <row r="690374" spans="68:68" customFormat="1">
      <c r="BP690374" s="90"/>
    </row>
    <row r="690375" spans="68:68" customFormat="1">
      <c r="BP690375" s="90"/>
    </row>
    <row r="690376" spans="68:68" customFormat="1">
      <c r="BP690376" s="90"/>
    </row>
    <row r="690377" spans="68:68" customFormat="1">
      <c r="BP690377" s="90"/>
    </row>
    <row r="690378" spans="68:68" customFormat="1">
      <c r="BP690378" s="90"/>
    </row>
    <row r="690379" spans="68:68" customFormat="1">
      <c r="BP690379" s="90"/>
    </row>
    <row r="690380" spans="68:68" customFormat="1">
      <c r="BP690380" s="90"/>
    </row>
    <row r="690381" spans="68:68" customFormat="1">
      <c r="BP690381" s="90"/>
    </row>
    <row r="690382" spans="68:68" customFormat="1">
      <c r="BP690382" s="90"/>
    </row>
    <row r="690383" spans="68:68" customFormat="1">
      <c r="BP690383" s="90"/>
    </row>
    <row r="690384" spans="68:68" customFormat="1">
      <c r="BP690384" s="90"/>
    </row>
    <row r="690385" spans="68:68" customFormat="1">
      <c r="BP690385" s="90"/>
    </row>
    <row r="690386" spans="68:68" customFormat="1">
      <c r="BP690386" s="90"/>
    </row>
    <row r="690387" spans="68:68" customFormat="1">
      <c r="BP690387" s="90"/>
    </row>
    <row r="690388" spans="68:68" customFormat="1">
      <c r="BP690388" s="90"/>
    </row>
    <row r="690389" spans="68:68" customFormat="1">
      <c r="BP690389" s="90"/>
    </row>
    <row r="690390" spans="68:68" customFormat="1">
      <c r="BP690390" s="90"/>
    </row>
    <row r="690391" spans="68:68" customFormat="1">
      <c r="BP690391" s="90"/>
    </row>
    <row r="690392" spans="68:68" customFormat="1">
      <c r="BP690392" s="90"/>
    </row>
    <row r="690393" spans="68:68" customFormat="1">
      <c r="BP690393" s="90"/>
    </row>
    <row r="690394" spans="68:68" customFormat="1">
      <c r="BP690394" s="90"/>
    </row>
    <row r="690395" spans="68:68" customFormat="1">
      <c r="BP690395" s="90"/>
    </row>
    <row r="690396" spans="68:68" customFormat="1">
      <c r="BP690396" s="90"/>
    </row>
    <row r="690397" spans="68:68" customFormat="1">
      <c r="BP690397" s="90"/>
    </row>
    <row r="690398" spans="68:68" customFormat="1">
      <c r="BP690398" s="90"/>
    </row>
    <row r="690399" spans="68:68" customFormat="1">
      <c r="BP690399" s="90"/>
    </row>
    <row r="690400" spans="68:68" customFormat="1">
      <c r="BP690400" s="90"/>
    </row>
    <row r="690401" spans="68:68" customFormat="1">
      <c r="BP690401" s="90"/>
    </row>
    <row r="690402" spans="68:68" customFormat="1">
      <c r="BP690402" s="90"/>
    </row>
    <row r="690403" spans="68:68" customFormat="1">
      <c r="BP690403" s="90"/>
    </row>
    <row r="690404" spans="68:68" customFormat="1">
      <c r="BP690404" s="90"/>
    </row>
    <row r="690405" spans="68:68" customFormat="1">
      <c r="BP690405" s="90"/>
    </row>
    <row r="690406" spans="68:68" customFormat="1">
      <c r="BP690406" s="90"/>
    </row>
    <row r="690407" spans="68:68" customFormat="1">
      <c r="BP690407" s="90"/>
    </row>
    <row r="690408" spans="68:68" customFormat="1">
      <c r="BP690408" s="90"/>
    </row>
    <row r="690409" spans="68:68" customFormat="1">
      <c r="BP690409" s="90"/>
    </row>
    <row r="690410" spans="68:68" customFormat="1">
      <c r="BP690410" s="90"/>
    </row>
    <row r="690411" spans="68:68" customFormat="1">
      <c r="BP690411" s="90"/>
    </row>
    <row r="690412" spans="68:68" customFormat="1">
      <c r="BP690412" s="90"/>
    </row>
    <row r="690413" spans="68:68" customFormat="1">
      <c r="BP690413" s="90"/>
    </row>
    <row r="690414" spans="68:68" customFormat="1">
      <c r="BP690414" s="90"/>
    </row>
    <row r="690415" spans="68:68" customFormat="1">
      <c r="BP690415" s="90"/>
    </row>
    <row r="690416" spans="68:68" customFormat="1">
      <c r="BP690416" s="90"/>
    </row>
    <row r="690417" spans="68:68" customFormat="1">
      <c r="BP690417" s="90"/>
    </row>
    <row r="690418" spans="68:68" customFormat="1">
      <c r="BP690418" s="90"/>
    </row>
    <row r="690419" spans="68:68" customFormat="1">
      <c r="BP690419" s="90"/>
    </row>
    <row r="690420" spans="68:68" customFormat="1">
      <c r="BP690420" s="90"/>
    </row>
    <row r="690421" spans="68:68" customFormat="1">
      <c r="BP690421" s="90"/>
    </row>
    <row r="690422" spans="68:68" customFormat="1">
      <c r="BP690422" s="90"/>
    </row>
    <row r="690423" spans="68:68" customFormat="1">
      <c r="BP690423" s="90"/>
    </row>
    <row r="690424" spans="68:68" customFormat="1">
      <c r="BP690424" s="90"/>
    </row>
    <row r="690425" spans="68:68" customFormat="1">
      <c r="BP690425" s="90"/>
    </row>
    <row r="690426" spans="68:68" customFormat="1">
      <c r="BP690426" s="90"/>
    </row>
    <row r="690427" spans="68:68" customFormat="1">
      <c r="BP690427" s="90"/>
    </row>
    <row r="690428" spans="68:68" customFormat="1">
      <c r="BP690428" s="90"/>
    </row>
    <row r="690429" spans="68:68" customFormat="1">
      <c r="BP690429" s="90"/>
    </row>
    <row r="690430" spans="68:68" customFormat="1">
      <c r="BP690430" s="90"/>
    </row>
    <row r="690431" spans="68:68" customFormat="1">
      <c r="BP690431" s="90"/>
    </row>
    <row r="690432" spans="68:68" customFormat="1">
      <c r="BP690432" s="90"/>
    </row>
    <row r="690433" spans="68:68" customFormat="1">
      <c r="BP690433" s="90"/>
    </row>
    <row r="690434" spans="68:68" customFormat="1">
      <c r="BP690434" s="90"/>
    </row>
    <row r="690435" spans="68:68" customFormat="1">
      <c r="BP690435" s="90"/>
    </row>
    <row r="690436" spans="68:68" customFormat="1">
      <c r="BP690436" s="90"/>
    </row>
    <row r="690437" spans="68:68" customFormat="1">
      <c r="BP690437" s="90"/>
    </row>
    <row r="690438" spans="68:68" customFormat="1">
      <c r="BP690438" s="90"/>
    </row>
    <row r="690439" spans="68:68" customFormat="1">
      <c r="BP690439" s="90"/>
    </row>
    <row r="690440" spans="68:68" customFormat="1">
      <c r="BP690440" s="90"/>
    </row>
    <row r="690441" spans="68:68" customFormat="1">
      <c r="BP690441" s="90"/>
    </row>
    <row r="690442" spans="68:68" customFormat="1">
      <c r="BP690442" s="90"/>
    </row>
    <row r="690443" spans="68:68" customFormat="1">
      <c r="BP690443" s="90"/>
    </row>
    <row r="690444" spans="68:68" customFormat="1">
      <c r="BP690444" s="90"/>
    </row>
    <row r="690445" spans="68:68" customFormat="1">
      <c r="BP690445" s="90"/>
    </row>
    <row r="690446" spans="68:68" customFormat="1">
      <c r="BP690446" s="90"/>
    </row>
    <row r="690447" spans="68:68" customFormat="1">
      <c r="BP690447" s="90"/>
    </row>
    <row r="690448" spans="68:68" customFormat="1">
      <c r="BP690448" s="90"/>
    </row>
    <row r="690449" spans="68:68" customFormat="1">
      <c r="BP690449" s="90"/>
    </row>
    <row r="690450" spans="68:68" customFormat="1">
      <c r="BP690450" s="90"/>
    </row>
    <row r="690451" spans="68:68" customFormat="1">
      <c r="BP690451" s="90"/>
    </row>
    <row r="690452" spans="68:68" customFormat="1">
      <c r="BP690452" s="90"/>
    </row>
    <row r="690453" spans="68:68" customFormat="1">
      <c r="BP690453" s="90"/>
    </row>
    <row r="690454" spans="68:68" customFormat="1">
      <c r="BP690454" s="90"/>
    </row>
    <row r="690455" spans="68:68" customFormat="1">
      <c r="BP690455" s="90"/>
    </row>
    <row r="690456" spans="68:68" customFormat="1">
      <c r="BP690456" s="90"/>
    </row>
    <row r="690457" spans="68:68" customFormat="1">
      <c r="BP690457" s="90"/>
    </row>
    <row r="690458" spans="68:68" customFormat="1">
      <c r="BP690458" s="90"/>
    </row>
    <row r="690459" spans="68:68" customFormat="1">
      <c r="BP690459" s="90"/>
    </row>
    <row r="690460" spans="68:68" customFormat="1">
      <c r="BP690460" s="90"/>
    </row>
    <row r="690461" spans="68:68" customFormat="1">
      <c r="BP690461" s="90"/>
    </row>
    <row r="690462" spans="68:68" customFormat="1">
      <c r="BP690462" s="90"/>
    </row>
    <row r="690463" spans="68:68" customFormat="1">
      <c r="BP690463" s="90"/>
    </row>
    <row r="690464" spans="68:68" customFormat="1">
      <c r="BP690464" s="90"/>
    </row>
    <row r="690465" spans="68:68" customFormat="1">
      <c r="BP690465" s="90"/>
    </row>
    <row r="690466" spans="68:68" customFormat="1">
      <c r="BP690466" s="90"/>
    </row>
    <row r="690467" spans="68:68" customFormat="1">
      <c r="BP690467" s="90"/>
    </row>
    <row r="690468" spans="68:68" customFormat="1">
      <c r="BP690468" s="90"/>
    </row>
    <row r="690469" spans="68:68" customFormat="1">
      <c r="BP690469" s="90"/>
    </row>
    <row r="690470" spans="68:68" customFormat="1">
      <c r="BP690470" s="90"/>
    </row>
    <row r="690471" spans="68:68" customFormat="1">
      <c r="BP690471" s="90"/>
    </row>
    <row r="690472" spans="68:68" customFormat="1">
      <c r="BP690472" s="90"/>
    </row>
    <row r="690473" spans="68:68" customFormat="1">
      <c r="BP690473" s="90"/>
    </row>
    <row r="690474" spans="68:68" customFormat="1">
      <c r="BP690474" s="90"/>
    </row>
    <row r="690475" spans="68:68" customFormat="1">
      <c r="BP690475" s="90"/>
    </row>
    <row r="690476" spans="68:68" customFormat="1">
      <c r="BP690476" s="90"/>
    </row>
    <row r="690477" spans="68:68" customFormat="1">
      <c r="BP690477" s="90"/>
    </row>
    <row r="690478" spans="68:68" customFormat="1">
      <c r="BP690478" s="90"/>
    </row>
    <row r="690479" spans="68:68" customFormat="1">
      <c r="BP690479" s="90"/>
    </row>
    <row r="690480" spans="68:68" customFormat="1">
      <c r="BP690480" s="90"/>
    </row>
    <row r="690481" spans="68:68" customFormat="1">
      <c r="BP690481" s="90"/>
    </row>
    <row r="690482" spans="68:68" customFormat="1">
      <c r="BP690482" s="90"/>
    </row>
    <row r="690483" spans="68:68" customFormat="1">
      <c r="BP690483" s="90"/>
    </row>
    <row r="690484" spans="68:68" customFormat="1">
      <c r="BP690484" s="90"/>
    </row>
    <row r="690485" spans="68:68" customFormat="1">
      <c r="BP690485" s="90"/>
    </row>
    <row r="690486" spans="68:68" customFormat="1">
      <c r="BP690486" s="90"/>
    </row>
    <row r="690487" spans="68:68" customFormat="1">
      <c r="BP690487" s="90"/>
    </row>
    <row r="690488" spans="68:68" customFormat="1">
      <c r="BP690488" s="90"/>
    </row>
    <row r="690489" spans="68:68" customFormat="1">
      <c r="BP690489" s="90"/>
    </row>
    <row r="690490" spans="68:68" customFormat="1">
      <c r="BP690490" s="90"/>
    </row>
    <row r="690491" spans="68:68" customFormat="1">
      <c r="BP690491" s="90"/>
    </row>
    <row r="690492" spans="68:68" customFormat="1">
      <c r="BP690492" s="90"/>
    </row>
    <row r="690493" spans="68:68" customFormat="1">
      <c r="BP690493" s="90"/>
    </row>
    <row r="690494" spans="68:68" customFormat="1">
      <c r="BP690494" s="90"/>
    </row>
    <row r="690495" spans="68:68" customFormat="1">
      <c r="BP690495" s="90"/>
    </row>
    <row r="690496" spans="68:68" customFormat="1">
      <c r="BP690496" s="90"/>
    </row>
    <row r="690497" spans="68:68" customFormat="1">
      <c r="BP690497" s="90"/>
    </row>
    <row r="690498" spans="68:68" customFormat="1">
      <c r="BP690498" s="90"/>
    </row>
    <row r="690499" spans="68:68" customFormat="1">
      <c r="BP690499" s="90"/>
    </row>
    <row r="690500" spans="68:68" customFormat="1">
      <c r="BP690500" s="90"/>
    </row>
    <row r="690501" spans="68:68" customFormat="1">
      <c r="BP690501" s="90"/>
    </row>
    <row r="690502" spans="68:68" customFormat="1">
      <c r="BP690502" s="90"/>
    </row>
    <row r="690503" spans="68:68" customFormat="1">
      <c r="BP690503" s="90"/>
    </row>
    <row r="690504" spans="68:68" customFormat="1">
      <c r="BP690504" s="90"/>
    </row>
    <row r="690505" spans="68:68" customFormat="1">
      <c r="BP690505" s="90"/>
    </row>
    <row r="690506" spans="68:68" customFormat="1">
      <c r="BP690506" s="90"/>
    </row>
    <row r="690507" spans="68:68" customFormat="1">
      <c r="BP690507" s="90"/>
    </row>
    <row r="690508" spans="68:68" customFormat="1">
      <c r="BP690508" s="90"/>
    </row>
    <row r="690509" spans="68:68" customFormat="1">
      <c r="BP690509" s="90"/>
    </row>
    <row r="690510" spans="68:68" customFormat="1">
      <c r="BP690510" s="90"/>
    </row>
    <row r="690511" spans="68:68" customFormat="1">
      <c r="BP690511" s="90"/>
    </row>
    <row r="690512" spans="68:68" customFormat="1">
      <c r="BP690512" s="90"/>
    </row>
    <row r="690513" spans="68:68" customFormat="1">
      <c r="BP690513" s="90"/>
    </row>
    <row r="690514" spans="68:68" customFormat="1">
      <c r="BP690514" s="90"/>
    </row>
    <row r="690515" spans="68:68" customFormat="1">
      <c r="BP690515" s="90"/>
    </row>
    <row r="690516" spans="68:68" customFormat="1">
      <c r="BP690516" s="90"/>
    </row>
    <row r="690517" spans="68:68" customFormat="1">
      <c r="BP690517" s="90"/>
    </row>
    <row r="690518" spans="68:68" customFormat="1">
      <c r="BP690518" s="90"/>
    </row>
    <row r="690519" spans="68:68" customFormat="1">
      <c r="BP690519" s="90"/>
    </row>
    <row r="690520" spans="68:68" customFormat="1">
      <c r="BP690520" s="90"/>
    </row>
    <row r="690521" spans="68:68" customFormat="1">
      <c r="BP690521" s="90"/>
    </row>
    <row r="690522" spans="68:68" customFormat="1">
      <c r="BP690522" s="90"/>
    </row>
    <row r="690523" spans="68:68" customFormat="1">
      <c r="BP690523" s="90"/>
    </row>
    <row r="690524" spans="68:68" customFormat="1">
      <c r="BP690524" s="90"/>
    </row>
    <row r="690525" spans="68:68" customFormat="1">
      <c r="BP690525" s="90"/>
    </row>
    <row r="690526" spans="68:68" customFormat="1">
      <c r="BP690526" s="90"/>
    </row>
    <row r="690527" spans="68:68" customFormat="1">
      <c r="BP690527" s="90"/>
    </row>
    <row r="690528" spans="68:68" customFormat="1">
      <c r="BP690528" s="90"/>
    </row>
    <row r="690529" spans="68:68" customFormat="1">
      <c r="BP690529" s="90"/>
    </row>
    <row r="690530" spans="68:68" customFormat="1">
      <c r="BP690530" s="90"/>
    </row>
    <row r="690531" spans="68:68" customFormat="1">
      <c r="BP690531" s="90"/>
    </row>
    <row r="690532" spans="68:68" customFormat="1">
      <c r="BP690532" s="90"/>
    </row>
    <row r="690533" spans="68:68" customFormat="1">
      <c r="BP690533" s="90"/>
    </row>
    <row r="690534" spans="68:68" customFormat="1">
      <c r="BP690534" s="90"/>
    </row>
    <row r="690535" spans="68:68" customFormat="1">
      <c r="BP690535" s="90"/>
    </row>
    <row r="690536" spans="68:68" customFormat="1">
      <c r="BP690536" s="90"/>
    </row>
    <row r="690537" spans="68:68" customFormat="1">
      <c r="BP690537" s="90"/>
    </row>
    <row r="690538" spans="68:68" customFormat="1">
      <c r="BP690538" s="90"/>
    </row>
    <row r="690539" spans="68:68" customFormat="1">
      <c r="BP690539" s="90"/>
    </row>
    <row r="690540" spans="68:68" customFormat="1">
      <c r="BP690540" s="90"/>
    </row>
    <row r="690541" spans="68:68" customFormat="1">
      <c r="BP690541" s="90"/>
    </row>
    <row r="690542" spans="68:68" customFormat="1">
      <c r="BP690542" s="90"/>
    </row>
    <row r="690543" spans="68:68" customFormat="1">
      <c r="BP690543" s="90"/>
    </row>
    <row r="690544" spans="68:68" customFormat="1">
      <c r="BP690544" s="90"/>
    </row>
    <row r="690545" spans="68:68" customFormat="1">
      <c r="BP690545" s="90"/>
    </row>
    <row r="690546" spans="68:68" customFormat="1">
      <c r="BP690546" s="90"/>
    </row>
    <row r="690547" spans="68:68" customFormat="1">
      <c r="BP690547" s="90"/>
    </row>
    <row r="690548" spans="68:68" customFormat="1">
      <c r="BP690548" s="90"/>
    </row>
    <row r="690549" spans="68:68" customFormat="1">
      <c r="BP690549" s="90"/>
    </row>
    <row r="690550" spans="68:68" customFormat="1">
      <c r="BP690550" s="90"/>
    </row>
    <row r="690551" spans="68:68" customFormat="1">
      <c r="BP690551" s="90"/>
    </row>
    <row r="690552" spans="68:68" customFormat="1">
      <c r="BP690552" s="90"/>
    </row>
    <row r="690553" spans="68:68" customFormat="1">
      <c r="BP690553" s="90"/>
    </row>
    <row r="690554" spans="68:68" customFormat="1">
      <c r="BP690554" s="90"/>
    </row>
    <row r="690555" spans="68:68" customFormat="1">
      <c r="BP690555" s="90"/>
    </row>
    <row r="690556" spans="68:68" customFormat="1">
      <c r="BP690556" s="90"/>
    </row>
    <row r="690557" spans="68:68" customFormat="1">
      <c r="BP690557" s="90"/>
    </row>
    <row r="690558" spans="68:68" customFormat="1">
      <c r="BP690558" s="90"/>
    </row>
    <row r="690559" spans="68:68" customFormat="1">
      <c r="BP690559" s="90"/>
    </row>
    <row r="690560" spans="68:68" customFormat="1">
      <c r="BP690560" s="90"/>
    </row>
    <row r="690561" spans="68:68" customFormat="1">
      <c r="BP690561" s="90"/>
    </row>
    <row r="690562" spans="68:68" customFormat="1">
      <c r="BP690562" s="90"/>
    </row>
    <row r="690563" spans="68:68" customFormat="1">
      <c r="BP690563" s="90"/>
    </row>
    <row r="690564" spans="68:68" customFormat="1">
      <c r="BP690564" s="90"/>
    </row>
    <row r="690565" spans="68:68" customFormat="1">
      <c r="BP690565" s="90"/>
    </row>
    <row r="690566" spans="68:68" customFormat="1">
      <c r="BP690566" s="90"/>
    </row>
    <row r="690567" spans="68:68" customFormat="1">
      <c r="BP690567" s="90"/>
    </row>
    <row r="690568" spans="68:68" customFormat="1">
      <c r="BP690568" s="90"/>
    </row>
    <row r="690569" spans="68:68" customFormat="1">
      <c r="BP690569" s="90"/>
    </row>
    <row r="690570" spans="68:68" customFormat="1">
      <c r="BP690570" s="90"/>
    </row>
    <row r="690571" spans="68:68" customFormat="1">
      <c r="BP690571" s="90"/>
    </row>
    <row r="690572" spans="68:68" customFormat="1">
      <c r="BP690572" s="90"/>
    </row>
    <row r="690573" spans="68:68" customFormat="1">
      <c r="BP690573" s="90"/>
    </row>
    <row r="690574" spans="68:68" customFormat="1">
      <c r="BP690574" s="90"/>
    </row>
    <row r="690575" spans="68:68" customFormat="1">
      <c r="BP690575" s="90"/>
    </row>
    <row r="690576" spans="68:68" customFormat="1">
      <c r="BP690576" s="90"/>
    </row>
    <row r="690577" spans="68:68" customFormat="1">
      <c r="BP690577" s="90"/>
    </row>
    <row r="690578" spans="68:68" customFormat="1">
      <c r="BP690578" s="90"/>
    </row>
    <row r="690579" spans="68:68" customFormat="1">
      <c r="BP690579" s="90"/>
    </row>
    <row r="690580" spans="68:68" customFormat="1">
      <c r="BP690580" s="90"/>
    </row>
    <row r="690581" spans="68:68" customFormat="1">
      <c r="BP690581" s="90"/>
    </row>
    <row r="690582" spans="68:68" customFormat="1">
      <c r="BP690582" s="90"/>
    </row>
    <row r="690583" spans="68:68" customFormat="1">
      <c r="BP690583" s="90"/>
    </row>
    <row r="690584" spans="68:68" customFormat="1">
      <c r="BP690584" s="90"/>
    </row>
    <row r="690585" spans="68:68" customFormat="1">
      <c r="BP690585" s="90"/>
    </row>
    <row r="690586" spans="68:68" customFormat="1">
      <c r="BP690586" s="90"/>
    </row>
    <row r="690587" spans="68:68" customFormat="1">
      <c r="BP690587" s="90"/>
    </row>
    <row r="690588" spans="68:68" customFormat="1">
      <c r="BP690588" s="90"/>
    </row>
    <row r="690589" spans="68:68" customFormat="1">
      <c r="BP690589" s="90"/>
    </row>
    <row r="690590" spans="68:68" customFormat="1">
      <c r="BP690590" s="90"/>
    </row>
    <row r="690591" spans="68:68" customFormat="1">
      <c r="BP690591" s="90"/>
    </row>
    <row r="690592" spans="68:68" customFormat="1">
      <c r="BP690592" s="90"/>
    </row>
    <row r="690593" spans="68:68" customFormat="1">
      <c r="BP690593" s="90"/>
    </row>
    <row r="690594" spans="68:68" customFormat="1">
      <c r="BP690594" s="90"/>
    </row>
    <row r="690595" spans="68:68" customFormat="1">
      <c r="BP690595" s="90"/>
    </row>
    <row r="690596" spans="68:68" customFormat="1">
      <c r="BP690596" s="90"/>
    </row>
    <row r="690597" spans="68:68" customFormat="1">
      <c r="BP690597" s="90"/>
    </row>
    <row r="690598" spans="68:68" customFormat="1">
      <c r="BP690598" s="90"/>
    </row>
    <row r="690599" spans="68:68" customFormat="1">
      <c r="BP690599" s="90"/>
    </row>
    <row r="690600" spans="68:68" customFormat="1">
      <c r="BP690600" s="90"/>
    </row>
    <row r="690601" spans="68:68" customFormat="1">
      <c r="BP690601" s="90"/>
    </row>
    <row r="690602" spans="68:68" customFormat="1">
      <c r="BP690602" s="90"/>
    </row>
    <row r="690603" spans="68:68" customFormat="1">
      <c r="BP690603" s="90"/>
    </row>
    <row r="690604" spans="68:68" customFormat="1">
      <c r="BP690604" s="90"/>
    </row>
    <row r="690605" spans="68:68" customFormat="1">
      <c r="BP690605" s="90"/>
    </row>
    <row r="690606" spans="68:68" customFormat="1">
      <c r="BP690606" s="90"/>
    </row>
    <row r="690607" spans="68:68" customFormat="1">
      <c r="BP690607" s="90"/>
    </row>
    <row r="690608" spans="68:68" customFormat="1">
      <c r="BP690608" s="90"/>
    </row>
    <row r="690609" spans="68:68" customFormat="1">
      <c r="BP690609" s="90"/>
    </row>
    <row r="690610" spans="68:68" customFormat="1">
      <c r="BP690610" s="90"/>
    </row>
    <row r="690611" spans="68:68" customFormat="1">
      <c r="BP690611" s="90"/>
    </row>
    <row r="690612" spans="68:68" customFormat="1">
      <c r="BP690612" s="90"/>
    </row>
    <row r="690613" spans="68:68" customFormat="1">
      <c r="BP690613" s="90"/>
    </row>
    <row r="690614" spans="68:68" customFormat="1">
      <c r="BP690614" s="90"/>
    </row>
    <row r="690615" spans="68:68" customFormat="1">
      <c r="BP690615" s="90"/>
    </row>
    <row r="690616" spans="68:68" customFormat="1">
      <c r="BP690616" s="90"/>
    </row>
    <row r="690617" spans="68:68" customFormat="1">
      <c r="BP690617" s="90"/>
    </row>
    <row r="690618" spans="68:68" customFormat="1">
      <c r="BP690618" s="90"/>
    </row>
    <row r="690619" spans="68:68" customFormat="1">
      <c r="BP690619" s="90"/>
    </row>
    <row r="690620" spans="68:68" customFormat="1">
      <c r="BP690620" s="90"/>
    </row>
    <row r="690621" spans="68:68" customFormat="1">
      <c r="BP690621" s="90"/>
    </row>
    <row r="690622" spans="68:68" customFormat="1">
      <c r="BP690622" s="90"/>
    </row>
    <row r="690623" spans="68:68" customFormat="1">
      <c r="BP690623" s="90"/>
    </row>
    <row r="690624" spans="68:68" customFormat="1">
      <c r="BP690624" s="90"/>
    </row>
    <row r="690625" spans="68:68" customFormat="1">
      <c r="BP690625" s="90"/>
    </row>
    <row r="690626" spans="68:68" customFormat="1">
      <c r="BP690626" s="90"/>
    </row>
    <row r="690627" spans="68:68" customFormat="1">
      <c r="BP690627" s="90"/>
    </row>
    <row r="690628" spans="68:68" customFormat="1">
      <c r="BP690628" s="90"/>
    </row>
    <row r="690629" spans="68:68" customFormat="1">
      <c r="BP690629" s="90"/>
    </row>
    <row r="690630" spans="68:68" customFormat="1">
      <c r="BP690630" s="90"/>
    </row>
    <row r="690631" spans="68:68" customFormat="1">
      <c r="BP690631" s="90"/>
    </row>
    <row r="690632" spans="68:68" customFormat="1">
      <c r="BP690632" s="90"/>
    </row>
    <row r="690633" spans="68:68" customFormat="1">
      <c r="BP690633" s="90"/>
    </row>
    <row r="690634" spans="68:68" customFormat="1">
      <c r="BP690634" s="90"/>
    </row>
    <row r="690635" spans="68:68" customFormat="1">
      <c r="BP690635" s="90"/>
    </row>
    <row r="690636" spans="68:68" customFormat="1">
      <c r="BP690636" s="90"/>
    </row>
    <row r="690637" spans="68:68" customFormat="1">
      <c r="BP690637" s="90"/>
    </row>
    <row r="690638" spans="68:68" customFormat="1">
      <c r="BP690638" s="90"/>
    </row>
    <row r="690639" spans="68:68" customFormat="1">
      <c r="BP690639" s="90"/>
    </row>
    <row r="690640" spans="68:68" customFormat="1">
      <c r="BP690640" s="90"/>
    </row>
    <row r="690641" spans="68:68" customFormat="1">
      <c r="BP690641" s="90"/>
    </row>
    <row r="690642" spans="68:68" customFormat="1">
      <c r="BP690642" s="90"/>
    </row>
    <row r="690643" spans="68:68" customFormat="1">
      <c r="BP690643" s="90"/>
    </row>
    <row r="690644" spans="68:68" customFormat="1">
      <c r="BP690644" s="90"/>
    </row>
    <row r="690645" spans="68:68" customFormat="1">
      <c r="BP690645" s="90"/>
    </row>
    <row r="690646" spans="68:68" customFormat="1">
      <c r="BP690646" s="90"/>
    </row>
    <row r="690647" spans="68:68" customFormat="1">
      <c r="BP690647" s="90"/>
    </row>
    <row r="690648" spans="68:68" customFormat="1">
      <c r="BP690648" s="90"/>
    </row>
    <row r="690649" spans="68:68" customFormat="1">
      <c r="BP690649" s="90"/>
    </row>
    <row r="690650" spans="68:68" customFormat="1">
      <c r="BP690650" s="90"/>
    </row>
    <row r="690651" spans="68:68" customFormat="1">
      <c r="BP690651" s="90"/>
    </row>
    <row r="690652" spans="68:68" customFormat="1">
      <c r="BP690652" s="90"/>
    </row>
    <row r="690653" spans="68:68" customFormat="1">
      <c r="BP690653" s="90"/>
    </row>
    <row r="690654" spans="68:68" customFormat="1">
      <c r="BP690654" s="90"/>
    </row>
    <row r="690655" spans="68:68" customFormat="1">
      <c r="BP690655" s="90"/>
    </row>
    <row r="690656" spans="68:68" customFormat="1">
      <c r="BP690656" s="90"/>
    </row>
    <row r="690657" spans="68:68" customFormat="1">
      <c r="BP690657" s="90"/>
    </row>
    <row r="690658" spans="68:68" customFormat="1">
      <c r="BP690658" s="90"/>
    </row>
    <row r="690659" spans="68:68" customFormat="1">
      <c r="BP690659" s="90"/>
    </row>
    <row r="690660" spans="68:68" customFormat="1">
      <c r="BP690660" s="90"/>
    </row>
    <row r="690661" spans="68:68" customFormat="1">
      <c r="BP690661" s="90"/>
    </row>
    <row r="690662" spans="68:68" customFormat="1">
      <c r="BP690662" s="90"/>
    </row>
    <row r="690663" spans="68:68" customFormat="1">
      <c r="BP690663" s="90"/>
    </row>
    <row r="690664" spans="68:68" customFormat="1">
      <c r="BP690664" s="90"/>
    </row>
    <row r="690665" spans="68:68" customFormat="1">
      <c r="BP690665" s="90"/>
    </row>
    <row r="690666" spans="68:68" customFormat="1">
      <c r="BP690666" s="90"/>
    </row>
    <row r="690667" spans="68:68" customFormat="1">
      <c r="BP690667" s="90"/>
    </row>
    <row r="690668" spans="68:68" customFormat="1">
      <c r="BP690668" s="90"/>
    </row>
    <row r="690669" spans="68:68" customFormat="1">
      <c r="BP690669" s="90"/>
    </row>
    <row r="690670" spans="68:68" customFormat="1">
      <c r="BP690670" s="90"/>
    </row>
    <row r="690671" spans="68:68" customFormat="1">
      <c r="BP690671" s="90"/>
    </row>
    <row r="690672" spans="68:68" customFormat="1">
      <c r="BP690672" s="90"/>
    </row>
    <row r="690673" spans="68:68" customFormat="1">
      <c r="BP690673" s="90"/>
    </row>
    <row r="690674" spans="68:68" customFormat="1">
      <c r="BP690674" s="90"/>
    </row>
    <row r="690675" spans="68:68" customFormat="1">
      <c r="BP690675" s="90"/>
    </row>
    <row r="690676" spans="68:68" customFormat="1">
      <c r="BP690676" s="90"/>
    </row>
    <row r="690677" spans="68:68" customFormat="1">
      <c r="BP690677" s="90"/>
    </row>
    <row r="690678" spans="68:68" customFormat="1">
      <c r="BP690678" s="90"/>
    </row>
    <row r="690679" spans="68:68" customFormat="1">
      <c r="BP690679" s="90"/>
    </row>
    <row r="690680" spans="68:68" customFormat="1">
      <c r="BP690680" s="90"/>
    </row>
    <row r="690681" spans="68:68" customFormat="1">
      <c r="BP690681" s="90"/>
    </row>
    <row r="690682" spans="68:68" customFormat="1">
      <c r="BP690682" s="90"/>
    </row>
    <row r="690683" spans="68:68" customFormat="1">
      <c r="BP690683" s="90"/>
    </row>
    <row r="690684" spans="68:68" customFormat="1">
      <c r="BP690684" s="90"/>
    </row>
    <row r="690685" spans="68:68" customFormat="1">
      <c r="BP690685" s="90"/>
    </row>
    <row r="690686" spans="68:68" customFormat="1">
      <c r="BP690686" s="90"/>
    </row>
    <row r="690687" spans="68:68" customFormat="1">
      <c r="BP690687" s="90"/>
    </row>
    <row r="690688" spans="68:68" customFormat="1">
      <c r="BP690688" s="90"/>
    </row>
    <row r="690689" spans="68:68" customFormat="1">
      <c r="BP690689" s="90"/>
    </row>
    <row r="690690" spans="68:68" customFormat="1">
      <c r="BP690690" s="90"/>
    </row>
    <row r="690691" spans="68:68" customFormat="1">
      <c r="BP690691" s="90"/>
    </row>
    <row r="690692" spans="68:68" customFormat="1">
      <c r="BP690692" s="90"/>
    </row>
    <row r="690693" spans="68:68" customFormat="1">
      <c r="BP690693" s="90"/>
    </row>
    <row r="690694" spans="68:68" customFormat="1">
      <c r="BP690694" s="90"/>
    </row>
    <row r="690695" spans="68:68" customFormat="1">
      <c r="BP690695" s="90"/>
    </row>
    <row r="690696" spans="68:68" customFormat="1">
      <c r="BP690696" s="90"/>
    </row>
    <row r="690697" spans="68:68" customFormat="1">
      <c r="BP690697" s="90"/>
    </row>
    <row r="690698" spans="68:68" customFormat="1">
      <c r="BP690698" s="90"/>
    </row>
    <row r="690699" spans="68:68" customFormat="1">
      <c r="BP690699" s="90"/>
    </row>
    <row r="690700" spans="68:68" customFormat="1">
      <c r="BP690700" s="90"/>
    </row>
    <row r="690701" spans="68:68" customFormat="1">
      <c r="BP690701" s="90"/>
    </row>
    <row r="690702" spans="68:68" customFormat="1">
      <c r="BP690702" s="90"/>
    </row>
    <row r="690703" spans="68:68" customFormat="1">
      <c r="BP690703" s="90"/>
    </row>
    <row r="690704" spans="68:68" customFormat="1">
      <c r="BP690704" s="90"/>
    </row>
    <row r="690705" spans="68:68" customFormat="1">
      <c r="BP690705" s="90"/>
    </row>
    <row r="690706" spans="68:68" customFormat="1">
      <c r="BP690706" s="90"/>
    </row>
    <row r="690707" spans="68:68" customFormat="1">
      <c r="BP690707" s="90"/>
    </row>
    <row r="690708" spans="68:68" customFormat="1">
      <c r="BP690708" s="90"/>
    </row>
    <row r="690709" spans="68:68" customFormat="1">
      <c r="BP690709" s="90"/>
    </row>
    <row r="690710" spans="68:68" customFormat="1">
      <c r="BP690710" s="90"/>
    </row>
    <row r="690711" spans="68:68" customFormat="1">
      <c r="BP690711" s="90"/>
    </row>
    <row r="690712" spans="68:68" customFormat="1">
      <c r="BP690712" s="90"/>
    </row>
    <row r="690713" spans="68:68" customFormat="1">
      <c r="BP690713" s="90"/>
    </row>
    <row r="690714" spans="68:68" customFormat="1">
      <c r="BP690714" s="90"/>
    </row>
    <row r="690715" spans="68:68" customFormat="1">
      <c r="BP690715" s="90"/>
    </row>
    <row r="690716" spans="68:68" customFormat="1">
      <c r="BP690716" s="90"/>
    </row>
    <row r="690717" spans="68:68" customFormat="1">
      <c r="BP690717" s="90"/>
    </row>
    <row r="690718" spans="68:68" customFormat="1">
      <c r="BP690718" s="90"/>
    </row>
    <row r="690719" spans="68:68" customFormat="1">
      <c r="BP690719" s="90"/>
    </row>
    <row r="690720" spans="68:68" customFormat="1">
      <c r="BP690720" s="90"/>
    </row>
    <row r="690721" spans="68:68" customFormat="1">
      <c r="BP690721" s="90"/>
    </row>
    <row r="690722" spans="68:68" customFormat="1">
      <c r="BP690722" s="90"/>
    </row>
    <row r="690723" spans="68:68" customFormat="1">
      <c r="BP690723" s="90"/>
    </row>
    <row r="690724" spans="68:68" customFormat="1">
      <c r="BP690724" s="90"/>
    </row>
    <row r="690725" spans="68:68" customFormat="1">
      <c r="BP690725" s="90"/>
    </row>
    <row r="690726" spans="68:68" customFormat="1">
      <c r="BP690726" s="90"/>
    </row>
    <row r="690727" spans="68:68" customFormat="1">
      <c r="BP690727" s="90"/>
    </row>
    <row r="690728" spans="68:68" customFormat="1">
      <c r="BP690728" s="90"/>
    </row>
    <row r="690729" spans="68:68" customFormat="1">
      <c r="BP690729" s="90"/>
    </row>
    <row r="690730" spans="68:68" customFormat="1">
      <c r="BP690730" s="90"/>
    </row>
    <row r="690731" spans="68:68" customFormat="1">
      <c r="BP690731" s="90"/>
    </row>
    <row r="690732" spans="68:68" customFormat="1">
      <c r="BP690732" s="90"/>
    </row>
    <row r="690733" spans="68:68" customFormat="1">
      <c r="BP690733" s="90"/>
    </row>
    <row r="690734" spans="68:68" customFormat="1">
      <c r="BP690734" s="90"/>
    </row>
    <row r="690735" spans="68:68" customFormat="1">
      <c r="BP690735" s="90"/>
    </row>
    <row r="690736" spans="68:68" customFormat="1">
      <c r="BP690736" s="90"/>
    </row>
    <row r="690737" spans="68:68" customFormat="1">
      <c r="BP690737" s="90"/>
    </row>
    <row r="690738" spans="68:68" customFormat="1">
      <c r="BP690738" s="90"/>
    </row>
    <row r="690739" spans="68:68" customFormat="1">
      <c r="BP690739" s="90"/>
    </row>
    <row r="690740" spans="68:68" customFormat="1">
      <c r="BP690740" s="90"/>
    </row>
    <row r="690741" spans="68:68" customFormat="1">
      <c r="BP690741" s="90"/>
    </row>
    <row r="690742" spans="68:68" customFormat="1">
      <c r="BP690742" s="90"/>
    </row>
    <row r="690743" spans="68:68" customFormat="1">
      <c r="BP690743" s="90"/>
    </row>
    <row r="690744" spans="68:68" customFormat="1">
      <c r="BP690744" s="90"/>
    </row>
    <row r="690745" spans="68:68" customFormat="1">
      <c r="BP690745" s="90"/>
    </row>
    <row r="690746" spans="68:68" customFormat="1">
      <c r="BP690746" s="90"/>
    </row>
    <row r="690747" spans="68:68" customFormat="1">
      <c r="BP690747" s="90"/>
    </row>
    <row r="690748" spans="68:68" customFormat="1">
      <c r="BP690748" s="90"/>
    </row>
    <row r="690749" spans="68:68" customFormat="1">
      <c r="BP690749" s="90"/>
    </row>
    <row r="690750" spans="68:68" customFormat="1">
      <c r="BP690750" s="90"/>
    </row>
    <row r="690751" spans="68:68" customFormat="1">
      <c r="BP690751" s="90"/>
    </row>
    <row r="690752" spans="68:68" customFormat="1">
      <c r="BP690752" s="90"/>
    </row>
    <row r="690753" spans="68:68" customFormat="1">
      <c r="BP690753" s="90"/>
    </row>
    <row r="690754" spans="68:68" customFormat="1">
      <c r="BP690754" s="90"/>
    </row>
    <row r="690755" spans="68:68" customFormat="1">
      <c r="BP690755" s="90"/>
    </row>
    <row r="690756" spans="68:68" customFormat="1">
      <c r="BP690756" s="90"/>
    </row>
    <row r="690757" spans="68:68" customFormat="1">
      <c r="BP690757" s="90"/>
    </row>
    <row r="690758" spans="68:68" customFormat="1">
      <c r="BP690758" s="90"/>
    </row>
    <row r="690759" spans="68:68" customFormat="1">
      <c r="BP690759" s="90"/>
    </row>
    <row r="690760" spans="68:68" customFormat="1">
      <c r="BP690760" s="90"/>
    </row>
    <row r="690761" spans="68:68" customFormat="1">
      <c r="BP690761" s="90"/>
    </row>
    <row r="690762" spans="68:68" customFormat="1">
      <c r="BP690762" s="90"/>
    </row>
    <row r="690763" spans="68:68" customFormat="1">
      <c r="BP690763" s="90"/>
    </row>
    <row r="690764" spans="68:68" customFormat="1">
      <c r="BP690764" s="90"/>
    </row>
    <row r="690765" spans="68:68" customFormat="1">
      <c r="BP690765" s="90"/>
    </row>
    <row r="690766" spans="68:68" customFormat="1">
      <c r="BP690766" s="90"/>
    </row>
    <row r="690767" spans="68:68" customFormat="1">
      <c r="BP690767" s="90"/>
    </row>
    <row r="690768" spans="68:68" customFormat="1">
      <c r="BP690768" s="90"/>
    </row>
    <row r="690769" spans="68:68" customFormat="1">
      <c r="BP690769" s="90"/>
    </row>
    <row r="690770" spans="68:68" customFormat="1">
      <c r="BP690770" s="90"/>
    </row>
    <row r="690771" spans="68:68" customFormat="1">
      <c r="BP690771" s="90"/>
    </row>
    <row r="690772" spans="68:68" customFormat="1">
      <c r="BP690772" s="90"/>
    </row>
    <row r="690773" spans="68:68" customFormat="1">
      <c r="BP690773" s="90"/>
    </row>
    <row r="690774" spans="68:68" customFormat="1">
      <c r="BP690774" s="90"/>
    </row>
    <row r="690775" spans="68:68" customFormat="1">
      <c r="BP690775" s="90"/>
    </row>
    <row r="690776" spans="68:68" customFormat="1">
      <c r="BP690776" s="90"/>
    </row>
    <row r="690777" spans="68:68" customFormat="1">
      <c r="BP690777" s="90"/>
    </row>
    <row r="690778" spans="68:68" customFormat="1">
      <c r="BP690778" s="90"/>
    </row>
    <row r="690779" spans="68:68" customFormat="1">
      <c r="BP690779" s="90"/>
    </row>
    <row r="690780" spans="68:68" customFormat="1">
      <c r="BP690780" s="90"/>
    </row>
    <row r="690781" spans="68:68" customFormat="1">
      <c r="BP690781" s="90"/>
    </row>
    <row r="690782" spans="68:68" customFormat="1">
      <c r="BP690782" s="90"/>
    </row>
    <row r="690783" spans="68:68" customFormat="1">
      <c r="BP690783" s="90"/>
    </row>
    <row r="690784" spans="68:68" customFormat="1">
      <c r="BP690784" s="90"/>
    </row>
    <row r="690785" spans="68:68" customFormat="1">
      <c r="BP690785" s="90"/>
    </row>
    <row r="690786" spans="68:68" customFormat="1">
      <c r="BP690786" s="90"/>
    </row>
    <row r="690787" spans="68:68" customFormat="1">
      <c r="BP690787" s="90"/>
    </row>
    <row r="690788" spans="68:68" customFormat="1">
      <c r="BP690788" s="90"/>
    </row>
    <row r="690789" spans="68:68" customFormat="1">
      <c r="BP690789" s="90"/>
    </row>
    <row r="690790" spans="68:68" customFormat="1">
      <c r="BP690790" s="90"/>
    </row>
    <row r="690791" spans="68:68" customFormat="1">
      <c r="BP690791" s="90"/>
    </row>
    <row r="690792" spans="68:68" customFormat="1">
      <c r="BP690792" s="90"/>
    </row>
    <row r="690793" spans="68:68" customFormat="1">
      <c r="BP690793" s="90"/>
    </row>
    <row r="690794" spans="68:68" customFormat="1">
      <c r="BP690794" s="90"/>
    </row>
    <row r="690795" spans="68:68" customFormat="1">
      <c r="BP690795" s="90"/>
    </row>
    <row r="690796" spans="68:68" customFormat="1">
      <c r="BP690796" s="90"/>
    </row>
    <row r="690797" spans="68:68" customFormat="1">
      <c r="BP690797" s="90"/>
    </row>
    <row r="690798" spans="68:68" customFormat="1">
      <c r="BP690798" s="90"/>
    </row>
    <row r="690799" spans="68:68" customFormat="1">
      <c r="BP690799" s="90"/>
    </row>
    <row r="690800" spans="68:68" customFormat="1">
      <c r="BP690800" s="90"/>
    </row>
    <row r="690801" spans="68:68" customFormat="1">
      <c r="BP690801" s="90"/>
    </row>
    <row r="690802" spans="68:68" customFormat="1">
      <c r="BP690802" s="90"/>
    </row>
    <row r="690803" spans="68:68" customFormat="1">
      <c r="BP690803" s="90"/>
    </row>
    <row r="690804" spans="68:68" customFormat="1">
      <c r="BP690804" s="90"/>
    </row>
    <row r="690805" spans="68:68" customFormat="1">
      <c r="BP690805" s="90"/>
    </row>
    <row r="690806" spans="68:68" customFormat="1">
      <c r="BP690806" s="90"/>
    </row>
    <row r="690807" spans="68:68" customFormat="1">
      <c r="BP690807" s="90"/>
    </row>
    <row r="690808" spans="68:68" customFormat="1">
      <c r="BP690808" s="90"/>
    </row>
    <row r="690809" spans="68:68" customFormat="1">
      <c r="BP690809" s="90"/>
    </row>
    <row r="690810" spans="68:68" customFormat="1">
      <c r="BP690810" s="90"/>
    </row>
    <row r="690811" spans="68:68" customFormat="1">
      <c r="BP690811" s="90"/>
    </row>
    <row r="690812" spans="68:68" customFormat="1">
      <c r="BP690812" s="90"/>
    </row>
    <row r="690813" spans="68:68" customFormat="1">
      <c r="BP690813" s="90"/>
    </row>
    <row r="690814" spans="68:68" customFormat="1">
      <c r="BP690814" s="90"/>
    </row>
    <row r="690815" spans="68:68" customFormat="1">
      <c r="BP690815" s="90"/>
    </row>
    <row r="690816" spans="68:68" customFormat="1">
      <c r="BP690816" s="90"/>
    </row>
    <row r="690817" spans="68:68" customFormat="1">
      <c r="BP690817" s="90"/>
    </row>
    <row r="690818" spans="68:68" customFormat="1">
      <c r="BP690818" s="90"/>
    </row>
    <row r="690819" spans="68:68" customFormat="1">
      <c r="BP690819" s="90"/>
    </row>
    <row r="690820" spans="68:68" customFormat="1">
      <c r="BP690820" s="90"/>
    </row>
    <row r="690821" spans="68:68" customFormat="1">
      <c r="BP690821" s="90"/>
    </row>
    <row r="690822" spans="68:68" customFormat="1">
      <c r="BP690822" s="90"/>
    </row>
    <row r="690823" spans="68:68" customFormat="1">
      <c r="BP690823" s="90"/>
    </row>
    <row r="690824" spans="68:68" customFormat="1">
      <c r="BP690824" s="90"/>
    </row>
    <row r="690825" spans="68:68" customFormat="1">
      <c r="BP690825" s="90"/>
    </row>
    <row r="690826" spans="68:68" customFormat="1">
      <c r="BP690826" s="90"/>
    </row>
    <row r="690827" spans="68:68" customFormat="1">
      <c r="BP690827" s="90"/>
    </row>
    <row r="690828" spans="68:68" customFormat="1">
      <c r="BP690828" s="90"/>
    </row>
    <row r="690829" spans="68:68" customFormat="1">
      <c r="BP690829" s="90"/>
    </row>
    <row r="690830" spans="68:68" customFormat="1">
      <c r="BP690830" s="90"/>
    </row>
    <row r="690831" spans="68:68" customFormat="1">
      <c r="BP690831" s="90"/>
    </row>
    <row r="690832" spans="68:68" customFormat="1">
      <c r="BP690832" s="90"/>
    </row>
    <row r="690833" spans="68:68" customFormat="1">
      <c r="BP690833" s="90"/>
    </row>
    <row r="690834" spans="68:68" customFormat="1">
      <c r="BP690834" s="90"/>
    </row>
    <row r="690835" spans="68:68" customFormat="1">
      <c r="BP690835" s="90"/>
    </row>
    <row r="690836" spans="68:68" customFormat="1">
      <c r="BP690836" s="90"/>
    </row>
    <row r="690837" spans="68:68" customFormat="1">
      <c r="BP690837" s="90"/>
    </row>
    <row r="690838" spans="68:68" customFormat="1">
      <c r="BP690838" s="90"/>
    </row>
    <row r="690839" spans="68:68" customFormat="1">
      <c r="BP690839" s="90"/>
    </row>
    <row r="690840" spans="68:68" customFormat="1">
      <c r="BP690840" s="90"/>
    </row>
    <row r="690841" spans="68:68" customFormat="1">
      <c r="BP690841" s="90"/>
    </row>
    <row r="690842" spans="68:68" customFormat="1">
      <c r="BP690842" s="90"/>
    </row>
    <row r="690843" spans="68:68" customFormat="1">
      <c r="BP690843" s="90"/>
    </row>
    <row r="690844" spans="68:68" customFormat="1">
      <c r="BP690844" s="90"/>
    </row>
    <row r="690845" spans="68:68" customFormat="1">
      <c r="BP690845" s="90"/>
    </row>
    <row r="690846" spans="68:68" customFormat="1">
      <c r="BP690846" s="90"/>
    </row>
    <row r="690847" spans="68:68" customFormat="1">
      <c r="BP690847" s="90"/>
    </row>
    <row r="690848" spans="68:68" customFormat="1">
      <c r="BP690848" s="90"/>
    </row>
    <row r="690849" spans="68:68" customFormat="1">
      <c r="BP690849" s="90"/>
    </row>
    <row r="690850" spans="68:68" customFormat="1">
      <c r="BP690850" s="90"/>
    </row>
    <row r="690851" spans="68:68" customFormat="1">
      <c r="BP690851" s="90"/>
    </row>
    <row r="690852" spans="68:68" customFormat="1">
      <c r="BP690852" s="90"/>
    </row>
    <row r="690853" spans="68:68" customFormat="1">
      <c r="BP690853" s="90"/>
    </row>
    <row r="690854" spans="68:68" customFormat="1">
      <c r="BP690854" s="90"/>
    </row>
    <row r="690855" spans="68:68" customFormat="1">
      <c r="BP690855" s="90"/>
    </row>
    <row r="690856" spans="68:68" customFormat="1">
      <c r="BP690856" s="90"/>
    </row>
    <row r="690857" spans="68:68" customFormat="1">
      <c r="BP690857" s="90"/>
    </row>
    <row r="690858" spans="68:68" customFormat="1">
      <c r="BP690858" s="90"/>
    </row>
    <row r="690859" spans="68:68" customFormat="1">
      <c r="BP690859" s="90"/>
    </row>
    <row r="690860" spans="68:68" customFormat="1">
      <c r="BP690860" s="90"/>
    </row>
    <row r="690861" spans="68:68" customFormat="1">
      <c r="BP690861" s="90"/>
    </row>
    <row r="690862" spans="68:68" customFormat="1">
      <c r="BP690862" s="90"/>
    </row>
    <row r="690863" spans="68:68" customFormat="1">
      <c r="BP690863" s="90"/>
    </row>
    <row r="690864" spans="68:68" customFormat="1">
      <c r="BP690864" s="90"/>
    </row>
    <row r="690865" spans="68:68" customFormat="1">
      <c r="BP690865" s="90"/>
    </row>
    <row r="690866" spans="68:68" customFormat="1">
      <c r="BP690866" s="90"/>
    </row>
    <row r="690867" spans="68:68" customFormat="1">
      <c r="BP690867" s="90"/>
    </row>
    <row r="690868" spans="68:68" customFormat="1">
      <c r="BP690868" s="90"/>
    </row>
    <row r="690869" spans="68:68" customFormat="1">
      <c r="BP690869" s="90"/>
    </row>
    <row r="690870" spans="68:68" customFormat="1">
      <c r="BP690870" s="90"/>
    </row>
    <row r="690871" spans="68:68" customFormat="1">
      <c r="BP690871" s="90"/>
    </row>
    <row r="690872" spans="68:68" customFormat="1">
      <c r="BP690872" s="90"/>
    </row>
    <row r="690873" spans="68:68" customFormat="1">
      <c r="BP690873" s="90"/>
    </row>
    <row r="690874" spans="68:68" customFormat="1">
      <c r="BP690874" s="90"/>
    </row>
    <row r="690875" spans="68:68" customFormat="1">
      <c r="BP690875" s="90"/>
    </row>
    <row r="690876" spans="68:68" customFormat="1">
      <c r="BP690876" s="90"/>
    </row>
    <row r="690877" spans="68:68" customFormat="1">
      <c r="BP690877" s="90"/>
    </row>
    <row r="690878" spans="68:68" customFormat="1">
      <c r="BP690878" s="90"/>
    </row>
    <row r="690879" spans="68:68" customFormat="1">
      <c r="BP690879" s="90"/>
    </row>
    <row r="690880" spans="68:68" customFormat="1">
      <c r="BP690880" s="90"/>
    </row>
    <row r="690881" spans="68:68" customFormat="1">
      <c r="BP690881" s="90"/>
    </row>
    <row r="690882" spans="68:68" customFormat="1">
      <c r="BP690882" s="90"/>
    </row>
    <row r="690883" spans="68:68" customFormat="1">
      <c r="BP690883" s="90"/>
    </row>
    <row r="690884" spans="68:68" customFormat="1">
      <c r="BP690884" s="90"/>
    </row>
    <row r="690885" spans="68:68" customFormat="1">
      <c r="BP690885" s="90"/>
    </row>
    <row r="690886" spans="68:68" customFormat="1">
      <c r="BP690886" s="90"/>
    </row>
    <row r="690887" spans="68:68" customFormat="1">
      <c r="BP690887" s="90"/>
    </row>
    <row r="690888" spans="68:68" customFormat="1">
      <c r="BP690888" s="90"/>
    </row>
    <row r="690889" spans="68:68" customFormat="1">
      <c r="BP690889" s="90"/>
    </row>
    <row r="690890" spans="68:68" customFormat="1">
      <c r="BP690890" s="90"/>
    </row>
    <row r="690891" spans="68:68" customFormat="1">
      <c r="BP690891" s="90"/>
    </row>
    <row r="690892" spans="68:68" customFormat="1">
      <c r="BP690892" s="90"/>
    </row>
    <row r="690893" spans="68:68" customFormat="1">
      <c r="BP690893" s="90"/>
    </row>
    <row r="690894" spans="68:68" customFormat="1">
      <c r="BP690894" s="90"/>
    </row>
    <row r="690895" spans="68:68" customFormat="1">
      <c r="BP690895" s="90"/>
    </row>
    <row r="690896" spans="68:68" customFormat="1">
      <c r="BP690896" s="90"/>
    </row>
    <row r="690897" spans="68:68" customFormat="1">
      <c r="BP690897" s="90"/>
    </row>
    <row r="690898" spans="68:68" customFormat="1">
      <c r="BP690898" s="90"/>
    </row>
    <row r="690899" spans="68:68" customFormat="1">
      <c r="BP690899" s="90"/>
    </row>
    <row r="690900" spans="68:68" customFormat="1">
      <c r="BP690900" s="90"/>
    </row>
    <row r="690901" spans="68:68" customFormat="1">
      <c r="BP690901" s="90"/>
    </row>
    <row r="690902" spans="68:68" customFormat="1">
      <c r="BP690902" s="90"/>
    </row>
    <row r="690903" spans="68:68" customFormat="1">
      <c r="BP690903" s="90"/>
    </row>
    <row r="690904" spans="68:68" customFormat="1">
      <c r="BP690904" s="90"/>
    </row>
    <row r="690905" spans="68:68" customFormat="1">
      <c r="BP690905" s="90"/>
    </row>
    <row r="690906" spans="68:68" customFormat="1">
      <c r="BP690906" s="90"/>
    </row>
    <row r="690907" spans="68:68" customFormat="1">
      <c r="BP690907" s="90"/>
    </row>
    <row r="690908" spans="68:68" customFormat="1">
      <c r="BP690908" s="90"/>
    </row>
    <row r="690909" spans="68:68" customFormat="1">
      <c r="BP690909" s="90"/>
    </row>
    <row r="690910" spans="68:68" customFormat="1">
      <c r="BP690910" s="90"/>
    </row>
    <row r="690911" spans="68:68" customFormat="1">
      <c r="BP690911" s="90"/>
    </row>
    <row r="690912" spans="68:68" customFormat="1">
      <c r="BP690912" s="90"/>
    </row>
    <row r="690913" spans="68:68" customFormat="1">
      <c r="BP690913" s="90"/>
    </row>
    <row r="690914" spans="68:68" customFormat="1">
      <c r="BP690914" s="90"/>
    </row>
    <row r="690915" spans="68:68" customFormat="1">
      <c r="BP690915" s="90"/>
    </row>
    <row r="690916" spans="68:68" customFormat="1">
      <c r="BP690916" s="90"/>
    </row>
    <row r="690917" spans="68:68" customFormat="1">
      <c r="BP690917" s="90"/>
    </row>
    <row r="690918" spans="68:68" customFormat="1">
      <c r="BP690918" s="90"/>
    </row>
    <row r="690919" spans="68:68" customFormat="1">
      <c r="BP690919" s="90"/>
    </row>
    <row r="690920" spans="68:68" customFormat="1">
      <c r="BP690920" s="90"/>
    </row>
    <row r="690921" spans="68:68" customFormat="1">
      <c r="BP690921" s="90"/>
    </row>
    <row r="690922" spans="68:68" customFormat="1">
      <c r="BP690922" s="90"/>
    </row>
    <row r="690923" spans="68:68" customFormat="1">
      <c r="BP690923" s="90"/>
    </row>
    <row r="690924" spans="68:68" customFormat="1">
      <c r="BP690924" s="90"/>
    </row>
    <row r="690925" spans="68:68" customFormat="1">
      <c r="BP690925" s="90"/>
    </row>
    <row r="690926" spans="68:68" customFormat="1">
      <c r="BP690926" s="90"/>
    </row>
    <row r="690927" spans="68:68" customFormat="1">
      <c r="BP690927" s="90"/>
    </row>
    <row r="690928" spans="68:68" customFormat="1">
      <c r="BP690928" s="90"/>
    </row>
    <row r="690929" spans="68:68" customFormat="1">
      <c r="BP690929" s="90"/>
    </row>
    <row r="690930" spans="68:68" customFormat="1">
      <c r="BP690930" s="90"/>
    </row>
    <row r="690931" spans="68:68" customFormat="1">
      <c r="BP690931" s="90"/>
    </row>
    <row r="690932" spans="68:68" customFormat="1">
      <c r="BP690932" s="90"/>
    </row>
    <row r="690933" spans="68:68" customFormat="1">
      <c r="BP690933" s="90"/>
    </row>
    <row r="690934" spans="68:68" customFormat="1">
      <c r="BP690934" s="90"/>
    </row>
    <row r="690935" spans="68:68" customFormat="1">
      <c r="BP690935" s="90"/>
    </row>
    <row r="690936" spans="68:68" customFormat="1">
      <c r="BP690936" s="90"/>
    </row>
    <row r="690937" spans="68:68" customFormat="1">
      <c r="BP690937" s="90"/>
    </row>
    <row r="690938" spans="68:68" customFormat="1">
      <c r="BP690938" s="90"/>
    </row>
    <row r="690939" spans="68:68" customFormat="1">
      <c r="BP690939" s="90"/>
    </row>
    <row r="690940" spans="68:68" customFormat="1">
      <c r="BP690940" s="90"/>
    </row>
    <row r="690941" spans="68:68" customFormat="1">
      <c r="BP690941" s="90"/>
    </row>
    <row r="690942" spans="68:68" customFormat="1">
      <c r="BP690942" s="90"/>
    </row>
    <row r="690943" spans="68:68" customFormat="1">
      <c r="BP690943" s="90"/>
    </row>
    <row r="690944" spans="68:68" customFormat="1">
      <c r="BP690944" s="90"/>
    </row>
    <row r="690945" spans="68:68" customFormat="1">
      <c r="BP690945" s="90"/>
    </row>
    <row r="690946" spans="68:68" customFormat="1">
      <c r="BP690946" s="90"/>
    </row>
    <row r="690947" spans="68:68" customFormat="1">
      <c r="BP690947" s="90"/>
    </row>
    <row r="690948" spans="68:68" customFormat="1">
      <c r="BP690948" s="90"/>
    </row>
    <row r="690949" spans="68:68" customFormat="1">
      <c r="BP690949" s="90"/>
    </row>
    <row r="690950" spans="68:68" customFormat="1">
      <c r="BP690950" s="90"/>
    </row>
    <row r="690951" spans="68:68" customFormat="1">
      <c r="BP690951" s="90"/>
    </row>
    <row r="690952" spans="68:68" customFormat="1">
      <c r="BP690952" s="90"/>
    </row>
    <row r="690953" spans="68:68" customFormat="1">
      <c r="BP690953" s="90"/>
    </row>
    <row r="690954" spans="68:68" customFormat="1">
      <c r="BP690954" s="90"/>
    </row>
    <row r="690955" spans="68:68" customFormat="1">
      <c r="BP690955" s="90"/>
    </row>
    <row r="690956" spans="68:68" customFormat="1">
      <c r="BP690956" s="90"/>
    </row>
    <row r="690957" spans="68:68" customFormat="1">
      <c r="BP690957" s="90"/>
    </row>
    <row r="690958" spans="68:68" customFormat="1">
      <c r="BP690958" s="90"/>
    </row>
    <row r="690959" spans="68:68" customFormat="1">
      <c r="BP690959" s="90"/>
    </row>
    <row r="690960" spans="68:68" customFormat="1">
      <c r="BP690960" s="90"/>
    </row>
    <row r="690961" spans="68:68" customFormat="1">
      <c r="BP690961" s="90"/>
    </row>
    <row r="690962" spans="68:68" customFormat="1">
      <c r="BP690962" s="90"/>
    </row>
    <row r="690963" spans="68:68" customFormat="1">
      <c r="BP690963" s="90"/>
    </row>
    <row r="690964" spans="68:68" customFormat="1">
      <c r="BP690964" s="90"/>
    </row>
    <row r="690965" spans="68:68" customFormat="1">
      <c r="BP690965" s="90"/>
    </row>
    <row r="690966" spans="68:68" customFormat="1">
      <c r="BP690966" s="90"/>
    </row>
    <row r="690967" spans="68:68" customFormat="1">
      <c r="BP690967" s="90"/>
    </row>
    <row r="690968" spans="68:68" customFormat="1">
      <c r="BP690968" s="90"/>
    </row>
    <row r="690969" spans="68:68" customFormat="1">
      <c r="BP690969" s="90"/>
    </row>
    <row r="690970" spans="68:68" customFormat="1">
      <c r="BP690970" s="90"/>
    </row>
    <row r="690971" spans="68:68" customFormat="1">
      <c r="BP690971" s="90"/>
    </row>
    <row r="690972" spans="68:68" customFormat="1">
      <c r="BP690972" s="90"/>
    </row>
    <row r="690973" spans="68:68" customFormat="1">
      <c r="BP690973" s="90"/>
    </row>
    <row r="690974" spans="68:68" customFormat="1">
      <c r="BP690974" s="90"/>
    </row>
    <row r="690975" spans="68:68" customFormat="1">
      <c r="BP690975" s="90"/>
    </row>
    <row r="690976" spans="68:68" customFormat="1">
      <c r="BP690976" s="90"/>
    </row>
    <row r="690977" spans="68:68" customFormat="1">
      <c r="BP690977" s="90"/>
    </row>
    <row r="690978" spans="68:68" customFormat="1">
      <c r="BP690978" s="90"/>
    </row>
    <row r="690979" spans="68:68" customFormat="1">
      <c r="BP690979" s="90"/>
    </row>
    <row r="690980" spans="68:68" customFormat="1">
      <c r="BP690980" s="90"/>
    </row>
    <row r="690981" spans="68:68" customFormat="1">
      <c r="BP690981" s="90"/>
    </row>
    <row r="690982" spans="68:68" customFormat="1">
      <c r="BP690982" s="90"/>
    </row>
    <row r="690983" spans="68:68" customFormat="1">
      <c r="BP690983" s="90"/>
    </row>
    <row r="690984" spans="68:68" customFormat="1">
      <c r="BP690984" s="90"/>
    </row>
    <row r="690985" spans="68:68" customFormat="1">
      <c r="BP690985" s="90"/>
    </row>
    <row r="690986" spans="68:68" customFormat="1">
      <c r="BP690986" s="90"/>
    </row>
    <row r="690987" spans="68:68" customFormat="1">
      <c r="BP690987" s="90"/>
    </row>
    <row r="690988" spans="68:68" customFormat="1">
      <c r="BP690988" s="90"/>
    </row>
    <row r="690989" spans="68:68" customFormat="1">
      <c r="BP690989" s="90"/>
    </row>
    <row r="690990" spans="68:68" customFormat="1">
      <c r="BP690990" s="90"/>
    </row>
    <row r="690991" spans="68:68" customFormat="1">
      <c r="BP690991" s="90"/>
    </row>
    <row r="690992" spans="68:68" customFormat="1">
      <c r="BP690992" s="90"/>
    </row>
    <row r="690993" spans="68:68" customFormat="1">
      <c r="BP690993" s="90"/>
    </row>
    <row r="690994" spans="68:68" customFormat="1">
      <c r="BP690994" s="90"/>
    </row>
    <row r="690995" spans="68:68" customFormat="1">
      <c r="BP690995" s="90"/>
    </row>
    <row r="690996" spans="68:68" customFormat="1">
      <c r="BP690996" s="90"/>
    </row>
    <row r="690997" spans="68:68" customFormat="1">
      <c r="BP690997" s="90"/>
    </row>
    <row r="690998" spans="68:68" customFormat="1">
      <c r="BP690998" s="90"/>
    </row>
    <row r="690999" spans="68:68" customFormat="1">
      <c r="BP690999" s="90"/>
    </row>
    <row r="691000" spans="68:68" customFormat="1">
      <c r="BP691000" s="90"/>
    </row>
    <row r="691001" spans="68:68" customFormat="1">
      <c r="BP691001" s="90"/>
    </row>
    <row r="691002" spans="68:68" customFormat="1">
      <c r="BP691002" s="90"/>
    </row>
    <row r="691003" spans="68:68" customFormat="1">
      <c r="BP691003" s="90"/>
    </row>
    <row r="691004" spans="68:68" customFormat="1">
      <c r="BP691004" s="90"/>
    </row>
    <row r="691005" spans="68:68" customFormat="1">
      <c r="BP691005" s="90"/>
    </row>
    <row r="691006" spans="68:68" customFormat="1">
      <c r="BP691006" s="90"/>
    </row>
    <row r="691007" spans="68:68" customFormat="1">
      <c r="BP691007" s="90"/>
    </row>
    <row r="691008" spans="68:68" customFormat="1">
      <c r="BP691008" s="90"/>
    </row>
    <row r="691009" spans="68:68" customFormat="1">
      <c r="BP691009" s="90"/>
    </row>
    <row r="691010" spans="68:68" customFormat="1">
      <c r="BP691010" s="90"/>
    </row>
    <row r="691011" spans="68:68" customFormat="1">
      <c r="BP691011" s="90"/>
    </row>
    <row r="691012" spans="68:68" customFormat="1">
      <c r="BP691012" s="90"/>
    </row>
    <row r="691013" spans="68:68" customFormat="1">
      <c r="BP691013" s="90"/>
    </row>
    <row r="691014" spans="68:68" customFormat="1">
      <c r="BP691014" s="90"/>
    </row>
    <row r="691015" spans="68:68" customFormat="1">
      <c r="BP691015" s="90"/>
    </row>
    <row r="691016" spans="68:68" customFormat="1">
      <c r="BP691016" s="90"/>
    </row>
    <row r="691017" spans="68:68" customFormat="1">
      <c r="BP691017" s="90"/>
    </row>
    <row r="691018" spans="68:68" customFormat="1">
      <c r="BP691018" s="90"/>
    </row>
    <row r="691019" spans="68:68" customFormat="1">
      <c r="BP691019" s="90"/>
    </row>
    <row r="691020" spans="68:68" customFormat="1">
      <c r="BP691020" s="90"/>
    </row>
    <row r="691021" spans="68:68" customFormat="1">
      <c r="BP691021" s="90"/>
    </row>
    <row r="691022" spans="68:68" customFormat="1">
      <c r="BP691022" s="90"/>
    </row>
    <row r="691023" spans="68:68" customFormat="1">
      <c r="BP691023" s="90"/>
    </row>
    <row r="691024" spans="68:68" customFormat="1">
      <c r="BP691024" s="90"/>
    </row>
    <row r="691025" spans="68:68" customFormat="1">
      <c r="BP691025" s="90"/>
    </row>
    <row r="691026" spans="68:68" customFormat="1">
      <c r="BP691026" s="90"/>
    </row>
    <row r="691027" spans="68:68" customFormat="1">
      <c r="BP691027" s="90"/>
    </row>
    <row r="691028" spans="68:68" customFormat="1">
      <c r="BP691028" s="90"/>
    </row>
    <row r="691029" spans="68:68" customFormat="1">
      <c r="BP691029" s="90"/>
    </row>
    <row r="691030" spans="68:68" customFormat="1">
      <c r="BP691030" s="90"/>
    </row>
    <row r="691031" spans="68:68" customFormat="1">
      <c r="BP691031" s="90"/>
    </row>
    <row r="691032" spans="68:68" customFormat="1">
      <c r="BP691032" s="90"/>
    </row>
    <row r="691033" spans="68:68" customFormat="1">
      <c r="BP691033" s="90"/>
    </row>
    <row r="691034" spans="68:68" customFormat="1">
      <c r="BP691034" s="90"/>
    </row>
    <row r="691035" spans="68:68" customFormat="1">
      <c r="BP691035" s="90"/>
    </row>
    <row r="691036" spans="68:68" customFormat="1">
      <c r="BP691036" s="90"/>
    </row>
    <row r="691037" spans="68:68" customFormat="1">
      <c r="BP691037" s="90"/>
    </row>
    <row r="691038" spans="68:68" customFormat="1">
      <c r="BP691038" s="90"/>
    </row>
    <row r="691039" spans="68:68" customFormat="1">
      <c r="BP691039" s="90"/>
    </row>
    <row r="691040" spans="68:68" customFormat="1">
      <c r="BP691040" s="90"/>
    </row>
    <row r="691041" spans="68:68" customFormat="1">
      <c r="BP691041" s="90"/>
    </row>
    <row r="691042" spans="68:68" customFormat="1">
      <c r="BP691042" s="90"/>
    </row>
    <row r="691043" spans="68:68" customFormat="1">
      <c r="BP691043" s="90"/>
    </row>
    <row r="691044" spans="68:68" customFormat="1">
      <c r="BP691044" s="90"/>
    </row>
    <row r="691045" spans="68:68" customFormat="1">
      <c r="BP691045" s="90"/>
    </row>
    <row r="691046" spans="68:68" customFormat="1">
      <c r="BP691046" s="90"/>
    </row>
    <row r="691047" spans="68:68" customFormat="1">
      <c r="BP691047" s="90"/>
    </row>
    <row r="691048" spans="68:68" customFormat="1">
      <c r="BP691048" s="90"/>
    </row>
    <row r="691049" spans="68:68" customFormat="1">
      <c r="BP691049" s="90"/>
    </row>
    <row r="691050" spans="68:68" customFormat="1">
      <c r="BP691050" s="90"/>
    </row>
    <row r="691051" spans="68:68" customFormat="1">
      <c r="BP691051" s="90"/>
    </row>
    <row r="691052" spans="68:68" customFormat="1">
      <c r="BP691052" s="90"/>
    </row>
    <row r="691053" spans="68:68" customFormat="1">
      <c r="BP691053" s="90"/>
    </row>
    <row r="691054" spans="68:68" customFormat="1">
      <c r="BP691054" s="90"/>
    </row>
    <row r="691055" spans="68:68" customFormat="1">
      <c r="BP691055" s="90"/>
    </row>
    <row r="691056" spans="68:68" customFormat="1">
      <c r="BP691056" s="90"/>
    </row>
    <row r="691057" spans="68:68" customFormat="1">
      <c r="BP691057" s="90"/>
    </row>
    <row r="691058" spans="68:68" customFormat="1">
      <c r="BP691058" s="90"/>
    </row>
    <row r="691059" spans="68:68" customFormat="1">
      <c r="BP691059" s="90"/>
    </row>
    <row r="691060" spans="68:68" customFormat="1">
      <c r="BP691060" s="90"/>
    </row>
    <row r="691061" spans="68:68" customFormat="1">
      <c r="BP691061" s="90"/>
    </row>
    <row r="691062" spans="68:68" customFormat="1">
      <c r="BP691062" s="90"/>
    </row>
    <row r="691063" spans="68:68" customFormat="1">
      <c r="BP691063" s="90"/>
    </row>
    <row r="691064" spans="68:68" customFormat="1">
      <c r="BP691064" s="90"/>
    </row>
    <row r="691065" spans="68:68" customFormat="1">
      <c r="BP691065" s="90"/>
    </row>
    <row r="691066" spans="68:68" customFormat="1">
      <c r="BP691066" s="90"/>
    </row>
    <row r="691067" spans="68:68" customFormat="1">
      <c r="BP691067" s="90"/>
    </row>
    <row r="691068" spans="68:68" customFormat="1">
      <c r="BP691068" s="90"/>
    </row>
    <row r="691069" spans="68:68" customFormat="1">
      <c r="BP691069" s="90"/>
    </row>
    <row r="691070" spans="68:68" customFormat="1">
      <c r="BP691070" s="90"/>
    </row>
    <row r="691071" spans="68:68" customFormat="1">
      <c r="BP691071" s="90"/>
    </row>
    <row r="691072" spans="68:68" customFormat="1">
      <c r="BP691072" s="90"/>
    </row>
    <row r="691073" spans="68:68" customFormat="1">
      <c r="BP691073" s="90"/>
    </row>
    <row r="691074" spans="68:68" customFormat="1">
      <c r="BP691074" s="90"/>
    </row>
    <row r="691075" spans="68:68" customFormat="1">
      <c r="BP691075" s="90"/>
    </row>
    <row r="691076" spans="68:68" customFormat="1">
      <c r="BP691076" s="90"/>
    </row>
    <row r="691077" spans="68:68" customFormat="1">
      <c r="BP691077" s="90"/>
    </row>
    <row r="691078" spans="68:68" customFormat="1">
      <c r="BP691078" s="90"/>
    </row>
    <row r="691079" spans="68:68" customFormat="1">
      <c r="BP691079" s="90"/>
    </row>
    <row r="691080" spans="68:68" customFormat="1">
      <c r="BP691080" s="90"/>
    </row>
    <row r="691081" spans="68:68" customFormat="1">
      <c r="BP691081" s="90"/>
    </row>
    <row r="691082" spans="68:68" customFormat="1">
      <c r="BP691082" s="90"/>
    </row>
    <row r="691083" spans="68:68" customFormat="1">
      <c r="BP691083" s="90"/>
    </row>
    <row r="691084" spans="68:68" customFormat="1">
      <c r="BP691084" s="90"/>
    </row>
    <row r="691085" spans="68:68" customFormat="1">
      <c r="BP691085" s="90"/>
    </row>
    <row r="691086" spans="68:68" customFormat="1">
      <c r="BP691086" s="90"/>
    </row>
    <row r="691087" spans="68:68" customFormat="1">
      <c r="BP691087" s="90"/>
    </row>
    <row r="691088" spans="68:68" customFormat="1">
      <c r="BP691088" s="90"/>
    </row>
    <row r="691089" spans="68:68" customFormat="1">
      <c r="BP691089" s="90"/>
    </row>
    <row r="691090" spans="68:68" customFormat="1">
      <c r="BP691090" s="90"/>
    </row>
    <row r="691091" spans="68:68" customFormat="1">
      <c r="BP691091" s="90"/>
    </row>
    <row r="691092" spans="68:68" customFormat="1">
      <c r="BP691092" s="90"/>
    </row>
    <row r="691093" spans="68:68" customFormat="1">
      <c r="BP691093" s="90"/>
    </row>
    <row r="691094" spans="68:68" customFormat="1">
      <c r="BP691094" s="90"/>
    </row>
    <row r="691095" spans="68:68" customFormat="1">
      <c r="BP691095" s="90"/>
    </row>
    <row r="691096" spans="68:68" customFormat="1">
      <c r="BP691096" s="90"/>
    </row>
    <row r="691097" spans="68:68" customFormat="1">
      <c r="BP691097" s="90"/>
    </row>
    <row r="691098" spans="68:68" customFormat="1">
      <c r="BP691098" s="90"/>
    </row>
    <row r="691099" spans="68:68" customFormat="1">
      <c r="BP691099" s="90"/>
    </row>
    <row r="691100" spans="68:68" customFormat="1">
      <c r="BP691100" s="90"/>
    </row>
    <row r="691101" spans="68:68" customFormat="1">
      <c r="BP691101" s="90"/>
    </row>
    <row r="691102" spans="68:68" customFormat="1">
      <c r="BP691102" s="90"/>
    </row>
    <row r="691103" spans="68:68" customFormat="1">
      <c r="BP691103" s="90"/>
    </row>
    <row r="691104" spans="68:68" customFormat="1">
      <c r="BP691104" s="90"/>
    </row>
    <row r="691105" spans="68:68" customFormat="1">
      <c r="BP691105" s="90"/>
    </row>
    <row r="691106" spans="68:68" customFormat="1">
      <c r="BP691106" s="90"/>
    </row>
    <row r="691107" spans="68:68" customFormat="1">
      <c r="BP691107" s="90"/>
    </row>
    <row r="691108" spans="68:68" customFormat="1">
      <c r="BP691108" s="90"/>
    </row>
    <row r="691109" spans="68:68" customFormat="1">
      <c r="BP691109" s="90"/>
    </row>
    <row r="691110" spans="68:68" customFormat="1">
      <c r="BP691110" s="90"/>
    </row>
    <row r="691111" spans="68:68" customFormat="1">
      <c r="BP691111" s="90"/>
    </row>
    <row r="691112" spans="68:68" customFormat="1">
      <c r="BP691112" s="90"/>
    </row>
    <row r="691113" spans="68:68" customFormat="1">
      <c r="BP691113" s="90"/>
    </row>
    <row r="691114" spans="68:68" customFormat="1">
      <c r="BP691114" s="90"/>
    </row>
    <row r="691115" spans="68:68" customFormat="1">
      <c r="BP691115" s="90"/>
    </row>
    <row r="691116" spans="68:68" customFormat="1">
      <c r="BP691116" s="90"/>
    </row>
    <row r="691117" spans="68:68" customFormat="1">
      <c r="BP691117" s="90"/>
    </row>
    <row r="691118" spans="68:68" customFormat="1">
      <c r="BP691118" s="90"/>
    </row>
    <row r="691119" spans="68:68" customFormat="1">
      <c r="BP691119" s="90"/>
    </row>
    <row r="691120" spans="68:68" customFormat="1">
      <c r="BP691120" s="90"/>
    </row>
    <row r="691121" spans="68:68" customFormat="1">
      <c r="BP691121" s="90"/>
    </row>
    <row r="691122" spans="68:68" customFormat="1">
      <c r="BP691122" s="90"/>
    </row>
    <row r="691123" spans="68:68" customFormat="1">
      <c r="BP691123" s="90"/>
    </row>
    <row r="691124" spans="68:68" customFormat="1">
      <c r="BP691124" s="90"/>
    </row>
    <row r="691125" spans="68:68" customFormat="1">
      <c r="BP691125" s="90"/>
    </row>
    <row r="691126" spans="68:68" customFormat="1">
      <c r="BP691126" s="90"/>
    </row>
    <row r="691127" spans="68:68" customFormat="1">
      <c r="BP691127" s="90"/>
    </row>
    <row r="691128" spans="68:68" customFormat="1">
      <c r="BP691128" s="90"/>
    </row>
    <row r="691129" spans="68:68" customFormat="1">
      <c r="BP691129" s="90"/>
    </row>
    <row r="691130" spans="68:68" customFormat="1">
      <c r="BP691130" s="90"/>
    </row>
    <row r="691131" spans="68:68" customFormat="1">
      <c r="BP691131" s="90"/>
    </row>
    <row r="691132" spans="68:68" customFormat="1">
      <c r="BP691132" s="90"/>
    </row>
    <row r="691133" spans="68:68" customFormat="1">
      <c r="BP691133" s="90"/>
    </row>
    <row r="691134" spans="68:68" customFormat="1">
      <c r="BP691134" s="90"/>
    </row>
    <row r="691135" spans="68:68" customFormat="1">
      <c r="BP691135" s="90"/>
    </row>
    <row r="691136" spans="68:68" customFormat="1">
      <c r="BP691136" s="90"/>
    </row>
    <row r="691137" spans="68:68" customFormat="1">
      <c r="BP691137" s="90"/>
    </row>
    <row r="691138" spans="68:68" customFormat="1">
      <c r="BP691138" s="90"/>
    </row>
    <row r="691139" spans="68:68" customFormat="1">
      <c r="BP691139" s="90"/>
    </row>
    <row r="691140" spans="68:68" customFormat="1">
      <c r="BP691140" s="90"/>
    </row>
    <row r="691141" spans="68:68" customFormat="1">
      <c r="BP691141" s="90"/>
    </row>
    <row r="691142" spans="68:68" customFormat="1">
      <c r="BP691142" s="90"/>
    </row>
    <row r="691143" spans="68:68" customFormat="1">
      <c r="BP691143" s="90"/>
    </row>
    <row r="691144" spans="68:68" customFormat="1">
      <c r="BP691144" s="90"/>
    </row>
    <row r="691145" spans="68:68" customFormat="1">
      <c r="BP691145" s="90"/>
    </row>
    <row r="691146" spans="68:68" customFormat="1">
      <c r="BP691146" s="90"/>
    </row>
    <row r="691147" spans="68:68" customFormat="1">
      <c r="BP691147" s="90"/>
    </row>
    <row r="691148" spans="68:68" customFormat="1">
      <c r="BP691148" s="90"/>
    </row>
    <row r="691149" spans="68:68" customFormat="1">
      <c r="BP691149" s="90"/>
    </row>
    <row r="691150" spans="68:68" customFormat="1">
      <c r="BP691150" s="90"/>
    </row>
    <row r="691151" spans="68:68" customFormat="1">
      <c r="BP691151" s="90"/>
    </row>
    <row r="691152" spans="68:68" customFormat="1">
      <c r="BP691152" s="90"/>
    </row>
    <row r="691153" spans="68:68" customFormat="1">
      <c r="BP691153" s="90"/>
    </row>
    <row r="691154" spans="68:68" customFormat="1">
      <c r="BP691154" s="90"/>
    </row>
    <row r="691155" spans="68:68" customFormat="1">
      <c r="BP691155" s="90"/>
    </row>
    <row r="691156" spans="68:68" customFormat="1">
      <c r="BP691156" s="90"/>
    </row>
    <row r="691157" spans="68:68" customFormat="1">
      <c r="BP691157" s="90"/>
    </row>
    <row r="691158" spans="68:68" customFormat="1">
      <c r="BP691158" s="90"/>
    </row>
    <row r="691159" spans="68:68" customFormat="1">
      <c r="BP691159" s="90"/>
    </row>
    <row r="691160" spans="68:68" customFormat="1">
      <c r="BP691160" s="90"/>
    </row>
    <row r="691161" spans="68:68" customFormat="1">
      <c r="BP691161" s="90"/>
    </row>
    <row r="691162" spans="68:68" customFormat="1">
      <c r="BP691162" s="90"/>
    </row>
    <row r="691163" spans="68:68" customFormat="1">
      <c r="BP691163" s="90"/>
    </row>
    <row r="691164" spans="68:68" customFormat="1">
      <c r="BP691164" s="90"/>
    </row>
    <row r="691165" spans="68:68" customFormat="1">
      <c r="BP691165" s="90"/>
    </row>
    <row r="691166" spans="68:68" customFormat="1">
      <c r="BP691166" s="90"/>
    </row>
    <row r="691167" spans="68:68" customFormat="1">
      <c r="BP691167" s="90"/>
    </row>
    <row r="691168" spans="68:68" customFormat="1">
      <c r="BP691168" s="90"/>
    </row>
    <row r="691169" spans="68:68" customFormat="1">
      <c r="BP691169" s="90"/>
    </row>
    <row r="691170" spans="68:68" customFormat="1">
      <c r="BP691170" s="90"/>
    </row>
    <row r="691171" spans="68:68" customFormat="1">
      <c r="BP691171" s="90"/>
    </row>
    <row r="691172" spans="68:68" customFormat="1">
      <c r="BP691172" s="90"/>
    </row>
    <row r="691173" spans="68:68" customFormat="1">
      <c r="BP691173" s="90"/>
    </row>
    <row r="691174" spans="68:68" customFormat="1">
      <c r="BP691174" s="90"/>
    </row>
    <row r="691175" spans="68:68" customFormat="1">
      <c r="BP691175" s="90"/>
    </row>
    <row r="691176" spans="68:68" customFormat="1">
      <c r="BP691176" s="90"/>
    </row>
    <row r="691177" spans="68:68" customFormat="1">
      <c r="BP691177" s="90"/>
    </row>
    <row r="691178" spans="68:68" customFormat="1">
      <c r="BP691178" s="90"/>
    </row>
    <row r="691179" spans="68:68" customFormat="1">
      <c r="BP691179" s="90"/>
    </row>
    <row r="691180" spans="68:68" customFormat="1">
      <c r="BP691180" s="90"/>
    </row>
    <row r="691181" spans="68:68" customFormat="1">
      <c r="BP691181" s="90"/>
    </row>
    <row r="691182" spans="68:68" customFormat="1">
      <c r="BP691182" s="90"/>
    </row>
    <row r="691183" spans="68:68" customFormat="1">
      <c r="BP691183" s="90"/>
    </row>
    <row r="691184" spans="68:68" customFormat="1">
      <c r="BP691184" s="90"/>
    </row>
    <row r="691185" spans="68:68" customFormat="1">
      <c r="BP691185" s="90"/>
    </row>
    <row r="691186" spans="68:68" customFormat="1">
      <c r="BP691186" s="90"/>
    </row>
    <row r="691187" spans="68:68" customFormat="1">
      <c r="BP691187" s="90"/>
    </row>
    <row r="691188" spans="68:68" customFormat="1">
      <c r="BP691188" s="90"/>
    </row>
    <row r="691189" spans="68:68" customFormat="1">
      <c r="BP691189" s="90"/>
    </row>
    <row r="691190" spans="68:68" customFormat="1">
      <c r="BP691190" s="90"/>
    </row>
    <row r="691191" spans="68:68" customFormat="1">
      <c r="BP691191" s="90"/>
    </row>
    <row r="691192" spans="68:68" customFormat="1">
      <c r="BP691192" s="90"/>
    </row>
    <row r="691193" spans="68:68" customFormat="1">
      <c r="BP691193" s="90"/>
    </row>
    <row r="691194" spans="68:68" customFormat="1">
      <c r="BP691194" s="90"/>
    </row>
    <row r="691195" spans="68:68" customFormat="1">
      <c r="BP691195" s="90"/>
    </row>
    <row r="691196" spans="68:68" customFormat="1">
      <c r="BP691196" s="90"/>
    </row>
    <row r="691197" spans="68:68" customFormat="1">
      <c r="BP691197" s="90"/>
    </row>
    <row r="691198" spans="68:68" customFormat="1">
      <c r="BP691198" s="90"/>
    </row>
    <row r="691199" spans="68:68" customFormat="1">
      <c r="BP691199" s="90"/>
    </row>
    <row r="691200" spans="68:68" customFormat="1">
      <c r="BP691200" s="90"/>
    </row>
    <row r="691201" spans="68:68" customFormat="1">
      <c r="BP691201" s="90"/>
    </row>
    <row r="691202" spans="68:68" customFormat="1">
      <c r="BP691202" s="90"/>
    </row>
    <row r="691203" spans="68:68" customFormat="1">
      <c r="BP691203" s="90"/>
    </row>
    <row r="691204" spans="68:68" customFormat="1">
      <c r="BP691204" s="90"/>
    </row>
    <row r="691205" spans="68:68" customFormat="1">
      <c r="BP691205" s="90"/>
    </row>
    <row r="691206" spans="68:68" customFormat="1">
      <c r="BP691206" s="90"/>
    </row>
    <row r="691207" spans="68:68" customFormat="1">
      <c r="BP691207" s="90"/>
    </row>
    <row r="691208" spans="68:68" customFormat="1">
      <c r="BP691208" s="90"/>
    </row>
    <row r="691209" spans="68:68" customFormat="1">
      <c r="BP691209" s="90"/>
    </row>
    <row r="691210" spans="68:68" customFormat="1">
      <c r="BP691210" s="90"/>
    </row>
    <row r="691211" spans="68:68" customFormat="1">
      <c r="BP691211" s="90"/>
    </row>
    <row r="691212" spans="68:68" customFormat="1">
      <c r="BP691212" s="90"/>
    </row>
    <row r="691213" spans="68:68" customFormat="1">
      <c r="BP691213" s="90"/>
    </row>
    <row r="691214" spans="68:68" customFormat="1">
      <c r="BP691214" s="90"/>
    </row>
    <row r="691215" spans="68:68" customFormat="1">
      <c r="BP691215" s="90"/>
    </row>
    <row r="691216" spans="68:68" customFormat="1">
      <c r="BP691216" s="90"/>
    </row>
    <row r="691217" spans="68:68" customFormat="1">
      <c r="BP691217" s="90"/>
    </row>
    <row r="691218" spans="68:68" customFormat="1">
      <c r="BP691218" s="90"/>
    </row>
    <row r="691219" spans="68:68" customFormat="1">
      <c r="BP691219" s="90"/>
    </row>
    <row r="691220" spans="68:68" customFormat="1">
      <c r="BP691220" s="90"/>
    </row>
    <row r="691221" spans="68:68" customFormat="1">
      <c r="BP691221" s="90"/>
    </row>
    <row r="691222" spans="68:68" customFormat="1">
      <c r="BP691222" s="90"/>
    </row>
    <row r="691223" spans="68:68" customFormat="1">
      <c r="BP691223" s="90"/>
    </row>
    <row r="691224" spans="68:68" customFormat="1">
      <c r="BP691224" s="90"/>
    </row>
    <row r="691225" spans="68:68" customFormat="1">
      <c r="BP691225" s="90"/>
    </row>
    <row r="691226" spans="68:68" customFormat="1">
      <c r="BP691226" s="90"/>
    </row>
    <row r="691227" spans="68:68" customFormat="1">
      <c r="BP691227" s="90"/>
    </row>
    <row r="691228" spans="68:68" customFormat="1">
      <c r="BP691228" s="90"/>
    </row>
    <row r="691229" spans="68:68" customFormat="1">
      <c r="BP691229" s="90"/>
    </row>
    <row r="691230" spans="68:68" customFormat="1">
      <c r="BP691230" s="90"/>
    </row>
    <row r="691231" spans="68:68" customFormat="1">
      <c r="BP691231" s="90"/>
    </row>
    <row r="691232" spans="68:68" customFormat="1">
      <c r="BP691232" s="90"/>
    </row>
    <row r="691233" spans="68:68" customFormat="1">
      <c r="BP691233" s="90"/>
    </row>
    <row r="691234" spans="68:68" customFormat="1">
      <c r="BP691234" s="90"/>
    </row>
    <row r="691235" spans="68:68" customFormat="1">
      <c r="BP691235" s="90"/>
    </row>
    <row r="691236" spans="68:68" customFormat="1">
      <c r="BP691236" s="90"/>
    </row>
    <row r="691237" spans="68:68" customFormat="1">
      <c r="BP691237" s="90"/>
    </row>
    <row r="691238" spans="68:68" customFormat="1">
      <c r="BP691238" s="90"/>
    </row>
    <row r="691239" spans="68:68" customFormat="1">
      <c r="BP691239" s="90"/>
    </row>
    <row r="691240" spans="68:68" customFormat="1">
      <c r="BP691240" s="90"/>
    </row>
    <row r="691241" spans="68:68" customFormat="1">
      <c r="BP691241" s="90"/>
    </row>
    <row r="691242" spans="68:68" customFormat="1">
      <c r="BP691242" s="90"/>
    </row>
    <row r="691243" spans="68:68" customFormat="1">
      <c r="BP691243" s="90"/>
    </row>
    <row r="691244" spans="68:68" customFormat="1">
      <c r="BP691244" s="90"/>
    </row>
    <row r="691245" spans="68:68" customFormat="1">
      <c r="BP691245" s="90"/>
    </row>
    <row r="691246" spans="68:68" customFormat="1">
      <c r="BP691246" s="90"/>
    </row>
    <row r="691247" spans="68:68" customFormat="1">
      <c r="BP691247" s="90"/>
    </row>
    <row r="691248" spans="68:68" customFormat="1">
      <c r="BP691248" s="90"/>
    </row>
    <row r="691249" spans="68:68" customFormat="1">
      <c r="BP691249" s="90"/>
    </row>
    <row r="691250" spans="68:68" customFormat="1">
      <c r="BP691250" s="90"/>
    </row>
    <row r="691251" spans="68:68" customFormat="1">
      <c r="BP691251" s="90"/>
    </row>
    <row r="691252" spans="68:68" customFormat="1">
      <c r="BP691252" s="90"/>
    </row>
    <row r="691253" spans="68:68" customFormat="1">
      <c r="BP691253" s="90"/>
    </row>
    <row r="691254" spans="68:68" customFormat="1">
      <c r="BP691254" s="90"/>
    </row>
    <row r="691255" spans="68:68" customFormat="1">
      <c r="BP691255" s="90"/>
    </row>
    <row r="691256" spans="68:68" customFormat="1">
      <c r="BP691256" s="90"/>
    </row>
    <row r="691257" spans="68:68" customFormat="1">
      <c r="BP691257" s="90"/>
    </row>
    <row r="691258" spans="68:68" customFormat="1">
      <c r="BP691258" s="90"/>
    </row>
    <row r="691259" spans="68:68" customFormat="1">
      <c r="BP691259" s="90"/>
    </row>
    <row r="691260" spans="68:68" customFormat="1">
      <c r="BP691260" s="90"/>
    </row>
    <row r="691261" spans="68:68" customFormat="1">
      <c r="BP691261" s="90"/>
    </row>
    <row r="691262" spans="68:68" customFormat="1">
      <c r="BP691262" s="90"/>
    </row>
    <row r="691263" spans="68:68" customFormat="1">
      <c r="BP691263" s="90"/>
    </row>
    <row r="691264" spans="68:68" customFormat="1">
      <c r="BP691264" s="90"/>
    </row>
    <row r="691265" spans="68:68" customFormat="1">
      <c r="BP691265" s="90"/>
    </row>
    <row r="691266" spans="68:68" customFormat="1">
      <c r="BP691266" s="90"/>
    </row>
    <row r="691267" spans="68:68" customFormat="1">
      <c r="BP691267" s="90"/>
    </row>
    <row r="691268" spans="68:68" customFormat="1">
      <c r="BP691268" s="90"/>
    </row>
    <row r="691269" spans="68:68" customFormat="1">
      <c r="BP691269" s="90"/>
    </row>
    <row r="691270" spans="68:68" customFormat="1">
      <c r="BP691270" s="90"/>
    </row>
    <row r="691271" spans="68:68" customFormat="1">
      <c r="BP691271" s="90"/>
    </row>
    <row r="691272" spans="68:68" customFormat="1">
      <c r="BP691272" s="90"/>
    </row>
    <row r="691273" spans="68:68" customFormat="1">
      <c r="BP691273" s="90"/>
    </row>
    <row r="691274" spans="68:68" customFormat="1">
      <c r="BP691274" s="90"/>
    </row>
    <row r="691275" spans="68:68" customFormat="1">
      <c r="BP691275" s="90"/>
    </row>
    <row r="691276" spans="68:68" customFormat="1">
      <c r="BP691276" s="90"/>
    </row>
    <row r="691277" spans="68:68" customFormat="1">
      <c r="BP691277" s="90"/>
    </row>
    <row r="691278" spans="68:68" customFormat="1">
      <c r="BP691278" s="90"/>
    </row>
    <row r="691279" spans="68:68" customFormat="1">
      <c r="BP691279" s="90"/>
    </row>
    <row r="691280" spans="68:68" customFormat="1">
      <c r="BP691280" s="90"/>
    </row>
    <row r="691281" spans="68:68" customFormat="1">
      <c r="BP691281" s="90"/>
    </row>
    <row r="691282" spans="68:68" customFormat="1">
      <c r="BP691282" s="90"/>
    </row>
    <row r="691283" spans="68:68" customFormat="1">
      <c r="BP691283" s="90"/>
    </row>
    <row r="691284" spans="68:68" customFormat="1">
      <c r="BP691284" s="90"/>
    </row>
    <row r="691285" spans="68:68" customFormat="1">
      <c r="BP691285" s="90"/>
    </row>
    <row r="691286" spans="68:68" customFormat="1">
      <c r="BP691286" s="90"/>
    </row>
    <row r="691287" spans="68:68" customFormat="1">
      <c r="BP691287" s="90"/>
    </row>
    <row r="691288" spans="68:68" customFormat="1">
      <c r="BP691288" s="90"/>
    </row>
    <row r="691289" spans="68:68" customFormat="1">
      <c r="BP691289" s="90"/>
    </row>
    <row r="691290" spans="68:68" customFormat="1">
      <c r="BP691290" s="90"/>
    </row>
    <row r="691291" spans="68:68" customFormat="1">
      <c r="BP691291" s="90"/>
    </row>
    <row r="691292" spans="68:68" customFormat="1">
      <c r="BP691292" s="90"/>
    </row>
    <row r="691293" spans="68:68" customFormat="1">
      <c r="BP691293" s="90"/>
    </row>
    <row r="691294" spans="68:68" customFormat="1">
      <c r="BP691294" s="90"/>
    </row>
    <row r="691295" spans="68:68" customFormat="1">
      <c r="BP691295" s="90"/>
    </row>
    <row r="691296" spans="68:68" customFormat="1">
      <c r="BP691296" s="90"/>
    </row>
    <row r="691297" spans="68:68" customFormat="1">
      <c r="BP691297" s="90"/>
    </row>
    <row r="691298" spans="68:68" customFormat="1">
      <c r="BP691298" s="90"/>
    </row>
    <row r="691299" spans="68:68" customFormat="1">
      <c r="BP691299" s="90"/>
    </row>
    <row r="691300" spans="68:68" customFormat="1">
      <c r="BP691300" s="90"/>
    </row>
    <row r="691301" spans="68:68" customFormat="1">
      <c r="BP691301" s="90"/>
    </row>
    <row r="691302" spans="68:68" customFormat="1">
      <c r="BP691302" s="90"/>
    </row>
    <row r="691303" spans="68:68" customFormat="1">
      <c r="BP691303" s="90"/>
    </row>
    <row r="691304" spans="68:68" customFormat="1">
      <c r="BP691304" s="90"/>
    </row>
    <row r="691305" spans="68:68" customFormat="1">
      <c r="BP691305" s="90"/>
    </row>
    <row r="691306" spans="68:68" customFormat="1">
      <c r="BP691306" s="90"/>
    </row>
    <row r="691307" spans="68:68" customFormat="1">
      <c r="BP691307" s="90"/>
    </row>
    <row r="691308" spans="68:68" customFormat="1">
      <c r="BP691308" s="90"/>
    </row>
    <row r="691309" spans="68:68" customFormat="1">
      <c r="BP691309" s="90"/>
    </row>
    <row r="691310" spans="68:68" customFormat="1">
      <c r="BP691310" s="90"/>
    </row>
    <row r="691311" spans="68:68" customFormat="1">
      <c r="BP691311" s="90"/>
    </row>
    <row r="691312" spans="68:68" customFormat="1">
      <c r="BP691312" s="90"/>
    </row>
    <row r="691313" spans="68:68" customFormat="1">
      <c r="BP691313" s="90"/>
    </row>
    <row r="691314" spans="68:68" customFormat="1">
      <c r="BP691314" s="90"/>
    </row>
    <row r="691315" spans="68:68" customFormat="1">
      <c r="BP691315" s="90"/>
    </row>
    <row r="691316" spans="68:68" customFormat="1">
      <c r="BP691316" s="90"/>
    </row>
    <row r="691317" spans="68:68" customFormat="1">
      <c r="BP691317" s="90"/>
    </row>
    <row r="691318" spans="68:68" customFormat="1">
      <c r="BP691318" s="90"/>
    </row>
    <row r="691319" spans="68:68" customFormat="1">
      <c r="BP691319" s="90"/>
    </row>
    <row r="691320" spans="68:68" customFormat="1">
      <c r="BP691320" s="90"/>
    </row>
    <row r="691321" spans="68:68" customFormat="1">
      <c r="BP691321" s="90"/>
    </row>
    <row r="691322" spans="68:68" customFormat="1">
      <c r="BP691322" s="90"/>
    </row>
    <row r="691323" spans="68:68" customFormat="1">
      <c r="BP691323" s="90"/>
    </row>
    <row r="691324" spans="68:68" customFormat="1">
      <c r="BP691324" s="90"/>
    </row>
    <row r="691325" spans="68:68" customFormat="1">
      <c r="BP691325" s="90"/>
    </row>
    <row r="691326" spans="68:68" customFormat="1">
      <c r="BP691326" s="90"/>
    </row>
    <row r="691327" spans="68:68" customFormat="1">
      <c r="BP691327" s="90"/>
    </row>
    <row r="691328" spans="68:68" customFormat="1">
      <c r="BP691328" s="90"/>
    </row>
    <row r="691329" spans="68:68" customFormat="1">
      <c r="BP691329" s="90"/>
    </row>
    <row r="691330" spans="68:68" customFormat="1">
      <c r="BP691330" s="90"/>
    </row>
    <row r="691331" spans="68:68" customFormat="1">
      <c r="BP691331" s="90"/>
    </row>
    <row r="691332" spans="68:68" customFormat="1">
      <c r="BP691332" s="90"/>
    </row>
    <row r="691333" spans="68:68" customFormat="1">
      <c r="BP691333" s="90"/>
    </row>
    <row r="691334" spans="68:68" customFormat="1">
      <c r="BP691334" s="90"/>
    </row>
    <row r="691335" spans="68:68" customFormat="1">
      <c r="BP691335" s="90"/>
    </row>
    <row r="691336" spans="68:68" customFormat="1">
      <c r="BP691336" s="90"/>
    </row>
    <row r="691337" spans="68:68" customFormat="1">
      <c r="BP691337" s="90"/>
    </row>
    <row r="691338" spans="68:68" customFormat="1">
      <c r="BP691338" s="90"/>
    </row>
    <row r="691339" spans="68:68" customFormat="1">
      <c r="BP691339" s="90"/>
    </row>
    <row r="691340" spans="68:68" customFormat="1">
      <c r="BP691340" s="90"/>
    </row>
    <row r="691341" spans="68:68" customFormat="1">
      <c r="BP691341" s="90"/>
    </row>
    <row r="691342" spans="68:68" customFormat="1">
      <c r="BP691342" s="90"/>
    </row>
    <row r="691343" spans="68:68" customFormat="1">
      <c r="BP691343" s="90"/>
    </row>
    <row r="691344" spans="68:68" customFormat="1">
      <c r="BP691344" s="90"/>
    </row>
    <row r="691345" spans="68:68" customFormat="1">
      <c r="BP691345" s="90"/>
    </row>
    <row r="691346" spans="68:68" customFormat="1">
      <c r="BP691346" s="90"/>
    </row>
    <row r="691347" spans="68:68" customFormat="1">
      <c r="BP691347" s="90"/>
    </row>
    <row r="691348" spans="68:68" customFormat="1">
      <c r="BP691348" s="90"/>
    </row>
    <row r="691349" spans="68:68" customFormat="1">
      <c r="BP691349" s="90"/>
    </row>
    <row r="691350" spans="68:68" customFormat="1">
      <c r="BP691350" s="90"/>
    </row>
    <row r="691351" spans="68:68" customFormat="1">
      <c r="BP691351" s="90"/>
    </row>
    <row r="691352" spans="68:68" customFormat="1">
      <c r="BP691352" s="90"/>
    </row>
    <row r="691353" spans="68:68" customFormat="1">
      <c r="BP691353" s="90"/>
    </row>
    <row r="691354" spans="68:68" customFormat="1">
      <c r="BP691354" s="90"/>
    </row>
    <row r="691355" spans="68:68" customFormat="1">
      <c r="BP691355" s="90"/>
    </row>
    <row r="691356" spans="68:68" customFormat="1">
      <c r="BP691356" s="90"/>
    </row>
    <row r="691357" spans="68:68" customFormat="1">
      <c r="BP691357" s="90"/>
    </row>
    <row r="691358" spans="68:68" customFormat="1">
      <c r="BP691358" s="90"/>
    </row>
    <row r="691359" spans="68:68" customFormat="1">
      <c r="BP691359" s="90"/>
    </row>
    <row r="691360" spans="68:68" customFormat="1">
      <c r="BP691360" s="90"/>
    </row>
    <row r="691361" spans="68:68" customFormat="1">
      <c r="BP691361" s="90"/>
    </row>
    <row r="691362" spans="68:68" customFormat="1">
      <c r="BP691362" s="90"/>
    </row>
    <row r="691363" spans="68:68" customFormat="1">
      <c r="BP691363" s="90"/>
    </row>
    <row r="691364" spans="68:68" customFormat="1">
      <c r="BP691364" s="90"/>
    </row>
    <row r="691365" spans="68:68" customFormat="1">
      <c r="BP691365" s="90"/>
    </row>
    <row r="691366" spans="68:68" customFormat="1">
      <c r="BP691366" s="90"/>
    </row>
    <row r="691367" spans="68:68" customFormat="1">
      <c r="BP691367" s="90"/>
    </row>
    <row r="691368" spans="68:68" customFormat="1">
      <c r="BP691368" s="90"/>
    </row>
    <row r="691369" spans="68:68" customFormat="1">
      <c r="BP691369" s="90"/>
    </row>
    <row r="691370" spans="68:68" customFormat="1">
      <c r="BP691370" s="90"/>
    </row>
    <row r="691371" spans="68:68" customFormat="1">
      <c r="BP691371" s="90"/>
    </row>
    <row r="691372" spans="68:68" customFormat="1">
      <c r="BP691372" s="90"/>
    </row>
    <row r="691373" spans="68:68" customFormat="1">
      <c r="BP691373" s="90"/>
    </row>
    <row r="691374" spans="68:68" customFormat="1">
      <c r="BP691374" s="90"/>
    </row>
    <row r="691375" spans="68:68" customFormat="1">
      <c r="BP691375" s="90"/>
    </row>
    <row r="691376" spans="68:68" customFormat="1">
      <c r="BP691376" s="90"/>
    </row>
    <row r="691377" spans="68:68" customFormat="1">
      <c r="BP691377" s="90"/>
    </row>
    <row r="691378" spans="68:68" customFormat="1">
      <c r="BP691378" s="90"/>
    </row>
    <row r="691379" spans="68:68" customFormat="1">
      <c r="BP691379" s="90"/>
    </row>
    <row r="691380" spans="68:68" customFormat="1">
      <c r="BP691380" s="90"/>
    </row>
    <row r="691381" spans="68:68" customFormat="1">
      <c r="BP691381" s="90"/>
    </row>
    <row r="691382" spans="68:68" customFormat="1">
      <c r="BP691382" s="90"/>
    </row>
    <row r="691383" spans="68:68" customFormat="1">
      <c r="BP691383" s="90"/>
    </row>
    <row r="691384" spans="68:68" customFormat="1">
      <c r="BP691384" s="90"/>
    </row>
    <row r="691385" spans="68:68" customFormat="1">
      <c r="BP691385" s="90"/>
    </row>
    <row r="691386" spans="68:68" customFormat="1">
      <c r="BP691386" s="90"/>
    </row>
    <row r="691387" spans="68:68" customFormat="1">
      <c r="BP691387" s="90"/>
    </row>
    <row r="691388" spans="68:68" customFormat="1">
      <c r="BP691388" s="90"/>
    </row>
    <row r="691389" spans="68:68" customFormat="1">
      <c r="BP691389" s="90"/>
    </row>
    <row r="691390" spans="68:68" customFormat="1">
      <c r="BP691390" s="90"/>
    </row>
    <row r="691391" spans="68:68" customFormat="1">
      <c r="BP691391" s="90"/>
    </row>
    <row r="691392" spans="68:68" customFormat="1">
      <c r="BP691392" s="90"/>
    </row>
    <row r="691393" spans="68:68" customFormat="1">
      <c r="BP691393" s="90"/>
    </row>
    <row r="691394" spans="68:68" customFormat="1">
      <c r="BP691394" s="90"/>
    </row>
    <row r="691395" spans="68:68" customFormat="1">
      <c r="BP691395" s="90"/>
    </row>
    <row r="691396" spans="68:68" customFormat="1">
      <c r="BP691396" s="90"/>
    </row>
    <row r="691397" spans="68:68" customFormat="1">
      <c r="BP691397" s="90"/>
    </row>
    <row r="691398" spans="68:68" customFormat="1">
      <c r="BP691398" s="90"/>
    </row>
    <row r="691399" spans="68:68" customFormat="1">
      <c r="BP691399" s="90"/>
    </row>
    <row r="691400" spans="68:68" customFormat="1">
      <c r="BP691400" s="90"/>
    </row>
    <row r="691401" spans="68:68" customFormat="1">
      <c r="BP691401" s="90"/>
    </row>
    <row r="691402" spans="68:68" customFormat="1">
      <c r="BP691402" s="90"/>
    </row>
    <row r="691403" spans="68:68" customFormat="1">
      <c r="BP691403" s="90"/>
    </row>
    <row r="691404" spans="68:68" customFormat="1">
      <c r="BP691404" s="90"/>
    </row>
    <row r="691405" spans="68:68" customFormat="1">
      <c r="BP691405" s="90"/>
    </row>
    <row r="691406" spans="68:68" customFormat="1">
      <c r="BP691406" s="90"/>
    </row>
    <row r="691407" spans="68:68" customFormat="1">
      <c r="BP691407" s="90"/>
    </row>
    <row r="691408" spans="68:68" customFormat="1">
      <c r="BP691408" s="90"/>
    </row>
    <row r="691409" spans="68:68" customFormat="1">
      <c r="BP691409" s="90"/>
    </row>
    <row r="691410" spans="68:68" customFormat="1">
      <c r="BP691410" s="90"/>
    </row>
    <row r="691411" spans="68:68" customFormat="1">
      <c r="BP691411" s="90"/>
    </row>
    <row r="691412" spans="68:68" customFormat="1">
      <c r="BP691412" s="90"/>
    </row>
    <row r="691413" spans="68:68" customFormat="1">
      <c r="BP691413" s="90"/>
    </row>
    <row r="691414" spans="68:68" customFormat="1">
      <c r="BP691414" s="90"/>
    </row>
    <row r="691415" spans="68:68" customFormat="1">
      <c r="BP691415" s="90"/>
    </row>
    <row r="691416" spans="68:68" customFormat="1">
      <c r="BP691416" s="90"/>
    </row>
    <row r="691417" spans="68:68" customFormat="1">
      <c r="BP691417" s="90"/>
    </row>
    <row r="691418" spans="68:68" customFormat="1">
      <c r="BP691418" s="90"/>
    </row>
    <row r="691419" spans="68:68" customFormat="1">
      <c r="BP691419" s="90"/>
    </row>
    <row r="691420" spans="68:68" customFormat="1">
      <c r="BP691420" s="90"/>
    </row>
    <row r="691421" spans="68:68" customFormat="1">
      <c r="BP691421" s="90"/>
    </row>
    <row r="691422" spans="68:68" customFormat="1">
      <c r="BP691422" s="90"/>
    </row>
    <row r="691423" spans="68:68" customFormat="1">
      <c r="BP691423" s="90"/>
    </row>
    <row r="691424" spans="68:68" customFormat="1">
      <c r="BP691424" s="90"/>
    </row>
    <row r="691425" spans="68:68" customFormat="1">
      <c r="BP691425" s="90"/>
    </row>
    <row r="691426" spans="68:68" customFormat="1">
      <c r="BP691426" s="90"/>
    </row>
    <row r="691427" spans="68:68" customFormat="1">
      <c r="BP691427" s="90"/>
    </row>
    <row r="691428" spans="68:68" customFormat="1">
      <c r="BP691428" s="90"/>
    </row>
    <row r="691429" spans="68:68" customFormat="1">
      <c r="BP691429" s="90"/>
    </row>
    <row r="691430" spans="68:68" customFormat="1">
      <c r="BP691430" s="90"/>
    </row>
    <row r="691431" spans="68:68" customFormat="1">
      <c r="BP691431" s="90"/>
    </row>
    <row r="691432" spans="68:68" customFormat="1">
      <c r="BP691432" s="90"/>
    </row>
    <row r="691433" spans="68:68" customFormat="1">
      <c r="BP691433" s="90"/>
    </row>
    <row r="691434" spans="68:68" customFormat="1">
      <c r="BP691434" s="90"/>
    </row>
    <row r="691435" spans="68:68" customFormat="1">
      <c r="BP691435" s="90"/>
    </row>
    <row r="691436" spans="68:68" customFormat="1">
      <c r="BP691436" s="90"/>
    </row>
    <row r="691437" spans="68:68" customFormat="1">
      <c r="BP691437" s="90"/>
    </row>
    <row r="691438" spans="68:68" customFormat="1">
      <c r="BP691438" s="90"/>
    </row>
    <row r="691439" spans="68:68" customFormat="1">
      <c r="BP691439" s="90"/>
    </row>
    <row r="691440" spans="68:68" customFormat="1">
      <c r="BP691440" s="90"/>
    </row>
    <row r="691441" spans="68:68" customFormat="1">
      <c r="BP691441" s="90"/>
    </row>
    <row r="691442" spans="68:68" customFormat="1">
      <c r="BP691442" s="90"/>
    </row>
    <row r="691443" spans="68:68" customFormat="1">
      <c r="BP691443" s="90"/>
    </row>
    <row r="691444" spans="68:68" customFormat="1">
      <c r="BP691444" s="90"/>
    </row>
    <row r="691445" spans="68:68" customFormat="1">
      <c r="BP691445" s="90"/>
    </row>
    <row r="691446" spans="68:68" customFormat="1">
      <c r="BP691446" s="90"/>
    </row>
    <row r="691447" spans="68:68" customFormat="1">
      <c r="BP691447" s="90"/>
    </row>
    <row r="691448" spans="68:68" customFormat="1">
      <c r="BP691448" s="90"/>
    </row>
    <row r="691449" spans="68:68" customFormat="1">
      <c r="BP691449" s="90"/>
    </row>
    <row r="691450" spans="68:68" customFormat="1">
      <c r="BP691450" s="90"/>
    </row>
    <row r="691451" spans="68:68" customFormat="1">
      <c r="BP691451" s="90"/>
    </row>
    <row r="691452" spans="68:68" customFormat="1">
      <c r="BP691452" s="90"/>
    </row>
    <row r="691453" spans="68:68" customFormat="1">
      <c r="BP691453" s="90"/>
    </row>
    <row r="691454" spans="68:68" customFormat="1">
      <c r="BP691454" s="90"/>
    </row>
    <row r="691455" spans="68:68" customFormat="1">
      <c r="BP691455" s="90"/>
    </row>
    <row r="691456" spans="68:68" customFormat="1">
      <c r="BP691456" s="90"/>
    </row>
    <row r="691457" spans="68:68" customFormat="1">
      <c r="BP691457" s="90"/>
    </row>
    <row r="691458" spans="68:68" customFormat="1">
      <c r="BP691458" s="90"/>
    </row>
    <row r="691459" spans="68:68" customFormat="1">
      <c r="BP691459" s="90"/>
    </row>
    <row r="691460" spans="68:68" customFormat="1">
      <c r="BP691460" s="90"/>
    </row>
    <row r="691461" spans="68:68" customFormat="1">
      <c r="BP691461" s="90"/>
    </row>
    <row r="691462" spans="68:68" customFormat="1">
      <c r="BP691462" s="90"/>
    </row>
    <row r="691463" spans="68:68" customFormat="1">
      <c r="BP691463" s="90"/>
    </row>
    <row r="691464" spans="68:68" customFormat="1">
      <c r="BP691464" s="90"/>
    </row>
    <row r="691465" spans="68:68" customFormat="1">
      <c r="BP691465" s="90"/>
    </row>
    <row r="691466" spans="68:68" customFormat="1">
      <c r="BP691466" s="90"/>
    </row>
    <row r="691467" spans="68:68" customFormat="1">
      <c r="BP691467" s="90"/>
    </row>
    <row r="691468" spans="68:68" customFormat="1">
      <c r="BP691468" s="90"/>
    </row>
    <row r="691469" spans="68:68" customFormat="1">
      <c r="BP691469" s="90"/>
    </row>
    <row r="691470" spans="68:68" customFormat="1">
      <c r="BP691470" s="90"/>
    </row>
    <row r="691471" spans="68:68" customFormat="1">
      <c r="BP691471" s="90"/>
    </row>
    <row r="691472" spans="68:68" customFormat="1">
      <c r="BP691472" s="90"/>
    </row>
    <row r="691473" spans="68:68" customFormat="1">
      <c r="BP691473" s="90"/>
    </row>
    <row r="691474" spans="68:68" customFormat="1">
      <c r="BP691474" s="90"/>
    </row>
    <row r="691475" spans="68:68" customFormat="1">
      <c r="BP691475" s="90"/>
    </row>
    <row r="691476" spans="68:68" customFormat="1">
      <c r="BP691476" s="90"/>
    </row>
    <row r="691477" spans="68:68" customFormat="1">
      <c r="BP691477" s="90"/>
    </row>
    <row r="691478" spans="68:68" customFormat="1">
      <c r="BP691478" s="90"/>
    </row>
    <row r="691479" spans="68:68" customFormat="1">
      <c r="BP691479" s="90"/>
    </row>
    <row r="691480" spans="68:68" customFormat="1">
      <c r="BP691480" s="90"/>
    </row>
    <row r="691481" spans="68:68" customFormat="1">
      <c r="BP691481" s="90"/>
    </row>
    <row r="691482" spans="68:68" customFormat="1">
      <c r="BP691482" s="90"/>
    </row>
    <row r="691483" spans="68:68" customFormat="1">
      <c r="BP691483" s="90"/>
    </row>
    <row r="691484" spans="68:68" customFormat="1">
      <c r="BP691484" s="90"/>
    </row>
    <row r="691485" spans="68:68" customFormat="1">
      <c r="BP691485" s="90"/>
    </row>
    <row r="691486" spans="68:68" customFormat="1">
      <c r="BP691486" s="90"/>
    </row>
    <row r="691487" spans="68:68" customFormat="1">
      <c r="BP691487" s="90"/>
    </row>
    <row r="691488" spans="68:68" customFormat="1">
      <c r="BP691488" s="90"/>
    </row>
    <row r="691489" spans="68:68" customFormat="1">
      <c r="BP691489" s="90"/>
    </row>
    <row r="691490" spans="68:68" customFormat="1">
      <c r="BP691490" s="90"/>
    </row>
    <row r="691491" spans="68:68" customFormat="1">
      <c r="BP691491" s="90"/>
    </row>
    <row r="691492" spans="68:68" customFormat="1">
      <c r="BP691492" s="90"/>
    </row>
    <row r="691493" spans="68:68" customFormat="1">
      <c r="BP691493" s="90"/>
    </row>
    <row r="691494" spans="68:68" customFormat="1">
      <c r="BP691494" s="90"/>
    </row>
    <row r="691495" spans="68:68" customFormat="1">
      <c r="BP691495" s="90"/>
    </row>
    <row r="691496" spans="68:68" customFormat="1">
      <c r="BP691496" s="90"/>
    </row>
    <row r="691497" spans="68:68" customFormat="1">
      <c r="BP691497" s="90"/>
    </row>
    <row r="691498" spans="68:68" customFormat="1">
      <c r="BP691498" s="90"/>
    </row>
    <row r="691499" spans="68:68" customFormat="1">
      <c r="BP691499" s="90"/>
    </row>
    <row r="691500" spans="68:68" customFormat="1">
      <c r="BP691500" s="90"/>
    </row>
    <row r="691501" spans="68:68" customFormat="1">
      <c r="BP691501" s="90"/>
    </row>
    <row r="691502" spans="68:68" customFormat="1">
      <c r="BP691502" s="90"/>
    </row>
    <row r="691503" spans="68:68" customFormat="1">
      <c r="BP691503" s="90"/>
    </row>
    <row r="691504" spans="68:68" customFormat="1">
      <c r="BP691504" s="90"/>
    </row>
    <row r="691505" spans="68:68" customFormat="1">
      <c r="BP691505" s="90"/>
    </row>
    <row r="691506" spans="68:68" customFormat="1">
      <c r="BP691506" s="90"/>
    </row>
    <row r="691507" spans="68:68" customFormat="1">
      <c r="BP691507" s="90"/>
    </row>
    <row r="691508" spans="68:68" customFormat="1">
      <c r="BP691508" s="90"/>
    </row>
    <row r="691509" spans="68:68" customFormat="1">
      <c r="BP691509" s="90"/>
    </row>
    <row r="691510" spans="68:68" customFormat="1">
      <c r="BP691510" s="90"/>
    </row>
    <row r="691511" spans="68:68" customFormat="1">
      <c r="BP691511" s="90"/>
    </row>
    <row r="691512" spans="68:68" customFormat="1">
      <c r="BP691512" s="90"/>
    </row>
    <row r="691513" spans="68:68" customFormat="1">
      <c r="BP691513" s="90"/>
    </row>
    <row r="691514" spans="68:68" customFormat="1">
      <c r="BP691514" s="90"/>
    </row>
    <row r="691515" spans="68:68" customFormat="1">
      <c r="BP691515" s="90"/>
    </row>
    <row r="691516" spans="68:68" customFormat="1">
      <c r="BP691516" s="90"/>
    </row>
    <row r="691517" spans="68:68" customFormat="1">
      <c r="BP691517" s="90"/>
    </row>
    <row r="691518" spans="68:68" customFormat="1">
      <c r="BP691518" s="90"/>
    </row>
    <row r="691519" spans="68:68" customFormat="1">
      <c r="BP691519" s="90"/>
    </row>
    <row r="691520" spans="68:68" customFormat="1">
      <c r="BP691520" s="90"/>
    </row>
    <row r="691521" spans="68:68" customFormat="1">
      <c r="BP691521" s="90"/>
    </row>
    <row r="691522" spans="68:68" customFormat="1">
      <c r="BP691522" s="90"/>
    </row>
    <row r="691523" spans="68:68" customFormat="1">
      <c r="BP691523" s="90"/>
    </row>
    <row r="691524" spans="68:68" customFormat="1">
      <c r="BP691524" s="90"/>
    </row>
    <row r="691525" spans="68:68" customFormat="1">
      <c r="BP691525" s="90"/>
    </row>
    <row r="691526" spans="68:68" customFormat="1">
      <c r="BP691526" s="90"/>
    </row>
    <row r="691527" spans="68:68" customFormat="1">
      <c r="BP691527" s="90"/>
    </row>
    <row r="691528" spans="68:68" customFormat="1">
      <c r="BP691528" s="90"/>
    </row>
    <row r="691529" spans="68:68" customFormat="1">
      <c r="BP691529" s="90"/>
    </row>
    <row r="691530" spans="68:68" customFormat="1">
      <c r="BP691530" s="90"/>
    </row>
    <row r="691531" spans="68:68" customFormat="1">
      <c r="BP691531" s="90"/>
    </row>
    <row r="691532" spans="68:68" customFormat="1">
      <c r="BP691532" s="90"/>
    </row>
    <row r="691533" spans="68:68" customFormat="1">
      <c r="BP691533" s="90"/>
    </row>
    <row r="691534" spans="68:68" customFormat="1">
      <c r="BP691534" s="90"/>
    </row>
    <row r="691535" spans="68:68" customFormat="1">
      <c r="BP691535" s="90"/>
    </row>
    <row r="691536" spans="68:68" customFormat="1">
      <c r="BP691536" s="90"/>
    </row>
    <row r="691537" spans="68:68" customFormat="1">
      <c r="BP691537" s="90"/>
    </row>
    <row r="691538" spans="68:68" customFormat="1">
      <c r="BP691538" s="90"/>
    </row>
    <row r="691539" spans="68:68" customFormat="1">
      <c r="BP691539" s="90"/>
    </row>
    <row r="691540" spans="68:68" customFormat="1">
      <c r="BP691540" s="90"/>
    </row>
    <row r="691541" spans="68:68" customFormat="1">
      <c r="BP691541" s="90"/>
    </row>
    <row r="691542" spans="68:68" customFormat="1">
      <c r="BP691542" s="90"/>
    </row>
    <row r="691543" spans="68:68" customFormat="1">
      <c r="BP691543" s="90"/>
    </row>
    <row r="691544" spans="68:68" customFormat="1">
      <c r="BP691544" s="90"/>
    </row>
    <row r="691545" spans="68:68" customFormat="1">
      <c r="BP691545" s="90"/>
    </row>
    <row r="691546" spans="68:68" customFormat="1">
      <c r="BP691546" s="90"/>
    </row>
    <row r="691547" spans="68:68" customFormat="1">
      <c r="BP691547" s="90"/>
    </row>
    <row r="691548" spans="68:68" customFormat="1">
      <c r="BP691548" s="90"/>
    </row>
    <row r="691549" spans="68:68" customFormat="1">
      <c r="BP691549" s="90"/>
    </row>
    <row r="691550" spans="68:68" customFormat="1">
      <c r="BP691550" s="90"/>
    </row>
    <row r="691551" spans="68:68" customFormat="1">
      <c r="BP691551" s="90"/>
    </row>
    <row r="691552" spans="68:68" customFormat="1">
      <c r="BP691552" s="90"/>
    </row>
    <row r="691553" spans="68:68" customFormat="1">
      <c r="BP691553" s="90"/>
    </row>
    <row r="691554" spans="68:68" customFormat="1">
      <c r="BP691554" s="90"/>
    </row>
    <row r="691555" spans="68:68" customFormat="1">
      <c r="BP691555" s="90"/>
    </row>
    <row r="691556" spans="68:68" customFormat="1">
      <c r="BP691556" s="90"/>
    </row>
    <row r="691557" spans="68:68" customFormat="1">
      <c r="BP691557" s="90"/>
    </row>
    <row r="691558" spans="68:68" customFormat="1">
      <c r="BP691558" s="90"/>
    </row>
    <row r="691559" spans="68:68" customFormat="1">
      <c r="BP691559" s="90"/>
    </row>
    <row r="691560" spans="68:68" customFormat="1">
      <c r="BP691560" s="90"/>
    </row>
    <row r="691561" spans="68:68" customFormat="1">
      <c r="BP691561" s="90"/>
    </row>
    <row r="691562" spans="68:68" customFormat="1">
      <c r="BP691562" s="90"/>
    </row>
    <row r="691563" spans="68:68" customFormat="1">
      <c r="BP691563" s="90"/>
    </row>
    <row r="691564" spans="68:68" customFormat="1">
      <c r="BP691564" s="90"/>
    </row>
    <row r="691565" spans="68:68" customFormat="1">
      <c r="BP691565" s="90"/>
    </row>
    <row r="691566" spans="68:68" customFormat="1">
      <c r="BP691566" s="90"/>
    </row>
    <row r="691567" spans="68:68" customFormat="1">
      <c r="BP691567" s="90"/>
    </row>
    <row r="691568" spans="68:68" customFormat="1">
      <c r="BP691568" s="90"/>
    </row>
    <row r="691569" spans="68:68" customFormat="1">
      <c r="BP691569" s="90"/>
    </row>
    <row r="691570" spans="68:68" customFormat="1">
      <c r="BP691570" s="90"/>
    </row>
    <row r="691571" spans="68:68" customFormat="1">
      <c r="BP691571" s="90"/>
    </row>
    <row r="691572" spans="68:68" customFormat="1">
      <c r="BP691572" s="90"/>
    </row>
    <row r="691573" spans="68:68" customFormat="1">
      <c r="BP691573" s="90"/>
    </row>
    <row r="691574" spans="68:68" customFormat="1">
      <c r="BP691574" s="90"/>
    </row>
    <row r="691575" spans="68:68" customFormat="1">
      <c r="BP691575" s="90"/>
    </row>
    <row r="691576" spans="68:68" customFormat="1">
      <c r="BP691576" s="90"/>
    </row>
    <row r="691577" spans="68:68" customFormat="1">
      <c r="BP691577" s="90"/>
    </row>
    <row r="691578" spans="68:68" customFormat="1">
      <c r="BP691578" s="90"/>
    </row>
    <row r="691579" spans="68:68" customFormat="1">
      <c r="BP691579" s="90"/>
    </row>
    <row r="691580" spans="68:68" customFormat="1">
      <c r="BP691580" s="90"/>
    </row>
    <row r="691581" spans="68:68" customFormat="1">
      <c r="BP691581" s="90"/>
    </row>
    <row r="691582" spans="68:68" customFormat="1">
      <c r="BP691582" s="90"/>
    </row>
    <row r="691583" spans="68:68" customFormat="1">
      <c r="BP691583" s="90"/>
    </row>
    <row r="691584" spans="68:68" customFormat="1">
      <c r="BP691584" s="90"/>
    </row>
    <row r="691585" spans="68:68" customFormat="1">
      <c r="BP691585" s="90"/>
    </row>
    <row r="691586" spans="68:68" customFormat="1">
      <c r="BP691586" s="90"/>
    </row>
    <row r="691587" spans="68:68" customFormat="1">
      <c r="BP691587" s="90"/>
    </row>
    <row r="691588" spans="68:68" customFormat="1">
      <c r="BP691588" s="90"/>
    </row>
    <row r="691589" spans="68:68" customFormat="1">
      <c r="BP691589" s="90"/>
    </row>
    <row r="691590" spans="68:68" customFormat="1">
      <c r="BP691590" s="90"/>
    </row>
    <row r="691591" spans="68:68" customFormat="1">
      <c r="BP691591" s="90"/>
    </row>
    <row r="691592" spans="68:68" customFormat="1">
      <c r="BP691592" s="90"/>
    </row>
    <row r="691593" spans="68:68" customFormat="1">
      <c r="BP691593" s="90"/>
    </row>
    <row r="691594" spans="68:68" customFormat="1">
      <c r="BP691594" s="90"/>
    </row>
    <row r="691595" spans="68:68" customFormat="1">
      <c r="BP691595" s="90"/>
    </row>
    <row r="691596" spans="68:68" customFormat="1">
      <c r="BP691596" s="90"/>
    </row>
    <row r="691597" spans="68:68" customFormat="1">
      <c r="BP691597" s="90"/>
    </row>
    <row r="691598" spans="68:68" customFormat="1">
      <c r="BP691598" s="90"/>
    </row>
    <row r="691599" spans="68:68" customFormat="1">
      <c r="BP691599" s="90"/>
    </row>
    <row r="691600" spans="68:68" customFormat="1">
      <c r="BP691600" s="90"/>
    </row>
    <row r="691601" spans="68:68" customFormat="1">
      <c r="BP691601" s="90"/>
    </row>
    <row r="691602" spans="68:68" customFormat="1">
      <c r="BP691602" s="90"/>
    </row>
    <row r="691603" spans="68:68" customFormat="1">
      <c r="BP691603" s="90"/>
    </row>
    <row r="691604" spans="68:68" customFormat="1">
      <c r="BP691604" s="90"/>
    </row>
    <row r="691605" spans="68:68" customFormat="1">
      <c r="BP691605" s="90"/>
    </row>
    <row r="691606" spans="68:68" customFormat="1">
      <c r="BP691606" s="90"/>
    </row>
    <row r="691607" spans="68:68" customFormat="1">
      <c r="BP691607" s="90"/>
    </row>
    <row r="691608" spans="68:68" customFormat="1">
      <c r="BP691608" s="90"/>
    </row>
    <row r="691609" spans="68:68" customFormat="1">
      <c r="BP691609" s="90"/>
    </row>
    <row r="691610" spans="68:68" customFormat="1">
      <c r="BP691610" s="90"/>
    </row>
    <row r="691611" spans="68:68" customFormat="1">
      <c r="BP691611" s="90"/>
    </row>
    <row r="691612" spans="68:68" customFormat="1">
      <c r="BP691612" s="90"/>
    </row>
    <row r="691613" spans="68:68" customFormat="1">
      <c r="BP691613" s="90"/>
    </row>
    <row r="691614" spans="68:68" customFormat="1">
      <c r="BP691614" s="90"/>
    </row>
    <row r="691615" spans="68:68" customFormat="1">
      <c r="BP691615" s="90"/>
    </row>
    <row r="691616" spans="68:68" customFormat="1">
      <c r="BP691616" s="90"/>
    </row>
    <row r="691617" spans="68:68" customFormat="1">
      <c r="BP691617" s="90"/>
    </row>
    <row r="691618" spans="68:68" customFormat="1">
      <c r="BP691618" s="90"/>
    </row>
    <row r="691619" spans="68:68" customFormat="1">
      <c r="BP691619" s="90"/>
    </row>
    <row r="691620" spans="68:68" customFormat="1">
      <c r="BP691620" s="90"/>
    </row>
    <row r="691621" spans="68:68" customFormat="1">
      <c r="BP691621" s="90"/>
    </row>
    <row r="691622" spans="68:68" customFormat="1">
      <c r="BP691622" s="90"/>
    </row>
    <row r="691623" spans="68:68" customFormat="1">
      <c r="BP691623" s="90"/>
    </row>
    <row r="691624" spans="68:68" customFormat="1">
      <c r="BP691624" s="90"/>
    </row>
    <row r="691625" spans="68:68" customFormat="1">
      <c r="BP691625" s="90"/>
    </row>
    <row r="691626" spans="68:68" customFormat="1">
      <c r="BP691626" s="90"/>
    </row>
    <row r="691627" spans="68:68" customFormat="1">
      <c r="BP691627" s="90"/>
    </row>
    <row r="691628" spans="68:68" customFormat="1">
      <c r="BP691628" s="90"/>
    </row>
    <row r="691629" spans="68:68" customFormat="1">
      <c r="BP691629" s="90"/>
    </row>
    <row r="691630" spans="68:68" customFormat="1">
      <c r="BP691630" s="90"/>
    </row>
    <row r="691631" spans="68:68" customFormat="1">
      <c r="BP691631" s="90"/>
    </row>
    <row r="691632" spans="68:68" customFormat="1">
      <c r="BP691632" s="90"/>
    </row>
    <row r="691633" spans="68:68" customFormat="1">
      <c r="BP691633" s="90"/>
    </row>
    <row r="691634" spans="68:68" customFormat="1">
      <c r="BP691634" s="90"/>
    </row>
    <row r="691635" spans="68:68" customFormat="1">
      <c r="BP691635" s="90"/>
    </row>
    <row r="691636" spans="68:68" customFormat="1">
      <c r="BP691636" s="90"/>
    </row>
    <row r="691637" spans="68:68" customFormat="1">
      <c r="BP691637" s="90"/>
    </row>
    <row r="691638" spans="68:68" customFormat="1">
      <c r="BP691638" s="90"/>
    </row>
    <row r="691639" spans="68:68" customFormat="1">
      <c r="BP691639" s="90"/>
    </row>
    <row r="691640" spans="68:68" customFormat="1">
      <c r="BP691640" s="90"/>
    </row>
    <row r="691641" spans="68:68" customFormat="1">
      <c r="BP691641" s="90"/>
    </row>
    <row r="691642" spans="68:68" customFormat="1">
      <c r="BP691642" s="90"/>
    </row>
    <row r="691643" spans="68:68" customFormat="1">
      <c r="BP691643" s="90"/>
    </row>
    <row r="691644" spans="68:68" customFormat="1">
      <c r="BP691644" s="90"/>
    </row>
    <row r="691645" spans="68:68" customFormat="1">
      <c r="BP691645" s="90"/>
    </row>
    <row r="691646" spans="68:68" customFormat="1">
      <c r="BP691646" s="90"/>
    </row>
    <row r="691647" spans="68:68" customFormat="1">
      <c r="BP691647" s="90"/>
    </row>
    <row r="691648" spans="68:68" customFormat="1">
      <c r="BP691648" s="90"/>
    </row>
    <row r="691649" spans="68:68" customFormat="1">
      <c r="BP691649" s="90"/>
    </row>
    <row r="691650" spans="68:68" customFormat="1">
      <c r="BP691650" s="90"/>
    </row>
    <row r="691651" spans="68:68" customFormat="1">
      <c r="BP691651" s="90"/>
    </row>
    <row r="691652" spans="68:68" customFormat="1">
      <c r="BP691652" s="90"/>
    </row>
    <row r="691653" spans="68:68" customFormat="1">
      <c r="BP691653" s="90"/>
    </row>
    <row r="691654" spans="68:68" customFormat="1">
      <c r="BP691654" s="90"/>
    </row>
    <row r="691655" spans="68:68" customFormat="1">
      <c r="BP691655" s="90"/>
    </row>
    <row r="691656" spans="68:68" customFormat="1">
      <c r="BP691656" s="90"/>
    </row>
    <row r="691657" spans="68:68" customFormat="1">
      <c r="BP691657" s="90"/>
    </row>
    <row r="691658" spans="68:68" customFormat="1">
      <c r="BP691658" s="90"/>
    </row>
    <row r="691659" spans="68:68" customFormat="1">
      <c r="BP691659" s="90"/>
    </row>
    <row r="691660" spans="68:68" customFormat="1">
      <c r="BP691660" s="90"/>
    </row>
    <row r="691661" spans="68:68" customFormat="1">
      <c r="BP691661" s="90"/>
    </row>
    <row r="691662" spans="68:68" customFormat="1">
      <c r="BP691662" s="90"/>
    </row>
    <row r="691663" spans="68:68" customFormat="1">
      <c r="BP691663" s="90"/>
    </row>
    <row r="691664" spans="68:68" customFormat="1">
      <c r="BP691664" s="90"/>
    </row>
    <row r="691665" spans="68:68" customFormat="1">
      <c r="BP691665" s="90"/>
    </row>
    <row r="691666" spans="68:68" customFormat="1">
      <c r="BP691666" s="90"/>
    </row>
    <row r="691667" spans="68:68" customFormat="1">
      <c r="BP691667" s="90"/>
    </row>
    <row r="691668" spans="68:68" customFormat="1">
      <c r="BP691668" s="90"/>
    </row>
    <row r="691669" spans="68:68" customFormat="1">
      <c r="BP691669" s="90"/>
    </row>
    <row r="691670" spans="68:68" customFormat="1">
      <c r="BP691670" s="90"/>
    </row>
    <row r="691671" spans="68:68" customFormat="1">
      <c r="BP691671" s="90"/>
    </row>
    <row r="691672" spans="68:68" customFormat="1">
      <c r="BP691672" s="90"/>
    </row>
    <row r="691673" spans="68:68" customFormat="1">
      <c r="BP691673" s="90"/>
    </row>
    <row r="691674" spans="68:68" customFormat="1">
      <c r="BP691674" s="90"/>
    </row>
    <row r="691675" spans="68:68" customFormat="1">
      <c r="BP691675" s="90"/>
    </row>
    <row r="691676" spans="68:68" customFormat="1">
      <c r="BP691676" s="90"/>
    </row>
    <row r="691677" spans="68:68" customFormat="1">
      <c r="BP691677" s="90"/>
    </row>
    <row r="691678" spans="68:68" customFormat="1">
      <c r="BP691678" s="90"/>
    </row>
    <row r="691679" spans="68:68" customFormat="1">
      <c r="BP691679" s="90"/>
    </row>
    <row r="691680" spans="68:68" customFormat="1">
      <c r="BP691680" s="90"/>
    </row>
    <row r="691681" spans="68:68" customFormat="1">
      <c r="BP691681" s="90"/>
    </row>
    <row r="691682" spans="68:68" customFormat="1">
      <c r="BP691682" s="90"/>
    </row>
    <row r="691683" spans="68:68" customFormat="1">
      <c r="BP691683" s="90"/>
    </row>
    <row r="691684" spans="68:68" customFormat="1">
      <c r="BP691684" s="90"/>
    </row>
    <row r="691685" spans="68:68" customFormat="1">
      <c r="BP691685" s="90"/>
    </row>
    <row r="691686" spans="68:68" customFormat="1">
      <c r="BP691686" s="90"/>
    </row>
    <row r="691687" spans="68:68" customFormat="1">
      <c r="BP691687" s="90"/>
    </row>
    <row r="691688" spans="68:68" customFormat="1">
      <c r="BP691688" s="90"/>
    </row>
    <row r="691689" spans="68:68" customFormat="1">
      <c r="BP691689" s="90"/>
    </row>
    <row r="691690" spans="68:68" customFormat="1">
      <c r="BP691690" s="90"/>
    </row>
    <row r="691691" spans="68:68" customFormat="1">
      <c r="BP691691" s="90"/>
    </row>
    <row r="691692" spans="68:68" customFormat="1">
      <c r="BP691692" s="90"/>
    </row>
    <row r="691693" spans="68:68" customFormat="1">
      <c r="BP691693" s="90"/>
    </row>
    <row r="691694" spans="68:68" customFormat="1">
      <c r="BP691694" s="90"/>
    </row>
    <row r="691695" spans="68:68" customFormat="1">
      <c r="BP691695" s="90"/>
    </row>
    <row r="691696" spans="68:68" customFormat="1">
      <c r="BP691696" s="90"/>
    </row>
    <row r="691697" spans="68:68" customFormat="1">
      <c r="BP691697" s="90"/>
    </row>
    <row r="691698" spans="68:68" customFormat="1">
      <c r="BP691698" s="90"/>
    </row>
    <row r="691699" spans="68:68" customFormat="1">
      <c r="BP691699" s="90"/>
    </row>
    <row r="691700" spans="68:68" customFormat="1">
      <c r="BP691700" s="90"/>
    </row>
    <row r="691701" spans="68:68" customFormat="1">
      <c r="BP691701" s="90"/>
    </row>
    <row r="691702" spans="68:68" customFormat="1">
      <c r="BP691702" s="90"/>
    </row>
    <row r="691703" spans="68:68" customFormat="1">
      <c r="BP691703" s="90"/>
    </row>
    <row r="691704" spans="68:68" customFormat="1">
      <c r="BP691704" s="90"/>
    </row>
    <row r="691705" spans="68:68" customFormat="1">
      <c r="BP691705" s="90"/>
    </row>
    <row r="691706" spans="68:68" customFormat="1">
      <c r="BP691706" s="90"/>
    </row>
    <row r="691707" spans="68:68" customFormat="1">
      <c r="BP691707" s="90"/>
    </row>
    <row r="691708" spans="68:68" customFormat="1">
      <c r="BP691708" s="90"/>
    </row>
    <row r="691709" spans="68:68" customFormat="1">
      <c r="BP691709" s="90"/>
    </row>
    <row r="691710" spans="68:68" customFormat="1">
      <c r="BP691710" s="90"/>
    </row>
    <row r="691711" spans="68:68" customFormat="1">
      <c r="BP691711" s="90"/>
    </row>
    <row r="691712" spans="68:68" customFormat="1">
      <c r="BP691712" s="90"/>
    </row>
    <row r="691713" spans="68:68" customFormat="1">
      <c r="BP691713" s="90"/>
    </row>
    <row r="691714" spans="68:68" customFormat="1">
      <c r="BP691714" s="90"/>
    </row>
    <row r="691715" spans="68:68" customFormat="1">
      <c r="BP691715" s="90"/>
    </row>
    <row r="691716" spans="68:68" customFormat="1">
      <c r="BP691716" s="90"/>
    </row>
    <row r="691717" spans="68:68" customFormat="1">
      <c r="BP691717" s="90"/>
    </row>
    <row r="691718" spans="68:68" customFormat="1">
      <c r="BP691718" s="90"/>
    </row>
    <row r="691719" spans="68:68" customFormat="1">
      <c r="BP691719" s="90"/>
    </row>
    <row r="691720" spans="68:68" customFormat="1">
      <c r="BP691720" s="90"/>
    </row>
    <row r="691721" spans="68:68" customFormat="1">
      <c r="BP691721" s="90"/>
    </row>
    <row r="691722" spans="68:68" customFormat="1">
      <c r="BP691722" s="90"/>
    </row>
    <row r="691723" spans="68:68" customFormat="1">
      <c r="BP691723" s="90"/>
    </row>
    <row r="691724" spans="68:68" customFormat="1">
      <c r="BP691724" s="90"/>
    </row>
    <row r="691725" spans="68:68" customFormat="1">
      <c r="BP691725" s="90"/>
    </row>
    <row r="691726" spans="68:68" customFormat="1">
      <c r="BP691726" s="90"/>
    </row>
    <row r="691727" spans="68:68" customFormat="1">
      <c r="BP691727" s="90"/>
    </row>
    <row r="691728" spans="68:68" customFormat="1">
      <c r="BP691728" s="90"/>
    </row>
    <row r="691729" spans="68:68" customFormat="1">
      <c r="BP691729" s="90"/>
    </row>
    <row r="691730" spans="68:68" customFormat="1">
      <c r="BP691730" s="90"/>
    </row>
    <row r="691731" spans="68:68" customFormat="1">
      <c r="BP691731" s="90"/>
    </row>
    <row r="691732" spans="68:68" customFormat="1">
      <c r="BP691732" s="90"/>
    </row>
    <row r="691733" spans="68:68" customFormat="1">
      <c r="BP691733" s="90"/>
    </row>
    <row r="691734" spans="68:68" customFormat="1">
      <c r="BP691734" s="90"/>
    </row>
    <row r="691735" spans="68:68" customFormat="1">
      <c r="BP691735" s="90"/>
    </row>
    <row r="691736" spans="68:68" customFormat="1">
      <c r="BP691736" s="90"/>
    </row>
    <row r="691737" spans="68:68" customFormat="1">
      <c r="BP691737" s="90"/>
    </row>
    <row r="691738" spans="68:68" customFormat="1">
      <c r="BP691738" s="90"/>
    </row>
    <row r="691739" spans="68:68" customFormat="1">
      <c r="BP691739" s="90"/>
    </row>
    <row r="691740" spans="68:68" customFormat="1">
      <c r="BP691740" s="90"/>
    </row>
    <row r="691741" spans="68:68" customFormat="1">
      <c r="BP691741" s="90"/>
    </row>
    <row r="691742" spans="68:68" customFormat="1">
      <c r="BP691742" s="90"/>
    </row>
    <row r="691743" spans="68:68" customFormat="1">
      <c r="BP691743" s="90"/>
    </row>
    <row r="691744" spans="68:68" customFormat="1">
      <c r="BP691744" s="90"/>
    </row>
    <row r="691745" spans="68:68" customFormat="1">
      <c r="BP691745" s="90"/>
    </row>
    <row r="691746" spans="68:68" customFormat="1">
      <c r="BP691746" s="90"/>
    </row>
    <row r="691747" spans="68:68" customFormat="1">
      <c r="BP691747" s="90"/>
    </row>
    <row r="691748" spans="68:68" customFormat="1">
      <c r="BP691748" s="90"/>
    </row>
    <row r="691749" spans="68:68" customFormat="1">
      <c r="BP691749" s="90"/>
    </row>
    <row r="691750" spans="68:68" customFormat="1">
      <c r="BP691750" s="90"/>
    </row>
    <row r="691751" spans="68:68" customFormat="1">
      <c r="BP691751" s="90"/>
    </row>
    <row r="691752" spans="68:68" customFormat="1">
      <c r="BP691752" s="90"/>
    </row>
    <row r="691753" spans="68:68" customFormat="1">
      <c r="BP691753" s="90"/>
    </row>
    <row r="691754" spans="68:68" customFormat="1">
      <c r="BP691754" s="90"/>
    </row>
    <row r="691755" spans="68:68" customFormat="1">
      <c r="BP691755" s="90"/>
    </row>
    <row r="691756" spans="68:68" customFormat="1">
      <c r="BP691756" s="90"/>
    </row>
    <row r="691757" spans="68:68" customFormat="1">
      <c r="BP691757" s="90"/>
    </row>
    <row r="691758" spans="68:68" customFormat="1">
      <c r="BP691758" s="90"/>
    </row>
    <row r="691759" spans="68:68" customFormat="1">
      <c r="BP691759" s="90"/>
    </row>
    <row r="691760" spans="68:68" customFormat="1">
      <c r="BP691760" s="90"/>
    </row>
    <row r="691761" spans="68:68" customFormat="1">
      <c r="BP691761" s="90"/>
    </row>
    <row r="691762" spans="68:68" customFormat="1">
      <c r="BP691762" s="90"/>
    </row>
    <row r="691763" spans="68:68" customFormat="1">
      <c r="BP691763" s="90"/>
    </row>
    <row r="691764" spans="68:68" customFormat="1">
      <c r="BP691764" s="90"/>
    </row>
    <row r="691765" spans="68:68" customFormat="1">
      <c r="BP691765" s="90"/>
    </row>
    <row r="691766" spans="68:68" customFormat="1">
      <c r="BP691766" s="90"/>
    </row>
    <row r="691767" spans="68:68" customFormat="1">
      <c r="BP691767" s="90"/>
    </row>
    <row r="691768" spans="68:68" customFormat="1">
      <c r="BP691768" s="90"/>
    </row>
    <row r="691769" spans="68:68" customFormat="1">
      <c r="BP691769" s="90"/>
    </row>
    <row r="691770" spans="68:68" customFormat="1">
      <c r="BP691770" s="90"/>
    </row>
    <row r="691771" spans="68:68" customFormat="1">
      <c r="BP691771" s="90"/>
    </row>
    <row r="691772" spans="68:68" customFormat="1">
      <c r="BP691772" s="90"/>
    </row>
    <row r="691773" spans="68:68" customFormat="1">
      <c r="BP691773" s="90"/>
    </row>
    <row r="691774" spans="68:68" customFormat="1">
      <c r="BP691774" s="90"/>
    </row>
    <row r="691775" spans="68:68" customFormat="1">
      <c r="BP691775" s="90"/>
    </row>
    <row r="691776" spans="68:68" customFormat="1">
      <c r="BP691776" s="90"/>
    </row>
    <row r="691777" spans="68:68" customFormat="1">
      <c r="BP691777" s="90"/>
    </row>
    <row r="691778" spans="68:68" customFormat="1">
      <c r="BP691778" s="90"/>
    </row>
    <row r="691779" spans="68:68" customFormat="1">
      <c r="BP691779" s="90"/>
    </row>
    <row r="691780" spans="68:68" customFormat="1">
      <c r="BP691780" s="90"/>
    </row>
    <row r="691781" spans="68:68" customFormat="1">
      <c r="BP691781" s="90"/>
    </row>
    <row r="691782" spans="68:68" customFormat="1">
      <c r="BP691782" s="90"/>
    </row>
    <row r="691783" spans="68:68" customFormat="1">
      <c r="BP691783" s="90"/>
    </row>
    <row r="691784" spans="68:68" customFormat="1">
      <c r="BP691784" s="90"/>
    </row>
    <row r="691785" spans="68:68" customFormat="1">
      <c r="BP691785" s="90"/>
    </row>
    <row r="691786" spans="68:68" customFormat="1">
      <c r="BP691786" s="90"/>
    </row>
    <row r="691787" spans="68:68" customFormat="1">
      <c r="BP691787" s="90"/>
    </row>
    <row r="691788" spans="68:68" customFormat="1">
      <c r="BP691788" s="90"/>
    </row>
    <row r="691789" spans="68:68" customFormat="1">
      <c r="BP691789" s="90"/>
    </row>
    <row r="691790" spans="68:68" customFormat="1">
      <c r="BP691790" s="90"/>
    </row>
    <row r="691791" spans="68:68" customFormat="1">
      <c r="BP691791" s="90"/>
    </row>
    <row r="691792" spans="68:68" customFormat="1">
      <c r="BP691792" s="90"/>
    </row>
    <row r="691793" spans="68:68" customFormat="1">
      <c r="BP691793" s="90"/>
    </row>
    <row r="691794" spans="68:68" customFormat="1">
      <c r="BP691794" s="90"/>
    </row>
    <row r="691795" spans="68:68" customFormat="1">
      <c r="BP691795" s="90"/>
    </row>
    <row r="691796" spans="68:68" customFormat="1">
      <c r="BP691796" s="90"/>
    </row>
    <row r="691797" spans="68:68" customFormat="1">
      <c r="BP691797" s="90"/>
    </row>
    <row r="691798" spans="68:68" customFormat="1">
      <c r="BP691798" s="90"/>
    </row>
    <row r="691799" spans="68:68" customFormat="1">
      <c r="BP691799" s="90"/>
    </row>
    <row r="691800" spans="68:68" customFormat="1">
      <c r="BP691800" s="90"/>
    </row>
    <row r="691801" spans="68:68" customFormat="1">
      <c r="BP691801" s="90"/>
    </row>
    <row r="691802" spans="68:68" customFormat="1">
      <c r="BP691802" s="90"/>
    </row>
    <row r="691803" spans="68:68" customFormat="1">
      <c r="BP691803" s="90"/>
    </row>
    <row r="691804" spans="68:68" customFormat="1">
      <c r="BP691804" s="90"/>
    </row>
    <row r="691805" spans="68:68" customFormat="1">
      <c r="BP691805" s="90"/>
    </row>
    <row r="691806" spans="68:68" customFormat="1">
      <c r="BP691806" s="90"/>
    </row>
    <row r="691807" spans="68:68" customFormat="1">
      <c r="BP691807" s="90"/>
    </row>
    <row r="691808" spans="68:68" customFormat="1">
      <c r="BP691808" s="90"/>
    </row>
    <row r="691809" spans="68:68" customFormat="1">
      <c r="BP691809" s="90"/>
    </row>
    <row r="691810" spans="68:68" customFormat="1">
      <c r="BP691810" s="90"/>
    </row>
    <row r="691811" spans="68:68" customFormat="1">
      <c r="BP691811" s="90"/>
    </row>
    <row r="691812" spans="68:68" customFormat="1">
      <c r="BP691812" s="90"/>
    </row>
    <row r="691813" spans="68:68" customFormat="1">
      <c r="BP691813" s="90"/>
    </row>
    <row r="691814" spans="68:68" customFormat="1">
      <c r="BP691814" s="90"/>
    </row>
    <row r="691815" spans="68:68" customFormat="1">
      <c r="BP691815" s="90"/>
    </row>
    <row r="691816" spans="68:68" customFormat="1">
      <c r="BP691816" s="90"/>
    </row>
    <row r="691817" spans="68:68" customFormat="1">
      <c r="BP691817" s="90"/>
    </row>
    <row r="691818" spans="68:68" customFormat="1">
      <c r="BP691818" s="90"/>
    </row>
    <row r="691819" spans="68:68" customFormat="1">
      <c r="BP691819" s="90"/>
    </row>
    <row r="691820" spans="68:68" customFormat="1">
      <c r="BP691820" s="90"/>
    </row>
    <row r="691821" spans="68:68" customFormat="1">
      <c r="BP691821" s="90"/>
    </row>
    <row r="691822" spans="68:68" customFormat="1">
      <c r="BP691822" s="90"/>
    </row>
    <row r="691823" spans="68:68" customFormat="1">
      <c r="BP691823" s="90"/>
    </row>
    <row r="691824" spans="68:68" customFormat="1">
      <c r="BP691824" s="90"/>
    </row>
    <row r="691825" spans="68:68" customFormat="1">
      <c r="BP691825" s="90"/>
    </row>
    <row r="691826" spans="68:68" customFormat="1">
      <c r="BP691826" s="90"/>
    </row>
    <row r="691827" spans="68:68" customFormat="1">
      <c r="BP691827" s="90"/>
    </row>
    <row r="691828" spans="68:68" customFormat="1">
      <c r="BP691828" s="90"/>
    </row>
    <row r="691829" spans="68:68" customFormat="1">
      <c r="BP691829" s="90"/>
    </row>
    <row r="691830" spans="68:68" customFormat="1">
      <c r="BP691830" s="90"/>
    </row>
    <row r="691831" spans="68:68" customFormat="1">
      <c r="BP691831" s="90"/>
    </row>
    <row r="691832" spans="68:68" customFormat="1">
      <c r="BP691832" s="90"/>
    </row>
    <row r="691833" spans="68:68" customFormat="1">
      <c r="BP691833" s="90"/>
    </row>
    <row r="691834" spans="68:68" customFormat="1">
      <c r="BP691834" s="90"/>
    </row>
    <row r="691835" spans="68:68" customFormat="1">
      <c r="BP691835" s="90"/>
    </row>
    <row r="691836" spans="68:68" customFormat="1">
      <c r="BP691836" s="90"/>
    </row>
    <row r="691837" spans="68:68" customFormat="1">
      <c r="BP691837" s="90"/>
    </row>
    <row r="691838" spans="68:68" customFormat="1">
      <c r="BP691838" s="90"/>
    </row>
    <row r="691839" spans="68:68" customFormat="1">
      <c r="BP691839" s="90"/>
    </row>
    <row r="691840" spans="68:68" customFormat="1">
      <c r="BP691840" s="90"/>
    </row>
    <row r="691841" spans="68:68" customFormat="1">
      <c r="BP691841" s="90"/>
    </row>
    <row r="691842" spans="68:68" customFormat="1">
      <c r="BP691842" s="90"/>
    </row>
    <row r="691843" spans="68:68" customFormat="1">
      <c r="BP691843" s="90"/>
    </row>
    <row r="691844" spans="68:68" customFormat="1">
      <c r="BP691844" s="90"/>
    </row>
    <row r="691845" spans="68:68" customFormat="1">
      <c r="BP691845" s="90"/>
    </row>
    <row r="691846" spans="68:68" customFormat="1">
      <c r="BP691846" s="90"/>
    </row>
    <row r="691847" spans="68:68" customFormat="1">
      <c r="BP691847" s="90"/>
    </row>
    <row r="691848" spans="68:68" customFormat="1">
      <c r="BP691848" s="90"/>
    </row>
    <row r="691849" spans="68:68" customFormat="1">
      <c r="BP691849" s="90"/>
    </row>
    <row r="691850" spans="68:68" customFormat="1">
      <c r="BP691850" s="90"/>
    </row>
    <row r="691851" spans="68:68" customFormat="1">
      <c r="BP691851" s="90"/>
    </row>
    <row r="691852" spans="68:68" customFormat="1">
      <c r="BP691852" s="90"/>
    </row>
    <row r="691853" spans="68:68" customFormat="1">
      <c r="BP691853" s="90"/>
    </row>
    <row r="691854" spans="68:68" customFormat="1">
      <c r="BP691854" s="90"/>
    </row>
    <row r="691855" spans="68:68" customFormat="1">
      <c r="BP691855" s="90"/>
    </row>
    <row r="691856" spans="68:68" customFormat="1">
      <c r="BP691856" s="90"/>
    </row>
    <row r="691857" spans="68:68" customFormat="1">
      <c r="BP691857" s="90"/>
    </row>
    <row r="691858" spans="68:68" customFormat="1">
      <c r="BP691858" s="90"/>
    </row>
    <row r="691859" spans="68:68" customFormat="1">
      <c r="BP691859" s="90"/>
    </row>
    <row r="691860" spans="68:68" customFormat="1">
      <c r="BP691860" s="90"/>
    </row>
    <row r="691861" spans="68:68" customFormat="1">
      <c r="BP691861" s="90"/>
    </row>
    <row r="691862" spans="68:68" customFormat="1">
      <c r="BP691862" s="90"/>
    </row>
    <row r="691863" spans="68:68" customFormat="1">
      <c r="BP691863" s="90"/>
    </row>
    <row r="691864" spans="68:68" customFormat="1">
      <c r="BP691864" s="90"/>
    </row>
    <row r="691865" spans="68:68" customFormat="1">
      <c r="BP691865" s="90"/>
    </row>
    <row r="691866" spans="68:68" customFormat="1">
      <c r="BP691866" s="90"/>
    </row>
    <row r="691867" spans="68:68" customFormat="1">
      <c r="BP691867" s="90"/>
    </row>
    <row r="691868" spans="68:68" customFormat="1">
      <c r="BP691868" s="90"/>
    </row>
    <row r="691869" spans="68:68" customFormat="1">
      <c r="BP691869" s="90"/>
    </row>
    <row r="691870" spans="68:68" customFormat="1">
      <c r="BP691870" s="90"/>
    </row>
    <row r="691871" spans="68:68" customFormat="1">
      <c r="BP691871" s="90"/>
    </row>
    <row r="691872" spans="68:68" customFormat="1">
      <c r="BP691872" s="90"/>
    </row>
    <row r="691873" spans="68:68" customFormat="1">
      <c r="BP691873" s="90"/>
    </row>
    <row r="691874" spans="68:68" customFormat="1">
      <c r="BP691874" s="90"/>
    </row>
    <row r="691875" spans="68:68" customFormat="1">
      <c r="BP691875" s="90"/>
    </row>
    <row r="691876" spans="68:68" customFormat="1">
      <c r="BP691876" s="90"/>
    </row>
    <row r="691877" spans="68:68" customFormat="1">
      <c r="BP691877" s="90"/>
    </row>
    <row r="691878" spans="68:68" customFormat="1">
      <c r="BP691878" s="90"/>
    </row>
    <row r="691879" spans="68:68" customFormat="1">
      <c r="BP691879" s="90"/>
    </row>
    <row r="691880" spans="68:68" customFormat="1">
      <c r="BP691880" s="90"/>
    </row>
    <row r="691881" spans="68:68" customFormat="1">
      <c r="BP691881" s="90"/>
    </row>
    <row r="691882" spans="68:68" customFormat="1">
      <c r="BP691882" s="90"/>
    </row>
    <row r="691883" spans="68:68" customFormat="1">
      <c r="BP691883" s="90"/>
    </row>
    <row r="691884" spans="68:68" customFormat="1">
      <c r="BP691884" s="90"/>
    </row>
    <row r="691885" spans="68:68" customFormat="1">
      <c r="BP691885" s="90"/>
    </row>
    <row r="691886" spans="68:68" customFormat="1">
      <c r="BP691886" s="90"/>
    </row>
    <row r="691887" spans="68:68" customFormat="1">
      <c r="BP691887" s="90"/>
    </row>
    <row r="691888" spans="68:68" customFormat="1">
      <c r="BP691888" s="90"/>
    </row>
    <row r="691889" spans="68:68" customFormat="1">
      <c r="BP691889" s="90"/>
    </row>
    <row r="691890" spans="68:68" customFormat="1">
      <c r="BP691890" s="90"/>
    </row>
    <row r="691891" spans="68:68" customFormat="1">
      <c r="BP691891" s="90"/>
    </row>
    <row r="691892" spans="68:68" customFormat="1">
      <c r="BP691892" s="90"/>
    </row>
    <row r="691893" spans="68:68" customFormat="1">
      <c r="BP691893" s="90"/>
    </row>
    <row r="691894" spans="68:68" customFormat="1">
      <c r="BP691894" s="90"/>
    </row>
    <row r="691895" spans="68:68" customFormat="1">
      <c r="BP691895" s="90"/>
    </row>
    <row r="691896" spans="68:68" customFormat="1">
      <c r="BP691896" s="90"/>
    </row>
    <row r="691897" spans="68:68" customFormat="1">
      <c r="BP691897" s="90"/>
    </row>
    <row r="691898" spans="68:68" customFormat="1">
      <c r="BP691898" s="90"/>
    </row>
    <row r="691899" spans="68:68" customFormat="1">
      <c r="BP691899" s="90"/>
    </row>
    <row r="691900" spans="68:68" customFormat="1">
      <c r="BP691900" s="90"/>
    </row>
    <row r="691901" spans="68:68" customFormat="1">
      <c r="BP691901" s="90"/>
    </row>
    <row r="691902" spans="68:68" customFormat="1">
      <c r="BP691902" s="90"/>
    </row>
    <row r="691903" spans="68:68" customFormat="1">
      <c r="BP691903" s="90"/>
    </row>
    <row r="691904" spans="68:68" customFormat="1">
      <c r="BP691904" s="90"/>
    </row>
    <row r="691905" spans="68:68" customFormat="1">
      <c r="BP691905" s="90"/>
    </row>
    <row r="691906" spans="68:68" customFormat="1">
      <c r="BP691906" s="90"/>
    </row>
    <row r="691907" spans="68:68" customFormat="1">
      <c r="BP691907" s="90"/>
    </row>
    <row r="691908" spans="68:68" customFormat="1">
      <c r="BP691908" s="90"/>
    </row>
    <row r="691909" spans="68:68" customFormat="1">
      <c r="BP691909" s="90"/>
    </row>
    <row r="691910" spans="68:68" customFormat="1">
      <c r="BP691910" s="90"/>
    </row>
    <row r="691911" spans="68:68" customFormat="1">
      <c r="BP691911" s="90"/>
    </row>
    <row r="691912" spans="68:68" customFormat="1">
      <c r="BP691912" s="90"/>
    </row>
    <row r="691913" spans="68:68" customFormat="1">
      <c r="BP691913" s="90"/>
    </row>
    <row r="691914" spans="68:68" customFormat="1">
      <c r="BP691914" s="90"/>
    </row>
    <row r="691915" spans="68:68" customFormat="1">
      <c r="BP691915" s="90"/>
    </row>
    <row r="691916" spans="68:68" customFormat="1">
      <c r="BP691916" s="90"/>
    </row>
    <row r="691917" spans="68:68" customFormat="1">
      <c r="BP691917" s="90"/>
    </row>
    <row r="691918" spans="68:68" customFormat="1">
      <c r="BP691918" s="90"/>
    </row>
    <row r="691919" spans="68:68" customFormat="1">
      <c r="BP691919" s="90"/>
    </row>
    <row r="691920" spans="68:68" customFormat="1">
      <c r="BP691920" s="90"/>
    </row>
    <row r="691921" spans="68:68" customFormat="1">
      <c r="BP691921" s="90"/>
    </row>
    <row r="691922" spans="68:68" customFormat="1">
      <c r="BP691922" s="90"/>
    </row>
    <row r="691923" spans="68:68" customFormat="1">
      <c r="BP691923" s="90"/>
    </row>
    <row r="691924" spans="68:68" customFormat="1">
      <c r="BP691924" s="90"/>
    </row>
    <row r="691925" spans="68:68" customFormat="1">
      <c r="BP691925" s="90"/>
    </row>
    <row r="691926" spans="68:68" customFormat="1">
      <c r="BP691926" s="90"/>
    </row>
    <row r="691927" spans="68:68" customFormat="1">
      <c r="BP691927" s="90"/>
    </row>
    <row r="691928" spans="68:68" customFormat="1">
      <c r="BP691928" s="90"/>
    </row>
    <row r="691929" spans="68:68" customFormat="1">
      <c r="BP691929" s="90"/>
    </row>
    <row r="691930" spans="68:68" customFormat="1">
      <c r="BP691930" s="90"/>
    </row>
    <row r="691931" spans="68:68" customFormat="1">
      <c r="BP691931" s="90"/>
    </row>
    <row r="691932" spans="68:68" customFormat="1">
      <c r="BP691932" s="90"/>
    </row>
    <row r="691933" spans="68:68" customFormat="1">
      <c r="BP691933" s="90"/>
    </row>
    <row r="691934" spans="68:68" customFormat="1">
      <c r="BP691934" s="90"/>
    </row>
    <row r="691935" spans="68:68" customFormat="1">
      <c r="BP691935" s="90"/>
    </row>
    <row r="691936" spans="68:68" customFormat="1">
      <c r="BP691936" s="90"/>
    </row>
    <row r="691937" spans="68:68" customFormat="1">
      <c r="BP691937" s="90"/>
    </row>
    <row r="691938" spans="68:68" customFormat="1">
      <c r="BP691938" s="90"/>
    </row>
    <row r="691939" spans="68:68" customFormat="1">
      <c r="BP691939" s="90"/>
    </row>
    <row r="691940" spans="68:68" customFormat="1">
      <c r="BP691940" s="90"/>
    </row>
    <row r="691941" spans="68:68" customFormat="1">
      <c r="BP691941" s="90"/>
    </row>
    <row r="691942" spans="68:68" customFormat="1">
      <c r="BP691942" s="90"/>
    </row>
    <row r="691943" spans="68:68" customFormat="1">
      <c r="BP691943" s="90"/>
    </row>
    <row r="691944" spans="68:68" customFormat="1">
      <c r="BP691944" s="90"/>
    </row>
    <row r="691945" spans="68:68" customFormat="1">
      <c r="BP691945" s="90"/>
    </row>
    <row r="691946" spans="68:68" customFormat="1">
      <c r="BP691946" s="90"/>
    </row>
    <row r="691947" spans="68:68" customFormat="1">
      <c r="BP691947" s="90"/>
    </row>
    <row r="691948" spans="68:68" customFormat="1">
      <c r="BP691948" s="90"/>
    </row>
    <row r="691949" spans="68:68" customFormat="1">
      <c r="BP691949" s="90"/>
    </row>
    <row r="691950" spans="68:68" customFormat="1">
      <c r="BP691950" s="90"/>
    </row>
    <row r="691951" spans="68:68" customFormat="1">
      <c r="BP691951" s="90"/>
    </row>
    <row r="691952" spans="68:68" customFormat="1">
      <c r="BP691952" s="90"/>
    </row>
    <row r="691953" spans="68:68" customFormat="1">
      <c r="BP691953" s="90"/>
    </row>
    <row r="691954" spans="68:68" customFormat="1">
      <c r="BP691954" s="90"/>
    </row>
    <row r="691955" spans="68:68" customFormat="1">
      <c r="BP691955" s="90"/>
    </row>
    <row r="691956" spans="68:68" customFormat="1">
      <c r="BP691956" s="90"/>
    </row>
    <row r="691957" spans="68:68" customFormat="1">
      <c r="BP691957" s="90"/>
    </row>
    <row r="691958" spans="68:68" customFormat="1">
      <c r="BP691958" s="90"/>
    </row>
    <row r="691959" spans="68:68" customFormat="1">
      <c r="BP691959" s="90"/>
    </row>
    <row r="691960" spans="68:68" customFormat="1">
      <c r="BP691960" s="90"/>
    </row>
    <row r="691961" spans="68:68" customFormat="1">
      <c r="BP691961" s="90"/>
    </row>
    <row r="691962" spans="68:68" customFormat="1">
      <c r="BP691962" s="90"/>
    </row>
    <row r="691963" spans="68:68" customFormat="1">
      <c r="BP691963" s="90"/>
    </row>
    <row r="691964" spans="68:68" customFormat="1">
      <c r="BP691964" s="90"/>
    </row>
    <row r="691965" spans="68:68" customFormat="1">
      <c r="BP691965" s="90"/>
    </row>
    <row r="691966" spans="68:68" customFormat="1">
      <c r="BP691966" s="90"/>
    </row>
    <row r="691967" spans="68:68" customFormat="1">
      <c r="BP691967" s="90"/>
    </row>
    <row r="691968" spans="68:68" customFormat="1">
      <c r="BP691968" s="90"/>
    </row>
    <row r="691969" spans="68:68" customFormat="1">
      <c r="BP691969" s="90"/>
    </row>
    <row r="691970" spans="68:68" customFormat="1">
      <c r="BP691970" s="90"/>
    </row>
    <row r="691971" spans="68:68" customFormat="1">
      <c r="BP691971" s="90"/>
    </row>
    <row r="691972" spans="68:68" customFormat="1">
      <c r="BP691972" s="90"/>
    </row>
    <row r="691973" spans="68:68" customFormat="1">
      <c r="BP691973" s="90"/>
    </row>
    <row r="691974" spans="68:68" customFormat="1">
      <c r="BP691974" s="90"/>
    </row>
    <row r="691975" spans="68:68" customFormat="1">
      <c r="BP691975" s="90"/>
    </row>
    <row r="691976" spans="68:68" customFormat="1">
      <c r="BP691976" s="90"/>
    </row>
    <row r="691977" spans="68:68" customFormat="1">
      <c r="BP691977" s="90"/>
    </row>
    <row r="691978" spans="68:68" customFormat="1">
      <c r="BP691978" s="90"/>
    </row>
    <row r="691979" spans="68:68" customFormat="1">
      <c r="BP691979" s="90"/>
    </row>
    <row r="691980" spans="68:68" customFormat="1">
      <c r="BP691980" s="90"/>
    </row>
    <row r="691981" spans="68:68" customFormat="1">
      <c r="BP691981" s="90"/>
    </row>
    <row r="691982" spans="68:68" customFormat="1">
      <c r="BP691982" s="90"/>
    </row>
    <row r="691983" spans="68:68" customFormat="1">
      <c r="BP691983" s="90"/>
    </row>
    <row r="691984" spans="68:68" customFormat="1">
      <c r="BP691984" s="90"/>
    </row>
    <row r="691985" spans="68:68" customFormat="1">
      <c r="BP691985" s="90"/>
    </row>
    <row r="691986" spans="68:68" customFormat="1">
      <c r="BP691986" s="90"/>
    </row>
    <row r="691987" spans="68:68" customFormat="1">
      <c r="BP691987" s="90"/>
    </row>
    <row r="691988" spans="68:68" customFormat="1">
      <c r="BP691988" s="90"/>
    </row>
    <row r="691989" spans="68:68" customFormat="1">
      <c r="BP691989" s="90"/>
    </row>
    <row r="691990" spans="68:68" customFormat="1">
      <c r="BP691990" s="90"/>
    </row>
    <row r="691991" spans="68:68" customFormat="1">
      <c r="BP691991" s="90"/>
    </row>
    <row r="691992" spans="68:68" customFormat="1">
      <c r="BP691992" s="90"/>
    </row>
    <row r="691993" spans="68:68" customFormat="1">
      <c r="BP691993" s="90"/>
    </row>
    <row r="691994" spans="68:68" customFormat="1">
      <c r="BP691994" s="90"/>
    </row>
    <row r="691995" spans="68:68" customFormat="1">
      <c r="BP691995" s="90"/>
    </row>
    <row r="691996" spans="68:68" customFormat="1">
      <c r="BP691996" s="90"/>
    </row>
    <row r="691997" spans="68:68" customFormat="1">
      <c r="BP691997" s="90"/>
    </row>
    <row r="691998" spans="68:68" customFormat="1">
      <c r="BP691998" s="90"/>
    </row>
    <row r="691999" spans="68:68" customFormat="1">
      <c r="BP691999" s="90"/>
    </row>
    <row r="692000" spans="68:68" customFormat="1">
      <c r="BP692000" s="90"/>
    </row>
    <row r="692001" spans="68:68" customFormat="1">
      <c r="BP692001" s="90"/>
    </row>
    <row r="692002" spans="68:68" customFormat="1">
      <c r="BP692002" s="90"/>
    </row>
    <row r="692003" spans="68:68" customFormat="1">
      <c r="BP692003" s="90"/>
    </row>
    <row r="692004" spans="68:68" customFormat="1">
      <c r="BP692004" s="90"/>
    </row>
    <row r="692005" spans="68:68" customFormat="1">
      <c r="BP692005" s="90"/>
    </row>
    <row r="692006" spans="68:68" customFormat="1">
      <c r="BP692006" s="90"/>
    </row>
    <row r="692007" spans="68:68" customFormat="1">
      <c r="BP692007" s="90"/>
    </row>
    <row r="692008" spans="68:68" customFormat="1">
      <c r="BP692008" s="90"/>
    </row>
    <row r="692009" spans="68:68" customFormat="1">
      <c r="BP692009" s="90"/>
    </row>
    <row r="692010" spans="68:68" customFormat="1">
      <c r="BP692010" s="90"/>
    </row>
    <row r="692011" spans="68:68" customFormat="1">
      <c r="BP692011" s="90"/>
    </row>
    <row r="692012" spans="68:68" customFormat="1">
      <c r="BP692012" s="90"/>
    </row>
    <row r="692013" spans="68:68" customFormat="1">
      <c r="BP692013" s="90"/>
    </row>
    <row r="692014" spans="68:68" customFormat="1">
      <c r="BP692014" s="90"/>
    </row>
    <row r="692015" spans="68:68" customFormat="1">
      <c r="BP692015" s="90"/>
    </row>
    <row r="692016" spans="68:68" customFormat="1">
      <c r="BP692016" s="90"/>
    </row>
    <row r="692017" spans="68:68" customFormat="1">
      <c r="BP692017" s="90"/>
    </row>
    <row r="692018" spans="68:68" customFormat="1">
      <c r="BP692018" s="90"/>
    </row>
    <row r="692019" spans="68:68" customFormat="1">
      <c r="BP692019" s="90"/>
    </row>
    <row r="692020" spans="68:68" customFormat="1">
      <c r="BP692020" s="90"/>
    </row>
    <row r="692021" spans="68:68" customFormat="1">
      <c r="BP692021" s="90"/>
    </row>
    <row r="692022" spans="68:68" customFormat="1">
      <c r="BP692022" s="90"/>
    </row>
    <row r="692023" spans="68:68" customFormat="1">
      <c r="BP692023" s="90"/>
    </row>
    <row r="692024" spans="68:68" customFormat="1">
      <c r="BP692024" s="90"/>
    </row>
    <row r="692025" spans="68:68" customFormat="1">
      <c r="BP692025" s="90"/>
    </row>
    <row r="692026" spans="68:68" customFormat="1">
      <c r="BP692026" s="90"/>
    </row>
    <row r="692027" spans="68:68" customFormat="1">
      <c r="BP692027" s="90"/>
    </row>
    <row r="692028" spans="68:68" customFormat="1">
      <c r="BP692028" s="90"/>
    </row>
    <row r="692029" spans="68:68" customFormat="1">
      <c r="BP692029" s="90"/>
    </row>
    <row r="692030" spans="68:68" customFormat="1">
      <c r="BP692030" s="90"/>
    </row>
    <row r="692031" spans="68:68" customFormat="1">
      <c r="BP692031" s="90"/>
    </row>
    <row r="692032" spans="68:68" customFormat="1">
      <c r="BP692032" s="90"/>
    </row>
    <row r="692033" spans="68:68" customFormat="1">
      <c r="BP692033" s="90"/>
    </row>
    <row r="692034" spans="68:68" customFormat="1">
      <c r="BP692034" s="90"/>
    </row>
    <row r="692035" spans="68:68" customFormat="1">
      <c r="BP692035" s="90"/>
    </row>
    <row r="692036" spans="68:68" customFormat="1">
      <c r="BP692036" s="90"/>
    </row>
    <row r="692037" spans="68:68" customFormat="1">
      <c r="BP692037" s="90"/>
    </row>
    <row r="692038" spans="68:68" customFormat="1">
      <c r="BP692038" s="90"/>
    </row>
    <row r="692039" spans="68:68" customFormat="1">
      <c r="BP692039" s="90"/>
    </row>
    <row r="692040" spans="68:68" customFormat="1">
      <c r="BP692040" s="90"/>
    </row>
    <row r="692041" spans="68:68" customFormat="1">
      <c r="BP692041" s="90"/>
    </row>
    <row r="692042" spans="68:68" customFormat="1">
      <c r="BP692042" s="90"/>
    </row>
    <row r="692043" spans="68:68" customFormat="1">
      <c r="BP692043" s="90"/>
    </row>
    <row r="692044" spans="68:68" customFormat="1">
      <c r="BP692044" s="90"/>
    </row>
    <row r="692045" spans="68:68" customFormat="1">
      <c r="BP692045" s="90"/>
    </row>
    <row r="692046" spans="68:68" customFormat="1">
      <c r="BP692046" s="90"/>
    </row>
    <row r="692047" spans="68:68" customFormat="1">
      <c r="BP692047" s="90"/>
    </row>
    <row r="692048" spans="68:68" customFormat="1">
      <c r="BP692048" s="90"/>
    </row>
    <row r="692049" spans="68:68" customFormat="1">
      <c r="BP692049" s="90"/>
    </row>
    <row r="692050" spans="68:68" customFormat="1">
      <c r="BP692050" s="90"/>
    </row>
    <row r="692051" spans="68:68" customFormat="1">
      <c r="BP692051" s="90"/>
    </row>
    <row r="692052" spans="68:68" customFormat="1">
      <c r="BP692052" s="90"/>
    </row>
    <row r="692053" spans="68:68" customFormat="1">
      <c r="BP692053" s="90"/>
    </row>
    <row r="692054" spans="68:68" customFormat="1">
      <c r="BP692054" s="90"/>
    </row>
    <row r="692055" spans="68:68" customFormat="1">
      <c r="BP692055" s="90"/>
    </row>
    <row r="692056" spans="68:68" customFormat="1">
      <c r="BP692056" s="90"/>
    </row>
    <row r="692057" spans="68:68" customFormat="1">
      <c r="BP692057" s="90"/>
    </row>
    <row r="692058" spans="68:68" customFormat="1">
      <c r="BP692058" s="90"/>
    </row>
    <row r="692059" spans="68:68" customFormat="1">
      <c r="BP692059" s="90"/>
    </row>
    <row r="692060" spans="68:68" customFormat="1">
      <c r="BP692060" s="90"/>
    </row>
    <row r="692061" spans="68:68" customFormat="1">
      <c r="BP692061" s="90"/>
    </row>
    <row r="692062" spans="68:68" customFormat="1">
      <c r="BP692062" s="90"/>
    </row>
    <row r="692063" spans="68:68" customFormat="1">
      <c r="BP692063" s="90"/>
    </row>
    <row r="692064" spans="68:68" customFormat="1">
      <c r="BP692064" s="90"/>
    </row>
    <row r="692065" spans="68:68" customFormat="1">
      <c r="BP692065" s="90"/>
    </row>
    <row r="692066" spans="68:68" customFormat="1">
      <c r="BP692066" s="90"/>
    </row>
    <row r="692067" spans="68:68" customFormat="1">
      <c r="BP692067" s="90"/>
    </row>
    <row r="692068" spans="68:68" customFormat="1">
      <c r="BP692068" s="90"/>
    </row>
    <row r="692069" spans="68:68" customFormat="1">
      <c r="BP692069" s="90"/>
    </row>
    <row r="692070" spans="68:68" customFormat="1">
      <c r="BP692070" s="90"/>
    </row>
    <row r="692071" spans="68:68" customFormat="1">
      <c r="BP692071" s="90"/>
    </row>
    <row r="692072" spans="68:68" customFormat="1">
      <c r="BP692072" s="90"/>
    </row>
    <row r="692073" spans="68:68" customFormat="1">
      <c r="BP692073" s="90"/>
    </row>
    <row r="692074" spans="68:68" customFormat="1">
      <c r="BP692074" s="90"/>
    </row>
    <row r="692075" spans="68:68" customFormat="1">
      <c r="BP692075" s="90"/>
    </row>
    <row r="692076" spans="68:68" customFormat="1">
      <c r="BP692076" s="90"/>
    </row>
    <row r="692077" spans="68:68" customFormat="1">
      <c r="BP692077" s="90"/>
    </row>
    <row r="692078" spans="68:68" customFormat="1">
      <c r="BP692078" s="90"/>
    </row>
    <row r="692079" spans="68:68" customFormat="1">
      <c r="BP692079" s="90"/>
    </row>
    <row r="692080" spans="68:68" customFormat="1">
      <c r="BP692080" s="90"/>
    </row>
    <row r="692081" spans="68:68" customFormat="1">
      <c r="BP692081" s="90"/>
    </row>
    <row r="692082" spans="68:68" customFormat="1">
      <c r="BP692082" s="90"/>
    </row>
    <row r="692083" spans="68:68" customFormat="1">
      <c r="BP692083" s="90"/>
    </row>
    <row r="692084" spans="68:68" customFormat="1">
      <c r="BP692084" s="90"/>
    </row>
    <row r="692085" spans="68:68" customFormat="1">
      <c r="BP692085" s="90"/>
    </row>
    <row r="692086" spans="68:68" customFormat="1">
      <c r="BP692086" s="90"/>
    </row>
    <row r="692087" spans="68:68" customFormat="1">
      <c r="BP692087" s="90"/>
    </row>
    <row r="692088" spans="68:68" customFormat="1">
      <c r="BP692088" s="90"/>
    </row>
    <row r="692089" spans="68:68" customFormat="1">
      <c r="BP692089" s="90"/>
    </row>
    <row r="692090" spans="68:68" customFormat="1">
      <c r="BP692090" s="90"/>
    </row>
    <row r="692091" spans="68:68" customFormat="1">
      <c r="BP692091" s="90"/>
    </row>
    <row r="692092" spans="68:68" customFormat="1">
      <c r="BP692092" s="90"/>
    </row>
    <row r="692093" spans="68:68" customFormat="1">
      <c r="BP692093" s="90"/>
    </row>
    <row r="692094" spans="68:68" customFormat="1">
      <c r="BP692094" s="90"/>
    </row>
    <row r="692095" spans="68:68" customFormat="1">
      <c r="BP692095" s="90"/>
    </row>
    <row r="692096" spans="68:68" customFormat="1">
      <c r="BP692096" s="90"/>
    </row>
    <row r="692097" spans="68:68" customFormat="1">
      <c r="BP692097" s="90"/>
    </row>
    <row r="692098" spans="68:68" customFormat="1">
      <c r="BP692098" s="90"/>
    </row>
    <row r="692099" spans="68:68" customFormat="1">
      <c r="BP692099" s="90"/>
    </row>
    <row r="692100" spans="68:68" customFormat="1">
      <c r="BP692100" s="90"/>
    </row>
    <row r="692101" spans="68:68" customFormat="1">
      <c r="BP692101" s="90"/>
    </row>
    <row r="692102" spans="68:68" customFormat="1">
      <c r="BP692102" s="90"/>
    </row>
    <row r="692103" spans="68:68" customFormat="1">
      <c r="BP692103" s="90"/>
    </row>
    <row r="692104" spans="68:68" customFormat="1">
      <c r="BP692104" s="90"/>
    </row>
    <row r="692105" spans="68:68" customFormat="1">
      <c r="BP692105" s="90"/>
    </row>
    <row r="692106" spans="68:68" customFormat="1">
      <c r="BP692106" s="90"/>
    </row>
    <row r="692107" spans="68:68" customFormat="1">
      <c r="BP692107" s="90"/>
    </row>
    <row r="692108" spans="68:68" customFormat="1">
      <c r="BP692108" s="90"/>
    </row>
    <row r="692109" spans="68:68" customFormat="1">
      <c r="BP692109" s="90"/>
    </row>
    <row r="692110" spans="68:68" customFormat="1">
      <c r="BP692110" s="90"/>
    </row>
    <row r="692111" spans="68:68" customFormat="1">
      <c r="BP692111" s="90"/>
    </row>
    <row r="692112" spans="68:68" customFormat="1">
      <c r="BP692112" s="90"/>
    </row>
    <row r="692113" spans="68:68" customFormat="1">
      <c r="BP692113" s="90"/>
    </row>
    <row r="692114" spans="68:68" customFormat="1">
      <c r="BP692114" s="90"/>
    </row>
    <row r="692115" spans="68:68" customFormat="1">
      <c r="BP692115" s="90"/>
    </row>
    <row r="692116" spans="68:68" customFormat="1">
      <c r="BP692116" s="90"/>
    </row>
    <row r="692117" spans="68:68" customFormat="1">
      <c r="BP692117" s="90"/>
    </row>
    <row r="692118" spans="68:68" customFormat="1">
      <c r="BP692118" s="90"/>
    </row>
    <row r="692119" spans="68:68" customFormat="1">
      <c r="BP692119" s="90"/>
    </row>
    <row r="692120" spans="68:68" customFormat="1">
      <c r="BP692120" s="90"/>
    </row>
    <row r="692121" spans="68:68" customFormat="1">
      <c r="BP692121" s="90"/>
    </row>
    <row r="692122" spans="68:68" customFormat="1">
      <c r="BP692122" s="90"/>
    </row>
    <row r="692123" spans="68:68" customFormat="1">
      <c r="BP692123" s="90"/>
    </row>
    <row r="692124" spans="68:68" customFormat="1">
      <c r="BP692124" s="90"/>
    </row>
    <row r="692125" spans="68:68" customFormat="1">
      <c r="BP692125" s="90"/>
    </row>
    <row r="692126" spans="68:68" customFormat="1">
      <c r="BP692126" s="90"/>
    </row>
    <row r="692127" spans="68:68" customFormat="1">
      <c r="BP692127" s="90"/>
    </row>
    <row r="692128" spans="68:68" customFormat="1">
      <c r="BP692128" s="90"/>
    </row>
    <row r="692129" spans="68:68" customFormat="1">
      <c r="BP692129" s="90"/>
    </row>
    <row r="692130" spans="68:68" customFormat="1">
      <c r="BP692130" s="90"/>
    </row>
    <row r="692131" spans="68:68" customFormat="1">
      <c r="BP692131" s="90"/>
    </row>
    <row r="692132" spans="68:68" customFormat="1">
      <c r="BP692132" s="90"/>
    </row>
    <row r="692133" spans="68:68" customFormat="1">
      <c r="BP692133" s="90"/>
    </row>
    <row r="692134" spans="68:68" customFormat="1">
      <c r="BP692134" s="90"/>
    </row>
    <row r="692135" spans="68:68" customFormat="1">
      <c r="BP692135" s="90"/>
    </row>
    <row r="692136" spans="68:68" customFormat="1">
      <c r="BP692136" s="90"/>
    </row>
    <row r="692137" spans="68:68" customFormat="1">
      <c r="BP692137" s="90"/>
    </row>
    <row r="692138" spans="68:68" customFormat="1">
      <c r="BP692138" s="90"/>
    </row>
    <row r="692139" spans="68:68" customFormat="1">
      <c r="BP692139" s="90"/>
    </row>
    <row r="692140" spans="68:68" customFormat="1">
      <c r="BP692140" s="90"/>
    </row>
    <row r="692141" spans="68:68" customFormat="1">
      <c r="BP692141" s="90"/>
    </row>
    <row r="692142" spans="68:68" customFormat="1">
      <c r="BP692142" s="90"/>
    </row>
    <row r="692143" spans="68:68" customFormat="1">
      <c r="BP692143" s="90"/>
    </row>
    <row r="692144" spans="68:68" customFormat="1">
      <c r="BP692144" s="90"/>
    </row>
    <row r="692145" spans="68:68" customFormat="1">
      <c r="BP692145" s="90"/>
    </row>
    <row r="692146" spans="68:68" customFormat="1">
      <c r="BP692146" s="90"/>
    </row>
    <row r="692147" spans="68:68" customFormat="1">
      <c r="BP692147" s="90"/>
    </row>
    <row r="692148" spans="68:68" customFormat="1">
      <c r="BP692148" s="90"/>
    </row>
    <row r="692149" spans="68:68" customFormat="1">
      <c r="BP692149" s="90"/>
    </row>
    <row r="692150" spans="68:68" customFormat="1">
      <c r="BP692150" s="90"/>
    </row>
    <row r="692151" spans="68:68" customFormat="1">
      <c r="BP692151" s="90"/>
    </row>
    <row r="692152" spans="68:68" customFormat="1">
      <c r="BP692152" s="90"/>
    </row>
    <row r="692153" spans="68:68" customFormat="1">
      <c r="BP692153" s="90"/>
    </row>
    <row r="692154" spans="68:68" customFormat="1">
      <c r="BP692154" s="90"/>
    </row>
    <row r="692155" spans="68:68" customFormat="1">
      <c r="BP692155" s="90"/>
    </row>
    <row r="692156" spans="68:68" customFormat="1">
      <c r="BP692156" s="90"/>
    </row>
    <row r="692157" spans="68:68" customFormat="1">
      <c r="BP692157" s="90"/>
    </row>
    <row r="692158" spans="68:68" customFormat="1">
      <c r="BP692158" s="90"/>
    </row>
    <row r="692159" spans="68:68" customFormat="1">
      <c r="BP692159" s="90"/>
    </row>
    <row r="692160" spans="68:68" customFormat="1">
      <c r="BP692160" s="90"/>
    </row>
    <row r="692161" spans="68:68" customFormat="1">
      <c r="BP692161" s="90"/>
    </row>
    <row r="692162" spans="68:68" customFormat="1">
      <c r="BP692162" s="90"/>
    </row>
    <row r="692163" spans="68:68" customFormat="1">
      <c r="BP692163" s="90"/>
    </row>
    <row r="692164" spans="68:68" customFormat="1">
      <c r="BP692164" s="90"/>
    </row>
    <row r="692165" spans="68:68" customFormat="1">
      <c r="BP692165" s="90"/>
    </row>
    <row r="692166" spans="68:68" customFormat="1">
      <c r="BP692166" s="90"/>
    </row>
    <row r="692167" spans="68:68" customFormat="1">
      <c r="BP692167" s="90"/>
    </row>
    <row r="692168" spans="68:68" customFormat="1">
      <c r="BP692168" s="90"/>
    </row>
    <row r="692169" spans="68:68" customFormat="1">
      <c r="BP692169" s="90"/>
    </row>
    <row r="692170" spans="68:68" customFormat="1">
      <c r="BP692170" s="90"/>
    </row>
    <row r="692171" spans="68:68" customFormat="1">
      <c r="BP692171" s="90"/>
    </row>
    <row r="692172" spans="68:68" customFormat="1">
      <c r="BP692172" s="90"/>
    </row>
    <row r="692173" spans="68:68" customFormat="1">
      <c r="BP692173" s="90"/>
    </row>
    <row r="692174" spans="68:68" customFormat="1">
      <c r="BP692174" s="90"/>
    </row>
    <row r="692175" spans="68:68" customFormat="1">
      <c r="BP692175" s="90"/>
    </row>
    <row r="692176" spans="68:68" customFormat="1">
      <c r="BP692176" s="90"/>
    </row>
    <row r="692177" spans="68:68" customFormat="1">
      <c r="BP692177" s="90"/>
    </row>
    <row r="692178" spans="68:68" customFormat="1">
      <c r="BP692178" s="90"/>
    </row>
    <row r="692179" spans="68:68" customFormat="1">
      <c r="BP692179" s="90"/>
    </row>
    <row r="692180" spans="68:68" customFormat="1">
      <c r="BP692180" s="90"/>
    </row>
    <row r="692181" spans="68:68" customFormat="1">
      <c r="BP692181" s="90"/>
    </row>
    <row r="692182" spans="68:68" customFormat="1">
      <c r="BP692182" s="90"/>
    </row>
    <row r="692183" spans="68:68" customFormat="1">
      <c r="BP692183" s="90"/>
    </row>
    <row r="692184" spans="68:68" customFormat="1">
      <c r="BP692184" s="90"/>
    </row>
    <row r="692185" spans="68:68" customFormat="1">
      <c r="BP692185" s="90"/>
    </row>
    <row r="692186" spans="68:68" customFormat="1">
      <c r="BP692186" s="90"/>
    </row>
    <row r="692187" spans="68:68" customFormat="1">
      <c r="BP692187" s="90"/>
    </row>
    <row r="692188" spans="68:68" customFormat="1">
      <c r="BP692188" s="90"/>
    </row>
    <row r="692189" spans="68:68" customFormat="1">
      <c r="BP692189" s="90"/>
    </row>
    <row r="692190" spans="68:68" customFormat="1">
      <c r="BP692190" s="90"/>
    </row>
    <row r="692191" spans="68:68" customFormat="1">
      <c r="BP692191" s="90"/>
    </row>
    <row r="692192" spans="68:68" customFormat="1">
      <c r="BP692192" s="90"/>
    </row>
    <row r="692193" spans="68:68" customFormat="1">
      <c r="BP692193" s="90"/>
    </row>
    <row r="692194" spans="68:68" customFormat="1">
      <c r="BP692194" s="90"/>
    </row>
    <row r="692195" spans="68:68" customFormat="1">
      <c r="BP692195" s="90"/>
    </row>
    <row r="692196" spans="68:68" customFormat="1">
      <c r="BP692196" s="90"/>
    </row>
    <row r="692197" spans="68:68" customFormat="1">
      <c r="BP692197" s="90"/>
    </row>
    <row r="692198" spans="68:68" customFormat="1">
      <c r="BP692198" s="90"/>
    </row>
    <row r="692199" spans="68:68" customFormat="1">
      <c r="BP692199" s="90"/>
    </row>
    <row r="692200" spans="68:68" customFormat="1">
      <c r="BP692200" s="90"/>
    </row>
    <row r="692201" spans="68:68" customFormat="1">
      <c r="BP692201" s="90"/>
    </row>
    <row r="692202" spans="68:68" customFormat="1">
      <c r="BP692202" s="90"/>
    </row>
    <row r="692203" spans="68:68" customFormat="1">
      <c r="BP692203" s="90"/>
    </row>
    <row r="692204" spans="68:68" customFormat="1">
      <c r="BP692204" s="90"/>
    </row>
    <row r="692205" spans="68:68" customFormat="1">
      <c r="BP692205" s="90"/>
    </row>
    <row r="692206" spans="68:68" customFormat="1">
      <c r="BP692206" s="90"/>
    </row>
    <row r="692207" spans="68:68" customFormat="1">
      <c r="BP692207" s="90"/>
    </row>
    <row r="692208" spans="68:68" customFormat="1">
      <c r="BP692208" s="90"/>
    </row>
    <row r="692209" spans="68:68" customFormat="1">
      <c r="BP692209" s="90"/>
    </row>
    <row r="692210" spans="68:68" customFormat="1">
      <c r="BP692210" s="90"/>
    </row>
    <row r="692211" spans="68:68" customFormat="1">
      <c r="BP692211" s="90"/>
    </row>
    <row r="692212" spans="68:68" customFormat="1">
      <c r="BP692212" s="90"/>
    </row>
    <row r="692213" spans="68:68" customFormat="1">
      <c r="BP692213" s="90"/>
    </row>
    <row r="692214" spans="68:68" customFormat="1">
      <c r="BP692214" s="90"/>
    </row>
    <row r="692215" spans="68:68" customFormat="1">
      <c r="BP692215" s="90"/>
    </row>
    <row r="692216" spans="68:68" customFormat="1">
      <c r="BP692216" s="90"/>
    </row>
    <row r="692217" spans="68:68" customFormat="1">
      <c r="BP692217" s="90"/>
    </row>
    <row r="692218" spans="68:68" customFormat="1">
      <c r="BP692218" s="90"/>
    </row>
    <row r="692219" spans="68:68" customFormat="1">
      <c r="BP692219" s="90"/>
    </row>
    <row r="692220" spans="68:68" customFormat="1">
      <c r="BP692220" s="90"/>
    </row>
    <row r="692221" spans="68:68" customFormat="1">
      <c r="BP692221" s="90"/>
    </row>
    <row r="692222" spans="68:68" customFormat="1">
      <c r="BP692222" s="90"/>
    </row>
    <row r="692223" spans="68:68" customFormat="1">
      <c r="BP692223" s="90"/>
    </row>
    <row r="692224" spans="68:68" customFormat="1">
      <c r="BP692224" s="90"/>
    </row>
    <row r="692225" spans="68:68" customFormat="1">
      <c r="BP692225" s="90"/>
    </row>
    <row r="692226" spans="68:68" customFormat="1">
      <c r="BP692226" s="90"/>
    </row>
    <row r="692227" spans="68:68" customFormat="1">
      <c r="BP692227" s="90"/>
    </row>
    <row r="692228" spans="68:68" customFormat="1">
      <c r="BP692228" s="90"/>
    </row>
    <row r="692229" spans="68:68" customFormat="1">
      <c r="BP692229" s="90"/>
    </row>
    <row r="692230" spans="68:68" customFormat="1">
      <c r="BP692230" s="90"/>
    </row>
    <row r="692231" spans="68:68" customFormat="1">
      <c r="BP692231" s="90"/>
    </row>
    <row r="692232" spans="68:68" customFormat="1">
      <c r="BP692232" s="90"/>
    </row>
    <row r="692233" spans="68:68" customFormat="1">
      <c r="BP692233" s="90"/>
    </row>
    <row r="692234" spans="68:68" customFormat="1">
      <c r="BP692234" s="90"/>
    </row>
    <row r="692235" spans="68:68" customFormat="1">
      <c r="BP692235" s="90"/>
    </row>
    <row r="692236" spans="68:68" customFormat="1">
      <c r="BP692236" s="90"/>
    </row>
    <row r="692237" spans="68:68" customFormat="1">
      <c r="BP692237" s="90"/>
    </row>
    <row r="692238" spans="68:68" customFormat="1">
      <c r="BP692238" s="90"/>
    </row>
    <row r="692239" spans="68:68" customFormat="1">
      <c r="BP692239" s="90"/>
    </row>
    <row r="692240" spans="68:68" customFormat="1">
      <c r="BP692240" s="90"/>
    </row>
    <row r="692241" spans="68:68" customFormat="1">
      <c r="BP692241" s="90"/>
    </row>
    <row r="692242" spans="68:68" customFormat="1">
      <c r="BP692242" s="90"/>
    </row>
    <row r="692243" spans="68:68" customFormat="1">
      <c r="BP692243" s="90"/>
    </row>
    <row r="692244" spans="68:68" customFormat="1">
      <c r="BP692244" s="90"/>
    </row>
    <row r="692245" spans="68:68" customFormat="1">
      <c r="BP692245" s="90"/>
    </row>
    <row r="692246" spans="68:68" customFormat="1">
      <c r="BP692246" s="90"/>
    </row>
    <row r="692247" spans="68:68" customFormat="1">
      <c r="BP692247" s="90"/>
    </row>
    <row r="692248" spans="68:68" customFormat="1">
      <c r="BP692248" s="90"/>
    </row>
    <row r="692249" spans="68:68" customFormat="1">
      <c r="BP692249" s="90"/>
    </row>
    <row r="692250" spans="68:68" customFormat="1">
      <c r="BP692250" s="90"/>
    </row>
    <row r="692251" spans="68:68" customFormat="1">
      <c r="BP692251" s="90"/>
    </row>
    <row r="692252" spans="68:68" customFormat="1">
      <c r="BP692252" s="90"/>
    </row>
    <row r="692253" spans="68:68" customFormat="1">
      <c r="BP692253" s="90"/>
    </row>
    <row r="692254" spans="68:68" customFormat="1">
      <c r="BP692254" s="90"/>
    </row>
    <row r="692255" spans="68:68" customFormat="1">
      <c r="BP692255" s="90"/>
    </row>
    <row r="692256" spans="68:68" customFormat="1">
      <c r="BP692256" s="90"/>
    </row>
    <row r="692257" spans="68:68" customFormat="1">
      <c r="BP692257" s="90"/>
    </row>
    <row r="692258" spans="68:68" customFormat="1">
      <c r="BP692258" s="90"/>
    </row>
    <row r="692259" spans="68:68" customFormat="1">
      <c r="BP692259" s="90"/>
    </row>
    <row r="692260" spans="68:68" customFormat="1">
      <c r="BP692260" s="90"/>
    </row>
    <row r="692261" spans="68:68" customFormat="1">
      <c r="BP692261" s="90"/>
    </row>
    <row r="692262" spans="68:68" customFormat="1">
      <c r="BP692262" s="90"/>
    </row>
    <row r="692263" spans="68:68" customFormat="1">
      <c r="BP692263" s="90"/>
    </row>
    <row r="692264" spans="68:68" customFormat="1">
      <c r="BP692264" s="90"/>
    </row>
    <row r="692265" spans="68:68" customFormat="1">
      <c r="BP692265" s="90"/>
    </row>
    <row r="692266" spans="68:68" customFormat="1">
      <c r="BP692266" s="90"/>
    </row>
    <row r="692267" spans="68:68" customFormat="1">
      <c r="BP692267" s="90"/>
    </row>
    <row r="692268" spans="68:68" customFormat="1">
      <c r="BP692268" s="90"/>
    </row>
    <row r="692269" spans="68:68" customFormat="1">
      <c r="BP692269" s="90"/>
    </row>
    <row r="692270" spans="68:68" customFormat="1">
      <c r="BP692270" s="90"/>
    </row>
    <row r="692271" spans="68:68" customFormat="1">
      <c r="BP692271" s="90"/>
    </row>
    <row r="692272" spans="68:68" customFormat="1">
      <c r="BP692272" s="90"/>
    </row>
    <row r="692273" spans="68:68" customFormat="1">
      <c r="BP692273" s="90"/>
    </row>
    <row r="692274" spans="68:68" customFormat="1">
      <c r="BP692274" s="90"/>
    </row>
    <row r="692275" spans="68:68" customFormat="1">
      <c r="BP692275" s="90"/>
    </row>
    <row r="692276" spans="68:68" customFormat="1">
      <c r="BP692276" s="90"/>
    </row>
    <row r="692277" spans="68:68" customFormat="1">
      <c r="BP692277" s="90"/>
    </row>
    <row r="692278" spans="68:68" customFormat="1">
      <c r="BP692278" s="90"/>
    </row>
    <row r="692279" spans="68:68" customFormat="1">
      <c r="BP692279" s="90"/>
    </row>
    <row r="692280" spans="68:68" customFormat="1">
      <c r="BP692280" s="90"/>
    </row>
    <row r="692281" spans="68:68" customFormat="1">
      <c r="BP692281" s="90"/>
    </row>
    <row r="692282" spans="68:68" customFormat="1">
      <c r="BP692282" s="90"/>
    </row>
    <row r="692283" spans="68:68" customFormat="1">
      <c r="BP692283" s="90"/>
    </row>
    <row r="692284" spans="68:68" customFormat="1">
      <c r="BP692284" s="90"/>
    </row>
    <row r="692285" spans="68:68" customFormat="1">
      <c r="BP692285" s="90"/>
    </row>
    <row r="692286" spans="68:68" customFormat="1">
      <c r="BP692286" s="90"/>
    </row>
    <row r="692287" spans="68:68" customFormat="1">
      <c r="BP692287" s="90"/>
    </row>
    <row r="692288" spans="68:68" customFormat="1">
      <c r="BP692288" s="90"/>
    </row>
    <row r="692289" spans="68:68" customFormat="1">
      <c r="BP692289" s="90"/>
    </row>
    <row r="692290" spans="68:68" customFormat="1">
      <c r="BP692290" s="90"/>
    </row>
    <row r="692291" spans="68:68" customFormat="1">
      <c r="BP692291" s="90"/>
    </row>
    <row r="692292" spans="68:68" customFormat="1">
      <c r="BP692292" s="90"/>
    </row>
    <row r="692293" spans="68:68" customFormat="1">
      <c r="BP692293" s="90"/>
    </row>
    <row r="692294" spans="68:68" customFormat="1">
      <c r="BP692294" s="90"/>
    </row>
    <row r="692295" spans="68:68" customFormat="1">
      <c r="BP692295" s="90"/>
    </row>
    <row r="692296" spans="68:68" customFormat="1">
      <c r="BP692296" s="90"/>
    </row>
    <row r="692297" spans="68:68" customFormat="1">
      <c r="BP692297" s="90"/>
    </row>
    <row r="692298" spans="68:68" customFormat="1">
      <c r="BP692298" s="90"/>
    </row>
    <row r="692299" spans="68:68" customFormat="1">
      <c r="BP692299" s="90"/>
    </row>
    <row r="692300" spans="68:68" customFormat="1">
      <c r="BP692300" s="90"/>
    </row>
    <row r="692301" spans="68:68" customFormat="1">
      <c r="BP692301" s="90"/>
    </row>
    <row r="692302" spans="68:68" customFormat="1">
      <c r="BP692302" s="90"/>
    </row>
    <row r="692303" spans="68:68" customFormat="1">
      <c r="BP692303" s="90"/>
    </row>
    <row r="692304" spans="68:68" customFormat="1">
      <c r="BP692304" s="90"/>
    </row>
    <row r="692305" spans="68:68" customFormat="1">
      <c r="BP692305" s="90"/>
    </row>
    <row r="692306" spans="68:68" customFormat="1">
      <c r="BP692306" s="90"/>
    </row>
    <row r="692307" spans="68:68" customFormat="1">
      <c r="BP692307" s="90"/>
    </row>
    <row r="692308" spans="68:68" customFormat="1">
      <c r="BP692308" s="90"/>
    </row>
    <row r="692309" spans="68:68" customFormat="1">
      <c r="BP692309" s="90"/>
    </row>
    <row r="692310" spans="68:68" customFormat="1">
      <c r="BP692310" s="90"/>
    </row>
    <row r="692311" spans="68:68" customFormat="1">
      <c r="BP692311" s="90"/>
    </row>
    <row r="692312" spans="68:68" customFormat="1">
      <c r="BP692312" s="90"/>
    </row>
    <row r="692313" spans="68:68" customFormat="1">
      <c r="BP692313" s="90"/>
    </row>
    <row r="692314" spans="68:68" customFormat="1">
      <c r="BP692314" s="90"/>
    </row>
    <row r="692315" spans="68:68" customFormat="1">
      <c r="BP692315" s="90"/>
    </row>
    <row r="692316" spans="68:68" customFormat="1">
      <c r="BP692316" s="90"/>
    </row>
    <row r="692317" spans="68:68" customFormat="1">
      <c r="BP692317" s="90"/>
    </row>
    <row r="692318" spans="68:68" customFormat="1">
      <c r="BP692318" s="90"/>
    </row>
    <row r="692319" spans="68:68" customFormat="1">
      <c r="BP692319" s="90"/>
    </row>
    <row r="692320" spans="68:68" customFormat="1">
      <c r="BP692320" s="90"/>
    </row>
    <row r="692321" spans="68:68" customFormat="1">
      <c r="BP692321" s="90"/>
    </row>
    <row r="692322" spans="68:68" customFormat="1">
      <c r="BP692322" s="90"/>
    </row>
    <row r="692323" spans="68:68" customFormat="1">
      <c r="BP692323" s="90"/>
    </row>
    <row r="692324" spans="68:68" customFormat="1">
      <c r="BP692324" s="90"/>
    </row>
    <row r="692325" spans="68:68" customFormat="1">
      <c r="BP692325" s="90"/>
    </row>
    <row r="692326" spans="68:68" customFormat="1">
      <c r="BP692326" s="90"/>
    </row>
    <row r="692327" spans="68:68" customFormat="1">
      <c r="BP692327" s="90"/>
    </row>
    <row r="692328" spans="68:68" customFormat="1">
      <c r="BP692328" s="90"/>
    </row>
    <row r="692329" spans="68:68" customFormat="1">
      <c r="BP692329" s="90"/>
    </row>
    <row r="692330" spans="68:68" customFormat="1">
      <c r="BP692330" s="90"/>
    </row>
    <row r="692331" spans="68:68" customFormat="1">
      <c r="BP692331" s="90"/>
    </row>
    <row r="692332" spans="68:68" customFormat="1">
      <c r="BP692332" s="90"/>
    </row>
    <row r="692333" spans="68:68" customFormat="1">
      <c r="BP692333" s="90"/>
    </row>
    <row r="692334" spans="68:68" customFormat="1">
      <c r="BP692334" s="90"/>
    </row>
    <row r="692335" spans="68:68" customFormat="1">
      <c r="BP692335" s="90"/>
    </row>
    <row r="692336" spans="68:68" customFormat="1">
      <c r="BP692336" s="90"/>
    </row>
    <row r="692337" spans="68:68" customFormat="1">
      <c r="BP692337" s="90"/>
    </row>
    <row r="692338" spans="68:68" customFormat="1">
      <c r="BP692338" s="90"/>
    </row>
    <row r="692339" spans="68:68" customFormat="1">
      <c r="BP692339" s="90"/>
    </row>
    <row r="692340" spans="68:68" customFormat="1">
      <c r="BP692340" s="90"/>
    </row>
    <row r="692341" spans="68:68" customFormat="1">
      <c r="BP692341" s="90"/>
    </row>
    <row r="692342" spans="68:68" customFormat="1">
      <c r="BP692342" s="90"/>
    </row>
    <row r="692343" spans="68:68" customFormat="1">
      <c r="BP692343" s="90"/>
    </row>
    <row r="692344" spans="68:68" customFormat="1">
      <c r="BP692344" s="90"/>
    </row>
    <row r="692345" spans="68:68" customFormat="1">
      <c r="BP692345" s="90"/>
    </row>
    <row r="692346" spans="68:68" customFormat="1">
      <c r="BP692346" s="90"/>
    </row>
    <row r="692347" spans="68:68" customFormat="1">
      <c r="BP692347" s="90"/>
    </row>
    <row r="692348" spans="68:68" customFormat="1">
      <c r="BP692348" s="90"/>
    </row>
    <row r="692349" spans="68:68" customFormat="1">
      <c r="BP692349" s="90"/>
    </row>
    <row r="692350" spans="68:68" customFormat="1">
      <c r="BP692350" s="90"/>
    </row>
    <row r="692351" spans="68:68" customFormat="1">
      <c r="BP692351" s="90"/>
    </row>
    <row r="692352" spans="68:68" customFormat="1">
      <c r="BP692352" s="90"/>
    </row>
    <row r="692353" spans="68:68" customFormat="1">
      <c r="BP692353" s="90"/>
    </row>
    <row r="692354" spans="68:68" customFormat="1">
      <c r="BP692354" s="90"/>
    </row>
    <row r="692355" spans="68:68" customFormat="1">
      <c r="BP692355" s="90"/>
    </row>
    <row r="692356" spans="68:68" customFormat="1">
      <c r="BP692356" s="90"/>
    </row>
    <row r="692357" spans="68:68" customFormat="1">
      <c r="BP692357" s="90"/>
    </row>
    <row r="692358" spans="68:68" customFormat="1">
      <c r="BP692358" s="90"/>
    </row>
    <row r="692359" spans="68:68" customFormat="1">
      <c r="BP692359" s="90"/>
    </row>
    <row r="692360" spans="68:68" customFormat="1">
      <c r="BP692360" s="90"/>
    </row>
    <row r="692361" spans="68:68" customFormat="1">
      <c r="BP692361" s="90"/>
    </row>
    <row r="692362" spans="68:68" customFormat="1">
      <c r="BP692362" s="90"/>
    </row>
    <row r="692363" spans="68:68" customFormat="1">
      <c r="BP692363" s="90"/>
    </row>
    <row r="692364" spans="68:68" customFormat="1">
      <c r="BP692364" s="90"/>
    </row>
    <row r="692365" spans="68:68" customFormat="1">
      <c r="BP692365" s="90"/>
    </row>
    <row r="692366" spans="68:68" customFormat="1">
      <c r="BP692366" s="90"/>
    </row>
    <row r="692367" spans="68:68" customFormat="1">
      <c r="BP692367" s="90"/>
    </row>
    <row r="692368" spans="68:68" customFormat="1">
      <c r="BP692368" s="90"/>
    </row>
    <row r="692369" spans="68:68" customFormat="1">
      <c r="BP692369" s="90"/>
    </row>
    <row r="692370" spans="68:68" customFormat="1">
      <c r="BP692370" s="90"/>
    </row>
    <row r="692371" spans="68:68" customFormat="1">
      <c r="BP692371" s="90"/>
    </row>
    <row r="692372" spans="68:68" customFormat="1">
      <c r="BP692372" s="90"/>
    </row>
    <row r="692373" spans="68:68" customFormat="1">
      <c r="BP692373" s="90"/>
    </row>
    <row r="692374" spans="68:68" customFormat="1">
      <c r="BP692374" s="90"/>
    </row>
    <row r="692375" spans="68:68" customFormat="1">
      <c r="BP692375" s="90"/>
    </row>
    <row r="692376" spans="68:68" customFormat="1">
      <c r="BP692376" s="90"/>
    </row>
    <row r="692377" spans="68:68" customFormat="1">
      <c r="BP692377" s="90"/>
    </row>
    <row r="692378" spans="68:68" customFormat="1">
      <c r="BP692378" s="90"/>
    </row>
    <row r="692379" spans="68:68" customFormat="1">
      <c r="BP692379" s="90"/>
    </row>
    <row r="692380" spans="68:68" customFormat="1">
      <c r="BP692380" s="90"/>
    </row>
    <row r="692381" spans="68:68" customFormat="1">
      <c r="BP692381" s="90"/>
    </row>
    <row r="692382" spans="68:68" customFormat="1">
      <c r="BP692382" s="90"/>
    </row>
    <row r="692383" spans="68:68" customFormat="1">
      <c r="BP692383" s="90"/>
    </row>
    <row r="692384" spans="68:68" customFormat="1">
      <c r="BP692384" s="90"/>
    </row>
    <row r="692385" spans="68:68" customFormat="1">
      <c r="BP692385" s="90"/>
    </row>
    <row r="692386" spans="68:68" customFormat="1">
      <c r="BP692386" s="90"/>
    </row>
    <row r="692387" spans="68:68" customFormat="1">
      <c r="BP692387" s="90"/>
    </row>
    <row r="692388" spans="68:68" customFormat="1">
      <c r="BP692388" s="90"/>
    </row>
    <row r="692389" spans="68:68" customFormat="1">
      <c r="BP692389" s="90"/>
    </row>
    <row r="692390" spans="68:68" customFormat="1">
      <c r="BP692390" s="90"/>
    </row>
    <row r="692391" spans="68:68" customFormat="1">
      <c r="BP692391" s="90"/>
    </row>
    <row r="692392" spans="68:68" customFormat="1">
      <c r="BP692392" s="90"/>
    </row>
    <row r="692393" spans="68:68" customFormat="1">
      <c r="BP692393" s="90"/>
    </row>
    <row r="692394" spans="68:68" customFormat="1">
      <c r="BP692394" s="90"/>
    </row>
    <row r="692395" spans="68:68" customFormat="1">
      <c r="BP692395" s="90"/>
    </row>
    <row r="692396" spans="68:68" customFormat="1">
      <c r="BP692396" s="90"/>
    </row>
    <row r="692397" spans="68:68" customFormat="1">
      <c r="BP692397" s="90"/>
    </row>
    <row r="692398" spans="68:68" customFormat="1">
      <c r="BP692398" s="90"/>
    </row>
    <row r="692399" spans="68:68" customFormat="1">
      <c r="BP692399" s="90"/>
    </row>
    <row r="692400" spans="68:68" customFormat="1">
      <c r="BP692400" s="90"/>
    </row>
    <row r="692401" spans="68:68" customFormat="1">
      <c r="BP692401" s="90"/>
    </row>
    <row r="692402" spans="68:68" customFormat="1">
      <c r="BP692402" s="90"/>
    </row>
    <row r="692403" spans="68:68" customFormat="1">
      <c r="BP692403" s="90"/>
    </row>
    <row r="692404" spans="68:68" customFormat="1">
      <c r="BP692404" s="90"/>
    </row>
    <row r="692405" spans="68:68" customFormat="1">
      <c r="BP692405" s="90"/>
    </row>
    <row r="692406" spans="68:68" customFormat="1">
      <c r="BP692406" s="90"/>
    </row>
    <row r="692407" spans="68:68" customFormat="1">
      <c r="BP692407" s="90"/>
    </row>
    <row r="692408" spans="68:68" customFormat="1">
      <c r="BP692408" s="90"/>
    </row>
    <row r="692409" spans="68:68" customFormat="1">
      <c r="BP692409" s="90"/>
    </row>
    <row r="692410" spans="68:68" customFormat="1">
      <c r="BP692410" s="90"/>
    </row>
    <row r="692411" spans="68:68" customFormat="1">
      <c r="BP692411" s="90"/>
    </row>
    <row r="692412" spans="68:68" customFormat="1">
      <c r="BP692412" s="90"/>
    </row>
    <row r="692413" spans="68:68" customFormat="1">
      <c r="BP692413" s="90"/>
    </row>
    <row r="692414" spans="68:68" customFormat="1">
      <c r="BP692414" s="90"/>
    </row>
    <row r="692415" spans="68:68" customFormat="1">
      <c r="BP692415" s="90"/>
    </row>
    <row r="692416" spans="68:68" customFormat="1">
      <c r="BP692416" s="90"/>
    </row>
    <row r="692417" spans="68:68" customFormat="1">
      <c r="BP692417" s="90"/>
    </row>
    <row r="692418" spans="68:68" customFormat="1">
      <c r="BP692418" s="90"/>
    </row>
    <row r="692419" spans="68:68" customFormat="1">
      <c r="BP692419" s="90"/>
    </row>
    <row r="692420" spans="68:68" customFormat="1">
      <c r="BP692420" s="90"/>
    </row>
    <row r="692421" spans="68:68" customFormat="1">
      <c r="BP692421" s="90"/>
    </row>
    <row r="692422" spans="68:68" customFormat="1">
      <c r="BP692422" s="90"/>
    </row>
    <row r="692423" spans="68:68" customFormat="1">
      <c r="BP692423" s="90"/>
    </row>
    <row r="692424" spans="68:68" customFormat="1">
      <c r="BP692424" s="90"/>
    </row>
    <row r="692425" spans="68:68" customFormat="1">
      <c r="BP692425" s="90"/>
    </row>
    <row r="692426" spans="68:68" customFormat="1">
      <c r="BP692426" s="90"/>
    </row>
    <row r="692427" spans="68:68" customFormat="1">
      <c r="BP692427" s="90"/>
    </row>
    <row r="692428" spans="68:68" customFormat="1">
      <c r="BP692428" s="90"/>
    </row>
    <row r="692429" spans="68:68" customFormat="1">
      <c r="BP692429" s="90"/>
    </row>
    <row r="692430" spans="68:68" customFormat="1">
      <c r="BP692430" s="90"/>
    </row>
    <row r="692431" spans="68:68" customFormat="1">
      <c r="BP692431" s="90"/>
    </row>
    <row r="692432" spans="68:68" customFormat="1">
      <c r="BP692432" s="90"/>
    </row>
    <row r="692433" spans="68:68" customFormat="1">
      <c r="BP692433" s="90"/>
    </row>
    <row r="692434" spans="68:68" customFormat="1">
      <c r="BP692434" s="90"/>
    </row>
    <row r="692435" spans="68:68" customFormat="1">
      <c r="BP692435" s="90"/>
    </row>
    <row r="692436" spans="68:68" customFormat="1">
      <c r="BP692436" s="90"/>
    </row>
    <row r="692437" spans="68:68" customFormat="1">
      <c r="BP692437" s="90"/>
    </row>
    <row r="692438" spans="68:68" customFormat="1">
      <c r="BP692438" s="90"/>
    </row>
    <row r="692439" spans="68:68" customFormat="1">
      <c r="BP692439" s="90"/>
    </row>
    <row r="692440" spans="68:68" customFormat="1">
      <c r="BP692440" s="90"/>
    </row>
    <row r="692441" spans="68:68" customFormat="1">
      <c r="BP692441" s="90"/>
    </row>
    <row r="692442" spans="68:68" customFormat="1">
      <c r="BP692442" s="90"/>
    </row>
    <row r="692443" spans="68:68" customFormat="1">
      <c r="BP692443" s="90"/>
    </row>
    <row r="692444" spans="68:68" customFormat="1">
      <c r="BP692444" s="90"/>
    </row>
    <row r="692445" spans="68:68" customFormat="1">
      <c r="BP692445" s="90"/>
    </row>
    <row r="692446" spans="68:68" customFormat="1">
      <c r="BP692446" s="90"/>
    </row>
    <row r="692447" spans="68:68" customFormat="1">
      <c r="BP692447" s="90"/>
    </row>
    <row r="692448" spans="68:68" customFormat="1">
      <c r="BP692448" s="90"/>
    </row>
    <row r="692449" spans="68:68" customFormat="1">
      <c r="BP692449" s="90"/>
    </row>
    <row r="692450" spans="68:68" customFormat="1">
      <c r="BP692450" s="90"/>
    </row>
    <row r="692451" spans="68:68" customFormat="1">
      <c r="BP692451" s="90"/>
    </row>
    <row r="692452" spans="68:68" customFormat="1">
      <c r="BP692452" s="90"/>
    </row>
    <row r="692453" spans="68:68" customFormat="1">
      <c r="BP692453" s="90"/>
    </row>
    <row r="692454" spans="68:68" customFormat="1">
      <c r="BP692454" s="90"/>
    </row>
    <row r="692455" spans="68:68" customFormat="1">
      <c r="BP692455" s="90"/>
    </row>
    <row r="692456" spans="68:68" customFormat="1">
      <c r="BP692456" s="90"/>
    </row>
    <row r="692457" spans="68:68" customFormat="1">
      <c r="BP692457" s="90"/>
    </row>
    <row r="692458" spans="68:68" customFormat="1">
      <c r="BP692458" s="90"/>
    </row>
    <row r="692459" spans="68:68" customFormat="1">
      <c r="BP692459" s="90"/>
    </row>
    <row r="692460" spans="68:68" customFormat="1">
      <c r="BP692460" s="90"/>
    </row>
    <row r="692461" spans="68:68" customFormat="1">
      <c r="BP692461" s="90"/>
    </row>
    <row r="692462" spans="68:68" customFormat="1">
      <c r="BP692462" s="90"/>
    </row>
    <row r="692463" spans="68:68" customFormat="1">
      <c r="BP692463" s="90"/>
    </row>
    <row r="692464" spans="68:68" customFormat="1">
      <c r="BP692464" s="90"/>
    </row>
    <row r="692465" spans="68:68" customFormat="1">
      <c r="BP692465" s="90"/>
    </row>
    <row r="692466" spans="68:68" customFormat="1">
      <c r="BP692466" s="90"/>
    </row>
    <row r="692467" spans="68:68" customFormat="1">
      <c r="BP692467" s="90"/>
    </row>
    <row r="692468" spans="68:68" customFormat="1">
      <c r="BP692468" s="90"/>
    </row>
    <row r="692469" spans="68:68" customFormat="1">
      <c r="BP692469" s="90"/>
    </row>
    <row r="692470" spans="68:68" customFormat="1">
      <c r="BP692470" s="90"/>
    </row>
    <row r="692471" spans="68:68" customFormat="1">
      <c r="BP692471" s="90"/>
    </row>
    <row r="692472" spans="68:68" customFormat="1">
      <c r="BP692472" s="90"/>
    </row>
    <row r="692473" spans="68:68" customFormat="1">
      <c r="BP692473" s="90"/>
    </row>
    <row r="692474" spans="68:68" customFormat="1">
      <c r="BP692474" s="90"/>
    </row>
    <row r="692475" spans="68:68" customFormat="1">
      <c r="BP692475" s="90"/>
    </row>
    <row r="692476" spans="68:68" customFormat="1">
      <c r="BP692476" s="90"/>
    </row>
    <row r="692477" spans="68:68" customFormat="1">
      <c r="BP692477" s="90"/>
    </row>
    <row r="692478" spans="68:68" customFormat="1">
      <c r="BP692478" s="90"/>
    </row>
    <row r="692479" spans="68:68" customFormat="1">
      <c r="BP692479" s="90"/>
    </row>
    <row r="692480" spans="68:68" customFormat="1">
      <c r="BP692480" s="90"/>
    </row>
    <row r="692481" spans="68:68" customFormat="1">
      <c r="BP692481" s="90"/>
    </row>
    <row r="692482" spans="68:68" customFormat="1">
      <c r="BP692482" s="90"/>
    </row>
    <row r="692483" spans="68:68" customFormat="1">
      <c r="BP692483" s="90"/>
    </row>
    <row r="692484" spans="68:68" customFormat="1">
      <c r="BP692484" s="90"/>
    </row>
    <row r="692485" spans="68:68" customFormat="1">
      <c r="BP692485" s="90"/>
    </row>
    <row r="692486" spans="68:68" customFormat="1">
      <c r="BP692486" s="90"/>
    </row>
    <row r="692487" spans="68:68" customFormat="1">
      <c r="BP692487" s="90"/>
    </row>
    <row r="692488" spans="68:68" customFormat="1">
      <c r="BP692488" s="90"/>
    </row>
    <row r="692489" spans="68:68" customFormat="1">
      <c r="BP692489" s="90"/>
    </row>
    <row r="692490" spans="68:68" customFormat="1">
      <c r="BP692490" s="90"/>
    </row>
    <row r="692491" spans="68:68" customFormat="1">
      <c r="BP692491" s="90"/>
    </row>
    <row r="692492" spans="68:68" customFormat="1">
      <c r="BP692492" s="90"/>
    </row>
    <row r="692493" spans="68:68" customFormat="1">
      <c r="BP692493" s="90"/>
    </row>
    <row r="692494" spans="68:68" customFormat="1">
      <c r="BP692494" s="90"/>
    </row>
    <row r="692495" spans="68:68" customFormat="1">
      <c r="BP692495" s="90"/>
    </row>
    <row r="692496" spans="68:68" customFormat="1">
      <c r="BP692496" s="90"/>
    </row>
    <row r="692497" spans="68:68" customFormat="1">
      <c r="BP692497" s="90"/>
    </row>
    <row r="692498" spans="68:68" customFormat="1">
      <c r="BP692498" s="90"/>
    </row>
    <row r="692499" spans="68:68" customFormat="1">
      <c r="BP692499" s="90"/>
    </row>
    <row r="692500" spans="68:68" customFormat="1">
      <c r="BP692500" s="90"/>
    </row>
    <row r="692501" spans="68:68" customFormat="1">
      <c r="BP692501" s="90"/>
    </row>
    <row r="692502" spans="68:68" customFormat="1">
      <c r="BP692502" s="90"/>
    </row>
    <row r="692503" spans="68:68" customFormat="1">
      <c r="BP692503" s="90"/>
    </row>
    <row r="692504" spans="68:68" customFormat="1">
      <c r="BP692504" s="90"/>
    </row>
    <row r="692505" spans="68:68" customFormat="1">
      <c r="BP692505" s="90"/>
    </row>
    <row r="692506" spans="68:68" customFormat="1">
      <c r="BP692506" s="90"/>
    </row>
    <row r="692507" spans="68:68" customFormat="1">
      <c r="BP692507" s="90"/>
    </row>
    <row r="692508" spans="68:68" customFormat="1">
      <c r="BP692508" s="90"/>
    </row>
    <row r="692509" spans="68:68" customFormat="1">
      <c r="BP692509" s="90"/>
    </row>
    <row r="692510" spans="68:68" customFormat="1">
      <c r="BP692510" s="90"/>
    </row>
    <row r="692511" spans="68:68" customFormat="1">
      <c r="BP692511" s="90"/>
    </row>
    <row r="692512" spans="68:68" customFormat="1">
      <c r="BP692512" s="90"/>
    </row>
    <row r="692513" spans="68:68" customFormat="1">
      <c r="BP692513" s="90"/>
    </row>
    <row r="692514" spans="68:68" customFormat="1">
      <c r="BP692514" s="90"/>
    </row>
    <row r="692515" spans="68:68" customFormat="1">
      <c r="BP692515" s="90"/>
    </row>
    <row r="692516" spans="68:68" customFormat="1">
      <c r="BP692516" s="90"/>
    </row>
    <row r="692517" spans="68:68" customFormat="1">
      <c r="BP692517" s="90"/>
    </row>
    <row r="692518" spans="68:68" customFormat="1">
      <c r="BP692518" s="90"/>
    </row>
    <row r="692519" spans="68:68" customFormat="1">
      <c r="BP692519" s="90"/>
    </row>
    <row r="692520" spans="68:68" customFormat="1">
      <c r="BP692520" s="90"/>
    </row>
    <row r="692521" spans="68:68" customFormat="1">
      <c r="BP692521" s="90"/>
    </row>
    <row r="692522" spans="68:68" customFormat="1">
      <c r="BP692522" s="90"/>
    </row>
    <row r="692523" spans="68:68" customFormat="1">
      <c r="BP692523" s="90"/>
    </row>
    <row r="692524" spans="68:68" customFormat="1">
      <c r="BP692524" s="90"/>
    </row>
    <row r="692525" spans="68:68" customFormat="1">
      <c r="BP692525" s="90"/>
    </row>
    <row r="692526" spans="68:68" customFormat="1">
      <c r="BP692526" s="90"/>
    </row>
    <row r="692527" spans="68:68" customFormat="1">
      <c r="BP692527" s="90"/>
    </row>
    <row r="692528" spans="68:68" customFormat="1">
      <c r="BP692528" s="90"/>
    </row>
    <row r="692529" spans="68:68" customFormat="1">
      <c r="BP692529" s="90"/>
    </row>
    <row r="692530" spans="68:68" customFormat="1">
      <c r="BP692530" s="90"/>
    </row>
    <row r="692531" spans="68:68" customFormat="1">
      <c r="BP692531" s="90"/>
    </row>
    <row r="692532" spans="68:68" customFormat="1">
      <c r="BP692532" s="90"/>
    </row>
    <row r="692533" spans="68:68" customFormat="1">
      <c r="BP692533" s="90"/>
    </row>
    <row r="692534" spans="68:68" customFormat="1">
      <c r="BP692534" s="90"/>
    </row>
    <row r="692535" spans="68:68" customFormat="1">
      <c r="BP692535" s="90"/>
    </row>
    <row r="692536" spans="68:68" customFormat="1">
      <c r="BP692536" s="90"/>
    </row>
    <row r="692537" spans="68:68" customFormat="1">
      <c r="BP692537" s="90"/>
    </row>
    <row r="692538" spans="68:68" customFormat="1">
      <c r="BP692538" s="90"/>
    </row>
    <row r="692539" spans="68:68" customFormat="1">
      <c r="BP692539" s="90"/>
    </row>
    <row r="692540" spans="68:68" customFormat="1">
      <c r="BP692540" s="90"/>
    </row>
    <row r="692541" spans="68:68" customFormat="1">
      <c r="BP692541" s="90"/>
    </row>
    <row r="692542" spans="68:68" customFormat="1">
      <c r="BP692542" s="90"/>
    </row>
    <row r="692543" spans="68:68" customFormat="1">
      <c r="BP692543" s="90"/>
    </row>
    <row r="692544" spans="68:68" customFormat="1">
      <c r="BP692544" s="90"/>
    </row>
    <row r="692545" spans="68:68" customFormat="1">
      <c r="BP692545" s="90"/>
    </row>
    <row r="692546" spans="68:68" customFormat="1">
      <c r="BP692546" s="90"/>
    </row>
    <row r="692547" spans="68:68" customFormat="1">
      <c r="BP692547" s="90"/>
    </row>
    <row r="692548" spans="68:68" customFormat="1">
      <c r="BP692548" s="90"/>
    </row>
    <row r="692549" spans="68:68" customFormat="1">
      <c r="BP692549" s="90"/>
    </row>
    <row r="692550" spans="68:68" customFormat="1">
      <c r="BP692550" s="90"/>
    </row>
    <row r="692551" spans="68:68" customFormat="1">
      <c r="BP692551" s="90"/>
    </row>
    <row r="692552" spans="68:68" customFormat="1">
      <c r="BP692552" s="90"/>
    </row>
    <row r="692553" spans="68:68" customFormat="1">
      <c r="BP692553" s="90"/>
    </row>
    <row r="692554" spans="68:68" customFormat="1">
      <c r="BP692554" s="90"/>
    </row>
    <row r="692555" spans="68:68" customFormat="1">
      <c r="BP692555" s="90"/>
    </row>
    <row r="692556" spans="68:68" customFormat="1">
      <c r="BP692556" s="90"/>
    </row>
    <row r="692557" spans="68:68" customFormat="1">
      <c r="BP692557" s="90"/>
    </row>
    <row r="692558" spans="68:68" customFormat="1">
      <c r="BP692558" s="90"/>
    </row>
    <row r="692559" spans="68:68" customFormat="1">
      <c r="BP692559" s="90"/>
    </row>
    <row r="692560" spans="68:68" customFormat="1">
      <c r="BP692560" s="90"/>
    </row>
    <row r="692561" spans="68:68" customFormat="1">
      <c r="BP692561" s="90"/>
    </row>
    <row r="692562" spans="68:68" customFormat="1">
      <c r="BP692562" s="90"/>
    </row>
    <row r="692563" spans="68:68" customFormat="1">
      <c r="BP692563" s="90"/>
    </row>
    <row r="692564" spans="68:68" customFormat="1">
      <c r="BP692564" s="90"/>
    </row>
    <row r="692565" spans="68:68" customFormat="1">
      <c r="BP692565" s="90"/>
    </row>
    <row r="692566" spans="68:68" customFormat="1">
      <c r="BP692566" s="90"/>
    </row>
    <row r="692567" spans="68:68" customFormat="1">
      <c r="BP692567" s="90"/>
    </row>
    <row r="692568" spans="68:68" customFormat="1">
      <c r="BP692568" s="90"/>
    </row>
    <row r="692569" spans="68:68" customFormat="1">
      <c r="BP692569" s="90"/>
    </row>
    <row r="692570" spans="68:68" customFormat="1">
      <c r="BP692570" s="90"/>
    </row>
    <row r="692571" spans="68:68" customFormat="1">
      <c r="BP692571" s="90"/>
    </row>
    <row r="692572" spans="68:68" customFormat="1">
      <c r="BP692572" s="90"/>
    </row>
    <row r="692573" spans="68:68" customFormat="1">
      <c r="BP692573" s="90"/>
    </row>
    <row r="692574" spans="68:68" customFormat="1">
      <c r="BP692574" s="90"/>
    </row>
    <row r="692575" spans="68:68" customFormat="1">
      <c r="BP692575" s="90"/>
    </row>
    <row r="692576" spans="68:68" customFormat="1">
      <c r="BP692576" s="90"/>
    </row>
    <row r="692577" spans="68:68" customFormat="1">
      <c r="BP692577" s="90"/>
    </row>
    <row r="692578" spans="68:68" customFormat="1">
      <c r="BP692578" s="90"/>
    </row>
    <row r="692579" spans="68:68" customFormat="1">
      <c r="BP692579" s="90"/>
    </row>
    <row r="692580" spans="68:68" customFormat="1">
      <c r="BP692580" s="90"/>
    </row>
    <row r="692581" spans="68:68" customFormat="1">
      <c r="BP692581" s="90"/>
    </row>
    <row r="692582" spans="68:68" customFormat="1">
      <c r="BP692582" s="90"/>
    </row>
    <row r="692583" spans="68:68" customFormat="1">
      <c r="BP692583" s="90"/>
    </row>
    <row r="692584" spans="68:68" customFormat="1">
      <c r="BP692584" s="90"/>
    </row>
    <row r="692585" spans="68:68" customFormat="1">
      <c r="BP692585" s="90"/>
    </row>
    <row r="692586" spans="68:68" customFormat="1">
      <c r="BP692586" s="90"/>
    </row>
    <row r="692587" spans="68:68" customFormat="1">
      <c r="BP692587" s="90"/>
    </row>
    <row r="692588" spans="68:68" customFormat="1">
      <c r="BP692588" s="90"/>
    </row>
    <row r="692589" spans="68:68" customFormat="1">
      <c r="BP692589" s="90"/>
    </row>
    <row r="692590" spans="68:68" customFormat="1">
      <c r="BP692590" s="90"/>
    </row>
    <row r="692591" spans="68:68" customFormat="1">
      <c r="BP692591" s="90"/>
    </row>
    <row r="692592" spans="68:68" customFormat="1">
      <c r="BP692592" s="90"/>
    </row>
    <row r="692593" spans="68:68" customFormat="1">
      <c r="BP692593" s="90"/>
    </row>
    <row r="692594" spans="68:68" customFormat="1">
      <c r="BP692594" s="90"/>
    </row>
    <row r="692595" spans="68:68" customFormat="1">
      <c r="BP692595" s="90"/>
    </row>
    <row r="692596" spans="68:68" customFormat="1">
      <c r="BP692596" s="90"/>
    </row>
    <row r="692597" spans="68:68" customFormat="1">
      <c r="BP692597" s="90"/>
    </row>
    <row r="692598" spans="68:68" customFormat="1">
      <c r="BP692598" s="90"/>
    </row>
    <row r="692599" spans="68:68" customFormat="1">
      <c r="BP692599" s="90"/>
    </row>
    <row r="692600" spans="68:68" customFormat="1">
      <c r="BP692600" s="90"/>
    </row>
    <row r="692601" spans="68:68" customFormat="1">
      <c r="BP692601" s="90"/>
    </row>
    <row r="692602" spans="68:68" customFormat="1">
      <c r="BP692602" s="90"/>
    </row>
    <row r="692603" spans="68:68" customFormat="1">
      <c r="BP692603" s="90"/>
    </row>
    <row r="692604" spans="68:68" customFormat="1">
      <c r="BP692604" s="90"/>
    </row>
    <row r="692605" spans="68:68" customFormat="1">
      <c r="BP692605" s="90"/>
    </row>
    <row r="692606" spans="68:68" customFormat="1">
      <c r="BP692606" s="90"/>
    </row>
    <row r="692607" spans="68:68" customFormat="1">
      <c r="BP692607" s="90"/>
    </row>
    <row r="692608" spans="68:68" customFormat="1">
      <c r="BP692608" s="90"/>
    </row>
    <row r="692609" spans="68:68" customFormat="1">
      <c r="BP692609" s="90"/>
    </row>
    <row r="692610" spans="68:68" customFormat="1">
      <c r="BP692610" s="90"/>
    </row>
    <row r="692611" spans="68:68" customFormat="1">
      <c r="BP692611" s="90"/>
    </row>
    <row r="692612" spans="68:68" customFormat="1">
      <c r="BP692612" s="90"/>
    </row>
    <row r="692613" spans="68:68" customFormat="1">
      <c r="BP692613" s="90"/>
    </row>
    <row r="692614" spans="68:68" customFormat="1">
      <c r="BP692614" s="90"/>
    </row>
    <row r="692615" spans="68:68" customFormat="1">
      <c r="BP692615" s="90"/>
    </row>
    <row r="692616" spans="68:68" customFormat="1">
      <c r="BP692616" s="90"/>
    </row>
    <row r="692617" spans="68:68" customFormat="1">
      <c r="BP692617" s="90"/>
    </row>
    <row r="692618" spans="68:68" customFormat="1">
      <c r="BP692618" s="90"/>
    </row>
    <row r="692619" spans="68:68" customFormat="1">
      <c r="BP692619" s="90"/>
    </row>
    <row r="692620" spans="68:68" customFormat="1">
      <c r="BP692620" s="90"/>
    </row>
    <row r="692621" spans="68:68" customFormat="1">
      <c r="BP692621" s="90"/>
    </row>
    <row r="692622" spans="68:68" customFormat="1">
      <c r="BP692622" s="90"/>
    </row>
    <row r="692623" spans="68:68" customFormat="1">
      <c r="BP692623" s="90"/>
    </row>
    <row r="692624" spans="68:68" customFormat="1">
      <c r="BP692624" s="90"/>
    </row>
    <row r="692625" spans="68:68" customFormat="1">
      <c r="BP692625" s="90"/>
    </row>
    <row r="692626" spans="68:68" customFormat="1">
      <c r="BP692626" s="90"/>
    </row>
    <row r="692627" spans="68:68" customFormat="1">
      <c r="BP692627" s="90"/>
    </row>
    <row r="692628" spans="68:68" customFormat="1">
      <c r="BP692628" s="90"/>
    </row>
    <row r="692629" spans="68:68" customFormat="1">
      <c r="BP692629" s="90"/>
    </row>
    <row r="692630" spans="68:68" customFormat="1">
      <c r="BP692630" s="90"/>
    </row>
    <row r="692631" spans="68:68" customFormat="1">
      <c r="BP692631" s="90"/>
    </row>
    <row r="692632" spans="68:68" customFormat="1">
      <c r="BP692632" s="90"/>
    </row>
    <row r="692633" spans="68:68" customFormat="1">
      <c r="BP692633" s="90"/>
    </row>
    <row r="692634" spans="68:68" customFormat="1">
      <c r="BP692634" s="90"/>
    </row>
    <row r="692635" spans="68:68" customFormat="1">
      <c r="BP692635" s="90"/>
    </row>
    <row r="692636" spans="68:68" customFormat="1">
      <c r="BP692636" s="90"/>
    </row>
    <row r="692637" spans="68:68" customFormat="1">
      <c r="BP692637" s="90"/>
    </row>
    <row r="692638" spans="68:68" customFormat="1">
      <c r="BP692638" s="90"/>
    </row>
    <row r="692639" spans="68:68" customFormat="1">
      <c r="BP692639" s="90"/>
    </row>
    <row r="692640" spans="68:68" customFormat="1">
      <c r="BP692640" s="90"/>
    </row>
    <row r="692641" spans="68:68" customFormat="1">
      <c r="BP692641" s="90"/>
    </row>
    <row r="692642" spans="68:68" customFormat="1">
      <c r="BP692642" s="90"/>
    </row>
    <row r="692643" spans="68:68" customFormat="1">
      <c r="BP692643" s="90"/>
    </row>
    <row r="692644" spans="68:68" customFormat="1">
      <c r="BP692644" s="90"/>
    </row>
    <row r="692645" spans="68:68" customFormat="1">
      <c r="BP692645" s="90"/>
    </row>
    <row r="692646" spans="68:68" customFormat="1">
      <c r="BP692646" s="90"/>
    </row>
    <row r="692647" spans="68:68" customFormat="1">
      <c r="BP692647" s="90"/>
    </row>
    <row r="692648" spans="68:68" customFormat="1">
      <c r="BP692648" s="90"/>
    </row>
    <row r="692649" spans="68:68" customFormat="1">
      <c r="BP692649" s="90"/>
    </row>
    <row r="692650" spans="68:68" customFormat="1">
      <c r="BP692650" s="90"/>
    </row>
    <row r="692651" spans="68:68" customFormat="1">
      <c r="BP692651" s="90"/>
    </row>
    <row r="692652" spans="68:68" customFormat="1">
      <c r="BP692652" s="90"/>
    </row>
    <row r="692653" spans="68:68" customFormat="1">
      <c r="BP692653" s="90"/>
    </row>
    <row r="692654" spans="68:68" customFormat="1">
      <c r="BP692654" s="90"/>
    </row>
    <row r="692655" spans="68:68" customFormat="1">
      <c r="BP692655" s="90"/>
    </row>
    <row r="692656" spans="68:68" customFormat="1">
      <c r="BP692656" s="90"/>
    </row>
    <row r="692657" spans="68:68" customFormat="1">
      <c r="BP692657" s="90"/>
    </row>
    <row r="692658" spans="68:68" customFormat="1">
      <c r="BP692658" s="90"/>
    </row>
    <row r="692659" spans="68:68" customFormat="1">
      <c r="BP692659" s="90"/>
    </row>
    <row r="692660" spans="68:68" customFormat="1">
      <c r="BP692660" s="90"/>
    </row>
    <row r="692661" spans="68:68" customFormat="1">
      <c r="BP692661" s="90"/>
    </row>
    <row r="692662" spans="68:68" customFormat="1">
      <c r="BP692662" s="90"/>
    </row>
    <row r="692663" spans="68:68" customFormat="1">
      <c r="BP692663" s="90"/>
    </row>
    <row r="692664" spans="68:68" customFormat="1">
      <c r="BP692664" s="90"/>
    </row>
    <row r="692665" spans="68:68" customFormat="1">
      <c r="BP692665" s="90"/>
    </row>
    <row r="692666" spans="68:68" customFormat="1">
      <c r="BP692666" s="90"/>
    </row>
    <row r="692667" spans="68:68" customFormat="1">
      <c r="BP692667" s="90"/>
    </row>
    <row r="692668" spans="68:68" customFormat="1">
      <c r="BP692668" s="90"/>
    </row>
    <row r="692669" spans="68:68" customFormat="1">
      <c r="BP692669" s="90"/>
    </row>
    <row r="692670" spans="68:68" customFormat="1">
      <c r="BP692670" s="90"/>
    </row>
    <row r="692671" spans="68:68" customFormat="1">
      <c r="BP692671" s="90"/>
    </row>
    <row r="692672" spans="68:68" customFormat="1">
      <c r="BP692672" s="90"/>
    </row>
    <row r="692673" spans="68:68" customFormat="1">
      <c r="BP692673" s="90"/>
    </row>
    <row r="692674" spans="68:68" customFormat="1">
      <c r="BP692674" s="90"/>
    </row>
    <row r="692675" spans="68:68" customFormat="1">
      <c r="BP692675" s="90"/>
    </row>
    <row r="692676" spans="68:68" customFormat="1">
      <c r="BP692676" s="90"/>
    </row>
    <row r="692677" spans="68:68" customFormat="1">
      <c r="BP692677" s="90"/>
    </row>
    <row r="692678" spans="68:68" customFormat="1">
      <c r="BP692678" s="90"/>
    </row>
    <row r="692679" spans="68:68" customFormat="1">
      <c r="BP692679" s="90"/>
    </row>
    <row r="692680" spans="68:68" customFormat="1">
      <c r="BP692680" s="90"/>
    </row>
    <row r="692681" spans="68:68" customFormat="1">
      <c r="BP692681" s="90"/>
    </row>
    <row r="692682" spans="68:68" customFormat="1">
      <c r="BP692682" s="90"/>
    </row>
    <row r="692683" spans="68:68" customFormat="1">
      <c r="BP692683" s="90"/>
    </row>
    <row r="692684" spans="68:68" customFormat="1">
      <c r="BP692684" s="90"/>
    </row>
    <row r="692685" spans="68:68" customFormat="1">
      <c r="BP692685" s="90"/>
    </row>
    <row r="692686" spans="68:68" customFormat="1">
      <c r="BP692686" s="90"/>
    </row>
    <row r="692687" spans="68:68" customFormat="1">
      <c r="BP692687" s="90"/>
    </row>
    <row r="692688" spans="68:68" customFormat="1">
      <c r="BP692688" s="90"/>
    </row>
    <row r="692689" spans="68:68" customFormat="1">
      <c r="BP692689" s="90"/>
    </row>
    <row r="692690" spans="68:68" customFormat="1">
      <c r="BP692690" s="90"/>
    </row>
    <row r="692691" spans="68:68" customFormat="1">
      <c r="BP692691" s="90"/>
    </row>
    <row r="692692" spans="68:68" customFormat="1">
      <c r="BP692692" s="90"/>
    </row>
    <row r="692693" spans="68:68" customFormat="1">
      <c r="BP692693" s="90"/>
    </row>
    <row r="692694" spans="68:68" customFormat="1">
      <c r="BP692694" s="90"/>
    </row>
    <row r="692695" spans="68:68" customFormat="1">
      <c r="BP692695" s="90"/>
    </row>
    <row r="692696" spans="68:68" customFormat="1">
      <c r="BP692696" s="90"/>
    </row>
    <row r="692697" spans="68:68" customFormat="1">
      <c r="BP692697" s="90"/>
    </row>
    <row r="692698" spans="68:68" customFormat="1">
      <c r="BP692698" s="90"/>
    </row>
    <row r="692699" spans="68:68" customFormat="1">
      <c r="BP692699" s="90"/>
    </row>
    <row r="692700" spans="68:68" customFormat="1">
      <c r="BP692700" s="90"/>
    </row>
    <row r="692701" spans="68:68" customFormat="1">
      <c r="BP692701" s="90"/>
    </row>
    <row r="692702" spans="68:68" customFormat="1">
      <c r="BP692702" s="90"/>
    </row>
    <row r="692703" spans="68:68" customFormat="1">
      <c r="BP692703" s="90"/>
    </row>
    <row r="692704" spans="68:68" customFormat="1">
      <c r="BP692704" s="90"/>
    </row>
    <row r="692705" spans="68:68" customFormat="1">
      <c r="BP692705" s="90"/>
    </row>
    <row r="692706" spans="68:68" customFormat="1">
      <c r="BP692706" s="90"/>
    </row>
    <row r="692707" spans="68:68" customFormat="1">
      <c r="BP692707" s="90"/>
    </row>
    <row r="692708" spans="68:68" customFormat="1">
      <c r="BP692708" s="90"/>
    </row>
    <row r="692709" spans="68:68" customFormat="1">
      <c r="BP692709" s="90"/>
    </row>
    <row r="692710" spans="68:68" customFormat="1">
      <c r="BP692710" s="90"/>
    </row>
    <row r="692711" spans="68:68" customFormat="1">
      <c r="BP692711" s="90"/>
    </row>
    <row r="692712" spans="68:68" customFormat="1">
      <c r="BP692712" s="90"/>
    </row>
    <row r="692713" spans="68:68" customFormat="1">
      <c r="BP692713" s="90"/>
    </row>
    <row r="692714" spans="68:68" customFormat="1">
      <c r="BP692714" s="90"/>
    </row>
    <row r="692715" spans="68:68" customFormat="1">
      <c r="BP692715" s="90"/>
    </row>
    <row r="692716" spans="68:68" customFormat="1">
      <c r="BP692716" s="90"/>
    </row>
    <row r="692717" spans="68:68" customFormat="1">
      <c r="BP692717" s="90"/>
    </row>
    <row r="692718" spans="68:68" customFormat="1">
      <c r="BP692718" s="90"/>
    </row>
    <row r="692719" spans="68:68" customFormat="1">
      <c r="BP692719" s="90"/>
    </row>
    <row r="692720" spans="68:68" customFormat="1">
      <c r="BP692720" s="90"/>
    </row>
    <row r="692721" spans="68:68" customFormat="1">
      <c r="BP692721" s="90"/>
    </row>
    <row r="692722" spans="68:68" customFormat="1">
      <c r="BP692722" s="90"/>
    </row>
    <row r="692723" spans="68:68" customFormat="1">
      <c r="BP692723" s="90"/>
    </row>
    <row r="692724" spans="68:68" customFormat="1">
      <c r="BP692724" s="90"/>
    </row>
    <row r="692725" spans="68:68" customFormat="1">
      <c r="BP692725" s="90"/>
    </row>
    <row r="692726" spans="68:68" customFormat="1">
      <c r="BP692726" s="90"/>
    </row>
    <row r="692727" spans="68:68" customFormat="1">
      <c r="BP692727" s="90"/>
    </row>
    <row r="692728" spans="68:68" customFormat="1">
      <c r="BP692728" s="90"/>
    </row>
    <row r="692729" spans="68:68" customFormat="1">
      <c r="BP692729" s="90"/>
    </row>
    <row r="692730" spans="68:68" customFormat="1">
      <c r="BP692730" s="90"/>
    </row>
    <row r="692731" spans="68:68" customFormat="1">
      <c r="BP692731" s="90"/>
    </row>
    <row r="692732" spans="68:68" customFormat="1">
      <c r="BP692732" s="90"/>
    </row>
    <row r="692733" spans="68:68" customFormat="1">
      <c r="BP692733" s="90"/>
    </row>
    <row r="692734" spans="68:68" customFormat="1">
      <c r="BP692734" s="90"/>
    </row>
    <row r="692735" spans="68:68" customFormat="1">
      <c r="BP692735" s="90"/>
    </row>
    <row r="692736" spans="68:68" customFormat="1">
      <c r="BP692736" s="90"/>
    </row>
    <row r="692737" spans="68:68" customFormat="1">
      <c r="BP692737" s="90"/>
    </row>
    <row r="692738" spans="68:68" customFormat="1">
      <c r="BP692738" s="90"/>
    </row>
    <row r="692739" spans="68:68" customFormat="1">
      <c r="BP692739" s="90"/>
    </row>
    <row r="692740" spans="68:68" customFormat="1">
      <c r="BP692740" s="90"/>
    </row>
    <row r="692741" spans="68:68" customFormat="1">
      <c r="BP692741" s="90"/>
    </row>
    <row r="692742" spans="68:68" customFormat="1">
      <c r="BP692742" s="90"/>
    </row>
    <row r="692743" spans="68:68" customFormat="1">
      <c r="BP692743" s="90"/>
    </row>
    <row r="692744" spans="68:68" customFormat="1">
      <c r="BP692744" s="90"/>
    </row>
    <row r="692745" spans="68:68" customFormat="1">
      <c r="BP692745" s="90"/>
    </row>
    <row r="692746" spans="68:68" customFormat="1">
      <c r="BP692746" s="90"/>
    </row>
    <row r="692747" spans="68:68" customFormat="1">
      <c r="BP692747" s="90"/>
    </row>
    <row r="692748" spans="68:68" customFormat="1">
      <c r="BP692748" s="90"/>
    </row>
    <row r="692749" spans="68:68" customFormat="1">
      <c r="BP692749" s="90"/>
    </row>
    <row r="692750" spans="68:68" customFormat="1">
      <c r="BP692750" s="90"/>
    </row>
    <row r="692751" spans="68:68" customFormat="1">
      <c r="BP692751" s="90"/>
    </row>
    <row r="692752" spans="68:68" customFormat="1">
      <c r="BP692752" s="90"/>
    </row>
    <row r="692753" spans="68:68" customFormat="1">
      <c r="BP692753" s="90"/>
    </row>
    <row r="692754" spans="68:68" customFormat="1">
      <c r="BP692754" s="90"/>
    </row>
    <row r="692755" spans="68:68" customFormat="1">
      <c r="BP692755" s="90"/>
    </row>
    <row r="692756" spans="68:68" customFormat="1">
      <c r="BP692756" s="90"/>
    </row>
    <row r="692757" spans="68:68" customFormat="1">
      <c r="BP692757" s="90"/>
    </row>
    <row r="692758" spans="68:68" customFormat="1">
      <c r="BP692758" s="90"/>
    </row>
    <row r="692759" spans="68:68" customFormat="1">
      <c r="BP692759" s="90"/>
    </row>
    <row r="692760" spans="68:68" customFormat="1">
      <c r="BP692760" s="90"/>
    </row>
    <row r="692761" spans="68:68" customFormat="1">
      <c r="BP692761" s="90"/>
    </row>
    <row r="692762" spans="68:68" customFormat="1">
      <c r="BP692762" s="90"/>
    </row>
    <row r="692763" spans="68:68" customFormat="1">
      <c r="BP692763" s="90"/>
    </row>
    <row r="692764" spans="68:68" customFormat="1">
      <c r="BP692764" s="90"/>
    </row>
    <row r="692765" spans="68:68" customFormat="1">
      <c r="BP692765" s="90"/>
    </row>
    <row r="692766" spans="68:68" customFormat="1">
      <c r="BP692766" s="90"/>
    </row>
    <row r="692767" spans="68:68" customFormat="1">
      <c r="BP692767" s="90"/>
    </row>
    <row r="692768" spans="68:68" customFormat="1">
      <c r="BP692768" s="90"/>
    </row>
    <row r="692769" spans="68:68" customFormat="1">
      <c r="BP692769" s="90"/>
    </row>
    <row r="692770" spans="68:68" customFormat="1">
      <c r="BP692770" s="90"/>
    </row>
    <row r="692771" spans="68:68" customFormat="1">
      <c r="BP692771" s="90"/>
    </row>
    <row r="692772" spans="68:68" customFormat="1">
      <c r="BP692772" s="90"/>
    </row>
    <row r="692773" spans="68:68" customFormat="1">
      <c r="BP692773" s="90"/>
    </row>
    <row r="692774" spans="68:68" customFormat="1">
      <c r="BP692774" s="90"/>
    </row>
    <row r="692775" spans="68:68" customFormat="1">
      <c r="BP692775" s="90"/>
    </row>
    <row r="692776" spans="68:68" customFormat="1">
      <c r="BP692776" s="90"/>
    </row>
    <row r="692777" spans="68:68" customFormat="1">
      <c r="BP692777" s="90"/>
    </row>
    <row r="692778" spans="68:68" customFormat="1">
      <c r="BP692778" s="90"/>
    </row>
    <row r="692779" spans="68:68" customFormat="1">
      <c r="BP692779" s="90"/>
    </row>
    <row r="692780" spans="68:68" customFormat="1">
      <c r="BP692780" s="90"/>
    </row>
    <row r="692781" spans="68:68" customFormat="1">
      <c r="BP692781" s="90"/>
    </row>
    <row r="692782" spans="68:68" customFormat="1">
      <c r="BP692782" s="90"/>
    </row>
    <row r="692783" spans="68:68" customFormat="1">
      <c r="BP692783" s="90"/>
    </row>
    <row r="692784" spans="68:68" customFormat="1">
      <c r="BP692784" s="90"/>
    </row>
    <row r="692785" spans="68:68" customFormat="1">
      <c r="BP692785" s="90"/>
    </row>
    <row r="692786" spans="68:68" customFormat="1">
      <c r="BP692786" s="90"/>
    </row>
    <row r="692787" spans="68:68" customFormat="1">
      <c r="BP692787" s="90"/>
    </row>
    <row r="692788" spans="68:68" customFormat="1">
      <c r="BP692788" s="90"/>
    </row>
    <row r="692789" spans="68:68" customFormat="1">
      <c r="BP692789" s="90"/>
    </row>
    <row r="692790" spans="68:68" customFormat="1">
      <c r="BP692790" s="90"/>
    </row>
    <row r="692791" spans="68:68" customFormat="1">
      <c r="BP692791" s="90"/>
    </row>
    <row r="692792" spans="68:68" customFormat="1">
      <c r="BP692792" s="90"/>
    </row>
    <row r="692793" spans="68:68" customFormat="1">
      <c r="BP692793" s="90"/>
    </row>
    <row r="692794" spans="68:68" customFormat="1">
      <c r="BP692794" s="90"/>
    </row>
    <row r="692795" spans="68:68" customFormat="1">
      <c r="BP692795" s="90"/>
    </row>
    <row r="692796" spans="68:68" customFormat="1">
      <c r="BP692796" s="90"/>
    </row>
    <row r="692797" spans="68:68" customFormat="1">
      <c r="BP692797" s="90"/>
    </row>
    <row r="692798" spans="68:68" customFormat="1">
      <c r="BP692798" s="90"/>
    </row>
    <row r="692799" spans="68:68" customFormat="1">
      <c r="BP692799" s="90"/>
    </row>
    <row r="692800" spans="68:68" customFormat="1">
      <c r="BP692800" s="90"/>
    </row>
    <row r="692801" spans="68:68" customFormat="1">
      <c r="BP692801" s="90"/>
    </row>
    <row r="692802" spans="68:68" customFormat="1">
      <c r="BP692802" s="90"/>
    </row>
    <row r="692803" spans="68:68" customFormat="1">
      <c r="BP692803" s="90"/>
    </row>
    <row r="692804" spans="68:68" customFormat="1">
      <c r="BP692804" s="90"/>
    </row>
    <row r="692805" spans="68:68" customFormat="1">
      <c r="BP692805" s="90"/>
    </row>
    <row r="692806" spans="68:68" customFormat="1">
      <c r="BP692806" s="90"/>
    </row>
    <row r="692807" spans="68:68" customFormat="1">
      <c r="BP692807" s="90"/>
    </row>
    <row r="692808" spans="68:68" customFormat="1">
      <c r="BP692808" s="90"/>
    </row>
    <row r="692809" spans="68:68" customFormat="1">
      <c r="BP692809" s="90"/>
    </row>
    <row r="692810" spans="68:68" customFormat="1">
      <c r="BP692810" s="90"/>
    </row>
    <row r="692811" spans="68:68" customFormat="1">
      <c r="BP692811" s="90"/>
    </row>
    <row r="692812" spans="68:68" customFormat="1">
      <c r="BP692812" s="90"/>
    </row>
    <row r="692813" spans="68:68" customFormat="1">
      <c r="BP692813" s="90"/>
    </row>
    <row r="692814" spans="68:68" customFormat="1">
      <c r="BP692814" s="90"/>
    </row>
    <row r="692815" spans="68:68" customFormat="1">
      <c r="BP692815" s="90"/>
    </row>
    <row r="692816" spans="68:68" customFormat="1">
      <c r="BP692816" s="90"/>
    </row>
    <row r="692817" spans="68:68" customFormat="1">
      <c r="BP692817" s="90"/>
    </row>
    <row r="692818" spans="68:68" customFormat="1">
      <c r="BP692818" s="90"/>
    </row>
    <row r="692819" spans="68:68" customFormat="1">
      <c r="BP692819" s="90"/>
    </row>
    <row r="692820" spans="68:68" customFormat="1">
      <c r="BP692820" s="90"/>
    </row>
    <row r="692821" spans="68:68" customFormat="1">
      <c r="BP692821" s="90"/>
    </row>
    <row r="692822" spans="68:68" customFormat="1">
      <c r="BP692822" s="90"/>
    </row>
    <row r="692823" spans="68:68" customFormat="1">
      <c r="BP692823" s="90"/>
    </row>
    <row r="692824" spans="68:68" customFormat="1">
      <c r="BP692824" s="90"/>
    </row>
    <row r="692825" spans="68:68" customFormat="1">
      <c r="BP692825" s="90"/>
    </row>
    <row r="692826" spans="68:68" customFormat="1">
      <c r="BP692826" s="90"/>
    </row>
    <row r="692827" spans="68:68" customFormat="1">
      <c r="BP692827" s="90"/>
    </row>
    <row r="692828" spans="68:68" customFormat="1">
      <c r="BP692828" s="90"/>
    </row>
    <row r="692829" spans="68:68" customFormat="1">
      <c r="BP692829" s="90"/>
    </row>
    <row r="692830" spans="68:68" customFormat="1">
      <c r="BP692830" s="90"/>
    </row>
    <row r="692831" spans="68:68" customFormat="1">
      <c r="BP692831" s="90"/>
    </row>
    <row r="692832" spans="68:68" customFormat="1">
      <c r="BP692832" s="90"/>
    </row>
    <row r="692833" spans="68:68" customFormat="1">
      <c r="BP692833" s="90"/>
    </row>
    <row r="692834" spans="68:68" customFormat="1">
      <c r="BP692834" s="90"/>
    </row>
    <row r="692835" spans="68:68" customFormat="1">
      <c r="BP692835" s="90"/>
    </row>
    <row r="692836" spans="68:68" customFormat="1">
      <c r="BP692836" s="90"/>
    </row>
    <row r="692837" spans="68:68" customFormat="1">
      <c r="BP692837" s="90"/>
    </row>
    <row r="692838" spans="68:68" customFormat="1">
      <c r="BP692838" s="90"/>
    </row>
    <row r="692839" spans="68:68" customFormat="1">
      <c r="BP692839" s="90"/>
    </row>
    <row r="692840" spans="68:68" customFormat="1">
      <c r="BP692840" s="90"/>
    </row>
    <row r="692841" spans="68:68" customFormat="1">
      <c r="BP692841" s="90"/>
    </row>
    <row r="692842" spans="68:68" customFormat="1">
      <c r="BP692842" s="90"/>
    </row>
    <row r="692843" spans="68:68" customFormat="1">
      <c r="BP692843" s="90"/>
    </row>
    <row r="692844" spans="68:68" customFormat="1">
      <c r="BP692844" s="90"/>
    </row>
    <row r="692845" spans="68:68" customFormat="1">
      <c r="BP692845" s="90"/>
    </row>
    <row r="692846" spans="68:68" customFormat="1">
      <c r="BP692846" s="90"/>
    </row>
    <row r="692847" spans="68:68" customFormat="1">
      <c r="BP692847" s="90"/>
    </row>
    <row r="692848" spans="68:68" customFormat="1">
      <c r="BP692848" s="90"/>
    </row>
    <row r="692849" spans="68:68" customFormat="1">
      <c r="BP692849" s="90"/>
    </row>
    <row r="692850" spans="68:68" customFormat="1">
      <c r="BP692850" s="90"/>
    </row>
    <row r="692851" spans="68:68" customFormat="1">
      <c r="BP692851" s="90"/>
    </row>
    <row r="692852" spans="68:68" customFormat="1">
      <c r="BP692852" s="90"/>
    </row>
    <row r="692853" spans="68:68" customFormat="1">
      <c r="BP692853" s="90"/>
    </row>
    <row r="692854" spans="68:68" customFormat="1">
      <c r="BP692854" s="90"/>
    </row>
    <row r="692855" spans="68:68" customFormat="1">
      <c r="BP692855" s="90"/>
    </row>
    <row r="692856" spans="68:68" customFormat="1">
      <c r="BP692856" s="90"/>
    </row>
    <row r="692857" spans="68:68" customFormat="1">
      <c r="BP692857" s="90"/>
    </row>
    <row r="692858" spans="68:68" customFormat="1">
      <c r="BP692858" s="90"/>
    </row>
    <row r="692859" spans="68:68" customFormat="1">
      <c r="BP692859" s="90"/>
    </row>
    <row r="692860" spans="68:68" customFormat="1">
      <c r="BP692860" s="90"/>
    </row>
    <row r="692861" spans="68:68" customFormat="1">
      <c r="BP692861" s="90"/>
    </row>
    <row r="692862" spans="68:68" customFormat="1">
      <c r="BP692862" s="90"/>
    </row>
    <row r="692863" spans="68:68" customFormat="1">
      <c r="BP692863" s="90"/>
    </row>
    <row r="692864" spans="68:68" customFormat="1">
      <c r="BP692864" s="90"/>
    </row>
    <row r="692865" spans="68:68" customFormat="1">
      <c r="BP692865" s="90"/>
    </row>
    <row r="692866" spans="68:68" customFormat="1">
      <c r="BP692866" s="90"/>
    </row>
    <row r="692867" spans="68:68" customFormat="1">
      <c r="BP692867" s="90"/>
    </row>
    <row r="692868" spans="68:68" customFormat="1">
      <c r="BP692868" s="90"/>
    </row>
    <row r="692869" spans="68:68" customFormat="1">
      <c r="BP692869" s="90"/>
    </row>
    <row r="692870" spans="68:68" customFormat="1">
      <c r="BP692870" s="90"/>
    </row>
    <row r="692871" spans="68:68" customFormat="1">
      <c r="BP692871" s="90"/>
    </row>
    <row r="692872" spans="68:68" customFormat="1">
      <c r="BP692872" s="90"/>
    </row>
    <row r="692873" spans="68:68" customFormat="1">
      <c r="BP692873" s="90"/>
    </row>
    <row r="692874" spans="68:68" customFormat="1">
      <c r="BP692874" s="90"/>
    </row>
    <row r="692875" spans="68:68" customFormat="1">
      <c r="BP692875" s="90"/>
    </row>
    <row r="692876" spans="68:68" customFormat="1">
      <c r="BP692876" s="90"/>
    </row>
    <row r="692877" spans="68:68" customFormat="1">
      <c r="BP692877" s="90"/>
    </row>
    <row r="692878" spans="68:68" customFormat="1">
      <c r="BP692878" s="90"/>
    </row>
    <row r="692879" spans="68:68" customFormat="1">
      <c r="BP692879" s="90"/>
    </row>
    <row r="692880" spans="68:68" customFormat="1">
      <c r="BP692880" s="90"/>
    </row>
    <row r="692881" spans="68:68" customFormat="1">
      <c r="BP692881" s="90"/>
    </row>
    <row r="692882" spans="68:68" customFormat="1">
      <c r="BP692882" s="90"/>
    </row>
    <row r="692883" spans="68:68" customFormat="1">
      <c r="BP692883" s="90"/>
    </row>
    <row r="692884" spans="68:68" customFormat="1">
      <c r="BP692884" s="90"/>
    </row>
    <row r="692885" spans="68:68" customFormat="1">
      <c r="BP692885" s="90"/>
    </row>
    <row r="692886" spans="68:68" customFormat="1">
      <c r="BP692886" s="90"/>
    </row>
    <row r="692887" spans="68:68" customFormat="1">
      <c r="BP692887" s="90"/>
    </row>
    <row r="692888" spans="68:68" customFormat="1">
      <c r="BP692888" s="90"/>
    </row>
    <row r="692889" spans="68:68" customFormat="1">
      <c r="BP692889" s="90"/>
    </row>
    <row r="692890" spans="68:68" customFormat="1">
      <c r="BP692890" s="90"/>
    </row>
    <row r="692891" spans="68:68" customFormat="1">
      <c r="BP692891" s="90"/>
    </row>
    <row r="692892" spans="68:68" customFormat="1">
      <c r="BP692892" s="90"/>
    </row>
    <row r="692893" spans="68:68" customFormat="1">
      <c r="BP692893" s="90"/>
    </row>
    <row r="692894" spans="68:68" customFormat="1">
      <c r="BP692894" s="90"/>
    </row>
    <row r="692895" spans="68:68" customFormat="1">
      <c r="BP692895" s="90"/>
    </row>
    <row r="692896" spans="68:68" customFormat="1">
      <c r="BP692896" s="90"/>
    </row>
    <row r="692897" spans="68:68" customFormat="1">
      <c r="BP692897" s="90"/>
    </row>
    <row r="692898" spans="68:68" customFormat="1">
      <c r="BP692898" s="90"/>
    </row>
    <row r="692899" spans="68:68" customFormat="1">
      <c r="BP692899" s="90"/>
    </row>
    <row r="692900" spans="68:68" customFormat="1">
      <c r="BP692900" s="90"/>
    </row>
    <row r="692901" spans="68:68" customFormat="1">
      <c r="BP692901" s="90"/>
    </row>
    <row r="692902" spans="68:68" customFormat="1">
      <c r="BP692902" s="90"/>
    </row>
    <row r="692903" spans="68:68" customFormat="1">
      <c r="BP692903" s="90"/>
    </row>
    <row r="692904" spans="68:68" customFormat="1">
      <c r="BP692904" s="90"/>
    </row>
    <row r="692905" spans="68:68" customFormat="1">
      <c r="BP692905" s="90"/>
    </row>
    <row r="692906" spans="68:68" customFormat="1">
      <c r="BP692906" s="90"/>
    </row>
    <row r="692907" spans="68:68" customFormat="1">
      <c r="BP692907" s="90"/>
    </row>
    <row r="692908" spans="68:68" customFormat="1">
      <c r="BP692908" s="90"/>
    </row>
    <row r="692909" spans="68:68" customFormat="1">
      <c r="BP692909" s="90"/>
    </row>
    <row r="692910" spans="68:68" customFormat="1">
      <c r="BP692910" s="90"/>
    </row>
    <row r="692911" spans="68:68" customFormat="1">
      <c r="BP692911" s="90"/>
    </row>
    <row r="692912" spans="68:68" customFormat="1">
      <c r="BP692912" s="90"/>
    </row>
    <row r="692913" spans="68:68" customFormat="1">
      <c r="BP692913" s="90"/>
    </row>
    <row r="692914" spans="68:68" customFormat="1">
      <c r="BP692914" s="90"/>
    </row>
    <row r="692915" spans="68:68" customFormat="1">
      <c r="BP692915" s="90"/>
    </row>
    <row r="692916" spans="68:68" customFormat="1">
      <c r="BP692916" s="90"/>
    </row>
    <row r="692917" spans="68:68" customFormat="1">
      <c r="BP692917" s="90"/>
    </row>
    <row r="692918" spans="68:68" customFormat="1">
      <c r="BP692918" s="90"/>
    </row>
    <row r="692919" spans="68:68" customFormat="1">
      <c r="BP692919" s="90"/>
    </row>
    <row r="692920" spans="68:68" customFormat="1">
      <c r="BP692920" s="90"/>
    </row>
    <row r="692921" spans="68:68" customFormat="1">
      <c r="BP692921" s="90"/>
    </row>
    <row r="692922" spans="68:68" customFormat="1">
      <c r="BP692922" s="90"/>
    </row>
    <row r="692923" spans="68:68" customFormat="1">
      <c r="BP692923" s="90"/>
    </row>
    <row r="692924" spans="68:68" customFormat="1">
      <c r="BP692924" s="90"/>
    </row>
    <row r="692925" spans="68:68" customFormat="1">
      <c r="BP692925" s="90"/>
    </row>
    <row r="692926" spans="68:68" customFormat="1">
      <c r="BP692926" s="90"/>
    </row>
    <row r="692927" spans="68:68" customFormat="1">
      <c r="BP692927" s="90"/>
    </row>
    <row r="692928" spans="68:68" customFormat="1">
      <c r="BP692928" s="90"/>
    </row>
    <row r="692929" spans="68:68" customFormat="1">
      <c r="BP692929" s="90"/>
    </row>
    <row r="692930" spans="68:68" customFormat="1">
      <c r="BP692930" s="90"/>
    </row>
    <row r="692931" spans="68:68" customFormat="1">
      <c r="BP692931" s="90"/>
    </row>
    <row r="692932" spans="68:68" customFormat="1">
      <c r="BP692932" s="90"/>
    </row>
    <row r="692933" spans="68:68" customFormat="1">
      <c r="BP692933" s="90"/>
    </row>
    <row r="692934" spans="68:68" customFormat="1">
      <c r="BP692934" s="90"/>
    </row>
    <row r="692935" spans="68:68" customFormat="1">
      <c r="BP692935" s="90"/>
    </row>
    <row r="692936" spans="68:68" customFormat="1">
      <c r="BP692936" s="90"/>
    </row>
    <row r="692937" spans="68:68" customFormat="1">
      <c r="BP692937" s="90"/>
    </row>
    <row r="692938" spans="68:68" customFormat="1">
      <c r="BP692938" s="90"/>
    </row>
    <row r="692939" spans="68:68" customFormat="1">
      <c r="BP692939" s="90"/>
    </row>
    <row r="692940" spans="68:68" customFormat="1">
      <c r="BP692940" s="90"/>
    </row>
    <row r="692941" spans="68:68" customFormat="1">
      <c r="BP692941" s="90"/>
    </row>
    <row r="692942" spans="68:68" customFormat="1">
      <c r="BP692942" s="90"/>
    </row>
    <row r="692943" spans="68:68" customFormat="1">
      <c r="BP692943" s="90"/>
    </row>
    <row r="692944" spans="68:68" customFormat="1">
      <c r="BP692944" s="90"/>
    </row>
    <row r="692945" spans="68:68" customFormat="1">
      <c r="BP692945" s="90"/>
    </row>
    <row r="692946" spans="68:68" customFormat="1">
      <c r="BP692946" s="90"/>
    </row>
    <row r="692947" spans="68:68" customFormat="1">
      <c r="BP692947" s="90"/>
    </row>
    <row r="692948" spans="68:68" customFormat="1">
      <c r="BP692948" s="90"/>
    </row>
    <row r="692949" spans="68:68" customFormat="1">
      <c r="BP692949" s="90"/>
    </row>
    <row r="692950" spans="68:68" customFormat="1">
      <c r="BP692950" s="90"/>
    </row>
    <row r="692951" spans="68:68" customFormat="1">
      <c r="BP692951" s="90"/>
    </row>
    <row r="692952" spans="68:68" customFormat="1">
      <c r="BP692952" s="90"/>
    </row>
    <row r="692953" spans="68:68" customFormat="1">
      <c r="BP692953" s="90"/>
    </row>
    <row r="692954" spans="68:68" customFormat="1">
      <c r="BP692954" s="90"/>
    </row>
    <row r="692955" spans="68:68" customFormat="1">
      <c r="BP692955" s="90"/>
    </row>
    <row r="692956" spans="68:68" customFormat="1">
      <c r="BP692956" s="90"/>
    </row>
    <row r="692957" spans="68:68" customFormat="1">
      <c r="BP692957" s="90"/>
    </row>
    <row r="692958" spans="68:68" customFormat="1">
      <c r="BP692958" s="90"/>
    </row>
    <row r="692959" spans="68:68" customFormat="1">
      <c r="BP692959" s="90"/>
    </row>
    <row r="692960" spans="68:68" customFormat="1">
      <c r="BP692960" s="90"/>
    </row>
    <row r="692961" spans="68:68" customFormat="1">
      <c r="BP692961" s="90"/>
    </row>
    <row r="692962" spans="68:68" customFormat="1">
      <c r="BP692962" s="90"/>
    </row>
    <row r="692963" spans="68:68" customFormat="1">
      <c r="BP692963" s="90"/>
    </row>
    <row r="692964" spans="68:68" customFormat="1">
      <c r="BP692964" s="90"/>
    </row>
    <row r="692965" spans="68:68" customFormat="1">
      <c r="BP692965" s="90"/>
    </row>
    <row r="692966" spans="68:68" customFormat="1">
      <c r="BP692966" s="90"/>
    </row>
    <row r="692967" spans="68:68" customFormat="1">
      <c r="BP692967" s="90"/>
    </row>
    <row r="692968" spans="68:68" customFormat="1">
      <c r="BP692968" s="90"/>
    </row>
    <row r="692969" spans="68:68" customFormat="1">
      <c r="BP692969" s="90"/>
    </row>
    <row r="692970" spans="68:68" customFormat="1">
      <c r="BP692970" s="90"/>
    </row>
    <row r="692971" spans="68:68" customFormat="1">
      <c r="BP692971" s="90"/>
    </row>
    <row r="692972" spans="68:68" customFormat="1">
      <c r="BP692972" s="90"/>
    </row>
    <row r="692973" spans="68:68" customFormat="1">
      <c r="BP692973" s="90"/>
    </row>
    <row r="692974" spans="68:68" customFormat="1">
      <c r="BP692974" s="90"/>
    </row>
    <row r="692975" spans="68:68" customFormat="1">
      <c r="BP692975" s="90"/>
    </row>
    <row r="692976" spans="68:68" customFormat="1">
      <c r="BP692976" s="90"/>
    </row>
    <row r="692977" spans="68:68" customFormat="1">
      <c r="BP692977" s="90"/>
    </row>
    <row r="692978" spans="68:68" customFormat="1">
      <c r="BP692978" s="90"/>
    </row>
    <row r="692979" spans="68:68" customFormat="1">
      <c r="BP692979" s="90"/>
    </row>
    <row r="692980" spans="68:68" customFormat="1">
      <c r="BP692980" s="90"/>
    </row>
    <row r="692981" spans="68:68" customFormat="1">
      <c r="BP692981" s="90"/>
    </row>
    <row r="692982" spans="68:68" customFormat="1">
      <c r="BP692982" s="90"/>
    </row>
    <row r="692983" spans="68:68" customFormat="1">
      <c r="BP692983" s="90"/>
    </row>
    <row r="692984" spans="68:68" customFormat="1">
      <c r="BP692984" s="90"/>
    </row>
    <row r="692985" spans="68:68" customFormat="1">
      <c r="BP692985" s="90"/>
    </row>
    <row r="692986" spans="68:68" customFormat="1">
      <c r="BP692986" s="90"/>
    </row>
    <row r="692987" spans="68:68" customFormat="1">
      <c r="BP692987" s="90"/>
    </row>
    <row r="692988" spans="68:68" customFormat="1">
      <c r="BP692988" s="90"/>
    </row>
    <row r="692989" spans="68:68" customFormat="1">
      <c r="BP692989" s="90"/>
    </row>
    <row r="692990" spans="68:68" customFormat="1">
      <c r="BP692990" s="90"/>
    </row>
    <row r="692991" spans="68:68" customFormat="1">
      <c r="BP692991" s="90"/>
    </row>
    <row r="692992" spans="68:68" customFormat="1">
      <c r="BP692992" s="90"/>
    </row>
    <row r="692993" spans="68:68" customFormat="1">
      <c r="BP692993" s="90"/>
    </row>
    <row r="692994" spans="68:68" customFormat="1">
      <c r="BP692994" s="90"/>
    </row>
    <row r="692995" spans="68:68" customFormat="1">
      <c r="BP692995" s="90"/>
    </row>
    <row r="692996" spans="68:68" customFormat="1">
      <c r="BP692996" s="90"/>
    </row>
    <row r="692997" spans="68:68" customFormat="1">
      <c r="BP692997" s="90"/>
    </row>
    <row r="692998" spans="68:68" customFormat="1">
      <c r="BP692998" s="90"/>
    </row>
    <row r="692999" spans="68:68" customFormat="1">
      <c r="BP692999" s="90"/>
    </row>
    <row r="693000" spans="68:68" customFormat="1">
      <c r="BP693000" s="90"/>
    </row>
    <row r="693001" spans="68:68" customFormat="1">
      <c r="BP693001" s="90"/>
    </row>
    <row r="693002" spans="68:68" customFormat="1">
      <c r="BP693002" s="90"/>
    </row>
    <row r="693003" spans="68:68" customFormat="1">
      <c r="BP693003" s="90"/>
    </row>
    <row r="693004" spans="68:68" customFormat="1">
      <c r="BP693004" s="90"/>
    </row>
    <row r="693005" spans="68:68" customFormat="1">
      <c r="BP693005" s="90"/>
    </row>
    <row r="693006" spans="68:68" customFormat="1">
      <c r="BP693006" s="90"/>
    </row>
    <row r="693007" spans="68:68" customFormat="1">
      <c r="BP693007" s="90"/>
    </row>
    <row r="693008" spans="68:68" customFormat="1">
      <c r="BP693008" s="90"/>
    </row>
    <row r="693009" spans="68:68" customFormat="1">
      <c r="BP693009" s="90"/>
    </row>
    <row r="693010" spans="68:68" customFormat="1">
      <c r="BP693010" s="90"/>
    </row>
    <row r="693011" spans="68:68" customFormat="1">
      <c r="BP693011" s="90"/>
    </row>
    <row r="693012" spans="68:68" customFormat="1">
      <c r="BP693012" s="90"/>
    </row>
    <row r="693013" spans="68:68" customFormat="1">
      <c r="BP693013" s="90"/>
    </row>
    <row r="693014" spans="68:68" customFormat="1">
      <c r="BP693014" s="90"/>
    </row>
    <row r="693015" spans="68:68" customFormat="1">
      <c r="BP693015" s="90"/>
    </row>
    <row r="693016" spans="68:68" customFormat="1">
      <c r="BP693016" s="90"/>
    </row>
    <row r="693017" spans="68:68" customFormat="1">
      <c r="BP693017" s="90"/>
    </row>
    <row r="693018" spans="68:68" customFormat="1">
      <c r="BP693018" s="90"/>
    </row>
    <row r="693019" spans="68:68" customFormat="1">
      <c r="BP693019" s="90"/>
    </row>
    <row r="693020" spans="68:68" customFormat="1">
      <c r="BP693020" s="90"/>
    </row>
    <row r="693021" spans="68:68" customFormat="1">
      <c r="BP693021" s="90"/>
    </row>
    <row r="693022" spans="68:68" customFormat="1">
      <c r="BP693022" s="90"/>
    </row>
    <row r="693023" spans="68:68" customFormat="1">
      <c r="BP693023" s="90"/>
    </row>
    <row r="693024" spans="68:68" customFormat="1">
      <c r="BP693024" s="90"/>
    </row>
    <row r="693025" spans="68:68" customFormat="1">
      <c r="BP693025" s="90"/>
    </row>
    <row r="693026" spans="68:68" customFormat="1">
      <c r="BP693026" s="90"/>
    </row>
    <row r="693027" spans="68:68" customFormat="1">
      <c r="BP693027" s="90"/>
    </row>
    <row r="693028" spans="68:68" customFormat="1">
      <c r="BP693028" s="90"/>
    </row>
    <row r="693029" spans="68:68" customFormat="1">
      <c r="BP693029" s="90"/>
    </row>
    <row r="693030" spans="68:68" customFormat="1">
      <c r="BP693030" s="90"/>
    </row>
    <row r="693031" spans="68:68" customFormat="1">
      <c r="BP693031" s="90"/>
    </row>
    <row r="693032" spans="68:68" customFormat="1">
      <c r="BP693032" s="90"/>
    </row>
    <row r="693033" spans="68:68" customFormat="1">
      <c r="BP693033" s="90"/>
    </row>
    <row r="693034" spans="68:68" customFormat="1">
      <c r="BP693034" s="90"/>
    </row>
    <row r="693035" spans="68:68" customFormat="1">
      <c r="BP693035" s="90"/>
    </row>
    <row r="693036" spans="68:68" customFormat="1">
      <c r="BP693036" s="90"/>
    </row>
    <row r="693037" spans="68:68" customFormat="1">
      <c r="BP693037" s="90"/>
    </row>
    <row r="693038" spans="68:68" customFormat="1">
      <c r="BP693038" s="90"/>
    </row>
    <row r="693039" spans="68:68" customFormat="1">
      <c r="BP693039" s="90"/>
    </row>
    <row r="693040" spans="68:68" customFormat="1">
      <c r="BP693040" s="90"/>
    </row>
    <row r="693041" spans="68:68" customFormat="1">
      <c r="BP693041" s="90"/>
    </row>
    <row r="693042" spans="68:68" customFormat="1">
      <c r="BP693042" s="90"/>
    </row>
    <row r="693043" spans="68:68" customFormat="1">
      <c r="BP693043" s="90"/>
    </row>
    <row r="693044" spans="68:68" customFormat="1">
      <c r="BP693044" s="90"/>
    </row>
    <row r="693045" spans="68:68" customFormat="1">
      <c r="BP693045" s="90"/>
    </row>
    <row r="693046" spans="68:68" customFormat="1">
      <c r="BP693046" s="90"/>
    </row>
    <row r="693047" spans="68:68" customFormat="1">
      <c r="BP693047" s="90"/>
    </row>
    <row r="693048" spans="68:68" customFormat="1">
      <c r="BP693048" s="90"/>
    </row>
    <row r="693049" spans="68:68" customFormat="1">
      <c r="BP693049" s="90"/>
    </row>
    <row r="693050" spans="68:68" customFormat="1">
      <c r="BP693050" s="90"/>
    </row>
    <row r="693051" spans="68:68" customFormat="1">
      <c r="BP693051" s="90"/>
    </row>
    <row r="693052" spans="68:68" customFormat="1">
      <c r="BP693052" s="90"/>
    </row>
    <row r="693053" spans="68:68" customFormat="1">
      <c r="BP693053" s="90"/>
    </row>
    <row r="693054" spans="68:68" customFormat="1">
      <c r="BP693054" s="90"/>
    </row>
    <row r="693055" spans="68:68" customFormat="1">
      <c r="BP693055" s="90"/>
    </row>
    <row r="693056" spans="68:68" customFormat="1">
      <c r="BP693056" s="90"/>
    </row>
    <row r="693057" spans="68:68" customFormat="1">
      <c r="BP693057" s="90"/>
    </row>
    <row r="693058" spans="68:68" customFormat="1">
      <c r="BP693058" s="90"/>
    </row>
    <row r="693059" spans="68:68" customFormat="1">
      <c r="BP693059" s="90"/>
    </row>
    <row r="693060" spans="68:68" customFormat="1">
      <c r="BP693060" s="90"/>
    </row>
    <row r="693061" spans="68:68" customFormat="1">
      <c r="BP693061" s="90"/>
    </row>
    <row r="693062" spans="68:68" customFormat="1">
      <c r="BP693062" s="90"/>
    </row>
    <row r="693063" spans="68:68" customFormat="1">
      <c r="BP693063" s="90"/>
    </row>
    <row r="693064" spans="68:68" customFormat="1">
      <c r="BP693064" s="90"/>
    </row>
    <row r="693065" spans="68:68" customFormat="1">
      <c r="BP693065" s="90"/>
    </row>
    <row r="693066" spans="68:68" customFormat="1">
      <c r="BP693066" s="90"/>
    </row>
    <row r="693067" spans="68:68" customFormat="1">
      <c r="BP693067" s="90"/>
    </row>
    <row r="693068" spans="68:68" customFormat="1">
      <c r="BP693068" s="90"/>
    </row>
    <row r="693069" spans="68:68" customFormat="1">
      <c r="BP693069" s="90"/>
    </row>
    <row r="693070" spans="68:68" customFormat="1">
      <c r="BP693070" s="90"/>
    </row>
    <row r="693071" spans="68:68" customFormat="1">
      <c r="BP693071" s="90"/>
    </row>
    <row r="693072" spans="68:68" customFormat="1">
      <c r="BP693072" s="90"/>
    </row>
    <row r="693073" spans="68:68" customFormat="1">
      <c r="BP693073" s="90"/>
    </row>
    <row r="693074" spans="68:68" customFormat="1">
      <c r="BP693074" s="90"/>
    </row>
    <row r="693075" spans="68:68" customFormat="1">
      <c r="BP693075" s="90"/>
    </row>
    <row r="693076" spans="68:68" customFormat="1">
      <c r="BP693076" s="90"/>
    </row>
    <row r="693077" spans="68:68" customFormat="1">
      <c r="BP693077" s="90"/>
    </row>
    <row r="693078" spans="68:68" customFormat="1">
      <c r="BP693078" s="90"/>
    </row>
    <row r="693079" spans="68:68" customFormat="1">
      <c r="BP693079" s="90"/>
    </row>
    <row r="693080" spans="68:68" customFormat="1">
      <c r="BP693080" s="90"/>
    </row>
    <row r="693081" spans="68:68" customFormat="1">
      <c r="BP693081" s="90"/>
    </row>
    <row r="693082" spans="68:68" customFormat="1">
      <c r="BP693082" s="90"/>
    </row>
    <row r="693083" spans="68:68" customFormat="1">
      <c r="BP693083" s="90"/>
    </row>
    <row r="693084" spans="68:68" customFormat="1">
      <c r="BP693084" s="90"/>
    </row>
    <row r="693085" spans="68:68" customFormat="1">
      <c r="BP693085" s="90"/>
    </row>
    <row r="693086" spans="68:68" customFormat="1">
      <c r="BP693086" s="90"/>
    </row>
    <row r="693087" spans="68:68" customFormat="1">
      <c r="BP693087" s="90"/>
    </row>
    <row r="693088" spans="68:68" customFormat="1">
      <c r="BP693088" s="90"/>
    </row>
    <row r="693089" spans="68:68" customFormat="1">
      <c r="BP693089" s="90"/>
    </row>
    <row r="693090" spans="68:68" customFormat="1">
      <c r="BP693090" s="90"/>
    </row>
    <row r="693091" spans="68:68" customFormat="1">
      <c r="BP693091" s="90"/>
    </row>
    <row r="693092" spans="68:68" customFormat="1">
      <c r="BP693092" s="90"/>
    </row>
    <row r="693093" spans="68:68" customFormat="1">
      <c r="BP693093" s="90"/>
    </row>
    <row r="693094" spans="68:68" customFormat="1">
      <c r="BP693094" s="90"/>
    </row>
    <row r="693095" spans="68:68" customFormat="1">
      <c r="BP693095" s="90"/>
    </row>
    <row r="693096" spans="68:68" customFormat="1">
      <c r="BP693096" s="90"/>
    </row>
    <row r="693097" spans="68:68" customFormat="1">
      <c r="BP693097" s="90"/>
    </row>
    <row r="693098" spans="68:68" customFormat="1">
      <c r="BP693098" s="90"/>
    </row>
    <row r="693099" spans="68:68" customFormat="1">
      <c r="BP693099" s="90"/>
    </row>
    <row r="693100" spans="68:68" customFormat="1">
      <c r="BP693100" s="90"/>
    </row>
    <row r="693101" spans="68:68" customFormat="1">
      <c r="BP693101" s="90"/>
    </row>
    <row r="693102" spans="68:68" customFormat="1">
      <c r="BP693102" s="90"/>
    </row>
    <row r="693103" spans="68:68" customFormat="1">
      <c r="BP693103" s="90"/>
    </row>
    <row r="693104" spans="68:68" customFormat="1">
      <c r="BP693104" s="90"/>
    </row>
    <row r="693105" spans="68:68" customFormat="1">
      <c r="BP693105" s="90"/>
    </row>
    <row r="693106" spans="68:68" customFormat="1">
      <c r="BP693106" s="90"/>
    </row>
    <row r="693107" spans="68:68" customFormat="1">
      <c r="BP693107" s="90"/>
    </row>
    <row r="693108" spans="68:68" customFormat="1">
      <c r="BP693108" s="90"/>
    </row>
    <row r="693109" spans="68:68" customFormat="1">
      <c r="BP693109" s="90"/>
    </row>
    <row r="693110" spans="68:68" customFormat="1">
      <c r="BP693110" s="90"/>
    </row>
    <row r="693111" spans="68:68" customFormat="1">
      <c r="BP693111" s="90"/>
    </row>
    <row r="693112" spans="68:68" customFormat="1">
      <c r="BP693112" s="90"/>
    </row>
    <row r="693113" spans="68:68" customFormat="1">
      <c r="BP693113" s="90"/>
    </row>
    <row r="693114" spans="68:68" customFormat="1">
      <c r="BP693114" s="90"/>
    </row>
    <row r="693115" spans="68:68" customFormat="1">
      <c r="BP693115" s="90"/>
    </row>
    <row r="693116" spans="68:68" customFormat="1">
      <c r="BP693116" s="90"/>
    </row>
    <row r="693117" spans="68:68" customFormat="1">
      <c r="BP693117" s="90"/>
    </row>
    <row r="693118" spans="68:68" customFormat="1">
      <c r="BP693118" s="90"/>
    </row>
    <row r="693119" spans="68:68" customFormat="1">
      <c r="BP693119" s="90"/>
    </row>
    <row r="693120" spans="68:68" customFormat="1">
      <c r="BP693120" s="90"/>
    </row>
    <row r="693121" spans="68:68" customFormat="1">
      <c r="BP693121" s="90"/>
    </row>
    <row r="693122" spans="68:68" customFormat="1">
      <c r="BP693122" s="90"/>
    </row>
    <row r="693123" spans="68:68" customFormat="1">
      <c r="BP693123" s="90"/>
    </row>
    <row r="693124" spans="68:68" customFormat="1">
      <c r="BP693124" s="90"/>
    </row>
    <row r="693125" spans="68:68" customFormat="1">
      <c r="BP693125" s="90"/>
    </row>
    <row r="693126" spans="68:68" customFormat="1">
      <c r="BP693126" s="90"/>
    </row>
    <row r="693127" spans="68:68" customFormat="1">
      <c r="BP693127" s="90"/>
    </row>
    <row r="693128" spans="68:68" customFormat="1">
      <c r="BP693128" s="90"/>
    </row>
    <row r="693129" spans="68:68" customFormat="1">
      <c r="BP693129" s="90"/>
    </row>
    <row r="693130" spans="68:68" customFormat="1">
      <c r="BP693130" s="90"/>
    </row>
    <row r="693131" spans="68:68" customFormat="1">
      <c r="BP693131" s="90"/>
    </row>
    <row r="693132" spans="68:68" customFormat="1">
      <c r="BP693132" s="90"/>
    </row>
    <row r="693133" spans="68:68" customFormat="1">
      <c r="BP693133" s="90"/>
    </row>
    <row r="693134" spans="68:68" customFormat="1">
      <c r="BP693134" s="90"/>
    </row>
    <row r="693135" spans="68:68" customFormat="1">
      <c r="BP693135" s="90"/>
    </row>
    <row r="693136" spans="68:68" customFormat="1">
      <c r="BP693136" s="90"/>
    </row>
    <row r="693137" spans="68:68" customFormat="1">
      <c r="BP693137" s="90"/>
    </row>
    <row r="693138" spans="68:68" customFormat="1">
      <c r="BP693138" s="90"/>
    </row>
    <row r="693139" spans="68:68" customFormat="1">
      <c r="BP693139" s="90"/>
    </row>
    <row r="693140" spans="68:68" customFormat="1">
      <c r="BP693140" s="90"/>
    </row>
    <row r="693141" spans="68:68" customFormat="1">
      <c r="BP693141" s="90"/>
    </row>
    <row r="693142" spans="68:68" customFormat="1">
      <c r="BP693142" s="90"/>
    </row>
    <row r="693143" spans="68:68" customFormat="1">
      <c r="BP693143" s="90"/>
    </row>
    <row r="693144" spans="68:68" customFormat="1">
      <c r="BP693144" s="90"/>
    </row>
    <row r="693145" spans="68:68" customFormat="1">
      <c r="BP693145" s="90"/>
    </row>
    <row r="693146" spans="68:68" customFormat="1">
      <c r="BP693146" s="90"/>
    </row>
    <row r="693147" spans="68:68" customFormat="1">
      <c r="BP693147" s="90"/>
    </row>
    <row r="693148" spans="68:68" customFormat="1">
      <c r="BP693148" s="90"/>
    </row>
    <row r="693149" spans="68:68" customFormat="1">
      <c r="BP693149" s="90"/>
    </row>
    <row r="693150" spans="68:68" customFormat="1">
      <c r="BP693150" s="90"/>
    </row>
    <row r="693151" spans="68:68" customFormat="1">
      <c r="BP693151" s="90"/>
    </row>
    <row r="693152" spans="68:68" customFormat="1">
      <c r="BP693152" s="90"/>
    </row>
    <row r="693153" spans="68:68" customFormat="1">
      <c r="BP693153" s="90"/>
    </row>
    <row r="693154" spans="68:68" customFormat="1">
      <c r="BP693154" s="90"/>
    </row>
    <row r="693155" spans="68:68" customFormat="1">
      <c r="BP693155" s="90"/>
    </row>
    <row r="693156" spans="68:68" customFormat="1">
      <c r="BP693156" s="90"/>
    </row>
    <row r="693157" spans="68:68" customFormat="1">
      <c r="BP693157" s="90"/>
    </row>
    <row r="693158" spans="68:68" customFormat="1">
      <c r="BP693158" s="90"/>
    </row>
    <row r="693159" spans="68:68" customFormat="1">
      <c r="BP693159" s="90"/>
    </row>
    <row r="693160" spans="68:68" customFormat="1">
      <c r="BP693160" s="90"/>
    </row>
    <row r="693161" spans="68:68" customFormat="1">
      <c r="BP693161" s="90"/>
    </row>
    <row r="693162" spans="68:68" customFormat="1">
      <c r="BP693162" s="90"/>
    </row>
    <row r="693163" spans="68:68" customFormat="1">
      <c r="BP693163" s="90"/>
    </row>
    <row r="693164" spans="68:68" customFormat="1">
      <c r="BP693164" s="90"/>
    </row>
    <row r="693165" spans="68:68" customFormat="1">
      <c r="BP693165" s="90"/>
    </row>
    <row r="693166" spans="68:68" customFormat="1">
      <c r="BP693166" s="90"/>
    </row>
    <row r="693167" spans="68:68" customFormat="1">
      <c r="BP693167" s="90"/>
    </row>
    <row r="693168" spans="68:68" customFormat="1">
      <c r="BP693168" s="90"/>
    </row>
    <row r="693169" spans="68:68" customFormat="1">
      <c r="BP693169" s="90"/>
    </row>
    <row r="693170" spans="68:68" customFormat="1">
      <c r="BP693170" s="90"/>
    </row>
    <row r="693171" spans="68:68" customFormat="1">
      <c r="BP693171" s="90"/>
    </row>
    <row r="693172" spans="68:68" customFormat="1">
      <c r="BP693172" s="90"/>
    </row>
    <row r="693173" spans="68:68" customFormat="1">
      <c r="BP693173" s="90"/>
    </row>
    <row r="693174" spans="68:68" customFormat="1">
      <c r="BP693174" s="90"/>
    </row>
    <row r="693175" spans="68:68" customFormat="1">
      <c r="BP693175" s="90"/>
    </row>
    <row r="693176" spans="68:68" customFormat="1">
      <c r="BP693176" s="90"/>
    </row>
    <row r="693177" spans="68:68" customFormat="1">
      <c r="BP693177" s="90"/>
    </row>
    <row r="693178" spans="68:68" customFormat="1">
      <c r="BP693178" s="90"/>
    </row>
    <row r="693179" spans="68:68" customFormat="1">
      <c r="BP693179" s="90"/>
    </row>
    <row r="693180" spans="68:68" customFormat="1">
      <c r="BP693180" s="90"/>
    </row>
    <row r="693181" spans="68:68" customFormat="1">
      <c r="BP693181" s="90"/>
    </row>
    <row r="693182" spans="68:68" customFormat="1">
      <c r="BP693182" s="90"/>
    </row>
    <row r="693183" spans="68:68" customFormat="1">
      <c r="BP693183" s="90"/>
    </row>
    <row r="693184" spans="68:68" customFormat="1">
      <c r="BP693184" s="90"/>
    </row>
    <row r="693185" spans="68:68" customFormat="1">
      <c r="BP693185" s="90"/>
    </row>
    <row r="693186" spans="68:68" customFormat="1">
      <c r="BP693186" s="90"/>
    </row>
    <row r="693187" spans="68:68" customFormat="1">
      <c r="BP693187" s="90"/>
    </row>
    <row r="693188" spans="68:68" customFormat="1">
      <c r="BP693188" s="90"/>
    </row>
    <row r="693189" spans="68:68" customFormat="1">
      <c r="BP693189" s="90"/>
    </row>
    <row r="693190" spans="68:68" customFormat="1">
      <c r="BP693190" s="90"/>
    </row>
    <row r="693191" spans="68:68" customFormat="1">
      <c r="BP693191" s="90"/>
    </row>
    <row r="693192" spans="68:68" customFormat="1">
      <c r="BP693192" s="90"/>
    </row>
    <row r="693193" spans="68:68" customFormat="1">
      <c r="BP693193" s="90"/>
    </row>
    <row r="693194" spans="68:68" customFormat="1">
      <c r="BP693194" s="90"/>
    </row>
    <row r="693195" spans="68:68" customFormat="1">
      <c r="BP693195" s="90"/>
    </row>
    <row r="693196" spans="68:68" customFormat="1">
      <c r="BP693196" s="90"/>
    </row>
    <row r="693197" spans="68:68" customFormat="1">
      <c r="BP693197" s="90"/>
    </row>
    <row r="693198" spans="68:68" customFormat="1">
      <c r="BP693198" s="90"/>
    </row>
    <row r="693199" spans="68:68" customFormat="1">
      <c r="BP693199" s="90"/>
    </row>
    <row r="693200" spans="68:68" customFormat="1">
      <c r="BP693200" s="90"/>
    </row>
    <row r="693201" spans="68:68" customFormat="1">
      <c r="BP693201" s="90"/>
    </row>
    <row r="693202" spans="68:68" customFormat="1">
      <c r="BP693202" s="90"/>
    </row>
    <row r="693203" spans="68:68" customFormat="1">
      <c r="BP693203" s="90"/>
    </row>
    <row r="693204" spans="68:68" customFormat="1">
      <c r="BP693204" s="90"/>
    </row>
    <row r="693205" spans="68:68" customFormat="1">
      <c r="BP693205" s="90"/>
    </row>
    <row r="693206" spans="68:68" customFormat="1">
      <c r="BP693206" s="90"/>
    </row>
    <row r="693207" spans="68:68" customFormat="1">
      <c r="BP693207" s="90"/>
    </row>
    <row r="693208" spans="68:68" customFormat="1">
      <c r="BP693208" s="90"/>
    </row>
    <row r="693209" spans="68:68" customFormat="1">
      <c r="BP693209" s="90"/>
    </row>
    <row r="693210" spans="68:68" customFormat="1">
      <c r="BP693210" s="90"/>
    </row>
    <row r="693211" spans="68:68" customFormat="1">
      <c r="BP693211" s="90"/>
    </row>
    <row r="693212" spans="68:68" customFormat="1">
      <c r="BP693212" s="90"/>
    </row>
    <row r="693213" spans="68:68" customFormat="1">
      <c r="BP693213" s="90"/>
    </row>
    <row r="693214" spans="68:68" customFormat="1">
      <c r="BP693214" s="90"/>
    </row>
    <row r="693215" spans="68:68" customFormat="1">
      <c r="BP693215" s="90"/>
    </row>
    <row r="693216" spans="68:68" customFormat="1">
      <c r="BP693216" s="90"/>
    </row>
    <row r="693217" spans="68:68" customFormat="1">
      <c r="BP693217" s="90"/>
    </row>
    <row r="693218" spans="68:68" customFormat="1">
      <c r="BP693218" s="90"/>
    </row>
    <row r="693219" spans="68:68" customFormat="1">
      <c r="BP693219" s="90"/>
    </row>
    <row r="693220" spans="68:68" customFormat="1">
      <c r="BP693220" s="90"/>
    </row>
    <row r="693221" spans="68:68" customFormat="1">
      <c r="BP693221" s="90"/>
    </row>
    <row r="693222" spans="68:68" customFormat="1">
      <c r="BP693222" s="90"/>
    </row>
    <row r="693223" spans="68:68" customFormat="1">
      <c r="BP693223" s="90"/>
    </row>
    <row r="693224" spans="68:68" customFormat="1">
      <c r="BP693224" s="90"/>
    </row>
    <row r="693225" spans="68:68" customFormat="1">
      <c r="BP693225" s="90"/>
    </row>
    <row r="693226" spans="68:68" customFormat="1">
      <c r="BP693226" s="90"/>
    </row>
    <row r="693227" spans="68:68" customFormat="1">
      <c r="BP693227" s="90"/>
    </row>
    <row r="693228" spans="68:68" customFormat="1">
      <c r="BP693228" s="90"/>
    </row>
    <row r="693229" spans="68:68" customFormat="1">
      <c r="BP693229" s="90"/>
    </row>
    <row r="693230" spans="68:68" customFormat="1">
      <c r="BP693230" s="90"/>
    </row>
    <row r="693231" spans="68:68" customFormat="1">
      <c r="BP693231" s="90"/>
    </row>
    <row r="693232" spans="68:68" customFormat="1">
      <c r="BP693232" s="90"/>
    </row>
    <row r="693233" spans="68:68" customFormat="1">
      <c r="BP693233" s="90"/>
    </row>
    <row r="693234" spans="68:68" customFormat="1">
      <c r="BP693234" s="90"/>
    </row>
    <row r="693235" spans="68:68" customFormat="1">
      <c r="BP693235" s="90"/>
    </row>
    <row r="693236" spans="68:68" customFormat="1">
      <c r="BP693236" s="90"/>
    </row>
    <row r="693237" spans="68:68" customFormat="1">
      <c r="BP693237" s="90"/>
    </row>
    <row r="693238" spans="68:68" customFormat="1">
      <c r="BP693238" s="90"/>
    </row>
    <row r="693239" spans="68:68" customFormat="1">
      <c r="BP693239" s="90"/>
    </row>
    <row r="693240" spans="68:68" customFormat="1">
      <c r="BP693240" s="90"/>
    </row>
    <row r="693241" spans="68:68" customFormat="1">
      <c r="BP693241" s="90"/>
    </row>
    <row r="693242" spans="68:68" customFormat="1">
      <c r="BP693242" s="90"/>
    </row>
    <row r="693243" spans="68:68" customFormat="1">
      <c r="BP693243" s="90"/>
    </row>
    <row r="693244" spans="68:68" customFormat="1">
      <c r="BP693244" s="90"/>
    </row>
    <row r="693245" spans="68:68" customFormat="1">
      <c r="BP693245" s="90"/>
    </row>
    <row r="693246" spans="68:68" customFormat="1">
      <c r="BP693246" s="90"/>
    </row>
    <row r="693247" spans="68:68" customFormat="1">
      <c r="BP693247" s="90"/>
    </row>
    <row r="693248" spans="68:68" customFormat="1">
      <c r="BP693248" s="90"/>
    </row>
    <row r="693249" spans="68:68" customFormat="1">
      <c r="BP693249" s="90"/>
    </row>
    <row r="693250" spans="68:68" customFormat="1">
      <c r="BP693250" s="90"/>
    </row>
    <row r="693251" spans="68:68" customFormat="1">
      <c r="BP693251" s="90"/>
    </row>
    <row r="693252" spans="68:68" customFormat="1">
      <c r="BP693252" s="90"/>
    </row>
    <row r="693253" spans="68:68" customFormat="1">
      <c r="BP693253" s="90"/>
    </row>
    <row r="693254" spans="68:68" customFormat="1">
      <c r="BP693254" s="90"/>
    </row>
    <row r="693255" spans="68:68" customFormat="1">
      <c r="BP693255" s="90"/>
    </row>
    <row r="693256" spans="68:68" customFormat="1">
      <c r="BP693256" s="90"/>
    </row>
    <row r="693257" spans="68:68" customFormat="1">
      <c r="BP693257" s="90"/>
    </row>
    <row r="693258" spans="68:68" customFormat="1">
      <c r="BP693258" s="90"/>
    </row>
    <row r="693259" spans="68:68" customFormat="1">
      <c r="BP693259" s="90"/>
    </row>
    <row r="693260" spans="68:68" customFormat="1">
      <c r="BP693260" s="90"/>
    </row>
    <row r="693261" spans="68:68" customFormat="1">
      <c r="BP693261" s="90"/>
    </row>
    <row r="693262" spans="68:68" customFormat="1">
      <c r="BP693262" s="90"/>
    </row>
    <row r="693263" spans="68:68" customFormat="1">
      <c r="BP693263" s="90"/>
    </row>
    <row r="693264" spans="68:68" customFormat="1">
      <c r="BP693264" s="90"/>
    </row>
    <row r="693265" spans="68:68" customFormat="1">
      <c r="BP693265" s="90"/>
    </row>
    <row r="693266" spans="68:68" customFormat="1">
      <c r="BP693266" s="90"/>
    </row>
    <row r="693267" spans="68:68" customFormat="1">
      <c r="BP693267" s="90"/>
    </row>
    <row r="693268" spans="68:68" customFormat="1">
      <c r="BP693268" s="90"/>
    </row>
    <row r="693269" spans="68:68" customFormat="1">
      <c r="BP693269" s="90"/>
    </row>
    <row r="693270" spans="68:68" customFormat="1">
      <c r="BP693270" s="90"/>
    </row>
    <row r="693271" spans="68:68" customFormat="1">
      <c r="BP693271" s="90"/>
    </row>
    <row r="693272" spans="68:68" customFormat="1">
      <c r="BP693272" s="90"/>
    </row>
    <row r="693273" spans="68:68" customFormat="1">
      <c r="BP693273" s="90"/>
    </row>
    <row r="693274" spans="68:68" customFormat="1">
      <c r="BP693274" s="90"/>
    </row>
    <row r="693275" spans="68:68" customFormat="1">
      <c r="BP693275" s="90"/>
    </row>
    <row r="693276" spans="68:68" customFormat="1">
      <c r="BP693276" s="90"/>
    </row>
    <row r="693277" spans="68:68" customFormat="1">
      <c r="BP693277" s="90"/>
    </row>
    <row r="693278" spans="68:68" customFormat="1">
      <c r="BP693278" s="90"/>
    </row>
    <row r="693279" spans="68:68" customFormat="1">
      <c r="BP693279" s="90"/>
    </row>
    <row r="693280" spans="68:68" customFormat="1">
      <c r="BP693280" s="90"/>
    </row>
    <row r="693281" spans="68:68" customFormat="1">
      <c r="BP693281" s="90"/>
    </row>
    <row r="693282" spans="68:68" customFormat="1">
      <c r="BP693282" s="90"/>
    </row>
    <row r="693283" spans="68:68" customFormat="1">
      <c r="BP693283" s="90"/>
    </row>
    <row r="693284" spans="68:68" customFormat="1">
      <c r="BP693284" s="90"/>
    </row>
    <row r="693285" spans="68:68" customFormat="1">
      <c r="BP693285" s="90"/>
    </row>
    <row r="693286" spans="68:68" customFormat="1">
      <c r="BP693286" s="90"/>
    </row>
    <row r="693287" spans="68:68" customFormat="1">
      <c r="BP693287" s="90"/>
    </row>
    <row r="693288" spans="68:68" customFormat="1">
      <c r="BP693288" s="90"/>
    </row>
    <row r="693289" spans="68:68" customFormat="1">
      <c r="BP693289" s="90"/>
    </row>
    <row r="693290" spans="68:68" customFormat="1">
      <c r="BP693290" s="90"/>
    </row>
    <row r="693291" spans="68:68" customFormat="1">
      <c r="BP693291" s="90"/>
    </row>
    <row r="693292" spans="68:68" customFormat="1">
      <c r="BP693292" s="90"/>
    </row>
    <row r="693293" spans="68:68" customFormat="1">
      <c r="BP693293" s="90"/>
    </row>
    <row r="693294" spans="68:68" customFormat="1">
      <c r="BP693294" s="90"/>
    </row>
    <row r="693295" spans="68:68" customFormat="1">
      <c r="BP693295" s="90"/>
    </row>
    <row r="693296" spans="68:68" customFormat="1">
      <c r="BP693296" s="90"/>
    </row>
    <row r="693297" spans="68:68" customFormat="1">
      <c r="BP693297" s="90"/>
    </row>
    <row r="693298" spans="68:68" customFormat="1">
      <c r="BP693298" s="90"/>
    </row>
    <row r="693299" spans="68:68" customFormat="1">
      <c r="BP693299" s="90"/>
    </row>
    <row r="693300" spans="68:68" customFormat="1">
      <c r="BP693300" s="90"/>
    </row>
    <row r="693301" spans="68:68" customFormat="1">
      <c r="BP693301" s="90"/>
    </row>
    <row r="693302" spans="68:68" customFormat="1">
      <c r="BP693302" s="90"/>
    </row>
    <row r="693303" spans="68:68" customFormat="1">
      <c r="BP693303" s="90"/>
    </row>
    <row r="693304" spans="68:68" customFormat="1">
      <c r="BP693304" s="90"/>
    </row>
    <row r="693305" spans="68:68" customFormat="1">
      <c r="BP693305" s="90"/>
    </row>
    <row r="693306" spans="68:68" customFormat="1">
      <c r="BP693306" s="90"/>
    </row>
    <row r="693307" spans="68:68" customFormat="1">
      <c r="BP693307" s="90"/>
    </row>
    <row r="693308" spans="68:68" customFormat="1">
      <c r="BP693308" s="90"/>
    </row>
    <row r="693309" spans="68:68" customFormat="1">
      <c r="BP693309" s="90"/>
    </row>
    <row r="693310" spans="68:68" customFormat="1">
      <c r="BP693310" s="90"/>
    </row>
    <row r="693311" spans="68:68" customFormat="1">
      <c r="BP693311" s="90"/>
    </row>
    <row r="693312" spans="68:68" customFormat="1">
      <c r="BP693312" s="90"/>
    </row>
    <row r="693313" spans="68:68" customFormat="1">
      <c r="BP693313" s="90"/>
    </row>
    <row r="693314" spans="68:68" customFormat="1">
      <c r="BP693314" s="90"/>
    </row>
    <row r="693315" spans="68:68" customFormat="1">
      <c r="BP693315" s="90"/>
    </row>
    <row r="693316" spans="68:68" customFormat="1">
      <c r="BP693316" s="90"/>
    </row>
    <row r="693317" spans="68:68" customFormat="1">
      <c r="BP693317" s="90"/>
    </row>
    <row r="693318" spans="68:68" customFormat="1">
      <c r="BP693318" s="90"/>
    </row>
    <row r="693319" spans="68:68" customFormat="1">
      <c r="BP693319" s="90"/>
    </row>
    <row r="693320" spans="68:68" customFormat="1">
      <c r="BP693320" s="90"/>
    </row>
    <row r="693321" spans="68:68" customFormat="1">
      <c r="BP693321" s="90"/>
    </row>
    <row r="693322" spans="68:68" customFormat="1">
      <c r="BP693322" s="90"/>
    </row>
    <row r="693323" spans="68:68" customFormat="1">
      <c r="BP693323" s="90"/>
    </row>
    <row r="693324" spans="68:68" customFormat="1">
      <c r="BP693324" s="90"/>
    </row>
    <row r="693325" spans="68:68" customFormat="1">
      <c r="BP693325" s="90"/>
    </row>
    <row r="693326" spans="68:68" customFormat="1">
      <c r="BP693326" s="90"/>
    </row>
    <row r="693327" spans="68:68" customFormat="1">
      <c r="BP693327" s="90"/>
    </row>
    <row r="693328" spans="68:68" customFormat="1">
      <c r="BP693328" s="90"/>
    </row>
    <row r="693329" spans="68:68" customFormat="1">
      <c r="BP693329" s="90"/>
    </row>
    <row r="693330" spans="68:68" customFormat="1">
      <c r="BP693330" s="90"/>
    </row>
    <row r="693331" spans="68:68" customFormat="1">
      <c r="BP693331" s="90"/>
    </row>
    <row r="693332" spans="68:68" customFormat="1">
      <c r="BP693332" s="90"/>
    </row>
    <row r="693333" spans="68:68" customFormat="1">
      <c r="BP693333" s="90"/>
    </row>
    <row r="693334" spans="68:68" customFormat="1">
      <c r="BP693334" s="90"/>
    </row>
    <row r="693335" spans="68:68" customFormat="1">
      <c r="BP693335" s="90"/>
    </row>
    <row r="693336" spans="68:68" customFormat="1">
      <c r="BP693336" s="90"/>
    </row>
    <row r="693337" spans="68:68" customFormat="1">
      <c r="BP693337" s="90"/>
    </row>
    <row r="693338" spans="68:68" customFormat="1">
      <c r="BP693338" s="90"/>
    </row>
    <row r="693339" spans="68:68" customFormat="1">
      <c r="BP693339" s="90"/>
    </row>
    <row r="693340" spans="68:68" customFormat="1">
      <c r="BP693340" s="90"/>
    </row>
    <row r="693341" spans="68:68" customFormat="1">
      <c r="BP693341" s="90"/>
    </row>
    <row r="693342" spans="68:68" customFormat="1">
      <c r="BP693342" s="90"/>
    </row>
    <row r="693343" spans="68:68" customFormat="1">
      <c r="BP693343" s="90"/>
    </row>
    <row r="693344" spans="68:68" customFormat="1">
      <c r="BP693344" s="90"/>
    </row>
    <row r="693345" spans="68:68" customFormat="1">
      <c r="BP693345" s="90"/>
    </row>
    <row r="693346" spans="68:68" customFormat="1">
      <c r="BP693346" s="90"/>
    </row>
    <row r="693347" spans="68:68" customFormat="1">
      <c r="BP693347" s="90"/>
    </row>
    <row r="693348" spans="68:68" customFormat="1">
      <c r="BP693348" s="90"/>
    </row>
    <row r="693349" spans="68:68" customFormat="1">
      <c r="BP693349" s="90"/>
    </row>
    <row r="693350" spans="68:68" customFormat="1">
      <c r="BP693350" s="90"/>
    </row>
    <row r="693351" spans="68:68" customFormat="1">
      <c r="BP693351" s="90"/>
    </row>
    <row r="693352" spans="68:68" customFormat="1">
      <c r="BP693352" s="90"/>
    </row>
    <row r="693353" spans="68:68" customFormat="1">
      <c r="BP693353" s="90"/>
    </row>
    <row r="693354" spans="68:68" customFormat="1">
      <c r="BP693354" s="90"/>
    </row>
    <row r="693355" spans="68:68" customFormat="1">
      <c r="BP693355" s="90"/>
    </row>
    <row r="693356" spans="68:68" customFormat="1">
      <c r="BP693356" s="90"/>
    </row>
    <row r="693357" spans="68:68" customFormat="1">
      <c r="BP693357" s="90"/>
    </row>
    <row r="693358" spans="68:68" customFormat="1">
      <c r="BP693358" s="90"/>
    </row>
    <row r="693359" spans="68:68" customFormat="1">
      <c r="BP693359" s="90"/>
    </row>
    <row r="693360" spans="68:68" customFormat="1">
      <c r="BP693360" s="90"/>
    </row>
    <row r="693361" spans="68:68" customFormat="1">
      <c r="BP693361" s="90"/>
    </row>
    <row r="693362" spans="68:68" customFormat="1">
      <c r="BP693362" s="90"/>
    </row>
    <row r="693363" spans="68:68" customFormat="1">
      <c r="BP693363" s="90"/>
    </row>
    <row r="693364" spans="68:68" customFormat="1">
      <c r="BP693364" s="90"/>
    </row>
    <row r="693365" spans="68:68" customFormat="1">
      <c r="BP693365" s="90"/>
    </row>
    <row r="693366" spans="68:68" customFormat="1">
      <c r="BP693366" s="90"/>
    </row>
    <row r="693367" spans="68:68" customFormat="1">
      <c r="BP693367" s="90"/>
    </row>
    <row r="693368" spans="68:68" customFormat="1">
      <c r="BP693368" s="90"/>
    </row>
    <row r="693369" spans="68:68" customFormat="1">
      <c r="BP693369" s="90"/>
    </row>
    <row r="693370" spans="68:68" customFormat="1">
      <c r="BP693370" s="90"/>
    </row>
    <row r="693371" spans="68:68" customFormat="1">
      <c r="BP693371" s="90"/>
    </row>
    <row r="693372" spans="68:68" customFormat="1">
      <c r="BP693372" s="90"/>
    </row>
    <row r="693373" spans="68:68" customFormat="1">
      <c r="BP693373" s="90"/>
    </row>
    <row r="693374" spans="68:68" customFormat="1">
      <c r="BP693374" s="90"/>
    </row>
    <row r="693375" spans="68:68" customFormat="1">
      <c r="BP693375" s="90"/>
    </row>
    <row r="693376" spans="68:68" customFormat="1">
      <c r="BP693376" s="90"/>
    </row>
    <row r="693377" spans="68:68" customFormat="1">
      <c r="BP693377" s="90"/>
    </row>
    <row r="693378" spans="68:68" customFormat="1">
      <c r="BP693378" s="90"/>
    </row>
    <row r="693379" spans="68:68" customFormat="1">
      <c r="BP693379" s="90"/>
    </row>
    <row r="693380" spans="68:68" customFormat="1">
      <c r="BP693380" s="90"/>
    </row>
    <row r="693381" spans="68:68" customFormat="1">
      <c r="BP693381" s="90"/>
    </row>
    <row r="693382" spans="68:68" customFormat="1">
      <c r="BP693382" s="90"/>
    </row>
    <row r="693383" spans="68:68" customFormat="1">
      <c r="BP693383" s="90"/>
    </row>
    <row r="693384" spans="68:68" customFormat="1">
      <c r="BP693384" s="90"/>
    </row>
    <row r="693385" spans="68:68" customFormat="1">
      <c r="BP693385" s="90"/>
    </row>
    <row r="693386" spans="68:68" customFormat="1">
      <c r="BP693386" s="90"/>
    </row>
    <row r="693387" spans="68:68" customFormat="1">
      <c r="BP693387" s="90"/>
    </row>
    <row r="693388" spans="68:68" customFormat="1">
      <c r="BP693388" s="90"/>
    </row>
    <row r="693389" spans="68:68" customFormat="1">
      <c r="BP693389" s="90"/>
    </row>
    <row r="693390" spans="68:68" customFormat="1">
      <c r="BP693390" s="90"/>
    </row>
    <row r="693391" spans="68:68" customFormat="1">
      <c r="BP693391" s="90"/>
    </row>
    <row r="693392" spans="68:68" customFormat="1">
      <c r="BP693392" s="90"/>
    </row>
    <row r="693393" spans="68:68" customFormat="1">
      <c r="BP693393" s="90"/>
    </row>
    <row r="693394" spans="68:68" customFormat="1">
      <c r="BP693394" s="90"/>
    </row>
    <row r="693395" spans="68:68" customFormat="1">
      <c r="BP693395" s="90"/>
    </row>
    <row r="693396" spans="68:68" customFormat="1">
      <c r="BP693396" s="90"/>
    </row>
    <row r="693397" spans="68:68" customFormat="1">
      <c r="BP693397" s="90"/>
    </row>
    <row r="693398" spans="68:68" customFormat="1">
      <c r="BP693398" s="90"/>
    </row>
    <row r="693399" spans="68:68" customFormat="1">
      <c r="BP693399" s="90"/>
    </row>
    <row r="693400" spans="68:68" customFormat="1">
      <c r="BP693400" s="90"/>
    </row>
    <row r="693401" spans="68:68" customFormat="1">
      <c r="BP693401" s="90"/>
    </row>
    <row r="693402" spans="68:68" customFormat="1">
      <c r="BP693402" s="90"/>
    </row>
    <row r="693403" spans="68:68" customFormat="1">
      <c r="BP693403" s="90"/>
    </row>
    <row r="693404" spans="68:68" customFormat="1">
      <c r="BP693404" s="90"/>
    </row>
    <row r="693405" spans="68:68" customFormat="1">
      <c r="BP693405" s="90"/>
    </row>
    <row r="693406" spans="68:68" customFormat="1">
      <c r="BP693406" s="90"/>
    </row>
    <row r="693407" spans="68:68" customFormat="1">
      <c r="BP693407" s="90"/>
    </row>
    <row r="693408" spans="68:68" customFormat="1">
      <c r="BP693408" s="90"/>
    </row>
    <row r="693409" spans="68:68" customFormat="1">
      <c r="BP693409" s="90"/>
    </row>
    <row r="693410" spans="68:68" customFormat="1">
      <c r="BP693410" s="90"/>
    </row>
    <row r="693411" spans="68:68" customFormat="1">
      <c r="BP693411" s="90"/>
    </row>
    <row r="693412" spans="68:68" customFormat="1">
      <c r="BP693412" s="90"/>
    </row>
    <row r="693413" spans="68:68" customFormat="1">
      <c r="BP693413" s="90"/>
    </row>
    <row r="693414" spans="68:68" customFormat="1">
      <c r="BP693414" s="90"/>
    </row>
    <row r="693415" spans="68:68" customFormat="1">
      <c r="BP693415" s="90"/>
    </row>
    <row r="693416" spans="68:68" customFormat="1">
      <c r="BP693416" s="90"/>
    </row>
    <row r="693417" spans="68:68" customFormat="1">
      <c r="BP693417" s="90"/>
    </row>
    <row r="693418" spans="68:68" customFormat="1">
      <c r="BP693418" s="90"/>
    </row>
    <row r="693419" spans="68:68" customFormat="1">
      <c r="BP693419" s="90"/>
    </row>
    <row r="693420" spans="68:68" customFormat="1">
      <c r="BP693420" s="90"/>
    </row>
    <row r="693421" spans="68:68" customFormat="1">
      <c r="BP693421" s="90"/>
    </row>
    <row r="693422" spans="68:68" customFormat="1">
      <c r="BP693422" s="90"/>
    </row>
    <row r="693423" spans="68:68" customFormat="1">
      <c r="BP693423" s="90"/>
    </row>
    <row r="693424" spans="68:68" customFormat="1">
      <c r="BP693424" s="90"/>
    </row>
    <row r="693425" spans="68:68" customFormat="1">
      <c r="BP693425" s="90"/>
    </row>
    <row r="693426" spans="68:68" customFormat="1">
      <c r="BP693426" s="90"/>
    </row>
    <row r="693427" spans="68:68" customFormat="1">
      <c r="BP693427" s="90"/>
    </row>
    <row r="693428" spans="68:68" customFormat="1">
      <c r="BP693428" s="90"/>
    </row>
    <row r="693429" spans="68:68" customFormat="1">
      <c r="BP693429" s="90"/>
    </row>
    <row r="693430" spans="68:68" customFormat="1">
      <c r="BP693430" s="90"/>
    </row>
    <row r="693431" spans="68:68" customFormat="1">
      <c r="BP693431" s="90"/>
    </row>
    <row r="693432" spans="68:68" customFormat="1">
      <c r="BP693432" s="90"/>
    </row>
    <row r="693433" spans="68:68" customFormat="1">
      <c r="BP693433" s="90"/>
    </row>
    <row r="693434" spans="68:68" customFormat="1">
      <c r="BP693434" s="90"/>
    </row>
    <row r="693435" spans="68:68" customFormat="1">
      <c r="BP693435" s="90"/>
    </row>
    <row r="693436" spans="68:68" customFormat="1">
      <c r="BP693436" s="90"/>
    </row>
    <row r="693437" spans="68:68" customFormat="1">
      <c r="BP693437" s="90"/>
    </row>
    <row r="693438" spans="68:68" customFormat="1">
      <c r="BP693438" s="90"/>
    </row>
    <row r="693439" spans="68:68" customFormat="1">
      <c r="BP693439" s="90"/>
    </row>
    <row r="693440" spans="68:68" customFormat="1">
      <c r="BP693440" s="90"/>
    </row>
    <row r="693441" spans="68:68" customFormat="1">
      <c r="BP693441" s="90"/>
    </row>
    <row r="693442" spans="68:68" customFormat="1">
      <c r="BP693442" s="90"/>
    </row>
    <row r="693443" spans="68:68" customFormat="1">
      <c r="BP693443" s="90"/>
    </row>
    <row r="693444" spans="68:68" customFormat="1">
      <c r="BP693444" s="90"/>
    </row>
    <row r="693445" spans="68:68" customFormat="1">
      <c r="BP693445" s="90"/>
    </row>
    <row r="693446" spans="68:68" customFormat="1">
      <c r="BP693446" s="90"/>
    </row>
    <row r="693447" spans="68:68" customFormat="1">
      <c r="BP693447" s="90"/>
    </row>
    <row r="693448" spans="68:68" customFormat="1">
      <c r="BP693448" s="90"/>
    </row>
    <row r="693449" spans="68:68" customFormat="1">
      <c r="BP693449" s="90"/>
    </row>
    <row r="693450" spans="68:68" customFormat="1">
      <c r="BP693450" s="90"/>
    </row>
    <row r="693451" spans="68:68" customFormat="1">
      <c r="BP693451" s="90"/>
    </row>
    <row r="693452" spans="68:68" customFormat="1">
      <c r="BP693452" s="90"/>
    </row>
    <row r="693453" spans="68:68" customFormat="1">
      <c r="BP693453" s="90"/>
    </row>
    <row r="693454" spans="68:68" customFormat="1">
      <c r="BP693454" s="90"/>
    </row>
    <row r="693455" spans="68:68" customFormat="1">
      <c r="BP693455" s="90"/>
    </row>
    <row r="693456" spans="68:68" customFormat="1">
      <c r="BP693456" s="90"/>
    </row>
    <row r="693457" spans="68:68" customFormat="1">
      <c r="BP693457" s="90"/>
    </row>
    <row r="693458" spans="68:68" customFormat="1">
      <c r="BP693458" s="90"/>
    </row>
    <row r="693459" spans="68:68" customFormat="1">
      <c r="BP693459" s="90"/>
    </row>
    <row r="693460" spans="68:68" customFormat="1">
      <c r="BP693460" s="90"/>
    </row>
    <row r="693461" spans="68:68" customFormat="1">
      <c r="BP693461" s="90"/>
    </row>
    <row r="693462" spans="68:68" customFormat="1">
      <c r="BP693462" s="90"/>
    </row>
    <row r="693463" spans="68:68" customFormat="1">
      <c r="BP693463" s="90"/>
    </row>
    <row r="693464" spans="68:68" customFormat="1">
      <c r="BP693464" s="90"/>
    </row>
    <row r="693465" spans="68:68" customFormat="1">
      <c r="BP693465" s="90"/>
    </row>
    <row r="693466" spans="68:68" customFormat="1">
      <c r="BP693466" s="90"/>
    </row>
    <row r="693467" spans="68:68" customFormat="1">
      <c r="BP693467" s="90"/>
    </row>
    <row r="693468" spans="68:68" customFormat="1">
      <c r="BP693468" s="90"/>
    </row>
    <row r="693469" spans="68:68" customFormat="1">
      <c r="BP693469" s="90"/>
    </row>
    <row r="693470" spans="68:68" customFormat="1">
      <c r="BP693470" s="90"/>
    </row>
    <row r="693471" spans="68:68" customFormat="1">
      <c r="BP693471" s="90"/>
    </row>
    <row r="693472" spans="68:68" customFormat="1">
      <c r="BP693472" s="90"/>
    </row>
    <row r="693473" spans="68:68" customFormat="1">
      <c r="BP693473" s="90"/>
    </row>
    <row r="693474" spans="68:68" customFormat="1">
      <c r="BP693474" s="90"/>
    </row>
    <row r="693475" spans="68:68" customFormat="1">
      <c r="BP693475" s="90"/>
    </row>
    <row r="693476" spans="68:68" customFormat="1">
      <c r="BP693476" s="90"/>
    </row>
    <row r="693477" spans="68:68" customFormat="1">
      <c r="BP693477" s="90"/>
    </row>
    <row r="693478" spans="68:68" customFormat="1">
      <c r="BP693478" s="90"/>
    </row>
    <row r="693479" spans="68:68" customFormat="1">
      <c r="BP693479" s="90"/>
    </row>
    <row r="693480" spans="68:68" customFormat="1">
      <c r="BP693480" s="90"/>
    </row>
    <row r="693481" spans="68:68" customFormat="1">
      <c r="BP693481" s="90"/>
    </row>
    <row r="693482" spans="68:68" customFormat="1">
      <c r="BP693482" s="90"/>
    </row>
    <row r="693483" spans="68:68" customFormat="1">
      <c r="BP693483" s="90"/>
    </row>
    <row r="693484" spans="68:68" customFormat="1">
      <c r="BP693484" s="90"/>
    </row>
    <row r="693485" spans="68:68" customFormat="1">
      <c r="BP693485" s="90"/>
    </row>
    <row r="693486" spans="68:68" customFormat="1">
      <c r="BP693486" s="90"/>
    </row>
    <row r="693487" spans="68:68" customFormat="1">
      <c r="BP693487" s="90"/>
    </row>
    <row r="693488" spans="68:68" customFormat="1">
      <c r="BP693488" s="90"/>
    </row>
    <row r="693489" spans="68:68" customFormat="1">
      <c r="BP693489" s="90"/>
    </row>
    <row r="693490" spans="68:68" customFormat="1">
      <c r="BP693490" s="90"/>
    </row>
    <row r="693491" spans="68:68" customFormat="1">
      <c r="BP693491" s="90"/>
    </row>
    <row r="693492" spans="68:68" customFormat="1">
      <c r="BP693492" s="90"/>
    </row>
    <row r="693493" spans="68:68" customFormat="1">
      <c r="BP693493" s="90"/>
    </row>
    <row r="693494" spans="68:68" customFormat="1">
      <c r="BP693494" s="90"/>
    </row>
    <row r="693495" spans="68:68" customFormat="1">
      <c r="BP693495" s="90"/>
    </row>
    <row r="693496" spans="68:68" customFormat="1">
      <c r="BP693496" s="90"/>
    </row>
    <row r="693497" spans="68:68" customFormat="1">
      <c r="BP693497" s="90"/>
    </row>
    <row r="693498" spans="68:68" customFormat="1">
      <c r="BP693498" s="90"/>
    </row>
    <row r="693499" spans="68:68" customFormat="1">
      <c r="BP693499" s="90"/>
    </row>
    <row r="693500" spans="68:68" customFormat="1">
      <c r="BP693500" s="90"/>
    </row>
    <row r="693501" spans="68:68" customFormat="1">
      <c r="BP693501" s="90"/>
    </row>
    <row r="693502" spans="68:68" customFormat="1">
      <c r="BP693502" s="90"/>
    </row>
    <row r="693503" spans="68:68" customFormat="1">
      <c r="BP693503" s="90"/>
    </row>
    <row r="693504" spans="68:68" customFormat="1">
      <c r="BP693504" s="90"/>
    </row>
    <row r="693505" spans="68:68" customFormat="1">
      <c r="BP693505" s="90"/>
    </row>
    <row r="693506" spans="68:68" customFormat="1">
      <c r="BP693506" s="90"/>
    </row>
    <row r="693507" spans="68:68" customFormat="1">
      <c r="BP693507" s="90"/>
    </row>
    <row r="693508" spans="68:68" customFormat="1">
      <c r="BP693508" s="90"/>
    </row>
    <row r="693509" spans="68:68" customFormat="1">
      <c r="BP693509" s="90"/>
    </row>
    <row r="693510" spans="68:68" customFormat="1">
      <c r="BP693510" s="90"/>
    </row>
    <row r="693511" spans="68:68" customFormat="1">
      <c r="BP693511" s="90"/>
    </row>
    <row r="693512" spans="68:68" customFormat="1">
      <c r="BP693512" s="90"/>
    </row>
    <row r="693513" spans="68:68" customFormat="1">
      <c r="BP693513" s="90"/>
    </row>
    <row r="693514" spans="68:68" customFormat="1">
      <c r="BP693514" s="90"/>
    </row>
    <row r="693515" spans="68:68" customFormat="1">
      <c r="BP693515" s="90"/>
    </row>
    <row r="693516" spans="68:68" customFormat="1">
      <c r="BP693516" s="90"/>
    </row>
    <row r="693517" spans="68:68" customFormat="1">
      <c r="BP693517" s="90"/>
    </row>
    <row r="693518" spans="68:68" customFormat="1">
      <c r="BP693518" s="90"/>
    </row>
    <row r="693519" spans="68:68" customFormat="1">
      <c r="BP693519" s="90"/>
    </row>
    <row r="693520" spans="68:68" customFormat="1">
      <c r="BP693520" s="90"/>
    </row>
    <row r="693521" spans="68:68" customFormat="1">
      <c r="BP693521" s="90"/>
    </row>
    <row r="693522" spans="68:68" customFormat="1">
      <c r="BP693522" s="90"/>
    </row>
    <row r="693523" spans="68:68" customFormat="1">
      <c r="BP693523" s="90"/>
    </row>
    <row r="693524" spans="68:68" customFormat="1">
      <c r="BP693524" s="90"/>
    </row>
    <row r="693525" spans="68:68" customFormat="1">
      <c r="BP693525" s="90"/>
    </row>
    <row r="693526" spans="68:68" customFormat="1">
      <c r="BP693526" s="90"/>
    </row>
    <row r="693527" spans="68:68" customFormat="1">
      <c r="BP693527" s="90"/>
    </row>
    <row r="693528" spans="68:68" customFormat="1">
      <c r="BP693528" s="90"/>
    </row>
    <row r="693529" spans="68:68" customFormat="1">
      <c r="BP693529" s="90"/>
    </row>
    <row r="693530" spans="68:68" customFormat="1">
      <c r="BP693530" s="90"/>
    </row>
    <row r="693531" spans="68:68" customFormat="1">
      <c r="BP693531" s="90"/>
    </row>
    <row r="693532" spans="68:68" customFormat="1">
      <c r="BP693532" s="90"/>
    </row>
    <row r="693533" spans="68:68" customFormat="1">
      <c r="BP693533" s="90"/>
    </row>
    <row r="693534" spans="68:68" customFormat="1">
      <c r="BP693534" s="90"/>
    </row>
    <row r="693535" spans="68:68" customFormat="1">
      <c r="BP693535" s="90"/>
    </row>
    <row r="693536" spans="68:68" customFormat="1">
      <c r="BP693536" s="90"/>
    </row>
    <row r="693537" spans="68:68" customFormat="1">
      <c r="BP693537" s="90"/>
    </row>
    <row r="693538" spans="68:68" customFormat="1">
      <c r="BP693538" s="90"/>
    </row>
    <row r="693539" spans="68:68" customFormat="1">
      <c r="BP693539" s="90"/>
    </row>
    <row r="693540" spans="68:68" customFormat="1">
      <c r="BP693540" s="90"/>
    </row>
    <row r="693541" spans="68:68" customFormat="1">
      <c r="BP693541" s="90"/>
    </row>
    <row r="693542" spans="68:68" customFormat="1">
      <c r="BP693542" s="90"/>
    </row>
    <row r="693543" spans="68:68" customFormat="1">
      <c r="BP693543" s="90"/>
    </row>
    <row r="693544" spans="68:68" customFormat="1">
      <c r="BP693544" s="90"/>
    </row>
    <row r="693545" spans="68:68" customFormat="1">
      <c r="BP693545" s="90"/>
    </row>
    <row r="693546" spans="68:68" customFormat="1">
      <c r="BP693546" s="90"/>
    </row>
    <row r="693547" spans="68:68" customFormat="1">
      <c r="BP693547" s="90"/>
    </row>
    <row r="693548" spans="68:68" customFormat="1">
      <c r="BP693548" s="90"/>
    </row>
    <row r="693549" spans="68:68" customFormat="1">
      <c r="BP693549" s="90"/>
    </row>
    <row r="693550" spans="68:68" customFormat="1">
      <c r="BP693550" s="90"/>
    </row>
    <row r="693551" spans="68:68" customFormat="1">
      <c r="BP693551" s="90"/>
    </row>
    <row r="693552" spans="68:68" customFormat="1">
      <c r="BP693552" s="90"/>
    </row>
    <row r="693553" spans="68:68" customFormat="1">
      <c r="BP693553" s="90"/>
    </row>
    <row r="693554" spans="68:68" customFormat="1">
      <c r="BP693554" s="90"/>
    </row>
    <row r="693555" spans="68:68" customFormat="1">
      <c r="BP693555" s="90"/>
    </row>
    <row r="693556" spans="68:68" customFormat="1">
      <c r="BP693556" s="90"/>
    </row>
    <row r="693557" spans="68:68" customFormat="1">
      <c r="BP693557" s="90"/>
    </row>
    <row r="693558" spans="68:68" customFormat="1">
      <c r="BP693558" s="90"/>
    </row>
    <row r="693559" spans="68:68" customFormat="1">
      <c r="BP693559" s="90"/>
    </row>
    <row r="693560" spans="68:68" customFormat="1">
      <c r="BP693560" s="90"/>
    </row>
    <row r="693561" spans="68:68" customFormat="1">
      <c r="BP693561" s="90"/>
    </row>
    <row r="693562" spans="68:68" customFormat="1">
      <c r="BP693562" s="90"/>
    </row>
    <row r="693563" spans="68:68" customFormat="1">
      <c r="BP693563" s="90"/>
    </row>
    <row r="693564" spans="68:68" customFormat="1">
      <c r="BP693564" s="90"/>
    </row>
    <row r="693565" spans="68:68" customFormat="1">
      <c r="BP693565" s="90"/>
    </row>
    <row r="693566" spans="68:68" customFormat="1">
      <c r="BP693566" s="90"/>
    </row>
    <row r="693567" spans="68:68" customFormat="1">
      <c r="BP693567" s="90"/>
    </row>
    <row r="693568" spans="68:68" customFormat="1">
      <c r="BP693568" s="90"/>
    </row>
    <row r="693569" spans="68:68" customFormat="1">
      <c r="BP693569" s="90"/>
    </row>
    <row r="693570" spans="68:68" customFormat="1">
      <c r="BP693570" s="90"/>
    </row>
    <row r="693571" spans="68:68" customFormat="1">
      <c r="BP693571" s="90"/>
    </row>
    <row r="693572" spans="68:68" customFormat="1">
      <c r="BP693572" s="90"/>
    </row>
    <row r="693573" spans="68:68" customFormat="1">
      <c r="BP693573" s="90"/>
    </row>
    <row r="693574" spans="68:68" customFormat="1">
      <c r="BP693574" s="90"/>
    </row>
    <row r="693575" spans="68:68" customFormat="1">
      <c r="BP693575" s="90"/>
    </row>
    <row r="693576" spans="68:68" customFormat="1">
      <c r="BP693576" s="90"/>
    </row>
    <row r="693577" spans="68:68" customFormat="1">
      <c r="BP693577" s="90"/>
    </row>
    <row r="693578" spans="68:68" customFormat="1">
      <c r="BP693578" s="90"/>
    </row>
    <row r="693579" spans="68:68" customFormat="1">
      <c r="BP693579" s="90"/>
    </row>
    <row r="693580" spans="68:68" customFormat="1">
      <c r="BP693580" s="90"/>
    </row>
    <row r="693581" spans="68:68" customFormat="1">
      <c r="BP693581" s="90"/>
    </row>
    <row r="693582" spans="68:68" customFormat="1">
      <c r="BP693582" s="90"/>
    </row>
    <row r="693583" spans="68:68" customFormat="1">
      <c r="BP693583" s="90"/>
    </row>
    <row r="693584" spans="68:68" customFormat="1">
      <c r="BP693584" s="90"/>
    </row>
    <row r="693585" spans="68:68" customFormat="1">
      <c r="BP693585" s="90"/>
    </row>
    <row r="693586" spans="68:68" customFormat="1">
      <c r="BP693586" s="90"/>
    </row>
    <row r="693587" spans="68:68" customFormat="1">
      <c r="BP693587" s="90"/>
    </row>
    <row r="693588" spans="68:68" customFormat="1">
      <c r="BP693588" s="90"/>
    </row>
    <row r="693589" spans="68:68" customFormat="1">
      <c r="BP693589" s="90"/>
    </row>
    <row r="693590" spans="68:68" customFormat="1">
      <c r="BP693590" s="90"/>
    </row>
    <row r="693591" spans="68:68" customFormat="1">
      <c r="BP693591" s="90"/>
    </row>
    <row r="693592" spans="68:68" customFormat="1">
      <c r="BP693592" s="90"/>
    </row>
    <row r="693593" spans="68:68" customFormat="1">
      <c r="BP693593" s="90"/>
    </row>
    <row r="693594" spans="68:68" customFormat="1">
      <c r="BP693594" s="90"/>
    </row>
    <row r="693595" spans="68:68" customFormat="1">
      <c r="BP693595" s="90"/>
    </row>
    <row r="693596" spans="68:68" customFormat="1">
      <c r="BP693596" s="90"/>
    </row>
    <row r="693597" spans="68:68" customFormat="1">
      <c r="BP693597" s="90"/>
    </row>
    <row r="693598" spans="68:68" customFormat="1">
      <c r="BP693598" s="90"/>
    </row>
    <row r="693599" spans="68:68" customFormat="1">
      <c r="BP693599" s="90"/>
    </row>
    <row r="693600" spans="68:68" customFormat="1">
      <c r="BP693600" s="90"/>
    </row>
    <row r="693601" spans="68:68" customFormat="1">
      <c r="BP693601" s="90"/>
    </row>
    <row r="693602" spans="68:68" customFormat="1">
      <c r="BP693602" s="90"/>
    </row>
    <row r="693603" spans="68:68" customFormat="1">
      <c r="BP693603" s="90"/>
    </row>
    <row r="693604" spans="68:68" customFormat="1">
      <c r="BP693604" s="90"/>
    </row>
    <row r="693605" spans="68:68" customFormat="1">
      <c r="BP693605" s="90"/>
    </row>
    <row r="693606" spans="68:68" customFormat="1">
      <c r="BP693606" s="90"/>
    </row>
    <row r="693607" spans="68:68" customFormat="1">
      <c r="BP693607" s="90"/>
    </row>
    <row r="693608" spans="68:68" customFormat="1">
      <c r="BP693608" s="90"/>
    </row>
    <row r="693609" spans="68:68" customFormat="1">
      <c r="BP693609" s="90"/>
    </row>
    <row r="693610" spans="68:68" customFormat="1">
      <c r="BP693610" s="90"/>
    </row>
    <row r="693611" spans="68:68" customFormat="1">
      <c r="BP693611" s="90"/>
    </row>
    <row r="693612" spans="68:68" customFormat="1">
      <c r="BP693612" s="90"/>
    </row>
    <row r="693613" spans="68:68" customFormat="1">
      <c r="BP693613" s="90"/>
    </row>
    <row r="693614" spans="68:68" customFormat="1">
      <c r="BP693614" s="90"/>
    </row>
    <row r="693615" spans="68:68" customFormat="1">
      <c r="BP693615" s="90"/>
    </row>
    <row r="693616" spans="68:68" customFormat="1">
      <c r="BP693616" s="90"/>
    </row>
    <row r="693617" spans="68:68" customFormat="1">
      <c r="BP693617" s="90"/>
    </row>
    <row r="693618" spans="68:68" customFormat="1">
      <c r="BP693618" s="90"/>
    </row>
    <row r="693619" spans="68:68" customFormat="1">
      <c r="BP693619" s="90"/>
    </row>
    <row r="693620" spans="68:68" customFormat="1">
      <c r="BP693620" s="90"/>
    </row>
    <row r="693621" spans="68:68" customFormat="1">
      <c r="BP693621" s="90"/>
    </row>
    <row r="693622" spans="68:68" customFormat="1">
      <c r="BP693622" s="90"/>
    </row>
    <row r="693623" spans="68:68" customFormat="1">
      <c r="BP693623" s="90"/>
    </row>
    <row r="693624" spans="68:68" customFormat="1">
      <c r="BP693624" s="90"/>
    </row>
    <row r="693625" spans="68:68" customFormat="1">
      <c r="BP693625" s="90"/>
    </row>
    <row r="693626" spans="68:68" customFormat="1">
      <c r="BP693626" s="90"/>
    </row>
    <row r="693627" spans="68:68" customFormat="1">
      <c r="BP693627" s="90"/>
    </row>
    <row r="693628" spans="68:68" customFormat="1">
      <c r="BP693628" s="90"/>
    </row>
    <row r="693629" spans="68:68" customFormat="1">
      <c r="BP693629" s="90"/>
    </row>
    <row r="693630" spans="68:68" customFormat="1">
      <c r="BP693630" s="90"/>
    </row>
    <row r="693631" spans="68:68" customFormat="1">
      <c r="BP693631" s="90"/>
    </row>
    <row r="693632" spans="68:68" customFormat="1">
      <c r="BP693632" s="90"/>
    </row>
    <row r="693633" spans="68:68" customFormat="1">
      <c r="BP693633" s="90"/>
    </row>
    <row r="693634" spans="68:68" customFormat="1">
      <c r="BP693634" s="90"/>
    </row>
    <row r="693635" spans="68:68" customFormat="1">
      <c r="BP693635" s="90"/>
    </row>
    <row r="693636" spans="68:68" customFormat="1">
      <c r="BP693636" s="90"/>
    </row>
    <row r="693637" spans="68:68" customFormat="1">
      <c r="BP693637" s="90"/>
    </row>
    <row r="693638" spans="68:68" customFormat="1">
      <c r="BP693638" s="90"/>
    </row>
    <row r="693639" spans="68:68" customFormat="1">
      <c r="BP693639" s="90"/>
    </row>
    <row r="693640" spans="68:68" customFormat="1">
      <c r="BP693640" s="90"/>
    </row>
    <row r="693641" spans="68:68" customFormat="1">
      <c r="BP693641" s="90"/>
    </row>
    <row r="693642" spans="68:68" customFormat="1">
      <c r="BP693642" s="90"/>
    </row>
    <row r="693643" spans="68:68" customFormat="1">
      <c r="BP693643" s="90"/>
    </row>
    <row r="693644" spans="68:68" customFormat="1">
      <c r="BP693644" s="90"/>
    </row>
    <row r="693645" spans="68:68" customFormat="1">
      <c r="BP693645" s="90"/>
    </row>
    <row r="693646" spans="68:68" customFormat="1">
      <c r="BP693646" s="90"/>
    </row>
    <row r="693647" spans="68:68" customFormat="1">
      <c r="BP693647" s="90"/>
    </row>
    <row r="693648" spans="68:68" customFormat="1">
      <c r="BP693648" s="90"/>
    </row>
    <row r="693649" spans="68:68" customFormat="1">
      <c r="BP693649" s="90"/>
    </row>
    <row r="693650" spans="68:68" customFormat="1">
      <c r="BP693650" s="90"/>
    </row>
    <row r="693651" spans="68:68" customFormat="1">
      <c r="BP693651" s="90"/>
    </row>
    <row r="693652" spans="68:68" customFormat="1">
      <c r="BP693652" s="90"/>
    </row>
    <row r="693653" spans="68:68" customFormat="1">
      <c r="BP693653" s="90"/>
    </row>
    <row r="693654" spans="68:68" customFormat="1">
      <c r="BP693654" s="90"/>
    </row>
    <row r="693655" spans="68:68" customFormat="1">
      <c r="BP693655" s="90"/>
    </row>
    <row r="693656" spans="68:68" customFormat="1">
      <c r="BP693656" s="90"/>
    </row>
    <row r="693657" spans="68:68" customFormat="1">
      <c r="BP693657" s="90"/>
    </row>
    <row r="693658" spans="68:68" customFormat="1">
      <c r="BP693658" s="90"/>
    </row>
    <row r="693659" spans="68:68" customFormat="1">
      <c r="BP693659" s="90"/>
    </row>
    <row r="693660" spans="68:68" customFormat="1">
      <c r="BP693660" s="90"/>
    </row>
    <row r="693661" spans="68:68" customFormat="1">
      <c r="BP693661" s="90"/>
    </row>
    <row r="693662" spans="68:68" customFormat="1">
      <c r="BP693662" s="90"/>
    </row>
    <row r="693663" spans="68:68" customFormat="1">
      <c r="BP693663" s="90"/>
    </row>
    <row r="693664" spans="68:68" customFormat="1">
      <c r="BP693664" s="90"/>
    </row>
    <row r="693665" spans="68:68" customFormat="1">
      <c r="BP693665" s="90"/>
    </row>
    <row r="693666" spans="68:68" customFormat="1">
      <c r="BP693666" s="90"/>
    </row>
    <row r="693667" spans="68:68" customFormat="1">
      <c r="BP693667" s="90"/>
    </row>
    <row r="693668" spans="68:68" customFormat="1">
      <c r="BP693668" s="90"/>
    </row>
    <row r="693669" spans="68:68" customFormat="1">
      <c r="BP693669" s="90"/>
    </row>
    <row r="693670" spans="68:68" customFormat="1">
      <c r="BP693670" s="90"/>
    </row>
    <row r="693671" spans="68:68" customFormat="1">
      <c r="BP693671" s="90"/>
    </row>
    <row r="693672" spans="68:68" customFormat="1">
      <c r="BP693672" s="90"/>
    </row>
    <row r="693673" spans="68:68" customFormat="1">
      <c r="BP693673" s="90"/>
    </row>
    <row r="693674" spans="68:68" customFormat="1">
      <c r="BP693674" s="90"/>
    </row>
    <row r="693675" spans="68:68" customFormat="1">
      <c r="BP693675" s="90"/>
    </row>
    <row r="693676" spans="68:68" customFormat="1">
      <c r="BP693676" s="90"/>
    </row>
    <row r="693677" spans="68:68" customFormat="1">
      <c r="BP693677" s="90"/>
    </row>
    <row r="693678" spans="68:68" customFormat="1">
      <c r="BP693678" s="90"/>
    </row>
    <row r="693679" spans="68:68" customFormat="1">
      <c r="BP693679" s="90"/>
    </row>
    <row r="693680" spans="68:68" customFormat="1">
      <c r="BP693680" s="90"/>
    </row>
    <row r="693681" spans="68:68" customFormat="1">
      <c r="BP693681" s="90"/>
    </row>
    <row r="693682" spans="68:68" customFormat="1">
      <c r="BP693682" s="90"/>
    </row>
    <row r="693683" spans="68:68" customFormat="1">
      <c r="BP693683" s="90"/>
    </row>
    <row r="693684" spans="68:68" customFormat="1">
      <c r="BP693684" s="90"/>
    </row>
    <row r="693685" spans="68:68" customFormat="1">
      <c r="BP693685" s="90"/>
    </row>
    <row r="693686" spans="68:68" customFormat="1">
      <c r="BP693686" s="90"/>
    </row>
    <row r="693687" spans="68:68" customFormat="1">
      <c r="BP693687" s="90"/>
    </row>
    <row r="693688" spans="68:68" customFormat="1">
      <c r="BP693688" s="90"/>
    </row>
    <row r="693689" spans="68:68" customFormat="1">
      <c r="BP693689" s="90"/>
    </row>
    <row r="693690" spans="68:68" customFormat="1">
      <c r="BP693690" s="90"/>
    </row>
    <row r="693691" spans="68:68" customFormat="1">
      <c r="BP693691" s="90"/>
    </row>
    <row r="693692" spans="68:68" customFormat="1">
      <c r="BP693692" s="90"/>
    </row>
    <row r="693693" spans="68:68" customFormat="1">
      <c r="BP693693" s="90"/>
    </row>
    <row r="693694" spans="68:68" customFormat="1">
      <c r="BP693694" s="90"/>
    </row>
    <row r="693695" spans="68:68" customFormat="1">
      <c r="BP693695" s="90"/>
    </row>
    <row r="693696" spans="68:68" customFormat="1">
      <c r="BP693696" s="90"/>
    </row>
    <row r="693697" spans="68:68" customFormat="1">
      <c r="BP693697" s="90"/>
    </row>
    <row r="693698" spans="68:68" customFormat="1">
      <c r="BP693698" s="90"/>
    </row>
    <row r="693699" spans="68:68" customFormat="1">
      <c r="BP693699" s="90"/>
    </row>
    <row r="693700" spans="68:68" customFormat="1">
      <c r="BP693700" s="90"/>
    </row>
    <row r="693701" spans="68:68" customFormat="1">
      <c r="BP693701" s="90"/>
    </row>
    <row r="693702" spans="68:68" customFormat="1">
      <c r="BP693702" s="90"/>
    </row>
    <row r="693703" spans="68:68" customFormat="1">
      <c r="BP693703" s="90"/>
    </row>
    <row r="693704" spans="68:68" customFormat="1">
      <c r="BP693704" s="90"/>
    </row>
    <row r="693705" spans="68:68" customFormat="1">
      <c r="BP693705" s="90"/>
    </row>
    <row r="693706" spans="68:68" customFormat="1">
      <c r="BP693706" s="90"/>
    </row>
    <row r="693707" spans="68:68" customFormat="1">
      <c r="BP693707" s="90"/>
    </row>
    <row r="693708" spans="68:68" customFormat="1">
      <c r="BP693708" s="90"/>
    </row>
    <row r="693709" spans="68:68" customFormat="1">
      <c r="BP693709" s="90"/>
    </row>
    <row r="693710" spans="68:68" customFormat="1">
      <c r="BP693710" s="90"/>
    </row>
    <row r="693711" spans="68:68" customFormat="1">
      <c r="BP693711" s="90"/>
    </row>
    <row r="693712" spans="68:68" customFormat="1">
      <c r="BP693712" s="90"/>
    </row>
    <row r="693713" spans="68:68" customFormat="1">
      <c r="BP693713" s="90"/>
    </row>
    <row r="693714" spans="68:68" customFormat="1">
      <c r="BP693714" s="90"/>
    </row>
    <row r="693715" spans="68:68" customFormat="1">
      <c r="BP693715" s="90"/>
    </row>
    <row r="693716" spans="68:68" customFormat="1">
      <c r="BP693716" s="90"/>
    </row>
    <row r="693717" spans="68:68" customFormat="1">
      <c r="BP693717" s="90"/>
    </row>
    <row r="693718" spans="68:68" customFormat="1">
      <c r="BP693718" s="90"/>
    </row>
    <row r="693719" spans="68:68" customFormat="1">
      <c r="BP693719" s="90"/>
    </row>
    <row r="693720" spans="68:68" customFormat="1">
      <c r="BP693720" s="90"/>
    </row>
    <row r="693721" spans="68:68" customFormat="1">
      <c r="BP693721" s="90"/>
    </row>
    <row r="693722" spans="68:68" customFormat="1">
      <c r="BP693722" s="90"/>
    </row>
    <row r="693723" spans="68:68" customFormat="1">
      <c r="BP693723" s="90"/>
    </row>
    <row r="693724" spans="68:68" customFormat="1">
      <c r="BP693724" s="90"/>
    </row>
    <row r="693725" spans="68:68" customFormat="1">
      <c r="BP693725" s="90"/>
    </row>
    <row r="693726" spans="68:68" customFormat="1">
      <c r="BP693726" s="90"/>
    </row>
    <row r="693727" spans="68:68" customFormat="1">
      <c r="BP693727" s="90"/>
    </row>
    <row r="693728" spans="68:68" customFormat="1">
      <c r="BP693728" s="90"/>
    </row>
    <row r="693729" spans="68:68" customFormat="1">
      <c r="BP693729" s="90"/>
    </row>
    <row r="693730" spans="68:68" customFormat="1">
      <c r="BP693730" s="90"/>
    </row>
    <row r="693731" spans="68:68" customFormat="1">
      <c r="BP693731" s="90"/>
    </row>
    <row r="693732" spans="68:68" customFormat="1">
      <c r="BP693732" s="90"/>
    </row>
    <row r="693733" spans="68:68" customFormat="1">
      <c r="BP693733" s="90"/>
    </row>
    <row r="693734" spans="68:68" customFormat="1">
      <c r="BP693734" s="90"/>
    </row>
    <row r="693735" spans="68:68" customFormat="1">
      <c r="BP693735" s="90"/>
    </row>
    <row r="693736" spans="68:68" customFormat="1">
      <c r="BP693736" s="90"/>
    </row>
    <row r="693737" spans="68:68" customFormat="1">
      <c r="BP693737" s="90"/>
    </row>
    <row r="693738" spans="68:68" customFormat="1">
      <c r="BP693738" s="90"/>
    </row>
    <row r="693739" spans="68:68" customFormat="1">
      <c r="BP693739" s="90"/>
    </row>
    <row r="693740" spans="68:68" customFormat="1">
      <c r="BP693740" s="90"/>
    </row>
    <row r="693741" spans="68:68" customFormat="1">
      <c r="BP693741" s="90"/>
    </row>
    <row r="693742" spans="68:68" customFormat="1">
      <c r="BP693742" s="90"/>
    </row>
    <row r="693743" spans="68:68" customFormat="1">
      <c r="BP693743" s="90"/>
    </row>
    <row r="693744" spans="68:68" customFormat="1">
      <c r="BP693744" s="90"/>
    </row>
    <row r="693745" spans="68:68" customFormat="1">
      <c r="BP693745" s="90"/>
    </row>
    <row r="693746" spans="68:68" customFormat="1">
      <c r="BP693746" s="90"/>
    </row>
    <row r="693747" spans="68:68" customFormat="1">
      <c r="BP693747" s="90"/>
    </row>
    <row r="693748" spans="68:68" customFormat="1">
      <c r="BP693748" s="90"/>
    </row>
    <row r="693749" spans="68:68" customFormat="1">
      <c r="BP693749" s="90"/>
    </row>
    <row r="693750" spans="68:68" customFormat="1">
      <c r="BP693750" s="90"/>
    </row>
    <row r="693751" spans="68:68" customFormat="1">
      <c r="BP693751" s="90"/>
    </row>
    <row r="693752" spans="68:68" customFormat="1">
      <c r="BP693752" s="90"/>
    </row>
    <row r="693753" spans="68:68" customFormat="1">
      <c r="BP693753" s="90"/>
    </row>
    <row r="693754" spans="68:68" customFormat="1">
      <c r="BP693754" s="90"/>
    </row>
    <row r="693755" spans="68:68" customFormat="1">
      <c r="BP693755" s="90"/>
    </row>
    <row r="693756" spans="68:68" customFormat="1">
      <c r="BP693756" s="90"/>
    </row>
    <row r="693757" spans="68:68" customFormat="1">
      <c r="BP693757" s="90"/>
    </row>
    <row r="693758" spans="68:68" customFormat="1">
      <c r="BP693758" s="90"/>
    </row>
    <row r="693759" spans="68:68" customFormat="1">
      <c r="BP693759" s="90"/>
    </row>
    <row r="693760" spans="68:68" customFormat="1">
      <c r="BP693760" s="90"/>
    </row>
    <row r="693761" spans="68:68" customFormat="1">
      <c r="BP693761" s="90"/>
    </row>
    <row r="693762" spans="68:68" customFormat="1">
      <c r="BP693762" s="90"/>
    </row>
    <row r="693763" spans="68:68" customFormat="1">
      <c r="BP693763" s="90"/>
    </row>
    <row r="693764" spans="68:68" customFormat="1">
      <c r="BP693764" s="90"/>
    </row>
    <row r="693765" spans="68:68" customFormat="1">
      <c r="BP693765" s="90"/>
    </row>
    <row r="693766" spans="68:68" customFormat="1">
      <c r="BP693766" s="90"/>
    </row>
    <row r="693767" spans="68:68" customFormat="1">
      <c r="BP693767" s="90"/>
    </row>
    <row r="693768" spans="68:68" customFormat="1">
      <c r="BP693768" s="90"/>
    </row>
    <row r="693769" spans="68:68" customFormat="1">
      <c r="BP693769" s="90"/>
    </row>
    <row r="693770" spans="68:68" customFormat="1">
      <c r="BP693770" s="90"/>
    </row>
    <row r="693771" spans="68:68" customFormat="1">
      <c r="BP693771" s="90"/>
    </row>
    <row r="693772" spans="68:68" customFormat="1">
      <c r="BP693772" s="90"/>
    </row>
    <row r="693773" spans="68:68" customFormat="1">
      <c r="BP693773" s="90"/>
    </row>
    <row r="693774" spans="68:68" customFormat="1">
      <c r="BP693774" s="90"/>
    </row>
    <row r="693775" spans="68:68" customFormat="1">
      <c r="BP693775" s="90"/>
    </row>
    <row r="693776" spans="68:68" customFormat="1">
      <c r="BP693776" s="90"/>
    </row>
    <row r="693777" spans="68:68" customFormat="1">
      <c r="BP693777" s="90"/>
    </row>
    <row r="693778" spans="68:68" customFormat="1">
      <c r="BP693778" s="90"/>
    </row>
    <row r="693779" spans="68:68" customFormat="1">
      <c r="BP693779" s="90"/>
    </row>
    <row r="693780" spans="68:68" customFormat="1">
      <c r="BP693780" s="90"/>
    </row>
    <row r="693781" spans="68:68" customFormat="1">
      <c r="BP693781" s="90"/>
    </row>
    <row r="693782" spans="68:68" customFormat="1">
      <c r="BP693782" s="90"/>
    </row>
    <row r="693783" spans="68:68" customFormat="1">
      <c r="BP693783" s="90"/>
    </row>
    <row r="693784" spans="68:68" customFormat="1">
      <c r="BP693784" s="90"/>
    </row>
    <row r="693785" spans="68:68" customFormat="1">
      <c r="BP693785" s="90"/>
    </row>
    <row r="693786" spans="68:68" customFormat="1">
      <c r="BP693786" s="90"/>
    </row>
    <row r="693787" spans="68:68" customFormat="1">
      <c r="BP693787" s="90"/>
    </row>
    <row r="693788" spans="68:68" customFormat="1">
      <c r="BP693788" s="90"/>
    </row>
    <row r="693789" spans="68:68" customFormat="1">
      <c r="BP693789" s="90"/>
    </row>
    <row r="693790" spans="68:68" customFormat="1">
      <c r="BP693790" s="90"/>
    </row>
    <row r="693791" spans="68:68" customFormat="1">
      <c r="BP693791" s="90"/>
    </row>
    <row r="693792" spans="68:68" customFormat="1">
      <c r="BP693792" s="90"/>
    </row>
    <row r="693793" spans="68:68" customFormat="1">
      <c r="BP693793" s="90"/>
    </row>
    <row r="693794" spans="68:68" customFormat="1">
      <c r="BP693794" s="90"/>
    </row>
    <row r="693795" spans="68:68" customFormat="1">
      <c r="BP693795" s="90"/>
    </row>
    <row r="693796" spans="68:68" customFormat="1">
      <c r="BP693796" s="90"/>
    </row>
    <row r="693797" spans="68:68" customFormat="1">
      <c r="BP693797" s="90"/>
    </row>
    <row r="693798" spans="68:68" customFormat="1">
      <c r="BP693798" s="90"/>
    </row>
    <row r="693799" spans="68:68" customFormat="1">
      <c r="BP693799" s="90"/>
    </row>
    <row r="693800" spans="68:68" customFormat="1">
      <c r="BP693800" s="90"/>
    </row>
    <row r="693801" spans="68:68" customFormat="1">
      <c r="BP693801" s="90"/>
    </row>
    <row r="693802" spans="68:68" customFormat="1">
      <c r="BP693802" s="90"/>
    </row>
    <row r="693803" spans="68:68" customFormat="1">
      <c r="BP693803" s="90"/>
    </row>
    <row r="693804" spans="68:68" customFormat="1">
      <c r="BP693804" s="90"/>
    </row>
    <row r="693805" spans="68:68" customFormat="1">
      <c r="BP693805" s="90"/>
    </row>
    <row r="693806" spans="68:68" customFormat="1">
      <c r="BP693806" s="90"/>
    </row>
    <row r="693807" spans="68:68" customFormat="1">
      <c r="BP693807" s="90"/>
    </row>
    <row r="693808" spans="68:68" customFormat="1">
      <c r="BP693808" s="90"/>
    </row>
    <row r="693809" spans="68:68" customFormat="1">
      <c r="BP693809" s="90"/>
    </row>
    <row r="693810" spans="68:68" customFormat="1">
      <c r="BP693810" s="90"/>
    </row>
    <row r="693811" spans="68:68" customFormat="1">
      <c r="BP693811" s="90"/>
    </row>
    <row r="693812" spans="68:68" customFormat="1">
      <c r="BP693812" s="90"/>
    </row>
    <row r="693813" spans="68:68" customFormat="1">
      <c r="BP693813" s="90"/>
    </row>
    <row r="693814" spans="68:68" customFormat="1">
      <c r="BP693814" s="90"/>
    </row>
    <row r="693815" spans="68:68" customFormat="1">
      <c r="BP693815" s="90"/>
    </row>
    <row r="693816" spans="68:68" customFormat="1">
      <c r="BP693816" s="90"/>
    </row>
    <row r="693817" spans="68:68" customFormat="1">
      <c r="BP693817" s="90"/>
    </row>
    <row r="693818" spans="68:68" customFormat="1">
      <c r="BP693818" s="90"/>
    </row>
    <row r="693819" spans="68:68" customFormat="1">
      <c r="BP693819" s="90"/>
    </row>
    <row r="693820" spans="68:68" customFormat="1">
      <c r="BP693820" s="90"/>
    </row>
    <row r="693821" spans="68:68" customFormat="1">
      <c r="BP693821" s="90"/>
    </row>
    <row r="693822" spans="68:68" customFormat="1">
      <c r="BP693822" s="90"/>
    </row>
    <row r="693823" spans="68:68" customFormat="1">
      <c r="BP693823" s="90"/>
    </row>
    <row r="693824" spans="68:68" customFormat="1">
      <c r="BP693824" s="90"/>
    </row>
    <row r="693825" spans="68:68" customFormat="1">
      <c r="BP693825" s="90"/>
    </row>
    <row r="693826" spans="68:68" customFormat="1">
      <c r="BP693826" s="90"/>
    </row>
    <row r="693827" spans="68:68" customFormat="1">
      <c r="BP693827" s="90"/>
    </row>
    <row r="693828" spans="68:68" customFormat="1">
      <c r="BP693828" s="90"/>
    </row>
    <row r="693829" spans="68:68" customFormat="1">
      <c r="BP693829" s="90"/>
    </row>
    <row r="693830" spans="68:68" customFormat="1">
      <c r="BP693830" s="90"/>
    </row>
    <row r="693831" spans="68:68" customFormat="1">
      <c r="BP693831" s="90"/>
    </row>
    <row r="693832" spans="68:68" customFormat="1">
      <c r="BP693832" s="90"/>
    </row>
    <row r="693833" spans="68:68" customFormat="1">
      <c r="BP693833" s="90"/>
    </row>
    <row r="693834" spans="68:68" customFormat="1">
      <c r="BP693834" s="90"/>
    </row>
    <row r="693835" spans="68:68" customFormat="1">
      <c r="BP693835" s="90"/>
    </row>
    <row r="693836" spans="68:68" customFormat="1">
      <c r="BP693836" s="90"/>
    </row>
    <row r="693837" spans="68:68" customFormat="1">
      <c r="BP693837" s="90"/>
    </row>
    <row r="693838" spans="68:68" customFormat="1">
      <c r="BP693838" s="90"/>
    </row>
    <row r="693839" spans="68:68" customFormat="1">
      <c r="BP693839" s="90"/>
    </row>
    <row r="693840" spans="68:68" customFormat="1">
      <c r="BP693840" s="90"/>
    </row>
    <row r="693841" spans="68:68" customFormat="1">
      <c r="BP693841" s="90"/>
    </row>
    <row r="693842" spans="68:68" customFormat="1">
      <c r="BP693842" s="90"/>
    </row>
    <row r="693843" spans="68:68" customFormat="1">
      <c r="BP693843" s="90"/>
    </row>
    <row r="693844" spans="68:68" customFormat="1">
      <c r="BP693844" s="90"/>
    </row>
    <row r="693845" spans="68:68" customFormat="1">
      <c r="BP693845" s="90"/>
    </row>
    <row r="693846" spans="68:68" customFormat="1">
      <c r="BP693846" s="90"/>
    </row>
    <row r="693847" spans="68:68" customFormat="1">
      <c r="BP693847" s="90"/>
    </row>
    <row r="693848" spans="68:68" customFormat="1">
      <c r="BP693848" s="90"/>
    </row>
    <row r="693849" spans="68:68" customFormat="1">
      <c r="BP693849" s="90"/>
    </row>
    <row r="693850" spans="68:68" customFormat="1">
      <c r="BP693850" s="90"/>
    </row>
    <row r="693851" spans="68:68" customFormat="1">
      <c r="BP693851" s="90"/>
    </row>
    <row r="693852" spans="68:68" customFormat="1">
      <c r="BP693852" s="90"/>
    </row>
    <row r="693853" spans="68:68" customFormat="1">
      <c r="BP693853" s="90"/>
    </row>
    <row r="693854" spans="68:68" customFormat="1">
      <c r="BP693854" s="90"/>
    </row>
    <row r="693855" spans="68:68" customFormat="1">
      <c r="BP693855" s="90"/>
    </row>
    <row r="693856" spans="68:68" customFormat="1">
      <c r="BP693856" s="90"/>
    </row>
    <row r="693857" spans="68:68" customFormat="1">
      <c r="BP693857" s="90"/>
    </row>
    <row r="693858" spans="68:68" customFormat="1">
      <c r="BP693858" s="90"/>
    </row>
    <row r="693859" spans="68:68" customFormat="1">
      <c r="BP693859" s="90"/>
    </row>
    <row r="693860" spans="68:68" customFormat="1">
      <c r="BP693860" s="90"/>
    </row>
    <row r="693861" spans="68:68" customFormat="1">
      <c r="BP693861" s="90"/>
    </row>
    <row r="693862" spans="68:68" customFormat="1">
      <c r="BP693862" s="90"/>
    </row>
    <row r="693863" spans="68:68" customFormat="1">
      <c r="BP693863" s="90"/>
    </row>
    <row r="693864" spans="68:68" customFormat="1">
      <c r="BP693864" s="90"/>
    </row>
    <row r="693865" spans="68:68" customFormat="1">
      <c r="BP693865" s="90"/>
    </row>
    <row r="693866" spans="68:68" customFormat="1">
      <c r="BP693866" s="90"/>
    </row>
    <row r="693867" spans="68:68" customFormat="1">
      <c r="BP693867" s="90"/>
    </row>
    <row r="693868" spans="68:68" customFormat="1">
      <c r="BP693868" s="90"/>
    </row>
    <row r="693869" spans="68:68" customFormat="1">
      <c r="BP693869" s="90"/>
    </row>
    <row r="693870" spans="68:68" customFormat="1">
      <c r="BP693870" s="90"/>
    </row>
    <row r="693871" spans="68:68" customFormat="1">
      <c r="BP693871" s="90"/>
    </row>
    <row r="693872" spans="68:68" customFormat="1">
      <c r="BP693872" s="90"/>
    </row>
    <row r="693873" spans="68:68" customFormat="1">
      <c r="BP693873" s="90"/>
    </row>
    <row r="693874" spans="68:68" customFormat="1">
      <c r="BP693874" s="90"/>
    </row>
    <row r="693875" spans="68:68" customFormat="1">
      <c r="BP693875" s="90"/>
    </row>
    <row r="693876" spans="68:68" customFormat="1">
      <c r="BP693876" s="90"/>
    </row>
    <row r="693877" spans="68:68" customFormat="1">
      <c r="BP693877" s="90"/>
    </row>
    <row r="693878" spans="68:68" customFormat="1">
      <c r="BP693878" s="90"/>
    </row>
    <row r="693879" spans="68:68" customFormat="1">
      <c r="BP693879" s="90"/>
    </row>
    <row r="693880" spans="68:68" customFormat="1">
      <c r="BP693880" s="90"/>
    </row>
    <row r="693881" spans="68:68" customFormat="1">
      <c r="BP693881" s="90"/>
    </row>
    <row r="693882" spans="68:68" customFormat="1">
      <c r="BP693882" s="90"/>
    </row>
    <row r="693883" spans="68:68" customFormat="1">
      <c r="BP693883" s="90"/>
    </row>
    <row r="693884" spans="68:68" customFormat="1">
      <c r="BP693884" s="90"/>
    </row>
    <row r="693885" spans="68:68" customFormat="1">
      <c r="BP693885" s="90"/>
    </row>
    <row r="693886" spans="68:68" customFormat="1">
      <c r="BP693886" s="90"/>
    </row>
    <row r="693887" spans="68:68" customFormat="1">
      <c r="BP693887" s="90"/>
    </row>
    <row r="693888" spans="68:68" customFormat="1">
      <c r="BP693888" s="90"/>
    </row>
    <row r="693889" spans="68:68" customFormat="1">
      <c r="BP693889" s="90"/>
    </row>
    <row r="693890" spans="68:68" customFormat="1">
      <c r="BP693890" s="90"/>
    </row>
    <row r="693891" spans="68:68" customFormat="1">
      <c r="BP693891" s="90"/>
    </row>
    <row r="693892" spans="68:68" customFormat="1">
      <c r="BP693892" s="90"/>
    </row>
    <row r="693893" spans="68:68" customFormat="1">
      <c r="BP693893" s="90"/>
    </row>
    <row r="693894" spans="68:68" customFormat="1">
      <c r="BP693894" s="90"/>
    </row>
    <row r="693895" spans="68:68" customFormat="1">
      <c r="BP693895" s="90"/>
    </row>
    <row r="693896" spans="68:68" customFormat="1">
      <c r="BP693896" s="90"/>
    </row>
    <row r="693897" spans="68:68" customFormat="1">
      <c r="BP693897" s="90"/>
    </row>
    <row r="693898" spans="68:68" customFormat="1">
      <c r="BP693898" s="90"/>
    </row>
    <row r="693899" spans="68:68" customFormat="1">
      <c r="BP693899" s="90"/>
    </row>
    <row r="693900" spans="68:68" customFormat="1">
      <c r="BP693900" s="90"/>
    </row>
    <row r="693901" spans="68:68" customFormat="1">
      <c r="BP693901" s="90"/>
    </row>
    <row r="693902" spans="68:68" customFormat="1">
      <c r="BP693902" s="90"/>
    </row>
    <row r="693903" spans="68:68" customFormat="1">
      <c r="BP693903" s="90"/>
    </row>
    <row r="693904" spans="68:68" customFormat="1">
      <c r="BP693904" s="90"/>
    </row>
    <row r="693905" spans="68:68" customFormat="1">
      <c r="BP693905" s="90"/>
    </row>
    <row r="693906" spans="68:68" customFormat="1">
      <c r="BP693906" s="90"/>
    </row>
    <row r="693907" spans="68:68" customFormat="1">
      <c r="BP693907" s="90"/>
    </row>
    <row r="693908" spans="68:68" customFormat="1">
      <c r="BP693908" s="90"/>
    </row>
    <row r="693909" spans="68:68" customFormat="1">
      <c r="BP693909" s="90"/>
    </row>
    <row r="693910" spans="68:68" customFormat="1">
      <c r="BP693910" s="90"/>
    </row>
    <row r="693911" spans="68:68" customFormat="1">
      <c r="BP693911" s="90"/>
    </row>
    <row r="693912" spans="68:68" customFormat="1">
      <c r="BP693912" s="90"/>
    </row>
    <row r="693913" spans="68:68" customFormat="1">
      <c r="BP693913" s="90"/>
    </row>
    <row r="693914" spans="68:68" customFormat="1">
      <c r="BP693914" s="90"/>
    </row>
    <row r="693915" spans="68:68" customFormat="1">
      <c r="BP693915" s="90"/>
    </row>
    <row r="693916" spans="68:68" customFormat="1">
      <c r="BP693916" s="90"/>
    </row>
    <row r="693917" spans="68:68" customFormat="1">
      <c r="BP693917" s="90"/>
    </row>
    <row r="693918" spans="68:68" customFormat="1">
      <c r="BP693918" s="90"/>
    </row>
    <row r="693919" spans="68:68" customFormat="1">
      <c r="BP693919" s="90"/>
    </row>
    <row r="693920" spans="68:68" customFormat="1">
      <c r="BP693920" s="90"/>
    </row>
    <row r="693921" spans="68:68" customFormat="1">
      <c r="BP693921" s="90"/>
    </row>
    <row r="693922" spans="68:68" customFormat="1">
      <c r="BP693922" s="90"/>
    </row>
    <row r="693923" spans="68:68" customFormat="1">
      <c r="BP693923" s="90"/>
    </row>
    <row r="693924" spans="68:68" customFormat="1">
      <c r="BP693924" s="90"/>
    </row>
    <row r="693925" spans="68:68" customFormat="1">
      <c r="BP693925" s="90"/>
    </row>
    <row r="693926" spans="68:68" customFormat="1">
      <c r="BP693926" s="90"/>
    </row>
    <row r="693927" spans="68:68" customFormat="1">
      <c r="BP693927" s="90"/>
    </row>
    <row r="693928" spans="68:68" customFormat="1">
      <c r="BP693928" s="90"/>
    </row>
    <row r="693929" spans="68:68" customFormat="1">
      <c r="BP693929" s="90"/>
    </row>
    <row r="693930" spans="68:68" customFormat="1">
      <c r="BP693930" s="90"/>
    </row>
    <row r="693931" spans="68:68" customFormat="1">
      <c r="BP693931" s="90"/>
    </row>
    <row r="693932" spans="68:68" customFormat="1">
      <c r="BP693932" s="90"/>
    </row>
    <row r="693933" spans="68:68" customFormat="1">
      <c r="BP693933" s="90"/>
    </row>
    <row r="693934" spans="68:68" customFormat="1">
      <c r="BP693934" s="90"/>
    </row>
    <row r="693935" spans="68:68" customFormat="1">
      <c r="BP693935" s="90"/>
    </row>
    <row r="693936" spans="68:68" customFormat="1">
      <c r="BP693936" s="90"/>
    </row>
    <row r="693937" spans="68:68" customFormat="1">
      <c r="BP693937" s="90"/>
    </row>
    <row r="693938" spans="68:68" customFormat="1">
      <c r="BP693938" s="90"/>
    </row>
    <row r="693939" spans="68:68" customFormat="1">
      <c r="BP693939" s="90"/>
    </row>
    <row r="693940" spans="68:68" customFormat="1">
      <c r="BP693940" s="90"/>
    </row>
    <row r="693941" spans="68:68" customFormat="1">
      <c r="BP693941" s="90"/>
    </row>
    <row r="693942" spans="68:68" customFormat="1">
      <c r="BP693942" s="90"/>
    </row>
    <row r="693943" spans="68:68" customFormat="1">
      <c r="BP693943" s="90"/>
    </row>
    <row r="693944" spans="68:68" customFormat="1">
      <c r="BP693944" s="90"/>
    </row>
    <row r="693945" spans="68:68" customFormat="1">
      <c r="BP693945" s="90"/>
    </row>
    <row r="693946" spans="68:68" customFormat="1">
      <c r="BP693946" s="90"/>
    </row>
    <row r="693947" spans="68:68" customFormat="1">
      <c r="BP693947" s="90"/>
    </row>
    <row r="693948" spans="68:68" customFormat="1">
      <c r="BP693948" s="90"/>
    </row>
    <row r="693949" spans="68:68" customFormat="1">
      <c r="BP693949" s="90"/>
    </row>
    <row r="693950" spans="68:68" customFormat="1">
      <c r="BP693950" s="90"/>
    </row>
    <row r="693951" spans="68:68" customFormat="1">
      <c r="BP693951" s="90"/>
    </row>
    <row r="693952" spans="68:68" customFormat="1">
      <c r="BP693952" s="90"/>
    </row>
    <row r="693953" spans="68:68" customFormat="1">
      <c r="BP693953" s="90"/>
    </row>
    <row r="693954" spans="68:68" customFormat="1">
      <c r="BP693954" s="90"/>
    </row>
    <row r="693955" spans="68:68" customFormat="1">
      <c r="BP693955" s="90"/>
    </row>
    <row r="693956" spans="68:68" customFormat="1">
      <c r="BP693956" s="90"/>
    </row>
    <row r="693957" spans="68:68" customFormat="1">
      <c r="BP693957" s="90"/>
    </row>
    <row r="693958" spans="68:68" customFormat="1">
      <c r="BP693958" s="90"/>
    </row>
    <row r="693959" spans="68:68" customFormat="1">
      <c r="BP693959" s="90"/>
    </row>
    <row r="693960" spans="68:68" customFormat="1">
      <c r="BP693960" s="90"/>
    </row>
    <row r="693961" spans="68:68" customFormat="1">
      <c r="BP693961" s="90"/>
    </row>
    <row r="693962" spans="68:68" customFormat="1">
      <c r="BP693962" s="90"/>
    </row>
    <row r="693963" spans="68:68" customFormat="1">
      <c r="BP693963" s="90"/>
    </row>
    <row r="693964" spans="68:68" customFormat="1">
      <c r="BP693964" s="90"/>
    </row>
    <row r="693965" spans="68:68" customFormat="1">
      <c r="BP693965" s="90"/>
    </row>
    <row r="693966" spans="68:68" customFormat="1">
      <c r="BP693966" s="90"/>
    </row>
    <row r="693967" spans="68:68" customFormat="1">
      <c r="BP693967" s="90"/>
    </row>
    <row r="693968" spans="68:68" customFormat="1">
      <c r="BP693968" s="90"/>
    </row>
    <row r="693969" spans="68:68" customFormat="1">
      <c r="BP693969" s="90"/>
    </row>
    <row r="693970" spans="68:68" customFormat="1">
      <c r="BP693970" s="90"/>
    </row>
    <row r="693971" spans="68:68" customFormat="1">
      <c r="BP693971" s="90"/>
    </row>
    <row r="693972" spans="68:68" customFormat="1">
      <c r="BP693972" s="90"/>
    </row>
    <row r="693973" spans="68:68" customFormat="1">
      <c r="BP693973" s="90"/>
    </row>
    <row r="693974" spans="68:68" customFormat="1">
      <c r="BP693974" s="90"/>
    </row>
    <row r="693975" spans="68:68" customFormat="1">
      <c r="BP693975" s="90"/>
    </row>
    <row r="693976" spans="68:68" customFormat="1">
      <c r="BP693976" s="90"/>
    </row>
    <row r="693977" spans="68:68" customFormat="1">
      <c r="BP693977" s="90"/>
    </row>
    <row r="693978" spans="68:68" customFormat="1">
      <c r="BP693978" s="90"/>
    </row>
    <row r="693979" spans="68:68" customFormat="1">
      <c r="BP693979" s="90"/>
    </row>
    <row r="693980" spans="68:68" customFormat="1">
      <c r="BP693980" s="90"/>
    </row>
    <row r="693981" spans="68:68" customFormat="1">
      <c r="BP693981" s="90"/>
    </row>
    <row r="693982" spans="68:68" customFormat="1">
      <c r="BP693982" s="90"/>
    </row>
    <row r="693983" spans="68:68" customFormat="1">
      <c r="BP693983" s="90"/>
    </row>
    <row r="693984" spans="68:68" customFormat="1">
      <c r="BP693984" s="90"/>
    </row>
    <row r="693985" spans="68:68" customFormat="1">
      <c r="BP693985" s="90"/>
    </row>
    <row r="693986" spans="68:68" customFormat="1">
      <c r="BP693986" s="90"/>
    </row>
    <row r="693987" spans="68:68" customFormat="1">
      <c r="BP693987" s="90"/>
    </row>
    <row r="693988" spans="68:68" customFormat="1">
      <c r="BP693988" s="90"/>
    </row>
    <row r="693989" spans="68:68" customFormat="1">
      <c r="BP693989" s="90"/>
    </row>
    <row r="693990" spans="68:68" customFormat="1">
      <c r="BP693990" s="90"/>
    </row>
    <row r="693991" spans="68:68" customFormat="1">
      <c r="BP693991" s="90"/>
    </row>
    <row r="693992" spans="68:68" customFormat="1">
      <c r="BP693992" s="90"/>
    </row>
    <row r="693993" spans="68:68" customFormat="1">
      <c r="BP693993" s="90"/>
    </row>
    <row r="693994" spans="68:68" customFormat="1">
      <c r="BP693994" s="90"/>
    </row>
    <row r="693995" spans="68:68" customFormat="1">
      <c r="BP693995" s="90"/>
    </row>
    <row r="693996" spans="68:68" customFormat="1">
      <c r="BP693996" s="90"/>
    </row>
    <row r="693997" spans="68:68" customFormat="1">
      <c r="BP693997" s="90"/>
    </row>
    <row r="693998" spans="68:68" customFormat="1">
      <c r="BP693998" s="90"/>
    </row>
    <row r="693999" spans="68:68" customFormat="1">
      <c r="BP693999" s="90"/>
    </row>
    <row r="694000" spans="68:68" customFormat="1">
      <c r="BP694000" s="90"/>
    </row>
    <row r="694001" spans="68:68" customFormat="1">
      <c r="BP694001" s="90"/>
    </row>
    <row r="694002" spans="68:68" customFormat="1">
      <c r="BP694002" s="90"/>
    </row>
    <row r="694003" spans="68:68" customFormat="1">
      <c r="BP694003" s="90"/>
    </row>
    <row r="694004" spans="68:68" customFormat="1">
      <c r="BP694004" s="90"/>
    </row>
    <row r="694005" spans="68:68" customFormat="1">
      <c r="BP694005" s="90"/>
    </row>
    <row r="694006" spans="68:68" customFormat="1">
      <c r="BP694006" s="90"/>
    </row>
    <row r="694007" spans="68:68" customFormat="1">
      <c r="BP694007" s="90"/>
    </row>
    <row r="694008" spans="68:68" customFormat="1">
      <c r="BP694008" s="90"/>
    </row>
    <row r="694009" spans="68:68" customFormat="1">
      <c r="BP694009" s="90"/>
    </row>
    <row r="694010" spans="68:68" customFormat="1">
      <c r="BP694010" s="90"/>
    </row>
    <row r="694011" spans="68:68" customFormat="1">
      <c r="BP694011" s="90"/>
    </row>
    <row r="694012" spans="68:68" customFormat="1">
      <c r="BP694012" s="90"/>
    </row>
    <row r="694013" spans="68:68" customFormat="1">
      <c r="BP694013" s="90"/>
    </row>
    <row r="694014" spans="68:68" customFormat="1">
      <c r="BP694014" s="90"/>
    </row>
    <row r="694015" spans="68:68" customFormat="1">
      <c r="BP694015" s="90"/>
    </row>
    <row r="694016" spans="68:68" customFormat="1">
      <c r="BP694016" s="90"/>
    </row>
    <row r="694017" spans="68:68" customFormat="1">
      <c r="BP694017" s="90"/>
    </row>
    <row r="694018" spans="68:68" customFormat="1">
      <c r="BP694018" s="90"/>
    </row>
    <row r="694019" spans="68:68" customFormat="1">
      <c r="BP694019" s="90"/>
    </row>
    <row r="694020" spans="68:68" customFormat="1">
      <c r="BP694020" s="90"/>
    </row>
    <row r="694021" spans="68:68" customFormat="1">
      <c r="BP694021" s="90"/>
    </row>
    <row r="694022" spans="68:68" customFormat="1">
      <c r="BP694022" s="90"/>
    </row>
    <row r="694023" spans="68:68" customFormat="1">
      <c r="BP694023" s="90"/>
    </row>
    <row r="694024" spans="68:68" customFormat="1">
      <c r="BP694024" s="90"/>
    </row>
    <row r="694025" spans="68:68" customFormat="1">
      <c r="BP694025" s="90"/>
    </row>
    <row r="694026" spans="68:68" customFormat="1">
      <c r="BP694026" s="90"/>
    </row>
    <row r="694027" spans="68:68" customFormat="1">
      <c r="BP694027" s="90"/>
    </row>
    <row r="694028" spans="68:68" customFormat="1">
      <c r="BP694028" s="90"/>
    </row>
    <row r="694029" spans="68:68" customFormat="1">
      <c r="BP694029" s="90"/>
    </row>
    <row r="694030" spans="68:68" customFormat="1">
      <c r="BP694030" s="90"/>
    </row>
    <row r="694031" spans="68:68" customFormat="1">
      <c r="BP694031" s="90"/>
    </row>
    <row r="694032" spans="68:68" customFormat="1">
      <c r="BP694032" s="90"/>
    </row>
    <row r="694033" spans="68:68" customFormat="1">
      <c r="BP694033" s="90"/>
    </row>
    <row r="694034" spans="68:68" customFormat="1">
      <c r="BP694034" s="90"/>
    </row>
    <row r="694035" spans="68:68" customFormat="1">
      <c r="BP694035" s="90"/>
    </row>
    <row r="694036" spans="68:68" customFormat="1">
      <c r="BP694036" s="90"/>
    </row>
    <row r="694037" spans="68:68" customFormat="1">
      <c r="BP694037" s="90"/>
    </row>
    <row r="694038" spans="68:68" customFormat="1">
      <c r="BP694038" s="90"/>
    </row>
    <row r="694039" spans="68:68" customFormat="1">
      <c r="BP694039" s="90"/>
    </row>
    <row r="694040" spans="68:68" customFormat="1">
      <c r="BP694040" s="90"/>
    </row>
    <row r="694041" spans="68:68" customFormat="1">
      <c r="BP694041" s="90"/>
    </row>
    <row r="694042" spans="68:68" customFormat="1">
      <c r="BP694042" s="90"/>
    </row>
    <row r="694043" spans="68:68" customFormat="1">
      <c r="BP694043" s="90"/>
    </row>
    <row r="694044" spans="68:68" customFormat="1">
      <c r="BP694044" s="90"/>
    </row>
    <row r="694045" spans="68:68" customFormat="1">
      <c r="BP694045" s="90"/>
    </row>
    <row r="694046" spans="68:68" customFormat="1">
      <c r="BP694046" s="90"/>
    </row>
    <row r="694047" spans="68:68" customFormat="1">
      <c r="BP694047" s="90"/>
    </row>
    <row r="694048" spans="68:68" customFormat="1">
      <c r="BP694048" s="90"/>
    </row>
    <row r="694049" spans="68:68" customFormat="1">
      <c r="BP694049" s="90"/>
    </row>
    <row r="694050" spans="68:68" customFormat="1">
      <c r="BP694050" s="90"/>
    </row>
    <row r="694051" spans="68:68" customFormat="1">
      <c r="BP694051" s="90"/>
    </row>
    <row r="694052" spans="68:68" customFormat="1">
      <c r="BP694052" s="90"/>
    </row>
    <row r="694053" spans="68:68" customFormat="1">
      <c r="BP694053" s="90"/>
    </row>
    <row r="694054" spans="68:68" customFormat="1">
      <c r="BP694054" s="90"/>
    </row>
    <row r="694055" spans="68:68" customFormat="1">
      <c r="BP694055" s="90"/>
    </row>
    <row r="694056" spans="68:68" customFormat="1">
      <c r="BP694056" s="90"/>
    </row>
    <row r="694057" spans="68:68" customFormat="1">
      <c r="BP694057" s="90"/>
    </row>
    <row r="694058" spans="68:68" customFormat="1">
      <c r="BP694058" s="90"/>
    </row>
    <row r="694059" spans="68:68" customFormat="1">
      <c r="BP694059" s="90"/>
    </row>
    <row r="694060" spans="68:68" customFormat="1">
      <c r="BP694060" s="90"/>
    </row>
    <row r="694061" spans="68:68" customFormat="1">
      <c r="BP694061" s="90"/>
    </row>
    <row r="694062" spans="68:68" customFormat="1">
      <c r="BP694062" s="90"/>
    </row>
    <row r="694063" spans="68:68" customFormat="1">
      <c r="BP694063" s="90"/>
    </row>
    <row r="694064" spans="68:68" customFormat="1">
      <c r="BP694064" s="90"/>
    </row>
    <row r="694065" spans="68:68" customFormat="1">
      <c r="BP694065" s="90"/>
    </row>
    <row r="694066" spans="68:68" customFormat="1">
      <c r="BP694066" s="90"/>
    </row>
    <row r="694067" spans="68:68" customFormat="1">
      <c r="BP694067" s="90"/>
    </row>
    <row r="694068" spans="68:68" customFormat="1">
      <c r="BP694068" s="90"/>
    </row>
    <row r="694069" spans="68:68" customFormat="1">
      <c r="BP694069" s="90"/>
    </row>
    <row r="694070" spans="68:68" customFormat="1">
      <c r="BP694070" s="90"/>
    </row>
    <row r="694071" spans="68:68" customFormat="1">
      <c r="BP694071" s="90"/>
    </row>
    <row r="694072" spans="68:68" customFormat="1">
      <c r="BP694072" s="90"/>
    </row>
    <row r="694073" spans="68:68" customFormat="1">
      <c r="BP694073" s="90"/>
    </row>
    <row r="694074" spans="68:68" customFormat="1">
      <c r="BP694074" s="90"/>
    </row>
    <row r="694075" spans="68:68" customFormat="1">
      <c r="BP694075" s="90"/>
    </row>
    <row r="694076" spans="68:68" customFormat="1">
      <c r="BP694076" s="90"/>
    </row>
    <row r="694077" spans="68:68" customFormat="1">
      <c r="BP694077" s="90"/>
    </row>
    <row r="694078" spans="68:68" customFormat="1">
      <c r="BP694078" s="90"/>
    </row>
    <row r="694079" spans="68:68" customFormat="1">
      <c r="BP694079" s="90"/>
    </row>
    <row r="694080" spans="68:68" customFormat="1">
      <c r="BP694080" s="90"/>
    </row>
    <row r="694081" spans="68:68" customFormat="1">
      <c r="BP694081" s="90"/>
    </row>
    <row r="694082" spans="68:68" customFormat="1">
      <c r="BP694082" s="90"/>
    </row>
    <row r="694083" spans="68:68" customFormat="1">
      <c r="BP694083" s="90"/>
    </row>
    <row r="694084" spans="68:68" customFormat="1">
      <c r="BP694084" s="90"/>
    </row>
    <row r="694085" spans="68:68" customFormat="1">
      <c r="BP694085" s="90"/>
    </row>
    <row r="694086" spans="68:68" customFormat="1">
      <c r="BP694086" s="90"/>
    </row>
    <row r="694087" spans="68:68" customFormat="1">
      <c r="BP694087" s="90"/>
    </row>
    <row r="694088" spans="68:68" customFormat="1">
      <c r="BP694088" s="90"/>
    </row>
    <row r="694089" spans="68:68" customFormat="1">
      <c r="BP694089" s="90"/>
    </row>
    <row r="694090" spans="68:68" customFormat="1">
      <c r="BP694090" s="90"/>
    </row>
    <row r="694091" spans="68:68" customFormat="1">
      <c r="BP694091" s="90"/>
    </row>
    <row r="694092" spans="68:68" customFormat="1">
      <c r="BP694092" s="90"/>
    </row>
    <row r="694093" spans="68:68" customFormat="1">
      <c r="BP694093" s="90"/>
    </row>
    <row r="694094" spans="68:68" customFormat="1">
      <c r="BP694094" s="90"/>
    </row>
    <row r="694095" spans="68:68" customFormat="1">
      <c r="BP694095" s="90"/>
    </row>
    <row r="694096" spans="68:68" customFormat="1">
      <c r="BP694096" s="90"/>
    </row>
    <row r="694097" spans="68:68" customFormat="1">
      <c r="BP694097" s="90"/>
    </row>
    <row r="694098" spans="68:68" customFormat="1">
      <c r="BP694098" s="90"/>
    </row>
    <row r="694099" spans="68:68" customFormat="1">
      <c r="BP694099" s="90"/>
    </row>
    <row r="694100" spans="68:68" customFormat="1">
      <c r="BP694100" s="90"/>
    </row>
    <row r="694101" spans="68:68" customFormat="1">
      <c r="BP694101" s="90"/>
    </row>
    <row r="694102" spans="68:68" customFormat="1">
      <c r="BP694102" s="90"/>
    </row>
    <row r="694103" spans="68:68" customFormat="1">
      <c r="BP694103" s="90"/>
    </row>
    <row r="694104" spans="68:68" customFormat="1">
      <c r="BP694104" s="90"/>
    </row>
    <row r="694105" spans="68:68" customFormat="1">
      <c r="BP694105" s="90"/>
    </row>
    <row r="694106" spans="68:68" customFormat="1">
      <c r="BP694106" s="90"/>
    </row>
    <row r="694107" spans="68:68" customFormat="1">
      <c r="BP694107" s="90"/>
    </row>
    <row r="694108" spans="68:68" customFormat="1">
      <c r="BP694108" s="90"/>
    </row>
    <row r="694109" spans="68:68" customFormat="1">
      <c r="BP694109" s="90"/>
    </row>
    <row r="694110" spans="68:68" customFormat="1">
      <c r="BP694110" s="90"/>
    </row>
    <row r="694111" spans="68:68" customFormat="1">
      <c r="BP694111" s="90"/>
    </row>
    <row r="694112" spans="68:68" customFormat="1">
      <c r="BP694112" s="90"/>
    </row>
    <row r="694113" spans="68:68" customFormat="1">
      <c r="BP694113" s="90"/>
    </row>
    <row r="694114" spans="68:68" customFormat="1">
      <c r="BP694114" s="90"/>
    </row>
    <row r="694115" spans="68:68" customFormat="1">
      <c r="BP694115" s="90"/>
    </row>
    <row r="694116" spans="68:68" customFormat="1">
      <c r="BP694116" s="90"/>
    </row>
    <row r="694117" spans="68:68" customFormat="1">
      <c r="BP694117" s="90"/>
    </row>
    <row r="694118" spans="68:68" customFormat="1">
      <c r="BP694118" s="90"/>
    </row>
    <row r="694119" spans="68:68" customFormat="1">
      <c r="BP694119" s="90"/>
    </row>
    <row r="694120" spans="68:68" customFormat="1">
      <c r="BP694120" s="90"/>
    </row>
    <row r="694121" spans="68:68" customFormat="1">
      <c r="BP694121" s="90"/>
    </row>
    <row r="694122" spans="68:68" customFormat="1">
      <c r="BP694122" s="90"/>
    </row>
    <row r="694123" spans="68:68" customFormat="1">
      <c r="BP694123" s="90"/>
    </row>
    <row r="694124" spans="68:68" customFormat="1">
      <c r="BP694124" s="90"/>
    </row>
    <row r="694125" spans="68:68" customFormat="1">
      <c r="BP694125" s="90"/>
    </row>
    <row r="694126" spans="68:68" customFormat="1">
      <c r="BP694126" s="90"/>
    </row>
    <row r="694127" spans="68:68" customFormat="1">
      <c r="BP694127" s="90"/>
    </row>
    <row r="694128" spans="68:68" customFormat="1">
      <c r="BP694128" s="90"/>
    </row>
    <row r="694129" spans="68:68" customFormat="1">
      <c r="BP694129" s="90"/>
    </row>
    <row r="694130" spans="68:68" customFormat="1">
      <c r="BP694130" s="90"/>
    </row>
    <row r="694131" spans="68:68" customFormat="1">
      <c r="BP694131" s="90"/>
    </row>
    <row r="694132" spans="68:68" customFormat="1">
      <c r="BP694132" s="90"/>
    </row>
    <row r="694133" spans="68:68" customFormat="1">
      <c r="BP694133" s="90"/>
    </row>
    <row r="694134" spans="68:68" customFormat="1">
      <c r="BP694134" s="90"/>
    </row>
    <row r="694135" spans="68:68" customFormat="1">
      <c r="BP694135" s="90"/>
    </row>
    <row r="694136" spans="68:68" customFormat="1">
      <c r="BP694136" s="90"/>
    </row>
    <row r="694137" spans="68:68" customFormat="1">
      <c r="BP694137" s="90"/>
    </row>
    <row r="694138" spans="68:68" customFormat="1">
      <c r="BP694138" s="90"/>
    </row>
    <row r="694139" spans="68:68" customFormat="1">
      <c r="BP694139" s="90"/>
    </row>
    <row r="694140" spans="68:68" customFormat="1">
      <c r="BP694140" s="90"/>
    </row>
    <row r="694141" spans="68:68" customFormat="1">
      <c r="BP694141" s="90"/>
    </row>
    <row r="694142" spans="68:68" customFormat="1">
      <c r="BP694142" s="90"/>
    </row>
    <row r="694143" spans="68:68" customFormat="1">
      <c r="BP694143" s="90"/>
    </row>
    <row r="694144" spans="68:68" customFormat="1">
      <c r="BP694144" s="90"/>
    </row>
    <row r="694145" spans="68:68" customFormat="1">
      <c r="BP694145" s="90"/>
    </row>
    <row r="694146" spans="68:68" customFormat="1">
      <c r="BP694146" s="90"/>
    </row>
    <row r="694147" spans="68:68" customFormat="1">
      <c r="BP694147" s="90"/>
    </row>
    <row r="694148" spans="68:68" customFormat="1">
      <c r="BP694148" s="90"/>
    </row>
    <row r="694149" spans="68:68" customFormat="1">
      <c r="BP694149" s="90"/>
    </row>
    <row r="694150" spans="68:68" customFormat="1">
      <c r="BP694150" s="90"/>
    </row>
    <row r="694151" spans="68:68" customFormat="1">
      <c r="BP694151" s="90"/>
    </row>
    <row r="694152" spans="68:68" customFormat="1">
      <c r="BP694152" s="90"/>
    </row>
    <row r="694153" spans="68:68" customFormat="1">
      <c r="BP694153" s="90"/>
    </row>
    <row r="694154" spans="68:68" customFormat="1">
      <c r="BP694154" s="90"/>
    </row>
    <row r="694155" spans="68:68" customFormat="1">
      <c r="BP694155" s="90"/>
    </row>
    <row r="694156" spans="68:68" customFormat="1">
      <c r="BP694156" s="90"/>
    </row>
    <row r="694157" spans="68:68" customFormat="1">
      <c r="BP694157" s="90"/>
    </row>
    <row r="694158" spans="68:68" customFormat="1">
      <c r="BP694158" s="90"/>
    </row>
    <row r="694159" spans="68:68" customFormat="1">
      <c r="BP694159" s="90"/>
    </row>
    <row r="694160" spans="68:68" customFormat="1">
      <c r="BP694160" s="90"/>
    </row>
    <row r="694161" spans="68:68" customFormat="1">
      <c r="BP694161" s="90"/>
    </row>
    <row r="694162" spans="68:68" customFormat="1">
      <c r="BP694162" s="90"/>
    </row>
    <row r="694163" spans="68:68" customFormat="1">
      <c r="BP694163" s="90"/>
    </row>
    <row r="694164" spans="68:68" customFormat="1">
      <c r="BP694164" s="90"/>
    </row>
    <row r="694165" spans="68:68" customFormat="1">
      <c r="BP694165" s="90"/>
    </row>
    <row r="694166" spans="68:68" customFormat="1">
      <c r="BP694166" s="90"/>
    </row>
    <row r="694167" spans="68:68" customFormat="1">
      <c r="BP694167" s="90"/>
    </row>
    <row r="694168" spans="68:68" customFormat="1">
      <c r="BP694168" s="90"/>
    </row>
    <row r="694169" spans="68:68" customFormat="1">
      <c r="BP694169" s="90"/>
    </row>
    <row r="694170" spans="68:68" customFormat="1">
      <c r="BP694170" s="90"/>
    </row>
    <row r="694171" spans="68:68" customFormat="1">
      <c r="BP694171" s="90"/>
    </row>
    <row r="694172" spans="68:68" customFormat="1">
      <c r="BP694172" s="90"/>
    </row>
    <row r="694173" spans="68:68" customFormat="1">
      <c r="BP694173" s="90"/>
    </row>
    <row r="694174" spans="68:68" customFormat="1">
      <c r="BP694174" s="90"/>
    </row>
    <row r="694175" spans="68:68" customFormat="1">
      <c r="BP694175" s="90"/>
    </row>
    <row r="694176" spans="68:68" customFormat="1">
      <c r="BP694176" s="90"/>
    </row>
    <row r="694177" spans="68:68" customFormat="1">
      <c r="BP694177" s="90"/>
    </row>
    <row r="694178" spans="68:68" customFormat="1">
      <c r="BP694178" s="90"/>
    </row>
    <row r="694179" spans="68:68" customFormat="1">
      <c r="BP694179" s="90"/>
    </row>
    <row r="694180" spans="68:68" customFormat="1">
      <c r="BP694180" s="90"/>
    </row>
    <row r="694181" spans="68:68" customFormat="1">
      <c r="BP694181" s="90"/>
    </row>
    <row r="694182" spans="68:68" customFormat="1">
      <c r="BP694182" s="90"/>
    </row>
    <row r="694183" spans="68:68" customFormat="1">
      <c r="BP694183" s="90"/>
    </row>
    <row r="694184" spans="68:68" customFormat="1">
      <c r="BP694184" s="90"/>
    </row>
    <row r="694185" spans="68:68" customFormat="1">
      <c r="BP694185" s="90"/>
    </row>
    <row r="694186" spans="68:68" customFormat="1">
      <c r="BP694186" s="90"/>
    </row>
    <row r="694187" spans="68:68" customFormat="1">
      <c r="BP694187" s="90"/>
    </row>
    <row r="694188" spans="68:68" customFormat="1">
      <c r="BP694188" s="90"/>
    </row>
    <row r="694189" spans="68:68" customFormat="1">
      <c r="BP694189" s="90"/>
    </row>
    <row r="694190" spans="68:68" customFormat="1">
      <c r="BP694190" s="90"/>
    </row>
    <row r="694191" spans="68:68" customFormat="1">
      <c r="BP694191" s="90"/>
    </row>
    <row r="694192" spans="68:68" customFormat="1">
      <c r="BP694192" s="90"/>
    </row>
    <row r="694193" spans="68:68" customFormat="1">
      <c r="BP694193" s="90"/>
    </row>
    <row r="694194" spans="68:68" customFormat="1">
      <c r="BP694194" s="90"/>
    </row>
    <row r="694195" spans="68:68" customFormat="1">
      <c r="BP694195" s="90"/>
    </row>
    <row r="694196" spans="68:68" customFormat="1">
      <c r="BP694196" s="90"/>
    </row>
    <row r="694197" spans="68:68" customFormat="1">
      <c r="BP694197" s="90"/>
    </row>
    <row r="694198" spans="68:68" customFormat="1">
      <c r="BP694198" s="90"/>
    </row>
    <row r="694199" spans="68:68" customFormat="1">
      <c r="BP694199" s="90"/>
    </row>
    <row r="694200" spans="68:68" customFormat="1">
      <c r="BP694200" s="90"/>
    </row>
    <row r="694201" spans="68:68" customFormat="1">
      <c r="BP694201" s="90"/>
    </row>
    <row r="694202" spans="68:68" customFormat="1">
      <c r="BP694202" s="90"/>
    </row>
    <row r="694203" spans="68:68" customFormat="1">
      <c r="BP694203" s="90"/>
    </row>
    <row r="694204" spans="68:68" customFormat="1">
      <c r="BP694204" s="90"/>
    </row>
    <row r="694205" spans="68:68" customFormat="1">
      <c r="BP694205" s="90"/>
    </row>
    <row r="694206" spans="68:68" customFormat="1">
      <c r="BP694206" s="90"/>
    </row>
    <row r="694207" spans="68:68" customFormat="1">
      <c r="BP694207" s="90"/>
    </row>
    <row r="694208" spans="68:68" customFormat="1">
      <c r="BP694208" s="90"/>
    </row>
    <row r="694209" spans="68:68" customFormat="1">
      <c r="BP694209" s="90"/>
    </row>
    <row r="694210" spans="68:68" customFormat="1">
      <c r="BP694210" s="90"/>
    </row>
    <row r="694211" spans="68:68" customFormat="1">
      <c r="BP694211" s="90"/>
    </row>
    <row r="694212" spans="68:68" customFormat="1">
      <c r="BP694212" s="90"/>
    </row>
    <row r="694213" spans="68:68" customFormat="1">
      <c r="BP694213" s="90"/>
    </row>
    <row r="694214" spans="68:68" customFormat="1">
      <c r="BP694214" s="90"/>
    </row>
    <row r="694215" spans="68:68" customFormat="1">
      <c r="BP694215" s="90"/>
    </row>
    <row r="694216" spans="68:68" customFormat="1">
      <c r="BP694216" s="90"/>
    </row>
    <row r="694217" spans="68:68" customFormat="1">
      <c r="BP694217" s="90"/>
    </row>
    <row r="694218" spans="68:68" customFormat="1">
      <c r="BP694218" s="90"/>
    </row>
    <row r="694219" spans="68:68" customFormat="1">
      <c r="BP694219" s="90"/>
    </row>
    <row r="694220" spans="68:68" customFormat="1">
      <c r="BP694220" s="90"/>
    </row>
    <row r="694221" spans="68:68" customFormat="1">
      <c r="BP694221" s="90"/>
    </row>
    <row r="694222" spans="68:68" customFormat="1">
      <c r="BP694222" s="90"/>
    </row>
    <row r="694223" spans="68:68" customFormat="1">
      <c r="BP694223" s="90"/>
    </row>
    <row r="694224" spans="68:68" customFormat="1">
      <c r="BP694224" s="90"/>
    </row>
    <row r="694225" spans="68:68" customFormat="1">
      <c r="BP694225" s="90"/>
    </row>
    <row r="694226" spans="68:68" customFormat="1">
      <c r="BP694226" s="90"/>
    </row>
    <row r="694227" spans="68:68" customFormat="1">
      <c r="BP694227" s="90"/>
    </row>
    <row r="694228" spans="68:68" customFormat="1">
      <c r="BP694228" s="90"/>
    </row>
    <row r="694229" spans="68:68" customFormat="1">
      <c r="BP694229" s="90"/>
    </row>
    <row r="694230" spans="68:68" customFormat="1">
      <c r="BP694230" s="90"/>
    </row>
    <row r="694231" spans="68:68" customFormat="1">
      <c r="BP694231" s="90"/>
    </row>
    <row r="694232" spans="68:68" customFormat="1">
      <c r="BP694232" s="90"/>
    </row>
    <row r="694233" spans="68:68" customFormat="1">
      <c r="BP694233" s="90"/>
    </row>
    <row r="694234" spans="68:68" customFormat="1">
      <c r="BP694234" s="90"/>
    </row>
    <row r="694235" spans="68:68" customFormat="1">
      <c r="BP694235" s="90"/>
    </row>
    <row r="694236" spans="68:68" customFormat="1">
      <c r="BP694236" s="90"/>
    </row>
    <row r="694237" spans="68:68" customFormat="1">
      <c r="BP694237" s="90"/>
    </row>
    <row r="694238" spans="68:68" customFormat="1">
      <c r="BP694238" s="90"/>
    </row>
    <row r="694239" spans="68:68" customFormat="1">
      <c r="BP694239" s="90"/>
    </row>
    <row r="694240" spans="68:68" customFormat="1">
      <c r="BP694240" s="90"/>
    </row>
    <row r="694241" spans="68:68" customFormat="1">
      <c r="BP694241" s="90"/>
    </row>
    <row r="694242" spans="68:68" customFormat="1">
      <c r="BP694242" s="90"/>
    </row>
    <row r="694243" spans="68:68" customFormat="1">
      <c r="BP694243" s="90"/>
    </row>
    <row r="694244" spans="68:68" customFormat="1">
      <c r="BP694244" s="90"/>
    </row>
    <row r="694245" spans="68:68" customFormat="1">
      <c r="BP694245" s="90"/>
    </row>
    <row r="694246" spans="68:68" customFormat="1">
      <c r="BP694246" s="90"/>
    </row>
    <row r="694247" spans="68:68" customFormat="1">
      <c r="BP694247" s="90"/>
    </row>
    <row r="694248" spans="68:68" customFormat="1">
      <c r="BP694248" s="90"/>
    </row>
    <row r="694249" spans="68:68" customFormat="1">
      <c r="BP694249" s="90"/>
    </row>
    <row r="694250" spans="68:68" customFormat="1">
      <c r="BP694250" s="90"/>
    </row>
    <row r="694251" spans="68:68" customFormat="1">
      <c r="BP694251" s="90"/>
    </row>
    <row r="694252" spans="68:68" customFormat="1">
      <c r="BP694252" s="90"/>
    </row>
    <row r="694253" spans="68:68" customFormat="1">
      <c r="BP694253" s="90"/>
    </row>
    <row r="694254" spans="68:68" customFormat="1">
      <c r="BP694254" s="90"/>
    </row>
    <row r="694255" spans="68:68" customFormat="1">
      <c r="BP694255" s="90"/>
    </row>
    <row r="694256" spans="68:68" customFormat="1">
      <c r="BP694256" s="90"/>
    </row>
    <row r="694257" spans="68:68" customFormat="1">
      <c r="BP694257" s="90"/>
    </row>
    <row r="694258" spans="68:68" customFormat="1">
      <c r="BP694258" s="90"/>
    </row>
    <row r="694259" spans="68:68" customFormat="1">
      <c r="BP694259" s="90"/>
    </row>
    <row r="694260" spans="68:68" customFormat="1">
      <c r="BP694260" s="90"/>
    </row>
    <row r="694261" spans="68:68" customFormat="1">
      <c r="BP694261" s="90"/>
    </row>
    <row r="694262" spans="68:68" customFormat="1">
      <c r="BP694262" s="90"/>
    </row>
    <row r="694263" spans="68:68" customFormat="1">
      <c r="BP694263" s="90"/>
    </row>
    <row r="694264" spans="68:68" customFormat="1">
      <c r="BP694264" s="90"/>
    </row>
    <row r="694265" spans="68:68" customFormat="1">
      <c r="BP694265" s="90"/>
    </row>
    <row r="694266" spans="68:68" customFormat="1">
      <c r="BP694266" s="90"/>
    </row>
    <row r="694267" spans="68:68" customFormat="1">
      <c r="BP694267" s="90"/>
    </row>
    <row r="694268" spans="68:68" customFormat="1">
      <c r="BP694268" s="90"/>
    </row>
    <row r="694269" spans="68:68" customFormat="1">
      <c r="BP694269" s="90"/>
    </row>
    <row r="694270" spans="68:68" customFormat="1">
      <c r="BP694270" s="90"/>
    </row>
    <row r="694271" spans="68:68" customFormat="1">
      <c r="BP694271" s="90"/>
    </row>
    <row r="694272" spans="68:68" customFormat="1">
      <c r="BP694272" s="90"/>
    </row>
    <row r="694273" spans="68:68" customFormat="1">
      <c r="BP694273" s="90"/>
    </row>
    <row r="694274" spans="68:68" customFormat="1">
      <c r="BP694274" s="90"/>
    </row>
    <row r="694275" spans="68:68" customFormat="1">
      <c r="BP694275" s="90"/>
    </row>
    <row r="694276" spans="68:68" customFormat="1">
      <c r="BP694276" s="90"/>
    </row>
    <row r="694277" spans="68:68" customFormat="1">
      <c r="BP694277" s="90"/>
    </row>
    <row r="694278" spans="68:68" customFormat="1">
      <c r="BP694278" s="90"/>
    </row>
    <row r="694279" spans="68:68" customFormat="1">
      <c r="BP694279" s="90"/>
    </row>
    <row r="694280" spans="68:68" customFormat="1">
      <c r="BP694280" s="90"/>
    </row>
    <row r="694281" spans="68:68" customFormat="1">
      <c r="BP694281" s="90"/>
    </row>
    <row r="694282" spans="68:68" customFormat="1">
      <c r="BP694282" s="90"/>
    </row>
    <row r="694283" spans="68:68" customFormat="1">
      <c r="BP694283" s="90"/>
    </row>
    <row r="694284" spans="68:68" customFormat="1">
      <c r="BP694284" s="90"/>
    </row>
    <row r="694285" spans="68:68" customFormat="1">
      <c r="BP694285" s="90"/>
    </row>
    <row r="694286" spans="68:68" customFormat="1">
      <c r="BP694286" s="90"/>
    </row>
    <row r="694287" spans="68:68" customFormat="1">
      <c r="BP694287" s="90"/>
    </row>
    <row r="694288" spans="68:68" customFormat="1">
      <c r="BP694288" s="90"/>
    </row>
    <row r="694289" spans="68:68" customFormat="1">
      <c r="BP694289" s="90"/>
    </row>
    <row r="694290" spans="68:68" customFormat="1">
      <c r="BP694290" s="90"/>
    </row>
    <row r="694291" spans="68:68" customFormat="1">
      <c r="BP694291" s="90"/>
    </row>
    <row r="694292" spans="68:68" customFormat="1">
      <c r="BP694292" s="90"/>
    </row>
    <row r="694293" spans="68:68" customFormat="1">
      <c r="BP694293" s="90"/>
    </row>
    <row r="694294" spans="68:68" customFormat="1">
      <c r="BP694294" s="90"/>
    </row>
    <row r="694295" spans="68:68" customFormat="1">
      <c r="BP694295" s="90"/>
    </row>
    <row r="694296" spans="68:68" customFormat="1">
      <c r="BP694296" s="90"/>
    </row>
    <row r="694297" spans="68:68" customFormat="1">
      <c r="BP694297" s="90"/>
    </row>
    <row r="694298" spans="68:68" customFormat="1">
      <c r="BP694298" s="90"/>
    </row>
    <row r="694299" spans="68:68" customFormat="1">
      <c r="BP694299" s="90"/>
    </row>
    <row r="694300" spans="68:68" customFormat="1">
      <c r="BP694300" s="90"/>
    </row>
    <row r="694301" spans="68:68" customFormat="1">
      <c r="BP694301" s="90"/>
    </row>
    <row r="694302" spans="68:68" customFormat="1">
      <c r="BP694302" s="90"/>
    </row>
    <row r="694303" spans="68:68" customFormat="1">
      <c r="BP694303" s="90"/>
    </row>
    <row r="694304" spans="68:68" customFormat="1">
      <c r="BP694304" s="90"/>
    </row>
    <row r="694305" spans="68:68" customFormat="1">
      <c r="BP694305" s="90"/>
    </row>
    <row r="694306" spans="68:68" customFormat="1">
      <c r="BP694306" s="90"/>
    </row>
    <row r="694307" spans="68:68" customFormat="1">
      <c r="BP694307" s="90"/>
    </row>
    <row r="694308" spans="68:68" customFormat="1">
      <c r="BP694308" s="90"/>
    </row>
    <row r="694309" spans="68:68" customFormat="1">
      <c r="BP694309" s="90"/>
    </row>
    <row r="694310" spans="68:68" customFormat="1">
      <c r="BP694310" s="90"/>
    </row>
    <row r="694311" spans="68:68" customFormat="1">
      <c r="BP694311" s="90"/>
    </row>
    <row r="694312" spans="68:68" customFormat="1">
      <c r="BP694312" s="90"/>
    </row>
    <row r="694313" spans="68:68" customFormat="1">
      <c r="BP694313" s="90"/>
    </row>
    <row r="694314" spans="68:68" customFormat="1">
      <c r="BP694314" s="90"/>
    </row>
    <row r="694315" spans="68:68" customFormat="1">
      <c r="BP694315" s="90"/>
    </row>
    <row r="694316" spans="68:68" customFormat="1">
      <c r="BP694316" s="90"/>
    </row>
    <row r="694317" spans="68:68" customFormat="1">
      <c r="BP694317" s="90"/>
    </row>
    <row r="694318" spans="68:68" customFormat="1">
      <c r="BP694318" s="90"/>
    </row>
    <row r="694319" spans="68:68" customFormat="1">
      <c r="BP694319" s="90"/>
    </row>
    <row r="694320" spans="68:68" customFormat="1">
      <c r="BP694320" s="90"/>
    </row>
    <row r="694321" spans="68:68" customFormat="1">
      <c r="BP694321" s="90"/>
    </row>
    <row r="694322" spans="68:68" customFormat="1">
      <c r="BP694322" s="90"/>
    </row>
    <row r="694323" spans="68:68" customFormat="1">
      <c r="BP694323" s="90"/>
    </row>
    <row r="694324" spans="68:68" customFormat="1">
      <c r="BP694324" s="90"/>
    </row>
    <row r="694325" spans="68:68" customFormat="1">
      <c r="BP694325" s="90"/>
    </row>
    <row r="694326" spans="68:68" customFormat="1">
      <c r="BP694326" s="90"/>
    </row>
    <row r="694327" spans="68:68" customFormat="1">
      <c r="BP694327" s="90"/>
    </row>
    <row r="694328" spans="68:68" customFormat="1">
      <c r="BP694328" s="90"/>
    </row>
    <row r="694329" spans="68:68" customFormat="1">
      <c r="BP694329" s="90"/>
    </row>
    <row r="694330" spans="68:68" customFormat="1">
      <c r="BP694330" s="90"/>
    </row>
    <row r="694331" spans="68:68" customFormat="1">
      <c r="BP694331" s="90"/>
    </row>
    <row r="694332" spans="68:68" customFormat="1">
      <c r="BP694332" s="90"/>
    </row>
    <row r="694333" spans="68:68" customFormat="1">
      <c r="BP694333" s="90"/>
    </row>
    <row r="694334" spans="68:68" customFormat="1">
      <c r="BP694334" s="90"/>
    </row>
    <row r="694335" spans="68:68" customFormat="1">
      <c r="BP694335" s="90"/>
    </row>
    <row r="694336" spans="68:68" customFormat="1">
      <c r="BP694336" s="90"/>
    </row>
    <row r="694337" spans="68:68" customFormat="1">
      <c r="BP694337" s="90"/>
    </row>
    <row r="694338" spans="68:68" customFormat="1">
      <c r="BP694338" s="90"/>
    </row>
    <row r="694339" spans="68:68" customFormat="1">
      <c r="BP694339" s="90"/>
    </row>
    <row r="694340" spans="68:68" customFormat="1">
      <c r="BP694340" s="90"/>
    </row>
    <row r="694341" spans="68:68" customFormat="1">
      <c r="BP694341" s="90"/>
    </row>
    <row r="694342" spans="68:68" customFormat="1">
      <c r="BP694342" s="90"/>
    </row>
    <row r="694343" spans="68:68" customFormat="1">
      <c r="BP694343" s="90"/>
    </row>
    <row r="694344" spans="68:68" customFormat="1">
      <c r="BP694344" s="90"/>
    </row>
    <row r="694345" spans="68:68" customFormat="1">
      <c r="BP694345" s="90"/>
    </row>
    <row r="694346" spans="68:68" customFormat="1">
      <c r="BP694346" s="90"/>
    </row>
    <row r="694347" spans="68:68" customFormat="1">
      <c r="BP694347" s="90"/>
    </row>
    <row r="694348" spans="68:68" customFormat="1">
      <c r="BP694348" s="90"/>
    </row>
    <row r="694349" spans="68:68" customFormat="1">
      <c r="BP694349" s="90"/>
    </row>
    <row r="694350" spans="68:68" customFormat="1">
      <c r="BP694350" s="90"/>
    </row>
    <row r="694351" spans="68:68" customFormat="1">
      <c r="BP694351" s="90"/>
    </row>
    <row r="694352" spans="68:68" customFormat="1">
      <c r="BP694352" s="90"/>
    </row>
    <row r="694353" spans="68:68" customFormat="1">
      <c r="BP694353" s="90"/>
    </row>
    <row r="694354" spans="68:68" customFormat="1">
      <c r="BP694354" s="90"/>
    </row>
    <row r="694355" spans="68:68" customFormat="1">
      <c r="BP694355" s="90"/>
    </row>
    <row r="694356" spans="68:68" customFormat="1">
      <c r="BP694356" s="90"/>
    </row>
    <row r="694357" spans="68:68" customFormat="1">
      <c r="BP694357" s="90"/>
    </row>
    <row r="694358" spans="68:68" customFormat="1">
      <c r="BP694358" s="90"/>
    </row>
    <row r="694359" spans="68:68" customFormat="1">
      <c r="BP694359" s="90"/>
    </row>
    <row r="694360" spans="68:68" customFormat="1">
      <c r="BP694360" s="90"/>
    </row>
    <row r="694361" spans="68:68" customFormat="1">
      <c r="BP694361" s="90"/>
    </row>
    <row r="694362" spans="68:68" customFormat="1">
      <c r="BP694362" s="90"/>
    </row>
    <row r="694363" spans="68:68" customFormat="1">
      <c r="BP694363" s="90"/>
    </row>
    <row r="694364" spans="68:68" customFormat="1">
      <c r="BP694364" s="90"/>
    </row>
    <row r="694365" spans="68:68" customFormat="1">
      <c r="BP694365" s="90"/>
    </row>
    <row r="694366" spans="68:68" customFormat="1">
      <c r="BP694366" s="90"/>
    </row>
    <row r="694367" spans="68:68" customFormat="1">
      <c r="BP694367" s="90"/>
    </row>
    <row r="694368" spans="68:68" customFormat="1">
      <c r="BP694368" s="90"/>
    </row>
    <row r="694369" spans="68:68" customFormat="1">
      <c r="BP694369" s="90"/>
    </row>
    <row r="694370" spans="68:68" customFormat="1">
      <c r="BP694370" s="90"/>
    </row>
    <row r="694371" spans="68:68" customFormat="1">
      <c r="BP694371" s="90"/>
    </row>
    <row r="694372" spans="68:68" customFormat="1">
      <c r="BP694372" s="90"/>
    </row>
    <row r="694373" spans="68:68" customFormat="1">
      <c r="BP694373" s="90"/>
    </row>
    <row r="694374" spans="68:68" customFormat="1">
      <c r="BP694374" s="90"/>
    </row>
    <row r="694375" spans="68:68" customFormat="1">
      <c r="BP694375" s="90"/>
    </row>
    <row r="694376" spans="68:68" customFormat="1">
      <c r="BP694376" s="90"/>
    </row>
    <row r="694377" spans="68:68" customFormat="1">
      <c r="BP694377" s="90"/>
    </row>
    <row r="694378" spans="68:68" customFormat="1">
      <c r="BP694378" s="90"/>
    </row>
    <row r="694379" spans="68:68" customFormat="1">
      <c r="BP694379" s="90"/>
    </row>
    <row r="694380" spans="68:68" customFormat="1">
      <c r="BP694380" s="90"/>
    </row>
    <row r="694381" spans="68:68" customFormat="1">
      <c r="BP694381" s="90"/>
    </row>
    <row r="694382" spans="68:68" customFormat="1">
      <c r="BP694382" s="90"/>
    </row>
    <row r="694383" spans="68:68" customFormat="1">
      <c r="BP694383" s="90"/>
    </row>
    <row r="694384" spans="68:68" customFormat="1">
      <c r="BP694384" s="90"/>
    </row>
    <row r="694385" spans="68:68" customFormat="1">
      <c r="BP694385" s="90"/>
    </row>
    <row r="694386" spans="68:68" customFormat="1">
      <c r="BP694386" s="90"/>
    </row>
    <row r="694387" spans="68:68" customFormat="1">
      <c r="BP694387" s="90"/>
    </row>
    <row r="694388" spans="68:68" customFormat="1">
      <c r="BP694388" s="90"/>
    </row>
    <row r="694389" spans="68:68" customFormat="1">
      <c r="BP694389" s="90"/>
    </row>
    <row r="694390" spans="68:68" customFormat="1">
      <c r="BP694390" s="90"/>
    </row>
    <row r="694391" spans="68:68" customFormat="1">
      <c r="BP694391" s="90"/>
    </row>
    <row r="694392" spans="68:68" customFormat="1">
      <c r="BP694392" s="90"/>
    </row>
    <row r="694393" spans="68:68" customFormat="1">
      <c r="BP694393" s="90"/>
    </row>
    <row r="694394" spans="68:68" customFormat="1">
      <c r="BP694394" s="90"/>
    </row>
    <row r="694395" spans="68:68" customFormat="1">
      <c r="BP694395" s="90"/>
    </row>
    <row r="694396" spans="68:68" customFormat="1">
      <c r="BP694396" s="90"/>
    </row>
    <row r="694397" spans="68:68" customFormat="1">
      <c r="BP694397" s="90"/>
    </row>
    <row r="694398" spans="68:68" customFormat="1">
      <c r="BP694398" s="90"/>
    </row>
    <row r="694399" spans="68:68" customFormat="1">
      <c r="BP694399" s="90"/>
    </row>
    <row r="694400" spans="68:68" customFormat="1">
      <c r="BP694400" s="90"/>
    </row>
    <row r="694401" spans="68:68" customFormat="1">
      <c r="BP694401" s="90"/>
    </row>
    <row r="694402" spans="68:68" customFormat="1">
      <c r="BP694402" s="90"/>
    </row>
    <row r="694403" spans="68:68" customFormat="1">
      <c r="BP694403" s="90"/>
    </row>
    <row r="694404" spans="68:68" customFormat="1">
      <c r="BP694404" s="90"/>
    </row>
    <row r="694405" spans="68:68" customFormat="1">
      <c r="BP694405" s="90"/>
    </row>
    <row r="694406" spans="68:68" customFormat="1">
      <c r="BP694406" s="90"/>
    </row>
    <row r="694407" spans="68:68" customFormat="1">
      <c r="BP694407" s="90"/>
    </row>
    <row r="694408" spans="68:68" customFormat="1">
      <c r="BP694408" s="90"/>
    </row>
    <row r="694409" spans="68:68" customFormat="1">
      <c r="BP694409" s="90"/>
    </row>
    <row r="694410" spans="68:68" customFormat="1">
      <c r="BP694410" s="90"/>
    </row>
    <row r="694411" spans="68:68" customFormat="1">
      <c r="BP694411" s="90"/>
    </row>
    <row r="694412" spans="68:68" customFormat="1">
      <c r="BP694412" s="90"/>
    </row>
    <row r="694413" spans="68:68" customFormat="1">
      <c r="BP694413" s="90"/>
    </row>
    <row r="694414" spans="68:68" customFormat="1">
      <c r="BP694414" s="90"/>
    </row>
    <row r="694415" spans="68:68" customFormat="1">
      <c r="BP694415" s="90"/>
    </row>
    <row r="694416" spans="68:68" customFormat="1">
      <c r="BP694416" s="90"/>
    </row>
    <row r="694417" spans="68:68" customFormat="1">
      <c r="BP694417" s="90"/>
    </row>
    <row r="694418" spans="68:68" customFormat="1">
      <c r="BP694418" s="90"/>
    </row>
    <row r="694419" spans="68:68" customFormat="1">
      <c r="BP694419" s="90"/>
    </row>
    <row r="694420" spans="68:68" customFormat="1">
      <c r="BP694420" s="90"/>
    </row>
    <row r="694421" spans="68:68" customFormat="1">
      <c r="BP694421" s="90"/>
    </row>
    <row r="694422" spans="68:68" customFormat="1">
      <c r="BP694422" s="90"/>
    </row>
    <row r="694423" spans="68:68" customFormat="1">
      <c r="BP694423" s="90"/>
    </row>
    <row r="694424" spans="68:68" customFormat="1">
      <c r="BP694424" s="90"/>
    </row>
    <row r="694425" spans="68:68" customFormat="1">
      <c r="BP694425" s="90"/>
    </row>
    <row r="694426" spans="68:68" customFormat="1">
      <c r="BP694426" s="90"/>
    </row>
    <row r="694427" spans="68:68" customFormat="1">
      <c r="BP694427" s="90"/>
    </row>
    <row r="694428" spans="68:68" customFormat="1">
      <c r="BP694428" s="90"/>
    </row>
    <row r="694429" spans="68:68" customFormat="1">
      <c r="BP694429" s="90"/>
    </row>
    <row r="694430" spans="68:68" customFormat="1">
      <c r="BP694430" s="90"/>
    </row>
    <row r="694431" spans="68:68" customFormat="1">
      <c r="BP694431" s="90"/>
    </row>
    <row r="694432" spans="68:68" customFormat="1">
      <c r="BP694432" s="90"/>
    </row>
    <row r="694433" spans="68:68" customFormat="1">
      <c r="BP694433" s="90"/>
    </row>
    <row r="694434" spans="68:68" customFormat="1">
      <c r="BP694434" s="90"/>
    </row>
    <row r="694435" spans="68:68" customFormat="1">
      <c r="BP694435" s="90"/>
    </row>
    <row r="694436" spans="68:68" customFormat="1">
      <c r="BP694436" s="90"/>
    </row>
    <row r="694437" spans="68:68" customFormat="1">
      <c r="BP694437" s="90"/>
    </row>
    <row r="694438" spans="68:68" customFormat="1">
      <c r="BP694438" s="90"/>
    </row>
    <row r="694439" spans="68:68" customFormat="1">
      <c r="BP694439" s="90"/>
    </row>
    <row r="694440" spans="68:68" customFormat="1">
      <c r="BP694440" s="90"/>
    </row>
    <row r="694441" spans="68:68" customFormat="1">
      <c r="BP694441" s="90"/>
    </row>
    <row r="694442" spans="68:68" customFormat="1">
      <c r="BP694442" s="90"/>
    </row>
    <row r="694443" spans="68:68" customFormat="1">
      <c r="BP694443" s="90"/>
    </row>
    <row r="694444" spans="68:68" customFormat="1">
      <c r="BP694444" s="90"/>
    </row>
    <row r="694445" spans="68:68" customFormat="1">
      <c r="BP694445" s="90"/>
    </row>
    <row r="694446" spans="68:68" customFormat="1">
      <c r="BP694446" s="90"/>
    </row>
    <row r="694447" spans="68:68" customFormat="1">
      <c r="BP694447" s="90"/>
    </row>
    <row r="694448" spans="68:68" customFormat="1">
      <c r="BP694448" s="90"/>
    </row>
    <row r="694449" spans="68:68" customFormat="1">
      <c r="BP694449" s="90"/>
    </row>
    <row r="694450" spans="68:68" customFormat="1">
      <c r="BP694450" s="90"/>
    </row>
    <row r="694451" spans="68:68" customFormat="1">
      <c r="BP694451" s="90"/>
    </row>
    <row r="694452" spans="68:68" customFormat="1">
      <c r="BP694452" s="90"/>
    </row>
    <row r="694453" spans="68:68" customFormat="1">
      <c r="BP694453" s="90"/>
    </row>
    <row r="694454" spans="68:68" customFormat="1">
      <c r="BP694454" s="90"/>
    </row>
    <row r="694455" spans="68:68" customFormat="1">
      <c r="BP694455" s="90"/>
    </row>
    <row r="694456" spans="68:68" customFormat="1">
      <c r="BP694456" s="90"/>
    </row>
    <row r="694457" spans="68:68" customFormat="1">
      <c r="BP694457" s="90"/>
    </row>
    <row r="694458" spans="68:68" customFormat="1">
      <c r="BP694458" s="90"/>
    </row>
    <row r="694459" spans="68:68" customFormat="1">
      <c r="BP694459" s="90"/>
    </row>
    <row r="694460" spans="68:68" customFormat="1">
      <c r="BP694460" s="90"/>
    </row>
    <row r="694461" spans="68:68" customFormat="1">
      <c r="BP694461" s="90"/>
    </row>
    <row r="694462" spans="68:68" customFormat="1">
      <c r="BP694462" s="90"/>
    </row>
    <row r="694463" spans="68:68" customFormat="1">
      <c r="BP694463" s="90"/>
    </row>
    <row r="694464" spans="68:68" customFormat="1">
      <c r="BP694464" s="90"/>
    </row>
    <row r="694465" spans="68:68" customFormat="1">
      <c r="BP694465" s="90"/>
    </row>
    <row r="694466" spans="68:68" customFormat="1">
      <c r="BP694466" s="90"/>
    </row>
    <row r="694467" spans="68:68" customFormat="1">
      <c r="BP694467" s="90"/>
    </row>
    <row r="694468" spans="68:68" customFormat="1">
      <c r="BP694468" s="90"/>
    </row>
    <row r="694469" spans="68:68" customFormat="1">
      <c r="BP694469" s="90"/>
    </row>
    <row r="694470" spans="68:68" customFormat="1">
      <c r="BP694470" s="90"/>
    </row>
    <row r="694471" spans="68:68" customFormat="1">
      <c r="BP694471" s="90"/>
    </row>
    <row r="694472" spans="68:68" customFormat="1">
      <c r="BP694472" s="90"/>
    </row>
    <row r="694473" spans="68:68" customFormat="1">
      <c r="BP694473" s="90"/>
    </row>
    <row r="694474" spans="68:68" customFormat="1">
      <c r="BP694474" s="90"/>
    </row>
    <row r="694475" spans="68:68" customFormat="1">
      <c r="BP694475" s="90"/>
    </row>
    <row r="694476" spans="68:68" customFormat="1">
      <c r="BP694476" s="90"/>
    </row>
    <row r="694477" spans="68:68" customFormat="1">
      <c r="BP694477" s="90"/>
    </row>
    <row r="694478" spans="68:68" customFormat="1">
      <c r="BP694478" s="90"/>
    </row>
    <row r="694479" spans="68:68" customFormat="1">
      <c r="BP694479" s="90"/>
    </row>
    <row r="694480" spans="68:68" customFormat="1">
      <c r="BP694480" s="90"/>
    </row>
    <row r="694481" spans="68:68" customFormat="1">
      <c r="BP694481" s="90"/>
    </row>
    <row r="694482" spans="68:68" customFormat="1">
      <c r="BP694482" s="90"/>
    </row>
    <row r="694483" spans="68:68" customFormat="1">
      <c r="BP694483" s="90"/>
    </row>
    <row r="694484" spans="68:68" customFormat="1">
      <c r="BP694484" s="90"/>
    </row>
    <row r="694485" spans="68:68" customFormat="1">
      <c r="BP694485" s="90"/>
    </row>
    <row r="694486" spans="68:68" customFormat="1">
      <c r="BP694486" s="90"/>
    </row>
    <row r="694487" spans="68:68" customFormat="1">
      <c r="BP694487" s="90"/>
    </row>
    <row r="694488" spans="68:68" customFormat="1">
      <c r="BP694488" s="90"/>
    </row>
    <row r="694489" spans="68:68" customFormat="1">
      <c r="BP694489" s="90"/>
    </row>
    <row r="694490" spans="68:68" customFormat="1">
      <c r="BP694490" s="90"/>
    </row>
    <row r="694491" spans="68:68" customFormat="1">
      <c r="BP694491" s="90"/>
    </row>
    <row r="694492" spans="68:68" customFormat="1">
      <c r="BP694492" s="90"/>
    </row>
    <row r="694493" spans="68:68" customFormat="1">
      <c r="BP694493" s="90"/>
    </row>
    <row r="694494" spans="68:68" customFormat="1">
      <c r="BP694494" s="90"/>
    </row>
    <row r="694495" spans="68:68" customFormat="1">
      <c r="BP694495" s="90"/>
    </row>
    <row r="694496" spans="68:68" customFormat="1">
      <c r="BP694496" s="90"/>
    </row>
    <row r="694497" spans="68:68" customFormat="1">
      <c r="BP694497" s="90"/>
    </row>
    <row r="694498" spans="68:68" customFormat="1">
      <c r="BP694498" s="90"/>
    </row>
    <row r="694499" spans="68:68" customFormat="1">
      <c r="BP694499" s="90"/>
    </row>
    <row r="694500" spans="68:68" customFormat="1">
      <c r="BP694500" s="90"/>
    </row>
    <row r="694501" spans="68:68" customFormat="1">
      <c r="BP694501" s="90"/>
    </row>
    <row r="694502" spans="68:68" customFormat="1">
      <c r="BP694502" s="90"/>
    </row>
    <row r="694503" spans="68:68" customFormat="1">
      <c r="BP694503" s="90"/>
    </row>
    <row r="694504" spans="68:68" customFormat="1">
      <c r="BP694504" s="90"/>
    </row>
    <row r="694505" spans="68:68" customFormat="1">
      <c r="BP694505" s="90"/>
    </row>
    <row r="694506" spans="68:68" customFormat="1">
      <c r="BP694506" s="90"/>
    </row>
    <row r="694507" spans="68:68" customFormat="1">
      <c r="BP694507" s="90"/>
    </row>
    <row r="694508" spans="68:68" customFormat="1">
      <c r="BP694508" s="90"/>
    </row>
    <row r="694509" spans="68:68" customFormat="1">
      <c r="BP694509" s="90"/>
    </row>
    <row r="694510" spans="68:68" customFormat="1">
      <c r="BP694510" s="90"/>
    </row>
    <row r="694511" spans="68:68" customFormat="1">
      <c r="BP694511" s="90"/>
    </row>
    <row r="694512" spans="68:68" customFormat="1">
      <c r="BP694512" s="90"/>
    </row>
    <row r="694513" spans="68:68" customFormat="1">
      <c r="BP694513" s="90"/>
    </row>
    <row r="694514" spans="68:68" customFormat="1">
      <c r="BP694514" s="90"/>
    </row>
    <row r="694515" spans="68:68" customFormat="1">
      <c r="BP694515" s="90"/>
    </row>
    <row r="694516" spans="68:68" customFormat="1">
      <c r="BP694516" s="90"/>
    </row>
    <row r="694517" spans="68:68" customFormat="1">
      <c r="BP694517" s="90"/>
    </row>
    <row r="694518" spans="68:68" customFormat="1">
      <c r="BP694518" s="90"/>
    </row>
    <row r="694519" spans="68:68" customFormat="1">
      <c r="BP694519" s="90"/>
    </row>
    <row r="694520" spans="68:68" customFormat="1">
      <c r="BP694520" s="90"/>
    </row>
    <row r="694521" spans="68:68" customFormat="1">
      <c r="BP694521" s="90"/>
    </row>
    <row r="694522" spans="68:68" customFormat="1">
      <c r="BP694522" s="90"/>
    </row>
    <row r="694523" spans="68:68" customFormat="1">
      <c r="BP694523" s="90"/>
    </row>
    <row r="694524" spans="68:68" customFormat="1">
      <c r="BP694524" s="90"/>
    </row>
    <row r="694525" spans="68:68" customFormat="1">
      <c r="BP694525" s="90"/>
    </row>
    <row r="694526" spans="68:68" customFormat="1">
      <c r="BP694526" s="90"/>
    </row>
    <row r="694527" spans="68:68" customFormat="1">
      <c r="BP694527" s="90"/>
    </row>
    <row r="694528" spans="68:68" customFormat="1">
      <c r="BP694528" s="90"/>
    </row>
    <row r="694529" spans="68:68" customFormat="1">
      <c r="BP694529" s="90"/>
    </row>
    <row r="694530" spans="68:68" customFormat="1">
      <c r="BP694530" s="90"/>
    </row>
    <row r="694531" spans="68:68" customFormat="1">
      <c r="BP694531" s="90"/>
    </row>
    <row r="694532" spans="68:68" customFormat="1">
      <c r="BP694532" s="90"/>
    </row>
    <row r="694533" spans="68:68" customFormat="1">
      <c r="BP694533" s="90"/>
    </row>
    <row r="694534" spans="68:68" customFormat="1">
      <c r="BP694534" s="90"/>
    </row>
    <row r="694535" spans="68:68" customFormat="1">
      <c r="BP694535" s="90"/>
    </row>
    <row r="694536" spans="68:68" customFormat="1">
      <c r="BP694536" s="90"/>
    </row>
    <row r="694537" spans="68:68" customFormat="1">
      <c r="BP694537" s="90"/>
    </row>
    <row r="694538" spans="68:68" customFormat="1">
      <c r="BP694538" s="90"/>
    </row>
    <row r="694539" spans="68:68" customFormat="1">
      <c r="BP694539" s="90"/>
    </row>
    <row r="694540" spans="68:68" customFormat="1">
      <c r="BP694540" s="90"/>
    </row>
    <row r="694541" spans="68:68" customFormat="1">
      <c r="BP694541" s="90"/>
    </row>
    <row r="694542" spans="68:68" customFormat="1">
      <c r="BP694542" s="90"/>
    </row>
    <row r="694543" spans="68:68" customFormat="1">
      <c r="BP694543" s="90"/>
    </row>
    <row r="694544" spans="68:68" customFormat="1">
      <c r="BP694544" s="90"/>
    </row>
    <row r="694545" spans="68:68" customFormat="1">
      <c r="BP694545" s="90"/>
    </row>
    <row r="694546" spans="68:68" customFormat="1">
      <c r="BP694546" s="90"/>
    </row>
    <row r="694547" spans="68:68" customFormat="1">
      <c r="BP694547" s="90"/>
    </row>
    <row r="694548" spans="68:68" customFormat="1">
      <c r="BP694548" s="90"/>
    </row>
    <row r="694549" spans="68:68" customFormat="1">
      <c r="BP694549" s="90"/>
    </row>
    <row r="694550" spans="68:68" customFormat="1">
      <c r="BP694550" s="90"/>
    </row>
    <row r="694551" spans="68:68" customFormat="1">
      <c r="BP694551" s="90"/>
    </row>
    <row r="694552" spans="68:68" customFormat="1">
      <c r="BP694552" s="90"/>
    </row>
    <row r="694553" spans="68:68" customFormat="1">
      <c r="BP694553" s="90"/>
    </row>
    <row r="694554" spans="68:68" customFormat="1">
      <c r="BP694554" s="90"/>
    </row>
    <row r="694555" spans="68:68" customFormat="1">
      <c r="BP694555" s="90"/>
    </row>
    <row r="694556" spans="68:68" customFormat="1">
      <c r="BP694556" s="90"/>
    </row>
    <row r="694557" spans="68:68" customFormat="1">
      <c r="BP694557" s="90"/>
    </row>
    <row r="694558" spans="68:68" customFormat="1">
      <c r="BP694558" s="90"/>
    </row>
    <row r="694559" spans="68:68" customFormat="1">
      <c r="BP694559" s="90"/>
    </row>
    <row r="694560" spans="68:68" customFormat="1">
      <c r="BP694560" s="90"/>
    </row>
    <row r="694561" spans="68:68" customFormat="1">
      <c r="BP694561" s="90"/>
    </row>
    <row r="694562" spans="68:68" customFormat="1">
      <c r="BP694562" s="90"/>
    </row>
    <row r="694563" spans="68:68" customFormat="1">
      <c r="BP694563" s="90"/>
    </row>
    <row r="694564" spans="68:68" customFormat="1">
      <c r="BP694564" s="90"/>
    </row>
    <row r="694565" spans="68:68" customFormat="1">
      <c r="BP694565" s="90"/>
    </row>
    <row r="694566" spans="68:68" customFormat="1">
      <c r="BP694566" s="90"/>
    </row>
    <row r="694567" spans="68:68" customFormat="1">
      <c r="BP694567" s="90"/>
    </row>
    <row r="694568" spans="68:68" customFormat="1">
      <c r="BP694568" s="90"/>
    </row>
    <row r="694569" spans="68:68" customFormat="1">
      <c r="BP694569" s="90"/>
    </row>
    <row r="694570" spans="68:68" customFormat="1">
      <c r="BP694570" s="90"/>
    </row>
    <row r="694571" spans="68:68" customFormat="1">
      <c r="BP694571" s="90"/>
    </row>
    <row r="694572" spans="68:68" customFormat="1">
      <c r="BP694572" s="90"/>
    </row>
    <row r="694573" spans="68:68" customFormat="1">
      <c r="BP694573" s="90"/>
    </row>
    <row r="694574" spans="68:68" customFormat="1">
      <c r="BP694574" s="90"/>
    </row>
    <row r="694575" spans="68:68" customFormat="1">
      <c r="BP694575" s="90"/>
    </row>
    <row r="694576" spans="68:68" customFormat="1">
      <c r="BP694576" s="90"/>
    </row>
    <row r="694577" spans="68:68" customFormat="1">
      <c r="BP694577" s="90"/>
    </row>
    <row r="694578" spans="68:68" customFormat="1">
      <c r="BP694578" s="90"/>
    </row>
    <row r="694579" spans="68:68" customFormat="1">
      <c r="BP694579" s="90"/>
    </row>
    <row r="694580" spans="68:68" customFormat="1">
      <c r="BP694580" s="90"/>
    </row>
    <row r="694581" spans="68:68" customFormat="1">
      <c r="BP694581" s="90"/>
    </row>
    <row r="694582" spans="68:68" customFormat="1">
      <c r="BP694582" s="90"/>
    </row>
    <row r="694583" spans="68:68" customFormat="1">
      <c r="BP694583" s="90"/>
    </row>
    <row r="694584" spans="68:68" customFormat="1">
      <c r="BP694584" s="90"/>
    </row>
    <row r="694585" spans="68:68" customFormat="1">
      <c r="BP694585" s="90"/>
    </row>
    <row r="694586" spans="68:68" customFormat="1">
      <c r="BP694586" s="90"/>
    </row>
    <row r="694587" spans="68:68" customFormat="1">
      <c r="BP694587" s="90"/>
    </row>
    <row r="694588" spans="68:68" customFormat="1">
      <c r="BP694588" s="90"/>
    </row>
    <row r="694589" spans="68:68" customFormat="1">
      <c r="BP694589" s="90"/>
    </row>
    <row r="694590" spans="68:68" customFormat="1">
      <c r="BP694590" s="90"/>
    </row>
    <row r="694591" spans="68:68" customFormat="1">
      <c r="BP694591" s="90"/>
    </row>
    <row r="694592" spans="68:68" customFormat="1">
      <c r="BP694592" s="90"/>
    </row>
    <row r="694593" spans="68:68" customFormat="1">
      <c r="BP694593" s="90"/>
    </row>
    <row r="694594" spans="68:68" customFormat="1">
      <c r="BP694594" s="90"/>
    </row>
    <row r="694595" spans="68:68" customFormat="1">
      <c r="BP694595" s="90"/>
    </row>
    <row r="694596" spans="68:68" customFormat="1">
      <c r="BP694596" s="90"/>
    </row>
    <row r="694597" spans="68:68" customFormat="1">
      <c r="BP694597" s="90"/>
    </row>
    <row r="694598" spans="68:68" customFormat="1">
      <c r="BP694598" s="90"/>
    </row>
    <row r="694599" spans="68:68" customFormat="1">
      <c r="BP694599" s="90"/>
    </row>
    <row r="694600" spans="68:68" customFormat="1">
      <c r="BP694600" s="90"/>
    </row>
    <row r="694601" spans="68:68" customFormat="1">
      <c r="BP694601" s="90"/>
    </row>
    <row r="694602" spans="68:68" customFormat="1">
      <c r="BP694602" s="90"/>
    </row>
    <row r="694603" spans="68:68" customFormat="1">
      <c r="BP694603" s="90"/>
    </row>
    <row r="694604" spans="68:68" customFormat="1">
      <c r="BP694604" s="90"/>
    </row>
    <row r="694605" spans="68:68" customFormat="1">
      <c r="BP694605" s="90"/>
    </row>
    <row r="694606" spans="68:68" customFormat="1">
      <c r="BP694606" s="90"/>
    </row>
    <row r="694607" spans="68:68" customFormat="1">
      <c r="BP694607" s="90"/>
    </row>
    <row r="694608" spans="68:68" customFormat="1">
      <c r="BP694608" s="90"/>
    </row>
    <row r="694609" spans="68:68" customFormat="1">
      <c r="BP694609" s="90"/>
    </row>
    <row r="694610" spans="68:68" customFormat="1">
      <c r="BP694610" s="90"/>
    </row>
    <row r="694611" spans="68:68" customFormat="1">
      <c r="BP694611" s="90"/>
    </row>
    <row r="694612" spans="68:68" customFormat="1">
      <c r="BP694612" s="90"/>
    </row>
    <row r="694613" spans="68:68" customFormat="1">
      <c r="BP694613" s="90"/>
    </row>
    <row r="694614" spans="68:68" customFormat="1">
      <c r="BP694614" s="90"/>
    </row>
    <row r="694615" spans="68:68" customFormat="1">
      <c r="BP694615" s="90"/>
    </row>
    <row r="694616" spans="68:68" customFormat="1">
      <c r="BP694616" s="90"/>
    </row>
    <row r="694617" spans="68:68" customFormat="1">
      <c r="BP694617" s="90"/>
    </row>
    <row r="694618" spans="68:68" customFormat="1">
      <c r="BP694618" s="90"/>
    </row>
    <row r="694619" spans="68:68" customFormat="1">
      <c r="BP694619" s="90"/>
    </row>
    <row r="694620" spans="68:68" customFormat="1">
      <c r="BP694620" s="90"/>
    </row>
    <row r="694621" spans="68:68" customFormat="1">
      <c r="BP694621" s="90"/>
    </row>
    <row r="694622" spans="68:68" customFormat="1">
      <c r="BP694622" s="90"/>
    </row>
    <row r="694623" spans="68:68" customFormat="1">
      <c r="BP694623" s="90"/>
    </row>
    <row r="694624" spans="68:68" customFormat="1">
      <c r="BP694624" s="90"/>
    </row>
    <row r="694625" spans="68:68" customFormat="1">
      <c r="BP694625" s="90"/>
    </row>
    <row r="694626" spans="68:68" customFormat="1">
      <c r="BP694626" s="90"/>
    </row>
    <row r="694627" spans="68:68" customFormat="1">
      <c r="BP694627" s="90"/>
    </row>
    <row r="694628" spans="68:68" customFormat="1">
      <c r="BP694628" s="90"/>
    </row>
    <row r="694629" spans="68:68" customFormat="1">
      <c r="BP694629" s="90"/>
    </row>
    <row r="694630" spans="68:68" customFormat="1">
      <c r="BP694630" s="90"/>
    </row>
    <row r="694631" spans="68:68" customFormat="1">
      <c r="BP694631" s="90"/>
    </row>
    <row r="694632" spans="68:68" customFormat="1">
      <c r="BP694632" s="90"/>
    </row>
    <row r="694633" spans="68:68" customFormat="1">
      <c r="BP694633" s="90"/>
    </row>
    <row r="694634" spans="68:68" customFormat="1">
      <c r="BP694634" s="90"/>
    </row>
    <row r="694635" spans="68:68" customFormat="1">
      <c r="BP694635" s="90"/>
    </row>
    <row r="694636" spans="68:68" customFormat="1">
      <c r="BP694636" s="90"/>
    </row>
    <row r="694637" spans="68:68" customFormat="1">
      <c r="BP694637" s="90"/>
    </row>
    <row r="694638" spans="68:68" customFormat="1">
      <c r="BP694638" s="90"/>
    </row>
    <row r="694639" spans="68:68" customFormat="1">
      <c r="BP694639" s="90"/>
    </row>
    <row r="694640" spans="68:68" customFormat="1">
      <c r="BP694640" s="90"/>
    </row>
    <row r="694641" spans="68:68" customFormat="1">
      <c r="BP694641" s="90"/>
    </row>
    <row r="694642" spans="68:68" customFormat="1">
      <c r="BP694642" s="90"/>
    </row>
    <row r="694643" spans="68:68" customFormat="1">
      <c r="BP694643" s="90"/>
    </row>
    <row r="694644" spans="68:68" customFormat="1">
      <c r="BP694644" s="90"/>
    </row>
    <row r="694645" spans="68:68" customFormat="1">
      <c r="BP694645" s="90"/>
    </row>
    <row r="694646" spans="68:68" customFormat="1">
      <c r="BP694646" s="90"/>
    </row>
    <row r="694647" spans="68:68" customFormat="1">
      <c r="BP694647" s="90"/>
    </row>
    <row r="694648" spans="68:68" customFormat="1">
      <c r="BP694648" s="90"/>
    </row>
    <row r="694649" spans="68:68" customFormat="1">
      <c r="BP694649" s="90"/>
    </row>
    <row r="694650" spans="68:68" customFormat="1">
      <c r="BP694650" s="90"/>
    </row>
    <row r="694651" spans="68:68" customFormat="1">
      <c r="BP694651" s="90"/>
    </row>
    <row r="694652" spans="68:68" customFormat="1">
      <c r="BP694652" s="90"/>
    </row>
    <row r="694653" spans="68:68" customFormat="1">
      <c r="BP694653" s="90"/>
    </row>
    <row r="694654" spans="68:68" customFormat="1">
      <c r="BP694654" s="90"/>
    </row>
    <row r="694655" spans="68:68" customFormat="1">
      <c r="BP694655" s="90"/>
    </row>
    <row r="694656" spans="68:68" customFormat="1">
      <c r="BP694656" s="90"/>
    </row>
    <row r="694657" spans="68:68" customFormat="1">
      <c r="BP694657" s="90"/>
    </row>
    <row r="694658" spans="68:68" customFormat="1">
      <c r="BP694658" s="90"/>
    </row>
    <row r="694659" spans="68:68" customFormat="1">
      <c r="BP694659" s="90"/>
    </row>
    <row r="694660" spans="68:68" customFormat="1">
      <c r="BP694660" s="90"/>
    </row>
    <row r="694661" spans="68:68" customFormat="1">
      <c r="BP694661" s="90"/>
    </row>
    <row r="694662" spans="68:68" customFormat="1">
      <c r="BP694662" s="90"/>
    </row>
    <row r="694663" spans="68:68" customFormat="1">
      <c r="BP694663" s="90"/>
    </row>
    <row r="694664" spans="68:68" customFormat="1">
      <c r="BP694664" s="90"/>
    </row>
    <row r="694665" spans="68:68" customFormat="1">
      <c r="BP694665" s="90"/>
    </row>
    <row r="694666" spans="68:68" customFormat="1">
      <c r="BP694666" s="90"/>
    </row>
    <row r="694667" spans="68:68" customFormat="1">
      <c r="BP694667" s="90"/>
    </row>
    <row r="694668" spans="68:68" customFormat="1">
      <c r="BP694668" s="90"/>
    </row>
    <row r="694669" spans="68:68" customFormat="1">
      <c r="BP694669" s="90"/>
    </row>
    <row r="694670" spans="68:68" customFormat="1">
      <c r="BP694670" s="90"/>
    </row>
    <row r="694671" spans="68:68" customFormat="1">
      <c r="BP694671" s="90"/>
    </row>
    <row r="694672" spans="68:68" customFormat="1">
      <c r="BP694672" s="90"/>
    </row>
    <row r="694673" spans="68:68" customFormat="1">
      <c r="BP694673" s="90"/>
    </row>
    <row r="694674" spans="68:68" customFormat="1">
      <c r="BP694674" s="90"/>
    </row>
    <row r="694675" spans="68:68" customFormat="1">
      <c r="BP694675" s="90"/>
    </row>
    <row r="694676" spans="68:68" customFormat="1">
      <c r="BP694676" s="90"/>
    </row>
    <row r="694677" spans="68:68" customFormat="1">
      <c r="BP694677" s="90"/>
    </row>
    <row r="694678" spans="68:68" customFormat="1">
      <c r="BP694678" s="90"/>
    </row>
    <row r="694679" spans="68:68" customFormat="1">
      <c r="BP694679" s="90"/>
    </row>
    <row r="694680" spans="68:68" customFormat="1">
      <c r="BP694680" s="90"/>
    </row>
    <row r="694681" spans="68:68" customFormat="1">
      <c r="BP694681" s="90"/>
    </row>
    <row r="694682" spans="68:68" customFormat="1">
      <c r="BP694682" s="90"/>
    </row>
    <row r="694683" spans="68:68" customFormat="1">
      <c r="BP694683" s="90"/>
    </row>
    <row r="694684" spans="68:68" customFormat="1">
      <c r="BP694684" s="90"/>
    </row>
    <row r="694685" spans="68:68" customFormat="1">
      <c r="BP694685" s="90"/>
    </row>
    <row r="694686" spans="68:68" customFormat="1">
      <c r="BP694686" s="90"/>
    </row>
    <row r="694687" spans="68:68" customFormat="1">
      <c r="BP694687" s="90"/>
    </row>
    <row r="694688" spans="68:68" customFormat="1">
      <c r="BP694688" s="90"/>
    </row>
    <row r="694689" spans="68:68" customFormat="1">
      <c r="BP694689" s="90"/>
    </row>
    <row r="694690" spans="68:68" customFormat="1">
      <c r="BP694690" s="90"/>
    </row>
    <row r="694691" spans="68:68" customFormat="1">
      <c r="BP694691" s="90"/>
    </row>
    <row r="694692" spans="68:68" customFormat="1">
      <c r="BP694692" s="90"/>
    </row>
    <row r="694693" spans="68:68" customFormat="1">
      <c r="BP694693" s="90"/>
    </row>
    <row r="694694" spans="68:68" customFormat="1">
      <c r="BP694694" s="90"/>
    </row>
    <row r="694695" spans="68:68" customFormat="1">
      <c r="BP694695" s="90"/>
    </row>
    <row r="694696" spans="68:68" customFormat="1">
      <c r="BP694696" s="90"/>
    </row>
    <row r="694697" spans="68:68" customFormat="1">
      <c r="BP694697" s="90"/>
    </row>
    <row r="694698" spans="68:68" customFormat="1">
      <c r="BP694698" s="90"/>
    </row>
    <row r="694699" spans="68:68" customFormat="1">
      <c r="BP694699" s="90"/>
    </row>
    <row r="694700" spans="68:68" customFormat="1">
      <c r="BP694700" s="90"/>
    </row>
    <row r="694701" spans="68:68" customFormat="1">
      <c r="BP694701" s="90"/>
    </row>
    <row r="694702" spans="68:68" customFormat="1">
      <c r="BP694702" s="90"/>
    </row>
    <row r="694703" spans="68:68" customFormat="1">
      <c r="BP694703" s="90"/>
    </row>
    <row r="694704" spans="68:68" customFormat="1">
      <c r="BP694704" s="90"/>
    </row>
    <row r="694705" spans="68:68" customFormat="1">
      <c r="BP694705" s="90"/>
    </row>
    <row r="694706" spans="68:68" customFormat="1">
      <c r="BP694706" s="90"/>
    </row>
    <row r="694707" spans="68:68" customFormat="1">
      <c r="BP694707" s="90"/>
    </row>
    <row r="694708" spans="68:68" customFormat="1">
      <c r="BP694708" s="90"/>
    </row>
    <row r="694709" spans="68:68" customFormat="1">
      <c r="BP694709" s="90"/>
    </row>
    <row r="694710" spans="68:68" customFormat="1">
      <c r="BP694710" s="90"/>
    </row>
    <row r="694711" spans="68:68" customFormat="1">
      <c r="BP694711" s="90"/>
    </row>
    <row r="694712" spans="68:68" customFormat="1">
      <c r="BP694712" s="90"/>
    </row>
    <row r="694713" spans="68:68" customFormat="1">
      <c r="BP694713" s="90"/>
    </row>
    <row r="694714" spans="68:68" customFormat="1">
      <c r="BP694714" s="90"/>
    </row>
    <row r="694715" spans="68:68" customFormat="1">
      <c r="BP694715" s="90"/>
    </row>
    <row r="694716" spans="68:68" customFormat="1">
      <c r="BP694716" s="90"/>
    </row>
    <row r="694717" spans="68:68" customFormat="1">
      <c r="BP694717" s="90"/>
    </row>
    <row r="694718" spans="68:68" customFormat="1">
      <c r="BP694718" s="90"/>
    </row>
    <row r="694719" spans="68:68" customFormat="1">
      <c r="BP694719" s="90"/>
    </row>
    <row r="694720" spans="68:68" customFormat="1">
      <c r="BP694720" s="90"/>
    </row>
    <row r="694721" spans="68:68" customFormat="1">
      <c r="BP694721" s="90"/>
    </row>
    <row r="694722" spans="68:68" customFormat="1">
      <c r="BP694722" s="90"/>
    </row>
    <row r="694723" spans="68:68" customFormat="1">
      <c r="BP694723" s="90"/>
    </row>
    <row r="694724" spans="68:68" customFormat="1">
      <c r="BP694724" s="90"/>
    </row>
    <row r="694725" spans="68:68" customFormat="1">
      <c r="BP694725" s="90"/>
    </row>
    <row r="694726" spans="68:68" customFormat="1">
      <c r="BP694726" s="90"/>
    </row>
    <row r="694727" spans="68:68" customFormat="1">
      <c r="BP694727" s="90"/>
    </row>
    <row r="694728" spans="68:68" customFormat="1">
      <c r="BP694728" s="90"/>
    </row>
    <row r="694729" spans="68:68" customFormat="1">
      <c r="BP694729" s="90"/>
    </row>
    <row r="694730" spans="68:68" customFormat="1">
      <c r="BP694730" s="90"/>
    </row>
    <row r="694731" spans="68:68" customFormat="1">
      <c r="BP694731" s="90"/>
    </row>
    <row r="694732" spans="68:68" customFormat="1">
      <c r="BP694732" s="90"/>
    </row>
    <row r="694733" spans="68:68" customFormat="1">
      <c r="BP694733" s="90"/>
    </row>
    <row r="694734" spans="68:68" customFormat="1">
      <c r="BP694734" s="90"/>
    </row>
    <row r="694735" spans="68:68" customFormat="1">
      <c r="BP694735" s="90"/>
    </row>
    <row r="694736" spans="68:68" customFormat="1">
      <c r="BP694736" s="90"/>
    </row>
    <row r="694737" spans="68:68" customFormat="1">
      <c r="BP694737" s="90"/>
    </row>
    <row r="694738" spans="68:68" customFormat="1">
      <c r="BP694738" s="90"/>
    </row>
    <row r="694739" spans="68:68" customFormat="1">
      <c r="BP694739" s="90"/>
    </row>
    <row r="694740" spans="68:68" customFormat="1">
      <c r="BP694740" s="90"/>
    </row>
    <row r="694741" spans="68:68" customFormat="1">
      <c r="BP694741" s="90"/>
    </row>
    <row r="694742" spans="68:68" customFormat="1">
      <c r="BP694742" s="90"/>
    </row>
    <row r="694743" spans="68:68" customFormat="1">
      <c r="BP694743" s="90"/>
    </row>
    <row r="694744" spans="68:68" customFormat="1">
      <c r="BP694744" s="90"/>
    </row>
    <row r="694745" spans="68:68" customFormat="1">
      <c r="BP694745" s="90"/>
    </row>
    <row r="694746" spans="68:68" customFormat="1">
      <c r="BP694746" s="90"/>
    </row>
    <row r="694747" spans="68:68" customFormat="1">
      <c r="BP694747" s="90"/>
    </row>
    <row r="694748" spans="68:68" customFormat="1">
      <c r="BP694748" s="90"/>
    </row>
    <row r="694749" spans="68:68" customFormat="1">
      <c r="BP694749" s="90"/>
    </row>
    <row r="694750" spans="68:68" customFormat="1">
      <c r="BP694750" s="90"/>
    </row>
    <row r="694751" spans="68:68" customFormat="1">
      <c r="BP694751" s="90"/>
    </row>
    <row r="694752" spans="68:68" customFormat="1">
      <c r="BP694752" s="90"/>
    </row>
    <row r="694753" spans="68:68" customFormat="1">
      <c r="BP694753" s="90"/>
    </row>
    <row r="694754" spans="68:68" customFormat="1">
      <c r="BP694754" s="90"/>
    </row>
    <row r="694755" spans="68:68" customFormat="1">
      <c r="BP694755" s="90"/>
    </row>
    <row r="694756" spans="68:68" customFormat="1">
      <c r="BP694756" s="90"/>
    </row>
    <row r="694757" spans="68:68" customFormat="1">
      <c r="BP694757" s="90"/>
    </row>
    <row r="694758" spans="68:68" customFormat="1">
      <c r="BP694758" s="90"/>
    </row>
    <row r="694759" spans="68:68" customFormat="1">
      <c r="BP694759" s="90"/>
    </row>
    <row r="694760" spans="68:68" customFormat="1">
      <c r="BP694760" s="90"/>
    </row>
    <row r="694761" spans="68:68" customFormat="1">
      <c r="BP694761" s="90"/>
    </row>
    <row r="694762" spans="68:68" customFormat="1">
      <c r="BP694762" s="90"/>
    </row>
    <row r="694763" spans="68:68" customFormat="1">
      <c r="BP694763" s="90"/>
    </row>
    <row r="694764" spans="68:68" customFormat="1">
      <c r="BP694764" s="90"/>
    </row>
    <row r="694765" spans="68:68" customFormat="1">
      <c r="BP694765" s="90"/>
    </row>
    <row r="694766" spans="68:68" customFormat="1">
      <c r="BP694766" s="90"/>
    </row>
    <row r="694767" spans="68:68" customFormat="1">
      <c r="BP694767" s="90"/>
    </row>
    <row r="694768" spans="68:68" customFormat="1">
      <c r="BP694768" s="90"/>
    </row>
    <row r="694769" spans="68:68" customFormat="1">
      <c r="BP694769" s="90"/>
    </row>
    <row r="694770" spans="68:68" customFormat="1">
      <c r="BP694770" s="90"/>
    </row>
    <row r="694771" spans="68:68" customFormat="1">
      <c r="BP694771" s="90"/>
    </row>
    <row r="694772" spans="68:68" customFormat="1">
      <c r="BP694772" s="90"/>
    </row>
    <row r="694773" spans="68:68" customFormat="1">
      <c r="BP694773" s="90"/>
    </row>
    <row r="694774" spans="68:68" customFormat="1">
      <c r="BP694774" s="90"/>
    </row>
    <row r="694775" spans="68:68" customFormat="1">
      <c r="BP694775" s="90"/>
    </row>
    <row r="694776" spans="68:68" customFormat="1">
      <c r="BP694776" s="90"/>
    </row>
    <row r="694777" spans="68:68" customFormat="1">
      <c r="BP694777" s="90"/>
    </row>
    <row r="694778" spans="68:68" customFormat="1">
      <c r="BP694778" s="90"/>
    </row>
    <row r="694779" spans="68:68" customFormat="1">
      <c r="BP694779" s="90"/>
    </row>
    <row r="694780" spans="68:68" customFormat="1">
      <c r="BP694780" s="90"/>
    </row>
    <row r="694781" spans="68:68" customFormat="1">
      <c r="BP694781" s="90"/>
    </row>
    <row r="694782" spans="68:68" customFormat="1">
      <c r="BP694782" s="90"/>
    </row>
    <row r="694783" spans="68:68" customFormat="1">
      <c r="BP694783" s="90"/>
    </row>
    <row r="694784" spans="68:68" customFormat="1">
      <c r="BP694784" s="90"/>
    </row>
    <row r="694785" spans="68:68" customFormat="1">
      <c r="BP694785" s="90"/>
    </row>
    <row r="694786" spans="68:68" customFormat="1">
      <c r="BP694786" s="90"/>
    </row>
    <row r="694787" spans="68:68" customFormat="1">
      <c r="BP694787" s="90"/>
    </row>
    <row r="694788" spans="68:68" customFormat="1">
      <c r="BP694788" s="90"/>
    </row>
    <row r="694789" spans="68:68" customFormat="1">
      <c r="BP694789" s="90"/>
    </row>
    <row r="694790" spans="68:68" customFormat="1">
      <c r="BP694790" s="90"/>
    </row>
    <row r="694791" spans="68:68" customFormat="1">
      <c r="BP694791" s="90"/>
    </row>
    <row r="694792" spans="68:68" customFormat="1">
      <c r="BP694792" s="90"/>
    </row>
    <row r="694793" spans="68:68" customFormat="1">
      <c r="BP694793" s="90"/>
    </row>
    <row r="694794" spans="68:68" customFormat="1">
      <c r="BP694794" s="90"/>
    </row>
    <row r="694795" spans="68:68" customFormat="1">
      <c r="BP694795" s="90"/>
    </row>
    <row r="694796" spans="68:68" customFormat="1">
      <c r="BP694796" s="90"/>
    </row>
    <row r="694797" spans="68:68" customFormat="1">
      <c r="BP694797" s="90"/>
    </row>
    <row r="694798" spans="68:68" customFormat="1">
      <c r="BP694798" s="90"/>
    </row>
    <row r="694799" spans="68:68" customFormat="1">
      <c r="BP694799" s="90"/>
    </row>
    <row r="694800" spans="68:68" customFormat="1">
      <c r="BP694800" s="90"/>
    </row>
    <row r="694801" spans="68:68" customFormat="1">
      <c r="BP694801" s="90"/>
    </row>
    <row r="694802" spans="68:68" customFormat="1">
      <c r="BP694802" s="90"/>
    </row>
    <row r="694803" spans="68:68" customFormat="1">
      <c r="BP694803" s="90"/>
    </row>
    <row r="694804" spans="68:68" customFormat="1">
      <c r="BP694804" s="90"/>
    </row>
    <row r="694805" spans="68:68" customFormat="1">
      <c r="BP694805" s="90"/>
    </row>
    <row r="694806" spans="68:68" customFormat="1">
      <c r="BP694806" s="90"/>
    </row>
    <row r="694807" spans="68:68" customFormat="1">
      <c r="BP694807" s="90"/>
    </row>
    <row r="694808" spans="68:68" customFormat="1">
      <c r="BP694808" s="90"/>
    </row>
    <row r="694809" spans="68:68" customFormat="1">
      <c r="BP694809" s="90"/>
    </row>
    <row r="694810" spans="68:68" customFormat="1">
      <c r="BP694810" s="90"/>
    </row>
    <row r="694811" spans="68:68" customFormat="1">
      <c r="BP694811" s="90"/>
    </row>
    <row r="694812" spans="68:68" customFormat="1">
      <c r="BP694812" s="90"/>
    </row>
    <row r="694813" spans="68:68" customFormat="1">
      <c r="BP694813" s="90"/>
    </row>
    <row r="694814" spans="68:68" customFormat="1">
      <c r="BP694814" s="90"/>
    </row>
    <row r="694815" spans="68:68" customFormat="1">
      <c r="BP694815" s="90"/>
    </row>
    <row r="694816" spans="68:68" customFormat="1">
      <c r="BP694816" s="90"/>
    </row>
    <row r="694817" spans="68:68" customFormat="1">
      <c r="BP694817" s="90"/>
    </row>
    <row r="694818" spans="68:68" customFormat="1">
      <c r="BP694818" s="90"/>
    </row>
    <row r="694819" spans="68:68" customFormat="1">
      <c r="BP694819" s="90"/>
    </row>
    <row r="694820" spans="68:68" customFormat="1">
      <c r="BP694820" s="90"/>
    </row>
    <row r="694821" spans="68:68" customFormat="1">
      <c r="BP694821" s="90"/>
    </row>
    <row r="694822" spans="68:68" customFormat="1">
      <c r="BP694822" s="90"/>
    </row>
    <row r="694823" spans="68:68" customFormat="1">
      <c r="BP694823" s="90"/>
    </row>
    <row r="694824" spans="68:68" customFormat="1">
      <c r="BP694824" s="90"/>
    </row>
    <row r="694825" spans="68:68" customFormat="1">
      <c r="BP694825" s="90"/>
    </row>
    <row r="694826" spans="68:68" customFormat="1">
      <c r="BP694826" s="90"/>
    </row>
    <row r="694827" spans="68:68" customFormat="1">
      <c r="BP694827" s="90"/>
    </row>
    <row r="694828" spans="68:68" customFormat="1">
      <c r="BP694828" s="90"/>
    </row>
    <row r="694829" spans="68:68" customFormat="1">
      <c r="BP694829" s="90"/>
    </row>
    <row r="694830" spans="68:68" customFormat="1">
      <c r="BP694830" s="90"/>
    </row>
    <row r="694831" spans="68:68" customFormat="1">
      <c r="BP694831" s="90"/>
    </row>
    <row r="694832" spans="68:68" customFormat="1">
      <c r="BP694832" s="90"/>
    </row>
    <row r="694833" spans="68:68" customFormat="1">
      <c r="BP694833" s="90"/>
    </row>
    <row r="694834" spans="68:68" customFormat="1">
      <c r="BP694834" s="90"/>
    </row>
    <row r="694835" spans="68:68" customFormat="1">
      <c r="BP694835" s="90"/>
    </row>
    <row r="694836" spans="68:68" customFormat="1">
      <c r="BP694836" s="90"/>
    </row>
    <row r="694837" spans="68:68" customFormat="1">
      <c r="BP694837" s="90"/>
    </row>
    <row r="694838" spans="68:68" customFormat="1">
      <c r="BP694838" s="90"/>
    </row>
    <row r="694839" spans="68:68" customFormat="1">
      <c r="BP694839" s="90"/>
    </row>
    <row r="694840" spans="68:68" customFormat="1">
      <c r="BP694840" s="90"/>
    </row>
    <row r="694841" spans="68:68" customFormat="1">
      <c r="BP694841" s="90"/>
    </row>
    <row r="694842" spans="68:68" customFormat="1">
      <c r="BP694842" s="90"/>
    </row>
    <row r="694843" spans="68:68" customFormat="1">
      <c r="BP694843" s="90"/>
    </row>
    <row r="694844" spans="68:68" customFormat="1">
      <c r="BP694844" s="90"/>
    </row>
    <row r="694845" spans="68:68" customFormat="1">
      <c r="BP694845" s="90"/>
    </row>
    <row r="694846" spans="68:68" customFormat="1">
      <c r="BP694846" s="90"/>
    </row>
    <row r="694847" spans="68:68" customFormat="1">
      <c r="BP694847" s="90"/>
    </row>
    <row r="694848" spans="68:68" customFormat="1">
      <c r="BP694848" s="90"/>
    </row>
    <row r="694849" spans="68:68" customFormat="1">
      <c r="BP694849" s="90"/>
    </row>
    <row r="694850" spans="68:68" customFormat="1">
      <c r="BP694850" s="90"/>
    </row>
    <row r="694851" spans="68:68" customFormat="1">
      <c r="BP694851" s="90"/>
    </row>
    <row r="694852" spans="68:68" customFormat="1">
      <c r="BP694852" s="90"/>
    </row>
    <row r="694853" spans="68:68" customFormat="1">
      <c r="BP694853" s="90"/>
    </row>
    <row r="694854" spans="68:68" customFormat="1">
      <c r="BP694854" s="90"/>
    </row>
    <row r="694855" spans="68:68" customFormat="1">
      <c r="BP694855" s="90"/>
    </row>
    <row r="694856" spans="68:68" customFormat="1">
      <c r="BP694856" s="90"/>
    </row>
    <row r="694857" spans="68:68" customFormat="1">
      <c r="BP694857" s="90"/>
    </row>
    <row r="694858" spans="68:68" customFormat="1">
      <c r="BP694858" s="90"/>
    </row>
    <row r="694859" spans="68:68" customFormat="1">
      <c r="BP694859" s="90"/>
    </row>
    <row r="694860" spans="68:68" customFormat="1">
      <c r="BP694860" s="90"/>
    </row>
    <row r="694861" spans="68:68" customFormat="1">
      <c r="BP694861" s="90"/>
    </row>
    <row r="694862" spans="68:68" customFormat="1">
      <c r="BP694862" s="90"/>
    </row>
    <row r="694863" spans="68:68" customFormat="1">
      <c r="BP694863" s="90"/>
    </row>
    <row r="694864" spans="68:68" customFormat="1">
      <c r="BP694864" s="90"/>
    </row>
    <row r="694865" spans="68:68" customFormat="1">
      <c r="BP694865" s="90"/>
    </row>
    <row r="694866" spans="68:68" customFormat="1">
      <c r="BP694866" s="90"/>
    </row>
    <row r="694867" spans="68:68" customFormat="1">
      <c r="BP694867" s="90"/>
    </row>
    <row r="694868" spans="68:68" customFormat="1">
      <c r="BP694868" s="90"/>
    </row>
    <row r="694869" spans="68:68" customFormat="1">
      <c r="BP694869" s="90"/>
    </row>
    <row r="694870" spans="68:68" customFormat="1">
      <c r="BP694870" s="90"/>
    </row>
    <row r="694871" spans="68:68" customFormat="1">
      <c r="BP694871" s="90"/>
    </row>
    <row r="694872" spans="68:68" customFormat="1">
      <c r="BP694872" s="90"/>
    </row>
    <row r="694873" spans="68:68" customFormat="1">
      <c r="BP694873" s="90"/>
    </row>
    <row r="694874" spans="68:68" customFormat="1">
      <c r="BP694874" s="90"/>
    </row>
    <row r="694875" spans="68:68" customFormat="1">
      <c r="BP694875" s="90"/>
    </row>
    <row r="694876" spans="68:68" customFormat="1">
      <c r="BP694876" s="90"/>
    </row>
    <row r="694877" spans="68:68" customFormat="1">
      <c r="BP694877" s="90"/>
    </row>
    <row r="694878" spans="68:68" customFormat="1">
      <c r="BP694878" s="90"/>
    </row>
    <row r="694879" spans="68:68" customFormat="1">
      <c r="BP694879" s="90"/>
    </row>
    <row r="694880" spans="68:68" customFormat="1">
      <c r="BP694880" s="90"/>
    </row>
    <row r="694881" spans="68:68" customFormat="1">
      <c r="BP694881" s="90"/>
    </row>
    <row r="694882" spans="68:68" customFormat="1">
      <c r="BP694882" s="90"/>
    </row>
    <row r="694883" spans="68:68" customFormat="1">
      <c r="BP694883" s="90"/>
    </row>
    <row r="694884" spans="68:68" customFormat="1">
      <c r="BP694884" s="90"/>
    </row>
    <row r="694885" spans="68:68" customFormat="1">
      <c r="BP694885" s="90"/>
    </row>
    <row r="694886" spans="68:68" customFormat="1">
      <c r="BP694886" s="90"/>
    </row>
    <row r="694887" spans="68:68" customFormat="1">
      <c r="BP694887" s="90"/>
    </row>
    <row r="694888" spans="68:68" customFormat="1">
      <c r="BP694888" s="90"/>
    </row>
    <row r="694889" spans="68:68" customFormat="1">
      <c r="BP694889" s="90"/>
    </row>
    <row r="694890" spans="68:68" customFormat="1">
      <c r="BP694890" s="90"/>
    </row>
    <row r="694891" spans="68:68" customFormat="1">
      <c r="BP694891" s="90"/>
    </row>
    <row r="694892" spans="68:68" customFormat="1">
      <c r="BP694892" s="90"/>
    </row>
    <row r="694893" spans="68:68" customFormat="1">
      <c r="BP694893" s="90"/>
    </row>
    <row r="694894" spans="68:68" customFormat="1">
      <c r="BP694894" s="90"/>
    </row>
    <row r="694895" spans="68:68" customFormat="1">
      <c r="BP694895" s="90"/>
    </row>
    <row r="694896" spans="68:68" customFormat="1">
      <c r="BP694896" s="90"/>
    </row>
    <row r="694897" spans="68:68" customFormat="1">
      <c r="BP694897" s="90"/>
    </row>
    <row r="694898" spans="68:68" customFormat="1">
      <c r="BP694898" s="90"/>
    </row>
    <row r="694899" spans="68:68" customFormat="1">
      <c r="BP694899" s="90"/>
    </row>
    <row r="694900" spans="68:68" customFormat="1">
      <c r="BP694900" s="90"/>
    </row>
    <row r="694901" spans="68:68" customFormat="1">
      <c r="BP694901" s="90"/>
    </row>
    <row r="694902" spans="68:68" customFormat="1">
      <c r="BP694902" s="90"/>
    </row>
    <row r="694903" spans="68:68" customFormat="1">
      <c r="BP694903" s="90"/>
    </row>
    <row r="694904" spans="68:68" customFormat="1">
      <c r="BP694904" s="90"/>
    </row>
    <row r="694905" spans="68:68" customFormat="1">
      <c r="BP694905" s="90"/>
    </row>
    <row r="694906" spans="68:68" customFormat="1">
      <c r="BP694906" s="90"/>
    </row>
    <row r="694907" spans="68:68" customFormat="1">
      <c r="BP694907" s="90"/>
    </row>
    <row r="694908" spans="68:68" customFormat="1">
      <c r="BP694908" s="90"/>
    </row>
    <row r="694909" spans="68:68" customFormat="1">
      <c r="BP694909" s="90"/>
    </row>
    <row r="694910" spans="68:68" customFormat="1">
      <c r="BP694910" s="90"/>
    </row>
    <row r="694911" spans="68:68" customFormat="1">
      <c r="BP694911" s="90"/>
    </row>
    <row r="694912" spans="68:68" customFormat="1">
      <c r="BP694912" s="90"/>
    </row>
    <row r="694913" spans="68:68" customFormat="1">
      <c r="BP694913" s="90"/>
    </row>
    <row r="694914" spans="68:68" customFormat="1">
      <c r="BP694914" s="90"/>
    </row>
    <row r="694915" spans="68:68" customFormat="1">
      <c r="BP694915" s="90"/>
    </row>
    <row r="694916" spans="68:68" customFormat="1">
      <c r="BP694916" s="90"/>
    </row>
    <row r="694917" spans="68:68" customFormat="1">
      <c r="BP694917" s="90"/>
    </row>
    <row r="694918" spans="68:68" customFormat="1">
      <c r="BP694918" s="90"/>
    </row>
    <row r="694919" spans="68:68" customFormat="1">
      <c r="BP694919" s="90"/>
    </row>
    <row r="694920" spans="68:68" customFormat="1">
      <c r="BP694920" s="90"/>
    </row>
    <row r="694921" spans="68:68" customFormat="1">
      <c r="BP694921" s="90"/>
    </row>
    <row r="694922" spans="68:68" customFormat="1">
      <c r="BP694922" s="90"/>
    </row>
    <row r="694923" spans="68:68" customFormat="1">
      <c r="BP694923" s="90"/>
    </row>
    <row r="694924" spans="68:68" customFormat="1">
      <c r="BP694924" s="90"/>
    </row>
    <row r="694925" spans="68:68" customFormat="1">
      <c r="BP694925" s="90"/>
    </row>
    <row r="694926" spans="68:68" customFormat="1">
      <c r="BP694926" s="90"/>
    </row>
    <row r="694927" spans="68:68" customFormat="1">
      <c r="BP694927" s="90"/>
    </row>
    <row r="694928" spans="68:68" customFormat="1">
      <c r="BP694928" s="90"/>
    </row>
    <row r="694929" spans="68:68" customFormat="1">
      <c r="BP694929" s="90"/>
    </row>
    <row r="694930" spans="68:68" customFormat="1">
      <c r="BP694930" s="90"/>
    </row>
    <row r="694931" spans="68:68" customFormat="1">
      <c r="BP694931" s="90"/>
    </row>
    <row r="694932" spans="68:68" customFormat="1">
      <c r="BP694932" s="90"/>
    </row>
    <row r="694933" spans="68:68" customFormat="1">
      <c r="BP694933" s="90"/>
    </row>
    <row r="694934" spans="68:68" customFormat="1">
      <c r="BP694934" s="90"/>
    </row>
    <row r="694935" spans="68:68" customFormat="1">
      <c r="BP694935" s="90"/>
    </row>
    <row r="694936" spans="68:68" customFormat="1">
      <c r="BP694936" s="90"/>
    </row>
    <row r="694937" spans="68:68" customFormat="1">
      <c r="BP694937" s="90"/>
    </row>
    <row r="694938" spans="68:68" customFormat="1">
      <c r="BP694938" s="90"/>
    </row>
    <row r="694939" spans="68:68" customFormat="1">
      <c r="BP694939" s="90"/>
    </row>
    <row r="694940" spans="68:68" customFormat="1">
      <c r="BP694940" s="90"/>
    </row>
    <row r="694941" spans="68:68" customFormat="1">
      <c r="BP694941" s="90"/>
    </row>
    <row r="694942" spans="68:68" customFormat="1">
      <c r="BP694942" s="90"/>
    </row>
    <row r="694943" spans="68:68" customFormat="1">
      <c r="BP694943" s="90"/>
    </row>
    <row r="694944" spans="68:68" customFormat="1">
      <c r="BP694944" s="90"/>
    </row>
    <row r="694945" spans="68:68" customFormat="1">
      <c r="BP694945" s="90"/>
    </row>
    <row r="694946" spans="68:68" customFormat="1">
      <c r="BP694946" s="90"/>
    </row>
    <row r="694947" spans="68:68" customFormat="1">
      <c r="BP694947" s="90"/>
    </row>
    <row r="694948" spans="68:68" customFormat="1">
      <c r="BP694948" s="90"/>
    </row>
    <row r="694949" spans="68:68" customFormat="1">
      <c r="BP694949" s="90"/>
    </row>
    <row r="694950" spans="68:68" customFormat="1">
      <c r="BP694950" s="90"/>
    </row>
    <row r="694951" spans="68:68" customFormat="1">
      <c r="BP694951" s="90"/>
    </row>
    <row r="694952" spans="68:68" customFormat="1">
      <c r="BP694952" s="90"/>
    </row>
    <row r="694953" spans="68:68" customFormat="1">
      <c r="BP694953" s="90"/>
    </row>
    <row r="694954" spans="68:68" customFormat="1">
      <c r="BP694954" s="90"/>
    </row>
    <row r="694955" spans="68:68" customFormat="1">
      <c r="BP694955" s="90"/>
    </row>
    <row r="694956" spans="68:68" customFormat="1">
      <c r="BP694956" s="90"/>
    </row>
    <row r="694957" spans="68:68" customFormat="1">
      <c r="BP694957" s="90"/>
    </row>
    <row r="694958" spans="68:68" customFormat="1">
      <c r="BP694958" s="90"/>
    </row>
    <row r="694959" spans="68:68" customFormat="1">
      <c r="BP694959" s="90"/>
    </row>
    <row r="694960" spans="68:68" customFormat="1">
      <c r="BP694960" s="90"/>
    </row>
    <row r="694961" spans="68:68" customFormat="1">
      <c r="BP694961" s="90"/>
    </row>
    <row r="694962" spans="68:68" customFormat="1">
      <c r="BP694962" s="90"/>
    </row>
    <row r="694963" spans="68:68" customFormat="1">
      <c r="BP694963" s="90"/>
    </row>
    <row r="694964" spans="68:68" customFormat="1">
      <c r="BP694964" s="90"/>
    </row>
    <row r="694965" spans="68:68" customFormat="1">
      <c r="BP694965" s="90"/>
    </row>
    <row r="694966" spans="68:68" customFormat="1">
      <c r="BP694966" s="90"/>
    </row>
    <row r="694967" spans="68:68" customFormat="1">
      <c r="BP694967" s="90"/>
    </row>
    <row r="694968" spans="68:68" customFormat="1">
      <c r="BP694968" s="90"/>
    </row>
    <row r="694969" spans="68:68" customFormat="1">
      <c r="BP694969" s="90"/>
    </row>
    <row r="694970" spans="68:68" customFormat="1">
      <c r="BP694970" s="90"/>
    </row>
    <row r="694971" spans="68:68" customFormat="1">
      <c r="BP694971" s="90"/>
    </row>
    <row r="694972" spans="68:68" customFormat="1">
      <c r="BP694972" s="90"/>
    </row>
    <row r="694973" spans="68:68" customFormat="1">
      <c r="BP694973" s="90"/>
    </row>
    <row r="694974" spans="68:68" customFormat="1">
      <c r="BP694974" s="90"/>
    </row>
    <row r="694975" spans="68:68" customFormat="1">
      <c r="BP694975" s="90"/>
    </row>
    <row r="694976" spans="68:68" customFormat="1">
      <c r="BP694976" s="90"/>
    </row>
    <row r="694977" spans="68:68" customFormat="1">
      <c r="BP694977" s="90"/>
    </row>
    <row r="694978" spans="68:68" customFormat="1">
      <c r="BP694978" s="90"/>
    </row>
    <row r="694979" spans="68:68" customFormat="1">
      <c r="BP694979" s="90"/>
    </row>
    <row r="694980" spans="68:68" customFormat="1">
      <c r="BP694980" s="90"/>
    </row>
    <row r="694981" spans="68:68" customFormat="1">
      <c r="BP694981" s="90"/>
    </row>
    <row r="694982" spans="68:68" customFormat="1">
      <c r="BP694982" s="90"/>
    </row>
    <row r="694983" spans="68:68" customFormat="1">
      <c r="BP694983" s="90"/>
    </row>
    <row r="694984" spans="68:68" customFormat="1">
      <c r="BP694984" s="90"/>
    </row>
    <row r="694985" spans="68:68" customFormat="1">
      <c r="BP694985" s="90"/>
    </row>
    <row r="694986" spans="68:68" customFormat="1">
      <c r="BP694986" s="90"/>
    </row>
    <row r="694987" spans="68:68" customFormat="1">
      <c r="BP694987" s="90"/>
    </row>
    <row r="694988" spans="68:68" customFormat="1">
      <c r="BP694988" s="90"/>
    </row>
    <row r="694989" spans="68:68" customFormat="1">
      <c r="BP694989" s="90"/>
    </row>
    <row r="694990" spans="68:68" customFormat="1">
      <c r="BP694990" s="90"/>
    </row>
    <row r="694991" spans="68:68" customFormat="1">
      <c r="BP694991" s="90"/>
    </row>
    <row r="694992" spans="68:68" customFormat="1">
      <c r="BP694992" s="90"/>
    </row>
    <row r="694993" spans="68:68" customFormat="1">
      <c r="BP694993" s="90"/>
    </row>
    <row r="694994" spans="68:68" customFormat="1">
      <c r="BP694994" s="90"/>
    </row>
    <row r="694995" spans="68:68" customFormat="1">
      <c r="BP694995" s="90"/>
    </row>
    <row r="694996" spans="68:68" customFormat="1">
      <c r="BP694996" s="90"/>
    </row>
    <row r="694997" spans="68:68" customFormat="1">
      <c r="BP694997" s="90"/>
    </row>
    <row r="694998" spans="68:68" customFormat="1">
      <c r="BP694998" s="90"/>
    </row>
    <row r="694999" spans="68:68" customFormat="1">
      <c r="BP694999" s="90"/>
    </row>
    <row r="695000" spans="68:68" customFormat="1">
      <c r="BP695000" s="90"/>
    </row>
    <row r="695001" spans="68:68" customFormat="1">
      <c r="BP695001" s="90"/>
    </row>
    <row r="695002" spans="68:68" customFormat="1">
      <c r="BP695002" s="90"/>
    </row>
    <row r="695003" spans="68:68" customFormat="1">
      <c r="BP695003" s="90"/>
    </row>
    <row r="695004" spans="68:68" customFormat="1">
      <c r="BP695004" s="90"/>
    </row>
    <row r="695005" spans="68:68" customFormat="1">
      <c r="BP695005" s="90"/>
    </row>
    <row r="695006" spans="68:68" customFormat="1">
      <c r="BP695006" s="90"/>
    </row>
    <row r="695007" spans="68:68" customFormat="1">
      <c r="BP695007" s="90"/>
    </row>
    <row r="695008" spans="68:68" customFormat="1">
      <c r="BP695008" s="90"/>
    </row>
    <row r="695009" spans="68:68" customFormat="1">
      <c r="BP695009" s="90"/>
    </row>
    <row r="695010" spans="68:68" customFormat="1">
      <c r="BP695010" s="90"/>
    </row>
    <row r="695011" spans="68:68" customFormat="1">
      <c r="BP695011" s="90"/>
    </row>
    <row r="695012" spans="68:68" customFormat="1">
      <c r="BP695012" s="90"/>
    </row>
    <row r="695013" spans="68:68" customFormat="1">
      <c r="BP695013" s="90"/>
    </row>
    <row r="695014" spans="68:68" customFormat="1">
      <c r="BP695014" s="90"/>
    </row>
    <row r="695015" spans="68:68" customFormat="1">
      <c r="BP695015" s="90"/>
    </row>
    <row r="695016" spans="68:68" customFormat="1">
      <c r="BP695016" s="90"/>
    </row>
    <row r="695017" spans="68:68" customFormat="1">
      <c r="BP695017" s="90"/>
    </row>
    <row r="695018" spans="68:68" customFormat="1">
      <c r="BP695018" s="90"/>
    </row>
    <row r="695019" spans="68:68" customFormat="1">
      <c r="BP695019" s="90"/>
    </row>
    <row r="695020" spans="68:68" customFormat="1">
      <c r="BP695020" s="90"/>
    </row>
    <row r="695021" spans="68:68" customFormat="1">
      <c r="BP695021" s="90"/>
    </row>
    <row r="695022" spans="68:68" customFormat="1">
      <c r="BP695022" s="90"/>
    </row>
    <row r="695023" spans="68:68" customFormat="1">
      <c r="BP695023" s="90"/>
    </row>
    <row r="695024" spans="68:68" customFormat="1">
      <c r="BP695024" s="90"/>
    </row>
    <row r="695025" spans="68:68" customFormat="1">
      <c r="BP695025" s="90"/>
    </row>
    <row r="695026" spans="68:68" customFormat="1">
      <c r="BP695026" s="90"/>
    </row>
    <row r="695027" spans="68:68" customFormat="1">
      <c r="BP695027" s="90"/>
    </row>
    <row r="695028" spans="68:68" customFormat="1">
      <c r="BP695028" s="90"/>
    </row>
    <row r="695029" spans="68:68" customFormat="1">
      <c r="BP695029" s="90"/>
    </row>
    <row r="695030" spans="68:68" customFormat="1">
      <c r="BP695030" s="90"/>
    </row>
    <row r="695031" spans="68:68" customFormat="1">
      <c r="BP695031" s="90"/>
    </row>
    <row r="695032" spans="68:68" customFormat="1">
      <c r="BP695032" s="90"/>
    </row>
    <row r="695033" spans="68:68" customFormat="1">
      <c r="BP695033" s="90"/>
    </row>
    <row r="695034" spans="68:68" customFormat="1">
      <c r="BP695034" s="90"/>
    </row>
    <row r="695035" spans="68:68" customFormat="1">
      <c r="BP695035" s="90"/>
    </row>
    <row r="695036" spans="68:68" customFormat="1">
      <c r="BP695036" s="90"/>
    </row>
    <row r="695037" spans="68:68" customFormat="1">
      <c r="BP695037" s="90"/>
    </row>
    <row r="695038" spans="68:68" customFormat="1">
      <c r="BP695038" s="90"/>
    </row>
    <row r="695039" spans="68:68" customFormat="1">
      <c r="BP695039" s="90"/>
    </row>
    <row r="695040" spans="68:68" customFormat="1">
      <c r="BP695040" s="90"/>
    </row>
    <row r="695041" spans="68:68" customFormat="1">
      <c r="BP695041" s="90"/>
    </row>
    <row r="695042" spans="68:68" customFormat="1">
      <c r="BP695042" s="90"/>
    </row>
    <row r="695043" spans="68:68" customFormat="1">
      <c r="BP695043" s="90"/>
    </row>
    <row r="695044" spans="68:68" customFormat="1">
      <c r="BP695044" s="90"/>
    </row>
    <row r="695045" spans="68:68" customFormat="1">
      <c r="BP695045" s="90"/>
    </row>
    <row r="695046" spans="68:68" customFormat="1">
      <c r="BP695046" s="90"/>
    </row>
    <row r="695047" spans="68:68" customFormat="1">
      <c r="BP695047" s="90"/>
    </row>
    <row r="695048" spans="68:68" customFormat="1">
      <c r="BP695048" s="90"/>
    </row>
    <row r="695049" spans="68:68" customFormat="1">
      <c r="BP695049" s="90"/>
    </row>
    <row r="695050" spans="68:68" customFormat="1">
      <c r="BP695050" s="90"/>
    </row>
    <row r="695051" spans="68:68" customFormat="1">
      <c r="BP695051" s="90"/>
    </row>
    <row r="695052" spans="68:68" customFormat="1">
      <c r="BP695052" s="90"/>
    </row>
    <row r="695053" spans="68:68" customFormat="1">
      <c r="BP695053" s="90"/>
    </row>
    <row r="695054" spans="68:68" customFormat="1">
      <c r="BP695054" s="90"/>
    </row>
    <row r="695055" spans="68:68" customFormat="1">
      <c r="BP695055" s="90"/>
    </row>
    <row r="695056" spans="68:68" customFormat="1">
      <c r="BP695056" s="90"/>
    </row>
    <row r="695057" spans="68:68" customFormat="1">
      <c r="BP695057" s="90"/>
    </row>
    <row r="695058" spans="68:68" customFormat="1">
      <c r="BP695058" s="90"/>
    </row>
    <row r="695059" spans="68:68" customFormat="1">
      <c r="BP695059" s="90"/>
    </row>
    <row r="695060" spans="68:68" customFormat="1">
      <c r="BP695060" s="90"/>
    </row>
    <row r="695061" spans="68:68" customFormat="1">
      <c r="BP695061" s="90"/>
    </row>
    <row r="695062" spans="68:68" customFormat="1">
      <c r="BP695062" s="90"/>
    </row>
    <row r="695063" spans="68:68" customFormat="1">
      <c r="BP695063" s="90"/>
    </row>
    <row r="695064" spans="68:68" customFormat="1">
      <c r="BP695064" s="90"/>
    </row>
    <row r="695065" spans="68:68" customFormat="1">
      <c r="BP695065" s="90"/>
    </row>
    <row r="695066" spans="68:68" customFormat="1">
      <c r="BP695066" s="90"/>
    </row>
    <row r="695067" spans="68:68" customFormat="1">
      <c r="BP695067" s="90"/>
    </row>
    <row r="695068" spans="68:68" customFormat="1">
      <c r="BP695068" s="90"/>
    </row>
    <row r="695069" spans="68:68" customFormat="1">
      <c r="BP695069" s="90"/>
    </row>
    <row r="695070" spans="68:68" customFormat="1">
      <c r="BP695070" s="90"/>
    </row>
    <row r="695071" spans="68:68" customFormat="1">
      <c r="BP695071" s="90"/>
    </row>
    <row r="695072" spans="68:68" customFormat="1">
      <c r="BP695072" s="90"/>
    </row>
    <row r="695073" spans="68:68" customFormat="1">
      <c r="BP695073" s="90"/>
    </row>
    <row r="695074" spans="68:68" customFormat="1">
      <c r="BP695074" s="90"/>
    </row>
    <row r="695075" spans="68:68" customFormat="1">
      <c r="BP695075" s="90"/>
    </row>
    <row r="695076" spans="68:68" customFormat="1">
      <c r="BP695076" s="90"/>
    </row>
    <row r="695077" spans="68:68" customFormat="1">
      <c r="BP695077" s="90"/>
    </row>
    <row r="695078" spans="68:68" customFormat="1">
      <c r="BP695078" s="90"/>
    </row>
    <row r="695079" spans="68:68" customFormat="1">
      <c r="BP695079" s="90"/>
    </row>
    <row r="695080" spans="68:68" customFormat="1">
      <c r="BP695080" s="90"/>
    </row>
    <row r="695081" spans="68:68" customFormat="1">
      <c r="BP695081" s="90"/>
    </row>
    <row r="695082" spans="68:68" customFormat="1">
      <c r="BP695082" s="90"/>
    </row>
    <row r="695083" spans="68:68" customFormat="1">
      <c r="BP695083" s="90"/>
    </row>
    <row r="695084" spans="68:68" customFormat="1">
      <c r="BP695084" s="90"/>
    </row>
    <row r="695085" spans="68:68" customFormat="1">
      <c r="BP695085" s="90"/>
    </row>
    <row r="695086" spans="68:68" customFormat="1">
      <c r="BP695086" s="90"/>
    </row>
    <row r="695087" spans="68:68" customFormat="1">
      <c r="BP695087" s="90"/>
    </row>
    <row r="695088" spans="68:68" customFormat="1">
      <c r="BP695088" s="90"/>
    </row>
    <row r="695089" spans="68:68" customFormat="1">
      <c r="BP695089" s="90"/>
    </row>
    <row r="695090" spans="68:68" customFormat="1">
      <c r="BP695090" s="90"/>
    </row>
    <row r="695091" spans="68:68" customFormat="1">
      <c r="BP695091" s="90"/>
    </row>
    <row r="695092" spans="68:68" customFormat="1">
      <c r="BP695092" s="90"/>
    </row>
    <row r="695093" spans="68:68" customFormat="1">
      <c r="BP695093" s="90"/>
    </row>
    <row r="695094" spans="68:68" customFormat="1">
      <c r="BP695094" s="90"/>
    </row>
    <row r="695095" spans="68:68" customFormat="1">
      <c r="BP695095" s="90"/>
    </row>
    <row r="695096" spans="68:68" customFormat="1">
      <c r="BP695096" s="90"/>
    </row>
    <row r="695097" spans="68:68" customFormat="1">
      <c r="BP695097" s="90"/>
    </row>
    <row r="695098" spans="68:68" customFormat="1">
      <c r="BP695098" s="90"/>
    </row>
    <row r="695099" spans="68:68" customFormat="1">
      <c r="BP695099" s="90"/>
    </row>
    <row r="695100" spans="68:68" customFormat="1">
      <c r="BP695100" s="90"/>
    </row>
    <row r="695101" spans="68:68" customFormat="1">
      <c r="BP695101" s="90"/>
    </row>
    <row r="695102" spans="68:68" customFormat="1">
      <c r="BP695102" s="90"/>
    </row>
    <row r="695103" spans="68:68" customFormat="1">
      <c r="BP695103" s="90"/>
    </row>
    <row r="695104" spans="68:68" customFormat="1">
      <c r="BP695104" s="90"/>
    </row>
    <row r="695105" spans="68:68" customFormat="1">
      <c r="BP695105" s="90"/>
    </row>
    <row r="695106" spans="68:68" customFormat="1">
      <c r="BP695106" s="90"/>
    </row>
    <row r="695107" spans="68:68" customFormat="1">
      <c r="BP695107" s="90"/>
    </row>
    <row r="695108" spans="68:68" customFormat="1">
      <c r="BP695108" s="90"/>
    </row>
    <row r="695109" spans="68:68" customFormat="1">
      <c r="BP695109" s="90"/>
    </row>
    <row r="695110" spans="68:68" customFormat="1">
      <c r="BP695110" s="90"/>
    </row>
    <row r="695111" spans="68:68" customFormat="1">
      <c r="BP695111" s="90"/>
    </row>
    <row r="695112" spans="68:68" customFormat="1">
      <c r="BP695112" s="90"/>
    </row>
    <row r="695113" spans="68:68" customFormat="1">
      <c r="BP695113" s="90"/>
    </row>
    <row r="695114" spans="68:68" customFormat="1">
      <c r="BP695114" s="90"/>
    </row>
    <row r="695115" spans="68:68" customFormat="1">
      <c r="BP695115" s="90"/>
    </row>
    <row r="695116" spans="68:68" customFormat="1">
      <c r="BP695116" s="90"/>
    </row>
    <row r="695117" spans="68:68" customFormat="1">
      <c r="BP695117" s="90"/>
    </row>
    <row r="695118" spans="68:68" customFormat="1">
      <c r="BP695118" s="90"/>
    </row>
    <row r="695119" spans="68:68" customFormat="1">
      <c r="BP695119" s="90"/>
    </row>
    <row r="695120" spans="68:68" customFormat="1">
      <c r="BP695120" s="90"/>
    </row>
    <row r="695121" spans="68:68" customFormat="1">
      <c r="BP695121" s="90"/>
    </row>
    <row r="695122" spans="68:68" customFormat="1">
      <c r="BP695122" s="90"/>
    </row>
    <row r="695123" spans="68:68" customFormat="1">
      <c r="BP695123" s="90"/>
    </row>
    <row r="695124" spans="68:68" customFormat="1">
      <c r="BP695124" s="90"/>
    </row>
    <row r="695125" spans="68:68" customFormat="1">
      <c r="BP695125" s="90"/>
    </row>
    <row r="695126" spans="68:68" customFormat="1">
      <c r="BP695126" s="90"/>
    </row>
    <row r="695127" spans="68:68" customFormat="1">
      <c r="BP695127" s="90"/>
    </row>
    <row r="695128" spans="68:68" customFormat="1">
      <c r="BP695128" s="90"/>
    </row>
    <row r="695129" spans="68:68" customFormat="1">
      <c r="BP695129" s="90"/>
    </row>
    <row r="695130" spans="68:68" customFormat="1">
      <c r="BP695130" s="90"/>
    </row>
    <row r="695131" spans="68:68" customFormat="1">
      <c r="BP695131" s="90"/>
    </row>
    <row r="695132" spans="68:68" customFormat="1">
      <c r="BP695132" s="90"/>
    </row>
    <row r="695133" spans="68:68" customFormat="1">
      <c r="BP695133" s="90"/>
    </row>
    <row r="695134" spans="68:68" customFormat="1">
      <c r="BP695134" s="90"/>
    </row>
    <row r="695135" spans="68:68" customFormat="1">
      <c r="BP695135" s="90"/>
    </row>
    <row r="695136" spans="68:68" customFormat="1">
      <c r="BP695136" s="90"/>
    </row>
    <row r="695137" spans="68:68" customFormat="1">
      <c r="BP695137" s="90"/>
    </row>
    <row r="695138" spans="68:68" customFormat="1">
      <c r="BP695138" s="90"/>
    </row>
    <row r="695139" spans="68:68" customFormat="1">
      <c r="BP695139" s="90"/>
    </row>
    <row r="695140" spans="68:68" customFormat="1">
      <c r="BP695140" s="90"/>
    </row>
    <row r="695141" spans="68:68" customFormat="1">
      <c r="BP695141" s="90"/>
    </row>
    <row r="695142" spans="68:68" customFormat="1">
      <c r="BP695142" s="90"/>
    </row>
    <row r="695143" spans="68:68" customFormat="1">
      <c r="BP695143" s="90"/>
    </row>
    <row r="695144" spans="68:68" customFormat="1">
      <c r="BP695144" s="90"/>
    </row>
    <row r="695145" spans="68:68" customFormat="1">
      <c r="BP695145" s="90"/>
    </row>
    <row r="695146" spans="68:68" customFormat="1">
      <c r="BP695146" s="90"/>
    </row>
    <row r="695147" spans="68:68" customFormat="1">
      <c r="BP695147" s="90"/>
    </row>
    <row r="695148" spans="68:68" customFormat="1">
      <c r="BP695148" s="90"/>
    </row>
    <row r="695149" spans="68:68" customFormat="1">
      <c r="BP695149" s="90"/>
    </row>
    <row r="695150" spans="68:68" customFormat="1">
      <c r="BP695150" s="90"/>
    </row>
    <row r="695151" spans="68:68" customFormat="1">
      <c r="BP695151" s="90"/>
    </row>
    <row r="695152" spans="68:68" customFormat="1">
      <c r="BP695152" s="90"/>
    </row>
    <row r="695153" spans="68:68" customFormat="1">
      <c r="BP695153" s="90"/>
    </row>
    <row r="695154" spans="68:68" customFormat="1">
      <c r="BP695154" s="90"/>
    </row>
    <row r="695155" spans="68:68" customFormat="1">
      <c r="BP695155" s="90"/>
    </row>
    <row r="695156" spans="68:68" customFormat="1">
      <c r="BP695156" s="90"/>
    </row>
    <row r="695157" spans="68:68" customFormat="1">
      <c r="BP695157" s="90"/>
    </row>
    <row r="695158" spans="68:68" customFormat="1">
      <c r="BP695158" s="90"/>
    </row>
    <row r="695159" spans="68:68" customFormat="1">
      <c r="BP695159" s="90"/>
    </row>
    <row r="695160" spans="68:68" customFormat="1">
      <c r="BP695160" s="90"/>
    </row>
    <row r="695161" spans="68:68" customFormat="1">
      <c r="BP695161" s="90"/>
    </row>
    <row r="695162" spans="68:68" customFormat="1">
      <c r="BP695162" s="90"/>
    </row>
    <row r="695163" spans="68:68" customFormat="1">
      <c r="BP695163" s="90"/>
    </row>
    <row r="695164" spans="68:68" customFormat="1">
      <c r="BP695164" s="90"/>
    </row>
    <row r="695165" spans="68:68" customFormat="1">
      <c r="BP695165" s="90"/>
    </row>
    <row r="695166" spans="68:68" customFormat="1">
      <c r="BP695166" s="90"/>
    </row>
    <row r="695167" spans="68:68" customFormat="1">
      <c r="BP695167" s="90"/>
    </row>
    <row r="695168" spans="68:68" customFormat="1">
      <c r="BP695168" s="90"/>
    </row>
    <row r="695169" spans="68:68" customFormat="1">
      <c r="BP695169" s="90"/>
    </row>
    <row r="695170" spans="68:68" customFormat="1">
      <c r="BP695170" s="90"/>
    </row>
    <row r="695171" spans="68:68" customFormat="1">
      <c r="BP695171" s="90"/>
    </row>
    <row r="695172" spans="68:68" customFormat="1">
      <c r="BP695172" s="90"/>
    </row>
    <row r="695173" spans="68:68" customFormat="1">
      <c r="BP695173" s="90"/>
    </row>
    <row r="695174" spans="68:68" customFormat="1">
      <c r="BP695174" s="90"/>
    </row>
    <row r="695175" spans="68:68" customFormat="1">
      <c r="BP695175" s="90"/>
    </row>
    <row r="695176" spans="68:68" customFormat="1">
      <c r="BP695176" s="90"/>
    </row>
    <row r="695177" spans="68:68" customFormat="1">
      <c r="BP695177" s="90"/>
    </row>
    <row r="695178" spans="68:68" customFormat="1">
      <c r="BP695178" s="90"/>
    </row>
    <row r="695179" spans="68:68" customFormat="1">
      <c r="BP695179" s="90"/>
    </row>
    <row r="695180" spans="68:68" customFormat="1">
      <c r="BP695180" s="90"/>
    </row>
    <row r="695181" spans="68:68" customFormat="1">
      <c r="BP695181" s="90"/>
    </row>
    <row r="695182" spans="68:68" customFormat="1">
      <c r="BP695182" s="90"/>
    </row>
    <row r="695183" spans="68:68" customFormat="1">
      <c r="BP695183" s="90"/>
    </row>
    <row r="695184" spans="68:68" customFormat="1">
      <c r="BP695184" s="90"/>
    </row>
    <row r="695185" spans="68:68" customFormat="1">
      <c r="BP695185" s="90"/>
    </row>
    <row r="695186" spans="68:68" customFormat="1">
      <c r="BP695186" s="90"/>
    </row>
    <row r="695187" spans="68:68" customFormat="1">
      <c r="BP695187" s="90"/>
    </row>
    <row r="695188" spans="68:68" customFormat="1">
      <c r="BP695188" s="90"/>
    </row>
    <row r="695189" spans="68:68" customFormat="1">
      <c r="BP695189" s="90"/>
    </row>
    <row r="695190" spans="68:68" customFormat="1">
      <c r="BP695190" s="90"/>
    </row>
    <row r="695191" spans="68:68" customFormat="1">
      <c r="BP695191" s="90"/>
    </row>
    <row r="695192" spans="68:68" customFormat="1">
      <c r="BP695192" s="90"/>
    </row>
    <row r="695193" spans="68:68" customFormat="1">
      <c r="BP695193" s="90"/>
    </row>
    <row r="695194" spans="68:68" customFormat="1">
      <c r="BP695194" s="90"/>
    </row>
    <row r="695195" spans="68:68" customFormat="1">
      <c r="BP695195" s="90"/>
    </row>
    <row r="695196" spans="68:68" customFormat="1">
      <c r="BP695196" s="90"/>
    </row>
    <row r="695197" spans="68:68" customFormat="1">
      <c r="BP695197" s="90"/>
    </row>
    <row r="695198" spans="68:68" customFormat="1">
      <c r="BP695198" s="90"/>
    </row>
    <row r="695199" spans="68:68" customFormat="1">
      <c r="BP695199" s="90"/>
    </row>
    <row r="695200" spans="68:68" customFormat="1">
      <c r="BP695200" s="90"/>
    </row>
    <row r="695201" spans="68:68" customFormat="1">
      <c r="BP695201" s="90"/>
    </row>
    <row r="695202" spans="68:68" customFormat="1">
      <c r="BP695202" s="90"/>
    </row>
    <row r="695203" spans="68:68" customFormat="1">
      <c r="BP695203" s="90"/>
    </row>
    <row r="695204" spans="68:68" customFormat="1">
      <c r="BP695204" s="90"/>
    </row>
    <row r="695205" spans="68:68" customFormat="1">
      <c r="BP695205" s="90"/>
    </row>
    <row r="695206" spans="68:68" customFormat="1">
      <c r="BP695206" s="90"/>
    </row>
    <row r="695207" spans="68:68" customFormat="1">
      <c r="BP695207" s="90"/>
    </row>
    <row r="695208" spans="68:68" customFormat="1">
      <c r="BP695208" s="90"/>
    </row>
    <row r="695209" spans="68:68" customFormat="1">
      <c r="BP695209" s="90"/>
    </row>
    <row r="695210" spans="68:68" customFormat="1">
      <c r="BP695210" s="90"/>
    </row>
    <row r="695211" spans="68:68" customFormat="1">
      <c r="BP695211" s="90"/>
    </row>
    <row r="695212" spans="68:68" customFormat="1">
      <c r="BP695212" s="90"/>
    </row>
    <row r="695213" spans="68:68" customFormat="1">
      <c r="BP695213" s="90"/>
    </row>
    <row r="695214" spans="68:68" customFormat="1">
      <c r="BP695214" s="90"/>
    </row>
    <row r="695215" spans="68:68" customFormat="1">
      <c r="BP695215" s="90"/>
    </row>
    <row r="695216" spans="68:68" customFormat="1">
      <c r="BP695216" s="90"/>
    </row>
    <row r="695217" spans="68:68" customFormat="1">
      <c r="BP695217" s="90"/>
    </row>
    <row r="695218" spans="68:68" customFormat="1">
      <c r="BP695218" s="90"/>
    </row>
    <row r="695219" spans="68:68" customFormat="1">
      <c r="BP695219" s="90"/>
    </row>
    <row r="695220" spans="68:68" customFormat="1">
      <c r="BP695220" s="90"/>
    </row>
    <row r="695221" spans="68:68" customFormat="1">
      <c r="BP695221" s="90"/>
    </row>
    <row r="695222" spans="68:68" customFormat="1">
      <c r="BP695222" s="90"/>
    </row>
    <row r="695223" spans="68:68" customFormat="1">
      <c r="BP695223" s="90"/>
    </row>
    <row r="695224" spans="68:68" customFormat="1">
      <c r="BP695224" s="90"/>
    </row>
    <row r="695225" spans="68:68" customFormat="1">
      <c r="BP695225" s="90"/>
    </row>
    <row r="695226" spans="68:68" customFormat="1">
      <c r="BP695226" s="90"/>
    </row>
    <row r="695227" spans="68:68" customFormat="1">
      <c r="BP695227" s="90"/>
    </row>
    <row r="695228" spans="68:68" customFormat="1">
      <c r="BP695228" s="90"/>
    </row>
    <row r="695229" spans="68:68" customFormat="1">
      <c r="BP695229" s="90"/>
    </row>
    <row r="695230" spans="68:68" customFormat="1">
      <c r="BP695230" s="90"/>
    </row>
    <row r="695231" spans="68:68" customFormat="1">
      <c r="BP695231" s="90"/>
    </row>
    <row r="695232" spans="68:68" customFormat="1">
      <c r="BP695232" s="90"/>
    </row>
    <row r="695233" spans="68:68" customFormat="1">
      <c r="BP695233" s="90"/>
    </row>
    <row r="695234" spans="68:68" customFormat="1">
      <c r="BP695234" s="90"/>
    </row>
    <row r="695235" spans="68:68" customFormat="1">
      <c r="BP695235" s="90"/>
    </row>
    <row r="695236" spans="68:68" customFormat="1">
      <c r="BP695236" s="90"/>
    </row>
    <row r="695237" spans="68:68" customFormat="1">
      <c r="BP695237" s="90"/>
    </row>
    <row r="695238" spans="68:68" customFormat="1">
      <c r="BP695238" s="90"/>
    </row>
    <row r="695239" spans="68:68" customFormat="1">
      <c r="BP695239" s="90"/>
    </row>
    <row r="695240" spans="68:68" customFormat="1">
      <c r="BP695240" s="90"/>
    </row>
    <row r="695241" spans="68:68" customFormat="1">
      <c r="BP695241" s="90"/>
    </row>
    <row r="695242" spans="68:68" customFormat="1">
      <c r="BP695242" s="90"/>
    </row>
    <row r="695243" spans="68:68" customFormat="1">
      <c r="BP695243" s="90"/>
    </row>
    <row r="695244" spans="68:68" customFormat="1">
      <c r="BP695244" s="90"/>
    </row>
    <row r="695245" spans="68:68" customFormat="1">
      <c r="BP695245" s="90"/>
    </row>
    <row r="695246" spans="68:68" customFormat="1">
      <c r="BP695246" s="90"/>
    </row>
    <row r="695247" spans="68:68" customFormat="1">
      <c r="BP695247" s="90"/>
    </row>
    <row r="695248" spans="68:68" customFormat="1">
      <c r="BP695248" s="90"/>
    </row>
    <row r="695249" spans="68:68" customFormat="1">
      <c r="BP695249" s="90"/>
    </row>
    <row r="695250" spans="68:68" customFormat="1">
      <c r="BP695250" s="90"/>
    </row>
    <row r="695251" spans="68:68" customFormat="1">
      <c r="BP695251" s="90"/>
    </row>
    <row r="695252" spans="68:68" customFormat="1">
      <c r="BP695252" s="90"/>
    </row>
    <row r="695253" spans="68:68" customFormat="1">
      <c r="BP695253" s="90"/>
    </row>
    <row r="695254" spans="68:68" customFormat="1">
      <c r="BP695254" s="90"/>
    </row>
    <row r="695255" spans="68:68" customFormat="1">
      <c r="BP695255" s="90"/>
    </row>
    <row r="695256" spans="68:68" customFormat="1">
      <c r="BP695256" s="90"/>
    </row>
    <row r="695257" spans="68:68" customFormat="1">
      <c r="BP695257" s="90"/>
    </row>
    <row r="695258" spans="68:68" customFormat="1">
      <c r="BP695258" s="90"/>
    </row>
    <row r="695259" spans="68:68" customFormat="1">
      <c r="BP695259" s="90"/>
    </row>
    <row r="695260" spans="68:68" customFormat="1">
      <c r="BP695260" s="90"/>
    </row>
    <row r="695261" spans="68:68" customFormat="1">
      <c r="BP695261" s="90"/>
    </row>
    <row r="695262" spans="68:68" customFormat="1">
      <c r="BP695262" s="90"/>
    </row>
    <row r="695263" spans="68:68" customFormat="1">
      <c r="BP695263" s="90"/>
    </row>
    <row r="695264" spans="68:68" customFormat="1">
      <c r="BP695264" s="90"/>
    </row>
    <row r="695265" spans="68:68" customFormat="1">
      <c r="BP695265" s="90"/>
    </row>
    <row r="695266" spans="68:68" customFormat="1">
      <c r="BP695266" s="90"/>
    </row>
    <row r="695267" spans="68:68" customFormat="1">
      <c r="BP695267" s="90"/>
    </row>
    <row r="695268" spans="68:68" customFormat="1">
      <c r="BP695268" s="90"/>
    </row>
    <row r="695269" spans="68:68" customFormat="1">
      <c r="BP695269" s="90"/>
    </row>
    <row r="695270" spans="68:68" customFormat="1">
      <c r="BP695270" s="90"/>
    </row>
    <row r="695271" spans="68:68" customFormat="1">
      <c r="BP695271" s="90"/>
    </row>
    <row r="695272" spans="68:68" customFormat="1">
      <c r="BP695272" s="90"/>
    </row>
    <row r="695273" spans="68:68" customFormat="1">
      <c r="BP695273" s="90"/>
    </row>
    <row r="695274" spans="68:68" customFormat="1">
      <c r="BP695274" s="90"/>
    </row>
    <row r="695275" spans="68:68" customFormat="1">
      <c r="BP695275" s="90"/>
    </row>
    <row r="695276" spans="68:68" customFormat="1">
      <c r="BP695276" s="90"/>
    </row>
    <row r="695277" spans="68:68" customFormat="1">
      <c r="BP695277" s="90"/>
    </row>
    <row r="695278" spans="68:68" customFormat="1">
      <c r="BP695278" s="90"/>
    </row>
    <row r="695279" spans="68:68" customFormat="1">
      <c r="BP695279" s="90"/>
    </row>
    <row r="695280" spans="68:68" customFormat="1">
      <c r="BP695280" s="90"/>
    </row>
    <row r="695281" spans="68:68" customFormat="1">
      <c r="BP695281" s="90"/>
    </row>
    <row r="695282" spans="68:68" customFormat="1">
      <c r="BP695282" s="90"/>
    </row>
    <row r="695283" spans="68:68" customFormat="1">
      <c r="BP695283" s="90"/>
    </row>
    <row r="695284" spans="68:68" customFormat="1">
      <c r="BP695284" s="90"/>
    </row>
    <row r="695285" spans="68:68" customFormat="1">
      <c r="BP695285" s="90"/>
    </row>
    <row r="695286" spans="68:68" customFormat="1">
      <c r="BP695286" s="90"/>
    </row>
    <row r="695287" spans="68:68" customFormat="1">
      <c r="BP695287" s="90"/>
    </row>
    <row r="695288" spans="68:68" customFormat="1">
      <c r="BP695288" s="90"/>
    </row>
    <row r="695289" spans="68:68" customFormat="1">
      <c r="BP695289" s="90"/>
    </row>
    <row r="695290" spans="68:68" customFormat="1">
      <c r="BP695290" s="90"/>
    </row>
    <row r="695291" spans="68:68" customFormat="1">
      <c r="BP695291" s="90"/>
    </row>
    <row r="695292" spans="68:68" customFormat="1">
      <c r="BP695292" s="90"/>
    </row>
    <row r="695293" spans="68:68" customFormat="1">
      <c r="BP695293" s="90"/>
    </row>
    <row r="695294" spans="68:68" customFormat="1">
      <c r="BP695294" s="90"/>
    </row>
    <row r="695295" spans="68:68" customFormat="1">
      <c r="BP695295" s="90"/>
    </row>
    <row r="695296" spans="68:68" customFormat="1">
      <c r="BP695296" s="90"/>
    </row>
    <row r="695297" spans="68:68" customFormat="1">
      <c r="BP695297" s="90"/>
    </row>
    <row r="695298" spans="68:68" customFormat="1">
      <c r="BP695298" s="90"/>
    </row>
    <row r="695299" spans="68:68" customFormat="1">
      <c r="BP695299" s="90"/>
    </row>
    <row r="695300" spans="68:68" customFormat="1">
      <c r="BP695300" s="90"/>
    </row>
    <row r="695301" spans="68:68" customFormat="1">
      <c r="BP695301" s="90"/>
    </row>
    <row r="695302" spans="68:68" customFormat="1">
      <c r="BP695302" s="90"/>
    </row>
    <row r="695303" spans="68:68" customFormat="1">
      <c r="BP695303" s="90"/>
    </row>
    <row r="695304" spans="68:68" customFormat="1">
      <c r="BP695304" s="90"/>
    </row>
    <row r="695305" spans="68:68" customFormat="1">
      <c r="BP695305" s="90"/>
    </row>
    <row r="695306" spans="68:68" customFormat="1">
      <c r="BP695306" s="90"/>
    </row>
    <row r="695307" spans="68:68" customFormat="1">
      <c r="BP695307" s="90"/>
    </row>
    <row r="695308" spans="68:68" customFormat="1">
      <c r="BP695308" s="90"/>
    </row>
    <row r="695309" spans="68:68" customFormat="1">
      <c r="BP695309" s="90"/>
    </row>
    <row r="695310" spans="68:68" customFormat="1">
      <c r="BP695310" s="90"/>
    </row>
    <row r="695311" spans="68:68" customFormat="1">
      <c r="BP695311" s="90"/>
    </row>
    <row r="695312" spans="68:68" customFormat="1">
      <c r="BP695312" s="90"/>
    </row>
    <row r="695313" spans="68:68" customFormat="1">
      <c r="BP695313" s="90"/>
    </row>
    <row r="695314" spans="68:68" customFormat="1">
      <c r="BP695314" s="90"/>
    </row>
    <row r="695315" spans="68:68" customFormat="1">
      <c r="BP695315" s="90"/>
    </row>
    <row r="695316" spans="68:68" customFormat="1">
      <c r="BP695316" s="90"/>
    </row>
    <row r="695317" spans="68:68" customFormat="1">
      <c r="BP695317" s="90"/>
    </row>
    <row r="695318" spans="68:68" customFormat="1">
      <c r="BP695318" s="90"/>
    </row>
    <row r="695319" spans="68:68" customFormat="1">
      <c r="BP695319" s="90"/>
    </row>
    <row r="695320" spans="68:68" customFormat="1">
      <c r="BP695320" s="90"/>
    </row>
    <row r="695321" spans="68:68" customFormat="1">
      <c r="BP695321" s="90"/>
    </row>
    <row r="695322" spans="68:68" customFormat="1">
      <c r="BP695322" s="90"/>
    </row>
    <row r="695323" spans="68:68" customFormat="1">
      <c r="BP695323" s="90"/>
    </row>
    <row r="695324" spans="68:68" customFormat="1">
      <c r="BP695324" s="90"/>
    </row>
    <row r="695325" spans="68:68" customFormat="1">
      <c r="BP695325" s="90"/>
    </row>
    <row r="695326" spans="68:68" customFormat="1">
      <c r="BP695326" s="90"/>
    </row>
    <row r="695327" spans="68:68" customFormat="1">
      <c r="BP695327" s="90"/>
    </row>
    <row r="695328" spans="68:68" customFormat="1">
      <c r="BP695328" s="90"/>
    </row>
    <row r="695329" spans="68:68" customFormat="1">
      <c r="BP695329" s="90"/>
    </row>
    <row r="695330" spans="68:68" customFormat="1">
      <c r="BP695330" s="90"/>
    </row>
    <row r="695331" spans="68:68" customFormat="1">
      <c r="BP695331" s="90"/>
    </row>
    <row r="695332" spans="68:68" customFormat="1">
      <c r="BP695332" s="90"/>
    </row>
    <row r="695333" spans="68:68" customFormat="1">
      <c r="BP695333" s="90"/>
    </row>
    <row r="695334" spans="68:68" customFormat="1">
      <c r="BP695334" s="90"/>
    </row>
    <row r="695335" spans="68:68" customFormat="1">
      <c r="BP695335" s="90"/>
    </row>
    <row r="695336" spans="68:68" customFormat="1">
      <c r="BP695336" s="90"/>
    </row>
    <row r="695337" spans="68:68" customFormat="1">
      <c r="BP695337" s="90"/>
    </row>
    <row r="695338" spans="68:68" customFormat="1">
      <c r="BP695338" s="90"/>
    </row>
    <row r="695339" spans="68:68" customFormat="1">
      <c r="BP695339" s="90"/>
    </row>
    <row r="695340" spans="68:68" customFormat="1">
      <c r="BP695340" s="90"/>
    </row>
    <row r="695341" spans="68:68" customFormat="1">
      <c r="BP695341" s="90"/>
    </row>
    <row r="695342" spans="68:68" customFormat="1">
      <c r="BP695342" s="90"/>
    </row>
    <row r="695343" spans="68:68" customFormat="1">
      <c r="BP695343" s="90"/>
    </row>
    <row r="695344" spans="68:68" customFormat="1">
      <c r="BP695344" s="90"/>
    </row>
    <row r="695345" spans="68:68" customFormat="1">
      <c r="BP695345" s="90"/>
    </row>
    <row r="695346" spans="68:68" customFormat="1">
      <c r="BP695346" s="90"/>
    </row>
    <row r="695347" spans="68:68" customFormat="1">
      <c r="BP695347" s="90"/>
    </row>
    <row r="695348" spans="68:68" customFormat="1">
      <c r="BP695348" s="90"/>
    </row>
    <row r="695349" spans="68:68" customFormat="1">
      <c r="BP695349" s="90"/>
    </row>
    <row r="695350" spans="68:68" customFormat="1">
      <c r="BP695350" s="90"/>
    </row>
    <row r="695351" spans="68:68" customFormat="1">
      <c r="BP695351" s="90"/>
    </row>
    <row r="695352" spans="68:68" customFormat="1">
      <c r="BP695352" s="90"/>
    </row>
    <row r="695353" spans="68:68" customFormat="1">
      <c r="BP695353" s="90"/>
    </row>
    <row r="695354" spans="68:68" customFormat="1">
      <c r="BP695354" s="90"/>
    </row>
    <row r="695355" spans="68:68" customFormat="1">
      <c r="BP695355" s="90"/>
    </row>
    <row r="695356" spans="68:68" customFormat="1">
      <c r="BP695356" s="90"/>
    </row>
    <row r="695357" spans="68:68" customFormat="1">
      <c r="BP695357" s="90"/>
    </row>
    <row r="695358" spans="68:68" customFormat="1">
      <c r="BP695358" s="90"/>
    </row>
    <row r="695359" spans="68:68" customFormat="1">
      <c r="BP695359" s="90"/>
    </row>
    <row r="695360" spans="68:68" customFormat="1">
      <c r="BP695360" s="90"/>
    </row>
    <row r="695361" spans="68:68" customFormat="1">
      <c r="BP695361" s="90"/>
    </row>
    <row r="695362" spans="68:68" customFormat="1">
      <c r="BP695362" s="90"/>
    </row>
    <row r="695363" spans="68:68" customFormat="1">
      <c r="BP695363" s="90"/>
    </row>
    <row r="695364" spans="68:68" customFormat="1">
      <c r="BP695364" s="90"/>
    </row>
    <row r="695365" spans="68:68" customFormat="1">
      <c r="BP695365" s="90"/>
    </row>
    <row r="695366" spans="68:68" customFormat="1">
      <c r="BP695366" s="90"/>
    </row>
    <row r="695367" spans="68:68" customFormat="1">
      <c r="BP695367" s="90"/>
    </row>
    <row r="695368" spans="68:68" customFormat="1">
      <c r="BP695368" s="90"/>
    </row>
    <row r="695369" spans="68:68" customFormat="1">
      <c r="BP695369" s="90"/>
    </row>
    <row r="695370" spans="68:68" customFormat="1">
      <c r="BP695370" s="90"/>
    </row>
    <row r="695371" spans="68:68" customFormat="1">
      <c r="BP695371" s="90"/>
    </row>
    <row r="695372" spans="68:68" customFormat="1">
      <c r="BP695372" s="90"/>
    </row>
    <row r="695373" spans="68:68" customFormat="1">
      <c r="BP695373" s="90"/>
    </row>
    <row r="695374" spans="68:68" customFormat="1">
      <c r="BP695374" s="90"/>
    </row>
    <row r="695375" spans="68:68" customFormat="1">
      <c r="BP695375" s="90"/>
    </row>
    <row r="695376" spans="68:68" customFormat="1">
      <c r="BP695376" s="90"/>
    </row>
    <row r="695377" spans="68:68" customFormat="1">
      <c r="BP695377" s="90"/>
    </row>
    <row r="695378" spans="68:68" customFormat="1">
      <c r="BP695378" s="90"/>
    </row>
    <row r="695379" spans="68:68" customFormat="1">
      <c r="BP695379" s="90"/>
    </row>
    <row r="695380" spans="68:68" customFormat="1">
      <c r="BP695380" s="90"/>
    </row>
    <row r="695381" spans="68:68" customFormat="1">
      <c r="BP695381" s="90"/>
    </row>
    <row r="695382" spans="68:68" customFormat="1">
      <c r="BP695382" s="90"/>
    </row>
    <row r="695383" spans="68:68" customFormat="1">
      <c r="BP695383" s="90"/>
    </row>
    <row r="695384" spans="68:68" customFormat="1">
      <c r="BP695384" s="90"/>
    </row>
    <row r="695385" spans="68:68" customFormat="1">
      <c r="BP695385" s="90"/>
    </row>
    <row r="695386" spans="68:68" customFormat="1">
      <c r="BP695386" s="90"/>
    </row>
    <row r="695387" spans="68:68" customFormat="1">
      <c r="BP695387" s="90"/>
    </row>
    <row r="695388" spans="68:68" customFormat="1">
      <c r="BP695388" s="90"/>
    </row>
    <row r="695389" spans="68:68" customFormat="1">
      <c r="BP695389" s="90"/>
    </row>
    <row r="695390" spans="68:68" customFormat="1">
      <c r="BP695390" s="90"/>
    </row>
    <row r="695391" spans="68:68" customFormat="1">
      <c r="BP695391" s="90"/>
    </row>
    <row r="695392" spans="68:68" customFormat="1">
      <c r="BP695392" s="90"/>
    </row>
    <row r="695393" spans="68:68" customFormat="1">
      <c r="BP695393" s="90"/>
    </row>
    <row r="695394" spans="68:68" customFormat="1">
      <c r="BP695394" s="90"/>
    </row>
    <row r="695395" spans="68:68" customFormat="1">
      <c r="BP695395" s="90"/>
    </row>
    <row r="695396" spans="68:68" customFormat="1">
      <c r="BP695396" s="90"/>
    </row>
    <row r="695397" spans="68:68" customFormat="1">
      <c r="BP695397" s="90"/>
    </row>
    <row r="695398" spans="68:68" customFormat="1">
      <c r="BP695398" s="90"/>
    </row>
    <row r="695399" spans="68:68" customFormat="1">
      <c r="BP695399" s="90"/>
    </row>
    <row r="695400" spans="68:68" customFormat="1">
      <c r="BP695400" s="90"/>
    </row>
    <row r="695401" spans="68:68" customFormat="1">
      <c r="BP695401" s="90"/>
    </row>
    <row r="695402" spans="68:68" customFormat="1">
      <c r="BP695402" s="90"/>
    </row>
    <row r="695403" spans="68:68" customFormat="1">
      <c r="BP695403" s="90"/>
    </row>
    <row r="695404" spans="68:68" customFormat="1">
      <c r="BP695404" s="90"/>
    </row>
    <row r="695405" spans="68:68" customFormat="1">
      <c r="BP695405" s="90"/>
    </row>
    <row r="695406" spans="68:68" customFormat="1">
      <c r="BP695406" s="90"/>
    </row>
    <row r="695407" spans="68:68" customFormat="1">
      <c r="BP695407" s="90"/>
    </row>
    <row r="695408" spans="68:68" customFormat="1">
      <c r="BP695408" s="90"/>
    </row>
    <row r="695409" spans="68:68" customFormat="1">
      <c r="BP695409" s="90"/>
    </row>
    <row r="695410" spans="68:68" customFormat="1">
      <c r="BP695410" s="90"/>
    </row>
    <row r="695411" spans="68:68" customFormat="1">
      <c r="BP695411" s="90"/>
    </row>
    <row r="695412" spans="68:68" customFormat="1">
      <c r="BP695412" s="90"/>
    </row>
    <row r="695413" spans="68:68" customFormat="1">
      <c r="BP695413" s="90"/>
    </row>
    <row r="695414" spans="68:68" customFormat="1">
      <c r="BP695414" s="90"/>
    </row>
    <row r="695415" spans="68:68" customFormat="1">
      <c r="BP695415" s="90"/>
    </row>
    <row r="695416" spans="68:68" customFormat="1">
      <c r="BP695416" s="90"/>
    </row>
    <row r="695417" spans="68:68" customFormat="1">
      <c r="BP695417" s="90"/>
    </row>
    <row r="695418" spans="68:68" customFormat="1">
      <c r="BP695418" s="90"/>
    </row>
    <row r="695419" spans="68:68" customFormat="1">
      <c r="BP695419" s="90"/>
    </row>
    <row r="695420" spans="68:68" customFormat="1">
      <c r="BP695420" s="90"/>
    </row>
    <row r="695421" spans="68:68" customFormat="1">
      <c r="BP695421" s="90"/>
    </row>
    <row r="695422" spans="68:68" customFormat="1">
      <c r="BP695422" s="90"/>
    </row>
    <row r="695423" spans="68:68" customFormat="1">
      <c r="BP695423" s="90"/>
    </row>
    <row r="695424" spans="68:68" customFormat="1">
      <c r="BP695424" s="90"/>
    </row>
    <row r="695425" spans="68:68" customFormat="1">
      <c r="BP695425" s="90"/>
    </row>
    <row r="695426" spans="68:68" customFormat="1">
      <c r="BP695426" s="90"/>
    </row>
    <row r="695427" spans="68:68" customFormat="1">
      <c r="BP695427" s="90"/>
    </row>
    <row r="695428" spans="68:68" customFormat="1">
      <c r="BP695428" s="90"/>
    </row>
    <row r="695429" spans="68:68" customFormat="1">
      <c r="BP695429" s="90"/>
    </row>
    <row r="695430" spans="68:68" customFormat="1">
      <c r="BP695430" s="90"/>
    </row>
    <row r="695431" spans="68:68" customFormat="1">
      <c r="BP695431" s="90"/>
    </row>
    <row r="695432" spans="68:68" customFormat="1">
      <c r="BP695432" s="90"/>
    </row>
    <row r="695433" spans="68:68" customFormat="1">
      <c r="BP695433" s="90"/>
    </row>
    <row r="695434" spans="68:68" customFormat="1">
      <c r="BP695434" s="90"/>
    </row>
    <row r="695435" spans="68:68" customFormat="1">
      <c r="BP695435" s="90"/>
    </row>
    <row r="695436" spans="68:68" customFormat="1">
      <c r="BP695436" s="90"/>
    </row>
    <row r="695437" spans="68:68" customFormat="1">
      <c r="BP695437" s="90"/>
    </row>
    <row r="695438" spans="68:68" customFormat="1">
      <c r="BP695438" s="90"/>
    </row>
    <row r="695439" spans="68:68" customFormat="1">
      <c r="BP695439" s="90"/>
    </row>
    <row r="695440" spans="68:68" customFormat="1">
      <c r="BP695440" s="90"/>
    </row>
    <row r="695441" spans="68:68" customFormat="1">
      <c r="BP695441" s="90"/>
    </row>
    <row r="695442" spans="68:68" customFormat="1">
      <c r="BP695442" s="90"/>
    </row>
    <row r="695443" spans="68:68" customFormat="1">
      <c r="BP695443" s="90"/>
    </row>
    <row r="695444" spans="68:68" customFormat="1">
      <c r="BP695444" s="90"/>
    </row>
    <row r="695445" spans="68:68" customFormat="1">
      <c r="BP695445" s="90"/>
    </row>
    <row r="695446" spans="68:68" customFormat="1">
      <c r="BP695446" s="90"/>
    </row>
    <row r="695447" spans="68:68" customFormat="1">
      <c r="BP695447" s="90"/>
    </row>
    <row r="695448" spans="68:68" customFormat="1">
      <c r="BP695448" s="90"/>
    </row>
    <row r="695449" spans="68:68" customFormat="1">
      <c r="BP695449" s="90"/>
    </row>
    <row r="695450" spans="68:68" customFormat="1">
      <c r="BP695450" s="90"/>
    </row>
    <row r="695451" spans="68:68" customFormat="1">
      <c r="BP695451" s="90"/>
    </row>
    <row r="695452" spans="68:68" customFormat="1">
      <c r="BP695452" s="90"/>
    </row>
    <row r="695453" spans="68:68" customFormat="1">
      <c r="BP695453" s="90"/>
    </row>
    <row r="695454" spans="68:68" customFormat="1">
      <c r="BP695454" s="90"/>
    </row>
    <row r="695455" spans="68:68" customFormat="1">
      <c r="BP695455" s="90"/>
    </row>
    <row r="695456" spans="68:68" customFormat="1">
      <c r="BP695456" s="90"/>
    </row>
    <row r="695457" spans="68:68" customFormat="1">
      <c r="BP695457" s="90"/>
    </row>
    <row r="695458" spans="68:68" customFormat="1">
      <c r="BP695458" s="90"/>
    </row>
    <row r="695459" spans="68:68" customFormat="1">
      <c r="BP695459" s="90"/>
    </row>
    <row r="695460" spans="68:68" customFormat="1">
      <c r="BP695460" s="90"/>
    </row>
    <row r="695461" spans="68:68" customFormat="1">
      <c r="BP695461" s="90"/>
    </row>
    <row r="695462" spans="68:68" customFormat="1">
      <c r="BP695462" s="90"/>
    </row>
    <row r="695463" spans="68:68" customFormat="1">
      <c r="BP695463" s="90"/>
    </row>
    <row r="695464" spans="68:68" customFormat="1">
      <c r="BP695464" s="90"/>
    </row>
    <row r="695465" spans="68:68" customFormat="1">
      <c r="BP695465" s="90"/>
    </row>
    <row r="695466" spans="68:68" customFormat="1">
      <c r="BP695466" s="90"/>
    </row>
    <row r="695467" spans="68:68" customFormat="1">
      <c r="BP695467" s="90"/>
    </row>
    <row r="695468" spans="68:68" customFormat="1">
      <c r="BP695468" s="90"/>
    </row>
    <row r="695469" spans="68:68" customFormat="1">
      <c r="BP695469" s="90"/>
    </row>
    <row r="695470" spans="68:68" customFormat="1">
      <c r="BP695470" s="90"/>
    </row>
    <row r="695471" spans="68:68" customFormat="1">
      <c r="BP695471" s="90"/>
    </row>
    <row r="695472" spans="68:68" customFormat="1">
      <c r="BP695472" s="90"/>
    </row>
    <row r="695473" spans="68:68" customFormat="1">
      <c r="BP695473" s="90"/>
    </row>
    <row r="695474" spans="68:68" customFormat="1">
      <c r="BP695474" s="90"/>
    </row>
    <row r="695475" spans="68:68" customFormat="1">
      <c r="BP695475" s="90"/>
    </row>
    <row r="695476" spans="68:68" customFormat="1">
      <c r="BP695476" s="90"/>
    </row>
    <row r="695477" spans="68:68" customFormat="1">
      <c r="BP695477" s="90"/>
    </row>
    <row r="695478" spans="68:68" customFormat="1">
      <c r="BP695478" s="90"/>
    </row>
    <row r="695479" spans="68:68" customFormat="1">
      <c r="BP695479" s="90"/>
    </row>
    <row r="695480" spans="68:68" customFormat="1">
      <c r="BP695480" s="90"/>
    </row>
    <row r="695481" spans="68:68" customFormat="1">
      <c r="BP695481" s="90"/>
    </row>
    <row r="695482" spans="68:68" customFormat="1">
      <c r="BP695482" s="90"/>
    </row>
    <row r="695483" spans="68:68" customFormat="1">
      <c r="BP695483" s="90"/>
    </row>
    <row r="695484" spans="68:68" customFormat="1">
      <c r="BP695484" s="90"/>
    </row>
    <row r="695485" spans="68:68" customFormat="1">
      <c r="BP695485" s="90"/>
    </row>
    <row r="695486" spans="68:68" customFormat="1">
      <c r="BP695486" s="90"/>
    </row>
    <row r="695487" spans="68:68" customFormat="1">
      <c r="BP695487" s="90"/>
    </row>
    <row r="695488" spans="68:68" customFormat="1">
      <c r="BP695488" s="90"/>
    </row>
    <row r="695489" spans="68:68" customFormat="1">
      <c r="BP695489" s="90"/>
    </row>
    <row r="695490" spans="68:68" customFormat="1">
      <c r="BP695490" s="90"/>
    </row>
    <row r="695491" spans="68:68" customFormat="1">
      <c r="BP695491" s="90"/>
    </row>
    <row r="695492" spans="68:68" customFormat="1">
      <c r="BP695492" s="90"/>
    </row>
    <row r="695493" spans="68:68" customFormat="1">
      <c r="BP695493" s="90"/>
    </row>
    <row r="695494" spans="68:68" customFormat="1">
      <c r="BP695494" s="90"/>
    </row>
    <row r="695495" spans="68:68" customFormat="1">
      <c r="BP695495" s="90"/>
    </row>
    <row r="695496" spans="68:68" customFormat="1">
      <c r="BP695496" s="90"/>
    </row>
    <row r="695497" spans="68:68" customFormat="1">
      <c r="BP695497" s="90"/>
    </row>
    <row r="695498" spans="68:68" customFormat="1">
      <c r="BP695498" s="90"/>
    </row>
    <row r="695499" spans="68:68" customFormat="1">
      <c r="BP695499" s="90"/>
    </row>
    <row r="695500" spans="68:68" customFormat="1">
      <c r="BP695500" s="90"/>
    </row>
    <row r="695501" spans="68:68" customFormat="1">
      <c r="BP695501" s="90"/>
    </row>
    <row r="695502" spans="68:68" customFormat="1">
      <c r="BP695502" s="90"/>
    </row>
    <row r="695503" spans="68:68" customFormat="1">
      <c r="BP695503" s="90"/>
    </row>
    <row r="695504" spans="68:68" customFormat="1">
      <c r="BP695504" s="90"/>
    </row>
    <row r="695505" spans="68:68" customFormat="1">
      <c r="BP695505" s="90"/>
    </row>
    <row r="695506" spans="68:68" customFormat="1">
      <c r="BP695506" s="90"/>
    </row>
    <row r="695507" spans="68:68" customFormat="1">
      <c r="BP695507" s="90"/>
    </row>
    <row r="695508" spans="68:68" customFormat="1">
      <c r="BP695508" s="90"/>
    </row>
    <row r="695509" spans="68:68" customFormat="1">
      <c r="BP695509" s="90"/>
    </row>
    <row r="695510" spans="68:68" customFormat="1">
      <c r="BP695510" s="90"/>
    </row>
    <row r="695511" spans="68:68" customFormat="1">
      <c r="BP695511" s="90"/>
    </row>
    <row r="695512" spans="68:68" customFormat="1">
      <c r="BP695512" s="90"/>
    </row>
    <row r="695513" spans="68:68" customFormat="1">
      <c r="BP695513" s="90"/>
    </row>
    <row r="695514" spans="68:68" customFormat="1">
      <c r="BP695514" s="90"/>
    </row>
    <row r="695515" spans="68:68" customFormat="1">
      <c r="BP695515" s="90"/>
    </row>
    <row r="695516" spans="68:68" customFormat="1">
      <c r="BP695516" s="90"/>
    </row>
    <row r="695517" spans="68:68" customFormat="1">
      <c r="BP695517" s="90"/>
    </row>
    <row r="695518" spans="68:68" customFormat="1">
      <c r="BP695518" s="90"/>
    </row>
    <row r="695519" spans="68:68" customFormat="1">
      <c r="BP695519" s="90"/>
    </row>
    <row r="695520" spans="68:68" customFormat="1">
      <c r="BP695520" s="90"/>
    </row>
    <row r="695521" spans="68:68" customFormat="1">
      <c r="BP695521" s="90"/>
    </row>
    <row r="695522" spans="68:68" customFormat="1">
      <c r="BP695522" s="90"/>
    </row>
    <row r="695523" spans="68:68" customFormat="1">
      <c r="BP695523" s="90"/>
    </row>
    <row r="695524" spans="68:68" customFormat="1">
      <c r="BP695524" s="90"/>
    </row>
    <row r="695525" spans="68:68" customFormat="1">
      <c r="BP695525" s="90"/>
    </row>
    <row r="695526" spans="68:68" customFormat="1">
      <c r="BP695526" s="90"/>
    </row>
    <row r="695527" spans="68:68" customFormat="1">
      <c r="BP695527" s="90"/>
    </row>
    <row r="695528" spans="68:68" customFormat="1">
      <c r="BP695528" s="90"/>
    </row>
    <row r="695529" spans="68:68" customFormat="1">
      <c r="BP695529" s="90"/>
    </row>
    <row r="695530" spans="68:68" customFormat="1">
      <c r="BP695530" s="90"/>
    </row>
    <row r="695531" spans="68:68" customFormat="1">
      <c r="BP695531" s="90"/>
    </row>
    <row r="695532" spans="68:68" customFormat="1">
      <c r="BP695532" s="90"/>
    </row>
    <row r="695533" spans="68:68" customFormat="1">
      <c r="BP695533" s="90"/>
    </row>
    <row r="695534" spans="68:68" customFormat="1">
      <c r="BP695534" s="90"/>
    </row>
    <row r="695535" spans="68:68" customFormat="1">
      <c r="BP695535" s="90"/>
    </row>
    <row r="695536" spans="68:68" customFormat="1">
      <c r="BP695536" s="90"/>
    </row>
    <row r="695537" spans="68:68" customFormat="1">
      <c r="BP695537" s="90"/>
    </row>
    <row r="695538" spans="68:68" customFormat="1">
      <c r="BP695538" s="90"/>
    </row>
    <row r="695539" spans="68:68" customFormat="1">
      <c r="BP695539" s="90"/>
    </row>
    <row r="695540" spans="68:68" customFormat="1">
      <c r="BP695540" s="90"/>
    </row>
    <row r="695541" spans="68:68" customFormat="1">
      <c r="BP695541" s="90"/>
    </row>
    <row r="695542" spans="68:68" customFormat="1">
      <c r="BP695542" s="90"/>
    </row>
    <row r="695543" spans="68:68" customFormat="1">
      <c r="BP695543" s="90"/>
    </row>
    <row r="695544" spans="68:68" customFormat="1">
      <c r="BP695544" s="90"/>
    </row>
    <row r="695545" spans="68:68" customFormat="1">
      <c r="BP695545" s="90"/>
    </row>
    <row r="695546" spans="68:68" customFormat="1">
      <c r="BP695546" s="90"/>
    </row>
    <row r="695547" spans="68:68" customFormat="1">
      <c r="BP695547" s="90"/>
    </row>
    <row r="695548" spans="68:68" customFormat="1">
      <c r="BP695548" s="90"/>
    </row>
    <row r="695549" spans="68:68" customFormat="1">
      <c r="BP695549" s="90"/>
    </row>
    <row r="695550" spans="68:68" customFormat="1">
      <c r="BP695550" s="90"/>
    </row>
    <row r="695551" spans="68:68" customFormat="1">
      <c r="BP695551" s="90"/>
    </row>
    <row r="695552" spans="68:68" customFormat="1">
      <c r="BP695552" s="90"/>
    </row>
    <row r="695553" spans="68:68" customFormat="1">
      <c r="BP695553" s="90"/>
    </row>
    <row r="695554" spans="68:68" customFormat="1">
      <c r="BP695554" s="90"/>
    </row>
    <row r="695555" spans="68:68" customFormat="1">
      <c r="BP695555" s="90"/>
    </row>
    <row r="695556" spans="68:68" customFormat="1">
      <c r="BP695556" s="90"/>
    </row>
    <row r="695557" spans="68:68" customFormat="1">
      <c r="BP695557" s="90"/>
    </row>
    <row r="695558" spans="68:68" customFormat="1">
      <c r="BP695558" s="90"/>
    </row>
    <row r="695559" spans="68:68" customFormat="1">
      <c r="BP695559" s="90"/>
    </row>
    <row r="695560" spans="68:68" customFormat="1">
      <c r="BP695560" s="90"/>
    </row>
    <row r="695561" spans="68:68" customFormat="1">
      <c r="BP695561" s="90"/>
    </row>
    <row r="695562" spans="68:68" customFormat="1">
      <c r="BP695562" s="90"/>
    </row>
    <row r="695563" spans="68:68" customFormat="1">
      <c r="BP695563" s="90"/>
    </row>
    <row r="695564" spans="68:68" customFormat="1">
      <c r="BP695564" s="90"/>
    </row>
    <row r="695565" spans="68:68" customFormat="1">
      <c r="BP695565" s="90"/>
    </row>
    <row r="695566" spans="68:68" customFormat="1">
      <c r="BP695566" s="90"/>
    </row>
    <row r="695567" spans="68:68" customFormat="1">
      <c r="BP695567" s="90"/>
    </row>
    <row r="695568" spans="68:68" customFormat="1">
      <c r="BP695568" s="90"/>
    </row>
    <row r="695569" spans="68:68" customFormat="1">
      <c r="BP695569" s="90"/>
    </row>
    <row r="695570" spans="68:68" customFormat="1">
      <c r="BP695570" s="90"/>
    </row>
    <row r="695571" spans="68:68" customFormat="1">
      <c r="BP695571" s="90"/>
    </row>
    <row r="695572" spans="68:68" customFormat="1">
      <c r="BP695572" s="90"/>
    </row>
    <row r="695573" spans="68:68" customFormat="1">
      <c r="BP695573" s="90"/>
    </row>
    <row r="695574" spans="68:68" customFormat="1">
      <c r="BP695574" s="90"/>
    </row>
    <row r="695575" spans="68:68" customFormat="1">
      <c r="BP695575" s="90"/>
    </row>
    <row r="695576" spans="68:68" customFormat="1">
      <c r="BP695576" s="90"/>
    </row>
    <row r="695577" spans="68:68" customFormat="1">
      <c r="BP695577" s="90"/>
    </row>
    <row r="695578" spans="68:68" customFormat="1">
      <c r="BP695578" s="90"/>
    </row>
    <row r="695579" spans="68:68" customFormat="1">
      <c r="BP695579" s="90"/>
    </row>
    <row r="695580" spans="68:68" customFormat="1">
      <c r="BP695580" s="90"/>
    </row>
    <row r="695581" spans="68:68" customFormat="1">
      <c r="BP695581" s="90"/>
    </row>
    <row r="695582" spans="68:68" customFormat="1">
      <c r="BP695582" s="90"/>
    </row>
    <row r="695583" spans="68:68" customFormat="1">
      <c r="BP695583" s="90"/>
    </row>
    <row r="695584" spans="68:68" customFormat="1">
      <c r="BP695584" s="90"/>
    </row>
    <row r="695585" spans="68:68" customFormat="1">
      <c r="BP695585" s="90"/>
    </row>
    <row r="695586" spans="68:68" customFormat="1">
      <c r="BP695586" s="90"/>
    </row>
    <row r="695587" spans="68:68" customFormat="1">
      <c r="BP695587" s="90"/>
    </row>
    <row r="695588" spans="68:68" customFormat="1">
      <c r="BP695588" s="90"/>
    </row>
    <row r="695589" spans="68:68" customFormat="1">
      <c r="BP695589" s="90"/>
    </row>
    <row r="695590" spans="68:68" customFormat="1">
      <c r="BP695590" s="90"/>
    </row>
    <row r="695591" spans="68:68" customFormat="1">
      <c r="BP695591" s="90"/>
    </row>
    <row r="695592" spans="68:68" customFormat="1">
      <c r="BP695592" s="90"/>
    </row>
    <row r="695593" spans="68:68" customFormat="1">
      <c r="BP695593" s="90"/>
    </row>
    <row r="695594" spans="68:68" customFormat="1">
      <c r="BP695594" s="90"/>
    </row>
    <row r="695595" spans="68:68" customFormat="1">
      <c r="BP695595" s="90"/>
    </row>
    <row r="695596" spans="68:68" customFormat="1">
      <c r="BP695596" s="90"/>
    </row>
    <row r="695597" spans="68:68" customFormat="1">
      <c r="BP695597" s="90"/>
    </row>
    <row r="695598" spans="68:68" customFormat="1">
      <c r="BP695598" s="90"/>
    </row>
    <row r="695599" spans="68:68" customFormat="1">
      <c r="BP695599" s="90"/>
    </row>
    <row r="695600" spans="68:68" customFormat="1">
      <c r="BP695600" s="90"/>
    </row>
    <row r="695601" spans="68:68" customFormat="1">
      <c r="BP695601" s="90"/>
    </row>
    <row r="695602" spans="68:68" customFormat="1">
      <c r="BP695602" s="90"/>
    </row>
    <row r="695603" spans="68:68" customFormat="1">
      <c r="BP695603" s="90"/>
    </row>
    <row r="695604" spans="68:68" customFormat="1">
      <c r="BP695604" s="90"/>
    </row>
    <row r="695605" spans="68:68" customFormat="1">
      <c r="BP695605" s="90"/>
    </row>
    <row r="695606" spans="68:68" customFormat="1">
      <c r="BP695606" s="90"/>
    </row>
    <row r="695607" spans="68:68" customFormat="1">
      <c r="BP695607" s="90"/>
    </row>
    <row r="695608" spans="68:68" customFormat="1">
      <c r="BP695608" s="90"/>
    </row>
    <row r="695609" spans="68:68" customFormat="1">
      <c r="BP695609" s="90"/>
    </row>
    <row r="695610" spans="68:68" customFormat="1">
      <c r="BP695610" s="90"/>
    </row>
    <row r="695611" spans="68:68" customFormat="1">
      <c r="BP695611" s="90"/>
    </row>
    <row r="695612" spans="68:68" customFormat="1">
      <c r="BP695612" s="90"/>
    </row>
    <row r="695613" spans="68:68" customFormat="1">
      <c r="BP695613" s="90"/>
    </row>
    <row r="695614" spans="68:68" customFormat="1">
      <c r="BP695614" s="90"/>
    </row>
    <row r="695615" spans="68:68" customFormat="1">
      <c r="BP695615" s="90"/>
    </row>
    <row r="695616" spans="68:68" customFormat="1">
      <c r="BP695616" s="90"/>
    </row>
    <row r="695617" spans="68:68" customFormat="1">
      <c r="BP695617" s="90"/>
    </row>
    <row r="695618" spans="68:68" customFormat="1">
      <c r="BP695618" s="90"/>
    </row>
    <row r="695619" spans="68:68" customFormat="1">
      <c r="BP695619" s="90"/>
    </row>
    <row r="695620" spans="68:68" customFormat="1">
      <c r="BP695620" s="90"/>
    </row>
    <row r="695621" spans="68:68" customFormat="1">
      <c r="BP695621" s="90"/>
    </row>
    <row r="695622" spans="68:68" customFormat="1">
      <c r="BP695622" s="90"/>
    </row>
    <row r="695623" spans="68:68" customFormat="1">
      <c r="BP695623" s="90"/>
    </row>
    <row r="695624" spans="68:68" customFormat="1">
      <c r="BP695624" s="90"/>
    </row>
    <row r="695625" spans="68:68" customFormat="1">
      <c r="BP695625" s="90"/>
    </row>
    <row r="695626" spans="68:68" customFormat="1">
      <c r="BP695626" s="90"/>
    </row>
    <row r="695627" spans="68:68" customFormat="1">
      <c r="BP695627" s="90"/>
    </row>
    <row r="695628" spans="68:68" customFormat="1">
      <c r="BP695628" s="90"/>
    </row>
    <row r="695629" spans="68:68" customFormat="1">
      <c r="BP695629" s="90"/>
    </row>
    <row r="695630" spans="68:68" customFormat="1">
      <c r="BP695630" s="90"/>
    </row>
    <row r="695631" spans="68:68" customFormat="1">
      <c r="BP695631" s="90"/>
    </row>
    <row r="695632" spans="68:68" customFormat="1">
      <c r="BP695632" s="90"/>
    </row>
    <row r="695633" spans="68:68" customFormat="1">
      <c r="BP695633" s="90"/>
    </row>
    <row r="695634" spans="68:68" customFormat="1">
      <c r="BP695634" s="90"/>
    </row>
    <row r="695635" spans="68:68" customFormat="1">
      <c r="BP695635" s="90"/>
    </row>
    <row r="695636" spans="68:68" customFormat="1">
      <c r="BP695636" s="90"/>
    </row>
    <row r="695637" spans="68:68" customFormat="1">
      <c r="BP695637" s="90"/>
    </row>
    <row r="695638" spans="68:68" customFormat="1">
      <c r="BP695638" s="90"/>
    </row>
    <row r="695639" spans="68:68" customFormat="1">
      <c r="BP695639" s="90"/>
    </row>
    <row r="695640" spans="68:68" customFormat="1">
      <c r="BP695640" s="90"/>
    </row>
    <row r="695641" spans="68:68" customFormat="1">
      <c r="BP695641" s="90"/>
    </row>
    <row r="695642" spans="68:68" customFormat="1">
      <c r="BP695642" s="90"/>
    </row>
    <row r="695643" spans="68:68" customFormat="1">
      <c r="BP695643" s="90"/>
    </row>
    <row r="695644" spans="68:68" customFormat="1">
      <c r="BP695644" s="90"/>
    </row>
    <row r="695645" spans="68:68" customFormat="1">
      <c r="BP695645" s="90"/>
    </row>
    <row r="695646" spans="68:68" customFormat="1">
      <c r="BP695646" s="90"/>
    </row>
    <row r="695647" spans="68:68" customFormat="1">
      <c r="BP695647" s="90"/>
    </row>
    <row r="695648" spans="68:68" customFormat="1">
      <c r="BP695648" s="90"/>
    </row>
    <row r="695649" spans="68:68" customFormat="1">
      <c r="BP695649" s="90"/>
    </row>
    <row r="695650" spans="68:68" customFormat="1">
      <c r="BP695650" s="90"/>
    </row>
    <row r="695651" spans="68:68" customFormat="1">
      <c r="BP695651" s="90"/>
    </row>
    <row r="695652" spans="68:68" customFormat="1">
      <c r="BP695652" s="90"/>
    </row>
    <row r="695653" spans="68:68" customFormat="1">
      <c r="BP695653" s="90"/>
    </row>
    <row r="695654" spans="68:68" customFormat="1">
      <c r="BP695654" s="90"/>
    </row>
    <row r="695655" spans="68:68" customFormat="1">
      <c r="BP695655" s="90"/>
    </row>
    <row r="695656" spans="68:68" customFormat="1">
      <c r="BP695656" s="90"/>
    </row>
    <row r="695657" spans="68:68" customFormat="1">
      <c r="BP695657" s="90"/>
    </row>
    <row r="695658" spans="68:68" customFormat="1">
      <c r="BP695658" s="90"/>
    </row>
    <row r="695659" spans="68:68" customFormat="1">
      <c r="BP695659" s="90"/>
    </row>
    <row r="695660" spans="68:68" customFormat="1">
      <c r="BP695660" s="90"/>
    </row>
    <row r="695661" spans="68:68" customFormat="1">
      <c r="BP695661" s="90"/>
    </row>
    <row r="695662" spans="68:68" customFormat="1">
      <c r="BP695662" s="90"/>
    </row>
    <row r="695663" spans="68:68" customFormat="1">
      <c r="BP695663" s="90"/>
    </row>
    <row r="695664" spans="68:68" customFormat="1">
      <c r="BP695664" s="90"/>
    </row>
    <row r="695665" spans="68:68" customFormat="1">
      <c r="BP695665" s="90"/>
    </row>
    <row r="695666" spans="68:68" customFormat="1">
      <c r="BP695666" s="90"/>
    </row>
    <row r="695667" spans="68:68" customFormat="1">
      <c r="BP695667" s="90"/>
    </row>
    <row r="695668" spans="68:68" customFormat="1">
      <c r="BP695668" s="90"/>
    </row>
    <row r="695669" spans="68:68" customFormat="1">
      <c r="BP695669" s="90"/>
    </row>
    <row r="695670" spans="68:68" customFormat="1">
      <c r="BP695670" s="90"/>
    </row>
    <row r="695671" spans="68:68" customFormat="1">
      <c r="BP695671" s="90"/>
    </row>
    <row r="695672" spans="68:68" customFormat="1">
      <c r="BP695672" s="90"/>
    </row>
    <row r="695673" spans="68:68" customFormat="1">
      <c r="BP695673" s="90"/>
    </row>
    <row r="695674" spans="68:68" customFormat="1">
      <c r="BP695674" s="90"/>
    </row>
    <row r="695675" spans="68:68" customFormat="1">
      <c r="BP695675" s="90"/>
    </row>
    <row r="695676" spans="68:68" customFormat="1">
      <c r="BP695676" s="90"/>
    </row>
    <row r="695677" spans="68:68" customFormat="1">
      <c r="BP695677" s="90"/>
    </row>
    <row r="695678" spans="68:68" customFormat="1">
      <c r="BP695678" s="90"/>
    </row>
    <row r="695679" spans="68:68" customFormat="1">
      <c r="BP695679" s="90"/>
    </row>
    <row r="695680" spans="68:68" customFormat="1">
      <c r="BP695680" s="90"/>
    </row>
    <row r="695681" spans="68:68" customFormat="1">
      <c r="BP695681" s="90"/>
    </row>
    <row r="695682" spans="68:68" customFormat="1">
      <c r="BP695682" s="90"/>
    </row>
    <row r="695683" spans="68:68" customFormat="1">
      <c r="BP695683" s="90"/>
    </row>
    <row r="695684" spans="68:68" customFormat="1">
      <c r="BP695684" s="90"/>
    </row>
    <row r="695685" spans="68:68" customFormat="1">
      <c r="BP695685" s="90"/>
    </row>
    <row r="695686" spans="68:68" customFormat="1">
      <c r="BP695686" s="90"/>
    </row>
    <row r="695687" spans="68:68" customFormat="1">
      <c r="BP695687" s="90"/>
    </row>
    <row r="695688" spans="68:68" customFormat="1">
      <c r="BP695688" s="90"/>
    </row>
    <row r="695689" spans="68:68" customFormat="1">
      <c r="BP695689" s="90"/>
    </row>
    <row r="695690" spans="68:68" customFormat="1">
      <c r="BP695690" s="90"/>
    </row>
    <row r="695691" spans="68:68" customFormat="1">
      <c r="BP695691" s="90"/>
    </row>
    <row r="695692" spans="68:68" customFormat="1">
      <c r="BP695692" s="90"/>
    </row>
    <row r="695693" spans="68:68" customFormat="1">
      <c r="BP695693" s="90"/>
    </row>
    <row r="695694" spans="68:68" customFormat="1">
      <c r="BP695694" s="90"/>
    </row>
    <row r="695695" spans="68:68" customFormat="1">
      <c r="BP695695" s="90"/>
    </row>
    <row r="695696" spans="68:68" customFormat="1">
      <c r="BP695696" s="90"/>
    </row>
    <row r="695697" spans="68:68" customFormat="1">
      <c r="BP695697" s="90"/>
    </row>
    <row r="695698" spans="68:68" customFormat="1">
      <c r="BP695698" s="90"/>
    </row>
    <row r="695699" spans="68:68" customFormat="1">
      <c r="BP695699" s="90"/>
    </row>
    <row r="695700" spans="68:68" customFormat="1">
      <c r="BP695700" s="90"/>
    </row>
    <row r="695701" spans="68:68" customFormat="1">
      <c r="BP695701" s="90"/>
    </row>
    <row r="695702" spans="68:68" customFormat="1">
      <c r="BP695702" s="90"/>
    </row>
    <row r="695703" spans="68:68" customFormat="1">
      <c r="BP695703" s="90"/>
    </row>
    <row r="695704" spans="68:68" customFormat="1">
      <c r="BP695704" s="90"/>
    </row>
    <row r="695705" spans="68:68" customFormat="1">
      <c r="BP695705" s="90"/>
    </row>
    <row r="695706" spans="68:68" customFormat="1">
      <c r="BP695706" s="90"/>
    </row>
    <row r="695707" spans="68:68" customFormat="1">
      <c r="BP695707" s="90"/>
    </row>
    <row r="695708" spans="68:68" customFormat="1">
      <c r="BP695708" s="90"/>
    </row>
    <row r="695709" spans="68:68" customFormat="1">
      <c r="BP695709" s="90"/>
    </row>
    <row r="695710" spans="68:68" customFormat="1">
      <c r="BP695710" s="90"/>
    </row>
    <row r="695711" spans="68:68" customFormat="1">
      <c r="BP695711" s="90"/>
    </row>
    <row r="695712" spans="68:68" customFormat="1">
      <c r="BP695712" s="90"/>
    </row>
    <row r="695713" spans="68:68" customFormat="1">
      <c r="BP695713" s="90"/>
    </row>
    <row r="695714" spans="68:68" customFormat="1">
      <c r="BP695714" s="90"/>
    </row>
    <row r="695715" spans="68:68" customFormat="1">
      <c r="BP695715" s="90"/>
    </row>
    <row r="695716" spans="68:68" customFormat="1">
      <c r="BP695716" s="90"/>
    </row>
    <row r="695717" spans="68:68" customFormat="1">
      <c r="BP695717" s="90"/>
    </row>
    <row r="695718" spans="68:68" customFormat="1">
      <c r="BP695718" s="90"/>
    </row>
    <row r="695719" spans="68:68" customFormat="1">
      <c r="BP695719" s="90"/>
    </row>
    <row r="695720" spans="68:68" customFormat="1">
      <c r="BP695720" s="90"/>
    </row>
    <row r="695721" spans="68:68" customFormat="1">
      <c r="BP695721" s="90"/>
    </row>
    <row r="695722" spans="68:68" customFormat="1">
      <c r="BP695722" s="90"/>
    </row>
    <row r="695723" spans="68:68" customFormat="1">
      <c r="BP695723" s="90"/>
    </row>
    <row r="695724" spans="68:68" customFormat="1">
      <c r="BP695724" s="90"/>
    </row>
    <row r="695725" spans="68:68" customFormat="1">
      <c r="BP695725" s="90"/>
    </row>
    <row r="695726" spans="68:68" customFormat="1">
      <c r="BP695726" s="90"/>
    </row>
    <row r="695727" spans="68:68" customFormat="1">
      <c r="BP695727" s="90"/>
    </row>
    <row r="695728" spans="68:68" customFormat="1">
      <c r="BP695728" s="90"/>
    </row>
    <row r="695729" spans="68:68" customFormat="1">
      <c r="BP695729" s="90"/>
    </row>
    <row r="695730" spans="68:68" customFormat="1">
      <c r="BP695730" s="90"/>
    </row>
    <row r="695731" spans="68:68" customFormat="1">
      <c r="BP695731" s="90"/>
    </row>
    <row r="695732" spans="68:68" customFormat="1">
      <c r="BP695732" s="90"/>
    </row>
    <row r="695733" spans="68:68" customFormat="1">
      <c r="BP695733" s="90"/>
    </row>
    <row r="695734" spans="68:68" customFormat="1">
      <c r="BP695734" s="90"/>
    </row>
    <row r="695735" spans="68:68" customFormat="1">
      <c r="BP695735" s="90"/>
    </row>
    <row r="695736" spans="68:68" customFormat="1">
      <c r="BP695736" s="90"/>
    </row>
    <row r="695737" spans="68:68" customFormat="1">
      <c r="BP695737" s="90"/>
    </row>
    <row r="695738" spans="68:68" customFormat="1">
      <c r="BP695738" s="90"/>
    </row>
    <row r="695739" spans="68:68" customFormat="1">
      <c r="BP695739" s="90"/>
    </row>
    <row r="695740" spans="68:68" customFormat="1">
      <c r="BP695740" s="90"/>
    </row>
    <row r="695741" spans="68:68" customFormat="1">
      <c r="BP695741" s="90"/>
    </row>
    <row r="695742" spans="68:68" customFormat="1">
      <c r="BP695742" s="90"/>
    </row>
    <row r="695743" spans="68:68" customFormat="1">
      <c r="BP695743" s="90"/>
    </row>
    <row r="695744" spans="68:68" customFormat="1">
      <c r="BP695744" s="90"/>
    </row>
    <row r="695745" spans="68:68" customFormat="1">
      <c r="BP695745" s="90"/>
    </row>
    <row r="695746" spans="68:68" customFormat="1">
      <c r="BP695746" s="90"/>
    </row>
    <row r="695747" spans="68:68" customFormat="1">
      <c r="BP695747" s="90"/>
    </row>
    <row r="695748" spans="68:68" customFormat="1">
      <c r="BP695748" s="90"/>
    </row>
    <row r="695749" spans="68:68" customFormat="1">
      <c r="BP695749" s="90"/>
    </row>
    <row r="695750" spans="68:68" customFormat="1">
      <c r="BP695750" s="90"/>
    </row>
    <row r="695751" spans="68:68" customFormat="1">
      <c r="BP695751" s="90"/>
    </row>
    <row r="695752" spans="68:68" customFormat="1">
      <c r="BP695752" s="90"/>
    </row>
    <row r="695753" spans="68:68" customFormat="1">
      <c r="BP695753" s="90"/>
    </row>
    <row r="695754" spans="68:68" customFormat="1">
      <c r="BP695754" s="90"/>
    </row>
    <row r="695755" spans="68:68" customFormat="1">
      <c r="BP695755" s="90"/>
    </row>
    <row r="695756" spans="68:68" customFormat="1">
      <c r="BP695756" s="90"/>
    </row>
    <row r="695757" spans="68:68" customFormat="1">
      <c r="BP695757" s="90"/>
    </row>
    <row r="695758" spans="68:68" customFormat="1">
      <c r="BP695758" s="90"/>
    </row>
    <row r="695759" spans="68:68" customFormat="1">
      <c r="BP695759" s="90"/>
    </row>
    <row r="695760" spans="68:68" customFormat="1">
      <c r="BP695760" s="90"/>
    </row>
    <row r="695761" spans="68:68" customFormat="1">
      <c r="BP695761" s="90"/>
    </row>
    <row r="695762" spans="68:68" customFormat="1">
      <c r="BP695762" s="90"/>
    </row>
    <row r="695763" spans="68:68" customFormat="1">
      <c r="BP695763" s="90"/>
    </row>
    <row r="695764" spans="68:68" customFormat="1">
      <c r="BP695764" s="90"/>
    </row>
    <row r="695765" spans="68:68" customFormat="1">
      <c r="BP695765" s="90"/>
    </row>
    <row r="695766" spans="68:68" customFormat="1">
      <c r="BP695766" s="90"/>
    </row>
    <row r="695767" spans="68:68" customFormat="1">
      <c r="BP695767" s="90"/>
    </row>
    <row r="695768" spans="68:68" customFormat="1">
      <c r="BP695768" s="90"/>
    </row>
    <row r="695769" spans="68:68" customFormat="1">
      <c r="BP695769" s="90"/>
    </row>
    <row r="695770" spans="68:68" customFormat="1">
      <c r="BP695770" s="90"/>
    </row>
    <row r="695771" spans="68:68" customFormat="1">
      <c r="BP695771" s="90"/>
    </row>
    <row r="695772" spans="68:68" customFormat="1">
      <c r="BP695772" s="90"/>
    </row>
    <row r="695773" spans="68:68" customFormat="1">
      <c r="BP695773" s="90"/>
    </row>
    <row r="695774" spans="68:68" customFormat="1">
      <c r="BP695774" s="90"/>
    </row>
    <row r="695775" spans="68:68" customFormat="1">
      <c r="BP695775" s="90"/>
    </row>
    <row r="695776" spans="68:68" customFormat="1">
      <c r="BP695776" s="90"/>
    </row>
    <row r="695777" spans="68:68" customFormat="1">
      <c r="BP695777" s="90"/>
    </row>
    <row r="695778" spans="68:68" customFormat="1">
      <c r="BP695778" s="90"/>
    </row>
    <row r="695779" spans="68:68" customFormat="1">
      <c r="BP695779" s="90"/>
    </row>
    <row r="695780" spans="68:68" customFormat="1">
      <c r="BP695780" s="90"/>
    </row>
    <row r="695781" spans="68:68" customFormat="1">
      <c r="BP695781" s="90"/>
    </row>
    <row r="695782" spans="68:68" customFormat="1">
      <c r="BP695782" s="90"/>
    </row>
    <row r="695783" spans="68:68" customFormat="1">
      <c r="BP695783" s="90"/>
    </row>
    <row r="695784" spans="68:68" customFormat="1">
      <c r="BP695784" s="90"/>
    </row>
    <row r="695785" spans="68:68" customFormat="1">
      <c r="BP695785" s="90"/>
    </row>
    <row r="695786" spans="68:68" customFormat="1">
      <c r="BP695786" s="90"/>
    </row>
    <row r="695787" spans="68:68" customFormat="1">
      <c r="BP695787" s="90"/>
    </row>
    <row r="695788" spans="68:68" customFormat="1">
      <c r="BP695788" s="90"/>
    </row>
    <row r="695789" spans="68:68" customFormat="1">
      <c r="BP695789" s="90"/>
    </row>
    <row r="695790" spans="68:68" customFormat="1">
      <c r="BP695790" s="90"/>
    </row>
    <row r="695791" spans="68:68" customFormat="1">
      <c r="BP695791" s="90"/>
    </row>
    <row r="695792" spans="68:68" customFormat="1">
      <c r="BP695792" s="90"/>
    </row>
    <row r="695793" spans="68:68" customFormat="1">
      <c r="BP695793" s="90"/>
    </row>
    <row r="695794" spans="68:68" customFormat="1">
      <c r="BP695794" s="90"/>
    </row>
    <row r="695795" spans="68:68" customFormat="1">
      <c r="BP695795" s="90"/>
    </row>
    <row r="695796" spans="68:68" customFormat="1">
      <c r="BP695796" s="90"/>
    </row>
    <row r="695797" spans="68:68" customFormat="1">
      <c r="BP695797" s="90"/>
    </row>
    <row r="695798" spans="68:68" customFormat="1">
      <c r="BP695798" s="90"/>
    </row>
    <row r="695799" spans="68:68" customFormat="1">
      <c r="BP695799" s="90"/>
    </row>
    <row r="695800" spans="68:68" customFormat="1">
      <c r="BP695800" s="90"/>
    </row>
    <row r="695801" spans="68:68" customFormat="1">
      <c r="BP695801" s="90"/>
    </row>
    <row r="695802" spans="68:68" customFormat="1">
      <c r="BP695802" s="90"/>
    </row>
    <row r="695803" spans="68:68" customFormat="1">
      <c r="BP695803" s="90"/>
    </row>
    <row r="695804" spans="68:68" customFormat="1">
      <c r="BP695804" s="90"/>
    </row>
    <row r="695805" spans="68:68" customFormat="1">
      <c r="BP695805" s="90"/>
    </row>
    <row r="695806" spans="68:68" customFormat="1">
      <c r="BP695806" s="90"/>
    </row>
    <row r="695807" spans="68:68" customFormat="1">
      <c r="BP695807" s="90"/>
    </row>
    <row r="695808" spans="68:68" customFormat="1">
      <c r="BP695808" s="90"/>
    </row>
    <row r="695809" spans="68:68" customFormat="1">
      <c r="BP695809" s="90"/>
    </row>
    <row r="695810" spans="68:68" customFormat="1">
      <c r="BP695810" s="90"/>
    </row>
    <row r="695811" spans="68:68" customFormat="1">
      <c r="BP695811" s="90"/>
    </row>
    <row r="695812" spans="68:68" customFormat="1">
      <c r="BP695812" s="90"/>
    </row>
    <row r="695813" spans="68:68" customFormat="1">
      <c r="BP695813" s="90"/>
    </row>
    <row r="695814" spans="68:68" customFormat="1">
      <c r="BP695814" s="90"/>
    </row>
    <row r="695815" spans="68:68" customFormat="1">
      <c r="BP695815" s="90"/>
    </row>
    <row r="695816" spans="68:68" customFormat="1">
      <c r="BP695816" s="90"/>
    </row>
    <row r="695817" spans="68:68" customFormat="1">
      <c r="BP695817" s="90"/>
    </row>
    <row r="695818" spans="68:68" customFormat="1">
      <c r="BP695818" s="90"/>
    </row>
    <row r="695819" spans="68:68" customFormat="1">
      <c r="BP695819" s="90"/>
    </row>
    <row r="695820" spans="68:68" customFormat="1">
      <c r="BP695820" s="90"/>
    </row>
    <row r="695821" spans="68:68" customFormat="1">
      <c r="BP695821" s="90"/>
    </row>
    <row r="695822" spans="68:68" customFormat="1">
      <c r="BP695822" s="90"/>
    </row>
    <row r="695823" spans="68:68" customFormat="1">
      <c r="BP695823" s="90"/>
    </row>
    <row r="695824" spans="68:68" customFormat="1">
      <c r="BP695824" s="90"/>
    </row>
    <row r="695825" spans="68:68" customFormat="1">
      <c r="BP695825" s="90"/>
    </row>
    <row r="695826" spans="68:68" customFormat="1">
      <c r="BP695826" s="90"/>
    </row>
    <row r="695827" spans="68:68" customFormat="1">
      <c r="BP695827" s="90"/>
    </row>
    <row r="695828" spans="68:68" customFormat="1">
      <c r="BP695828" s="90"/>
    </row>
    <row r="695829" spans="68:68" customFormat="1">
      <c r="BP695829" s="90"/>
    </row>
    <row r="695830" spans="68:68" customFormat="1">
      <c r="BP695830" s="90"/>
    </row>
    <row r="695831" spans="68:68" customFormat="1">
      <c r="BP695831" s="90"/>
    </row>
    <row r="695832" spans="68:68" customFormat="1">
      <c r="BP695832" s="90"/>
    </row>
    <row r="695833" spans="68:68" customFormat="1">
      <c r="BP695833" s="90"/>
    </row>
    <row r="695834" spans="68:68" customFormat="1">
      <c r="BP695834" s="90"/>
    </row>
    <row r="695835" spans="68:68" customFormat="1">
      <c r="BP695835" s="90"/>
    </row>
    <row r="695836" spans="68:68" customFormat="1">
      <c r="BP695836" s="90"/>
    </row>
    <row r="695837" spans="68:68" customFormat="1">
      <c r="BP695837" s="90"/>
    </row>
    <row r="695838" spans="68:68" customFormat="1">
      <c r="BP695838" s="90"/>
    </row>
    <row r="695839" spans="68:68" customFormat="1">
      <c r="BP695839" s="90"/>
    </row>
    <row r="695840" spans="68:68" customFormat="1">
      <c r="BP695840" s="90"/>
    </row>
    <row r="695841" spans="68:68" customFormat="1">
      <c r="BP695841" s="90"/>
    </row>
    <row r="695842" spans="68:68" customFormat="1">
      <c r="BP695842" s="90"/>
    </row>
    <row r="695843" spans="68:68" customFormat="1">
      <c r="BP695843" s="90"/>
    </row>
    <row r="695844" spans="68:68" customFormat="1">
      <c r="BP695844" s="90"/>
    </row>
    <row r="695845" spans="68:68" customFormat="1">
      <c r="BP695845" s="90"/>
    </row>
    <row r="695846" spans="68:68" customFormat="1">
      <c r="BP695846" s="90"/>
    </row>
    <row r="695847" spans="68:68" customFormat="1">
      <c r="BP695847" s="90"/>
    </row>
    <row r="695848" spans="68:68" customFormat="1">
      <c r="BP695848" s="90"/>
    </row>
    <row r="695849" spans="68:68" customFormat="1">
      <c r="BP695849" s="90"/>
    </row>
    <row r="695850" spans="68:68" customFormat="1">
      <c r="BP695850" s="90"/>
    </row>
    <row r="695851" spans="68:68" customFormat="1">
      <c r="BP695851" s="90"/>
    </row>
    <row r="695852" spans="68:68" customFormat="1">
      <c r="BP695852" s="90"/>
    </row>
    <row r="695853" spans="68:68" customFormat="1">
      <c r="BP695853" s="90"/>
    </row>
    <row r="695854" spans="68:68" customFormat="1">
      <c r="BP695854" s="90"/>
    </row>
    <row r="695855" spans="68:68" customFormat="1">
      <c r="BP695855" s="90"/>
    </row>
    <row r="695856" spans="68:68" customFormat="1">
      <c r="BP695856" s="90"/>
    </row>
    <row r="695857" spans="68:68" customFormat="1">
      <c r="BP695857" s="90"/>
    </row>
    <row r="695858" spans="68:68" customFormat="1">
      <c r="BP695858" s="90"/>
    </row>
    <row r="695859" spans="68:68" customFormat="1">
      <c r="BP695859" s="90"/>
    </row>
    <row r="695860" spans="68:68" customFormat="1">
      <c r="BP695860" s="90"/>
    </row>
    <row r="695861" spans="68:68" customFormat="1">
      <c r="BP695861" s="90"/>
    </row>
    <row r="695862" spans="68:68" customFormat="1">
      <c r="BP695862" s="90"/>
    </row>
    <row r="695863" spans="68:68" customFormat="1">
      <c r="BP695863" s="90"/>
    </row>
    <row r="695864" spans="68:68" customFormat="1">
      <c r="BP695864" s="90"/>
    </row>
    <row r="695865" spans="68:68" customFormat="1">
      <c r="BP695865" s="90"/>
    </row>
    <row r="695866" spans="68:68" customFormat="1">
      <c r="BP695866" s="90"/>
    </row>
    <row r="695867" spans="68:68" customFormat="1">
      <c r="BP695867" s="90"/>
    </row>
    <row r="695868" spans="68:68" customFormat="1">
      <c r="BP695868" s="90"/>
    </row>
    <row r="695869" spans="68:68" customFormat="1">
      <c r="BP695869" s="90"/>
    </row>
    <row r="695870" spans="68:68" customFormat="1">
      <c r="BP695870" s="90"/>
    </row>
    <row r="695871" spans="68:68" customFormat="1">
      <c r="BP695871" s="90"/>
    </row>
    <row r="695872" spans="68:68" customFormat="1">
      <c r="BP695872" s="90"/>
    </row>
    <row r="695873" spans="68:68" customFormat="1">
      <c r="BP695873" s="90"/>
    </row>
    <row r="695874" spans="68:68" customFormat="1">
      <c r="BP695874" s="90"/>
    </row>
    <row r="695875" spans="68:68" customFormat="1">
      <c r="BP695875" s="90"/>
    </row>
    <row r="695876" spans="68:68" customFormat="1">
      <c r="BP695876" s="90"/>
    </row>
    <row r="695877" spans="68:68" customFormat="1">
      <c r="BP695877" s="90"/>
    </row>
    <row r="695878" spans="68:68" customFormat="1">
      <c r="BP695878" s="90"/>
    </row>
    <row r="695879" spans="68:68" customFormat="1">
      <c r="BP695879" s="90"/>
    </row>
    <row r="695880" spans="68:68" customFormat="1">
      <c r="BP695880" s="90"/>
    </row>
    <row r="695881" spans="68:68" customFormat="1">
      <c r="BP695881" s="90"/>
    </row>
    <row r="695882" spans="68:68" customFormat="1">
      <c r="BP695882" s="90"/>
    </row>
    <row r="695883" spans="68:68" customFormat="1">
      <c r="BP695883" s="90"/>
    </row>
    <row r="695884" spans="68:68" customFormat="1">
      <c r="BP695884" s="90"/>
    </row>
    <row r="695885" spans="68:68" customFormat="1">
      <c r="BP695885" s="90"/>
    </row>
    <row r="695886" spans="68:68" customFormat="1">
      <c r="BP695886" s="90"/>
    </row>
    <row r="695887" spans="68:68" customFormat="1">
      <c r="BP695887" s="90"/>
    </row>
    <row r="695888" spans="68:68" customFormat="1">
      <c r="BP695888" s="90"/>
    </row>
    <row r="695889" spans="68:68" customFormat="1">
      <c r="BP695889" s="90"/>
    </row>
    <row r="695890" spans="68:68" customFormat="1">
      <c r="BP695890" s="90"/>
    </row>
    <row r="695891" spans="68:68" customFormat="1">
      <c r="BP695891" s="90"/>
    </row>
    <row r="695892" spans="68:68" customFormat="1">
      <c r="BP695892" s="90"/>
    </row>
    <row r="695893" spans="68:68" customFormat="1">
      <c r="BP695893" s="90"/>
    </row>
    <row r="695894" spans="68:68" customFormat="1">
      <c r="BP695894" s="90"/>
    </row>
    <row r="695895" spans="68:68" customFormat="1">
      <c r="BP695895" s="90"/>
    </row>
    <row r="695896" spans="68:68" customFormat="1">
      <c r="BP695896" s="90"/>
    </row>
    <row r="695897" spans="68:68" customFormat="1">
      <c r="BP695897" s="90"/>
    </row>
    <row r="695898" spans="68:68" customFormat="1">
      <c r="BP695898" s="90"/>
    </row>
    <row r="695899" spans="68:68" customFormat="1">
      <c r="BP695899" s="90"/>
    </row>
    <row r="695900" spans="68:68" customFormat="1">
      <c r="BP695900" s="90"/>
    </row>
    <row r="695901" spans="68:68" customFormat="1">
      <c r="BP695901" s="90"/>
    </row>
    <row r="695902" spans="68:68" customFormat="1">
      <c r="BP695902" s="90"/>
    </row>
    <row r="695903" spans="68:68" customFormat="1">
      <c r="BP695903" s="90"/>
    </row>
    <row r="695904" spans="68:68" customFormat="1">
      <c r="BP695904" s="90"/>
    </row>
    <row r="695905" spans="68:68" customFormat="1">
      <c r="BP695905" s="90"/>
    </row>
    <row r="695906" spans="68:68" customFormat="1">
      <c r="BP695906" s="90"/>
    </row>
    <row r="695907" spans="68:68" customFormat="1">
      <c r="BP695907" s="90"/>
    </row>
    <row r="695908" spans="68:68" customFormat="1">
      <c r="BP695908" s="90"/>
    </row>
    <row r="695909" spans="68:68" customFormat="1">
      <c r="BP695909" s="90"/>
    </row>
    <row r="695910" spans="68:68" customFormat="1">
      <c r="BP695910" s="90"/>
    </row>
    <row r="695911" spans="68:68" customFormat="1">
      <c r="BP695911" s="90"/>
    </row>
    <row r="695912" spans="68:68" customFormat="1">
      <c r="BP695912" s="90"/>
    </row>
    <row r="695913" spans="68:68" customFormat="1">
      <c r="BP695913" s="90"/>
    </row>
    <row r="695914" spans="68:68" customFormat="1">
      <c r="BP695914" s="90"/>
    </row>
    <row r="695915" spans="68:68" customFormat="1">
      <c r="BP695915" s="90"/>
    </row>
    <row r="695916" spans="68:68" customFormat="1">
      <c r="BP695916" s="90"/>
    </row>
    <row r="695917" spans="68:68" customFormat="1">
      <c r="BP695917" s="90"/>
    </row>
    <row r="695918" spans="68:68" customFormat="1">
      <c r="BP695918" s="90"/>
    </row>
    <row r="695919" spans="68:68" customFormat="1">
      <c r="BP695919" s="90"/>
    </row>
    <row r="695920" spans="68:68" customFormat="1">
      <c r="BP695920" s="90"/>
    </row>
    <row r="695921" spans="68:68" customFormat="1">
      <c r="BP695921" s="90"/>
    </row>
    <row r="695922" spans="68:68" customFormat="1">
      <c r="BP695922" s="90"/>
    </row>
    <row r="695923" spans="68:68" customFormat="1">
      <c r="BP695923" s="90"/>
    </row>
    <row r="695924" spans="68:68" customFormat="1">
      <c r="BP695924" s="90"/>
    </row>
    <row r="695925" spans="68:68" customFormat="1">
      <c r="BP695925" s="90"/>
    </row>
    <row r="695926" spans="68:68" customFormat="1">
      <c r="BP695926" s="90"/>
    </row>
    <row r="695927" spans="68:68" customFormat="1">
      <c r="BP695927" s="90"/>
    </row>
    <row r="695928" spans="68:68" customFormat="1">
      <c r="BP695928" s="90"/>
    </row>
    <row r="695929" spans="68:68" customFormat="1">
      <c r="BP695929" s="90"/>
    </row>
    <row r="695930" spans="68:68" customFormat="1">
      <c r="BP695930" s="90"/>
    </row>
    <row r="695931" spans="68:68" customFormat="1">
      <c r="BP695931" s="90"/>
    </row>
    <row r="695932" spans="68:68" customFormat="1">
      <c r="BP695932" s="90"/>
    </row>
    <row r="695933" spans="68:68" customFormat="1">
      <c r="BP695933" s="90"/>
    </row>
    <row r="695934" spans="68:68" customFormat="1">
      <c r="BP695934" s="90"/>
    </row>
    <row r="695935" spans="68:68" customFormat="1">
      <c r="BP695935" s="90"/>
    </row>
    <row r="695936" spans="68:68" customFormat="1">
      <c r="BP695936" s="90"/>
    </row>
    <row r="695937" spans="68:68" customFormat="1">
      <c r="BP695937" s="90"/>
    </row>
    <row r="695938" spans="68:68" customFormat="1">
      <c r="BP695938" s="90"/>
    </row>
    <row r="695939" spans="68:68" customFormat="1">
      <c r="BP695939" s="90"/>
    </row>
    <row r="695940" spans="68:68" customFormat="1">
      <c r="BP695940" s="90"/>
    </row>
    <row r="695941" spans="68:68" customFormat="1">
      <c r="BP695941" s="90"/>
    </row>
    <row r="695942" spans="68:68" customFormat="1">
      <c r="BP695942" s="90"/>
    </row>
    <row r="695943" spans="68:68" customFormat="1">
      <c r="BP695943" s="90"/>
    </row>
    <row r="695944" spans="68:68" customFormat="1">
      <c r="BP695944" s="90"/>
    </row>
    <row r="695945" spans="68:68" customFormat="1">
      <c r="BP695945" s="90"/>
    </row>
    <row r="695946" spans="68:68" customFormat="1">
      <c r="BP695946" s="90"/>
    </row>
    <row r="695947" spans="68:68" customFormat="1">
      <c r="BP695947" s="90"/>
    </row>
    <row r="695948" spans="68:68" customFormat="1">
      <c r="BP695948" s="90"/>
    </row>
    <row r="695949" spans="68:68" customFormat="1">
      <c r="BP695949" s="90"/>
    </row>
    <row r="695950" spans="68:68" customFormat="1">
      <c r="BP695950" s="90"/>
    </row>
    <row r="695951" spans="68:68" customFormat="1">
      <c r="BP695951" s="90"/>
    </row>
    <row r="695952" spans="68:68" customFormat="1">
      <c r="BP695952" s="90"/>
    </row>
    <row r="695953" spans="68:68" customFormat="1">
      <c r="BP695953" s="90"/>
    </row>
    <row r="695954" spans="68:68" customFormat="1">
      <c r="BP695954" s="90"/>
    </row>
    <row r="695955" spans="68:68" customFormat="1">
      <c r="BP695955" s="90"/>
    </row>
    <row r="695956" spans="68:68" customFormat="1">
      <c r="BP695956" s="90"/>
    </row>
    <row r="695957" spans="68:68" customFormat="1">
      <c r="BP695957" s="90"/>
    </row>
    <row r="695958" spans="68:68" customFormat="1">
      <c r="BP695958" s="90"/>
    </row>
    <row r="695959" spans="68:68" customFormat="1">
      <c r="BP695959" s="90"/>
    </row>
    <row r="695960" spans="68:68" customFormat="1">
      <c r="BP695960" s="90"/>
    </row>
    <row r="695961" spans="68:68" customFormat="1">
      <c r="BP695961" s="90"/>
    </row>
    <row r="695962" spans="68:68" customFormat="1">
      <c r="BP695962" s="90"/>
    </row>
    <row r="695963" spans="68:68" customFormat="1">
      <c r="BP695963" s="90"/>
    </row>
    <row r="695964" spans="68:68" customFormat="1">
      <c r="BP695964" s="90"/>
    </row>
    <row r="695965" spans="68:68" customFormat="1">
      <c r="BP695965" s="90"/>
    </row>
    <row r="695966" spans="68:68" customFormat="1">
      <c r="BP695966" s="90"/>
    </row>
    <row r="695967" spans="68:68" customFormat="1">
      <c r="BP695967" s="90"/>
    </row>
    <row r="695968" spans="68:68" customFormat="1">
      <c r="BP695968" s="90"/>
    </row>
    <row r="695969" spans="68:68" customFormat="1">
      <c r="BP695969" s="90"/>
    </row>
    <row r="695970" spans="68:68" customFormat="1">
      <c r="BP695970" s="90"/>
    </row>
    <row r="695971" spans="68:68" customFormat="1">
      <c r="BP695971" s="90"/>
    </row>
    <row r="695972" spans="68:68" customFormat="1">
      <c r="BP695972" s="90"/>
    </row>
    <row r="695973" spans="68:68" customFormat="1">
      <c r="BP695973" s="90"/>
    </row>
    <row r="695974" spans="68:68" customFormat="1">
      <c r="BP695974" s="90"/>
    </row>
    <row r="695975" spans="68:68" customFormat="1">
      <c r="BP695975" s="90"/>
    </row>
    <row r="695976" spans="68:68" customFormat="1">
      <c r="BP695976" s="90"/>
    </row>
    <row r="695977" spans="68:68" customFormat="1">
      <c r="BP695977" s="90"/>
    </row>
    <row r="695978" spans="68:68" customFormat="1">
      <c r="BP695978" s="90"/>
    </row>
    <row r="695979" spans="68:68" customFormat="1">
      <c r="BP695979" s="90"/>
    </row>
    <row r="695980" spans="68:68" customFormat="1">
      <c r="BP695980" s="90"/>
    </row>
    <row r="695981" spans="68:68" customFormat="1">
      <c r="BP695981" s="90"/>
    </row>
    <row r="695982" spans="68:68" customFormat="1">
      <c r="BP695982" s="90"/>
    </row>
    <row r="695983" spans="68:68" customFormat="1">
      <c r="BP695983" s="90"/>
    </row>
    <row r="695984" spans="68:68" customFormat="1">
      <c r="BP695984" s="90"/>
    </row>
    <row r="695985" spans="68:68" customFormat="1">
      <c r="BP695985" s="90"/>
    </row>
    <row r="695986" spans="68:68" customFormat="1">
      <c r="BP695986" s="90"/>
    </row>
    <row r="695987" spans="68:68" customFormat="1">
      <c r="BP695987" s="90"/>
    </row>
    <row r="695988" spans="68:68" customFormat="1">
      <c r="BP695988" s="90"/>
    </row>
    <row r="695989" spans="68:68" customFormat="1">
      <c r="BP695989" s="90"/>
    </row>
    <row r="695990" spans="68:68" customFormat="1">
      <c r="BP695990" s="90"/>
    </row>
    <row r="695991" spans="68:68" customFormat="1">
      <c r="BP695991" s="90"/>
    </row>
    <row r="695992" spans="68:68" customFormat="1">
      <c r="BP695992" s="90"/>
    </row>
    <row r="695993" spans="68:68" customFormat="1">
      <c r="BP695993" s="90"/>
    </row>
    <row r="695994" spans="68:68" customFormat="1">
      <c r="BP695994" s="90"/>
    </row>
    <row r="695995" spans="68:68" customFormat="1">
      <c r="BP695995" s="90"/>
    </row>
    <row r="695996" spans="68:68" customFormat="1">
      <c r="BP695996" s="90"/>
    </row>
    <row r="695997" spans="68:68" customFormat="1">
      <c r="BP695997" s="90"/>
    </row>
    <row r="695998" spans="68:68" customFormat="1">
      <c r="BP695998" s="90"/>
    </row>
    <row r="695999" spans="68:68" customFormat="1">
      <c r="BP695999" s="90"/>
    </row>
    <row r="696000" spans="68:68" customFormat="1">
      <c r="BP696000" s="90"/>
    </row>
    <row r="696001" spans="68:68" customFormat="1">
      <c r="BP696001" s="90"/>
    </row>
    <row r="696002" spans="68:68" customFormat="1">
      <c r="BP696002" s="90"/>
    </row>
    <row r="696003" spans="68:68" customFormat="1">
      <c r="BP696003" s="90"/>
    </row>
    <row r="696004" spans="68:68" customFormat="1">
      <c r="BP696004" s="90"/>
    </row>
    <row r="696005" spans="68:68" customFormat="1">
      <c r="BP696005" s="90"/>
    </row>
    <row r="696006" spans="68:68" customFormat="1">
      <c r="BP696006" s="90"/>
    </row>
    <row r="696007" spans="68:68" customFormat="1">
      <c r="BP696007" s="90"/>
    </row>
    <row r="696008" spans="68:68" customFormat="1">
      <c r="BP696008" s="90"/>
    </row>
    <row r="696009" spans="68:68" customFormat="1">
      <c r="BP696009" s="90"/>
    </row>
    <row r="696010" spans="68:68" customFormat="1">
      <c r="BP696010" s="90"/>
    </row>
    <row r="696011" spans="68:68" customFormat="1">
      <c r="BP696011" s="90"/>
    </row>
    <row r="696012" spans="68:68" customFormat="1">
      <c r="BP696012" s="90"/>
    </row>
    <row r="696013" spans="68:68" customFormat="1">
      <c r="BP696013" s="90"/>
    </row>
    <row r="696014" spans="68:68" customFormat="1">
      <c r="BP696014" s="90"/>
    </row>
    <row r="696015" spans="68:68" customFormat="1">
      <c r="BP696015" s="90"/>
    </row>
    <row r="696016" spans="68:68" customFormat="1">
      <c r="BP696016" s="90"/>
    </row>
    <row r="696017" spans="68:68" customFormat="1">
      <c r="BP696017" s="90"/>
    </row>
    <row r="696018" spans="68:68" customFormat="1">
      <c r="BP696018" s="90"/>
    </row>
    <row r="696019" spans="68:68" customFormat="1">
      <c r="BP696019" s="90"/>
    </row>
    <row r="696020" spans="68:68" customFormat="1">
      <c r="BP696020" s="90"/>
    </row>
    <row r="696021" spans="68:68" customFormat="1">
      <c r="BP696021" s="90"/>
    </row>
    <row r="696022" spans="68:68" customFormat="1">
      <c r="BP696022" s="90"/>
    </row>
    <row r="696023" spans="68:68" customFormat="1">
      <c r="BP696023" s="90"/>
    </row>
    <row r="696024" spans="68:68" customFormat="1">
      <c r="BP696024" s="90"/>
    </row>
    <row r="696025" spans="68:68" customFormat="1">
      <c r="BP696025" s="90"/>
    </row>
    <row r="696026" spans="68:68" customFormat="1">
      <c r="BP696026" s="90"/>
    </row>
    <row r="696027" spans="68:68" customFormat="1">
      <c r="BP696027" s="90"/>
    </row>
    <row r="696028" spans="68:68" customFormat="1">
      <c r="BP696028" s="90"/>
    </row>
    <row r="696029" spans="68:68" customFormat="1">
      <c r="BP696029" s="90"/>
    </row>
    <row r="696030" spans="68:68" customFormat="1">
      <c r="BP696030" s="90"/>
    </row>
    <row r="696031" spans="68:68" customFormat="1">
      <c r="BP696031" s="90"/>
    </row>
    <row r="696032" spans="68:68" customFormat="1">
      <c r="BP696032" s="90"/>
    </row>
    <row r="696033" spans="68:68" customFormat="1">
      <c r="BP696033" s="90"/>
    </row>
    <row r="696034" spans="68:68" customFormat="1">
      <c r="BP696034" s="90"/>
    </row>
    <row r="696035" spans="68:68" customFormat="1">
      <c r="BP696035" s="90"/>
    </row>
    <row r="696036" spans="68:68" customFormat="1">
      <c r="BP696036" s="90"/>
    </row>
    <row r="696037" spans="68:68" customFormat="1">
      <c r="BP696037" s="90"/>
    </row>
    <row r="696038" spans="68:68" customFormat="1">
      <c r="BP696038" s="90"/>
    </row>
    <row r="696039" spans="68:68" customFormat="1">
      <c r="BP696039" s="90"/>
    </row>
    <row r="696040" spans="68:68" customFormat="1">
      <c r="BP696040" s="90"/>
    </row>
    <row r="696041" spans="68:68" customFormat="1">
      <c r="BP696041" s="90"/>
    </row>
    <row r="696042" spans="68:68" customFormat="1">
      <c r="BP696042" s="90"/>
    </row>
    <row r="696043" spans="68:68" customFormat="1">
      <c r="BP696043" s="90"/>
    </row>
    <row r="696044" spans="68:68" customFormat="1">
      <c r="BP696044" s="90"/>
    </row>
    <row r="696045" spans="68:68" customFormat="1">
      <c r="BP696045" s="90"/>
    </row>
    <row r="696046" spans="68:68" customFormat="1">
      <c r="BP696046" s="90"/>
    </row>
    <row r="696047" spans="68:68" customFormat="1">
      <c r="BP696047" s="90"/>
    </row>
    <row r="696048" spans="68:68" customFormat="1">
      <c r="BP696048" s="90"/>
    </row>
    <row r="696049" spans="68:68" customFormat="1">
      <c r="BP696049" s="90"/>
    </row>
    <row r="696050" spans="68:68" customFormat="1">
      <c r="BP696050" s="90"/>
    </row>
    <row r="696051" spans="68:68" customFormat="1">
      <c r="BP696051" s="90"/>
    </row>
    <row r="696052" spans="68:68" customFormat="1">
      <c r="BP696052" s="90"/>
    </row>
    <row r="696053" spans="68:68" customFormat="1">
      <c r="BP696053" s="90"/>
    </row>
    <row r="696054" spans="68:68" customFormat="1">
      <c r="BP696054" s="90"/>
    </row>
    <row r="696055" spans="68:68" customFormat="1">
      <c r="BP696055" s="90"/>
    </row>
    <row r="696056" spans="68:68" customFormat="1">
      <c r="BP696056" s="90"/>
    </row>
    <row r="696057" spans="68:68" customFormat="1">
      <c r="BP696057" s="90"/>
    </row>
    <row r="696058" spans="68:68" customFormat="1">
      <c r="BP696058" s="90"/>
    </row>
    <row r="696059" spans="68:68" customFormat="1">
      <c r="BP696059" s="90"/>
    </row>
    <row r="696060" spans="68:68" customFormat="1">
      <c r="BP696060" s="90"/>
    </row>
    <row r="696061" spans="68:68" customFormat="1">
      <c r="BP696061" s="90"/>
    </row>
    <row r="696062" spans="68:68" customFormat="1">
      <c r="BP696062" s="90"/>
    </row>
    <row r="696063" spans="68:68" customFormat="1">
      <c r="BP696063" s="90"/>
    </row>
    <row r="696064" spans="68:68" customFormat="1">
      <c r="BP696064" s="90"/>
    </row>
    <row r="696065" spans="68:68" customFormat="1">
      <c r="BP696065" s="90"/>
    </row>
    <row r="696066" spans="68:68" customFormat="1">
      <c r="BP696066" s="90"/>
    </row>
    <row r="696067" spans="68:68" customFormat="1">
      <c r="BP696067" s="90"/>
    </row>
    <row r="696068" spans="68:68" customFormat="1">
      <c r="BP696068" s="90"/>
    </row>
    <row r="696069" spans="68:68" customFormat="1">
      <c r="BP696069" s="90"/>
    </row>
    <row r="696070" spans="68:68" customFormat="1">
      <c r="BP696070" s="90"/>
    </row>
    <row r="696071" spans="68:68" customFormat="1">
      <c r="BP696071" s="90"/>
    </row>
    <row r="696072" spans="68:68" customFormat="1">
      <c r="BP696072" s="90"/>
    </row>
    <row r="696073" spans="68:68" customFormat="1">
      <c r="BP696073" s="90"/>
    </row>
    <row r="696074" spans="68:68" customFormat="1">
      <c r="BP696074" s="90"/>
    </row>
    <row r="696075" spans="68:68" customFormat="1">
      <c r="BP696075" s="90"/>
    </row>
    <row r="696076" spans="68:68" customFormat="1">
      <c r="BP696076" s="90"/>
    </row>
    <row r="696077" spans="68:68" customFormat="1">
      <c r="BP696077" s="90"/>
    </row>
    <row r="696078" spans="68:68" customFormat="1">
      <c r="BP696078" s="90"/>
    </row>
    <row r="696079" spans="68:68" customFormat="1">
      <c r="BP696079" s="90"/>
    </row>
    <row r="696080" spans="68:68" customFormat="1">
      <c r="BP696080" s="90"/>
    </row>
    <row r="696081" spans="68:68" customFormat="1">
      <c r="BP696081" s="90"/>
    </row>
    <row r="696082" spans="68:68" customFormat="1">
      <c r="BP696082" s="90"/>
    </row>
    <row r="696083" spans="68:68" customFormat="1">
      <c r="BP696083" s="90"/>
    </row>
    <row r="696084" spans="68:68" customFormat="1">
      <c r="BP696084" s="90"/>
    </row>
    <row r="696085" spans="68:68" customFormat="1">
      <c r="BP696085" s="90"/>
    </row>
    <row r="696086" spans="68:68" customFormat="1">
      <c r="BP696086" s="90"/>
    </row>
    <row r="696087" spans="68:68" customFormat="1">
      <c r="BP696087" s="90"/>
    </row>
    <row r="696088" spans="68:68" customFormat="1">
      <c r="BP696088" s="90"/>
    </row>
    <row r="696089" spans="68:68" customFormat="1">
      <c r="BP696089" s="90"/>
    </row>
    <row r="696090" spans="68:68" customFormat="1">
      <c r="BP696090" s="90"/>
    </row>
    <row r="696091" spans="68:68" customFormat="1">
      <c r="BP696091" s="90"/>
    </row>
    <row r="696092" spans="68:68" customFormat="1">
      <c r="BP696092" s="90"/>
    </row>
    <row r="696093" spans="68:68" customFormat="1">
      <c r="BP696093" s="90"/>
    </row>
    <row r="696094" spans="68:68" customFormat="1">
      <c r="BP696094" s="90"/>
    </row>
    <row r="696095" spans="68:68" customFormat="1">
      <c r="BP696095" s="90"/>
    </row>
    <row r="696096" spans="68:68" customFormat="1">
      <c r="BP696096" s="90"/>
    </row>
    <row r="696097" spans="68:68" customFormat="1">
      <c r="BP696097" s="90"/>
    </row>
    <row r="696098" spans="68:68" customFormat="1">
      <c r="BP696098" s="90"/>
    </row>
    <row r="696099" spans="68:68" customFormat="1">
      <c r="BP696099" s="90"/>
    </row>
    <row r="696100" spans="68:68" customFormat="1">
      <c r="BP696100" s="90"/>
    </row>
    <row r="696101" spans="68:68" customFormat="1">
      <c r="BP696101" s="90"/>
    </row>
    <row r="696102" spans="68:68" customFormat="1">
      <c r="BP696102" s="90"/>
    </row>
    <row r="696103" spans="68:68" customFormat="1">
      <c r="BP696103" s="90"/>
    </row>
    <row r="696104" spans="68:68" customFormat="1">
      <c r="BP696104" s="90"/>
    </row>
    <row r="696105" spans="68:68" customFormat="1">
      <c r="BP696105" s="90"/>
    </row>
    <row r="696106" spans="68:68" customFormat="1">
      <c r="BP696106" s="90"/>
    </row>
    <row r="696107" spans="68:68" customFormat="1">
      <c r="BP696107" s="90"/>
    </row>
    <row r="696108" spans="68:68" customFormat="1">
      <c r="BP696108" s="90"/>
    </row>
    <row r="696109" spans="68:68" customFormat="1">
      <c r="BP696109" s="90"/>
    </row>
    <row r="696110" spans="68:68" customFormat="1">
      <c r="BP696110" s="90"/>
    </row>
    <row r="696111" spans="68:68" customFormat="1">
      <c r="BP696111" s="90"/>
    </row>
    <row r="696112" spans="68:68" customFormat="1">
      <c r="BP696112" s="90"/>
    </row>
    <row r="696113" spans="68:68" customFormat="1">
      <c r="BP696113" s="90"/>
    </row>
    <row r="696114" spans="68:68" customFormat="1">
      <c r="BP696114" s="90"/>
    </row>
    <row r="696115" spans="68:68" customFormat="1">
      <c r="BP696115" s="90"/>
    </row>
    <row r="696116" spans="68:68" customFormat="1">
      <c r="BP696116" s="90"/>
    </row>
    <row r="696117" spans="68:68" customFormat="1">
      <c r="BP696117" s="90"/>
    </row>
    <row r="696118" spans="68:68" customFormat="1">
      <c r="BP696118" s="90"/>
    </row>
    <row r="696119" spans="68:68" customFormat="1">
      <c r="BP696119" s="90"/>
    </row>
    <row r="696120" spans="68:68" customFormat="1">
      <c r="BP696120" s="90"/>
    </row>
    <row r="696121" spans="68:68" customFormat="1">
      <c r="BP696121" s="90"/>
    </row>
    <row r="696122" spans="68:68" customFormat="1">
      <c r="BP696122" s="90"/>
    </row>
    <row r="696123" spans="68:68" customFormat="1">
      <c r="BP696123" s="90"/>
    </row>
    <row r="696124" spans="68:68" customFormat="1">
      <c r="BP696124" s="90"/>
    </row>
    <row r="696125" spans="68:68" customFormat="1">
      <c r="BP696125" s="90"/>
    </row>
    <row r="696126" spans="68:68" customFormat="1">
      <c r="BP696126" s="90"/>
    </row>
    <row r="696127" spans="68:68" customFormat="1">
      <c r="BP696127" s="90"/>
    </row>
    <row r="696128" spans="68:68" customFormat="1">
      <c r="BP696128" s="90"/>
    </row>
    <row r="696129" spans="68:68" customFormat="1">
      <c r="BP696129" s="90"/>
    </row>
    <row r="696130" spans="68:68" customFormat="1">
      <c r="BP696130" s="90"/>
    </row>
    <row r="696131" spans="68:68" customFormat="1">
      <c r="BP696131" s="90"/>
    </row>
    <row r="696132" spans="68:68" customFormat="1">
      <c r="BP696132" s="90"/>
    </row>
    <row r="696133" spans="68:68" customFormat="1">
      <c r="BP696133" s="90"/>
    </row>
    <row r="696134" spans="68:68" customFormat="1">
      <c r="BP696134" s="90"/>
    </row>
    <row r="696135" spans="68:68" customFormat="1">
      <c r="BP696135" s="90"/>
    </row>
    <row r="696136" spans="68:68" customFormat="1">
      <c r="BP696136" s="90"/>
    </row>
    <row r="696137" spans="68:68" customFormat="1">
      <c r="BP696137" s="90"/>
    </row>
    <row r="696138" spans="68:68" customFormat="1">
      <c r="BP696138" s="90"/>
    </row>
    <row r="696139" spans="68:68" customFormat="1">
      <c r="BP696139" s="90"/>
    </row>
    <row r="696140" spans="68:68" customFormat="1">
      <c r="BP696140" s="90"/>
    </row>
    <row r="696141" spans="68:68" customFormat="1">
      <c r="BP696141" s="90"/>
    </row>
    <row r="696142" spans="68:68" customFormat="1">
      <c r="BP696142" s="90"/>
    </row>
    <row r="696143" spans="68:68" customFormat="1">
      <c r="BP696143" s="90"/>
    </row>
    <row r="696144" spans="68:68" customFormat="1">
      <c r="BP696144" s="90"/>
    </row>
    <row r="696145" spans="68:68" customFormat="1">
      <c r="BP696145" s="90"/>
    </row>
    <row r="696146" spans="68:68" customFormat="1">
      <c r="BP696146" s="90"/>
    </row>
    <row r="696147" spans="68:68" customFormat="1">
      <c r="BP696147" s="90"/>
    </row>
    <row r="696148" spans="68:68" customFormat="1">
      <c r="BP696148" s="90"/>
    </row>
    <row r="696149" spans="68:68" customFormat="1">
      <c r="BP696149" s="90"/>
    </row>
    <row r="696150" spans="68:68" customFormat="1">
      <c r="BP696150" s="90"/>
    </row>
    <row r="696151" spans="68:68" customFormat="1">
      <c r="BP696151" s="90"/>
    </row>
    <row r="696152" spans="68:68" customFormat="1">
      <c r="BP696152" s="90"/>
    </row>
    <row r="696153" spans="68:68" customFormat="1">
      <c r="BP696153" s="90"/>
    </row>
    <row r="696154" spans="68:68" customFormat="1">
      <c r="BP696154" s="90"/>
    </row>
    <row r="696155" spans="68:68" customFormat="1">
      <c r="BP696155" s="90"/>
    </row>
    <row r="696156" spans="68:68" customFormat="1">
      <c r="BP696156" s="90"/>
    </row>
    <row r="696157" spans="68:68" customFormat="1">
      <c r="BP696157" s="90"/>
    </row>
    <row r="696158" spans="68:68" customFormat="1">
      <c r="BP696158" s="90"/>
    </row>
    <row r="696159" spans="68:68" customFormat="1">
      <c r="BP696159" s="90"/>
    </row>
    <row r="696160" spans="68:68" customFormat="1">
      <c r="BP696160" s="90"/>
    </row>
    <row r="696161" spans="68:68" customFormat="1">
      <c r="BP696161" s="90"/>
    </row>
    <row r="696162" spans="68:68" customFormat="1">
      <c r="BP696162" s="90"/>
    </row>
    <row r="696163" spans="68:68" customFormat="1">
      <c r="BP696163" s="90"/>
    </row>
    <row r="696164" spans="68:68" customFormat="1">
      <c r="BP696164" s="90"/>
    </row>
    <row r="696165" spans="68:68" customFormat="1">
      <c r="BP696165" s="90"/>
    </row>
    <row r="696166" spans="68:68" customFormat="1">
      <c r="BP696166" s="90"/>
    </row>
    <row r="696167" spans="68:68" customFormat="1">
      <c r="BP696167" s="90"/>
    </row>
    <row r="696168" spans="68:68" customFormat="1">
      <c r="BP696168" s="90"/>
    </row>
    <row r="696169" spans="68:68" customFormat="1">
      <c r="BP696169" s="90"/>
    </row>
    <row r="696170" spans="68:68" customFormat="1">
      <c r="BP696170" s="90"/>
    </row>
    <row r="696171" spans="68:68" customFormat="1">
      <c r="BP696171" s="90"/>
    </row>
    <row r="696172" spans="68:68" customFormat="1">
      <c r="BP696172" s="90"/>
    </row>
    <row r="696173" spans="68:68" customFormat="1">
      <c r="BP696173" s="90"/>
    </row>
    <row r="696174" spans="68:68" customFormat="1">
      <c r="BP696174" s="90"/>
    </row>
    <row r="696175" spans="68:68" customFormat="1">
      <c r="BP696175" s="90"/>
    </row>
    <row r="696176" spans="68:68" customFormat="1">
      <c r="BP696176" s="90"/>
    </row>
    <row r="696177" spans="68:68" customFormat="1">
      <c r="BP696177" s="90"/>
    </row>
    <row r="696178" spans="68:68" customFormat="1">
      <c r="BP696178" s="90"/>
    </row>
    <row r="696179" spans="68:68" customFormat="1">
      <c r="BP696179" s="90"/>
    </row>
    <row r="696180" spans="68:68" customFormat="1">
      <c r="BP696180" s="90"/>
    </row>
    <row r="696181" spans="68:68" customFormat="1">
      <c r="BP696181" s="90"/>
    </row>
    <row r="696182" spans="68:68" customFormat="1">
      <c r="BP696182" s="90"/>
    </row>
    <row r="696183" spans="68:68" customFormat="1">
      <c r="BP696183" s="90"/>
    </row>
    <row r="696184" spans="68:68" customFormat="1">
      <c r="BP696184" s="90"/>
    </row>
    <row r="696185" spans="68:68" customFormat="1">
      <c r="BP696185" s="90"/>
    </row>
    <row r="696186" spans="68:68" customFormat="1">
      <c r="BP696186" s="90"/>
    </row>
    <row r="696187" spans="68:68" customFormat="1">
      <c r="BP696187" s="90"/>
    </row>
    <row r="696188" spans="68:68" customFormat="1">
      <c r="BP696188" s="90"/>
    </row>
    <row r="696189" spans="68:68" customFormat="1">
      <c r="BP696189" s="90"/>
    </row>
    <row r="696190" spans="68:68" customFormat="1">
      <c r="BP696190" s="90"/>
    </row>
    <row r="696191" spans="68:68" customFormat="1">
      <c r="BP696191" s="90"/>
    </row>
    <row r="696192" spans="68:68" customFormat="1">
      <c r="BP696192" s="90"/>
    </row>
    <row r="696193" spans="68:68" customFormat="1">
      <c r="BP696193" s="90"/>
    </row>
    <row r="696194" spans="68:68" customFormat="1">
      <c r="BP696194" s="90"/>
    </row>
    <row r="696195" spans="68:68" customFormat="1">
      <c r="BP696195" s="90"/>
    </row>
    <row r="696196" spans="68:68" customFormat="1">
      <c r="BP696196" s="90"/>
    </row>
    <row r="696197" spans="68:68" customFormat="1">
      <c r="BP696197" s="90"/>
    </row>
    <row r="696198" spans="68:68" customFormat="1">
      <c r="BP696198" s="90"/>
    </row>
    <row r="696199" spans="68:68" customFormat="1">
      <c r="BP696199" s="90"/>
    </row>
    <row r="696200" spans="68:68" customFormat="1">
      <c r="BP696200" s="90"/>
    </row>
    <row r="696201" spans="68:68" customFormat="1">
      <c r="BP696201" s="90"/>
    </row>
    <row r="696202" spans="68:68" customFormat="1">
      <c r="BP696202" s="90"/>
    </row>
    <row r="696203" spans="68:68" customFormat="1">
      <c r="BP696203" s="90"/>
    </row>
    <row r="696204" spans="68:68" customFormat="1">
      <c r="BP696204" s="90"/>
    </row>
    <row r="696205" spans="68:68" customFormat="1">
      <c r="BP696205" s="90"/>
    </row>
    <row r="696206" spans="68:68" customFormat="1">
      <c r="BP696206" s="90"/>
    </row>
    <row r="696207" spans="68:68" customFormat="1">
      <c r="BP696207" s="90"/>
    </row>
    <row r="696208" spans="68:68" customFormat="1">
      <c r="BP696208" s="90"/>
    </row>
    <row r="696209" spans="68:68" customFormat="1">
      <c r="BP696209" s="90"/>
    </row>
    <row r="696210" spans="68:68" customFormat="1">
      <c r="BP696210" s="90"/>
    </row>
    <row r="696211" spans="68:68" customFormat="1">
      <c r="BP696211" s="90"/>
    </row>
    <row r="696212" spans="68:68" customFormat="1">
      <c r="BP696212" s="90"/>
    </row>
    <row r="696213" spans="68:68" customFormat="1">
      <c r="BP696213" s="90"/>
    </row>
    <row r="696214" spans="68:68" customFormat="1">
      <c r="BP696214" s="90"/>
    </row>
    <row r="696215" spans="68:68" customFormat="1">
      <c r="BP696215" s="90"/>
    </row>
    <row r="696216" spans="68:68" customFormat="1">
      <c r="BP696216" s="90"/>
    </row>
    <row r="696217" spans="68:68" customFormat="1">
      <c r="BP696217" s="90"/>
    </row>
    <row r="696218" spans="68:68" customFormat="1">
      <c r="BP696218" s="90"/>
    </row>
    <row r="696219" spans="68:68" customFormat="1">
      <c r="BP696219" s="90"/>
    </row>
    <row r="696220" spans="68:68" customFormat="1">
      <c r="BP696220" s="90"/>
    </row>
    <row r="696221" spans="68:68" customFormat="1">
      <c r="BP696221" s="90"/>
    </row>
    <row r="696222" spans="68:68" customFormat="1">
      <c r="BP696222" s="90"/>
    </row>
    <row r="696223" spans="68:68" customFormat="1">
      <c r="BP696223" s="90"/>
    </row>
    <row r="696224" spans="68:68" customFormat="1">
      <c r="BP696224" s="90"/>
    </row>
    <row r="696225" spans="68:68" customFormat="1">
      <c r="BP696225" s="90"/>
    </row>
    <row r="696226" spans="68:68" customFormat="1">
      <c r="BP696226" s="90"/>
    </row>
    <row r="696227" spans="68:68" customFormat="1">
      <c r="BP696227" s="90"/>
    </row>
    <row r="696228" spans="68:68" customFormat="1">
      <c r="BP696228" s="90"/>
    </row>
    <row r="696229" spans="68:68" customFormat="1">
      <c r="BP696229" s="90"/>
    </row>
    <row r="696230" spans="68:68" customFormat="1">
      <c r="BP696230" s="90"/>
    </row>
    <row r="696231" spans="68:68" customFormat="1">
      <c r="BP696231" s="90"/>
    </row>
    <row r="696232" spans="68:68" customFormat="1">
      <c r="BP696232" s="90"/>
    </row>
    <row r="696233" spans="68:68" customFormat="1">
      <c r="BP696233" s="90"/>
    </row>
    <row r="696234" spans="68:68" customFormat="1">
      <c r="BP696234" s="90"/>
    </row>
    <row r="696235" spans="68:68" customFormat="1">
      <c r="BP696235" s="90"/>
    </row>
    <row r="696236" spans="68:68" customFormat="1">
      <c r="BP696236" s="90"/>
    </row>
    <row r="696237" spans="68:68" customFormat="1">
      <c r="BP696237" s="90"/>
    </row>
    <row r="696238" spans="68:68" customFormat="1">
      <c r="BP696238" s="90"/>
    </row>
    <row r="696239" spans="68:68" customFormat="1">
      <c r="BP696239" s="90"/>
    </row>
    <row r="696240" spans="68:68" customFormat="1">
      <c r="BP696240" s="90"/>
    </row>
    <row r="696241" spans="68:68" customFormat="1">
      <c r="BP696241" s="90"/>
    </row>
    <row r="696242" spans="68:68" customFormat="1">
      <c r="BP696242" s="90"/>
    </row>
    <row r="696243" spans="68:68" customFormat="1">
      <c r="BP696243" s="90"/>
    </row>
    <row r="696244" spans="68:68" customFormat="1">
      <c r="BP696244" s="90"/>
    </row>
    <row r="696245" spans="68:68" customFormat="1">
      <c r="BP696245" s="90"/>
    </row>
    <row r="696246" spans="68:68" customFormat="1">
      <c r="BP696246" s="90"/>
    </row>
    <row r="696247" spans="68:68" customFormat="1">
      <c r="BP696247" s="90"/>
    </row>
    <row r="696248" spans="68:68" customFormat="1">
      <c r="BP696248" s="90"/>
    </row>
    <row r="696249" spans="68:68" customFormat="1">
      <c r="BP696249" s="90"/>
    </row>
    <row r="696250" spans="68:68" customFormat="1">
      <c r="BP696250" s="90"/>
    </row>
    <row r="696251" spans="68:68" customFormat="1">
      <c r="BP696251" s="90"/>
    </row>
    <row r="696252" spans="68:68" customFormat="1">
      <c r="BP696252" s="90"/>
    </row>
    <row r="696253" spans="68:68" customFormat="1">
      <c r="BP696253" s="90"/>
    </row>
    <row r="696254" spans="68:68" customFormat="1">
      <c r="BP696254" s="90"/>
    </row>
    <row r="696255" spans="68:68" customFormat="1">
      <c r="BP696255" s="90"/>
    </row>
    <row r="696256" spans="68:68" customFormat="1">
      <c r="BP696256" s="90"/>
    </row>
    <row r="696257" spans="68:68" customFormat="1">
      <c r="BP696257" s="90"/>
    </row>
    <row r="696258" spans="68:68" customFormat="1">
      <c r="BP696258" s="90"/>
    </row>
    <row r="696259" spans="68:68" customFormat="1">
      <c r="BP696259" s="90"/>
    </row>
    <row r="696260" spans="68:68" customFormat="1">
      <c r="BP696260" s="90"/>
    </row>
    <row r="696261" spans="68:68" customFormat="1">
      <c r="BP696261" s="90"/>
    </row>
    <row r="696262" spans="68:68" customFormat="1">
      <c r="BP696262" s="90"/>
    </row>
    <row r="696263" spans="68:68" customFormat="1">
      <c r="BP696263" s="90"/>
    </row>
    <row r="696264" spans="68:68" customFormat="1">
      <c r="BP696264" s="90"/>
    </row>
    <row r="696265" spans="68:68" customFormat="1">
      <c r="BP696265" s="90"/>
    </row>
    <row r="696266" spans="68:68" customFormat="1">
      <c r="BP696266" s="90"/>
    </row>
    <row r="696267" spans="68:68" customFormat="1">
      <c r="BP696267" s="90"/>
    </row>
    <row r="696268" spans="68:68" customFormat="1">
      <c r="BP696268" s="90"/>
    </row>
    <row r="696269" spans="68:68" customFormat="1">
      <c r="BP696269" s="90"/>
    </row>
    <row r="696270" spans="68:68" customFormat="1">
      <c r="BP696270" s="90"/>
    </row>
    <row r="696271" spans="68:68" customFormat="1">
      <c r="BP696271" s="90"/>
    </row>
    <row r="696272" spans="68:68" customFormat="1">
      <c r="BP696272" s="90"/>
    </row>
    <row r="696273" spans="68:68" customFormat="1">
      <c r="BP696273" s="90"/>
    </row>
    <row r="696274" spans="68:68" customFormat="1">
      <c r="BP696274" s="90"/>
    </row>
    <row r="696275" spans="68:68" customFormat="1">
      <c r="BP696275" s="90"/>
    </row>
    <row r="696276" spans="68:68" customFormat="1">
      <c r="BP696276" s="90"/>
    </row>
    <row r="696277" spans="68:68" customFormat="1">
      <c r="BP696277" s="90"/>
    </row>
    <row r="696278" spans="68:68" customFormat="1">
      <c r="BP696278" s="90"/>
    </row>
    <row r="696279" spans="68:68" customFormat="1">
      <c r="BP696279" s="90"/>
    </row>
    <row r="696280" spans="68:68" customFormat="1">
      <c r="BP696280" s="90"/>
    </row>
    <row r="696281" spans="68:68" customFormat="1">
      <c r="BP696281" s="90"/>
    </row>
    <row r="696282" spans="68:68" customFormat="1">
      <c r="BP696282" s="90"/>
    </row>
    <row r="696283" spans="68:68" customFormat="1">
      <c r="BP696283" s="90"/>
    </row>
    <row r="696284" spans="68:68" customFormat="1">
      <c r="BP696284" s="90"/>
    </row>
    <row r="696285" spans="68:68" customFormat="1">
      <c r="BP696285" s="90"/>
    </row>
    <row r="696286" spans="68:68" customFormat="1">
      <c r="BP696286" s="90"/>
    </row>
    <row r="696287" spans="68:68" customFormat="1">
      <c r="BP696287" s="90"/>
    </row>
    <row r="696288" spans="68:68" customFormat="1">
      <c r="BP696288" s="90"/>
    </row>
    <row r="696289" spans="68:68" customFormat="1">
      <c r="BP696289" s="90"/>
    </row>
    <row r="696290" spans="68:68" customFormat="1">
      <c r="BP696290" s="90"/>
    </row>
    <row r="696291" spans="68:68" customFormat="1">
      <c r="BP696291" s="90"/>
    </row>
    <row r="696292" spans="68:68" customFormat="1">
      <c r="BP696292" s="90"/>
    </row>
    <row r="696293" spans="68:68" customFormat="1">
      <c r="BP696293" s="90"/>
    </row>
    <row r="696294" spans="68:68" customFormat="1">
      <c r="BP696294" s="90"/>
    </row>
    <row r="696295" spans="68:68" customFormat="1">
      <c r="BP696295" s="90"/>
    </row>
    <row r="696296" spans="68:68" customFormat="1">
      <c r="BP696296" s="90"/>
    </row>
    <row r="696297" spans="68:68" customFormat="1">
      <c r="BP696297" s="90"/>
    </row>
    <row r="696298" spans="68:68" customFormat="1">
      <c r="BP696298" s="90"/>
    </row>
    <row r="696299" spans="68:68" customFormat="1">
      <c r="BP696299" s="90"/>
    </row>
    <row r="696300" spans="68:68" customFormat="1">
      <c r="BP696300" s="90"/>
    </row>
    <row r="696301" spans="68:68" customFormat="1">
      <c r="BP696301" s="90"/>
    </row>
    <row r="696302" spans="68:68" customFormat="1">
      <c r="BP696302" s="90"/>
    </row>
    <row r="696303" spans="68:68" customFormat="1">
      <c r="BP696303" s="90"/>
    </row>
    <row r="696304" spans="68:68" customFormat="1">
      <c r="BP696304" s="90"/>
    </row>
    <row r="696305" spans="68:68" customFormat="1">
      <c r="BP696305" s="90"/>
    </row>
    <row r="696306" spans="68:68" customFormat="1">
      <c r="BP696306" s="90"/>
    </row>
    <row r="696307" spans="68:68" customFormat="1">
      <c r="BP696307" s="90"/>
    </row>
    <row r="696308" spans="68:68" customFormat="1">
      <c r="BP696308" s="90"/>
    </row>
    <row r="696309" spans="68:68" customFormat="1">
      <c r="BP696309" s="90"/>
    </row>
    <row r="696310" spans="68:68" customFormat="1">
      <c r="BP696310" s="90"/>
    </row>
    <row r="696311" spans="68:68" customFormat="1">
      <c r="BP696311" s="90"/>
    </row>
    <row r="696312" spans="68:68" customFormat="1">
      <c r="BP696312" s="90"/>
    </row>
    <row r="696313" spans="68:68" customFormat="1">
      <c r="BP696313" s="90"/>
    </row>
    <row r="696314" spans="68:68" customFormat="1">
      <c r="BP696314" s="90"/>
    </row>
    <row r="696315" spans="68:68" customFormat="1">
      <c r="BP696315" s="90"/>
    </row>
    <row r="696316" spans="68:68" customFormat="1">
      <c r="BP696316" s="90"/>
    </row>
    <row r="696317" spans="68:68" customFormat="1">
      <c r="BP696317" s="90"/>
    </row>
    <row r="696318" spans="68:68" customFormat="1">
      <c r="BP696318" s="90"/>
    </row>
    <row r="696319" spans="68:68" customFormat="1">
      <c r="BP696319" s="90"/>
    </row>
    <row r="696320" spans="68:68" customFormat="1">
      <c r="BP696320" s="90"/>
    </row>
    <row r="696321" spans="68:68" customFormat="1">
      <c r="BP696321" s="90"/>
    </row>
    <row r="696322" spans="68:68" customFormat="1">
      <c r="BP696322" s="90"/>
    </row>
    <row r="696323" spans="68:68" customFormat="1">
      <c r="BP696323" s="90"/>
    </row>
    <row r="696324" spans="68:68" customFormat="1">
      <c r="BP696324" s="90"/>
    </row>
    <row r="696325" spans="68:68" customFormat="1">
      <c r="BP696325" s="90"/>
    </row>
    <row r="696326" spans="68:68" customFormat="1">
      <c r="BP696326" s="90"/>
    </row>
    <row r="696327" spans="68:68" customFormat="1">
      <c r="BP696327" s="90"/>
    </row>
    <row r="696328" spans="68:68" customFormat="1">
      <c r="BP696328" s="90"/>
    </row>
    <row r="696329" spans="68:68" customFormat="1">
      <c r="BP696329" s="90"/>
    </row>
    <row r="696330" spans="68:68" customFormat="1">
      <c r="BP696330" s="90"/>
    </row>
    <row r="696331" spans="68:68" customFormat="1">
      <c r="BP696331" s="90"/>
    </row>
    <row r="696332" spans="68:68" customFormat="1">
      <c r="BP696332" s="90"/>
    </row>
    <row r="696333" spans="68:68" customFormat="1">
      <c r="BP696333" s="90"/>
    </row>
    <row r="696334" spans="68:68" customFormat="1">
      <c r="BP696334" s="90"/>
    </row>
    <row r="696335" spans="68:68" customFormat="1">
      <c r="BP696335" s="90"/>
    </row>
    <row r="696336" spans="68:68" customFormat="1">
      <c r="BP696336" s="90"/>
    </row>
    <row r="696337" spans="68:68" customFormat="1">
      <c r="BP696337" s="90"/>
    </row>
    <row r="696338" spans="68:68" customFormat="1">
      <c r="BP696338" s="90"/>
    </row>
    <row r="696339" spans="68:68" customFormat="1">
      <c r="BP696339" s="90"/>
    </row>
    <row r="696340" spans="68:68" customFormat="1">
      <c r="BP696340" s="90"/>
    </row>
    <row r="696341" spans="68:68" customFormat="1">
      <c r="BP696341" s="90"/>
    </row>
    <row r="696342" spans="68:68" customFormat="1">
      <c r="BP696342" s="90"/>
    </row>
    <row r="696343" spans="68:68" customFormat="1">
      <c r="BP696343" s="90"/>
    </row>
    <row r="696344" spans="68:68" customFormat="1">
      <c r="BP696344" s="90"/>
    </row>
    <row r="696345" spans="68:68" customFormat="1">
      <c r="BP696345" s="90"/>
    </row>
    <row r="696346" spans="68:68" customFormat="1">
      <c r="BP696346" s="90"/>
    </row>
    <row r="696347" spans="68:68" customFormat="1">
      <c r="BP696347" s="90"/>
    </row>
    <row r="696348" spans="68:68" customFormat="1">
      <c r="BP696348" s="90"/>
    </row>
    <row r="696349" spans="68:68" customFormat="1">
      <c r="BP696349" s="90"/>
    </row>
    <row r="696350" spans="68:68" customFormat="1">
      <c r="BP696350" s="90"/>
    </row>
    <row r="696351" spans="68:68" customFormat="1">
      <c r="BP696351" s="90"/>
    </row>
    <row r="696352" spans="68:68" customFormat="1">
      <c r="BP696352" s="90"/>
    </row>
    <row r="696353" spans="68:68" customFormat="1">
      <c r="BP696353" s="90"/>
    </row>
    <row r="696354" spans="68:68" customFormat="1">
      <c r="BP696354" s="90"/>
    </row>
    <row r="696355" spans="68:68" customFormat="1">
      <c r="BP696355" s="90"/>
    </row>
    <row r="696356" spans="68:68" customFormat="1">
      <c r="BP696356" s="90"/>
    </row>
    <row r="696357" spans="68:68" customFormat="1">
      <c r="BP696357" s="90"/>
    </row>
    <row r="696358" spans="68:68" customFormat="1">
      <c r="BP696358" s="90"/>
    </row>
    <row r="696359" spans="68:68" customFormat="1">
      <c r="BP696359" s="90"/>
    </row>
    <row r="696360" spans="68:68" customFormat="1">
      <c r="BP696360" s="90"/>
    </row>
    <row r="696361" spans="68:68" customFormat="1">
      <c r="BP696361" s="90"/>
    </row>
    <row r="696362" spans="68:68" customFormat="1">
      <c r="BP696362" s="90"/>
    </row>
    <row r="696363" spans="68:68" customFormat="1">
      <c r="BP696363" s="90"/>
    </row>
    <row r="696364" spans="68:68" customFormat="1">
      <c r="BP696364" s="90"/>
    </row>
    <row r="696365" spans="68:68" customFormat="1">
      <c r="BP696365" s="90"/>
    </row>
    <row r="696366" spans="68:68" customFormat="1">
      <c r="BP696366" s="90"/>
    </row>
    <row r="696367" spans="68:68" customFormat="1">
      <c r="BP696367" s="90"/>
    </row>
    <row r="696368" spans="68:68" customFormat="1">
      <c r="BP696368" s="90"/>
    </row>
    <row r="696369" spans="68:68" customFormat="1">
      <c r="BP696369" s="90"/>
    </row>
    <row r="696370" spans="68:68" customFormat="1">
      <c r="BP696370" s="90"/>
    </row>
    <row r="696371" spans="68:68" customFormat="1">
      <c r="BP696371" s="90"/>
    </row>
    <row r="696372" spans="68:68" customFormat="1">
      <c r="BP696372" s="90"/>
    </row>
    <row r="696373" spans="68:68" customFormat="1">
      <c r="BP696373" s="90"/>
    </row>
    <row r="696374" spans="68:68" customFormat="1">
      <c r="BP696374" s="90"/>
    </row>
    <row r="696375" spans="68:68" customFormat="1">
      <c r="BP696375" s="90"/>
    </row>
    <row r="696376" spans="68:68" customFormat="1">
      <c r="BP696376" s="90"/>
    </row>
    <row r="696377" spans="68:68" customFormat="1">
      <c r="BP696377" s="90"/>
    </row>
    <row r="696378" spans="68:68" customFormat="1">
      <c r="BP696378" s="90"/>
    </row>
    <row r="696379" spans="68:68" customFormat="1">
      <c r="BP696379" s="90"/>
    </row>
    <row r="696380" spans="68:68" customFormat="1">
      <c r="BP696380" s="90"/>
    </row>
    <row r="696381" spans="68:68" customFormat="1">
      <c r="BP696381" s="90"/>
    </row>
    <row r="696382" spans="68:68" customFormat="1">
      <c r="BP696382" s="90"/>
    </row>
    <row r="696383" spans="68:68" customFormat="1">
      <c r="BP696383" s="90"/>
    </row>
    <row r="696384" spans="68:68" customFormat="1">
      <c r="BP696384" s="90"/>
    </row>
    <row r="696385" spans="68:68" customFormat="1">
      <c r="BP696385" s="90"/>
    </row>
    <row r="696386" spans="68:68" customFormat="1">
      <c r="BP696386" s="90"/>
    </row>
    <row r="696387" spans="68:68" customFormat="1">
      <c r="BP696387" s="90"/>
    </row>
    <row r="696388" spans="68:68" customFormat="1">
      <c r="BP696388" s="90"/>
    </row>
    <row r="696389" spans="68:68" customFormat="1">
      <c r="BP696389" s="90"/>
    </row>
    <row r="696390" spans="68:68" customFormat="1">
      <c r="BP696390" s="90"/>
    </row>
    <row r="696391" spans="68:68" customFormat="1">
      <c r="BP696391" s="90"/>
    </row>
    <row r="696392" spans="68:68" customFormat="1">
      <c r="BP696392" s="90"/>
    </row>
    <row r="696393" spans="68:68" customFormat="1">
      <c r="BP696393" s="90"/>
    </row>
    <row r="696394" spans="68:68" customFormat="1">
      <c r="BP696394" s="90"/>
    </row>
    <row r="696395" spans="68:68" customFormat="1">
      <c r="BP696395" s="90"/>
    </row>
    <row r="696396" spans="68:68" customFormat="1">
      <c r="BP696396" s="90"/>
    </row>
    <row r="696397" spans="68:68" customFormat="1">
      <c r="BP696397" s="90"/>
    </row>
    <row r="696398" spans="68:68" customFormat="1">
      <c r="BP696398" s="90"/>
    </row>
    <row r="696399" spans="68:68" customFormat="1">
      <c r="BP696399" s="90"/>
    </row>
    <row r="696400" spans="68:68" customFormat="1">
      <c r="BP696400" s="90"/>
    </row>
    <row r="696401" spans="68:68" customFormat="1">
      <c r="BP696401" s="90"/>
    </row>
    <row r="696402" spans="68:68" customFormat="1">
      <c r="BP696402" s="90"/>
    </row>
    <row r="696403" spans="68:68" customFormat="1">
      <c r="BP696403" s="90"/>
    </row>
    <row r="696404" spans="68:68" customFormat="1">
      <c r="BP696404" s="90"/>
    </row>
    <row r="696405" spans="68:68" customFormat="1">
      <c r="BP696405" s="90"/>
    </row>
    <row r="696406" spans="68:68" customFormat="1">
      <c r="BP696406" s="90"/>
    </row>
    <row r="696407" spans="68:68" customFormat="1">
      <c r="BP696407" s="90"/>
    </row>
    <row r="696408" spans="68:68" customFormat="1">
      <c r="BP696408" s="90"/>
    </row>
    <row r="696409" spans="68:68" customFormat="1">
      <c r="BP696409" s="90"/>
    </row>
    <row r="696410" spans="68:68" customFormat="1">
      <c r="BP696410" s="90"/>
    </row>
    <row r="696411" spans="68:68" customFormat="1">
      <c r="BP696411" s="90"/>
    </row>
    <row r="696412" spans="68:68" customFormat="1">
      <c r="BP696412" s="90"/>
    </row>
    <row r="696413" spans="68:68" customFormat="1">
      <c r="BP696413" s="90"/>
    </row>
    <row r="696414" spans="68:68" customFormat="1">
      <c r="BP696414" s="90"/>
    </row>
    <row r="696415" spans="68:68" customFormat="1">
      <c r="BP696415" s="90"/>
    </row>
    <row r="696416" spans="68:68" customFormat="1">
      <c r="BP696416" s="90"/>
    </row>
    <row r="696417" spans="68:68" customFormat="1">
      <c r="BP696417" s="90"/>
    </row>
    <row r="696418" spans="68:68" customFormat="1">
      <c r="BP696418" s="90"/>
    </row>
    <row r="696419" spans="68:68" customFormat="1">
      <c r="BP696419" s="90"/>
    </row>
    <row r="696420" spans="68:68" customFormat="1">
      <c r="BP696420" s="90"/>
    </row>
    <row r="696421" spans="68:68" customFormat="1">
      <c r="BP696421" s="90"/>
    </row>
    <row r="696422" spans="68:68" customFormat="1">
      <c r="BP696422" s="90"/>
    </row>
    <row r="696423" spans="68:68" customFormat="1">
      <c r="BP696423" s="90"/>
    </row>
    <row r="696424" spans="68:68" customFormat="1">
      <c r="BP696424" s="90"/>
    </row>
    <row r="696425" spans="68:68" customFormat="1">
      <c r="BP696425" s="90"/>
    </row>
    <row r="696426" spans="68:68" customFormat="1">
      <c r="BP696426" s="90"/>
    </row>
    <row r="696427" spans="68:68" customFormat="1">
      <c r="BP696427" s="90"/>
    </row>
    <row r="696428" spans="68:68" customFormat="1">
      <c r="BP696428" s="90"/>
    </row>
    <row r="696429" spans="68:68" customFormat="1">
      <c r="BP696429" s="90"/>
    </row>
    <row r="696430" spans="68:68" customFormat="1">
      <c r="BP696430" s="90"/>
    </row>
    <row r="696431" spans="68:68" customFormat="1">
      <c r="BP696431" s="90"/>
    </row>
    <row r="696432" spans="68:68" customFormat="1">
      <c r="BP696432" s="90"/>
    </row>
    <row r="696433" spans="68:68" customFormat="1">
      <c r="BP696433" s="90"/>
    </row>
    <row r="696434" spans="68:68" customFormat="1">
      <c r="BP696434" s="90"/>
    </row>
    <row r="696435" spans="68:68" customFormat="1">
      <c r="BP696435" s="90"/>
    </row>
    <row r="696436" spans="68:68" customFormat="1">
      <c r="BP696436" s="90"/>
    </row>
    <row r="696437" spans="68:68" customFormat="1">
      <c r="BP696437" s="90"/>
    </row>
    <row r="696438" spans="68:68" customFormat="1">
      <c r="BP696438" s="90"/>
    </row>
    <row r="696439" spans="68:68" customFormat="1">
      <c r="BP696439" s="90"/>
    </row>
    <row r="696440" spans="68:68" customFormat="1">
      <c r="BP696440" s="90"/>
    </row>
    <row r="696441" spans="68:68" customFormat="1">
      <c r="BP696441" s="90"/>
    </row>
    <row r="696442" spans="68:68" customFormat="1">
      <c r="BP696442" s="90"/>
    </row>
    <row r="696443" spans="68:68" customFormat="1">
      <c r="BP696443" s="90"/>
    </row>
    <row r="696444" spans="68:68" customFormat="1">
      <c r="BP696444" s="90"/>
    </row>
    <row r="696445" spans="68:68" customFormat="1">
      <c r="BP696445" s="90"/>
    </row>
    <row r="696446" spans="68:68" customFormat="1">
      <c r="BP696446" s="90"/>
    </row>
    <row r="696447" spans="68:68" customFormat="1">
      <c r="BP696447" s="90"/>
    </row>
    <row r="696448" spans="68:68" customFormat="1">
      <c r="BP696448" s="90"/>
    </row>
    <row r="696449" spans="68:68" customFormat="1">
      <c r="BP696449" s="90"/>
    </row>
    <row r="696450" spans="68:68" customFormat="1">
      <c r="BP696450" s="90"/>
    </row>
    <row r="696451" spans="68:68" customFormat="1">
      <c r="BP696451" s="90"/>
    </row>
    <row r="696452" spans="68:68" customFormat="1">
      <c r="BP696452" s="90"/>
    </row>
    <row r="696453" spans="68:68" customFormat="1">
      <c r="BP696453" s="90"/>
    </row>
    <row r="696454" spans="68:68" customFormat="1">
      <c r="BP696454" s="90"/>
    </row>
    <row r="696455" spans="68:68" customFormat="1">
      <c r="BP696455" s="90"/>
    </row>
    <row r="696456" spans="68:68" customFormat="1">
      <c r="BP696456" s="90"/>
    </row>
    <row r="696457" spans="68:68" customFormat="1">
      <c r="BP696457" s="90"/>
    </row>
    <row r="696458" spans="68:68" customFormat="1">
      <c r="BP696458" s="90"/>
    </row>
    <row r="696459" spans="68:68" customFormat="1">
      <c r="BP696459" s="90"/>
    </row>
    <row r="696460" spans="68:68" customFormat="1">
      <c r="BP696460" s="90"/>
    </row>
    <row r="696461" spans="68:68" customFormat="1">
      <c r="BP696461" s="90"/>
    </row>
    <row r="696462" spans="68:68" customFormat="1">
      <c r="BP696462" s="90"/>
    </row>
    <row r="696463" spans="68:68" customFormat="1">
      <c r="BP696463" s="90"/>
    </row>
    <row r="696464" spans="68:68" customFormat="1">
      <c r="BP696464" s="90"/>
    </row>
    <row r="696465" spans="68:68" customFormat="1">
      <c r="BP696465" s="90"/>
    </row>
    <row r="696466" spans="68:68" customFormat="1">
      <c r="BP696466" s="90"/>
    </row>
    <row r="696467" spans="68:68" customFormat="1">
      <c r="BP696467" s="90"/>
    </row>
    <row r="696468" spans="68:68" customFormat="1">
      <c r="BP696468" s="90"/>
    </row>
    <row r="696469" spans="68:68" customFormat="1">
      <c r="BP696469" s="90"/>
    </row>
    <row r="696470" spans="68:68" customFormat="1">
      <c r="BP696470" s="90"/>
    </row>
    <row r="696471" spans="68:68" customFormat="1">
      <c r="BP696471" s="90"/>
    </row>
    <row r="696472" spans="68:68" customFormat="1">
      <c r="BP696472" s="90"/>
    </row>
    <row r="696473" spans="68:68" customFormat="1">
      <c r="BP696473" s="90"/>
    </row>
    <row r="696474" spans="68:68" customFormat="1">
      <c r="BP696474" s="90"/>
    </row>
    <row r="696475" spans="68:68" customFormat="1">
      <c r="BP696475" s="90"/>
    </row>
    <row r="696476" spans="68:68" customFormat="1">
      <c r="BP696476" s="90"/>
    </row>
    <row r="696477" spans="68:68" customFormat="1">
      <c r="BP696477" s="90"/>
    </row>
    <row r="696478" spans="68:68" customFormat="1">
      <c r="BP696478" s="90"/>
    </row>
    <row r="696479" spans="68:68" customFormat="1">
      <c r="BP696479" s="90"/>
    </row>
    <row r="696480" spans="68:68" customFormat="1">
      <c r="BP696480" s="90"/>
    </row>
    <row r="696481" spans="68:68" customFormat="1">
      <c r="BP696481" s="90"/>
    </row>
    <row r="696482" spans="68:68" customFormat="1">
      <c r="BP696482" s="90"/>
    </row>
    <row r="696483" spans="68:68" customFormat="1">
      <c r="BP696483" s="90"/>
    </row>
    <row r="696484" spans="68:68" customFormat="1">
      <c r="BP696484" s="90"/>
    </row>
    <row r="696485" spans="68:68" customFormat="1">
      <c r="BP696485" s="90"/>
    </row>
    <row r="696486" spans="68:68" customFormat="1">
      <c r="BP696486" s="90"/>
    </row>
    <row r="696487" spans="68:68" customFormat="1">
      <c r="BP696487" s="90"/>
    </row>
    <row r="696488" spans="68:68" customFormat="1">
      <c r="BP696488" s="90"/>
    </row>
    <row r="696489" spans="68:68" customFormat="1">
      <c r="BP696489" s="90"/>
    </row>
    <row r="696490" spans="68:68" customFormat="1">
      <c r="BP696490" s="90"/>
    </row>
    <row r="696491" spans="68:68" customFormat="1">
      <c r="BP696491" s="90"/>
    </row>
    <row r="696492" spans="68:68" customFormat="1">
      <c r="BP696492" s="90"/>
    </row>
    <row r="696493" spans="68:68" customFormat="1">
      <c r="BP696493" s="90"/>
    </row>
    <row r="696494" spans="68:68" customFormat="1">
      <c r="BP696494" s="90"/>
    </row>
    <row r="696495" spans="68:68" customFormat="1">
      <c r="BP696495" s="90"/>
    </row>
    <row r="696496" spans="68:68" customFormat="1">
      <c r="BP696496" s="90"/>
    </row>
    <row r="696497" spans="68:68" customFormat="1">
      <c r="BP696497" s="90"/>
    </row>
    <row r="696498" spans="68:68" customFormat="1">
      <c r="BP696498" s="90"/>
    </row>
    <row r="696499" spans="68:68" customFormat="1">
      <c r="BP696499" s="90"/>
    </row>
    <row r="696500" spans="68:68" customFormat="1">
      <c r="BP696500" s="90"/>
    </row>
    <row r="696501" spans="68:68" customFormat="1">
      <c r="BP696501" s="90"/>
    </row>
    <row r="696502" spans="68:68" customFormat="1">
      <c r="BP696502" s="90"/>
    </row>
    <row r="696503" spans="68:68" customFormat="1">
      <c r="BP696503" s="90"/>
    </row>
    <row r="696504" spans="68:68" customFormat="1">
      <c r="BP696504" s="90"/>
    </row>
    <row r="696505" spans="68:68" customFormat="1">
      <c r="BP696505" s="90"/>
    </row>
    <row r="696506" spans="68:68" customFormat="1">
      <c r="BP696506" s="90"/>
    </row>
    <row r="696507" spans="68:68" customFormat="1">
      <c r="BP696507" s="90"/>
    </row>
    <row r="696508" spans="68:68" customFormat="1">
      <c r="BP696508" s="90"/>
    </row>
    <row r="696509" spans="68:68" customFormat="1">
      <c r="BP696509" s="90"/>
    </row>
    <row r="696510" spans="68:68" customFormat="1">
      <c r="BP696510" s="90"/>
    </row>
    <row r="696511" spans="68:68" customFormat="1">
      <c r="BP696511" s="90"/>
    </row>
    <row r="696512" spans="68:68" customFormat="1">
      <c r="BP696512" s="90"/>
    </row>
    <row r="696513" spans="68:68" customFormat="1">
      <c r="BP696513" s="90"/>
    </row>
    <row r="696514" spans="68:68" customFormat="1">
      <c r="BP696514" s="90"/>
    </row>
    <row r="696515" spans="68:68" customFormat="1">
      <c r="BP696515" s="90"/>
    </row>
    <row r="696516" spans="68:68" customFormat="1">
      <c r="BP696516" s="90"/>
    </row>
    <row r="696517" spans="68:68" customFormat="1">
      <c r="BP696517" s="90"/>
    </row>
    <row r="696518" spans="68:68" customFormat="1">
      <c r="BP696518" s="90"/>
    </row>
    <row r="696519" spans="68:68" customFormat="1">
      <c r="BP696519" s="90"/>
    </row>
    <row r="696520" spans="68:68" customFormat="1">
      <c r="BP696520" s="90"/>
    </row>
    <row r="696521" spans="68:68" customFormat="1">
      <c r="BP696521" s="90"/>
    </row>
    <row r="696522" spans="68:68" customFormat="1">
      <c r="BP696522" s="90"/>
    </row>
    <row r="696523" spans="68:68" customFormat="1">
      <c r="BP696523" s="90"/>
    </row>
    <row r="696524" spans="68:68" customFormat="1">
      <c r="BP696524" s="90"/>
    </row>
    <row r="696525" spans="68:68" customFormat="1">
      <c r="BP696525" s="90"/>
    </row>
    <row r="696526" spans="68:68" customFormat="1">
      <c r="BP696526" s="90"/>
    </row>
    <row r="696527" spans="68:68" customFormat="1">
      <c r="BP696527" s="90"/>
    </row>
    <row r="696528" spans="68:68" customFormat="1">
      <c r="BP696528" s="90"/>
    </row>
    <row r="696529" spans="68:68" customFormat="1">
      <c r="BP696529" s="90"/>
    </row>
    <row r="696530" spans="68:68" customFormat="1">
      <c r="BP696530" s="90"/>
    </row>
    <row r="696531" spans="68:68" customFormat="1">
      <c r="BP696531" s="90"/>
    </row>
    <row r="696532" spans="68:68" customFormat="1">
      <c r="BP696532" s="90"/>
    </row>
    <row r="696533" spans="68:68" customFormat="1">
      <c r="BP696533" s="90"/>
    </row>
    <row r="696534" spans="68:68" customFormat="1">
      <c r="BP696534" s="90"/>
    </row>
    <row r="696535" spans="68:68" customFormat="1">
      <c r="BP696535" s="90"/>
    </row>
    <row r="696536" spans="68:68" customFormat="1">
      <c r="BP696536" s="90"/>
    </row>
    <row r="696537" spans="68:68" customFormat="1">
      <c r="BP696537" s="90"/>
    </row>
    <row r="696538" spans="68:68" customFormat="1">
      <c r="BP696538" s="90"/>
    </row>
    <row r="696539" spans="68:68" customFormat="1">
      <c r="BP696539" s="90"/>
    </row>
    <row r="696540" spans="68:68" customFormat="1">
      <c r="BP696540" s="90"/>
    </row>
    <row r="696541" spans="68:68" customFormat="1">
      <c r="BP696541" s="90"/>
    </row>
    <row r="696542" spans="68:68" customFormat="1">
      <c r="BP696542" s="90"/>
    </row>
    <row r="696543" spans="68:68" customFormat="1">
      <c r="BP696543" s="90"/>
    </row>
    <row r="696544" spans="68:68" customFormat="1">
      <c r="BP696544" s="90"/>
    </row>
    <row r="696545" spans="68:68" customFormat="1">
      <c r="BP696545" s="90"/>
    </row>
    <row r="696546" spans="68:68" customFormat="1">
      <c r="BP696546" s="90"/>
    </row>
    <row r="696547" spans="68:68" customFormat="1">
      <c r="BP696547" s="90"/>
    </row>
    <row r="696548" spans="68:68" customFormat="1">
      <c r="BP696548" s="90"/>
    </row>
    <row r="696549" spans="68:68" customFormat="1">
      <c r="BP696549" s="90"/>
    </row>
    <row r="696550" spans="68:68" customFormat="1">
      <c r="BP696550" s="90"/>
    </row>
    <row r="696551" spans="68:68" customFormat="1">
      <c r="BP696551" s="90"/>
    </row>
    <row r="696552" spans="68:68" customFormat="1">
      <c r="BP696552" s="90"/>
    </row>
    <row r="696553" spans="68:68" customFormat="1">
      <c r="BP696553" s="90"/>
    </row>
    <row r="696554" spans="68:68" customFormat="1">
      <c r="BP696554" s="90"/>
    </row>
    <row r="696555" spans="68:68" customFormat="1">
      <c r="BP696555" s="90"/>
    </row>
    <row r="696556" spans="68:68" customFormat="1">
      <c r="BP696556" s="90"/>
    </row>
    <row r="696557" spans="68:68" customFormat="1">
      <c r="BP696557" s="90"/>
    </row>
    <row r="696558" spans="68:68" customFormat="1">
      <c r="BP696558" s="90"/>
    </row>
    <row r="696559" spans="68:68" customFormat="1">
      <c r="BP696559" s="90"/>
    </row>
    <row r="696560" spans="68:68" customFormat="1">
      <c r="BP696560" s="90"/>
    </row>
    <row r="696561" spans="68:68" customFormat="1">
      <c r="BP696561" s="90"/>
    </row>
    <row r="696562" spans="68:68" customFormat="1">
      <c r="BP696562" s="90"/>
    </row>
    <row r="696563" spans="68:68" customFormat="1">
      <c r="BP696563" s="90"/>
    </row>
    <row r="696564" spans="68:68" customFormat="1">
      <c r="BP696564" s="90"/>
    </row>
    <row r="696565" spans="68:68" customFormat="1">
      <c r="BP696565" s="90"/>
    </row>
    <row r="696566" spans="68:68" customFormat="1">
      <c r="BP696566" s="90"/>
    </row>
    <row r="696567" spans="68:68" customFormat="1">
      <c r="BP696567" s="90"/>
    </row>
    <row r="696568" spans="68:68" customFormat="1">
      <c r="BP696568" s="90"/>
    </row>
    <row r="696569" spans="68:68" customFormat="1">
      <c r="BP696569" s="90"/>
    </row>
    <row r="696570" spans="68:68" customFormat="1">
      <c r="BP696570" s="90"/>
    </row>
    <row r="696571" spans="68:68" customFormat="1">
      <c r="BP696571" s="90"/>
    </row>
    <row r="696572" spans="68:68" customFormat="1">
      <c r="BP696572" s="90"/>
    </row>
    <row r="696573" spans="68:68" customFormat="1">
      <c r="BP696573" s="90"/>
    </row>
    <row r="696574" spans="68:68" customFormat="1">
      <c r="BP696574" s="90"/>
    </row>
    <row r="696575" spans="68:68" customFormat="1">
      <c r="BP696575" s="90"/>
    </row>
    <row r="696576" spans="68:68" customFormat="1">
      <c r="BP696576" s="90"/>
    </row>
    <row r="696577" spans="68:68" customFormat="1">
      <c r="BP696577" s="90"/>
    </row>
    <row r="696578" spans="68:68" customFormat="1">
      <c r="BP696578" s="90"/>
    </row>
    <row r="696579" spans="68:68" customFormat="1">
      <c r="BP696579" s="90"/>
    </row>
    <row r="696580" spans="68:68" customFormat="1">
      <c r="BP696580" s="90"/>
    </row>
    <row r="696581" spans="68:68" customFormat="1">
      <c r="BP696581" s="90"/>
    </row>
    <row r="696582" spans="68:68" customFormat="1">
      <c r="BP696582" s="90"/>
    </row>
    <row r="696583" spans="68:68" customFormat="1">
      <c r="BP696583" s="90"/>
    </row>
    <row r="696584" spans="68:68" customFormat="1">
      <c r="BP696584" s="90"/>
    </row>
    <row r="696585" spans="68:68" customFormat="1">
      <c r="BP696585" s="90"/>
    </row>
    <row r="696586" spans="68:68" customFormat="1">
      <c r="BP696586" s="90"/>
    </row>
    <row r="696587" spans="68:68" customFormat="1">
      <c r="BP696587" s="90"/>
    </row>
    <row r="696588" spans="68:68" customFormat="1">
      <c r="BP696588" s="90"/>
    </row>
    <row r="696589" spans="68:68" customFormat="1">
      <c r="BP696589" s="90"/>
    </row>
    <row r="696590" spans="68:68" customFormat="1">
      <c r="BP696590" s="90"/>
    </row>
    <row r="696591" spans="68:68" customFormat="1">
      <c r="BP696591" s="90"/>
    </row>
    <row r="696592" spans="68:68" customFormat="1">
      <c r="BP696592" s="90"/>
    </row>
    <row r="696593" spans="68:68" customFormat="1">
      <c r="BP696593" s="90"/>
    </row>
    <row r="696594" spans="68:68" customFormat="1">
      <c r="BP696594" s="90"/>
    </row>
    <row r="696595" spans="68:68" customFormat="1">
      <c r="BP696595" s="90"/>
    </row>
    <row r="696596" spans="68:68" customFormat="1">
      <c r="BP696596" s="90"/>
    </row>
    <row r="696597" spans="68:68" customFormat="1">
      <c r="BP696597" s="90"/>
    </row>
    <row r="696598" spans="68:68" customFormat="1">
      <c r="BP696598" s="90"/>
    </row>
    <row r="696599" spans="68:68" customFormat="1">
      <c r="BP696599" s="90"/>
    </row>
    <row r="696600" spans="68:68" customFormat="1">
      <c r="BP696600" s="90"/>
    </row>
    <row r="696601" spans="68:68" customFormat="1">
      <c r="BP696601" s="90"/>
    </row>
    <row r="696602" spans="68:68" customFormat="1">
      <c r="BP696602" s="90"/>
    </row>
    <row r="696603" spans="68:68" customFormat="1">
      <c r="BP696603" s="90"/>
    </row>
    <row r="696604" spans="68:68" customFormat="1">
      <c r="BP696604" s="90"/>
    </row>
    <row r="696605" spans="68:68" customFormat="1">
      <c r="BP696605" s="90"/>
    </row>
    <row r="696606" spans="68:68" customFormat="1">
      <c r="BP696606" s="90"/>
    </row>
    <row r="696607" spans="68:68" customFormat="1">
      <c r="BP696607" s="90"/>
    </row>
    <row r="696608" spans="68:68" customFormat="1">
      <c r="BP696608" s="90"/>
    </row>
    <row r="696609" spans="68:68" customFormat="1">
      <c r="BP696609" s="90"/>
    </row>
    <row r="696610" spans="68:68" customFormat="1">
      <c r="BP696610" s="90"/>
    </row>
    <row r="696611" spans="68:68" customFormat="1">
      <c r="BP696611" s="90"/>
    </row>
    <row r="696612" spans="68:68" customFormat="1">
      <c r="BP696612" s="90"/>
    </row>
    <row r="696613" spans="68:68" customFormat="1">
      <c r="BP696613" s="90"/>
    </row>
    <row r="696614" spans="68:68" customFormat="1">
      <c r="BP696614" s="90"/>
    </row>
    <row r="696615" spans="68:68" customFormat="1">
      <c r="BP696615" s="90"/>
    </row>
    <row r="696616" spans="68:68" customFormat="1">
      <c r="BP696616" s="90"/>
    </row>
    <row r="696617" spans="68:68" customFormat="1">
      <c r="BP696617" s="90"/>
    </row>
    <row r="696618" spans="68:68" customFormat="1">
      <c r="BP696618" s="90"/>
    </row>
    <row r="696619" spans="68:68" customFormat="1">
      <c r="BP696619" s="90"/>
    </row>
    <row r="696620" spans="68:68" customFormat="1">
      <c r="BP696620" s="90"/>
    </row>
    <row r="696621" spans="68:68" customFormat="1">
      <c r="BP696621" s="90"/>
    </row>
    <row r="696622" spans="68:68" customFormat="1">
      <c r="BP696622" s="90"/>
    </row>
    <row r="696623" spans="68:68" customFormat="1">
      <c r="BP696623" s="90"/>
    </row>
    <row r="696624" spans="68:68" customFormat="1">
      <c r="BP696624" s="90"/>
    </row>
    <row r="696625" spans="68:68" customFormat="1">
      <c r="BP696625" s="90"/>
    </row>
    <row r="696626" spans="68:68" customFormat="1">
      <c r="BP696626" s="90"/>
    </row>
    <row r="696627" spans="68:68" customFormat="1">
      <c r="BP696627" s="90"/>
    </row>
    <row r="696628" spans="68:68" customFormat="1">
      <c r="BP696628" s="90"/>
    </row>
    <row r="696629" spans="68:68" customFormat="1">
      <c r="BP696629" s="90"/>
    </row>
    <row r="696630" spans="68:68" customFormat="1">
      <c r="BP696630" s="90"/>
    </row>
    <row r="696631" spans="68:68" customFormat="1">
      <c r="BP696631" s="90"/>
    </row>
    <row r="696632" spans="68:68" customFormat="1">
      <c r="BP696632" s="90"/>
    </row>
    <row r="696633" spans="68:68" customFormat="1">
      <c r="BP696633" s="90"/>
    </row>
    <row r="696634" spans="68:68" customFormat="1">
      <c r="BP696634" s="90"/>
    </row>
    <row r="696635" spans="68:68" customFormat="1">
      <c r="BP696635" s="90"/>
    </row>
    <row r="696636" spans="68:68" customFormat="1">
      <c r="BP696636" s="90"/>
    </row>
    <row r="696637" spans="68:68" customFormat="1">
      <c r="BP696637" s="90"/>
    </row>
    <row r="696638" spans="68:68" customFormat="1">
      <c r="BP696638" s="90"/>
    </row>
    <row r="696639" spans="68:68" customFormat="1">
      <c r="BP696639" s="90"/>
    </row>
    <row r="696640" spans="68:68" customFormat="1">
      <c r="BP696640" s="90"/>
    </row>
    <row r="696641" spans="68:68" customFormat="1">
      <c r="BP696641" s="90"/>
    </row>
    <row r="696642" spans="68:68" customFormat="1">
      <c r="BP696642" s="90"/>
    </row>
    <row r="696643" spans="68:68" customFormat="1">
      <c r="BP696643" s="90"/>
    </row>
    <row r="696644" spans="68:68" customFormat="1">
      <c r="BP696644" s="90"/>
    </row>
    <row r="696645" spans="68:68" customFormat="1">
      <c r="BP696645" s="90"/>
    </row>
    <row r="696646" spans="68:68" customFormat="1">
      <c r="BP696646" s="90"/>
    </row>
    <row r="696647" spans="68:68" customFormat="1">
      <c r="BP696647" s="90"/>
    </row>
    <row r="696648" spans="68:68" customFormat="1">
      <c r="BP696648" s="90"/>
    </row>
    <row r="696649" spans="68:68" customFormat="1">
      <c r="BP696649" s="90"/>
    </row>
    <row r="696650" spans="68:68" customFormat="1">
      <c r="BP696650" s="90"/>
    </row>
    <row r="696651" spans="68:68" customFormat="1">
      <c r="BP696651" s="90"/>
    </row>
    <row r="696652" spans="68:68" customFormat="1">
      <c r="BP696652" s="90"/>
    </row>
    <row r="696653" spans="68:68" customFormat="1">
      <c r="BP696653" s="90"/>
    </row>
    <row r="696654" spans="68:68" customFormat="1">
      <c r="BP696654" s="90"/>
    </row>
    <row r="696655" spans="68:68" customFormat="1">
      <c r="BP696655" s="90"/>
    </row>
    <row r="696656" spans="68:68" customFormat="1">
      <c r="BP696656" s="90"/>
    </row>
    <row r="696657" spans="68:68" customFormat="1">
      <c r="BP696657" s="90"/>
    </row>
    <row r="696658" spans="68:68" customFormat="1">
      <c r="BP696658" s="90"/>
    </row>
    <row r="696659" spans="68:68" customFormat="1">
      <c r="BP696659" s="90"/>
    </row>
    <row r="696660" spans="68:68" customFormat="1">
      <c r="BP696660" s="90"/>
    </row>
    <row r="696661" spans="68:68" customFormat="1">
      <c r="BP696661" s="90"/>
    </row>
    <row r="696662" spans="68:68" customFormat="1">
      <c r="BP696662" s="90"/>
    </row>
    <row r="696663" spans="68:68" customFormat="1">
      <c r="BP696663" s="90"/>
    </row>
    <row r="696664" spans="68:68" customFormat="1">
      <c r="BP696664" s="90"/>
    </row>
    <row r="696665" spans="68:68" customFormat="1">
      <c r="BP696665" s="90"/>
    </row>
    <row r="696666" spans="68:68" customFormat="1">
      <c r="BP696666" s="90"/>
    </row>
    <row r="696667" spans="68:68" customFormat="1">
      <c r="BP696667" s="90"/>
    </row>
    <row r="696668" spans="68:68" customFormat="1">
      <c r="BP696668" s="90"/>
    </row>
    <row r="696669" spans="68:68" customFormat="1">
      <c r="BP696669" s="90"/>
    </row>
    <row r="696670" spans="68:68" customFormat="1">
      <c r="BP696670" s="90"/>
    </row>
    <row r="696671" spans="68:68" customFormat="1">
      <c r="BP696671" s="90"/>
    </row>
    <row r="696672" spans="68:68" customFormat="1">
      <c r="BP696672" s="90"/>
    </row>
    <row r="696673" spans="68:68" customFormat="1">
      <c r="BP696673" s="90"/>
    </row>
    <row r="696674" spans="68:68" customFormat="1">
      <c r="BP696674" s="90"/>
    </row>
    <row r="696675" spans="68:68" customFormat="1">
      <c r="BP696675" s="90"/>
    </row>
    <row r="696676" spans="68:68" customFormat="1">
      <c r="BP696676" s="90"/>
    </row>
    <row r="696677" spans="68:68" customFormat="1">
      <c r="BP696677" s="90"/>
    </row>
    <row r="696678" spans="68:68" customFormat="1">
      <c r="BP696678" s="90"/>
    </row>
    <row r="696679" spans="68:68" customFormat="1">
      <c r="BP696679" s="90"/>
    </row>
    <row r="696680" spans="68:68" customFormat="1">
      <c r="BP696680" s="90"/>
    </row>
    <row r="696681" spans="68:68" customFormat="1">
      <c r="BP696681" s="90"/>
    </row>
    <row r="696682" spans="68:68" customFormat="1">
      <c r="BP696682" s="90"/>
    </row>
    <row r="696683" spans="68:68" customFormat="1">
      <c r="BP696683" s="90"/>
    </row>
    <row r="696684" spans="68:68" customFormat="1">
      <c r="BP696684" s="90"/>
    </row>
    <row r="696685" spans="68:68" customFormat="1">
      <c r="BP696685" s="90"/>
    </row>
    <row r="696686" spans="68:68" customFormat="1">
      <c r="BP696686" s="90"/>
    </row>
    <row r="696687" spans="68:68" customFormat="1">
      <c r="BP696687" s="90"/>
    </row>
    <row r="696688" spans="68:68" customFormat="1">
      <c r="BP696688" s="90"/>
    </row>
    <row r="696689" spans="68:68" customFormat="1">
      <c r="BP696689" s="90"/>
    </row>
    <row r="696690" spans="68:68" customFormat="1">
      <c r="BP696690" s="90"/>
    </row>
    <row r="696691" spans="68:68" customFormat="1">
      <c r="BP696691" s="90"/>
    </row>
    <row r="696692" spans="68:68" customFormat="1">
      <c r="BP696692" s="90"/>
    </row>
    <row r="696693" spans="68:68" customFormat="1">
      <c r="BP696693" s="90"/>
    </row>
    <row r="696694" spans="68:68" customFormat="1">
      <c r="BP696694" s="90"/>
    </row>
    <row r="696695" spans="68:68" customFormat="1">
      <c r="BP696695" s="90"/>
    </row>
    <row r="696696" spans="68:68" customFormat="1">
      <c r="BP696696" s="90"/>
    </row>
    <row r="696697" spans="68:68" customFormat="1">
      <c r="BP696697" s="90"/>
    </row>
    <row r="696698" spans="68:68" customFormat="1">
      <c r="BP696698" s="90"/>
    </row>
    <row r="696699" spans="68:68" customFormat="1">
      <c r="BP696699" s="90"/>
    </row>
    <row r="696700" spans="68:68" customFormat="1">
      <c r="BP696700" s="90"/>
    </row>
    <row r="696701" spans="68:68" customFormat="1">
      <c r="BP696701" s="90"/>
    </row>
    <row r="696702" spans="68:68" customFormat="1">
      <c r="BP696702" s="90"/>
    </row>
    <row r="696703" spans="68:68" customFormat="1">
      <c r="BP696703" s="90"/>
    </row>
    <row r="696704" spans="68:68" customFormat="1">
      <c r="BP696704" s="90"/>
    </row>
    <row r="696705" spans="68:68" customFormat="1">
      <c r="BP696705" s="90"/>
    </row>
    <row r="696706" spans="68:68" customFormat="1">
      <c r="BP696706" s="90"/>
    </row>
    <row r="696707" spans="68:68" customFormat="1">
      <c r="BP696707" s="90"/>
    </row>
    <row r="696708" spans="68:68" customFormat="1">
      <c r="BP696708" s="90"/>
    </row>
    <row r="696709" spans="68:68" customFormat="1">
      <c r="BP696709" s="90"/>
    </row>
    <row r="696710" spans="68:68" customFormat="1">
      <c r="BP696710" s="90"/>
    </row>
    <row r="696711" spans="68:68" customFormat="1">
      <c r="BP696711" s="90"/>
    </row>
    <row r="696712" spans="68:68" customFormat="1">
      <c r="BP696712" s="90"/>
    </row>
    <row r="696713" spans="68:68" customFormat="1">
      <c r="BP696713" s="90"/>
    </row>
    <row r="696714" spans="68:68" customFormat="1">
      <c r="BP696714" s="90"/>
    </row>
    <row r="696715" spans="68:68" customFormat="1">
      <c r="BP696715" s="90"/>
    </row>
    <row r="696716" spans="68:68" customFormat="1">
      <c r="BP696716" s="90"/>
    </row>
    <row r="696717" spans="68:68" customFormat="1">
      <c r="BP696717" s="90"/>
    </row>
    <row r="696718" spans="68:68" customFormat="1">
      <c r="BP696718" s="90"/>
    </row>
    <row r="696719" spans="68:68" customFormat="1">
      <c r="BP696719" s="90"/>
    </row>
    <row r="696720" spans="68:68" customFormat="1">
      <c r="BP696720" s="90"/>
    </row>
    <row r="696721" spans="68:68" customFormat="1">
      <c r="BP696721" s="90"/>
    </row>
    <row r="696722" spans="68:68" customFormat="1">
      <c r="BP696722" s="90"/>
    </row>
    <row r="696723" spans="68:68" customFormat="1">
      <c r="BP696723" s="90"/>
    </row>
    <row r="696724" spans="68:68" customFormat="1">
      <c r="BP696724" s="90"/>
    </row>
    <row r="696725" spans="68:68" customFormat="1">
      <c r="BP696725" s="90"/>
    </row>
    <row r="696726" spans="68:68" customFormat="1">
      <c r="BP696726" s="90"/>
    </row>
    <row r="696727" spans="68:68" customFormat="1">
      <c r="BP696727" s="90"/>
    </row>
    <row r="696728" spans="68:68" customFormat="1">
      <c r="BP696728" s="90"/>
    </row>
    <row r="696729" spans="68:68" customFormat="1">
      <c r="BP696729" s="90"/>
    </row>
    <row r="696730" spans="68:68" customFormat="1">
      <c r="BP696730" s="90"/>
    </row>
    <row r="696731" spans="68:68" customFormat="1">
      <c r="BP696731" s="90"/>
    </row>
    <row r="696732" spans="68:68" customFormat="1">
      <c r="BP696732" s="90"/>
    </row>
    <row r="696733" spans="68:68" customFormat="1">
      <c r="BP696733" s="90"/>
    </row>
    <row r="696734" spans="68:68" customFormat="1">
      <c r="BP696734" s="90"/>
    </row>
    <row r="696735" spans="68:68" customFormat="1">
      <c r="BP696735" s="90"/>
    </row>
    <row r="696736" spans="68:68" customFormat="1">
      <c r="BP696736" s="90"/>
    </row>
    <row r="696737" spans="68:68" customFormat="1">
      <c r="BP696737" s="90"/>
    </row>
    <row r="696738" spans="68:68" customFormat="1">
      <c r="BP696738" s="90"/>
    </row>
    <row r="696739" spans="68:68" customFormat="1">
      <c r="BP696739" s="90"/>
    </row>
    <row r="696740" spans="68:68" customFormat="1">
      <c r="BP696740" s="90"/>
    </row>
    <row r="696741" spans="68:68" customFormat="1">
      <c r="BP696741" s="90"/>
    </row>
    <row r="696742" spans="68:68" customFormat="1">
      <c r="BP696742" s="90"/>
    </row>
    <row r="696743" spans="68:68" customFormat="1">
      <c r="BP696743" s="90"/>
    </row>
    <row r="696744" spans="68:68" customFormat="1">
      <c r="BP696744" s="90"/>
    </row>
    <row r="696745" spans="68:68" customFormat="1">
      <c r="BP696745" s="90"/>
    </row>
    <row r="696746" spans="68:68" customFormat="1">
      <c r="BP696746" s="90"/>
    </row>
    <row r="696747" spans="68:68" customFormat="1">
      <c r="BP696747" s="90"/>
    </row>
    <row r="696748" spans="68:68" customFormat="1">
      <c r="BP696748" s="90"/>
    </row>
    <row r="696749" spans="68:68" customFormat="1">
      <c r="BP696749" s="90"/>
    </row>
    <row r="696750" spans="68:68" customFormat="1">
      <c r="BP696750" s="90"/>
    </row>
    <row r="696751" spans="68:68" customFormat="1">
      <c r="BP696751" s="90"/>
    </row>
    <row r="696752" spans="68:68" customFormat="1">
      <c r="BP696752" s="90"/>
    </row>
    <row r="696753" spans="68:68" customFormat="1">
      <c r="BP696753" s="90"/>
    </row>
    <row r="696754" spans="68:68" customFormat="1">
      <c r="BP696754" s="90"/>
    </row>
    <row r="696755" spans="68:68" customFormat="1">
      <c r="BP696755" s="90"/>
    </row>
    <row r="696756" spans="68:68" customFormat="1">
      <c r="BP696756" s="90"/>
    </row>
    <row r="696757" spans="68:68" customFormat="1">
      <c r="BP696757" s="90"/>
    </row>
    <row r="696758" spans="68:68" customFormat="1">
      <c r="BP696758" s="90"/>
    </row>
    <row r="696759" spans="68:68" customFormat="1">
      <c r="BP696759" s="90"/>
    </row>
    <row r="696760" spans="68:68" customFormat="1">
      <c r="BP696760" s="90"/>
    </row>
    <row r="696761" spans="68:68" customFormat="1">
      <c r="BP696761" s="90"/>
    </row>
    <row r="696762" spans="68:68" customFormat="1">
      <c r="BP696762" s="90"/>
    </row>
    <row r="696763" spans="68:68" customFormat="1">
      <c r="BP696763" s="90"/>
    </row>
    <row r="696764" spans="68:68" customFormat="1">
      <c r="BP696764" s="90"/>
    </row>
    <row r="696765" spans="68:68" customFormat="1">
      <c r="BP696765" s="90"/>
    </row>
    <row r="696766" spans="68:68" customFormat="1">
      <c r="BP696766" s="90"/>
    </row>
    <row r="696767" spans="68:68" customFormat="1">
      <c r="BP696767" s="90"/>
    </row>
    <row r="696768" spans="68:68" customFormat="1">
      <c r="BP696768" s="90"/>
    </row>
    <row r="696769" spans="68:68" customFormat="1">
      <c r="BP696769" s="90"/>
    </row>
    <row r="696770" spans="68:68" customFormat="1">
      <c r="BP696770" s="90"/>
    </row>
    <row r="696771" spans="68:68" customFormat="1">
      <c r="BP696771" s="90"/>
    </row>
    <row r="696772" spans="68:68" customFormat="1">
      <c r="BP696772" s="90"/>
    </row>
    <row r="696773" spans="68:68" customFormat="1">
      <c r="BP696773" s="90"/>
    </row>
    <row r="696774" spans="68:68" customFormat="1">
      <c r="BP696774" s="90"/>
    </row>
    <row r="696775" spans="68:68" customFormat="1">
      <c r="BP696775" s="90"/>
    </row>
    <row r="696776" spans="68:68" customFormat="1">
      <c r="BP696776" s="90"/>
    </row>
    <row r="696777" spans="68:68" customFormat="1">
      <c r="BP696777" s="90"/>
    </row>
    <row r="696778" spans="68:68" customFormat="1">
      <c r="BP696778" s="90"/>
    </row>
    <row r="696779" spans="68:68" customFormat="1">
      <c r="BP696779" s="90"/>
    </row>
    <row r="696780" spans="68:68" customFormat="1">
      <c r="BP696780" s="90"/>
    </row>
    <row r="696781" spans="68:68" customFormat="1">
      <c r="BP696781" s="90"/>
    </row>
    <row r="696782" spans="68:68" customFormat="1">
      <c r="BP696782" s="90"/>
    </row>
    <row r="696783" spans="68:68" customFormat="1">
      <c r="BP696783" s="90"/>
    </row>
    <row r="696784" spans="68:68" customFormat="1">
      <c r="BP696784" s="90"/>
    </row>
    <row r="696785" spans="68:68" customFormat="1">
      <c r="BP696785" s="90"/>
    </row>
    <row r="696786" spans="68:68" customFormat="1">
      <c r="BP696786" s="90"/>
    </row>
    <row r="696787" spans="68:68" customFormat="1">
      <c r="BP696787" s="90"/>
    </row>
    <row r="696788" spans="68:68" customFormat="1">
      <c r="BP696788" s="90"/>
    </row>
    <row r="696789" spans="68:68" customFormat="1">
      <c r="BP696789" s="90"/>
    </row>
    <row r="696790" spans="68:68" customFormat="1">
      <c r="BP696790" s="90"/>
    </row>
    <row r="696791" spans="68:68" customFormat="1">
      <c r="BP696791" s="90"/>
    </row>
    <row r="696792" spans="68:68" customFormat="1">
      <c r="BP696792" s="90"/>
    </row>
    <row r="696793" spans="68:68" customFormat="1">
      <c r="BP696793" s="90"/>
    </row>
    <row r="696794" spans="68:68" customFormat="1">
      <c r="BP696794" s="90"/>
    </row>
    <row r="696795" spans="68:68" customFormat="1">
      <c r="BP696795" s="90"/>
    </row>
    <row r="696796" spans="68:68" customFormat="1">
      <c r="BP696796" s="90"/>
    </row>
    <row r="696797" spans="68:68" customFormat="1">
      <c r="BP696797" s="90"/>
    </row>
    <row r="696798" spans="68:68" customFormat="1">
      <c r="BP696798" s="90"/>
    </row>
    <row r="696799" spans="68:68" customFormat="1">
      <c r="BP696799" s="90"/>
    </row>
    <row r="696800" spans="68:68" customFormat="1">
      <c r="BP696800" s="90"/>
    </row>
    <row r="696801" spans="68:68" customFormat="1">
      <c r="BP696801" s="90"/>
    </row>
    <row r="696802" spans="68:68" customFormat="1">
      <c r="BP696802" s="90"/>
    </row>
    <row r="696803" spans="68:68" customFormat="1">
      <c r="BP696803" s="90"/>
    </row>
    <row r="696804" spans="68:68" customFormat="1">
      <c r="BP696804" s="90"/>
    </row>
    <row r="696805" spans="68:68" customFormat="1">
      <c r="BP696805" s="90"/>
    </row>
    <row r="696806" spans="68:68" customFormat="1">
      <c r="BP696806" s="90"/>
    </row>
    <row r="696807" spans="68:68" customFormat="1">
      <c r="BP696807" s="90"/>
    </row>
    <row r="696808" spans="68:68" customFormat="1">
      <c r="BP696808" s="90"/>
    </row>
    <row r="696809" spans="68:68" customFormat="1">
      <c r="BP696809" s="90"/>
    </row>
    <row r="696810" spans="68:68" customFormat="1">
      <c r="BP696810" s="90"/>
    </row>
    <row r="696811" spans="68:68" customFormat="1">
      <c r="BP696811" s="90"/>
    </row>
    <row r="696812" spans="68:68" customFormat="1">
      <c r="BP696812" s="90"/>
    </row>
    <row r="696813" spans="68:68" customFormat="1">
      <c r="BP696813" s="90"/>
    </row>
    <row r="696814" spans="68:68" customFormat="1">
      <c r="BP696814" s="90"/>
    </row>
    <row r="696815" spans="68:68" customFormat="1">
      <c r="BP696815" s="90"/>
    </row>
    <row r="696816" spans="68:68" customFormat="1">
      <c r="BP696816" s="90"/>
    </row>
    <row r="696817" spans="68:68" customFormat="1">
      <c r="BP696817" s="90"/>
    </row>
    <row r="696818" spans="68:68" customFormat="1">
      <c r="BP696818" s="90"/>
    </row>
    <row r="696819" spans="68:68" customFormat="1">
      <c r="BP696819" s="90"/>
    </row>
    <row r="696820" spans="68:68" customFormat="1">
      <c r="BP696820" s="90"/>
    </row>
    <row r="696821" spans="68:68" customFormat="1">
      <c r="BP696821" s="90"/>
    </row>
    <row r="696822" spans="68:68" customFormat="1">
      <c r="BP696822" s="90"/>
    </row>
    <row r="696823" spans="68:68" customFormat="1">
      <c r="BP696823" s="90"/>
    </row>
    <row r="696824" spans="68:68" customFormat="1">
      <c r="BP696824" s="90"/>
    </row>
    <row r="696825" spans="68:68" customFormat="1">
      <c r="BP696825" s="90"/>
    </row>
    <row r="696826" spans="68:68" customFormat="1">
      <c r="BP696826" s="90"/>
    </row>
    <row r="696827" spans="68:68" customFormat="1">
      <c r="BP696827" s="90"/>
    </row>
    <row r="696828" spans="68:68" customFormat="1">
      <c r="BP696828" s="90"/>
    </row>
    <row r="696829" spans="68:68" customFormat="1">
      <c r="BP696829" s="90"/>
    </row>
    <row r="696830" spans="68:68" customFormat="1">
      <c r="BP696830" s="90"/>
    </row>
    <row r="696831" spans="68:68" customFormat="1">
      <c r="BP696831" s="90"/>
    </row>
    <row r="696832" spans="68:68" customFormat="1">
      <c r="BP696832" s="90"/>
    </row>
    <row r="696833" spans="68:68" customFormat="1">
      <c r="BP696833" s="90"/>
    </row>
    <row r="696834" spans="68:68" customFormat="1">
      <c r="BP696834" s="90"/>
    </row>
    <row r="696835" spans="68:68" customFormat="1">
      <c r="BP696835" s="90"/>
    </row>
    <row r="696836" spans="68:68" customFormat="1">
      <c r="BP696836" s="90"/>
    </row>
    <row r="696837" spans="68:68" customFormat="1">
      <c r="BP696837" s="90"/>
    </row>
    <row r="696838" spans="68:68" customFormat="1">
      <c r="BP696838" s="90"/>
    </row>
    <row r="696839" spans="68:68" customFormat="1">
      <c r="BP696839" s="90"/>
    </row>
    <row r="696840" spans="68:68" customFormat="1">
      <c r="BP696840" s="90"/>
    </row>
    <row r="696841" spans="68:68" customFormat="1">
      <c r="BP696841" s="90"/>
    </row>
    <row r="696842" spans="68:68" customFormat="1">
      <c r="BP696842" s="90"/>
    </row>
    <row r="696843" spans="68:68" customFormat="1">
      <c r="BP696843" s="90"/>
    </row>
    <row r="696844" spans="68:68" customFormat="1">
      <c r="BP696844" s="90"/>
    </row>
    <row r="696845" spans="68:68" customFormat="1">
      <c r="BP696845" s="90"/>
    </row>
    <row r="696846" spans="68:68" customFormat="1">
      <c r="BP696846" s="90"/>
    </row>
    <row r="696847" spans="68:68" customFormat="1">
      <c r="BP696847" s="90"/>
    </row>
    <row r="696848" spans="68:68" customFormat="1">
      <c r="BP696848" s="90"/>
    </row>
    <row r="696849" spans="68:68" customFormat="1">
      <c r="BP696849" s="90"/>
    </row>
    <row r="696850" spans="68:68" customFormat="1">
      <c r="BP696850" s="90"/>
    </row>
    <row r="696851" spans="68:68" customFormat="1">
      <c r="BP696851" s="90"/>
    </row>
    <row r="696852" spans="68:68" customFormat="1">
      <c r="BP696852" s="90"/>
    </row>
    <row r="696853" spans="68:68" customFormat="1">
      <c r="BP696853" s="90"/>
    </row>
    <row r="696854" spans="68:68" customFormat="1">
      <c r="BP696854" s="90"/>
    </row>
    <row r="696855" spans="68:68" customFormat="1">
      <c r="BP696855" s="90"/>
    </row>
    <row r="696856" spans="68:68" customFormat="1">
      <c r="BP696856" s="90"/>
    </row>
    <row r="696857" spans="68:68" customFormat="1">
      <c r="BP696857" s="90"/>
    </row>
    <row r="696858" spans="68:68" customFormat="1">
      <c r="BP696858" s="90"/>
    </row>
    <row r="696859" spans="68:68" customFormat="1">
      <c r="BP696859" s="90"/>
    </row>
    <row r="696860" spans="68:68" customFormat="1">
      <c r="BP696860" s="90"/>
    </row>
    <row r="696861" spans="68:68" customFormat="1">
      <c r="BP696861" s="90"/>
    </row>
    <row r="696862" spans="68:68" customFormat="1">
      <c r="BP696862" s="90"/>
    </row>
    <row r="696863" spans="68:68" customFormat="1">
      <c r="BP696863" s="90"/>
    </row>
    <row r="696864" spans="68:68" customFormat="1">
      <c r="BP696864" s="90"/>
    </row>
    <row r="696865" spans="68:68" customFormat="1">
      <c r="BP696865" s="90"/>
    </row>
    <row r="696866" spans="68:68" customFormat="1">
      <c r="BP696866" s="90"/>
    </row>
    <row r="696867" spans="68:68" customFormat="1">
      <c r="BP696867" s="90"/>
    </row>
    <row r="696868" spans="68:68" customFormat="1">
      <c r="BP696868" s="90"/>
    </row>
    <row r="696869" spans="68:68" customFormat="1">
      <c r="BP696869" s="90"/>
    </row>
    <row r="696870" spans="68:68" customFormat="1">
      <c r="BP696870" s="90"/>
    </row>
    <row r="696871" spans="68:68" customFormat="1">
      <c r="BP696871" s="90"/>
    </row>
    <row r="696872" spans="68:68" customFormat="1">
      <c r="BP696872" s="90"/>
    </row>
    <row r="696873" spans="68:68" customFormat="1">
      <c r="BP696873" s="90"/>
    </row>
    <row r="696874" spans="68:68" customFormat="1">
      <c r="BP696874" s="90"/>
    </row>
    <row r="696875" spans="68:68" customFormat="1">
      <c r="BP696875" s="90"/>
    </row>
    <row r="696876" spans="68:68" customFormat="1">
      <c r="BP696876" s="90"/>
    </row>
    <row r="696877" spans="68:68" customFormat="1">
      <c r="BP696877" s="90"/>
    </row>
    <row r="696878" spans="68:68" customFormat="1">
      <c r="BP696878" s="90"/>
    </row>
    <row r="696879" spans="68:68" customFormat="1">
      <c r="BP696879" s="90"/>
    </row>
    <row r="696880" spans="68:68" customFormat="1">
      <c r="BP696880" s="90"/>
    </row>
    <row r="696881" spans="68:68" customFormat="1">
      <c r="BP696881" s="90"/>
    </row>
    <row r="696882" spans="68:68" customFormat="1">
      <c r="BP696882" s="90"/>
    </row>
    <row r="696883" spans="68:68" customFormat="1">
      <c r="BP696883" s="90"/>
    </row>
    <row r="696884" spans="68:68" customFormat="1">
      <c r="BP696884" s="90"/>
    </row>
    <row r="696885" spans="68:68" customFormat="1">
      <c r="BP696885" s="90"/>
    </row>
    <row r="696886" spans="68:68" customFormat="1">
      <c r="BP696886" s="90"/>
    </row>
    <row r="696887" spans="68:68" customFormat="1">
      <c r="BP696887" s="90"/>
    </row>
    <row r="696888" spans="68:68" customFormat="1">
      <c r="BP696888" s="90"/>
    </row>
    <row r="696889" spans="68:68" customFormat="1">
      <c r="BP696889" s="90"/>
    </row>
    <row r="696890" spans="68:68" customFormat="1">
      <c r="BP696890" s="90"/>
    </row>
    <row r="696891" spans="68:68" customFormat="1">
      <c r="BP696891" s="90"/>
    </row>
    <row r="696892" spans="68:68" customFormat="1">
      <c r="BP696892" s="90"/>
    </row>
    <row r="696893" spans="68:68" customFormat="1">
      <c r="BP696893" s="90"/>
    </row>
    <row r="696894" spans="68:68" customFormat="1">
      <c r="BP696894" s="90"/>
    </row>
    <row r="696895" spans="68:68" customFormat="1">
      <c r="BP696895" s="90"/>
    </row>
    <row r="696896" spans="68:68" customFormat="1">
      <c r="BP696896" s="90"/>
    </row>
    <row r="696897" spans="68:68" customFormat="1">
      <c r="BP696897" s="90"/>
    </row>
    <row r="696898" spans="68:68" customFormat="1">
      <c r="BP696898" s="90"/>
    </row>
    <row r="696899" spans="68:68" customFormat="1">
      <c r="BP696899" s="90"/>
    </row>
    <row r="696900" spans="68:68" customFormat="1">
      <c r="BP696900" s="90"/>
    </row>
    <row r="696901" spans="68:68" customFormat="1">
      <c r="BP696901" s="90"/>
    </row>
    <row r="696902" spans="68:68" customFormat="1">
      <c r="BP696902" s="90"/>
    </row>
    <row r="696903" spans="68:68" customFormat="1">
      <c r="BP696903" s="90"/>
    </row>
    <row r="696904" spans="68:68" customFormat="1">
      <c r="BP696904" s="90"/>
    </row>
    <row r="696905" spans="68:68" customFormat="1">
      <c r="BP696905" s="90"/>
    </row>
    <row r="696906" spans="68:68" customFormat="1">
      <c r="BP696906" s="90"/>
    </row>
    <row r="696907" spans="68:68" customFormat="1">
      <c r="BP696907" s="90"/>
    </row>
    <row r="696908" spans="68:68" customFormat="1">
      <c r="BP696908" s="90"/>
    </row>
    <row r="696909" spans="68:68" customFormat="1">
      <c r="BP696909" s="90"/>
    </row>
    <row r="696910" spans="68:68" customFormat="1">
      <c r="BP696910" s="90"/>
    </row>
    <row r="696911" spans="68:68" customFormat="1">
      <c r="BP696911" s="90"/>
    </row>
    <row r="696912" spans="68:68" customFormat="1">
      <c r="BP696912" s="90"/>
    </row>
    <row r="696913" spans="68:68" customFormat="1">
      <c r="BP696913" s="90"/>
    </row>
    <row r="696914" spans="68:68" customFormat="1">
      <c r="BP696914" s="90"/>
    </row>
    <row r="696915" spans="68:68" customFormat="1">
      <c r="BP696915" s="90"/>
    </row>
    <row r="696916" spans="68:68" customFormat="1">
      <c r="BP696916" s="90"/>
    </row>
    <row r="696917" spans="68:68" customFormat="1">
      <c r="BP696917" s="90"/>
    </row>
    <row r="696918" spans="68:68" customFormat="1">
      <c r="BP696918" s="90"/>
    </row>
    <row r="696919" spans="68:68" customFormat="1">
      <c r="BP696919" s="90"/>
    </row>
    <row r="696920" spans="68:68" customFormat="1">
      <c r="BP696920" s="90"/>
    </row>
    <row r="696921" spans="68:68" customFormat="1">
      <c r="BP696921" s="90"/>
    </row>
    <row r="696922" spans="68:68" customFormat="1">
      <c r="BP696922" s="90"/>
    </row>
    <row r="696923" spans="68:68" customFormat="1">
      <c r="BP696923" s="90"/>
    </row>
    <row r="696924" spans="68:68" customFormat="1">
      <c r="BP696924" s="90"/>
    </row>
    <row r="696925" spans="68:68" customFormat="1">
      <c r="BP696925" s="90"/>
    </row>
    <row r="696926" spans="68:68" customFormat="1">
      <c r="BP696926" s="90"/>
    </row>
    <row r="696927" spans="68:68" customFormat="1">
      <c r="BP696927" s="90"/>
    </row>
    <row r="696928" spans="68:68" customFormat="1">
      <c r="BP696928" s="90"/>
    </row>
    <row r="696929" spans="68:68" customFormat="1">
      <c r="BP696929" s="90"/>
    </row>
    <row r="696930" spans="68:68" customFormat="1">
      <c r="BP696930" s="90"/>
    </row>
    <row r="696931" spans="68:68" customFormat="1">
      <c r="BP696931" s="90"/>
    </row>
    <row r="696932" spans="68:68" customFormat="1">
      <c r="BP696932" s="90"/>
    </row>
    <row r="696933" spans="68:68" customFormat="1">
      <c r="BP696933" s="90"/>
    </row>
    <row r="696934" spans="68:68" customFormat="1">
      <c r="BP696934" s="90"/>
    </row>
    <row r="696935" spans="68:68" customFormat="1">
      <c r="BP696935" s="90"/>
    </row>
    <row r="696936" spans="68:68" customFormat="1">
      <c r="BP696936" s="90"/>
    </row>
    <row r="696937" spans="68:68" customFormat="1">
      <c r="BP696937" s="90"/>
    </row>
    <row r="696938" spans="68:68" customFormat="1">
      <c r="BP696938" s="90"/>
    </row>
    <row r="696939" spans="68:68" customFormat="1">
      <c r="BP696939" s="90"/>
    </row>
    <row r="696940" spans="68:68" customFormat="1">
      <c r="BP696940" s="90"/>
    </row>
    <row r="696941" spans="68:68" customFormat="1">
      <c r="BP696941" s="90"/>
    </row>
    <row r="696942" spans="68:68" customFormat="1">
      <c r="BP696942" s="90"/>
    </row>
    <row r="696943" spans="68:68" customFormat="1">
      <c r="BP696943" s="90"/>
    </row>
    <row r="696944" spans="68:68" customFormat="1">
      <c r="BP696944" s="90"/>
    </row>
    <row r="696945" spans="68:68" customFormat="1">
      <c r="BP696945" s="90"/>
    </row>
    <row r="696946" spans="68:68" customFormat="1">
      <c r="BP696946" s="90"/>
    </row>
    <row r="696947" spans="68:68" customFormat="1">
      <c r="BP696947" s="90"/>
    </row>
    <row r="696948" spans="68:68" customFormat="1">
      <c r="BP696948" s="90"/>
    </row>
    <row r="696949" spans="68:68" customFormat="1">
      <c r="BP696949" s="90"/>
    </row>
    <row r="696950" spans="68:68" customFormat="1">
      <c r="BP696950" s="90"/>
    </row>
    <row r="696951" spans="68:68" customFormat="1">
      <c r="BP696951" s="90"/>
    </row>
    <row r="696952" spans="68:68" customFormat="1">
      <c r="BP696952" s="90"/>
    </row>
    <row r="696953" spans="68:68" customFormat="1">
      <c r="BP696953" s="90"/>
    </row>
    <row r="696954" spans="68:68" customFormat="1">
      <c r="BP696954" s="90"/>
    </row>
    <row r="696955" spans="68:68" customFormat="1">
      <c r="BP696955" s="90"/>
    </row>
    <row r="696956" spans="68:68" customFormat="1">
      <c r="BP696956" s="90"/>
    </row>
    <row r="696957" spans="68:68" customFormat="1">
      <c r="BP696957" s="90"/>
    </row>
    <row r="696958" spans="68:68" customFormat="1">
      <c r="BP696958" s="90"/>
    </row>
    <row r="696959" spans="68:68" customFormat="1">
      <c r="BP696959" s="90"/>
    </row>
    <row r="696960" spans="68:68" customFormat="1">
      <c r="BP696960" s="90"/>
    </row>
    <row r="696961" spans="68:68" customFormat="1">
      <c r="BP696961" s="90"/>
    </row>
    <row r="696962" spans="68:68" customFormat="1">
      <c r="BP696962" s="90"/>
    </row>
    <row r="696963" spans="68:68" customFormat="1">
      <c r="BP696963" s="90"/>
    </row>
    <row r="696964" spans="68:68" customFormat="1">
      <c r="BP696964" s="90"/>
    </row>
    <row r="696965" spans="68:68" customFormat="1">
      <c r="BP696965" s="90"/>
    </row>
    <row r="696966" spans="68:68" customFormat="1">
      <c r="BP696966" s="90"/>
    </row>
    <row r="696967" spans="68:68" customFormat="1">
      <c r="BP696967" s="90"/>
    </row>
    <row r="696968" spans="68:68" customFormat="1">
      <c r="BP696968" s="90"/>
    </row>
    <row r="696969" spans="68:68" customFormat="1">
      <c r="BP696969" s="90"/>
    </row>
    <row r="696970" spans="68:68" customFormat="1">
      <c r="BP696970" s="90"/>
    </row>
    <row r="696971" spans="68:68" customFormat="1">
      <c r="BP696971" s="90"/>
    </row>
    <row r="696972" spans="68:68" customFormat="1">
      <c r="BP696972" s="90"/>
    </row>
    <row r="696973" spans="68:68" customFormat="1">
      <c r="BP696973" s="90"/>
    </row>
    <row r="696974" spans="68:68" customFormat="1">
      <c r="BP696974" s="90"/>
    </row>
    <row r="696975" spans="68:68" customFormat="1">
      <c r="BP696975" s="90"/>
    </row>
    <row r="696976" spans="68:68" customFormat="1">
      <c r="BP696976" s="90"/>
    </row>
    <row r="696977" spans="68:68" customFormat="1">
      <c r="BP696977" s="90"/>
    </row>
    <row r="696978" spans="68:68" customFormat="1">
      <c r="BP696978" s="90"/>
    </row>
    <row r="696979" spans="68:68" customFormat="1">
      <c r="BP696979" s="90"/>
    </row>
    <row r="696980" spans="68:68" customFormat="1">
      <c r="BP696980" s="90"/>
    </row>
    <row r="696981" spans="68:68" customFormat="1">
      <c r="BP696981" s="90"/>
    </row>
    <row r="696982" spans="68:68" customFormat="1">
      <c r="BP696982" s="90"/>
    </row>
    <row r="696983" spans="68:68" customFormat="1">
      <c r="BP696983" s="90"/>
    </row>
    <row r="696984" spans="68:68" customFormat="1">
      <c r="BP696984" s="90"/>
    </row>
    <row r="696985" spans="68:68" customFormat="1">
      <c r="BP696985" s="90"/>
    </row>
    <row r="696986" spans="68:68" customFormat="1">
      <c r="BP696986" s="90"/>
    </row>
    <row r="696987" spans="68:68" customFormat="1">
      <c r="BP696987" s="90"/>
    </row>
    <row r="696988" spans="68:68" customFormat="1">
      <c r="BP696988" s="90"/>
    </row>
    <row r="696989" spans="68:68" customFormat="1">
      <c r="BP696989" s="90"/>
    </row>
    <row r="696990" spans="68:68" customFormat="1">
      <c r="BP696990" s="90"/>
    </row>
    <row r="696991" spans="68:68" customFormat="1">
      <c r="BP696991" s="90"/>
    </row>
    <row r="696992" spans="68:68" customFormat="1">
      <c r="BP696992" s="90"/>
    </row>
    <row r="696993" spans="68:68" customFormat="1">
      <c r="BP696993" s="90"/>
    </row>
    <row r="696994" spans="68:68" customFormat="1">
      <c r="BP696994" s="90"/>
    </row>
    <row r="696995" spans="68:68" customFormat="1">
      <c r="BP696995" s="90"/>
    </row>
    <row r="696996" spans="68:68" customFormat="1">
      <c r="BP696996" s="90"/>
    </row>
    <row r="696997" spans="68:68" customFormat="1">
      <c r="BP696997" s="90"/>
    </row>
    <row r="696998" spans="68:68" customFormat="1">
      <c r="BP696998" s="90"/>
    </row>
    <row r="696999" spans="68:68" customFormat="1">
      <c r="BP696999" s="90"/>
    </row>
    <row r="697000" spans="68:68" customFormat="1">
      <c r="BP697000" s="90"/>
    </row>
    <row r="697001" spans="68:68" customFormat="1">
      <c r="BP697001" s="90"/>
    </row>
    <row r="697002" spans="68:68" customFormat="1">
      <c r="BP697002" s="90"/>
    </row>
    <row r="697003" spans="68:68" customFormat="1">
      <c r="BP697003" s="90"/>
    </row>
    <row r="697004" spans="68:68" customFormat="1">
      <c r="BP697004" s="90"/>
    </row>
    <row r="697005" spans="68:68" customFormat="1">
      <c r="BP697005" s="90"/>
    </row>
    <row r="697006" spans="68:68" customFormat="1">
      <c r="BP697006" s="90"/>
    </row>
    <row r="697007" spans="68:68" customFormat="1">
      <c r="BP697007" s="90"/>
    </row>
    <row r="697008" spans="68:68" customFormat="1">
      <c r="BP697008" s="90"/>
    </row>
    <row r="697009" spans="68:68" customFormat="1">
      <c r="BP697009" s="90"/>
    </row>
    <row r="697010" spans="68:68" customFormat="1">
      <c r="BP697010" s="90"/>
    </row>
    <row r="697011" spans="68:68" customFormat="1">
      <c r="BP697011" s="90"/>
    </row>
    <row r="697012" spans="68:68" customFormat="1">
      <c r="BP697012" s="90"/>
    </row>
    <row r="697013" spans="68:68" customFormat="1">
      <c r="BP697013" s="90"/>
    </row>
    <row r="697014" spans="68:68" customFormat="1">
      <c r="BP697014" s="90"/>
    </row>
    <row r="697015" spans="68:68" customFormat="1">
      <c r="BP697015" s="90"/>
    </row>
    <row r="697016" spans="68:68" customFormat="1">
      <c r="BP697016" s="90"/>
    </row>
    <row r="697017" spans="68:68" customFormat="1">
      <c r="BP697017" s="90"/>
    </row>
    <row r="697018" spans="68:68" customFormat="1">
      <c r="BP697018" s="90"/>
    </row>
    <row r="697019" spans="68:68" customFormat="1">
      <c r="BP697019" s="90"/>
    </row>
    <row r="697020" spans="68:68" customFormat="1">
      <c r="BP697020" s="90"/>
    </row>
    <row r="697021" spans="68:68" customFormat="1">
      <c r="BP697021" s="90"/>
    </row>
    <row r="697022" spans="68:68" customFormat="1">
      <c r="BP697022" s="90"/>
    </row>
    <row r="697023" spans="68:68" customFormat="1">
      <c r="BP697023" s="90"/>
    </row>
    <row r="697024" spans="68:68" customFormat="1">
      <c r="BP697024" s="90"/>
    </row>
    <row r="697025" spans="68:68" customFormat="1">
      <c r="BP697025" s="90"/>
    </row>
    <row r="697026" spans="68:68" customFormat="1">
      <c r="BP697026" s="90"/>
    </row>
    <row r="697027" spans="68:68" customFormat="1">
      <c r="BP697027" s="90"/>
    </row>
    <row r="697028" spans="68:68" customFormat="1">
      <c r="BP697028" s="90"/>
    </row>
    <row r="697029" spans="68:68" customFormat="1">
      <c r="BP697029" s="90"/>
    </row>
    <row r="697030" spans="68:68" customFormat="1">
      <c r="BP697030" s="90"/>
    </row>
    <row r="697031" spans="68:68" customFormat="1">
      <c r="BP697031" s="90"/>
    </row>
    <row r="697032" spans="68:68" customFormat="1">
      <c r="BP697032" s="90"/>
    </row>
    <row r="697033" spans="68:68" customFormat="1">
      <c r="BP697033" s="90"/>
    </row>
    <row r="697034" spans="68:68" customFormat="1">
      <c r="BP697034" s="90"/>
    </row>
    <row r="697035" spans="68:68" customFormat="1">
      <c r="BP697035" s="90"/>
    </row>
    <row r="697036" spans="68:68" customFormat="1">
      <c r="BP697036" s="90"/>
    </row>
    <row r="697037" spans="68:68" customFormat="1">
      <c r="BP697037" s="90"/>
    </row>
    <row r="697038" spans="68:68" customFormat="1">
      <c r="BP697038" s="90"/>
    </row>
    <row r="697039" spans="68:68" customFormat="1">
      <c r="BP697039" s="90"/>
    </row>
    <row r="697040" spans="68:68" customFormat="1">
      <c r="BP697040" s="90"/>
    </row>
    <row r="697041" spans="68:68" customFormat="1">
      <c r="BP697041" s="90"/>
    </row>
    <row r="697042" spans="68:68" customFormat="1">
      <c r="BP697042" s="90"/>
    </row>
    <row r="697043" spans="68:68" customFormat="1">
      <c r="BP697043" s="90"/>
    </row>
    <row r="697044" spans="68:68" customFormat="1">
      <c r="BP697044" s="90"/>
    </row>
    <row r="697045" spans="68:68" customFormat="1">
      <c r="BP697045" s="90"/>
    </row>
    <row r="697046" spans="68:68" customFormat="1">
      <c r="BP697046" s="90"/>
    </row>
    <row r="697047" spans="68:68" customFormat="1">
      <c r="BP697047" s="90"/>
    </row>
    <row r="697048" spans="68:68" customFormat="1">
      <c r="BP697048" s="90"/>
    </row>
    <row r="697049" spans="68:68" customFormat="1">
      <c r="BP697049" s="90"/>
    </row>
    <row r="697050" spans="68:68" customFormat="1">
      <c r="BP697050" s="90"/>
    </row>
    <row r="697051" spans="68:68" customFormat="1">
      <c r="BP697051" s="90"/>
    </row>
    <row r="697052" spans="68:68" customFormat="1">
      <c r="BP697052" s="90"/>
    </row>
    <row r="697053" spans="68:68" customFormat="1">
      <c r="BP697053" s="90"/>
    </row>
    <row r="697054" spans="68:68" customFormat="1">
      <c r="BP697054" s="90"/>
    </row>
    <row r="697055" spans="68:68" customFormat="1">
      <c r="BP697055" s="90"/>
    </row>
    <row r="697056" spans="68:68" customFormat="1">
      <c r="BP697056" s="90"/>
    </row>
    <row r="697057" spans="68:68" customFormat="1">
      <c r="BP697057" s="90"/>
    </row>
    <row r="697058" spans="68:68" customFormat="1">
      <c r="BP697058" s="90"/>
    </row>
    <row r="697059" spans="68:68" customFormat="1">
      <c r="BP697059" s="90"/>
    </row>
    <row r="697060" spans="68:68" customFormat="1">
      <c r="BP697060" s="90"/>
    </row>
    <row r="697061" spans="68:68" customFormat="1">
      <c r="BP697061" s="90"/>
    </row>
    <row r="697062" spans="68:68" customFormat="1">
      <c r="BP697062" s="90"/>
    </row>
    <row r="697063" spans="68:68" customFormat="1">
      <c r="BP697063" s="90"/>
    </row>
    <row r="697064" spans="68:68" customFormat="1">
      <c r="BP697064" s="90"/>
    </row>
    <row r="697065" spans="68:68" customFormat="1">
      <c r="BP697065" s="90"/>
    </row>
    <row r="697066" spans="68:68" customFormat="1">
      <c r="BP697066" s="90"/>
    </row>
    <row r="697067" spans="68:68" customFormat="1">
      <c r="BP697067" s="90"/>
    </row>
    <row r="697068" spans="68:68" customFormat="1">
      <c r="BP697068" s="90"/>
    </row>
    <row r="697069" spans="68:68" customFormat="1">
      <c r="BP697069" s="90"/>
    </row>
    <row r="697070" spans="68:68" customFormat="1">
      <c r="BP697070" s="90"/>
    </row>
    <row r="697071" spans="68:68" customFormat="1">
      <c r="BP697071" s="90"/>
    </row>
    <row r="697072" spans="68:68" customFormat="1">
      <c r="BP697072" s="90"/>
    </row>
    <row r="697073" spans="68:68" customFormat="1">
      <c r="BP697073" s="90"/>
    </row>
    <row r="697074" spans="68:68" customFormat="1">
      <c r="BP697074" s="90"/>
    </row>
    <row r="697075" spans="68:68" customFormat="1">
      <c r="BP697075" s="90"/>
    </row>
    <row r="697076" spans="68:68" customFormat="1">
      <c r="BP697076" s="90"/>
    </row>
    <row r="697077" spans="68:68" customFormat="1">
      <c r="BP697077" s="90"/>
    </row>
    <row r="697078" spans="68:68" customFormat="1">
      <c r="BP697078" s="90"/>
    </row>
    <row r="697079" spans="68:68" customFormat="1">
      <c r="BP697079" s="90"/>
    </row>
    <row r="697080" spans="68:68" customFormat="1">
      <c r="BP697080" s="90"/>
    </row>
    <row r="697081" spans="68:68" customFormat="1">
      <c r="BP697081" s="90"/>
    </row>
    <row r="697082" spans="68:68" customFormat="1">
      <c r="BP697082" s="90"/>
    </row>
    <row r="697083" spans="68:68" customFormat="1">
      <c r="BP697083" s="90"/>
    </row>
    <row r="697084" spans="68:68" customFormat="1">
      <c r="BP697084" s="90"/>
    </row>
    <row r="697085" spans="68:68" customFormat="1">
      <c r="BP697085" s="90"/>
    </row>
    <row r="697086" spans="68:68" customFormat="1">
      <c r="BP697086" s="90"/>
    </row>
    <row r="697087" spans="68:68" customFormat="1">
      <c r="BP697087" s="90"/>
    </row>
    <row r="697088" spans="68:68" customFormat="1">
      <c r="BP697088" s="90"/>
    </row>
    <row r="697089" spans="68:68" customFormat="1">
      <c r="BP697089" s="90"/>
    </row>
    <row r="697090" spans="68:68" customFormat="1">
      <c r="BP697090" s="90"/>
    </row>
    <row r="697091" spans="68:68" customFormat="1">
      <c r="BP697091" s="90"/>
    </row>
    <row r="697092" spans="68:68" customFormat="1">
      <c r="BP697092" s="90"/>
    </row>
    <row r="697093" spans="68:68" customFormat="1">
      <c r="BP697093" s="90"/>
    </row>
    <row r="697094" spans="68:68" customFormat="1">
      <c r="BP697094" s="90"/>
    </row>
    <row r="697095" spans="68:68" customFormat="1">
      <c r="BP697095" s="90"/>
    </row>
    <row r="697096" spans="68:68" customFormat="1">
      <c r="BP697096" s="90"/>
    </row>
    <row r="697097" spans="68:68" customFormat="1">
      <c r="BP697097" s="90"/>
    </row>
    <row r="697098" spans="68:68" customFormat="1">
      <c r="BP697098" s="90"/>
    </row>
    <row r="697099" spans="68:68" customFormat="1">
      <c r="BP697099" s="90"/>
    </row>
    <row r="697100" spans="68:68" customFormat="1">
      <c r="BP697100" s="90"/>
    </row>
    <row r="697101" spans="68:68" customFormat="1">
      <c r="BP697101" s="90"/>
    </row>
    <row r="697102" spans="68:68" customFormat="1">
      <c r="BP697102" s="90"/>
    </row>
    <row r="697103" spans="68:68" customFormat="1">
      <c r="BP697103" s="90"/>
    </row>
    <row r="697104" spans="68:68" customFormat="1">
      <c r="BP697104" s="90"/>
    </row>
    <row r="697105" spans="68:68" customFormat="1">
      <c r="BP697105" s="90"/>
    </row>
    <row r="697106" spans="68:68" customFormat="1">
      <c r="BP697106" s="90"/>
    </row>
    <row r="697107" spans="68:68" customFormat="1">
      <c r="BP697107" s="90"/>
    </row>
    <row r="697108" spans="68:68" customFormat="1">
      <c r="BP697108" s="90"/>
    </row>
    <row r="697109" spans="68:68" customFormat="1">
      <c r="BP697109" s="90"/>
    </row>
    <row r="697110" spans="68:68" customFormat="1">
      <c r="BP697110" s="90"/>
    </row>
    <row r="697111" spans="68:68" customFormat="1">
      <c r="BP697111" s="90"/>
    </row>
    <row r="697112" spans="68:68" customFormat="1">
      <c r="BP697112" s="90"/>
    </row>
    <row r="697113" spans="68:68" customFormat="1">
      <c r="BP697113" s="90"/>
    </row>
    <row r="697114" spans="68:68" customFormat="1">
      <c r="BP697114" s="90"/>
    </row>
    <row r="697115" spans="68:68" customFormat="1">
      <c r="BP697115" s="90"/>
    </row>
    <row r="697116" spans="68:68" customFormat="1">
      <c r="BP697116" s="90"/>
    </row>
    <row r="697117" spans="68:68" customFormat="1">
      <c r="BP697117" s="90"/>
    </row>
    <row r="697118" spans="68:68" customFormat="1">
      <c r="BP697118" s="90"/>
    </row>
    <row r="697119" spans="68:68" customFormat="1">
      <c r="BP697119" s="90"/>
    </row>
    <row r="697120" spans="68:68" customFormat="1">
      <c r="BP697120" s="90"/>
    </row>
    <row r="697121" spans="68:68" customFormat="1">
      <c r="BP697121" s="90"/>
    </row>
    <row r="697122" spans="68:68" customFormat="1">
      <c r="BP697122" s="90"/>
    </row>
    <row r="697123" spans="68:68" customFormat="1">
      <c r="BP697123" s="90"/>
    </row>
    <row r="697124" spans="68:68" customFormat="1">
      <c r="BP697124" s="90"/>
    </row>
    <row r="697125" spans="68:68" customFormat="1">
      <c r="BP697125" s="90"/>
    </row>
    <row r="697126" spans="68:68" customFormat="1">
      <c r="BP697126" s="90"/>
    </row>
    <row r="697127" spans="68:68" customFormat="1">
      <c r="BP697127" s="90"/>
    </row>
    <row r="697128" spans="68:68" customFormat="1">
      <c r="BP697128" s="90"/>
    </row>
    <row r="697129" spans="68:68" customFormat="1">
      <c r="BP697129" s="90"/>
    </row>
    <row r="697130" spans="68:68" customFormat="1">
      <c r="BP697130" s="90"/>
    </row>
    <row r="697131" spans="68:68" customFormat="1">
      <c r="BP697131" s="90"/>
    </row>
    <row r="697132" spans="68:68" customFormat="1">
      <c r="BP697132" s="90"/>
    </row>
    <row r="697133" spans="68:68" customFormat="1">
      <c r="BP697133" s="90"/>
    </row>
    <row r="697134" spans="68:68" customFormat="1">
      <c r="BP697134" s="90"/>
    </row>
    <row r="697135" spans="68:68" customFormat="1">
      <c r="BP697135" s="90"/>
    </row>
    <row r="697136" spans="68:68" customFormat="1">
      <c r="BP697136" s="90"/>
    </row>
    <row r="697137" spans="68:68" customFormat="1">
      <c r="BP697137" s="90"/>
    </row>
    <row r="697138" spans="68:68" customFormat="1">
      <c r="BP697138" s="90"/>
    </row>
    <row r="697139" spans="68:68" customFormat="1">
      <c r="BP697139" s="90"/>
    </row>
    <row r="697140" spans="68:68" customFormat="1">
      <c r="BP697140" s="90"/>
    </row>
    <row r="697141" spans="68:68" customFormat="1">
      <c r="BP697141" s="90"/>
    </row>
    <row r="697142" spans="68:68" customFormat="1">
      <c r="BP697142" s="90"/>
    </row>
    <row r="697143" spans="68:68" customFormat="1">
      <c r="BP697143" s="90"/>
    </row>
    <row r="697144" spans="68:68" customFormat="1">
      <c r="BP697144" s="90"/>
    </row>
    <row r="697145" spans="68:68" customFormat="1">
      <c r="BP697145" s="90"/>
    </row>
    <row r="697146" spans="68:68" customFormat="1">
      <c r="BP697146" s="90"/>
    </row>
    <row r="697147" spans="68:68" customFormat="1">
      <c r="BP697147" s="90"/>
    </row>
    <row r="697148" spans="68:68" customFormat="1">
      <c r="BP697148" s="90"/>
    </row>
    <row r="697149" spans="68:68" customFormat="1">
      <c r="BP697149" s="90"/>
    </row>
    <row r="697150" spans="68:68" customFormat="1">
      <c r="BP697150" s="90"/>
    </row>
    <row r="697151" spans="68:68" customFormat="1">
      <c r="BP697151" s="90"/>
    </row>
    <row r="697152" spans="68:68" customFormat="1">
      <c r="BP697152" s="90"/>
    </row>
    <row r="697153" spans="68:68" customFormat="1">
      <c r="BP697153" s="90"/>
    </row>
    <row r="697154" spans="68:68" customFormat="1">
      <c r="BP697154" s="90"/>
    </row>
    <row r="697155" spans="68:68" customFormat="1">
      <c r="BP697155" s="90"/>
    </row>
    <row r="697156" spans="68:68" customFormat="1">
      <c r="BP697156" s="90"/>
    </row>
    <row r="697157" spans="68:68" customFormat="1">
      <c r="BP697157" s="90"/>
    </row>
    <row r="697158" spans="68:68" customFormat="1">
      <c r="BP697158" s="90"/>
    </row>
    <row r="697159" spans="68:68" customFormat="1">
      <c r="BP697159" s="90"/>
    </row>
    <row r="697160" spans="68:68" customFormat="1">
      <c r="BP697160" s="90"/>
    </row>
    <row r="697161" spans="68:68" customFormat="1">
      <c r="BP697161" s="90"/>
    </row>
    <row r="697162" spans="68:68" customFormat="1">
      <c r="BP697162" s="90"/>
    </row>
    <row r="697163" spans="68:68" customFormat="1">
      <c r="BP697163" s="90"/>
    </row>
    <row r="697164" spans="68:68" customFormat="1">
      <c r="BP697164" s="90"/>
    </row>
    <row r="697165" spans="68:68" customFormat="1">
      <c r="BP697165" s="90"/>
    </row>
    <row r="697166" spans="68:68" customFormat="1">
      <c r="BP697166" s="90"/>
    </row>
    <row r="697167" spans="68:68" customFormat="1">
      <c r="BP697167" s="90"/>
    </row>
    <row r="697168" spans="68:68" customFormat="1">
      <c r="BP697168" s="90"/>
    </row>
    <row r="697169" spans="68:68" customFormat="1">
      <c r="BP697169" s="90"/>
    </row>
    <row r="697170" spans="68:68" customFormat="1">
      <c r="BP697170" s="90"/>
    </row>
    <row r="697171" spans="68:68" customFormat="1">
      <c r="BP697171" s="90"/>
    </row>
    <row r="697172" spans="68:68" customFormat="1">
      <c r="BP697172" s="90"/>
    </row>
    <row r="697173" spans="68:68" customFormat="1">
      <c r="BP697173" s="90"/>
    </row>
    <row r="697174" spans="68:68" customFormat="1">
      <c r="BP697174" s="90"/>
    </row>
    <row r="697175" spans="68:68" customFormat="1">
      <c r="BP697175" s="90"/>
    </row>
    <row r="697176" spans="68:68" customFormat="1">
      <c r="BP697176" s="90"/>
    </row>
    <row r="697177" spans="68:68" customFormat="1">
      <c r="BP697177" s="90"/>
    </row>
    <row r="697178" spans="68:68" customFormat="1">
      <c r="BP697178" s="90"/>
    </row>
    <row r="697179" spans="68:68" customFormat="1">
      <c r="BP697179" s="90"/>
    </row>
    <row r="697180" spans="68:68" customFormat="1">
      <c r="BP697180" s="90"/>
    </row>
    <row r="697181" spans="68:68" customFormat="1">
      <c r="BP697181" s="90"/>
    </row>
    <row r="697182" spans="68:68" customFormat="1">
      <c r="BP697182" s="90"/>
    </row>
    <row r="697183" spans="68:68" customFormat="1">
      <c r="BP697183" s="90"/>
    </row>
    <row r="697184" spans="68:68" customFormat="1">
      <c r="BP697184" s="90"/>
    </row>
    <row r="697185" spans="68:68" customFormat="1">
      <c r="BP697185" s="90"/>
    </row>
    <row r="697186" spans="68:68" customFormat="1">
      <c r="BP697186" s="90"/>
    </row>
    <row r="697187" spans="68:68" customFormat="1">
      <c r="BP697187" s="90"/>
    </row>
    <row r="697188" spans="68:68" customFormat="1">
      <c r="BP697188" s="90"/>
    </row>
    <row r="697189" spans="68:68" customFormat="1">
      <c r="BP697189" s="90"/>
    </row>
    <row r="697190" spans="68:68" customFormat="1">
      <c r="BP697190" s="90"/>
    </row>
    <row r="697191" spans="68:68" customFormat="1">
      <c r="BP697191" s="90"/>
    </row>
    <row r="697192" spans="68:68" customFormat="1">
      <c r="BP697192" s="90"/>
    </row>
    <row r="697193" spans="68:68" customFormat="1">
      <c r="BP697193" s="90"/>
    </row>
    <row r="697194" spans="68:68" customFormat="1">
      <c r="BP697194" s="90"/>
    </row>
    <row r="697195" spans="68:68" customFormat="1">
      <c r="BP697195" s="90"/>
    </row>
    <row r="697196" spans="68:68" customFormat="1">
      <c r="BP697196" s="90"/>
    </row>
    <row r="697197" spans="68:68" customFormat="1">
      <c r="BP697197" s="90"/>
    </row>
    <row r="697198" spans="68:68" customFormat="1">
      <c r="BP697198" s="90"/>
    </row>
    <row r="697199" spans="68:68" customFormat="1">
      <c r="BP697199" s="90"/>
    </row>
    <row r="697200" spans="68:68" customFormat="1">
      <c r="BP697200" s="90"/>
    </row>
    <row r="697201" spans="68:68" customFormat="1">
      <c r="BP697201" s="90"/>
    </row>
    <row r="697202" spans="68:68" customFormat="1">
      <c r="BP697202" s="90"/>
    </row>
    <row r="697203" spans="68:68" customFormat="1">
      <c r="BP697203" s="90"/>
    </row>
    <row r="697204" spans="68:68" customFormat="1">
      <c r="BP697204" s="90"/>
    </row>
    <row r="697205" spans="68:68" customFormat="1">
      <c r="BP697205" s="90"/>
    </row>
    <row r="697206" spans="68:68" customFormat="1">
      <c r="BP697206" s="90"/>
    </row>
    <row r="697207" spans="68:68" customFormat="1">
      <c r="BP697207" s="90"/>
    </row>
    <row r="697208" spans="68:68" customFormat="1">
      <c r="BP697208" s="90"/>
    </row>
    <row r="697209" spans="68:68" customFormat="1">
      <c r="BP697209" s="90"/>
    </row>
    <row r="697210" spans="68:68" customFormat="1">
      <c r="BP697210" s="90"/>
    </row>
    <row r="697211" spans="68:68" customFormat="1">
      <c r="BP697211" s="90"/>
    </row>
    <row r="697212" spans="68:68" customFormat="1">
      <c r="BP697212" s="90"/>
    </row>
    <row r="697213" spans="68:68" customFormat="1">
      <c r="BP697213" s="90"/>
    </row>
    <row r="697214" spans="68:68" customFormat="1">
      <c r="BP697214" s="90"/>
    </row>
    <row r="697215" spans="68:68" customFormat="1">
      <c r="BP697215" s="90"/>
    </row>
    <row r="697216" spans="68:68" customFormat="1">
      <c r="BP697216" s="90"/>
    </row>
    <row r="697217" spans="68:68" customFormat="1">
      <c r="BP697217" s="90"/>
    </row>
    <row r="697218" spans="68:68" customFormat="1">
      <c r="BP697218" s="90"/>
    </row>
    <row r="697219" spans="68:68" customFormat="1">
      <c r="BP697219" s="90"/>
    </row>
    <row r="697220" spans="68:68" customFormat="1">
      <c r="BP697220" s="90"/>
    </row>
    <row r="697221" spans="68:68" customFormat="1">
      <c r="BP697221" s="90"/>
    </row>
    <row r="697222" spans="68:68" customFormat="1">
      <c r="BP697222" s="90"/>
    </row>
    <row r="697223" spans="68:68" customFormat="1">
      <c r="BP697223" s="90"/>
    </row>
    <row r="697224" spans="68:68" customFormat="1">
      <c r="BP697224" s="90"/>
    </row>
    <row r="697225" spans="68:68" customFormat="1">
      <c r="BP697225" s="90"/>
    </row>
    <row r="697226" spans="68:68" customFormat="1">
      <c r="BP697226" s="90"/>
    </row>
    <row r="697227" spans="68:68" customFormat="1">
      <c r="BP697227" s="90"/>
    </row>
    <row r="697228" spans="68:68" customFormat="1">
      <c r="BP697228" s="90"/>
    </row>
    <row r="697229" spans="68:68" customFormat="1">
      <c r="BP697229" s="90"/>
    </row>
    <row r="697230" spans="68:68" customFormat="1">
      <c r="BP697230" s="90"/>
    </row>
    <row r="697231" spans="68:68" customFormat="1">
      <c r="BP697231" s="90"/>
    </row>
    <row r="697232" spans="68:68" customFormat="1">
      <c r="BP697232" s="90"/>
    </row>
    <row r="697233" spans="68:68" customFormat="1">
      <c r="BP697233" s="90"/>
    </row>
    <row r="697234" spans="68:68" customFormat="1">
      <c r="BP697234" s="90"/>
    </row>
    <row r="697235" spans="68:68" customFormat="1">
      <c r="BP697235" s="90"/>
    </row>
    <row r="697236" spans="68:68" customFormat="1">
      <c r="BP697236" s="90"/>
    </row>
    <row r="697237" spans="68:68" customFormat="1">
      <c r="BP697237" s="90"/>
    </row>
    <row r="697238" spans="68:68" customFormat="1">
      <c r="BP697238" s="90"/>
    </row>
    <row r="697239" spans="68:68" customFormat="1">
      <c r="BP697239" s="90"/>
    </row>
    <row r="697240" spans="68:68" customFormat="1">
      <c r="BP697240" s="90"/>
    </row>
    <row r="697241" spans="68:68" customFormat="1">
      <c r="BP697241" s="90"/>
    </row>
    <row r="697242" spans="68:68" customFormat="1">
      <c r="BP697242" s="90"/>
    </row>
    <row r="697243" spans="68:68" customFormat="1">
      <c r="BP697243" s="90"/>
    </row>
    <row r="697244" spans="68:68" customFormat="1">
      <c r="BP697244" s="90"/>
    </row>
    <row r="697245" spans="68:68" customFormat="1">
      <c r="BP697245" s="90"/>
    </row>
    <row r="697246" spans="68:68" customFormat="1">
      <c r="BP697246" s="90"/>
    </row>
    <row r="697247" spans="68:68" customFormat="1">
      <c r="BP697247" s="90"/>
    </row>
    <row r="697248" spans="68:68" customFormat="1">
      <c r="BP697248" s="90"/>
    </row>
    <row r="697249" spans="68:68" customFormat="1">
      <c r="BP697249" s="90"/>
    </row>
    <row r="697250" spans="68:68" customFormat="1">
      <c r="BP697250" s="90"/>
    </row>
    <row r="697251" spans="68:68" customFormat="1">
      <c r="BP697251" s="90"/>
    </row>
    <row r="697252" spans="68:68" customFormat="1">
      <c r="BP697252" s="90"/>
    </row>
    <row r="697253" spans="68:68" customFormat="1">
      <c r="BP697253" s="90"/>
    </row>
    <row r="697254" spans="68:68" customFormat="1">
      <c r="BP697254" s="90"/>
    </row>
    <row r="697255" spans="68:68" customFormat="1">
      <c r="BP697255" s="90"/>
    </row>
    <row r="697256" spans="68:68" customFormat="1">
      <c r="BP697256" s="90"/>
    </row>
    <row r="697257" spans="68:68" customFormat="1">
      <c r="BP697257" s="90"/>
    </row>
    <row r="697258" spans="68:68" customFormat="1">
      <c r="BP697258" s="90"/>
    </row>
    <row r="697259" spans="68:68" customFormat="1">
      <c r="BP697259" s="90"/>
    </row>
    <row r="697260" spans="68:68" customFormat="1">
      <c r="BP697260" s="90"/>
    </row>
    <row r="697261" spans="68:68" customFormat="1">
      <c r="BP697261" s="90"/>
    </row>
    <row r="697262" spans="68:68" customFormat="1">
      <c r="BP697262" s="90"/>
    </row>
    <row r="697263" spans="68:68" customFormat="1">
      <c r="BP697263" s="90"/>
    </row>
    <row r="697264" spans="68:68" customFormat="1">
      <c r="BP697264" s="90"/>
    </row>
    <row r="697265" spans="68:68" customFormat="1">
      <c r="BP697265" s="90"/>
    </row>
    <row r="697266" spans="68:68" customFormat="1">
      <c r="BP697266" s="90"/>
    </row>
    <row r="697267" spans="68:68" customFormat="1">
      <c r="BP697267" s="90"/>
    </row>
    <row r="697268" spans="68:68" customFormat="1">
      <c r="BP697268" s="90"/>
    </row>
    <row r="697269" spans="68:68" customFormat="1">
      <c r="BP697269" s="90"/>
    </row>
    <row r="697270" spans="68:68" customFormat="1">
      <c r="BP697270" s="90"/>
    </row>
    <row r="697271" spans="68:68" customFormat="1">
      <c r="BP697271" s="90"/>
    </row>
    <row r="697272" spans="68:68" customFormat="1">
      <c r="BP697272" s="90"/>
    </row>
    <row r="697273" spans="68:68" customFormat="1">
      <c r="BP697273" s="90"/>
    </row>
    <row r="697274" spans="68:68" customFormat="1">
      <c r="BP697274" s="90"/>
    </row>
    <row r="697275" spans="68:68" customFormat="1">
      <c r="BP697275" s="90"/>
    </row>
    <row r="697276" spans="68:68" customFormat="1">
      <c r="BP697276" s="90"/>
    </row>
    <row r="697277" spans="68:68" customFormat="1">
      <c r="BP697277" s="90"/>
    </row>
    <row r="697278" spans="68:68" customFormat="1">
      <c r="BP697278" s="90"/>
    </row>
    <row r="697279" spans="68:68" customFormat="1">
      <c r="BP697279" s="90"/>
    </row>
    <row r="697280" spans="68:68" customFormat="1">
      <c r="BP697280" s="90"/>
    </row>
    <row r="697281" spans="68:68" customFormat="1">
      <c r="BP697281" s="90"/>
    </row>
    <row r="697282" spans="68:68" customFormat="1">
      <c r="BP697282" s="90"/>
    </row>
    <row r="697283" spans="68:68" customFormat="1">
      <c r="BP697283" s="90"/>
    </row>
    <row r="697284" spans="68:68" customFormat="1">
      <c r="BP697284" s="90"/>
    </row>
    <row r="697285" spans="68:68" customFormat="1">
      <c r="BP697285" s="90"/>
    </row>
    <row r="697286" spans="68:68" customFormat="1">
      <c r="BP697286" s="90"/>
    </row>
    <row r="697287" spans="68:68" customFormat="1">
      <c r="BP697287" s="90"/>
    </row>
    <row r="697288" spans="68:68" customFormat="1">
      <c r="BP697288" s="90"/>
    </row>
    <row r="697289" spans="68:68" customFormat="1">
      <c r="BP697289" s="90"/>
    </row>
    <row r="697290" spans="68:68" customFormat="1">
      <c r="BP697290" s="90"/>
    </row>
    <row r="697291" spans="68:68" customFormat="1">
      <c r="BP697291" s="90"/>
    </row>
    <row r="697292" spans="68:68" customFormat="1">
      <c r="BP697292" s="90"/>
    </row>
    <row r="697293" spans="68:68" customFormat="1">
      <c r="BP697293" s="90"/>
    </row>
    <row r="697294" spans="68:68" customFormat="1">
      <c r="BP697294" s="90"/>
    </row>
    <row r="697295" spans="68:68" customFormat="1">
      <c r="BP697295" s="90"/>
    </row>
    <row r="697296" spans="68:68" customFormat="1">
      <c r="BP697296" s="90"/>
    </row>
    <row r="697297" spans="68:68" customFormat="1">
      <c r="BP697297" s="90"/>
    </row>
    <row r="697298" spans="68:68" customFormat="1">
      <c r="BP697298" s="90"/>
    </row>
    <row r="697299" spans="68:68" customFormat="1">
      <c r="BP697299" s="90"/>
    </row>
    <row r="697300" spans="68:68" customFormat="1">
      <c r="BP697300" s="90"/>
    </row>
    <row r="697301" spans="68:68" customFormat="1">
      <c r="BP697301" s="90"/>
    </row>
    <row r="697302" spans="68:68" customFormat="1">
      <c r="BP697302" s="90"/>
    </row>
    <row r="697303" spans="68:68" customFormat="1">
      <c r="BP697303" s="90"/>
    </row>
    <row r="697304" spans="68:68" customFormat="1">
      <c r="BP697304" s="90"/>
    </row>
    <row r="697305" spans="68:68" customFormat="1">
      <c r="BP697305" s="90"/>
    </row>
    <row r="697306" spans="68:68" customFormat="1">
      <c r="BP697306" s="90"/>
    </row>
    <row r="697307" spans="68:68" customFormat="1">
      <c r="BP697307" s="90"/>
    </row>
    <row r="697308" spans="68:68" customFormat="1">
      <c r="BP697308" s="90"/>
    </row>
    <row r="697309" spans="68:68" customFormat="1">
      <c r="BP697309" s="90"/>
    </row>
    <row r="697310" spans="68:68" customFormat="1">
      <c r="BP697310" s="90"/>
    </row>
    <row r="697311" spans="68:68" customFormat="1">
      <c r="BP697311" s="90"/>
    </row>
    <row r="697312" spans="68:68" customFormat="1">
      <c r="BP697312" s="90"/>
    </row>
    <row r="697313" spans="68:68" customFormat="1">
      <c r="BP697313" s="90"/>
    </row>
    <row r="697314" spans="68:68" customFormat="1">
      <c r="BP697314" s="90"/>
    </row>
    <row r="697315" spans="68:68" customFormat="1">
      <c r="BP697315" s="90"/>
    </row>
    <row r="697316" spans="68:68" customFormat="1">
      <c r="BP697316" s="90"/>
    </row>
    <row r="697317" spans="68:68" customFormat="1">
      <c r="BP697317" s="90"/>
    </row>
    <row r="697318" spans="68:68" customFormat="1">
      <c r="BP697318" s="90"/>
    </row>
    <row r="697319" spans="68:68" customFormat="1">
      <c r="BP697319" s="90"/>
    </row>
    <row r="697320" spans="68:68" customFormat="1">
      <c r="BP697320" s="90"/>
    </row>
    <row r="697321" spans="68:68" customFormat="1">
      <c r="BP697321" s="90"/>
    </row>
    <row r="697322" spans="68:68" customFormat="1">
      <c r="BP697322" s="90"/>
    </row>
    <row r="697323" spans="68:68" customFormat="1">
      <c r="BP697323" s="90"/>
    </row>
    <row r="697324" spans="68:68" customFormat="1">
      <c r="BP697324" s="90"/>
    </row>
    <row r="697325" spans="68:68" customFormat="1">
      <c r="BP697325" s="90"/>
    </row>
    <row r="697326" spans="68:68" customFormat="1">
      <c r="BP697326" s="90"/>
    </row>
    <row r="697327" spans="68:68" customFormat="1">
      <c r="BP697327" s="90"/>
    </row>
    <row r="697328" spans="68:68" customFormat="1">
      <c r="BP697328" s="90"/>
    </row>
    <row r="697329" spans="68:68" customFormat="1">
      <c r="BP697329" s="90"/>
    </row>
    <row r="697330" spans="68:68" customFormat="1">
      <c r="BP697330" s="90"/>
    </row>
    <row r="697331" spans="68:68" customFormat="1">
      <c r="BP697331" s="90"/>
    </row>
    <row r="697332" spans="68:68" customFormat="1">
      <c r="BP697332" s="90"/>
    </row>
    <row r="697333" spans="68:68" customFormat="1">
      <c r="BP697333" s="90"/>
    </row>
    <row r="697334" spans="68:68" customFormat="1">
      <c r="BP697334" s="90"/>
    </row>
    <row r="697335" spans="68:68" customFormat="1">
      <c r="BP697335" s="90"/>
    </row>
    <row r="697336" spans="68:68" customFormat="1">
      <c r="BP697336" s="90"/>
    </row>
    <row r="697337" spans="68:68" customFormat="1">
      <c r="BP697337" s="90"/>
    </row>
    <row r="697338" spans="68:68" customFormat="1">
      <c r="BP697338" s="90"/>
    </row>
    <row r="697339" spans="68:68" customFormat="1">
      <c r="BP697339" s="90"/>
    </row>
    <row r="697340" spans="68:68" customFormat="1">
      <c r="BP697340" s="90"/>
    </row>
    <row r="697341" spans="68:68" customFormat="1">
      <c r="BP697341" s="90"/>
    </row>
    <row r="697342" spans="68:68" customFormat="1">
      <c r="BP697342" s="90"/>
    </row>
    <row r="697343" spans="68:68" customFormat="1">
      <c r="BP697343" s="90"/>
    </row>
    <row r="697344" spans="68:68" customFormat="1">
      <c r="BP697344" s="90"/>
    </row>
    <row r="697345" spans="68:68" customFormat="1">
      <c r="BP697345" s="90"/>
    </row>
    <row r="697346" spans="68:68" customFormat="1">
      <c r="BP697346" s="90"/>
    </row>
    <row r="697347" spans="68:68" customFormat="1">
      <c r="BP697347" s="90"/>
    </row>
    <row r="697348" spans="68:68" customFormat="1">
      <c r="BP697348" s="90"/>
    </row>
    <row r="697349" spans="68:68" customFormat="1">
      <c r="BP697349" s="90"/>
    </row>
    <row r="697350" spans="68:68" customFormat="1">
      <c r="BP697350" s="90"/>
    </row>
    <row r="697351" spans="68:68" customFormat="1">
      <c r="BP697351" s="90"/>
    </row>
    <row r="697352" spans="68:68" customFormat="1">
      <c r="BP697352" s="90"/>
    </row>
    <row r="697353" spans="68:68" customFormat="1">
      <c r="BP697353" s="90"/>
    </row>
    <row r="697354" spans="68:68" customFormat="1">
      <c r="BP697354" s="90"/>
    </row>
    <row r="697355" spans="68:68" customFormat="1">
      <c r="BP697355" s="90"/>
    </row>
    <row r="697356" spans="68:68" customFormat="1">
      <c r="BP697356" s="90"/>
    </row>
    <row r="697357" spans="68:68" customFormat="1">
      <c r="BP697357" s="90"/>
    </row>
    <row r="697358" spans="68:68" customFormat="1">
      <c r="BP697358" s="90"/>
    </row>
    <row r="697359" spans="68:68" customFormat="1">
      <c r="BP697359" s="90"/>
    </row>
    <row r="697360" spans="68:68" customFormat="1">
      <c r="BP697360" s="90"/>
    </row>
    <row r="697361" spans="68:68" customFormat="1">
      <c r="BP697361" s="90"/>
    </row>
    <row r="697362" spans="68:68" customFormat="1">
      <c r="BP697362" s="90"/>
    </row>
    <row r="697363" spans="68:68" customFormat="1">
      <c r="BP697363" s="90"/>
    </row>
    <row r="697364" spans="68:68" customFormat="1">
      <c r="BP697364" s="90"/>
    </row>
    <row r="697365" spans="68:68" customFormat="1">
      <c r="BP697365" s="90"/>
    </row>
    <row r="697366" spans="68:68" customFormat="1">
      <c r="BP697366" s="90"/>
    </row>
    <row r="697367" spans="68:68" customFormat="1">
      <c r="BP697367" s="90"/>
    </row>
    <row r="697368" spans="68:68" customFormat="1">
      <c r="BP697368" s="90"/>
    </row>
    <row r="697369" spans="68:68" customFormat="1">
      <c r="BP697369" s="90"/>
    </row>
    <row r="697370" spans="68:68" customFormat="1">
      <c r="BP697370" s="90"/>
    </row>
    <row r="697371" spans="68:68" customFormat="1">
      <c r="BP697371" s="90"/>
    </row>
    <row r="697372" spans="68:68" customFormat="1">
      <c r="BP697372" s="90"/>
    </row>
    <row r="697373" spans="68:68" customFormat="1">
      <c r="BP697373" s="90"/>
    </row>
    <row r="697374" spans="68:68" customFormat="1">
      <c r="BP697374" s="90"/>
    </row>
    <row r="697375" spans="68:68" customFormat="1">
      <c r="BP697375" s="90"/>
    </row>
    <row r="697376" spans="68:68" customFormat="1">
      <c r="BP697376" s="90"/>
    </row>
    <row r="697377" spans="68:68" customFormat="1">
      <c r="BP697377" s="90"/>
    </row>
    <row r="697378" spans="68:68" customFormat="1">
      <c r="BP697378" s="90"/>
    </row>
    <row r="697379" spans="68:68" customFormat="1">
      <c r="BP697379" s="90"/>
    </row>
    <row r="697380" spans="68:68" customFormat="1">
      <c r="BP697380" s="90"/>
    </row>
    <row r="697381" spans="68:68" customFormat="1">
      <c r="BP697381" s="90"/>
    </row>
    <row r="697382" spans="68:68" customFormat="1">
      <c r="BP697382" s="90"/>
    </row>
    <row r="697383" spans="68:68" customFormat="1">
      <c r="BP697383" s="90"/>
    </row>
    <row r="697384" spans="68:68" customFormat="1">
      <c r="BP697384" s="90"/>
    </row>
    <row r="697385" spans="68:68" customFormat="1">
      <c r="BP697385" s="90"/>
    </row>
    <row r="697386" spans="68:68" customFormat="1">
      <c r="BP697386" s="90"/>
    </row>
    <row r="697387" spans="68:68" customFormat="1">
      <c r="BP697387" s="90"/>
    </row>
    <row r="697388" spans="68:68" customFormat="1">
      <c r="BP697388" s="90"/>
    </row>
    <row r="697389" spans="68:68" customFormat="1">
      <c r="BP697389" s="90"/>
    </row>
    <row r="697390" spans="68:68" customFormat="1">
      <c r="BP697390" s="90"/>
    </row>
    <row r="697391" spans="68:68" customFormat="1">
      <c r="BP697391" s="90"/>
    </row>
    <row r="697392" spans="68:68" customFormat="1">
      <c r="BP697392" s="90"/>
    </row>
    <row r="697393" spans="68:68" customFormat="1">
      <c r="BP697393" s="90"/>
    </row>
    <row r="697394" spans="68:68" customFormat="1">
      <c r="BP697394" s="90"/>
    </row>
    <row r="697395" spans="68:68" customFormat="1">
      <c r="BP697395" s="90"/>
    </row>
    <row r="697396" spans="68:68" customFormat="1">
      <c r="BP697396" s="90"/>
    </row>
    <row r="697397" spans="68:68" customFormat="1">
      <c r="BP697397" s="90"/>
    </row>
    <row r="697398" spans="68:68" customFormat="1">
      <c r="BP697398" s="90"/>
    </row>
    <row r="697399" spans="68:68" customFormat="1">
      <c r="BP697399" s="90"/>
    </row>
    <row r="697400" spans="68:68" customFormat="1">
      <c r="BP697400" s="90"/>
    </row>
    <row r="697401" spans="68:68" customFormat="1">
      <c r="BP697401" s="90"/>
    </row>
    <row r="697402" spans="68:68" customFormat="1">
      <c r="BP697402" s="90"/>
    </row>
    <row r="697403" spans="68:68" customFormat="1">
      <c r="BP697403" s="90"/>
    </row>
    <row r="697404" spans="68:68" customFormat="1">
      <c r="BP697404" s="90"/>
    </row>
    <row r="697405" spans="68:68" customFormat="1">
      <c r="BP697405" s="90"/>
    </row>
    <row r="697406" spans="68:68" customFormat="1">
      <c r="BP697406" s="90"/>
    </row>
    <row r="697407" spans="68:68" customFormat="1">
      <c r="BP697407" s="90"/>
    </row>
    <row r="697408" spans="68:68" customFormat="1">
      <c r="BP697408" s="90"/>
    </row>
    <row r="697409" spans="68:68" customFormat="1">
      <c r="BP697409" s="90"/>
    </row>
    <row r="697410" spans="68:68" customFormat="1">
      <c r="BP697410" s="90"/>
    </row>
    <row r="697411" spans="68:68" customFormat="1">
      <c r="BP697411" s="90"/>
    </row>
    <row r="697412" spans="68:68" customFormat="1">
      <c r="BP697412" s="90"/>
    </row>
    <row r="697413" spans="68:68" customFormat="1">
      <c r="BP697413" s="90"/>
    </row>
    <row r="697414" spans="68:68" customFormat="1">
      <c r="BP697414" s="90"/>
    </row>
    <row r="697415" spans="68:68" customFormat="1">
      <c r="BP697415" s="90"/>
    </row>
    <row r="697416" spans="68:68" customFormat="1">
      <c r="BP697416" s="90"/>
    </row>
    <row r="697417" spans="68:68" customFormat="1">
      <c r="BP697417" s="90"/>
    </row>
    <row r="697418" spans="68:68" customFormat="1">
      <c r="BP697418" s="90"/>
    </row>
    <row r="697419" spans="68:68" customFormat="1">
      <c r="BP697419" s="90"/>
    </row>
    <row r="697420" spans="68:68" customFormat="1">
      <c r="BP697420" s="90"/>
    </row>
    <row r="697421" spans="68:68" customFormat="1">
      <c r="BP697421" s="90"/>
    </row>
    <row r="697422" spans="68:68" customFormat="1">
      <c r="BP697422" s="90"/>
    </row>
    <row r="697423" spans="68:68" customFormat="1">
      <c r="BP697423" s="90"/>
    </row>
    <row r="697424" spans="68:68" customFormat="1">
      <c r="BP697424" s="90"/>
    </row>
    <row r="697425" spans="68:68" customFormat="1">
      <c r="BP697425" s="90"/>
    </row>
    <row r="697426" spans="68:68" customFormat="1">
      <c r="BP697426" s="90"/>
    </row>
    <row r="697427" spans="68:68" customFormat="1">
      <c r="BP697427" s="90"/>
    </row>
    <row r="697428" spans="68:68" customFormat="1">
      <c r="BP697428" s="90"/>
    </row>
    <row r="697429" spans="68:68" customFormat="1">
      <c r="BP697429" s="90"/>
    </row>
    <row r="697430" spans="68:68" customFormat="1">
      <c r="BP697430" s="90"/>
    </row>
    <row r="697431" spans="68:68" customFormat="1">
      <c r="BP697431" s="90"/>
    </row>
    <row r="697432" spans="68:68" customFormat="1">
      <c r="BP697432" s="90"/>
    </row>
    <row r="697433" spans="68:68" customFormat="1">
      <c r="BP697433" s="90"/>
    </row>
    <row r="697434" spans="68:68" customFormat="1">
      <c r="BP697434" s="90"/>
    </row>
    <row r="697435" spans="68:68" customFormat="1">
      <c r="BP697435" s="90"/>
    </row>
    <row r="697436" spans="68:68" customFormat="1">
      <c r="BP697436" s="90"/>
    </row>
    <row r="697437" spans="68:68" customFormat="1">
      <c r="BP697437" s="90"/>
    </row>
    <row r="697438" spans="68:68" customFormat="1">
      <c r="BP697438" s="90"/>
    </row>
    <row r="697439" spans="68:68" customFormat="1">
      <c r="BP697439" s="90"/>
    </row>
    <row r="697440" spans="68:68" customFormat="1">
      <c r="BP697440" s="90"/>
    </row>
    <row r="697441" spans="68:68" customFormat="1">
      <c r="BP697441" s="90"/>
    </row>
    <row r="697442" spans="68:68" customFormat="1">
      <c r="BP697442" s="90"/>
    </row>
    <row r="697443" spans="68:68" customFormat="1">
      <c r="BP697443" s="90"/>
    </row>
    <row r="697444" spans="68:68" customFormat="1">
      <c r="BP697444" s="90"/>
    </row>
    <row r="697445" spans="68:68" customFormat="1">
      <c r="BP697445" s="90"/>
    </row>
    <row r="697446" spans="68:68" customFormat="1">
      <c r="BP697446" s="90"/>
    </row>
    <row r="697447" spans="68:68" customFormat="1">
      <c r="BP697447" s="90"/>
    </row>
    <row r="697448" spans="68:68" customFormat="1">
      <c r="BP697448" s="90"/>
    </row>
    <row r="697449" spans="68:68" customFormat="1">
      <c r="BP697449" s="90"/>
    </row>
    <row r="697450" spans="68:68" customFormat="1">
      <c r="BP697450" s="90"/>
    </row>
    <row r="697451" spans="68:68" customFormat="1">
      <c r="BP697451" s="90"/>
    </row>
    <row r="697452" spans="68:68" customFormat="1">
      <c r="BP697452" s="90"/>
    </row>
    <row r="697453" spans="68:68" customFormat="1">
      <c r="BP697453" s="90"/>
    </row>
    <row r="697454" spans="68:68" customFormat="1">
      <c r="BP697454" s="90"/>
    </row>
    <row r="697455" spans="68:68" customFormat="1">
      <c r="BP697455" s="90"/>
    </row>
    <row r="697456" spans="68:68" customFormat="1">
      <c r="BP697456" s="90"/>
    </row>
    <row r="697457" spans="68:68" customFormat="1">
      <c r="BP697457" s="90"/>
    </row>
    <row r="697458" spans="68:68" customFormat="1">
      <c r="BP697458" s="90"/>
    </row>
    <row r="697459" spans="68:68" customFormat="1">
      <c r="BP697459" s="90"/>
    </row>
    <row r="697460" spans="68:68" customFormat="1">
      <c r="BP697460" s="90"/>
    </row>
    <row r="697461" spans="68:68" customFormat="1">
      <c r="BP697461" s="90"/>
    </row>
    <row r="697462" spans="68:68" customFormat="1">
      <c r="BP697462" s="90"/>
    </row>
    <row r="697463" spans="68:68" customFormat="1">
      <c r="BP697463" s="90"/>
    </row>
    <row r="697464" spans="68:68" customFormat="1">
      <c r="BP697464" s="90"/>
    </row>
    <row r="697465" spans="68:68" customFormat="1">
      <c r="BP697465" s="90"/>
    </row>
    <row r="697466" spans="68:68" customFormat="1">
      <c r="BP697466" s="90"/>
    </row>
    <row r="697467" spans="68:68" customFormat="1">
      <c r="BP697467" s="90"/>
    </row>
    <row r="697468" spans="68:68" customFormat="1">
      <c r="BP697468" s="90"/>
    </row>
    <row r="697469" spans="68:68" customFormat="1">
      <c r="BP697469" s="90"/>
    </row>
    <row r="697470" spans="68:68" customFormat="1">
      <c r="BP697470" s="90"/>
    </row>
    <row r="697471" spans="68:68" customFormat="1">
      <c r="BP697471" s="90"/>
    </row>
    <row r="697472" spans="68:68" customFormat="1">
      <c r="BP697472" s="90"/>
    </row>
    <row r="697473" spans="68:68" customFormat="1">
      <c r="BP697473" s="90"/>
    </row>
    <row r="697474" spans="68:68" customFormat="1">
      <c r="BP697474" s="90"/>
    </row>
    <row r="697475" spans="68:68" customFormat="1">
      <c r="BP697475" s="90"/>
    </row>
    <row r="697476" spans="68:68" customFormat="1">
      <c r="BP697476" s="90"/>
    </row>
    <row r="697477" spans="68:68" customFormat="1">
      <c r="BP697477" s="90"/>
    </row>
    <row r="697478" spans="68:68" customFormat="1">
      <c r="BP697478" s="90"/>
    </row>
    <row r="697479" spans="68:68" customFormat="1">
      <c r="BP697479" s="90"/>
    </row>
    <row r="697480" spans="68:68" customFormat="1">
      <c r="BP697480" s="90"/>
    </row>
    <row r="697481" spans="68:68" customFormat="1">
      <c r="BP697481" s="90"/>
    </row>
    <row r="697482" spans="68:68" customFormat="1">
      <c r="BP697482" s="90"/>
    </row>
    <row r="697483" spans="68:68" customFormat="1">
      <c r="BP697483" s="90"/>
    </row>
    <row r="697484" spans="68:68" customFormat="1">
      <c r="BP697484" s="90"/>
    </row>
    <row r="697485" spans="68:68" customFormat="1">
      <c r="BP697485" s="90"/>
    </row>
    <row r="697486" spans="68:68" customFormat="1">
      <c r="BP697486" s="90"/>
    </row>
    <row r="697487" spans="68:68" customFormat="1">
      <c r="BP697487" s="90"/>
    </row>
    <row r="697488" spans="68:68" customFormat="1">
      <c r="BP697488" s="90"/>
    </row>
    <row r="697489" spans="68:68" customFormat="1">
      <c r="BP697489" s="90"/>
    </row>
    <row r="697490" spans="68:68" customFormat="1">
      <c r="BP697490" s="90"/>
    </row>
    <row r="697491" spans="68:68" customFormat="1">
      <c r="BP697491" s="90"/>
    </row>
    <row r="697492" spans="68:68" customFormat="1">
      <c r="BP697492" s="90"/>
    </row>
    <row r="697493" spans="68:68" customFormat="1">
      <c r="BP697493" s="90"/>
    </row>
    <row r="697494" spans="68:68" customFormat="1">
      <c r="BP697494" s="90"/>
    </row>
    <row r="697495" spans="68:68" customFormat="1">
      <c r="BP697495" s="90"/>
    </row>
    <row r="697496" spans="68:68" customFormat="1">
      <c r="BP697496" s="90"/>
    </row>
    <row r="697497" spans="68:68" customFormat="1">
      <c r="BP697497" s="90"/>
    </row>
    <row r="697498" spans="68:68" customFormat="1">
      <c r="BP697498" s="90"/>
    </row>
    <row r="697499" spans="68:68" customFormat="1">
      <c r="BP697499" s="90"/>
    </row>
    <row r="697500" spans="68:68" customFormat="1">
      <c r="BP697500" s="90"/>
    </row>
    <row r="697501" spans="68:68" customFormat="1">
      <c r="BP697501" s="90"/>
    </row>
    <row r="697502" spans="68:68" customFormat="1">
      <c r="BP697502" s="90"/>
    </row>
    <row r="697503" spans="68:68" customFormat="1">
      <c r="BP697503" s="90"/>
    </row>
    <row r="697504" spans="68:68" customFormat="1">
      <c r="BP697504" s="90"/>
    </row>
    <row r="697505" spans="68:68" customFormat="1">
      <c r="BP697505" s="90"/>
    </row>
    <row r="697506" spans="68:68" customFormat="1">
      <c r="BP697506" s="90"/>
    </row>
    <row r="697507" spans="68:68" customFormat="1">
      <c r="BP697507" s="90"/>
    </row>
    <row r="697508" spans="68:68" customFormat="1">
      <c r="BP697508" s="90"/>
    </row>
    <row r="697509" spans="68:68" customFormat="1">
      <c r="BP697509" s="90"/>
    </row>
    <row r="697510" spans="68:68" customFormat="1">
      <c r="BP697510" s="90"/>
    </row>
    <row r="697511" spans="68:68" customFormat="1">
      <c r="BP697511" s="90"/>
    </row>
    <row r="697512" spans="68:68" customFormat="1">
      <c r="BP697512" s="90"/>
    </row>
    <row r="697513" spans="68:68" customFormat="1">
      <c r="BP697513" s="90"/>
    </row>
    <row r="697514" spans="68:68" customFormat="1">
      <c r="BP697514" s="90"/>
    </row>
    <row r="697515" spans="68:68" customFormat="1">
      <c r="BP697515" s="90"/>
    </row>
    <row r="697516" spans="68:68" customFormat="1">
      <c r="BP697516" s="90"/>
    </row>
    <row r="697517" spans="68:68" customFormat="1">
      <c r="BP697517" s="90"/>
    </row>
    <row r="697518" spans="68:68" customFormat="1">
      <c r="BP697518" s="90"/>
    </row>
    <row r="697519" spans="68:68" customFormat="1">
      <c r="BP697519" s="90"/>
    </row>
    <row r="697520" spans="68:68" customFormat="1">
      <c r="BP697520" s="90"/>
    </row>
    <row r="697521" spans="68:68" customFormat="1">
      <c r="BP697521" s="90"/>
    </row>
    <row r="697522" spans="68:68" customFormat="1">
      <c r="BP697522" s="90"/>
    </row>
    <row r="697523" spans="68:68" customFormat="1">
      <c r="BP697523" s="90"/>
    </row>
    <row r="697524" spans="68:68" customFormat="1">
      <c r="BP697524" s="90"/>
    </row>
    <row r="697525" spans="68:68" customFormat="1">
      <c r="BP697525" s="90"/>
    </row>
    <row r="697526" spans="68:68" customFormat="1">
      <c r="BP697526" s="90"/>
    </row>
    <row r="697527" spans="68:68" customFormat="1">
      <c r="BP697527" s="90"/>
    </row>
    <row r="697528" spans="68:68" customFormat="1">
      <c r="BP697528" s="90"/>
    </row>
    <row r="697529" spans="68:68" customFormat="1">
      <c r="BP697529" s="90"/>
    </row>
    <row r="697530" spans="68:68" customFormat="1">
      <c r="BP697530" s="90"/>
    </row>
    <row r="697531" spans="68:68" customFormat="1">
      <c r="BP697531" s="90"/>
    </row>
    <row r="697532" spans="68:68" customFormat="1">
      <c r="BP697532" s="90"/>
    </row>
    <row r="697533" spans="68:68" customFormat="1">
      <c r="BP697533" s="90"/>
    </row>
    <row r="697534" spans="68:68" customFormat="1">
      <c r="BP697534" s="90"/>
    </row>
    <row r="697535" spans="68:68" customFormat="1">
      <c r="BP697535" s="90"/>
    </row>
    <row r="697536" spans="68:68" customFormat="1">
      <c r="BP697536" s="90"/>
    </row>
    <row r="697537" spans="68:68" customFormat="1">
      <c r="BP697537" s="90"/>
    </row>
    <row r="697538" spans="68:68" customFormat="1">
      <c r="BP697538" s="90"/>
    </row>
    <row r="697539" spans="68:68" customFormat="1">
      <c r="BP697539" s="90"/>
    </row>
    <row r="697540" spans="68:68" customFormat="1">
      <c r="BP697540" s="90"/>
    </row>
    <row r="697541" spans="68:68" customFormat="1">
      <c r="BP697541" s="90"/>
    </row>
    <row r="697542" spans="68:68" customFormat="1">
      <c r="BP697542" s="90"/>
    </row>
    <row r="697543" spans="68:68" customFormat="1">
      <c r="BP697543" s="90"/>
    </row>
    <row r="697544" spans="68:68" customFormat="1">
      <c r="BP697544" s="90"/>
    </row>
    <row r="697545" spans="68:68" customFormat="1">
      <c r="BP697545" s="90"/>
    </row>
    <row r="697546" spans="68:68" customFormat="1">
      <c r="BP697546" s="90"/>
    </row>
    <row r="697547" spans="68:68" customFormat="1">
      <c r="BP697547" s="90"/>
    </row>
    <row r="697548" spans="68:68" customFormat="1">
      <c r="BP697548" s="90"/>
    </row>
    <row r="697549" spans="68:68" customFormat="1">
      <c r="BP697549" s="90"/>
    </row>
    <row r="697550" spans="68:68" customFormat="1">
      <c r="BP697550" s="90"/>
    </row>
    <row r="697551" spans="68:68" customFormat="1">
      <c r="BP697551" s="90"/>
    </row>
    <row r="697552" spans="68:68" customFormat="1">
      <c r="BP697552" s="90"/>
    </row>
    <row r="697553" spans="68:68" customFormat="1">
      <c r="BP697553" s="90"/>
    </row>
    <row r="697554" spans="68:68" customFormat="1">
      <c r="BP697554" s="90"/>
    </row>
    <row r="697555" spans="68:68" customFormat="1">
      <c r="BP697555" s="90"/>
    </row>
    <row r="697556" spans="68:68" customFormat="1">
      <c r="BP697556" s="90"/>
    </row>
    <row r="697557" spans="68:68" customFormat="1">
      <c r="BP697557" s="90"/>
    </row>
    <row r="697558" spans="68:68" customFormat="1">
      <c r="BP697558" s="90"/>
    </row>
    <row r="697559" spans="68:68" customFormat="1">
      <c r="BP697559" s="90"/>
    </row>
    <row r="697560" spans="68:68" customFormat="1">
      <c r="BP697560" s="90"/>
    </row>
    <row r="697561" spans="68:68" customFormat="1">
      <c r="BP697561" s="90"/>
    </row>
    <row r="697562" spans="68:68" customFormat="1">
      <c r="BP697562" s="90"/>
    </row>
    <row r="697563" spans="68:68" customFormat="1">
      <c r="BP697563" s="90"/>
    </row>
    <row r="697564" spans="68:68" customFormat="1">
      <c r="BP697564" s="90"/>
    </row>
    <row r="697565" spans="68:68" customFormat="1">
      <c r="BP697565" s="90"/>
    </row>
    <row r="697566" spans="68:68" customFormat="1">
      <c r="BP697566" s="90"/>
    </row>
    <row r="697567" spans="68:68" customFormat="1">
      <c r="BP697567" s="90"/>
    </row>
    <row r="697568" spans="68:68" customFormat="1">
      <c r="BP697568" s="90"/>
    </row>
    <row r="697569" spans="68:68" customFormat="1">
      <c r="BP697569" s="90"/>
    </row>
    <row r="697570" spans="68:68" customFormat="1">
      <c r="BP697570" s="90"/>
    </row>
    <row r="697571" spans="68:68" customFormat="1">
      <c r="BP697571" s="90"/>
    </row>
    <row r="697572" spans="68:68" customFormat="1">
      <c r="BP697572" s="90"/>
    </row>
    <row r="697573" spans="68:68" customFormat="1">
      <c r="BP697573" s="90"/>
    </row>
    <row r="697574" spans="68:68" customFormat="1">
      <c r="BP697574" s="90"/>
    </row>
    <row r="697575" spans="68:68" customFormat="1">
      <c r="BP697575" s="90"/>
    </row>
    <row r="697576" spans="68:68" customFormat="1">
      <c r="BP697576" s="90"/>
    </row>
    <row r="697577" spans="68:68" customFormat="1">
      <c r="BP697577" s="90"/>
    </row>
    <row r="697578" spans="68:68" customFormat="1">
      <c r="BP697578" s="90"/>
    </row>
    <row r="697579" spans="68:68" customFormat="1">
      <c r="BP697579" s="90"/>
    </row>
    <row r="697580" spans="68:68" customFormat="1">
      <c r="BP697580" s="90"/>
    </row>
    <row r="697581" spans="68:68" customFormat="1">
      <c r="BP697581" s="90"/>
    </row>
    <row r="697582" spans="68:68" customFormat="1">
      <c r="BP697582" s="90"/>
    </row>
    <row r="697583" spans="68:68" customFormat="1">
      <c r="BP697583" s="90"/>
    </row>
    <row r="697584" spans="68:68" customFormat="1">
      <c r="BP697584" s="90"/>
    </row>
    <row r="697585" spans="68:68" customFormat="1">
      <c r="BP697585" s="90"/>
    </row>
    <row r="697586" spans="68:68" customFormat="1">
      <c r="BP697586" s="90"/>
    </row>
    <row r="697587" spans="68:68" customFormat="1">
      <c r="BP697587" s="90"/>
    </row>
    <row r="697588" spans="68:68" customFormat="1">
      <c r="BP697588" s="90"/>
    </row>
    <row r="697589" spans="68:68" customFormat="1">
      <c r="BP697589" s="90"/>
    </row>
    <row r="697590" spans="68:68" customFormat="1">
      <c r="BP697590" s="90"/>
    </row>
    <row r="697591" spans="68:68" customFormat="1">
      <c r="BP697591" s="90"/>
    </row>
    <row r="697592" spans="68:68" customFormat="1">
      <c r="BP697592" s="90"/>
    </row>
    <row r="697593" spans="68:68" customFormat="1">
      <c r="BP697593" s="90"/>
    </row>
    <row r="697594" spans="68:68" customFormat="1">
      <c r="BP697594" s="90"/>
    </row>
    <row r="697595" spans="68:68" customFormat="1">
      <c r="BP697595" s="90"/>
    </row>
    <row r="697596" spans="68:68" customFormat="1">
      <c r="BP697596" s="90"/>
    </row>
    <row r="697597" spans="68:68" customFormat="1">
      <c r="BP697597" s="90"/>
    </row>
    <row r="697598" spans="68:68" customFormat="1">
      <c r="BP697598" s="90"/>
    </row>
    <row r="697599" spans="68:68" customFormat="1">
      <c r="BP697599" s="90"/>
    </row>
    <row r="697600" spans="68:68" customFormat="1">
      <c r="BP697600" s="90"/>
    </row>
    <row r="697601" spans="68:68" customFormat="1">
      <c r="BP697601" s="90"/>
    </row>
    <row r="697602" spans="68:68" customFormat="1">
      <c r="BP697602" s="90"/>
    </row>
    <row r="697603" spans="68:68" customFormat="1">
      <c r="BP697603" s="90"/>
    </row>
    <row r="697604" spans="68:68" customFormat="1">
      <c r="BP697604" s="90"/>
    </row>
    <row r="697605" spans="68:68" customFormat="1">
      <c r="BP697605" s="90"/>
    </row>
    <row r="697606" spans="68:68" customFormat="1">
      <c r="BP697606" s="90"/>
    </row>
    <row r="697607" spans="68:68" customFormat="1">
      <c r="BP697607" s="90"/>
    </row>
    <row r="697608" spans="68:68" customFormat="1">
      <c r="BP697608" s="90"/>
    </row>
    <row r="697609" spans="68:68" customFormat="1">
      <c r="BP697609" s="90"/>
    </row>
    <row r="697610" spans="68:68" customFormat="1">
      <c r="BP697610" s="90"/>
    </row>
    <row r="697611" spans="68:68" customFormat="1">
      <c r="BP697611" s="90"/>
    </row>
    <row r="697612" spans="68:68" customFormat="1">
      <c r="BP697612" s="90"/>
    </row>
    <row r="697613" spans="68:68" customFormat="1">
      <c r="BP697613" s="90"/>
    </row>
    <row r="697614" spans="68:68" customFormat="1">
      <c r="BP697614" s="90"/>
    </row>
    <row r="697615" spans="68:68" customFormat="1">
      <c r="BP697615" s="90"/>
    </row>
    <row r="697616" spans="68:68" customFormat="1">
      <c r="BP697616" s="90"/>
    </row>
    <row r="697617" spans="68:68" customFormat="1">
      <c r="BP697617" s="90"/>
    </row>
    <row r="697618" spans="68:68" customFormat="1">
      <c r="BP697618" s="90"/>
    </row>
    <row r="697619" spans="68:68" customFormat="1">
      <c r="BP697619" s="90"/>
    </row>
    <row r="697620" spans="68:68" customFormat="1">
      <c r="BP697620" s="90"/>
    </row>
    <row r="697621" spans="68:68" customFormat="1">
      <c r="BP697621" s="90"/>
    </row>
    <row r="697622" spans="68:68" customFormat="1">
      <c r="BP697622" s="90"/>
    </row>
    <row r="697623" spans="68:68" customFormat="1">
      <c r="BP697623" s="90"/>
    </row>
    <row r="697624" spans="68:68" customFormat="1">
      <c r="BP697624" s="90"/>
    </row>
    <row r="697625" spans="68:68" customFormat="1">
      <c r="BP697625" s="90"/>
    </row>
    <row r="697626" spans="68:68" customFormat="1">
      <c r="BP697626" s="90"/>
    </row>
    <row r="697627" spans="68:68" customFormat="1">
      <c r="BP697627" s="90"/>
    </row>
    <row r="697628" spans="68:68" customFormat="1">
      <c r="BP697628" s="90"/>
    </row>
    <row r="697629" spans="68:68" customFormat="1">
      <c r="BP697629" s="90"/>
    </row>
    <row r="697630" spans="68:68" customFormat="1">
      <c r="BP697630" s="90"/>
    </row>
    <row r="697631" spans="68:68" customFormat="1">
      <c r="BP697631" s="90"/>
    </row>
    <row r="697632" spans="68:68" customFormat="1">
      <c r="BP697632" s="90"/>
    </row>
    <row r="697633" spans="68:68" customFormat="1">
      <c r="BP697633" s="90"/>
    </row>
    <row r="697634" spans="68:68" customFormat="1">
      <c r="BP697634" s="90"/>
    </row>
    <row r="697635" spans="68:68" customFormat="1">
      <c r="BP697635" s="90"/>
    </row>
    <row r="697636" spans="68:68" customFormat="1">
      <c r="BP697636" s="90"/>
    </row>
    <row r="697637" spans="68:68" customFormat="1">
      <c r="BP697637" s="90"/>
    </row>
    <row r="697638" spans="68:68" customFormat="1">
      <c r="BP697638" s="90"/>
    </row>
    <row r="697639" spans="68:68" customFormat="1">
      <c r="BP697639" s="90"/>
    </row>
    <row r="697640" spans="68:68" customFormat="1">
      <c r="BP697640" s="90"/>
    </row>
    <row r="697641" spans="68:68" customFormat="1">
      <c r="BP697641" s="90"/>
    </row>
    <row r="697642" spans="68:68" customFormat="1">
      <c r="BP697642" s="90"/>
    </row>
    <row r="697643" spans="68:68" customFormat="1">
      <c r="BP697643" s="90"/>
    </row>
    <row r="697644" spans="68:68" customFormat="1">
      <c r="BP697644" s="90"/>
    </row>
    <row r="697645" spans="68:68" customFormat="1">
      <c r="BP697645" s="90"/>
    </row>
    <row r="697646" spans="68:68" customFormat="1">
      <c r="BP697646" s="90"/>
    </row>
    <row r="697647" spans="68:68" customFormat="1">
      <c r="BP697647" s="90"/>
    </row>
    <row r="697648" spans="68:68" customFormat="1">
      <c r="BP697648" s="90"/>
    </row>
    <row r="697649" spans="68:68" customFormat="1">
      <c r="BP697649" s="90"/>
    </row>
    <row r="697650" spans="68:68" customFormat="1">
      <c r="BP697650" s="90"/>
    </row>
    <row r="697651" spans="68:68" customFormat="1">
      <c r="BP697651" s="90"/>
    </row>
    <row r="697652" spans="68:68" customFormat="1">
      <c r="BP697652" s="90"/>
    </row>
    <row r="697653" spans="68:68" customFormat="1">
      <c r="BP697653" s="90"/>
    </row>
    <row r="697654" spans="68:68" customFormat="1">
      <c r="BP697654" s="90"/>
    </row>
    <row r="697655" spans="68:68" customFormat="1">
      <c r="BP697655" s="90"/>
    </row>
    <row r="697656" spans="68:68" customFormat="1">
      <c r="BP697656" s="90"/>
    </row>
    <row r="697657" spans="68:68" customFormat="1">
      <c r="BP697657" s="90"/>
    </row>
    <row r="697658" spans="68:68" customFormat="1">
      <c r="BP697658" s="90"/>
    </row>
    <row r="697659" spans="68:68" customFormat="1">
      <c r="BP697659" s="90"/>
    </row>
    <row r="697660" spans="68:68" customFormat="1">
      <c r="BP697660" s="90"/>
    </row>
    <row r="697661" spans="68:68" customFormat="1">
      <c r="BP697661" s="90"/>
    </row>
    <row r="697662" spans="68:68" customFormat="1">
      <c r="BP697662" s="90"/>
    </row>
    <row r="697663" spans="68:68" customFormat="1">
      <c r="BP697663" s="90"/>
    </row>
    <row r="697664" spans="68:68" customFormat="1">
      <c r="BP697664" s="90"/>
    </row>
    <row r="697665" spans="68:68" customFormat="1">
      <c r="BP697665" s="90"/>
    </row>
    <row r="697666" spans="68:68" customFormat="1">
      <c r="BP697666" s="90"/>
    </row>
    <row r="697667" spans="68:68" customFormat="1">
      <c r="BP697667" s="90"/>
    </row>
    <row r="697668" spans="68:68" customFormat="1">
      <c r="BP697668" s="90"/>
    </row>
    <row r="697669" spans="68:68" customFormat="1">
      <c r="BP697669" s="90"/>
    </row>
    <row r="697670" spans="68:68" customFormat="1">
      <c r="BP697670" s="90"/>
    </row>
    <row r="697671" spans="68:68" customFormat="1">
      <c r="BP697671" s="90"/>
    </row>
    <row r="697672" spans="68:68" customFormat="1">
      <c r="BP697672" s="90"/>
    </row>
    <row r="697673" spans="68:68" customFormat="1">
      <c r="BP697673" s="90"/>
    </row>
    <row r="697674" spans="68:68" customFormat="1">
      <c r="BP697674" s="90"/>
    </row>
    <row r="697675" spans="68:68" customFormat="1">
      <c r="BP697675" s="90"/>
    </row>
    <row r="697676" spans="68:68" customFormat="1">
      <c r="BP697676" s="90"/>
    </row>
    <row r="697677" spans="68:68" customFormat="1">
      <c r="BP697677" s="90"/>
    </row>
    <row r="697678" spans="68:68" customFormat="1">
      <c r="BP697678" s="90"/>
    </row>
    <row r="697679" spans="68:68" customFormat="1">
      <c r="BP697679" s="90"/>
    </row>
    <row r="697680" spans="68:68" customFormat="1">
      <c r="BP697680" s="90"/>
    </row>
    <row r="697681" spans="68:68" customFormat="1">
      <c r="BP697681" s="90"/>
    </row>
    <row r="697682" spans="68:68" customFormat="1">
      <c r="BP697682" s="90"/>
    </row>
    <row r="697683" spans="68:68" customFormat="1">
      <c r="BP697683" s="90"/>
    </row>
    <row r="697684" spans="68:68" customFormat="1">
      <c r="BP697684" s="90"/>
    </row>
    <row r="697685" spans="68:68" customFormat="1">
      <c r="BP697685" s="90"/>
    </row>
    <row r="697686" spans="68:68" customFormat="1">
      <c r="BP697686" s="90"/>
    </row>
    <row r="697687" spans="68:68" customFormat="1">
      <c r="BP697687" s="90"/>
    </row>
    <row r="697688" spans="68:68" customFormat="1">
      <c r="BP697688" s="90"/>
    </row>
    <row r="697689" spans="68:68" customFormat="1">
      <c r="BP697689" s="90"/>
    </row>
    <row r="697690" spans="68:68" customFormat="1">
      <c r="BP697690" s="90"/>
    </row>
    <row r="697691" spans="68:68" customFormat="1">
      <c r="BP697691" s="90"/>
    </row>
    <row r="697692" spans="68:68" customFormat="1">
      <c r="BP697692" s="90"/>
    </row>
    <row r="697693" spans="68:68" customFormat="1">
      <c r="BP697693" s="90"/>
    </row>
    <row r="697694" spans="68:68" customFormat="1">
      <c r="BP697694" s="90"/>
    </row>
    <row r="697695" spans="68:68" customFormat="1">
      <c r="BP697695" s="90"/>
    </row>
    <row r="697696" spans="68:68" customFormat="1">
      <c r="BP697696" s="90"/>
    </row>
    <row r="697697" spans="68:68" customFormat="1">
      <c r="BP697697" s="90"/>
    </row>
    <row r="697698" spans="68:68" customFormat="1">
      <c r="BP697698" s="90"/>
    </row>
    <row r="697699" spans="68:68" customFormat="1">
      <c r="BP697699" s="90"/>
    </row>
    <row r="697700" spans="68:68" customFormat="1">
      <c r="BP697700" s="90"/>
    </row>
    <row r="697701" spans="68:68" customFormat="1">
      <c r="BP697701" s="90"/>
    </row>
    <row r="697702" spans="68:68" customFormat="1">
      <c r="BP697702" s="90"/>
    </row>
    <row r="697703" spans="68:68" customFormat="1">
      <c r="BP697703" s="90"/>
    </row>
    <row r="697704" spans="68:68" customFormat="1">
      <c r="BP697704" s="90"/>
    </row>
    <row r="697705" spans="68:68" customFormat="1">
      <c r="BP697705" s="90"/>
    </row>
    <row r="697706" spans="68:68" customFormat="1">
      <c r="BP697706" s="90"/>
    </row>
    <row r="697707" spans="68:68" customFormat="1">
      <c r="BP697707" s="90"/>
    </row>
    <row r="697708" spans="68:68" customFormat="1">
      <c r="BP697708" s="90"/>
    </row>
    <row r="697709" spans="68:68" customFormat="1">
      <c r="BP697709" s="90"/>
    </row>
    <row r="697710" spans="68:68" customFormat="1">
      <c r="BP697710" s="90"/>
    </row>
    <row r="697711" spans="68:68" customFormat="1">
      <c r="BP697711" s="90"/>
    </row>
    <row r="697712" spans="68:68" customFormat="1">
      <c r="BP697712" s="90"/>
    </row>
    <row r="697713" spans="68:68" customFormat="1">
      <c r="BP697713" s="90"/>
    </row>
    <row r="697714" spans="68:68" customFormat="1">
      <c r="BP697714" s="90"/>
    </row>
    <row r="697715" spans="68:68" customFormat="1">
      <c r="BP697715" s="90"/>
    </row>
    <row r="697716" spans="68:68" customFormat="1">
      <c r="BP697716" s="90"/>
    </row>
    <row r="697717" spans="68:68" customFormat="1">
      <c r="BP697717" s="90"/>
    </row>
    <row r="697718" spans="68:68" customFormat="1">
      <c r="BP697718" s="90"/>
    </row>
    <row r="697719" spans="68:68" customFormat="1">
      <c r="BP697719" s="90"/>
    </row>
    <row r="697720" spans="68:68" customFormat="1">
      <c r="BP697720" s="90"/>
    </row>
    <row r="697721" spans="68:68" customFormat="1">
      <c r="BP697721" s="90"/>
    </row>
    <row r="697722" spans="68:68" customFormat="1">
      <c r="BP697722" s="90"/>
    </row>
    <row r="697723" spans="68:68" customFormat="1">
      <c r="BP697723" s="90"/>
    </row>
    <row r="697724" spans="68:68" customFormat="1">
      <c r="BP697724" s="90"/>
    </row>
    <row r="697725" spans="68:68" customFormat="1">
      <c r="BP697725" s="90"/>
    </row>
    <row r="697726" spans="68:68" customFormat="1">
      <c r="BP697726" s="90"/>
    </row>
    <row r="697727" spans="68:68" customFormat="1">
      <c r="BP697727" s="90"/>
    </row>
    <row r="697728" spans="68:68" customFormat="1">
      <c r="BP697728" s="90"/>
    </row>
    <row r="697729" spans="68:68" customFormat="1">
      <c r="BP697729" s="90"/>
    </row>
    <row r="697730" spans="68:68" customFormat="1">
      <c r="BP697730" s="90"/>
    </row>
    <row r="697731" spans="68:68" customFormat="1">
      <c r="BP697731" s="90"/>
    </row>
    <row r="697732" spans="68:68" customFormat="1">
      <c r="BP697732" s="90"/>
    </row>
    <row r="697733" spans="68:68" customFormat="1">
      <c r="BP697733" s="90"/>
    </row>
    <row r="697734" spans="68:68" customFormat="1">
      <c r="BP697734" s="90"/>
    </row>
    <row r="697735" spans="68:68" customFormat="1">
      <c r="BP697735" s="90"/>
    </row>
    <row r="697736" spans="68:68" customFormat="1">
      <c r="BP697736" s="90"/>
    </row>
    <row r="697737" spans="68:68" customFormat="1">
      <c r="BP697737" s="90"/>
    </row>
    <row r="697738" spans="68:68" customFormat="1">
      <c r="BP697738" s="90"/>
    </row>
    <row r="697739" spans="68:68" customFormat="1">
      <c r="BP697739" s="90"/>
    </row>
    <row r="697740" spans="68:68" customFormat="1">
      <c r="BP697740" s="90"/>
    </row>
    <row r="697741" spans="68:68" customFormat="1">
      <c r="BP697741" s="90"/>
    </row>
    <row r="697742" spans="68:68" customFormat="1">
      <c r="BP697742" s="90"/>
    </row>
    <row r="697743" spans="68:68" customFormat="1">
      <c r="BP697743" s="90"/>
    </row>
    <row r="697744" spans="68:68" customFormat="1">
      <c r="BP697744" s="90"/>
    </row>
    <row r="697745" spans="68:68" customFormat="1">
      <c r="BP697745" s="90"/>
    </row>
    <row r="697746" spans="68:68" customFormat="1">
      <c r="BP697746" s="90"/>
    </row>
    <row r="697747" spans="68:68" customFormat="1">
      <c r="BP697747" s="90"/>
    </row>
    <row r="697748" spans="68:68" customFormat="1">
      <c r="BP697748" s="90"/>
    </row>
    <row r="697749" spans="68:68" customFormat="1">
      <c r="BP697749" s="90"/>
    </row>
    <row r="697750" spans="68:68" customFormat="1">
      <c r="BP697750" s="90"/>
    </row>
    <row r="697751" spans="68:68" customFormat="1">
      <c r="BP697751" s="90"/>
    </row>
    <row r="697752" spans="68:68" customFormat="1">
      <c r="BP697752" s="90"/>
    </row>
    <row r="697753" spans="68:68" customFormat="1">
      <c r="BP697753" s="90"/>
    </row>
    <row r="697754" spans="68:68" customFormat="1">
      <c r="BP697754" s="90"/>
    </row>
    <row r="697755" spans="68:68" customFormat="1">
      <c r="BP697755" s="90"/>
    </row>
    <row r="697756" spans="68:68" customFormat="1">
      <c r="BP697756" s="90"/>
    </row>
    <row r="697757" spans="68:68" customFormat="1">
      <c r="BP697757" s="90"/>
    </row>
    <row r="697758" spans="68:68" customFormat="1">
      <c r="BP697758" s="90"/>
    </row>
    <row r="697759" spans="68:68" customFormat="1">
      <c r="BP697759" s="90"/>
    </row>
    <row r="697760" spans="68:68" customFormat="1">
      <c r="BP697760" s="90"/>
    </row>
    <row r="697761" spans="68:68" customFormat="1">
      <c r="BP697761" s="90"/>
    </row>
    <row r="697762" spans="68:68" customFormat="1">
      <c r="BP697762" s="90"/>
    </row>
    <row r="697763" spans="68:68" customFormat="1">
      <c r="BP697763" s="90"/>
    </row>
    <row r="697764" spans="68:68" customFormat="1">
      <c r="BP697764" s="90"/>
    </row>
    <row r="697765" spans="68:68" customFormat="1">
      <c r="BP697765" s="90"/>
    </row>
    <row r="697766" spans="68:68" customFormat="1">
      <c r="BP697766" s="90"/>
    </row>
    <row r="697767" spans="68:68" customFormat="1">
      <c r="BP697767" s="90"/>
    </row>
    <row r="697768" spans="68:68" customFormat="1">
      <c r="BP697768" s="90"/>
    </row>
    <row r="697769" spans="68:68" customFormat="1">
      <c r="BP697769" s="90"/>
    </row>
    <row r="697770" spans="68:68" customFormat="1">
      <c r="BP697770" s="90"/>
    </row>
    <row r="697771" spans="68:68" customFormat="1">
      <c r="BP697771" s="90"/>
    </row>
    <row r="697772" spans="68:68" customFormat="1">
      <c r="BP697772" s="90"/>
    </row>
    <row r="697773" spans="68:68" customFormat="1">
      <c r="BP697773" s="90"/>
    </row>
    <row r="697774" spans="68:68" customFormat="1">
      <c r="BP697774" s="90"/>
    </row>
    <row r="697775" spans="68:68" customFormat="1">
      <c r="BP697775" s="90"/>
    </row>
    <row r="697776" spans="68:68" customFormat="1">
      <c r="BP697776" s="90"/>
    </row>
    <row r="697777" spans="68:68" customFormat="1">
      <c r="BP697777" s="90"/>
    </row>
    <row r="697778" spans="68:68" customFormat="1">
      <c r="BP697778" s="90"/>
    </row>
    <row r="697779" spans="68:68" customFormat="1">
      <c r="BP697779" s="90"/>
    </row>
    <row r="697780" spans="68:68" customFormat="1">
      <c r="BP697780" s="90"/>
    </row>
    <row r="697781" spans="68:68" customFormat="1">
      <c r="BP697781" s="90"/>
    </row>
    <row r="697782" spans="68:68" customFormat="1">
      <c r="BP697782" s="90"/>
    </row>
    <row r="697783" spans="68:68" customFormat="1">
      <c r="BP697783" s="90"/>
    </row>
    <row r="697784" spans="68:68" customFormat="1">
      <c r="BP697784" s="90"/>
    </row>
    <row r="697785" spans="68:68" customFormat="1">
      <c r="BP697785" s="90"/>
    </row>
    <row r="697786" spans="68:68" customFormat="1">
      <c r="BP697786" s="90"/>
    </row>
    <row r="697787" spans="68:68" customFormat="1">
      <c r="BP697787" s="90"/>
    </row>
    <row r="697788" spans="68:68" customFormat="1">
      <c r="BP697788" s="90"/>
    </row>
    <row r="697789" spans="68:68" customFormat="1">
      <c r="BP697789" s="90"/>
    </row>
    <row r="697790" spans="68:68" customFormat="1">
      <c r="BP697790" s="90"/>
    </row>
    <row r="697791" spans="68:68" customFormat="1">
      <c r="BP697791" s="90"/>
    </row>
    <row r="697792" spans="68:68" customFormat="1">
      <c r="BP697792" s="90"/>
    </row>
    <row r="697793" spans="68:68" customFormat="1">
      <c r="BP697793" s="90"/>
    </row>
    <row r="697794" spans="68:68" customFormat="1">
      <c r="BP697794" s="90"/>
    </row>
    <row r="697795" spans="68:68" customFormat="1">
      <c r="BP697795" s="90"/>
    </row>
    <row r="697796" spans="68:68" customFormat="1">
      <c r="BP697796" s="90"/>
    </row>
    <row r="697797" spans="68:68" customFormat="1">
      <c r="BP697797" s="90"/>
    </row>
    <row r="697798" spans="68:68" customFormat="1">
      <c r="BP697798" s="90"/>
    </row>
    <row r="697799" spans="68:68" customFormat="1">
      <c r="BP697799" s="90"/>
    </row>
    <row r="697800" spans="68:68" customFormat="1">
      <c r="BP697800" s="90"/>
    </row>
    <row r="697801" spans="68:68" customFormat="1">
      <c r="BP697801" s="90"/>
    </row>
    <row r="697802" spans="68:68" customFormat="1">
      <c r="BP697802" s="90"/>
    </row>
    <row r="697803" spans="68:68" customFormat="1">
      <c r="BP697803" s="90"/>
    </row>
    <row r="697804" spans="68:68" customFormat="1">
      <c r="BP697804" s="90"/>
    </row>
    <row r="697805" spans="68:68" customFormat="1">
      <c r="BP697805" s="90"/>
    </row>
    <row r="697806" spans="68:68" customFormat="1">
      <c r="BP697806" s="90"/>
    </row>
    <row r="697807" spans="68:68" customFormat="1">
      <c r="BP697807" s="90"/>
    </row>
    <row r="697808" spans="68:68" customFormat="1">
      <c r="BP697808" s="90"/>
    </row>
    <row r="697809" spans="68:68" customFormat="1">
      <c r="BP697809" s="90"/>
    </row>
    <row r="697810" spans="68:68" customFormat="1">
      <c r="BP697810" s="90"/>
    </row>
    <row r="697811" spans="68:68" customFormat="1">
      <c r="BP697811" s="90"/>
    </row>
    <row r="697812" spans="68:68" customFormat="1">
      <c r="BP697812" s="90"/>
    </row>
    <row r="697813" spans="68:68" customFormat="1">
      <c r="BP697813" s="90"/>
    </row>
    <row r="697814" spans="68:68" customFormat="1">
      <c r="BP697814" s="90"/>
    </row>
    <row r="697815" spans="68:68" customFormat="1">
      <c r="BP697815" s="90"/>
    </row>
    <row r="697816" spans="68:68" customFormat="1">
      <c r="BP697816" s="90"/>
    </row>
    <row r="697817" spans="68:68" customFormat="1">
      <c r="BP697817" s="90"/>
    </row>
    <row r="697818" spans="68:68" customFormat="1">
      <c r="BP697818" s="90"/>
    </row>
    <row r="697819" spans="68:68" customFormat="1">
      <c r="BP697819" s="90"/>
    </row>
    <row r="697820" spans="68:68" customFormat="1">
      <c r="BP697820" s="90"/>
    </row>
    <row r="697821" spans="68:68" customFormat="1">
      <c r="BP697821" s="90"/>
    </row>
    <row r="697822" spans="68:68" customFormat="1">
      <c r="BP697822" s="90"/>
    </row>
    <row r="697823" spans="68:68" customFormat="1">
      <c r="BP697823" s="90"/>
    </row>
    <row r="697824" spans="68:68" customFormat="1">
      <c r="BP697824" s="90"/>
    </row>
    <row r="697825" spans="68:68" customFormat="1">
      <c r="BP697825" s="90"/>
    </row>
    <row r="697826" spans="68:68" customFormat="1">
      <c r="BP697826" s="90"/>
    </row>
    <row r="697827" spans="68:68" customFormat="1">
      <c r="BP697827" s="90"/>
    </row>
    <row r="697828" spans="68:68" customFormat="1">
      <c r="BP697828" s="90"/>
    </row>
    <row r="697829" spans="68:68" customFormat="1">
      <c r="BP697829" s="90"/>
    </row>
    <row r="697830" spans="68:68" customFormat="1">
      <c r="BP697830" s="90"/>
    </row>
    <row r="697831" spans="68:68" customFormat="1">
      <c r="BP697831" s="90"/>
    </row>
    <row r="697832" spans="68:68" customFormat="1">
      <c r="BP697832" s="90"/>
    </row>
    <row r="697833" spans="68:68" customFormat="1">
      <c r="BP697833" s="90"/>
    </row>
    <row r="697834" spans="68:68" customFormat="1">
      <c r="BP697834" s="90"/>
    </row>
    <row r="697835" spans="68:68" customFormat="1">
      <c r="BP697835" s="90"/>
    </row>
    <row r="697836" spans="68:68" customFormat="1">
      <c r="BP697836" s="90"/>
    </row>
    <row r="697837" spans="68:68" customFormat="1">
      <c r="BP697837" s="90"/>
    </row>
    <row r="697838" spans="68:68" customFormat="1">
      <c r="BP697838" s="90"/>
    </row>
    <row r="697839" spans="68:68" customFormat="1">
      <c r="BP697839" s="90"/>
    </row>
    <row r="697840" spans="68:68" customFormat="1">
      <c r="BP697840" s="90"/>
    </row>
    <row r="697841" spans="68:68" customFormat="1">
      <c r="BP697841" s="90"/>
    </row>
    <row r="697842" spans="68:68" customFormat="1">
      <c r="BP697842" s="90"/>
    </row>
    <row r="697843" spans="68:68" customFormat="1">
      <c r="BP697843" s="90"/>
    </row>
    <row r="697844" spans="68:68" customFormat="1">
      <c r="BP697844" s="90"/>
    </row>
    <row r="697845" spans="68:68" customFormat="1">
      <c r="BP697845" s="90"/>
    </row>
    <row r="697846" spans="68:68" customFormat="1">
      <c r="BP697846" s="90"/>
    </row>
    <row r="697847" spans="68:68" customFormat="1">
      <c r="BP697847" s="90"/>
    </row>
    <row r="697848" spans="68:68" customFormat="1">
      <c r="BP697848" s="90"/>
    </row>
    <row r="697849" spans="68:68" customFormat="1">
      <c r="BP697849" s="90"/>
    </row>
    <row r="697850" spans="68:68" customFormat="1">
      <c r="BP697850" s="90"/>
    </row>
    <row r="697851" spans="68:68" customFormat="1">
      <c r="BP697851" s="90"/>
    </row>
    <row r="697852" spans="68:68" customFormat="1">
      <c r="BP697852" s="90"/>
    </row>
    <row r="697853" spans="68:68" customFormat="1">
      <c r="BP697853" s="90"/>
    </row>
    <row r="697854" spans="68:68" customFormat="1">
      <c r="BP697854" s="90"/>
    </row>
    <row r="697855" spans="68:68" customFormat="1">
      <c r="BP697855" s="90"/>
    </row>
    <row r="697856" spans="68:68" customFormat="1">
      <c r="BP697856" s="90"/>
    </row>
    <row r="697857" spans="68:68" customFormat="1">
      <c r="BP697857" s="90"/>
    </row>
    <row r="697858" spans="68:68" customFormat="1">
      <c r="BP697858" s="90"/>
    </row>
    <row r="697859" spans="68:68" customFormat="1">
      <c r="BP697859" s="90"/>
    </row>
    <row r="697860" spans="68:68" customFormat="1">
      <c r="BP697860" s="90"/>
    </row>
    <row r="697861" spans="68:68" customFormat="1">
      <c r="BP697861" s="90"/>
    </row>
    <row r="697862" spans="68:68" customFormat="1">
      <c r="BP697862" s="90"/>
    </row>
    <row r="697863" spans="68:68" customFormat="1">
      <c r="BP697863" s="90"/>
    </row>
    <row r="697864" spans="68:68" customFormat="1">
      <c r="BP697864" s="90"/>
    </row>
    <row r="697865" spans="68:68" customFormat="1">
      <c r="BP697865" s="90"/>
    </row>
    <row r="697866" spans="68:68" customFormat="1">
      <c r="BP697866" s="90"/>
    </row>
    <row r="697867" spans="68:68" customFormat="1">
      <c r="BP697867" s="90"/>
    </row>
    <row r="697868" spans="68:68" customFormat="1">
      <c r="BP697868" s="90"/>
    </row>
    <row r="697869" spans="68:68" customFormat="1">
      <c r="BP697869" s="90"/>
    </row>
    <row r="697870" spans="68:68" customFormat="1">
      <c r="BP697870" s="90"/>
    </row>
    <row r="697871" spans="68:68" customFormat="1">
      <c r="BP697871" s="90"/>
    </row>
    <row r="697872" spans="68:68" customFormat="1">
      <c r="BP697872" s="90"/>
    </row>
    <row r="697873" spans="68:68" customFormat="1">
      <c r="BP697873" s="90"/>
    </row>
    <row r="697874" spans="68:68" customFormat="1">
      <c r="BP697874" s="90"/>
    </row>
    <row r="697875" spans="68:68" customFormat="1">
      <c r="BP697875" s="90"/>
    </row>
    <row r="697876" spans="68:68" customFormat="1">
      <c r="BP697876" s="90"/>
    </row>
    <row r="697877" spans="68:68" customFormat="1">
      <c r="BP697877" s="90"/>
    </row>
    <row r="697878" spans="68:68" customFormat="1">
      <c r="BP697878" s="90"/>
    </row>
    <row r="697879" spans="68:68" customFormat="1">
      <c r="BP697879" s="90"/>
    </row>
    <row r="697880" spans="68:68" customFormat="1">
      <c r="BP697880" s="90"/>
    </row>
    <row r="697881" spans="68:68" customFormat="1">
      <c r="BP697881" s="90"/>
    </row>
    <row r="697882" spans="68:68" customFormat="1">
      <c r="BP697882" s="90"/>
    </row>
    <row r="697883" spans="68:68" customFormat="1">
      <c r="BP697883" s="90"/>
    </row>
    <row r="697884" spans="68:68" customFormat="1">
      <c r="BP697884" s="90"/>
    </row>
    <row r="697885" spans="68:68" customFormat="1">
      <c r="BP697885" s="90"/>
    </row>
    <row r="697886" spans="68:68" customFormat="1">
      <c r="BP697886" s="90"/>
    </row>
    <row r="697887" spans="68:68" customFormat="1">
      <c r="BP697887" s="90"/>
    </row>
    <row r="697888" spans="68:68" customFormat="1">
      <c r="BP697888" s="90"/>
    </row>
    <row r="697889" spans="68:68" customFormat="1">
      <c r="BP697889" s="90"/>
    </row>
    <row r="697890" spans="68:68" customFormat="1">
      <c r="BP697890" s="90"/>
    </row>
    <row r="697891" spans="68:68" customFormat="1">
      <c r="BP697891" s="90"/>
    </row>
    <row r="697892" spans="68:68" customFormat="1">
      <c r="BP697892" s="90"/>
    </row>
    <row r="697893" spans="68:68" customFormat="1">
      <c r="BP697893" s="90"/>
    </row>
    <row r="697894" spans="68:68" customFormat="1">
      <c r="BP697894" s="90"/>
    </row>
    <row r="697895" spans="68:68" customFormat="1">
      <c r="BP697895" s="90"/>
    </row>
    <row r="697896" spans="68:68" customFormat="1">
      <c r="BP697896" s="90"/>
    </row>
    <row r="697897" spans="68:68" customFormat="1">
      <c r="BP697897" s="90"/>
    </row>
    <row r="697898" spans="68:68" customFormat="1">
      <c r="BP697898" s="90"/>
    </row>
    <row r="697899" spans="68:68" customFormat="1">
      <c r="BP697899" s="90"/>
    </row>
    <row r="697900" spans="68:68" customFormat="1">
      <c r="BP697900" s="90"/>
    </row>
    <row r="697901" spans="68:68" customFormat="1">
      <c r="BP697901" s="90"/>
    </row>
    <row r="697902" spans="68:68" customFormat="1">
      <c r="BP697902" s="90"/>
    </row>
    <row r="697903" spans="68:68" customFormat="1">
      <c r="BP697903" s="90"/>
    </row>
    <row r="697904" spans="68:68" customFormat="1">
      <c r="BP697904" s="90"/>
    </row>
    <row r="697905" spans="68:68" customFormat="1">
      <c r="BP697905" s="90"/>
    </row>
    <row r="697906" spans="68:68" customFormat="1">
      <c r="BP697906" s="90"/>
    </row>
    <row r="697907" spans="68:68" customFormat="1">
      <c r="BP697907" s="90"/>
    </row>
    <row r="697908" spans="68:68" customFormat="1">
      <c r="BP697908" s="90"/>
    </row>
    <row r="697909" spans="68:68" customFormat="1">
      <c r="BP697909" s="90"/>
    </row>
    <row r="697910" spans="68:68" customFormat="1">
      <c r="BP697910" s="90"/>
    </row>
    <row r="697911" spans="68:68" customFormat="1">
      <c r="BP697911" s="90"/>
    </row>
    <row r="697912" spans="68:68" customFormat="1">
      <c r="BP697912" s="90"/>
    </row>
    <row r="697913" spans="68:68" customFormat="1">
      <c r="BP697913" s="90"/>
    </row>
    <row r="697914" spans="68:68" customFormat="1">
      <c r="BP697914" s="90"/>
    </row>
    <row r="697915" spans="68:68" customFormat="1">
      <c r="BP697915" s="90"/>
    </row>
    <row r="697916" spans="68:68" customFormat="1">
      <c r="BP697916" s="90"/>
    </row>
    <row r="697917" spans="68:68" customFormat="1">
      <c r="BP697917" s="90"/>
    </row>
    <row r="697918" spans="68:68" customFormat="1">
      <c r="BP697918" s="90"/>
    </row>
    <row r="697919" spans="68:68" customFormat="1">
      <c r="BP697919" s="90"/>
    </row>
    <row r="697920" spans="68:68" customFormat="1">
      <c r="BP697920" s="90"/>
    </row>
    <row r="697921" spans="68:68" customFormat="1">
      <c r="BP697921" s="90"/>
    </row>
    <row r="697922" spans="68:68" customFormat="1">
      <c r="BP697922" s="90"/>
    </row>
    <row r="697923" spans="68:68" customFormat="1">
      <c r="BP697923" s="90"/>
    </row>
    <row r="697924" spans="68:68" customFormat="1">
      <c r="BP697924" s="90"/>
    </row>
    <row r="697925" spans="68:68" customFormat="1">
      <c r="BP697925" s="90"/>
    </row>
    <row r="697926" spans="68:68" customFormat="1">
      <c r="BP697926" s="90"/>
    </row>
    <row r="697927" spans="68:68" customFormat="1">
      <c r="BP697927" s="90"/>
    </row>
    <row r="697928" spans="68:68" customFormat="1">
      <c r="BP697928" s="90"/>
    </row>
    <row r="697929" spans="68:68" customFormat="1">
      <c r="BP697929" s="90"/>
    </row>
    <row r="697930" spans="68:68" customFormat="1">
      <c r="BP697930" s="90"/>
    </row>
    <row r="697931" spans="68:68" customFormat="1">
      <c r="BP697931" s="90"/>
    </row>
    <row r="697932" spans="68:68" customFormat="1">
      <c r="BP697932" s="90"/>
    </row>
    <row r="697933" spans="68:68" customFormat="1">
      <c r="BP697933" s="90"/>
    </row>
    <row r="697934" spans="68:68" customFormat="1">
      <c r="BP697934" s="90"/>
    </row>
    <row r="697935" spans="68:68" customFormat="1">
      <c r="BP697935" s="90"/>
    </row>
    <row r="697936" spans="68:68" customFormat="1">
      <c r="BP697936" s="90"/>
    </row>
    <row r="697937" spans="68:68" customFormat="1">
      <c r="BP697937" s="90"/>
    </row>
    <row r="697938" spans="68:68" customFormat="1">
      <c r="BP697938" s="90"/>
    </row>
    <row r="697939" spans="68:68" customFormat="1">
      <c r="BP697939" s="90"/>
    </row>
    <row r="697940" spans="68:68" customFormat="1">
      <c r="BP697940" s="90"/>
    </row>
    <row r="697941" spans="68:68" customFormat="1">
      <c r="BP697941" s="90"/>
    </row>
    <row r="697942" spans="68:68" customFormat="1">
      <c r="BP697942" s="90"/>
    </row>
    <row r="697943" spans="68:68" customFormat="1">
      <c r="BP697943" s="90"/>
    </row>
    <row r="697944" spans="68:68" customFormat="1">
      <c r="BP697944" s="90"/>
    </row>
    <row r="697945" spans="68:68" customFormat="1">
      <c r="BP697945" s="90"/>
    </row>
    <row r="697946" spans="68:68" customFormat="1">
      <c r="BP697946" s="90"/>
    </row>
    <row r="697947" spans="68:68" customFormat="1">
      <c r="BP697947" s="90"/>
    </row>
    <row r="697948" spans="68:68" customFormat="1">
      <c r="BP697948" s="90"/>
    </row>
    <row r="697949" spans="68:68" customFormat="1">
      <c r="BP697949" s="90"/>
    </row>
    <row r="697950" spans="68:68" customFormat="1">
      <c r="BP697950" s="90"/>
    </row>
    <row r="697951" spans="68:68" customFormat="1">
      <c r="BP697951" s="90"/>
    </row>
    <row r="697952" spans="68:68" customFormat="1">
      <c r="BP697952" s="90"/>
    </row>
    <row r="697953" spans="68:68" customFormat="1">
      <c r="BP697953" s="90"/>
    </row>
    <row r="697954" spans="68:68" customFormat="1">
      <c r="BP697954" s="90"/>
    </row>
    <row r="697955" spans="68:68" customFormat="1">
      <c r="BP697955" s="90"/>
    </row>
    <row r="697956" spans="68:68" customFormat="1">
      <c r="BP697956" s="90"/>
    </row>
    <row r="697957" spans="68:68" customFormat="1">
      <c r="BP697957" s="90"/>
    </row>
    <row r="697958" spans="68:68" customFormat="1">
      <c r="BP697958" s="90"/>
    </row>
    <row r="697959" spans="68:68" customFormat="1">
      <c r="BP697959" s="90"/>
    </row>
    <row r="697960" spans="68:68" customFormat="1">
      <c r="BP697960" s="90"/>
    </row>
    <row r="697961" spans="68:68" customFormat="1">
      <c r="BP697961" s="90"/>
    </row>
    <row r="697962" spans="68:68" customFormat="1">
      <c r="BP697962" s="90"/>
    </row>
    <row r="697963" spans="68:68" customFormat="1">
      <c r="BP697963" s="90"/>
    </row>
    <row r="697964" spans="68:68" customFormat="1">
      <c r="BP697964" s="90"/>
    </row>
    <row r="697965" spans="68:68" customFormat="1">
      <c r="BP697965" s="90"/>
    </row>
    <row r="697966" spans="68:68" customFormat="1">
      <c r="BP697966" s="90"/>
    </row>
    <row r="697967" spans="68:68" customFormat="1">
      <c r="BP697967" s="90"/>
    </row>
    <row r="697968" spans="68:68" customFormat="1">
      <c r="BP697968" s="90"/>
    </row>
    <row r="697969" spans="68:68" customFormat="1">
      <c r="BP697969" s="90"/>
    </row>
    <row r="697970" spans="68:68" customFormat="1">
      <c r="BP697970" s="90"/>
    </row>
    <row r="697971" spans="68:68" customFormat="1">
      <c r="BP697971" s="90"/>
    </row>
    <row r="697972" spans="68:68" customFormat="1">
      <c r="BP697972" s="90"/>
    </row>
    <row r="697973" spans="68:68" customFormat="1">
      <c r="BP697973" s="90"/>
    </row>
    <row r="697974" spans="68:68" customFormat="1">
      <c r="BP697974" s="90"/>
    </row>
    <row r="697975" spans="68:68" customFormat="1">
      <c r="BP697975" s="90"/>
    </row>
    <row r="697976" spans="68:68" customFormat="1">
      <c r="BP697976" s="90"/>
    </row>
    <row r="697977" spans="68:68" customFormat="1">
      <c r="BP697977" s="90"/>
    </row>
    <row r="697978" spans="68:68" customFormat="1">
      <c r="BP697978" s="90"/>
    </row>
    <row r="697979" spans="68:68" customFormat="1">
      <c r="BP697979" s="90"/>
    </row>
    <row r="697980" spans="68:68" customFormat="1">
      <c r="BP697980" s="90"/>
    </row>
    <row r="697981" spans="68:68" customFormat="1">
      <c r="BP697981" s="90"/>
    </row>
    <row r="697982" spans="68:68" customFormat="1">
      <c r="BP697982" s="90"/>
    </row>
    <row r="697983" spans="68:68" customFormat="1">
      <c r="BP697983" s="90"/>
    </row>
    <row r="697984" spans="68:68" customFormat="1">
      <c r="BP697984" s="90"/>
    </row>
    <row r="697985" spans="68:68" customFormat="1">
      <c r="BP697985" s="90"/>
    </row>
    <row r="697986" spans="68:68" customFormat="1">
      <c r="BP697986" s="90"/>
    </row>
    <row r="697987" spans="68:68" customFormat="1">
      <c r="BP697987" s="90"/>
    </row>
    <row r="697988" spans="68:68" customFormat="1">
      <c r="BP697988" s="90"/>
    </row>
    <row r="697989" spans="68:68" customFormat="1">
      <c r="BP697989" s="90"/>
    </row>
    <row r="697990" spans="68:68" customFormat="1">
      <c r="BP697990" s="90"/>
    </row>
    <row r="697991" spans="68:68" customFormat="1">
      <c r="BP697991" s="90"/>
    </row>
    <row r="697992" spans="68:68" customFormat="1">
      <c r="BP697992" s="90"/>
    </row>
    <row r="697993" spans="68:68" customFormat="1">
      <c r="BP697993" s="90"/>
    </row>
    <row r="697994" spans="68:68" customFormat="1">
      <c r="BP697994" s="90"/>
    </row>
    <row r="697995" spans="68:68" customFormat="1">
      <c r="BP697995" s="90"/>
    </row>
    <row r="697996" spans="68:68" customFormat="1">
      <c r="BP697996" s="90"/>
    </row>
    <row r="697997" spans="68:68" customFormat="1">
      <c r="BP697997" s="90"/>
    </row>
    <row r="697998" spans="68:68" customFormat="1">
      <c r="BP697998" s="90"/>
    </row>
    <row r="697999" spans="68:68" customFormat="1">
      <c r="BP697999" s="90"/>
    </row>
    <row r="698000" spans="68:68" customFormat="1">
      <c r="BP698000" s="90"/>
    </row>
    <row r="698001" spans="68:68" customFormat="1">
      <c r="BP698001" s="90"/>
    </row>
    <row r="698002" spans="68:68" customFormat="1">
      <c r="BP698002" s="90"/>
    </row>
    <row r="698003" spans="68:68" customFormat="1">
      <c r="BP698003" s="90"/>
    </row>
    <row r="698004" spans="68:68" customFormat="1">
      <c r="BP698004" s="90"/>
    </row>
    <row r="698005" spans="68:68" customFormat="1">
      <c r="BP698005" s="90"/>
    </row>
    <row r="698006" spans="68:68" customFormat="1">
      <c r="BP698006" s="90"/>
    </row>
    <row r="698007" spans="68:68" customFormat="1">
      <c r="BP698007" s="90"/>
    </row>
    <row r="698008" spans="68:68" customFormat="1">
      <c r="BP698008" s="90"/>
    </row>
    <row r="698009" spans="68:68" customFormat="1">
      <c r="BP698009" s="90"/>
    </row>
    <row r="698010" spans="68:68" customFormat="1">
      <c r="BP698010" s="90"/>
    </row>
    <row r="698011" spans="68:68" customFormat="1">
      <c r="BP698011" s="90"/>
    </row>
    <row r="698012" spans="68:68" customFormat="1">
      <c r="BP698012" s="90"/>
    </row>
    <row r="698013" spans="68:68" customFormat="1">
      <c r="BP698013" s="90"/>
    </row>
    <row r="698014" spans="68:68" customFormat="1">
      <c r="BP698014" s="90"/>
    </row>
    <row r="698015" spans="68:68" customFormat="1">
      <c r="BP698015" s="90"/>
    </row>
    <row r="698016" spans="68:68" customFormat="1">
      <c r="BP698016" s="90"/>
    </row>
    <row r="698017" spans="68:68" customFormat="1">
      <c r="BP698017" s="90"/>
    </row>
    <row r="698018" spans="68:68" customFormat="1">
      <c r="BP698018" s="90"/>
    </row>
    <row r="698019" spans="68:68" customFormat="1">
      <c r="BP698019" s="90"/>
    </row>
    <row r="698020" spans="68:68" customFormat="1">
      <c r="BP698020" s="90"/>
    </row>
    <row r="698021" spans="68:68" customFormat="1">
      <c r="BP698021" s="90"/>
    </row>
    <row r="698022" spans="68:68" customFormat="1">
      <c r="BP698022" s="90"/>
    </row>
    <row r="698023" spans="68:68" customFormat="1">
      <c r="BP698023" s="90"/>
    </row>
    <row r="698024" spans="68:68" customFormat="1">
      <c r="BP698024" s="90"/>
    </row>
    <row r="698025" spans="68:68" customFormat="1">
      <c r="BP698025" s="90"/>
    </row>
    <row r="698026" spans="68:68" customFormat="1">
      <c r="BP698026" s="90"/>
    </row>
    <row r="698027" spans="68:68" customFormat="1">
      <c r="BP698027" s="90"/>
    </row>
    <row r="698028" spans="68:68" customFormat="1">
      <c r="BP698028" s="90"/>
    </row>
    <row r="698029" spans="68:68" customFormat="1">
      <c r="BP698029" s="90"/>
    </row>
    <row r="698030" spans="68:68" customFormat="1">
      <c r="BP698030" s="90"/>
    </row>
    <row r="698031" spans="68:68" customFormat="1">
      <c r="BP698031" s="90"/>
    </row>
    <row r="698032" spans="68:68" customFormat="1">
      <c r="BP698032" s="90"/>
    </row>
    <row r="698033" spans="68:68" customFormat="1">
      <c r="BP698033" s="90"/>
    </row>
    <row r="698034" spans="68:68" customFormat="1">
      <c r="BP698034" s="90"/>
    </row>
    <row r="698035" spans="68:68" customFormat="1">
      <c r="BP698035" s="90"/>
    </row>
    <row r="698036" spans="68:68" customFormat="1">
      <c r="BP698036" s="90"/>
    </row>
    <row r="698037" spans="68:68" customFormat="1">
      <c r="BP698037" s="90"/>
    </row>
    <row r="698038" spans="68:68" customFormat="1">
      <c r="BP698038" s="90"/>
    </row>
    <row r="698039" spans="68:68" customFormat="1">
      <c r="BP698039" s="90"/>
    </row>
    <row r="698040" spans="68:68" customFormat="1">
      <c r="BP698040" s="90"/>
    </row>
    <row r="698041" spans="68:68" customFormat="1">
      <c r="BP698041" s="90"/>
    </row>
    <row r="698042" spans="68:68" customFormat="1">
      <c r="BP698042" s="90"/>
    </row>
    <row r="698043" spans="68:68" customFormat="1">
      <c r="BP698043" s="90"/>
    </row>
    <row r="698044" spans="68:68" customFormat="1">
      <c r="BP698044" s="90"/>
    </row>
    <row r="698045" spans="68:68" customFormat="1">
      <c r="BP698045" s="90"/>
    </row>
    <row r="698046" spans="68:68" customFormat="1">
      <c r="BP698046" s="90"/>
    </row>
    <row r="698047" spans="68:68" customFormat="1">
      <c r="BP698047" s="90"/>
    </row>
    <row r="698048" spans="68:68" customFormat="1">
      <c r="BP698048" s="90"/>
    </row>
    <row r="698049" spans="68:68" customFormat="1">
      <c r="BP698049" s="90"/>
    </row>
    <row r="698050" spans="68:68" customFormat="1">
      <c r="BP698050" s="90"/>
    </row>
    <row r="698051" spans="68:68" customFormat="1">
      <c r="BP698051" s="90"/>
    </row>
    <row r="698052" spans="68:68" customFormat="1">
      <c r="BP698052" s="90"/>
    </row>
    <row r="698053" spans="68:68" customFormat="1">
      <c r="BP698053" s="90"/>
    </row>
    <row r="698054" spans="68:68" customFormat="1">
      <c r="BP698054" s="90"/>
    </row>
    <row r="698055" spans="68:68" customFormat="1">
      <c r="BP698055" s="90"/>
    </row>
    <row r="698056" spans="68:68" customFormat="1">
      <c r="BP698056" s="90"/>
    </row>
    <row r="698057" spans="68:68" customFormat="1">
      <c r="BP698057" s="90"/>
    </row>
    <row r="698058" spans="68:68" customFormat="1">
      <c r="BP698058" s="90"/>
    </row>
    <row r="698059" spans="68:68" customFormat="1">
      <c r="BP698059" s="90"/>
    </row>
    <row r="698060" spans="68:68" customFormat="1">
      <c r="BP698060" s="90"/>
    </row>
    <row r="698061" spans="68:68" customFormat="1">
      <c r="BP698061" s="90"/>
    </row>
    <row r="698062" spans="68:68" customFormat="1">
      <c r="BP698062" s="90"/>
    </row>
    <row r="698063" spans="68:68" customFormat="1">
      <c r="BP698063" s="90"/>
    </row>
    <row r="698064" spans="68:68" customFormat="1">
      <c r="BP698064" s="90"/>
    </row>
    <row r="698065" spans="68:68" customFormat="1">
      <c r="BP698065" s="90"/>
    </row>
    <row r="698066" spans="68:68" customFormat="1">
      <c r="BP698066" s="90"/>
    </row>
    <row r="698067" spans="68:68" customFormat="1">
      <c r="BP698067" s="90"/>
    </row>
    <row r="698068" spans="68:68" customFormat="1">
      <c r="BP698068" s="90"/>
    </row>
    <row r="698069" spans="68:68" customFormat="1">
      <c r="BP698069" s="90"/>
    </row>
    <row r="698070" spans="68:68" customFormat="1">
      <c r="BP698070" s="90"/>
    </row>
    <row r="698071" spans="68:68" customFormat="1">
      <c r="BP698071" s="90"/>
    </row>
    <row r="698072" spans="68:68" customFormat="1">
      <c r="BP698072" s="90"/>
    </row>
    <row r="698073" spans="68:68" customFormat="1">
      <c r="BP698073" s="90"/>
    </row>
    <row r="698074" spans="68:68" customFormat="1">
      <c r="BP698074" s="90"/>
    </row>
    <row r="698075" spans="68:68" customFormat="1">
      <c r="BP698075" s="90"/>
    </row>
    <row r="698076" spans="68:68" customFormat="1">
      <c r="BP698076" s="90"/>
    </row>
    <row r="698077" spans="68:68" customFormat="1">
      <c r="BP698077" s="90"/>
    </row>
    <row r="698078" spans="68:68" customFormat="1">
      <c r="BP698078" s="90"/>
    </row>
    <row r="698079" spans="68:68" customFormat="1">
      <c r="BP698079" s="90"/>
    </row>
    <row r="698080" spans="68:68" customFormat="1">
      <c r="BP698080" s="90"/>
    </row>
    <row r="698081" spans="68:68" customFormat="1">
      <c r="BP698081" s="90"/>
    </row>
    <row r="698082" spans="68:68" customFormat="1">
      <c r="BP698082" s="90"/>
    </row>
    <row r="698083" spans="68:68" customFormat="1">
      <c r="BP698083" s="90"/>
    </row>
    <row r="698084" spans="68:68" customFormat="1">
      <c r="BP698084" s="90"/>
    </row>
    <row r="698085" spans="68:68" customFormat="1">
      <c r="BP698085" s="90"/>
    </row>
    <row r="698086" spans="68:68" customFormat="1">
      <c r="BP698086" s="90"/>
    </row>
    <row r="698087" spans="68:68" customFormat="1">
      <c r="BP698087" s="90"/>
    </row>
    <row r="698088" spans="68:68" customFormat="1">
      <c r="BP698088" s="90"/>
    </row>
    <row r="698089" spans="68:68" customFormat="1">
      <c r="BP698089" s="90"/>
    </row>
    <row r="698090" spans="68:68" customFormat="1">
      <c r="BP698090" s="90"/>
    </row>
    <row r="698091" spans="68:68" customFormat="1">
      <c r="BP698091" s="90"/>
    </row>
    <row r="698092" spans="68:68" customFormat="1">
      <c r="BP698092" s="90"/>
    </row>
    <row r="698093" spans="68:68" customFormat="1">
      <c r="BP698093" s="90"/>
    </row>
    <row r="698094" spans="68:68" customFormat="1">
      <c r="BP698094" s="90"/>
    </row>
    <row r="698095" spans="68:68" customFormat="1">
      <c r="BP698095" s="90"/>
    </row>
    <row r="698096" spans="68:68" customFormat="1">
      <c r="BP698096" s="90"/>
    </row>
    <row r="698097" spans="68:68" customFormat="1">
      <c r="BP698097" s="90"/>
    </row>
    <row r="698098" spans="68:68" customFormat="1">
      <c r="BP698098" s="90"/>
    </row>
    <row r="698099" spans="68:68" customFormat="1">
      <c r="BP698099" s="90"/>
    </row>
    <row r="698100" spans="68:68" customFormat="1">
      <c r="BP698100" s="90"/>
    </row>
    <row r="698101" spans="68:68" customFormat="1">
      <c r="BP698101" s="90"/>
    </row>
    <row r="698102" spans="68:68" customFormat="1">
      <c r="BP698102" s="90"/>
    </row>
    <row r="698103" spans="68:68" customFormat="1">
      <c r="BP698103" s="90"/>
    </row>
    <row r="698104" spans="68:68" customFormat="1">
      <c r="BP698104" s="90"/>
    </row>
    <row r="698105" spans="68:68" customFormat="1">
      <c r="BP698105" s="90"/>
    </row>
    <row r="698106" spans="68:68" customFormat="1">
      <c r="BP698106" s="90"/>
    </row>
    <row r="698107" spans="68:68" customFormat="1">
      <c r="BP698107" s="90"/>
    </row>
    <row r="698108" spans="68:68" customFormat="1">
      <c r="BP698108" s="90"/>
    </row>
    <row r="698109" spans="68:68" customFormat="1">
      <c r="BP698109" s="90"/>
    </row>
    <row r="698110" spans="68:68" customFormat="1">
      <c r="BP698110" s="90"/>
    </row>
    <row r="698111" spans="68:68" customFormat="1">
      <c r="BP698111" s="90"/>
    </row>
    <row r="698112" spans="68:68" customFormat="1">
      <c r="BP698112" s="90"/>
    </row>
    <row r="698113" spans="68:68" customFormat="1">
      <c r="BP698113" s="90"/>
    </row>
    <row r="698114" spans="68:68" customFormat="1">
      <c r="BP698114" s="90"/>
    </row>
    <row r="698115" spans="68:68" customFormat="1">
      <c r="BP698115" s="90"/>
    </row>
    <row r="698116" spans="68:68" customFormat="1">
      <c r="BP698116" s="90"/>
    </row>
    <row r="698117" spans="68:68" customFormat="1">
      <c r="BP698117" s="90"/>
    </row>
    <row r="698118" spans="68:68" customFormat="1">
      <c r="BP698118" s="90"/>
    </row>
    <row r="698119" spans="68:68" customFormat="1">
      <c r="BP698119" s="90"/>
    </row>
    <row r="698120" spans="68:68" customFormat="1">
      <c r="BP698120" s="90"/>
    </row>
    <row r="698121" spans="68:68" customFormat="1">
      <c r="BP698121" s="90"/>
    </row>
    <row r="698122" spans="68:68" customFormat="1">
      <c r="BP698122" s="90"/>
    </row>
    <row r="698123" spans="68:68" customFormat="1">
      <c r="BP698123" s="90"/>
    </row>
    <row r="698124" spans="68:68" customFormat="1">
      <c r="BP698124" s="90"/>
    </row>
    <row r="698125" spans="68:68" customFormat="1">
      <c r="BP698125" s="90"/>
    </row>
    <row r="698126" spans="68:68" customFormat="1">
      <c r="BP698126" s="90"/>
    </row>
    <row r="698127" spans="68:68" customFormat="1">
      <c r="BP698127" s="90"/>
    </row>
    <row r="698128" spans="68:68" customFormat="1">
      <c r="BP698128" s="90"/>
    </row>
    <row r="698129" spans="68:68" customFormat="1">
      <c r="BP698129" s="90"/>
    </row>
    <row r="698130" spans="68:68" customFormat="1">
      <c r="BP698130" s="90"/>
    </row>
    <row r="698131" spans="68:68" customFormat="1">
      <c r="BP698131" s="90"/>
    </row>
    <row r="698132" spans="68:68" customFormat="1">
      <c r="BP698132" s="90"/>
    </row>
    <row r="698133" spans="68:68" customFormat="1">
      <c r="BP698133" s="90"/>
    </row>
    <row r="698134" spans="68:68" customFormat="1">
      <c r="BP698134" s="90"/>
    </row>
    <row r="698135" spans="68:68" customFormat="1">
      <c r="BP698135" s="90"/>
    </row>
    <row r="698136" spans="68:68" customFormat="1">
      <c r="BP698136" s="90"/>
    </row>
    <row r="698137" spans="68:68" customFormat="1">
      <c r="BP698137" s="90"/>
    </row>
    <row r="698138" spans="68:68" customFormat="1">
      <c r="BP698138" s="90"/>
    </row>
    <row r="698139" spans="68:68" customFormat="1">
      <c r="BP698139" s="90"/>
    </row>
    <row r="698140" spans="68:68" customFormat="1">
      <c r="BP698140" s="90"/>
    </row>
    <row r="698141" spans="68:68" customFormat="1">
      <c r="BP698141" s="90"/>
    </row>
    <row r="698142" spans="68:68" customFormat="1">
      <c r="BP698142" s="90"/>
    </row>
    <row r="698143" spans="68:68" customFormat="1">
      <c r="BP698143" s="90"/>
    </row>
    <row r="698144" spans="68:68" customFormat="1">
      <c r="BP698144" s="90"/>
    </row>
    <row r="698145" spans="68:68" customFormat="1">
      <c r="BP698145" s="90"/>
    </row>
    <row r="698146" spans="68:68" customFormat="1">
      <c r="BP698146" s="90"/>
    </row>
    <row r="698147" spans="68:68" customFormat="1">
      <c r="BP698147" s="90"/>
    </row>
    <row r="698148" spans="68:68" customFormat="1">
      <c r="BP698148" s="90"/>
    </row>
    <row r="698149" spans="68:68" customFormat="1">
      <c r="BP698149" s="90"/>
    </row>
    <row r="698150" spans="68:68" customFormat="1">
      <c r="BP698150" s="90"/>
    </row>
    <row r="698151" spans="68:68" customFormat="1">
      <c r="BP698151" s="90"/>
    </row>
    <row r="698152" spans="68:68" customFormat="1">
      <c r="BP698152" s="90"/>
    </row>
    <row r="698153" spans="68:68" customFormat="1">
      <c r="BP698153" s="90"/>
    </row>
    <row r="698154" spans="68:68" customFormat="1">
      <c r="BP698154" s="90"/>
    </row>
    <row r="698155" spans="68:68" customFormat="1">
      <c r="BP698155" s="90"/>
    </row>
    <row r="698156" spans="68:68" customFormat="1">
      <c r="BP698156" s="90"/>
    </row>
    <row r="698157" spans="68:68" customFormat="1">
      <c r="BP698157" s="90"/>
    </row>
    <row r="698158" spans="68:68" customFormat="1">
      <c r="BP698158" s="90"/>
    </row>
    <row r="698159" spans="68:68" customFormat="1">
      <c r="BP698159" s="90"/>
    </row>
    <row r="698160" spans="68:68" customFormat="1">
      <c r="BP698160" s="90"/>
    </row>
    <row r="698161" spans="68:68" customFormat="1">
      <c r="BP698161" s="90"/>
    </row>
    <row r="698162" spans="68:68" customFormat="1">
      <c r="BP698162" s="90"/>
    </row>
    <row r="698163" spans="68:68" customFormat="1">
      <c r="BP698163" s="90"/>
    </row>
    <row r="698164" spans="68:68" customFormat="1">
      <c r="BP698164" s="90"/>
    </row>
    <row r="698165" spans="68:68" customFormat="1">
      <c r="BP698165" s="90"/>
    </row>
    <row r="698166" spans="68:68" customFormat="1">
      <c r="BP698166" s="90"/>
    </row>
    <row r="698167" spans="68:68" customFormat="1">
      <c r="BP698167" s="90"/>
    </row>
    <row r="698168" spans="68:68" customFormat="1">
      <c r="BP698168" s="90"/>
    </row>
    <row r="698169" spans="68:68" customFormat="1">
      <c r="BP698169" s="90"/>
    </row>
    <row r="698170" spans="68:68" customFormat="1">
      <c r="BP698170" s="90"/>
    </row>
    <row r="698171" spans="68:68" customFormat="1">
      <c r="BP698171" s="90"/>
    </row>
    <row r="698172" spans="68:68" customFormat="1">
      <c r="BP698172" s="90"/>
    </row>
    <row r="698173" spans="68:68" customFormat="1">
      <c r="BP698173" s="90"/>
    </row>
    <row r="698174" spans="68:68" customFormat="1">
      <c r="BP698174" s="90"/>
    </row>
    <row r="698175" spans="68:68" customFormat="1">
      <c r="BP698175" s="90"/>
    </row>
    <row r="698176" spans="68:68" customFormat="1">
      <c r="BP698176" s="90"/>
    </row>
    <row r="698177" spans="68:68" customFormat="1">
      <c r="BP698177" s="90"/>
    </row>
    <row r="698178" spans="68:68" customFormat="1">
      <c r="BP698178" s="90"/>
    </row>
    <row r="698179" spans="68:68" customFormat="1">
      <c r="BP698179" s="90"/>
    </row>
    <row r="698180" spans="68:68" customFormat="1">
      <c r="BP698180" s="90"/>
    </row>
    <row r="698181" spans="68:68" customFormat="1">
      <c r="BP698181" s="90"/>
    </row>
    <row r="698182" spans="68:68" customFormat="1">
      <c r="BP698182" s="90"/>
    </row>
    <row r="698183" spans="68:68" customFormat="1">
      <c r="BP698183" s="90"/>
    </row>
    <row r="698184" spans="68:68" customFormat="1">
      <c r="BP698184" s="90"/>
    </row>
    <row r="698185" spans="68:68" customFormat="1">
      <c r="BP698185" s="90"/>
    </row>
    <row r="698186" spans="68:68" customFormat="1">
      <c r="BP698186" s="90"/>
    </row>
    <row r="698187" spans="68:68" customFormat="1">
      <c r="BP698187" s="90"/>
    </row>
    <row r="698188" spans="68:68" customFormat="1">
      <c r="BP698188" s="90"/>
    </row>
    <row r="698189" spans="68:68" customFormat="1">
      <c r="BP698189" s="90"/>
    </row>
    <row r="698190" spans="68:68" customFormat="1">
      <c r="BP698190" s="90"/>
    </row>
    <row r="698191" spans="68:68" customFormat="1">
      <c r="BP698191" s="90"/>
    </row>
    <row r="698192" spans="68:68" customFormat="1">
      <c r="BP698192" s="90"/>
    </row>
    <row r="698193" spans="68:68" customFormat="1">
      <c r="BP698193" s="90"/>
    </row>
    <row r="698194" spans="68:68" customFormat="1">
      <c r="BP698194" s="90"/>
    </row>
    <row r="698195" spans="68:68" customFormat="1">
      <c r="BP698195" s="90"/>
    </row>
    <row r="698196" spans="68:68" customFormat="1">
      <c r="BP698196" s="90"/>
    </row>
    <row r="698197" spans="68:68" customFormat="1">
      <c r="BP698197" s="90"/>
    </row>
    <row r="698198" spans="68:68" customFormat="1">
      <c r="BP698198" s="90"/>
    </row>
    <row r="698199" spans="68:68" customFormat="1">
      <c r="BP698199" s="90"/>
    </row>
    <row r="698200" spans="68:68" customFormat="1">
      <c r="BP698200" s="90"/>
    </row>
    <row r="698201" spans="68:68" customFormat="1">
      <c r="BP698201" s="90"/>
    </row>
    <row r="698202" spans="68:68" customFormat="1">
      <c r="BP698202" s="90"/>
    </row>
    <row r="698203" spans="68:68" customFormat="1">
      <c r="BP698203" s="90"/>
    </row>
    <row r="698204" spans="68:68" customFormat="1">
      <c r="BP698204" s="90"/>
    </row>
    <row r="698205" spans="68:68" customFormat="1">
      <c r="BP698205" s="90"/>
    </row>
    <row r="698206" spans="68:68" customFormat="1">
      <c r="BP698206" s="90"/>
    </row>
    <row r="698207" spans="68:68" customFormat="1">
      <c r="BP698207" s="90"/>
    </row>
    <row r="698208" spans="68:68" customFormat="1">
      <c r="BP698208" s="90"/>
    </row>
    <row r="698209" spans="68:68" customFormat="1">
      <c r="BP698209" s="90"/>
    </row>
    <row r="698210" spans="68:68" customFormat="1">
      <c r="BP698210" s="90"/>
    </row>
    <row r="698211" spans="68:68" customFormat="1">
      <c r="BP698211" s="90"/>
    </row>
    <row r="698212" spans="68:68" customFormat="1">
      <c r="BP698212" s="90"/>
    </row>
    <row r="698213" spans="68:68" customFormat="1">
      <c r="BP698213" s="90"/>
    </row>
    <row r="698214" spans="68:68" customFormat="1">
      <c r="BP698214" s="90"/>
    </row>
    <row r="698215" spans="68:68" customFormat="1">
      <c r="BP698215" s="90"/>
    </row>
    <row r="698216" spans="68:68" customFormat="1">
      <c r="BP698216" s="90"/>
    </row>
    <row r="698217" spans="68:68" customFormat="1">
      <c r="BP698217" s="90"/>
    </row>
    <row r="698218" spans="68:68" customFormat="1">
      <c r="BP698218" s="90"/>
    </row>
    <row r="698219" spans="68:68" customFormat="1">
      <c r="BP698219" s="90"/>
    </row>
    <row r="698220" spans="68:68" customFormat="1">
      <c r="BP698220" s="90"/>
    </row>
    <row r="698221" spans="68:68" customFormat="1">
      <c r="BP698221" s="90"/>
    </row>
    <row r="698222" spans="68:68" customFormat="1">
      <c r="BP698222" s="90"/>
    </row>
    <row r="698223" spans="68:68" customFormat="1">
      <c r="BP698223" s="90"/>
    </row>
    <row r="698224" spans="68:68" customFormat="1">
      <c r="BP698224" s="90"/>
    </row>
    <row r="698225" spans="68:68" customFormat="1">
      <c r="BP698225" s="90"/>
    </row>
    <row r="698226" spans="68:68" customFormat="1">
      <c r="BP698226" s="90"/>
    </row>
    <row r="698227" spans="68:68" customFormat="1">
      <c r="BP698227" s="90"/>
    </row>
    <row r="698228" spans="68:68" customFormat="1">
      <c r="BP698228" s="90"/>
    </row>
    <row r="698229" spans="68:68" customFormat="1">
      <c r="BP698229" s="90"/>
    </row>
    <row r="698230" spans="68:68" customFormat="1">
      <c r="BP698230" s="90"/>
    </row>
    <row r="698231" spans="68:68" customFormat="1">
      <c r="BP698231" s="90"/>
    </row>
    <row r="698232" spans="68:68" customFormat="1">
      <c r="BP698232" s="90"/>
    </row>
    <row r="698233" spans="68:68" customFormat="1">
      <c r="BP698233" s="90"/>
    </row>
    <row r="698234" spans="68:68" customFormat="1">
      <c r="BP698234" s="90"/>
    </row>
    <row r="698235" spans="68:68" customFormat="1">
      <c r="BP698235" s="90"/>
    </row>
    <row r="698236" spans="68:68" customFormat="1">
      <c r="BP698236" s="90"/>
    </row>
    <row r="698237" spans="68:68" customFormat="1">
      <c r="BP698237" s="90"/>
    </row>
    <row r="698238" spans="68:68" customFormat="1">
      <c r="BP698238" s="90"/>
    </row>
    <row r="698239" spans="68:68" customFormat="1">
      <c r="BP698239" s="90"/>
    </row>
    <row r="698240" spans="68:68" customFormat="1">
      <c r="BP698240" s="90"/>
    </row>
    <row r="698241" spans="68:68" customFormat="1">
      <c r="BP698241" s="90"/>
    </row>
    <row r="698242" spans="68:68" customFormat="1">
      <c r="BP698242" s="90"/>
    </row>
    <row r="698243" spans="68:68" customFormat="1">
      <c r="BP698243" s="90"/>
    </row>
    <row r="698244" spans="68:68" customFormat="1">
      <c r="BP698244" s="90"/>
    </row>
    <row r="698245" spans="68:68" customFormat="1">
      <c r="BP698245" s="90"/>
    </row>
    <row r="698246" spans="68:68" customFormat="1">
      <c r="BP698246" s="90"/>
    </row>
    <row r="698247" spans="68:68" customFormat="1">
      <c r="BP698247" s="90"/>
    </row>
    <row r="698248" spans="68:68" customFormat="1">
      <c r="BP698248" s="90"/>
    </row>
    <row r="698249" spans="68:68" customFormat="1">
      <c r="BP698249" s="90"/>
    </row>
    <row r="698250" spans="68:68" customFormat="1">
      <c r="BP698250" s="90"/>
    </row>
    <row r="698251" spans="68:68" customFormat="1">
      <c r="BP698251" s="90"/>
    </row>
    <row r="698252" spans="68:68" customFormat="1">
      <c r="BP698252" s="90"/>
    </row>
    <row r="698253" spans="68:68" customFormat="1">
      <c r="BP698253" s="90"/>
    </row>
    <row r="698254" spans="68:68" customFormat="1">
      <c r="BP698254" s="90"/>
    </row>
    <row r="698255" spans="68:68" customFormat="1">
      <c r="BP698255" s="90"/>
    </row>
    <row r="698256" spans="68:68" customFormat="1">
      <c r="BP698256" s="90"/>
    </row>
    <row r="698257" spans="68:68" customFormat="1">
      <c r="BP698257" s="90"/>
    </row>
    <row r="698258" spans="68:68" customFormat="1">
      <c r="BP698258" s="90"/>
    </row>
    <row r="698259" spans="68:68" customFormat="1">
      <c r="BP698259" s="90"/>
    </row>
    <row r="698260" spans="68:68" customFormat="1">
      <c r="BP698260" s="90"/>
    </row>
    <row r="698261" spans="68:68" customFormat="1">
      <c r="BP698261" s="90"/>
    </row>
    <row r="698262" spans="68:68" customFormat="1">
      <c r="BP698262" s="90"/>
    </row>
    <row r="698263" spans="68:68" customFormat="1">
      <c r="BP698263" s="90"/>
    </row>
    <row r="698264" spans="68:68" customFormat="1">
      <c r="BP698264" s="90"/>
    </row>
    <row r="698265" spans="68:68" customFormat="1">
      <c r="BP698265" s="90"/>
    </row>
    <row r="698266" spans="68:68" customFormat="1">
      <c r="BP698266" s="90"/>
    </row>
    <row r="698267" spans="68:68" customFormat="1">
      <c r="BP698267" s="90"/>
    </row>
    <row r="698268" spans="68:68" customFormat="1">
      <c r="BP698268" s="90"/>
    </row>
    <row r="698269" spans="68:68" customFormat="1">
      <c r="BP698269" s="90"/>
    </row>
    <row r="698270" spans="68:68" customFormat="1">
      <c r="BP698270" s="90"/>
    </row>
    <row r="698271" spans="68:68" customFormat="1">
      <c r="BP698271" s="90"/>
    </row>
    <row r="698272" spans="68:68" customFormat="1">
      <c r="BP698272" s="90"/>
    </row>
    <row r="698273" spans="68:68" customFormat="1">
      <c r="BP698273" s="90"/>
    </row>
    <row r="698274" spans="68:68" customFormat="1">
      <c r="BP698274" s="90"/>
    </row>
    <row r="698275" spans="68:68" customFormat="1">
      <c r="BP698275" s="90"/>
    </row>
    <row r="698276" spans="68:68" customFormat="1">
      <c r="BP698276" s="90"/>
    </row>
    <row r="698277" spans="68:68" customFormat="1">
      <c r="BP698277" s="90"/>
    </row>
    <row r="698278" spans="68:68" customFormat="1">
      <c r="BP698278" s="90"/>
    </row>
    <row r="698279" spans="68:68" customFormat="1">
      <c r="BP698279" s="90"/>
    </row>
    <row r="698280" spans="68:68" customFormat="1">
      <c r="BP698280" s="90"/>
    </row>
    <row r="698281" spans="68:68" customFormat="1">
      <c r="BP698281" s="90"/>
    </row>
    <row r="698282" spans="68:68" customFormat="1">
      <c r="BP698282" s="90"/>
    </row>
    <row r="698283" spans="68:68" customFormat="1">
      <c r="BP698283" s="90"/>
    </row>
    <row r="698284" spans="68:68" customFormat="1">
      <c r="BP698284" s="90"/>
    </row>
    <row r="698285" spans="68:68" customFormat="1">
      <c r="BP698285" s="90"/>
    </row>
    <row r="698286" spans="68:68" customFormat="1">
      <c r="BP698286" s="90"/>
    </row>
    <row r="698287" spans="68:68" customFormat="1">
      <c r="BP698287" s="90"/>
    </row>
    <row r="698288" spans="68:68" customFormat="1">
      <c r="BP698288" s="90"/>
    </row>
    <row r="698289" spans="68:68" customFormat="1">
      <c r="BP698289" s="90"/>
    </row>
    <row r="698290" spans="68:68" customFormat="1">
      <c r="BP698290" s="90"/>
    </row>
    <row r="698291" spans="68:68" customFormat="1">
      <c r="BP698291" s="90"/>
    </row>
    <row r="698292" spans="68:68" customFormat="1">
      <c r="BP698292" s="90"/>
    </row>
    <row r="698293" spans="68:68" customFormat="1">
      <c r="BP698293" s="90"/>
    </row>
    <row r="698294" spans="68:68" customFormat="1">
      <c r="BP698294" s="90"/>
    </row>
    <row r="698295" spans="68:68" customFormat="1">
      <c r="BP698295" s="90"/>
    </row>
    <row r="698296" spans="68:68" customFormat="1">
      <c r="BP698296" s="90"/>
    </row>
    <row r="698297" spans="68:68" customFormat="1">
      <c r="BP698297" s="90"/>
    </row>
    <row r="698298" spans="68:68" customFormat="1">
      <c r="BP698298" s="90"/>
    </row>
    <row r="698299" spans="68:68" customFormat="1">
      <c r="BP698299" s="90"/>
    </row>
    <row r="698300" spans="68:68" customFormat="1">
      <c r="BP698300" s="90"/>
    </row>
    <row r="698301" spans="68:68" customFormat="1">
      <c r="BP698301" s="90"/>
    </row>
    <row r="698302" spans="68:68" customFormat="1">
      <c r="BP698302" s="90"/>
    </row>
    <row r="698303" spans="68:68" customFormat="1">
      <c r="BP698303" s="90"/>
    </row>
    <row r="698304" spans="68:68" customFormat="1">
      <c r="BP698304" s="90"/>
    </row>
    <row r="698305" spans="68:68" customFormat="1">
      <c r="BP698305" s="90"/>
    </row>
    <row r="698306" spans="68:68" customFormat="1">
      <c r="BP698306" s="90"/>
    </row>
    <row r="698307" spans="68:68" customFormat="1">
      <c r="BP698307" s="90"/>
    </row>
    <row r="698308" spans="68:68" customFormat="1">
      <c r="BP698308" s="90"/>
    </row>
    <row r="698309" spans="68:68" customFormat="1">
      <c r="BP698309" s="90"/>
    </row>
    <row r="698310" spans="68:68" customFormat="1">
      <c r="BP698310" s="90"/>
    </row>
    <row r="698311" spans="68:68" customFormat="1">
      <c r="BP698311" s="90"/>
    </row>
    <row r="698312" spans="68:68" customFormat="1">
      <c r="BP698312" s="90"/>
    </row>
    <row r="698313" spans="68:68" customFormat="1">
      <c r="BP698313" s="90"/>
    </row>
    <row r="698314" spans="68:68" customFormat="1">
      <c r="BP698314" s="90"/>
    </row>
    <row r="698315" spans="68:68" customFormat="1">
      <c r="BP698315" s="90"/>
    </row>
    <row r="698316" spans="68:68" customFormat="1">
      <c r="BP698316" s="90"/>
    </row>
    <row r="698317" spans="68:68" customFormat="1">
      <c r="BP698317" s="90"/>
    </row>
    <row r="698318" spans="68:68" customFormat="1">
      <c r="BP698318" s="90"/>
    </row>
    <row r="698319" spans="68:68" customFormat="1">
      <c r="BP698319" s="90"/>
    </row>
    <row r="698320" spans="68:68" customFormat="1">
      <c r="BP698320" s="90"/>
    </row>
    <row r="698321" spans="68:68" customFormat="1">
      <c r="BP698321" s="90"/>
    </row>
    <row r="698322" spans="68:68" customFormat="1">
      <c r="BP698322" s="90"/>
    </row>
    <row r="698323" spans="68:68" customFormat="1">
      <c r="BP698323" s="90"/>
    </row>
    <row r="698324" spans="68:68" customFormat="1">
      <c r="BP698324" s="90"/>
    </row>
    <row r="698325" spans="68:68" customFormat="1">
      <c r="BP698325" s="90"/>
    </row>
    <row r="698326" spans="68:68" customFormat="1">
      <c r="BP698326" s="90"/>
    </row>
    <row r="698327" spans="68:68" customFormat="1">
      <c r="BP698327" s="90"/>
    </row>
    <row r="698328" spans="68:68" customFormat="1">
      <c r="BP698328" s="90"/>
    </row>
    <row r="698329" spans="68:68" customFormat="1">
      <c r="BP698329" s="90"/>
    </row>
    <row r="698330" spans="68:68" customFormat="1">
      <c r="BP698330" s="90"/>
    </row>
    <row r="698331" spans="68:68" customFormat="1">
      <c r="BP698331" s="90"/>
    </row>
    <row r="698332" spans="68:68" customFormat="1">
      <c r="BP698332" s="90"/>
    </row>
    <row r="698333" spans="68:68" customFormat="1">
      <c r="BP698333" s="90"/>
    </row>
    <row r="698334" spans="68:68" customFormat="1">
      <c r="BP698334" s="90"/>
    </row>
    <row r="698335" spans="68:68" customFormat="1">
      <c r="BP698335" s="90"/>
    </row>
    <row r="698336" spans="68:68" customFormat="1">
      <c r="BP698336" s="90"/>
    </row>
    <row r="698337" spans="68:68" customFormat="1">
      <c r="BP698337" s="90"/>
    </row>
    <row r="698338" spans="68:68" customFormat="1">
      <c r="BP698338" s="90"/>
    </row>
    <row r="698339" spans="68:68" customFormat="1">
      <c r="BP698339" s="90"/>
    </row>
    <row r="698340" spans="68:68" customFormat="1">
      <c r="BP698340" s="90"/>
    </row>
    <row r="698341" spans="68:68" customFormat="1">
      <c r="BP698341" s="90"/>
    </row>
    <row r="698342" spans="68:68" customFormat="1">
      <c r="BP698342" s="90"/>
    </row>
    <row r="698343" spans="68:68" customFormat="1">
      <c r="BP698343" s="90"/>
    </row>
    <row r="698344" spans="68:68" customFormat="1">
      <c r="BP698344" s="90"/>
    </row>
    <row r="698345" spans="68:68" customFormat="1">
      <c r="BP698345" s="90"/>
    </row>
    <row r="698346" spans="68:68" customFormat="1">
      <c r="BP698346" s="90"/>
    </row>
    <row r="698347" spans="68:68" customFormat="1">
      <c r="BP698347" s="90"/>
    </row>
    <row r="698348" spans="68:68" customFormat="1">
      <c r="BP698348" s="90"/>
    </row>
    <row r="698349" spans="68:68" customFormat="1">
      <c r="BP698349" s="90"/>
    </row>
    <row r="698350" spans="68:68" customFormat="1">
      <c r="BP698350" s="90"/>
    </row>
    <row r="698351" spans="68:68" customFormat="1">
      <c r="BP698351" s="90"/>
    </row>
    <row r="698352" spans="68:68" customFormat="1">
      <c r="BP698352" s="90"/>
    </row>
    <row r="698353" spans="68:68" customFormat="1">
      <c r="BP698353" s="90"/>
    </row>
    <row r="698354" spans="68:68" customFormat="1">
      <c r="BP698354" s="90"/>
    </row>
    <row r="698355" spans="68:68" customFormat="1">
      <c r="BP698355" s="90"/>
    </row>
    <row r="698356" spans="68:68" customFormat="1">
      <c r="BP698356" s="90"/>
    </row>
    <row r="698357" spans="68:68" customFormat="1">
      <c r="BP698357" s="90"/>
    </row>
    <row r="698358" spans="68:68" customFormat="1">
      <c r="BP698358" s="90"/>
    </row>
    <row r="698359" spans="68:68" customFormat="1">
      <c r="BP698359" s="90"/>
    </row>
    <row r="698360" spans="68:68" customFormat="1">
      <c r="BP698360" s="90"/>
    </row>
    <row r="698361" spans="68:68" customFormat="1">
      <c r="BP698361" s="90"/>
    </row>
    <row r="698362" spans="68:68" customFormat="1">
      <c r="BP698362" s="90"/>
    </row>
    <row r="698363" spans="68:68" customFormat="1">
      <c r="BP698363" s="90"/>
    </row>
    <row r="698364" spans="68:68" customFormat="1">
      <c r="BP698364" s="90"/>
    </row>
    <row r="698365" spans="68:68" customFormat="1">
      <c r="BP698365" s="90"/>
    </row>
    <row r="698366" spans="68:68" customFormat="1">
      <c r="BP698366" s="90"/>
    </row>
    <row r="698367" spans="68:68" customFormat="1">
      <c r="BP698367" s="90"/>
    </row>
    <row r="698368" spans="68:68" customFormat="1">
      <c r="BP698368" s="90"/>
    </row>
    <row r="698369" spans="68:68" customFormat="1">
      <c r="BP698369" s="90"/>
    </row>
    <row r="698370" spans="68:68" customFormat="1">
      <c r="BP698370" s="90"/>
    </row>
    <row r="698371" spans="68:68" customFormat="1">
      <c r="BP698371" s="90"/>
    </row>
    <row r="698372" spans="68:68" customFormat="1">
      <c r="BP698372" s="90"/>
    </row>
    <row r="698373" spans="68:68" customFormat="1">
      <c r="BP698373" s="90"/>
    </row>
    <row r="698374" spans="68:68" customFormat="1">
      <c r="BP698374" s="90"/>
    </row>
    <row r="698375" spans="68:68" customFormat="1">
      <c r="BP698375" s="90"/>
    </row>
    <row r="698376" spans="68:68" customFormat="1">
      <c r="BP698376" s="90"/>
    </row>
    <row r="698377" spans="68:68" customFormat="1">
      <c r="BP698377" s="90"/>
    </row>
    <row r="698378" spans="68:68" customFormat="1">
      <c r="BP698378" s="90"/>
    </row>
    <row r="698379" spans="68:68" customFormat="1">
      <c r="BP698379" s="90"/>
    </row>
    <row r="698380" spans="68:68" customFormat="1">
      <c r="BP698380" s="90"/>
    </row>
    <row r="698381" spans="68:68" customFormat="1">
      <c r="BP698381" s="90"/>
    </row>
    <row r="698382" spans="68:68" customFormat="1">
      <c r="BP698382" s="90"/>
    </row>
    <row r="698383" spans="68:68" customFormat="1">
      <c r="BP698383" s="90"/>
    </row>
    <row r="698384" spans="68:68" customFormat="1">
      <c r="BP698384" s="90"/>
    </row>
    <row r="698385" spans="68:68" customFormat="1">
      <c r="BP698385" s="90"/>
    </row>
    <row r="698386" spans="68:68" customFormat="1">
      <c r="BP698386" s="90"/>
    </row>
    <row r="698387" spans="68:68" customFormat="1">
      <c r="BP698387" s="90"/>
    </row>
    <row r="698388" spans="68:68" customFormat="1">
      <c r="BP698388" s="90"/>
    </row>
    <row r="698389" spans="68:68" customFormat="1">
      <c r="BP698389" s="90"/>
    </row>
    <row r="698390" spans="68:68" customFormat="1">
      <c r="BP698390" s="90"/>
    </row>
    <row r="698391" spans="68:68" customFormat="1">
      <c r="BP698391" s="90"/>
    </row>
    <row r="698392" spans="68:68" customFormat="1">
      <c r="BP698392" s="90"/>
    </row>
    <row r="698393" spans="68:68" customFormat="1">
      <c r="BP698393" s="90"/>
    </row>
    <row r="698394" spans="68:68" customFormat="1">
      <c r="BP698394" s="90"/>
    </row>
    <row r="698395" spans="68:68" customFormat="1">
      <c r="BP698395" s="90"/>
    </row>
    <row r="698396" spans="68:68" customFormat="1">
      <c r="BP698396" s="90"/>
    </row>
    <row r="698397" spans="68:68" customFormat="1">
      <c r="BP698397" s="90"/>
    </row>
    <row r="698398" spans="68:68" customFormat="1">
      <c r="BP698398" s="90"/>
    </row>
    <row r="698399" spans="68:68" customFormat="1">
      <c r="BP698399" s="90"/>
    </row>
    <row r="698400" spans="68:68" customFormat="1">
      <c r="BP698400" s="90"/>
    </row>
    <row r="698401" spans="68:68" customFormat="1">
      <c r="BP698401" s="90"/>
    </row>
    <row r="698402" spans="68:68" customFormat="1">
      <c r="BP698402" s="90"/>
    </row>
    <row r="698403" spans="68:68" customFormat="1">
      <c r="BP698403" s="90"/>
    </row>
    <row r="698404" spans="68:68" customFormat="1">
      <c r="BP698404" s="90"/>
    </row>
    <row r="698405" spans="68:68" customFormat="1">
      <c r="BP698405" s="90"/>
    </row>
    <row r="698406" spans="68:68" customFormat="1">
      <c r="BP698406" s="90"/>
    </row>
    <row r="698407" spans="68:68" customFormat="1">
      <c r="BP698407" s="90"/>
    </row>
    <row r="698408" spans="68:68" customFormat="1">
      <c r="BP698408" s="90"/>
    </row>
    <row r="698409" spans="68:68" customFormat="1">
      <c r="BP698409" s="90"/>
    </row>
    <row r="698410" spans="68:68" customFormat="1">
      <c r="BP698410" s="90"/>
    </row>
    <row r="698411" spans="68:68" customFormat="1">
      <c r="BP698411" s="90"/>
    </row>
    <row r="698412" spans="68:68" customFormat="1">
      <c r="BP698412" s="90"/>
    </row>
    <row r="698413" spans="68:68" customFormat="1">
      <c r="BP698413" s="90"/>
    </row>
    <row r="698414" spans="68:68" customFormat="1">
      <c r="BP698414" s="90"/>
    </row>
    <row r="698415" spans="68:68" customFormat="1">
      <c r="BP698415" s="90"/>
    </row>
    <row r="698416" spans="68:68" customFormat="1">
      <c r="BP698416" s="90"/>
    </row>
    <row r="698417" spans="68:68" customFormat="1">
      <c r="BP698417" s="90"/>
    </row>
    <row r="698418" spans="68:68" customFormat="1">
      <c r="BP698418" s="90"/>
    </row>
    <row r="698419" spans="68:68" customFormat="1">
      <c r="BP698419" s="90"/>
    </row>
    <row r="698420" spans="68:68" customFormat="1">
      <c r="BP698420" s="90"/>
    </row>
    <row r="698421" spans="68:68" customFormat="1">
      <c r="BP698421" s="90"/>
    </row>
    <row r="698422" spans="68:68" customFormat="1">
      <c r="BP698422" s="90"/>
    </row>
    <row r="698423" spans="68:68" customFormat="1">
      <c r="BP698423" s="90"/>
    </row>
    <row r="698424" spans="68:68" customFormat="1">
      <c r="BP698424" s="90"/>
    </row>
    <row r="698425" spans="68:68" customFormat="1">
      <c r="BP698425" s="90"/>
    </row>
    <row r="698426" spans="68:68" customFormat="1">
      <c r="BP698426" s="90"/>
    </row>
    <row r="698427" spans="68:68" customFormat="1">
      <c r="BP698427" s="90"/>
    </row>
    <row r="698428" spans="68:68" customFormat="1">
      <c r="BP698428" s="90"/>
    </row>
    <row r="698429" spans="68:68" customFormat="1">
      <c r="BP698429" s="90"/>
    </row>
    <row r="698430" spans="68:68" customFormat="1">
      <c r="BP698430" s="90"/>
    </row>
    <row r="698431" spans="68:68" customFormat="1">
      <c r="BP698431" s="90"/>
    </row>
    <row r="698432" spans="68:68" customFormat="1">
      <c r="BP698432" s="90"/>
    </row>
    <row r="698433" spans="68:68" customFormat="1">
      <c r="BP698433" s="90"/>
    </row>
    <row r="698434" spans="68:68" customFormat="1">
      <c r="BP698434" s="90"/>
    </row>
    <row r="698435" spans="68:68" customFormat="1">
      <c r="BP698435" s="90"/>
    </row>
    <row r="698436" spans="68:68" customFormat="1">
      <c r="BP698436" s="90"/>
    </row>
    <row r="698437" spans="68:68" customFormat="1">
      <c r="BP698437" s="90"/>
    </row>
    <row r="698438" spans="68:68" customFormat="1">
      <c r="BP698438" s="90"/>
    </row>
    <row r="698439" spans="68:68" customFormat="1">
      <c r="BP698439" s="90"/>
    </row>
    <row r="698440" spans="68:68" customFormat="1">
      <c r="BP698440" s="90"/>
    </row>
    <row r="698441" spans="68:68" customFormat="1">
      <c r="BP698441" s="90"/>
    </row>
    <row r="698442" spans="68:68" customFormat="1">
      <c r="BP698442" s="90"/>
    </row>
    <row r="698443" spans="68:68" customFormat="1">
      <c r="BP698443" s="90"/>
    </row>
    <row r="698444" spans="68:68" customFormat="1">
      <c r="BP698444" s="90"/>
    </row>
    <row r="698445" spans="68:68" customFormat="1">
      <c r="BP698445" s="90"/>
    </row>
    <row r="698446" spans="68:68" customFormat="1">
      <c r="BP698446" s="90"/>
    </row>
    <row r="698447" spans="68:68" customFormat="1">
      <c r="BP698447" s="90"/>
    </row>
    <row r="698448" spans="68:68" customFormat="1">
      <c r="BP698448" s="90"/>
    </row>
    <row r="698449" spans="68:68" customFormat="1">
      <c r="BP698449" s="90"/>
    </row>
    <row r="698450" spans="68:68" customFormat="1">
      <c r="BP698450" s="90"/>
    </row>
    <row r="698451" spans="68:68" customFormat="1">
      <c r="BP698451" s="90"/>
    </row>
    <row r="698452" spans="68:68" customFormat="1">
      <c r="BP698452" s="90"/>
    </row>
    <row r="698453" spans="68:68" customFormat="1">
      <c r="BP698453" s="90"/>
    </row>
    <row r="698454" spans="68:68" customFormat="1">
      <c r="BP698454" s="90"/>
    </row>
    <row r="698455" spans="68:68" customFormat="1">
      <c r="BP698455" s="90"/>
    </row>
    <row r="698456" spans="68:68" customFormat="1">
      <c r="BP698456" s="90"/>
    </row>
    <row r="698457" spans="68:68" customFormat="1">
      <c r="BP698457" s="90"/>
    </row>
    <row r="698458" spans="68:68" customFormat="1">
      <c r="BP698458" s="90"/>
    </row>
    <row r="698459" spans="68:68" customFormat="1">
      <c r="BP698459" s="90"/>
    </row>
    <row r="698460" spans="68:68" customFormat="1">
      <c r="BP698460" s="90"/>
    </row>
    <row r="698461" spans="68:68" customFormat="1">
      <c r="BP698461" s="90"/>
    </row>
    <row r="698462" spans="68:68" customFormat="1">
      <c r="BP698462" s="90"/>
    </row>
    <row r="698463" spans="68:68" customFormat="1">
      <c r="BP698463" s="90"/>
    </row>
    <row r="698464" spans="68:68" customFormat="1">
      <c r="BP698464" s="90"/>
    </row>
    <row r="698465" spans="68:68" customFormat="1">
      <c r="BP698465" s="90"/>
    </row>
    <row r="698466" spans="68:68" customFormat="1">
      <c r="BP698466" s="90"/>
    </row>
    <row r="698467" spans="68:68" customFormat="1">
      <c r="BP698467" s="90"/>
    </row>
    <row r="698468" spans="68:68" customFormat="1">
      <c r="BP698468" s="90"/>
    </row>
    <row r="698469" spans="68:68" customFormat="1">
      <c r="BP698469" s="90"/>
    </row>
    <row r="698470" spans="68:68" customFormat="1">
      <c r="BP698470" s="90"/>
    </row>
    <row r="698471" spans="68:68" customFormat="1">
      <c r="BP698471" s="90"/>
    </row>
    <row r="698472" spans="68:68" customFormat="1">
      <c r="BP698472" s="90"/>
    </row>
    <row r="698473" spans="68:68" customFormat="1">
      <c r="BP698473" s="90"/>
    </row>
    <row r="698474" spans="68:68" customFormat="1">
      <c r="BP698474" s="90"/>
    </row>
    <row r="698475" spans="68:68" customFormat="1">
      <c r="BP698475" s="90"/>
    </row>
    <row r="698476" spans="68:68" customFormat="1">
      <c r="BP698476" s="90"/>
    </row>
    <row r="698477" spans="68:68" customFormat="1">
      <c r="BP698477" s="90"/>
    </row>
    <row r="698478" spans="68:68" customFormat="1">
      <c r="BP698478" s="90"/>
    </row>
    <row r="698479" spans="68:68" customFormat="1">
      <c r="BP698479" s="90"/>
    </row>
    <row r="698480" spans="68:68" customFormat="1">
      <c r="BP698480" s="90"/>
    </row>
    <row r="698481" spans="68:68" customFormat="1">
      <c r="BP698481" s="90"/>
    </row>
    <row r="698482" spans="68:68" customFormat="1">
      <c r="BP698482" s="90"/>
    </row>
    <row r="698483" spans="68:68" customFormat="1">
      <c r="BP698483" s="90"/>
    </row>
    <row r="698484" spans="68:68" customFormat="1">
      <c r="BP698484" s="90"/>
    </row>
    <row r="698485" spans="68:68" customFormat="1">
      <c r="BP698485" s="90"/>
    </row>
    <row r="698486" spans="68:68" customFormat="1">
      <c r="BP698486" s="90"/>
    </row>
    <row r="698487" spans="68:68" customFormat="1">
      <c r="BP698487" s="90"/>
    </row>
    <row r="698488" spans="68:68" customFormat="1">
      <c r="BP698488" s="90"/>
    </row>
    <row r="698489" spans="68:68" customFormat="1">
      <c r="BP698489" s="90"/>
    </row>
    <row r="698490" spans="68:68" customFormat="1">
      <c r="BP698490" s="90"/>
    </row>
    <row r="698491" spans="68:68" customFormat="1">
      <c r="BP698491" s="90"/>
    </row>
    <row r="698492" spans="68:68" customFormat="1">
      <c r="BP698492" s="90"/>
    </row>
    <row r="698493" spans="68:68" customFormat="1">
      <c r="BP698493" s="90"/>
    </row>
    <row r="698494" spans="68:68" customFormat="1">
      <c r="BP698494" s="90"/>
    </row>
    <row r="698495" spans="68:68" customFormat="1">
      <c r="BP698495" s="90"/>
    </row>
    <row r="698496" spans="68:68" customFormat="1">
      <c r="BP698496" s="90"/>
    </row>
    <row r="698497" spans="68:68" customFormat="1">
      <c r="BP698497" s="90"/>
    </row>
    <row r="698498" spans="68:68" customFormat="1">
      <c r="BP698498" s="90"/>
    </row>
    <row r="698499" spans="68:68" customFormat="1">
      <c r="BP698499" s="90"/>
    </row>
    <row r="698500" spans="68:68" customFormat="1">
      <c r="BP698500" s="90"/>
    </row>
    <row r="698501" spans="68:68" customFormat="1">
      <c r="BP698501" s="90"/>
    </row>
    <row r="698502" spans="68:68" customFormat="1">
      <c r="BP698502" s="90"/>
    </row>
    <row r="698503" spans="68:68" customFormat="1">
      <c r="BP698503" s="90"/>
    </row>
    <row r="698504" spans="68:68" customFormat="1">
      <c r="BP698504" s="90"/>
    </row>
    <row r="698505" spans="68:68" customFormat="1">
      <c r="BP698505" s="90"/>
    </row>
    <row r="698506" spans="68:68" customFormat="1">
      <c r="BP698506" s="90"/>
    </row>
    <row r="698507" spans="68:68" customFormat="1">
      <c r="BP698507" s="90"/>
    </row>
    <row r="698508" spans="68:68" customFormat="1">
      <c r="BP698508" s="90"/>
    </row>
    <row r="698509" spans="68:68" customFormat="1">
      <c r="BP698509" s="90"/>
    </row>
    <row r="698510" spans="68:68" customFormat="1">
      <c r="BP698510" s="90"/>
    </row>
    <row r="698511" spans="68:68" customFormat="1">
      <c r="BP698511" s="90"/>
    </row>
    <row r="698512" spans="68:68" customFormat="1">
      <c r="BP698512" s="90"/>
    </row>
    <row r="698513" spans="68:68" customFormat="1">
      <c r="BP698513" s="90"/>
    </row>
    <row r="698514" spans="68:68" customFormat="1">
      <c r="BP698514" s="90"/>
    </row>
    <row r="698515" spans="68:68" customFormat="1">
      <c r="BP698515" s="90"/>
    </row>
    <row r="698516" spans="68:68" customFormat="1">
      <c r="BP698516" s="90"/>
    </row>
    <row r="698517" spans="68:68" customFormat="1">
      <c r="BP698517" s="90"/>
    </row>
    <row r="698518" spans="68:68" customFormat="1">
      <c r="BP698518" s="90"/>
    </row>
    <row r="698519" spans="68:68" customFormat="1">
      <c r="BP698519" s="90"/>
    </row>
    <row r="698520" spans="68:68" customFormat="1">
      <c r="BP698520" s="90"/>
    </row>
    <row r="698521" spans="68:68" customFormat="1">
      <c r="BP698521" s="90"/>
    </row>
    <row r="698522" spans="68:68" customFormat="1">
      <c r="BP698522" s="90"/>
    </row>
    <row r="698523" spans="68:68" customFormat="1">
      <c r="BP698523" s="90"/>
    </row>
    <row r="698524" spans="68:68" customFormat="1">
      <c r="BP698524" s="90"/>
    </row>
    <row r="698525" spans="68:68" customFormat="1">
      <c r="BP698525" s="90"/>
    </row>
    <row r="698526" spans="68:68" customFormat="1">
      <c r="BP698526" s="90"/>
    </row>
    <row r="698527" spans="68:68" customFormat="1">
      <c r="BP698527" s="90"/>
    </row>
    <row r="698528" spans="68:68" customFormat="1">
      <c r="BP698528" s="90"/>
    </row>
    <row r="698529" spans="68:68" customFormat="1">
      <c r="BP698529" s="90"/>
    </row>
    <row r="698530" spans="68:68" customFormat="1">
      <c r="BP698530" s="90"/>
    </row>
    <row r="698531" spans="68:68" customFormat="1">
      <c r="BP698531" s="90"/>
    </row>
    <row r="698532" spans="68:68" customFormat="1">
      <c r="BP698532" s="90"/>
    </row>
    <row r="698533" spans="68:68" customFormat="1">
      <c r="BP698533" s="90"/>
    </row>
    <row r="698534" spans="68:68" customFormat="1">
      <c r="BP698534" s="90"/>
    </row>
    <row r="698535" spans="68:68" customFormat="1">
      <c r="BP698535" s="90"/>
    </row>
    <row r="698536" spans="68:68" customFormat="1">
      <c r="BP698536" s="90"/>
    </row>
    <row r="698537" spans="68:68" customFormat="1">
      <c r="BP698537" s="90"/>
    </row>
    <row r="698538" spans="68:68" customFormat="1">
      <c r="BP698538" s="90"/>
    </row>
    <row r="698539" spans="68:68" customFormat="1">
      <c r="BP698539" s="90"/>
    </row>
    <row r="698540" spans="68:68" customFormat="1">
      <c r="BP698540" s="90"/>
    </row>
    <row r="698541" spans="68:68" customFormat="1">
      <c r="BP698541" s="90"/>
    </row>
    <row r="698542" spans="68:68" customFormat="1">
      <c r="BP698542" s="90"/>
    </row>
    <row r="698543" spans="68:68" customFormat="1">
      <c r="BP698543" s="90"/>
    </row>
    <row r="698544" spans="68:68" customFormat="1">
      <c r="BP698544" s="90"/>
    </row>
    <row r="698545" spans="68:68" customFormat="1">
      <c r="BP698545" s="90"/>
    </row>
    <row r="698546" spans="68:68" customFormat="1">
      <c r="BP698546" s="90"/>
    </row>
    <row r="698547" spans="68:68" customFormat="1">
      <c r="BP698547" s="90"/>
    </row>
    <row r="698548" spans="68:68" customFormat="1">
      <c r="BP698548" s="90"/>
    </row>
    <row r="698549" spans="68:68" customFormat="1">
      <c r="BP698549" s="90"/>
    </row>
    <row r="698550" spans="68:68" customFormat="1">
      <c r="BP698550" s="90"/>
    </row>
    <row r="698551" spans="68:68" customFormat="1">
      <c r="BP698551" s="90"/>
    </row>
    <row r="698552" spans="68:68" customFormat="1">
      <c r="BP698552" s="90"/>
    </row>
    <row r="698553" spans="68:68" customFormat="1">
      <c r="BP698553" s="90"/>
    </row>
    <row r="698554" spans="68:68" customFormat="1">
      <c r="BP698554" s="90"/>
    </row>
    <row r="698555" spans="68:68" customFormat="1">
      <c r="BP698555" s="90"/>
    </row>
    <row r="698556" spans="68:68" customFormat="1">
      <c r="BP698556" s="90"/>
    </row>
    <row r="698557" spans="68:68" customFormat="1">
      <c r="BP698557" s="90"/>
    </row>
    <row r="698558" spans="68:68" customFormat="1">
      <c r="BP698558" s="90"/>
    </row>
    <row r="698559" spans="68:68" customFormat="1">
      <c r="BP698559" s="90"/>
    </row>
    <row r="698560" spans="68:68" customFormat="1">
      <c r="BP698560" s="90"/>
    </row>
    <row r="698561" spans="68:68" customFormat="1">
      <c r="BP698561" s="90"/>
    </row>
    <row r="698562" spans="68:68" customFormat="1">
      <c r="BP698562" s="90"/>
    </row>
    <row r="698563" spans="68:68" customFormat="1">
      <c r="BP698563" s="90"/>
    </row>
    <row r="698564" spans="68:68" customFormat="1">
      <c r="BP698564" s="90"/>
    </row>
    <row r="698565" spans="68:68" customFormat="1">
      <c r="BP698565" s="90"/>
    </row>
    <row r="698566" spans="68:68" customFormat="1">
      <c r="BP698566" s="90"/>
    </row>
    <row r="698567" spans="68:68" customFormat="1">
      <c r="BP698567" s="90"/>
    </row>
    <row r="698568" spans="68:68" customFormat="1">
      <c r="BP698568" s="90"/>
    </row>
    <row r="698569" spans="68:68" customFormat="1">
      <c r="BP698569" s="90"/>
    </row>
    <row r="698570" spans="68:68" customFormat="1">
      <c r="BP698570" s="90"/>
    </row>
    <row r="698571" spans="68:68" customFormat="1">
      <c r="BP698571" s="90"/>
    </row>
    <row r="698572" spans="68:68" customFormat="1">
      <c r="BP698572" s="90"/>
    </row>
    <row r="698573" spans="68:68" customFormat="1">
      <c r="BP698573" s="90"/>
    </row>
    <row r="698574" spans="68:68" customFormat="1">
      <c r="BP698574" s="90"/>
    </row>
    <row r="698575" spans="68:68" customFormat="1">
      <c r="BP698575" s="90"/>
    </row>
    <row r="698576" spans="68:68" customFormat="1">
      <c r="BP698576" s="90"/>
    </row>
    <row r="698577" spans="68:68" customFormat="1">
      <c r="BP698577" s="90"/>
    </row>
    <row r="698578" spans="68:68" customFormat="1">
      <c r="BP698578" s="90"/>
    </row>
    <row r="698579" spans="68:68" customFormat="1">
      <c r="BP698579" s="90"/>
    </row>
    <row r="698580" spans="68:68" customFormat="1">
      <c r="BP698580" s="90"/>
    </row>
    <row r="698581" spans="68:68" customFormat="1">
      <c r="BP698581" s="90"/>
    </row>
    <row r="698582" spans="68:68" customFormat="1">
      <c r="BP698582" s="90"/>
    </row>
    <row r="698583" spans="68:68" customFormat="1">
      <c r="BP698583" s="90"/>
    </row>
    <row r="698584" spans="68:68" customFormat="1">
      <c r="BP698584" s="90"/>
    </row>
    <row r="698585" spans="68:68" customFormat="1">
      <c r="BP698585" s="90"/>
    </row>
    <row r="698586" spans="68:68" customFormat="1">
      <c r="BP698586" s="90"/>
    </row>
    <row r="698587" spans="68:68" customFormat="1">
      <c r="BP698587" s="90"/>
    </row>
    <row r="698588" spans="68:68" customFormat="1">
      <c r="BP698588" s="90"/>
    </row>
    <row r="698589" spans="68:68" customFormat="1">
      <c r="BP698589" s="90"/>
    </row>
    <row r="698590" spans="68:68" customFormat="1">
      <c r="BP698590" s="90"/>
    </row>
    <row r="698591" spans="68:68" customFormat="1">
      <c r="BP698591" s="90"/>
    </row>
    <row r="698592" spans="68:68" customFormat="1">
      <c r="BP698592" s="90"/>
    </row>
    <row r="698593" spans="68:68" customFormat="1">
      <c r="BP698593" s="90"/>
    </row>
    <row r="698594" spans="68:68" customFormat="1">
      <c r="BP698594" s="90"/>
    </row>
    <row r="698595" spans="68:68" customFormat="1">
      <c r="BP698595" s="90"/>
    </row>
    <row r="698596" spans="68:68" customFormat="1">
      <c r="BP698596" s="90"/>
    </row>
    <row r="698597" spans="68:68" customFormat="1">
      <c r="BP698597" s="90"/>
    </row>
    <row r="698598" spans="68:68" customFormat="1">
      <c r="BP698598" s="90"/>
    </row>
    <row r="698599" spans="68:68" customFormat="1">
      <c r="BP698599" s="90"/>
    </row>
    <row r="698600" spans="68:68" customFormat="1">
      <c r="BP698600" s="90"/>
    </row>
    <row r="698601" spans="68:68" customFormat="1">
      <c r="BP698601" s="90"/>
    </row>
    <row r="698602" spans="68:68" customFormat="1">
      <c r="BP698602" s="90"/>
    </row>
    <row r="698603" spans="68:68" customFormat="1">
      <c r="BP698603" s="90"/>
    </row>
    <row r="698604" spans="68:68" customFormat="1">
      <c r="BP698604" s="90"/>
    </row>
    <row r="698605" spans="68:68" customFormat="1">
      <c r="BP698605" s="90"/>
    </row>
    <row r="698606" spans="68:68" customFormat="1">
      <c r="BP698606" s="90"/>
    </row>
    <row r="698607" spans="68:68" customFormat="1">
      <c r="BP698607" s="90"/>
    </row>
    <row r="698608" spans="68:68" customFormat="1">
      <c r="BP698608" s="90"/>
    </row>
    <row r="698609" spans="68:68" customFormat="1">
      <c r="BP698609" s="90"/>
    </row>
    <row r="698610" spans="68:68" customFormat="1">
      <c r="BP698610" s="90"/>
    </row>
    <row r="698611" spans="68:68" customFormat="1">
      <c r="BP698611" s="90"/>
    </row>
    <row r="698612" spans="68:68" customFormat="1">
      <c r="BP698612" s="90"/>
    </row>
    <row r="698613" spans="68:68" customFormat="1">
      <c r="BP698613" s="90"/>
    </row>
    <row r="698614" spans="68:68" customFormat="1">
      <c r="BP698614" s="90"/>
    </row>
    <row r="698615" spans="68:68" customFormat="1">
      <c r="BP698615" s="90"/>
    </row>
    <row r="698616" spans="68:68" customFormat="1">
      <c r="BP698616" s="90"/>
    </row>
    <row r="698617" spans="68:68" customFormat="1">
      <c r="BP698617" s="90"/>
    </row>
    <row r="698618" spans="68:68" customFormat="1">
      <c r="BP698618" s="90"/>
    </row>
    <row r="698619" spans="68:68" customFormat="1">
      <c r="BP698619" s="90"/>
    </row>
    <row r="698620" spans="68:68" customFormat="1">
      <c r="BP698620" s="90"/>
    </row>
    <row r="698621" spans="68:68" customFormat="1">
      <c r="BP698621" s="90"/>
    </row>
    <row r="698622" spans="68:68" customFormat="1">
      <c r="BP698622" s="90"/>
    </row>
    <row r="698623" spans="68:68" customFormat="1">
      <c r="BP698623" s="90"/>
    </row>
    <row r="698624" spans="68:68" customFormat="1">
      <c r="BP698624" s="90"/>
    </row>
    <row r="698625" spans="68:68" customFormat="1">
      <c r="BP698625" s="90"/>
    </row>
    <row r="698626" spans="68:68" customFormat="1">
      <c r="BP698626" s="90"/>
    </row>
    <row r="698627" spans="68:68" customFormat="1">
      <c r="BP698627" s="90"/>
    </row>
    <row r="698628" spans="68:68" customFormat="1">
      <c r="BP698628" s="90"/>
    </row>
    <row r="698629" spans="68:68" customFormat="1">
      <c r="BP698629" s="90"/>
    </row>
    <row r="698630" spans="68:68" customFormat="1">
      <c r="BP698630" s="90"/>
    </row>
    <row r="698631" spans="68:68" customFormat="1">
      <c r="BP698631" s="90"/>
    </row>
    <row r="698632" spans="68:68" customFormat="1">
      <c r="BP698632" s="90"/>
    </row>
    <row r="698633" spans="68:68" customFormat="1">
      <c r="BP698633" s="90"/>
    </row>
    <row r="698634" spans="68:68" customFormat="1">
      <c r="BP698634" s="90"/>
    </row>
    <row r="698635" spans="68:68" customFormat="1">
      <c r="BP698635" s="90"/>
    </row>
    <row r="698636" spans="68:68" customFormat="1">
      <c r="BP698636" s="90"/>
    </row>
    <row r="698637" spans="68:68" customFormat="1">
      <c r="BP698637" s="90"/>
    </row>
    <row r="698638" spans="68:68" customFormat="1">
      <c r="BP698638" s="90"/>
    </row>
    <row r="698639" spans="68:68" customFormat="1">
      <c r="BP698639" s="90"/>
    </row>
    <row r="698640" spans="68:68" customFormat="1">
      <c r="BP698640" s="90"/>
    </row>
    <row r="698641" spans="68:68" customFormat="1">
      <c r="BP698641" s="90"/>
    </row>
    <row r="698642" spans="68:68" customFormat="1">
      <c r="BP698642" s="90"/>
    </row>
    <row r="698643" spans="68:68" customFormat="1">
      <c r="BP698643" s="90"/>
    </row>
    <row r="698644" spans="68:68" customFormat="1">
      <c r="BP698644" s="90"/>
    </row>
    <row r="698645" spans="68:68" customFormat="1">
      <c r="BP698645" s="90"/>
    </row>
    <row r="698646" spans="68:68" customFormat="1">
      <c r="BP698646" s="90"/>
    </row>
    <row r="698647" spans="68:68" customFormat="1">
      <c r="BP698647" s="90"/>
    </row>
    <row r="698648" spans="68:68" customFormat="1">
      <c r="BP698648" s="90"/>
    </row>
    <row r="698649" spans="68:68" customFormat="1">
      <c r="BP698649" s="90"/>
    </row>
    <row r="698650" spans="68:68" customFormat="1">
      <c r="BP698650" s="90"/>
    </row>
    <row r="698651" spans="68:68" customFormat="1">
      <c r="BP698651" s="90"/>
    </row>
    <row r="698652" spans="68:68" customFormat="1">
      <c r="BP698652" s="90"/>
    </row>
    <row r="698653" spans="68:68" customFormat="1">
      <c r="BP698653" s="90"/>
    </row>
    <row r="698654" spans="68:68" customFormat="1">
      <c r="BP698654" s="90"/>
    </row>
    <row r="698655" spans="68:68" customFormat="1">
      <c r="BP698655" s="90"/>
    </row>
    <row r="698656" spans="68:68" customFormat="1">
      <c r="BP698656" s="90"/>
    </row>
    <row r="698657" spans="68:68" customFormat="1">
      <c r="BP698657" s="90"/>
    </row>
    <row r="698658" spans="68:68" customFormat="1">
      <c r="BP698658" s="90"/>
    </row>
    <row r="698659" spans="68:68" customFormat="1">
      <c r="BP698659" s="90"/>
    </row>
    <row r="698660" spans="68:68" customFormat="1">
      <c r="BP698660" s="90"/>
    </row>
    <row r="698661" spans="68:68" customFormat="1">
      <c r="BP698661" s="90"/>
    </row>
    <row r="698662" spans="68:68" customFormat="1">
      <c r="BP698662" s="90"/>
    </row>
    <row r="698663" spans="68:68" customFormat="1">
      <c r="BP698663" s="90"/>
    </row>
    <row r="698664" spans="68:68" customFormat="1">
      <c r="BP698664" s="90"/>
    </row>
    <row r="698665" spans="68:68" customFormat="1">
      <c r="BP698665" s="90"/>
    </row>
    <row r="698666" spans="68:68" customFormat="1">
      <c r="BP698666" s="90"/>
    </row>
    <row r="698667" spans="68:68" customFormat="1">
      <c r="BP698667" s="90"/>
    </row>
    <row r="698668" spans="68:68" customFormat="1">
      <c r="BP698668" s="90"/>
    </row>
    <row r="698669" spans="68:68" customFormat="1">
      <c r="BP698669" s="90"/>
    </row>
    <row r="698670" spans="68:68" customFormat="1">
      <c r="BP698670" s="90"/>
    </row>
    <row r="698671" spans="68:68" customFormat="1">
      <c r="BP698671" s="90"/>
    </row>
    <row r="698672" spans="68:68" customFormat="1">
      <c r="BP698672" s="90"/>
    </row>
    <row r="698673" spans="68:68" customFormat="1">
      <c r="BP698673" s="90"/>
    </row>
    <row r="698674" spans="68:68" customFormat="1">
      <c r="BP698674" s="90"/>
    </row>
    <row r="698675" spans="68:68" customFormat="1">
      <c r="BP698675" s="90"/>
    </row>
    <row r="698676" spans="68:68" customFormat="1">
      <c r="BP698676" s="90"/>
    </row>
    <row r="698677" spans="68:68" customFormat="1">
      <c r="BP698677" s="90"/>
    </row>
    <row r="698678" spans="68:68" customFormat="1">
      <c r="BP698678" s="90"/>
    </row>
    <row r="698679" spans="68:68" customFormat="1">
      <c r="BP698679" s="90"/>
    </row>
    <row r="698680" spans="68:68" customFormat="1">
      <c r="BP698680" s="90"/>
    </row>
    <row r="698681" spans="68:68" customFormat="1">
      <c r="BP698681" s="90"/>
    </row>
    <row r="698682" spans="68:68" customFormat="1">
      <c r="BP698682" s="90"/>
    </row>
    <row r="698683" spans="68:68" customFormat="1">
      <c r="BP698683" s="90"/>
    </row>
    <row r="698684" spans="68:68" customFormat="1">
      <c r="BP698684" s="90"/>
    </row>
    <row r="698685" spans="68:68" customFormat="1">
      <c r="BP698685" s="90"/>
    </row>
    <row r="698686" spans="68:68" customFormat="1">
      <c r="BP698686" s="90"/>
    </row>
    <row r="698687" spans="68:68" customFormat="1">
      <c r="BP698687" s="90"/>
    </row>
    <row r="698688" spans="68:68" customFormat="1">
      <c r="BP698688" s="90"/>
    </row>
    <row r="698689" spans="68:68" customFormat="1">
      <c r="BP698689" s="90"/>
    </row>
    <row r="698690" spans="68:68" customFormat="1">
      <c r="BP698690" s="90"/>
    </row>
    <row r="698691" spans="68:68" customFormat="1">
      <c r="BP698691" s="90"/>
    </row>
    <row r="698692" spans="68:68" customFormat="1">
      <c r="BP698692" s="90"/>
    </row>
    <row r="698693" spans="68:68" customFormat="1">
      <c r="BP698693" s="90"/>
    </row>
    <row r="698694" spans="68:68" customFormat="1">
      <c r="BP698694" s="90"/>
    </row>
    <row r="698695" spans="68:68" customFormat="1">
      <c r="BP698695" s="90"/>
    </row>
    <row r="698696" spans="68:68" customFormat="1">
      <c r="BP698696" s="90"/>
    </row>
    <row r="698697" spans="68:68" customFormat="1">
      <c r="BP698697" s="90"/>
    </row>
    <row r="698698" spans="68:68" customFormat="1">
      <c r="BP698698" s="90"/>
    </row>
    <row r="698699" spans="68:68" customFormat="1">
      <c r="BP698699" s="90"/>
    </row>
    <row r="698700" spans="68:68" customFormat="1">
      <c r="BP698700" s="90"/>
    </row>
    <row r="698701" spans="68:68" customFormat="1">
      <c r="BP698701" s="90"/>
    </row>
    <row r="698702" spans="68:68" customFormat="1">
      <c r="BP698702" s="90"/>
    </row>
    <row r="698703" spans="68:68" customFormat="1">
      <c r="BP698703" s="90"/>
    </row>
    <row r="698704" spans="68:68" customFormat="1">
      <c r="BP698704" s="90"/>
    </row>
    <row r="698705" spans="68:68" customFormat="1">
      <c r="BP698705" s="90"/>
    </row>
    <row r="698706" spans="68:68" customFormat="1">
      <c r="BP698706" s="90"/>
    </row>
    <row r="698707" spans="68:68" customFormat="1">
      <c r="BP698707" s="90"/>
    </row>
    <row r="698708" spans="68:68" customFormat="1">
      <c r="BP698708" s="90"/>
    </row>
    <row r="698709" spans="68:68" customFormat="1">
      <c r="BP698709" s="90"/>
    </row>
    <row r="698710" spans="68:68" customFormat="1">
      <c r="BP698710" s="90"/>
    </row>
    <row r="698711" spans="68:68" customFormat="1">
      <c r="BP698711" s="90"/>
    </row>
    <row r="698712" spans="68:68" customFormat="1">
      <c r="BP698712" s="90"/>
    </row>
    <row r="698713" spans="68:68" customFormat="1">
      <c r="BP698713" s="90"/>
    </row>
    <row r="698714" spans="68:68" customFormat="1">
      <c r="BP698714" s="90"/>
    </row>
    <row r="698715" spans="68:68" customFormat="1">
      <c r="BP698715" s="90"/>
    </row>
    <row r="698716" spans="68:68" customFormat="1">
      <c r="BP698716" s="90"/>
    </row>
    <row r="698717" spans="68:68" customFormat="1">
      <c r="BP698717" s="90"/>
    </row>
    <row r="698718" spans="68:68" customFormat="1">
      <c r="BP698718" s="90"/>
    </row>
    <row r="698719" spans="68:68" customFormat="1">
      <c r="BP698719" s="90"/>
    </row>
    <row r="698720" spans="68:68" customFormat="1">
      <c r="BP698720" s="90"/>
    </row>
    <row r="698721" spans="68:68" customFormat="1">
      <c r="BP698721" s="90"/>
    </row>
    <row r="698722" spans="68:68" customFormat="1">
      <c r="BP698722" s="90"/>
    </row>
    <row r="698723" spans="68:68" customFormat="1">
      <c r="BP698723" s="90"/>
    </row>
    <row r="698724" spans="68:68" customFormat="1">
      <c r="BP698724" s="90"/>
    </row>
    <row r="698725" spans="68:68" customFormat="1">
      <c r="BP698725" s="90"/>
    </row>
    <row r="698726" spans="68:68" customFormat="1">
      <c r="BP698726" s="90"/>
    </row>
    <row r="698727" spans="68:68" customFormat="1">
      <c r="BP698727" s="90"/>
    </row>
    <row r="698728" spans="68:68" customFormat="1">
      <c r="BP698728" s="90"/>
    </row>
    <row r="698729" spans="68:68" customFormat="1">
      <c r="BP698729" s="90"/>
    </row>
    <row r="698730" spans="68:68" customFormat="1">
      <c r="BP698730" s="90"/>
    </row>
    <row r="698731" spans="68:68" customFormat="1">
      <c r="BP698731" s="90"/>
    </row>
    <row r="698732" spans="68:68" customFormat="1">
      <c r="BP698732" s="90"/>
    </row>
    <row r="698733" spans="68:68" customFormat="1">
      <c r="BP698733" s="90"/>
    </row>
    <row r="698734" spans="68:68" customFormat="1">
      <c r="BP698734" s="90"/>
    </row>
    <row r="698735" spans="68:68" customFormat="1">
      <c r="BP698735" s="90"/>
    </row>
    <row r="698736" spans="68:68" customFormat="1">
      <c r="BP698736" s="90"/>
    </row>
    <row r="698737" spans="68:68" customFormat="1">
      <c r="BP698737" s="90"/>
    </row>
    <row r="698738" spans="68:68" customFormat="1">
      <c r="BP698738" s="90"/>
    </row>
    <row r="698739" spans="68:68" customFormat="1">
      <c r="BP698739" s="90"/>
    </row>
    <row r="698740" spans="68:68" customFormat="1">
      <c r="BP698740" s="90"/>
    </row>
    <row r="698741" spans="68:68" customFormat="1">
      <c r="BP698741" s="90"/>
    </row>
    <row r="698742" spans="68:68" customFormat="1">
      <c r="BP698742" s="90"/>
    </row>
    <row r="698743" spans="68:68" customFormat="1">
      <c r="BP698743" s="90"/>
    </row>
    <row r="698744" spans="68:68" customFormat="1">
      <c r="BP698744" s="90"/>
    </row>
    <row r="698745" spans="68:68" customFormat="1">
      <c r="BP698745" s="90"/>
    </row>
    <row r="698746" spans="68:68" customFormat="1">
      <c r="BP698746" s="90"/>
    </row>
    <row r="698747" spans="68:68" customFormat="1">
      <c r="BP698747" s="90"/>
    </row>
    <row r="698748" spans="68:68" customFormat="1">
      <c r="BP698748" s="90"/>
    </row>
    <row r="698749" spans="68:68" customFormat="1">
      <c r="BP698749" s="90"/>
    </row>
    <row r="698750" spans="68:68" customFormat="1">
      <c r="BP698750" s="90"/>
    </row>
    <row r="698751" spans="68:68" customFormat="1">
      <c r="BP698751" s="90"/>
    </row>
    <row r="698752" spans="68:68" customFormat="1">
      <c r="BP698752" s="90"/>
    </row>
    <row r="698753" spans="68:68" customFormat="1">
      <c r="BP698753" s="90"/>
    </row>
    <row r="698754" spans="68:68" customFormat="1">
      <c r="BP698754" s="90"/>
    </row>
    <row r="698755" spans="68:68" customFormat="1">
      <c r="BP698755" s="90"/>
    </row>
    <row r="698756" spans="68:68" customFormat="1">
      <c r="BP698756" s="90"/>
    </row>
    <row r="698757" spans="68:68" customFormat="1">
      <c r="BP698757" s="90"/>
    </row>
    <row r="698758" spans="68:68" customFormat="1">
      <c r="BP698758" s="90"/>
    </row>
    <row r="698759" spans="68:68" customFormat="1">
      <c r="BP698759" s="90"/>
    </row>
    <row r="698760" spans="68:68" customFormat="1">
      <c r="BP698760" s="90"/>
    </row>
    <row r="698761" spans="68:68" customFormat="1">
      <c r="BP698761" s="90"/>
    </row>
    <row r="698762" spans="68:68" customFormat="1">
      <c r="BP698762" s="90"/>
    </row>
    <row r="698763" spans="68:68" customFormat="1">
      <c r="BP698763" s="90"/>
    </row>
    <row r="698764" spans="68:68" customFormat="1">
      <c r="BP698764" s="90"/>
    </row>
    <row r="698765" spans="68:68" customFormat="1">
      <c r="BP698765" s="90"/>
    </row>
    <row r="698766" spans="68:68" customFormat="1">
      <c r="BP698766" s="90"/>
    </row>
    <row r="698767" spans="68:68" customFormat="1">
      <c r="BP698767" s="90"/>
    </row>
    <row r="698768" spans="68:68" customFormat="1">
      <c r="BP698768" s="90"/>
    </row>
    <row r="698769" spans="68:68" customFormat="1">
      <c r="BP698769" s="90"/>
    </row>
    <row r="698770" spans="68:68" customFormat="1">
      <c r="BP698770" s="90"/>
    </row>
    <row r="698771" spans="68:68" customFormat="1">
      <c r="BP698771" s="90"/>
    </row>
    <row r="698772" spans="68:68" customFormat="1">
      <c r="BP698772" s="90"/>
    </row>
    <row r="698773" spans="68:68" customFormat="1">
      <c r="BP698773" s="90"/>
    </row>
    <row r="698774" spans="68:68" customFormat="1">
      <c r="BP698774" s="90"/>
    </row>
    <row r="698775" spans="68:68" customFormat="1">
      <c r="BP698775" s="90"/>
    </row>
    <row r="698776" spans="68:68" customFormat="1">
      <c r="BP698776" s="90"/>
    </row>
    <row r="698777" spans="68:68" customFormat="1">
      <c r="BP698777" s="90"/>
    </row>
    <row r="698778" spans="68:68" customFormat="1">
      <c r="BP698778" s="90"/>
    </row>
    <row r="698779" spans="68:68" customFormat="1">
      <c r="BP698779" s="90"/>
    </row>
    <row r="698780" spans="68:68" customFormat="1">
      <c r="BP698780" s="90"/>
    </row>
    <row r="698781" spans="68:68" customFormat="1">
      <c r="BP698781" s="90"/>
    </row>
    <row r="698782" spans="68:68" customFormat="1">
      <c r="BP698782" s="90"/>
    </row>
    <row r="698783" spans="68:68" customFormat="1">
      <c r="BP698783" s="90"/>
    </row>
    <row r="698784" spans="68:68" customFormat="1">
      <c r="BP698784" s="90"/>
    </row>
    <row r="698785" spans="68:68" customFormat="1">
      <c r="BP698785" s="90"/>
    </row>
    <row r="698786" spans="68:68" customFormat="1">
      <c r="BP698786" s="90"/>
    </row>
    <row r="698787" spans="68:68" customFormat="1">
      <c r="BP698787" s="90"/>
    </row>
    <row r="698788" spans="68:68" customFormat="1">
      <c r="BP698788" s="90"/>
    </row>
    <row r="698789" spans="68:68" customFormat="1">
      <c r="BP698789" s="90"/>
    </row>
    <row r="698790" spans="68:68" customFormat="1">
      <c r="BP698790" s="90"/>
    </row>
    <row r="698791" spans="68:68" customFormat="1">
      <c r="BP698791" s="90"/>
    </row>
    <row r="698792" spans="68:68" customFormat="1">
      <c r="BP698792" s="90"/>
    </row>
    <row r="698793" spans="68:68" customFormat="1">
      <c r="BP698793" s="90"/>
    </row>
    <row r="698794" spans="68:68" customFormat="1">
      <c r="BP698794" s="90"/>
    </row>
    <row r="698795" spans="68:68" customFormat="1">
      <c r="BP698795" s="90"/>
    </row>
    <row r="698796" spans="68:68" customFormat="1">
      <c r="BP698796" s="90"/>
    </row>
    <row r="698797" spans="68:68" customFormat="1">
      <c r="BP698797" s="90"/>
    </row>
    <row r="698798" spans="68:68" customFormat="1">
      <c r="BP698798" s="90"/>
    </row>
    <row r="698799" spans="68:68" customFormat="1">
      <c r="BP698799" s="90"/>
    </row>
    <row r="698800" spans="68:68" customFormat="1">
      <c r="BP698800" s="90"/>
    </row>
    <row r="698801" spans="68:68" customFormat="1">
      <c r="BP698801" s="90"/>
    </row>
    <row r="698802" spans="68:68" customFormat="1">
      <c r="BP698802" s="90"/>
    </row>
    <row r="698803" spans="68:68" customFormat="1">
      <c r="BP698803" s="90"/>
    </row>
    <row r="698804" spans="68:68" customFormat="1">
      <c r="BP698804" s="90"/>
    </row>
    <row r="698805" spans="68:68" customFormat="1">
      <c r="BP698805" s="90"/>
    </row>
    <row r="698806" spans="68:68" customFormat="1">
      <c r="BP698806" s="90"/>
    </row>
    <row r="698807" spans="68:68" customFormat="1">
      <c r="BP698807" s="90"/>
    </row>
    <row r="698808" spans="68:68" customFormat="1">
      <c r="BP698808" s="90"/>
    </row>
    <row r="698809" spans="68:68" customFormat="1">
      <c r="BP698809" s="90"/>
    </row>
    <row r="698810" spans="68:68" customFormat="1">
      <c r="BP698810" s="90"/>
    </row>
    <row r="698811" spans="68:68" customFormat="1">
      <c r="BP698811" s="90"/>
    </row>
    <row r="698812" spans="68:68" customFormat="1">
      <c r="BP698812" s="90"/>
    </row>
    <row r="698813" spans="68:68" customFormat="1">
      <c r="BP698813" s="90"/>
    </row>
    <row r="698814" spans="68:68" customFormat="1">
      <c r="BP698814" s="90"/>
    </row>
    <row r="698815" spans="68:68" customFormat="1">
      <c r="BP698815" s="90"/>
    </row>
    <row r="698816" spans="68:68" customFormat="1">
      <c r="BP698816" s="90"/>
    </row>
    <row r="698817" spans="68:68" customFormat="1">
      <c r="BP698817" s="90"/>
    </row>
    <row r="698818" spans="68:68" customFormat="1">
      <c r="BP698818" s="90"/>
    </row>
    <row r="698819" spans="68:68" customFormat="1">
      <c r="BP698819" s="90"/>
    </row>
    <row r="698820" spans="68:68" customFormat="1">
      <c r="BP698820" s="90"/>
    </row>
    <row r="698821" spans="68:68" customFormat="1">
      <c r="BP698821" s="90"/>
    </row>
    <row r="698822" spans="68:68" customFormat="1">
      <c r="BP698822" s="90"/>
    </row>
    <row r="698823" spans="68:68" customFormat="1">
      <c r="BP698823" s="90"/>
    </row>
    <row r="698824" spans="68:68" customFormat="1">
      <c r="BP698824" s="90"/>
    </row>
    <row r="698825" spans="68:68" customFormat="1">
      <c r="BP698825" s="90"/>
    </row>
    <row r="698826" spans="68:68" customFormat="1">
      <c r="BP698826" s="90"/>
    </row>
    <row r="698827" spans="68:68" customFormat="1">
      <c r="BP698827" s="90"/>
    </row>
    <row r="698828" spans="68:68" customFormat="1">
      <c r="BP698828" s="90"/>
    </row>
    <row r="698829" spans="68:68" customFormat="1">
      <c r="BP698829" s="90"/>
    </row>
    <row r="698830" spans="68:68" customFormat="1">
      <c r="BP698830" s="90"/>
    </row>
    <row r="698831" spans="68:68" customFormat="1">
      <c r="BP698831" s="90"/>
    </row>
    <row r="698832" spans="68:68" customFormat="1">
      <c r="BP698832" s="90"/>
    </row>
    <row r="698833" spans="68:68" customFormat="1">
      <c r="BP698833" s="90"/>
    </row>
    <row r="698834" spans="68:68" customFormat="1">
      <c r="BP698834" s="90"/>
    </row>
    <row r="698835" spans="68:68" customFormat="1">
      <c r="BP698835" s="90"/>
    </row>
    <row r="698836" spans="68:68" customFormat="1">
      <c r="BP698836" s="90"/>
    </row>
    <row r="698837" spans="68:68" customFormat="1">
      <c r="BP698837" s="90"/>
    </row>
    <row r="698838" spans="68:68" customFormat="1">
      <c r="BP698838" s="90"/>
    </row>
    <row r="698839" spans="68:68" customFormat="1">
      <c r="BP698839" s="90"/>
    </row>
    <row r="698840" spans="68:68" customFormat="1">
      <c r="BP698840" s="90"/>
    </row>
    <row r="698841" spans="68:68" customFormat="1">
      <c r="BP698841" s="90"/>
    </row>
    <row r="698842" spans="68:68" customFormat="1">
      <c r="BP698842" s="90"/>
    </row>
    <row r="698843" spans="68:68" customFormat="1">
      <c r="BP698843" s="90"/>
    </row>
    <row r="698844" spans="68:68" customFormat="1">
      <c r="BP698844" s="90"/>
    </row>
    <row r="698845" spans="68:68" customFormat="1">
      <c r="BP698845" s="90"/>
    </row>
    <row r="698846" spans="68:68" customFormat="1">
      <c r="BP698846" s="90"/>
    </row>
    <row r="698847" spans="68:68" customFormat="1">
      <c r="BP698847" s="90"/>
    </row>
    <row r="698848" spans="68:68" customFormat="1">
      <c r="BP698848" s="90"/>
    </row>
    <row r="698849" spans="68:68" customFormat="1">
      <c r="BP698849" s="90"/>
    </row>
    <row r="698850" spans="68:68" customFormat="1">
      <c r="BP698850" s="90"/>
    </row>
    <row r="698851" spans="68:68" customFormat="1">
      <c r="BP698851" s="90"/>
    </row>
    <row r="698852" spans="68:68" customFormat="1">
      <c r="BP698852" s="90"/>
    </row>
    <row r="698853" spans="68:68" customFormat="1">
      <c r="BP698853" s="90"/>
    </row>
    <row r="698854" spans="68:68" customFormat="1">
      <c r="BP698854" s="90"/>
    </row>
    <row r="698855" spans="68:68" customFormat="1">
      <c r="BP698855" s="90"/>
    </row>
    <row r="698856" spans="68:68" customFormat="1">
      <c r="BP698856" s="90"/>
    </row>
    <row r="698857" spans="68:68" customFormat="1">
      <c r="BP698857" s="90"/>
    </row>
    <row r="698858" spans="68:68" customFormat="1">
      <c r="BP698858" s="90"/>
    </row>
    <row r="698859" spans="68:68" customFormat="1">
      <c r="BP698859" s="90"/>
    </row>
    <row r="698860" spans="68:68" customFormat="1">
      <c r="BP698860" s="90"/>
    </row>
    <row r="698861" spans="68:68" customFormat="1">
      <c r="BP698861" s="90"/>
    </row>
    <row r="698862" spans="68:68" customFormat="1">
      <c r="BP698862" s="90"/>
    </row>
    <row r="698863" spans="68:68" customFormat="1">
      <c r="BP698863" s="90"/>
    </row>
    <row r="698864" spans="68:68" customFormat="1">
      <c r="BP698864" s="90"/>
    </row>
    <row r="698865" spans="68:68" customFormat="1">
      <c r="BP698865" s="90"/>
    </row>
    <row r="698866" spans="68:68" customFormat="1">
      <c r="BP698866" s="90"/>
    </row>
    <row r="698867" spans="68:68" customFormat="1">
      <c r="BP698867" s="90"/>
    </row>
    <row r="698868" spans="68:68" customFormat="1">
      <c r="BP698868" s="90"/>
    </row>
    <row r="698869" spans="68:68" customFormat="1">
      <c r="BP698869" s="90"/>
    </row>
    <row r="698870" spans="68:68" customFormat="1">
      <c r="BP698870" s="90"/>
    </row>
    <row r="698871" spans="68:68" customFormat="1">
      <c r="BP698871" s="90"/>
    </row>
    <row r="698872" spans="68:68" customFormat="1">
      <c r="BP698872" s="90"/>
    </row>
    <row r="698873" spans="68:68" customFormat="1">
      <c r="BP698873" s="90"/>
    </row>
    <row r="698874" spans="68:68" customFormat="1">
      <c r="BP698874" s="90"/>
    </row>
    <row r="698875" spans="68:68" customFormat="1">
      <c r="BP698875" s="90"/>
    </row>
    <row r="698876" spans="68:68" customFormat="1">
      <c r="BP698876" s="90"/>
    </row>
    <row r="698877" spans="68:68" customFormat="1">
      <c r="BP698877" s="90"/>
    </row>
    <row r="698878" spans="68:68" customFormat="1">
      <c r="BP698878" s="90"/>
    </row>
    <row r="698879" spans="68:68" customFormat="1">
      <c r="BP698879" s="90"/>
    </row>
    <row r="698880" spans="68:68" customFormat="1">
      <c r="BP698880" s="90"/>
    </row>
    <row r="698881" spans="68:68" customFormat="1">
      <c r="BP698881" s="90"/>
    </row>
    <row r="698882" spans="68:68" customFormat="1">
      <c r="BP698882" s="90"/>
    </row>
    <row r="698883" spans="68:68" customFormat="1">
      <c r="BP698883" s="90"/>
    </row>
    <row r="698884" spans="68:68" customFormat="1">
      <c r="BP698884" s="90"/>
    </row>
    <row r="698885" spans="68:68" customFormat="1">
      <c r="BP698885" s="90"/>
    </row>
    <row r="698886" spans="68:68" customFormat="1">
      <c r="BP698886" s="90"/>
    </row>
    <row r="698887" spans="68:68" customFormat="1">
      <c r="BP698887" s="90"/>
    </row>
    <row r="698888" spans="68:68" customFormat="1">
      <c r="BP698888" s="90"/>
    </row>
    <row r="698889" spans="68:68" customFormat="1">
      <c r="BP698889" s="90"/>
    </row>
    <row r="698890" spans="68:68" customFormat="1">
      <c r="BP698890" s="90"/>
    </row>
    <row r="698891" spans="68:68" customFormat="1">
      <c r="BP698891" s="90"/>
    </row>
    <row r="698892" spans="68:68" customFormat="1">
      <c r="BP698892" s="90"/>
    </row>
    <row r="698893" spans="68:68" customFormat="1">
      <c r="BP698893" s="90"/>
    </row>
    <row r="698894" spans="68:68" customFormat="1">
      <c r="BP698894" s="90"/>
    </row>
    <row r="698895" spans="68:68" customFormat="1">
      <c r="BP698895" s="90"/>
    </row>
    <row r="698896" spans="68:68" customFormat="1">
      <c r="BP698896" s="90"/>
    </row>
    <row r="698897" spans="68:68" customFormat="1">
      <c r="BP698897" s="90"/>
    </row>
    <row r="698898" spans="68:68" customFormat="1">
      <c r="BP698898" s="90"/>
    </row>
    <row r="698899" spans="68:68" customFormat="1">
      <c r="BP698899" s="90"/>
    </row>
    <row r="698900" spans="68:68" customFormat="1">
      <c r="BP698900" s="90"/>
    </row>
    <row r="698901" spans="68:68" customFormat="1">
      <c r="BP698901" s="90"/>
    </row>
    <row r="698902" spans="68:68" customFormat="1">
      <c r="BP698902" s="90"/>
    </row>
    <row r="698903" spans="68:68" customFormat="1">
      <c r="BP698903" s="90"/>
    </row>
    <row r="698904" spans="68:68" customFormat="1">
      <c r="BP698904" s="90"/>
    </row>
    <row r="698905" spans="68:68" customFormat="1">
      <c r="BP698905" s="90"/>
    </row>
    <row r="698906" spans="68:68" customFormat="1">
      <c r="BP698906" s="90"/>
    </row>
    <row r="698907" spans="68:68" customFormat="1">
      <c r="BP698907" s="90"/>
    </row>
    <row r="698908" spans="68:68" customFormat="1">
      <c r="BP698908" s="90"/>
    </row>
    <row r="698909" spans="68:68" customFormat="1">
      <c r="BP698909" s="90"/>
    </row>
    <row r="698910" spans="68:68" customFormat="1">
      <c r="BP698910" s="90"/>
    </row>
    <row r="698911" spans="68:68" customFormat="1">
      <c r="BP698911" s="90"/>
    </row>
    <row r="698912" spans="68:68" customFormat="1">
      <c r="BP698912" s="90"/>
    </row>
    <row r="698913" spans="68:68" customFormat="1">
      <c r="BP698913" s="90"/>
    </row>
    <row r="698914" spans="68:68" customFormat="1">
      <c r="BP698914" s="90"/>
    </row>
    <row r="698915" spans="68:68" customFormat="1">
      <c r="BP698915" s="90"/>
    </row>
    <row r="698916" spans="68:68" customFormat="1">
      <c r="BP698916" s="90"/>
    </row>
    <row r="698917" spans="68:68" customFormat="1">
      <c r="BP698917" s="90"/>
    </row>
    <row r="698918" spans="68:68" customFormat="1">
      <c r="BP698918" s="90"/>
    </row>
    <row r="698919" spans="68:68" customFormat="1">
      <c r="BP698919" s="90"/>
    </row>
    <row r="698920" spans="68:68" customFormat="1">
      <c r="BP698920" s="90"/>
    </row>
    <row r="698921" spans="68:68" customFormat="1">
      <c r="BP698921" s="90"/>
    </row>
    <row r="698922" spans="68:68" customFormat="1">
      <c r="BP698922" s="90"/>
    </row>
    <row r="698923" spans="68:68" customFormat="1">
      <c r="BP698923" s="90"/>
    </row>
    <row r="698924" spans="68:68" customFormat="1">
      <c r="BP698924" s="90"/>
    </row>
    <row r="698925" spans="68:68" customFormat="1">
      <c r="BP698925" s="90"/>
    </row>
    <row r="698926" spans="68:68" customFormat="1">
      <c r="BP698926" s="90"/>
    </row>
    <row r="698927" spans="68:68" customFormat="1">
      <c r="BP698927" s="90"/>
    </row>
    <row r="698928" spans="68:68" customFormat="1">
      <c r="BP698928" s="90"/>
    </row>
    <row r="698929" spans="68:68" customFormat="1">
      <c r="BP698929" s="90"/>
    </row>
    <row r="698930" spans="68:68" customFormat="1">
      <c r="BP698930" s="90"/>
    </row>
    <row r="698931" spans="68:68" customFormat="1">
      <c r="BP698931" s="90"/>
    </row>
    <row r="698932" spans="68:68" customFormat="1">
      <c r="BP698932" s="90"/>
    </row>
    <row r="698933" spans="68:68" customFormat="1">
      <c r="BP698933" s="90"/>
    </row>
    <row r="698934" spans="68:68" customFormat="1">
      <c r="BP698934" s="90"/>
    </row>
    <row r="698935" spans="68:68" customFormat="1">
      <c r="BP698935" s="90"/>
    </row>
    <row r="698936" spans="68:68" customFormat="1">
      <c r="BP698936" s="90"/>
    </row>
    <row r="698937" spans="68:68" customFormat="1">
      <c r="BP698937" s="90"/>
    </row>
    <row r="698938" spans="68:68" customFormat="1">
      <c r="BP698938" s="90"/>
    </row>
    <row r="698939" spans="68:68" customFormat="1">
      <c r="BP698939" s="90"/>
    </row>
    <row r="698940" spans="68:68" customFormat="1">
      <c r="BP698940" s="90"/>
    </row>
    <row r="698941" spans="68:68" customFormat="1">
      <c r="BP698941" s="90"/>
    </row>
    <row r="698942" spans="68:68" customFormat="1">
      <c r="BP698942" s="90"/>
    </row>
    <row r="698943" spans="68:68" customFormat="1">
      <c r="BP698943" s="90"/>
    </row>
    <row r="698944" spans="68:68" customFormat="1">
      <c r="BP698944" s="90"/>
    </row>
    <row r="698945" spans="68:68" customFormat="1">
      <c r="BP698945" s="90"/>
    </row>
    <row r="698946" spans="68:68" customFormat="1">
      <c r="BP698946" s="90"/>
    </row>
    <row r="698947" spans="68:68" customFormat="1">
      <c r="BP698947" s="90"/>
    </row>
    <row r="698948" spans="68:68" customFormat="1">
      <c r="BP698948" s="90"/>
    </row>
    <row r="698949" spans="68:68" customFormat="1">
      <c r="BP698949" s="90"/>
    </row>
    <row r="698950" spans="68:68" customFormat="1">
      <c r="BP698950" s="90"/>
    </row>
    <row r="698951" spans="68:68" customFormat="1">
      <c r="BP698951" s="90"/>
    </row>
    <row r="698952" spans="68:68" customFormat="1">
      <c r="BP698952" s="90"/>
    </row>
    <row r="698953" spans="68:68" customFormat="1">
      <c r="BP698953" s="90"/>
    </row>
    <row r="698954" spans="68:68" customFormat="1">
      <c r="BP698954" s="90"/>
    </row>
    <row r="698955" spans="68:68" customFormat="1">
      <c r="BP698955" s="90"/>
    </row>
    <row r="698956" spans="68:68" customFormat="1">
      <c r="BP698956" s="90"/>
    </row>
    <row r="698957" spans="68:68" customFormat="1">
      <c r="BP698957" s="90"/>
    </row>
    <row r="698958" spans="68:68" customFormat="1">
      <c r="BP698958" s="90"/>
    </row>
    <row r="698959" spans="68:68" customFormat="1">
      <c r="BP698959" s="90"/>
    </row>
    <row r="698960" spans="68:68" customFormat="1">
      <c r="BP698960" s="90"/>
    </row>
    <row r="698961" spans="68:68" customFormat="1">
      <c r="BP698961" s="90"/>
    </row>
    <row r="698962" spans="68:68" customFormat="1">
      <c r="BP698962" s="90"/>
    </row>
    <row r="698963" spans="68:68" customFormat="1">
      <c r="BP698963" s="90"/>
    </row>
    <row r="698964" spans="68:68" customFormat="1">
      <c r="BP698964" s="90"/>
    </row>
    <row r="698965" spans="68:68" customFormat="1">
      <c r="BP698965" s="90"/>
    </row>
    <row r="698966" spans="68:68" customFormat="1">
      <c r="BP698966" s="90"/>
    </row>
    <row r="698967" spans="68:68" customFormat="1">
      <c r="BP698967" s="90"/>
    </row>
    <row r="698968" spans="68:68" customFormat="1">
      <c r="BP698968" s="90"/>
    </row>
    <row r="698969" spans="68:68" customFormat="1">
      <c r="BP698969" s="90"/>
    </row>
    <row r="698970" spans="68:68" customFormat="1">
      <c r="BP698970" s="90"/>
    </row>
    <row r="698971" spans="68:68" customFormat="1">
      <c r="BP698971" s="90"/>
    </row>
    <row r="698972" spans="68:68" customFormat="1">
      <c r="BP698972" s="90"/>
    </row>
    <row r="698973" spans="68:68" customFormat="1">
      <c r="BP698973" s="90"/>
    </row>
    <row r="698974" spans="68:68" customFormat="1">
      <c r="BP698974" s="90"/>
    </row>
    <row r="698975" spans="68:68" customFormat="1">
      <c r="BP698975" s="90"/>
    </row>
    <row r="698976" spans="68:68" customFormat="1">
      <c r="BP698976" s="90"/>
    </row>
    <row r="698977" spans="68:68" customFormat="1">
      <c r="BP698977" s="90"/>
    </row>
    <row r="698978" spans="68:68" customFormat="1">
      <c r="BP698978" s="90"/>
    </row>
    <row r="698979" spans="68:68" customFormat="1">
      <c r="BP698979" s="90"/>
    </row>
    <row r="698980" spans="68:68" customFormat="1">
      <c r="BP698980" s="90"/>
    </row>
    <row r="698981" spans="68:68" customFormat="1">
      <c r="BP698981" s="90"/>
    </row>
    <row r="698982" spans="68:68" customFormat="1">
      <c r="BP698982" s="90"/>
    </row>
    <row r="698983" spans="68:68" customFormat="1">
      <c r="BP698983" s="90"/>
    </row>
    <row r="698984" spans="68:68" customFormat="1">
      <c r="BP698984" s="90"/>
    </row>
    <row r="698985" spans="68:68" customFormat="1">
      <c r="BP698985" s="90"/>
    </row>
    <row r="698986" spans="68:68" customFormat="1">
      <c r="BP698986" s="90"/>
    </row>
    <row r="698987" spans="68:68" customFormat="1">
      <c r="BP698987" s="90"/>
    </row>
    <row r="698988" spans="68:68" customFormat="1">
      <c r="BP698988" s="90"/>
    </row>
    <row r="698989" spans="68:68" customFormat="1">
      <c r="BP698989" s="90"/>
    </row>
    <row r="698990" spans="68:68" customFormat="1">
      <c r="BP698990" s="90"/>
    </row>
    <row r="698991" spans="68:68" customFormat="1">
      <c r="BP698991" s="90"/>
    </row>
    <row r="698992" spans="68:68" customFormat="1">
      <c r="BP698992" s="90"/>
    </row>
    <row r="698993" spans="68:68" customFormat="1">
      <c r="BP698993" s="90"/>
    </row>
    <row r="698994" spans="68:68" customFormat="1">
      <c r="BP698994" s="90"/>
    </row>
    <row r="698995" spans="68:68" customFormat="1">
      <c r="BP698995" s="90"/>
    </row>
    <row r="698996" spans="68:68" customFormat="1">
      <c r="BP698996" s="90"/>
    </row>
    <row r="698997" spans="68:68" customFormat="1">
      <c r="BP698997" s="90"/>
    </row>
    <row r="698998" spans="68:68" customFormat="1">
      <c r="BP698998" s="90"/>
    </row>
    <row r="698999" spans="68:68" customFormat="1">
      <c r="BP698999" s="90"/>
    </row>
    <row r="699000" spans="68:68" customFormat="1">
      <c r="BP699000" s="90"/>
    </row>
    <row r="699001" spans="68:68" customFormat="1">
      <c r="BP699001" s="90"/>
    </row>
    <row r="699002" spans="68:68" customFormat="1">
      <c r="BP699002" s="90"/>
    </row>
    <row r="699003" spans="68:68" customFormat="1">
      <c r="BP699003" s="90"/>
    </row>
    <row r="699004" spans="68:68" customFormat="1">
      <c r="BP699004" s="90"/>
    </row>
    <row r="699005" spans="68:68" customFormat="1">
      <c r="BP699005" s="90"/>
    </row>
    <row r="699006" spans="68:68" customFormat="1">
      <c r="BP699006" s="90"/>
    </row>
    <row r="699007" spans="68:68" customFormat="1">
      <c r="BP699007" s="90"/>
    </row>
    <row r="699008" spans="68:68" customFormat="1">
      <c r="BP699008" s="90"/>
    </row>
    <row r="699009" spans="68:68" customFormat="1">
      <c r="BP699009" s="90"/>
    </row>
    <row r="699010" spans="68:68" customFormat="1">
      <c r="BP699010" s="90"/>
    </row>
    <row r="699011" spans="68:68" customFormat="1">
      <c r="BP699011" s="90"/>
    </row>
    <row r="699012" spans="68:68" customFormat="1">
      <c r="BP699012" s="90"/>
    </row>
    <row r="699013" spans="68:68" customFormat="1">
      <c r="BP699013" s="90"/>
    </row>
    <row r="699014" spans="68:68" customFormat="1">
      <c r="BP699014" s="90"/>
    </row>
    <row r="699015" spans="68:68" customFormat="1">
      <c r="BP699015" s="90"/>
    </row>
    <row r="699016" spans="68:68" customFormat="1">
      <c r="BP699016" s="90"/>
    </row>
    <row r="699017" spans="68:68" customFormat="1">
      <c r="BP699017" s="90"/>
    </row>
    <row r="699018" spans="68:68" customFormat="1">
      <c r="BP699018" s="90"/>
    </row>
    <row r="699019" spans="68:68" customFormat="1">
      <c r="BP699019" s="90"/>
    </row>
    <row r="699020" spans="68:68" customFormat="1">
      <c r="BP699020" s="90"/>
    </row>
    <row r="699021" spans="68:68" customFormat="1">
      <c r="BP699021" s="90"/>
    </row>
    <row r="699022" spans="68:68" customFormat="1">
      <c r="BP699022" s="90"/>
    </row>
    <row r="699023" spans="68:68" customFormat="1">
      <c r="BP699023" s="90"/>
    </row>
    <row r="699024" spans="68:68" customFormat="1">
      <c r="BP699024" s="90"/>
    </row>
    <row r="699025" spans="68:68" customFormat="1">
      <c r="BP699025" s="90"/>
    </row>
    <row r="699026" spans="68:68" customFormat="1">
      <c r="BP699026" s="90"/>
    </row>
    <row r="699027" spans="68:68" customFormat="1">
      <c r="BP699027" s="90"/>
    </row>
    <row r="699028" spans="68:68" customFormat="1">
      <c r="BP699028" s="90"/>
    </row>
    <row r="699029" spans="68:68" customFormat="1">
      <c r="BP699029" s="90"/>
    </row>
    <row r="699030" spans="68:68" customFormat="1">
      <c r="BP699030" s="90"/>
    </row>
    <row r="699031" spans="68:68" customFormat="1">
      <c r="BP699031" s="90"/>
    </row>
    <row r="699032" spans="68:68" customFormat="1">
      <c r="BP699032" s="90"/>
    </row>
    <row r="699033" spans="68:68" customFormat="1">
      <c r="BP699033" s="90"/>
    </row>
    <row r="699034" spans="68:68" customFormat="1">
      <c r="BP699034" s="90"/>
    </row>
    <row r="699035" spans="68:68" customFormat="1">
      <c r="BP699035" s="90"/>
    </row>
    <row r="699036" spans="68:68" customFormat="1">
      <c r="BP699036" s="90"/>
    </row>
    <row r="699037" spans="68:68" customFormat="1">
      <c r="BP699037" s="90"/>
    </row>
    <row r="699038" spans="68:68" customFormat="1">
      <c r="BP699038" s="90"/>
    </row>
    <row r="699039" spans="68:68" customFormat="1">
      <c r="BP699039" s="90"/>
    </row>
    <row r="699040" spans="68:68" customFormat="1">
      <c r="BP699040" s="90"/>
    </row>
    <row r="699041" spans="68:68" customFormat="1">
      <c r="BP699041" s="90"/>
    </row>
    <row r="699042" spans="68:68" customFormat="1">
      <c r="BP699042" s="90"/>
    </row>
    <row r="699043" spans="68:68" customFormat="1">
      <c r="BP699043" s="90"/>
    </row>
    <row r="699044" spans="68:68" customFormat="1">
      <c r="BP699044" s="90"/>
    </row>
    <row r="699045" spans="68:68" customFormat="1">
      <c r="BP699045" s="90"/>
    </row>
    <row r="699046" spans="68:68" customFormat="1">
      <c r="BP699046" s="90"/>
    </row>
    <row r="699047" spans="68:68" customFormat="1">
      <c r="BP699047" s="90"/>
    </row>
    <row r="699048" spans="68:68" customFormat="1">
      <c r="BP699048" s="90"/>
    </row>
    <row r="699049" spans="68:68" customFormat="1">
      <c r="BP699049" s="90"/>
    </row>
    <row r="699050" spans="68:68" customFormat="1">
      <c r="BP699050" s="90"/>
    </row>
    <row r="699051" spans="68:68" customFormat="1">
      <c r="BP699051" s="90"/>
    </row>
    <row r="699052" spans="68:68" customFormat="1">
      <c r="BP699052" s="90"/>
    </row>
    <row r="699053" spans="68:68" customFormat="1">
      <c r="BP699053" s="90"/>
    </row>
    <row r="699054" spans="68:68" customFormat="1">
      <c r="BP699054" s="90"/>
    </row>
    <row r="699055" spans="68:68" customFormat="1">
      <c r="BP699055" s="90"/>
    </row>
    <row r="699056" spans="68:68" customFormat="1">
      <c r="BP699056" s="90"/>
    </row>
    <row r="699057" spans="68:68" customFormat="1">
      <c r="BP699057" s="90"/>
    </row>
    <row r="699058" spans="68:68" customFormat="1">
      <c r="BP699058" s="90"/>
    </row>
    <row r="699059" spans="68:68" customFormat="1">
      <c r="BP699059" s="90"/>
    </row>
    <row r="699060" spans="68:68" customFormat="1">
      <c r="BP699060" s="90"/>
    </row>
    <row r="699061" spans="68:68" customFormat="1">
      <c r="BP699061" s="90"/>
    </row>
    <row r="699062" spans="68:68" customFormat="1">
      <c r="BP699062" s="90"/>
    </row>
    <row r="699063" spans="68:68" customFormat="1">
      <c r="BP699063" s="90"/>
    </row>
    <row r="699064" spans="68:68" customFormat="1">
      <c r="BP699064" s="90"/>
    </row>
    <row r="699065" spans="68:68" customFormat="1">
      <c r="BP699065" s="90"/>
    </row>
    <row r="699066" spans="68:68" customFormat="1">
      <c r="BP699066" s="90"/>
    </row>
    <row r="699067" spans="68:68" customFormat="1">
      <c r="BP699067" s="90"/>
    </row>
    <row r="699068" spans="68:68" customFormat="1">
      <c r="BP699068" s="90"/>
    </row>
    <row r="699069" spans="68:68" customFormat="1">
      <c r="BP699069" s="90"/>
    </row>
    <row r="699070" spans="68:68" customFormat="1">
      <c r="BP699070" s="90"/>
    </row>
    <row r="699071" spans="68:68" customFormat="1">
      <c r="BP699071" s="90"/>
    </row>
    <row r="699072" spans="68:68" customFormat="1">
      <c r="BP699072" s="90"/>
    </row>
    <row r="699073" spans="68:68" customFormat="1">
      <c r="BP699073" s="90"/>
    </row>
    <row r="699074" spans="68:68" customFormat="1">
      <c r="BP699074" s="90"/>
    </row>
    <row r="699075" spans="68:68" customFormat="1">
      <c r="BP699075" s="90"/>
    </row>
    <row r="699076" spans="68:68" customFormat="1">
      <c r="BP699076" s="90"/>
    </row>
    <row r="699077" spans="68:68" customFormat="1">
      <c r="BP699077" s="90"/>
    </row>
    <row r="699078" spans="68:68" customFormat="1">
      <c r="BP699078" s="90"/>
    </row>
    <row r="699079" spans="68:68" customFormat="1">
      <c r="BP699079" s="90"/>
    </row>
    <row r="699080" spans="68:68" customFormat="1">
      <c r="BP699080" s="90"/>
    </row>
    <row r="699081" spans="68:68" customFormat="1">
      <c r="BP699081" s="90"/>
    </row>
    <row r="699082" spans="68:68" customFormat="1">
      <c r="BP699082" s="90"/>
    </row>
    <row r="699083" spans="68:68" customFormat="1">
      <c r="BP699083" s="90"/>
    </row>
    <row r="699084" spans="68:68" customFormat="1">
      <c r="BP699084" s="90"/>
    </row>
    <row r="699085" spans="68:68" customFormat="1">
      <c r="BP699085" s="90"/>
    </row>
    <row r="699086" spans="68:68" customFormat="1">
      <c r="BP699086" s="90"/>
    </row>
    <row r="699087" spans="68:68" customFormat="1">
      <c r="BP699087" s="90"/>
    </row>
    <row r="699088" spans="68:68" customFormat="1">
      <c r="BP699088" s="90"/>
    </row>
    <row r="699089" spans="68:68" customFormat="1">
      <c r="BP699089" s="90"/>
    </row>
    <row r="699090" spans="68:68" customFormat="1">
      <c r="BP699090" s="90"/>
    </row>
    <row r="699091" spans="68:68" customFormat="1">
      <c r="BP699091" s="90"/>
    </row>
    <row r="699092" spans="68:68" customFormat="1">
      <c r="BP699092" s="90"/>
    </row>
    <row r="699093" spans="68:68" customFormat="1">
      <c r="BP699093" s="90"/>
    </row>
    <row r="699094" spans="68:68" customFormat="1">
      <c r="BP699094" s="90"/>
    </row>
    <row r="699095" spans="68:68" customFormat="1">
      <c r="BP699095" s="90"/>
    </row>
    <row r="699096" spans="68:68" customFormat="1">
      <c r="BP699096" s="90"/>
    </row>
    <row r="699097" spans="68:68" customFormat="1">
      <c r="BP699097" s="90"/>
    </row>
    <row r="699098" spans="68:68" customFormat="1">
      <c r="BP699098" s="90"/>
    </row>
    <row r="699099" spans="68:68" customFormat="1">
      <c r="BP699099" s="90"/>
    </row>
    <row r="699100" spans="68:68" customFormat="1">
      <c r="BP699100" s="90"/>
    </row>
    <row r="699101" spans="68:68" customFormat="1">
      <c r="BP699101" s="90"/>
    </row>
    <row r="699102" spans="68:68" customFormat="1">
      <c r="BP699102" s="90"/>
    </row>
    <row r="699103" spans="68:68" customFormat="1">
      <c r="BP699103" s="90"/>
    </row>
    <row r="699104" spans="68:68" customFormat="1">
      <c r="BP699104" s="90"/>
    </row>
    <row r="699105" spans="68:68" customFormat="1">
      <c r="BP699105" s="90"/>
    </row>
    <row r="699106" spans="68:68" customFormat="1">
      <c r="BP699106" s="90"/>
    </row>
    <row r="699107" spans="68:68" customFormat="1">
      <c r="BP699107" s="90"/>
    </row>
    <row r="699108" spans="68:68" customFormat="1">
      <c r="BP699108" s="90"/>
    </row>
    <row r="699109" spans="68:68" customFormat="1">
      <c r="BP699109" s="90"/>
    </row>
    <row r="699110" spans="68:68" customFormat="1">
      <c r="BP699110" s="90"/>
    </row>
    <row r="699111" spans="68:68" customFormat="1">
      <c r="BP699111" s="90"/>
    </row>
    <row r="699112" spans="68:68" customFormat="1">
      <c r="BP699112" s="90"/>
    </row>
    <row r="699113" spans="68:68" customFormat="1">
      <c r="BP699113" s="90"/>
    </row>
    <row r="699114" spans="68:68" customFormat="1">
      <c r="BP699114" s="90"/>
    </row>
    <row r="699115" spans="68:68" customFormat="1">
      <c r="BP699115" s="90"/>
    </row>
    <row r="699116" spans="68:68" customFormat="1">
      <c r="BP699116" s="90"/>
    </row>
    <row r="699117" spans="68:68" customFormat="1">
      <c r="BP699117" s="90"/>
    </row>
    <row r="699118" spans="68:68" customFormat="1">
      <c r="BP699118" s="90"/>
    </row>
    <row r="699119" spans="68:68" customFormat="1">
      <c r="BP699119" s="90"/>
    </row>
    <row r="699120" spans="68:68" customFormat="1">
      <c r="BP699120" s="90"/>
    </row>
    <row r="699121" spans="68:68" customFormat="1">
      <c r="BP699121" s="90"/>
    </row>
    <row r="699122" spans="68:68" customFormat="1">
      <c r="BP699122" s="90"/>
    </row>
    <row r="699123" spans="68:68" customFormat="1">
      <c r="BP699123" s="90"/>
    </row>
    <row r="699124" spans="68:68" customFormat="1">
      <c r="BP699124" s="90"/>
    </row>
    <row r="699125" spans="68:68" customFormat="1">
      <c r="BP699125" s="90"/>
    </row>
    <row r="699126" spans="68:68" customFormat="1">
      <c r="BP699126" s="90"/>
    </row>
    <row r="699127" spans="68:68" customFormat="1">
      <c r="BP699127" s="90"/>
    </row>
    <row r="699128" spans="68:68" customFormat="1">
      <c r="BP699128" s="90"/>
    </row>
    <row r="699129" spans="68:68" customFormat="1">
      <c r="BP699129" s="90"/>
    </row>
    <row r="699130" spans="68:68" customFormat="1">
      <c r="BP699130" s="90"/>
    </row>
    <row r="699131" spans="68:68" customFormat="1">
      <c r="BP699131" s="90"/>
    </row>
    <row r="699132" spans="68:68" customFormat="1">
      <c r="BP699132" s="90"/>
    </row>
    <row r="699133" spans="68:68" customFormat="1">
      <c r="BP699133" s="90"/>
    </row>
    <row r="699134" spans="68:68" customFormat="1">
      <c r="BP699134" s="90"/>
    </row>
    <row r="699135" spans="68:68" customFormat="1">
      <c r="BP699135" s="90"/>
    </row>
    <row r="699136" spans="68:68" customFormat="1">
      <c r="BP699136" s="90"/>
    </row>
    <row r="699137" spans="68:68" customFormat="1">
      <c r="BP699137" s="90"/>
    </row>
    <row r="699138" spans="68:68" customFormat="1">
      <c r="BP699138" s="90"/>
    </row>
    <row r="699139" spans="68:68" customFormat="1">
      <c r="BP699139" s="90"/>
    </row>
    <row r="699140" spans="68:68" customFormat="1">
      <c r="BP699140" s="90"/>
    </row>
    <row r="699141" spans="68:68" customFormat="1">
      <c r="BP699141" s="90"/>
    </row>
    <row r="699142" spans="68:68" customFormat="1">
      <c r="BP699142" s="90"/>
    </row>
    <row r="699143" spans="68:68" customFormat="1">
      <c r="BP699143" s="90"/>
    </row>
    <row r="699144" spans="68:68" customFormat="1">
      <c r="BP699144" s="90"/>
    </row>
    <row r="699145" spans="68:68" customFormat="1">
      <c r="BP699145" s="90"/>
    </row>
    <row r="699146" spans="68:68" customFormat="1">
      <c r="BP699146" s="90"/>
    </row>
    <row r="699147" spans="68:68" customFormat="1">
      <c r="BP699147" s="90"/>
    </row>
    <row r="699148" spans="68:68" customFormat="1">
      <c r="BP699148" s="90"/>
    </row>
    <row r="699149" spans="68:68" customFormat="1">
      <c r="BP699149" s="90"/>
    </row>
    <row r="699150" spans="68:68" customFormat="1">
      <c r="BP699150" s="90"/>
    </row>
    <row r="699151" spans="68:68" customFormat="1">
      <c r="BP699151" s="90"/>
    </row>
    <row r="699152" spans="68:68" customFormat="1">
      <c r="BP699152" s="90"/>
    </row>
    <row r="699153" spans="68:68" customFormat="1">
      <c r="BP699153" s="90"/>
    </row>
    <row r="699154" spans="68:68" customFormat="1">
      <c r="BP699154" s="90"/>
    </row>
    <row r="699155" spans="68:68" customFormat="1">
      <c r="BP699155" s="90"/>
    </row>
    <row r="699156" spans="68:68" customFormat="1">
      <c r="BP699156" s="90"/>
    </row>
    <row r="699157" spans="68:68" customFormat="1">
      <c r="BP699157" s="90"/>
    </row>
    <row r="699158" spans="68:68" customFormat="1">
      <c r="BP699158" s="90"/>
    </row>
    <row r="699159" spans="68:68" customFormat="1">
      <c r="BP699159" s="90"/>
    </row>
    <row r="699160" spans="68:68" customFormat="1">
      <c r="BP699160" s="90"/>
    </row>
    <row r="699161" spans="68:68" customFormat="1">
      <c r="BP699161" s="90"/>
    </row>
    <row r="699162" spans="68:68" customFormat="1">
      <c r="BP699162" s="90"/>
    </row>
    <row r="699163" spans="68:68" customFormat="1">
      <c r="BP699163" s="90"/>
    </row>
    <row r="699164" spans="68:68" customFormat="1">
      <c r="BP699164" s="90"/>
    </row>
    <row r="699165" spans="68:68" customFormat="1">
      <c r="BP699165" s="90"/>
    </row>
    <row r="699166" spans="68:68" customFormat="1">
      <c r="BP699166" s="90"/>
    </row>
    <row r="699167" spans="68:68" customFormat="1">
      <c r="BP699167" s="90"/>
    </row>
    <row r="699168" spans="68:68" customFormat="1">
      <c r="BP699168" s="90"/>
    </row>
    <row r="699169" spans="68:68" customFormat="1">
      <c r="BP699169" s="90"/>
    </row>
    <row r="699170" spans="68:68" customFormat="1">
      <c r="BP699170" s="90"/>
    </row>
    <row r="699171" spans="68:68" customFormat="1">
      <c r="BP699171" s="90"/>
    </row>
    <row r="699172" spans="68:68" customFormat="1">
      <c r="BP699172" s="90"/>
    </row>
    <row r="699173" spans="68:68" customFormat="1">
      <c r="BP699173" s="90"/>
    </row>
    <row r="699174" spans="68:68" customFormat="1">
      <c r="BP699174" s="90"/>
    </row>
    <row r="699175" spans="68:68" customFormat="1">
      <c r="BP699175" s="90"/>
    </row>
    <row r="699176" spans="68:68" customFormat="1">
      <c r="BP699176" s="90"/>
    </row>
    <row r="699177" spans="68:68" customFormat="1">
      <c r="BP699177" s="90"/>
    </row>
    <row r="699178" spans="68:68" customFormat="1">
      <c r="BP699178" s="90"/>
    </row>
    <row r="699179" spans="68:68" customFormat="1">
      <c r="BP699179" s="90"/>
    </row>
    <row r="699180" spans="68:68" customFormat="1">
      <c r="BP699180" s="90"/>
    </row>
    <row r="699181" spans="68:68" customFormat="1">
      <c r="BP699181" s="90"/>
    </row>
    <row r="699182" spans="68:68" customFormat="1">
      <c r="BP699182" s="90"/>
    </row>
    <row r="699183" spans="68:68" customFormat="1">
      <c r="BP699183" s="90"/>
    </row>
    <row r="699184" spans="68:68" customFormat="1">
      <c r="BP699184" s="90"/>
    </row>
    <row r="699185" spans="68:68" customFormat="1">
      <c r="BP699185" s="90"/>
    </row>
    <row r="699186" spans="68:68" customFormat="1">
      <c r="BP699186" s="90"/>
    </row>
    <row r="699187" spans="68:68" customFormat="1">
      <c r="BP699187" s="90"/>
    </row>
    <row r="699188" spans="68:68" customFormat="1">
      <c r="BP699188" s="90"/>
    </row>
    <row r="699189" spans="68:68" customFormat="1">
      <c r="BP699189" s="90"/>
    </row>
    <row r="699190" spans="68:68" customFormat="1">
      <c r="BP699190" s="90"/>
    </row>
    <row r="699191" spans="68:68" customFormat="1">
      <c r="BP699191" s="90"/>
    </row>
    <row r="699192" spans="68:68" customFormat="1">
      <c r="BP699192" s="90"/>
    </row>
    <row r="699193" spans="68:68" customFormat="1">
      <c r="BP699193" s="90"/>
    </row>
    <row r="699194" spans="68:68" customFormat="1">
      <c r="BP699194" s="90"/>
    </row>
    <row r="699195" spans="68:68" customFormat="1">
      <c r="BP699195" s="90"/>
    </row>
    <row r="699196" spans="68:68" customFormat="1">
      <c r="BP699196" s="90"/>
    </row>
    <row r="699197" spans="68:68" customFormat="1">
      <c r="BP699197" s="90"/>
    </row>
    <row r="699198" spans="68:68" customFormat="1">
      <c r="BP699198" s="90"/>
    </row>
    <row r="699199" spans="68:68" customFormat="1">
      <c r="BP699199" s="90"/>
    </row>
    <row r="699200" spans="68:68" customFormat="1">
      <c r="BP699200" s="90"/>
    </row>
    <row r="699201" spans="68:68" customFormat="1">
      <c r="BP699201" s="90"/>
    </row>
    <row r="699202" spans="68:68" customFormat="1">
      <c r="BP699202" s="90"/>
    </row>
    <row r="699203" spans="68:68" customFormat="1">
      <c r="BP699203" s="90"/>
    </row>
    <row r="699204" spans="68:68" customFormat="1">
      <c r="BP699204" s="90"/>
    </row>
    <row r="699205" spans="68:68" customFormat="1">
      <c r="BP699205" s="90"/>
    </row>
    <row r="699206" spans="68:68" customFormat="1">
      <c r="BP699206" s="90"/>
    </row>
    <row r="699207" spans="68:68" customFormat="1">
      <c r="BP699207" s="90"/>
    </row>
    <row r="699208" spans="68:68" customFormat="1">
      <c r="BP699208" s="90"/>
    </row>
    <row r="699209" spans="68:68" customFormat="1">
      <c r="BP699209" s="90"/>
    </row>
    <row r="699210" spans="68:68" customFormat="1">
      <c r="BP699210" s="90"/>
    </row>
    <row r="699211" spans="68:68" customFormat="1">
      <c r="BP699211" s="90"/>
    </row>
    <row r="699212" spans="68:68" customFormat="1">
      <c r="BP699212" s="90"/>
    </row>
    <row r="699213" spans="68:68" customFormat="1">
      <c r="BP699213" s="90"/>
    </row>
    <row r="699214" spans="68:68" customFormat="1">
      <c r="BP699214" s="90"/>
    </row>
    <row r="699215" spans="68:68" customFormat="1">
      <c r="BP699215" s="90"/>
    </row>
    <row r="699216" spans="68:68" customFormat="1">
      <c r="BP699216" s="90"/>
    </row>
    <row r="699217" spans="68:68" customFormat="1">
      <c r="BP699217" s="90"/>
    </row>
    <row r="699218" spans="68:68" customFormat="1">
      <c r="BP699218" s="90"/>
    </row>
    <row r="699219" spans="68:68" customFormat="1">
      <c r="BP699219" s="90"/>
    </row>
    <row r="699220" spans="68:68" customFormat="1">
      <c r="BP699220" s="90"/>
    </row>
    <row r="699221" spans="68:68" customFormat="1">
      <c r="BP699221" s="90"/>
    </row>
    <row r="699222" spans="68:68" customFormat="1">
      <c r="BP699222" s="90"/>
    </row>
    <row r="699223" spans="68:68" customFormat="1">
      <c r="BP699223" s="90"/>
    </row>
    <row r="699224" spans="68:68" customFormat="1">
      <c r="BP699224" s="90"/>
    </row>
    <row r="699225" spans="68:68" customFormat="1">
      <c r="BP699225" s="90"/>
    </row>
    <row r="699226" spans="68:68" customFormat="1">
      <c r="BP699226" s="90"/>
    </row>
    <row r="699227" spans="68:68" customFormat="1">
      <c r="BP699227" s="90"/>
    </row>
    <row r="699228" spans="68:68" customFormat="1">
      <c r="BP699228" s="90"/>
    </row>
    <row r="699229" spans="68:68" customFormat="1">
      <c r="BP699229" s="90"/>
    </row>
    <row r="699230" spans="68:68" customFormat="1">
      <c r="BP699230" s="90"/>
    </row>
    <row r="699231" spans="68:68" customFormat="1">
      <c r="BP699231" s="90"/>
    </row>
    <row r="699232" spans="68:68" customFormat="1">
      <c r="BP699232" s="90"/>
    </row>
    <row r="699233" spans="68:68" customFormat="1">
      <c r="BP699233" s="90"/>
    </row>
    <row r="699234" spans="68:68" customFormat="1">
      <c r="BP699234" s="90"/>
    </row>
    <row r="699235" spans="68:68" customFormat="1">
      <c r="BP699235" s="90"/>
    </row>
    <row r="699236" spans="68:68" customFormat="1">
      <c r="BP699236" s="90"/>
    </row>
    <row r="699237" spans="68:68" customFormat="1">
      <c r="BP699237" s="90"/>
    </row>
    <row r="699238" spans="68:68" customFormat="1">
      <c r="BP699238" s="90"/>
    </row>
    <row r="699239" spans="68:68" customFormat="1">
      <c r="BP699239" s="90"/>
    </row>
    <row r="699240" spans="68:68" customFormat="1">
      <c r="BP699240" s="90"/>
    </row>
    <row r="699241" spans="68:68" customFormat="1">
      <c r="BP699241" s="90"/>
    </row>
    <row r="699242" spans="68:68" customFormat="1">
      <c r="BP699242" s="90"/>
    </row>
    <row r="699243" spans="68:68" customFormat="1">
      <c r="BP699243" s="90"/>
    </row>
    <row r="699244" spans="68:68" customFormat="1">
      <c r="BP699244" s="90"/>
    </row>
    <row r="699245" spans="68:68" customFormat="1">
      <c r="BP699245" s="90"/>
    </row>
    <row r="699246" spans="68:68" customFormat="1">
      <c r="BP699246" s="90"/>
    </row>
    <row r="699247" spans="68:68" customFormat="1">
      <c r="BP699247" s="90"/>
    </row>
    <row r="699248" spans="68:68" customFormat="1">
      <c r="BP699248" s="90"/>
    </row>
    <row r="699249" spans="68:68" customFormat="1">
      <c r="BP699249" s="90"/>
    </row>
    <row r="699250" spans="68:68" customFormat="1">
      <c r="BP699250" s="90"/>
    </row>
    <row r="699251" spans="68:68" customFormat="1">
      <c r="BP699251" s="90"/>
    </row>
    <row r="699252" spans="68:68" customFormat="1">
      <c r="BP699252" s="90"/>
    </row>
    <row r="699253" spans="68:68" customFormat="1">
      <c r="BP699253" s="90"/>
    </row>
    <row r="699254" spans="68:68" customFormat="1">
      <c r="BP699254" s="90"/>
    </row>
    <row r="699255" spans="68:68" customFormat="1">
      <c r="BP699255" s="90"/>
    </row>
    <row r="699256" spans="68:68" customFormat="1">
      <c r="BP699256" s="90"/>
    </row>
    <row r="699257" spans="68:68" customFormat="1">
      <c r="BP699257" s="90"/>
    </row>
    <row r="699258" spans="68:68" customFormat="1">
      <c r="BP699258" s="90"/>
    </row>
    <row r="699259" spans="68:68" customFormat="1">
      <c r="BP699259" s="90"/>
    </row>
    <row r="699260" spans="68:68" customFormat="1">
      <c r="BP699260" s="90"/>
    </row>
    <row r="699261" spans="68:68" customFormat="1">
      <c r="BP699261" s="90"/>
    </row>
    <row r="699262" spans="68:68" customFormat="1">
      <c r="BP699262" s="90"/>
    </row>
    <row r="699263" spans="68:68" customFormat="1">
      <c r="BP699263" s="90"/>
    </row>
    <row r="699264" spans="68:68" customFormat="1">
      <c r="BP699264" s="90"/>
    </row>
    <row r="699265" spans="68:68" customFormat="1">
      <c r="BP699265" s="90"/>
    </row>
    <row r="699266" spans="68:68" customFormat="1">
      <c r="BP699266" s="90"/>
    </row>
    <row r="699267" spans="68:68" customFormat="1">
      <c r="BP699267" s="90"/>
    </row>
    <row r="699268" spans="68:68" customFormat="1">
      <c r="BP699268" s="90"/>
    </row>
    <row r="699269" spans="68:68" customFormat="1">
      <c r="BP699269" s="90"/>
    </row>
    <row r="699270" spans="68:68" customFormat="1">
      <c r="BP699270" s="90"/>
    </row>
    <row r="699271" spans="68:68" customFormat="1">
      <c r="BP699271" s="90"/>
    </row>
    <row r="699272" spans="68:68" customFormat="1">
      <c r="BP699272" s="90"/>
    </row>
    <row r="699273" spans="68:68" customFormat="1">
      <c r="BP699273" s="90"/>
    </row>
    <row r="699274" spans="68:68" customFormat="1">
      <c r="BP699274" s="90"/>
    </row>
    <row r="699275" spans="68:68" customFormat="1">
      <c r="BP699275" s="90"/>
    </row>
    <row r="699276" spans="68:68" customFormat="1">
      <c r="BP699276" s="90"/>
    </row>
    <row r="699277" spans="68:68" customFormat="1">
      <c r="BP699277" s="90"/>
    </row>
    <row r="699278" spans="68:68" customFormat="1">
      <c r="BP699278" s="90"/>
    </row>
    <row r="699279" spans="68:68" customFormat="1">
      <c r="BP699279" s="90"/>
    </row>
    <row r="699280" spans="68:68" customFormat="1">
      <c r="BP699280" s="90"/>
    </row>
    <row r="699281" spans="68:68" customFormat="1">
      <c r="BP699281" s="90"/>
    </row>
    <row r="699282" spans="68:68" customFormat="1">
      <c r="BP699282" s="90"/>
    </row>
    <row r="699283" spans="68:68" customFormat="1">
      <c r="BP699283" s="90"/>
    </row>
    <row r="699284" spans="68:68" customFormat="1">
      <c r="BP699284" s="90"/>
    </row>
    <row r="699285" spans="68:68" customFormat="1">
      <c r="BP699285" s="90"/>
    </row>
    <row r="699286" spans="68:68" customFormat="1">
      <c r="BP699286" s="90"/>
    </row>
    <row r="699287" spans="68:68" customFormat="1">
      <c r="BP699287" s="90"/>
    </row>
    <row r="699288" spans="68:68" customFormat="1">
      <c r="BP699288" s="90"/>
    </row>
    <row r="699289" spans="68:68" customFormat="1">
      <c r="BP699289" s="90"/>
    </row>
    <row r="699290" spans="68:68" customFormat="1">
      <c r="BP699290" s="90"/>
    </row>
    <row r="699291" spans="68:68" customFormat="1">
      <c r="BP699291" s="90"/>
    </row>
    <row r="699292" spans="68:68" customFormat="1">
      <c r="BP699292" s="90"/>
    </row>
    <row r="699293" spans="68:68" customFormat="1">
      <c r="BP699293" s="90"/>
    </row>
    <row r="699294" spans="68:68" customFormat="1">
      <c r="BP699294" s="90"/>
    </row>
    <row r="699295" spans="68:68" customFormat="1">
      <c r="BP699295" s="90"/>
    </row>
    <row r="699296" spans="68:68" customFormat="1">
      <c r="BP699296" s="90"/>
    </row>
    <row r="699297" spans="68:68" customFormat="1">
      <c r="BP699297" s="90"/>
    </row>
    <row r="699298" spans="68:68" customFormat="1">
      <c r="BP699298" s="90"/>
    </row>
    <row r="699299" spans="68:68" customFormat="1">
      <c r="BP699299" s="90"/>
    </row>
    <row r="699300" spans="68:68" customFormat="1">
      <c r="BP699300" s="90"/>
    </row>
    <row r="699301" spans="68:68" customFormat="1">
      <c r="BP699301" s="90"/>
    </row>
    <row r="699302" spans="68:68" customFormat="1">
      <c r="BP699302" s="90"/>
    </row>
    <row r="699303" spans="68:68" customFormat="1">
      <c r="BP699303" s="90"/>
    </row>
    <row r="699304" spans="68:68" customFormat="1">
      <c r="BP699304" s="90"/>
    </row>
    <row r="699305" spans="68:68" customFormat="1">
      <c r="BP699305" s="90"/>
    </row>
    <row r="699306" spans="68:68" customFormat="1">
      <c r="BP699306" s="90"/>
    </row>
    <row r="699307" spans="68:68" customFormat="1">
      <c r="BP699307" s="90"/>
    </row>
    <row r="699308" spans="68:68" customFormat="1">
      <c r="BP699308" s="90"/>
    </row>
    <row r="699309" spans="68:68" customFormat="1">
      <c r="BP699309" s="90"/>
    </row>
    <row r="699310" spans="68:68" customFormat="1">
      <c r="BP699310" s="90"/>
    </row>
    <row r="699311" spans="68:68" customFormat="1">
      <c r="BP699311" s="90"/>
    </row>
    <row r="699312" spans="68:68" customFormat="1">
      <c r="BP699312" s="90"/>
    </row>
    <row r="699313" spans="68:68" customFormat="1">
      <c r="BP699313" s="90"/>
    </row>
    <row r="699314" spans="68:68" customFormat="1">
      <c r="BP699314" s="90"/>
    </row>
    <row r="699315" spans="68:68" customFormat="1">
      <c r="BP699315" s="90"/>
    </row>
    <row r="699316" spans="68:68" customFormat="1">
      <c r="BP699316" s="90"/>
    </row>
    <row r="699317" spans="68:68" customFormat="1">
      <c r="BP699317" s="90"/>
    </row>
    <row r="699318" spans="68:68" customFormat="1">
      <c r="BP699318" s="90"/>
    </row>
    <row r="699319" spans="68:68" customFormat="1">
      <c r="BP699319" s="90"/>
    </row>
    <row r="699320" spans="68:68" customFormat="1">
      <c r="BP699320" s="90"/>
    </row>
    <row r="699321" spans="68:68" customFormat="1">
      <c r="BP699321" s="90"/>
    </row>
    <row r="699322" spans="68:68" customFormat="1">
      <c r="BP699322" s="90"/>
    </row>
    <row r="699323" spans="68:68" customFormat="1">
      <c r="BP699323" s="90"/>
    </row>
    <row r="699324" spans="68:68" customFormat="1">
      <c r="BP699324" s="90"/>
    </row>
    <row r="699325" spans="68:68" customFormat="1">
      <c r="BP699325" s="90"/>
    </row>
    <row r="699326" spans="68:68" customFormat="1">
      <c r="BP699326" s="90"/>
    </row>
    <row r="699327" spans="68:68" customFormat="1">
      <c r="BP699327" s="90"/>
    </row>
    <row r="699328" spans="68:68" customFormat="1">
      <c r="BP699328" s="90"/>
    </row>
    <row r="699329" spans="68:68" customFormat="1">
      <c r="BP699329" s="90"/>
    </row>
    <row r="699330" spans="68:68" customFormat="1">
      <c r="BP699330" s="90"/>
    </row>
    <row r="699331" spans="68:68" customFormat="1">
      <c r="BP699331" s="90"/>
    </row>
    <row r="699332" spans="68:68" customFormat="1">
      <c r="BP699332" s="90"/>
    </row>
    <row r="699333" spans="68:68" customFormat="1">
      <c r="BP699333" s="90"/>
    </row>
    <row r="699334" spans="68:68" customFormat="1">
      <c r="BP699334" s="90"/>
    </row>
    <row r="699335" spans="68:68" customFormat="1">
      <c r="BP699335" s="90"/>
    </row>
    <row r="699336" spans="68:68" customFormat="1">
      <c r="BP699336" s="90"/>
    </row>
    <row r="699337" spans="68:68" customFormat="1">
      <c r="BP699337" s="90"/>
    </row>
    <row r="699338" spans="68:68" customFormat="1">
      <c r="BP699338" s="90"/>
    </row>
    <row r="699339" spans="68:68" customFormat="1">
      <c r="BP699339" s="90"/>
    </row>
    <row r="699340" spans="68:68" customFormat="1">
      <c r="BP699340" s="90"/>
    </row>
    <row r="699341" spans="68:68" customFormat="1">
      <c r="BP699341" s="90"/>
    </row>
    <row r="699342" spans="68:68" customFormat="1">
      <c r="BP699342" s="90"/>
    </row>
    <row r="699343" spans="68:68" customFormat="1">
      <c r="BP699343" s="90"/>
    </row>
    <row r="699344" spans="68:68" customFormat="1">
      <c r="BP699344" s="90"/>
    </row>
    <row r="699345" spans="68:68" customFormat="1">
      <c r="BP699345" s="90"/>
    </row>
    <row r="699346" spans="68:68" customFormat="1">
      <c r="BP699346" s="90"/>
    </row>
    <row r="699347" spans="68:68" customFormat="1">
      <c r="BP699347" s="90"/>
    </row>
    <row r="699348" spans="68:68" customFormat="1">
      <c r="BP699348" s="90"/>
    </row>
    <row r="699349" spans="68:68" customFormat="1">
      <c r="BP699349" s="90"/>
    </row>
    <row r="699350" spans="68:68" customFormat="1">
      <c r="BP699350" s="90"/>
    </row>
    <row r="699351" spans="68:68" customFormat="1">
      <c r="BP699351" s="90"/>
    </row>
    <row r="699352" spans="68:68" customFormat="1">
      <c r="BP699352" s="90"/>
    </row>
    <row r="699353" spans="68:68" customFormat="1">
      <c r="BP699353" s="90"/>
    </row>
    <row r="699354" spans="68:68" customFormat="1">
      <c r="BP699354" s="90"/>
    </row>
    <row r="699355" spans="68:68" customFormat="1">
      <c r="BP699355" s="90"/>
    </row>
    <row r="699356" spans="68:68" customFormat="1">
      <c r="BP699356" s="90"/>
    </row>
    <row r="699357" spans="68:68" customFormat="1">
      <c r="BP699357" s="90"/>
    </row>
    <row r="699358" spans="68:68" customFormat="1">
      <c r="BP699358" s="90"/>
    </row>
    <row r="699359" spans="68:68" customFormat="1">
      <c r="BP699359" s="90"/>
    </row>
    <row r="699360" spans="68:68" customFormat="1">
      <c r="BP699360" s="90"/>
    </row>
    <row r="699361" spans="68:68" customFormat="1">
      <c r="BP699361" s="90"/>
    </row>
    <row r="699362" spans="68:68" customFormat="1">
      <c r="BP699362" s="90"/>
    </row>
    <row r="699363" spans="68:68" customFormat="1">
      <c r="BP699363" s="90"/>
    </row>
    <row r="699364" spans="68:68" customFormat="1">
      <c r="BP699364" s="90"/>
    </row>
    <row r="699365" spans="68:68" customFormat="1">
      <c r="BP699365" s="90"/>
    </row>
    <row r="699366" spans="68:68" customFormat="1">
      <c r="BP699366" s="90"/>
    </row>
    <row r="699367" spans="68:68" customFormat="1">
      <c r="BP699367" s="90"/>
    </row>
    <row r="699368" spans="68:68" customFormat="1">
      <c r="BP699368" s="90"/>
    </row>
    <row r="699369" spans="68:68" customFormat="1">
      <c r="BP699369" s="90"/>
    </row>
    <row r="699370" spans="68:68" customFormat="1">
      <c r="BP699370" s="90"/>
    </row>
    <row r="699371" spans="68:68" customFormat="1">
      <c r="BP699371" s="90"/>
    </row>
    <row r="699372" spans="68:68" customFormat="1">
      <c r="BP699372" s="90"/>
    </row>
    <row r="699373" spans="68:68" customFormat="1">
      <c r="BP699373" s="90"/>
    </row>
    <row r="699374" spans="68:68" customFormat="1">
      <c r="BP699374" s="90"/>
    </row>
    <row r="699375" spans="68:68" customFormat="1">
      <c r="BP699375" s="90"/>
    </row>
    <row r="699376" spans="68:68" customFormat="1">
      <c r="BP699376" s="90"/>
    </row>
    <row r="699377" spans="68:68" customFormat="1">
      <c r="BP699377" s="90"/>
    </row>
    <row r="699378" spans="68:68" customFormat="1">
      <c r="BP699378" s="90"/>
    </row>
    <row r="699379" spans="68:68" customFormat="1">
      <c r="BP699379" s="90"/>
    </row>
    <row r="699380" spans="68:68" customFormat="1">
      <c r="BP699380" s="90"/>
    </row>
    <row r="699381" spans="68:68" customFormat="1">
      <c r="BP699381" s="90"/>
    </row>
    <row r="699382" spans="68:68" customFormat="1">
      <c r="BP699382" s="90"/>
    </row>
    <row r="699383" spans="68:68" customFormat="1">
      <c r="BP699383" s="90"/>
    </row>
    <row r="699384" spans="68:68" customFormat="1">
      <c r="BP699384" s="90"/>
    </row>
    <row r="699385" spans="68:68" customFormat="1">
      <c r="BP699385" s="90"/>
    </row>
    <row r="699386" spans="68:68" customFormat="1">
      <c r="BP699386" s="90"/>
    </row>
    <row r="699387" spans="68:68" customFormat="1">
      <c r="BP699387" s="90"/>
    </row>
    <row r="699388" spans="68:68" customFormat="1">
      <c r="BP699388" s="90"/>
    </row>
    <row r="699389" spans="68:68" customFormat="1">
      <c r="BP699389" s="90"/>
    </row>
    <row r="699390" spans="68:68" customFormat="1">
      <c r="BP699390" s="90"/>
    </row>
    <row r="699391" spans="68:68" customFormat="1">
      <c r="BP699391" s="90"/>
    </row>
    <row r="699392" spans="68:68" customFormat="1">
      <c r="BP699392" s="90"/>
    </row>
    <row r="699393" spans="68:68" customFormat="1">
      <c r="BP699393" s="90"/>
    </row>
    <row r="699394" spans="68:68" customFormat="1">
      <c r="BP699394" s="90"/>
    </row>
    <row r="699395" spans="68:68" customFormat="1">
      <c r="BP699395" s="90"/>
    </row>
    <row r="699396" spans="68:68" customFormat="1">
      <c r="BP699396" s="90"/>
    </row>
    <row r="699397" spans="68:68" customFormat="1">
      <c r="BP699397" s="90"/>
    </row>
    <row r="699398" spans="68:68" customFormat="1">
      <c r="BP699398" s="90"/>
    </row>
    <row r="699399" spans="68:68" customFormat="1">
      <c r="BP699399" s="90"/>
    </row>
    <row r="699400" spans="68:68" customFormat="1">
      <c r="BP699400" s="90"/>
    </row>
    <row r="699401" spans="68:68" customFormat="1">
      <c r="BP699401" s="90"/>
    </row>
    <row r="699402" spans="68:68" customFormat="1">
      <c r="BP699402" s="90"/>
    </row>
    <row r="699403" spans="68:68" customFormat="1">
      <c r="BP699403" s="90"/>
    </row>
    <row r="699404" spans="68:68" customFormat="1">
      <c r="BP699404" s="90"/>
    </row>
    <row r="699405" spans="68:68" customFormat="1">
      <c r="BP699405" s="90"/>
    </row>
    <row r="699406" spans="68:68" customFormat="1">
      <c r="BP699406" s="90"/>
    </row>
    <row r="699407" spans="68:68" customFormat="1">
      <c r="BP699407" s="90"/>
    </row>
    <row r="699408" spans="68:68" customFormat="1">
      <c r="BP699408" s="90"/>
    </row>
    <row r="699409" spans="68:68" customFormat="1">
      <c r="BP699409" s="90"/>
    </row>
    <row r="699410" spans="68:68" customFormat="1">
      <c r="BP699410" s="90"/>
    </row>
    <row r="699411" spans="68:68" customFormat="1">
      <c r="BP699411" s="90"/>
    </row>
    <row r="699412" spans="68:68" customFormat="1">
      <c r="BP699412" s="90"/>
    </row>
    <row r="699413" spans="68:68" customFormat="1">
      <c r="BP699413" s="90"/>
    </row>
    <row r="699414" spans="68:68" customFormat="1">
      <c r="BP699414" s="90"/>
    </row>
    <row r="699415" spans="68:68" customFormat="1">
      <c r="BP699415" s="90"/>
    </row>
    <row r="699416" spans="68:68" customFormat="1">
      <c r="BP699416" s="90"/>
    </row>
    <row r="699417" spans="68:68" customFormat="1">
      <c r="BP699417" s="90"/>
    </row>
    <row r="699418" spans="68:68" customFormat="1">
      <c r="BP699418" s="90"/>
    </row>
    <row r="699419" spans="68:68" customFormat="1">
      <c r="BP699419" s="90"/>
    </row>
    <row r="699420" spans="68:68" customFormat="1">
      <c r="BP699420" s="90"/>
    </row>
    <row r="699421" spans="68:68" customFormat="1">
      <c r="BP699421" s="90"/>
    </row>
    <row r="699422" spans="68:68" customFormat="1">
      <c r="BP699422" s="90"/>
    </row>
    <row r="699423" spans="68:68" customFormat="1">
      <c r="BP699423" s="90"/>
    </row>
    <row r="699424" spans="68:68" customFormat="1">
      <c r="BP699424" s="90"/>
    </row>
    <row r="699425" spans="68:68" customFormat="1">
      <c r="BP699425" s="90"/>
    </row>
    <row r="699426" spans="68:68" customFormat="1">
      <c r="BP699426" s="90"/>
    </row>
    <row r="699427" spans="68:68" customFormat="1">
      <c r="BP699427" s="90"/>
    </row>
    <row r="699428" spans="68:68" customFormat="1">
      <c r="BP699428" s="90"/>
    </row>
    <row r="699429" spans="68:68" customFormat="1">
      <c r="BP699429" s="90"/>
    </row>
    <row r="699430" spans="68:68" customFormat="1">
      <c r="BP699430" s="90"/>
    </row>
    <row r="699431" spans="68:68" customFormat="1">
      <c r="BP699431" s="90"/>
    </row>
    <row r="699432" spans="68:68" customFormat="1">
      <c r="BP699432" s="90"/>
    </row>
    <row r="699433" spans="68:68" customFormat="1">
      <c r="BP699433" s="90"/>
    </row>
    <row r="699434" spans="68:68" customFormat="1">
      <c r="BP699434" s="90"/>
    </row>
    <row r="699435" spans="68:68" customFormat="1">
      <c r="BP699435" s="90"/>
    </row>
    <row r="699436" spans="68:68" customFormat="1">
      <c r="BP699436" s="90"/>
    </row>
    <row r="699437" spans="68:68" customFormat="1">
      <c r="BP699437" s="90"/>
    </row>
    <row r="699438" spans="68:68" customFormat="1">
      <c r="BP699438" s="90"/>
    </row>
    <row r="699439" spans="68:68" customFormat="1">
      <c r="BP699439" s="90"/>
    </row>
    <row r="699440" spans="68:68" customFormat="1">
      <c r="BP699440" s="90"/>
    </row>
    <row r="699441" spans="68:68" customFormat="1">
      <c r="BP699441" s="90"/>
    </row>
    <row r="699442" spans="68:68" customFormat="1">
      <c r="BP699442" s="90"/>
    </row>
    <row r="699443" spans="68:68" customFormat="1">
      <c r="BP699443" s="90"/>
    </row>
    <row r="699444" spans="68:68" customFormat="1">
      <c r="BP699444" s="90"/>
    </row>
    <row r="699445" spans="68:68" customFormat="1">
      <c r="BP699445" s="90"/>
    </row>
    <row r="699446" spans="68:68" customFormat="1">
      <c r="BP699446" s="90"/>
    </row>
    <row r="699447" spans="68:68" customFormat="1">
      <c r="BP699447" s="90"/>
    </row>
    <row r="699448" spans="68:68" customFormat="1">
      <c r="BP699448" s="90"/>
    </row>
    <row r="699449" spans="68:68" customFormat="1">
      <c r="BP699449" s="90"/>
    </row>
    <row r="699450" spans="68:68" customFormat="1">
      <c r="BP699450" s="90"/>
    </row>
    <row r="699451" spans="68:68" customFormat="1">
      <c r="BP699451" s="90"/>
    </row>
    <row r="699452" spans="68:68" customFormat="1">
      <c r="BP699452" s="90"/>
    </row>
    <row r="699453" spans="68:68" customFormat="1">
      <c r="BP699453" s="90"/>
    </row>
    <row r="699454" spans="68:68" customFormat="1">
      <c r="BP699454" s="90"/>
    </row>
    <row r="699455" spans="68:68" customFormat="1">
      <c r="BP699455" s="90"/>
    </row>
    <row r="699456" spans="68:68" customFormat="1">
      <c r="BP699456" s="90"/>
    </row>
    <row r="699457" spans="68:68" customFormat="1">
      <c r="BP699457" s="90"/>
    </row>
    <row r="699458" spans="68:68" customFormat="1">
      <c r="BP699458" s="90"/>
    </row>
    <row r="699459" spans="68:68" customFormat="1">
      <c r="BP699459" s="90"/>
    </row>
    <row r="699460" spans="68:68" customFormat="1">
      <c r="BP699460" s="90"/>
    </row>
    <row r="699461" spans="68:68" customFormat="1">
      <c r="BP699461" s="90"/>
    </row>
    <row r="699462" spans="68:68" customFormat="1">
      <c r="BP699462" s="90"/>
    </row>
    <row r="699463" spans="68:68" customFormat="1">
      <c r="BP699463" s="90"/>
    </row>
    <row r="699464" spans="68:68" customFormat="1">
      <c r="BP699464" s="90"/>
    </row>
    <row r="699465" spans="68:68" customFormat="1">
      <c r="BP699465" s="90"/>
    </row>
    <row r="699466" spans="68:68" customFormat="1">
      <c r="BP699466" s="90"/>
    </row>
    <row r="699467" spans="68:68" customFormat="1">
      <c r="BP699467" s="90"/>
    </row>
    <row r="699468" spans="68:68" customFormat="1">
      <c r="BP699468" s="90"/>
    </row>
    <row r="699469" spans="68:68" customFormat="1">
      <c r="BP699469" s="90"/>
    </row>
    <row r="699470" spans="68:68" customFormat="1">
      <c r="BP699470" s="90"/>
    </row>
    <row r="699471" spans="68:68" customFormat="1">
      <c r="BP699471" s="90"/>
    </row>
    <row r="699472" spans="68:68" customFormat="1">
      <c r="BP699472" s="90"/>
    </row>
    <row r="699473" spans="68:68" customFormat="1">
      <c r="BP699473" s="90"/>
    </row>
    <row r="699474" spans="68:68" customFormat="1">
      <c r="BP699474" s="90"/>
    </row>
    <row r="699475" spans="68:68" customFormat="1">
      <c r="BP699475" s="90"/>
    </row>
    <row r="699476" spans="68:68" customFormat="1">
      <c r="BP699476" s="90"/>
    </row>
    <row r="699477" spans="68:68" customFormat="1">
      <c r="BP699477" s="90"/>
    </row>
    <row r="699478" spans="68:68" customFormat="1">
      <c r="BP699478" s="90"/>
    </row>
    <row r="699479" spans="68:68" customFormat="1">
      <c r="BP699479" s="90"/>
    </row>
    <row r="699480" spans="68:68" customFormat="1">
      <c r="BP699480" s="90"/>
    </row>
    <row r="699481" spans="68:68" customFormat="1">
      <c r="BP699481" s="90"/>
    </row>
    <row r="699482" spans="68:68" customFormat="1">
      <c r="BP699482" s="90"/>
    </row>
    <row r="699483" spans="68:68" customFormat="1">
      <c r="BP699483" s="90"/>
    </row>
    <row r="699484" spans="68:68" customFormat="1">
      <c r="BP699484" s="90"/>
    </row>
    <row r="699485" spans="68:68" customFormat="1">
      <c r="BP699485" s="90"/>
    </row>
    <row r="699486" spans="68:68" customFormat="1">
      <c r="BP699486" s="90"/>
    </row>
    <row r="699487" spans="68:68" customFormat="1">
      <c r="BP699487" s="90"/>
    </row>
    <row r="699488" spans="68:68" customFormat="1">
      <c r="BP699488" s="90"/>
    </row>
    <row r="699489" spans="68:68" customFormat="1">
      <c r="BP699489" s="90"/>
    </row>
    <row r="699490" spans="68:68" customFormat="1">
      <c r="BP699490" s="90"/>
    </row>
    <row r="699491" spans="68:68" customFormat="1">
      <c r="BP699491" s="90"/>
    </row>
    <row r="699492" spans="68:68" customFormat="1">
      <c r="BP699492" s="90"/>
    </row>
    <row r="699493" spans="68:68" customFormat="1">
      <c r="BP699493" s="90"/>
    </row>
    <row r="699494" spans="68:68" customFormat="1">
      <c r="BP699494" s="90"/>
    </row>
    <row r="699495" spans="68:68" customFormat="1">
      <c r="BP699495" s="90"/>
    </row>
    <row r="699496" spans="68:68" customFormat="1">
      <c r="BP699496" s="90"/>
    </row>
    <row r="699497" spans="68:68" customFormat="1">
      <c r="BP699497" s="90"/>
    </row>
    <row r="699498" spans="68:68" customFormat="1">
      <c r="BP699498" s="90"/>
    </row>
    <row r="699499" spans="68:68" customFormat="1">
      <c r="BP699499" s="90"/>
    </row>
    <row r="699500" spans="68:68" customFormat="1">
      <c r="BP699500" s="90"/>
    </row>
    <row r="699501" spans="68:68" customFormat="1">
      <c r="BP699501" s="90"/>
    </row>
    <row r="699502" spans="68:68" customFormat="1">
      <c r="BP699502" s="90"/>
    </row>
    <row r="699503" spans="68:68" customFormat="1">
      <c r="BP699503" s="90"/>
    </row>
    <row r="699504" spans="68:68" customFormat="1">
      <c r="BP699504" s="90"/>
    </row>
    <row r="699505" spans="68:68" customFormat="1">
      <c r="BP699505" s="90"/>
    </row>
    <row r="699506" spans="68:68" customFormat="1">
      <c r="BP699506" s="90"/>
    </row>
    <row r="699507" spans="68:68" customFormat="1">
      <c r="BP699507" s="90"/>
    </row>
    <row r="699508" spans="68:68" customFormat="1">
      <c r="BP699508" s="90"/>
    </row>
    <row r="699509" spans="68:68" customFormat="1">
      <c r="BP699509" s="90"/>
    </row>
    <row r="699510" spans="68:68" customFormat="1">
      <c r="BP699510" s="90"/>
    </row>
    <row r="699511" spans="68:68" customFormat="1">
      <c r="BP699511" s="90"/>
    </row>
    <row r="699512" spans="68:68" customFormat="1">
      <c r="BP699512" s="90"/>
    </row>
    <row r="699513" spans="68:68" customFormat="1">
      <c r="BP699513" s="90"/>
    </row>
    <row r="699514" spans="68:68" customFormat="1">
      <c r="BP699514" s="90"/>
    </row>
    <row r="699515" spans="68:68" customFormat="1">
      <c r="BP699515" s="90"/>
    </row>
    <row r="699516" spans="68:68" customFormat="1">
      <c r="BP699516" s="90"/>
    </row>
    <row r="699517" spans="68:68" customFormat="1">
      <c r="BP699517" s="90"/>
    </row>
    <row r="699518" spans="68:68" customFormat="1">
      <c r="BP699518" s="90"/>
    </row>
    <row r="699519" spans="68:68" customFormat="1">
      <c r="BP699519" s="90"/>
    </row>
    <row r="699520" spans="68:68" customFormat="1">
      <c r="BP699520" s="90"/>
    </row>
    <row r="699521" spans="68:68" customFormat="1">
      <c r="BP699521" s="90"/>
    </row>
    <row r="699522" spans="68:68" customFormat="1">
      <c r="BP699522" s="90"/>
    </row>
    <row r="699523" spans="68:68" customFormat="1">
      <c r="BP699523" s="90"/>
    </row>
    <row r="699524" spans="68:68" customFormat="1">
      <c r="BP699524" s="90"/>
    </row>
    <row r="699525" spans="68:68" customFormat="1">
      <c r="BP699525" s="90"/>
    </row>
    <row r="699526" spans="68:68" customFormat="1">
      <c r="BP699526" s="90"/>
    </row>
    <row r="699527" spans="68:68" customFormat="1">
      <c r="BP699527" s="90"/>
    </row>
    <row r="699528" spans="68:68" customFormat="1">
      <c r="BP699528" s="90"/>
    </row>
    <row r="699529" spans="68:68" customFormat="1">
      <c r="BP699529" s="90"/>
    </row>
    <row r="699530" spans="68:68" customFormat="1">
      <c r="BP699530" s="90"/>
    </row>
    <row r="699531" spans="68:68" customFormat="1">
      <c r="BP699531" s="90"/>
    </row>
    <row r="699532" spans="68:68" customFormat="1">
      <c r="BP699532" s="90"/>
    </row>
    <row r="699533" spans="68:68" customFormat="1">
      <c r="BP699533" s="90"/>
    </row>
    <row r="699534" spans="68:68" customFormat="1">
      <c r="BP699534" s="90"/>
    </row>
    <row r="699535" spans="68:68" customFormat="1">
      <c r="BP699535" s="90"/>
    </row>
    <row r="699536" spans="68:68" customFormat="1">
      <c r="BP699536" s="90"/>
    </row>
    <row r="699537" spans="68:68" customFormat="1">
      <c r="BP699537" s="90"/>
    </row>
    <row r="699538" spans="68:68" customFormat="1">
      <c r="BP699538" s="90"/>
    </row>
    <row r="699539" spans="68:68" customFormat="1">
      <c r="BP699539" s="90"/>
    </row>
    <row r="699540" spans="68:68" customFormat="1">
      <c r="BP699540" s="90"/>
    </row>
    <row r="699541" spans="68:68" customFormat="1">
      <c r="BP699541" s="90"/>
    </row>
    <row r="699542" spans="68:68" customFormat="1">
      <c r="BP699542" s="90"/>
    </row>
    <row r="699543" spans="68:68" customFormat="1">
      <c r="BP699543" s="90"/>
    </row>
    <row r="699544" spans="68:68" customFormat="1">
      <c r="BP699544" s="90"/>
    </row>
    <row r="699545" spans="68:68" customFormat="1">
      <c r="BP699545" s="90"/>
    </row>
    <row r="699546" spans="68:68" customFormat="1">
      <c r="BP699546" s="90"/>
    </row>
    <row r="699547" spans="68:68" customFormat="1">
      <c r="BP699547" s="90"/>
    </row>
    <row r="699548" spans="68:68" customFormat="1">
      <c r="BP699548" s="90"/>
    </row>
    <row r="699549" spans="68:68" customFormat="1">
      <c r="BP699549" s="90"/>
    </row>
    <row r="699550" spans="68:68" customFormat="1">
      <c r="BP699550" s="90"/>
    </row>
    <row r="699551" spans="68:68" customFormat="1">
      <c r="BP699551" s="90"/>
    </row>
    <row r="699552" spans="68:68" customFormat="1">
      <c r="BP699552" s="90"/>
    </row>
    <row r="699553" spans="68:68" customFormat="1">
      <c r="BP699553" s="90"/>
    </row>
    <row r="699554" spans="68:68" customFormat="1">
      <c r="BP699554" s="90"/>
    </row>
    <row r="699555" spans="68:68" customFormat="1">
      <c r="BP699555" s="90"/>
    </row>
    <row r="699556" spans="68:68" customFormat="1">
      <c r="BP699556" s="90"/>
    </row>
    <row r="699557" spans="68:68" customFormat="1">
      <c r="BP699557" s="90"/>
    </row>
    <row r="699558" spans="68:68" customFormat="1">
      <c r="BP699558" s="90"/>
    </row>
    <row r="699559" spans="68:68" customFormat="1">
      <c r="BP699559" s="90"/>
    </row>
    <row r="699560" spans="68:68" customFormat="1">
      <c r="BP699560" s="90"/>
    </row>
    <row r="699561" spans="68:68" customFormat="1">
      <c r="BP699561" s="90"/>
    </row>
    <row r="699562" spans="68:68" customFormat="1">
      <c r="BP699562" s="90"/>
    </row>
    <row r="699563" spans="68:68" customFormat="1">
      <c r="BP699563" s="90"/>
    </row>
    <row r="699564" spans="68:68" customFormat="1">
      <c r="BP699564" s="90"/>
    </row>
    <row r="699565" spans="68:68" customFormat="1">
      <c r="BP699565" s="90"/>
    </row>
    <row r="699566" spans="68:68" customFormat="1">
      <c r="BP699566" s="90"/>
    </row>
    <row r="699567" spans="68:68" customFormat="1">
      <c r="BP699567" s="90"/>
    </row>
    <row r="699568" spans="68:68" customFormat="1">
      <c r="BP699568" s="90"/>
    </row>
    <row r="699569" spans="68:68" customFormat="1">
      <c r="BP699569" s="90"/>
    </row>
    <row r="699570" spans="68:68" customFormat="1">
      <c r="BP699570" s="90"/>
    </row>
    <row r="699571" spans="68:68" customFormat="1">
      <c r="BP699571" s="90"/>
    </row>
    <row r="699572" spans="68:68" customFormat="1">
      <c r="BP699572" s="90"/>
    </row>
    <row r="699573" spans="68:68" customFormat="1">
      <c r="BP699573" s="90"/>
    </row>
    <row r="699574" spans="68:68" customFormat="1">
      <c r="BP699574" s="90"/>
    </row>
    <row r="699575" spans="68:68" customFormat="1">
      <c r="BP699575" s="90"/>
    </row>
    <row r="699576" spans="68:68" customFormat="1">
      <c r="BP699576" s="90"/>
    </row>
    <row r="699577" spans="68:68" customFormat="1">
      <c r="BP699577" s="90"/>
    </row>
    <row r="699578" spans="68:68" customFormat="1">
      <c r="BP699578" s="90"/>
    </row>
    <row r="699579" spans="68:68" customFormat="1">
      <c r="BP699579" s="90"/>
    </row>
    <row r="699580" spans="68:68" customFormat="1">
      <c r="BP699580" s="90"/>
    </row>
    <row r="699581" spans="68:68" customFormat="1">
      <c r="BP699581" s="90"/>
    </row>
    <row r="699582" spans="68:68" customFormat="1">
      <c r="BP699582" s="90"/>
    </row>
    <row r="699583" spans="68:68" customFormat="1">
      <c r="BP699583" s="90"/>
    </row>
    <row r="699584" spans="68:68" customFormat="1">
      <c r="BP699584" s="90"/>
    </row>
    <row r="699585" spans="68:68" customFormat="1">
      <c r="BP699585" s="90"/>
    </row>
    <row r="699586" spans="68:68" customFormat="1">
      <c r="BP699586" s="90"/>
    </row>
    <row r="699587" spans="68:68" customFormat="1">
      <c r="BP699587" s="90"/>
    </row>
    <row r="699588" spans="68:68" customFormat="1">
      <c r="BP699588" s="90"/>
    </row>
    <row r="699589" spans="68:68" customFormat="1">
      <c r="BP699589" s="90"/>
    </row>
    <row r="699590" spans="68:68" customFormat="1">
      <c r="BP699590" s="90"/>
    </row>
    <row r="699591" spans="68:68" customFormat="1">
      <c r="BP699591" s="90"/>
    </row>
    <row r="699592" spans="68:68" customFormat="1">
      <c r="BP699592" s="90"/>
    </row>
    <row r="699593" spans="68:68" customFormat="1">
      <c r="BP699593" s="90"/>
    </row>
    <row r="699594" spans="68:68" customFormat="1">
      <c r="BP699594" s="90"/>
    </row>
    <row r="699595" spans="68:68" customFormat="1">
      <c r="BP699595" s="90"/>
    </row>
    <row r="699596" spans="68:68" customFormat="1">
      <c r="BP699596" s="90"/>
    </row>
    <row r="699597" spans="68:68" customFormat="1">
      <c r="BP699597" s="90"/>
    </row>
    <row r="699598" spans="68:68" customFormat="1">
      <c r="BP699598" s="90"/>
    </row>
    <row r="699599" spans="68:68" customFormat="1">
      <c r="BP699599" s="90"/>
    </row>
    <row r="699600" spans="68:68" customFormat="1">
      <c r="BP699600" s="90"/>
    </row>
    <row r="699601" spans="68:68" customFormat="1">
      <c r="BP699601" s="90"/>
    </row>
    <row r="699602" spans="68:68" customFormat="1">
      <c r="BP699602" s="90"/>
    </row>
    <row r="699603" spans="68:68" customFormat="1">
      <c r="BP699603" s="90"/>
    </row>
    <row r="699604" spans="68:68" customFormat="1">
      <c r="BP699604" s="90"/>
    </row>
    <row r="699605" spans="68:68" customFormat="1">
      <c r="BP699605" s="90"/>
    </row>
    <row r="699606" spans="68:68" customFormat="1">
      <c r="BP699606" s="90"/>
    </row>
    <row r="699607" spans="68:68" customFormat="1">
      <c r="BP699607" s="90"/>
    </row>
    <row r="699608" spans="68:68" customFormat="1">
      <c r="BP699608" s="90"/>
    </row>
    <row r="699609" spans="68:68" customFormat="1">
      <c r="BP699609" s="90"/>
    </row>
    <row r="699610" spans="68:68" customFormat="1">
      <c r="BP699610" s="90"/>
    </row>
    <row r="699611" spans="68:68" customFormat="1">
      <c r="BP699611" s="90"/>
    </row>
    <row r="699612" spans="68:68" customFormat="1">
      <c r="BP699612" s="90"/>
    </row>
    <row r="699613" spans="68:68" customFormat="1">
      <c r="BP699613" s="90"/>
    </row>
    <row r="699614" spans="68:68" customFormat="1">
      <c r="BP699614" s="90"/>
    </row>
    <row r="699615" spans="68:68" customFormat="1">
      <c r="BP699615" s="90"/>
    </row>
    <row r="699616" spans="68:68" customFormat="1">
      <c r="BP699616" s="90"/>
    </row>
    <row r="699617" spans="68:68" customFormat="1">
      <c r="BP699617" s="90"/>
    </row>
    <row r="699618" spans="68:68" customFormat="1">
      <c r="BP699618" s="90"/>
    </row>
    <row r="699619" spans="68:68" customFormat="1">
      <c r="BP699619" s="90"/>
    </row>
    <row r="699620" spans="68:68" customFormat="1">
      <c r="BP699620" s="90"/>
    </row>
    <row r="699621" spans="68:68" customFormat="1">
      <c r="BP699621" s="90"/>
    </row>
    <row r="699622" spans="68:68" customFormat="1">
      <c r="BP699622" s="90"/>
    </row>
    <row r="699623" spans="68:68" customFormat="1">
      <c r="BP699623" s="90"/>
    </row>
    <row r="699624" spans="68:68" customFormat="1">
      <c r="BP699624" s="90"/>
    </row>
    <row r="699625" spans="68:68" customFormat="1">
      <c r="BP699625" s="90"/>
    </row>
    <row r="699626" spans="68:68" customFormat="1">
      <c r="BP699626" s="90"/>
    </row>
    <row r="699627" spans="68:68" customFormat="1">
      <c r="BP699627" s="90"/>
    </row>
    <row r="699628" spans="68:68" customFormat="1">
      <c r="BP699628" s="90"/>
    </row>
    <row r="699629" spans="68:68" customFormat="1">
      <c r="BP699629" s="90"/>
    </row>
    <row r="699630" spans="68:68" customFormat="1">
      <c r="BP699630" s="90"/>
    </row>
    <row r="699631" spans="68:68" customFormat="1">
      <c r="BP699631" s="90"/>
    </row>
    <row r="699632" spans="68:68" customFormat="1">
      <c r="BP699632" s="90"/>
    </row>
    <row r="699633" spans="68:68" customFormat="1">
      <c r="BP699633" s="90"/>
    </row>
    <row r="699634" spans="68:68" customFormat="1">
      <c r="BP699634" s="90"/>
    </row>
    <row r="699635" spans="68:68" customFormat="1">
      <c r="BP699635" s="90"/>
    </row>
    <row r="699636" spans="68:68" customFormat="1">
      <c r="BP699636" s="90"/>
    </row>
    <row r="699637" spans="68:68" customFormat="1">
      <c r="BP699637" s="90"/>
    </row>
    <row r="699638" spans="68:68" customFormat="1">
      <c r="BP699638" s="90"/>
    </row>
    <row r="699639" spans="68:68" customFormat="1">
      <c r="BP699639" s="90"/>
    </row>
    <row r="699640" spans="68:68" customFormat="1">
      <c r="BP699640" s="90"/>
    </row>
    <row r="699641" spans="68:68" customFormat="1">
      <c r="BP699641" s="90"/>
    </row>
    <row r="699642" spans="68:68" customFormat="1">
      <c r="BP699642" s="90"/>
    </row>
    <row r="699643" spans="68:68" customFormat="1">
      <c r="BP699643" s="90"/>
    </row>
    <row r="699644" spans="68:68" customFormat="1">
      <c r="BP699644" s="90"/>
    </row>
    <row r="699645" spans="68:68" customFormat="1">
      <c r="BP699645" s="90"/>
    </row>
    <row r="699646" spans="68:68" customFormat="1">
      <c r="BP699646" s="90"/>
    </row>
    <row r="699647" spans="68:68" customFormat="1">
      <c r="BP699647" s="90"/>
    </row>
    <row r="699648" spans="68:68" customFormat="1">
      <c r="BP699648" s="90"/>
    </row>
    <row r="699649" spans="68:68" customFormat="1">
      <c r="BP699649" s="90"/>
    </row>
    <row r="699650" spans="68:68" customFormat="1">
      <c r="BP699650" s="90"/>
    </row>
    <row r="699651" spans="68:68" customFormat="1">
      <c r="BP699651" s="90"/>
    </row>
    <row r="699652" spans="68:68" customFormat="1">
      <c r="BP699652" s="90"/>
    </row>
    <row r="699653" spans="68:68" customFormat="1">
      <c r="BP699653" s="90"/>
    </row>
    <row r="699654" spans="68:68" customFormat="1">
      <c r="BP699654" s="90"/>
    </row>
    <row r="699655" spans="68:68" customFormat="1">
      <c r="BP699655" s="90"/>
    </row>
    <row r="699656" spans="68:68" customFormat="1">
      <c r="BP699656" s="90"/>
    </row>
    <row r="699657" spans="68:68" customFormat="1">
      <c r="BP699657" s="90"/>
    </row>
    <row r="699658" spans="68:68" customFormat="1">
      <c r="BP699658" s="90"/>
    </row>
    <row r="699659" spans="68:68" customFormat="1">
      <c r="BP699659" s="90"/>
    </row>
    <row r="699660" spans="68:68" customFormat="1">
      <c r="BP699660" s="90"/>
    </row>
    <row r="699661" spans="68:68" customFormat="1">
      <c r="BP699661" s="90"/>
    </row>
    <row r="699662" spans="68:68" customFormat="1">
      <c r="BP699662" s="90"/>
    </row>
    <row r="699663" spans="68:68" customFormat="1">
      <c r="BP699663" s="90"/>
    </row>
    <row r="699664" spans="68:68" customFormat="1">
      <c r="BP699664" s="90"/>
    </row>
    <row r="699665" spans="68:68" customFormat="1">
      <c r="BP699665" s="90"/>
    </row>
    <row r="699666" spans="68:68" customFormat="1">
      <c r="BP699666" s="90"/>
    </row>
    <row r="699667" spans="68:68" customFormat="1">
      <c r="BP699667" s="90"/>
    </row>
    <row r="699668" spans="68:68" customFormat="1">
      <c r="BP699668" s="90"/>
    </row>
    <row r="699669" spans="68:68" customFormat="1">
      <c r="BP699669" s="90"/>
    </row>
    <row r="699670" spans="68:68" customFormat="1">
      <c r="BP699670" s="90"/>
    </row>
    <row r="699671" spans="68:68" customFormat="1">
      <c r="BP699671" s="90"/>
    </row>
    <row r="699672" spans="68:68" customFormat="1">
      <c r="BP699672" s="90"/>
    </row>
    <row r="699673" spans="68:68" customFormat="1">
      <c r="BP699673" s="90"/>
    </row>
    <row r="699674" spans="68:68" customFormat="1">
      <c r="BP699674" s="90"/>
    </row>
    <row r="699675" spans="68:68" customFormat="1">
      <c r="BP699675" s="90"/>
    </row>
    <row r="699676" spans="68:68" customFormat="1">
      <c r="BP699676" s="90"/>
    </row>
    <row r="699677" spans="68:68" customFormat="1">
      <c r="BP699677" s="90"/>
    </row>
    <row r="699678" spans="68:68" customFormat="1">
      <c r="BP699678" s="90"/>
    </row>
    <row r="699679" spans="68:68" customFormat="1">
      <c r="BP699679" s="90"/>
    </row>
    <row r="699680" spans="68:68" customFormat="1">
      <c r="BP699680" s="90"/>
    </row>
    <row r="699681" spans="68:68" customFormat="1">
      <c r="BP699681" s="90"/>
    </row>
    <row r="699682" spans="68:68" customFormat="1">
      <c r="BP699682" s="90"/>
    </row>
    <row r="699683" spans="68:68" customFormat="1">
      <c r="BP699683" s="90"/>
    </row>
    <row r="699684" spans="68:68" customFormat="1">
      <c r="BP699684" s="90"/>
    </row>
    <row r="699685" spans="68:68" customFormat="1">
      <c r="BP699685" s="90"/>
    </row>
    <row r="699686" spans="68:68" customFormat="1">
      <c r="BP699686" s="90"/>
    </row>
    <row r="699687" spans="68:68" customFormat="1">
      <c r="BP699687" s="90"/>
    </row>
    <row r="699688" spans="68:68" customFormat="1">
      <c r="BP699688" s="90"/>
    </row>
    <row r="699689" spans="68:68" customFormat="1">
      <c r="BP699689" s="90"/>
    </row>
    <row r="699690" spans="68:68" customFormat="1">
      <c r="BP699690" s="90"/>
    </row>
    <row r="699691" spans="68:68" customFormat="1">
      <c r="BP699691" s="90"/>
    </row>
    <row r="699692" spans="68:68" customFormat="1">
      <c r="BP699692" s="90"/>
    </row>
    <row r="699693" spans="68:68" customFormat="1">
      <c r="BP699693" s="90"/>
    </row>
    <row r="699694" spans="68:68" customFormat="1">
      <c r="BP699694" s="90"/>
    </row>
    <row r="699695" spans="68:68" customFormat="1">
      <c r="BP699695" s="90"/>
    </row>
    <row r="699696" spans="68:68" customFormat="1">
      <c r="BP699696" s="90"/>
    </row>
    <row r="699697" spans="68:68" customFormat="1">
      <c r="BP699697" s="90"/>
    </row>
    <row r="699698" spans="68:68" customFormat="1">
      <c r="BP699698" s="90"/>
    </row>
    <row r="699699" spans="68:68" customFormat="1">
      <c r="BP699699" s="90"/>
    </row>
    <row r="699700" spans="68:68" customFormat="1">
      <c r="BP699700" s="90"/>
    </row>
    <row r="699701" spans="68:68" customFormat="1">
      <c r="BP699701" s="90"/>
    </row>
    <row r="699702" spans="68:68" customFormat="1">
      <c r="BP699702" s="90"/>
    </row>
    <row r="699703" spans="68:68" customFormat="1">
      <c r="BP699703" s="90"/>
    </row>
    <row r="699704" spans="68:68" customFormat="1">
      <c r="BP699704" s="90"/>
    </row>
    <row r="699705" spans="68:68" customFormat="1">
      <c r="BP699705" s="90"/>
    </row>
    <row r="699706" spans="68:68" customFormat="1">
      <c r="BP699706" s="90"/>
    </row>
    <row r="699707" spans="68:68" customFormat="1">
      <c r="BP699707" s="90"/>
    </row>
    <row r="699708" spans="68:68" customFormat="1">
      <c r="BP699708" s="90"/>
    </row>
    <row r="699709" spans="68:68" customFormat="1">
      <c r="BP699709" s="90"/>
    </row>
    <row r="699710" spans="68:68" customFormat="1">
      <c r="BP699710" s="90"/>
    </row>
    <row r="699711" spans="68:68" customFormat="1">
      <c r="BP699711" s="90"/>
    </row>
    <row r="699712" spans="68:68" customFormat="1">
      <c r="BP699712" s="90"/>
    </row>
    <row r="699713" spans="68:68" customFormat="1">
      <c r="BP699713" s="90"/>
    </row>
    <row r="699714" spans="68:68" customFormat="1">
      <c r="BP699714" s="90"/>
    </row>
    <row r="699715" spans="68:68" customFormat="1">
      <c r="BP699715" s="90"/>
    </row>
    <row r="699716" spans="68:68" customFormat="1">
      <c r="BP699716" s="90"/>
    </row>
    <row r="699717" spans="68:68" customFormat="1">
      <c r="BP699717" s="90"/>
    </row>
    <row r="699718" spans="68:68" customFormat="1">
      <c r="BP699718" s="90"/>
    </row>
    <row r="699719" spans="68:68" customFormat="1">
      <c r="BP699719" s="90"/>
    </row>
    <row r="699720" spans="68:68" customFormat="1">
      <c r="BP699720" s="90"/>
    </row>
    <row r="699721" spans="68:68" customFormat="1">
      <c r="BP699721" s="90"/>
    </row>
    <row r="699722" spans="68:68" customFormat="1">
      <c r="BP699722" s="90"/>
    </row>
    <row r="699723" spans="68:68" customFormat="1">
      <c r="BP699723" s="90"/>
    </row>
    <row r="699724" spans="68:68" customFormat="1">
      <c r="BP699724" s="90"/>
    </row>
    <row r="699725" spans="68:68" customFormat="1">
      <c r="BP699725" s="90"/>
    </row>
    <row r="699726" spans="68:68" customFormat="1">
      <c r="BP699726" s="90"/>
    </row>
    <row r="699727" spans="68:68" customFormat="1">
      <c r="BP699727" s="90"/>
    </row>
    <row r="699728" spans="68:68" customFormat="1">
      <c r="BP699728" s="90"/>
    </row>
    <row r="699729" spans="68:68" customFormat="1">
      <c r="BP699729" s="90"/>
    </row>
    <row r="699730" spans="68:68" customFormat="1">
      <c r="BP699730" s="90"/>
    </row>
    <row r="699731" spans="68:68" customFormat="1">
      <c r="BP699731" s="90"/>
    </row>
    <row r="699732" spans="68:68" customFormat="1">
      <c r="BP699732" s="90"/>
    </row>
    <row r="699733" spans="68:68" customFormat="1">
      <c r="BP699733" s="90"/>
    </row>
    <row r="699734" spans="68:68" customFormat="1">
      <c r="BP699734" s="90"/>
    </row>
    <row r="699735" spans="68:68" customFormat="1">
      <c r="BP699735" s="90"/>
    </row>
    <row r="699736" spans="68:68" customFormat="1">
      <c r="BP699736" s="90"/>
    </row>
    <row r="699737" spans="68:68" customFormat="1">
      <c r="BP699737" s="90"/>
    </row>
    <row r="699738" spans="68:68" customFormat="1">
      <c r="BP699738" s="90"/>
    </row>
    <row r="699739" spans="68:68" customFormat="1">
      <c r="BP699739" s="90"/>
    </row>
    <row r="699740" spans="68:68" customFormat="1">
      <c r="BP699740" s="90"/>
    </row>
    <row r="699741" spans="68:68" customFormat="1">
      <c r="BP699741" s="90"/>
    </row>
    <row r="699742" spans="68:68" customFormat="1">
      <c r="BP699742" s="90"/>
    </row>
    <row r="699743" spans="68:68" customFormat="1">
      <c r="BP699743" s="90"/>
    </row>
    <row r="699744" spans="68:68" customFormat="1">
      <c r="BP699744" s="90"/>
    </row>
    <row r="699745" spans="68:68" customFormat="1">
      <c r="BP699745" s="90"/>
    </row>
    <row r="699746" spans="68:68" customFormat="1">
      <c r="BP699746" s="90"/>
    </row>
    <row r="699747" spans="68:68" customFormat="1">
      <c r="BP699747" s="90"/>
    </row>
    <row r="699748" spans="68:68" customFormat="1">
      <c r="BP699748" s="90"/>
    </row>
    <row r="699749" spans="68:68" customFormat="1">
      <c r="BP699749" s="90"/>
    </row>
    <row r="699750" spans="68:68" customFormat="1">
      <c r="BP699750" s="90"/>
    </row>
    <row r="699751" spans="68:68" customFormat="1">
      <c r="BP699751" s="90"/>
    </row>
    <row r="699752" spans="68:68" customFormat="1">
      <c r="BP699752" s="90"/>
    </row>
    <row r="699753" spans="68:68" customFormat="1">
      <c r="BP699753" s="90"/>
    </row>
    <row r="699754" spans="68:68" customFormat="1">
      <c r="BP699754" s="90"/>
    </row>
    <row r="699755" spans="68:68" customFormat="1">
      <c r="BP699755" s="90"/>
    </row>
    <row r="699756" spans="68:68" customFormat="1">
      <c r="BP699756" s="90"/>
    </row>
    <row r="699757" spans="68:68" customFormat="1">
      <c r="BP699757" s="90"/>
    </row>
    <row r="699758" spans="68:68" customFormat="1">
      <c r="BP699758" s="90"/>
    </row>
    <row r="699759" spans="68:68" customFormat="1">
      <c r="BP699759" s="90"/>
    </row>
    <row r="699760" spans="68:68" customFormat="1">
      <c r="BP699760" s="90"/>
    </row>
    <row r="699761" spans="68:68" customFormat="1">
      <c r="BP699761" s="90"/>
    </row>
    <row r="699762" spans="68:68" customFormat="1">
      <c r="BP699762" s="90"/>
    </row>
    <row r="699763" spans="68:68" customFormat="1">
      <c r="BP699763" s="90"/>
    </row>
    <row r="699764" spans="68:68" customFormat="1">
      <c r="BP699764" s="90"/>
    </row>
    <row r="699765" spans="68:68" customFormat="1">
      <c r="BP699765" s="90"/>
    </row>
    <row r="699766" spans="68:68" customFormat="1">
      <c r="BP699766" s="90"/>
    </row>
    <row r="699767" spans="68:68" customFormat="1">
      <c r="BP699767" s="90"/>
    </row>
    <row r="699768" spans="68:68" customFormat="1">
      <c r="BP699768" s="90"/>
    </row>
    <row r="699769" spans="68:68" customFormat="1">
      <c r="BP699769" s="90"/>
    </row>
    <row r="699770" spans="68:68" customFormat="1">
      <c r="BP699770" s="90"/>
    </row>
    <row r="699771" spans="68:68" customFormat="1">
      <c r="BP699771" s="90"/>
    </row>
    <row r="699772" spans="68:68" customFormat="1">
      <c r="BP699772" s="90"/>
    </row>
    <row r="699773" spans="68:68" customFormat="1">
      <c r="BP699773" s="90"/>
    </row>
    <row r="699774" spans="68:68" customFormat="1">
      <c r="BP699774" s="90"/>
    </row>
    <row r="699775" spans="68:68" customFormat="1">
      <c r="BP699775" s="90"/>
    </row>
    <row r="699776" spans="68:68" customFormat="1">
      <c r="BP699776" s="90"/>
    </row>
    <row r="699777" spans="68:68" customFormat="1">
      <c r="BP699777" s="90"/>
    </row>
    <row r="699778" spans="68:68" customFormat="1">
      <c r="BP699778" s="90"/>
    </row>
    <row r="699779" spans="68:68" customFormat="1">
      <c r="BP699779" s="90"/>
    </row>
    <row r="699780" spans="68:68" customFormat="1">
      <c r="BP699780" s="90"/>
    </row>
    <row r="699781" spans="68:68" customFormat="1">
      <c r="BP699781" s="90"/>
    </row>
    <row r="699782" spans="68:68" customFormat="1">
      <c r="BP699782" s="90"/>
    </row>
    <row r="699783" spans="68:68" customFormat="1">
      <c r="BP699783" s="90"/>
    </row>
    <row r="699784" spans="68:68" customFormat="1">
      <c r="BP699784" s="90"/>
    </row>
    <row r="699785" spans="68:68" customFormat="1">
      <c r="BP699785" s="90"/>
    </row>
    <row r="699786" spans="68:68" customFormat="1">
      <c r="BP699786" s="90"/>
    </row>
    <row r="699787" spans="68:68" customFormat="1">
      <c r="BP699787" s="90"/>
    </row>
    <row r="699788" spans="68:68" customFormat="1">
      <c r="BP699788" s="90"/>
    </row>
    <row r="699789" spans="68:68" customFormat="1">
      <c r="BP699789" s="90"/>
    </row>
    <row r="699790" spans="68:68" customFormat="1">
      <c r="BP699790" s="90"/>
    </row>
    <row r="699791" spans="68:68" customFormat="1">
      <c r="BP699791" s="90"/>
    </row>
    <row r="699792" spans="68:68" customFormat="1">
      <c r="BP699792" s="90"/>
    </row>
    <row r="699793" spans="68:68" customFormat="1">
      <c r="BP699793" s="90"/>
    </row>
    <row r="699794" spans="68:68" customFormat="1">
      <c r="BP699794" s="90"/>
    </row>
    <row r="699795" spans="68:68" customFormat="1">
      <c r="BP699795" s="90"/>
    </row>
    <row r="699796" spans="68:68" customFormat="1">
      <c r="BP699796" s="90"/>
    </row>
    <row r="699797" spans="68:68" customFormat="1">
      <c r="BP699797" s="90"/>
    </row>
    <row r="699798" spans="68:68" customFormat="1">
      <c r="BP699798" s="90"/>
    </row>
    <row r="699799" spans="68:68" customFormat="1">
      <c r="BP699799" s="90"/>
    </row>
    <row r="699800" spans="68:68" customFormat="1">
      <c r="BP699800" s="90"/>
    </row>
    <row r="699801" spans="68:68" customFormat="1">
      <c r="BP699801" s="90"/>
    </row>
    <row r="699802" spans="68:68" customFormat="1">
      <c r="BP699802" s="90"/>
    </row>
    <row r="699803" spans="68:68" customFormat="1">
      <c r="BP699803" s="90"/>
    </row>
    <row r="699804" spans="68:68" customFormat="1">
      <c r="BP699804" s="90"/>
    </row>
    <row r="699805" spans="68:68" customFormat="1">
      <c r="BP699805" s="90"/>
    </row>
    <row r="699806" spans="68:68" customFormat="1">
      <c r="BP699806" s="90"/>
    </row>
    <row r="699807" spans="68:68" customFormat="1">
      <c r="BP699807" s="90"/>
    </row>
    <row r="699808" spans="68:68" customFormat="1">
      <c r="BP699808" s="90"/>
    </row>
    <row r="699809" spans="68:68" customFormat="1">
      <c r="BP699809" s="90"/>
    </row>
    <row r="699810" spans="68:68" customFormat="1">
      <c r="BP699810" s="90"/>
    </row>
    <row r="699811" spans="68:68" customFormat="1">
      <c r="BP699811" s="90"/>
    </row>
    <row r="699812" spans="68:68" customFormat="1">
      <c r="BP699812" s="90"/>
    </row>
    <row r="699813" spans="68:68" customFormat="1">
      <c r="BP699813" s="90"/>
    </row>
    <row r="699814" spans="68:68" customFormat="1">
      <c r="BP699814" s="90"/>
    </row>
    <row r="699815" spans="68:68" customFormat="1">
      <c r="BP699815" s="90"/>
    </row>
    <row r="699816" spans="68:68" customFormat="1">
      <c r="BP699816" s="90"/>
    </row>
    <row r="699817" spans="68:68" customFormat="1">
      <c r="BP699817" s="90"/>
    </row>
    <row r="699818" spans="68:68" customFormat="1">
      <c r="BP699818" s="90"/>
    </row>
    <row r="699819" spans="68:68" customFormat="1">
      <c r="BP699819" s="90"/>
    </row>
    <row r="699820" spans="68:68" customFormat="1">
      <c r="BP699820" s="90"/>
    </row>
    <row r="699821" spans="68:68" customFormat="1">
      <c r="BP699821" s="90"/>
    </row>
    <row r="699822" spans="68:68" customFormat="1">
      <c r="BP699822" s="90"/>
    </row>
    <row r="699823" spans="68:68" customFormat="1">
      <c r="BP699823" s="90"/>
    </row>
    <row r="699824" spans="68:68" customFormat="1">
      <c r="BP699824" s="90"/>
    </row>
    <row r="699825" spans="68:68" customFormat="1">
      <c r="BP699825" s="90"/>
    </row>
    <row r="699826" spans="68:68" customFormat="1">
      <c r="BP699826" s="90"/>
    </row>
    <row r="699827" spans="68:68" customFormat="1">
      <c r="BP699827" s="90"/>
    </row>
    <row r="699828" spans="68:68" customFormat="1">
      <c r="BP699828" s="90"/>
    </row>
    <row r="699829" spans="68:68" customFormat="1">
      <c r="BP699829" s="90"/>
    </row>
    <row r="699830" spans="68:68" customFormat="1">
      <c r="BP699830" s="90"/>
    </row>
    <row r="699831" spans="68:68" customFormat="1">
      <c r="BP699831" s="90"/>
    </row>
    <row r="699832" spans="68:68" customFormat="1">
      <c r="BP699832" s="90"/>
    </row>
    <row r="699833" spans="68:68" customFormat="1">
      <c r="BP699833" s="90"/>
    </row>
    <row r="699834" spans="68:68" customFormat="1">
      <c r="BP699834" s="90"/>
    </row>
    <row r="699835" spans="68:68" customFormat="1">
      <c r="BP699835" s="90"/>
    </row>
    <row r="699836" spans="68:68" customFormat="1">
      <c r="BP699836" s="90"/>
    </row>
    <row r="699837" spans="68:68" customFormat="1">
      <c r="BP699837" s="90"/>
    </row>
    <row r="699838" spans="68:68" customFormat="1">
      <c r="BP699838" s="90"/>
    </row>
    <row r="699839" spans="68:68" customFormat="1">
      <c r="BP699839" s="90"/>
    </row>
    <row r="699840" spans="68:68" customFormat="1">
      <c r="BP699840" s="90"/>
    </row>
    <row r="699841" spans="68:68" customFormat="1">
      <c r="BP699841" s="90"/>
    </row>
    <row r="699842" spans="68:68" customFormat="1">
      <c r="BP699842" s="90"/>
    </row>
    <row r="699843" spans="68:68" customFormat="1">
      <c r="BP699843" s="90"/>
    </row>
    <row r="699844" spans="68:68" customFormat="1">
      <c r="BP699844" s="90"/>
    </row>
    <row r="699845" spans="68:68" customFormat="1">
      <c r="BP699845" s="90"/>
    </row>
    <row r="699846" spans="68:68" customFormat="1">
      <c r="BP699846" s="90"/>
    </row>
    <row r="699847" spans="68:68" customFormat="1">
      <c r="BP699847" s="90"/>
    </row>
    <row r="699848" spans="68:68" customFormat="1">
      <c r="BP699848" s="90"/>
    </row>
    <row r="699849" spans="68:68" customFormat="1">
      <c r="BP699849" s="90"/>
    </row>
    <row r="699850" spans="68:68" customFormat="1">
      <c r="BP699850" s="90"/>
    </row>
    <row r="699851" spans="68:68" customFormat="1">
      <c r="BP699851" s="90"/>
    </row>
    <row r="699852" spans="68:68" customFormat="1">
      <c r="BP699852" s="90"/>
    </row>
    <row r="699853" spans="68:68" customFormat="1">
      <c r="BP699853" s="90"/>
    </row>
    <row r="699854" spans="68:68" customFormat="1">
      <c r="BP699854" s="90"/>
    </row>
    <row r="699855" spans="68:68" customFormat="1">
      <c r="BP699855" s="90"/>
    </row>
    <row r="699856" spans="68:68" customFormat="1">
      <c r="BP699856" s="90"/>
    </row>
    <row r="699857" spans="68:68" customFormat="1">
      <c r="BP699857" s="90"/>
    </row>
    <row r="699858" spans="68:68" customFormat="1">
      <c r="BP699858" s="90"/>
    </row>
    <row r="699859" spans="68:68" customFormat="1">
      <c r="BP699859" s="90"/>
    </row>
    <row r="699860" spans="68:68" customFormat="1">
      <c r="BP699860" s="90"/>
    </row>
    <row r="699861" spans="68:68" customFormat="1">
      <c r="BP699861" s="90"/>
    </row>
    <row r="699862" spans="68:68" customFormat="1">
      <c r="BP699862" s="90"/>
    </row>
    <row r="699863" spans="68:68" customFormat="1">
      <c r="BP699863" s="90"/>
    </row>
    <row r="699864" spans="68:68" customFormat="1">
      <c r="BP699864" s="90"/>
    </row>
    <row r="699865" spans="68:68" customFormat="1">
      <c r="BP699865" s="90"/>
    </row>
    <row r="699866" spans="68:68" customFormat="1">
      <c r="BP699866" s="90"/>
    </row>
    <row r="699867" spans="68:68" customFormat="1">
      <c r="BP699867" s="90"/>
    </row>
    <row r="699868" spans="68:68" customFormat="1">
      <c r="BP699868" s="90"/>
    </row>
    <row r="699869" spans="68:68" customFormat="1">
      <c r="BP699869" s="90"/>
    </row>
    <row r="699870" spans="68:68" customFormat="1">
      <c r="BP699870" s="90"/>
    </row>
    <row r="699871" spans="68:68" customFormat="1">
      <c r="BP699871" s="90"/>
    </row>
    <row r="699872" spans="68:68" customFormat="1">
      <c r="BP699872" s="90"/>
    </row>
    <row r="699873" spans="68:68" customFormat="1">
      <c r="BP699873" s="90"/>
    </row>
    <row r="699874" spans="68:68" customFormat="1">
      <c r="BP699874" s="90"/>
    </row>
    <row r="699875" spans="68:68" customFormat="1">
      <c r="BP699875" s="90"/>
    </row>
    <row r="699876" spans="68:68" customFormat="1">
      <c r="BP699876" s="90"/>
    </row>
    <row r="699877" spans="68:68" customFormat="1">
      <c r="BP699877" s="90"/>
    </row>
    <row r="699878" spans="68:68" customFormat="1">
      <c r="BP699878" s="90"/>
    </row>
    <row r="699879" spans="68:68" customFormat="1">
      <c r="BP699879" s="90"/>
    </row>
    <row r="699880" spans="68:68" customFormat="1">
      <c r="BP699880" s="90"/>
    </row>
    <row r="699881" spans="68:68" customFormat="1">
      <c r="BP699881" s="90"/>
    </row>
    <row r="699882" spans="68:68" customFormat="1">
      <c r="BP699882" s="90"/>
    </row>
    <row r="699883" spans="68:68" customFormat="1">
      <c r="BP699883" s="90"/>
    </row>
    <row r="699884" spans="68:68" customFormat="1">
      <c r="BP699884" s="90"/>
    </row>
    <row r="699885" spans="68:68" customFormat="1">
      <c r="BP699885" s="90"/>
    </row>
    <row r="699886" spans="68:68" customFormat="1">
      <c r="BP699886" s="90"/>
    </row>
    <row r="699887" spans="68:68" customFormat="1">
      <c r="BP699887" s="90"/>
    </row>
    <row r="699888" spans="68:68" customFormat="1">
      <c r="BP699888" s="90"/>
    </row>
    <row r="699889" spans="68:68" customFormat="1">
      <c r="BP699889" s="90"/>
    </row>
    <row r="699890" spans="68:68" customFormat="1">
      <c r="BP699890" s="90"/>
    </row>
    <row r="699891" spans="68:68" customFormat="1">
      <c r="BP699891" s="90"/>
    </row>
    <row r="699892" spans="68:68" customFormat="1">
      <c r="BP699892" s="90"/>
    </row>
    <row r="699893" spans="68:68" customFormat="1">
      <c r="BP699893" s="90"/>
    </row>
    <row r="699894" spans="68:68" customFormat="1">
      <c r="BP699894" s="90"/>
    </row>
    <row r="699895" spans="68:68" customFormat="1">
      <c r="BP699895" s="90"/>
    </row>
    <row r="699896" spans="68:68" customFormat="1">
      <c r="BP699896" s="90"/>
    </row>
    <row r="699897" spans="68:68" customFormat="1">
      <c r="BP699897" s="90"/>
    </row>
    <row r="699898" spans="68:68" customFormat="1">
      <c r="BP699898" s="90"/>
    </row>
    <row r="699899" spans="68:68" customFormat="1">
      <c r="BP699899" s="90"/>
    </row>
    <row r="699900" spans="68:68" customFormat="1">
      <c r="BP699900" s="90"/>
    </row>
    <row r="699901" spans="68:68" customFormat="1">
      <c r="BP699901" s="90"/>
    </row>
    <row r="699902" spans="68:68" customFormat="1">
      <c r="BP699902" s="90"/>
    </row>
    <row r="699903" spans="68:68" customFormat="1">
      <c r="BP699903" s="90"/>
    </row>
    <row r="699904" spans="68:68" customFormat="1">
      <c r="BP699904" s="90"/>
    </row>
    <row r="699905" spans="68:68" customFormat="1">
      <c r="BP699905" s="90"/>
    </row>
    <row r="699906" spans="68:68" customFormat="1">
      <c r="BP699906" s="90"/>
    </row>
    <row r="699907" spans="68:68" customFormat="1">
      <c r="BP699907" s="90"/>
    </row>
    <row r="699908" spans="68:68" customFormat="1">
      <c r="BP699908" s="90"/>
    </row>
    <row r="699909" spans="68:68" customFormat="1">
      <c r="BP699909" s="90"/>
    </row>
    <row r="699910" spans="68:68" customFormat="1">
      <c r="BP699910" s="90"/>
    </row>
    <row r="699911" spans="68:68" customFormat="1">
      <c r="BP699911" s="90"/>
    </row>
    <row r="699912" spans="68:68" customFormat="1">
      <c r="BP699912" s="90"/>
    </row>
    <row r="699913" spans="68:68" customFormat="1">
      <c r="BP699913" s="90"/>
    </row>
    <row r="699914" spans="68:68" customFormat="1">
      <c r="BP699914" s="90"/>
    </row>
    <row r="699915" spans="68:68" customFormat="1">
      <c r="BP699915" s="90"/>
    </row>
    <row r="699916" spans="68:68" customFormat="1">
      <c r="BP699916" s="90"/>
    </row>
    <row r="699917" spans="68:68" customFormat="1">
      <c r="BP699917" s="90"/>
    </row>
    <row r="699918" spans="68:68" customFormat="1">
      <c r="BP699918" s="90"/>
    </row>
    <row r="699919" spans="68:68" customFormat="1">
      <c r="BP699919" s="90"/>
    </row>
    <row r="699920" spans="68:68" customFormat="1">
      <c r="BP699920" s="90"/>
    </row>
    <row r="699921" spans="68:68" customFormat="1">
      <c r="BP699921" s="90"/>
    </row>
    <row r="699922" spans="68:68" customFormat="1">
      <c r="BP699922" s="90"/>
    </row>
    <row r="699923" spans="68:68" customFormat="1">
      <c r="BP699923" s="90"/>
    </row>
    <row r="699924" spans="68:68" customFormat="1">
      <c r="BP699924" s="90"/>
    </row>
    <row r="699925" spans="68:68" customFormat="1">
      <c r="BP699925" s="90"/>
    </row>
    <row r="699926" spans="68:68" customFormat="1">
      <c r="BP699926" s="90"/>
    </row>
    <row r="699927" spans="68:68" customFormat="1">
      <c r="BP699927" s="90"/>
    </row>
    <row r="699928" spans="68:68" customFormat="1">
      <c r="BP699928" s="90"/>
    </row>
    <row r="699929" spans="68:68" customFormat="1">
      <c r="BP699929" s="90"/>
    </row>
    <row r="699930" spans="68:68" customFormat="1">
      <c r="BP699930" s="90"/>
    </row>
    <row r="699931" spans="68:68" customFormat="1">
      <c r="BP699931" s="90"/>
    </row>
    <row r="699932" spans="68:68" customFormat="1">
      <c r="BP699932" s="90"/>
    </row>
    <row r="699933" spans="68:68" customFormat="1">
      <c r="BP699933" s="90"/>
    </row>
    <row r="699934" spans="68:68" customFormat="1">
      <c r="BP699934" s="90"/>
    </row>
    <row r="699935" spans="68:68" customFormat="1">
      <c r="BP699935" s="90"/>
    </row>
    <row r="699936" spans="68:68" customFormat="1">
      <c r="BP699936" s="90"/>
    </row>
    <row r="699937" spans="68:68" customFormat="1">
      <c r="BP699937" s="90"/>
    </row>
    <row r="699938" spans="68:68" customFormat="1">
      <c r="BP699938" s="90"/>
    </row>
    <row r="699939" spans="68:68" customFormat="1">
      <c r="BP699939" s="90"/>
    </row>
    <row r="699940" spans="68:68" customFormat="1">
      <c r="BP699940" s="90"/>
    </row>
    <row r="699941" spans="68:68" customFormat="1">
      <c r="BP699941" s="90"/>
    </row>
    <row r="699942" spans="68:68" customFormat="1">
      <c r="BP699942" s="90"/>
    </row>
    <row r="699943" spans="68:68" customFormat="1">
      <c r="BP699943" s="90"/>
    </row>
    <row r="699944" spans="68:68" customFormat="1">
      <c r="BP699944" s="90"/>
    </row>
    <row r="699945" spans="68:68" customFormat="1">
      <c r="BP699945" s="90"/>
    </row>
    <row r="699946" spans="68:68" customFormat="1">
      <c r="BP699946" s="90"/>
    </row>
    <row r="699947" spans="68:68" customFormat="1">
      <c r="BP699947" s="90"/>
    </row>
    <row r="699948" spans="68:68" customFormat="1">
      <c r="BP699948" s="90"/>
    </row>
    <row r="699949" spans="68:68" customFormat="1">
      <c r="BP699949" s="90"/>
    </row>
    <row r="699950" spans="68:68" customFormat="1">
      <c r="BP699950" s="90"/>
    </row>
    <row r="699951" spans="68:68" customFormat="1">
      <c r="BP699951" s="90"/>
    </row>
    <row r="699952" spans="68:68" customFormat="1">
      <c r="BP699952" s="90"/>
    </row>
    <row r="699953" spans="68:68" customFormat="1">
      <c r="BP699953" s="90"/>
    </row>
    <row r="699954" spans="68:68" customFormat="1">
      <c r="BP699954" s="90"/>
    </row>
    <row r="699955" spans="68:68" customFormat="1">
      <c r="BP699955" s="90"/>
    </row>
    <row r="699956" spans="68:68" customFormat="1">
      <c r="BP699956" s="90"/>
    </row>
    <row r="699957" spans="68:68" customFormat="1">
      <c r="BP699957" s="90"/>
    </row>
    <row r="699958" spans="68:68" customFormat="1">
      <c r="BP699958" s="90"/>
    </row>
    <row r="699959" spans="68:68" customFormat="1">
      <c r="BP699959" s="90"/>
    </row>
    <row r="699960" spans="68:68" customFormat="1">
      <c r="BP699960" s="90"/>
    </row>
    <row r="699961" spans="68:68" customFormat="1">
      <c r="BP699961" s="90"/>
    </row>
    <row r="699962" spans="68:68" customFormat="1">
      <c r="BP699962" s="90"/>
    </row>
    <row r="699963" spans="68:68" customFormat="1">
      <c r="BP699963" s="90"/>
    </row>
    <row r="699964" spans="68:68" customFormat="1">
      <c r="BP699964" s="90"/>
    </row>
    <row r="699965" spans="68:68" customFormat="1">
      <c r="BP699965" s="90"/>
    </row>
    <row r="699966" spans="68:68" customFormat="1">
      <c r="BP699966" s="90"/>
    </row>
    <row r="699967" spans="68:68" customFormat="1">
      <c r="BP699967" s="90"/>
    </row>
    <row r="699968" spans="68:68" customFormat="1">
      <c r="BP699968" s="90"/>
    </row>
    <row r="699969" spans="68:68" customFormat="1">
      <c r="BP699969" s="90"/>
    </row>
    <row r="699970" spans="68:68" customFormat="1">
      <c r="BP699970" s="90"/>
    </row>
    <row r="699971" spans="68:68" customFormat="1">
      <c r="BP699971" s="90"/>
    </row>
    <row r="699972" spans="68:68" customFormat="1">
      <c r="BP699972" s="90"/>
    </row>
    <row r="699973" spans="68:68" customFormat="1">
      <c r="BP699973" s="90"/>
    </row>
    <row r="699974" spans="68:68" customFormat="1">
      <c r="BP699974" s="90"/>
    </row>
    <row r="699975" spans="68:68" customFormat="1">
      <c r="BP699975" s="90"/>
    </row>
    <row r="699976" spans="68:68" customFormat="1">
      <c r="BP699976" s="90"/>
    </row>
    <row r="699977" spans="68:68" customFormat="1">
      <c r="BP699977" s="90"/>
    </row>
    <row r="699978" spans="68:68" customFormat="1">
      <c r="BP699978" s="90"/>
    </row>
    <row r="699979" spans="68:68" customFormat="1">
      <c r="BP699979" s="90"/>
    </row>
    <row r="699980" spans="68:68" customFormat="1">
      <c r="BP699980" s="90"/>
    </row>
    <row r="699981" spans="68:68" customFormat="1">
      <c r="BP699981" s="90"/>
    </row>
    <row r="699982" spans="68:68" customFormat="1">
      <c r="BP699982" s="90"/>
    </row>
    <row r="699983" spans="68:68" customFormat="1">
      <c r="BP699983" s="90"/>
    </row>
    <row r="699984" spans="68:68" customFormat="1">
      <c r="BP699984" s="90"/>
    </row>
    <row r="699985" spans="68:68" customFormat="1">
      <c r="BP699985" s="90"/>
    </row>
    <row r="699986" spans="68:68" customFormat="1">
      <c r="BP699986" s="90"/>
    </row>
    <row r="699987" spans="68:68" customFormat="1">
      <c r="BP699987" s="90"/>
    </row>
    <row r="699988" spans="68:68" customFormat="1">
      <c r="BP699988" s="90"/>
    </row>
    <row r="699989" spans="68:68" customFormat="1">
      <c r="BP699989" s="90"/>
    </row>
    <row r="699990" spans="68:68" customFormat="1">
      <c r="BP699990" s="90"/>
    </row>
    <row r="699991" spans="68:68" customFormat="1">
      <c r="BP699991" s="90"/>
    </row>
    <row r="699992" spans="68:68" customFormat="1">
      <c r="BP699992" s="90"/>
    </row>
    <row r="699993" spans="68:68" customFormat="1">
      <c r="BP699993" s="90"/>
    </row>
    <row r="699994" spans="68:68" customFormat="1">
      <c r="BP699994" s="90"/>
    </row>
    <row r="699995" spans="68:68" customFormat="1">
      <c r="BP699995" s="90"/>
    </row>
    <row r="699996" spans="68:68" customFormat="1">
      <c r="BP699996" s="90"/>
    </row>
    <row r="699997" spans="68:68" customFormat="1">
      <c r="BP699997" s="90"/>
    </row>
    <row r="699998" spans="68:68" customFormat="1">
      <c r="BP699998" s="90"/>
    </row>
    <row r="699999" spans="68:68" customFormat="1">
      <c r="BP699999" s="90"/>
    </row>
    <row r="700000" spans="68:68" customFormat="1">
      <c r="BP700000" s="90"/>
    </row>
    <row r="700001" spans="68:68" customFormat="1">
      <c r="BP700001" s="90"/>
    </row>
    <row r="700002" spans="68:68" customFormat="1">
      <c r="BP700002" s="90"/>
    </row>
    <row r="700003" spans="68:68" customFormat="1">
      <c r="BP700003" s="90"/>
    </row>
    <row r="700004" spans="68:68" customFormat="1">
      <c r="BP700004" s="90"/>
    </row>
    <row r="700005" spans="68:68" customFormat="1">
      <c r="BP700005" s="90"/>
    </row>
    <row r="700006" spans="68:68" customFormat="1">
      <c r="BP700006" s="90"/>
    </row>
    <row r="700007" spans="68:68" customFormat="1">
      <c r="BP700007" s="90"/>
    </row>
    <row r="700008" spans="68:68" customFormat="1">
      <c r="BP700008" s="90"/>
    </row>
    <row r="700009" spans="68:68" customFormat="1">
      <c r="BP700009" s="90"/>
    </row>
    <row r="700010" spans="68:68" customFormat="1">
      <c r="BP700010" s="90"/>
    </row>
    <row r="700011" spans="68:68" customFormat="1">
      <c r="BP700011" s="90"/>
    </row>
    <row r="700012" spans="68:68" customFormat="1">
      <c r="BP700012" s="90"/>
    </row>
    <row r="700013" spans="68:68" customFormat="1">
      <c r="BP700013" s="90"/>
    </row>
    <row r="700014" spans="68:68" customFormat="1">
      <c r="BP700014" s="90"/>
    </row>
    <row r="700015" spans="68:68" customFormat="1">
      <c r="BP700015" s="90"/>
    </row>
    <row r="700016" spans="68:68" customFormat="1">
      <c r="BP700016" s="90"/>
    </row>
    <row r="700017" spans="68:68" customFormat="1">
      <c r="BP700017" s="90"/>
    </row>
    <row r="700018" spans="68:68" customFormat="1">
      <c r="BP700018" s="90"/>
    </row>
    <row r="700019" spans="68:68" customFormat="1">
      <c r="BP700019" s="90"/>
    </row>
    <row r="700020" spans="68:68" customFormat="1">
      <c r="BP700020" s="90"/>
    </row>
    <row r="700021" spans="68:68" customFormat="1">
      <c r="BP700021" s="90"/>
    </row>
    <row r="700022" spans="68:68" customFormat="1">
      <c r="BP700022" s="90"/>
    </row>
    <row r="700023" spans="68:68" customFormat="1">
      <c r="BP700023" s="90"/>
    </row>
    <row r="700024" spans="68:68" customFormat="1">
      <c r="BP700024" s="90"/>
    </row>
    <row r="700025" spans="68:68" customFormat="1">
      <c r="BP700025" s="90"/>
    </row>
    <row r="700026" spans="68:68" customFormat="1">
      <c r="BP700026" s="90"/>
    </row>
    <row r="700027" spans="68:68" customFormat="1">
      <c r="BP700027" s="90"/>
    </row>
    <row r="700028" spans="68:68" customFormat="1">
      <c r="BP700028" s="90"/>
    </row>
    <row r="700029" spans="68:68" customFormat="1">
      <c r="BP700029" s="90"/>
    </row>
    <row r="700030" spans="68:68" customFormat="1">
      <c r="BP700030" s="90"/>
    </row>
    <row r="700031" spans="68:68" customFormat="1">
      <c r="BP700031" s="90"/>
    </row>
    <row r="700032" spans="68:68" customFormat="1">
      <c r="BP700032" s="90"/>
    </row>
    <row r="700033" spans="68:68" customFormat="1">
      <c r="BP700033" s="90"/>
    </row>
    <row r="700034" spans="68:68" customFormat="1">
      <c r="BP700034" s="90"/>
    </row>
    <row r="700035" spans="68:68" customFormat="1">
      <c r="BP700035" s="90"/>
    </row>
    <row r="700036" spans="68:68" customFormat="1">
      <c r="BP700036" s="90"/>
    </row>
    <row r="700037" spans="68:68" customFormat="1">
      <c r="BP700037" s="90"/>
    </row>
    <row r="700038" spans="68:68" customFormat="1">
      <c r="BP700038" s="90"/>
    </row>
    <row r="700039" spans="68:68" customFormat="1">
      <c r="BP700039" s="90"/>
    </row>
    <row r="700040" spans="68:68" customFormat="1">
      <c r="BP700040" s="90"/>
    </row>
    <row r="700041" spans="68:68" customFormat="1">
      <c r="BP700041" s="90"/>
    </row>
    <row r="700042" spans="68:68" customFormat="1">
      <c r="BP700042" s="90"/>
    </row>
    <row r="700043" spans="68:68" customFormat="1">
      <c r="BP700043" s="90"/>
    </row>
    <row r="700044" spans="68:68" customFormat="1">
      <c r="BP700044" s="90"/>
    </row>
    <row r="700045" spans="68:68" customFormat="1">
      <c r="BP700045" s="90"/>
    </row>
    <row r="700046" spans="68:68" customFormat="1">
      <c r="BP700046" s="90"/>
    </row>
    <row r="700047" spans="68:68" customFormat="1">
      <c r="BP700047" s="90"/>
    </row>
    <row r="700048" spans="68:68" customFormat="1">
      <c r="BP700048" s="90"/>
    </row>
    <row r="700049" spans="68:68" customFormat="1">
      <c r="BP700049" s="90"/>
    </row>
    <row r="700050" spans="68:68" customFormat="1">
      <c r="BP700050" s="90"/>
    </row>
    <row r="700051" spans="68:68" customFormat="1">
      <c r="BP700051" s="90"/>
    </row>
    <row r="700052" spans="68:68" customFormat="1">
      <c r="BP700052" s="90"/>
    </row>
    <row r="700053" spans="68:68" customFormat="1">
      <c r="BP700053" s="90"/>
    </row>
    <row r="700054" spans="68:68" customFormat="1">
      <c r="BP700054" s="90"/>
    </row>
    <row r="700055" spans="68:68" customFormat="1">
      <c r="BP700055" s="90"/>
    </row>
    <row r="700056" spans="68:68" customFormat="1">
      <c r="BP700056" s="90"/>
    </row>
    <row r="700057" spans="68:68" customFormat="1">
      <c r="BP700057" s="90"/>
    </row>
    <row r="700058" spans="68:68" customFormat="1">
      <c r="BP700058" s="90"/>
    </row>
    <row r="700059" spans="68:68" customFormat="1">
      <c r="BP700059" s="90"/>
    </row>
    <row r="700060" spans="68:68" customFormat="1">
      <c r="BP700060" s="90"/>
    </row>
    <row r="700061" spans="68:68" customFormat="1">
      <c r="BP700061" s="90"/>
    </row>
    <row r="700062" spans="68:68" customFormat="1">
      <c r="BP700062" s="90"/>
    </row>
    <row r="700063" spans="68:68" customFormat="1">
      <c r="BP700063" s="90"/>
    </row>
    <row r="700064" spans="68:68" customFormat="1">
      <c r="BP700064" s="90"/>
    </row>
    <row r="700065" spans="68:68" customFormat="1">
      <c r="BP700065" s="90"/>
    </row>
    <row r="700066" spans="68:68" customFormat="1">
      <c r="BP700066" s="90"/>
    </row>
    <row r="700067" spans="68:68" customFormat="1">
      <c r="BP700067" s="90"/>
    </row>
    <row r="700068" spans="68:68" customFormat="1">
      <c r="BP700068" s="90"/>
    </row>
    <row r="700069" spans="68:68" customFormat="1">
      <c r="BP700069" s="90"/>
    </row>
    <row r="700070" spans="68:68" customFormat="1">
      <c r="BP700070" s="90"/>
    </row>
    <row r="700071" spans="68:68" customFormat="1">
      <c r="BP700071" s="90"/>
    </row>
    <row r="700072" spans="68:68" customFormat="1">
      <c r="BP700072" s="90"/>
    </row>
    <row r="700073" spans="68:68" customFormat="1">
      <c r="BP700073" s="90"/>
    </row>
    <row r="700074" spans="68:68" customFormat="1">
      <c r="BP700074" s="90"/>
    </row>
    <row r="700075" spans="68:68" customFormat="1">
      <c r="BP700075" s="90"/>
    </row>
    <row r="700076" spans="68:68" customFormat="1">
      <c r="BP700076" s="90"/>
    </row>
    <row r="700077" spans="68:68" customFormat="1">
      <c r="BP700077" s="90"/>
    </row>
    <row r="700078" spans="68:68" customFormat="1">
      <c r="BP700078" s="90"/>
    </row>
    <row r="700079" spans="68:68" customFormat="1">
      <c r="BP700079" s="90"/>
    </row>
    <row r="700080" spans="68:68" customFormat="1">
      <c r="BP700080" s="90"/>
    </row>
    <row r="700081" spans="68:68" customFormat="1">
      <c r="BP700081" s="90"/>
    </row>
    <row r="700082" spans="68:68" customFormat="1">
      <c r="BP700082" s="90"/>
    </row>
    <row r="700083" spans="68:68" customFormat="1">
      <c r="BP700083" s="90"/>
    </row>
    <row r="700084" spans="68:68" customFormat="1">
      <c r="BP700084" s="90"/>
    </row>
    <row r="700085" spans="68:68" customFormat="1">
      <c r="BP700085" s="90"/>
    </row>
    <row r="700086" spans="68:68" customFormat="1">
      <c r="BP700086" s="90"/>
    </row>
    <row r="700087" spans="68:68" customFormat="1">
      <c r="BP700087" s="90"/>
    </row>
    <row r="700088" spans="68:68" customFormat="1">
      <c r="BP700088" s="90"/>
    </row>
    <row r="700089" spans="68:68" customFormat="1">
      <c r="BP700089" s="90"/>
    </row>
    <row r="700090" spans="68:68" customFormat="1">
      <c r="BP700090" s="90"/>
    </row>
    <row r="700091" spans="68:68" customFormat="1">
      <c r="BP700091" s="90"/>
    </row>
    <row r="700092" spans="68:68" customFormat="1">
      <c r="BP700092" s="90"/>
    </row>
    <row r="700093" spans="68:68" customFormat="1">
      <c r="BP700093" s="90"/>
    </row>
    <row r="700094" spans="68:68" customFormat="1">
      <c r="BP700094" s="90"/>
    </row>
    <row r="700095" spans="68:68" customFormat="1">
      <c r="BP700095" s="90"/>
    </row>
    <row r="700096" spans="68:68" customFormat="1">
      <c r="BP700096" s="90"/>
    </row>
    <row r="700097" spans="68:68" customFormat="1">
      <c r="BP700097" s="90"/>
    </row>
    <row r="700098" spans="68:68" customFormat="1">
      <c r="BP700098" s="90"/>
    </row>
    <row r="700099" spans="68:68" customFormat="1">
      <c r="BP700099" s="90"/>
    </row>
    <row r="700100" spans="68:68" customFormat="1">
      <c r="BP700100" s="90"/>
    </row>
    <row r="700101" spans="68:68" customFormat="1">
      <c r="BP700101" s="90"/>
    </row>
    <row r="700102" spans="68:68" customFormat="1">
      <c r="BP700102" s="90"/>
    </row>
    <row r="700103" spans="68:68" customFormat="1">
      <c r="BP700103" s="90"/>
    </row>
    <row r="700104" spans="68:68" customFormat="1">
      <c r="BP700104" s="90"/>
    </row>
    <row r="700105" spans="68:68" customFormat="1">
      <c r="BP700105" s="90"/>
    </row>
    <row r="700106" spans="68:68" customFormat="1">
      <c r="BP700106" s="90"/>
    </row>
    <row r="700107" spans="68:68" customFormat="1">
      <c r="BP700107" s="90"/>
    </row>
    <row r="700108" spans="68:68" customFormat="1">
      <c r="BP700108" s="90"/>
    </row>
    <row r="700109" spans="68:68" customFormat="1">
      <c r="BP700109" s="90"/>
    </row>
    <row r="700110" spans="68:68" customFormat="1">
      <c r="BP700110" s="90"/>
    </row>
    <row r="700111" spans="68:68" customFormat="1">
      <c r="BP700111" s="90"/>
    </row>
    <row r="700112" spans="68:68" customFormat="1">
      <c r="BP700112" s="90"/>
    </row>
    <row r="700113" spans="68:68" customFormat="1">
      <c r="BP700113" s="90"/>
    </row>
    <row r="700114" spans="68:68" customFormat="1">
      <c r="BP700114" s="90"/>
    </row>
    <row r="700115" spans="68:68" customFormat="1">
      <c r="BP700115" s="90"/>
    </row>
    <row r="700116" spans="68:68" customFormat="1">
      <c r="BP700116" s="90"/>
    </row>
    <row r="700117" spans="68:68" customFormat="1">
      <c r="BP700117" s="90"/>
    </row>
    <row r="700118" spans="68:68" customFormat="1">
      <c r="BP700118" s="90"/>
    </row>
    <row r="700119" spans="68:68" customFormat="1">
      <c r="BP700119" s="90"/>
    </row>
    <row r="700120" spans="68:68" customFormat="1">
      <c r="BP700120" s="90"/>
    </row>
    <row r="700121" spans="68:68" customFormat="1">
      <c r="BP700121" s="90"/>
    </row>
    <row r="700122" spans="68:68" customFormat="1">
      <c r="BP700122" s="90"/>
    </row>
    <row r="700123" spans="68:68" customFormat="1">
      <c r="BP700123" s="90"/>
    </row>
    <row r="700124" spans="68:68" customFormat="1">
      <c r="BP700124" s="90"/>
    </row>
    <row r="700125" spans="68:68" customFormat="1">
      <c r="BP700125" s="90"/>
    </row>
    <row r="700126" spans="68:68" customFormat="1">
      <c r="BP700126" s="90"/>
    </row>
    <row r="700127" spans="68:68" customFormat="1">
      <c r="BP700127" s="90"/>
    </row>
    <row r="700128" spans="68:68" customFormat="1">
      <c r="BP700128" s="90"/>
    </row>
    <row r="700129" spans="68:68" customFormat="1">
      <c r="BP700129" s="90"/>
    </row>
    <row r="700130" spans="68:68" customFormat="1">
      <c r="BP700130" s="90"/>
    </row>
    <row r="700131" spans="68:68" customFormat="1">
      <c r="BP700131" s="90"/>
    </row>
    <row r="700132" spans="68:68" customFormat="1">
      <c r="BP700132" s="90"/>
    </row>
    <row r="700133" spans="68:68" customFormat="1">
      <c r="BP700133" s="90"/>
    </row>
    <row r="700134" spans="68:68" customFormat="1">
      <c r="BP700134" s="90"/>
    </row>
    <row r="700135" spans="68:68" customFormat="1">
      <c r="BP700135" s="90"/>
    </row>
    <row r="700136" spans="68:68" customFormat="1">
      <c r="BP700136" s="90"/>
    </row>
    <row r="700137" spans="68:68" customFormat="1">
      <c r="BP700137" s="90"/>
    </row>
    <row r="700138" spans="68:68" customFormat="1">
      <c r="BP700138" s="90"/>
    </row>
    <row r="700139" spans="68:68" customFormat="1">
      <c r="BP700139" s="90"/>
    </row>
    <row r="700140" spans="68:68" customFormat="1">
      <c r="BP700140" s="90"/>
    </row>
    <row r="700141" spans="68:68" customFormat="1">
      <c r="BP700141" s="90"/>
    </row>
    <row r="700142" spans="68:68" customFormat="1">
      <c r="BP700142" s="90"/>
    </row>
    <row r="700143" spans="68:68" customFormat="1">
      <c r="BP700143" s="90"/>
    </row>
    <row r="700144" spans="68:68" customFormat="1">
      <c r="BP700144" s="90"/>
    </row>
    <row r="700145" spans="68:68" customFormat="1">
      <c r="BP700145" s="90"/>
    </row>
    <row r="700146" spans="68:68" customFormat="1">
      <c r="BP700146" s="90"/>
    </row>
    <row r="700147" spans="68:68" customFormat="1">
      <c r="BP700147" s="90"/>
    </row>
    <row r="700148" spans="68:68" customFormat="1">
      <c r="BP700148" s="90"/>
    </row>
    <row r="700149" spans="68:68" customFormat="1">
      <c r="BP700149" s="90"/>
    </row>
    <row r="700150" spans="68:68" customFormat="1">
      <c r="BP700150" s="90"/>
    </row>
    <row r="700151" spans="68:68" customFormat="1">
      <c r="BP700151" s="90"/>
    </row>
    <row r="700152" spans="68:68" customFormat="1">
      <c r="BP700152" s="90"/>
    </row>
    <row r="700153" spans="68:68" customFormat="1">
      <c r="BP700153" s="90"/>
    </row>
    <row r="700154" spans="68:68" customFormat="1">
      <c r="BP700154" s="90"/>
    </row>
    <row r="700155" spans="68:68" customFormat="1">
      <c r="BP700155" s="90"/>
    </row>
    <row r="700156" spans="68:68" customFormat="1">
      <c r="BP700156" s="90"/>
    </row>
    <row r="700157" spans="68:68" customFormat="1">
      <c r="BP700157" s="90"/>
    </row>
    <row r="700158" spans="68:68" customFormat="1">
      <c r="BP700158" s="90"/>
    </row>
    <row r="700159" spans="68:68" customFormat="1">
      <c r="BP700159" s="90"/>
    </row>
    <row r="700160" spans="68:68" customFormat="1">
      <c r="BP700160" s="90"/>
    </row>
    <row r="700161" spans="68:68" customFormat="1">
      <c r="BP700161" s="90"/>
    </row>
    <row r="700162" spans="68:68" customFormat="1">
      <c r="BP700162" s="90"/>
    </row>
    <row r="700163" spans="68:68" customFormat="1">
      <c r="BP700163" s="90"/>
    </row>
    <row r="700164" spans="68:68" customFormat="1">
      <c r="BP700164" s="90"/>
    </row>
    <row r="700165" spans="68:68" customFormat="1">
      <c r="BP700165" s="90"/>
    </row>
    <row r="700166" spans="68:68" customFormat="1">
      <c r="BP700166" s="90"/>
    </row>
    <row r="700167" spans="68:68" customFormat="1">
      <c r="BP700167" s="90"/>
    </row>
    <row r="700168" spans="68:68" customFormat="1">
      <c r="BP700168" s="90"/>
    </row>
    <row r="700169" spans="68:68" customFormat="1">
      <c r="BP700169" s="90"/>
    </row>
    <row r="700170" spans="68:68" customFormat="1">
      <c r="BP700170" s="90"/>
    </row>
    <row r="700171" spans="68:68" customFormat="1">
      <c r="BP700171" s="90"/>
    </row>
    <row r="700172" spans="68:68" customFormat="1">
      <c r="BP700172" s="90"/>
    </row>
    <row r="700173" spans="68:68" customFormat="1">
      <c r="BP700173" s="90"/>
    </row>
    <row r="700174" spans="68:68" customFormat="1">
      <c r="BP700174" s="90"/>
    </row>
    <row r="700175" spans="68:68" customFormat="1">
      <c r="BP700175" s="90"/>
    </row>
    <row r="700176" spans="68:68" customFormat="1">
      <c r="BP700176" s="90"/>
    </row>
    <row r="700177" spans="68:68" customFormat="1">
      <c r="BP700177" s="90"/>
    </row>
    <row r="700178" spans="68:68" customFormat="1">
      <c r="BP700178" s="90"/>
    </row>
    <row r="700179" spans="68:68" customFormat="1">
      <c r="BP700179" s="90"/>
    </row>
    <row r="700180" spans="68:68" customFormat="1">
      <c r="BP700180" s="90"/>
    </row>
    <row r="700181" spans="68:68" customFormat="1">
      <c r="BP700181" s="90"/>
    </row>
    <row r="700182" spans="68:68" customFormat="1">
      <c r="BP700182" s="90"/>
    </row>
    <row r="700183" spans="68:68" customFormat="1">
      <c r="BP700183" s="90"/>
    </row>
    <row r="700184" spans="68:68" customFormat="1">
      <c r="BP700184" s="90"/>
    </row>
    <row r="700185" spans="68:68" customFormat="1">
      <c r="BP700185" s="90"/>
    </row>
    <row r="700186" spans="68:68" customFormat="1">
      <c r="BP700186" s="90"/>
    </row>
    <row r="700187" spans="68:68" customFormat="1">
      <c r="BP700187" s="90"/>
    </row>
    <row r="700188" spans="68:68" customFormat="1">
      <c r="BP700188" s="90"/>
    </row>
    <row r="700189" spans="68:68" customFormat="1">
      <c r="BP700189" s="90"/>
    </row>
    <row r="700190" spans="68:68" customFormat="1">
      <c r="BP700190" s="90"/>
    </row>
    <row r="700191" spans="68:68" customFormat="1">
      <c r="BP700191" s="90"/>
    </row>
    <row r="700192" spans="68:68" customFormat="1">
      <c r="BP700192" s="90"/>
    </row>
    <row r="700193" spans="68:68" customFormat="1">
      <c r="BP700193" s="90"/>
    </row>
    <row r="700194" spans="68:68" customFormat="1">
      <c r="BP700194" s="90"/>
    </row>
    <row r="700195" spans="68:68" customFormat="1">
      <c r="BP700195" s="90"/>
    </row>
    <row r="700196" spans="68:68" customFormat="1">
      <c r="BP700196" s="90"/>
    </row>
    <row r="700197" spans="68:68" customFormat="1">
      <c r="BP700197" s="90"/>
    </row>
    <row r="700198" spans="68:68" customFormat="1">
      <c r="BP700198" s="90"/>
    </row>
    <row r="700199" spans="68:68" customFormat="1">
      <c r="BP700199" s="90"/>
    </row>
    <row r="700200" spans="68:68" customFormat="1">
      <c r="BP700200" s="90"/>
    </row>
    <row r="700201" spans="68:68" customFormat="1">
      <c r="BP700201" s="90"/>
    </row>
    <row r="700202" spans="68:68" customFormat="1">
      <c r="BP700202" s="90"/>
    </row>
    <row r="700203" spans="68:68" customFormat="1">
      <c r="BP700203" s="90"/>
    </row>
    <row r="700204" spans="68:68" customFormat="1">
      <c r="BP700204" s="90"/>
    </row>
    <row r="700205" spans="68:68" customFormat="1">
      <c r="BP700205" s="90"/>
    </row>
    <row r="700206" spans="68:68" customFormat="1">
      <c r="BP700206" s="90"/>
    </row>
    <row r="700207" spans="68:68" customFormat="1">
      <c r="BP700207" s="90"/>
    </row>
    <row r="700208" spans="68:68" customFormat="1">
      <c r="BP700208" s="90"/>
    </row>
    <row r="700209" spans="68:68" customFormat="1">
      <c r="BP700209" s="90"/>
    </row>
    <row r="700210" spans="68:68" customFormat="1">
      <c r="BP700210" s="90"/>
    </row>
    <row r="700211" spans="68:68" customFormat="1">
      <c r="BP700211" s="90"/>
    </row>
    <row r="700212" spans="68:68" customFormat="1">
      <c r="BP700212" s="90"/>
    </row>
    <row r="700213" spans="68:68" customFormat="1">
      <c r="BP700213" s="90"/>
    </row>
    <row r="700214" spans="68:68" customFormat="1">
      <c r="BP700214" s="90"/>
    </row>
    <row r="700215" spans="68:68" customFormat="1">
      <c r="BP700215" s="90"/>
    </row>
    <row r="700216" spans="68:68" customFormat="1">
      <c r="BP700216" s="90"/>
    </row>
    <row r="700217" spans="68:68" customFormat="1">
      <c r="BP700217" s="90"/>
    </row>
    <row r="700218" spans="68:68" customFormat="1">
      <c r="BP700218" s="90"/>
    </row>
    <row r="700219" spans="68:68" customFormat="1">
      <c r="BP700219" s="90"/>
    </row>
    <row r="700220" spans="68:68" customFormat="1">
      <c r="BP700220" s="90"/>
    </row>
    <row r="700221" spans="68:68" customFormat="1">
      <c r="BP700221" s="90"/>
    </row>
    <row r="700222" spans="68:68" customFormat="1">
      <c r="BP700222" s="90"/>
    </row>
    <row r="700223" spans="68:68" customFormat="1">
      <c r="BP700223" s="90"/>
    </row>
    <row r="700224" spans="68:68" customFormat="1">
      <c r="BP700224" s="90"/>
    </row>
    <row r="700225" spans="68:68" customFormat="1">
      <c r="BP700225" s="90"/>
    </row>
    <row r="700226" spans="68:68" customFormat="1">
      <c r="BP700226" s="90"/>
    </row>
    <row r="700227" spans="68:68" customFormat="1">
      <c r="BP700227" s="90"/>
    </row>
    <row r="700228" spans="68:68" customFormat="1">
      <c r="BP700228" s="90"/>
    </row>
    <row r="700229" spans="68:68" customFormat="1">
      <c r="BP700229" s="90"/>
    </row>
    <row r="700230" spans="68:68" customFormat="1">
      <c r="BP700230" s="90"/>
    </row>
    <row r="700231" spans="68:68" customFormat="1">
      <c r="BP700231" s="90"/>
    </row>
    <row r="700232" spans="68:68" customFormat="1">
      <c r="BP700232" s="90"/>
    </row>
    <row r="700233" spans="68:68" customFormat="1">
      <c r="BP700233" s="90"/>
    </row>
    <row r="700234" spans="68:68" customFormat="1">
      <c r="BP700234" s="90"/>
    </row>
    <row r="700235" spans="68:68" customFormat="1">
      <c r="BP700235" s="90"/>
    </row>
    <row r="700236" spans="68:68" customFormat="1">
      <c r="BP700236" s="90"/>
    </row>
    <row r="700237" spans="68:68" customFormat="1">
      <c r="BP700237" s="90"/>
    </row>
    <row r="700238" spans="68:68" customFormat="1">
      <c r="BP700238" s="90"/>
    </row>
    <row r="700239" spans="68:68" customFormat="1">
      <c r="BP700239" s="90"/>
    </row>
    <row r="700240" spans="68:68" customFormat="1">
      <c r="BP700240" s="90"/>
    </row>
    <row r="700241" spans="68:68" customFormat="1">
      <c r="BP700241" s="90"/>
    </row>
    <row r="700242" spans="68:68" customFormat="1">
      <c r="BP700242" s="90"/>
    </row>
    <row r="700243" spans="68:68" customFormat="1">
      <c r="BP700243" s="90"/>
    </row>
    <row r="700244" spans="68:68" customFormat="1">
      <c r="BP700244" s="90"/>
    </row>
    <row r="700245" spans="68:68" customFormat="1">
      <c r="BP700245" s="90"/>
    </row>
    <row r="700246" spans="68:68" customFormat="1">
      <c r="BP700246" s="90"/>
    </row>
    <row r="700247" spans="68:68" customFormat="1">
      <c r="BP700247" s="90"/>
    </row>
    <row r="700248" spans="68:68" customFormat="1">
      <c r="BP700248" s="90"/>
    </row>
    <row r="700249" spans="68:68" customFormat="1">
      <c r="BP700249" s="90"/>
    </row>
    <row r="700250" spans="68:68" customFormat="1">
      <c r="BP700250" s="90"/>
    </row>
    <row r="700251" spans="68:68" customFormat="1">
      <c r="BP700251" s="90"/>
    </row>
    <row r="700252" spans="68:68" customFormat="1">
      <c r="BP700252" s="90"/>
    </row>
    <row r="700253" spans="68:68" customFormat="1">
      <c r="BP700253" s="90"/>
    </row>
    <row r="700254" spans="68:68" customFormat="1">
      <c r="BP700254" s="90"/>
    </row>
    <row r="700255" spans="68:68" customFormat="1">
      <c r="BP700255" s="90"/>
    </row>
    <row r="700256" spans="68:68" customFormat="1">
      <c r="BP700256" s="90"/>
    </row>
    <row r="700257" spans="68:68" customFormat="1">
      <c r="BP700257" s="90"/>
    </row>
    <row r="700258" spans="68:68" customFormat="1">
      <c r="BP700258" s="90"/>
    </row>
    <row r="700259" spans="68:68" customFormat="1">
      <c r="BP700259" s="90"/>
    </row>
    <row r="700260" spans="68:68" customFormat="1">
      <c r="BP700260" s="90"/>
    </row>
    <row r="700261" spans="68:68" customFormat="1">
      <c r="BP700261" s="90"/>
    </row>
    <row r="700262" spans="68:68" customFormat="1">
      <c r="BP700262" s="90"/>
    </row>
    <row r="700263" spans="68:68" customFormat="1">
      <c r="BP700263" s="90"/>
    </row>
    <row r="700264" spans="68:68" customFormat="1">
      <c r="BP700264" s="90"/>
    </row>
    <row r="700265" spans="68:68" customFormat="1">
      <c r="BP700265" s="90"/>
    </row>
    <row r="700266" spans="68:68" customFormat="1">
      <c r="BP700266" s="90"/>
    </row>
    <row r="700267" spans="68:68" customFormat="1">
      <c r="BP700267" s="90"/>
    </row>
    <row r="700268" spans="68:68" customFormat="1">
      <c r="BP700268" s="90"/>
    </row>
    <row r="700269" spans="68:68" customFormat="1">
      <c r="BP700269" s="90"/>
    </row>
    <row r="700270" spans="68:68" customFormat="1">
      <c r="BP700270" s="90"/>
    </row>
    <row r="700271" spans="68:68" customFormat="1">
      <c r="BP700271" s="90"/>
    </row>
    <row r="700272" spans="68:68" customFormat="1">
      <c r="BP700272" s="90"/>
    </row>
    <row r="700273" spans="68:68" customFormat="1">
      <c r="BP700273" s="90"/>
    </row>
    <row r="700274" spans="68:68" customFormat="1">
      <c r="BP700274" s="90"/>
    </row>
    <row r="700275" spans="68:68" customFormat="1">
      <c r="BP700275" s="90"/>
    </row>
    <row r="700276" spans="68:68" customFormat="1">
      <c r="BP700276" s="90"/>
    </row>
    <row r="700277" spans="68:68" customFormat="1">
      <c r="BP700277" s="90"/>
    </row>
    <row r="700278" spans="68:68" customFormat="1">
      <c r="BP700278" s="90"/>
    </row>
    <row r="700279" spans="68:68" customFormat="1">
      <c r="BP700279" s="90"/>
    </row>
    <row r="700280" spans="68:68" customFormat="1">
      <c r="BP700280" s="90"/>
    </row>
    <row r="700281" spans="68:68" customFormat="1">
      <c r="BP700281" s="90"/>
    </row>
    <row r="700282" spans="68:68" customFormat="1">
      <c r="BP700282" s="90"/>
    </row>
    <row r="700283" spans="68:68" customFormat="1">
      <c r="BP700283" s="90"/>
    </row>
    <row r="700284" spans="68:68" customFormat="1">
      <c r="BP700284" s="90"/>
    </row>
    <row r="700285" spans="68:68" customFormat="1">
      <c r="BP700285" s="90"/>
    </row>
    <row r="700286" spans="68:68" customFormat="1">
      <c r="BP700286" s="90"/>
    </row>
    <row r="700287" spans="68:68" customFormat="1">
      <c r="BP700287" s="90"/>
    </row>
    <row r="700288" spans="68:68" customFormat="1">
      <c r="BP700288" s="90"/>
    </row>
    <row r="700289" spans="68:68" customFormat="1">
      <c r="BP700289" s="90"/>
    </row>
    <row r="700290" spans="68:68" customFormat="1">
      <c r="BP700290" s="90"/>
    </row>
    <row r="700291" spans="68:68" customFormat="1">
      <c r="BP700291" s="90"/>
    </row>
    <row r="700292" spans="68:68" customFormat="1">
      <c r="BP700292" s="90"/>
    </row>
    <row r="700293" spans="68:68" customFormat="1">
      <c r="BP700293" s="90"/>
    </row>
    <row r="700294" spans="68:68" customFormat="1">
      <c r="BP700294" s="90"/>
    </row>
    <row r="700295" spans="68:68" customFormat="1">
      <c r="BP700295" s="90"/>
    </row>
    <row r="700296" spans="68:68" customFormat="1">
      <c r="BP700296" s="90"/>
    </row>
    <row r="700297" spans="68:68" customFormat="1">
      <c r="BP700297" s="90"/>
    </row>
    <row r="700298" spans="68:68" customFormat="1">
      <c r="BP700298" s="90"/>
    </row>
    <row r="700299" spans="68:68" customFormat="1">
      <c r="BP700299" s="90"/>
    </row>
    <row r="700300" spans="68:68" customFormat="1">
      <c r="BP700300" s="90"/>
    </row>
    <row r="700301" spans="68:68" customFormat="1">
      <c r="BP700301" s="90"/>
    </row>
    <row r="700302" spans="68:68" customFormat="1">
      <c r="BP700302" s="90"/>
    </row>
    <row r="700303" spans="68:68" customFormat="1">
      <c r="BP700303" s="90"/>
    </row>
    <row r="700304" spans="68:68" customFormat="1">
      <c r="BP700304" s="90"/>
    </row>
    <row r="700305" spans="68:68" customFormat="1">
      <c r="BP700305" s="90"/>
    </row>
    <row r="700306" spans="68:68" customFormat="1">
      <c r="BP700306" s="90"/>
    </row>
    <row r="700307" spans="68:68" customFormat="1">
      <c r="BP700307" s="90"/>
    </row>
    <row r="700308" spans="68:68" customFormat="1">
      <c r="BP700308" s="90"/>
    </row>
    <row r="700309" spans="68:68" customFormat="1">
      <c r="BP700309" s="90"/>
    </row>
    <row r="700310" spans="68:68" customFormat="1">
      <c r="BP700310" s="90"/>
    </row>
    <row r="700311" spans="68:68" customFormat="1">
      <c r="BP700311" s="90"/>
    </row>
    <row r="700312" spans="68:68" customFormat="1">
      <c r="BP700312" s="90"/>
    </row>
    <row r="700313" spans="68:68" customFormat="1">
      <c r="BP700313" s="90"/>
    </row>
    <row r="700314" spans="68:68" customFormat="1">
      <c r="BP700314" s="90"/>
    </row>
    <row r="700315" spans="68:68" customFormat="1">
      <c r="BP700315" s="90"/>
    </row>
    <row r="700316" spans="68:68" customFormat="1">
      <c r="BP700316" s="90"/>
    </row>
    <row r="700317" spans="68:68" customFormat="1">
      <c r="BP700317" s="90"/>
    </row>
    <row r="700318" spans="68:68" customFormat="1">
      <c r="BP700318" s="90"/>
    </row>
    <row r="700319" spans="68:68" customFormat="1">
      <c r="BP700319" s="90"/>
    </row>
    <row r="700320" spans="68:68" customFormat="1">
      <c r="BP700320" s="90"/>
    </row>
    <row r="700321" spans="68:68" customFormat="1">
      <c r="BP700321" s="90"/>
    </row>
    <row r="700322" spans="68:68" customFormat="1">
      <c r="BP700322" s="90"/>
    </row>
    <row r="700323" spans="68:68" customFormat="1">
      <c r="BP700323" s="90"/>
    </row>
    <row r="700324" spans="68:68" customFormat="1">
      <c r="BP700324" s="90"/>
    </row>
    <row r="700325" spans="68:68" customFormat="1">
      <c r="BP700325" s="90"/>
    </row>
    <row r="700326" spans="68:68" customFormat="1">
      <c r="BP700326" s="90"/>
    </row>
    <row r="700327" spans="68:68" customFormat="1">
      <c r="BP700327" s="90"/>
    </row>
    <row r="700328" spans="68:68" customFormat="1">
      <c r="BP700328" s="90"/>
    </row>
    <row r="700329" spans="68:68" customFormat="1">
      <c r="BP700329" s="90"/>
    </row>
    <row r="700330" spans="68:68" customFormat="1">
      <c r="BP700330" s="90"/>
    </row>
    <row r="700331" spans="68:68" customFormat="1">
      <c r="BP700331" s="90"/>
    </row>
    <row r="700332" spans="68:68" customFormat="1">
      <c r="BP700332" s="90"/>
    </row>
    <row r="700333" spans="68:68" customFormat="1">
      <c r="BP700333" s="90"/>
    </row>
    <row r="700334" spans="68:68" customFormat="1">
      <c r="BP700334" s="90"/>
    </row>
    <row r="700335" spans="68:68" customFormat="1">
      <c r="BP700335" s="90"/>
    </row>
    <row r="700336" spans="68:68" customFormat="1">
      <c r="BP700336" s="90"/>
    </row>
    <row r="700337" spans="68:68" customFormat="1">
      <c r="BP700337" s="90"/>
    </row>
    <row r="700338" spans="68:68" customFormat="1">
      <c r="BP700338" s="90"/>
    </row>
    <row r="700339" spans="68:68" customFormat="1">
      <c r="BP700339" s="90"/>
    </row>
    <row r="700340" spans="68:68" customFormat="1">
      <c r="BP700340" s="90"/>
    </row>
    <row r="700341" spans="68:68" customFormat="1">
      <c r="BP700341" s="90"/>
    </row>
    <row r="700342" spans="68:68" customFormat="1">
      <c r="BP700342" s="90"/>
    </row>
    <row r="700343" spans="68:68" customFormat="1">
      <c r="BP700343" s="90"/>
    </row>
    <row r="700344" spans="68:68" customFormat="1">
      <c r="BP700344" s="90"/>
    </row>
    <row r="700345" spans="68:68" customFormat="1">
      <c r="BP700345" s="90"/>
    </row>
    <row r="700346" spans="68:68" customFormat="1">
      <c r="BP700346" s="90"/>
    </row>
    <row r="700347" spans="68:68" customFormat="1">
      <c r="BP700347" s="90"/>
    </row>
    <row r="700348" spans="68:68" customFormat="1">
      <c r="BP700348" s="90"/>
    </row>
    <row r="700349" spans="68:68" customFormat="1">
      <c r="BP700349" s="90"/>
    </row>
    <row r="700350" spans="68:68" customFormat="1">
      <c r="BP700350" s="90"/>
    </row>
    <row r="700351" spans="68:68" customFormat="1">
      <c r="BP700351" s="90"/>
    </row>
    <row r="700352" spans="68:68" customFormat="1">
      <c r="BP700352" s="90"/>
    </row>
    <row r="700353" spans="68:68" customFormat="1">
      <c r="BP700353" s="90"/>
    </row>
    <row r="700354" spans="68:68" customFormat="1">
      <c r="BP700354" s="90"/>
    </row>
    <row r="700355" spans="68:68" customFormat="1">
      <c r="BP700355" s="90"/>
    </row>
    <row r="700356" spans="68:68" customFormat="1">
      <c r="BP700356" s="90"/>
    </row>
    <row r="700357" spans="68:68" customFormat="1">
      <c r="BP700357" s="90"/>
    </row>
    <row r="700358" spans="68:68" customFormat="1">
      <c r="BP700358" s="90"/>
    </row>
    <row r="700359" spans="68:68" customFormat="1">
      <c r="BP700359" s="90"/>
    </row>
    <row r="700360" spans="68:68" customFormat="1">
      <c r="BP700360" s="90"/>
    </row>
    <row r="700361" spans="68:68" customFormat="1">
      <c r="BP700361" s="90"/>
    </row>
    <row r="700362" spans="68:68" customFormat="1">
      <c r="BP700362" s="90"/>
    </row>
    <row r="700363" spans="68:68" customFormat="1">
      <c r="BP700363" s="90"/>
    </row>
    <row r="700364" spans="68:68" customFormat="1">
      <c r="BP700364" s="90"/>
    </row>
    <row r="700365" spans="68:68" customFormat="1">
      <c r="BP700365" s="90"/>
    </row>
    <row r="700366" spans="68:68" customFormat="1">
      <c r="BP700366" s="90"/>
    </row>
    <row r="700367" spans="68:68" customFormat="1">
      <c r="BP700367" s="90"/>
    </row>
    <row r="700368" spans="68:68" customFormat="1">
      <c r="BP700368" s="90"/>
    </row>
    <row r="700369" spans="68:68" customFormat="1">
      <c r="BP700369" s="90"/>
    </row>
    <row r="700370" spans="68:68" customFormat="1">
      <c r="BP700370" s="90"/>
    </row>
    <row r="700371" spans="68:68" customFormat="1">
      <c r="BP700371" s="90"/>
    </row>
    <row r="700372" spans="68:68" customFormat="1">
      <c r="BP700372" s="90"/>
    </row>
    <row r="700373" spans="68:68" customFormat="1">
      <c r="BP700373" s="90"/>
    </row>
    <row r="700374" spans="68:68" customFormat="1">
      <c r="BP700374" s="90"/>
    </row>
    <row r="700375" spans="68:68" customFormat="1">
      <c r="BP700375" s="90"/>
    </row>
    <row r="700376" spans="68:68" customFormat="1">
      <c r="BP700376" s="90"/>
    </row>
    <row r="700377" spans="68:68" customFormat="1">
      <c r="BP700377" s="90"/>
    </row>
    <row r="700378" spans="68:68" customFormat="1">
      <c r="BP700378" s="90"/>
    </row>
    <row r="700379" spans="68:68" customFormat="1">
      <c r="BP700379" s="90"/>
    </row>
    <row r="700380" spans="68:68" customFormat="1">
      <c r="BP700380" s="90"/>
    </row>
    <row r="700381" spans="68:68" customFormat="1">
      <c r="BP700381" s="90"/>
    </row>
    <row r="700382" spans="68:68" customFormat="1">
      <c r="BP700382" s="90"/>
    </row>
    <row r="700383" spans="68:68" customFormat="1">
      <c r="BP700383" s="90"/>
    </row>
    <row r="700384" spans="68:68" customFormat="1">
      <c r="BP700384" s="90"/>
    </row>
    <row r="700385" spans="68:68" customFormat="1">
      <c r="BP700385" s="90"/>
    </row>
    <row r="700386" spans="68:68" customFormat="1">
      <c r="BP700386" s="90"/>
    </row>
    <row r="700387" spans="68:68" customFormat="1">
      <c r="BP700387" s="90"/>
    </row>
    <row r="700388" spans="68:68" customFormat="1">
      <c r="BP700388" s="90"/>
    </row>
    <row r="700389" spans="68:68" customFormat="1">
      <c r="BP700389" s="90"/>
    </row>
    <row r="700390" spans="68:68" customFormat="1">
      <c r="BP700390" s="90"/>
    </row>
    <row r="700391" spans="68:68" customFormat="1">
      <c r="BP700391" s="90"/>
    </row>
    <row r="700392" spans="68:68" customFormat="1">
      <c r="BP700392" s="90"/>
    </row>
    <row r="700393" spans="68:68" customFormat="1">
      <c r="BP700393" s="90"/>
    </row>
    <row r="700394" spans="68:68" customFormat="1">
      <c r="BP700394" s="90"/>
    </row>
    <row r="700395" spans="68:68" customFormat="1">
      <c r="BP700395" s="90"/>
    </row>
    <row r="700396" spans="68:68" customFormat="1">
      <c r="BP700396" s="90"/>
    </row>
    <row r="700397" spans="68:68" customFormat="1">
      <c r="BP700397" s="90"/>
    </row>
    <row r="700398" spans="68:68" customFormat="1">
      <c r="BP700398" s="90"/>
    </row>
    <row r="700399" spans="68:68" customFormat="1">
      <c r="BP700399" s="90"/>
    </row>
    <row r="700400" spans="68:68" customFormat="1">
      <c r="BP700400" s="90"/>
    </row>
    <row r="700401" spans="68:68" customFormat="1">
      <c r="BP700401" s="90"/>
    </row>
    <row r="700402" spans="68:68" customFormat="1">
      <c r="BP700402" s="90"/>
    </row>
    <row r="700403" spans="68:68" customFormat="1">
      <c r="BP700403" s="90"/>
    </row>
    <row r="700404" spans="68:68" customFormat="1">
      <c r="BP700404" s="90"/>
    </row>
    <row r="700405" spans="68:68" customFormat="1">
      <c r="BP700405" s="90"/>
    </row>
    <row r="700406" spans="68:68" customFormat="1">
      <c r="BP700406" s="90"/>
    </row>
    <row r="700407" spans="68:68" customFormat="1">
      <c r="BP700407" s="90"/>
    </row>
    <row r="700408" spans="68:68" customFormat="1">
      <c r="BP700408" s="90"/>
    </row>
    <row r="700409" spans="68:68" customFormat="1">
      <c r="BP700409" s="90"/>
    </row>
    <row r="700410" spans="68:68" customFormat="1">
      <c r="BP700410" s="90"/>
    </row>
    <row r="700411" spans="68:68" customFormat="1">
      <c r="BP700411" s="90"/>
    </row>
    <row r="700412" spans="68:68" customFormat="1">
      <c r="BP700412" s="90"/>
    </row>
    <row r="700413" spans="68:68" customFormat="1">
      <c r="BP700413" s="90"/>
    </row>
    <row r="700414" spans="68:68" customFormat="1">
      <c r="BP700414" s="90"/>
    </row>
    <row r="700415" spans="68:68" customFormat="1">
      <c r="BP700415" s="90"/>
    </row>
    <row r="700416" spans="68:68" customFormat="1">
      <c r="BP700416" s="90"/>
    </row>
    <row r="700417" spans="68:68" customFormat="1">
      <c r="BP700417" s="90"/>
    </row>
    <row r="700418" spans="68:68" customFormat="1">
      <c r="BP700418" s="90"/>
    </row>
    <row r="700419" spans="68:68" customFormat="1">
      <c r="BP700419" s="90"/>
    </row>
    <row r="700420" spans="68:68" customFormat="1">
      <c r="BP700420" s="90"/>
    </row>
    <row r="700421" spans="68:68" customFormat="1">
      <c r="BP700421" s="90"/>
    </row>
    <row r="700422" spans="68:68" customFormat="1">
      <c r="BP700422" s="90"/>
    </row>
    <row r="700423" spans="68:68" customFormat="1">
      <c r="BP700423" s="90"/>
    </row>
    <row r="700424" spans="68:68" customFormat="1">
      <c r="BP700424" s="90"/>
    </row>
    <row r="700425" spans="68:68" customFormat="1">
      <c r="BP700425" s="90"/>
    </row>
    <row r="700426" spans="68:68" customFormat="1">
      <c r="BP700426" s="90"/>
    </row>
    <row r="700427" spans="68:68" customFormat="1">
      <c r="BP700427" s="90"/>
    </row>
    <row r="700428" spans="68:68" customFormat="1">
      <c r="BP700428" s="90"/>
    </row>
    <row r="700429" spans="68:68" customFormat="1">
      <c r="BP700429" s="90"/>
    </row>
    <row r="700430" spans="68:68" customFormat="1">
      <c r="BP700430" s="90"/>
    </row>
    <row r="700431" spans="68:68" customFormat="1">
      <c r="BP700431" s="90"/>
    </row>
    <row r="700432" spans="68:68" customFormat="1">
      <c r="BP700432" s="90"/>
    </row>
    <row r="700433" spans="68:68" customFormat="1">
      <c r="BP700433" s="90"/>
    </row>
    <row r="700434" spans="68:68" customFormat="1">
      <c r="BP700434" s="90"/>
    </row>
    <row r="700435" spans="68:68" customFormat="1">
      <c r="BP700435" s="90"/>
    </row>
    <row r="700436" spans="68:68" customFormat="1">
      <c r="BP700436" s="90"/>
    </row>
    <row r="700437" spans="68:68" customFormat="1">
      <c r="BP700437" s="90"/>
    </row>
    <row r="700438" spans="68:68" customFormat="1">
      <c r="BP700438" s="90"/>
    </row>
    <row r="700439" spans="68:68" customFormat="1">
      <c r="BP700439" s="90"/>
    </row>
    <row r="700440" spans="68:68" customFormat="1">
      <c r="BP700440" s="90"/>
    </row>
    <row r="700441" spans="68:68" customFormat="1">
      <c r="BP700441" s="90"/>
    </row>
    <row r="700442" spans="68:68" customFormat="1">
      <c r="BP700442" s="90"/>
    </row>
    <row r="700443" spans="68:68" customFormat="1">
      <c r="BP700443" s="90"/>
    </row>
    <row r="700444" spans="68:68" customFormat="1">
      <c r="BP700444" s="90"/>
    </row>
    <row r="700445" spans="68:68" customFormat="1">
      <c r="BP700445" s="90"/>
    </row>
    <row r="700446" spans="68:68" customFormat="1">
      <c r="BP700446" s="90"/>
    </row>
    <row r="700447" spans="68:68" customFormat="1">
      <c r="BP700447" s="90"/>
    </row>
    <row r="700448" spans="68:68" customFormat="1">
      <c r="BP700448" s="90"/>
    </row>
    <row r="700449" spans="68:68" customFormat="1">
      <c r="BP700449" s="90"/>
    </row>
    <row r="700450" spans="68:68" customFormat="1">
      <c r="BP700450" s="90"/>
    </row>
    <row r="700451" spans="68:68" customFormat="1">
      <c r="BP700451" s="90"/>
    </row>
    <row r="700452" spans="68:68" customFormat="1">
      <c r="BP700452" s="90"/>
    </row>
    <row r="700453" spans="68:68" customFormat="1">
      <c r="BP700453" s="90"/>
    </row>
    <row r="700454" spans="68:68" customFormat="1">
      <c r="BP700454" s="90"/>
    </row>
    <row r="700455" spans="68:68" customFormat="1">
      <c r="BP700455" s="90"/>
    </row>
    <row r="700456" spans="68:68" customFormat="1">
      <c r="BP700456" s="90"/>
    </row>
    <row r="700457" spans="68:68" customFormat="1">
      <c r="BP700457" s="90"/>
    </row>
    <row r="700458" spans="68:68" customFormat="1">
      <c r="BP700458" s="90"/>
    </row>
    <row r="700459" spans="68:68" customFormat="1">
      <c r="BP700459" s="90"/>
    </row>
    <row r="700460" spans="68:68" customFormat="1">
      <c r="BP700460" s="90"/>
    </row>
    <row r="700461" spans="68:68" customFormat="1">
      <c r="BP700461" s="90"/>
    </row>
    <row r="700462" spans="68:68" customFormat="1">
      <c r="BP700462" s="90"/>
    </row>
    <row r="700463" spans="68:68" customFormat="1">
      <c r="BP700463" s="90"/>
    </row>
    <row r="700464" spans="68:68" customFormat="1">
      <c r="BP700464" s="90"/>
    </row>
    <row r="700465" spans="68:68" customFormat="1">
      <c r="BP700465" s="90"/>
    </row>
    <row r="700466" spans="68:68" customFormat="1">
      <c r="BP700466" s="90"/>
    </row>
    <row r="700467" spans="68:68" customFormat="1">
      <c r="BP700467" s="90"/>
    </row>
    <row r="700468" spans="68:68" customFormat="1">
      <c r="BP700468" s="90"/>
    </row>
    <row r="700469" spans="68:68" customFormat="1">
      <c r="BP700469" s="90"/>
    </row>
    <row r="700470" spans="68:68" customFormat="1">
      <c r="BP700470" s="90"/>
    </row>
    <row r="700471" spans="68:68" customFormat="1">
      <c r="BP700471" s="90"/>
    </row>
    <row r="700472" spans="68:68" customFormat="1">
      <c r="BP700472" s="90"/>
    </row>
    <row r="700473" spans="68:68" customFormat="1">
      <c r="BP700473" s="90"/>
    </row>
    <row r="700474" spans="68:68" customFormat="1">
      <c r="BP700474" s="90"/>
    </row>
    <row r="700475" spans="68:68" customFormat="1">
      <c r="BP700475" s="90"/>
    </row>
    <row r="700476" spans="68:68" customFormat="1">
      <c r="BP700476" s="90"/>
    </row>
    <row r="700477" spans="68:68" customFormat="1">
      <c r="BP700477" s="90"/>
    </row>
    <row r="700478" spans="68:68" customFormat="1">
      <c r="BP700478" s="90"/>
    </row>
    <row r="700479" spans="68:68" customFormat="1">
      <c r="BP700479" s="90"/>
    </row>
    <row r="700480" spans="68:68" customFormat="1">
      <c r="BP700480" s="90"/>
    </row>
    <row r="700481" spans="68:68" customFormat="1">
      <c r="BP700481" s="90"/>
    </row>
    <row r="700482" spans="68:68" customFormat="1">
      <c r="BP700482" s="90"/>
    </row>
    <row r="700483" spans="68:68" customFormat="1">
      <c r="BP700483" s="90"/>
    </row>
    <row r="700484" spans="68:68" customFormat="1">
      <c r="BP700484" s="90"/>
    </row>
    <row r="700485" spans="68:68" customFormat="1">
      <c r="BP700485" s="90"/>
    </row>
    <row r="700486" spans="68:68" customFormat="1">
      <c r="BP700486" s="90"/>
    </row>
    <row r="700487" spans="68:68" customFormat="1">
      <c r="BP700487" s="90"/>
    </row>
    <row r="700488" spans="68:68" customFormat="1">
      <c r="BP700488" s="90"/>
    </row>
    <row r="700489" spans="68:68" customFormat="1">
      <c r="BP700489" s="90"/>
    </row>
    <row r="700490" spans="68:68" customFormat="1">
      <c r="BP700490" s="90"/>
    </row>
    <row r="700491" spans="68:68" customFormat="1">
      <c r="BP700491" s="90"/>
    </row>
    <row r="700492" spans="68:68" customFormat="1">
      <c r="BP700492" s="90"/>
    </row>
    <row r="700493" spans="68:68" customFormat="1">
      <c r="BP700493" s="90"/>
    </row>
    <row r="700494" spans="68:68" customFormat="1">
      <c r="BP700494" s="90"/>
    </row>
    <row r="700495" spans="68:68" customFormat="1">
      <c r="BP700495" s="90"/>
    </row>
    <row r="700496" spans="68:68" customFormat="1">
      <c r="BP700496" s="90"/>
    </row>
    <row r="700497" spans="68:68" customFormat="1">
      <c r="BP700497" s="90"/>
    </row>
    <row r="700498" spans="68:68" customFormat="1">
      <c r="BP700498" s="90"/>
    </row>
    <row r="700499" spans="68:68" customFormat="1">
      <c r="BP700499" s="90"/>
    </row>
    <row r="700500" spans="68:68" customFormat="1">
      <c r="BP700500" s="90"/>
    </row>
    <row r="700501" spans="68:68" customFormat="1">
      <c r="BP700501" s="90"/>
    </row>
    <row r="700502" spans="68:68" customFormat="1">
      <c r="BP700502" s="90"/>
    </row>
    <row r="700503" spans="68:68" customFormat="1">
      <c r="BP700503" s="90"/>
    </row>
    <row r="700504" spans="68:68" customFormat="1">
      <c r="BP700504" s="90"/>
    </row>
    <row r="700505" spans="68:68" customFormat="1">
      <c r="BP700505" s="90"/>
    </row>
    <row r="700506" spans="68:68" customFormat="1">
      <c r="BP700506" s="90"/>
    </row>
    <row r="700507" spans="68:68" customFormat="1">
      <c r="BP700507" s="90"/>
    </row>
    <row r="700508" spans="68:68" customFormat="1">
      <c r="BP700508" s="90"/>
    </row>
    <row r="700509" spans="68:68" customFormat="1">
      <c r="BP700509" s="90"/>
    </row>
    <row r="700510" spans="68:68" customFormat="1">
      <c r="BP700510" s="90"/>
    </row>
    <row r="700511" spans="68:68" customFormat="1">
      <c r="BP700511" s="90"/>
    </row>
    <row r="700512" spans="68:68" customFormat="1">
      <c r="BP700512" s="90"/>
    </row>
    <row r="700513" spans="68:68" customFormat="1">
      <c r="BP700513" s="90"/>
    </row>
    <row r="700514" spans="68:68" customFormat="1">
      <c r="BP700514" s="90"/>
    </row>
    <row r="700515" spans="68:68" customFormat="1">
      <c r="BP700515" s="90"/>
    </row>
    <row r="700516" spans="68:68" customFormat="1">
      <c r="BP700516" s="90"/>
    </row>
    <row r="700517" spans="68:68" customFormat="1">
      <c r="BP700517" s="90"/>
    </row>
    <row r="700518" spans="68:68" customFormat="1">
      <c r="BP700518" s="90"/>
    </row>
    <row r="700519" spans="68:68" customFormat="1">
      <c r="BP700519" s="90"/>
    </row>
    <row r="700520" spans="68:68" customFormat="1">
      <c r="BP700520" s="90"/>
    </row>
    <row r="700521" spans="68:68" customFormat="1">
      <c r="BP700521" s="90"/>
    </row>
    <row r="700522" spans="68:68" customFormat="1">
      <c r="BP700522" s="90"/>
    </row>
    <row r="700523" spans="68:68" customFormat="1">
      <c r="BP700523" s="90"/>
    </row>
    <row r="700524" spans="68:68" customFormat="1">
      <c r="BP700524" s="90"/>
    </row>
    <row r="700525" spans="68:68" customFormat="1">
      <c r="BP700525" s="90"/>
    </row>
    <row r="700526" spans="68:68" customFormat="1">
      <c r="BP700526" s="90"/>
    </row>
    <row r="700527" spans="68:68" customFormat="1">
      <c r="BP700527" s="90"/>
    </row>
    <row r="700528" spans="68:68" customFormat="1">
      <c r="BP700528" s="90"/>
    </row>
    <row r="700529" spans="68:68" customFormat="1">
      <c r="BP700529" s="90"/>
    </row>
    <row r="700530" spans="68:68" customFormat="1">
      <c r="BP700530" s="90"/>
    </row>
    <row r="700531" spans="68:68" customFormat="1">
      <c r="BP700531" s="90"/>
    </row>
    <row r="700532" spans="68:68" customFormat="1">
      <c r="BP700532" s="90"/>
    </row>
    <row r="700533" spans="68:68" customFormat="1">
      <c r="BP700533" s="90"/>
    </row>
    <row r="700534" spans="68:68" customFormat="1">
      <c r="BP700534" s="90"/>
    </row>
    <row r="700535" spans="68:68" customFormat="1">
      <c r="BP700535" s="90"/>
    </row>
    <row r="700536" spans="68:68" customFormat="1">
      <c r="BP700536" s="90"/>
    </row>
    <row r="700537" spans="68:68" customFormat="1">
      <c r="BP700537" s="90"/>
    </row>
    <row r="700538" spans="68:68" customFormat="1">
      <c r="BP700538" s="90"/>
    </row>
    <row r="700539" spans="68:68" customFormat="1">
      <c r="BP700539" s="90"/>
    </row>
    <row r="700540" spans="68:68" customFormat="1">
      <c r="BP700540" s="90"/>
    </row>
    <row r="700541" spans="68:68" customFormat="1">
      <c r="BP700541" s="90"/>
    </row>
    <row r="700542" spans="68:68" customFormat="1">
      <c r="BP700542" s="90"/>
    </row>
    <row r="700543" spans="68:68" customFormat="1">
      <c r="BP700543" s="90"/>
    </row>
    <row r="700544" spans="68:68" customFormat="1">
      <c r="BP700544" s="90"/>
    </row>
    <row r="700545" spans="68:68" customFormat="1">
      <c r="BP700545" s="90"/>
    </row>
    <row r="700546" spans="68:68" customFormat="1">
      <c r="BP700546" s="90"/>
    </row>
    <row r="700547" spans="68:68" customFormat="1">
      <c r="BP700547" s="90"/>
    </row>
    <row r="700548" spans="68:68" customFormat="1">
      <c r="BP700548" s="90"/>
    </row>
    <row r="700549" spans="68:68" customFormat="1">
      <c r="BP700549" s="90"/>
    </row>
    <row r="700550" spans="68:68" customFormat="1">
      <c r="BP700550" s="90"/>
    </row>
    <row r="700551" spans="68:68" customFormat="1">
      <c r="BP700551" s="90"/>
    </row>
    <row r="700552" spans="68:68" customFormat="1">
      <c r="BP700552" s="90"/>
    </row>
    <row r="700553" spans="68:68" customFormat="1">
      <c r="BP700553" s="90"/>
    </row>
    <row r="700554" spans="68:68" customFormat="1">
      <c r="BP700554" s="90"/>
    </row>
    <row r="700555" spans="68:68" customFormat="1">
      <c r="BP700555" s="90"/>
    </row>
    <row r="700556" spans="68:68" customFormat="1">
      <c r="BP700556" s="90"/>
    </row>
    <row r="700557" spans="68:68" customFormat="1">
      <c r="BP700557" s="90"/>
    </row>
    <row r="700558" spans="68:68" customFormat="1">
      <c r="BP700558" s="90"/>
    </row>
    <row r="700559" spans="68:68" customFormat="1">
      <c r="BP700559" s="90"/>
    </row>
    <row r="700560" spans="68:68" customFormat="1">
      <c r="BP700560" s="90"/>
    </row>
    <row r="700561" spans="68:68" customFormat="1">
      <c r="BP700561" s="90"/>
    </row>
    <row r="700562" spans="68:68" customFormat="1">
      <c r="BP700562" s="90"/>
    </row>
    <row r="700563" spans="68:68" customFormat="1">
      <c r="BP700563" s="90"/>
    </row>
    <row r="700564" spans="68:68" customFormat="1">
      <c r="BP700564" s="90"/>
    </row>
    <row r="700565" spans="68:68" customFormat="1">
      <c r="BP700565" s="90"/>
    </row>
    <row r="700566" spans="68:68" customFormat="1">
      <c r="BP700566" s="90"/>
    </row>
    <row r="700567" spans="68:68" customFormat="1">
      <c r="BP700567" s="90"/>
    </row>
    <row r="700568" spans="68:68" customFormat="1">
      <c r="BP700568" s="90"/>
    </row>
    <row r="700569" spans="68:68" customFormat="1">
      <c r="BP700569" s="90"/>
    </row>
    <row r="700570" spans="68:68" customFormat="1">
      <c r="BP700570" s="90"/>
    </row>
    <row r="700571" spans="68:68" customFormat="1">
      <c r="BP700571" s="90"/>
    </row>
    <row r="700572" spans="68:68" customFormat="1">
      <c r="BP700572" s="90"/>
    </row>
    <row r="700573" spans="68:68" customFormat="1">
      <c r="BP700573" s="90"/>
    </row>
    <row r="700574" spans="68:68" customFormat="1">
      <c r="BP700574" s="90"/>
    </row>
    <row r="700575" spans="68:68" customFormat="1">
      <c r="BP700575" s="90"/>
    </row>
    <row r="700576" spans="68:68" customFormat="1">
      <c r="BP700576" s="90"/>
    </row>
    <row r="700577" spans="68:68" customFormat="1">
      <c r="BP700577" s="90"/>
    </row>
    <row r="700578" spans="68:68" customFormat="1">
      <c r="BP700578" s="90"/>
    </row>
    <row r="700579" spans="68:68" customFormat="1">
      <c r="BP700579" s="90"/>
    </row>
    <row r="700580" spans="68:68" customFormat="1">
      <c r="BP700580" s="90"/>
    </row>
    <row r="700581" spans="68:68" customFormat="1">
      <c r="BP700581" s="90"/>
    </row>
    <row r="700582" spans="68:68" customFormat="1">
      <c r="BP700582" s="90"/>
    </row>
    <row r="700583" spans="68:68" customFormat="1">
      <c r="BP700583" s="90"/>
    </row>
    <row r="700584" spans="68:68" customFormat="1">
      <c r="BP700584" s="90"/>
    </row>
    <row r="700585" spans="68:68" customFormat="1">
      <c r="BP700585" s="90"/>
    </row>
    <row r="700586" spans="68:68" customFormat="1">
      <c r="BP700586" s="90"/>
    </row>
    <row r="700587" spans="68:68" customFormat="1">
      <c r="BP700587" s="90"/>
    </row>
    <row r="700588" spans="68:68" customFormat="1">
      <c r="BP700588" s="90"/>
    </row>
    <row r="700589" spans="68:68" customFormat="1">
      <c r="BP700589" s="90"/>
    </row>
    <row r="700590" spans="68:68" customFormat="1">
      <c r="BP700590" s="90"/>
    </row>
    <row r="700591" spans="68:68" customFormat="1">
      <c r="BP700591" s="90"/>
    </row>
    <row r="700592" spans="68:68" customFormat="1">
      <c r="BP700592" s="90"/>
    </row>
    <row r="700593" spans="68:68" customFormat="1">
      <c r="BP700593" s="90"/>
    </row>
    <row r="700594" spans="68:68" customFormat="1">
      <c r="BP700594" s="90"/>
    </row>
    <row r="700595" spans="68:68" customFormat="1">
      <c r="BP700595" s="90"/>
    </row>
    <row r="700596" spans="68:68" customFormat="1">
      <c r="BP700596" s="90"/>
    </row>
    <row r="700597" spans="68:68" customFormat="1">
      <c r="BP700597" s="90"/>
    </row>
    <row r="700598" spans="68:68" customFormat="1">
      <c r="BP700598" s="90"/>
    </row>
    <row r="700599" spans="68:68" customFormat="1">
      <c r="BP700599" s="90"/>
    </row>
    <row r="700600" spans="68:68" customFormat="1">
      <c r="BP700600" s="90"/>
    </row>
    <row r="700601" spans="68:68" customFormat="1">
      <c r="BP700601" s="90"/>
    </row>
    <row r="700602" spans="68:68" customFormat="1">
      <c r="BP700602" s="90"/>
    </row>
    <row r="700603" spans="68:68" customFormat="1">
      <c r="BP700603" s="90"/>
    </row>
    <row r="700604" spans="68:68" customFormat="1">
      <c r="BP700604" s="90"/>
    </row>
    <row r="700605" spans="68:68" customFormat="1">
      <c r="BP700605" s="90"/>
    </row>
    <row r="700606" spans="68:68" customFormat="1">
      <c r="BP700606" s="90"/>
    </row>
    <row r="700607" spans="68:68" customFormat="1">
      <c r="BP700607" s="90"/>
    </row>
    <row r="700608" spans="68:68" customFormat="1">
      <c r="BP700608" s="90"/>
    </row>
    <row r="700609" spans="68:68" customFormat="1">
      <c r="BP700609" s="90"/>
    </row>
    <row r="700610" spans="68:68" customFormat="1">
      <c r="BP700610" s="90"/>
    </row>
    <row r="700611" spans="68:68" customFormat="1">
      <c r="BP700611" s="90"/>
    </row>
    <row r="700612" spans="68:68" customFormat="1">
      <c r="BP700612" s="90"/>
    </row>
    <row r="700613" spans="68:68" customFormat="1">
      <c r="BP700613" s="90"/>
    </row>
    <row r="700614" spans="68:68" customFormat="1">
      <c r="BP700614" s="90"/>
    </row>
    <row r="700615" spans="68:68" customFormat="1">
      <c r="BP700615" s="90"/>
    </row>
    <row r="700616" spans="68:68" customFormat="1">
      <c r="BP700616" s="90"/>
    </row>
    <row r="700617" spans="68:68" customFormat="1">
      <c r="BP700617" s="90"/>
    </row>
    <row r="700618" spans="68:68" customFormat="1">
      <c r="BP700618" s="90"/>
    </row>
    <row r="700619" spans="68:68" customFormat="1">
      <c r="BP700619" s="90"/>
    </row>
    <row r="700620" spans="68:68" customFormat="1">
      <c r="BP700620" s="90"/>
    </row>
    <row r="700621" spans="68:68" customFormat="1">
      <c r="BP700621" s="90"/>
    </row>
    <row r="700622" spans="68:68" customFormat="1">
      <c r="BP700622" s="90"/>
    </row>
    <row r="700623" spans="68:68" customFormat="1">
      <c r="BP700623" s="90"/>
    </row>
    <row r="700624" spans="68:68" customFormat="1">
      <c r="BP700624" s="90"/>
    </row>
    <row r="700625" spans="68:68" customFormat="1">
      <c r="BP700625" s="90"/>
    </row>
    <row r="700626" spans="68:68" customFormat="1">
      <c r="BP700626" s="90"/>
    </row>
    <row r="700627" spans="68:68" customFormat="1">
      <c r="BP700627" s="90"/>
    </row>
    <row r="700628" spans="68:68" customFormat="1">
      <c r="BP700628" s="90"/>
    </row>
    <row r="700629" spans="68:68" customFormat="1">
      <c r="BP700629" s="90"/>
    </row>
    <row r="700630" spans="68:68" customFormat="1">
      <c r="BP700630" s="90"/>
    </row>
    <row r="700631" spans="68:68" customFormat="1">
      <c r="BP700631" s="90"/>
    </row>
    <row r="700632" spans="68:68" customFormat="1">
      <c r="BP700632" s="90"/>
    </row>
    <row r="700633" spans="68:68" customFormat="1">
      <c r="BP700633" s="90"/>
    </row>
    <row r="700634" spans="68:68" customFormat="1">
      <c r="BP700634" s="90"/>
    </row>
    <row r="700635" spans="68:68" customFormat="1">
      <c r="BP700635" s="90"/>
    </row>
    <row r="700636" spans="68:68" customFormat="1">
      <c r="BP700636" s="90"/>
    </row>
    <row r="700637" spans="68:68" customFormat="1">
      <c r="BP700637" s="90"/>
    </row>
    <row r="700638" spans="68:68" customFormat="1">
      <c r="BP700638" s="90"/>
    </row>
    <row r="700639" spans="68:68" customFormat="1">
      <c r="BP700639" s="90"/>
    </row>
    <row r="700640" spans="68:68" customFormat="1">
      <c r="BP700640" s="90"/>
    </row>
    <row r="700641" spans="68:68" customFormat="1">
      <c r="BP700641" s="90"/>
    </row>
    <row r="700642" spans="68:68" customFormat="1">
      <c r="BP700642" s="90"/>
    </row>
    <row r="700643" spans="68:68" customFormat="1">
      <c r="BP700643" s="90"/>
    </row>
    <row r="700644" spans="68:68" customFormat="1">
      <c r="BP700644" s="90"/>
    </row>
    <row r="700645" spans="68:68" customFormat="1">
      <c r="BP700645" s="90"/>
    </row>
    <row r="700646" spans="68:68" customFormat="1">
      <c r="BP700646" s="90"/>
    </row>
    <row r="700647" spans="68:68" customFormat="1">
      <c r="BP700647" s="90"/>
    </row>
    <row r="700648" spans="68:68" customFormat="1">
      <c r="BP700648" s="90"/>
    </row>
    <row r="700649" spans="68:68" customFormat="1">
      <c r="BP700649" s="90"/>
    </row>
    <row r="700650" spans="68:68" customFormat="1">
      <c r="BP700650" s="90"/>
    </row>
    <row r="700651" spans="68:68" customFormat="1">
      <c r="BP700651" s="90"/>
    </row>
    <row r="700652" spans="68:68" customFormat="1">
      <c r="BP700652" s="90"/>
    </row>
    <row r="700653" spans="68:68" customFormat="1">
      <c r="BP700653" s="90"/>
    </row>
    <row r="700654" spans="68:68" customFormat="1">
      <c r="BP700654" s="90"/>
    </row>
    <row r="700655" spans="68:68" customFormat="1">
      <c r="BP700655" s="90"/>
    </row>
    <row r="700656" spans="68:68" customFormat="1">
      <c r="BP700656" s="90"/>
    </row>
    <row r="700657" spans="68:68" customFormat="1">
      <c r="BP700657" s="90"/>
    </row>
    <row r="700658" spans="68:68" customFormat="1">
      <c r="BP700658" s="90"/>
    </row>
    <row r="700659" spans="68:68" customFormat="1">
      <c r="BP700659" s="90"/>
    </row>
    <row r="700660" spans="68:68" customFormat="1">
      <c r="BP700660" s="90"/>
    </row>
    <row r="700661" spans="68:68" customFormat="1">
      <c r="BP700661" s="90"/>
    </row>
    <row r="700662" spans="68:68" customFormat="1">
      <c r="BP700662" s="90"/>
    </row>
    <row r="700663" spans="68:68" customFormat="1">
      <c r="BP700663" s="90"/>
    </row>
    <row r="700664" spans="68:68" customFormat="1">
      <c r="BP700664" s="90"/>
    </row>
    <row r="700665" spans="68:68" customFormat="1">
      <c r="BP700665" s="90"/>
    </row>
    <row r="700666" spans="68:68" customFormat="1">
      <c r="BP700666" s="90"/>
    </row>
    <row r="700667" spans="68:68" customFormat="1">
      <c r="BP700667" s="90"/>
    </row>
    <row r="700668" spans="68:68" customFormat="1">
      <c r="BP700668" s="90"/>
    </row>
    <row r="700669" spans="68:68" customFormat="1">
      <c r="BP700669" s="90"/>
    </row>
    <row r="700670" spans="68:68" customFormat="1">
      <c r="BP700670" s="90"/>
    </row>
    <row r="700671" spans="68:68" customFormat="1">
      <c r="BP700671" s="90"/>
    </row>
    <row r="700672" spans="68:68" customFormat="1">
      <c r="BP700672" s="90"/>
    </row>
    <row r="700673" spans="68:68" customFormat="1">
      <c r="BP700673" s="90"/>
    </row>
    <row r="700674" spans="68:68" customFormat="1">
      <c r="BP700674" s="90"/>
    </row>
    <row r="700675" spans="68:68" customFormat="1">
      <c r="BP700675" s="90"/>
    </row>
    <row r="700676" spans="68:68" customFormat="1">
      <c r="BP700676" s="90"/>
    </row>
    <row r="700677" spans="68:68" customFormat="1">
      <c r="BP700677" s="90"/>
    </row>
    <row r="700678" spans="68:68" customFormat="1">
      <c r="BP700678" s="90"/>
    </row>
    <row r="700679" spans="68:68" customFormat="1">
      <c r="BP700679" s="90"/>
    </row>
    <row r="700680" spans="68:68" customFormat="1">
      <c r="BP700680" s="90"/>
    </row>
    <row r="700681" spans="68:68" customFormat="1">
      <c r="BP700681" s="90"/>
    </row>
    <row r="700682" spans="68:68" customFormat="1">
      <c r="BP700682" s="90"/>
    </row>
    <row r="700683" spans="68:68" customFormat="1">
      <c r="BP700683" s="90"/>
    </row>
    <row r="700684" spans="68:68" customFormat="1">
      <c r="BP700684" s="90"/>
    </row>
    <row r="700685" spans="68:68" customFormat="1">
      <c r="BP700685" s="90"/>
    </row>
    <row r="700686" spans="68:68" customFormat="1">
      <c r="BP700686" s="90"/>
    </row>
    <row r="700687" spans="68:68" customFormat="1">
      <c r="BP700687" s="90"/>
    </row>
    <row r="700688" spans="68:68" customFormat="1">
      <c r="BP700688" s="90"/>
    </row>
    <row r="700689" spans="68:68" customFormat="1">
      <c r="BP700689" s="90"/>
    </row>
    <row r="700690" spans="68:68" customFormat="1">
      <c r="BP700690" s="90"/>
    </row>
    <row r="700691" spans="68:68" customFormat="1">
      <c r="BP700691" s="90"/>
    </row>
    <row r="700692" spans="68:68" customFormat="1">
      <c r="BP700692" s="90"/>
    </row>
    <row r="700693" spans="68:68" customFormat="1">
      <c r="BP700693" s="90"/>
    </row>
    <row r="700694" spans="68:68" customFormat="1">
      <c r="BP700694" s="90"/>
    </row>
    <row r="700695" spans="68:68" customFormat="1">
      <c r="BP700695" s="90"/>
    </row>
    <row r="700696" spans="68:68" customFormat="1">
      <c r="BP700696" s="90"/>
    </row>
    <row r="700697" spans="68:68" customFormat="1">
      <c r="BP700697" s="90"/>
    </row>
    <row r="700698" spans="68:68" customFormat="1">
      <c r="BP700698" s="90"/>
    </row>
    <row r="700699" spans="68:68" customFormat="1">
      <c r="BP700699" s="90"/>
    </row>
    <row r="700700" spans="68:68" customFormat="1">
      <c r="BP700700" s="90"/>
    </row>
    <row r="700701" spans="68:68" customFormat="1">
      <c r="BP700701" s="90"/>
    </row>
    <row r="700702" spans="68:68" customFormat="1">
      <c r="BP700702" s="90"/>
    </row>
    <row r="700703" spans="68:68" customFormat="1">
      <c r="BP700703" s="90"/>
    </row>
    <row r="700704" spans="68:68" customFormat="1">
      <c r="BP700704" s="90"/>
    </row>
    <row r="700705" spans="68:68" customFormat="1">
      <c r="BP700705" s="90"/>
    </row>
    <row r="700706" spans="68:68" customFormat="1">
      <c r="BP700706" s="90"/>
    </row>
    <row r="700707" spans="68:68" customFormat="1">
      <c r="BP700707" s="90"/>
    </row>
    <row r="700708" spans="68:68" customFormat="1">
      <c r="BP700708" s="90"/>
    </row>
    <row r="700709" spans="68:68" customFormat="1">
      <c r="BP700709" s="90"/>
    </row>
    <row r="700710" spans="68:68" customFormat="1">
      <c r="BP700710" s="90"/>
    </row>
    <row r="700711" spans="68:68" customFormat="1">
      <c r="BP700711" s="90"/>
    </row>
    <row r="700712" spans="68:68" customFormat="1">
      <c r="BP700712" s="90"/>
    </row>
    <row r="700713" spans="68:68" customFormat="1">
      <c r="BP700713" s="90"/>
    </row>
    <row r="700714" spans="68:68" customFormat="1">
      <c r="BP700714" s="90"/>
    </row>
    <row r="700715" spans="68:68" customFormat="1">
      <c r="BP700715" s="90"/>
    </row>
    <row r="700716" spans="68:68" customFormat="1">
      <c r="BP700716" s="90"/>
    </row>
    <row r="700717" spans="68:68" customFormat="1">
      <c r="BP700717" s="90"/>
    </row>
    <row r="700718" spans="68:68" customFormat="1">
      <c r="BP700718" s="90"/>
    </row>
    <row r="700719" spans="68:68" customFormat="1">
      <c r="BP700719" s="90"/>
    </row>
    <row r="700720" spans="68:68" customFormat="1">
      <c r="BP700720" s="90"/>
    </row>
    <row r="700721" spans="68:68" customFormat="1">
      <c r="BP700721" s="90"/>
    </row>
    <row r="700722" spans="68:68" customFormat="1">
      <c r="BP700722" s="90"/>
    </row>
    <row r="700723" spans="68:68" customFormat="1">
      <c r="BP700723" s="90"/>
    </row>
    <row r="700724" spans="68:68" customFormat="1">
      <c r="BP700724" s="90"/>
    </row>
    <row r="700725" spans="68:68" customFormat="1">
      <c r="BP700725" s="90"/>
    </row>
    <row r="700726" spans="68:68" customFormat="1">
      <c r="BP700726" s="90"/>
    </row>
    <row r="700727" spans="68:68" customFormat="1">
      <c r="BP700727" s="90"/>
    </row>
    <row r="700728" spans="68:68" customFormat="1">
      <c r="BP700728" s="90"/>
    </row>
    <row r="700729" spans="68:68" customFormat="1">
      <c r="BP700729" s="90"/>
    </row>
    <row r="700730" spans="68:68" customFormat="1">
      <c r="BP700730" s="90"/>
    </row>
    <row r="700731" spans="68:68" customFormat="1">
      <c r="BP700731" s="90"/>
    </row>
    <row r="700732" spans="68:68" customFormat="1">
      <c r="BP700732" s="90"/>
    </row>
    <row r="700733" spans="68:68" customFormat="1">
      <c r="BP700733" s="90"/>
    </row>
    <row r="700734" spans="68:68" customFormat="1">
      <c r="BP700734" s="90"/>
    </row>
    <row r="700735" spans="68:68" customFormat="1">
      <c r="BP700735" s="90"/>
    </row>
    <row r="700736" spans="68:68" customFormat="1">
      <c r="BP700736" s="90"/>
    </row>
    <row r="700737" spans="68:68" customFormat="1">
      <c r="BP700737" s="90"/>
    </row>
    <row r="700738" spans="68:68" customFormat="1">
      <c r="BP700738" s="90"/>
    </row>
    <row r="700739" spans="68:68" customFormat="1">
      <c r="BP700739" s="90"/>
    </row>
    <row r="700740" spans="68:68" customFormat="1">
      <c r="BP700740" s="90"/>
    </row>
    <row r="700741" spans="68:68" customFormat="1">
      <c r="BP700741" s="90"/>
    </row>
    <row r="700742" spans="68:68" customFormat="1">
      <c r="BP700742" s="90"/>
    </row>
    <row r="700743" spans="68:68" customFormat="1">
      <c r="BP700743" s="90"/>
    </row>
    <row r="700744" spans="68:68" customFormat="1">
      <c r="BP700744" s="90"/>
    </row>
    <row r="700745" spans="68:68" customFormat="1">
      <c r="BP700745" s="90"/>
    </row>
    <row r="700746" spans="68:68" customFormat="1">
      <c r="BP700746" s="90"/>
    </row>
    <row r="700747" spans="68:68" customFormat="1">
      <c r="BP700747" s="90"/>
    </row>
    <row r="700748" spans="68:68" customFormat="1">
      <c r="BP700748" s="90"/>
    </row>
    <row r="700749" spans="68:68" customFormat="1">
      <c r="BP700749" s="90"/>
    </row>
    <row r="700750" spans="68:68" customFormat="1">
      <c r="BP700750" s="90"/>
    </row>
    <row r="700751" spans="68:68" customFormat="1">
      <c r="BP700751" s="90"/>
    </row>
    <row r="700752" spans="68:68" customFormat="1">
      <c r="BP700752" s="90"/>
    </row>
    <row r="700753" spans="68:68" customFormat="1">
      <c r="BP700753" s="90"/>
    </row>
    <row r="700754" spans="68:68" customFormat="1">
      <c r="BP700754" s="90"/>
    </row>
    <row r="700755" spans="68:68" customFormat="1">
      <c r="BP700755" s="90"/>
    </row>
    <row r="700756" spans="68:68" customFormat="1">
      <c r="BP700756" s="90"/>
    </row>
    <row r="700757" spans="68:68" customFormat="1">
      <c r="BP700757" s="90"/>
    </row>
    <row r="700758" spans="68:68" customFormat="1">
      <c r="BP700758" s="90"/>
    </row>
    <row r="700759" spans="68:68" customFormat="1">
      <c r="BP700759" s="90"/>
    </row>
    <row r="700760" spans="68:68" customFormat="1">
      <c r="BP700760" s="90"/>
    </row>
    <row r="700761" spans="68:68" customFormat="1">
      <c r="BP700761" s="90"/>
    </row>
    <row r="700762" spans="68:68" customFormat="1">
      <c r="BP700762" s="90"/>
    </row>
    <row r="700763" spans="68:68" customFormat="1">
      <c r="BP700763" s="90"/>
    </row>
    <row r="700764" spans="68:68" customFormat="1">
      <c r="BP700764" s="90"/>
    </row>
    <row r="700765" spans="68:68" customFormat="1">
      <c r="BP700765" s="90"/>
    </row>
    <row r="700766" spans="68:68" customFormat="1">
      <c r="BP700766" s="90"/>
    </row>
    <row r="700767" spans="68:68" customFormat="1">
      <c r="BP700767" s="90"/>
    </row>
    <row r="700768" spans="68:68" customFormat="1">
      <c r="BP700768" s="90"/>
    </row>
    <row r="700769" spans="68:68" customFormat="1">
      <c r="BP700769" s="90"/>
    </row>
    <row r="700770" spans="68:68" customFormat="1">
      <c r="BP700770" s="90"/>
    </row>
    <row r="700771" spans="68:68" customFormat="1">
      <c r="BP700771" s="90"/>
    </row>
    <row r="700772" spans="68:68" customFormat="1">
      <c r="BP700772" s="90"/>
    </row>
    <row r="700773" spans="68:68" customFormat="1">
      <c r="BP700773" s="90"/>
    </row>
    <row r="700774" spans="68:68" customFormat="1">
      <c r="BP700774" s="90"/>
    </row>
    <row r="700775" spans="68:68" customFormat="1">
      <c r="BP700775" s="90"/>
    </row>
    <row r="700776" spans="68:68" customFormat="1">
      <c r="BP700776" s="90"/>
    </row>
    <row r="700777" spans="68:68" customFormat="1">
      <c r="BP700777" s="90"/>
    </row>
    <row r="700778" spans="68:68" customFormat="1">
      <c r="BP700778" s="90"/>
    </row>
    <row r="700779" spans="68:68" customFormat="1">
      <c r="BP700779" s="90"/>
    </row>
    <row r="700780" spans="68:68" customFormat="1">
      <c r="BP700780" s="90"/>
    </row>
    <row r="700781" spans="68:68" customFormat="1">
      <c r="BP700781" s="90"/>
    </row>
    <row r="700782" spans="68:68" customFormat="1">
      <c r="BP700782" s="90"/>
    </row>
    <row r="700783" spans="68:68" customFormat="1">
      <c r="BP700783" s="90"/>
    </row>
    <row r="700784" spans="68:68" customFormat="1">
      <c r="BP700784" s="90"/>
    </row>
    <row r="700785" spans="68:68" customFormat="1">
      <c r="BP700785" s="90"/>
    </row>
    <row r="700786" spans="68:68" customFormat="1">
      <c r="BP700786" s="90"/>
    </row>
    <row r="700787" spans="68:68" customFormat="1">
      <c r="BP700787" s="90"/>
    </row>
    <row r="700788" spans="68:68" customFormat="1">
      <c r="BP700788" s="90"/>
    </row>
    <row r="700789" spans="68:68" customFormat="1">
      <c r="BP700789" s="90"/>
    </row>
    <row r="700790" spans="68:68" customFormat="1">
      <c r="BP700790" s="90"/>
    </row>
    <row r="700791" spans="68:68" customFormat="1">
      <c r="BP700791" s="90"/>
    </row>
    <row r="700792" spans="68:68" customFormat="1">
      <c r="BP700792" s="90"/>
    </row>
    <row r="700793" spans="68:68" customFormat="1">
      <c r="BP700793" s="90"/>
    </row>
    <row r="700794" spans="68:68" customFormat="1">
      <c r="BP700794" s="90"/>
    </row>
    <row r="700795" spans="68:68" customFormat="1">
      <c r="BP700795" s="90"/>
    </row>
    <row r="700796" spans="68:68" customFormat="1">
      <c r="BP700796" s="90"/>
    </row>
    <row r="700797" spans="68:68" customFormat="1">
      <c r="BP700797" s="90"/>
    </row>
    <row r="700798" spans="68:68" customFormat="1">
      <c r="BP700798" s="90"/>
    </row>
    <row r="700799" spans="68:68" customFormat="1">
      <c r="BP700799" s="90"/>
    </row>
    <row r="700800" spans="68:68" customFormat="1">
      <c r="BP700800" s="90"/>
    </row>
    <row r="700801" spans="68:68" customFormat="1">
      <c r="BP700801" s="90"/>
    </row>
    <row r="700802" spans="68:68" customFormat="1">
      <c r="BP700802" s="90"/>
    </row>
    <row r="700803" spans="68:68" customFormat="1">
      <c r="BP700803" s="90"/>
    </row>
    <row r="700804" spans="68:68" customFormat="1">
      <c r="BP700804" s="90"/>
    </row>
    <row r="700805" spans="68:68" customFormat="1">
      <c r="BP700805" s="90"/>
    </row>
    <row r="700806" spans="68:68" customFormat="1">
      <c r="BP700806" s="90"/>
    </row>
    <row r="700807" spans="68:68" customFormat="1">
      <c r="BP700807" s="90"/>
    </row>
    <row r="700808" spans="68:68" customFormat="1">
      <c r="BP700808" s="90"/>
    </row>
    <row r="700809" spans="68:68" customFormat="1">
      <c r="BP700809" s="90"/>
    </row>
    <row r="700810" spans="68:68" customFormat="1">
      <c r="BP700810" s="90"/>
    </row>
    <row r="700811" spans="68:68" customFormat="1">
      <c r="BP700811" s="90"/>
    </row>
    <row r="700812" spans="68:68" customFormat="1">
      <c r="BP700812" s="90"/>
    </row>
    <row r="700813" spans="68:68" customFormat="1">
      <c r="BP700813" s="90"/>
    </row>
    <row r="700814" spans="68:68" customFormat="1">
      <c r="BP700814" s="90"/>
    </row>
    <row r="700815" spans="68:68" customFormat="1">
      <c r="BP700815" s="90"/>
    </row>
    <row r="700816" spans="68:68" customFormat="1">
      <c r="BP700816" s="90"/>
    </row>
    <row r="700817" spans="68:68" customFormat="1">
      <c r="BP700817" s="90"/>
    </row>
    <row r="700818" spans="68:68" customFormat="1">
      <c r="BP700818" s="90"/>
    </row>
    <row r="700819" spans="68:68" customFormat="1">
      <c r="BP700819" s="90"/>
    </row>
    <row r="700820" spans="68:68" customFormat="1">
      <c r="BP700820" s="90"/>
    </row>
    <row r="700821" spans="68:68" customFormat="1">
      <c r="BP700821" s="90"/>
    </row>
    <row r="700822" spans="68:68" customFormat="1">
      <c r="BP700822" s="90"/>
    </row>
    <row r="700823" spans="68:68" customFormat="1">
      <c r="BP700823" s="90"/>
    </row>
    <row r="700824" spans="68:68" customFormat="1">
      <c r="BP700824" s="90"/>
    </row>
    <row r="700825" spans="68:68" customFormat="1">
      <c r="BP700825" s="90"/>
    </row>
    <row r="700826" spans="68:68" customFormat="1">
      <c r="BP700826" s="90"/>
    </row>
    <row r="700827" spans="68:68" customFormat="1">
      <c r="BP700827" s="90"/>
    </row>
    <row r="700828" spans="68:68" customFormat="1">
      <c r="BP700828" s="90"/>
    </row>
    <row r="700829" spans="68:68" customFormat="1">
      <c r="BP700829" s="90"/>
    </row>
    <row r="700830" spans="68:68" customFormat="1">
      <c r="BP700830" s="90"/>
    </row>
    <row r="700831" spans="68:68" customFormat="1">
      <c r="BP700831" s="90"/>
    </row>
    <row r="700832" spans="68:68" customFormat="1">
      <c r="BP700832" s="90"/>
    </row>
    <row r="700833" spans="68:68" customFormat="1">
      <c r="BP700833" s="90"/>
    </row>
    <row r="700834" spans="68:68" customFormat="1">
      <c r="BP700834" s="90"/>
    </row>
    <row r="700835" spans="68:68" customFormat="1">
      <c r="BP700835" s="90"/>
    </row>
    <row r="700836" spans="68:68" customFormat="1">
      <c r="BP700836" s="90"/>
    </row>
    <row r="700837" spans="68:68" customFormat="1">
      <c r="BP700837" s="90"/>
    </row>
    <row r="700838" spans="68:68" customFormat="1">
      <c r="BP700838" s="90"/>
    </row>
    <row r="700839" spans="68:68" customFormat="1">
      <c r="BP700839" s="90"/>
    </row>
    <row r="700840" spans="68:68" customFormat="1">
      <c r="BP700840" s="90"/>
    </row>
    <row r="700841" spans="68:68" customFormat="1">
      <c r="BP700841" s="90"/>
    </row>
    <row r="700842" spans="68:68" customFormat="1">
      <c r="BP700842" s="90"/>
    </row>
    <row r="700843" spans="68:68" customFormat="1">
      <c r="BP700843" s="90"/>
    </row>
    <row r="700844" spans="68:68" customFormat="1">
      <c r="BP700844" s="90"/>
    </row>
    <row r="700845" spans="68:68" customFormat="1">
      <c r="BP700845" s="90"/>
    </row>
    <row r="700846" spans="68:68" customFormat="1">
      <c r="BP700846" s="90"/>
    </row>
    <row r="700847" spans="68:68" customFormat="1">
      <c r="BP700847" s="90"/>
    </row>
    <row r="700848" spans="68:68" customFormat="1">
      <c r="BP700848" s="90"/>
    </row>
    <row r="700849" spans="68:68" customFormat="1">
      <c r="BP700849" s="90"/>
    </row>
    <row r="700850" spans="68:68" customFormat="1">
      <c r="BP700850" s="90"/>
    </row>
    <row r="700851" spans="68:68" customFormat="1">
      <c r="BP700851" s="90"/>
    </row>
    <row r="700852" spans="68:68" customFormat="1">
      <c r="BP700852" s="90"/>
    </row>
    <row r="700853" spans="68:68" customFormat="1">
      <c r="BP700853" s="90"/>
    </row>
    <row r="700854" spans="68:68" customFormat="1">
      <c r="BP700854" s="90"/>
    </row>
    <row r="700855" spans="68:68" customFormat="1">
      <c r="BP700855" s="90"/>
    </row>
    <row r="700856" spans="68:68" customFormat="1">
      <c r="BP700856" s="90"/>
    </row>
    <row r="700857" spans="68:68" customFormat="1">
      <c r="BP700857" s="90"/>
    </row>
    <row r="700858" spans="68:68" customFormat="1">
      <c r="BP700858" s="90"/>
    </row>
    <row r="700859" spans="68:68" customFormat="1">
      <c r="BP700859" s="90"/>
    </row>
    <row r="700860" spans="68:68" customFormat="1">
      <c r="BP700860" s="90"/>
    </row>
    <row r="700861" spans="68:68" customFormat="1">
      <c r="BP700861" s="90"/>
    </row>
    <row r="700862" spans="68:68" customFormat="1">
      <c r="BP700862" s="90"/>
    </row>
    <row r="700863" spans="68:68" customFormat="1">
      <c r="BP700863" s="90"/>
    </row>
    <row r="700864" spans="68:68" customFormat="1">
      <c r="BP700864" s="90"/>
    </row>
    <row r="700865" spans="68:68" customFormat="1">
      <c r="BP700865" s="90"/>
    </row>
    <row r="700866" spans="68:68" customFormat="1">
      <c r="BP700866" s="90"/>
    </row>
    <row r="700867" spans="68:68" customFormat="1">
      <c r="BP700867" s="90"/>
    </row>
    <row r="700868" spans="68:68" customFormat="1">
      <c r="BP700868" s="90"/>
    </row>
    <row r="700869" spans="68:68" customFormat="1">
      <c r="BP700869" s="90"/>
    </row>
    <row r="700870" spans="68:68" customFormat="1">
      <c r="BP700870" s="90"/>
    </row>
    <row r="700871" spans="68:68" customFormat="1">
      <c r="BP700871" s="90"/>
    </row>
    <row r="700872" spans="68:68" customFormat="1">
      <c r="BP700872" s="90"/>
    </row>
    <row r="700873" spans="68:68" customFormat="1">
      <c r="BP700873" s="90"/>
    </row>
    <row r="700874" spans="68:68" customFormat="1">
      <c r="BP700874" s="90"/>
    </row>
    <row r="700875" spans="68:68" customFormat="1">
      <c r="BP700875" s="90"/>
    </row>
    <row r="700876" spans="68:68" customFormat="1">
      <c r="BP700876" s="90"/>
    </row>
    <row r="700877" spans="68:68" customFormat="1">
      <c r="BP700877" s="90"/>
    </row>
    <row r="700878" spans="68:68" customFormat="1">
      <c r="BP700878" s="90"/>
    </row>
    <row r="700879" spans="68:68" customFormat="1">
      <c r="BP700879" s="90"/>
    </row>
    <row r="700880" spans="68:68" customFormat="1">
      <c r="BP700880" s="90"/>
    </row>
    <row r="700881" spans="68:68" customFormat="1">
      <c r="BP700881" s="90"/>
    </row>
    <row r="700882" spans="68:68" customFormat="1">
      <c r="BP700882" s="90"/>
    </row>
    <row r="700883" spans="68:68" customFormat="1">
      <c r="BP700883" s="90"/>
    </row>
    <row r="700884" spans="68:68" customFormat="1">
      <c r="BP700884" s="90"/>
    </row>
    <row r="700885" spans="68:68" customFormat="1">
      <c r="BP700885" s="90"/>
    </row>
    <row r="700886" spans="68:68" customFormat="1">
      <c r="BP700886" s="90"/>
    </row>
    <row r="700887" spans="68:68" customFormat="1">
      <c r="BP700887" s="90"/>
    </row>
    <row r="700888" spans="68:68" customFormat="1">
      <c r="BP700888" s="90"/>
    </row>
    <row r="700889" spans="68:68" customFormat="1">
      <c r="BP700889" s="90"/>
    </row>
    <row r="700890" spans="68:68" customFormat="1">
      <c r="BP700890" s="90"/>
    </row>
    <row r="700891" spans="68:68" customFormat="1">
      <c r="BP700891" s="90"/>
    </row>
    <row r="700892" spans="68:68" customFormat="1">
      <c r="BP700892" s="90"/>
    </row>
    <row r="700893" spans="68:68" customFormat="1">
      <c r="BP700893" s="90"/>
    </row>
    <row r="700894" spans="68:68" customFormat="1">
      <c r="BP700894" s="90"/>
    </row>
    <row r="700895" spans="68:68" customFormat="1">
      <c r="BP700895" s="90"/>
    </row>
    <row r="700896" spans="68:68" customFormat="1">
      <c r="BP700896" s="90"/>
    </row>
    <row r="700897" spans="68:68" customFormat="1">
      <c r="BP700897" s="90"/>
    </row>
    <row r="700898" spans="68:68" customFormat="1">
      <c r="BP700898" s="90"/>
    </row>
    <row r="700899" spans="68:68" customFormat="1">
      <c r="BP700899" s="90"/>
    </row>
    <row r="700900" spans="68:68" customFormat="1">
      <c r="BP700900" s="90"/>
    </row>
    <row r="700901" spans="68:68" customFormat="1">
      <c r="BP700901" s="90"/>
    </row>
    <row r="700902" spans="68:68" customFormat="1">
      <c r="BP700902" s="90"/>
    </row>
    <row r="700903" spans="68:68" customFormat="1">
      <c r="BP700903" s="90"/>
    </row>
    <row r="700904" spans="68:68" customFormat="1">
      <c r="BP700904" s="90"/>
    </row>
    <row r="700905" spans="68:68" customFormat="1">
      <c r="BP700905" s="90"/>
    </row>
    <row r="700906" spans="68:68" customFormat="1">
      <c r="BP700906" s="90"/>
    </row>
    <row r="700907" spans="68:68" customFormat="1">
      <c r="BP700907" s="90"/>
    </row>
    <row r="700908" spans="68:68" customFormat="1">
      <c r="BP700908" s="90"/>
    </row>
    <row r="700909" spans="68:68" customFormat="1">
      <c r="BP700909" s="90"/>
    </row>
    <row r="700910" spans="68:68" customFormat="1">
      <c r="BP700910" s="90"/>
    </row>
    <row r="700911" spans="68:68" customFormat="1">
      <c r="BP700911" s="90"/>
    </row>
    <row r="700912" spans="68:68" customFormat="1">
      <c r="BP700912" s="90"/>
    </row>
    <row r="700913" spans="68:68" customFormat="1">
      <c r="BP700913" s="90"/>
    </row>
    <row r="700914" spans="68:68" customFormat="1">
      <c r="BP700914" s="90"/>
    </row>
    <row r="700915" spans="68:68" customFormat="1">
      <c r="BP700915" s="90"/>
    </row>
    <row r="700916" spans="68:68" customFormat="1">
      <c r="BP700916" s="90"/>
    </row>
    <row r="700917" spans="68:68" customFormat="1">
      <c r="BP700917" s="90"/>
    </row>
    <row r="700918" spans="68:68" customFormat="1">
      <c r="BP700918" s="90"/>
    </row>
    <row r="700919" spans="68:68" customFormat="1">
      <c r="BP700919" s="90"/>
    </row>
    <row r="700920" spans="68:68" customFormat="1">
      <c r="BP700920" s="90"/>
    </row>
    <row r="700921" spans="68:68" customFormat="1">
      <c r="BP700921" s="90"/>
    </row>
    <row r="700922" spans="68:68" customFormat="1">
      <c r="BP700922" s="90"/>
    </row>
    <row r="700923" spans="68:68" customFormat="1">
      <c r="BP700923" s="90"/>
    </row>
    <row r="700924" spans="68:68" customFormat="1">
      <c r="BP700924" s="90"/>
    </row>
    <row r="700925" spans="68:68" customFormat="1">
      <c r="BP700925" s="90"/>
    </row>
    <row r="700926" spans="68:68" customFormat="1">
      <c r="BP700926" s="90"/>
    </row>
    <row r="700927" spans="68:68" customFormat="1">
      <c r="BP700927" s="90"/>
    </row>
    <row r="700928" spans="68:68" customFormat="1">
      <c r="BP700928" s="90"/>
    </row>
    <row r="700929" spans="68:68" customFormat="1">
      <c r="BP700929" s="90"/>
    </row>
    <row r="700930" spans="68:68" customFormat="1">
      <c r="BP700930" s="90"/>
    </row>
    <row r="700931" spans="68:68" customFormat="1">
      <c r="BP700931" s="90"/>
    </row>
    <row r="700932" spans="68:68" customFormat="1">
      <c r="BP700932" s="90"/>
    </row>
    <row r="700933" spans="68:68" customFormat="1">
      <c r="BP700933" s="90"/>
    </row>
    <row r="700934" spans="68:68" customFormat="1">
      <c r="BP700934" s="90"/>
    </row>
    <row r="700935" spans="68:68" customFormat="1">
      <c r="BP700935" s="90"/>
    </row>
    <row r="700936" spans="68:68" customFormat="1">
      <c r="BP700936" s="90"/>
    </row>
    <row r="700937" spans="68:68" customFormat="1">
      <c r="BP700937" s="90"/>
    </row>
    <row r="700938" spans="68:68" customFormat="1">
      <c r="BP700938" s="90"/>
    </row>
    <row r="700939" spans="68:68" customFormat="1">
      <c r="BP700939" s="90"/>
    </row>
    <row r="700940" spans="68:68" customFormat="1">
      <c r="BP700940" s="90"/>
    </row>
    <row r="700941" spans="68:68" customFormat="1">
      <c r="BP700941" s="90"/>
    </row>
    <row r="700942" spans="68:68" customFormat="1">
      <c r="BP700942" s="90"/>
    </row>
    <row r="700943" spans="68:68" customFormat="1">
      <c r="BP700943" s="90"/>
    </row>
    <row r="700944" spans="68:68" customFormat="1">
      <c r="BP700944" s="90"/>
    </row>
    <row r="700945" spans="68:68" customFormat="1">
      <c r="BP700945" s="90"/>
    </row>
    <row r="700946" spans="68:68" customFormat="1">
      <c r="BP700946" s="90"/>
    </row>
    <row r="700947" spans="68:68" customFormat="1">
      <c r="BP700947" s="90"/>
    </row>
    <row r="700948" spans="68:68" customFormat="1">
      <c r="BP700948" s="90"/>
    </row>
    <row r="700949" spans="68:68" customFormat="1">
      <c r="BP700949" s="90"/>
    </row>
    <row r="700950" spans="68:68" customFormat="1">
      <c r="BP700950" s="90"/>
    </row>
    <row r="700951" spans="68:68" customFormat="1">
      <c r="BP700951" s="90"/>
    </row>
    <row r="700952" spans="68:68" customFormat="1">
      <c r="BP700952" s="90"/>
    </row>
    <row r="700953" spans="68:68" customFormat="1">
      <c r="BP700953" s="90"/>
    </row>
    <row r="700954" spans="68:68" customFormat="1">
      <c r="BP700954" s="90"/>
    </row>
    <row r="700955" spans="68:68" customFormat="1">
      <c r="BP700955" s="90"/>
    </row>
    <row r="700956" spans="68:68" customFormat="1">
      <c r="BP700956" s="90"/>
    </row>
    <row r="700957" spans="68:68" customFormat="1">
      <c r="BP700957" s="90"/>
    </row>
    <row r="700958" spans="68:68" customFormat="1">
      <c r="BP700958" s="90"/>
    </row>
    <row r="700959" spans="68:68" customFormat="1">
      <c r="BP700959" s="90"/>
    </row>
    <row r="700960" spans="68:68" customFormat="1">
      <c r="BP700960" s="90"/>
    </row>
    <row r="700961" spans="68:68" customFormat="1">
      <c r="BP700961" s="90"/>
    </row>
    <row r="700962" spans="68:68" customFormat="1">
      <c r="BP700962" s="90"/>
    </row>
    <row r="700963" spans="68:68" customFormat="1">
      <c r="BP700963" s="90"/>
    </row>
    <row r="700964" spans="68:68" customFormat="1">
      <c r="BP700964" s="90"/>
    </row>
    <row r="700965" spans="68:68" customFormat="1">
      <c r="BP700965" s="90"/>
    </row>
    <row r="700966" spans="68:68" customFormat="1">
      <c r="BP700966" s="90"/>
    </row>
    <row r="700967" spans="68:68" customFormat="1">
      <c r="BP700967" s="90"/>
    </row>
    <row r="700968" spans="68:68" customFormat="1">
      <c r="BP700968" s="90"/>
    </row>
    <row r="700969" spans="68:68" customFormat="1">
      <c r="BP700969" s="90"/>
    </row>
    <row r="700970" spans="68:68" customFormat="1">
      <c r="BP700970" s="90"/>
    </row>
    <row r="700971" spans="68:68" customFormat="1">
      <c r="BP700971" s="90"/>
    </row>
    <row r="700972" spans="68:68" customFormat="1">
      <c r="BP700972" s="90"/>
    </row>
    <row r="700973" spans="68:68" customFormat="1">
      <c r="BP700973" s="90"/>
    </row>
    <row r="700974" spans="68:68" customFormat="1">
      <c r="BP700974" s="90"/>
    </row>
    <row r="700975" spans="68:68" customFormat="1">
      <c r="BP700975" s="90"/>
    </row>
    <row r="700976" spans="68:68" customFormat="1">
      <c r="BP700976" s="90"/>
    </row>
    <row r="700977" spans="68:68" customFormat="1">
      <c r="BP700977" s="90"/>
    </row>
    <row r="700978" spans="68:68" customFormat="1">
      <c r="BP700978" s="90"/>
    </row>
    <row r="700979" spans="68:68" customFormat="1">
      <c r="BP700979" s="90"/>
    </row>
    <row r="700980" spans="68:68" customFormat="1">
      <c r="BP700980" s="90"/>
    </row>
    <row r="700981" spans="68:68" customFormat="1">
      <c r="BP700981" s="90"/>
    </row>
    <row r="700982" spans="68:68" customFormat="1">
      <c r="BP700982" s="90"/>
    </row>
    <row r="700983" spans="68:68" customFormat="1">
      <c r="BP700983" s="90"/>
    </row>
    <row r="700984" spans="68:68" customFormat="1">
      <c r="BP700984" s="90"/>
    </row>
    <row r="700985" spans="68:68" customFormat="1">
      <c r="BP700985" s="90"/>
    </row>
    <row r="700986" spans="68:68" customFormat="1">
      <c r="BP700986" s="90"/>
    </row>
    <row r="700987" spans="68:68" customFormat="1">
      <c r="BP700987" s="90"/>
    </row>
    <row r="700988" spans="68:68" customFormat="1">
      <c r="BP700988" s="90"/>
    </row>
    <row r="700989" spans="68:68" customFormat="1">
      <c r="BP700989" s="90"/>
    </row>
    <row r="700990" spans="68:68" customFormat="1">
      <c r="BP700990" s="90"/>
    </row>
    <row r="700991" spans="68:68" customFormat="1">
      <c r="BP700991" s="90"/>
    </row>
    <row r="700992" spans="68:68" customFormat="1">
      <c r="BP700992" s="90"/>
    </row>
    <row r="700993" spans="68:68" customFormat="1">
      <c r="BP700993" s="90"/>
    </row>
    <row r="700994" spans="68:68" customFormat="1">
      <c r="BP700994" s="90"/>
    </row>
    <row r="700995" spans="68:68" customFormat="1">
      <c r="BP700995" s="90"/>
    </row>
    <row r="700996" spans="68:68" customFormat="1">
      <c r="BP700996" s="90"/>
    </row>
    <row r="700997" spans="68:68" customFormat="1">
      <c r="BP700997" s="90"/>
    </row>
    <row r="700998" spans="68:68" customFormat="1">
      <c r="BP700998" s="90"/>
    </row>
    <row r="700999" spans="68:68" customFormat="1">
      <c r="BP700999" s="90"/>
    </row>
    <row r="701000" spans="68:68" customFormat="1">
      <c r="BP701000" s="90"/>
    </row>
    <row r="701001" spans="68:68" customFormat="1">
      <c r="BP701001" s="90"/>
    </row>
    <row r="701002" spans="68:68" customFormat="1">
      <c r="BP701002" s="90"/>
    </row>
    <row r="701003" spans="68:68" customFormat="1">
      <c r="BP701003" s="90"/>
    </row>
    <row r="701004" spans="68:68" customFormat="1">
      <c r="BP701004" s="90"/>
    </row>
    <row r="701005" spans="68:68" customFormat="1">
      <c r="BP701005" s="90"/>
    </row>
    <row r="701006" spans="68:68" customFormat="1">
      <c r="BP701006" s="90"/>
    </row>
    <row r="701007" spans="68:68" customFormat="1">
      <c r="BP701007" s="90"/>
    </row>
    <row r="701008" spans="68:68" customFormat="1">
      <c r="BP701008" s="90"/>
    </row>
    <row r="701009" spans="68:68" customFormat="1">
      <c r="BP701009" s="90"/>
    </row>
    <row r="701010" spans="68:68" customFormat="1">
      <c r="BP701010" s="90"/>
    </row>
    <row r="701011" spans="68:68" customFormat="1">
      <c r="BP701011" s="90"/>
    </row>
    <row r="701012" spans="68:68" customFormat="1">
      <c r="BP701012" s="90"/>
    </row>
    <row r="701013" spans="68:68" customFormat="1">
      <c r="BP701013" s="90"/>
    </row>
    <row r="701014" spans="68:68" customFormat="1">
      <c r="BP701014" s="90"/>
    </row>
    <row r="701015" spans="68:68" customFormat="1">
      <c r="BP701015" s="90"/>
    </row>
    <row r="701016" spans="68:68" customFormat="1">
      <c r="BP701016" s="90"/>
    </row>
    <row r="701017" spans="68:68" customFormat="1">
      <c r="BP701017" s="90"/>
    </row>
    <row r="701018" spans="68:68" customFormat="1">
      <c r="BP701018" s="90"/>
    </row>
    <row r="701019" spans="68:68" customFormat="1">
      <c r="BP701019" s="90"/>
    </row>
    <row r="701020" spans="68:68" customFormat="1">
      <c r="BP701020" s="90"/>
    </row>
    <row r="701021" spans="68:68" customFormat="1">
      <c r="BP701021" s="90"/>
    </row>
    <row r="701022" spans="68:68" customFormat="1">
      <c r="BP701022" s="90"/>
    </row>
    <row r="701023" spans="68:68" customFormat="1">
      <c r="BP701023" s="90"/>
    </row>
    <row r="701024" spans="68:68" customFormat="1">
      <c r="BP701024" s="90"/>
    </row>
    <row r="701025" spans="68:68" customFormat="1">
      <c r="BP701025" s="90"/>
    </row>
    <row r="701026" spans="68:68" customFormat="1">
      <c r="BP701026" s="90"/>
    </row>
    <row r="701027" spans="68:68" customFormat="1">
      <c r="BP701027" s="90"/>
    </row>
    <row r="701028" spans="68:68" customFormat="1">
      <c r="BP701028" s="90"/>
    </row>
    <row r="701029" spans="68:68" customFormat="1">
      <c r="BP701029" s="90"/>
    </row>
    <row r="701030" spans="68:68" customFormat="1">
      <c r="BP701030" s="90"/>
    </row>
    <row r="701031" spans="68:68" customFormat="1">
      <c r="BP701031" s="90"/>
    </row>
    <row r="701032" spans="68:68" customFormat="1">
      <c r="BP701032" s="90"/>
    </row>
    <row r="701033" spans="68:68" customFormat="1">
      <c r="BP701033" s="90"/>
    </row>
    <row r="701034" spans="68:68" customFormat="1">
      <c r="BP701034" s="90"/>
    </row>
    <row r="701035" spans="68:68" customFormat="1">
      <c r="BP701035" s="90"/>
    </row>
    <row r="701036" spans="68:68" customFormat="1">
      <c r="BP701036" s="90"/>
    </row>
    <row r="701037" spans="68:68" customFormat="1">
      <c r="BP701037" s="90"/>
    </row>
    <row r="701038" spans="68:68" customFormat="1">
      <c r="BP701038" s="90"/>
    </row>
    <row r="701039" spans="68:68" customFormat="1">
      <c r="BP701039" s="90"/>
    </row>
    <row r="701040" spans="68:68" customFormat="1">
      <c r="BP701040" s="90"/>
    </row>
    <row r="701041" spans="68:68" customFormat="1">
      <c r="BP701041" s="90"/>
    </row>
    <row r="701042" spans="68:68" customFormat="1">
      <c r="BP701042" s="90"/>
    </row>
    <row r="701043" spans="68:68" customFormat="1">
      <c r="BP701043" s="90"/>
    </row>
    <row r="701044" spans="68:68" customFormat="1">
      <c r="BP701044" s="90"/>
    </row>
    <row r="701045" spans="68:68" customFormat="1">
      <c r="BP701045" s="90"/>
    </row>
    <row r="701046" spans="68:68" customFormat="1">
      <c r="BP701046" s="90"/>
    </row>
    <row r="701047" spans="68:68" customFormat="1">
      <c r="BP701047" s="90"/>
    </row>
    <row r="701048" spans="68:68" customFormat="1">
      <c r="BP701048" s="90"/>
    </row>
    <row r="701049" spans="68:68" customFormat="1">
      <c r="BP701049" s="90"/>
    </row>
    <row r="701050" spans="68:68" customFormat="1">
      <c r="BP701050" s="90"/>
    </row>
    <row r="701051" spans="68:68" customFormat="1">
      <c r="BP701051" s="90"/>
    </row>
    <row r="701052" spans="68:68" customFormat="1">
      <c r="BP701052" s="90"/>
    </row>
    <row r="701053" spans="68:68" customFormat="1">
      <c r="BP701053" s="90"/>
    </row>
    <row r="701054" spans="68:68" customFormat="1">
      <c r="BP701054" s="90"/>
    </row>
    <row r="701055" spans="68:68" customFormat="1">
      <c r="BP701055" s="90"/>
    </row>
    <row r="701056" spans="68:68" customFormat="1">
      <c r="BP701056" s="90"/>
    </row>
    <row r="701057" spans="68:68" customFormat="1">
      <c r="BP701057" s="90"/>
    </row>
    <row r="701058" spans="68:68" customFormat="1">
      <c r="BP701058" s="90"/>
    </row>
    <row r="701059" spans="68:68" customFormat="1">
      <c r="BP701059" s="90"/>
    </row>
    <row r="701060" spans="68:68" customFormat="1">
      <c r="BP701060" s="90"/>
    </row>
    <row r="701061" spans="68:68" customFormat="1">
      <c r="BP701061" s="90"/>
    </row>
    <row r="701062" spans="68:68" customFormat="1">
      <c r="BP701062" s="90"/>
    </row>
    <row r="701063" spans="68:68" customFormat="1">
      <c r="BP701063" s="90"/>
    </row>
    <row r="701064" spans="68:68" customFormat="1">
      <c r="BP701064" s="90"/>
    </row>
    <row r="701065" spans="68:68" customFormat="1">
      <c r="BP701065" s="90"/>
    </row>
    <row r="701066" spans="68:68" customFormat="1">
      <c r="BP701066" s="90"/>
    </row>
    <row r="701067" spans="68:68" customFormat="1">
      <c r="BP701067" s="90"/>
    </row>
    <row r="701068" spans="68:68" customFormat="1">
      <c r="BP701068" s="90"/>
    </row>
    <row r="701069" spans="68:68" customFormat="1">
      <c r="BP701069" s="90"/>
    </row>
    <row r="701070" spans="68:68" customFormat="1">
      <c r="BP701070" s="90"/>
    </row>
    <row r="701071" spans="68:68" customFormat="1">
      <c r="BP701071" s="90"/>
    </row>
    <row r="701072" spans="68:68" customFormat="1">
      <c r="BP701072" s="90"/>
    </row>
    <row r="701073" spans="68:68" customFormat="1">
      <c r="BP701073" s="90"/>
    </row>
    <row r="701074" spans="68:68" customFormat="1">
      <c r="BP701074" s="90"/>
    </row>
    <row r="701075" spans="68:68" customFormat="1">
      <c r="BP701075" s="90"/>
    </row>
    <row r="701076" spans="68:68" customFormat="1">
      <c r="BP701076" s="90"/>
    </row>
    <row r="701077" spans="68:68" customFormat="1">
      <c r="BP701077" s="90"/>
    </row>
    <row r="701078" spans="68:68" customFormat="1">
      <c r="BP701078" s="90"/>
    </row>
    <row r="701079" spans="68:68" customFormat="1">
      <c r="BP701079" s="90"/>
    </row>
    <row r="701080" spans="68:68" customFormat="1">
      <c r="BP701080" s="90"/>
    </row>
    <row r="701081" spans="68:68" customFormat="1">
      <c r="BP701081" s="90"/>
    </row>
    <row r="701082" spans="68:68" customFormat="1">
      <c r="BP701082" s="90"/>
    </row>
    <row r="701083" spans="68:68" customFormat="1">
      <c r="BP701083" s="90"/>
    </row>
    <row r="701084" spans="68:68" customFormat="1">
      <c r="BP701084" s="90"/>
    </row>
    <row r="701085" spans="68:68" customFormat="1">
      <c r="BP701085" s="90"/>
    </row>
    <row r="701086" spans="68:68" customFormat="1">
      <c r="BP701086" s="90"/>
    </row>
    <row r="701087" spans="68:68" customFormat="1">
      <c r="BP701087" s="90"/>
    </row>
    <row r="701088" spans="68:68" customFormat="1">
      <c r="BP701088" s="90"/>
    </row>
    <row r="701089" spans="68:68" customFormat="1">
      <c r="BP701089" s="90"/>
    </row>
    <row r="701090" spans="68:68" customFormat="1">
      <c r="BP701090" s="90"/>
    </row>
    <row r="701091" spans="68:68" customFormat="1">
      <c r="BP701091" s="90"/>
    </row>
    <row r="701092" spans="68:68" customFormat="1">
      <c r="BP701092" s="90"/>
    </row>
    <row r="701093" spans="68:68" customFormat="1">
      <c r="BP701093" s="90"/>
    </row>
    <row r="701094" spans="68:68" customFormat="1">
      <c r="BP701094" s="90"/>
    </row>
    <row r="701095" spans="68:68" customFormat="1">
      <c r="BP701095" s="90"/>
    </row>
    <row r="701096" spans="68:68" customFormat="1">
      <c r="BP701096" s="90"/>
    </row>
    <row r="701097" spans="68:68" customFormat="1">
      <c r="BP701097" s="90"/>
    </row>
    <row r="701098" spans="68:68" customFormat="1">
      <c r="BP701098" s="90"/>
    </row>
    <row r="701099" spans="68:68" customFormat="1">
      <c r="BP701099" s="90"/>
    </row>
    <row r="701100" spans="68:68" customFormat="1">
      <c r="BP701100" s="90"/>
    </row>
    <row r="701101" spans="68:68" customFormat="1">
      <c r="BP701101" s="90"/>
    </row>
    <row r="701102" spans="68:68" customFormat="1">
      <c r="BP701102" s="90"/>
    </row>
    <row r="701103" spans="68:68" customFormat="1">
      <c r="BP701103" s="90"/>
    </row>
    <row r="701104" spans="68:68" customFormat="1">
      <c r="BP701104" s="90"/>
    </row>
    <row r="701105" spans="68:68" customFormat="1">
      <c r="BP701105" s="90"/>
    </row>
    <row r="701106" spans="68:68" customFormat="1">
      <c r="BP701106" s="90"/>
    </row>
    <row r="701107" spans="68:68" customFormat="1">
      <c r="BP701107" s="90"/>
    </row>
    <row r="701108" spans="68:68" customFormat="1">
      <c r="BP701108" s="90"/>
    </row>
    <row r="701109" spans="68:68" customFormat="1">
      <c r="BP701109" s="90"/>
    </row>
    <row r="701110" spans="68:68" customFormat="1">
      <c r="BP701110" s="90"/>
    </row>
    <row r="701111" spans="68:68" customFormat="1">
      <c r="BP701111" s="90"/>
    </row>
    <row r="701112" spans="68:68" customFormat="1">
      <c r="BP701112" s="90"/>
    </row>
    <row r="701113" spans="68:68" customFormat="1">
      <c r="BP701113" s="90"/>
    </row>
    <row r="701114" spans="68:68" customFormat="1">
      <c r="BP701114" s="90"/>
    </row>
    <row r="701115" spans="68:68" customFormat="1">
      <c r="BP701115" s="90"/>
    </row>
    <row r="701116" spans="68:68" customFormat="1">
      <c r="BP701116" s="90"/>
    </row>
    <row r="701117" spans="68:68" customFormat="1">
      <c r="BP701117" s="90"/>
    </row>
    <row r="701118" spans="68:68" customFormat="1">
      <c r="BP701118" s="90"/>
    </row>
    <row r="701119" spans="68:68" customFormat="1">
      <c r="BP701119" s="90"/>
    </row>
    <row r="701120" spans="68:68" customFormat="1">
      <c r="BP701120" s="90"/>
    </row>
    <row r="701121" spans="68:68" customFormat="1">
      <c r="BP701121" s="90"/>
    </row>
    <row r="701122" spans="68:68" customFormat="1">
      <c r="BP701122" s="90"/>
    </row>
    <row r="701123" spans="68:68" customFormat="1">
      <c r="BP701123" s="90"/>
    </row>
    <row r="701124" spans="68:68" customFormat="1">
      <c r="BP701124" s="90"/>
    </row>
    <row r="701125" spans="68:68" customFormat="1">
      <c r="BP701125" s="90"/>
    </row>
    <row r="701126" spans="68:68" customFormat="1">
      <c r="BP701126" s="90"/>
    </row>
    <row r="701127" spans="68:68" customFormat="1">
      <c r="BP701127" s="90"/>
    </row>
    <row r="701128" spans="68:68" customFormat="1">
      <c r="BP701128" s="90"/>
    </row>
    <row r="701129" spans="68:68" customFormat="1">
      <c r="BP701129" s="90"/>
    </row>
    <row r="701130" spans="68:68" customFormat="1">
      <c r="BP701130" s="90"/>
    </row>
    <row r="701131" spans="68:68" customFormat="1">
      <c r="BP701131" s="90"/>
    </row>
    <row r="701132" spans="68:68" customFormat="1">
      <c r="BP701132" s="90"/>
    </row>
    <row r="701133" spans="68:68" customFormat="1">
      <c r="BP701133" s="90"/>
    </row>
    <row r="701134" spans="68:68" customFormat="1">
      <c r="BP701134" s="90"/>
    </row>
    <row r="701135" spans="68:68" customFormat="1">
      <c r="BP701135" s="90"/>
    </row>
    <row r="701136" spans="68:68" customFormat="1">
      <c r="BP701136" s="90"/>
    </row>
    <row r="701137" spans="68:68" customFormat="1">
      <c r="BP701137" s="90"/>
    </row>
    <row r="701138" spans="68:68" customFormat="1">
      <c r="BP701138" s="90"/>
    </row>
    <row r="701139" spans="68:68" customFormat="1">
      <c r="BP701139" s="90"/>
    </row>
    <row r="701140" spans="68:68" customFormat="1">
      <c r="BP701140" s="90"/>
    </row>
    <row r="701141" spans="68:68" customFormat="1">
      <c r="BP701141" s="90"/>
    </row>
    <row r="701142" spans="68:68" customFormat="1">
      <c r="BP701142" s="90"/>
    </row>
    <row r="701143" spans="68:68" customFormat="1">
      <c r="BP701143" s="90"/>
    </row>
    <row r="701144" spans="68:68" customFormat="1">
      <c r="BP701144" s="90"/>
    </row>
    <row r="701145" spans="68:68" customFormat="1">
      <c r="BP701145" s="90"/>
    </row>
    <row r="701146" spans="68:68" customFormat="1">
      <c r="BP701146" s="90"/>
    </row>
    <row r="701147" spans="68:68" customFormat="1">
      <c r="BP701147" s="90"/>
    </row>
    <row r="701148" spans="68:68" customFormat="1">
      <c r="BP701148" s="90"/>
    </row>
    <row r="701149" spans="68:68" customFormat="1">
      <c r="BP701149" s="90"/>
    </row>
    <row r="701150" spans="68:68" customFormat="1">
      <c r="BP701150" s="90"/>
    </row>
    <row r="701151" spans="68:68" customFormat="1">
      <c r="BP701151" s="90"/>
    </row>
    <row r="701152" spans="68:68" customFormat="1">
      <c r="BP701152" s="90"/>
    </row>
    <row r="701153" spans="68:68" customFormat="1">
      <c r="BP701153" s="90"/>
    </row>
    <row r="701154" spans="68:68" customFormat="1">
      <c r="BP701154" s="90"/>
    </row>
    <row r="701155" spans="68:68" customFormat="1">
      <c r="BP701155" s="90"/>
    </row>
    <row r="701156" spans="68:68" customFormat="1">
      <c r="BP701156" s="90"/>
    </row>
    <row r="701157" spans="68:68" customFormat="1">
      <c r="BP701157" s="90"/>
    </row>
    <row r="701158" spans="68:68" customFormat="1">
      <c r="BP701158" s="90"/>
    </row>
    <row r="701159" spans="68:68" customFormat="1">
      <c r="BP701159" s="90"/>
    </row>
    <row r="701160" spans="68:68" customFormat="1">
      <c r="BP701160" s="90"/>
    </row>
    <row r="701161" spans="68:68" customFormat="1">
      <c r="BP701161" s="90"/>
    </row>
    <row r="701162" spans="68:68" customFormat="1">
      <c r="BP701162" s="90"/>
    </row>
    <row r="701163" spans="68:68" customFormat="1">
      <c r="BP701163" s="90"/>
    </row>
    <row r="701164" spans="68:68" customFormat="1">
      <c r="BP701164" s="90"/>
    </row>
    <row r="701165" spans="68:68" customFormat="1">
      <c r="BP701165" s="90"/>
    </row>
    <row r="701166" spans="68:68" customFormat="1">
      <c r="BP701166" s="90"/>
    </row>
    <row r="701167" spans="68:68" customFormat="1">
      <c r="BP701167" s="90"/>
    </row>
    <row r="701168" spans="68:68" customFormat="1">
      <c r="BP701168" s="90"/>
    </row>
    <row r="701169" spans="68:68" customFormat="1">
      <c r="BP701169" s="90"/>
    </row>
    <row r="701170" spans="68:68" customFormat="1">
      <c r="BP701170" s="90"/>
    </row>
    <row r="701171" spans="68:68" customFormat="1">
      <c r="BP701171" s="90"/>
    </row>
    <row r="701172" spans="68:68" customFormat="1">
      <c r="BP701172" s="90"/>
    </row>
    <row r="701173" spans="68:68" customFormat="1">
      <c r="BP701173" s="90"/>
    </row>
    <row r="701174" spans="68:68" customFormat="1">
      <c r="BP701174" s="90"/>
    </row>
    <row r="701175" spans="68:68" customFormat="1">
      <c r="BP701175" s="90"/>
    </row>
    <row r="701176" spans="68:68" customFormat="1">
      <c r="BP701176" s="90"/>
    </row>
    <row r="701177" spans="68:68" customFormat="1">
      <c r="BP701177" s="90"/>
    </row>
    <row r="701178" spans="68:68" customFormat="1">
      <c r="BP701178" s="90"/>
    </row>
    <row r="701179" spans="68:68" customFormat="1">
      <c r="BP701179" s="90"/>
    </row>
    <row r="701180" spans="68:68" customFormat="1">
      <c r="BP701180" s="90"/>
    </row>
    <row r="701181" spans="68:68" customFormat="1">
      <c r="BP701181" s="90"/>
    </row>
    <row r="701182" spans="68:68" customFormat="1">
      <c r="BP701182" s="90"/>
    </row>
    <row r="701183" spans="68:68" customFormat="1">
      <c r="BP701183" s="90"/>
    </row>
    <row r="701184" spans="68:68" customFormat="1">
      <c r="BP701184" s="90"/>
    </row>
    <row r="701185" spans="68:68" customFormat="1">
      <c r="BP701185" s="90"/>
    </row>
    <row r="701186" spans="68:68" customFormat="1">
      <c r="BP701186" s="90"/>
    </row>
    <row r="701187" spans="68:68" customFormat="1">
      <c r="BP701187" s="90"/>
    </row>
    <row r="701188" spans="68:68" customFormat="1">
      <c r="BP701188" s="90"/>
    </row>
    <row r="701189" spans="68:68" customFormat="1">
      <c r="BP701189" s="90"/>
    </row>
    <row r="701190" spans="68:68" customFormat="1">
      <c r="BP701190" s="90"/>
    </row>
    <row r="701191" spans="68:68" customFormat="1">
      <c r="BP701191" s="90"/>
    </row>
    <row r="701192" spans="68:68" customFormat="1">
      <c r="BP701192" s="90"/>
    </row>
    <row r="701193" spans="68:68" customFormat="1">
      <c r="BP701193" s="90"/>
    </row>
    <row r="701194" spans="68:68" customFormat="1">
      <c r="BP701194" s="90"/>
    </row>
    <row r="701195" spans="68:68" customFormat="1">
      <c r="BP701195" s="90"/>
    </row>
    <row r="701196" spans="68:68" customFormat="1">
      <c r="BP701196" s="90"/>
    </row>
    <row r="701197" spans="68:68" customFormat="1">
      <c r="BP701197" s="90"/>
    </row>
    <row r="701198" spans="68:68" customFormat="1">
      <c r="BP701198" s="90"/>
    </row>
    <row r="701199" spans="68:68" customFormat="1">
      <c r="BP701199" s="90"/>
    </row>
    <row r="701200" spans="68:68" customFormat="1">
      <c r="BP701200" s="90"/>
    </row>
    <row r="701201" spans="68:68" customFormat="1">
      <c r="BP701201" s="90"/>
    </row>
    <row r="701202" spans="68:68" customFormat="1">
      <c r="BP701202" s="90"/>
    </row>
    <row r="701203" spans="68:68" customFormat="1">
      <c r="BP701203" s="90"/>
    </row>
    <row r="701204" spans="68:68" customFormat="1">
      <c r="BP701204" s="90"/>
    </row>
    <row r="701205" spans="68:68" customFormat="1">
      <c r="BP701205" s="90"/>
    </row>
    <row r="701206" spans="68:68" customFormat="1">
      <c r="BP701206" s="90"/>
    </row>
    <row r="701207" spans="68:68" customFormat="1">
      <c r="BP701207" s="90"/>
    </row>
    <row r="701208" spans="68:68" customFormat="1">
      <c r="BP701208" s="90"/>
    </row>
    <row r="701209" spans="68:68" customFormat="1">
      <c r="BP701209" s="90"/>
    </row>
    <row r="701210" spans="68:68" customFormat="1">
      <c r="BP701210" s="90"/>
    </row>
    <row r="701211" spans="68:68" customFormat="1">
      <c r="BP701211" s="90"/>
    </row>
    <row r="701212" spans="68:68" customFormat="1">
      <c r="BP701212" s="90"/>
    </row>
    <row r="701213" spans="68:68" customFormat="1">
      <c r="BP701213" s="90"/>
    </row>
    <row r="701214" spans="68:68" customFormat="1">
      <c r="BP701214" s="90"/>
    </row>
    <row r="701215" spans="68:68" customFormat="1">
      <c r="BP701215" s="90"/>
    </row>
    <row r="701216" spans="68:68" customFormat="1">
      <c r="BP701216" s="90"/>
    </row>
    <row r="701217" spans="68:68" customFormat="1">
      <c r="BP701217" s="90"/>
    </row>
    <row r="701218" spans="68:68" customFormat="1">
      <c r="BP701218" s="90"/>
    </row>
    <row r="701219" spans="68:68" customFormat="1">
      <c r="BP701219" s="90"/>
    </row>
    <row r="701220" spans="68:68" customFormat="1">
      <c r="BP701220" s="90"/>
    </row>
    <row r="701221" spans="68:68" customFormat="1">
      <c r="BP701221" s="90"/>
    </row>
    <row r="701222" spans="68:68" customFormat="1">
      <c r="BP701222" s="90"/>
    </row>
    <row r="701223" spans="68:68" customFormat="1">
      <c r="BP701223" s="90"/>
    </row>
    <row r="701224" spans="68:68" customFormat="1">
      <c r="BP701224" s="90"/>
    </row>
    <row r="701225" spans="68:68" customFormat="1">
      <c r="BP701225" s="90"/>
    </row>
    <row r="701226" spans="68:68" customFormat="1">
      <c r="BP701226" s="90"/>
    </row>
    <row r="701227" spans="68:68" customFormat="1">
      <c r="BP701227" s="90"/>
    </row>
    <row r="701228" spans="68:68" customFormat="1">
      <c r="BP701228" s="90"/>
    </row>
    <row r="701229" spans="68:68" customFormat="1">
      <c r="BP701229" s="90"/>
    </row>
    <row r="701230" spans="68:68" customFormat="1">
      <c r="BP701230" s="90"/>
    </row>
    <row r="701231" spans="68:68" customFormat="1">
      <c r="BP701231" s="90"/>
    </row>
    <row r="701232" spans="68:68" customFormat="1">
      <c r="BP701232" s="90"/>
    </row>
    <row r="701233" spans="68:68" customFormat="1">
      <c r="BP701233" s="90"/>
    </row>
    <row r="701234" spans="68:68" customFormat="1">
      <c r="BP701234" s="90"/>
    </row>
    <row r="701235" spans="68:68" customFormat="1">
      <c r="BP701235" s="90"/>
    </row>
    <row r="701236" spans="68:68" customFormat="1">
      <c r="BP701236" s="90"/>
    </row>
    <row r="701237" spans="68:68" customFormat="1">
      <c r="BP701237" s="90"/>
    </row>
    <row r="701238" spans="68:68" customFormat="1">
      <c r="BP701238" s="90"/>
    </row>
    <row r="701239" spans="68:68" customFormat="1">
      <c r="BP701239" s="90"/>
    </row>
    <row r="701240" spans="68:68" customFormat="1">
      <c r="BP701240" s="90"/>
    </row>
    <row r="701241" spans="68:68" customFormat="1">
      <c r="BP701241" s="90"/>
    </row>
    <row r="701242" spans="68:68" customFormat="1">
      <c r="BP701242" s="90"/>
    </row>
    <row r="701243" spans="68:68" customFormat="1">
      <c r="BP701243" s="90"/>
    </row>
    <row r="701244" spans="68:68" customFormat="1">
      <c r="BP701244" s="90"/>
    </row>
    <row r="701245" spans="68:68" customFormat="1">
      <c r="BP701245" s="90"/>
    </row>
    <row r="701246" spans="68:68" customFormat="1">
      <c r="BP701246" s="90"/>
    </row>
    <row r="701247" spans="68:68" customFormat="1">
      <c r="BP701247" s="90"/>
    </row>
    <row r="701248" spans="68:68" customFormat="1">
      <c r="BP701248" s="90"/>
    </row>
    <row r="701249" spans="68:68" customFormat="1">
      <c r="BP701249" s="90"/>
    </row>
    <row r="701250" spans="68:68" customFormat="1">
      <c r="BP701250" s="90"/>
    </row>
    <row r="701251" spans="68:68" customFormat="1">
      <c r="BP701251" s="90"/>
    </row>
    <row r="701252" spans="68:68" customFormat="1">
      <c r="BP701252" s="90"/>
    </row>
    <row r="701253" spans="68:68" customFormat="1">
      <c r="BP701253" s="90"/>
    </row>
    <row r="701254" spans="68:68" customFormat="1">
      <c r="BP701254" s="90"/>
    </row>
    <row r="701255" spans="68:68" customFormat="1">
      <c r="BP701255" s="90"/>
    </row>
    <row r="701256" spans="68:68" customFormat="1">
      <c r="BP701256" s="90"/>
    </row>
    <row r="701257" spans="68:68" customFormat="1">
      <c r="BP701257" s="90"/>
    </row>
    <row r="701258" spans="68:68" customFormat="1">
      <c r="BP701258" s="90"/>
    </row>
    <row r="701259" spans="68:68" customFormat="1">
      <c r="BP701259" s="90"/>
    </row>
    <row r="701260" spans="68:68" customFormat="1">
      <c r="BP701260" s="90"/>
    </row>
    <row r="701261" spans="68:68" customFormat="1">
      <c r="BP701261" s="90"/>
    </row>
    <row r="701262" spans="68:68" customFormat="1">
      <c r="BP701262" s="90"/>
    </row>
    <row r="701263" spans="68:68" customFormat="1">
      <c r="BP701263" s="90"/>
    </row>
    <row r="701264" spans="68:68" customFormat="1">
      <c r="BP701264" s="90"/>
    </row>
    <row r="701265" spans="68:68" customFormat="1">
      <c r="BP701265" s="90"/>
    </row>
    <row r="701266" spans="68:68" customFormat="1">
      <c r="BP701266" s="90"/>
    </row>
    <row r="701267" spans="68:68" customFormat="1">
      <c r="BP701267" s="90"/>
    </row>
    <row r="701268" spans="68:68" customFormat="1">
      <c r="BP701268" s="90"/>
    </row>
    <row r="701269" spans="68:68" customFormat="1">
      <c r="BP701269" s="90"/>
    </row>
    <row r="701270" spans="68:68" customFormat="1">
      <c r="BP701270" s="90"/>
    </row>
    <row r="701271" spans="68:68" customFormat="1">
      <c r="BP701271" s="90"/>
    </row>
    <row r="701272" spans="68:68" customFormat="1">
      <c r="BP701272" s="90"/>
    </row>
    <row r="701273" spans="68:68" customFormat="1">
      <c r="BP701273" s="90"/>
    </row>
    <row r="701274" spans="68:68" customFormat="1">
      <c r="BP701274" s="90"/>
    </row>
    <row r="701275" spans="68:68" customFormat="1">
      <c r="BP701275" s="90"/>
    </row>
    <row r="701276" spans="68:68" customFormat="1">
      <c r="BP701276" s="90"/>
    </row>
    <row r="701277" spans="68:68" customFormat="1">
      <c r="BP701277" s="90"/>
    </row>
    <row r="701278" spans="68:68" customFormat="1">
      <c r="BP701278" s="90"/>
    </row>
    <row r="701279" spans="68:68" customFormat="1">
      <c r="BP701279" s="90"/>
    </row>
    <row r="701280" spans="68:68" customFormat="1">
      <c r="BP701280" s="90"/>
    </row>
    <row r="701281" spans="68:68" customFormat="1">
      <c r="BP701281" s="90"/>
    </row>
    <row r="701282" spans="68:68" customFormat="1">
      <c r="BP701282" s="90"/>
    </row>
    <row r="701283" spans="68:68" customFormat="1">
      <c r="BP701283" s="90"/>
    </row>
    <row r="701284" spans="68:68" customFormat="1">
      <c r="BP701284" s="90"/>
    </row>
    <row r="701285" spans="68:68" customFormat="1">
      <c r="BP701285" s="90"/>
    </row>
    <row r="701286" spans="68:68" customFormat="1">
      <c r="BP701286" s="90"/>
    </row>
    <row r="701287" spans="68:68" customFormat="1">
      <c r="BP701287" s="90"/>
    </row>
    <row r="701288" spans="68:68" customFormat="1">
      <c r="BP701288" s="90"/>
    </row>
    <row r="701289" spans="68:68" customFormat="1">
      <c r="BP701289" s="90"/>
    </row>
    <row r="701290" spans="68:68" customFormat="1">
      <c r="BP701290" s="90"/>
    </row>
    <row r="701291" spans="68:68" customFormat="1">
      <c r="BP701291" s="90"/>
    </row>
    <row r="701292" spans="68:68" customFormat="1">
      <c r="BP701292" s="90"/>
    </row>
    <row r="701293" spans="68:68" customFormat="1">
      <c r="BP701293" s="90"/>
    </row>
    <row r="701294" spans="68:68" customFormat="1">
      <c r="BP701294" s="90"/>
    </row>
    <row r="701295" spans="68:68" customFormat="1">
      <c r="BP701295" s="90"/>
    </row>
    <row r="701296" spans="68:68" customFormat="1">
      <c r="BP701296" s="90"/>
    </row>
    <row r="701297" spans="68:68" customFormat="1">
      <c r="BP701297" s="90"/>
    </row>
    <row r="701298" spans="68:68" customFormat="1">
      <c r="BP701298" s="90"/>
    </row>
    <row r="701299" spans="68:68" customFormat="1">
      <c r="BP701299" s="90"/>
    </row>
    <row r="701300" spans="68:68" customFormat="1">
      <c r="BP701300" s="90"/>
    </row>
    <row r="701301" spans="68:68" customFormat="1">
      <c r="BP701301" s="90"/>
    </row>
    <row r="701302" spans="68:68" customFormat="1">
      <c r="BP701302" s="90"/>
    </row>
    <row r="701303" spans="68:68" customFormat="1">
      <c r="BP701303" s="90"/>
    </row>
    <row r="701304" spans="68:68" customFormat="1">
      <c r="BP701304" s="90"/>
    </row>
    <row r="701305" spans="68:68" customFormat="1">
      <c r="BP701305" s="90"/>
    </row>
    <row r="701306" spans="68:68" customFormat="1">
      <c r="BP701306" s="90"/>
    </row>
    <row r="701307" spans="68:68" customFormat="1">
      <c r="BP701307" s="90"/>
    </row>
    <row r="701308" spans="68:68" customFormat="1">
      <c r="BP701308" s="90"/>
    </row>
    <row r="701309" spans="68:68" customFormat="1">
      <c r="BP701309" s="90"/>
    </row>
    <row r="701310" spans="68:68" customFormat="1">
      <c r="BP701310" s="90"/>
    </row>
    <row r="701311" spans="68:68" customFormat="1">
      <c r="BP701311" s="90"/>
    </row>
    <row r="701312" spans="68:68" customFormat="1">
      <c r="BP701312" s="90"/>
    </row>
    <row r="701313" spans="68:68" customFormat="1">
      <c r="BP701313" s="90"/>
    </row>
    <row r="701314" spans="68:68" customFormat="1">
      <c r="BP701314" s="90"/>
    </row>
    <row r="701315" spans="68:68" customFormat="1">
      <c r="BP701315" s="90"/>
    </row>
    <row r="701316" spans="68:68" customFormat="1">
      <c r="BP701316" s="90"/>
    </row>
    <row r="701317" spans="68:68" customFormat="1">
      <c r="BP701317" s="90"/>
    </row>
    <row r="701318" spans="68:68" customFormat="1">
      <c r="BP701318" s="90"/>
    </row>
    <row r="701319" spans="68:68" customFormat="1">
      <c r="BP701319" s="90"/>
    </row>
    <row r="701320" spans="68:68" customFormat="1">
      <c r="BP701320" s="90"/>
    </row>
    <row r="701321" spans="68:68" customFormat="1">
      <c r="BP701321" s="90"/>
    </row>
    <row r="701322" spans="68:68" customFormat="1">
      <c r="BP701322" s="90"/>
    </row>
    <row r="701323" spans="68:68" customFormat="1">
      <c r="BP701323" s="90"/>
    </row>
    <row r="701324" spans="68:68" customFormat="1">
      <c r="BP701324" s="90"/>
    </row>
    <row r="701325" spans="68:68" customFormat="1">
      <c r="BP701325" s="90"/>
    </row>
    <row r="701326" spans="68:68" customFormat="1">
      <c r="BP701326" s="90"/>
    </row>
    <row r="701327" spans="68:68" customFormat="1">
      <c r="BP701327" s="90"/>
    </row>
    <row r="701328" spans="68:68" customFormat="1">
      <c r="BP701328" s="90"/>
    </row>
    <row r="701329" spans="68:68" customFormat="1">
      <c r="BP701329" s="90"/>
    </row>
    <row r="701330" spans="68:68" customFormat="1">
      <c r="BP701330" s="90"/>
    </row>
    <row r="701331" spans="68:68" customFormat="1">
      <c r="BP701331" s="90"/>
    </row>
    <row r="701332" spans="68:68" customFormat="1">
      <c r="BP701332" s="90"/>
    </row>
    <row r="701333" spans="68:68" customFormat="1">
      <c r="BP701333" s="90"/>
    </row>
    <row r="701334" spans="68:68" customFormat="1">
      <c r="BP701334" s="90"/>
    </row>
    <row r="701335" spans="68:68" customFormat="1">
      <c r="BP701335" s="90"/>
    </row>
    <row r="701336" spans="68:68" customFormat="1">
      <c r="BP701336" s="90"/>
    </row>
    <row r="701337" spans="68:68" customFormat="1">
      <c r="BP701337" s="90"/>
    </row>
    <row r="701338" spans="68:68" customFormat="1">
      <c r="BP701338" s="90"/>
    </row>
    <row r="701339" spans="68:68" customFormat="1">
      <c r="BP701339" s="90"/>
    </row>
    <row r="701340" spans="68:68" customFormat="1">
      <c r="BP701340" s="90"/>
    </row>
    <row r="701341" spans="68:68" customFormat="1">
      <c r="BP701341" s="90"/>
    </row>
    <row r="701342" spans="68:68" customFormat="1">
      <c r="BP701342" s="90"/>
    </row>
    <row r="701343" spans="68:68" customFormat="1">
      <c r="BP701343" s="90"/>
    </row>
    <row r="701344" spans="68:68" customFormat="1">
      <c r="BP701344" s="90"/>
    </row>
    <row r="701345" spans="68:68" customFormat="1">
      <c r="BP701345" s="90"/>
    </row>
    <row r="701346" spans="68:68" customFormat="1">
      <c r="BP701346" s="90"/>
    </row>
    <row r="701347" spans="68:68" customFormat="1">
      <c r="BP701347" s="90"/>
    </row>
    <row r="701348" spans="68:68" customFormat="1">
      <c r="BP701348" s="90"/>
    </row>
    <row r="701349" spans="68:68" customFormat="1">
      <c r="BP701349" s="90"/>
    </row>
    <row r="701350" spans="68:68" customFormat="1">
      <c r="BP701350" s="90"/>
    </row>
    <row r="701351" spans="68:68" customFormat="1">
      <c r="BP701351" s="90"/>
    </row>
    <row r="701352" spans="68:68" customFormat="1">
      <c r="BP701352" s="90"/>
    </row>
    <row r="701353" spans="68:68" customFormat="1">
      <c r="BP701353" s="90"/>
    </row>
    <row r="701354" spans="68:68" customFormat="1">
      <c r="BP701354" s="90"/>
    </row>
    <row r="701355" spans="68:68" customFormat="1">
      <c r="BP701355" s="90"/>
    </row>
    <row r="701356" spans="68:68" customFormat="1">
      <c r="BP701356" s="90"/>
    </row>
    <row r="701357" spans="68:68" customFormat="1">
      <c r="BP701357" s="90"/>
    </row>
    <row r="701358" spans="68:68" customFormat="1">
      <c r="BP701358" s="90"/>
    </row>
    <row r="701359" spans="68:68" customFormat="1">
      <c r="BP701359" s="90"/>
    </row>
    <row r="701360" spans="68:68" customFormat="1">
      <c r="BP701360" s="90"/>
    </row>
    <row r="701361" spans="68:68" customFormat="1">
      <c r="BP701361" s="90"/>
    </row>
    <row r="701362" spans="68:68" customFormat="1">
      <c r="BP701362" s="90"/>
    </row>
    <row r="701363" spans="68:68" customFormat="1">
      <c r="BP701363" s="90"/>
    </row>
    <row r="701364" spans="68:68" customFormat="1">
      <c r="BP701364" s="90"/>
    </row>
    <row r="701365" spans="68:68" customFormat="1">
      <c r="BP701365" s="90"/>
    </row>
    <row r="701366" spans="68:68" customFormat="1">
      <c r="BP701366" s="90"/>
    </row>
    <row r="701367" spans="68:68" customFormat="1">
      <c r="BP701367" s="90"/>
    </row>
    <row r="701368" spans="68:68" customFormat="1">
      <c r="BP701368" s="90"/>
    </row>
    <row r="701369" spans="68:68" customFormat="1">
      <c r="BP701369" s="90"/>
    </row>
    <row r="701370" spans="68:68" customFormat="1">
      <c r="BP701370" s="90"/>
    </row>
    <row r="701371" spans="68:68" customFormat="1">
      <c r="BP701371" s="90"/>
    </row>
    <row r="701372" spans="68:68" customFormat="1">
      <c r="BP701372" s="90"/>
    </row>
    <row r="701373" spans="68:68" customFormat="1">
      <c r="BP701373" s="90"/>
    </row>
    <row r="701374" spans="68:68" customFormat="1">
      <c r="BP701374" s="90"/>
    </row>
    <row r="701375" spans="68:68" customFormat="1">
      <c r="BP701375" s="90"/>
    </row>
    <row r="701376" spans="68:68" customFormat="1">
      <c r="BP701376" s="90"/>
    </row>
    <row r="701377" spans="68:68" customFormat="1">
      <c r="BP701377" s="90"/>
    </row>
    <row r="701378" spans="68:68" customFormat="1">
      <c r="BP701378" s="90"/>
    </row>
    <row r="701379" spans="68:68" customFormat="1">
      <c r="BP701379" s="90"/>
    </row>
    <row r="701380" spans="68:68" customFormat="1">
      <c r="BP701380" s="90"/>
    </row>
    <row r="701381" spans="68:68" customFormat="1">
      <c r="BP701381" s="90"/>
    </row>
    <row r="701382" spans="68:68" customFormat="1">
      <c r="BP701382" s="90"/>
    </row>
    <row r="701383" spans="68:68" customFormat="1">
      <c r="BP701383" s="90"/>
    </row>
    <row r="701384" spans="68:68" customFormat="1">
      <c r="BP701384" s="90"/>
    </row>
    <row r="701385" spans="68:68" customFormat="1">
      <c r="BP701385" s="90"/>
    </row>
    <row r="701386" spans="68:68" customFormat="1">
      <c r="BP701386" s="90"/>
    </row>
    <row r="701387" spans="68:68" customFormat="1">
      <c r="BP701387" s="90"/>
    </row>
    <row r="701388" spans="68:68" customFormat="1">
      <c r="BP701388" s="90"/>
    </row>
    <row r="701389" spans="68:68" customFormat="1">
      <c r="BP701389" s="90"/>
    </row>
    <row r="701390" spans="68:68" customFormat="1">
      <c r="BP701390" s="90"/>
    </row>
    <row r="701391" spans="68:68" customFormat="1">
      <c r="BP701391" s="90"/>
    </row>
    <row r="701392" spans="68:68" customFormat="1">
      <c r="BP701392" s="90"/>
    </row>
    <row r="701393" spans="68:68" customFormat="1">
      <c r="BP701393" s="90"/>
    </row>
    <row r="701394" spans="68:68" customFormat="1">
      <c r="BP701394" s="90"/>
    </row>
    <row r="701395" spans="68:68" customFormat="1">
      <c r="BP701395" s="90"/>
    </row>
    <row r="701396" spans="68:68" customFormat="1">
      <c r="BP701396" s="90"/>
    </row>
    <row r="701397" spans="68:68" customFormat="1">
      <c r="BP701397" s="90"/>
    </row>
    <row r="701398" spans="68:68" customFormat="1">
      <c r="BP701398" s="90"/>
    </row>
    <row r="701399" spans="68:68" customFormat="1">
      <c r="BP701399" s="90"/>
    </row>
    <row r="701400" spans="68:68" customFormat="1">
      <c r="BP701400" s="90"/>
    </row>
    <row r="701401" spans="68:68" customFormat="1">
      <c r="BP701401" s="90"/>
    </row>
    <row r="701402" spans="68:68" customFormat="1">
      <c r="BP701402" s="90"/>
    </row>
    <row r="701403" spans="68:68" customFormat="1">
      <c r="BP701403" s="90"/>
    </row>
    <row r="701404" spans="68:68" customFormat="1">
      <c r="BP701404" s="90"/>
    </row>
    <row r="701405" spans="68:68" customFormat="1">
      <c r="BP701405" s="90"/>
    </row>
    <row r="701406" spans="68:68" customFormat="1">
      <c r="BP701406" s="90"/>
    </row>
    <row r="701407" spans="68:68" customFormat="1">
      <c r="BP701407" s="90"/>
    </row>
    <row r="701408" spans="68:68" customFormat="1">
      <c r="BP701408" s="90"/>
    </row>
    <row r="701409" spans="68:68" customFormat="1">
      <c r="BP701409" s="90"/>
    </row>
    <row r="701410" spans="68:68" customFormat="1">
      <c r="BP701410" s="90"/>
    </row>
    <row r="701411" spans="68:68" customFormat="1">
      <c r="BP701411" s="90"/>
    </row>
    <row r="701412" spans="68:68" customFormat="1">
      <c r="BP701412" s="90"/>
    </row>
    <row r="701413" spans="68:68" customFormat="1">
      <c r="BP701413" s="90"/>
    </row>
    <row r="701414" spans="68:68" customFormat="1">
      <c r="BP701414" s="90"/>
    </row>
    <row r="701415" spans="68:68" customFormat="1">
      <c r="BP701415" s="90"/>
    </row>
    <row r="701416" spans="68:68" customFormat="1">
      <c r="BP701416" s="90"/>
    </row>
    <row r="701417" spans="68:68" customFormat="1">
      <c r="BP701417" s="90"/>
    </row>
    <row r="701418" spans="68:68" customFormat="1">
      <c r="BP701418" s="90"/>
    </row>
    <row r="701419" spans="68:68" customFormat="1">
      <c r="BP701419" s="90"/>
    </row>
    <row r="701420" spans="68:68" customFormat="1">
      <c r="BP701420" s="90"/>
    </row>
    <row r="701421" spans="68:68" customFormat="1">
      <c r="BP701421" s="90"/>
    </row>
    <row r="701422" spans="68:68" customFormat="1">
      <c r="BP701422" s="90"/>
    </row>
    <row r="701423" spans="68:68" customFormat="1">
      <c r="BP701423" s="90"/>
    </row>
    <row r="701424" spans="68:68" customFormat="1">
      <c r="BP701424" s="90"/>
    </row>
    <row r="701425" spans="68:68" customFormat="1">
      <c r="BP701425" s="90"/>
    </row>
    <row r="701426" spans="68:68" customFormat="1">
      <c r="BP701426" s="90"/>
    </row>
    <row r="701427" spans="68:68" customFormat="1">
      <c r="BP701427" s="90"/>
    </row>
    <row r="701428" spans="68:68" customFormat="1">
      <c r="BP701428" s="90"/>
    </row>
    <row r="701429" spans="68:68" customFormat="1">
      <c r="BP701429" s="90"/>
    </row>
    <row r="701430" spans="68:68" customFormat="1">
      <c r="BP701430" s="90"/>
    </row>
    <row r="701431" spans="68:68" customFormat="1">
      <c r="BP701431" s="90"/>
    </row>
    <row r="701432" spans="68:68" customFormat="1">
      <c r="BP701432" s="90"/>
    </row>
    <row r="701433" spans="68:68" customFormat="1">
      <c r="BP701433" s="90"/>
    </row>
    <row r="701434" spans="68:68" customFormat="1">
      <c r="BP701434" s="90"/>
    </row>
    <row r="701435" spans="68:68" customFormat="1">
      <c r="BP701435" s="90"/>
    </row>
    <row r="701436" spans="68:68" customFormat="1">
      <c r="BP701436" s="90"/>
    </row>
    <row r="701437" spans="68:68" customFormat="1">
      <c r="BP701437" s="90"/>
    </row>
    <row r="701438" spans="68:68" customFormat="1">
      <c r="BP701438" s="90"/>
    </row>
    <row r="701439" spans="68:68" customFormat="1">
      <c r="BP701439" s="90"/>
    </row>
    <row r="701440" spans="68:68" customFormat="1">
      <c r="BP701440" s="90"/>
    </row>
    <row r="701441" spans="68:68" customFormat="1">
      <c r="BP701441" s="90"/>
    </row>
    <row r="701442" spans="68:68" customFormat="1">
      <c r="BP701442" s="90"/>
    </row>
    <row r="701443" spans="68:68" customFormat="1">
      <c r="BP701443" s="90"/>
    </row>
    <row r="701444" spans="68:68" customFormat="1">
      <c r="BP701444" s="90"/>
    </row>
    <row r="701445" spans="68:68" customFormat="1">
      <c r="BP701445" s="90"/>
    </row>
    <row r="701446" spans="68:68" customFormat="1">
      <c r="BP701446" s="90"/>
    </row>
    <row r="701447" spans="68:68" customFormat="1">
      <c r="BP701447" s="90"/>
    </row>
    <row r="701448" spans="68:68" customFormat="1">
      <c r="BP701448" s="90"/>
    </row>
    <row r="701449" spans="68:68" customFormat="1">
      <c r="BP701449" s="90"/>
    </row>
    <row r="701450" spans="68:68" customFormat="1">
      <c r="BP701450" s="90"/>
    </row>
    <row r="701451" spans="68:68" customFormat="1">
      <c r="BP701451" s="90"/>
    </row>
    <row r="701452" spans="68:68" customFormat="1">
      <c r="BP701452" s="90"/>
    </row>
    <row r="701453" spans="68:68" customFormat="1">
      <c r="BP701453" s="90"/>
    </row>
    <row r="701454" spans="68:68" customFormat="1">
      <c r="BP701454" s="90"/>
    </row>
    <row r="701455" spans="68:68" customFormat="1">
      <c r="BP701455" s="90"/>
    </row>
    <row r="701456" spans="68:68" customFormat="1">
      <c r="BP701456" s="90"/>
    </row>
    <row r="701457" spans="68:68" customFormat="1">
      <c r="BP701457" s="90"/>
    </row>
    <row r="701458" spans="68:68" customFormat="1">
      <c r="BP701458" s="90"/>
    </row>
    <row r="701459" spans="68:68" customFormat="1">
      <c r="BP701459" s="90"/>
    </row>
    <row r="701460" spans="68:68" customFormat="1">
      <c r="BP701460" s="90"/>
    </row>
    <row r="701461" spans="68:68" customFormat="1">
      <c r="BP701461" s="90"/>
    </row>
    <row r="701462" spans="68:68" customFormat="1">
      <c r="BP701462" s="90"/>
    </row>
    <row r="701463" spans="68:68" customFormat="1">
      <c r="BP701463" s="90"/>
    </row>
    <row r="701464" spans="68:68" customFormat="1">
      <c r="BP701464" s="90"/>
    </row>
    <row r="701465" spans="68:68" customFormat="1">
      <c r="BP701465" s="90"/>
    </row>
    <row r="701466" spans="68:68" customFormat="1">
      <c r="BP701466" s="90"/>
    </row>
    <row r="701467" spans="68:68" customFormat="1">
      <c r="BP701467" s="90"/>
    </row>
    <row r="701468" spans="68:68" customFormat="1">
      <c r="BP701468" s="90"/>
    </row>
    <row r="701469" spans="68:68" customFormat="1">
      <c r="BP701469" s="90"/>
    </row>
    <row r="701470" spans="68:68" customFormat="1">
      <c r="BP701470" s="90"/>
    </row>
    <row r="701471" spans="68:68" customFormat="1">
      <c r="BP701471" s="90"/>
    </row>
    <row r="701472" spans="68:68" customFormat="1">
      <c r="BP701472" s="90"/>
    </row>
    <row r="701473" spans="68:68" customFormat="1">
      <c r="BP701473" s="90"/>
    </row>
    <row r="701474" spans="68:68" customFormat="1">
      <c r="BP701474" s="90"/>
    </row>
    <row r="701475" spans="68:68" customFormat="1">
      <c r="BP701475" s="90"/>
    </row>
    <row r="701476" spans="68:68" customFormat="1">
      <c r="BP701476" s="90"/>
    </row>
    <row r="701477" spans="68:68" customFormat="1">
      <c r="BP701477" s="90"/>
    </row>
    <row r="701478" spans="68:68" customFormat="1">
      <c r="BP701478" s="90"/>
    </row>
    <row r="701479" spans="68:68" customFormat="1">
      <c r="BP701479" s="90"/>
    </row>
    <row r="701480" spans="68:68" customFormat="1">
      <c r="BP701480" s="90"/>
    </row>
    <row r="701481" spans="68:68" customFormat="1">
      <c r="BP701481" s="90"/>
    </row>
    <row r="701482" spans="68:68" customFormat="1">
      <c r="BP701482" s="90"/>
    </row>
    <row r="701483" spans="68:68" customFormat="1">
      <c r="BP701483" s="90"/>
    </row>
    <row r="701484" spans="68:68" customFormat="1">
      <c r="BP701484" s="90"/>
    </row>
    <row r="701485" spans="68:68" customFormat="1">
      <c r="BP701485" s="90"/>
    </row>
    <row r="701486" spans="68:68" customFormat="1">
      <c r="BP701486" s="90"/>
    </row>
    <row r="701487" spans="68:68" customFormat="1">
      <c r="BP701487" s="90"/>
    </row>
    <row r="701488" spans="68:68" customFormat="1">
      <c r="BP701488" s="90"/>
    </row>
    <row r="701489" spans="68:68" customFormat="1">
      <c r="BP701489" s="90"/>
    </row>
    <row r="701490" spans="68:68" customFormat="1">
      <c r="BP701490" s="90"/>
    </row>
    <row r="701491" spans="68:68" customFormat="1">
      <c r="BP701491" s="90"/>
    </row>
    <row r="701492" spans="68:68" customFormat="1">
      <c r="BP701492" s="90"/>
    </row>
    <row r="701493" spans="68:68" customFormat="1">
      <c r="BP701493" s="90"/>
    </row>
    <row r="701494" spans="68:68" customFormat="1">
      <c r="BP701494" s="90"/>
    </row>
    <row r="701495" spans="68:68" customFormat="1">
      <c r="BP701495" s="90"/>
    </row>
    <row r="701496" spans="68:68" customFormat="1">
      <c r="BP701496" s="90"/>
    </row>
    <row r="701497" spans="68:68" customFormat="1">
      <c r="BP701497" s="90"/>
    </row>
    <row r="701498" spans="68:68" customFormat="1">
      <c r="BP701498" s="90"/>
    </row>
    <row r="701499" spans="68:68" customFormat="1">
      <c r="BP701499" s="90"/>
    </row>
    <row r="701500" spans="68:68" customFormat="1">
      <c r="BP701500" s="90"/>
    </row>
    <row r="701501" spans="68:68" customFormat="1">
      <c r="BP701501" s="90"/>
    </row>
    <row r="701502" spans="68:68" customFormat="1">
      <c r="BP701502" s="90"/>
    </row>
    <row r="701503" spans="68:68" customFormat="1">
      <c r="BP701503" s="90"/>
    </row>
    <row r="701504" spans="68:68" customFormat="1">
      <c r="BP701504" s="90"/>
    </row>
    <row r="701505" spans="68:68" customFormat="1">
      <c r="BP701505" s="90"/>
    </row>
    <row r="701506" spans="68:68" customFormat="1">
      <c r="BP701506" s="90"/>
    </row>
    <row r="701507" spans="68:68" customFormat="1">
      <c r="BP701507" s="90"/>
    </row>
    <row r="701508" spans="68:68" customFormat="1">
      <c r="BP701508" s="90"/>
    </row>
    <row r="701509" spans="68:68" customFormat="1">
      <c r="BP701509" s="90"/>
    </row>
    <row r="701510" spans="68:68" customFormat="1">
      <c r="BP701510" s="90"/>
    </row>
    <row r="701511" spans="68:68" customFormat="1">
      <c r="BP701511" s="90"/>
    </row>
    <row r="701512" spans="68:68" customFormat="1">
      <c r="BP701512" s="90"/>
    </row>
    <row r="701513" spans="68:68" customFormat="1">
      <c r="BP701513" s="90"/>
    </row>
    <row r="701514" spans="68:68" customFormat="1">
      <c r="BP701514" s="90"/>
    </row>
    <row r="701515" spans="68:68" customFormat="1">
      <c r="BP701515" s="90"/>
    </row>
    <row r="701516" spans="68:68" customFormat="1">
      <c r="BP701516" s="90"/>
    </row>
    <row r="701517" spans="68:68" customFormat="1">
      <c r="BP701517" s="90"/>
    </row>
    <row r="701518" spans="68:68" customFormat="1">
      <c r="BP701518" s="90"/>
    </row>
    <row r="701519" spans="68:68" customFormat="1">
      <c r="BP701519" s="90"/>
    </row>
    <row r="701520" spans="68:68" customFormat="1">
      <c r="BP701520" s="90"/>
    </row>
    <row r="701521" spans="68:68" customFormat="1">
      <c r="BP701521" s="90"/>
    </row>
    <row r="701522" spans="68:68" customFormat="1">
      <c r="BP701522" s="90"/>
    </row>
    <row r="701523" spans="68:68" customFormat="1">
      <c r="BP701523" s="90"/>
    </row>
    <row r="701524" spans="68:68" customFormat="1">
      <c r="BP701524" s="90"/>
    </row>
    <row r="701525" spans="68:68" customFormat="1">
      <c r="BP701525" s="90"/>
    </row>
    <row r="701526" spans="68:68" customFormat="1">
      <c r="BP701526" s="90"/>
    </row>
    <row r="701527" spans="68:68" customFormat="1">
      <c r="BP701527" s="90"/>
    </row>
    <row r="701528" spans="68:68" customFormat="1">
      <c r="BP701528" s="90"/>
    </row>
    <row r="701529" spans="68:68" customFormat="1">
      <c r="BP701529" s="90"/>
    </row>
    <row r="701530" spans="68:68" customFormat="1">
      <c r="BP701530" s="90"/>
    </row>
    <row r="701531" spans="68:68" customFormat="1">
      <c r="BP701531" s="90"/>
    </row>
    <row r="701532" spans="68:68" customFormat="1">
      <c r="BP701532" s="90"/>
    </row>
    <row r="701533" spans="68:68" customFormat="1">
      <c r="BP701533" s="90"/>
    </row>
    <row r="701534" spans="68:68" customFormat="1">
      <c r="BP701534" s="90"/>
    </row>
    <row r="701535" spans="68:68" customFormat="1">
      <c r="BP701535" s="90"/>
    </row>
    <row r="701536" spans="68:68" customFormat="1">
      <c r="BP701536" s="90"/>
    </row>
    <row r="701537" spans="68:68" customFormat="1">
      <c r="BP701537" s="90"/>
    </row>
    <row r="701538" spans="68:68" customFormat="1">
      <c r="BP701538" s="90"/>
    </row>
    <row r="701539" spans="68:68" customFormat="1">
      <c r="BP701539" s="90"/>
    </row>
    <row r="701540" spans="68:68" customFormat="1">
      <c r="BP701540" s="90"/>
    </row>
    <row r="701541" spans="68:68" customFormat="1">
      <c r="BP701541" s="90"/>
    </row>
    <row r="701542" spans="68:68" customFormat="1">
      <c r="BP701542" s="90"/>
    </row>
    <row r="701543" spans="68:68" customFormat="1">
      <c r="BP701543" s="90"/>
    </row>
    <row r="701544" spans="68:68" customFormat="1">
      <c r="BP701544" s="90"/>
    </row>
    <row r="701545" spans="68:68" customFormat="1">
      <c r="BP701545" s="90"/>
    </row>
    <row r="701546" spans="68:68" customFormat="1">
      <c r="BP701546" s="90"/>
    </row>
    <row r="701547" spans="68:68" customFormat="1">
      <c r="BP701547" s="90"/>
    </row>
    <row r="701548" spans="68:68" customFormat="1">
      <c r="BP701548" s="90"/>
    </row>
    <row r="701549" spans="68:68" customFormat="1">
      <c r="BP701549" s="90"/>
    </row>
    <row r="701550" spans="68:68" customFormat="1">
      <c r="BP701550" s="90"/>
    </row>
    <row r="701551" spans="68:68" customFormat="1">
      <c r="BP701551" s="90"/>
    </row>
    <row r="701552" spans="68:68" customFormat="1">
      <c r="BP701552" s="90"/>
    </row>
    <row r="701553" spans="68:68" customFormat="1">
      <c r="BP701553" s="90"/>
    </row>
    <row r="701554" spans="68:68" customFormat="1">
      <c r="BP701554" s="90"/>
    </row>
    <row r="701555" spans="68:68" customFormat="1">
      <c r="BP701555" s="90"/>
    </row>
    <row r="701556" spans="68:68" customFormat="1">
      <c r="BP701556" s="90"/>
    </row>
    <row r="701557" spans="68:68" customFormat="1">
      <c r="BP701557" s="90"/>
    </row>
    <row r="701558" spans="68:68" customFormat="1">
      <c r="BP701558" s="90"/>
    </row>
    <row r="701559" spans="68:68" customFormat="1">
      <c r="BP701559" s="90"/>
    </row>
    <row r="701560" spans="68:68" customFormat="1">
      <c r="BP701560" s="90"/>
    </row>
    <row r="701561" spans="68:68" customFormat="1">
      <c r="BP701561" s="90"/>
    </row>
    <row r="701562" spans="68:68" customFormat="1">
      <c r="BP701562" s="90"/>
    </row>
    <row r="701563" spans="68:68" customFormat="1">
      <c r="BP701563" s="90"/>
    </row>
    <row r="701564" spans="68:68" customFormat="1">
      <c r="BP701564" s="90"/>
    </row>
    <row r="701565" spans="68:68" customFormat="1">
      <c r="BP701565" s="90"/>
    </row>
    <row r="701566" spans="68:68" customFormat="1">
      <c r="BP701566" s="90"/>
    </row>
    <row r="701567" spans="68:68" customFormat="1">
      <c r="BP701567" s="90"/>
    </row>
    <row r="701568" spans="68:68" customFormat="1">
      <c r="BP701568" s="90"/>
    </row>
    <row r="701569" spans="68:68" customFormat="1">
      <c r="BP701569" s="90"/>
    </row>
    <row r="701570" spans="68:68" customFormat="1">
      <c r="BP701570" s="90"/>
    </row>
    <row r="701571" spans="68:68" customFormat="1">
      <c r="BP701571" s="90"/>
    </row>
    <row r="701572" spans="68:68" customFormat="1">
      <c r="BP701572" s="90"/>
    </row>
    <row r="701573" spans="68:68" customFormat="1">
      <c r="BP701573" s="90"/>
    </row>
    <row r="701574" spans="68:68" customFormat="1">
      <c r="BP701574" s="90"/>
    </row>
    <row r="701575" spans="68:68" customFormat="1">
      <c r="BP701575" s="90"/>
    </row>
    <row r="701576" spans="68:68" customFormat="1">
      <c r="BP701576" s="90"/>
    </row>
    <row r="701577" spans="68:68" customFormat="1">
      <c r="BP701577" s="90"/>
    </row>
    <row r="701578" spans="68:68" customFormat="1">
      <c r="BP701578" s="90"/>
    </row>
    <row r="701579" spans="68:68" customFormat="1">
      <c r="BP701579" s="90"/>
    </row>
    <row r="701580" spans="68:68" customFormat="1">
      <c r="BP701580" s="90"/>
    </row>
    <row r="701581" spans="68:68" customFormat="1">
      <c r="BP701581" s="90"/>
    </row>
    <row r="701582" spans="68:68" customFormat="1">
      <c r="BP701582" s="90"/>
    </row>
    <row r="701583" spans="68:68" customFormat="1">
      <c r="BP701583" s="90"/>
    </row>
    <row r="701584" spans="68:68" customFormat="1">
      <c r="BP701584" s="90"/>
    </row>
    <row r="701585" spans="68:68" customFormat="1">
      <c r="BP701585" s="90"/>
    </row>
    <row r="701586" spans="68:68" customFormat="1">
      <c r="BP701586" s="90"/>
    </row>
    <row r="701587" spans="68:68" customFormat="1">
      <c r="BP701587" s="90"/>
    </row>
    <row r="701588" spans="68:68" customFormat="1">
      <c r="BP701588" s="90"/>
    </row>
    <row r="701589" spans="68:68" customFormat="1">
      <c r="BP701589" s="90"/>
    </row>
    <row r="701590" spans="68:68" customFormat="1">
      <c r="BP701590" s="90"/>
    </row>
    <row r="701591" spans="68:68" customFormat="1">
      <c r="BP701591" s="90"/>
    </row>
    <row r="701592" spans="68:68" customFormat="1">
      <c r="BP701592" s="90"/>
    </row>
    <row r="701593" spans="68:68" customFormat="1">
      <c r="BP701593" s="90"/>
    </row>
    <row r="701594" spans="68:68" customFormat="1">
      <c r="BP701594" s="90"/>
    </row>
    <row r="701595" spans="68:68" customFormat="1">
      <c r="BP701595" s="90"/>
    </row>
    <row r="701596" spans="68:68" customFormat="1">
      <c r="BP701596" s="90"/>
    </row>
    <row r="701597" spans="68:68" customFormat="1">
      <c r="BP701597" s="90"/>
    </row>
    <row r="701598" spans="68:68" customFormat="1">
      <c r="BP701598" s="90"/>
    </row>
    <row r="701599" spans="68:68" customFormat="1">
      <c r="BP701599" s="90"/>
    </row>
    <row r="701600" spans="68:68" customFormat="1">
      <c r="BP701600" s="90"/>
    </row>
    <row r="701601" spans="68:68" customFormat="1">
      <c r="BP701601" s="90"/>
    </row>
    <row r="701602" spans="68:68" customFormat="1">
      <c r="BP701602" s="90"/>
    </row>
    <row r="701603" spans="68:68" customFormat="1">
      <c r="BP701603" s="90"/>
    </row>
    <row r="701604" spans="68:68" customFormat="1">
      <c r="BP701604" s="90"/>
    </row>
    <row r="701605" spans="68:68" customFormat="1">
      <c r="BP701605" s="90"/>
    </row>
    <row r="701606" spans="68:68" customFormat="1">
      <c r="BP701606" s="90"/>
    </row>
    <row r="701607" spans="68:68" customFormat="1">
      <c r="BP701607" s="90"/>
    </row>
    <row r="701608" spans="68:68" customFormat="1">
      <c r="BP701608" s="90"/>
    </row>
    <row r="701609" spans="68:68" customFormat="1">
      <c r="BP701609" s="90"/>
    </row>
    <row r="701610" spans="68:68" customFormat="1">
      <c r="BP701610" s="90"/>
    </row>
    <row r="701611" spans="68:68" customFormat="1">
      <c r="BP701611" s="90"/>
    </row>
    <row r="701612" spans="68:68" customFormat="1">
      <c r="BP701612" s="90"/>
    </row>
    <row r="701613" spans="68:68" customFormat="1">
      <c r="BP701613" s="90"/>
    </row>
    <row r="701614" spans="68:68" customFormat="1">
      <c r="BP701614" s="90"/>
    </row>
    <row r="701615" spans="68:68" customFormat="1">
      <c r="BP701615" s="90"/>
    </row>
    <row r="701616" spans="68:68" customFormat="1">
      <c r="BP701616" s="90"/>
    </row>
    <row r="701617" spans="68:68" customFormat="1">
      <c r="BP701617" s="90"/>
    </row>
    <row r="701618" spans="68:68" customFormat="1">
      <c r="BP701618" s="90"/>
    </row>
    <row r="701619" spans="68:68" customFormat="1">
      <c r="BP701619" s="90"/>
    </row>
    <row r="701620" spans="68:68" customFormat="1">
      <c r="BP701620" s="90"/>
    </row>
    <row r="701621" spans="68:68" customFormat="1">
      <c r="BP701621" s="90"/>
    </row>
    <row r="701622" spans="68:68" customFormat="1">
      <c r="BP701622" s="90"/>
    </row>
    <row r="701623" spans="68:68" customFormat="1">
      <c r="BP701623" s="90"/>
    </row>
    <row r="701624" spans="68:68" customFormat="1">
      <c r="BP701624" s="90"/>
    </row>
    <row r="701625" spans="68:68" customFormat="1">
      <c r="BP701625" s="90"/>
    </row>
    <row r="701626" spans="68:68" customFormat="1">
      <c r="BP701626" s="90"/>
    </row>
    <row r="701627" spans="68:68" customFormat="1">
      <c r="BP701627" s="90"/>
    </row>
    <row r="701628" spans="68:68" customFormat="1">
      <c r="BP701628" s="90"/>
    </row>
    <row r="701629" spans="68:68" customFormat="1">
      <c r="BP701629" s="90"/>
    </row>
    <row r="701630" spans="68:68" customFormat="1">
      <c r="BP701630" s="90"/>
    </row>
    <row r="701631" spans="68:68" customFormat="1">
      <c r="BP701631" s="90"/>
    </row>
    <row r="701632" spans="68:68" customFormat="1">
      <c r="BP701632" s="90"/>
    </row>
    <row r="701633" spans="68:68" customFormat="1">
      <c r="BP701633" s="90"/>
    </row>
    <row r="701634" spans="68:68" customFormat="1">
      <c r="BP701634" s="90"/>
    </row>
    <row r="701635" spans="68:68" customFormat="1">
      <c r="BP701635" s="90"/>
    </row>
    <row r="701636" spans="68:68" customFormat="1">
      <c r="BP701636" s="90"/>
    </row>
    <row r="701637" spans="68:68" customFormat="1">
      <c r="BP701637" s="90"/>
    </row>
    <row r="701638" spans="68:68" customFormat="1">
      <c r="BP701638" s="90"/>
    </row>
    <row r="701639" spans="68:68" customFormat="1">
      <c r="BP701639" s="90"/>
    </row>
    <row r="701640" spans="68:68" customFormat="1">
      <c r="BP701640" s="90"/>
    </row>
    <row r="701641" spans="68:68" customFormat="1">
      <c r="BP701641" s="90"/>
    </row>
    <row r="701642" spans="68:68" customFormat="1">
      <c r="BP701642" s="90"/>
    </row>
    <row r="701643" spans="68:68" customFormat="1">
      <c r="BP701643" s="90"/>
    </row>
    <row r="701644" spans="68:68" customFormat="1">
      <c r="BP701644" s="90"/>
    </row>
    <row r="701645" spans="68:68" customFormat="1">
      <c r="BP701645" s="90"/>
    </row>
    <row r="701646" spans="68:68" customFormat="1">
      <c r="BP701646" s="90"/>
    </row>
    <row r="701647" spans="68:68" customFormat="1">
      <c r="BP701647" s="90"/>
    </row>
    <row r="701648" spans="68:68" customFormat="1">
      <c r="BP701648" s="90"/>
    </row>
    <row r="701649" spans="68:68" customFormat="1">
      <c r="BP701649" s="90"/>
    </row>
    <row r="701650" spans="68:68" customFormat="1">
      <c r="BP701650" s="90"/>
    </row>
    <row r="701651" spans="68:68" customFormat="1">
      <c r="BP701651" s="90"/>
    </row>
    <row r="701652" spans="68:68" customFormat="1">
      <c r="BP701652" s="90"/>
    </row>
    <row r="701653" spans="68:68" customFormat="1">
      <c r="BP701653" s="90"/>
    </row>
    <row r="701654" spans="68:68" customFormat="1">
      <c r="BP701654" s="90"/>
    </row>
    <row r="701655" spans="68:68" customFormat="1">
      <c r="BP701655" s="90"/>
    </row>
    <row r="701656" spans="68:68" customFormat="1">
      <c r="BP701656" s="90"/>
    </row>
    <row r="701657" spans="68:68" customFormat="1">
      <c r="BP701657" s="90"/>
    </row>
    <row r="701658" spans="68:68" customFormat="1">
      <c r="BP701658" s="90"/>
    </row>
    <row r="701659" spans="68:68" customFormat="1">
      <c r="BP701659" s="90"/>
    </row>
    <row r="701660" spans="68:68" customFormat="1">
      <c r="BP701660" s="90"/>
    </row>
    <row r="701661" spans="68:68" customFormat="1">
      <c r="BP701661" s="90"/>
    </row>
    <row r="701662" spans="68:68" customFormat="1">
      <c r="BP701662" s="90"/>
    </row>
    <row r="701663" spans="68:68" customFormat="1">
      <c r="BP701663" s="90"/>
    </row>
    <row r="701664" spans="68:68" customFormat="1">
      <c r="BP701664" s="90"/>
    </row>
    <row r="701665" spans="68:68" customFormat="1">
      <c r="BP701665" s="90"/>
    </row>
    <row r="701666" spans="68:68" customFormat="1">
      <c r="BP701666" s="90"/>
    </row>
    <row r="701667" spans="68:68" customFormat="1">
      <c r="BP701667" s="90"/>
    </row>
    <row r="701668" spans="68:68" customFormat="1">
      <c r="BP701668" s="90"/>
    </row>
    <row r="701669" spans="68:68" customFormat="1">
      <c r="BP701669" s="90"/>
    </row>
    <row r="701670" spans="68:68" customFormat="1">
      <c r="BP701670" s="90"/>
    </row>
    <row r="701671" spans="68:68" customFormat="1">
      <c r="BP701671" s="90"/>
    </row>
    <row r="701672" spans="68:68" customFormat="1">
      <c r="BP701672" s="90"/>
    </row>
    <row r="701673" spans="68:68" customFormat="1">
      <c r="BP701673" s="90"/>
    </row>
    <row r="701674" spans="68:68" customFormat="1">
      <c r="BP701674" s="90"/>
    </row>
    <row r="701675" spans="68:68" customFormat="1">
      <c r="BP701675" s="90"/>
    </row>
    <row r="701676" spans="68:68" customFormat="1">
      <c r="BP701676" s="90"/>
    </row>
    <row r="701677" spans="68:68" customFormat="1">
      <c r="BP701677" s="90"/>
    </row>
    <row r="701678" spans="68:68" customFormat="1">
      <c r="BP701678" s="90"/>
    </row>
    <row r="701679" spans="68:68" customFormat="1">
      <c r="BP701679" s="90"/>
    </row>
    <row r="701680" spans="68:68" customFormat="1">
      <c r="BP701680" s="90"/>
    </row>
    <row r="701681" spans="68:68" customFormat="1">
      <c r="BP701681" s="90"/>
    </row>
    <row r="701682" spans="68:68" customFormat="1">
      <c r="BP701682" s="90"/>
    </row>
    <row r="701683" spans="68:68" customFormat="1">
      <c r="BP701683" s="90"/>
    </row>
    <row r="701684" spans="68:68" customFormat="1">
      <c r="BP701684" s="90"/>
    </row>
    <row r="701685" spans="68:68" customFormat="1">
      <c r="BP701685" s="90"/>
    </row>
    <row r="701686" spans="68:68" customFormat="1">
      <c r="BP701686" s="90"/>
    </row>
    <row r="701687" spans="68:68" customFormat="1">
      <c r="BP701687" s="90"/>
    </row>
    <row r="701688" spans="68:68" customFormat="1">
      <c r="BP701688" s="90"/>
    </row>
    <row r="701689" spans="68:68" customFormat="1">
      <c r="BP701689" s="90"/>
    </row>
    <row r="701690" spans="68:68" customFormat="1">
      <c r="BP701690" s="90"/>
    </row>
    <row r="701691" spans="68:68" customFormat="1">
      <c r="BP701691" s="90"/>
    </row>
    <row r="701692" spans="68:68" customFormat="1">
      <c r="BP701692" s="90"/>
    </row>
    <row r="701693" spans="68:68" customFormat="1">
      <c r="BP701693" s="90"/>
    </row>
    <row r="701694" spans="68:68" customFormat="1">
      <c r="BP701694" s="90"/>
    </row>
    <row r="701695" spans="68:68" customFormat="1">
      <c r="BP701695" s="90"/>
    </row>
    <row r="701696" spans="68:68" customFormat="1">
      <c r="BP701696" s="90"/>
    </row>
    <row r="701697" spans="68:68" customFormat="1">
      <c r="BP701697" s="90"/>
    </row>
    <row r="701698" spans="68:68" customFormat="1">
      <c r="BP701698" s="90"/>
    </row>
    <row r="701699" spans="68:68" customFormat="1">
      <c r="BP701699" s="90"/>
    </row>
    <row r="701700" spans="68:68" customFormat="1">
      <c r="BP701700" s="90"/>
    </row>
    <row r="701701" spans="68:68" customFormat="1">
      <c r="BP701701" s="90"/>
    </row>
    <row r="701702" spans="68:68" customFormat="1">
      <c r="BP701702" s="90"/>
    </row>
    <row r="701703" spans="68:68" customFormat="1">
      <c r="BP701703" s="90"/>
    </row>
    <row r="701704" spans="68:68" customFormat="1">
      <c r="BP701704" s="90"/>
    </row>
    <row r="701705" spans="68:68" customFormat="1">
      <c r="BP701705" s="90"/>
    </row>
    <row r="701706" spans="68:68" customFormat="1">
      <c r="BP701706" s="90"/>
    </row>
    <row r="701707" spans="68:68" customFormat="1">
      <c r="BP701707" s="90"/>
    </row>
    <row r="701708" spans="68:68" customFormat="1">
      <c r="BP701708" s="90"/>
    </row>
    <row r="701709" spans="68:68" customFormat="1">
      <c r="BP701709" s="90"/>
    </row>
    <row r="701710" spans="68:68" customFormat="1">
      <c r="BP701710" s="90"/>
    </row>
    <row r="701711" spans="68:68" customFormat="1">
      <c r="BP701711" s="90"/>
    </row>
    <row r="701712" spans="68:68" customFormat="1">
      <c r="BP701712" s="90"/>
    </row>
    <row r="701713" spans="68:68" customFormat="1">
      <c r="BP701713" s="90"/>
    </row>
    <row r="701714" spans="68:68" customFormat="1">
      <c r="BP701714" s="90"/>
    </row>
    <row r="701715" spans="68:68" customFormat="1">
      <c r="BP701715" s="90"/>
    </row>
    <row r="701716" spans="68:68" customFormat="1">
      <c r="BP701716" s="90"/>
    </row>
    <row r="701717" spans="68:68" customFormat="1">
      <c r="BP701717" s="90"/>
    </row>
    <row r="701718" spans="68:68" customFormat="1">
      <c r="BP701718" s="90"/>
    </row>
    <row r="701719" spans="68:68" customFormat="1">
      <c r="BP701719" s="90"/>
    </row>
    <row r="701720" spans="68:68" customFormat="1">
      <c r="BP701720" s="90"/>
    </row>
    <row r="701721" spans="68:68" customFormat="1">
      <c r="BP701721" s="90"/>
    </row>
    <row r="701722" spans="68:68" customFormat="1">
      <c r="BP701722" s="90"/>
    </row>
    <row r="701723" spans="68:68" customFormat="1">
      <c r="BP701723" s="90"/>
    </row>
    <row r="701724" spans="68:68" customFormat="1">
      <c r="BP701724" s="90"/>
    </row>
    <row r="701725" spans="68:68" customFormat="1">
      <c r="BP701725" s="90"/>
    </row>
    <row r="701726" spans="68:68" customFormat="1">
      <c r="BP701726" s="90"/>
    </row>
    <row r="701727" spans="68:68" customFormat="1">
      <c r="BP701727" s="90"/>
    </row>
    <row r="701728" spans="68:68" customFormat="1">
      <c r="BP701728" s="90"/>
    </row>
    <row r="701729" spans="68:68" customFormat="1">
      <c r="BP701729" s="90"/>
    </row>
    <row r="701730" spans="68:68" customFormat="1">
      <c r="BP701730" s="90"/>
    </row>
    <row r="701731" spans="68:68" customFormat="1">
      <c r="BP701731" s="90"/>
    </row>
    <row r="701732" spans="68:68" customFormat="1">
      <c r="BP701732" s="90"/>
    </row>
    <row r="701733" spans="68:68" customFormat="1">
      <c r="BP701733" s="90"/>
    </row>
    <row r="701734" spans="68:68" customFormat="1">
      <c r="BP701734" s="90"/>
    </row>
    <row r="701735" spans="68:68" customFormat="1">
      <c r="BP701735" s="90"/>
    </row>
    <row r="701736" spans="68:68" customFormat="1">
      <c r="BP701736" s="90"/>
    </row>
    <row r="701737" spans="68:68" customFormat="1">
      <c r="BP701737" s="90"/>
    </row>
    <row r="701738" spans="68:68" customFormat="1">
      <c r="BP701738" s="90"/>
    </row>
    <row r="701739" spans="68:68" customFormat="1">
      <c r="BP701739" s="90"/>
    </row>
    <row r="701740" spans="68:68" customFormat="1">
      <c r="BP701740" s="90"/>
    </row>
    <row r="701741" spans="68:68" customFormat="1">
      <c r="BP701741" s="90"/>
    </row>
    <row r="701742" spans="68:68" customFormat="1">
      <c r="BP701742" s="90"/>
    </row>
    <row r="701743" spans="68:68" customFormat="1">
      <c r="BP701743" s="90"/>
    </row>
    <row r="701744" spans="68:68" customFormat="1">
      <c r="BP701744" s="90"/>
    </row>
    <row r="701745" spans="68:68" customFormat="1">
      <c r="BP701745" s="90"/>
    </row>
    <row r="701746" spans="68:68" customFormat="1">
      <c r="BP701746" s="90"/>
    </row>
    <row r="701747" spans="68:68" customFormat="1">
      <c r="BP701747" s="90"/>
    </row>
    <row r="701748" spans="68:68" customFormat="1">
      <c r="BP701748" s="90"/>
    </row>
    <row r="701749" spans="68:68" customFormat="1">
      <c r="BP701749" s="90"/>
    </row>
    <row r="701750" spans="68:68" customFormat="1">
      <c r="BP701750" s="90"/>
    </row>
    <row r="701751" spans="68:68" customFormat="1">
      <c r="BP701751" s="90"/>
    </row>
    <row r="701752" spans="68:68" customFormat="1">
      <c r="BP701752" s="90"/>
    </row>
    <row r="701753" spans="68:68" customFormat="1">
      <c r="BP701753" s="90"/>
    </row>
    <row r="701754" spans="68:68" customFormat="1">
      <c r="BP701754" s="90"/>
    </row>
    <row r="701755" spans="68:68" customFormat="1">
      <c r="BP701755" s="90"/>
    </row>
    <row r="701756" spans="68:68" customFormat="1">
      <c r="BP701756" s="90"/>
    </row>
    <row r="701757" spans="68:68" customFormat="1">
      <c r="BP701757" s="90"/>
    </row>
    <row r="701758" spans="68:68" customFormat="1">
      <c r="BP701758" s="90"/>
    </row>
    <row r="701759" spans="68:68" customFormat="1">
      <c r="BP701759" s="90"/>
    </row>
    <row r="701760" spans="68:68" customFormat="1">
      <c r="BP701760" s="90"/>
    </row>
    <row r="701761" spans="68:68" customFormat="1">
      <c r="BP701761" s="90"/>
    </row>
    <row r="701762" spans="68:68" customFormat="1">
      <c r="BP701762" s="90"/>
    </row>
    <row r="701763" spans="68:68" customFormat="1">
      <c r="BP701763" s="90"/>
    </row>
    <row r="701764" spans="68:68" customFormat="1">
      <c r="BP701764" s="90"/>
    </row>
    <row r="701765" spans="68:68" customFormat="1">
      <c r="BP701765" s="90"/>
    </row>
    <row r="701766" spans="68:68" customFormat="1">
      <c r="BP701766" s="90"/>
    </row>
    <row r="701767" spans="68:68" customFormat="1">
      <c r="BP701767" s="90"/>
    </row>
    <row r="701768" spans="68:68" customFormat="1">
      <c r="BP701768" s="90"/>
    </row>
    <row r="701769" spans="68:68" customFormat="1">
      <c r="BP701769" s="90"/>
    </row>
    <row r="701770" spans="68:68" customFormat="1">
      <c r="BP701770" s="90"/>
    </row>
    <row r="701771" spans="68:68" customFormat="1">
      <c r="BP701771" s="90"/>
    </row>
    <row r="701772" spans="68:68" customFormat="1">
      <c r="BP701772" s="90"/>
    </row>
    <row r="701773" spans="68:68" customFormat="1">
      <c r="BP701773" s="90"/>
    </row>
    <row r="701774" spans="68:68" customFormat="1">
      <c r="BP701774" s="90"/>
    </row>
    <row r="701775" spans="68:68" customFormat="1">
      <c r="BP701775" s="90"/>
    </row>
    <row r="701776" spans="68:68" customFormat="1">
      <c r="BP701776" s="90"/>
    </row>
    <row r="701777" spans="68:68" customFormat="1">
      <c r="BP701777" s="90"/>
    </row>
    <row r="701778" spans="68:68" customFormat="1">
      <c r="BP701778" s="90"/>
    </row>
    <row r="701779" spans="68:68" customFormat="1">
      <c r="BP701779" s="90"/>
    </row>
    <row r="701780" spans="68:68" customFormat="1">
      <c r="BP701780" s="90"/>
    </row>
    <row r="701781" spans="68:68" customFormat="1">
      <c r="BP701781" s="90"/>
    </row>
    <row r="701782" spans="68:68" customFormat="1">
      <c r="BP701782" s="90"/>
    </row>
    <row r="701783" spans="68:68" customFormat="1">
      <c r="BP701783" s="90"/>
    </row>
    <row r="701784" spans="68:68" customFormat="1">
      <c r="BP701784" s="90"/>
    </row>
    <row r="701785" spans="68:68" customFormat="1">
      <c r="BP701785" s="90"/>
    </row>
    <row r="701786" spans="68:68" customFormat="1">
      <c r="BP701786" s="90"/>
    </row>
    <row r="701787" spans="68:68" customFormat="1">
      <c r="BP701787" s="90"/>
    </row>
    <row r="701788" spans="68:68" customFormat="1">
      <c r="BP701788" s="90"/>
    </row>
    <row r="701789" spans="68:68" customFormat="1">
      <c r="BP701789" s="90"/>
    </row>
    <row r="701790" spans="68:68" customFormat="1">
      <c r="BP701790" s="90"/>
    </row>
    <row r="701791" spans="68:68" customFormat="1">
      <c r="BP701791" s="90"/>
    </row>
    <row r="701792" spans="68:68" customFormat="1">
      <c r="BP701792" s="90"/>
    </row>
    <row r="701793" spans="68:68" customFormat="1">
      <c r="BP701793" s="90"/>
    </row>
    <row r="701794" spans="68:68" customFormat="1">
      <c r="BP701794" s="90"/>
    </row>
    <row r="701795" spans="68:68" customFormat="1">
      <c r="BP701795" s="90"/>
    </row>
    <row r="701796" spans="68:68" customFormat="1">
      <c r="BP701796" s="90"/>
    </row>
    <row r="701797" spans="68:68" customFormat="1">
      <c r="BP701797" s="90"/>
    </row>
    <row r="701798" spans="68:68" customFormat="1">
      <c r="BP701798" s="90"/>
    </row>
    <row r="701799" spans="68:68" customFormat="1">
      <c r="BP701799" s="90"/>
    </row>
    <row r="701800" spans="68:68" customFormat="1">
      <c r="BP701800" s="90"/>
    </row>
    <row r="701801" spans="68:68" customFormat="1">
      <c r="BP701801" s="90"/>
    </row>
    <row r="701802" spans="68:68" customFormat="1">
      <c r="BP701802" s="90"/>
    </row>
    <row r="701803" spans="68:68" customFormat="1">
      <c r="BP701803" s="90"/>
    </row>
    <row r="701804" spans="68:68" customFormat="1">
      <c r="BP701804" s="90"/>
    </row>
    <row r="701805" spans="68:68" customFormat="1">
      <c r="BP701805" s="90"/>
    </row>
    <row r="701806" spans="68:68" customFormat="1">
      <c r="BP701806" s="90"/>
    </row>
    <row r="701807" spans="68:68" customFormat="1">
      <c r="BP701807" s="90"/>
    </row>
    <row r="701808" spans="68:68" customFormat="1">
      <c r="BP701808" s="90"/>
    </row>
    <row r="701809" spans="68:68" customFormat="1">
      <c r="BP701809" s="90"/>
    </row>
    <row r="701810" spans="68:68" customFormat="1">
      <c r="BP701810" s="90"/>
    </row>
    <row r="701811" spans="68:68" customFormat="1">
      <c r="BP701811" s="90"/>
    </row>
    <row r="701812" spans="68:68" customFormat="1">
      <c r="BP701812" s="90"/>
    </row>
    <row r="701813" spans="68:68" customFormat="1">
      <c r="BP701813" s="90"/>
    </row>
    <row r="701814" spans="68:68" customFormat="1">
      <c r="BP701814" s="90"/>
    </row>
    <row r="701815" spans="68:68" customFormat="1">
      <c r="BP701815" s="90"/>
    </row>
    <row r="701816" spans="68:68" customFormat="1">
      <c r="BP701816" s="90"/>
    </row>
    <row r="701817" spans="68:68" customFormat="1">
      <c r="BP701817" s="90"/>
    </row>
    <row r="701818" spans="68:68" customFormat="1">
      <c r="BP701818" s="90"/>
    </row>
    <row r="701819" spans="68:68" customFormat="1">
      <c r="BP701819" s="90"/>
    </row>
    <row r="701820" spans="68:68" customFormat="1">
      <c r="BP701820" s="90"/>
    </row>
    <row r="701821" spans="68:68" customFormat="1">
      <c r="BP701821" s="90"/>
    </row>
    <row r="701822" spans="68:68" customFormat="1">
      <c r="BP701822" s="90"/>
    </row>
    <row r="701823" spans="68:68" customFormat="1">
      <c r="BP701823" s="90"/>
    </row>
    <row r="701824" spans="68:68" customFormat="1">
      <c r="BP701824" s="90"/>
    </row>
    <row r="701825" spans="68:68" customFormat="1">
      <c r="BP701825" s="90"/>
    </row>
    <row r="701826" spans="68:68" customFormat="1">
      <c r="BP701826" s="90"/>
    </row>
    <row r="701827" spans="68:68" customFormat="1">
      <c r="BP701827" s="90"/>
    </row>
    <row r="701828" spans="68:68" customFormat="1">
      <c r="BP701828" s="90"/>
    </row>
    <row r="701829" spans="68:68" customFormat="1">
      <c r="BP701829" s="90"/>
    </row>
    <row r="701830" spans="68:68" customFormat="1">
      <c r="BP701830" s="90"/>
    </row>
    <row r="701831" spans="68:68" customFormat="1">
      <c r="BP701831" s="90"/>
    </row>
    <row r="701832" spans="68:68" customFormat="1">
      <c r="BP701832" s="90"/>
    </row>
    <row r="701833" spans="68:68" customFormat="1">
      <c r="BP701833" s="90"/>
    </row>
    <row r="701834" spans="68:68" customFormat="1">
      <c r="BP701834" s="90"/>
    </row>
    <row r="701835" spans="68:68" customFormat="1">
      <c r="BP701835" s="90"/>
    </row>
    <row r="701836" spans="68:68" customFormat="1">
      <c r="BP701836" s="90"/>
    </row>
    <row r="701837" spans="68:68" customFormat="1">
      <c r="BP701837" s="90"/>
    </row>
    <row r="701838" spans="68:68" customFormat="1">
      <c r="BP701838" s="90"/>
    </row>
    <row r="701839" spans="68:68" customFormat="1">
      <c r="BP701839" s="90"/>
    </row>
    <row r="701840" spans="68:68" customFormat="1">
      <c r="BP701840" s="90"/>
    </row>
    <row r="701841" spans="68:68" customFormat="1">
      <c r="BP701841" s="90"/>
    </row>
    <row r="701842" spans="68:68" customFormat="1">
      <c r="BP701842" s="90"/>
    </row>
    <row r="701843" spans="68:68" customFormat="1">
      <c r="BP701843" s="90"/>
    </row>
    <row r="701844" spans="68:68" customFormat="1">
      <c r="BP701844" s="90"/>
    </row>
    <row r="701845" spans="68:68" customFormat="1">
      <c r="BP701845" s="90"/>
    </row>
    <row r="701846" spans="68:68" customFormat="1">
      <c r="BP701846" s="90"/>
    </row>
    <row r="701847" spans="68:68" customFormat="1">
      <c r="BP701847" s="90"/>
    </row>
    <row r="701848" spans="68:68" customFormat="1">
      <c r="BP701848" s="90"/>
    </row>
    <row r="701849" spans="68:68" customFormat="1">
      <c r="BP701849" s="90"/>
    </row>
    <row r="701850" spans="68:68" customFormat="1">
      <c r="BP701850" s="90"/>
    </row>
    <row r="701851" spans="68:68" customFormat="1">
      <c r="BP701851" s="90"/>
    </row>
    <row r="701852" spans="68:68" customFormat="1">
      <c r="BP701852" s="90"/>
    </row>
    <row r="701853" spans="68:68" customFormat="1">
      <c r="BP701853" s="90"/>
    </row>
    <row r="701854" spans="68:68" customFormat="1">
      <c r="BP701854" s="90"/>
    </row>
    <row r="701855" spans="68:68" customFormat="1">
      <c r="BP701855" s="90"/>
    </row>
    <row r="701856" spans="68:68" customFormat="1">
      <c r="BP701856" s="90"/>
    </row>
    <row r="701857" spans="68:68" customFormat="1">
      <c r="BP701857" s="90"/>
    </row>
    <row r="701858" spans="68:68" customFormat="1">
      <c r="BP701858" s="90"/>
    </row>
    <row r="701859" spans="68:68" customFormat="1">
      <c r="BP701859" s="90"/>
    </row>
    <row r="701860" spans="68:68" customFormat="1">
      <c r="BP701860" s="90"/>
    </row>
    <row r="701861" spans="68:68" customFormat="1">
      <c r="BP701861" s="90"/>
    </row>
    <row r="701862" spans="68:68" customFormat="1">
      <c r="BP701862" s="90"/>
    </row>
    <row r="701863" spans="68:68" customFormat="1">
      <c r="BP701863" s="90"/>
    </row>
    <row r="701864" spans="68:68" customFormat="1">
      <c r="BP701864" s="90"/>
    </row>
    <row r="701865" spans="68:68" customFormat="1">
      <c r="BP701865" s="90"/>
    </row>
    <row r="701866" spans="68:68" customFormat="1">
      <c r="BP701866" s="90"/>
    </row>
    <row r="701867" spans="68:68" customFormat="1">
      <c r="BP701867" s="90"/>
    </row>
    <row r="701868" spans="68:68" customFormat="1">
      <c r="BP701868" s="90"/>
    </row>
    <row r="701869" spans="68:68" customFormat="1">
      <c r="BP701869" s="90"/>
    </row>
    <row r="701870" spans="68:68" customFormat="1">
      <c r="BP701870" s="90"/>
    </row>
    <row r="701871" spans="68:68" customFormat="1">
      <c r="BP701871" s="90"/>
    </row>
    <row r="701872" spans="68:68" customFormat="1">
      <c r="BP701872" s="90"/>
    </row>
    <row r="701873" spans="68:68" customFormat="1">
      <c r="BP701873" s="90"/>
    </row>
    <row r="701874" spans="68:68" customFormat="1">
      <c r="BP701874" s="90"/>
    </row>
    <row r="701875" spans="68:68" customFormat="1">
      <c r="BP701875" s="90"/>
    </row>
    <row r="701876" spans="68:68" customFormat="1">
      <c r="BP701876" s="90"/>
    </row>
    <row r="701877" spans="68:68" customFormat="1">
      <c r="BP701877" s="90"/>
    </row>
    <row r="701878" spans="68:68" customFormat="1">
      <c r="BP701878" s="90"/>
    </row>
    <row r="701879" spans="68:68" customFormat="1">
      <c r="BP701879" s="90"/>
    </row>
    <row r="701880" spans="68:68" customFormat="1">
      <c r="BP701880" s="90"/>
    </row>
    <row r="701881" spans="68:68" customFormat="1">
      <c r="BP701881" s="90"/>
    </row>
    <row r="701882" spans="68:68" customFormat="1">
      <c r="BP701882" s="90"/>
    </row>
    <row r="701883" spans="68:68" customFormat="1">
      <c r="BP701883" s="90"/>
    </row>
    <row r="701884" spans="68:68" customFormat="1">
      <c r="BP701884" s="90"/>
    </row>
    <row r="701885" spans="68:68" customFormat="1">
      <c r="BP701885" s="90"/>
    </row>
    <row r="701886" spans="68:68" customFormat="1">
      <c r="BP701886" s="90"/>
    </row>
    <row r="701887" spans="68:68" customFormat="1">
      <c r="BP701887" s="90"/>
    </row>
    <row r="701888" spans="68:68" customFormat="1">
      <c r="BP701888" s="90"/>
    </row>
    <row r="701889" spans="68:68" customFormat="1">
      <c r="BP701889" s="90"/>
    </row>
    <row r="701890" spans="68:68" customFormat="1">
      <c r="BP701890" s="90"/>
    </row>
    <row r="701891" spans="68:68" customFormat="1">
      <c r="BP701891" s="90"/>
    </row>
    <row r="701892" spans="68:68" customFormat="1">
      <c r="BP701892" s="90"/>
    </row>
    <row r="701893" spans="68:68" customFormat="1">
      <c r="BP701893" s="90"/>
    </row>
    <row r="701894" spans="68:68" customFormat="1">
      <c r="BP701894" s="90"/>
    </row>
    <row r="701895" spans="68:68" customFormat="1">
      <c r="BP701895" s="90"/>
    </row>
    <row r="701896" spans="68:68" customFormat="1">
      <c r="BP701896" s="90"/>
    </row>
    <row r="701897" spans="68:68" customFormat="1">
      <c r="BP701897" s="90"/>
    </row>
    <row r="701898" spans="68:68" customFormat="1">
      <c r="BP701898" s="90"/>
    </row>
    <row r="701899" spans="68:68" customFormat="1">
      <c r="BP701899" s="90"/>
    </row>
    <row r="701900" spans="68:68" customFormat="1">
      <c r="BP701900" s="90"/>
    </row>
    <row r="701901" spans="68:68" customFormat="1">
      <c r="BP701901" s="90"/>
    </row>
    <row r="701902" spans="68:68" customFormat="1">
      <c r="BP701902" s="90"/>
    </row>
    <row r="701903" spans="68:68" customFormat="1">
      <c r="BP701903" s="90"/>
    </row>
    <row r="701904" spans="68:68" customFormat="1">
      <c r="BP701904" s="90"/>
    </row>
    <row r="701905" spans="68:68" customFormat="1">
      <c r="BP701905" s="90"/>
    </row>
    <row r="701906" spans="68:68" customFormat="1">
      <c r="BP701906" s="90"/>
    </row>
    <row r="701907" spans="68:68" customFormat="1">
      <c r="BP701907" s="90"/>
    </row>
    <row r="701908" spans="68:68" customFormat="1">
      <c r="BP701908" s="90"/>
    </row>
    <row r="701909" spans="68:68" customFormat="1">
      <c r="BP701909" s="90"/>
    </row>
    <row r="701910" spans="68:68" customFormat="1">
      <c r="BP701910" s="90"/>
    </row>
    <row r="701911" spans="68:68" customFormat="1">
      <c r="BP701911" s="90"/>
    </row>
    <row r="701912" spans="68:68" customFormat="1">
      <c r="BP701912" s="90"/>
    </row>
    <row r="701913" spans="68:68" customFormat="1">
      <c r="BP701913" s="90"/>
    </row>
    <row r="701914" spans="68:68" customFormat="1">
      <c r="BP701914" s="90"/>
    </row>
    <row r="701915" spans="68:68" customFormat="1">
      <c r="BP701915" s="90"/>
    </row>
    <row r="701916" spans="68:68" customFormat="1">
      <c r="BP701916" s="90"/>
    </row>
    <row r="701917" spans="68:68" customFormat="1">
      <c r="BP701917" s="90"/>
    </row>
    <row r="701918" spans="68:68" customFormat="1">
      <c r="BP701918" s="90"/>
    </row>
    <row r="701919" spans="68:68" customFormat="1">
      <c r="BP701919" s="90"/>
    </row>
    <row r="701920" spans="68:68" customFormat="1">
      <c r="BP701920" s="90"/>
    </row>
    <row r="701921" spans="68:68" customFormat="1">
      <c r="BP701921" s="90"/>
    </row>
    <row r="701922" spans="68:68" customFormat="1">
      <c r="BP701922" s="90"/>
    </row>
    <row r="701923" spans="68:68" customFormat="1">
      <c r="BP701923" s="90"/>
    </row>
    <row r="701924" spans="68:68" customFormat="1">
      <c r="BP701924" s="90"/>
    </row>
    <row r="701925" spans="68:68" customFormat="1">
      <c r="BP701925" s="90"/>
    </row>
    <row r="701926" spans="68:68" customFormat="1">
      <c r="BP701926" s="90"/>
    </row>
    <row r="701927" spans="68:68" customFormat="1">
      <c r="BP701927" s="90"/>
    </row>
    <row r="701928" spans="68:68" customFormat="1">
      <c r="BP701928" s="90"/>
    </row>
    <row r="701929" spans="68:68" customFormat="1">
      <c r="BP701929" s="90"/>
    </row>
    <row r="701930" spans="68:68" customFormat="1">
      <c r="BP701930" s="90"/>
    </row>
    <row r="701931" spans="68:68" customFormat="1">
      <c r="BP701931" s="90"/>
    </row>
    <row r="701932" spans="68:68" customFormat="1">
      <c r="BP701932" s="90"/>
    </row>
    <row r="701933" spans="68:68" customFormat="1">
      <c r="BP701933" s="90"/>
    </row>
    <row r="701934" spans="68:68" customFormat="1">
      <c r="BP701934" s="90"/>
    </row>
    <row r="701935" spans="68:68" customFormat="1">
      <c r="BP701935" s="90"/>
    </row>
    <row r="701936" spans="68:68" customFormat="1">
      <c r="BP701936" s="90"/>
    </row>
    <row r="701937" spans="68:68" customFormat="1">
      <c r="BP701937" s="90"/>
    </row>
    <row r="701938" spans="68:68" customFormat="1">
      <c r="BP701938" s="90"/>
    </row>
    <row r="701939" spans="68:68" customFormat="1">
      <c r="BP701939" s="90"/>
    </row>
    <row r="701940" spans="68:68" customFormat="1">
      <c r="BP701940" s="90"/>
    </row>
    <row r="701941" spans="68:68" customFormat="1">
      <c r="BP701941" s="90"/>
    </row>
    <row r="701942" spans="68:68" customFormat="1">
      <c r="BP701942" s="90"/>
    </row>
    <row r="701943" spans="68:68" customFormat="1">
      <c r="BP701943" s="90"/>
    </row>
    <row r="701944" spans="68:68" customFormat="1">
      <c r="BP701944" s="90"/>
    </row>
    <row r="701945" spans="68:68" customFormat="1">
      <c r="BP701945" s="90"/>
    </row>
    <row r="701946" spans="68:68" customFormat="1">
      <c r="BP701946" s="90"/>
    </row>
    <row r="701947" spans="68:68" customFormat="1">
      <c r="BP701947" s="90"/>
    </row>
    <row r="701948" spans="68:68" customFormat="1">
      <c r="BP701948" s="90"/>
    </row>
    <row r="701949" spans="68:68" customFormat="1">
      <c r="BP701949" s="90"/>
    </row>
    <row r="701950" spans="68:68" customFormat="1">
      <c r="BP701950" s="90"/>
    </row>
    <row r="701951" spans="68:68" customFormat="1">
      <c r="BP701951" s="90"/>
    </row>
    <row r="701952" spans="68:68" customFormat="1">
      <c r="BP701952" s="90"/>
    </row>
    <row r="701953" spans="68:68" customFormat="1">
      <c r="BP701953" s="90"/>
    </row>
    <row r="701954" spans="68:68" customFormat="1">
      <c r="BP701954" s="90"/>
    </row>
    <row r="701955" spans="68:68" customFormat="1">
      <c r="BP701955" s="90"/>
    </row>
    <row r="701956" spans="68:68" customFormat="1">
      <c r="BP701956" s="90"/>
    </row>
    <row r="701957" spans="68:68" customFormat="1">
      <c r="BP701957" s="90"/>
    </row>
    <row r="701958" spans="68:68" customFormat="1">
      <c r="BP701958" s="90"/>
    </row>
    <row r="701959" spans="68:68" customFormat="1">
      <c r="BP701959" s="90"/>
    </row>
    <row r="701960" spans="68:68" customFormat="1">
      <c r="BP701960" s="90"/>
    </row>
    <row r="701961" spans="68:68" customFormat="1">
      <c r="BP701961" s="90"/>
    </row>
    <row r="701962" spans="68:68" customFormat="1">
      <c r="BP701962" s="90"/>
    </row>
    <row r="701963" spans="68:68" customFormat="1">
      <c r="BP701963" s="90"/>
    </row>
    <row r="701964" spans="68:68" customFormat="1">
      <c r="BP701964" s="90"/>
    </row>
    <row r="701965" spans="68:68" customFormat="1">
      <c r="BP701965" s="90"/>
    </row>
    <row r="701966" spans="68:68" customFormat="1">
      <c r="BP701966" s="90"/>
    </row>
    <row r="701967" spans="68:68" customFormat="1">
      <c r="BP701967" s="90"/>
    </row>
    <row r="701968" spans="68:68" customFormat="1">
      <c r="BP701968" s="90"/>
    </row>
    <row r="701969" spans="68:68" customFormat="1">
      <c r="BP701969" s="90"/>
    </row>
    <row r="701970" spans="68:68" customFormat="1">
      <c r="BP701970" s="90"/>
    </row>
    <row r="701971" spans="68:68" customFormat="1">
      <c r="BP701971" s="90"/>
    </row>
    <row r="701972" spans="68:68" customFormat="1">
      <c r="BP701972" s="90"/>
    </row>
    <row r="701973" spans="68:68" customFormat="1">
      <c r="BP701973" s="90"/>
    </row>
    <row r="701974" spans="68:68" customFormat="1">
      <c r="BP701974" s="90"/>
    </row>
    <row r="701975" spans="68:68" customFormat="1">
      <c r="BP701975" s="90"/>
    </row>
    <row r="701976" spans="68:68" customFormat="1">
      <c r="BP701976" s="90"/>
    </row>
    <row r="701977" spans="68:68" customFormat="1">
      <c r="BP701977" s="90"/>
    </row>
    <row r="701978" spans="68:68" customFormat="1">
      <c r="BP701978" s="90"/>
    </row>
    <row r="701979" spans="68:68" customFormat="1">
      <c r="BP701979" s="90"/>
    </row>
    <row r="701980" spans="68:68" customFormat="1">
      <c r="BP701980" s="90"/>
    </row>
    <row r="701981" spans="68:68" customFormat="1">
      <c r="BP701981" s="90"/>
    </row>
    <row r="701982" spans="68:68" customFormat="1">
      <c r="BP701982" s="90"/>
    </row>
    <row r="701983" spans="68:68" customFormat="1">
      <c r="BP701983" s="90"/>
    </row>
    <row r="701984" spans="68:68" customFormat="1">
      <c r="BP701984" s="90"/>
    </row>
    <row r="701985" spans="68:68" customFormat="1">
      <c r="BP701985" s="90"/>
    </row>
    <row r="701986" spans="68:68" customFormat="1">
      <c r="BP701986" s="90"/>
    </row>
    <row r="701987" spans="68:68" customFormat="1">
      <c r="BP701987" s="90"/>
    </row>
    <row r="701988" spans="68:68" customFormat="1">
      <c r="BP701988" s="90"/>
    </row>
    <row r="701989" spans="68:68" customFormat="1">
      <c r="BP701989" s="90"/>
    </row>
    <row r="701990" spans="68:68" customFormat="1">
      <c r="BP701990" s="90"/>
    </row>
    <row r="701991" spans="68:68" customFormat="1">
      <c r="BP701991" s="90"/>
    </row>
    <row r="701992" spans="68:68" customFormat="1">
      <c r="BP701992" s="90"/>
    </row>
    <row r="701993" spans="68:68" customFormat="1">
      <c r="BP701993" s="90"/>
    </row>
    <row r="701994" spans="68:68" customFormat="1">
      <c r="BP701994" s="90"/>
    </row>
    <row r="701995" spans="68:68" customFormat="1">
      <c r="BP701995" s="90"/>
    </row>
    <row r="701996" spans="68:68" customFormat="1">
      <c r="BP701996" s="90"/>
    </row>
    <row r="701997" spans="68:68" customFormat="1">
      <c r="BP701997" s="90"/>
    </row>
    <row r="701998" spans="68:68" customFormat="1">
      <c r="BP701998" s="90"/>
    </row>
    <row r="701999" spans="68:68" customFormat="1">
      <c r="BP701999" s="90"/>
    </row>
    <row r="702000" spans="68:68" customFormat="1">
      <c r="BP702000" s="90"/>
    </row>
    <row r="702001" spans="68:68" customFormat="1">
      <c r="BP702001" s="90"/>
    </row>
    <row r="702002" spans="68:68" customFormat="1">
      <c r="BP702002" s="90"/>
    </row>
    <row r="702003" spans="68:68" customFormat="1">
      <c r="BP702003" s="90"/>
    </row>
    <row r="702004" spans="68:68" customFormat="1">
      <c r="BP702004" s="90"/>
    </row>
    <row r="702005" spans="68:68" customFormat="1">
      <c r="BP702005" s="90"/>
    </row>
    <row r="702006" spans="68:68" customFormat="1">
      <c r="BP702006" s="90"/>
    </row>
    <row r="702007" spans="68:68" customFormat="1">
      <c r="BP702007" s="90"/>
    </row>
    <row r="702008" spans="68:68" customFormat="1">
      <c r="BP702008" s="90"/>
    </row>
    <row r="702009" spans="68:68" customFormat="1">
      <c r="BP702009" s="90"/>
    </row>
    <row r="702010" spans="68:68" customFormat="1">
      <c r="BP702010" s="90"/>
    </row>
    <row r="702011" spans="68:68" customFormat="1">
      <c r="BP702011" s="90"/>
    </row>
    <row r="702012" spans="68:68" customFormat="1">
      <c r="BP702012" s="90"/>
    </row>
    <row r="702013" spans="68:68" customFormat="1">
      <c r="BP702013" s="90"/>
    </row>
    <row r="702014" spans="68:68" customFormat="1">
      <c r="BP702014" s="90"/>
    </row>
    <row r="702015" spans="68:68" customFormat="1">
      <c r="BP702015" s="90"/>
    </row>
    <row r="702016" spans="68:68" customFormat="1">
      <c r="BP702016" s="90"/>
    </row>
    <row r="702017" spans="68:68" customFormat="1">
      <c r="BP702017" s="90"/>
    </row>
    <row r="702018" spans="68:68" customFormat="1">
      <c r="BP702018" s="90"/>
    </row>
    <row r="702019" spans="68:68" customFormat="1">
      <c r="BP702019" s="90"/>
    </row>
    <row r="702020" spans="68:68" customFormat="1">
      <c r="BP702020" s="90"/>
    </row>
    <row r="702021" spans="68:68" customFormat="1">
      <c r="BP702021" s="90"/>
    </row>
    <row r="702022" spans="68:68" customFormat="1">
      <c r="BP702022" s="90"/>
    </row>
    <row r="702023" spans="68:68" customFormat="1">
      <c r="BP702023" s="90"/>
    </row>
    <row r="702024" spans="68:68" customFormat="1">
      <c r="BP702024" s="90"/>
    </row>
    <row r="702025" spans="68:68" customFormat="1">
      <c r="BP702025" s="90"/>
    </row>
    <row r="702026" spans="68:68" customFormat="1">
      <c r="BP702026" s="90"/>
    </row>
    <row r="702027" spans="68:68" customFormat="1">
      <c r="BP702027" s="90"/>
    </row>
    <row r="702028" spans="68:68" customFormat="1">
      <c r="BP702028" s="90"/>
    </row>
    <row r="702029" spans="68:68" customFormat="1">
      <c r="BP702029" s="90"/>
    </row>
    <row r="702030" spans="68:68" customFormat="1">
      <c r="BP702030" s="90"/>
    </row>
    <row r="702031" spans="68:68" customFormat="1">
      <c r="BP702031" s="90"/>
    </row>
    <row r="702032" spans="68:68" customFormat="1">
      <c r="BP702032" s="90"/>
    </row>
    <row r="702033" spans="68:68" customFormat="1">
      <c r="BP702033" s="90"/>
    </row>
    <row r="702034" spans="68:68" customFormat="1">
      <c r="BP702034" s="90"/>
    </row>
    <row r="702035" spans="68:68" customFormat="1">
      <c r="BP702035" s="90"/>
    </row>
    <row r="702036" spans="68:68" customFormat="1">
      <c r="BP702036" s="90"/>
    </row>
    <row r="702037" spans="68:68" customFormat="1">
      <c r="BP702037" s="90"/>
    </row>
    <row r="702038" spans="68:68" customFormat="1">
      <c r="BP702038" s="90"/>
    </row>
    <row r="702039" spans="68:68" customFormat="1">
      <c r="BP702039" s="90"/>
    </row>
    <row r="702040" spans="68:68" customFormat="1">
      <c r="BP702040" s="90"/>
    </row>
    <row r="702041" spans="68:68" customFormat="1">
      <c r="BP702041" s="90"/>
    </row>
    <row r="702042" spans="68:68" customFormat="1">
      <c r="BP702042" s="90"/>
    </row>
    <row r="702043" spans="68:68" customFormat="1">
      <c r="BP702043" s="90"/>
    </row>
    <row r="702044" spans="68:68" customFormat="1">
      <c r="BP702044" s="90"/>
    </row>
    <row r="702045" spans="68:68" customFormat="1">
      <c r="BP702045" s="90"/>
    </row>
    <row r="702046" spans="68:68" customFormat="1">
      <c r="BP702046" s="90"/>
    </row>
    <row r="702047" spans="68:68" customFormat="1">
      <c r="BP702047" s="90"/>
    </row>
    <row r="702048" spans="68:68" customFormat="1">
      <c r="BP702048" s="90"/>
    </row>
    <row r="702049" spans="68:68" customFormat="1">
      <c r="BP702049" s="90"/>
    </row>
    <row r="702050" spans="68:68" customFormat="1">
      <c r="BP702050" s="90"/>
    </row>
    <row r="702051" spans="68:68" customFormat="1">
      <c r="BP702051" s="90"/>
    </row>
    <row r="702052" spans="68:68" customFormat="1">
      <c r="BP702052" s="90"/>
    </row>
    <row r="702053" spans="68:68" customFormat="1">
      <c r="BP702053" s="90"/>
    </row>
    <row r="702054" spans="68:68" customFormat="1">
      <c r="BP702054" s="90"/>
    </row>
    <row r="702055" spans="68:68" customFormat="1">
      <c r="BP702055" s="90"/>
    </row>
    <row r="702056" spans="68:68" customFormat="1">
      <c r="BP702056" s="90"/>
    </row>
    <row r="702057" spans="68:68" customFormat="1">
      <c r="BP702057" s="90"/>
    </row>
    <row r="702058" spans="68:68" customFormat="1">
      <c r="BP702058" s="90"/>
    </row>
    <row r="702059" spans="68:68" customFormat="1">
      <c r="BP702059" s="90"/>
    </row>
    <row r="702060" spans="68:68" customFormat="1">
      <c r="BP702060" s="90"/>
    </row>
    <row r="702061" spans="68:68" customFormat="1">
      <c r="BP702061" s="90"/>
    </row>
    <row r="702062" spans="68:68" customFormat="1">
      <c r="BP702062" s="90"/>
    </row>
    <row r="702063" spans="68:68" customFormat="1">
      <c r="BP702063" s="90"/>
    </row>
    <row r="702064" spans="68:68" customFormat="1">
      <c r="BP702064" s="90"/>
    </row>
    <row r="702065" spans="68:68" customFormat="1">
      <c r="BP702065" s="90"/>
    </row>
    <row r="702066" spans="68:68" customFormat="1">
      <c r="BP702066" s="90"/>
    </row>
    <row r="702067" spans="68:68" customFormat="1">
      <c r="BP702067" s="90"/>
    </row>
    <row r="702068" spans="68:68" customFormat="1">
      <c r="BP702068" s="90"/>
    </row>
    <row r="702069" spans="68:68" customFormat="1">
      <c r="BP702069" s="90"/>
    </row>
    <row r="702070" spans="68:68" customFormat="1">
      <c r="BP702070" s="90"/>
    </row>
    <row r="702071" spans="68:68" customFormat="1">
      <c r="BP702071" s="90"/>
    </row>
    <row r="702072" spans="68:68" customFormat="1">
      <c r="BP702072" s="90"/>
    </row>
    <row r="702073" spans="68:68" customFormat="1">
      <c r="BP702073" s="90"/>
    </row>
    <row r="702074" spans="68:68" customFormat="1">
      <c r="BP702074" s="90"/>
    </row>
    <row r="702075" spans="68:68" customFormat="1">
      <c r="BP702075" s="90"/>
    </row>
    <row r="702076" spans="68:68" customFormat="1">
      <c r="BP702076" s="90"/>
    </row>
    <row r="702077" spans="68:68" customFormat="1">
      <c r="BP702077" s="90"/>
    </row>
    <row r="702078" spans="68:68" customFormat="1">
      <c r="BP702078" s="90"/>
    </row>
    <row r="702079" spans="68:68" customFormat="1">
      <c r="BP702079" s="90"/>
    </row>
    <row r="702080" spans="68:68" customFormat="1">
      <c r="BP702080" s="90"/>
    </row>
    <row r="702081" spans="68:68" customFormat="1">
      <c r="BP702081" s="90"/>
    </row>
    <row r="702082" spans="68:68" customFormat="1">
      <c r="BP702082" s="90"/>
    </row>
    <row r="702083" spans="68:68" customFormat="1">
      <c r="BP702083" s="90"/>
    </row>
    <row r="702084" spans="68:68" customFormat="1">
      <c r="BP702084" s="90"/>
    </row>
    <row r="702085" spans="68:68" customFormat="1">
      <c r="BP702085" s="90"/>
    </row>
    <row r="702086" spans="68:68" customFormat="1">
      <c r="BP702086" s="90"/>
    </row>
    <row r="702087" spans="68:68" customFormat="1">
      <c r="BP702087" s="90"/>
    </row>
    <row r="702088" spans="68:68" customFormat="1">
      <c r="BP702088" s="90"/>
    </row>
    <row r="702089" spans="68:68" customFormat="1">
      <c r="BP702089" s="90"/>
    </row>
    <row r="702090" spans="68:68" customFormat="1">
      <c r="BP702090" s="90"/>
    </row>
    <row r="702091" spans="68:68" customFormat="1">
      <c r="BP702091" s="90"/>
    </row>
    <row r="702092" spans="68:68" customFormat="1">
      <c r="BP702092" s="90"/>
    </row>
    <row r="702093" spans="68:68" customFormat="1">
      <c r="BP702093" s="90"/>
    </row>
    <row r="702094" spans="68:68" customFormat="1">
      <c r="BP702094" s="90"/>
    </row>
    <row r="702095" spans="68:68" customFormat="1">
      <c r="BP702095" s="90"/>
    </row>
    <row r="702096" spans="68:68" customFormat="1">
      <c r="BP702096" s="90"/>
    </row>
    <row r="702097" spans="68:68" customFormat="1">
      <c r="BP702097" s="90"/>
    </row>
    <row r="702098" spans="68:68" customFormat="1">
      <c r="BP702098" s="90"/>
    </row>
    <row r="702099" spans="68:68" customFormat="1">
      <c r="BP702099" s="90"/>
    </row>
    <row r="702100" spans="68:68" customFormat="1">
      <c r="BP702100" s="90"/>
    </row>
    <row r="702101" spans="68:68" customFormat="1">
      <c r="BP702101" s="90"/>
    </row>
    <row r="702102" spans="68:68" customFormat="1">
      <c r="BP702102" s="90"/>
    </row>
    <row r="702103" spans="68:68" customFormat="1">
      <c r="BP702103" s="90"/>
    </row>
    <row r="702104" spans="68:68" customFormat="1">
      <c r="BP702104" s="90"/>
    </row>
    <row r="702105" spans="68:68" customFormat="1">
      <c r="BP702105" s="90"/>
    </row>
    <row r="702106" spans="68:68" customFormat="1">
      <c r="BP702106" s="90"/>
    </row>
    <row r="702107" spans="68:68" customFormat="1">
      <c r="BP702107" s="90"/>
    </row>
    <row r="702108" spans="68:68" customFormat="1">
      <c r="BP702108" s="90"/>
    </row>
    <row r="702109" spans="68:68" customFormat="1">
      <c r="BP702109" s="90"/>
    </row>
    <row r="702110" spans="68:68" customFormat="1">
      <c r="BP702110" s="90"/>
    </row>
    <row r="702111" spans="68:68" customFormat="1">
      <c r="BP702111" s="90"/>
    </row>
    <row r="702112" spans="68:68" customFormat="1">
      <c r="BP702112" s="90"/>
    </row>
    <row r="702113" spans="68:68" customFormat="1">
      <c r="BP702113" s="90"/>
    </row>
    <row r="702114" spans="68:68" customFormat="1">
      <c r="BP702114" s="90"/>
    </row>
    <row r="702115" spans="68:68" customFormat="1">
      <c r="BP702115" s="90"/>
    </row>
    <row r="702116" spans="68:68" customFormat="1">
      <c r="BP702116" s="90"/>
    </row>
    <row r="702117" spans="68:68" customFormat="1">
      <c r="BP702117" s="90"/>
    </row>
    <row r="702118" spans="68:68" customFormat="1">
      <c r="BP702118" s="90"/>
    </row>
    <row r="702119" spans="68:68" customFormat="1">
      <c r="BP702119" s="90"/>
    </row>
    <row r="702120" spans="68:68" customFormat="1">
      <c r="BP702120" s="90"/>
    </row>
    <row r="702121" spans="68:68" customFormat="1">
      <c r="BP702121" s="90"/>
    </row>
    <row r="702122" spans="68:68" customFormat="1">
      <c r="BP702122" s="90"/>
    </row>
    <row r="702123" spans="68:68" customFormat="1">
      <c r="BP702123" s="90"/>
    </row>
    <row r="702124" spans="68:68" customFormat="1">
      <c r="BP702124" s="90"/>
    </row>
    <row r="702125" spans="68:68" customFormat="1">
      <c r="BP702125" s="90"/>
    </row>
    <row r="702126" spans="68:68" customFormat="1">
      <c r="BP702126" s="90"/>
    </row>
    <row r="702127" spans="68:68" customFormat="1">
      <c r="BP702127" s="90"/>
    </row>
    <row r="702128" spans="68:68" customFormat="1">
      <c r="BP702128" s="90"/>
    </row>
    <row r="702129" spans="68:68" customFormat="1">
      <c r="BP702129" s="90"/>
    </row>
    <row r="702130" spans="68:68" customFormat="1">
      <c r="BP702130" s="90"/>
    </row>
    <row r="702131" spans="68:68" customFormat="1">
      <c r="BP702131" s="90"/>
    </row>
    <row r="702132" spans="68:68" customFormat="1">
      <c r="BP702132" s="90"/>
    </row>
    <row r="702133" spans="68:68" customFormat="1">
      <c r="BP702133" s="90"/>
    </row>
    <row r="702134" spans="68:68" customFormat="1">
      <c r="BP702134" s="90"/>
    </row>
    <row r="702135" spans="68:68" customFormat="1">
      <c r="BP702135" s="90"/>
    </row>
    <row r="702136" spans="68:68" customFormat="1">
      <c r="BP702136" s="90"/>
    </row>
    <row r="702137" spans="68:68" customFormat="1">
      <c r="BP702137" s="90"/>
    </row>
    <row r="702138" spans="68:68" customFormat="1">
      <c r="BP702138" s="90"/>
    </row>
    <row r="702139" spans="68:68" customFormat="1">
      <c r="BP702139" s="90"/>
    </row>
    <row r="702140" spans="68:68" customFormat="1">
      <c r="BP702140" s="90"/>
    </row>
    <row r="702141" spans="68:68" customFormat="1">
      <c r="BP702141" s="90"/>
    </row>
    <row r="702142" spans="68:68" customFormat="1">
      <c r="BP702142" s="90"/>
    </row>
    <row r="702143" spans="68:68" customFormat="1">
      <c r="BP702143" s="90"/>
    </row>
    <row r="702144" spans="68:68" customFormat="1">
      <c r="BP702144" s="90"/>
    </row>
    <row r="702145" spans="68:68" customFormat="1">
      <c r="BP702145" s="90"/>
    </row>
    <row r="702146" spans="68:68" customFormat="1">
      <c r="BP702146" s="90"/>
    </row>
    <row r="702147" spans="68:68" customFormat="1">
      <c r="BP702147" s="90"/>
    </row>
    <row r="702148" spans="68:68" customFormat="1">
      <c r="BP702148" s="90"/>
    </row>
    <row r="702149" spans="68:68" customFormat="1">
      <c r="BP702149" s="90"/>
    </row>
    <row r="702150" spans="68:68" customFormat="1">
      <c r="BP702150" s="90"/>
    </row>
    <row r="702151" spans="68:68" customFormat="1">
      <c r="BP702151" s="90"/>
    </row>
    <row r="702152" spans="68:68" customFormat="1">
      <c r="BP702152" s="90"/>
    </row>
    <row r="702153" spans="68:68" customFormat="1">
      <c r="BP702153" s="90"/>
    </row>
    <row r="702154" spans="68:68" customFormat="1">
      <c r="BP702154" s="90"/>
    </row>
    <row r="702155" spans="68:68" customFormat="1">
      <c r="BP702155" s="90"/>
    </row>
    <row r="702156" spans="68:68" customFormat="1">
      <c r="BP702156" s="90"/>
    </row>
    <row r="702157" spans="68:68" customFormat="1">
      <c r="BP702157" s="90"/>
    </row>
    <row r="702158" spans="68:68" customFormat="1">
      <c r="BP702158" s="90"/>
    </row>
    <row r="702159" spans="68:68" customFormat="1">
      <c r="BP702159" s="90"/>
    </row>
    <row r="702160" spans="68:68" customFormat="1">
      <c r="BP702160" s="90"/>
    </row>
    <row r="702161" spans="68:68" customFormat="1">
      <c r="BP702161" s="90"/>
    </row>
    <row r="702162" spans="68:68" customFormat="1">
      <c r="BP702162" s="90"/>
    </row>
    <row r="702163" spans="68:68" customFormat="1">
      <c r="BP702163" s="90"/>
    </row>
    <row r="702164" spans="68:68" customFormat="1">
      <c r="BP702164" s="90"/>
    </row>
    <row r="702165" spans="68:68" customFormat="1">
      <c r="BP702165" s="90"/>
    </row>
    <row r="702166" spans="68:68" customFormat="1">
      <c r="BP702166" s="90"/>
    </row>
    <row r="702167" spans="68:68" customFormat="1">
      <c r="BP702167" s="90"/>
    </row>
    <row r="702168" spans="68:68" customFormat="1">
      <c r="BP702168" s="90"/>
    </row>
    <row r="702169" spans="68:68" customFormat="1">
      <c r="BP702169" s="90"/>
    </row>
    <row r="702170" spans="68:68" customFormat="1">
      <c r="BP702170" s="90"/>
    </row>
    <row r="702171" spans="68:68" customFormat="1">
      <c r="BP702171" s="90"/>
    </row>
    <row r="702172" spans="68:68" customFormat="1">
      <c r="BP702172" s="90"/>
    </row>
    <row r="702173" spans="68:68" customFormat="1">
      <c r="BP702173" s="90"/>
    </row>
    <row r="702174" spans="68:68" customFormat="1">
      <c r="BP702174" s="90"/>
    </row>
    <row r="702175" spans="68:68" customFormat="1">
      <c r="BP702175" s="90"/>
    </row>
    <row r="702176" spans="68:68" customFormat="1">
      <c r="BP702176" s="90"/>
    </row>
    <row r="702177" spans="68:68" customFormat="1">
      <c r="BP702177" s="90"/>
    </row>
    <row r="702178" spans="68:68" customFormat="1">
      <c r="BP702178" s="90"/>
    </row>
    <row r="702179" spans="68:68" customFormat="1">
      <c r="BP702179" s="90"/>
    </row>
    <row r="702180" spans="68:68" customFormat="1">
      <c r="BP702180" s="90"/>
    </row>
    <row r="702181" spans="68:68" customFormat="1">
      <c r="BP702181" s="90"/>
    </row>
    <row r="702182" spans="68:68" customFormat="1">
      <c r="BP702182" s="90"/>
    </row>
    <row r="702183" spans="68:68" customFormat="1">
      <c r="BP702183" s="90"/>
    </row>
    <row r="702184" spans="68:68" customFormat="1">
      <c r="BP702184" s="90"/>
    </row>
    <row r="702185" spans="68:68" customFormat="1">
      <c r="BP702185" s="90"/>
    </row>
    <row r="702186" spans="68:68" customFormat="1">
      <c r="BP702186" s="90"/>
    </row>
    <row r="702187" spans="68:68" customFormat="1">
      <c r="BP702187" s="90"/>
    </row>
    <row r="702188" spans="68:68" customFormat="1">
      <c r="BP702188" s="90"/>
    </row>
    <row r="702189" spans="68:68" customFormat="1">
      <c r="BP702189" s="90"/>
    </row>
    <row r="702190" spans="68:68" customFormat="1">
      <c r="BP702190" s="90"/>
    </row>
    <row r="702191" spans="68:68" customFormat="1">
      <c r="BP702191" s="90"/>
    </row>
    <row r="702192" spans="68:68" customFormat="1">
      <c r="BP702192" s="90"/>
    </row>
    <row r="702193" spans="68:68" customFormat="1">
      <c r="BP702193" s="90"/>
    </row>
    <row r="702194" spans="68:68" customFormat="1">
      <c r="BP702194" s="90"/>
    </row>
    <row r="702195" spans="68:68" customFormat="1">
      <c r="BP702195" s="90"/>
    </row>
    <row r="702196" spans="68:68" customFormat="1">
      <c r="BP702196" s="90"/>
    </row>
    <row r="702197" spans="68:68" customFormat="1">
      <c r="BP702197" s="90"/>
    </row>
    <row r="702198" spans="68:68" customFormat="1">
      <c r="BP702198" s="90"/>
    </row>
    <row r="702199" spans="68:68" customFormat="1">
      <c r="BP702199" s="90"/>
    </row>
    <row r="702200" spans="68:68" customFormat="1">
      <c r="BP702200" s="90"/>
    </row>
    <row r="702201" spans="68:68" customFormat="1">
      <c r="BP702201" s="90"/>
    </row>
    <row r="702202" spans="68:68" customFormat="1">
      <c r="BP702202" s="90"/>
    </row>
    <row r="702203" spans="68:68" customFormat="1">
      <c r="BP702203" s="90"/>
    </row>
    <row r="702204" spans="68:68" customFormat="1">
      <c r="BP702204" s="90"/>
    </row>
    <row r="702205" spans="68:68" customFormat="1">
      <c r="BP702205" s="90"/>
    </row>
    <row r="702206" spans="68:68" customFormat="1">
      <c r="BP702206" s="90"/>
    </row>
    <row r="702207" spans="68:68" customFormat="1">
      <c r="BP702207" s="90"/>
    </row>
    <row r="702208" spans="68:68" customFormat="1">
      <c r="BP702208" s="90"/>
    </row>
    <row r="702209" spans="68:68" customFormat="1">
      <c r="BP702209" s="90"/>
    </row>
    <row r="702210" spans="68:68" customFormat="1">
      <c r="BP702210" s="90"/>
    </row>
    <row r="702211" spans="68:68" customFormat="1">
      <c r="BP702211" s="90"/>
    </row>
    <row r="702212" spans="68:68" customFormat="1">
      <c r="BP702212" s="90"/>
    </row>
    <row r="702213" spans="68:68" customFormat="1">
      <c r="BP702213" s="90"/>
    </row>
    <row r="702214" spans="68:68" customFormat="1">
      <c r="BP702214" s="90"/>
    </row>
    <row r="702215" spans="68:68" customFormat="1">
      <c r="BP702215" s="90"/>
    </row>
    <row r="702216" spans="68:68" customFormat="1">
      <c r="BP702216" s="90"/>
    </row>
    <row r="702217" spans="68:68" customFormat="1">
      <c r="BP702217" s="90"/>
    </row>
    <row r="702218" spans="68:68" customFormat="1">
      <c r="BP702218" s="90"/>
    </row>
    <row r="702219" spans="68:68" customFormat="1">
      <c r="BP702219" s="90"/>
    </row>
    <row r="702220" spans="68:68" customFormat="1">
      <c r="BP702220" s="90"/>
    </row>
    <row r="702221" spans="68:68" customFormat="1">
      <c r="BP702221" s="90"/>
    </row>
    <row r="702222" spans="68:68" customFormat="1">
      <c r="BP702222" s="90"/>
    </row>
    <row r="702223" spans="68:68" customFormat="1">
      <c r="BP702223" s="90"/>
    </row>
    <row r="702224" spans="68:68" customFormat="1">
      <c r="BP702224" s="90"/>
    </row>
    <row r="702225" spans="68:68" customFormat="1">
      <c r="BP702225" s="90"/>
    </row>
    <row r="702226" spans="68:68" customFormat="1">
      <c r="BP702226" s="90"/>
    </row>
    <row r="702227" spans="68:68" customFormat="1">
      <c r="BP702227" s="90"/>
    </row>
    <row r="702228" spans="68:68" customFormat="1">
      <c r="BP702228" s="90"/>
    </row>
    <row r="702229" spans="68:68" customFormat="1">
      <c r="BP702229" s="90"/>
    </row>
    <row r="702230" spans="68:68" customFormat="1">
      <c r="BP702230" s="90"/>
    </row>
    <row r="702231" spans="68:68" customFormat="1">
      <c r="BP702231" s="90"/>
    </row>
    <row r="702232" spans="68:68" customFormat="1">
      <c r="BP702232" s="90"/>
    </row>
    <row r="702233" spans="68:68" customFormat="1">
      <c r="BP702233" s="90"/>
    </row>
    <row r="702234" spans="68:68" customFormat="1">
      <c r="BP702234" s="90"/>
    </row>
    <row r="702235" spans="68:68" customFormat="1">
      <c r="BP702235" s="90"/>
    </row>
    <row r="702236" spans="68:68" customFormat="1">
      <c r="BP702236" s="90"/>
    </row>
    <row r="702237" spans="68:68" customFormat="1">
      <c r="BP702237" s="90"/>
    </row>
    <row r="702238" spans="68:68" customFormat="1">
      <c r="BP702238" s="90"/>
    </row>
    <row r="702239" spans="68:68" customFormat="1">
      <c r="BP702239" s="90"/>
    </row>
    <row r="702240" spans="68:68" customFormat="1">
      <c r="BP702240" s="90"/>
    </row>
    <row r="702241" spans="68:68" customFormat="1">
      <c r="BP702241" s="90"/>
    </row>
    <row r="702242" spans="68:68" customFormat="1">
      <c r="BP702242" s="90"/>
    </row>
    <row r="702243" spans="68:68" customFormat="1">
      <c r="BP702243" s="90"/>
    </row>
    <row r="702244" spans="68:68" customFormat="1">
      <c r="BP702244" s="90"/>
    </row>
    <row r="702245" spans="68:68" customFormat="1">
      <c r="BP702245" s="90"/>
    </row>
    <row r="702246" spans="68:68" customFormat="1">
      <c r="BP702246" s="90"/>
    </row>
    <row r="702247" spans="68:68" customFormat="1">
      <c r="BP702247" s="90"/>
    </row>
    <row r="702248" spans="68:68" customFormat="1">
      <c r="BP702248" s="90"/>
    </row>
    <row r="702249" spans="68:68" customFormat="1">
      <c r="BP702249" s="90"/>
    </row>
    <row r="702250" spans="68:68" customFormat="1">
      <c r="BP702250" s="90"/>
    </row>
    <row r="702251" spans="68:68" customFormat="1">
      <c r="BP702251" s="90"/>
    </row>
    <row r="702252" spans="68:68" customFormat="1">
      <c r="BP702252" s="90"/>
    </row>
    <row r="702253" spans="68:68" customFormat="1">
      <c r="BP702253" s="90"/>
    </row>
    <row r="702254" spans="68:68" customFormat="1">
      <c r="BP702254" s="90"/>
    </row>
    <row r="702255" spans="68:68" customFormat="1">
      <c r="BP702255" s="90"/>
    </row>
    <row r="702256" spans="68:68" customFormat="1">
      <c r="BP702256" s="90"/>
    </row>
    <row r="702257" spans="68:68" customFormat="1">
      <c r="BP702257" s="90"/>
    </row>
    <row r="702258" spans="68:68" customFormat="1">
      <c r="BP702258" s="90"/>
    </row>
    <row r="702259" spans="68:68" customFormat="1">
      <c r="BP702259" s="90"/>
    </row>
    <row r="702260" spans="68:68" customFormat="1">
      <c r="BP702260" s="90"/>
    </row>
    <row r="702261" spans="68:68" customFormat="1">
      <c r="BP702261" s="90"/>
    </row>
    <row r="702262" spans="68:68" customFormat="1">
      <c r="BP702262" s="90"/>
    </row>
    <row r="702263" spans="68:68" customFormat="1">
      <c r="BP702263" s="90"/>
    </row>
    <row r="702264" spans="68:68" customFormat="1">
      <c r="BP702264" s="90"/>
    </row>
    <row r="702265" spans="68:68" customFormat="1">
      <c r="BP702265" s="90"/>
    </row>
    <row r="702266" spans="68:68" customFormat="1">
      <c r="BP702266" s="90"/>
    </row>
    <row r="702267" spans="68:68" customFormat="1">
      <c r="BP702267" s="90"/>
    </row>
    <row r="702268" spans="68:68" customFormat="1">
      <c r="BP702268" s="90"/>
    </row>
    <row r="702269" spans="68:68" customFormat="1">
      <c r="BP702269" s="90"/>
    </row>
    <row r="702270" spans="68:68" customFormat="1">
      <c r="BP702270" s="90"/>
    </row>
    <row r="702271" spans="68:68" customFormat="1">
      <c r="BP702271" s="90"/>
    </row>
    <row r="702272" spans="68:68" customFormat="1">
      <c r="BP702272" s="90"/>
    </row>
    <row r="702273" spans="68:68" customFormat="1">
      <c r="BP702273" s="90"/>
    </row>
    <row r="702274" spans="68:68" customFormat="1">
      <c r="BP702274" s="90"/>
    </row>
    <row r="702275" spans="68:68" customFormat="1">
      <c r="BP702275" s="90"/>
    </row>
    <row r="702276" spans="68:68" customFormat="1">
      <c r="BP702276" s="90"/>
    </row>
    <row r="702277" spans="68:68" customFormat="1">
      <c r="BP702277" s="90"/>
    </row>
    <row r="702278" spans="68:68" customFormat="1">
      <c r="BP702278" s="90"/>
    </row>
    <row r="702279" spans="68:68" customFormat="1">
      <c r="BP702279" s="90"/>
    </row>
    <row r="702280" spans="68:68" customFormat="1">
      <c r="BP702280" s="90"/>
    </row>
    <row r="702281" spans="68:68" customFormat="1">
      <c r="BP702281" s="90"/>
    </row>
    <row r="702282" spans="68:68" customFormat="1">
      <c r="BP702282" s="90"/>
    </row>
    <row r="702283" spans="68:68" customFormat="1">
      <c r="BP702283" s="90"/>
    </row>
    <row r="702284" spans="68:68" customFormat="1">
      <c r="BP702284" s="90"/>
    </row>
    <row r="702285" spans="68:68" customFormat="1">
      <c r="BP702285" s="90"/>
    </row>
    <row r="702286" spans="68:68" customFormat="1">
      <c r="BP702286" s="90"/>
    </row>
    <row r="702287" spans="68:68" customFormat="1">
      <c r="BP702287" s="90"/>
    </row>
    <row r="702288" spans="68:68" customFormat="1">
      <c r="BP702288" s="90"/>
    </row>
    <row r="702289" spans="68:68" customFormat="1">
      <c r="BP702289" s="90"/>
    </row>
    <row r="702290" spans="68:68" customFormat="1">
      <c r="BP702290" s="90"/>
    </row>
    <row r="702291" spans="68:68" customFormat="1">
      <c r="BP702291" s="90"/>
    </row>
    <row r="702292" spans="68:68" customFormat="1">
      <c r="BP702292" s="90"/>
    </row>
    <row r="702293" spans="68:68" customFormat="1">
      <c r="BP702293" s="90"/>
    </row>
    <row r="702294" spans="68:68" customFormat="1">
      <c r="BP702294" s="90"/>
    </row>
    <row r="702295" spans="68:68" customFormat="1">
      <c r="BP702295" s="90"/>
    </row>
    <row r="702296" spans="68:68" customFormat="1">
      <c r="BP702296" s="90"/>
    </row>
    <row r="702297" spans="68:68" customFormat="1">
      <c r="BP702297" s="90"/>
    </row>
    <row r="702298" spans="68:68" customFormat="1">
      <c r="BP702298" s="90"/>
    </row>
    <row r="702299" spans="68:68" customFormat="1">
      <c r="BP702299" s="90"/>
    </row>
    <row r="702300" spans="68:68" customFormat="1">
      <c r="BP702300" s="90"/>
    </row>
    <row r="702301" spans="68:68" customFormat="1">
      <c r="BP702301" s="90"/>
    </row>
    <row r="702302" spans="68:68" customFormat="1">
      <c r="BP702302" s="90"/>
    </row>
    <row r="702303" spans="68:68" customFormat="1">
      <c r="BP702303" s="90"/>
    </row>
    <row r="702304" spans="68:68" customFormat="1">
      <c r="BP702304" s="90"/>
    </row>
    <row r="702305" spans="68:68" customFormat="1">
      <c r="BP702305" s="90"/>
    </row>
    <row r="702306" spans="68:68" customFormat="1">
      <c r="BP702306" s="90"/>
    </row>
    <row r="702307" spans="68:68" customFormat="1">
      <c r="BP702307" s="90"/>
    </row>
    <row r="702308" spans="68:68" customFormat="1">
      <c r="BP702308" s="90"/>
    </row>
    <row r="702309" spans="68:68" customFormat="1">
      <c r="BP702309" s="90"/>
    </row>
    <row r="702310" spans="68:68" customFormat="1">
      <c r="BP702310" s="90"/>
    </row>
    <row r="702311" spans="68:68" customFormat="1">
      <c r="BP702311" s="90"/>
    </row>
    <row r="702312" spans="68:68" customFormat="1">
      <c r="BP702312" s="90"/>
    </row>
    <row r="702313" spans="68:68" customFormat="1">
      <c r="BP702313" s="90"/>
    </row>
    <row r="702314" spans="68:68" customFormat="1">
      <c r="BP702314" s="90"/>
    </row>
    <row r="702315" spans="68:68" customFormat="1">
      <c r="BP702315" s="90"/>
    </row>
    <row r="702316" spans="68:68" customFormat="1">
      <c r="BP702316" s="90"/>
    </row>
    <row r="702317" spans="68:68" customFormat="1">
      <c r="BP702317" s="90"/>
    </row>
    <row r="702318" spans="68:68" customFormat="1">
      <c r="BP702318" s="90"/>
    </row>
    <row r="702319" spans="68:68" customFormat="1">
      <c r="BP702319" s="90"/>
    </row>
    <row r="702320" spans="68:68" customFormat="1">
      <c r="BP702320" s="90"/>
    </row>
    <row r="702321" spans="68:68" customFormat="1">
      <c r="BP702321" s="90"/>
    </row>
    <row r="702322" spans="68:68" customFormat="1">
      <c r="BP702322" s="90"/>
    </row>
    <row r="702323" spans="68:68" customFormat="1">
      <c r="BP702323" s="90"/>
    </row>
    <row r="702324" spans="68:68" customFormat="1">
      <c r="BP702324" s="90"/>
    </row>
    <row r="702325" spans="68:68" customFormat="1">
      <c r="BP702325" s="90"/>
    </row>
    <row r="702326" spans="68:68" customFormat="1">
      <c r="BP702326" s="90"/>
    </row>
    <row r="702327" spans="68:68" customFormat="1">
      <c r="BP702327" s="90"/>
    </row>
    <row r="702328" spans="68:68" customFormat="1">
      <c r="BP702328" s="90"/>
    </row>
    <row r="702329" spans="68:68" customFormat="1">
      <c r="BP702329" s="90"/>
    </row>
    <row r="702330" spans="68:68" customFormat="1">
      <c r="BP702330" s="90"/>
    </row>
    <row r="702331" spans="68:68" customFormat="1">
      <c r="BP702331" s="90"/>
    </row>
    <row r="702332" spans="68:68" customFormat="1">
      <c r="BP702332" s="90"/>
    </row>
    <row r="702333" spans="68:68" customFormat="1">
      <c r="BP702333" s="90"/>
    </row>
    <row r="702334" spans="68:68" customFormat="1">
      <c r="BP702334" s="90"/>
    </row>
    <row r="702335" spans="68:68" customFormat="1">
      <c r="BP702335" s="90"/>
    </row>
    <row r="702336" spans="68:68" customFormat="1">
      <c r="BP702336" s="90"/>
    </row>
    <row r="702337" spans="68:68" customFormat="1">
      <c r="BP702337" s="90"/>
    </row>
    <row r="702338" spans="68:68" customFormat="1">
      <c r="BP702338" s="90"/>
    </row>
    <row r="702339" spans="68:68" customFormat="1">
      <c r="BP702339" s="90"/>
    </row>
    <row r="702340" spans="68:68" customFormat="1">
      <c r="BP702340" s="90"/>
    </row>
    <row r="702341" spans="68:68" customFormat="1">
      <c r="BP702341" s="90"/>
    </row>
    <row r="702342" spans="68:68" customFormat="1">
      <c r="BP702342" s="90"/>
    </row>
    <row r="702343" spans="68:68" customFormat="1">
      <c r="BP702343" s="90"/>
    </row>
    <row r="702344" spans="68:68" customFormat="1">
      <c r="BP702344" s="90"/>
    </row>
    <row r="702345" spans="68:68" customFormat="1">
      <c r="BP702345" s="90"/>
    </row>
    <row r="702346" spans="68:68" customFormat="1">
      <c r="BP702346" s="90"/>
    </row>
    <row r="702347" spans="68:68" customFormat="1">
      <c r="BP702347" s="90"/>
    </row>
    <row r="702348" spans="68:68" customFormat="1">
      <c r="BP702348" s="90"/>
    </row>
    <row r="702349" spans="68:68" customFormat="1">
      <c r="BP702349" s="90"/>
    </row>
    <row r="702350" spans="68:68" customFormat="1">
      <c r="BP702350" s="90"/>
    </row>
    <row r="702351" spans="68:68" customFormat="1">
      <c r="BP702351" s="90"/>
    </row>
    <row r="702352" spans="68:68" customFormat="1">
      <c r="BP702352" s="90"/>
    </row>
    <row r="702353" spans="68:68" customFormat="1">
      <c r="BP702353" s="90"/>
    </row>
    <row r="702354" spans="68:68" customFormat="1">
      <c r="BP702354" s="90"/>
    </row>
    <row r="702355" spans="68:68" customFormat="1">
      <c r="BP702355" s="90"/>
    </row>
    <row r="702356" spans="68:68" customFormat="1">
      <c r="BP702356" s="90"/>
    </row>
    <row r="702357" spans="68:68" customFormat="1">
      <c r="BP702357" s="90"/>
    </row>
    <row r="702358" spans="68:68" customFormat="1">
      <c r="BP702358" s="90"/>
    </row>
    <row r="702359" spans="68:68" customFormat="1">
      <c r="BP702359" s="90"/>
    </row>
    <row r="702360" spans="68:68" customFormat="1">
      <c r="BP702360" s="90"/>
    </row>
    <row r="702361" spans="68:68" customFormat="1">
      <c r="BP702361" s="90"/>
    </row>
    <row r="702362" spans="68:68" customFormat="1">
      <c r="BP702362" s="90"/>
    </row>
    <row r="702363" spans="68:68" customFormat="1">
      <c r="BP702363" s="90"/>
    </row>
    <row r="702364" spans="68:68" customFormat="1">
      <c r="BP702364" s="90"/>
    </row>
    <row r="702365" spans="68:68" customFormat="1">
      <c r="BP702365" s="90"/>
    </row>
    <row r="702366" spans="68:68" customFormat="1">
      <c r="BP702366" s="90"/>
    </row>
    <row r="702367" spans="68:68" customFormat="1">
      <c r="BP702367" s="90"/>
    </row>
    <row r="702368" spans="68:68" customFormat="1">
      <c r="BP702368" s="90"/>
    </row>
    <row r="702369" spans="68:68" customFormat="1">
      <c r="BP702369" s="90"/>
    </row>
    <row r="702370" spans="68:68" customFormat="1">
      <c r="BP702370" s="90"/>
    </row>
    <row r="702371" spans="68:68" customFormat="1">
      <c r="BP702371" s="90"/>
    </row>
    <row r="702372" spans="68:68" customFormat="1">
      <c r="BP702372" s="90"/>
    </row>
    <row r="702373" spans="68:68" customFormat="1">
      <c r="BP702373" s="90"/>
    </row>
    <row r="702374" spans="68:68" customFormat="1">
      <c r="BP702374" s="90"/>
    </row>
    <row r="702375" spans="68:68" customFormat="1">
      <c r="BP702375" s="90"/>
    </row>
    <row r="702376" spans="68:68" customFormat="1">
      <c r="BP702376" s="90"/>
    </row>
    <row r="702377" spans="68:68" customFormat="1">
      <c r="BP702377" s="90"/>
    </row>
    <row r="702378" spans="68:68" customFormat="1">
      <c r="BP702378" s="90"/>
    </row>
    <row r="702379" spans="68:68" customFormat="1">
      <c r="BP702379" s="90"/>
    </row>
    <row r="702380" spans="68:68" customFormat="1">
      <c r="BP702380" s="90"/>
    </row>
    <row r="702381" spans="68:68" customFormat="1">
      <c r="BP702381" s="90"/>
    </row>
    <row r="702382" spans="68:68" customFormat="1">
      <c r="BP702382" s="90"/>
    </row>
    <row r="702383" spans="68:68" customFormat="1">
      <c r="BP702383" s="90"/>
    </row>
    <row r="702384" spans="68:68" customFormat="1">
      <c r="BP702384" s="90"/>
    </row>
    <row r="702385" spans="68:68" customFormat="1">
      <c r="BP702385" s="90"/>
    </row>
    <row r="702386" spans="68:68" customFormat="1">
      <c r="BP702386" s="90"/>
    </row>
    <row r="702387" spans="68:68" customFormat="1">
      <c r="BP702387" s="90"/>
    </row>
    <row r="702388" spans="68:68" customFormat="1">
      <c r="BP702388" s="90"/>
    </row>
    <row r="702389" spans="68:68" customFormat="1">
      <c r="BP702389" s="90"/>
    </row>
    <row r="702390" spans="68:68" customFormat="1">
      <c r="BP702390" s="90"/>
    </row>
    <row r="702391" spans="68:68" customFormat="1">
      <c r="BP702391" s="90"/>
    </row>
    <row r="702392" spans="68:68" customFormat="1">
      <c r="BP702392" s="90"/>
    </row>
    <row r="702393" spans="68:68" customFormat="1">
      <c r="BP702393" s="90"/>
    </row>
    <row r="702394" spans="68:68" customFormat="1">
      <c r="BP702394" s="90"/>
    </row>
    <row r="702395" spans="68:68" customFormat="1">
      <c r="BP702395" s="90"/>
    </row>
    <row r="702396" spans="68:68" customFormat="1">
      <c r="BP702396" s="90"/>
    </row>
    <row r="702397" spans="68:68" customFormat="1">
      <c r="BP702397" s="90"/>
    </row>
    <row r="702398" spans="68:68" customFormat="1">
      <c r="BP702398" s="90"/>
    </row>
    <row r="702399" spans="68:68" customFormat="1">
      <c r="BP702399" s="90"/>
    </row>
    <row r="702400" spans="68:68" customFormat="1">
      <c r="BP702400" s="90"/>
    </row>
    <row r="702401" spans="68:68" customFormat="1">
      <c r="BP702401" s="90"/>
    </row>
    <row r="702402" spans="68:68" customFormat="1">
      <c r="BP702402" s="90"/>
    </row>
    <row r="702403" spans="68:68" customFormat="1">
      <c r="BP702403" s="90"/>
    </row>
    <row r="702404" spans="68:68" customFormat="1">
      <c r="BP702404" s="90"/>
    </row>
    <row r="702405" spans="68:68" customFormat="1">
      <c r="BP702405" s="90"/>
    </row>
    <row r="702406" spans="68:68" customFormat="1">
      <c r="BP702406" s="90"/>
    </row>
    <row r="702407" spans="68:68" customFormat="1">
      <c r="BP702407" s="90"/>
    </row>
    <row r="702408" spans="68:68" customFormat="1">
      <c r="BP702408" s="90"/>
    </row>
    <row r="702409" spans="68:68" customFormat="1">
      <c r="BP702409" s="90"/>
    </row>
    <row r="702410" spans="68:68" customFormat="1">
      <c r="BP702410" s="90"/>
    </row>
    <row r="702411" spans="68:68" customFormat="1">
      <c r="BP702411" s="90"/>
    </row>
    <row r="702412" spans="68:68" customFormat="1">
      <c r="BP702412" s="90"/>
    </row>
    <row r="702413" spans="68:68" customFormat="1">
      <c r="BP702413" s="90"/>
    </row>
    <row r="702414" spans="68:68" customFormat="1">
      <c r="BP702414" s="90"/>
    </row>
    <row r="702415" spans="68:68" customFormat="1">
      <c r="BP702415" s="90"/>
    </row>
    <row r="702416" spans="68:68" customFormat="1">
      <c r="BP702416" s="90"/>
    </row>
    <row r="702417" spans="68:68" customFormat="1">
      <c r="BP702417" s="90"/>
    </row>
    <row r="702418" spans="68:68" customFormat="1">
      <c r="BP702418" s="90"/>
    </row>
    <row r="702419" spans="68:68" customFormat="1">
      <c r="BP702419" s="90"/>
    </row>
    <row r="702420" spans="68:68" customFormat="1">
      <c r="BP702420" s="90"/>
    </row>
    <row r="702421" spans="68:68" customFormat="1">
      <c r="BP702421" s="90"/>
    </row>
    <row r="702422" spans="68:68" customFormat="1">
      <c r="BP702422" s="90"/>
    </row>
    <row r="702423" spans="68:68" customFormat="1">
      <c r="BP702423" s="90"/>
    </row>
    <row r="702424" spans="68:68" customFormat="1">
      <c r="BP702424" s="90"/>
    </row>
    <row r="702425" spans="68:68" customFormat="1">
      <c r="BP702425" s="90"/>
    </row>
    <row r="702426" spans="68:68" customFormat="1">
      <c r="BP702426" s="90"/>
    </row>
    <row r="702427" spans="68:68" customFormat="1">
      <c r="BP702427" s="90"/>
    </row>
    <row r="702428" spans="68:68" customFormat="1">
      <c r="BP702428" s="90"/>
    </row>
    <row r="702429" spans="68:68" customFormat="1">
      <c r="BP702429" s="90"/>
    </row>
    <row r="702430" spans="68:68" customFormat="1">
      <c r="BP702430" s="90"/>
    </row>
    <row r="702431" spans="68:68" customFormat="1">
      <c r="BP702431" s="90"/>
    </row>
    <row r="702432" spans="68:68" customFormat="1">
      <c r="BP702432" s="90"/>
    </row>
    <row r="702433" spans="68:68" customFormat="1">
      <c r="BP702433" s="90"/>
    </row>
    <row r="702434" spans="68:68" customFormat="1">
      <c r="BP702434" s="90"/>
    </row>
    <row r="702435" spans="68:68" customFormat="1">
      <c r="BP702435" s="90"/>
    </row>
    <row r="702436" spans="68:68" customFormat="1">
      <c r="BP702436" s="90"/>
    </row>
    <row r="702437" spans="68:68" customFormat="1">
      <c r="BP702437" s="90"/>
    </row>
    <row r="702438" spans="68:68" customFormat="1">
      <c r="BP702438" s="90"/>
    </row>
    <row r="702439" spans="68:68" customFormat="1">
      <c r="BP702439" s="90"/>
    </row>
    <row r="702440" spans="68:68" customFormat="1">
      <c r="BP702440" s="90"/>
    </row>
    <row r="702441" spans="68:68" customFormat="1">
      <c r="BP702441" s="90"/>
    </row>
    <row r="702442" spans="68:68" customFormat="1">
      <c r="BP702442" s="90"/>
    </row>
    <row r="702443" spans="68:68" customFormat="1">
      <c r="BP702443" s="90"/>
    </row>
    <row r="702444" spans="68:68" customFormat="1">
      <c r="BP702444" s="90"/>
    </row>
    <row r="702445" spans="68:68" customFormat="1">
      <c r="BP702445" s="90"/>
    </row>
    <row r="702446" spans="68:68" customFormat="1">
      <c r="BP702446" s="90"/>
    </row>
    <row r="702447" spans="68:68" customFormat="1">
      <c r="BP702447" s="90"/>
    </row>
    <row r="702448" spans="68:68" customFormat="1">
      <c r="BP702448" s="90"/>
    </row>
    <row r="702449" spans="68:68" customFormat="1">
      <c r="BP702449" s="90"/>
    </row>
    <row r="702450" spans="68:68" customFormat="1">
      <c r="BP702450" s="90"/>
    </row>
    <row r="702451" spans="68:68" customFormat="1">
      <c r="BP702451" s="90"/>
    </row>
    <row r="702452" spans="68:68" customFormat="1">
      <c r="BP702452" s="90"/>
    </row>
    <row r="702453" spans="68:68" customFormat="1">
      <c r="BP702453" s="90"/>
    </row>
    <row r="702454" spans="68:68" customFormat="1">
      <c r="BP702454" s="90"/>
    </row>
    <row r="702455" spans="68:68" customFormat="1">
      <c r="BP702455" s="90"/>
    </row>
    <row r="702456" spans="68:68" customFormat="1">
      <c r="BP702456" s="90"/>
    </row>
    <row r="702457" spans="68:68" customFormat="1">
      <c r="BP702457" s="90"/>
    </row>
    <row r="702458" spans="68:68" customFormat="1">
      <c r="BP702458" s="90"/>
    </row>
    <row r="702459" spans="68:68" customFormat="1">
      <c r="BP702459" s="90"/>
    </row>
    <row r="702460" spans="68:68" customFormat="1">
      <c r="BP702460" s="90"/>
    </row>
    <row r="702461" spans="68:68" customFormat="1">
      <c r="BP702461" s="90"/>
    </row>
    <row r="702462" spans="68:68" customFormat="1">
      <c r="BP702462" s="90"/>
    </row>
    <row r="702463" spans="68:68" customFormat="1">
      <c r="BP702463" s="90"/>
    </row>
    <row r="702464" spans="68:68" customFormat="1">
      <c r="BP702464" s="90"/>
    </row>
    <row r="702465" spans="68:68" customFormat="1">
      <c r="BP702465" s="90"/>
    </row>
    <row r="702466" spans="68:68" customFormat="1">
      <c r="BP702466" s="90"/>
    </row>
    <row r="702467" spans="68:68" customFormat="1">
      <c r="BP702467" s="90"/>
    </row>
    <row r="702468" spans="68:68" customFormat="1">
      <c r="BP702468" s="90"/>
    </row>
    <row r="702469" spans="68:68" customFormat="1">
      <c r="BP702469" s="90"/>
    </row>
    <row r="702470" spans="68:68" customFormat="1">
      <c r="BP702470" s="90"/>
    </row>
    <row r="702471" spans="68:68" customFormat="1">
      <c r="BP702471" s="90"/>
    </row>
    <row r="702472" spans="68:68" customFormat="1">
      <c r="BP702472" s="90"/>
    </row>
    <row r="702473" spans="68:68" customFormat="1">
      <c r="BP702473" s="90"/>
    </row>
    <row r="702474" spans="68:68" customFormat="1">
      <c r="BP702474" s="90"/>
    </row>
    <row r="702475" spans="68:68" customFormat="1">
      <c r="BP702475" s="90"/>
    </row>
    <row r="702476" spans="68:68" customFormat="1">
      <c r="BP702476" s="90"/>
    </row>
    <row r="702477" spans="68:68" customFormat="1">
      <c r="BP702477" s="90"/>
    </row>
    <row r="702478" spans="68:68" customFormat="1">
      <c r="BP702478" s="90"/>
    </row>
    <row r="702479" spans="68:68" customFormat="1">
      <c r="BP702479" s="90"/>
    </row>
    <row r="702480" spans="68:68" customFormat="1">
      <c r="BP702480" s="90"/>
    </row>
    <row r="702481" spans="68:68" customFormat="1">
      <c r="BP702481" s="90"/>
    </row>
    <row r="702482" spans="68:68" customFormat="1">
      <c r="BP702482" s="90"/>
    </row>
    <row r="702483" spans="68:68" customFormat="1">
      <c r="BP702483" s="90"/>
    </row>
    <row r="702484" spans="68:68" customFormat="1">
      <c r="BP702484" s="90"/>
    </row>
    <row r="702485" spans="68:68" customFormat="1">
      <c r="BP702485" s="90"/>
    </row>
    <row r="702486" spans="68:68" customFormat="1">
      <c r="BP702486" s="90"/>
    </row>
    <row r="702487" spans="68:68" customFormat="1">
      <c r="BP702487" s="90"/>
    </row>
    <row r="702488" spans="68:68" customFormat="1">
      <c r="BP702488" s="90"/>
    </row>
    <row r="702489" spans="68:68" customFormat="1">
      <c r="BP702489" s="90"/>
    </row>
    <row r="702490" spans="68:68" customFormat="1">
      <c r="BP702490" s="90"/>
    </row>
    <row r="702491" spans="68:68" customFormat="1">
      <c r="BP702491" s="90"/>
    </row>
    <row r="702492" spans="68:68" customFormat="1">
      <c r="BP702492" s="90"/>
    </row>
    <row r="702493" spans="68:68" customFormat="1">
      <c r="BP702493" s="90"/>
    </row>
    <row r="702494" spans="68:68" customFormat="1">
      <c r="BP702494" s="90"/>
    </row>
    <row r="702495" spans="68:68" customFormat="1">
      <c r="BP702495" s="90"/>
    </row>
    <row r="702496" spans="68:68" customFormat="1">
      <c r="BP702496" s="90"/>
    </row>
    <row r="702497" spans="68:68" customFormat="1">
      <c r="BP702497" s="90"/>
    </row>
    <row r="702498" spans="68:68" customFormat="1">
      <c r="BP702498" s="90"/>
    </row>
    <row r="702499" spans="68:68" customFormat="1">
      <c r="BP702499" s="90"/>
    </row>
    <row r="702500" spans="68:68" customFormat="1">
      <c r="BP702500" s="90"/>
    </row>
    <row r="702501" spans="68:68" customFormat="1">
      <c r="BP702501" s="90"/>
    </row>
    <row r="702502" spans="68:68" customFormat="1">
      <c r="BP702502" s="90"/>
    </row>
    <row r="702503" spans="68:68" customFormat="1">
      <c r="BP702503" s="90"/>
    </row>
    <row r="702504" spans="68:68" customFormat="1">
      <c r="BP702504" s="90"/>
    </row>
    <row r="702505" spans="68:68" customFormat="1">
      <c r="BP702505" s="90"/>
    </row>
    <row r="702506" spans="68:68" customFormat="1">
      <c r="BP702506" s="90"/>
    </row>
    <row r="702507" spans="68:68" customFormat="1">
      <c r="BP702507" s="90"/>
    </row>
    <row r="702508" spans="68:68" customFormat="1">
      <c r="BP702508" s="90"/>
    </row>
    <row r="702509" spans="68:68" customFormat="1">
      <c r="BP702509" s="90"/>
    </row>
    <row r="702510" spans="68:68" customFormat="1">
      <c r="BP702510" s="90"/>
    </row>
    <row r="702511" spans="68:68" customFormat="1">
      <c r="BP702511" s="90"/>
    </row>
    <row r="702512" spans="68:68" customFormat="1">
      <c r="BP702512" s="90"/>
    </row>
    <row r="702513" spans="68:68" customFormat="1">
      <c r="BP702513" s="90"/>
    </row>
    <row r="702514" spans="68:68" customFormat="1">
      <c r="BP702514" s="90"/>
    </row>
    <row r="702515" spans="68:68" customFormat="1">
      <c r="BP702515" s="90"/>
    </row>
    <row r="702516" spans="68:68" customFormat="1">
      <c r="BP702516" s="90"/>
    </row>
    <row r="702517" spans="68:68" customFormat="1">
      <c r="BP702517" s="90"/>
    </row>
    <row r="702518" spans="68:68" customFormat="1">
      <c r="BP702518" s="90"/>
    </row>
    <row r="702519" spans="68:68" customFormat="1">
      <c r="BP702519" s="90"/>
    </row>
    <row r="702520" spans="68:68" customFormat="1">
      <c r="BP702520" s="90"/>
    </row>
    <row r="702521" spans="68:68" customFormat="1">
      <c r="BP702521" s="90"/>
    </row>
    <row r="702522" spans="68:68" customFormat="1">
      <c r="BP702522" s="90"/>
    </row>
    <row r="702523" spans="68:68" customFormat="1">
      <c r="BP702523" s="90"/>
    </row>
    <row r="702524" spans="68:68" customFormat="1">
      <c r="BP702524" s="90"/>
    </row>
    <row r="702525" spans="68:68" customFormat="1">
      <c r="BP702525" s="90"/>
    </row>
    <row r="702526" spans="68:68" customFormat="1">
      <c r="BP702526" s="90"/>
    </row>
    <row r="702527" spans="68:68" customFormat="1">
      <c r="BP702527" s="90"/>
    </row>
    <row r="702528" spans="68:68" customFormat="1">
      <c r="BP702528" s="90"/>
    </row>
    <row r="702529" spans="68:68" customFormat="1">
      <c r="BP702529" s="90"/>
    </row>
    <row r="702530" spans="68:68" customFormat="1">
      <c r="BP702530" s="90"/>
    </row>
    <row r="702531" spans="68:68" customFormat="1">
      <c r="BP702531" s="90"/>
    </row>
    <row r="702532" spans="68:68" customFormat="1">
      <c r="BP702532" s="90"/>
    </row>
    <row r="702533" spans="68:68" customFormat="1">
      <c r="BP702533" s="90"/>
    </row>
    <row r="702534" spans="68:68" customFormat="1">
      <c r="BP702534" s="90"/>
    </row>
    <row r="702535" spans="68:68" customFormat="1">
      <c r="BP702535" s="90"/>
    </row>
    <row r="702536" spans="68:68" customFormat="1">
      <c r="BP702536" s="90"/>
    </row>
    <row r="702537" spans="68:68" customFormat="1">
      <c r="BP702537" s="90"/>
    </row>
    <row r="702538" spans="68:68" customFormat="1">
      <c r="BP702538" s="90"/>
    </row>
    <row r="702539" spans="68:68" customFormat="1">
      <c r="BP702539" s="90"/>
    </row>
    <row r="702540" spans="68:68" customFormat="1">
      <c r="BP702540" s="90"/>
    </row>
    <row r="702541" spans="68:68" customFormat="1">
      <c r="BP702541" s="90"/>
    </row>
    <row r="702542" spans="68:68" customFormat="1">
      <c r="BP702542" s="90"/>
    </row>
    <row r="702543" spans="68:68" customFormat="1">
      <c r="BP702543" s="90"/>
    </row>
    <row r="702544" spans="68:68" customFormat="1">
      <c r="BP702544" s="90"/>
    </row>
    <row r="702545" spans="68:68" customFormat="1">
      <c r="BP702545" s="90"/>
    </row>
    <row r="702546" spans="68:68" customFormat="1">
      <c r="BP702546" s="90"/>
    </row>
    <row r="702547" spans="68:68" customFormat="1">
      <c r="BP702547" s="90"/>
    </row>
    <row r="702548" spans="68:68" customFormat="1">
      <c r="BP702548" s="90"/>
    </row>
    <row r="702549" spans="68:68" customFormat="1">
      <c r="BP702549" s="90"/>
    </row>
    <row r="702550" spans="68:68" customFormat="1">
      <c r="BP702550" s="90"/>
    </row>
    <row r="702551" spans="68:68" customFormat="1">
      <c r="BP702551" s="90"/>
    </row>
    <row r="702552" spans="68:68" customFormat="1">
      <c r="BP702552" s="90"/>
    </row>
    <row r="702553" spans="68:68" customFormat="1">
      <c r="BP702553" s="90"/>
    </row>
    <row r="702554" spans="68:68" customFormat="1">
      <c r="BP702554" s="90"/>
    </row>
    <row r="702555" spans="68:68" customFormat="1">
      <c r="BP702555" s="90"/>
    </row>
    <row r="702556" spans="68:68" customFormat="1">
      <c r="BP702556" s="90"/>
    </row>
    <row r="702557" spans="68:68" customFormat="1">
      <c r="BP702557" s="90"/>
    </row>
    <row r="702558" spans="68:68" customFormat="1">
      <c r="BP702558" s="90"/>
    </row>
    <row r="702559" spans="68:68" customFormat="1">
      <c r="BP702559" s="90"/>
    </row>
    <row r="702560" spans="68:68" customFormat="1">
      <c r="BP702560" s="90"/>
    </row>
    <row r="702561" spans="68:68" customFormat="1">
      <c r="BP702561" s="90"/>
    </row>
    <row r="702562" spans="68:68" customFormat="1">
      <c r="BP702562" s="90"/>
    </row>
    <row r="702563" spans="68:68" customFormat="1">
      <c r="BP702563" s="90"/>
    </row>
    <row r="702564" spans="68:68" customFormat="1">
      <c r="BP702564" s="90"/>
    </row>
    <row r="702565" spans="68:68" customFormat="1">
      <c r="BP702565" s="90"/>
    </row>
    <row r="702566" spans="68:68" customFormat="1">
      <c r="BP702566" s="90"/>
    </row>
    <row r="702567" spans="68:68" customFormat="1">
      <c r="BP702567" s="90"/>
    </row>
    <row r="702568" spans="68:68" customFormat="1">
      <c r="BP702568" s="90"/>
    </row>
    <row r="702569" spans="68:68" customFormat="1">
      <c r="BP702569" s="90"/>
    </row>
    <row r="702570" spans="68:68" customFormat="1">
      <c r="BP702570" s="90"/>
    </row>
    <row r="702571" spans="68:68" customFormat="1">
      <c r="BP702571" s="90"/>
    </row>
    <row r="702572" spans="68:68" customFormat="1">
      <c r="BP702572" s="90"/>
    </row>
    <row r="702573" spans="68:68" customFormat="1">
      <c r="BP702573" s="90"/>
    </row>
    <row r="702574" spans="68:68" customFormat="1">
      <c r="BP702574" s="90"/>
    </row>
    <row r="702575" spans="68:68" customFormat="1">
      <c r="BP702575" s="90"/>
    </row>
    <row r="702576" spans="68:68" customFormat="1">
      <c r="BP702576" s="90"/>
    </row>
    <row r="702577" spans="68:68" customFormat="1">
      <c r="BP702577" s="90"/>
    </row>
    <row r="702578" spans="68:68" customFormat="1">
      <c r="BP702578" s="90"/>
    </row>
    <row r="702579" spans="68:68" customFormat="1">
      <c r="BP702579" s="90"/>
    </row>
    <row r="702580" spans="68:68" customFormat="1">
      <c r="BP702580" s="90"/>
    </row>
    <row r="702581" spans="68:68" customFormat="1">
      <c r="BP702581" s="90"/>
    </row>
    <row r="702582" spans="68:68" customFormat="1">
      <c r="BP702582" s="90"/>
    </row>
    <row r="702583" spans="68:68" customFormat="1">
      <c r="BP702583" s="90"/>
    </row>
    <row r="702584" spans="68:68" customFormat="1">
      <c r="BP702584" s="90"/>
    </row>
    <row r="702585" spans="68:68" customFormat="1">
      <c r="BP702585" s="90"/>
    </row>
    <row r="702586" spans="68:68" customFormat="1">
      <c r="BP702586" s="90"/>
    </row>
    <row r="702587" spans="68:68" customFormat="1">
      <c r="BP702587" s="90"/>
    </row>
    <row r="702588" spans="68:68" customFormat="1">
      <c r="BP702588" s="90"/>
    </row>
    <row r="702589" spans="68:68" customFormat="1">
      <c r="BP702589" s="90"/>
    </row>
    <row r="702590" spans="68:68" customFormat="1">
      <c r="BP702590" s="90"/>
    </row>
    <row r="702591" spans="68:68" customFormat="1">
      <c r="BP702591" s="90"/>
    </row>
    <row r="702592" spans="68:68" customFormat="1">
      <c r="BP702592" s="90"/>
    </row>
    <row r="702593" spans="68:68" customFormat="1">
      <c r="BP702593" s="90"/>
    </row>
    <row r="702594" spans="68:68" customFormat="1">
      <c r="BP702594" s="90"/>
    </row>
    <row r="702595" spans="68:68" customFormat="1">
      <c r="BP702595" s="90"/>
    </row>
    <row r="702596" spans="68:68" customFormat="1">
      <c r="BP702596" s="90"/>
    </row>
    <row r="702597" spans="68:68" customFormat="1">
      <c r="BP702597" s="90"/>
    </row>
    <row r="702598" spans="68:68" customFormat="1">
      <c r="BP702598" s="90"/>
    </row>
    <row r="702599" spans="68:68" customFormat="1">
      <c r="BP702599" s="90"/>
    </row>
    <row r="702600" spans="68:68" customFormat="1">
      <c r="BP702600" s="90"/>
    </row>
    <row r="702601" spans="68:68" customFormat="1">
      <c r="BP702601" s="90"/>
    </row>
    <row r="702602" spans="68:68" customFormat="1">
      <c r="BP702602" s="90"/>
    </row>
    <row r="702603" spans="68:68" customFormat="1">
      <c r="BP702603" s="90"/>
    </row>
    <row r="702604" spans="68:68" customFormat="1">
      <c r="BP702604" s="90"/>
    </row>
    <row r="702605" spans="68:68" customFormat="1">
      <c r="BP702605" s="90"/>
    </row>
    <row r="702606" spans="68:68" customFormat="1">
      <c r="BP702606" s="90"/>
    </row>
    <row r="702607" spans="68:68" customFormat="1">
      <c r="BP702607" s="90"/>
    </row>
    <row r="702608" spans="68:68" customFormat="1">
      <c r="BP702608" s="90"/>
    </row>
    <row r="702609" spans="68:68" customFormat="1">
      <c r="BP702609" s="90"/>
    </row>
    <row r="702610" spans="68:68" customFormat="1">
      <c r="BP702610" s="90"/>
    </row>
    <row r="702611" spans="68:68" customFormat="1">
      <c r="BP702611" s="90"/>
    </row>
    <row r="702612" spans="68:68" customFormat="1">
      <c r="BP702612" s="90"/>
    </row>
    <row r="702613" spans="68:68" customFormat="1">
      <c r="BP702613" s="90"/>
    </row>
    <row r="702614" spans="68:68" customFormat="1">
      <c r="BP702614" s="90"/>
    </row>
    <row r="702615" spans="68:68" customFormat="1">
      <c r="BP702615" s="90"/>
    </row>
    <row r="702616" spans="68:68" customFormat="1">
      <c r="BP702616" s="90"/>
    </row>
    <row r="702617" spans="68:68" customFormat="1">
      <c r="BP702617" s="90"/>
    </row>
    <row r="702618" spans="68:68" customFormat="1">
      <c r="BP702618" s="90"/>
    </row>
    <row r="702619" spans="68:68" customFormat="1">
      <c r="BP702619" s="90"/>
    </row>
    <row r="702620" spans="68:68" customFormat="1">
      <c r="BP702620" s="90"/>
    </row>
    <row r="702621" spans="68:68" customFormat="1">
      <c r="BP702621" s="90"/>
    </row>
    <row r="702622" spans="68:68" customFormat="1">
      <c r="BP702622" s="90"/>
    </row>
    <row r="702623" spans="68:68" customFormat="1">
      <c r="BP702623" s="90"/>
    </row>
    <row r="702624" spans="68:68" customFormat="1">
      <c r="BP702624" s="90"/>
    </row>
    <row r="702625" spans="68:68" customFormat="1">
      <c r="BP702625" s="90"/>
    </row>
    <row r="702626" spans="68:68" customFormat="1">
      <c r="BP702626" s="90"/>
    </row>
    <row r="702627" spans="68:68" customFormat="1">
      <c r="BP702627" s="90"/>
    </row>
    <row r="702628" spans="68:68" customFormat="1">
      <c r="BP702628" s="90"/>
    </row>
    <row r="702629" spans="68:68" customFormat="1">
      <c r="BP702629" s="90"/>
    </row>
    <row r="702630" spans="68:68" customFormat="1">
      <c r="BP702630" s="90"/>
    </row>
    <row r="702631" spans="68:68" customFormat="1">
      <c r="BP702631" s="90"/>
    </row>
    <row r="702632" spans="68:68" customFormat="1">
      <c r="BP702632" s="90"/>
    </row>
    <row r="702633" spans="68:68" customFormat="1">
      <c r="BP702633" s="90"/>
    </row>
    <row r="702634" spans="68:68" customFormat="1">
      <c r="BP702634" s="90"/>
    </row>
    <row r="702635" spans="68:68" customFormat="1">
      <c r="BP702635" s="90"/>
    </row>
    <row r="702636" spans="68:68" customFormat="1">
      <c r="BP702636" s="90"/>
    </row>
    <row r="702637" spans="68:68" customFormat="1">
      <c r="BP702637" s="90"/>
    </row>
    <row r="702638" spans="68:68" customFormat="1">
      <c r="BP702638" s="90"/>
    </row>
    <row r="702639" spans="68:68" customFormat="1">
      <c r="BP702639" s="90"/>
    </row>
    <row r="702640" spans="68:68" customFormat="1">
      <c r="BP702640" s="90"/>
    </row>
    <row r="702641" spans="68:68" customFormat="1">
      <c r="BP702641" s="90"/>
    </row>
    <row r="702642" spans="68:68" customFormat="1">
      <c r="BP702642" s="90"/>
    </row>
    <row r="702643" spans="68:68" customFormat="1">
      <c r="BP702643" s="90"/>
    </row>
    <row r="702644" spans="68:68" customFormat="1">
      <c r="BP702644" s="90"/>
    </row>
    <row r="702645" spans="68:68" customFormat="1">
      <c r="BP702645" s="90"/>
    </row>
    <row r="702646" spans="68:68" customFormat="1">
      <c r="BP702646" s="90"/>
    </row>
    <row r="702647" spans="68:68" customFormat="1">
      <c r="BP702647" s="90"/>
    </row>
    <row r="702648" spans="68:68" customFormat="1">
      <c r="BP702648" s="90"/>
    </row>
    <row r="702649" spans="68:68" customFormat="1">
      <c r="BP702649" s="90"/>
    </row>
    <row r="702650" spans="68:68" customFormat="1">
      <c r="BP702650" s="90"/>
    </row>
    <row r="702651" spans="68:68" customFormat="1">
      <c r="BP702651" s="90"/>
    </row>
    <row r="702652" spans="68:68" customFormat="1">
      <c r="BP702652" s="90"/>
    </row>
    <row r="702653" spans="68:68" customFormat="1">
      <c r="BP702653" s="90"/>
    </row>
    <row r="702654" spans="68:68" customFormat="1">
      <c r="BP702654" s="90"/>
    </row>
    <row r="702655" spans="68:68" customFormat="1">
      <c r="BP702655" s="90"/>
    </row>
    <row r="702656" spans="68:68" customFormat="1">
      <c r="BP702656" s="90"/>
    </row>
    <row r="702657" spans="68:68" customFormat="1">
      <c r="BP702657" s="90"/>
    </row>
    <row r="702658" spans="68:68" customFormat="1">
      <c r="BP702658" s="90"/>
    </row>
    <row r="702659" spans="68:68" customFormat="1">
      <c r="BP702659" s="90"/>
    </row>
    <row r="702660" spans="68:68" customFormat="1">
      <c r="BP702660" s="90"/>
    </row>
    <row r="702661" spans="68:68" customFormat="1">
      <c r="BP702661" s="90"/>
    </row>
    <row r="702662" spans="68:68" customFormat="1">
      <c r="BP702662" s="90"/>
    </row>
    <row r="702663" spans="68:68" customFormat="1">
      <c r="BP702663" s="90"/>
    </row>
    <row r="702664" spans="68:68" customFormat="1">
      <c r="BP702664" s="90"/>
    </row>
    <row r="702665" spans="68:68" customFormat="1">
      <c r="BP702665" s="90"/>
    </row>
    <row r="702666" spans="68:68" customFormat="1">
      <c r="BP702666" s="90"/>
    </row>
    <row r="702667" spans="68:68" customFormat="1">
      <c r="BP702667" s="90"/>
    </row>
    <row r="702668" spans="68:68" customFormat="1">
      <c r="BP702668" s="90"/>
    </row>
    <row r="702669" spans="68:68" customFormat="1">
      <c r="BP702669" s="90"/>
    </row>
    <row r="702670" spans="68:68" customFormat="1">
      <c r="BP702670" s="90"/>
    </row>
    <row r="702671" spans="68:68" customFormat="1">
      <c r="BP702671" s="90"/>
    </row>
    <row r="702672" spans="68:68" customFormat="1">
      <c r="BP702672" s="90"/>
    </row>
    <row r="702673" spans="68:68" customFormat="1">
      <c r="BP702673" s="90"/>
    </row>
    <row r="702674" spans="68:68" customFormat="1">
      <c r="BP702674" s="90"/>
    </row>
    <row r="702675" spans="68:68" customFormat="1">
      <c r="BP702675" s="90"/>
    </row>
    <row r="702676" spans="68:68" customFormat="1">
      <c r="BP702676" s="90"/>
    </row>
    <row r="702677" spans="68:68" customFormat="1">
      <c r="BP702677" s="90"/>
    </row>
    <row r="702678" spans="68:68" customFormat="1">
      <c r="BP702678" s="90"/>
    </row>
    <row r="702679" spans="68:68" customFormat="1">
      <c r="BP702679" s="90"/>
    </row>
    <row r="702680" spans="68:68" customFormat="1">
      <c r="BP702680" s="90"/>
    </row>
    <row r="702681" spans="68:68" customFormat="1">
      <c r="BP702681" s="90"/>
    </row>
    <row r="702682" spans="68:68" customFormat="1">
      <c r="BP702682" s="90"/>
    </row>
    <row r="702683" spans="68:68" customFormat="1">
      <c r="BP702683" s="90"/>
    </row>
    <row r="702684" spans="68:68" customFormat="1">
      <c r="BP702684" s="90"/>
    </row>
    <row r="702685" spans="68:68" customFormat="1">
      <c r="BP702685" s="90"/>
    </row>
    <row r="702686" spans="68:68" customFormat="1">
      <c r="BP702686" s="90"/>
    </row>
    <row r="702687" spans="68:68" customFormat="1">
      <c r="BP702687" s="90"/>
    </row>
    <row r="702688" spans="68:68" customFormat="1">
      <c r="BP702688" s="90"/>
    </row>
    <row r="702689" spans="68:68" customFormat="1">
      <c r="BP702689" s="90"/>
    </row>
    <row r="702690" spans="68:68" customFormat="1">
      <c r="BP702690" s="90"/>
    </row>
    <row r="702691" spans="68:68" customFormat="1">
      <c r="BP702691" s="90"/>
    </row>
    <row r="702692" spans="68:68" customFormat="1">
      <c r="BP702692" s="90"/>
    </row>
    <row r="702693" spans="68:68" customFormat="1">
      <c r="BP702693" s="90"/>
    </row>
    <row r="702694" spans="68:68" customFormat="1">
      <c r="BP702694" s="90"/>
    </row>
    <row r="702695" spans="68:68" customFormat="1">
      <c r="BP702695" s="90"/>
    </row>
    <row r="702696" spans="68:68" customFormat="1">
      <c r="BP702696" s="90"/>
    </row>
    <row r="702697" spans="68:68" customFormat="1">
      <c r="BP702697" s="90"/>
    </row>
    <row r="702698" spans="68:68" customFormat="1">
      <c r="BP702698" s="90"/>
    </row>
    <row r="702699" spans="68:68" customFormat="1">
      <c r="BP702699" s="90"/>
    </row>
    <row r="702700" spans="68:68" customFormat="1">
      <c r="BP702700" s="90"/>
    </row>
    <row r="702701" spans="68:68" customFormat="1">
      <c r="BP702701" s="90"/>
    </row>
    <row r="702702" spans="68:68" customFormat="1">
      <c r="BP702702" s="90"/>
    </row>
    <row r="702703" spans="68:68" customFormat="1">
      <c r="BP702703" s="90"/>
    </row>
    <row r="702704" spans="68:68" customFormat="1">
      <c r="BP702704" s="90"/>
    </row>
    <row r="702705" spans="68:68" customFormat="1">
      <c r="BP702705" s="90"/>
    </row>
    <row r="702706" spans="68:68" customFormat="1">
      <c r="BP702706" s="90"/>
    </row>
    <row r="702707" spans="68:68" customFormat="1">
      <c r="BP702707" s="90"/>
    </row>
    <row r="702708" spans="68:68" customFormat="1">
      <c r="BP702708" s="90"/>
    </row>
    <row r="702709" spans="68:68" customFormat="1">
      <c r="BP702709" s="90"/>
    </row>
    <row r="702710" spans="68:68" customFormat="1">
      <c r="BP702710" s="90"/>
    </row>
    <row r="702711" spans="68:68" customFormat="1">
      <c r="BP702711" s="90"/>
    </row>
    <row r="702712" spans="68:68" customFormat="1">
      <c r="BP702712" s="90"/>
    </row>
    <row r="702713" spans="68:68" customFormat="1">
      <c r="BP702713" s="90"/>
    </row>
    <row r="702714" spans="68:68" customFormat="1">
      <c r="BP702714" s="90"/>
    </row>
    <row r="702715" spans="68:68" customFormat="1">
      <c r="BP702715" s="90"/>
    </row>
    <row r="702716" spans="68:68" customFormat="1">
      <c r="BP702716" s="90"/>
    </row>
    <row r="702717" spans="68:68" customFormat="1">
      <c r="BP702717" s="90"/>
    </row>
    <row r="702718" spans="68:68" customFormat="1">
      <c r="BP702718" s="90"/>
    </row>
    <row r="702719" spans="68:68" customFormat="1">
      <c r="BP702719" s="90"/>
    </row>
    <row r="702720" spans="68:68" customFormat="1">
      <c r="BP702720" s="90"/>
    </row>
    <row r="702721" spans="68:68" customFormat="1">
      <c r="BP702721" s="90"/>
    </row>
    <row r="702722" spans="68:68" customFormat="1">
      <c r="BP702722" s="90"/>
    </row>
    <row r="702723" spans="68:68" customFormat="1">
      <c r="BP702723" s="90"/>
    </row>
    <row r="702724" spans="68:68" customFormat="1">
      <c r="BP702724" s="90"/>
    </row>
    <row r="702725" spans="68:68" customFormat="1">
      <c r="BP702725" s="90"/>
    </row>
    <row r="702726" spans="68:68" customFormat="1">
      <c r="BP702726" s="90"/>
    </row>
    <row r="702727" spans="68:68" customFormat="1">
      <c r="BP702727" s="90"/>
    </row>
    <row r="702728" spans="68:68" customFormat="1">
      <c r="BP702728" s="90"/>
    </row>
    <row r="702729" spans="68:68" customFormat="1">
      <c r="BP702729" s="90"/>
    </row>
    <row r="702730" spans="68:68" customFormat="1">
      <c r="BP702730" s="90"/>
    </row>
    <row r="702731" spans="68:68" customFormat="1">
      <c r="BP702731" s="90"/>
    </row>
    <row r="702732" spans="68:68" customFormat="1">
      <c r="BP702732" s="90"/>
    </row>
    <row r="702733" spans="68:68" customFormat="1">
      <c r="BP702733" s="90"/>
    </row>
    <row r="702734" spans="68:68" customFormat="1">
      <c r="BP702734" s="90"/>
    </row>
    <row r="702735" spans="68:68" customFormat="1">
      <c r="BP702735" s="90"/>
    </row>
    <row r="702736" spans="68:68" customFormat="1">
      <c r="BP702736" s="90"/>
    </row>
    <row r="702737" spans="68:68" customFormat="1">
      <c r="BP702737" s="90"/>
    </row>
    <row r="702738" spans="68:68" customFormat="1">
      <c r="BP702738" s="90"/>
    </row>
    <row r="702739" spans="68:68" customFormat="1">
      <c r="BP702739" s="90"/>
    </row>
    <row r="702740" spans="68:68" customFormat="1">
      <c r="BP702740" s="90"/>
    </row>
    <row r="702741" spans="68:68" customFormat="1">
      <c r="BP702741" s="90"/>
    </row>
    <row r="702742" spans="68:68" customFormat="1">
      <c r="BP702742" s="90"/>
    </row>
    <row r="702743" spans="68:68" customFormat="1">
      <c r="BP702743" s="90"/>
    </row>
    <row r="702744" spans="68:68" customFormat="1">
      <c r="BP702744" s="90"/>
    </row>
    <row r="702745" spans="68:68" customFormat="1">
      <c r="BP702745" s="90"/>
    </row>
    <row r="702746" spans="68:68" customFormat="1">
      <c r="BP702746" s="90"/>
    </row>
    <row r="702747" spans="68:68" customFormat="1">
      <c r="BP702747" s="90"/>
    </row>
    <row r="702748" spans="68:68" customFormat="1">
      <c r="BP702748" s="90"/>
    </row>
    <row r="702749" spans="68:68" customFormat="1">
      <c r="BP702749" s="90"/>
    </row>
    <row r="702750" spans="68:68" customFormat="1">
      <c r="BP702750" s="90"/>
    </row>
    <row r="702751" spans="68:68" customFormat="1">
      <c r="BP702751" s="90"/>
    </row>
    <row r="702752" spans="68:68" customFormat="1">
      <c r="BP702752" s="90"/>
    </row>
    <row r="702753" spans="68:68" customFormat="1">
      <c r="BP702753" s="90"/>
    </row>
    <row r="702754" spans="68:68" customFormat="1">
      <c r="BP702754" s="90"/>
    </row>
    <row r="702755" spans="68:68" customFormat="1">
      <c r="BP702755" s="90"/>
    </row>
    <row r="702756" spans="68:68" customFormat="1">
      <c r="BP702756" s="90"/>
    </row>
    <row r="702757" spans="68:68" customFormat="1">
      <c r="BP702757" s="90"/>
    </row>
    <row r="702758" spans="68:68" customFormat="1">
      <c r="BP702758" s="90"/>
    </row>
    <row r="702759" spans="68:68" customFormat="1">
      <c r="BP702759" s="90"/>
    </row>
    <row r="702760" spans="68:68" customFormat="1">
      <c r="BP702760" s="90"/>
    </row>
    <row r="702761" spans="68:68" customFormat="1">
      <c r="BP702761" s="90"/>
    </row>
    <row r="702762" spans="68:68" customFormat="1">
      <c r="BP702762" s="90"/>
    </row>
    <row r="702763" spans="68:68" customFormat="1">
      <c r="BP702763" s="90"/>
    </row>
    <row r="702764" spans="68:68" customFormat="1">
      <c r="BP702764" s="90"/>
    </row>
    <row r="702765" spans="68:68" customFormat="1">
      <c r="BP702765" s="90"/>
    </row>
    <row r="702766" spans="68:68" customFormat="1">
      <c r="BP702766" s="90"/>
    </row>
    <row r="702767" spans="68:68" customFormat="1">
      <c r="BP702767" s="90"/>
    </row>
    <row r="702768" spans="68:68" customFormat="1">
      <c r="BP702768" s="90"/>
    </row>
    <row r="702769" spans="68:68" customFormat="1">
      <c r="BP702769" s="90"/>
    </row>
    <row r="702770" spans="68:68" customFormat="1">
      <c r="BP702770" s="90"/>
    </row>
    <row r="702771" spans="68:68" customFormat="1">
      <c r="BP702771" s="90"/>
    </row>
    <row r="702772" spans="68:68" customFormat="1">
      <c r="BP702772" s="90"/>
    </row>
    <row r="702773" spans="68:68" customFormat="1">
      <c r="BP702773" s="90"/>
    </row>
    <row r="702774" spans="68:68" customFormat="1">
      <c r="BP702774" s="90"/>
    </row>
    <row r="702775" spans="68:68" customFormat="1">
      <c r="BP702775" s="90"/>
    </row>
    <row r="702776" spans="68:68" customFormat="1">
      <c r="BP702776" s="90"/>
    </row>
    <row r="702777" spans="68:68" customFormat="1">
      <c r="BP702777" s="90"/>
    </row>
    <row r="702778" spans="68:68" customFormat="1">
      <c r="BP702778" s="90"/>
    </row>
    <row r="702779" spans="68:68" customFormat="1">
      <c r="BP702779" s="90"/>
    </row>
    <row r="702780" spans="68:68" customFormat="1">
      <c r="BP702780" s="90"/>
    </row>
    <row r="702781" spans="68:68" customFormat="1">
      <c r="BP702781" s="90"/>
    </row>
    <row r="702782" spans="68:68" customFormat="1">
      <c r="BP702782" s="90"/>
    </row>
    <row r="702783" spans="68:68" customFormat="1">
      <c r="BP702783" s="90"/>
    </row>
    <row r="702784" spans="68:68" customFormat="1">
      <c r="BP702784" s="90"/>
    </row>
    <row r="702785" spans="68:68" customFormat="1">
      <c r="BP702785" s="90"/>
    </row>
    <row r="702786" spans="68:68" customFormat="1">
      <c r="BP702786" s="90"/>
    </row>
    <row r="702787" spans="68:68" customFormat="1">
      <c r="BP702787" s="90"/>
    </row>
    <row r="702788" spans="68:68" customFormat="1">
      <c r="BP702788" s="90"/>
    </row>
    <row r="702789" spans="68:68" customFormat="1">
      <c r="BP702789" s="90"/>
    </row>
    <row r="702790" spans="68:68" customFormat="1">
      <c r="BP702790" s="90"/>
    </row>
    <row r="702791" spans="68:68" customFormat="1">
      <c r="BP702791" s="90"/>
    </row>
    <row r="702792" spans="68:68" customFormat="1">
      <c r="BP702792" s="90"/>
    </row>
    <row r="702793" spans="68:68" customFormat="1">
      <c r="BP702793" s="90"/>
    </row>
    <row r="702794" spans="68:68" customFormat="1">
      <c r="BP702794" s="90"/>
    </row>
    <row r="702795" spans="68:68" customFormat="1">
      <c r="BP702795" s="90"/>
    </row>
    <row r="702796" spans="68:68" customFormat="1">
      <c r="BP702796" s="90"/>
    </row>
    <row r="702797" spans="68:68" customFormat="1">
      <c r="BP702797" s="90"/>
    </row>
    <row r="702798" spans="68:68" customFormat="1">
      <c r="BP702798" s="90"/>
    </row>
    <row r="702799" spans="68:68" customFormat="1">
      <c r="BP702799" s="90"/>
    </row>
    <row r="702800" spans="68:68" customFormat="1">
      <c r="BP702800" s="90"/>
    </row>
    <row r="702801" spans="68:68" customFormat="1">
      <c r="BP702801" s="90"/>
    </row>
    <row r="702802" spans="68:68" customFormat="1">
      <c r="BP702802" s="90"/>
    </row>
    <row r="702803" spans="68:68" customFormat="1">
      <c r="BP702803" s="90"/>
    </row>
    <row r="702804" spans="68:68" customFormat="1">
      <c r="BP702804" s="90"/>
    </row>
    <row r="702805" spans="68:68" customFormat="1">
      <c r="BP702805" s="90"/>
    </row>
    <row r="702806" spans="68:68" customFormat="1">
      <c r="BP702806" s="90"/>
    </row>
    <row r="702807" spans="68:68" customFormat="1">
      <c r="BP702807" s="90"/>
    </row>
    <row r="702808" spans="68:68" customFormat="1">
      <c r="BP702808" s="90"/>
    </row>
    <row r="702809" spans="68:68" customFormat="1">
      <c r="BP702809" s="90"/>
    </row>
    <row r="702810" spans="68:68" customFormat="1">
      <c r="BP702810" s="90"/>
    </row>
    <row r="702811" spans="68:68" customFormat="1">
      <c r="BP702811" s="90"/>
    </row>
    <row r="702812" spans="68:68" customFormat="1">
      <c r="BP702812" s="90"/>
    </row>
    <row r="702813" spans="68:68" customFormat="1">
      <c r="BP702813" s="90"/>
    </row>
    <row r="702814" spans="68:68" customFormat="1">
      <c r="BP702814" s="90"/>
    </row>
    <row r="702815" spans="68:68" customFormat="1">
      <c r="BP702815" s="90"/>
    </row>
    <row r="702816" spans="68:68" customFormat="1">
      <c r="BP702816" s="90"/>
    </row>
    <row r="702817" spans="68:68" customFormat="1">
      <c r="BP702817" s="90"/>
    </row>
    <row r="702818" spans="68:68" customFormat="1">
      <c r="BP702818" s="90"/>
    </row>
    <row r="702819" spans="68:68" customFormat="1">
      <c r="BP702819" s="90"/>
    </row>
    <row r="702820" spans="68:68" customFormat="1">
      <c r="BP702820" s="90"/>
    </row>
    <row r="702821" spans="68:68" customFormat="1">
      <c r="BP702821" s="90"/>
    </row>
    <row r="702822" spans="68:68" customFormat="1">
      <c r="BP702822" s="90"/>
    </row>
    <row r="702823" spans="68:68" customFormat="1">
      <c r="BP702823" s="90"/>
    </row>
    <row r="702824" spans="68:68" customFormat="1">
      <c r="BP702824" s="90"/>
    </row>
    <row r="702825" spans="68:68" customFormat="1">
      <c r="BP702825" s="90"/>
    </row>
    <row r="702826" spans="68:68" customFormat="1">
      <c r="BP702826" s="90"/>
    </row>
    <row r="702827" spans="68:68" customFormat="1">
      <c r="BP702827" s="90"/>
    </row>
    <row r="702828" spans="68:68" customFormat="1">
      <c r="BP702828" s="90"/>
    </row>
    <row r="702829" spans="68:68" customFormat="1">
      <c r="BP702829" s="90"/>
    </row>
    <row r="702830" spans="68:68" customFormat="1">
      <c r="BP702830" s="90"/>
    </row>
    <row r="702831" spans="68:68" customFormat="1">
      <c r="BP702831" s="90"/>
    </row>
    <row r="702832" spans="68:68" customFormat="1">
      <c r="BP702832" s="90"/>
    </row>
    <row r="702833" spans="68:68" customFormat="1">
      <c r="BP702833" s="90"/>
    </row>
    <row r="702834" spans="68:68" customFormat="1">
      <c r="BP702834" s="90"/>
    </row>
    <row r="702835" spans="68:68" customFormat="1">
      <c r="BP702835" s="90"/>
    </row>
    <row r="702836" spans="68:68" customFormat="1">
      <c r="BP702836" s="90"/>
    </row>
    <row r="702837" spans="68:68" customFormat="1">
      <c r="BP702837" s="90"/>
    </row>
    <row r="702838" spans="68:68" customFormat="1">
      <c r="BP702838" s="90"/>
    </row>
    <row r="702839" spans="68:68" customFormat="1">
      <c r="BP702839" s="90"/>
    </row>
    <row r="702840" spans="68:68" customFormat="1">
      <c r="BP702840" s="90"/>
    </row>
    <row r="702841" spans="68:68" customFormat="1">
      <c r="BP702841" s="90"/>
    </row>
    <row r="702842" spans="68:68" customFormat="1">
      <c r="BP702842" s="90"/>
    </row>
    <row r="702843" spans="68:68" customFormat="1">
      <c r="BP702843" s="90"/>
    </row>
    <row r="702844" spans="68:68" customFormat="1">
      <c r="BP702844" s="90"/>
    </row>
    <row r="702845" spans="68:68" customFormat="1">
      <c r="BP702845" s="90"/>
    </row>
    <row r="702846" spans="68:68" customFormat="1">
      <c r="BP702846" s="90"/>
    </row>
    <row r="702847" spans="68:68" customFormat="1">
      <c r="BP702847" s="90"/>
    </row>
    <row r="702848" spans="68:68" customFormat="1">
      <c r="BP702848" s="90"/>
    </row>
    <row r="702849" spans="68:68" customFormat="1">
      <c r="BP702849" s="90"/>
    </row>
    <row r="702850" spans="68:68" customFormat="1">
      <c r="BP702850" s="90"/>
    </row>
    <row r="702851" spans="68:68" customFormat="1">
      <c r="BP702851" s="90"/>
    </row>
    <row r="702852" spans="68:68" customFormat="1">
      <c r="BP702852" s="90"/>
    </row>
    <row r="702853" spans="68:68" customFormat="1">
      <c r="BP702853" s="90"/>
    </row>
    <row r="702854" spans="68:68" customFormat="1">
      <c r="BP702854" s="90"/>
    </row>
    <row r="702855" spans="68:68" customFormat="1">
      <c r="BP702855" s="90"/>
    </row>
    <row r="702856" spans="68:68" customFormat="1">
      <c r="BP702856" s="90"/>
    </row>
    <row r="702857" spans="68:68" customFormat="1">
      <c r="BP702857" s="90"/>
    </row>
    <row r="702858" spans="68:68" customFormat="1">
      <c r="BP702858" s="90"/>
    </row>
    <row r="702859" spans="68:68" customFormat="1">
      <c r="BP702859" s="90"/>
    </row>
    <row r="702860" spans="68:68" customFormat="1">
      <c r="BP702860" s="90"/>
    </row>
    <row r="702861" spans="68:68" customFormat="1">
      <c r="BP702861" s="90"/>
    </row>
    <row r="702862" spans="68:68" customFormat="1">
      <c r="BP702862" s="90"/>
    </row>
    <row r="702863" spans="68:68" customFormat="1">
      <c r="BP702863" s="90"/>
    </row>
    <row r="702864" spans="68:68" customFormat="1">
      <c r="BP702864" s="90"/>
    </row>
    <row r="702865" spans="68:68" customFormat="1">
      <c r="BP702865" s="90"/>
    </row>
    <row r="702866" spans="68:68" customFormat="1">
      <c r="BP702866" s="90"/>
    </row>
    <row r="702867" spans="68:68" customFormat="1">
      <c r="BP702867" s="90"/>
    </row>
    <row r="702868" spans="68:68" customFormat="1">
      <c r="BP702868" s="90"/>
    </row>
    <row r="702869" spans="68:68" customFormat="1">
      <c r="BP702869" s="90"/>
    </row>
    <row r="702870" spans="68:68" customFormat="1">
      <c r="BP702870" s="90"/>
    </row>
    <row r="702871" spans="68:68" customFormat="1">
      <c r="BP702871" s="90"/>
    </row>
    <row r="702872" spans="68:68" customFormat="1">
      <c r="BP702872" s="90"/>
    </row>
    <row r="702873" spans="68:68" customFormat="1">
      <c r="BP702873" s="90"/>
    </row>
    <row r="702874" spans="68:68" customFormat="1">
      <c r="BP702874" s="90"/>
    </row>
    <row r="702875" spans="68:68" customFormat="1">
      <c r="BP702875" s="90"/>
    </row>
    <row r="702876" spans="68:68" customFormat="1">
      <c r="BP702876" s="90"/>
    </row>
    <row r="702877" spans="68:68" customFormat="1">
      <c r="BP702877" s="90"/>
    </row>
    <row r="702878" spans="68:68" customFormat="1">
      <c r="BP702878" s="90"/>
    </row>
    <row r="702879" spans="68:68" customFormat="1">
      <c r="BP702879" s="90"/>
    </row>
    <row r="702880" spans="68:68" customFormat="1">
      <c r="BP702880" s="90"/>
    </row>
    <row r="702881" spans="68:68" customFormat="1">
      <c r="BP702881" s="90"/>
    </row>
    <row r="702882" spans="68:68" customFormat="1">
      <c r="BP702882" s="90"/>
    </row>
    <row r="702883" spans="68:68" customFormat="1">
      <c r="BP702883" s="90"/>
    </row>
    <row r="702884" spans="68:68" customFormat="1">
      <c r="BP702884" s="90"/>
    </row>
    <row r="702885" spans="68:68" customFormat="1">
      <c r="BP702885" s="90"/>
    </row>
    <row r="702886" spans="68:68" customFormat="1">
      <c r="BP702886" s="90"/>
    </row>
    <row r="702887" spans="68:68" customFormat="1">
      <c r="BP702887" s="90"/>
    </row>
    <row r="702888" spans="68:68" customFormat="1">
      <c r="BP702888" s="90"/>
    </row>
    <row r="702889" spans="68:68" customFormat="1">
      <c r="BP702889" s="90"/>
    </row>
    <row r="702890" spans="68:68" customFormat="1">
      <c r="BP702890" s="90"/>
    </row>
    <row r="702891" spans="68:68" customFormat="1">
      <c r="BP702891" s="90"/>
    </row>
    <row r="702892" spans="68:68" customFormat="1">
      <c r="BP702892" s="90"/>
    </row>
    <row r="702893" spans="68:68" customFormat="1">
      <c r="BP702893" s="90"/>
    </row>
    <row r="702894" spans="68:68" customFormat="1">
      <c r="BP702894" s="90"/>
    </row>
    <row r="702895" spans="68:68" customFormat="1">
      <c r="BP702895" s="90"/>
    </row>
    <row r="702896" spans="68:68" customFormat="1">
      <c r="BP702896" s="90"/>
    </row>
    <row r="702897" spans="68:68" customFormat="1">
      <c r="BP702897" s="90"/>
    </row>
    <row r="702898" spans="68:68" customFormat="1">
      <c r="BP702898" s="90"/>
    </row>
    <row r="702899" spans="68:68" customFormat="1">
      <c r="BP702899" s="90"/>
    </row>
    <row r="702900" spans="68:68" customFormat="1">
      <c r="BP702900" s="90"/>
    </row>
    <row r="702901" spans="68:68" customFormat="1">
      <c r="BP702901" s="90"/>
    </row>
    <row r="702902" spans="68:68" customFormat="1">
      <c r="BP702902" s="90"/>
    </row>
    <row r="702903" spans="68:68" customFormat="1">
      <c r="BP702903" s="90"/>
    </row>
    <row r="702904" spans="68:68" customFormat="1">
      <c r="BP702904" s="90"/>
    </row>
    <row r="702905" spans="68:68" customFormat="1">
      <c r="BP702905" s="90"/>
    </row>
    <row r="702906" spans="68:68" customFormat="1">
      <c r="BP702906" s="90"/>
    </row>
    <row r="702907" spans="68:68" customFormat="1">
      <c r="BP702907" s="90"/>
    </row>
    <row r="702908" spans="68:68" customFormat="1">
      <c r="BP702908" s="90"/>
    </row>
    <row r="702909" spans="68:68" customFormat="1">
      <c r="BP702909" s="90"/>
    </row>
    <row r="702910" spans="68:68" customFormat="1">
      <c r="BP702910" s="90"/>
    </row>
    <row r="702911" spans="68:68" customFormat="1">
      <c r="BP702911" s="90"/>
    </row>
    <row r="702912" spans="68:68" customFormat="1">
      <c r="BP702912" s="90"/>
    </row>
    <row r="702913" spans="68:68" customFormat="1">
      <c r="BP702913" s="90"/>
    </row>
    <row r="702914" spans="68:68" customFormat="1">
      <c r="BP702914" s="90"/>
    </row>
    <row r="702915" spans="68:68" customFormat="1">
      <c r="BP702915" s="90"/>
    </row>
    <row r="702916" spans="68:68" customFormat="1">
      <c r="BP702916" s="90"/>
    </row>
    <row r="702917" spans="68:68" customFormat="1">
      <c r="BP702917" s="90"/>
    </row>
    <row r="702918" spans="68:68" customFormat="1">
      <c r="BP702918" s="90"/>
    </row>
    <row r="702919" spans="68:68" customFormat="1">
      <c r="BP702919" s="90"/>
    </row>
    <row r="702920" spans="68:68" customFormat="1">
      <c r="BP702920" s="90"/>
    </row>
    <row r="702921" spans="68:68" customFormat="1">
      <c r="BP702921" s="90"/>
    </row>
    <row r="702922" spans="68:68" customFormat="1">
      <c r="BP702922" s="90"/>
    </row>
    <row r="702923" spans="68:68" customFormat="1">
      <c r="BP702923" s="90"/>
    </row>
    <row r="702924" spans="68:68" customFormat="1">
      <c r="BP702924" s="90"/>
    </row>
    <row r="702925" spans="68:68" customFormat="1">
      <c r="BP702925" s="90"/>
    </row>
    <row r="702926" spans="68:68" customFormat="1">
      <c r="BP702926" s="90"/>
    </row>
    <row r="702927" spans="68:68" customFormat="1">
      <c r="BP702927" s="90"/>
    </row>
    <row r="702928" spans="68:68" customFormat="1">
      <c r="BP702928" s="90"/>
    </row>
    <row r="702929" spans="68:68" customFormat="1">
      <c r="BP702929" s="90"/>
    </row>
    <row r="702930" spans="68:68" customFormat="1">
      <c r="BP702930" s="90"/>
    </row>
    <row r="702931" spans="68:68" customFormat="1">
      <c r="BP702931" s="90"/>
    </row>
    <row r="702932" spans="68:68" customFormat="1">
      <c r="BP702932" s="90"/>
    </row>
    <row r="702933" spans="68:68" customFormat="1">
      <c r="BP702933" s="90"/>
    </row>
    <row r="702934" spans="68:68" customFormat="1">
      <c r="BP702934" s="90"/>
    </row>
    <row r="702935" spans="68:68" customFormat="1">
      <c r="BP702935" s="90"/>
    </row>
    <row r="702936" spans="68:68" customFormat="1">
      <c r="BP702936" s="90"/>
    </row>
    <row r="702937" spans="68:68" customFormat="1">
      <c r="BP702937" s="90"/>
    </row>
    <row r="702938" spans="68:68" customFormat="1">
      <c r="BP702938" s="90"/>
    </row>
    <row r="702939" spans="68:68" customFormat="1">
      <c r="BP702939" s="90"/>
    </row>
    <row r="702940" spans="68:68" customFormat="1">
      <c r="BP702940" s="90"/>
    </row>
    <row r="702941" spans="68:68" customFormat="1">
      <c r="BP702941" s="90"/>
    </row>
    <row r="702942" spans="68:68" customFormat="1">
      <c r="BP702942" s="90"/>
    </row>
    <row r="702943" spans="68:68" customFormat="1">
      <c r="BP702943" s="90"/>
    </row>
    <row r="702944" spans="68:68" customFormat="1">
      <c r="BP702944" s="90"/>
    </row>
    <row r="702945" spans="68:68" customFormat="1">
      <c r="BP702945" s="90"/>
    </row>
    <row r="702946" spans="68:68" customFormat="1">
      <c r="BP702946" s="90"/>
    </row>
    <row r="702947" spans="68:68" customFormat="1">
      <c r="BP702947" s="90"/>
    </row>
    <row r="702948" spans="68:68" customFormat="1">
      <c r="BP702948" s="90"/>
    </row>
    <row r="702949" spans="68:68" customFormat="1">
      <c r="BP702949" s="90"/>
    </row>
    <row r="702950" spans="68:68" customFormat="1">
      <c r="BP702950" s="90"/>
    </row>
    <row r="702951" spans="68:68" customFormat="1">
      <c r="BP702951" s="90"/>
    </row>
    <row r="702952" spans="68:68" customFormat="1">
      <c r="BP702952" s="90"/>
    </row>
    <row r="702953" spans="68:68" customFormat="1">
      <c r="BP702953" s="90"/>
    </row>
    <row r="702954" spans="68:68" customFormat="1">
      <c r="BP702954" s="90"/>
    </row>
    <row r="702955" spans="68:68" customFormat="1">
      <c r="BP702955" s="90"/>
    </row>
    <row r="702956" spans="68:68" customFormat="1">
      <c r="BP702956" s="90"/>
    </row>
    <row r="702957" spans="68:68" customFormat="1">
      <c r="BP702957" s="90"/>
    </row>
    <row r="702958" spans="68:68" customFormat="1">
      <c r="BP702958" s="90"/>
    </row>
    <row r="702959" spans="68:68" customFormat="1">
      <c r="BP702959" s="90"/>
    </row>
    <row r="702960" spans="68:68" customFormat="1">
      <c r="BP702960" s="90"/>
    </row>
    <row r="702961" spans="68:68" customFormat="1">
      <c r="BP702961" s="90"/>
    </row>
    <row r="702962" spans="68:68" customFormat="1">
      <c r="BP702962" s="90"/>
    </row>
    <row r="702963" spans="68:68" customFormat="1">
      <c r="BP702963" s="90"/>
    </row>
    <row r="702964" spans="68:68" customFormat="1">
      <c r="BP702964" s="90"/>
    </row>
    <row r="702965" spans="68:68" customFormat="1">
      <c r="BP702965" s="90"/>
    </row>
    <row r="702966" spans="68:68" customFormat="1">
      <c r="BP702966" s="90"/>
    </row>
    <row r="702967" spans="68:68" customFormat="1">
      <c r="BP702967" s="90"/>
    </row>
    <row r="702968" spans="68:68" customFormat="1">
      <c r="BP702968" s="90"/>
    </row>
    <row r="702969" spans="68:68" customFormat="1">
      <c r="BP702969" s="90"/>
    </row>
    <row r="702970" spans="68:68" customFormat="1">
      <c r="BP702970" s="90"/>
    </row>
    <row r="702971" spans="68:68" customFormat="1">
      <c r="BP702971" s="90"/>
    </row>
    <row r="702972" spans="68:68" customFormat="1">
      <c r="BP702972" s="90"/>
    </row>
    <row r="702973" spans="68:68" customFormat="1">
      <c r="BP702973" s="90"/>
    </row>
    <row r="702974" spans="68:68" customFormat="1">
      <c r="BP702974" s="90"/>
    </row>
    <row r="702975" spans="68:68" customFormat="1">
      <c r="BP702975" s="90"/>
    </row>
    <row r="702976" spans="68:68" customFormat="1">
      <c r="BP702976" s="90"/>
    </row>
    <row r="702977" spans="68:68" customFormat="1">
      <c r="BP702977" s="90"/>
    </row>
    <row r="702978" spans="68:68" customFormat="1">
      <c r="BP702978" s="90"/>
    </row>
    <row r="702979" spans="68:68" customFormat="1">
      <c r="BP702979" s="90"/>
    </row>
    <row r="702980" spans="68:68" customFormat="1">
      <c r="BP702980" s="90"/>
    </row>
    <row r="702981" spans="68:68" customFormat="1">
      <c r="BP702981" s="90"/>
    </row>
    <row r="702982" spans="68:68" customFormat="1">
      <c r="BP702982" s="90"/>
    </row>
    <row r="702983" spans="68:68" customFormat="1">
      <c r="BP702983" s="90"/>
    </row>
    <row r="702984" spans="68:68" customFormat="1">
      <c r="BP702984" s="90"/>
    </row>
    <row r="702985" spans="68:68" customFormat="1">
      <c r="BP702985" s="90"/>
    </row>
    <row r="702986" spans="68:68" customFormat="1">
      <c r="BP702986" s="90"/>
    </row>
    <row r="702987" spans="68:68" customFormat="1">
      <c r="BP702987" s="90"/>
    </row>
    <row r="702988" spans="68:68" customFormat="1">
      <c r="BP702988" s="90"/>
    </row>
    <row r="702989" spans="68:68" customFormat="1">
      <c r="BP702989" s="90"/>
    </row>
    <row r="702990" spans="68:68" customFormat="1">
      <c r="BP702990" s="90"/>
    </row>
    <row r="702991" spans="68:68" customFormat="1">
      <c r="BP702991" s="90"/>
    </row>
    <row r="702992" spans="68:68" customFormat="1">
      <c r="BP702992" s="90"/>
    </row>
    <row r="702993" spans="68:68" customFormat="1">
      <c r="BP702993" s="90"/>
    </row>
    <row r="702994" spans="68:68" customFormat="1">
      <c r="BP702994" s="90"/>
    </row>
    <row r="702995" spans="68:68" customFormat="1">
      <c r="BP702995" s="90"/>
    </row>
    <row r="702996" spans="68:68" customFormat="1">
      <c r="BP702996" s="90"/>
    </row>
    <row r="702997" spans="68:68" customFormat="1">
      <c r="BP702997" s="90"/>
    </row>
    <row r="702998" spans="68:68" customFormat="1">
      <c r="BP702998" s="90"/>
    </row>
    <row r="702999" spans="68:68" customFormat="1">
      <c r="BP702999" s="90"/>
    </row>
    <row r="703000" spans="68:68" customFormat="1">
      <c r="BP703000" s="90"/>
    </row>
    <row r="703001" spans="68:68" customFormat="1">
      <c r="BP703001" s="90"/>
    </row>
    <row r="703002" spans="68:68" customFormat="1">
      <c r="BP703002" s="90"/>
    </row>
    <row r="703003" spans="68:68" customFormat="1">
      <c r="BP703003" s="90"/>
    </row>
    <row r="703004" spans="68:68" customFormat="1">
      <c r="BP703004" s="90"/>
    </row>
    <row r="703005" spans="68:68" customFormat="1">
      <c r="BP703005" s="90"/>
    </row>
    <row r="703006" spans="68:68" customFormat="1">
      <c r="BP703006" s="90"/>
    </row>
    <row r="703007" spans="68:68" customFormat="1">
      <c r="BP703007" s="90"/>
    </row>
    <row r="703008" spans="68:68" customFormat="1">
      <c r="BP703008" s="90"/>
    </row>
    <row r="703009" spans="68:68" customFormat="1">
      <c r="BP703009" s="90"/>
    </row>
    <row r="703010" spans="68:68" customFormat="1">
      <c r="BP703010" s="90"/>
    </row>
    <row r="703011" spans="68:68" customFormat="1">
      <c r="BP703011" s="90"/>
    </row>
    <row r="703012" spans="68:68" customFormat="1">
      <c r="BP703012" s="90"/>
    </row>
    <row r="703013" spans="68:68" customFormat="1">
      <c r="BP703013" s="90"/>
    </row>
    <row r="703014" spans="68:68" customFormat="1">
      <c r="BP703014" s="90"/>
    </row>
    <row r="703015" spans="68:68" customFormat="1">
      <c r="BP703015" s="90"/>
    </row>
    <row r="703016" spans="68:68" customFormat="1">
      <c r="BP703016" s="90"/>
    </row>
    <row r="703017" spans="68:68" customFormat="1">
      <c r="BP703017" s="90"/>
    </row>
    <row r="703018" spans="68:68" customFormat="1">
      <c r="BP703018" s="90"/>
    </row>
    <row r="703019" spans="68:68" customFormat="1">
      <c r="BP703019" s="90"/>
    </row>
    <row r="703020" spans="68:68" customFormat="1">
      <c r="BP703020" s="90"/>
    </row>
    <row r="703021" spans="68:68" customFormat="1">
      <c r="BP703021" s="90"/>
    </row>
    <row r="703022" spans="68:68" customFormat="1">
      <c r="BP703022" s="90"/>
    </row>
    <row r="703023" spans="68:68" customFormat="1">
      <c r="BP703023" s="90"/>
    </row>
    <row r="703024" spans="68:68" customFormat="1">
      <c r="BP703024" s="90"/>
    </row>
    <row r="703025" spans="68:68" customFormat="1">
      <c r="BP703025" s="90"/>
    </row>
    <row r="703026" spans="68:68" customFormat="1">
      <c r="BP703026" s="90"/>
    </row>
    <row r="703027" spans="68:68" customFormat="1">
      <c r="BP703027" s="90"/>
    </row>
    <row r="703028" spans="68:68" customFormat="1">
      <c r="BP703028" s="90"/>
    </row>
    <row r="703029" spans="68:68" customFormat="1">
      <c r="BP703029" s="90"/>
    </row>
    <row r="703030" spans="68:68" customFormat="1">
      <c r="BP703030" s="90"/>
    </row>
    <row r="703031" spans="68:68" customFormat="1">
      <c r="BP703031" s="90"/>
    </row>
    <row r="703032" spans="68:68" customFormat="1">
      <c r="BP703032" s="90"/>
    </row>
    <row r="703033" spans="68:68" customFormat="1">
      <c r="BP703033" s="90"/>
    </row>
    <row r="703034" spans="68:68" customFormat="1">
      <c r="BP703034" s="90"/>
    </row>
    <row r="703035" spans="68:68" customFormat="1">
      <c r="BP703035" s="90"/>
    </row>
    <row r="703036" spans="68:68" customFormat="1">
      <c r="BP703036" s="90"/>
    </row>
    <row r="703037" spans="68:68" customFormat="1">
      <c r="BP703037" s="90"/>
    </row>
    <row r="703038" spans="68:68" customFormat="1">
      <c r="BP703038" s="90"/>
    </row>
    <row r="703039" spans="68:68" customFormat="1">
      <c r="BP703039" s="90"/>
    </row>
    <row r="703040" spans="68:68" customFormat="1">
      <c r="BP703040" s="90"/>
    </row>
    <row r="703041" spans="68:68" customFormat="1">
      <c r="BP703041" s="90"/>
    </row>
    <row r="703042" spans="68:68" customFormat="1">
      <c r="BP703042" s="90"/>
    </row>
    <row r="703043" spans="68:68" customFormat="1">
      <c r="BP703043" s="90"/>
    </row>
    <row r="703044" spans="68:68" customFormat="1">
      <c r="BP703044" s="90"/>
    </row>
    <row r="703045" spans="68:68" customFormat="1">
      <c r="BP703045" s="90"/>
    </row>
    <row r="703046" spans="68:68" customFormat="1">
      <c r="BP703046" s="90"/>
    </row>
    <row r="703047" spans="68:68" customFormat="1">
      <c r="BP703047" s="90"/>
    </row>
    <row r="703048" spans="68:68" customFormat="1">
      <c r="BP703048" s="90"/>
    </row>
    <row r="703049" spans="68:68" customFormat="1">
      <c r="BP703049" s="90"/>
    </row>
    <row r="703050" spans="68:68" customFormat="1">
      <c r="BP703050" s="90"/>
    </row>
    <row r="703051" spans="68:68" customFormat="1">
      <c r="BP703051" s="90"/>
    </row>
    <row r="703052" spans="68:68" customFormat="1">
      <c r="BP703052" s="90"/>
    </row>
    <row r="703053" spans="68:68" customFormat="1">
      <c r="BP703053" s="90"/>
    </row>
    <row r="703054" spans="68:68" customFormat="1">
      <c r="BP703054" s="90"/>
    </row>
    <row r="703055" spans="68:68" customFormat="1">
      <c r="BP703055" s="90"/>
    </row>
    <row r="703056" spans="68:68" customFormat="1">
      <c r="BP703056" s="90"/>
    </row>
    <row r="703057" spans="68:68" customFormat="1">
      <c r="BP703057" s="90"/>
    </row>
    <row r="703058" spans="68:68" customFormat="1">
      <c r="BP703058" s="90"/>
    </row>
    <row r="703059" spans="68:68" customFormat="1">
      <c r="BP703059" s="90"/>
    </row>
    <row r="703060" spans="68:68" customFormat="1">
      <c r="BP703060" s="90"/>
    </row>
    <row r="703061" spans="68:68" customFormat="1">
      <c r="BP703061" s="90"/>
    </row>
    <row r="703062" spans="68:68" customFormat="1">
      <c r="BP703062" s="90"/>
    </row>
    <row r="703063" spans="68:68" customFormat="1">
      <c r="BP703063" s="90"/>
    </row>
    <row r="703064" spans="68:68" customFormat="1">
      <c r="BP703064" s="90"/>
    </row>
    <row r="703065" spans="68:68" customFormat="1">
      <c r="BP703065" s="90"/>
    </row>
    <row r="703066" spans="68:68" customFormat="1">
      <c r="BP703066" s="90"/>
    </row>
    <row r="703067" spans="68:68" customFormat="1">
      <c r="BP703067" s="90"/>
    </row>
    <row r="703068" spans="68:68" customFormat="1">
      <c r="BP703068" s="90"/>
    </row>
    <row r="703069" spans="68:68" customFormat="1">
      <c r="BP703069" s="90"/>
    </row>
    <row r="703070" spans="68:68" customFormat="1">
      <c r="BP703070" s="90"/>
    </row>
    <row r="703071" spans="68:68" customFormat="1">
      <c r="BP703071" s="90"/>
    </row>
    <row r="703072" spans="68:68" customFormat="1">
      <c r="BP703072" s="90"/>
    </row>
    <row r="703073" spans="68:68" customFormat="1">
      <c r="BP703073" s="90"/>
    </row>
    <row r="703074" spans="68:68" customFormat="1">
      <c r="BP703074" s="90"/>
    </row>
    <row r="703075" spans="68:68" customFormat="1">
      <c r="BP703075" s="90"/>
    </row>
    <row r="703076" spans="68:68" customFormat="1">
      <c r="BP703076" s="90"/>
    </row>
    <row r="703077" spans="68:68" customFormat="1">
      <c r="BP703077" s="90"/>
    </row>
    <row r="703078" spans="68:68" customFormat="1">
      <c r="BP703078" s="90"/>
    </row>
    <row r="703079" spans="68:68" customFormat="1">
      <c r="BP703079" s="90"/>
    </row>
    <row r="703080" spans="68:68" customFormat="1">
      <c r="BP703080" s="90"/>
    </row>
    <row r="703081" spans="68:68" customFormat="1">
      <c r="BP703081" s="90"/>
    </row>
    <row r="703082" spans="68:68" customFormat="1">
      <c r="BP703082" s="90"/>
    </row>
    <row r="703083" spans="68:68" customFormat="1">
      <c r="BP703083" s="90"/>
    </row>
    <row r="703084" spans="68:68" customFormat="1">
      <c r="BP703084" s="90"/>
    </row>
    <row r="703085" spans="68:68" customFormat="1">
      <c r="BP703085" s="90"/>
    </row>
    <row r="703086" spans="68:68" customFormat="1">
      <c r="BP703086" s="90"/>
    </row>
    <row r="703087" spans="68:68" customFormat="1">
      <c r="BP703087" s="90"/>
    </row>
    <row r="703088" spans="68:68" customFormat="1">
      <c r="BP703088" s="90"/>
    </row>
    <row r="703089" spans="68:68" customFormat="1">
      <c r="BP703089" s="90"/>
    </row>
    <row r="703090" spans="68:68" customFormat="1">
      <c r="BP703090" s="90"/>
    </row>
    <row r="703091" spans="68:68" customFormat="1">
      <c r="BP703091" s="90"/>
    </row>
    <row r="703092" spans="68:68" customFormat="1">
      <c r="BP703092" s="90"/>
    </row>
    <row r="703093" spans="68:68" customFormat="1">
      <c r="BP703093" s="90"/>
    </row>
    <row r="703094" spans="68:68" customFormat="1">
      <c r="BP703094" s="90"/>
    </row>
    <row r="703095" spans="68:68" customFormat="1">
      <c r="BP703095" s="90"/>
    </row>
    <row r="703096" spans="68:68" customFormat="1">
      <c r="BP703096" s="90"/>
    </row>
    <row r="703097" spans="68:68" customFormat="1">
      <c r="BP703097" s="90"/>
    </row>
    <row r="703098" spans="68:68" customFormat="1">
      <c r="BP703098" s="90"/>
    </row>
    <row r="703099" spans="68:68" customFormat="1">
      <c r="BP703099" s="90"/>
    </row>
    <row r="703100" spans="68:68" customFormat="1">
      <c r="BP703100" s="90"/>
    </row>
    <row r="703101" spans="68:68" customFormat="1">
      <c r="BP703101" s="90"/>
    </row>
    <row r="703102" spans="68:68" customFormat="1">
      <c r="BP703102" s="90"/>
    </row>
    <row r="703103" spans="68:68" customFormat="1">
      <c r="BP703103" s="90"/>
    </row>
    <row r="703104" spans="68:68" customFormat="1">
      <c r="BP703104" s="90"/>
    </row>
    <row r="703105" spans="68:68" customFormat="1">
      <c r="BP703105" s="90"/>
    </row>
    <row r="703106" spans="68:68" customFormat="1">
      <c r="BP703106" s="90"/>
    </row>
    <row r="703107" spans="68:68" customFormat="1">
      <c r="BP703107" s="90"/>
    </row>
    <row r="703108" spans="68:68" customFormat="1">
      <c r="BP703108" s="90"/>
    </row>
    <row r="703109" spans="68:68" customFormat="1">
      <c r="BP703109" s="90"/>
    </row>
    <row r="703110" spans="68:68" customFormat="1">
      <c r="BP703110" s="90"/>
    </row>
    <row r="703111" spans="68:68" customFormat="1">
      <c r="BP703111" s="90"/>
    </row>
    <row r="703112" spans="68:68" customFormat="1">
      <c r="BP703112" s="90"/>
    </row>
    <row r="703113" spans="68:68" customFormat="1">
      <c r="BP703113" s="90"/>
    </row>
    <row r="703114" spans="68:68" customFormat="1">
      <c r="BP703114" s="90"/>
    </row>
    <row r="703115" spans="68:68" customFormat="1">
      <c r="BP703115" s="90"/>
    </row>
    <row r="703116" spans="68:68" customFormat="1">
      <c r="BP703116" s="90"/>
    </row>
    <row r="703117" spans="68:68" customFormat="1">
      <c r="BP703117" s="90"/>
    </row>
    <row r="703118" spans="68:68" customFormat="1">
      <c r="BP703118" s="90"/>
    </row>
    <row r="703119" spans="68:68" customFormat="1">
      <c r="BP703119" s="90"/>
    </row>
    <row r="703120" spans="68:68" customFormat="1">
      <c r="BP703120" s="90"/>
    </row>
    <row r="703121" spans="68:68" customFormat="1">
      <c r="BP703121" s="90"/>
    </row>
    <row r="703122" spans="68:68" customFormat="1">
      <c r="BP703122" s="90"/>
    </row>
    <row r="703123" spans="68:68" customFormat="1">
      <c r="BP703123" s="90"/>
    </row>
    <row r="703124" spans="68:68" customFormat="1">
      <c r="BP703124" s="90"/>
    </row>
    <row r="703125" spans="68:68" customFormat="1">
      <c r="BP703125" s="90"/>
    </row>
    <row r="703126" spans="68:68" customFormat="1">
      <c r="BP703126" s="90"/>
    </row>
    <row r="703127" spans="68:68" customFormat="1">
      <c r="BP703127" s="90"/>
    </row>
    <row r="703128" spans="68:68" customFormat="1">
      <c r="BP703128" s="90"/>
    </row>
    <row r="703129" spans="68:68" customFormat="1">
      <c r="BP703129" s="90"/>
    </row>
    <row r="703130" spans="68:68" customFormat="1">
      <c r="BP703130" s="90"/>
    </row>
    <row r="703131" spans="68:68" customFormat="1">
      <c r="BP703131" s="90"/>
    </row>
    <row r="703132" spans="68:68" customFormat="1">
      <c r="BP703132" s="90"/>
    </row>
    <row r="703133" spans="68:68" customFormat="1">
      <c r="BP703133" s="90"/>
    </row>
    <row r="703134" spans="68:68" customFormat="1">
      <c r="BP703134" s="90"/>
    </row>
    <row r="703135" spans="68:68" customFormat="1">
      <c r="BP703135" s="90"/>
    </row>
    <row r="703136" spans="68:68" customFormat="1">
      <c r="BP703136" s="90"/>
    </row>
    <row r="703137" spans="68:68" customFormat="1">
      <c r="BP703137" s="90"/>
    </row>
    <row r="703138" spans="68:68" customFormat="1">
      <c r="BP703138" s="90"/>
    </row>
    <row r="703139" spans="68:68" customFormat="1">
      <c r="BP703139" s="90"/>
    </row>
    <row r="703140" spans="68:68" customFormat="1">
      <c r="BP703140" s="90"/>
    </row>
    <row r="703141" spans="68:68" customFormat="1">
      <c r="BP703141" s="90"/>
    </row>
    <row r="703142" spans="68:68" customFormat="1">
      <c r="BP703142" s="90"/>
    </row>
    <row r="703143" spans="68:68" customFormat="1">
      <c r="BP703143" s="90"/>
    </row>
    <row r="703144" spans="68:68" customFormat="1">
      <c r="BP703144" s="90"/>
    </row>
    <row r="703145" spans="68:68" customFormat="1">
      <c r="BP703145" s="90"/>
    </row>
    <row r="703146" spans="68:68" customFormat="1">
      <c r="BP703146" s="90"/>
    </row>
    <row r="703147" spans="68:68" customFormat="1">
      <c r="BP703147" s="90"/>
    </row>
    <row r="703148" spans="68:68" customFormat="1">
      <c r="BP703148" s="90"/>
    </row>
    <row r="703149" spans="68:68" customFormat="1">
      <c r="BP703149" s="90"/>
    </row>
    <row r="703150" spans="68:68" customFormat="1">
      <c r="BP703150" s="90"/>
    </row>
    <row r="703151" spans="68:68" customFormat="1">
      <c r="BP703151" s="90"/>
    </row>
    <row r="703152" spans="68:68" customFormat="1">
      <c r="BP703152" s="90"/>
    </row>
    <row r="703153" spans="68:68" customFormat="1">
      <c r="BP703153" s="90"/>
    </row>
    <row r="703154" spans="68:68" customFormat="1">
      <c r="BP703154" s="90"/>
    </row>
    <row r="703155" spans="68:68" customFormat="1">
      <c r="BP703155" s="90"/>
    </row>
    <row r="703156" spans="68:68" customFormat="1">
      <c r="BP703156" s="90"/>
    </row>
    <row r="703157" spans="68:68" customFormat="1">
      <c r="BP703157" s="90"/>
    </row>
    <row r="703158" spans="68:68" customFormat="1">
      <c r="BP703158" s="90"/>
    </row>
    <row r="703159" spans="68:68" customFormat="1">
      <c r="BP703159" s="90"/>
    </row>
    <row r="703160" spans="68:68" customFormat="1">
      <c r="BP703160" s="90"/>
    </row>
    <row r="703161" spans="68:68" customFormat="1">
      <c r="BP703161" s="90"/>
    </row>
    <row r="703162" spans="68:68" customFormat="1">
      <c r="BP703162" s="90"/>
    </row>
    <row r="703163" spans="68:68" customFormat="1">
      <c r="BP703163" s="90"/>
    </row>
    <row r="703164" spans="68:68" customFormat="1">
      <c r="BP703164" s="90"/>
    </row>
    <row r="703165" spans="68:68" customFormat="1">
      <c r="BP703165" s="90"/>
    </row>
    <row r="703166" spans="68:68" customFormat="1">
      <c r="BP703166" s="90"/>
    </row>
    <row r="703167" spans="68:68" customFormat="1">
      <c r="BP703167" s="90"/>
    </row>
    <row r="703168" spans="68:68" customFormat="1">
      <c r="BP703168" s="90"/>
    </row>
    <row r="703169" spans="68:68" customFormat="1">
      <c r="BP703169" s="90"/>
    </row>
    <row r="703170" spans="68:68" customFormat="1">
      <c r="BP703170" s="90"/>
    </row>
    <row r="703171" spans="68:68" customFormat="1">
      <c r="BP703171" s="90"/>
    </row>
    <row r="703172" spans="68:68" customFormat="1">
      <c r="BP703172" s="90"/>
    </row>
    <row r="703173" spans="68:68" customFormat="1">
      <c r="BP703173" s="90"/>
    </row>
    <row r="703174" spans="68:68" customFormat="1">
      <c r="BP703174" s="90"/>
    </row>
    <row r="703175" spans="68:68" customFormat="1">
      <c r="BP703175" s="90"/>
    </row>
    <row r="703176" spans="68:68" customFormat="1">
      <c r="BP703176" s="90"/>
    </row>
    <row r="703177" spans="68:68" customFormat="1">
      <c r="BP703177" s="90"/>
    </row>
    <row r="703178" spans="68:68" customFormat="1">
      <c r="BP703178" s="90"/>
    </row>
    <row r="703179" spans="68:68" customFormat="1">
      <c r="BP703179" s="90"/>
    </row>
    <row r="703180" spans="68:68" customFormat="1">
      <c r="BP703180" s="90"/>
    </row>
    <row r="703181" spans="68:68" customFormat="1">
      <c r="BP703181" s="90"/>
    </row>
    <row r="703182" spans="68:68" customFormat="1">
      <c r="BP703182" s="90"/>
    </row>
    <row r="703183" spans="68:68" customFormat="1">
      <c r="BP703183" s="90"/>
    </row>
    <row r="703184" spans="68:68" customFormat="1">
      <c r="BP703184" s="90"/>
    </row>
    <row r="703185" spans="68:68" customFormat="1">
      <c r="BP703185" s="90"/>
    </row>
    <row r="703186" spans="68:68" customFormat="1">
      <c r="BP703186" s="90"/>
    </row>
    <row r="703187" spans="68:68" customFormat="1">
      <c r="BP703187" s="90"/>
    </row>
    <row r="703188" spans="68:68" customFormat="1">
      <c r="BP703188" s="90"/>
    </row>
    <row r="703189" spans="68:68" customFormat="1">
      <c r="BP703189" s="90"/>
    </row>
    <row r="703190" spans="68:68" customFormat="1">
      <c r="BP703190" s="90"/>
    </row>
    <row r="703191" spans="68:68" customFormat="1">
      <c r="BP703191" s="90"/>
    </row>
    <row r="703192" spans="68:68" customFormat="1">
      <c r="BP703192" s="90"/>
    </row>
    <row r="703193" spans="68:68" customFormat="1">
      <c r="BP703193" s="90"/>
    </row>
    <row r="703194" spans="68:68" customFormat="1">
      <c r="BP703194" s="90"/>
    </row>
    <row r="703195" spans="68:68" customFormat="1">
      <c r="BP703195" s="90"/>
    </row>
    <row r="703196" spans="68:68" customFormat="1">
      <c r="BP703196" s="90"/>
    </row>
    <row r="703197" spans="68:68" customFormat="1">
      <c r="BP703197" s="90"/>
    </row>
    <row r="703198" spans="68:68" customFormat="1">
      <c r="BP703198" s="90"/>
    </row>
    <row r="703199" spans="68:68" customFormat="1">
      <c r="BP703199" s="90"/>
    </row>
    <row r="703200" spans="68:68" customFormat="1">
      <c r="BP703200" s="90"/>
    </row>
    <row r="703201" spans="68:68" customFormat="1">
      <c r="BP703201" s="90"/>
    </row>
    <row r="703202" spans="68:68" customFormat="1">
      <c r="BP703202" s="90"/>
    </row>
    <row r="703203" spans="68:68" customFormat="1">
      <c r="BP703203" s="90"/>
    </row>
    <row r="703204" spans="68:68" customFormat="1">
      <c r="BP703204" s="90"/>
    </row>
    <row r="703205" spans="68:68" customFormat="1">
      <c r="BP703205" s="90"/>
    </row>
    <row r="703206" spans="68:68" customFormat="1">
      <c r="BP703206" s="90"/>
    </row>
    <row r="703207" spans="68:68" customFormat="1">
      <c r="BP703207" s="90"/>
    </row>
    <row r="703208" spans="68:68" customFormat="1">
      <c r="BP703208" s="90"/>
    </row>
    <row r="703209" spans="68:68" customFormat="1">
      <c r="BP703209" s="90"/>
    </row>
    <row r="703210" spans="68:68" customFormat="1">
      <c r="BP703210" s="90"/>
    </row>
    <row r="703211" spans="68:68" customFormat="1">
      <c r="BP703211" s="90"/>
    </row>
    <row r="703212" spans="68:68" customFormat="1">
      <c r="BP703212" s="90"/>
    </row>
    <row r="703213" spans="68:68" customFormat="1">
      <c r="BP703213" s="90"/>
    </row>
    <row r="703214" spans="68:68" customFormat="1">
      <c r="BP703214" s="90"/>
    </row>
    <row r="703215" spans="68:68" customFormat="1">
      <c r="BP703215" s="90"/>
    </row>
    <row r="703216" spans="68:68" customFormat="1">
      <c r="BP703216" s="90"/>
    </row>
    <row r="703217" spans="68:68" customFormat="1">
      <c r="BP703217" s="90"/>
    </row>
    <row r="703218" spans="68:68" customFormat="1">
      <c r="BP703218" s="90"/>
    </row>
    <row r="703219" spans="68:68" customFormat="1">
      <c r="BP703219" s="90"/>
    </row>
    <row r="703220" spans="68:68" customFormat="1">
      <c r="BP703220" s="90"/>
    </row>
    <row r="703221" spans="68:68" customFormat="1">
      <c r="BP703221" s="90"/>
    </row>
    <row r="703222" spans="68:68" customFormat="1">
      <c r="BP703222" s="90"/>
    </row>
    <row r="703223" spans="68:68" customFormat="1">
      <c r="BP703223" s="90"/>
    </row>
    <row r="703224" spans="68:68" customFormat="1">
      <c r="BP703224" s="90"/>
    </row>
    <row r="703225" spans="68:68" customFormat="1">
      <c r="BP703225" s="90"/>
    </row>
    <row r="703226" spans="68:68" customFormat="1">
      <c r="BP703226" s="90"/>
    </row>
    <row r="703227" spans="68:68" customFormat="1">
      <c r="BP703227" s="90"/>
    </row>
    <row r="703228" spans="68:68" customFormat="1">
      <c r="BP703228" s="90"/>
    </row>
    <row r="703229" spans="68:68" customFormat="1">
      <c r="BP703229" s="90"/>
    </row>
    <row r="703230" spans="68:68" customFormat="1">
      <c r="BP703230" s="90"/>
    </row>
    <row r="703231" spans="68:68" customFormat="1">
      <c r="BP703231" s="90"/>
    </row>
    <row r="703232" spans="68:68" customFormat="1">
      <c r="BP703232" s="90"/>
    </row>
    <row r="703233" spans="68:68" customFormat="1">
      <c r="BP703233" s="90"/>
    </row>
    <row r="703234" spans="68:68" customFormat="1">
      <c r="BP703234" s="90"/>
    </row>
    <row r="703235" spans="68:68" customFormat="1">
      <c r="BP703235" s="90"/>
    </row>
    <row r="703236" spans="68:68" customFormat="1">
      <c r="BP703236" s="90"/>
    </row>
    <row r="703237" spans="68:68" customFormat="1">
      <c r="BP703237" s="90"/>
    </row>
    <row r="703238" spans="68:68" customFormat="1">
      <c r="BP703238" s="90"/>
    </row>
    <row r="703239" spans="68:68" customFormat="1">
      <c r="BP703239" s="90"/>
    </row>
    <row r="703240" spans="68:68" customFormat="1">
      <c r="BP703240" s="90"/>
    </row>
    <row r="703241" spans="68:68" customFormat="1">
      <c r="BP703241" s="90"/>
    </row>
    <row r="703242" spans="68:68" customFormat="1">
      <c r="BP703242" s="90"/>
    </row>
    <row r="703243" spans="68:68" customFormat="1">
      <c r="BP703243" s="90"/>
    </row>
    <row r="703244" spans="68:68" customFormat="1">
      <c r="BP703244" s="90"/>
    </row>
    <row r="703245" spans="68:68" customFormat="1">
      <c r="BP703245" s="90"/>
    </row>
    <row r="703246" spans="68:68" customFormat="1">
      <c r="BP703246" s="90"/>
    </row>
    <row r="703247" spans="68:68" customFormat="1">
      <c r="BP703247" s="90"/>
    </row>
    <row r="703248" spans="68:68" customFormat="1">
      <c r="BP703248" s="90"/>
    </row>
    <row r="703249" spans="68:68" customFormat="1">
      <c r="BP703249" s="90"/>
    </row>
    <row r="703250" spans="68:68" customFormat="1">
      <c r="BP703250" s="90"/>
    </row>
    <row r="703251" spans="68:68" customFormat="1">
      <c r="BP703251" s="90"/>
    </row>
    <row r="703252" spans="68:68" customFormat="1">
      <c r="BP703252" s="90"/>
    </row>
    <row r="703253" spans="68:68" customFormat="1">
      <c r="BP703253" s="90"/>
    </row>
    <row r="703254" spans="68:68" customFormat="1">
      <c r="BP703254" s="90"/>
    </row>
    <row r="703255" spans="68:68" customFormat="1">
      <c r="BP703255" s="90"/>
    </row>
    <row r="703256" spans="68:68" customFormat="1">
      <c r="BP703256" s="90"/>
    </row>
    <row r="703257" spans="68:68" customFormat="1">
      <c r="BP703257" s="90"/>
    </row>
    <row r="703258" spans="68:68" customFormat="1">
      <c r="BP703258" s="90"/>
    </row>
    <row r="703259" spans="68:68" customFormat="1">
      <c r="BP703259" s="90"/>
    </row>
    <row r="703260" spans="68:68" customFormat="1">
      <c r="BP703260" s="90"/>
    </row>
    <row r="703261" spans="68:68" customFormat="1">
      <c r="BP703261" s="90"/>
    </row>
    <row r="703262" spans="68:68" customFormat="1">
      <c r="BP703262" s="90"/>
    </row>
    <row r="703263" spans="68:68" customFormat="1">
      <c r="BP703263" s="90"/>
    </row>
    <row r="703264" spans="68:68" customFormat="1">
      <c r="BP703264" s="90"/>
    </row>
    <row r="703265" spans="68:68" customFormat="1">
      <c r="BP703265" s="90"/>
    </row>
    <row r="703266" spans="68:68" customFormat="1">
      <c r="BP703266" s="90"/>
    </row>
    <row r="703267" spans="68:68" customFormat="1">
      <c r="BP703267" s="90"/>
    </row>
    <row r="703268" spans="68:68" customFormat="1">
      <c r="BP703268" s="90"/>
    </row>
    <row r="703269" spans="68:68" customFormat="1">
      <c r="BP703269" s="90"/>
    </row>
    <row r="703270" spans="68:68" customFormat="1">
      <c r="BP703270" s="90"/>
    </row>
    <row r="703271" spans="68:68" customFormat="1">
      <c r="BP703271" s="90"/>
    </row>
    <row r="703272" spans="68:68" customFormat="1">
      <c r="BP703272" s="90"/>
    </row>
    <row r="703273" spans="68:68" customFormat="1">
      <c r="BP703273" s="90"/>
    </row>
    <row r="703274" spans="68:68" customFormat="1">
      <c r="BP703274" s="90"/>
    </row>
    <row r="703275" spans="68:68" customFormat="1">
      <c r="BP703275" s="90"/>
    </row>
    <row r="703276" spans="68:68" customFormat="1">
      <c r="BP703276" s="90"/>
    </row>
    <row r="703277" spans="68:68" customFormat="1">
      <c r="BP703277" s="90"/>
    </row>
    <row r="703278" spans="68:68" customFormat="1">
      <c r="BP703278" s="90"/>
    </row>
    <row r="703279" spans="68:68" customFormat="1">
      <c r="BP703279" s="90"/>
    </row>
    <row r="703280" spans="68:68" customFormat="1">
      <c r="BP703280" s="90"/>
    </row>
    <row r="703281" spans="68:68" customFormat="1">
      <c r="BP703281" s="90"/>
    </row>
    <row r="703282" spans="68:68" customFormat="1">
      <c r="BP703282" s="90"/>
    </row>
    <row r="703283" spans="68:68" customFormat="1">
      <c r="BP703283" s="90"/>
    </row>
    <row r="703284" spans="68:68" customFormat="1">
      <c r="BP703284" s="90"/>
    </row>
    <row r="703285" spans="68:68" customFormat="1">
      <c r="BP703285" s="90"/>
    </row>
    <row r="703286" spans="68:68" customFormat="1">
      <c r="BP703286" s="90"/>
    </row>
    <row r="703287" spans="68:68" customFormat="1">
      <c r="BP703287" s="90"/>
    </row>
    <row r="703288" spans="68:68" customFormat="1">
      <c r="BP703288" s="90"/>
    </row>
    <row r="703289" spans="68:68" customFormat="1">
      <c r="BP703289" s="90"/>
    </row>
    <row r="703290" spans="68:68" customFormat="1">
      <c r="BP703290" s="90"/>
    </row>
    <row r="703291" spans="68:68" customFormat="1">
      <c r="BP703291" s="90"/>
    </row>
    <row r="703292" spans="68:68" customFormat="1">
      <c r="BP703292" s="90"/>
    </row>
    <row r="703293" spans="68:68" customFormat="1">
      <c r="BP703293" s="90"/>
    </row>
    <row r="703294" spans="68:68" customFormat="1">
      <c r="BP703294" s="90"/>
    </row>
    <row r="703295" spans="68:68" customFormat="1">
      <c r="BP703295" s="90"/>
    </row>
    <row r="703296" spans="68:68" customFormat="1">
      <c r="BP703296" s="90"/>
    </row>
    <row r="703297" spans="68:68" customFormat="1">
      <c r="BP703297" s="90"/>
    </row>
    <row r="703298" spans="68:68" customFormat="1">
      <c r="BP703298" s="90"/>
    </row>
    <row r="703299" spans="68:68" customFormat="1">
      <c r="BP703299" s="90"/>
    </row>
    <row r="703300" spans="68:68" customFormat="1">
      <c r="BP703300" s="90"/>
    </row>
    <row r="703301" spans="68:68" customFormat="1">
      <c r="BP703301" s="90"/>
    </row>
    <row r="703302" spans="68:68" customFormat="1">
      <c r="BP703302" s="90"/>
    </row>
    <row r="703303" spans="68:68" customFormat="1">
      <c r="BP703303" s="90"/>
    </row>
    <row r="703304" spans="68:68" customFormat="1">
      <c r="BP703304" s="90"/>
    </row>
    <row r="703305" spans="68:68" customFormat="1">
      <c r="BP703305" s="90"/>
    </row>
    <row r="703306" spans="68:68" customFormat="1">
      <c r="BP703306" s="90"/>
    </row>
    <row r="703307" spans="68:68" customFormat="1">
      <c r="BP703307" s="90"/>
    </row>
    <row r="703308" spans="68:68" customFormat="1">
      <c r="BP703308" s="90"/>
    </row>
    <row r="703309" spans="68:68" customFormat="1">
      <c r="BP703309" s="90"/>
    </row>
    <row r="703310" spans="68:68" customFormat="1">
      <c r="BP703310" s="90"/>
    </row>
    <row r="703311" spans="68:68" customFormat="1">
      <c r="BP703311" s="90"/>
    </row>
    <row r="703312" spans="68:68" customFormat="1">
      <c r="BP703312" s="90"/>
    </row>
    <row r="703313" spans="68:68" customFormat="1">
      <c r="BP703313" s="90"/>
    </row>
    <row r="703314" spans="68:68" customFormat="1">
      <c r="BP703314" s="90"/>
    </row>
    <row r="703315" spans="68:68" customFormat="1">
      <c r="BP703315" s="90"/>
    </row>
    <row r="703316" spans="68:68" customFormat="1">
      <c r="BP703316" s="90"/>
    </row>
    <row r="703317" spans="68:68" customFormat="1">
      <c r="BP703317" s="90"/>
    </row>
    <row r="703318" spans="68:68" customFormat="1">
      <c r="BP703318" s="90"/>
    </row>
    <row r="703319" spans="68:68" customFormat="1">
      <c r="BP703319" s="90"/>
    </row>
    <row r="703320" spans="68:68" customFormat="1">
      <c r="BP703320" s="90"/>
    </row>
    <row r="703321" spans="68:68" customFormat="1">
      <c r="BP703321" s="90"/>
    </row>
    <row r="703322" spans="68:68" customFormat="1">
      <c r="BP703322" s="90"/>
    </row>
    <row r="703323" spans="68:68" customFormat="1">
      <c r="BP703323" s="90"/>
    </row>
    <row r="703324" spans="68:68" customFormat="1">
      <c r="BP703324" s="90"/>
    </row>
    <row r="703325" spans="68:68" customFormat="1">
      <c r="BP703325" s="90"/>
    </row>
    <row r="703326" spans="68:68" customFormat="1">
      <c r="BP703326" s="90"/>
    </row>
    <row r="703327" spans="68:68" customFormat="1">
      <c r="BP703327" s="90"/>
    </row>
    <row r="703328" spans="68:68" customFormat="1">
      <c r="BP703328" s="90"/>
    </row>
    <row r="703329" spans="68:68" customFormat="1">
      <c r="BP703329" s="90"/>
    </row>
    <row r="703330" spans="68:68" customFormat="1">
      <c r="BP703330" s="90"/>
    </row>
    <row r="703331" spans="68:68" customFormat="1">
      <c r="BP703331" s="90"/>
    </row>
    <row r="703332" spans="68:68" customFormat="1">
      <c r="BP703332" s="90"/>
    </row>
    <row r="703333" spans="68:68" customFormat="1">
      <c r="BP703333" s="90"/>
    </row>
    <row r="703334" spans="68:68" customFormat="1">
      <c r="BP703334" s="90"/>
    </row>
    <row r="703335" spans="68:68" customFormat="1">
      <c r="BP703335" s="90"/>
    </row>
    <row r="703336" spans="68:68" customFormat="1">
      <c r="BP703336" s="90"/>
    </row>
    <row r="703337" spans="68:68" customFormat="1">
      <c r="BP703337" s="90"/>
    </row>
    <row r="703338" spans="68:68" customFormat="1">
      <c r="BP703338" s="90"/>
    </row>
    <row r="703339" spans="68:68" customFormat="1">
      <c r="BP703339" s="90"/>
    </row>
    <row r="703340" spans="68:68" customFormat="1">
      <c r="BP703340" s="90"/>
    </row>
    <row r="703341" spans="68:68" customFormat="1">
      <c r="BP703341" s="90"/>
    </row>
    <row r="703342" spans="68:68" customFormat="1">
      <c r="BP703342" s="90"/>
    </row>
    <row r="703343" spans="68:68" customFormat="1">
      <c r="BP703343" s="90"/>
    </row>
    <row r="703344" spans="68:68" customFormat="1">
      <c r="BP703344" s="90"/>
    </row>
    <row r="703345" spans="68:68" customFormat="1">
      <c r="BP703345" s="90"/>
    </row>
    <row r="703346" spans="68:68" customFormat="1">
      <c r="BP703346" s="90"/>
    </row>
    <row r="703347" spans="68:68" customFormat="1">
      <c r="BP703347" s="90"/>
    </row>
    <row r="703348" spans="68:68" customFormat="1">
      <c r="BP703348" s="90"/>
    </row>
    <row r="703349" spans="68:68" customFormat="1">
      <c r="BP703349" s="90"/>
    </row>
    <row r="703350" spans="68:68" customFormat="1">
      <c r="BP703350" s="90"/>
    </row>
    <row r="703351" spans="68:68" customFormat="1">
      <c r="BP703351" s="90"/>
    </row>
    <row r="703352" spans="68:68" customFormat="1">
      <c r="BP703352" s="90"/>
    </row>
    <row r="703353" spans="68:68" customFormat="1">
      <c r="BP703353" s="90"/>
    </row>
    <row r="703354" spans="68:68" customFormat="1">
      <c r="BP703354" s="90"/>
    </row>
    <row r="703355" spans="68:68" customFormat="1">
      <c r="BP703355" s="90"/>
    </row>
    <row r="703356" spans="68:68" customFormat="1">
      <c r="BP703356" s="90"/>
    </row>
    <row r="703357" spans="68:68" customFormat="1">
      <c r="BP703357" s="90"/>
    </row>
    <row r="703358" spans="68:68" customFormat="1">
      <c r="BP703358" s="90"/>
    </row>
    <row r="703359" spans="68:68" customFormat="1">
      <c r="BP703359" s="90"/>
    </row>
    <row r="703360" spans="68:68" customFormat="1">
      <c r="BP703360" s="90"/>
    </row>
    <row r="703361" spans="68:68" customFormat="1">
      <c r="BP703361" s="90"/>
    </row>
    <row r="703362" spans="68:68" customFormat="1">
      <c r="BP703362" s="90"/>
    </row>
    <row r="703363" spans="68:68" customFormat="1">
      <c r="BP703363" s="90"/>
    </row>
    <row r="703364" spans="68:68" customFormat="1">
      <c r="BP703364" s="90"/>
    </row>
    <row r="703365" spans="68:68" customFormat="1">
      <c r="BP703365" s="90"/>
    </row>
    <row r="703366" spans="68:68" customFormat="1">
      <c r="BP703366" s="90"/>
    </row>
    <row r="703367" spans="68:68" customFormat="1">
      <c r="BP703367" s="90"/>
    </row>
    <row r="703368" spans="68:68" customFormat="1">
      <c r="BP703368" s="90"/>
    </row>
    <row r="703369" spans="68:68" customFormat="1">
      <c r="BP703369" s="90"/>
    </row>
    <row r="703370" spans="68:68" customFormat="1">
      <c r="BP703370" s="90"/>
    </row>
    <row r="703371" spans="68:68" customFormat="1">
      <c r="BP703371" s="90"/>
    </row>
    <row r="703372" spans="68:68" customFormat="1">
      <c r="BP703372" s="90"/>
    </row>
    <row r="703373" spans="68:68" customFormat="1">
      <c r="BP703373" s="90"/>
    </row>
    <row r="703374" spans="68:68" customFormat="1">
      <c r="BP703374" s="90"/>
    </row>
    <row r="703375" spans="68:68" customFormat="1">
      <c r="BP703375" s="90"/>
    </row>
    <row r="703376" spans="68:68" customFormat="1">
      <c r="BP703376" s="90"/>
    </row>
    <row r="703377" spans="68:68" customFormat="1">
      <c r="BP703377" s="90"/>
    </row>
    <row r="703378" spans="68:68" customFormat="1">
      <c r="BP703378" s="90"/>
    </row>
    <row r="703379" spans="68:68" customFormat="1">
      <c r="BP703379" s="90"/>
    </row>
    <row r="703380" spans="68:68" customFormat="1">
      <c r="BP703380" s="90"/>
    </row>
    <row r="703381" spans="68:68" customFormat="1">
      <c r="BP703381" s="90"/>
    </row>
    <row r="703382" spans="68:68" customFormat="1">
      <c r="BP703382" s="90"/>
    </row>
    <row r="703383" spans="68:68" customFormat="1">
      <c r="BP703383" s="90"/>
    </row>
    <row r="703384" spans="68:68" customFormat="1">
      <c r="BP703384" s="90"/>
    </row>
    <row r="703385" spans="68:68" customFormat="1">
      <c r="BP703385" s="90"/>
    </row>
    <row r="703386" spans="68:68" customFormat="1">
      <c r="BP703386" s="90"/>
    </row>
    <row r="703387" spans="68:68" customFormat="1">
      <c r="BP703387" s="90"/>
    </row>
    <row r="703388" spans="68:68" customFormat="1">
      <c r="BP703388" s="90"/>
    </row>
    <row r="703389" spans="68:68" customFormat="1">
      <c r="BP703389" s="90"/>
    </row>
    <row r="703390" spans="68:68" customFormat="1">
      <c r="BP703390" s="90"/>
    </row>
    <row r="703391" spans="68:68" customFormat="1">
      <c r="BP703391" s="90"/>
    </row>
    <row r="703392" spans="68:68" customFormat="1">
      <c r="BP703392" s="90"/>
    </row>
    <row r="703393" spans="68:68" customFormat="1">
      <c r="BP703393" s="90"/>
    </row>
    <row r="703394" spans="68:68" customFormat="1">
      <c r="BP703394" s="90"/>
    </row>
    <row r="703395" spans="68:68" customFormat="1">
      <c r="BP703395" s="90"/>
    </row>
    <row r="703396" spans="68:68" customFormat="1">
      <c r="BP703396" s="90"/>
    </row>
    <row r="703397" spans="68:68" customFormat="1">
      <c r="BP703397" s="90"/>
    </row>
    <row r="703398" spans="68:68" customFormat="1">
      <c r="BP703398" s="90"/>
    </row>
    <row r="703399" spans="68:68" customFormat="1">
      <c r="BP703399" s="90"/>
    </row>
    <row r="703400" spans="68:68" customFormat="1">
      <c r="BP703400" s="90"/>
    </row>
    <row r="703401" spans="68:68" customFormat="1">
      <c r="BP703401" s="90"/>
    </row>
    <row r="703402" spans="68:68" customFormat="1">
      <c r="BP703402" s="90"/>
    </row>
    <row r="703403" spans="68:68" customFormat="1">
      <c r="BP703403" s="90"/>
    </row>
    <row r="703404" spans="68:68" customFormat="1">
      <c r="BP703404" s="90"/>
    </row>
    <row r="703405" spans="68:68" customFormat="1">
      <c r="BP703405" s="90"/>
    </row>
    <row r="703406" spans="68:68" customFormat="1">
      <c r="BP703406" s="90"/>
    </row>
    <row r="703407" spans="68:68" customFormat="1">
      <c r="BP703407" s="90"/>
    </row>
    <row r="703408" spans="68:68" customFormat="1">
      <c r="BP703408" s="90"/>
    </row>
    <row r="703409" spans="68:68" customFormat="1">
      <c r="BP703409" s="90"/>
    </row>
    <row r="703410" spans="68:68" customFormat="1">
      <c r="BP703410" s="90"/>
    </row>
    <row r="703411" spans="68:68" customFormat="1">
      <c r="BP703411" s="90"/>
    </row>
    <row r="703412" spans="68:68" customFormat="1">
      <c r="BP703412" s="90"/>
    </row>
    <row r="703413" spans="68:68" customFormat="1">
      <c r="BP703413" s="90"/>
    </row>
    <row r="703414" spans="68:68" customFormat="1">
      <c r="BP703414" s="90"/>
    </row>
    <row r="703415" spans="68:68" customFormat="1">
      <c r="BP703415" s="90"/>
    </row>
    <row r="703416" spans="68:68" customFormat="1">
      <c r="BP703416" s="90"/>
    </row>
    <row r="703417" spans="68:68" customFormat="1">
      <c r="BP703417" s="90"/>
    </row>
    <row r="703418" spans="68:68" customFormat="1">
      <c r="BP703418" s="90"/>
    </row>
    <row r="703419" spans="68:68" customFormat="1">
      <c r="BP703419" s="90"/>
    </row>
    <row r="703420" spans="68:68" customFormat="1">
      <c r="BP703420" s="90"/>
    </row>
    <row r="703421" spans="68:68" customFormat="1">
      <c r="BP703421" s="90"/>
    </row>
    <row r="703422" spans="68:68" customFormat="1">
      <c r="BP703422" s="90"/>
    </row>
    <row r="703423" spans="68:68" customFormat="1">
      <c r="BP703423" s="90"/>
    </row>
    <row r="703424" spans="68:68" customFormat="1">
      <c r="BP703424" s="90"/>
    </row>
    <row r="703425" spans="68:68" customFormat="1">
      <c r="BP703425" s="90"/>
    </row>
    <row r="703426" spans="68:68" customFormat="1">
      <c r="BP703426" s="90"/>
    </row>
    <row r="703427" spans="68:68" customFormat="1">
      <c r="BP703427" s="90"/>
    </row>
    <row r="703428" spans="68:68" customFormat="1">
      <c r="BP703428" s="90"/>
    </row>
    <row r="703429" spans="68:68" customFormat="1">
      <c r="BP703429" s="90"/>
    </row>
    <row r="703430" spans="68:68" customFormat="1">
      <c r="BP703430" s="90"/>
    </row>
    <row r="703431" spans="68:68" customFormat="1">
      <c r="BP703431" s="90"/>
    </row>
    <row r="703432" spans="68:68" customFormat="1">
      <c r="BP703432" s="90"/>
    </row>
    <row r="703433" spans="68:68" customFormat="1">
      <c r="BP703433" s="90"/>
    </row>
    <row r="703434" spans="68:68" customFormat="1">
      <c r="BP703434" s="90"/>
    </row>
    <row r="703435" spans="68:68" customFormat="1">
      <c r="BP703435" s="90"/>
    </row>
    <row r="703436" spans="68:68" customFormat="1">
      <c r="BP703436" s="90"/>
    </row>
    <row r="703437" spans="68:68" customFormat="1">
      <c r="BP703437" s="90"/>
    </row>
    <row r="703438" spans="68:68" customFormat="1">
      <c r="BP703438" s="90"/>
    </row>
    <row r="703439" spans="68:68" customFormat="1">
      <c r="BP703439" s="90"/>
    </row>
    <row r="703440" spans="68:68" customFormat="1">
      <c r="BP703440" s="90"/>
    </row>
    <row r="703441" spans="68:68" customFormat="1">
      <c r="BP703441" s="90"/>
    </row>
    <row r="703442" spans="68:68" customFormat="1">
      <c r="BP703442" s="90"/>
    </row>
    <row r="703443" spans="68:68" customFormat="1">
      <c r="BP703443" s="90"/>
    </row>
    <row r="703444" spans="68:68" customFormat="1">
      <c r="BP703444" s="90"/>
    </row>
    <row r="703445" spans="68:68" customFormat="1">
      <c r="BP703445" s="90"/>
    </row>
    <row r="703446" spans="68:68" customFormat="1">
      <c r="BP703446" s="90"/>
    </row>
    <row r="703447" spans="68:68" customFormat="1">
      <c r="BP703447" s="90"/>
    </row>
    <row r="703448" spans="68:68" customFormat="1">
      <c r="BP703448" s="90"/>
    </row>
    <row r="703449" spans="68:68" customFormat="1">
      <c r="BP703449" s="90"/>
    </row>
    <row r="703450" spans="68:68" customFormat="1">
      <c r="BP703450" s="90"/>
    </row>
    <row r="703451" spans="68:68" customFormat="1">
      <c r="BP703451" s="90"/>
    </row>
    <row r="703452" spans="68:68" customFormat="1">
      <c r="BP703452" s="90"/>
    </row>
    <row r="703453" spans="68:68" customFormat="1">
      <c r="BP703453" s="90"/>
    </row>
    <row r="703454" spans="68:68" customFormat="1">
      <c r="BP703454" s="90"/>
    </row>
    <row r="703455" spans="68:68" customFormat="1">
      <c r="BP703455" s="90"/>
    </row>
    <row r="703456" spans="68:68" customFormat="1">
      <c r="BP703456" s="90"/>
    </row>
    <row r="703457" spans="68:68" customFormat="1">
      <c r="BP703457" s="90"/>
    </row>
    <row r="703458" spans="68:68" customFormat="1">
      <c r="BP703458" s="90"/>
    </row>
    <row r="703459" spans="68:68" customFormat="1">
      <c r="BP703459" s="90"/>
    </row>
    <row r="703460" spans="68:68" customFormat="1">
      <c r="BP703460" s="90"/>
    </row>
    <row r="703461" spans="68:68" customFormat="1">
      <c r="BP703461" s="90"/>
    </row>
    <row r="703462" spans="68:68" customFormat="1">
      <c r="BP703462" s="90"/>
    </row>
    <row r="703463" spans="68:68" customFormat="1">
      <c r="BP703463" s="90"/>
    </row>
    <row r="703464" spans="68:68" customFormat="1">
      <c r="BP703464" s="90"/>
    </row>
    <row r="703465" spans="68:68" customFormat="1">
      <c r="BP703465" s="90"/>
    </row>
    <row r="703466" spans="68:68" customFormat="1">
      <c r="BP703466" s="90"/>
    </row>
    <row r="703467" spans="68:68" customFormat="1">
      <c r="BP703467" s="90"/>
    </row>
    <row r="703468" spans="68:68" customFormat="1">
      <c r="BP703468" s="90"/>
    </row>
    <row r="703469" spans="68:68" customFormat="1">
      <c r="BP703469" s="90"/>
    </row>
    <row r="703470" spans="68:68" customFormat="1">
      <c r="BP703470" s="90"/>
    </row>
    <row r="703471" spans="68:68" customFormat="1">
      <c r="BP703471" s="90"/>
    </row>
    <row r="703472" spans="68:68" customFormat="1">
      <c r="BP703472" s="90"/>
    </row>
    <row r="703473" spans="68:68" customFormat="1">
      <c r="BP703473" s="90"/>
    </row>
    <row r="703474" spans="68:68" customFormat="1">
      <c r="BP703474" s="90"/>
    </row>
    <row r="703475" spans="68:68" customFormat="1">
      <c r="BP703475" s="90"/>
    </row>
    <row r="703476" spans="68:68" customFormat="1">
      <c r="BP703476" s="90"/>
    </row>
    <row r="703477" spans="68:68" customFormat="1">
      <c r="BP703477" s="90"/>
    </row>
    <row r="703478" spans="68:68" customFormat="1">
      <c r="BP703478" s="90"/>
    </row>
    <row r="703479" spans="68:68" customFormat="1">
      <c r="BP703479" s="90"/>
    </row>
    <row r="703480" spans="68:68" customFormat="1">
      <c r="BP703480" s="90"/>
    </row>
    <row r="703481" spans="68:68" customFormat="1">
      <c r="BP703481" s="90"/>
    </row>
    <row r="703482" spans="68:68" customFormat="1">
      <c r="BP703482" s="90"/>
    </row>
    <row r="703483" spans="68:68" customFormat="1">
      <c r="BP703483" s="90"/>
    </row>
    <row r="703484" spans="68:68" customFormat="1">
      <c r="BP703484" s="90"/>
    </row>
    <row r="703485" spans="68:68" customFormat="1">
      <c r="BP703485" s="90"/>
    </row>
    <row r="703486" spans="68:68" customFormat="1">
      <c r="BP703486" s="90"/>
    </row>
    <row r="703487" spans="68:68" customFormat="1">
      <c r="BP703487" s="90"/>
    </row>
    <row r="703488" spans="68:68" customFormat="1">
      <c r="BP703488" s="90"/>
    </row>
    <row r="703489" spans="68:68" customFormat="1">
      <c r="BP703489" s="90"/>
    </row>
    <row r="703490" spans="68:68" customFormat="1">
      <c r="BP703490" s="90"/>
    </row>
    <row r="703491" spans="68:68" customFormat="1">
      <c r="BP703491" s="90"/>
    </row>
    <row r="703492" spans="68:68" customFormat="1">
      <c r="BP703492" s="90"/>
    </row>
    <row r="703493" spans="68:68" customFormat="1">
      <c r="BP703493" s="90"/>
    </row>
    <row r="703494" spans="68:68" customFormat="1">
      <c r="BP703494" s="90"/>
    </row>
    <row r="703495" spans="68:68" customFormat="1">
      <c r="BP703495" s="90"/>
    </row>
    <row r="703496" spans="68:68" customFormat="1">
      <c r="BP703496" s="90"/>
    </row>
    <row r="703497" spans="68:68" customFormat="1">
      <c r="BP703497" s="90"/>
    </row>
    <row r="703498" spans="68:68" customFormat="1">
      <c r="BP703498" s="90"/>
    </row>
    <row r="703499" spans="68:68" customFormat="1">
      <c r="BP703499" s="90"/>
    </row>
    <row r="703500" spans="68:68" customFormat="1">
      <c r="BP703500" s="90"/>
    </row>
    <row r="703501" spans="68:68" customFormat="1">
      <c r="BP703501" s="90"/>
    </row>
    <row r="703502" spans="68:68" customFormat="1">
      <c r="BP703502" s="90"/>
    </row>
    <row r="703503" spans="68:68" customFormat="1">
      <c r="BP703503" s="90"/>
    </row>
    <row r="703504" spans="68:68" customFormat="1">
      <c r="BP703504" s="90"/>
    </row>
    <row r="703505" spans="68:68" customFormat="1">
      <c r="BP703505" s="90"/>
    </row>
    <row r="703506" spans="68:68" customFormat="1">
      <c r="BP703506" s="90"/>
    </row>
    <row r="703507" spans="68:68" customFormat="1">
      <c r="BP703507" s="90"/>
    </row>
    <row r="703508" spans="68:68" customFormat="1">
      <c r="BP703508" s="90"/>
    </row>
    <row r="703509" spans="68:68" customFormat="1">
      <c r="BP703509" s="90"/>
    </row>
    <row r="703510" spans="68:68" customFormat="1">
      <c r="BP703510" s="90"/>
    </row>
    <row r="703511" spans="68:68" customFormat="1">
      <c r="BP703511" s="90"/>
    </row>
    <row r="703512" spans="68:68" customFormat="1">
      <c r="BP703512" s="90"/>
    </row>
    <row r="703513" spans="68:68" customFormat="1">
      <c r="BP703513" s="90"/>
    </row>
    <row r="703514" spans="68:68" customFormat="1">
      <c r="BP703514" s="90"/>
    </row>
    <row r="703515" spans="68:68" customFormat="1">
      <c r="BP703515" s="90"/>
    </row>
    <row r="703516" spans="68:68" customFormat="1">
      <c r="BP703516" s="90"/>
    </row>
    <row r="703517" spans="68:68" customFormat="1">
      <c r="BP703517" s="90"/>
    </row>
    <row r="703518" spans="68:68" customFormat="1">
      <c r="BP703518" s="90"/>
    </row>
    <row r="703519" spans="68:68" customFormat="1">
      <c r="BP703519" s="90"/>
    </row>
    <row r="703520" spans="68:68" customFormat="1">
      <c r="BP703520" s="90"/>
    </row>
    <row r="703521" spans="68:68" customFormat="1">
      <c r="BP703521" s="90"/>
    </row>
    <row r="703522" spans="68:68" customFormat="1">
      <c r="BP703522" s="90"/>
    </row>
    <row r="703523" spans="68:68" customFormat="1">
      <c r="BP703523" s="90"/>
    </row>
    <row r="703524" spans="68:68" customFormat="1">
      <c r="BP703524" s="90"/>
    </row>
    <row r="703525" spans="68:68" customFormat="1">
      <c r="BP703525" s="90"/>
    </row>
    <row r="703526" spans="68:68" customFormat="1">
      <c r="BP703526" s="90"/>
    </row>
    <row r="703527" spans="68:68" customFormat="1">
      <c r="BP703527" s="90"/>
    </row>
    <row r="703528" spans="68:68" customFormat="1">
      <c r="BP703528" s="90"/>
    </row>
    <row r="703529" spans="68:68" customFormat="1">
      <c r="BP703529" s="90"/>
    </row>
    <row r="703530" spans="68:68" customFormat="1">
      <c r="BP703530" s="90"/>
    </row>
    <row r="703531" spans="68:68" customFormat="1">
      <c r="BP703531" s="90"/>
    </row>
    <row r="703532" spans="68:68" customFormat="1">
      <c r="BP703532" s="90"/>
    </row>
    <row r="703533" spans="68:68" customFormat="1">
      <c r="BP703533" s="90"/>
    </row>
    <row r="703534" spans="68:68" customFormat="1">
      <c r="BP703534" s="90"/>
    </row>
    <row r="703535" spans="68:68" customFormat="1">
      <c r="BP703535" s="90"/>
    </row>
    <row r="703536" spans="68:68" customFormat="1">
      <c r="BP703536" s="90"/>
    </row>
    <row r="703537" spans="68:68" customFormat="1">
      <c r="BP703537" s="90"/>
    </row>
    <row r="703538" spans="68:68" customFormat="1">
      <c r="BP703538" s="90"/>
    </row>
    <row r="703539" spans="68:68" customFormat="1">
      <c r="BP703539" s="90"/>
    </row>
    <row r="703540" spans="68:68" customFormat="1">
      <c r="BP703540" s="90"/>
    </row>
    <row r="703541" spans="68:68" customFormat="1">
      <c r="BP703541" s="90"/>
    </row>
    <row r="703542" spans="68:68" customFormat="1">
      <c r="BP703542" s="90"/>
    </row>
    <row r="703543" spans="68:68" customFormat="1">
      <c r="BP703543" s="90"/>
    </row>
    <row r="703544" spans="68:68" customFormat="1">
      <c r="BP703544" s="90"/>
    </row>
    <row r="703545" spans="68:68" customFormat="1">
      <c r="BP703545" s="90"/>
    </row>
    <row r="703546" spans="68:68" customFormat="1">
      <c r="BP703546" s="90"/>
    </row>
    <row r="703547" spans="68:68" customFormat="1">
      <c r="BP703547" s="90"/>
    </row>
    <row r="703548" spans="68:68" customFormat="1">
      <c r="BP703548" s="90"/>
    </row>
    <row r="703549" spans="68:68" customFormat="1">
      <c r="BP703549" s="90"/>
    </row>
    <row r="703550" spans="68:68" customFormat="1">
      <c r="BP703550" s="90"/>
    </row>
    <row r="703551" spans="68:68" customFormat="1">
      <c r="BP703551" s="90"/>
    </row>
    <row r="703552" spans="68:68" customFormat="1">
      <c r="BP703552" s="90"/>
    </row>
    <row r="703553" spans="68:68" customFormat="1">
      <c r="BP703553" s="90"/>
    </row>
    <row r="703554" spans="68:68" customFormat="1">
      <c r="BP703554" s="90"/>
    </row>
    <row r="703555" spans="68:68" customFormat="1">
      <c r="BP703555" s="90"/>
    </row>
    <row r="703556" spans="68:68" customFormat="1">
      <c r="BP703556" s="90"/>
    </row>
    <row r="703557" spans="68:68" customFormat="1">
      <c r="BP703557" s="90"/>
    </row>
    <row r="703558" spans="68:68" customFormat="1">
      <c r="BP703558" s="90"/>
    </row>
    <row r="703559" spans="68:68" customFormat="1">
      <c r="BP703559" s="90"/>
    </row>
    <row r="703560" spans="68:68" customFormat="1">
      <c r="BP703560" s="90"/>
    </row>
    <row r="703561" spans="68:68" customFormat="1">
      <c r="BP703561" s="90"/>
    </row>
    <row r="703562" spans="68:68" customFormat="1">
      <c r="BP703562" s="90"/>
    </row>
    <row r="703563" spans="68:68" customFormat="1">
      <c r="BP703563" s="90"/>
    </row>
    <row r="703564" spans="68:68" customFormat="1">
      <c r="BP703564" s="90"/>
    </row>
    <row r="703565" spans="68:68" customFormat="1">
      <c r="BP703565" s="90"/>
    </row>
    <row r="703566" spans="68:68" customFormat="1">
      <c r="BP703566" s="90"/>
    </row>
    <row r="703567" spans="68:68" customFormat="1">
      <c r="BP703567" s="90"/>
    </row>
    <row r="703568" spans="68:68" customFormat="1">
      <c r="BP703568" s="90"/>
    </row>
    <row r="703569" spans="68:68" customFormat="1">
      <c r="BP703569" s="90"/>
    </row>
    <row r="703570" spans="68:68" customFormat="1">
      <c r="BP703570" s="90"/>
    </row>
    <row r="703571" spans="68:68" customFormat="1">
      <c r="BP703571" s="90"/>
    </row>
    <row r="703572" spans="68:68" customFormat="1">
      <c r="BP703572" s="90"/>
    </row>
    <row r="703573" spans="68:68" customFormat="1">
      <c r="BP703573" s="90"/>
    </row>
    <row r="703574" spans="68:68" customFormat="1">
      <c r="BP703574" s="90"/>
    </row>
    <row r="703575" spans="68:68" customFormat="1">
      <c r="BP703575" s="90"/>
    </row>
    <row r="703576" spans="68:68" customFormat="1">
      <c r="BP703576" s="90"/>
    </row>
    <row r="703577" spans="68:68" customFormat="1">
      <c r="BP703577" s="90"/>
    </row>
    <row r="703578" spans="68:68" customFormat="1">
      <c r="BP703578" s="90"/>
    </row>
    <row r="703579" spans="68:68" customFormat="1">
      <c r="BP703579" s="90"/>
    </row>
    <row r="703580" spans="68:68" customFormat="1">
      <c r="BP703580" s="90"/>
    </row>
    <row r="703581" spans="68:68" customFormat="1">
      <c r="BP703581" s="90"/>
    </row>
    <row r="703582" spans="68:68" customFormat="1">
      <c r="BP703582" s="90"/>
    </row>
    <row r="703583" spans="68:68" customFormat="1">
      <c r="BP703583" s="90"/>
    </row>
    <row r="703584" spans="68:68" customFormat="1">
      <c r="BP703584" s="90"/>
    </row>
    <row r="703585" spans="68:68" customFormat="1">
      <c r="BP703585" s="90"/>
    </row>
    <row r="703586" spans="68:68" customFormat="1">
      <c r="BP703586" s="90"/>
    </row>
    <row r="703587" spans="68:68" customFormat="1">
      <c r="BP703587" s="90"/>
    </row>
    <row r="703588" spans="68:68" customFormat="1">
      <c r="BP703588" s="90"/>
    </row>
    <row r="703589" spans="68:68" customFormat="1">
      <c r="BP703589" s="90"/>
    </row>
    <row r="703590" spans="68:68" customFormat="1">
      <c r="BP703590" s="90"/>
    </row>
    <row r="703591" spans="68:68" customFormat="1">
      <c r="BP703591" s="90"/>
    </row>
    <row r="703592" spans="68:68" customFormat="1">
      <c r="BP703592" s="90"/>
    </row>
    <row r="703593" spans="68:68" customFormat="1">
      <c r="BP703593" s="90"/>
    </row>
    <row r="703594" spans="68:68" customFormat="1">
      <c r="BP703594" s="90"/>
    </row>
    <row r="703595" spans="68:68" customFormat="1">
      <c r="BP703595" s="90"/>
    </row>
    <row r="703596" spans="68:68" customFormat="1">
      <c r="BP703596" s="90"/>
    </row>
    <row r="703597" spans="68:68" customFormat="1">
      <c r="BP703597" s="90"/>
    </row>
    <row r="703598" spans="68:68" customFormat="1">
      <c r="BP703598" s="90"/>
    </row>
    <row r="703599" spans="68:68" customFormat="1">
      <c r="BP703599" s="90"/>
    </row>
    <row r="703600" spans="68:68" customFormat="1">
      <c r="BP703600" s="90"/>
    </row>
    <row r="703601" spans="68:68" customFormat="1">
      <c r="BP703601" s="90"/>
    </row>
    <row r="703602" spans="68:68" customFormat="1">
      <c r="BP703602" s="90"/>
    </row>
    <row r="703603" spans="68:68" customFormat="1">
      <c r="BP703603" s="90"/>
    </row>
    <row r="703604" spans="68:68" customFormat="1">
      <c r="BP703604" s="90"/>
    </row>
    <row r="703605" spans="68:68" customFormat="1">
      <c r="BP703605" s="90"/>
    </row>
    <row r="703606" spans="68:68" customFormat="1">
      <c r="BP703606" s="90"/>
    </row>
    <row r="703607" spans="68:68" customFormat="1">
      <c r="BP703607" s="90"/>
    </row>
    <row r="703608" spans="68:68" customFormat="1">
      <c r="BP703608" s="90"/>
    </row>
    <row r="703609" spans="68:68" customFormat="1">
      <c r="BP703609" s="90"/>
    </row>
    <row r="703610" spans="68:68" customFormat="1">
      <c r="BP703610" s="90"/>
    </row>
    <row r="703611" spans="68:68" customFormat="1">
      <c r="BP703611" s="90"/>
    </row>
    <row r="703612" spans="68:68" customFormat="1">
      <c r="BP703612" s="90"/>
    </row>
    <row r="703613" spans="68:68" customFormat="1">
      <c r="BP703613" s="90"/>
    </row>
    <row r="703614" spans="68:68" customFormat="1">
      <c r="BP703614" s="90"/>
    </row>
    <row r="703615" spans="68:68" customFormat="1">
      <c r="BP703615" s="90"/>
    </row>
    <row r="703616" spans="68:68" customFormat="1">
      <c r="BP703616" s="90"/>
    </row>
    <row r="703617" spans="68:68" customFormat="1">
      <c r="BP703617" s="90"/>
    </row>
    <row r="703618" spans="68:68" customFormat="1">
      <c r="BP703618" s="90"/>
    </row>
    <row r="703619" spans="68:68" customFormat="1">
      <c r="BP703619" s="90"/>
    </row>
    <row r="703620" spans="68:68" customFormat="1">
      <c r="BP703620" s="90"/>
    </row>
    <row r="703621" spans="68:68" customFormat="1">
      <c r="BP703621" s="90"/>
    </row>
    <row r="703622" spans="68:68" customFormat="1">
      <c r="BP703622" s="90"/>
    </row>
    <row r="703623" spans="68:68" customFormat="1">
      <c r="BP703623" s="90"/>
    </row>
    <row r="703624" spans="68:68" customFormat="1">
      <c r="BP703624" s="90"/>
    </row>
    <row r="703625" spans="68:68" customFormat="1">
      <c r="BP703625" s="90"/>
    </row>
    <row r="703626" spans="68:68" customFormat="1">
      <c r="BP703626" s="90"/>
    </row>
    <row r="703627" spans="68:68" customFormat="1">
      <c r="BP703627" s="90"/>
    </row>
    <row r="703628" spans="68:68" customFormat="1">
      <c r="BP703628" s="90"/>
    </row>
    <row r="703629" spans="68:68" customFormat="1">
      <c r="BP703629" s="90"/>
    </row>
    <row r="703630" spans="68:68" customFormat="1">
      <c r="BP703630" s="90"/>
    </row>
    <row r="703631" spans="68:68" customFormat="1">
      <c r="BP703631" s="90"/>
    </row>
    <row r="703632" spans="68:68" customFormat="1">
      <c r="BP703632" s="90"/>
    </row>
    <row r="703633" spans="68:68" customFormat="1">
      <c r="BP703633" s="90"/>
    </row>
    <row r="703634" spans="68:68" customFormat="1">
      <c r="BP703634" s="90"/>
    </row>
    <row r="703635" spans="68:68" customFormat="1">
      <c r="BP703635" s="90"/>
    </row>
    <row r="703636" spans="68:68" customFormat="1">
      <c r="BP703636" s="90"/>
    </row>
    <row r="703637" spans="68:68" customFormat="1">
      <c r="BP703637" s="90"/>
    </row>
    <row r="703638" spans="68:68" customFormat="1">
      <c r="BP703638" s="90"/>
    </row>
    <row r="703639" spans="68:68" customFormat="1">
      <c r="BP703639" s="90"/>
    </row>
    <row r="703640" spans="68:68" customFormat="1">
      <c r="BP703640" s="90"/>
    </row>
    <row r="703641" spans="68:68" customFormat="1">
      <c r="BP703641" s="90"/>
    </row>
    <row r="703642" spans="68:68" customFormat="1">
      <c r="BP703642" s="90"/>
    </row>
    <row r="703643" spans="68:68" customFormat="1">
      <c r="BP703643" s="90"/>
    </row>
    <row r="703644" spans="68:68" customFormat="1">
      <c r="BP703644" s="90"/>
    </row>
    <row r="703645" spans="68:68" customFormat="1">
      <c r="BP703645" s="90"/>
    </row>
    <row r="703646" spans="68:68" customFormat="1">
      <c r="BP703646" s="90"/>
    </row>
    <row r="703647" spans="68:68" customFormat="1">
      <c r="BP703647" s="90"/>
    </row>
    <row r="703648" spans="68:68" customFormat="1">
      <c r="BP703648" s="90"/>
    </row>
    <row r="703649" spans="68:68" customFormat="1">
      <c r="BP703649" s="90"/>
    </row>
    <row r="703650" spans="68:68" customFormat="1">
      <c r="BP703650" s="90"/>
    </row>
    <row r="703651" spans="68:68" customFormat="1">
      <c r="BP703651" s="90"/>
    </row>
    <row r="703652" spans="68:68" customFormat="1">
      <c r="BP703652" s="90"/>
    </row>
    <row r="703653" spans="68:68" customFormat="1">
      <c r="BP703653" s="90"/>
    </row>
    <row r="703654" spans="68:68" customFormat="1">
      <c r="BP703654" s="90"/>
    </row>
    <row r="703655" spans="68:68" customFormat="1">
      <c r="BP703655" s="90"/>
    </row>
    <row r="703656" spans="68:68" customFormat="1">
      <c r="BP703656" s="90"/>
    </row>
    <row r="703657" spans="68:68" customFormat="1">
      <c r="BP703657" s="90"/>
    </row>
    <row r="703658" spans="68:68" customFormat="1">
      <c r="BP703658" s="90"/>
    </row>
    <row r="703659" spans="68:68" customFormat="1">
      <c r="BP703659" s="90"/>
    </row>
    <row r="703660" spans="68:68" customFormat="1">
      <c r="BP703660" s="90"/>
    </row>
    <row r="703661" spans="68:68" customFormat="1">
      <c r="BP703661" s="90"/>
    </row>
    <row r="703662" spans="68:68" customFormat="1">
      <c r="BP703662" s="90"/>
    </row>
    <row r="703663" spans="68:68" customFormat="1">
      <c r="BP703663" s="90"/>
    </row>
    <row r="703664" spans="68:68" customFormat="1">
      <c r="BP703664" s="90"/>
    </row>
    <row r="703665" spans="68:68" customFormat="1">
      <c r="BP703665" s="90"/>
    </row>
    <row r="703666" spans="68:68" customFormat="1">
      <c r="BP703666" s="90"/>
    </row>
    <row r="703667" spans="68:68" customFormat="1">
      <c r="BP703667" s="90"/>
    </row>
    <row r="703668" spans="68:68" customFormat="1">
      <c r="BP703668" s="90"/>
    </row>
    <row r="703669" spans="68:68" customFormat="1">
      <c r="BP703669" s="90"/>
    </row>
    <row r="703670" spans="68:68" customFormat="1">
      <c r="BP703670" s="90"/>
    </row>
    <row r="703671" spans="68:68" customFormat="1">
      <c r="BP703671" s="90"/>
    </row>
    <row r="703672" spans="68:68" customFormat="1">
      <c r="BP703672" s="90"/>
    </row>
    <row r="703673" spans="68:68" customFormat="1">
      <c r="BP703673" s="90"/>
    </row>
    <row r="703674" spans="68:68" customFormat="1">
      <c r="BP703674" s="90"/>
    </row>
    <row r="703675" spans="68:68" customFormat="1">
      <c r="BP703675" s="90"/>
    </row>
    <row r="703676" spans="68:68" customFormat="1">
      <c r="BP703676" s="90"/>
    </row>
    <row r="703677" spans="68:68" customFormat="1">
      <c r="BP703677" s="90"/>
    </row>
    <row r="703678" spans="68:68" customFormat="1">
      <c r="BP703678" s="90"/>
    </row>
    <row r="703679" spans="68:68" customFormat="1">
      <c r="BP703679" s="90"/>
    </row>
    <row r="703680" spans="68:68" customFormat="1">
      <c r="BP703680" s="90"/>
    </row>
    <row r="703681" spans="68:68" customFormat="1">
      <c r="BP703681" s="90"/>
    </row>
    <row r="703682" spans="68:68" customFormat="1">
      <c r="BP703682" s="90"/>
    </row>
    <row r="703683" spans="68:68" customFormat="1">
      <c r="BP703683" s="90"/>
    </row>
    <row r="703684" spans="68:68" customFormat="1">
      <c r="BP703684" s="90"/>
    </row>
    <row r="703685" spans="68:68" customFormat="1">
      <c r="BP703685" s="90"/>
    </row>
    <row r="703686" spans="68:68" customFormat="1">
      <c r="BP703686" s="90"/>
    </row>
    <row r="703687" spans="68:68" customFormat="1">
      <c r="BP703687" s="90"/>
    </row>
    <row r="703688" spans="68:68" customFormat="1">
      <c r="BP703688" s="90"/>
    </row>
    <row r="703689" spans="68:68" customFormat="1">
      <c r="BP703689" s="90"/>
    </row>
    <row r="703690" spans="68:68" customFormat="1">
      <c r="BP703690" s="90"/>
    </row>
    <row r="703691" spans="68:68" customFormat="1">
      <c r="BP703691" s="90"/>
    </row>
    <row r="703692" spans="68:68" customFormat="1">
      <c r="BP703692" s="90"/>
    </row>
    <row r="703693" spans="68:68" customFormat="1">
      <c r="BP703693" s="90"/>
    </row>
    <row r="703694" spans="68:68" customFormat="1">
      <c r="BP703694" s="90"/>
    </row>
    <row r="703695" spans="68:68" customFormat="1">
      <c r="BP703695" s="90"/>
    </row>
    <row r="703696" spans="68:68" customFormat="1">
      <c r="BP703696" s="90"/>
    </row>
    <row r="703697" spans="68:68" customFormat="1">
      <c r="BP703697" s="90"/>
    </row>
    <row r="703698" spans="68:68" customFormat="1">
      <c r="BP703698" s="90"/>
    </row>
    <row r="703699" spans="68:68" customFormat="1">
      <c r="BP703699" s="90"/>
    </row>
    <row r="703700" spans="68:68" customFormat="1">
      <c r="BP703700" s="90"/>
    </row>
    <row r="703701" spans="68:68" customFormat="1">
      <c r="BP703701" s="90"/>
    </row>
    <row r="703702" spans="68:68" customFormat="1">
      <c r="BP703702" s="90"/>
    </row>
    <row r="703703" spans="68:68" customFormat="1">
      <c r="BP703703" s="90"/>
    </row>
    <row r="703704" spans="68:68" customFormat="1">
      <c r="BP703704" s="90"/>
    </row>
    <row r="703705" spans="68:68" customFormat="1">
      <c r="BP703705" s="90"/>
    </row>
    <row r="703706" spans="68:68" customFormat="1">
      <c r="BP703706" s="90"/>
    </row>
    <row r="703707" spans="68:68" customFormat="1">
      <c r="BP703707" s="90"/>
    </row>
    <row r="703708" spans="68:68" customFormat="1">
      <c r="BP703708" s="90"/>
    </row>
    <row r="703709" spans="68:68" customFormat="1">
      <c r="BP703709" s="90"/>
    </row>
    <row r="703710" spans="68:68" customFormat="1">
      <c r="BP703710" s="90"/>
    </row>
    <row r="703711" spans="68:68" customFormat="1">
      <c r="BP703711" s="90"/>
    </row>
    <row r="703712" spans="68:68" customFormat="1">
      <c r="BP703712" s="90"/>
    </row>
    <row r="703713" spans="68:68" customFormat="1">
      <c r="BP703713" s="90"/>
    </row>
    <row r="703714" spans="68:68" customFormat="1">
      <c r="BP703714" s="90"/>
    </row>
    <row r="703715" spans="68:68" customFormat="1">
      <c r="BP703715" s="90"/>
    </row>
    <row r="703716" spans="68:68" customFormat="1">
      <c r="BP703716" s="90"/>
    </row>
    <row r="703717" spans="68:68" customFormat="1">
      <c r="BP703717" s="90"/>
    </row>
    <row r="703718" spans="68:68" customFormat="1">
      <c r="BP703718" s="90"/>
    </row>
    <row r="703719" spans="68:68" customFormat="1">
      <c r="BP703719" s="90"/>
    </row>
    <row r="703720" spans="68:68" customFormat="1">
      <c r="BP703720" s="90"/>
    </row>
    <row r="703721" spans="68:68" customFormat="1">
      <c r="BP703721" s="90"/>
    </row>
    <row r="703722" spans="68:68" customFormat="1">
      <c r="BP703722" s="90"/>
    </row>
    <row r="703723" spans="68:68" customFormat="1">
      <c r="BP703723" s="90"/>
    </row>
    <row r="703724" spans="68:68" customFormat="1">
      <c r="BP703724" s="90"/>
    </row>
    <row r="703725" spans="68:68" customFormat="1">
      <c r="BP703725" s="90"/>
    </row>
    <row r="703726" spans="68:68" customFormat="1">
      <c r="BP703726" s="90"/>
    </row>
    <row r="703727" spans="68:68" customFormat="1">
      <c r="BP703727" s="90"/>
    </row>
    <row r="703728" spans="68:68" customFormat="1">
      <c r="BP703728" s="90"/>
    </row>
    <row r="703729" spans="68:68" customFormat="1">
      <c r="BP703729" s="90"/>
    </row>
    <row r="703730" spans="68:68" customFormat="1">
      <c r="BP703730" s="90"/>
    </row>
    <row r="703731" spans="68:68" customFormat="1">
      <c r="BP703731" s="90"/>
    </row>
    <row r="703732" spans="68:68" customFormat="1">
      <c r="BP703732" s="90"/>
    </row>
    <row r="703733" spans="68:68" customFormat="1">
      <c r="BP703733" s="90"/>
    </row>
    <row r="703734" spans="68:68" customFormat="1">
      <c r="BP703734" s="90"/>
    </row>
    <row r="703735" spans="68:68" customFormat="1">
      <c r="BP703735" s="90"/>
    </row>
    <row r="703736" spans="68:68" customFormat="1">
      <c r="BP703736" s="90"/>
    </row>
    <row r="703737" spans="68:68" customFormat="1">
      <c r="BP703737" s="90"/>
    </row>
    <row r="703738" spans="68:68" customFormat="1">
      <c r="BP703738" s="90"/>
    </row>
    <row r="703739" spans="68:68" customFormat="1">
      <c r="BP703739" s="90"/>
    </row>
    <row r="703740" spans="68:68" customFormat="1">
      <c r="BP703740" s="90"/>
    </row>
    <row r="703741" spans="68:68" customFormat="1">
      <c r="BP703741" s="90"/>
    </row>
    <row r="703742" spans="68:68" customFormat="1">
      <c r="BP703742" s="90"/>
    </row>
    <row r="703743" spans="68:68" customFormat="1">
      <c r="BP703743" s="90"/>
    </row>
    <row r="703744" spans="68:68" customFormat="1">
      <c r="BP703744" s="90"/>
    </row>
    <row r="703745" spans="68:68" customFormat="1">
      <c r="BP703745" s="90"/>
    </row>
    <row r="703746" spans="68:68" customFormat="1">
      <c r="BP703746" s="90"/>
    </row>
    <row r="703747" spans="68:68" customFormat="1">
      <c r="BP703747" s="90"/>
    </row>
    <row r="703748" spans="68:68" customFormat="1">
      <c r="BP703748" s="90"/>
    </row>
    <row r="703749" spans="68:68" customFormat="1">
      <c r="BP703749" s="90"/>
    </row>
    <row r="703750" spans="68:68" customFormat="1">
      <c r="BP703750" s="90"/>
    </row>
    <row r="703751" spans="68:68" customFormat="1">
      <c r="BP703751" s="90"/>
    </row>
    <row r="703752" spans="68:68" customFormat="1">
      <c r="BP703752" s="90"/>
    </row>
    <row r="703753" spans="68:68" customFormat="1">
      <c r="BP703753" s="90"/>
    </row>
    <row r="703754" spans="68:68" customFormat="1">
      <c r="BP703754" s="90"/>
    </row>
    <row r="703755" spans="68:68" customFormat="1">
      <c r="BP703755" s="90"/>
    </row>
    <row r="703756" spans="68:68" customFormat="1">
      <c r="BP703756" s="90"/>
    </row>
    <row r="703757" spans="68:68" customFormat="1">
      <c r="BP703757" s="90"/>
    </row>
    <row r="703758" spans="68:68" customFormat="1">
      <c r="BP703758" s="90"/>
    </row>
    <row r="703759" spans="68:68" customFormat="1">
      <c r="BP703759" s="90"/>
    </row>
    <row r="703760" spans="68:68" customFormat="1">
      <c r="BP703760" s="90"/>
    </row>
    <row r="703761" spans="68:68" customFormat="1">
      <c r="BP703761" s="90"/>
    </row>
    <row r="703762" spans="68:68" customFormat="1">
      <c r="BP703762" s="90"/>
    </row>
    <row r="703763" spans="68:68" customFormat="1">
      <c r="BP703763" s="90"/>
    </row>
    <row r="703764" spans="68:68" customFormat="1">
      <c r="BP703764" s="90"/>
    </row>
    <row r="703765" spans="68:68" customFormat="1">
      <c r="BP703765" s="90"/>
    </row>
    <row r="703766" spans="68:68" customFormat="1">
      <c r="BP703766" s="90"/>
    </row>
    <row r="703767" spans="68:68" customFormat="1">
      <c r="BP703767" s="90"/>
    </row>
    <row r="703768" spans="68:68" customFormat="1">
      <c r="BP703768" s="90"/>
    </row>
    <row r="703769" spans="68:68" customFormat="1">
      <c r="BP703769" s="90"/>
    </row>
    <row r="703770" spans="68:68" customFormat="1">
      <c r="BP703770" s="90"/>
    </row>
    <row r="703771" spans="68:68" customFormat="1">
      <c r="BP703771" s="90"/>
    </row>
    <row r="703772" spans="68:68" customFormat="1">
      <c r="BP703772" s="90"/>
    </row>
    <row r="703773" spans="68:68" customFormat="1">
      <c r="BP703773" s="90"/>
    </row>
    <row r="703774" spans="68:68" customFormat="1">
      <c r="BP703774" s="90"/>
    </row>
    <row r="703775" spans="68:68" customFormat="1">
      <c r="BP703775" s="90"/>
    </row>
    <row r="703776" spans="68:68" customFormat="1">
      <c r="BP703776" s="90"/>
    </row>
    <row r="703777" spans="68:68" customFormat="1">
      <c r="BP703777" s="90"/>
    </row>
    <row r="703778" spans="68:68" customFormat="1">
      <c r="BP703778" s="90"/>
    </row>
    <row r="703779" spans="68:68" customFormat="1">
      <c r="BP703779" s="90"/>
    </row>
    <row r="703780" spans="68:68" customFormat="1">
      <c r="BP703780" s="90"/>
    </row>
    <row r="703781" spans="68:68" customFormat="1">
      <c r="BP703781" s="90"/>
    </row>
    <row r="703782" spans="68:68" customFormat="1">
      <c r="BP703782" s="90"/>
    </row>
    <row r="703783" spans="68:68" customFormat="1">
      <c r="BP703783" s="90"/>
    </row>
    <row r="703784" spans="68:68" customFormat="1">
      <c r="BP703784" s="90"/>
    </row>
    <row r="703785" spans="68:68" customFormat="1">
      <c r="BP703785" s="90"/>
    </row>
    <row r="703786" spans="68:68" customFormat="1">
      <c r="BP703786" s="90"/>
    </row>
    <row r="703787" spans="68:68" customFormat="1">
      <c r="BP703787" s="90"/>
    </row>
    <row r="703788" spans="68:68" customFormat="1">
      <c r="BP703788" s="90"/>
    </row>
    <row r="703789" spans="68:68" customFormat="1">
      <c r="BP703789" s="90"/>
    </row>
    <row r="703790" spans="68:68" customFormat="1">
      <c r="BP703790" s="90"/>
    </row>
    <row r="703791" spans="68:68" customFormat="1">
      <c r="BP703791" s="90"/>
    </row>
    <row r="703792" spans="68:68" customFormat="1">
      <c r="BP703792" s="90"/>
    </row>
    <row r="703793" spans="68:68" customFormat="1">
      <c r="BP703793" s="90"/>
    </row>
    <row r="703794" spans="68:68" customFormat="1">
      <c r="BP703794" s="90"/>
    </row>
    <row r="703795" spans="68:68" customFormat="1">
      <c r="BP703795" s="90"/>
    </row>
    <row r="703796" spans="68:68" customFormat="1">
      <c r="BP703796" s="90"/>
    </row>
    <row r="703797" spans="68:68" customFormat="1">
      <c r="BP703797" s="90"/>
    </row>
    <row r="703798" spans="68:68" customFormat="1">
      <c r="BP703798" s="90"/>
    </row>
    <row r="703799" spans="68:68" customFormat="1">
      <c r="BP703799" s="90"/>
    </row>
    <row r="703800" spans="68:68" customFormat="1">
      <c r="BP703800" s="90"/>
    </row>
    <row r="703801" spans="68:68" customFormat="1">
      <c r="BP703801" s="90"/>
    </row>
    <row r="703802" spans="68:68" customFormat="1">
      <c r="BP703802" s="90"/>
    </row>
    <row r="703803" spans="68:68" customFormat="1">
      <c r="BP703803" s="90"/>
    </row>
    <row r="703804" spans="68:68" customFormat="1">
      <c r="BP703804" s="90"/>
    </row>
    <row r="703805" spans="68:68" customFormat="1">
      <c r="BP703805" s="90"/>
    </row>
    <row r="703806" spans="68:68" customFormat="1">
      <c r="BP703806" s="90"/>
    </row>
    <row r="703807" spans="68:68" customFormat="1">
      <c r="BP703807" s="90"/>
    </row>
    <row r="703808" spans="68:68" customFormat="1">
      <c r="BP703808" s="90"/>
    </row>
    <row r="703809" spans="68:68" customFormat="1">
      <c r="BP703809" s="90"/>
    </row>
    <row r="703810" spans="68:68" customFormat="1">
      <c r="BP703810" s="90"/>
    </row>
    <row r="703811" spans="68:68" customFormat="1">
      <c r="BP703811" s="90"/>
    </row>
    <row r="703812" spans="68:68" customFormat="1">
      <c r="BP703812" s="90"/>
    </row>
    <row r="703813" spans="68:68" customFormat="1">
      <c r="BP703813" s="90"/>
    </row>
    <row r="703814" spans="68:68" customFormat="1">
      <c r="BP703814" s="90"/>
    </row>
    <row r="703815" spans="68:68" customFormat="1">
      <c r="BP703815" s="90"/>
    </row>
    <row r="703816" spans="68:68" customFormat="1">
      <c r="BP703816" s="90"/>
    </row>
    <row r="703817" spans="68:68" customFormat="1">
      <c r="BP703817" s="90"/>
    </row>
    <row r="703818" spans="68:68" customFormat="1">
      <c r="BP703818" s="90"/>
    </row>
    <row r="703819" spans="68:68" customFormat="1">
      <c r="BP703819" s="90"/>
    </row>
    <row r="703820" spans="68:68" customFormat="1">
      <c r="BP703820" s="90"/>
    </row>
    <row r="703821" spans="68:68" customFormat="1">
      <c r="BP703821" s="90"/>
    </row>
    <row r="703822" spans="68:68" customFormat="1">
      <c r="BP703822" s="90"/>
    </row>
    <row r="703823" spans="68:68" customFormat="1">
      <c r="BP703823" s="90"/>
    </row>
    <row r="703824" spans="68:68" customFormat="1">
      <c r="BP703824" s="90"/>
    </row>
    <row r="703825" spans="68:68" customFormat="1">
      <c r="BP703825" s="90"/>
    </row>
    <row r="703826" spans="68:68" customFormat="1">
      <c r="BP703826" s="90"/>
    </row>
    <row r="703827" spans="68:68" customFormat="1">
      <c r="BP703827" s="90"/>
    </row>
    <row r="703828" spans="68:68" customFormat="1">
      <c r="BP703828" s="90"/>
    </row>
    <row r="703829" spans="68:68" customFormat="1">
      <c r="BP703829" s="90"/>
    </row>
    <row r="703830" spans="68:68" customFormat="1">
      <c r="BP703830" s="90"/>
    </row>
    <row r="703831" spans="68:68" customFormat="1">
      <c r="BP703831" s="90"/>
    </row>
    <row r="703832" spans="68:68" customFormat="1">
      <c r="BP703832" s="90"/>
    </row>
    <row r="703833" spans="68:68" customFormat="1">
      <c r="BP703833" s="90"/>
    </row>
    <row r="703834" spans="68:68" customFormat="1">
      <c r="BP703834" s="90"/>
    </row>
    <row r="703835" spans="68:68" customFormat="1">
      <c r="BP703835" s="90"/>
    </row>
    <row r="703836" spans="68:68" customFormat="1">
      <c r="BP703836" s="90"/>
    </row>
    <row r="703837" spans="68:68" customFormat="1">
      <c r="BP703837" s="90"/>
    </row>
    <row r="703838" spans="68:68" customFormat="1">
      <c r="BP703838" s="90"/>
    </row>
    <row r="703839" spans="68:68" customFormat="1">
      <c r="BP703839" s="90"/>
    </row>
    <row r="703840" spans="68:68" customFormat="1">
      <c r="BP703840" s="90"/>
    </row>
    <row r="703841" spans="68:68" customFormat="1">
      <c r="BP703841" s="90"/>
    </row>
    <row r="703842" spans="68:68" customFormat="1">
      <c r="BP703842" s="90"/>
    </row>
    <row r="703843" spans="68:68" customFormat="1">
      <c r="BP703843" s="90"/>
    </row>
    <row r="703844" spans="68:68" customFormat="1">
      <c r="BP703844" s="90"/>
    </row>
    <row r="703845" spans="68:68" customFormat="1">
      <c r="BP703845" s="90"/>
    </row>
    <row r="703846" spans="68:68" customFormat="1">
      <c r="BP703846" s="90"/>
    </row>
    <row r="703847" spans="68:68" customFormat="1">
      <c r="BP703847" s="90"/>
    </row>
    <row r="703848" spans="68:68" customFormat="1">
      <c r="BP703848" s="90"/>
    </row>
    <row r="703849" spans="68:68" customFormat="1">
      <c r="BP703849" s="90"/>
    </row>
    <row r="703850" spans="68:68" customFormat="1">
      <c r="BP703850" s="90"/>
    </row>
    <row r="703851" spans="68:68" customFormat="1">
      <c r="BP703851" s="90"/>
    </row>
    <row r="703852" spans="68:68" customFormat="1">
      <c r="BP703852" s="90"/>
    </row>
    <row r="703853" spans="68:68" customFormat="1">
      <c r="BP703853" s="90"/>
    </row>
    <row r="703854" spans="68:68" customFormat="1">
      <c r="BP703854" s="90"/>
    </row>
    <row r="703855" spans="68:68" customFormat="1">
      <c r="BP703855" s="90"/>
    </row>
    <row r="703856" spans="68:68" customFormat="1">
      <c r="BP703856" s="90"/>
    </row>
    <row r="703857" spans="68:68" customFormat="1">
      <c r="BP703857" s="90"/>
    </row>
    <row r="703858" spans="68:68" customFormat="1">
      <c r="BP703858" s="90"/>
    </row>
    <row r="703859" spans="68:68" customFormat="1">
      <c r="BP703859" s="90"/>
    </row>
    <row r="703860" spans="68:68" customFormat="1">
      <c r="BP703860" s="90"/>
    </row>
    <row r="703861" spans="68:68" customFormat="1">
      <c r="BP703861" s="90"/>
    </row>
    <row r="703862" spans="68:68" customFormat="1">
      <c r="BP703862" s="90"/>
    </row>
    <row r="703863" spans="68:68" customFormat="1">
      <c r="BP703863" s="90"/>
    </row>
    <row r="703864" spans="68:68" customFormat="1">
      <c r="BP703864" s="90"/>
    </row>
    <row r="703865" spans="68:68" customFormat="1">
      <c r="BP703865" s="90"/>
    </row>
    <row r="703866" spans="68:68" customFormat="1">
      <c r="BP703866" s="90"/>
    </row>
    <row r="703867" spans="68:68" customFormat="1">
      <c r="BP703867" s="90"/>
    </row>
    <row r="703868" spans="68:68" customFormat="1">
      <c r="BP703868" s="90"/>
    </row>
    <row r="703869" spans="68:68" customFormat="1">
      <c r="BP703869" s="90"/>
    </row>
    <row r="703870" spans="68:68" customFormat="1">
      <c r="BP703870" s="90"/>
    </row>
    <row r="703871" spans="68:68" customFormat="1">
      <c r="BP703871" s="90"/>
    </row>
    <row r="703872" spans="68:68" customFormat="1">
      <c r="BP703872" s="90"/>
    </row>
    <row r="703873" spans="68:68" customFormat="1">
      <c r="BP703873" s="90"/>
    </row>
    <row r="703874" spans="68:68" customFormat="1">
      <c r="BP703874" s="90"/>
    </row>
    <row r="703875" spans="68:68" customFormat="1">
      <c r="BP703875" s="90"/>
    </row>
    <row r="703876" spans="68:68" customFormat="1">
      <c r="BP703876" s="90"/>
    </row>
    <row r="703877" spans="68:68" customFormat="1">
      <c r="BP703877" s="90"/>
    </row>
    <row r="703878" spans="68:68" customFormat="1">
      <c r="BP703878" s="90"/>
    </row>
    <row r="703879" spans="68:68" customFormat="1">
      <c r="BP703879" s="90"/>
    </row>
    <row r="703880" spans="68:68" customFormat="1">
      <c r="BP703880" s="90"/>
    </row>
    <row r="703881" spans="68:68" customFormat="1">
      <c r="BP703881" s="90"/>
    </row>
    <row r="703882" spans="68:68" customFormat="1">
      <c r="BP703882" s="90"/>
    </row>
    <row r="703883" spans="68:68" customFormat="1">
      <c r="BP703883" s="90"/>
    </row>
    <row r="703884" spans="68:68" customFormat="1">
      <c r="BP703884" s="90"/>
    </row>
    <row r="703885" spans="68:68" customFormat="1">
      <c r="BP703885" s="90"/>
    </row>
    <row r="703886" spans="68:68" customFormat="1">
      <c r="BP703886" s="90"/>
    </row>
    <row r="703887" spans="68:68" customFormat="1">
      <c r="BP703887" s="90"/>
    </row>
    <row r="703888" spans="68:68" customFormat="1">
      <c r="BP703888" s="90"/>
    </row>
    <row r="703889" spans="68:68" customFormat="1">
      <c r="BP703889" s="90"/>
    </row>
    <row r="703890" spans="68:68" customFormat="1">
      <c r="BP703890" s="90"/>
    </row>
    <row r="703891" spans="68:68" customFormat="1">
      <c r="BP703891" s="90"/>
    </row>
    <row r="703892" spans="68:68" customFormat="1">
      <c r="BP703892" s="90"/>
    </row>
    <row r="703893" spans="68:68" customFormat="1">
      <c r="BP703893" s="90"/>
    </row>
    <row r="703894" spans="68:68" customFormat="1">
      <c r="BP703894" s="90"/>
    </row>
    <row r="703895" spans="68:68" customFormat="1">
      <c r="BP703895" s="90"/>
    </row>
    <row r="703896" spans="68:68" customFormat="1">
      <c r="BP703896" s="90"/>
    </row>
    <row r="703897" spans="68:68" customFormat="1">
      <c r="BP703897" s="90"/>
    </row>
    <row r="703898" spans="68:68" customFormat="1">
      <c r="BP703898" s="90"/>
    </row>
    <row r="703899" spans="68:68" customFormat="1">
      <c r="BP703899" s="90"/>
    </row>
    <row r="703900" spans="68:68" customFormat="1">
      <c r="BP703900" s="90"/>
    </row>
    <row r="703901" spans="68:68" customFormat="1">
      <c r="BP703901" s="90"/>
    </row>
    <row r="703902" spans="68:68" customFormat="1">
      <c r="BP703902" s="90"/>
    </row>
    <row r="703903" spans="68:68" customFormat="1">
      <c r="BP703903" s="90"/>
    </row>
    <row r="703904" spans="68:68" customFormat="1">
      <c r="BP703904" s="90"/>
    </row>
    <row r="703905" spans="68:68" customFormat="1">
      <c r="BP703905" s="90"/>
    </row>
    <row r="703906" spans="68:68" customFormat="1">
      <c r="BP703906" s="90"/>
    </row>
    <row r="703907" spans="68:68" customFormat="1">
      <c r="BP703907" s="90"/>
    </row>
    <row r="703908" spans="68:68" customFormat="1">
      <c r="BP703908" s="90"/>
    </row>
    <row r="703909" spans="68:68" customFormat="1">
      <c r="BP703909" s="90"/>
    </row>
    <row r="703910" spans="68:68" customFormat="1">
      <c r="BP703910" s="90"/>
    </row>
    <row r="703911" spans="68:68" customFormat="1">
      <c r="BP703911" s="90"/>
    </row>
    <row r="703912" spans="68:68" customFormat="1">
      <c r="BP703912" s="90"/>
    </row>
    <row r="703913" spans="68:68" customFormat="1">
      <c r="BP703913" s="90"/>
    </row>
    <row r="703914" spans="68:68" customFormat="1">
      <c r="BP703914" s="90"/>
    </row>
    <row r="703915" spans="68:68" customFormat="1">
      <c r="BP703915" s="90"/>
    </row>
    <row r="703916" spans="68:68" customFormat="1">
      <c r="BP703916" s="90"/>
    </row>
    <row r="703917" spans="68:68" customFormat="1">
      <c r="BP703917" s="90"/>
    </row>
    <row r="703918" spans="68:68" customFormat="1">
      <c r="BP703918" s="90"/>
    </row>
    <row r="703919" spans="68:68" customFormat="1">
      <c r="BP703919" s="90"/>
    </row>
    <row r="703920" spans="68:68" customFormat="1">
      <c r="BP703920" s="90"/>
    </row>
    <row r="703921" spans="68:68" customFormat="1">
      <c r="BP703921" s="90"/>
    </row>
    <row r="703922" spans="68:68" customFormat="1">
      <c r="BP703922" s="90"/>
    </row>
    <row r="703923" spans="68:68" customFormat="1">
      <c r="BP703923" s="90"/>
    </row>
    <row r="703924" spans="68:68" customFormat="1">
      <c r="BP703924" s="90"/>
    </row>
    <row r="703925" spans="68:68" customFormat="1">
      <c r="BP703925" s="90"/>
    </row>
    <row r="703926" spans="68:68" customFormat="1">
      <c r="BP703926" s="90"/>
    </row>
    <row r="703927" spans="68:68" customFormat="1">
      <c r="BP703927" s="90"/>
    </row>
    <row r="703928" spans="68:68" customFormat="1">
      <c r="BP703928" s="90"/>
    </row>
    <row r="703929" spans="68:68" customFormat="1">
      <c r="BP703929" s="90"/>
    </row>
    <row r="703930" spans="68:68" customFormat="1">
      <c r="BP703930" s="90"/>
    </row>
    <row r="703931" spans="68:68" customFormat="1">
      <c r="BP703931" s="90"/>
    </row>
    <row r="703932" spans="68:68" customFormat="1">
      <c r="BP703932" s="90"/>
    </row>
    <row r="703933" spans="68:68" customFormat="1">
      <c r="BP703933" s="90"/>
    </row>
    <row r="703934" spans="68:68" customFormat="1">
      <c r="BP703934" s="90"/>
    </row>
    <row r="703935" spans="68:68" customFormat="1">
      <c r="BP703935" s="90"/>
    </row>
    <row r="703936" spans="68:68" customFormat="1">
      <c r="BP703936" s="90"/>
    </row>
    <row r="703937" spans="68:68" customFormat="1">
      <c r="BP703937" s="90"/>
    </row>
    <row r="703938" spans="68:68" customFormat="1">
      <c r="BP703938" s="90"/>
    </row>
    <row r="703939" spans="68:68" customFormat="1">
      <c r="BP703939" s="90"/>
    </row>
    <row r="703940" spans="68:68" customFormat="1">
      <c r="BP703940" s="90"/>
    </row>
    <row r="703941" spans="68:68" customFormat="1">
      <c r="BP703941" s="90"/>
    </row>
    <row r="703942" spans="68:68" customFormat="1">
      <c r="BP703942" s="90"/>
    </row>
    <row r="703943" spans="68:68" customFormat="1">
      <c r="BP703943" s="90"/>
    </row>
    <row r="703944" spans="68:68" customFormat="1">
      <c r="BP703944" s="90"/>
    </row>
    <row r="703945" spans="68:68" customFormat="1">
      <c r="BP703945" s="90"/>
    </row>
    <row r="703946" spans="68:68" customFormat="1">
      <c r="BP703946" s="90"/>
    </row>
    <row r="703947" spans="68:68" customFormat="1">
      <c r="BP703947" s="90"/>
    </row>
    <row r="703948" spans="68:68" customFormat="1">
      <c r="BP703948" s="90"/>
    </row>
    <row r="703949" spans="68:68" customFormat="1">
      <c r="BP703949" s="90"/>
    </row>
    <row r="703950" spans="68:68" customFormat="1">
      <c r="BP703950" s="90"/>
    </row>
    <row r="703951" spans="68:68" customFormat="1">
      <c r="BP703951" s="90"/>
    </row>
    <row r="703952" spans="68:68" customFormat="1">
      <c r="BP703952" s="90"/>
    </row>
    <row r="703953" spans="68:68" customFormat="1">
      <c r="BP703953" s="90"/>
    </row>
    <row r="703954" spans="68:68" customFormat="1">
      <c r="BP703954" s="90"/>
    </row>
    <row r="703955" spans="68:68" customFormat="1">
      <c r="BP703955" s="90"/>
    </row>
    <row r="703956" spans="68:68" customFormat="1">
      <c r="BP703956" s="90"/>
    </row>
    <row r="703957" spans="68:68" customFormat="1">
      <c r="BP703957" s="90"/>
    </row>
    <row r="703958" spans="68:68" customFormat="1">
      <c r="BP703958" s="90"/>
    </row>
    <row r="703959" spans="68:68" customFormat="1">
      <c r="BP703959" s="90"/>
    </row>
    <row r="703960" spans="68:68" customFormat="1">
      <c r="BP703960" s="90"/>
    </row>
    <row r="703961" spans="68:68" customFormat="1">
      <c r="BP703961" s="90"/>
    </row>
    <row r="703962" spans="68:68" customFormat="1">
      <c r="BP703962" s="90"/>
    </row>
    <row r="703963" spans="68:68" customFormat="1">
      <c r="BP703963" s="90"/>
    </row>
    <row r="703964" spans="68:68" customFormat="1">
      <c r="BP703964" s="90"/>
    </row>
    <row r="703965" spans="68:68" customFormat="1">
      <c r="BP703965" s="90"/>
    </row>
    <row r="703966" spans="68:68" customFormat="1">
      <c r="BP703966" s="90"/>
    </row>
    <row r="703967" spans="68:68" customFormat="1">
      <c r="BP703967" s="90"/>
    </row>
    <row r="703968" spans="68:68" customFormat="1">
      <c r="BP703968" s="90"/>
    </row>
    <row r="703969" spans="68:68" customFormat="1">
      <c r="BP703969" s="90"/>
    </row>
    <row r="703970" spans="68:68" customFormat="1">
      <c r="BP703970" s="90"/>
    </row>
    <row r="703971" spans="68:68" customFormat="1">
      <c r="BP703971" s="90"/>
    </row>
    <row r="703972" spans="68:68" customFormat="1">
      <c r="BP703972" s="90"/>
    </row>
    <row r="703973" spans="68:68" customFormat="1">
      <c r="BP703973" s="90"/>
    </row>
    <row r="703974" spans="68:68" customFormat="1">
      <c r="BP703974" s="90"/>
    </row>
    <row r="703975" spans="68:68" customFormat="1">
      <c r="BP703975" s="90"/>
    </row>
    <row r="703976" spans="68:68" customFormat="1">
      <c r="BP703976" s="90"/>
    </row>
    <row r="703977" spans="68:68" customFormat="1">
      <c r="BP703977" s="90"/>
    </row>
    <row r="703978" spans="68:68" customFormat="1">
      <c r="BP703978" s="90"/>
    </row>
    <row r="703979" spans="68:68" customFormat="1">
      <c r="BP703979" s="90"/>
    </row>
    <row r="703980" spans="68:68" customFormat="1">
      <c r="BP703980" s="90"/>
    </row>
    <row r="703981" spans="68:68" customFormat="1">
      <c r="BP703981" s="90"/>
    </row>
    <row r="703982" spans="68:68" customFormat="1">
      <c r="BP703982" s="90"/>
    </row>
    <row r="703983" spans="68:68" customFormat="1">
      <c r="BP703983" s="90"/>
    </row>
    <row r="703984" spans="68:68" customFormat="1">
      <c r="BP703984" s="90"/>
    </row>
    <row r="703985" spans="68:68" customFormat="1">
      <c r="BP703985" s="90"/>
    </row>
    <row r="703986" spans="68:68" customFormat="1">
      <c r="BP703986" s="90"/>
    </row>
    <row r="703987" spans="68:68" customFormat="1">
      <c r="BP703987" s="90"/>
    </row>
    <row r="703988" spans="68:68" customFormat="1">
      <c r="BP703988" s="90"/>
    </row>
    <row r="703989" spans="68:68" customFormat="1">
      <c r="BP703989" s="90"/>
    </row>
    <row r="703990" spans="68:68" customFormat="1">
      <c r="BP703990" s="90"/>
    </row>
    <row r="703991" spans="68:68" customFormat="1">
      <c r="BP703991" s="90"/>
    </row>
    <row r="703992" spans="68:68" customFormat="1">
      <c r="BP703992" s="90"/>
    </row>
    <row r="703993" spans="68:68" customFormat="1">
      <c r="BP703993" s="90"/>
    </row>
    <row r="703994" spans="68:68" customFormat="1">
      <c r="BP703994" s="90"/>
    </row>
    <row r="703995" spans="68:68" customFormat="1">
      <c r="BP703995" s="90"/>
    </row>
    <row r="703996" spans="68:68" customFormat="1">
      <c r="BP703996" s="90"/>
    </row>
    <row r="703997" spans="68:68" customFormat="1">
      <c r="BP703997" s="90"/>
    </row>
    <row r="703998" spans="68:68" customFormat="1">
      <c r="BP703998" s="90"/>
    </row>
    <row r="703999" spans="68:68" customFormat="1">
      <c r="BP703999" s="90"/>
    </row>
    <row r="704000" spans="68:68" customFormat="1">
      <c r="BP704000" s="90"/>
    </row>
    <row r="704001" spans="68:68" customFormat="1">
      <c r="BP704001" s="90"/>
    </row>
    <row r="704002" spans="68:68" customFormat="1">
      <c r="BP704002" s="90"/>
    </row>
    <row r="704003" spans="68:68" customFormat="1">
      <c r="BP704003" s="90"/>
    </row>
    <row r="704004" spans="68:68" customFormat="1">
      <c r="BP704004" s="90"/>
    </row>
    <row r="704005" spans="68:68" customFormat="1">
      <c r="BP704005" s="90"/>
    </row>
    <row r="704006" spans="68:68" customFormat="1">
      <c r="BP704006" s="90"/>
    </row>
    <row r="704007" spans="68:68" customFormat="1">
      <c r="BP704007" s="90"/>
    </row>
    <row r="704008" spans="68:68" customFormat="1">
      <c r="BP704008" s="90"/>
    </row>
    <row r="704009" spans="68:68" customFormat="1">
      <c r="BP704009" s="90"/>
    </row>
    <row r="704010" spans="68:68" customFormat="1">
      <c r="BP704010" s="90"/>
    </row>
    <row r="704011" spans="68:68" customFormat="1">
      <c r="BP704011" s="90"/>
    </row>
    <row r="704012" spans="68:68" customFormat="1">
      <c r="BP704012" s="90"/>
    </row>
    <row r="704013" spans="68:68" customFormat="1">
      <c r="BP704013" s="90"/>
    </row>
    <row r="704014" spans="68:68" customFormat="1">
      <c r="BP704014" s="90"/>
    </row>
    <row r="704015" spans="68:68" customFormat="1">
      <c r="BP704015" s="90"/>
    </row>
    <row r="704016" spans="68:68" customFormat="1">
      <c r="BP704016" s="90"/>
    </row>
    <row r="704017" spans="68:68" customFormat="1">
      <c r="BP704017" s="90"/>
    </row>
    <row r="704018" spans="68:68" customFormat="1">
      <c r="BP704018" s="90"/>
    </row>
    <row r="704019" spans="68:68" customFormat="1">
      <c r="BP704019" s="90"/>
    </row>
    <row r="704020" spans="68:68" customFormat="1">
      <c r="BP704020" s="90"/>
    </row>
    <row r="704021" spans="68:68" customFormat="1">
      <c r="BP704021" s="90"/>
    </row>
    <row r="704022" spans="68:68" customFormat="1">
      <c r="BP704022" s="90"/>
    </row>
    <row r="704023" spans="68:68" customFormat="1">
      <c r="BP704023" s="90"/>
    </row>
    <row r="704024" spans="68:68" customFormat="1">
      <c r="BP704024" s="90"/>
    </row>
    <row r="704025" spans="68:68" customFormat="1">
      <c r="BP704025" s="90"/>
    </row>
    <row r="704026" spans="68:68" customFormat="1">
      <c r="BP704026" s="90"/>
    </row>
    <row r="704027" spans="68:68" customFormat="1">
      <c r="BP704027" s="90"/>
    </row>
    <row r="704028" spans="68:68" customFormat="1">
      <c r="BP704028" s="90"/>
    </row>
    <row r="704029" spans="68:68" customFormat="1">
      <c r="BP704029" s="90"/>
    </row>
    <row r="704030" spans="68:68" customFormat="1">
      <c r="BP704030" s="90"/>
    </row>
    <row r="704031" spans="68:68" customFormat="1">
      <c r="BP704031" s="90"/>
    </row>
    <row r="704032" spans="68:68" customFormat="1">
      <c r="BP704032" s="90"/>
    </row>
    <row r="704033" spans="68:68" customFormat="1">
      <c r="BP704033" s="90"/>
    </row>
    <row r="704034" spans="68:68" customFormat="1">
      <c r="BP704034" s="90"/>
    </row>
    <row r="704035" spans="68:68" customFormat="1">
      <c r="BP704035" s="90"/>
    </row>
    <row r="704036" spans="68:68" customFormat="1">
      <c r="BP704036" s="90"/>
    </row>
    <row r="704037" spans="68:68" customFormat="1">
      <c r="BP704037" s="90"/>
    </row>
    <row r="704038" spans="68:68" customFormat="1">
      <c r="BP704038" s="90"/>
    </row>
    <row r="704039" spans="68:68" customFormat="1">
      <c r="BP704039" s="90"/>
    </row>
    <row r="704040" spans="68:68" customFormat="1">
      <c r="BP704040" s="90"/>
    </row>
    <row r="704041" spans="68:68" customFormat="1">
      <c r="BP704041" s="90"/>
    </row>
    <row r="704042" spans="68:68" customFormat="1">
      <c r="BP704042" s="90"/>
    </row>
    <row r="704043" spans="68:68" customFormat="1">
      <c r="BP704043" s="90"/>
    </row>
    <row r="704044" spans="68:68" customFormat="1">
      <c r="BP704044" s="90"/>
    </row>
    <row r="704045" spans="68:68" customFormat="1">
      <c r="BP704045" s="90"/>
    </row>
    <row r="704046" spans="68:68" customFormat="1">
      <c r="BP704046" s="90"/>
    </row>
    <row r="704047" spans="68:68" customFormat="1">
      <c r="BP704047" s="90"/>
    </row>
    <row r="704048" spans="68:68" customFormat="1">
      <c r="BP704048" s="90"/>
    </row>
    <row r="704049" spans="68:68" customFormat="1">
      <c r="BP704049" s="90"/>
    </row>
    <row r="704050" spans="68:68" customFormat="1">
      <c r="BP704050" s="90"/>
    </row>
    <row r="704051" spans="68:68" customFormat="1">
      <c r="BP704051" s="90"/>
    </row>
    <row r="704052" spans="68:68" customFormat="1">
      <c r="BP704052" s="90"/>
    </row>
    <row r="704053" spans="68:68" customFormat="1">
      <c r="BP704053" s="90"/>
    </row>
    <row r="704054" spans="68:68" customFormat="1">
      <c r="BP704054" s="90"/>
    </row>
    <row r="704055" spans="68:68" customFormat="1">
      <c r="BP704055" s="90"/>
    </row>
    <row r="704056" spans="68:68" customFormat="1">
      <c r="BP704056" s="90"/>
    </row>
    <row r="704057" spans="68:68" customFormat="1">
      <c r="BP704057" s="90"/>
    </row>
    <row r="704058" spans="68:68" customFormat="1">
      <c r="BP704058" s="90"/>
    </row>
    <row r="704059" spans="68:68" customFormat="1">
      <c r="BP704059" s="90"/>
    </row>
    <row r="704060" spans="68:68" customFormat="1">
      <c r="BP704060" s="90"/>
    </row>
    <row r="704061" spans="68:68" customFormat="1">
      <c r="BP704061" s="90"/>
    </row>
    <row r="704062" spans="68:68" customFormat="1">
      <c r="BP704062" s="90"/>
    </row>
    <row r="704063" spans="68:68" customFormat="1">
      <c r="BP704063" s="90"/>
    </row>
    <row r="704064" spans="68:68" customFormat="1">
      <c r="BP704064" s="90"/>
    </row>
    <row r="704065" spans="68:68" customFormat="1">
      <c r="BP704065" s="90"/>
    </row>
    <row r="704066" spans="68:68" customFormat="1">
      <c r="BP704066" s="90"/>
    </row>
    <row r="704067" spans="68:68" customFormat="1">
      <c r="BP704067" s="90"/>
    </row>
    <row r="704068" spans="68:68" customFormat="1">
      <c r="BP704068" s="90"/>
    </row>
    <row r="704069" spans="68:68" customFormat="1">
      <c r="BP704069" s="90"/>
    </row>
    <row r="704070" spans="68:68" customFormat="1">
      <c r="BP704070" s="90"/>
    </row>
    <row r="704071" spans="68:68" customFormat="1">
      <c r="BP704071" s="90"/>
    </row>
    <row r="704072" spans="68:68" customFormat="1">
      <c r="BP704072" s="90"/>
    </row>
    <row r="704073" spans="68:68" customFormat="1">
      <c r="BP704073" s="90"/>
    </row>
    <row r="704074" spans="68:68" customFormat="1">
      <c r="BP704074" s="90"/>
    </row>
    <row r="704075" spans="68:68" customFormat="1">
      <c r="BP704075" s="90"/>
    </row>
    <row r="704076" spans="68:68" customFormat="1">
      <c r="BP704076" s="90"/>
    </row>
    <row r="704077" spans="68:68" customFormat="1">
      <c r="BP704077" s="90"/>
    </row>
    <row r="704078" spans="68:68" customFormat="1">
      <c r="BP704078" s="90"/>
    </row>
    <row r="704079" spans="68:68" customFormat="1">
      <c r="BP704079" s="90"/>
    </row>
    <row r="704080" spans="68:68" customFormat="1">
      <c r="BP704080" s="90"/>
    </row>
    <row r="704081" spans="68:68" customFormat="1">
      <c r="BP704081" s="90"/>
    </row>
    <row r="704082" spans="68:68" customFormat="1">
      <c r="BP704082" s="90"/>
    </row>
    <row r="704083" spans="68:68" customFormat="1">
      <c r="BP704083" s="90"/>
    </row>
    <row r="704084" spans="68:68" customFormat="1">
      <c r="BP704084" s="90"/>
    </row>
    <row r="704085" spans="68:68" customFormat="1">
      <c r="BP704085" s="90"/>
    </row>
    <row r="704086" spans="68:68" customFormat="1">
      <c r="BP704086" s="90"/>
    </row>
    <row r="704087" spans="68:68" customFormat="1">
      <c r="BP704087" s="90"/>
    </row>
    <row r="704088" spans="68:68" customFormat="1">
      <c r="BP704088" s="90"/>
    </row>
    <row r="704089" spans="68:68" customFormat="1">
      <c r="BP704089" s="90"/>
    </row>
    <row r="704090" spans="68:68" customFormat="1">
      <c r="BP704090" s="90"/>
    </row>
    <row r="704091" spans="68:68" customFormat="1">
      <c r="BP704091" s="90"/>
    </row>
    <row r="704092" spans="68:68" customFormat="1">
      <c r="BP704092" s="90"/>
    </row>
    <row r="704093" spans="68:68" customFormat="1">
      <c r="BP704093" s="90"/>
    </row>
    <row r="704094" spans="68:68" customFormat="1">
      <c r="BP704094" s="90"/>
    </row>
    <row r="704095" spans="68:68" customFormat="1">
      <c r="BP704095" s="90"/>
    </row>
    <row r="704096" spans="68:68" customFormat="1">
      <c r="BP704096" s="90"/>
    </row>
    <row r="704097" spans="68:68" customFormat="1">
      <c r="BP704097" s="90"/>
    </row>
    <row r="704098" spans="68:68" customFormat="1">
      <c r="BP704098" s="90"/>
    </row>
    <row r="704099" spans="68:68" customFormat="1">
      <c r="BP704099" s="90"/>
    </row>
    <row r="704100" spans="68:68" customFormat="1">
      <c r="BP704100" s="90"/>
    </row>
    <row r="704101" spans="68:68" customFormat="1">
      <c r="BP704101" s="90"/>
    </row>
    <row r="704102" spans="68:68" customFormat="1">
      <c r="BP704102" s="90"/>
    </row>
    <row r="704103" spans="68:68" customFormat="1">
      <c r="BP704103" s="90"/>
    </row>
    <row r="704104" spans="68:68" customFormat="1">
      <c r="BP704104" s="90"/>
    </row>
    <row r="704105" spans="68:68" customFormat="1">
      <c r="BP704105" s="90"/>
    </row>
    <row r="704106" spans="68:68" customFormat="1">
      <c r="BP704106" s="90"/>
    </row>
    <row r="704107" spans="68:68" customFormat="1">
      <c r="BP704107" s="90"/>
    </row>
    <row r="704108" spans="68:68" customFormat="1">
      <c r="BP704108" s="90"/>
    </row>
    <row r="704109" spans="68:68" customFormat="1">
      <c r="BP704109" s="90"/>
    </row>
    <row r="704110" spans="68:68" customFormat="1">
      <c r="BP704110" s="90"/>
    </row>
    <row r="704111" spans="68:68" customFormat="1">
      <c r="BP704111" s="90"/>
    </row>
    <row r="704112" spans="68:68" customFormat="1">
      <c r="BP704112" s="90"/>
    </row>
    <row r="704113" spans="68:68" customFormat="1">
      <c r="BP704113" s="90"/>
    </row>
    <row r="704114" spans="68:68" customFormat="1">
      <c r="BP704114" s="90"/>
    </row>
    <row r="704115" spans="68:68" customFormat="1">
      <c r="BP704115" s="90"/>
    </row>
    <row r="704116" spans="68:68" customFormat="1">
      <c r="BP704116" s="90"/>
    </row>
    <row r="704117" spans="68:68" customFormat="1">
      <c r="BP704117" s="90"/>
    </row>
    <row r="704118" spans="68:68" customFormat="1">
      <c r="BP704118" s="90"/>
    </row>
    <row r="704119" spans="68:68" customFormat="1">
      <c r="BP704119" s="90"/>
    </row>
    <row r="704120" spans="68:68" customFormat="1">
      <c r="BP704120" s="90"/>
    </row>
    <row r="704121" spans="68:68" customFormat="1">
      <c r="BP704121" s="90"/>
    </row>
    <row r="704122" spans="68:68" customFormat="1">
      <c r="BP704122" s="90"/>
    </row>
    <row r="704123" spans="68:68" customFormat="1">
      <c r="BP704123" s="90"/>
    </row>
    <row r="704124" spans="68:68" customFormat="1">
      <c r="BP704124" s="90"/>
    </row>
    <row r="704125" spans="68:68" customFormat="1">
      <c r="BP704125" s="90"/>
    </row>
    <row r="704126" spans="68:68" customFormat="1">
      <c r="BP704126" s="90"/>
    </row>
    <row r="704127" spans="68:68" customFormat="1">
      <c r="BP704127" s="90"/>
    </row>
    <row r="704128" spans="68:68" customFormat="1">
      <c r="BP704128" s="90"/>
    </row>
    <row r="704129" spans="68:68" customFormat="1">
      <c r="BP704129" s="90"/>
    </row>
    <row r="704130" spans="68:68" customFormat="1">
      <c r="BP704130" s="90"/>
    </row>
    <row r="704131" spans="68:68" customFormat="1">
      <c r="BP704131" s="90"/>
    </row>
    <row r="704132" spans="68:68" customFormat="1">
      <c r="BP704132" s="90"/>
    </row>
    <row r="704133" spans="68:68" customFormat="1">
      <c r="BP704133" s="90"/>
    </row>
    <row r="704134" spans="68:68" customFormat="1">
      <c r="BP704134" s="90"/>
    </row>
    <row r="704135" spans="68:68" customFormat="1">
      <c r="BP704135" s="90"/>
    </row>
    <row r="704136" spans="68:68" customFormat="1">
      <c r="BP704136" s="90"/>
    </row>
    <row r="704137" spans="68:68" customFormat="1">
      <c r="BP704137" s="90"/>
    </row>
    <row r="704138" spans="68:68" customFormat="1">
      <c r="BP704138" s="90"/>
    </row>
    <row r="704139" spans="68:68" customFormat="1">
      <c r="BP704139" s="90"/>
    </row>
    <row r="704140" spans="68:68" customFormat="1">
      <c r="BP704140" s="90"/>
    </row>
    <row r="704141" spans="68:68" customFormat="1">
      <c r="BP704141" s="90"/>
    </row>
    <row r="704142" spans="68:68" customFormat="1">
      <c r="BP704142" s="90"/>
    </row>
    <row r="704143" spans="68:68" customFormat="1">
      <c r="BP704143" s="90"/>
    </row>
    <row r="704144" spans="68:68" customFormat="1">
      <c r="BP704144" s="90"/>
    </row>
    <row r="704145" spans="68:68" customFormat="1">
      <c r="BP704145" s="90"/>
    </row>
    <row r="704146" spans="68:68" customFormat="1">
      <c r="BP704146" s="90"/>
    </row>
    <row r="704147" spans="68:68" customFormat="1">
      <c r="BP704147" s="90"/>
    </row>
    <row r="704148" spans="68:68" customFormat="1">
      <c r="BP704148" s="90"/>
    </row>
    <row r="704149" spans="68:68" customFormat="1">
      <c r="BP704149" s="90"/>
    </row>
    <row r="704150" spans="68:68" customFormat="1">
      <c r="BP704150" s="90"/>
    </row>
    <row r="704151" spans="68:68" customFormat="1">
      <c r="BP704151" s="90"/>
    </row>
    <row r="704152" spans="68:68" customFormat="1">
      <c r="BP704152" s="90"/>
    </row>
    <row r="704153" spans="68:68" customFormat="1">
      <c r="BP704153" s="90"/>
    </row>
    <row r="704154" spans="68:68" customFormat="1">
      <c r="BP704154" s="90"/>
    </row>
    <row r="704155" spans="68:68" customFormat="1">
      <c r="BP704155" s="90"/>
    </row>
    <row r="704156" spans="68:68" customFormat="1">
      <c r="BP704156" s="90"/>
    </row>
    <row r="704157" spans="68:68" customFormat="1">
      <c r="BP704157" s="90"/>
    </row>
    <row r="704158" spans="68:68" customFormat="1">
      <c r="BP704158" s="90"/>
    </row>
    <row r="704159" spans="68:68" customFormat="1">
      <c r="BP704159" s="90"/>
    </row>
    <row r="704160" spans="68:68" customFormat="1">
      <c r="BP704160" s="90"/>
    </row>
    <row r="704161" spans="68:68" customFormat="1">
      <c r="BP704161" s="90"/>
    </row>
    <row r="704162" spans="68:68" customFormat="1">
      <c r="BP704162" s="90"/>
    </row>
    <row r="704163" spans="68:68" customFormat="1">
      <c r="BP704163" s="90"/>
    </row>
    <row r="704164" spans="68:68" customFormat="1">
      <c r="BP704164" s="90"/>
    </row>
    <row r="704165" spans="68:68" customFormat="1">
      <c r="BP704165" s="90"/>
    </row>
    <row r="704166" spans="68:68" customFormat="1">
      <c r="BP704166" s="90"/>
    </row>
    <row r="704167" spans="68:68" customFormat="1">
      <c r="BP704167" s="90"/>
    </row>
    <row r="704168" spans="68:68" customFormat="1">
      <c r="BP704168" s="90"/>
    </row>
    <row r="704169" spans="68:68" customFormat="1">
      <c r="BP704169" s="90"/>
    </row>
    <row r="704170" spans="68:68" customFormat="1">
      <c r="BP704170" s="90"/>
    </row>
    <row r="704171" spans="68:68" customFormat="1">
      <c r="BP704171" s="90"/>
    </row>
    <row r="704172" spans="68:68" customFormat="1">
      <c r="BP704172" s="90"/>
    </row>
    <row r="704173" spans="68:68" customFormat="1">
      <c r="BP704173" s="90"/>
    </row>
    <row r="704174" spans="68:68" customFormat="1">
      <c r="BP704174" s="90"/>
    </row>
    <row r="704175" spans="68:68" customFormat="1">
      <c r="BP704175" s="90"/>
    </row>
    <row r="704176" spans="68:68" customFormat="1">
      <c r="BP704176" s="90"/>
    </row>
    <row r="704177" spans="68:68" customFormat="1">
      <c r="BP704177" s="90"/>
    </row>
    <row r="704178" spans="68:68" customFormat="1">
      <c r="BP704178" s="90"/>
    </row>
    <row r="704179" spans="68:68" customFormat="1">
      <c r="BP704179" s="90"/>
    </row>
    <row r="704180" spans="68:68" customFormat="1">
      <c r="BP704180" s="90"/>
    </row>
    <row r="704181" spans="68:68" customFormat="1">
      <c r="BP704181" s="90"/>
    </row>
    <row r="704182" spans="68:68" customFormat="1">
      <c r="BP704182" s="90"/>
    </row>
    <row r="704183" spans="68:68" customFormat="1">
      <c r="BP704183" s="90"/>
    </row>
    <row r="704184" spans="68:68" customFormat="1">
      <c r="BP704184" s="90"/>
    </row>
    <row r="704185" spans="68:68" customFormat="1">
      <c r="BP704185" s="90"/>
    </row>
    <row r="704186" spans="68:68" customFormat="1">
      <c r="BP704186" s="90"/>
    </row>
    <row r="704187" spans="68:68" customFormat="1">
      <c r="BP704187" s="90"/>
    </row>
    <row r="704188" spans="68:68" customFormat="1">
      <c r="BP704188" s="90"/>
    </row>
    <row r="704189" spans="68:68" customFormat="1">
      <c r="BP704189" s="90"/>
    </row>
    <row r="704190" spans="68:68" customFormat="1">
      <c r="BP704190" s="90"/>
    </row>
    <row r="704191" spans="68:68" customFormat="1">
      <c r="BP704191" s="90"/>
    </row>
    <row r="704192" spans="68:68" customFormat="1">
      <c r="BP704192" s="90"/>
    </row>
    <row r="704193" spans="68:68" customFormat="1">
      <c r="BP704193" s="90"/>
    </row>
    <row r="704194" spans="68:68" customFormat="1">
      <c r="BP704194" s="90"/>
    </row>
    <row r="704195" spans="68:68" customFormat="1">
      <c r="BP704195" s="90"/>
    </row>
    <row r="704196" spans="68:68" customFormat="1">
      <c r="BP704196" s="90"/>
    </row>
    <row r="704197" spans="68:68" customFormat="1">
      <c r="BP704197" s="90"/>
    </row>
    <row r="704198" spans="68:68" customFormat="1">
      <c r="BP704198" s="90"/>
    </row>
    <row r="704199" spans="68:68" customFormat="1">
      <c r="BP704199" s="90"/>
    </row>
    <row r="704200" spans="68:68" customFormat="1">
      <c r="BP704200" s="90"/>
    </row>
    <row r="704201" spans="68:68" customFormat="1">
      <c r="BP704201" s="90"/>
    </row>
    <row r="704202" spans="68:68" customFormat="1">
      <c r="BP704202" s="90"/>
    </row>
    <row r="704203" spans="68:68" customFormat="1">
      <c r="BP704203" s="90"/>
    </row>
    <row r="704204" spans="68:68" customFormat="1">
      <c r="BP704204" s="90"/>
    </row>
    <row r="704205" spans="68:68" customFormat="1">
      <c r="BP704205" s="90"/>
    </row>
    <row r="704206" spans="68:68" customFormat="1">
      <c r="BP704206" s="90"/>
    </row>
    <row r="704207" spans="68:68" customFormat="1">
      <c r="BP704207" s="90"/>
    </row>
    <row r="704208" spans="68:68" customFormat="1">
      <c r="BP704208" s="90"/>
    </row>
    <row r="704209" spans="68:68" customFormat="1">
      <c r="BP704209" s="90"/>
    </row>
    <row r="704210" spans="68:68" customFormat="1">
      <c r="BP704210" s="90"/>
    </row>
    <row r="704211" spans="68:68" customFormat="1">
      <c r="BP704211" s="90"/>
    </row>
    <row r="704212" spans="68:68" customFormat="1">
      <c r="BP704212" s="90"/>
    </row>
    <row r="704213" spans="68:68" customFormat="1">
      <c r="BP704213" s="90"/>
    </row>
    <row r="704214" spans="68:68" customFormat="1">
      <c r="BP704214" s="90"/>
    </row>
    <row r="704215" spans="68:68" customFormat="1">
      <c r="BP704215" s="90"/>
    </row>
    <row r="704216" spans="68:68" customFormat="1">
      <c r="BP704216" s="90"/>
    </row>
    <row r="704217" spans="68:68" customFormat="1">
      <c r="BP704217" s="90"/>
    </row>
    <row r="704218" spans="68:68" customFormat="1">
      <c r="BP704218" s="90"/>
    </row>
    <row r="704219" spans="68:68" customFormat="1">
      <c r="BP704219" s="90"/>
    </row>
    <row r="704220" spans="68:68" customFormat="1">
      <c r="BP704220" s="90"/>
    </row>
    <row r="704221" spans="68:68" customFormat="1">
      <c r="BP704221" s="90"/>
    </row>
    <row r="704222" spans="68:68" customFormat="1">
      <c r="BP704222" s="90"/>
    </row>
    <row r="704223" spans="68:68" customFormat="1">
      <c r="BP704223" s="90"/>
    </row>
    <row r="704224" spans="68:68" customFormat="1">
      <c r="BP704224" s="90"/>
    </row>
    <row r="704225" spans="68:68" customFormat="1">
      <c r="BP704225" s="90"/>
    </row>
    <row r="704226" spans="68:68" customFormat="1">
      <c r="BP704226" s="90"/>
    </row>
    <row r="704227" spans="68:68" customFormat="1">
      <c r="BP704227" s="90"/>
    </row>
    <row r="704228" spans="68:68" customFormat="1">
      <c r="BP704228" s="90"/>
    </row>
    <row r="704229" spans="68:68" customFormat="1">
      <c r="BP704229" s="90"/>
    </row>
    <row r="704230" spans="68:68" customFormat="1">
      <c r="BP704230" s="90"/>
    </row>
    <row r="704231" spans="68:68" customFormat="1">
      <c r="BP704231" s="90"/>
    </row>
    <row r="704232" spans="68:68" customFormat="1">
      <c r="BP704232" s="90"/>
    </row>
    <row r="704233" spans="68:68" customFormat="1">
      <c r="BP704233" s="90"/>
    </row>
    <row r="704234" spans="68:68" customFormat="1">
      <c r="BP704234" s="90"/>
    </row>
    <row r="704235" spans="68:68" customFormat="1">
      <c r="BP704235" s="90"/>
    </row>
    <row r="704236" spans="68:68" customFormat="1">
      <c r="BP704236" s="90"/>
    </row>
    <row r="704237" spans="68:68" customFormat="1">
      <c r="BP704237" s="90"/>
    </row>
    <row r="704238" spans="68:68" customFormat="1">
      <c r="BP704238" s="90"/>
    </row>
    <row r="704239" spans="68:68" customFormat="1">
      <c r="BP704239" s="90"/>
    </row>
    <row r="704240" spans="68:68" customFormat="1">
      <c r="BP704240" s="90"/>
    </row>
    <row r="704241" spans="68:68" customFormat="1">
      <c r="BP704241" s="90"/>
    </row>
    <row r="704242" spans="68:68" customFormat="1">
      <c r="BP704242" s="90"/>
    </row>
    <row r="704243" spans="68:68" customFormat="1">
      <c r="BP704243" s="90"/>
    </row>
    <row r="704244" spans="68:68" customFormat="1">
      <c r="BP704244" s="90"/>
    </row>
    <row r="704245" spans="68:68" customFormat="1">
      <c r="BP704245" s="90"/>
    </row>
    <row r="704246" spans="68:68" customFormat="1">
      <c r="BP704246" s="90"/>
    </row>
    <row r="704247" spans="68:68" customFormat="1">
      <c r="BP704247" s="90"/>
    </row>
    <row r="704248" spans="68:68" customFormat="1">
      <c r="BP704248" s="90"/>
    </row>
    <row r="704249" spans="68:68" customFormat="1">
      <c r="BP704249" s="90"/>
    </row>
    <row r="704250" spans="68:68" customFormat="1">
      <c r="BP704250" s="90"/>
    </row>
    <row r="704251" spans="68:68" customFormat="1">
      <c r="BP704251" s="90"/>
    </row>
    <row r="704252" spans="68:68" customFormat="1">
      <c r="BP704252" s="90"/>
    </row>
    <row r="704253" spans="68:68" customFormat="1">
      <c r="BP704253" s="90"/>
    </row>
    <row r="704254" spans="68:68" customFormat="1">
      <c r="BP704254" s="90"/>
    </row>
    <row r="704255" spans="68:68" customFormat="1">
      <c r="BP704255" s="90"/>
    </row>
    <row r="704256" spans="68:68" customFormat="1">
      <c r="BP704256" s="90"/>
    </row>
    <row r="704257" spans="68:68" customFormat="1">
      <c r="BP704257" s="90"/>
    </row>
    <row r="704258" spans="68:68" customFormat="1">
      <c r="BP704258" s="90"/>
    </row>
    <row r="704259" spans="68:68" customFormat="1">
      <c r="BP704259" s="90"/>
    </row>
    <row r="704260" spans="68:68" customFormat="1">
      <c r="BP704260" s="90"/>
    </row>
    <row r="704261" spans="68:68" customFormat="1">
      <c r="BP704261" s="90"/>
    </row>
    <row r="704262" spans="68:68" customFormat="1">
      <c r="BP704262" s="90"/>
    </row>
    <row r="704263" spans="68:68" customFormat="1">
      <c r="BP704263" s="90"/>
    </row>
    <row r="704264" spans="68:68" customFormat="1">
      <c r="BP704264" s="90"/>
    </row>
    <row r="704265" spans="68:68" customFormat="1">
      <c r="BP704265" s="90"/>
    </row>
    <row r="704266" spans="68:68" customFormat="1">
      <c r="BP704266" s="90"/>
    </row>
    <row r="704267" spans="68:68" customFormat="1">
      <c r="BP704267" s="90"/>
    </row>
    <row r="704268" spans="68:68" customFormat="1">
      <c r="BP704268" s="90"/>
    </row>
    <row r="704269" spans="68:68" customFormat="1">
      <c r="BP704269" s="90"/>
    </row>
    <row r="704270" spans="68:68" customFormat="1">
      <c r="BP704270" s="90"/>
    </row>
    <row r="704271" spans="68:68" customFormat="1">
      <c r="BP704271" s="90"/>
    </row>
    <row r="704272" spans="68:68" customFormat="1">
      <c r="BP704272" s="90"/>
    </row>
    <row r="704273" spans="68:68" customFormat="1">
      <c r="BP704273" s="90"/>
    </row>
    <row r="704274" spans="68:68" customFormat="1">
      <c r="BP704274" s="90"/>
    </row>
    <row r="704275" spans="68:68" customFormat="1">
      <c r="BP704275" s="90"/>
    </row>
    <row r="704276" spans="68:68" customFormat="1">
      <c r="BP704276" s="90"/>
    </row>
    <row r="704277" spans="68:68" customFormat="1">
      <c r="BP704277" s="90"/>
    </row>
    <row r="704278" spans="68:68" customFormat="1">
      <c r="BP704278" s="90"/>
    </row>
    <row r="704279" spans="68:68" customFormat="1">
      <c r="BP704279" s="90"/>
    </row>
    <row r="704280" spans="68:68" customFormat="1">
      <c r="BP704280" s="90"/>
    </row>
    <row r="704281" spans="68:68" customFormat="1">
      <c r="BP704281" s="90"/>
    </row>
    <row r="704282" spans="68:68" customFormat="1">
      <c r="BP704282" s="90"/>
    </row>
    <row r="704283" spans="68:68" customFormat="1">
      <c r="BP704283" s="90"/>
    </row>
    <row r="704284" spans="68:68" customFormat="1">
      <c r="BP704284" s="90"/>
    </row>
    <row r="704285" spans="68:68" customFormat="1">
      <c r="BP704285" s="90"/>
    </row>
    <row r="704286" spans="68:68" customFormat="1">
      <c r="BP704286" s="90"/>
    </row>
    <row r="704287" spans="68:68" customFormat="1">
      <c r="BP704287" s="90"/>
    </row>
    <row r="704288" spans="68:68" customFormat="1">
      <c r="BP704288" s="90"/>
    </row>
    <row r="704289" spans="68:68" customFormat="1">
      <c r="BP704289" s="90"/>
    </row>
    <row r="704290" spans="68:68" customFormat="1">
      <c r="BP704290" s="90"/>
    </row>
    <row r="704291" spans="68:68" customFormat="1">
      <c r="BP704291" s="90"/>
    </row>
    <row r="704292" spans="68:68" customFormat="1">
      <c r="BP704292" s="90"/>
    </row>
    <row r="704293" spans="68:68" customFormat="1">
      <c r="BP704293" s="90"/>
    </row>
    <row r="704294" spans="68:68" customFormat="1">
      <c r="BP704294" s="90"/>
    </row>
    <row r="704295" spans="68:68" customFormat="1">
      <c r="BP704295" s="90"/>
    </row>
    <row r="704296" spans="68:68" customFormat="1">
      <c r="BP704296" s="90"/>
    </row>
    <row r="704297" spans="68:68" customFormat="1">
      <c r="BP704297" s="90"/>
    </row>
    <row r="704298" spans="68:68" customFormat="1">
      <c r="BP704298" s="90"/>
    </row>
    <row r="704299" spans="68:68" customFormat="1">
      <c r="BP704299" s="90"/>
    </row>
    <row r="704300" spans="68:68" customFormat="1">
      <c r="BP704300" s="90"/>
    </row>
    <row r="704301" spans="68:68" customFormat="1">
      <c r="BP704301" s="90"/>
    </row>
    <row r="704302" spans="68:68" customFormat="1">
      <c r="BP704302" s="90"/>
    </row>
    <row r="704303" spans="68:68" customFormat="1">
      <c r="BP704303" s="90"/>
    </row>
    <row r="704304" spans="68:68" customFormat="1">
      <c r="BP704304" s="90"/>
    </row>
    <row r="704305" spans="68:68" customFormat="1">
      <c r="BP704305" s="90"/>
    </row>
    <row r="704306" spans="68:68" customFormat="1">
      <c r="BP704306" s="90"/>
    </row>
    <row r="704307" spans="68:68" customFormat="1">
      <c r="BP704307" s="90"/>
    </row>
    <row r="704308" spans="68:68" customFormat="1">
      <c r="BP704308" s="90"/>
    </row>
    <row r="704309" spans="68:68" customFormat="1">
      <c r="BP704309" s="90"/>
    </row>
    <row r="704310" spans="68:68" customFormat="1">
      <c r="BP704310" s="90"/>
    </row>
    <row r="704311" spans="68:68" customFormat="1">
      <c r="BP704311" s="90"/>
    </row>
    <row r="704312" spans="68:68" customFormat="1">
      <c r="BP704312" s="90"/>
    </row>
    <row r="704313" spans="68:68" customFormat="1">
      <c r="BP704313" s="90"/>
    </row>
    <row r="704314" spans="68:68" customFormat="1">
      <c r="BP704314" s="90"/>
    </row>
    <row r="704315" spans="68:68" customFormat="1">
      <c r="BP704315" s="90"/>
    </row>
    <row r="704316" spans="68:68" customFormat="1">
      <c r="BP704316" s="90"/>
    </row>
    <row r="704317" spans="68:68" customFormat="1">
      <c r="BP704317" s="90"/>
    </row>
    <row r="704318" spans="68:68" customFormat="1">
      <c r="BP704318" s="90"/>
    </row>
    <row r="704319" spans="68:68" customFormat="1">
      <c r="BP704319" s="90"/>
    </row>
    <row r="704320" spans="68:68" customFormat="1">
      <c r="BP704320" s="90"/>
    </row>
    <row r="704321" spans="68:68" customFormat="1">
      <c r="BP704321" s="90"/>
    </row>
    <row r="704322" spans="68:68" customFormat="1">
      <c r="BP704322" s="90"/>
    </row>
    <row r="704323" spans="68:68" customFormat="1">
      <c r="BP704323" s="90"/>
    </row>
    <row r="704324" spans="68:68" customFormat="1">
      <c r="BP704324" s="90"/>
    </row>
    <row r="704325" spans="68:68" customFormat="1">
      <c r="BP704325" s="90"/>
    </row>
    <row r="704326" spans="68:68" customFormat="1">
      <c r="BP704326" s="90"/>
    </row>
    <row r="704327" spans="68:68" customFormat="1">
      <c r="BP704327" s="90"/>
    </row>
    <row r="704328" spans="68:68" customFormat="1">
      <c r="BP704328" s="90"/>
    </row>
    <row r="704329" spans="68:68" customFormat="1">
      <c r="BP704329" s="90"/>
    </row>
    <row r="704330" spans="68:68" customFormat="1">
      <c r="BP704330" s="90"/>
    </row>
    <row r="704331" spans="68:68" customFormat="1">
      <c r="BP704331" s="90"/>
    </row>
    <row r="704332" spans="68:68" customFormat="1">
      <c r="BP704332" s="90"/>
    </row>
    <row r="704333" spans="68:68" customFormat="1">
      <c r="BP704333" s="90"/>
    </row>
    <row r="704334" spans="68:68" customFormat="1">
      <c r="BP704334" s="90"/>
    </row>
    <row r="704335" spans="68:68" customFormat="1">
      <c r="BP704335" s="90"/>
    </row>
    <row r="704336" spans="68:68" customFormat="1">
      <c r="BP704336" s="90"/>
    </row>
    <row r="704337" spans="68:68" customFormat="1">
      <c r="BP704337" s="90"/>
    </row>
    <row r="704338" spans="68:68" customFormat="1">
      <c r="BP704338" s="90"/>
    </row>
    <row r="704339" spans="68:68" customFormat="1">
      <c r="BP704339" s="90"/>
    </row>
    <row r="704340" spans="68:68" customFormat="1">
      <c r="BP704340" s="90"/>
    </row>
    <row r="704341" spans="68:68" customFormat="1">
      <c r="BP704341" s="90"/>
    </row>
    <row r="704342" spans="68:68" customFormat="1">
      <c r="BP704342" s="90"/>
    </row>
    <row r="704343" spans="68:68" customFormat="1">
      <c r="BP704343" s="90"/>
    </row>
    <row r="704344" spans="68:68" customFormat="1">
      <c r="BP704344" s="90"/>
    </row>
    <row r="704345" spans="68:68" customFormat="1">
      <c r="BP704345" s="90"/>
    </row>
    <row r="704346" spans="68:68" customFormat="1">
      <c r="BP704346" s="90"/>
    </row>
    <row r="704347" spans="68:68" customFormat="1">
      <c r="BP704347" s="90"/>
    </row>
    <row r="704348" spans="68:68" customFormat="1">
      <c r="BP704348" s="90"/>
    </row>
    <row r="704349" spans="68:68" customFormat="1">
      <c r="BP704349" s="90"/>
    </row>
    <row r="704350" spans="68:68" customFormat="1">
      <c r="BP704350" s="90"/>
    </row>
    <row r="704351" spans="68:68" customFormat="1">
      <c r="BP704351" s="90"/>
    </row>
    <row r="704352" spans="68:68" customFormat="1">
      <c r="BP704352" s="90"/>
    </row>
    <row r="704353" spans="68:68" customFormat="1">
      <c r="BP704353" s="90"/>
    </row>
    <row r="704354" spans="68:68" customFormat="1">
      <c r="BP704354" s="90"/>
    </row>
    <row r="704355" spans="68:68" customFormat="1">
      <c r="BP704355" s="90"/>
    </row>
    <row r="704356" spans="68:68" customFormat="1">
      <c r="BP704356" s="90"/>
    </row>
    <row r="704357" spans="68:68" customFormat="1">
      <c r="BP704357" s="90"/>
    </row>
    <row r="704358" spans="68:68" customFormat="1">
      <c r="BP704358" s="90"/>
    </row>
    <row r="704359" spans="68:68" customFormat="1">
      <c r="BP704359" s="90"/>
    </row>
    <row r="704360" spans="68:68" customFormat="1">
      <c r="BP704360" s="90"/>
    </row>
    <row r="704361" spans="68:68" customFormat="1">
      <c r="BP704361" s="90"/>
    </row>
    <row r="704362" spans="68:68" customFormat="1">
      <c r="BP704362" s="90"/>
    </row>
    <row r="704363" spans="68:68" customFormat="1">
      <c r="BP704363" s="90"/>
    </row>
    <row r="704364" spans="68:68" customFormat="1">
      <c r="BP704364" s="90"/>
    </row>
    <row r="704365" spans="68:68" customFormat="1">
      <c r="BP704365" s="90"/>
    </row>
    <row r="704366" spans="68:68" customFormat="1">
      <c r="BP704366" s="90"/>
    </row>
    <row r="704367" spans="68:68" customFormat="1">
      <c r="BP704367" s="90"/>
    </row>
    <row r="704368" spans="68:68" customFormat="1">
      <c r="BP704368" s="90"/>
    </row>
    <row r="704369" spans="68:68" customFormat="1">
      <c r="BP704369" s="90"/>
    </row>
    <row r="704370" spans="68:68" customFormat="1">
      <c r="BP704370" s="90"/>
    </row>
    <row r="704371" spans="68:68" customFormat="1">
      <c r="BP704371" s="90"/>
    </row>
    <row r="704372" spans="68:68" customFormat="1">
      <c r="BP704372" s="90"/>
    </row>
    <row r="704373" spans="68:68" customFormat="1">
      <c r="BP704373" s="90"/>
    </row>
    <row r="704374" spans="68:68" customFormat="1">
      <c r="BP704374" s="90"/>
    </row>
    <row r="704375" spans="68:68" customFormat="1">
      <c r="BP704375" s="90"/>
    </row>
    <row r="704376" spans="68:68" customFormat="1">
      <c r="BP704376" s="90"/>
    </row>
    <row r="704377" spans="68:68" customFormat="1">
      <c r="BP704377" s="90"/>
    </row>
    <row r="704378" spans="68:68" customFormat="1">
      <c r="BP704378" s="90"/>
    </row>
    <row r="704379" spans="68:68" customFormat="1">
      <c r="BP704379" s="90"/>
    </row>
    <row r="704380" spans="68:68" customFormat="1">
      <c r="BP704380" s="90"/>
    </row>
    <row r="704381" spans="68:68" customFormat="1">
      <c r="BP704381" s="90"/>
    </row>
    <row r="704382" spans="68:68" customFormat="1">
      <c r="BP704382" s="90"/>
    </row>
    <row r="704383" spans="68:68" customFormat="1">
      <c r="BP704383" s="90"/>
    </row>
    <row r="704384" spans="68:68" customFormat="1">
      <c r="BP704384" s="90"/>
    </row>
    <row r="704385" spans="68:68" customFormat="1">
      <c r="BP704385" s="90"/>
    </row>
    <row r="704386" spans="68:68" customFormat="1">
      <c r="BP704386" s="90"/>
    </row>
    <row r="704387" spans="68:68" customFormat="1">
      <c r="BP704387" s="90"/>
    </row>
    <row r="704388" spans="68:68" customFormat="1">
      <c r="BP704388" s="90"/>
    </row>
    <row r="704389" spans="68:68" customFormat="1">
      <c r="BP704389" s="90"/>
    </row>
    <row r="704390" spans="68:68" customFormat="1">
      <c r="BP704390" s="90"/>
    </row>
    <row r="704391" spans="68:68" customFormat="1">
      <c r="BP704391" s="90"/>
    </row>
    <row r="704392" spans="68:68" customFormat="1">
      <c r="BP704392" s="90"/>
    </row>
    <row r="704393" spans="68:68" customFormat="1">
      <c r="BP704393" s="90"/>
    </row>
    <row r="704394" spans="68:68" customFormat="1">
      <c r="BP704394" s="90"/>
    </row>
    <row r="704395" spans="68:68" customFormat="1">
      <c r="BP704395" s="90"/>
    </row>
    <row r="704396" spans="68:68" customFormat="1">
      <c r="BP704396" s="90"/>
    </row>
    <row r="704397" spans="68:68" customFormat="1">
      <c r="BP704397" s="90"/>
    </row>
    <row r="704398" spans="68:68" customFormat="1">
      <c r="BP704398" s="90"/>
    </row>
    <row r="704399" spans="68:68" customFormat="1">
      <c r="BP704399" s="90"/>
    </row>
    <row r="704400" spans="68:68" customFormat="1">
      <c r="BP704400" s="90"/>
    </row>
    <row r="704401" spans="68:68" customFormat="1">
      <c r="BP704401" s="90"/>
    </row>
    <row r="704402" spans="68:68" customFormat="1">
      <c r="BP704402" s="90"/>
    </row>
    <row r="704403" spans="68:68" customFormat="1">
      <c r="BP704403" s="90"/>
    </row>
    <row r="704404" spans="68:68" customFormat="1">
      <c r="BP704404" s="90"/>
    </row>
    <row r="704405" spans="68:68" customFormat="1">
      <c r="BP704405" s="90"/>
    </row>
    <row r="704406" spans="68:68" customFormat="1">
      <c r="BP704406" s="90"/>
    </row>
    <row r="704407" spans="68:68" customFormat="1">
      <c r="BP704407" s="90"/>
    </row>
    <row r="704408" spans="68:68" customFormat="1">
      <c r="BP704408" s="90"/>
    </row>
    <row r="704409" spans="68:68" customFormat="1">
      <c r="BP704409" s="90"/>
    </row>
    <row r="704410" spans="68:68" customFormat="1">
      <c r="BP704410" s="90"/>
    </row>
    <row r="704411" spans="68:68" customFormat="1">
      <c r="BP704411" s="90"/>
    </row>
    <row r="704412" spans="68:68" customFormat="1">
      <c r="BP704412" s="90"/>
    </row>
    <row r="704413" spans="68:68" customFormat="1">
      <c r="BP704413" s="90"/>
    </row>
    <row r="704414" spans="68:68" customFormat="1">
      <c r="BP704414" s="90"/>
    </row>
    <row r="704415" spans="68:68" customFormat="1">
      <c r="BP704415" s="90"/>
    </row>
    <row r="704416" spans="68:68" customFormat="1">
      <c r="BP704416" s="90"/>
    </row>
    <row r="704417" spans="68:68" customFormat="1">
      <c r="BP704417" s="90"/>
    </row>
    <row r="704418" spans="68:68" customFormat="1">
      <c r="BP704418" s="90"/>
    </row>
    <row r="704419" spans="68:68" customFormat="1">
      <c r="BP704419" s="90"/>
    </row>
    <row r="704420" spans="68:68" customFormat="1">
      <c r="BP704420" s="90"/>
    </row>
    <row r="704421" spans="68:68" customFormat="1">
      <c r="BP704421" s="90"/>
    </row>
    <row r="704422" spans="68:68" customFormat="1">
      <c r="BP704422" s="90"/>
    </row>
    <row r="704423" spans="68:68" customFormat="1">
      <c r="BP704423" s="90"/>
    </row>
    <row r="704424" spans="68:68" customFormat="1">
      <c r="BP704424" s="90"/>
    </row>
    <row r="704425" spans="68:68" customFormat="1">
      <c r="BP704425" s="90"/>
    </row>
    <row r="704426" spans="68:68" customFormat="1">
      <c r="BP704426" s="90"/>
    </row>
    <row r="704427" spans="68:68" customFormat="1">
      <c r="BP704427" s="90"/>
    </row>
    <row r="704428" spans="68:68" customFormat="1">
      <c r="BP704428" s="90"/>
    </row>
    <row r="704429" spans="68:68" customFormat="1">
      <c r="BP704429" s="90"/>
    </row>
    <row r="704430" spans="68:68" customFormat="1">
      <c r="BP704430" s="90"/>
    </row>
    <row r="704431" spans="68:68" customFormat="1">
      <c r="BP704431" s="90"/>
    </row>
    <row r="704432" spans="68:68" customFormat="1">
      <c r="BP704432" s="90"/>
    </row>
    <row r="704433" spans="68:68" customFormat="1">
      <c r="BP704433" s="90"/>
    </row>
    <row r="704434" spans="68:68" customFormat="1">
      <c r="BP704434" s="90"/>
    </row>
    <row r="704435" spans="68:68" customFormat="1">
      <c r="BP704435" s="90"/>
    </row>
    <row r="704436" spans="68:68" customFormat="1">
      <c r="BP704436" s="90"/>
    </row>
    <row r="704437" spans="68:68" customFormat="1">
      <c r="BP704437" s="90"/>
    </row>
    <row r="704438" spans="68:68" customFormat="1">
      <c r="BP704438" s="90"/>
    </row>
    <row r="704439" spans="68:68" customFormat="1">
      <c r="BP704439" s="90"/>
    </row>
    <row r="704440" spans="68:68" customFormat="1">
      <c r="BP704440" s="90"/>
    </row>
    <row r="704441" spans="68:68" customFormat="1">
      <c r="BP704441" s="90"/>
    </row>
    <row r="704442" spans="68:68" customFormat="1">
      <c r="BP704442" s="90"/>
    </row>
    <row r="704443" spans="68:68" customFormat="1">
      <c r="BP704443" s="90"/>
    </row>
    <row r="704444" spans="68:68" customFormat="1">
      <c r="BP704444" s="90"/>
    </row>
    <row r="704445" spans="68:68" customFormat="1">
      <c r="BP704445" s="90"/>
    </row>
    <row r="704446" spans="68:68" customFormat="1">
      <c r="BP704446" s="90"/>
    </row>
    <row r="704447" spans="68:68" customFormat="1">
      <c r="BP704447" s="90"/>
    </row>
    <row r="704448" spans="68:68" customFormat="1">
      <c r="BP704448" s="90"/>
    </row>
    <row r="704449" spans="68:68" customFormat="1">
      <c r="BP704449" s="90"/>
    </row>
    <row r="704450" spans="68:68" customFormat="1">
      <c r="BP704450" s="90"/>
    </row>
    <row r="704451" spans="68:68" customFormat="1">
      <c r="BP704451" s="90"/>
    </row>
    <row r="704452" spans="68:68" customFormat="1">
      <c r="BP704452" s="90"/>
    </row>
    <row r="704453" spans="68:68" customFormat="1">
      <c r="BP704453" s="90"/>
    </row>
    <row r="704454" spans="68:68" customFormat="1">
      <c r="BP704454" s="90"/>
    </row>
    <row r="704455" spans="68:68" customFormat="1">
      <c r="BP704455" s="90"/>
    </row>
    <row r="704456" spans="68:68" customFormat="1">
      <c r="BP704456" s="90"/>
    </row>
    <row r="704457" spans="68:68" customFormat="1">
      <c r="BP704457" s="90"/>
    </row>
    <row r="704458" spans="68:68" customFormat="1">
      <c r="BP704458" s="90"/>
    </row>
    <row r="704459" spans="68:68" customFormat="1">
      <c r="BP704459" s="90"/>
    </row>
    <row r="704460" spans="68:68" customFormat="1">
      <c r="BP704460" s="90"/>
    </row>
    <row r="704461" spans="68:68" customFormat="1">
      <c r="BP704461" s="90"/>
    </row>
    <row r="704462" spans="68:68" customFormat="1">
      <c r="BP704462" s="90"/>
    </row>
    <row r="704463" spans="68:68" customFormat="1">
      <c r="BP704463" s="90"/>
    </row>
    <row r="704464" spans="68:68" customFormat="1">
      <c r="BP704464" s="90"/>
    </row>
    <row r="704465" spans="68:68" customFormat="1">
      <c r="BP704465" s="90"/>
    </row>
    <row r="704466" spans="68:68" customFormat="1">
      <c r="BP704466" s="90"/>
    </row>
    <row r="704467" spans="68:68" customFormat="1">
      <c r="BP704467" s="90"/>
    </row>
    <row r="704468" spans="68:68" customFormat="1">
      <c r="BP704468" s="90"/>
    </row>
    <row r="704469" spans="68:68" customFormat="1">
      <c r="BP704469" s="90"/>
    </row>
    <row r="704470" spans="68:68" customFormat="1">
      <c r="BP704470" s="90"/>
    </row>
    <row r="704471" spans="68:68" customFormat="1">
      <c r="BP704471" s="90"/>
    </row>
    <row r="704472" spans="68:68" customFormat="1">
      <c r="BP704472" s="90"/>
    </row>
    <row r="704473" spans="68:68" customFormat="1">
      <c r="BP704473" s="90"/>
    </row>
    <row r="704474" spans="68:68" customFormat="1">
      <c r="BP704474" s="90"/>
    </row>
    <row r="704475" spans="68:68" customFormat="1">
      <c r="BP704475" s="90"/>
    </row>
    <row r="704476" spans="68:68" customFormat="1">
      <c r="BP704476" s="90"/>
    </row>
    <row r="704477" spans="68:68" customFormat="1">
      <c r="BP704477" s="90"/>
    </row>
    <row r="704478" spans="68:68" customFormat="1">
      <c r="BP704478" s="90"/>
    </row>
    <row r="704479" spans="68:68" customFormat="1">
      <c r="BP704479" s="90"/>
    </row>
    <row r="704480" spans="68:68" customFormat="1">
      <c r="BP704480" s="90"/>
    </row>
    <row r="704481" spans="68:68" customFormat="1">
      <c r="BP704481" s="90"/>
    </row>
    <row r="704482" spans="68:68" customFormat="1">
      <c r="BP704482" s="90"/>
    </row>
    <row r="704483" spans="68:68" customFormat="1">
      <c r="BP704483" s="90"/>
    </row>
    <row r="704484" spans="68:68" customFormat="1">
      <c r="BP704484" s="90"/>
    </row>
    <row r="704485" spans="68:68" customFormat="1">
      <c r="BP704485" s="90"/>
    </row>
    <row r="704486" spans="68:68" customFormat="1">
      <c r="BP704486" s="90"/>
    </row>
    <row r="704487" spans="68:68" customFormat="1">
      <c r="BP704487" s="90"/>
    </row>
    <row r="704488" spans="68:68" customFormat="1">
      <c r="BP704488" s="90"/>
    </row>
    <row r="704489" spans="68:68" customFormat="1">
      <c r="BP704489" s="90"/>
    </row>
    <row r="704490" spans="68:68" customFormat="1">
      <c r="BP704490" s="90"/>
    </row>
    <row r="704491" spans="68:68" customFormat="1">
      <c r="BP704491" s="90"/>
    </row>
    <row r="704492" spans="68:68" customFormat="1">
      <c r="BP704492" s="90"/>
    </row>
    <row r="704493" spans="68:68" customFormat="1">
      <c r="BP704493" s="90"/>
    </row>
    <row r="704494" spans="68:68" customFormat="1">
      <c r="BP704494" s="90"/>
    </row>
    <row r="704495" spans="68:68" customFormat="1">
      <c r="BP704495" s="90"/>
    </row>
    <row r="704496" spans="68:68" customFormat="1">
      <c r="BP704496" s="90"/>
    </row>
    <row r="704497" spans="68:68" customFormat="1">
      <c r="BP704497" s="90"/>
    </row>
    <row r="704498" spans="68:68" customFormat="1">
      <c r="BP704498" s="90"/>
    </row>
    <row r="704499" spans="68:68" customFormat="1">
      <c r="BP704499" s="90"/>
    </row>
    <row r="704500" spans="68:68" customFormat="1">
      <c r="BP704500" s="90"/>
    </row>
    <row r="704501" spans="68:68" customFormat="1">
      <c r="BP704501" s="90"/>
    </row>
    <row r="704502" spans="68:68" customFormat="1">
      <c r="BP704502" s="90"/>
    </row>
    <row r="704503" spans="68:68" customFormat="1">
      <c r="BP704503" s="90"/>
    </row>
    <row r="704504" spans="68:68" customFormat="1">
      <c r="BP704504" s="90"/>
    </row>
    <row r="704505" spans="68:68" customFormat="1">
      <c r="BP704505" s="90"/>
    </row>
    <row r="704506" spans="68:68" customFormat="1">
      <c r="BP704506" s="90"/>
    </row>
    <row r="704507" spans="68:68" customFormat="1">
      <c r="BP704507" s="90"/>
    </row>
    <row r="704508" spans="68:68" customFormat="1">
      <c r="BP704508" s="90"/>
    </row>
    <row r="704509" spans="68:68" customFormat="1">
      <c r="BP704509" s="90"/>
    </row>
    <row r="704510" spans="68:68" customFormat="1">
      <c r="BP704510" s="90"/>
    </row>
    <row r="704511" spans="68:68" customFormat="1">
      <c r="BP704511" s="90"/>
    </row>
    <row r="704512" spans="68:68" customFormat="1">
      <c r="BP704512" s="90"/>
    </row>
    <row r="704513" spans="68:68" customFormat="1">
      <c r="BP704513" s="90"/>
    </row>
    <row r="704514" spans="68:68" customFormat="1">
      <c r="BP704514" s="90"/>
    </row>
    <row r="704515" spans="68:68" customFormat="1">
      <c r="BP704515" s="90"/>
    </row>
    <row r="704516" spans="68:68" customFormat="1">
      <c r="BP704516" s="90"/>
    </row>
    <row r="704517" spans="68:68" customFormat="1">
      <c r="BP704517" s="90"/>
    </row>
    <row r="704518" spans="68:68" customFormat="1">
      <c r="BP704518" s="90"/>
    </row>
    <row r="704519" spans="68:68" customFormat="1">
      <c r="BP704519" s="90"/>
    </row>
    <row r="704520" spans="68:68" customFormat="1">
      <c r="BP704520" s="90"/>
    </row>
    <row r="704521" spans="68:68" customFormat="1">
      <c r="BP704521" s="90"/>
    </row>
    <row r="704522" spans="68:68" customFormat="1">
      <c r="BP704522" s="90"/>
    </row>
    <row r="704523" spans="68:68" customFormat="1">
      <c r="BP704523" s="90"/>
    </row>
    <row r="704524" spans="68:68" customFormat="1">
      <c r="BP704524" s="90"/>
    </row>
    <row r="704525" spans="68:68" customFormat="1">
      <c r="BP704525" s="90"/>
    </row>
    <row r="704526" spans="68:68" customFormat="1">
      <c r="BP704526" s="90"/>
    </row>
    <row r="704527" spans="68:68" customFormat="1">
      <c r="BP704527" s="90"/>
    </row>
    <row r="704528" spans="68:68" customFormat="1">
      <c r="BP704528" s="90"/>
    </row>
    <row r="704529" spans="68:68" customFormat="1">
      <c r="BP704529" s="90"/>
    </row>
    <row r="704530" spans="68:68" customFormat="1">
      <c r="BP704530" s="90"/>
    </row>
    <row r="704531" spans="68:68" customFormat="1">
      <c r="BP704531" s="90"/>
    </row>
    <row r="704532" spans="68:68" customFormat="1">
      <c r="BP704532" s="90"/>
    </row>
    <row r="704533" spans="68:68" customFormat="1">
      <c r="BP704533" s="90"/>
    </row>
    <row r="704534" spans="68:68" customFormat="1">
      <c r="BP704534" s="90"/>
    </row>
    <row r="704535" spans="68:68" customFormat="1">
      <c r="BP704535" s="90"/>
    </row>
    <row r="704536" spans="68:68" customFormat="1">
      <c r="BP704536" s="90"/>
    </row>
    <row r="704537" spans="68:68" customFormat="1">
      <c r="BP704537" s="90"/>
    </row>
    <row r="704538" spans="68:68" customFormat="1">
      <c r="BP704538" s="90"/>
    </row>
    <row r="704539" spans="68:68" customFormat="1">
      <c r="BP704539" s="90"/>
    </row>
    <row r="704540" spans="68:68" customFormat="1">
      <c r="BP704540" s="90"/>
    </row>
    <row r="704541" spans="68:68" customFormat="1">
      <c r="BP704541" s="90"/>
    </row>
    <row r="704542" spans="68:68" customFormat="1">
      <c r="BP704542" s="90"/>
    </row>
    <row r="704543" spans="68:68" customFormat="1">
      <c r="BP704543" s="90"/>
    </row>
    <row r="704544" spans="68:68" customFormat="1">
      <c r="BP704544" s="90"/>
    </row>
    <row r="704545" spans="68:68" customFormat="1">
      <c r="BP704545" s="90"/>
    </row>
    <row r="704546" spans="68:68" customFormat="1">
      <c r="BP704546" s="90"/>
    </row>
    <row r="704547" spans="68:68" customFormat="1">
      <c r="BP704547" s="90"/>
    </row>
    <row r="704548" spans="68:68" customFormat="1">
      <c r="BP704548" s="90"/>
    </row>
    <row r="704549" spans="68:68" customFormat="1">
      <c r="BP704549" s="90"/>
    </row>
    <row r="704550" spans="68:68" customFormat="1">
      <c r="BP704550" s="90"/>
    </row>
    <row r="704551" spans="68:68" customFormat="1">
      <c r="BP704551" s="90"/>
    </row>
    <row r="704552" spans="68:68" customFormat="1">
      <c r="BP704552" s="90"/>
    </row>
    <row r="704553" spans="68:68" customFormat="1">
      <c r="BP704553" s="90"/>
    </row>
    <row r="704554" spans="68:68" customFormat="1">
      <c r="BP704554" s="90"/>
    </row>
    <row r="704555" spans="68:68" customFormat="1">
      <c r="BP704555" s="90"/>
    </row>
    <row r="704556" spans="68:68" customFormat="1">
      <c r="BP704556" s="90"/>
    </row>
    <row r="704557" spans="68:68" customFormat="1">
      <c r="BP704557" s="90"/>
    </row>
    <row r="704558" spans="68:68" customFormat="1">
      <c r="BP704558" s="90"/>
    </row>
    <row r="704559" spans="68:68" customFormat="1">
      <c r="BP704559" s="90"/>
    </row>
    <row r="704560" spans="68:68" customFormat="1">
      <c r="BP704560" s="90"/>
    </row>
    <row r="704561" spans="68:68" customFormat="1">
      <c r="BP704561" s="90"/>
    </row>
    <row r="704562" spans="68:68" customFormat="1">
      <c r="BP704562" s="90"/>
    </row>
    <row r="704563" spans="68:68" customFormat="1">
      <c r="BP704563" s="90"/>
    </row>
    <row r="704564" spans="68:68" customFormat="1">
      <c r="BP704564" s="90"/>
    </row>
    <row r="704565" spans="68:68" customFormat="1">
      <c r="BP704565" s="90"/>
    </row>
    <row r="704566" spans="68:68" customFormat="1">
      <c r="BP704566" s="90"/>
    </row>
    <row r="704567" spans="68:68" customFormat="1">
      <c r="BP704567" s="90"/>
    </row>
    <row r="704568" spans="68:68" customFormat="1">
      <c r="BP704568" s="90"/>
    </row>
    <row r="704569" spans="68:68" customFormat="1">
      <c r="BP704569" s="90"/>
    </row>
    <row r="704570" spans="68:68" customFormat="1">
      <c r="BP704570" s="90"/>
    </row>
    <row r="704571" spans="68:68" customFormat="1">
      <c r="BP704571" s="90"/>
    </row>
    <row r="704572" spans="68:68" customFormat="1">
      <c r="BP704572" s="90"/>
    </row>
    <row r="704573" spans="68:68" customFormat="1">
      <c r="BP704573" s="90"/>
    </row>
    <row r="704574" spans="68:68" customFormat="1">
      <c r="BP704574" s="90"/>
    </row>
    <row r="704575" spans="68:68" customFormat="1">
      <c r="BP704575" s="90"/>
    </row>
    <row r="704576" spans="68:68" customFormat="1">
      <c r="BP704576" s="90"/>
    </row>
    <row r="704577" spans="68:68" customFormat="1">
      <c r="BP704577" s="90"/>
    </row>
    <row r="704578" spans="68:68" customFormat="1">
      <c r="BP704578" s="90"/>
    </row>
    <row r="704579" spans="68:68" customFormat="1">
      <c r="BP704579" s="90"/>
    </row>
    <row r="704580" spans="68:68" customFormat="1">
      <c r="BP704580" s="90"/>
    </row>
    <row r="704581" spans="68:68" customFormat="1">
      <c r="BP704581" s="90"/>
    </row>
    <row r="704582" spans="68:68" customFormat="1">
      <c r="BP704582" s="90"/>
    </row>
    <row r="704583" spans="68:68" customFormat="1">
      <c r="BP704583" s="90"/>
    </row>
    <row r="704584" spans="68:68" customFormat="1">
      <c r="BP704584" s="90"/>
    </row>
    <row r="704585" spans="68:68" customFormat="1">
      <c r="BP704585" s="90"/>
    </row>
    <row r="704586" spans="68:68" customFormat="1">
      <c r="BP704586" s="90"/>
    </row>
    <row r="704587" spans="68:68" customFormat="1">
      <c r="BP704587" s="90"/>
    </row>
    <row r="704588" spans="68:68" customFormat="1">
      <c r="BP704588" s="90"/>
    </row>
    <row r="704589" spans="68:68" customFormat="1">
      <c r="BP704589" s="90"/>
    </row>
    <row r="704590" spans="68:68" customFormat="1">
      <c r="BP704590" s="90"/>
    </row>
    <row r="704591" spans="68:68" customFormat="1">
      <c r="BP704591" s="90"/>
    </row>
    <row r="704592" spans="68:68" customFormat="1">
      <c r="BP704592" s="90"/>
    </row>
    <row r="704593" spans="68:68" customFormat="1">
      <c r="BP704593" s="90"/>
    </row>
    <row r="704594" spans="68:68" customFormat="1">
      <c r="BP704594" s="90"/>
    </row>
    <row r="704595" spans="68:68" customFormat="1">
      <c r="BP704595" s="90"/>
    </row>
    <row r="704596" spans="68:68" customFormat="1">
      <c r="BP704596" s="90"/>
    </row>
    <row r="704597" spans="68:68" customFormat="1">
      <c r="BP704597" s="90"/>
    </row>
    <row r="704598" spans="68:68" customFormat="1">
      <c r="BP704598" s="90"/>
    </row>
    <row r="704599" spans="68:68" customFormat="1">
      <c r="BP704599" s="90"/>
    </row>
    <row r="704600" spans="68:68" customFormat="1">
      <c r="BP704600" s="90"/>
    </row>
    <row r="704601" spans="68:68" customFormat="1">
      <c r="BP704601" s="90"/>
    </row>
    <row r="704602" spans="68:68" customFormat="1">
      <c r="BP704602" s="90"/>
    </row>
    <row r="704603" spans="68:68" customFormat="1">
      <c r="BP704603" s="90"/>
    </row>
    <row r="704604" spans="68:68" customFormat="1">
      <c r="BP704604" s="90"/>
    </row>
    <row r="704605" spans="68:68" customFormat="1">
      <c r="BP704605" s="90"/>
    </row>
    <row r="704606" spans="68:68" customFormat="1">
      <c r="BP704606" s="90"/>
    </row>
    <row r="704607" spans="68:68" customFormat="1">
      <c r="BP704607" s="90"/>
    </row>
    <row r="704608" spans="68:68" customFormat="1">
      <c r="BP704608" s="90"/>
    </row>
    <row r="704609" spans="68:68" customFormat="1">
      <c r="BP704609" s="90"/>
    </row>
    <row r="704610" spans="68:68" customFormat="1">
      <c r="BP704610" s="90"/>
    </row>
    <row r="704611" spans="68:68" customFormat="1">
      <c r="BP704611" s="90"/>
    </row>
    <row r="704612" spans="68:68" customFormat="1">
      <c r="BP704612" s="90"/>
    </row>
    <row r="704613" spans="68:68" customFormat="1">
      <c r="BP704613" s="90"/>
    </row>
    <row r="704614" spans="68:68" customFormat="1">
      <c r="BP704614" s="90"/>
    </row>
    <row r="704615" spans="68:68" customFormat="1">
      <c r="BP704615" s="90"/>
    </row>
    <row r="704616" spans="68:68" customFormat="1">
      <c r="BP704616" s="90"/>
    </row>
    <row r="704617" spans="68:68" customFormat="1">
      <c r="BP704617" s="90"/>
    </row>
    <row r="704618" spans="68:68" customFormat="1">
      <c r="BP704618" s="90"/>
    </row>
    <row r="704619" spans="68:68" customFormat="1">
      <c r="BP704619" s="90"/>
    </row>
    <row r="704620" spans="68:68" customFormat="1">
      <c r="BP704620" s="90"/>
    </row>
    <row r="704621" spans="68:68" customFormat="1">
      <c r="BP704621" s="90"/>
    </row>
    <row r="704622" spans="68:68" customFormat="1">
      <c r="BP704622" s="90"/>
    </row>
    <row r="704623" spans="68:68" customFormat="1">
      <c r="BP704623" s="90"/>
    </row>
    <row r="704624" spans="68:68" customFormat="1">
      <c r="BP704624" s="90"/>
    </row>
    <row r="704625" spans="68:68" customFormat="1">
      <c r="BP704625" s="90"/>
    </row>
    <row r="704626" spans="68:68" customFormat="1">
      <c r="BP704626" s="90"/>
    </row>
    <row r="704627" spans="68:68" customFormat="1">
      <c r="BP704627" s="90"/>
    </row>
    <row r="704628" spans="68:68" customFormat="1">
      <c r="BP704628" s="90"/>
    </row>
    <row r="704629" spans="68:68" customFormat="1">
      <c r="BP704629" s="90"/>
    </row>
    <row r="704630" spans="68:68" customFormat="1">
      <c r="BP704630" s="90"/>
    </row>
    <row r="704631" spans="68:68" customFormat="1">
      <c r="BP704631" s="90"/>
    </row>
    <row r="704632" spans="68:68" customFormat="1">
      <c r="BP704632" s="90"/>
    </row>
    <row r="704633" spans="68:68" customFormat="1">
      <c r="BP704633" s="90"/>
    </row>
    <row r="704634" spans="68:68" customFormat="1">
      <c r="BP704634" s="90"/>
    </row>
    <row r="704635" spans="68:68" customFormat="1">
      <c r="BP704635" s="90"/>
    </row>
    <row r="704636" spans="68:68" customFormat="1">
      <c r="BP704636" s="90"/>
    </row>
    <row r="704637" spans="68:68" customFormat="1">
      <c r="BP704637" s="90"/>
    </row>
    <row r="704638" spans="68:68" customFormat="1">
      <c r="BP704638" s="90"/>
    </row>
    <row r="704639" spans="68:68" customFormat="1">
      <c r="BP704639" s="90"/>
    </row>
    <row r="704640" spans="68:68" customFormat="1">
      <c r="BP704640" s="90"/>
    </row>
    <row r="704641" spans="68:68" customFormat="1">
      <c r="BP704641" s="90"/>
    </row>
    <row r="704642" spans="68:68" customFormat="1">
      <c r="BP704642" s="90"/>
    </row>
    <row r="704643" spans="68:68" customFormat="1">
      <c r="BP704643" s="90"/>
    </row>
    <row r="704644" spans="68:68" customFormat="1">
      <c r="BP704644" s="90"/>
    </row>
    <row r="704645" spans="68:68" customFormat="1">
      <c r="BP704645" s="90"/>
    </row>
    <row r="704646" spans="68:68" customFormat="1">
      <c r="BP704646" s="90"/>
    </row>
    <row r="704647" spans="68:68" customFormat="1">
      <c r="BP704647" s="90"/>
    </row>
    <row r="704648" spans="68:68" customFormat="1">
      <c r="BP704648" s="90"/>
    </row>
    <row r="704649" spans="68:68" customFormat="1">
      <c r="BP704649" s="90"/>
    </row>
    <row r="704650" spans="68:68" customFormat="1">
      <c r="BP704650" s="90"/>
    </row>
    <row r="704651" spans="68:68" customFormat="1">
      <c r="BP704651" s="90"/>
    </row>
    <row r="704652" spans="68:68" customFormat="1">
      <c r="BP704652" s="90"/>
    </row>
    <row r="704653" spans="68:68" customFormat="1">
      <c r="BP704653" s="90"/>
    </row>
    <row r="704654" spans="68:68" customFormat="1">
      <c r="BP704654" s="90"/>
    </row>
    <row r="704655" spans="68:68" customFormat="1">
      <c r="BP704655" s="90"/>
    </row>
    <row r="704656" spans="68:68" customFormat="1">
      <c r="BP704656" s="90"/>
    </row>
    <row r="704657" spans="68:68" customFormat="1">
      <c r="BP704657" s="90"/>
    </row>
    <row r="704658" spans="68:68" customFormat="1">
      <c r="BP704658" s="90"/>
    </row>
    <row r="704659" spans="68:68" customFormat="1">
      <c r="BP704659" s="90"/>
    </row>
    <row r="704660" spans="68:68" customFormat="1">
      <c r="BP704660" s="90"/>
    </row>
    <row r="704661" spans="68:68" customFormat="1">
      <c r="BP704661" s="90"/>
    </row>
    <row r="704662" spans="68:68" customFormat="1">
      <c r="BP704662" s="90"/>
    </row>
    <row r="704663" spans="68:68" customFormat="1">
      <c r="BP704663" s="90"/>
    </row>
    <row r="704664" spans="68:68" customFormat="1">
      <c r="BP704664" s="90"/>
    </row>
    <row r="704665" spans="68:68" customFormat="1">
      <c r="BP704665" s="90"/>
    </row>
    <row r="704666" spans="68:68" customFormat="1">
      <c r="BP704666" s="90"/>
    </row>
    <row r="704667" spans="68:68" customFormat="1">
      <c r="BP704667" s="90"/>
    </row>
    <row r="704668" spans="68:68" customFormat="1">
      <c r="BP704668" s="90"/>
    </row>
    <row r="704669" spans="68:68" customFormat="1">
      <c r="BP704669" s="90"/>
    </row>
    <row r="704670" spans="68:68" customFormat="1">
      <c r="BP704670" s="90"/>
    </row>
    <row r="704671" spans="68:68" customFormat="1">
      <c r="BP704671" s="90"/>
    </row>
    <row r="704672" spans="68:68" customFormat="1">
      <c r="BP704672" s="90"/>
    </row>
    <row r="704673" spans="68:68" customFormat="1">
      <c r="BP704673" s="90"/>
    </row>
    <row r="704674" spans="68:68" customFormat="1">
      <c r="BP704674" s="90"/>
    </row>
    <row r="704675" spans="68:68" customFormat="1">
      <c r="BP704675" s="90"/>
    </row>
    <row r="704676" spans="68:68" customFormat="1">
      <c r="BP704676" s="90"/>
    </row>
    <row r="704677" spans="68:68" customFormat="1">
      <c r="BP704677" s="90"/>
    </row>
    <row r="704678" spans="68:68" customFormat="1">
      <c r="BP704678" s="90"/>
    </row>
    <row r="704679" spans="68:68" customFormat="1">
      <c r="BP704679" s="90"/>
    </row>
    <row r="704680" spans="68:68" customFormat="1">
      <c r="BP704680" s="90"/>
    </row>
    <row r="704681" spans="68:68" customFormat="1">
      <c r="BP704681" s="90"/>
    </row>
    <row r="704682" spans="68:68" customFormat="1">
      <c r="BP704682" s="90"/>
    </row>
    <row r="704683" spans="68:68" customFormat="1">
      <c r="BP704683" s="90"/>
    </row>
    <row r="704684" spans="68:68" customFormat="1">
      <c r="BP704684" s="90"/>
    </row>
    <row r="704685" spans="68:68" customFormat="1">
      <c r="BP704685" s="90"/>
    </row>
    <row r="704686" spans="68:68" customFormat="1">
      <c r="BP704686" s="90"/>
    </row>
    <row r="704687" spans="68:68" customFormat="1">
      <c r="BP704687" s="90"/>
    </row>
    <row r="704688" spans="68:68" customFormat="1">
      <c r="BP704688" s="90"/>
    </row>
    <row r="704689" spans="68:68" customFormat="1">
      <c r="BP704689" s="90"/>
    </row>
    <row r="704690" spans="68:68" customFormat="1">
      <c r="BP704690" s="90"/>
    </row>
    <row r="704691" spans="68:68" customFormat="1">
      <c r="BP704691" s="90"/>
    </row>
    <row r="704692" spans="68:68" customFormat="1">
      <c r="BP704692" s="90"/>
    </row>
    <row r="704693" spans="68:68" customFormat="1">
      <c r="BP704693" s="90"/>
    </row>
    <row r="704694" spans="68:68" customFormat="1">
      <c r="BP704694" s="90"/>
    </row>
    <row r="704695" spans="68:68" customFormat="1">
      <c r="BP704695" s="90"/>
    </row>
    <row r="704696" spans="68:68" customFormat="1">
      <c r="BP704696" s="90"/>
    </row>
    <row r="704697" spans="68:68" customFormat="1">
      <c r="BP704697" s="90"/>
    </row>
    <row r="704698" spans="68:68" customFormat="1">
      <c r="BP704698" s="90"/>
    </row>
    <row r="704699" spans="68:68" customFormat="1">
      <c r="BP704699" s="90"/>
    </row>
    <row r="704700" spans="68:68" customFormat="1">
      <c r="BP704700" s="90"/>
    </row>
    <row r="704701" spans="68:68" customFormat="1">
      <c r="BP704701" s="90"/>
    </row>
    <row r="704702" spans="68:68" customFormat="1">
      <c r="BP704702" s="90"/>
    </row>
    <row r="704703" spans="68:68" customFormat="1">
      <c r="BP704703" s="90"/>
    </row>
    <row r="704704" spans="68:68" customFormat="1">
      <c r="BP704704" s="90"/>
    </row>
    <row r="704705" spans="68:68" customFormat="1">
      <c r="BP704705" s="90"/>
    </row>
    <row r="704706" spans="68:68" customFormat="1">
      <c r="BP704706" s="90"/>
    </row>
    <row r="704707" spans="68:68" customFormat="1">
      <c r="BP704707" s="90"/>
    </row>
    <row r="704708" spans="68:68" customFormat="1">
      <c r="BP704708" s="90"/>
    </row>
    <row r="704709" spans="68:68" customFormat="1">
      <c r="BP704709" s="90"/>
    </row>
    <row r="704710" spans="68:68" customFormat="1">
      <c r="BP704710" s="90"/>
    </row>
    <row r="704711" spans="68:68" customFormat="1">
      <c r="BP704711" s="90"/>
    </row>
    <row r="704712" spans="68:68" customFormat="1">
      <c r="BP704712" s="90"/>
    </row>
    <row r="704713" spans="68:68" customFormat="1">
      <c r="BP704713" s="90"/>
    </row>
    <row r="704714" spans="68:68" customFormat="1">
      <c r="BP704714" s="90"/>
    </row>
    <row r="704715" spans="68:68" customFormat="1">
      <c r="BP704715" s="90"/>
    </row>
    <row r="704716" spans="68:68" customFormat="1">
      <c r="BP704716" s="90"/>
    </row>
    <row r="704717" spans="68:68" customFormat="1">
      <c r="BP704717" s="90"/>
    </row>
    <row r="704718" spans="68:68" customFormat="1">
      <c r="BP704718" s="90"/>
    </row>
    <row r="704719" spans="68:68" customFormat="1">
      <c r="BP704719" s="90"/>
    </row>
    <row r="704720" spans="68:68" customFormat="1">
      <c r="BP704720" s="90"/>
    </row>
    <row r="704721" spans="68:68" customFormat="1">
      <c r="BP704721" s="90"/>
    </row>
    <row r="704722" spans="68:68" customFormat="1">
      <c r="BP704722" s="90"/>
    </row>
    <row r="704723" spans="68:68" customFormat="1">
      <c r="BP704723" s="90"/>
    </row>
    <row r="704724" spans="68:68" customFormat="1">
      <c r="BP704724" s="90"/>
    </row>
    <row r="704725" spans="68:68" customFormat="1">
      <c r="BP704725" s="90"/>
    </row>
    <row r="704726" spans="68:68" customFormat="1">
      <c r="BP704726" s="90"/>
    </row>
    <row r="704727" spans="68:68" customFormat="1">
      <c r="BP704727" s="90"/>
    </row>
    <row r="704728" spans="68:68" customFormat="1">
      <c r="BP704728" s="90"/>
    </row>
    <row r="704729" spans="68:68" customFormat="1">
      <c r="BP704729" s="90"/>
    </row>
    <row r="704730" spans="68:68" customFormat="1">
      <c r="BP704730" s="90"/>
    </row>
    <row r="704731" spans="68:68" customFormat="1">
      <c r="BP704731" s="90"/>
    </row>
    <row r="704732" spans="68:68" customFormat="1">
      <c r="BP704732" s="90"/>
    </row>
    <row r="704733" spans="68:68" customFormat="1">
      <c r="BP704733" s="90"/>
    </row>
    <row r="704734" spans="68:68" customFormat="1">
      <c r="BP704734" s="90"/>
    </row>
    <row r="704735" spans="68:68" customFormat="1">
      <c r="BP704735" s="90"/>
    </row>
    <row r="704736" spans="68:68" customFormat="1">
      <c r="BP704736" s="90"/>
    </row>
    <row r="704737" spans="68:68" customFormat="1">
      <c r="BP704737" s="90"/>
    </row>
    <row r="704738" spans="68:68" customFormat="1">
      <c r="BP704738" s="90"/>
    </row>
    <row r="704739" spans="68:68" customFormat="1">
      <c r="BP704739" s="90"/>
    </row>
    <row r="704740" spans="68:68" customFormat="1">
      <c r="BP704740" s="90"/>
    </row>
    <row r="704741" spans="68:68" customFormat="1">
      <c r="BP704741" s="90"/>
    </row>
    <row r="704742" spans="68:68" customFormat="1">
      <c r="BP704742" s="90"/>
    </row>
    <row r="704743" spans="68:68" customFormat="1">
      <c r="BP704743" s="90"/>
    </row>
    <row r="704744" spans="68:68" customFormat="1">
      <c r="BP704744" s="90"/>
    </row>
    <row r="704745" spans="68:68" customFormat="1">
      <c r="BP704745" s="90"/>
    </row>
    <row r="704746" spans="68:68" customFormat="1">
      <c r="BP704746" s="90"/>
    </row>
    <row r="704747" spans="68:68" customFormat="1">
      <c r="BP704747" s="90"/>
    </row>
    <row r="704748" spans="68:68" customFormat="1">
      <c r="BP704748" s="90"/>
    </row>
    <row r="704749" spans="68:68" customFormat="1">
      <c r="BP704749" s="90"/>
    </row>
    <row r="704750" spans="68:68" customFormat="1">
      <c r="BP704750" s="90"/>
    </row>
    <row r="704751" spans="68:68" customFormat="1">
      <c r="BP704751" s="90"/>
    </row>
    <row r="704752" spans="68:68" customFormat="1">
      <c r="BP704752" s="90"/>
    </row>
    <row r="704753" spans="68:68" customFormat="1">
      <c r="BP704753" s="90"/>
    </row>
    <row r="704754" spans="68:68" customFormat="1">
      <c r="BP704754" s="90"/>
    </row>
    <row r="704755" spans="68:68" customFormat="1">
      <c r="BP704755" s="90"/>
    </row>
    <row r="704756" spans="68:68" customFormat="1">
      <c r="BP704756" s="90"/>
    </row>
    <row r="704757" spans="68:68" customFormat="1">
      <c r="BP704757" s="90"/>
    </row>
    <row r="704758" spans="68:68" customFormat="1">
      <c r="BP704758" s="90"/>
    </row>
    <row r="704759" spans="68:68" customFormat="1">
      <c r="BP704759" s="90"/>
    </row>
    <row r="704760" spans="68:68" customFormat="1">
      <c r="BP704760" s="90"/>
    </row>
    <row r="704761" spans="68:68" customFormat="1">
      <c r="BP704761" s="90"/>
    </row>
    <row r="704762" spans="68:68" customFormat="1">
      <c r="BP704762" s="90"/>
    </row>
    <row r="704763" spans="68:68" customFormat="1">
      <c r="BP704763" s="90"/>
    </row>
    <row r="704764" spans="68:68" customFormat="1">
      <c r="BP704764" s="90"/>
    </row>
    <row r="704765" spans="68:68" customFormat="1">
      <c r="BP704765" s="90"/>
    </row>
    <row r="704766" spans="68:68" customFormat="1">
      <c r="BP704766" s="90"/>
    </row>
    <row r="704767" spans="68:68" customFormat="1">
      <c r="BP704767" s="90"/>
    </row>
    <row r="704768" spans="68:68" customFormat="1">
      <c r="BP704768" s="90"/>
    </row>
    <row r="704769" spans="68:68" customFormat="1">
      <c r="BP704769" s="90"/>
    </row>
    <row r="704770" spans="68:68" customFormat="1">
      <c r="BP704770" s="90"/>
    </row>
    <row r="704771" spans="68:68" customFormat="1">
      <c r="BP704771" s="90"/>
    </row>
    <row r="704772" spans="68:68" customFormat="1">
      <c r="BP704772" s="90"/>
    </row>
    <row r="704773" spans="68:68" customFormat="1">
      <c r="BP704773" s="90"/>
    </row>
    <row r="704774" spans="68:68" customFormat="1">
      <c r="BP704774" s="90"/>
    </row>
    <row r="704775" spans="68:68" customFormat="1">
      <c r="BP704775" s="90"/>
    </row>
    <row r="704776" spans="68:68" customFormat="1">
      <c r="BP704776" s="90"/>
    </row>
    <row r="704777" spans="68:68" customFormat="1">
      <c r="BP704777" s="90"/>
    </row>
    <row r="704778" spans="68:68" customFormat="1">
      <c r="BP704778" s="90"/>
    </row>
    <row r="704779" spans="68:68" customFormat="1">
      <c r="BP704779" s="90"/>
    </row>
    <row r="704780" spans="68:68" customFormat="1">
      <c r="BP704780" s="90"/>
    </row>
    <row r="704781" spans="68:68" customFormat="1">
      <c r="BP704781" s="90"/>
    </row>
    <row r="704782" spans="68:68" customFormat="1">
      <c r="BP704782" s="90"/>
    </row>
    <row r="704783" spans="68:68" customFormat="1">
      <c r="BP704783" s="90"/>
    </row>
    <row r="704784" spans="68:68" customFormat="1">
      <c r="BP704784" s="90"/>
    </row>
    <row r="704785" spans="68:68" customFormat="1">
      <c r="BP704785" s="90"/>
    </row>
    <row r="704786" spans="68:68" customFormat="1">
      <c r="BP704786" s="90"/>
    </row>
    <row r="704787" spans="68:68" customFormat="1">
      <c r="BP704787" s="90"/>
    </row>
    <row r="704788" spans="68:68" customFormat="1">
      <c r="BP704788" s="90"/>
    </row>
    <row r="704789" spans="68:68" customFormat="1">
      <c r="BP704789" s="90"/>
    </row>
    <row r="704790" spans="68:68" customFormat="1">
      <c r="BP704790" s="90"/>
    </row>
    <row r="704791" spans="68:68" customFormat="1">
      <c r="BP704791" s="90"/>
    </row>
    <row r="704792" spans="68:68" customFormat="1">
      <c r="BP704792" s="90"/>
    </row>
    <row r="704793" spans="68:68" customFormat="1">
      <c r="BP704793" s="90"/>
    </row>
    <row r="704794" spans="68:68" customFormat="1">
      <c r="BP704794" s="90"/>
    </row>
    <row r="704795" spans="68:68" customFormat="1">
      <c r="BP704795" s="90"/>
    </row>
    <row r="704796" spans="68:68" customFormat="1">
      <c r="BP704796" s="90"/>
    </row>
    <row r="704797" spans="68:68" customFormat="1">
      <c r="BP704797" s="90"/>
    </row>
    <row r="704798" spans="68:68" customFormat="1">
      <c r="BP704798" s="90"/>
    </row>
    <row r="704799" spans="68:68" customFormat="1">
      <c r="BP704799" s="90"/>
    </row>
    <row r="704800" spans="68:68" customFormat="1">
      <c r="BP704800" s="90"/>
    </row>
    <row r="704801" spans="68:68" customFormat="1">
      <c r="BP704801" s="90"/>
    </row>
    <row r="704802" spans="68:68" customFormat="1">
      <c r="BP704802" s="90"/>
    </row>
    <row r="704803" spans="68:68" customFormat="1">
      <c r="BP704803" s="90"/>
    </row>
    <row r="704804" spans="68:68" customFormat="1">
      <c r="BP704804" s="90"/>
    </row>
    <row r="704805" spans="68:68" customFormat="1">
      <c r="BP704805" s="90"/>
    </row>
    <row r="704806" spans="68:68" customFormat="1">
      <c r="BP704806" s="90"/>
    </row>
    <row r="704807" spans="68:68" customFormat="1">
      <c r="BP704807" s="90"/>
    </row>
    <row r="704808" spans="68:68" customFormat="1">
      <c r="BP704808" s="90"/>
    </row>
    <row r="704809" spans="68:68" customFormat="1">
      <c r="BP704809" s="90"/>
    </row>
    <row r="704810" spans="68:68" customFormat="1">
      <c r="BP704810" s="90"/>
    </row>
    <row r="704811" spans="68:68" customFormat="1">
      <c r="BP704811" s="90"/>
    </row>
    <row r="704812" spans="68:68" customFormat="1">
      <c r="BP704812" s="90"/>
    </row>
    <row r="704813" spans="68:68" customFormat="1">
      <c r="BP704813" s="90"/>
    </row>
    <row r="704814" spans="68:68" customFormat="1">
      <c r="BP704814" s="90"/>
    </row>
    <row r="704815" spans="68:68" customFormat="1">
      <c r="BP704815" s="90"/>
    </row>
    <row r="704816" spans="68:68" customFormat="1">
      <c r="BP704816" s="90"/>
    </row>
    <row r="704817" spans="68:68" customFormat="1">
      <c r="BP704817" s="90"/>
    </row>
    <row r="704818" spans="68:68" customFormat="1">
      <c r="BP704818" s="90"/>
    </row>
    <row r="704819" spans="68:68" customFormat="1">
      <c r="BP704819" s="90"/>
    </row>
    <row r="704820" spans="68:68" customFormat="1">
      <c r="BP704820" s="90"/>
    </row>
    <row r="704821" spans="68:68" customFormat="1">
      <c r="BP704821" s="90"/>
    </row>
    <row r="704822" spans="68:68" customFormat="1">
      <c r="BP704822" s="90"/>
    </row>
    <row r="704823" spans="68:68" customFormat="1">
      <c r="BP704823" s="90"/>
    </row>
    <row r="704824" spans="68:68" customFormat="1">
      <c r="BP704824" s="90"/>
    </row>
    <row r="704825" spans="68:68" customFormat="1">
      <c r="BP704825" s="90"/>
    </row>
    <row r="704826" spans="68:68" customFormat="1">
      <c r="BP704826" s="90"/>
    </row>
    <row r="704827" spans="68:68" customFormat="1">
      <c r="BP704827" s="90"/>
    </row>
    <row r="704828" spans="68:68" customFormat="1">
      <c r="BP704828" s="90"/>
    </row>
    <row r="704829" spans="68:68" customFormat="1">
      <c r="BP704829" s="90"/>
    </row>
    <row r="704830" spans="68:68" customFormat="1">
      <c r="BP704830" s="90"/>
    </row>
    <row r="704831" spans="68:68" customFormat="1">
      <c r="BP704831" s="90"/>
    </row>
    <row r="704832" spans="68:68" customFormat="1">
      <c r="BP704832" s="90"/>
    </row>
    <row r="704833" spans="68:68" customFormat="1">
      <c r="BP704833" s="90"/>
    </row>
    <row r="704834" spans="68:68" customFormat="1">
      <c r="BP704834" s="90"/>
    </row>
    <row r="704835" spans="68:68" customFormat="1">
      <c r="BP704835" s="90"/>
    </row>
    <row r="704836" spans="68:68" customFormat="1">
      <c r="BP704836" s="90"/>
    </row>
    <row r="704837" spans="68:68" customFormat="1">
      <c r="BP704837" s="90"/>
    </row>
    <row r="704838" spans="68:68" customFormat="1">
      <c r="BP704838" s="90"/>
    </row>
    <row r="704839" spans="68:68" customFormat="1">
      <c r="BP704839" s="90"/>
    </row>
    <row r="704840" spans="68:68" customFormat="1">
      <c r="BP704840" s="90"/>
    </row>
    <row r="704841" spans="68:68" customFormat="1">
      <c r="BP704841" s="90"/>
    </row>
    <row r="704842" spans="68:68" customFormat="1">
      <c r="BP704842" s="90"/>
    </row>
    <row r="704843" spans="68:68" customFormat="1">
      <c r="BP704843" s="90"/>
    </row>
    <row r="704844" spans="68:68" customFormat="1">
      <c r="BP704844" s="90"/>
    </row>
    <row r="704845" spans="68:68" customFormat="1">
      <c r="BP704845" s="90"/>
    </row>
    <row r="704846" spans="68:68" customFormat="1">
      <c r="BP704846" s="90"/>
    </row>
    <row r="704847" spans="68:68" customFormat="1">
      <c r="BP704847" s="90"/>
    </row>
    <row r="704848" spans="68:68" customFormat="1">
      <c r="BP704848" s="90"/>
    </row>
    <row r="704849" spans="68:68" customFormat="1">
      <c r="BP704849" s="90"/>
    </row>
    <row r="704850" spans="68:68" customFormat="1">
      <c r="BP704850" s="90"/>
    </row>
    <row r="704851" spans="68:68" customFormat="1">
      <c r="BP704851" s="90"/>
    </row>
    <row r="704852" spans="68:68" customFormat="1">
      <c r="BP704852" s="90"/>
    </row>
    <row r="704853" spans="68:68" customFormat="1">
      <c r="BP704853" s="90"/>
    </row>
    <row r="704854" spans="68:68" customFormat="1">
      <c r="BP704854" s="90"/>
    </row>
    <row r="704855" spans="68:68" customFormat="1">
      <c r="BP704855" s="90"/>
    </row>
    <row r="704856" spans="68:68" customFormat="1">
      <c r="BP704856" s="90"/>
    </row>
    <row r="704857" spans="68:68" customFormat="1">
      <c r="BP704857" s="90"/>
    </row>
    <row r="704858" spans="68:68" customFormat="1">
      <c r="BP704858" s="90"/>
    </row>
    <row r="704859" spans="68:68" customFormat="1">
      <c r="BP704859" s="90"/>
    </row>
    <row r="704860" spans="68:68" customFormat="1">
      <c r="BP704860" s="90"/>
    </row>
    <row r="704861" spans="68:68" customFormat="1">
      <c r="BP704861" s="90"/>
    </row>
    <row r="704862" spans="68:68" customFormat="1">
      <c r="BP704862" s="90"/>
    </row>
    <row r="704863" spans="68:68" customFormat="1">
      <c r="BP704863" s="90"/>
    </row>
    <row r="704864" spans="68:68" customFormat="1">
      <c r="BP704864" s="90"/>
    </row>
    <row r="704865" spans="68:68" customFormat="1">
      <c r="BP704865" s="90"/>
    </row>
    <row r="704866" spans="68:68" customFormat="1">
      <c r="BP704866" s="90"/>
    </row>
    <row r="704867" spans="68:68" customFormat="1">
      <c r="BP704867" s="90"/>
    </row>
    <row r="704868" spans="68:68" customFormat="1">
      <c r="BP704868" s="90"/>
    </row>
    <row r="704869" spans="68:68" customFormat="1">
      <c r="BP704869" s="90"/>
    </row>
    <row r="704870" spans="68:68" customFormat="1">
      <c r="BP704870" s="90"/>
    </row>
    <row r="704871" spans="68:68" customFormat="1">
      <c r="BP704871" s="90"/>
    </row>
    <row r="704872" spans="68:68" customFormat="1">
      <c r="BP704872" s="90"/>
    </row>
    <row r="704873" spans="68:68" customFormat="1">
      <c r="BP704873" s="90"/>
    </row>
    <row r="704874" spans="68:68" customFormat="1">
      <c r="BP704874" s="90"/>
    </row>
    <row r="704875" spans="68:68" customFormat="1">
      <c r="BP704875" s="90"/>
    </row>
    <row r="704876" spans="68:68" customFormat="1">
      <c r="BP704876" s="90"/>
    </row>
    <row r="704877" spans="68:68" customFormat="1">
      <c r="BP704877" s="90"/>
    </row>
    <row r="704878" spans="68:68" customFormat="1">
      <c r="BP704878" s="90"/>
    </row>
    <row r="704879" spans="68:68" customFormat="1">
      <c r="BP704879" s="90"/>
    </row>
    <row r="704880" spans="68:68" customFormat="1">
      <c r="BP704880" s="90"/>
    </row>
    <row r="704881" spans="68:68" customFormat="1">
      <c r="BP704881" s="90"/>
    </row>
    <row r="704882" spans="68:68" customFormat="1">
      <c r="BP704882" s="90"/>
    </row>
    <row r="704883" spans="68:68" customFormat="1">
      <c r="BP704883" s="90"/>
    </row>
    <row r="704884" spans="68:68" customFormat="1">
      <c r="BP704884" s="90"/>
    </row>
    <row r="704885" spans="68:68" customFormat="1">
      <c r="BP704885" s="90"/>
    </row>
    <row r="704886" spans="68:68" customFormat="1">
      <c r="BP704886" s="90"/>
    </row>
    <row r="704887" spans="68:68" customFormat="1">
      <c r="BP704887" s="90"/>
    </row>
    <row r="704888" spans="68:68" customFormat="1">
      <c r="BP704888" s="90"/>
    </row>
    <row r="704889" spans="68:68" customFormat="1">
      <c r="BP704889" s="90"/>
    </row>
    <row r="704890" spans="68:68" customFormat="1">
      <c r="BP704890" s="90"/>
    </row>
    <row r="704891" spans="68:68" customFormat="1">
      <c r="BP704891" s="90"/>
    </row>
    <row r="704892" spans="68:68" customFormat="1">
      <c r="BP704892" s="90"/>
    </row>
    <row r="704893" spans="68:68" customFormat="1">
      <c r="BP704893" s="90"/>
    </row>
    <row r="704894" spans="68:68" customFormat="1">
      <c r="BP704894" s="90"/>
    </row>
    <row r="704895" spans="68:68" customFormat="1">
      <c r="BP704895" s="90"/>
    </row>
    <row r="704896" spans="68:68" customFormat="1">
      <c r="BP704896" s="90"/>
    </row>
    <row r="704897" spans="68:68" customFormat="1">
      <c r="BP704897" s="90"/>
    </row>
    <row r="704898" spans="68:68" customFormat="1">
      <c r="BP704898" s="90"/>
    </row>
    <row r="704899" spans="68:68" customFormat="1">
      <c r="BP704899" s="90"/>
    </row>
    <row r="704900" spans="68:68" customFormat="1">
      <c r="BP704900" s="90"/>
    </row>
    <row r="704901" spans="68:68" customFormat="1">
      <c r="BP704901" s="90"/>
    </row>
    <row r="704902" spans="68:68" customFormat="1">
      <c r="BP704902" s="90"/>
    </row>
    <row r="704903" spans="68:68" customFormat="1">
      <c r="BP704903" s="90"/>
    </row>
    <row r="704904" spans="68:68" customFormat="1">
      <c r="BP704904" s="90"/>
    </row>
    <row r="704905" spans="68:68" customFormat="1">
      <c r="BP704905" s="90"/>
    </row>
    <row r="704906" spans="68:68" customFormat="1">
      <c r="BP704906" s="90"/>
    </row>
    <row r="704907" spans="68:68" customFormat="1">
      <c r="BP704907" s="90"/>
    </row>
    <row r="704908" spans="68:68" customFormat="1">
      <c r="BP704908" s="90"/>
    </row>
    <row r="704909" spans="68:68" customFormat="1">
      <c r="BP704909" s="90"/>
    </row>
    <row r="704910" spans="68:68" customFormat="1">
      <c r="BP704910" s="90"/>
    </row>
    <row r="704911" spans="68:68" customFormat="1">
      <c r="BP704911" s="90"/>
    </row>
    <row r="704912" spans="68:68" customFormat="1">
      <c r="BP704912" s="90"/>
    </row>
    <row r="704913" spans="68:68" customFormat="1">
      <c r="BP704913" s="90"/>
    </row>
    <row r="704914" spans="68:68" customFormat="1">
      <c r="BP704914" s="90"/>
    </row>
    <row r="704915" spans="68:68" customFormat="1">
      <c r="BP704915" s="90"/>
    </row>
    <row r="704916" spans="68:68" customFormat="1">
      <c r="BP704916" s="90"/>
    </row>
    <row r="704917" spans="68:68" customFormat="1">
      <c r="BP704917" s="90"/>
    </row>
    <row r="704918" spans="68:68" customFormat="1">
      <c r="BP704918" s="90"/>
    </row>
    <row r="704919" spans="68:68" customFormat="1">
      <c r="BP704919" s="90"/>
    </row>
    <row r="704920" spans="68:68" customFormat="1">
      <c r="BP704920" s="90"/>
    </row>
    <row r="704921" spans="68:68" customFormat="1">
      <c r="BP704921" s="90"/>
    </row>
    <row r="704922" spans="68:68" customFormat="1">
      <c r="BP704922" s="90"/>
    </row>
    <row r="704923" spans="68:68" customFormat="1">
      <c r="BP704923" s="90"/>
    </row>
    <row r="704924" spans="68:68" customFormat="1">
      <c r="BP704924" s="90"/>
    </row>
    <row r="704925" spans="68:68" customFormat="1">
      <c r="BP704925" s="90"/>
    </row>
    <row r="704926" spans="68:68" customFormat="1">
      <c r="BP704926" s="90"/>
    </row>
    <row r="704927" spans="68:68" customFormat="1">
      <c r="BP704927" s="90"/>
    </row>
    <row r="704928" spans="68:68" customFormat="1">
      <c r="BP704928" s="90"/>
    </row>
    <row r="704929" spans="68:68" customFormat="1">
      <c r="BP704929" s="90"/>
    </row>
    <row r="704930" spans="68:68" customFormat="1">
      <c r="BP704930" s="90"/>
    </row>
    <row r="704931" spans="68:68" customFormat="1">
      <c r="BP704931" s="90"/>
    </row>
    <row r="704932" spans="68:68" customFormat="1">
      <c r="BP704932" s="90"/>
    </row>
    <row r="704933" spans="68:68" customFormat="1">
      <c r="BP704933" s="90"/>
    </row>
    <row r="704934" spans="68:68" customFormat="1">
      <c r="BP704934" s="90"/>
    </row>
    <row r="704935" spans="68:68" customFormat="1">
      <c r="BP704935" s="90"/>
    </row>
    <row r="704936" spans="68:68" customFormat="1">
      <c r="BP704936" s="90"/>
    </row>
    <row r="704937" spans="68:68" customFormat="1">
      <c r="BP704937" s="90"/>
    </row>
    <row r="704938" spans="68:68" customFormat="1">
      <c r="BP704938" s="90"/>
    </row>
    <row r="704939" spans="68:68" customFormat="1">
      <c r="BP704939" s="90"/>
    </row>
    <row r="704940" spans="68:68" customFormat="1">
      <c r="BP704940" s="90"/>
    </row>
    <row r="704941" spans="68:68" customFormat="1">
      <c r="BP704941" s="90"/>
    </row>
    <row r="704942" spans="68:68" customFormat="1">
      <c r="BP704942" s="90"/>
    </row>
    <row r="704943" spans="68:68" customFormat="1">
      <c r="BP704943" s="90"/>
    </row>
    <row r="704944" spans="68:68" customFormat="1">
      <c r="BP704944" s="90"/>
    </row>
    <row r="704945" spans="68:68" customFormat="1">
      <c r="BP704945" s="90"/>
    </row>
    <row r="704946" spans="68:68" customFormat="1">
      <c r="BP704946" s="90"/>
    </row>
    <row r="704947" spans="68:68" customFormat="1">
      <c r="BP704947" s="90"/>
    </row>
    <row r="704948" spans="68:68" customFormat="1">
      <c r="BP704948" s="90"/>
    </row>
    <row r="704949" spans="68:68" customFormat="1">
      <c r="BP704949" s="90"/>
    </row>
    <row r="704950" spans="68:68" customFormat="1">
      <c r="BP704950" s="90"/>
    </row>
    <row r="704951" spans="68:68" customFormat="1">
      <c r="BP704951" s="90"/>
    </row>
    <row r="704952" spans="68:68" customFormat="1">
      <c r="BP704952" s="90"/>
    </row>
    <row r="704953" spans="68:68" customFormat="1">
      <c r="BP704953" s="90"/>
    </row>
    <row r="704954" spans="68:68" customFormat="1">
      <c r="BP704954" s="90"/>
    </row>
    <row r="704955" spans="68:68" customFormat="1">
      <c r="BP704955" s="90"/>
    </row>
    <row r="704956" spans="68:68" customFormat="1">
      <c r="BP704956" s="90"/>
    </row>
    <row r="704957" spans="68:68" customFormat="1">
      <c r="BP704957" s="90"/>
    </row>
    <row r="704958" spans="68:68" customFormat="1">
      <c r="BP704958" s="90"/>
    </row>
    <row r="704959" spans="68:68" customFormat="1">
      <c r="BP704959" s="90"/>
    </row>
    <row r="704960" spans="68:68" customFormat="1">
      <c r="BP704960" s="90"/>
    </row>
    <row r="704961" spans="68:68" customFormat="1">
      <c r="BP704961" s="90"/>
    </row>
    <row r="704962" spans="68:68" customFormat="1">
      <c r="BP704962" s="90"/>
    </row>
    <row r="704963" spans="68:68" customFormat="1">
      <c r="BP704963" s="90"/>
    </row>
    <row r="704964" spans="68:68" customFormat="1">
      <c r="BP704964" s="90"/>
    </row>
    <row r="704965" spans="68:68" customFormat="1">
      <c r="BP704965" s="90"/>
    </row>
    <row r="704966" spans="68:68" customFormat="1">
      <c r="BP704966" s="90"/>
    </row>
    <row r="704967" spans="68:68" customFormat="1">
      <c r="BP704967" s="90"/>
    </row>
    <row r="704968" spans="68:68" customFormat="1">
      <c r="BP704968" s="90"/>
    </row>
    <row r="704969" spans="68:68" customFormat="1">
      <c r="BP704969" s="90"/>
    </row>
    <row r="704970" spans="68:68" customFormat="1">
      <c r="BP704970" s="90"/>
    </row>
    <row r="704971" spans="68:68" customFormat="1">
      <c r="BP704971" s="90"/>
    </row>
    <row r="704972" spans="68:68" customFormat="1">
      <c r="BP704972" s="90"/>
    </row>
    <row r="704973" spans="68:68" customFormat="1">
      <c r="BP704973" s="90"/>
    </row>
    <row r="704974" spans="68:68" customFormat="1">
      <c r="BP704974" s="90"/>
    </row>
    <row r="704975" spans="68:68" customFormat="1">
      <c r="BP704975" s="90"/>
    </row>
    <row r="704976" spans="68:68" customFormat="1">
      <c r="BP704976" s="90"/>
    </row>
    <row r="704977" spans="68:68" customFormat="1">
      <c r="BP704977" s="90"/>
    </row>
    <row r="704978" spans="68:68" customFormat="1">
      <c r="BP704978" s="90"/>
    </row>
    <row r="704979" spans="68:68" customFormat="1">
      <c r="BP704979" s="90"/>
    </row>
    <row r="704980" spans="68:68" customFormat="1">
      <c r="BP704980" s="90"/>
    </row>
    <row r="704981" spans="68:68" customFormat="1">
      <c r="BP704981" s="90"/>
    </row>
    <row r="704982" spans="68:68" customFormat="1">
      <c r="BP704982" s="90"/>
    </row>
    <row r="704983" spans="68:68" customFormat="1">
      <c r="BP704983" s="90"/>
    </row>
    <row r="704984" spans="68:68" customFormat="1">
      <c r="BP704984" s="90"/>
    </row>
    <row r="704985" spans="68:68" customFormat="1">
      <c r="BP704985" s="90"/>
    </row>
    <row r="704986" spans="68:68" customFormat="1">
      <c r="BP704986" s="90"/>
    </row>
    <row r="704987" spans="68:68" customFormat="1">
      <c r="BP704987" s="90"/>
    </row>
    <row r="704988" spans="68:68" customFormat="1">
      <c r="BP704988" s="90"/>
    </row>
    <row r="704989" spans="68:68" customFormat="1">
      <c r="BP704989" s="90"/>
    </row>
    <row r="704990" spans="68:68" customFormat="1">
      <c r="BP704990" s="90"/>
    </row>
    <row r="704991" spans="68:68" customFormat="1">
      <c r="BP704991" s="90"/>
    </row>
    <row r="704992" spans="68:68" customFormat="1">
      <c r="BP704992" s="90"/>
    </row>
    <row r="704993" spans="68:68" customFormat="1">
      <c r="BP704993" s="90"/>
    </row>
    <row r="704994" spans="68:68" customFormat="1">
      <c r="BP704994" s="90"/>
    </row>
    <row r="704995" spans="68:68" customFormat="1">
      <c r="BP704995" s="90"/>
    </row>
    <row r="704996" spans="68:68" customFormat="1">
      <c r="BP704996" s="90"/>
    </row>
    <row r="704997" spans="68:68" customFormat="1">
      <c r="BP704997" s="90"/>
    </row>
    <row r="704998" spans="68:68" customFormat="1">
      <c r="BP704998" s="90"/>
    </row>
    <row r="704999" spans="68:68" customFormat="1">
      <c r="BP704999" s="90"/>
    </row>
    <row r="705000" spans="68:68" customFormat="1">
      <c r="BP705000" s="90"/>
    </row>
    <row r="705001" spans="68:68" customFormat="1">
      <c r="BP705001" s="90"/>
    </row>
    <row r="705002" spans="68:68" customFormat="1">
      <c r="BP705002" s="90"/>
    </row>
    <row r="705003" spans="68:68" customFormat="1">
      <c r="BP705003" s="90"/>
    </row>
    <row r="705004" spans="68:68" customFormat="1">
      <c r="BP705004" s="90"/>
    </row>
    <row r="705005" spans="68:68" customFormat="1">
      <c r="BP705005" s="90"/>
    </row>
    <row r="705006" spans="68:68" customFormat="1">
      <c r="BP705006" s="90"/>
    </row>
    <row r="705007" spans="68:68" customFormat="1">
      <c r="BP705007" s="90"/>
    </row>
    <row r="705008" spans="68:68" customFormat="1">
      <c r="BP705008" s="90"/>
    </row>
    <row r="705009" spans="68:68" customFormat="1">
      <c r="BP705009" s="90"/>
    </row>
    <row r="705010" spans="68:68" customFormat="1">
      <c r="BP705010" s="90"/>
    </row>
    <row r="705011" spans="68:68" customFormat="1">
      <c r="BP705011" s="90"/>
    </row>
    <row r="705012" spans="68:68" customFormat="1">
      <c r="BP705012" s="90"/>
    </row>
    <row r="705013" spans="68:68" customFormat="1">
      <c r="BP705013" s="90"/>
    </row>
    <row r="705014" spans="68:68" customFormat="1">
      <c r="BP705014" s="90"/>
    </row>
    <row r="705015" spans="68:68" customFormat="1">
      <c r="BP705015" s="90"/>
    </row>
    <row r="705016" spans="68:68" customFormat="1">
      <c r="BP705016" s="90"/>
    </row>
    <row r="705017" spans="68:68" customFormat="1">
      <c r="BP705017" s="90"/>
    </row>
    <row r="705018" spans="68:68" customFormat="1">
      <c r="BP705018" s="90"/>
    </row>
    <row r="705019" spans="68:68" customFormat="1">
      <c r="BP705019" s="90"/>
    </row>
    <row r="705020" spans="68:68" customFormat="1">
      <c r="BP705020" s="90"/>
    </row>
    <row r="705021" spans="68:68" customFormat="1">
      <c r="BP705021" s="90"/>
    </row>
    <row r="705022" spans="68:68" customFormat="1">
      <c r="BP705022" s="90"/>
    </row>
    <row r="705023" spans="68:68" customFormat="1">
      <c r="BP705023" s="90"/>
    </row>
    <row r="705024" spans="68:68" customFormat="1">
      <c r="BP705024" s="90"/>
    </row>
    <row r="705025" spans="68:68" customFormat="1">
      <c r="BP705025" s="90"/>
    </row>
    <row r="705026" spans="68:68" customFormat="1">
      <c r="BP705026" s="90"/>
    </row>
    <row r="705027" spans="68:68" customFormat="1">
      <c r="BP705027" s="90"/>
    </row>
    <row r="705028" spans="68:68" customFormat="1">
      <c r="BP705028" s="90"/>
    </row>
    <row r="705029" spans="68:68" customFormat="1">
      <c r="BP705029" s="90"/>
    </row>
    <row r="705030" spans="68:68" customFormat="1">
      <c r="BP705030" s="90"/>
    </row>
    <row r="705031" spans="68:68" customFormat="1">
      <c r="BP705031" s="90"/>
    </row>
    <row r="705032" spans="68:68" customFormat="1">
      <c r="BP705032" s="90"/>
    </row>
    <row r="705033" spans="68:68" customFormat="1">
      <c r="BP705033" s="90"/>
    </row>
    <row r="705034" spans="68:68" customFormat="1">
      <c r="BP705034" s="90"/>
    </row>
    <row r="705035" spans="68:68" customFormat="1">
      <c r="BP705035" s="90"/>
    </row>
    <row r="705036" spans="68:68" customFormat="1">
      <c r="BP705036" s="90"/>
    </row>
    <row r="705037" spans="68:68" customFormat="1">
      <c r="BP705037" s="90"/>
    </row>
    <row r="705038" spans="68:68" customFormat="1">
      <c r="BP705038" s="90"/>
    </row>
    <row r="705039" spans="68:68" customFormat="1">
      <c r="BP705039" s="90"/>
    </row>
    <row r="705040" spans="68:68" customFormat="1">
      <c r="BP705040" s="90"/>
    </row>
    <row r="705041" spans="68:68" customFormat="1">
      <c r="BP705041" s="90"/>
    </row>
    <row r="705042" spans="68:68" customFormat="1">
      <c r="BP705042" s="90"/>
    </row>
    <row r="705043" spans="68:68" customFormat="1">
      <c r="BP705043" s="90"/>
    </row>
    <row r="705044" spans="68:68" customFormat="1">
      <c r="BP705044" s="90"/>
    </row>
    <row r="705045" spans="68:68" customFormat="1">
      <c r="BP705045" s="90"/>
    </row>
    <row r="705046" spans="68:68" customFormat="1">
      <c r="BP705046" s="90"/>
    </row>
    <row r="705047" spans="68:68" customFormat="1">
      <c r="BP705047" s="90"/>
    </row>
    <row r="705048" spans="68:68" customFormat="1">
      <c r="BP705048" s="90"/>
    </row>
    <row r="705049" spans="68:68" customFormat="1">
      <c r="BP705049" s="90"/>
    </row>
    <row r="705050" spans="68:68" customFormat="1">
      <c r="BP705050" s="90"/>
    </row>
    <row r="705051" spans="68:68" customFormat="1">
      <c r="BP705051" s="90"/>
    </row>
    <row r="705052" spans="68:68" customFormat="1">
      <c r="BP705052" s="90"/>
    </row>
    <row r="705053" spans="68:68" customFormat="1">
      <c r="BP705053" s="90"/>
    </row>
    <row r="705054" spans="68:68" customFormat="1">
      <c r="BP705054" s="90"/>
    </row>
    <row r="705055" spans="68:68" customFormat="1">
      <c r="BP705055" s="90"/>
    </row>
    <row r="705056" spans="68:68" customFormat="1">
      <c r="BP705056" s="90"/>
    </row>
    <row r="705057" spans="68:68" customFormat="1">
      <c r="BP705057" s="90"/>
    </row>
    <row r="705058" spans="68:68" customFormat="1">
      <c r="BP705058" s="90"/>
    </row>
    <row r="705059" spans="68:68" customFormat="1">
      <c r="BP705059" s="90"/>
    </row>
    <row r="705060" spans="68:68" customFormat="1">
      <c r="BP705060" s="90"/>
    </row>
    <row r="705061" spans="68:68" customFormat="1">
      <c r="BP705061" s="90"/>
    </row>
    <row r="705062" spans="68:68" customFormat="1">
      <c r="BP705062" s="90"/>
    </row>
    <row r="705063" spans="68:68" customFormat="1">
      <c r="BP705063" s="90"/>
    </row>
    <row r="705064" spans="68:68" customFormat="1">
      <c r="BP705064" s="90"/>
    </row>
    <row r="705065" spans="68:68" customFormat="1">
      <c r="BP705065" s="90"/>
    </row>
    <row r="705066" spans="68:68" customFormat="1">
      <c r="BP705066" s="90"/>
    </row>
    <row r="705067" spans="68:68" customFormat="1">
      <c r="BP705067" s="90"/>
    </row>
    <row r="705068" spans="68:68" customFormat="1">
      <c r="BP705068" s="90"/>
    </row>
    <row r="705069" spans="68:68" customFormat="1">
      <c r="BP705069" s="90"/>
    </row>
    <row r="705070" spans="68:68" customFormat="1">
      <c r="BP705070" s="90"/>
    </row>
    <row r="705071" spans="68:68" customFormat="1">
      <c r="BP705071" s="90"/>
    </row>
    <row r="705072" spans="68:68" customFormat="1">
      <c r="BP705072" s="90"/>
    </row>
    <row r="705073" spans="68:68" customFormat="1">
      <c r="BP705073" s="90"/>
    </row>
    <row r="705074" spans="68:68" customFormat="1">
      <c r="BP705074" s="90"/>
    </row>
    <row r="705075" spans="68:68" customFormat="1">
      <c r="BP705075" s="90"/>
    </row>
    <row r="705076" spans="68:68" customFormat="1">
      <c r="BP705076" s="90"/>
    </row>
    <row r="705077" spans="68:68" customFormat="1">
      <c r="BP705077" s="90"/>
    </row>
    <row r="705078" spans="68:68" customFormat="1">
      <c r="BP705078" s="90"/>
    </row>
    <row r="705079" spans="68:68" customFormat="1">
      <c r="BP705079" s="90"/>
    </row>
    <row r="705080" spans="68:68" customFormat="1">
      <c r="BP705080" s="90"/>
    </row>
    <row r="705081" spans="68:68" customFormat="1">
      <c r="BP705081" s="90"/>
    </row>
    <row r="705082" spans="68:68" customFormat="1">
      <c r="BP705082" s="90"/>
    </row>
    <row r="705083" spans="68:68" customFormat="1">
      <c r="BP705083" s="90"/>
    </row>
    <row r="705084" spans="68:68" customFormat="1">
      <c r="BP705084" s="90"/>
    </row>
    <row r="705085" spans="68:68" customFormat="1">
      <c r="BP705085" s="90"/>
    </row>
    <row r="705086" spans="68:68" customFormat="1">
      <c r="BP705086" s="90"/>
    </row>
    <row r="705087" spans="68:68" customFormat="1">
      <c r="BP705087" s="90"/>
    </row>
    <row r="705088" spans="68:68" customFormat="1">
      <c r="BP705088" s="90"/>
    </row>
    <row r="705089" spans="68:68" customFormat="1">
      <c r="BP705089" s="90"/>
    </row>
    <row r="705090" spans="68:68" customFormat="1">
      <c r="BP705090" s="90"/>
    </row>
    <row r="705091" spans="68:68" customFormat="1">
      <c r="BP705091" s="90"/>
    </row>
    <row r="705092" spans="68:68" customFormat="1">
      <c r="BP705092" s="90"/>
    </row>
    <row r="705093" spans="68:68" customFormat="1">
      <c r="BP705093" s="90"/>
    </row>
    <row r="705094" spans="68:68" customFormat="1">
      <c r="BP705094" s="90"/>
    </row>
    <row r="705095" spans="68:68" customFormat="1">
      <c r="BP705095" s="90"/>
    </row>
    <row r="705096" spans="68:68" customFormat="1">
      <c r="BP705096" s="90"/>
    </row>
    <row r="705097" spans="68:68" customFormat="1">
      <c r="BP705097" s="90"/>
    </row>
    <row r="705098" spans="68:68" customFormat="1">
      <c r="BP705098" s="90"/>
    </row>
    <row r="705099" spans="68:68" customFormat="1">
      <c r="BP705099" s="90"/>
    </row>
    <row r="705100" spans="68:68" customFormat="1">
      <c r="BP705100" s="90"/>
    </row>
    <row r="705101" spans="68:68" customFormat="1">
      <c r="BP705101" s="90"/>
    </row>
    <row r="705102" spans="68:68" customFormat="1">
      <c r="BP705102" s="90"/>
    </row>
    <row r="705103" spans="68:68" customFormat="1">
      <c r="BP705103" s="90"/>
    </row>
    <row r="705104" spans="68:68" customFormat="1">
      <c r="BP705104" s="90"/>
    </row>
    <row r="705105" spans="68:68" customFormat="1">
      <c r="BP705105" s="90"/>
    </row>
    <row r="705106" spans="68:68" customFormat="1">
      <c r="BP705106" s="90"/>
    </row>
    <row r="705107" spans="68:68" customFormat="1">
      <c r="BP705107" s="90"/>
    </row>
    <row r="705108" spans="68:68" customFormat="1">
      <c r="BP705108" s="90"/>
    </row>
    <row r="705109" spans="68:68" customFormat="1">
      <c r="BP705109" s="90"/>
    </row>
    <row r="705110" spans="68:68" customFormat="1">
      <c r="BP705110" s="90"/>
    </row>
    <row r="705111" spans="68:68" customFormat="1">
      <c r="BP705111" s="90"/>
    </row>
    <row r="705112" spans="68:68" customFormat="1">
      <c r="BP705112" s="90"/>
    </row>
    <row r="705113" spans="68:68" customFormat="1">
      <c r="BP705113" s="90"/>
    </row>
    <row r="705114" spans="68:68" customFormat="1">
      <c r="BP705114" s="90"/>
    </row>
    <row r="705115" spans="68:68" customFormat="1">
      <c r="BP705115" s="90"/>
    </row>
    <row r="705116" spans="68:68" customFormat="1">
      <c r="BP705116" s="90"/>
    </row>
    <row r="705117" spans="68:68" customFormat="1">
      <c r="BP705117" s="90"/>
    </row>
    <row r="705118" spans="68:68" customFormat="1">
      <c r="BP705118" s="90"/>
    </row>
    <row r="705119" spans="68:68" customFormat="1">
      <c r="BP705119" s="90"/>
    </row>
    <row r="705120" spans="68:68" customFormat="1">
      <c r="BP705120" s="90"/>
    </row>
    <row r="705121" spans="68:68" customFormat="1">
      <c r="BP705121" s="90"/>
    </row>
    <row r="705122" spans="68:68" customFormat="1">
      <c r="BP705122" s="90"/>
    </row>
    <row r="705123" spans="68:68" customFormat="1">
      <c r="BP705123" s="90"/>
    </row>
    <row r="705124" spans="68:68" customFormat="1">
      <c r="BP705124" s="90"/>
    </row>
    <row r="705125" spans="68:68" customFormat="1">
      <c r="BP705125" s="90"/>
    </row>
    <row r="705126" spans="68:68" customFormat="1">
      <c r="BP705126" s="90"/>
    </row>
    <row r="705127" spans="68:68" customFormat="1">
      <c r="BP705127" s="90"/>
    </row>
    <row r="705128" spans="68:68" customFormat="1">
      <c r="BP705128" s="90"/>
    </row>
    <row r="705129" spans="68:68" customFormat="1">
      <c r="BP705129" s="90"/>
    </row>
    <row r="705130" spans="68:68" customFormat="1">
      <c r="BP705130" s="90"/>
    </row>
    <row r="705131" spans="68:68" customFormat="1">
      <c r="BP705131" s="90"/>
    </row>
    <row r="705132" spans="68:68" customFormat="1">
      <c r="BP705132" s="90"/>
    </row>
    <row r="705133" spans="68:68" customFormat="1">
      <c r="BP705133" s="90"/>
    </row>
    <row r="705134" spans="68:68" customFormat="1">
      <c r="BP705134" s="90"/>
    </row>
    <row r="705135" spans="68:68" customFormat="1">
      <c r="BP705135" s="90"/>
    </row>
    <row r="705136" spans="68:68" customFormat="1">
      <c r="BP705136" s="90"/>
    </row>
    <row r="705137" spans="68:68" customFormat="1">
      <c r="BP705137" s="90"/>
    </row>
    <row r="705138" spans="68:68" customFormat="1">
      <c r="BP705138" s="90"/>
    </row>
    <row r="705139" spans="68:68" customFormat="1">
      <c r="BP705139" s="90"/>
    </row>
    <row r="705140" spans="68:68" customFormat="1">
      <c r="BP705140" s="90"/>
    </row>
    <row r="705141" spans="68:68" customFormat="1">
      <c r="BP705141" s="90"/>
    </row>
    <row r="705142" spans="68:68" customFormat="1">
      <c r="BP705142" s="90"/>
    </row>
    <row r="705143" spans="68:68" customFormat="1">
      <c r="BP705143" s="90"/>
    </row>
    <row r="705144" spans="68:68" customFormat="1">
      <c r="BP705144" s="90"/>
    </row>
    <row r="705145" spans="68:68" customFormat="1">
      <c r="BP705145" s="90"/>
    </row>
    <row r="705146" spans="68:68" customFormat="1">
      <c r="BP705146" s="90"/>
    </row>
    <row r="705147" spans="68:68" customFormat="1">
      <c r="BP705147" s="90"/>
    </row>
    <row r="705148" spans="68:68" customFormat="1">
      <c r="BP705148" s="90"/>
    </row>
    <row r="705149" spans="68:68" customFormat="1">
      <c r="BP705149" s="90"/>
    </row>
    <row r="705150" spans="68:68" customFormat="1">
      <c r="BP705150" s="90"/>
    </row>
    <row r="705151" spans="68:68" customFormat="1">
      <c r="BP705151" s="90"/>
    </row>
    <row r="705152" spans="68:68" customFormat="1">
      <c r="BP705152" s="90"/>
    </row>
    <row r="705153" spans="68:68" customFormat="1">
      <c r="BP705153" s="90"/>
    </row>
    <row r="705154" spans="68:68" customFormat="1">
      <c r="BP705154" s="90"/>
    </row>
    <row r="705155" spans="68:68" customFormat="1">
      <c r="BP705155" s="90"/>
    </row>
    <row r="705156" spans="68:68" customFormat="1">
      <c r="BP705156" s="90"/>
    </row>
    <row r="705157" spans="68:68" customFormat="1">
      <c r="BP705157" s="90"/>
    </row>
    <row r="705158" spans="68:68" customFormat="1">
      <c r="BP705158" s="90"/>
    </row>
    <row r="705159" spans="68:68" customFormat="1">
      <c r="BP705159" s="90"/>
    </row>
    <row r="705160" spans="68:68" customFormat="1">
      <c r="BP705160" s="90"/>
    </row>
    <row r="705161" spans="68:68" customFormat="1">
      <c r="BP705161" s="90"/>
    </row>
    <row r="705162" spans="68:68" customFormat="1">
      <c r="BP705162" s="90"/>
    </row>
    <row r="705163" spans="68:68" customFormat="1">
      <c r="BP705163" s="90"/>
    </row>
    <row r="705164" spans="68:68" customFormat="1">
      <c r="BP705164" s="90"/>
    </row>
    <row r="705165" spans="68:68" customFormat="1">
      <c r="BP705165" s="90"/>
    </row>
    <row r="705166" spans="68:68" customFormat="1">
      <c r="BP705166" s="90"/>
    </row>
    <row r="705167" spans="68:68" customFormat="1">
      <c r="BP705167" s="90"/>
    </row>
    <row r="705168" spans="68:68" customFormat="1">
      <c r="BP705168" s="90"/>
    </row>
    <row r="705169" spans="68:68" customFormat="1">
      <c r="BP705169" s="90"/>
    </row>
    <row r="705170" spans="68:68" customFormat="1">
      <c r="BP705170" s="90"/>
    </row>
    <row r="705171" spans="68:68" customFormat="1">
      <c r="BP705171" s="90"/>
    </row>
    <row r="705172" spans="68:68" customFormat="1">
      <c r="BP705172" s="90"/>
    </row>
    <row r="705173" spans="68:68" customFormat="1">
      <c r="BP705173" s="90"/>
    </row>
    <row r="705174" spans="68:68" customFormat="1">
      <c r="BP705174" s="90"/>
    </row>
    <row r="705175" spans="68:68" customFormat="1">
      <c r="BP705175" s="90"/>
    </row>
    <row r="705176" spans="68:68" customFormat="1">
      <c r="BP705176" s="90"/>
    </row>
    <row r="705177" spans="68:68" customFormat="1">
      <c r="BP705177" s="90"/>
    </row>
    <row r="705178" spans="68:68" customFormat="1">
      <c r="BP705178" s="90"/>
    </row>
    <row r="705179" spans="68:68" customFormat="1">
      <c r="BP705179" s="90"/>
    </row>
    <row r="705180" spans="68:68" customFormat="1">
      <c r="BP705180" s="90"/>
    </row>
    <row r="705181" spans="68:68" customFormat="1">
      <c r="BP705181" s="90"/>
    </row>
    <row r="705182" spans="68:68" customFormat="1">
      <c r="BP705182" s="90"/>
    </row>
    <row r="705183" spans="68:68" customFormat="1">
      <c r="BP705183" s="90"/>
    </row>
    <row r="705184" spans="68:68" customFormat="1">
      <c r="BP705184" s="90"/>
    </row>
    <row r="705185" spans="68:68" customFormat="1">
      <c r="BP705185" s="90"/>
    </row>
    <row r="705186" spans="68:68" customFormat="1">
      <c r="BP705186" s="90"/>
    </row>
    <row r="705187" spans="68:68" customFormat="1">
      <c r="BP705187" s="90"/>
    </row>
    <row r="705188" spans="68:68" customFormat="1">
      <c r="BP705188" s="90"/>
    </row>
    <row r="705189" spans="68:68" customFormat="1">
      <c r="BP705189" s="90"/>
    </row>
    <row r="705190" spans="68:68" customFormat="1">
      <c r="BP705190" s="90"/>
    </row>
    <row r="705191" spans="68:68" customFormat="1">
      <c r="BP705191" s="90"/>
    </row>
    <row r="705192" spans="68:68" customFormat="1">
      <c r="BP705192" s="90"/>
    </row>
    <row r="705193" spans="68:68" customFormat="1">
      <c r="BP705193" s="90"/>
    </row>
    <row r="705194" spans="68:68" customFormat="1">
      <c r="BP705194" s="90"/>
    </row>
    <row r="705195" spans="68:68" customFormat="1">
      <c r="BP705195" s="90"/>
    </row>
    <row r="705196" spans="68:68" customFormat="1">
      <c r="BP705196" s="90"/>
    </row>
    <row r="705197" spans="68:68" customFormat="1">
      <c r="BP705197" s="90"/>
    </row>
    <row r="705198" spans="68:68" customFormat="1">
      <c r="BP705198" s="90"/>
    </row>
    <row r="705199" spans="68:68" customFormat="1">
      <c r="BP705199" s="90"/>
    </row>
    <row r="705200" spans="68:68" customFormat="1">
      <c r="BP705200" s="90"/>
    </row>
    <row r="705201" spans="68:68" customFormat="1">
      <c r="BP705201" s="90"/>
    </row>
    <row r="705202" spans="68:68" customFormat="1">
      <c r="BP705202" s="90"/>
    </row>
    <row r="705203" spans="68:68" customFormat="1">
      <c r="BP705203" s="90"/>
    </row>
    <row r="705204" spans="68:68" customFormat="1">
      <c r="BP705204" s="90"/>
    </row>
    <row r="705205" spans="68:68" customFormat="1">
      <c r="BP705205" s="90"/>
    </row>
    <row r="705206" spans="68:68" customFormat="1">
      <c r="BP705206" s="90"/>
    </row>
    <row r="705207" spans="68:68" customFormat="1">
      <c r="BP705207" s="90"/>
    </row>
    <row r="705208" spans="68:68" customFormat="1">
      <c r="BP705208" s="90"/>
    </row>
    <row r="705209" spans="68:68" customFormat="1">
      <c r="BP705209" s="90"/>
    </row>
    <row r="705210" spans="68:68" customFormat="1">
      <c r="BP705210" s="90"/>
    </row>
    <row r="705211" spans="68:68" customFormat="1">
      <c r="BP705211" s="90"/>
    </row>
    <row r="705212" spans="68:68" customFormat="1">
      <c r="BP705212" s="90"/>
    </row>
    <row r="705213" spans="68:68" customFormat="1">
      <c r="BP705213" s="90"/>
    </row>
    <row r="705214" spans="68:68" customFormat="1">
      <c r="BP705214" s="90"/>
    </row>
    <row r="705215" spans="68:68" customFormat="1">
      <c r="BP705215" s="90"/>
    </row>
    <row r="705216" spans="68:68" customFormat="1">
      <c r="BP705216" s="90"/>
    </row>
    <row r="705217" spans="68:68" customFormat="1">
      <c r="BP705217" s="90"/>
    </row>
    <row r="705218" spans="68:68" customFormat="1">
      <c r="BP705218" s="90"/>
    </row>
    <row r="705219" spans="68:68" customFormat="1">
      <c r="BP705219" s="90"/>
    </row>
    <row r="705220" spans="68:68" customFormat="1">
      <c r="BP705220" s="90"/>
    </row>
    <row r="705221" spans="68:68" customFormat="1">
      <c r="BP705221" s="90"/>
    </row>
    <row r="705222" spans="68:68" customFormat="1">
      <c r="BP705222" s="90"/>
    </row>
    <row r="705223" spans="68:68" customFormat="1">
      <c r="BP705223" s="90"/>
    </row>
    <row r="705224" spans="68:68" customFormat="1">
      <c r="BP705224" s="90"/>
    </row>
    <row r="705225" spans="68:68" customFormat="1">
      <c r="BP705225" s="90"/>
    </row>
    <row r="705226" spans="68:68" customFormat="1">
      <c r="BP705226" s="90"/>
    </row>
    <row r="705227" spans="68:68" customFormat="1">
      <c r="BP705227" s="90"/>
    </row>
    <row r="705228" spans="68:68" customFormat="1">
      <c r="BP705228" s="90"/>
    </row>
    <row r="705229" spans="68:68" customFormat="1">
      <c r="BP705229" s="90"/>
    </row>
    <row r="705230" spans="68:68" customFormat="1">
      <c r="BP705230" s="90"/>
    </row>
    <row r="705231" spans="68:68" customFormat="1">
      <c r="BP705231" s="90"/>
    </row>
    <row r="705232" spans="68:68" customFormat="1">
      <c r="BP705232" s="90"/>
    </row>
    <row r="705233" spans="68:68" customFormat="1">
      <c r="BP705233" s="90"/>
    </row>
    <row r="705234" spans="68:68" customFormat="1">
      <c r="BP705234" s="90"/>
    </row>
    <row r="705235" spans="68:68" customFormat="1">
      <c r="BP705235" s="90"/>
    </row>
    <row r="705236" spans="68:68" customFormat="1">
      <c r="BP705236" s="90"/>
    </row>
    <row r="705237" spans="68:68" customFormat="1">
      <c r="BP705237" s="90"/>
    </row>
    <row r="705238" spans="68:68" customFormat="1">
      <c r="BP705238" s="90"/>
    </row>
    <row r="705239" spans="68:68" customFormat="1">
      <c r="BP705239" s="90"/>
    </row>
    <row r="705240" spans="68:68" customFormat="1">
      <c r="BP705240" s="90"/>
    </row>
    <row r="705241" spans="68:68" customFormat="1">
      <c r="BP705241" s="90"/>
    </row>
    <row r="705242" spans="68:68" customFormat="1">
      <c r="BP705242" s="90"/>
    </row>
    <row r="705243" spans="68:68" customFormat="1">
      <c r="BP705243" s="90"/>
    </row>
    <row r="705244" spans="68:68" customFormat="1">
      <c r="BP705244" s="90"/>
    </row>
    <row r="705245" spans="68:68" customFormat="1">
      <c r="BP705245" s="90"/>
    </row>
    <row r="705246" spans="68:68" customFormat="1">
      <c r="BP705246" s="90"/>
    </row>
    <row r="705247" spans="68:68" customFormat="1">
      <c r="BP705247" s="90"/>
    </row>
    <row r="705248" spans="68:68" customFormat="1">
      <c r="BP705248" s="90"/>
    </row>
    <row r="705249" spans="68:68" customFormat="1">
      <c r="BP705249" s="90"/>
    </row>
    <row r="705250" spans="68:68" customFormat="1">
      <c r="BP705250" s="90"/>
    </row>
    <row r="705251" spans="68:68" customFormat="1">
      <c r="BP705251" s="90"/>
    </row>
    <row r="705252" spans="68:68" customFormat="1">
      <c r="BP705252" s="90"/>
    </row>
    <row r="705253" spans="68:68" customFormat="1">
      <c r="BP705253" s="90"/>
    </row>
    <row r="705254" spans="68:68" customFormat="1">
      <c r="BP705254" s="90"/>
    </row>
    <row r="705255" spans="68:68" customFormat="1">
      <c r="BP705255" s="90"/>
    </row>
    <row r="705256" spans="68:68" customFormat="1">
      <c r="BP705256" s="90"/>
    </row>
    <row r="705257" spans="68:68" customFormat="1">
      <c r="BP705257" s="90"/>
    </row>
    <row r="705258" spans="68:68" customFormat="1">
      <c r="BP705258" s="90"/>
    </row>
    <row r="705259" spans="68:68" customFormat="1">
      <c r="BP705259" s="90"/>
    </row>
    <row r="705260" spans="68:68" customFormat="1">
      <c r="BP705260" s="90"/>
    </row>
    <row r="705261" spans="68:68" customFormat="1">
      <c r="BP705261" s="90"/>
    </row>
    <row r="705262" spans="68:68" customFormat="1">
      <c r="BP705262" s="90"/>
    </row>
    <row r="705263" spans="68:68" customFormat="1">
      <c r="BP705263" s="90"/>
    </row>
    <row r="705264" spans="68:68" customFormat="1">
      <c r="BP705264" s="90"/>
    </row>
    <row r="705265" spans="68:68" customFormat="1">
      <c r="BP705265" s="90"/>
    </row>
    <row r="705266" spans="68:68" customFormat="1">
      <c r="BP705266" s="90"/>
    </row>
    <row r="705267" spans="68:68" customFormat="1">
      <c r="BP705267" s="90"/>
    </row>
    <row r="705268" spans="68:68" customFormat="1">
      <c r="BP705268" s="90"/>
    </row>
    <row r="705269" spans="68:68" customFormat="1">
      <c r="BP705269" s="90"/>
    </row>
    <row r="705270" spans="68:68" customFormat="1">
      <c r="BP705270" s="90"/>
    </row>
    <row r="705271" spans="68:68" customFormat="1">
      <c r="BP705271" s="90"/>
    </row>
    <row r="705272" spans="68:68" customFormat="1">
      <c r="BP705272" s="90"/>
    </row>
    <row r="705273" spans="68:68" customFormat="1">
      <c r="BP705273" s="90"/>
    </row>
    <row r="705274" spans="68:68" customFormat="1">
      <c r="BP705274" s="90"/>
    </row>
    <row r="705275" spans="68:68" customFormat="1">
      <c r="BP705275" s="90"/>
    </row>
    <row r="705276" spans="68:68" customFormat="1">
      <c r="BP705276" s="90"/>
    </row>
    <row r="705277" spans="68:68" customFormat="1">
      <c r="BP705277" s="90"/>
    </row>
    <row r="705278" spans="68:68" customFormat="1">
      <c r="BP705278" s="90"/>
    </row>
    <row r="705279" spans="68:68" customFormat="1">
      <c r="BP705279" s="90"/>
    </row>
    <row r="705280" spans="68:68" customFormat="1">
      <c r="BP705280" s="90"/>
    </row>
    <row r="705281" spans="68:68" customFormat="1">
      <c r="BP705281" s="90"/>
    </row>
    <row r="705282" spans="68:68" customFormat="1">
      <c r="BP705282" s="90"/>
    </row>
    <row r="705283" spans="68:68" customFormat="1">
      <c r="BP705283" s="90"/>
    </row>
    <row r="705284" spans="68:68" customFormat="1">
      <c r="BP705284" s="90"/>
    </row>
    <row r="705285" spans="68:68" customFormat="1">
      <c r="BP705285" s="90"/>
    </row>
    <row r="705286" spans="68:68" customFormat="1">
      <c r="BP705286" s="90"/>
    </row>
    <row r="705287" spans="68:68" customFormat="1">
      <c r="BP705287" s="90"/>
    </row>
    <row r="705288" spans="68:68" customFormat="1">
      <c r="BP705288" s="90"/>
    </row>
    <row r="705289" spans="68:68" customFormat="1">
      <c r="BP705289" s="90"/>
    </row>
    <row r="705290" spans="68:68" customFormat="1">
      <c r="BP705290" s="90"/>
    </row>
    <row r="705291" spans="68:68" customFormat="1">
      <c r="BP705291" s="90"/>
    </row>
    <row r="705292" spans="68:68" customFormat="1">
      <c r="BP705292" s="90"/>
    </row>
    <row r="705293" spans="68:68" customFormat="1">
      <c r="BP705293" s="90"/>
    </row>
    <row r="705294" spans="68:68" customFormat="1">
      <c r="BP705294" s="90"/>
    </row>
    <row r="705295" spans="68:68" customFormat="1">
      <c r="BP705295" s="90"/>
    </row>
    <row r="705296" spans="68:68" customFormat="1">
      <c r="BP705296" s="90"/>
    </row>
    <row r="705297" spans="68:68" customFormat="1">
      <c r="BP705297" s="90"/>
    </row>
    <row r="705298" spans="68:68" customFormat="1">
      <c r="BP705298" s="90"/>
    </row>
    <row r="705299" spans="68:68" customFormat="1">
      <c r="BP705299" s="90"/>
    </row>
    <row r="705300" spans="68:68" customFormat="1">
      <c r="BP705300" s="90"/>
    </row>
    <row r="705301" spans="68:68" customFormat="1">
      <c r="BP705301" s="90"/>
    </row>
    <row r="705302" spans="68:68" customFormat="1">
      <c r="BP705302" s="90"/>
    </row>
    <row r="705303" spans="68:68" customFormat="1">
      <c r="BP705303" s="90"/>
    </row>
    <row r="705304" spans="68:68" customFormat="1">
      <c r="BP705304" s="90"/>
    </row>
    <row r="705305" spans="68:68" customFormat="1">
      <c r="BP705305" s="90"/>
    </row>
    <row r="705306" spans="68:68" customFormat="1">
      <c r="BP705306" s="90"/>
    </row>
    <row r="705307" spans="68:68" customFormat="1">
      <c r="BP705307" s="90"/>
    </row>
    <row r="705308" spans="68:68" customFormat="1">
      <c r="BP705308" s="90"/>
    </row>
    <row r="705309" spans="68:68" customFormat="1">
      <c r="BP705309" s="90"/>
    </row>
    <row r="705310" spans="68:68" customFormat="1">
      <c r="BP705310" s="90"/>
    </row>
    <row r="705311" spans="68:68" customFormat="1">
      <c r="BP705311" s="90"/>
    </row>
    <row r="705312" spans="68:68" customFormat="1">
      <c r="BP705312" s="90"/>
    </row>
    <row r="705313" spans="68:68" customFormat="1">
      <c r="BP705313" s="90"/>
    </row>
    <row r="705314" spans="68:68" customFormat="1">
      <c r="BP705314" s="90"/>
    </row>
    <row r="705315" spans="68:68" customFormat="1">
      <c r="BP705315" s="90"/>
    </row>
    <row r="705316" spans="68:68" customFormat="1">
      <c r="BP705316" s="90"/>
    </row>
    <row r="705317" spans="68:68" customFormat="1">
      <c r="BP705317" s="90"/>
    </row>
    <row r="705318" spans="68:68" customFormat="1">
      <c r="BP705318" s="90"/>
    </row>
    <row r="705319" spans="68:68" customFormat="1">
      <c r="BP705319" s="90"/>
    </row>
    <row r="705320" spans="68:68" customFormat="1">
      <c r="BP705320" s="90"/>
    </row>
    <row r="705321" spans="68:68" customFormat="1">
      <c r="BP705321" s="90"/>
    </row>
    <row r="705322" spans="68:68" customFormat="1">
      <c r="BP705322" s="90"/>
    </row>
    <row r="705323" spans="68:68" customFormat="1">
      <c r="BP705323" s="90"/>
    </row>
    <row r="705324" spans="68:68" customFormat="1">
      <c r="BP705324" s="90"/>
    </row>
    <row r="705325" spans="68:68" customFormat="1">
      <c r="BP705325" s="90"/>
    </row>
    <row r="705326" spans="68:68" customFormat="1">
      <c r="BP705326" s="90"/>
    </row>
    <row r="705327" spans="68:68" customFormat="1">
      <c r="BP705327" s="90"/>
    </row>
    <row r="705328" spans="68:68" customFormat="1">
      <c r="BP705328" s="90"/>
    </row>
    <row r="705329" spans="68:68" customFormat="1">
      <c r="BP705329" s="90"/>
    </row>
    <row r="705330" spans="68:68" customFormat="1">
      <c r="BP705330" s="90"/>
    </row>
    <row r="705331" spans="68:68" customFormat="1">
      <c r="BP705331" s="90"/>
    </row>
    <row r="705332" spans="68:68" customFormat="1">
      <c r="BP705332" s="90"/>
    </row>
    <row r="705333" spans="68:68" customFormat="1">
      <c r="BP705333" s="90"/>
    </row>
    <row r="705334" spans="68:68" customFormat="1">
      <c r="BP705334" s="90"/>
    </row>
    <row r="705335" spans="68:68" customFormat="1">
      <c r="BP705335" s="90"/>
    </row>
    <row r="705336" spans="68:68" customFormat="1">
      <c r="BP705336" s="90"/>
    </row>
    <row r="705337" spans="68:68" customFormat="1">
      <c r="BP705337" s="90"/>
    </row>
    <row r="705338" spans="68:68" customFormat="1">
      <c r="BP705338" s="90"/>
    </row>
    <row r="705339" spans="68:68" customFormat="1">
      <c r="BP705339" s="90"/>
    </row>
    <row r="705340" spans="68:68" customFormat="1">
      <c r="BP705340" s="90"/>
    </row>
    <row r="705341" spans="68:68" customFormat="1">
      <c r="BP705341" s="90"/>
    </row>
    <row r="705342" spans="68:68" customFormat="1">
      <c r="BP705342" s="90"/>
    </row>
    <row r="705343" spans="68:68" customFormat="1">
      <c r="BP705343" s="90"/>
    </row>
    <row r="705344" spans="68:68" customFormat="1">
      <c r="BP705344" s="90"/>
    </row>
    <row r="705345" spans="68:68" customFormat="1">
      <c r="BP705345" s="90"/>
    </row>
    <row r="705346" spans="68:68" customFormat="1">
      <c r="BP705346" s="90"/>
    </row>
    <row r="705347" spans="68:68" customFormat="1">
      <c r="BP705347" s="90"/>
    </row>
    <row r="705348" spans="68:68" customFormat="1">
      <c r="BP705348" s="90"/>
    </row>
    <row r="705349" spans="68:68" customFormat="1">
      <c r="BP705349" s="90"/>
    </row>
    <row r="705350" spans="68:68" customFormat="1">
      <c r="BP705350" s="90"/>
    </row>
    <row r="705351" spans="68:68" customFormat="1">
      <c r="BP705351" s="90"/>
    </row>
    <row r="705352" spans="68:68" customFormat="1">
      <c r="BP705352" s="90"/>
    </row>
    <row r="705353" spans="68:68" customFormat="1">
      <c r="BP705353" s="90"/>
    </row>
    <row r="705354" spans="68:68" customFormat="1">
      <c r="BP705354" s="90"/>
    </row>
    <row r="705355" spans="68:68" customFormat="1">
      <c r="BP705355" s="90"/>
    </row>
    <row r="705356" spans="68:68" customFormat="1">
      <c r="BP705356" s="90"/>
    </row>
    <row r="705357" spans="68:68" customFormat="1">
      <c r="BP705357" s="90"/>
    </row>
    <row r="705358" spans="68:68" customFormat="1">
      <c r="BP705358" s="90"/>
    </row>
    <row r="705359" spans="68:68" customFormat="1">
      <c r="BP705359" s="90"/>
    </row>
    <row r="705360" spans="68:68" customFormat="1">
      <c r="BP705360" s="90"/>
    </row>
    <row r="705361" spans="68:68" customFormat="1">
      <c r="BP705361" s="90"/>
    </row>
    <row r="705362" spans="68:68" customFormat="1">
      <c r="BP705362" s="90"/>
    </row>
    <row r="705363" spans="68:68" customFormat="1">
      <c r="BP705363" s="90"/>
    </row>
    <row r="705364" spans="68:68" customFormat="1">
      <c r="BP705364" s="90"/>
    </row>
    <row r="705365" spans="68:68" customFormat="1">
      <c r="BP705365" s="90"/>
    </row>
    <row r="705366" spans="68:68" customFormat="1">
      <c r="BP705366" s="90"/>
    </row>
    <row r="705367" spans="68:68" customFormat="1">
      <c r="BP705367" s="90"/>
    </row>
    <row r="705368" spans="68:68" customFormat="1">
      <c r="BP705368" s="90"/>
    </row>
    <row r="705369" spans="68:68" customFormat="1">
      <c r="BP705369" s="90"/>
    </row>
    <row r="705370" spans="68:68" customFormat="1">
      <c r="BP705370" s="90"/>
    </row>
    <row r="705371" spans="68:68" customFormat="1">
      <c r="BP705371" s="90"/>
    </row>
    <row r="705372" spans="68:68" customFormat="1">
      <c r="BP705372" s="90"/>
    </row>
    <row r="705373" spans="68:68" customFormat="1">
      <c r="BP705373" s="90"/>
    </row>
    <row r="705374" spans="68:68" customFormat="1">
      <c r="BP705374" s="90"/>
    </row>
    <row r="705375" spans="68:68" customFormat="1">
      <c r="BP705375" s="90"/>
    </row>
    <row r="705376" spans="68:68" customFormat="1">
      <c r="BP705376" s="90"/>
    </row>
    <row r="705377" spans="68:68" customFormat="1">
      <c r="BP705377" s="90"/>
    </row>
    <row r="705378" spans="68:68" customFormat="1">
      <c r="BP705378" s="90"/>
    </row>
    <row r="705379" spans="68:68" customFormat="1">
      <c r="BP705379" s="90"/>
    </row>
    <row r="705380" spans="68:68" customFormat="1">
      <c r="BP705380" s="90"/>
    </row>
    <row r="705381" spans="68:68" customFormat="1">
      <c r="BP705381" s="90"/>
    </row>
    <row r="705382" spans="68:68" customFormat="1">
      <c r="BP705382" s="90"/>
    </row>
    <row r="705383" spans="68:68" customFormat="1">
      <c r="BP705383" s="90"/>
    </row>
    <row r="705384" spans="68:68" customFormat="1">
      <c r="BP705384" s="90"/>
    </row>
    <row r="705385" spans="68:68" customFormat="1">
      <c r="BP705385" s="90"/>
    </row>
    <row r="705386" spans="68:68" customFormat="1">
      <c r="BP705386" s="90"/>
    </row>
    <row r="705387" spans="68:68" customFormat="1">
      <c r="BP705387" s="90"/>
    </row>
    <row r="705388" spans="68:68" customFormat="1">
      <c r="BP705388" s="90"/>
    </row>
    <row r="705389" spans="68:68" customFormat="1">
      <c r="BP705389" s="90"/>
    </row>
    <row r="705390" spans="68:68" customFormat="1">
      <c r="BP705390" s="90"/>
    </row>
    <row r="705391" spans="68:68" customFormat="1">
      <c r="BP705391" s="90"/>
    </row>
    <row r="705392" spans="68:68" customFormat="1">
      <c r="BP705392" s="90"/>
    </row>
    <row r="705393" spans="68:68" customFormat="1">
      <c r="BP705393" s="90"/>
    </row>
    <row r="705394" spans="68:68" customFormat="1">
      <c r="BP705394" s="90"/>
    </row>
    <row r="705395" spans="68:68" customFormat="1">
      <c r="BP705395" s="90"/>
    </row>
    <row r="705396" spans="68:68" customFormat="1">
      <c r="BP705396" s="90"/>
    </row>
    <row r="705397" spans="68:68" customFormat="1">
      <c r="BP705397" s="90"/>
    </row>
    <row r="705398" spans="68:68" customFormat="1">
      <c r="BP705398" s="90"/>
    </row>
    <row r="705399" spans="68:68" customFormat="1">
      <c r="BP705399" s="90"/>
    </row>
    <row r="705400" spans="68:68" customFormat="1">
      <c r="BP705400" s="90"/>
    </row>
    <row r="705401" spans="68:68" customFormat="1">
      <c r="BP705401" s="90"/>
    </row>
    <row r="705402" spans="68:68" customFormat="1">
      <c r="BP705402" s="90"/>
    </row>
    <row r="705403" spans="68:68" customFormat="1">
      <c r="BP705403" s="90"/>
    </row>
    <row r="705404" spans="68:68" customFormat="1">
      <c r="BP705404" s="90"/>
    </row>
    <row r="705405" spans="68:68" customFormat="1">
      <c r="BP705405" s="90"/>
    </row>
    <row r="705406" spans="68:68" customFormat="1">
      <c r="BP705406" s="90"/>
    </row>
    <row r="705407" spans="68:68" customFormat="1">
      <c r="BP705407" s="90"/>
    </row>
    <row r="705408" spans="68:68" customFormat="1">
      <c r="BP705408" s="90"/>
    </row>
    <row r="705409" spans="68:68" customFormat="1">
      <c r="BP705409" s="90"/>
    </row>
    <row r="705410" spans="68:68" customFormat="1">
      <c r="BP705410" s="90"/>
    </row>
    <row r="705411" spans="68:68" customFormat="1">
      <c r="BP705411" s="90"/>
    </row>
    <row r="705412" spans="68:68" customFormat="1">
      <c r="BP705412" s="90"/>
    </row>
    <row r="705413" spans="68:68" customFormat="1">
      <c r="BP705413" s="90"/>
    </row>
    <row r="705414" spans="68:68" customFormat="1">
      <c r="BP705414" s="90"/>
    </row>
    <row r="705415" spans="68:68" customFormat="1">
      <c r="BP705415" s="90"/>
    </row>
    <row r="705416" spans="68:68" customFormat="1">
      <c r="BP705416" s="90"/>
    </row>
    <row r="705417" spans="68:68" customFormat="1">
      <c r="BP705417" s="90"/>
    </row>
    <row r="705418" spans="68:68" customFormat="1">
      <c r="BP705418" s="90"/>
    </row>
    <row r="705419" spans="68:68" customFormat="1">
      <c r="BP705419" s="90"/>
    </row>
    <row r="705420" spans="68:68" customFormat="1">
      <c r="BP705420" s="90"/>
    </row>
    <row r="705421" spans="68:68" customFormat="1">
      <c r="BP705421" s="90"/>
    </row>
    <row r="705422" spans="68:68" customFormat="1">
      <c r="BP705422" s="90"/>
    </row>
    <row r="705423" spans="68:68" customFormat="1">
      <c r="BP705423" s="90"/>
    </row>
    <row r="705424" spans="68:68" customFormat="1">
      <c r="BP705424" s="90"/>
    </row>
    <row r="705425" spans="68:68" customFormat="1">
      <c r="BP705425" s="90"/>
    </row>
    <row r="705426" spans="68:68" customFormat="1">
      <c r="BP705426" s="90"/>
    </row>
    <row r="705427" spans="68:68" customFormat="1">
      <c r="BP705427" s="90"/>
    </row>
    <row r="705428" spans="68:68" customFormat="1">
      <c r="BP705428" s="90"/>
    </row>
    <row r="705429" spans="68:68" customFormat="1">
      <c r="BP705429" s="90"/>
    </row>
    <row r="705430" spans="68:68" customFormat="1">
      <c r="BP705430" s="90"/>
    </row>
    <row r="705431" spans="68:68" customFormat="1">
      <c r="BP705431" s="90"/>
    </row>
    <row r="705432" spans="68:68" customFormat="1">
      <c r="BP705432" s="90"/>
    </row>
    <row r="705433" spans="68:68" customFormat="1">
      <c r="BP705433" s="90"/>
    </row>
    <row r="705434" spans="68:68" customFormat="1">
      <c r="BP705434" s="90"/>
    </row>
    <row r="705435" spans="68:68" customFormat="1">
      <c r="BP705435" s="90"/>
    </row>
    <row r="705436" spans="68:68" customFormat="1">
      <c r="BP705436" s="90"/>
    </row>
    <row r="705437" spans="68:68" customFormat="1">
      <c r="BP705437" s="90"/>
    </row>
    <row r="705438" spans="68:68" customFormat="1">
      <c r="BP705438" s="90"/>
    </row>
    <row r="705439" spans="68:68" customFormat="1">
      <c r="BP705439" s="90"/>
    </row>
    <row r="705440" spans="68:68" customFormat="1">
      <c r="BP705440" s="90"/>
    </row>
    <row r="705441" spans="68:68" customFormat="1">
      <c r="BP705441" s="90"/>
    </row>
    <row r="705442" spans="68:68" customFormat="1">
      <c r="BP705442" s="90"/>
    </row>
    <row r="705443" spans="68:68" customFormat="1">
      <c r="BP705443" s="90"/>
    </row>
    <row r="705444" spans="68:68" customFormat="1">
      <c r="BP705444" s="90"/>
    </row>
    <row r="705445" spans="68:68" customFormat="1">
      <c r="BP705445" s="90"/>
    </row>
    <row r="705446" spans="68:68" customFormat="1">
      <c r="BP705446" s="90"/>
    </row>
    <row r="705447" spans="68:68" customFormat="1">
      <c r="BP705447" s="90"/>
    </row>
    <row r="705448" spans="68:68" customFormat="1">
      <c r="BP705448" s="90"/>
    </row>
    <row r="705449" spans="68:68" customFormat="1">
      <c r="BP705449" s="90"/>
    </row>
    <row r="705450" spans="68:68" customFormat="1">
      <c r="BP705450" s="90"/>
    </row>
    <row r="705451" spans="68:68" customFormat="1">
      <c r="BP705451" s="90"/>
    </row>
    <row r="705452" spans="68:68" customFormat="1">
      <c r="BP705452" s="90"/>
    </row>
    <row r="705453" spans="68:68" customFormat="1">
      <c r="BP705453" s="90"/>
    </row>
    <row r="705454" spans="68:68" customFormat="1">
      <c r="BP705454" s="90"/>
    </row>
    <row r="705455" spans="68:68" customFormat="1">
      <c r="BP705455" s="90"/>
    </row>
    <row r="705456" spans="68:68" customFormat="1">
      <c r="BP705456" s="90"/>
    </row>
    <row r="705457" spans="68:68" customFormat="1">
      <c r="BP705457" s="90"/>
    </row>
    <row r="705458" spans="68:68" customFormat="1">
      <c r="BP705458" s="90"/>
    </row>
    <row r="705459" spans="68:68" customFormat="1">
      <c r="BP705459" s="90"/>
    </row>
    <row r="705460" spans="68:68" customFormat="1">
      <c r="BP705460" s="90"/>
    </row>
    <row r="705461" spans="68:68" customFormat="1">
      <c r="BP705461" s="90"/>
    </row>
    <row r="705462" spans="68:68" customFormat="1">
      <c r="BP705462" s="90"/>
    </row>
    <row r="705463" spans="68:68" customFormat="1">
      <c r="BP705463" s="90"/>
    </row>
    <row r="705464" spans="68:68" customFormat="1">
      <c r="BP705464" s="90"/>
    </row>
    <row r="705465" spans="68:68" customFormat="1">
      <c r="BP705465" s="90"/>
    </row>
    <row r="705466" spans="68:68" customFormat="1">
      <c r="BP705466" s="90"/>
    </row>
    <row r="705467" spans="68:68" customFormat="1">
      <c r="BP705467" s="90"/>
    </row>
    <row r="705468" spans="68:68" customFormat="1">
      <c r="BP705468" s="90"/>
    </row>
    <row r="705469" spans="68:68" customFormat="1">
      <c r="BP705469" s="90"/>
    </row>
    <row r="705470" spans="68:68" customFormat="1">
      <c r="BP705470" s="90"/>
    </row>
    <row r="705471" spans="68:68" customFormat="1">
      <c r="BP705471" s="90"/>
    </row>
    <row r="705472" spans="68:68" customFormat="1">
      <c r="BP705472" s="90"/>
    </row>
    <row r="705473" spans="68:68" customFormat="1">
      <c r="BP705473" s="90"/>
    </row>
    <row r="705474" spans="68:68" customFormat="1">
      <c r="BP705474" s="90"/>
    </row>
    <row r="705475" spans="68:68" customFormat="1">
      <c r="BP705475" s="90"/>
    </row>
    <row r="705476" spans="68:68" customFormat="1">
      <c r="BP705476" s="90"/>
    </row>
    <row r="705477" spans="68:68" customFormat="1">
      <c r="BP705477" s="90"/>
    </row>
    <row r="705478" spans="68:68" customFormat="1">
      <c r="BP705478" s="90"/>
    </row>
    <row r="705479" spans="68:68" customFormat="1">
      <c r="BP705479" s="90"/>
    </row>
    <row r="705480" spans="68:68" customFormat="1">
      <c r="BP705480" s="90"/>
    </row>
    <row r="705481" spans="68:68" customFormat="1">
      <c r="BP705481" s="90"/>
    </row>
    <row r="705482" spans="68:68" customFormat="1">
      <c r="BP705482" s="90"/>
    </row>
    <row r="705483" spans="68:68" customFormat="1">
      <c r="BP705483" s="90"/>
    </row>
    <row r="705484" spans="68:68" customFormat="1">
      <c r="BP705484" s="90"/>
    </row>
    <row r="705485" spans="68:68" customFormat="1">
      <c r="BP705485" s="90"/>
    </row>
    <row r="705486" spans="68:68" customFormat="1">
      <c r="BP705486" s="90"/>
    </row>
    <row r="705487" spans="68:68" customFormat="1">
      <c r="BP705487" s="90"/>
    </row>
    <row r="705488" spans="68:68" customFormat="1">
      <c r="BP705488" s="90"/>
    </row>
    <row r="705489" spans="68:68" customFormat="1">
      <c r="BP705489" s="90"/>
    </row>
    <row r="705490" spans="68:68" customFormat="1">
      <c r="BP705490" s="90"/>
    </row>
    <row r="705491" spans="68:68" customFormat="1">
      <c r="BP705491" s="90"/>
    </row>
    <row r="705492" spans="68:68" customFormat="1">
      <c r="BP705492" s="90"/>
    </row>
    <row r="705493" spans="68:68" customFormat="1">
      <c r="BP705493" s="90"/>
    </row>
    <row r="705494" spans="68:68" customFormat="1">
      <c r="BP705494" s="90"/>
    </row>
    <row r="705495" spans="68:68" customFormat="1">
      <c r="BP705495" s="90"/>
    </row>
    <row r="705496" spans="68:68" customFormat="1">
      <c r="BP705496" s="90"/>
    </row>
    <row r="705497" spans="68:68" customFormat="1">
      <c r="BP705497" s="90"/>
    </row>
    <row r="705498" spans="68:68" customFormat="1">
      <c r="BP705498" s="90"/>
    </row>
    <row r="705499" spans="68:68" customFormat="1">
      <c r="BP705499" s="90"/>
    </row>
    <row r="705500" spans="68:68" customFormat="1">
      <c r="BP705500" s="90"/>
    </row>
    <row r="705501" spans="68:68" customFormat="1">
      <c r="BP705501" s="90"/>
    </row>
    <row r="705502" spans="68:68" customFormat="1">
      <c r="BP705502" s="90"/>
    </row>
    <row r="705503" spans="68:68" customFormat="1">
      <c r="BP705503" s="90"/>
    </row>
    <row r="705504" spans="68:68" customFormat="1">
      <c r="BP705504" s="90"/>
    </row>
    <row r="705505" spans="68:68" customFormat="1">
      <c r="BP705505" s="90"/>
    </row>
    <row r="705506" spans="68:68" customFormat="1">
      <c r="BP705506" s="90"/>
    </row>
    <row r="705507" spans="68:68" customFormat="1">
      <c r="BP705507" s="90"/>
    </row>
    <row r="705508" spans="68:68" customFormat="1">
      <c r="BP705508" s="90"/>
    </row>
    <row r="705509" spans="68:68" customFormat="1">
      <c r="BP705509" s="90"/>
    </row>
    <row r="705510" spans="68:68" customFormat="1">
      <c r="BP705510" s="90"/>
    </row>
    <row r="705511" spans="68:68" customFormat="1">
      <c r="BP705511" s="90"/>
    </row>
    <row r="705512" spans="68:68" customFormat="1">
      <c r="BP705512" s="90"/>
    </row>
    <row r="705513" spans="68:68" customFormat="1">
      <c r="BP705513" s="90"/>
    </row>
    <row r="705514" spans="68:68" customFormat="1">
      <c r="BP705514" s="90"/>
    </row>
    <row r="705515" spans="68:68" customFormat="1">
      <c r="BP705515" s="90"/>
    </row>
    <row r="705516" spans="68:68" customFormat="1">
      <c r="BP705516" s="90"/>
    </row>
    <row r="705517" spans="68:68" customFormat="1">
      <c r="BP705517" s="90"/>
    </row>
    <row r="705518" spans="68:68" customFormat="1">
      <c r="BP705518" s="90"/>
    </row>
    <row r="705519" spans="68:68" customFormat="1">
      <c r="BP705519" s="90"/>
    </row>
    <row r="705520" spans="68:68" customFormat="1">
      <c r="BP705520" s="90"/>
    </row>
    <row r="705521" spans="68:68" customFormat="1">
      <c r="BP705521" s="90"/>
    </row>
    <row r="705522" spans="68:68" customFormat="1">
      <c r="BP705522" s="90"/>
    </row>
    <row r="705523" spans="68:68" customFormat="1">
      <c r="BP705523" s="90"/>
    </row>
    <row r="705524" spans="68:68" customFormat="1">
      <c r="BP705524" s="90"/>
    </row>
    <row r="705525" spans="68:68" customFormat="1">
      <c r="BP705525" s="90"/>
    </row>
    <row r="705526" spans="68:68" customFormat="1">
      <c r="BP705526" s="90"/>
    </row>
    <row r="705527" spans="68:68" customFormat="1">
      <c r="BP705527" s="90"/>
    </row>
    <row r="705528" spans="68:68" customFormat="1">
      <c r="BP705528" s="90"/>
    </row>
    <row r="705529" spans="68:68" customFormat="1">
      <c r="BP705529" s="90"/>
    </row>
    <row r="705530" spans="68:68" customFormat="1">
      <c r="BP705530" s="90"/>
    </row>
    <row r="705531" spans="68:68" customFormat="1">
      <c r="BP705531" s="90"/>
    </row>
    <row r="705532" spans="68:68" customFormat="1">
      <c r="BP705532" s="90"/>
    </row>
    <row r="705533" spans="68:68" customFormat="1">
      <c r="BP705533" s="90"/>
    </row>
    <row r="705534" spans="68:68" customFormat="1">
      <c r="BP705534" s="90"/>
    </row>
    <row r="705535" spans="68:68" customFormat="1">
      <c r="BP705535" s="90"/>
    </row>
    <row r="705536" spans="68:68" customFormat="1">
      <c r="BP705536" s="90"/>
    </row>
    <row r="705537" spans="68:68" customFormat="1">
      <c r="BP705537" s="90"/>
    </row>
    <row r="705538" spans="68:68" customFormat="1">
      <c r="BP705538" s="90"/>
    </row>
    <row r="705539" spans="68:68" customFormat="1">
      <c r="BP705539" s="90"/>
    </row>
    <row r="705540" spans="68:68" customFormat="1">
      <c r="BP705540" s="90"/>
    </row>
    <row r="705541" spans="68:68" customFormat="1">
      <c r="BP705541" s="90"/>
    </row>
    <row r="705542" spans="68:68" customFormat="1">
      <c r="BP705542" s="90"/>
    </row>
    <row r="705543" spans="68:68" customFormat="1">
      <c r="BP705543" s="90"/>
    </row>
    <row r="705544" spans="68:68" customFormat="1">
      <c r="BP705544" s="90"/>
    </row>
    <row r="705545" spans="68:68" customFormat="1">
      <c r="BP705545" s="90"/>
    </row>
    <row r="705546" spans="68:68" customFormat="1">
      <c r="BP705546" s="90"/>
    </row>
    <row r="705547" spans="68:68" customFormat="1">
      <c r="BP705547" s="90"/>
    </row>
    <row r="705548" spans="68:68" customFormat="1">
      <c r="BP705548" s="90"/>
    </row>
    <row r="705549" spans="68:68" customFormat="1">
      <c r="BP705549" s="90"/>
    </row>
    <row r="705550" spans="68:68" customFormat="1">
      <c r="BP705550" s="90"/>
    </row>
    <row r="705551" spans="68:68" customFormat="1">
      <c r="BP705551" s="90"/>
    </row>
    <row r="705552" spans="68:68" customFormat="1">
      <c r="BP705552" s="90"/>
    </row>
    <row r="705553" spans="68:68" customFormat="1">
      <c r="BP705553" s="90"/>
    </row>
    <row r="705554" spans="68:68" customFormat="1">
      <c r="BP705554" s="90"/>
    </row>
    <row r="705555" spans="68:68" customFormat="1">
      <c r="BP705555" s="90"/>
    </row>
    <row r="705556" spans="68:68" customFormat="1">
      <c r="BP705556" s="90"/>
    </row>
    <row r="705557" spans="68:68" customFormat="1">
      <c r="BP705557" s="90"/>
    </row>
    <row r="705558" spans="68:68" customFormat="1">
      <c r="BP705558" s="90"/>
    </row>
    <row r="705559" spans="68:68" customFormat="1">
      <c r="BP705559" s="90"/>
    </row>
    <row r="705560" spans="68:68" customFormat="1">
      <c r="BP705560" s="90"/>
    </row>
    <row r="705561" spans="68:68" customFormat="1">
      <c r="BP705561" s="90"/>
    </row>
    <row r="705562" spans="68:68" customFormat="1">
      <c r="BP705562" s="90"/>
    </row>
    <row r="705563" spans="68:68" customFormat="1">
      <c r="BP705563" s="90"/>
    </row>
    <row r="705564" spans="68:68" customFormat="1">
      <c r="BP705564" s="90"/>
    </row>
    <row r="705565" spans="68:68" customFormat="1">
      <c r="BP705565" s="90"/>
    </row>
    <row r="705566" spans="68:68" customFormat="1">
      <c r="BP705566" s="90"/>
    </row>
    <row r="705567" spans="68:68" customFormat="1">
      <c r="BP705567" s="90"/>
    </row>
    <row r="705568" spans="68:68" customFormat="1">
      <c r="BP705568" s="90"/>
    </row>
    <row r="705569" spans="68:68" customFormat="1">
      <c r="BP705569" s="90"/>
    </row>
    <row r="705570" spans="68:68" customFormat="1">
      <c r="BP705570" s="90"/>
    </row>
    <row r="705571" spans="68:68" customFormat="1">
      <c r="BP705571" s="90"/>
    </row>
    <row r="705572" spans="68:68" customFormat="1">
      <c r="BP705572" s="90"/>
    </row>
    <row r="705573" spans="68:68" customFormat="1">
      <c r="BP705573" s="90"/>
    </row>
    <row r="705574" spans="68:68" customFormat="1">
      <c r="BP705574" s="90"/>
    </row>
    <row r="705575" spans="68:68" customFormat="1">
      <c r="BP705575" s="90"/>
    </row>
    <row r="705576" spans="68:68" customFormat="1">
      <c r="BP705576" s="90"/>
    </row>
    <row r="705577" spans="68:68" customFormat="1">
      <c r="BP705577" s="90"/>
    </row>
    <row r="705578" spans="68:68" customFormat="1">
      <c r="BP705578" s="90"/>
    </row>
    <row r="705579" spans="68:68" customFormat="1">
      <c r="BP705579" s="90"/>
    </row>
    <row r="705580" spans="68:68" customFormat="1">
      <c r="BP705580" s="90"/>
    </row>
    <row r="705581" spans="68:68" customFormat="1">
      <c r="BP705581" s="90"/>
    </row>
    <row r="705582" spans="68:68" customFormat="1">
      <c r="BP705582" s="90"/>
    </row>
    <row r="705583" spans="68:68" customFormat="1">
      <c r="BP705583" s="90"/>
    </row>
    <row r="705584" spans="68:68" customFormat="1">
      <c r="BP705584" s="90"/>
    </row>
    <row r="705585" spans="68:68" customFormat="1">
      <c r="BP705585" s="90"/>
    </row>
    <row r="705586" spans="68:68" customFormat="1">
      <c r="BP705586" s="90"/>
    </row>
    <row r="705587" spans="68:68" customFormat="1">
      <c r="BP705587" s="90"/>
    </row>
    <row r="705588" spans="68:68" customFormat="1">
      <c r="BP705588" s="90"/>
    </row>
    <row r="705589" spans="68:68" customFormat="1">
      <c r="BP705589" s="90"/>
    </row>
    <row r="705590" spans="68:68" customFormat="1">
      <c r="BP705590" s="90"/>
    </row>
    <row r="705591" spans="68:68" customFormat="1">
      <c r="BP705591" s="90"/>
    </row>
    <row r="705592" spans="68:68" customFormat="1">
      <c r="BP705592" s="90"/>
    </row>
    <row r="705593" spans="68:68" customFormat="1">
      <c r="BP705593" s="90"/>
    </row>
    <row r="705594" spans="68:68" customFormat="1">
      <c r="BP705594" s="90"/>
    </row>
    <row r="705595" spans="68:68" customFormat="1">
      <c r="BP705595" s="90"/>
    </row>
    <row r="705596" spans="68:68" customFormat="1">
      <c r="BP705596" s="90"/>
    </row>
    <row r="705597" spans="68:68" customFormat="1">
      <c r="BP705597" s="90"/>
    </row>
    <row r="705598" spans="68:68" customFormat="1">
      <c r="BP705598" s="90"/>
    </row>
    <row r="705599" spans="68:68" customFormat="1">
      <c r="BP705599" s="90"/>
    </row>
    <row r="705600" spans="68:68" customFormat="1">
      <c r="BP705600" s="90"/>
    </row>
    <row r="705601" spans="68:68" customFormat="1">
      <c r="BP705601" s="90"/>
    </row>
    <row r="705602" spans="68:68" customFormat="1">
      <c r="BP705602" s="90"/>
    </row>
    <row r="705603" spans="68:68" customFormat="1">
      <c r="BP705603" s="90"/>
    </row>
    <row r="705604" spans="68:68" customFormat="1">
      <c r="BP705604" s="90"/>
    </row>
    <row r="705605" spans="68:68" customFormat="1">
      <c r="BP705605" s="90"/>
    </row>
    <row r="705606" spans="68:68" customFormat="1">
      <c r="BP705606" s="90"/>
    </row>
    <row r="705607" spans="68:68" customFormat="1">
      <c r="BP705607" s="90"/>
    </row>
    <row r="705608" spans="68:68" customFormat="1">
      <c r="BP705608" s="90"/>
    </row>
    <row r="705609" spans="68:68" customFormat="1">
      <c r="BP705609" s="90"/>
    </row>
    <row r="705610" spans="68:68" customFormat="1">
      <c r="BP705610" s="90"/>
    </row>
    <row r="705611" spans="68:68" customFormat="1">
      <c r="BP705611" s="90"/>
    </row>
    <row r="705612" spans="68:68" customFormat="1">
      <c r="BP705612" s="90"/>
    </row>
    <row r="705613" spans="68:68" customFormat="1">
      <c r="BP705613" s="90"/>
    </row>
    <row r="705614" spans="68:68" customFormat="1">
      <c r="BP705614" s="90"/>
    </row>
    <row r="705615" spans="68:68" customFormat="1">
      <c r="BP705615" s="90"/>
    </row>
    <row r="705616" spans="68:68" customFormat="1">
      <c r="BP705616" s="90"/>
    </row>
    <row r="705617" spans="68:68" customFormat="1">
      <c r="BP705617" s="90"/>
    </row>
    <row r="705618" spans="68:68" customFormat="1">
      <c r="BP705618" s="90"/>
    </row>
    <row r="705619" spans="68:68" customFormat="1">
      <c r="BP705619" s="90"/>
    </row>
    <row r="705620" spans="68:68" customFormat="1">
      <c r="BP705620" s="90"/>
    </row>
    <row r="705621" spans="68:68" customFormat="1">
      <c r="BP705621" s="90"/>
    </row>
    <row r="705622" spans="68:68" customFormat="1">
      <c r="BP705622" s="90"/>
    </row>
    <row r="705623" spans="68:68" customFormat="1">
      <c r="BP705623" s="90"/>
    </row>
    <row r="705624" spans="68:68" customFormat="1">
      <c r="BP705624" s="90"/>
    </row>
    <row r="705625" spans="68:68" customFormat="1">
      <c r="BP705625" s="90"/>
    </row>
    <row r="705626" spans="68:68" customFormat="1">
      <c r="BP705626" s="90"/>
    </row>
    <row r="705627" spans="68:68" customFormat="1">
      <c r="BP705627" s="90"/>
    </row>
    <row r="705628" spans="68:68" customFormat="1">
      <c r="BP705628" s="90"/>
    </row>
    <row r="705629" spans="68:68" customFormat="1">
      <c r="BP705629" s="90"/>
    </row>
    <row r="705630" spans="68:68" customFormat="1">
      <c r="BP705630" s="90"/>
    </row>
    <row r="705631" spans="68:68" customFormat="1">
      <c r="BP705631" s="90"/>
    </row>
    <row r="705632" spans="68:68" customFormat="1">
      <c r="BP705632" s="90"/>
    </row>
    <row r="705633" spans="68:68" customFormat="1">
      <c r="BP705633" s="90"/>
    </row>
    <row r="705634" spans="68:68" customFormat="1">
      <c r="BP705634" s="90"/>
    </row>
    <row r="705635" spans="68:68" customFormat="1">
      <c r="BP705635" s="90"/>
    </row>
    <row r="705636" spans="68:68" customFormat="1">
      <c r="BP705636" s="90"/>
    </row>
    <row r="705637" spans="68:68" customFormat="1">
      <c r="BP705637" s="90"/>
    </row>
    <row r="705638" spans="68:68" customFormat="1">
      <c r="BP705638" s="90"/>
    </row>
    <row r="705639" spans="68:68" customFormat="1">
      <c r="BP705639" s="90"/>
    </row>
    <row r="705640" spans="68:68" customFormat="1">
      <c r="BP705640" s="90"/>
    </row>
    <row r="705641" spans="68:68" customFormat="1">
      <c r="BP705641" s="90"/>
    </row>
    <row r="705642" spans="68:68" customFormat="1">
      <c r="BP705642" s="90"/>
    </row>
    <row r="705643" spans="68:68" customFormat="1">
      <c r="BP705643" s="90"/>
    </row>
    <row r="705644" spans="68:68" customFormat="1">
      <c r="BP705644" s="90"/>
    </row>
    <row r="705645" spans="68:68" customFormat="1">
      <c r="BP705645" s="90"/>
    </row>
    <row r="705646" spans="68:68" customFormat="1">
      <c r="BP705646" s="90"/>
    </row>
    <row r="705647" spans="68:68" customFormat="1">
      <c r="BP705647" s="90"/>
    </row>
    <row r="705648" spans="68:68" customFormat="1">
      <c r="BP705648" s="90"/>
    </row>
    <row r="705649" spans="68:68" customFormat="1">
      <c r="BP705649" s="90"/>
    </row>
    <row r="705650" spans="68:68" customFormat="1">
      <c r="BP705650" s="90"/>
    </row>
    <row r="705651" spans="68:68" customFormat="1">
      <c r="BP705651" s="90"/>
    </row>
    <row r="705652" spans="68:68" customFormat="1">
      <c r="BP705652" s="90"/>
    </row>
    <row r="705653" spans="68:68" customFormat="1">
      <c r="BP705653" s="90"/>
    </row>
    <row r="705654" spans="68:68" customFormat="1">
      <c r="BP705654" s="90"/>
    </row>
    <row r="705655" spans="68:68" customFormat="1">
      <c r="BP705655" s="90"/>
    </row>
    <row r="705656" spans="68:68" customFormat="1">
      <c r="BP705656" s="90"/>
    </row>
    <row r="705657" spans="68:68" customFormat="1">
      <c r="BP705657" s="90"/>
    </row>
    <row r="705658" spans="68:68" customFormat="1">
      <c r="BP705658" s="90"/>
    </row>
    <row r="705659" spans="68:68" customFormat="1">
      <c r="BP705659" s="90"/>
    </row>
    <row r="705660" spans="68:68" customFormat="1">
      <c r="BP705660" s="90"/>
    </row>
    <row r="705661" spans="68:68" customFormat="1">
      <c r="BP705661" s="90"/>
    </row>
    <row r="705662" spans="68:68" customFormat="1">
      <c r="BP705662" s="90"/>
    </row>
    <row r="705663" spans="68:68" customFormat="1">
      <c r="BP705663" s="90"/>
    </row>
    <row r="705664" spans="68:68" customFormat="1">
      <c r="BP705664" s="90"/>
    </row>
    <row r="705665" spans="68:68" customFormat="1">
      <c r="BP705665" s="90"/>
    </row>
    <row r="705666" spans="68:68" customFormat="1">
      <c r="BP705666" s="90"/>
    </row>
    <row r="705667" spans="68:68" customFormat="1">
      <c r="BP705667" s="90"/>
    </row>
    <row r="705668" spans="68:68" customFormat="1">
      <c r="BP705668" s="90"/>
    </row>
    <row r="705669" spans="68:68" customFormat="1">
      <c r="BP705669" s="90"/>
    </row>
    <row r="705670" spans="68:68" customFormat="1">
      <c r="BP705670" s="90"/>
    </row>
    <row r="705671" spans="68:68" customFormat="1">
      <c r="BP705671" s="90"/>
    </row>
    <row r="705672" spans="68:68" customFormat="1">
      <c r="BP705672" s="90"/>
    </row>
    <row r="705673" spans="68:68" customFormat="1">
      <c r="BP705673" s="90"/>
    </row>
    <row r="705674" spans="68:68" customFormat="1">
      <c r="BP705674" s="90"/>
    </row>
    <row r="705675" spans="68:68" customFormat="1">
      <c r="BP705675" s="90"/>
    </row>
    <row r="705676" spans="68:68" customFormat="1">
      <c r="BP705676" s="90"/>
    </row>
    <row r="705677" spans="68:68" customFormat="1">
      <c r="BP705677" s="90"/>
    </row>
    <row r="705678" spans="68:68" customFormat="1">
      <c r="BP705678" s="90"/>
    </row>
    <row r="705679" spans="68:68" customFormat="1">
      <c r="BP705679" s="90"/>
    </row>
    <row r="705680" spans="68:68" customFormat="1">
      <c r="BP705680" s="90"/>
    </row>
    <row r="705681" spans="68:68" customFormat="1">
      <c r="BP705681" s="90"/>
    </row>
    <row r="705682" spans="68:68" customFormat="1">
      <c r="BP705682" s="90"/>
    </row>
    <row r="705683" spans="68:68" customFormat="1">
      <c r="BP705683" s="90"/>
    </row>
    <row r="705684" spans="68:68" customFormat="1">
      <c r="BP705684" s="90"/>
    </row>
    <row r="705685" spans="68:68" customFormat="1">
      <c r="BP705685" s="90"/>
    </row>
    <row r="705686" spans="68:68" customFormat="1">
      <c r="BP705686" s="90"/>
    </row>
    <row r="705687" spans="68:68" customFormat="1">
      <c r="BP705687" s="90"/>
    </row>
    <row r="705688" spans="68:68" customFormat="1">
      <c r="BP705688" s="90"/>
    </row>
    <row r="705689" spans="68:68" customFormat="1">
      <c r="BP705689" s="90"/>
    </row>
    <row r="705690" spans="68:68" customFormat="1">
      <c r="BP705690" s="90"/>
    </row>
    <row r="705691" spans="68:68" customFormat="1">
      <c r="BP705691" s="90"/>
    </row>
    <row r="705692" spans="68:68" customFormat="1">
      <c r="BP705692" s="90"/>
    </row>
    <row r="705693" spans="68:68" customFormat="1">
      <c r="BP705693" s="90"/>
    </row>
    <row r="705694" spans="68:68" customFormat="1">
      <c r="BP705694" s="90"/>
    </row>
    <row r="705695" spans="68:68" customFormat="1">
      <c r="BP705695" s="90"/>
    </row>
    <row r="705696" spans="68:68" customFormat="1">
      <c r="BP705696" s="90"/>
    </row>
    <row r="705697" spans="68:68" customFormat="1">
      <c r="BP705697" s="90"/>
    </row>
    <row r="705698" spans="68:68" customFormat="1">
      <c r="BP705698" s="90"/>
    </row>
    <row r="705699" spans="68:68" customFormat="1">
      <c r="BP705699" s="90"/>
    </row>
    <row r="705700" spans="68:68" customFormat="1">
      <c r="BP705700" s="90"/>
    </row>
    <row r="705701" spans="68:68" customFormat="1">
      <c r="BP705701" s="90"/>
    </row>
    <row r="705702" spans="68:68" customFormat="1">
      <c r="BP705702" s="90"/>
    </row>
    <row r="705703" spans="68:68" customFormat="1">
      <c r="BP705703" s="90"/>
    </row>
    <row r="705704" spans="68:68" customFormat="1">
      <c r="BP705704" s="90"/>
    </row>
    <row r="705705" spans="68:68" customFormat="1">
      <c r="BP705705" s="90"/>
    </row>
    <row r="705706" spans="68:68" customFormat="1">
      <c r="BP705706" s="90"/>
    </row>
    <row r="705707" spans="68:68" customFormat="1">
      <c r="BP705707" s="90"/>
    </row>
    <row r="705708" spans="68:68" customFormat="1">
      <c r="BP705708" s="90"/>
    </row>
    <row r="705709" spans="68:68" customFormat="1">
      <c r="BP705709" s="90"/>
    </row>
    <row r="705710" spans="68:68" customFormat="1">
      <c r="BP705710" s="90"/>
    </row>
    <row r="705711" spans="68:68" customFormat="1">
      <c r="BP705711" s="90"/>
    </row>
    <row r="705712" spans="68:68" customFormat="1">
      <c r="BP705712" s="90"/>
    </row>
    <row r="705713" spans="68:68" customFormat="1">
      <c r="BP705713" s="90"/>
    </row>
    <row r="705714" spans="68:68" customFormat="1">
      <c r="BP705714" s="90"/>
    </row>
    <row r="705715" spans="68:68" customFormat="1">
      <c r="BP705715" s="90"/>
    </row>
    <row r="705716" spans="68:68" customFormat="1">
      <c r="BP705716" s="90"/>
    </row>
    <row r="705717" spans="68:68" customFormat="1">
      <c r="BP705717" s="90"/>
    </row>
    <row r="705718" spans="68:68" customFormat="1">
      <c r="BP705718" s="90"/>
    </row>
    <row r="705719" spans="68:68" customFormat="1">
      <c r="BP705719" s="90"/>
    </row>
    <row r="705720" spans="68:68" customFormat="1">
      <c r="BP705720" s="90"/>
    </row>
    <row r="705721" spans="68:68" customFormat="1">
      <c r="BP705721" s="90"/>
    </row>
    <row r="705722" spans="68:68" customFormat="1">
      <c r="BP705722" s="90"/>
    </row>
    <row r="705723" spans="68:68" customFormat="1">
      <c r="BP705723" s="90"/>
    </row>
    <row r="705724" spans="68:68" customFormat="1">
      <c r="BP705724" s="90"/>
    </row>
    <row r="705725" spans="68:68" customFormat="1">
      <c r="BP705725" s="90"/>
    </row>
    <row r="705726" spans="68:68" customFormat="1">
      <c r="BP705726" s="90"/>
    </row>
    <row r="705727" spans="68:68" customFormat="1">
      <c r="BP705727" s="90"/>
    </row>
    <row r="705728" spans="68:68" customFormat="1">
      <c r="BP705728" s="90"/>
    </row>
    <row r="705729" spans="68:68" customFormat="1">
      <c r="BP705729" s="90"/>
    </row>
    <row r="705730" spans="68:68" customFormat="1">
      <c r="BP705730" s="90"/>
    </row>
    <row r="705731" spans="68:68" customFormat="1">
      <c r="BP705731" s="90"/>
    </row>
    <row r="705732" spans="68:68" customFormat="1">
      <c r="BP705732" s="90"/>
    </row>
    <row r="705733" spans="68:68" customFormat="1">
      <c r="BP705733" s="90"/>
    </row>
    <row r="705734" spans="68:68" customFormat="1">
      <c r="BP705734" s="90"/>
    </row>
    <row r="705735" spans="68:68" customFormat="1">
      <c r="BP705735" s="90"/>
    </row>
    <row r="705736" spans="68:68" customFormat="1">
      <c r="BP705736" s="90"/>
    </row>
    <row r="705737" spans="68:68" customFormat="1">
      <c r="BP705737" s="90"/>
    </row>
    <row r="705738" spans="68:68" customFormat="1">
      <c r="BP705738" s="90"/>
    </row>
    <row r="705739" spans="68:68" customFormat="1">
      <c r="BP705739" s="90"/>
    </row>
    <row r="705740" spans="68:68" customFormat="1">
      <c r="BP705740" s="90"/>
    </row>
    <row r="705741" spans="68:68" customFormat="1">
      <c r="BP705741" s="90"/>
    </row>
    <row r="705742" spans="68:68" customFormat="1">
      <c r="BP705742" s="90"/>
    </row>
    <row r="705743" spans="68:68" customFormat="1">
      <c r="BP705743" s="90"/>
    </row>
    <row r="705744" spans="68:68" customFormat="1">
      <c r="BP705744" s="90"/>
    </row>
    <row r="705745" spans="68:68" customFormat="1">
      <c r="BP705745" s="90"/>
    </row>
    <row r="705746" spans="68:68" customFormat="1">
      <c r="BP705746" s="90"/>
    </row>
    <row r="705747" spans="68:68" customFormat="1">
      <c r="BP705747" s="90"/>
    </row>
    <row r="705748" spans="68:68" customFormat="1">
      <c r="BP705748" s="90"/>
    </row>
    <row r="705749" spans="68:68" customFormat="1">
      <c r="BP705749" s="90"/>
    </row>
    <row r="705750" spans="68:68" customFormat="1">
      <c r="BP705750" s="90"/>
    </row>
    <row r="705751" spans="68:68" customFormat="1">
      <c r="BP705751" s="90"/>
    </row>
    <row r="705752" spans="68:68" customFormat="1">
      <c r="BP705752" s="90"/>
    </row>
    <row r="705753" spans="68:68" customFormat="1">
      <c r="BP705753" s="90"/>
    </row>
    <row r="705754" spans="68:68" customFormat="1">
      <c r="BP705754" s="90"/>
    </row>
    <row r="705755" spans="68:68" customFormat="1">
      <c r="BP705755" s="90"/>
    </row>
    <row r="705756" spans="68:68" customFormat="1">
      <c r="BP705756" s="90"/>
    </row>
    <row r="705757" spans="68:68" customFormat="1">
      <c r="BP705757" s="90"/>
    </row>
    <row r="705758" spans="68:68" customFormat="1">
      <c r="BP705758" s="90"/>
    </row>
    <row r="705759" spans="68:68" customFormat="1">
      <c r="BP705759" s="90"/>
    </row>
    <row r="705760" spans="68:68" customFormat="1">
      <c r="BP705760" s="90"/>
    </row>
    <row r="705761" spans="68:68" customFormat="1">
      <c r="BP705761" s="90"/>
    </row>
    <row r="705762" spans="68:68" customFormat="1">
      <c r="BP705762" s="90"/>
    </row>
    <row r="705763" spans="68:68" customFormat="1">
      <c r="BP705763" s="90"/>
    </row>
    <row r="705764" spans="68:68" customFormat="1">
      <c r="BP705764" s="90"/>
    </row>
    <row r="705765" spans="68:68" customFormat="1">
      <c r="BP705765" s="90"/>
    </row>
    <row r="705766" spans="68:68" customFormat="1">
      <c r="BP705766" s="90"/>
    </row>
    <row r="705767" spans="68:68" customFormat="1">
      <c r="BP705767" s="90"/>
    </row>
    <row r="705768" spans="68:68" customFormat="1">
      <c r="BP705768" s="90"/>
    </row>
    <row r="705769" spans="68:68" customFormat="1">
      <c r="BP705769" s="90"/>
    </row>
    <row r="705770" spans="68:68" customFormat="1">
      <c r="BP705770" s="90"/>
    </row>
    <row r="705771" spans="68:68" customFormat="1">
      <c r="BP705771" s="90"/>
    </row>
    <row r="705772" spans="68:68" customFormat="1">
      <c r="BP705772" s="90"/>
    </row>
    <row r="705773" spans="68:68" customFormat="1">
      <c r="BP705773" s="90"/>
    </row>
    <row r="705774" spans="68:68" customFormat="1">
      <c r="BP705774" s="90"/>
    </row>
    <row r="705775" spans="68:68" customFormat="1">
      <c r="BP705775" s="90"/>
    </row>
    <row r="705776" spans="68:68" customFormat="1">
      <c r="BP705776" s="90"/>
    </row>
    <row r="705777" spans="68:68" customFormat="1">
      <c r="BP705777" s="90"/>
    </row>
    <row r="705778" spans="68:68" customFormat="1">
      <c r="BP705778" s="90"/>
    </row>
    <row r="705779" spans="68:68" customFormat="1">
      <c r="BP705779" s="90"/>
    </row>
    <row r="705780" spans="68:68" customFormat="1">
      <c r="BP705780" s="90"/>
    </row>
    <row r="705781" spans="68:68" customFormat="1">
      <c r="BP705781" s="90"/>
    </row>
    <row r="705782" spans="68:68" customFormat="1">
      <c r="BP705782" s="90"/>
    </row>
    <row r="705783" spans="68:68" customFormat="1">
      <c r="BP705783" s="90"/>
    </row>
    <row r="705784" spans="68:68" customFormat="1">
      <c r="BP705784" s="90"/>
    </row>
    <row r="705785" spans="68:68" customFormat="1">
      <c r="BP705785" s="90"/>
    </row>
    <row r="705786" spans="68:68" customFormat="1">
      <c r="BP705786" s="90"/>
    </row>
    <row r="705787" spans="68:68" customFormat="1">
      <c r="BP705787" s="90"/>
    </row>
    <row r="705788" spans="68:68" customFormat="1">
      <c r="BP705788" s="90"/>
    </row>
    <row r="705789" spans="68:68" customFormat="1">
      <c r="BP705789" s="90"/>
    </row>
    <row r="705790" spans="68:68" customFormat="1">
      <c r="BP705790" s="90"/>
    </row>
    <row r="705791" spans="68:68" customFormat="1">
      <c r="BP705791" s="90"/>
    </row>
    <row r="705792" spans="68:68" customFormat="1">
      <c r="BP705792" s="90"/>
    </row>
    <row r="705793" spans="68:68" customFormat="1">
      <c r="BP705793" s="90"/>
    </row>
    <row r="705794" spans="68:68" customFormat="1">
      <c r="BP705794" s="90"/>
    </row>
    <row r="705795" spans="68:68" customFormat="1">
      <c r="BP705795" s="90"/>
    </row>
    <row r="705796" spans="68:68" customFormat="1">
      <c r="BP705796" s="90"/>
    </row>
    <row r="705797" spans="68:68" customFormat="1">
      <c r="BP705797" s="90"/>
    </row>
    <row r="705798" spans="68:68" customFormat="1">
      <c r="BP705798" s="90"/>
    </row>
    <row r="705799" spans="68:68" customFormat="1">
      <c r="BP705799" s="90"/>
    </row>
    <row r="705800" spans="68:68" customFormat="1">
      <c r="BP705800" s="90"/>
    </row>
    <row r="705801" spans="68:68" customFormat="1">
      <c r="BP705801" s="90"/>
    </row>
    <row r="705802" spans="68:68" customFormat="1">
      <c r="BP705802" s="90"/>
    </row>
    <row r="705803" spans="68:68" customFormat="1">
      <c r="BP705803" s="90"/>
    </row>
    <row r="705804" spans="68:68" customFormat="1">
      <c r="BP705804" s="90"/>
    </row>
    <row r="705805" spans="68:68" customFormat="1">
      <c r="BP705805" s="90"/>
    </row>
    <row r="705806" spans="68:68" customFormat="1">
      <c r="BP705806" s="90"/>
    </row>
    <row r="705807" spans="68:68" customFormat="1">
      <c r="BP705807" s="90"/>
    </row>
    <row r="705808" spans="68:68" customFormat="1">
      <c r="BP705808" s="90"/>
    </row>
    <row r="705809" spans="68:68" customFormat="1">
      <c r="BP705809" s="90"/>
    </row>
    <row r="705810" spans="68:68" customFormat="1">
      <c r="BP705810" s="90"/>
    </row>
    <row r="705811" spans="68:68" customFormat="1">
      <c r="BP705811" s="90"/>
    </row>
    <row r="705812" spans="68:68" customFormat="1">
      <c r="BP705812" s="90"/>
    </row>
    <row r="705813" spans="68:68" customFormat="1">
      <c r="BP705813" s="90"/>
    </row>
    <row r="705814" spans="68:68" customFormat="1">
      <c r="BP705814" s="90"/>
    </row>
    <row r="705815" spans="68:68" customFormat="1">
      <c r="BP705815" s="90"/>
    </row>
    <row r="705816" spans="68:68" customFormat="1">
      <c r="BP705816" s="90"/>
    </row>
    <row r="705817" spans="68:68" customFormat="1">
      <c r="BP705817" s="90"/>
    </row>
    <row r="705818" spans="68:68" customFormat="1">
      <c r="BP705818" s="90"/>
    </row>
    <row r="705819" spans="68:68" customFormat="1">
      <c r="BP705819" s="90"/>
    </row>
    <row r="705820" spans="68:68" customFormat="1">
      <c r="BP705820" s="90"/>
    </row>
    <row r="705821" spans="68:68" customFormat="1">
      <c r="BP705821" s="90"/>
    </row>
    <row r="705822" spans="68:68" customFormat="1">
      <c r="BP705822" s="90"/>
    </row>
    <row r="705823" spans="68:68" customFormat="1">
      <c r="BP705823" s="90"/>
    </row>
    <row r="705824" spans="68:68" customFormat="1">
      <c r="BP705824" s="90"/>
    </row>
    <row r="705825" spans="68:68" customFormat="1">
      <c r="BP705825" s="90"/>
    </row>
    <row r="705826" spans="68:68" customFormat="1">
      <c r="BP705826" s="90"/>
    </row>
    <row r="705827" spans="68:68" customFormat="1">
      <c r="BP705827" s="90"/>
    </row>
    <row r="705828" spans="68:68" customFormat="1">
      <c r="BP705828" s="90"/>
    </row>
    <row r="705829" spans="68:68" customFormat="1">
      <c r="BP705829" s="90"/>
    </row>
    <row r="705830" spans="68:68" customFormat="1">
      <c r="BP705830" s="90"/>
    </row>
    <row r="705831" spans="68:68" customFormat="1">
      <c r="BP705831" s="90"/>
    </row>
    <row r="705832" spans="68:68" customFormat="1">
      <c r="BP705832" s="90"/>
    </row>
    <row r="705833" spans="68:68" customFormat="1">
      <c r="BP705833" s="90"/>
    </row>
    <row r="705834" spans="68:68" customFormat="1">
      <c r="BP705834" s="90"/>
    </row>
    <row r="705835" spans="68:68" customFormat="1">
      <c r="BP705835" s="90"/>
    </row>
    <row r="705836" spans="68:68" customFormat="1">
      <c r="BP705836" s="90"/>
    </row>
    <row r="705837" spans="68:68" customFormat="1">
      <c r="BP705837" s="90"/>
    </row>
    <row r="705838" spans="68:68" customFormat="1">
      <c r="BP705838" s="90"/>
    </row>
    <row r="705839" spans="68:68" customFormat="1">
      <c r="BP705839" s="90"/>
    </row>
    <row r="705840" spans="68:68" customFormat="1">
      <c r="BP705840" s="90"/>
    </row>
    <row r="705841" spans="68:68" customFormat="1">
      <c r="BP705841" s="90"/>
    </row>
    <row r="705842" spans="68:68" customFormat="1">
      <c r="BP705842" s="90"/>
    </row>
    <row r="705843" spans="68:68" customFormat="1">
      <c r="BP705843" s="90"/>
    </row>
    <row r="705844" spans="68:68" customFormat="1">
      <c r="BP705844" s="90"/>
    </row>
    <row r="705845" spans="68:68" customFormat="1">
      <c r="BP705845" s="90"/>
    </row>
    <row r="705846" spans="68:68" customFormat="1">
      <c r="BP705846" s="90"/>
    </row>
    <row r="705847" spans="68:68" customFormat="1">
      <c r="BP705847" s="90"/>
    </row>
    <row r="705848" spans="68:68" customFormat="1">
      <c r="BP705848" s="90"/>
    </row>
    <row r="705849" spans="68:68" customFormat="1">
      <c r="BP705849" s="90"/>
    </row>
    <row r="705850" spans="68:68" customFormat="1">
      <c r="BP705850" s="90"/>
    </row>
    <row r="705851" spans="68:68" customFormat="1">
      <c r="BP705851" s="90"/>
    </row>
    <row r="705852" spans="68:68" customFormat="1">
      <c r="BP705852" s="90"/>
    </row>
    <row r="705853" spans="68:68" customFormat="1">
      <c r="BP705853" s="90"/>
    </row>
    <row r="705854" spans="68:68" customFormat="1">
      <c r="BP705854" s="90"/>
    </row>
    <row r="705855" spans="68:68" customFormat="1">
      <c r="BP705855" s="90"/>
    </row>
    <row r="705856" spans="68:68" customFormat="1">
      <c r="BP705856" s="90"/>
    </row>
    <row r="705857" spans="68:68" customFormat="1">
      <c r="BP705857" s="90"/>
    </row>
    <row r="705858" spans="68:68" customFormat="1">
      <c r="BP705858" s="90"/>
    </row>
    <row r="705859" spans="68:68" customFormat="1">
      <c r="BP705859" s="90"/>
    </row>
    <row r="705860" spans="68:68" customFormat="1">
      <c r="BP705860" s="90"/>
    </row>
    <row r="705861" spans="68:68" customFormat="1">
      <c r="BP705861" s="90"/>
    </row>
    <row r="705862" spans="68:68" customFormat="1">
      <c r="BP705862" s="90"/>
    </row>
    <row r="705863" spans="68:68" customFormat="1">
      <c r="BP705863" s="90"/>
    </row>
    <row r="705864" spans="68:68" customFormat="1">
      <c r="BP705864" s="90"/>
    </row>
    <row r="705865" spans="68:68" customFormat="1">
      <c r="BP705865" s="90"/>
    </row>
    <row r="705866" spans="68:68" customFormat="1">
      <c r="BP705866" s="90"/>
    </row>
    <row r="705867" spans="68:68" customFormat="1">
      <c r="BP705867" s="90"/>
    </row>
    <row r="705868" spans="68:68" customFormat="1">
      <c r="BP705868" s="90"/>
    </row>
    <row r="705869" spans="68:68" customFormat="1">
      <c r="BP705869" s="90"/>
    </row>
    <row r="705870" spans="68:68" customFormat="1">
      <c r="BP705870" s="90"/>
    </row>
    <row r="705871" spans="68:68" customFormat="1">
      <c r="BP705871" s="90"/>
    </row>
    <row r="705872" spans="68:68" customFormat="1">
      <c r="BP705872" s="90"/>
    </row>
    <row r="705873" spans="68:68" customFormat="1">
      <c r="BP705873" s="90"/>
    </row>
    <row r="705874" spans="68:68" customFormat="1">
      <c r="BP705874" s="90"/>
    </row>
    <row r="705875" spans="68:68" customFormat="1">
      <c r="BP705875" s="90"/>
    </row>
    <row r="705876" spans="68:68" customFormat="1">
      <c r="BP705876" s="90"/>
    </row>
    <row r="705877" spans="68:68" customFormat="1">
      <c r="BP705877" s="90"/>
    </row>
    <row r="705878" spans="68:68" customFormat="1">
      <c r="BP705878" s="90"/>
    </row>
    <row r="705879" spans="68:68" customFormat="1">
      <c r="BP705879" s="90"/>
    </row>
    <row r="705880" spans="68:68" customFormat="1">
      <c r="BP705880" s="90"/>
    </row>
    <row r="705881" spans="68:68" customFormat="1">
      <c r="BP705881" s="90"/>
    </row>
    <row r="705882" spans="68:68" customFormat="1">
      <c r="BP705882" s="90"/>
    </row>
    <row r="705883" spans="68:68" customFormat="1">
      <c r="BP705883" s="90"/>
    </row>
    <row r="705884" spans="68:68" customFormat="1">
      <c r="BP705884" s="90"/>
    </row>
    <row r="705885" spans="68:68" customFormat="1">
      <c r="BP705885" s="90"/>
    </row>
    <row r="705886" spans="68:68" customFormat="1">
      <c r="BP705886" s="90"/>
    </row>
    <row r="705887" spans="68:68" customFormat="1">
      <c r="BP705887" s="90"/>
    </row>
    <row r="705888" spans="68:68" customFormat="1">
      <c r="BP705888" s="90"/>
    </row>
    <row r="705889" spans="68:68" customFormat="1">
      <c r="BP705889" s="90"/>
    </row>
    <row r="705890" spans="68:68" customFormat="1">
      <c r="BP705890" s="90"/>
    </row>
    <row r="705891" spans="68:68" customFormat="1">
      <c r="BP705891" s="90"/>
    </row>
    <row r="705892" spans="68:68" customFormat="1">
      <c r="BP705892" s="90"/>
    </row>
    <row r="705893" spans="68:68" customFormat="1">
      <c r="BP705893" s="90"/>
    </row>
    <row r="705894" spans="68:68" customFormat="1">
      <c r="BP705894" s="90"/>
    </row>
    <row r="705895" spans="68:68" customFormat="1">
      <c r="BP705895" s="90"/>
    </row>
    <row r="705896" spans="68:68" customFormat="1">
      <c r="BP705896" s="90"/>
    </row>
    <row r="705897" spans="68:68" customFormat="1">
      <c r="BP705897" s="90"/>
    </row>
    <row r="705898" spans="68:68" customFormat="1">
      <c r="BP705898" s="90"/>
    </row>
    <row r="705899" spans="68:68" customFormat="1">
      <c r="BP705899" s="90"/>
    </row>
    <row r="705900" spans="68:68" customFormat="1">
      <c r="BP705900" s="90"/>
    </row>
    <row r="705901" spans="68:68" customFormat="1">
      <c r="BP705901" s="90"/>
    </row>
    <row r="705902" spans="68:68" customFormat="1">
      <c r="BP705902" s="90"/>
    </row>
    <row r="705903" spans="68:68" customFormat="1">
      <c r="BP705903" s="90"/>
    </row>
    <row r="705904" spans="68:68" customFormat="1">
      <c r="BP705904" s="90"/>
    </row>
    <row r="705905" spans="68:68" customFormat="1">
      <c r="BP705905" s="90"/>
    </row>
    <row r="705906" spans="68:68" customFormat="1">
      <c r="BP705906" s="90"/>
    </row>
    <row r="705907" spans="68:68" customFormat="1">
      <c r="BP705907" s="90"/>
    </row>
    <row r="705908" spans="68:68" customFormat="1">
      <c r="BP705908" s="90"/>
    </row>
    <row r="705909" spans="68:68" customFormat="1">
      <c r="BP705909" s="90"/>
    </row>
    <row r="705910" spans="68:68" customFormat="1">
      <c r="BP705910" s="90"/>
    </row>
    <row r="705911" spans="68:68" customFormat="1">
      <c r="BP705911" s="90"/>
    </row>
    <row r="705912" spans="68:68" customFormat="1">
      <c r="BP705912" s="90"/>
    </row>
    <row r="705913" spans="68:68" customFormat="1">
      <c r="BP705913" s="90"/>
    </row>
    <row r="705914" spans="68:68" customFormat="1">
      <c r="BP705914" s="90"/>
    </row>
    <row r="705915" spans="68:68" customFormat="1">
      <c r="BP705915" s="90"/>
    </row>
    <row r="705916" spans="68:68" customFormat="1">
      <c r="BP705916" s="90"/>
    </row>
    <row r="705917" spans="68:68" customFormat="1">
      <c r="BP705917" s="90"/>
    </row>
    <row r="705918" spans="68:68" customFormat="1">
      <c r="BP705918" s="90"/>
    </row>
    <row r="705919" spans="68:68" customFormat="1">
      <c r="BP705919" s="90"/>
    </row>
    <row r="705920" spans="68:68" customFormat="1">
      <c r="BP705920" s="90"/>
    </row>
    <row r="705921" spans="68:68" customFormat="1">
      <c r="BP705921" s="90"/>
    </row>
    <row r="705922" spans="68:68" customFormat="1">
      <c r="BP705922" s="90"/>
    </row>
    <row r="705923" spans="68:68" customFormat="1">
      <c r="BP705923" s="90"/>
    </row>
    <row r="705924" spans="68:68" customFormat="1">
      <c r="BP705924" s="90"/>
    </row>
    <row r="705925" spans="68:68" customFormat="1">
      <c r="BP705925" s="90"/>
    </row>
    <row r="705926" spans="68:68" customFormat="1">
      <c r="BP705926" s="90"/>
    </row>
    <row r="705927" spans="68:68" customFormat="1">
      <c r="BP705927" s="90"/>
    </row>
    <row r="705928" spans="68:68" customFormat="1">
      <c r="BP705928" s="90"/>
    </row>
    <row r="705929" spans="68:68" customFormat="1">
      <c r="BP705929" s="90"/>
    </row>
    <row r="705930" spans="68:68" customFormat="1">
      <c r="BP705930" s="90"/>
    </row>
    <row r="705931" spans="68:68" customFormat="1">
      <c r="BP705931" s="90"/>
    </row>
    <row r="705932" spans="68:68" customFormat="1">
      <c r="BP705932" s="90"/>
    </row>
    <row r="705933" spans="68:68" customFormat="1">
      <c r="BP705933" s="90"/>
    </row>
    <row r="705934" spans="68:68" customFormat="1">
      <c r="BP705934" s="90"/>
    </row>
    <row r="705935" spans="68:68" customFormat="1">
      <c r="BP705935" s="90"/>
    </row>
    <row r="705936" spans="68:68" customFormat="1">
      <c r="BP705936" s="90"/>
    </row>
    <row r="705937" spans="68:68" customFormat="1">
      <c r="BP705937" s="90"/>
    </row>
    <row r="705938" spans="68:68" customFormat="1">
      <c r="BP705938" s="90"/>
    </row>
    <row r="705939" spans="68:68" customFormat="1">
      <c r="BP705939" s="90"/>
    </row>
    <row r="705940" spans="68:68" customFormat="1">
      <c r="BP705940" s="90"/>
    </row>
    <row r="705941" spans="68:68" customFormat="1">
      <c r="BP705941" s="90"/>
    </row>
    <row r="705942" spans="68:68" customFormat="1">
      <c r="BP705942" s="90"/>
    </row>
    <row r="705943" spans="68:68" customFormat="1">
      <c r="BP705943" s="90"/>
    </row>
    <row r="705944" spans="68:68" customFormat="1">
      <c r="BP705944" s="90"/>
    </row>
    <row r="705945" spans="68:68" customFormat="1">
      <c r="BP705945" s="90"/>
    </row>
    <row r="705946" spans="68:68" customFormat="1">
      <c r="BP705946" s="90"/>
    </row>
    <row r="705947" spans="68:68" customFormat="1">
      <c r="BP705947" s="90"/>
    </row>
    <row r="705948" spans="68:68" customFormat="1">
      <c r="BP705948" s="90"/>
    </row>
    <row r="705949" spans="68:68" customFormat="1">
      <c r="BP705949" s="90"/>
    </row>
    <row r="705950" spans="68:68" customFormat="1">
      <c r="BP705950" s="90"/>
    </row>
    <row r="705951" spans="68:68" customFormat="1">
      <c r="BP705951" s="90"/>
    </row>
    <row r="705952" spans="68:68" customFormat="1">
      <c r="BP705952" s="90"/>
    </row>
    <row r="705953" spans="68:68" customFormat="1">
      <c r="BP705953" s="90"/>
    </row>
    <row r="705954" spans="68:68" customFormat="1">
      <c r="BP705954" s="90"/>
    </row>
    <row r="705955" spans="68:68" customFormat="1">
      <c r="BP705955" s="90"/>
    </row>
    <row r="705956" spans="68:68" customFormat="1">
      <c r="BP705956" s="90"/>
    </row>
    <row r="705957" spans="68:68" customFormat="1">
      <c r="BP705957" s="90"/>
    </row>
    <row r="705958" spans="68:68" customFormat="1">
      <c r="BP705958" s="90"/>
    </row>
    <row r="705959" spans="68:68" customFormat="1">
      <c r="BP705959" s="90"/>
    </row>
    <row r="705960" spans="68:68" customFormat="1">
      <c r="BP705960" s="90"/>
    </row>
    <row r="705961" spans="68:68" customFormat="1">
      <c r="BP705961" s="90"/>
    </row>
    <row r="705962" spans="68:68" customFormat="1">
      <c r="BP705962" s="90"/>
    </row>
    <row r="705963" spans="68:68" customFormat="1">
      <c r="BP705963" s="90"/>
    </row>
    <row r="705964" spans="68:68" customFormat="1">
      <c r="BP705964" s="90"/>
    </row>
    <row r="705965" spans="68:68" customFormat="1">
      <c r="BP705965" s="90"/>
    </row>
    <row r="705966" spans="68:68" customFormat="1">
      <c r="BP705966" s="90"/>
    </row>
    <row r="705967" spans="68:68" customFormat="1">
      <c r="BP705967" s="90"/>
    </row>
    <row r="705968" spans="68:68" customFormat="1">
      <c r="BP705968" s="90"/>
    </row>
    <row r="705969" spans="68:68" customFormat="1">
      <c r="BP705969" s="90"/>
    </row>
    <row r="705970" spans="68:68" customFormat="1">
      <c r="BP705970" s="90"/>
    </row>
    <row r="705971" spans="68:68" customFormat="1">
      <c r="BP705971" s="90"/>
    </row>
    <row r="705972" spans="68:68" customFormat="1">
      <c r="BP705972" s="90"/>
    </row>
    <row r="705973" spans="68:68" customFormat="1">
      <c r="BP705973" s="90"/>
    </row>
    <row r="705974" spans="68:68" customFormat="1">
      <c r="BP705974" s="90"/>
    </row>
    <row r="705975" spans="68:68" customFormat="1">
      <c r="BP705975" s="90"/>
    </row>
    <row r="705976" spans="68:68" customFormat="1">
      <c r="BP705976" s="90"/>
    </row>
    <row r="705977" spans="68:68" customFormat="1">
      <c r="BP705977" s="90"/>
    </row>
    <row r="705978" spans="68:68" customFormat="1">
      <c r="BP705978" s="90"/>
    </row>
    <row r="705979" spans="68:68" customFormat="1">
      <c r="BP705979" s="90"/>
    </row>
    <row r="705980" spans="68:68" customFormat="1">
      <c r="BP705980" s="90"/>
    </row>
    <row r="705981" spans="68:68" customFormat="1">
      <c r="BP705981" s="90"/>
    </row>
    <row r="705982" spans="68:68" customFormat="1">
      <c r="BP705982" s="90"/>
    </row>
    <row r="705983" spans="68:68" customFormat="1">
      <c r="BP705983" s="90"/>
    </row>
    <row r="705984" spans="68:68" customFormat="1">
      <c r="BP705984" s="90"/>
    </row>
    <row r="705985" spans="68:68" customFormat="1">
      <c r="BP705985" s="90"/>
    </row>
    <row r="705986" spans="68:68" customFormat="1">
      <c r="BP705986" s="90"/>
    </row>
    <row r="705987" spans="68:68" customFormat="1">
      <c r="BP705987" s="90"/>
    </row>
    <row r="705988" spans="68:68" customFormat="1">
      <c r="BP705988" s="90"/>
    </row>
    <row r="705989" spans="68:68" customFormat="1">
      <c r="BP705989" s="90"/>
    </row>
    <row r="705990" spans="68:68" customFormat="1">
      <c r="BP705990" s="90"/>
    </row>
    <row r="705991" spans="68:68" customFormat="1">
      <c r="BP705991" s="90"/>
    </row>
    <row r="705992" spans="68:68" customFormat="1">
      <c r="BP705992" s="90"/>
    </row>
    <row r="705993" spans="68:68" customFormat="1">
      <c r="BP705993" s="90"/>
    </row>
    <row r="705994" spans="68:68" customFormat="1">
      <c r="BP705994" s="90"/>
    </row>
    <row r="705995" spans="68:68" customFormat="1">
      <c r="BP705995" s="90"/>
    </row>
    <row r="705996" spans="68:68" customFormat="1">
      <c r="BP705996" s="90"/>
    </row>
    <row r="705997" spans="68:68" customFormat="1">
      <c r="BP705997" s="90"/>
    </row>
    <row r="705998" spans="68:68" customFormat="1">
      <c r="BP705998" s="90"/>
    </row>
    <row r="705999" spans="68:68" customFormat="1">
      <c r="BP705999" s="90"/>
    </row>
    <row r="706000" spans="68:68" customFormat="1">
      <c r="BP706000" s="90"/>
    </row>
    <row r="706001" spans="68:68" customFormat="1">
      <c r="BP706001" s="90"/>
    </row>
    <row r="706002" spans="68:68" customFormat="1">
      <c r="BP706002" s="90"/>
    </row>
    <row r="706003" spans="68:68" customFormat="1">
      <c r="BP706003" s="90"/>
    </row>
    <row r="706004" spans="68:68" customFormat="1">
      <c r="BP706004" s="90"/>
    </row>
    <row r="706005" spans="68:68" customFormat="1">
      <c r="BP706005" s="90"/>
    </row>
    <row r="706006" spans="68:68" customFormat="1">
      <c r="BP706006" s="90"/>
    </row>
    <row r="706007" spans="68:68" customFormat="1">
      <c r="BP706007" s="90"/>
    </row>
    <row r="706008" spans="68:68" customFormat="1">
      <c r="BP706008" s="90"/>
    </row>
    <row r="706009" spans="68:68" customFormat="1">
      <c r="BP706009" s="90"/>
    </row>
    <row r="706010" spans="68:68" customFormat="1">
      <c r="BP706010" s="90"/>
    </row>
    <row r="706011" spans="68:68" customFormat="1">
      <c r="BP706011" s="90"/>
    </row>
    <row r="706012" spans="68:68" customFormat="1">
      <c r="BP706012" s="90"/>
    </row>
    <row r="706013" spans="68:68" customFormat="1">
      <c r="BP706013" s="90"/>
    </row>
    <row r="706014" spans="68:68" customFormat="1">
      <c r="BP706014" s="90"/>
    </row>
    <row r="706015" spans="68:68" customFormat="1">
      <c r="BP706015" s="90"/>
    </row>
    <row r="706016" spans="68:68" customFormat="1">
      <c r="BP706016" s="90"/>
    </row>
    <row r="706017" spans="68:68" customFormat="1">
      <c r="BP706017" s="90"/>
    </row>
    <row r="706018" spans="68:68" customFormat="1">
      <c r="BP706018" s="90"/>
    </row>
    <row r="706019" spans="68:68" customFormat="1">
      <c r="BP706019" s="90"/>
    </row>
    <row r="706020" spans="68:68" customFormat="1">
      <c r="BP706020" s="90"/>
    </row>
    <row r="706021" spans="68:68" customFormat="1">
      <c r="BP706021" s="90"/>
    </row>
    <row r="706022" spans="68:68" customFormat="1">
      <c r="BP706022" s="90"/>
    </row>
    <row r="706023" spans="68:68" customFormat="1">
      <c r="BP706023" s="90"/>
    </row>
    <row r="706024" spans="68:68" customFormat="1">
      <c r="BP706024" s="90"/>
    </row>
    <row r="706025" spans="68:68" customFormat="1">
      <c r="BP706025" s="90"/>
    </row>
    <row r="706026" spans="68:68" customFormat="1">
      <c r="BP706026" s="90"/>
    </row>
    <row r="706027" spans="68:68" customFormat="1">
      <c r="BP706027" s="90"/>
    </row>
    <row r="706028" spans="68:68" customFormat="1">
      <c r="BP706028" s="90"/>
    </row>
    <row r="706029" spans="68:68" customFormat="1">
      <c r="BP706029" s="90"/>
    </row>
    <row r="706030" spans="68:68" customFormat="1">
      <c r="BP706030" s="90"/>
    </row>
    <row r="706031" spans="68:68" customFormat="1">
      <c r="BP706031" s="90"/>
    </row>
    <row r="706032" spans="68:68" customFormat="1">
      <c r="BP706032" s="90"/>
    </row>
    <row r="706033" spans="68:68" customFormat="1">
      <c r="BP706033" s="90"/>
    </row>
    <row r="706034" spans="68:68" customFormat="1">
      <c r="BP706034" s="90"/>
    </row>
    <row r="706035" spans="68:68" customFormat="1">
      <c r="BP706035" s="90"/>
    </row>
    <row r="706036" spans="68:68" customFormat="1">
      <c r="BP706036" s="90"/>
    </row>
    <row r="706037" spans="68:68" customFormat="1">
      <c r="BP706037" s="90"/>
    </row>
    <row r="706038" spans="68:68" customFormat="1">
      <c r="BP706038" s="90"/>
    </row>
    <row r="706039" spans="68:68" customFormat="1">
      <c r="BP706039" s="90"/>
    </row>
    <row r="706040" spans="68:68" customFormat="1">
      <c r="BP706040" s="90"/>
    </row>
    <row r="706041" spans="68:68" customFormat="1">
      <c r="BP706041" s="90"/>
    </row>
    <row r="706042" spans="68:68" customFormat="1">
      <c r="BP706042" s="90"/>
    </row>
    <row r="706043" spans="68:68" customFormat="1">
      <c r="BP706043" s="90"/>
    </row>
    <row r="706044" spans="68:68" customFormat="1">
      <c r="BP706044" s="90"/>
    </row>
    <row r="706045" spans="68:68" customFormat="1">
      <c r="BP706045" s="90"/>
    </row>
    <row r="706046" spans="68:68" customFormat="1">
      <c r="BP706046" s="90"/>
    </row>
    <row r="706047" spans="68:68" customFormat="1">
      <c r="BP706047" s="90"/>
    </row>
    <row r="706048" spans="68:68" customFormat="1">
      <c r="BP706048" s="90"/>
    </row>
    <row r="706049" spans="68:68" customFormat="1">
      <c r="BP706049" s="90"/>
    </row>
    <row r="706050" spans="68:68" customFormat="1">
      <c r="BP706050" s="90"/>
    </row>
    <row r="706051" spans="68:68" customFormat="1">
      <c r="BP706051" s="90"/>
    </row>
    <row r="706052" spans="68:68" customFormat="1">
      <c r="BP706052" s="90"/>
    </row>
    <row r="706053" spans="68:68" customFormat="1">
      <c r="BP706053" s="90"/>
    </row>
    <row r="706054" spans="68:68" customFormat="1">
      <c r="BP706054" s="90"/>
    </row>
    <row r="706055" spans="68:68" customFormat="1">
      <c r="BP706055" s="90"/>
    </row>
    <row r="706056" spans="68:68" customFormat="1">
      <c r="BP706056" s="90"/>
    </row>
    <row r="706057" spans="68:68" customFormat="1">
      <c r="BP706057" s="90"/>
    </row>
    <row r="706058" spans="68:68" customFormat="1">
      <c r="BP706058" s="90"/>
    </row>
    <row r="706059" spans="68:68" customFormat="1">
      <c r="BP706059" s="90"/>
    </row>
    <row r="706060" spans="68:68" customFormat="1">
      <c r="BP706060" s="90"/>
    </row>
    <row r="706061" spans="68:68" customFormat="1">
      <c r="BP706061" s="90"/>
    </row>
    <row r="706062" spans="68:68" customFormat="1">
      <c r="BP706062" s="90"/>
    </row>
    <row r="706063" spans="68:68" customFormat="1">
      <c r="BP706063" s="90"/>
    </row>
    <row r="706064" spans="68:68" customFormat="1">
      <c r="BP706064" s="90"/>
    </row>
    <row r="706065" spans="68:68" customFormat="1">
      <c r="BP706065" s="90"/>
    </row>
    <row r="706066" spans="68:68" customFormat="1">
      <c r="BP706066" s="90"/>
    </row>
    <row r="706067" spans="68:68" customFormat="1">
      <c r="BP706067" s="90"/>
    </row>
    <row r="706068" spans="68:68" customFormat="1">
      <c r="BP706068" s="90"/>
    </row>
    <row r="706069" spans="68:68" customFormat="1">
      <c r="BP706069" s="90"/>
    </row>
    <row r="706070" spans="68:68" customFormat="1">
      <c r="BP706070" s="90"/>
    </row>
    <row r="706071" spans="68:68" customFormat="1">
      <c r="BP706071" s="90"/>
    </row>
    <row r="706072" spans="68:68" customFormat="1">
      <c r="BP706072" s="90"/>
    </row>
    <row r="706073" spans="68:68" customFormat="1">
      <c r="BP706073" s="90"/>
    </row>
    <row r="706074" spans="68:68" customFormat="1">
      <c r="BP706074" s="90"/>
    </row>
    <row r="706075" spans="68:68" customFormat="1">
      <c r="BP706075" s="90"/>
    </row>
    <row r="706076" spans="68:68" customFormat="1">
      <c r="BP706076" s="90"/>
    </row>
    <row r="706077" spans="68:68" customFormat="1">
      <c r="BP706077" s="90"/>
    </row>
    <row r="706078" spans="68:68" customFormat="1">
      <c r="BP706078" s="90"/>
    </row>
    <row r="706079" spans="68:68" customFormat="1">
      <c r="BP706079" s="90"/>
    </row>
    <row r="706080" spans="68:68" customFormat="1">
      <c r="BP706080" s="90"/>
    </row>
    <row r="706081" spans="68:68" customFormat="1">
      <c r="BP706081" s="90"/>
    </row>
    <row r="706082" spans="68:68" customFormat="1">
      <c r="BP706082" s="90"/>
    </row>
    <row r="706083" spans="68:68" customFormat="1">
      <c r="BP706083" s="90"/>
    </row>
    <row r="706084" spans="68:68" customFormat="1">
      <c r="BP706084" s="90"/>
    </row>
    <row r="706085" spans="68:68" customFormat="1">
      <c r="BP706085" s="90"/>
    </row>
    <row r="706086" spans="68:68" customFormat="1">
      <c r="BP706086" s="90"/>
    </row>
    <row r="706087" spans="68:68" customFormat="1">
      <c r="BP706087" s="90"/>
    </row>
    <row r="706088" spans="68:68" customFormat="1">
      <c r="BP706088" s="90"/>
    </row>
    <row r="706089" spans="68:68" customFormat="1">
      <c r="BP706089" s="90"/>
    </row>
    <row r="706090" spans="68:68" customFormat="1">
      <c r="BP706090" s="90"/>
    </row>
    <row r="706091" spans="68:68" customFormat="1">
      <c r="BP706091" s="90"/>
    </row>
    <row r="706092" spans="68:68" customFormat="1">
      <c r="BP706092" s="90"/>
    </row>
    <row r="706093" spans="68:68" customFormat="1">
      <c r="BP706093" s="90"/>
    </row>
    <row r="706094" spans="68:68" customFormat="1">
      <c r="BP706094" s="90"/>
    </row>
    <row r="706095" spans="68:68" customFormat="1">
      <c r="BP706095" s="90"/>
    </row>
    <row r="706096" spans="68:68" customFormat="1">
      <c r="BP706096" s="90"/>
    </row>
    <row r="706097" spans="68:68" customFormat="1">
      <c r="BP706097" s="90"/>
    </row>
    <row r="706098" spans="68:68" customFormat="1">
      <c r="BP706098" s="90"/>
    </row>
    <row r="706099" spans="68:68" customFormat="1">
      <c r="BP706099" s="90"/>
    </row>
    <row r="706100" spans="68:68" customFormat="1">
      <c r="BP706100" s="90"/>
    </row>
    <row r="706101" spans="68:68" customFormat="1">
      <c r="BP706101" s="90"/>
    </row>
    <row r="706102" spans="68:68" customFormat="1">
      <c r="BP706102" s="90"/>
    </row>
    <row r="706103" spans="68:68" customFormat="1">
      <c r="BP706103" s="90"/>
    </row>
    <row r="706104" spans="68:68" customFormat="1">
      <c r="BP706104" s="90"/>
    </row>
    <row r="706105" spans="68:68" customFormat="1">
      <c r="BP706105" s="90"/>
    </row>
    <row r="706106" spans="68:68" customFormat="1">
      <c r="BP706106" s="90"/>
    </row>
    <row r="706107" spans="68:68" customFormat="1">
      <c r="BP706107" s="90"/>
    </row>
    <row r="706108" spans="68:68" customFormat="1">
      <c r="BP706108" s="90"/>
    </row>
    <row r="706109" spans="68:68" customFormat="1">
      <c r="BP706109" s="90"/>
    </row>
    <row r="706110" spans="68:68" customFormat="1">
      <c r="BP706110" s="90"/>
    </row>
    <row r="706111" spans="68:68" customFormat="1">
      <c r="BP706111" s="90"/>
    </row>
    <row r="706112" spans="68:68" customFormat="1">
      <c r="BP706112" s="90"/>
    </row>
    <row r="706113" spans="68:68" customFormat="1">
      <c r="BP706113" s="90"/>
    </row>
    <row r="706114" spans="68:68" customFormat="1">
      <c r="BP706114" s="90"/>
    </row>
    <row r="706115" spans="68:68" customFormat="1">
      <c r="BP706115" s="90"/>
    </row>
    <row r="706116" spans="68:68" customFormat="1">
      <c r="BP706116" s="90"/>
    </row>
    <row r="706117" spans="68:68" customFormat="1">
      <c r="BP706117" s="90"/>
    </row>
    <row r="706118" spans="68:68" customFormat="1">
      <c r="BP706118" s="90"/>
    </row>
    <row r="706119" spans="68:68" customFormat="1">
      <c r="BP706119" s="90"/>
    </row>
    <row r="706120" spans="68:68" customFormat="1">
      <c r="BP706120" s="90"/>
    </row>
    <row r="706121" spans="68:68" customFormat="1">
      <c r="BP706121" s="90"/>
    </row>
    <row r="706122" spans="68:68" customFormat="1">
      <c r="BP706122" s="90"/>
    </row>
    <row r="706123" spans="68:68" customFormat="1">
      <c r="BP706123" s="90"/>
    </row>
    <row r="706124" spans="68:68" customFormat="1">
      <c r="BP706124" s="90"/>
    </row>
    <row r="706125" spans="68:68" customFormat="1">
      <c r="BP706125" s="90"/>
    </row>
    <row r="706126" spans="68:68" customFormat="1">
      <c r="BP706126" s="90"/>
    </row>
    <row r="706127" spans="68:68" customFormat="1">
      <c r="BP706127" s="90"/>
    </row>
    <row r="706128" spans="68:68" customFormat="1">
      <c r="BP706128" s="90"/>
    </row>
    <row r="706129" spans="68:68" customFormat="1">
      <c r="BP706129" s="90"/>
    </row>
    <row r="706130" spans="68:68" customFormat="1">
      <c r="BP706130" s="90"/>
    </row>
    <row r="706131" spans="68:68" customFormat="1">
      <c r="BP706131" s="90"/>
    </row>
    <row r="706132" spans="68:68" customFormat="1">
      <c r="BP706132" s="90"/>
    </row>
    <row r="706133" spans="68:68" customFormat="1">
      <c r="BP706133" s="90"/>
    </row>
    <row r="706134" spans="68:68" customFormat="1">
      <c r="BP706134" s="90"/>
    </row>
    <row r="706135" spans="68:68" customFormat="1">
      <c r="BP706135" s="90"/>
    </row>
    <row r="706136" spans="68:68" customFormat="1">
      <c r="BP706136" s="90"/>
    </row>
    <row r="706137" spans="68:68" customFormat="1">
      <c r="BP706137" s="90"/>
    </row>
    <row r="706138" spans="68:68" customFormat="1">
      <c r="BP706138" s="90"/>
    </row>
    <row r="706139" spans="68:68" customFormat="1">
      <c r="BP706139" s="90"/>
    </row>
    <row r="706140" spans="68:68" customFormat="1">
      <c r="BP706140" s="90"/>
    </row>
    <row r="706141" spans="68:68" customFormat="1">
      <c r="BP706141" s="90"/>
    </row>
    <row r="706142" spans="68:68" customFormat="1">
      <c r="BP706142" s="90"/>
    </row>
    <row r="706143" spans="68:68" customFormat="1">
      <c r="BP706143" s="90"/>
    </row>
    <row r="706144" spans="68:68" customFormat="1">
      <c r="BP706144" s="90"/>
    </row>
    <row r="706145" spans="68:68" customFormat="1">
      <c r="BP706145" s="90"/>
    </row>
    <row r="706146" spans="68:68" customFormat="1">
      <c r="BP706146" s="90"/>
    </row>
    <row r="706147" spans="68:68" customFormat="1">
      <c r="BP706147" s="90"/>
    </row>
    <row r="706148" spans="68:68" customFormat="1">
      <c r="BP706148" s="90"/>
    </row>
    <row r="706149" spans="68:68" customFormat="1">
      <c r="BP706149" s="90"/>
    </row>
    <row r="706150" spans="68:68" customFormat="1">
      <c r="BP706150" s="90"/>
    </row>
    <row r="706151" spans="68:68" customFormat="1">
      <c r="BP706151" s="90"/>
    </row>
    <row r="706152" spans="68:68" customFormat="1">
      <c r="BP706152" s="90"/>
    </row>
    <row r="706153" spans="68:68" customFormat="1">
      <c r="BP706153" s="90"/>
    </row>
    <row r="706154" spans="68:68" customFormat="1">
      <c r="BP706154" s="90"/>
    </row>
    <row r="706155" spans="68:68" customFormat="1">
      <c r="BP706155" s="90"/>
    </row>
    <row r="706156" spans="68:68" customFormat="1">
      <c r="BP706156" s="90"/>
    </row>
    <row r="706157" spans="68:68" customFormat="1">
      <c r="BP706157" s="90"/>
    </row>
    <row r="706158" spans="68:68" customFormat="1">
      <c r="BP706158" s="90"/>
    </row>
    <row r="706159" spans="68:68" customFormat="1">
      <c r="BP706159" s="90"/>
    </row>
    <row r="706160" spans="68:68" customFormat="1">
      <c r="BP706160" s="90"/>
    </row>
    <row r="706161" spans="68:68" customFormat="1">
      <c r="BP706161" s="90"/>
    </row>
    <row r="706162" spans="68:68" customFormat="1">
      <c r="BP706162" s="90"/>
    </row>
    <row r="706163" spans="68:68" customFormat="1">
      <c r="BP706163" s="90"/>
    </row>
    <row r="706164" spans="68:68" customFormat="1">
      <c r="BP706164" s="90"/>
    </row>
    <row r="706165" spans="68:68" customFormat="1">
      <c r="BP706165" s="90"/>
    </row>
    <row r="706166" spans="68:68" customFormat="1">
      <c r="BP706166" s="90"/>
    </row>
    <row r="706167" spans="68:68" customFormat="1">
      <c r="BP706167" s="90"/>
    </row>
    <row r="706168" spans="68:68" customFormat="1">
      <c r="BP706168" s="90"/>
    </row>
    <row r="706169" spans="68:68" customFormat="1">
      <c r="BP706169" s="90"/>
    </row>
    <row r="706170" spans="68:68" customFormat="1">
      <c r="BP706170" s="90"/>
    </row>
    <row r="706171" spans="68:68" customFormat="1">
      <c r="BP706171" s="90"/>
    </row>
    <row r="706172" spans="68:68" customFormat="1">
      <c r="BP706172" s="90"/>
    </row>
    <row r="706173" spans="68:68" customFormat="1">
      <c r="BP706173" s="90"/>
    </row>
    <row r="706174" spans="68:68" customFormat="1">
      <c r="BP706174" s="90"/>
    </row>
    <row r="706175" spans="68:68" customFormat="1">
      <c r="BP706175" s="90"/>
    </row>
    <row r="706176" spans="68:68" customFormat="1">
      <c r="BP706176" s="90"/>
    </row>
    <row r="706177" spans="68:68" customFormat="1">
      <c r="BP706177" s="90"/>
    </row>
    <row r="706178" spans="68:68" customFormat="1">
      <c r="BP706178" s="90"/>
    </row>
    <row r="706179" spans="68:68" customFormat="1">
      <c r="BP706179" s="90"/>
    </row>
    <row r="706180" spans="68:68" customFormat="1">
      <c r="BP706180" s="90"/>
    </row>
    <row r="706181" spans="68:68" customFormat="1">
      <c r="BP706181" s="90"/>
    </row>
    <row r="706182" spans="68:68" customFormat="1">
      <c r="BP706182" s="90"/>
    </row>
    <row r="706183" spans="68:68" customFormat="1">
      <c r="BP706183" s="90"/>
    </row>
    <row r="706184" spans="68:68" customFormat="1">
      <c r="BP706184" s="90"/>
    </row>
    <row r="706185" spans="68:68" customFormat="1">
      <c r="BP706185" s="90"/>
    </row>
    <row r="706186" spans="68:68" customFormat="1">
      <c r="BP706186" s="90"/>
    </row>
    <row r="706187" spans="68:68" customFormat="1">
      <c r="BP706187" s="90"/>
    </row>
    <row r="706188" spans="68:68" customFormat="1">
      <c r="BP706188" s="90"/>
    </row>
    <row r="706189" spans="68:68" customFormat="1">
      <c r="BP706189" s="90"/>
    </row>
    <row r="706190" spans="68:68" customFormat="1">
      <c r="BP706190" s="90"/>
    </row>
    <row r="706191" spans="68:68" customFormat="1">
      <c r="BP706191" s="90"/>
    </row>
    <row r="706192" spans="68:68" customFormat="1">
      <c r="BP706192" s="90"/>
    </row>
    <row r="706193" spans="68:68" customFormat="1">
      <c r="BP706193" s="90"/>
    </row>
    <row r="706194" spans="68:68" customFormat="1">
      <c r="BP706194" s="90"/>
    </row>
    <row r="706195" spans="68:68" customFormat="1">
      <c r="BP706195" s="90"/>
    </row>
    <row r="706196" spans="68:68" customFormat="1">
      <c r="BP706196" s="90"/>
    </row>
    <row r="706197" spans="68:68" customFormat="1">
      <c r="BP706197" s="90"/>
    </row>
    <row r="706198" spans="68:68" customFormat="1">
      <c r="BP706198" s="90"/>
    </row>
    <row r="706199" spans="68:68" customFormat="1">
      <c r="BP706199" s="90"/>
    </row>
    <row r="706200" spans="68:68" customFormat="1">
      <c r="BP706200" s="90"/>
    </row>
    <row r="706201" spans="68:68" customFormat="1">
      <c r="BP706201" s="90"/>
    </row>
    <row r="706202" spans="68:68" customFormat="1">
      <c r="BP706202" s="90"/>
    </row>
    <row r="706203" spans="68:68" customFormat="1">
      <c r="BP706203" s="90"/>
    </row>
    <row r="706204" spans="68:68" customFormat="1">
      <c r="BP706204" s="90"/>
    </row>
    <row r="706205" spans="68:68" customFormat="1">
      <c r="BP706205" s="90"/>
    </row>
    <row r="706206" spans="68:68" customFormat="1">
      <c r="BP706206" s="90"/>
    </row>
    <row r="706207" spans="68:68" customFormat="1">
      <c r="BP706207" s="90"/>
    </row>
    <row r="706208" spans="68:68" customFormat="1">
      <c r="BP706208" s="90"/>
    </row>
    <row r="706209" spans="68:68" customFormat="1">
      <c r="BP706209" s="90"/>
    </row>
    <row r="706210" spans="68:68" customFormat="1">
      <c r="BP706210" s="90"/>
    </row>
    <row r="706211" spans="68:68" customFormat="1">
      <c r="BP706211" s="90"/>
    </row>
    <row r="706212" spans="68:68" customFormat="1">
      <c r="BP706212" s="90"/>
    </row>
    <row r="706213" spans="68:68" customFormat="1">
      <c r="BP706213" s="90"/>
    </row>
    <row r="706214" spans="68:68" customFormat="1">
      <c r="BP706214" s="90"/>
    </row>
    <row r="706215" spans="68:68" customFormat="1">
      <c r="BP706215" s="90"/>
    </row>
    <row r="706216" spans="68:68" customFormat="1">
      <c r="BP706216" s="90"/>
    </row>
    <row r="706217" spans="68:68" customFormat="1">
      <c r="BP706217" s="90"/>
    </row>
    <row r="706218" spans="68:68" customFormat="1">
      <c r="BP706218" s="90"/>
    </row>
    <row r="706219" spans="68:68" customFormat="1">
      <c r="BP706219" s="90"/>
    </row>
    <row r="706220" spans="68:68" customFormat="1">
      <c r="BP706220" s="90"/>
    </row>
    <row r="706221" spans="68:68" customFormat="1">
      <c r="BP706221" s="90"/>
    </row>
    <row r="706222" spans="68:68" customFormat="1">
      <c r="BP706222" s="90"/>
    </row>
    <row r="706223" spans="68:68" customFormat="1">
      <c r="BP706223" s="90"/>
    </row>
    <row r="706224" spans="68:68" customFormat="1">
      <c r="BP706224" s="90"/>
    </row>
    <row r="706225" spans="68:68" customFormat="1">
      <c r="BP706225" s="90"/>
    </row>
    <row r="706226" spans="68:68" customFormat="1">
      <c r="BP706226" s="90"/>
    </row>
    <row r="706227" spans="68:68" customFormat="1">
      <c r="BP706227" s="90"/>
    </row>
    <row r="706228" spans="68:68" customFormat="1">
      <c r="BP706228" s="90"/>
    </row>
    <row r="706229" spans="68:68" customFormat="1">
      <c r="BP706229" s="90"/>
    </row>
    <row r="706230" spans="68:68" customFormat="1">
      <c r="BP706230" s="90"/>
    </row>
    <row r="706231" spans="68:68" customFormat="1">
      <c r="BP706231" s="90"/>
    </row>
    <row r="706232" spans="68:68" customFormat="1">
      <c r="BP706232" s="90"/>
    </row>
    <row r="706233" spans="68:68" customFormat="1">
      <c r="BP706233" s="90"/>
    </row>
    <row r="706234" spans="68:68" customFormat="1">
      <c r="BP706234" s="90"/>
    </row>
    <row r="706235" spans="68:68" customFormat="1">
      <c r="BP706235" s="90"/>
    </row>
    <row r="706236" spans="68:68" customFormat="1">
      <c r="BP706236" s="90"/>
    </row>
    <row r="706237" spans="68:68" customFormat="1">
      <c r="BP706237" s="90"/>
    </row>
    <row r="706238" spans="68:68" customFormat="1">
      <c r="BP706238" s="90"/>
    </row>
    <row r="706239" spans="68:68" customFormat="1">
      <c r="BP706239" s="90"/>
    </row>
    <row r="706240" spans="68:68" customFormat="1">
      <c r="BP706240" s="90"/>
    </row>
    <row r="706241" spans="68:68" customFormat="1">
      <c r="BP706241" s="90"/>
    </row>
    <row r="706242" spans="68:68" customFormat="1">
      <c r="BP706242" s="90"/>
    </row>
    <row r="706243" spans="68:68" customFormat="1">
      <c r="BP706243" s="90"/>
    </row>
    <row r="706244" spans="68:68" customFormat="1">
      <c r="BP706244" s="90"/>
    </row>
    <row r="706245" spans="68:68" customFormat="1">
      <c r="BP706245" s="90"/>
    </row>
    <row r="706246" spans="68:68" customFormat="1">
      <c r="BP706246" s="90"/>
    </row>
    <row r="706247" spans="68:68" customFormat="1">
      <c r="BP706247" s="90"/>
    </row>
    <row r="706248" spans="68:68" customFormat="1">
      <c r="BP706248" s="90"/>
    </row>
    <row r="706249" spans="68:68" customFormat="1">
      <c r="BP706249" s="90"/>
    </row>
    <row r="706250" spans="68:68" customFormat="1">
      <c r="BP706250" s="90"/>
    </row>
    <row r="706251" spans="68:68" customFormat="1">
      <c r="BP706251" s="90"/>
    </row>
    <row r="706252" spans="68:68" customFormat="1">
      <c r="BP706252" s="90"/>
    </row>
    <row r="706253" spans="68:68" customFormat="1">
      <c r="BP706253" s="90"/>
    </row>
    <row r="706254" spans="68:68" customFormat="1">
      <c r="BP706254" s="90"/>
    </row>
    <row r="706255" spans="68:68" customFormat="1">
      <c r="BP706255" s="90"/>
    </row>
    <row r="706256" spans="68:68" customFormat="1">
      <c r="BP706256" s="90"/>
    </row>
    <row r="706257" spans="68:68" customFormat="1">
      <c r="BP706257" s="90"/>
    </row>
    <row r="706258" spans="68:68" customFormat="1">
      <c r="BP706258" s="90"/>
    </row>
    <row r="706259" spans="68:68" customFormat="1">
      <c r="BP706259" s="90"/>
    </row>
    <row r="706260" spans="68:68" customFormat="1">
      <c r="BP706260" s="90"/>
    </row>
    <row r="706261" spans="68:68" customFormat="1">
      <c r="BP706261" s="90"/>
    </row>
    <row r="706262" spans="68:68" customFormat="1">
      <c r="BP706262" s="90"/>
    </row>
    <row r="706263" spans="68:68" customFormat="1">
      <c r="BP706263" s="90"/>
    </row>
    <row r="706264" spans="68:68" customFormat="1">
      <c r="BP706264" s="90"/>
    </row>
    <row r="706265" spans="68:68" customFormat="1">
      <c r="BP706265" s="90"/>
    </row>
    <row r="706266" spans="68:68" customFormat="1">
      <c r="BP706266" s="90"/>
    </row>
    <row r="706267" spans="68:68" customFormat="1">
      <c r="BP706267" s="90"/>
    </row>
    <row r="706268" spans="68:68" customFormat="1">
      <c r="BP706268" s="90"/>
    </row>
    <row r="706269" spans="68:68" customFormat="1">
      <c r="BP706269" s="90"/>
    </row>
    <row r="706270" spans="68:68" customFormat="1">
      <c r="BP706270" s="90"/>
    </row>
    <row r="706271" spans="68:68" customFormat="1">
      <c r="BP706271" s="90"/>
    </row>
    <row r="706272" spans="68:68" customFormat="1">
      <c r="BP706272" s="90"/>
    </row>
    <row r="706273" spans="68:68" customFormat="1">
      <c r="BP706273" s="90"/>
    </row>
    <row r="706274" spans="68:68" customFormat="1">
      <c r="BP706274" s="90"/>
    </row>
    <row r="706275" spans="68:68" customFormat="1">
      <c r="BP706275" s="90"/>
    </row>
    <row r="706276" spans="68:68" customFormat="1">
      <c r="BP706276" s="90"/>
    </row>
    <row r="706277" spans="68:68" customFormat="1">
      <c r="BP706277" s="90"/>
    </row>
    <row r="706278" spans="68:68" customFormat="1">
      <c r="BP706278" s="90"/>
    </row>
    <row r="706279" spans="68:68" customFormat="1">
      <c r="BP706279" s="90"/>
    </row>
    <row r="706280" spans="68:68" customFormat="1">
      <c r="BP706280" s="90"/>
    </row>
    <row r="706281" spans="68:68" customFormat="1">
      <c r="BP706281" s="90"/>
    </row>
    <row r="706282" spans="68:68" customFormat="1">
      <c r="BP706282" s="90"/>
    </row>
    <row r="706283" spans="68:68" customFormat="1">
      <c r="BP706283" s="90"/>
    </row>
    <row r="706284" spans="68:68" customFormat="1">
      <c r="BP706284" s="90"/>
    </row>
    <row r="706285" spans="68:68" customFormat="1">
      <c r="BP706285" s="90"/>
    </row>
    <row r="706286" spans="68:68" customFormat="1">
      <c r="BP706286" s="90"/>
    </row>
    <row r="706287" spans="68:68" customFormat="1">
      <c r="BP706287" s="90"/>
    </row>
    <row r="706288" spans="68:68" customFormat="1">
      <c r="BP706288" s="90"/>
    </row>
    <row r="706289" spans="68:68" customFormat="1">
      <c r="BP706289" s="90"/>
    </row>
    <row r="706290" spans="68:68" customFormat="1">
      <c r="BP706290" s="90"/>
    </row>
    <row r="706291" spans="68:68" customFormat="1">
      <c r="BP706291" s="90"/>
    </row>
    <row r="706292" spans="68:68" customFormat="1">
      <c r="BP706292" s="90"/>
    </row>
    <row r="706293" spans="68:68" customFormat="1">
      <c r="BP706293" s="90"/>
    </row>
    <row r="706294" spans="68:68" customFormat="1">
      <c r="BP706294" s="90"/>
    </row>
    <row r="706295" spans="68:68" customFormat="1">
      <c r="BP706295" s="90"/>
    </row>
    <row r="706296" spans="68:68" customFormat="1">
      <c r="BP706296" s="90"/>
    </row>
    <row r="706297" spans="68:68" customFormat="1">
      <c r="BP706297" s="90"/>
    </row>
    <row r="706298" spans="68:68" customFormat="1">
      <c r="BP706298" s="90"/>
    </row>
    <row r="706299" spans="68:68" customFormat="1">
      <c r="BP706299" s="90"/>
    </row>
    <row r="706300" spans="68:68" customFormat="1">
      <c r="BP706300" s="90"/>
    </row>
    <row r="706301" spans="68:68" customFormat="1">
      <c r="BP706301" s="90"/>
    </row>
    <row r="706302" spans="68:68" customFormat="1">
      <c r="BP706302" s="90"/>
    </row>
    <row r="706303" spans="68:68" customFormat="1">
      <c r="BP706303" s="90"/>
    </row>
    <row r="706304" spans="68:68" customFormat="1">
      <c r="BP706304" s="90"/>
    </row>
    <row r="706305" spans="68:68" customFormat="1">
      <c r="BP706305" s="90"/>
    </row>
    <row r="706306" spans="68:68" customFormat="1">
      <c r="BP706306" s="90"/>
    </row>
    <row r="706307" spans="68:68" customFormat="1">
      <c r="BP706307" s="90"/>
    </row>
    <row r="706308" spans="68:68" customFormat="1">
      <c r="BP706308" s="90"/>
    </row>
    <row r="706309" spans="68:68" customFormat="1">
      <c r="BP706309" s="90"/>
    </row>
    <row r="706310" spans="68:68" customFormat="1">
      <c r="BP706310" s="90"/>
    </row>
    <row r="706311" spans="68:68" customFormat="1">
      <c r="BP706311" s="90"/>
    </row>
    <row r="706312" spans="68:68" customFormat="1">
      <c r="BP706312" s="90"/>
    </row>
    <row r="706313" spans="68:68" customFormat="1">
      <c r="BP706313" s="90"/>
    </row>
    <row r="706314" spans="68:68" customFormat="1">
      <c r="BP706314" s="90"/>
    </row>
    <row r="706315" spans="68:68" customFormat="1">
      <c r="BP706315" s="90"/>
    </row>
    <row r="706316" spans="68:68" customFormat="1">
      <c r="BP706316" s="90"/>
    </row>
    <row r="706317" spans="68:68" customFormat="1">
      <c r="BP706317" s="90"/>
    </row>
    <row r="706318" spans="68:68" customFormat="1">
      <c r="BP706318" s="90"/>
    </row>
    <row r="706319" spans="68:68" customFormat="1">
      <c r="BP706319" s="90"/>
    </row>
    <row r="706320" spans="68:68" customFormat="1">
      <c r="BP706320" s="90"/>
    </row>
    <row r="706321" spans="68:68" customFormat="1">
      <c r="BP706321" s="90"/>
    </row>
    <row r="706322" spans="68:68" customFormat="1">
      <c r="BP706322" s="90"/>
    </row>
    <row r="706323" spans="68:68" customFormat="1">
      <c r="BP706323" s="90"/>
    </row>
    <row r="706324" spans="68:68" customFormat="1">
      <c r="BP706324" s="90"/>
    </row>
    <row r="706325" spans="68:68" customFormat="1">
      <c r="BP706325" s="90"/>
    </row>
    <row r="706326" spans="68:68" customFormat="1">
      <c r="BP706326" s="90"/>
    </row>
    <row r="706327" spans="68:68" customFormat="1">
      <c r="BP706327" s="90"/>
    </row>
    <row r="706328" spans="68:68" customFormat="1">
      <c r="BP706328" s="90"/>
    </row>
    <row r="706329" spans="68:68" customFormat="1">
      <c r="BP706329" s="90"/>
    </row>
    <row r="706330" spans="68:68" customFormat="1">
      <c r="BP706330" s="90"/>
    </row>
    <row r="706331" spans="68:68" customFormat="1">
      <c r="BP706331" s="90"/>
    </row>
    <row r="706332" spans="68:68" customFormat="1">
      <c r="BP706332" s="90"/>
    </row>
    <row r="706333" spans="68:68" customFormat="1">
      <c r="BP706333" s="90"/>
    </row>
    <row r="706334" spans="68:68" customFormat="1">
      <c r="BP706334" s="90"/>
    </row>
    <row r="706335" spans="68:68" customFormat="1">
      <c r="BP706335" s="90"/>
    </row>
    <row r="706336" spans="68:68" customFormat="1">
      <c r="BP706336" s="90"/>
    </row>
    <row r="706337" spans="68:68" customFormat="1">
      <c r="BP706337" s="90"/>
    </row>
    <row r="706338" spans="68:68" customFormat="1">
      <c r="BP706338" s="90"/>
    </row>
    <row r="706339" spans="68:68" customFormat="1">
      <c r="BP706339" s="90"/>
    </row>
    <row r="706340" spans="68:68" customFormat="1">
      <c r="BP706340" s="90"/>
    </row>
    <row r="706341" spans="68:68" customFormat="1">
      <c r="BP706341" s="90"/>
    </row>
    <row r="706342" spans="68:68" customFormat="1">
      <c r="BP706342" s="90"/>
    </row>
    <row r="706343" spans="68:68" customFormat="1">
      <c r="BP706343" s="90"/>
    </row>
    <row r="706344" spans="68:68" customFormat="1">
      <c r="BP706344" s="90"/>
    </row>
    <row r="706345" spans="68:68" customFormat="1">
      <c r="BP706345" s="90"/>
    </row>
    <row r="706346" spans="68:68" customFormat="1">
      <c r="BP706346" s="90"/>
    </row>
    <row r="706347" spans="68:68" customFormat="1">
      <c r="BP706347" s="90"/>
    </row>
    <row r="706348" spans="68:68" customFormat="1">
      <c r="BP706348" s="90"/>
    </row>
    <row r="706349" spans="68:68" customFormat="1">
      <c r="BP706349" s="90"/>
    </row>
    <row r="706350" spans="68:68" customFormat="1">
      <c r="BP706350" s="90"/>
    </row>
    <row r="706351" spans="68:68" customFormat="1">
      <c r="BP706351" s="90"/>
    </row>
    <row r="706352" spans="68:68" customFormat="1">
      <c r="BP706352" s="90"/>
    </row>
    <row r="706353" spans="68:68" customFormat="1">
      <c r="BP706353" s="90"/>
    </row>
    <row r="706354" spans="68:68" customFormat="1">
      <c r="BP706354" s="90"/>
    </row>
    <row r="706355" spans="68:68" customFormat="1">
      <c r="BP706355" s="90"/>
    </row>
    <row r="706356" spans="68:68" customFormat="1">
      <c r="BP706356" s="90"/>
    </row>
    <row r="706357" spans="68:68" customFormat="1">
      <c r="BP706357" s="90"/>
    </row>
    <row r="706358" spans="68:68" customFormat="1">
      <c r="BP706358" s="90"/>
    </row>
    <row r="706359" spans="68:68" customFormat="1">
      <c r="BP706359" s="90"/>
    </row>
    <row r="706360" spans="68:68" customFormat="1">
      <c r="BP706360" s="90"/>
    </row>
    <row r="706361" spans="68:68" customFormat="1">
      <c r="BP706361" s="90"/>
    </row>
    <row r="706362" spans="68:68" customFormat="1">
      <c r="BP706362" s="90"/>
    </row>
    <row r="706363" spans="68:68" customFormat="1">
      <c r="BP706363" s="90"/>
    </row>
    <row r="706364" spans="68:68" customFormat="1">
      <c r="BP706364" s="90"/>
    </row>
    <row r="706365" spans="68:68" customFormat="1">
      <c r="BP706365" s="90"/>
    </row>
    <row r="706366" spans="68:68" customFormat="1">
      <c r="BP706366" s="90"/>
    </row>
    <row r="706367" spans="68:68" customFormat="1">
      <c r="BP706367" s="90"/>
    </row>
    <row r="706368" spans="68:68" customFormat="1">
      <c r="BP706368" s="90"/>
    </row>
    <row r="706369" spans="68:68" customFormat="1">
      <c r="BP706369" s="90"/>
    </row>
    <row r="706370" spans="68:68" customFormat="1">
      <c r="BP706370" s="90"/>
    </row>
    <row r="706371" spans="68:68" customFormat="1">
      <c r="BP706371" s="90"/>
    </row>
    <row r="706372" spans="68:68" customFormat="1">
      <c r="BP706372" s="90"/>
    </row>
    <row r="706373" spans="68:68" customFormat="1">
      <c r="BP706373" s="90"/>
    </row>
    <row r="706374" spans="68:68" customFormat="1">
      <c r="BP706374" s="90"/>
    </row>
    <row r="706375" spans="68:68" customFormat="1">
      <c r="BP706375" s="90"/>
    </row>
    <row r="706376" spans="68:68" customFormat="1">
      <c r="BP706376" s="90"/>
    </row>
    <row r="706377" spans="68:68" customFormat="1">
      <c r="BP706377" s="90"/>
    </row>
    <row r="706378" spans="68:68" customFormat="1">
      <c r="BP706378" s="90"/>
    </row>
    <row r="706379" spans="68:68" customFormat="1">
      <c r="BP706379" s="90"/>
    </row>
    <row r="706380" spans="68:68" customFormat="1">
      <c r="BP706380" s="90"/>
    </row>
    <row r="706381" spans="68:68" customFormat="1">
      <c r="BP706381" s="90"/>
    </row>
    <row r="706382" spans="68:68" customFormat="1">
      <c r="BP706382" s="90"/>
    </row>
    <row r="706383" spans="68:68" customFormat="1">
      <c r="BP706383" s="90"/>
    </row>
    <row r="706384" spans="68:68" customFormat="1">
      <c r="BP706384" s="90"/>
    </row>
    <row r="706385" spans="68:68" customFormat="1">
      <c r="BP706385" s="90"/>
    </row>
    <row r="706386" spans="68:68" customFormat="1">
      <c r="BP706386" s="90"/>
    </row>
    <row r="706387" spans="68:68" customFormat="1">
      <c r="BP706387" s="90"/>
    </row>
    <row r="706388" spans="68:68" customFormat="1">
      <c r="BP706388" s="90"/>
    </row>
    <row r="706389" spans="68:68" customFormat="1">
      <c r="BP706389" s="90"/>
    </row>
    <row r="706390" spans="68:68" customFormat="1">
      <c r="BP706390" s="90"/>
    </row>
    <row r="706391" spans="68:68" customFormat="1">
      <c r="BP706391" s="90"/>
    </row>
    <row r="706392" spans="68:68" customFormat="1">
      <c r="BP706392" s="90"/>
    </row>
    <row r="706393" spans="68:68" customFormat="1">
      <c r="BP706393" s="90"/>
    </row>
    <row r="706394" spans="68:68" customFormat="1">
      <c r="BP706394" s="90"/>
    </row>
    <row r="706395" spans="68:68" customFormat="1">
      <c r="BP706395" s="90"/>
    </row>
    <row r="706396" spans="68:68" customFormat="1">
      <c r="BP706396" s="90"/>
    </row>
    <row r="706397" spans="68:68" customFormat="1">
      <c r="BP706397" s="90"/>
    </row>
    <row r="706398" spans="68:68" customFormat="1">
      <c r="BP706398" s="90"/>
    </row>
    <row r="706399" spans="68:68" customFormat="1">
      <c r="BP706399" s="90"/>
    </row>
    <row r="706400" spans="68:68" customFormat="1">
      <c r="BP706400" s="90"/>
    </row>
    <row r="706401" spans="68:68" customFormat="1">
      <c r="BP706401" s="90"/>
    </row>
    <row r="706402" spans="68:68" customFormat="1">
      <c r="BP706402" s="90"/>
    </row>
    <row r="706403" spans="68:68" customFormat="1">
      <c r="BP706403" s="90"/>
    </row>
    <row r="706404" spans="68:68" customFormat="1">
      <c r="BP706404" s="90"/>
    </row>
    <row r="706405" spans="68:68" customFormat="1">
      <c r="BP706405" s="90"/>
    </row>
    <row r="706406" spans="68:68" customFormat="1">
      <c r="BP706406" s="90"/>
    </row>
    <row r="706407" spans="68:68" customFormat="1">
      <c r="BP706407" s="90"/>
    </row>
    <row r="706408" spans="68:68" customFormat="1">
      <c r="BP706408" s="90"/>
    </row>
    <row r="706409" spans="68:68" customFormat="1">
      <c r="BP706409" s="90"/>
    </row>
    <row r="706410" spans="68:68" customFormat="1">
      <c r="BP706410" s="90"/>
    </row>
    <row r="706411" spans="68:68" customFormat="1">
      <c r="BP706411" s="90"/>
    </row>
    <row r="706412" spans="68:68" customFormat="1">
      <c r="BP706412" s="90"/>
    </row>
    <row r="706413" spans="68:68" customFormat="1">
      <c r="BP706413" s="90"/>
    </row>
    <row r="706414" spans="68:68" customFormat="1">
      <c r="BP706414" s="90"/>
    </row>
    <row r="706415" spans="68:68" customFormat="1">
      <c r="BP706415" s="90"/>
    </row>
    <row r="706416" spans="68:68" customFormat="1">
      <c r="BP706416" s="90"/>
    </row>
    <row r="706417" spans="68:68" customFormat="1">
      <c r="BP706417" s="90"/>
    </row>
    <row r="706418" spans="68:68" customFormat="1">
      <c r="BP706418" s="90"/>
    </row>
    <row r="706419" spans="68:68" customFormat="1">
      <c r="BP706419" s="90"/>
    </row>
    <row r="706420" spans="68:68" customFormat="1">
      <c r="BP706420" s="90"/>
    </row>
    <row r="706421" spans="68:68" customFormat="1">
      <c r="BP706421" s="90"/>
    </row>
    <row r="706422" spans="68:68" customFormat="1">
      <c r="BP706422" s="90"/>
    </row>
    <row r="706423" spans="68:68" customFormat="1">
      <c r="BP706423" s="90"/>
    </row>
    <row r="706424" spans="68:68" customFormat="1">
      <c r="BP706424" s="90"/>
    </row>
    <row r="706425" spans="68:68" customFormat="1">
      <c r="BP706425" s="90"/>
    </row>
    <row r="706426" spans="68:68" customFormat="1">
      <c r="BP706426" s="90"/>
    </row>
    <row r="706427" spans="68:68" customFormat="1">
      <c r="BP706427" s="90"/>
    </row>
    <row r="706428" spans="68:68" customFormat="1">
      <c r="BP706428" s="90"/>
    </row>
    <row r="706429" spans="68:68" customFormat="1">
      <c r="BP706429" s="90"/>
    </row>
    <row r="706430" spans="68:68" customFormat="1">
      <c r="BP706430" s="90"/>
    </row>
    <row r="706431" spans="68:68" customFormat="1">
      <c r="BP706431" s="90"/>
    </row>
    <row r="706432" spans="68:68" customFormat="1">
      <c r="BP706432" s="90"/>
    </row>
    <row r="706433" spans="68:68" customFormat="1">
      <c r="BP706433" s="90"/>
    </row>
    <row r="706434" spans="68:68" customFormat="1">
      <c r="BP706434" s="90"/>
    </row>
    <row r="706435" spans="68:68" customFormat="1">
      <c r="BP706435" s="90"/>
    </row>
    <row r="706436" spans="68:68" customFormat="1">
      <c r="BP706436" s="90"/>
    </row>
    <row r="706437" spans="68:68" customFormat="1">
      <c r="BP706437" s="90"/>
    </row>
    <row r="706438" spans="68:68" customFormat="1">
      <c r="BP706438" s="90"/>
    </row>
    <row r="706439" spans="68:68" customFormat="1">
      <c r="BP706439" s="90"/>
    </row>
    <row r="706440" spans="68:68" customFormat="1">
      <c r="BP706440" s="90"/>
    </row>
    <row r="706441" spans="68:68" customFormat="1">
      <c r="BP706441" s="90"/>
    </row>
    <row r="706442" spans="68:68" customFormat="1">
      <c r="BP706442" s="90"/>
    </row>
    <row r="706443" spans="68:68" customFormat="1">
      <c r="BP706443" s="90"/>
    </row>
    <row r="706444" spans="68:68" customFormat="1">
      <c r="BP706444" s="90"/>
    </row>
    <row r="706445" spans="68:68" customFormat="1">
      <c r="BP706445" s="90"/>
    </row>
    <row r="706446" spans="68:68" customFormat="1">
      <c r="BP706446" s="90"/>
    </row>
    <row r="706447" spans="68:68" customFormat="1">
      <c r="BP706447" s="90"/>
    </row>
    <row r="706448" spans="68:68" customFormat="1">
      <c r="BP706448" s="90"/>
    </row>
    <row r="706449" spans="68:68" customFormat="1">
      <c r="BP706449" s="90"/>
    </row>
    <row r="706450" spans="68:68" customFormat="1">
      <c r="BP706450" s="90"/>
    </row>
    <row r="706451" spans="68:68" customFormat="1">
      <c r="BP706451" s="90"/>
    </row>
    <row r="706452" spans="68:68" customFormat="1">
      <c r="BP706452" s="90"/>
    </row>
    <row r="706453" spans="68:68" customFormat="1">
      <c r="BP706453" s="90"/>
    </row>
    <row r="706454" spans="68:68" customFormat="1">
      <c r="BP706454" s="90"/>
    </row>
    <row r="706455" spans="68:68" customFormat="1">
      <c r="BP706455" s="90"/>
    </row>
    <row r="706456" spans="68:68" customFormat="1">
      <c r="BP706456" s="90"/>
    </row>
    <row r="706457" spans="68:68" customFormat="1">
      <c r="BP706457" s="90"/>
    </row>
    <row r="706458" spans="68:68" customFormat="1">
      <c r="BP706458" s="90"/>
    </row>
    <row r="706459" spans="68:68" customFormat="1">
      <c r="BP706459" s="90"/>
    </row>
    <row r="706460" spans="68:68" customFormat="1">
      <c r="BP706460" s="90"/>
    </row>
    <row r="706461" spans="68:68" customFormat="1">
      <c r="BP706461" s="90"/>
    </row>
    <row r="706462" spans="68:68" customFormat="1">
      <c r="BP706462" s="90"/>
    </row>
    <row r="706463" spans="68:68" customFormat="1">
      <c r="BP706463" s="90"/>
    </row>
    <row r="706464" spans="68:68" customFormat="1">
      <c r="BP706464" s="90"/>
    </row>
    <row r="706465" spans="68:68" customFormat="1">
      <c r="BP706465" s="90"/>
    </row>
    <row r="706466" spans="68:68" customFormat="1">
      <c r="BP706466" s="90"/>
    </row>
    <row r="706467" spans="68:68" customFormat="1">
      <c r="BP706467" s="90"/>
    </row>
    <row r="706468" spans="68:68" customFormat="1">
      <c r="BP706468" s="90"/>
    </row>
    <row r="706469" spans="68:68" customFormat="1">
      <c r="BP706469" s="90"/>
    </row>
    <row r="706470" spans="68:68" customFormat="1">
      <c r="BP706470" s="90"/>
    </row>
    <row r="706471" spans="68:68" customFormat="1">
      <c r="BP706471" s="90"/>
    </row>
    <row r="706472" spans="68:68" customFormat="1">
      <c r="BP706472" s="90"/>
    </row>
    <row r="706473" spans="68:68" customFormat="1">
      <c r="BP706473" s="90"/>
    </row>
    <row r="706474" spans="68:68" customFormat="1">
      <c r="BP706474" s="90"/>
    </row>
    <row r="706475" spans="68:68" customFormat="1">
      <c r="BP706475" s="90"/>
    </row>
    <row r="706476" spans="68:68" customFormat="1">
      <c r="BP706476" s="90"/>
    </row>
    <row r="706477" spans="68:68" customFormat="1">
      <c r="BP706477" s="90"/>
    </row>
    <row r="706478" spans="68:68" customFormat="1">
      <c r="BP706478" s="90"/>
    </row>
    <row r="706479" spans="68:68" customFormat="1">
      <c r="BP706479" s="90"/>
    </row>
    <row r="706480" spans="68:68" customFormat="1">
      <c r="BP706480" s="90"/>
    </row>
    <row r="706481" spans="68:68" customFormat="1">
      <c r="BP706481" s="90"/>
    </row>
    <row r="706482" spans="68:68" customFormat="1">
      <c r="BP706482" s="90"/>
    </row>
    <row r="706483" spans="68:68" customFormat="1">
      <c r="BP706483" s="90"/>
    </row>
    <row r="706484" spans="68:68" customFormat="1">
      <c r="BP706484" s="90"/>
    </row>
    <row r="706485" spans="68:68" customFormat="1">
      <c r="BP706485" s="90"/>
    </row>
    <row r="706486" spans="68:68" customFormat="1">
      <c r="BP706486" s="90"/>
    </row>
    <row r="706487" spans="68:68" customFormat="1">
      <c r="BP706487" s="90"/>
    </row>
    <row r="706488" spans="68:68" customFormat="1">
      <c r="BP706488" s="90"/>
    </row>
    <row r="706489" spans="68:68" customFormat="1">
      <c r="BP706489" s="90"/>
    </row>
    <row r="706490" spans="68:68" customFormat="1">
      <c r="BP706490" s="90"/>
    </row>
    <row r="706491" spans="68:68" customFormat="1">
      <c r="BP706491" s="90"/>
    </row>
    <row r="706492" spans="68:68" customFormat="1">
      <c r="BP706492" s="90"/>
    </row>
    <row r="706493" spans="68:68" customFormat="1">
      <c r="BP706493" s="90"/>
    </row>
    <row r="706494" spans="68:68" customFormat="1">
      <c r="BP706494" s="90"/>
    </row>
    <row r="706495" spans="68:68" customFormat="1">
      <c r="BP706495" s="90"/>
    </row>
    <row r="706496" spans="68:68" customFormat="1">
      <c r="BP706496" s="90"/>
    </row>
    <row r="706497" spans="68:68" customFormat="1">
      <c r="BP706497" s="90"/>
    </row>
    <row r="706498" spans="68:68" customFormat="1">
      <c r="BP706498" s="90"/>
    </row>
    <row r="706499" spans="68:68" customFormat="1">
      <c r="BP706499" s="90"/>
    </row>
    <row r="706500" spans="68:68" customFormat="1">
      <c r="BP706500" s="90"/>
    </row>
    <row r="706501" spans="68:68" customFormat="1">
      <c r="BP706501" s="90"/>
    </row>
    <row r="706502" spans="68:68" customFormat="1">
      <c r="BP706502" s="90"/>
    </row>
    <row r="706503" spans="68:68" customFormat="1">
      <c r="BP706503" s="90"/>
    </row>
    <row r="706504" spans="68:68" customFormat="1">
      <c r="BP706504" s="90"/>
    </row>
    <row r="706505" spans="68:68" customFormat="1">
      <c r="BP706505" s="90"/>
    </row>
    <row r="706506" spans="68:68" customFormat="1">
      <c r="BP706506" s="90"/>
    </row>
    <row r="706507" spans="68:68" customFormat="1">
      <c r="BP706507" s="90"/>
    </row>
    <row r="706508" spans="68:68" customFormat="1">
      <c r="BP706508" s="90"/>
    </row>
    <row r="706509" spans="68:68" customFormat="1">
      <c r="BP706509" s="90"/>
    </row>
    <row r="706510" spans="68:68" customFormat="1">
      <c r="BP706510" s="90"/>
    </row>
    <row r="706511" spans="68:68" customFormat="1">
      <c r="BP706511" s="90"/>
    </row>
    <row r="706512" spans="68:68" customFormat="1">
      <c r="BP706512" s="90"/>
    </row>
    <row r="706513" spans="68:68" customFormat="1">
      <c r="BP706513" s="90"/>
    </row>
    <row r="706514" spans="68:68" customFormat="1">
      <c r="BP706514" s="90"/>
    </row>
    <row r="706515" spans="68:68" customFormat="1">
      <c r="BP706515" s="90"/>
    </row>
    <row r="706516" spans="68:68" customFormat="1">
      <c r="BP706516" s="90"/>
    </row>
    <row r="706517" spans="68:68" customFormat="1">
      <c r="BP706517" s="90"/>
    </row>
    <row r="706518" spans="68:68" customFormat="1">
      <c r="BP706518" s="90"/>
    </row>
    <row r="706519" spans="68:68" customFormat="1">
      <c r="BP706519" s="90"/>
    </row>
    <row r="706520" spans="68:68" customFormat="1">
      <c r="BP706520" s="90"/>
    </row>
    <row r="706521" spans="68:68" customFormat="1">
      <c r="BP706521" s="90"/>
    </row>
    <row r="706522" spans="68:68" customFormat="1">
      <c r="BP706522" s="90"/>
    </row>
    <row r="706523" spans="68:68" customFormat="1">
      <c r="BP706523" s="90"/>
    </row>
    <row r="706524" spans="68:68" customFormat="1">
      <c r="BP706524" s="90"/>
    </row>
    <row r="706525" spans="68:68" customFormat="1">
      <c r="BP706525" s="90"/>
    </row>
    <row r="706526" spans="68:68" customFormat="1">
      <c r="BP706526" s="90"/>
    </row>
    <row r="706527" spans="68:68" customFormat="1">
      <c r="BP706527" s="90"/>
    </row>
    <row r="706528" spans="68:68" customFormat="1">
      <c r="BP706528" s="90"/>
    </row>
    <row r="706529" spans="68:68" customFormat="1">
      <c r="BP706529" s="90"/>
    </row>
    <row r="706530" spans="68:68" customFormat="1">
      <c r="BP706530" s="90"/>
    </row>
    <row r="706531" spans="68:68" customFormat="1">
      <c r="BP706531" s="90"/>
    </row>
    <row r="706532" spans="68:68" customFormat="1">
      <c r="BP706532" s="90"/>
    </row>
    <row r="706533" spans="68:68" customFormat="1">
      <c r="BP706533" s="90"/>
    </row>
    <row r="706534" spans="68:68" customFormat="1">
      <c r="BP706534" s="90"/>
    </row>
    <row r="706535" spans="68:68" customFormat="1">
      <c r="BP706535" s="90"/>
    </row>
    <row r="706536" spans="68:68" customFormat="1">
      <c r="BP706536" s="90"/>
    </row>
    <row r="706537" spans="68:68" customFormat="1">
      <c r="BP706537" s="90"/>
    </row>
    <row r="706538" spans="68:68" customFormat="1">
      <c r="BP706538" s="90"/>
    </row>
    <row r="706539" spans="68:68" customFormat="1">
      <c r="BP706539" s="90"/>
    </row>
    <row r="706540" spans="68:68" customFormat="1">
      <c r="BP706540" s="90"/>
    </row>
    <row r="706541" spans="68:68" customFormat="1">
      <c r="BP706541" s="90"/>
    </row>
    <row r="706542" spans="68:68" customFormat="1">
      <c r="BP706542" s="90"/>
    </row>
    <row r="706543" spans="68:68" customFormat="1">
      <c r="BP706543" s="90"/>
    </row>
    <row r="706544" spans="68:68" customFormat="1">
      <c r="BP706544" s="90"/>
    </row>
    <row r="706545" spans="68:68" customFormat="1">
      <c r="BP706545" s="90"/>
    </row>
    <row r="706546" spans="68:68" customFormat="1">
      <c r="BP706546" s="90"/>
    </row>
    <row r="706547" spans="68:68" customFormat="1">
      <c r="BP706547" s="90"/>
    </row>
    <row r="706548" spans="68:68" customFormat="1">
      <c r="BP706548" s="90"/>
    </row>
    <row r="706549" spans="68:68" customFormat="1">
      <c r="BP706549" s="90"/>
    </row>
    <row r="706550" spans="68:68" customFormat="1">
      <c r="BP706550" s="90"/>
    </row>
    <row r="706551" spans="68:68" customFormat="1">
      <c r="BP706551" s="90"/>
    </row>
    <row r="706552" spans="68:68" customFormat="1">
      <c r="BP706552" s="90"/>
    </row>
    <row r="706553" spans="68:68" customFormat="1">
      <c r="BP706553" s="90"/>
    </row>
    <row r="706554" spans="68:68" customFormat="1">
      <c r="BP706554" s="90"/>
    </row>
    <row r="706555" spans="68:68" customFormat="1">
      <c r="BP706555" s="90"/>
    </row>
    <row r="706556" spans="68:68" customFormat="1">
      <c r="BP706556" s="90"/>
    </row>
    <row r="706557" spans="68:68" customFormat="1">
      <c r="BP706557" s="90"/>
    </row>
    <row r="706558" spans="68:68" customFormat="1">
      <c r="BP706558" s="90"/>
    </row>
    <row r="706559" spans="68:68" customFormat="1">
      <c r="BP706559" s="90"/>
    </row>
    <row r="706560" spans="68:68" customFormat="1">
      <c r="BP706560" s="90"/>
    </row>
    <row r="706561" spans="68:68" customFormat="1">
      <c r="BP706561" s="90"/>
    </row>
    <row r="706562" spans="68:68" customFormat="1">
      <c r="BP706562" s="90"/>
    </row>
    <row r="706563" spans="68:68" customFormat="1">
      <c r="BP706563" s="90"/>
    </row>
    <row r="706564" spans="68:68" customFormat="1">
      <c r="BP706564" s="90"/>
    </row>
    <row r="706565" spans="68:68" customFormat="1">
      <c r="BP706565" s="90"/>
    </row>
    <row r="706566" spans="68:68" customFormat="1">
      <c r="BP706566" s="90"/>
    </row>
    <row r="706567" spans="68:68" customFormat="1">
      <c r="BP706567" s="90"/>
    </row>
    <row r="706568" spans="68:68" customFormat="1">
      <c r="BP706568" s="90"/>
    </row>
    <row r="706569" spans="68:68" customFormat="1">
      <c r="BP706569" s="90"/>
    </row>
    <row r="706570" spans="68:68" customFormat="1">
      <c r="BP706570" s="90"/>
    </row>
    <row r="706571" spans="68:68" customFormat="1">
      <c r="BP706571" s="90"/>
    </row>
    <row r="706572" spans="68:68" customFormat="1">
      <c r="BP706572" s="90"/>
    </row>
    <row r="706573" spans="68:68" customFormat="1">
      <c r="BP706573" s="90"/>
    </row>
    <row r="706574" spans="68:68" customFormat="1">
      <c r="BP706574" s="90"/>
    </row>
    <row r="706575" spans="68:68" customFormat="1">
      <c r="BP706575" s="90"/>
    </row>
    <row r="706576" spans="68:68" customFormat="1">
      <c r="BP706576" s="90"/>
    </row>
    <row r="706577" spans="68:68" customFormat="1">
      <c r="BP706577" s="90"/>
    </row>
    <row r="706578" spans="68:68" customFormat="1">
      <c r="BP706578" s="90"/>
    </row>
    <row r="706579" spans="68:68" customFormat="1">
      <c r="BP706579" s="90"/>
    </row>
    <row r="706580" spans="68:68" customFormat="1">
      <c r="BP706580" s="90"/>
    </row>
    <row r="706581" spans="68:68" customFormat="1">
      <c r="BP706581" s="90"/>
    </row>
    <row r="706582" spans="68:68" customFormat="1">
      <c r="BP706582" s="90"/>
    </row>
    <row r="706583" spans="68:68" customFormat="1">
      <c r="BP706583" s="90"/>
    </row>
    <row r="706584" spans="68:68" customFormat="1">
      <c r="BP706584" s="90"/>
    </row>
    <row r="706585" spans="68:68" customFormat="1">
      <c r="BP706585" s="90"/>
    </row>
    <row r="706586" spans="68:68" customFormat="1">
      <c r="BP706586" s="90"/>
    </row>
    <row r="706587" spans="68:68" customFormat="1">
      <c r="BP706587" s="90"/>
    </row>
    <row r="706588" spans="68:68" customFormat="1">
      <c r="BP706588" s="90"/>
    </row>
    <row r="706589" spans="68:68" customFormat="1">
      <c r="BP706589" s="90"/>
    </row>
    <row r="706590" spans="68:68" customFormat="1">
      <c r="BP706590" s="90"/>
    </row>
    <row r="706591" spans="68:68" customFormat="1">
      <c r="BP706591" s="90"/>
    </row>
    <row r="706592" spans="68:68" customFormat="1">
      <c r="BP706592" s="90"/>
    </row>
    <row r="706593" spans="68:68" customFormat="1">
      <c r="BP706593" s="90"/>
    </row>
    <row r="706594" spans="68:68" customFormat="1">
      <c r="BP706594" s="90"/>
    </row>
    <row r="706595" spans="68:68" customFormat="1">
      <c r="BP706595" s="90"/>
    </row>
    <row r="706596" spans="68:68" customFormat="1">
      <c r="BP706596" s="90"/>
    </row>
    <row r="706597" spans="68:68" customFormat="1">
      <c r="BP706597" s="90"/>
    </row>
    <row r="706598" spans="68:68" customFormat="1">
      <c r="BP706598" s="90"/>
    </row>
    <row r="706599" spans="68:68" customFormat="1">
      <c r="BP706599" s="90"/>
    </row>
    <row r="706600" spans="68:68" customFormat="1">
      <c r="BP706600" s="90"/>
    </row>
    <row r="706601" spans="68:68" customFormat="1">
      <c r="BP706601" s="90"/>
    </row>
    <row r="706602" spans="68:68" customFormat="1">
      <c r="BP706602" s="90"/>
    </row>
    <row r="706603" spans="68:68" customFormat="1">
      <c r="BP706603" s="90"/>
    </row>
    <row r="706604" spans="68:68" customFormat="1">
      <c r="BP706604" s="90"/>
    </row>
    <row r="706605" spans="68:68" customFormat="1">
      <c r="BP706605" s="90"/>
    </row>
    <row r="706606" spans="68:68" customFormat="1">
      <c r="BP706606" s="90"/>
    </row>
    <row r="706607" spans="68:68" customFormat="1">
      <c r="BP706607" s="90"/>
    </row>
    <row r="706608" spans="68:68" customFormat="1">
      <c r="BP706608" s="90"/>
    </row>
    <row r="706609" spans="68:68" customFormat="1">
      <c r="BP706609" s="90"/>
    </row>
    <row r="706610" spans="68:68" customFormat="1">
      <c r="BP706610" s="90"/>
    </row>
    <row r="706611" spans="68:68" customFormat="1">
      <c r="BP706611" s="90"/>
    </row>
    <row r="706612" spans="68:68" customFormat="1">
      <c r="BP706612" s="90"/>
    </row>
    <row r="706613" spans="68:68" customFormat="1">
      <c r="BP706613" s="90"/>
    </row>
    <row r="706614" spans="68:68" customFormat="1">
      <c r="BP706614" s="90"/>
    </row>
    <row r="706615" spans="68:68" customFormat="1">
      <c r="BP706615" s="90"/>
    </row>
    <row r="706616" spans="68:68" customFormat="1">
      <c r="BP706616" s="90"/>
    </row>
    <row r="706617" spans="68:68" customFormat="1">
      <c r="BP706617" s="90"/>
    </row>
    <row r="706618" spans="68:68" customFormat="1">
      <c r="BP706618" s="90"/>
    </row>
    <row r="706619" spans="68:68" customFormat="1">
      <c r="BP706619" s="90"/>
    </row>
    <row r="706620" spans="68:68" customFormat="1">
      <c r="BP706620" s="90"/>
    </row>
    <row r="706621" spans="68:68" customFormat="1">
      <c r="BP706621" s="90"/>
    </row>
    <row r="706622" spans="68:68" customFormat="1">
      <c r="BP706622" s="90"/>
    </row>
    <row r="706623" spans="68:68" customFormat="1">
      <c r="BP706623" s="90"/>
    </row>
    <row r="706624" spans="68:68" customFormat="1">
      <c r="BP706624" s="90"/>
    </row>
    <row r="706625" spans="68:68" customFormat="1">
      <c r="BP706625" s="90"/>
    </row>
    <row r="706626" spans="68:68" customFormat="1">
      <c r="BP706626" s="90"/>
    </row>
    <row r="706627" spans="68:68" customFormat="1">
      <c r="BP706627" s="90"/>
    </row>
    <row r="706628" spans="68:68" customFormat="1">
      <c r="BP706628" s="90"/>
    </row>
    <row r="706629" spans="68:68" customFormat="1">
      <c r="BP706629" s="90"/>
    </row>
    <row r="706630" spans="68:68" customFormat="1">
      <c r="BP706630" s="90"/>
    </row>
    <row r="706631" spans="68:68" customFormat="1">
      <c r="BP706631" s="90"/>
    </row>
    <row r="706632" spans="68:68" customFormat="1">
      <c r="BP706632" s="90"/>
    </row>
    <row r="706633" spans="68:68" customFormat="1">
      <c r="BP706633" s="90"/>
    </row>
    <row r="706634" spans="68:68" customFormat="1">
      <c r="BP706634" s="90"/>
    </row>
    <row r="706635" spans="68:68" customFormat="1">
      <c r="BP706635" s="90"/>
    </row>
    <row r="706636" spans="68:68" customFormat="1">
      <c r="BP706636" s="90"/>
    </row>
    <row r="706637" spans="68:68" customFormat="1">
      <c r="BP706637" s="90"/>
    </row>
    <row r="706638" spans="68:68" customFormat="1">
      <c r="BP706638" s="90"/>
    </row>
    <row r="706639" spans="68:68" customFormat="1">
      <c r="BP706639" s="90"/>
    </row>
    <row r="706640" spans="68:68" customFormat="1">
      <c r="BP706640" s="90"/>
    </row>
    <row r="706641" spans="68:68" customFormat="1">
      <c r="BP706641" s="90"/>
    </row>
    <row r="706642" spans="68:68" customFormat="1">
      <c r="BP706642" s="90"/>
    </row>
    <row r="706643" spans="68:68" customFormat="1">
      <c r="BP706643" s="90"/>
    </row>
    <row r="706644" spans="68:68" customFormat="1">
      <c r="BP706644" s="90"/>
    </row>
    <row r="706645" spans="68:68" customFormat="1">
      <c r="BP706645" s="90"/>
    </row>
    <row r="706646" spans="68:68" customFormat="1">
      <c r="BP706646" s="90"/>
    </row>
    <row r="706647" spans="68:68" customFormat="1">
      <c r="BP706647" s="90"/>
    </row>
    <row r="706648" spans="68:68" customFormat="1">
      <c r="BP706648" s="90"/>
    </row>
    <row r="706649" spans="68:68" customFormat="1">
      <c r="BP706649" s="90"/>
    </row>
    <row r="706650" spans="68:68" customFormat="1">
      <c r="BP706650" s="90"/>
    </row>
    <row r="706651" spans="68:68" customFormat="1">
      <c r="BP706651" s="90"/>
    </row>
    <row r="706652" spans="68:68" customFormat="1">
      <c r="BP706652" s="90"/>
    </row>
    <row r="706653" spans="68:68" customFormat="1">
      <c r="BP706653" s="90"/>
    </row>
    <row r="706654" spans="68:68" customFormat="1">
      <c r="BP706654" s="90"/>
    </row>
    <row r="706655" spans="68:68" customFormat="1">
      <c r="BP706655" s="90"/>
    </row>
    <row r="706656" spans="68:68" customFormat="1">
      <c r="BP706656" s="90"/>
    </row>
    <row r="706657" spans="68:68" customFormat="1">
      <c r="BP706657" s="90"/>
    </row>
    <row r="706658" spans="68:68" customFormat="1">
      <c r="BP706658" s="90"/>
    </row>
    <row r="706659" spans="68:68" customFormat="1">
      <c r="BP706659" s="90"/>
    </row>
    <row r="706660" spans="68:68" customFormat="1">
      <c r="BP706660" s="90"/>
    </row>
    <row r="706661" spans="68:68" customFormat="1">
      <c r="BP706661" s="90"/>
    </row>
    <row r="706662" spans="68:68" customFormat="1">
      <c r="BP706662" s="90"/>
    </row>
    <row r="706663" spans="68:68" customFormat="1">
      <c r="BP706663" s="90"/>
    </row>
    <row r="706664" spans="68:68" customFormat="1">
      <c r="BP706664" s="90"/>
    </row>
    <row r="706665" spans="68:68" customFormat="1">
      <c r="BP706665" s="90"/>
    </row>
    <row r="706666" spans="68:68" customFormat="1">
      <c r="BP706666" s="90"/>
    </row>
    <row r="706667" spans="68:68" customFormat="1">
      <c r="BP706667" s="90"/>
    </row>
    <row r="706668" spans="68:68" customFormat="1">
      <c r="BP706668" s="90"/>
    </row>
    <row r="706669" spans="68:68" customFormat="1">
      <c r="BP706669" s="90"/>
    </row>
    <row r="706670" spans="68:68" customFormat="1">
      <c r="BP706670" s="90"/>
    </row>
    <row r="706671" spans="68:68" customFormat="1">
      <c r="BP706671" s="90"/>
    </row>
    <row r="706672" spans="68:68" customFormat="1">
      <c r="BP706672" s="90"/>
    </row>
    <row r="706673" spans="68:68" customFormat="1">
      <c r="BP706673" s="90"/>
    </row>
    <row r="706674" spans="68:68" customFormat="1">
      <c r="BP706674" s="90"/>
    </row>
    <row r="706675" spans="68:68" customFormat="1">
      <c r="BP706675" s="90"/>
    </row>
    <row r="706676" spans="68:68" customFormat="1">
      <c r="BP706676" s="90"/>
    </row>
    <row r="706677" spans="68:68" customFormat="1">
      <c r="BP706677" s="90"/>
    </row>
    <row r="706678" spans="68:68" customFormat="1">
      <c r="BP706678" s="90"/>
    </row>
    <row r="706679" spans="68:68" customFormat="1">
      <c r="BP706679" s="90"/>
    </row>
    <row r="706680" spans="68:68" customFormat="1">
      <c r="BP706680" s="90"/>
    </row>
    <row r="706681" spans="68:68" customFormat="1">
      <c r="BP706681" s="90"/>
    </row>
    <row r="706682" spans="68:68" customFormat="1">
      <c r="BP706682" s="90"/>
    </row>
    <row r="706683" spans="68:68" customFormat="1">
      <c r="BP706683" s="90"/>
    </row>
    <row r="706684" spans="68:68" customFormat="1">
      <c r="BP706684" s="90"/>
    </row>
    <row r="706685" spans="68:68" customFormat="1">
      <c r="BP706685" s="90"/>
    </row>
    <row r="706686" spans="68:68" customFormat="1">
      <c r="BP706686" s="90"/>
    </row>
    <row r="706687" spans="68:68" customFormat="1">
      <c r="BP706687" s="90"/>
    </row>
    <row r="706688" spans="68:68" customFormat="1">
      <c r="BP706688" s="90"/>
    </row>
    <row r="706689" spans="68:68" customFormat="1">
      <c r="BP706689" s="90"/>
    </row>
    <row r="706690" spans="68:68" customFormat="1">
      <c r="BP706690" s="90"/>
    </row>
    <row r="706691" spans="68:68" customFormat="1">
      <c r="BP706691" s="90"/>
    </row>
    <row r="706692" spans="68:68" customFormat="1">
      <c r="BP706692" s="90"/>
    </row>
    <row r="706693" spans="68:68" customFormat="1">
      <c r="BP706693" s="90"/>
    </row>
    <row r="706694" spans="68:68" customFormat="1">
      <c r="BP706694" s="90"/>
    </row>
    <row r="706695" spans="68:68" customFormat="1">
      <c r="BP706695" s="90"/>
    </row>
    <row r="706696" spans="68:68" customFormat="1">
      <c r="BP706696" s="90"/>
    </row>
    <row r="706697" spans="68:68" customFormat="1">
      <c r="BP706697" s="90"/>
    </row>
    <row r="706698" spans="68:68" customFormat="1">
      <c r="BP706698" s="90"/>
    </row>
    <row r="706699" spans="68:68" customFormat="1">
      <c r="BP706699" s="90"/>
    </row>
    <row r="706700" spans="68:68" customFormat="1">
      <c r="BP706700" s="90"/>
    </row>
    <row r="706701" spans="68:68" customFormat="1">
      <c r="BP706701" s="90"/>
    </row>
    <row r="706702" spans="68:68" customFormat="1">
      <c r="BP706702" s="90"/>
    </row>
    <row r="706703" spans="68:68" customFormat="1">
      <c r="BP706703" s="90"/>
    </row>
    <row r="706704" spans="68:68" customFormat="1">
      <c r="BP706704" s="90"/>
    </row>
    <row r="706705" spans="68:68" customFormat="1">
      <c r="BP706705" s="90"/>
    </row>
    <row r="706706" spans="68:68" customFormat="1">
      <c r="BP706706" s="90"/>
    </row>
    <row r="706707" spans="68:68" customFormat="1">
      <c r="BP706707" s="90"/>
    </row>
    <row r="706708" spans="68:68" customFormat="1">
      <c r="BP706708" s="90"/>
    </row>
    <row r="706709" spans="68:68" customFormat="1">
      <c r="BP706709" s="90"/>
    </row>
    <row r="706710" spans="68:68" customFormat="1">
      <c r="BP706710" s="90"/>
    </row>
    <row r="706711" spans="68:68" customFormat="1">
      <c r="BP706711" s="90"/>
    </row>
    <row r="706712" spans="68:68" customFormat="1">
      <c r="BP706712" s="90"/>
    </row>
    <row r="706713" spans="68:68" customFormat="1">
      <c r="BP706713" s="90"/>
    </row>
    <row r="706714" spans="68:68" customFormat="1">
      <c r="BP706714" s="90"/>
    </row>
    <row r="706715" spans="68:68" customFormat="1">
      <c r="BP706715" s="90"/>
    </row>
    <row r="706716" spans="68:68" customFormat="1">
      <c r="BP706716" s="90"/>
    </row>
    <row r="706717" spans="68:68" customFormat="1">
      <c r="BP706717" s="90"/>
    </row>
    <row r="706718" spans="68:68" customFormat="1">
      <c r="BP706718" s="90"/>
    </row>
    <row r="706719" spans="68:68" customFormat="1">
      <c r="BP706719" s="90"/>
    </row>
    <row r="706720" spans="68:68" customFormat="1">
      <c r="BP706720" s="90"/>
    </row>
    <row r="706721" spans="68:68" customFormat="1">
      <c r="BP706721" s="90"/>
    </row>
    <row r="706722" spans="68:68" customFormat="1">
      <c r="BP706722" s="90"/>
    </row>
    <row r="706723" spans="68:68" customFormat="1">
      <c r="BP706723" s="90"/>
    </row>
    <row r="706724" spans="68:68" customFormat="1">
      <c r="BP706724" s="90"/>
    </row>
    <row r="706725" spans="68:68" customFormat="1">
      <c r="BP706725" s="90"/>
    </row>
    <row r="706726" spans="68:68" customFormat="1">
      <c r="BP706726" s="90"/>
    </row>
    <row r="706727" spans="68:68" customFormat="1">
      <c r="BP706727" s="90"/>
    </row>
    <row r="706728" spans="68:68" customFormat="1">
      <c r="BP706728" s="90"/>
    </row>
    <row r="706729" spans="68:68" customFormat="1">
      <c r="BP706729" s="90"/>
    </row>
    <row r="706730" spans="68:68" customFormat="1">
      <c r="BP706730" s="90"/>
    </row>
    <row r="706731" spans="68:68" customFormat="1">
      <c r="BP706731" s="90"/>
    </row>
    <row r="706732" spans="68:68" customFormat="1">
      <c r="BP706732" s="90"/>
    </row>
    <row r="706733" spans="68:68" customFormat="1">
      <c r="BP706733" s="90"/>
    </row>
    <row r="706734" spans="68:68" customFormat="1">
      <c r="BP706734" s="90"/>
    </row>
    <row r="706735" spans="68:68" customFormat="1">
      <c r="BP706735" s="90"/>
    </row>
    <row r="706736" spans="68:68" customFormat="1">
      <c r="BP706736" s="90"/>
    </row>
    <row r="706737" spans="68:68" customFormat="1">
      <c r="BP706737" s="90"/>
    </row>
    <row r="706738" spans="68:68" customFormat="1">
      <c r="BP706738" s="90"/>
    </row>
    <row r="706739" spans="68:68" customFormat="1">
      <c r="BP706739" s="90"/>
    </row>
    <row r="706740" spans="68:68" customFormat="1">
      <c r="BP706740" s="90"/>
    </row>
    <row r="706741" spans="68:68" customFormat="1">
      <c r="BP706741" s="90"/>
    </row>
    <row r="706742" spans="68:68" customFormat="1">
      <c r="BP706742" s="90"/>
    </row>
    <row r="706743" spans="68:68" customFormat="1">
      <c r="BP706743" s="90"/>
    </row>
    <row r="706744" spans="68:68" customFormat="1">
      <c r="BP706744" s="90"/>
    </row>
    <row r="706745" spans="68:68" customFormat="1">
      <c r="BP706745" s="90"/>
    </row>
    <row r="706746" spans="68:68" customFormat="1">
      <c r="BP706746" s="90"/>
    </row>
    <row r="706747" spans="68:68" customFormat="1">
      <c r="BP706747" s="90"/>
    </row>
    <row r="706748" spans="68:68" customFormat="1">
      <c r="BP706748" s="90"/>
    </row>
    <row r="706749" spans="68:68" customFormat="1">
      <c r="BP706749" s="90"/>
    </row>
    <row r="706750" spans="68:68" customFormat="1">
      <c r="BP706750" s="90"/>
    </row>
    <row r="706751" spans="68:68" customFormat="1">
      <c r="BP706751" s="90"/>
    </row>
    <row r="706752" spans="68:68" customFormat="1">
      <c r="BP706752" s="90"/>
    </row>
    <row r="706753" spans="68:68" customFormat="1">
      <c r="BP706753" s="90"/>
    </row>
    <row r="706754" spans="68:68" customFormat="1">
      <c r="BP706754" s="90"/>
    </row>
    <row r="706755" spans="68:68" customFormat="1">
      <c r="BP706755" s="90"/>
    </row>
    <row r="706756" spans="68:68" customFormat="1">
      <c r="BP706756" s="90"/>
    </row>
    <row r="706757" spans="68:68" customFormat="1">
      <c r="BP706757" s="90"/>
    </row>
    <row r="706758" spans="68:68" customFormat="1">
      <c r="BP706758" s="90"/>
    </row>
    <row r="706759" spans="68:68" customFormat="1">
      <c r="BP706759" s="90"/>
    </row>
    <row r="706760" spans="68:68" customFormat="1">
      <c r="BP706760" s="90"/>
    </row>
    <row r="706761" spans="68:68" customFormat="1">
      <c r="BP706761" s="90"/>
    </row>
    <row r="706762" spans="68:68" customFormat="1">
      <c r="BP706762" s="90"/>
    </row>
    <row r="706763" spans="68:68" customFormat="1">
      <c r="BP706763" s="90"/>
    </row>
    <row r="706764" spans="68:68" customFormat="1">
      <c r="BP706764" s="90"/>
    </row>
    <row r="706765" spans="68:68" customFormat="1">
      <c r="BP706765" s="90"/>
    </row>
    <row r="706766" spans="68:68" customFormat="1">
      <c r="BP706766" s="90"/>
    </row>
    <row r="706767" spans="68:68" customFormat="1">
      <c r="BP706767" s="90"/>
    </row>
    <row r="706768" spans="68:68" customFormat="1">
      <c r="BP706768" s="90"/>
    </row>
    <row r="706769" spans="68:68" customFormat="1">
      <c r="BP706769" s="90"/>
    </row>
    <row r="706770" spans="68:68" customFormat="1">
      <c r="BP706770" s="90"/>
    </row>
    <row r="706771" spans="68:68" customFormat="1">
      <c r="BP706771" s="90"/>
    </row>
    <row r="706772" spans="68:68" customFormat="1">
      <c r="BP706772" s="90"/>
    </row>
    <row r="706773" spans="68:68" customFormat="1">
      <c r="BP706773" s="90"/>
    </row>
    <row r="706774" spans="68:68" customFormat="1">
      <c r="BP706774" s="90"/>
    </row>
    <row r="706775" spans="68:68" customFormat="1">
      <c r="BP706775" s="90"/>
    </row>
    <row r="706776" spans="68:68" customFormat="1">
      <c r="BP706776" s="90"/>
    </row>
    <row r="706777" spans="68:68" customFormat="1">
      <c r="BP706777" s="90"/>
    </row>
    <row r="706778" spans="68:68" customFormat="1">
      <c r="BP706778" s="90"/>
    </row>
    <row r="706779" spans="68:68" customFormat="1">
      <c r="BP706779" s="90"/>
    </row>
    <row r="706780" spans="68:68" customFormat="1">
      <c r="BP706780" s="90"/>
    </row>
    <row r="706781" spans="68:68" customFormat="1">
      <c r="BP706781" s="90"/>
    </row>
    <row r="706782" spans="68:68" customFormat="1">
      <c r="BP706782" s="90"/>
    </row>
    <row r="706783" spans="68:68" customFormat="1">
      <c r="BP706783" s="90"/>
    </row>
    <row r="706784" spans="68:68" customFormat="1">
      <c r="BP706784" s="90"/>
    </row>
    <row r="706785" spans="68:68" customFormat="1">
      <c r="BP706785" s="90"/>
    </row>
    <row r="706786" spans="68:68" customFormat="1">
      <c r="BP706786" s="90"/>
    </row>
    <row r="706787" spans="68:68" customFormat="1">
      <c r="BP706787" s="90"/>
    </row>
    <row r="706788" spans="68:68" customFormat="1">
      <c r="BP706788" s="90"/>
    </row>
    <row r="706789" spans="68:68" customFormat="1">
      <c r="BP706789" s="90"/>
    </row>
    <row r="706790" spans="68:68" customFormat="1">
      <c r="BP706790" s="90"/>
    </row>
    <row r="706791" spans="68:68" customFormat="1">
      <c r="BP706791" s="90"/>
    </row>
    <row r="706792" spans="68:68" customFormat="1">
      <c r="BP706792" s="90"/>
    </row>
    <row r="706793" spans="68:68" customFormat="1">
      <c r="BP706793" s="90"/>
    </row>
    <row r="706794" spans="68:68" customFormat="1">
      <c r="BP706794" s="90"/>
    </row>
    <row r="706795" spans="68:68" customFormat="1">
      <c r="BP706795" s="90"/>
    </row>
    <row r="706796" spans="68:68" customFormat="1">
      <c r="BP706796" s="90"/>
    </row>
    <row r="706797" spans="68:68" customFormat="1">
      <c r="BP706797" s="90"/>
    </row>
    <row r="706798" spans="68:68" customFormat="1">
      <c r="BP706798" s="90"/>
    </row>
    <row r="706799" spans="68:68" customFormat="1">
      <c r="BP706799" s="90"/>
    </row>
    <row r="706800" spans="68:68" customFormat="1">
      <c r="BP706800" s="90"/>
    </row>
    <row r="706801" spans="68:68" customFormat="1">
      <c r="BP706801" s="90"/>
    </row>
    <row r="706802" spans="68:68" customFormat="1">
      <c r="BP706802" s="90"/>
    </row>
    <row r="706803" spans="68:68" customFormat="1">
      <c r="BP706803" s="90"/>
    </row>
    <row r="706804" spans="68:68" customFormat="1">
      <c r="BP706804" s="90"/>
    </row>
    <row r="706805" spans="68:68" customFormat="1">
      <c r="BP706805" s="90"/>
    </row>
    <row r="706806" spans="68:68" customFormat="1">
      <c r="BP706806" s="90"/>
    </row>
    <row r="706807" spans="68:68" customFormat="1">
      <c r="BP706807" s="90"/>
    </row>
    <row r="706808" spans="68:68" customFormat="1">
      <c r="BP706808" s="90"/>
    </row>
    <row r="706809" spans="68:68" customFormat="1">
      <c r="BP706809" s="90"/>
    </row>
    <row r="706810" spans="68:68" customFormat="1">
      <c r="BP706810" s="90"/>
    </row>
    <row r="706811" spans="68:68" customFormat="1">
      <c r="BP706811" s="90"/>
    </row>
    <row r="706812" spans="68:68" customFormat="1">
      <c r="BP706812" s="90"/>
    </row>
    <row r="706813" spans="68:68" customFormat="1">
      <c r="BP706813" s="90"/>
    </row>
    <row r="706814" spans="68:68" customFormat="1">
      <c r="BP706814" s="90"/>
    </row>
    <row r="706815" spans="68:68" customFormat="1">
      <c r="BP706815" s="90"/>
    </row>
    <row r="706816" spans="68:68" customFormat="1">
      <c r="BP706816" s="90"/>
    </row>
    <row r="706817" spans="68:68" customFormat="1">
      <c r="BP706817" s="90"/>
    </row>
    <row r="706818" spans="68:68" customFormat="1">
      <c r="BP706818" s="90"/>
    </row>
    <row r="706819" spans="68:68" customFormat="1">
      <c r="BP706819" s="90"/>
    </row>
    <row r="706820" spans="68:68" customFormat="1">
      <c r="BP706820" s="90"/>
    </row>
    <row r="706821" spans="68:68" customFormat="1">
      <c r="BP706821" s="90"/>
    </row>
    <row r="706822" spans="68:68" customFormat="1">
      <c r="BP706822" s="90"/>
    </row>
    <row r="706823" spans="68:68" customFormat="1">
      <c r="BP706823" s="90"/>
    </row>
    <row r="706824" spans="68:68" customFormat="1">
      <c r="BP706824" s="90"/>
    </row>
    <row r="706825" spans="68:68" customFormat="1">
      <c r="BP706825" s="90"/>
    </row>
    <row r="706826" spans="68:68" customFormat="1">
      <c r="BP706826" s="90"/>
    </row>
    <row r="706827" spans="68:68" customFormat="1">
      <c r="BP706827" s="90"/>
    </row>
    <row r="706828" spans="68:68" customFormat="1">
      <c r="BP706828" s="90"/>
    </row>
    <row r="706829" spans="68:68" customFormat="1">
      <c r="BP706829" s="90"/>
    </row>
    <row r="706830" spans="68:68" customFormat="1">
      <c r="BP706830" s="90"/>
    </row>
    <row r="706831" spans="68:68" customFormat="1">
      <c r="BP706831" s="90"/>
    </row>
    <row r="706832" spans="68:68" customFormat="1">
      <c r="BP706832" s="90"/>
    </row>
    <row r="706833" spans="68:68" customFormat="1">
      <c r="BP706833" s="90"/>
    </row>
    <row r="706834" spans="68:68" customFormat="1">
      <c r="BP706834" s="90"/>
    </row>
    <row r="706835" spans="68:68" customFormat="1">
      <c r="BP706835" s="90"/>
    </row>
    <row r="706836" spans="68:68" customFormat="1">
      <c r="BP706836" s="90"/>
    </row>
    <row r="706837" spans="68:68" customFormat="1">
      <c r="BP706837" s="90"/>
    </row>
    <row r="706838" spans="68:68" customFormat="1">
      <c r="BP706838" s="90"/>
    </row>
    <row r="706839" spans="68:68" customFormat="1">
      <c r="BP706839" s="90"/>
    </row>
    <row r="706840" spans="68:68" customFormat="1">
      <c r="BP706840" s="90"/>
    </row>
    <row r="706841" spans="68:68" customFormat="1">
      <c r="BP706841" s="90"/>
    </row>
    <row r="706842" spans="68:68" customFormat="1">
      <c r="BP706842" s="90"/>
    </row>
    <row r="706843" spans="68:68" customFormat="1">
      <c r="BP706843" s="90"/>
    </row>
    <row r="706844" spans="68:68" customFormat="1">
      <c r="BP706844" s="90"/>
    </row>
    <row r="706845" spans="68:68" customFormat="1">
      <c r="BP706845" s="90"/>
    </row>
    <row r="706846" spans="68:68" customFormat="1">
      <c r="BP706846" s="90"/>
    </row>
    <row r="706847" spans="68:68" customFormat="1">
      <c r="BP706847" s="90"/>
    </row>
    <row r="706848" spans="68:68" customFormat="1">
      <c r="BP706848" s="90"/>
    </row>
    <row r="706849" spans="68:68" customFormat="1">
      <c r="BP706849" s="90"/>
    </row>
    <row r="706850" spans="68:68" customFormat="1">
      <c r="BP706850" s="90"/>
    </row>
    <row r="706851" spans="68:68" customFormat="1">
      <c r="BP706851" s="90"/>
    </row>
    <row r="706852" spans="68:68" customFormat="1">
      <c r="BP706852" s="90"/>
    </row>
    <row r="706853" spans="68:68" customFormat="1">
      <c r="BP706853" s="90"/>
    </row>
    <row r="706854" spans="68:68" customFormat="1">
      <c r="BP706854" s="90"/>
    </row>
    <row r="706855" spans="68:68" customFormat="1">
      <c r="BP706855" s="90"/>
    </row>
    <row r="706856" spans="68:68" customFormat="1">
      <c r="BP706856" s="90"/>
    </row>
    <row r="706857" spans="68:68" customFormat="1">
      <c r="BP706857" s="90"/>
    </row>
    <row r="706858" spans="68:68" customFormat="1">
      <c r="BP706858" s="90"/>
    </row>
    <row r="706859" spans="68:68" customFormat="1">
      <c r="BP706859" s="90"/>
    </row>
    <row r="706860" spans="68:68" customFormat="1">
      <c r="BP706860" s="90"/>
    </row>
    <row r="706861" spans="68:68" customFormat="1">
      <c r="BP706861" s="90"/>
    </row>
    <row r="706862" spans="68:68" customFormat="1">
      <c r="BP706862" s="90"/>
    </row>
    <row r="706863" spans="68:68" customFormat="1">
      <c r="BP706863" s="90"/>
    </row>
    <row r="706864" spans="68:68" customFormat="1">
      <c r="BP706864" s="90"/>
    </row>
    <row r="706865" spans="68:68" customFormat="1">
      <c r="BP706865" s="90"/>
    </row>
    <row r="706866" spans="68:68" customFormat="1">
      <c r="BP706866" s="90"/>
    </row>
    <row r="706867" spans="68:68" customFormat="1">
      <c r="BP706867" s="90"/>
    </row>
    <row r="706868" spans="68:68" customFormat="1">
      <c r="BP706868" s="90"/>
    </row>
    <row r="706869" spans="68:68" customFormat="1">
      <c r="BP706869" s="90"/>
    </row>
    <row r="706870" spans="68:68" customFormat="1">
      <c r="BP706870" s="90"/>
    </row>
    <row r="706871" spans="68:68" customFormat="1">
      <c r="BP706871" s="90"/>
    </row>
    <row r="706872" spans="68:68" customFormat="1">
      <c r="BP706872" s="90"/>
    </row>
    <row r="706873" spans="68:68" customFormat="1">
      <c r="BP706873" s="90"/>
    </row>
    <row r="706874" spans="68:68" customFormat="1">
      <c r="BP706874" s="90"/>
    </row>
    <row r="706875" spans="68:68" customFormat="1">
      <c r="BP706875" s="90"/>
    </row>
    <row r="706876" spans="68:68" customFormat="1">
      <c r="BP706876" s="90"/>
    </row>
    <row r="706877" spans="68:68" customFormat="1">
      <c r="BP706877" s="90"/>
    </row>
    <row r="706878" spans="68:68" customFormat="1">
      <c r="BP706878" s="90"/>
    </row>
    <row r="706879" spans="68:68" customFormat="1">
      <c r="BP706879" s="90"/>
    </row>
    <row r="706880" spans="68:68" customFormat="1">
      <c r="BP706880" s="90"/>
    </row>
    <row r="706881" spans="68:68" customFormat="1">
      <c r="BP706881" s="90"/>
    </row>
    <row r="706882" spans="68:68" customFormat="1">
      <c r="BP706882" s="90"/>
    </row>
    <row r="706883" spans="68:68" customFormat="1">
      <c r="BP706883" s="90"/>
    </row>
    <row r="706884" spans="68:68" customFormat="1">
      <c r="BP706884" s="90"/>
    </row>
    <row r="706885" spans="68:68" customFormat="1">
      <c r="BP706885" s="90"/>
    </row>
    <row r="706886" spans="68:68" customFormat="1">
      <c r="BP706886" s="90"/>
    </row>
    <row r="706887" spans="68:68" customFormat="1">
      <c r="BP706887" s="90"/>
    </row>
    <row r="706888" spans="68:68" customFormat="1">
      <c r="BP706888" s="90"/>
    </row>
    <row r="706889" spans="68:68" customFormat="1">
      <c r="BP706889" s="90"/>
    </row>
    <row r="706890" spans="68:68" customFormat="1">
      <c r="BP706890" s="90"/>
    </row>
    <row r="706891" spans="68:68" customFormat="1">
      <c r="BP706891" s="90"/>
    </row>
    <row r="706892" spans="68:68" customFormat="1">
      <c r="BP706892" s="90"/>
    </row>
    <row r="706893" spans="68:68" customFormat="1">
      <c r="BP706893" s="90"/>
    </row>
    <row r="706894" spans="68:68" customFormat="1">
      <c r="BP706894" s="90"/>
    </row>
    <row r="706895" spans="68:68" customFormat="1">
      <c r="BP706895" s="90"/>
    </row>
    <row r="706896" spans="68:68" customFormat="1">
      <c r="BP706896" s="90"/>
    </row>
    <row r="706897" spans="68:68" customFormat="1">
      <c r="BP706897" s="90"/>
    </row>
    <row r="706898" spans="68:68" customFormat="1">
      <c r="BP706898" s="90"/>
    </row>
    <row r="706899" spans="68:68" customFormat="1">
      <c r="BP706899" s="90"/>
    </row>
    <row r="706900" spans="68:68" customFormat="1">
      <c r="BP706900" s="90"/>
    </row>
    <row r="706901" spans="68:68" customFormat="1">
      <c r="BP706901" s="90"/>
    </row>
    <row r="706902" spans="68:68" customFormat="1">
      <c r="BP706902" s="90"/>
    </row>
    <row r="706903" spans="68:68" customFormat="1">
      <c r="BP706903" s="90"/>
    </row>
    <row r="706904" spans="68:68" customFormat="1">
      <c r="BP706904" s="90"/>
    </row>
    <row r="706905" spans="68:68" customFormat="1">
      <c r="BP706905" s="90"/>
    </row>
    <row r="706906" spans="68:68" customFormat="1">
      <c r="BP706906" s="90"/>
    </row>
    <row r="706907" spans="68:68" customFormat="1">
      <c r="BP706907" s="90"/>
    </row>
    <row r="706908" spans="68:68" customFormat="1">
      <c r="BP706908" s="90"/>
    </row>
    <row r="706909" spans="68:68" customFormat="1">
      <c r="BP706909" s="90"/>
    </row>
    <row r="706910" spans="68:68" customFormat="1">
      <c r="BP706910" s="90"/>
    </row>
    <row r="706911" spans="68:68" customFormat="1">
      <c r="BP706911" s="90"/>
    </row>
    <row r="706912" spans="68:68" customFormat="1">
      <c r="BP706912" s="90"/>
    </row>
    <row r="706913" spans="68:68" customFormat="1">
      <c r="BP706913" s="90"/>
    </row>
    <row r="706914" spans="68:68" customFormat="1">
      <c r="BP706914" s="90"/>
    </row>
    <row r="706915" spans="68:68" customFormat="1">
      <c r="BP706915" s="90"/>
    </row>
    <row r="706916" spans="68:68" customFormat="1">
      <c r="BP706916" s="90"/>
    </row>
    <row r="706917" spans="68:68" customFormat="1">
      <c r="BP706917" s="90"/>
    </row>
    <row r="706918" spans="68:68" customFormat="1">
      <c r="BP706918" s="90"/>
    </row>
    <row r="706919" spans="68:68" customFormat="1">
      <c r="BP706919" s="90"/>
    </row>
    <row r="706920" spans="68:68" customFormat="1">
      <c r="BP706920" s="90"/>
    </row>
    <row r="706921" spans="68:68" customFormat="1">
      <c r="BP706921" s="90"/>
    </row>
    <row r="706922" spans="68:68" customFormat="1">
      <c r="BP706922" s="90"/>
    </row>
    <row r="706923" spans="68:68" customFormat="1">
      <c r="BP706923" s="90"/>
    </row>
    <row r="706924" spans="68:68" customFormat="1">
      <c r="BP706924" s="90"/>
    </row>
    <row r="706925" spans="68:68" customFormat="1">
      <c r="BP706925" s="90"/>
    </row>
    <row r="706926" spans="68:68" customFormat="1">
      <c r="BP706926" s="90"/>
    </row>
    <row r="706927" spans="68:68" customFormat="1">
      <c r="BP706927" s="90"/>
    </row>
    <row r="706928" spans="68:68" customFormat="1">
      <c r="BP706928" s="90"/>
    </row>
    <row r="706929" spans="68:68" customFormat="1">
      <c r="BP706929" s="90"/>
    </row>
    <row r="706930" spans="68:68" customFormat="1">
      <c r="BP706930" s="90"/>
    </row>
    <row r="706931" spans="68:68" customFormat="1">
      <c r="BP706931" s="90"/>
    </row>
    <row r="706932" spans="68:68" customFormat="1">
      <c r="BP706932" s="90"/>
    </row>
    <row r="706933" spans="68:68" customFormat="1">
      <c r="BP706933" s="90"/>
    </row>
    <row r="706934" spans="68:68" customFormat="1">
      <c r="BP706934" s="90"/>
    </row>
    <row r="706935" spans="68:68" customFormat="1">
      <c r="BP706935" s="90"/>
    </row>
    <row r="706936" spans="68:68" customFormat="1">
      <c r="BP706936" s="90"/>
    </row>
    <row r="706937" spans="68:68" customFormat="1">
      <c r="BP706937" s="90"/>
    </row>
    <row r="706938" spans="68:68" customFormat="1">
      <c r="BP706938" s="90"/>
    </row>
    <row r="706939" spans="68:68" customFormat="1">
      <c r="BP706939" s="90"/>
    </row>
    <row r="706940" spans="68:68" customFormat="1">
      <c r="BP706940" s="90"/>
    </row>
    <row r="706941" spans="68:68" customFormat="1">
      <c r="BP706941" s="90"/>
    </row>
    <row r="706942" spans="68:68" customFormat="1">
      <c r="BP706942" s="90"/>
    </row>
    <row r="706943" spans="68:68" customFormat="1">
      <c r="BP706943" s="90"/>
    </row>
    <row r="706944" spans="68:68" customFormat="1">
      <c r="BP706944" s="90"/>
    </row>
    <row r="706945" spans="68:68" customFormat="1">
      <c r="BP706945" s="90"/>
    </row>
    <row r="706946" spans="68:68" customFormat="1">
      <c r="BP706946" s="90"/>
    </row>
    <row r="706947" spans="68:68" customFormat="1">
      <c r="BP706947" s="90"/>
    </row>
    <row r="706948" spans="68:68" customFormat="1">
      <c r="BP706948" s="90"/>
    </row>
    <row r="706949" spans="68:68" customFormat="1">
      <c r="BP706949" s="90"/>
    </row>
    <row r="706950" spans="68:68" customFormat="1">
      <c r="BP706950" s="90"/>
    </row>
    <row r="706951" spans="68:68" customFormat="1">
      <c r="BP706951" s="90"/>
    </row>
    <row r="706952" spans="68:68" customFormat="1">
      <c r="BP706952" s="90"/>
    </row>
    <row r="706953" spans="68:68" customFormat="1">
      <c r="BP706953" s="90"/>
    </row>
    <row r="706954" spans="68:68" customFormat="1">
      <c r="BP706954" s="90"/>
    </row>
    <row r="706955" spans="68:68" customFormat="1">
      <c r="BP706955" s="90"/>
    </row>
    <row r="706956" spans="68:68" customFormat="1">
      <c r="BP706956" s="90"/>
    </row>
    <row r="706957" spans="68:68" customFormat="1">
      <c r="BP706957" s="90"/>
    </row>
    <row r="706958" spans="68:68" customFormat="1">
      <c r="BP706958" s="90"/>
    </row>
    <row r="706959" spans="68:68" customFormat="1">
      <c r="BP706959" s="90"/>
    </row>
    <row r="706960" spans="68:68" customFormat="1">
      <c r="BP706960" s="90"/>
    </row>
    <row r="706961" spans="68:68" customFormat="1">
      <c r="BP706961" s="90"/>
    </row>
    <row r="706962" spans="68:68" customFormat="1">
      <c r="BP706962" s="90"/>
    </row>
    <row r="706963" spans="68:68" customFormat="1">
      <c r="BP706963" s="90"/>
    </row>
    <row r="706964" spans="68:68" customFormat="1">
      <c r="BP706964" s="90"/>
    </row>
    <row r="706965" spans="68:68" customFormat="1">
      <c r="BP706965" s="90"/>
    </row>
    <row r="706966" spans="68:68" customFormat="1">
      <c r="BP706966" s="90"/>
    </row>
    <row r="706967" spans="68:68" customFormat="1">
      <c r="BP706967" s="90"/>
    </row>
    <row r="706968" spans="68:68" customFormat="1">
      <c r="BP706968" s="90"/>
    </row>
    <row r="706969" spans="68:68" customFormat="1">
      <c r="BP706969" s="90"/>
    </row>
    <row r="706970" spans="68:68" customFormat="1">
      <c r="BP706970" s="90"/>
    </row>
    <row r="706971" spans="68:68" customFormat="1">
      <c r="BP706971" s="90"/>
    </row>
    <row r="706972" spans="68:68" customFormat="1">
      <c r="BP706972" s="90"/>
    </row>
    <row r="706973" spans="68:68" customFormat="1">
      <c r="BP706973" s="90"/>
    </row>
    <row r="706974" spans="68:68" customFormat="1">
      <c r="BP706974" s="90"/>
    </row>
    <row r="706975" spans="68:68" customFormat="1">
      <c r="BP706975" s="90"/>
    </row>
    <row r="706976" spans="68:68" customFormat="1">
      <c r="BP706976" s="90"/>
    </row>
    <row r="706977" spans="68:68" customFormat="1">
      <c r="BP706977" s="90"/>
    </row>
    <row r="706978" spans="68:68" customFormat="1">
      <c r="BP706978" s="90"/>
    </row>
    <row r="706979" spans="68:68" customFormat="1">
      <c r="BP706979" s="90"/>
    </row>
    <row r="706980" spans="68:68" customFormat="1">
      <c r="BP706980" s="90"/>
    </row>
    <row r="706981" spans="68:68" customFormat="1">
      <c r="BP706981" s="90"/>
    </row>
    <row r="706982" spans="68:68" customFormat="1">
      <c r="BP706982" s="90"/>
    </row>
    <row r="706983" spans="68:68" customFormat="1">
      <c r="BP706983" s="90"/>
    </row>
    <row r="706984" spans="68:68" customFormat="1">
      <c r="BP706984" s="90"/>
    </row>
    <row r="706985" spans="68:68" customFormat="1">
      <c r="BP706985" s="90"/>
    </row>
    <row r="706986" spans="68:68" customFormat="1">
      <c r="BP706986" s="90"/>
    </row>
    <row r="706987" spans="68:68" customFormat="1">
      <c r="BP706987" s="90"/>
    </row>
    <row r="706988" spans="68:68" customFormat="1">
      <c r="BP706988" s="90"/>
    </row>
    <row r="706989" spans="68:68" customFormat="1">
      <c r="BP706989" s="90"/>
    </row>
    <row r="706990" spans="68:68" customFormat="1">
      <c r="BP706990" s="90"/>
    </row>
    <row r="706991" spans="68:68" customFormat="1">
      <c r="BP706991" s="90"/>
    </row>
    <row r="706992" spans="68:68" customFormat="1">
      <c r="BP706992" s="90"/>
    </row>
    <row r="706993" spans="68:68" customFormat="1">
      <c r="BP706993" s="90"/>
    </row>
    <row r="706994" spans="68:68" customFormat="1">
      <c r="BP706994" s="90"/>
    </row>
    <row r="706995" spans="68:68" customFormat="1">
      <c r="BP706995" s="90"/>
    </row>
    <row r="706996" spans="68:68" customFormat="1">
      <c r="BP706996" s="90"/>
    </row>
    <row r="706997" spans="68:68" customFormat="1">
      <c r="BP706997" s="90"/>
    </row>
    <row r="706998" spans="68:68" customFormat="1">
      <c r="BP706998" s="90"/>
    </row>
    <row r="706999" spans="68:68" customFormat="1">
      <c r="BP706999" s="90"/>
    </row>
    <row r="707000" spans="68:68" customFormat="1">
      <c r="BP707000" s="90"/>
    </row>
    <row r="707001" spans="68:68" customFormat="1">
      <c r="BP707001" s="90"/>
    </row>
    <row r="707002" spans="68:68" customFormat="1">
      <c r="BP707002" s="90"/>
    </row>
    <row r="707003" spans="68:68" customFormat="1">
      <c r="BP707003" s="90"/>
    </row>
    <row r="707004" spans="68:68" customFormat="1">
      <c r="BP707004" s="90"/>
    </row>
    <row r="707005" spans="68:68" customFormat="1">
      <c r="BP707005" s="90"/>
    </row>
    <row r="707006" spans="68:68" customFormat="1">
      <c r="BP707006" s="90"/>
    </row>
    <row r="707007" spans="68:68" customFormat="1">
      <c r="BP707007" s="90"/>
    </row>
    <row r="707008" spans="68:68" customFormat="1">
      <c r="BP707008" s="90"/>
    </row>
    <row r="707009" spans="68:68" customFormat="1">
      <c r="BP707009" s="90"/>
    </row>
    <row r="707010" spans="68:68" customFormat="1">
      <c r="BP707010" s="90"/>
    </row>
    <row r="707011" spans="68:68" customFormat="1">
      <c r="BP707011" s="90"/>
    </row>
    <row r="707012" spans="68:68" customFormat="1">
      <c r="BP707012" s="90"/>
    </row>
    <row r="707013" spans="68:68" customFormat="1">
      <c r="BP707013" s="90"/>
    </row>
    <row r="707014" spans="68:68" customFormat="1">
      <c r="BP707014" s="90"/>
    </row>
    <row r="707015" spans="68:68" customFormat="1">
      <c r="BP707015" s="90"/>
    </row>
    <row r="707016" spans="68:68" customFormat="1">
      <c r="BP707016" s="90"/>
    </row>
    <row r="707017" spans="68:68" customFormat="1">
      <c r="BP707017" s="90"/>
    </row>
    <row r="707018" spans="68:68" customFormat="1">
      <c r="BP707018" s="90"/>
    </row>
    <row r="707019" spans="68:68" customFormat="1">
      <c r="BP707019" s="90"/>
    </row>
    <row r="707020" spans="68:68" customFormat="1">
      <c r="BP707020" s="90"/>
    </row>
    <row r="707021" spans="68:68" customFormat="1">
      <c r="BP707021" s="90"/>
    </row>
    <row r="707022" spans="68:68" customFormat="1">
      <c r="BP707022" s="90"/>
    </row>
    <row r="707023" spans="68:68" customFormat="1">
      <c r="BP707023" s="90"/>
    </row>
    <row r="707024" spans="68:68" customFormat="1">
      <c r="BP707024" s="90"/>
    </row>
    <row r="707025" spans="68:68" customFormat="1">
      <c r="BP707025" s="90"/>
    </row>
    <row r="707026" spans="68:68" customFormat="1">
      <c r="BP707026" s="90"/>
    </row>
    <row r="707027" spans="68:68" customFormat="1">
      <c r="BP707027" s="90"/>
    </row>
    <row r="707028" spans="68:68" customFormat="1">
      <c r="BP707028" s="90"/>
    </row>
    <row r="707029" spans="68:68" customFormat="1">
      <c r="BP707029" s="90"/>
    </row>
    <row r="707030" spans="68:68" customFormat="1">
      <c r="BP707030" s="90"/>
    </row>
    <row r="707031" spans="68:68" customFormat="1">
      <c r="BP707031" s="90"/>
    </row>
    <row r="707032" spans="68:68" customFormat="1">
      <c r="BP707032" s="90"/>
    </row>
    <row r="707033" spans="68:68" customFormat="1">
      <c r="BP707033" s="90"/>
    </row>
    <row r="707034" spans="68:68" customFormat="1">
      <c r="BP707034" s="90"/>
    </row>
    <row r="707035" spans="68:68" customFormat="1">
      <c r="BP707035" s="90"/>
    </row>
    <row r="707036" spans="68:68" customFormat="1">
      <c r="BP707036" s="90"/>
    </row>
    <row r="707037" spans="68:68" customFormat="1">
      <c r="BP707037" s="90"/>
    </row>
    <row r="707038" spans="68:68" customFormat="1">
      <c r="BP707038" s="90"/>
    </row>
    <row r="707039" spans="68:68" customFormat="1">
      <c r="BP707039" s="90"/>
    </row>
    <row r="707040" spans="68:68" customFormat="1">
      <c r="BP707040" s="90"/>
    </row>
    <row r="707041" spans="68:68" customFormat="1">
      <c r="BP707041" s="90"/>
    </row>
    <row r="707042" spans="68:68" customFormat="1">
      <c r="BP707042" s="90"/>
    </row>
    <row r="707043" spans="68:68" customFormat="1">
      <c r="BP707043" s="90"/>
    </row>
    <row r="707044" spans="68:68" customFormat="1">
      <c r="BP707044" s="90"/>
    </row>
    <row r="707045" spans="68:68" customFormat="1">
      <c r="BP707045" s="90"/>
    </row>
    <row r="707046" spans="68:68" customFormat="1">
      <c r="BP707046" s="90"/>
    </row>
    <row r="707047" spans="68:68" customFormat="1">
      <c r="BP707047" s="90"/>
    </row>
    <row r="707048" spans="68:68" customFormat="1">
      <c r="BP707048" s="90"/>
    </row>
    <row r="707049" spans="68:68" customFormat="1">
      <c r="BP707049" s="90"/>
    </row>
    <row r="707050" spans="68:68" customFormat="1">
      <c r="BP707050" s="90"/>
    </row>
    <row r="707051" spans="68:68" customFormat="1">
      <c r="BP707051" s="90"/>
    </row>
    <row r="707052" spans="68:68" customFormat="1">
      <c r="BP707052" s="90"/>
    </row>
    <row r="707053" spans="68:68" customFormat="1">
      <c r="BP707053" s="90"/>
    </row>
    <row r="707054" spans="68:68" customFormat="1">
      <c r="BP707054" s="90"/>
    </row>
    <row r="707055" spans="68:68" customFormat="1">
      <c r="BP707055" s="90"/>
    </row>
    <row r="707056" spans="68:68" customFormat="1">
      <c r="BP707056" s="90"/>
    </row>
    <row r="707057" spans="68:68" customFormat="1">
      <c r="BP707057" s="90"/>
    </row>
    <row r="707058" spans="68:68" customFormat="1">
      <c r="BP707058" s="90"/>
    </row>
    <row r="707059" spans="68:68" customFormat="1">
      <c r="BP707059" s="90"/>
    </row>
    <row r="707060" spans="68:68" customFormat="1">
      <c r="BP707060" s="90"/>
    </row>
    <row r="707061" spans="68:68" customFormat="1">
      <c r="BP707061" s="90"/>
    </row>
    <row r="707062" spans="68:68" customFormat="1">
      <c r="BP707062" s="90"/>
    </row>
    <row r="707063" spans="68:68" customFormat="1">
      <c r="BP707063" s="90"/>
    </row>
    <row r="707064" spans="68:68" customFormat="1">
      <c r="BP707064" s="90"/>
    </row>
    <row r="707065" spans="68:68" customFormat="1">
      <c r="BP707065" s="90"/>
    </row>
    <row r="707066" spans="68:68" customFormat="1">
      <c r="BP707066" s="90"/>
    </row>
    <row r="707067" spans="68:68" customFormat="1">
      <c r="BP707067" s="90"/>
    </row>
    <row r="707068" spans="68:68" customFormat="1">
      <c r="BP707068" s="90"/>
    </row>
    <row r="707069" spans="68:68" customFormat="1">
      <c r="BP707069" s="90"/>
    </row>
    <row r="707070" spans="68:68" customFormat="1">
      <c r="BP707070" s="90"/>
    </row>
    <row r="707071" spans="68:68" customFormat="1">
      <c r="BP707071" s="90"/>
    </row>
    <row r="707072" spans="68:68" customFormat="1">
      <c r="BP707072" s="90"/>
    </row>
    <row r="707073" spans="68:68" customFormat="1">
      <c r="BP707073" s="90"/>
    </row>
    <row r="707074" spans="68:68" customFormat="1">
      <c r="BP707074" s="90"/>
    </row>
    <row r="707075" spans="68:68" customFormat="1">
      <c r="BP707075" s="90"/>
    </row>
    <row r="707076" spans="68:68" customFormat="1">
      <c r="BP707076" s="90"/>
    </row>
    <row r="707077" spans="68:68" customFormat="1">
      <c r="BP707077" s="90"/>
    </row>
    <row r="707078" spans="68:68" customFormat="1">
      <c r="BP707078" s="90"/>
    </row>
    <row r="707079" spans="68:68" customFormat="1">
      <c r="BP707079" s="90"/>
    </row>
    <row r="707080" spans="68:68" customFormat="1">
      <c r="BP707080" s="90"/>
    </row>
    <row r="707081" spans="68:68" customFormat="1">
      <c r="BP707081" s="90"/>
    </row>
    <row r="707082" spans="68:68" customFormat="1">
      <c r="BP707082" s="90"/>
    </row>
    <row r="707083" spans="68:68" customFormat="1">
      <c r="BP707083" s="90"/>
    </row>
    <row r="707084" spans="68:68" customFormat="1">
      <c r="BP707084" s="90"/>
    </row>
    <row r="707085" spans="68:68" customFormat="1">
      <c r="BP707085" s="90"/>
    </row>
    <row r="707086" spans="68:68" customFormat="1">
      <c r="BP707086" s="90"/>
    </row>
    <row r="707087" spans="68:68" customFormat="1">
      <c r="BP707087" s="90"/>
    </row>
    <row r="707088" spans="68:68" customFormat="1">
      <c r="BP707088" s="90"/>
    </row>
    <row r="707089" spans="68:68" customFormat="1">
      <c r="BP707089" s="90"/>
    </row>
    <row r="707090" spans="68:68" customFormat="1">
      <c r="BP707090" s="90"/>
    </row>
    <row r="707091" spans="68:68" customFormat="1">
      <c r="BP707091" s="90"/>
    </row>
    <row r="707092" spans="68:68" customFormat="1">
      <c r="BP707092" s="90"/>
    </row>
    <row r="707093" spans="68:68" customFormat="1">
      <c r="BP707093" s="90"/>
    </row>
    <row r="707094" spans="68:68" customFormat="1">
      <c r="BP707094" s="90"/>
    </row>
    <row r="707095" spans="68:68" customFormat="1">
      <c r="BP707095" s="90"/>
    </row>
    <row r="707096" spans="68:68" customFormat="1">
      <c r="BP707096" s="90"/>
    </row>
    <row r="707097" spans="68:68" customFormat="1">
      <c r="BP707097" s="90"/>
    </row>
    <row r="707098" spans="68:68" customFormat="1">
      <c r="BP707098" s="90"/>
    </row>
    <row r="707099" spans="68:68" customFormat="1">
      <c r="BP707099" s="90"/>
    </row>
    <row r="707100" spans="68:68" customFormat="1">
      <c r="BP707100" s="90"/>
    </row>
    <row r="707101" spans="68:68" customFormat="1">
      <c r="BP707101" s="90"/>
    </row>
    <row r="707102" spans="68:68" customFormat="1">
      <c r="BP707102" s="90"/>
    </row>
    <row r="707103" spans="68:68" customFormat="1">
      <c r="BP707103" s="90"/>
    </row>
    <row r="707104" spans="68:68" customFormat="1">
      <c r="BP707104" s="90"/>
    </row>
    <row r="707105" spans="68:68" customFormat="1">
      <c r="BP707105" s="90"/>
    </row>
    <row r="707106" spans="68:68" customFormat="1">
      <c r="BP707106" s="90"/>
    </row>
    <row r="707107" spans="68:68" customFormat="1">
      <c r="BP707107" s="90"/>
    </row>
    <row r="707108" spans="68:68" customFormat="1">
      <c r="BP707108" s="90"/>
    </row>
    <row r="707109" spans="68:68" customFormat="1">
      <c r="BP707109" s="90"/>
    </row>
    <row r="707110" spans="68:68" customFormat="1">
      <c r="BP707110" s="90"/>
    </row>
    <row r="707111" spans="68:68" customFormat="1">
      <c r="BP707111" s="90"/>
    </row>
    <row r="707112" spans="68:68" customFormat="1">
      <c r="BP707112" s="90"/>
    </row>
    <row r="707113" spans="68:68" customFormat="1">
      <c r="BP707113" s="90"/>
    </row>
    <row r="707114" spans="68:68" customFormat="1">
      <c r="BP707114" s="90"/>
    </row>
    <row r="707115" spans="68:68" customFormat="1">
      <c r="BP707115" s="90"/>
    </row>
    <row r="707116" spans="68:68" customFormat="1">
      <c r="BP707116" s="90"/>
    </row>
    <row r="707117" spans="68:68" customFormat="1">
      <c r="BP707117" s="90"/>
    </row>
    <row r="707118" spans="68:68" customFormat="1">
      <c r="BP707118" s="90"/>
    </row>
    <row r="707119" spans="68:68" customFormat="1">
      <c r="BP707119" s="90"/>
    </row>
    <row r="707120" spans="68:68" customFormat="1">
      <c r="BP707120" s="90"/>
    </row>
    <row r="707121" spans="68:68" customFormat="1">
      <c r="BP707121" s="90"/>
    </row>
    <row r="707122" spans="68:68" customFormat="1">
      <c r="BP707122" s="90"/>
    </row>
    <row r="707123" spans="68:68" customFormat="1">
      <c r="BP707123" s="90"/>
    </row>
    <row r="707124" spans="68:68" customFormat="1">
      <c r="BP707124" s="90"/>
    </row>
    <row r="707125" spans="68:68" customFormat="1">
      <c r="BP707125" s="90"/>
    </row>
    <row r="707126" spans="68:68" customFormat="1">
      <c r="BP707126" s="90"/>
    </row>
    <row r="707127" spans="68:68" customFormat="1">
      <c r="BP707127" s="90"/>
    </row>
    <row r="707128" spans="68:68" customFormat="1">
      <c r="BP707128" s="90"/>
    </row>
    <row r="707129" spans="68:68" customFormat="1">
      <c r="BP707129" s="90"/>
    </row>
    <row r="707130" spans="68:68" customFormat="1">
      <c r="BP707130" s="90"/>
    </row>
    <row r="707131" spans="68:68" customFormat="1">
      <c r="BP707131" s="90"/>
    </row>
    <row r="707132" spans="68:68" customFormat="1">
      <c r="BP707132" s="90"/>
    </row>
    <row r="707133" spans="68:68" customFormat="1">
      <c r="BP707133" s="90"/>
    </row>
    <row r="707134" spans="68:68" customFormat="1">
      <c r="BP707134" s="90"/>
    </row>
    <row r="707135" spans="68:68" customFormat="1">
      <c r="BP707135" s="90"/>
    </row>
    <row r="707136" spans="68:68" customFormat="1">
      <c r="BP707136" s="90"/>
    </row>
    <row r="707137" spans="68:68" customFormat="1">
      <c r="BP707137" s="90"/>
    </row>
    <row r="707138" spans="68:68" customFormat="1">
      <c r="BP707138" s="90"/>
    </row>
    <row r="707139" spans="68:68" customFormat="1">
      <c r="BP707139" s="90"/>
    </row>
    <row r="707140" spans="68:68" customFormat="1">
      <c r="BP707140" s="90"/>
    </row>
    <row r="707141" spans="68:68" customFormat="1">
      <c r="BP707141" s="90"/>
    </row>
    <row r="707142" spans="68:68" customFormat="1">
      <c r="BP707142" s="90"/>
    </row>
    <row r="707143" spans="68:68" customFormat="1">
      <c r="BP707143" s="90"/>
    </row>
    <row r="707144" spans="68:68" customFormat="1">
      <c r="BP707144" s="90"/>
    </row>
    <row r="707145" spans="68:68" customFormat="1">
      <c r="BP707145" s="90"/>
    </row>
    <row r="707146" spans="68:68" customFormat="1">
      <c r="BP707146" s="90"/>
    </row>
    <row r="707147" spans="68:68" customFormat="1">
      <c r="BP707147" s="90"/>
    </row>
    <row r="707148" spans="68:68" customFormat="1">
      <c r="BP707148" s="90"/>
    </row>
    <row r="707149" spans="68:68" customFormat="1">
      <c r="BP707149" s="90"/>
    </row>
    <row r="707150" spans="68:68" customFormat="1">
      <c r="BP707150" s="90"/>
    </row>
    <row r="707151" spans="68:68" customFormat="1">
      <c r="BP707151" s="90"/>
    </row>
    <row r="707152" spans="68:68" customFormat="1">
      <c r="BP707152" s="90"/>
    </row>
    <row r="707153" spans="68:68" customFormat="1">
      <c r="BP707153" s="90"/>
    </row>
    <row r="707154" spans="68:68" customFormat="1">
      <c r="BP707154" s="90"/>
    </row>
    <row r="707155" spans="68:68" customFormat="1">
      <c r="BP707155" s="90"/>
    </row>
    <row r="707156" spans="68:68" customFormat="1">
      <c r="BP707156" s="90"/>
    </row>
    <row r="707157" spans="68:68" customFormat="1">
      <c r="BP707157" s="90"/>
    </row>
    <row r="707158" spans="68:68" customFormat="1">
      <c r="BP707158" s="90"/>
    </row>
    <row r="707159" spans="68:68" customFormat="1">
      <c r="BP707159" s="90"/>
    </row>
    <row r="707160" spans="68:68" customFormat="1">
      <c r="BP707160" s="90"/>
    </row>
    <row r="707161" spans="68:68" customFormat="1">
      <c r="BP707161" s="90"/>
    </row>
    <row r="707162" spans="68:68" customFormat="1">
      <c r="BP707162" s="90"/>
    </row>
    <row r="707163" spans="68:68" customFormat="1">
      <c r="BP707163" s="90"/>
    </row>
    <row r="707164" spans="68:68" customFormat="1">
      <c r="BP707164" s="90"/>
    </row>
    <row r="707165" spans="68:68" customFormat="1">
      <c r="BP707165" s="90"/>
    </row>
    <row r="707166" spans="68:68" customFormat="1">
      <c r="BP707166" s="90"/>
    </row>
    <row r="707167" spans="68:68" customFormat="1">
      <c r="BP707167" s="90"/>
    </row>
    <row r="707168" spans="68:68" customFormat="1">
      <c r="BP707168" s="90"/>
    </row>
    <row r="707169" spans="68:68" customFormat="1">
      <c r="BP707169" s="90"/>
    </row>
    <row r="707170" spans="68:68" customFormat="1">
      <c r="BP707170" s="90"/>
    </row>
    <row r="707171" spans="68:68" customFormat="1">
      <c r="BP707171" s="90"/>
    </row>
    <row r="707172" spans="68:68" customFormat="1">
      <c r="BP707172" s="90"/>
    </row>
    <row r="707173" spans="68:68" customFormat="1">
      <c r="BP707173" s="90"/>
    </row>
    <row r="707174" spans="68:68" customFormat="1">
      <c r="BP707174" s="90"/>
    </row>
    <row r="707175" spans="68:68" customFormat="1">
      <c r="BP707175" s="90"/>
    </row>
    <row r="707176" spans="68:68" customFormat="1">
      <c r="BP707176" s="90"/>
    </row>
    <row r="707177" spans="68:68" customFormat="1">
      <c r="BP707177" s="90"/>
    </row>
    <row r="707178" spans="68:68" customFormat="1">
      <c r="BP707178" s="90"/>
    </row>
    <row r="707179" spans="68:68" customFormat="1">
      <c r="BP707179" s="90"/>
    </row>
    <row r="707180" spans="68:68" customFormat="1">
      <c r="BP707180" s="90"/>
    </row>
    <row r="707181" spans="68:68" customFormat="1">
      <c r="BP707181" s="90"/>
    </row>
    <row r="707182" spans="68:68" customFormat="1">
      <c r="BP707182" s="90"/>
    </row>
    <row r="707183" spans="68:68" customFormat="1">
      <c r="BP707183" s="90"/>
    </row>
    <row r="707184" spans="68:68" customFormat="1">
      <c r="BP707184" s="90"/>
    </row>
    <row r="707185" spans="68:68" customFormat="1">
      <c r="BP707185" s="90"/>
    </row>
    <row r="707186" spans="68:68" customFormat="1">
      <c r="BP707186" s="90"/>
    </row>
    <row r="707187" spans="68:68" customFormat="1">
      <c r="BP707187" s="90"/>
    </row>
    <row r="707188" spans="68:68" customFormat="1">
      <c r="BP707188" s="90"/>
    </row>
    <row r="707189" spans="68:68" customFormat="1">
      <c r="BP707189" s="90"/>
    </row>
    <row r="707190" spans="68:68" customFormat="1">
      <c r="BP707190" s="90"/>
    </row>
    <row r="707191" spans="68:68" customFormat="1">
      <c r="BP707191" s="90"/>
    </row>
    <row r="707192" spans="68:68" customFormat="1">
      <c r="BP707192" s="90"/>
    </row>
    <row r="707193" spans="68:68" customFormat="1">
      <c r="BP707193" s="90"/>
    </row>
    <row r="707194" spans="68:68" customFormat="1">
      <c r="BP707194" s="90"/>
    </row>
    <row r="707195" spans="68:68" customFormat="1">
      <c r="BP707195" s="90"/>
    </row>
    <row r="707196" spans="68:68" customFormat="1">
      <c r="BP707196" s="90"/>
    </row>
    <row r="707197" spans="68:68" customFormat="1">
      <c r="BP707197" s="90"/>
    </row>
    <row r="707198" spans="68:68" customFormat="1">
      <c r="BP707198" s="90"/>
    </row>
    <row r="707199" spans="68:68" customFormat="1">
      <c r="BP707199" s="90"/>
    </row>
    <row r="707200" spans="68:68" customFormat="1">
      <c r="BP707200" s="90"/>
    </row>
    <row r="707201" spans="68:68" customFormat="1">
      <c r="BP707201" s="90"/>
    </row>
    <row r="707202" spans="68:68" customFormat="1">
      <c r="BP707202" s="90"/>
    </row>
    <row r="707203" spans="68:68" customFormat="1">
      <c r="BP707203" s="90"/>
    </row>
    <row r="707204" spans="68:68" customFormat="1">
      <c r="BP707204" s="90"/>
    </row>
    <row r="707205" spans="68:68" customFormat="1">
      <c r="BP707205" s="90"/>
    </row>
    <row r="707206" spans="68:68" customFormat="1">
      <c r="BP707206" s="90"/>
    </row>
    <row r="707207" spans="68:68" customFormat="1">
      <c r="BP707207" s="90"/>
    </row>
    <row r="707208" spans="68:68" customFormat="1">
      <c r="BP707208" s="90"/>
    </row>
    <row r="707209" spans="68:68" customFormat="1">
      <c r="BP707209" s="90"/>
    </row>
    <row r="707210" spans="68:68" customFormat="1">
      <c r="BP707210" s="90"/>
    </row>
    <row r="707211" spans="68:68" customFormat="1">
      <c r="BP707211" s="90"/>
    </row>
    <row r="707212" spans="68:68" customFormat="1">
      <c r="BP707212" s="90"/>
    </row>
    <row r="707213" spans="68:68" customFormat="1">
      <c r="BP707213" s="90"/>
    </row>
    <row r="707214" spans="68:68" customFormat="1">
      <c r="BP707214" s="90"/>
    </row>
    <row r="707215" spans="68:68" customFormat="1">
      <c r="BP707215" s="90"/>
    </row>
    <row r="707216" spans="68:68" customFormat="1">
      <c r="BP707216" s="90"/>
    </row>
    <row r="707217" spans="68:68" customFormat="1">
      <c r="BP707217" s="90"/>
    </row>
    <row r="707218" spans="68:68" customFormat="1">
      <c r="BP707218" s="90"/>
    </row>
    <row r="707219" spans="68:68" customFormat="1">
      <c r="BP707219" s="90"/>
    </row>
    <row r="707220" spans="68:68" customFormat="1">
      <c r="BP707220" s="90"/>
    </row>
    <row r="707221" spans="68:68" customFormat="1">
      <c r="BP707221" s="90"/>
    </row>
    <row r="707222" spans="68:68" customFormat="1">
      <c r="BP707222" s="90"/>
    </row>
    <row r="707223" spans="68:68" customFormat="1">
      <c r="BP707223" s="90"/>
    </row>
    <row r="707224" spans="68:68" customFormat="1">
      <c r="BP707224" s="90"/>
    </row>
    <row r="707225" spans="68:68" customFormat="1">
      <c r="BP707225" s="90"/>
    </row>
    <row r="707226" spans="68:68" customFormat="1">
      <c r="BP707226" s="90"/>
    </row>
    <row r="707227" spans="68:68" customFormat="1">
      <c r="BP707227" s="90"/>
    </row>
    <row r="707228" spans="68:68" customFormat="1">
      <c r="BP707228" s="90"/>
    </row>
    <row r="707229" spans="68:68" customFormat="1">
      <c r="BP707229" s="90"/>
    </row>
    <row r="707230" spans="68:68" customFormat="1">
      <c r="BP707230" s="90"/>
    </row>
    <row r="707231" spans="68:68" customFormat="1">
      <c r="BP707231" s="90"/>
    </row>
    <row r="707232" spans="68:68" customFormat="1">
      <c r="BP707232" s="90"/>
    </row>
    <row r="707233" spans="68:68" customFormat="1">
      <c r="BP707233" s="90"/>
    </row>
    <row r="707234" spans="68:68" customFormat="1">
      <c r="BP707234" s="90"/>
    </row>
    <row r="707235" spans="68:68" customFormat="1">
      <c r="BP707235" s="90"/>
    </row>
    <row r="707236" spans="68:68" customFormat="1">
      <c r="BP707236" s="90"/>
    </row>
    <row r="707237" spans="68:68" customFormat="1">
      <c r="BP707237" s="90"/>
    </row>
    <row r="707238" spans="68:68" customFormat="1">
      <c r="BP707238" s="90"/>
    </row>
    <row r="707239" spans="68:68" customFormat="1">
      <c r="BP707239" s="90"/>
    </row>
    <row r="707240" spans="68:68" customFormat="1">
      <c r="BP707240" s="90"/>
    </row>
    <row r="707241" spans="68:68" customFormat="1">
      <c r="BP707241" s="90"/>
    </row>
    <row r="707242" spans="68:68" customFormat="1">
      <c r="BP707242" s="90"/>
    </row>
    <row r="707243" spans="68:68" customFormat="1">
      <c r="BP707243" s="90"/>
    </row>
    <row r="707244" spans="68:68" customFormat="1">
      <c r="BP707244" s="90"/>
    </row>
    <row r="707245" spans="68:68" customFormat="1">
      <c r="BP707245" s="90"/>
    </row>
    <row r="707246" spans="68:68" customFormat="1">
      <c r="BP707246" s="90"/>
    </row>
    <row r="707247" spans="68:68" customFormat="1">
      <c r="BP707247" s="90"/>
    </row>
    <row r="707248" spans="68:68" customFormat="1">
      <c r="BP707248" s="90"/>
    </row>
    <row r="707249" spans="68:68" customFormat="1">
      <c r="BP707249" s="90"/>
    </row>
    <row r="707250" spans="68:68" customFormat="1">
      <c r="BP707250" s="90"/>
    </row>
    <row r="707251" spans="68:68" customFormat="1">
      <c r="BP707251" s="90"/>
    </row>
    <row r="707252" spans="68:68" customFormat="1">
      <c r="BP707252" s="90"/>
    </row>
    <row r="707253" spans="68:68" customFormat="1">
      <c r="BP707253" s="90"/>
    </row>
    <row r="707254" spans="68:68" customFormat="1">
      <c r="BP707254" s="90"/>
    </row>
    <row r="707255" spans="68:68" customFormat="1">
      <c r="BP707255" s="90"/>
    </row>
    <row r="707256" spans="68:68" customFormat="1">
      <c r="BP707256" s="90"/>
    </row>
    <row r="707257" spans="68:68" customFormat="1">
      <c r="BP707257" s="90"/>
    </row>
    <row r="707258" spans="68:68" customFormat="1">
      <c r="BP707258" s="90"/>
    </row>
    <row r="707259" spans="68:68" customFormat="1">
      <c r="BP707259" s="90"/>
    </row>
    <row r="707260" spans="68:68" customFormat="1">
      <c r="BP707260" s="90"/>
    </row>
    <row r="707261" spans="68:68" customFormat="1">
      <c r="BP707261" s="90"/>
    </row>
    <row r="707262" spans="68:68" customFormat="1">
      <c r="BP707262" s="90"/>
    </row>
    <row r="707263" spans="68:68" customFormat="1">
      <c r="BP707263" s="90"/>
    </row>
    <row r="707264" spans="68:68" customFormat="1">
      <c r="BP707264" s="90"/>
    </row>
    <row r="707265" spans="68:68" customFormat="1">
      <c r="BP707265" s="90"/>
    </row>
    <row r="707266" spans="68:68" customFormat="1">
      <c r="BP707266" s="90"/>
    </row>
    <row r="707267" spans="68:68" customFormat="1">
      <c r="BP707267" s="90"/>
    </row>
    <row r="707268" spans="68:68" customFormat="1">
      <c r="BP707268" s="90"/>
    </row>
    <row r="707269" spans="68:68" customFormat="1">
      <c r="BP707269" s="90"/>
    </row>
    <row r="707270" spans="68:68" customFormat="1">
      <c r="BP707270" s="90"/>
    </row>
    <row r="707271" spans="68:68" customFormat="1">
      <c r="BP707271" s="90"/>
    </row>
    <row r="707272" spans="68:68" customFormat="1">
      <c r="BP707272" s="90"/>
    </row>
    <row r="707273" spans="68:68" customFormat="1">
      <c r="BP707273" s="90"/>
    </row>
    <row r="707274" spans="68:68" customFormat="1">
      <c r="BP707274" s="90"/>
    </row>
    <row r="707275" spans="68:68" customFormat="1">
      <c r="BP707275" s="90"/>
    </row>
    <row r="707276" spans="68:68" customFormat="1">
      <c r="BP707276" s="90"/>
    </row>
    <row r="707277" spans="68:68" customFormat="1">
      <c r="BP707277" s="90"/>
    </row>
    <row r="707278" spans="68:68" customFormat="1">
      <c r="BP707278" s="90"/>
    </row>
    <row r="707279" spans="68:68" customFormat="1">
      <c r="BP707279" s="90"/>
    </row>
    <row r="707280" spans="68:68" customFormat="1">
      <c r="BP707280" s="90"/>
    </row>
    <row r="707281" spans="68:68" customFormat="1">
      <c r="BP707281" s="90"/>
    </row>
    <row r="707282" spans="68:68" customFormat="1">
      <c r="BP707282" s="90"/>
    </row>
    <row r="707283" spans="68:68" customFormat="1">
      <c r="BP707283" s="90"/>
    </row>
    <row r="707284" spans="68:68" customFormat="1">
      <c r="BP707284" s="90"/>
    </row>
    <row r="707285" spans="68:68" customFormat="1">
      <c r="BP707285" s="90"/>
    </row>
    <row r="707286" spans="68:68" customFormat="1">
      <c r="BP707286" s="90"/>
    </row>
    <row r="707287" spans="68:68" customFormat="1">
      <c r="BP707287" s="90"/>
    </row>
    <row r="707288" spans="68:68" customFormat="1">
      <c r="BP707288" s="90"/>
    </row>
    <row r="707289" spans="68:68" customFormat="1">
      <c r="BP707289" s="90"/>
    </row>
    <row r="707290" spans="68:68" customFormat="1">
      <c r="BP707290" s="90"/>
    </row>
    <row r="707291" spans="68:68" customFormat="1">
      <c r="BP707291" s="90"/>
    </row>
    <row r="707292" spans="68:68" customFormat="1">
      <c r="BP707292" s="90"/>
    </row>
    <row r="707293" spans="68:68" customFormat="1">
      <c r="BP707293" s="90"/>
    </row>
    <row r="707294" spans="68:68" customFormat="1">
      <c r="BP707294" s="90"/>
    </row>
    <row r="707295" spans="68:68" customFormat="1">
      <c r="BP707295" s="90"/>
    </row>
    <row r="707296" spans="68:68" customFormat="1">
      <c r="BP707296" s="90"/>
    </row>
    <row r="707297" spans="68:68" customFormat="1">
      <c r="BP707297" s="90"/>
    </row>
    <row r="707298" spans="68:68" customFormat="1">
      <c r="BP707298" s="90"/>
    </row>
    <row r="707299" spans="68:68" customFormat="1">
      <c r="BP707299" s="90"/>
    </row>
    <row r="707300" spans="68:68" customFormat="1">
      <c r="BP707300" s="90"/>
    </row>
    <row r="707301" spans="68:68" customFormat="1">
      <c r="BP707301" s="90"/>
    </row>
    <row r="707302" spans="68:68" customFormat="1">
      <c r="BP707302" s="90"/>
    </row>
    <row r="707303" spans="68:68" customFormat="1">
      <c r="BP707303" s="90"/>
    </row>
    <row r="707304" spans="68:68" customFormat="1">
      <c r="BP707304" s="90"/>
    </row>
    <row r="707305" spans="68:68" customFormat="1">
      <c r="BP707305" s="90"/>
    </row>
    <row r="707306" spans="68:68" customFormat="1">
      <c r="BP707306" s="90"/>
    </row>
    <row r="707307" spans="68:68" customFormat="1">
      <c r="BP707307" s="90"/>
    </row>
    <row r="707308" spans="68:68" customFormat="1">
      <c r="BP707308" s="90"/>
    </row>
    <row r="707309" spans="68:68" customFormat="1">
      <c r="BP707309" s="90"/>
    </row>
    <row r="707310" spans="68:68" customFormat="1">
      <c r="BP707310" s="90"/>
    </row>
    <row r="707311" spans="68:68" customFormat="1">
      <c r="BP707311" s="90"/>
    </row>
    <row r="707312" spans="68:68" customFormat="1">
      <c r="BP707312" s="90"/>
    </row>
    <row r="707313" spans="68:68" customFormat="1">
      <c r="BP707313" s="90"/>
    </row>
    <row r="707314" spans="68:68" customFormat="1">
      <c r="BP707314" s="90"/>
    </row>
    <row r="707315" spans="68:68" customFormat="1">
      <c r="BP707315" s="90"/>
    </row>
    <row r="707316" spans="68:68" customFormat="1">
      <c r="BP707316" s="90"/>
    </row>
    <row r="707317" spans="68:68" customFormat="1">
      <c r="BP707317" s="90"/>
    </row>
    <row r="707318" spans="68:68" customFormat="1">
      <c r="BP707318" s="90"/>
    </row>
    <row r="707319" spans="68:68" customFormat="1">
      <c r="BP707319" s="90"/>
    </row>
    <row r="707320" spans="68:68" customFormat="1">
      <c r="BP707320" s="90"/>
    </row>
    <row r="707321" spans="68:68" customFormat="1">
      <c r="BP707321" s="90"/>
    </row>
    <row r="707322" spans="68:68" customFormat="1">
      <c r="BP707322" s="90"/>
    </row>
    <row r="707323" spans="68:68" customFormat="1">
      <c r="BP707323" s="90"/>
    </row>
    <row r="707324" spans="68:68" customFormat="1">
      <c r="BP707324" s="90"/>
    </row>
    <row r="707325" spans="68:68" customFormat="1">
      <c r="BP707325" s="90"/>
    </row>
    <row r="707326" spans="68:68" customFormat="1">
      <c r="BP707326" s="90"/>
    </row>
    <row r="707327" spans="68:68" customFormat="1">
      <c r="BP707327" s="90"/>
    </row>
    <row r="707328" spans="68:68" customFormat="1">
      <c r="BP707328" s="90"/>
    </row>
    <row r="707329" spans="68:68" customFormat="1">
      <c r="BP707329" s="90"/>
    </row>
    <row r="707330" spans="68:68" customFormat="1">
      <c r="BP707330" s="90"/>
    </row>
    <row r="707331" spans="68:68" customFormat="1">
      <c r="BP707331" s="90"/>
    </row>
    <row r="707332" spans="68:68" customFormat="1">
      <c r="BP707332" s="90"/>
    </row>
    <row r="707333" spans="68:68" customFormat="1">
      <c r="BP707333" s="90"/>
    </row>
    <row r="707334" spans="68:68" customFormat="1">
      <c r="BP707334" s="90"/>
    </row>
    <row r="707335" spans="68:68" customFormat="1">
      <c r="BP707335" s="90"/>
    </row>
    <row r="707336" spans="68:68" customFormat="1">
      <c r="BP707336" s="90"/>
    </row>
    <row r="707337" spans="68:68" customFormat="1">
      <c r="BP707337" s="90"/>
    </row>
    <row r="707338" spans="68:68" customFormat="1">
      <c r="BP707338" s="90"/>
    </row>
    <row r="707339" spans="68:68" customFormat="1">
      <c r="BP707339" s="90"/>
    </row>
    <row r="707340" spans="68:68" customFormat="1">
      <c r="BP707340" s="90"/>
    </row>
    <row r="707341" spans="68:68" customFormat="1">
      <c r="BP707341" s="90"/>
    </row>
    <row r="707342" spans="68:68" customFormat="1">
      <c r="BP707342" s="90"/>
    </row>
    <row r="707343" spans="68:68" customFormat="1">
      <c r="BP707343" s="90"/>
    </row>
    <row r="707344" spans="68:68" customFormat="1">
      <c r="BP707344" s="90"/>
    </row>
    <row r="707345" spans="68:68" customFormat="1">
      <c r="BP707345" s="90"/>
    </row>
    <row r="707346" spans="68:68" customFormat="1">
      <c r="BP707346" s="90"/>
    </row>
    <row r="707347" spans="68:68" customFormat="1">
      <c r="BP707347" s="90"/>
    </row>
    <row r="707348" spans="68:68" customFormat="1">
      <c r="BP707348" s="90"/>
    </row>
    <row r="707349" spans="68:68" customFormat="1">
      <c r="BP707349" s="90"/>
    </row>
    <row r="707350" spans="68:68" customFormat="1">
      <c r="BP707350" s="90"/>
    </row>
    <row r="707351" spans="68:68" customFormat="1">
      <c r="BP707351" s="90"/>
    </row>
    <row r="707352" spans="68:68" customFormat="1">
      <c r="BP707352" s="90"/>
    </row>
    <row r="707353" spans="68:68" customFormat="1">
      <c r="BP707353" s="90"/>
    </row>
    <row r="707354" spans="68:68" customFormat="1">
      <c r="BP707354" s="90"/>
    </row>
    <row r="707355" spans="68:68" customFormat="1">
      <c r="BP707355" s="90"/>
    </row>
    <row r="707356" spans="68:68" customFormat="1">
      <c r="BP707356" s="90"/>
    </row>
    <row r="707357" spans="68:68" customFormat="1">
      <c r="BP707357" s="90"/>
    </row>
    <row r="707358" spans="68:68" customFormat="1">
      <c r="BP707358" s="90"/>
    </row>
    <row r="707359" spans="68:68" customFormat="1">
      <c r="BP707359" s="90"/>
    </row>
    <row r="707360" spans="68:68" customFormat="1">
      <c r="BP707360" s="90"/>
    </row>
    <row r="707361" spans="68:68" customFormat="1">
      <c r="BP707361" s="90"/>
    </row>
    <row r="707362" spans="68:68" customFormat="1">
      <c r="BP707362" s="90"/>
    </row>
    <row r="707363" spans="68:68" customFormat="1">
      <c r="BP707363" s="90"/>
    </row>
    <row r="707364" spans="68:68" customFormat="1">
      <c r="BP707364" s="90"/>
    </row>
    <row r="707365" spans="68:68" customFormat="1">
      <c r="BP707365" s="90"/>
    </row>
    <row r="707366" spans="68:68" customFormat="1">
      <c r="BP707366" s="90"/>
    </row>
    <row r="707367" spans="68:68" customFormat="1">
      <c r="BP707367" s="90"/>
    </row>
    <row r="707368" spans="68:68" customFormat="1">
      <c r="BP707368" s="90"/>
    </row>
    <row r="707369" spans="68:68" customFormat="1">
      <c r="BP707369" s="90"/>
    </row>
    <row r="707370" spans="68:68" customFormat="1">
      <c r="BP707370" s="90"/>
    </row>
    <row r="707371" spans="68:68" customFormat="1">
      <c r="BP707371" s="90"/>
    </row>
    <row r="707372" spans="68:68" customFormat="1">
      <c r="BP707372" s="90"/>
    </row>
    <row r="707373" spans="68:68" customFormat="1">
      <c r="BP707373" s="90"/>
    </row>
    <row r="707374" spans="68:68" customFormat="1">
      <c r="BP707374" s="90"/>
    </row>
    <row r="707375" spans="68:68" customFormat="1">
      <c r="BP707375" s="90"/>
    </row>
    <row r="707376" spans="68:68" customFormat="1">
      <c r="BP707376" s="90"/>
    </row>
    <row r="707377" spans="68:68" customFormat="1">
      <c r="BP707377" s="90"/>
    </row>
    <row r="707378" spans="68:68" customFormat="1">
      <c r="BP707378" s="90"/>
    </row>
    <row r="707379" spans="68:68" customFormat="1">
      <c r="BP707379" s="90"/>
    </row>
    <row r="707380" spans="68:68" customFormat="1">
      <c r="BP707380" s="90"/>
    </row>
    <row r="707381" spans="68:68" customFormat="1">
      <c r="BP707381" s="90"/>
    </row>
    <row r="707382" spans="68:68" customFormat="1">
      <c r="BP707382" s="90"/>
    </row>
    <row r="707383" spans="68:68" customFormat="1">
      <c r="BP707383" s="90"/>
    </row>
    <row r="707384" spans="68:68" customFormat="1">
      <c r="BP707384" s="90"/>
    </row>
    <row r="707385" spans="68:68" customFormat="1">
      <c r="BP707385" s="90"/>
    </row>
    <row r="707386" spans="68:68" customFormat="1">
      <c r="BP707386" s="90"/>
    </row>
    <row r="707387" spans="68:68" customFormat="1">
      <c r="BP707387" s="90"/>
    </row>
    <row r="707388" spans="68:68" customFormat="1">
      <c r="BP707388" s="90"/>
    </row>
    <row r="707389" spans="68:68" customFormat="1">
      <c r="BP707389" s="90"/>
    </row>
    <row r="707390" spans="68:68" customFormat="1">
      <c r="BP707390" s="90"/>
    </row>
    <row r="707391" spans="68:68" customFormat="1">
      <c r="BP707391" s="90"/>
    </row>
    <row r="707392" spans="68:68" customFormat="1">
      <c r="BP707392" s="90"/>
    </row>
    <row r="707393" spans="68:68" customFormat="1">
      <c r="BP707393" s="90"/>
    </row>
    <row r="707394" spans="68:68" customFormat="1">
      <c r="BP707394" s="90"/>
    </row>
    <row r="707395" spans="68:68" customFormat="1">
      <c r="BP707395" s="90"/>
    </row>
    <row r="707396" spans="68:68" customFormat="1">
      <c r="BP707396" s="90"/>
    </row>
    <row r="707397" spans="68:68" customFormat="1">
      <c r="BP707397" s="90"/>
    </row>
    <row r="707398" spans="68:68" customFormat="1">
      <c r="BP707398" s="90"/>
    </row>
    <row r="707399" spans="68:68" customFormat="1">
      <c r="BP707399" s="90"/>
    </row>
    <row r="707400" spans="68:68" customFormat="1">
      <c r="BP707400" s="90"/>
    </row>
    <row r="707401" spans="68:68" customFormat="1">
      <c r="BP707401" s="90"/>
    </row>
    <row r="707402" spans="68:68" customFormat="1">
      <c r="BP707402" s="90"/>
    </row>
    <row r="707403" spans="68:68" customFormat="1">
      <c r="BP707403" s="90"/>
    </row>
    <row r="707404" spans="68:68" customFormat="1">
      <c r="BP707404" s="90"/>
    </row>
    <row r="707405" spans="68:68" customFormat="1">
      <c r="BP707405" s="90"/>
    </row>
    <row r="707406" spans="68:68" customFormat="1">
      <c r="BP707406" s="90"/>
    </row>
    <row r="707407" spans="68:68" customFormat="1">
      <c r="BP707407" s="90"/>
    </row>
    <row r="707408" spans="68:68" customFormat="1">
      <c r="BP707408" s="90"/>
    </row>
    <row r="707409" spans="68:68" customFormat="1">
      <c r="BP707409" s="90"/>
    </row>
    <row r="707410" spans="68:68" customFormat="1">
      <c r="BP707410" s="90"/>
    </row>
    <row r="707411" spans="68:68" customFormat="1">
      <c r="BP707411" s="90"/>
    </row>
    <row r="707412" spans="68:68" customFormat="1">
      <c r="BP707412" s="90"/>
    </row>
    <row r="707413" spans="68:68" customFormat="1">
      <c r="BP707413" s="90"/>
    </row>
    <row r="707414" spans="68:68" customFormat="1">
      <c r="BP707414" s="90"/>
    </row>
    <row r="707415" spans="68:68" customFormat="1">
      <c r="BP707415" s="90"/>
    </row>
    <row r="707416" spans="68:68" customFormat="1">
      <c r="BP707416" s="90"/>
    </row>
    <row r="707417" spans="68:68" customFormat="1">
      <c r="BP707417" s="90"/>
    </row>
    <row r="707418" spans="68:68" customFormat="1">
      <c r="BP707418" s="90"/>
    </row>
    <row r="707419" spans="68:68" customFormat="1">
      <c r="BP707419" s="90"/>
    </row>
    <row r="707420" spans="68:68" customFormat="1">
      <c r="BP707420" s="90"/>
    </row>
    <row r="707421" spans="68:68" customFormat="1">
      <c r="BP707421" s="90"/>
    </row>
    <row r="707422" spans="68:68" customFormat="1">
      <c r="BP707422" s="90"/>
    </row>
    <row r="707423" spans="68:68" customFormat="1">
      <c r="BP707423" s="90"/>
    </row>
    <row r="707424" spans="68:68" customFormat="1">
      <c r="BP707424" s="90"/>
    </row>
    <row r="707425" spans="68:68" customFormat="1">
      <c r="BP707425" s="90"/>
    </row>
    <row r="707426" spans="68:68" customFormat="1">
      <c r="BP707426" s="90"/>
    </row>
    <row r="707427" spans="68:68" customFormat="1">
      <c r="BP707427" s="90"/>
    </row>
    <row r="707428" spans="68:68" customFormat="1">
      <c r="BP707428" s="90"/>
    </row>
    <row r="707429" spans="68:68" customFormat="1">
      <c r="BP707429" s="90"/>
    </row>
    <row r="707430" spans="68:68" customFormat="1">
      <c r="BP707430" s="90"/>
    </row>
    <row r="707431" spans="68:68" customFormat="1">
      <c r="BP707431" s="90"/>
    </row>
    <row r="707432" spans="68:68" customFormat="1">
      <c r="BP707432" s="90"/>
    </row>
    <row r="707433" spans="68:68" customFormat="1">
      <c r="BP707433" s="90"/>
    </row>
    <row r="707434" spans="68:68" customFormat="1">
      <c r="BP707434" s="90"/>
    </row>
    <row r="707435" spans="68:68" customFormat="1">
      <c r="BP707435" s="90"/>
    </row>
    <row r="707436" spans="68:68" customFormat="1">
      <c r="BP707436" s="90"/>
    </row>
    <row r="707437" spans="68:68" customFormat="1">
      <c r="BP707437" s="90"/>
    </row>
    <row r="707438" spans="68:68" customFormat="1">
      <c r="BP707438" s="90"/>
    </row>
    <row r="707439" spans="68:68" customFormat="1">
      <c r="BP707439" s="90"/>
    </row>
    <row r="707440" spans="68:68" customFormat="1">
      <c r="BP707440" s="90"/>
    </row>
    <row r="707441" spans="68:68" customFormat="1">
      <c r="BP707441" s="90"/>
    </row>
    <row r="707442" spans="68:68" customFormat="1">
      <c r="BP707442" s="90"/>
    </row>
    <row r="707443" spans="68:68" customFormat="1">
      <c r="BP707443" s="90"/>
    </row>
    <row r="707444" spans="68:68" customFormat="1">
      <c r="BP707444" s="90"/>
    </row>
    <row r="707445" spans="68:68" customFormat="1">
      <c r="BP707445" s="90"/>
    </row>
    <row r="707446" spans="68:68" customFormat="1">
      <c r="BP707446" s="90"/>
    </row>
    <row r="707447" spans="68:68" customFormat="1">
      <c r="BP707447" s="90"/>
    </row>
    <row r="707448" spans="68:68" customFormat="1">
      <c r="BP707448" s="90"/>
    </row>
    <row r="707449" spans="68:68" customFormat="1">
      <c r="BP707449" s="90"/>
    </row>
    <row r="707450" spans="68:68" customFormat="1">
      <c r="BP707450" s="90"/>
    </row>
    <row r="707451" spans="68:68" customFormat="1">
      <c r="BP707451" s="90"/>
    </row>
    <row r="707452" spans="68:68" customFormat="1">
      <c r="BP707452" s="90"/>
    </row>
    <row r="707453" spans="68:68" customFormat="1">
      <c r="BP707453" s="90"/>
    </row>
    <row r="707454" spans="68:68" customFormat="1">
      <c r="BP707454" s="90"/>
    </row>
    <row r="707455" spans="68:68" customFormat="1">
      <c r="BP707455" s="90"/>
    </row>
    <row r="707456" spans="68:68" customFormat="1">
      <c r="BP707456" s="90"/>
    </row>
    <row r="707457" spans="68:68" customFormat="1">
      <c r="BP707457" s="90"/>
    </row>
    <row r="707458" spans="68:68" customFormat="1">
      <c r="BP707458" s="90"/>
    </row>
    <row r="707459" spans="68:68" customFormat="1">
      <c r="BP707459" s="90"/>
    </row>
    <row r="707460" spans="68:68" customFormat="1">
      <c r="BP707460" s="90"/>
    </row>
    <row r="707461" spans="68:68" customFormat="1">
      <c r="BP707461" s="90"/>
    </row>
    <row r="707462" spans="68:68" customFormat="1">
      <c r="BP707462" s="90"/>
    </row>
    <row r="707463" spans="68:68" customFormat="1">
      <c r="BP707463" s="90"/>
    </row>
    <row r="707464" spans="68:68" customFormat="1">
      <c r="BP707464" s="90"/>
    </row>
    <row r="707465" spans="68:68" customFormat="1">
      <c r="BP707465" s="90"/>
    </row>
    <row r="707466" spans="68:68" customFormat="1">
      <c r="BP707466" s="90"/>
    </row>
    <row r="707467" spans="68:68" customFormat="1">
      <c r="BP707467" s="90"/>
    </row>
    <row r="707468" spans="68:68" customFormat="1">
      <c r="BP707468" s="90"/>
    </row>
    <row r="707469" spans="68:68" customFormat="1">
      <c r="BP707469" s="90"/>
    </row>
    <row r="707470" spans="68:68" customFormat="1">
      <c r="BP707470" s="90"/>
    </row>
    <row r="707471" spans="68:68" customFormat="1">
      <c r="BP707471" s="90"/>
    </row>
    <row r="707472" spans="68:68" customFormat="1">
      <c r="BP707472" s="90"/>
    </row>
    <row r="707473" spans="68:68" customFormat="1">
      <c r="BP707473" s="90"/>
    </row>
    <row r="707474" spans="68:68" customFormat="1">
      <c r="BP707474" s="90"/>
    </row>
    <row r="707475" spans="68:68" customFormat="1">
      <c r="BP707475" s="90"/>
    </row>
    <row r="707476" spans="68:68" customFormat="1">
      <c r="BP707476" s="90"/>
    </row>
    <row r="707477" spans="68:68" customFormat="1">
      <c r="BP707477" s="90"/>
    </row>
    <row r="707478" spans="68:68" customFormat="1">
      <c r="BP707478" s="90"/>
    </row>
    <row r="707479" spans="68:68" customFormat="1">
      <c r="BP707479" s="90"/>
    </row>
    <row r="707480" spans="68:68" customFormat="1">
      <c r="BP707480" s="90"/>
    </row>
    <row r="707481" spans="68:68" customFormat="1">
      <c r="BP707481" s="90"/>
    </row>
    <row r="707482" spans="68:68" customFormat="1">
      <c r="BP707482" s="90"/>
    </row>
    <row r="707483" spans="68:68" customFormat="1">
      <c r="BP707483" s="90"/>
    </row>
    <row r="707484" spans="68:68" customFormat="1">
      <c r="BP707484" s="90"/>
    </row>
    <row r="707485" spans="68:68" customFormat="1">
      <c r="BP707485" s="90"/>
    </row>
    <row r="707486" spans="68:68" customFormat="1">
      <c r="BP707486" s="90"/>
    </row>
    <row r="707487" spans="68:68" customFormat="1">
      <c r="BP707487" s="90"/>
    </row>
    <row r="707488" spans="68:68" customFormat="1">
      <c r="BP707488" s="90"/>
    </row>
    <row r="707489" spans="68:68" customFormat="1">
      <c r="BP707489" s="90"/>
    </row>
    <row r="707490" spans="68:68" customFormat="1">
      <c r="BP707490" s="90"/>
    </row>
    <row r="707491" spans="68:68" customFormat="1">
      <c r="BP707491" s="90"/>
    </row>
    <row r="707492" spans="68:68" customFormat="1">
      <c r="BP707492" s="90"/>
    </row>
    <row r="707493" spans="68:68" customFormat="1">
      <c r="BP707493" s="90"/>
    </row>
    <row r="707494" spans="68:68" customFormat="1">
      <c r="BP707494" s="90"/>
    </row>
    <row r="707495" spans="68:68" customFormat="1">
      <c r="BP707495" s="90"/>
    </row>
    <row r="707496" spans="68:68" customFormat="1">
      <c r="BP707496" s="90"/>
    </row>
    <row r="707497" spans="68:68" customFormat="1">
      <c r="BP707497" s="90"/>
    </row>
    <row r="707498" spans="68:68" customFormat="1">
      <c r="BP707498" s="90"/>
    </row>
    <row r="707499" spans="68:68" customFormat="1">
      <c r="BP707499" s="90"/>
    </row>
    <row r="707500" spans="68:68" customFormat="1">
      <c r="BP707500" s="90"/>
    </row>
    <row r="707501" spans="68:68" customFormat="1">
      <c r="BP707501" s="90"/>
    </row>
    <row r="707502" spans="68:68" customFormat="1">
      <c r="BP707502" s="90"/>
    </row>
    <row r="707503" spans="68:68" customFormat="1">
      <c r="BP707503" s="90"/>
    </row>
    <row r="707504" spans="68:68" customFormat="1">
      <c r="BP707504" s="90"/>
    </row>
    <row r="707505" spans="68:68" customFormat="1">
      <c r="BP707505" s="90"/>
    </row>
    <row r="707506" spans="68:68" customFormat="1">
      <c r="BP707506" s="90"/>
    </row>
    <row r="707507" spans="68:68" customFormat="1">
      <c r="BP707507" s="90"/>
    </row>
    <row r="707508" spans="68:68" customFormat="1">
      <c r="BP707508" s="90"/>
    </row>
    <row r="707509" spans="68:68" customFormat="1">
      <c r="BP707509" s="90"/>
    </row>
    <row r="707510" spans="68:68" customFormat="1">
      <c r="BP707510" s="90"/>
    </row>
    <row r="707511" spans="68:68" customFormat="1">
      <c r="BP707511" s="90"/>
    </row>
    <row r="707512" spans="68:68" customFormat="1">
      <c r="BP707512" s="90"/>
    </row>
    <row r="707513" spans="68:68" customFormat="1">
      <c r="BP707513" s="90"/>
    </row>
    <row r="707514" spans="68:68" customFormat="1">
      <c r="BP707514" s="90"/>
    </row>
    <row r="707515" spans="68:68" customFormat="1">
      <c r="BP707515" s="90"/>
    </row>
    <row r="707516" spans="68:68" customFormat="1">
      <c r="BP707516" s="90"/>
    </row>
    <row r="707517" spans="68:68" customFormat="1">
      <c r="BP707517" s="90"/>
    </row>
    <row r="707518" spans="68:68" customFormat="1">
      <c r="BP707518" s="90"/>
    </row>
    <row r="707519" spans="68:68" customFormat="1">
      <c r="BP707519" s="90"/>
    </row>
    <row r="707520" spans="68:68" customFormat="1">
      <c r="BP707520" s="90"/>
    </row>
    <row r="707521" spans="68:68" customFormat="1">
      <c r="BP707521" s="90"/>
    </row>
    <row r="707522" spans="68:68" customFormat="1">
      <c r="BP707522" s="90"/>
    </row>
    <row r="707523" spans="68:68" customFormat="1">
      <c r="BP707523" s="90"/>
    </row>
    <row r="707524" spans="68:68" customFormat="1">
      <c r="BP707524" s="90"/>
    </row>
    <row r="707525" spans="68:68" customFormat="1">
      <c r="BP707525" s="90"/>
    </row>
    <row r="707526" spans="68:68" customFormat="1">
      <c r="BP707526" s="90"/>
    </row>
    <row r="707527" spans="68:68" customFormat="1">
      <c r="BP707527" s="90"/>
    </row>
    <row r="707528" spans="68:68" customFormat="1">
      <c r="BP707528" s="90"/>
    </row>
    <row r="707529" spans="68:68" customFormat="1">
      <c r="BP707529" s="90"/>
    </row>
    <row r="707530" spans="68:68" customFormat="1">
      <c r="BP707530" s="90"/>
    </row>
    <row r="707531" spans="68:68" customFormat="1">
      <c r="BP707531" s="90"/>
    </row>
    <row r="707532" spans="68:68" customFormat="1">
      <c r="BP707532" s="90"/>
    </row>
    <row r="707533" spans="68:68" customFormat="1">
      <c r="BP707533" s="90"/>
    </row>
    <row r="707534" spans="68:68" customFormat="1">
      <c r="BP707534" s="90"/>
    </row>
    <row r="707535" spans="68:68" customFormat="1">
      <c r="BP707535" s="90"/>
    </row>
    <row r="707536" spans="68:68" customFormat="1">
      <c r="BP707536" s="90"/>
    </row>
    <row r="707537" spans="68:68" customFormat="1">
      <c r="BP707537" s="90"/>
    </row>
    <row r="707538" spans="68:68" customFormat="1">
      <c r="BP707538" s="90"/>
    </row>
    <row r="707539" spans="68:68" customFormat="1">
      <c r="BP707539" s="90"/>
    </row>
    <row r="707540" spans="68:68" customFormat="1">
      <c r="BP707540" s="90"/>
    </row>
    <row r="707541" spans="68:68" customFormat="1">
      <c r="BP707541" s="90"/>
    </row>
    <row r="707542" spans="68:68" customFormat="1">
      <c r="BP707542" s="90"/>
    </row>
    <row r="707543" spans="68:68" customFormat="1">
      <c r="BP707543" s="90"/>
    </row>
    <row r="707544" spans="68:68" customFormat="1">
      <c r="BP707544" s="90"/>
    </row>
    <row r="707545" spans="68:68" customFormat="1">
      <c r="BP707545" s="90"/>
    </row>
    <row r="707546" spans="68:68" customFormat="1">
      <c r="BP707546" s="90"/>
    </row>
    <row r="707547" spans="68:68" customFormat="1">
      <c r="BP707547" s="90"/>
    </row>
    <row r="707548" spans="68:68" customFormat="1">
      <c r="BP707548" s="90"/>
    </row>
    <row r="707549" spans="68:68" customFormat="1">
      <c r="BP707549" s="90"/>
    </row>
    <row r="707550" spans="68:68" customFormat="1">
      <c r="BP707550" s="90"/>
    </row>
    <row r="707551" spans="68:68" customFormat="1">
      <c r="BP707551" s="90"/>
    </row>
    <row r="707552" spans="68:68" customFormat="1">
      <c r="BP707552" s="90"/>
    </row>
    <row r="707553" spans="68:68" customFormat="1">
      <c r="BP707553" s="90"/>
    </row>
    <row r="707554" spans="68:68" customFormat="1">
      <c r="BP707554" s="90"/>
    </row>
    <row r="707555" spans="68:68" customFormat="1">
      <c r="BP707555" s="90"/>
    </row>
    <row r="707556" spans="68:68" customFormat="1">
      <c r="BP707556" s="90"/>
    </row>
    <row r="707557" spans="68:68" customFormat="1">
      <c r="BP707557" s="90"/>
    </row>
    <row r="707558" spans="68:68" customFormat="1">
      <c r="BP707558" s="90"/>
    </row>
    <row r="707559" spans="68:68" customFormat="1">
      <c r="BP707559" s="90"/>
    </row>
    <row r="707560" spans="68:68" customFormat="1">
      <c r="BP707560" s="90"/>
    </row>
    <row r="707561" spans="68:68" customFormat="1">
      <c r="BP707561" s="90"/>
    </row>
    <row r="707562" spans="68:68" customFormat="1">
      <c r="BP707562" s="90"/>
    </row>
    <row r="707563" spans="68:68" customFormat="1">
      <c r="BP707563" s="90"/>
    </row>
    <row r="707564" spans="68:68" customFormat="1">
      <c r="BP707564" s="90"/>
    </row>
    <row r="707565" spans="68:68" customFormat="1">
      <c r="BP707565" s="90"/>
    </row>
    <row r="707566" spans="68:68" customFormat="1">
      <c r="BP707566" s="90"/>
    </row>
    <row r="707567" spans="68:68" customFormat="1">
      <c r="BP707567" s="90"/>
    </row>
    <row r="707568" spans="68:68" customFormat="1">
      <c r="BP707568" s="90"/>
    </row>
    <row r="707569" spans="68:68" customFormat="1">
      <c r="BP707569" s="90"/>
    </row>
    <row r="707570" spans="68:68" customFormat="1">
      <c r="BP707570" s="90"/>
    </row>
    <row r="707571" spans="68:68" customFormat="1">
      <c r="BP707571" s="90"/>
    </row>
    <row r="707572" spans="68:68" customFormat="1">
      <c r="BP707572" s="90"/>
    </row>
    <row r="707573" spans="68:68" customFormat="1">
      <c r="BP707573" s="90"/>
    </row>
    <row r="707574" spans="68:68" customFormat="1">
      <c r="BP707574" s="90"/>
    </row>
    <row r="707575" spans="68:68" customFormat="1">
      <c r="BP707575" s="90"/>
    </row>
    <row r="707576" spans="68:68" customFormat="1">
      <c r="BP707576" s="90"/>
    </row>
    <row r="707577" spans="68:68" customFormat="1">
      <c r="BP707577" s="90"/>
    </row>
    <row r="707578" spans="68:68" customFormat="1">
      <c r="BP707578" s="90"/>
    </row>
    <row r="707579" spans="68:68" customFormat="1">
      <c r="BP707579" s="90"/>
    </row>
    <row r="707580" spans="68:68" customFormat="1">
      <c r="BP707580" s="90"/>
    </row>
    <row r="707581" spans="68:68" customFormat="1">
      <c r="BP707581" s="90"/>
    </row>
    <row r="707582" spans="68:68" customFormat="1">
      <c r="BP707582" s="90"/>
    </row>
    <row r="707583" spans="68:68" customFormat="1">
      <c r="BP707583" s="90"/>
    </row>
    <row r="707584" spans="68:68" customFormat="1">
      <c r="BP707584" s="90"/>
    </row>
    <row r="707585" spans="68:68" customFormat="1">
      <c r="BP707585" s="90"/>
    </row>
    <row r="707586" spans="68:68" customFormat="1">
      <c r="BP707586" s="90"/>
    </row>
    <row r="707587" spans="68:68" customFormat="1">
      <c r="BP707587" s="90"/>
    </row>
    <row r="707588" spans="68:68" customFormat="1">
      <c r="BP707588" s="90"/>
    </row>
    <row r="707589" spans="68:68" customFormat="1">
      <c r="BP707589" s="90"/>
    </row>
    <row r="707590" spans="68:68" customFormat="1">
      <c r="BP707590" s="90"/>
    </row>
    <row r="707591" spans="68:68" customFormat="1">
      <c r="BP707591" s="90"/>
    </row>
    <row r="707592" spans="68:68" customFormat="1">
      <c r="BP707592" s="90"/>
    </row>
    <row r="707593" spans="68:68" customFormat="1">
      <c r="BP707593" s="90"/>
    </row>
    <row r="707594" spans="68:68" customFormat="1">
      <c r="BP707594" s="90"/>
    </row>
    <row r="707595" spans="68:68" customFormat="1">
      <c r="BP707595" s="90"/>
    </row>
    <row r="707596" spans="68:68" customFormat="1">
      <c r="BP707596" s="90"/>
    </row>
    <row r="707597" spans="68:68" customFormat="1">
      <c r="BP707597" s="90"/>
    </row>
    <row r="707598" spans="68:68" customFormat="1">
      <c r="BP707598" s="90"/>
    </row>
    <row r="707599" spans="68:68" customFormat="1">
      <c r="BP707599" s="90"/>
    </row>
    <row r="707600" spans="68:68" customFormat="1">
      <c r="BP707600" s="90"/>
    </row>
    <row r="707601" spans="68:68" customFormat="1">
      <c r="BP707601" s="90"/>
    </row>
    <row r="707602" spans="68:68" customFormat="1">
      <c r="BP707602" s="90"/>
    </row>
    <row r="707603" spans="68:68" customFormat="1">
      <c r="BP707603" s="90"/>
    </row>
    <row r="707604" spans="68:68" customFormat="1">
      <c r="BP707604" s="90"/>
    </row>
    <row r="707605" spans="68:68" customFormat="1">
      <c r="BP707605" s="90"/>
    </row>
    <row r="707606" spans="68:68" customFormat="1">
      <c r="BP707606" s="90"/>
    </row>
    <row r="707607" spans="68:68" customFormat="1">
      <c r="BP707607" s="90"/>
    </row>
    <row r="707608" spans="68:68" customFormat="1">
      <c r="BP707608" s="90"/>
    </row>
    <row r="707609" spans="68:68" customFormat="1">
      <c r="BP707609" s="90"/>
    </row>
    <row r="707610" spans="68:68" customFormat="1">
      <c r="BP707610" s="90"/>
    </row>
    <row r="707611" spans="68:68" customFormat="1">
      <c r="BP707611" s="90"/>
    </row>
    <row r="707612" spans="68:68" customFormat="1">
      <c r="BP707612" s="90"/>
    </row>
    <row r="707613" spans="68:68" customFormat="1">
      <c r="BP707613" s="90"/>
    </row>
    <row r="707614" spans="68:68" customFormat="1">
      <c r="BP707614" s="90"/>
    </row>
    <row r="707615" spans="68:68" customFormat="1">
      <c r="BP707615" s="90"/>
    </row>
    <row r="707616" spans="68:68" customFormat="1">
      <c r="BP707616" s="90"/>
    </row>
    <row r="707617" spans="68:68" customFormat="1">
      <c r="BP707617" s="90"/>
    </row>
    <row r="707618" spans="68:68" customFormat="1">
      <c r="BP707618" s="90"/>
    </row>
    <row r="707619" spans="68:68" customFormat="1">
      <c r="BP707619" s="90"/>
    </row>
    <row r="707620" spans="68:68" customFormat="1">
      <c r="BP707620" s="90"/>
    </row>
    <row r="707621" spans="68:68" customFormat="1">
      <c r="BP707621" s="90"/>
    </row>
    <row r="707622" spans="68:68" customFormat="1">
      <c r="BP707622" s="90"/>
    </row>
    <row r="707623" spans="68:68" customFormat="1">
      <c r="BP707623" s="90"/>
    </row>
    <row r="707624" spans="68:68" customFormat="1">
      <c r="BP707624" s="90"/>
    </row>
    <row r="707625" spans="68:68" customFormat="1">
      <c r="BP707625" s="90"/>
    </row>
    <row r="707626" spans="68:68" customFormat="1">
      <c r="BP707626" s="90"/>
    </row>
    <row r="707627" spans="68:68" customFormat="1">
      <c r="BP707627" s="90"/>
    </row>
    <row r="707628" spans="68:68" customFormat="1">
      <c r="BP707628" s="90"/>
    </row>
    <row r="707629" spans="68:68" customFormat="1">
      <c r="BP707629" s="90"/>
    </row>
    <row r="707630" spans="68:68" customFormat="1">
      <c r="BP707630" s="90"/>
    </row>
    <row r="707631" spans="68:68" customFormat="1">
      <c r="BP707631" s="90"/>
    </row>
    <row r="707632" spans="68:68" customFormat="1">
      <c r="BP707632" s="90"/>
    </row>
    <row r="707633" spans="68:68" customFormat="1">
      <c r="BP707633" s="90"/>
    </row>
    <row r="707634" spans="68:68" customFormat="1">
      <c r="BP707634" s="90"/>
    </row>
    <row r="707635" spans="68:68" customFormat="1">
      <c r="BP707635" s="90"/>
    </row>
    <row r="707636" spans="68:68" customFormat="1">
      <c r="BP707636" s="90"/>
    </row>
    <row r="707637" spans="68:68" customFormat="1">
      <c r="BP707637" s="90"/>
    </row>
    <row r="707638" spans="68:68" customFormat="1">
      <c r="BP707638" s="90"/>
    </row>
    <row r="707639" spans="68:68" customFormat="1">
      <c r="BP707639" s="90"/>
    </row>
    <row r="707640" spans="68:68" customFormat="1">
      <c r="BP707640" s="90"/>
    </row>
    <row r="707641" spans="68:68" customFormat="1">
      <c r="BP707641" s="90"/>
    </row>
    <row r="707642" spans="68:68" customFormat="1">
      <c r="BP707642" s="90"/>
    </row>
    <row r="707643" spans="68:68" customFormat="1">
      <c r="BP707643" s="90"/>
    </row>
    <row r="707644" spans="68:68" customFormat="1">
      <c r="BP707644" s="90"/>
    </row>
    <row r="707645" spans="68:68" customFormat="1">
      <c r="BP707645" s="90"/>
    </row>
    <row r="707646" spans="68:68" customFormat="1">
      <c r="BP707646" s="90"/>
    </row>
    <row r="707647" spans="68:68" customFormat="1">
      <c r="BP707647" s="90"/>
    </row>
    <row r="707648" spans="68:68" customFormat="1">
      <c r="BP707648" s="90"/>
    </row>
    <row r="707649" spans="68:68" customFormat="1">
      <c r="BP707649" s="90"/>
    </row>
    <row r="707650" spans="68:68" customFormat="1">
      <c r="BP707650" s="90"/>
    </row>
    <row r="707651" spans="68:68" customFormat="1">
      <c r="BP707651" s="90"/>
    </row>
    <row r="707652" spans="68:68" customFormat="1">
      <c r="BP707652" s="90"/>
    </row>
    <row r="707653" spans="68:68" customFormat="1">
      <c r="BP707653" s="90"/>
    </row>
    <row r="707654" spans="68:68" customFormat="1">
      <c r="BP707654" s="90"/>
    </row>
    <row r="707655" spans="68:68" customFormat="1">
      <c r="BP707655" s="90"/>
    </row>
    <row r="707656" spans="68:68" customFormat="1">
      <c r="BP707656" s="90"/>
    </row>
    <row r="707657" spans="68:68" customFormat="1">
      <c r="BP707657" s="90"/>
    </row>
    <row r="707658" spans="68:68" customFormat="1">
      <c r="BP707658" s="90"/>
    </row>
    <row r="707659" spans="68:68" customFormat="1">
      <c r="BP707659" s="90"/>
    </row>
    <row r="707660" spans="68:68" customFormat="1">
      <c r="BP707660" s="90"/>
    </row>
    <row r="707661" spans="68:68" customFormat="1">
      <c r="BP707661" s="90"/>
    </row>
    <row r="707662" spans="68:68" customFormat="1">
      <c r="BP707662" s="90"/>
    </row>
    <row r="707663" spans="68:68" customFormat="1">
      <c r="BP707663" s="90"/>
    </row>
    <row r="707664" spans="68:68" customFormat="1">
      <c r="BP707664" s="90"/>
    </row>
    <row r="707665" spans="68:68" customFormat="1">
      <c r="BP707665" s="90"/>
    </row>
    <row r="707666" spans="68:68" customFormat="1">
      <c r="BP707666" s="90"/>
    </row>
    <row r="707667" spans="68:68" customFormat="1">
      <c r="BP707667" s="90"/>
    </row>
    <row r="707668" spans="68:68" customFormat="1">
      <c r="BP707668" s="90"/>
    </row>
    <row r="707669" spans="68:68" customFormat="1">
      <c r="BP707669" s="90"/>
    </row>
    <row r="707670" spans="68:68" customFormat="1">
      <c r="BP707670" s="90"/>
    </row>
    <row r="707671" spans="68:68" customFormat="1">
      <c r="BP707671" s="90"/>
    </row>
    <row r="707672" spans="68:68" customFormat="1">
      <c r="BP707672" s="90"/>
    </row>
    <row r="707673" spans="68:68" customFormat="1">
      <c r="BP707673" s="90"/>
    </row>
    <row r="707674" spans="68:68" customFormat="1">
      <c r="BP707674" s="90"/>
    </row>
    <row r="707675" spans="68:68" customFormat="1">
      <c r="BP707675" s="90"/>
    </row>
    <row r="707676" spans="68:68" customFormat="1">
      <c r="BP707676" s="90"/>
    </row>
    <row r="707677" spans="68:68" customFormat="1">
      <c r="BP707677" s="90"/>
    </row>
    <row r="707678" spans="68:68" customFormat="1">
      <c r="BP707678" s="90"/>
    </row>
    <row r="707679" spans="68:68" customFormat="1">
      <c r="BP707679" s="90"/>
    </row>
    <row r="707680" spans="68:68" customFormat="1">
      <c r="BP707680" s="90"/>
    </row>
    <row r="707681" spans="68:68" customFormat="1">
      <c r="BP707681" s="90"/>
    </row>
    <row r="707682" spans="68:68" customFormat="1">
      <c r="BP707682" s="90"/>
    </row>
    <row r="707683" spans="68:68" customFormat="1">
      <c r="BP707683" s="90"/>
    </row>
    <row r="707684" spans="68:68" customFormat="1">
      <c r="BP707684" s="90"/>
    </row>
    <row r="707685" spans="68:68" customFormat="1">
      <c r="BP707685" s="90"/>
    </row>
    <row r="707686" spans="68:68" customFormat="1">
      <c r="BP707686" s="90"/>
    </row>
    <row r="707687" spans="68:68" customFormat="1">
      <c r="BP707687" s="90"/>
    </row>
    <row r="707688" spans="68:68" customFormat="1">
      <c r="BP707688" s="90"/>
    </row>
    <row r="707689" spans="68:68" customFormat="1">
      <c r="BP707689" s="90"/>
    </row>
    <row r="707690" spans="68:68" customFormat="1">
      <c r="BP707690" s="90"/>
    </row>
    <row r="707691" spans="68:68" customFormat="1">
      <c r="BP707691" s="90"/>
    </row>
    <row r="707692" spans="68:68" customFormat="1">
      <c r="BP707692" s="90"/>
    </row>
    <row r="707693" spans="68:68" customFormat="1">
      <c r="BP707693" s="90"/>
    </row>
    <row r="707694" spans="68:68" customFormat="1">
      <c r="BP707694" s="90"/>
    </row>
    <row r="707695" spans="68:68" customFormat="1">
      <c r="BP707695" s="90"/>
    </row>
    <row r="707696" spans="68:68" customFormat="1">
      <c r="BP707696" s="90"/>
    </row>
    <row r="707697" spans="68:68" customFormat="1">
      <c r="BP707697" s="90"/>
    </row>
    <row r="707698" spans="68:68" customFormat="1">
      <c r="BP707698" s="90"/>
    </row>
    <row r="707699" spans="68:68" customFormat="1">
      <c r="BP707699" s="90"/>
    </row>
    <row r="707700" spans="68:68" customFormat="1">
      <c r="BP707700" s="90"/>
    </row>
    <row r="707701" spans="68:68" customFormat="1">
      <c r="BP707701" s="90"/>
    </row>
    <row r="707702" spans="68:68" customFormat="1">
      <c r="BP707702" s="90"/>
    </row>
    <row r="707703" spans="68:68" customFormat="1">
      <c r="BP707703" s="90"/>
    </row>
    <row r="707704" spans="68:68" customFormat="1">
      <c r="BP707704" s="90"/>
    </row>
    <row r="707705" spans="68:68" customFormat="1">
      <c r="BP707705" s="90"/>
    </row>
    <row r="707706" spans="68:68" customFormat="1">
      <c r="BP707706" s="90"/>
    </row>
    <row r="707707" spans="68:68" customFormat="1">
      <c r="BP707707" s="90"/>
    </row>
    <row r="707708" spans="68:68" customFormat="1">
      <c r="BP707708" s="90"/>
    </row>
    <row r="707709" spans="68:68" customFormat="1">
      <c r="BP707709" s="90"/>
    </row>
    <row r="707710" spans="68:68" customFormat="1">
      <c r="BP707710" s="90"/>
    </row>
    <row r="707711" spans="68:68" customFormat="1">
      <c r="BP707711" s="90"/>
    </row>
    <row r="707712" spans="68:68" customFormat="1">
      <c r="BP707712" s="90"/>
    </row>
    <row r="707713" spans="68:68" customFormat="1">
      <c r="BP707713" s="90"/>
    </row>
    <row r="707714" spans="68:68" customFormat="1">
      <c r="BP707714" s="90"/>
    </row>
    <row r="707715" spans="68:68" customFormat="1">
      <c r="BP707715" s="90"/>
    </row>
    <row r="707716" spans="68:68" customFormat="1">
      <c r="BP707716" s="90"/>
    </row>
    <row r="707717" spans="68:68" customFormat="1">
      <c r="BP707717" s="90"/>
    </row>
    <row r="707718" spans="68:68" customFormat="1">
      <c r="BP707718" s="90"/>
    </row>
    <row r="707719" spans="68:68" customFormat="1">
      <c r="BP707719" s="90"/>
    </row>
    <row r="707720" spans="68:68" customFormat="1">
      <c r="BP707720" s="90"/>
    </row>
    <row r="707721" spans="68:68" customFormat="1">
      <c r="BP707721" s="90"/>
    </row>
    <row r="707722" spans="68:68" customFormat="1">
      <c r="BP707722" s="90"/>
    </row>
    <row r="707723" spans="68:68" customFormat="1">
      <c r="BP707723" s="90"/>
    </row>
    <row r="707724" spans="68:68" customFormat="1">
      <c r="BP707724" s="90"/>
    </row>
    <row r="707725" spans="68:68" customFormat="1">
      <c r="BP707725" s="90"/>
    </row>
    <row r="707726" spans="68:68" customFormat="1">
      <c r="BP707726" s="90"/>
    </row>
    <row r="707727" spans="68:68" customFormat="1">
      <c r="BP707727" s="90"/>
    </row>
    <row r="707728" spans="68:68" customFormat="1">
      <c r="BP707728" s="90"/>
    </row>
    <row r="707729" spans="68:68" customFormat="1">
      <c r="BP707729" s="90"/>
    </row>
    <row r="707730" spans="68:68" customFormat="1">
      <c r="BP707730" s="90"/>
    </row>
    <row r="707731" spans="68:68" customFormat="1">
      <c r="BP707731" s="90"/>
    </row>
    <row r="707732" spans="68:68" customFormat="1">
      <c r="BP707732" s="90"/>
    </row>
    <row r="707733" spans="68:68" customFormat="1">
      <c r="BP707733" s="90"/>
    </row>
    <row r="707734" spans="68:68" customFormat="1">
      <c r="BP707734" s="90"/>
    </row>
    <row r="707735" spans="68:68" customFormat="1">
      <c r="BP707735" s="90"/>
    </row>
    <row r="707736" spans="68:68" customFormat="1">
      <c r="BP707736" s="90"/>
    </row>
    <row r="707737" spans="68:68" customFormat="1">
      <c r="BP707737" s="90"/>
    </row>
    <row r="707738" spans="68:68" customFormat="1">
      <c r="BP707738" s="90"/>
    </row>
    <row r="707739" spans="68:68" customFormat="1">
      <c r="BP707739" s="90"/>
    </row>
    <row r="707740" spans="68:68" customFormat="1">
      <c r="BP707740" s="90"/>
    </row>
    <row r="707741" spans="68:68" customFormat="1">
      <c r="BP707741" s="90"/>
    </row>
    <row r="707742" spans="68:68" customFormat="1">
      <c r="BP707742" s="90"/>
    </row>
    <row r="707743" spans="68:68" customFormat="1">
      <c r="BP707743" s="90"/>
    </row>
    <row r="707744" spans="68:68" customFormat="1">
      <c r="BP707744" s="90"/>
    </row>
    <row r="707745" spans="68:68" customFormat="1">
      <c r="BP707745" s="90"/>
    </row>
    <row r="707746" spans="68:68" customFormat="1">
      <c r="BP707746" s="90"/>
    </row>
    <row r="707747" spans="68:68" customFormat="1">
      <c r="BP707747" s="90"/>
    </row>
    <row r="707748" spans="68:68" customFormat="1">
      <c r="BP707748" s="90"/>
    </row>
    <row r="707749" spans="68:68" customFormat="1">
      <c r="BP707749" s="90"/>
    </row>
    <row r="707750" spans="68:68" customFormat="1">
      <c r="BP707750" s="90"/>
    </row>
    <row r="707751" spans="68:68" customFormat="1">
      <c r="BP707751" s="90"/>
    </row>
    <row r="707752" spans="68:68" customFormat="1">
      <c r="BP707752" s="90"/>
    </row>
    <row r="707753" spans="68:68" customFormat="1">
      <c r="BP707753" s="90"/>
    </row>
    <row r="707754" spans="68:68" customFormat="1">
      <c r="BP707754" s="90"/>
    </row>
    <row r="707755" spans="68:68" customFormat="1">
      <c r="BP707755" s="90"/>
    </row>
    <row r="707756" spans="68:68" customFormat="1">
      <c r="BP707756" s="90"/>
    </row>
    <row r="707757" spans="68:68" customFormat="1">
      <c r="BP707757" s="90"/>
    </row>
    <row r="707758" spans="68:68" customFormat="1">
      <c r="BP707758" s="90"/>
    </row>
    <row r="707759" spans="68:68" customFormat="1">
      <c r="BP707759" s="90"/>
    </row>
    <row r="707760" spans="68:68" customFormat="1">
      <c r="BP707760" s="90"/>
    </row>
    <row r="707761" spans="68:68" customFormat="1">
      <c r="BP707761" s="90"/>
    </row>
    <row r="707762" spans="68:68" customFormat="1">
      <c r="BP707762" s="90"/>
    </row>
    <row r="707763" spans="68:68" customFormat="1">
      <c r="BP707763" s="90"/>
    </row>
    <row r="707764" spans="68:68" customFormat="1">
      <c r="BP707764" s="90"/>
    </row>
    <row r="707765" spans="68:68" customFormat="1">
      <c r="BP707765" s="90"/>
    </row>
    <row r="707766" spans="68:68" customFormat="1">
      <c r="BP707766" s="90"/>
    </row>
    <row r="707767" spans="68:68" customFormat="1">
      <c r="BP707767" s="90"/>
    </row>
    <row r="707768" spans="68:68" customFormat="1">
      <c r="BP707768" s="90"/>
    </row>
    <row r="707769" spans="68:68" customFormat="1">
      <c r="BP707769" s="90"/>
    </row>
    <row r="707770" spans="68:68" customFormat="1">
      <c r="BP707770" s="90"/>
    </row>
    <row r="707771" spans="68:68" customFormat="1">
      <c r="BP707771" s="90"/>
    </row>
    <row r="707772" spans="68:68" customFormat="1">
      <c r="BP707772" s="90"/>
    </row>
    <row r="707773" spans="68:68" customFormat="1">
      <c r="BP707773" s="90"/>
    </row>
    <row r="707774" spans="68:68" customFormat="1">
      <c r="BP707774" s="90"/>
    </row>
    <row r="707775" spans="68:68" customFormat="1">
      <c r="BP707775" s="90"/>
    </row>
    <row r="707776" spans="68:68" customFormat="1">
      <c r="BP707776" s="90"/>
    </row>
    <row r="707777" spans="68:68" customFormat="1">
      <c r="BP707777" s="90"/>
    </row>
    <row r="707778" spans="68:68" customFormat="1">
      <c r="BP707778" s="90"/>
    </row>
    <row r="707779" spans="68:68" customFormat="1">
      <c r="BP707779" s="90"/>
    </row>
    <row r="707780" spans="68:68" customFormat="1">
      <c r="BP707780" s="90"/>
    </row>
    <row r="707781" spans="68:68" customFormat="1">
      <c r="BP707781" s="90"/>
    </row>
    <row r="707782" spans="68:68" customFormat="1">
      <c r="BP707782" s="90"/>
    </row>
    <row r="707783" spans="68:68" customFormat="1">
      <c r="BP707783" s="90"/>
    </row>
    <row r="707784" spans="68:68" customFormat="1">
      <c r="BP707784" s="90"/>
    </row>
    <row r="707785" spans="68:68" customFormat="1">
      <c r="BP707785" s="90"/>
    </row>
    <row r="707786" spans="68:68" customFormat="1">
      <c r="BP707786" s="90"/>
    </row>
    <row r="707787" spans="68:68" customFormat="1">
      <c r="BP707787" s="90"/>
    </row>
    <row r="707788" spans="68:68" customFormat="1">
      <c r="BP707788" s="90"/>
    </row>
    <row r="707789" spans="68:68" customFormat="1">
      <c r="BP707789" s="90"/>
    </row>
    <row r="707790" spans="68:68" customFormat="1">
      <c r="BP707790" s="90"/>
    </row>
    <row r="707791" spans="68:68" customFormat="1">
      <c r="BP707791" s="90"/>
    </row>
    <row r="707792" spans="68:68" customFormat="1">
      <c r="BP707792" s="90"/>
    </row>
    <row r="707793" spans="68:68" customFormat="1">
      <c r="BP707793" s="90"/>
    </row>
    <row r="707794" spans="68:68" customFormat="1">
      <c r="BP707794" s="90"/>
    </row>
    <row r="707795" spans="68:68" customFormat="1">
      <c r="BP707795" s="90"/>
    </row>
    <row r="707796" spans="68:68" customFormat="1">
      <c r="BP707796" s="90"/>
    </row>
    <row r="707797" spans="68:68" customFormat="1">
      <c r="BP707797" s="90"/>
    </row>
    <row r="707798" spans="68:68" customFormat="1">
      <c r="BP707798" s="90"/>
    </row>
    <row r="707799" spans="68:68" customFormat="1">
      <c r="BP707799" s="90"/>
    </row>
    <row r="707800" spans="68:68" customFormat="1">
      <c r="BP707800" s="90"/>
    </row>
    <row r="707801" spans="68:68" customFormat="1">
      <c r="BP707801" s="90"/>
    </row>
    <row r="707802" spans="68:68" customFormat="1">
      <c r="BP707802" s="90"/>
    </row>
    <row r="707803" spans="68:68" customFormat="1">
      <c r="BP707803" s="90"/>
    </row>
    <row r="707804" spans="68:68" customFormat="1">
      <c r="BP707804" s="90"/>
    </row>
    <row r="707805" spans="68:68" customFormat="1">
      <c r="BP707805" s="90"/>
    </row>
    <row r="707806" spans="68:68" customFormat="1">
      <c r="BP707806" s="90"/>
    </row>
    <row r="707807" spans="68:68" customFormat="1">
      <c r="BP707807" s="90"/>
    </row>
    <row r="707808" spans="68:68" customFormat="1">
      <c r="BP707808" s="90"/>
    </row>
    <row r="707809" spans="68:68" customFormat="1">
      <c r="BP707809" s="90"/>
    </row>
    <row r="707810" spans="68:68" customFormat="1">
      <c r="BP707810" s="90"/>
    </row>
    <row r="707811" spans="68:68" customFormat="1">
      <c r="BP707811" s="90"/>
    </row>
    <row r="707812" spans="68:68" customFormat="1">
      <c r="BP707812" s="90"/>
    </row>
    <row r="707813" spans="68:68" customFormat="1">
      <c r="BP707813" s="90"/>
    </row>
    <row r="707814" spans="68:68" customFormat="1">
      <c r="BP707814" s="90"/>
    </row>
    <row r="707815" spans="68:68" customFormat="1">
      <c r="BP707815" s="90"/>
    </row>
    <row r="707816" spans="68:68" customFormat="1">
      <c r="BP707816" s="90"/>
    </row>
    <row r="707817" spans="68:68" customFormat="1">
      <c r="BP707817" s="90"/>
    </row>
    <row r="707818" spans="68:68" customFormat="1">
      <c r="BP707818" s="90"/>
    </row>
    <row r="707819" spans="68:68" customFormat="1">
      <c r="BP707819" s="90"/>
    </row>
    <row r="707820" spans="68:68" customFormat="1">
      <c r="BP707820" s="90"/>
    </row>
    <row r="707821" spans="68:68" customFormat="1">
      <c r="BP707821" s="90"/>
    </row>
    <row r="707822" spans="68:68" customFormat="1">
      <c r="BP707822" s="90"/>
    </row>
    <row r="707823" spans="68:68" customFormat="1">
      <c r="BP707823" s="90"/>
    </row>
    <row r="707824" spans="68:68" customFormat="1">
      <c r="BP707824" s="90"/>
    </row>
    <row r="707825" spans="68:68" customFormat="1">
      <c r="BP707825" s="90"/>
    </row>
    <row r="707826" spans="68:68" customFormat="1">
      <c r="BP707826" s="90"/>
    </row>
    <row r="707827" spans="68:68" customFormat="1">
      <c r="BP707827" s="90"/>
    </row>
    <row r="707828" spans="68:68" customFormat="1">
      <c r="BP707828" s="90"/>
    </row>
    <row r="707829" spans="68:68" customFormat="1">
      <c r="BP707829" s="90"/>
    </row>
    <row r="707830" spans="68:68" customFormat="1">
      <c r="BP707830" s="90"/>
    </row>
    <row r="707831" spans="68:68" customFormat="1">
      <c r="BP707831" s="90"/>
    </row>
    <row r="707832" spans="68:68" customFormat="1">
      <c r="BP707832" s="90"/>
    </row>
    <row r="707833" spans="68:68" customFormat="1">
      <c r="BP707833" s="90"/>
    </row>
    <row r="707834" spans="68:68" customFormat="1">
      <c r="BP707834" s="90"/>
    </row>
    <row r="707835" spans="68:68" customFormat="1">
      <c r="BP707835" s="90"/>
    </row>
    <row r="707836" spans="68:68" customFormat="1">
      <c r="BP707836" s="90"/>
    </row>
    <row r="707837" spans="68:68" customFormat="1">
      <c r="BP707837" s="90"/>
    </row>
    <row r="707838" spans="68:68" customFormat="1">
      <c r="BP707838" s="90"/>
    </row>
    <row r="707839" spans="68:68" customFormat="1">
      <c r="BP707839" s="90"/>
    </row>
    <row r="707840" spans="68:68" customFormat="1">
      <c r="BP707840" s="90"/>
    </row>
    <row r="707841" spans="68:68" customFormat="1">
      <c r="BP707841" s="90"/>
    </row>
    <row r="707842" spans="68:68" customFormat="1">
      <c r="BP707842" s="90"/>
    </row>
    <row r="707843" spans="68:68" customFormat="1">
      <c r="BP707843" s="90"/>
    </row>
    <row r="707844" spans="68:68" customFormat="1">
      <c r="BP707844" s="90"/>
    </row>
    <row r="707845" spans="68:68" customFormat="1">
      <c r="BP707845" s="90"/>
    </row>
    <row r="707846" spans="68:68" customFormat="1">
      <c r="BP707846" s="90"/>
    </row>
    <row r="707847" spans="68:68" customFormat="1">
      <c r="BP707847" s="90"/>
    </row>
    <row r="707848" spans="68:68" customFormat="1">
      <c r="BP707848" s="90"/>
    </row>
    <row r="707849" spans="68:68" customFormat="1">
      <c r="BP707849" s="90"/>
    </row>
    <row r="707850" spans="68:68" customFormat="1">
      <c r="BP707850" s="90"/>
    </row>
    <row r="707851" spans="68:68" customFormat="1">
      <c r="BP707851" s="90"/>
    </row>
    <row r="707852" spans="68:68" customFormat="1">
      <c r="BP707852" s="90"/>
    </row>
    <row r="707853" spans="68:68" customFormat="1">
      <c r="BP707853" s="90"/>
    </row>
    <row r="707854" spans="68:68" customFormat="1">
      <c r="BP707854" s="90"/>
    </row>
    <row r="707855" spans="68:68" customFormat="1">
      <c r="BP707855" s="90"/>
    </row>
    <row r="707856" spans="68:68" customFormat="1">
      <c r="BP707856" s="90"/>
    </row>
    <row r="707857" spans="68:68" customFormat="1">
      <c r="BP707857" s="90"/>
    </row>
    <row r="707858" spans="68:68" customFormat="1">
      <c r="BP707858" s="90"/>
    </row>
    <row r="707859" spans="68:68" customFormat="1">
      <c r="BP707859" s="90"/>
    </row>
    <row r="707860" spans="68:68" customFormat="1">
      <c r="BP707860" s="90"/>
    </row>
    <row r="707861" spans="68:68" customFormat="1">
      <c r="BP707861" s="90"/>
    </row>
    <row r="707862" spans="68:68" customFormat="1">
      <c r="BP707862" s="90"/>
    </row>
    <row r="707863" spans="68:68" customFormat="1">
      <c r="BP707863" s="90"/>
    </row>
    <row r="707864" spans="68:68" customFormat="1">
      <c r="BP707864" s="90"/>
    </row>
    <row r="707865" spans="68:68" customFormat="1">
      <c r="BP707865" s="90"/>
    </row>
    <row r="707866" spans="68:68" customFormat="1">
      <c r="BP707866" s="90"/>
    </row>
    <row r="707867" spans="68:68" customFormat="1">
      <c r="BP707867" s="90"/>
    </row>
    <row r="707868" spans="68:68" customFormat="1">
      <c r="BP707868" s="90"/>
    </row>
    <row r="707869" spans="68:68" customFormat="1">
      <c r="BP707869" s="90"/>
    </row>
    <row r="707870" spans="68:68" customFormat="1">
      <c r="BP707870" s="90"/>
    </row>
    <row r="707871" spans="68:68" customFormat="1">
      <c r="BP707871" s="90"/>
    </row>
    <row r="707872" spans="68:68" customFormat="1">
      <c r="BP707872" s="90"/>
    </row>
    <row r="707873" spans="68:68" customFormat="1">
      <c r="BP707873" s="90"/>
    </row>
    <row r="707874" spans="68:68" customFormat="1">
      <c r="BP707874" s="90"/>
    </row>
    <row r="707875" spans="68:68" customFormat="1">
      <c r="BP707875" s="90"/>
    </row>
    <row r="707876" spans="68:68" customFormat="1">
      <c r="BP707876" s="90"/>
    </row>
    <row r="707877" spans="68:68" customFormat="1">
      <c r="BP707877" s="90"/>
    </row>
    <row r="707878" spans="68:68" customFormat="1">
      <c r="BP707878" s="90"/>
    </row>
    <row r="707879" spans="68:68" customFormat="1">
      <c r="BP707879" s="90"/>
    </row>
    <row r="707880" spans="68:68" customFormat="1">
      <c r="BP707880" s="90"/>
    </row>
    <row r="707881" spans="68:68" customFormat="1">
      <c r="BP707881" s="90"/>
    </row>
    <row r="707882" spans="68:68" customFormat="1">
      <c r="BP707882" s="90"/>
    </row>
    <row r="707883" spans="68:68" customFormat="1">
      <c r="BP707883" s="90"/>
    </row>
    <row r="707884" spans="68:68" customFormat="1">
      <c r="BP707884" s="90"/>
    </row>
    <row r="707885" spans="68:68" customFormat="1">
      <c r="BP707885" s="90"/>
    </row>
    <row r="707886" spans="68:68" customFormat="1">
      <c r="BP707886" s="90"/>
    </row>
    <row r="707887" spans="68:68" customFormat="1">
      <c r="BP707887" s="90"/>
    </row>
    <row r="707888" spans="68:68" customFormat="1">
      <c r="BP707888" s="90"/>
    </row>
    <row r="707889" spans="68:68" customFormat="1">
      <c r="BP707889" s="90"/>
    </row>
    <row r="707890" spans="68:68" customFormat="1">
      <c r="BP707890" s="90"/>
    </row>
    <row r="707891" spans="68:68" customFormat="1">
      <c r="BP707891" s="90"/>
    </row>
    <row r="707892" spans="68:68" customFormat="1">
      <c r="BP707892" s="90"/>
    </row>
    <row r="707893" spans="68:68" customFormat="1">
      <c r="BP707893" s="90"/>
    </row>
    <row r="707894" spans="68:68" customFormat="1">
      <c r="BP707894" s="90"/>
    </row>
    <row r="707895" spans="68:68" customFormat="1">
      <c r="BP707895" s="90"/>
    </row>
    <row r="707896" spans="68:68" customFormat="1">
      <c r="BP707896" s="90"/>
    </row>
    <row r="707897" spans="68:68" customFormat="1">
      <c r="BP707897" s="90"/>
    </row>
    <row r="707898" spans="68:68" customFormat="1">
      <c r="BP707898" s="90"/>
    </row>
    <row r="707899" spans="68:68" customFormat="1">
      <c r="BP707899" s="90"/>
    </row>
    <row r="707900" spans="68:68" customFormat="1">
      <c r="BP707900" s="90"/>
    </row>
    <row r="707901" spans="68:68" customFormat="1">
      <c r="BP707901" s="90"/>
    </row>
    <row r="707902" spans="68:68" customFormat="1">
      <c r="BP707902" s="90"/>
    </row>
    <row r="707903" spans="68:68" customFormat="1">
      <c r="BP707903" s="90"/>
    </row>
    <row r="707904" spans="68:68" customFormat="1">
      <c r="BP707904" s="90"/>
    </row>
    <row r="707905" spans="68:68" customFormat="1">
      <c r="BP707905" s="90"/>
    </row>
    <row r="707906" spans="68:68" customFormat="1">
      <c r="BP707906" s="90"/>
    </row>
    <row r="707907" spans="68:68" customFormat="1">
      <c r="BP707907" s="90"/>
    </row>
    <row r="707908" spans="68:68" customFormat="1">
      <c r="BP707908" s="90"/>
    </row>
    <row r="707909" spans="68:68" customFormat="1">
      <c r="BP707909" s="90"/>
    </row>
    <row r="707910" spans="68:68" customFormat="1">
      <c r="BP707910" s="90"/>
    </row>
    <row r="707911" spans="68:68" customFormat="1">
      <c r="BP707911" s="90"/>
    </row>
    <row r="707912" spans="68:68" customFormat="1">
      <c r="BP707912" s="90"/>
    </row>
    <row r="707913" spans="68:68" customFormat="1">
      <c r="BP707913" s="90"/>
    </row>
    <row r="707914" spans="68:68" customFormat="1">
      <c r="BP707914" s="90"/>
    </row>
    <row r="707915" spans="68:68" customFormat="1">
      <c r="BP707915" s="90"/>
    </row>
    <row r="707916" spans="68:68" customFormat="1">
      <c r="BP707916" s="90"/>
    </row>
    <row r="707917" spans="68:68" customFormat="1">
      <c r="BP707917" s="90"/>
    </row>
    <row r="707918" spans="68:68" customFormat="1">
      <c r="BP707918" s="90"/>
    </row>
    <row r="707919" spans="68:68" customFormat="1">
      <c r="BP707919" s="90"/>
    </row>
    <row r="707920" spans="68:68" customFormat="1">
      <c r="BP707920" s="90"/>
    </row>
    <row r="707921" spans="68:68" customFormat="1">
      <c r="BP707921" s="90"/>
    </row>
    <row r="707922" spans="68:68" customFormat="1">
      <c r="BP707922" s="90"/>
    </row>
    <row r="707923" spans="68:68" customFormat="1">
      <c r="BP707923" s="90"/>
    </row>
    <row r="707924" spans="68:68" customFormat="1">
      <c r="BP707924" s="90"/>
    </row>
    <row r="707925" spans="68:68" customFormat="1">
      <c r="BP707925" s="90"/>
    </row>
    <row r="707926" spans="68:68" customFormat="1">
      <c r="BP707926" s="90"/>
    </row>
    <row r="707927" spans="68:68" customFormat="1">
      <c r="BP707927" s="90"/>
    </row>
    <row r="707928" spans="68:68" customFormat="1">
      <c r="BP707928" s="90"/>
    </row>
    <row r="707929" spans="68:68" customFormat="1">
      <c r="BP707929" s="90"/>
    </row>
    <row r="707930" spans="68:68" customFormat="1">
      <c r="BP707930" s="90"/>
    </row>
    <row r="707931" spans="68:68" customFormat="1">
      <c r="BP707931" s="90"/>
    </row>
    <row r="707932" spans="68:68" customFormat="1">
      <c r="BP707932" s="90"/>
    </row>
    <row r="707933" spans="68:68" customFormat="1">
      <c r="BP707933" s="90"/>
    </row>
    <row r="707934" spans="68:68" customFormat="1">
      <c r="BP707934" s="90"/>
    </row>
    <row r="707935" spans="68:68" customFormat="1">
      <c r="BP707935" s="90"/>
    </row>
    <row r="707936" spans="68:68" customFormat="1">
      <c r="BP707936" s="90"/>
    </row>
    <row r="707937" spans="68:68" customFormat="1">
      <c r="BP707937" s="90"/>
    </row>
    <row r="707938" spans="68:68" customFormat="1">
      <c r="BP707938" s="90"/>
    </row>
    <row r="707939" spans="68:68" customFormat="1">
      <c r="BP707939" s="90"/>
    </row>
    <row r="707940" spans="68:68" customFormat="1">
      <c r="BP707940" s="90"/>
    </row>
    <row r="707941" spans="68:68" customFormat="1">
      <c r="BP707941" s="90"/>
    </row>
    <row r="707942" spans="68:68" customFormat="1">
      <c r="BP707942" s="90"/>
    </row>
    <row r="707943" spans="68:68" customFormat="1">
      <c r="BP707943" s="90"/>
    </row>
    <row r="707944" spans="68:68" customFormat="1">
      <c r="BP707944" s="90"/>
    </row>
    <row r="707945" spans="68:68" customFormat="1">
      <c r="BP707945" s="90"/>
    </row>
    <row r="707946" spans="68:68" customFormat="1">
      <c r="BP707946" s="90"/>
    </row>
    <row r="707947" spans="68:68" customFormat="1">
      <c r="BP707947" s="90"/>
    </row>
    <row r="707948" spans="68:68" customFormat="1">
      <c r="BP707948" s="90"/>
    </row>
    <row r="707949" spans="68:68" customFormat="1">
      <c r="BP707949" s="90"/>
    </row>
    <row r="707950" spans="68:68" customFormat="1">
      <c r="BP707950" s="90"/>
    </row>
    <row r="707951" spans="68:68" customFormat="1">
      <c r="BP707951" s="90"/>
    </row>
    <row r="707952" spans="68:68" customFormat="1">
      <c r="BP707952" s="90"/>
    </row>
    <row r="707953" spans="68:68" customFormat="1">
      <c r="BP707953" s="90"/>
    </row>
    <row r="707954" spans="68:68" customFormat="1">
      <c r="BP707954" s="90"/>
    </row>
    <row r="707955" spans="68:68" customFormat="1">
      <c r="BP707955" s="90"/>
    </row>
    <row r="707956" spans="68:68" customFormat="1">
      <c r="BP707956" s="90"/>
    </row>
    <row r="707957" spans="68:68" customFormat="1">
      <c r="BP707957" s="90"/>
    </row>
    <row r="707958" spans="68:68" customFormat="1">
      <c r="BP707958" s="90"/>
    </row>
    <row r="707959" spans="68:68" customFormat="1">
      <c r="BP707959" s="90"/>
    </row>
    <row r="707960" spans="68:68" customFormat="1">
      <c r="BP707960" s="90"/>
    </row>
    <row r="707961" spans="68:68" customFormat="1">
      <c r="BP707961" s="90"/>
    </row>
    <row r="707962" spans="68:68" customFormat="1">
      <c r="BP707962" s="90"/>
    </row>
    <row r="707963" spans="68:68" customFormat="1">
      <c r="BP707963" s="90"/>
    </row>
    <row r="707964" spans="68:68" customFormat="1">
      <c r="BP707964" s="90"/>
    </row>
    <row r="707965" spans="68:68" customFormat="1">
      <c r="BP707965" s="90"/>
    </row>
    <row r="707966" spans="68:68" customFormat="1">
      <c r="BP707966" s="90"/>
    </row>
    <row r="707967" spans="68:68" customFormat="1">
      <c r="BP707967" s="90"/>
    </row>
    <row r="707968" spans="68:68" customFormat="1">
      <c r="BP707968" s="90"/>
    </row>
    <row r="707969" spans="68:68" customFormat="1">
      <c r="BP707969" s="90"/>
    </row>
    <row r="707970" spans="68:68" customFormat="1">
      <c r="BP707970" s="90"/>
    </row>
    <row r="707971" spans="68:68" customFormat="1">
      <c r="BP707971" s="90"/>
    </row>
    <row r="707972" spans="68:68" customFormat="1">
      <c r="BP707972" s="90"/>
    </row>
    <row r="707973" spans="68:68" customFormat="1">
      <c r="BP707973" s="90"/>
    </row>
    <row r="707974" spans="68:68" customFormat="1">
      <c r="BP707974" s="90"/>
    </row>
    <row r="707975" spans="68:68" customFormat="1">
      <c r="BP707975" s="90"/>
    </row>
    <row r="707976" spans="68:68" customFormat="1">
      <c r="BP707976" s="90"/>
    </row>
    <row r="707977" spans="68:68" customFormat="1">
      <c r="BP707977" s="90"/>
    </row>
    <row r="707978" spans="68:68" customFormat="1">
      <c r="BP707978" s="90"/>
    </row>
    <row r="707979" spans="68:68" customFormat="1">
      <c r="BP707979" s="90"/>
    </row>
    <row r="707980" spans="68:68" customFormat="1">
      <c r="BP707980" s="90"/>
    </row>
    <row r="707981" spans="68:68" customFormat="1">
      <c r="BP707981" s="90"/>
    </row>
    <row r="707982" spans="68:68" customFormat="1">
      <c r="BP707982" s="90"/>
    </row>
    <row r="707983" spans="68:68" customFormat="1">
      <c r="BP707983" s="90"/>
    </row>
    <row r="707984" spans="68:68" customFormat="1">
      <c r="BP707984" s="90"/>
    </row>
    <row r="707985" spans="68:68" customFormat="1">
      <c r="BP707985" s="90"/>
    </row>
    <row r="707986" spans="68:68" customFormat="1">
      <c r="BP707986" s="90"/>
    </row>
    <row r="707987" spans="68:68" customFormat="1">
      <c r="BP707987" s="90"/>
    </row>
    <row r="707988" spans="68:68" customFormat="1">
      <c r="BP707988" s="90"/>
    </row>
    <row r="707989" spans="68:68" customFormat="1">
      <c r="BP707989" s="90"/>
    </row>
    <row r="707990" spans="68:68" customFormat="1">
      <c r="BP707990" s="90"/>
    </row>
    <row r="707991" spans="68:68" customFormat="1">
      <c r="BP707991" s="90"/>
    </row>
    <row r="707992" spans="68:68" customFormat="1">
      <c r="BP707992" s="90"/>
    </row>
    <row r="707993" spans="68:68" customFormat="1">
      <c r="BP707993" s="90"/>
    </row>
    <row r="707994" spans="68:68" customFormat="1">
      <c r="BP707994" s="90"/>
    </row>
    <row r="707995" spans="68:68" customFormat="1">
      <c r="BP707995" s="90"/>
    </row>
    <row r="707996" spans="68:68" customFormat="1">
      <c r="BP707996" s="90"/>
    </row>
    <row r="707997" spans="68:68" customFormat="1">
      <c r="BP707997" s="90"/>
    </row>
    <row r="707998" spans="68:68" customFormat="1">
      <c r="BP707998" s="90"/>
    </row>
    <row r="707999" spans="68:68" customFormat="1">
      <c r="BP707999" s="90"/>
    </row>
    <row r="708000" spans="68:68" customFormat="1">
      <c r="BP708000" s="90"/>
    </row>
    <row r="708001" spans="68:68" customFormat="1">
      <c r="BP708001" s="90"/>
    </row>
    <row r="708002" spans="68:68" customFormat="1">
      <c r="BP708002" s="90"/>
    </row>
    <row r="708003" spans="68:68" customFormat="1">
      <c r="BP708003" s="90"/>
    </row>
    <row r="708004" spans="68:68" customFormat="1">
      <c r="BP708004" s="90"/>
    </row>
    <row r="708005" spans="68:68" customFormat="1">
      <c r="BP708005" s="90"/>
    </row>
    <row r="708006" spans="68:68" customFormat="1">
      <c r="BP708006" s="90"/>
    </row>
    <row r="708007" spans="68:68" customFormat="1">
      <c r="BP708007" s="90"/>
    </row>
    <row r="708008" spans="68:68" customFormat="1">
      <c r="BP708008" s="90"/>
    </row>
    <row r="708009" spans="68:68" customFormat="1">
      <c r="BP708009" s="90"/>
    </row>
    <row r="708010" spans="68:68" customFormat="1">
      <c r="BP708010" s="90"/>
    </row>
    <row r="708011" spans="68:68" customFormat="1">
      <c r="BP708011" s="90"/>
    </row>
    <row r="708012" spans="68:68" customFormat="1">
      <c r="BP708012" s="90"/>
    </row>
    <row r="708013" spans="68:68" customFormat="1">
      <c r="BP708013" s="90"/>
    </row>
    <row r="708014" spans="68:68" customFormat="1">
      <c r="BP708014" s="90"/>
    </row>
    <row r="708015" spans="68:68" customFormat="1">
      <c r="BP708015" s="90"/>
    </row>
    <row r="708016" spans="68:68" customFormat="1">
      <c r="BP708016" s="90"/>
    </row>
    <row r="708017" spans="68:68" customFormat="1">
      <c r="BP708017" s="90"/>
    </row>
    <row r="708018" spans="68:68" customFormat="1">
      <c r="BP708018" s="90"/>
    </row>
    <row r="708019" spans="68:68" customFormat="1">
      <c r="BP708019" s="90"/>
    </row>
    <row r="708020" spans="68:68" customFormat="1">
      <c r="BP708020" s="90"/>
    </row>
    <row r="708021" spans="68:68" customFormat="1">
      <c r="BP708021" s="90"/>
    </row>
    <row r="708022" spans="68:68" customFormat="1">
      <c r="BP708022" s="90"/>
    </row>
    <row r="708023" spans="68:68" customFormat="1">
      <c r="BP708023" s="90"/>
    </row>
    <row r="708024" spans="68:68" customFormat="1">
      <c r="BP708024" s="90"/>
    </row>
    <row r="708025" spans="68:68" customFormat="1">
      <c r="BP708025" s="90"/>
    </row>
    <row r="708026" spans="68:68" customFormat="1">
      <c r="BP708026" s="90"/>
    </row>
    <row r="708027" spans="68:68" customFormat="1">
      <c r="BP708027" s="90"/>
    </row>
    <row r="708028" spans="68:68" customFormat="1">
      <c r="BP708028" s="90"/>
    </row>
    <row r="708029" spans="68:68" customFormat="1">
      <c r="BP708029" s="90"/>
    </row>
    <row r="708030" spans="68:68" customFormat="1">
      <c r="BP708030" s="90"/>
    </row>
    <row r="708031" spans="68:68" customFormat="1">
      <c r="BP708031" s="90"/>
    </row>
    <row r="708032" spans="68:68" customFormat="1">
      <c r="BP708032" s="90"/>
    </row>
    <row r="708033" spans="68:68" customFormat="1">
      <c r="BP708033" s="90"/>
    </row>
    <row r="708034" spans="68:68" customFormat="1">
      <c r="BP708034" s="90"/>
    </row>
    <row r="708035" spans="68:68" customFormat="1">
      <c r="BP708035" s="90"/>
    </row>
    <row r="708036" spans="68:68" customFormat="1">
      <c r="BP708036" s="90"/>
    </row>
    <row r="708037" spans="68:68" customFormat="1">
      <c r="BP708037" s="90"/>
    </row>
    <row r="708038" spans="68:68" customFormat="1">
      <c r="BP708038" s="90"/>
    </row>
    <row r="708039" spans="68:68" customFormat="1">
      <c r="BP708039" s="90"/>
    </row>
    <row r="708040" spans="68:68" customFormat="1">
      <c r="BP708040" s="90"/>
    </row>
    <row r="708041" spans="68:68" customFormat="1">
      <c r="BP708041" s="90"/>
    </row>
    <row r="708042" spans="68:68" customFormat="1">
      <c r="BP708042" s="90"/>
    </row>
    <row r="708043" spans="68:68" customFormat="1">
      <c r="BP708043" s="90"/>
    </row>
    <row r="708044" spans="68:68" customFormat="1">
      <c r="BP708044" s="90"/>
    </row>
    <row r="708045" spans="68:68" customFormat="1">
      <c r="BP708045" s="90"/>
    </row>
    <row r="708046" spans="68:68" customFormat="1">
      <c r="BP708046" s="90"/>
    </row>
    <row r="708047" spans="68:68" customFormat="1">
      <c r="BP708047" s="90"/>
    </row>
    <row r="708048" spans="68:68" customFormat="1">
      <c r="BP708048" s="90"/>
    </row>
    <row r="708049" spans="68:68" customFormat="1">
      <c r="BP708049" s="90"/>
    </row>
    <row r="708050" spans="68:68" customFormat="1">
      <c r="BP708050" s="90"/>
    </row>
    <row r="708051" spans="68:68" customFormat="1">
      <c r="BP708051" s="90"/>
    </row>
    <row r="708052" spans="68:68" customFormat="1">
      <c r="BP708052" s="90"/>
    </row>
    <row r="708053" spans="68:68" customFormat="1">
      <c r="BP708053" s="90"/>
    </row>
    <row r="708054" spans="68:68" customFormat="1">
      <c r="BP708054" s="90"/>
    </row>
    <row r="708055" spans="68:68" customFormat="1">
      <c r="BP708055" s="90"/>
    </row>
    <row r="708056" spans="68:68" customFormat="1">
      <c r="BP708056" s="90"/>
    </row>
    <row r="708057" spans="68:68" customFormat="1">
      <c r="BP708057" s="90"/>
    </row>
    <row r="708058" spans="68:68" customFormat="1">
      <c r="BP708058" s="90"/>
    </row>
    <row r="708059" spans="68:68" customFormat="1">
      <c r="BP708059" s="90"/>
    </row>
    <row r="708060" spans="68:68" customFormat="1">
      <c r="BP708060" s="90"/>
    </row>
    <row r="708061" spans="68:68" customFormat="1">
      <c r="BP708061" s="90"/>
    </row>
    <row r="708062" spans="68:68" customFormat="1">
      <c r="BP708062" s="90"/>
    </row>
    <row r="708063" spans="68:68" customFormat="1">
      <c r="BP708063" s="90"/>
    </row>
    <row r="708064" spans="68:68" customFormat="1">
      <c r="BP708064" s="90"/>
    </row>
    <row r="708065" spans="68:68" customFormat="1">
      <c r="BP708065" s="90"/>
    </row>
    <row r="708066" spans="68:68" customFormat="1">
      <c r="BP708066" s="90"/>
    </row>
    <row r="708067" spans="68:68" customFormat="1">
      <c r="BP708067" s="90"/>
    </row>
    <row r="708068" spans="68:68" customFormat="1">
      <c r="BP708068" s="90"/>
    </row>
    <row r="708069" spans="68:68" customFormat="1">
      <c r="BP708069" s="90"/>
    </row>
    <row r="708070" spans="68:68" customFormat="1">
      <c r="BP708070" s="90"/>
    </row>
    <row r="708071" spans="68:68" customFormat="1">
      <c r="BP708071" s="90"/>
    </row>
    <row r="708072" spans="68:68" customFormat="1">
      <c r="BP708072" s="90"/>
    </row>
    <row r="708073" spans="68:68" customFormat="1">
      <c r="BP708073" s="90"/>
    </row>
    <row r="708074" spans="68:68" customFormat="1">
      <c r="BP708074" s="90"/>
    </row>
    <row r="708075" spans="68:68" customFormat="1">
      <c r="BP708075" s="90"/>
    </row>
    <row r="708076" spans="68:68" customFormat="1">
      <c r="BP708076" s="90"/>
    </row>
    <row r="708077" spans="68:68" customFormat="1">
      <c r="BP708077" s="90"/>
    </row>
    <row r="708078" spans="68:68" customFormat="1">
      <c r="BP708078" s="90"/>
    </row>
    <row r="708079" spans="68:68" customFormat="1">
      <c r="BP708079" s="90"/>
    </row>
    <row r="708080" spans="68:68" customFormat="1">
      <c r="BP708080" s="90"/>
    </row>
    <row r="708081" spans="68:68" customFormat="1">
      <c r="BP708081" s="90"/>
    </row>
    <row r="708082" spans="68:68" customFormat="1">
      <c r="BP708082" s="90"/>
    </row>
    <row r="708083" spans="68:68" customFormat="1">
      <c r="BP708083" s="90"/>
    </row>
    <row r="708084" spans="68:68" customFormat="1">
      <c r="BP708084" s="90"/>
    </row>
    <row r="708085" spans="68:68" customFormat="1">
      <c r="BP708085" s="90"/>
    </row>
    <row r="708086" spans="68:68" customFormat="1">
      <c r="BP708086" s="90"/>
    </row>
    <row r="708087" spans="68:68" customFormat="1">
      <c r="BP708087" s="90"/>
    </row>
    <row r="708088" spans="68:68" customFormat="1">
      <c r="BP708088" s="90"/>
    </row>
    <row r="708089" spans="68:68" customFormat="1">
      <c r="BP708089" s="90"/>
    </row>
    <row r="708090" spans="68:68" customFormat="1">
      <c r="BP708090" s="90"/>
    </row>
    <row r="708091" spans="68:68" customFormat="1">
      <c r="BP708091" s="90"/>
    </row>
    <row r="708092" spans="68:68" customFormat="1">
      <c r="BP708092" s="90"/>
    </row>
    <row r="708093" spans="68:68" customFormat="1">
      <c r="BP708093" s="90"/>
    </row>
    <row r="708094" spans="68:68" customFormat="1">
      <c r="BP708094" s="90"/>
    </row>
    <row r="708095" spans="68:68" customFormat="1">
      <c r="BP708095" s="90"/>
    </row>
    <row r="708096" spans="68:68" customFormat="1">
      <c r="BP708096" s="90"/>
    </row>
    <row r="708097" spans="68:68" customFormat="1">
      <c r="BP708097" s="90"/>
    </row>
    <row r="708098" spans="68:68" customFormat="1">
      <c r="BP708098" s="90"/>
    </row>
    <row r="708099" spans="68:68" customFormat="1">
      <c r="BP708099" s="90"/>
    </row>
    <row r="708100" spans="68:68" customFormat="1">
      <c r="BP708100" s="90"/>
    </row>
    <row r="708101" spans="68:68" customFormat="1">
      <c r="BP708101" s="90"/>
    </row>
    <row r="708102" spans="68:68" customFormat="1">
      <c r="BP708102" s="90"/>
    </row>
    <row r="708103" spans="68:68" customFormat="1">
      <c r="BP708103" s="90"/>
    </row>
    <row r="708104" spans="68:68" customFormat="1">
      <c r="BP708104" s="90"/>
    </row>
    <row r="708105" spans="68:68" customFormat="1">
      <c r="BP708105" s="90"/>
    </row>
    <row r="708106" spans="68:68" customFormat="1">
      <c r="BP708106" s="90"/>
    </row>
    <row r="708107" spans="68:68" customFormat="1">
      <c r="BP708107" s="90"/>
    </row>
    <row r="708108" spans="68:68" customFormat="1">
      <c r="BP708108" s="90"/>
    </row>
    <row r="708109" spans="68:68" customFormat="1">
      <c r="BP708109" s="90"/>
    </row>
    <row r="708110" spans="68:68" customFormat="1">
      <c r="BP708110" s="90"/>
    </row>
    <row r="708111" spans="68:68" customFormat="1">
      <c r="BP708111" s="90"/>
    </row>
    <row r="708112" spans="68:68" customFormat="1">
      <c r="BP708112" s="90"/>
    </row>
    <row r="708113" spans="68:68" customFormat="1">
      <c r="BP708113" s="90"/>
    </row>
    <row r="708114" spans="68:68" customFormat="1">
      <c r="BP708114" s="90"/>
    </row>
    <row r="708115" spans="68:68" customFormat="1">
      <c r="BP708115" s="90"/>
    </row>
    <row r="708116" spans="68:68" customFormat="1">
      <c r="BP708116" s="90"/>
    </row>
    <row r="708117" spans="68:68" customFormat="1">
      <c r="BP708117" s="90"/>
    </row>
    <row r="708118" spans="68:68" customFormat="1">
      <c r="BP708118" s="90"/>
    </row>
    <row r="708119" spans="68:68" customFormat="1">
      <c r="BP708119" s="90"/>
    </row>
    <row r="708120" spans="68:68" customFormat="1">
      <c r="BP708120" s="90"/>
    </row>
    <row r="708121" spans="68:68" customFormat="1">
      <c r="BP708121" s="90"/>
    </row>
    <row r="708122" spans="68:68" customFormat="1">
      <c r="BP708122" s="90"/>
    </row>
    <row r="708123" spans="68:68" customFormat="1">
      <c r="BP708123" s="90"/>
    </row>
    <row r="708124" spans="68:68" customFormat="1">
      <c r="BP708124" s="90"/>
    </row>
    <row r="708125" spans="68:68" customFormat="1">
      <c r="BP708125" s="90"/>
    </row>
    <row r="708126" spans="68:68" customFormat="1">
      <c r="BP708126" s="90"/>
    </row>
    <row r="708127" spans="68:68" customFormat="1">
      <c r="BP708127" s="90"/>
    </row>
    <row r="708128" spans="68:68" customFormat="1">
      <c r="BP708128" s="90"/>
    </row>
    <row r="708129" spans="68:68" customFormat="1">
      <c r="BP708129" s="90"/>
    </row>
    <row r="708130" spans="68:68" customFormat="1">
      <c r="BP708130" s="90"/>
    </row>
    <row r="708131" spans="68:68" customFormat="1">
      <c r="BP708131" s="90"/>
    </row>
    <row r="708132" spans="68:68" customFormat="1">
      <c r="BP708132" s="90"/>
    </row>
    <row r="708133" spans="68:68" customFormat="1">
      <c r="BP708133" s="90"/>
    </row>
    <row r="708134" spans="68:68" customFormat="1">
      <c r="BP708134" s="90"/>
    </row>
    <row r="708135" spans="68:68" customFormat="1">
      <c r="BP708135" s="90"/>
    </row>
    <row r="708136" spans="68:68" customFormat="1">
      <c r="BP708136" s="90"/>
    </row>
    <row r="708137" spans="68:68" customFormat="1">
      <c r="BP708137" s="90"/>
    </row>
    <row r="708138" spans="68:68" customFormat="1">
      <c r="BP708138" s="90"/>
    </row>
    <row r="708139" spans="68:68" customFormat="1">
      <c r="BP708139" s="90"/>
    </row>
    <row r="708140" spans="68:68" customFormat="1">
      <c r="BP708140" s="90"/>
    </row>
    <row r="708141" spans="68:68" customFormat="1">
      <c r="BP708141" s="90"/>
    </row>
    <row r="708142" spans="68:68" customFormat="1">
      <c r="BP708142" s="90"/>
    </row>
    <row r="708143" spans="68:68" customFormat="1">
      <c r="BP708143" s="90"/>
    </row>
    <row r="708144" spans="68:68" customFormat="1">
      <c r="BP708144" s="90"/>
    </row>
    <row r="708145" spans="68:68" customFormat="1">
      <c r="BP708145" s="90"/>
    </row>
    <row r="708146" spans="68:68" customFormat="1">
      <c r="BP708146" s="90"/>
    </row>
    <row r="708147" spans="68:68" customFormat="1">
      <c r="BP708147" s="90"/>
    </row>
    <row r="708148" spans="68:68" customFormat="1">
      <c r="BP708148" s="90"/>
    </row>
    <row r="708149" spans="68:68" customFormat="1">
      <c r="BP708149" s="90"/>
    </row>
    <row r="708150" spans="68:68" customFormat="1">
      <c r="BP708150" s="90"/>
    </row>
    <row r="708151" spans="68:68" customFormat="1">
      <c r="BP708151" s="90"/>
    </row>
    <row r="708152" spans="68:68" customFormat="1">
      <c r="BP708152" s="90"/>
    </row>
    <row r="708153" spans="68:68" customFormat="1">
      <c r="BP708153" s="90"/>
    </row>
    <row r="708154" spans="68:68" customFormat="1">
      <c r="BP708154" s="90"/>
    </row>
    <row r="708155" spans="68:68" customFormat="1">
      <c r="BP708155" s="90"/>
    </row>
    <row r="708156" spans="68:68" customFormat="1">
      <c r="BP708156" s="90"/>
    </row>
    <row r="708157" spans="68:68" customFormat="1">
      <c r="BP708157" s="90"/>
    </row>
    <row r="708158" spans="68:68" customFormat="1">
      <c r="BP708158" s="90"/>
    </row>
    <row r="708159" spans="68:68" customFormat="1">
      <c r="BP708159" s="90"/>
    </row>
    <row r="708160" spans="68:68" customFormat="1">
      <c r="BP708160" s="90"/>
    </row>
    <row r="708161" spans="68:68" customFormat="1">
      <c r="BP708161" s="90"/>
    </row>
    <row r="708162" spans="68:68" customFormat="1">
      <c r="BP708162" s="90"/>
    </row>
    <row r="708163" spans="68:68" customFormat="1">
      <c r="BP708163" s="90"/>
    </row>
    <row r="708164" spans="68:68" customFormat="1">
      <c r="BP708164" s="90"/>
    </row>
    <row r="708165" spans="68:68" customFormat="1">
      <c r="BP708165" s="90"/>
    </row>
    <row r="708166" spans="68:68" customFormat="1">
      <c r="BP708166" s="90"/>
    </row>
    <row r="708167" spans="68:68" customFormat="1">
      <c r="BP708167" s="90"/>
    </row>
    <row r="708168" spans="68:68" customFormat="1">
      <c r="BP708168" s="90"/>
    </row>
    <row r="708169" spans="68:68" customFormat="1">
      <c r="BP708169" s="90"/>
    </row>
    <row r="708170" spans="68:68" customFormat="1">
      <c r="BP708170" s="90"/>
    </row>
    <row r="708171" spans="68:68" customFormat="1">
      <c r="BP708171" s="90"/>
    </row>
    <row r="708172" spans="68:68" customFormat="1">
      <c r="BP708172" s="90"/>
    </row>
    <row r="708173" spans="68:68" customFormat="1">
      <c r="BP708173" s="90"/>
    </row>
    <row r="708174" spans="68:68" customFormat="1">
      <c r="BP708174" s="90"/>
    </row>
    <row r="708175" spans="68:68" customFormat="1">
      <c r="BP708175" s="90"/>
    </row>
    <row r="708176" spans="68:68" customFormat="1">
      <c r="BP708176" s="90"/>
    </row>
    <row r="708177" spans="68:68" customFormat="1">
      <c r="BP708177" s="90"/>
    </row>
    <row r="708178" spans="68:68" customFormat="1">
      <c r="BP708178" s="90"/>
    </row>
    <row r="708179" spans="68:68" customFormat="1">
      <c r="BP708179" s="90"/>
    </row>
    <row r="708180" spans="68:68" customFormat="1">
      <c r="BP708180" s="90"/>
    </row>
    <row r="708181" spans="68:68" customFormat="1">
      <c r="BP708181" s="90"/>
    </row>
    <row r="708182" spans="68:68" customFormat="1">
      <c r="BP708182" s="90"/>
    </row>
    <row r="708183" spans="68:68" customFormat="1">
      <c r="BP708183" s="90"/>
    </row>
    <row r="708184" spans="68:68" customFormat="1">
      <c r="BP708184" s="90"/>
    </row>
    <row r="708185" spans="68:68" customFormat="1">
      <c r="BP708185" s="90"/>
    </row>
    <row r="708186" spans="68:68" customFormat="1">
      <c r="BP708186" s="90"/>
    </row>
    <row r="708187" spans="68:68" customFormat="1">
      <c r="BP708187" s="90"/>
    </row>
    <row r="708188" spans="68:68" customFormat="1">
      <c r="BP708188" s="90"/>
    </row>
    <row r="708189" spans="68:68" customFormat="1">
      <c r="BP708189" s="90"/>
    </row>
    <row r="708190" spans="68:68" customFormat="1">
      <c r="BP708190" s="90"/>
    </row>
    <row r="708191" spans="68:68" customFormat="1">
      <c r="BP708191" s="90"/>
    </row>
    <row r="708192" spans="68:68" customFormat="1">
      <c r="BP708192" s="90"/>
    </row>
    <row r="708193" spans="68:68" customFormat="1">
      <c r="BP708193" s="90"/>
    </row>
    <row r="708194" spans="68:68" customFormat="1">
      <c r="BP708194" s="90"/>
    </row>
    <row r="708195" spans="68:68" customFormat="1">
      <c r="BP708195" s="90"/>
    </row>
    <row r="708196" spans="68:68" customFormat="1">
      <c r="BP708196" s="90"/>
    </row>
    <row r="708197" spans="68:68" customFormat="1">
      <c r="BP708197" s="90"/>
    </row>
    <row r="708198" spans="68:68" customFormat="1">
      <c r="BP708198" s="90"/>
    </row>
    <row r="708199" spans="68:68" customFormat="1">
      <c r="BP708199" s="90"/>
    </row>
    <row r="708200" spans="68:68" customFormat="1">
      <c r="BP708200" s="90"/>
    </row>
    <row r="708201" spans="68:68" customFormat="1">
      <c r="BP708201" s="90"/>
    </row>
    <row r="708202" spans="68:68" customFormat="1">
      <c r="BP708202" s="90"/>
    </row>
    <row r="708203" spans="68:68" customFormat="1">
      <c r="BP708203" s="90"/>
    </row>
    <row r="708204" spans="68:68" customFormat="1">
      <c r="BP708204" s="90"/>
    </row>
    <row r="708205" spans="68:68" customFormat="1">
      <c r="BP708205" s="90"/>
    </row>
    <row r="708206" spans="68:68" customFormat="1">
      <c r="BP708206" s="90"/>
    </row>
    <row r="708207" spans="68:68" customFormat="1">
      <c r="BP708207" s="90"/>
    </row>
    <row r="708208" spans="68:68" customFormat="1">
      <c r="BP708208" s="90"/>
    </row>
    <row r="708209" spans="68:68" customFormat="1">
      <c r="BP708209" s="90"/>
    </row>
    <row r="708210" spans="68:68" customFormat="1">
      <c r="BP708210" s="90"/>
    </row>
    <row r="708211" spans="68:68" customFormat="1">
      <c r="BP708211" s="90"/>
    </row>
    <row r="708212" spans="68:68" customFormat="1">
      <c r="BP708212" s="90"/>
    </row>
    <row r="708213" spans="68:68" customFormat="1">
      <c r="BP708213" s="90"/>
    </row>
    <row r="708214" spans="68:68" customFormat="1">
      <c r="BP708214" s="90"/>
    </row>
    <row r="708215" spans="68:68" customFormat="1">
      <c r="BP708215" s="90"/>
    </row>
    <row r="708216" spans="68:68" customFormat="1">
      <c r="BP708216" s="90"/>
    </row>
    <row r="708217" spans="68:68" customFormat="1">
      <c r="BP708217" s="90"/>
    </row>
    <row r="708218" spans="68:68" customFormat="1">
      <c r="BP708218" s="90"/>
    </row>
    <row r="708219" spans="68:68" customFormat="1">
      <c r="BP708219" s="90"/>
    </row>
    <row r="708220" spans="68:68" customFormat="1">
      <c r="BP708220" s="90"/>
    </row>
    <row r="708221" spans="68:68" customFormat="1">
      <c r="BP708221" s="90"/>
    </row>
    <row r="708222" spans="68:68" customFormat="1">
      <c r="BP708222" s="90"/>
    </row>
    <row r="708223" spans="68:68" customFormat="1">
      <c r="BP708223" s="90"/>
    </row>
    <row r="708224" spans="68:68" customFormat="1">
      <c r="BP708224" s="90"/>
    </row>
    <row r="708225" spans="68:68" customFormat="1">
      <c r="BP708225" s="90"/>
    </row>
    <row r="708226" spans="68:68" customFormat="1">
      <c r="BP708226" s="90"/>
    </row>
    <row r="708227" spans="68:68" customFormat="1">
      <c r="BP708227" s="90"/>
    </row>
    <row r="708228" spans="68:68" customFormat="1">
      <c r="BP708228" s="90"/>
    </row>
    <row r="708229" spans="68:68" customFormat="1">
      <c r="BP708229" s="90"/>
    </row>
    <row r="708230" spans="68:68" customFormat="1">
      <c r="BP708230" s="90"/>
    </row>
    <row r="708231" spans="68:68" customFormat="1">
      <c r="BP708231" s="90"/>
    </row>
    <row r="708232" spans="68:68" customFormat="1">
      <c r="BP708232" s="90"/>
    </row>
    <row r="708233" spans="68:68" customFormat="1">
      <c r="BP708233" s="90"/>
    </row>
    <row r="708234" spans="68:68" customFormat="1">
      <c r="BP708234" s="90"/>
    </row>
    <row r="708235" spans="68:68" customFormat="1">
      <c r="BP708235" s="90"/>
    </row>
    <row r="708236" spans="68:68" customFormat="1">
      <c r="BP708236" s="90"/>
    </row>
    <row r="708237" spans="68:68" customFormat="1">
      <c r="BP708237" s="90"/>
    </row>
    <row r="708238" spans="68:68" customFormat="1">
      <c r="BP708238" s="90"/>
    </row>
    <row r="708239" spans="68:68" customFormat="1">
      <c r="BP708239" s="90"/>
    </row>
    <row r="708240" spans="68:68" customFormat="1">
      <c r="BP708240" s="90"/>
    </row>
    <row r="708241" spans="68:68" customFormat="1">
      <c r="BP708241" s="90"/>
    </row>
    <row r="708242" spans="68:68" customFormat="1">
      <c r="BP708242" s="90"/>
    </row>
    <row r="708243" spans="68:68" customFormat="1">
      <c r="BP708243" s="90"/>
    </row>
    <row r="708244" spans="68:68" customFormat="1">
      <c r="BP708244" s="90"/>
    </row>
    <row r="708245" spans="68:68" customFormat="1">
      <c r="BP708245" s="90"/>
    </row>
    <row r="708246" spans="68:68" customFormat="1">
      <c r="BP708246" s="90"/>
    </row>
    <row r="708247" spans="68:68" customFormat="1">
      <c r="BP708247" s="90"/>
    </row>
    <row r="708248" spans="68:68" customFormat="1">
      <c r="BP708248" s="90"/>
    </row>
    <row r="708249" spans="68:68" customFormat="1">
      <c r="BP708249" s="90"/>
    </row>
    <row r="708250" spans="68:68" customFormat="1">
      <c r="BP708250" s="90"/>
    </row>
    <row r="708251" spans="68:68" customFormat="1">
      <c r="BP708251" s="90"/>
    </row>
    <row r="708252" spans="68:68" customFormat="1">
      <c r="BP708252" s="90"/>
    </row>
    <row r="708253" spans="68:68" customFormat="1">
      <c r="BP708253" s="90"/>
    </row>
    <row r="708254" spans="68:68" customFormat="1">
      <c r="BP708254" s="90"/>
    </row>
    <row r="708255" spans="68:68" customFormat="1">
      <c r="BP708255" s="90"/>
    </row>
    <row r="708256" spans="68:68" customFormat="1">
      <c r="BP708256" s="90"/>
    </row>
    <row r="708257" spans="68:68" customFormat="1">
      <c r="BP708257" s="90"/>
    </row>
    <row r="708258" spans="68:68" customFormat="1">
      <c r="BP708258" s="90"/>
    </row>
    <row r="708259" spans="68:68" customFormat="1">
      <c r="BP708259" s="90"/>
    </row>
    <row r="708260" spans="68:68" customFormat="1">
      <c r="BP708260" s="90"/>
    </row>
    <row r="708261" spans="68:68" customFormat="1">
      <c r="BP708261" s="90"/>
    </row>
    <row r="708262" spans="68:68" customFormat="1">
      <c r="BP708262" s="90"/>
    </row>
    <row r="708263" spans="68:68" customFormat="1">
      <c r="BP708263" s="90"/>
    </row>
    <row r="708264" spans="68:68" customFormat="1">
      <c r="BP708264" s="90"/>
    </row>
    <row r="708265" spans="68:68" customFormat="1">
      <c r="BP708265" s="90"/>
    </row>
    <row r="708266" spans="68:68" customFormat="1">
      <c r="BP708266" s="90"/>
    </row>
    <row r="708267" spans="68:68" customFormat="1">
      <c r="BP708267" s="90"/>
    </row>
    <row r="708268" spans="68:68" customFormat="1">
      <c r="BP708268" s="90"/>
    </row>
    <row r="708269" spans="68:68" customFormat="1">
      <c r="BP708269" s="90"/>
    </row>
    <row r="708270" spans="68:68" customFormat="1">
      <c r="BP708270" s="90"/>
    </row>
    <row r="708271" spans="68:68" customFormat="1">
      <c r="BP708271" s="90"/>
    </row>
    <row r="708272" spans="68:68" customFormat="1">
      <c r="BP708272" s="90"/>
    </row>
    <row r="708273" spans="68:68" customFormat="1">
      <c r="BP708273" s="90"/>
    </row>
    <row r="708274" spans="68:68" customFormat="1">
      <c r="BP708274" s="90"/>
    </row>
    <row r="708275" spans="68:68" customFormat="1">
      <c r="BP708275" s="90"/>
    </row>
    <row r="708276" spans="68:68" customFormat="1">
      <c r="BP708276" s="90"/>
    </row>
    <row r="708277" spans="68:68" customFormat="1">
      <c r="BP708277" s="90"/>
    </row>
    <row r="708278" spans="68:68" customFormat="1">
      <c r="BP708278" s="90"/>
    </row>
    <row r="708279" spans="68:68" customFormat="1">
      <c r="BP708279" s="90"/>
    </row>
    <row r="708280" spans="68:68" customFormat="1">
      <c r="BP708280" s="90"/>
    </row>
    <row r="708281" spans="68:68" customFormat="1">
      <c r="BP708281" s="90"/>
    </row>
    <row r="708282" spans="68:68" customFormat="1">
      <c r="BP708282" s="90"/>
    </row>
    <row r="708283" spans="68:68" customFormat="1">
      <c r="BP708283" s="90"/>
    </row>
    <row r="708284" spans="68:68" customFormat="1">
      <c r="BP708284" s="90"/>
    </row>
    <row r="708285" spans="68:68" customFormat="1">
      <c r="BP708285" s="90"/>
    </row>
    <row r="708286" spans="68:68" customFormat="1">
      <c r="BP708286" s="90"/>
    </row>
    <row r="708287" spans="68:68" customFormat="1">
      <c r="BP708287" s="90"/>
    </row>
    <row r="708288" spans="68:68" customFormat="1">
      <c r="BP708288" s="90"/>
    </row>
    <row r="708289" spans="68:68" customFormat="1">
      <c r="BP708289" s="90"/>
    </row>
    <row r="708290" spans="68:68" customFormat="1">
      <c r="BP708290" s="90"/>
    </row>
    <row r="708291" spans="68:68" customFormat="1">
      <c r="BP708291" s="90"/>
    </row>
    <row r="708292" spans="68:68" customFormat="1">
      <c r="BP708292" s="90"/>
    </row>
    <row r="708293" spans="68:68" customFormat="1">
      <c r="BP708293" s="90"/>
    </row>
    <row r="708294" spans="68:68" customFormat="1">
      <c r="BP708294" s="90"/>
    </row>
    <row r="708295" spans="68:68" customFormat="1">
      <c r="BP708295" s="90"/>
    </row>
    <row r="708296" spans="68:68" customFormat="1">
      <c r="BP708296" s="90"/>
    </row>
    <row r="708297" spans="68:68" customFormat="1">
      <c r="BP708297" s="90"/>
    </row>
    <row r="708298" spans="68:68" customFormat="1">
      <c r="BP708298" s="90"/>
    </row>
    <row r="708299" spans="68:68" customFormat="1">
      <c r="BP708299" s="90"/>
    </row>
    <row r="708300" spans="68:68" customFormat="1">
      <c r="BP708300" s="90"/>
    </row>
    <row r="708301" spans="68:68" customFormat="1">
      <c r="BP708301" s="90"/>
    </row>
    <row r="708302" spans="68:68" customFormat="1">
      <c r="BP708302" s="90"/>
    </row>
    <row r="708303" spans="68:68" customFormat="1">
      <c r="BP708303" s="90"/>
    </row>
    <row r="708304" spans="68:68" customFormat="1">
      <c r="BP708304" s="90"/>
    </row>
    <row r="708305" spans="68:68" customFormat="1">
      <c r="BP708305" s="90"/>
    </row>
    <row r="708306" spans="68:68" customFormat="1">
      <c r="BP708306" s="90"/>
    </row>
    <row r="708307" spans="68:68" customFormat="1">
      <c r="BP708307" s="90"/>
    </row>
    <row r="708308" spans="68:68" customFormat="1">
      <c r="BP708308" s="90"/>
    </row>
    <row r="708309" spans="68:68" customFormat="1">
      <c r="BP708309" s="90"/>
    </row>
    <row r="708310" spans="68:68" customFormat="1">
      <c r="BP708310" s="90"/>
    </row>
    <row r="708311" spans="68:68" customFormat="1">
      <c r="BP708311" s="90"/>
    </row>
    <row r="708312" spans="68:68" customFormat="1">
      <c r="BP708312" s="90"/>
    </row>
    <row r="708313" spans="68:68" customFormat="1">
      <c r="BP708313" s="90"/>
    </row>
    <row r="708314" spans="68:68" customFormat="1">
      <c r="BP708314" s="90"/>
    </row>
    <row r="708315" spans="68:68" customFormat="1">
      <c r="BP708315" s="90"/>
    </row>
    <row r="708316" spans="68:68" customFormat="1">
      <c r="BP708316" s="90"/>
    </row>
    <row r="708317" spans="68:68" customFormat="1">
      <c r="BP708317" s="90"/>
    </row>
    <row r="708318" spans="68:68" customFormat="1">
      <c r="BP708318" s="90"/>
    </row>
    <row r="708319" spans="68:68" customFormat="1">
      <c r="BP708319" s="90"/>
    </row>
    <row r="708320" spans="68:68" customFormat="1">
      <c r="BP708320" s="90"/>
    </row>
    <row r="708321" spans="68:68" customFormat="1">
      <c r="BP708321" s="90"/>
    </row>
    <row r="708322" spans="68:68" customFormat="1">
      <c r="BP708322" s="90"/>
    </row>
    <row r="708323" spans="68:68" customFormat="1">
      <c r="BP708323" s="90"/>
    </row>
    <row r="708324" spans="68:68" customFormat="1">
      <c r="BP708324" s="90"/>
    </row>
    <row r="708325" spans="68:68" customFormat="1">
      <c r="BP708325" s="90"/>
    </row>
    <row r="708326" spans="68:68" customFormat="1">
      <c r="BP708326" s="90"/>
    </row>
    <row r="708327" spans="68:68" customFormat="1">
      <c r="BP708327" s="90"/>
    </row>
    <row r="708328" spans="68:68" customFormat="1">
      <c r="BP708328" s="90"/>
    </row>
    <row r="708329" spans="68:68" customFormat="1">
      <c r="BP708329" s="90"/>
    </row>
    <row r="708330" spans="68:68" customFormat="1">
      <c r="BP708330" s="90"/>
    </row>
    <row r="708331" spans="68:68" customFormat="1">
      <c r="BP708331" s="90"/>
    </row>
    <row r="708332" spans="68:68" customFormat="1">
      <c r="BP708332" s="90"/>
    </row>
    <row r="708333" spans="68:68" customFormat="1">
      <c r="BP708333" s="90"/>
    </row>
    <row r="708334" spans="68:68" customFormat="1">
      <c r="BP708334" s="90"/>
    </row>
    <row r="708335" spans="68:68" customFormat="1">
      <c r="BP708335" s="90"/>
    </row>
    <row r="708336" spans="68:68" customFormat="1">
      <c r="BP708336" s="90"/>
    </row>
    <row r="708337" spans="68:68" customFormat="1">
      <c r="BP708337" s="90"/>
    </row>
    <row r="708338" spans="68:68" customFormat="1">
      <c r="BP708338" s="90"/>
    </row>
    <row r="708339" spans="68:68" customFormat="1">
      <c r="BP708339" s="90"/>
    </row>
    <row r="708340" spans="68:68" customFormat="1">
      <c r="BP708340" s="90"/>
    </row>
    <row r="708341" spans="68:68" customFormat="1">
      <c r="BP708341" s="90"/>
    </row>
    <row r="708342" spans="68:68" customFormat="1">
      <c r="BP708342" s="90"/>
    </row>
    <row r="708343" spans="68:68" customFormat="1">
      <c r="BP708343" s="90"/>
    </row>
    <row r="708344" spans="68:68" customFormat="1">
      <c r="BP708344" s="90"/>
    </row>
    <row r="708345" spans="68:68" customFormat="1">
      <c r="BP708345" s="90"/>
    </row>
    <row r="708346" spans="68:68" customFormat="1">
      <c r="BP708346" s="90"/>
    </row>
    <row r="708347" spans="68:68" customFormat="1">
      <c r="BP708347" s="90"/>
    </row>
    <row r="708348" spans="68:68" customFormat="1">
      <c r="BP708348" s="90"/>
    </row>
    <row r="708349" spans="68:68" customFormat="1">
      <c r="BP708349" s="90"/>
    </row>
    <row r="708350" spans="68:68" customFormat="1">
      <c r="BP708350" s="90"/>
    </row>
    <row r="708351" spans="68:68" customFormat="1">
      <c r="BP708351" s="90"/>
    </row>
    <row r="708352" spans="68:68" customFormat="1">
      <c r="BP708352" s="90"/>
    </row>
    <row r="708353" spans="68:68" customFormat="1">
      <c r="BP708353" s="90"/>
    </row>
    <row r="708354" spans="68:68" customFormat="1">
      <c r="BP708354" s="90"/>
    </row>
    <row r="708355" spans="68:68" customFormat="1">
      <c r="BP708355" s="90"/>
    </row>
    <row r="708356" spans="68:68" customFormat="1">
      <c r="BP708356" s="90"/>
    </row>
    <row r="708357" spans="68:68" customFormat="1">
      <c r="BP708357" s="90"/>
    </row>
    <row r="708358" spans="68:68" customFormat="1">
      <c r="BP708358" s="90"/>
    </row>
    <row r="708359" spans="68:68" customFormat="1">
      <c r="BP708359" s="90"/>
    </row>
    <row r="708360" spans="68:68" customFormat="1">
      <c r="BP708360" s="90"/>
    </row>
    <row r="708361" spans="68:68" customFormat="1">
      <c r="BP708361" s="90"/>
    </row>
    <row r="708362" spans="68:68" customFormat="1">
      <c r="BP708362" s="90"/>
    </row>
    <row r="708363" spans="68:68" customFormat="1">
      <c r="BP708363" s="90"/>
    </row>
    <row r="708364" spans="68:68" customFormat="1">
      <c r="BP708364" s="90"/>
    </row>
    <row r="708365" spans="68:68" customFormat="1">
      <c r="BP708365" s="90"/>
    </row>
    <row r="708366" spans="68:68" customFormat="1">
      <c r="BP708366" s="90"/>
    </row>
    <row r="708367" spans="68:68" customFormat="1">
      <c r="BP708367" s="90"/>
    </row>
    <row r="708368" spans="68:68" customFormat="1">
      <c r="BP708368" s="90"/>
    </row>
    <row r="708369" spans="68:68" customFormat="1">
      <c r="BP708369" s="90"/>
    </row>
    <row r="708370" spans="68:68" customFormat="1">
      <c r="BP708370" s="90"/>
    </row>
    <row r="708371" spans="68:68" customFormat="1">
      <c r="BP708371" s="90"/>
    </row>
    <row r="708372" spans="68:68" customFormat="1">
      <c r="BP708372" s="90"/>
    </row>
    <row r="708373" spans="68:68" customFormat="1">
      <c r="BP708373" s="90"/>
    </row>
    <row r="708374" spans="68:68" customFormat="1">
      <c r="BP708374" s="90"/>
    </row>
    <row r="708375" spans="68:68" customFormat="1">
      <c r="BP708375" s="90"/>
    </row>
    <row r="708376" spans="68:68" customFormat="1">
      <c r="BP708376" s="90"/>
    </row>
    <row r="708377" spans="68:68" customFormat="1">
      <c r="BP708377" s="90"/>
    </row>
    <row r="708378" spans="68:68" customFormat="1">
      <c r="BP708378" s="90"/>
    </row>
    <row r="708379" spans="68:68" customFormat="1">
      <c r="BP708379" s="90"/>
    </row>
    <row r="708380" spans="68:68" customFormat="1">
      <c r="BP708380" s="90"/>
    </row>
    <row r="708381" spans="68:68" customFormat="1">
      <c r="BP708381" s="90"/>
    </row>
    <row r="708382" spans="68:68" customFormat="1">
      <c r="BP708382" s="90"/>
    </row>
    <row r="708383" spans="68:68" customFormat="1">
      <c r="BP708383" s="90"/>
    </row>
    <row r="708384" spans="68:68" customFormat="1">
      <c r="BP708384" s="90"/>
    </row>
    <row r="708385" spans="68:68" customFormat="1">
      <c r="BP708385" s="90"/>
    </row>
    <row r="708386" spans="68:68" customFormat="1">
      <c r="BP708386" s="90"/>
    </row>
    <row r="708387" spans="68:68" customFormat="1">
      <c r="BP708387" s="90"/>
    </row>
    <row r="708388" spans="68:68" customFormat="1">
      <c r="BP708388" s="90"/>
    </row>
    <row r="708389" spans="68:68" customFormat="1">
      <c r="BP708389" s="90"/>
    </row>
    <row r="708390" spans="68:68" customFormat="1">
      <c r="BP708390" s="90"/>
    </row>
    <row r="708391" spans="68:68" customFormat="1">
      <c r="BP708391" s="90"/>
    </row>
    <row r="708392" spans="68:68" customFormat="1">
      <c r="BP708392" s="90"/>
    </row>
    <row r="708393" spans="68:68" customFormat="1">
      <c r="BP708393" s="90"/>
    </row>
    <row r="708394" spans="68:68" customFormat="1">
      <c r="BP708394" s="90"/>
    </row>
    <row r="708395" spans="68:68" customFormat="1">
      <c r="BP708395" s="90"/>
    </row>
    <row r="708396" spans="68:68" customFormat="1">
      <c r="BP708396" s="90"/>
    </row>
    <row r="708397" spans="68:68" customFormat="1">
      <c r="BP708397" s="90"/>
    </row>
    <row r="708398" spans="68:68" customFormat="1">
      <c r="BP708398" s="90"/>
    </row>
    <row r="708399" spans="68:68" customFormat="1">
      <c r="BP708399" s="90"/>
    </row>
    <row r="708400" spans="68:68" customFormat="1">
      <c r="BP708400" s="90"/>
    </row>
    <row r="708401" spans="68:68" customFormat="1">
      <c r="BP708401" s="90"/>
    </row>
    <row r="708402" spans="68:68" customFormat="1">
      <c r="BP708402" s="90"/>
    </row>
    <row r="708403" spans="68:68" customFormat="1">
      <c r="BP708403" s="90"/>
    </row>
    <row r="708404" spans="68:68" customFormat="1">
      <c r="BP708404" s="90"/>
    </row>
    <row r="708405" spans="68:68" customFormat="1">
      <c r="BP708405" s="90"/>
    </row>
    <row r="708406" spans="68:68" customFormat="1">
      <c r="BP708406" s="90"/>
    </row>
    <row r="708407" spans="68:68" customFormat="1">
      <c r="BP708407" s="90"/>
    </row>
    <row r="708408" spans="68:68" customFormat="1">
      <c r="BP708408" s="90"/>
    </row>
    <row r="708409" spans="68:68" customFormat="1">
      <c r="BP708409" s="90"/>
    </row>
    <row r="708410" spans="68:68" customFormat="1">
      <c r="BP708410" s="90"/>
    </row>
    <row r="708411" spans="68:68" customFormat="1">
      <c r="BP708411" s="90"/>
    </row>
    <row r="708412" spans="68:68" customFormat="1">
      <c r="BP708412" s="90"/>
    </row>
    <row r="708413" spans="68:68" customFormat="1">
      <c r="BP708413" s="90"/>
    </row>
    <row r="708414" spans="68:68" customFormat="1">
      <c r="BP708414" s="90"/>
    </row>
    <row r="708415" spans="68:68" customFormat="1">
      <c r="BP708415" s="90"/>
    </row>
    <row r="708416" spans="68:68" customFormat="1">
      <c r="BP708416" s="90"/>
    </row>
    <row r="708417" spans="68:68" customFormat="1">
      <c r="BP708417" s="90"/>
    </row>
    <row r="708418" spans="68:68" customFormat="1">
      <c r="BP708418" s="90"/>
    </row>
    <row r="708419" spans="68:68" customFormat="1">
      <c r="BP708419" s="90"/>
    </row>
    <row r="708420" spans="68:68" customFormat="1">
      <c r="BP708420" s="90"/>
    </row>
    <row r="708421" spans="68:68" customFormat="1">
      <c r="BP708421" s="90"/>
    </row>
    <row r="708422" spans="68:68" customFormat="1">
      <c r="BP708422" s="90"/>
    </row>
    <row r="708423" spans="68:68" customFormat="1">
      <c r="BP708423" s="90"/>
    </row>
    <row r="708424" spans="68:68" customFormat="1">
      <c r="BP708424" s="90"/>
    </row>
    <row r="708425" spans="68:68" customFormat="1">
      <c r="BP708425" s="90"/>
    </row>
    <row r="708426" spans="68:68" customFormat="1">
      <c r="BP708426" s="90"/>
    </row>
    <row r="708427" spans="68:68" customFormat="1">
      <c r="BP708427" s="90"/>
    </row>
    <row r="708428" spans="68:68" customFormat="1">
      <c r="BP708428" s="90"/>
    </row>
    <row r="708429" spans="68:68" customFormat="1">
      <c r="BP708429" s="90"/>
    </row>
    <row r="708430" spans="68:68" customFormat="1">
      <c r="BP708430" s="90"/>
    </row>
    <row r="708431" spans="68:68" customFormat="1">
      <c r="BP708431" s="90"/>
    </row>
    <row r="708432" spans="68:68" customFormat="1">
      <c r="BP708432" s="90"/>
    </row>
    <row r="708433" spans="68:68" customFormat="1">
      <c r="BP708433" s="90"/>
    </row>
    <row r="708434" spans="68:68" customFormat="1">
      <c r="BP708434" s="90"/>
    </row>
    <row r="708435" spans="68:68" customFormat="1">
      <c r="BP708435" s="90"/>
    </row>
    <row r="708436" spans="68:68" customFormat="1">
      <c r="BP708436" s="90"/>
    </row>
    <row r="708437" spans="68:68" customFormat="1">
      <c r="BP708437" s="90"/>
    </row>
    <row r="708438" spans="68:68" customFormat="1">
      <c r="BP708438" s="90"/>
    </row>
    <row r="708439" spans="68:68" customFormat="1">
      <c r="BP708439" s="90"/>
    </row>
    <row r="708440" spans="68:68" customFormat="1">
      <c r="BP708440" s="90"/>
    </row>
    <row r="708441" spans="68:68" customFormat="1">
      <c r="BP708441" s="90"/>
    </row>
    <row r="708442" spans="68:68" customFormat="1">
      <c r="BP708442" s="90"/>
    </row>
    <row r="708443" spans="68:68" customFormat="1">
      <c r="BP708443" s="90"/>
    </row>
    <row r="708444" spans="68:68" customFormat="1">
      <c r="BP708444" s="90"/>
    </row>
    <row r="708445" spans="68:68" customFormat="1">
      <c r="BP708445" s="90"/>
    </row>
    <row r="708446" spans="68:68" customFormat="1">
      <c r="BP708446" s="90"/>
    </row>
    <row r="708447" spans="68:68" customFormat="1">
      <c r="BP708447" s="90"/>
    </row>
    <row r="708448" spans="68:68" customFormat="1">
      <c r="BP708448" s="90"/>
    </row>
    <row r="708449" spans="68:68" customFormat="1">
      <c r="BP708449" s="90"/>
    </row>
    <row r="708450" spans="68:68" customFormat="1">
      <c r="BP708450" s="90"/>
    </row>
    <row r="708451" spans="68:68" customFormat="1">
      <c r="BP708451" s="90"/>
    </row>
    <row r="708452" spans="68:68" customFormat="1">
      <c r="BP708452" s="90"/>
    </row>
    <row r="708453" spans="68:68" customFormat="1">
      <c r="BP708453" s="90"/>
    </row>
    <row r="708454" spans="68:68" customFormat="1">
      <c r="BP708454" s="90"/>
    </row>
    <row r="708455" spans="68:68" customFormat="1">
      <c r="BP708455" s="90"/>
    </row>
    <row r="708456" spans="68:68" customFormat="1">
      <c r="BP708456" s="90"/>
    </row>
    <row r="708457" spans="68:68" customFormat="1">
      <c r="BP708457" s="90"/>
    </row>
    <row r="708458" spans="68:68" customFormat="1">
      <c r="BP708458" s="90"/>
    </row>
    <row r="708459" spans="68:68" customFormat="1">
      <c r="BP708459" s="90"/>
    </row>
    <row r="708460" spans="68:68" customFormat="1">
      <c r="BP708460" s="90"/>
    </row>
    <row r="708461" spans="68:68" customFormat="1">
      <c r="BP708461" s="90"/>
    </row>
    <row r="708462" spans="68:68" customFormat="1">
      <c r="BP708462" s="90"/>
    </row>
    <row r="708463" spans="68:68" customFormat="1">
      <c r="BP708463" s="90"/>
    </row>
    <row r="708464" spans="68:68" customFormat="1">
      <c r="BP708464" s="90"/>
    </row>
    <row r="708465" spans="68:68" customFormat="1">
      <c r="BP708465" s="90"/>
    </row>
    <row r="708466" spans="68:68" customFormat="1">
      <c r="BP708466" s="90"/>
    </row>
    <row r="708467" spans="68:68" customFormat="1">
      <c r="BP708467" s="90"/>
    </row>
    <row r="708468" spans="68:68" customFormat="1">
      <c r="BP708468" s="90"/>
    </row>
    <row r="708469" spans="68:68" customFormat="1">
      <c r="BP708469" s="90"/>
    </row>
    <row r="708470" spans="68:68" customFormat="1">
      <c r="BP708470" s="90"/>
    </row>
    <row r="708471" spans="68:68" customFormat="1">
      <c r="BP708471" s="90"/>
    </row>
    <row r="708472" spans="68:68" customFormat="1">
      <c r="BP708472" s="90"/>
    </row>
    <row r="708473" spans="68:68" customFormat="1">
      <c r="BP708473" s="90"/>
    </row>
    <row r="708474" spans="68:68" customFormat="1">
      <c r="BP708474" s="90"/>
    </row>
    <row r="708475" spans="68:68" customFormat="1">
      <c r="BP708475" s="90"/>
    </row>
    <row r="708476" spans="68:68" customFormat="1">
      <c r="BP708476" s="90"/>
    </row>
    <row r="708477" spans="68:68" customFormat="1">
      <c r="BP708477" s="90"/>
    </row>
    <row r="708478" spans="68:68" customFormat="1">
      <c r="BP708478" s="90"/>
    </row>
    <row r="708479" spans="68:68" customFormat="1">
      <c r="BP708479" s="90"/>
    </row>
    <row r="708480" spans="68:68" customFormat="1">
      <c r="BP708480" s="90"/>
    </row>
    <row r="708481" spans="68:68" customFormat="1">
      <c r="BP708481" s="90"/>
    </row>
    <row r="708482" spans="68:68" customFormat="1">
      <c r="BP708482" s="90"/>
    </row>
    <row r="708483" spans="68:68" customFormat="1">
      <c r="BP708483" s="90"/>
    </row>
    <row r="708484" spans="68:68" customFormat="1">
      <c r="BP708484" s="90"/>
    </row>
    <row r="708485" spans="68:68" customFormat="1">
      <c r="BP708485" s="90"/>
    </row>
    <row r="708486" spans="68:68" customFormat="1">
      <c r="BP708486" s="90"/>
    </row>
    <row r="708487" spans="68:68" customFormat="1">
      <c r="BP708487" s="90"/>
    </row>
    <row r="708488" spans="68:68" customFormat="1">
      <c r="BP708488" s="90"/>
    </row>
    <row r="708489" spans="68:68" customFormat="1">
      <c r="BP708489" s="90"/>
    </row>
    <row r="708490" spans="68:68" customFormat="1">
      <c r="BP708490" s="90"/>
    </row>
    <row r="708491" spans="68:68" customFormat="1">
      <c r="BP708491" s="90"/>
    </row>
    <row r="708492" spans="68:68" customFormat="1">
      <c r="BP708492" s="90"/>
    </row>
    <row r="708493" spans="68:68" customFormat="1">
      <c r="BP708493" s="90"/>
    </row>
    <row r="708494" spans="68:68" customFormat="1">
      <c r="BP708494" s="90"/>
    </row>
    <row r="708495" spans="68:68" customFormat="1">
      <c r="BP708495" s="90"/>
    </row>
    <row r="708496" spans="68:68" customFormat="1">
      <c r="BP708496" s="90"/>
    </row>
    <row r="708497" spans="68:68" customFormat="1">
      <c r="BP708497" s="90"/>
    </row>
    <row r="708498" spans="68:68" customFormat="1">
      <c r="BP708498" s="90"/>
    </row>
    <row r="708499" spans="68:68" customFormat="1">
      <c r="BP708499" s="90"/>
    </row>
    <row r="708500" spans="68:68" customFormat="1">
      <c r="BP708500" s="90"/>
    </row>
    <row r="708501" spans="68:68" customFormat="1">
      <c r="BP708501" s="90"/>
    </row>
    <row r="708502" spans="68:68" customFormat="1">
      <c r="BP708502" s="90"/>
    </row>
    <row r="708503" spans="68:68" customFormat="1">
      <c r="BP708503" s="90"/>
    </row>
    <row r="708504" spans="68:68" customFormat="1">
      <c r="BP708504" s="90"/>
    </row>
    <row r="708505" spans="68:68" customFormat="1">
      <c r="BP708505" s="90"/>
    </row>
    <row r="708506" spans="68:68" customFormat="1">
      <c r="BP708506" s="90"/>
    </row>
    <row r="708507" spans="68:68" customFormat="1">
      <c r="BP708507" s="90"/>
    </row>
    <row r="708508" spans="68:68" customFormat="1">
      <c r="BP708508" s="90"/>
    </row>
    <row r="708509" spans="68:68" customFormat="1">
      <c r="BP708509" s="90"/>
    </row>
    <row r="708510" spans="68:68" customFormat="1">
      <c r="BP708510" s="90"/>
    </row>
    <row r="708511" spans="68:68" customFormat="1">
      <c r="BP708511" s="90"/>
    </row>
    <row r="708512" spans="68:68" customFormat="1">
      <c r="BP708512" s="90"/>
    </row>
    <row r="708513" spans="68:68" customFormat="1">
      <c r="BP708513" s="90"/>
    </row>
    <row r="708514" spans="68:68" customFormat="1">
      <c r="BP708514" s="90"/>
    </row>
    <row r="708515" spans="68:68" customFormat="1">
      <c r="BP708515" s="90"/>
    </row>
    <row r="708516" spans="68:68" customFormat="1">
      <c r="BP708516" s="90"/>
    </row>
    <row r="708517" spans="68:68" customFormat="1">
      <c r="BP708517" s="90"/>
    </row>
    <row r="708518" spans="68:68" customFormat="1">
      <c r="BP708518" s="90"/>
    </row>
    <row r="708519" spans="68:68" customFormat="1">
      <c r="BP708519" s="90"/>
    </row>
    <row r="708520" spans="68:68" customFormat="1">
      <c r="BP708520" s="90"/>
    </row>
    <row r="708521" spans="68:68" customFormat="1">
      <c r="BP708521" s="90"/>
    </row>
    <row r="708522" spans="68:68" customFormat="1">
      <c r="BP708522" s="90"/>
    </row>
    <row r="708523" spans="68:68" customFormat="1">
      <c r="BP708523" s="90"/>
    </row>
    <row r="708524" spans="68:68" customFormat="1">
      <c r="BP708524" s="90"/>
    </row>
    <row r="708525" spans="68:68" customFormat="1">
      <c r="BP708525" s="90"/>
    </row>
    <row r="708526" spans="68:68" customFormat="1">
      <c r="BP708526" s="90"/>
    </row>
    <row r="708527" spans="68:68" customFormat="1">
      <c r="BP708527" s="90"/>
    </row>
    <row r="708528" spans="68:68" customFormat="1">
      <c r="BP708528" s="90"/>
    </row>
    <row r="708529" spans="68:68" customFormat="1">
      <c r="BP708529" s="90"/>
    </row>
    <row r="708530" spans="68:68" customFormat="1">
      <c r="BP708530" s="90"/>
    </row>
    <row r="708531" spans="68:68" customFormat="1">
      <c r="BP708531" s="90"/>
    </row>
    <row r="708532" spans="68:68" customFormat="1">
      <c r="BP708532" s="90"/>
    </row>
    <row r="708533" spans="68:68" customFormat="1">
      <c r="BP708533" s="90"/>
    </row>
    <row r="708534" spans="68:68" customFormat="1">
      <c r="BP708534" s="90"/>
    </row>
    <row r="708535" spans="68:68" customFormat="1">
      <c r="BP708535" s="90"/>
    </row>
    <row r="708536" spans="68:68" customFormat="1">
      <c r="BP708536" s="90"/>
    </row>
    <row r="708537" spans="68:68" customFormat="1">
      <c r="BP708537" s="90"/>
    </row>
    <row r="708538" spans="68:68" customFormat="1">
      <c r="BP708538" s="90"/>
    </row>
    <row r="708539" spans="68:68" customFormat="1">
      <c r="BP708539" s="90"/>
    </row>
    <row r="708540" spans="68:68" customFormat="1">
      <c r="BP708540" s="90"/>
    </row>
    <row r="708541" spans="68:68" customFormat="1">
      <c r="BP708541" s="90"/>
    </row>
    <row r="708542" spans="68:68" customFormat="1">
      <c r="BP708542" s="90"/>
    </row>
    <row r="708543" spans="68:68" customFormat="1">
      <c r="BP708543" s="90"/>
    </row>
    <row r="708544" spans="68:68" customFormat="1">
      <c r="BP708544" s="90"/>
    </row>
    <row r="708545" spans="68:68" customFormat="1">
      <c r="BP708545" s="90"/>
    </row>
    <row r="708546" spans="68:68" customFormat="1">
      <c r="BP708546" s="90"/>
    </row>
    <row r="708547" spans="68:68" customFormat="1">
      <c r="BP708547" s="90"/>
    </row>
    <row r="708548" spans="68:68" customFormat="1">
      <c r="BP708548" s="90"/>
    </row>
    <row r="708549" spans="68:68" customFormat="1">
      <c r="BP708549" s="90"/>
    </row>
    <row r="708550" spans="68:68" customFormat="1">
      <c r="BP708550" s="90"/>
    </row>
    <row r="708551" spans="68:68" customFormat="1">
      <c r="BP708551" s="90"/>
    </row>
    <row r="708552" spans="68:68" customFormat="1">
      <c r="BP708552" s="90"/>
    </row>
    <row r="708553" spans="68:68" customFormat="1">
      <c r="BP708553" s="90"/>
    </row>
    <row r="708554" spans="68:68" customFormat="1">
      <c r="BP708554" s="90"/>
    </row>
    <row r="708555" spans="68:68" customFormat="1">
      <c r="BP708555" s="90"/>
    </row>
    <row r="708556" spans="68:68" customFormat="1">
      <c r="BP708556" s="90"/>
    </row>
    <row r="708557" spans="68:68" customFormat="1">
      <c r="BP708557" s="90"/>
    </row>
    <row r="708558" spans="68:68" customFormat="1">
      <c r="BP708558" s="90"/>
    </row>
    <row r="708559" spans="68:68" customFormat="1">
      <c r="BP708559" s="90"/>
    </row>
    <row r="708560" spans="68:68" customFormat="1">
      <c r="BP708560" s="90"/>
    </row>
    <row r="708561" spans="68:68" customFormat="1">
      <c r="BP708561" s="90"/>
    </row>
    <row r="708562" spans="68:68" customFormat="1">
      <c r="BP708562" s="90"/>
    </row>
    <row r="708563" spans="68:68" customFormat="1">
      <c r="BP708563" s="90"/>
    </row>
    <row r="708564" spans="68:68" customFormat="1">
      <c r="BP708564" s="90"/>
    </row>
    <row r="708565" spans="68:68" customFormat="1">
      <c r="BP708565" s="90"/>
    </row>
    <row r="708566" spans="68:68" customFormat="1">
      <c r="BP708566" s="90"/>
    </row>
    <row r="708567" spans="68:68" customFormat="1">
      <c r="BP708567" s="90"/>
    </row>
    <row r="708568" spans="68:68" customFormat="1">
      <c r="BP708568" s="90"/>
    </row>
    <row r="708569" spans="68:68" customFormat="1">
      <c r="BP708569" s="90"/>
    </row>
    <row r="708570" spans="68:68" customFormat="1">
      <c r="BP708570" s="90"/>
    </row>
    <row r="708571" spans="68:68" customFormat="1">
      <c r="BP708571" s="90"/>
    </row>
    <row r="708572" spans="68:68" customFormat="1">
      <c r="BP708572" s="90"/>
    </row>
    <row r="708573" spans="68:68" customFormat="1">
      <c r="BP708573" s="90"/>
    </row>
    <row r="708574" spans="68:68" customFormat="1">
      <c r="BP708574" s="90"/>
    </row>
    <row r="708575" spans="68:68" customFormat="1">
      <c r="BP708575" s="90"/>
    </row>
    <row r="708576" spans="68:68" customFormat="1">
      <c r="BP708576" s="90"/>
    </row>
    <row r="708577" spans="68:68" customFormat="1">
      <c r="BP708577" s="90"/>
    </row>
    <row r="708578" spans="68:68" customFormat="1">
      <c r="BP708578" s="90"/>
    </row>
    <row r="708579" spans="68:68" customFormat="1">
      <c r="BP708579" s="90"/>
    </row>
    <row r="708580" spans="68:68" customFormat="1">
      <c r="BP708580" s="90"/>
    </row>
    <row r="708581" spans="68:68" customFormat="1">
      <c r="BP708581" s="90"/>
    </row>
    <row r="708582" spans="68:68" customFormat="1">
      <c r="BP708582" s="90"/>
    </row>
    <row r="708583" spans="68:68" customFormat="1">
      <c r="BP708583" s="90"/>
    </row>
    <row r="708584" spans="68:68" customFormat="1">
      <c r="BP708584" s="90"/>
    </row>
    <row r="708585" spans="68:68" customFormat="1">
      <c r="BP708585" s="90"/>
    </row>
    <row r="708586" spans="68:68" customFormat="1">
      <c r="BP708586" s="90"/>
    </row>
    <row r="708587" spans="68:68" customFormat="1">
      <c r="BP708587" s="90"/>
    </row>
    <row r="708588" spans="68:68" customFormat="1">
      <c r="BP708588" s="90"/>
    </row>
    <row r="708589" spans="68:68" customFormat="1">
      <c r="BP708589" s="90"/>
    </row>
    <row r="708590" spans="68:68" customFormat="1">
      <c r="BP708590" s="90"/>
    </row>
    <row r="708591" spans="68:68" customFormat="1">
      <c r="BP708591" s="90"/>
    </row>
    <row r="708592" spans="68:68" customFormat="1">
      <c r="BP708592" s="90"/>
    </row>
    <row r="708593" spans="68:68" customFormat="1">
      <c r="BP708593" s="90"/>
    </row>
    <row r="708594" spans="68:68" customFormat="1">
      <c r="BP708594" s="90"/>
    </row>
    <row r="708595" spans="68:68" customFormat="1">
      <c r="BP708595" s="90"/>
    </row>
    <row r="708596" spans="68:68" customFormat="1">
      <c r="BP708596" s="90"/>
    </row>
    <row r="708597" spans="68:68" customFormat="1">
      <c r="BP708597" s="90"/>
    </row>
    <row r="708598" spans="68:68" customFormat="1">
      <c r="BP708598" s="90"/>
    </row>
    <row r="708599" spans="68:68" customFormat="1">
      <c r="BP708599" s="90"/>
    </row>
    <row r="708600" spans="68:68" customFormat="1">
      <c r="BP708600" s="90"/>
    </row>
    <row r="708601" spans="68:68" customFormat="1">
      <c r="BP708601" s="90"/>
    </row>
    <row r="708602" spans="68:68" customFormat="1">
      <c r="BP708602" s="90"/>
    </row>
    <row r="708603" spans="68:68" customFormat="1">
      <c r="BP708603" s="90"/>
    </row>
    <row r="708604" spans="68:68" customFormat="1">
      <c r="BP708604" s="90"/>
    </row>
    <row r="708605" spans="68:68" customFormat="1">
      <c r="BP708605" s="90"/>
    </row>
    <row r="708606" spans="68:68" customFormat="1">
      <c r="BP708606" s="90"/>
    </row>
    <row r="708607" spans="68:68" customFormat="1">
      <c r="BP708607" s="90"/>
    </row>
    <row r="708608" spans="68:68" customFormat="1">
      <c r="BP708608" s="90"/>
    </row>
    <row r="708609" spans="68:68" customFormat="1">
      <c r="BP708609" s="90"/>
    </row>
    <row r="708610" spans="68:68" customFormat="1">
      <c r="BP708610" s="90"/>
    </row>
    <row r="708611" spans="68:68" customFormat="1">
      <c r="BP708611" s="90"/>
    </row>
    <row r="708612" spans="68:68" customFormat="1">
      <c r="BP708612" s="90"/>
    </row>
    <row r="708613" spans="68:68" customFormat="1">
      <c r="BP708613" s="90"/>
    </row>
    <row r="708614" spans="68:68" customFormat="1">
      <c r="BP708614" s="90"/>
    </row>
    <row r="708615" spans="68:68" customFormat="1">
      <c r="BP708615" s="90"/>
    </row>
    <row r="708616" spans="68:68" customFormat="1">
      <c r="BP708616" s="90"/>
    </row>
    <row r="708617" spans="68:68" customFormat="1">
      <c r="BP708617" s="90"/>
    </row>
    <row r="708618" spans="68:68" customFormat="1">
      <c r="BP708618" s="90"/>
    </row>
    <row r="708619" spans="68:68" customFormat="1">
      <c r="BP708619" s="90"/>
    </row>
    <row r="708620" spans="68:68" customFormat="1">
      <c r="BP708620" s="90"/>
    </row>
    <row r="708621" spans="68:68" customFormat="1">
      <c r="BP708621" s="90"/>
    </row>
    <row r="708622" spans="68:68" customFormat="1">
      <c r="BP708622" s="90"/>
    </row>
    <row r="708623" spans="68:68" customFormat="1">
      <c r="BP708623" s="90"/>
    </row>
    <row r="708624" spans="68:68" customFormat="1">
      <c r="BP708624" s="90"/>
    </row>
    <row r="708625" spans="68:68" customFormat="1">
      <c r="BP708625" s="90"/>
    </row>
    <row r="708626" spans="68:68" customFormat="1">
      <c r="BP708626" s="90"/>
    </row>
    <row r="708627" spans="68:68" customFormat="1">
      <c r="BP708627" s="90"/>
    </row>
    <row r="708628" spans="68:68" customFormat="1">
      <c r="BP708628" s="90"/>
    </row>
    <row r="708629" spans="68:68" customFormat="1">
      <c r="BP708629" s="90"/>
    </row>
    <row r="708630" spans="68:68" customFormat="1">
      <c r="BP708630" s="90"/>
    </row>
    <row r="708631" spans="68:68" customFormat="1">
      <c r="BP708631" s="90"/>
    </row>
    <row r="708632" spans="68:68" customFormat="1">
      <c r="BP708632" s="90"/>
    </row>
    <row r="708633" spans="68:68" customFormat="1">
      <c r="BP708633" s="90"/>
    </row>
    <row r="708634" spans="68:68" customFormat="1">
      <c r="BP708634" s="90"/>
    </row>
    <row r="708635" spans="68:68" customFormat="1">
      <c r="BP708635" s="90"/>
    </row>
    <row r="708636" spans="68:68" customFormat="1">
      <c r="BP708636" s="90"/>
    </row>
    <row r="708637" spans="68:68" customFormat="1">
      <c r="BP708637" s="90"/>
    </row>
    <row r="708638" spans="68:68" customFormat="1">
      <c r="BP708638" s="90"/>
    </row>
    <row r="708639" spans="68:68" customFormat="1">
      <c r="BP708639" s="90"/>
    </row>
    <row r="708640" spans="68:68" customFormat="1">
      <c r="BP708640" s="90"/>
    </row>
    <row r="708641" spans="68:68" customFormat="1">
      <c r="BP708641" s="90"/>
    </row>
    <row r="708642" spans="68:68" customFormat="1">
      <c r="BP708642" s="90"/>
    </row>
    <row r="708643" spans="68:68" customFormat="1">
      <c r="BP708643" s="90"/>
    </row>
    <row r="708644" spans="68:68" customFormat="1">
      <c r="BP708644" s="90"/>
    </row>
    <row r="708645" spans="68:68" customFormat="1">
      <c r="BP708645" s="90"/>
    </row>
    <row r="708646" spans="68:68" customFormat="1">
      <c r="BP708646" s="90"/>
    </row>
    <row r="708647" spans="68:68" customFormat="1">
      <c r="BP708647" s="90"/>
    </row>
    <row r="708648" spans="68:68" customFormat="1">
      <c r="BP708648" s="90"/>
    </row>
    <row r="708649" spans="68:68" customFormat="1">
      <c r="BP708649" s="90"/>
    </row>
    <row r="708650" spans="68:68" customFormat="1">
      <c r="BP708650" s="90"/>
    </row>
    <row r="708651" spans="68:68" customFormat="1">
      <c r="BP708651" s="90"/>
    </row>
    <row r="708652" spans="68:68" customFormat="1">
      <c r="BP708652" s="90"/>
    </row>
    <row r="708653" spans="68:68" customFormat="1">
      <c r="BP708653" s="90"/>
    </row>
    <row r="708654" spans="68:68" customFormat="1">
      <c r="BP708654" s="90"/>
    </row>
    <row r="708655" spans="68:68" customFormat="1">
      <c r="BP708655" s="90"/>
    </row>
    <row r="708656" spans="68:68" customFormat="1">
      <c r="BP708656" s="90"/>
    </row>
    <row r="708657" spans="68:68" customFormat="1">
      <c r="BP708657" s="90"/>
    </row>
    <row r="708658" spans="68:68" customFormat="1">
      <c r="BP708658" s="90"/>
    </row>
    <row r="708659" spans="68:68" customFormat="1">
      <c r="BP708659" s="90"/>
    </row>
    <row r="708660" spans="68:68" customFormat="1">
      <c r="BP708660" s="90"/>
    </row>
    <row r="708661" spans="68:68" customFormat="1">
      <c r="BP708661" s="90"/>
    </row>
    <row r="708662" spans="68:68" customFormat="1">
      <c r="BP708662" s="90"/>
    </row>
    <row r="708663" spans="68:68" customFormat="1">
      <c r="BP708663" s="90"/>
    </row>
    <row r="708664" spans="68:68" customFormat="1">
      <c r="BP708664" s="90"/>
    </row>
    <row r="708665" spans="68:68" customFormat="1">
      <c r="BP708665" s="90"/>
    </row>
    <row r="708666" spans="68:68" customFormat="1">
      <c r="BP708666" s="90"/>
    </row>
    <row r="708667" spans="68:68" customFormat="1">
      <c r="BP708667" s="90"/>
    </row>
    <row r="708668" spans="68:68" customFormat="1">
      <c r="BP708668" s="90"/>
    </row>
    <row r="708669" spans="68:68" customFormat="1">
      <c r="BP708669" s="90"/>
    </row>
    <row r="708670" spans="68:68" customFormat="1">
      <c r="BP708670" s="90"/>
    </row>
    <row r="708671" spans="68:68" customFormat="1">
      <c r="BP708671" s="90"/>
    </row>
    <row r="708672" spans="68:68" customFormat="1">
      <c r="BP708672" s="90"/>
    </row>
    <row r="708673" spans="68:68" customFormat="1">
      <c r="BP708673" s="90"/>
    </row>
    <row r="708674" spans="68:68" customFormat="1">
      <c r="BP708674" s="90"/>
    </row>
    <row r="708675" spans="68:68" customFormat="1">
      <c r="BP708675" s="90"/>
    </row>
    <row r="708676" spans="68:68" customFormat="1">
      <c r="BP708676" s="90"/>
    </row>
    <row r="708677" spans="68:68" customFormat="1">
      <c r="BP708677" s="90"/>
    </row>
    <row r="708678" spans="68:68" customFormat="1">
      <c r="BP708678" s="90"/>
    </row>
    <row r="708679" spans="68:68" customFormat="1">
      <c r="BP708679" s="90"/>
    </row>
    <row r="708680" spans="68:68" customFormat="1">
      <c r="BP708680" s="90"/>
    </row>
    <row r="708681" spans="68:68" customFormat="1">
      <c r="BP708681" s="90"/>
    </row>
    <row r="708682" spans="68:68" customFormat="1">
      <c r="BP708682" s="90"/>
    </row>
    <row r="708683" spans="68:68" customFormat="1">
      <c r="BP708683" s="90"/>
    </row>
    <row r="708684" spans="68:68" customFormat="1">
      <c r="BP708684" s="90"/>
    </row>
    <row r="708685" spans="68:68" customFormat="1">
      <c r="BP708685" s="90"/>
    </row>
    <row r="708686" spans="68:68" customFormat="1">
      <c r="BP708686" s="90"/>
    </row>
    <row r="708687" spans="68:68" customFormat="1">
      <c r="BP708687" s="90"/>
    </row>
    <row r="708688" spans="68:68" customFormat="1">
      <c r="BP708688" s="90"/>
    </row>
    <row r="708689" spans="68:68" customFormat="1">
      <c r="BP708689" s="90"/>
    </row>
    <row r="708690" spans="68:68" customFormat="1">
      <c r="BP708690" s="90"/>
    </row>
    <row r="708691" spans="68:68" customFormat="1">
      <c r="BP708691" s="90"/>
    </row>
    <row r="708692" spans="68:68" customFormat="1">
      <c r="BP708692" s="90"/>
    </row>
    <row r="708693" spans="68:68" customFormat="1">
      <c r="BP708693" s="90"/>
    </row>
    <row r="708694" spans="68:68" customFormat="1">
      <c r="BP708694" s="90"/>
    </row>
    <row r="708695" spans="68:68" customFormat="1">
      <c r="BP708695" s="90"/>
    </row>
    <row r="708696" spans="68:68" customFormat="1">
      <c r="BP708696" s="90"/>
    </row>
    <row r="708697" spans="68:68" customFormat="1">
      <c r="BP708697" s="90"/>
    </row>
    <row r="708698" spans="68:68" customFormat="1">
      <c r="BP708698" s="90"/>
    </row>
    <row r="708699" spans="68:68" customFormat="1">
      <c r="BP708699" s="90"/>
    </row>
    <row r="708700" spans="68:68" customFormat="1">
      <c r="BP708700" s="90"/>
    </row>
    <row r="708701" spans="68:68" customFormat="1">
      <c r="BP708701" s="90"/>
    </row>
    <row r="708702" spans="68:68" customFormat="1">
      <c r="BP708702" s="90"/>
    </row>
    <row r="708703" spans="68:68" customFormat="1">
      <c r="BP708703" s="90"/>
    </row>
    <row r="708704" spans="68:68" customFormat="1">
      <c r="BP708704" s="90"/>
    </row>
    <row r="708705" spans="68:68" customFormat="1">
      <c r="BP708705" s="90"/>
    </row>
    <row r="708706" spans="68:68" customFormat="1">
      <c r="BP708706" s="90"/>
    </row>
    <row r="708707" spans="68:68" customFormat="1">
      <c r="BP708707" s="90"/>
    </row>
    <row r="708708" spans="68:68" customFormat="1">
      <c r="BP708708" s="90"/>
    </row>
    <row r="708709" spans="68:68" customFormat="1">
      <c r="BP708709" s="90"/>
    </row>
    <row r="708710" spans="68:68" customFormat="1">
      <c r="BP708710" s="90"/>
    </row>
    <row r="708711" spans="68:68" customFormat="1">
      <c r="BP708711" s="90"/>
    </row>
    <row r="708712" spans="68:68" customFormat="1">
      <c r="BP708712" s="90"/>
    </row>
    <row r="708713" spans="68:68" customFormat="1">
      <c r="BP708713" s="90"/>
    </row>
    <row r="708714" spans="68:68" customFormat="1">
      <c r="BP708714" s="90"/>
    </row>
    <row r="708715" spans="68:68" customFormat="1">
      <c r="BP708715" s="90"/>
    </row>
    <row r="708716" spans="68:68" customFormat="1">
      <c r="BP708716" s="90"/>
    </row>
    <row r="708717" spans="68:68" customFormat="1">
      <c r="BP708717" s="90"/>
    </row>
    <row r="708718" spans="68:68" customFormat="1">
      <c r="BP708718" s="90"/>
    </row>
    <row r="708719" spans="68:68" customFormat="1">
      <c r="BP708719" s="90"/>
    </row>
    <row r="708720" spans="68:68" customFormat="1">
      <c r="BP708720" s="90"/>
    </row>
    <row r="708721" spans="68:68" customFormat="1">
      <c r="BP708721" s="90"/>
    </row>
    <row r="708722" spans="68:68" customFormat="1">
      <c r="BP708722" s="90"/>
    </row>
    <row r="708723" spans="68:68" customFormat="1">
      <c r="BP708723" s="90"/>
    </row>
    <row r="708724" spans="68:68" customFormat="1">
      <c r="BP708724" s="90"/>
    </row>
    <row r="708725" spans="68:68" customFormat="1">
      <c r="BP708725" s="90"/>
    </row>
    <row r="708726" spans="68:68" customFormat="1">
      <c r="BP708726" s="90"/>
    </row>
    <row r="708727" spans="68:68" customFormat="1">
      <c r="BP708727" s="90"/>
    </row>
    <row r="708728" spans="68:68" customFormat="1">
      <c r="BP708728" s="90"/>
    </row>
    <row r="708729" spans="68:68" customFormat="1">
      <c r="BP708729" s="90"/>
    </row>
    <row r="708730" spans="68:68" customFormat="1">
      <c r="BP708730" s="90"/>
    </row>
    <row r="708731" spans="68:68" customFormat="1">
      <c r="BP708731" s="90"/>
    </row>
    <row r="708732" spans="68:68" customFormat="1">
      <c r="BP708732" s="90"/>
    </row>
    <row r="708733" spans="68:68" customFormat="1">
      <c r="BP708733" s="90"/>
    </row>
    <row r="708734" spans="68:68" customFormat="1">
      <c r="BP708734" s="90"/>
    </row>
    <row r="708735" spans="68:68" customFormat="1">
      <c r="BP708735" s="90"/>
    </row>
    <row r="708736" spans="68:68" customFormat="1">
      <c r="BP708736" s="90"/>
    </row>
    <row r="708737" spans="68:68" customFormat="1">
      <c r="BP708737" s="90"/>
    </row>
    <row r="708738" spans="68:68" customFormat="1">
      <c r="BP708738" s="90"/>
    </row>
    <row r="708739" spans="68:68" customFormat="1">
      <c r="BP708739" s="90"/>
    </row>
    <row r="708740" spans="68:68" customFormat="1">
      <c r="BP708740" s="90"/>
    </row>
    <row r="708741" spans="68:68" customFormat="1">
      <c r="BP708741" s="90"/>
    </row>
    <row r="708742" spans="68:68" customFormat="1">
      <c r="BP708742" s="90"/>
    </row>
    <row r="708743" spans="68:68" customFormat="1">
      <c r="BP708743" s="90"/>
    </row>
    <row r="708744" spans="68:68" customFormat="1">
      <c r="BP708744" s="90"/>
    </row>
    <row r="708745" spans="68:68" customFormat="1">
      <c r="BP708745" s="90"/>
    </row>
    <row r="708746" spans="68:68" customFormat="1">
      <c r="BP708746" s="90"/>
    </row>
    <row r="708747" spans="68:68" customFormat="1">
      <c r="BP708747" s="90"/>
    </row>
    <row r="708748" spans="68:68" customFormat="1">
      <c r="BP708748" s="90"/>
    </row>
    <row r="708749" spans="68:68" customFormat="1">
      <c r="BP708749" s="90"/>
    </row>
    <row r="708750" spans="68:68" customFormat="1">
      <c r="BP708750" s="90"/>
    </row>
    <row r="708751" spans="68:68" customFormat="1">
      <c r="BP708751" s="90"/>
    </row>
    <row r="708752" spans="68:68" customFormat="1">
      <c r="BP708752" s="90"/>
    </row>
    <row r="708753" spans="68:68" customFormat="1">
      <c r="BP708753" s="90"/>
    </row>
    <row r="708754" spans="68:68" customFormat="1">
      <c r="BP708754" s="90"/>
    </row>
    <row r="708755" spans="68:68" customFormat="1">
      <c r="BP708755" s="90"/>
    </row>
    <row r="708756" spans="68:68" customFormat="1">
      <c r="BP708756" s="90"/>
    </row>
    <row r="708757" spans="68:68" customFormat="1">
      <c r="BP708757" s="90"/>
    </row>
    <row r="708758" spans="68:68" customFormat="1">
      <c r="BP708758" s="90"/>
    </row>
    <row r="708759" spans="68:68" customFormat="1">
      <c r="BP708759" s="90"/>
    </row>
    <row r="708760" spans="68:68" customFormat="1">
      <c r="BP708760" s="90"/>
    </row>
    <row r="708761" spans="68:68" customFormat="1">
      <c r="BP708761" s="90"/>
    </row>
    <row r="708762" spans="68:68" customFormat="1">
      <c r="BP708762" s="90"/>
    </row>
    <row r="708763" spans="68:68" customFormat="1">
      <c r="BP708763" s="90"/>
    </row>
    <row r="708764" spans="68:68" customFormat="1">
      <c r="BP708764" s="90"/>
    </row>
    <row r="708765" spans="68:68" customFormat="1">
      <c r="BP708765" s="90"/>
    </row>
    <row r="708766" spans="68:68" customFormat="1">
      <c r="BP708766" s="90"/>
    </row>
    <row r="708767" spans="68:68" customFormat="1">
      <c r="BP708767" s="90"/>
    </row>
    <row r="708768" spans="68:68" customFormat="1">
      <c r="BP708768" s="90"/>
    </row>
    <row r="708769" spans="68:68" customFormat="1">
      <c r="BP708769" s="90"/>
    </row>
    <row r="708770" spans="68:68" customFormat="1">
      <c r="BP708770" s="90"/>
    </row>
    <row r="708771" spans="68:68" customFormat="1">
      <c r="BP708771" s="90"/>
    </row>
    <row r="708772" spans="68:68" customFormat="1">
      <c r="BP708772" s="90"/>
    </row>
    <row r="708773" spans="68:68" customFormat="1">
      <c r="BP708773" s="90"/>
    </row>
    <row r="708774" spans="68:68" customFormat="1">
      <c r="BP708774" s="90"/>
    </row>
    <row r="708775" spans="68:68" customFormat="1">
      <c r="BP708775" s="90"/>
    </row>
    <row r="708776" spans="68:68" customFormat="1">
      <c r="BP708776" s="90"/>
    </row>
    <row r="708777" spans="68:68" customFormat="1">
      <c r="BP708777" s="90"/>
    </row>
    <row r="708778" spans="68:68" customFormat="1">
      <c r="BP708778" s="90"/>
    </row>
    <row r="708779" spans="68:68" customFormat="1">
      <c r="BP708779" s="90"/>
    </row>
    <row r="708780" spans="68:68" customFormat="1">
      <c r="BP708780" s="90"/>
    </row>
    <row r="708781" spans="68:68" customFormat="1">
      <c r="BP708781" s="90"/>
    </row>
    <row r="708782" spans="68:68" customFormat="1">
      <c r="BP708782" s="90"/>
    </row>
    <row r="708783" spans="68:68" customFormat="1">
      <c r="BP708783" s="90"/>
    </row>
    <row r="708784" spans="68:68" customFormat="1">
      <c r="BP708784" s="90"/>
    </row>
    <row r="708785" spans="68:68" customFormat="1">
      <c r="BP708785" s="90"/>
    </row>
    <row r="708786" spans="68:68" customFormat="1">
      <c r="BP708786" s="90"/>
    </row>
    <row r="708787" spans="68:68" customFormat="1">
      <c r="BP708787" s="90"/>
    </row>
    <row r="708788" spans="68:68" customFormat="1">
      <c r="BP708788" s="90"/>
    </row>
    <row r="708789" spans="68:68" customFormat="1">
      <c r="BP708789" s="90"/>
    </row>
    <row r="708790" spans="68:68" customFormat="1">
      <c r="BP708790" s="90"/>
    </row>
    <row r="708791" spans="68:68" customFormat="1">
      <c r="BP708791" s="90"/>
    </row>
    <row r="708792" spans="68:68" customFormat="1">
      <c r="BP708792" s="90"/>
    </row>
    <row r="708793" spans="68:68" customFormat="1">
      <c r="BP708793" s="90"/>
    </row>
    <row r="708794" spans="68:68" customFormat="1">
      <c r="BP708794" s="90"/>
    </row>
    <row r="708795" spans="68:68" customFormat="1">
      <c r="BP708795" s="90"/>
    </row>
    <row r="708796" spans="68:68" customFormat="1">
      <c r="BP708796" s="90"/>
    </row>
    <row r="708797" spans="68:68" customFormat="1">
      <c r="BP708797" s="90"/>
    </row>
    <row r="708798" spans="68:68" customFormat="1">
      <c r="BP708798" s="90"/>
    </row>
    <row r="708799" spans="68:68" customFormat="1">
      <c r="BP708799" s="90"/>
    </row>
    <row r="708800" spans="68:68" customFormat="1">
      <c r="BP708800" s="90"/>
    </row>
    <row r="708801" spans="68:68" customFormat="1">
      <c r="BP708801" s="90"/>
    </row>
    <row r="708802" spans="68:68" customFormat="1">
      <c r="BP708802" s="90"/>
    </row>
    <row r="708803" spans="68:68" customFormat="1">
      <c r="BP708803" s="90"/>
    </row>
    <row r="708804" spans="68:68" customFormat="1">
      <c r="BP708804" s="90"/>
    </row>
    <row r="708805" spans="68:68" customFormat="1">
      <c r="BP708805" s="90"/>
    </row>
    <row r="708806" spans="68:68" customFormat="1">
      <c r="BP708806" s="90"/>
    </row>
    <row r="708807" spans="68:68" customFormat="1">
      <c r="BP708807" s="90"/>
    </row>
    <row r="708808" spans="68:68" customFormat="1">
      <c r="BP708808" s="90"/>
    </row>
    <row r="708809" spans="68:68" customFormat="1">
      <c r="BP708809" s="90"/>
    </row>
    <row r="708810" spans="68:68" customFormat="1">
      <c r="BP708810" s="90"/>
    </row>
    <row r="708811" spans="68:68" customFormat="1">
      <c r="BP708811" s="90"/>
    </row>
    <row r="708812" spans="68:68" customFormat="1">
      <c r="BP708812" s="90"/>
    </row>
    <row r="708813" spans="68:68" customFormat="1">
      <c r="BP708813" s="90"/>
    </row>
    <row r="708814" spans="68:68" customFormat="1">
      <c r="BP708814" s="90"/>
    </row>
    <row r="708815" spans="68:68" customFormat="1">
      <c r="BP708815" s="90"/>
    </row>
    <row r="708816" spans="68:68" customFormat="1">
      <c r="BP708816" s="90"/>
    </row>
    <row r="708817" spans="68:68" customFormat="1">
      <c r="BP708817" s="90"/>
    </row>
    <row r="708818" spans="68:68" customFormat="1">
      <c r="BP708818" s="90"/>
    </row>
    <row r="708819" spans="68:68" customFormat="1">
      <c r="BP708819" s="90"/>
    </row>
    <row r="708820" spans="68:68" customFormat="1">
      <c r="BP708820" s="90"/>
    </row>
    <row r="708821" spans="68:68" customFormat="1">
      <c r="BP708821" s="90"/>
    </row>
    <row r="708822" spans="68:68" customFormat="1">
      <c r="BP708822" s="90"/>
    </row>
    <row r="708823" spans="68:68" customFormat="1">
      <c r="BP708823" s="90"/>
    </row>
    <row r="708824" spans="68:68" customFormat="1">
      <c r="BP708824" s="90"/>
    </row>
    <row r="708825" spans="68:68" customFormat="1">
      <c r="BP708825" s="90"/>
    </row>
    <row r="708826" spans="68:68" customFormat="1">
      <c r="BP708826" s="90"/>
    </row>
    <row r="708827" spans="68:68" customFormat="1">
      <c r="BP708827" s="90"/>
    </row>
    <row r="708828" spans="68:68" customFormat="1">
      <c r="BP708828" s="90"/>
    </row>
    <row r="708829" spans="68:68" customFormat="1">
      <c r="BP708829" s="90"/>
    </row>
    <row r="708830" spans="68:68" customFormat="1">
      <c r="BP708830" s="90"/>
    </row>
    <row r="708831" spans="68:68" customFormat="1">
      <c r="BP708831" s="90"/>
    </row>
    <row r="708832" spans="68:68" customFormat="1">
      <c r="BP708832" s="90"/>
    </row>
    <row r="708833" spans="68:68" customFormat="1">
      <c r="BP708833" s="90"/>
    </row>
    <row r="708834" spans="68:68" customFormat="1">
      <c r="BP708834" s="90"/>
    </row>
    <row r="708835" spans="68:68" customFormat="1">
      <c r="BP708835" s="90"/>
    </row>
    <row r="708836" spans="68:68" customFormat="1">
      <c r="BP708836" s="90"/>
    </row>
    <row r="708837" spans="68:68" customFormat="1">
      <c r="BP708837" s="90"/>
    </row>
    <row r="708838" spans="68:68" customFormat="1">
      <c r="BP708838" s="90"/>
    </row>
    <row r="708839" spans="68:68" customFormat="1">
      <c r="BP708839" s="90"/>
    </row>
    <row r="708840" spans="68:68" customFormat="1">
      <c r="BP708840" s="90"/>
    </row>
    <row r="708841" spans="68:68" customFormat="1">
      <c r="BP708841" s="90"/>
    </row>
    <row r="708842" spans="68:68" customFormat="1">
      <c r="BP708842" s="90"/>
    </row>
    <row r="708843" spans="68:68" customFormat="1">
      <c r="BP708843" s="90"/>
    </row>
    <row r="708844" spans="68:68" customFormat="1">
      <c r="BP708844" s="90"/>
    </row>
    <row r="708845" spans="68:68" customFormat="1">
      <c r="BP708845" s="90"/>
    </row>
    <row r="708846" spans="68:68" customFormat="1">
      <c r="BP708846" s="90"/>
    </row>
    <row r="708847" spans="68:68" customFormat="1">
      <c r="BP708847" s="90"/>
    </row>
    <row r="708848" spans="68:68" customFormat="1">
      <c r="BP708848" s="90"/>
    </row>
    <row r="708849" spans="68:68" customFormat="1">
      <c r="BP708849" s="90"/>
    </row>
    <row r="708850" spans="68:68" customFormat="1">
      <c r="BP708850" s="90"/>
    </row>
    <row r="708851" spans="68:68" customFormat="1">
      <c r="BP708851" s="90"/>
    </row>
    <row r="708852" spans="68:68" customFormat="1">
      <c r="BP708852" s="90"/>
    </row>
    <row r="708853" spans="68:68" customFormat="1">
      <c r="BP708853" s="90"/>
    </row>
    <row r="708854" spans="68:68" customFormat="1">
      <c r="BP708854" s="90"/>
    </row>
    <row r="708855" spans="68:68" customFormat="1">
      <c r="BP708855" s="90"/>
    </row>
    <row r="708856" spans="68:68" customFormat="1">
      <c r="BP708856" s="90"/>
    </row>
    <row r="708857" spans="68:68" customFormat="1">
      <c r="BP708857" s="90"/>
    </row>
    <row r="708858" spans="68:68" customFormat="1">
      <c r="BP708858" s="90"/>
    </row>
    <row r="708859" spans="68:68" customFormat="1">
      <c r="BP708859" s="90"/>
    </row>
    <row r="708860" spans="68:68" customFormat="1">
      <c r="BP708860" s="90"/>
    </row>
    <row r="708861" spans="68:68" customFormat="1">
      <c r="BP708861" s="90"/>
    </row>
    <row r="708862" spans="68:68" customFormat="1">
      <c r="BP708862" s="90"/>
    </row>
    <row r="708863" spans="68:68" customFormat="1">
      <c r="BP708863" s="90"/>
    </row>
    <row r="708864" spans="68:68" customFormat="1">
      <c r="BP708864" s="90"/>
    </row>
    <row r="708865" spans="68:68" customFormat="1">
      <c r="BP708865" s="90"/>
    </row>
    <row r="708866" spans="68:68" customFormat="1">
      <c r="BP708866" s="90"/>
    </row>
    <row r="708867" spans="68:68" customFormat="1">
      <c r="BP708867" s="90"/>
    </row>
    <row r="708868" spans="68:68" customFormat="1">
      <c r="BP708868" s="90"/>
    </row>
    <row r="708869" spans="68:68" customFormat="1">
      <c r="BP708869" s="90"/>
    </row>
    <row r="708870" spans="68:68" customFormat="1">
      <c r="BP708870" s="90"/>
    </row>
    <row r="708871" spans="68:68" customFormat="1">
      <c r="BP708871" s="90"/>
    </row>
    <row r="708872" spans="68:68" customFormat="1">
      <c r="BP708872" s="90"/>
    </row>
    <row r="708873" spans="68:68" customFormat="1">
      <c r="BP708873" s="90"/>
    </row>
    <row r="708874" spans="68:68" customFormat="1">
      <c r="BP708874" s="90"/>
    </row>
    <row r="708875" spans="68:68" customFormat="1">
      <c r="BP708875" s="90"/>
    </row>
    <row r="708876" spans="68:68" customFormat="1">
      <c r="BP708876" s="90"/>
    </row>
    <row r="708877" spans="68:68" customFormat="1">
      <c r="BP708877" s="90"/>
    </row>
    <row r="708878" spans="68:68" customFormat="1">
      <c r="BP708878" s="90"/>
    </row>
    <row r="708879" spans="68:68" customFormat="1">
      <c r="BP708879" s="90"/>
    </row>
    <row r="708880" spans="68:68" customFormat="1">
      <c r="BP708880" s="90"/>
    </row>
    <row r="708881" spans="68:68" customFormat="1">
      <c r="BP708881" s="90"/>
    </row>
    <row r="708882" spans="68:68" customFormat="1">
      <c r="BP708882" s="90"/>
    </row>
    <row r="708883" spans="68:68" customFormat="1">
      <c r="BP708883" s="90"/>
    </row>
    <row r="708884" spans="68:68" customFormat="1">
      <c r="BP708884" s="90"/>
    </row>
    <row r="708885" spans="68:68" customFormat="1">
      <c r="BP708885" s="90"/>
    </row>
    <row r="708886" spans="68:68" customFormat="1">
      <c r="BP708886" s="90"/>
    </row>
    <row r="708887" spans="68:68" customFormat="1">
      <c r="BP708887" s="90"/>
    </row>
    <row r="708888" spans="68:68" customFormat="1">
      <c r="BP708888" s="90"/>
    </row>
    <row r="708889" spans="68:68" customFormat="1">
      <c r="BP708889" s="90"/>
    </row>
    <row r="708890" spans="68:68" customFormat="1">
      <c r="BP708890" s="90"/>
    </row>
    <row r="708891" spans="68:68" customFormat="1">
      <c r="BP708891" s="90"/>
    </row>
    <row r="708892" spans="68:68" customFormat="1">
      <c r="BP708892" s="90"/>
    </row>
    <row r="708893" spans="68:68" customFormat="1">
      <c r="BP708893" s="90"/>
    </row>
    <row r="708894" spans="68:68" customFormat="1">
      <c r="BP708894" s="90"/>
    </row>
    <row r="708895" spans="68:68" customFormat="1">
      <c r="BP708895" s="90"/>
    </row>
    <row r="708896" spans="68:68" customFormat="1">
      <c r="BP708896" s="90"/>
    </row>
    <row r="708897" spans="68:68" customFormat="1">
      <c r="BP708897" s="90"/>
    </row>
    <row r="708898" spans="68:68" customFormat="1">
      <c r="BP708898" s="90"/>
    </row>
    <row r="708899" spans="68:68" customFormat="1">
      <c r="BP708899" s="90"/>
    </row>
    <row r="708900" spans="68:68" customFormat="1">
      <c r="BP708900" s="90"/>
    </row>
    <row r="708901" spans="68:68" customFormat="1">
      <c r="BP708901" s="90"/>
    </row>
    <row r="708902" spans="68:68" customFormat="1">
      <c r="BP708902" s="90"/>
    </row>
    <row r="708903" spans="68:68" customFormat="1">
      <c r="BP708903" s="90"/>
    </row>
    <row r="708904" spans="68:68" customFormat="1">
      <c r="BP708904" s="90"/>
    </row>
    <row r="708905" spans="68:68" customFormat="1">
      <c r="BP708905" s="90"/>
    </row>
    <row r="708906" spans="68:68" customFormat="1">
      <c r="BP708906" s="90"/>
    </row>
    <row r="708907" spans="68:68" customFormat="1">
      <c r="BP708907" s="90"/>
    </row>
    <row r="708908" spans="68:68" customFormat="1">
      <c r="BP708908" s="90"/>
    </row>
    <row r="708909" spans="68:68" customFormat="1">
      <c r="BP708909" s="90"/>
    </row>
    <row r="708910" spans="68:68" customFormat="1">
      <c r="BP708910" s="90"/>
    </row>
    <row r="708911" spans="68:68" customFormat="1">
      <c r="BP708911" s="90"/>
    </row>
    <row r="708912" spans="68:68" customFormat="1">
      <c r="BP708912" s="90"/>
    </row>
    <row r="708913" spans="68:68" customFormat="1">
      <c r="BP708913" s="90"/>
    </row>
    <row r="708914" spans="68:68" customFormat="1">
      <c r="BP708914" s="90"/>
    </row>
    <row r="708915" spans="68:68" customFormat="1">
      <c r="BP708915" s="90"/>
    </row>
    <row r="708916" spans="68:68" customFormat="1">
      <c r="BP708916" s="90"/>
    </row>
    <row r="708917" spans="68:68" customFormat="1">
      <c r="BP708917" s="90"/>
    </row>
    <row r="708918" spans="68:68" customFormat="1">
      <c r="BP708918" s="90"/>
    </row>
    <row r="708919" spans="68:68" customFormat="1">
      <c r="BP708919" s="90"/>
    </row>
    <row r="708920" spans="68:68" customFormat="1">
      <c r="BP708920" s="90"/>
    </row>
    <row r="708921" spans="68:68" customFormat="1">
      <c r="BP708921" s="90"/>
    </row>
    <row r="708922" spans="68:68" customFormat="1">
      <c r="BP708922" s="90"/>
    </row>
    <row r="708923" spans="68:68" customFormat="1">
      <c r="BP708923" s="90"/>
    </row>
    <row r="708924" spans="68:68" customFormat="1">
      <c r="BP708924" s="90"/>
    </row>
    <row r="708925" spans="68:68" customFormat="1">
      <c r="BP708925" s="90"/>
    </row>
    <row r="708926" spans="68:68" customFormat="1">
      <c r="BP708926" s="90"/>
    </row>
    <row r="708927" spans="68:68" customFormat="1">
      <c r="BP708927" s="90"/>
    </row>
    <row r="708928" spans="68:68" customFormat="1">
      <c r="BP708928" s="90"/>
    </row>
    <row r="708929" spans="68:68" customFormat="1">
      <c r="BP708929" s="90"/>
    </row>
    <row r="708930" spans="68:68" customFormat="1">
      <c r="BP708930" s="90"/>
    </row>
    <row r="708931" spans="68:68" customFormat="1">
      <c r="BP708931" s="90"/>
    </row>
    <row r="708932" spans="68:68" customFormat="1">
      <c r="BP708932" s="90"/>
    </row>
    <row r="708933" spans="68:68" customFormat="1">
      <c r="BP708933" s="90"/>
    </row>
    <row r="708934" spans="68:68" customFormat="1">
      <c r="BP708934" s="90"/>
    </row>
    <row r="708935" spans="68:68" customFormat="1">
      <c r="BP708935" s="90"/>
    </row>
    <row r="708936" spans="68:68" customFormat="1">
      <c r="BP708936" s="90"/>
    </row>
    <row r="708937" spans="68:68" customFormat="1">
      <c r="BP708937" s="90"/>
    </row>
    <row r="708938" spans="68:68" customFormat="1">
      <c r="BP708938" s="90"/>
    </row>
    <row r="708939" spans="68:68" customFormat="1">
      <c r="BP708939" s="90"/>
    </row>
    <row r="708940" spans="68:68" customFormat="1">
      <c r="BP708940" s="90"/>
    </row>
    <row r="708941" spans="68:68" customFormat="1">
      <c r="BP708941" s="90"/>
    </row>
    <row r="708942" spans="68:68" customFormat="1">
      <c r="BP708942" s="90"/>
    </row>
    <row r="708943" spans="68:68" customFormat="1">
      <c r="BP708943" s="90"/>
    </row>
    <row r="708944" spans="68:68" customFormat="1">
      <c r="BP708944" s="90"/>
    </row>
    <row r="708945" spans="68:68" customFormat="1">
      <c r="BP708945" s="90"/>
    </row>
    <row r="708946" spans="68:68" customFormat="1">
      <c r="BP708946" s="90"/>
    </row>
    <row r="708947" spans="68:68" customFormat="1">
      <c r="BP708947" s="90"/>
    </row>
    <row r="708948" spans="68:68" customFormat="1">
      <c r="BP708948" s="90"/>
    </row>
    <row r="708949" spans="68:68" customFormat="1">
      <c r="BP708949" s="90"/>
    </row>
    <row r="708950" spans="68:68" customFormat="1">
      <c r="BP708950" s="90"/>
    </row>
    <row r="708951" spans="68:68" customFormat="1">
      <c r="BP708951" s="90"/>
    </row>
    <row r="708952" spans="68:68" customFormat="1">
      <c r="BP708952" s="90"/>
    </row>
    <row r="708953" spans="68:68" customFormat="1">
      <c r="BP708953" s="90"/>
    </row>
    <row r="708954" spans="68:68" customFormat="1">
      <c r="BP708954" s="90"/>
    </row>
    <row r="708955" spans="68:68" customFormat="1">
      <c r="BP708955" s="90"/>
    </row>
    <row r="708956" spans="68:68" customFormat="1">
      <c r="BP708956" s="90"/>
    </row>
    <row r="708957" spans="68:68" customFormat="1">
      <c r="BP708957" s="90"/>
    </row>
    <row r="708958" spans="68:68" customFormat="1">
      <c r="BP708958" s="90"/>
    </row>
    <row r="708959" spans="68:68" customFormat="1">
      <c r="BP708959" s="90"/>
    </row>
    <row r="708960" spans="68:68" customFormat="1">
      <c r="BP708960" s="90"/>
    </row>
    <row r="708961" spans="68:68" customFormat="1">
      <c r="BP708961" s="90"/>
    </row>
    <row r="708962" spans="68:68" customFormat="1">
      <c r="BP708962" s="90"/>
    </row>
    <row r="708963" spans="68:68" customFormat="1">
      <c r="BP708963" s="90"/>
    </row>
    <row r="708964" spans="68:68" customFormat="1">
      <c r="BP708964" s="90"/>
    </row>
    <row r="708965" spans="68:68" customFormat="1">
      <c r="BP708965" s="90"/>
    </row>
    <row r="708966" spans="68:68" customFormat="1">
      <c r="BP708966" s="90"/>
    </row>
    <row r="708967" spans="68:68" customFormat="1">
      <c r="BP708967" s="90"/>
    </row>
    <row r="708968" spans="68:68" customFormat="1">
      <c r="BP708968" s="90"/>
    </row>
    <row r="708969" spans="68:68" customFormat="1">
      <c r="BP708969" s="90"/>
    </row>
    <row r="708970" spans="68:68" customFormat="1">
      <c r="BP708970" s="90"/>
    </row>
    <row r="708971" spans="68:68" customFormat="1">
      <c r="BP708971" s="90"/>
    </row>
    <row r="708972" spans="68:68" customFormat="1">
      <c r="BP708972" s="90"/>
    </row>
    <row r="708973" spans="68:68" customFormat="1">
      <c r="BP708973" s="90"/>
    </row>
    <row r="708974" spans="68:68" customFormat="1">
      <c r="BP708974" s="90"/>
    </row>
    <row r="708975" spans="68:68" customFormat="1">
      <c r="BP708975" s="90"/>
    </row>
    <row r="708976" spans="68:68" customFormat="1">
      <c r="BP708976" s="90"/>
    </row>
    <row r="708977" spans="68:68" customFormat="1">
      <c r="BP708977" s="90"/>
    </row>
    <row r="708978" spans="68:68" customFormat="1">
      <c r="BP708978" s="90"/>
    </row>
    <row r="708979" spans="68:68" customFormat="1">
      <c r="BP708979" s="90"/>
    </row>
    <row r="708980" spans="68:68" customFormat="1">
      <c r="BP708980" s="90"/>
    </row>
    <row r="708981" spans="68:68" customFormat="1">
      <c r="BP708981" s="90"/>
    </row>
    <row r="708982" spans="68:68" customFormat="1">
      <c r="BP708982" s="90"/>
    </row>
    <row r="708983" spans="68:68" customFormat="1">
      <c r="BP708983" s="90"/>
    </row>
    <row r="708984" spans="68:68" customFormat="1">
      <c r="BP708984" s="90"/>
    </row>
    <row r="708985" spans="68:68" customFormat="1">
      <c r="BP708985" s="90"/>
    </row>
    <row r="708986" spans="68:68" customFormat="1">
      <c r="BP708986" s="90"/>
    </row>
    <row r="708987" spans="68:68" customFormat="1">
      <c r="BP708987" s="90"/>
    </row>
    <row r="708988" spans="68:68" customFormat="1">
      <c r="BP708988" s="90"/>
    </row>
    <row r="708989" spans="68:68" customFormat="1">
      <c r="BP708989" s="90"/>
    </row>
    <row r="708990" spans="68:68" customFormat="1">
      <c r="BP708990" s="90"/>
    </row>
    <row r="708991" spans="68:68" customFormat="1">
      <c r="BP708991" s="90"/>
    </row>
    <row r="708992" spans="68:68" customFormat="1">
      <c r="BP708992" s="90"/>
    </row>
    <row r="708993" spans="68:68" customFormat="1">
      <c r="BP708993" s="90"/>
    </row>
    <row r="708994" spans="68:68" customFormat="1">
      <c r="BP708994" s="90"/>
    </row>
    <row r="708995" spans="68:68" customFormat="1">
      <c r="BP708995" s="90"/>
    </row>
    <row r="708996" spans="68:68" customFormat="1">
      <c r="BP708996" s="90"/>
    </row>
    <row r="708997" spans="68:68" customFormat="1">
      <c r="BP708997" s="90"/>
    </row>
    <row r="708998" spans="68:68" customFormat="1">
      <c r="BP708998" s="90"/>
    </row>
    <row r="708999" spans="68:68" customFormat="1">
      <c r="BP708999" s="90"/>
    </row>
    <row r="709000" spans="68:68" customFormat="1">
      <c r="BP709000" s="90"/>
    </row>
    <row r="709001" spans="68:68" customFormat="1">
      <c r="BP709001" s="90"/>
    </row>
    <row r="709002" spans="68:68" customFormat="1">
      <c r="BP709002" s="90"/>
    </row>
    <row r="709003" spans="68:68" customFormat="1">
      <c r="BP709003" s="90"/>
    </row>
    <row r="709004" spans="68:68" customFormat="1">
      <c r="BP709004" s="90"/>
    </row>
    <row r="709005" spans="68:68" customFormat="1">
      <c r="BP709005" s="90"/>
    </row>
    <row r="709006" spans="68:68" customFormat="1">
      <c r="BP709006" s="90"/>
    </row>
    <row r="709007" spans="68:68" customFormat="1">
      <c r="BP709007" s="90"/>
    </row>
    <row r="709008" spans="68:68" customFormat="1">
      <c r="BP709008" s="90"/>
    </row>
    <row r="709009" spans="68:68" customFormat="1">
      <c r="BP709009" s="90"/>
    </row>
    <row r="709010" spans="68:68" customFormat="1">
      <c r="BP709010" s="90"/>
    </row>
    <row r="709011" spans="68:68" customFormat="1">
      <c r="BP709011" s="90"/>
    </row>
    <row r="709012" spans="68:68" customFormat="1">
      <c r="BP709012" s="90"/>
    </row>
    <row r="709013" spans="68:68" customFormat="1">
      <c r="BP709013" s="90"/>
    </row>
    <row r="709014" spans="68:68" customFormat="1">
      <c r="BP709014" s="90"/>
    </row>
    <row r="709015" spans="68:68" customFormat="1">
      <c r="BP709015" s="90"/>
    </row>
    <row r="709016" spans="68:68" customFormat="1">
      <c r="BP709016" s="90"/>
    </row>
    <row r="709017" spans="68:68" customFormat="1">
      <c r="BP709017" s="90"/>
    </row>
    <row r="709018" spans="68:68" customFormat="1">
      <c r="BP709018" s="90"/>
    </row>
    <row r="709019" spans="68:68" customFormat="1">
      <c r="BP709019" s="90"/>
    </row>
    <row r="709020" spans="68:68" customFormat="1">
      <c r="BP709020" s="90"/>
    </row>
    <row r="709021" spans="68:68" customFormat="1">
      <c r="BP709021" s="90"/>
    </row>
    <row r="709022" spans="68:68" customFormat="1">
      <c r="BP709022" s="90"/>
    </row>
    <row r="709023" spans="68:68" customFormat="1">
      <c r="BP709023" s="90"/>
    </row>
    <row r="709024" spans="68:68" customFormat="1">
      <c r="BP709024" s="90"/>
    </row>
    <row r="709025" spans="68:68" customFormat="1">
      <c r="BP709025" s="90"/>
    </row>
    <row r="709026" spans="68:68" customFormat="1">
      <c r="BP709026" s="90"/>
    </row>
    <row r="709027" spans="68:68" customFormat="1">
      <c r="BP709027" s="90"/>
    </row>
    <row r="709028" spans="68:68" customFormat="1">
      <c r="BP709028" s="90"/>
    </row>
    <row r="709029" spans="68:68" customFormat="1">
      <c r="BP709029" s="90"/>
    </row>
    <row r="709030" spans="68:68" customFormat="1">
      <c r="BP709030" s="90"/>
    </row>
    <row r="709031" spans="68:68" customFormat="1">
      <c r="BP709031" s="90"/>
    </row>
    <row r="709032" spans="68:68" customFormat="1">
      <c r="BP709032" s="90"/>
    </row>
    <row r="709033" spans="68:68" customFormat="1">
      <c r="BP709033" s="90"/>
    </row>
    <row r="709034" spans="68:68" customFormat="1">
      <c r="BP709034" s="90"/>
    </row>
    <row r="709035" spans="68:68" customFormat="1">
      <c r="BP709035" s="90"/>
    </row>
    <row r="709036" spans="68:68" customFormat="1">
      <c r="BP709036" s="90"/>
    </row>
    <row r="709037" spans="68:68" customFormat="1">
      <c r="BP709037" s="90"/>
    </row>
    <row r="709038" spans="68:68" customFormat="1">
      <c r="BP709038" s="90"/>
    </row>
    <row r="709039" spans="68:68" customFormat="1">
      <c r="BP709039" s="90"/>
    </row>
    <row r="709040" spans="68:68" customFormat="1">
      <c r="BP709040" s="90"/>
    </row>
    <row r="709041" spans="68:68" customFormat="1">
      <c r="BP709041" s="90"/>
    </row>
    <row r="709042" spans="68:68" customFormat="1">
      <c r="BP709042" s="90"/>
    </row>
    <row r="709043" spans="68:68" customFormat="1">
      <c r="BP709043" s="90"/>
    </row>
    <row r="709044" spans="68:68" customFormat="1">
      <c r="BP709044" s="90"/>
    </row>
    <row r="709045" spans="68:68" customFormat="1">
      <c r="BP709045" s="90"/>
    </row>
    <row r="709046" spans="68:68" customFormat="1">
      <c r="BP709046" s="90"/>
    </row>
    <row r="709047" spans="68:68" customFormat="1">
      <c r="BP709047" s="90"/>
    </row>
    <row r="709048" spans="68:68" customFormat="1">
      <c r="BP709048" s="90"/>
    </row>
    <row r="709049" spans="68:68" customFormat="1">
      <c r="BP709049" s="90"/>
    </row>
    <row r="709050" spans="68:68" customFormat="1">
      <c r="BP709050" s="90"/>
    </row>
    <row r="709051" spans="68:68" customFormat="1">
      <c r="BP709051" s="90"/>
    </row>
    <row r="709052" spans="68:68" customFormat="1">
      <c r="BP709052" s="90"/>
    </row>
    <row r="709053" spans="68:68" customFormat="1">
      <c r="BP709053" s="90"/>
    </row>
    <row r="709054" spans="68:68" customFormat="1">
      <c r="BP709054" s="90"/>
    </row>
    <row r="709055" spans="68:68" customFormat="1">
      <c r="BP709055" s="90"/>
    </row>
    <row r="709056" spans="68:68" customFormat="1">
      <c r="BP709056" s="90"/>
    </row>
    <row r="709057" spans="68:68" customFormat="1">
      <c r="BP709057" s="90"/>
    </row>
    <row r="709058" spans="68:68" customFormat="1">
      <c r="BP709058" s="90"/>
    </row>
    <row r="709059" spans="68:68" customFormat="1">
      <c r="BP709059" s="90"/>
    </row>
    <row r="709060" spans="68:68" customFormat="1">
      <c r="BP709060" s="90"/>
    </row>
    <row r="709061" spans="68:68" customFormat="1">
      <c r="BP709061" s="90"/>
    </row>
    <row r="709062" spans="68:68" customFormat="1">
      <c r="BP709062" s="90"/>
    </row>
    <row r="709063" spans="68:68" customFormat="1">
      <c r="BP709063" s="90"/>
    </row>
    <row r="709064" spans="68:68" customFormat="1">
      <c r="BP709064" s="90"/>
    </row>
    <row r="709065" spans="68:68" customFormat="1">
      <c r="BP709065" s="90"/>
    </row>
    <row r="709066" spans="68:68" customFormat="1">
      <c r="BP709066" s="90"/>
    </row>
    <row r="709067" spans="68:68" customFormat="1">
      <c r="BP709067" s="90"/>
    </row>
    <row r="709068" spans="68:68" customFormat="1">
      <c r="BP709068" s="90"/>
    </row>
    <row r="709069" spans="68:68" customFormat="1">
      <c r="BP709069" s="90"/>
    </row>
    <row r="709070" spans="68:68" customFormat="1">
      <c r="BP709070" s="90"/>
    </row>
    <row r="709071" spans="68:68" customFormat="1">
      <c r="BP709071" s="90"/>
    </row>
    <row r="709072" spans="68:68" customFormat="1">
      <c r="BP709072" s="90"/>
    </row>
    <row r="709073" spans="68:68" customFormat="1">
      <c r="BP709073" s="90"/>
    </row>
    <row r="709074" spans="68:68" customFormat="1">
      <c r="BP709074" s="90"/>
    </row>
    <row r="709075" spans="68:68" customFormat="1">
      <c r="BP709075" s="90"/>
    </row>
    <row r="709076" spans="68:68" customFormat="1">
      <c r="BP709076" s="90"/>
    </row>
    <row r="709077" spans="68:68" customFormat="1">
      <c r="BP709077" s="90"/>
    </row>
    <row r="709078" spans="68:68" customFormat="1">
      <c r="BP709078" s="90"/>
    </row>
    <row r="709079" spans="68:68" customFormat="1">
      <c r="BP709079" s="90"/>
    </row>
    <row r="709080" spans="68:68" customFormat="1">
      <c r="BP709080" s="90"/>
    </row>
    <row r="709081" spans="68:68" customFormat="1">
      <c r="BP709081" s="90"/>
    </row>
    <row r="709082" spans="68:68" customFormat="1">
      <c r="BP709082" s="90"/>
    </row>
    <row r="709083" spans="68:68" customFormat="1">
      <c r="BP709083" s="90"/>
    </row>
    <row r="709084" spans="68:68" customFormat="1">
      <c r="BP709084" s="90"/>
    </row>
    <row r="709085" spans="68:68" customFormat="1">
      <c r="BP709085" s="90"/>
    </row>
    <row r="709086" spans="68:68" customFormat="1">
      <c r="BP709086" s="90"/>
    </row>
    <row r="709087" spans="68:68" customFormat="1">
      <c r="BP709087" s="90"/>
    </row>
    <row r="709088" spans="68:68" customFormat="1">
      <c r="BP709088" s="90"/>
    </row>
    <row r="709089" spans="68:68" customFormat="1">
      <c r="BP709089" s="90"/>
    </row>
    <row r="709090" spans="68:68" customFormat="1">
      <c r="BP709090" s="90"/>
    </row>
    <row r="709091" spans="68:68" customFormat="1">
      <c r="BP709091" s="90"/>
    </row>
    <row r="709092" spans="68:68" customFormat="1">
      <c r="BP709092" s="90"/>
    </row>
    <row r="709093" spans="68:68" customFormat="1">
      <c r="BP709093" s="90"/>
    </row>
    <row r="709094" spans="68:68" customFormat="1">
      <c r="BP709094" s="90"/>
    </row>
    <row r="709095" spans="68:68" customFormat="1">
      <c r="BP709095" s="90"/>
    </row>
    <row r="709096" spans="68:68" customFormat="1">
      <c r="BP709096" s="90"/>
    </row>
    <row r="709097" spans="68:68" customFormat="1">
      <c r="BP709097" s="90"/>
    </row>
    <row r="709098" spans="68:68" customFormat="1">
      <c r="BP709098" s="90"/>
    </row>
    <row r="709099" spans="68:68" customFormat="1">
      <c r="BP709099" s="90"/>
    </row>
    <row r="709100" spans="68:68" customFormat="1">
      <c r="BP709100" s="90"/>
    </row>
    <row r="709101" spans="68:68" customFormat="1">
      <c r="BP709101" s="90"/>
    </row>
    <row r="709102" spans="68:68" customFormat="1">
      <c r="BP709102" s="90"/>
    </row>
    <row r="709103" spans="68:68" customFormat="1">
      <c r="BP709103" s="90"/>
    </row>
    <row r="709104" spans="68:68" customFormat="1">
      <c r="BP709104" s="90"/>
    </row>
    <row r="709105" spans="68:68" customFormat="1">
      <c r="BP709105" s="90"/>
    </row>
    <row r="709106" spans="68:68" customFormat="1">
      <c r="BP709106" s="90"/>
    </row>
    <row r="709107" spans="68:68" customFormat="1">
      <c r="BP709107" s="90"/>
    </row>
    <row r="709108" spans="68:68" customFormat="1">
      <c r="BP709108" s="90"/>
    </row>
    <row r="709109" spans="68:68" customFormat="1">
      <c r="BP709109" s="90"/>
    </row>
    <row r="709110" spans="68:68" customFormat="1">
      <c r="BP709110" s="90"/>
    </row>
    <row r="709111" spans="68:68" customFormat="1">
      <c r="BP709111" s="90"/>
    </row>
    <row r="709112" spans="68:68" customFormat="1">
      <c r="BP709112" s="90"/>
    </row>
    <row r="709113" spans="68:68" customFormat="1">
      <c r="BP709113" s="90"/>
    </row>
    <row r="709114" spans="68:68" customFormat="1">
      <c r="BP709114" s="90"/>
    </row>
    <row r="709115" spans="68:68" customFormat="1">
      <c r="BP709115" s="90"/>
    </row>
    <row r="709116" spans="68:68" customFormat="1">
      <c r="BP709116" s="90"/>
    </row>
    <row r="709117" spans="68:68" customFormat="1">
      <c r="BP709117" s="90"/>
    </row>
    <row r="709118" spans="68:68" customFormat="1">
      <c r="BP709118" s="90"/>
    </row>
    <row r="709119" spans="68:68" customFormat="1">
      <c r="BP709119" s="90"/>
    </row>
    <row r="709120" spans="68:68" customFormat="1">
      <c r="BP709120" s="90"/>
    </row>
    <row r="709121" spans="68:68" customFormat="1">
      <c r="BP709121" s="90"/>
    </row>
    <row r="709122" spans="68:68" customFormat="1">
      <c r="BP709122" s="90"/>
    </row>
    <row r="709123" spans="68:68" customFormat="1">
      <c r="BP709123" s="90"/>
    </row>
    <row r="709124" spans="68:68" customFormat="1">
      <c r="BP709124" s="90"/>
    </row>
    <row r="709125" spans="68:68" customFormat="1">
      <c r="BP709125" s="90"/>
    </row>
    <row r="709126" spans="68:68" customFormat="1">
      <c r="BP709126" s="90"/>
    </row>
    <row r="709127" spans="68:68" customFormat="1">
      <c r="BP709127" s="90"/>
    </row>
    <row r="709128" spans="68:68" customFormat="1">
      <c r="BP709128" s="90"/>
    </row>
    <row r="709129" spans="68:68" customFormat="1">
      <c r="BP709129" s="90"/>
    </row>
    <row r="709130" spans="68:68" customFormat="1">
      <c r="BP709130" s="90"/>
    </row>
    <row r="709131" spans="68:68" customFormat="1">
      <c r="BP709131" s="90"/>
    </row>
    <row r="709132" spans="68:68" customFormat="1">
      <c r="BP709132" s="90"/>
    </row>
    <row r="709133" spans="68:68" customFormat="1">
      <c r="BP709133" s="90"/>
    </row>
    <row r="709134" spans="68:68" customFormat="1">
      <c r="BP709134" s="90"/>
    </row>
    <row r="709135" spans="68:68" customFormat="1">
      <c r="BP709135" s="90"/>
    </row>
    <row r="709136" spans="68:68" customFormat="1">
      <c r="BP709136" s="90"/>
    </row>
    <row r="709137" spans="68:68" customFormat="1">
      <c r="BP709137" s="90"/>
    </row>
    <row r="709138" spans="68:68" customFormat="1">
      <c r="BP709138" s="90"/>
    </row>
    <row r="709139" spans="68:68" customFormat="1">
      <c r="BP709139" s="90"/>
    </row>
    <row r="709140" spans="68:68" customFormat="1">
      <c r="BP709140" s="90"/>
    </row>
    <row r="709141" spans="68:68" customFormat="1">
      <c r="BP709141" s="90"/>
    </row>
    <row r="709142" spans="68:68" customFormat="1">
      <c r="BP709142" s="90"/>
    </row>
    <row r="709143" spans="68:68" customFormat="1">
      <c r="BP709143" s="90"/>
    </row>
    <row r="709144" spans="68:68" customFormat="1">
      <c r="BP709144" s="90"/>
    </row>
    <row r="709145" spans="68:68" customFormat="1">
      <c r="BP709145" s="90"/>
    </row>
    <row r="709146" spans="68:68" customFormat="1">
      <c r="BP709146" s="90"/>
    </row>
    <row r="709147" spans="68:68" customFormat="1">
      <c r="BP709147" s="90"/>
    </row>
    <row r="709148" spans="68:68" customFormat="1">
      <c r="BP709148" s="90"/>
    </row>
    <row r="709149" spans="68:68" customFormat="1">
      <c r="BP709149" s="90"/>
    </row>
    <row r="709150" spans="68:68" customFormat="1">
      <c r="BP709150" s="90"/>
    </row>
    <row r="709151" spans="68:68" customFormat="1">
      <c r="BP709151" s="90"/>
    </row>
    <row r="709152" spans="68:68" customFormat="1">
      <c r="BP709152" s="90"/>
    </row>
    <row r="709153" spans="68:68" customFormat="1">
      <c r="BP709153" s="90"/>
    </row>
    <row r="709154" spans="68:68" customFormat="1">
      <c r="BP709154" s="90"/>
    </row>
    <row r="709155" spans="68:68" customFormat="1">
      <c r="BP709155" s="90"/>
    </row>
    <row r="709156" spans="68:68" customFormat="1">
      <c r="BP709156" s="90"/>
    </row>
    <row r="709157" spans="68:68" customFormat="1">
      <c r="BP709157" s="90"/>
    </row>
    <row r="709158" spans="68:68" customFormat="1">
      <c r="BP709158" s="90"/>
    </row>
    <row r="709159" spans="68:68" customFormat="1">
      <c r="BP709159" s="90"/>
    </row>
    <row r="709160" spans="68:68" customFormat="1">
      <c r="BP709160" s="90"/>
    </row>
    <row r="709161" spans="68:68" customFormat="1">
      <c r="BP709161" s="90"/>
    </row>
    <row r="709162" spans="68:68" customFormat="1">
      <c r="BP709162" s="90"/>
    </row>
    <row r="709163" spans="68:68" customFormat="1">
      <c r="BP709163" s="90"/>
    </row>
    <row r="709164" spans="68:68" customFormat="1">
      <c r="BP709164" s="90"/>
    </row>
    <row r="709165" spans="68:68" customFormat="1">
      <c r="BP709165" s="90"/>
    </row>
    <row r="709166" spans="68:68" customFormat="1">
      <c r="BP709166" s="90"/>
    </row>
    <row r="709167" spans="68:68" customFormat="1">
      <c r="BP709167" s="90"/>
    </row>
    <row r="709168" spans="68:68" customFormat="1">
      <c r="BP709168" s="90"/>
    </row>
    <row r="709169" spans="68:68" customFormat="1">
      <c r="BP709169" s="90"/>
    </row>
    <row r="709170" spans="68:68" customFormat="1">
      <c r="BP709170" s="90"/>
    </row>
    <row r="709171" spans="68:68" customFormat="1">
      <c r="BP709171" s="90"/>
    </row>
    <row r="709172" spans="68:68" customFormat="1">
      <c r="BP709172" s="90"/>
    </row>
    <row r="709173" spans="68:68" customFormat="1">
      <c r="BP709173" s="90"/>
    </row>
    <row r="709174" spans="68:68" customFormat="1">
      <c r="BP709174" s="90"/>
    </row>
    <row r="709175" spans="68:68" customFormat="1">
      <c r="BP709175" s="90"/>
    </row>
    <row r="709176" spans="68:68" customFormat="1">
      <c r="BP709176" s="90"/>
    </row>
    <row r="709177" spans="68:68" customFormat="1">
      <c r="BP709177" s="90"/>
    </row>
    <row r="709178" spans="68:68" customFormat="1">
      <c r="BP709178" s="90"/>
    </row>
    <row r="709179" spans="68:68" customFormat="1">
      <c r="BP709179" s="90"/>
    </row>
    <row r="709180" spans="68:68" customFormat="1">
      <c r="BP709180" s="90"/>
    </row>
    <row r="709181" spans="68:68" customFormat="1">
      <c r="BP709181" s="90"/>
    </row>
    <row r="709182" spans="68:68" customFormat="1">
      <c r="BP709182" s="90"/>
    </row>
    <row r="709183" spans="68:68" customFormat="1">
      <c r="BP709183" s="90"/>
    </row>
    <row r="709184" spans="68:68" customFormat="1">
      <c r="BP709184" s="90"/>
    </row>
    <row r="709185" spans="68:68" customFormat="1">
      <c r="BP709185" s="90"/>
    </row>
    <row r="709186" spans="68:68" customFormat="1">
      <c r="BP709186" s="90"/>
    </row>
    <row r="709187" spans="68:68" customFormat="1">
      <c r="BP709187" s="90"/>
    </row>
    <row r="709188" spans="68:68" customFormat="1">
      <c r="BP709188" s="90"/>
    </row>
    <row r="709189" spans="68:68" customFormat="1">
      <c r="BP709189" s="90"/>
    </row>
    <row r="709190" spans="68:68" customFormat="1">
      <c r="BP709190" s="90"/>
    </row>
    <row r="709191" spans="68:68" customFormat="1">
      <c r="BP709191" s="90"/>
    </row>
    <row r="709192" spans="68:68" customFormat="1">
      <c r="BP709192" s="90"/>
    </row>
    <row r="709193" spans="68:68" customFormat="1">
      <c r="BP709193" s="90"/>
    </row>
    <row r="709194" spans="68:68" customFormat="1">
      <c r="BP709194" s="90"/>
    </row>
    <row r="709195" spans="68:68" customFormat="1">
      <c r="BP709195" s="90"/>
    </row>
    <row r="709196" spans="68:68" customFormat="1">
      <c r="BP709196" s="90"/>
    </row>
    <row r="709197" spans="68:68" customFormat="1">
      <c r="BP709197" s="90"/>
    </row>
    <row r="709198" spans="68:68" customFormat="1">
      <c r="BP709198" s="90"/>
    </row>
    <row r="709199" spans="68:68" customFormat="1">
      <c r="BP709199" s="90"/>
    </row>
    <row r="709200" spans="68:68" customFormat="1">
      <c r="BP709200" s="90"/>
    </row>
    <row r="709201" spans="68:68" customFormat="1">
      <c r="BP709201" s="90"/>
    </row>
    <row r="709202" spans="68:68" customFormat="1">
      <c r="BP709202" s="90"/>
    </row>
    <row r="709203" spans="68:68" customFormat="1">
      <c r="BP709203" s="90"/>
    </row>
    <row r="709204" spans="68:68" customFormat="1">
      <c r="BP709204" s="90"/>
    </row>
    <row r="709205" spans="68:68" customFormat="1">
      <c r="BP709205" s="90"/>
    </row>
    <row r="709206" spans="68:68" customFormat="1">
      <c r="BP709206" s="90"/>
    </row>
    <row r="709207" spans="68:68" customFormat="1">
      <c r="BP709207" s="90"/>
    </row>
    <row r="709208" spans="68:68" customFormat="1">
      <c r="BP709208" s="90"/>
    </row>
    <row r="709209" spans="68:68" customFormat="1">
      <c r="BP709209" s="90"/>
    </row>
    <row r="709210" spans="68:68" customFormat="1">
      <c r="BP709210" s="90"/>
    </row>
    <row r="709211" spans="68:68" customFormat="1">
      <c r="BP709211" s="90"/>
    </row>
    <row r="709212" spans="68:68" customFormat="1">
      <c r="BP709212" s="90"/>
    </row>
    <row r="709213" spans="68:68" customFormat="1">
      <c r="BP709213" s="90"/>
    </row>
    <row r="709214" spans="68:68" customFormat="1">
      <c r="BP709214" s="90"/>
    </row>
    <row r="709215" spans="68:68" customFormat="1">
      <c r="BP709215" s="90"/>
    </row>
    <row r="709216" spans="68:68" customFormat="1">
      <c r="BP709216" s="90"/>
    </row>
    <row r="709217" spans="68:68" customFormat="1">
      <c r="BP709217" s="90"/>
    </row>
    <row r="709218" spans="68:68" customFormat="1">
      <c r="BP709218" s="90"/>
    </row>
    <row r="709219" spans="68:68" customFormat="1">
      <c r="BP709219" s="90"/>
    </row>
    <row r="709220" spans="68:68" customFormat="1">
      <c r="BP709220" s="90"/>
    </row>
    <row r="709221" spans="68:68" customFormat="1">
      <c r="BP709221" s="90"/>
    </row>
    <row r="709222" spans="68:68" customFormat="1">
      <c r="BP709222" s="90"/>
    </row>
    <row r="709223" spans="68:68" customFormat="1">
      <c r="BP709223" s="90"/>
    </row>
    <row r="709224" spans="68:68" customFormat="1">
      <c r="BP709224" s="90"/>
    </row>
    <row r="709225" spans="68:68" customFormat="1">
      <c r="BP709225" s="90"/>
    </row>
    <row r="709226" spans="68:68" customFormat="1">
      <c r="BP709226" s="90"/>
    </row>
    <row r="709227" spans="68:68" customFormat="1">
      <c r="BP709227" s="90"/>
    </row>
    <row r="709228" spans="68:68" customFormat="1">
      <c r="BP709228" s="90"/>
    </row>
    <row r="709229" spans="68:68" customFormat="1">
      <c r="BP709229" s="90"/>
    </row>
    <row r="709230" spans="68:68" customFormat="1">
      <c r="BP709230" s="90"/>
    </row>
    <row r="709231" spans="68:68" customFormat="1">
      <c r="BP709231" s="90"/>
    </row>
    <row r="709232" spans="68:68" customFormat="1">
      <c r="BP709232" s="90"/>
    </row>
    <row r="709233" spans="68:68" customFormat="1">
      <c r="BP709233" s="90"/>
    </row>
    <row r="709234" spans="68:68" customFormat="1">
      <c r="BP709234" s="90"/>
    </row>
    <row r="709235" spans="68:68" customFormat="1">
      <c r="BP709235" s="90"/>
    </row>
    <row r="709236" spans="68:68" customFormat="1">
      <c r="BP709236" s="90"/>
    </row>
    <row r="709237" spans="68:68" customFormat="1">
      <c r="BP709237" s="90"/>
    </row>
    <row r="709238" spans="68:68" customFormat="1">
      <c r="BP709238" s="90"/>
    </row>
    <row r="709239" spans="68:68" customFormat="1">
      <c r="BP709239" s="90"/>
    </row>
    <row r="709240" spans="68:68" customFormat="1">
      <c r="BP709240" s="90"/>
    </row>
    <row r="709241" spans="68:68" customFormat="1">
      <c r="BP709241" s="90"/>
    </row>
    <row r="709242" spans="68:68" customFormat="1">
      <c r="BP709242" s="90"/>
    </row>
    <row r="709243" spans="68:68" customFormat="1">
      <c r="BP709243" s="90"/>
    </row>
    <row r="709244" spans="68:68" customFormat="1">
      <c r="BP709244" s="90"/>
    </row>
    <row r="709245" spans="68:68" customFormat="1">
      <c r="BP709245" s="90"/>
    </row>
    <row r="709246" spans="68:68" customFormat="1">
      <c r="BP709246" s="90"/>
    </row>
    <row r="709247" spans="68:68" customFormat="1">
      <c r="BP709247" s="90"/>
    </row>
    <row r="709248" spans="68:68" customFormat="1">
      <c r="BP709248" s="90"/>
    </row>
    <row r="709249" spans="68:68" customFormat="1">
      <c r="BP709249" s="90"/>
    </row>
    <row r="709250" spans="68:68" customFormat="1">
      <c r="BP709250" s="90"/>
    </row>
    <row r="709251" spans="68:68" customFormat="1">
      <c r="BP709251" s="90"/>
    </row>
    <row r="709252" spans="68:68" customFormat="1">
      <c r="BP709252" s="90"/>
    </row>
    <row r="709253" spans="68:68" customFormat="1">
      <c r="BP709253" s="90"/>
    </row>
    <row r="709254" spans="68:68" customFormat="1">
      <c r="BP709254" s="90"/>
    </row>
    <row r="709255" spans="68:68" customFormat="1">
      <c r="BP709255" s="90"/>
    </row>
    <row r="709256" spans="68:68" customFormat="1">
      <c r="BP709256" s="90"/>
    </row>
    <row r="709257" spans="68:68" customFormat="1">
      <c r="BP709257" s="90"/>
    </row>
    <row r="709258" spans="68:68" customFormat="1">
      <c r="BP709258" s="90"/>
    </row>
    <row r="709259" spans="68:68" customFormat="1">
      <c r="BP709259" s="90"/>
    </row>
    <row r="709260" spans="68:68" customFormat="1">
      <c r="BP709260" s="90"/>
    </row>
    <row r="709261" spans="68:68" customFormat="1">
      <c r="BP709261" s="90"/>
    </row>
    <row r="709262" spans="68:68" customFormat="1">
      <c r="BP709262" s="90"/>
    </row>
    <row r="709263" spans="68:68" customFormat="1">
      <c r="BP709263" s="90"/>
    </row>
    <row r="709264" spans="68:68" customFormat="1">
      <c r="BP709264" s="90"/>
    </row>
    <row r="709265" spans="68:68" customFormat="1">
      <c r="BP709265" s="90"/>
    </row>
    <row r="709266" spans="68:68" customFormat="1">
      <c r="BP709266" s="90"/>
    </row>
    <row r="709267" spans="68:68" customFormat="1">
      <c r="BP709267" s="90"/>
    </row>
    <row r="709268" spans="68:68" customFormat="1">
      <c r="BP709268" s="90"/>
    </row>
    <row r="709269" spans="68:68" customFormat="1">
      <c r="BP709269" s="90"/>
    </row>
    <row r="709270" spans="68:68" customFormat="1">
      <c r="BP709270" s="90"/>
    </row>
    <row r="709271" spans="68:68" customFormat="1">
      <c r="BP709271" s="90"/>
    </row>
    <row r="709272" spans="68:68" customFormat="1">
      <c r="BP709272" s="90"/>
    </row>
    <row r="709273" spans="68:68" customFormat="1">
      <c r="BP709273" s="90"/>
    </row>
    <row r="709274" spans="68:68" customFormat="1">
      <c r="BP709274" s="90"/>
    </row>
    <row r="709275" spans="68:68" customFormat="1">
      <c r="BP709275" s="90"/>
    </row>
    <row r="709276" spans="68:68" customFormat="1">
      <c r="BP709276" s="90"/>
    </row>
    <row r="709277" spans="68:68" customFormat="1">
      <c r="BP709277" s="90"/>
    </row>
    <row r="709278" spans="68:68" customFormat="1">
      <c r="BP709278" s="90"/>
    </row>
    <row r="709279" spans="68:68" customFormat="1">
      <c r="BP709279" s="90"/>
    </row>
    <row r="709280" spans="68:68" customFormat="1">
      <c r="BP709280" s="90"/>
    </row>
    <row r="709281" spans="68:68" customFormat="1">
      <c r="BP709281" s="90"/>
    </row>
    <row r="709282" spans="68:68" customFormat="1">
      <c r="BP709282" s="90"/>
    </row>
    <row r="709283" spans="68:68" customFormat="1">
      <c r="BP709283" s="90"/>
    </row>
    <row r="709284" spans="68:68" customFormat="1">
      <c r="BP709284" s="90"/>
    </row>
    <row r="709285" spans="68:68" customFormat="1">
      <c r="BP709285" s="90"/>
    </row>
    <row r="709286" spans="68:68" customFormat="1">
      <c r="BP709286" s="90"/>
    </row>
    <row r="709287" spans="68:68" customFormat="1">
      <c r="BP709287" s="90"/>
    </row>
    <row r="709288" spans="68:68" customFormat="1">
      <c r="BP709288" s="90"/>
    </row>
    <row r="709289" spans="68:68" customFormat="1">
      <c r="BP709289" s="90"/>
    </row>
    <row r="709290" spans="68:68" customFormat="1">
      <c r="BP709290" s="90"/>
    </row>
    <row r="709291" spans="68:68" customFormat="1">
      <c r="BP709291" s="90"/>
    </row>
    <row r="709292" spans="68:68" customFormat="1">
      <c r="BP709292" s="90"/>
    </row>
    <row r="709293" spans="68:68" customFormat="1">
      <c r="BP709293" s="90"/>
    </row>
    <row r="709294" spans="68:68" customFormat="1">
      <c r="BP709294" s="90"/>
    </row>
    <row r="709295" spans="68:68" customFormat="1">
      <c r="BP709295" s="90"/>
    </row>
    <row r="709296" spans="68:68" customFormat="1">
      <c r="BP709296" s="90"/>
    </row>
    <row r="709297" spans="68:68" customFormat="1">
      <c r="BP709297" s="90"/>
    </row>
    <row r="709298" spans="68:68" customFormat="1">
      <c r="BP709298" s="90"/>
    </row>
    <row r="709299" spans="68:68" customFormat="1">
      <c r="BP709299" s="90"/>
    </row>
    <row r="709300" spans="68:68" customFormat="1">
      <c r="BP709300" s="90"/>
    </row>
    <row r="709301" spans="68:68" customFormat="1">
      <c r="BP709301" s="90"/>
    </row>
    <row r="709302" spans="68:68" customFormat="1">
      <c r="BP709302" s="90"/>
    </row>
    <row r="709303" spans="68:68" customFormat="1">
      <c r="BP709303" s="90"/>
    </row>
    <row r="709304" spans="68:68" customFormat="1">
      <c r="BP709304" s="90"/>
    </row>
    <row r="709305" spans="68:68" customFormat="1">
      <c r="BP709305" s="90"/>
    </row>
    <row r="709306" spans="68:68" customFormat="1">
      <c r="BP709306" s="90"/>
    </row>
    <row r="709307" spans="68:68" customFormat="1">
      <c r="BP709307" s="90"/>
    </row>
    <row r="709308" spans="68:68" customFormat="1">
      <c r="BP709308" s="90"/>
    </row>
    <row r="709309" spans="68:68" customFormat="1">
      <c r="BP709309" s="90"/>
    </row>
    <row r="709310" spans="68:68" customFormat="1">
      <c r="BP709310" s="90"/>
    </row>
    <row r="709311" spans="68:68" customFormat="1">
      <c r="BP709311" s="90"/>
    </row>
    <row r="709312" spans="68:68" customFormat="1">
      <c r="BP709312" s="90"/>
    </row>
    <row r="709313" spans="68:68" customFormat="1">
      <c r="BP709313" s="90"/>
    </row>
    <row r="709314" spans="68:68" customFormat="1">
      <c r="BP709314" s="90"/>
    </row>
    <row r="709315" spans="68:68" customFormat="1">
      <c r="BP709315" s="90"/>
    </row>
    <row r="709316" spans="68:68" customFormat="1">
      <c r="BP709316" s="90"/>
    </row>
    <row r="709317" spans="68:68" customFormat="1">
      <c r="BP709317" s="90"/>
    </row>
    <row r="709318" spans="68:68" customFormat="1">
      <c r="BP709318" s="90"/>
    </row>
    <row r="709319" spans="68:68" customFormat="1">
      <c r="BP709319" s="90"/>
    </row>
    <row r="709320" spans="68:68" customFormat="1">
      <c r="BP709320" s="90"/>
    </row>
    <row r="709321" spans="68:68" customFormat="1">
      <c r="BP709321" s="90"/>
    </row>
    <row r="709322" spans="68:68" customFormat="1">
      <c r="BP709322" s="90"/>
    </row>
    <row r="709323" spans="68:68" customFormat="1">
      <c r="BP709323" s="90"/>
    </row>
    <row r="709324" spans="68:68" customFormat="1">
      <c r="BP709324" s="90"/>
    </row>
    <row r="709325" spans="68:68" customFormat="1">
      <c r="BP709325" s="90"/>
    </row>
    <row r="709326" spans="68:68" customFormat="1">
      <c r="BP709326" s="90"/>
    </row>
    <row r="709327" spans="68:68" customFormat="1">
      <c r="BP709327" s="90"/>
    </row>
    <row r="709328" spans="68:68" customFormat="1">
      <c r="BP709328" s="90"/>
    </row>
    <row r="709329" spans="68:68" customFormat="1">
      <c r="BP709329" s="90"/>
    </row>
    <row r="709330" spans="68:68" customFormat="1">
      <c r="BP709330" s="90"/>
    </row>
    <row r="709331" spans="68:68" customFormat="1">
      <c r="BP709331" s="90"/>
    </row>
    <row r="709332" spans="68:68" customFormat="1">
      <c r="BP709332" s="90"/>
    </row>
    <row r="709333" spans="68:68" customFormat="1">
      <c r="BP709333" s="90"/>
    </row>
    <row r="709334" spans="68:68" customFormat="1">
      <c r="BP709334" s="90"/>
    </row>
    <row r="709335" spans="68:68" customFormat="1">
      <c r="BP709335" s="90"/>
    </row>
    <row r="709336" spans="68:68" customFormat="1">
      <c r="BP709336" s="90"/>
    </row>
    <row r="709337" spans="68:68" customFormat="1">
      <c r="BP709337" s="90"/>
    </row>
    <row r="709338" spans="68:68" customFormat="1">
      <c r="BP709338" s="90"/>
    </row>
    <row r="709339" spans="68:68" customFormat="1">
      <c r="BP709339" s="90"/>
    </row>
    <row r="709340" spans="68:68" customFormat="1">
      <c r="BP709340" s="90"/>
    </row>
    <row r="709341" spans="68:68" customFormat="1">
      <c r="BP709341" s="90"/>
    </row>
    <row r="709342" spans="68:68" customFormat="1">
      <c r="BP709342" s="90"/>
    </row>
    <row r="709343" spans="68:68" customFormat="1">
      <c r="BP709343" s="90"/>
    </row>
    <row r="709344" spans="68:68" customFormat="1">
      <c r="BP709344" s="90"/>
    </row>
    <row r="709345" spans="68:68" customFormat="1">
      <c r="BP709345" s="90"/>
    </row>
    <row r="709346" spans="68:68" customFormat="1">
      <c r="BP709346" s="90"/>
    </row>
    <row r="709347" spans="68:68" customFormat="1">
      <c r="BP709347" s="90"/>
    </row>
    <row r="709348" spans="68:68" customFormat="1">
      <c r="BP709348" s="90"/>
    </row>
    <row r="709349" spans="68:68" customFormat="1">
      <c r="BP709349" s="90"/>
    </row>
    <row r="709350" spans="68:68" customFormat="1">
      <c r="BP709350" s="90"/>
    </row>
    <row r="709351" spans="68:68" customFormat="1">
      <c r="BP709351" s="90"/>
    </row>
    <row r="709352" spans="68:68" customFormat="1">
      <c r="BP709352" s="90"/>
    </row>
    <row r="709353" spans="68:68" customFormat="1">
      <c r="BP709353" s="90"/>
    </row>
    <row r="709354" spans="68:68" customFormat="1">
      <c r="BP709354" s="90"/>
    </row>
    <row r="709355" spans="68:68" customFormat="1">
      <c r="BP709355" s="90"/>
    </row>
    <row r="709356" spans="68:68" customFormat="1">
      <c r="BP709356" s="90"/>
    </row>
    <row r="709357" spans="68:68" customFormat="1">
      <c r="BP709357" s="90"/>
    </row>
    <row r="709358" spans="68:68" customFormat="1">
      <c r="BP709358" s="90"/>
    </row>
    <row r="709359" spans="68:68" customFormat="1">
      <c r="BP709359" s="90"/>
    </row>
    <row r="709360" spans="68:68" customFormat="1">
      <c r="BP709360" s="90"/>
    </row>
    <row r="709361" spans="68:68" customFormat="1">
      <c r="BP709361" s="90"/>
    </row>
    <row r="709362" spans="68:68" customFormat="1">
      <c r="BP709362" s="90"/>
    </row>
    <row r="709363" spans="68:68" customFormat="1">
      <c r="BP709363" s="90"/>
    </row>
    <row r="709364" spans="68:68" customFormat="1">
      <c r="BP709364" s="90"/>
    </row>
    <row r="709365" spans="68:68" customFormat="1">
      <c r="BP709365" s="90"/>
    </row>
    <row r="709366" spans="68:68" customFormat="1">
      <c r="BP709366" s="90"/>
    </row>
    <row r="709367" spans="68:68" customFormat="1">
      <c r="BP709367" s="90"/>
    </row>
    <row r="709368" spans="68:68" customFormat="1">
      <c r="BP709368" s="90"/>
    </row>
    <row r="709369" spans="68:68" customFormat="1">
      <c r="BP709369" s="90"/>
    </row>
    <row r="709370" spans="68:68" customFormat="1">
      <c r="BP709370" s="90"/>
    </row>
    <row r="709371" spans="68:68" customFormat="1">
      <c r="BP709371" s="90"/>
    </row>
    <row r="709372" spans="68:68" customFormat="1">
      <c r="BP709372" s="90"/>
    </row>
    <row r="709373" spans="68:68" customFormat="1">
      <c r="BP709373" s="90"/>
    </row>
    <row r="709374" spans="68:68" customFormat="1">
      <c r="BP709374" s="90"/>
    </row>
    <row r="709375" spans="68:68" customFormat="1">
      <c r="BP709375" s="90"/>
    </row>
    <row r="709376" spans="68:68" customFormat="1">
      <c r="BP709376" s="90"/>
    </row>
    <row r="709377" spans="68:68" customFormat="1">
      <c r="BP709377" s="90"/>
    </row>
    <row r="709378" spans="68:68" customFormat="1">
      <c r="BP709378" s="90"/>
    </row>
    <row r="709379" spans="68:68" customFormat="1">
      <c r="BP709379" s="90"/>
    </row>
    <row r="709380" spans="68:68" customFormat="1">
      <c r="BP709380" s="90"/>
    </row>
    <row r="709381" spans="68:68" customFormat="1">
      <c r="BP709381" s="90"/>
    </row>
    <row r="709382" spans="68:68" customFormat="1">
      <c r="BP709382" s="90"/>
    </row>
    <row r="709383" spans="68:68" customFormat="1">
      <c r="BP709383" s="90"/>
    </row>
    <row r="709384" spans="68:68" customFormat="1">
      <c r="BP709384" s="90"/>
    </row>
    <row r="709385" spans="68:68" customFormat="1">
      <c r="BP709385" s="90"/>
    </row>
    <row r="709386" spans="68:68" customFormat="1">
      <c r="BP709386" s="90"/>
    </row>
    <row r="709387" spans="68:68" customFormat="1">
      <c r="BP709387" s="90"/>
    </row>
    <row r="709388" spans="68:68" customFormat="1">
      <c r="BP709388" s="90"/>
    </row>
    <row r="709389" spans="68:68" customFormat="1">
      <c r="BP709389" s="90"/>
    </row>
    <row r="709390" spans="68:68" customFormat="1">
      <c r="BP709390" s="90"/>
    </row>
    <row r="709391" spans="68:68" customFormat="1">
      <c r="BP709391" s="90"/>
    </row>
    <row r="709392" spans="68:68" customFormat="1">
      <c r="BP709392" s="90"/>
    </row>
    <row r="709393" spans="68:68" customFormat="1">
      <c r="BP709393" s="90"/>
    </row>
    <row r="709394" spans="68:68" customFormat="1">
      <c r="BP709394" s="90"/>
    </row>
    <row r="709395" spans="68:68" customFormat="1">
      <c r="BP709395" s="90"/>
    </row>
    <row r="709396" spans="68:68" customFormat="1">
      <c r="BP709396" s="90"/>
    </row>
    <row r="709397" spans="68:68" customFormat="1">
      <c r="BP709397" s="90"/>
    </row>
    <row r="709398" spans="68:68" customFormat="1">
      <c r="BP709398" s="90"/>
    </row>
    <row r="709399" spans="68:68" customFormat="1">
      <c r="BP709399" s="90"/>
    </row>
    <row r="709400" spans="68:68" customFormat="1">
      <c r="BP709400" s="90"/>
    </row>
    <row r="709401" spans="68:68" customFormat="1">
      <c r="BP709401" s="90"/>
    </row>
    <row r="709402" spans="68:68" customFormat="1">
      <c r="BP709402" s="90"/>
    </row>
    <row r="709403" spans="68:68" customFormat="1">
      <c r="BP709403" s="90"/>
    </row>
    <row r="709404" spans="68:68" customFormat="1">
      <c r="BP709404" s="90"/>
    </row>
    <row r="709405" spans="68:68" customFormat="1">
      <c r="BP709405" s="90"/>
    </row>
    <row r="709406" spans="68:68" customFormat="1">
      <c r="BP709406" s="90"/>
    </row>
    <row r="709407" spans="68:68" customFormat="1">
      <c r="BP709407" s="90"/>
    </row>
    <row r="709408" spans="68:68" customFormat="1">
      <c r="BP709408" s="90"/>
    </row>
    <row r="709409" spans="68:68" customFormat="1">
      <c r="BP709409" s="90"/>
    </row>
    <row r="709410" spans="68:68" customFormat="1">
      <c r="BP709410" s="90"/>
    </row>
    <row r="709411" spans="68:68" customFormat="1">
      <c r="BP709411" s="90"/>
    </row>
    <row r="709412" spans="68:68" customFormat="1">
      <c r="BP709412" s="90"/>
    </row>
    <row r="709413" spans="68:68" customFormat="1">
      <c r="BP709413" s="90"/>
    </row>
    <row r="709414" spans="68:68" customFormat="1">
      <c r="BP709414" s="90"/>
    </row>
    <row r="709415" spans="68:68" customFormat="1">
      <c r="BP709415" s="90"/>
    </row>
    <row r="709416" spans="68:68" customFormat="1">
      <c r="BP709416" s="90"/>
    </row>
    <row r="709417" spans="68:68" customFormat="1">
      <c r="BP709417" s="90"/>
    </row>
    <row r="709418" spans="68:68" customFormat="1">
      <c r="BP709418" s="90"/>
    </row>
    <row r="709419" spans="68:68" customFormat="1">
      <c r="BP709419" s="90"/>
    </row>
    <row r="709420" spans="68:68" customFormat="1">
      <c r="BP709420" s="90"/>
    </row>
    <row r="709421" spans="68:68" customFormat="1">
      <c r="BP709421" s="90"/>
    </row>
    <row r="709422" spans="68:68" customFormat="1">
      <c r="BP709422" s="90"/>
    </row>
    <row r="709423" spans="68:68" customFormat="1">
      <c r="BP709423" s="90"/>
    </row>
    <row r="709424" spans="68:68" customFormat="1">
      <c r="BP709424" s="90"/>
    </row>
    <row r="709425" spans="68:68" customFormat="1">
      <c r="BP709425" s="90"/>
    </row>
    <row r="709426" spans="68:68" customFormat="1">
      <c r="BP709426" s="90"/>
    </row>
    <row r="709427" spans="68:68" customFormat="1">
      <c r="BP709427" s="90"/>
    </row>
    <row r="709428" spans="68:68" customFormat="1">
      <c r="BP709428" s="90"/>
    </row>
    <row r="709429" spans="68:68" customFormat="1">
      <c r="BP709429" s="90"/>
    </row>
    <row r="709430" spans="68:68" customFormat="1">
      <c r="BP709430" s="90"/>
    </row>
    <row r="709431" spans="68:68" customFormat="1">
      <c r="BP709431" s="90"/>
    </row>
    <row r="709432" spans="68:68" customFormat="1">
      <c r="BP709432" s="90"/>
    </row>
    <row r="709433" spans="68:68" customFormat="1">
      <c r="BP709433" s="90"/>
    </row>
    <row r="709434" spans="68:68" customFormat="1">
      <c r="BP709434" s="90"/>
    </row>
    <row r="709435" spans="68:68" customFormat="1">
      <c r="BP709435" s="90"/>
    </row>
    <row r="709436" spans="68:68" customFormat="1">
      <c r="BP709436" s="90"/>
    </row>
    <row r="709437" spans="68:68" customFormat="1">
      <c r="BP709437" s="90"/>
    </row>
    <row r="709438" spans="68:68" customFormat="1">
      <c r="BP709438" s="90"/>
    </row>
    <row r="709439" spans="68:68" customFormat="1">
      <c r="BP709439" s="90"/>
    </row>
    <row r="709440" spans="68:68" customFormat="1">
      <c r="BP709440" s="90"/>
    </row>
    <row r="709441" spans="68:68" customFormat="1">
      <c r="BP709441" s="90"/>
    </row>
    <row r="709442" spans="68:68" customFormat="1">
      <c r="BP709442" s="90"/>
    </row>
    <row r="709443" spans="68:68" customFormat="1">
      <c r="BP709443" s="90"/>
    </row>
    <row r="709444" spans="68:68" customFormat="1">
      <c r="BP709444" s="90"/>
    </row>
    <row r="709445" spans="68:68" customFormat="1">
      <c r="BP709445" s="90"/>
    </row>
    <row r="709446" spans="68:68" customFormat="1">
      <c r="BP709446" s="90"/>
    </row>
    <row r="709447" spans="68:68" customFormat="1">
      <c r="BP709447" s="90"/>
    </row>
    <row r="709448" spans="68:68" customFormat="1">
      <c r="BP709448" s="90"/>
    </row>
    <row r="709449" spans="68:68" customFormat="1">
      <c r="BP709449" s="90"/>
    </row>
    <row r="709450" spans="68:68" customFormat="1">
      <c r="BP709450" s="90"/>
    </row>
    <row r="709451" spans="68:68" customFormat="1">
      <c r="BP709451" s="90"/>
    </row>
    <row r="709452" spans="68:68" customFormat="1">
      <c r="BP709452" s="90"/>
    </row>
    <row r="709453" spans="68:68" customFormat="1">
      <c r="BP709453" s="90"/>
    </row>
    <row r="709454" spans="68:68" customFormat="1">
      <c r="BP709454" s="90"/>
    </row>
    <row r="709455" spans="68:68" customFormat="1">
      <c r="BP709455" s="90"/>
    </row>
    <row r="709456" spans="68:68" customFormat="1">
      <c r="BP709456" s="90"/>
    </row>
    <row r="709457" spans="68:68" customFormat="1">
      <c r="BP709457" s="90"/>
    </row>
    <row r="709458" spans="68:68" customFormat="1">
      <c r="BP709458" s="90"/>
    </row>
    <row r="709459" spans="68:68" customFormat="1">
      <c r="BP709459" s="90"/>
    </row>
    <row r="709460" spans="68:68" customFormat="1">
      <c r="BP709460" s="90"/>
    </row>
    <row r="709461" spans="68:68" customFormat="1">
      <c r="BP709461" s="90"/>
    </row>
    <row r="709462" spans="68:68" customFormat="1">
      <c r="BP709462" s="90"/>
    </row>
    <row r="709463" spans="68:68" customFormat="1">
      <c r="BP709463" s="90"/>
    </row>
    <row r="709464" spans="68:68" customFormat="1">
      <c r="BP709464" s="90"/>
    </row>
    <row r="709465" spans="68:68" customFormat="1">
      <c r="BP709465" s="90"/>
    </row>
    <row r="709466" spans="68:68" customFormat="1">
      <c r="BP709466" s="90"/>
    </row>
    <row r="709467" spans="68:68" customFormat="1">
      <c r="BP709467" s="90"/>
    </row>
    <row r="709468" spans="68:68" customFormat="1">
      <c r="BP709468" s="90"/>
    </row>
    <row r="709469" spans="68:68" customFormat="1">
      <c r="BP709469" s="90"/>
    </row>
    <row r="709470" spans="68:68" customFormat="1">
      <c r="BP709470" s="90"/>
    </row>
    <row r="709471" spans="68:68" customFormat="1">
      <c r="BP709471" s="90"/>
    </row>
    <row r="709472" spans="68:68" customFormat="1">
      <c r="BP709472" s="90"/>
    </row>
    <row r="709473" spans="68:68" customFormat="1">
      <c r="BP709473" s="90"/>
    </row>
    <row r="709474" spans="68:68" customFormat="1">
      <c r="BP709474" s="90"/>
    </row>
    <row r="709475" spans="68:68" customFormat="1">
      <c r="BP709475" s="90"/>
    </row>
    <row r="709476" spans="68:68" customFormat="1">
      <c r="BP709476" s="90"/>
    </row>
    <row r="709477" spans="68:68" customFormat="1">
      <c r="BP709477" s="90"/>
    </row>
    <row r="709478" spans="68:68" customFormat="1">
      <c r="BP709478" s="90"/>
    </row>
    <row r="709479" spans="68:68" customFormat="1">
      <c r="BP709479" s="90"/>
    </row>
    <row r="709480" spans="68:68" customFormat="1">
      <c r="BP709480" s="90"/>
    </row>
    <row r="709481" spans="68:68" customFormat="1">
      <c r="BP709481" s="90"/>
    </row>
    <row r="709482" spans="68:68" customFormat="1">
      <c r="BP709482" s="90"/>
    </row>
    <row r="709483" spans="68:68" customFormat="1">
      <c r="BP709483" s="90"/>
    </row>
    <row r="709484" spans="68:68" customFormat="1">
      <c r="BP709484" s="90"/>
    </row>
    <row r="709485" spans="68:68" customFormat="1">
      <c r="BP709485" s="90"/>
    </row>
    <row r="709486" spans="68:68" customFormat="1">
      <c r="BP709486" s="90"/>
    </row>
    <row r="709487" spans="68:68" customFormat="1">
      <c r="BP709487" s="90"/>
    </row>
    <row r="709488" spans="68:68" customFormat="1">
      <c r="BP709488" s="90"/>
    </row>
    <row r="709489" spans="68:68" customFormat="1">
      <c r="BP709489" s="90"/>
    </row>
    <row r="709490" spans="68:68" customFormat="1">
      <c r="BP709490" s="90"/>
    </row>
    <row r="709491" spans="68:68" customFormat="1">
      <c r="BP709491" s="90"/>
    </row>
    <row r="709492" spans="68:68" customFormat="1">
      <c r="BP709492" s="90"/>
    </row>
    <row r="709493" spans="68:68" customFormat="1">
      <c r="BP709493" s="90"/>
    </row>
    <row r="709494" spans="68:68" customFormat="1">
      <c r="BP709494" s="90"/>
    </row>
    <row r="709495" spans="68:68" customFormat="1">
      <c r="BP709495" s="90"/>
    </row>
    <row r="709496" spans="68:68" customFormat="1">
      <c r="BP709496" s="90"/>
    </row>
    <row r="709497" spans="68:68" customFormat="1">
      <c r="BP709497" s="90"/>
    </row>
    <row r="709498" spans="68:68" customFormat="1">
      <c r="BP709498" s="90"/>
    </row>
    <row r="709499" spans="68:68" customFormat="1">
      <c r="BP709499" s="90"/>
    </row>
    <row r="709500" spans="68:68" customFormat="1">
      <c r="BP709500" s="90"/>
    </row>
    <row r="709501" spans="68:68" customFormat="1">
      <c r="BP709501" s="90"/>
    </row>
    <row r="709502" spans="68:68" customFormat="1">
      <c r="BP709502" s="90"/>
    </row>
    <row r="709503" spans="68:68" customFormat="1">
      <c r="BP709503" s="90"/>
    </row>
    <row r="709504" spans="68:68" customFormat="1">
      <c r="BP709504" s="90"/>
    </row>
    <row r="709505" spans="68:68" customFormat="1">
      <c r="BP709505" s="90"/>
    </row>
    <row r="709506" spans="68:68" customFormat="1">
      <c r="BP709506" s="90"/>
    </row>
    <row r="709507" spans="68:68" customFormat="1">
      <c r="BP709507" s="90"/>
    </row>
    <row r="709508" spans="68:68" customFormat="1">
      <c r="BP709508" s="90"/>
    </row>
    <row r="709509" spans="68:68" customFormat="1">
      <c r="BP709509" s="90"/>
    </row>
    <row r="709510" spans="68:68" customFormat="1">
      <c r="BP709510" s="90"/>
    </row>
    <row r="709511" spans="68:68" customFormat="1">
      <c r="BP709511" s="90"/>
    </row>
    <row r="709512" spans="68:68" customFormat="1">
      <c r="BP709512" s="90"/>
    </row>
    <row r="709513" spans="68:68" customFormat="1">
      <c r="BP709513" s="90"/>
    </row>
    <row r="709514" spans="68:68" customFormat="1">
      <c r="BP709514" s="90"/>
    </row>
    <row r="709515" spans="68:68" customFormat="1">
      <c r="BP709515" s="90"/>
    </row>
    <row r="709516" spans="68:68" customFormat="1">
      <c r="BP709516" s="90"/>
    </row>
    <row r="709517" spans="68:68" customFormat="1">
      <c r="BP709517" s="90"/>
    </row>
    <row r="709518" spans="68:68" customFormat="1">
      <c r="BP709518" s="90"/>
    </row>
    <row r="709519" spans="68:68" customFormat="1">
      <c r="BP709519" s="90"/>
    </row>
    <row r="709520" spans="68:68" customFormat="1">
      <c r="BP709520" s="90"/>
    </row>
    <row r="709521" spans="68:68" customFormat="1">
      <c r="BP709521" s="90"/>
    </row>
    <row r="709522" spans="68:68" customFormat="1">
      <c r="BP709522" s="90"/>
    </row>
    <row r="709523" spans="68:68" customFormat="1">
      <c r="BP709523" s="90"/>
    </row>
    <row r="709524" spans="68:68" customFormat="1">
      <c r="BP709524" s="90"/>
    </row>
    <row r="709525" spans="68:68" customFormat="1">
      <c r="BP709525" s="90"/>
    </row>
    <row r="709526" spans="68:68" customFormat="1">
      <c r="BP709526" s="90"/>
    </row>
    <row r="709527" spans="68:68" customFormat="1">
      <c r="BP709527" s="90"/>
    </row>
    <row r="709528" spans="68:68" customFormat="1">
      <c r="BP709528" s="90"/>
    </row>
    <row r="709529" spans="68:68" customFormat="1">
      <c r="BP709529" s="90"/>
    </row>
    <row r="709530" spans="68:68" customFormat="1">
      <c r="BP709530" s="90"/>
    </row>
    <row r="709531" spans="68:68" customFormat="1">
      <c r="BP709531" s="90"/>
    </row>
    <row r="709532" spans="68:68" customFormat="1">
      <c r="BP709532" s="90"/>
    </row>
    <row r="709533" spans="68:68" customFormat="1">
      <c r="BP709533" s="90"/>
    </row>
    <row r="709534" spans="68:68" customFormat="1">
      <c r="BP709534" s="90"/>
    </row>
    <row r="709535" spans="68:68" customFormat="1">
      <c r="BP709535" s="90"/>
    </row>
    <row r="709536" spans="68:68" customFormat="1">
      <c r="BP709536" s="90"/>
    </row>
    <row r="709537" spans="68:68" customFormat="1">
      <c r="BP709537" s="90"/>
    </row>
    <row r="709538" spans="68:68" customFormat="1">
      <c r="BP709538" s="90"/>
    </row>
    <row r="709539" spans="68:68" customFormat="1">
      <c r="BP709539" s="90"/>
    </row>
    <row r="709540" spans="68:68" customFormat="1">
      <c r="BP709540" s="90"/>
    </row>
    <row r="709541" spans="68:68" customFormat="1">
      <c r="BP709541" s="90"/>
    </row>
    <row r="709542" spans="68:68" customFormat="1">
      <c r="BP709542" s="90"/>
    </row>
    <row r="709543" spans="68:68" customFormat="1">
      <c r="BP709543" s="90"/>
    </row>
    <row r="709544" spans="68:68" customFormat="1">
      <c r="BP709544" s="90"/>
    </row>
    <row r="709545" spans="68:68" customFormat="1">
      <c r="BP709545" s="90"/>
    </row>
    <row r="709546" spans="68:68" customFormat="1">
      <c r="BP709546" s="90"/>
    </row>
    <row r="709547" spans="68:68" customFormat="1">
      <c r="BP709547" s="90"/>
    </row>
    <row r="709548" spans="68:68" customFormat="1">
      <c r="BP709548" s="90"/>
    </row>
    <row r="709549" spans="68:68" customFormat="1">
      <c r="BP709549" s="90"/>
    </row>
    <row r="709550" spans="68:68" customFormat="1">
      <c r="BP709550" s="90"/>
    </row>
    <row r="709551" spans="68:68" customFormat="1">
      <c r="BP709551" s="90"/>
    </row>
    <row r="709552" spans="68:68" customFormat="1">
      <c r="BP709552" s="90"/>
    </row>
    <row r="709553" spans="68:68" customFormat="1">
      <c r="BP709553" s="90"/>
    </row>
    <row r="709554" spans="68:68" customFormat="1">
      <c r="BP709554" s="90"/>
    </row>
    <row r="709555" spans="68:68" customFormat="1">
      <c r="BP709555" s="90"/>
    </row>
    <row r="709556" spans="68:68" customFormat="1">
      <c r="BP709556" s="90"/>
    </row>
    <row r="709557" spans="68:68" customFormat="1">
      <c r="BP709557" s="90"/>
    </row>
    <row r="709558" spans="68:68" customFormat="1">
      <c r="BP709558" s="90"/>
    </row>
    <row r="709559" spans="68:68" customFormat="1">
      <c r="BP709559" s="90"/>
    </row>
    <row r="709560" spans="68:68" customFormat="1">
      <c r="BP709560" s="90"/>
    </row>
    <row r="709561" spans="68:68" customFormat="1">
      <c r="BP709561" s="90"/>
    </row>
    <row r="709562" spans="68:68" customFormat="1">
      <c r="BP709562" s="90"/>
    </row>
    <row r="709563" spans="68:68" customFormat="1">
      <c r="BP709563" s="90"/>
    </row>
    <row r="709564" spans="68:68" customFormat="1">
      <c r="BP709564" s="90"/>
    </row>
    <row r="709565" spans="68:68" customFormat="1">
      <c r="BP709565" s="90"/>
    </row>
    <row r="709566" spans="68:68" customFormat="1">
      <c r="BP709566" s="90"/>
    </row>
    <row r="709567" spans="68:68" customFormat="1">
      <c r="BP709567" s="90"/>
    </row>
    <row r="709568" spans="68:68" customFormat="1">
      <c r="BP709568" s="90"/>
    </row>
    <row r="709569" spans="68:68" customFormat="1">
      <c r="BP709569" s="90"/>
    </row>
    <row r="709570" spans="68:68" customFormat="1">
      <c r="BP709570" s="90"/>
    </row>
    <row r="709571" spans="68:68" customFormat="1">
      <c r="BP709571" s="90"/>
    </row>
    <row r="709572" spans="68:68" customFormat="1">
      <c r="BP709572" s="90"/>
    </row>
    <row r="709573" spans="68:68" customFormat="1">
      <c r="BP709573" s="90"/>
    </row>
    <row r="709574" spans="68:68" customFormat="1">
      <c r="BP709574" s="90"/>
    </row>
    <row r="709575" spans="68:68" customFormat="1">
      <c r="BP709575" s="90"/>
    </row>
    <row r="709576" spans="68:68" customFormat="1">
      <c r="BP709576" s="90"/>
    </row>
    <row r="709577" spans="68:68" customFormat="1">
      <c r="BP709577" s="90"/>
    </row>
    <row r="709578" spans="68:68" customFormat="1">
      <c r="BP709578" s="90"/>
    </row>
    <row r="709579" spans="68:68" customFormat="1">
      <c r="BP709579" s="90"/>
    </row>
    <row r="709580" spans="68:68" customFormat="1">
      <c r="BP709580" s="90"/>
    </row>
    <row r="709581" spans="68:68" customFormat="1">
      <c r="BP709581" s="90"/>
    </row>
    <row r="709582" spans="68:68" customFormat="1">
      <c r="BP709582" s="90"/>
    </row>
    <row r="709583" spans="68:68" customFormat="1">
      <c r="BP709583" s="90"/>
    </row>
    <row r="709584" spans="68:68" customFormat="1">
      <c r="BP709584" s="90"/>
    </row>
    <row r="709585" spans="68:68" customFormat="1">
      <c r="BP709585" s="90"/>
    </row>
    <row r="709586" spans="68:68" customFormat="1">
      <c r="BP709586" s="90"/>
    </row>
    <row r="709587" spans="68:68" customFormat="1">
      <c r="BP709587" s="90"/>
    </row>
    <row r="709588" spans="68:68" customFormat="1">
      <c r="BP709588" s="90"/>
    </row>
    <row r="709589" spans="68:68" customFormat="1">
      <c r="BP709589" s="90"/>
    </row>
    <row r="709590" spans="68:68" customFormat="1">
      <c r="BP709590" s="90"/>
    </row>
    <row r="709591" spans="68:68" customFormat="1">
      <c r="BP709591" s="90"/>
    </row>
    <row r="709592" spans="68:68" customFormat="1">
      <c r="BP709592" s="90"/>
    </row>
    <row r="709593" spans="68:68" customFormat="1">
      <c r="BP709593" s="90"/>
    </row>
    <row r="709594" spans="68:68" customFormat="1">
      <c r="BP709594" s="90"/>
    </row>
    <row r="709595" spans="68:68" customFormat="1">
      <c r="BP709595" s="90"/>
    </row>
    <row r="709596" spans="68:68" customFormat="1">
      <c r="BP709596" s="90"/>
    </row>
    <row r="709597" spans="68:68" customFormat="1">
      <c r="BP709597" s="90"/>
    </row>
    <row r="709598" spans="68:68" customFormat="1">
      <c r="BP709598" s="90"/>
    </row>
    <row r="709599" spans="68:68" customFormat="1">
      <c r="BP709599" s="90"/>
    </row>
    <row r="709600" spans="68:68" customFormat="1">
      <c r="BP709600" s="90"/>
    </row>
    <row r="709601" spans="68:68" customFormat="1">
      <c r="BP709601" s="90"/>
    </row>
    <row r="709602" spans="68:68" customFormat="1">
      <c r="BP709602" s="90"/>
    </row>
    <row r="709603" spans="68:68" customFormat="1">
      <c r="BP709603" s="90"/>
    </row>
    <row r="709604" spans="68:68" customFormat="1">
      <c r="BP709604" s="90"/>
    </row>
    <row r="709605" spans="68:68" customFormat="1">
      <c r="BP709605" s="90"/>
    </row>
    <row r="709606" spans="68:68" customFormat="1">
      <c r="BP709606" s="90"/>
    </row>
    <row r="709607" spans="68:68" customFormat="1">
      <c r="BP709607" s="90"/>
    </row>
    <row r="709608" spans="68:68" customFormat="1">
      <c r="BP709608" s="90"/>
    </row>
    <row r="709609" spans="68:68" customFormat="1">
      <c r="BP709609" s="90"/>
    </row>
    <row r="709610" spans="68:68" customFormat="1">
      <c r="BP709610" s="90"/>
    </row>
    <row r="709611" spans="68:68" customFormat="1">
      <c r="BP709611" s="90"/>
    </row>
    <row r="709612" spans="68:68" customFormat="1">
      <c r="BP709612" s="90"/>
    </row>
    <row r="709613" spans="68:68" customFormat="1">
      <c r="BP709613" s="90"/>
    </row>
    <row r="709614" spans="68:68" customFormat="1">
      <c r="BP709614" s="90"/>
    </row>
    <row r="709615" spans="68:68" customFormat="1">
      <c r="BP709615" s="90"/>
    </row>
    <row r="709616" spans="68:68" customFormat="1">
      <c r="BP709616" s="90"/>
    </row>
    <row r="709617" spans="68:68" customFormat="1">
      <c r="BP709617" s="90"/>
    </row>
    <row r="709618" spans="68:68" customFormat="1">
      <c r="BP709618" s="90"/>
    </row>
    <row r="709619" spans="68:68" customFormat="1">
      <c r="BP709619" s="90"/>
    </row>
    <row r="709620" spans="68:68" customFormat="1">
      <c r="BP709620" s="90"/>
    </row>
    <row r="709621" spans="68:68" customFormat="1">
      <c r="BP709621" s="90"/>
    </row>
    <row r="709622" spans="68:68" customFormat="1">
      <c r="BP709622" s="90"/>
    </row>
    <row r="709623" spans="68:68" customFormat="1">
      <c r="BP709623" s="90"/>
    </row>
    <row r="709624" spans="68:68" customFormat="1">
      <c r="BP709624" s="90"/>
    </row>
    <row r="709625" spans="68:68" customFormat="1">
      <c r="BP709625" s="90"/>
    </row>
    <row r="709626" spans="68:68" customFormat="1">
      <c r="BP709626" s="90"/>
    </row>
    <row r="709627" spans="68:68" customFormat="1">
      <c r="BP709627" s="90"/>
    </row>
    <row r="709628" spans="68:68" customFormat="1">
      <c r="BP709628" s="90"/>
    </row>
    <row r="709629" spans="68:68" customFormat="1">
      <c r="BP709629" s="90"/>
    </row>
    <row r="709630" spans="68:68" customFormat="1">
      <c r="BP709630" s="90"/>
    </row>
    <row r="709631" spans="68:68" customFormat="1">
      <c r="BP709631" s="90"/>
    </row>
    <row r="709632" spans="68:68" customFormat="1">
      <c r="BP709632" s="90"/>
    </row>
    <row r="709633" spans="68:68" customFormat="1">
      <c r="BP709633" s="90"/>
    </row>
    <row r="709634" spans="68:68" customFormat="1">
      <c r="BP709634" s="90"/>
    </row>
    <row r="709635" spans="68:68" customFormat="1">
      <c r="BP709635" s="90"/>
    </row>
    <row r="709636" spans="68:68" customFormat="1">
      <c r="BP709636" s="90"/>
    </row>
    <row r="709637" spans="68:68" customFormat="1">
      <c r="BP709637" s="90"/>
    </row>
    <row r="709638" spans="68:68" customFormat="1">
      <c r="BP709638" s="90"/>
    </row>
    <row r="709639" spans="68:68" customFormat="1">
      <c r="BP709639" s="90"/>
    </row>
    <row r="709640" spans="68:68" customFormat="1">
      <c r="BP709640" s="90"/>
    </row>
    <row r="709641" spans="68:68" customFormat="1">
      <c r="BP709641" s="90"/>
    </row>
    <row r="709642" spans="68:68" customFormat="1">
      <c r="BP709642" s="90"/>
    </row>
    <row r="709643" spans="68:68" customFormat="1">
      <c r="BP709643" s="90"/>
    </row>
    <row r="709644" spans="68:68" customFormat="1">
      <c r="BP709644" s="90"/>
    </row>
    <row r="709645" spans="68:68" customFormat="1">
      <c r="BP709645" s="90"/>
    </row>
    <row r="709646" spans="68:68" customFormat="1">
      <c r="BP709646" s="90"/>
    </row>
    <row r="709647" spans="68:68" customFormat="1">
      <c r="BP709647" s="90"/>
    </row>
    <row r="709648" spans="68:68" customFormat="1">
      <c r="BP709648" s="90"/>
    </row>
    <row r="709649" spans="68:68" customFormat="1">
      <c r="BP709649" s="90"/>
    </row>
    <row r="709650" spans="68:68" customFormat="1">
      <c r="BP709650" s="90"/>
    </row>
    <row r="709651" spans="68:68" customFormat="1">
      <c r="BP709651" s="90"/>
    </row>
    <row r="709652" spans="68:68" customFormat="1">
      <c r="BP709652" s="90"/>
    </row>
    <row r="709653" spans="68:68" customFormat="1">
      <c r="BP709653" s="90"/>
    </row>
    <row r="709654" spans="68:68" customFormat="1">
      <c r="BP709654" s="90"/>
    </row>
    <row r="709655" spans="68:68" customFormat="1">
      <c r="BP709655" s="90"/>
    </row>
    <row r="709656" spans="68:68" customFormat="1">
      <c r="BP709656" s="90"/>
    </row>
    <row r="709657" spans="68:68" customFormat="1">
      <c r="BP709657" s="90"/>
    </row>
    <row r="709658" spans="68:68" customFormat="1">
      <c r="BP709658" s="90"/>
    </row>
    <row r="709659" spans="68:68" customFormat="1">
      <c r="BP709659" s="90"/>
    </row>
    <row r="709660" spans="68:68" customFormat="1">
      <c r="BP709660" s="90"/>
    </row>
    <row r="709661" spans="68:68" customFormat="1">
      <c r="BP709661" s="90"/>
    </row>
    <row r="709662" spans="68:68" customFormat="1">
      <c r="BP709662" s="90"/>
    </row>
    <row r="709663" spans="68:68" customFormat="1">
      <c r="BP709663" s="90"/>
    </row>
    <row r="709664" spans="68:68" customFormat="1">
      <c r="BP709664" s="90"/>
    </row>
    <row r="709665" spans="68:68" customFormat="1">
      <c r="BP709665" s="90"/>
    </row>
    <row r="709666" spans="68:68" customFormat="1">
      <c r="BP709666" s="90"/>
    </row>
    <row r="709667" spans="68:68" customFormat="1">
      <c r="BP709667" s="90"/>
    </row>
    <row r="709668" spans="68:68" customFormat="1">
      <c r="BP709668" s="90"/>
    </row>
    <row r="709669" spans="68:68" customFormat="1">
      <c r="BP709669" s="90"/>
    </row>
    <row r="709670" spans="68:68" customFormat="1">
      <c r="BP709670" s="90"/>
    </row>
    <row r="709671" spans="68:68" customFormat="1">
      <c r="BP709671" s="90"/>
    </row>
    <row r="709672" spans="68:68" customFormat="1">
      <c r="BP709672" s="90"/>
    </row>
    <row r="709673" spans="68:68" customFormat="1">
      <c r="BP709673" s="90"/>
    </row>
    <row r="709674" spans="68:68" customFormat="1">
      <c r="BP709674" s="90"/>
    </row>
    <row r="709675" spans="68:68" customFormat="1">
      <c r="BP709675" s="90"/>
    </row>
    <row r="709676" spans="68:68" customFormat="1">
      <c r="BP709676" s="90"/>
    </row>
    <row r="709677" spans="68:68" customFormat="1">
      <c r="BP709677" s="90"/>
    </row>
    <row r="709678" spans="68:68" customFormat="1">
      <c r="BP709678" s="90"/>
    </row>
    <row r="709679" spans="68:68" customFormat="1">
      <c r="BP709679" s="90"/>
    </row>
    <row r="709680" spans="68:68" customFormat="1">
      <c r="BP709680" s="90"/>
    </row>
    <row r="709681" spans="68:68" customFormat="1">
      <c r="BP709681" s="90"/>
    </row>
    <row r="709682" spans="68:68" customFormat="1">
      <c r="BP709682" s="90"/>
    </row>
    <row r="709683" spans="68:68" customFormat="1">
      <c r="BP709683" s="90"/>
    </row>
    <row r="709684" spans="68:68" customFormat="1">
      <c r="BP709684" s="90"/>
    </row>
    <row r="709685" spans="68:68" customFormat="1">
      <c r="BP709685" s="90"/>
    </row>
    <row r="709686" spans="68:68" customFormat="1">
      <c r="BP709686" s="90"/>
    </row>
    <row r="709687" spans="68:68" customFormat="1">
      <c r="BP709687" s="90"/>
    </row>
    <row r="709688" spans="68:68" customFormat="1">
      <c r="BP709688" s="90"/>
    </row>
    <row r="709689" spans="68:68" customFormat="1">
      <c r="BP709689" s="90"/>
    </row>
    <row r="709690" spans="68:68" customFormat="1">
      <c r="BP709690" s="90"/>
    </row>
    <row r="709691" spans="68:68" customFormat="1">
      <c r="BP709691" s="90"/>
    </row>
    <row r="709692" spans="68:68" customFormat="1">
      <c r="BP709692" s="90"/>
    </row>
    <row r="709693" spans="68:68" customFormat="1">
      <c r="BP709693" s="90"/>
    </row>
    <row r="709694" spans="68:68" customFormat="1">
      <c r="BP709694" s="90"/>
    </row>
    <row r="709695" spans="68:68" customFormat="1">
      <c r="BP709695" s="90"/>
    </row>
    <row r="709696" spans="68:68" customFormat="1">
      <c r="BP709696" s="90"/>
    </row>
    <row r="709697" spans="68:68" customFormat="1">
      <c r="BP709697" s="90"/>
    </row>
    <row r="709698" spans="68:68" customFormat="1">
      <c r="BP709698" s="90"/>
    </row>
    <row r="709699" spans="68:68" customFormat="1">
      <c r="BP709699" s="90"/>
    </row>
    <row r="709700" spans="68:68" customFormat="1">
      <c r="BP709700" s="90"/>
    </row>
    <row r="709701" spans="68:68" customFormat="1">
      <c r="BP709701" s="90"/>
    </row>
    <row r="709702" spans="68:68" customFormat="1">
      <c r="BP709702" s="90"/>
    </row>
    <row r="709703" spans="68:68" customFormat="1">
      <c r="BP709703" s="90"/>
    </row>
    <row r="709704" spans="68:68" customFormat="1">
      <c r="BP709704" s="90"/>
    </row>
    <row r="709705" spans="68:68" customFormat="1">
      <c r="BP709705" s="90"/>
    </row>
    <row r="709706" spans="68:68" customFormat="1">
      <c r="BP709706" s="90"/>
    </row>
    <row r="709707" spans="68:68" customFormat="1">
      <c r="BP709707" s="90"/>
    </row>
    <row r="709708" spans="68:68" customFormat="1">
      <c r="BP709708" s="90"/>
    </row>
    <row r="709709" spans="68:68" customFormat="1">
      <c r="BP709709" s="90"/>
    </row>
    <row r="709710" spans="68:68" customFormat="1">
      <c r="BP709710" s="90"/>
    </row>
    <row r="709711" spans="68:68" customFormat="1">
      <c r="BP709711" s="90"/>
    </row>
    <row r="709712" spans="68:68" customFormat="1">
      <c r="BP709712" s="90"/>
    </row>
    <row r="709713" spans="68:68" customFormat="1">
      <c r="BP709713" s="90"/>
    </row>
    <row r="709714" spans="68:68" customFormat="1">
      <c r="BP709714" s="90"/>
    </row>
    <row r="709715" spans="68:68" customFormat="1">
      <c r="BP709715" s="90"/>
    </row>
    <row r="709716" spans="68:68" customFormat="1">
      <c r="BP709716" s="90"/>
    </row>
    <row r="709717" spans="68:68" customFormat="1">
      <c r="BP709717" s="90"/>
    </row>
    <row r="709718" spans="68:68" customFormat="1">
      <c r="BP709718" s="90"/>
    </row>
    <row r="709719" spans="68:68" customFormat="1">
      <c r="BP709719" s="90"/>
    </row>
    <row r="709720" spans="68:68" customFormat="1">
      <c r="BP709720" s="90"/>
    </row>
    <row r="709721" spans="68:68" customFormat="1">
      <c r="BP709721" s="90"/>
    </row>
    <row r="709722" spans="68:68" customFormat="1">
      <c r="BP709722" s="90"/>
    </row>
    <row r="709723" spans="68:68" customFormat="1">
      <c r="BP709723" s="90"/>
    </row>
    <row r="709724" spans="68:68" customFormat="1">
      <c r="BP709724" s="90"/>
    </row>
    <row r="709725" spans="68:68" customFormat="1">
      <c r="BP709725" s="90"/>
    </row>
    <row r="709726" spans="68:68" customFormat="1">
      <c r="BP709726" s="90"/>
    </row>
    <row r="709727" spans="68:68" customFormat="1">
      <c r="BP709727" s="90"/>
    </row>
    <row r="709728" spans="68:68" customFormat="1">
      <c r="BP709728" s="90"/>
    </row>
    <row r="709729" spans="68:68" customFormat="1">
      <c r="BP709729" s="90"/>
    </row>
    <row r="709730" spans="68:68" customFormat="1">
      <c r="BP709730" s="90"/>
    </row>
    <row r="709731" spans="68:68" customFormat="1">
      <c r="BP709731" s="90"/>
    </row>
    <row r="709732" spans="68:68" customFormat="1">
      <c r="BP709732" s="90"/>
    </row>
    <row r="709733" spans="68:68" customFormat="1">
      <c r="BP709733" s="90"/>
    </row>
    <row r="709734" spans="68:68" customFormat="1">
      <c r="BP709734" s="90"/>
    </row>
    <row r="709735" spans="68:68" customFormat="1">
      <c r="BP709735" s="90"/>
    </row>
    <row r="709736" spans="68:68" customFormat="1">
      <c r="BP709736" s="90"/>
    </row>
    <row r="709737" spans="68:68" customFormat="1">
      <c r="BP709737" s="90"/>
    </row>
    <row r="709738" spans="68:68" customFormat="1">
      <c r="BP709738" s="90"/>
    </row>
    <row r="709739" spans="68:68" customFormat="1">
      <c r="BP709739" s="90"/>
    </row>
    <row r="709740" spans="68:68" customFormat="1">
      <c r="BP709740" s="90"/>
    </row>
    <row r="709741" spans="68:68" customFormat="1">
      <c r="BP709741" s="90"/>
    </row>
    <row r="709742" spans="68:68" customFormat="1">
      <c r="BP709742" s="90"/>
    </row>
    <row r="709743" spans="68:68" customFormat="1">
      <c r="BP709743" s="90"/>
    </row>
    <row r="709744" spans="68:68" customFormat="1">
      <c r="BP709744" s="90"/>
    </row>
    <row r="709745" spans="68:68" customFormat="1">
      <c r="BP709745" s="90"/>
    </row>
    <row r="709746" spans="68:68" customFormat="1">
      <c r="BP709746" s="90"/>
    </row>
    <row r="709747" spans="68:68" customFormat="1">
      <c r="BP709747" s="90"/>
    </row>
    <row r="709748" spans="68:68" customFormat="1">
      <c r="BP709748" s="90"/>
    </row>
    <row r="709749" spans="68:68" customFormat="1">
      <c r="BP709749" s="90"/>
    </row>
    <row r="709750" spans="68:68" customFormat="1">
      <c r="BP709750" s="90"/>
    </row>
    <row r="709751" spans="68:68" customFormat="1">
      <c r="BP709751" s="90"/>
    </row>
    <row r="709752" spans="68:68" customFormat="1">
      <c r="BP709752" s="90"/>
    </row>
    <row r="709753" spans="68:68" customFormat="1">
      <c r="BP709753" s="90"/>
    </row>
    <row r="709754" spans="68:68" customFormat="1">
      <c r="BP709754" s="90"/>
    </row>
    <row r="709755" spans="68:68" customFormat="1">
      <c r="BP709755" s="90"/>
    </row>
    <row r="709756" spans="68:68" customFormat="1">
      <c r="BP709756" s="90"/>
    </row>
    <row r="709757" spans="68:68" customFormat="1">
      <c r="BP709757" s="90"/>
    </row>
    <row r="709758" spans="68:68" customFormat="1">
      <c r="BP709758" s="90"/>
    </row>
    <row r="709759" spans="68:68" customFormat="1">
      <c r="BP709759" s="90"/>
    </row>
    <row r="709760" spans="68:68" customFormat="1">
      <c r="BP709760" s="90"/>
    </row>
    <row r="709761" spans="68:68" customFormat="1">
      <c r="BP709761" s="90"/>
    </row>
    <row r="709762" spans="68:68" customFormat="1">
      <c r="BP709762" s="90"/>
    </row>
    <row r="709763" spans="68:68" customFormat="1">
      <c r="BP709763" s="90"/>
    </row>
    <row r="709764" spans="68:68" customFormat="1">
      <c r="BP709764" s="90"/>
    </row>
    <row r="709765" spans="68:68" customFormat="1">
      <c r="BP709765" s="90"/>
    </row>
    <row r="709766" spans="68:68" customFormat="1">
      <c r="BP709766" s="90"/>
    </row>
    <row r="709767" spans="68:68" customFormat="1">
      <c r="BP709767" s="90"/>
    </row>
    <row r="709768" spans="68:68" customFormat="1">
      <c r="BP709768" s="90"/>
    </row>
    <row r="709769" spans="68:68" customFormat="1">
      <c r="BP709769" s="90"/>
    </row>
    <row r="709770" spans="68:68" customFormat="1">
      <c r="BP709770" s="90"/>
    </row>
    <row r="709771" spans="68:68" customFormat="1">
      <c r="BP709771" s="90"/>
    </row>
    <row r="709772" spans="68:68" customFormat="1">
      <c r="BP709772" s="90"/>
    </row>
    <row r="709773" spans="68:68" customFormat="1">
      <c r="BP709773" s="90"/>
    </row>
    <row r="709774" spans="68:68" customFormat="1">
      <c r="BP709774" s="90"/>
    </row>
    <row r="709775" spans="68:68" customFormat="1">
      <c r="BP709775" s="90"/>
    </row>
    <row r="709776" spans="68:68" customFormat="1">
      <c r="BP709776" s="90"/>
    </row>
    <row r="709777" spans="68:68" customFormat="1">
      <c r="BP709777" s="90"/>
    </row>
    <row r="709778" spans="68:68" customFormat="1">
      <c r="BP709778" s="90"/>
    </row>
    <row r="709779" spans="68:68" customFormat="1">
      <c r="BP709779" s="90"/>
    </row>
    <row r="709780" spans="68:68" customFormat="1">
      <c r="BP709780" s="90"/>
    </row>
    <row r="709781" spans="68:68" customFormat="1">
      <c r="BP709781" s="90"/>
    </row>
    <row r="709782" spans="68:68" customFormat="1">
      <c r="BP709782" s="90"/>
    </row>
    <row r="709783" spans="68:68" customFormat="1">
      <c r="BP709783" s="90"/>
    </row>
    <row r="709784" spans="68:68" customFormat="1">
      <c r="BP709784" s="90"/>
    </row>
    <row r="709785" spans="68:68" customFormat="1">
      <c r="BP709785" s="90"/>
    </row>
    <row r="709786" spans="68:68" customFormat="1">
      <c r="BP709786" s="90"/>
    </row>
    <row r="709787" spans="68:68" customFormat="1">
      <c r="BP709787" s="90"/>
    </row>
    <row r="709788" spans="68:68" customFormat="1">
      <c r="BP709788" s="90"/>
    </row>
    <row r="709789" spans="68:68" customFormat="1">
      <c r="BP709789" s="90"/>
    </row>
    <row r="709790" spans="68:68" customFormat="1">
      <c r="BP709790" s="90"/>
    </row>
    <row r="709791" spans="68:68" customFormat="1">
      <c r="BP709791" s="90"/>
    </row>
    <row r="709792" spans="68:68" customFormat="1">
      <c r="BP709792" s="90"/>
    </row>
    <row r="709793" spans="68:68" customFormat="1">
      <c r="BP709793" s="90"/>
    </row>
    <row r="709794" spans="68:68" customFormat="1">
      <c r="BP709794" s="90"/>
    </row>
    <row r="709795" spans="68:68" customFormat="1">
      <c r="BP709795" s="90"/>
    </row>
    <row r="709796" spans="68:68" customFormat="1">
      <c r="BP709796" s="90"/>
    </row>
    <row r="709797" spans="68:68" customFormat="1">
      <c r="BP709797" s="90"/>
    </row>
    <row r="709798" spans="68:68" customFormat="1">
      <c r="BP709798" s="90"/>
    </row>
    <row r="709799" spans="68:68" customFormat="1">
      <c r="BP709799" s="90"/>
    </row>
    <row r="709800" spans="68:68" customFormat="1">
      <c r="BP709800" s="90"/>
    </row>
    <row r="709801" spans="68:68" customFormat="1">
      <c r="BP709801" s="90"/>
    </row>
    <row r="709802" spans="68:68" customFormat="1">
      <c r="BP709802" s="90"/>
    </row>
    <row r="709803" spans="68:68" customFormat="1">
      <c r="BP709803" s="90"/>
    </row>
    <row r="709804" spans="68:68" customFormat="1">
      <c r="BP709804" s="90"/>
    </row>
    <row r="709805" spans="68:68" customFormat="1">
      <c r="BP709805" s="90"/>
    </row>
    <row r="709806" spans="68:68" customFormat="1">
      <c r="BP709806" s="90"/>
    </row>
    <row r="709807" spans="68:68" customFormat="1">
      <c r="BP709807" s="90"/>
    </row>
    <row r="709808" spans="68:68" customFormat="1">
      <c r="BP709808" s="90"/>
    </row>
    <row r="709809" spans="68:68" customFormat="1">
      <c r="BP709809" s="90"/>
    </row>
    <row r="709810" spans="68:68" customFormat="1">
      <c r="BP709810" s="90"/>
    </row>
    <row r="709811" spans="68:68" customFormat="1">
      <c r="BP709811" s="90"/>
    </row>
    <row r="709812" spans="68:68" customFormat="1">
      <c r="BP709812" s="90"/>
    </row>
    <row r="709813" spans="68:68" customFormat="1">
      <c r="BP709813" s="90"/>
    </row>
    <row r="709814" spans="68:68" customFormat="1">
      <c r="BP709814" s="90"/>
    </row>
    <row r="709815" spans="68:68" customFormat="1">
      <c r="BP709815" s="90"/>
    </row>
    <row r="709816" spans="68:68" customFormat="1">
      <c r="BP709816" s="90"/>
    </row>
    <row r="709817" spans="68:68" customFormat="1">
      <c r="BP709817" s="90"/>
    </row>
    <row r="709818" spans="68:68" customFormat="1">
      <c r="BP709818" s="90"/>
    </row>
    <row r="709819" spans="68:68" customFormat="1">
      <c r="BP709819" s="90"/>
    </row>
    <row r="709820" spans="68:68" customFormat="1">
      <c r="BP709820" s="90"/>
    </row>
    <row r="709821" spans="68:68" customFormat="1">
      <c r="BP709821" s="90"/>
    </row>
    <row r="709822" spans="68:68" customFormat="1">
      <c r="BP709822" s="90"/>
    </row>
    <row r="709823" spans="68:68" customFormat="1">
      <c r="BP709823" s="90"/>
    </row>
    <row r="709824" spans="68:68" customFormat="1">
      <c r="BP709824" s="90"/>
    </row>
    <row r="709825" spans="68:68" customFormat="1">
      <c r="BP709825" s="90"/>
    </row>
    <row r="709826" spans="68:68" customFormat="1">
      <c r="BP709826" s="90"/>
    </row>
    <row r="709827" spans="68:68" customFormat="1">
      <c r="BP709827" s="90"/>
    </row>
    <row r="709828" spans="68:68" customFormat="1">
      <c r="BP709828" s="90"/>
    </row>
    <row r="709829" spans="68:68" customFormat="1">
      <c r="BP709829" s="90"/>
    </row>
    <row r="709830" spans="68:68" customFormat="1">
      <c r="BP709830" s="90"/>
    </row>
    <row r="709831" spans="68:68" customFormat="1">
      <c r="BP709831" s="90"/>
    </row>
    <row r="709832" spans="68:68" customFormat="1">
      <c r="BP709832" s="90"/>
    </row>
    <row r="709833" spans="68:68" customFormat="1">
      <c r="BP709833" s="90"/>
    </row>
    <row r="709834" spans="68:68" customFormat="1">
      <c r="BP709834" s="90"/>
    </row>
    <row r="709835" spans="68:68" customFormat="1">
      <c r="BP709835" s="90"/>
    </row>
    <row r="709836" spans="68:68" customFormat="1">
      <c r="BP709836" s="90"/>
    </row>
    <row r="709837" spans="68:68" customFormat="1">
      <c r="BP709837" s="90"/>
    </row>
    <row r="709838" spans="68:68" customFormat="1">
      <c r="BP709838" s="90"/>
    </row>
    <row r="709839" spans="68:68" customFormat="1">
      <c r="BP709839" s="90"/>
    </row>
    <row r="709840" spans="68:68" customFormat="1">
      <c r="BP709840" s="90"/>
    </row>
    <row r="709841" spans="68:68" customFormat="1">
      <c r="BP709841" s="90"/>
    </row>
    <row r="709842" spans="68:68" customFormat="1">
      <c r="BP709842" s="90"/>
    </row>
    <row r="709843" spans="68:68" customFormat="1">
      <c r="BP709843" s="90"/>
    </row>
    <row r="709844" spans="68:68" customFormat="1">
      <c r="BP709844" s="90"/>
    </row>
    <row r="709845" spans="68:68" customFormat="1">
      <c r="BP709845" s="90"/>
    </row>
    <row r="709846" spans="68:68" customFormat="1">
      <c r="BP709846" s="90"/>
    </row>
    <row r="709847" spans="68:68" customFormat="1">
      <c r="BP709847" s="90"/>
    </row>
    <row r="709848" spans="68:68" customFormat="1">
      <c r="BP709848" s="90"/>
    </row>
    <row r="709849" spans="68:68" customFormat="1">
      <c r="BP709849" s="90"/>
    </row>
    <row r="709850" spans="68:68" customFormat="1">
      <c r="BP709850" s="90"/>
    </row>
    <row r="709851" spans="68:68" customFormat="1">
      <c r="BP709851" s="90"/>
    </row>
    <row r="709852" spans="68:68" customFormat="1">
      <c r="BP709852" s="90"/>
    </row>
    <row r="709853" spans="68:68" customFormat="1">
      <c r="BP709853" s="90"/>
    </row>
    <row r="709854" spans="68:68" customFormat="1">
      <c r="BP709854" s="90"/>
    </row>
    <row r="709855" spans="68:68" customFormat="1">
      <c r="BP709855" s="90"/>
    </row>
    <row r="709856" spans="68:68" customFormat="1">
      <c r="BP709856" s="90"/>
    </row>
    <row r="709857" spans="68:68" customFormat="1">
      <c r="BP709857" s="90"/>
    </row>
    <row r="709858" spans="68:68" customFormat="1">
      <c r="BP709858" s="90"/>
    </row>
    <row r="709859" spans="68:68" customFormat="1">
      <c r="BP709859" s="90"/>
    </row>
    <row r="709860" spans="68:68" customFormat="1">
      <c r="BP709860" s="90"/>
    </row>
    <row r="709861" spans="68:68" customFormat="1">
      <c r="BP709861" s="90"/>
    </row>
    <row r="709862" spans="68:68" customFormat="1">
      <c r="BP709862" s="90"/>
    </row>
    <row r="709863" spans="68:68" customFormat="1">
      <c r="BP709863" s="90"/>
    </row>
    <row r="709864" spans="68:68" customFormat="1">
      <c r="BP709864" s="90"/>
    </row>
    <row r="709865" spans="68:68" customFormat="1">
      <c r="BP709865" s="90"/>
    </row>
    <row r="709866" spans="68:68" customFormat="1">
      <c r="BP709866" s="90"/>
    </row>
    <row r="709867" spans="68:68" customFormat="1">
      <c r="BP709867" s="90"/>
    </row>
    <row r="709868" spans="68:68" customFormat="1">
      <c r="BP709868" s="90"/>
    </row>
    <row r="709869" spans="68:68" customFormat="1">
      <c r="BP709869" s="90"/>
    </row>
    <row r="709870" spans="68:68" customFormat="1">
      <c r="BP709870" s="90"/>
    </row>
    <row r="709871" spans="68:68" customFormat="1">
      <c r="BP709871" s="90"/>
    </row>
    <row r="709872" spans="68:68" customFormat="1">
      <c r="BP709872" s="90"/>
    </row>
    <row r="709873" spans="68:68" customFormat="1">
      <c r="BP709873" s="90"/>
    </row>
    <row r="709874" spans="68:68" customFormat="1">
      <c r="BP709874" s="90"/>
    </row>
    <row r="709875" spans="68:68" customFormat="1">
      <c r="BP709875" s="90"/>
    </row>
    <row r="709876" spans="68:68" customFormat="1">
      <c r="BP709876" s="90"/>
    </row>
    <row r="709877" spans="68:68" customFormat="1">
      <c r="BP709877" s="90"/>
    </row>
    <row r="709878" spans="68:68" customFormat="1">
      <c r="BP709878" s="90"/>
    </row>
    <row r="709879" spans="68:68" customFormat="1">
      <c r="BP709879" s="90"/>
    </row>
    <row r="709880" spans="68:68" customFormat="1">
      <c r="BP709880" s="90"/>
    </row>
    <row r="709881" spans="68:68" customFormat="1">
      <c r="BP709881" s="90"/>
    </row>
    <row r="709882" spans="68:68" customFormat="1">
      <c r="BP709882" s="90"/>
    </row>
    <row r="709883" spans="68:68" customFormat="1">
      <c r="BP709883" s="90"/>
    </row>
    <row r="709884" spans="68:68" customFormat="1">
      <c r="BP709884" s="90"/>
    </row>
    <row r="709885" spans="68:68" customFormat="1">
      <c r="BP709885" s="90"/>
    </row>
    <row r="709886" spans="68:68" customFormat="1">
      <c r="BP709886" s="90"/>
    </row>
    <row r="709887" spans="68:68" customFormat="1">
      <c r="BP709887" s="90"/>
    </row>
    <row r="709888" spans="68:68" customFormat="1">
      <c r="BP709888" s="90"/>
    </row>
    <row r="709889" spans="68:68" customFormat="1">
      <c r="BP709889" s="90"/>
    </row>
    <row r="709890" spans="68:68" customFormat="1">
      <c r="BP709890" s="90"/>
    </row>
    <row r="709891" spans="68:68" customFormat="1">
      <c r="BP709891" s="90"/>
    </row>
    <row r="709892" spans="68:68" customFormat="1">
      <c r="BP709892" s="90"/>
    </row>
    <row r="709893" spans="68:68" customFormat="1">
      <c r="BP709893" s="90"/>
    </row>
    <row r="709894" spans="68:68" customFormat="1">
      <c r="BP709894" s="90"/>
    </row>
    <row r="709895" spans="68:68" customFormat="1">
      <c r="BP709895" s="90"/>
    </row>
    <row r="709896" spans="68:68" customFormat="1">
      <c r="BP709896" s="90"/>
    </row>
    <row r="709897" spans="68:68" customFormat="1">
      <c r="BP709897" s="90"/>
    </row>
    <row r="709898" spans="68:68" customFormat="1">
      <c r="BP709898" s="90"/>
    </row>
    <row r="709899" spans="68:68" customFormat="1">
      <c r="BP709899" s="90"/>
    </row>
    <row r="709900" spans="68:68" customFormat="1">
      <c r="BP709900" s="90"/>
    </row>
    <row r="709901" spans="68:68" customFormat="1">
      <c r="BP709901" s="90"/>
    </row>
    <row r="709902" spans="68:68" customFormat="1">
      <c r="BP709902" s="90"/>
    </row>
    <row r="709903" spans="68:68" customFormat="1">
      <c r="BP709903" s="90"/>
    </row>
    <row r="709904" spans="68:68" customFormat="1">
      <c r="BP709904" s="90"/>
    </row>
    <row r="709905" spans="68:68" customFormat="1">
      <c r="BP709905" s="90"/>
    </row>
    <row r="709906" spans="68:68" customFormat="1">
      <c r="BP709906" s="90"/>
    </row>
    <row r="709907" spans="68:68" customFormat="1">
      <c r="BP709907" s="90"/>
    </row>
    <row r="709908" spans="68:68" customFormat="1">
      <c r="BP709908" s="90"/>
    </row>
    <row r="709909" spans="68:68" customFormat="1">
      <c r="BP709909" s="90"/>
    </row>
    <row r="709910" spans="68:68" customFormat="1">
      <c r="BP709910" s="90"/>
    </row>
    <row r="709911" spans="68:68" customFormat="1">
      <c r="BP709911" s="90"/>
    </row>
    <row r="709912" spans="68:68" customFormat="1">
      <c r="BP709912" s="90"/>
    </row>
    <row r="709913" spans="68:68" customFormat="1">
      <c r="BP709913" s="90"/>
    </row>
    <row r="709914" spans="68:68" customFormat="1">
      <c r="BP709914" s="90"/>
    </row>
    <row r="709915" spans="68:68" customFormat="1">
      <c r="BP709915" s="90"/>
    </row>
    <row r="709916" spans="68:68" customFormat="1">
      <c r="BP709916" s="90"/>
    </row>
    <row r="709917" spans="68:68" customFormat="1">
      <c r="BP709917" s="90"/>
    </row>
    <row r="709918" spans="68:68" customFormat="1">
      <c r="BP709918" s="90"/>
    </row>
    <row r="709919" spans="68:68" customFormat="1">
      <c r="BP709919" s="90"/>
    </row>
    <row r="709920" spans="68:68" customFormat="1">
      <c r="BP709920" s="90"/>
    </row>
    <row r="709921" spans="68:68" customFormat="1">
      <c r="BP709921" s="90"/>
    </row>
    <row r="709922" spans="68:68" customFormat="1">
      <c r="BP709922" s="90"/>
    </row>
    <row r="709923" spans="68:68" customFormat="1">
      <c r="BP709923" s="90"/>
    </row>
    <row r="709924" spans="68:68" customFormat="1">
      <c r="BP709924" s="90"/>
    </row>
    <row r="709925" spans="68:68" customFormat="1">
      <c r="BP709925" s="90"/>
    </row>
    <row r="709926" spans="68:68" customFormat="1">
      <c r="BP709926" s="90"/>
    </row>
    <row r="709927" spans="68:68" customFormat="1">
      <c r="BP709927" s="90"/>
    </row>
    <row r="709928" spans="68:68" customFormat="1">
      <c r="BP709928" s="90"/>
    </row>
    <row r="709929" spans="68:68" customFormat="1">
      <c r="BP709929" s="90"/>
    </row>
    <row r="709930" spans="68:68" customFormat="1">
      <c r="BP709930" s="90"/>
    </row>
    <row r="709931" spans="68:68" customFormat="1">
      <c r="BP709931" s="90"/>
    </row>
    <row r="709932" spans="68:68" customFormat="1">
      <c r="BP709932" s="90"/>
    </row>
    <row r="709933" spans="68:68" customFormat="1">
      <c r="BP709933" s="90"/>
    </row>
    <row r="709934" spans="68:68" customFormat="1">
      <c r="BP709934" s="90"/>
    </row>
    <row r="709935" spans="68:68" customFormat="1">
      <c r="BP709935" s="90"/>
    </row>
    <row r="709936" spans="68:68" customFormat="1">
      <c r="BP709936" s="90"/>
    </row>
    <row r="709937" spans="68:68" customFormat="1">
      <c r="BP709937" s="90"/>
    </row>
    <row r="709938" spans="68:68" customFormat="1">
      <c r="BP709938" s="90"/>
    </row>
    <row r="709939" spans="68:68" customFormat="1">
      <c r="BP709939" s="90"/>
    </row>
    <row r="709940" spans="68:68" customFormat="1">
      <c r="BP709940" s="90"/>
    </row>
    <row r="709941" spans="68:68" customFormat="1">
      <c r="BP709941" s="90"/>
    </row>
    <row r="709942" spans="68:68" customFormat="1">
      <c r="BP709942" s="90"/>
    </row>
    <row r="709943" spans="68:68" customFormat="1">
      <c r="BP709943" s="90"/>
    </row>
    <row r="709944" spans="68:68" customFormat="1">
      <c r="BP709944" s="90"/>
    </row>
    <row r="709945" spans="68:68" customFormat="1">
      <c r="BP709945" s="90"/>
    </row>
    <row r="709946" spans="68:68" customFormat="1">
      <c r="BP709946" s="90"/>
    </row>
    <row r="709947" spans="68:68" customFormat="1">
      <c r="BP709947" s="90"/>
    </row>
    <row r="709948" spans="68:68" customFormat="1">
      <c r="BP709948" s="90"/>
    </row>
    <row r="709949" spans="68:68" customFormat="1">
      <c r="BP709949" s="90"/>
    </row>
    <row r="709950" spans="68:68" customFormat="1">
      <c r="BP709950" s="90"/>
    </row>
    <row r="709951" spans="68:68" customFormat="1">
      <c r="BP709951" s="90"/>
    </row>
    <row r="709952" spans="68:68" customFormat="1">
      <c r="BP709952" s="90"/>
    </row>
    <row r="709953" spans="68:68" customFormat="1">
      <c r="BP709953" s="90"/>
    </row>
    <row r="709954" spans="68:68" customFormat="1">
      <c r="BP709954" s="90"/>
    </row>
    <row r="709955" spans="68:68" customFormat="1">
      <c r="BP709955" s="90"/>
    </row>
    <row r="709956" spans="68:68" customFormat="1">
      <c r="BP709956" s="90"/>
    </row>
    <row r="709957" spans="68:68" customFormat="1">
      <c r="BP709957" s="90"/>
    </row>
    <row r="709958" spans="68:68" customFormat="1">
      <c r="BP709958" s="90"/>
    </row>
    <row r="709959" spans="68:68" customFormat="1">
      <c r="BP709959" s="90"/>
    </row>
    <row r="709960" spans="68:68" customFormat="1">
      <c r="BP709960" s="90"/>
    </row>
    <row r="709961" spans="68:68" customFormat="1">
      <c r="BP709961" s="90"/>
    </row>
    <row r="709962" spans="68:68" customFormat="1">
      <c r="BP709962" s="90"/>
    </row>
    <row r="709963" spans="68:68" customFormat="1">
      <c r="BP709963" s="90"/>
    </row>
    <row r="709964" spans="68:68" customFormat="1">
      <c r="BP709964" s="90"/>
    </row>
    <row r="709965" spans="68:68" customFormat="1">
      <c r="BP709965" s="90"/>
    </row>
    <row r="709966" spans="68:68" customFormat="1">
      <c r="BP709966" s="90"/>
    </row>
    <row r="709967" spans="68:68" customFormat="1">
      <c r="BP709967" s="90"/>
    </row>
    <row r="709968" spans="68:68" customFormat="1">
      <c r="BP709968" s="90"/>
    </row>
    <row r="709969" spans="68:68" customFormat="1">
      <c r="BP709969" s="90"/>
    </row>
    <row r="709970" spans="68:68" customFormat="1">
      <c r="BP709970" s="90"/>
    </row>
    <row r="709971" spans="68:68" customFormat="1">
      <c r="BP709971" s="90"/>
    </row>
    <row r="709972" spans="68:68" customFormat="1">
      <c r="BP709972" s="90"/>
    </row>
    <row r="709973" spans="68:68" customFormat="1">
      <c r="BP709973" s="90"/>
    </row>
    <row r="709974" spans="68:68" customFormat="1">
      <c r="BP709974" s="90"/>
    </row>
    <row r="709975" spans="68:68" customFormat="1">
      <c r="BP709975" s="90"/>
    </row>
    <row r="709976" spans="68:68" customFormat="1">
      <c r="BP709976" s="90"/>
    </row>
    <row r="709977" spans="68:68" customFormat="1">
      <c r="BP709977" s="90"/>
    </row>
    <row r="709978" spans="68:68" customFormat="1">
      <c r="BP709978" s="90"/>
    </row>
    <row r="709979" spans="68:68" customFormat="1">
      <c r="BP709979" s="90"/>
    </row>
    <row r="709980" spans="68:68" customFormat="1">
      <c r="BP709980" s="90"/>
    </row>
    <row r="709981" spans="68:68" customFormat="1">
      <c r="BP709981" s="90"/>
    </row>
    <row r="709982" spans="68:68" customFormat="1">
      <c r="BP709982" s="90"/>
    </row>
    <row r="709983" spans="68:68" customFormat="1">
      <c r="BP709983" s="90"/>
    </row>
    <row r="709984" spans="68:68" customFormat="1">
      <c r="BP709984" s="90"/>
    </row>
    <row r="709985" spans="68:68" customFormat="1">
      <c r="BP709985" s="90"/>
    </row>
    <row r="709986" spans="68:68" customFormat="1">
      <c r="BP709986" s="90"/>
    </row>
    <row r="709987" spans="68:68" customFormat="1">
      <c r="BP709987" s="90"/>
    </row>
    <row r="709988" spans="68:68" customFormat="1">
      <c r="BP709988" s="90"/>
    </row>
    <row r="709989" spans="68:68" customFormat="1">
      <c r="BP709989" s="90"/>
    </row>
    <row r="709990" spans="68:68" customFormat="1">
      <c r="BP709990" s="90"/>
    </row>
    <row r="709991" spans="68:68" customFormat="1">
      <c r="BP709991" s="90"/>
    </row>
    <row r="709992" spans="68:68" customFormat="1">
      <c r="BP709992" s="90"/>
    </row>
    <row r="709993" spans="68:68" customFormat="1">
      <c r="BP709993" s="90"/>
    </row>
    <row r="709994" spans="68:68" customFormat="1">
      <c r="BP709994" s="90"/>
    </row>
    <row r="709995" spans="68:68" customFormat="1">
      <c r="BP709995" s="90"/>
    </row>
    <row r="709996" spans="68:68" customFormat="1">
      <c r="BP709996" s="90"/>
    </row>
    <row r="709997" spans="68:68" customFormat="1">
      <c r="BP709997" s="90"/>
    </row>
    <row r="709998" spans="68:68" customFormat="1">
      <c r="BP709998" s="90"/>
    </row>
    <row r="709999" spans="68:68" customFormat="1">
      <c r="BP709999" s="90"/>
    </row>
    <row r="710000" spans="68:68" customFormat="1">
      <c r="BP710000" s="90"/>
    </row>
    <row r="710001" spans="68:68" customFormat="1">
      <c r="BP710001" s="90"/>
    </row>
    <row r="710002" spans="68:68" customFormat="1">
      <c r="BP710002" s="90"/>
    </row>
    <row r="710003" spans="68:68" customFormat="1">
      <c r="BP710003" s="90"/>
    </row>
    <row r="710004" spans="68:68" customFormat="1">
      <c r="BP710004" s="90"/>
    </row>
    <row r="710005" spans="68:68" customFormat="1">
      <c r="BP710005" s="90"/>
    </row>
    <row r="710006" spans="68:68" customFormat="1">
      <c r="BP710006" s="90"/>
    </row>
    <row r="710007" spans="68:68" customFormat="1">
      <c r="BP710007" s="90"/>
    </row>
    <row r="710008" spans="68:68" customFormat="1">
      <c r="BP710008" s="90"/>
    </row>
    <row r="710009" spans="68:68" customFormat="1">
      <c r="BP710009" s="90"/>
    </row>
    <row r="710010" spans="68:68" customFormat="1">
      <c r="BP710010" s="90"/>
    </row>
    <row r="710011" spans="68:68" customFormat="1">
      <c r="BP710011" s="90"/>
    </row>
    <row r="710012" spans="68:68" customFormat="1">
      <c r="BP710012" s="90"/>
    </row>
    <row r="710013" spans="68:68" customFormat="1">
      <c r="BP710013" s="90"/>
    </row>
    <row r="710014" spans="68:68" customFormat="1">
      <c r="BP710014" s="90"/>
    </row>
    <row r="710015" spans="68:68" customFormat="1">
      <c r="BP710015" s="90"/>
    </row>
    <row r="710016" spans="68:68" customFormat="1">
      <c r="BP710016" s="90"/>
    </row>
    <row r="710017" spans="68:68" customFormat="1">
      <c r="BP710017" s="90"/>
    </row>
    <row r="710018" spans="68:68" customFormat="1">
      <c r="BP710018" s="90"/>
    </row>
    <row r="710019" spans="68:68" customFormat="1">
      <c r="BP710019" s="90"/>
    </row>
    <row r="710020" spans="68:68" customFormat="1">
      <c r="BP710020" s="90"/>
    </row>
    <row r="710021" spans="68:68" customFormat="1">
      <c r="BP710021" s="90"/>
    </row>
    <row r="710022" spans="68:68" customFormat="1">
      <c r="BP710022" s="90"/>
    </row>
    <row r="710023" spans="68:68" customFormat="1">
      <c r="BP710023" s="90"/>
    </row>
    <row r="710024" spans="68:68" customFormat="1">
      <c r="BP710024" s="90"/>
    </row>
    <row r="710025" spans="68:68" customFormat="1">
      <c r="BP710025" s="90"/>
    </row>
    <row r="710026" spans="68:68" customFormat="1">
      <c r="BP710026" s="90"/>
    </row>
    <row r="710027" spans="68:68" customFormat="1">
      <c r="BP710027" s="90"/>
    </row>
    <row r="710028" spans="68:68" customFormat="1">
      <c r="BP710028" s="90"/>
    </row>
    <row r="710029" spans="68:68" customFormat="1">
      <c r="BP710029" s="90"/>
    </row>
    <row r="710030" spans="68:68" customFormat="1">
      <c r="BP710030" s="90"/>
    </row>
    <row r="710031" spans="68:68" customFormat="1">
      <c r="BP710031" s="90"/>
    </row>
    <row r="710032" spans="68:68" customFormat="1">
      <c r="BP710032" s="90"/>
    </row>
    <row r="710033" spans="68:68" customFormat="1">
      <c r="BP710033" s="90"/>
    </row>
    <row r="710034" spans="68:68" customFormat="1">
      <c r="BP710034" s="90"/>
    </row>
    <row r="710035" spans="68:68" customFormat="1">
      <c r="BP710035" s="90"/>
    </row>
    <row r="710036" spans="68:68" customFormat="1">
      <c r="BP710036" s="90"/>
    </row>
    <row r="710037" spans="68:68" customFormat="1">
      <c r="BP710037" s="90"/>
    </row>
    <row r="710038" spans="68:68" customFormat="1">
      <c r="BP710038" s="90"/>
    </row>
    <row r="710039" spans="68:68" customFormat="1">
      <c r="BP710039" s="90"/>
    </row>
    <row r="710040" spans="68:68" customFormat="1">
      <c r="BP710040" s="90"/>
    </row>
    <row r="710041" spans="68:68" customFormat="1">
      <c r="BP710041" s="90"/>
    </row>
    <row r="710042" spans="68:68" customFormat="1">
      <c r="BP710042" s="90"/>
    </row>
    <row r="710043" spans="68:68" customFormat="1">
      <c r="BP710043" s="90"/>
    </row>
    <row r="710044" spans="68:68" customFormat="1">
      <c r="BP710044" s="90"/>
    </row>
    <row r="710045" spans="68:68" customFormat="1">
      <c r="BP710045" s="90"/>
    </row>
    <row r="710046" spans="68:68" customFormat="1">
      <c r="BP710046" s="90"/>
    </row>
    <row r="710047" spans="68:68" customFormat="1">
      <c r="BP710047" s="90"/>
    </row>
    <row r="710048" spans="68:68" customFormat="1">
      <c r="BP710048" s="90"/>
    </row>
    <row r="710049" spans="68:68" customFormat="1">
      <c r="BP710049" s="90"/>
    </row>
    <row r="710050" spans="68:68" customFormat="1">
      <c r="BP710050" s="90"/>
    </row>
    <row r="710051" spans="68:68" customFormat="1">
      <c r="BP710051" s="90"/>
    </row>
    <row r="710052" spans="68:68" customFormat="1">
      <c r="BP710052" s="90"/>
    </row>
    <row r="710053" spans="68:68" customFormat="1">
      <c r="BP710053" s="90"/>
    </row>
    <row r="710054" spans="68:68" customFormat="1">
      <c r="BP710054" s="90"/>
    </row>
    <row r="710055" spans="68:68" customFormat="1">
      <c r="BP710055" s="90"/>
    </row>
    <row r="710056" spans="68:68" customFormat="1">
      <c r="BP710056" s="90"/>
    </row>
    <row r="710057" spans="68:68" customFormat="1">
      <c r="BP710057" s="90"/>
    </row>
    <row r="710058" spans="68:68" customFormat="1">
      <c r="BP710058" s="90"/>
    </row>
    <row r="710059" spans="68:68" customFormat="1">
      <c r="BP710059" s="90"/>
    </row>
    <row r="710060" spans="68:68" customFormat="1">
      <c r="BP710060" s="90"/>
    </row>
    <row r="710061" spans="68:68" customFormat="1">
      <c r="BP710061" s="90"/>
    </row>
    <row r="710062" spans="68:68" customFormat="1">
      <c r="BP710062" s="90"/>
    </row>
    <row r="710063" spans="68:68" customFormat="1">
      <c r="BP710063" s="90"/>
    </row>
    <row r="710064" spans="68:68" customFormat="1">
      <c r="BP710064" s="90"/>
    </row>
    <row r="710065" spans="68:68" customFormat="1">
      <c r="BP710065" s="90"/>
    </row>
    <row r="710066" spans="68:68" customFormat="1">
      <c r="BP710066" s="90"/>
    </row>
    <row r="710067" spans="68:68" customFormat="1">
      <c r="BP710067" s="90"/>
    </row>
    <row r="710068" spans="68:68" customFormat="1">
      <c r="BP710068" s="90"/>
    </row>
    <row r="710069" spans="68:68" customFormat="1">
      <c r="BP710069" s="90"/>
    </row>
    <row r="710070" spans="68:68" customFormat="1">
      <c r="BP710070" s="90"/>
    </row>
    <row r="710071" spans="68:68" customFormat="1">
      <c r="BP710071" s="90"/>
    </row>
    <row r="710072" spans="68:68" customFormat="1">
      <c r="BP710072" s="90"/>
    </row>
    <row r="710073" spans="68:68" customFormat="1">
      <c r="BP710073" s="90"/>
    </row>
    <row r="710074" spans="68:68" customFormat="1">
      <c r="BP710074" s="90"/>
    </row>
    <row r="710075" spans="68:68" customFormat="1">
      <c r="BP710075" s="90"/>
    </row>
    <row r="710076" spans="68:68" customFormat="1">
      <c r="BP710076" s="90"/>
    </row>
    <row r="710077" spans="68:68" customFormat="1">
      <c r="BP710077" s="90"/>
    </row>
    <row r="710078" spans="68:68" customFormat="1">
      <c r="BP710078" s="90"/>
    </row>
    <row r="710079" spans="68:68" customFormat="1">
      <c r="BP710079" s="90"/>
    </row>
    <row r="710080" spans="68:68" customFormat="1">
      <c r="BP710080" s="90"/>
    </row>
    <row r="710081" spans="68:68" customFormat="1">
      <c r="BP710081" s="90"/>
    </row>
    <row r="710082" spans="68:68" customFormat="1">
      <c r="BP710082" s="90"/>
    </row>
    <row r="710083" spans="68:68" customFormat="1">
      <c r="BP710083" s="90"/>
    </row>
    <row r="710084" spans="68:68" customFormat="1">
      <c r="BP710084" s="90"/>
    </row>
    <row r="710085" spans="68:68" customFormat="1">
      <c r="BP710085" s="90"/>
    </row>
    <row r="710086" spans="68:68" customFormat="1">
      <c r="BP710086" s="90"/>
    </row>
    <row r="710087" spans="68:68" customFormat="1">
      <c r="BP710087" s="90"/>
    </row>
    <row r="710088" spans="68:68" customFormat="1">
      <c r="BP710088" s="90"/>
    </row>
    <row r="710089" spans="68:68" customFormat="1">
      <c r="BP710089" s="90"/>
    </row>
    <row r="710090" spans="68:68" customFormat="1">
      <c r="BP710090" s="90"/>
    </row>
    <row r="710091" spans="68:68" customFormat="1">
      <c r="BP710091" s="90"/>
    </row>
    <row r="710092" spans="68:68" customFormat="1">
      <c r="BP710092" s="90"/>
    </row>
    <row r="710093" spans="68:68" customFormat="1">
      <c r="BP710093" s="90"/>
    </row>
    <row r="710094" spans="68:68" customFormat="1">
      <c r="BP710094" s="90"/>
    </row>
    <row r="710095" spans="68:68" customFormat="1">
      <c r="BP710095" s="90"/>
    </row>
    <row r="710096" spans="68:68" customFormat="1">
      <c r="BP710096" s="90"/>
    </row>
    <row r="710097" spans="68:68" customFormat="1">
      <c r="BP710097" s="90"/>
    </row>
    <row r="710098" spans="68:68" customFormat="1">
      <c r="BP710098" s="90"/>
    </row>
    <row r="710099" spans="68:68" customFormat="1">
      <c r="BP710099" s="90"/>
    </row>
    <row r="710100" spans="68:68" customFormat="1">
      <c r="BP710100" s="90"/>
    </row>
    <row r="710101" spans="68:68" customFormat="1">
      <c r="BP710101" s="90"/>
    </row>
    <row r="710102" spans="68:68" customFormat="1">
      <c r="BP710102" s="90"/>
    </row>
    <row r="710103" spans="68:68" customFormat="1">
      <c r="BP710103" s="90"/>
    </row>
    <row r="710104" spans="68:68" customFormat="1">
      <c r="BP710104" s="90"/>
    </row>
    <row r="710105" spans="68:68" customFormat="1">
      <c r="BP710105" s="90"/>
    </row>
    <row r="710106" spans="68:68" customFormat="1">
      <c r="BP710106" s="90"/>
    </row>
    <row r="710107" spans="68:68" customFormat="1">
      <c r="BP710107" s="90"/>
    </row>
    <row r="710108" spans="68:68" customFormat="1">
      <c r="BP710108" s="90"/>
    </row>
    <row r="710109" spans="68:68" customFormat="1">
      <c r="BP710109" s="90"/>
    </row>
    <row r="710110" spans="68:68" customFormat="1">
      <c r="BP710110" s="90"/>
    </row>
    <row r="710111" spans="68:68" customFormat="1">
      <c r="BP710111" s="90"/>
    </row>
    <row r="710112" spans="68:68" customFormat="1">
      <c r="BP710112" s="90"/>
    </row>
    <row r="710113" spans="68:68" customFormat="1">
      <c r="BP710113" s="90"/>
    </row>
    <row r="710114" spans="68:68" customFormat="1">
      <c r="BP710114" s="90"/>
    </row>
    <row r="710115" spans="68:68" customFormat="1">
      <c r="BP710115" s="90"/>
    </row>
    <row r="710116" spans="68:68" customFormat="1">
      <c r="BP710116" s="90"/>
    </row>
    <row r="710117" spans="68:68" customFormat="1">
      <c r="BP710117" s="90"/>
    </row>
    <row r="710118" spans="68:68" customFormat="1">
      <c r="BP710118" s="90"/>
    </row>
    <row r="710119" spans="68:68" customFormat="1">
      <c r="BP710119" s="90"/>
    </row>
    <row r="710120" spans="68:68" customFormat="1">
      <c r="BP710120" s="90"/>
    </row>
    <row r="710121" spans="68:68" customFormat="1">
      <c r="BP710121" s="90"/>
    </row>
    <row r="710122" spans="68:68" customFormat="1">
      <c r="BP710122" s="90"/>
    </row>
    <row r="710123" spans="68:68" customFormat="1">
      <c r="BP710123" s="90"/>
    </row>
    <row r="710124" spans="68:68" customFormat="1">
      <c r="BP710124" s="90"/>
    </row>
    <row r="710125" spans="68:68" customFormat="1">
      <c r="BP710125" s="90"/>
    </row>
    <row r="710126" spans="68:68" customFormat="1">
      <c r="BP710126" s="90"/>
    </row>
    <row r="710127" spans="68:68" customFormat="1">
      <c r="BP710127" s="90"/>
    </row>
    <row r="710128" spans="68:68" customFormat="1">
      <c r="BP710128" s="90"/>
    </row>
    <row r="710129" spans="68:68" customFormat="1">
      <c r="BP710129" s="90"/>
    </row>
    <row r="710130" spans="68:68" customFormat="1">
      <c r="BP710130" s="90"/>
    </row>
    <row r="710131" spans="68:68" customFormat="1">
      <c r="BP710131" s="90"/>
    </row>
    <row r="710132" spans="68:68" customFormat="1">
      <c r="BP710132" s="90"/>
    </row>
    <row r="710133" spans="68:68" customFormat="1">
      <c r="BP710133" s="90"/>
    </row>
    <row r="710134" spans="68:68" customFormat="1">
      <c r="BP710134" s="90"/>
    </row>
    <row r="710135" spans="68:68" customFormat="1">
      <c r="BP710135" s="90"/>
    </row>
    <row r="710136" spans="68:68" customFormat="1">
      <c r="BP710136" s="90"/>
    </row>
    <row r="710137" spans="68:68" customFormat="1">
      <c r="BP710137" s="90"/>
    </row>
    <row r="710138" spans="68:68" customFormat="1">
      <c r="BP710138" s="90"/>
    </row>
    <row r="710139" spans="68:68" customFormat="1">
      <c r="BP710139" s="90"/>
    </row>
    <row r="710140" spans="68:68" customFormat="1">
      <c r="BP710140" s="90"/>
    </row>
    <row r="710141" spans="68:68" customFormat="1">
      <c r="BP710141" s="90"/>
    </row>
    <row r="710142" spans="68:68" customFormat="1">
      <c r="BP710142" s="90"/>
    </row>
    <row r="710143" spans="68:68" customFormat="1">
      <c r="BP710143" s="90"/>
    </row>
    <row r="710144" spans="68:68" customFormat="1">
      <c r="BP710144" s="90"/>
    </row>
    <row r="710145" spans="68:68" customFormat="1">
      <c r="BP710145" s="90"/>
    </row>
    <row r="710146" spans="68:68" customFormat="1">
      <c r="BP710146" s="90"/>
    </row>
    <row r="710147" spans="68:68" customFormat="1">
      <c r="BP710147" s="90"/>
    </row>
    <row r="710148" spans="68:68" customFormat="1">
      <c r="BP710148" s="90"/>
    </row>
    <row r="710149" spans="68:68" customFormat="1">
      <c r="BP710149" s="90"/>
    </row>
    <row r="710150" spans="68:68" customFormat="1">
      <c r="BP710150" s="90"/>
    </row>
    <row r="710151" spans="68:68" customFormat="1">
      <c r="BP710151" s="90"/>
    </row>
    <row r="710152" spans="68:68" customFormat="1">
      <c r="BP710152" s="90"/>
    </row>
    <row r="710153" spans="68:68" customFormat="1">
      <c r="BP710153" s="90"/>
    </row>
    <row r="710154" spans="68:68" customFormat="1">
      <c r="BP710154" s="90"/>
    </row>
    <row r="710155" spans="68:68" customFormat="1">
      <c r="BP710155" s="90"/>
    </row>
    <row r="710156" spans="68:68" customFormat="1">
      <c r="BP710156" s="90"/>
    </row>
    <row r="710157" spans="68:68" customFormat="1">
      <c r="BP710157" s="90"/>
    </row>
    <row r="710158" spans="68:68" customFormat="1">
      <c r="BP710158" s="90"/>
    </row>
    <row r="710159" spans="68:68" customFormat="1">
      <c r="BP710159" s="90"/>
    </row>
    <row r="710160" spans="68:68" customFormat="1">
      <c r="BP710160" s="90"/>
    </row>
    <row r="710161" spans="68:68" customFormat="1">
      <c r="BP710161" s="90"/>
    </row>
    <row r="710162" spans="68:68" customFormat="1">
      <c r="BP710162" s="90"/>
    </row>
    <row r="710163" spans="68:68" customFormat="1">
      <c r="BP710163" s="90"/>
    </row>
    <row r="710164" spans="68:68" customFormat="1">
      <c r="BP710164" s="90"/>
    </row>
    <row r="710165" spans="68:68" customFormat="1">
      <c r="BP710165" s="90"/>
    </row>
    <row r="710166" spans="68:68" customFormat="1">
      <c r="BP710166" s="90"/>
    </row>
    <row r="710167" spans="68:68" customFormat="1">
      <c r="BP710167" s="90"/>
    </row>
    <row r="710168" spans="68:68" customFormat="1">
      <c r="BP710168" s="90"/>
    </row>
    <row r="710169" spans="68:68" customFormat="1">
      <c r="BP710169" s="90"/>
    </row>
    <row r="710170" spans="68:68" customFormat="1">
      <c r="BP710170" s="90"/>
    </row>
    <row r="710171" spans="68:68" customFormat="1">
      <c r="BP710171" s="90"/>
    </row>
    <row r="710172" spans="68:68" customFormat="1">
      <c r="BP710172" s="90"/>
    </row>
    <row r="710173" spans="68:68" customFormat="1">
      <c r="BP710173" s="90"/>
    </row>
    <row r="710174" spans="68:68" customFormat="1">
      <c r="BP710174" s="90"/>
    </row>
    <row r="710175" spans="68:68" customFormat="1">
      <c r="BP710175" s="90"/>
    </row>
    <row r="710176" spans="68:68" customFormat="1">
      <c r="BP710176" s="90"/>
    </row>
    <row r="710177" spans="68:68" customFormat="1">
      <c r="BP710177" s="90"/>
    </row>
    <row r="710178" spans="68:68" customFormat="1">
      <c r="BP710178" s="90"/>
    </row>
    <row r="710179" spans="68:68" customFormat="1">
      <c r="BP710179" s="90"/>
    </row>
    <row r="710180" spans="68:68" customFormat="1">
      <c r="BP710180" s="90"/>
    </row>
    <row r="710181" spans="68:68" customFormat="1">
      <c r="BP710181" s="90"/>
    </row>
    <row r="710182" spans="68:68" customFormat="1">
      <c r="BP710182" s="90"/>
    </row>
    <row r="710183" spans="68:68" customFormat="1">
      <c r="BP710183" s="90"/>
    </row>
    <row r="710184" spans="68:68" customFormat="1">
      <c r="BP710184" s="90"/>
    </row>
    <row r="710185" spans="68:68" customFormat="1">
      <c r="BP710185" s="90"/>
    </row>
    <row r="710186" spans="68:68" customFormat="1">
      <c r="BP710186" s="90"/>
    </row>
    <row r="710187" spans="68:68" customFormat="1">
      <c r="BP710187" s="90"/>
    </row>
    <row r="710188" spans="68:68" customFormat="1">
      <c r="BP710188" s="90"/>
    </row>
    <row r="710189" spans="68:68" customFormat="1">
      <c r="BP710189" s="90"/>
    </row>
    <row r="710190" spans="68:68" customFormat="1">
      <c r="BP710190" s="90"/>
    </row>
    <row r="710191" spans="68:68" customFormat="1">
      <c r="BP710191" s="90"/>
    </row>
    <row r="710192" spans="68:68" customFormat="1">
      <c r="BP710192" s="90"/>
    </row>
    <row r="710193" spans="68:68" customFormat="1">
      <c r="BP710193" s="90"/>
    </row>
    <row r="710194" spans="68:68" customFormat="1">
      <c r="BP710194" s="90"/>
    </row>
    <row r="710195" spans="68:68" customFormat="1">
      <c r="BP710195" s="90"/>
    </row>
    <row r="710196" spans="68:68" customFormat="1">
      <c r="BP710196" s="90"/>
    </row>
    <row r="710197" spans="68:68" customFormat="1">
      <c r="BP710197" s="90"/>
    </row>
    <row r="710198" spans="68:68" customFormat="1">
      <c r="BP710198" s="90"/>
    </row>
    <row r="710199" spans="68:68" customFormat="1">
      <c r="BP710199" s="90"/>
    </row>
    <row r="710200" spans="68:68" customFormat="1">
      <c r="BP710200" s="90"/>
    </row>
    <row r="710201" spans="68:68" customFormat="1">
      <c r="BP710201" s="90"/>
    </row>
    <row r="710202" spans="68:68" customFormat="1">
      <c r="BP710202" s="90"/>
    </row>
    <row r="710203" spans="68:68" customFormat="1">
      <c r="BP710203" s="90"/>
    </row>
    <row r="710204" spans="68:68" customFormat="1">
      <c r="BP710204" s="90"/>
    </row>
    <row r="710205" spans="68:68" customFormat="1">
      <c r="BP710205" s="90"/>
    </row>
    <row r="710206" spans="68:68" customFormat="1">
      <c r="BP710206" s="90"/>
    </row>
    <row r="710207" spans="68:68" customFormat="1">
      <c r="BP710207" s="90"/>
    </row>
    <row r="710208" spans="68:68" customFormat="1">
      <c r="BP710208" s="90"/>
    </row>
    <row r="710209" spans="68:68" customFormat="1">
      <c r="BP710209" s="90"/>
    </row>
    <row r="710210" spans="68:68" customFormat="1">
      <c r="BP710210" s="90"/>
    </row>
    <row r="710211" spans="68:68" customFormat="1">
      <c r="BP710211" s="90"/>
    </row>
    <row r="710212" spans="68:68" customFormat="1">
      <c r="BP710212" s="90"/>
    </row>
    <row r="710213" spans="68:68" customFormat="1">
      <c r="BP710213" s="90"/>
    </row>
    <row r="710214" spans="68:68" customFormat="1">
      <c r="BP710214" s="90"/>
    </row>
    <row r="710215" spans="68:68" customFormat="1">
      <c r="BP710215" s="90"/>
    </row>
    <row r="710216" spans="68:68" customFormat="1">
      <c r="BP710216" s="90"/>
    </row>
    <row r="710217" spans="68:68" customFormat="1">
      <c r="BP710217" s="90"/>
    </row>
    <row r="710218" spans="68:68" customFormat="1">
      <c r="BP710218" s="90"/>
    </row>
    <row r="710219" spans="68:68" customFormat="1">
      <c r="BP710219" s="90"/>
    </row>
    <row r="710220" spans="68:68" customFormat="1">
      <c r="BP710220" s="90"/>
    </row>
    <row r="710221" spans="68:68" customFormat="1">
      <c r="BP710221" s="90"/>
    </row>
    <row r="710222" spans="68:68" customFormat="1">
      <c r="BP710222" s="90"/>
    </row>
    <row r="710223" spans="68:68" customFormat="1">
      <c r="BP710223" s="90"/>
    </row>
    <row r="710224" spans="68:68" customFormat="1">
      <c r="BP710224" s="90"/>
    </row>
    <row r="710225" spans="68:68" customFormat="1">
      <c r="BP710225" s="90"/>
    </row>
    <row r="710226" spans="68:68" customFormat="1">
      <c r="BP710226" s="90"/>
    </row>
    <row r="710227" spans="68:68" customFormat="1">
      <c r="BP710227" s="90"/>
    </row>
    <row r="710228" spans="68:68" customFormat="1">
      <c r="BP710228" s="90"/>
    </row>
    <row r="710229" spans="68:68" customFormat="1">
      <c r="BP710229" s="90"/>
    </row>
    <row r="710230" spans="68:68" customFormat="1">
      <c r="BP710230" s="90"/>
    </row>
    <row r="710231" spans="68:68" customFormat="1">
      <c r="BP710231" s="90"/>
    </row>
    <row r="710232" spans="68:68" customFormat="1">
      <c r="BP710232" s="90"/>
    </row>
    <row r="710233" spans="68:68" customFormat="1">
      <c r="BP710233" s="90"/>
    </row>
    <row r="710234" spans="68:68" customFormat="1">
      <c r="BP710234" s="90"/>
    </row>
    <row r="710235" spans="68:68" customFormat="1">
      <c r="BP710235" s="90"/>
    </row>
    <row r="710236" spans="68:68" customFormat="1">
      <c r="BP710236" s="90"/>
    </row>
    <row r="710237" spans="68:68" customFormat="1">
      <c r="BP710237" s="90"/>
    </row>
    <row r="710238" spans="68:68" customFormat="1">
      <c r="BP710238" s="90"/>
    </row>
    <row r="710239" spans="68:68" customFormat="1">
      <c r="BP710239" s="90"/>
    </row>
    <row r="710240" spans="68:68" customFormat="1">
      <c r="BP710240" s="90"/>
    </row>
    <row r="710241" spans="68:68" customFormat="1">
      <c r="BP710241" s="90"/>
    </row>
    <row r="710242" spans="68:68" customFormat="1">
      <c r="BP710242" s="90"/>
    </row>
    <row r="710243" spans="68:68" customFormat="1">
      <c r="BP710243" s="90"/>
    </row>
    <row r="710244" spans="68:68" customFormat="1">
      <c r="BP710244" s="90"/>
    </row>
    <row r="710245" spans="68:68" customFormat="1">
      <c r="BP710245" s="90"/>
    </row>
    <row r="710246" spans="68:68" customFormat="1">
      <c r="BP710246" s="90"/>
    </row>
    <row r="710247" spans="68:68" customFormat="1">
      <c r="BP710247" s="90"/>
    </row>
    <row r="710248" spans="68:68" customFormat="1">
      <c r="BP710248" s="90"/>
    </row>
    <row r="710249" spans="68:68" customFormat="1">
      <c r="BP710249" s="90"/>
    </row>
    <row r="710250" spans="68:68" customFormat="1">
      <c r="BP710250" s="90"/>
    </row>
    <row r="710251" spans="68:68" customFormat="1">
      <c r="BP710251" s="90"/>
    </row>
    <row r="710252" spans="68:68" customFormat="1">
      <c r="BP710252" s="90"/>
    </row>
    <row r="710253" spans="68:68" customFormat="1">
      <c r="BP710253" s="90"/>
    </row>
    <row r="710254" spans="68:68" customFormat="1">
      <c r="BP710254" s="90"/>
    </row>
    <row r="710255" spans="68:68" customFormat="1">
      <c r="BP710255" s="90"/>
    </row>
    <row r="710256" spans="68:68" customFormat="1">
      <c r="BP710256" s="90"/>
    </row>
    <row r="710257" spans="68:68" customFormat="1">
      <c r="BP710257" s="90"/>
    </row>
    <row r="710258" spans="68:68" customFormat="1">
      <c r="BP710258" s="90"/>
    </row>
    <row r="710259" spans="68:68" customFormat="1">
      <c r="BP710259" s="90"/>
    </row>
    <row r="710260" spans="68:68" customFormat="1">
      <c r="BP710260" s="90"/>
    </row>
    <row r="710261" spans="68:68" customFormat="1">
      <c r="BP710261" s="90"/>
    </row>
    <row r="710262" spans="68:68" customFormat="1">
      <c r="BP710262" s="90"/>
    </row>
    <row r="710263" spans="68:68" customFormat="1">
      <c r="BP710263" s="90"/>
    </row>
    <row r="710264" spans="68:68" customFormat="1">
      <c r="BP710264" s="90"/>
    </row>
    <row r="710265" spans="68:68" customFormat="1">
      <c r="BP710265" s="90"/>
    </row>
    <row r="710266" spans="68:68" customFormat="1">
      <c r="BP710266" s="90"/>
    </row>
    <row r="710267" spans="68:68" customFormat="1">
      <c r="BP710267" s="90"/>
    </row>
    <row r="710268" spans="68:68" customFormat="1">
      <c r="BP710268" s="90"/>
    </row>
    <row r="710269" spans="68:68" customFormat="1">
      <c r="BP710269" s="90"/>
    </row>
    <row r="710270" spans="68:68" customFormat="1">
      <c r="BP710270" s="90"/>
    </row>
    <row r="710271" spans="68:68" customFormat="1">
      <c r="BP710271" s="90"/>
    </row>
    <row r="710272" spans="68:68" customFormat="1">
      <c r="BP710272" s="90"/>
    </row>
    <row r="710273" spans="68:68" customFormat="1">
      <c r="BP710273" s="90"/>
    </row>
    <row r="710274" spans="68:68" customFormat="1">
      <c r="BP710274" s="90"/>
    </row>
    <row r="710275" spans="68:68" customFormat="1">
      <c r="BP710275" s="90"/>
    </row>
    <row r="710276" spans="68:68" customFormat="1">
      <c r="BP710276" s="90"/>
    </row>
    <row r="710277" spans="68:68" customFormat="1">
      <c r="BP710277" s="90"/>
    </row>
    <row r="710278" spans="68:68" customFormat="1">
      <c r="BP710278" s="90"/>
    </row>
    <row r="710279" spans="68:68" customFormat="1">
      <c r="BP710279" s="90"/>
    </row>
    <row r="710280" spans="68:68" customFormat="1">
      <c r="BP710280" s="90"/>
    </row>
    <row r="710281" spans="68:68" customFormat="1">
      <c r="BP710281" s="90"/>
    </row>
    <row r="710282" spans="68:68" customFormat="1">
      <c r="BP710282" s="90"/>
    </row>
    <row r="710283" spans="68:68" customFormat="1">
      <c r="BP710283" s="90"/>
    </row>
    <row r="710284" spans="68:68" customFormat="1">
      <c r="BP710284" s="90"/>
    </row>
    <row r="710285" spans="68:68" customFormat="1">
      <c r="BP710285" s="90"/>
    </row>
    <row r="710286" spans="68:68" customFormat="1">
      <c r="BP710286" s="90"/>
    </row>
    <row r="710287" spans="68:68" customFormat="1">
      <c r="BP710287" s="90"/>
    </row>
    <row r="710288" spans="68:68" customFormat="1">
      <c r="BP710288" s="90"/>
    </row>
    <row r="710289" spans="68:68" customFormat="1">
      <c r="BP710289" s="90"/>
    </row>
    <row r="710290" spans="68:68" customFormat="1">
      <c r="BP710290" s="90"/>
    </row>
    <row r="710291" spans="68:68" customFormat="1">
      <c r="BP710291" s="90"/>
    </row>
    <row r="710292" spans="68:68" customFormat="1">
      <c r="BP710292" s="90"/>
    </row>
    <row r="710293" spans="68:68" customFormat="1">
      <c r="BP710293" s="90"/>
    </row>
    <row r="710294" spans="68:68" customFormat="1">
      <c r="BP710294" s="90"/>
    </row>
    <row r="710295" spans="68:68" customFormat="1">
      <c r="BP710295" s="90"/>
    </row>
    <row r="710296" spans="68:68" customFormat="1">
      <c r="BP710296" s="90"/>
    </row>
    <row r="710297" spans="68:68" customFormat="1">
      <c r="BP710297" s="90"/>
    </row>
    <row r="710298" spans="68:68" customFormat="1">
      <c r="BP710298" s="90"/>
    </row>
    <row r="710299" spans="68:68" customFormat="1">
      <c r="BP710299" s="90"/>
    </row>
    <row r="710300" spans="68:68" customFormat="1">
      <c r="BP710300" s="90"/>
    </row>
    <row r="710301" spans="68:68" customFormat="1">
      <c r="BP710301" s="90"/>
    </row>
    <row r="710302" spans="68:68" customFormat="1">
      <c r="BP710302" s="90"/>
    </row>
    <row r="710303" spans="68:68" customFormat="1">
      <c r="BP710303" s="90"/>
    </row>
    <row r="710304" spans="68:68" customFormat="1">
      <c r="BP710304" s="90"/>
    </row>
    <row r="710305" spans="68:68" customFormat="1">
      <c r="BP710305" s="90"/>
    </row>
    <row r="710306" spans="68:68" customFormat="1">
      <c r="BP710306" s="90"/>
    </row>
    <row r="710307" spans="68:68" customFormat="1">
      <c r="BP710307" s="90"/>
    </row>
    <row r="710308" spans="68:68" customFormat="1">
      <c r="BP710308" s="90"/>
    </row>
    <row r="710309" spans="68:68" customFormat="1">
      <c r="BP710309" s="90"/>
    </row>
    <row r="710310" spans="68:68" customFormat="1">
      <c r="BP710310" s="90"/>
    </row>
    <row r="710311" spans="68:68" customFormat="1">
      <c r="BP710311" s="90"/>
    </row>
    <row r="710312" spans="68:68" customFormat="1">
      <c r="BP710312" s="90"/>
    </row>
    <row r="710313" spans="68:68" customFormat="1">
      <c r="BP710313" s="90"/>
    </row>
    <row r="710314" spans="68:68" customFormat="1">
      <c r="BP710314" s="90"/>
    </row>
    <row r="710315" spans="68:68" customFormat="1">
      <c r="BP710315" s="90"/>
    </row>
    <row r="710316" spans="68:68" customFormat="1">
      <c r="BP710316" s="90"/>
    </row>
    <row r="710317" spans="68:68" customFormat="1">
      <c r="BP710317" s="90"/>
    </row>
    <row r="710318" spans="68:68" customFormat="1">
      <c r="BP710318" s="90"/>
    </row>
    <row r="710319" spans="68:68" customFormat="1">
      <c r="BP710319" s="90"/>
    </row>
    <row r="710320" spans="68:68" customFormat="1">
      <c r="BP710320" s="90"/>
    </row>
    <row r="710321" spans="68:68" customFormat="1">
      <c r="BP710321" s="90"/>
    </row>
    <row r="710322" spans="68:68" customFormat="1">
      <c r="BP710322" s="90"/>
    </row>
    <row r="710323" spans="68:68" customFormat="1">
      <c r="BP710323" s="90"/>
    </row>
    <row r="710324" spans="68:68" customFormat="1">
      <c r="BP710324" s="90"/>
    </row>
    <row r="710325" spans="68:68" customFormat="1">
      <c r="BP710325" s="90"/>
    </row>
    <row r="710326" spans="68:68" customFormat="1">
      <c r="BP710326" s="90"/>
    </row>
    <row r="710327" spans="68:68" customFormat="1">
      <c r="BP710327" s="90"/>
    </row>
    <row r="710328" spans="68:68" customFormat="1">
      <c r="BP710328" s="90"/>
    </row>
    <row r="710329" spans="68:68" customFormat="1">
      <c r="BP710329" s="90"/>
    </row>
    <row r="710330" spans="68:68" customFormat="1">
      <c r="BP710330" s="90"/>
    </row>
    <row r="710331" spans="68:68" customFormat="1">
      <c r="BP710331" s="90"/>
    </row>
    <row r="710332" spans="68:68" customFormat="1">
      <c r="BP710332" s="90"/>
    </row>
    <row r="710333" spans="68:68" customFormat="1">
      <c r="BP710333" s="90"/>
    </row>
    <row r="710334" spans="68:68" customFormat="1">
      <c r="BP710334" s="90"/>
    </row>
    <row r="710335" spans="68:68" customFormat="1">
      <c r="BP710335" s="90"/>
    </row>
    <row r="710336" spans="68:68" customFormat="1">
      <c r="BP710336" s="90"/>
    </row>
    <row r="710337" spans="68:68" customFormat="1">
      <c r="BP710337" s="90"/>
    </row>
    <row r="710338" spans="68:68" customFormat="1">
      <c r="BP710338" s="90"/>
    </row>
    <row r="710339" spans="68:68" customFormat="1">
      <c r="BP710339" s="90"/>
    </row>
    <row r="710340" spans="68:68" customFormat="1">
      <c r="BP710340" s="90"/>
    </row>
    <row r="710341" spans="68:68" customFormat="1">
      <c r="BP710341" s="90"/>
    </row>
    <row r="710342" spans="68:68" customFormat="1">
      <c r="BP710342" s="90"/>
    </row>
    <row r="710343" spans="68:68" customFormat="1">
      <c r="BP710343" s="90"/>
    </row>
    <row r="710344" spans="68:68" customFormat="1">
      <c r="BP710344" s="90"/>
    </row>
    <row r="710345" spans="68:68" customFormat="1">
      <c r="BP710345" s="90"/>
    </row>
    <row r="710346" spans="68:68" customFormat="1">
      <c r="BP710346" s="90"/>
    </row>
    <row r="710347" spans="68:68" customFormat="1">
      <c r="BP710347" s="90"/>
    </row>
    <row r="710348" spans="68:68" customFormat="1">
      <c r="BP710348" s="90"/>
    </row>
    <row r="710349" spans="68:68" customFormat="1">
      <c r="BP710349" s="90"/>
    </row>
    <row r="710350" spans="68:68" customFormat="1">
      <c r="BP710350" s="90"/>
    </row>
    <row r="710351" spans="68:68" customFormat="1">
      <c r="BP710351" s="90"/>
    </row>
    <row r="710352" spans="68:68" customFormat="1">
      <c r="BP710352" s="90"/>
    </row>
    <row r="710353" spans="68:68" customFormat="1">
      <c r="BP710353" s="90"/>
    </row>
    <row r="710354" spans="68:68" customFormat="1">
      <c r="BP710354" s="90"/>
    </row>
    <row r="710355" spans="68:68" customFormat="1">
      <c r="BP710355" s="90"/>
    </row>
    <row r="710356" spans="68:68" customFormat="1">
      <c r="BP710356" s="90"/>
    </row>
    <row r="710357" spans="68:68" customFormat="1">
      <c r="BP710357" s="90"/>
    </row>
    <row r="710358" spans="68:68" customFormat="1">
      <c r="BP710358" s="90"/>
    </row>
    <row r="710359" spans="68:68" customFormat="1">
      <c r="BP710359" s="90"/>
    </row>
    <row r="710360" spans="68:68" customFormat="1">
      <c r="BP710360" s="90"/>
    </row>
    <row r="710361" spans="68:68" customFormat="1">
      <c r="BP710361" s="90"/>
    </row>
    <row r="710362" spans="68:68" customFormat="1">
      <c r="BP710362" s="90"/>
    </row>
    <row r="710363" spans="68:68" customFormat="1">
      <c r="BP710363" s="90"/>
    </row>
    <row r="710364" spans="68:68" customFormat="1">
      <c r="BP710364" s="90"/>
    </row>
    <row r="710365" spans="68:68" customFormat="1">
      <c r="BP710365" s="90"/>
    </row>
    <row r="710366" spans="68:68" customFormat="1">
      <c r="BP710366" s="90"/>
    </row>
    <row r="710367" spans="68:68" customFormat="1">
      <c r="BP710367" s="90"/>
    </row>
    <row r="710368" spans="68:68" customFormat="1">
      <c r="BP710368" s="90"/>
    </row>
    <row r="710369" spans="68:68" customFormat="1">
      <c r="BP710369" s="90"/>
    </row>
    <row r="710370" spans="68:68" customFormat="1">
      <c r="BP710370" s="90"/>
    </row>
    <row r="710371" spans="68:68" customFormat="1">
      <c r="BP710371" s="90"/>
    </row>
    <row r="710372" spans="68:68" customFormat="1">
      <c r="BP710372" s="90"/>
    </row>
    <row r="710373" spans="68:68" customFormat="1">
      <c r="BP710373" s="90"/>
    </row>
    <row r="710374" spans="68:68" customFormat="1">
      <c r="BP710374" s="90"/>
    </row>
    <row r="710375" spans="68:68" customFormat="1">
      <c r="BP710375" s="90"/>
    </row>
    <row r="710376" spans="68:68" customFormat="1">
      <c r="BP710376" s="90"/>
    </row>
    <row r="710377" spans="68:68" customFormat="1">
      <c r="BP710377" s="90"/>
    </row>
    <row r="710378" spans="68:68" customFormat="1">
      <c r="BP710378" s="90"/>
    </row>
    <row r="710379" spans="68:68" customFormat="1">
      <c r="BP710379" s="90"/>
    </row>
    <row r="710380" spans="68:68" customFormat="1">
      <c r="BP710380" s="90"/>
    </row>
    <row r="710381" spans="68:68" customFormat="1">
      <c r="BP710381" s="90"/>
    </row>
    <row r="710382" spans="68:68" customFormat="1">
      <c r="BP710382" s="90"/>
    </row>
    <row r="710383" spans="68:68" customFormat="1">
      <c r="BP710383" s="90"/>
    </row>
    <row r="710384" spans="68:68" customFormat="1">
      <c r="BP710384" s="90"/>
    </row>
    <row r="710385" spans="68:68" customFormat="1">
      <c r="BP710385" s="90"/>
    </row>
    <row r="710386" spans="68:68" customFormat="1">
      <c r="BP710386" s="90"/>
    </row>
    <row r="710387" spans="68:68" customFormat="1">
      <c r="BP710387" s="90"/>
    </row>
    <row r="710388" spans="68:68" customFormat="1">
      <c r="BP710388" s="90"/>
    </row>
    <row r="710389" spans="68:68" customFormat="1">
      <c r="BP710389" s="90"/>
    </row>
    <row r="710390" spans="68:68" customFormat="1">
      <c r="BP710390" s="90"/>
    </row>
    <row r="710391" spans="68:68" customFormat="1">
      <c r="BP710391" s="90"/>
    </row>
    <row r="710392" spans="68:68" customFormat="1">
      <c r="BP710392" s="90"/>
    </row>
    <row r="710393" spans="68:68" customFormat="1">
      <c r="BP710393" s="90"/>
    </row>
    <row r="710394" spans="68:68" customFormat="1">
      <c r="BP710394" s="90"/>
    </row>
    <row r="710395" spans="68:68" customFormat="1">
      <c r="BP710395" s="90"/>
    </row>
    <row r="710396" spans="68:68" customFormat="1">
      <c r="BP710396" s="90"/>
    </row>
    <row r="710397" spans="68:68" customFormat="1">
      <c r="BP710397" s="90"/>
    </row>
    <row r="710398" spans="68:68" customFormat="1">
      <c r="BP710398" s="90"/>
    </row>
    <row r="710399" spans="68:68" customFormat="1">
      <c r="BP710399" s="90"/>
    </row>
    <row r="710400" spans="68:68" customFormat="1">
      <c r="BP710400" s="90"/>
    </row>
    <row r="710401" spans="68:68" customFormat="1">
      <c r="BP710401" s="90"/>
    </row>
    <row r="710402" spans="68:68" customFormat="1">
      <c r="BP710402" s="90"/>
    </row>
    <row r="710403" spans="68:68" customFormat="1">
      <c r="BP710403" s="90"/>
    </row>
    <row r="710404" spans="68:68" customFormat="1">
      <c r="BP710404" s="90"/>
    </row>
    <row r="710405" spans="68:68" customFormat="1">
      <c r="BP710405" s="90"/>
    </row>
    <row r="710406" spans="68:68" customFormat="1">
      <c r="BP710406" s="90"/>
    </row>
    <row r="710407" spans="68:68" customFormat="1">
      <c r="BP710407" s="90"/>
    </row>
    <row r="710408" spans="68:68" customFormat="1">
      <c r="BP710408" s="90"/>
    </row>
    <row r="710409" spans="68:68" customFormat="1">
      <c r="BP710409" s="90"/>
    </row>
    <row r="710410" spans="68:68" customFormat="1">
      <c r="BP710410" s="90"/>
    </row>
    <row r="710411" spans="68:68" customFormat="1">
      <c r="BP710411" s="90"/>
    </row>
    <row r="710412" spans="68:68" customFormat="1">
      <c r="BP710412" s="90"/>
    </row>
    <row r="710413" spans="68:68" customFormat="1">
      <c r="BP710413" s="90"/>
    </row>
    <row r="710414" spans="68:68" customFormat="1">
      <c r="BP710414" s="90"/>
    </row>
    <row r="710415" spans="68:68" customFormat="1">
      <c r="BP710415" s="90"/>
    </row>
    <row r="710416" spans="68:68" customFormat="1">
      <c r="BP710416" s="90"/>
    </row>
    <row r="710417" spans="68:68" customFormat="1">
      <c r="BP710417" s="90"/>
    </row>
    <row r="710418" spans="68:68" customFormat="1">
      <c r="BP710418" s="90"/>
    </row>
    <row r="710419" spans="68:68" customFormat="1">
      <c r="BP710419" s="90"/>
    </row>
    <row r="710420" spans="68:68" customFormat="1">
      <c r="BP710420" s="90"/>
    </row>
    <row r="710421" spans="68:68" customFormat="1">
      <c r="BP710421" s="90"/>
    </row>
    <row r="710422" spans="68:68" customFormat="1">
      <c r="BP710422" s="90"/>
    </row>
    <row r="710423" spans="68:68" customFormat="1">
      <c r="BP710423" s="90"/>
    </row>
    <row r="710424" spans="68:68" customFormat="1">
      <c r="BP710424" s="90"/>
    </row>
    <row r="710425" spans="68:68" customFormat="1">
      <c r="BP710425" s="90"/>
    </row>
    <row r="710426" spans="68:68" customFormat="1">
      <c r="BP710426" s="90"/>
    </row>
    <row r="710427" spans="68:68" customFormat="1">
      <c r="BP710427" s="90"/>
    </row>
    <row r="710428" spans="68:68" customFormat="1">
      <c r="BP710428" s="90"/>
    </row>
    <row r="710429" spans="68:68" customFormat="1">
      <c r="BP710429" s="90"/>
    </row>
    <row r="710430" spans="68:68" customFormat="1">
      <c r="BP710430" s="90"/>
    </row>
    <row r="710431" spans="68:68" customFormat="1">
      <c r="BP710431" s="90"/>
    </row>
    <row r="710432" spans="68:68" customFormat="1">
      <c r="BP710432" s="90"/>
    </row>
    <row r="710433" spans="68:68" customFormat="1">
      <c r="BP710433" s="90"/>
    </row>
    <row r="710434" spans="68:68" customFormat="1">
      <c r="BP710434" s="90"/>
    </row>
    <row r="710435" spans="68:68" customFormat="1">
      <c r="BP710435" s="90"/>
    </row>
    <row r="710436" spans="68:68" customFormat="1">
      <c r="BP710436" s="90"/>
    </row>
    <row r="710437" spans="68:68" customFormat="1">
      <c r="BP710437" s="90"/>
    </row>
    <row r="710438" spans="68:68" customFormat="1">
      <c r="BP710438" s="90"/>
    </row>
    <row r="710439" spans="68:68" customFormat="1">
      <c r="BP710439" s="90"/>
    </row>
    <row r="710440" spans="68:68" customFormat="1">
      <c r="BP710440" s="90"/>
    </row>
    <row r="710441" spans="68:68" customFormat="1">
      <c r="BP710441" s="90"/>
    </row>
    <row r="710442" spans="68:68" customFormat="1">
      <c r="BP710442" s="90"/>
    </row>
    <row r="710443" spans="68:68" customFormat="1">
      <c r="BP710443" s="90"/>
    </row>
    <row r="710444" spans="68:68" customFormat="1">
      <c r="BP710444" s="90"/>
    </row>
    <row r="710445" spans="68:68" customFormat="1">
      <c r="BP710445" s="90"/>
    </row>
    <row r="710446" spans="68:68" customFormat="1">
      <c r="BP710446" s="90"/>
    </row>
    <row r="710447" spans="68:68" customFormat="1">
      <c r="BP710447" s="90"/>
    </row>
    <row r="710448" spans="68:68" customFormat="1">
      <c r="BP710448" s="90"/>
    </row>
    <row r="710449" spans="68:68" customFormat="1">
      <c r="BP710449" s="90"/>
    </row>
    <row r="710450" spans="68:68" customFormat="1">
      <c r="BP710450" s="90"/>
    </row>
    <row r="710451" spans="68:68" customFormat="1">
      <c r="BP710451" s="90"/>
    </row>
    <row r="710452" spans="68:68" customFormat="1">
      <c r="BP710452" s="90"/>
    </row>
    <row r="710453" spans="68:68" customFormat="1">
      <c r="BP710453" s="90"/>
    </row>
    <row r="710454" spans="68:68" customFormat="1">
      <c r="BP710454" s="90"/>
    </row>
    <row r="710455" spans="68:68" customFormat="1">
      <c r="BP710455" s="90"/>
    </row>
    <row r="710456" spans="68:68" customFormat="1">
      <c r="BP710456" s="90"/>
    </row>
    <row r="710457" spans="68:68" customFormat="1">
      <c r="BP710457" s="90"/>
    </row>
    <row r="710458" spans="68:68" customFormat="1">
      <c r="BP710458" s="90"/>
    </row>
    <row r="710459" spans="68:68" customFormat="1">
      <c r="BP710459" s="90"/>
    </row>
    <row r="710460" spans="68:68" customFormat="1">
      <c r="BP710460" s="90"/>
    </row>
    <row r="710461" spans="68:68" customFormat="1">
      <c r="BP710461" s="90"/>
    </row>
    <row r="710462" spans="68:68" customFormat="1">
      <c r="BP710462" s="90"/>
    </row>
    <row r="710463" spans="68:68" customFormat="1">
      <c r="BP710463" s="90"/>
    </row>
    <row r="710464" spans="68:68" customFormat="1">
      <c r="BP710464" s="90"/>
    </row>
    <row r="710465" spans="68:68" customFormat="1">
      <c r="BP710465" s="90"/>
    </row>
    <row r="710466" spans="68:68" customFormat="1">
      <c r="BP710466" s="90"/>
    </row>
    <row r="710467" spans="68:68" customFormat="1">
      <c r="BP710467" s="90"/>
    </row>
    <row r="710468" spans="68:68" customFormat="1">
      <c r="BP710468" s="90"/>
    </row>
    <row r="710469" spans="68:68" customFormat="1">
      <c r="BP710469" s="90"/>
    </row>
    <row r="710470" spans="68:68" customFormat="1">
      <c r="BP710470" s="90"/>
    </row>
    <row r="710471" spans="68:68" customFormat="1">
      <c r="BP710471" s="90"/>
    </row>
    <row r="710472" spans="68:68" customFormat="1">
      <c r="BP710472" s="90"/>
    </row>
    <row r="710473" spans="68:68" customFormat="1">
      <c r="BP710473" s="90"/>
    </row>
    <row r="710474" spans="68:68" customFormat="1">
      <c r="BP710474" s="90"/>
    </row>
    <row r="710475" spans="68:68" customFormat="1">
      <c r="BP710475" s="90"/>
    </row>
    <row r="710476" spans="68:68" customFormat="1">
      <c r="BP710476" s="90"/>
    </row>
    <row r="710477" spans="68:68" customFormat="1">
      <c r="BP710477" s="90"/>
    </row>
    <row r="710478" spans="68:68" customFormat="1">
      <c r="BP710478" s="90"/>
    </row>
    <row r="710479" spans="68:68" customFormat="1">
      <c r="BP710479" s="90"/>
    </row>
    <row r="710480" spans="68:68" customFormat="1">
      <c r="BP710480" s="90"/>
    </row>
    <row r="710481" spans="68:68" customFormat="1">
      <c r="BP710481" s="90"/>
    </row>
    <row r="710482" spans="68:68" customFormat="1">
      <c r="BP710482" s="90"/>
    </row>
    <row r="710483" spans="68:68" customFormat="1">
      <c r="BP710483" s="90"/>
    </row>
    <row r="710484" spans="68:68" customFormat="1">
      <c r="BP710484" s="90"/>
    </row>
    <row r="710485" spans="68:68" customFormat="1">
      <c r="BP710485" s="90"/>
    </row>
    <row r="710486" spans="68:68" customFormat="1">
      <c r="BP710486" s="90"/>
    </row>
    <row r="710487" spans="68:68" customFormat="1">
      <c r="BP710487" s="90"/>
    </row>
    <row r="710488" spans="68:68" customFormat="1">
      <c r="BP710488" s="90"/>
    </row>
    <row r="710489" spans="68:68" customFormat="1">
      <c r="BP710489" s="90"/>
    </row>
    <row r="710490" spans="68:68" customFormat="1">
      <c r="BP710490" s="90"/>
    </row>
    <row r="710491" spans="68:68" customFormat="1">
      <c r="BP710491" s="90"/>
    </row>
    <row r="710492" spans="68:68" customFormat="1">
      <c r="BP710492" s="90"/>
    </row>
    <row r="710493" spans="68:68" customFormat="1">
      <c r="BP710493" s="90"/>
    </row>
    <row r="710494" spans="68:68" customFormat="1">
      <c r="BP710494" s="90"/>
    </row>
    <row r="710495" spans="68:68" customFormat="1">
      <c r="BP710495" s="90"/>
    </row>
    <row r="710496" spans="68:68" customFormat="1">
      <c r="BP710496" s="90"/>
    </row>
    <row r="710497" spans="68:68" customFormat="1">
      <c r="BP710497" s="90"/>
    </row>
    <row r="710498" spans="68:68" customFormat="1">
      <c r="BP710498" s="90"/>
    </row>
    <row r="710499" spans="68:68" customFormat="1">
      <c r="BP710499" s="90"/>
    </row>
    <row r="710500" spans="68:68" customFormat="1">
      <c r="BP710500" s="90"/>
    </row>
    <row r="710501" spans="68:68" customFormat="1">
      <c r="BP710501" s="90"/>
    </row>
    <row r="710502" spans="68:68" customFormat="1">
      <c r="BP710502" s="90"/>
    </row>
    <row r="710503" spans="68:68" customFormat="1">
      <c r="BP710503" s="90"/>
    </row>
    <row r="710504" spans="68:68" customFormat="1">
      <c r="BP710504" s="90"/>
    </row>
    <row r="710505" spans="68:68" customFormat="1">
      <c r="BP710505" s="90"/>
    </row>
    <row r="710506" spans="68:68" customFormat="1">
      <c r="BP710506" s="90"/>
    </row>
    <row r="710507" spans="68:68" customFormat="1">
      <c r="BP710507" s="90"/>
    </row>
    <row r="710508" spans="68:68" customFormat="1">
      <c r="BP710508" s="90"/>
    </row>
    <row r="710509" spans="68:68" customFormat="1">
      <c r="BP710509" s="90"/>
    </row>
    <row r="710510" spans="68:68" customFormat="1">
      <c r="BP710510" s="90"/>
    </row>
    <row r="710511" spans="68:68" customFormat="1">
      <c r="BP710511" s="90"/>
    </row>
    <row r="710512" spans="68:68" customFormat="1">
      <c r="BP710512" s="90"/>
    </row>
    <row r="710513" spans="68:68" customFormat="1">
      <c r="BP710513" s="90"/>
    </row>
    <row r="710514" spans="68:68" customFormat="1">
      <c r="BP710514" s="90"/>
    </row>
    <row r="710515" spans="68:68" customFormat="1">
      <c r="BP710515" s="90"/>
    </row>
    <row r="710516" spans="68:68" customFormat="1">
      <c r="BP710516" s="90"/>
    </row>
    <row r="710517" spans="68:68" customFormat="1">
      <c r="BP710517" s="90"/>
    </row>
    <row r="710518" spans="68:68" customFormat="1">
      <c r="BP710518" s="90"/>
    </row>
    <row r="710519" spans="68:68" customFormat="1">
      <c r="BP710519" s="90"/>
    </row>
    <row r="710520" spans="68:68" customFormat="1">
      <c r="BP710520" s="90"/>
    </row>
    <row r="710521" spans="68:68" customFormat="1">
      <c r="BP710521" s="90"/>
    </row>
    <row r="710522" spans="68:68" customFormat="1">
      <c r="BP710522" s="90"/>
    </row>
    <row r="710523" spans="68:68" customFormat="1">
      <c r="BP710523" s="90"/>
    </row>
    <row r="710524" spans="68:68" customFormat="1">
      <c r="BP710524" s="90"/>
    </row>
    <row r="710525" spans="68:68" customFormat="1">
      <c r="BP710525" s="90"/>
    </row>
    <row r="710526" spans="68:68" customFormat="1">
      <c r="BP710526" s="90"/>
    </row>
    <row r="710527" spans="68:68" customFormat="1">
      <c r="BP710527" s="90"/>
    </row>
    <row r="710528" spans="68:68" customFormat="1">
      <c r="BP710528" s="90"/>
    </row>
    <row r="710529" spans="68:68" customFormat="1">
      <c r="BP710529" s="90"/>
    </row>
    <row r="710530" spans="68:68" customFormat="1">
      <c r="BP710530" s="90"/>
    </row>
    <row r="710531" spans="68:68" customFormat="1">
      <c r="BP710531" s="90"/>
    </row>
    <row r="710532" spans="68:68" customFormat="1">
      <c r="BP710532" s="90"/>
    </row>
    <row r="710533" spans="68:68" customFormat="1">
      <c r="BP710533" s="90"/>
    </row>
    <row r="710534" spans="68:68" customFormat="1">
      <c r="BP710534" s="90"/>
    </row>
    <row r="710535" spans="68:68" customFormat="1">
      <c r="BP710535" s="90"/>
    </row>
    <row r="710536" spans="68:68" customFormat="1">
      <c r="BP710536" s="90"/>
    </row>
    <row r="710537" spans="68:68" customFormat="1">
      <c r="BP710537" s="90"/>
    </row>
    <row r="710538" spans="68:68" customFormat="1">
      <c r="BP710538" s="90"/>
    </row>
    <row r="710539" spans="68:68" customFormat="1">
      <c r="BP710539" s="90"/>
    </row>
    <row r="710540" spans="68:68" customFormat="1">
      <c r="BP710540" s="90"/>
    </row>
    <row r="710541" spans="68:68" customFormat="1">
      <c r="BP710541" s="90"/>
    </row>
    <row r="710542" spans="68:68" customFormat="1">
      <c r="BP710542" s="90"/>
    </row>
    <row r="710543" spans="68:68" customFormat="1">
      <c r="BP710543" s="90"/>
    </row>
    <row r="710544" spans="68:68" customFormat="1">
      <c r="BP710544" s="90"/>
    </row>
    <row r="710545" spans="68:68" customFormat="1">
      <c r="BP710545" s="90"/>
    </row>
    <row r="710546" spans="68:68" customFormat="1">
      <c r="BP710546" s="90"/>
    </row>
    <row r="710547" spans="68:68" customFormat="1">
      <c r="BP710547" s="90"/>
    </row>
    <row r="710548" spans="68:68" customFormat="1">
      <c r="BP710548" s="90"/>
    </row>
    <row r="710549" spans="68:68" customFormat="1">
      <c r="BP710549" s="90"/>
    </row>
    <row r="710550" spans="68:68" customFormat="1">
      <c r="BP710550" s="90"/>
    </row>
    <row r="710551" spans="68:68" customFormat="1">
      <c r="BP710551" s="90"/>
    </row>
    <row r="710552" spans="68:68" customFormat="1">
      <c r="BP710552" s="90"/>
    </row>
    <row r="710553" spans="68:68" customFormat="1">
      <c r="BP710553" s="90"/>
    </row>
    <row r="710554" spans="68:68" customFormat="1">
      <c r="BP710554" s="90"/>
    </row>
    <row r="710555" spans="68:68" customFormat="1">
      <c r="BP710555" s="90"/>
    </row>
    <row r="710556" spans="68:68" customFormat="1">
      <c r="BP710556" s="90"/>
    </row>
    <row r="710557" spans="68:68" customFormat="1">
      <c r="BP710557" s="90"/>
    </row>
    <row r="710558" spans="68:68" customFormat="1">
      <c r="BP710558" s="90"/>
    </row>
    <row r="710559" spans="68:68" customFormat="1">
      <c r="BP710559" s="90"/>
    </row>
    <row r="710560" spans="68:68" customFormat="1">
      <c r="BP710560" s="90"/>
    </row>
    <row r="710561" spans="68:68" customFormat="1">
      <c r="BP710561" s="90"/>
    </row>
    <row r="710562" spans="68:68" customFormat="1">
      <c r="BP710562" s="90"/>
    </row>
    <row r="710563" spans="68:68" customFormat="1">
      <c r="BP710563" s="90"/>
    </row>
    <row r="710564" spans="68:68" customFormat="1">
      <c r="BP710564" s="90"/>
    </row>
    <row r="710565" spans="68:68" customFormat="1">
      <c r="BP710565" s="90"/>
    </row>
    <row r="710566" spans="68:68" customFormat="1">
      <c r="BP710566" s="90"/>
    </row>
    <row r="710567" spans="68:68" customFormat="1">
      <c r="BP710567" s="90"/>
    </row>
    <row r="710568" spans="68:68" customFormat="1">
      <c r="BP710568" s="90"/>
    </row>
    <row r="710569" spans="68:68" customFormat="1">
      <c r="BP710569" s="90"/>
    </row>
    <row r="710570" spans="68:68" customFormat="1">
      <c r="BP710570" s="90"/>
    </row>
    <row r="710571" spans="68:68" customFormat="1">
      <c r="BP710571" s="90"/>
    </row>
    <row r="710572" spans="68:68" customFormat="1">
      <c r="BP710572" s="90"/>
    </row>
    <row r="710573" spans="68:68" customFormat="1">
      <c r="BP710573" s="90"/>
    </row>
    <row r="710574" spans="68:68" customFormat="1">
      <c r="BP710574" s="90"/>
    </row>
    <row r="710575" spans="68:68" customFormat="1">
      <c r="BP710575" s="90"/>
    </row>
    <row r="710576" spans="68:68" customFormat="1">
      <c r="BP710576" s="90"/>
    </row>
    <row r="710577" spans="68:68" customFormat="1">
      <c r="BP710577" s="90"/>
    </row>
    <row r="710578" spans="68:68" customFormat="1">
      <c r="BP710578" s="90"/>
    </row>
    <row r="710579" spans="68:68" customFormat="1">
      <c r="BP710579" s="90"/>
    </row>
    <row r="710580" spans="68:68" customFormat="1">
      <c r="BP710580" s="90"/>
    </row>
    <row r="710581" spans="68:68" customFormat="1">
      <c r="BP710581" s="90"/>
    </row>
    <row r="710582" spans="68:68" customFormat="1">
      <c r="BP710582" s="90"/>
    </row>
    <row r="710583" spans="68:68" customFormat="1">
      <c r="BP710583" s="90"/>
    </row>
    <row r="710584" spans="68:68" customFormat="1">
      <c r="BP710584" s="90"/>
    </row>
    <row r="710585" spans="68:68" customFormat="1">
      <c r="BP710585" s="90"/>
    </row>
    <row r="710586" spans="68:68" customFormat="1">
      <c r="BP710586" s="90"/>
    </row>
    <row r="710587" spans="68:68" customFormat="1">
      <c r="BP710587" s="90"/>
    </row>
    <row r="710588" spans="68:68" customFormat="1">
      <c r="BP710588" s="90"/>
    </row>
    <row r="710589" spans="68:68" customFormat="1">
      <c r="BP710589" s="90"/>
    </row>
    <row r="710590" spans="68:68" customFormat="1">
      <c r="BP710590" s="90"/>
    </row>
    <row r="710591" spans="68:68" customFormat="1">
      <c r="BP710591" s="90"/>
    </row>
    <row r="710592" spans="68:68" customFormat="1">
      <c r="BP710592" s="90"/>
    </row>
    <row r="710593" spans="68:68" customFormat="1">
      <c r="BP710593" s="90"/>
    </row>
    <row r="710594" spans="68:68" customFormat="1">
      <c r="BP710594" s="90"/>
    </row>
    <row r="710595" spans="68:68" customFormat="1">
      <c r="BP710595" s="90"/>
    </row>
    <row r="710596" spans="68:68" customFormat="1">
      <c r="BP710596" s="90"/>
    </row>
    <row r="710597" spans="68:68" customFormat="1">
      <c r="BP710597" s="90"/>
    </row>
    <row r="710598" spans="68:68" customFormat="1">
      <c r="BP710598" s="90"/>
    </row>
    <row r="710599" spans="68:68" customFormat="1">
      <c r="BP710599" s="90"/>
    </row>
    <row r="710600" spans="68:68" customFormat="1">
      <c r="BP710600" s="90"/>
    </row>
    <row r="710601" spans="68:68" customFormat="1">
      <c r="BP710601" s="90"/>
    </row>
    <row r="710602" spans="68:68" customFormat="1">
      <c r="BP710602" s="90"/>
    </row>
    <row r="710603" spans="68:68" customFormat="1">
      <c r="BP710603" s="90"/>
    </row>
    <row r="710604" spans="68:68" customFormat="1">
      <c r="BP710604" s="90"/>
    </row>
    <row r="710605" spans="68:68" customFormat="1">
      <c r="BP710605" s="90"/>
    </row>
    <row r="710606" spans="68:68" customFormat="1">
      <c r="BP710606" s="90"/>
    </row>
    <row r="710607" spans="68:68" customFormat="1">
      <c r="BP710607" s="90"/>
    </row>
    <row r="710608" spans="68:68" customFormat="1">
      <c r="BP710608" s="90"/>
    </row>
    <row r="710609" spans="68:68" customFormat="1">
      <c r="BP710609" s="90"/>
    </row>
    <row r="710610" spans="68:68" customFormat="1">
      <c r="BP710610" s="90"/>
    </row>
    <row r="710611" spans="68:68" customFormat="1">
      <c r="BP710611" s="90"/>
    </row>
    <row r="710612" spans="68:68" customFormat="1">
      <c r="BP710612" s="90"/>
    </row>
    <row r="710613" spans="68:68" customFormat="1">
      <c r="BP710613" s="90"/>
    </row>
    <row r="710614" spans="68:68" customFormat="1">
      <c r="BP710614" s="90"/>
    </row>
    <row r="710615" spans="68:68" customFormat="1">
      <c r="BP710615" s="90"/>
    </row>
    <row r="710616" spans="68:68" customFormat="1">
      <c r="BP710616" s="90"/>
    </row>
    <row r="710617" spans="68:68" customFormat="1">
      <c r="BP710617" s="90"/>
    </row>
    <row r="710618" spans="68:68" customFormat="1">
      <c r="BP710618" s="90"/>
    </row>
    <row r="710619" spans="68:68" customFormat="1">
      <c r="BP710619" s="90"/>
    </row>
    <row r="710620" spans="68:68" customFormat="1">
      <c r="BP710620" s="90"/>
    </row>
    <row r="710621" spans="68:68" customFormat="1">
      <c r="BP710621" s="90"/>
    </row>
    <row r="710622" spans="68:68" customFormat="1">
      <c r="BP710622" s="90"/>
    </row>
    <row r="710623" spans="68:68" customFormat="1">
      <c r="BP710623" s="90"/>
    </row>
    <row r="710624" spans="68:68" customFormat="1">
      <c r="BP710624" s="90"/>
    </row>
    <row r="710625" spans="68:68" customFormat="1">
      <c r="BP710625" s="90"/>
    </row>
    <row r="710626" spans="68:68" customFormat="1">
      <c r="BP710626" s="90"/>
    </row>
    <row r="710627" spans="68:68" customFormat="1">
      <c r="BP710627" s="90"/>
    </row>
    <row r="710628" spans="68:68" customFormat="1">
      <c r="BP710628" s="90"/>
    </row>
    <row r="710629" spans="68:68" customFormat="1">
      <c r="BP710629" s="90"/>
    </row>
    <row r="710630" spans="68:68" customFormat="1">
      <c r="BP710630" s="90"/>
    </row>
    <row r="710631" spans="68:68" customFormat="1">
      <c r="BP710631" s="90"/>
    </row>
    <row r="710632" spans="68:68" customFormat="1">
      <c r="BP710632" s="90"/>
    </row>
    <row r="710633" spans="68:68" customFormat="1">
      <c r="BP710633" s="90"/>
    </row>
    <row r="710634" spans="68:68" customFormat="1">
      <c r="BP710634" s="90"/>
    </row>
    <row r="710635" spans="68:68" customFormat="1">
      <c r="BP710635" s="90"/>
    </row>
    <row r="710636" spans="68:68" customFormat="1">
      <c r="BP710636" s="90"/>
    </row>
    <row r="710637" spans="68:68" customFormat="1">
      <c r="BP710637" s="90"/>
    </row>
    <row r="710638" spans="68:68" customFormat="1">
      <c r="BP710638" s="90"/>
    </row>
    <row r="710639" spans="68:68" customFormat="1">
      <c r="BP710639" s="90"/>
    </row>
    <row r="710640" spans="68:68" customFormat="1">
      <c r="BP710640" s="90"/>
    </row>
    <row r="710641" spans="68:68" customFormat="1">
      <c r="BP710641" s="90"/>
    </row>
    <row r="710642" spans="68:68" customFormat="1">
      <c r="BP710642" s="90"/>
    </row>
    <row r="710643" spans="68:68" customFormat="1">
      <c r="BP710643" s="90"/>
    </row>
    <row r="710644" spans="68:68" customFormat="1">
      <c r="BP710644" s="90"/>
    </row>
    <row r="710645" spans="68:68" customFormat="1">
      <c r="BP710645" s="90"/>
    </row>
    <row r="710646" spans="68:68" customFormat="1">
      <c r="BP710646" s="90"/>
    </row>
    <row r="710647" spans="68:68" customFormat="1">
      <c r="BP710647" s="90"/>
    </row>
    <row r="710648" spans="68:68" customFormat="1">
      <c r="BP710648" s="90"/>
    </row>
    <row r="710649" spans="68:68" customFormat="1">
      <c r="BP710649" s="90"/>
    </row>
    <row r="710650" spans="68:68" customFormat="1">
      <c r="BP710650" s="90"/>
    </row>
    <row r="710651" spans="68:68" customFormat="1">
      <c r="BP710651" s="90"/>
    </row>
    <row r="710652" spans="68:68" customFormat="1">
      <c r="BP710652" s="90"/>
    </row>
    <row r="710653" spans="68:68" customFormat="1">
      <c r="BP710653" s="90"/>
    </row>
    <row r="710654" spans="68:68" customFormat="1">
      <c r="BP710654" s="90"/>
    </row>
    <row r="710655" spans="68:68" customFormat="1">
      <c r="BP710655" s="90"/>
    </row>
    <row r="710656" spans="68:68" customFormat="1">
      <c r="BP710656" s="90"/>
    </row>
    <row r="710657" spans="68:68" customFormat="1">
      <c r="BP710657" s="90"/>
    </row>
    <row r="710658" spans="68:68" customFormat="1">
      <c r="BP710658" s="90"/>
    </row>
    <row r="710659" spans="68:68" customFormat="1">
      <c r="BP710659" s="90"/>
    </row>
    <row r="710660" spans="68:68" customFormat="1">
      <c r="BP710660" s="90"/>
    </row>
    <row r="710661" spans="68:68" customFormat="1">
      <c r="BP710661" s="90"/>
    </row>
    <row r="710662" spans="68:68" customFormat="1">
      <c r="BP710662" s="90"/>
    </row>
    <row r="710663" spans="68:68" customFormat="1">
      <c r="BP710663" s="90"/>
    </row>
    <row r="710664" spans="68:68" customFormat="1">
      <c r="BP710664" s="90"/>
    </row>
    <row r="710665" spans="68:68" customFormat="1">
      <c r="BP710665" s="90"/>
    </row>
    <row r="710666" spans="68:68" customFormat="1">
      <c r="BP710666" s="90"/>
    </row>
    <row r="710667" spans="68:68" customFormat="1">
      <c r="BP710667" s="90"/>
    </row>
    <row r="710668" spans="68:68" customFormat="1">
      <c r="BP710668" s="90"/>
    </row>
    <row r="710669" spans="68:68" customFormat="1">
      <c r="BP710669" s="90"/>
    </row>
    <row r="710670" spans="68:68" customFormat="1">
      <c r="BP710670" s="90"/>
    </row>
    <row r="710671" spans="68:68" customFormat="1">
      <c r="BP710671" s="90"/>
    </row>
    <row r="710672" spans="68:68" customFormat="1">
      <c r="BP710672" s="90"/>
    </row>
    <row r="710673" spans="68:68" customFormat="1">
      <c r="BP710673" s="90"/>
    </row>
    <row r="710674" spans="68:68" customFormat="1">
      <c r="BP710674" s="90"/>
    </row>
    <row r="710675" spans="68:68" customFormat="1">
      <c r="BP710675" s="90"/>
    </row>
    <row r="710676" spans="68:68" customFormat="1">
      <c r="BP710676" s="90"/>
    </row>
    <row r="710677" spans="68:68" customFormat="1">
      <c r="BP710677" s="90"/>
    </row>
    <row r="710678" spans="68:68" customFormat="1">
      <c r="BP710678" s="90"/>
    </row>
    <row r="710679" spans="68:68" customFormat="1">
      <c r="BP710679" s="90"/>
    </row>
    <row r="710680" spans="68:68" customFormat="1">
      <c r="BP710680" s="90"/>
    </row>
    <row r="710681" spans="68:68" customFormat="1">
      <c r="BP710681" s="90"/>
    </row>
    <row r="710682" spans="68:68" customFormat="1">
      <c r="BP710682" s="90"/>
    </row>
    <row r="710683" spans="68:68" customFormat="1">
      <c r="BP710683" s="90"/>
    </row>
    <row r="710684" spans="68:68" customFormat="1">
      <c r="BP710684" s="90"/>
    </row>
    <row r="710685" spans="68:68" customFormat="1">
      <c r="BP710685" s="90"/>
    </row>
    <row r="710686" spans="68:68" customFormat="1">
      <c r="BP710686" s="90"/>
    </row>
    <row r="710687" spans="68:68" customFormat="1">
      <c r="BP710687" s="90"/>
    </row>
    <row r="710688" spans="68:68" customFormat="1">
      <c r="BP710688" s="90"/>
    </row>
    <row r="710689" spans="68:68" customFormat="1">
      <c r="BP710689" s="90"/>
    </row>
    <row r="710690" spans="68:68" customFormat="1">
      <c r="BP710690" s="90"/>
    </row>
    <row r="710691" spans="68:68" customFormat="1">
      <c r="BP710691" s="90"/>
    </row>
    <row r="710692" spans="68:68" customFormat="1">
      <c r="BP710692" s="90"/>
    </row>
    <row r="710693" spans="68:68" customFormat="1">
      <c r="BP710693" s="90"/>
    </row>
    <row r="710694" spans="68:68" customFormat="1">
      <c r="BP710694" s="90"/>
    </row>
    <row r="710695" spans="68:68" customFormat="1">
      <c r="BP710695" s="90"/>
    </row>
    <row r="710696" spans="68:68" customFormat="1">
      <c r="BP710696" s="90"/>
    </row>
    <row r="710697" spans="68:68" customFormat="1">
      <c r="BP710697" s="90"/>
    </row>
    <row r="710698" spans="68:68" customFormat="1">
      <c r="BP710698" s="90"/>
    </row>
    <row r="710699" spans="68:68" customFormat="1">
      <c r="BP710699" s="90"/>
    </row>
    <row r="710700" spans="68:68" customFormat="1">
      <c r="BP710700" s="90"/>
    </row>
    <row r="710701" spans="68:68" customFormat="1">
      <c r="BP710701" s="90"/>
    </row>
    <row r="710702" spans="68:68" customFormat="1">
      <c r="BP710702" s="90"/>
    </row>
    <row r="710703" spans="68:68" customFormat="1">
      <c r="BP710703" s="90"/>
    </row>
    <row r="710704" spans="68:68" customFormat="1">
      <c r="BP710704" s="90"/>
    </row>
    <row r="710705" spans="68:68" customFormat="1">
      <c r="BP710705" s="90"/>
    </row>
    <row r="710706" spans="68:68" customFormat="1">
      <c r="BP710706" s="90"/>
    </row>
    <row r="710707" spans="68:68" customFormat="1">
      <c r="BP710707" s="90"/>
    </row>
    <row r="710708" spans="68:68" customFormat="1">
      <c r="BP710708" s="90"/>
    </row>
    <row r="710709" spans="68:68" customFormat="1">
      <c r="BP710709" s="90"/>
    </row>
    <row r="710710" spans="68:68" customFormat="1">
      <c r="BP710710" s="90"/>
    </row>
    <row r="710711" spans="68:68" customFormat="1">
      <c r="BP710711" s="90"/>
    </row>
    <row r="710712" spans="68:68" customFormat="1">
      <c r="BP710712" s="90"/>
    </row>
    <row r="710713" spans="68:68" customFormat="1">
      <c r="BP710713" s="90"/>
    </row>
    <row r="710714" spans="68:68" customFormat="1">
      <c r="BP710714" s="90"/>
    </row>
    <row r="710715" spans="68:68" customFormat="1">
      <c r="BP710715" s="90"/>
    </row>
    <row r="710716" spans="68:68" customFormat="1">
      <c r="BP710716" s="90"/>
    </row>
    <row r="710717" spans="68:68" customFormat="1">
      <c r="BP710717" s="90"/>
    </row>
    <row r="710718" spans="68:68" customFormat="1">
      <c r="BP710718" s="90"/>
    </row>
    <row r="710719" spans="68:68" customFormat="1">
      <c r="BP710719" s="90"/>
    </row>
    <row r="710720" spans="68:68" customFormat="1">
      <c r="BP710720" s="90"/>
    </row>
    <row r="710721" spans="68:68" customFormat="1">
      <c r="BP710721" s="90"/>
    </row>
    <row r="710722" spans="68:68" customFormat="1">
      <c r="BP710722" s="90"/>
    </row>
    <row r="710723" spans="68:68" customFormat="1">
      <c r="BP710723" s="90"/>
    </row>
    <row r="710724" spans="68:68" customFormat="1">
      <c r="BP710724" s="90"/>
    </row>
    <row r="710725" spans="68:68" customFormat="1">
      <c r="BP710725" s="90"/>
    </row>
    <row r="710726" spans="68:68" customFormat="1">
      <c r="BP710726" s="90"/>
    </row>
    <row r="710727" spans="68:68" customFormat="1">
      <c r="BP710727" s="90"/>
    </row>
    <row r="710728" spans="68:68" customFormat="1">
      <c r="BP710728" s="90"/>
    </row>
    <row r="710729" spans="68:68" customFormat="1">
      <c r="BP710729" s="90"/>
    </row>
    <row r="710730" spans="68:68" customFormat="1">
      <c r="BP710730" s="90"/>
    </row>
    <row r="710731" spans="68:68" customFormat="1">
      <c r="BP710731" s="90"/>
    </row>
    <row r="710732" spans="68:68" customFormat="1">
      <c r="BP710732" s="90"/>
    </row>
    <row r="710733" spans="68:68" customFormat="1">
      <c r="BP710733" s="90"/>
    </row>
    <row r="710734" spans="68:68" customFormat="1">
      <c r="BP710734" s="90"/>
    </row>
    <row r="710735" spans="68:68" customFormat="1">
      <c r="BP710735" s="90"/>
    </row>
    <row r="710736" spans="68:68" customFormat="1">
      <c r="BP710736" s="90"/>
    </row>
    <row r="710737" spans="68:68" customFormat="1">
      <c r="BP710737" s="90"/>
    </row>
    <row r="710738" spans="68:68" customFormat="1">
      <c r="BP710738" s="90"/>
    </row>
    <row r="710739" spans="68:68" customFormat="1">
      <c r="BP710739" s="90"/>
    </row>
    <row r="710740" spans="68:68" customFormat="1">
      <c r="BP710740" s="90"/>
    </row>
    <row r="710741" spans="68:68" customFormat="1">
      <c r="BP710741" s="90"/>
    </row>
    <row r="710742" spans="68:68" customFormat="1">
      <c r="BP710742" s="90"/>
    </row>
    <row r="710743" spans="68:68" customFormat="1">
      <c r="BP710743" s="90"/>
    </row>
    <row r="710744" spans="68:68" customFormat="1">
      <c r="BP710744" s="90"/>
    </row>
    <row r="710745" spans="68:68" customFormat="1">
      <c r="BP710745" s="90"/>
    </row>
    <row r="710746" spans="68:68" customFormat="1">
      <c r="BP710746" s="90"/>
    </row>
    <row r="710747" spans="68:68" customFormat="1">
      <c r="BP710747" s="90"/>
    </row>
    <row r="710748" spans="68:68" customFormat="1">
      <c r="BP710748" s="90"/>
    </row>
    <row r="710749" spans="68:68" customFormat="1">
      <c r="BP710749" s="90"/>
    </row>
    <row r="710750" spans="68:68" customFormat="1">
      <c r="BP710750" s="90"/>
    </row>
    <row r="710751" spans="68:68" customFormat="1">
      <c r="BP710751" s="90"/>
    </row>
    <row r="710752" spans="68:68" customFormat="1">
      <c r="BP710752" s="90"/>
    </row>
    <row r="710753" spans="68:68" customFormat="1">
      <c r="BP710753" s="90"/>
    </row>
    <row r="710754" spans="68:68" customFormat="1">
      <c r="BP710754" s="90"/>
    </row>
    <row r="710755" spans="68:68" customFormat="1">
      <c r="BP710755" s="90"/>
    </row>
    <row r="710756" spans="68:68" customFormat="1">
      <c r="BP710756" s="90"/>
    </row>
    <row r="710757" spans="68:68" customFormat="1">
      <c r="BP710757" s="90"/>
    </row>
    <row r="710758" spans="68:68" customFormat="1">
      <c r="BP710758" s="90"/>
    </row>
    <row r="710759" spans="68:68" customFormat="1">
      <c r="BP710759" s="90"/>
    </row>
    <row r="710760" spans="68:68" customFormat="1">
      <c r="BP710760" s="90"/>
    </row>
    <row r="710761" spans="68:68" customFormat="1">
      <c r="BP710761" s="90"/>
    </row>
    <row r="710762" spans="68:68" customFormat="1">
      <c r="BP710762" s="90"/>
    </row>
    <row r="710763" spans="68:68" customFormat="1">
      <c r="BP710763" s="90"/>
    </row>
    <row r="710764" spans="68:68" customFormat="1">
      <c r="BP710764" s="90"/>
    </row>
    <row r="710765" spans="68:68" customFormat="1">
      <c r="BP710765" s="90"/>
    </row>
    <row r="710766" spans="68:68" customFormat="1">
      <c r="BP710766" s="90"/>
    </row>
    <row r="710767" spans="68:68" customFormat="1">
      <c r="BP710767" s="90"/>
    </row>
    <row r="710768" spans="68:68" customFormat="1">
      <c r="BP710768" s="90"/>
    </row>
    <row r="710769" spans="68:68" customFormat="1">
      <c r="BP710769" s="90"/>
    </row>
    <row r="710770" spans="68:68" customFormat="1">
      <c r="BP710770" s="90"/>
    </row>
    <row r="710771" spans="68:68" customFormat="1">
      <c r="BP710771" s="90"/>
    </row>
    <row r="710772" spans="68:68" customFormat="1">
      <c r="BP710772" s="90"/>
    </row>
    <row r="710773" spans="68:68" customFormat="1">
      <c r="BP710773" s="90"/>
    </row>
    <row r="710774" spans="68:68" customFormat="1">
      <c r="BP710774" s="90"/>
    </row>
    <row r="710775" spans="68:68" customFormat="1">
      <c r="BP710775" s="90"/>
    </row>
    <row r="710776" spans="68:68" customFormat="1">
      <c r="BP710776" s="90"/>
    </row>
    <row r="710777" spans="68:68" customFormat="1">
      <c r="BP710777" s="90"/>
    </row>
    <row r="710778" spans="68:68" customFormat="1">
      <c r="BP710778" s="90"/>
    </row>
    <row r="710779" spans="68:68" customFormat="1">
      <c r="BP710779" s="90"/>
    </row>
    <row r="710780" spans="68:68" customFormat="1">
      <c r="BP710780" s="90"/>
    </row>
    <row r="710781" spans="68:68" customFormat="1">
      <c r="BP710781" s="90"/>
    </row>
    <row r="710782" spans="68:68" customFormat="1">
      <c r="BP710782" s="90"/>
    </row>
    <row r="710783" spans="68:68" customFormat="1">
      <c r="BP710783" s="90"/>
    </row>
    <row r="710784" spans="68:68" customFormat="1">
      <c r="BP710784" s="90"/>
    </row>
    <row r="710785" spans="68:68" customFormat="1">
      <c r="BP710785" s="90"/>
    </row>
    <row r="710786" spans="68:68" customFormat="1">
      <c r="BP710786" s="90"/>
    </row>
    <row r="710787" spans="68:68" customFormat="1">
      <c r="BP710787" s="90"/>
    </row>
    <row r="710788" spans="68:68" customFormat="1">
      <c r="BP710788" s="90"/>
    </row>
    <row r="710789" spans="68:68" customFormat="1">
      <c r="BP710789" s="90"/>
    </row>
    <row r="710790" spans="68:68" customFormat="1">
      <c r="BP710790" s="90"/>
    </row>
    <row r="710791" spans="68:68" customFormat="1">
      <c r="BP710791" s="90"/>
    </row>
    <row r="710792" spans="68:68" customFormat="1">
      <c r="BP710792" s="90"/>
    </row>
    <row r="710793" spans="68:68" customFormat="1">
      <c r="BP710793" s="90"/>
    </row>
    <row r="710794" spans="68:68" customFormat="1">
      <c r="BP710794" s="90"/>
    </row>
    <row r="710795" spans="68:68" customFormat="1">
      <c r="BP710795" s="90"/>
    </row>
    <row r="710796" spans="68:68" customFormat="1">
      <c r="BP710796" s="90"/>
    </row>
    <row r="710797" spans="68:68" customFormat="1">
      <c r="BP710797" s="90"/>
    </row>
    <row r="710798" spans="68:68" customFormat="1">
      <c r="BP710798" s="90"/>
    </row>
    <row r="710799" spans="68:68" customFormat="1">
      <c r="BP710799" s="90"/>
    </row>
    <row r="710800" spans="68:68" customFormat="1">
      <c r="BP710800" s="90"/>
    </row>
    <row r="710801" spans="68:68" customFormat="1">
      <c r="BP710801" s="90"/>
    </row>
    <row r="710802" spans="68:68" customFormat="1">
      <c r="BP710802" s="90"/>
    </row>
    <row r="710803" spans="68:68" customFormat="1">
      <c r="BP710803" s="90"/>
    </row>
    <row r="710804" spans="68:68" customFormat="1">
      <c r="BP710804" s="90"/>
    </row>
    <row r="710805" spans="68:68" customFormat="1">
      <c r="BP710805" s="90"/>
    </row>
    <row r="710806" spans="68:68" customFormat="1">
      <c r="BP710806" s="90"/>
    </row>
    <row r="710807" spans="68:68" customFormat="1">
      <c r="BP710807" s="90"/>
    </row>
    <row r="710808" spans="68:68" customFormat="1">
      <c r="BP710808" s="90"/>
    </row>
    <row r="710809" spans="68:68" customFormat="1">
      <c r="BP710809" s="90"/>
    </row>
    <row r="710810" spans="68:68" customFormat="1">
      <c r="BP710810" s="90"/>
    </row>
    <row r="710811" spans="68:68" customFormat="1">
      <c r="BP710811" s="90"/>
    </row>
    <row r="710812" spans="68:68" customFormat="1">
      <c r="BP710812" s="90"/>
    </row>
    <row r="710813" spans="68:68" customFormat="1">
      <c r="BP710813" s="90"/>
    </row>
    <row r="710814" spans="68:68" customFormat="1">
      <c r="BP710814" s="90"/>
    </row>
    <row r="710815" spans="68:68" customFormat="1">
      <c r="BP710815" s="90"/>
    </row>
    <row r="710816" spans="68:68" customFormat="1">
      <c r="BP710816" s="90"/>
    </row>
    <row r="710817" spans="68:68" customFormat="1">
      <c r="BP710817" s="90"/>
    </row>
    <row r="710818" spans="68:68" customFormat="1">
      <c r="BP710818" s="90"/>
    </row>
    <row r="710819" spans="68:68" customFormat="1">
      <c r="BP710819" s="90"/>
    </row>
    <row r="710820" spans="68:68" customFormat="1">
      <c r="BP710820" s="90"/>
    </row>
    <row r="710821" spans="68:68" customFormat="1">
      <c r="BP710821" s="90"/>
    </row>
    <row r="710822" spans="68:68" customFormat="1">
      <c r="BP710822" s="90"/>
    </row>
    <row r="710823" spans="68:68" customFormat="1">
      <c r="BP710823" s="90"/>
    </row>
    <row r="710824" spans="68:68" customFormat="1">
      <c r="BP710824" s="90"/>
    </row>
    <row r="710825" spans="68:68" customFormat="1">
      <c r="BP710825" s="90"/>
    </row>
    <row r="710826" spans="68:68" customFormat="1">
      <c r="BP710826" s="90"/>
    </row>
    <row r="710827" spans="68:68" customFormat="1">
      <c r="BP710827" s="90"/>
    </row>
    <row r="710828" spans="68:68" customFormat="1">
      <c r="BP710828" s="90"/>
    </row>
    <row r="710829" spans="68:68" customFormat="1">
      <c r="BP710829" s="90"/>
    </row>
    <row r="710830" spans="68:68" customFormat="1">
      <c r="BP710830" s="90"/>
    </row>
    <row r="710831" spans="68:68" customFormat="1">
      <c r="BP710831" s="90"/>
    </row>
    <row r="710832" spans="68:68" customFormat="1">
      <c r="BP710832" s="90"/>
    </row>
    <row r="710833" spans="68:68" customFormat="1">
      <c r="BP710833" s="90"/>
    </row>
    <row r="710834" spans="68:68" customFormat="1">
      <c r="BP710834" s="90"/>
    </row>
    <row r="710835" spans="68:68" customFormat="1">
      <c r="BP710835" s="90"/>
    </row>
    <row r="710836" spans="68:68" customFormat="1">
      <c r="BP710836" s="90"/>
    </row>
    <row r="710837" spans="68:68" customFormat="1">
      <c r="BP710837" s="90"/>
    </row>
    <row r="710838" spans="68:68" customFormat="1">
      <c r="BP710838" s="90"/>
    </row>
    <row r="710839" spans="68:68" customFormat="1">
      <c r="BP710839" s="90"/>
    </row>
    <row r="710840" spans="68:68" customFormat="1">
      <c r="BP710840" s="90"/>
    </row>
    <row r="710841" spans="68:68" customFormat="1">
      <c r="BP710841" s="90"/>
    </row>
    <row r="710842" spans="68:68" customFormat="1">
      <c r="BP710842" s="90"/>
    </row>
    <row r="710843" spans="68:68" customFormat="1">
      <c r="BP710843" s="90"/>
    </row>
    <row r="710844" spans="68:68" customFormat="1">
      <c r="BP710844" s="90"/>
    </row>
    <row r="710845" spans="68:68" customFormat="1">
      <c r="BP710845" s="90"/>
    </row>
    <row r="710846" spans="68:68" customFormat="1">
      <c r="BP710846" s="90"/>
    </row>
    <row r="710847" spans="68:68" customFormat="1">
      <c r="BP710847" s="90"/>
    </row>
    <row r="710848" spans="68:68" customFormat="1">
      <c r="BP710848" s="90"/>
    </row>
    <row r="710849" spans="68:68" customFormat="1">
      <c r="BP710849" s="90"/>
    </row>
    <row r="710850" spans="68:68" customFormat="1">
      <c r="BP710850" s="90"/>
    </row>
    <row r="710851" spans="68:68" customFormat="1">
      <c r="BP710851" s="90"/>
    </row>
    <row r="710852" spans="68:68" customFormat="1">
      <c r="BP710852" s="90"/>
    </row>
    <row r="710853" spans="68:68" customFormat="1">
      <c r="BP710853" s="90"/>
    </row>
    <row r="710854" spans="68:68" customFormat="1">
      <c r="BP710854" s="90"/>
    </row>
    <row r="710855" spans="68:68" customFormat="1">
      <c r="BP710855" s="90"/>
    </row>
    <row r="710856" spans="68:68" customFormat="1">
      <c r="BP710856" s="90"/>
    </row>
    <row r="710857" spans="68:68" customFormat="1">
      <c r="BP710857" s="90"/>
    </row>
    <row r="710858" spans="68:68" customFormat="1">
      <c r="BP710858" s="90"/>
    </row>
    <row r="710859" spans="68:68" customFormat="1">
      <c r="BP710859" s="90"/>
    </row>
    <row r="710860" spans="68:68" customFormat="1">
      <c r="BP710860" s="90"/>
    </row>
    <row r="710861" spans="68:68" customFormat="1">
      <c r="BP710861" s="90"/>
    </row>
    <row r="710862" spans="68:68" customFormat="1">
      <c r="BP710862" s="90"/>
    </row>
    <row r="710863" spans="68:68" customFormat="1">
      <c r="BP710863" s="90"/>
    </row>
    <row r="710864" spans="68:68" customFormat="1">
      <c r="BP710864" s="90"/>
    </row>
    <row r="710865" spans="68:68" customFormat="1">
      <c r="BP710865" s="90"/>
    </row>
    <row r="710866" spans="68:68" customFormat="1">
      <c r="BP710866" s="90"/>
    </row>
    <row r="710867" spans="68:68" customFormat="1">
      <c r="BP710867" s="90"/>
    </row>
    <row r="710868" spans="68:68" customFormat="1">
      <c r="BP710868" s="90"/>
    </row>
    <row r="710869" spans="68:68" customFormat="1">
      <c r="BP710869" s="90"/>
    </row>
    <row r="710870" spans="68:68" customFormat="1">
      <c r="BP710870" s="90"/>
    </row>
    <row r="710871" spans="68:68" customFormat="1">
      <c r="BP710871" s="90"/>
    </row>
    <row r="710872" spans="68:68" customFormat="1">
      <c r="BP710872" s="90"/>
    </row>
    <row r="710873" spans="68:68" customFormat="1">
      <c r="BP710873" s="90"/>
    </row>
    <row r="710874" spans="68:68" customFormat="1">
      <c r="BP710874" s="90"/>
    </row>
    <row r="710875" spans="68:68" customFormat="1">
      <c r="BP710875" s="90"/>
    </row>
    <row r="710876" spans="68:68" customFormat="1">
      <c r="BP710876" s="90"/>
    </row>
    <row r="710877" spans="68:68" customFormat="1">
      <c r="BP710877" s="90"/>
    </row>
    <row r="710878" spans="68:68" customFormat="1">
      <c r="BP710878" s="90"/>
    </row>
    <row r="710879" spans="68:68" customFormat="1">
      <c r="BP710879" s="90"/>
    </row>
    <row r="710880" spans="68:68" customFormat="1">
      <c r="BP710880" s="90"/>
    </row>
    <row r="710881" spans="68:68" customFormat="1">
      <c r="BP710881" s="90"/>
    </row>
    <row r="710882" spans="68:68" customFormat="1">
      <c r="BP710882" s="90"/>
    </row>
    <row r="710883" spans="68:68" customFormat="1">
      <c r="BP710883" s="90"/>
    </row>
    <row r="710884" spans="68:68" customFormat="1">
      <c r="BP710884" s="90"/>
    </row>
    <row r="710885" spans="68:68" customFormat="1">
      <c r="BP710885" s="90"/>
    </row>
    <row r="710886" spans="68:68" customFormat="1">
      <c r="BP710886" s="90"/>
    </row>
    <row r="710887" spans="68:68" customFormat="1">
      <c r="BP710887" s="90"/>
    </row>
    <row r="710888" spans="68:68" customFormat="1">
      <c r="BP710888" s="90"/>
    </row>
    <row r="710889" spans="68:68" customFormat="1">
      <c r="BP710889" s="90"/>
    </row>
    <row r="710890" spans="68:68" customFormat="1">
      <c r="BP710890" s="90"/>
    </row>
    <row r="710891" spans="68:68" customFormat="1">
      <c r="BP710891" s="90"/>
    </row>
    <row r="710892" spans="68:68" customFormat="1">
      <c r="BP710892" s="90"/>
    </row>
    <row r="710893" spans="68:68" customFormat="1">
      <c r="BP710893" s="90"/>
    </row>
    <row r="710894" spans="68:68" customFormat="1">
      <c r="BP710894" s="90"/>
    </row>
    <row r="710895" spans="68:68" customFormat="1">
      <c r="BP710895" s="90"/>
    </row>
    <row r="710896" spans="68:68" customFormat="1">
      <c r="BP710896" s="90"/>
    </row>
    <row r="710897" spans="68:68" customFormat="1">
      <c r="BP710897" s="90"/>
    </row>
    <row r="710898" spans="68:68" customFormat="1">
      <c r="BP710898" s="90"/>
    </row>
    <row r="710899" spans="68:68" customFormat="1">
      <c r="BP710899" s="90"/>
    </row>
    <row r="710900" spans="68:68" customFormat="1">
      <c r="BP710900" s="90"/>
    </row>
    <row r="710901" spans="68:68" customFormat="1">
      <c r="BP710901" s="90"/>
    </row>
    <row r="710902" spans="68:68" customFormat="1">
      <c r="BP710902" s="90"/>
    </row>
    <row r="710903" spans="68:68" customFormat="1">
      <c r="BP710903" s="90"/>
    </row>
    <row r="710904" spans="68:68" customFormat="1">
      <c r="BP710904" s="90"/>
    </row>
    <row r="710905" spans="68:68" customFormat="1">
      <c r="BP710905" s="90"/>
    </row>
    <row r="710906" spans="68:68" customFormat="1">
      <c r="BP710906" s="90"/>
    </row>
    <row r="710907" spans="68:68" customFormat="1">
      <c r="BP710907" s="90"/>
    </row>
    <row r="710908" spans="68:68" customFormat="1">
      <c r="BP710908" s="90"/>
    </row>
    <row r="710909" spans="68:68" customFormat="1">
      <c r="BP710909" s="90"/>
    </row>
    <row r="710910" spans="68:68" customFormat="1">
      <c r="BP710910" s="90"/>
    </row>
    <row r="710911" spans="68:68" customFormat="1">
      <c r="BP710911" s="90"/>
    </row>
    <row r="710912" spans="68:68" customFormat="1">
      <c r="BP710912" s="90"/>
    </row>
    <row r="710913" spans="68:68" customFormat="1">
      <c r="BP710913" s="90"/>
    </row>
    <row r="710914" spans="68:68" customFormat="1">
      <c r="BP710914" s="90"/>
    </row>
    <row r="710915" spans="68:68" customFormat="1">
      <c r="BP710915" s="90"/>
    </row>
    <row r="710916" spans="68:68" customFormat="1">
      <c r="BP710916" s="90"/>
    </row>
    <row r="710917" spans="68:68" customFormat="1">
      <c r="BP710917" s="90"/>
    </row>
    <row r="710918" spans="68:68" customFormat="1">
      <c r="BP710918" s="90"/>
    </row>
    <row r="710919" spans="68:68" customFormat="1">
      <c r="BP710919" s="90"/>
    </row>
    <row r="710920" spans="68:68" customFormat="1">
      <c r="BP710920" s="90"/>
    </row>
    <row r="710921" spans="68:68" customFormat="1">
      <c r="BP710921" s="90"/>
    </row>
    <row r="710922" spans="68:68" customFormat="1">
      <c r="BP710922" s="90"/>
    </row>
    <row r="710923" spans="68:68" customFormat="1">
      <c r="BP710923" s="90"/>
    </row>
    <row r="710924" spans="68:68" customFormat="1">
      <c r="BP710924" s="90"/>
    </row>
    <row r="710925" spans="68:68" customFormat="1">
      <c r="BP710925" s="90"/>
    </row>
    <row r="710926" spans="68:68" customFormat="1">
      <c r="BP710926" s="90"/>
    </row>
    <row r="710927" spans="68:68" customFormat="1">
      <c r="BP710927" s="90"/>
    </row>
    <row r="710928" spans="68:68" customFormat="1">
      <c r="BP710928" s="90"/>
    </row>
    <row r="710929" spans="68:68" customFormat="1">
      <c r="BP710929" s="90"/>
    </row>
    <row r="710930" spans="68:68" customFormat="1">
      <c r="BP710930" s="90"/>
    </row>
    <row r="710931" spans="68:68" customFormat="1">
      <c r="BP710931" s="90"/>
    </row>
    <row r="710932" spans="68:68" customFormat="1">
      <c r="BP710932" s="90"/>
    </row>
    <row r="710933" spans="68:68" customFormat="1">
      <c r="BP710933" s="90"/>
    </row>
    <row r="710934" spans="68:68" customFormat="1">
      <c r="BP710934" s="90"/>
    </row>
    <row r="710935" spans="68:68" customFormat="1">
      <c r="BP710935" s="90"/>
    </row>
    <row r="710936" spans="68:68" customFormat="1">
      <c r="BP710936" s="90"/>
    </row>
    <row r="710937" spans="68:68" customFormat="1">
      <c r="BP710937" s="90"/>
    </row>
    <row r="710938" spans="68:68" customFormat="1">
      <c r="BP710938" s="90"/>
    </row>
    <row r="710939" spans="68:68" customFormat="1">
      <c r="BP710939" s="90"/>
    </row>
    <row r="710940" spans="68:68" customFormat="1">
      <c r="BP710940" s="90"/>
    </row>
    <row r="710941" spans="68:68" customFormat="1">
      <c r="BP710941" s="90"/>
    </row>
    <row r="710942" spans="68:68" customFormat="1">
      <c r="BP710942" s="90"/>
    </row>
    <row r="710943" spans="68:68" customFormat="1">
      <c r="BP710943" s="90"/>
    </row>
    <row r="710944" spans="68:68" customFormat="1">
      <c r="BP710944" s="90"/>
    </row>
    <row r="710945" spans="68:68" customFormat="1">
      <c r="BP710945" s="90"/>
    </row>
    <row r="710946" spans="68:68" customFormat="1">
      <c r="BP710946" s="90"/>
    </row>
    <row r="710947" spans="68:68" customFormat="1">
      <c r="BP710947" s="90"/>
    </row>
    <row r="710948" spans="68:68" customFormat="1">
      <c r="BP710948" s="90"/>
    </row>
    <row r="710949" spans="68:68" customFormat="1">
      <c r="BP710949" s="90"/>
    </row>
    <row r="710950" spans="68:68" customFormat="1">
      <c r="BP710950" s="90"/>
    </row>
    <row r="710951" spans="68:68" customFormat="1">
      <c r="BP710951" s="90"/>
    </row>
    <row r="710952" spans="68:68" customFormat="1">
      <c r="BP710952" s="90"/>
    </row>
    <row r="710953" spans="68:68" customFormat="1">
      <c r="BP710953" s="90"/>
    </row>
    <row r="710954" spans="68:68" customFormat="1">
      <c r="BP710954" s="90"/>
    </row>
    <row r="710955" spans="68:68" customFormat="1">
      <c r="BP710955" s="90"/>
    </row>
    <row r="710956" spans="68:68" customFormat="1">
      <c r="BP710956" s="90"/>
    </row>
    <row r="710957" spans="68:68" customFormat="1">
      <c r="BP710957" s="90"/>
    </row>
    <row r="710958" spans="68:68" customFormat="1">
      <c r="BP710958" s="90"/>
    </row>
    <row r="710959" spans="68:68" customFormat="1">
      <c r="BP710959" s="90"/>
    </row>
    <row r="710960" spans="68:68" customFormat="1">
      <c r="BP710960" s="90"/>
    </row>
    <row r="710961" spans="68:68" customFormat="1">
      <c r="BP710961" s="90"/>
    </row>
    <row r="710962" spans="68:68" customFormat="1">
      <c r="BP710962" s="90"/>
    </row>
    <row r="710963" spans="68:68" customFormat="1">
      <c r="BP710963" s="90"/>
    </row>
    <row r="710964" spans="68:68" customFormat="1">
      <c r="BP710964" s="90"/>
    </row>
    <row r="710965" spans="68:68" customFormat="1">
      <c r="BP710965" s="90"/>
    </row>
    <row r="710966" spans="68:68" customFormat="1">
      <c r="BP710966" s="90"/>
    </row>
    <row r="710967" spans="68:68" customFormat="1">
      <c r="BP710967" s="90"/>
    </row>
    <row r="710968" spans="68:68" customFormat="1">
      <c r="BP710968" s="90"/>
    </row>
    <row r="710969" spans="68:68" customFormat="1">
      <c r="BP710969" s="90"/>
    </row>
    <row r="710970" spans="68:68" customFormat="1">
      <c r="BP710970" s="90"/>
    </row>
    <row r="710971" spans="68:68" customFormat="1">
      <c r="BP710971" s="90"/>
    </row>
    <row r="710972" spans="68:68" customFormat="1">
      <c r="BP710972" s="90"/>
    </row>
    <row r="710973" spans="68:68" customFormat="1">
      <c r="BP710973" s="90"/>
    </row>
    <row r="710974" spans="68:68" customFormat="1">
      <c r="BP710974" s="90"/>
    </row>
    <row r="710975" spans="68:68" customFormat="1">
      <c r="BP710975" s="90"/>
    </row>
    <row r="710976" spans="68:68" customFormat="1">
      <c r="BP710976" s="90"/>
    </row>
    <row r="710977" spans="68:68" customFormat="1">
      <c r="BP710977" s="90"/>
    </row>
    <row r="710978" spans="68:68" customFormat="1">
      <c r="BP710978" s="90"/>
    </row>
    <row r="710979" spans="68:68" customFormat="1">
      <c r="BP710979" s="90"/>
    </row>
    <row r="710980" spans="68:68" customFormat="1">
      <c r="BP710980" s="90"/>
    </row>
    <row r="710981" spans="68:68" customFormat="1">
      <c r="BP710981" s="90"/>
    </row>
    <row r="710982" spans="68:68" customFormat="1">
      <c r="BP710982" s="90"/>
    </row>
    <row r="710983" spans="68:68" customFormat="1">
      <c r="BP710983" s="90"/>
    </row>
    <row r="710984" spans="68:68" customFormat="1">
      <c r="BP710984" s="90"/>
    </row>
    <row r="710985" spans="68:68" customFormat="1">
      <c r="BP710985" s="90"/>
    </row>
    <row r="710986" spans="68:68" customFormat="1">
      <c r="BP710986" s="90"/>
    </row>
    <row r="710987" spans="68:68" customFormat="1">
      <c r="BP710987" s="90"/>
    </row>
    <row r="710988" spans="68:68" customFormat="1">
      <c r="BP710988" s="90"/>
    </row>
    <row r="710989" spans="68:68" customFormat="1">
      <c r="BP710989" s="90"/>
    </row>
    <row r="710990" spans="68:68" customFormat="1">
      <c r="BP710990" s="90"/>
    </row>
    <row r="710991" spans="68:68" customFormat="1">
      <c r="BP710991" s="90"/>
    </row>
    <row r="710992" spans="68:68" customFormat="1">
      <c r="BP710992" s="90"/>
    </row>
    <row r="710993" spans="68:68" customFormat="1">
      <c r="BP710993" s="90"/>
    </row>
    <row r="710994" spans="68:68" customFormat="1">
      <c r="BP710994" s="90"/>
    </row>
    <row r="710995" spans="68:68" customFormat="1">
      <c r="BP710995" s="90"/>
    </row>
    <row r="710996" spans="68:68" customFormat="1">
      <c r="BP710996" s="90"/>
    </row>
    <row r="710997" spans="68:68" customFormat="1">
      <c r="BP710997" s="90"/>
    </row>
    <row r="710998" spans="68:68" customFormat="1">
      <c r="BP710998" s="90"/>
    </row>
    <row r="710999" spans="68:68" customFormat="1">
      <c r="BP710999" s="90"/>
    </row>
    <row r="711000" spans="68:68" customFormat="1">
      <c r="BP711000" s="90"/>
    </row>
    <row r="711001" spans="68:68" customFormat="1">
      <c r="BP711001" s="90"/>
    </row>
    <row r="711002" spans="68:68" customFormat="1">
      <c r="BP711002" s="90"/>
    </row>
    <row r="711003" spans="68:68" customFormat="1">
      <c r="BP711003" s="90"/>
    </row>
    <row r="711004" spans="68:68" customFormat="1">
      <c r="BP711004" s="90"/>
    </row>
    <row r="711005" spans="68:68" customFormat="1">
      <c r="BP711005" s="90"/>
    </row>
    <row r="711006" spans="68:68" customFormat="1">
      <c r="BP711006" s="90"/>
    </row>
    <row r="711007" spans="68:68" customFormat="1">
      <c r="BP711007" s="90"/>
    </row>
    <row r="711008" spans="68:68" customFormat="1">
      <c r="BP711008" s="90"/>
    </row>
    <row r="711009" spans="68:68" customFormat="1">
      <c r="BP711009" s="90"/>
    </row>
    <row r="711010" spans="68:68" customFormat="1">
      <c r="BP711010" s="90"/>
    </row>
    <row r="711011" spans="68:68" customFormat="1">
      <c r="BP711011" s="90"/>
    </row>
    <row r="711012" spans="68:68" customFormat="1">
      <c r="BP711012" s="90"/>
    </row>
    <row r="711013" spans="68:68" customFormat="1">
      <c r="BP711013" s="90"/>
    </row>
    <row r="711014" spans="68:68" customFormat="1">
      <c r="BP711014" s="90"/>
    </row>
    <row r="711015" spans="68:68" customFormat="1">
      <c r="BP711015" s="90"/>
    </row>
    <row r="711016" spans="68:68" customFormat="1">
      <c r="BP711016" s="90"/>
    </row>
    <row r="711017" spans="68:68" customFormat="1">
      <c r="BP711017" s="90"/>
    </row>
    <row r="711018" spans="68:68" customFormat="1">
      <c r="BP711018" s="90"/>
    </row>
    <row r="711019" spans="68:68" customFormat="1">
      <c r="BP711019" s="90"/>
    </row>
    <row r="711020" spans="68:68" customFormat="1">
      <c r="BP711020" s="90"/>
    </row>
    <row r="711021" spans="68:68" customFormat="1">
      <c r="BP711021" s="90"/>
    </row>
    <row r="711022" spans="68:68" customFormat="1">
      <c r="BP711022" s="90"/>
    </row>
    <row r="711023" spans="68:68" customFormat="1">
      <c r="BP711023" s="90"/>
    </row>
    <row r="711024" spans="68:68" customFormat="1">
      <c r="BP711024" s="90"/>
    </row>
    <row r="711025" spans="68:68" customFormat="1">
      <c r="BP711025" s="90"/>
    </row>
    <row r="711026" spans="68:68" customFormat="1">
      <c r="BP711026" s="90"/>
    </row>
    <row r="711027" spans="68:68" customFormat="1">
      <c r="BP711027" s="90"/>
    </row>
    <row r="711028" spans="68:68" customFormat="1">
      <c r="BP711028" s="90"/>
    </row>
    <row r="711029" spans="68:68" customFormat="1">
      <c r="BP711029" s="90"/>
    </row>
    <row r="711030" spans="68:68" customFormat="1">
      <c r="BP711030" s="90"/>
    </row>
    <row r="711031" spans="68:68" customFormat="1">
      <c r="BP711031" s="90"/>
    </row>
    <row r="711032" spans="68:68" customFormat="1">
      <c r="BP711032" s="90"/>
    </row>
    <row r="711033" spans="68:68" customFormat="1">
      <c r="BP711033" s="90"/>
    </row>
    <row r="711034" spans="68:68" customFormat="1">
      <c r="BP711034" s="90"/>
    </row>
    <row r="711035" spans="68:68" customFormat="1">
      <c r="BP711035" s="90"/>
    </row>
    <row r="711036" spans="68:68" customFormat="1">
      <c r="BP711036" s="90"/>
    </row>
    <row r="711037" spans="68:68" customFormat="1">
      <c r="BP711037" s="90"/>
    </row>
    <row r="711038" spans="68:68" customFormat="1">
      <c r="BP711038" s="90"/>
    </row>
    <row r="711039" spans="68:68" customFormat="1">
      <c r="BP711039" s="90"/>
    </row>
    <row r="711040" spans="68:68" customFormat="1">
      <c r="BP711040" s="90"/>
    </row>
    <row r="711041" spans="68:68" customFormat="1">
      <c r="BP711041" s="90"/>
    </row>
    <row r="711042" spans="68:68" customFormat="1">
      <c r="BP711042" s="90"/>
    </row>
    <row r="711043" spans="68:68" customFormat="1">
      <c r="BP711043" s="90"/>
    </row>
    <row r="711044" spans="68:68" customFormat="1">
      <c r="BP711044" s="90"/>
    </row>
    <row r="711045" spans="68:68" customFormat="1">
      <c r="BP711045" s="90"/>
    </row>
    <row r="711046" spans="68:68" customFormat="1">
      <c r="BP711046" s="90"/>
    </row>
    <row r="711047" spans="68:68" customFormat="1">
      <c r="BP711047" s="90"/>
    </row>
    <row r="711048" spans="68:68" customFormat="1">
      <c r="BP711048" s="90"/>
    </row>
    <row r="711049" spans="68:68" customFormat="1">
      <c r="BP711049" s="90"/>
    </row>
    <row r="711050" spans="68:68" customFormat="1">
      <c r="BP711050" s="90"/>
    </row>
    <row r="711051" spans="68:68" customFormat="1">
      <c r="BP711051" s="90"/>
    </row>
    <row r="711052" spans="68:68" customFormat="1">
      <c r="BP711052" s="90"/>
    </row>
    <row r="711053" spans="68:68" customFormat="1">
      <c r="BP711053" s="90"/>
    </row>
    <row r="711054" spans="68:68" customFormat="1">
      <c r="BP711054" s="90"/>
    </row>
    <row r="711055" spans="68:68" customFormat="1">
      <c r="BP711055" s="90"/>
    </row>
    <row r="711056" spans="68:68" customFormat="1">
      <c r="BP711056" s="90"/>
    </row>
    <row r="711057" spans="68:68" customFormat="1">
      <c r="BP711057" s="90"/>
    </row>
    <row r="711058" spans="68:68" customFormat="1">
      <c r="BP711058" s="90"/>
    </row>
    <row r="711059" spans="68:68" customFormat="1">
      <c r="BP711059" s="90"/>
    </row>
    <row r="711060" spans="68:68" customFormat="1">
      <c r="BP711060" s="90"/>
    </row>
    <row r="711061" spans="68:68" customFormat="1">
      <c r="BP711061" s="90"/>
    </row>
    <row r="711062" spans="68:68" customFormat="1">
      <c r="BP711062" s="90"/>
    </row>
    <row r="711063" spans="68:68" customFormat="1">
      <c r="BP711063" s="90"/>
    </row>
    <row r="711064" spans="68:68" customFormat="1">
      <c r="BP711064" s="90"/>
    </row>
    <row r="711065" spans="68:68" customFormat="1">
      <c r="BP711065" s="90"/>
    </row>
    <row r="711066" spans="68:68" customFormat="1">
      <c r="BP711066" s="90"/>
    </row>
    <row r="711067" spans="68:68" customFormat="1">
      <c r="BP711067" s="90"/>
    </row>
    <row r="711068" spans="68:68" customFormat="1">
      <c r="BP711068" s="90"/>
    </row>
    <row r="711069" spans="68:68" customFormat="1">
      <c r="BP711069" s="90"/>
    </row>
    <row r="711070" spans="68:68" customFormat="1">
      <c r="BP711070" s="90"/>
    </row>
    <row r="711071" spans="68:68" customFormat="1">
      <c r="BP711071" s="90"/>
    </row>
    <row r="711072" spans="68:68" customFormat="1">
      <c r="BP711072" s="90"/>
    </row>
    <row r="711073" spans="68:68" customFormat="1">
      <c r="BP711073" s="90"/>
    </row>
    <row r="711074" spans="68:68" customFormat="1">
      <c r="BP711074" s="90"/>
    </row>
    <row r="711075" spans="68:68" customFormat="1">
      <c r="BP711075" s="90"/>
    </row>
    <row r="711076" spans="68:68" customFormat="1">
      <c r="BP711076" s="90"/>
    </row>
    <row r="711077" spans="68:68" customFormat="1">
      <c r="BP711077" s="90"/>
    </row>
    <row r="711078" spans="68:68" customFormat="1">
      <c r="BP711078" s="90"/>
    </row>
    <row r="711079" spans="68:68" customFormat="1">
      <c r="BP711079" s="90"/>
    </row>
    <row r="711080" spans="68:68" customFormat="1">
      <c r="BP711080" s="90"/>
    </row>
    <row r="711081" spans="68:68" customFormat="1">
      <c r="BP711081" s="90"/>
    </row>
    <row r="711082" spans="68:68" customFormat="1">
      <c r="BP711082" s="90"/>
    </row>
    <row r="711083" spans="68:68" customFormat="1">
      <c r="BP711083" s="90"/>
    </row>
    <row r="711084" spans="68:68" customFormat="1">
      <c r="BP711084" s="90"/>
    </row>
    <row r="711085" spans="68:68" customFormat="1">
      <c r="BP711085" s="90"/>
    </row>
    <row r="711086" spans="68:68" customFormat="1">
      <c r="BP711086" s="90"/>
    </row>
    <row r="711087" spans="68:68" customFormat="1">
      <c r="BP711087" s="90"/>
    </row>
    <row r="711088" spans="68:68" customFormat="1">
      <c r="BP711088" s="90"/>
    </row>
    <row r="711089" spans="68:68" customFormat="1">
      <c r="BP711089" s="90"/>
    </row>
    <row r="711090" spans="68:68" customFormat="1">
      <c r="BP711090" s="90"/>
    </row>
    <row r="711091" spans="68:68" customFormat="1">
      <c r="BP711091" s="90"/>
    </row>
    <row r="711092" spans="68:68" customFormat="1">
      <c r="BP711092" s="90"/>
    </row>
    <row r="711093" spans="68:68" customFormat="1">
      <c r="BP711093" s="90"/>
    </row>
    <row r="711094" spans="68:68" customFormat="1">
      <c r="BP711094" s="90"/>
    </row>
    <row r="711095" spans="68:68" customFormat="1">
      <c r="BP711095" s="90"/>
    </row>
    <row r="711096" spans="68:68" customFormat="1">
      <c r="BP711096" s="90"/>
    </row>
    <row r="711097" spans="68:68" customFormat="1">
      <c r="BP711097" s="90"/>
    </row>
    <row r="711098" spans="68:68" customFormat="1">
      <c r="BP711098" s="90"/>
    </row>
    <row r="711099" spans="68:68" customFormat="1">
      <c r="BP711099" s="90"/>
    </row>
    <row r="711100" spans="68:68" customFormat="1">
      <c r="BP711100" s="90"/>
    </row>
    <row r="711101" spans="68:68" customFormat="1">
      <c r="BP711101" s="90"/>
    </row>
    <row r="711102" spans="68:68" customFormat="1">
      <c r="BP711102" s="90"/>
    </row>
    <row r="711103" spans="68:68" customFormat="1">
      <c r="BP711103" s="90"/>
    </row>
    <row r="711104" spans="68:68" customFormat="1">
      <c r="BP711104" s="90"/>
    </row>
    <row r="711105" spans="68:68" customFormat="1">
      <c r="BP711105" s="90"/>
    </row>
    <row r="711106" spans="68:68" customFormat="1">
      <c r="BP711106" s="90"/>
    </row>
    <row r="711107" spans="68:68" customFormat="1">
      <c r="BP711107" s="90"/>
    </row>
    <row r="711108" spans="68:68" customFormat="1">
      <c r="BP711108" s="90"/>
    </row>
    <row r="711109" spans="68:68" customFormat="1">
      <c r="BP711109" s="90"/>
    </row>
    <row r="711110" spans="68:68" customFormat="1">
      <c r="BP711110" s="90"/>
    </row>
    <row r="711111" spans="68:68" customFormat="1">
      <c r="BP711111" s="90"/>
    </row>
    <row r="711112" spans="68:68" customFormat="1">
      <c r="BP711112" s="90"/>
    </row>
    <row r="711113" spans="68:68" customFormat="1">
      <c r="BP711113" s="90"/>
    </row>
    <row r="711114" spans="68:68" customFormat="1">
      <c r="BP711114" s="90"/>
    </row>
    <row r="711115" spans="68:68" customFormat="1">
      <c r="BP711115" s="90"/>
    </row>
    <row r="711116" spans="68:68" customFormat="1">
      <c r="BP711116" s="90"/>
    </row>
    <row r="711117" spans="68:68" customFormat="1">
      <c r="BP711117" s="90"/>
    </row>
    <row r="711118" spans="68:68" customFormat="1">
      <c r="BP711118" s="90"/>
    </row>
    <row r="711119" spans="68:68" customFormat="1">
      <c r="BP711119" s="90"/>
    </row>
    <row r="711120" spans="68:68" customFormat="1">
      <c r="BP711120" s="90"/>
    </row>
    <row r="711121" spans="68:68" customFormat="1">
      <c r="BP711121" s="90"/>
    </row>
    <row r="711122" spans="68:68" customFormat="1">
      <c r="BP711122" s="90"/>
    </row>
    <row r="711123" spans="68:68" customFormat="1">
      <c r="BP711123" s="90"/>
    </row>
    <row r="711124" spans="68:68" customFormat="1">
      <c r="BP711124" s="90"/>
    </row>
    <row r="711125" spans="68:68" customFormat="1">
      <c r="BP711125" s="90"/>
    </row>
    <row r="711126" spans="68:68" customFormat="1">
      <c r="BP711126" s="90"/>
    </row>
    <row r="711127" spans="68:68" customFormat="1">
      <c r="BP711127" s="90"/>
    </row>
    <row r="711128" spans="68:68" customFormat="1">
      <c r="BP711128" s="90"/>
    </row>
    <row r="711129" spans="68:68" customFormat="1">
      <c r="BP711129" s="90"/>
    </row>
    <row r="711130" spans="68:68" customFormat="1">
      <c r="BP711130" s="90"/>
    </row>
    <row r="711131" spans="68:68" customFormat="1">
      <c r="BP711131" s="90"/>
    </row>
    <row r="711132" spans="68:68" customFormat="1">
      <c r="BP711132" s="90"/>
    </row>
    <row r="711133" spans="68:68" customFormat="1">
      <c r="BP711133" s="90"/>
    </row>
    <row r="711134" spans="68:68" customFormat="1">
      <c r="BP711134" s="90"/>
    </row>
    <row r="711135" spans="68:68" customFormat="1">
      <c r="BP711135" s="90"/>
    </row>
    <row r="711136" spans="68:68" customFormat="1">
      <c r="BP711136" s="90"/>
    </row>
    <row r="711137" spans="68:68" customFormat="1">
      <c r="BP711137" s="90"/>
    </row>
    <row r="711138" spans="68:68" customFormat="1">
      <c r="BP711138" s="90"/>
    </row>
    <row r="711139" spans="68:68" customFormat="1">
      <c r="BP711139" s="90"/>
    </row>
    <row r="711140" spans="68:68" customFormat="1">
      <c r="BP711140" s="90"/>
    </row>
    <row r="711141" spans="68:68" customFormat="1">
      <c r="BP711141" s="90"/>
    </row>
    <row r="711142" spans="68:68" customFormat="1">
      <c r="BP711142" s="90"/>
    </row>
    <row r="711143" spans="68:68" customFormat="1">
      <c r="BP711143" s="90"/>
    </row>
    <row r="711144" spans="68:68" customFormat="1">
      <c r="BP711144" s="90"/>
    </row>
    <row r="711145" spans="68:68" customFormat="1">
      <c r="BP711145" s="90"/>
    </row>
    <row r="711146" spans="68:68" customFormat="1">
      <c r="BP711146" s="90"/>
    </row>
    <row r="711147" spans="68:68" customFormat="1">
      <c r="BP711147" s="90"/>
    </row>
    <row r="711148" spans="68:68" customFormat="1">
      <c r="BP711148" s="90"/>
    </row>
    <row r="711149" spans="68:68" customFormat="1">
      <c r="BP711149" s="90"/>
    </row>
    <row r="711150" spans="68:68" customFormat="1">
      <c r="BP711150" s="90"/>
    </row>
    <row r="711151" spans="68:68" customFormat="1">
      <c r="BP711151" s="90"/>
    </row>
    <row r="711152" spans="68:68" customFormat="1">
      <c r="BP711152" s="90"/>
    </row>
    <row r="711153" spans="68:68" customFormat="1">
      <c r="BP711153" s="90"/>
    </row>
    <row r="711154" spans="68:68" customFormat="1">
      <c r="BP711154" s="90"/>
    </row>
    <row r="711155" spans="68:68" customFormat="1">
      <c r="BP711155" s="90"/>
    </row>
    <row r="711156" spans="68:68" customFormat="1">
      <c r="BP711156" s="90"/>
    </row>
    <row r="711157" spans="68:68" customFormat="1">
      <c r="BP711157" s="90"/>
    </row>
    <row r="711158" spans="68:68" customFormat="1">
      <c r="BP711158" s="90"/>
    </row>
    <row r="711159" spans="68:68" customFormat="1">
      <c r="BP711159" s="90"/>
    </row>
    <row r="711160" spans="68:68" customFormat="1">
      <c r="BP711160" s="90"/>
    </row>
    <row r="711161" spans="68:68" customFormat="1">
      <c r="BP711161" s="90"/>
    </row>
    <row r="711162" spans="68:68" customFormat="1">
      <c r="BP711162" s="90"/>
    </row>
    <row r="711163" spans="68:68" customFormat="1">
      <c r="BP711163" s="90"/>
    </row>
    <row r="711164" spans="68:68" customFormat="1">
      <c r="BP711164" s="90"/>
    </row>
    <row r="711165" spans="68:68" customFormat="1">
      <c r="BP711165" s="90"/>
    </row>
    <row r="711166" spans="68:68" customFormat="1">
      <c r="BP711166" s="90"/>
    </row>
    <row r="711167" spans="68:68" customFormat="1">
      <c r="BP711167" s="90"/>
    </row>
    <row r="711168" spans="68:68" customFormat="1">
      <c r="BP711168" s="90"/>
    </row>
    <row r="711169" spans="68:68" customFormat="1">
      <c r="BP711169" s="90"/>
    </row>
    <row r="711170" spans="68:68" customFormat="1">
      <c r="BP711170" s="90"/>
    </row>
    <row r="711171" spans="68:68" customFormat="1">
      <c r="BP711171" s="90"/>
    </row>
    <row r="711172" spans="68:68" customFormat="1">
      <c r="BP711172" s="90"/>
    </row>
    <row r="711173" spans="68:68" customFormat="1">
      <c r="BP711173" s="90"/>
    </row>
    <row r="711174" spans="68:68" customFormat="1">
      <c r="BP711174" s="90"/>
    </row>
    <row r="711175" spans="68:68" customFormat="1">
      <c r="BP711175" s="90"/>
    </row>
    <row r="711176" spans="68:68" customFormat="1">
      <c r="BP711176" s="90"/>
    </row>
    <row r="711177" spans="68:68" customFormat="1">
      <c r="BP711177" s="90"/>
    </row>
    <row r="711178" spans="68:68" customFormat="1">
      <c r="BP711178" s="90"/>
    </row>
    <row r="711179" spans="68:68" customFormat="1">
      <c r="BP711179" s="90"/>
    </row>
    <row r="711180" spans="68:68" customFormat="1">
      <c r="BP711180" s="90"/>
    </row>
    <row r="711181" spans="68:68" customFormat="1">
      <c r="BP711181" s="90"/>
    </row>
    <row r="711182" spans="68:68" customFormat="1">
      <c r="BP711182" s="90"/>
    </row>
    <row r="711183" spans="68:68" customFormat="1">
      <c r="BP711183" s="90"/>
    </row>
    <row r="711184" spans="68:68" customFormat="1">
      <c r="BP711184" s="90"/>
    </row>
    <row r="711185" spans="68:68" customFormat="1">
      <c r="BP711185" s="90"/>
    </row>
    <row r="711186" spans="68:68" customFormat="1">
      <c r="BP711186" s="90"/>
    </row>
    <row r="711187" spans="68:68" customFormat="1">
      <c r="BP711187" s="90"/>
    </row>
    <row r="711188" spans="68:68" customFormat="1">
      <c r="BP711188" s="90"/>
    </row>
    <row r="711189" spans="68:68" customFormat="1">
      <c r="BP711189" s="90"/>
    </row>
    <row r="711190" spans="68:68" customFormat="1">
      <c r="BP711190" s="90"/>
    </row>
    <row r="711191" spans="68:68" customFormat="1">
      <c r="BP711191" s="90"/>
    </row>
    <row r="711192" spans="68:68" customFormat="1">
      <c r="BP711192" s="90"/>
    </row>
    <row r="711193" spans="68:68" customFormat="1">
      <c r="BP711193" s="90"/>
    </row>
    <row r="711194" spans="68:68" customFormat="1">
      <c r="BP711194" s="90"/>
    </row>
    <row r="711195" spans="68:68" customFormat="1">
      <c r="BP711195" s="90"/>
    </row>
    <row r="711196" spans="68:68" customFormat="1">
      <c r="BP711196" s="90"/>
    </row>
    <row r="711197" spans="68:68" customFormat="1">
      <c r="BP711197" s="90"/>
    </row>
    <row r="711198" spans="68:68" customFormat="1">
      <c r="BP711198" s="90"/>
    </row>
    <row r="711199" spans="68:68" customFormat="1">
      <c r="BP711199" s="90"/>
    </row>
    <row r="711200" spans="68:68" customFormat="1">
      <c r="BP711200" s="90"/>
    </row>
    <row r="711201" spans="68:68" customFormat="1">
      <c r="BP711201" s="90"/>
    </row>
    <row r="711202" spans="68:68" customFormat="1">
      <c r="BP711202" s="90"/>
    </row>
    <row r="711203" spans="68:68" customFormat="1">
      <c r="BP711203" s="90"/>
    </row>
    <row r="711204" spans="68:68" customFormat="1">
      <c r="BP711204" s="90"/>
    </row>
    <row r="711205" spans="68:68" customFormat="1">
      <c r="BP711205" s="90"/>
    </row>
    <row r="711206" spans="68:68" customFormat="1">
      <c r="BP711206" s="90"/>
    </row>
    <row r="711207" spans="68:68" customFormat="1">
      <c r="BP711207" s="90"/>
    </row>
    <row r="711208" spans="68:68" customFormat="1">
      <c r="BP711208" s="90"/>
    </row>
    <row r="711209" spans="68:68" customFormat="1">
      <c r="BP711209" s="90"/>
    </row>
    <row r="711210" spans="68:68" customFormat="1">
      <c r="BP711210" s="90"/>
    </row>
    <row r="711211" spans="68:68" customFormat="1">
      <c r="BP711211" s="90"/>
    </row>
    <row r="711212" spans="68:68" customFormat="1">
      <c r="BP711212" s="90"/>
    </row>
    <row r="711213" spans="68:68" customFormat="1">
      <c r="BP711213" s="90"/>
    </row>
    <row r="711214" spans="68:68" customFormat="1">
      <c r="BP711214" s="90"/>
    </row>
    <row r="711215" spans="68:68" customFormat="1">
      <c r="BP711215" s="90"/>
    </row>
    <row r="711216" spans="68:68" customFormat="1">
      <c r="BP711216" s="90"/>
    </row>
    <row r="711217" spans="68:68" customFormat="1">
      <c r="BP711217" s="90"/>
    </row>
    <row r="711218" spans="68:68" customFormat="1">
      <c r="BP711218" s="90"/>
    </row>
    <row r="711219" spans="68:68" customFormat="1">
      <c r="BP711219" s="90"/>
    </row>
    <row r="711220" spans="68:68" customFormat="1">
      <c r="BP711220" s="90"/>
    </row>
    <row r="711221" spans="68:68" customFormat="1">
      <c r="BP711221" s="90"/>
    </row>
    <row r="711222" spans="68:68" customFormat="1">
      <c r="BP711222" s="90"/>
    </row>
    <row r="711223" spans="68:68" customFormat="1">
      <c r="BP711223" s="90"/>
    </row>
    <row r="711224" spans="68:68" customFormat="1">
      <c r="BP711224" s="90"/>
    </row>
    <row r="711225" spans="68:68" customFormat="1">
      <c r="BP711225" s="90"/>
    </row>
    <row r="711226" spans="68:68" customFormat="1">
      <c r="BP711226" s="90"/>
    </row>
    <row r="711227" spans="68:68" customFormat="1">
      <c r="BP711227" s="90"/>
    </row>
    <row r="711228" spans="68:68" customFormat="1">
      <c r="BP711228" s="90"/>
    </row>
    <row r="711229" spans="68:68" customFormat="1">
      <c r="BP711229" s="90"/>
    </row>
    <row r="711230" spans="68:68" customFormat="1">
      <c r="BP711230" s="90"/>
    </row>
    <row r="711231" spans="68:68" customFormat="1">
      <c r="BP711231" s="90"/>
    </row>
    <row r="711232" spans="68:68" customFormat="1">
      <c r="BP711232" s="90"/>
    </row>
    <row r="711233" spans="68:68" customFormat="1">
      <c r="BP711233" s="90"/>
    </row>
    <row r="711234" spans="68:68" customFormat="1">
      <c r="BP711234" s="90"/>
    </row>
    <row r="711235" spans="68:68" customFormat="1">
      <c r="BP711235" s="90"/>
    </row>
    <row r="711236" spans="68:68" customFormat="1">
      <c r="BP711236" s="90"/>
    </row>
    <row r="711237" spans="68:68" customFormat="1">
      <c r="BP711237" s="90"/>
    </row>
    <row r="711238" spans="68:68" customFormat="1">
      <c r="BP711238" s="90"/>
    </row>
    <row r="711239" spans="68:68" customFormat="1">
      <c r="BP711239" s="90"/>
    </row>
    <row r="711240" spans="68:68" customFormat="1">
      <c r="BP711240" s="90"/>
    </row>
    <row r="711241" spans="68:68" customFormat="1">
      <c r="BP711241" s="90"/>
    </row>
    <row r="711242" spans="68:68" customFormat="1">
      <c r="BP711242" s="90"/>
    </row>
    <row r="711243" spans="68:68" customFormat="1">
      <c r="BP711243" s="90"/>
    </row>
    <row r="711244" spans="68:68" customFormat="1">
      <c r="BP711244" s="90"/>
    </row>
    <row r="711245" spans="68:68" customFormat="1">
      <c r="BP711245" s="90"/>
    </row>
    <row r="711246" spans="68:68" customFormat="1">
      <c r="BP711246" s="90"/>
    </row>
    <row r="711247" spans="68:68" customFormat="1">
      <c r="BP711247" s="90"/>
    </row>
    <row r="711248" spans="68:68" customFormat="1">
      <c r="BP711248" s="90"/>
    </row>
    <row r="711249" spans="68:68" customFormat="1">
      <c r="BP711249" s="90"/>
    </row>
    <row r="711250" spans="68:68" customFormat="1">
      <c r="BP711250" s="90"/>
    </row>
    <row r="711251" spans="68:68" customFormat="1">
      <c r="BP711251" s="90"/>
    </row>
    <row r="711252" spans="68:68" customFormat="1">
      <c r="BP711252" s="90"/>
    </row>
    <row r="711253" spans="68:68" customFormat="1">
      <c r="BP711253" s="90"/>
    </row>
    <row r="711254" spans="68:68" customFormat="1">
      <c r="BP711254" s="90"/>
    </row>
    <row r="711255" spans="68:68" customFormat="1">
      <c r="BP711255" s="90"/>
    </row>
    <row r="711256" spans="68:68" customFormat="1">
      <c r="BP711256" s="90"/>
    </row>
    <row r="711257" spans="68:68" customFormat="1">
      <c r="BP711257" s="90"/>
    </row>
    <row r="711258" spans="68:68" customFormat="1">
      <c r="BP711258" s="90"/>
    </row>
    <row r="711259" spans="68:68" customFormat="1">
      <c r="BP711259" s="90"/>
    </row>
    <row r="711260" spans="68:68" customFormat="1">
      <c r="BP711260" s="90"/>
    </row>
    <row r="711261" spans="68:68" customFormat="1">
      <c r="BP711261" s="90"/>
    </row>
    <row r="711262" spans="68:68" customFormat="1">
      <c r="BP711262" s="90"/>
    </row>
    <row r="711263" spans="68:68" customFormat="1">
      <c r="BP711263" s="90"/>
    </row>
    <row r="711264" spans="68:68" customFormat="1">
      <c r="BP711264" s="90"/>
    </row>
    <row r="711265" spans="68:68" customFormat="1">
      <c r="BP711265" s="90"/>
    </row>
    <row r="711266" spans="68:68" customFormat="1">
      <c r="BP711266" s="90"/>
    </row>
    <row r="711267" spans="68:68" customFormat="1">
      <c r="BP711267" s="90"/>
    </row>
    <row r="711268" spans="68:68" customFormat="1">
      <c r="BP711268" s="90"/>
    </row>
    <row r="711269" spans="68:68" customFormat="1">
      <c r="BP711269" s="90"/>
    </row>
    <row r="711270" spans="68:68" customFormat="1">
      <c r="BP711270" s="90"/>
    </row>
    <row r="711271" spans="68:68" customFormat="1">
      <c r="BP711271" s="90"/>
    </row>
    <row r="711272" spans="68:68" customFormat="1">
      <c r="BP711272" s="90"/>
    </row>
    <row r="711273" spans="68:68" customFormat="1">
      <c r="BP711273" s="90"/>
    </row>
    <row r="711274" spans="68:68" customFormat="1">
      <c r="BP711274" s="90"/>
    </row>
    <row r="711275" spans="68:68" customFormat="1">
      <c r="BP711275" s="90"/>
    </row>
    <row r="711276" spans="68:68" customFormat="1">
      <c r="BP711276" s="90"/>
    </row>
    <row r="711277" spans="68:68" customFormat="1">
      <c r="BP711277" s="90"/>
    </row>
    <row r="711278" spans="68:68" customFormat="1">
      <c r="BP711278" s="90"/>
    </row>
    <row r="711279" spans="68:68" customFormat="1">
      <c r="BP711279" s="90"/>
    </row>
    <row r="711280" spans="68:68" customFormat="1">
      <c r="BP711280" s="90"/>
    </row>
    <row r="711281" spans="68:68" customFormat="1">
      <c r="BP711281" s="90"/>
    </row>
    <row r="711282" spans="68:68" customFormat="1">
      <c r="BP711282" s="90"/>
    </row>
    <row r="711283" spans="68:68" customFormat="1">
      <c r="BP711283" s="90"/>
    </row>
    <row r="711284" spans="68:68" customFormat="1">
      <c r="BP711284" s="90"/>
    </row>
    <row r="711285" spans="68:68" customFormat="1">
      <c r="BP711285" s="90"/>
    </row>
    <row r="711286" spans="68:68" customFormat="1">
      <c r="BP711286" s="90"/>
    </row>
    <row r="711287" spans="68:68" customFormat="1">
      <c r="BP711287" s="90"/>
    </row>
    <row r="711288" spans="68:68" customFormat="1">
      <c r="BP711288" s="90"/>
    </row>
    <row r="711289" spans="68:68" customFormat="1">
      <c r="BP711289" s="90"/>
    </row>
    <row r="711290" spans="68:68" customFormat="1">
      <c r="BP711290" s="90"/>
    </row>
    <row r="711291" spans="68:68" customFormat="1">
      <c r="BP711291" s="90"/>
    </row>
    <row r="711292" spans="68:68" customFormat="1">
      <c r="BP711292" s="90"/>
    </row>
    <row r="711293" spans="68:68" customFormat="1">
      <c r="BP711293" s="90"/>
    </row>
    <row r="711294" spans="68:68" customFormat="1">
      <c r="BP711294" s="90"/>
    </row>
    <row r="711295" spans="68:68" customFormat="1">
      <c r="BP711295" s="90"/>
    </row>
    <row r="711296" spans="68:68" customFormat="1">
      <c r="BP711296" s="90"/>
    </row>
    <row r="711297" spans="68:68" customFormat="1">
      <c r="BP711297" s="90"/>
    </row>
    <row r="711298" spans="68:68" customFormat="1">
      <c r="BP711298" s="90"/>
    </row>
    <row r="711299" spans="68:68" customFormat="1">
      <c r="BP711299" s="90"/>
    </row>
    <row r="711300" spans="68:68" customFormat="1">
      <c r="BP711300" s="90"/>
    </row>
    <row r="711301" spans="68:68" customFormat="1">
      <c r="BP711301" s="90"/>
    </row>
    <row r="711302" spans="68:68" customFormat="1">
      <c r="BP711302" s="90"/>
    </row>
    <row r="711303" spans="68:68" customFormat="1">
      <c r="BP711303" s="90"/>
    </row>
    <row r="711304" spans="68:68" customFormat="1">
      <c r="BP711304" s="90"/>
    </row>
    <row r="711305" spans="68:68" customFormat="1">
      <c r="BP711305" s="90"/>
    </row>
    <row r="711306" spans="68:68" customFormat="1">
      <c r="BP711306" s="90"/>
    </row>
    <row r="711307" spans="68:68" customFormat="1">
      <c r="BP711307" s="90"/>
    </row>
    <row r="711308" spans="68:68" customFormat="1">
      <c r="BP711308" s="90"/>
    </row>
    <row r="711309" spans="68:68" customFormat="1">
      <c r="BP711309" s="90"/>
    </row>
    <row r="711310" spans="68:68" customFormat="1">
      <c r="BP711310" s="90"/>
    </row>
    <row r="711311" spans="68:68" customFormat="1">
      <c r="BP711311" s="90"/>
    </row>
    <row r="711312" spans="68:68" customFormat="1">
      <c r="BP711312" s="90"/>
    </row>
    <row r="711313" spans="68:68" customFormat="1">
      <c r="BP711313" s="90"/>
    </row>
    <row r="711314" spans="68:68" customFormat="1">
      <c r="BP711314" s="90"/>
    </row>
    <row r="711315" spans="68:68" customFormat="1">
      <c r="BP711315" s="90"/>
    </row>
    <row r="711316" spans="68:68" customFormat="1">
      <c r="BP711316" s="90"/>
    </row>
    <row r="711317" spans="68:68" customFormat="1">
      <c r="BP711317" s="90"/>
    </row>
    <row r="711318" spans="68:68" customFormat="1">
      <c r="BP711318" s="90"/>
    </row>
    <row r="711319" spans="68:68" customFormat="1">
      <c r="BP711319" s="90"/>
    </row>
    <row r="711320" spans="68:68" customFormat="1">
      <c r="BP711320" s="90"/>
    </row>
    <row r="711321" spans="68:68" customFormat="1">
      <c r="BP711321" s="90"/>
    </row>
    <row r="711322" spans="68:68" customFormat="1">
      <c r="BP711322" s="90"/>
    </row>
    <row r="711323" spans="68:68" customFormat="1">
      <c r="BP711323" s="90"/>
    </row>
    <row r="711324" spans="68:68" customFormat="1">
      <c r="BP711324" s="90"/>
    </row>
    <row r="711325" spans="68:68" customFormat="1">
      <c r="BP711325" s="90"/>
    </row>
    <row r="711326" spans="68:68" customFormat="1">
      <c r="BP711326" s="90"/>
    </row>
    <row r="711327" spans="68:68" customFormat="1">
      <c r="BP711327" s="90"/>
    </row>
    <row r="711328" spans="68:68" customFormat="1">
      <c r="BP711328" s="90"/>
    </row>
    <row r="711329" spans="68:68" customFormat="1">
      <c r="BP711329" s="90"/>
    </row>
    <row r="711330" spans="68:68" customFormat="1">
      <c r="BP711330" s="90"/>
    </row>
    <row r="711331" spans="68:68" customFormat="1">
      <c r="BP711331" s="90"/>
    </row>
    <row r="711332" spans="68:68" customFormat="1">
      <c r="BP711332" s="90"/>
    </row>
    <row r="711333" spans="68:68" customFormat="1">
      <c r="BP711333" s="90"/>
    </row>
    <row r="711334" spans="68:68" customFormat="1">
      <c r="BP711334" s="90"/>
    </row>
    <row r="711335" spans="68:68" customFormat="1">
      <c r="BP711335" s="90"/>
    </row>
    <row r="711336" spans="68:68" customFormat="1">
      <c r="BP711336" s="90"/>
    </row>
    <row r="711337" spans="68:68" customFormat="1">
      <c r="BP711337" s="90"/>
    </row>
    <row r="711338" spans="68:68" customFormat="1">
      <c r="BP711338" s="90"/>
    </row>
    <row r="711339" spans="68:68" customFormat="1">
      <c r="BP711339" s="90"/>
    </row>
    <row r="711340" spans="68:68" customFormat="1">
      <c r="BP711340" s="90"/>
    </row>
    <row r="711341" spans="68:68" customFormat="1">
      <c r="BP711341" s="90"/>
    </row>
    <row r="711342" spans="68:68" customFormat="1">
      <c r="BP711342" s="90"/>
    </row>
    <row r="711343" spans="68:68" customFormat="1">
      <c r="BP711343" s="90"/>
    </row>
    <row r="711344" spans="68:68" customFormat="1">
      <c r="BP711344" s="90"/>
    </row>
    <row r="711345" spans="68:68" customFormat="1">
      <c r="BP711345" s="90"/>
    </row>
    <row r="711346" spans="68:68" customFormat="1">
      <c r="BP711346" s="90"/>
    </row>
    <row r="711347" spans="68:68" customFormat="1">
      <c r="BP711347" s="90"/>
    </row>
    <row r="711348" spans="68:68" customFormat="1">
      <c r="BP711348" s="90"/>
    </row>
    <row r="711349" spans="68:68" customFormat="1">
      <c r="BP711349" s="90"/>
    </row>
    <row r="711350" spans="68:68" customFormat="1">
      <c r="BP711350" s="90"/>
    </row>
    <row r="711351" spans="68:68" customFormat="1">
      <c r="BP711351" s="90"/>
    </row>
    <row r="711352" spans="68:68" customFormat="1">
      <c r="BP711352" s="90"/>
    </row>
    <row r="711353" spans="68:68" customFormat="1">
      <c r="BP711353" s="90"/>
    </row>
    <row r="711354" spans="68:68" customFormat="1">
      <c r="BP711354" s="90"/>
    </row>
    <row r="711355" spans="68:68" customFormat="1">
      <c r="BP711355" s="90"/>
    </row>
    <row r="711356" spans="68:68" customFormat="1">
      <c r="BP711356" s="90"/>
    </row>
    <row r="711357" spans="68:68" customFormat="1">
      <c r="BP711357" s="90"/>
    </row>
    <row r="711358" spans="68:68" customFormat="1">
      <c r="BP711358" s="90"/>
    </row>
    <row r="711359" spans="68:68" customFormat="1">
      <c r="BP711359" s="90"/>
    </row>
    <row r="711360" spans="68:68" customFormat="1">
      <c r="BP711360" s="90"/>
    </row>
    <row r="711361" spans="68:68" customFormat="1">
      <c r="BP711361" s="90"/>
    </row>
    <row r="711362" spans="68:68" customFormat="1">
      <c r="BP711362" s="90"/>
    </row>
    <row r="711363" spans="68:68" customFormat="1">
      <c r="BP711363" s="90"/>
    </row>
    <row r="711364" spans="68:68" customFormat="1">
      <c r="BP711364" s="90"/>
    </row>
    <row r="711365" spans="68:68" customFormat="1">
      <c r="BP711365" s="90"/>
    </row>
    <row r="711366" spans="68:68" customFormat="1">
      <c r="BP711366" s="90"/>
    </row>
    <row r="711367" spans="68:68" customFormat="1">
      <c r="BP711367" s="90"/>
    </row>
    <row r="711368" spans="68:68" customFormat="1">
      <c r="BP711368" s="90"/>
    </row>
    <row r="711369" spans="68:68" customFormat="1">
      <c r="BP711369" s="90"/>
    </row>
    <row r="711370" spans="68:68" customFormat="1">
      <c r="BP711370" s="90"/>
    </row>
    <row r="711371" spans="68:68" customFormat="1">
      <c r="BP711371" s="90"/>
    </row>
    <row r="711372" spans="68:68" customFormat="1">
      <c r="BP711372" s="90"/>
    </row>
    <row r="711373" spans="68:68" customFormat="1">
      <c r="BP711373" s="90"/>
    </row>
    <row r="711374" spans="68:68" customFormat="1">
      <c r="BP711374" s="90"/>
    </row>
    <row r="711375" spans="68:68" customFormat="1">
      <c r="BP711375" s="90"/>
    </row>
    <row r="711376" spans="68:68" customFormat="1">
      <c r="BP711376" s="90"/>
    </row>
    <row r="711377" spans="68:68" customFormat="1">
      <c r="BP711377" s="90"/>
    </row>
    <row r="711378" spans="68:68" customFormat="1">
      <c r="BP711378" s="90"/>
    </row>
    <row r="711379" spans="68:68" customFormat="1">
      <c r="BP711379" s="90"/>
    </row>
    <row r="711380" spans="68:68" customFormat="1">
      <c r="BP711380" s="90"/>
    </row>
    <row r="711381" spans="68:68" customFormat="1">
      <c r="BP711381" s="90"/>
    </row>
    <row r="711382" spans="68:68" customFormat="1">
      <c r="BP711382" s="90"/>
    </row>
    <row r="711383" spans="68:68" customFormat="1">
      <c r="BP711383" s="90"/>
    </row>
    <row r="711384" spans="68:68" customFormat="1">
      <c r="BP711384" s="90"/>
    </row>
    <row r="711385" spans="68:68" customFormat="1">
      <c r="BP711385" s="90"/>
    </row>
    <row r="711386" spans="68:68" customFormat="1">
      <c r="BP711386" s="90"/>
    </row>
    <row r="711387" spans="68:68" customFormat="1">
      <c r="BP711387" s="90"/>
    </row>
    <row r="711388" spans="68:68" customFormat="1">
      <c r="BP711388" s="90"/>
    </row>
    <row r="711389" spans="68:68" customFormat="1">
      <c r="BP711389" s="90"/>
    </row>
    <row r="711390" spans="68:68" customFormat="1">
      <c r="BP711390" s="90"/>
    </row>
    <row r="711391" spans="68:68" customFormat="1">
      <c r="BP711391" s="90"/>
    </row>
    <row r="711392" spans="68:68" customFormat="1">
      <c r="BP711392" s="90"/>
    </row>
    <row r="711393" spans="68:68" customFormat="1">
      <c r="BP711393" s="90"/>
    </row>
    <row r="711394" spans="68:68" customFormat="1">
      <c r="BP711394" s="90"/>
    </row>
    <row r="711395" spans="68:68" customFormat="1">
      <c r="BP711395" s="90"/>
    </row>
    <row r="711396" spans="68:68" customFormat="1">
      <c r="BP711396" s="90"/>
    </row>
    <row r="711397" spans="68:68" customFormat="1">
      <c r="BP711397" s="90"/>
    </row>
    <row r="711398" spans="68:68" customFormat="1">
      <c r="BP711398" s="90"/>
    </row>
    <row r="711399" spans="68:68" customFormat="1">
      <c r="BP711399" s="90"/>
    </row>
    <row r="711400" spans="68:68" customFormat="1">
      <c r="BP711400" s="90"/>
    </row>
    <row r="711401" spans="68:68" customFormat="1">
      <c r="BP711401" s="90"/>
    </row>
    <row r="711402" spans="68:68" customFormat="1">
      <c r="BP711402" s="90"/>
    </row>
    <row r="711403" spans="68:68" customFormat="1">
      <c r="BP711403" s="90"/>
    </row>
    <row r="711404" spans="68:68" customFormat="1">
      <c r="BP711404" s="90"/>
    </row>
    <row r="711405" spans="68:68" customFormat="1">
      <c r="BP711405" s="90"/>
    </row>
    <row r="711406" spans="68:68" customFormat="1">
      <c r="BP711406" s="90"/>
    </row>
    <row r="711407" spans="68:68" customFormat="1">
      <c r="BP711407" s="90"/>
    </row>
    <row r="711408" spans="68:68" customFormat="1">
      <c r="BP711408" s="90"/>
    </row>
    <row r="711409" spans="68:68" customFormat="1">
      <c r="BP711409" s="90"/>
    </row>
    <row r="711410" spans="68:68" customFormat="1">
      <c r="BP711410" s="90"/>
    </row>
    <row r="711411" spans="68:68" customFormat="1">
      <c r="BP711411" s="90"/>
    </row>
    <row r="711412" spans="68:68" customFormat="1">
      <c r="BP711412" s="90"/>
    </row>
    <row r="711413" spans="68:68" customFormat="1">
      <c r="BP711413" s="90"/>
    </row>
    <row r="711414" spans="68:68" customFormat="1">
      <c r="BP711414" s="90"/>
    </row>
    <row r="711415" spans="68:68" customFormat="1">
      <c r="BP711415" s="90"/>
    </row>
    <row r="711416" spans="68:68" customFormat="1">
      <c r="BP711416" s="90"/>
    </row>
    <row r="711417" spans="68:68" customFormat="1">
      <c r="BP711417" s="90"/>
    </row>
    <row r="711418" spans="68:68" customFormat="1">
      <c r="BP711418" s="90"/>
    </row>
    <row r="711419" spans="68:68" customFormat="1">
      <c r="BP711419" s="90"/>
    </row>
    <row r="711420" spans="68:68" customFormat="1">
      <c r="BP711420" s="90"/>
    </row>
    <row r="711421" spans="68:68" customFormat="1">
      <c r="BP711421" s="90"/>
    </row>
    <row r="711422" spans="68:68" customFormat="1">
      <c r="BP711422" s="90"/>
    </row>
    <row r="711423" spans="68:68" customFormat="1">
      <c r="BP711423" s="90"/>
    </row>
    <row r="711424" spans="68:68" customFormat="1">
      <c r="BP711424" s="90"/>
    </row>
    <row r="711425" spans="68:68" customFormat="1">
      <c r="BP711425" s="90"/>
    </row>
    <row r="711426" spans="68:68" customFormat="1">
      <c r="BP711426" s="90"/>
    </row>
    <row r="711427" spans="68:68" customFormat="1">
      <c r="BP711427" s="90"/>
    </row>
    <row r="711428" spans="68:68" customFormat="1">
      <c r="BP711428" s="90"/>
    </row>
    <row r="711429" spans="68:68" customFormat="1">
      <c r="BP711429" s="90"/>
    </row>
    <row r="711430" spans="68:68" customFormat="1">
      <c r="BP711430" s="90"/>
    </row>
    <row r="711431" spans="68:68" customFormat="1">
      <c r="BP711431" s="90"/>
    </row>
    <row r="711432" spans="68:68" customFormat="1">
      <c r="BP711432" s="90"/>
    </row>
    <row r="711433" spans="68:68" customFormat="1">
      <c r="BP711433" s="90"/>
    </row>
    <row r="711434" spans="68:68" customFormat="1">
      <c r="BP711434" s="90"/>
    </row>
    <row r="711435" spans="68:68" customFormat="1">
      <c r="BP711435" s="90"/>
    </row>
    <row r="711436" spans="68:68" customFormat="1">
      <c r="BP711436" s="90"/>
    </row>
    <row r="711437" spans="68:68" customFormat="1">
      <c r="BP711437" s="90"/>
    </row>
    <row r="711438" spans="68:68" customFormat="1">
      <c r="BP711438" s="90"/>
    </row>
    <row r="711439" spans="68:68" customFormat="1">
      <c r="BP711439" s="90"/>
    </row>
    <row r="711440" spans="68:68" customFormat="1">
      <c r="BP711440" s="90"/>
    </row>
    <row r="711441" spans="68:68" customFormat="1">
      <c r="BP711441" s="90"/>
    </row>
    <row r="711442" spans="68:68" customFormat="1">
      <c r="BP711442" s="90"/>
    </row>
    <row r="711443" spans="68:68" customFormat="1">
      <c r="BP711443" s="90"/>
    </row>
    <row r="711444" spans="68:68" customFormat="1">
      <c r="BP711444" s="90"/>
    </row>
    <row r="711445" spans="68:68" customFormat="1">
      <c r="BP711445" s="90"/>
    </row>
    <row r="711446" spans="68:68" customFormat="1">
      <c r="BP711446" s="90"/>
    </row>
    <row r="711447" spans="68:68" customFormat="1">
      <c r="BP711447" s="90"/>
    </row>
    <row r="711448" spans="68:68" customFormat="1">
      <c r="BP711448" s="90"/>
    </row>
    <row r="711449" spans="68:68" customFormat="1">
      <c r="BP711449" s="90"/>
    </row>
    <row r="711450" spans="68:68" customFormat="1">
      <c r="BP711450" s="90"/>
    </row>
    <row r="711451" spans="68:68" customFormat="1">
      <c r="BP711451" s="90"/>
    </row>
    <row r="711452" spans="68:68" customFormat="1">
      <c r="BP711452" s="90"/>
    </row>
    <row r="711453" spans="68:68" customFormat="1">
      <c r="BP711453" s="90"/>
    </row>
    <row r="711454" spans="68:68" customFormat="1">
      <c r="BP711454" s="90"/>
    </row>
    <row r="711455" spans="68:68" customFormat="1">
      <c r="BP711455" s="90"/>
    </row>
    <row r="711456" spans="68:68" customFormat="1">
      <c r="BP711456" s="90"/>
    </row>
    <row r="711457" spans="68:68" customFormat="1">
      <c r="BP711457" s="90"/>
    </row>
    <row r="711458" spans="68:68" customFormat="1">
      <c r="BP711458" s="90"/>
    </row>
    <row r="711459" spans="68:68" customFormat="1">
      <c r="BP711459" s="90"/>
    </row>
    <row r="711460" spans="68:68" customFormat="1">
      <c r="BP711460" s="90"/>
    </row>
    <row r="711461" spans="68:68" customFormat="1">
      <c r="BP711461" s="90"/>
    </row>
    <row r="711462" spans="68:68" customFormat="1">
      <c r="BP711462" s="90"/>
    </row>
    <row r="711463" spans="68:68" customFormat="1">
      <c r="BP711463" s="90"/>
    </row>
    <row r="711464" spans="68:68" customFormat="1">
      <c r="BP711464" s="90"/>
    </row>
    <row r="711465" spans="68:68" customFormat="1">
      <c r="BP711465" s="90"/>
    </row>
    <row r="711466" spans="68:68" customFormat="1">
      <c r="BP711466" s="90"/>
    </row>
    <row r="711467" spans="68:68" customFormat="1">
      <c r="BP711467" s="90"/>
    </row>
    <row r="711468" spans="68:68" customFormat="1">
      <c r="BP711468" s="90"/>
    </row>
    <row r="711469" spans="68:68" customFormat="1">
      <c r="BP711469" s="90"/>
    </row>
    <row r="711470" spans="68:68" customFormat="1">
      <c r="BP711470" s="90"/>
    </row>
    <row r="711471" spans="68:68" customFormat="1">
      <c r="BP711471" s="90"/>
    </row>
    <row r="711472" spans="68:68" customFormat="1">
      <c r="BP711472" s="90"/>
    </row>
    <row r="711473" spans="68:68" customFormat="1">
      <c r="BP711473" s="90"/>
    </row>
    <row r="711474" spans="68:68" customFormat="1">
      <c r="BP711474" s="90"/>
    </row>
    <row r="711475" spans="68:68" customFormat="1">
      <c r="BP711475" s="90"/>
    </row>
    <row r="711476" spans="68:68" customFormat="1">
      <c r="BP711476" s="90"/>
    </row>
    <row r="711477" spans="68:68" customFormat="1">
      <c r="BP711477" s="90"/>
    </row>
    <row r="711478" spans="68:68" customFormat="1">
      <c r="BP711478" s="90"/>
    </row>
    <row r="711479" spans="68:68" customFormat="1">
      <c r="BP711479" s="90"/>
    </row>
    <row r="711480" spans="68:68" customFormat="1">
      <c r="BP711480" s="90"/>
    </row>
    <row r="711481" spans="68:68" customFormat="1">
      <c r="BP711481" s="90"/>
    </row>
    <row r="711482" spans="68:68" customFormat="1">
      <c r="BP711482" s="90"/>
    </row>
    <row r="711483" spans="68:68" customFormat="1">
      <c r="BP711483" s="90"/>
    </row>
    <row r="711484" spans="68:68" customFormat="1">
      <c r="BP711484" s="90"/>
    </row>
    <row r="711485" spans="68:68" customFormat="1">
      <c r="BP711485" s="90"/>
    </row>
    <row r="711486" spans="68:68" customFormat="1">
      <c r="BP711486" s="90"/>
    </row>
    <row r="711487" spans="68:68" customFormat="1">
      <c r="BP711487" s="90"/>
    </row>
    <row r="711488" spans="68:68" customFormat="1">
      <c r="BP711488" s="90"/>
    </row>
    <row r="711489" spans="68:68" customFormat="1">
      <c r="BP711489" s="90"/>
    </row>
    <row r="711490" spans="68:68" customFormat="1">
      <c r="BP711490" s="90"/>
    </row>
    <row r="711491" spans="68:68" customFormat="1">
      <c r="BP711491" s="90"/>
    </row>
    <row r="711492" spans="68:68" customFormat="1">
      <c r="BP711492" s="90"/>
    </row>
    <row r="711493" spans="68:68" customFormat="1">
      <c r="BP711493" s="90"/>
    </row>
    <row r="711494" spans="68:68" customFormat="1">
      <c r="BP711494" s="90"/>
    </row>
    <row r="711495" spans="68:68" customFormat="1">
      <c r="BP711495" s="90"/>
    </row>
    <row r="711496" spans="68:68" customFormat="1">
      <c r="BP711496" s="90"/>
    </row>
    <row r="711497" spans="68:68" customFormat="1">
      <c r="BP711497" s="90"/>
    </row>
    <row r="711498" spans="68:68" customFormat="1">
      <c r="BP711498" s="90"/>
    </row>
    <row r="711499" spans="68:68" customFormat="1">
      <c r="BP711499" s="90"/>
    </row>
    <row r="711500" spans="68:68" customFormat="1">
      <c r="BP711500" s="90"/>
    </row>
    <row r="711501" spans="68:68" customFormat="1">
      <c r="BP711501" s="90"/>
    </row>
    <row r="711502" spans="68:68" customFormat="1">
      <c r="BP711502" s="90"/>
    </row>
    <row r="711503" spans="68:68" customFormat="1">
      <c r="BP711503" s="90"/>
    </row>
    <row r="711504" spans="68:68" customFormat="1">
      <c r="BP711504" s="90"/>
    </row>
    <row r="711505" spans="68:68" customFormat="1">
      <c r="BP711505" s="90"/>
    </row>
    <row r="711506" spans="68:68" customFormat="1">
      <c r="BP711506" s="90"/>
    </row>
    <row r="711507" spans="68:68" customFormat="1">
      <c r="BP711507" s="90"/>
    </row>
    <row r="711508" spans="68:68" customFormat="1">
      <c r="BP711508" s="90"/>
    </row>
    <row r="711509" spans="68:68" customFormat="1">
      <c r="BP711509" s="90"/>
    </row>
    <row r="711510" spans="68:68" customFormat="1">
      <c r="BP711510" s="90"/>
    </row>
    <row r="711511" spans="68:68" customFormat="1">
      <c r="BP711511" s="90"/>
    </row>
    <row r="711512" spans="68:68" customFormat="1">
      <c r="BP711512" s="90"/>
    </row>
    <row r="711513" spans="68:68" customFormat="1">
      <c r="BP711513" s="90"/>
    </row>
    <row r="711514" spans="68:68" customFormat="1">
      <c r="BP711514" s="90"/>
    </row>
    <row r="711515" spans="68:68" customFormat="1">
      <c r="BP711515" s="90"/>
    </row>
    <row r="711516" spans="68:68" customFormat="1">
      <c r="BP711516" s="90"/>
    </row>
    <row r="711517" spans="68:68" customFormat="1">
      <c r="BP711517" s="90"/>
    </row>
    <row r="711518" spans="68:68" customFormat="1">
      <c r="BP711518" s="90"/>
    </row>
    <row r="711519" spans="68:68" customFormat="1">
      <c r="BP711519" s="90"/>
    </row>
    <row r="711520" spans="68:68" customFormat="1">
      <c r="BP711520" s="90"/>
    </row>
    <row r="711521" spans="68:68" customFormat="1">
      <c r="BP711521" s="90"/>
    </row>
    <row r="711522" spans="68:68" customFormat="1">
      <c r="BP711522" s="90"/>
    </row>
    <row r="711523" spans="68:68" customFormat="1">
      <c r="BP711523" s="90"/>
    </row>
    <row r="711524" spans="68:68" customFormat="1">
      <c r="BP711524" s="90"/>
    </row>
    <row r="711525" spans="68:68" customFormat="1">
      <c r="BP711525" s="90"/>
    </row>
    <row r="711526" spans="68:68" customFormat="1">
      <c r="BP711526" s="90"/>
    </row>
    <row r="711527" spans="68:68" customFormat="1">
      <c r="BP711527" s="90"/>
    </row>
    <row r="711528" spans="68:68" customFormat="1">
      <c r="BP711528" s="90"/>
    </row>
    <row r="711529" spans="68:68" customFormat="1">
      <c r="BP711529" s="90"/>
    </row>
    <row r="711530" spans="68:68" customFormat="1">
      <c r="BP711530" s="90"/>
    </row>
    <row r="711531" spans="68:68" customFormat="1">
      <c r="BP711531" s="90"/>
    </row>
    <row r="711532" spans="68:68" customFormat="1">
      <c r="BP711532" s="90"/>
    </row>
    <row r="711533" spans="68:68" customFormat="1">
      <c r="BP711533" s="90"/>
    </row>
    <row r="711534" spans="68:68" customFormat="1">
      <c r="BP711534" s="90"/>
    </row>
    <row r="711535" spans="68:68" customFormat="1">
      <c r="BP711535" s="90"/>
    </row>
    <row r="711536" spans="68:68" customFormat="1">
      <c r="BP711536" s="90"/>
    </row>
    <row r="711537" spans="68:68" customFormat="1">
      <c r="BP711537" s="90"/>
    </row>
    <row r="711538" spans="68:68" customFormat="1">
      <c r="BP711538" s="90"/>
    </row>
    <row r="711539" spans="68:68" customFormat="1">
      <c r="BP711539" s="90"/>
    </row>
    <row r="711540" spans="68:68" customFormat="1">
      <c r="BP711540" s="90"/>
    </row>
    <row r="711541" spans="68:68" customFormat="1">
      <c r="BP711541" s="90"/>
    </row>
    <row r="711542" spans="68:68" customFormat="1">
      <c r="BP711542" s="90"/>
    </row>
    <row r="711543" spans="68:68" customFormat="1">
      <c r="BP711543" s="90"/>
    </row>
    <row r="711544" spans="68:68" customFormat="1">
      <c r="BP711544" s="90"/>
    </row>
    <row r="711545" spans="68:68" customFormat="1">
      <c r="BP711545" s="90"/>
    </row>
    <row r="711546" spans="68:68" customFormat="1">
      <c r="BP711546" s="90"/>
    </row>
    <row r="711547" spans="68:68" customFormat="1">
      <c r="BP711547" s="90"/>
    </row>
    <row r="711548" spans="68:68" customFormat="1">
      <c r="BP711548" s="90"/>
    </row>
    <row r="711549" spans="68:68" customFormat="1">
      <c r="BP711549" s="90"/>
    </row>
    <row r="711550" spans="68:68" customFormat="1">
      <c r="BP711550" s="90"/>
    </row>
    <row r="711551" spans="68:68" customFormat="1">
      <c r="BP711551" s="90"/>
    </row>
    <row r="711552" spans="68:68" customFormat="1">
      <c r="BP711552" s="90"/>
    </row>
    <row r="711553" spans="68:68" customFormat="1">
      <c r="BP711553" s="90"/>
    </row>
    <row r="711554" spans="68:68" customFormat="1">
      <c r="BP711554" s="90"/>
    </row>
    <row r="711555" spans="68:68" customFormat="1">
      <c r="BP711555" s="90"/>
    </row>
    <row r="711556" spans="68:68" customFormat="1">
      <c r="BP711556" s="90"/>
    </row>
    <row r="711557" spans="68:68" customFormat="1">
      <c r="BP711557" s="90"/>
    </row>
    <row r="711558" spans="68:68" customFormat="1">
      <c r="BP711558" s="90"/>
    </row>
    <row r="711559" spans="68:68" customFormat="1">
      <c r="BP711559" s="90"/>
    </row>
    <row r="711560" spans="68:68" customFormat="1">
      <c r="BP711560" s="90"/>
    </row>
    <row r="711561" spans="68:68" customFormat="1">
      <c r="BP711561" s="90"/>
    </row>
    <row r="711562" spans="68:68" customFormat="1">
      <c r="BP711562" s="90"/>
    </row>
    <row r="711563" spans="68:68" customFormat="1">
      <c r="BP711563" s="90"/>
    </row>
    <row r="711564" spans="68:68" customFormat="1">
      <c r="BP711564" s="90"/>
    </row>
    <row r="711565" spans="68:68" customFormat="1">
      <c r="BP711565" s="90"/>
    </row>
    <row r="711566" spans="68:68" customFormat="1">
      <c r="BP711566" s="90"/>
    </row>
    <row r="711567" spans="68:68" customFormat="1">
      <c r="BP711567" s="90"/>
    </row>
    <row r="711568" spans="68:68" customFormat="1">
      <c r="BP711568" s="90"/>
    </row>
    <row r="711569" spans="68:68" customFormat="1">
      <c r="BP711569" s="90"/>
    </row>
    <row r="711570" spans="68:68" customFormat="1">
      <c r="BP711570" s="90"/>
    </row>
    <row r="711571" spans="68:68" customFormat="1">
      <c r="BP711571" s="90"/>
    </row>
    <row r="711572" spans="68:68" customFormat="1">
      <c r="BP711572" s="90"/>
    </row>
    <row r="711573" spans="68:68" customFormat="1">
      <c r="BP711573" s="90"/>
    </row>
    <row r="711574" spans="68:68" customFormat="1">
      <c r="BP711574" s="90"/>
    </row>
    <row r="711575" spans="68:68" customFormat="1">
      <c r="BP711575" s="90"/>
    </row>
    <row r="711576" spans="68:68" customFormat="1">
      <c r="BP711576" s="90"/>
    </row>
    <row r="711577" spans="68:68" customFormat="1">
      <c r="BP711577" s="90"/>
    </row>
    <row r="711578" spans="68:68" customFormat="1">
      <c r="BP711578" s="90"/>
    </row>
    <row r="711579" spans="68:68" customFormat="1">
      <c r="BP711579" s="90"/>
    </row>
    <row r="711580" spans="68:68" customFormat="1">
      <c r="BP711580" s="90"/>
    </row>
    <row r="711581" spans="68:68" customFormat="1">
      <c r="BP711581" s="90"/>
    </row>
    <row r="711582" spans="68:68" customFormat="1">
      <c r="BP711582" s="90"/>
    </row>
    <row r="711583" spans="68:68" customFormat="1">
      <c r="BP711583" s="90"/>
    </row>
    <row r="711584" spans="68:68" customFormat="1">
      <c r="BP711584" s="90"/>
    </row>
    <row r="711585" spans="68:68" customFormat="1">
      <c r="BP711585" s="90"/>
    </row>
    <row r="711586" spans="68:68" customFormat="1">
      <c r="BP711586" s="90"/>
    </row>
    <row r="711587" spans="68:68" customFormat="1">
      <c r="BP711587" s="90"/>
    </row>
    <row r="711588" spans="68:68" customFormat="1">
      <c r="BP711588" s="90"/>
    </row>
    <row r="711589" spans="68:68" customFormat="1">
      <c r="BP711589" s="90"/>
    </row>
    <row r="711590" spans="68:68" customFormat="1">
      <c r="BP711590" s="90"/>
    </row>
    <row r="711591" spans="68:68" customFormat="1">
      <c r="BP711591" s="90"/>
    </row>
    <row r="711592" spans="68:68" customFormat="1">
      <c r="BP711592" s="90"/>
    </row>
    <row r="711593" spans="68:68" customFormat="1">
      <c r="BP711593" s="90"/>
    </row>
    <row r="711594" spans="68:68" customFormat="1">
      <c r="BP711594" s="90"/>
    </row>
    <row r="711595" spans="68:68" customFormat="1">
      <c r="BP711595" s="90"/>
    </row>
    <row r="711596" spans="68:68" customFormat="1">
      <c r="BP711596" s="90"/>
    </row>
    <row r="711597" spans="68:68" customFormat="1">
      <c r="BP711597" s="90"/>
    </row>
    <row r="711598" spans="68:68" customFormat="1">
      <c r="BP711598" s="90"/>
    </row>
    <row r="711599" spans="68:68" customFormat="1">
      <c r="BP711599" s="90"/>
    </row>
    <row r="711600" spans="68:68" customFormat="1">
      <c r="BP711600" s="90"/>
    </row>
    <row r="711601" spans="68:68" customFormat="1">
      <c r="BP711601" s="90"/>
    </row>
    <row r="711602" spans="68:68" customFormat="1">
      <c r="BP711602" s="90"/>
    </row>
    <row r="711603" spans="68:68" customFormat="1">
      <c r="BP711603" s="90"/>
    </row>
    <row r="711604" spans="68:68" customFormat="1">
      <c r="BP711604" s="90"/>
    </row>
    <row r="711605" spans="68:68" customFormat="1">
      <c r="BP711605" s="90"/>
    </row>
    <row r="711606" spans="68:68" customFormat="1">
      <c r="BP711606" s="90"/>
    </row>
    <row r="711607" spans="68:68" customFormat="1">
      <c r="BP711607" s="90"/>
    </row>
    <row r="711608" spans="68:68" customFormat="1">
      <c r="BP711608" s="90"/>
    </row>
    <row r="711609" spans="68:68" customFormat="1">
      <c r="BP711609" s="90"/>
    </row>
    <row r="711610" spans="68:68" customFormat="1">
      <c r="BP711610" s="90"/>
    </row>
    <row r="711611" spans="68:68" customFormat="1">
      <c r="BP711611" s="90"/>
    </row>
    <row r="711612" spans="68:68" customFormat="1">
      <c r="BP711612" s="90"/>
    </row>
    <row r="711613" spans="68:68" customFormat="1">
      <c r="BP711613" s="90"/>
    </row>
    <row r="711614" spans="68:68" customFormat="1">
      <c r="BP711614" s="90"/>
    </row>
    <row r="711615" spans="68:68" customFormat="1">
      <c r="BP711615" s="90"/>
    </row>
    <row r="711616" spans="68:68" customFormat="1">
      <c r="BP711616" s="90"/>
    </row>
    <row r="711617" spans="68:68" customFormat="1">
      <c r="BP711617" s="90"/>
    </row>
    <row r="711618" spans="68:68" customFormat="1">
      <c r="BP711618" s="90"/>
    </row>
    <row r="711619" spans="68:68" customFormat="1">
      <c r="BP711619" s="90"/>
    </row>
    <row r="711620" spans="68:68" customFormat="1">
      <c r="BP711620" s="90"/>
    </row>
    <row r="711621" spans="68:68" customFormat="1">
      <c r="BP711621" s="90"/>
    </row>
    <row r="711622" spans="68:68" customFormat="1">
      <c r="BP711622" s="90"/>
    </row>
    <row r="711623" spans="68:68" customFormat="1">
      <c r="BP711623" s="90"/>
    </row>
    <row r="711624" spans="68:68" customFormat="1">
      <c r="BP711624" s="90"/>
    </row>
    <row r="711625" spans="68:68" customFormat="1">
      <c r="BP711625" s="90"/>
    </row>
    <row r="711626" spans="68:68" customFormat="1">
      <c r="BP711626" s="90"/>
    </row>
    <row r="711627" spans="68:68" customFormat="1">
      <c r="BP711627" s="90"/>
    </row>
    <row r="711628" spans="68:68" customFormat="1">
      <c r="BP711628" s="90"/>
    </row>
    <row r="711629" spans="68:68" customFormat="1">
      <c r="BP711629" s="90"/>
    </row>
    <row r="711630" spans="68:68" customFormat="1">
      <c r="BP711630" s="90"/>
    </row>
    <row r="711631" spans="68:68" customFormat="1">
      <c r="BP711631" s="90"/>
    </row>
    <row r="711632" spans="68:68" customFormat="1">
      <c r="BP711632" s="90"/>
    </row>
    <row r="711633" spans="68:68" customFormat="1">
      <c r="BP711633" s="90"/>
    </row>
    <row r="711634" spans="68:68" customFormat="1">
      <c r="BP711634" s="90"/>
    </row>
    <row r="711635" spans="68:68" customFormat="1">
      <c r="BP711635" s="90"/>
    </row>
    <row r="711636" spans="68:68" customFormat="1">
      <c r="BP711636" s="90"/>
    </row>
    <row r="711637" spans="68:68" customFormat="1">
      <c r="BP711637" s="90"/>
    </row>
    <row r="711638" spans="68:68" customFormat="1">
      <c r="BP711638" s="90"/>
    </row>
    <row r="711639" spans="68:68" customFormat="1">
      <c r="BP711639" s="90"/>
    </row>
    <row r="711640" spans="68:68" customFormat="1">
      <c r="BP711640" s="90"/>
    </row>
    <row r="711641" spans="68:68" customFormat="1">
      <c r="BP711641" s="90"/>
    </row>
    <row r="711642" spans="68:68" customFormat="1">
      <c r="BP711642" s="90"/>
    </row>
    <row r="711643" spans="68:68" customFormat="1">
      <c r="BP711643" s="90"/>
    </row>
    <row r="711644" spans="68:68" customFormat="1">
      <c r="BP711644" s="90"/>
    </row>
    <row r="711645" spans="68:68" customFormat="1">
      <c r="BP711645" s="90"/>
    </row>
    <row r="711646" spans="68:68" customFormat="1">
      <c r="BP711646" s="90"/>
    </row>
    <row r="711647" spans="68:68" customFormat="1">
      <c r="BP711647" s="90"/>
    </row>
    <row r="711648" spans="68:68" customFormat="1">
      <c r="BP711648" s="90"/>
    </row>
    <row r="711649" spans="68:68" customFormat="1">
      <c r="BP711649" s="90"/>
    </row>
    <row r="711650" spans="68:68" customFormat="1">
      <c r="BP711650" s="90"/>
    </row>
    <row r="711651" spans="68:68" customFormat="1">
      <c r="BP711651" s="90"/>
    </row>
    <row r="711652" spans="68:68" customFormat="1">
      <c r="BP711652" s="90"/>
    </row>
    <row r="711653" spans="68:68" customFormat="1">
      <c r="BP711653" s="90"/>
    </row>
    <row r="711654" spans="68:68" customFormat="1">
      <c r="BP711654" s="90"/>
    </row>
    <row r="711655" spans="68:68" customFormat="1">
      <c r="BP711655" s="90"/>
    </row>
    <row r="711656" spans="68:68" customFormat="1">
      <c r="BP711656" s="90"/>
    </row>
    <row r="711657" spans="68:68" customFormat="1">
      <c r="BP711657" s="90"/>
    </row>
    <row r="711658" spans="68:68" customFormat="1">
      <c r="BP711658" s="90"/>
    </row>
    <row r="711659" spans="68:68" customFormat="1">
      <c r="BP711659" s="90"/>
    </row>
    <row r="711660" spans="68:68" customFormat="1">
      <c r="BP711660" s="90"/>
    </row>
    <row r="711661" spans="68:68" customFormat="1">
      <c r="BP711661" s="90"/>
    </row>
    <row r="711662" spans="68:68" customFormat="1">
      <c r="BP711662" s="90"/>
    </row>
    <row r="711663" spans="68:68" customFormat="1">
      <c r="BP711663" s="90"/>
    </row>
    <row r="711664" spans="68:68" customFormat="1">
      <c r="BP711664" s="90"/>
    </row>
    <row r="711665" spans="68:68" customFormat="1">
      <c r="BP711665" s="90"/>
    </row>
    <row r="711666" spans="68:68" customFormat="1">
      <c r="BP711666" s="90"/>
    </row>
    <row r="711667" spans="68:68" customFormat="1">
      <c r="BP711667" s="90"/>
    </row>
    <row r="711668" spans="68:68" customFormat="1">
      <c r="BP711668" s="90"/>
    </row>
    <row r="711669" spans="68:68" customFormat="1">
      <c r="BP711669" s="90"/>
    </row>
    <row r="711670" spans="68:68" customFormat="1">
      <c r="BP711670" s="90"/>
    </row>
    <row r="711671" spans="68:68" customFormat="1">
      <c r="BP711671" s="90"/>
    </row>
    <row r="711672" spans="68:68" customFormat="1">
      <c r="BP711672" s="90"/>
    </row>
    <row r="711673" spans="68:68" customFormat="1">
      <c r="BP711673" s="90"/>
    </row>
    <row r="711674" spans="68:68" customFormat="1">
      <c r="BP711674" s="90"/>
    </row>
    <row r="711675" spans="68:68" customFormat="1">
      <c r="BP711675" s="90"/>
    </row>
    <row r="711676" spans="68:68" customFormat="1">
      <c r="BP711676" s="90"/>
    </row>
    <row r="711677" spans="68:68" customFormat="1">
      <c r="BP711677" s="90"/>
    </row>
    <row r="711678" spans="68:68" customFormat="1">
      <c r="BP711678" s="90"/>
    </row>
    <row r="711679" spans="68:68" customFormat="1">
      <c r="BP711679" s="90"/>
    </row>
    <row r="711680" spans="68:68" customFormat="1">
      <c r="BP711680" s="90"/>
    </row>
    <row r="711681" spans="68:68" customFormat="1">
      <c r="BP711681" s="90"/>
    </row>
    <row r="711682" spans="68:68" customFormat="1">
      <c r="BP711682" s="90"/>
    </row>
    <row r="711683" spans="68:68" customFormat="1">
      <c r="BP711683" s="90"/>
    </row>
    <row r="711684" spans="68:68" customFormat="1">
      <c r="BP711684" s="90"/>
    </row>
    <row r="711685" spans="68:68" customFormat="1">
      <c r="BP711685" s="90"/>
    </row>
    <row r="711686" spans="68:68" customFormat="1">
      <c r="BP711686" s="90"/>
    </row>
    <row r="711687" spans="68:68" customFormat="1">
      <c r="BP711687" s="90"/>
    </row>
    <row r="711688" spans="68:68" customFormat="1">
      <c r="BP711688" s="90"/>
    </row>
    <row r="711689" spans="68:68" customFormat="1">
      <c r="BP711689" s="90"/>
    </row>
    <row r="711690" spans="68:68" customFormat="1">
      <c r="BP711690" s="90"/>
    </row>
    <row r="711691" spans="68:68" customFormat="1">
      <c r="BP711691" s="90"/>
    </row>
    <row r="711692" spans="68:68" customFormat="1">
      <c r="BP711692" s="90"/>
    </row>
    <row r="711693" spans="68:68" customFormat="1">
      <c r="BP711693" s="90"/>
    </row>
    <row r="711694" spans="68:68" customFormat="1">
      <c r="BP711694" s="90"/>
    </row>
    <row r="711695" spans="68:68" customFormat="1">
      <c r="BP711695" s="90"/>
    </row>
    <row r="711696" spans="68:68" customFormat="1">
      <c r="BP711696" s="90"/>
    </row>
    <row r="711697" spans="68:68" customFormat="1">
      <c r="BP711697" s="90"/>
    </row>
    <row r="711698" spans="68:68" customFormat="1">
      <c r="BP711698" s="90"/>
    </row>
    <row r="711699" spans="68:68" customFormat="1">
      <c r="BP711699" s="90"/>
    </row>
    <row r="711700" spans="68:68" customFormat="1">
      <c r="BP711700" s="90"/>
    </row>
    <row r="711701" spans="68:68" customFormat="1">
      <c r="BP711701" s="90"/>
    </row>
    <row r="711702" spans="68:68" customFormat="1">
      <c r="BP711702" s="90"/>
    </row>
    <row r="711703" spans="68:68" customFormat="1">
      <c r="BP711703" s="90"/>
    </row>
    <row r="711704" spans="68:68" customFormat="1">
      <c r="BP711704" s="90"/>
    </row>
    <row r="711705" spans="68:68" customFormat="1">
      <c r="BP711705" s="90"/>
    </row>
    <row r="711706" spans="68:68" customFormat="1">
      <c r="BP711706" s="90"/>
    </row>
    <row r="711707" spans="68:68" customFormat="1">
      <c r="BP711707" s="90"/>
    </row>
    <row r="711708" spans="68:68" customFormat="1">
      <c r="BP711708" s="90"/>
    </row>
    <row r="711709" spans="68:68" customFormat="1">
      <c r="BP711709" s="90"/>
    </row>
    <row r="711710" spans="68:68" customFormat="1">
      <c r="BP711710" s="90"/>
    </row>
    <row r="711711" spans="68:68" customFormat="1">
      <c r="BP711711" s="90"/>
    </row>
    <row r="711712" spans="68:68" customFormat="1">
      <c r="BP711712" s="90"/>
    </row>
    <row r="711713" spans="68:68" customFormat="1">
      <c r="BP711713" s="90"/>
    </row>
    <row r="711714" spans="68:68" customFormat="1">
      <c r="BP711714" s="90"/>
    </row>
    <row r="711715" spans="68:68" customFormat="1">
      <c r="BP711715" s="90"/>
    </row>
    <row r="711716" spans="68:68" customFormat="1">
      <c r="BP711716" s="90"/>
    </row>
    <row r="711717" spans="68:68" customFormat="1">
      <c r="BP711717" s="90"/>
    </row>
    <row r="711718" spans="68:68" customFormat="1">
      <c r="BP711718" s="90"/>
    </row>
    <row r="711719" spans="68:68" customFormat="1">
      <c r="BP711719" s="90"/>
    </row>
    <row r="711720" spans="68:68" customFormat="1">
      <c r="BP711720" s="90"/>
    </row>
    <row r="711721" spans="68:68" customFormat="1">
      <c r="BP711721" s="90"/>
    </row>
    <row r="711722" spans="68:68" customFormat="1">
      <c r="BP711722" s="90"/>
    </row>
    <row r="711723" spans="68:68" customFormat="1">
      <c r="BP711723" s="90"/>
    </row>
    <row r="711724" spans="68:68" customFormat="1">
      <c r="BP711724" s="90"/>
    </row>
    <row r="711725" spans="68:68" customFormat="1">
      <c r="BP711725" s="90"/>
    </row>
    <row r="711726" spans="68:68" customFormat="1">
      <c r="BP711726" s="90"/>
    </row>
    <row r="711727" spans="68:68" customFormat="1">
      <c r="BP711727" s="90"/>
    </row>
    <row r="711728" spans="68:68" customFormat="1">
      <c r="BP711728" s="90"/>
    </row>
    <row r="711729" spans="68:68" customFormat="1">
      <c r="BP711729" s="90"/>
    </row>
    <row r="711730" spans="68:68" customFormat="1">
      <c r="BP711730" s="90"/>
    </row>
    <row r="711731" spans="68:68" customFormat="1">
      <c r="BP711731" s="90"/>
    </row>
    <row r="711732" spans="68:68" customFormat="1">
      <c r="BP711732" s="90"/>
    </row>
    <row r="711733" spans="68:68" customFormat="1">
      <c r="BP711733" s="90"/>
    </row>
    <row r="711734" spans="68:68" customFormat="1">
      <c r="BP711734" s="90"/>
    </row>
    <row r="711735" spans="68:68" customFormat="1">
      <c r="BP711735" s="90"/>
    </row>
    <row r="711736" spans="68:68" customFormat="1">
      <c r="BP711736" s="90"/>
    </row>
    <row r="711737" spans="68:68" customFormat="1">
      <c r="BP711737" s="90"/>
    </row>
    <row r="711738" spans="68:68" customFormat="1">
      <c r="BP711738" s="90"/>
    </row>
    <row r="711739" spans="68:68" customFormat="1">
      <c r="BP711739" s="90"/>
    </row>
    <row r="711740" spans="68:68" customFormat="1">
      <c r="BP711740" s="90"/>
    </row>
    <row r="711741" spans="68:68" customFormat="1">
      <c r="BP711741" s="90"/>
    </row>
    <row r="711742" spans="68:68" customFormat="1">
      <c r="BP711742" s="90"/>
    </row>
    <row r="711743" spans="68:68" customFormat="1">
      <c r="BP711743" s="90"/>
    </row>
    <row r="711744" spans="68:68" customFormat="1">
      <c r="BP711744" s="90"/>
    </row>
    <row r="711745" spans="68:68" customFormat="1">
      <c r="BP711745" s="90"/>
    </row>
    <row r="711746" spans="68:68" customFormat="1">
      <c r="BP711746" s="90"/>
    </row>
    <row r="711747" spans="68:68" customFormat="1">
      <c r="BP711747" s="90"/>
    </row>
    <row r="711748" spans="68:68" customFormat="1">
      <c r="BP711748" s="90"/>
    </row>
    <row r="711749" spans="68:68" customFormat="1">
      <c r="BP711749" s="90"/>
    </row>
    <row r="711750" spans="68:68" customFormat="1">
      <c r="BP711750" s="90"/>
    </row>
    <row r="711751" spans="68:68" customFormat="1">
      <c r="BP711751" s="90"/>
    </row>
    <row r="711752" spans="68:68" customFormat="1">
      <c r="BP711752" s="90"/>
    </row>
    <row r="711753" spans="68:68" customFormat="1">
      <c r="BP711753" s="90"/>
    </row>
    <row r="711754" spans="68:68" customFormat="1">
      <c r="BP711754" s="90"/>
    </row>
    <row r="711755" spans="68:68" customFormat="1">
      <c r="BP711755" s="90"/>
    </row>
    <row r="711756" spans="68:68" customFormat="1">
      <c r="BP711756" s="90"/>
    </row>
    <row r="711757" spans="68:68" customFormat="1">
      <c r="BP711757" s="90"/>
    </row>
    <row r="711758" spans="68:68" customFormat="1">
      <c r="BP711758" s="90"/>
    </row>
    <row r="711759" spans="68:68" customFormat="1">
      <c r="BP711759" s="90"/>
    </row>
    <row r="711760" spans="68:68" customFormat="1">
      <c r="BP711760" s="90"/>
    </row>
    <row r="711761" spans="68:68" customFormat="1">
      <c r="BP711761" s="90"/>
    </row>
    <row r="711762" spans="68:68" customFormat="1">
      <c r="BP711762" s="90"/>
    </row>
    <row r="711763" spans="68:68" customFormat="1">
      <c r="BP711763" s="90"/>
    </row>
    <row r="711764" spans="68:68" customFormat="1">
      <c r="BP711764" s="90"/>
    </row>
    <row r="711765" spans="68:68" customFormat="1">
      <c r="BP711765" s="90"/>
    </row>
    <row r="711766" spans="68:68" customFormat="1">
      <c r="BP711766" s="90"/>
    </row>
    <row r="711767" spans="68:68" customFormat="1">
      <c r="BP711767" s="90"/>
    </row>
    <row r="711768" spans="68:68" customFormat="1">
      <c r="BP711768" s="90"/>
    </row>
    <row r="711769" spans="68:68" customFormat="1">
      <c r="BP711769" s="90"/>
    </row>
    <row r="711770" spans="68:68" customFormat="1">
      <c r="BP711770" s="90"/>
    </row>
    <row r="711771" spans="68:68" customFormat="1">
      <c r="BP711771" s="90"/>
    </row>
    <row r="711772" spans="68:68" customFormat="1">
      <c r="BP711772" s="90"/>
    </row>
    <row r="711773" spans="68:68" customFormat="1">
      <c r="BP711773" s="90"/>
    </row>
    <row r="711774" spans="68:68" customFormat="1">
      <c r="BP711774" s="90"/>
    </row>
    <row r="711775" spans="68:68" customFormat="1">
      <c r="BP711775" s="90"/>
    </row>
    <row r="711776" spans="68:68" customFormat="1">
      <c r="BP711776" s="90"/>
    </row>
    <row r="711777" spans="68:68" customFormat="1">
      <c r="BP711777" s="90"/>
    </row>
    <row r="711778" spans="68:68" customFormat="1">
      <c r="BP711778" s="90"/>
    </row>
    <row r="711779" spans="68:68" customFormat="1">
      <c r="BP711779" s="90"/>
    </row>
    <row r="711780" spans="68:68" customFormat="1">
      <c r="BP711780" s="90"/>
    </row>
    <row r="711781" spans="68:68" customFormat="1">
      <c r="BP711781" s="90"/>
    </row>
    <row r="711782" spans="68:68" customFormat="1">
      <c r="BP711782" s="90"/>
    </row>
    <row r="711783" spans="68:68" customFormat="1">
      <c r="BP711783" s="90"/>
    </row>
    <row r="711784" spans="68:68" customFormat="1">
      <c r="BP711784" s="90"/>
    </row>
    <row r="711785" spans="68:68" customFormat="1">
      <c r="BP711785" s="90"/>
    </row>
    <row r="711786" spans="68:68" customFormat="1">
      <c r="BP711786" s="90"/>
    </row>
    <row r="711787" spans="68:68" customFormat="1">
      <c r="BP711787" s="90"/>
    </row>
    <row r="711788" spans="68:68" customFormat="1">
      <c r="BP711788" s="90"/>
    </row>
    <row r="711789" spans="68:68" customFormat="1">
      <c r="BP711789" s="90"/>
    </row>
    <row r="711790" spans="68:68" customFormat="1">
      <c r="BP711790" s="90"/>
    </row>
    <row r="711791" spans="68:68" customFormat="1">
      <c r="BP711791" s="90"/>
    </row>
    <row r="711792" spans="68:68" customFormat="1">
      <c r="BP711792" s="90"/>
    </row>
    <row r="711793" spans="68:68" customFormat="1">
      <c r="BP711793" s="90"/>
    </row>
    <row r="711794" spans="68:68" customFormat="1">
      <c r="BP711794" s="90"/>
    </row>
    <row r="711795" spans="68:68" customFormat="1">
      <c r="BP711795" s="90"/>
    </row>
    <row r="711796" spans="68:68" customFormat="1">
      <c r="BP711796" s="90"/>
    </row>
    <row r="711797" spans="68:68" customFormat="1">
      <c r="BP711797" s="90"/>
    </row>
    <row r="711798" spans="68:68" customFormat="1">
      <c r="BP711798" s="90"/>
    </row>
    <row r="711799" spans="68:68" customFormat="1">
      <c r="BP711799" s="90"/>
    </row>
    <row r="711800" spans="68:68" customFormat="1">
      <c r="BP711800" s="90"/>
    </row>
    <row r="711801" spans="68:68" customFormat="1">
      <c r="BP711801" s="90"/>
    </row>
    <row r="711802" spans="68:68" customFormat="1">
      <c r="BP711802" s="90"/>
    </row>
    <row r="711803" spans="68:68" customFormat="1">
      <c r="BP711803" s="90"/>
    </row>
    <row r="711804" spans="68:68" customFormat="1">
      <c r="BP711804" s="90"/>
    </row>
    <row r="711805" spans="68:68" customFormat="1">
      <c r="BP711805" s="90"/>
    </row>
    <row r="711806" spans="68:68" customFormat="1">
      <c r="BP711806" s="90"/>
    </row>
    <row r="711807" spans="68:68" customFormat="1">
      <c r="BP711807" s="90"/>
    </row>
    <row r="711808" spans="68:68" customFormat="1">
      <c r="BP711808" s="90"/>
    </row>
    <row r="711809" spans="68:68" customFormat="1">
      <c r="BP711809" s="90"/>
    </row>
    <row r="711810" spans="68:68" customFormat="1">
      <c r="BP711810" s="90"/>
    </row>
    <row r="711811" spans="68:68" customFormat="1">
      <c r="BP711811" s="90"/>
    </row>
    <row r="711812" spans="68:68" customFormat="1">
      <c r="BP711812" s="90"/>
    </row>
    <row r="711813" spans="68:68" customFormat="1">
      <c r="BP711813" s="90"/>
    </row>
    <row r="711814" spans="68:68" customFormat="1">
      <c r="BP711814" s="90"/>
    </row>
    <row r="711815" spans="68:68" customFormat="1">
      <c r="BP711815" s="90"/>
    </row>
    <row r="711816" spans="68:68" customFormat="1">
      <c r="BP711816" s="90"/>
    </row>
    <row r="711817" spans="68:68" customFormat="1">
      <c r="BP711817" s="90"/>
    </row>
    <row r="711818" spans="68:68" customFormat="1">
      <c r="BP711818" s="90"/>
    </row>
    <row r="711819" spans="68:68" customFormat="1">
      <c r="BP711819" s="90"/>
    </row>
    <row r="711820" spans="68:68" customFormat="1">
      <c r="BP711820" s="90"/>
    </row>
    <row r="711821" spans="68:68" customFormat="1">
      <c r="BP711821" s="90"/>
    </row>
    <row r="711822" spans="68:68" customFormat="1">
      <c r="BP711822" s="90"/>
    </row>
    <row r="711823" spans="68:68" customFormat="1">
      <c r="BP711823" s="90"/>
    </row>
    <row r="711824" spans="68:68" customFormat="1">
      <c r="BP711824" s="90"/>
    </row>
    <row r="711825" spans="68:68" customFormat="1">
      <c r="BP711825" s="90"/>
    </row>
    <row r="711826" spans="68:68" customFormat="1">
      <c r="BP711826" s="90"/>
    </row>
    <row r="711827" spans="68:68" customFormat="1">
      <c r="BP711827" s="90"/>
    </row>
    <row r="711828" spans="68:68" customFormat="1">
      <c r="BP711828" s="90"/>
    </row>
    <row r="711829" spans="68:68" customFormat="1">
      <c r="BP711829" s="90"/>
    </row>
    <row r="711830" spans="68:68" customFormat="1">
      <c r="BP711830" s="90"/>
    </row>
    <row r="711831" spans="68:68" customFormat="1">
      <c r="BP711831" s="90"/>
    </row>
    <row r="711832" spans="68:68" customFormat="1">
      <c r="BP711832" s="90"/>
    </row>
    <row r="711833" spans="68:68" customFormat="1">
      <c r="BP711833" s="90"/>
    </row>
    <row r="711834" spans="68:68" customFormat="1">
      <c r="BP711834" s="90"/>
    </row>
    <row r="711835" spans="68:68" customFormat="1">
      <c r="BP711835" s="90"/>
    </row>
    <row r="711836" spans="68:68" customFormat="1">
      <c r="BP711836" s="90"/>
    </row>
    <row r="711837" spans="68:68" customFormat="1">
      <c r="BP711837" s="90"/>
    </row>
    <row r="711838" spans="68:68" customFormat="1">
      <c r="BP711838" s="90"/>
    </row>
    <row r="711839" spans="68:68" customFormat="1">
      <c r="BP711839" s="90"/>
    </row>
    <row r="711840" spans="68:68" customFormat="1">
      <c r="BP711840" s="90"/>
    </row>
    <row r="711841" spans="68:68" customFormat="1">
      <c r="BP711841" s="90"/>
    </row>
    <row r="711842" spans="68:68" customFormat="1">
      <c r="BP711842" s="90"/>
    </row>
    <row r="711843" spans="68:68" customFormat="1">
      <c r="BP711843" s="90"/>
    </row>
    <row r="711844" spans="68:68" customFormat="1">
      <c r="BP711844" s="90"/>
    </row>
    <row r="711845" spans="68:68" customFormat="1">
      <c r="BP711845" s="90"/>
    </row>
    <row r="711846" spans="68:68" customFormat="1">
      <c r="BP711846" s="90"/>
    </row>
    <row r="711847" spans="68:68" customFormat="1">
      <c r="BP711847" s="90"/>
    </row>
    <row r="711848" spans="68:68" customFormat="1">
      <c r="BP711848" s="90"/>
    </row>
    <row r="711849" spans="68:68" customFormat="1">
      <c r="BP711849" s="90"/>
    </row>
    <row r="711850" spans="68:68" customFormat="1">
      <c r="BP711850" s="90"/>
    </row>
    <row r="711851" spans="68:68" customFormat="1">
      <c r="BP711851" s="90"/>
    </row>
    <row r="711852" spans="68:68" customFormat="1">
      <c r="BP711852" s="90"/>
    </row>
    <row r="711853" spans="68:68" customFormat="1">
      <c r="BP711853" s="90"/>
    </row>
    <row r="711854" spans="68:68" customFormat="1">
      <c r="BP711854" s="90"/>
    </row>
    <row r="711855" spans="68:68" customFormat="1">
      <c r="BP711855" s="90"/>
    </row>
    <row r="711856" spans="68:68" customFormat="1">
      <c r="BP711856" s="90"/>
    </row>
    <row r="711857" spans="68:68" customFormat="1">
      <c r="BP711857" s="90"/>
    </row>
    <row r="711858" spans="68:68" customFormat="1">
      <c r="BP711858" s="90"/>
    </row>
    <row r="711859" spans="68:68" customFormat="1">
      <c r="BP711859" s="90"/>
    </row>
    <row r="711860" spans="68:68" customFormat="1">
      <c r="BP711860" s="90"/>
    </row>
    <row r="711861" spans="68:68" customFormat="1">
      <c r="BP711861" s="90"/>
    </row>
    <row r="711862" spans="68:68" customFormat="1">
      <c r="BP711862" s="90"/>
    </row>
    <row r="711863" spans="68:68" customFormat="1">
      <c r="BP711863" s="90"/>
    </row>
    <row r="711864" spans="68:68" customFormat="1">
      <c r="BP711864" s="90"/>
    </row>
    <row r="711865" spans="68:68" customFormat="1">
      <c r="BP711865" s="90"/>
    </row>
    <row r="711866" spans="68:68" customFormat="1">
      <c r="BP711866" s="90"/>
    </row>
    <row r="711867" spans="68:68" customFormat="1">
      <c r="BP711867" s="90"/>
    </row>
    <row r="711868" spans="68:68" customFormat="1">
      <c r="BP711868" s="90"/>
    </row>
    <row r="711869" spans="68:68" customFormat="1">
      <c r="BP711869" s="90"/>
    </row>
    <row r="711870" spans="68:68" customFormat="1">
      <c r="BP711870" s="90"/>
    </row>
    <row r="711871" spans="68:68" customFormat="1">
      <c r="BP711871" s="90"/>
    </row>
    <row r="711872" spans="68:68" customFormat="1">
      <c r="BP711872" s="90"/>
    </row>
    <row r="711873" spans="68:68" customFormat="1">
      <c r="BP711873" s="90"/>
    </row>
    <row r="711874" spans="68:68" customFormat="1">
      <c r="BP711874" s="90"/>
    </row>
    <row r="711875" spans="68:68" customFormat="1">
      <c r="BP711875" s="90"/>
    </row>
    <row r="711876" spans="68:68" customFormat="1">
      <c r="BP711876" s="90"/>
    </row>
    <row r="711877" spans="68:68" customFormat="1">
      <c r="BP711877" s="90"/>
    </row>
    <row r="711878" spans="68:68" customFormat="1">
      <c r="BP711878" s="90"/>
    </row>
    <row r="711879" spans="68:68" customFormat="1">
      <c r="BP711879" s="90"/>
    </row>
    <row r="711880" spans="68:68" customFormat="1">
      <c r="BP711880" s="90"/>
    </row>
    <row r="711881" spans="68:68" customFormat="1">
      <c r="BP711881" s="90"/>
    </row>
    <row r="711882" spans="68:68" customFormat="1">
      <c r="BP711882" s="90"/>
    </row>
    <row r="711883" spans="68:68" customFormat="1">
      <c r="BP711883" s="90"/>
    </row>
    <row r="711884" spans="68:68" customFormat="1">
      <c r="BP711884" s="90"/>
    </row>
    <row r="711885" spans="68:68" customFormat="1">
      <c r="BP711885" s="90"/>
    </row>
    <row r="711886" spans="68:68" customFormat="1">
      <c r="BP711886" s="90"/>
    </row>
    <row r="711887" spans="68:68" customFormat="1">
      <c r="BP711887" s="90"/>
    </row>
    <row r="711888" spans="68:68" customFormat="1">
      <c r="BP711888" s="90"/>
    </row>
    <row r="711889" spans="68:68" customFormat="1">
      <c r="BP711889" s="90"/>
    </row>
    <row r="711890" spans="68:68" customFormat="1">
      <c r="BP711890" s="90"/>
    </row>
    <row r="711891" spans="68:68" customFormat="1">
      <c r="BP711891" s="90"/>
    </row>
    <row r="711892" spans="68:68" customFormat="1">
      <c r="BP711892" s="90"/>
    </row>
    <row r="711893" spans="68:68" customFormat="1">
      <c r="BP711893" s="90"/>
    </row>
    <row r="711894" spans="68:68" customFormat="1">
      <c r="BP711894" s="90"/>
    </row>
    <row r="711895" spans="68:68" customFormat="1">
      <c r="BP711895" s="90"/>
    </row>
    <row r="711896" spans="68:68" customFormat="1">
      <c r="BP711896" s="90"/>
    </row>
    <row r="711897" spans="68:68" customFormat="1">
      <c r="BP711897" s="90"/>
    </row>
    <row r="711898" spans="68:68" customFormat="1">
      <c r="BP711898" s="90"/>
    </row>
    <row r="711899" spans="68:68" customFormat="1">
      <c r="BP711899" s="90"/>
    </row>
    <row r="711900" spans="68:68" customFormat="1">
      <c r="BP711900" s="90"/>
    </row>
    <row r="711901" spans="68:68" customFormat="1">
      <c r="BP711901" s="90"/>
    </row>
    <row r="711902" spans="68:68" customFormat="1">
      <c r="BP711902" s="90"/>
    </row>
    <row r="711903" spans="68:68" customFormat="1">
      <c r="BP711903" s="90"/>
    </row>
    <row r="711904" spans="68:68" customFormat="1">
      <c r="BP711904" s="90"/>
    </row>
    <row r="711905" spans="68:68" customFormat="1">
      <c r="BP711905" s="90"/>
    </row>
    <row r="711906" spans="68:68" customFormat="1">
      <c r="BP711906" s="90"/>
    </row>
    <row r="711907" spans="68:68" customFormat="1">
      <c r="BP711907" s="90"/>
    </row>
    <row r="711908" spans="68:68" customFormat="1">
      <c r="BP711908" s="90"/>
    </row>
    <row r="711909" spans="68:68" customFormat="1">
      <c r="BP711909" s="90"/>
    </row>
    <row r="711910" spans="68:68" customFormat="1">
      <c r="BP711910" s="90"/>
    </row>
    <row r="711911" spans="68:68" customFormat="1">
      <c r="BP711911" s="90"/>
    </row>
    <row r="711912" spans="68:68" customFormat="1">
      <c r="BP711912" s="90"/>
    </row>
    <row r="711913" spans="68:68" customFormat="1">
      <c r="BP711913" s="90"/>
    </row>
    <row r="711914" spans="68:68" customFormat="1">
      <c r="BP711914" s="90"/>
    </row>
    <row r="711915" spans="68:68" customFormat="1">
      <c r="BP711915" s="90"/>
    </row>
    <row r="711916" spans="68:68" customFormat="1">
      <c r="BP711916" s="90"/>
    </row>
    <row r="711917" spans="68:68" customFormat="1">
      <c r="BP711917" s="90"/>
    </row>
    <row r="711918" spans="68:68" customFormat="1">
      <c r="BP711918" s="90"/>
    </row>
    <row r="711919" spans="68:68" customFormat="1">
      <c r="BP711919" s="90"/>
    </row>
    <row r="711920" spans="68:68" customFormat="1">
      <c r="BP711920" s="90"/>
    </row>
    <row r="711921" spans="68:68" customFormat="1">
      <c r="BP711921" s="90"/>
    </row>
    <row r="711922" spans="68:68" customFormat="1">
      <c r="BP711922" s="90"/>
    </row>
    <row r="711923" spans="68:68" customFormat="1">
      <c r="BP711923" s="90"/>
    </row>
    <row r="711924" spans="68:68" customFormat="1">
      <c r="BP711924" s="90"/>
    </row>
    <row r="711925" spans="68:68" customFormat="1">
      <c r="BP711925" s="90"/>
    </row>
    <row r="711926" spans="68:68" customFormat="1">
      <c r="BP711926" s="90"/>
    </row>
    <row r="711927" spans="68:68" customFormat="1">
      <c r="BP711927" s="90"/>
    </row>
    <row r="711928" spans="68:68" customFormat="1">
      <c r="BP711928" s="90"/>
    </row>
    <row r="711929" spans="68:68" customFormat="1">
      <c r="BP711929" s="90"/>
    </row>
    <row r="711930" spans="68:68" customFormat="1">
      <c r="BP711930" s="90"/>
    </row>
    <row r="711931" spans="68:68" customFormat="1">
      <c r="BP711931" s="90"/>
    </row>
    <row r="711932" spans="68:68" customFormat="1">
      <c r="BP711932" s="90"/>
    </row>
    <row r="711933" spans="68:68" customFormat="1">
      <c r="BP711933" s="90"/>
    </row>
    <row r="711934" spans="68:68" customFormat="1">
      <c r="BP711934" s="90"/>
    </row>
    <row r="711935" spans="68:68" customFormat="1">
      <c r="BP711935" s="90"/>
    </row>
    <row r="711936" spans="68:68" customFormat="1">
      <c r="BP711936" s="90"/>
    </row>
    <row r="711937" spans="68:68" customFormat="1">
      <c r="BP711937" s="90"/>
    </row>
    <row r="711938" spans="68:68" customFormat="1">
      <c r="BP711938" s="90"/>
    </row>
    <row r="711939" spans="68:68" customFormat="1">
      <c r="BP711939" s="90"/>
    </row>
    <row r="711940" spans="68:68" customFormat="1">
      <c r="BP711940" s="90"/>
    </row>
    <row r="711941" spans="68:68" customFormat="1">
      <c r="BP711941" s="90"/>
    </row>
    <row r="711942" spans="68:68" customFormat="1">
      <c r="BP711942" s="90"/>
    </row>
    <row r="711943" spans="68:68" customFormat="1">
      <c r="BP711943" s="90"/>
    </row>
    <row r="711944" spans="68:68" customFormat="1">
      <c r="BP711944" s="90"/>
    </row>
    <row r="711945" spans="68:68" customFormat="1">
      <c r="BP711945" s="90"/>
    </row>
    <row r="711946" spans="68:68" customFormat="1">
      <c r="BP711946" s="90"/>
    </row>
    <row r="711947" spans="68:68" customFormat="1">
      <c r="BP711947" s="90"/>
    </row>
    <row r="711948" spans="68:68" customFormat="1">
      <c r="BP711948" s="90"/>
    </row>
    <row r="711949" spans="68:68" customFormat="1">
      <c r="BP711949" s="90"/>
    </row>
    <row r="711950" spans="68:68" customFormat="1">
      <c r="BP711950" s="90"/>
    </row>
    <row r="711951" spans="68:68" customFormat="1">
      <c r="BP711951" s="90"/>
    </row>
    <row r="711952" spans="68:68" customFormat="1">
      <c r="BP711952" s="90"/>
    </row>
    <row r="711953" spans="68:68" customFormat="1">
      <c r="BP711953" s="90"/>
    </row>
    <row r="711954" spans="68:68" customFormat="1">
      <c r="BP711954" s="90"/>
    </row>
    <row r="711955" spans="68:68" customFormat="1">
      <c r="BP711955" s="90"/>
    </row>
    <row r="711956" spans="68:68" customFormat="1">
      <c r="BP711956" s="90"/>
    </row>
    <row r="711957" spans="68:68" customFormat="1">
      <c r="BP711957" s="90"/>
    </row>
    <row r="711958" spans="68:68" customFormat="1">
      <c r="BP711958" s="90"/>
    </row>
    <row r="711959" spans="68:68" customFormat="1">
      <c r="BP711959" s="90"/>
    </row>
    <row r="711960" spans="68:68" customFormat="1">
      <c r="BP711960" s="90"/>
    </row>
    <row r="711961" spans="68:68" customFormat="1">
      <c r="BP711961" s="90"/>
    </row>
    <row r="711962" spans="68:68" customFormat="1">
      <c r="BP711962" s="90"/>
    </row>
    <row r="711963" spans="68:68" customFormat="1">
      <c r="BP711963" s="90"/>
    </row>
    <row r="711964" spans="68:68" customFormat="1">
      <c r="BP711964" s="90"/>
    </row>
    <row r="711965" spans="68:68" customFormat="1">
      <c r="BP711965" s="90"/>
    </row>
    <row r="711966" spans="68:68" customFormat="1">
      <c r="BP711966" s="90"/>
    </row>
    <row r="711967" spans="68:68" customFormat="1">
      <c r="BP711967" s="90"/>
    </row>
    <row r="711968" spans="68:68" customFormat="1">
      <c r="BP711968" s="90"/>
    </row>
    <row r="711969" spans="68:68" customFormat="1">
      <c r="BP711969" s="90"/>
    </row>
    <row r="711970" spans="68:68" customFormat="1">
      <c r="BP711970" s="90"/>
    </row>
    <row r="711971" spans="68:68" customFormat="1">
      <c r="BP711971" s="90"/>
    </row>
    <row r="711972" spans="68:68" customFormat="1">
      <c r="BP711972" s="90"/>
    </row>
    <row r="711973" spans="68:68" customFormat="1">
      <c r="BP711973" s="90"/>
    </row>
    <row r="711974" spans="68:68" customFormat="1">
      <c r="BP711974" s="90"/>
    </row>
    <row r="711975" spans="68:68" customFormat="1">
      <c r="BP711975" s="90"/>
    </row>
    <row r="711976" spans="68:68" customFormat="1">
      <c r="BP711976" s="90"/>
    </row>
    <row r="711977" spans="68:68" customFormat="1">
      <c r="BP711977" s="90"/>
    </row>
    <row r="711978" spans="68:68" customFormat="1">
      <c r="BP711978" s="90"/>
    </row>
    <row r="711979" spans="68:68" customFormat="1">
      <c r="BP711979" s="90"/>
    </row>
    <row r="711980" spans="68:68" customFormat="1">
      <c r="BP711980" s="90"/>
    </row>
    <row r="711981" spans="68:68" customFormat="1">
      <c r="BP711981" s="90"/>
    </row>
    <row r="711982" spans="68:68" customFormat="1">
      <c r="BP711982" s="90"/>
    </row>
    <row r="711983" spans="68:68" customFormat="1">
      <c r="BP711983" s="90"/>
    </row>
    <row r="711984" spans="68:68" customFormat="1">
      <c r="BP711984" s="90"/>
    </row>
    <row r="711985" spans="68:68" customFormat="1">
      <c r="BP711985" s="90"/>
    </row>
    <row r="711986" spans="68:68" customFormat="1">
      <c r="BP711986" s="90"/>
    </row>
    <row r="711987" spans="68:68" customFormat="1">
      <c r="BP711987" s="90"/>
    </row>
    <row r="711988" spans="68:68" customFormat="1">
      <c r="BP711988" s="90"/>
    </row>
    <row r="711989" spans="68:68" customFormat="1">
      <c r="BP711989" s="90"/>
    </row>
    <row r="711990" spans="68:68" customFormat="1">
      <c r="BP711990" s="90"/>
    </row>
    <row r="711991" spans="68:68" customFormat="1">
      <c r="BP711991" s="90"/>
    </row>
    <row r="711992" spans="68:68" customFormat="1">
      <c r="BP711992" s="90"/>
    </row>
    <row r="711993" spans="68:68" customFormat="1">
      <c r="BP711993" s="90"/>
    </row>
    <row r="711994" spans="68:68" customFormat="1">
      <c r="BP711994" s="90"/>
    </row>
    <row r="711995" spans="68:68" customFormat="1">
      <c r="BP711995" s="90"/>
    </row>
    <row r="711996" spans="68:68" customFormat="1">
      <c r="BP711996" s="90"/>
    </row>
    <row r="711997" spans="68:68" customFormat="1">
      <c r="BP711997" s="90"/>
    </row>
    <row r="711998" spans="68:68" customFormat="1">
      <c r="BP711998" s="90"/>
    </row>
    <row r="711999" spans="68:68" customFormat="1">
      <c r="BP711999" s="90"/>
    </row>
    <row r="712000" spans="68:68" customFormat="1">
      <c r="BP712000" s="90"/>
    </row>
    <row r="712001" spans="68:68" customFormat="1">
      <c r="BP712001" s="90"/>
    </row>
    <row r="712002" spans="68:68" customFormat="1">
      <c r="BP712002" s="90"/>
    </row>
    <row r="712003" spans="68:68" customFormat="1">
      <c r="BP712003" s="90"/>
    </row>
    <row r="712004" spans="68:68" customFormat="1">
      <c r="BP712004" s="90"/>
    </row>
    <row r="712005" spans="68:68" customFormat="1">
      <c r="BP712005" s="90"/>
    </row>
    <row r="712006" spans="68:68" customFormat="1">
      <c r="BP712006" s="90"/>
    </row>
    <row r="712007" spans="68:68" customFormat="1">
      <c r="BP712007" s="90"/>
    </row>
    <row r="712008" spans="68:68" customFormat="1">
      <c r="BP712008" s="90"/>
    </row>
    <row r="712009" spans="68:68" customFormat="1">
      <c r="BP712009" s="90"/>
    </row>
    <row r="712010" spans="68:68" customFormat="1">
      <c r="BP712010" s="90"/>
    </row>
    <row r="712011" spans="68:68" customFormat="1">
      <c r="BP712011" s="90"/>
    </row>
    <row r="712012" spans="68:68" customFormat="1">
      <c r="BP712012" s="90"/>
    </row>
    <row r="712013" spans="68:68" customFormat="1">
      <c r="BP712013" s="90"/>
    </row>
    <row r="712014" spans="68:68" customFormat="1">
      <c r="BP712014" s="90"/>
    </row>
    <row r="712015" spans="68:68" customFormat="1">
      <c r="BP712015" s="90"/>
    </row>
    <row r="712016" spans="68:68" customFormat="1">
      <c r="BP712016" s="90"/>
    </row>
    <row r="712017" spans="68:68" customFormat="1">
      <c r="BP712017" s="90"/>
    </row>
    <row r="712018" spans="68:68" customFormat="1">
      <c r="BP712018" s="90"/>
    </row>
    <row r="712019" spans="68:68" customFormat="1">
      <c r="BP712019" s="90"/>
    </row>
    <row r="712020" spans="68:68" customFormat="1">
      <c r="BP712020" s="90"/>
    </row>
    <row r="712021" spans="68:68" customFormat="1">
      <c r="BP712021" s="90"/>
    </row>
    <row r="712022" spans="68:68" customFormat="1">
      <c r="BP712022" s="90"/>
    </row>
    <row r="712023" spans="68:68" customFormat="1">
      <c r="BP712023" s="90"/>
    </row>
    <row r="712024" spans="68:68" customFormat="1">
      <c r="BP712024" s="90"/>
    </row>
    <row r="712025" spans="68:68" customFormat="1">
      <c r="BP712025" s="90"/>
    </row>
    <row r="712026" spans="68:68" customFormat="1">
      <c r="BP712026" s="90"/>
    </row>
    <row r="712027" spans="68:68" customFormat="1">
      <c r="BP712027" s="90"/>
    </row>
    <row r="712028" spans="68:68" customFormat="1">
      <c r="BP712028" s="90"/>
    </row>
    <row r="712029" spans="68:68" customFormat="1">
      <c r="BP712029" s="90"/>
    </row>
    <row r="712030" spans="68:68" customFormat="1">
      <c r="BP712030" s="90"/>
    </row>
    <row r="712031" spans="68:68" customFormat="1">
      <c r="BP712031" s="90"/>
    </row>
    <row r="712032" spans="68:68" customFormat="1">
      <c r="BP712032" s="90"/>
    </row>
    <row r="712033" spans="68:68" customFormat="1">
      <c r="BP712033" s="90"/>
    </row>
    <row r="712034" spans="68:68" customFormat="1">
      <c r="BP712034" s="90"/>
    </row>
    <row r="712035" spans="68:68" customFormat="1">
      <c r="BP712035" s="90"/>
    </row>
    <row r="712036" spans="68:68" customFormat="1">
      <c r="BP712036" s="90"/>
    </row>
    <row r="712037" spans="68:68" customFormat="1">
      <c r="BP712037" s="90"/>
    </row>
    <row r="712038" spans="68:68" customFormat="1">
      <c r="BP712038" s="90"/>
    </row>
    <row r="712039" spans="68:68" customFormat="1">
      <c r="BP712039" s="90"/>
    </row>
    <row r="712040" spans="68:68" customFormat="1">
      <c r="BP712040" s="90"/>
    </row>
    <row r="712041" spans="68:68" customFormat="1">
      <c r="BP712041" s="90"/>
    </row>
    <row r="712042" spans="68:68" customFormat="1">
      <c r="BP712042" s="90"/>
    </row>
    <row r="712043" spans="68:68" customFormat="1">
      <c r="BP712043" s="90"/>
    </row>
    <row r="712044" spans="68:68" customFormat="1">
      <c r="BP712044" s="90"/>
    </row>
    <row r="712045" spans="68:68" customFormat="1">
      <c r="BP712045" s="90"/>
    </row>
    <row r="712046" spans="68:68" customFormat="1">
      <c r="BP712046" s="90"/>
    </row>
    <row r="712047" spans="68:68" customFormat="1">
      <c r="BP712047" s="90"/>
    </row>
    <row r="712048" spans="68:68" customFormat="1">
      <c r="BP712048" s="90"/>
    </row>
    <row r="712049" spans="68:68" customFormat="1">
      <c r="BP712049" s="90"/>
    </row>
    <row r="712050" spans="68:68" customFormat="1">
      <c r="BP712050" s="90"/>
    </row>
    <row r="712051" spans="68:68" customFormat="1">
      <c r="BP712051" s="90"/>
    </row>
    <row r="712052" spans="68:68" customFormat="1">
      <c r="BP712052" s="90"/>
    </row>
    <row r="712053" spans="68:68" customFormat="1">
      <c r="BP712053" s="90"/>
    </row>
    <row r="712054" spans="68:68" customFormat="1">
      <c r="BP712054" s="90"/>
    </row>
    <row r="712055" spans="68:68" customFormat="1">
      <c r="BP712055" s="90"/>
    </row>
    <row r="712056" spans="68:68" customFormat="1">
      <c r="BP712056" s="90"/>
    </row>
    <row r="712057" spans="68:68" customFormat="1">
      <c r="BP712057" s="90"/>
    </row>
    <row r="712058" spans="68:68" customFormat="1">
      <c r="BP712058" s="90"/>
    </row>
    <row r="712059" spans="68:68" customFormat="1">
      <c r="BP712059" s="90"/>
    </row>
    <row r="712060" spans="68:68" customFormat="1">
      <c r="BP712060" s="90"/>
    </row>
    <row r="712061" spans="68:68" customFormat="1">
      <c r="BP712061" s="90"/>
    </row>
    <row r="712062" spans="68:68" customFormat="1">
      <c r="BP712062" s="90"/>
    </row>
    <row r="712063" spans="68:68" customFormat="1">
      <c r="BP712063" s="90"/>
    </row>
    <row r="712064" spans="68:68" customFormat="1">
      <c r="BP712064" s="90"/>
    </row>
    <row r="712065" spans="68:68" customFormat="1">
      <c r="BP712065" s="90"/>
    </row>
    <row r="712066" spans="68:68" customFormat="1">
      <c r="BP712066" s="90"/>
    </row>
    <row r="712067" spans="68:68" customFormat="1">
      <c r="BP712067" s="90"/>
    </row>
    <row r="712068" spans="68:68" customFormat="1">
      <c r="BP712068" s="90"/>
    </row>
    <row r="712069" spans="68:68" customFormat="1">
      <c r="BP712069" s="90"/>
    </row>
    <row r="712070" spans="68:68" customFormat="1">
      <c r="BP712070" s="90"/>
    </row>
    <row r="712071" spans="68:68" customFormat="1">
      <c r="BP712071" s="90"/>
    </row>
    <row r="712072" spans="68:68" customFormat="1">
      <c r="BP712072" s="90"/>
    </row>
    <row r="712073" spans="68:68" customFormat="1">
      <c r="BP712073" s="90"/>
    </row>
    <row r="712074" spans="68:68" customFormat="1">
      <c r="BP712074" s="90"/>
    </row>
    <row r="712075" spans="68:68" customFormat="1">
      <c r="BP712075" s="90"/>
    </row>
    <row r="712076" spans="68:68" customFormat="1">
      <c r="BP712076" s="90"/>
    </row>
    <row r="712077" spans="68:68" customFormat="1">
      <c r="BP712077" s="90"/>
    </row>
    <row r="712078" spans="68:68" customFormat="1">
      <c r="BP712078" s="90"/>
    </row>
    <row r="712079" spans="68:68" customFormat="1">
      <c r="BP712079" s="90"/>
    </row>
    <row r="712080" spans="68:68" customFormat="1">
      <c r="BP712080" s="90"/>
    </row>
    <row r="712081" spans="68:68" customFormat="1">
      <c r="BP712081" s="90"/>
    </row>
    <row r="712082" spans="68:68" customFormat="1">
      <c r="BP712082" s="90"/>
    </row>
    <row r="712083" spans="68:68" customFormat="1">
      <c r="BP712083" s="90"/>
    </row>
    <row r="712084" spans="68:68" customFormat="1">
      <c r="BP712084" s="90"/>
    </row>
    <row r="712085" spans="68:68" customFormat="1">
      <c r="BP712085" s="90"/>
    </row>
    <row r="712086" spans="68:68" customFormat="1">
      <c r="BP712086" s="90"/>
    </row>
    <row r="712087" spans="68:68" customFormat="1">
      <c r="BP712087" s="90"/>
    </row>
    <row r="712088" spans="68:68" customFormat="1">
      <c r="BP712088" s="90"/>
    </row>
    <row r="712089" spans="68:68" customFormat="1">
      <c r="BP712089" s="90"/>
    </row>
    <row r="712090" spans="68:68" customFormat="1">
      <c r="BP712090" s="90"/>
    </row>
    <row r="712091" spans="68:68" customFormat="1">
      <c r="BP712091" s="90"/>
    </row>
    <row r="712092" spans="68:68" customFormat="1">
      <c r="BP712092" s="90"/>
    </row>
    <row r="712093" spans="68:68" customFormat="1">
      <c r="BP712093" s="90"/>
    </row>
    <row r="712094" spans="68:68" customFormat="1">
      <c r="BP712094" s="90"/>
    </row>
    <row r="712095" spans="68:68" customFormat="1">
      <c r="BP712095" s="90"/>
    </row>
    <row r="712096" spans="68:68" customFormat="1">
      <c r="BP712096" s="90"/>
    </row>
    <row r="712097" spans="68:68" customFormat="1">
      <c r="BP712097" s="90"/>
    </row>
    <row r="712098" spans="68:68" customFormat="1">
      <c r="BP712098" s="90"/>
    </row>
    <row r="712099" spans="68:68" customFormat="1">
      <c r="BP712099" s="90"/>
    </row>
    <row r="712100" spans="68:68" customFormat="1">
      <c r="BP712100" s="90"/>
    </row>
    <row r="712101" spans="68:68" customFormat="1">
      <c r="BP712101" s="90"/>
    </row>
    <row r="712102" spans="68:68" customFormat="1">
      <c r="BP712102" s="90"/>
    </row>
    <row r="712103" spans="68:68" customFormat="1">
      <c r="BP712103" s="90"/>
    </row>
    <row r="712104" spans="68:68" customFormat="1">
      <c r="BP712104" s="90"/>
    </row>
    <row r="712105" spans="68:68" customFormat="1">
      <c r="BP712105" s="90"/>
    </row>
    <row r="712106" spans="68:68" customFormat="1">
      <c r="BP712106" s="90"/>
    </row>
    <row r="712107" spans="68:68" customFormat="1">
      <c r="BP712107" s="90"/>
    </row>
    <row r="712108" spans="68:68" customFormat="1">
      <c r="BP712108" s="90"/>
    </row>
    <row r="712109" spans="68:68" customFormat="1">
      <c r="BP712109" s="90"/>
    </row>
    <row r="712110" spans="68:68" customFormat="1">
      <c r="BP712110" s="90"/>
    </row>
    <row r="712111" spans="68:68" customFormat="1">
      <c r="BP712111" s="90"/>
    </row>
    <row r="712112" spans="68:68" customFormat="1">
      <c r="BP712112" s="90"/>
    </row>
    <row r="712113" spans="68:68" customFormat="1">
      <c r="BP712113" s="90"/>
    </row>
    <row r="712114" spans="68:68" customFormat="1">
      <c r="BP712114" s="90"/>
    </row>
    <row r="712115" spans="68:68" customFormat="1">
      <c r="BP712115" s="90"/>
    </row>
    <row r="712116" spans="68:68" customFormat="1">
      <c r="BP712116" s="90"/>
    </row>
    <row r="712117" spans="68:68" customFormat="1">
      <c r="BP712117" s="90"/>
    </row>
    <row r="712118" spans="68:68" customFormat="1">
      <c r="BP712118" s="90"/>
    </row>
    <row r="712119" spans="68:68" customFormat="1">
      <c r="BP712119" s="90"/>
    </row>
    <row r="712120" spans="68:68" customFormat="1">
      <c r="BP712120" s="90"/>
    </row>
    <row r="712121" spans="68:68" customFormat="1">
      <c r="BP712121" s="90"/>
    </row>
    <row r="712122" spans="68:68" customFormat="1">
      <c r="BP712122" s="90"/>
    </row>
    <row r="712123" spans="68:68" customFormat="1">
      <c r="BP712123" s="90"/>
    </row>
    <row r="712124" spans="68:68" customFormat="1">
      <c r="BP712124" s="90"/>
    </row>
    <row r="712125" spans="68:68" customFormat="1">
      <c r="BP712125" s="90"/>
    </row>
    <row r="712126" spans="68:68" customFormat="1">
      <c r="BP712126" s="90"/>
    </row>
    <row r="712127" spans="68:68" customFormat="1">
      <c r="BP712127" s="90"/>
    </row>
    <row r="712128" spans="68:68" customFormat="1">
      <c r="BP712128" s="90"/>
    </row>
    <row r="712129" spans="68:68" customFormat="1">
      <c r="BP712129" s="90"/>
    </row>
    <row r="712130" spans="68:68" customFormat="1">
      <c r="BP712130" s="90"/>
    </row>
    <row r="712131" spans="68:68" customFormat="1">
      <c r="BP712131" s="90"/>
    </row>
    <row r="712132" spans="68:68" customFormat="1">
      <c r="BP712132" s="90"/>
    </row>
    <row r="712133" spans="68:68" customFormat="1">
      <c r="BP712133" s="90"/>
    </row>
    <row r="712134" spans="68:68" customFormat="1">
      <c r="BP712134" s="90"/>
    </row>
    <row r="712135" spans="68:68" customFormat="1">
      <c r="BP712135" s="90"/>
    </row>
    <row r="712136" spans="68:68" customFormat="1">
      <c r="BP712136" s="90"/>
    </row>
    <row r="712137" spans="68:68" customFormat="1">
      <c r="BP712137" s="90"/>
    </row>
    <row r="712138" spans="68:68" customFormat="1">
      <c r="BP712138" s="90"/>
    </row>
    <row r="712139" spans="68:68" customFormat="1">
      <c r="BP712139" s="90"/>
    </row>
    <row r="712140" spans="68:68" customFormat="1">
      <c r="BP712140" s="90"/>
    </row>
    <row r="712141" spans="68:68" customFormat="1">
      <c r="BP712141" s="90"/>
    </row>
    <row r="712142" spans="68:68" customFormat="1">
      <c r="BP712142" s="90"/>
    </row>
    <row r="712143" spans="68:68" customFormat="1">
      <c r="BP712143" s="90"/>
    </row>
    <row r="712144" spans="68:68" customFormat="1">
      <c r="BP712144" s="90"/>
    </row>
    <row r="712145" spans="68:68" customFormat="1">
      <c r="BP712145" s="90"/>
    </row>
    <row r="712146" spans="68:68" customFormat="1">
      <c r="BP712146" s="90"/>
    </row>
    <row r="712147" spans="68:68" customFormat="1">
      <c r="BP712147" s="90"/>
    </row>
    <row r="712148" spans="68:68" customFormat="1">
      <c r="BP712148" s="90"/>
    </row>
    <row r="712149" spans="68:68" customFormat="1">
      <c r="BP712149" s="90"/>
    </row>
    <row r="712150" spans="68:68" customFormat="1">
      <c r="BP712150" s="90"/>
    </row>
    <row r="712151" spans="68:68" customFormat="1">
      <c r="BP712151" s="90"/>
    </row>
    <row r="712152" spans="68:68" customFormat="1">
      <c r="BP712152" s="90"/>
    </row>
    <row r="712153" spans="68:68" customFormat="1">
      <c r="BP712153" s="90"/>
    </row>
    <row r="712154" spans="68:68" customFormat="1">
      <c r="BP712154" s="90"/>
    </row>
    <row r="712155" spans="68:68" customFormat="1">
      <c r="BP712155" s="90"/>
    </row>
    <row r="712156" spans="68:68" customFormat="1">
      <c r="BP712156" s="90"/>
    </row>
    <row r="712157" spans="68:68" customFormat="1">
      <c r="BP712157" s="90"/>
    </row>
    <row r="712158" spans="68:68" customFormat="1">
      <c r="BP712158" s="90"/>
    </row>
    <row r="712159" spans="68:68" customFormat="1">
      <c r="BP712159" s="90"/>
    </row>
    <row r="712160" spans="68:68" customFormat="1">
      <c r="BP712160" s="90"/>
    </row>
    <row r="712161" spans="68:68" customFormat="1">
      <c r="BP712161" s="90"/>
    </row>
    <row r="712162" spans="68:68" customFormat="1">
      <c r="BP712162" s="90"/>
    </row>
    <row r="712163" spans="68:68" customFormat="1">
      <c r="BP712163" s="90"/>
    </row>
    <row r="712164" spans="68:68" customFormat="1">
      <c r="BP712164" s="90"/>
    </row>
    <row r="712165" spans="68:68" customFormat="1">
      <c r="BP712165" s="90"/>
    </row>
    <row r="712166" spans="68:68" customFormat="1">
      <c r="BP712166" s="90"/>
    </row>
    <row r="712167" spans="68:68" customFormat="1">
      <c r="BP712167" s="90"/>
    </row>
    <row r="712168" spans="68:68" customFormat="1">
      <c r="BP712168" s="90"/>
    </row>
    <row r="712169" spans="68:68" customFormat="1">
      <c r="BP712169" s="90"/>
    </row>
    <row r="712170" spans="68:68" customFormat="1">
      <c r="BP712170" s="90"/>
    </row>
    <row r="712171" spans="68:68" customFormat="1">
      <c r="BP712171" s="90"/>
    </row>
    <row r="712172" spans="68:68" customFormat="1">
      <c r="BP712172" s="90"/>
    </row>
    <row r="712173" spans="68:68" customFormat="1">
      <c r="BP712173" s="90"/>
    </row>
    <row r="712174" spans="68:68" customFormat="1">
      <c r="BP712174" s="90"/>
    </row>
    <row r="712175" spans="68:68" customFormat="1">
      <c r="BP712175" s="90"/>
    </row>
    <row r="712176" spans="68:68" customFormat="1">
      <c r="BP712176" s="90"/>
    </row>
    <row r="712177" spans="68:68" customFormat="1">
      <c r="BP712177" s="90"/>
    </row>
    <row r="712178" spans="68:68" customFormat="1">
      <c r="BP712178" s="90"/>
    </row>
    <row r="712179" spans="68:68" customFormat="1">
      <c r="BP712179" s="90"/>
    </row>
    <row r="712180" spans="68:68" customFormat="1">
      <c r="BP712180" s="90"/>
    </row>
    <row r="712181" spans="68:68" customFormat="1">
      <c r="BP712181" s="90"/>
    </row>
    <row r="712182" spans="68:68" customFormat="1">
      <c r="BP712182" s="90"/>
    </row>
    <row r="712183" spans="68:68" customFormat="1">
      <c r="BP712183" s="90"/>
    </row>
    <row r="712184" spans="68:68" customFormat="1">
      <c r="BP712184" s="90"/>
    </row>
    <row r="712185" spans="68:68" customFormat="1">
      <c r="BP712185" s="90"/>
    </row>
    <row r="712186" spans="68:68" customFormat="1">
      <c r="BP712186" s="90"/>
    </row>
    <row r="712187" spans="68:68" customFormat="1">
      <c r="BP712187" s="90"/>
    </row>
    <row r="712188" spans="68:68" customFormat="1">
      <c r="BP712188" s="90"/>
    </row>
    <row r="712189" spans="68:68" customFormat="1">
      <c r="BP712189" s="90"/>
    </row>
    <row r="712190" spans="68:68" customFormat="1">
      <c r="BP712190" s="90"/>
    </row>
    <row r="712191" spans="68:68" customFormat="1">
      <c r="BP712191" s="90"/>
    </row>
    <row r="712192" spans="68:68" customFormat="1">
      <c r="BP712192" s="90"/>
    </row>
    <row r="712193" spans="68:68" customFormat="1">
      <c r="BP712193" s="90"/>
    </row>
    <row r="712194" spans="68:68" customFormat="1">
      <c r="BP712194" s="90"/>
    </row>
    <row r="712195" spans="68:68" customFormat="1">
      <c r="BP712195" s="90"/>
    </row>
    <row r="712196" spans="68:68" customFormat="1">
      <c r="BP712196" s="90"/>
    </row>
    <row r="712197" spans="68:68" customFormat="1">
      <c r="BP712197" s="90"/>
    </row>
    <row r="712198" spans="68:68" customFormat="1">
      <c r="BP712198" s="90"/>
    </row>
    <row r="712199" spans="68:68" customFormat="1">
      <c r="BP712199" s="90"/>
    </row>
    <row r="712200" spans="68:68" customFormat="1">
      <c r="BP712200" s="90"/>
    </row>
    <row r="712201" spans="68:68" customFormat="1">
      <c r="BP712201" s="90"/>
    </row>
    <row r="712202" spans="68:68" customFormat="1">
      <c r="BP712202" s="90"/>
    </row>
    <row r="712203" spans="68:68" customFormat="1">
      <c r="BP712203" s="90"/>
    </row>
    <row r="712204" spans="68:68" customFormat="1">
      <c r="BP712204" s="90"/>
    </row>
    <row r="712205" spans="68:68" customFormat="1">
      <c r="BP712205" s="90"/>
    </row>
    <row r="712206" spans="68:68" customFormat="1">
      <c r="BP712206" s="90"/>
    </row>
    <row r="712207" spans="68:68" customFormat="1">
      <c r="BP712207" s="90"/>
    </row>
    <row r="712208" spans="68:68" customFormat="1">
      <c r="BP712208" s="90"/>
    </row>
    <row r="712209" spans="68:68" customFormat="1">
      <c r="BP712209" s="90"/>
    </row>
    <row r="712210" spans="68:68" customFormat="1">
      <c r="BP712210" s="90"/>
    </row>
    <row r="712211" spans="68:68" customFormat="1">
      <c r="BP712211" s="90"/>
    </row>
    <row r="712212" spans="68:68" customFormat="1">
      <c r="BP712212" s="90"/>
    </row>
    <row r="712213" spans="68:68" customFormat="1">
      <c r="BP712213" s="90"/>
    </row>
    <row r="712214" spans="68:68" customFormat="1">
      <c r="BP712214" s="90"/>
    </row>
    <row r="712215" spans="68:68" customFormat="1">
      <c r="BP712215" s="90"/>
    </row>
    <row r="712216" spans="68:68" customFormat="1">
      <c r="BP712216" s="90"/>
    </row>
    <row r="712217" spans="68:68" customFormat="1">
      <c r="BP712217" s="90"/>
    </row>
    <row r="712218" spans="68:68" customFormat="1">
      <c r="BP712218" s="90"/>
    </row>
    <row r="712219" spans="68:68" customFormat="1">
      <c r="BP712219" s="90"/>
    </row>
    <row r="712220" spans="68:68" customFormat="1">
      <c r="BP712220" s="90"/>
    </row>
    <row r="712221" spans="68:68" customFormat="1">
      <c r="BP712221" s="90"/>
    </row>
    <row r="712222" spans="68:68" customFormat="1">
      <c r="BP712222" s="90"/>
    </row>
    <row r="712223" spans="68:68" customFormat="1">
      <c r="BP712223" s="90"/>
    </row>
    <row r="712224" spans="68:68" customFormat="1">
      <c r="BP712224" s="90"/>
    </row>
    <row r="712225" spans="68:68" customFormat="1">
      <c r="BP712225" s="90"/>
    </row>
    <row r="712226" spans="68:68" customFormat="1">
      <c r="BP712226" s="90"/>
    </row>
    <row r="712227" spans="68:68" customFormat="1">
      <c r="BP712227" s="90"/>
    </row>
    <row r="712228" spans="68:68" customFormat="1">
      <c r="BP712228" s="90"/>
    </row>
    <row r="712229" spans="68:68" customFormat="1">
      <c r="BP712229" s="90"/>
    </row>
    <row r="712230" spans="68:68" customFormat="1">
      <c r="BP712230" s="90"/>
    </row>
    <row r="712231" spans="68:68" customFormat="1">
      <c r="BP712231" s="90"/>
    </row>
    <row r="712232" spans="68:68" customFormat="1">
      <c r="BP712232" s="90"/>
    </row>
    <row r="712233" spans="68:68" customFormat="1">
      <c r="BP712233" s="90"/>
    </row>
    <row r="712234" spans="68:68" customFormat="1">
      <c r="BP712234" s="90"/>
    </row>
    <row r="712235" spans="68:68" customFormat="1">
      <c r="BP712235" s="90"/>
    </row>
    <row r="712236" spans="68:68" customFormat="1">
      <c r="BP712236" s="90"/>
    </row>
    <row r="712237" spans="68:68" customFormat="1">
      <c r="BP712237" s="90"/>
    </row>
    <row r="712238" spans="68:68" customFormat="1">
      <c r="BP712238" s="90"/>
    </row>
    <row r="712239" spans="68:68" customFormat="1">
      <c r="BP712239" s="90"/>
    </row>
    <row r="712240" spans="68:68" customFormat="1">
      <c r="BP712240" s="90"/>
    </row>
    <row r="712241" spans="68:68" customFormat="1">
      <c r="BP712241" s="90"/>
    </row>
    <row r="712242" spans="68:68" customFormat="1">
      <c r="BP712242" s="90"/>
    </row>
    <row r="712243" spans="68:68" customFormat="1">
      <c r="BP712243" s="90"/>
    </row>
    <row r="712244" spans="68:68" customFormat="1">
      <c r="BP712244" s="90"/>
    </row>
    <row r="712245" spans="68:68" customFormat="1">
      <c r="BP712245" s="90"/>
    </row>
    <row r="712246" spans="68:68" customFormat="1">
      <c r="BP712246" s="90"/>
    </row>
    <row r="712247" spans="68:68" customFormat="1">
      <c r="BP712247" s="90"/>
    </row>
    <row r="712248" spans="68:68" customFormat="1">
      <c r="BP712248" s="90"/>
    </row>
    <row r="712249" spans="68:68" customFormat="1">
      <c r="BP712249" s="90"/>
    </row>
    <row r="712250" spans="68:68" customFormat="1">
      <c r="BP712250" s="90"/>
    </row>
    <row r="712251" spans="68:68" customFormat="1">
      <c r="BP712251" s="90"/>
    </row>
    <row r="712252" spans="68:68" customFormat="1">
      <c r="BP712252" s="90"/>
    </row>
    <row r="712253" spans="68:68" customFormat="1">
      <c r="BP712253" s="90"/>
    </row>
    <row r="712254" spans="68:68" customFormat="1">
      <c r="BP712254" s="90"/>
    </row>
    <row r="712255" spans="68:68" customFormat="1">
      <c r="BP712255" s="90"/>
    </row>
    <row r="712256" spans="68:68" customFormat="1">
      <c r="BP712256" s="90"/>
    </row>
    <row r="712257" spans="68:68" customFormat="1">
      <c r="BP712257" s="90"/>
    </row>
    <row r="712258" spans="68:68" customFormat="1">
      <c r="BP712258" s="90"/>
    </row>
    <row r="712259" spans="68:68" customFormat="1">
      <c r="BP712259" s="90"/>
    </row>
    <row r="712260" spans="68:68" customFormat="1">
      <c r="BP712260" s="90"/>
    </row>
    <row r="712261" spans="68:68" customFormat="1">
      <c r="BP712261" s="90"/>
    </row>
    <row r="712262" spans="68:68" customFormat="1">
      <c r="BP712262" s="90"/>
    </row>
    <row r="712263" spans="68:68" customFormat="1">
      <c r="BP712263" s="90"/>
    </row>
    <row r="712264" spans="68:68" customFormat="1">
      <c r="BP712264" s="90"/>
    </row>
    <row r="712265" spans="68:68" customFormat="1">
      <c r="BP712265" s="90"/>
    </row>
    <row r="712266" spans="68:68" customFormat="1">
      <c r="BP712266" s="90"/>
    </row>
    <row r="712267" spans="68:68" customFormat="1">
      <c r="BP712267" s="90"/>
    </row>
    <row r="712268" spans="68:68" customFormat="1">
      <c r="BP712268" s="90"/>
    </row>
    <row r="712269" spans="68:68" customFormat="1">
      <c r="BP712269" s="90"/>
    </row>
    <row r="712270" spans="68:68" customFormat="1">
      <c r="BP712270" s="90"/>
    </row>
    <row r="712271" spans="68:68" customFormat="1">
      <c r="BP712271" s="90"/>
    </row>
    <row r="712272" spans="68:68" customFormat="1">
      <c r="BP712272" s="90"/>
    </row>
    <row r="712273" spans="68:68" customFormat="1">
      <c r="BP712273" s="90"/>
    </row>
    <row r="712274" spans="68:68" customFormat="1">
      <c r="BP712274" s="90"/>
    </row>
    <row r="712275" spans="68:68" customFormat="1">
      <c r="BP712275" s="90"/>
    </row>
    <row r="712276" spans="68:68" customFormat="1">
      <c r="BP712276" s="90"/>
    </row>
    <row r="712277" spans="68:68" customFormat="1">
      <c r="BP712277" s="90"/>
    </row>
    <row r="712278" spans="68:68" customFormat="1">
      <c r="BP712278" s="90"/>
    </row>
    <row r="712279" spans="68:68" customFormat="1">
      <c r="BP712279" s="90"/>
    </row>
    <row r="712280" spans="68:68" customFormat="1">
      <c r="BP712280" s="90"/>
    </row>
    <row r="712281" spans="68:68" customFormat="1">
      <c r="BP712281" s="90"/>
    </row>
    <row r="712282" spans="68:68" customFormat="1">
      <c r="BP712282" s="90"/>
    </row>
    <row r="712283" spans="68:68" customFormat="1">
      <c r="BP712283" s="90"/>
    </row>
    <row r="712284" spans="68:68" customFormat="1">
      <c r="BP712284" s="90"/>
    </row>
    <row r="712285" spans="68:68" customFormat="1">
      <c r="BP712285" s="90"/>
    </row>
    <row r="712286" spans="68:68" customFormat="1">
      <c r="BP712286" s="90"/>
    </row>
    <row r="712287" spans="68:68" customFormat="1">
      <c r="BP712287" s="90"/>
    </row>
    <row r="712288" spans="68:68" customFormat="1">
      <c r="BP712288" s="90"/>
    </row>
    <row r="712289" spans="68:68" customFormat="1">
      <c r="BP712289" s="90"/>
    </row>
    <row r="712290" spans="68:68" customFormat="1">
      <c r="BP712290" s="90"/>
    </row>
    <row r="712291" spans="68:68" customFormat="1">
      <c r="BP712291" s="90"/>
    </row>
    <row r="712292" spans="68:68" customFormat="1">
      <c r="BP712292" s="90"/>
    </row>
    <row r="712293" spans="68:68" customFormat="1">
      <c r="BP712293" s="90"/>
    </row>
    <row r="712294" spans="68:68" customFormat="1">
      <c r="BP712294" s="90"/>
    </row>
    <row r="712295" spans="68:68" customFormat="1">
      <c r="BP712295" s="90"/>
    </row>
    <row r="712296" spans="68:68" customFormat="1">
      <c r="BP712296" s="90"/>
    </row>
    <row r="712297" spans="68:68" customFormat="1">
      <c r="BP712297" s="90"/>
    </row>
    <row r="712298" spans="68:68" customFormat="1">
      <c r="BP712298" s="90"/>
    </row>
    <row r="712299" spans="68:68" customFormat="1">
      <c r="BP712299" s="90"/>
    </row>
    <row r="712300" spans="68:68" customFormat="1">
      <c r="BP712300" s="90"/>
    </row>
    <row r="712301" spans="68:68" customFormat="1">
      <c r="BP712301" s="90"/>
    </row>
    <row r="712302" spans="68:68" customFormat="1">
      <c r="BP712302" s="90"/>
    </row>
    <row r="712303" spans="68:68" customFormat="1">
      <c r="BP712303" s="90"/>
    </row>
    <row r="712304" spans="68:68" customFormat="1">
      <c r="BP712304" s="90"/>
    </row>
    <row r="712305" spans="68:68" customFormat="1">
      <c r="BP712305" s="90"/>
    </row>
    <row r="712306" spans="68:68" customFormat="1">
      <c r="BP712306" s="90"/>
    </row>
    <row r="712307" spans="68:68" customFormat="1">
      <c r="BP712307" s="90"/>
    </row>
    <row r="712308" spans="68:68" customFormat="1">
      <c r="BP712308" s="90"/>
    </row>
    <row r="712309" spans="68:68" customFormat="1">
      <c r="BP712309" s="90"/>
    </row>
    <row r="712310" spans="68:68" customFormat="1">
      <c r="BP712310" s="90"/>
    </row>
    <row r="712311" spans="68:68" customFormat="1">
      <c r="BP712311" s="90"/>
    </row>
    <row r="712312" spans="68:68" customFormat="1">
      <c r="BP712312" s="90"/>
    </row>
    <row r="712313" spans="68:68" customFormat="1">
      <c r="BP712313" s="90"/>
    </row>
    <row r="712314" spans="68:68" customFormat="1">
      <c r="BP712314" s="90"/>
    </row>
    <row r="712315" spans="68:68" customFormat="1">
      <c r="BP712315" s="90"/>
    </row>
    <row r="712316" spans="68:68" customFormat="1">
      <c r="BP712316" s="90"/>
    </row>
    <row r="712317" spans="68:68" customFormat="1">
      <c r="BP712317" s="90"/>
    </row>
    <row r="712318" spans="68:68" customFormat="1">
      <c r="BP712318" s="90"/>
    </row>
    <row r="712319" spans="68:68" customFormat="1">
      <c r="BP712319" s="90"/>
    </row>
    <row r="712320" spans="68:68" customFormat="1">
      <c r="BP712320" s="90"/>
    </row>
    <row r="712321" spans="68:68" customFormat="1">
      <c r="BP712321" s="90"/>
    </row>
    <row r="712322" spans="68:68" customFormat="1">
      <c r="BP712322" s="90"/>
    </row>
    <row r="712323" spans="68:68" customFormat="1">
      <c r="BP712323" s="90"/>
    </row>
    <row r="712324" spans="68:68" customFormat="1">
      <c r="BP712324" s="90"/>
    </row>
    <row r="712325" spans="68:68" customFormat="1">
      <c r="BP712325" s="90"/>
    </row>
    <row r="712326" spans="68:68" customFormat="1">
      <c r="BP712326" s="90"/>
    </row>
    <row r="712327" spans="68:68" customFormat="1">
      <c r="BP712327" s="90"/>
    </row>
    <row r="712328" spans="68:68" customFormat="1">
      <c r="BP712328" s="90"/>
    </row>
    <row r="712329" spans="68:68" customFormat="1">
      <c r="BP712329" s="90"/>
    </row>
    <row r="712330" spans="68:68" customFormat="1">
      <c r="BP712330" s="90"/>
    </row>
    <row r="712331" spans="68:68" customFormat="1">
      <c r="BP712331" s="90"/>
    </row>
    <row r="712332" spans="68:68" customFormat="1">
      <c r="BP712332" s="90"/>
    </row>
    <row r="712333" spans="68:68" customFormat="1">
      <c r="BP712333" s="90"/>
    </row>
    <row r="712334" spans="68:68" customFormat="1">
      <c r="BP712334" s="90"/>
    </row>
    <row r="712335" spans="68:68" customFormat="1">
      <c r="BP712335" s="90"/>
    </row>
    <row r="712336" spans="68:68" customFormat="1">
      <c r="BP712336" s="90"/>
    </row>
    <row r="712337" spans="68:68" customFormat="1">
      <c r="BP712337" s="90"/>
    </row>
    <row r="712338" spans="68:68" customFormat="1">
      <c r="BP712338" s="90"/>
    </row>
    <row r="712339" spans="68:68" customFormat="1">
      <c r="BP712339" s="90"/>
    </row>
    <row r="712340" spans="68:68" customFormat="1">
      <c r="BP712340" s="90"/>
    </row>
    <row r="712341" spans="68:68" customFormat="1">
      <c r="BP712341" s="90"/>
    </row>
    <row r="712342" spans="68:68" customFormat="1">
      <c r="BP712342" s="90"/>
    </row>
    <row r="712343" spans="68:68" customFormat="1">
      <c r="BP712343" s="90"/>
    </row>
    <row r="712344" spans="68:68" customFormat="1">
      <c r="BP712344" s="90"/>
    </row>
    <row r="712345" spans="68:68" customFormat="1">
      <c r="BP712345" s="90"/>
    </row>
    <row r="712346" spans="68:68" customFormat="1">
      <c r="BP712346" s="90"/>
    </row>
    <row r="712347" spans="68:68" customFormat="1">
      <c r="BP712347" s="90"/>
    </row>
    <row r="712348" spans="68:68" customFormat="1">
      <c r="BP712348" s="90"/>
    </row>
    <row r="712349" spans="68:68" customFormat="1">
      <c r="BP712349" s="90"/>
    </row>
    <row r="712350" spans="68:68" customFormat="1">
      <c r="BP712350" s="90"/>
    </row>
    <row r="712351" spans="68:68" customFormat="1">
      <c r="BP712351" s="90"/>
    </row>
    <row r="712352" spans="68:68" customFormat="1">
      <c r="BP712352" s="90"/>
    </row>
    <row r="712353" spans="68:68" customFormat="1">
      <c r="BP712353" s="90"/>
    </row>
    <row r="712354" spans="68:68" customFormat="1">
      <c r="BP712354" s="90"/>
    </row>
    <row r="712355" spans="68:68" customFormat="1">
      <c r="BP712355" s="90"/>
    </row>
    <row r="712356" spans="68:68" customFormat="1">
      <c r="BP712356" s="90"/>
    </row>
    <row r="712357" spans="68:68" customFormat="1">
      <c r="BP712357" s="90"/>
    </row>
    <row r="712358" spans="68:68" customFormat="1">
      <c r="BP712358" s="90"/>
    </row>
    <row r="712359" spans="68:68" customFormat="1">
      <c r="BP712359" s="90"/>
    </row>
    <row r="712360" spans="68:68" customFormat="1">
      <c r="BP712360" s="90"/>
    </row>
    <row r="712361" spans="68:68" customFormat="1">
      <c r="BP712361" s="90"/>
    </row>
    <row r="712362" spans="68:68" customFormat="1">
      <c r="BP712362" s="90"/>
    </row>
    <row r="712363" spans="68:68" customFormat="1">
      <c r="BP712363" s="90"/>
    </row>
    <row r="712364" spans="68:68" customFormat="1">
      <c r="BP712364" s="90"/>
    </row>
    <row r="712365" spans="68:68" customFormat="1">
      <c r="BP712365" s="90"/>
    </row>
    <row r="712366" spans="68:68" customFormat="1">
      <c r="BP712366" s="90"/>
    </row>
    <row r="712367" spans="68:68" customFormat="1">
      <c r="BP712367" s="90"/>
    </row>
    <row r="712368" spans="68:68" customFormat="1">
      <c r="BP712368" s="90"/>
    </row>
    <row r="712369" spans="68:68" customFormat="1">
      <c r="BP712369" s="90"/>
    </row>
    <row r="712370" spans="68:68" customFormat="1">
      <c r="BP712370" s="90"/>
    </row>
    <row r="712371" spans="68:68" customFormat="1">
      <c r="BP712371" s="90"/>
    </row>
    <row r="712372" spans="68:68" customFormat="1">
      <c r="BP712372" s="90"/>
    </row>
    <row r="712373" spans="68:68" customFormat="1">
      <c r="BP712373" s="90"/>
    </row>
    <row r="712374" spans="68:68" customFormat="1">
      <c r="BP712374" s="90"/>
    </row>
    <row r="712375" spans="68:68" customFormat="1">
      <c r="BP712375" s="90"/>
    </row>
    <row r="712376" spans="68:68" customFormat="1">
      <c r="BP712376" s="90"/>
    </row>
    <row r="712377" spans="68:68" customFormat="1">
      <c r="BP712377" s="90"/>
    </row>
    <row r="712378" spans="68:68" customFormat="1">
      <c r="BP712378" s="90"/>
    </row>
    <row r="712379" spans="68:68" customFormat="1">
      <c r="BP712379" s="90"/>
    </row>
    <row r="712380" spans="68:68" customFormat="1">
      <c r="BP712380" s="90"/>
    </row>
    <row r="712381" spans="68:68" customFormat="1">
      <c r="BP712381" s="90"/>
    </row>
    <row r="712382" spans="68:68" customFormat="1">
      <c r="BP712382" s="90"/>
    </row>
    <row r="712383" spans="68:68" customFormat="1">
      <c r="BP712383" s="90"/>
    </row>
    <row r="712384" spans="68:68" customFormat="1">
      <c r="BP712384" s="90"/>
    </row>
    <row r="712385" spans="68:68" customFormat="1">
      <c r="BP712385" s="90"/>
    </row>
    <row r="712386" spans="68:68" customFormat="1">
      <c r="BP712386" s="90"/>
    </row>
    <row r="712387" spans="68:68" customFormat="1">
      <c r="BP712387" s="90"/>
    </row>
    <row r="712388" spans="68:68" customFormat="1">
      <c r="BP712388" s="90"/>
    </row>
    <row r="712389" spans="68:68" customFormat="1">
      <c r="BP712389" s="90"/>
    </row>
    <row r="712390" spans="68:68" customFormat="1">
      <c r="BP712390" s="90"/>
    </row>
    <row r="712391" spans="68:68" customFormat="1">
      <c r="BP712391" s="90"/>
    </row>
    <row r="712392" spans="68:68" customFormat="1">
      <c r="BP712392" s="90"/>
    </row>
    <row r="712393" spans="68:68" customFormat="1">
      <c r="BP712393" s="90"/>
    </row>
    <row r="712394" spans="68:68" customFormat="1">
      <c r="BP712394" s="90"/>
    </row>
    <row r="712395" spans="68:68" customFormat="1">
      <c r="BP712395" s="90"/>
    </row>
    <row r="712396" spans="68:68" customFormat="1">
      <c r="BP712396" s="90"/>
    </row>
    <row r="712397" spans="68:68" customFormat="1">
      <c r="BP712397" s="90"/>
    </row>
    <row r="712398" spans="68:68" customFormat="1">
      <c r="BP712398" s="90"/>
    </row>
    <row r="712399" spans="68:68" customFormat="1">
      <c r="BP712399" s="90"/>
    </row>
    <row r="712400" spans="68:68" customFormat="1">
      <c r="BP712400" s="90"/>
    </row>
    <row r="712401" spans="68:68" customFormat="1">
      <c r="BP712401" s="90"/>
    </row>
    <row r="712402" spans="68:68" customFormat="1">
      <c r="BP712402" s="90"/>
    </row>
    <row r="712403" spans="68:68" customFormat="1">
      <c r="BP712403" s="90"/>
    </row>
    <row r="712404" spans="68:68" customFormat="1">
      <c r="BP712404" s="90"/>
    </row>
    <row r="712405" spans="68:68" customFormat="1">
      <c r="BP712405" s="90"/>
    </row>
    <row r="712406" spans="68:68" customFormat="1">
      <c r="BP712406" s="90"/>
    </row>
    <row r="712407" spans="68:68" customFormat="1">
      <c r="BP712407" s="90"/>
    </row>
    <row r="712408" spans="68:68" customFormat="1">
      <c r="BP712408" s="90"/>
    </row>
    <row r="712409" spans="68:68" customFormat="1">
      <c r="BP712409" s="90"/>
    </row>
    <row r="712410" spans="68:68" customFormat="1">
      <c r="BP712410" s="90"/>
    </row>
    <row r="712411" spans="68:68" customFormat="1">
      <c r="BP712411" s="90"/>
    </row>
    <row r="712412" spans="68:68" customFormat="1">
      <c r="BP712412" s="90"/>
    </row>
    <row r="712413" spans="68:68" customFormat="1">
      <c r="BP712413" s="90"/>
    </row>
    <row r="712414" spans="68:68" customFormat="1">
      <c r="BP712414" s="90"/>
    </row>
    <row r="712415" spans="68:68" customFormat="1">
      <c r="BP712415" s="90"/>
    </row>
    <row r="712416" spans="68:68" customFormat="1">
      <c r="BP712416" s="90"/>
    </row>
    <row r="712417" spans="68:68" customFormat="1">
      <c r="BP712417" s="90"/>
    </row>
    <row r="712418" spans="68:68" customFormat="1">
      <c r="BP712418" s="90"/>
    </row>
    <row r="712419" spans="68:68" customFormat="1">
      <c r="BP712419" s="90"/>
    </row>
    <row r="712420" spans="68:68" customFormat="1">
      <c r="BP712420" s="90"/>
    </row>
    <row r="712421" spans="68:68" customFormat="1">
      <c r="BP712421" s="90"/>
    </row>
    <row r="712422" spans="68:68" customFormat="1">
      <c r="BP712422" s="90"/>
    </row>
    <row r="712423" spans="68:68" customFormat="1">
      <c r="BP712423" s="90"/>
    </row>
    <row r="712424" spans="68:68" customFormat="1">
      <c r="BP712424" s="90"/>
    </row>
    <row r="712425" spans="68:68" customFormat="1">
      <c r="BP712425" s="90"/>
    </row>
    <row r="712426" spans="68:68" customFormat="1">
      <c r="BP712426" s="90"/>
    </row>
    <row r="712427" spans="68:68" customFormat="1">
      <c r="BP712427" s="90"/>
    </row>
    <row r="712428" spans="68:68" customFormat="1">
      <c r="BP712428" s="90"/>
    </row>
    <row r="712429" spans="68:68" customFormat="1">
      <c r="BP712429" s="90"/>
    </row>
    <row r="712430" spans="68:68" customFormat="1">
      <c r="BP712430" s="90"/>
    </row>
    <row r="712431" spans="68:68" customFormat="1">
      <c r="BP712431" s="90"/>
    </row>
    <row r="712432" spans="68:68" customFormat="1">
      <c r="BP712432" s="90"/>
    </row>
    <row r="712433" spans="68:68" customFormat="1">
      <c r="BP712433" s="90"/>
    </row>
    <row r="712434" spans="68:68" customFormat="1">
      <c r="BP712434" s="90"/>
    </row>
    <row r="712435" spans="68:68" customFormat="1">
      <c r="BP712435" s="90"/>
    </row>
    <row r="712436" spans="68:68" customFormat="1">
      <c r="BP712436" s="90"/>
    </row>
    <row r="712437" spans="68:68" customFormat="1">
      <c r="BP712437" s="90"/>
    </row>
    <row r="712438" spans="68:68" customFormat="1">
      <c r="BP712438" s="90"/>
    </row>
    <row r="712439" spans="68:68" customFormat="1">
      <c r="BP712439" s="90"/>
    </row>
    <row r="712440" spans="68:68" customFormat="1">
      <c r="BP712440" s="90"/>
    </row>
    <row r="712441" spans="68:68" customFormat="1">
      <c r="BP712441" s="90"/>
    </row>
    <row r="712442" spans="68:68" customFormat="1">
      <c r="BP712442" s="90"/>
    </row>
    <row r="712443" spans="68:68" customFormat="1">
      <c r="BP712443" s="90"/>
    </row>
    <row r="712444" spans="68:68" customFormat="1">
      <c r="BP712444" s="90"/>
    </row>
    <row r="712445" spans="68:68" customFormat="1">
      <c r="BP712445" s="90"/>
    </row>
    <row r="712446" spans="68:68" customFormat="1">
      <c r="BP712446" s="90"/>
    </row>
    <row r="712447" spans="68:68" customFormat="1">
      <c r="BP712447" s="90"/>
    </row>
    <row r="712448" spans="68:68" customFormat="1">
      <c r="BP712448" s="90"/>
    </row>
    <row r="712449" spans="68:68" customFormat="1">
      <c r="BP712449" s="90"/>
    </row>
    <row r="712450" spans="68:68" customFormat="1">
      <c r="BP712450" s="90"/>
    </row>
    <row r="712451" spans="68:68" customFormat="1">
      <c r="BP712451" s="90"/>
    </row>
    <row r="712452" spans="68:68" customFormat="1">
      <c r="BP712452" s="90"/>
    </row>
    <row r="712453" spans="68:68" customFormat="1">
      <c r="BP712453" s="90"/>
    </row>
    <row r="712454" spans="68:68" customFormat="1">
      <c r="BP712454" s="90"/>
    </row>
    <row r="712455" spans="68:68" customFormat="1">
      <c r="BP712455" s="90"/>
    </row>
    <row r="712456" spans="68:68" customFormat="1">
      <c r="BP712456" s="90"/>
    </row>
    <row r="712457" spans="68:68" customFormat="1">
      <c r="BP712457" s="90"/>
    </row>
    <row r="712458" spans="68:68" customFormat="1">
      <c r="BP712458" s="90"/>
    </row>
    <row r="712459" spans="68:68" customFormat="1">
      <c r="BP712459" s="90"/>
    </row>
    <row r="712460" spans="68:68" customFormat="1">
      <c r="BP712460" s="90"/>
    </row>
    <row r="712461" spans="68:68" customFormat="1">
      <c r="BP712461" s="90"/>
    </row>
    <row r="712462" spans="68:68" customFormat="1">
      <c r="BP712462" s="90"/>
    </row>
    <row r="712463" spans="68:68" customFormat="1">
      <c r="BP712463" s="90"/>
    </row>
    <row r="712464" spans="68:68" customFormat="1">
      <c r="BP712464" s="90"/>
    </row>
    <row r="712465" spans="68:68" customFormat="1">
      <c r="BP712465" s="90"/>
    </row>
    <row r="712466" spans="68:68" customFormat="1">
      <c r="BP712466" s="90"/>
    </row>
    <row r="712467" spans="68:68" customFormat="1">
      <c r="BP712467" s="90"/>
    </row>
    <row r="712468" spans="68:68" customFormat="1">
      <c r="BP712468" s="90"/>
    </row>
    <row r="712469" spans="68:68" customFormat="1">
      <c r="BP712469" s="90"/>
    </row>
    <row r="712470" spans="68:68" customFormat="1">
      <c r="BP712470" s="90"/>
    </row>
    <row r="712471" spans="68:68" customFormat="1">
      <c r="BP712471" s="90"/>
    </row>
    <row r="712472" spans="68:68" customFormat="1">
      <c r="BP712472" s="90"/>
    </row>
    <row r="712473" spans="68:68" customFormat="1">
      <c r="BP712473" s="90"/>
    </row>
    <row r="712474" spans="68:68" customFormat="1">
      <c r="BP712474" s="90"/>
    </row>
    <row r="712475" spans="68:68" customFormat="1">
      <c r="BP712475" s="90"/>
    </row>
    <row r="712476" spans="68:68" customFormat="1">
      <c r="BP712476" s="90"/>
    </row>
    <row r="712477" spans="68:68" customFormat="1">
      <c r="BP712477" s="90"/>
    </row>
    <row r="712478" spans="68:68" customFormat="1">
      <c r="BP712478" s="90"/>
    </row>
    <row r="712479" spans="68:68" customFormat="1">
      <c r="BP712479" s="90"/>
    </row>
    <row r="712480" spans="68:68" customFormat="1">
      <c r="BP712480" s="90"/>
    </row>
    <row r="712481" spans="68:68" customFormat="1">
      <c r="BP712481" s="90"/>
    </row>
    <row r="712482" spans="68:68" customFormat="1">
      <c r="BP712482" s="90"/>
    </row>
    <row r="712483" spans="68:68" customFormat="1">
      <c r="BP712483" s="90"/>
    </row>
    <row r="712484" spans="68:68" customFormat="1">
      <c r="BP712484" s="90"/>
    </row>
    <row r="712485" spans="68:68" customFormat="1">
      <c r="BP712485" s="90"/>
    </row>
    <row r="712486" spans="68:68" customFormat="1">
      <c r="BP712486" s="90"/>
    </row>
    <row r="712487" spans="68:68" customFormat="1">
      <c r="BP712487" s="90"/>
    </row>
    <row r="712488" spans="68:68" customFormat="1">
      <c r="BP712488" s="90"/>
    </row>
    <row r="712489" spans="68:68" customFormat="1">
      <c r="BP712489" s="90"/>
    </row>
    <row r="712490" spans="68:68" customFormat="1">
      <c r="BP712490" s="90"/>
    </row>
    <row r="712491" spans="68:68" customFormat="1">
      <c r="BP712491" s="90"/>
    </row>
    <row r="712492" spans="68:68" customFormat="1">
      <c r="BP712492" s="90"/>
    </row>
    <row r="712493" spans="68:68" customFormat="1">
      <c r="BP712493" s="90"/>
    </row>
    <row r="712494" spans="68:68" customFormat="1">
      <c r="BP712494" s="90"/>
    </row>
    <row r="712495" spans="68:68" customFormat="1">
      <c r="BP712495" s="90"/>
    </row>
    <row r="712496" spans="68:68" customFormat="1">
      <c r="BP712496" s="90"/>
    </row>
    <row r="712497" spans="68:68" customFormat="1">
      <c r="BP712497" s="90"/>
    </row>
    <row r="712498" spans="68:68" customFormat="1">
      <c r="BP712498" s="90"/>
    </row>
    <row r="712499" spans="68:68" customFormat="1">
      <c r="BP712499" s="90"/>
    </row>
    <row r="712500" spans="68:68" customFormat="1">
      <c r="BP712500" s="90"/>
    </row>
    <row r="712501" spans="68:68" customFormat="1">
      <c r="BP712501" s="90"/>
    </row>
    <row r="712502" spans="68:68" customFormat="1">
      <c r="BP712502" s="90"/>
    </row>
    <row r="712503" spans="68:68" customFormat="1">
      <c r="BP712503" s="90"/>
    </row>
    <row r="712504" spans="68:68" customFormat="1">
      <c r="BP712504" s="90"/>
    </row>
    <row r="712505" spans="68:68" customFormat="1">
      <c r="BP712505" s="90"/>
    </row>
    <row r="712506" spans="68:68" customFormat="1">
      <c r="BP712506" s="90"/>
    </row>
    <row r="712507" spans="68:68" customFormat="1">
      <c r="BP712507" s="90"/>
    </row>
    <row r="712508" spans="68:68" customFormat="1">
      <c r="BP712508" s="90"/>
    </row>
    <row r="712509" spans="68:68" customFormat="1">
      <c r="BP712509" s="90"/>
    </row>
    <row r="712510" spans="68:68" customFormat="1">
      <c r="BP712510" s="90"/>
    </row>
    <row r="712511" spans="68:68" customFormat="1">
      <c r="BP712511" s="90"/>
    </row>
    <row r="712512" spans="68:68" customFormat="1">
      <c r="BP712512" s="90"/>
    </row>
    <row r="712513" spans="68:68" customFormat="1">
      <c r="BP712513" s="90"/>
    </row>
    <row r="712514" spans="68:68" customFormat="1">
      <c r="BP712514" s="90"/>
    </row>
    <row r="712515" spans="68:68" customFormat="1">
      <c r="BP712515" s="90"/>
    </row>
    <row r="712516" spans="68:68" customFormat="1">
      <c r="BP712516" s="90"/>
    </row>
    <row r="712517" spans="68:68" customFormat="1">
      <c r="BP712517" s="90"/>
    </row>
    <row r="712518" spans="68:68" customFormat="1">
      <c r="BP712518" s="90"/>
    </row>
    <row r="712519" spans="68:68" customFormat="1">
      <c r="BP712519" s="90"/>
    </row>
    <row r="712520" spans="68:68" customFormat="1">
      <c r="BP712520" s="90"/>
    </row>
    <row r="712521" spans="68:68" customFormat="1">
      <c r="BP712521" s="90"/>
    </row>
    <row r="712522" spans="68:68" customFormat="1">
      <c r="BP712522" s="90"/>
    </row>
    <row r="712523" spans="68:68" customFormat="1">
      <c r="BP712523" s="90"/>
    </row>
    <row r="712524" spans="68:68" customFormat="1">
      <c r="BP712524" s="90"/>
    </row>
    <row r="712525" spans="68:68" customFormat="1">
      <c r="BP712525" s="90"/>
    </row>
    <row r="712526" spans="68:68" customFormat="1">
      <c r="BP712526" s="90"/>
    </row>
    <row r="712527" spans="68:68" customFormat="1">
      <c r="BP712527" s="90"/>
    </row>
    <row r="712528" spans="68:68" customFormat="1">
      <c r="BP712528" s="90"/>
    </row>
    <row r="712529" spans="68:68" customFormat="1">
      <c r="BP712529" s="90"/>
    </row>
    <row r="712530" spans="68:68" customFormat="1">
      <c r="BP712530" s="90"/>
    </row>
    <row r="712531" spans="68:68" customFormat="1">
      <c r="BP712531" s="90"/>
    </row>
    <row r="712532" spans="68:68" customFormat="1">
      <c r="BP712532" s="90"/>
    </row>
    <row r="712533" spans="68:68" customFormat="1">
      <c r="BP712533" s="90"/>
    </row>
    <row r="712534" spans="68:68" customFormat="1">
      <c r="BP712534" s="90"/>
    </row>
    <row r="712535" spans="68:68" customFormat="1">
      <c r="BP712535" s="90"/>
    </row>
    <row r="712536" spans="68:68" customFormat="1">
      <c r="BP712536" s="90"/>
    </row>
    <row r="712537" spans="68:68" customFormat="1">
      <c r="BP712537" s="90"/>
    </row>
    <row r="712538" spans="68:68" customFormat="1">
      <c r="BP712538" s="90"/>
    </row>
    <row r="712539" spans="68:68" customFormat="1">
      <c r="BP712539" s="90"/>
    </row>
    <row r="712540" spans="68:68" customFormat="1">
      <c r="BP712540" s="90"/>
    </row>
    <row r="712541" spans="68:68" customFormat="1">
      <c r="BP712541" s="90"/>
    </row>
    <row r="712542" spans="68:68" customFormat="1">
      <c r="BP712542" s="90"/>
    </row>
    <row r="712543" spans="68:68" customFormat="1">
      <c r="BP712543" s="90"/>
    </row>
    <row r="712544" spans="68:68" customFormat="1">
      <c r="BP712544" s="90"/>
    </row>
    <row r="712545" spans="68:68" customFormat="1">
      <c r="BP712545" s="90"/>
    </row>
    <row r="712546" spans="68:68" customFormat="1">
      <c r="BP712546" s="90"/>
    </row>
    <row r="712547" spans="68:68" customFormat="1">
      <c r="BP712547" s="90"/>
    </row>
    <row r="712548" spans="68:68" customFormat="1">
      <c r="BP712548" s="90"/>
    </row>
    <row r="712549" spans="68:68" customFormat="1">
      <c r="BP712549" s="90"/>
    </row>
    <row r="712550" spans="68:68" customFormat="1">
      <c r="BP712550" s="90"/>
    </row>
    <row r="712551" spans="68:68" customFormat="1">
      <c r="BP712551" s="90"/>
    </row>
    <row r="712552" spans="68:68" customFormat="1">
      <c r="BP712552" s="90"/>
    </row>
    <row r="712553" spans="68:68" customFormat="1">
      <c r="BP712553" s="90"/>
    </row>
    <row r="712554" spans="68:68" customFormat="1">
      <c r="BP712554" s="90"/>
    </row>
    <row r="712555" spans="68:68" customFormat="1">
      <c r="BP712555" s="90"/>
    </row>
    <row r="712556" spans="68:68" customFormat="1">
      <c r="BP712556" s="90"/>
    </row>
    <row r="712557" spans="68:68" customFormat="1">
      <c r="BP712557" s="90"/>
    </row>
    <row r="712558" spans="68:68" customFormat="1">
      <c r="BP712558" s="90"/>
    </row>
    <row r="712559" spans="68:68" customFormat="1">
      <c r="BP712559" s="90"/>
    </row>
    <row r="712560" spans="68:68" customFormat="1">
      <c r="BP712560" s="90"/>
    </row>
    <row r="712561" spans="68:68" customFormat="1">
      <c r="BP712561" s="90"/>
    </row>
    <row r="712562" spans="68:68" customFormat="1">
      <c r="BP712562" s="90"/>
    </row>
    <row r="712563" spans="68:68" customFormat="1">
      <c r="BP712563" s="90"/>
    </row>
    <row r="712564" spans="68:68" customFormat="1">
      <c r="BP712564" s="90"/>
    </row>
    <row r="712565" spans="68:68" customFormat="1">
      <c r="BP712565" s="90"/>
    </row>
    <row r="712566" spans="68:68" customFormat="1">
      <c r="BP712566" s="90"/>
    </row>
    <row r="712567" spans="68:68" customFormat="1">
      <c r="BP712567" s="90"/>
    </row>
    <row r="712568" spans="68:68" customFormat="1">
      <c r="BP712568" s="90"/>
    </row>
    <row r="712569" spans="68:68" customFormat="1">
      <c r="BP712569" s="90"/>
    </row>
    <row r="712570" spans="68:68" customFormat="1">
      <c r="BP712570" s="90"/>
    </row>
    <row r="712571" spans="68:68" customFormat="1">
      <c r="BP712571" s="90"/>
    </row>
    <row r="712572" spans="68:68" customFormat="1">
      <c r="BP712572" s="90"/>
    </row>
    <row r="712573" spans="68:68" customFormat="1">
      <c r="BP712573" s="90"/>
    </row>
    <row r="712574" spans="68:68" customFormat="1">
      <c r="BP712574" s="90"/>
    </row>
    <row r="712575" spans="68:68" customFormat="1">
      <c r="BP712575" s="90"/>
    </row>
    <row r="712576" spans="68:68" customFormat="1">
      <c r="BP712576" s="90"/>
    </row>
    <row r="712577" spans="68:68" customFormat="1">
      <c r="BP712577" s="90"/>
    </row>
    <row r="712578" spans="68:68" customFormat="1">
      <c r="BP712578" s="90"/>
    </row>
    <row r="712579" spans="68:68" customFormat="1">
      <c r="BP712579" s="90"/>
    </row>
    <row r="712580" spans="68:68" customFormat="1">
      <c r="BP712580" s="90"/>
    </row>
    <row r="712581" spans="68:68" customFormat="1">
      <c r="BP712581" s="90"/>
    </row>
    <row r="712582" spans="68:68" customFormat="1">
      <c r="BP712582" s="90"/>
    </row>
    <row r="712583" spans="68:68" customFormat="1">
      <c r="BP712583" s="90"/>
    </row>
    <row r="712584" spans="68:68" customFormat="1">
      <c r="BP712584" s="90"/>
    </row>
    <row r="712585" spans="68:68" customFormat="1">
      <c r="BP712585" s="90"/>
    </row>
    <row r="712586" spans="68:68" customFormat="1">
      <c r="BP712586" s="90"/>
    </row>
    <row r="712587" spans="68:68" customFormat="1">
      <c r="BP712587" s="90"/>
    </row>
    <row r="712588" spans="68:68" customFormat="1">
      <c r="BP712588" s="90"/>
    </row>
    <row r="712589" spans="68:68" customFormat="1">
      <c r="BP712589" s="90"/>
    </row>
    <row r="712590" spans="68:68" customFormat="1">
      <c r="BP712590" s="90"/>
    </row>
    <row r="712591" spans="68:68" customFormat="1">
      <c r="BP712591" s="90"/>
    </row>
    <row r="712592" spans="68:68" customFormat="1">
      <c r="BP712592" s="90"/>
    </row>
    <row r="712593" spans="68:68" customFormat="1">
      <c r="BP712593" s="90"/>
    </row>
    <row r="712594" spans="68:68" customFormat="1">
      <c r="BP712594" s="90"/>
    </row>
    <row r="712595" spans="68:68" customFormat="1">
      <c r="BP712595" s="90"/>
    </row>
    <row r="712596" spans="68:68" customFormat="1">
      <c r="BP712596" s="90"/>
    </row>
    <row r="712597" spans="68:68" customFormat="1">
      <c r="BP712597" s="90"/>
    </row>
    <row r="712598" spans="68:68" customFormat="1">
      <c r="BP712598" s="90"/>
    </row>
    <row r="712599" spans="68:68" customFormat="1">
      <c r="BP712599" s="90"/>
    </row>
    <row r="712600" spans="68:68" customFormat="1">
      <c r="BP712600" s="90"/>
    </row>
    <row r="712601" spans="68:68" customFormat="1">
      <c r="BP712601" s="90"/>
    </row>
    <row r="712602" spans="68:68" customFormat="1">
      <c r="BP712602" s="90"/>
    </row>
    <row r="712603" spans="68:68" customFormat="1">
      <c r="BP712603" s="90"/>
    </row>
    <row r="712604" spans="68:68" customFormat="1">
      <c r="BP712604" s="90"/>
    </row>
    <row r="712605" spans="68:68" customFormat="1">
      <c r="BP712605" s="90"/>
    </row>
    <row r="712606" spans="68:68" customFormat="1">
      <c r="BP712606" s="90"/>
    </row>
    <row r="712607" spans="68:68" customFormat="1">
      <c r="BP712607" s="90"/>
    </row>
    <row r="712608" spans="68:68" customFormat="1">
      <c r="BP712608" s="90"/>
    </row>
    <row r="712609" spans="68:68" customFormat="1">
      <c r="BP712609" s="90"/>
    </row>
    <row r="712610" spans="68:68" customFormat="1">
      <c r="BP712610" s="90"/>
    </row>
    <row r="712611" spans="68:68" customFormat="1">
      <c r="BP712611" s="90"/>
    </row>
    <row r="712612" spans="68:68" customFormat="1">
      <c r="BP712612" s="90"/>
    </row>
    <row r="712613" spans="68:68" customFormat="1">
      <c r="BP712613" s="90"/>
    </row>
    <row r="712614" spans="68:68" customFormat="1">
      <c r="BP712614" s="90"/>
    </row>
    <row r="712615" spans="68:68" customFormat="1">
      <c r="BP712615" s="90"/>
    </row>
    <row r="712616" spans="68:68" customFormat="1">
      <c r="BP712616" s="90"/>
    </row>
    <row r="712617" spans="68:68" customFormat="1">
      <c r="BP712617" s="90"/>
    </row>
    <row r="712618" spans="68:68" customFormat="1">
      <c r="BP712618" s="90"/>
    </row>
    <row r="712619" spans="68:68" customFormat="1">
      <c r="BP712619" s="90"/>
    </row>
    <row r="712620" spans="68:68" customFormat="1">
      <c r="BP712620" s="90"/>
    </row>
    <row r="712621" spans="68:68" customFormat="1">
      <c r="BP712621" s="90"/>
    </row>
    <row r="712622" spans="68:68" customFormat="1">
      <c r="BP712622" s="90"/>
    </row>
    <row r="712623" spans="68:68" customFormat="1">
      <c r="BP712623" s="90"/>
    </row>
    <row r="712624" spans="68:68" customFormat="1">
      <c r="BP712624" s="90"/>
    </row>
    <row r="712625" spans="68:68" customFormat="1">
      <c r="BP712625" s="90"/>
    </row>
    <row r="712626" spans="68:68" customFormat="1">
      <c r="BP712626" s="90"/>
    </row>
    <row r="712627" spans="68:68" customFormat="1">
      <c r="BP712627" s="90"/>
    </row>
    <row r="712628" spans="68:68" customFormat="1">
      <c r="BP712628" s="90"/>
    </row>
    <row r="712629" spans="68:68" customFormat="1">
      <c r="BP712629" s="90"/>
    </row>
    <row r="712630" spans="68:68" customFormat="1">
      <c r="BP712630" s="90"/>
    </row>
    <row r="712631" spans="68:68" customFormat="1">
      <c r="BP712631" s="90"/>
    </row>
    <row r="712632" spans="68:68" customFormat="1">
      <c r="BP712632" s="90"/>
    </row>
    <row r="712633" spans="68:68" customFormat="1">
      <c r="BP712633" s="90"/>
    </row>
    <row r="712634" spans="68:68" customFormat="1">
      <c r="BP712634" s="90"/>
    </row>
    <row r="712635" spans="68:68" customFormat="1">
      <c r="BP712635" s="90"/>
    </row>
    <row r="712636" spans="68:68" customFormat="1">
      <c r="BP712636" s="90"/>
    </row>
    <row r="712637" spans="68:68" customFormat="1">
      <c r="BP712637" s="90"/>
    </row>
    <row r="712638" spans="68:68" customFormat="1">
      <c r="BP712638" s="90"/>
    </row>
    <row r="712639" spans="68:68" customFormat="1">
      <c r="BP712639" s="90"/>
    </row>
    <row r="712640" spans="68:68" customFormat="1">
      <c r="BP712640" s="90"/>
    </row>
    <row r="712641" spans="68:68" customFormat="1">
      <c r="BP712641" s="90"/>
    </row>
    <row r="712642" spans="68:68" customFormat="1">
      <c r="BP712642" s="90"/>
    </row>
    <row r="712643" spans="68:68" customFormat="1">
      <c r="BP712643" s="90"/>
    </row>
    <row r="712644" spans="68:68" customFormat="1">
      <c r="BP712644" s="90"/>
    </row>
    <row r="712645" spans="68:68" customFormat="1">
      <c r="BP712645" s="90"/>
    </row>
    <row r="712646" spans="68:68" customFormat="1">
      <c r="BP712646" s="90"/>
    </row>
    <row r="712647" spans="68:68" customFormat="1">
      <c r="BP712647" s="90"/>
    </row>
    <row r="712648" spans="68:68" customFormat="1">
      <c r="BP712648" s="90"/>
    </row>
    <row r="712649" spans="68:68" customFormat="1">
      <c r="BP712649" s="90"/>
    </row>
    <row r="712650" spans="68:68" customFormat="1">
      <c r="BP712650" s="90"/>
    </row>
    <row r="712651" spans="68:68" customFormat="1">
      <c r="BP712651" s="90"/>
    </row>
    <row r="712652" spans="68:68" customFormat="1">
      <c r="BP712652" s="90"/>
    </row>
    <row r="712653" spans="68:68" customFormat="1">
      <c r="BP712653" s="90"/>
    </row>
    <row r="712654" spans="68:68" customFormat="1">
      <c r="BP712654" s="90"/>
    </row>
    <row r="712655" spans="68:68" customFormat="1">
      <c r="BP712655" s="90"/>
    </row>
    <row r="712656" spans="68:68" customFormat="1">
      <c r="BP712656" s="90"/>
    </row>
    <row r="712657" spans="68:68" customFormat="1">
      <c r="BP712657" s="90"/>
    </row>
    <row r="712658" spans="68:68" customFormat="1">
      <c r="BP712658" s="90"/>
    </row>
    <row r="712659" spans="68:68" customFormat="1">
      <c r="BP712659" s="90"/>
    </row>
    <row r="712660" spans="68:68" customFormat="1">
      <c r="BP712660" s="90"/>
    </row>
    <row r="712661" spans="68:68" customFormat="1">
      <c r="BP712661" s="90"/>
    </row>
    <row r="712662" spans="68:68" customFormat="1">
      <c r="BP712662" s="90"/>
    </row>
    <row r="712663" spans="68:68" customFormat="1">
      <c r="BP712663" s="90"/>
    </row>
    <row r="712664" spans="68:68" customFormat="1">
      <c r="BP712664" s="90"/>
    </row>
    <row r="712665" spans="68:68" customFormat="1">
      <c r="BP712665" s="90"/>
    </row>
    <row r="712666" spans="68:68" customFormat="1">
      <c r="BP712666" s="90"/>
    </row>
    <row r="712667" spans="68:68" customFormat="1">
      <c r="BP712667" s="90"/>
    </row>
    <row r="712668" spans="68:68" customFormat="1">
      <c r="BP712668" s="90"/>
    </row>
    <row r="712669" spans="68:68" customFormat="1">
      <c r="BP712669" s="90"/>
    </row>
    <row r="712670" spans="68:68" customFormat="1">
      <c r="BP712670" s="90"/>
    </row>
    <row r="712671" spans="68:68" customFormat="1">
      <c r="BP712671" s="90"/>
    </row>
    <row r="712672" spans="68:68" customFormat="1">
      <c r="BP712672" s="90"/>
    </row>
    <row r="712673" spans="68:68" customFormat="1">
      <c r="BP712673" s="90"/>
    </row>
    <row r="712674" spans="68:68" customFormat="1">
      <c r="BP712674" s="90"/>
    </row>
    <row r="712675" spans="68:68" customFormat="1">
      <c r="BP712675" s="90"/>
    </row>
    <row r="712676" spans="68:68" customFormat="1">
      <c r="BP712676" s="90"/>
    </row>
    <row r="712677" spans="68:68" customFormat="1">
      <c r="BP712677" s="90"/>
    </row>
    <row r="712678" spans="68:68" customFormat="1">
      <c r="BP712678" s="90"/>
    </row>
    <row r="712679" spans="68:68" customFormat="1">
      <c r="BP712679" s="90"/>
    </row>
    <row r="712680" spans="68:68" customFormat="1">
      <c r="BP712680" s="90"/>
    </row>
    <row r="712681" spans="68:68" customFormat="1">
      <c r="BP712681" s="90"/>
    </row>
    <row r="712682" spans="68:68" customFormat="1">
      <c r="BP712682" s="90"/>
    </row>
    <row r="712683" spans="68:68" customFormat="1">
      <c r="BP712683" s="90"/>
    </row>
    <row r="712684" spans="68:68" customFormat="1">
      <c r="BP712684" s="90"/>
    </row>
    <row r="712685" spans="68:68" customFormat="1">
      <c r="BP712685" s="90"/>
    </row>
    <row r="712686" spans="68:68" customFormat="1">
      <c r="BP712686" s="90"/>
    </row>
    <row r="712687" spans="68:68" customFormat="1">
      <c r="BP712687" s="90"/>
    </row>
    <row r="712688" spans="68:68" customFormat="1">
      <c r="BP712688" s="90"/>
    </row>
    <row r="712689" spans="68:68" customFormat="1">
      <c r="BP712689" s="90"/>
    </row>
    <row r="712690" spans="68:68" customFormat="1">
      <c r="BP712690" s="90"/>
    </row>
    <row r="712691" spans="68:68" customFormat="1">
      <c r="BP712691" s="90"/>
    </row>
    <row r="712692" spans="68:68" customFormat="1">
      <c r="BP712692" s="90"/>
    </row>
    <row r="712693" spans="68:68" customFormat="1">
      <c r="BP712693" s="90"/>
    </row>
    <row r="712694" spans="68:68" customFormat="1">
      <c r="BP712694" s="90"/>
    </row>
    <row r="712695" spans="68:68" customFormat="1">
      <c r="BP712695" s="90"/>
    </row>
    <row r="712696" spans="68:68" customFormat="1">
      <c r="BP712696" s="90"/>
    </row>
    <row r="712697" spans="68:68" customFormat="1">
      <c r="BP712697" s="90"/>
    </row>
    <row r="712698" spans="68:68" customFormat="1">
      <c r="BP712698" s="90"/>
    </row>
    <row r="712699" spans="68:68" customFormat="1">
      <c r="BP712699" s="90"/>
    </row>
    <row r="712700" spans="68:68" customFormat="1">
      <c r="BP712700" s="90"/>
    </row>
    <row r="712701" spans="68:68" customFormat="1">
      <c r="BP712701" s="90"/>
    </row>
    <row r="712702" spans="68:68" customFormat="1">
      <c r="BP712702" s="90"/>
    </row>
    <row r="712703" spans="68:68" customFormat="1">
      <c r="BP712703" s="90"/>
    </row>
    <row r="712704" spans="68:68" customFormat="1">
      <c r="BP712704" s="90"/>
    </row>
    <row r="712705" spans="68:68" customFormat="1">
      <c r="BP712705" s="90"/>
    </row>
    <row r="712706" spans="68:68" customFormat="1">
      <c r="BP712706" s="90"/>
    </row>
    <row r="712707" spans="68:68" customFormat="1">
      <c r="BP712707" s="90"/>
    </row>
    <row r="712708" spans="68:68" customFormat="1">
      <c r="BP712708" s="90"/>
    </row>
    <row r="712709" spans="68:68" customFormat="1">
      <c r="BP712709" s="90"/>
    </row>
    <row r="712710" spans="68:68" customFormat="1">
      <c r="BP712710" s="90"/>
    </row>
    <row r="712711" spans="68:68" customFormat="1">
      <c r="BP712711" s="90"/>
    </row>
    <row r="712712" spans="68:68" customFormat="1">
      <c r="BP712712" s="90"/>
    </row>
    <row r="712713" spans="68:68" customFormat="1">
      <c r="BP712713" s="90"/>
    </row>
    <row r="712714" spans="68:68" customFormat="1">
      <c r="BP712714" s="90"/>
    </row>
    <row r="712715" spans="68:68" customFormat="1">
      <c r="BP712715" s="90"/>
    </row>
    <row r="712716" spans="68:68" customFormat="1">
      <c r="BP712716" s="90"/>
    </row>
    <row r="712717" spans="68:68" customFormat="1">
      <c r="BP712717" s="90"/>
    </row>
    <row r="712718" spans="68:68" customFormat="1">
      <c r="BP712718" s="90"/>
    </row>
    <row r="712719" spans="68:68" customFormat="1">
      <c r="BP712719" s="90"/>
    </row>
    <row r="712720" spans="68:68" customFormat="1">
      <c r="BP712720" s="90"/>
    </row>
    <row r="712721" spans="68:68" customFormat="1">
      <c r="BP712721" s="90"/>
    </row>
    <row r="712722" spans="68:68" customFormat="1">
      <c r="BP712722" s="90"/>
    </row>
    <row r="712723" spans="68:68" customFormat="1">
      <c r="BP712723" s="90"/>
    </row>
    <row r="712724" spans="68:68" customFormat="1">
      <c r="BP712724" s="90"/>
    </row>
    <row r="712725" spans="68:68" customFormat="1">
      <c r="BP712725" s="90"/>
    </row>
    <row r="712726" spans="68:68" customFormat="1">
      <c r="BP712726" s="90"/>
    </row>
    <row r="712727" spans="68:68" customFormat="1">
      <c r="BP712727" s="90"/>
    </row>
    <row r="712728" spans="68:68" customFormat="1">
      <c r="BP712728" s="90"/>
    </row>
    <row r="712729" spans="68:68" customFormat="1">
      <c r="BP712729" s="90"/>
    </row>
    <row r="712730" spans="68:68" customFormat="1">
      <c r="BP712730" s="90"/>
    </row>
    <row r="712731" spans="68:68" customFormat="1">
      <c r="BP712731" s="90"/>
    </row>
    <row r="712732" spans="68:68" customFormat="1">
      <c r="BP712732" s="90"/>
    </row>
    <row r="712733" spans="68:68" customFormat="1">
      <c r="BP712733" s="90"/>
    </row>
    <row r="712734" spans="68:68" customFormat="1">
      <c r="BP712734" s="90"/>
    </row>
    <row r="712735" spans="68:68" customFormat="1">
      <c r="BP712735" s="90"/>
    </row>
    <row r="712736" spans="68:68" customFormat="1">
      <c r="BP712736" s="90"/>
    </row>
    <row r="712737" spans="68:68" customFormat="1">
      <c r="BP712737" s="90"/>
    </row>
    <row r="712738" spans="68:68" customFormat="1">
      <c r="BP712738" s="90"/>
    </row>
    <row r="712739" spans="68:68" customFormat="1">
      <c r="BP712739" s="90"/>
    </row>
    <row r="712740" spans="68:68" customFormat="1">
      <c r="BP712740" s="90"/>
    </row>
    <row r="712741" spans="68:68" customFormat="1">
      <c r="BP712741" s="90"/>
    </row>
    <row r="712742" spans="68:68" customFormat="1">
      <c r="BP712742" s="90"/>
    </row>
    <row r="712743" spans="68:68" customFormat="1">
      <c r="BP712743" s="90"/>
    </row>
    <row r="712744" spans="68:68" customFormat="1">
      <c r="BP712744" s="90"/>
    </row>
    <row r="712745" spans="68:68" customFormat="1">
      <c r="BP712745" s="90"/>
    </row>
    <row r="712746" spans="68:68" customFormat="1">
      <c r="BP712746" s="90"/>
    </row>
    <row r="712747" spans="68:68" customFormat="1">
      <c r="BP712747" s="90"/>
    </row>
    <row r="712748" spans="68:68" customFormat="1">
      <c r="BP712748" s="90"/>
    </row>
    <row r="712749" spans="68:68" customFormat="1">
      <c r="BP712749" s="90"/>
    </row>
    <row r="712750" spans="68:68" customFormat="1">
      <c r="BP712750" s="90"/>
    </row>
    <row r="712751" spans="68:68" customFormat="1">
      <c r="BP712751" s="90"/>
    </row>
    <row r="712752" spans="68:68" customFormat="1">
      <c r="BP712752" s="90"/>
    </row>
    <row r="712753" spans="68:68" customFormat="1">
      <c r="BP712753" s="90"/>
    </row>
    <row r="712754" spans="68:68" customFormat="1">
      <c r="BP712754" s="90"/>
    </row>
    <row r="712755" spans="68:68" customFormat="1">
      <c r="BP712755" s="90"/>
    </row>
    <row r="712756" spans="68:68" customFormat="1">
      <c r="BP712756" s="90"/>
    </row>
    <row r="712757" spans="68:68" customFormat="1">
      <c r="BP712757" s="90"/>
    </row>
    <row r="712758" spans="68:68" customFormat="1">
      <c r="BP712758" s="90"/>
    </row>
    <row r="712759" spans="68:68" customFormat="1">
      <c r="BP712759" s="90"/>
    </row>
    <row r="712760" spans="68:68" customFormat="1">
      <c r="BP712760" s="90"/>
    </row>
    <row r="712761" spans="68:68" customFormat="1">
      <c r="BP712761" s="90"/>
    </row>
    <row r="712762" spans="68:68" customFormat="1">
      <c r="BP712762" s="90"/>
    </row>
    <row r="712763" spans="68:68" customFormat="1">
      <c r="BP712763" s="90"/>
    </row>
    <row r="712764" spans="68:68" customFormat="1">
      <c r="BP712764" s="90"/>
    </row>
    <row r="712765" spans="68:68" customFormat="1">
      <c r="BP712765" s="90"/>
    </row>
    <row r="712766" spans="68:68" customFormat="1">
      <c r="BP712766" s="90"/>
    </row>
    <row r="712767" spans="68:68" customFormat="1">
      <c r="BP712767" s="90"/>
    </row>
    <row r="712768" spans="68:68" customFormat="1">
      <c r="BP712768" s="90"/>
    </row>
    <row r="712769" spans="68:68" customFormat="1">
      <c r="BP712769" s="90"/>
    </row>
    <row r="712770" spans="68:68" customFormat="1">
      <c r="BP712770" s="90"/>
    </row>
    <row r="712771" spans="68:68" customFormat="1">
      <c r="BP712771" s="90"/>
    </row>
    <row r="712772" spans="68:68" customFormat="1">
      <c r="BP712772" s="90"/>
    </row>
    <row r="712773" spans="68:68" customFormat="1">
      <c r="BP712773" s="90"/>
    </row>
    <row r="712774" spans="68:68" customFormat="1">
      <c r="BP712774" s="90"/>
    </row>
    <row r="712775" spans="68:68" customFormat="1">
      <c r="BP712775" s="90"/>
    </row>
    <row r="712776" spans="68:68" customFormat="1">
      <c r="BP712776" s="90"/>
    </row>
    <row r="712777" spans="68:68" customFormat="1">
      <c r="BP712777" s="90"/>
    </row>
    <row r="712778" spans="68:68" customFormat="1">
      <c r="BP712778" s="90"/>
    </row>
    <row r="712779" spans="68:68" customFormat="1">
      <c r="BP712779" s="90"/>
    </row>
    <row r="712780" spans="68:68" customFormat="1">
      <c r="BP712780" s="90"/>
    </row>
    <row r="712781" spans="68:68" customFormat="1">
      <c r="BP712781" s="90"/>
    </row>
    <row r="712782" spans="68:68" customFormat="1">
      <c r="BP712782" s="90"/>
    </row>
    <row r="712783" spans="68:68" customFormat="1">
      <c r="BP712783" s="90"/>
    </row>
    <row r="712784" spans="68:68" customFormat="1">
      <c r="BP712784" s="90"/>
    </row>
    <row r="712785" spans="68:68" customFormat="1">
      <c r="BP712785" s="90"/>
    </row>
    <row r="712786" spans="68:68" customFormat="1">
      <c r="BP712786" s="90"/>
    </row>
    <row r="712787" spans="68:68" customFormat="1">
      <c r="BP712787" s="90"/>
    </row>
    <row r="712788" spans="68:68" customFormat="1">
      <c r="BP712788" s="90"/>
    </row>
    <row r="712789" spans="68:68" customFormat="1">
      <c r="BP712789" s="90"/>
    </row>
    <row r="712790" spans="68:68" customFormat="1">
      <c r="BP712790" s="90"/>
    </row>
    <row r="712791" spans="68:68" customFormat="1">
      <c r="BP712791" s="90"/>
    </row>
    <row r="712792" spans="68:68" customFormat="1">
      <c r="BP712792" s="90"/>
    </row>
    <row r="712793" spans="68:68" customFormat="1">
      <c r="BP712793" s="90"/>
    </row>
    <row r="712794" spans="68:68" customFormat="1">
      <c r="BP712794" s="90"/>
    </row>
    <row r="712795" spans="68:68" customFormat="1">
      <c r="BP712795" s="90"/>
    </row>
    <row r="712796" spans="68:68" customFormat="1">
      <c r="BP712796" s="90"/>
    </row>
    <row r="712797" spans="68:68" customFormat="1">
      <c r="BP712797" s="90"/>
    </row>
    <row r="712798" spans="68:68" customFormat="1">
      <c r="BP712798" s="90"/>
    </row>
    <row r="712799" spans="68:68" customFormat="1">
      <c r="BP712799" s="90"/>
    </row>
    <row r="712800" spans="68:68" customFormat="1">
      <c r="BP712800" s="90"/>
    </row>
    <row r="712801" spans="68:68" customFormat="1">
      <c r="BP712801" s="90"/>
    </row>
    <row r="712802" spans="68:68" customFormat="1">
      <c r="BP712802" s="90"/>
    </row>
    <row r="712803" spans="68:68" customFormat="1">
      <c r="BP712803" s="90"/>
    </row>
    <row r="712804" spans="68:68" customFormat="1">
      <c r="BP712804" s="90"/>
    </row>
    <row r="712805" spans="68:68" customFormat="1">
      <c r="BP712805" s="90"/>
    </row>
    <row r="712806" spans="68:68" customFormat="1">
      <c r="BP712806" s="90"/>
    </row>
    <row r="712807" spans="68:68" customFormat="1">
      <c r="BP712807" s="90"/>
    </row>
    <row r="712808" spans="68:68" customFormat="1">
      <c r="BP712808" s="90"/>
    </row>
    <row r="712809" spans="68:68" customFormat="1">
      <c r="BP712809" s="90"/>
    </row>
    <row r="712810" spans="68:68" customFormat="1">
      <c r="BP712810" s="90"/>
    </row>
    <row r="712811" spans="68:68" customFormat="1">
      <c r="BP712811" s="90"/>
    </row>
    <row r="712812" spans="68:68" customFormat="1">
      <c r="BP712812" s="90"/>
    </row>
    <row r="712813" spans="68:68" customFormat="1">
      <c r="BP712813" s="90"/>
    </row>
    <row r="712814" spans="68:68" customFormat="1">
      <c r="BP712814" s="90"/>
    </row>
    <row r="712815" spans="68:68" customFormat="1">
      <c r="BP712815" s="90"/>
    </row>
    <row r="712816" spans="68:68" customFormat="1">
      <c r="BP712816" s="90"/>
    </row>
    <row r="712817" spans="68:68" customFormat="1">
      <c r="BP712817" s="90"/>
    </row>
    <row r="712818" spans="68:68" customFormat="1">
      <c r="BP712818" s="90"/>
    </row>
    <row r="712819" spans="68:68" customFormat="1">
      <c r="BP712819" s="90"/>
    </row>
    <row r="712820" spans="68:68" customFormat="1">
      <c r="BP712820" s="90"/>
    </row>
    <row r="712821" spans="68:68" customFormat="1">
      <c r="BP712821" s="90"/>
    </row>
    <row r="712822" spans="68:68" customFormat="1">
      <c r="BP712822" s="90"/>
    </row>
    <row r="712823" spans="68:68" customFormat="1">
      <c r="BP712823" s="90"/>
    </row>
    <row r="712824" spans="68:68" customFormat="1">
      <c r="BP712824" s="90"/>
    </row>
    <row r="712825" spans="68:68" customFormat="1">
      <c r="BP712825" s="90"/>
    </row>
    <row r="712826" spans="68:68" customFormat="1">
      <c r="BP712826" s="90"/>
    </row>
    <row r="712827" spans="68:68" customFormat="1">
      <c r="BP712827" s="90"/>
    </row>
    <row r="712828" spans="68:68" customFormat="1">
      <c r="BP712828" s="90"/>
    </row>
    <row r="712829" spans="68:68" customFormat="1">
      <c r="BP712829" s="90"/>
    </row>
    <row r="712830" spans="68:68" customFormat="1">
      <c r="BP712830" s="90"/>
    </row>
    <row r="712831" spans="68:68" customFormat="1">
      <c r="BP712831" s="90"/>
    </row>
    <row r="712832" spans="68:68" customFormat="1">
      <c r="BP712832" s="90"/>
    </row>
    <row r="712833" spans="68:68" customFormat="1">
      <c r="BP712833" s="90"/>
    </row>
    <row r="712834" spans="68:68" customFormat="1">
      <c r="BP712834" s="90"/>
    </row>
    <row r="712835" spans="68:68" customFormat="1">
      <c r="BP712835" s="90"/>
    </row>
    <row r="712836" spans="68:68" customFormat="1">
      <c r="BP712836" s="90"/>
    </row>
    <row r="712837" spans="68:68" customFormat="1">
      <c r="BP712837" s="90"/>
    </row>
    <row r="712838" spans="68:68" customFormat="1">
      <c r="BP712838" s="90"/>
    </row>
    <row r="712839" spans="68:68" customFormat="1">
      <c r="BP712839" s="90"/>
    </row>
    <row r="712840" spans="68:68" customFormat="1">
      <c r="BP712840" s="90"/>
    </row>
    <row r="712841" spans="68:68" customFormat="1">
      <c r="BP712841" s="90"/>
    </row>
    <row r="712842" spans="68:68" customFormat="1">
      <c r="BP712842" s="90"/>
    </row>
    <row r="712843" spans="68:68" customFormat="1">
      <c r="BP712843" s="90"/>
    </row>
    <row r="712844" spans="68:68" customFormat="1">
      <c r="BP712844" s="90"/>
    </row>
    <row r="712845" spans="68:68" customFormat="1">
      <c r="BP712845" s="90"/>
    </row>
    <row r="712846" spans="68:68" customFormat="1">
      <c r="BP712846" s="90"/>
    </row>
    <row r="712847" spans="68:68" customFormat="1">
      <c r="BP712847" s="90"/>
    </row>
    <row r="712848" spans="68:68" customFormat="1">
      <c r="BP712848" s="90"/>
    </row>
    <row r="712849" spans="68:68" customFormat="1">
      <c r="BP712849" s="90"/>
    </row>
    <row r="712850" spans="68:68" customFormat="1">
      <c r="BP712850" s="90"/>
    </row>
    <row r="712851" spans="68:68" customFormat="1">
      <c r="BP712851" s="90"/>
    </row>
    <row r="712852" spans="68:68" customFormat="1">
      <c r="BP712852" s="90"/>
    </row>
    <row r="712853" spans="68:68" customFormat="1">
      <c r="BP712853" s="90"/>
    </row>
    <row r="712854" spans="68:68" customFormat="1">
      <c r="BP712854" s="90"/>
    </row>
    <row r="712855" spans="68:68" customFormat="1">
      <c r="BP712855" s="90"/>
    </row>
    <row r="712856" spans="68:68" customFormat="1">
      <c r="BP712856" s="90"/>
    </row>
    <row r="712857" spans="68:68" customFormat="1">
      <c r="BP712857" s="90"/>
    </row>
    <row r="712858" spans="68:68" customFormat="1">
      <c r="BP712858" s="90"/>
    </row>
    <row r="712859" spans="68:68" customFormat="1">
      <c r="BP712859" s="90"/>
    </row>
    <row r="712860" spans="68:68" customFormat="1">
      <c r="BP712860" s="90"/>
    </row>
    <row r="712861" spans="68:68" customFormat="1">
      <c r="BP712861" s="90"/>
    </row>
    <row r="712862" spans="68:68" customFormat="1">
      <c r="BP712862" s="90"/>
    </row>
    <row r="712863" spans="68:68" customFormat="1">
      <c r="BP712863" s="90"/>
    </row>
    <row r="712864" spans="68:68" customFormat="1">
      <c r="BP712864" s="90"/>
    </row>
    <row r="712865" spans="68:68" customFormat="1">
      <c r="BP712865" s="90"/>
    </row>
    <row r="712866" spans="68:68" customFormat="1">
      <c r="BP712866" s="90"/>
    </row>
    <row r="712867" spans="68:68" customFormat="1">
      <c r="BP712867" s="90"/>
    </row>
    <row r="712868" spans="68:68" customFormat="1">
      <c r="BP712868" s="90"/>
    </row>
    <row r="712869" spans="68:68" customFormat="1">
      <c r="BP712869" s="90"/>
    </row>
    <row r="712870" spans="68:68" customFormat="1">
      <c r="BP712870" s="90"/>
    </row>
    <row r="712871" spans="68:68" customFormat="1">
      <c r="BP712871" s="90"/>
    </row>
    <row r="712872" spans="68:68" customFormat="1">
      <c r="BP712872" s="90"/>
    </row>
    <row r="712873" spans="68:68" customFormat="1">
      <c r="BP712873" s="90"/>
    </row>
    <row r="712874" spans="68:68" customFormat="1">
      <c r="BP712874" s="90"/>
    </row>
    <row r="712875" spans="68:68" customFormat="1">
      <c r="BP712875" s="90"/>
    </row>
    <row r="712876" spans="68:68" customFormat="1">
      <c r="BP712876" s="90"/>
    </row>
    <row r="712877" spans="68:68" customFormat="1">
      <c r="BP712877" s="90"/>
    </row>
    <row r="712878" spans="68:68" customFormat="1">
      <c r="BP712878" s="90"/>
    </row>
    <row r="712879" spans="68:68" customFormat="1">
      <c r="BP712879" s="90"/>
    </row>
    <row r="712880" spans="68:68" customFormat="1">
      <c r="BP712880" s="90"/>
    </row>
    <row r="712881" spans="68:68" customFormat="1">
      <c r="BP712881" s="90"/>
    </row>
    <row r="712882" spans="68:68" customFormat="1">
      <c r="BP712882" s="90"/>
    </row>
    <row r="712883" spans="68:68" customFormat="1">
      <c r="BP712883" s="90"/>
    </row>
    <row r="712884" spans="68:68" customFormat="1">
      <c r="BP712884" s="90"/>
    </row>
    <row r="712885" spans="68:68" customFormat="1">
      <c r="BP712885" s="90"/>
    </row>
    <row r="712886" spans="68:68" customFormat="1">
      <c r="BP712886" s="90"/>
    </row>
    <row r="712887" spans="68:68" customFormat="1">
      <c r="BP712887" s="90"/>
    </row>
    <row r="712888" spans="68:68" customFormat="1">
      <c r="BP712888" s="90"/>
    </row>
    <row r="712889" spans="68:68" customFormat="1">
      <c r="BP712889" s="90"/>
    </row>
    <row r="712890" spans="68:68" customFormat="1">
      <c r="BP712890" s="90"/>
    </row>
    <row r="712891" spans="68:68" customFormat="1">
      <c r="BP712891" s="90"/>
    </row>
    <row r="712892" spans="68:68" customFormat="1">
      <c r="BP712892" s="90"/>
    </row>
    <row r="712893" spans="68:68" customFormat="1">
      <c r="BP712893" s="90"/>
    </row>
    <row r="712894" spans="68:68" customFormat="1">
      <c r="BP712894" s="90"/>
    </row>
    <row r="712895" spans="68:68" customFormat="1">
      <c r="BP712895" s="90"/>
    </row>
    <row r="712896" spans="68:68" customFormat="1">
      <c r="BP712896" s="90"/>
    </row>
    <row r="712897" spans="68:68" customFormat="1">
      <c r="BP712897" s="90"/>
    </row>
    <row r="712898" spans="68:68" customFormat="1">
      <c r="BP712898" s="90"/>
    </row>
    <row r="712899" spans="68:68" customFormat="1">
      <c r="BP712899" s="90"/>
    </row>
    <row r="712900" spans="68:68" customFormat="1">
      <c r="BP712900" s="90"/>
    </row>
    <row r="712901" spans="68:68" customFormat="1">
      <c r="BP712901" s="90"/>
    </row>
    <row r="712902" spans="68:68" customFormat="1">
      <c r="BP712902" s="90"/>
    </row>
    <row r="712903" spans="68:68" customFormat="1">
      <c r="BP712903" s="90"/>
    </row>
    <row r="712904" spans="68:68" customFormat="1">
      <c r="BP712904" s="90"/>
    </row>
    <row r="712905" spans="68:68" customFormat="1">
      <c r="BP712905" s="90"/>
    </row>
    <row r="712906" spans="68:68" customFormat="1">
      <c r="BP712906" s="90"/>
    </row>
    <row r="712907" spans="68:68" customFormat="1">
      <c r="BP712907" s="90"/>
    </row>
    <row r="712908" spans="68:68" customFormat="1">
      <c r="BP712908" s="90"/>
    </row>
    <row r="712909" spans="68:68" customFormat="1">
      <c r="BP712909" s="90"/>
    </row>
    <row r="712910" spans="68:68" customFormat="1">
      <c r="BP712910" s="90"/>
    </row>
    <row r="712911" spans="68:68" customFormat="1">
      <c r="BP712911" s="90"/>
    </row>
    <row r="712912" spans="68:68" customFormat="1">
      <c r="BP712912" s="90"/>
    </row>
    <row r="712913" spans="68:68" customFormat="1">
      <c r="BP712913" s="90"/>
    </row>
    <row r="712914" spans="68:68" customFormat="1">
      <c r="BP712914" s="90"/>
    </row>
    <row r="712915" spans="68:68" customFormat="1">
      <c r="BP712915" s="90"/>
    </row>
    <row r="712916" spans="68:68" customFormat="1">
      <c r="BP712916" s="90"/>
    </row>
    <row r="712917" spans="68:68" customFormat="1">
      <c r="BP712917" s="90"/>
    </row>
    <row r="712918" spans="68:68" customFormat="1">
      <c r="BP712918" s="90"/>
    </row>
    <row r="712919" spans="68:68" customFormat="1">
      <c r="BP712919" s="90"/>
    </row>
    <row r="712920" spans="68:68" customFormat="1">
      <c r="BP712920" s="90"/>
    </row>
    <row r="712921" spans="68:68" customFormat="1">
      <c r="BP712921" s="90"/>
    </row>
    <row r="712922" spans="68:68" customFormat="1">
      <c r="BP712922" s="90"/>
    </row>
    <row r="712923" spans="68:68" customFormat="1">
      <c r="BP712923" s="90"/>
    </row>
    <row r="712924" spans="68:68" customFormat="1">
      <c r="BP712924" s="90"/>
    </row>
    <row r="712925" spans="68:68" customFormat="1">
      <c r="BP712925" s="90"/>
    </row>
    <row r="712926" spans="68:68" customFormat="1">
      <c r="BP712926" s="90"/>
    </row>
    <row r="712927" spans="68:68" customFormat="1">
      <c r="BP712927" s="90"/>
    </row>
    <row r="712928" spans="68:68" customFormat="1">
      <c r="BP712928" s="90"/>
    </row>
    <row r="712929" spans="68:68" customFormat="1">
      <c r="BP712929" s="90"/>
    </row>
    <row r="712930" spans="68:68" customFormat="1">
      <c r="BP712930" s="90"/>
    </row>
    <row r="712931" spans="68:68" customFormat="1">
      <c r="BP712931" s="90"/>
    </row>
    <row r="712932" spans="68:68" customFormat="1">
      <c r="BP712932" s="90"/>
    </row>
    <row r="712933" spans="68:68" customFormat="1">
      <c r="BP712933" s="90"/>
    </row>
    <row r="712934" spans="68:68" customFormat="1">
      <c r="BP712934" s="90"/>
    </row>
    <row r="712935" spans="68:68" customFormat="1">
      <c r="BP712935" s="90"/>
    </row>
    <row r="712936" spans="68:68" customFormat="1">
      <c r="BP712936" s="90"/>
    </row>
    <row r="712937" spans="68:68" customFormat="1">
      <c r="BP712937" s="90"/>
    </row>
    <row r="712938" spans="68:68" customFormat="1">
      <c r="BP712938" s="90"/>
    </row>
    <row r="712939" spans="68:68" customFormat="1">
      <c r="BP712939" s="90"/>
    </row>
    <row r="712940" spans="68:68" customFormat="1">
      <c r="BP712940" s="90"/>
    </row>
    <row r="712941" spans="68:68" customFormat="1">
      <c r="BP712941" s="90"/>
    </row>
    <row r="712942" spans="68:68" customFormat="1">
      <c r="BP712942" s="90"/>
    </row>
    <row r="712943" spans="68:68" customFormat="1">
      <c r="BP712943" s="90"/>
    </row>
    <row r="712944" spans="68:68" customFormat="1">
      <c r="BP712944" s="90"/>
    </row>
    <row r="712945" spans="68:68" customFormat="1">
      <c r="BP712945" s="90"/>
    </row>
    <row r="712946" spans="68:68" customFormat="1">
      <c r="BP712946" s="90"/>
    </row>
    <row r="712947" spans="68:68" customFormat="1">
      <c r="BP712947" s="90"/>
    </row>
    <row r="712948" spans="68:68" customFormat="1">
      <c r="BP712948" s="90"/>
    </row>
    <row r="712949" spans="68:68" customFormat="1">
      <c r="BP712949" s="90"/>
    </row>
    <row r="712950" spans="68:68" customFormat="1">
      <c r="BP712950" s="90"/>
    </row>
    <row r="712951" spans="68:68" customFormat="1">
      <c r="BP712951" s="90"/>
    </row>
    <row r="712952" spans="68:68" customFormat="1">
      <c r="BP712952" s="90"/>
    </row>
    <row r="712953" spans="68:68" customFormat="1">
      <c r="BP712953" s="90"/>
    </row>
    <row r="712954" spans="68:68" customFormat="1">
      <c r="BP712954" s="90"/>
    </row>
    <row r="712955" spans="68:68" customFormat="1">
      <c r="BP712955" s="90"/>
    </row>
    <row r="712956" spans="68:68" customFormat="1">
      <c r="BP712956" s="90"/>
    </row>
    <row r="712957" spans="68:68" customFormat="1">
      <c r="BP712957" s="90"/>
    </row>
    <row r="712958" spans="68:68" customFormat="1">
      <c r="BP712958" s="90"/>
    </row>
    <row r="712959" spans="68:68" customFormat="1">
      <c r="BP712959" s="90"/>
    </row>
    <row r="712960" spans="68:68" customFormat="1">
      <c r="BP712960" s="90"/>
    </row>
    <row r="712961" spans="68:68" customFormat="1">
      <c r="BP712961" s="90"/>
    </row>
    <row r="712962" spans="68:68" customFormat="1">
      <c r="BP712962" s="90"/>
    </row>
    <row r="712963" spans="68:68" customFormat="1">
      <c r="BP712963" s="90"/>
    </row>
    <row r="712964" spans="68:68" customFormat="1">
      <c r="BP712964" s="90"/>
    </row>
    <row r="712965" spans="68:68" customFormat="1">
      <c r="BP712965" s="90"/>
    </row>
    <row r="712966" spans="68:68" customFormat="1">
      <c r="BP712966" s="90"/>
    </row>
    <row r="712967" spans="68:68" customFormat="1">
      <c r="BP712967" s="90"/>
    </row>
    <row r="712968" spans="68:68" customFormat="1">
      <c r="BP712968" s="90"/>
    </row>
    <row r="712969" spans="68:68" customFormat="1">
      <c r="BP712969" s="90"/>
    </row>
    <row r="712970" spans="68:68" customFormat="1">
      <c r="BP712970" s="90"/>
    </row>
    <row r="712971" spans="68:68" customFormat="1">
      <c r="BP712971" s="90"/>
    </row>
    <row r="712972" spans="68:68" customFormat="1">
      <c r="BP712972" s="90"/>
    </row>
    <row r="712973" spans="68:68" customFormat="1">
      <c r="BP712973" s="90"/>
    </row>
    <row r="712974" spans="68:68" customFormat="1">
      <c r="BP712974" s="90"/>
    </row>
    <row r="712975" spans="68:68" customFormat="1">
      <c r="BP712975" s="90"/>
    </row>
    <row r="712976" spans="68:68" customFormat="1">
      <c r="BP712976" s="90"/>
    </row>
    <row r="712977" spans="68:68" customFormat="1">
      <c r="BP712977" s="90"/>
    </row>
    <row r="712978" spans="68:68" customFormat="1">
      <c r="BP712978" s="90"/>
    </row>
    <row r="712979" spans="68:68" customFormat="1">
      <c r="BP712979" s="90"/>
    </row>
    <row r="712980" spans="68:68" customFormat="1">
      <c r="BP712980" s="90"/>
    </row>
    <row r="712981" spans="68:68" customFormat="1">
      <c r="BP712981" s="90"/>
    </row>
    <row r="712982" spans="68:68" customFormat="1">
      <c r="BP712982" s="90"/>
    </row>
    <row r="712983" spans="68:68" customFormat="1">
      <c r="BP712983" s="90"/>
    </row>
    <row r="712984" spans="68:68" customFormat="1">
      <c r="BP712984" s="90"/>
    </row>
    <row r="712985" spans="68:68" customFormat="1">
      <c r="BP712985" s="90"/>
    </row>
    <row r="712986" spans="68:68" customFormat="1">
      <c r="BP712986" s="90"/>
    </row>
    <row r="712987" spans="68:68" customFormat="1">
      <c r="BP712987" s="90"/>
    </row>
    <row r="712988" spans="68:68" customFormat="1">
      <c r="BP712988" s="90"/>
    </row>
    <row r="712989" spans="68:68" customFormat="1">
      <c r="BP712989" s="90"/>
    </row>
    <row r="712990" spans="68:68" customFormat="1">
      <c r="BP712990" s="90"/>
    </row>
    <row r="712991" spans="68:68" customFormat="1">
      <c r="BP712991" s="90"/>
    </row>
    <row r="712992" spans="68:68" customFormat="1">
      <c r="BP712992" s="90"/>
    </row>
    <row r="712993" spans="68:68" customFormat="1">
      <c r="BP712993" s="90"/>
    </row>
    <row r="712994" spans="68:68" customFormat="1">
      <c r="BP712994" s="90"/>
    </row>
    <row r="712995" spans="68:68" customFormat="1">
      <c r="BP712995" s="90"/>
    </row>
    <row r="712996" spans="68:68" customFormat="1">
      <c r="BP712996" s="90"/>
    </row>
    <row r="712997" spans="68:68" customFormat="1">
      <c r="BP712997" s="90"/>
    </row>
    <row r="712998" spans="68:68" customFormat="1">
      <c r="BP712998" s="90"/>
    </row>
    <row r="712999" spans="68:68" customFormat="1">
      <c r="BP712999" s="90"/>
    </row>
    <row r="713000" spans="68:68" customFormat="1">
      <c r="BP713000" s="90"/>
    </row>
    <row r="713001" spans="68:68" customFormat="1">
      <c r="BP713001" s="90"/>
    </row>
    <row r="713002" spans="68:68" customFormat="1">
      <c r="BP713002" s="90"/>
    </row>
    <row r="713003" spans="68:68" customFormat="1">
      <c r="BP713003" s="90"/>
    </row>
    <row r="713004" spans="68:68" customFormat="1">
      <c r="BP713004" s="90"/>
    </row>
    <row r="713005" spans="68:68" customFormat="1">
      <c r="BP713005" s="90"/>
    </row>
    <row r="713006" spans="68:68" customFormat="1">
      <c r="BP713006" s="90"/>
    </row>
    <row r="713007" spans="68:68" customFormat="1">
      <c r="BP713007" s="90"/>
    </row>
    <row r="713008" spans="68:68" customFormat="1">
      <c r="BP713008" s="90"/>
    </row>
    <row r="713009" spans="68:68" customFormat="1">
      <c r="BP713009" s="90"/>
    </row>
    <row r="713010" spans="68:68" customFormat="1">
      <c r="BP713010" s="90"/>
    </row>
    <row r="713011" spans="68:68" customFormat="1">
      <c r="BP713011" s="90"/>
    </row>
    <row r="713012" spans="68:68" customFormat="1">
      <c r="BP713012" s="90"/>
    </row>
    <row r="713013" spans="68:68" customFormat="1">
      <c r="BP713013" s="90"/>
    </row>
    <row r="713014" spans="68:68" customFormat="1">
      <c r="BP713014" s="90"/>
    </row>
    <row r="713015" spans="68:68" customFormat="1">
      <c r="BP713015" s="90"/>
    </row>
    <row r="713016" spans="68:68" customFormat="1">
      <c r="BP713016" s="90"/>
    </row>
    <row r="713017" spans="68:68" customFormat="1">
      <c r="BP713017" s="90"/>
    </row>
    <row r="713018" spans="68:68" customFormat="1">
      <c r="BP713018" s="90"/>
    </row>
    <row r="713019" spans="68:68" customFormat="1">
      <c r="BP713019" s="90"/>
    </row>
    <row r="713020" spans="68:68" customFormat="1">
      <c r="BP713020" s="90"/>
    </row>
    <row r="713021" spans="68:68" customFormat="1">
      <c r="BP713021" s="90"/>
    </row>
    <row r="713022" spans="68:68" customFormat="1">
      <c r="BP713022" s="90"/>
    </row>
    <row r="713023" spans="68:68" customFormat="1">
      <c r="BP713023" s="90"/>
    </row>
    <row r="713024" spans="68:68" customFormat="1">
      <c r="BP713024" s="90"/>
    </row>
    <row r="713025" spans="68:68" customFormat="1">
      <c r="BP713025" s="90"/>
    </row>
    <row r="713026" spans="68:68" customFormat="1">
      <c r="BP713026" s="90"/>
    </row>
    <row r="713027" spans="68:68" customFormat="1">
      <c r="BP713027" s="90"/>
    </row>
    <row r="713028" spans="68:68" customFormat="1">
      <c r="BP713028" s="90"/>
    </row>
    <row r="713029" spans="68:68" customFormat="1">
      <c r="BP713029" s="90"/>
    </row>
    <row r="713030" spans="68:68" customFormat="1">
      <c r="BP713030" s="90"/>
    </row>
    <row r="713031" spans="68:68" customFormat="1">
      <c r="BP713031" s="90"/>
    </row>
    <row r="713032" spans="68:68" customFormat="1">
      <c r="BP713032" s="90"/>
    </row>
    <row r="713033" spans="68:68" customFormat="1">
      <c r="BP713033" s="90"/>
    </row>
    <row r="713034" spans="68:68" customFormat="1">
      <c r="BP713034" s="90"/>
    </row>
    <row r="713035" spans="68:68" customFormat="1">
      <c r="BP713035" s="90"/>
    </row>
    <row r="713036" spans="68:68" customFormat="1">
      <c r="BP713036" s="90"/>
    </row>
    <row r="713037" spans="68:68" customFormat="1">
      <c r="BP713037" s="90"/>
    </row>
    <row r="713038" spans="68:68" customFormat="1">
      <c r="BP713038" s="90"/>
    </row>
    <row r="713039" spans="68:68" customFormat="1">
      <c r="BP713039" s="90"/>
    </row>
    <row r="713040" spans="68:68" customFormat="1">
      <c r="BP713040" s="90"/>
    </row>
    <row r="713041" spans="68:68" customFormat="1">
      <c r="BP713041" s="90"/>
    </row>
    <row r="713042" spans="68:68" customFormat="1">
      <c r="BP713042" s="90"/>
    </row>
    <row r="713043" spans="68:68" customFormat="1">
      <c r="BP713043" s="90"/>
    </row>
    <row r="713044" spans="68:68" customFormat="1">
      <c r="BP713044" s="90"/>
    </row>
    <row r="713045" spans="68:68" customFormat="1">
      <c r="BP713045" s="90"/>
    </row>
    <row r="713046" spans="68:68" customFormat="1">
      <c r="BP713046" s="90"/>
    </row>
    <row r="713047" spans="68:68" customFormat="1">
      <c r="BP713047" s="90"/>
    </row>
    <row r="713048" spans="68:68" customFormat="1">
      <c r="BP713048" s="90"/>
    </row>
    <row r="713049" spans="68:68" customFormat="1">
      <c r="BP713049" s="90"/>
    </row>
    <row r="713050" spans="68:68" customFormat="1">
      <c r="BP713050" s="90"/>
    </row>
    <row r="713051" spans="68:68" customFormat="1">
      <c r="BP713051" s="90"/>
    </row>
    <row r="713052" spans="68:68" customFormat="1">
      <c r="BP713052" s="90"/>
    </row>
    <row r="713053" spans="68:68" customFormat="1">
      <c r="BP713053" s="90"/>
    </row>
    <row r="713054" spans="68:68" customFormat="1">
      <c r="BP713054" s="90"/>
    </row>
    <row r="713055" spans="68:68" customFormat="1">
      <c r="BP713055" s="90"/>
    </row>
    <row r="713056" spans="68:68" customFormat="1">
      <c r="BP713056" s="90"/>
    </row>
    <row r="713057" spans="68:68" customFormat="1">
      <c r="BP713057" s="90"/>
    </row>
    <row r="713058" spans="68:68" customFormat="1">
      <c r="BP713058" s="90"/>
    </row>
    <row r="713059" spans="68:68" customFormat="1">
      <c r="BP713059" s="90"/>
    </row>
    <row r="713060" spans="68:68" customFormat="1">
      <c r="BP713060" s="90"/>
    </row>
    <row r="713061" spans="68:68" customFormat="1">
      <c r="BP713061" s="90"/>
    </row>
    <row r="713062" spans="68:68" customFormat="1">
      <c r="BP713062" s="90"/>
    </row>
    <row r="713063" spans="68:68" customFormat="1">
      <c r="BP713063" s="90"/>
    </row>
    <row r="713064" spans="68:68" customFormat="1">
      <c r="BP713064" s="90"/>
    </row>
    <row r="713065" spans="68:68" customFormat="1">
      <c r="BP713065" s="90"/>
    </row>
    <row r="713066" spans="68:68" customFormat="1">
      <c r="BP713066" s="90"/>
    </row>
    <row r="713067" spans="68:68" customFormat="1">
      <c r="BP713067" s="90"/>
    </row>
    <row r="713068" spans="68:68" customFormat="1">
      <c r="BP713068" s="90"/>
    </row>
    <row r="713069" spans="68:68" customFormat="1">
      <c r="BP713069" s="90"/>
    </row>
    <row r="713070" spans="68:68" customFormat="1">
      <c r="BP713070" s="90"/>
    </row>
    <row r="713071" spans="68:68" customFormat="1">
      <c r="BP713071" s="90"/>
    </row>
    <row r="713072" spans="68:68" customFormat="1">
      <c r="BP713072" s="90"/>
    </row>
    <row r="713073" spans="68:68" customFormat="1">
      <c r="BP713073" s="90"/>
    </row>
    <row r="713074" spans="68:68" customFormat="1">
      <c r="BP713074" s="90"/>
    </row>
    <row r="713075" spans="68:68" customFormat="1">
      <c r="BP713075" s="90"/>
    </row>
    <row r="713076" spans="68:68" customFormat="1">
      <c r="BP713076" s="90"/>
    </row>
    <row r="713077" spans="68:68" customFormat="1">
      <c r="BP713077" s="90"/>
    </row>
    <row r="713078" spans="68:68" customFormat="1">
      <c r="BP713078" s="90"/>
    </row>
    <row r="713079" spans="68:68" customFormat="1">
      <c r="BP713079" s="90"/>
    </row>
    <row r="713080" spans="68:68" customFormat="1">
      <c r="BP713080" s="90"/>
    </row>
    <row r="713081" spans="68:68" customFormat="1">
      <c r="BP713081" s="90"/>
    </row>
    <row r="713082" spans="68:68" customFormat="1">
      <c r="BP713082" s="90"/>
    </row>
    <row r="713083" spans="68:68" customFormat="1">
      <c r="BP713083" s="90"/>
    </row>
    <row r="713084" spans="68:68" customFormat="1">
      <c r="BP713084" s="90"/>
    </row>
    <row r="713085" spans="68:68" customFormat="1">
      <c r="BP713085" s="90"/>
    </row>
    <row r="713086" spans="68:68" customFormat="1">
      <c r="BP713086" s="90"/>
    </row>
    <row r="713087" spans="68:68" customFormat="1">
      <c r="BP713087" s="90"/>
    </row>
    <row r="713088" spans="68:68" customFormat="1">
      <c r="BP713088" s="90"/>
    </row>
    <row r="713089" spans="68:68" customFormat="1">
      <c r="BP713089" s="90"/>
    </row>
    <row r="713090" spans="68:68" customFormat="1">
      <c r="BP713090" s="90"/>
    </row>
    <row r="713091" spans="68:68" customFormat="1">
      <c r="BP713091" s="90"/>
    </row>
    <row r="713092" spans="68:68" customFormat="1">
      <c r="BP713092" s="90"/>
    </row>
    <row r="713093" spans="68:68" customFormat="1">
      <c r="BP713093" s="90"/>
    </row>
    <row r="713094" spans="68:68" customFormat="1">
      <c r="BP713094" s="90"/>
    </row>
    <row r="713095" spans="68:68" customFormat="1">
      <c r="BP713095" s="90"/>
    </row>
    <row r="713096" spans="68:68" customFormat="1">
      <c r="BP713096" s="90"/>
    </row>
    <row r="713097" spans="68:68" customFormat="1">
      <c r="BP713097" s="90"/>
    </row>
    <row r="713098" spans="68:68" customFormat="1">
      <c r="BP713098" s="90"/>
    </row>
    <row r="713099" spans="68:68" customFormat="1">
      <c r="BP713099" s="90"/>
    </row>
    <row r="713100" spans="68:68" customFormat="1">
      <c r="BP713100" s="90"/>
    </row>
    <row r="713101" spans="68:68" customFormat="1">
      <c r="BP713101" s="90"/>
    </row>
    <row r="713102" spans="68:68" customFormat="1">
      <c r="BP713102" s="90"/>
    </row>
    <row r="713103" spans="68:68" customFormat="1">
      <c r="BP713103" s="90"/>
    </row>
    <row r="713104" spans="68:68" customFormat="1">
      <c r="BP713104" s="90"/>
    </row>
    <row r="713105" spans="68:68" customFormat="1">
      <c r="BP713105" s="90"/>
    </row>
    <row r="713106" spans="68:68" customFormat="1">
      <c r="BP713106" s="90"/>
    </row>
    <row r="713107" spans="68:68" customFormat="1">
      <c r="BP713107" s="90"/>
    </row>
    <row r="713108" spans="68:68" customFormat="1">
      <c r="BP713108" s="90"/>
    </row>
    <row r="713109" spans="68:68" customFormat="1">
      <c r="BP713109" s="90"/>
    </row>
    <row r="713110" spans="68:68" customFormat="1">
      <c r="BP713110" s="90"/>
    </row>
    <row r="713111" spans="68:68" customFormat="1">
      <c r="BP713111" s="90"/>
    </row>
    <row r="713112" spans="68:68" customFormat="1">
      <c r="BP713112" s="90"/>
    </row>
    <row r="713113" spans="68:68" customFormat="1">
      <c r="BP713113" s="90"/>
    </row>
    <row r="713114" spans="68:68" customFormat="1">
      <c r="BP713114" s="90"/>
    </row>
    <row r="713115" spans="68:68" customFormat="1">
      <c r="BP713115" s="90"/>
    </row>
    <row r="713116" spans="68:68" customFormat="1">
      <c r="BP713116" s="90"/>
    </row>
    <row r="713117" spans="68:68" customFormat="1">
      <c r="BP713117" s="90"/>
    </row>
    <row r="713118" spans="68:68" customFormat="1">
      <c r="BP713118" s="90"/>
    </row>
    <row r="713119" spans="68:68" customFormat="1">
      <c r="BP713119" s="90"/>
    </row>
    <row r="713120" spans="68:68" customFormat="1">
      <c r="BP713120" s="90"/>
    </row>
    <row r="713121" spans="68:68" customFormat="1">
      <c r="BP713121" s="90"/>
    </row>
    <row r="713122" spans="68:68" customFormat="1">
      <c r="BP713122" s="90"/>
    </row>
    <row r="713123" spans="68:68" customFormat="1">
      <c r="BP713123" s="90"/>
    </row>
    <row r="713124" spans="68:68" customFormat="1">
      <c r="BP713124" s="90"/>
    </row>
    <row r="713125" spans="68:68" customFormat="1">
      <c r="BP713125" s="90"/>
    </row>
    <row r="713126" spans="68:68" customFormat="1">
      <c r="BP713126" s="90"/>
    </row>
    <row r="713127" spans="68:68" customFormat="1">
      <c r="BP713127" s="90"/>
    </row>
    <row r="713128" spans="68:68" customFormat="1">
      <c r="BP713128" s="90"/>
    </row>
    <row r="713129" spans="68:68" customFormat="1">
      <c r="BP713129" s="90"/>
    </row>
    <row r="713130" spans="68:68" customFormat="1">
      <c r="BP713130" s="90"/>
    </row>
    <row r="713131" spans="68:68" customFormat="1">
      <c r="BP713131" s="90"/>
    </row>
    <row r="713132" spans="68:68" customFormat="1">
      <c r="BP713132" s="90"/>
    </row>
    <row r="713133" spans="68:68" customFormat="1">
      <c r="BP713133" s="90"/>
    </row>
    <row r="713134" spans="68:68" customFormat="1">
      <c r="BP713134" s="90"/>
    </row>
    <row r="713135" spans="68:68" customFormat="1">
      <c r="BP713135" s="90"/>
    </row>
    <row r="713136" spans="68:68" customFormat="1">
      <c r="BP713136" s="90"/>
    </row>
    <row r="713137" spans="68:68" customFormat="1">
      <c r="BP713137" s="90"/>
    </row>
    <row r="713138" spans="68:68" customFormat="1">
      <c r="BP713138" s="90"/>
    </row>
    <row r="713139" spans="68:68" customFormat="1">
      <c r="BP713139" s="90"/>
    </row>
    <row r="713140" spans="68:68" customFormat="1">
      <c r="BP713140" s="90"/>
    </row>
    <row r="713141" spans="68:68" customFormat="1">
      <c r="BP713141" s="90"/>
    </row>
    <row r="713142" spans="68:68" customFormat="1">
      <c r="BP713142" s="90"/>
    </row>
    <row r="713143" spans="68:68" customFormat="1">
      <c r="BP713143" s="90"/>
    </row>
    <row r="713144" spans="68:68" customFormat="1">
      <c r="BP713144" s="90"/>
    </row>
    <row r="713145" spans="68:68" customFormat="1">
      <c r="BP713145" s="90"/>
    </row>
    <row r="713146" spans="68:68" customFormat="1">
      <c r="BP713146" s="90"/>
    </row>
    <row r="713147" spans="68:68" customFormat="1">
      <c r="BP713147" s="90"/>
    </row>
    <row r="713148" spans="68:68" customFormat="1">
      <c r="BP713148" s="90"/>
    </row>
    <row r="713149" spans="68:68" customFormat="1">
      <c r="BP713149" s="90"/>
    </row>
    <row r="713150" spans="68:68" customFormat="1">
      <c r="BP713150" s="90"/>
    </row>
    <row r="713151" spans="68:68" customFormat="1">
      <c r="BP713151" s="90"/>
    </row>
    <row r="713152" spans="68:68" customFormat="1">
      <c r="BP713152" s="90"/>
    </row>
    <row r="713153" spans="68:68" customFormat="1">
      <c r="BP713153" s="90"/>
    </row>
    <row r="713154" spans="68:68" customFormat="1">
      <c r="BP713154" s="90"/>
    </row>
    <row r="713155" spans="68:68" customFormat="1">
      <c r="BP713155" s="90"/>
    </row>
    <row r="713156" spans="68:68" customFormat="1">
      <c r="BP713156" s="90"/>
    </row>
    <row r="713157" spans="68:68" customFormat="1">
      <c r="BP713157" s="90"/>
    </row>
    <row r="713158" spans="68:68" customFormat="1">
      <c r="BP713158" s="90"/>
    </row>
    <row r="713159" spans="68:68" customFormat="1">
      <c r="BP713159" s="90"/>
    </row>
    <row r="713160" spans="68:68" customFormat="1">
      <c r="BP713160" s="90"/>
    </row>
    <row r="713161" spans="68:68" customFormat="1">
      <c r="BP713161" s="90"/>
    </row>
    <row r="713162" spans="68:68" customFormat="1">
      <c r="BP713162" s="90"/>
    </row>
    <row r="713163" spans="68:68" customFormat="1">
      <c r="BP713163" s="90"/>
    </row>
    <row r="713164" spans="68:68" customFormat="1">
      <c r="BP713164" s="90"/>
    </row>
    <row r="713165" spans="68:68" customFormat="1">
      <c r="BP713165" s="90"/>
    </row>
    <row r="713166" spans="68:68" customFormat="1">
      <c r="BP713166" s="90"/>
    </row>
    <row r="713167" spans="68:68" customFormat="1">
      <c r="BP713167" s="90"/>
    </row>
    <row r="713168" spans="68:68" customFormat="1">
      <c r="BP713168" s="90"/>
    </row>
    <row r="713169" spans="68:68" customFormat="1">
      <c r="BP713169" s="90"/>
    </row>
    <row r="713170" spans="68:68" customFormat="1">
      <c r="BP713170" s="90"/>
    </row>
    <row r="713171" spans="68:68" customFormat="1">
      <c r="BP713171" s="90"/>
    </row>
    <row r="713172" spans="68:68" customFormat="1">
      <c r="BP713172" s="90"/>
    </row>
    <row r="713173" spans="68:68" customFormat="1">
      <c r="BP713173" s="90"/>
    </row>
    <row r="713174" spans="68:68" customFormat="1">
      <c r="BP713174" s="90"/>
    </row>
    <row r="713175" spans="68:68" customFormat="1">
      <c r="BP713175" s="90"/>
    </row>
    <row r="713176" spans="68:68" customFormat="1">
      <c r="BP713176" s="90"/>
    </row>
    <row r="713177" spans="68:68" customFormat="1">
      <c r="BP713177" s="90"/>
    </row>
    <row r="713178" spans="68:68" customFormat="1">
      <c r="BP713178" s="90"/>
    </row>
    <row r="713179" spans="68:68" customFormat="1">
      <c r="BP713179" s="90"/>
    </row>
    <row r="713180" spans="68:68" customFormat="1">
      <c r="BP713180" s="90"/>
    </row>
    <row r="713181" spans="68:68" customFormat="1">
      <c r="BP713181" s="90"/>
    </row>
    <row r="713182" spans="68:68" customFormat="1">
      <c r="BP713182" s="90"/>
    </row>
    <row r="713183" spans="68:68" customFormat="1">
      <c r="BP713183" s="90"/>
    </row>
    <row r="713184" spans="68:68" customFormat="1">
      <c r="BP713184" s="90"/>
    </row>
    <row r="713185" spans="68:68" customFormat="1">
      <c r="BP713185" s="90"/>
    </row>
    <row r="713186" spans="68:68" customFormat="1">
      <c r="BP713186" s="90"/>
    </row>
    <row r="713187" spans="68:68" customFormat="1">
      <c r="BP713187" s="90"/>
    </row>
    <row r="713188" spans="68:68" customFormat="1">
      <c r="BP713188" s="90"/>
    </row>
    <row r="713189" spans="68:68" customFormat="1">
      <c r="BP713189" s="90"/>
    </row>
    <row r="713190" spans="68:68" customFormat="1">
      <c r="BP713190" s="90"/>
    </row>
    <row r="713191" spans="68:68" customFormat="1">
      <c r="BP713191" s="90"/>
    </row>
    <row r="713192" spans="68:68" customFormat="1">
      <c r="BP713192" s="90"/>
    </row>
    <row r="713193" spans="68:68" customFormat="1">
      <c r="BP713193" s="90"/>
    </row>
    <row r="713194" spans="68:68" customFormat="1">
      <c r="BP713194" s="90"/>
    </row>
    <row r="713195" spans="68:68" customFormat="1">
      <c r="BP713195" s="90"/>
    </row>
    <row r="713196" spans="68:68" customFormat="1">
      <c r="BP713196" s="90"/>
    </row>
    <row r="713197" spans="68:68" customFormat="1">
      <c r="BP713197" s="90"/>
    </row>
    <row r="713198" spans="68:68" customFormat="1">
      <c r="BP713198" s="90"/>
    </row>
    <row r="713199" spans="68:68" customFormat="1">
      <c r="BP713199" s="90"/>
    </row>
    <row r="713200" spans="68:68" customFormat="1">
      <c r="BP713200" s="90"/>
    </row>
    <row r="713201" spans="68:68" customFormat="1">
      <c r="BP713201" s="90"/>
    </row>
    <row r="713202" spans="68:68" customFormat="1">
      <c r="BP713202" s="90"/>
    </row>
    <row r="713203" spans="68:68" customFormat="1">
      <c r="BP713203" s="90"/>
    </row>
    <row r="713204" spans="68:68" customFormat="1">
      <c r="BP713204" s="90"/>
    </row>
    <row r="713205" spans="68:68" customFormat="1">
      <c r="BP713205" s="90"/>
    </row>
    <row r="713206" spans="68:68" customFormat="1">
      <c r="BP713206" s="90"/>
    </row>
    <row r="713207" spans="68:68" customFormat="1">
      <c r="BP713207" s="90"/>
    </row>
    <row r="713208" spans="68:68" customFormat="1">
      <c r="BP713208" s="90"/>
    </row>
    <row r="713209" spans="68:68" customFormat="1">
      <c r="BP713209" s="90"/>
    </row>
    <row r="713210" spans="68:68" customFormat="1">
      <c r="BP713210" s="90"/>
    </row>
    <row r="713211" spans="68:68" customFormat="1">
      <c r="BP713211" s="90"/>
    </row>
    <row r="713212" spans="68:68" customFormat="1">
      <c r="BP713212" s="90"/>
    </row>
    <row r="713213" spans="68:68" customFormat="1">
      <c r="BP713213" s="90"/>
    </row>
    <row r="713214" spans="68:68" customFormat="1">
      <c r="BP713214" s="90"/>
    </row>
    <row r="713215" spans="68:68" customFormat="1">
      <c r="BP713215" s="90"/>
    </row>
    <row r="713216" spans="68:68" customFormat="1">
      <c r="BP713216" s="90"/>
    </row>
    <row r="713217" spans="68:68" customFormat="1">
      <c r="BP713217" s="90"/>
    </row>
    <row r="713218" spans="68:68" customFormat="1">
      <c r="BP713218" s="90"/>
    </row>
    <row r="713219" spans="68:68" customFormat="1">
      <c r="BP713219" s="90"/>
    </row>
    <row r="713220" spans="68:68" customFormat="1">
      <c r="BP713220" s="90"/>
    </row>
    <row r="713221" spans="68:68" customFormat="1">
      <c r="BP713221" s="90"/>
    </row>
    <row r="713222" spans="68:68" customFormat="1">
      <c r="BP713222" s="90"/>
    </row>
    <row r="713223" spans="68:68" customFormat="1">
      <c r="BP713223" s="90"/>
    </row>
    <row r="713224" spans="68:68" customFormat="1">
      <c r="BP713224" s="90"/>
    </row>
    <row r="713225" spans="68:68" customFormat="1">
      <c r="BP713225" s="90"/>
    </row>
    <row r="713226" spans="68:68" customFormat="1">
      <c r="BP713226" s="90"/>
    </row>
    <row r="713227" spans="68:68" customFormat="1">
      <c r="BP713227" s="90"/>
    </row>
    <row r="713228" spans="68:68" customFormat="1">
      <c r="BP713228" s="90"/>
    </row>
    <row r="713229" spans="68:68" customFormat="1">
      <c r="BP713229" s="90"/>
    </row>
    <row r="713230" spans="68:68" customFormat="1">
      <c r="BP713230" s="90"/>
    </row>
    <row r="713231" spans="68:68" customFormat="1">
      <c r="BP713231" s="90"/>
    </row>
    <row r="713232" spans="68:68" customFormat="1">
      <c r="BP713232" s="90"/>
    </row>
    <row r="713233" spans="68:68" customFormat="1">
      <c r="BP713233" s="90"/>
    </row>
    <row r="713234" spans="68:68" customFormat="1">
      <c r="BP713234" s="90"/>
    </row>
    <row r="713235" spans="68:68" customFormat="1">
      <c r="BP713235" s="90"/>
    </row>
    <row r="713236" spans="68:68" customFormat="1">
      <c r="BP713236" s="90"/>
    </row>
    <row r="713237" spans="68:68" customFormat="1">
      <c r="BP713237" s="90"/>
    </row>
    <row r="713238" spans="68:68" customFormat="1">
      <c r="BP713238" s="90"/>
    </row>
    <row r="713239" spans="68:68" customFormat="1">
      <c r="BP713239" s="90"/>
    </row>
    <row r="713240" spans="68:68" customFormat="1">
      <c r="BP713240" s="90"/>
    </row>
    <row r="713241" spans="68:68" customFormat="1">
      <c r="BP713241" s="90"/>
    </row>
    <row r="713242" spans="68:68" customFormat="1">
      <c r="BP713242" s="90"/>
    </row>
    <row r="713243" spans="68:68" customFormat="1">
      <c r="BP713243" s="90"/>
    </row>
    <row r="713244" spans="68:68" customFormat="1">
      <c r="BP713244" s="90"/>
    </row>
    <row r="713245" spans="68:68" customFormat="1">
      <c r="BP713245" s="90"/>
    </row>
    <row r="713246" spans="68:68" customFormat="1">
      <c r="BP713246" s="90"/>
    </row>
    <row r="713247" spans="68:68" customFormat="1">
      <c r="BP713247" s="90"/>
    </row>
    <row r="713248" spans="68:68" customFormat="1">
      <c r="BP713248" s="90"/>
    </row>
    <row r="713249" spans="68:68" customFormat="1">
      <c r="BP713249" s="90"/>
    </row>
    <row r="713250" spans="68:68" customFormat="1">
      <c r="BP713250" s="90"/>
    </row>
    <row r="713251" spans="68:68" customFormat="1">
      <c r="BP713251" s="90"/>
    </row>
    <row r="713252" spans="68:68" customFormat="1">
      <c r="BP713252" s="90"/>
    </row>
    <row r="713253" spans="68:68" customFormat="1">
      <c r="BP713253" s="90"/>
    </row>
    <row r="713254" spans="68:68" customFormat="1">
      <c r="BP713254" s="90"/>
    </row>
    <row r="713255" spans="68:68" customFormat="1">
      <c r="BP713255" s="90"/>
    </row>
    <row r="713256" spans="68:68" customFormat="1">
      <c r="BP713256" s="90"/>
    </row>
    <row r="713257" spans="68:68" customFormat="1">
      <c r="BP713257" s="90"/>
    </row>
    <row r="713258" spans="68:68" customFormat="1">
      <c r="BP713258" s="90"/>
    </row>
    <row r="713259" spans="68:68" customFormat="1">
      <c r="BP713259" s="90"/>
    </row>
    <row r="713260" spans="68:68" customFormat="1">
      <c r="BP713260" s="90"/>
    </row>
    <row r="713261" spans="68:68" customFormat="1">
      <c r="BP713261" s="90"/>
    </row>
    <row r="713262" spans="68:68" customFormat="1">
      <c r="BP713262" s="90"/>
    </row>
    <row r="713263" spans="68:68" customFormat="1">
      <c r="BP713263" s="90"/>
    </row>
    <row r="713264" spans="68:68" customFormat="1">
      <c r="BP713264" s="90"/>
    </row>
    <row r="713265" spans="68:68" customFormat="1">
      <c r="BP713265" s="90"/>
    </row>
    <row r="713266" spans="68:68" customFormat="1">
      <c r="BP713266" s="90"/>
    </row>
    <row r="713267" spans="68:68" customFormat="1">
      <c r="BP713267" s="90"/>
    </row>
    <row r="713268" spans="68:68" customFormat="1">
      <c r="BP713268" s="90"/>
    </row>
    <row r="713269" spans="68:68" customFormat="1">
      <c r="BP713269" s="90"/>
    </row>
    <row r="713270" spans="68:68" customFormat="1">
      <c r="BP713270" s="90"/>
    </row>
    <row r="713271" spans="68:68" customFormat="1">
      <c r="BP713271" s="90"/>
    </row>
    <row r="713272" spans="68:68" customFormat="1">
      <c r="BP713272" s="90"/>
    </row>
    <row r="713273" spans="68:68" customFormat="1">
      <c r="BP713273" s="90"/>
    </row>
    <row r="713274" spans="68:68" customFormat="1">
      <c r="BP713274" s="90"/>
    </row>
    <row r="713275" spans="68:68" customFormat="1">
      <c r="BP713275" s="90"/>
    </row>
    <row r="713276" spans="68:68" customFormat="1">
      <c r="BP713276" s="90"/>
    </row>
    <row r="713277" spans="68:68" customFormat="1">
      <c r="BP713277" s="90"/>
    </row>
    <row r="713278" spans="68:68" customFormat="1">
      <c r="BP713278" s="90"/>
    </row>
    <row r="713279" spans="68:68" customFormat="1">
      <c r="BP713279" s="90"/>
    </row>
    <row r="713280" spans="68:68" customFormat="1">
      <c r="BP713280" s="90"/>
    </row>
    <row r="713281" spans="68:68" customFormat="1">
      <c r="BP713281" s="90"/>
    </row>
    <row r="713282" spans="68:68" customFormat="1">
      <c r="BP713282" s="90"/>
    </row>
    <row r="713283" spans="68:68" customFormat="1">
      <c r="BP713283" s="90"/>
    </row>
    <row r="713284" spans="68:68" customFormat="1">
      <c r="BP713284" s="90"/>
    </row>
    <row r="713285" spans="68:68" customFormat="1">
      <c r="BP713285" s="90"/>
    </row>
    <row r="713286" spans="68:68" customFormat="1">
      <c r="BP713286" s="90"/>
    </row>
    <row r="713287" spans="68:68" customFormat="1">
      <c r="BP713287" s="90"/>
    </row>
    <row r="713288" spans="68:68" customFormat="1">
      <c r="BP713288" s="90"/>
    </row>
    <row r="713289" spans="68:68" customFormat="1">
      <c r="BP713289" s="90"/>
    </row>
    <row r="713290" spans="68:68" customFormat="1">
      <c r="BP713290" s="90"/>
    </row>
    <row r="713291" spans="68:68" customFormat="1">
      <c r="BP713291" s="90"/>
    </row>
    <row r="713292" spans="68:68" customFormat="1">
      <c r="BP713292" s="90"/>
    </row>
    <row r="713293" spans="68:68" customFormat="1">
      <c r="BP713293" s="90"/>
    </row>
    <row r="713294" spans="68:68" customFormat="1">
      <c r="BP713294" s="90"/>
    </row>
    <row r="713295" spans="68:68" customFormat="1">
      <c r="BP713295" s="90"/>
    </row>
    <row r="713296" spans="68:68" customFormat="1">
      <c r="BP713296" s="90"/>
    </row>
    <row r="713297" spans="68:68" customFormat="1">
      <c r="BP713297" s="90"/>
    </row>
    <row r="713298" spans="68:68" customFormat="1">
      <c r="BP713298" s="90"/>
    </row>
    <row r="713299" spans="68:68" customFormat="1">
      <c r="BP713299" s="90"/>
    </row>
    <row r="713300" spans="68:68" customFormat="1">
      <c r="BP713300" s="90"/>
    </row>
    <row r="713301" spans="68:68" customFormat="1">
      <c r="BP713301" s="90"/>
    </row>
    <row r="713302" spans="68:68" customFormat="1">
      <c r="BP713302" s="90"/>
    </row>
    <row r="713303" spans="68:68" customFormat="1">
      <c r="BP713303" s="90"/>
    </row>
    <row r="713304" spans="68:68" customFormat="1">
      <c r="BP713304" s="90"/>
    </row>
    <row r="713305" spans="68:68" customFormat="1">
      <c r="BP713305" s="90"/>
    </row>
    <row r="713306" spans="68:68" customFormat="1">
      <c r="BP713306" s="90"/>
    </row>
    <row r="713307" spans="68:68" customFormat="1">
      <c r="BP713307" s="90"/>
    </row>
    <row r="713308" spans="68:68" customFormat="1">
      <c r="BP713308" s="90"/>
    </row>
    <row r="713309" spans="68:68" customFormat="1">
      <c r="BP713309" s="90"/>
    </row>
    <row r="713310" spans="68:68" customFormat="1">
      <c r="BP713310" s="90"/>
    </row>
    <row r="713311" spans="68:68" customFormat="1">
      <c r="BP713311" s="90"/>
    </row>
    <row r="713312" spans="68:68" customFormat="1">
      <c r="BP713312" s="90"/>
    </row>
    <row r="713313" spans="68:68" customFormat="1">
      <c r="BP713313" s="90"/>
    </row>
    <row r="713314" spans="68:68" customFormat="1">
      <c r="BP713314" s="90"/>
    </row>
    <row r="713315" spans="68:68" customFormat="1">
      <c r="BP713315" s="90"/>
    </row>
    <row r="713316" spans="68:68" customFormat="1">
      <c r="BP713316" s="90"/>
    </row>
    <row r="713317" spans="68:68" customFormat="1">
      <c r="BP713317" s="90"/>
    </row>
    <row r="713318" spans="68:68" customFormat="1">
      <c r="BP713318" s="90"/>
    </row>
    <row r="713319" spans="68:68" customFormat="1">
      <c r="BP713319" s="90"/>
    </row>
    <row r="713320" spans="68:68" customFormat="1">
      <c r="BP713320" s="90"/>
    </row>
    <row r="713321" spans="68:68" customFormat="1">
      <c r="BP713321" s="90"/>
    </row>
    <row r="713322" spans="68:68" customFormat="1">
      <c r="BP713322" s="90"/>
    </row>
    <row r="713323" spans="68:68" customFormat="1">
      <c r="BP713323" s="90"/>
    </row>
    <row r="713324" spans="68:68" customFormat="1">
      <c r="BP713324" s="90"/>
    </row>
    <row r="713325" spans="68:68" customFormat="1">
      <c r="BP713325" s="90"/>
    </row>
    <row r="713326" spans="68:68" customFormat="1">
      <c r="BP713326" s="90"/>
    </row>
    <row r="713327" spans="68:68" customFormat="1">
      <c r="BP713327" s="90"/>
    </row>
    <row r="713328" spans="68:68" customFormat="1">
      <c r="BP713328" s="90"/>
    </row>
    <row r="713329" spans="68:68" customFormat="1">
      <c r="BP713329" s="90"/>
    </row>
    <row r="713330" spans="68:68" customFormat="1">
      <c r="BP713330" s="90"/>
    </row>
    <row r="713331" spans="68:68" customFormat="1">
      <c r="BP713331" s="90"/>
    </row>
    <row r="713332" spans="68:68" customFormat="1">
      <c r="BP713332" s="90"/>
    </row>
    <row r="713333" spans="68:68" customFormat="1">
      <c r="BP713333" s="90"/>
    </row>
    <row r="713334" spans="68:68" customFormat="1">
      <c r="BP713334" s="90"/>
    </row>
    <row r="713335" spans="68:68" customFormat="1">
      <c r="BP713335" s="90"/>
    </row>
    <row r="713336" spans="68:68" customFormat="1">
      <c r="BP713336" s="90"/>
    </row>
    <row r="713337" spans="68:68" customFormat="1">
      <c r="BP713337" s="90"/>
    </row>
    <row r="713338" spans="68:68" customFormat="1">
      <c r="BP713338" s="90"/>
    </row>
    <row r="713339" spans="68:68" customFormat="1">
      <c r="BP713339" s="90"/>
    </row>
    <row r="713340" spans="68:68" customFormat="1">
      <c r="BP713340" s="90"/>
    </row>
    <row r="713341" spans="68:68" customFormat="1">
      <c r="BP713341" s="90"/>
    </row>
    <row r="713342" spans="68:68" customFormat="1">
      <c r="BP713342" s="90"/>
    </row>
    <row r="713343" spans="68:68" customFormat="1">
      <c r="BP713343" s="90"/>
    </row>
    <row r="713344" spans="68:68" customFormat="1">
      <c r="BP713344" s="90"/>
    </row>
    <row r="713345" spans="68:68" customFormat="1">
      <c r="BP713345" s="90"/>
    </row>
    <row r="713346" spans="68:68" customFormat="1">
      <c r="BP713346" s="90"/>
    </row>
    <row r="713347" spans="68:68" customFormat="1">
      <c r="BP713347" s="90"/>
    </row>
    <row r="713348" spans="68:68" customFormat="1">
      <c r="BP713348" s="90"/>
    </row>
    <row r="713349" spans="68:68" customFormat="1">
      <c r="BP713349" s="90"/>
    </row>
    <row r="713350" spans="68:68" customFormat="1">
      <c r="BP713350" s="90"/>
    </row>
    <row r="713351" spans="68:68" customFormat="1">
      <c r="BP713351" s="90"/>
    </row>
    <row r="713352" spans="68:68" customFormat="1">
      <c r="BP713352" s="90"/>
    </row>
    <row r="713353" spans="68:68" customFormat="1">
      <c r="BP713353" s="90"/>
    </row>
    <row r="713354" spans="68:68" customFormat="1">
      <c r="BP713354" s="90"/>
    </row>
    <row r="713355" spans="68:68" customFormat="1">
      <c r="BP713355" s="90"/>
    </row>
    <row r="713356" spans="68:68" customFormat="1">
      <c r="BP713356" s="90"/>
    </row>
    <row r="713357" spans="68:68" customFormat="1">
      <c r="BP713357" s="90"/>
    </row>
    <row r="713358" spans="68:68" customFormat="1">
      <c r="BP713358" s="90"/>
    </row>
    <row r="713359" spans="68:68" customFormat="1">
      <c r="BP713359" s="90"/>
    </row>
    <row r="713360" spans="68:68" customFormat="1">
      <c r="BP713360" s="90"/>
    </row>
    <row r="713361" spans="68:68" customFormat="1">
      <c r="BP713361" s="90"/>
    </row>
    <row r="713362" spans="68:68" customFormat="1">
      <c r="BP713362" s="90"/>
    </row>
    <row r="713363" spans="68:68" customFormat="1">
      <c r="BP713363" s="90"/>
    </row>
    <row r="713364" spans="68:68" customFormat="1">
      <c r="BP713364" s="90"/>
    </row>
    <row r="713365" spans="68:68" customFormat="1">
      <c r="BP713365" s="90"/>
    </row>
    <row r="713366" spans="68:68" customFormat="1">
      <c r="BP713366" s="90"/>
    </row>
    <row r="713367" spans="68:68" customFormat="1">
      <c r="BP713367" s="90"/>
    </row>
    <row r="713368" spans="68:68" customFormat="1">
      <c r="BP713368" s="90"/>
    </row>
    <row r="713369" spans="68:68" customFormat="1">
      <c r="BP713369" s="90"/>
    </row>
    <row r="713370" spans="68:68" customFormat="1">
      <c r="BP713370" s="90"/>
    </row>
    <row r="713371" spans="68:68" customFormat="1">
      <c r="BP713371" s="90"/>
    </row>
    <row r="713372" spans="68:68" customFormat="1">
      <c r="BP713372" s="90"/>
    </row>
    <row r="713373" spans="68:68" customFormat="1">
      <c r="BP713373" s="90"/>
    </row>
    <row r="713374" spans="68:68" customFormat="1">
      <c r="BP713374" s="90"/>
    </row>
    <row r="713375" spans="68:68" customFormat="1">
      <c r="BP713375" s="90"/>
    </row>
    <row r="713376" spans="68:68" customFormat="1">
      <c r="BP713376" s="90"/>
    </row>
    <row r="713377" spans="68:68" customFormat="1">
      <c r="BP713377" s="90"/>
    </row>
    <row r="713378" spans="68:68" customFormat="1">
      <c r="BP713378" s="90"/>
    </row>
    <row r="713379" spans="68:68" customFormat="1">
      <c r="BP713379" s="90"/>
    </row>
    <row r="713380" spans="68:68" customFormat="1">
      <c r="BP713380" s="90"/>
    </row>
    <row r="713381" spans="68:68" customFormat="1">
      <c r="BP713381" s="90"/>
    </row>
    <row r="713382" spans="68:68" customFormat="1">
      <c r="BP713382" s="90"/>
    </row>
    <row r="713383" spans="68:68" customFormat="1">
      <c r="BP713383" s="90"/>
    </row>
    <row r="713384" spans="68:68" customFormat="1">
      <c r="BP713384" s="90"/>
    </row>
    <row r="713385" spans="68:68" customFormat="1">
      <c r="BP713385" s="90"/>
    </row>
    <row r="713386" spans="68:68" customFormat="1">
      <c r="BP713386" s="90"/>
    </row>
    <row r="713387" spans="68:68" customFormat="1">
      <c r="BP713387" s="90"/>
    </row>
    <row r="713388" spans="68:68" customFormat="1">
      <c r="BP713388" s="90"/>
    </row>
    <row r="713389" spans="68:68" customFormat="1">
      <c r="BP713389" s="90"/>
    </row>
    <row r="713390" spans="68:68" customFormat="1">
      <c r="BP713390" s="90"/>
    </row>
    <row r="713391" spans="68:68" customFormat="1">
      <c r="BP713391" s="90"/>
    </row>
    <row r="713392" spans="68:68" customFormat="1">
      <c r="BP713392" s="90"/>
    </row>
    <row r="713393" spans="68:68" customFormat="1">
      <c r="BP713393" s="90"/>
    </row>
    <row r="713394" spans="68:68" customFormat="1">
      <c r="BP713394" s="90"/>
    </row>
    <row r="713395" spans="68:68" customFormat="1">
      <c r="BP713395" s="90"/>
    </row>
    <row r="713396" spans="68:68" customFormat="1">
      <c r="BP713396" s="90"/>
    </row>
    <row r="713397" spans="68:68" customFormat="1">
      <c r="BP713397" s="90"/>
    </row>
    <row r="713398" spans="68:68" customFormat="1">
      <c r="BP713398" s="90"/>
    </row>
    <row r="713399" spans="68:68" customFormat="1">
      <c r="BP713399" s="90"/>
    </row>
    <row r="713400" spans="68:68" customFormat="1">
      <c r="BP713400" s="90"/>
    </row>
    <row r="713401" spans="68:68" customFormat="1">
      <c r="BP713401" s="90"/>
    </row>
    <row r="713402" spans="68:68" customFormat="1">
      <c r="BP713402" s="90"/>
    </row>
    <row r="713403" spans="68:68" customFormat="1">
      <c r="BP713403" s="90"/>
    </row>
    <row r="713404" spans="68:68" customFormat="1">
      <c r="BP713404" s="90"/>
    </row>
    <row r="713405" spans="68:68" customFormat="1">
      <c r="BP713405" s="90"/>
    </row>
    <row r="713406" spans="68:68" customFormat="1">
      <c r="BP713406" s="90"/>
    </row>
    <row r="713407" spans="68:68" customFormat="1">
      <c r="BP713407" s="90"/>
    </row>
    <row r="713408" spans="68:68" customFormat="1">
      <c r="BP713408" s="90"/>
    </row>
    <row r="713409" spans="68:68" customFormat="1">
      <c r="BP713409" s="90"/>
    </row>
    <row r="713410" spans="68:68" customFormat="1">
      <c r="BP713410" s="90"/>
    </row>
    <row r="713411" spans="68:68" customFormat="1">
      <c r="BP713411" s="90"/>
    </row>
    <row r="713412" spans="68:68" customFormat="1">
      <c r="BP713412" s="90"/>
    </row>
    <row r="713413" spans="68:68" customFormat="1">
      <c r="BP713413" s="90"/>
    </row>
    <row r="713414" spans="68:68" customFormat="1">
      <c r="BP713414" s="90"/>
    </row>
    <row r="713415" spans="68:68" customFormat="1">
      <c r="BP713415" s="90"/>
    </row>
    <row r="713416" spans="68:68" customFormat="1">
      <c r="BP713416" s="90"/>
    </row>
    <row r="713417" spans="68:68" customFormat="1">
      <c r="BP713417" s="90"/>
    </row>
    <row r="713418" spans="68:68" customFormat="1">
      <c r="BP713418" s="90"/>
    </row>
    <row r="713419" spans="68:68" customFormat="1">
      <c r="BP713419" s="90"/>
    </row>
    <row r="713420" spans="68:68" customFormat="1">
      <c r="BP713420" s="90"/>
    </row>
    <row r="713421" spans="68:68" customFormat="1">
      <c r="BP713421" s="90"/>
    </row>
    <row r="713422" spans="68:68" customFormat="1">
      <c r="BP713422" s="90"/>
    </row>
    <row r="713423" spans="68:68" customFormat="1">
      <c r="BP713423" s="90"/>
    </row>
    <row r="713424" spans="68:68" customFormat="1">
      <c r="BP713424" s="90"/>
    </row>
    <row r="713425" spans="68:68" customFormat="1">
      <c r="BP713425" s="90"/>
    </row>
    <row r="713426" spans="68:68" customFormat="1">
      <c r="BP713426" s="90"/>
    </row>
    <row r="713427" spans="68:68" customFormat="1">
      <c r="BP713427" s="90"/>
    </row>
    <row r="713428" spans="68:68" customFormat="1">
      <c r="BP713428" s="90"/>
    </row>
    <row r="713429" spans="68:68" customFormat="1">
      <c r="BP713429" s="90"/>
    </row>
    <row r="713430" spans="68:68" customFormat="1">
      <c r="BP713430" s="90"/>
    </row>
    <row r="713431" spans="68:68" customFormat="1">
      <c r="BP713431" s="90"/>
    </row>
    <row r="713432" spans="68:68" customFormat="1">
      <c r="BP713432" s="90"/>
    </row>
    <row r="713433" spans="68:68" customFormat="1">
      <c r="BP713433" s="90"/>
    </row>
    <row r="713434" spans="68:68" customFormat="1">
      <c r="BP713434" s="90"/>
    </row>
    <row r="713435" spans="68:68" customFormat="1">
      <c r="BP713435" s="90"/>
    </row>
    <row r="713436" spans="68:68" customFormat="1">
      <c r="BP713436" s="90"/>
    </row>
    <row r="713437" spans="68:68" customFormat="1">
      <c r="BP713437" s="90"/>
    </row>
    <row r="713438" spans="68:68" customFormat="1">
      <c r="BP713438" s="90"/>
    </row>
    <row r="713439" spans="68:68" customFormat="1">
      <c r="BP713439" s="90"/>
    </row>
    <row r="713440" spans="68:68" customFormat="1">
      <c r="BP713440" s="90"/>
    </row>
    <row r="713441" spans="68:68" customFormat="1">
      <c r="BP713441" s="90"/>
    </row>
    <row r="713442" spans="68:68" customFormat="1">
      <c r="BP713442" s="90"/>
    </row>
    <row r="713443" spans="68:68" customFormat="1">
      <c r="BP713443" s="90"/>
    </row>
    <row r="713444" spans="68:68" customFormat="1">
      <c r="BP713444" s="90"/>
    </row>
    <row r="713445" spans="68:68" customFormat="1">
      <c r="BP713445" s="90"/>
    </row>
    <row r="713446" spans="68:68" customFormat="1">
      <c r="BP713446" s="90"/>
    </row>
    <row r="713447" spans="68:68" customFormat="1">
      <c r="BP713447" s="90"/>
    </row>
    <row r="713448" spans="68:68" customFormat="1">
      <c r="BP713448" s="90"/>
    </row>
    <row r="713449" spans="68:68" customFormat="1">
      <c r="BP713449" s="90"/>
    </row>
    <row r="713450" spans="68:68" customFormat="1">
      <c r="BP713450" s="90"/>
    </row>
    <row r="713451" spans="68:68" customFormat="1">
      <c r="BP713451" s="90"/>
    </row>
    <row r="713452" spans="68:68" customFormat="1">
      <c r="BP713452" s="90"/>
    </row>
    <row r="713453" spans="68:68" customFormat="1">
      <c r="BP713453" s="90"/>
    </row>
    <row r="713454" spans="68:68" customFormat="1">
      <c r="BP713454" s="90"/>
    </row>
    <row r="713455" spans="68:68" customFormat="1">
      <c r="BP713455" s="90"/>
    </row>
    <row r="713456" spans="68:68" customFormat="1">
      <c r="BP713456" s="90"/>
    </row>
    <row r="713457" spans="68:68" customFormat="1">
      <c r="BP713457" s="90"/>
    </row>
    <row r="713458" spans="68:68" customFormat="1">
      <c r="BP713458" s="90"/>
    </row>
    <row r="713459" spans="68:68" customFormat="1">
      <c r="BP713459" s="90"/>
    </row>
    <row r="713460" spans="68:68" customFormat="1">
      <c r="BP713460" s="90"/>
    </row>
    <row r="713461" spans="68:68" customFormat="1">
      <c r="BP713461" s="90"/>
    </row>
    <row r="713462" spans="68:68" customFormat="1">
      <c r="BP713462" s="90"/>
    </row>
    <row r="713463" spans="68:68" customFormat="1">
      <c r="BP713463" s="90"/>
    </row>
    <row r="713464" spans="68:68" customFormat="1">
      <c r="BP713464" s="90"/>
    </row>
    <row r="713465" spans="68:68" customFormat="1">
      <c r="BP713465" s="90"/>
    </row>
    <row r="713466" spans="68:68" customFormat="1">
      <c r="BP713466" s="90"/>
    </row>
    <row r="713467" spans="68:68" customFormat="1">
      <c r="BP713467" s="90"/>
    </row>
    <row r="713468" spans="68:68" customFormat="1">
      <c r="BP713468" s="90"/>
    </row>
    <row r="713469" spans="68:68" customFormat="1">
      <c r="BP713469" s="90"/>
    </row>
    <row r="713470" spans="68:68" customFormat="1">
      <c r="BP713470" s="90"/>
    </row>
    <row r="713471" spans="68:68" customFormat="1">
      <c r="BP713471" s="90"/>
    </row>
    <row r="713472" spans="68:68" customFormat="1">
      <c r="BP713472" s="90"/>
    </row>
    <row r="713473" spans="68:68" customFormat="1">
      <c r="BP713473" s="90"/>
    </row>
    <row r="713474" spans="68:68" customFormat="1">
      <c r="BP713474" s="90"/>
    </row>
    <row r="713475" spans="68:68" customFormat="1">
      <c r="BP713475" s="90"/>
    </row>
    <row r="713476" spans="68:68" customFormat="1">
      <c r="BP713476" s="90"/>
    </row>
    <row r="713477" spans="68:68" customFormat="1">
      <c r="BP713477" s="90"/>
    </row>
    <row r="713478" spans="68:68" customFormat="1">
      <c r="BP713478" s="90"/>
    </row>
    <row r="713479" spans="68:68" customFormat="1">
      <c r="BP713479" s="90"/>
    </row>
    <row r="713480" spans="68:68" customFormat="1">
      <c r="BP713480" s="90"/>
    </row>
    <row r="713481" spans="68:68" customFormat="1">
      <c r="BP713481" s="90"/>
    </row>
    <row r="713482" spans="68:68" customFormat="1">
      <c r="BP713482" s="90"/>
    </row>
    <row r="713483" spans="68:68" customFormat="1">
      <c r="BP713483" s="90"/>
    </row>
    <row r="713484" spans="68:68" customFormat="1">
      <c r="BP713484" s="90"/>
    </row>
    <row r="713485" spans="68:68" customFormat="1">
      <c r="BP713485" s="90"/>
    </row>
    <row r="713486" spans="68:68" customFormat="1">
      <c r="BP713486" s="90"/>
    </row>
    <row r="713487" spans="68:68" customFormat="1">
      <c r="BP713487" s="90"/>
    </row>
    <row r="713488" spans="68:68" customFormat="1">
      <c r="BP713488" s="90"/>
    </row>
    <row r="713489" spans="68:68" customFormat="1">
      <c r="BP713489" s="90"/>
    </row>
    <row r="713490" spans="68:68" customFormat="1">
      <c r="BP713490" s="90"/>
    </row>
    <row r="713491" spans="68:68" customFormat="1">
      <c r="BP713491" s="90"/>
    </row>
    <row r="713492" spans="68:68" customFormat="1">
      <c r="BP713492" s="90"/>
    </row>
    <row r="713493" spans="68:68" customFormat="1">
      <c r="BP713493" s="90"/>
    </row>
    <row r="713494" spans="68:68" customFormat="1">
      <c r="BP713494" s="90"/>
    </row>
    <row r="713495" spans="68:68" customFormat="1">
      <c r="BP713495" s="90"/>
    </row>
    <row r="713496" spans="68:68" customFormat="1">
      <c r="BP713496" s="90"/>
    </row>
    <row r="713497" spans="68:68" customFormat="1">
      <c r="BP713497" s="90"/>
    </row>
    <row r="713498" spans="68:68" customFormat="1">
      <c r="BP713498" s="90"/>
    </row>
    <row r="713499" spans="68:68" customFormat="1">
      <c r="BP713499" s="90"/>
    </row>
    <row r="713500" spans="68:68" customFormat="1">
      <c r="BP713500" s="90"/>
    </row>
    <row r="713501" spans="68:68" customFormat="1">
      <c r="BP713501" s="90"/>
    </row>
    <row r="713502" spans="68:68" customFormat="1">
      <c r="BP713502" s="90"/>
    </row>
    <row r="713503" spans="68:68" customFormat="1">
      <c r="BP713503" s="90"/>
    </row>
    <row r="713504" spans="68:68" customFormat="1">
      <c r="BP713504" s="90"/>
    </row>
    <row r="713505" spans="68:68" customFormat="1">
      <c r="BP713505" s="90"/>
    </row>
    <row r="713506" spans="68:68" customFormat="1">
      <c r="BP713506" s="90"/>
    </row>
    <row r="713507" spans="68:68" customFormat="1">
      <c r="BP713507" s="90"/>
    </row>
    <row r="713508" spans="68:68" customFormat="1">
      <c r="BP713508" s="90"/>
    </row>
    <row r="713509" spans="68:68" customFormat="1">
      <c r="BP713509" s="90"/>
    </row>
    <row r="713510" spans="68:68" customFormat="1">
      <c r="BP713510" s="90"/>
    </row>
    <row r="713511" spans="68:68" customFormat="1">
      <c r="BP713511" s="90"/>
    </row>
    <row r="713512" spans="68:68" customFormat="1">
      <c r="BP713512" s="90"/>
    </row>
    <row r="713513" spans="68:68" customFormat="1">
      <c r="BP713513" s="90"/>
    </row>
    <row r="713514" spans="68:68" customFormat="1">
      <c r="BP713514" s="90"/>
    </row>
    <row r="713515" spans="68:68" customFormat="1">
      <c r="BP713515" s="90"/>
    </row>
    <row r="713516" spans="68:68" customFormat="1">
      <c r="BP713516" s="90"/>
    </row>
    <row r="713517" spans="68:68" customFormat="1">
      <c r="BP713517" s="90"/>
    </row>
    <row r="713518" spans="68:68" customFormat="1">
      <c r="BP713518" s="90"/>
    </row>
    <row r="713519" spans="68:68" customFormat="1">
      <c r="BP713519" s="90"/>
    </row>
    <row r="713520" spans="68:68" customFormat="1">
      <c r="BP713520" s="90"/>
    </row>
    <row r="713521" spans="68:68" customFormat="1">
      <c r="BP713521" s="90"/>
    </row>
    <row r="713522" spans="68:68" customFormat="1">
      <c r="BP713522" s="90"/>
    </row>
    <row r="713523" spans="68:68" customFormat="1">
      <c r="BP713523" s="90"/>
    </row>
    <row r="713524" spans="68:68" customFormat="1">
      <c r="BP713524" s="90"/>
    </row>
    <row r="713525" spans="68:68" customFormat="1">
      <c r="BP713525" s="90"/>
    </row>
    <row r="713526" spans="68:68" customFormat="1">
      <c r="BP713526" s="90"/>
    </row>
    <row r="713527" spans="68:68" customFormat="1">
      <c r="BP713527" s="90"/>
    </row>
    <row r="713528" spans="68:68" customFormat="1">
      <c r="BP713528" s="90"/>
    </row>
    <row r="713529" spans="68:68" customFormat="1">
      <c r="BP713529" s="90"/>
    </row>
    <row r="713530" spans="68:68" customFormat="1">
      <c r="BP713530" s="90"/>
    </row>
    <row r="713531" spans="68:68" customFormat="1">
      <c r="BP713531" s="90"/>
    </row>
    <row r="713532" spans="68:68" customFormat="1">
      <c r="BP713532" s="90"/>
    </row>
    <row r="713533" spans="68:68" customFormat="1">
      <c r="BP713533" s="90"/>
    </row>
    <row r="713534" spans="68:68" customFormat="1">
      <c r="BP713534" s="90"/>
    </row>
    <row r="713535" spans="68:68" customFormat="1">
      <c r="BP713535" s="90"/>
    </row>
    <row r="713536" spans="68:68" customFormat="1">
      <c r="BP713536" s="90"/>
    </row>
    <row r="713537" spans="68:68" customFormat="1">
      <c r="BP713537" s="90"/>
    </row>
    <row r="713538" spans="68:68" customFormat="1">
      <c r="BP713538" s="90"/>
    </row>
    <row r="713539" spans="68:68" customFormat="1">
      <c r="BP713539" s="90"/>
    </row>
    <row r="713540" spans="68:68" customFormat="1">
      <c r="BP713540" s="90"/>
    </row>
    <row r="713541" spans="68:68" customFormat="1">
      <c r="BP713541" s="90"/>
    </row>
    <row r="713542" spans="68:68" customFormat="1">
      <c r="BP713542" s="90"/>
    </row>
    <row r="713543" spans="68:68" customFormat="1">
      <c r="BP713543" s="90"/>
    </row>
    <row r="713544" spans="68:68" customFormat="1">
      <c r="BP713544" s="90"/>
    </row>
    <row r="713545" spans="68:68" customFormat="1">
      <c r="BP713545" s="90"/>
    </row>
    <row r="713546" spans="68:68" customFormat="1">
      <c r="BP713546" s="90"/>
    </row>
    <row r="713547" spans="68:68" customFormat="1">
      <c r="BP713547" s="90"/>
    </row>
    <row r="713548" spans="68:68" customFormat="1">
      <c r="BP713548" s="90"/>
    </row>
    <row r="713549" spans="68:68" customFormat="1">
      <c r="BP713549" s="90"/>
    </row>
    <row r="713550" spans="68:68" customFormat="1">
      <c r="BP713550" s="90"/>
    </row>
    <row r="713551" spans="68:68" customFormat="1">
      <c r="BP713551" s="90"/>
    </row>
    <row r="713552" spans="68:68" customFormat="1">
      <c r="BP713552" s="90"/>
    </row>
    <row r="713553" spans="68:68" customFormat="1">
      <c r="BP713553" s="90"/>
    </row>
    <row r="713554" spans="68:68" customFormat="1">
      <c r="BP713554" s="90"/>
    </row>
    <row r="713555" spans="68:68" customFormat="1">
      <c r="BP713555" s="90"/>
    </row>
    <row r="713556" spans="68:68" customFormat="1">
      <c r="BP713556" s="90"/>
    </row>
    <row r="713557" spans="68:68" customFormat="1">
      <c r="BP713557" s="90"/>
    </row>
    <row r="713558" spans="68:68" customFormat="1">
      <c r="BP713558" s="90"/>
    </row>
    <row r="713559" spans="68:68" customFormat="1">
      <c r="BP713559" s="90"/>
    </row>
    <row r="713560" spans="68:68" customFormat="1">
      <c r="BP713560" s="90"/>
    </row>
    <row r="713561" spans="68:68" customFormat="1">
      <c r="BP713561" s="90"/>
    </row>
    <row r="713562" spans="68:68" customFormat="1">
      <c r="BP713562" s="90"/>
    </row>
    <row r="713563" spans="68:68" customFormat="1">
      <c r="BP713563" s="90"/>
    </row>
    <row r="713564" spans="68:68" customFormat="1">
      <c r="BP713564" s="90"/>
    </row>
    <row r="713565" spans="68:68" customFormat="1">
      <c r="BP713565" s="90"/>
    </row>
    <row r="713566" spans="68:68" customFormat="1">
      <c r="BP713566" s="90"/>
    </row>
    <row r="713567" spans="68:68" customFormat="1">
      <c r="BP713567" s="90"/>
    </row>
    <row r="713568" spans="68:68" customFormat="1">
      <c r="BP713568" s="90"/>
    </row>
    <row r="713569" spans="68:68" customFormat="1">
      <c r="BP713569" s="90"/>
    </row>
    <row r="713570" spans="68:68" customFormat="1">
      <c r="BP713570" s="90"/>
    </row>
    <row r="713571" spans="68:68" customFormat="1">
      <c r="BP713571" s="90"/>
    </row>
    <row r="713572" spans="68:68" customFormat="1">
      <c r="BP713572" s="90"/>
    </row>
    <row r="713573" spans="68:68" customFormat="1">
      <c r="BP713573" s="90"/>
    </row>
    <row r="713574" spans="68:68" customFormat="1">
      <c r="BP713574" s="90"/>
    </row>
    <row r="713575" spans="68:68" customFormat="1">
      <c r="BP713575" s="90"/>
    </row>
    <row r="713576" spans="68:68" customFormat="1">
      <c r="BP713576" s="90"/>
    </row>
    <row r="713577" spans="68:68" customFormat="1">
      <c r="BP713577" s="90"/>
    </row>
    <row r="713578" spans="68:68" customFormat="1">
      <c r="BP713578" s="90"/>
    </row>
    <row r="713579" spans="68:68" customFormat="1">
      <c r="BP713579" s="90"/>
    </row>
    <row r="713580" spans="68:68" customFormat="1">
      <c r="BP713580" s="90"/>
    </row>
    <row r="713581" spans="68:68" customFormat="1">
      <c r="BP713581" s="90"/>
    </row>
    <row r="713582" spans="68:68" customFormat="1">
      <c r="BP713582" s="90"/>
    </row>
    <row r="713583" spans="68:68" customFormat="1">
      <c r="BP713583" s="90"/>
    </row>
    <row r="713584" spans="68:68" customFormat="1">
      <c r="BP713584" s="90"/>
    </row>
    <row r="713585" spans="68:68" customFormat="1">
      <c r="BP713585" s="90"/>
    </row>
    <row r="713586" spans="68:68" customFormat="1">
      <c r="BP713586" s="90"/>
    </row>
    <row r="713587" spans="68:68" customFormat="1">
      <c r="BP713587" s="90"/>
    </row>
    <row r="713588" spans="68:68" customFormat="1">
      <c r="BP713588" s="90"/>
    </row>
    <row r="713589" spans="68:68" customFormat="1">
      <c r="BP713589" s="90"/>
    </row>
    <row r="713590" spans="68:68" customFormat="1">
      <c r="BP713590" s="90"/>
    </row>
    <row r="713591" spans="68:68" customFormat="1">
      <c r="BP713591" s="90"/>
    </row>
    <row r="713592" spans="68:68" customFormat="1">
      <c r="BP713592" s="90"/>
    </row>
    <row r="713593" spans="68:68" customFormat="1">
      <c r="BP713593" s="90"/>
    </row>
    <row r="713594" spans="68:68" customFormat="1">
      <c r="BP713594" s="90"/>
    </row>
    <row r="713595" spans="68:68" customFormat="1">
      <c r="BP713595" s="90"/>
    </row>
    <row r="713596" spans="68:68" customFormat="1">
      <c r="BP713596" s="90"/>
    </row>
    <row r="713597" spans="68:68" customFormat="1">
      <c r="BP713597" s="90"/>
    </row>
    <row r="713598" spans="68:68" customFormat="1">
      <c r="BP713598" s="90"/>
    </row>
    <row r="713599" spans="68:68" customFormat="1">
      <c r="BP713599" s="90"/>
    </row>
    <row r="713600" spans="68:68" customFormat="1">
      <c r="BP713600" s="90"/>
    </row>
    <row r="713601" spans="68:68" customFormat="1">
      <c r="BP713601" s="90"/>
    </row>
    <row r="713602" spans="68:68" customFormat="1">
      <c r="BP713602" s="90"/>
    </row>
    <row r="713603" spans="68:68" customFormat="1">
      <c r="BP713603" s="90"/>
    </row>
    <row r="713604" spans="68:68" customFormat="1">
      <c r="BP713604" s="90"/>
    </row>
    <row r="713605" spans="68:68" customFormat="1">
      <c r="BP713605" s="90"/>
    </row>
    <row r="713606" spans="68:68" customFormat="1">
      <c r="BP713606" s="90"/>
    </row>
    <row r="713607" spans="68:68" customFormat="1">
      <c r="BP713607" s="90"/>
    </row>
    <row r="713608" spans="68:68" customFormat="1">
      <c r="BP713608" s="90"/>
    </row>
    <row r="713609" spans="68:68" customFormat="1">
      <c r="BP713609" s="90"/>
    </row>
    <row r="713610" spans="68:68" customFormat="1">
      <c r="BP713610" s="90"/>
    </row>
    <row r="713611" spans="68:68" customFormat="1">
      <c r="BP713611" s="90"/>
    </row>
    <row r="713612" spans="68:68" customFormat="1">
      <c r="BP713612" s="90"/>
    </row>
    <row r="713613" spans="68:68" customFormat="1">
      <c r="BP713613" s="90"/>
    </row>
    <row r="713614" spans="68:68" customFormat="1">
      <c r="BP713614" s="90"/>
    </row>
    <row r="713615" spans="68:68" customFormat="1">
      <c r="BP713615" s="90"/>
    </row>
    <row r="713616" spans="68:68" customFormat="1">
      <c r="BP713616" s="90"/>
    </row>
    <row r="713617" spans="68:68" customFormat="1">
      <c r="BP713617" s="90"/>
    </row>
    <row r="713618" spans="68:68" customFormat="1">
      <c r="BP713618" s="90"/>
    </row>
    <row r="713619" spans="68:68" customFormat="1">
      <c r="BP713619" s="90"/>
    </row>
    <row r="713620" spans="68:68" customFormat="1">
      <c r="BP713620" s="90"/>
    </row>
    <row r="713621" spans="68:68" customFormat="1">
      <c r="BP713621" s="90"/>
    </row>
    <row r="713622" spans="68:68" customFormat="1">
      <c r="BP713622" s="90"/>
    </row>
    <row r="713623" spans="68:68" customFormat="1">
      <c r="BP713623" s="90"/>
    </row>
    <row r="713624" spans="68:68" customFormat="1">
      <c r="BP713624" s="90"/>
    </row>
    <row r="713625" spans="68:68" customFormat="1">
      <c r="BP713625" s="90"/>
    </row>
    <row r="713626" spans="68:68" customFormat="1">
      <c r="BP713626" s="90"/>
    </row>
    <row r="713627" spans="68:68" customFormat="1">
      <c r="BP713627" s="90"/>
    </row>
    <row r="713628" spans="68:68" customFormat="1">
      <c r="BP713628" s="90"/>
    </row>
    <row r="713629" spans="68:68" customFormat="1">
      <c r="BP713629" s="90"/>
    </row>
    <row r="713630" spans="68:68" customFormat="1">
      <c r="BP713630" s="90"/>
    </row>
    <row r="713631" spans="68:68" customFormat="1">
      <c r="BP713631" s="90"/>
    </row>
    <row r="713632" spans="68:68" customFormat="1">
      <c r="BP713632" s="90"/>
    </row>
    <row r="713633" spans="68:68" customFormat="1">
      <c r="BP713633" s="90"/>
    </row>
    <row r="713634" spans="68:68" customFormat="1">
      <c r="BP713634" s="90"/>
    </row>
    <row r="713635" spans="68:68" customFormat="1">
      <c r="BP713635" s="90"/>
    </row>
    <row r="713636" spans="68:68" customFormat="1">
      <c r="BP713636" s="90"/>
    </row>
    <row r="713637" spans="68:68" customFormat="1">
      <c r="BP713637" s="90"/>
    </row>
    <row r="713638" spans="68:68" customFormat="1">
      <c r="BP713638" s="90"/>
    </row>
    <row r="713639" spans="68:68" customFormat="1">
      <c r="BP713639" s="90"/>
    </row>
    <row r="713640" spans="68:68" customFormat="1">
      <c r="BP713640" s="90"/>
    </row>
    <row r="713641" spans="68:68" customFormat="1">
      <c r="BP713641" s="90"/>
    </row>
    <row r="713642" spans="68:68" customFormat="1">
      <c r="BP713642" s="90"/>
    </row>
    <row r="713643" spans="68:68" customFormat="1">
      <c r="BP713643" s="90"/>
    </row>
    <row r="713644" spans="68:68" customFormat="1">
      <c r="BP713644" s="90"/>
    </row>
    <row r="713645" spans="68:68" customFormat="1">
      <c r="BP713645" s="90"/>
    </row>
    <row r="713646" spans="68:68" customFormat="1">
      <c r="BP713646" s="90"/>
    </row>
    <row r="713647" spans="68:68" customFormat="1">
      <c r="BP713647" s="90"/>
    </row>
    <row r="713648" spans="68:68" customFormat="1">
      <c r="BP713648" s="90"/>
    </row>
    <row r="713649" spans="68:68" customFormat="1">
      <c r="BP713649" s="90"/>
    </row>
    <row r="713650" spans="68:68" customFormat="1">
      <c r="BP713650" s="90"/>
    </row>
    <row r="713651" spans="68:68" customFormat="1">
      <c r="BP713651" s="90"/>
    </row>
    <row r="713652" spans="68:68" customFormat="1">
      <c r="BP713652" s="90"/>
    </row>
    <row r="713653" spans="68:68" customFormat="1">
      <c r="BP713653" s="90"/>
    </row>
    <row r="713654" spans="68:68" customFormat="1">
      <c r="BP713654" s="90"/>
    </row>
    <row r="713655" spans="68:68" customFormat="1">
      <c r="BP713655" s="90"/>
    </row>
    <row r="713656" spans="68:68" customFormat="1">
      <c r="BP713656" s="90"/>
    </row>
    <row r="713657" spans="68:68" customFormat="1">
      <c r="BP713657" s="90"/>
    </row>
    <row r="713658" spans="68:68" customFormat="1">
      <c r="BP713658" s="90"/>
    </row>
    <row r="713659" spans="68:68" customFormat="1">
      <c r="BP713659" s="90"/>
    </row>
    <row r="713660" spans="68:68" customFormat="1">
      <c r="BP713660" s="90"/>
    </row>
    <row r="713661" spans="68:68" customFormat="1">
      <c r="BP713661" s="90"/>
    </row>
    <row r="713662" spans="68:68" customFormat="1">
      <c r="BP713662" s="90"/>
    </row>
    <row r="713663" spans="68:68" customFormat="1">
      <c r="BP713663" s="90"/>
    </row>
    <row r="713664" spans="68:68" customFormat="1">
      <c r="BP713664" s="90"/>
    </row>
    <row r="713665" spans="68:68" customFormat="1">
      <c r="BP713665" s="90"/>
    </row>
    <row r="713666" spans="68:68" customFormat="1">
      <c r="BP713666" s="90"/>
    </row>
    <row r="713667" spans="68:68" customFormat="1">
      <c r="BP713667" s="90"/>
    </row>
    <row r="713668" spans="68:68" customFormat="1">
      <c r="BP713668" s="90"/>
    </row>
    <row r="713669" spans="68:68" customFormat="1">
      <c r="BP713669" s="90"/>
    </row>
    <row r="713670" spans="68:68" customFormat="1">
      <c r="BP713670" s="90"/>
    </row>
    <row r="713671" spans="68:68" customFormat="1">
      <c r="BP713671" s="90"/>
    </row>
    <row r="713672" spans="68:68" customFormat="1">
      <c r="BP713672" s="90"/>
    </row>
    <row r="713673" spans="68:68" customFormat="1">
      <c r="BP713673" s="90"/>
    </row>
    <row r="713674" spans="68:68" customFormat="1">
      <c r="BP713674" s="90"/>
    </row>
    <row r="713675" spans="68:68" customFormat="1">
      <c r="BP713675" s="90"/>
    </row>
    <row r="713676" spans="68:68" customFormat="1">
      <c r="BP713676" s="90"/>
    </row>
    <row r="713677" spans="68:68" customFormat="1">
      <c r="BP713677" s="90"/>
    </row>
    <row r="713678" spans="68:68" customFormat="1">
      <c r="BP713678" s="90"/>
    </row>
    <row r="713679" spans="68:68" customFormat="1">
      <c r="BP713679" s="90"/>
    </row>
    <row r="713680" spans="68:68" customFormat="1">
      <c r="BP713680" s="90"/>
    </row>
    <row r="713681" spans="68:68" customFormat="1">
      <c r="BP713681" s="90"/>
    </row>
    <row r="713682" spans="68:68" customFormat="1">
      <c r="BP713682" s="90"/>
    </row>
    <row r="713683" spans="68:68" customFormat="1">
      <c r="BP713683" s="90"/>
    </row>
    <row r="713684" spans="68:68" customFormat="1">
      <c r="BP713684" s="90"/>
    </row>
    <row r="713685" spans="68:68" customFormat="1">
      <c r="BP713685" s="90"/>
    </row>
    <row r="713686" spans="68:68" customFormat="1">
      <c r="BP713686" s="90"/>
    </row>
    <row r="713687" spans="68:68" customFormat="1">
      <c r="BP713687" s="90"/>
    </row>
    <row r="713688" spans="68:68" customFormat="1">
      <c r="BP713688" s="90"/>
    </row>
    <row r="713689" spans="68:68" customFormat="1">
      <c r="BP713689" s="90"/>
    </row>
    <row r="713690" spans="68:68" customFormat="1">
      <c r="BP713690" s="90"/>
    </row>
    <row r="713691" spans="68:68" customFormat="1">
      <c r="BP713691" s="90"/>
    </row>
    <row r="713692" spans="68:68" customFormat="1">
      <c r="BP713692" s="90"/>
    </row>
    <row r="713693" spans="68:68" customFormat="1">
      <c r="BP713693" s="90"/>
    </row>
    <row r="713694" spans="68:68" customFormat="1">
      <c r="BP713694" s="90"/>
    </row>
    <row r="713695" spans="68:68" customFormat="1">
      <c r="BP713695" s="90"/>
    </row>
    <row r="713696" spans="68:68" customFormat="1">
      <c r="BP713696" s="90"/>
    </row>
    <row r="713697" spans="68:68" customFormat="1">
      <c r="BP713697" s="90"/>
    </row>
    <row r="713698" spans="68:68" customFormat="1">
      <c r="BP713698" s="90"/>
    </row>
    <row r="713699" spans="68:68" customFormat="1">
      <c r="BP713699" s="90"/>
    </row>
    <row r="713700" spans="68:68" customFormat="1">
      <c r="BP713700" s="90"/>
    </row>
    <row r="713701" spans="68:68" customFormat="1">
      <c r="BP713701" s="90"/>
    </row>
    <row r="713702" spans="68:68" customFormat="1">
      <c r="BP713702" s="90"/>
    </row>
    <row r="713703" spans="68:68" customFormat="1">
      <c r="BP713703" s="90"/>
    </row>
    <row r="713704" spans="68:68" customFormat="1">
      <c r="BP713704" s="90"/>
    </row>
    <row r="713705" spans="68:68" customFormat="1">
      <c r="BP713705" s="90"/>
    </row>
    <row r="713706" spans="68:68" customFormat="1">
      <c r="BP713706" s="90"/>
    </row>
    <row r="713707" spans="68:68" customFormat="1">
      <c r="BP713707" s="90"/>
    </row>
    <row r="713708" spans="68:68" customFormat="1">
      <c r="BP713708" s="90"/>
    </row>
    <row r="713709" spans="68:68" customFormat="1">
      <c r="BP713709" s="90"/>
    </row>
    <row r="713710" spans="68:68" customFormat="1">
      <c r="BP713710" s="90"/>
    </row>
    <row r="713711" spans="68:68" customFormat="1">
      <c r="BP713711" s="90"/>
    </row>
    <row r="713712" spans="68:68" customFormat="1">
      <c r="BP713712" s="90"/>
    </row>
    <row r="713713" spans="68:68" customFormat="1">
      <c r="BP713713" s="90"/>
    </row>
    <row r="713714" spans="68:68" customFormat="1">
      <c r="BP713714" s="90"/>
    </row>
    <row r="713715" spans="68:68" customFormat="1">
      <c r="BP713715" s="90"/>
    </row>
    <row r="713716" spans="68:68" customFormat="1">
      <c r="BP713716" s="90"/>
    </row>
    <row r="713717" spans="68:68" customFormat="1">
      <c r="BP713717" s="90"/>
    </row>
    <row r="713718" spans="68:68" customFormat="1">
      <c r="BP713718" s="90"/>
    </row>
    <row r="713719" spans="68:68" customFormat="1">
      <c r="BP713719" s="90"/>
    </row>
    <row r="713720" spans="68:68" customFormat="1">
      <c r="BP713720" s="90"/>
    </row>
    <row r="713721" spans="68:68" customFormat="1">
      <c r="BP713721" s="90"/>
    </row>
    <row r="713722" spans="68:68" customFormat="1">
      <c r="BP713722" s="90"/>
    </row>
    <row r="713723" spans="68:68" customFormat="1">
      <c r="BP713723" s="90"/>
    </row>
    <row r="713724" spans="68:68" customFormat="1">
      <c r="BP713724" s="90"/>
    </row>
    <row r="713725" spans="68:68" customFormat="1">
      <c r="BP713725" s="90"/>
    </row>
    <row r="713726" spans="68:68" customFormat="1">
      <c r="BP713726" s="90"/>
    </row>
    <row r="713727" spans="68:68" customFormat="1">
      <c r="BP713727" s="90"/>
    </row>
    <row r="713728" spans="68:68" customFormat="1">
      <c r="BP713728" s="90"/>
    </row>
    <row r="713729" spans="68:68" customFormat="1">
      <c r="BP713729" s="90"/>
    </row>
    <row r="713730" spans="68:68" customFormat="1">
      <c r="BP713730" s="90"/>
    </row>
    <row r="713731" spans="68:68" customFormat="1">
      <c r="BP713731" s="90"/>
    </row>
    <row r="713732" spans="68:68" customFormat="1">
      <c r="BP713732" s="90"/>
    </row>
    <row r="713733" spans="68:68" customFormat="1">
      <c r="BP713733" s="90"/>
    </row>
    <row r="713734" spans="68:68" customFormat="1">
      <c r="BP713734" s="90"/>
    </row>
    <row r="713735" spans="68:68" customFormat="1">
      <c r="BP713735" s="90"/>
    </row>
    <row r="713736" spans="68:68" customFormat="1">
      <c r="BP713736" s="90"/>
    </row>
    <row r="713737" spans="68:68" customFormat="1">
      <c r="BP713737" s="90"/>
    </row>
    <row r="713738" spans="68:68" customFormat="1">
      <c r="BP713738" s="90"/>
    </row>
    <row r="713739" spans="68:68" customFormat="1">
      <c r="BP713739" s="90"/>
    </row>
    <row r="713740" spans="68:68" customFormat="1">
      <c r="BP713740" s="90"/>
    </row>
    <row r="713741" spans="68:68" customFormat="1">
      <c r="BP713741" s="90"/>
    </row>
    <row r="713742" spans="68:68" customFormat="1">
      <c r="BP713742" s="90"/>
    </row>
    <row r="713743" spans="68:68" customFormat="1">
      <c r="BP713743" s="90"/>
    </row>
    <row r="713744" spans="68:68" customFormat="1">
      <c r="BP713744" s="90"/>
    </row>
    <row r="713745" spans="68:68" customFormat="1">
      <c r="BP713745" s="90"/>
    </row>
    <row r="713746" spans="68:68" customFormat="1">
      <c r="BP713746" s="90"/>
    </row>
    <row r="713747" spans="68:68" customFormat="1">
      <c r="BP713747" s="90"/>
    </row>
    <row r="713748" spans="68:68" customFormat="1">
      <c r="BP713748" s="90"/>
    </row>
    <row r="713749" spans="68:68" customFormat="1">
      <c r="BP713749" s="90"/>
    </row>
    <row r="713750" spans="68:68" customFormat="1">
      <c r="BP713750" s="90"/>
    </row>
    <row r="713751" spans="68:68" customFormat="1">
      <c r="BP713751" s="90"/>
    </row>
    <row r="713752" spans="68:68" customFormat="1">
      <c r="BP713752" s="90"/>
    </row>
    <row r="713753" spans="68:68" customFormat="1">
      <c r="BP713753" s="90"/>
    </row>
    <row r="713754" spans="68:68" customFormat="1">
      <c r="BP713754" s="90"/>
    </row>
    <row r="713755" spans="68:68" customFormat="1">
      <c r="BP713755" s="90"/>
    </row>
    <row r="713756" spans="68:68" customFormat="1">
      <c r="BP713756" s="90"/>
    </row>
    <row r="713757" spans="68:68" customFormat="1">
      <c r="BP713757" s="90"/>
    </row>
    <row r="713758" spans="68:68" customFormat="1">
      <c r="BP713758" s="90"/>
    </row>
    <row r="713759" spans="68:68" customFormat="1">
      <c r="BP713759" s="90"/>
    </row>
    <row r="713760" spans="68:68" customFormat="1">
      <c r="BP713760" s="90"/>
    </row>
    <row r="713761" spans="68:68" customFormat="1">
      <c r="BP713761" s="90"/>
    </row>
    <row r="713762" spans="68:68" customFormat="1">
      <c r="BP713762" s="90"/>
    </row>
    <row r="713763" spans="68:68" customFormat="1">
      <c r="BP713763" s="90"/>
    </row>
    <row r="713764" spans="68:68" customFormat="1">
      <c r="BP713764" s="90"/>
    </row>
    <row r="713765" spans="68:68" customFormat="1">
      <c r="BP713765" s="90"/>
    </row>
    <row r="713766" spans="68:68" customFormat="1">
      <c r="BP713766" s="90"/>
    </row>
    <row r="713767" spans="68:68" customFormat="1">
      <c r="BP713767" s="90"/>
    </row>
    <row r="713768" spans="68:68" customFormat="1">
      <c r="BP713768" s="90"/>
    </row>
    <row r="713769" spans="68:68" customFormat="1">
      <c r="BP713769" s="90"/>
    </row>
    <row r="713770" spans="68:68" customFormat="1">
      <c r="BP713770" s="90"/>
    </row>
    <row r="713771" spans="68:68" customFormat="1">
      <c r="BP713771" s="90"/>
    </row>
    <row r="713772" spans="68:68" customFormat="1">
      <c r="BP713772" s="90"/>
    </row>
    <row r="713773" spans="68:68" customFormat="1">
      <c r="BP713773" s="90"/>
    </row>
    <row r="713774" spans="68:68" customFormat="1">
      <c r="BP713774" s="90"/>
    </row>
    <row r="713775" spans="68:68" customFormat="1">
      <c r="BP713775" s="90"/>
    </row>
    <row r="713776" spans="68:68" customFormat="1">
      <c r="BP713776" s="90"/>
    </row>
    <row r="713777" spans="68:68" customFormat="1">
      <c r="BP713777" s="90"/>
    </row>
    <row r="713778" spans="68:68" customFormat="1">
      <c r="BP713778" s="90"/>
    </row>
    <row r="713779" spans="68:68" customFormat="1">
      <c r="BP713779" s="90"/>
    </row>
    <row r="713780" spans="68:68" customFormat="1">
      <c r="BP713780" s="90"/>
    </row>
    <row r="713781" spans="68:68" customFormat="1">
      <c r="BP713781" s="90"/>
    </row>
    <row r="713782" spans="68:68" customFormat="1">
      <c r="BP713782" s="90"/>
    </row>
    <row r="713783" spans="68:68" customFormat="1">
      <c r="BP713783" s="90"/>
    </row>
    <row r="713784" spans="68:68" customFormat="1">
      <c r="BP713784" s="90"/>
    </row>
    <row r="713785" spans="68:68" customFormat="1">
      <c r="BP713785" s="90"/>
    </row>
    <row r="713786" spans="68:68" customFormat="1">
      <c r="BP713786" s="90"/>
    </row>
    <row r="713787" spans="68:68" customFormat="1">
      <c r="BP713787" s="90"/>
    </row>
    <row r="713788" spans="68:68" customFormat="1">
      <c r="BP713788" s="90"/>
    </row>
    <row r="713789" spans="68:68" customFormat="1">
      <c r="BP713789" s="90"/>
    </row>
    <row r="713790" spans="68:68" customFormat="1">
      <c r="BP713790" s="90"/>
    </row>
    <row r="713791" spans="68:68" customFormat="1">
      <c r="BP713791" s="90"/>
    </row>
    <row r="713792" spans="68:68" customFormat="1">
      <c r="BP713792" s="90"/>
    </row>
    <row r="713793" spans="68:68" customFormat="1">
      <c r="BP713793" s="90"/>
    </row>
    <row r="713794" spans="68:68" customFormat="1">
      <c r="BP713794" s="90"/>
    </row>
    <row r="713795" spans="68:68" customFormat="1">
      <c r="BP713795" s="90"/>
    </row>
    <row r="713796" spans="68:68" customFormat="1">
      <c r="BP713796" s="90"/>
    </row>
    <row r="713797" spans="68:68" customFormat="1">
      <c r="BP713797" s="90"/>
    </row>
    <row r="713798" spans="68:68" customFormat="1">
      <c r="BP713798" s="90"/>
    </row>
    <row r="713799" spans="68:68" customFormat="1">
      <c r="BP713799" s="90"/>
    </row>
    <row r="713800" spans="68:68" customFormat="1">
      <c r="BP713800" s="90"/>
    </row>
    <row r="713801" spans="68:68" customFormat="1">
      <c r="BP713801" s="90"/>
    </row>
    <row r="713802" spans="68:68" customFormat="1">
      <c r="BP713802" s="90"/>
    </row>
    <row r="713803" spans="68:68" customFormat="1">
      <c r="BP713803" s="90"/>
    </row>
    <row r="713804" spans="68:68" customFormat="1">
      <c r="BP713804" s="90"/>
    </row>
    <row r="713805" spans="68:68" customFormat="1">
      <c r="BP713805" s="90"/>
    </row>
    <row r="713806" spans="68:68" customFormat="1">
      <c r="BP713806" s="90"/>
    </row>
    <row r="713807" spans="68:68" customFormat="1">
      <c r="BP713807" s="90"/>
    </row>
    <row r="713808" spans="68:68" customFormat="1">
      <c r="BP713808" s="90"/>
    </row>
    <row r="713809" spans="68:68" customFormat="1">
      <c r="BP713809" s="90"/>
    </row>
    <row r="713810" spans="68:68" customFormat="1">
      <c r="BP713810" s="90"/>
    </row>
    <row r="713811" spans="68:68" customFormat="1">
      <c r="BP713811" s="90"/>
    </row>
    <row r="713812" spans="68:68" customFormat="1">
      <c r="BP713812" s="90"/>
    </row>
    <row r="713813" spans="68:68" customFormat="1">
      <c r="BP713813" s="90"/>
    </row>
    <row r="713814" spans="68:68" customFormat="1">
      <c r="BP713814" s="90"/>
    </row>
    <row r="713815" spans="68:68" customFormat="1">
      <c r="BP713815" s="90"/>
    </row>
    <row r="713816" spans="68:68" customFormat="1">
      <c r="BP713816" s="90"/>
    </row>
    <row r="713817" spans="68:68" customFormat="1">
      <c r="BP713817" s="90"/>
    </row>
    <row r="713818" spans="68:68" customFormat="1">
      <c r="BP713818" s="90"/>
    </row>
    <row r="713819" spans="68:68" customFormat="1">
      <c r="BP713819" s="90"/>
    </row>
    <row r="713820" spans="68:68" customFormat="1">
      <c r="BP713820" s="90"/>
    </row>
    <row r="713821" spans="68:68" customFormat="1">
      <c r="BP713821" s="90"/>
    </row>
    <row r="713822" spans="68:68" customFormat="1">
      <c r="BP713822" s="90"/>
    </row>
    <row r="713823" spans="68:68" customFormat="1">
      <c r="BP713823" s="90"/>
    </row>
    <row r="713824" spans="68:68" customFormat="1">
      <c r="BP713824" s="90"/>
    </row>
    <row r="713825" spans="68:68" customFormat="1">
      <c r="BP713825" s="90"/>
    </row>
    <row r="713826" spans="68:68" customFormat="1">
      <c r="BP713826" s="90"/>
    </row>
    <row r="713827" spans="68:68" customFormat="1">
      <c r="BP713827" s="90"/>
    </row>
    <row r="713828" spans="68:68" customFormat="1">
      <c r="BP713828" s="90"/>
    </row>
    <row r="713829" spans="68:68" customFormat="1">
      <c r="BP713829" s="90"/>
    </row>
    <row r="713830" spans="68:68" customFormat="1">
      <c r="BP713830" s="90"/>
    </row>
    <row r="713831" spans="68:68" customFormat="1">
      <c r="BP713831" s="90"/>
    </row>
    <row r="713832" spans="68:68" customFormat="1">
      <c r="BP713832" s="90"/>
    </row>
    <row r="713833" spans="68:68" customFormat="1">
      <c r="BP713833" s="90"/>
    </row>
    <row r="713834" spans="68:68" customFormat="1">
      <c r="BP713834" s="90"/>
    </row>
    <row r="713835" spans="68:68" customFormat="1">
      <c r="BP713835" s="90"/>
    </row>
    <row r="713836" spans="68:68" customFormat="1">
      <c r="BP713836" s="90"/>
    </row>
    <row r="713837" spans="68:68" customFormat="1">
      <c r="BP713837" s="90"/>
    </row>
    <row r="713838" spans="68:68" customFormat="1">
      <c r="BP713838" s="90"/>
    </row>
    <row r="713839" spans="68:68" customFormat="1">
      <c r="BP713839" s="90"/>
    </row>
    <row r="713840" spans="68:68" customFormat="1">
      <c r="BP713840" s="90"/>
    </row>
    <row r="713841" spans="68:68" customFormat="1">
      <c r="BP713841" s="90"/>
    </row>
    <row r="713842" spans="68:68" customFormat="1">
      <c r="BP713842" s="90"/>
    </row>
    <row r="713843" spans="68:68" customFormat="1">
      <c r="BP713843" s="90"/>
    </row>
    <row r="713844" spans="68:68" customFormat="1">
      <c r="BP713844" s="90"/>
    </row>
    <row r="713845" spans="68:68" customFormat="1">
      <c r="BP713845" s="90"/>
    </row>
    <row r="713846" spans="68:68" customFormat="1">
      <c r="BP713846" s="90"/>
    </row>
    <row r="713847" spans="68:68" customFormat="1">
      <c r="BP713847" s="90"/>
    </row>
    <row r="713848" spans="68:68" customFormat="1">
      <c r="BP713848" s="90"/>
    </row>
    <row r="713849" spans="68:68" customFormat="1">
      <c r="BP713849" s="90"/>
    </row>
    <row r="713850" spans="68:68" customFormat="1">
      <c r="BP713850" s="90"/>
    </row>
    <row r="713851" spans="68:68" customFormat="1">
      <c r="BP713851" s="90"/>
    </row>
    <row r="713852" spans="68:68" customFormat="1">
      <c r="BP713852" s="90"/>
    </row>
    <row r="713853" spans="68:68" customFormat="1">
      <c r="BP713853" s="90"/>
    </row>
    <row r="713854" spans="68:68" customFormat="1">
      <c r="BP713854" s="90"/>
    </row>
    <row r="713855" spans="68:68" customFormat="1">
      <c r="BP713855" s="90"/>
    </row>
    <row r="713856" spans="68:68" customFormat="1">
      <c r="BP713856" s="90"/>
    </row>
    <row r="713857" spans="68:68" customFormat="1">
      <c r="BP713857" s="90"/>
    </row>
    <row r="713858" spans="68:68" customFormat="1">
      <c r="BP713858" s="90"/>
    </row>
    <row r="713859" spans="68:68" customFormat="1">
      <c r="BP713859" s="90"/>
    </row>
    <row r="713860" spans="68:68" customFormat="1">
      <c r="BP713860" s="90"/>
    </row>
    <row r="713861" spans="68:68" customFormat="1">
      <c r="BP713861" s="90"/>
    </row>
    <row r="713862" spans="68:68" customFormat="1">
      <c r="BP713862" s="90"/>
    </row>
    <row r="713863" spans="68:68" customFormat="1">
      <c r="BP713863" s="90"/>
    </row>
    <row r="713864" spans="68:68" customFormat="1">
      <c r="BP713864" s="90"/>
    </row>
    <row r="713865" spans="68:68" customFormat="1">
      <c r="BP713865" s="90"/>
    </row>
    <row r="713866" spans="68:68" customFormat="1">
      <c r="BP713866" s="90"/>
    </row>
    <row r="713867" spans="68:68" customFormat="1">
      <c r="BP713867" s="90"/>
    </row>
    <row r="713868" spans="68:68" customFormat="1">
      <c r="BP713868" s="90"/>
    </row>
    <row r="713869" spans="68:68" customFormat="1">
      <c r="BP713869" s="90"/>
    </row>
    <row r="713870" spans="68:68" customFormat="1">
      <c r="BP713870" s="90"/>
    </row>
    <row r="713871" spans="68:68" customFormat="1">
      <c r="BP713871" s="90"/>
    </row>
    <row r="713872" spans="68:68" customFormat="1">
      <c r="BP713872" s="90"/>
    </row>
    <row r="713873" spans="68:68" customFormat="1">
      <c r="BP713873" s="90"/>
    </row>
    <row r="713874" spans="68:68" customFormat="1">
      <c r="BP713874" s="90"/>
    </row>
    <row r="713875" spans="68:68" customFormat="1">
      <c r="BP713875" s="90"/>
    </row>
    <row r="713876" spans="68:68" customFormat="1">
      <c r="BP713876" s="90"/>
    </row>
    <row r="713877" spans="68:68" customFormat="1">
      <c r="BP713877" s="90"/>
    </row>
    <row r="713878" spans="68:68" customFormat="1">
      <c r="BP713878" s="90"/>
    </row>
    <row r="713879" spans="68:68" customFormat="1">
      <c r="BP713879" s="90"/>
    </row>
    <row r="713880" spans="68:68" customFormat="1">
      <c r="BP713880" s="90"/>
    </row>
    <row r="713881" spans="68:68" customFormat="1">
      <c r="BP713881" s="90"/>
    </row>
    <row r="713882" spans="68:68" customFormat="1">
      <c r="BP713882" s="90"/>
    </row>
    <row r="713883" spans="68:68" customFormat="1">
      <c r="BP713883" s="90"/>
    </row>
    <row r="713884" spans="68:68" customFormat="1">
      <c r="BP713884" s="90"/>
    </row>
    <row r="713885" spans="68:68" customFormat="1">
      <c r="BP713885" s="90"/>
    </row>
    <row r="713886" spans="68:68" customFormat="1">
      <c r="BP713886" s="90"/>
    </row>
    <row r="713887" spans="68:68" customFormat="1">
      <c r="BP713887" s="90"/>
    </row>
    <row r="713888" spans="68:68" customFormat="1">
      <c r="BP713888" s="90"/>
    </row>
    <row r="713889" spans="68:68" customFormat="1">
      <c r="BP713889" s="90"/>
    </row>
    <row r="713890" spans="68:68" customFormat="1">
      <c r="BP713890" s="90"/>
    </row>
    <row r="713891" spans="68:68" customFormat="1">
      <c r="BP713891" s="90"/>
    </row>
    <row r="713892" spans="68:68" customFormat="1">
      <c r="BP713892" s="90"/>
    </row>
    <row r="713893" spans="68:68" customFormat="1">
      <c r="BP713893" s="90"/>
    </row>
    <row r="713894" spans="68:68" customFormat="1">
      <c r="BP713894" s="90"/>
    </row>
    <row r="713895" spans="68:68" customFormat="1">
      <c r="BP713895" s="90"/>
    </row>
    <row r="713896" spans="68:68" customFormat="1">
      <c r="BP713896" s="90"/>
    </row>
    <row r="713897" spans="68:68" customFormat="1">
      <c r="BP713897" s="90"/>
    </row>
    <row r="713898" spans="68:68" customFormat="1">
      <c r="BP713898" s="90"/>
    </row>
    <row r="713899" spans="68:68" customFormat="1">
      <c r="BP713899" s="90"/>
    </row>
    <row r="713900" spans="68:68" customFormat="1">
      <c r="BP713900" s="90"/>
    </row>
    <row r="713901" spans="68:68" customFormat="1">
      <c r="BP713901" s="90"/>
    </row>
    <row r="713902" spans="68:68" customFormat="1">
      <c r="BP713902" s="90"/>
    </row>
    <row r="713903" spans="68:68" customFormat="1">
      <c r="BP713903" s="90"/>
    </row>
    <row r="713904" spans="68:68" customFormat="1">
      <c r="BP713904" s="90"/>
    </row>
    <row r="713905" spans="68:68" customFormat="1">
      <c r="BP713905" s="90"/>
    </row>
    <row r="713906" spans="68:68" customFormat="1">
      <c r="BP713906" s="90"/>
    </row>
    <row r="713907" spans="68:68" customFormat="1">
      <c r="BP713907" s="90"/>
    </row>
    <row r="713908" spans="68:68" customFormat="1">
      <c r="BP713908" s="90"/>
    </row>
    <row r="713909" spans="68:68" customFormat="1">
      <c r="BP713909" s="90"/>
    </row>
    <row r="713910" spans="68:68" customFormat="1">
      <c r="BP713910" s="90"/>
    </row>
    <row r="713911" spans="68:68" customFormat="1">
      <c r="BP713911" s="90"/>
    </row>
    <row r="713912" spans="68:68" customFormat="1">
      <c r="BP713912" s="90"/>
    </row>
    <row r="713913" spans="68:68" customFormat="1">
      <c r="BP713913" s="90"/>
    </row>
    <row r="713914" spans="68:68" customFormat="1">
      <c r="BP713914" s="90"/>
    </row>
    <row r="713915" spans="68:68" customFormat="1">
      <c r="BP713915" s="90"/>
    </row>
    <row r="713916" spans="68:68" customFormat="1">
      <c r="BP713916" s="90"/>
    </row>
    <row r="713917" spans="68:68" customFormat="1">
      <c r="BP713917" s="90"/>
    </row>
    <row r="713918" spans="68:68" customFormat="1">
      <c r="BP713918" s="90"/>
    </row>
    <row r="713919" spans="68:68" customFormat="1">
      <c r="BP713919" s="90"/>
    </row>
    <row r="713920" spans="68:68" customFormat="1">
      <c r="BP713920" s="90"/>
    </row>
    <row r="713921" spans="68:68" customFormat="1">
      <c r="BP713921" s="90"/>
    </row>
    <row r="713922" spans="68:68" customFormat="1">
      <c r="BP713922" s="90"/>
    </row>
    <row r="713923" spans="68:68" customFormat="1">
      <c r="BP713923" s="90"/>
    </row>
    <row r="713924" spans="68:68" customFormat="1">
      <c r="BP713924" s="90"/>
    </row>
    <row r="713925" spans="68:68" customFormat="1">
      <c r="BP713925" s="90"/>
    </row>
    <row r="713926" spans="68:68" customFormat="1">
      <c r="BP713926" s="90"/>
    </row>
    <row r="713927" spans="68:68" customFormat="1">
      <c r="BP713927" s="90"/>
    </row>
    <row r="713928" spans="68:68" customFormat="1">
      <c r="BP713928" s="90"/>
    </row>
    <row r="713929" spans="68:68" customFormat="1">
      <c r="BP713929" s="90"/>
    </row>
    <row r="713930" spans="68:68" customFormat="1">
      <c r="BP713930" s="90"/>
    </row>
    <row r="713931" spans="68:68" customFormat="1">
      <c r="BP713931" s="90"/>
    </row>
    <row r="713932" spans="68:68" customFormat="1">
      <c r="BP713932" s="90"/>
    </row>
    <row r="713933" spans="68:68" customFormat="1">
      <c r="BP713933" s="90"/>
    </row>
    <row r="713934" spans="68:68" customFormat="1">
      <c r="BP713934" s="90"/>
    </row>
    <row r="713935" spans="68:68" customFormat="1">
      <c r="BP713935" s="90"/>
    </row>
    <row r="713936" spans="68:68" customFormat="1">
      <c r="BP713936" s="90"/>
    </row>
    <row r="713937" spans="68:68" customFormat="1">
      <c r="BP713937" s="90"/>
    </row>
    <row r="713938" spans="68:68" customFormat="1">
      <c r="BP713938" s="90"/>
    </row>
    <row r="713939" spans="68:68" customFormat="1">
      <c r="BP713939" s="90"/>
    </row>
    <row r="713940" spans="68:68" customFormat="1">
      <c r="BP713940" s="90"/>
    </row>
    <row r="713941" spans="68:68" customFormat="1">
      <c r="BP713941" s="90"/>
    </row>
    <row r="713942" spans="68:68" customFormat="1">
      <c r="BP713942" s="90"/>
    </row>
    <row r="713943" spans="68:68" customFormat="1">
      <c r="BP713943" s="90"/>
    </row>
    <row r="713944" spans="68:68" customFormat="1">
      <c r="BP713944" s="90"/>
    </row>
    <row r="713945" spans="68:68" customFormat="1">
      <c r="BP713945" s="90"/>
    </row>
    <row r="713946" spans="68:68" customFormat="1">
      <c r="BP713946" s="90"/>
    </row>
    <row r="713947" spans="68:68" customFormat="1">
      <c r="BP713947" s="90"/>
    </row>
    <row r="713948" spans="68:68" customFormat="1">
      <c r="BP713948" s="90"/>
    </row>
    <row r="713949" spans="68:68" customFormat="1">
      <c r="BP713949" s="90"/>
    </row>
    <row r="713950" spans="68:68" customFormat="1">
      <c r="BP713950" s="90"/>
    </row>
    <row r="713951" spans="68:68" customFormat="1">
      <c r="BP713951" s="90"/>
    </row>
    <row r="713952" spans="68:68" customFormat="1">
      <c r="BP713952" s="90"/>
    </row>
    <row r="713953" spans="68:68" customFormat="1">
      <c r="BP713953" s="90"/>
    </row>
    <row r="713954" spans="68:68" customFormat="1">
      <c r="BP713954" s="90"/>
    </row>
    <row r="713955" spans="68:68" customFormat="1">
      <c r="BP713955" s="90"/>
    </row>
    <row r="713956" spans="68:68" customFormat="1">
      <c r="BP713956" s="90"/>
    </row>
    <row r="713957" spans="68:68" customFormat="1">
      <c r="BP713957" s="90"/>
    </row>
    <row r="713958" spans="68:68" customFormat="1">
      <c r="BP713958" s="90"/>
    </row>
    <row r="713959" spans="68:68" customFormat="1">
      <c r="BP713959" s="90"/>
    </row>
    <row r="713960" spans="68:68" customFormat="1">
      <c r="BP713960" s="90"/>
    </row>
    <row r="713961" spans="68:68" customFormat="1">
      <c r="BP713961" s="90"/>
    </row>
    <row r="713962" spans="68:68" customFormat="1">
      <c r="BP713962" s="90"/>
    </row>
    <row r="713963" spans="68:68" customFormat="1">
      <c r="BP713963" s="90"/>
    </row>
    <row r="713964" spans="68:68" customFormat="1">
      <c r="BP713964" s="90"/>
    </row>
    <row r="713965" spans="68:68" customFormat="1">
      <c r="BP713965" s="90"/>
    </row>
    <row r="713966" spans="68:68" customFormat="1">
      <c r="BP713966" s="90"/>
    </row>
    <row r="713967" spans="68:68" customFormat="1">
      <c r="BP713967" s="90"/>
    </row>
    <row r="713968" spans="68:68" customFormat="1">
      <c r="BP713968" s="90"/>
    </row>
    <row r="713969" spans="68:68" customFormat="1">
      <c r="BP713969" s="90"/>
    </row>
    <row r="713970" spans="68:68" customFormat="1">
      <c r="BP713970" s="90"/>
    </row>
    <row r="713971" spans="68:68" customFormat="1">
      <c r="BP713971" s="90"/>
    </row>
    <row r="713972" spans="68:68" customFormat="1">
      <c r="BP713972" s="90"/>
    </row>
    <row r="713973" spans="68:68" customFormat="1">
      <c r="BP713973" s="90"/>
    </row>
    <row r="713974" spans="68:68" customFormat="1">
      <c r="BP713974" s="90"/>
    </row>
    <row r="713975" spans="68:68" customFormat="1">
      <c r="BP713975" s="90"/>
    </row>
    <row r="713976" spans="68:68" customFormat="1">
      <c r="BP713976" s="90"/>
    </row>
    <row r="713977" spans="68:68" customFormat="1">
      <c r="BP713977" s="90"/>
    </row>
    <row r="713978" spans="68:68" customFormat="1">
      <c r="BP713978" s="90"/>
    </row>
    <row r="713979" spans="68:68" customFormat="1">
      <c r="BP713979" s="90"/>
    </row>
    <row r="713980" spans="68:68" customFormat="1">
      <c r="BP713980" s="90"/>
    </row>
    <row r="713981" spans="68:68" customFormat="1">
      <c r="BP713981" s="90"/>
    </row>
    <row r="713982" spans="68:68" customFormat="1">
      <c r="BP713982" s="90"/>
    </row>
    <row r="713983" spans="68:68" customFormat="1">
      <c r="BP713983" s="90"/>
    </row>
    <row r="713984" spans="68:68" customFormat="1">
      <c r="BP713984" s="90"/>
    </row>
    <row r="713985" spans="68:68" customFormat="1">
      <c r="BP713985" s="90"/>
    </row>
    <row r="713986" spans="68:68" customFormat="1">
      <c r="BP713986" s="90"/>
    </row>
    <row r="713987" spans="68:68" customFormat="1">
      <c r="BP713987" s="90"/>
    </row>
    <row r="713988" spans="68:68" customFormat="1">
      <c r="BP713988" s="90"/>
    </row>
    <row r="713989" spans="68:68" customFormat="1">
      <c r="BP713989" s="90"/>
    </row>
    <row r="713990" spans="68:68" customFormat="1">
      <c r="BP713990" s="90"/>
    </row>
    <row r="713991" spans="68:68" customFormat="1">
      <c r="BP713991" s="90"/>
    </row>
    <row r="713992" spans="68:68" customFormat="1">
      <c r="BP713992" s="90"/>
    </row>
    <row r="713993" spans="68:68" customFormat="1">
      <c r="BP713993" s="90"/>
    </row>
    <row r="713994" spans="68:68" customFormat="1">
      <c r="BP713994" s="90"/>
    </row>
    <row r="713995" spans="68:68" customFormat="1">
      <c r="BP713995" s="90"/>
    </row>
    <row r="713996" spans="68:68" customFormat="1">
      <c r="BP713996" s="90"/>
    </row>
    <row r="713997" spans="68:68" customFormat="1">
      <c r="BP713997" s="90"/>
    </row>
    <row r="713998" spans="68:68" customFormat="1">
      <c r="BP713998" s="90"/>
    </row>
    <row r="713999" spans="68:68" customFormat="1">
      <c r="BP713999" s="90"/>
    </row>
    <row r="714000" spans="68:68" customFormat="1">
      <c r="BP714000" s="90"/>
    </row>
    <row r="714001" spans="68:68" customFormat="1">
      <c r="BP714001" s="90"/>
    </row>
    <row r="714002" spans="68:68" customFormat="1">
      <c r="BP714002" s="90"/>
    </row>
    <row r="714003" spans="68:68" customFormat="1">
      <c r="BP714003" s="90"/>
    </row>
    <row r="714004" spans="68:68" customFormat="1">
      <c r="BP714004" s="90"/>
    </row>
    <row r="714005" spans="68:68" customFormat="1">
      <c r="BP714005" s="90"/>
    </row>
    <row r="714006" spans="68:68" customFormat="1">
      <c r="BP714006" s="90"/>
    </row>
    <row r="714007" spans="68:68" customFormat="1">
      <c r="BP714007" s="90"/>
    </row>
    <row r="714008" spans="68:68" customFormat="1">
      <c r="BP714008" s="90"/>
    </row>
    <row r="714009" spans="68:68" customFormat="1">
      <c r="BP714009" s="90"/>
    </row>
    <row r="714010" spans="68:68" customFormat="1">
      <c r="BP714010" s="90"/>
    </row>
    <row r="714011" spans="68:68" customFormat="1">
      <c r="BP714011" s="90"/>
    </row>
    <row r="714012" spans="68:68" customFormat="1">
      <c r="BP714012" s="90"/>
    </row>
    <row r="714013" spans="68:68" customFormat="1">
      <c r="BP714013" s="90"/>
    </row>
    <row r="714014" spans="68:68" customFormat="1">
      <c r="BP714014" s="90"/>
    </row>
    <row r="714015" spans="68:68" customFormat="1">
      <c r="BP714015" s="90"/>
    </row>
    <row r="714016" spans="68:68" customFormat="1">
      <c r="BP714016" s="90"/>
    </row>
    <row r="714017" spans="68:68" customFormat="1">
      <c r="BP714017" s="90"/>
    </row>
    <row r="714018" spans="68:68" customFormat="1">
      <c r="BP714018" s="90"/>
    </row>
    <row r="714019" spans="68:68" customFormat="1">
      <c r="BP714019" s="90"/>
    </row>
    <row r="714020" spans="68:68" customFormat="1">
      <c r="BP714020" s="90"/>
    </row>
    <row r="714021" spans="68:68" customFormat="1">
      <c r="BP714021" s="90"/>
    </row>
    <row r="714022" spans="68:68" customFormat="1">
      <c r="BP714022" s="90"/>
    </row>
    <row r="714023" spans="68:68" customFormat="1">
      <c r="BP714023" s="90"/>
    </row>
    <row r="714024" spans="68:68" customFormat="1">
      <c r="BP714024" s="90"/>
    </row>
    <row r="714025" spans="68:68" customFormat="1">
      <c r="BP714025" s="90"/>
    </row>
    <row r="714026" spans="68:68" customFormat="1">
      <c r="BP714026" s="90"/>
    </row>
    <row r="714027" spans="68:68" customFormat="1">
      <c r="BP714027" s="90"/>
    </row>
    <row r="714028" spans="68:68" customFormat="1">
      <c r="BP714028" s="90"/>
    </row>
    <row r="714029" spans="68:68" customFormat="1">
      <c r="BP714029" s="90"/>
    </row>
    <row r="714030" spans="68:68" customFormat="1">
      <c r="BP714030" s="90"/>
    </row>
    <row r="714031" spans="68:68" customFormat="1">
      <c r="BP714031" s="90"/>
    </row>
    <row r="714032" spans="68:68" customFormat="1">
      <c r="BP714032" s="90"/>
    </row>
    <row r="714033" spans="68:68" customFormat="1">
      <c r="BP714033" s="90"/>
    </row>
    <row r="714034" spans="68:68" customFormat="1">
      <c r="BP714034" s="90"/>
    </row>
    <row r="714035" spans="68:68" customFormat="1">
      <c r="BP714035" s="90"/>
    </row>
    <row r="714036" spans="68:68" customFormat="1">
      <c r="BP714036" s="90"/>
    </row>
    <row r="714037" spans="68:68" customFormat="1">
      <c r="BP714037" s="90"/>
    </row>
    <row r="714038" spans="68:68" customFormat="1">
      <c r="BP714038" s="90"/>
    </row>
    <row r="714039" spans="68:68" customFormat="1">
      <c r="BP714039" s="90"/>
    </row>
    <row r="714040" spans="68:68" customFormat="1">
      <c r="BP714040" s="90"/>
    </row>
    <row r="714041" spans="68:68" customFormat="1">
      <c r="BP714041" s="90"/>
    </row>
    <row r="714042" spans="68:68" customFormat="1">
      <c r="BP714042" s="90"/>
    </row>
    <row r="714043" spans="68:68" customFormat="1">
      <c r="BP714043" s="90"/>
    </row>
    <row r="714044" spans="68:68" customFormat="1">
      <c r="BP714044" s="90"/>
    </row>
    <row r="714045" spans="68:68" customFormat="1">
      <c r="BP714045" s="90"/>
    </row>
    <row r="714046" spans="68:68" customFormat="1">
      <c r="BP714046" s="90"/>
    </row>
    <row r="714047" spans="68:68" customFormat="1">
      <c r="BP714047" s="90"/>
    </row>
    <row r="714048" spans="68:68" customFormat="1">
      <c r="BP714048" s="90"/>
    </row>
    <row r="714049" spans="68:68" customFormat="1">
      <c r="BP714049" s="90"/>
    </row>
    <row r="714050" spans="68:68" customFormat="1">
      <c r="BP714050" s="90"/>
    </row>
    <row r="714051" spans="68:68" customFormat="1">
      <c r="BP714051" s="90"/>
    </row>
    <row r="714052" spans="68:68" customFormat="1">
      <c r="BP714052" s="90"/>
    </row>
    <row r="714053" spans="68:68" customFormat="1">
      <c r="BP714053" s="90"/>
    </row>
    <row r="714054" spans="68:68" customFormat="1">
      <c r="BP714054" s="90"/>
    </row>
    <row r="714055" spans="68:68" customFormat="1">
      <c r="BP714055" s="90"/>
    </row>
    <row r="714056" spans="68:68" customFormat="1">
      <c r="BP714056" s="90"/>
    </row>
    <row r="714057" spans="68:68" customFormat="1">
      <c r="BP714057" s="90"/>
    </row>
    <row r="714058" spans="68:68" customFormat="1">
      <c r="BP714058" s="90"/>
    </row>
    <row r="714059" spans="68:68" customFormat="1">
      <c r="BP714059" s="90"/>
    </row>
    <row r="714060" spans="68:68" customFormat="1">
      <c r="BP714060" s="90"/>
    </row>
    <row r="714061" spans="68:68" customFormat="1">
      <c r="BP714061" s="90"/>
    </row>
    <row r="714062" spans="68:68" customFormat="1">
      <c r="BP714062" s="90"/>
    </row>
    <row r="714063" spans="68:68" customFormat="1">
      <c r="BP714063" s="90"/>
    </row>
    <row r="714064" spans="68:68" customFormat="1">
      <c r="BP714064" s="90"/>
    </row>
    <row r="714065" spans="68:68" customFormat="1">
      <c r="BP714065" s="90"/>
    </row>
    <row r="714066" spans="68:68" customFormat="1">
      <c r="BP714066" s="90"/>
    </row>
    <row r="714067" spans="68:68" customFormat="1">
      <c r="BP714067" s="90"/>
    </row>
    <row r="714068" spans="68:68" customFormat="1">
      <c r="BP714068" s="90"/>
    </row>
    <row r="714069" spans="68:68" customFormat="1">
      <c r="BP714069" s="90"/>
    </row>
    <row r="714070" spans="68:68" customFormat="1">
      <c r="BP714070" s="90"/>
    </row>
    <row r="714071" spans="68:68" customFormat="1">
      <c r="BP714071" s="90"/>
    </row>
    <row r="714072" spans="68:68" customFormat="1">
      <c r="BP714072" s="90"/>
    </row>
    <row r="714073" spans="68:68" customFormat="1">
      <c r="BP714073" s="90"/>
    </row>
    <row r="714074" spans="68:68" customFormat="1">
      <c r="BP714074" s="90"/>
    </row>
    <row r="714075" spans="68:68" customFormat="1">
      <c r="BP714075" s="90"/>
    </row>
    <row r="714076" spans="68:68" customFormat="1">
      <c r="BP714076" s="90"/>
    </row>
    <row r="714077" spans="68:68" customFormat="1">
      <c r="BP714077" s="90"/>
    </row>
    <row r="714078" spans="68:68" customFormat="1">
      <c r="BP714078" s="90"/>
    </row>
    <row r="714079" spans="68:68" customFormat="1">
      <c r="BP714079" s="90"/>
    </row>
    <row r="714080" spans="68:68" customFormat="1">
      <c r="BP714080" s="90"/>
    </row>
    <row r="714081" spans="68:68" customFormat="1">
      <c r="BP714081" s="90"/>
    </row>
    <row r="714082" spans="68:68" customFormat="1">
      <c r="BP714082" s="90"/>
    </row>
    <row r="714083" spans="68:68" customFormat="1">
      <c r="BP714083" s="90"/>
    </row>
    <row r="714084" spans="68:68" customFormat="1">
      <c r="BP714084" s="90"/>
    </row>
    <row r="714085" spans="68:68" customFormat="1">
      <c r="BP714085" s="90"/>
    </row>
    <row r="714086" spans="68:68" customFormat="1">
      <c r="BP714086" s="90"/>
    </row>
    <row r="714087" spans="68:68" customFormat="1">
      <c r="BP714087" s="90"/>
    </row>
    <row r="714088" spans="68:68" customFormat="1">
      <c r="BP714088" s="90"/>
    </row>
    <row r="714089" spans="68:68" customFormat="1">
      <c r="BP714089" s="90"/>
    </row>
    <row r="714090" spans="68:68" customFormat="1">
      <c r="BP714090" s="90"/>
    </row>
    <row r="714091" spans="68:68" customFormat="1">
      <c r="BP714091" s="90"/>
    </row>
    <row r="714092" spans="68:68" customFormat="1">
      <c r="BP714092" s="90"/>
    </row>
    <row r="714093" spans="68:68" customFormat="1">
      <c r="BP714093" s="90"/>
    </row>
    <row r="714094" spans="68:68" customFormat="1">
      <c r="BP714094" s="90"/>
    </row>
    <row r="714095" spans="68:68" customFormat="1">
      <c r="BP714095" s="90"/>
    </row>
    <row r="714096" spans="68:68" customFormat="1">
      <c r="BP714096" s="90"/>
    </row>
    <row r="714097" spans="68:68" customFormat="1">
      <c r="BP714097" s="90"/>
    </row>
    <row r="714098" spans="68:68" customFormat="1">
      <c r="BP714098" s="90"/>
    </row>
    <row r="714099" spans="68:68" customFormat="1">
      <c r="BP714099" s="90"/>
    </row>
    <row r="714100" spans="68:68" customFormat="1">
      <c r="BP714100" s="90"/>
    </row>
    <row r="714101" spans="68:68" customFormat="1">
      <c r="BP714101" s="90"/>
    </row>
    <row r="714102" spans="68:68" customFormat="1">
      <c r="BP714102" s="90"/>
    </row>
    <row r="714103" spans="68:68" customFormat="1">
      <c r="BP714103" s="90"/>
    </row>
    <row r="714104" spans="68:68" customFormat="1">
      <c r="BP714104" s="90"/>
    </row>
    <row r="714105" spans="68:68" customFormat="1">
      <c r="BP714105" s="90"/>
    </row>
    <row r="714106" spans="68:68" customFormat="1">
      <c r="BP714106" s="90"/>
    </row>
    <row r="714107" spans="68:68" customFormat="1">
      <c r="BP714107" s="90"/>
    </row>
    <row r="714108" spans="68:68" customFormat="1">
      <c r="BP714108" s="90"/>
    </row>
    <row r="714109" spans="68:68" customFormat="1">
      <c r="BP714109" s="90"/>
    </row>
    <row r="714110" spans="68:68" customFormat="1">
      <c r="BP714110" s="90"/>
    </row>
    <row r="714111" spans="68:68" customFormat="1">
      <c r="BP714111" s="90"/>
    </row>
    <row r="714112" spans="68:68" customFormat="1">
      <c r="BP714112" s="90"/>
    </row>
    <row r="714113" spans="68:68" customFormat="1">
      <c r="BP714113" s="90"/>
    </row>
    <row r="714114" spans="68:68" customFormat="1">
      <c r="BP714114" s="90"/>
    </row>
    <row r="714115" spans="68:68" customFormat="1">
      <c r="BP714115" s="90"/>
    </row>
    <row r="714116" spans="68:68" customFormat="1">
      <c r="BP714116" s="90"/>
    </row>
    <row r="714117" spans="68:68" customFormat="1">
      <c r="BP714117" s="90"/>
    </row>
    <row r="714118" spans="68:68" customFormat="1">
      <c r="BP714118" s="90"/>
    </row>
    <row r="714119" spans="68:68" customFormat="1">
      <c r="BP714119" s="90"/>
    </row>
    <row r="714120" spans="68:68" customFormat="1">
      <c r="BP714120" s="90"/>
    </row>
    <row r="714121" spans="68:68" customFormat="1">
      <c r="BP714121" s="90"/>
    </row>
    <row r="714122" spans="68:68" customFormat="1">
      <c r="BP714122" s="90"/>
    </row>
    <row r="714123" spans="68:68" customFormat="1">
      <c r="BP714123" s="90"/>
    </row>
    <row r="714124" spans="68:68" customFormat="1">
      <c r="BP714124" s="90"/>
    </row>
    <row r="714125" spans="68:68" customFormat="1">
      <c r="BP714125" s="90"/>
    </row>
    <row r="714126" spans="68:68" customFormat="1">
      <c r="BP714126" s="90"/>
    </row>
    <row r="714127" spans="68:68" customFormat="1">
      <c r="BP714127" s="90"/>
    </row>
    <row r="714128" spans="68:68" customFormat="1">
      <c r="BP714128" s="90"/>
    </row>
    <row r="714129" spans="68:68" customFormat="1">
      <c r="BP714129" s="90"/>
    </row>
    <row r="714130" spans="68:68" customFormat="1">
      <c r="BP714130" s="90"/>
    </row>
    <row r="714131" spans="68:68" customFormat="1">
      <c r="BP714131" s="90"/>
    </row>
    <row r="714132" spans="68:68" customFormat="1">
      <c r="BP714132" s="90"/>
    </row>
    <row r="714133" spans="68:68" customFormat="1">
      <c r="BP714133" s="90"/>
    </row>
    <row r="714134" spans="68:68" customFormat="1">
      <c r="BP714134" s="90"/>
    </row>
    <row r="714135" spans="68:68" customFormat="1">
      <c r="BP714135" s="90"/>
    </row>
    <row r="714136" spans="68:68" customFormat="1">
      <c r="BP714136" s="90"/>
    </row>
    <row r="714137" spans="68:68" customFormat="1">
      <c r="BP714137" s="90"/>
    </row>
    <row r="714138" spans="68:68" customFormat="1">
      <c r="BP714138" s="90"/>
    </row>
    <row r="714139" spans="68:68" customFormat="1">
      <c r="BP714139" s="90"/>
    </row>
    <row r="714140" spans="68:68" customFormat="1">
      <c r="BP714140" s="90"/>
    </row>
    <row r="714141" spans="68:68" customFormat="1">
      <c r="BP714141" s="90"/>
    </row>
    <row r="714142" spans="68:68" customFormat="1">
      <c r="BP714142" s="90"/>
    </row>
    <row r="714143" spans="68:68" customFormat="1">
      <c r="BP714143" s="90"/>
    </row>
    <row r="714144" spans="68:68" customFormat="1">
      <c r="BP714144" s="90"/>
    </row>
    <row r="714145" spans="68:68" customFormat="1">
      <c r="BP714145" s="90"/>
    </row>
    <row r="714146" spans="68:68" customFormat="1">
      <c r="BP714146" s="90"/>
    </row>
    <row r="714147" spans="68:68" customFormat="1">
      <c r="BP714147" s="90"/>
    </row>
    <row r="714148" spans="68:68" customFormat="1">
      <c r="BP714148" s="90"/>
    </row>
    <row r="714149" spans="68:68" customFormat="1">
      <c r="BP714149" s="90"/>
    </row>
    <row r="714150" spans="68:68" customFormat="1">
      <c r="BP714150" s="90"/>
    </row>
    <row r="714151" spans="68:68" customFormat="1">
      <c r="BP714151" s="90"/>
    </row>
    <row r="714152" spans="68:68" customFormat="1">
      <c r="BP714152" s="90"/>
    </row>
    <row r="714153" spans="68:68" customFormat="1">
      <c r="BP714153" s="90"/>
    </row>
    <row r="714154" spans="68:68" customFormat="1">
      <c r="BP714154" s="90"/>
    </row>
    <row r="714155" spans="68:68" customFormat="1">
      <c r="BP714155" s="90"/>
    </row>
    <row r="714156" spans="68:68" customFormat="1">
      <c r="BP714156" s="90"/>
    </row>
    <row r="714157" spans="68:68" customFormat="1">
      <c r="BP714157" s="90"/>
    </row>
    <row r="714158" spans="68:68" customFormat="1">
      <c r="BP714158" s="90"/>
    </row>
    <row r="714159" spans="68:68" customFormat="1">
      <c r="BP714159" s="90"/>
    </row>
    <row r="714160" spans="68:68" customFormat="1">
      <c r="BP714160" s="90"/>
    </row>
    <row r="714161" spans="68:68" customFormat="1">
      <c r="BP714161" s="90"/>
    </row>
    <row r="714162" spans="68:68" customFormat="1">
      <c r="BP714162" s="90"/>
    </row>
    <row r="714163" spans="68:68" customFormat="1">
      <c r="BP714163" s="90"/>
    </row>
    <row r="714164" spans="68:68" customFormat="1">
      <c r="BP714164" s="90"/>
    </row>
    <row r="714165" spans="68:68" customFormat="1">
      <c r="BP714165" s="90"/>
    </row>
    <row r="714166" spans="68:68" customFormat="1">
      <c r="BP714166" s="90"/>
    </row>
    <row r="714167" spans="68:68" customFormat="1">
      <c r="BP714167" s="90"/>
    </row>
    <row r="714168" spans="68:68" customFormat="1">
      <c r="BP714168" s="90"/>
    </row>
    <row r="714169" spans="68:68" customFormat="1">
      <c r="BP714169" s="90"/>
    </row>
    <row r="714170" spans="68:68" customFormat="1">
      <c r="BP714170" s="90"/>
    </row>
    <row r="714171" spans="68:68" customFormat="1">
      <c r="BP714171" s="90"/>
    </row>
    <row r="714172" spans="68:68" customFormat="1">
      <c r="BP714172" s="90"/>
    </row>
    <row r="714173" spans="68:68" customFormat="1">
      <c r="BP714173" s="90"/>
    </row>
    <row r="714174" spans="68:68" customFormat="1">
      <c r="BP714174" s="90"/>
    </row>
    <row r="714175" spans="68:68" customFormat="1">
      <c r="BP714175" s="90"/>
    </row>
    <row r="714176" spans="68:68" customFormat="1">
      <c r="BP714176" s="90"/>
    </row>
    <row r="714177" spans="68:68" customFormat="1">
      <c r="BP714177" s="90"/>
    </row>
    <row r="714178" spans="68:68" customFormat="1">
      <c r="BP714178" s="90"/>
    </row>
    <row r="714179" spans="68:68" customFormat="1">
      <c r="BP714179" s="90"/>
    </row>
    <row r="714180" spans="68:68" customFormat="1">
      <c r="BP714180" s="90"/>
    </row>
    <row r="714181" spans="68:68" customFormat="1">
      <c r="BP714181" s="90"/>
    </row>
    <row r="714182" spans="68:68" customFormat="1">
      <c r="BP714182" s="90"/>
    </row>
    <row r="714183" spans="68:68" customFormat="1">
      <c r="BP714183" s="90"/>
    </row>
    <row r="714184" spans="68:68" customFormat="1">
      <c r="BP714184" s="90"/>
    </row>
    <row r="714185" spans="68:68" customFormat="1">
      <c r="BP714185" s="90"/>
    </row>
    <row r="714186" spans="68:68" customFormat="1">
      <c r="BP714186" s="90"/>
    </row>
    <row r="714187" spans="68:68" customFormat="1">
      <c r="BP714187" s="90"/>
    </row>
    <row r="714188" spans="68:68" customFormat="1">
      <c r="BP714188" s="90"/>
    </row>
    <row r="714189" spans="68:68" customFormat="1">
      <c r="BP714189" s="90"/>
    </row>
    <row r="714190" spans="68:68" customFormat="1">
      <c r="BP714190" s="90"/>
    </row>
    <row r="714191" spans="68:68" customFormat="1">
      <c r="BP714191" s="90"/>
    </row>
    <row r="714192" spans="68:68" customFormat="1">
      <c r="BP714192" s="90"/>
    </row>
    <row r="714193" spans="68:68" customFormat="1">
      <c r="BP714193" s="90"/>
    </row>
    <row r="714194" spans="68:68" customFormat="1">
      <c r="BP714194" s="90"/>
    </row>
    <row r="714195" spans="68:68" customFormat="1">
      <c r="BP714195" s="90"/>
    </row>
    <row r="714196" spans="68:68" customFormat="1">
      <c r="BP714196" s="90"/>
    </row>
    <row r="714197" spans="68:68" customFormat="1">
      <c r="BP714197" s="90"/>
    </row>
    <row r="714198" spans="68:68" customFormat="1">
      <c r="BP714198" s="90"/>
    </row>
    <row r="714199" spans="68:68" customFormat="1">
      <c r="BP714199" s="90"/>
    </row>
    <row r="714200" spans="68:68" customFormat="1">
      <c r="BP714200" s="90"/>
    </row>
    <row r="714201" spans="68:68" customFormat="1">
      <c r="BP714201" s="90"/>
    </row>
    <row r="714202" spans="68:68" customFormat="1">
      <c r="BP714202" s="90"/>
    </row>
    <row r="714203" spans="68:68" customFormat="1">
      <c r="BP714203" s="90"/>
    </row>
    <row r="714204" spans="68:68" customFormat="1">
      <c r="BP714204" s="90"/>
    </row>
    <row r="714205" spans="68:68" customFormat="1">
      <c r="BP714205" s="90"/>
    </row>
    <row r="714206" spans="68:68" customFormat="1">
      <c r="BP714206" s="90"/>
    </row>
    <row r="714207" spans="68:68" customFormat="1">
      <c r="BP714207" s="90"/>
    </row>
    <row r="714208" spans="68:68" customFormat="1">
      <c r="BP714208" s="90"/>
    </row>
    <row r="714209" spans="68:68" customFormat="1">
      <c r="BP714209" s="90"/>
    </row>
    <row r="714210" spans="68:68" customFormat="1">
      <c r="BP714210" s="90"/>
    </row>
    <row r="714211" spans="68:68" customFormat="1">
      <c r="BP714211" s="90"/>
    </row>
    <row r="714212" spans="68:68" customFormat="1">
      <c r="BP714212" s="90"/>
    </row>
    <row r="714213" spans="68:68" customFormat="1">
      <c r="BP714213" s="90"/>
    </row>
    <row r="714214" spans="68:68" customFormat="1">
      <c r="BP714214" s="90"/>
    </row>
    <row r="714215" spans="68:68" customFormat="1">
      <c r="BP714215" s="90"/>
    </row>
    <row r="714216" spans="68:68" customFormat="1">
      <c r="BP714216" s="90"/>
    </row>
    <row r="714217" spans="68:68" customFormat="1">
      <c r="BP714217" s="90"/>
    </row>
    <row r="714218" spans="68:68" customFormat="1">
      <c r="BP714218" s="90"/>
    </row>
    <row r="714219" spans="68:68" customFormat="1">
      <c r="BP714219" s="90"/>
    </row>
    <row r="714220" spans="68:68" customFormat="1">
      <c r="BP714220" s="90"/>
    </row>
    <row r="714221" spans="68:68" customFormat="1">
      <c r="BP714221" s="90"/>
    </row>
    <row r="714222" spans="68:68" customFormat="1">
      <c r="BP714222" s="90"/>
    </row>
    <row r="714223" spans="68:68" customFormat="1">
      <c r="BP714223" s="90"/>
    </row>
    <row r="714224" spans="68:68" customFormat="1">
      <c r="BP714224" s="90"/>
    </row>
    <row r="714225" spans="68:68" customFormat="1">
      <c r="BP714225" s="90"/>
    </row>
    <row r="714226" spans="68:68" customFormat="1">
      <c r="BP714226" s="90"/>
    </row>
    <row r="714227" spans="68:68" customFormat="1">
      <c r="BP714227" s="90"/>
    </row>
    <row r="714228" spans="68:68" customFormat="1">
      <c r="BP714228" s="90"/>
    </row>
    <row r="714229" spans="68:68" customFormat="1">
      <c r="BP714229" s="90"/>
    </row>
    <row r="714230" spans="68:68" customFormat="1">
      <c r="BP714230" s="90"/>
    </row>
    <row r="714231" spans="68:68" customFormat="1">
      <c r="BP714231" s="90"/>
    </row>
    <row r="714232" spans="68:68" customFormat="1">
      <c r="BP714232" s="90"/>
    </row>
    <row r="714233" spans="68:68" customFormat="1">
      <c r="BP714233" s="90"/>
    </row>
    <row r="714234" spans="68:68" customFormat="1">
      <c r="BP714234" s="90"/>
    </row>
    <row r="714235" spans="68:68" customFormat="1">
      <c r="BP714235" s="90"/>
    </row>
    <row r="714236" spans="68:68" customFormat="1">
      <c r="BP714236" s="90"/>
    </row>
    <row r="714237" spans="68:68" customFormat="1">
      <c r="BP714237" s="90"/>
    </row>
    <row r="714238" spans="68:68" customFormat="1">
      <c r="BP714238" s="90"/>
    </row>
    <row r="714239" spans="68:68" customFormat="1">
      <c r="BP714239" s="90"/>
    </row>
    <row r="714240" spans="68:68" customFormat="1">
      <c r="BP714240" s="90"/>
    </row>
    <row r="714241" spans="68:68" customFormat="1">
      <c r="BP714241" s="90"/>
    </row>
    <row r="714242" spans="68:68" customFormat="1">
      <c r="BP714242" s="90"/>
    </row>
    <row r="714243" spans="68:68" customFormat="1">
      <c r="BP714243" s="90"/>
    </row>
    <row r="714244" spans="68:68" customFormat="1">
      <c r="BP714244" s="90"/>
    </row>
    <row r="714245" spans="68:68" customFormat="1">
      <c r="BP714245" s="90"/>
    </row>
    <row r="714246" spans="68:68" customFormat="1">
      <c r="BP714246" s="90"/>
    </row>
    <row r="714247" spans="68:68" customFormat="1">
      <c r="BP714247" s="90"/>
    </row>
    <row r="714248" spans="68:68" customFormat="1">
      <c r="BP714248" s="90"/>
    </row>
    <row r="714249" spans="68:68" customFormat="1">
      <c r="BP714249" s="90"/>
    </row>
    <row r="714250" spans="68:68" customFormat="1">
      <c r="BP714250" s="90"/>
    </row>
    <row r="714251" spans="68:68" customFormat="1">
      <c r="BP714251" s="90"/>
    </row>
    <row r="714252" spans="68:68" customFormat="1">
      <c r="BP714252" s="90"/>
    </row>
    <row r="714253" spans="68:68" customFormat="1">
      <c r="BP714253" s="90"/>
    </row>
    <row r="714254" spans="68:68" customFormat="1">
      <c r="BP714254" s="90"/>
    </row>
    <row r="714255" spans="68:68" customFormat="1">
      <c r="BP714255" s="90"/>
    </row>
    <row r="714256" spans="68:68" customFormat="1">
      <c r="BP714256" s="90"/>
    </row>
    <row r="714257" spans="68:68" customFormat="1">
      <c r="BP714257" s="90"/>
    </row>
    <row r="714258" spans="68:68" customFormat="1">
      <c r="BP714258" s="90"/>
    </row>
    <row r="714259" spans="68:68" customFormat="1">
      <c r="BP714259" s="90"/>
    </row>
    <row r="714260" spans="68:68" customFormat="1">
      <c r="BP714260" s="90"/>
    </row>
    <row r="714261" spans="68:68" customFormat="1">
      <c r="BP714261" s="90"/>
    </row>
    <row r="714262" spans="68:68" customFormat="1">
      <c r="BP714262" s="90"/>
    </row>
    <row r="714263" spans="68:68" customFormat="1">
      <c r="BP714263" s="90"/>
    </row>
    <row r="714264" spans="68:68" customFormat="1">
      <c r="BP714264" s="90"/>
    </row>
    <row r="714265" spans="68:68" customFormat="1">
      <c r="BP714265" s="90"/>
    </row>
    <row r="714266" spans="68:68" customFormat="1">
      <c r="BP714266" s="90"/>
    </row>
    <row r="714267" spans="68:68" customFormat="1">
      <c r="BP714267" s="90"/>
    </row>
    <row r="714268" spans="68:68" customFormat="1">
      <c r="BP714268" s="90"/>
    </row>
    <row r="714269" spans="68:68" customFormat="1">
      <c r="BP714269" s="90"/>
    </row>
    <row r="714270" spans="68:68" customFormat="1">
      <c r="BP714270" s="90"/>
    </row>
    <row r="714271" spans="68:68" customFormat="1">
      <c r="BP714271" s="90"/>
    </row>
    <row r="714272" spans="68:68" customFormat="1">
      <c r="BP714272" s="90"/>
    </row>
    <row r="714273" spans="68:68" customFormat="1">
      <c r="BP714273" s="90"/>
    </row>
    <row r="714274" spans="68:68" customFormat="1">
      <c r="BP714274" s="90"/>
    </row>
    <row r="714275" spans="68:68" customFormat="1">
      <c r="BP714275" s="90"/>
    </row>
    <row r="714276" spans="68:68" customFormat="1">
      <c r="BP714276" s="90"/>
    </row>
    <row r="714277" spans="68:68" customFormat="1">
      <c r="BP714277" s="90"/>
    </row>
    <row r="714278" spans="68:68" customFormat="1">
      <c r="BP714278" s="90"/>
    </row>
    <row r="714279" spans="68:68" customFormat="1">
      <c r="BP714279" s="90"/>
    </row>
    <row r="714280" spans="68:68" customFormat="1">
      <c r="BP714280" s="90"/>
    </row>
    <row r="714281" spans="68:68" customFormat="1">
      <c r="BP714281" s="90"/>
    </row>
    <row r="714282" spans="68:68" customFormat="1">
      <c r="BP714282" s="90"/>
    </row>
    <row r="714283" spans="68:68" customFormat="1">
      <c r="BP714283" s="90"/>
    </row>
    <row r="714284" spans="68:68" customFormat="1">
      <c r="BP714284" s="90"/>
    </row>
    <row r="714285" spans="68:68" customFormat="1">
      <c r="BP714285" s="90"/>
    </row>
    <row r="714286" spans="68:68" customFormat="1">
      <c r="BP714286" s="90"/>
    </row>
    <row r="714287" spans="68:68" customFormat="1">
      <c r="BP714287" s="90"/>
    </row>
    <row r="714288" spans="68:68" customFormat="1">
      <c r="BP714288" s="90"/>
    </row>
    <row r="714289" spans="68:68" customFormat="1">
      <c r="BP714289" s="90"/>
    </row>
    <row r="714290" spans="68:68" customFormat="1">
      <c r="BP714290" s="90"/>
    </row>
    <row r="714291" spans="68:68" customFormat="1">
      <c r="BP714291" s="90"/>
    </row>
    <row r="714292" spans="68:68" customFormat="1">
      <c r="BP714292" s="90"/>
    </row>
    <row r="714293" spans="68:68" customFormat="1">
      <c r="BP714293" s="90"/>
    </row>
    <row r="714294" spans="68:68" customFormat="1">
      <c r="BP714294" s="90"/>
    </row>
    <row r="714295" spans="68:68" customFormat="1">
      <c r="BP714295" s="90"/>
    </row>
    <row r="714296" spans="68:68" customFormat="1">
      <c r="BP714296" s="90"/>
    </row>
    <row r="714297" spans="68:68" customFormat="1">
      <c r="BP714297" s="90"/>
    </row>
    <row r="714298" spans="68:68" customFormat="1">
      <c r="BP714298" s="90"/>
    </row>
    <row r="714299" spans="68:68" customFormat="1">
      <c r="BP714299" s="90"/>
    </row>
    <row r="714300" spans="68:68" customFormat="1">
      <c r="BP714300" s="90"/>
    </row>
    <row r="714301" spans="68:68" customFormat="1">
      <c r="BP714301" s="90"/>
    </row>
    <row r="714302" spans="68:68" customFormat="1">
      <c r="BP714302" s="90"/>
    </row>
    <row r="714303" spans="68:68" customFormat="1">
      <c r="BP714303" s="90"/>
    </row>
    <row r="714304" spans="68:68" customFormat="1">
      <c r="BP714304" s="90"/>
    </row>
    <row r="714305" spans="68:68" customFormat="1">
      <c r="BP714305" s="90"/>
    </row>
    <row r="714306" spans="68:68" customFormat="1">
      <c r="BP714306" s="90"/>
    </row>
    <row r="714307" spans="68:68" customFormat="1">
      <c r="BP714307" s="90"/>
    </row>
    <row r="714308" spans="68:68" customFormat="1">
      <c r="BP714308" s="90"/>
    </row>
    <row r="714309" spans="68:68" customFormat="1">
      <c r="BP714309" s="90"/>
    </row>
    <row r="714310" spans="68:68" customFormat="1">
      <c r="BP714310" s="90"/>
    </row>
    <row r="714311" spans="68:68" customFormat="1">
      <c r="BP714311" s="90"/>
    </row>
    <row r="714312" spans="68:68" customFormat="1">
      <c r="BP714312" s="90"/>
    </row>
    <row r="714313" spans="68:68" customFormat="1">
      <c r="BP714313" s="90"/>
    </row>
    <row r="714314" spans="68:68" customFormat="1">
      <c r="BP714314" s="90"/>
    </row>
    <row r="714315" spans="68:68" customFormat="1">
      <c r="BP714315" s="90"/>
    </row>
    <row r="714316" spans="68:68" customFormat="1">
      <c r="BP714316" s="90"/>
    </row>
    <row r="714317" spans="68:68" customFormat="1">
      <c r="BP714317" s="90"/>
    </row>
    <row r="714318" spans="68:68" customFormat="1">
      <c r="BP714318" s="90"/>
    </row>
    <row r="714319" spans="68:68" customFormat="1">
      <c r="BP714319" s="90"/>
    </row>
    <row r="714320" spans="68:68" customFormat="1">
      <c r="BP714320" s="90"/>
    </row>
    <row r="714321" spans="68:68" customFormat="1">
      <c r="BP714321" s="90"/>
    </row>
    <row r="714322" spans="68:68" customFormat="1">
      <c r="BP714322" s="90"/>
    </row>
    <row r="714323" spans="68:68" customFormat="1">
      <c r="BP714323" s="90"/>
    </row>
    <row r="714324" spans="68:68" customFormat="1">
      <c r="BP714324" s="90"/>
    </row>
    <row r="714325" spans="68:68" customFormat="1">
      <c r="BP714325" s="90"/>
    </row>
    <row r="714326" spans="68:68" customFormat="1">
      <c r="BP714326" s="90"/>
    </row>
    <row r="714327" spans="68:68" customFormat="1">
      <c r="BP714327" s="90"/>
    </row>
    <row r="714328" spans="68:68" customFormat="1">
      <c r="BP714328" s="90"/>
    </row>
    <row r="714329" spans="68:68" customFormat="1">
      <c r="BP714329" s="90"/>
    </row>
    <row r="714330" spans="68:68" customFormat="1">
      <c r="BP714330" s="90"/>
    </row>
    <row r="714331" spans="68:68" customFormat="1">
      <c r="BP714331" s="90"/>
    </row>
    <row r="714332" spans="68:68" customFormat="1">
      <c r="BP714332" s="90"/>
    </row>
    <row r="714333" spans="68:68" customFormat="1">
      <c r="BP714333" s="90"/>
    </row>
    <row r="714334" spans="68:68" customFormat="1">
      <c r="BP714334" s="90"/>
    </row>
    <row r="714335" spans="68:68" customFormat="1">
      <c r="BP714335" s="90"/>
    </row>
    <row r="714336" spans="68:68" customFormat="1">
      <c r="BP714336" s="90"/>
    </row>
    <row r="714337" spans="68:68" customFormat="1">
      <c r="BP714337" s="90"/>
    </row>
    <row r="714338" spans="68:68" customFormat="1">
      <c r="BP714338" s="90"/>
    </row>
    <row r="714339" spans="68:68" customFormat="1">
      <c r="BP714339" s="90"/>
    </row>
    <row r="714340" spans="68:68" customFormat="1">
      <c r="BP714340" s="90"/>
    </row>
    <row r="714341" spans="68:68" customFormat="1">
      <c r="BP714341" s="90"/>
    </row>
    <row r="714342" spans="68:68" customFormat="1">
      <c r="BP714342" s="90"/>
    </row>
    <row r="714343" spans="68:68" customFormat="1">
      <c r="BP714343" s="90"/>
    </row>
    <row r="714344" spans="68:68" customFormat="1">
      <c r="BP714344" s="90"/>
    </row>
    <row r="714345" spans="68:68" customFormat="1">
      <c r="BP714345" s="90"/>
    </row>
    <row r="714346" spans="68:68" customFormat="1">
      <c r="BP714346" s="90"/>
    </row>
    <row r="714347" spans="68:68" customFormat="1">
      <c r="BP714347" s="90"/>
    </row>
    <row r="714348" spans="68:68" customFormat="1">
      <c r="BP714348" s="90"/>
    </row>
    <row r="714349" spans="68:68" customFormat="1">
      <c r="BP714349" s="90"/>
    </row>
    <row r="714350" spans="68:68" customFormat="1">
      <c r="BP714350" s="90"/>
    </row>
    <row r="714351" spans="68:68" customFormat="1">
      <c r="BP714351" s="90"/>
    </row>
    <row r="714352" spans="68:68" customFormat="1">
      <c r="BP714352" s="90"/>
    </row>
    <row r="714353" spans="68:68" customFormat="1">
      <c r="BP714353" s="90"/>
    </row>
    <row r="714354" spans="68:68" customFormat="1">
      <c r="BP714354" s="90"/>
    </row>
    <row r="714355" spans="68:68" customFormat="1">
      <c r="BP714355" s="90"/>
    </row>
    <row r="714356" spans="68:68" customFormat="1">
      <c r="BP714356" s="90"/>
    </row>
    <row r="714357" spans="68:68" customFormat="1">
      <c r="BP714357" s="90"/>
    </row>
    <row r="714358" spans="68:68" customFormat="1">
      <c r="BP714358" s="90"/>
    </row>
    <row r="714359" spans="68:68" customFormat="1">
      <c r="BP714359" s="90"/>
    </row>
    <row r="714360" spans="68:68" customFormat="1">
      <c r="BP714360" s="90"/>
    </row>
    <row r="714361" spans="68:68" customFormat="1">
      <c r="BP714361" s="90"/>
    </row>
    <row r="714362" spans="68:68" customFormat="1">
      <c r="BP714362" s="90"/>
    </row>
    <row r="714363" spans="68:68" customFormat="1">
      <c r="BP714363" s="90"/>
    </row>
    <row r="714364" spans="68:68" customFormat="1">
      <c r="BP714364" s="90"/>
    </row>
    <row r="714365" spans="68:68" customFormat="1">
      <c r="BP714365" s="90"/>
    </row>
    <row r="714366" spans="68:68" customFormat="1">
      <c r="BP714366" s="90"/>
    </row>
    <row r="714367" spans="68:68" customFormat="1">
      <c r="BP714367" s="90"/>
    </row>
    <row r="714368" spans="68:68" customFormat="1">
      <c r="BP714368" s="90"/>
    </row>
    <row r="714369" spans="68:68" customFormat="1">
      <c r="BP714369" s="90"/>
    </row>
    <row r="714370" spans="68:68" customFormat="1">
      <c r="BP714370" s="90"/>
    </row>
    <row r="714371" spans="68:68" customFormat="1">
      <c r="BP714371" s="90"/>
    </row>
    <row r="714372" spans="68:68" customFormat="1">
      <c r="BP714372" s="90"/>
    </row>
    <row r="714373" spans="68:68" customFormat="1">
      <c r="BP714373" s="90"/>
    </row>
    <row r="714374" spans="68:68" customFormat="1">
      <c r="BP714374" s="90"/>
    </row>
    <row r="714375" spans="68:68" customFormat="1">
      <c r="BP714375" s="90"/>
    </row>
    <row r="714376" spans="68:68" customFormat="1">
      <c r="BP714376" s="90"/>
    </row>
    <row r="714377" spans="68:68" customFormat="1">
      <c r="BP714377" s="90"/>
    </row>
    <row r="714378" spans="68:68" customFormat="1">
      <c r="BP714378" s="90"/>
    </row>
    <row r="714379" spans="68:68" customFormat="1">
      <c r="BP714379" s="90"/>
    </row>
    <row r="714380" spans="68:68" customFormat="1">
      <c r="BP714380" s="90"/>
    </row>
    <row r="714381" spans="68:68" customFormat="1">
      <c r="BP714381" s="90"/>
    </row>
    <row r="714382" spans="68:68" customFormat="1">
      <c r="BP714382" s="90"/>
    </row>
    <row r="714383" spans="68:68" customFormat="1">
      <c r="BP714383" s="90"/>
    </row>
    <row r="714384" spans="68:68" customFormat="1">
      <c r="BP714384" s="90"/>
    </row>
    <row r="714385" spans="68:68" customFormat="1">
      <c r="BP714385" s="90"/>
    </row>
    <row r="714386" spans="68:68" customFormat="1">
      <c r="BP714386" s="90"/>
    </row>
    <row r="714387" spans="68:68" customFormat="1">
      <c r="BP714387" s="90"/>
    </row>
    <row r="714388" spans="68:68" customFormat="1">
      <c r="BP714388" s="90"/>
    </row>
    <row r="714389" spans="68:68" customFormat="1">
      <c r="BP714389" s="90"/>
    </row>
    <row r="714390" spans="68:68" customFormat="1">
      <c r="BP714390" s="90"/>
    </row>
    <row r="714391" spans="68:68" customFormat="1">
      <c r="BP714391" s="90"/>
    </row>
    <row r="714392" spans="68:68" customFormat="1">
      <c r="BP714392" s="90"/>
    </row>
    <row r="714393" spans="68:68" customFormat="1">
      <c r="BP714393" s="90"/>
    </row>
    <row r="714394" spans="68:68" customFormat="1">
      <c r="BP714394" s="90"/>
    </row>
    <row r="714395" spans="68:68" customFormat="1">
      <c r="BP714395" s="90"/>
    </row>
    <row r="714396" spans="68:68" customFormat="1">
      <c r="BP714396" s="90"/>
    </row>
    <row r="714397" spans="68:68" customFormat="1">
      <c r="BP714397" s="90"/>
    </row>
    <row r="714398" spans="68:68" customFormat="1">
      <c r="BP714398" s="90"/>
    </row>
    <row r="714399" spans="68:68" customFormat="1">
      <c r="BP714399" s="90"/>
    </row>
    <row r="714400" spans="68:68" customFormat="1">
      <c r="BP714400" s="90"/>
    </row>
    <row r="714401" spans="68:68" customFormat="1">
      <c r="BP714401" s="90"/>
    </row>
    <row r="714402" spans="68:68" customFormat="1">
      <c r="BP714402" s="90"/>
    </row>
    <row r="714403" spans="68:68" customFormat="1">
      <c r="BP714403" s="90"/>
    </row>
    <row r="714404" spans="68:68" customFormat="1">
      <c r="BP714404" s="90"/>
    </row>
    <row r="714405" spans="68:68" customFormat="1">
      <c r="BP714405" s="90"/>
    </row>
    <row r="714406" spans="68:68" customFormat="1">
      <c r="BP714406" s="90"/>
    </row>
    <row r="714407" spans="68:68" customFormat="1">
      <c r="BP714407" s="90"/>
    </row>
    <row r="714408" spans="68:68" customFormat="1">
      <c r="BP714408" s="90"/>
    </row>
    <row r="714409" spans="68:68" customFormat="1">
      <c r="BP714409" s="90"/>
    </row>
    <row r="714410" spans="68:68" customFormat="1">
      <c r="BP714410" s="90"/>
    </row>
    <row r="714411" spans="68:68" customFormat="1">
      <c r="BP714411" s="90"/>
    </row>
    <row r="714412" spans="68:68" customFormat="1">
      <c r="BP714412" s="90"/>
    </row>
    <row r="714413" spans="68:68" customFormat="1">
      <c r="BP714413" s="90"/>
    </row>
    <row r="714414" spans="68:68" customFormat="1">
      <c r="BP714414" s="90"/>
    </row>
    <row r="714415" spans="68:68" customFormat="1">
      <c r="BP714415" s="90"/>
    </row>
    <row r="714416" spans="68:68" customFormat="1">
      <c r="BP714416" s="90"/>
    </row>
    <row r="714417" spans="68:68" customFormat="1">
      <c r="BP714417" s="90"/>
    </row>
    <row r="714418" spans="68:68" customFormat="1">
      <c r="BP714418" s="90"/>
    </row>
    <row r="714419" spans="68:68" customFormat="1">
      <c r="BP714419" s="90"/>
    </row>
    <row r="714420" spans="68:68" customFormat="1">
      <c r="BP714420" s="90"/>
    </row>
    <row r="714421" spans="68:68" customFormat="1">
      <c r="BP714421" s="90"/>
    </row>
    <row r="714422" spans="68:68" customFormat="1">
      <c r="BP714422" s="90"/>
    </row>
    <row r="714423" spans="68:68" customFormat="1">
      <c r="BP714423" s="90"/>
    </row>
    <row r="714424" spans="68:68" customFormat="1">
      <c r="BP714424" s="90"/>
    </row>
    <row r="714425" spans="68:68" customFormat="1">
      <c r="BP714425" s="90"/>
    </row>
    <row r="714426" spans="68:68" customFormat="1">
      <c r="BP714426" s="90"/>
    </row>
    <row r="714427" spans="68:68" customFormat="1">
      <c r="BP714427" s="90"/>
    </row>
    <row r="714428" spans="68:68" customFormat="1">
      <c r="BP714428" s="90"/>
    </row>
    <row r="714429" spans="68:68" customFormat="1">
      <c r="BP714429" s="90"/>
    </row>
    <row r="714430" spans="68:68" customFormat="1">
      <c r="BP714430" s="90"/>
    </row>
    <row r="714431" spans="68:68" customFormat="1">
      <c r="BP714431" s="90"/>
    </row>
    <row r="714432" spans="68:68" customFormat="1">
      <c r="BP714432" s="90"/>
    </row>
    <row r="714433" spans="68:68" customFormat="1">
      <c r="BP714433" s="90"/>
    </row>
    <row r="714434" spans="68:68" customFormat="1">
      <c r="BP714434" s="90"/>
    </row>
    <row r="714435" spans="68:68" customFormat="1">
      <c r="BP714435" s="90"/>
    </row>
    <row r="714436" spans="68:68" customFormat="1">
      <c r="BP714436" s="90"/>
    </row>
    <row r="714437" spans="68:68" customFormat="1">
      <c r="BP714437" s="90"/>
    </row>
    <row r="714438" spans="68:68" customFormat="1">
      <c r="BP714438" s="90"/>
    </row>
    <row r="714439" spans="68:68" customFormat="1">
      <c r="BP714439" s="90"/>
    </row>
    <row r="714440" spans="68:68" customFormat="1">
      <c r="BP714440" s="90"/>
    </row>
    <row r="714441" spans="68:68" customFormat="1">
      <c r="BP714441" s="90"/>
    </row>
    <row r="714442" spans="68:68" customFormat="1">
      <c r="BP714442" s="90"/>
    </row>
    <row r="714443" spans="68:68" customFormat="1">
      <c r="BP714443" s="90"/>
    </row>
    <row r="714444" spans="68:68" customFormat="1">
      <c r="BP714444" s="90"/>
    </row>
    <row r="714445" spans="68:68" customFormat="1">
      <c r="BP714445" s="90"/>
    </row>
    <row r="714446" spans="68:68" customFormat="1">
      <c r="BP714446" s="90"/>
    </row>
    <row r="714447" spans="68:68" customFormat="1">
      <c r="BP714447" s="90"/>
    </row>
    <row r="714448" spans="68:68" customFormat="1">
      <c r="BP714448" s="90"/>
    </row>
    <row r="714449" spans="68:68" customFormat="1">
      <c r="BP714449" s="90"/>
    </row>
    <row r="714450" spans="68:68" customFormat="1">
      <c r="BP714450" s="90"/>
    </row>
    <row r="714451" spans="68:68" customFormat="1">
      <c r="BP714451" s="90"/>
    </row>
    <row r="714452" spans="68:68" customFormat="1">
      <c r="BP714452" s="90"/>
    </row>
    <row r="714453" spans="68:68" customFormat="1">
      <c r="BP714453" s="90"/>
    </row>
    <row r="714454" spans="68:68" customFormat="1">
      <c r="BP714454" s="90"/>
    </row>
    <row r="714455" spans="68:68" customFormat="1">
      <c r="BP714455" s="90"/>
    </row>
    <row r="714456" spans="68:68" customFormat="1">
      <c r="BP714456" s="90"/>
    </row>
    <row r="714457" spans="68:68" customFormat="1">
      <c r="BP714457" s="90"/>
    </row>
    <row r="714458" spans="68:68" customFormat="1">
      <c r="BP714458" s="90"/>
    </row>
    <row r="714459" spans="68:68" customFormat="1">
      <c r="BP714459" s="90"/>
    </row>
    <row r="714460" spans="68:68" customFormat="1">
      <c r="BP714460" s="90"/>
    </row>
    <row r="714461" spans="68:68" customFormat="1">
      <c r="BP714461" s="90"/>
    </row>
    <row r="714462" spans="68:68" customFormat="1">
      <c r="BP714462" s="90"/>
    </row>
    <row r="714463" spans="68:68" customFormat="1">
      <c r="BP714463" s="90"/>
    </row>
    <row r="714464" spans="68:68" customFormat="1">
      <c r="BP714464" s="90"/>
    </row>
    <row r="714465" spans="68:68" customFormat="1">
      <c r="BP714465" s="90"/>
    </row>
    <row r="714466" spans="68:68" customFormat="1">
      <c r="BP714466" s="90"/>
    </row>
    <row r="714467" spans="68:68" customFormat="1">
      <c r="BP714467" s="90"/>
    </row>
    <row r="714468" spans="68:68" customFormat="1">
      <c r="BP714468" s="90"/>
    </row>
    <row r="714469" spans="68:68" customFormat="1">
      <c r="BP714469" s="90"/>
    </row>
    <row r="714470" spans="68:68" customFormat="1">
      <c r="BP714470" s="90"/>
    </row>
    <row r="714471" spans="68:68" customFormat="1">
      <c r="BP714471" s="90"/>
    </row>
    <row r="714472" spans="68:68" customFormat="1">
      <c r="BP714472" s="90"/>
    </row>
    <row r="714473" spans="68:68" customFormat="1">
      <c r="BP714473" s="90"/>
    </row>
    <row r="714474" spans="68:68" customFormat="1">
      <c r="BP714474" s="90"/>
    </row>
    <row r="714475" spans="68:68" customFormat="1">
      <c r="BP714475" s="90"/>
    </row>
    <row r="714476" spans="68:68" customFormat="1">
      <c r="BP714476" s="90"/>
    </row>
    <row r="714477" spans="68:68" customFormat="1">
      <c r="BP714477" s="90"/>
    </row>
    <row r="714478" spans="68:68" customFormat="1">
      <c r="BP714478" s="90"/>
    </row>
    <row r="714479" spans="68:68" customFormat="1">
      <c r="BP714479" s="90"/>
    </row>
    <row r="714480" spans="68:68" customFormat="1">
      <c r="BP714480" s="90"/>
    </row>
    <row r="714481" spans="68:68" customFormat="1">
      <c r="BP714481" s="90"/>
    </row>
    <row r="714482" spans="68:68" customFormat="1">
      <c r="BP714482" s="90"/>
    </row>
    <row r="714483" spans="68:68" customFormat="1">
      <c r="BP714483" s="90"/>
    </row>
    <row r="714484" spans="68:68" customFormat="1">
      <c r="BP714484" s="90"/>
    </row>
    <row r="714485" spans="68:68" customFormat="1">
      <c r="BP714485" s="90"/>
    </row>
    <row r="714486" spans="68:68" customFormat="1">
      <c r="BP714486" s="90"/>
    </row>
    <row r="714487" spans="68:68" customFormat="1">
      <c r="BP714487" s="90"/>
    </row>
    <row r="714488" spans="68:68" customFormat="1">
      <c r="BP714488" s="90"/>
    </row>
    <row r="714489" spans="68:68" customFormat="1">
      <c r="BP714489" s="90"/>
    </row>
    <row r="714490" spans="68:68" customFormat="1">
      <c r="BP714490" s="90"/>
    </row>
    <row r="714491" spans="68:68" customFormat="1">
      <c r="BP714491" s="90"/>
    </row>
    <row r="714492" spans="68:68" customFormat="1">
      <c r="BP714492" s="90"/>
    </row>
    <row r="714493" spans="68:68" customFormat="1">
      <c r="BP714493" s="90"/>
    </row>
    <row r="714494" spans="68:68" customFormat="1">
      <c r="BP714494" s="90"/>
    </row>
    <row r="714495" spans="68:68" customFormat="1">
      <c r="BP714495" s="90"/>
    </row>
    <row r="714496" spans="68:68" customFormat="1">
      <c r="BP714496" s="90"/>
    </row>
    <row r="714497" spans="68:68" customFormat="1">
      <c r="BP714497" s="90"/>
    </row>
    <row r="714498" spans="68:68" customFormat="1">
      <c r="BP714498" s="90"/>
    </row>
    <row r="714499" spans="68:68" customFormat="1">
      <c r="BP714499" s="90"/>
    </row>
    <row r="714500" spans="68:68" customFormat="1">
      <c r="BP714500" s="90"/>
    </row>
    <row r="714501" spans="68:68" customFormat="1">
      <c r="BP714501" s="90"/>
    </row>
    <row r="714502" spans="68:68" customFormat="1">
      <c r="BP714502" s="90"/>
    </row>
    <row r="714503" spans="68:68" customFormat="1">
      <c r="BP714503" s="90"/>
    </row>
    <row r="714504" spans="68:68" customFormat="1">
      <c r="BP714504" s="90"/>
    </row>
    <row r="714505" spans="68:68" customFormat="1">
      <c r="BP714505" s="90"/>
    </row>
    <row r="714506" spans="68:68" customFormat="1">
      <c r="BP714506" s="90"/>
    </row>
    <row r="714507" spans="68:68" customFormat="1">
      <c r="BP714507" s="90"/>
    </row>
    <row r="714508" spans="68:68" customFormat="1">
      <c r="BP714508" s="90"/>
    </row>
    <row r="714509" spans="68:68" customFormat="1">
      <c r="BP714509" s="90"/>
    </row>
    <row r="714510" spans="68:68" customFormat="1">
      <c r="BP714510" s="90"/>
    </row>
    <row r="714511" spans="68:68" customFormat="1">
      <c r="BP714511" s="90"/>
    </row>
    <row r="714512" spans="68:68" customFormat="1">
      <c r="BP714512" s="90"/>
    </row>
    <row r="714513" spans="68:68" customFormat="1">
      <c r="BP714513" s="90"/>
    </row>
    <row r="714514" spans="68:68" customFormat="1">
      <c r="BP714514" s="90"/>
    </row>
    <row r="714515" spans="68:68" customFormat="1">
      <c r="BP714515" s="90"/>
    </row>
    <row r="714516" spans="68:68" customFormat="1">
      <c r="BP714516" s="90"/>
    </row>
    <row r="714517" spans="68:68" customFormat="1">
      <c r="BP714517" s="90"/>
    </row>
    <row r="714518" spans="68:68" customFormat="1">
      <c r="BP714518" s="90"/>
    </row>
    <row r="714519" spans="68:68" customFormat="1">
      <c r="BP714519" s="90"/>
    </row>
    <row r="714520" spans="68:68" customFormat="1">
      <c r="BP714520" s="90"/>
    </row>
    <row r="714521" spans="68:68" customFormat="1">
      <c r="BP714521" s="90"/>
    </row>
    <row r="714522" spans="68:68" customFormat="1">
      <c r="BP714522" s="90"/>
    </row>
    <row r="714523" spans="68:68" customFormat="1">
      <c r="BP714523" s="90"/>
    </row>
    <row r="714524" spans="68:68" customFormat="1">
      <c r="BP714524" s="90"/>
    </row>
    <row r="714525" spans="68:68" customFormat="1">
      <c r="BP714525" s="90"/>
    </row>
    <row r="714526" spans="68:68" customFormat="1">
      <c r="BP714526" s="90"/>
    </row>
    <row r="714527" spans="68:68" customFormat="1">
      <c r="BP714527" s="90"/>
    </row>
    <row r="714528" spans="68:68" customFormat="1">
      <c r="BP714528" s="90"/>
    </row>
    <row r="714529" spans="68:68" customFormat="1">
      <c r="BP714529" s="90"/>
    </row>
    <row r="714530" spans="68:68" customFormat="1">
      <c r="BP714530" s="90"/>
    </row>
    <row r="714531" spans="68:68" customFormat="1">
      <c r="BP714531" s="90"/>
    </row>
    <row r="714532" spans="68:68" customFormat="1">
      <c r="BP714532" s="90"/>
    </row>
    <row r="714533" spans="68:68" customFormat="1">
      <c r="BP714533" s="90"/>
    </row>
    <row r="714534" spans="68:68" customFormat="1">
      <c r="BP714534" s="90"/>
    </row>
    <row r="714535" spans="68:68" customFormat="1">
      <c r="BP714535" s="90"/>
    </row>
    <row r="714536" spans="68:68" customFormat="1">
      <c r="BP714536" s="90"/>
    </row>
    <row r="714537" spans="68:68" customFormat="1">
      <c r="BP714537" s="90"/>
    </row>
    <row r="714538" spans="68:68" customFormat="1">
      <c r="BP714538" s="90"/>
    </row>
    <row r="714539" spans="68:68" customFormat="1">
      <c r="BP714539" s="90"/>
    </row>
    <row r="714540" spans="68:68" customFormat="1">
      <c r="BP714540" s="90"/>
    </row>
    <row r="714541" spans="68:68" customFormat="1">
      <c r="BP714541" s="90"/>
    </row>
    <row r="714542" spans="68:68" customFormat="1">
      <c r="BP714542" s="90"/>
    </row>
    <row r="714543" spans="68:68" customFormat="1">
      <c r="BP714543" s="90"/>
    </row>
    <row r="714544" spans="68:68" customFormat="1">
      <c r="BP714544" s="90"/>
    </row>
    <row r="714545" spans="68:68" customFormat="1">
      <c r="BP714545" s="90"/>
    </row>
    <row r="714546" spans="68:68" customFormat="1">
      <c r="BP714546" s="90"/>
    </row>
    <row r="714547" spans="68:68" customFormat="1">
      <c r="BP714547" s="90"/>
    </row>
    <row r="714548" spans="68:68" customFormat="1">
      <c r="BP714548" s="90"/>
    </row>
    <row r="714549" spans="68:68" customFormat="1">
      <c r="BP714549" s="90"/>
    </row>
    <row r="714550" spans="68:68" customFormat="1">
      <c r="BP714550" s="90"/>
    </row>
    <row r="714551" spans="68:68" customFormat="1">
      <c r="BP714551" s="90"/>
    </row>
    <row r="714552" spans="68:68" customFormat="1">
      <c r="BP714552" s="90"/>
    </row>
    <row r="714553" spans="68:68" customFormat="1">
      <c r="BP714553" s="90"/>
    </row>
    <row r="714554" spans="68:68" customFormat="1">
      <c r="BP714554" s="90"/>
    </row>
    <row r="714555" spans="68:68" customFormat="1">
      <c r="BP714555" s="90"/>
    </row>
    <row r="714556" spans="68:68" customFormat="1">
      <c r="BP714556" s="90"/>
    </row>
    <row r="714557" spans="68:68" customFormat="1">
      <c r="BP714557" s="90"/>
    </row>
    <row r="714558" spans="68:68" customFormat="1">
      <c r="BP714558" s="90"/>
    </row>
    <row r="714559" spans="68:68" customFormat="1">
      <c r="BP714559" s="90"/>
    </row>
    <row r="714560" spans="68:68" customFormat="1">
      <c r="BP714560" s="90"/>
    </row>
    <row r="714561" spans="68:68" customFormat="1">
      <c r="BP714561" s="90"/>
    </row>
    <row r="714562" spans="68:68" customFormat="1">
      <c r="BP714562" s="90"/>
    </row>
    <row r="714563" spans="68:68" customFormat="1">
      <c r="BP714563" s="90"/>
    </row>
    <row r="714564" spans="68:68" customFormat="1">
      <c r="BP714564" s="90"/>
    </row>
    <row r="714565" spans="68:68" customFormat="1">
      <c r="BP714565" s="90"/>
    </row>
    <row r="714566" spans="68:68" customFormat="1">
      <c r="BP714566" s="90"/>
    </row>
    <row r="714567" spans="68:68" customFormat="1">
      <c r="BP714567" s="90"/>
    </row>
    <row r="714568" spans="68:68" customFormat="1">
      <c r="BP714568" s="90"/>
    </row>
    <row r="714569" spans="68:68" customFormat="1">
      <c r="BP714569" s="90"/>
    </row>
    <row r="714570" spans="68:68" customFormat="1">
      <c r="BP714570" s="90"/>
    </row>
    <row r="714571" spans="68:68" customFormat="1">
      <c r="BP714571" s="90"/>
    </row>
    <row r="714572" spans="68:68" customFormat="1">
      <c r="BP714572" s="90"/>
    </row>
    <row r="714573" spans="68:68" customFormat="1">
      <c r="BP714573" s="90"/>
    </row>
    <row r="714574" spans="68:68" customFormat="1">
      <c r="BP714574" s="90"/>
    </row>
    <row r="714575" spans="68:68" customFormat="1">
      <c r="BP714575" s="90"/>
    </row>
    <row r="714576" spans="68:68" customFormat="1">
      <c r="BP714576" s="90"/>
    </row>
    <row r="714577" spans="68:68" customFormat="1">
      <c r="BP714577" s="90"/>
    </row>
    <row r="714578" spans="68:68" customFormat="1">
      <c r="BP714578" s="90"/>
    </row>
    <row r="714579" spans="68:68" customFormat="1">
      <c r="BP714579" s="90"/>
    </row>
    <row r="714580" spans="68:68" customFormat="1">
      <c r="BP714580" s="90"/>
    </row>
    <row r="714581" spans="68:68" customFormat="1">
      <c r="BP714581" s="90"/>
    </row>
    <row r="714582" spans="68:68" customFormat="1">
      <c r="BP714582" s="90"/>
    </row>
    <row r="714583" spans="68:68" customFormat="1">
      <c r="BP714583" s="90"/>
    </row>
    <row r="714584" spans="68:68" customFormat="1">
      <c r="BP714584" s="90"/>
    </row>
    <row r="714585" spans="68:68" customFormat="1">
      <c r="BP714585" s="90"/>
    </row>
    <row r="714586" spans="68:68" customFormat="1">
      <c r="BP714586" s="90"/>
    </row>
    <row r="714587" spans="68:68" customFormat="1">
      <c r="BP714587" s="90"/>
    </row>
    <row r="714588" spans="68:68" customFormat="1">
      <c r="BP714588" s="90"/>
    </row>
    <row r="714589" spans="68:68" customFormat="1">
      <c r="BP714589" s="90"/>
    </row>
    <row r="714590" spans="68:68" customFormat="1">
      <c r="BP714590" s="90"/>
    </row>
    <row r="714591" spans="68:68" customFormat="1">
      <c r="BP714591" s="90"/>
    </row>
    <row r="714592" spans="68:68" customFormat="1">
      <c r="BP714592" s="90"/>
    </row>
    <row r="714593" spans="68:68" customFormat="1">
      <c r="BP714593" s="90"/>
    </row>
    <row r="714594" spans="68:68" customFormat="1">
      <c r="BP714594" s="90"/>
    </row>
    <row r="714595" spans="68:68" customFormat="1">
      <c r="BP714595" s="90"/>
    </row>
    <row r="714596" spans="68:68" customFormat="1">
      <c r="BP714596" s="90"/>
    </row>
    <row r="714597" spans="68:68" customFormat="1">
      <c r="BP714597" s="90"/>
    </row>
    <row r="714598" spans="68:68" customFormat="1">
      <c r="BP714598" s="90"/>
    </row>
    <row r="714599" spans="68:68" customFormat="1">
      <c r="BP714599" s="90"/>
    </row>
    <row r="714600" spans="68:68" customFormat="1">
      <c r="BP714600" s="90"/>
    </row>
    <row r="714601" spans="68:68" customFormat="1">
      <c r="BP714601" s="90"/>
    </row>
    <row r="714602" spans="68:68" customFormat="1">
      <c r="BP714602" s="90"/>
    </row>
    <row r="714603" spans="68:68" customFormat="1">
      <c r="BP714603" s="90"/>
    </row>
    <row r="714604" spans="68:68" customFormat="1">
      <c r="BP714604" s="90"/>
    </row>
    <row r="714605" spans="68:68" customFormat="1">
      <c r="BP714605" s="90"/>
    </row>
    <row r="714606" spans="68:68" customFormat="1">
      <c r="BP714606" s="90"/>
    </row>
    <row r="714607" spans="68:68" customFormat="1">
      <c r="BP714607" s="90"/>
    </row>
    <row r="714608" spans="68:68" customFormat="1">
      <c r="BP714608" s="90"/>
    </row>
    <row r="714609" spans="68:68" customFormat="1">
      <c r="BP714609" s="90"/>
    </row>
    <row r="714610" spans="68:68" customFormat="1">
      <c r="BP714610" s="90"/>
    </row>
    <row r="714611" spans="68:68" customFormat="1">
      <c r="BP714611" s="90"/>
    </row>
    <row r="714612" spans="68:68" customFormat="1">
      <c r="BP714612" s="90"/>
    </row>
    <row r="714613" spans="68:68" customFormat="1">
      <c r="BP714613" s="90"/>
    </row>
    <row r="714614" spans="68:68" customFormat="1">
      <c r="BP714614" s="90"/>
    </row>
    <row r="714615" spans="68:68" customFormat="1">
      <c r="BP714615" s="90"/>
    </row>
    <row r="714616" spans="68:68" customFormat="1">
      <c r="BP714616" s="90"/>
    </row>
    <row r="714617" spans="68:68" customFormat="1">
      <c r="BP714617" s="90"/>
    </row>
    <row r="714618" spans="68:68" customFormat="1">
      <c r="BP714618" s="90"/>
    </row>
    <row r="714619" spans="68:68" customFormat="1">
      <c r="BP714619" s="90"/>
    </row>
    <row r="714620" spans="68:68" customFormat="1">
      <c r="BP714620" s="90"/>
    </row>
    <row r="714621" spans="68:68" customFormat="1">
      <c r="BP714621" s="90"/>
    </row>
    <row r="714622" spans="68:68" customFormat="1">
      <c r="BP714622" s="90"/>
    </row>
    <row r="714623" spans="68:68" customFormat="1">
      <c r="BP714623" s="90"/>
    </row>
    <row r="714624" spans="68:68" customFormat="1">
      <c r="BP714624" s="90"/>
    </row>
    <row r="714625" spans="68:68" customFormat="1">
      <c r="BP714625" s="90"/>
    </row>
    <row r="714626" spans="68:68" customFormat="1">
      <c r="BP714626" s="90"/>
    </row>
    <row r="714627" spans="68:68" customFormat="1">
      <c r="BP714627" s="90"/>
    </row>
    <row r="714628" spans="68:68" customFormat="1">
      <c r="BP714628" s="90"/>
    </row>
    <row r="714629" spans="68:68" customFormat="1">
      <c r="BP714629" s="90"/>
    </row>
    <row r="714630" spans="68:68" customFormat="1">
      <c r="BP714630" s="90"/>
    </row>
    <row r="714631" spans="68:68" customFormat="1">
      <c r="BP714631" s="90"/>
    </row>
    <row r="714632" spans="68:68" customFormat="1">
      <c r="BP714632" s="90"/>
    </row>
    <row r="714633" spans="68:68" customFormat="1">
      <c r="BP714633" s="90"/>
    </row>
    <row r="714634" spans="68:68" customFormat="1">
      <c r="BP714634" s="90"/>
    </row>
    <row r="714635" spans="68:68" customFormat="1">
      <c r="BP714635" s="90"/>
    </row>
    <row r="714636" spans="68:68" customFormat="1">
      <c r="BP714636" s="90"/>
    </row>
    <row r="714637" spans="68:68" customFormat="1">
      <c r="BP714637" s="90"/>
    </row>
    <row r="714638" spans="68:68" customFormat="1">
      <c r="BP714638" s="90"/>
    </row>
    <row r="714639" spans="68:68" customFormat="1">
      <c r="BP714639" s="90"/>
    </row>
    <row r="714640" spans="68:68" customFormat="1">
      <c r="BP714640" s="90"/>
    </row>
    <row r="714641" spans="68:68" customFormat="1">
      <c r="BP714641" s="90"/>
    </row>
    <row r="714642" spans="68:68" customFormat="1">
      <c r="BP714642" s="90"/>
    </row>
    <row r="714643" spans="68:68" customFormat="1">
      <c r="BP714643" s="90"/>
    </row>
    <row r="714644" spans="68:68" customFormat="1">
      <c r="BP714644" s="90"/>
    </row>
    <row r="714645" spans="68:68" customFormat="1">
      <c r="BP714645" s="90"/>
    </row>
    <row r="714646" spans="68:68" customFormat="1">
      <c r="BP714646" s="90"/>
    </row>
    <row r="714647" spans="68:68" customFormat="1">
      <c r="BP714647" s="90"/>
    </row>
    <row r="714648" spans="68:68" customFormat="1">
      <c r="BP714648" s="90"/>
    </row>
    <row r="714649" spans="68:68" customFormat="1">
      <c r="BP714649" s="90"/>
    </row>
    <row r="714650" spans="68:68" customFormat="1">
      <c r="BP714650" s="90"/>
    </row>
    <row r="714651" spans="68:68" customFormat="1">
      <c r="BP714651" s="90"/>
    </row>
    <row r="714652" spans="68:68" customFormat="1">
      <c r="BP714652" s="90"/>
    </row>
    <row r="714653" spans="68:68" customFormat="1">
      <c r="BP714653" s="90"/>
    </row>
    <row r="714654" spans="68:68" customFormat="1">
      <c r="BP714654" s="90"/>
    </row>
    <row r="714655" spans="68:68" customFormat="1">
      <c r="BP714655" s="90"/>
    </row>
    <row r="714656" spans="68:68" customFormat="1">
      <c r="BP714656" s="90"/>
    </row>
    <row r="714657" spans="68:68" customFormat="1">
      <c r="BP714657" s="90"/>
    </row>
    <row r="714658" spans="68:68" customFormat="1">
      <c r="BP714658" s="90"/>
    </row>
    <row r="714659" spans="68:68" customFormat="1">
      <c r="BP714659" s="90"/>
    </row>
    <row r="714660" spans="68:68" customFormat="1">
      <c r="BP714660" s="90"/>
    </row>
    <row r="714661" spans="68:68" customFormat="1">
      <c r="BP714661" s="90"/>
    </row>
    <row r="714662" spans="68:68" customFormat="1">
      <c r="BP714662" s="90"/>
    </row>
    <row r="714663" spans="68:68" customFormat="1">
      <c r="BP714663" s="90"/>
    </row>
    <row r="714664" spans="68:68" customFormat="1">
      <c r="BP714664" s="90"/>
    </row>
    <row r="714665" spans="68:68" customFormat="1">
      <c r="BP714665" s="90"/>
    </row>
    <row r="714666" spans="68:68" customFormat="1">
      <c r="BP714666" s="90"/>
    </row>
    <row r="714667" spans="68:68" customFormat="1">
      <c r="BP714667" s="90"/>
    </row>
    <row r="714668" spans="68:68" customFormat="1">
      <c r="BP714668" s="90"/>
    </row>
    <row r="714669" spans="68:68" customFormat="1">
      <c r="BP714669" s="90"/>
    </row>
    <row r="714670" spans="68:68" customFormat="1">
      <c r="BP714670" s="90"/>
    </row>
    <row r="714671" spans="68:68" customFormat="1">
      <c r="BP714671" s="90"/>
    </row>
    <row r="714672" spans="68:68" customFormat="1">
      <c r="BP714672" s="90"/>
    </row>
    <row r="714673" spans="68:68" customFormat="1">
      <c r="BP714673" s="90"/>
    </row>
    <row r="714674" spans="68:68" customFormat="1">
      <c r="BP714674" s="90"/>
    </row>
    <row r="714675" spans="68:68" customFormat="1">
      <c r="BP714675" s="90"/>
    </row>
    <row r="714676" spans="68:68" customFormat="1">
      <c r="BP714676" s="90"/>
    </row>
    <row r="714677" spans="68:68" customFormat="1">
      <c r="BP714677" s="90"/>
    </row>
    <row r="714678" spans="68:68" customFormat="1">
      <c r="BP714678" s="90"/>
    </row>
    <row r="714679" spans="68:68" customFormat="1">
      <c r="BP714679" s="90"/>
    </row>
    <row r="714680" spans="68:68" customFormat="1">
      <c r="BP714680" s="90"/>
    </row>
    <row r="714681" spans="68:68" customFormat="1">
      <c r="BP714681" s="90"/>
    </row>
    <row r="714682" spans="68:68" customFormat="1">
      <c r="BP714682" s="90"/>
    </row>
    <row r="714683" spans="68:68" customFormat="1">
      <c r="BP714683" s="90"/>
    </row>
    <row r="714684" spans="68:68" customFormat="1">
      <c r="BP714684" s="90"/>
    </row>
    <row r="714685" spans="68:68" customFormat="1">
      <c r="BP714685" s="90"/>
    </row>
    <row r="714686" spans="68:68" customFormat="1">
      <c r="BP714686" s="90"/>
    </row>
    <row r="714687" spans="68:68" customFormat="1">
      <c r="BP714687" s="90"/>
    </row>
    <row r="714688" spans="68:68" customFormat="1">
      <c r="BP714688" s="90"/>
    </row>
    <row r="714689" spans="68:68" customFormat="1">
      <c r="BP714689" s="90"/>
    </row>
    <row r="714690" spans="68:68" customFormat="1">
      <c r="BP714690" s="90"/>
    </row>
    <row r="714691" spans="68:68" customFormat="1">
      <c r="BP714691" s="90"/>
    </row>
    <row r="714692" spans="68:68" customFormat="1">
      <c r="BP714692" s="90"/>
    </row>
    <row r="714693" spans="68:68" customFormat="1">
      <c r="BP714693" s="90"/>
    </row>
    <row r="714694" spans="68:68" customFormat="1">
      <c r="BP714694" s="90"/>
    </row>
    <row r="714695" spans="68:68" customFormat="1">
      <c r="BP714695" s="90"/>
    </row>
    <row r="714696" spans="68:68" customFormat="1">
      <c r="BP714696" s="90"/>
    </row>
    <row r="714697" spans="68:68" customFormat="1">
      <c r="BP714697" s="90"/>
    </row>
    <row r="714698" spans="68:68" customFormat="1">
      <c r="BP714698" s="90"/>
    </row>
    <row r="714699" spans="68:68" customFormat="1">
      <c r="BP714699" s="90"/>
    </row>
    <row r="714700" spans="68:68" customFormat="1">
      <c r="BP714700" s="90"/>
    </row>
    <row r="714701" spans="68:68" customFormat="1">
      <c r="BP714701" s="90"/>
    </row>
    <row r="714702" spans="68:68" customFormat="1">
      <c r="BP714702" s="90"/>
    </row>
    <row r="714703" spans="68:68" customFormat="1">
      <c r="BP714703" s="90"/>
    </row>
    <row r="714704" spans="68:68" customFormat="1">
      <c r="BP714704" s="90"/>
    </row>
    <row r="714705" spans="68:68" customFormat="1">
      <c r="BP714705" s="90"/>
    </row>
    <row r="714706" spans="68:68" customFormat="1">
      <c r="BP714706" s="90"/>
    </row>
    <row r="714707" spans="68:68" customFormat="1">
      <c r="BP714707" s="90"/>
    </row>
    <row r="714708" spans="68:68" customFormat="1">
      <c r="BP714708" s="90"/>
    </row>
    <row r="714709" spans="68:68" customFormat="1">
      <c r="BP714709" s="90"/>
    </row>
    <row r="714710" spans="68:68" customFormat="1">
      <c r="BP714710" s="90"/>
    </row>
    <row r="714711" spans="68:68" customFormat="1">
      <c r="BP714711" s="90"/>
    </row>
    <row r="714712" spans="68:68" customFormat="1">
      <c r="BP714712" s="90"/>
    </row>
    <row r="714713" spans="68:68" customFormat="1">
      <c r="BP714713" s="90"/>
    </row>
    <row r="714714" spans="68:68" customFormat="1">
      <c r="BP714714" s="90"/>
    </row>
    <row r="714715" spans="68:68" customFormat="1">
      <c r="BP714715" s="90"/>
    </row>
    <row r="714716" spans="68:68" customFormat="1">
      <c r="BP714716" s="90"/>
    </row>
    <row r="714717" spans="68:68" customFormat="1">
      <c r="BP714717" s="90"/>
    </row>
    <row r="714718" spans="68:68" customFormat="1">
      <c r="BP714718" s="90"/>
    </row>
    <row r="714719" spans="68:68" customFormat="1">
      <c r="BP714719" s="90"/>
    </row>
    <row r="714720" spans="68:68" customFormat="1">
      <c r="BP714720" s="90"/>
    </row>
    <row r="714721" spans="68:68" customFormat="1">
      <c r="BP714721" s="90"/>
    </row>
    <row r="714722" spans="68:68" customFormat="1">
      <c r="BP714722" s="90"/>
    </row>
    <row r="714723" spans="68:68" customFormat="1">
      <c r="BP714723" s="90"/>
    </row>
    <row r="714724" spans="68:68" customFormat="1">
      <c r="BP714724" s="90"/>
    </row>
    <row r="714725" spans="68:68" customFormat="1">
      <c r="BP714725" s="90"/>
    </row>
    <row r="714726" spans="68:68" customFormat="1">
      <c r="BP714726" s="90"/>
    </row>
    <row r="714727" spans="68:68" customFormat="1">
      <c r="BP714727" s="90"/>
    </row>
    <row r="714728" spans="68:68" customFormat="1">
      <c r="BP714728" s="90"/>
    </row>
    <row r="714729" spans="68:68" customFormat="1">
      <c r="BP714729" s="90"/>
    </row>
    <row r="714730" spans="68:68" customFormat="1">
      <c r="BP714730" s="90"/>
    </row>
    <row r="714731" spans="68:68" customFormat="1">
      <c r="BP714731" s="90"/>
    </row>
    <row r="714732" spans="68:68" customFormat="1">
      <c r="BP714732" s="90"/>
    </row>
    <row r="714733" spans="68:68" customFormat="1">
      <c r="BP714733" s="90"/>
    </row>
    <row r="714734" spans="68:68" customFormat="1">
      <c r="BP714734" s="90"/>
    </row>
    <row r="714735" spans="68:68" customFormat="1">
      <c r="BP714735" s="90"/>
    </row>
    <row r="714736" spans="68:68" customFormat="1">
      <c r="BP714736" s="90"/>
    </row>
    <row r="714737" spans="68:68" customFormat="1">
      <c r="BP714737" s="90"/>
    </row>
    <row r="714738" spans="68:68" customFormat="1">
      <c r="BP714738" s="90"/>
    </row>
    <row r="714739" spans="68:68" customFormat="1">
      <c r="BP714739" s="90"/>
    </row>
    <row r="714740" spans="68:68" customFormat="1">
      <c r="BP714740" s="90"/>
    </row>
    <row r="714741" spans="68:68" customFormat="1">
      <c r="BP714741" s="90"/>
    </row>
    <row r="714742" spans="68:68" customFormat="1">
      <c r="BP714742" s="90"/>
    </row>
    <row r="714743" spans="68:68" customFormat="1">
      <c r="BP714743" s="90"/>
    </row>
    <row r="714744" spans="68:68" customFormat="1">
      <c r="BP714744" s="90"/>
    </row>
    <row r="714745" spans="68:68" customFormat="1">
      <c r="BP714745" s="90"/>
    </row>
    <row r="714746" spans="68:68" customFormat="1">
      <c r="BP714746" s="90"/>
    </row>
    <row r="714747" spans="68:68" customFormat="1">
      <c r="BP714747" s="90"/>
    </row>
    <row r="714748" spans="68:68" customFormat="1">
      <c r="BP714748" s="90"/>
    </row>
    <row r="714749" spans="68:68" customFormat="1">
      <c r="BP714749" s="90"/>
    </row>
    <row r="714750" spans="68:68" customFormat="1">
      <c r="BP714750" s="90"/>
    </row>
    <row r="714751" spans="68:68" customFormat="1">
      <c r="BP714751" s="90"/>
    </row>
    <row r="714752" spans="68:68" customFormat="1">
      <c r="BP714752" s="90"/>
    </row>
    <row r="714753" spans="68:68" customFormat="1">
      <c r="BP714753" s="90"/>
    </row>
    <row r="714754" spans="68:68" customFormat="1">
      <c r="BP714754" s="90"/>
    </row>
    <row r="714755" spans="68:68" customFormat="1">
      <c r="BP714755" s="90"/>
    </row>
    <row r="714756" spans="68:68" customFormat="1">
      <c r="BP714756" s="90"/>
    </row>
    <row r="714757" spans="68:68" customFormat="1">
      <c r="BP714757" s="90"/>
    </row>
    <row r="714758" spans="68:68" customFormat="1">
      <c r="BP714758" s="90"/>
    </row>
    <row r="714759" spans="68:68" customFormat="1">
      <c r="BP714759" s="90"/>
    </row>
    <row r="714760" spans="68:68" customFormat="1">
      <c r="BP714760" s="90"/>
    </row>
    <row r="714761" spans="68:68" customFormat="1">
      <c r="BP714761" s="90"/>
    </row>
    <row r="714762" spans="68:68" customFormat="1">
      <c r="BP714762" s="90"/>
    </row>
    <row r="714763" spans="68:68" customFormat="1">
      <c r="BP714763" s="90"/>
    </row>
    <row r="714764" spans="68:68" customFormat="1">
      <c r="BP714764" s="90"/>
    </row>
    <row r="714765" spans="68:68" customFormat="1">
      <c r="BP714765" s="90"/>
    </row>
    <row r="714766" spans="68:68" customFormat="1">
      <c r="BP714766" s="90"/>
    </row>
    <row r="714767" spans="68:68" customFormat="1">
      <c r="BP714767" s="90"/>
    </row>
    <row r="714768" spans="68:68" customFormat="1">
      <c r="BP714768" s="90"/>
    </row>
    <row r="714769" spans="68:68" customFormat="1">
      <c r="BP714769" s="90"/>
    </row>
    <row r="714770" spans="68:68" customFormat="1">
      <c r="BP714770" s="90"/>
    </row>
    <row r="714771" spans="68:68" customFormat="1">
      <c r="BP714771" s="90"/>
    </row>
    <row r="714772" spans="68:68" customFormat="1">
      <c r="BP714772" s="90"/>
    </row>
    <row r="714773" spans="68:68" customFormat="1">
      <c r="BP714773" s="90"/>
    </row>
    <row r="714774" spans="68:68" customFormat="1">
      <c r="BP714774" s="90"/>
    </row>
    <row r="714775" spans="68:68" customFormat="1">
      <c r="BP714775" s="90"/>
    </row>
    <row r="714776" spans="68:68" customFormat="1">
      <c r="BP714776" s="90"/>
    </row>
    <row r="714777" spans="68:68" customFormat="1">
      <c r="BP714777" s="90"/>
    </row>
    <row r="714778" spans="68:68" customFormat="1">
      <c r="BP714778" s="90"/>
    </row>
    <row r="714779" spans="68:68" customFormat="1">
      <c r="BP714779" s="90"/>
    </row>
    <row r="714780" spans="68:68" customFormat="1">
      <c r="BP714780" s="90"/>
    </row>
    <row r="714781" spans="68:68" customFormat="1">
      <c r="BP714781" s="90"/>
    </row>
    <row r="714782" spans="68:68" customFormat="1">
      <c r="BP714782" s="90"/>
    </row>
    <row r="714783" spans="68:68" customFormat="1">
      <c r="BP714783" s="90"/>
    </row>
    <row r="714784" spans="68:68" customFormat="1">
      <c r="BP714784" s="90"/>
    </row>
    <row r="714785" spans="68:68" customFormat="1">
      <c r="BP714785" s="90"/>
    </row>
    <row r="714786" spans="68:68" customFormat="1">
      <c r="BP714786" s="90"/>
    </row>
    <row r="714787" spans="68:68" customFormat="1">
      <c r="BP714787" s="90"/>
    </row>
    <row r="714788" spans="68:68" customFormat="1">
      <c r="BP714788" s="90"/>
    </row>
    <row r="714789" spans="68:68" customFormat="1">
      <c r="BP714789" s="90"/>
    </row>
    <row r="714790" spans="68:68" customFormat="1">
      <c r="BP714790" s="90"/>
    </row>
    <row r="714791" spans="68:68" customFormat="1">
      <c r="BP714791" s="90"/>
    </row>
    <row r="714792" spans="68:68" customFormat="1">
      <c r="BP714792" s="90"/>
    </row>
    <row r="714793" spans="68:68" customFormat="1">
      <c r="BP714793" s="90"/>
    </row>
    <row r="714794" spans="68:68" customFormat="1">
      <c r="BP714794" s="90"/>
    </row>
    <row r="714795" spans="68:68" customFormat="1">
      <c r="BP714795" s="90"/>
    </row>
    <row r="714796" spans="68:68" customFormat="1">
      <c r="BP714796" s="90"/>
    </row>
    <row r="714797" spans="68:68" customFormat="1">
      <c r="BP714797" s="90"/>
    </row>
    <row r="714798" spans="68:68" customFormat="1">
      <c r="BP714798" s="90"/>
    </row>
    <row r="714799" spans="68:68" customFormat="1">
      <c r="BP714799" s="90"/>
    </row>
    <row r="714800" spans="68:68" customFormat="1">
      <c r="BP714800" s="90"/>
    </row>
    <row r="714801" spans="68:68" customFormat="1">
      <c r="BP714801" s="90"/>
    </row>
    <row r="714802" spans="68:68" customFormat="1">
      <c r="BP714802" s="90"/>
    </row>
    <row r="714803" spans="68:68" customFormat="1">
      <c r="BP714803" s="90"/>
    </row>
    <row r="714804" spans="68:68" customFormat="1">
      <c r="BP714804" s="90"/>
    </row>
    <row r="714805" spans="68:68" customFormat="1">
      <c r="BP714805" s="90"/>
    </row>
    <row r="714806" spans="68:68" customFormat="1">
      <c r="BP714806" s="90"/>
    </row>
    <row r="714807" spans="68:68" customFormat="1">
      <c r="BP714807" s="90"/>
    </row>
    <row r="714808" spans="68:68" customFormat="1">
      <c r="BP714808" s="90"/>
    </row>
    <row r="714809" spans="68:68" customFormat="1">
      <c r="BP714809" s="90"/>
    </row>
    <row r="714810" spans="68:68" customFormat="1">
      <c r="BP714810" s="90"/>
    </row>
    <row r="714811" spans="68:68" customFormat="1">
      <c r="BP714811" s="90"/>
    </row>
    <row r="714812" spans="68:68" customFormat="1">
      <c r="BP714812" s="90"/>
    </row>
    <row r="714813" spans="68:68" customFormat="1">
      <c r="BP714813" s="90"/>
    </row>
    <row r="714814" spans="68:68" customFormat="1">
      <c r="BP714814" s="90"/>
    </row>
    <row r="714815" spans="68:68" customFormat="1">
      <c r="BP714815" s="90"/>
    </row>
    <row r="714816" spans="68:68" customFormat="1">
      <c r="BP714816" s="90"/>
    </row>
    <row r="714817" spans="68:68" customFormat="1">
      <c r="BP714817" s="90"/>
    </row>
    <row r="714818" spans="68:68" customFormat="1">
      <c r="BP714818" s="90"/>
    </row>
    <row r="714819" spans="68:68" customFormat="1">
      <c r="BP714819" s="90"/>
    </row>
    <row r="714820" spans="68:68" customFormat="1">
      <c r="BP714820" s="90"/>
    </row>
    <row r="714821" spans="68:68" customFormat="1">
      <c r="BP714821" s="90"/>
    </row>
    <row r="714822" spans="68:68" customFormat="1">
      <c r="BP714822" s="90"/>
    </row>
    <row r="714823" spans="68:68" customFormat="1">
      <c r="BP714823" s="90"/>
    </row>
    <row r="714824" spans="68:68" customFormat="1">
      <c r="BP714824" s="90"/>
    </row>
    <row r="714825" spans="68:68" customFormat="1">
      <c r="BP714825" s="90"/>
    </row>
    <row r="714826" spans="68:68" customFormat="1">
      <c r="BP714826" s="90"/>
    </row>
    <row r="714827" spans="68:68" customFormat="1">
      <c r="BP714827" s="90"/>
    </row>
    <row r="714828" spans="68:68" customFormat="1">
      <c r="BP714828" s="90"/>
    </row>
    <row r="714829" spans="68:68" customFormat="1">
      <c r="BP714829" s="90"/>
    </row>
    <row r="714830" spans="68:68" customFormat="1">
      <c r="BP714830" s="90"/>
    </row>
    <row r="714831" spans="68:68" customFormat="1">
      <c r="BP714831" s="90"/>
    </row>
    <row r="714832" spans="68:68" customFormat="1">
      <c r="BP714832" s="90"/>
    </row>
    <row r="714833" spans="68:68" customFormat="1">
      <c r="BP714833" s="90"/>
    </row>
    <row r="714834" spans="68:68" customFormat="1">
      <c r="BP714834" s="90"/>
    </row>
    <row r="714835" spans="68:68" customFormat="1">
      <c r="BP714835" s="90"/>
    </row>
    <row r="714836" spans="68:68" customFormat="1">
      <c r="BP714836" s="90"/>
    </row>
    <row r="714837" spans="68:68" customFormat="1">
      <c r="BP714837" s="90"/>
    </row>
    <row r="714838" spans="68:68" customFormat="1">
      <c r="BP714838" s="90"/>
    </row>
    <row r="714839" spans="68:68" customFormat="1">
      <c r="BP714839" s="90"/>
    </row>
    <row r="714840" spans="68:68" customFormat="1">
      <c r="BP714840" s="90"/>
    </row>
    <row r="714841" spans="68:68" customFormat="1">
      <c r="BP714841" s="90"/>
    </row>
    <row r="714842" spans="68:68" customFormat="1">
      <c r="BP714842" s="90"/>
    </row>
    <row r="714843" spans="68:68" customFormat="1">
      <c r="BP714843" s="90"/>
    </row>
    <row r="714844" spans="68:68" customFormat="1">
      <c r="BP714844" s="90"/>
    </row>
    <row r="714845" spans="68:68" customFormat="1">
      <c r="BP714845" s="90"/>
    </row>
    <row r="714846" spans="68:68" customFormat="1">
      <c r="BP714846" s="90"/>
    </row>
    <row r="714847" spans="68:68" customFormat="1">
      <c r="BP714847" s="90"/>
    </row>
    <row r="714848" spans="68:68" customFormat="1">
      <c r="BP714848" s="90"/>
    </row>
    <row r="714849" spans="68:68" customFormat="1">
      <c r="BP714849" s="90"/>
    </row>
    <row r="714850" spans="68:68" customFormat="1">
      <c r="BP714850" s="90"/>
    </row>
    <row r="714851" spans="68:68" customFormat="1">
      <c r="BP714851" s="90"/>
    </row>
    <row r="714852" spans="68:68" customFormat="1">
      <c r="BP714852" s="90"/>
    </row>
    <row r="714853" spans="68:68" customFormat="1">
      <c r="BP714853" s="90"/>
    </row>
    <row r="714854" spans="68:68" customFormat="1">
      <c r="BP714854" s="90"/>
    </row>
    <row r="714855" spans="68:68" customFormat="1">
      <c r="BP714855" s="90"/>
    </row>
    <row r="714856" spans="68:68" customFormat="1">
      <c r="BP714856" s="90"/>
    </row>
    <row r="714857" spans="68:68" customFormat="1">
      <c r="BP714857" s="90"/>
    </row>
    <row r="714858" spans="68:68" customFormat="1">
      <c r="BP714858" s="90"/>
    </row>
    <row r="714859" spans="68:68" customFormat="1">
      <c r="BP714859" s="90"/>
    </row>
    <row r="714860" spans="68:68" customFormat="1">
      <c r="BP714860" s="90"/>
    </row>
    <row r="714861" spans="68:68" customFormat="1">
      <c r="BP714861" s="90"/>
    </row>
    <row r="714862" spans="68:68" customFormat="1">
      <c r="BP714862" s="90"/>
    </row>
    <row r="714863" spans="68:68" customFormat="1">
      <c r="BP714863" s="90"/>
    </row>
    <row r="714864" spans="68:68" customFormat="1">
      <c r="BP714864" s="90"/>
    </row>
    <row r="714865" spans="68:68" customFormat="1">
      <c r="BP714865" s="90"/>
    </row>
    <row r="714866" spans="68:68" customFormat="1">
      <c r="BP714866" s="90"/>
    </row>
    <row r="714867" spans="68:68" customFormat="1">
      <c r="BP714867" s="90"/>
    </row>
    <row r="714868" spans="68:68" customFormat="1">
      <c r="BP714868" s="90"/>
    </row>
    <row r="714869" spans="68:68" customFormat="1">
      <c r="BP714869" s="90"/>
    </row>
    <row r="714870" spans="68:68" customFormat="1">
      <c r="BP714870" s="90"/>
    </row>
    <row r="714871" spans="68:68" customFormat="1">
      <c r="BP714871" s="90"/>
    </row>
    <row r="714872" spans="68:68" customFormat="1">
      <c r="BP714872" s="90"/>
    </row>
    <row r="714873" spans="68:68" customFormat="1">
      <c r="BP714873" s="90"/>
    </row>
    <row r="714874" spans="68:68" customFormat="1">
      <c r="BP714874" s="90"/>
    </row>
    <row r="714875" spans="68:68" customFormat="1">
      <c r="BP714875" s="90"/>
    </row>
    <row r="714876" spans="68:68" customFormat="1">
      <c r="BP714876" s="90"/>
    </row>
    <row r="714877" spans="68:68" customFormat="1">
      <c r="BP714877" s="90"/>
    </row>
    <row r="714878" spans="68:68" customFormat="1">
      <c r="BP714878" s="90"/>
    </row>
    <row r="714879" spans="68:68" customFormat="1">
      <c r="BP714879" s="90"/>
    </row>
    <row r="714880" spans="68:68" customFormat="1">
      <c r="BP714880" s="90"/>
    </row>
    <row r="714881" spans="68:68" customFormat="1">
      <c r="BP714881" s="90"/>
    </row>
    <row r="714882" spans="68:68" customFormat="1">
      <c r="BP714882" s="90"/>
    </row>
    <row r="714883" spans="68:68" customFormat="1">
      <c r="BP714883" s="90"/>
    </row>
    <row r="714884" spans="68:68" customFormat="1">
      <c r="BP714884" s="90"/>
    </row>
    <row r="714885" spans="68:68" customFormat="1">
      <c r="BP714885" s="90"/>
    </row>
    <row r="714886" spans="68:68" customFormat="1">
      <c r="BP714886" s="90"/>
    </row>
    <row r="714887" spans="68:68" customFormat="1">
      <c r="BP714887" s="90"/>
    </row>
    <row r="714888" spans="68:68" customFormat="1">
      <c r="BP714888" s="90"/>
    </row>
    <row r="714889" spans="68:68" customFormat="1">
      <c r="BP714889" s="90"/>
    </row>
    <row r="714890" spans="68:68" customFormat="1">
      <c r="BP714890" s="90"/>
    </row>
    <row r="714891" spans="68:68" customFormat="1">
      <c r="BP714891" s="90"/>
    </row>
    <row r="714892" spans="68:68" customFormat="1">
      <c r="BP714892" s="90"/>
    </row>
    <row r="714893" spans="68:68" customFormat="1">
      <c r="BP714893" s="90"/>
    </row>
    <row r="714894" spans="68:68" customFormat="1">
      <c r="BP714894" s="90"/>
    </row>
    <row r="714895" spans="68:68" customFormat="1">
      <c r="BP714895" s="90"/>
    </row>
    <row r="714896" spans="68:68" customFormat="1">
      <c r="BP714896" s="90"/>
    </row>
    <row r="714897" spans="68:68" customFormat="1">
      <c r="BP714897" s="90"/>
    </row>
    <row r="714898" spans="68:68" customFormat="1">
      <c r="BP714898" s="90"/>
    </row>
    <row r="714899" spans="68:68" customFormat="1">
      <c r="BP714899" s="90"/>
    </row>
    <row r="714900" spans="68:68" customFormat="1">
      <c r="BP714900" s="90"/>
    </row>
    <row r="714901" spans="68:68" customFormat="1">
      <c r="BP714901" s="90"/>
    </row>
    <row r="714902" spans="68:68" customFormat="1">
      <c r="BP714902" s="90"/>
    </row>
    <row r="714903" spans="68:68" customFormat="1">
      <c r="BP714903" s="90"/>
    </row>
    <row r="714904" spans="68:68" customFormat="1">
      <c r="BP714904" s="90"/>
    </row>
    <row r="714905" spans="68:68" customFormat="1">
      <c r="BP714905" s="90"/>
    </row>
    <row r="714906" spans="68:68" customFormat="1">
      <c r="BP714906" s="90"/>
    </row>
    <row r="714907" spans="68:68" customFormat="1">
      <c r="BP714907" s="90"/>
    </row>
    <row r="714908" spans="68:68" customFormat="1">
      <c r="BP714908" s="90"/>
    </row>
    <row r="714909" spans="68:68" customFormat="1">
      <c r="BP714909" s="90"/>
    </row>
    <row r="714910" spans="68:68" customFormat="1">
      <c r="BP714910" s="90"/>
    </row>
    <row r="714911" spans="68:68" customFormat="1">
      <c r="BP714911" s="90"/>
    </row>
    <row r="714912" spans="68:68" customFormat="1">
      <c r="BP714912" s="90"/>
    </row>
    <row r="714913" spans="68:68" customFormat="1">
      <c r="BP714913" s="90"/>
    </row>
    <row r="714914" spans="68:68" customFormat="1">
      <c r="BP714914" s="90"/>
    </row>
    <row r="714915" spans="68:68" customFormat="1">
      <c r="BP714915" s="90"/>
    </row>
    <row r="714916" spans="68:68" customFormat="1">
      <c r="BP714916" s="90"/>
    </row>
    <row r="714917" spans="68:68" customFormat="1">
      <c r="BP714917" s="90"/>
    </row>
    <row r="714918" spans="68:68" customFormat="1">
      <c r="BP714918" s="90"/>
    </row>
    <row r="714919" spans="68:68" customFormat="1">
      <c r="BP714919" s="90"/>
    </row>
    <row r="714920" spans="68:68" customFormat="1">
      <c r="BP714920" s="90"/>
    </row>
    <row r="714921" spans="68:68" customFormat="1">
      <c r="BP714921" s="90"/>
    </row>
    <row r="714922" spans="68:68" customFormat="1">
      <c r="BP714922" s="90"/>
    </row>
    <row r="714923" spans="68:68" customFormat="1">
      <c r="BP714923" s="90"/>
    </row>
    <row r="714924" spans="68:68" customFormat="1">
      <c r="BP714924" s="90"/>
    </row>
    <row r="714925" spans="68:68" customFormat="1">
      <c r="BP714925" s="90"/>
    </row>
    <row r="714926" spans="68:68" customFormat="1">
      <c r="BP714926" s="90"/>
    </row>
    <row r="714927" spans="68:68" customFormat="1">
      <c r="BP714927" s="90"/>
    </row>
    <row r="714928" spans="68:68" customFormat="1">
      <c r="BP714928" s="90"/>
    </row>
    <row r="714929" spans="68:68" customFormat="1">
      <c r="BP714929" s="90"/>
    </row>
    <row r="714930" spans="68:68" customFormat="1">
      <c r="BP714930" s="90"/>
    </row>
    <row r="714931" spans="68:68" customFormat="1">
      <c r="BP714931" s="90"/>
    </row>
    <row r="714932" spans="68:68" customFormat="1">
      <c r="BP714932" s="90"/>
    </row>
    <row r="714933" spans="68:68" customFormat="1">
      <c r="BP714933" s="90"/>
    </row>
    <row r="714934" spans="68:68" customFormat="1">
      <c r="BP714934" s="90"/>
    </row>
    <row r="714935" spans="68:68" customFormat="1">
      <c r="BP714935" s="90"/>
    </row>
    <row r="714936" spans="68:68" customFormat="1">
      <c r="BP714936" s="90"/>
    </row>
    <row r="714937" spans="68:68" customFormat="1">
      <c r="BP714937" s="90"/>
    </row>
    <row r="714938" spans="68:68" customFormat="1">
      <c r="BP714938" s="90"/>
    </row>
    <row r="714939" spans="68:68" customFormat="1">
      <c r="BP714939" s="90"/>
    </row>
    <row r="714940" spans="68:68" customFormat="1">
      <c r="BP714940" s="90"/>
    </row>
    <row r="714941" spans="68:68" customFormat="1">
      <c r="BP714941" s="90"/>
    </row>
    <row r="714942" spans="68:68" customFormat="1">
      <c r="BP714942" s="90"/>
    </row>
    <row r="714943" spans="68:68" customFormat="1">
      <c r="BP714943" s="90"/>
    </row>
    <row r="714944" spans="68:68" customFormat="1">
      <c r="BP714944" s="90"/>
    </row>
    <row r="714945" spans="68:68" customFormat="1">
      <c r="BP714945" s="90"/>
    </row>
    <row r="714946" spans="68:68" customFormat="1">
      <c r="BP714946" s="90"/>
    </row>
    <row r="714947" spans="68:68" customFormat="1">
      <c r="BP714947" s="90"/>
    </row>
    <row r="714948" spans="68:68" customFormat="1">
      <c r="BP714948" s="90"/>
    </row>
    <row r="714949" spans="68:68" customFormat="1">
      <c r="BP714949" s="90"/>
    </row>
    <row r="714950" spans="68:68" customFormat="1">
      <c r="BP714950" s="90"/>
    </row>
    <row r="714951" spans="68:68" customFormat="1">
      <c r="BP714951" s="90"/>
    </row>
    <row r="714952" spans="68:68" customFormat="1">
      <c r="BP714952" s="90"/>
    </row>
    <row r="714953" spans="68:68" customFormat="1">
      <c r="BP714953" s="90"/>
    </row>
    <row r="714954" spans="68:68" customFormat="1">
      <c r="BP714954" s="90"/>
    </row>
    <row r="714955" spans="68:68" customFormat="1">
      <c r="BP714955" s="90"/>
    </row>
    <row r="714956" spans="68:68" customFormat="1">
      <c r="BP714956" s="90"/>
    </row>
    <row r="714957" spans="68:68" customFormat="1">
      <c r="BP714957" s="90"/>
    </row>
    <row r="714958" spans="68:68" customFormat="1">
      <c r="BP714958" s="90"/>
    </row>
    <row r="714959" spans="68:68" customFormat="1">
      <c r="BP714959" s="90"/>
    </row>
    <row r="714960" spans="68:68" customFormat="1">
      <c r="BP714960" s="90"/>
    </row>
    <row r="714961" spans="68:68" customFormat="1">
      <c r="BP714961" s="90"/>
    </row>
    <row r="714962" spans="68:68" customFormat="1">
      <c r="BP714962" s="90"/>
    </row>
    <row r="714963" spans="68:68" customFormat="1">
      <c r="BP714963" s="90"/>
    </row>
    <row r="714964" spans="68:68" customFormat="1">
      <c r="BP714964" s="90"/>
    </row>
    <row r="714965" spans="68:68" customFormat="1">
      <c r="BP714965" s="90"/>
    </row>
    <row r="714966" spans="68:68" customFormat="1">
      <c r="BP714966" s="90"/>
    </row>
    <row r="714967" spans="68:68" customFormat="1">
      <c r="BP714967" s="90"/>
    </row>
    <row r="714968" spans="68:68" customFormat="1">
      <c r="BP714968" s="90"/>
    </row>
    <row r="714969" spans="68:68" customFormat="1">
      <c r="BP714969" s="90"/>
    </row>
    <row r="714970" spans="68:68" customFormat="1">
      <c r="BP714970" s="90"/>
    </row>
    <row r="714971" spans="68:68" customFormat="1">
      <c r="BP714971" s="90"/>
    </row>
    <row r="714972" spans="68:68" customFormat="1">
      <c r="BP714972" s="90"/>
    </row>
    <row r="714973" spans="68:68" customFormat="1">
      <c r="BP714973" s="90"/>
    </row>
    <row r="714974" spans="68:68" customFormat="1">
      <c r="BP714974" s="90"/>
    </row>
    <row r="714975" spans="68:68" customFormat="1">
      <c r="BP714975" s="90"/>
    </row>
    <row r="714976" spans="68:68" customFormat="1">
      <c r="BP714976" s="90"/>
    </row>
    <row r="714977" spans="68:68" customFormat="1">
      <c r="BP714977" s="90"/>
    </row>
    <row r="714978" spans="68:68" customFormat="1">
      <c r="BP714978" s="90"/>
    </row>
    <row r="714979" spans="68:68" customFormat="1">
      <c r="BP714979" s="90"/>
    </row>
    <row r="714980" spans="68:68" customFormat="1">
      <c r="BP714980" s="90"/>
    </row>
    <row r="714981" spans="68:68" customFormat="1">
      <c r="BP714981" s="90"/>
    </row>
    <row r="714982" spans="68:68" customFormat="1">
      <c r="BP714982" s="90"/>
    </row>
    <row r="714983" spans="68:68" customFormat="1">
      <c r="BP714983" s="90"/>
    </row>
    <row r="714984" spans="68:68" customFormat="1">
      <c r="BP714984" s="90"/>
    </row>
    <row r="714985" spans="68:68" customFormat="1">
      <c r="BP714985" s="90"/>
    </row>
    <row r="714986" spans="68:68" customFormat="1">
      <c r="BP714986" s="90"/>
    </row>
    <row r="714987" spans="68:68" customFormat="1">
      <c r="BP714987" s="90"/>
    </row>
    <row r="714988" spans="68:68" customFormat="1">
      <c r="BP714988" s="90"/>
    </row>
    <row r="714989" spans="68:68" customFormat="1">
      <c r="BP714989" s="90"/>
    </row>
    <row r="714990" spans="68:68" customFormat="1">
      <c r="BP714990" s="90"/>
    </row>
    <row r="714991" spans="68:68" customFormat="1">
      <c r="BP714991" s="90"/>
    </row>
    <row r="714992" spans="68:68" customFormat="1">
      <c r="BP714992" s="90"/>
    </row>
    <row r="714993" spans="68:68" customFormat="1">
      <c r="BP714993" s="90"/>
    </row>
    <row r="714994" spans="68:68" customFormat="1">
      <c r="BP714994" s="90"/>
    </row>
    <row r="714995" spans="68:68" customFormat="1">
      <c r="BP714995" s="90"/>
    </row>
    <row r="714996" spans="68:68" customFormat="1">
      <c r="BP714996" s="90"/>
    </row>
    <row r="714997" spans="68:68" customFormat="1">
      <c r="BP714997" s="90"/>
    </row>
    <row r="714998" spans="68:68" customFormat="1">
      <c r="BP714998" s="90"/>
    </row>
    <row r="714999" spans="68:68" customFormat="1">
      <c r="BP714999" s="90"/>
    </row>
    <row r="715000" spans="68:68" customFormat="1">
      <c r="BP715000" s="90"/>
    </row>
    <row r="715001" spans="68:68" customFormat="1">
      <c r="BP715001" s="90"/>
    </row>
    <row r="715002" spans="68:68" customFormat="1">
      <c r="BP715002" s="90"/>
    </row>
    <row r="715003" spans="68:68" customFormat="1">
      <c r="BP715003" s="90"/>
    </row>
    <row r="715004" spans="68:68" customFormat="1">
      <c r="BP715004" s="90"/>
    </row>
    <row r="715005" spans="68:68" customFormat="1">
      <c r="BP715005" s="90"/>
    </row>
    <row r="715006" spans="68:68" customFormat="1">
      <c r="BP715006" s="90"/>
    </row>
    <row r="715007" spans="68:68" customFormat="1">
      <c r="BP715007" s="90"/>
    </row>
    <row r="715008" spans="68:68" customFormat="1">
      <c r="BP715008" s="90"/>
    </row>
    <row r="715009" spans="68:68" customFormat="1">
      <c r="BP715009" s="90"/>
    </row>
    <row r="715010" spans="68:68" customFormat="1">
      <c r="BP715010" s="90"/>
    </row>
    <row r="715011" spans="68:68" customFormat="1">
      <c r="BP715011" s="90"/>
    </row>
    <row r="715012" spans="68:68" customFormat="1">
      <c r="BP715012" s="90"/>
    </row>
    <row r="715013" spans="68:68" customFormat="1">
      <c r="BP715013" s="90"/>
    </row>
    <row r="715014" spans="68:68" customFormat="1">
      <c r="BP715014" s="90"/>
    </row>
    <row r="715015" spans="68:68" customFormat="1">
      <c r="BP715015" s="90"/>
    </row>
    <row r="715016" spans="68:68" customFormat="1">
      <c r="BP715016" s="90"/>
    </row>
    <row r="715017" spans="68:68" customFormat="1">
      <c r="BP715017" s="90"/>
    </row>
    <row r="715018" spans="68:68" customFormat="1">
      <c r="BP715018" s="90"/>
    </row>
    <row r="715019" spans="68:68" customFormat="1">
      <c r="BP715019" s="90"/>
    </row>
    <row r="715020" spans="68:68" customFormat="1">
      <c r="BP715020" s="90"/>
    </row>
    <row r="715021" spans="68:68" customFormat="1">
      <c r="BP715021" s="90"/>
    </row>
    <row r="715022" spans="68:68" customFormat="1">
      <c r="BP715022" s="90"/>
    </row>
    <row r="715023" spans="68:68" customFormat="1">
      <c r="BP715023" s="90"/>
    </row>
    <row r="715024" spans="68:68" customFormat="1">
      <c r="BP715024" s="90"/>
    </row>
    <row r="715025" spans="68:68" customFormat="1">
      <c r="BP715025" s="90"/>
    </row>
    <row r="715026" spans="68:68" customFormat="1">
      <c r="BP715026" s="90"/>
    </row>
    <row r="715027" spans="68:68" customFormat="1">
      <c r="BP715027" s="90"/>
    </row>
    <row r="715028" spans="68:68" customFormat="1">
      <c r="BP715028" s="90"/>
    </row>
    <row r="715029" spans="68:68" customFormat="1">
      <c r="BP715029" s="90"/>
    </row>
    <row r="715030" spans="68:68" customFormat="1">
      <c r="BP715030" s="90"/>
    </row>
    <row r="715031" spans="68:68" customFormat="1">
      <c r="BP715031" s="90"/>
    </row>
    <row r="715032" spans="68:68" customFormat="1">
      <c r="BP715032" s="90"/>
    </row>
    <row r="715033" spans="68:68" customFormat="1">
      <c r="BP715033" s="90"/>
    </row>
    <row r="715034" spans="68:68" customFormat="1">
      <c r="BP715034" s="90"/>
    </row>
    <row r="715035" spans="68:68" customFormat="1">
      <c r="BP715035" s="90"/>
    </row>
    <row r="715036" spans="68:68" customFormat="1">
      <c r="BP715036" s="90"/>
    </row>
    <row r="715037" spans="68:68" customFormat="1">
      <c r="BP715037" s="90"/>
    </row>
    <row r="715038" spans="68:68" customFormat="1">
      <c r="BP715038" s="90"/>
    </row>
    <row r="715039" spans="68:68" customFormat="1">
      <c r="BP715039" s="90"/>
    </row>
    <row r="715040" spans="68:68" customFormat="1">
      <c r="BP715040" s="90"/>
    </row>
    <row r="715041" spans="68:68" customFormat="1">
      <c r="BP715041" s="90"/>
    </row>
    <row r="715042" spans="68:68" customFormat="1">
      <c r="BP715042" s="90"/>
    </row>
    <row r="715043" spans="68:68" customFormat="1">
      <c r="BP715043" s="90"/>
    </row>
    <row r="715044" spans="68:68" customFormat="1">
      <c r="BP715044" s="90"/>
    </row>
    <row r="715045" spans="68:68" customFormat="1">
      <c r="BP715045" s="90"/>
    </row>
    <row r="715046" spans="68:68" customFormat="1">
      <c r="BP715046" s="90"/>
    </row>
    <row r="715047" spans="68:68" customFormat="1">
      <c r="BP715047" s="90"/>
    </row>
    <row r="715048" spans="68:68" customFormat="1">
      <c r="BP715048" s="90"/>
    </row>
    <row r="715049" spans="68:68" customFormat="1">
      <c r="BP715049" s="90"/>
    </row>
    <row r="715050" spans="68:68" customFormat="1">
      <c r="BP715050" s="90"/>
    </row>
    <row r="715051" spans="68:68" customFormat="1">
      <c r="BP715051" s="90"/>
    </row>
    <row r="715052" spans="68:68" customFormat="1">
      <c r="BP715052" s="90"/>
    </row>
    <row r="715053" spans="68:68" customFormat="1">
      <c r="BP715053" s="90"/>
    </row>
    <row r="715054" spans="68:68" customFormat="1">
      <c r="BP715054" s="90"/>
    </row>
    <row r="715055" spans="68:68" customFormat="1">
      <c r="BP715055" s="90"/>
    </row>
    <row r="715056" spans="68:68" customFormat="1">
      <c r="BP715056" s="90"/>
    </row>
    <row r="715057" spans="68:68" customFormat="1">
      <c r="BP715057" s="90"/>
    </row>
    <row r="715058" spans="68:68" customFormat="1">
      <c r="BP715058" s="90"/>
    </row>
    <row r="715059" spans="68:68" customFormat="1">
      <c r="BP715059" s="90"/>
    </row>
    <row r="715060" spans="68:68" customFormat="1">
      <c r="BP715060" s="90"/>
    </row>
    <row r="715061" spans="68:68" customFormat="1">
      <c r="BP715061" s="90"/>
    </row>
    <row r="715062" spans="68:68" customFormat="1">
      <c r="BP715062" s="90"/>
    </row>
    <row r="715063" spans="68:68" customFormat="1">
      <c r="BP715063" s="90"/>
    </row>
    <row r="715064" spans="68:68" customFormat="1">
      <c r="BP715064" s="90"/>
    </row>
    <row r="715065" spans="68:68" customFormat="1">
      <c r="BP715065" s="90"/>
    </row>
    <row r="715066" spans="68:68" customFormat="1">
      <c r="BP715066" s="90"/>
    </row>
    <row r="715067" spans="68:68" customFormat="1">
      <c r="BP715067" s="90"/>
    </row>
    <row r="715068" spans="68:68" customFormat="1">
      <c r="BP715068" s="90"/>
    </row>
    <row r="715069" spans="68:68" customFormat="1">
      <c r="BP715069" s="90"/>
    </row>
    <row r="715070" spans="68:68" customFormat="1">
      <c r="BP715070" s="90"/>
    </row>
    <row r="715071" spans="68:68" customFormat="1">
      <c r="BP715071" s="90"/>
    </row>
    <row r="715072" spans="68:68" customFormat="1">
      <c r="BP715072" s="90"/>
    </row>
    <row r="715073" spans="68:68" customFormat="1">
      <c r="BP715073" s="90"/>
    </row>
    <row r="715074" spans="68:68" customFormat="1">
      <c r="BP715074" s="90"/>
    </row>
    <row r="715075" spans="68:68" customFormat="1">
      <c r="BP715075" s="90"/>
    </row>
    <row r="715076" spans="68:68" customFormat="1">
      <c r="BP715076" s="90"/>
    </row>
    <row r="715077" spans="68:68" customFormat="1">
      <c r="BP715077" s="90"/>
    </row>
    <row r="715078" spans="68:68" customFormat="1">
      <c r="BP715078" s="90"/>
    </row>
    <row r="715079" spans="68:68" customFormat="1">
      <c r="BP715079" s="90"/>
    </row>
    <row r="715080" spans="68:68" customFormat="1">
      <c r="BP715080" s="90"/>
    </row>
    <row r="715081" spans="68:68" customFormat="1">
      <c r="BP715081" s="90"/>
    </row>
    <row r="715082" spans="68:68" customFormat="1">
      <c r="BP715082" s="90"/>
    </row>
    <row r="715083" spans="68:68" customFormat="1">
      <c r="BP715083" s="90"/>
    </row>
    <row r="715084" spans="68:68" customFormat="1">
      <c r="BP715084" s="90"/>
    </row>
    <row r="715085" spans="68:68" customFormat="1">
      <c r="BP715085" s="90"/>
    </row>
    <row r="715086" spans="68:68" customFormat="1">
      <c r="BP715086" s="90"/>
    </row>
    <row r="715087" spans="68:68" customFormat="1">
      <c r="BP715087" s="90"/>
    </row>
    <row r="715088" spans="68:68" customFormat="1">
      <c r="BP715088" s="90"/>
    </row>
    <row r="715089" spans="68:68" customFormat="1">
      <c r="BP715089" s="90"/>
    </row>
    <row r="715090" spans="68:68" customFormat="1">
      <c r="BP715090" s="90"/>
    </row>
    <row r="715091" spans="68:68" customFormat="1">
      <c r="BP715091" s="90"/>
    </row>
    <row r="715092" spans="68:68" customFormat="1">
      <c r="BP715092" s="90"/>
    </row>
    <row r="715093" spans="68:68" customFormat="1">
      <c r="BP715093" s="90"/>
    </row>
    <row r="715094" spans="68:68" customFormat="1">
      <c r="BP715094" s="90"/>
    </row>
    <row r="715095" spans="68:68" customFormat="1">
      <c r="BP715095" s="90"/>
    </row>
    <row r="715096" spans="68:68" customFormat="1">
      <c r="BP715096" s="90"/>
    </row>
    <row r="715097" spans="68:68" customFormat="1">
      <c r="BP715097" s="90"/>
    </row>
    <row r="715098" spans="68:68" customFormat="1">
      <c r="BP715098" s="90"/>
    </row>
    <row r="715099" spans="68:68" customFormat="1">
      <c r="BP715099" s="90"/>
    </row>
    <row r="715100" spans="68:68" customFormat="1">
      <c r="BP715100" s="90"/>
    </row>
    <row r="715101" spans="68:68" customFormat="1">
      <c r="BP715101" s="90"/>
    </row>
    <row r="715102" spans="68:68" customFormat="1">
      <c r="BP715102" s="90"/>
    </row>
    <row r="715103" spans="68:68" customFormat="1">
      <c r="BP715103" s="90"/>
    </row>
    <row r="715104" spans="68:68" customFormat="1">
      <c r="BP715104" s="90"/>
    </row>
    <row r="715105" spans="68:68" customFormat="1">
      <c r="BP715105" s="90"/>
    </row>
    <row r="715106" spans="68:68" customFormat="1">
      <c r="BP715106" s="90"/>
    </row>
    <row r="715107" spans="68:68" customFormat="1">
      <c r="BP715107" s="90"/>
    </row>
    <row r="715108" spans="68:68" customFormat="1">
      <c r="BP715108" s="90"/>
    </row>
    <row r="715109" spans="68:68" customFormat="1">
      <c r="BP715109" s="90"/>
    </row>
    <row r="715110" spans="68:68" customFormat="1">
      <c r="BP715110" s="90"/>
    </row>
    <row r="715111" spans="68:68" customFormat="1">
      <c r="BP715111" s="90"/>
    </row>
    <row r="715112" spans="68:68" customFormat="1">
      <c r="BP715112" s="90"/>
    </row>
    <row r="715113" spans="68:68" customFormat="1">
      <c r="BP715113" s="90"/>
    </row>
    <row r="715114" spans="68:68" customFormat="1">
      <c r="BP715114" s="90"/>
    </row>
    <row r="715115" spans="68:68" customFormat="1">
      <c r="BP715115" s="90"/>
    </row>
    <row r="715116" spans="68:68" customFormat="1">
      <c r="BP715116" s="90"/>
    </row>
    <row r="715117" spans="68:68" customFormat="1">
      <c r="BP715117" s="90"/>
    </row>
    <row r="715118" spans="68:68" customFormat="1">
      <c r="BP715118" s="90"/>
    </row>
    <row r="715119" spans="68:68" customFormat="1">
      <c r="BP715119" s="90"/>
    </row>
    <row r="715120" spans="68:68" customFormat="1">
      <c r="BP715120" s="90"/>
    </row>
    <row r="715121" spans="68:68" customFormat="1">
      <c r="BP715121" s="90"/>
    </row>
    <row r="715122" spans="68:68" customFormat="1">
      <c r="BP715122" s="90"/>
    </row>
    <row r="715123" spans="68:68" customFormat="1">
      <c r="BP715123" s="90"/>
    </row>
    <row r="715124" spans="68:68" customFormat="1">
      <c r="BP715124" s="90"/>
    </row>
    <row r="715125" spans="68:68" customFormat="1">
      <c r="BP715125" s="90"/>
    </row>
    <row r="715126" spans="68:68" customFormat="1">
      <c r="BP715126" s="90"/>
    </row>
    <row r="715127" spans="68:68" customFormat="1">
      <c r="BP715127" s="90"/>
    </row>
    <row r="715128" spans="68:68" customFormat="1">
      <c r="BP715128" s="90"/>
    </row>
    <row r="715129" spans="68:68" customFormat="1">
      <c r="BP715129" s="90"/>
    </row>
    <row r="715130" spans="68:68" customFormat="1">
      <c r="BP715130" s="90"/>
    </row>
    <row r="715131" spans="68:68" customFormat="1">
      <c r="BP715131" s="90"/>
    </row>
    <row r="715132" spans="68:68" customFormat="1">
      <c r="BP715132" s="90"/>
    </row>
    <row r="715133" spans="68:68" customFormat="1">
      <c r="BP715133" s="90"/>
    </row>
    <row r="715134" spans="68:68" customFormat="1">
      <c r="BP715134" s="90"/>
    </row>
    <row r="715135" spans="68:68" customFormat="1">
      <c r="BP715135" s="90"/>
    </row>
    <row r="715136" spans="68:68" customFormat="1">
      <c r="BP715136" s="90"/>
    </row>
    <row r="715137" spans="68:68" customFormat="1">
      <c r="BP715137" s="90"/>
    </row>
    <row r="715138" spans="68:68" customFormat="1">
      <c r="BP715138" s="90"/>
    </row>
    <row r="715139" spans="68:68" customFormat="1">
      <c r="BP715139" s="90"/>
    </row>
    <row r="715140" spans="68:68" customFormat="1">
      <c r="BP715140" s="90"/>
    </row>
    <row r="715141" spans="68:68" customFormat="1">
      <c r="BP715141" s="90"/>
    </row>
    <row r="715142" spans="68:68" customFormat="1">
      <c r="BP715142" s="90"/>
    </row>
    <row r="715143" spans="68:68" customFormat="1">
      <c r="BP715143" s="90"/>
    </row>
    <row r="715144" spans="68:68" customFormat="1">
      <c r="BP715144" s="90"/>
    </row>
    <row r="715145" spans="68:68" customFormat="1">
      <c r="BP715145" s="90"/>
    </row>
    <row r="715146" spans="68:68" customFormat="1">
      <c r="BP715146" s="90"/>
    </row>
    <row r="715147" spans="68:68" customFormat="1">
      <c r="BP715147" s="90"/>
    </row>
    <row r="715148" spans="68:68" customFormat="1">
      <c r="BP715148" s="90"/>
    </row>
    <row r="715149" spans="68:68" customFormat="1">
      <c r="BP715149" s="90"/>
    </row>
    <row r="715150" spans="68:68" customFormat="1">
      <c r="BP715150" s="90"/>
    </row>
    <row r="715151" spans="68:68" customFormat="1">
      <c r="BP715151" s="90"/>
    </row>
    <row r="715152" spans="68:68" customFormat="1">
      <c r="BP715152" s="90"/>
    </row>
    <row r="715153" spans="68:68" customFormat="1">
      <c r="BP715153" s="90"/>
    </row>
    <row r="715154" spans="68:68" customFormat="1">
      <c r="BP715154" s="90"/>
    </row>
    <row r="715155" spans="68:68" customFormat="1">
      <c r="BP715155" s="90"/>
    </row>
    <row r="715156" spans="68:68" customFormat="1">
      <c r="BP715156" s="90"/>
    </row>
    <row r="715157" spans="68:68" customFormat="1">
      <c r="BP715157" s="90"/>
    </row>
    <row r="715158" spans="68:68" customFormat="1">
      <c r="BP715158" s="90"/>
    </row>
    <row r="715159" spans="68:68" customFormat="1">
      <c r="BP715159" s="90"/>
    </row>
    <row r="715160" spans="68:68" customFormat="1">
      <c r="BP715160" s="90"/>
    </row>
    <row r="715161" spans="68:68" customFormat="1">
      <c r="BP715161" s="90"/>
    </row>
    <row r="715162" spans="68:68" customFormat="1">
      <c r="BP715162" s="90"/>
    </row>
    <row r="715163" spans="68:68" customFormat="1">
      <c r="BP715163" s="90"/>
    </row>
    <row r="715164" spans="68:68" customFormat="1">
      <c r="BP715164" s="90"/>
    </row>
    <row r="715165" spans="68:68" customFormat="1">
      <c r="BP715165" s="90"/>
    </row>
    <row r="715166" spans="68:68" customFormat="1">
      <c r="BP715166" s="90"/>
    </row>
    <row r="715167" spans="68:68" customFormat="1">
      <c r="BP715167" s="90"/>
    </row>
    <row r="715168" spans="68:68" customFormat="1">
      <c r="BP715168" s="90"/>
    </row>
    <row r="715169" spans="68:68" customFormat="1">
      <c r="BP715169" s="90"/>
    </row>
    <row r="715170" spans="68:68" customFormat="1">
      <c r="BP715170" s="90"/>
    </row>
    <row r="715171" spans="68:68" customFormat="1">
      <c r="BP715171" s="90"/>
    </row>
    <row r="715172" spans="68:68" customFormat="1">
      <c r="BP715172" s="90"/>
    </row>
    <row r="715173" spans="68:68" customFormat="1">
      <c r="BP715173" s="90"/>
    </row>
    <row r="715174" spans="68:68" customFormat="1">
      <c r="BP715174" s="90"/>
    </row>
    <row r="715175" spans="68:68" customFormat="1">
      <c r="BP715175" s="90"/>
    </row>
    <row r="715176" spans="68:68" customFormat="1">
      <c r="BP715176" s="90"/>
    </row>
    <row r="715177" spans="68:68" customFormat="1">
      <c r="BP715177" s="90"/>
    </row>
    <row r="715178" spans="68:68" customFormat="1">
      <c r="BP715178" s="90"/>
    </row>
    <row r="715179" spans="68:68" customFormat="1">
      <c r="BP715179" s="90"/>
    </row>
    <row r="715180" spans="68:68" customFormat="1">
      <c r="BP715180" s="90"/>
    </row>
    <row r="715181" spans="68:68" customFormat="1">
      <c r="BP715181" s="90"/>
    </row>
    <row r="715182" spans="68:68" customFormat="1">
      <c r="BP715182" s="90"/>
    </row>
    <row r="715183" spans="68:68" customFormat="1">
      <c r="BP715183" s="90"/>
    </row>
    <row r="715184" spans="68:68" customFormat="1">
      <c r="BP715184" s="90"/>
    </row>
    <row r="715185" spans="68:68" customFormat="1">
      <c r="BP715185" s="90"/>
    </row>
    <row r="715186" spans="68:68" customFormat="1">
      <c r="BP715186" s="90"/>
    </row>
    <row r="715187" spans="68:68" customFormat="1">
      <c r="BP715187" s="90"/>
    </row>
    <row r="715188" spans="68:68" customFormat="1">
      <c r="BP715188" s="90"/>
    </row>
    <row r="715189" spans="68:68" customFormat="1">
      <c r="BP715189" s="90"/>
    </row>
    <row r="715190" spans="68:68" customFormat="1">
      <c r="BP715190" s="90"/>
    </row>
    <row r="715191" spans="68:68" customFormat="1">
      <c r="BP715191" s="90"/>
    </row>
    <row r="715192" spans="68:68" customFormat="1">
      <c r="BP715192" s="90"/>
    </row>
    <row r="715193" spans="68:68" customFormat="1">
      <c r="BP715193" s="90"/>
    </row>
    <row r="715194" spans="68:68" customFormat="1">
      <c r="BP715194" s="90"/>
    </row>
    <row r="715195" spans="68:68" customFormat="1">
      <c r="BP715195" s="90"/>
    </row>
    <row r="715196" spans="68:68" customFormat="1">
      <c r="BP715196" s="90"/>
    </row>
    <row r="715197" spans="68:68" customFormat="1">
      <c r="BP715197" s="90"/>
    </row>
    <row r="715198" spans="68:68" customFormat="1">
      <c r="BP715198" s="90"/>
    </row>
    <row r="715199" spans="68:68" customFormat="1">
      <c r="BP715199" s="90"/>
    </row>
    <row r="715200" spans="68:68" customFormat="1">
      <c r="BP715200" s="90"/>
    </row>
    <row r="715201" spans="68:68" customFormat="1">
      <c r="BP715201" s="90"/>
    </row>
    <row r="715202" spans="68:68" customFormat="1">
      <c r="BP715202" s="90"/>
    </row>
    <row r="715203" spans="68:68" customFormat="1">
      <c r="BP715203" s="90"/>
    </row>
    <row r="715204" spans="68:68" customFormat="1">
      <c r="BP715204" s="90"/>
    </row>
    <row r="715205" spans="68:68" customFormat="1">
      <c r="BP715205" s="90"/>
    </row>
    <row r="715206" spans="68:68" customFormat="1">
      <c r="BP715206" s="90"/>
    </row>
    <row r="715207" spans="68:68" customFormat="1">
      <c r="BP715207" s="90"/>
    </row>
    <row r="715208" spans="68:68" customFormat="1">
      <c r="BP715208" s="90"/>
    </row>
    <row r="715209" spans="68:68" customFormat="1">
      <c r="BP715209" s="90"/>
    </row>
    <row r="715210" spans="68:68" customFormat="1">
      <c r="BP715210" s="90"/>
    </row>
    <row r="715211" spans="68:68" customFormat="1">
      <c r="BP715211" s="90"/>
    </row>
    <row r="715212" spans="68:68" customFormat="1">
      <c r="BP715212" s="90"/>
    </row>
    <row r="715213" spans="68:68" customFormat="1">
      <c r="BP715213" s="90"/>
    </row>
    <row r="715214" spans="68:68" customFormat="1">
      <c r="BP715214" s="90"/>
    </row>
    <row r="715215" spans="68:68" customFormat="1">
      <c r="BP715215" s="90"/>
    </row>
    <row r="715216" spans="68:68" customFormat="1">
      <c r="BP715216" s="90"/>
    </row>
    <row r="715217" spans="68:68" customFormat="1">
      <c r="BP715217" s="90"/>
    </row>
    <row r="715218" spans="68:68" customFormat="1">
      <c r="BP715218" s="90"/>
    </row>
    <row r="715219" spans="68:68" customFormat="1">
      <c r="BP715219" s="90"/>
    </row>
    <row r="715220" spans="68:68" customFormat="1">
      <c r="BP715220" s="90"/>
    </row>
    <row r="715221" spans="68:68" customFormat="1">
      <c r="BP715221" s="90"/>
    </row>
    <row r="715222" spans="68:68" customFormat="1">
      <c r="BP715222" s="90"/>
    </row>
    <row r="715223" spans="68:68" customFormat="1">
      <c r="BP715223" s="90"/>
    </row>
    <row r="715224" spans="68:68" customFormat="1">
      <c r="BP715224" s="90"/>
    </row>
    <row r="715225" spans="68:68" customFormat="1">
      <c r="BP715225" s="90"/>
    </row>
    <row r="715226" spans="68:68" customFormat="1">
      <c r="BP715226" s="90"/>
    </row>
    <row r="715227" spans="68:68" customFormat="1">
      <c r="BP715227" s="90"/>
    </row>
    <row r="715228" spans="68:68" customFormat="1">
      <c r="BP715228" s="90"/>
    </row>
    <row r="715229" spans="68:68" customFormat="1">
      <c r="BP715229" s="90"/>
    </row>
    <row r="715230" spans="68:68" customFormat="1">
      <c r="BP715230" s="90"/>
    </row>
    <row r="715231" spans="68:68" customFormat="1">
      <c r="BP715231" s="90"/>
    </row>
    <row r="715232" spans="68:68" customFormat="1">
      <c r="BP715232" s="90"/>
    </row>
    <row r="715233" spans="68:68" customFormat="1">
      <c r="BP715233" s="90"/>
    </row>
    <row r="715234" spans="68:68" customFormat="1">
      <c r="BP715234" s="90"/>
    </row>
    <row r="715235" spans="68:68" customFormat="1">
      <c r="BP715235" s="90"/>
    </row>
    <row r="715236" spans="68:68" customFormat="1">
      <c r="BP715236" s="90"/>
    </row>
    <row r="715237" spans="68:68" customFormat="1">
      <c r="BP715237" s="90"/>
    </row>
    <row r="715238" spans="68:68" customFormat="1">
      <c r="BP715238" s="90"/>
    </row>
    <row r="715239" spans="68:68" customFormat="1">
      <c r="BP715239" s="90"/>
    </row>
    <row r="715240" spans="68:68" customFormat="1">
      <c r="BP715240" s="90"/>
    </row>
    <row r="715241" spans="68:68" customFormat="1">
      <c r="BP715241" s="90"/>
    </row>
    <row r="715242" spans="68:68" customFormat="1">
      <c r="BP715242" s="90"/>
    </row>
    <row r="715243" spans="68:68" customFormat="1">
      <c r="BP715243" s="90"/>
    </row>
    <row r="715244" spans="68:68" customFormat="1">
      <c r="BP715244" s="90"/>
    </row>
    <row r="715245" spans="68:68" customFormat="1">
      <c r="BP715245" s="90"/>
    </row>
    <row r="715246" spans="68:68" customFormat="1">
      <c r="BP715246" s="90"/>
    </row>
    <row r="715247" spans="68:68" customFormat="1">
      <c r="BP715247" s="90"/>
    </row>
    <row r="715248" spans="68:68" customFormat="1">
      <c r="BP715248" s="90"/>
    </row>
    <row r="715249" spans="68:68" customFormat="1">
      <c r="BP715249" s="90"/>
    </row>
    <row r="715250" spans="68:68" customFormat="1">
      <c r="BP715250" s="90"/>
    </row>
    <row r="715251" spans="68:68" customFormat="1">
      <c r="BP715251" s="90"/>
    </row>
    <row r="715252" spans="68:68" customFormat="1">
      <c r="BP715252" s="90"/>
    </row>
    <row r="715253" spans="68:68" customFormat="1">
      <c r="BP715253" s="90"/>
    </row>
    <row r="715254" spans="68:68" customFormat="1">
      <c r="BP715254" s="90"/>
    </row>
    <row r="715255" spans="68:68" customFormat="1">
      <c r="BP715255" s="90"/>
    </row>
    <row r="715256" spans="68:68" customFormat="1">
      <c r="BP715256" s="90"/>
    </row>
    <row r="715257" spans="68:68" customFormat="1">
      <c r="BP715257" s="90"/>
    </row>
    <row r="715258" spans="68:68" customFormat="1">
      <c r="BP715258" s="90"/>
    </row>
    <row r="715259" spans="68:68" customFormat="1">
      <c r="BP715259" s="90"/>
    </row>
    <row r="715260" spans="68:68" customFormat="1">
      <c r="BP715260" s="90"/>
    </row>
    <row r="715261" spans="68:68" customFormat="1">
      <c r="BP715261" s="90"/>
    </row>
    <row r="715262" spans="68:68" customFormat="1">
      <c r="BP715262" s="90"/>
    </row>
    <row r="715263" spans="68:68" customFormat="1">
      <c r="BP715263" s="90"/>
    </row>
    <row r="715264" spans="68:68" customFormat="1">
      <c r="BP715264" s="90"/>
    </row>
    <row r="715265" spans="68:68" customFormat="1">
      <c r="BP715265" s="90"/>
    </row>
    <row r="715266" spans="68:68" customFormat="1">
      <c r="BP715266" s="90"/>
    </row>
    <row r="715267" spans="68:68" customFormat="1">
      <c r="BP715267" s="90"/>
    </row>
    <row r="715268" spans="68:68" customFormat="1">
      <c r="BP715268" s="90"/>
    </row>
    <row r="715269" spans="68:68" customFormat="1">
      <c r="BP715269" s="90"/>
    </row>
    <row r="715270" spans="68:68" customFormat="1">
      <c r="BP715270" s="90"/>
    </row>
    <row r="715271" spans="68:68" customFormat="1">
      <c r="BP715271" s="90"/>
    </row>
    <row r="715272" spans="68:68" customFormat="1">
      <c r="BP715272" s="90"/>
    </row>
    <row r="715273" spans="68:68" customFormat="1">
      <c r="BP715273" s="90"/>
    </row>
    <row r="715274" spans="68:68" customFormat="1">
      <c r="BP715274" s="90"/>
    </row>
    <row r="715275" spans="68:68" customFormat="1">
      <c r="BP715275" s="90"/>
    </row>
    <row r="715276" spans="68:68" customFormat="1">
      <c r="BP715276" s="90"/>
    </row>
    <row r="715277" spans="68:68" customFormat="1">
      <c r="BP715277" s="90"/>
    </row>
    <row r="715278" spans="68:68" customFormat="1">
      <c r="BP715278" s="90"/>
    </row>
    <row r="715279" spans="68:68" customFormat="1">
      <c r="BP715279" s="90"/>
    </row>
    <row r="715280" spans="68:68" customFormat="1">
      <c r="BP715280" s="90"/>
    </row>
    <row r="715281" spans="68:68" customFormat="1">
      <c r="BP715281" s="90"/>
    </row>
    <row r="715282" spans="68:68" customFormat="1">
      <c r="BP715282" s="90"/>
    </row>
    <row r="715283" spans="68:68" customFormat="1">
      <c r="BP715283" s="90"/>
    </row>
    <row r="715284" spans="68:68" customFormat="1">
      <c r="BP715284" s="90"/>
    </row>
    <row r="715285" spans="68:68" customFormat="1">
      <c r="BP715285" s="90"/>
    </row>
    <row r="715286" spans="68:68" customFormat="1">
      <c r="BP715286" s="90"/>
    </row>
    <row r="715287" spans="68:68" customFormat="1">
      <c r="BP715287" s="90"/>
    </row>
    <row r="715288" spans="68:68" customFormat="1">
      <c r="BP715288" s="90"/>
    </row>
    <row r="715289" spans="68:68" customFormat="1">
      <c r="BP715289" s="90"/>
    </row>
    <row r="715290" spans="68:68" customFormat="1">
      <c r="BP715290" s="90"/>
    </row>
    <row r="715291" spans="68:68" customFormat="1">
      <c r="BP715291" s="90"/>
    </row>
    <row r="715292" spans="68:68" customFormat="1">
      <c r="BP715292" s="90"/>
    </row>
    <row r="715293" spans="68:68" customFormat="1">
      <c r="BP715293" s="90"/>
    </row>
    <row r="715294" spans="68:68" customFormat="1">
      <c r="BP715294" s="90"/>
    </row>
    <row r="715295" spans="68:68" customFormat="1">
      <c r="BP715295" s="90"/>
    </row>
    <row r="715296" spans="68:68" customFormat="1">
      <c r="BP715296" s="90"/>
    </row>
    <row r="715297" spans="68:68" customFormat="1">
      <c r="BP715297" s="90"/>
    </row>
    <row r="715298" spans="68:68" customFormat="1">
      <c r="BP715298" s="90"/>
    </row>
    <row r="715299" spans="68:68" customFormat="1">
      <c r="BP715299" s="90"/>
    </row>
    <row r="715300" spans="68:68" customFormat="1">
      <c r="BP715300" s="90"/>
    </row>
    <row r="715301" spans="68:68" customFormat="1">
      <c r="BP715301" s="90"/>
    </row>
    <row r="715302" spans="68:68" customFormat="1">
      <c r="BP715302" s="90"/>
    </row>
    <row r="715303" spans="68:68" customFormat="1">
      <c r="BP715303" s="90"/>
    </row>
    <row r="715304" spans="68:68" customFormat="1">
      <c r="BP715304" s="90"/>
    </row>
    <row r="715305" spans="68:68" customFormat="1">
      <c r="BP715305" s="90"/>
    </row>
    <row r="715306" spans="68:68" customFormat="1">
      <c r="BP715306" s="90"/>
    </row>
    <row r="715307" spans="68:68" customFormat="1">
      <c r="BP715307" s="90"/>
    </row>
    <row r="715308" spans="68:68" customFormat="1">
      <c r="BP715308" s="90"/>
    </row>
    <row r="715309" spans="68:68" customFormat="1">
      <c r="BP715309" s="90"/>
    </row>
    <row r="715310" spans="68:68" customFormat="1">
      <c r="BP715310" s="90"/>
    </row>
    <row r="715311" spans="68:68" customFormat="1">
      <c r="BP715311" s="90"/>
    </row>
    <row r="715312" spans="68:68" customFormat="1">
      <c r="BP715312" s="90"/>
    </row>
    <row r="715313" spans="68:68" customFormat="1">
      <c r="BP715313" s="90"/>
    </row>
    <row r="715314" spans="68:68" customFormat="1">
      <c r="BP715314" s="90"/>
    </row>
    <row r="715315" spans="68:68" customFormat="1">
      <c r="BP715315" s="90"/>
    </row>
    <row r="715316" spans="68:68" customFormat="1">
      <c r="BP715316" s="90"/>
    </row>
    <row r="715317" spans="68:68" customFormat="1">
      <c r="BP715317" s="90"/>
    </row>
    <row r="715318" spans="68:68" customFormat="1">
      <c r="BP715318" s="90"/>
    </row>
    <row r="715319" spans="68:68" customFormat="1">
      <c r="BP715319" s="90"/>
    </row>
    <row r="715320" spans="68:68" customFormat="1">
      <c r="BP715320" s="90"/>
    </row>
    <row r="715321" spans="68:68" customFormat="1">
      <c r="BP715321" s="90"/>
    </row>
    <row r="715322" spans="68:68" customFormat="1">
      <c r="BP715322" s="90"/>
    </row>
    <row r="715323" spans="68:68" customFormat="1">
      <c r="BP715323" s="90"/>
    </row>
    <row r="715324" spans="68:68" customFormat="1">
      <c r="BP715324" s="90"/>
    </row>
    <row r="715325" spans="68:68" customFormat="1">
      <c r="BP715325" s="90"/>
    </row>
    <row r="715326" spans="68:68" customFormat="1">
      <c r="BP715326" s="90"/>
    </row>
    <row r="715327" spans="68:68" customFormat="1">
      <c r="BP715327" s="90"/>
    </row>
    <row r="715328" spans="68:68" customFormat="1">
      <c r="BP715328" s="90"/>
    </row>
    <row r="715329" spans="68:68" customFormat="1">
      <c r="BP715329" s="90"/>
    </row>
    <row r="715330" spans="68:68" customFormat="1">
      <c r="BP715330" s="90"/>
    </row>
    <row r="715331" spans="68:68" customFormat="1">
      <c r="BP715331" s="90"/>
    </row>
    <row r="715332" spans="68:68" customFormat="1">
      <c r="BP715332" s="90"/>
    </row>
    <row r="715333" spans="68:68" customFormat="1">
      <c r="BP715333" s="90"/>
    </row>
    <row r="715334" spans="68:68" customFormat="1">
      <c r="BP715334" s="90"/>
    </row>
    <row r="715335" spans="68:68" customFormat="1">
      <c r="BP715335" s="90"/>
    </row>
    <row r="715336" spans="68:68" customFormat="1">
      <c r="BP715336" s="90"/>
    </row>
    <row r="715337" spans="68:68" customFormat="1">
      <c r="BP715337" s="90"/>
    </row>
    <row r="715338" spans="68:68" customFormat="1">
      <c r="BP715338" s="90"/>
    </row>
    <row r="715339" spans="68:68" customFormat="1">
      <c r="BP715339" s="90"/>
    </row>
    <row r="715340" spans="68:68" customFormat="1">
      <c r="BP715340" s="90"/>
    </row>
    <row r="715341" spans="68:68" customFormat="1">
      <c r="BP715341" s="90"/>
    </row>
    <row r="715342" spans="68:68" customFormat="1">
      <c r="BP715342" s="90"/>
    </row>
    <row r="715343" spans="68:68" customFormat="1">
      <c r="BP715343" s="90"/>
    </row>
    <row r="715344" spans="68:68" customFormat="1">
      <c r="BP715344" s="90"/>
    </row>
    <row r="715345" spans="68:68" customFormat="1">
      <c r="BP715345" s="90"/>
    </row>
    <row r="715346" spans="68:68" customFormat="1">
      <c r="BP715346" s="90"/>
    </row>
    <row r="715347" spans="68:68" customFormat="1">
      <c r="BP715347" s="90"/>
    </row>
    <row r="715348" spans="68:68" customFormat="1">
      <c r="BP715348" s="90"/>
    </row>
    <row r="715349" spans="68:68" customFormat="1">
      <c r="BP715349" s="90"/>
    </row>
    <row r="715350" spans="68:68" customFormat="1">
      <c r="BP715350" s="90"/>
    </row>
    <row r="715351" spans="68:68" customFormat="1">
      <c r="BP715351" s="90"/>
    </row>
    <row r="715352" spans="68:68" customFormat="1">
      <c r="BP715352" s="90"/>
    </row>
    <row r="715353" spans="68:68" customFormat="1">
      <c r="BP715353" s="90"/>
    </row>
    <row r="715354" spans="68:68" customFormat="1">
      <c r="BP715354" s="90"/>
    </row>
    <row r="715355" spans="68:68" customFormat="1">
      <c r="BP715355" s="90"/>
    </row>
    <row r="715356" spans="68:68" customFormat="1">
      <c r="BP715356" s="90"/>
    </row>
    <row r="715357" spans="68:68" customFormat="1">
      <c r="BP715357" s="90"/>
    </row>
    <row r="715358" spans="68:68" customFormat="1">
      <c r="BP715358" s="90"/>
    </row>
    <row r="715359" spans="68:68" customFormat="1">
      <c r="BP715359" s="90"/>
    </row>
    <row r="715360" spans="68:68" customFormat="1">
      <c r="BP715360" s="90"/>
    </row>
    <row r="715361" spans="68:68" customFormat="1">
      <c r="BP715361" s="90"/>
    </row>
    <row r="715362" spans="68:68" customFormat="1">
      <c r="BP715362" s="90"/>
    </row>
    <row r="715363" spans="68:68" customFormat="1">
      <c r="BP715363" s="90"/>
    </row>
    <row r="715364" spans="68:68" customFormat="1">
      <c r="BP715364" s="90"/>
    </row>
    <row r="715365" spans="68:68" customFormat="1">
      <c r="BP715365" s="90"/>
    </row>
    <row r="715366" spans="68:68" customFormat="1">
      <c r="BP715366" s="90"/>
    </row>
    <row r="715367" spans="68:68" customFormat="1">
      <c r="BP715367" s="90"/>
    </row>
    <row r="715368" spans="68:68" customFormat="1">
      <c r="BP715368" s="90"/>
    </row>
    <row r="715369" spans="68:68" customFormat="1">
      <c r="BP715369" s="90"/>
    </row>
    <row r="715370" spans="68:68" customFormat="1">
      <c r="BP715370" s="90"/>
    </row>
    <row r="715371" spans="68:68" customFormat="1">
      <c r="BP715371" s="90"/>
    </row>
    <row r="715372" spans="68:68" customFormat="1">
      <c r="BP715372" s="90"/>
    </row>
    <row r="715373" spans="68:68" customFormat="1">
      <c r="BP715373" s="90"/>
    </row>
    <row r="715374" spans="68:68" customFormat="1">
      <c r="BP715374" s="90"/>
    </row>
    <row r="715375" spans="68:68" customFormat="1">
      <c r="BP715375" s="90"/>
    </row>
    <row r="715376" spans="68:68" customFormat="1">
      <c r="BP715376" s="90"/>
    </row>
    <row r="715377" spans="68:68" customFormat="1">
      <c r="BP715377" s="90"/>
    </row>
    <row r="715378" spans="68:68" customFormat="1">
      <c r="BP715378" s="90"/>
    </row>
    <row r="715379" spans="68:68" customFormat="1">
      <c r="BP715379" s="90"/>
    </row>
    <row r="715380" spans="68:68" customFormat="1">
      <c r="BP715380" s="90"/>
    </row>
    <row r="715381" spans="68:68" customFormat="1">
      <c r="BP715381" s="90"/>
    </row>
    <row r="715382" spans="68:68" customFormat="1">
      <c r="BP715382" s="90"/>
    </row>
    <row r="715383" spans="68:68" customFormat="1">
      <c r="BP715383" s="90"/>
    </row>
    <row r="715384" spans="68:68" customFormat="1">
      <c r="BP715384" s="90"/>
    </row>
    <row r="715385" spans="68:68" customFormat="1">
      <c r="BP715385" s="90"/>
    </row>
    <row r="715386" spans="68:68" customFormat="1">
      <c r="BP715386" s="90"/>
    </row>
    <row r="715387" spans="68:68" customFormat="1">
      <c r="BP715387" s="90"/>
    </row>
    <row r="715388" spans="68:68" customFormat="1">
      <c r="BP715388" s="90"/>
    </row>
    <row r="715389" spans="68:68" customFormat="1">
      <c r="BP715389" s="90"/>
    </row>
    <row r="715390" spans="68:68" customFormat="1">
      <c r="BP715390" s="90"/>
    </row>
    <row r="715391" spans="68:68" customFormat="1">
      <c r="BP715391" s="90"/>
    </row>
    <row r="715392" spans="68:68" customFormat="1">
      <c r="BP715392" s="90"/>
    </row>
    <row r="715393" spans="68:68" customFormat="1">
      <c r="BP715393" s="90"/>
    </row>
    <row r="715394" spans="68:68" customFormat="1">
      <c r="BP715394" s="90"/>
    </row>
    <row r="715395" spans="68:68" customFormat="1">
      <c r="BP715395" s="90"/>
    </row>
    <row r="715396" spans="68:68" customFormat="1">
      <c r="BP715396" s="90"/>
    </row>
    <row r="715397" spans="68:68" customFormat="1">
      <c r="BP715397" s="90"/>
    </row>
    <row r="715398" spans="68:68" customFormat="1">
      <c r="BP715398" s="90"/>
    </row>
    <row r="715399" spans="68:68" customFormat="1">
      <c r="BP715399" s="90"/>
    </row>
    <row r="715400" spans="68:68" customFormat="1">
      <c r="BP715400" s="90"/>
    </row>
    <row r="715401" spans="68:68" customFormat="1">
      <c r="BP715401" s="90"/>
    </row>
    <row r="715402" spans="68:68" customFormat="1">
      <c r="BP715402" s="90"/>
    </row>
    <row r="715403" spans="68:68" customFormat="1">
      <c r="BP715403" s="90"/>
    </row>
    <row r="715404" spans="68:68" customFormat="1">
      <c r="BP715404" s="90"/>
    </row>
    <row r="715405" spans="68:68" customFormat="1">
      <c r="BP715405" s="90"/>
    </row>
    <row r="715406" spans="68:68" customFormat="1">
      <c r="BP715406" s="90"/>
    </row>
    <row r="715407" spans="68:68" customFormat="1">
      <c r="BP715407" s="90"/>
    </row>
    <row r="715408" spans="68:68" customFormat="1">
      <c r="BP715408" s="90"/>
    </row>
    <row r="715409" spans="68:68" customFormat="1">
      <c r="BP715409" s="90"/>
    </row>
    <row r="715410" spans="68:68" customFormat="1">
      <c r="BP715410" s="90"/>
    </row>
    <row r="715411" spans="68:68" customFormat="1">
      <c r="BP715411" s="90"/>
    </row>
    <row r="715412" spans="68:68" customFormat="1">
      <c r="BP715412" s="90"/>
    </row>
    <row r="715413" spans="68:68" customFormat="1">
      <c r="BP715413" s="90"/>
    </row>
    <row r="715414" spans="68:68" customFormat="1">
      <c r="BP715414" s="90"/>
    </row>
    <row r="715415" spans="68:68" customFormat="1">
      <c r="BP715415" s="90"/>
    </row>
    <row r="715416" spans="68:68" customFormat="1">
      <c r="BP715416" s="90"/>
    </row>
    <row r="715417" spans="68:68" customFormat="1">
      <c r="BP715417" s="90"/>
    </row>
    <row r="715418" spans="68:68" customFormat="1">
      <c r="BP715418" s="90"/>
    </row>
    <row r="715419" spans="68:68" customFormat="1">
      <c r="BP715419" s="90"/>
    </row>
    <row r="715420" spans="68:68" customFormat="1">
      <c r="BP715420" s="90"/>
    </row>
    <row r="715421" spans="68:68" customFormat="1">
      <c r="BP715421" s="90"/>
    </row>
    <row r="715422" spans="68:68" customFormat="1">
      <c r="BP715422" s="90"/>
    </row>
    <row r="715423" spans="68:68" customFormat="1">
      <c r="BP715423" s="90"/>
    </row>
    <row r="715424" spans="68:68" customFormat="1">
      <c r="BP715424" s="90"/>
    </row>
    <row r="715425" spans="68:68" customFormat="1">
      <c r="BP715425" s="90"/>
    </row>
    <row r="715426" spans="68:68" customFormat="1">
      <c r="BP715426" s="90"/>
    </row>
    <row r="715427" spans="68:68" customFormat="1">
      <c r="BP715427" s="90"/>
    </row>
    <row r="715428" spans="68:68" customFormat="1">
      <c r="BP715428" s="90"/>
    </row>
    <row r="715429" spans="68:68" customFormat="1">
      <c r="BP715429" s="90"/>
    </row>
    <row r="715430" spans="68:68" customFormat="1">
      <c r="BP715430" s="90"/>
    </row>
    <row r="715431" spans="68:68" customFormat="1">
      <c r="BP715431" s="90"/>
    </row>
    <row r="715432" spans="68:68" customFormat="1">
      <c r="BP715432" s="90"/>
    </row>
    <row r="715433" spans="68:68" customFormat="1">
      <c r="BP715433" s="90"/>
    </row>
    <row r="715434" spans="68:68" customFormat="1">
      <c r="BP715434" s="90"/>
    </row>
    <row r="715435" spans="68:68" customFormat="1">
      <c r="BP715435" s="90"/>
    </row>
    <row r="715436" spans="68:68" customFormat="1">
      <c r="BP715436" s="90"/>
    </row>
    <row r="715437" spans="68:68" customFormat="1">
      <c r="BP715437" s="90"/>
    </row>
    <row r="715438" spans="68:68" customFormat="1">
      <c r="BP715438" s="90"/>
    </row>
    <row r="715439" spans="68:68" customFormat="1">
      <c r="BP715439" s="90"/>
    </row>
    <row r="715440" spans="68:68" customFormat="1">
      <c r="BP715440" s="90"/>
    </row>
    <row r="715441" spans="68:68" customFormat="1">
      <c r="BP715441" s="90"/>
    </row>
    <row r="715442" spans="68:68" customFormat="1">
      <c r="BP715442" s="90"/>
    </row>
    <row r="715443" spans="68:68" customFormat="1">
      <c r="BP715443" s="90"/>
    </row>
    <row r="715444" spans="68:68" customFormat="1">
      <c r="BP715444" s="90"/>
    </row>
    <row r="715445" spans="68:68" customFormat="1">
      <c r="BP715445" s="90"/>
    </row>
    <row r="715446" spans="68:68" customFormat="1">
      <c r="BP715446" s="90"/>
    </row>
    <row r="715447" spans="68:68" customFormat="1">
      <c r="BP715447" s="90"/>
    </row>
    <row r="715448" spans="68:68" customFormat="1">
      <c r="BP715448" s="90"/>
    </row>
    <row r="715449" spans="68:68" customFormat="1">
      <c r="BP715449" s="90"/>
    </row>
    <row r="715450" spans="68:68" customFormat="1">
      <c r="BP715450" s="90"/>
    </row>
    <row r="715451" spans="68:68" customFormat="1">
      <c r="BP715451" s="90"/>
    </row>
    <row r="715452" spans="68:68" customFormat="1">
      <c r="BP715452" s="90"/>
    </row>
    <row r="715453" spans="68:68" customFormat="1">
      <c r="BP715453" s="90"/>
    </row>
    <row r="715454" spans="68:68" customFormat="1">
      <c r="BP715454" s="90"/>
    </row>
    <row r="715455" spans="68:68" customFormat="1">
      <c r="BP715455" s="90"/>
    </row>
    <row r="715456" spans="68:68" customFormat="1">
      <c r="BP715456" s="90"/>
    </row>
    <row r="715457" spans="68:68" customFormat="1">
      <c r="BP715457" s="90"/>
    </row>
    <row r="715458" spans="68:68" customFormat="1">
      <c r="BP715458" s="90"/>
    </row>
    <row r="715459" spans="68:68" customFormat="1">
      <c r="BP715459" s="90"/>
    </row>
    <row r="715460" spans="68:68" customFormat="1">
      <c r="BP715460" s="90"/>
    </row>
    <row r="715461" spans="68:68" customFormat="1">
      <c r="BP715461" s="90"/>
    </row>
    <row r="715462" spans="68:68" customFormat="1">
      <c r="BP715462" s="90"/>
    </row>
    <row r="715463" spans="68:68" customFormat="1">
      <c r="BP715463" s="90"/>
    </row>
    <row r="715464" spans="68:68" customFormat="1">
      <c r="BP715464" s="90"/>
    </row>
    <row r="715465" spans="68:68" customFormat="1">
      <c r="BP715465" s="90"/>
    </row>
    <row r="715466" spans="68:68" customFormat="1">
      <c r="BP715466" s="90"/>
    </row>
    <row r="715467" spans="68:68" customFormat="1">
      <c r="BP715467" s="90"/>
    </row>
    <row r="715468" spans="68:68" customFormat="1">
      <c r="BP715468" s="90"/>
    </row>
    <row r="715469" spans="68:68" customFormat="1">
      <c r="BP715469" s="90"/>
    </row>
    <row r="715470" spans="68:68" customFormat="1">
      <c r="BP715470" s="90"/>
    </row>
    <row r="715471" spans="68:68" customFormat="1">
      <c r="BP715471" s="90"/>
    </row>
    <row r="715472" spans="68:68" customFormat="1">
      <c r="BP715472" s="90"/>
    </row>
    <row r="715473" spans="68:68" customFormat="1">
      <c r="BP715473" s="90"/>
    </row>
    <row r="715474" spans="68:68" customFormat="1">
      <c r="BP715474" s="90"/>
    </row>
    <row r="715475" spans="68:68" customFormat="1">
      <c r="BP715475" s="90"/>
    </row>
    <row r="715476" spans="68:68" customFormat="1">
      <c r="BP715476" s="90"/>
    </row>
    <row r="715477" spans="68:68" customFormat="1">
      <c r="BP715477" s="90"/>
    </row>
    <row r="715478" spans="68:68" customFormat="1">
      <c r="BP715478" s="90"/>
    </row>
    <row r="715479" spans="68:68" customFormat="1">
      <c r="BP715479" s="90"/>
    </row>
    <row r="715480" spans="68:68" customFormat="1">
      <c r="BP715480" s="90"/>
    </row>
    <row r="715481" spans="68:68" customFormat="1">
      <c r="BP715481" s="90"/>
    </row>
    <row r="715482" spans="68:68" customFormat="1">
      <c r="BP715482" s="90"/>
    </row>
    <row r="715483" spans="68:68" customFormat="1">
      <c r="BP715483" s="90"/>
    </row>
    <row r="715484" spans="68:68" customFormat="1">
      <c r="BP715484" s="90"/>
    </row>
    <row r="715485" spans="68:68" customFormat="1">
      <c r="BP715485" s="90"/>
    </row>
    <row r="715486" spans="68:68" customFormat="1">
      <c r="BP715486" s="90"/>
    </row>
    <row r="715487" spans="68:68" customFormat="1">
      <c r="BP715487" s="90"/>
    </row>
    <row r="715488" spans="68:68" customFormat="1">
      <c r="BP715488" s="90"/>
    </row>
    <row r="715489" spans="68:68" customFormat="1">
      <c r="BP715489" s="90"/>
    </row>
    <row r="715490" spans="68:68" customFormat="1">
      <c r="BP715490" s="90"/>
    </row>
    <row r="715491" spans="68:68" customFormat="1">
      <c r="BP715491" s="90"/>
    </row>
    <row r="715492" spans="68:68" customFormat="1">
      <c r="BP715492" s="90"/>
    </row>
    <row r="715493" spans="68:68" customFormat="1">
      <c r="BP715493" s="90"/>
    </row>
    <row r="715494" spans="68:68" customFormat="1">
      <c r="BP715494" s="90"/>
    </row>
    <row r="715495" spans="68:68" customFormat="1">
      <c r="BP715495" s="90"/>
    </row>
    <row r="715496" spans="68:68" customFormat="1">
      <c r="BP715496" s="90"/>
    </row>
    <row r="715497" spans="68:68" customFormat="1">
      <c r="BP715497" s="90"/>
    </row>
    <row r="715498" spans="68:68" customFormat="1">
      <c r="BP715498" s="90"/>
    </row>
    <row r="715499" spans="68:68" customFormat="1">
      <c r="BP715499" s="90"/>
    </row>
    <row r="715500" spans="68:68" customFormat="1">
      <c r="BP715500" s="90"/>
    </row>
    <row r="715501" spans="68:68" customFormat="1">
      <c r="BP715501" s="90"/>
    </row>
    <row r="715502" spans="68:68" customFormat="1">
      <c r="BP715502" s="90"/>
    </row>
    <row r="715503" spans="68:68" customFormat="1">
      <c r="BP715503" s="90"/>
    </row>
    <row r="715504" spans="68:68" customFormat="1">
      <c r="BP715504" s="90"/>
    </row>
    <row r="715505" spans="68:68" customFormat="1">
      <c r="BP715505" s="90"/>
    </row>
    <row r="715506" spans="68:68" customFormat="1">
      <c r="BP715506" s="90"/>
    </row>
    <row r="715507" spans="68:68" customFormat="1">
      <c r="BP715507" s="90"/>
    </row>
    <row r="715508" spans="68:68" customFormat="1">
      <c r="BP715508" s="90"/>
    </row>
    <row r="715509" spans="68:68" customFormat="1">
      <c r="BP715509" s="90"/>
    </row>
    <row r="715510" spans="68:68" customFormat="1">
      <c r="BP715510" s="90"/>
    </row>
    <row r="715511" spans="68:68" customFormat="1">
      <c r="BP715511" s="90"/>
    </row>
    <row r="715512" spans="68:68" customFormat="1">
      <c r="BP715512" s="90"/>
    </row>
    <row r="715513" spans="68:68" customFormat="1">
      <c r="BP715513" s="90"/>
    </row>
    <row r="715514" spans="68:68" customFormat="1">
      <c r="BP715514" s="90"/>
    </row>
    <row r="715515" spans="68:68" customFormat="1">
      <c r="BP715515" s="90"/>
    </row>
    <row r="715516" spans="68:68" customFormat="1">
      <c r="BP715516" s="90"/>
    </row>
    <row r="715517" spans="68:68" customFormat="1">
      <c r="BP715517" s="90"/>
    </row>
    <row r="715518" spans="68:68" customFormat="1">
      <c r="BP715518" s="90"/>
    </row>
    <row r="715519" spans="68:68" customFormat="1">
      <c r="BP715519" s="90"/>
    </row>
    <row r="715520" spans="68:68" customFormat="1">
      <c r="BP715520" s="90"/>
    </row>
    <row r="715521" spans="68:68" customFormat="1">
      <c r="BP715521" s="90"/>
    </row>
    <row r="715522" spans="68:68" customFormat="1">
      <c r="BP715522" s="90"/>
    </row>
    <row r="715523" spans="68:68" customFormat="1">
      <c r="BP715523" s="90"/>
    </row>
    <row r="715524" spans="68:68" customFormat="1">
      <c r="BP715524" s="90"/>
    </row>
    <row r="715525" spans="68:68" customFormat="1">
      <c r="BP715525" s="90"/>
    </row>
    <row r="715526" spans="68:68" customFormat="1">
      <c r="BP715526" s="90"/>
    </row>
    <row r="715527" spans="68:68" customFormat="1">
      <c r="BP715527" s="90"/>
    </row>
    <row r="715528" spans="68:68" customFormat="1">
      <c r="BP715528" s="90"/>
    </row>
    <row r="715529" spans="68:68" customFormat="1">
      <c r="BP715529" s="90"/>
    </row>
    <row r="715530" spans="68:68" customFormat="1">
      <c r="BP715530" s="90"/>
    </row>
    <row r="715531" spans="68:68" customFormat="1">
      <c r="BP715531" s="90"/>
    </row>
    <row r="715532" spans="68:68" customFormat="1">
      <c r="BP715532" s="90"/>
    </row>
    <row r="715533" spans="68:68" customFormat="1">
      <c r="BP715533" s="90"/>
    </row>
    <row r="715534" spans="68:68" customFormat="1">
      <c r="BP715534" s="90"/>
    </row>
    <row r="715535" spans="68:68" customFormat="1">
      <c r="BP715535" s="90"/>
    </row>
    <row r="715536" spans="68:68" customFormat="1">
      <c r="BP715536" s="90"/>
    </row>
    <row r="715537" spans="68:68" customFormat="1">
      <c r="BP715537" s="90"/>
    </row>
    <row r="715538" spans="68:68" customFormat="1">
      <c r="BP715538" s="90"/>
    </row>
    <row r="715539" spans="68:68" customFormat="1">
      <c r="BP715539" s="90"/>
    </row>
    <row r="715540" spans="68:68" customFormat="1">
      <c r="BP715540" s="90"/>
    </row>
    <row r="715541" spans="68:68" customFormat="1">
      <c r="BP715541" s="90"/>
    </row>
    <row r="715542" spans="68:68" customFormat="1">
      <c r="BP715542" s="90"/>
    </row>
    <row r="715543" spans="68:68" customFormat="1">
      <c r="BP715543" s="90"/>
    </row>
    <row r="715544" spans="68:68" customFormat="1">
      <c r="BP715544" s="90"/>
    </row>
    <row r="715545" spans="68:68" customFormat="1">
      <c r="BP715545" s="90"/>
    </row>
    <row r="715546" spans="68:68" customFormat="1">
      <c r="BP715546" s="90"/>
    </row>
    <row r="715547" spans="68:68" customFormat="1">
      <c r="BP715547" s="90"/>
    </row>
    <row r="715548" spans="68:68" customFormat="1">
      <c r="BP715548" s="90"/>
    </row>
    <row r="715549" spans="68:68" customFormat="1">
      <c r="BP715549" s="90"/>
    </row>
    <row r="715550" spans="68:68" customFormat="1">
      <c r="BP715550" s="90"/>
    </row>
    <row r="715551" spans="68:68" customFormat="1">
      <c r="BP715551" s="90"/>
    </row>
    <row r="715552" spans="68:68" customFormat="1">
      <c r="BP715552" s="90"/>
    </row>
    <row r="715553" spans="68:68" customFormat="1">
      <c r="BP715553" s="90"/>
    </row>
    <row r="715554" spans="68:68" customFormat="1">
      <c r="BP715554" s="90"/>
    </row>
    <row r="715555" spans="68:68" customFormat="1">
      <c r="BP715555" s="90"/>
    </row>
    <row r="715556" spans="68:68" customFormat="1">
      <c r="BP715556" s="90"/>
    </row>
    <row r="715557" spans="68:68" customFormat="1">
      <c r="BP715557" s="90"/>
    </row>
    <row r="715558" spans="68:68" customFormat="1">
      <c r="BP715558" s="90"/>
    </row>
    <row r="715559" spans="68:68" customFormat="1">
      <c r="BP715559" s="90"/>
    </row>
    <row r="715560" spans="68:68" customFormat="1">
      <c r="BP715560" s="90"/>
    </row>
    <row r="715561" spans="68:68" customFormat="1">
      <c r="BP715561" s="90"/>
    </row>
    <row r="715562" spans="68:68" customFormat="1">
      <c r="BP715562" s="90"/>
    </row>
    <row r="715563" spans="68:68" customFormat="1">
      <c r="BP715563" s="90"/>
    </row>
    <row r="715564" spans="68:68" customFormat="1">
      <c r="BP715564" s="90"/>
    </row>
    <row r="715565" spans="68:68" customFormat="1">
      <c r="BP715565" s="90"/>
    </row>
    <row r="715566" spans="68:68" customFormat="1">
      <c r="BP715566" s="90"/>
    </row>
    <row r="715567" spans="68:68" customFormat="1">
      <c r="BP715567" s="90"/>
    </row>
    <row r="715568" spans="68:68" customFormat="1">
      <c r="BP715568" s="90"/>
    </row>
    <row r="715569" spans="68:68" customFormat="1">
      <c r="BP715569" s="90"/>
    </row>
    <row r="715570" spans="68:68" customFormat="1">
      <c r="BP715570" s="90"/>
    </row>
    <row r="715571" spans="68:68" customFormat="1">
      <c r="BP715571" s="90"/>
    </row>
    <row r="715572" spans="68:68" customFormat="1">
      <c r="BP715572" s="90"/>
    </row>
    <row r="715573" spans="68:68" customFormat="1">
      <c r="BP715573" s="90"/>
    </row>
    <row r="715574" spans="68:68" customFormat="1">
      <c r="BP715574" s="90"/>
    </row>
    <row r="715575" spans="68:68" customFormat="1">
      <c r="BP715575" s="90"/>
    </row>
    <row r="715576" spans="68:68" customFormat="1">
      <c r="BP715576" s="90"/>
    </row>
    <row r="715577" spans="68:68" customFormat="1">
      <c r="BP715577" s="90"/>
    </row>
    <row r="715578" spans="68:68" customFormat="1">
      <c r="BP715578" s="90"/>
    </row>
    <row r="715579" spans="68:68" customFormat="1">
      <c r="BP715579" s="90"/>
    </row>
    <row r="715580" spans="68:68" customFormat="1">
      <c r="BP715580" s="90"/>
    </row>
    <row r="715581" spans="68:68" customFormat="1">
      <c r="BP715581" s="90"/>
    </row>
    <row r="715582" spans="68:68" customFormat="1">
      <c r="BP715582" s="90"/>
    </row>
    <row r="715583" spans="68:68" customFormat="1">
      <c r="BP715583" s="90"/>
    </row>
    <row r="715584" spans="68:68" customFormat="1">
      <c r="BP715584" s="90"/>
    </row>
    <row r="715585" spans="68:68" customFormat="1">
      <c r="BP715585" s="90"/>
    </row>
    <row r="715586" spans="68:68" customFormat="1">
      <c r="BP715586" s="90"/>
    </row>
    <row r="715587" spans="68:68" customFormat="1">
      <c r="BP715587" s="90"/>
    </row>
    <row r="715588" spans="68:68" customFormat="1">
      <c r="BP715588" s="90"/>
    </row>
    <row r="715589" spans="68:68" customFormat="1">
      <c r="BP715589" s="90"/>
    </row>
    <row r="715590" spans="68:68" customFormat="1">
      <c r="BP715590" s="90"/>
    </row>
    <row r="715591" spans="68:68" customFormat="1">
      <c r="BP715591" s="90"/>
    </row>
    <row r="715592" spans="68:68" customFormat="1">
      <c r="BP715592" s="90"/>
    </row>
    <row r="715593" spans="68:68" customFormat="1">
      <c r="BP715593" s="90"/>
    </row>
    <row r="715594" spans="68:68" customFormat="1">
      <c r="BP715594" s="90"/>
    </row>
    <row r="715595" spans="68:68" customFormat="1">
      <c r="BP715595" s="90"/>
    </row>
    <row r="715596" spans="68:68" customFormat="1">
      <c r="BP715596" s="90"/>
    </row>
    <row r="715597" spans="68:68" customFormat="1">
      <c r="BP715597" s="90"/>
    </row>
    <row r="715598" spans="68:68" customFormat="1">
      <c r="BP715598" s="90"/>
    </row>
    <row r="715599" spans="68:68" customFormat="1">
      <c r="BP715599" s="90"/>
    </row>
    <row r="715600" spans="68:68" customFormat="1">
      <c r="BP715600" s="90"/>
    </row>
    <row r="715601" spans="68:68" customFormat="1">
      <c r="BP715601" s="90"/>
    </row>
    <row r="715602" spans="68:68" customFormat="1">
      <c r="BP715602" s="90"/>
    </row>
    <row r="715603" spans="68:68" customFormat="1">
      <c r="BP715603" s="90"/>
    </row>
    <row r="715604" spans="68:68" customFormat="1">
      <c r="BP715604" s="90"/>
    </row>
    <row r="715605" spans="68:68" customFormat="1">
      <c r="BP715605" s="90"/>
    </row>
    <row r="715606" spans="68:68" customFormat="1">
      <c r="BP715606" s="90"/>
    </row>
    <row r="715607" spans="68:68" customFormat="1">
      <c r="BP715607" s="90"/>
    </row>
    <row r="715608" spans="68:68" customFormat="1">
      <c r="BP715608" s="90"/>
    </row>
    <row r="715609" spans="68:68" customFormat="1">
      <c r="BP715609" s="90"/>
    </row>
    <row r="715610" spans="68:68" customFormat="1">
      <c r="BP715610" s="90"/>
    </row>
    <row r="715611" spans="68:68" customFormat="1">
      <c r="BP715611" s="90"/>
    </row>
    <row r="715612" spans="68:68" customFormat="1">
      <c r="BP715612" s="90"/>
    </row>
    <row r="715613" spans="68:68" customFormat="1">
      <c r="BP715613" s="90"/>
    </row>
    <row r="715614" spans="68:68" customFormat="1">
      <c r="BP715614" s="90"/>
    </row>
    <row r="715615" spans="68:68" customFormat="1">
      <c r="BP715615" s="90"/>
    </row>
    <row r="715616" spans="68:68" customFormat="1">
      <c r="BP715616" s="90"/>
    </row>
    <row r="715617" spans="68:68" customFormat="1">
      <c r="BP715617" s="90"/>
    </row>
    <row r="715618" spans="68:68" customFormat="1">
      <c r="BP715618" s="90"/>
    </row>
    <row r="715619" spans="68:68" customFormat="1">
      <c r="BP715619" s="90"/>
    </row>
    <row r="715620" spans="68:68" customFormat="1">
      <c r="BP715620" s="90"/>
    </row>
    <row r="715621" spans="68:68" customFormat="1">
      <c r="BP715621" s="90"/>
    </row>
    <row r="715622" spans="68:68" customFormat="1">
      <c r="BP715622" s="90"/>
    </row>
    <row r="715623" spans="68:68" customFormat="1">
      <c r="BP715623" s="90"/>
    </row>
    <row r="715624" spans="68:68" customFormat="1">
      <c r="BP715624" s="90"/>
    </row>
    <row r="715625" spans="68:68" customFormat="1">
      <c r="BP715625" s="90"/>
    </row>
    <row r="715626" spans="68:68" customFormat="1">
      <c r="BP715626" s="90"/>
    </row>
    <row r="715627" spans="68:68" customFormat="1">
      <c r="BP715627" s="90"/>
    </row>
    <row r="715628" spans="68:68" customFormat="1">
      <c r="BP715628" s="90"/>
    </row>
    <row r="715629" spans="68:68" customFormat="1">
      <c r="BP715629" s="90"/>
    </row>
    <row r="715630" spans="68:68" customFormat="1">
      <c r="BP715630" s="90"/>
    </row>
    <row r="715631" spans="68:68" customFormat="1">
      <c r="BP715631" s="90"/>
    </row>
    <row r="715632" spans="68:68" customFormat="1">
      <c r="BP715632" s="90"/>
    </row>
    <row r="715633" spans="68:68" customFormat="1">
      <c r="BP715633" s="90"/>
    </row>
    <row r="715634" spans="68:68" customFormat="1">
      <c r="BP715634" s="90"/>
    </row>
    <row r="715635" spans="68:68" customFormat="1">
      <c r="BP715635" s="90"/>
    </row>
    <row r="715636" spans="68:68" customFormat="1">
      <c r="BP715636" s="90"/>
    </row>
    <row r="715637" spans="68:68" customFormat="1">
      <c r="BP715637" s="90"/>
    </row>
    <row r="715638" spans="68:68" customFormat="1">
      <c r="BP715638" s="90"/>
    </row>
    <row r="715639" spans="68:68" customFormat="1">
      <c r="BP715639" s="90"/>
    </row>
    <row r="715640" spans="68:68" customFormat="1">
      <c r="BP715640" s="90"/>
    </row>
    <row r="715641" spans="68:68" customFormat="1">
      <c r="BP715641" s="90"/>
    </row>
    <row r="715642" spans="68:68" customFormat="1">
      <c r="BP715642" s="90"/>
    </row>
    <row r="715643" spans="68:68" customFormat="1">
      <c r="BP715643" s="90"/>
    </row>
    <row r="715644" spans="68:68" customFormat="1">
      <c r="BP715644" s="90"/>
    </row>
    <row r="715645" spans="68:68" customFormat="1">
      <c r="BP715645" s="90"/>
    </row>
    <row r="715646" spans="68:68" customFormat="1">
      <c r="BP715646" s="90"/>
    </row>
    <row r="715647" spans="68:68" customFormat="1">
      <c r="BP715647" s="90"/>
    </row>
    <row r="715648" spans="68:68" customFormat="1">
      <c r="BP715648" s="90"/>
    </row>
    <row r="715649" spans="68:68" customFormat="1">
      <c r="BP715649" s="90"/>
    </row>
    <row r="715650" spans="68:68" customFormat="1">
      <c r="BP715650" s="90"/>
    </row>
    <row r="715651" spans="68:68" customFormat="1">
      <c r="BP715651" s="90"/>
    </row>
    <row r="715652" spans="68:68" customFormat="1">
      <c r="BP715652" s="90"/>
    </row>
    <row r="715653" spans="68:68" customFormat="1">
      <c r="BP715653" s="90"/>
    </row>
    <row r="715654" spans="68:68" customFormat="1">
      <c r="BP715654" s="90"/>
    </row>
    <row r="715655" spans="68:68" customFormat="1">
      <c r="BP715655" s="90"/>
    </row>
    <row r="715656" spans="68:68" customFormat="1">
      <c r="BP715656" s="90"/>
    </row>
    <row r="715657" spans="68:68" customFormat="1">
      <c r="BP715657" s="90"/>
    </row>
    <row r="715658" spans="68:68" customFormat="1">
      <c r="BP715658" s="90"/>
    </row>
    <row r="715659" spans="68:68" customFormat="1">
      <c r="BP715659" s="90"/>
    </row>
    <row r="715660" spans="68:68" customFormat="1">
      <c r="BP715660" s="90"/>
    </row>
    <row r="715661" spans="68:68" customFormat="1">
      <c r="BP715661" s="90"/>
    </row>
    <row r="715662" spans="68:68" customFormat="1">
      <c r="BP715662" s="90"/>
    </row>
    <row r="715663" spans="68:68" customFormat="1">
      <c r="BP715663" s="90"/>
    </row>
    <row r="715664" spans="68:68" customFormat="1">
      <c r="BP715664" s="90"/>
    </row>
    <row r="715665" spans="68:68" customFormat="1">
      <c r="BP715665" s="90"/>
    </row>
    <row r="715666" spans="68:68" customFormat="1">
      <c r="BP715666" s="90"/>
    </row>
    <row r="715667" spans="68:68" customFormat="1">
      <c r="BP715667" s="90"/>
    </row>
    <row r="715668" spans="68:68" customFormat="1">
      <c r="BP715668" s="90"/>
    </row>
    <row r="715669" spans="68:68" customFormat="1">
      <c r="BP715669" s="90"/>
    </row>
    <row r="715670" spans="68:68" customFormat="1">
      <c r="BP715670" s="90"/>
    </row>
    <row r="715671" spans="68:68" customFormat="1">
      <c r="BP715671" s="90"/>
    </row>
    <row r="715672" spans="68:68" customFormat="1">
      <c r="BP715672" s="90"/>
    </row>
    <row r="715673" spans="68:68" customFormat="1">
      <c r="BP715673" s="90"/>
    </row>
    <row r="715674" spans="68:68" customFormat="1">
      <c r="BP715674" s="90"/>
    </row>
    <row r="715675" spans="68:68" customFormat="1">
      <c r="BP715675" s="90"/>
    </row>
    <row r="715676" spans="68:68" customFormat="1">
      <c r="BP715676" s="90"/>
    </row>
    <row r="715677" spans="68:68" customFormat="1">
      <c r="BP715677" s="90"/>
    </row>
    <row r="715678" spans="68:68" customFormat="1">
      <c r="BP715678" s="90"/>
    </row>
    <row r="715679" spans="68:68" customFormat="1">
      <c r="BP715679" s="90"/>
    </row>
    <row r="715680" spans="68:68" customFormat="1">
      <c r="BP715680" s="90"/>
    </row>
    <row r="715681" spans="68:68" customFormat="1">
      <c r="BP715681" s="90"/>
    </row>
    <row r="715682" spans="68:68" customFormat="1">
      <c r="BP715682" s="90"/>
    </row>
    <row r="715683" spans="68:68" customFormat="1">
      <c r="BP715683" s="90"/>
    </row>
    <row r="715684" spans="68:68" customFormat="1">
      <c r="BP715684" s="90"/>
    </row>
    <row r="715685" spans="68:68" customFormat="1">
      <c r="BP715685" s="90"/>
    </row>
    <row r="715686" spans="68:68" customFormat="1">
      <c r="BP715686" s="90"/>
    </row>
    <row r="715687" spans="68:68" customFormat="1">
      <c r="BP715687" s="90"/>
    </row>
    <row r="715688" spans="68:68" customFormat="1">
      <c r="BP715688" s="90"/>
    </row>
    <row r="715689" spans="68:68" customFormat="1">
      <c r="BP715689" s="90"/>
    </row>
    <row r="715690" spans="68:68" customFormat="1">
      <c r="BP715690" s="90"/>
    </row>
    <row r="715691" spans="68:68" customFormat="1">
      <c r="BP715691" s="90"/>
    </row>
    <row r="715692" spans="68:68" customFormat="1">
      <c r="BP715692" s="90"/>
    </row>
    <row r="715693" spans="68:68" customFormat="1">
      <c r="BP715693" s="90"/>
    </row>
    <row r="715694" spans="68:68" customFormat="1">
      <c r="BP715694" s="90"/>
    </row>
    <row r="715695" spans="68:68" customFormat="1">
      <c r="BP715695" s="90"/>
    </row>
    <row r="715696" spans="68:68" customFormat="1">
      <c r="BP715696" s="90"/>
    </row>
    <row r="715697" spans="68:68" customFormat="1">
      <c r="BP715697" s="90"/>
    </row>
    <row r="715698" spans="68:68" customFormat="1">
      <c r="BP715698" s="90"/>
    </row>
    <row r="715699" spans="68:68" customFormat="1">
      <c r="BP715699" s="90"/>
    </row>
    <row r="715700" spans="68:68" customFormat="1">
      <c r="BP715700" s="90"/>
    </row>
    <row r="715701" spans="68:68" customFormat="1">
      <c r="BP715701" s="90"/>
    </row>
    <row r="715702" spans="68:68" customFormat="1">
      <c r="BP715702" s="90"/>
    </row>
    <row r="715703" spans="68:68" customFormat="1">
      <c r="BP715703" s="90"/>
    </row>
    <row r="715704" spans="68:68" customFormat="1">
      <c r="BP715704" s="90"/>
    </row>
    <row r="715705" spans="68:68" customFormat="1">
      <c r="BP715705" s="90"/>
    </row>
    <row r="715706" spans="68:68" customFormat="1">
      <c r="BP715706" s="90"/>
    </row>
    <row r="715707" spans="68:68" customFormat="1">
      <c r="BP715707" s="90"/>
    </row>
    <row r="715708" spans="68:68" customFormat="1">
      <c r="BP715708" s="90"/>
    </row>
    <row r="715709" spans="68:68" customFormat="1">
      <c r="BP715709" s="90"/>
    </row>
    <row r="715710" spans="68:68" customFormat="1">
      <c r="BP715710" s="90"/>
    </row>
    <row r="715711" spans="68:68" customFormat="1">
      <c r="BP715711" s="90"/>
    </row>
    <row r="715712" spans="68:68" customFormat="1">
      <c r="BP715712" s="90"/>
    </row>
    <row r="715713" spans="68:68" customFormat="1">
      <c r="BP715713" s="90"/>
    </row>
    <row r="715714" spans="68:68" customFormat="1">
      <c r="BP715714" s="90"/>
    </row>
    <row r="715715" spans="68:68" customFormat="1">
      <c r="BP715715" s="90"/>
    </row>
    <row r="715716" spans="68:68" customFormat="1">
      <c r="BP715716" s="90"/>
    </row>
    <row r="715717" spans="68:68" customFormat="1">
      <c r="BP715717" s="90"/>
    </row>
    <row r="715718" spans="68:68" customFormat="1">
      <c r="BP715718" s="90"/>
    </row>
    <row r="715719" spans="68:68" customFormat="1">
      <c r="BP715719" s="90"/>
    </row>
    <row r="715720" spans="68:68" customFormat="1">
      <c r="BP715720" s="90"/>
    </row>
    <row r="715721" spans="68:68" customFormat="1">
      <c r="BP715721" s="90"/>
    </row>
    <row r="715722" spans="68:68" customFormat="1">
      <c r="BP715722" s="90"/>
    </row>
    <row r="715723" spans="68:68" customFormat="1">
      <c r="BP715723" s="90"/>
    </row>
    <row r="715724" spans="68:68" customFormat="1">
      <c r="BP715724" s="90"/>
    </row>
    <row r="715725" spans="68:68" customFormat="1">
      <c r="BP715725" s="90"/>
    </row>
    <row r="715726" spans="68:68" customFormat="1">
      <c r="BP715726" s="90"/>
    </row>
    <row r="715727" spans="68:68" customFormat="1">
      <c r="BP715727" s="90"/>
    </row>
    <row r="715728" spans="68:68" customFormat="1">
      <c r="BP715728" s="90"/>
    </row>
    <row r="715729" spans="68:68" customFormat="1">
      <c r="BP715729" s="90"/>
    </row>
    <row r="715730" spans="68:68" customFormat="1">
      <c r="BP715730" s="90"/>
    </row>
    <row r="715731" spans="68:68" customFormat="1">
      <c r="BP715731" s="90"/>
    </row>
    <row r="715732" spans="68:68" customFormat="1">
      <c r="BP715732" s="90"/>
    </row>
    <row r="715733" spans="68:68" customFormat="1">
      <c r="BP715733" s="90"/>
    </row>
    <row r="715734" spans="68:68" customFormat="1">
      <c r="BP715734" s="90"/>
    </row>
    <row r="715735" spans="68:68" customFormat="1">
      <c r="BP715735" s="90"/>
    </row>
    <row r="715736" spans="68:68" customFormat="1">
      <c r="BP715736" s="90"/>
    </row>
    <row r="715737" spans="68:68" customFormat="1">
      <c r="BP715737" s="90"/>
    </row>
    <row r="715738" spans="68:68" customFormat="1">
      <c r="BP715738" s="90"/>
    </row>
    <row r="715739" spans="68:68" customFormat="1">
      <c r="BP715739" s="90"/>
    </row>
    <row r="715740" spans="68:68" customFormat="1">
      <c r="BP715740" s="90"/>
    </row>
    <row r="715741" spans="68:68" customFormat="1">
      <c r="BP715741" s="90"/>
    </row>
    <row r="715742" spans="68:68" customFormat="1">
      <c r="BP715742" s="90"/>
    </row>
    <row r="715743" spans="68:68" customFormat="1">
      <c r="BP715743" s="90"/>
    </row>
    <row r="715744" spans="68:68" customFormat="1">
      <c r="BP715744" s="90"/>
    </row>
    <row r="715745" spans="68:68" customFormat="1">
      <c r="BP715745" s="90"/>
    </row>
    <row r="715746" spans="68:68" customFormat="1">
      <c r="BP715746" s="90"/>
    </row>
    <row r="715747" spans="68:68" customFormat="1">
      <c r="BP715747" s="90"/>
    </row>
    <row r="715748" spans="68:68" customFormat="1">
      <c r="BP715748" s="90"/>
    </row>
    <row r="715749" spans="68:68" customFormat="1">
      <c r="BP715749" s="90"/>
    </row>
    <row r="715750" spans="68:68" customFormat="1">
      <c r="BP715750" s="90"/>
    </row>
    <row r="715751" spans="68:68" customFormat="1">
      <c r="BP715751" s="90"/>
    </row>
    <row r="715752" spans="68:68" customFormat="1">
      <c r="BP715752" s="90"/>
    </row>
    <row r="715753" spans="68:68" customFormat="1">
      <c r="BP715753" s="90"/>
    </row>
    <row r="715754" spans="68:68" customFormat="1">
      <c r="BP715754" s="90"/>
    </row>
    <row r="715755" spans="68:68" customFormat="1">
      <c r="BP715755" s="90"/>
    </row>
    <row r="715756" spans="68:68" customFormat="1">
      <c r="BP715756" s="90"/>
    </row>
    <row r="715757" spans="68:68" customFormat="1">
      <c r="BP715757" s="90"/>
    </row>
    <row r="715758" spans="68:68" customFormat="1">
      <c r="BP715758" s="90"/>
    </row>
    <row r="715759" spans="68:68" customFormat="1">
      <c r="BP715759" s="90"/>
    </row>
    <row r="715760" spans="68:68" customFormat="1">
      <c r="BP715760" s="90"/>
    </row>
    <row r="715761" spans="68:68" customFormat="1">
      <c r="BP715761" s="90"/>
    </row>
    <row r="715762" spans="68:68" customFormat="1">
      <c r="BP715762" s="90"/>
    </row>
    <row r="715763" spans="68:68" customFormat="1">
      <c r="BP715763" s="90"/>
    </row>
    <row r="715764" spans="68:68" customFormat="1">
      <c r="BP715764" s="90"/>
    </row>
    <row r="715765" spans="68:68" customFormat="1">
      <c r="BP715765" s="90"/>
    </row>
    <row r="715766" spans="68:68" customFormat="1">
      <c r="BP715766" s="90"/>
    </row>
    <row r="715767" spans="68:68" customFormat="1">
      <c r="BP715767" s="90"/>
    </row>
    <row r="715768" spans="68:68" customFormat="1">
      <c r="BP715768" s="90"/>
    </row>
    <row r="715769" spans="68:68" customFormat="1">
      <c r="BP715769" s="90"/>
    </row>
    <row r="715770" spans="68:68" customFormat="1">
      <c r="BP715770" s="90"/>
    </row>
    <row r="715771" spans="68:68" customFormat="1">
      <c r="BP715771" s="90"/>
    </row>
    <row r="715772" spans="68:68" customFormat="1">
      <c r="BP715772" s="90"/>
    </row>
    <row r="715773" spans="68:68" customFormat="1">
      <c r="BP715773" s="90"/>
    </row>
    <row r="715774" spans="68:68" customFormat="1">
      <c r="BP715774" s="90"/>
    </row>
    <row r="715775" spans="68:68" customFormat="1">
      <c r="BP715775" s="90"/>
    </row>
    <row r="715776" spans="68:68" customFormat="1">
      <c r="BP715776" s="90"/>
    </row>
    <row r="715777" spans="68:68" customFormat="1">
      <c r="BP715777" s="90"/>
    </row>
    <row r="715778" spans="68:68" customFormat="1">
      <c r="BP715778" s="90"/>
    </row>
    <row r="715779" spans="68:68" customFormat="1">
      <c r="BP715779" s="90"/>
    </row>
    <row r="715780" spans="68:68" customFormat="1">
      <c r="BP715780" s="90"/>
    </row>
    <row r="715781" spans="68:68" customFormat="1">
      <c r="BP715781" s="90"/>
    </row>
    <row r="715782" spans="68:68" customFormat="1">
      <c r="BP715782" s="90"/>
    </row>
    <row r="715783" spans="68:68" customFormat="1">
      <c r="BP715783" s="90"/>
    </row>
    <row r="715784" spans="68:68" customFormat="1">
      <c r="BP715784" s="90"/>
    </row>
    <row r="715785" spans="68:68" customFormat="1">
      <c r="BP715785" s="90"/>
    </row>
    <row r="715786" spans="68:68" customFormat="1">
      <c r="BP715786" s="90"/>
    </row>
    <row r="715787" spans="68:68" customFormat="1">
      <c r="BP715787" s="90"/>
    </row>
    <row r="715788" spans="68:68" customFormat="1">
      <c r="BP715788" s="90"/>
    </row>
    <row r="715789" spans="68:68" customFormat="1">
      <c r="BP715789" s="90"/>
    </row>
    <row r="715790" spans="68:68" customFormat="1">
      <c r="BP715790" s="90"/>
    </row>
    <row r="715791" spans="68:68" customFormat="1">
      <c r="BP715791" s="90"/>
    </row>
    <row r="715792" spans="68:68" customFormat="1">
      <c r="BP715792" s="90"/>
    </row>
    <row r="715793" spans="68:68" customFormat="1">
      <c r="BP715793" s="90"/>
    </row>
    <row r="715794" spans="68:68" customFormat="1">
      <c r="BP715794" s="90"/>
    </row>
    <row r="715795" spans="68:68" customFormat="1">
      <c r="BP715795" s="90"/>
    </row>
    <row r="715796" spans="68:68" customFormat="1">
      <c r="BP715796" s="90"/>
    </row>
    <row r="715797" spans="68:68" customFormat="1">
      <c r="BP715797" s="90"/>
    </row>
    <row r="715798" spans="68:68" customFormat="1">
      <c r="BP715798" s="90"/>
    </row>
    <row r="715799" spans="68:68" customFormat="1">
      <c r="BP715799" s="90"/>
    </row>
    <row r="715800" spans="68:68" customFormat="1">
      <c r="BP715800" s="90"/>
    </row>
    <row r="715801" spans="68:68" customFormat="1">
      <c r="BP715801" s="90"/>
    </row>
    <row r="715802" spans="68:68" customFormat="1">
      <c r="BP715802" s="90"/>
    </row>
    <row r="715803" spans="68:68" customFormat="1">
      <c r="BP715803" s="90"/>
    </row>
    <row r="715804" spans="68:68" customFormat="1">
      <c r="BP715804" s="90"/>
    </row>
    <row r="715805" spans="68:68" customFormat="1">
      <c r="BP715805" s="90"/>
    </row>
    <row r="715806" spans="68:68" customFormat="1">
      <c r="BP715806" s="90"/>
    </row>
    <row r="715807" spans="68:68" customFormat="1">
      <c r="BP715807" s="90"/>
    </row>
    <row r="715808" spans="68:68" customFormat="1">
      <c r="BP715808" s="90"/>
    </row>
    <row r="715809" spans="68:68" customFormat="1">
      <c r="BP715809" s="90"/>
    </row>
    <row r="715810" spans="68:68" customFormat="1">
      <c r="BP715810" s="90"/>
    </row>
    <row r="715811" spans="68:68" customFormat="1">
      <c r="BP715811" s="90"/>
    </row>
    <row r="715812" spans="68:68" customFormat="1">
      <c r="BP715812" s="90"/>
    </row>
    <row r="715813" spans="68:68" customFormat="1">
      <c r="BP715813" s="90"/>
    </row>
    <row r="715814" spans="68:68" customFormat="1">
      <c r="BP715814" s="90"/>
    </row>
    <row r="715815" spans="68:68" customFormat="1">
      <c r="BP715815" s="90"/>
    </row>
    <row r="715816" spans="68:68" customFormat="1">
      <c r="BP715816" s="90"/>
    </row>
    <row r="715817" spans="68:68" customFormat="1">
      <c r="BP715817" s="90"/>
    </row>
    <row r="715818" spans="68:68" customFormat="1">
      <c r="BP715818" s="90"/>
    </row>
    <row r="715819" spans="68:68" customFormat="1">
      <c r="BP715819" s="90"/>
    </row>
    <row r="715820" spans="68:68" customFormat="1">
      <c r="BP715820" s="90"/>
    </row>
    <row r="715821" spans="68:68" customFormat="1">
      <c r="BP715821" s="90"/>
    </row>
    <row r="715822" spans="68:68" customFormat="1">
      <c r="BP715822" s="90"/>
    </row>
    <row r="715823" spans="68:68" customFormat="1">
      <c r="BP715823" s="90"/>
    </row>
    <row r="715824" spans="68:68" customFormat="1">
      <c r="BP715824" s="90"/>
    </row>
    <row r="715825" spans="68:68" customFormat="1">
      <c r="BP715825" s="90"/>
    </row>
    <row r="715826" spans="68:68" customFormat="1">
      <c r="BP715826" s="90"/>
    </row>
    <row r="715827" spans="68:68" customFormat="1">
      <c r="BP715827" s="90"/>
    </row>
    <row r="715828" spans="68:68" customFormat="1">
      <c r="BP715828" s="90"/>
    </row>
    <row r="715829" spans="68:68" customFormat="1">
      <c r="BP715829" s="90"/>
    </row>
    <row r="715830" spans="68:68" customFormat="1">
      <c r="BP715830" s="90"/>
    </row>
    <row r="715831" spans="68:68" customFormat="1">
      <c r="BP715831" s="90"/>
    </row>
    <row r="715832" spans="68:68" customFormat="1">
      <c r="BP715832" s="90"/>
    </row>
    <row r="715833" spans="68:68" customFormat="1">
      <c r="BP715833" s="90"/>
    </row>
    <row r="715834" spans="68:68" customFormat="1">
      <c r="BP715834" s="90"/>
    </row>
    <row r="715835" spans="68:68" customFormat="1">
      <c r="BP715835" s="90"/>
    </row>
    <row r="715836" spans="68:68" customFormat="1">
      <c r="BP715836" s="90"/>
    </row>
    <row r="715837" spans="68:68" customFormat="1">
      <c r="BP715837" s="90"/>
    </row>
    <row r="715838" spans="68:68" customFormat="1">
      <c r="BP715838" s="90"/>
    </row>
    <row r="715839" spans="68:68" customFormat="1">
      <c r="BP715839" s="90"/>
    </row>
    <row r="715840" spans="68:68" customFormat="1">
      <c r="BP715840" s="90"/>
    </row>
    <row r="715841" spans="68:68" customFormat="1">
      <c r="BP715841" s="90"/>
    </row>
    <row r="715842" spans="68:68" customFormat="1">
      <c r="BP715842" s="90"/>
    </row>
    <row r="715843" spans="68:68" customFormat="1">
      <c r="BP715843" s="90"/>
    </row>
    <row r="715844" spans="68:68" customFormat="1">
      <c r="BP715844" s="90"/>
    </row>
    <row r="715845" spans="68:68" customFormat="1">
      <c r="BP715845" s="90"/>
    </row>
    <row r="715846" spans="68:68" customFormat="1">
      <c r="BP715846" s="90"/>
    </row>
    <row r="715847" spans="68:68" customFormat="1">
      <c r="BP715847" s="90"/>
    </row>
    <row r="715848" spans="68:68" customFormat="1">
      <c r="BP715848" s="90"/>
    </row>
    <row r="715849" spans="68:68" customFormat="1">
      <c r="BP715849" s="90"/>
    </row>
    <row r="715850" spans="68:68" customFormat="1">
      <c r="BP715850" s="90"/>
    </row>
    <row r="715851" spans="68:68" customFormat="1">
      <c r="BP715851" s="90"/>
    </row>
    <row r="715852" spans="68:68" customFormat="1">
      <c r="BP715852" s="90"/>
    </row>
    <row r="715853" spans="68:68" customFormat="1">
      <c r="BP715853" s="90"/>
    </row>
    <row r="715854" spans="68:68" customFormat="1">
      <c r="BP715854" s="90"/>
    </row>
    <row r="715855" spans="68:68" customFormat="1">
      <c r="BP715855" s="90"/>
    </row>
    <row r="715856" spans="68:68" customFormat="1">
      <c r="BP715856" s="90"/>
    </row>
    <row r="715857" spans="68:68" customFormat="1">
      <c r="BP715857" s="90"/>
    </row>
    <row r="715858" spans="68:68" customFormat="1">
      <c r="BP715858" s="90"/>
    </row>
    <row r="715859" spans="68:68" customFormat="1">
      <c r="BP715859" s="90"/>
    </row>
    <row r="715860" spans="68:68" customFormat="1">
      <c r="BP715860" s="90"/>
    </row>
    <row r="715861" spans="68:68" customFormat="1">
      <c r="BP715861" s="90"/>
    </row>
    <row r="715862" spans="68:68" customFormat="1">
      <c r="BP715862" s="90"/>
    </row>
    <row r="715863" spans="68:68" customFormat="1">
      <c r="BP715863" s="90"/>
    </row>
    <row r="715864" spans="68:68" customFormat="1">
      <c r="BP715864" s="90"/>
    </row>
    <row r="715865" spans="68:68" customFormat="1">
      <c r="BP715865" s="90"/>
    </row>
    <row r="715866" spans="68:68" customFormat="1">
      <c r="BP715866" s="90"/>
    </row>
    <row r="715867" spans="68:68" customFormat="1">
      <c r="BP715867" s="90"/>
    </row>
    <row r="715868" spans="68:68" customFormat="1">
      <c r="BP715868" s="90"/>
    </row>
    <row r="715869" spans="68:68" customFormat="1">
      <c r="BP715869" s="90"/>
    </row>
    <row r="715870" spans="68:68" customFormat="1">
      <c r="BP715870" s="90"/>
    </row>
    <row r="715871" spans="68:68" customFormat="1">
      <c r="BP715871" s="90"/>
    </row>
    <row r="715872" spans="68:68" customFormat="1">
      <c r="BP715872" s="90"/>
    </row>
    <row r="715873" spans="68:68" customFormat="1">
      <c r="BP715873" s="90"/>
    </row>
    <row r="715874" spans="68:68" customFormat="1">
      <c r="BP715874" s="90"/>
    </row>
    <row r="715875" spans="68:68" customFormat="1">
      <c r="BP715875" s="90"/>
    </row>
    <row r="715876" spans="68:68" customFormat="1">
      <c r="BP715876" s="90"/>
    </row>
    <row r="715877" spans="68:68" customFormat="1">
      <c r="BP715877" s="90"/>
    </row>
    <row r="715878" spans="68:68" customFormat="1">
      <c r="BP715878" s="90"/>
    </row>
    <row r="715879" spans="68:68" customFormat="1">
      <c r="BP715879" s="90"/>
    </row>
    <row r="715880" spans="68:68" customFormat="1">
      <c r="BP715880" s="90"/>
    </row>
    <row r="715881" spans="68:68" customFormat="1">
      <c r="BP715881" s="90"/>
    </row>
    <row r="715882" spans="68:68" customFormat="1">
      <c r="BP715882" s="90"/>
    </row>
    <row r="715883" spans="68:68" customFormat="1">
      <c r="BP715883" s="90"/>
    </row>
    <row r="715884" spans="68:68" customFormat="1">
      <c r="BP715884" s="90"/>
    </row>
    <row r="715885" spans="68:68" customFormat="1">
      <c r="BP715885" s="90"/>
    </row>
    <row r="715886" spans="68:68" customFormat="1">
      <c r="BP715886" s="90"/>
    </row>
    <row r="715887" spans="68:68" customFormat="1">
      <c r="BP715887" s="90"/>
    </row>
    <row r="715888" spans="68:68" customFormat="1">
      <c r="BP715888" s="90"/>
    </row>
    <row r="715889" spans="68:68" customFormat="1">
      <c r="BP715889" s="90"/>
    </row>
    <row r="715890" spans="68:68" customFormat="1">
      <c r="BP715890" s="90"/>
    </row>
    <row r="715891" spans="68:68" customFormat="1">
      <c r="BP715891" s="90"/>
    </row>
    <row r="715892" spans="68:68" customFormat="1">
      <c r="BP715892" s="90"/>
    </row>
    <row r="715893" spans="68:68" customFormat="1">
      <c r="BP715893" s="90"/>
    </row>
    <row r="715894" spans="68:68" customFormat="1">
      <c r="BP715894" s="90"/>
    </row>
    <row r="715895" spans="68:68" customFormat="1">
      <c r="BP715895" s="90"/>
    </row>
    <row r="715896" spans="68:68" customFormat="1">
      <c r="BP715896" s="90"/>
    </row>
    <row r="715897" spans="68:68" customFormat="1">
      <c r="BP715897" s="90"/>
    </row>
    <row r="715898" spans="68:68" customFormat="1">
      <c r="BP715898" s="90"/>
    </row>
    <row r="715899" spans="68:68" customFormat="1">
      <c r="BP715899" s="90"/>
    </row>
    <row r="715900" spans="68:68" customFormat="1">
      <c r="BP715900" s="90"/>
    </row>
    <row r="715901" spans="68:68" customFormat="1">
      <c r="BP715901" s="90"/>
    </row>
    <row r="715902" spans="68:68" customFormat="1">
      <c r="BP715902" s="90"/>
    </row>
    <row r="715903" spans="68:68" customFormat="1">
      <c r="BP715903" s="90"/>
    </row>
    <row r="715904" spans="68:68" customFormat="1">
      <c r="BP715904" s="90"/>
    </row>
    <row r="715905" spans="68:68" customFormat="1">
      <c r="BP715905" s="90"/>
    </row>
    <row r="715906" spans="68:68" customFormat="1">
      <c r="BP715906" s="90"/>
    </row>
    <row r="715907" spans="68:68" customFormat="1">
      <c r="BP715907" s="90"/>
    </row>
    <row r="715908" spans="68:68" customFormat="1">
      <c r="BP715908" s="90"/>
    </row>
    <row r="715909" spans="68:68" customFormat="1">
      <c r="BP715909" s="90"/>
    </row>
    <row r="715910" spans="68:68" customFormat="1">
      <c r="BP715910" s="90"/>
    </row>
    <row r="715911" spans="68:68" customFormat="1">
      <c r="BP715911" s="90"/>
    </row>
    <row r="715912" spans="68:68" customFormat="1">
      <c r="BP715912" s="90"/>
    </row>
    <row r="715913" spans="68:68" customFormat="1">
      <c r="BP715913" s="90"/>
    </row>
    <row r="715914" spans="68:68" customFormat="1">
      <c r="BP715914" s="90"/>
    </row>
    <row r="715915" spans="68:68" customFormat="1">
      <c r="BP715915" s="90"/>
    </row>
    <row r="715916" spans="68:68" customFormat="1">
      <c r="BP715916" s="90"/>
    </row>
    <row r="715917" spans="68:68" customFormat="1">
      <c r="BP715917" s="90"/>
    </row>
    <row r="715918" spans="68:68" customFormat="1">
      <c r="BP715918" s="90"/>
    </row>
    <row r="715919" spans="68:68" customFormat="1">
      <c r="BP715919" s="90"/>
    </row>
    <row r="715920" spans="68:68" customFormat="1">
      <c r="BP715920" s="90"/>
    </row>
    <row r="715921" spans="68:68" customFormat="1">
      <c r="BP715921" s="90"/>
    </row>
    <row r="715922" spans="68:68" customFormat="1">
      <c r="BP715922" s="90"/>
    </row>
    <row r="715923" spans="68:68" customFormat="1">
      <c r="BP715923" s="90"/>
    </row>
    <row r="715924" spans="68:68" customFormat="1">
      <c r="BP715924" s="90"/>
    </row>
    <row r="715925" spans="68:68" customFormat="1">
      <c r="BP715925" s="90"/>
    </row>
    <row r="715926" spans="68:68" customFormat="1">
      <c r="BP715926" s="90"/>
    </row>
    <row r="715927" spans="68:68" customFormat="1">
      <c r="BP715927" s="90"/>
    </row>
    <row r="715928" spans="68:68" customFormat="1">
      <c r="BP715928" s="90"/>
    </row>
    <row r="715929" spans="68:68" customFormat="1">
      <c r="BP715929" s="90"/>
    </row>
    <row r="715930" spans="68:68" customFormat="1">
      <c r="BP715930" s="90"/>
    </row>
    <row r="715931" spans="68:68" customFormat="1">
      <c r="BP715931" s="90"/>
    </row>
    <row r="715932" spans="68:68" customFormat="1">
      <c r="BP715932" s="90"/>
    </row>
    <row r="715933" spans="68:68" customFormat="1">
      <c r="BP715933" s="90"/>
    </row>
    <row r="715934" spans="68:68" customFormat="1">
      <c r="BP715934" s="90"/>
    </row>
    <row r="715935" spans="68:68" customFormat="1">
      <c r="BP715935" s="90"/>
    </row>
    <row r="715936" spans="68:68" customFormat="1">
      <c r="BP715936" s="90"/>
    </row>
    <row r="715937" spans="68:68" customFormat="1">
      <c r="BP715937" s="90"/>
    </row>
    <row r="715938" spans="68:68" customFormat="1">
      <c r="BP715938" s="90"/>
    </row>
    <row r="715939" spans="68:68" customFormat="1">
      <c r="BP715939" s="90"/>
    </row>
    <row r="715940" spans="68:68" customFormat="1">
      <c r="BP715940" s="90"/>
    </row>
    <row r="715941" spans="68:68" customFormat="1">
      <c r="BP715941" s="90"/>
    </row>
    <row r="715942" spans="68:68" customFormat="1">
      <c r="BP715942" s="90"/>
    </row>
    <row r="715943" spans="68:68" customFormat="1">
      <c r="BP715943" s="90"/>
    </row>
    <row r="715944" spans="68:68" customFormat="1">
      <c r="BP715944" s="90"/>
    </row>
    <row r="715945" spans="68:68" customFormat="1">
      <c r="BP715945" s="90"/>
    </row>
    <row r="715946" spans="68:68" customFormat="1">
      <c r="BP715946" s="90"/>
    </row>
    <row r="715947" spans="68:68" customFormat="1">
      <c r="BP715947" s="90"/>
    </row>
    <row r="715948" spans="68:68" customFormat="1">
      <c r="BP715948" s="90"/>
    </row>
    <row r="715949" spans="68:68" customFormat="1">
      <c r="BP715949" s="90"/>
    </row>
    <row r="715950" spans="68:68" customFormat="1">
      <c r="BP715950" s="90"/>
    </row>
    <row r="715951" spans="68:68" customFormat="1">
      <c r="BP715951" s="90"/>
    </row>
    <row r="715952" spans="68:68" customFormat="1">
      <c r="BP715952" s="90"/>
    </row>
    <row r="715953" spans="68:68" customFormat="1">
      <c r="BP715953" s="90"/>
    </row>
    <row r="715954" spans="68:68" customFormat="1">
      <c r="BP715954" s="90"/>
    </row>
    <row r="715955" spans="68:68" customFormat="1">
      <c r="BP715955" s="90"/>
    </row>
    <row r="715956" spans="68:68" customFormat="1">
      <c r="BP715956" s="90"/>
    </row>
    <row r="715957" spans="68:68" customFormat="1">
      <c r="BP715957" s="90"/>
    </row>
    <row r="715958" spans="68:68" customFormat="1">
      <c r="BP715958" s="90"/>
    </row>
    <row r="715959" spans="68:68" customFormat="1">
      <c r="BP715959" s="90"/>
    </row>
    <row r="715960" spans="68:68" customFormat="1">
      <c r="BP715960" s="90"/>
    </row>
    <row r="715961" spans="68:68" customFormat="1">
      <c r="BP715961" s="90"/>
    </row>
    <row r="715962" spans="68:68" customFormat="1">
      <c r="BP715962" s="90"/>
    </row>
    <row r="715963" spans="68:68" customFormat="1">
      <c r="BP715963" s="90"/>
    </row>
    <row r="715964" spans="68:68" customFormat="1">
      <c r="BP715964" s="90"/>
    </row>
    <row r="715965" spans="68:68" customFormat="1">
      <c r="BP715965" s="90"/>
    </row>
    <row r="715966" spans="68:68" customFormat="1">
      <c r="BP715966" s="90"/>
    </row>
    <row r="715967" spans="68:68" customFormat="1">
      <c r="BP715967" s="90"/>
    </row>
    <row r="715968" spans="68:68" customFormat="1">
      <c r="BP715968" s="90"/>
    </row>
    <row r="715969" spans="68:68" customFormat="1">
      <c r="BP715969" s="90"/>
    </row>
    <row r="715970" spans="68:68" customFormat="1">
      <c r="BP715970" s="90"/>
    </row>
    <row r="715971" spans="68:68" customFormat="1">
      <c r="BP715971" s="90"/>
    </row>
    <row r="715972" spans="68:68" customFormat="1">
      <c r="BP715972" s="90"/>
    </row>
    <row r="715973" spans="68:68" customFormat="1">
      <c r="BP715973" s="90"/>
    </row>
    <row r="715974" spans="68:68" customFormat="1">
      <c r="BP715974" s="90"/>
    </row>
    <row r="715975" spans="68:68" customFormat="1">
      <c r="BP715975" s="90"/>
    </row>
    <row r="715976" spans="68:68" customFormat="1">
      <c r="BP715976" s="90"/>
    </row>
    <row r="715977" spans="68:68" customFormat="1">
      <c r="BP715977" s="90"/>
    </row>
    <row r="715978" spans="68:68" customFormat="1">
      <c r="BP715978" s="90"/>
    </row>
    <row r="715979" spans="68:68" customFormat="1">
      <c r="BP715979" s="90"/>
    </row>
    <row r="715980" spans="68:68" customFormat="1">
      <c r="BP715980" s="90"/>
    </row>
    <row r="715981" spans="68:68" customFormat="1">
      <c r="BP715981" s="90"/>
    </row>
    <row r="715982" spans="68:68" customFormat="1">
      <c r="BP715982" s="90"/>
    </row>
    <row r="715983" spans="68:68" customFormat="1">
      <c r="BP715983" s="90"/>
    </row>
    <row r="715984" spans="68:68" customFormat="1">
      <c r="BP715984" s="90"/>
    </row>
    <row r="715985" spans="68:68" customFormat="1">
      <c r="BP715985" s="90"/>
    </row>
    <row r="715986" spans="68:68" customFormat="1">
      <c r="BP715986" s="90"/>
    </row>
    <row r="715987" spans="68:68" customFormat="1">
      <c r="BP715987" s="90"/>
    </row>
    <row r="715988" spans="68:68" customFormat="1">
      <c r="BP715988" s="90"/>
    </row>
    <row r="715989" spans="68:68" customFormat="1">
      <c r="BP715989" s="90"/>
    </row>
    <row r="715990" spans="68:68" customFormat="1">
      <c r="BP715990" s="90"/>
    </row>
    <row r="715991" spans="68:68" customFormat="1">
      <c r="BP715991" s="90"/>
    </row>
    <row r="715992" spans="68:68" customFormat="1">
      <c r="BP715992" s="90"/>
    </row>
    <row r="715993" spans="68:68" customFormat="1">
      <c r="BP715993" s="90"/>
    </row>
    <row r="715994" spans="68:68" customFormat="1">
      <c r="BP715994" s="90"/>
    </row>
    <row r="715995" spans="68:68" customFormat="1">
      <c r="BP715995" s="90"/>
    </row>
    <row r="715996" spans="68:68" customFormat="1">
      <c r="BP715996" s="90"/>
    </row>
    <row r="715997" spans="68:68" customFormat="1">
      <c r="BP715997" s="90"/>
    </row>
    <row r="715998" spans="68:68" customFormat="1">
      <c r="BP715998" s="90"/>
    </row>
    <row r="715999" spans="68:68" customFormat="1">
      <c r="BP715999" s="90"/>
    </row>
    <row r="716000" spans="68:68" customFormat="1">
      <c r="BP716000" s="90"/>
    </row>
    <row r="716001" spans="68:68" customFormat="1">
      <c r="BP716001" s="90"/>
    </row>
    <row r="716002" spans="68:68" customFormat="1">
      <c r="BP716002" s="90"/>
    </row>
    <row r="716003" spans="68:68" customFormat="1">
      <c r="BP716003" s="90"/>
    </row>
    <row r="716004" spans="68:68" customFormat="1">
      <c r="BP716004" s="90"/>
    </row>
    <row r="716005" spans="68:68" customFormat="1">
      <c r="BP716005" s="90"/>
    </row>
    <row r="716006" spans="68:68" customFormat="1">
      <c r="BP716006" s="90"/>
    </row>
    <row r="716007" spans="68:68" customFormat="1">
      <c r="BP716007" s="90"/>
    </row>
    <row r="716008" spans="68:68" customFormat="1">
      <c r="BP716008" s="90"/>
    </row>
    <row r="716009" spans="68:68" customFormat="1">
      <c r="BP716009" s="90"/>
    </row>
    <row r="716010" spans="68:68" customFormat="1">
      <c r="BP716010" s="90"/>
    </row>
    <row r="716011" spans="68:68" customFormat="1">
      <c r="BP716011" s="90"/>
    </row>
    <row r="716012" spans="68:68" customFormat="1">
      <c r="BP716012" s="90"/>
    </row>
    <row r="716013" spans="68:68" customFormat="1">
      <c r="BP716013" s="90"/>
    </row>
    <row r="716014" spans="68:68" customFormat="1">
      <c r="BP716014" s="90"/>
    </row>
    <row r="716015" spans="68:68" customFormat="1">
      <c r="BP716015" s="90"/>
    </row>
    <row r="716016" spans="68:68" customFormat="1">
      <c r="BP716016" s="90"/>
    </row>
    <row r="716017" spans="68:68" customFormat="1">
      <c r="BP716017" s="90"/>
    </row>
    <row r="716018" spans="68:68" customFormat="1">
      <c r="BP716018" s="90"/>
    </row>
    <row r="716019" spans="68:68" customFormat="1">
      <c r="BP716019" s="90"/>
    </row>
    <row r="716020" spans="68:68" customFormat="1">
      <c r="BP716020" s="90"/>
    </row>
    <row r="716021" spans="68:68" customFormat="1">
      <c r="BP716021" s="90"/>
    </row>
    <row r="716022" spans="68:68" customFormat="1">
      <c r="BP716022" s="90"/>
    </row>
    <row r="716023" spans="68:68" customFormat="1">
      <c r="BP716023" s="90"/>
    </row>
    <row r="716024" spans="68:68" customFormat="1">
      <c r="BP716024" s="90"/>
    </row>
    <row r="716025" spans="68:68" customFormat="1">
      <c r="BP716025" s="90"/>
    </row>
    <row r="716026" spans="68:68" customFormat="1">
      <c r="BP716026" s="90"/>
    </row>
    <row r="716027" spans="68:68" customFormat="1">
      <c r="BP716027" s="90"/>
    </row>
    <row r="716028" spans="68:68" customFormat="1">
      <c r="BP716028" s="90"/>
    </row>
    <row r="716029" spans="68:68" customFormat="1">
      <c r="BP716029" s="90"/>
    </row>
    <row r="716030" spans="68:68" customFormat="1">
      <c r="BP716030" s="90"/>
    </row>
    <row r="716031" spans="68:68" customFormat="1">
      <c r="BP716031" s="90"/>
    </row>
    <row r="716032" spans="68:68" customFormat="1">
      <c r="BP716032" s="90"/>
    </row>
    <row r="716033" spans="68:68" customFormat="1">
      <c r="BP716033" s="90"/>
    </row>
    <row r="716034" spans="68:68" customFormat="1">
      <c r="BP716034" s="90"/>
    </row>
    <row r="716035" spans="68:68" customFormat="1">
      <c r="BP716035" s="90"/>
    </row>
    <row r="716036" spans="68:68" customFormat="1">
      <c r="BP716036" s="90"/>
    </row>
    <row r="716037" spans="68:68" customFormat="1">
      <c r="BP716037" s="90"/>
    </row>
    <row r="716038" spans="68:68" customFormat="1">
      <c r="BP716038" s="90"/>
    </row>
    <row r="716039" spans="68:68" customFormat="1">
      <c r="BP716039" s="90"/>
    </row>
    <row r="716040" spans="68:68" customFormat="1">
      <c r="BP716040" s="90"/>
    </row>
    <row r="716041" spans="68:68" customFormat="1">
      <c r="BP716041" s="90"/>
    </row>
    <row r="716042" spans="68:68" customFormat="1">
      <c r="BP716042" s="90"/>
    </row>
    <row r="716043" spans="68:68" customFormat="1">
      <c r="BP716043" s="90"/>
    </row>
    <row r="716044" spans="68:68" customFormat="1">
      <c r="BP716044" s="90"/>
    </row>
    <row r="716045" spans="68:68" customFormat="1">
      <c r="BP716045" s="90"/>
    </row>
    <row r="716046" spans="68:68" customFormat="1">
      <c r="BP716046" s="90"/>
    </row>
    <row r="716047" spans="68:68" customFormat="1">
      <c r="BP716047" s="90"/>
    </row>
    <row r="716048" spans="68:68" customFormat="1">
      <c r="BP716048" s="90"/>
    </row>
    <row r="716049" spans="68:68" customFormat="1">
      <c r="BP716049" s="90"/>
    </row>
    <row r="716050" spans="68:68" customFormat="1">
      <c r="BP716050" s="90"/>
    </row>
    <row r="716051" spans="68:68" customFormat="1">
      <c r="BP716051" s="90"/>
    </row>
    <row r="716052" spans="68:68" customFormat="1">
      <c r="BP716052" s="90"/>
    </row>
    <row r="716053" spans="68:68" customFormat="1">
      <c r="BP716053" s="90"/>
    </row>
    <row r="716054" spans="68:68" customFormat="1">
      <c r="BP716054" s="90"/>
    </row>
    <row r="716055" spans="68:68" customFormat="1">
      <c r="BP716055" s="90"/>
    </row>
    <row r="716056" spans="68:68" customFormat="1">
      <c r="BP716056" s="90"/>
    </row>
    <row r="716057" spans="68:68" customFormat="1">
      <c r="BP716057" s="90"/>
    </row>
    <row r="716058" spans="68:68" customFormat="1">
      <c r="BP716058" s="90"/>
    </row>
    <row r="716059" spans="68:68" customFormat="1">
      <c r="BP716059" s="90"/>
    </row>
    <row r="716060" spans="68:68" customFormat="1">
      <c r="BP716060" s="90"/>
    </row>
    <row r="716061" spans="68:68" customFormat="1">
      <c r="BP716061" s="90"/>
    </row>
    <row r="716062" spans="68:68" customFormat="1">
      <c r="BP716062" s="90"/>
    </row>
    <row r="716063" spans="68:68" customFormat="1">
      <c r="BP716063" s="90"/>
    </row>
    <row r="716064" spans="68:68" customFormat="1">
      <c r="BP716064" s="90"/>
    </row>
    <row r="716065" spans="68:68" customFormat="1">
      <c r="BP716065" s="90"/>
    </row>
    <row r="716066" spans="68:68" customFormat="1">
      <c r="BP716066" s="90"/>
    </row>
    <row r="716067" spans="68:68" customFormat="1">
      <c r="BP716067" s="90"/>
    </row>
    <row r="716068" spans="68:68" customFormat="1">
      <c r="BP716068" s="90"/>
    </row>
    <row r="716069" spans="68:68" customFormat="1">
      <c r="BP716069" s="90"/>
    </row>
    <row r="716070" spans="68:68" customFormat="1">
      <c r="BP716070" s="90"/>
    </row>
    <row r="716071" spans="68:68" customFormat="1">
      <c r="BP716071" s="90"/>
    </row>
    <row r="716072" spans="68:68" customFormat="1">
      <c r="BP716072" s="90"/>
    </row>
    <row r="716073" spans="68:68" customFormat="1">
      <c r="BP716073" s="90"/>
    </row>
    <row r="716074" spans="68:68" customFormat="1">
      <c r="BP716074" s="90"/>
    </row>
    <row r="716075" spans="68:68" customFormat="1">
      <c r="BP716075" s="90"/>
    </row>
    <row r="716076" spans="68:68" customFormat="1">
      <c r="BP716076" s="90"/>
    </row>
    <row r="716077" spans="68:68" customFormat="1">
      <c r="BP716077" s="90"/>
    </row>
    <row r="716078" spans="68:68" customFormat="1">
      <c r="BP716078" s="90"/>
    </row>
    <row r="716079" spans="68:68" customFormat="1">
      <c r="BP716079" s="90"/>
    </row>
    <row r="716080" spans="68:68" customFormat="1">
      <c r="BP716080" s="90"/>
    </row>
    <row r="716081" spans="68:68" customFormat="1">
      <c r="BP716081" s="90"/>
    </row>
    <row r="716082" spans="68:68" customFormat="1">
      <c r="BP716082" s="90"/>
    </row>
    <row r="716083" spans="68:68" customFormat="1">
      <c r="BP716083" s="90"/>
    </row>
    <row r="716084" spans="68:68" customFormat="1">
      <c r="BP716084" s="90"/>
    </row>
    <row r="716085" spans="68:68" customFormat="1">
      <c r="BP716085" s="90"/>
    </row>
    <row r="716086" spans="68:68" customFormat="1">
      <c r="BP716086" s="90"/>
    </row>
    <row r="716087" spans="68:68" customFormat="1">
      <c r="BP716087" s="90"/>
    </row>
    <row r="716088" spans="68:68" customFormat="1">
      <c r="BP716088" s="90"/>
    </row>
    <row r="716089" spans="68:68" customFormat="1">
      <c r="BP716089" s="90"/>
    </row>
    <row r="716090" spans="68:68" customFormat="1">
      <c r="BP716090" s="90"/>
    </row>
    <row r="716091" spans="68:68" customFormat="1">
      <c r="BP716091" s="90"/>
    </row>
    <row r="716092" spans="68:68" customFormat="1">
      <c r="BP716092" s="90"/>
    </row>
    <row r="716093" spans="68:68" customFormat="1">
      <c r="BP716093" s="90"/>
    </row>
    <row r="716094" spans="68:68" customFormat="1">
      <c r="BP716094" s="90"/>
    </row>
    <row r="716095" spans="68:68" customFormat="1">
      <c r="BP716095" s="90"/>
    </row>
    <row r="716096" spans="68:68" customFormat="1">
      <c r="BP716096" s="90"/>
    </row>
    <row r="716097" spans="68:68" customFormat="1">
      <c r="BP716097" s="90"/>
    </row>
    <row r="716098" spans="68:68" customFormat="1">
      <c r="BP716098" s="90"/>
    </row>
    <row r="716099" spans="68:68" customFormat="1">
      <c r="BP716099" s="90"/>
    </row>
    <row r="716100" spans="68:68" customFormat="1">
      <c r="BP716100" s="90"/>
    </row>
    <row r="716101" spans="68:68" customFormat="1">
      <c r="BP716101" s="90"/>
    </row>
    <row r="716102" spans="68:68" customFormat="1">
      <c r="BP716102" s="90"/>
    </row>
    <row r="716103" spans="68:68" customFormat="1">
      <c r="BP716103" s="90"/>
    </row>
    <row r="716104" spans="68:68" customFormat="1">
      <c r="BP716104" s="90"/>
    </row>
    <row r="716105" spans="68:68" customFormat="1">
      <c r="BP716105" s="90"/>
    </row>
    <row r="716106" spans="68:68" customFormat="1">
      <c r="BP716106" s="90"/>
    </row>
    <row r="716107" spans="68:68" customFormat="1">
      <c r="BP716107" s="90"/>
    </row>
    <row r="716108" spans="68:68" customFormat="1">
      <c r="BP716108" s="90"/>
    </row>
    <row r="716109" spans="68:68" customFormat="1">
      <c r="BP716109" s="90"/>
    </row>
    <row r="716110" spans="68:68" customFormat="1">
      <c r="BP716110" s="90"/>
    </row>
    <row r="716111" spans="68:68" customFormat="1">
      <c r="BP716111" s="90"/>
    </row>
    <row r="716112" spans="68:68" customFormat="1">
      <c r="BP716112" s="90"/>
    </row>
    <row r="716113" spans="68:68" customFormat="1">
      <c r="BP716113" s="90"/>
    </row>
    <row r="716114" spans="68:68" customFormat="1">
      <c r="BP716114" s="90"/>
    </row>
    <row r="716115" spans="68:68" customFormat="1">
      <c r="BP716115" s="90"/>
    </row>
    <row r="716116" spans="68:68" customFormat="1">
      <c r="BP716116" s="90"/>
    </row>
    <row r="716117" spans="68:68" customFormat="1">
      <c r="BP716117" s="90"/>
    </row>
    <row r="716118" spans="68:68" customFormat="1">
      <c r="BP716118" s="90"/>
    </row>
    <row r="716119" spans="68:68" customFormat="1">
      <c r="BP716119" s="90"/>
    </row>
    <row r="716120" spans="68:68" customFormat="1">
      <c r="BP716120" s="90"/>
    </row>
    <row r="716121" spans="68:68" customFormat="1">
      <c r="BP716121" s="90"/>
    </row>
    <row r="716122" spans="68:68" customFormat="1">
      <c r="BP716122" s="90"/>
    </row>
    <row r="716123" spans="68:68" customFormat="1">
      <c r="BP716123" s="90"/>
    </row>
    <row r="716124" spans="68:68" customFormat="1">
      <c r="BP716124" s="90"/>
    </row>
    <row r="716125" spans="68:68" customFormat="1">
      <c r="BP716125" s="90"/>
    </row>
    <row r="716126" spans="68:68" customFormat="1">
      <c r="BP716126" s="90"/>
    </row>
    <row r="716127" spans="68:68" customFormat="1">
      <c r="BP716127" s="90"/>
    </row>
    <row r="716128" spans="68:68" customFormat="1">
      <c r="BP716128" s="90"/>
    </row>
    <row r="716129" spans="68:68" customFormat="1">
      <c r="BP716129" s="90"/>
    </row>
    <row r="716130" spans="68:68" customFormat="1">
      <c r="BP716130" s="90"/>
    </row>
    <row r="716131" spans="68:68" customFormat="1">
      <c r="BP716131" s="90"/>
    </row>
    <row r="716132" spans="68:68" customFormat="1">
      <c r="BP716132" s="90"/>
    </row>
    <row r="716133" spans="68:68" customFormat="1">
      <c r="BP716133" s="90"/>
    </row>
    <row r="716134" spans="68:68" customFormat="1">
      <c r="BP716134" s="90"/>
    </row>
    <row r="716135" spans="68:68" customFormat="1">
      <c r="BP716135" s="90"/>
    </row>
    <row r="716136" spans="68:68" customFormat="1">
      <c r="BP716136" s="90"/>
    </row>
    <row r="716137" spans="68:68" customFormat="1">
      <c r="BP716137" s="90"/>
    </row>
    <row r="716138" spans="68:68" customFormat="1">
      <c r="BP716138" s="90"/>
    </row>
    <row r="716139" spans="68:68" customFormat="1">
      <c r="BP716139" s="90"/>
    </row>
    <row r="716140" spans="68:68" customFormat="1">
      <c r="BP716140" s="90"/>
    </row>
    <row r="716141" spans="68:68" customFormat="1">
      <c r="BP716141" s="90"/>
    </row>
    <row r="716142" spans="68:68" customFormat="1">
      <c r="BP716142" s="90"/>
    </row>
    <row r="716143" spans="68:68" customFormat="1">
      <c r="BP716143" s="90"/>
    </row>
    <row r="716144" spans="68:68" customFormat="1">
      <c r="BP716144" s="90"/>
    </row>
    <row r="716145" spans="68:68" customFormat="1">
      <c r="BP716145" s="90"/>
    </row>
    <row r="716146" spans="68:68" customFormat="1">
      <c r="BP716146" s="90"/>
    </row>
    <row r="716147" spans="68:68" customFormat="1">
      <c r="BP716147" s="90"/>
    </row>
    <row r="716148" spans="68:68" customFormat="1">
      <c r="BP716148" s="90"/>
    </row>
    <row r="716149" spans="68:68" customFormat="1">
      <c r="BP716149" s="90"/>
    </row>
    <row r="716150" spans="68:68" customFormat="1">
      <c r="BP716150" s="90"/>
    </row>
    <row r="716151" spans="68:68" customFormat="1">
      <c r="BP716151" s="90"/>
    </row>
    <row r="716152" spans="68:68" customFormat="1">
      <c r="BP716152" s="90"/>
    </row>
    <row r="716153" spans="68:68" customFormat="1">
      <c r="BP716153" s="90"/>
    </row>
    <row r="716154" spans="68:68" customFormat="1">
      <c r="BP716154" s="90"/>
    </row>
    <row r="716155" spans="68:68" customFormat="1">
      <c r="BP716155" s="90"/>
    </row>
    <row r="716156" spans="68:68" customFormat="1">
      <c r="BP716156" s="90"/>
    </row>
    <row r="716157" spans="68:68" customFormat="1">
      <c r="BP716157" s="90"/>
    </row>
    <row r="716158" spans="68:68" customFormat="1">
      <c r="BP716158" s="90"/>
    </row>
    <row r="716159" spans="68:68" customFormat="1">
      <c r="BP716159" s="90"/>
    </row>
    <row r="716160" spans="68:68" customFormat="1">
      <c r="BP716160" s="90"/>
    </row>
    <row r="716161" spans="68:68" customFormat="1">
      <c r="BP716161" s="90"/>
    </row>
    <row r="716162" spans="68:68" customFormat="1">
      <c r="BP716162" s="90"/>
    </row>
    <row r="716163" spans="68:68" customFormat="1">
      <c r="BP716163" s="90"/>
    </row>
    <row r="716164" spans="68:68" customFormat="1">
      <c r="BP716164" s="90"/>
    </row>
    <row r="716165" spans="68:68" customFormat="1">
      <c r="BP716165" s="90"/>
    </row>
    <row r="716166" spans="68:68" customFormat="1">
      <c r="BP716166" s="90"/>
    </row>
    <row r="716167" spans="68:68" customFormat="1">
      <c r="BP716167" s="90"/>
    </row>
    <row r="716168" spans="68:68" customFormat="1">
      <c r="BP716168" s="90"/>
    </row>
    <row r="716169" spans="68:68" customFormat="1">
      <c r="BP716169" s="90"/>
    </row>
    <row r="716170" spans="68:68" customFormat="1">
      <c r="BP716170" s="90"/>
    </row>
    <row r="716171" spans="68:68" customFormat="1">
      <c r="BP716171" s="90"/>
    </row>
    <row r="716172" spans="68:68" customFormat="1">
      <c r="BP716172" s="90"/>
    </row>
    <row r="716173" spans="68:68" customFormat="1">
      <c r="BP716173" s="90"/>
    </row>
    <row r="716174" spans="68:68" customFormat="1">
      <c r="BP716174" s="90"/>
    </row>
    <row r="716175" spans="68:68" customFormat="1">
      <c r="BP716175" s="90"/>
    </row>
    <row r="716176" spans="68:68" customFormat="1">
      <c r="BP716176" s="90"/>
    </row>
    <row r="716177" spans="68:68" customFormat="1">
      <c r="BP716177" s="90"/>
    </row>
    <row r="716178" spans="68:68" customFormat="1">
      <c r="BP716178" s="90"/>
    </row>
    <row r="716179" spans="68:68" customFormat="1">
      <c r="BP716179" s="90"/>
    </row>
    <row r="716180" spans="68:68" customFormat="1">
      <c r="BP716180" s="90"/>
    </row>
    <row r="716181" spans="68:68" customFormat="1">
      <c r="BP716181" s="90"/>
    </row>
    <row r="716182" spans="68:68" customFormat="1">
      <c r="BP716182" s="90"/>
    </row>
    <row r="716183" spans="68:68" customFormat="1">
      <c r="BP716183" s="90"/>
    </row>
    <row r="716184" spans="68:68" customFormat="1">
      <c r="BP716184" s="90"/>
    </row>
    <row r="716185" spans="68:68" customFormat="1">
      <c r="BP716185" s="90"/>
    </row>
    <row r="716186" spans="68:68" customFormat="1">
      <c r="BP716186" s="90"/>
    </row>
    <row r="716187" spans="68:68" customFormat="1">
      <c r="BP716187" s="90"/>
    </row>
    <row r="716188" spans="68:68" customFormat="1">
      <c r="BP716188" s="90"/>
    </row>
    <row r="716189" spans="68:68" customFormat="1">
      <c r="BP716189" s="90"/>
    </row>
    <row r="716190" spans="68:68" customFormat="1">
      <c r="BP716190" s="90"/>
    </row>
    <row r="716191" spans="68:68" customFormat="1">
      <c r="BP716191" s="90"/>
    </row>
    <row r="716192" spans="68:68" customFormat="1">
      <c r="BP716192" s="90"/>
    </row>
    <row r="716193" spans="68:68" customFormat="1">
      <c r="BP716193" s="90"/>
    </row>
    <row r="716194" spans="68:68" customFormat="1">
      <c r="BP716194" s="90"/>
    </row>
    <row r="716195" spans="68:68" customFormat="1">
      <c r="BP716195" s="90"/>
    </row>
    <row r="716196" spans="68:68" customFormat="1">
      <c r="BP716196" s="90"/>
    </row>
    <row r="716197" spans="68:68" customFormat="1">
      <c r="BP716197" s="90"/>
    </row>
    <row r="716198" spans="68:68" customFormat="1">
      <c r="BP716198" s="90"/>
    </row>
    <row r="716199" spans="68:68" customFormat="1">
      <c r="BP716199" s="90"/>
    </row>
    <row r="716200" spans="68:68" customFormat="1">
      <c r="BP716200" s="90"/>
    </row>
    <row r="716201" spans="68:68" customFormat="1">
      <c r="BP716201" s="90"/>
    </row>
    <row r="716202" spans="68:68" customFormat="1">
      <c r="BP716202" s="90"/>
    </row>
    <row r="716203" spans="68:68" customFormat="1">
      <c r="BP716203" s="90"/>
    </row>
    <row r="716204" spans="68:68" customFormat="1">
      <c r="BP716204" s="90"/>
    </row>
    <row r="716205" spans="68:68" customFormat="1">
      <c r="BP716205" s="90"/>
    </row>
    <row r="716206" spans="68:68" customFormat="1">
      <c r="BP716206" s="90"/>
    </row>
    <row r="716207" spans="68:68" customFormat="1">
      <c r="BP716207" s="90"/>
    </row>
    <row r="716208" spans="68:68" customFormat="1">
      <c r="BP716208" s="90"/>
    </row>
    <row r="716209" spans="68:68" customFormat="1">
      <c r="BP716209" s="90"/>
    </row>
    <row r="716210" spans="68:68" customFormat="1">
      <c r="BP716210" s="90"/>
    </row>
    <row r="716211" spans="68:68" customFormat="1">
      <c r="BP716211" s="90"/>
    </row>
    <row r="716212" spans="68:68" customFormat="1">
      <c r="BP716212" s="90"/>
    </row>
    <row r="716213" spans="68:68" customFormat="1">
      <c r="BP716213" s="90"/>
    </row>
    <row r="716214" spans="68:68" customFormat="1">
      <c r="BP716214" s="90"/>
    </row>
    <row r="716215" spans="68:68" customFormat="1">
      <c r="BP716215" s="90"/>
    </row>
    <row r="716216" spans="68:68" customFormat="1">
      <c r="BP716216" s="90"/>
    </row>
    <row r="716217" spans="68:68" customFormat="1">
      <c r="BP716217" s="90"/>
    </row>
    <row r="716218" spans="68:68" customFormat="1">
      <c r="BP716218" s="90"/>
    </row>
    <row r="716219" spans="68:68" customFormat="1">
      <c r="BP716219" s="90"/>
    </row>
    <row r="716220" spans="68:68" customFormat="1">
      <c r="BP716220" s="90"/>
    </row>
    <row r="716221" spans="68:68" customFormat="1">
      <c r="BP716221" s="90"/>
    </row>
    <row r="716222" spans="68:68" customFormat="1">
      <c r="BP716222" s="90"/>
    </row>
    <row r="716223" spans="68:68" customFormat="1">
      <c r="BP716223" s="90"/>
    </row>
    <row r="716224" spans="68:68" customFormat="1">
      <c r="BP716224" s="90"/>
    </row>
    <row r="716225" spans="68:68" customFormat="1">
      <c r="BP716225" s="90"/>
    </row>
    <row r="716226" spans="68:68" customFormat="1">
      <c r="BP716226" s="90"/>
    </row>
    <row r="716227" spans="68:68" customFormat="1">
      <c r="BP716227" s="90"/>
    </row>
    <row r="716228" spans="68:68" customFormat="1">
      <c r="BP716228" s="90"/>
    </row>
    <row r="716229" spans="68:68" customFormat="1">
      <c r="BP716229" s="90"/>
    </row>
    <row r="716230" spans="68:68" customFormat="1">
      <c r="BP716230" s="90"/>
    </row>
    <row r="716231" spans="68:68" customFormat="1">
      <c r="BP716231" s="90"/>
    </row>
    <row r="716232" spans="68:68" customFormat="1">
      <c r="BP716232" s="90"/>
    </row>
    <row r="716233" spans="68:68" customFormat="1">
      <c r="BP716233" s="90"/>
    </row>
    <row r="716234" spans="68:68" customFormat="1">
      <c r="BP716234" s="90"/>
    </row>
    <row r="716235" spans="68:68" customFormat="1">
      <c r="BP716235" s="90"/>
    </row>
    <row r="716236" spans="68:68" customFormat="1">
      <c r="BP716236" s="90"/>
    </row>
    <row r="716237" spans="68:68" customFormat="1">
      <c r="BP716237" s="90"/>
    </row>
    <row r="716238" spans="68:68" customFormat="1">
      <c r="BP716238" s="90"/>
    </row>
    <row r="716239" spans="68:68" customFormat="1">
      <c r="BP716239" s="90"/>
    </row>
    <row r="716240" spans="68:68" customFormat="1">
      <c r="BP716240" s="90"/>
    </row>
    <row r="716241" spans="68:68" customFormat="1">
      <c r="BP716241" s="90"/>
    </row>
    <row r="716242" spans="68:68" customFormat="1">
      <c r="BP716242" s="90"/>
    </row>
    <row r="716243" spans="68:68" customFormat="1">
      <c r="BP716243" s="90"/>
    </row>
    <row r="716244" spans="68:68" customFormat="1">
      <c r="BP716244" s="90"/>
    </row>
    <row r="716245" spans="68:68" customFormat="1">
      <c r="BP716245" s="90"/>
    </row>
    <row r="716246" spans="68:68" customFormat="1">
      <c r="BP716246" s="90"/>
    </row>
    <row r="716247" spans="68:68" customFormat="1">
      <c r="BP716247" s="90"/>
    </row>
    <row r="716248" spans="68:68" customFormat="1">
      <c r="BP716248" s="90"/>
    </row>
    <row r="716249" spans="68:68" customFormat="1">
      <c r="BP716249" s="90"/>
    </row>
    <row r="716250" spans="68:68" customFormat="1">
      <c r="BP716250" s="90"/>
    </row>
    <row r="716251" spans="68:68" customFormat="1">
      <c r="BP716251" s="90"/>
    </row>
    <row r="716252" spans="68:68" customFormat="1">
      <c r="BP716252" s="90"/>
    </row>
    <row r="716253" spans="68:68" customFormat="1">
      <c r="BP716253" s="90"/>
    </row>
    <row r="716254" spans="68:68" customFormat="1">
      <c r="BP716254" s="90"/>
    </row>
    <row r="716255" spans="68:68" customFormat="1">
      <c r="BP716255" s="90"/>
    </row>
    <row r="716256" spans="68:68" customFormat="1">
      <c r="BP716256" s="90"/>
    </row>
    <row r="716257" spans="68:68" customFormat="1">
      <c r="BP716257" s="90"/>
    </row>
    <row r="716258" spans="68:68" customFormat="1">
      <c r="BP716258" s="90"/>
    </row>
    <row r="716259" spans="68:68" customFormat="1">
      <c r="BP716259" s="90"/>
    </row>
    <row r="716260" spans="68:68" customFormat="1">
      <c r="BP716260" s="90"/>
    </row>
    <row r="716261" spans="68:68" customFormat="1">
      <c r="BP716261" s="90"/>
    </row>
    <row r="716262" spans="68:68" customFormat="1">
      <c r="BP716262" s="90"/>
    </row>
    <row r="716263" spans="68:68" customFormat="1">
      <c r="BP716263" s="90"/>
    </row>
    <row r="716264" spans="68:68" customFormat="1">
      <c r="BP716264" s="90"/>
    </row>
    <row r="716265" spans="68:68" customFormat="1">
      <c r="BP716265" s="90"/>
    </row>
    <row r="716266" spans="68:68" customFormat="1">
      <c r="BP716266" s="90"/>
    </row>
    <row r="716267" spans="68:68" customFormat="1">
      <c r="BP716267" s="90"/>
    </row>
    <row r="716268" spans="68:68" customFormat="1">
      <c r="BP716268" s="90"/>
    </row>
    <row r="716269" spans="68:68" customFormat="1">
      <c r="BP716269" s="90"/>
    </row>
    <row r="716270" spans="68:68" customFormat="1">
      <c r="BP716270" s="90"/>
    </row>
    <row r="716271" spans="68:68" customFormat="1">
      <c r="BP716271" s="90"/>
    </row>
    <row r="716272" spans="68:68" customFormat="1">
      <c r="BP716272" s="90"/>
    </row>
    <row r="716273" spans="68:68" customFormat="1">
      <c r="BP716273" s="90"/>
    </row>
    <row r="716274" spans="68:68" customFormat="1">
      <c r="BP716274" s="90"/>
    </row>
    <row r="716275" spans="68:68" customFormat="1">
      <c r="BP716275" s="90"/>
    </row>
    <row r="716276" spans="68:68" customFormat="1">
      <c r="BP716276" s="90"/>
    </row>
    <row r="716277" spans="68:68" customFormat="1">
      <c r="BP716277" s="90"/>
    </row>
    <row r="716278" spans="68:68" customFormat="1">
      <c r="BP716278" s="90"/>
    </row>
    <row r="716279" spans="68:68" customFormat="1">
      <c r="BP716279" s="90"/>
    </row>
    <row r="716280" spans="68:68" customFormat="1">
      <c r="BP716280" s="90"/>
    </row>
    <row r="716281" spans="68:68" customFormat="1">
      <c r="BP716281" s="90"/>
    </row>
    <row r="716282" spans="68:68" customFormat="1">
      <c r="BP716282" s="90"/>
    </row>
    <row r="716283" spans="68:68" customFormat="1">
      <c r="BP716283" s="90"/>
    </row>
    <row r="716284" spans="68:68" customFormat="1">
      <c r="BP716284" s="90"/>
    </row>
    <row r="716285" spans="68:68" customFormat="1">
      <c r="BP716285" s="90"/>
    </row>
    <row r="716286" spans="68:68" customFormat="1">
      <c r="BP716286" s="90"/>
    </row>
    <row r="716287" spans="68:68" customFormat="1">
      <c r="BP716287" s="90"/>
    </row>
    <row r="716288" spans="68:68" customFormat="1">
      <c r="BP716288" s="90"/>
    </row>
    <row r="716289" spans="68:68" customFormat="1">
      <c r="BP716289" s="90"/>
    </row>
    <row r="716290" spans="68:68" customFormat="1">
      <c r="BP716290" s="90"/>
    </row>
    <row r="716291" spans="68:68" customFormat="1">
      <c r="BP716291" s="90"/>
    </row>
    <row r="716292" spans="68:68" customFormat="1">
      <c r="BP716292" s="90"/>
    </row>
    <row r="716293" spans="68:68" customFormat="1">
      <c r="BP716293" s="90"/>
    </row>
    <row r="716294" spans="68:68" customFormat="1">
      <c r="BP716294" s="90"/>
    </row>
    <row r="716295" spans="68:68" customFormat="1">
      <c r="BP716295" s="90"/>
    </row>
    <row r="716296" spans="68:68" customFormat="1">
      <c r="BP716296" s="90"/>
    </row>
    <row r="716297" spans="68:68" customFormat="1">
      <c r="BP716297" s="90"/>
    </row>
    <row r="716298" spans="68:68" customFormat="1">
      <c r="BP716298" s="90"/>
    </row>
    <row r="716299" spans="68:68" customFormat="1">
      <c r="BP716299" s="90"/>
    </row>
    <row r="716300" spans="68:68" customFormat="1">
      <c r="BP716300" s="90"/>
    </row>
    <row r="716301" spans="68:68" customFormat="1">
      <c r="BP716301" s="90"/>
    </row>
    <row r="716302" spans="68:68" customFormat="1">
      <c r="BP716302" s="90"/>
    </row>
    <row r="716303" spans="68:68" customFormat="1">
      <c r="BP716303" s="90"/>
    </row>
    <row r="716304" spans="68:68" customFormat="1">
      <c r="BP716304" s="90"/>
    </row>
    <row r="716305" spans="68:68" customFormat="1">
      <c r="BP716305" s="90"/>
    </row>
    <row r="716306" spans="68:68" customFormat="1">
      <c r="BP716306" s="90"/>
    </row>
    <row r="716307" spans="68:68" customFormat="1">
      <c r="BP716307" s="90"/>
    </row>
    <row r="716308" spans="68:68" customFormat="1">
      <c r="BP716308" s="90"/>
    </row>
    <row r="716309" spans="68:68" customFormat="1">
      <c r="BP716309" s="90"/>
    </row>
    <row r="716310" spans="68:68" customFormat="1">
      <c r="BP716310" s="90"/>
    </row>
    <row r="716311" spans="68:68" customFormat="1">
      <c r="BP716311" s="90"/>
    </row>
    <row r="716312" spans="68:68" customFormat="1">
      <c r="BP716312" s="90"/>
    </row>
    <row r="716313" spans="68:68" customFormat="1">
      <c r="BP716313" s="90"/>
    </row>
    <row r="716314" spans="68:68" customFormat="1">
      <c r="BP716314" s="90"/>
    </row>
    <row r="716315" spans="68:68" customFormat="1">
      <c r="BP716315" s="90"/>
    </row>
    <row r="716316" spans="68:68" customFormat="1">
      <c r="BP716316" s="90"/>
    </row>
    <row r="716317" spans="68:68" customFormat="1">
      <c r="BP716317" s="90"/>
    </row>
    <row r="716318" spans="68:68" customFormat="1">
      <c r="BP716318" s="90"/>
    </row>
    <row r="716319" spans="68:68" customFormat="1">
      <c r="BP716319" s="90"/>
    </row>
    <row r="716320" spans="68:68" customFormat="1">
      <c r="BP716320" s="90"/>
    </row>
    <row r="716321" spans="68:68" customFormat="1">
      <c r="BP716321" s="90"/>
    </row>
    <row r="716322" spans="68:68" customFormat="1">
      <c r="BP716322" s="90"/>
    </row>
    <row r="716323" spans="68:68" customFormat="1">
      <c r="BP716323" s="90"/>
    </row>
    <row r="716324" spans="68:68" customFormat="1">
      <c r="BP716324" s="90"/>
    </row>
    <row r="716325" spans="68:68" customFormat="1">
      <c r="BP716325" s="90"/>
    </row>
    <row r="716326" spans="68:68" customFormat="1">
      <c r="BP716326" s="90"/>
    </row>
    <row r="716327" spans="68:68" customFormat="1">
      <c r="BP716327" s="90"/>
    </row>
    <row r="716328" spans="68:68" customFormat="1">
      <c r="BP716328" s="90"/>
    </row>
    <row r="716329" spans="68:68" customFormat="1">
      <c r="BP716329" s="90"/>
    </row>
    <row r="716330" spans="68:68" customFormat="1">
      <c r="BP716330" s="90"/>
    </row>
    <row r="716331" spans="68:68" customFormat="1">
      <c r="BP716331" s="90"/>
    </row>
    <row r="716332" spans="68:68" customFormat="1">
      <c r="BP716332" s="90"/>
    </row>
    <row r="716333" spans="68:68" customFormat="1">
      <c r="BP716333" s="90"/>
    </row>
    <row r="716334" spans="68:68" customFormat="1">
      <c r="BP716334" s="90"/>
    </row>
    <row r="716335" spans="68:68" customFormat="1">
      <c r="BP716335" s="90"/>
    </row>
    <row r="716336" spans="68:68" customFormat="1">
      <c r="BP716336" s="90"/>
    </row>
    <row r="716337" spans="68:68" customFormat="1">
      <c r="BP716337" s="90"/>
    </row>
    <row r="716338" spans="68:68" customFormat="1">
      <c r="BP716338" s="90"/>
    </row>
    <row r="716339" spans="68:68" customFormat="1">
      <c r="BP716339" s="90"/>
    </row>
    <row r="716340" spans="68:68" customFormat="1">
      <c r="BP716340" s="90"/>
    </row>
    <row r="716341" spans="68:68" customFormat="1">
      <c r="BP716341" s="90"/>
    </row>
    <row r="716342" spans="68:68" customFormat="1">
      <c r="BP716342" s="90"/>
    </row>
    <row r="716343" spans="68:68" customFormat="1">
      <c r="BP716343" s="90"/>
    </row>
    <row r="716344" spans="68:68" customFormat="1">
      <c r="BP716344" s="90"/>
    </row>
    <row r="716345" spans="68:68" customFormat="1">
      <c r="BP716345" s="90"/>
    </row>
    <row r="716346" spans="68:68" customFormat="1">
      <c r="BP716346" s="90"/>
    </row>
    <row r="716347" spans="68:68" customFormat="1">
      <c r="BP716347" s="90"/>
    </row>
    <row r="716348" spans="68:68" customFormat="1">
      <c r="BP716348" s="90"/>
    </row>
    <row r="716349" spans="68:68" customFormat="1">
      <c r="BP716349" s="90"/>
    </row>
    <row r="716350" spans="68:68" customFormat="1">
      <c r="BP716350" s="90"/>
    </row>
    <row r="716351" spans="68:68" customFormat="1">
      <c r="BP716351" s="90"/>
    </row>
    <row r="716352" spans="68:68" customFormat="1">
      <c r="BP716352" s="90"/>
    </row>
    <row r="716353" spans="68:68" customFormat="1">
      <c r="BP716353" s="90"/>
    </row>
    <row r="716354" spans="68:68" customFormat="1">
      <c r="BP716354" s="90"/>
    </row>
    <row r="716355" spans="68:68" customFormat="1">
      <c r="BP716355" s="90"/>
    </row>
    <row r="716356" spans="68:68" customFormat="1">
      <c r="BP716356" s="90"/>
    </row>
    <row r="716357" spans="68:68" customFormat="1">
      <c r="BP716357" s="90"/>
    </row>
    <row r="716358" spans="68:68" customFormat="1">
      <c r="BP716358" s="90"/>
    </row>
    <row r="716359" spans="68:68" customFormat="1">
      <c r="BP716359" s="90"/>
    </row>
    <row r="716360" spans="68:68" customFormat="1">
      <c r="BP716360" s="90"/>
    </row>
    <row r="716361" spans="68:68" customFormat="1">
      <c r="BP716361" s="90"/>
    </row>
    <row r="716362" spans="68:68" customFormat="1">
      <c r="BP716362" s="90"/>
    </row>
    <row r="716363" spans="68:68" customFormat="1">
      <c r="BP716363" s="90"/>
    </row>
    <row r="716364" spans="68:68" customFormat="1">
      <c r="BP716364" s="90"/>
    </row>
    <row r="716365" spans="68:68" customFormat="1">
      <c r="BP716365" s="90"/>
    </row>
    <row r="716366" spans="68:68" customFormat="1">
      <c r="BP716366" s="90"/>
    </row>
    <row r="716367" spans="68:68" customFormat="1">
      <c r="BP716367" s="90"/>
    </row>
    <row r="716368" spans="68:68" customFormat="1">
      <c r="BP716368" s="90"/>
    </row>
    <row r="716369" spans="68:68" customFormat="1">
      <c r="BP716369" s="90"/>
    </row>
    <row r="716370" spans="68:68" customFormat="1">
      <c r="BP716370" s="90"/>
    </row>
    <row r="716371" spans="68:68" customFormat="1">
      <c r="BP716371" s="90"/>
    </row>
    <row r="716372" spans="68:68" customFormat="1">
      <c r="BP716372" s="90"/>
    </row>
    <row r="716373" spans="68:68" customFormat="1">
      <c r="BP716373" s="90"/>
    </row>
    <row r="716374" spans="68:68" customFormat="1">
      <c r="BP716374" s="90"/>
    </row>
    <row r="716375" spans="68:68" customFormat="1">
      <c r="BP716375" s="90"/>
    </row>
    <row r="716376" spans="68:68" customFormat="1">
      <c r="BP716376" s="90"/>
    </row>
    <row r="716377" spans="68:68" customFormat="1">
      <c r="BP716377" s="90"/>
    </row>
    <row r="716378" spans="68:68" customFormat="1">
      <c r="BP716378" s="90"/>
    </row>
    <row r="716379" spans="68:68" customFormat="1">
      <c r="BP716379" s="90"/>
    </row>
    <row r="716380" spans="68:68" customFormat="1">
      <c r="BP716380" s="90"/>
    </row>
    <row r="716381" spans="68:68" customFormat="1">
      <c r="BP716381" s="90"/>
    </row>
    <row r="716382" spans="68:68" customFormat="1">
      <c r="BP716382" s="90"/>
    </row>
    <row r="716383" spans="68:68" customFormat="1">
      <c r="BP716383" s="90"/>
    </row>
    <row r="716384" spans="68:68" customFormat="1">
      <c r="BP716384" s="90"/>
    </row>
    <row r="716385" spans="68:68" customFormat="1">
      <c r="BP716385" s="90"/>
    </row>
    <row r="716386" spans="68:68" customFormat="1">
      <c r="BP716386" s="90"/>
    </row>
    <row r="716387" spans="68:68" customFormat="1">
      <c r="BP716387" s="90"/>
    </row>
    <row r="716388" spans="68:68" customFormat="1">
      <c r="BP716388" s="90"/>
    </row>
    <row r="716389" spans="68:68" customFormat="1">
      <c r="BP716389" s="90"/>
    </row>
    <row r="716390" spans="68:68" customFormat="1">
      <c r="BP716390" s="90"/>
    </row>
    <row r="716391" spans="68:68" customFormat="1">
      <c r="BP716391" s="90"/>
    </row>
    <row r="716392" spans="68:68" customFormat="1">
      <c r="BP716392" s="90"/>
    </row>
    <row r="716393" spans="68:68" customFormat="1">
      <c r="BP716393" s="90"/>
    </row>
    <row r="716394" spans="68:68" customFormat="1">
      <c r="BP716394" s="90"/>
    </row>
    <row r="716395" spans="68:68" customFormat="1">
      <c r="BP716395" s="90"/>
    </row>
    <row r="716396" spans="68:68" customFormat="1">
      <c r="BP716396" s="90"/>
    </row>
    <row r="716397" spans="68:68" customFormat="1">
      <c r="BP716397" s="90"/>
    </row>
    <row r="716398" spans="68:68" customFormat="1">
      <c r="BP716398" s="90"/>
    </row>
    <row r="716399" spans="68:68" customFormat="1">
      <c r="BP716399" s="90"/>
    </row>
    <row r="716400" spans="68:68" customFormat="1">
      <c r="BP716400" s="90"/>
    </row>
    <row r="716401" spans="68:68" customFormat="1">
      <c r="BP716401" s="90"/>
    </row>
    <row r="716402" spans="68:68" customFormat="1">
      <c r="BP716402" s="90"/>
    </row>
    <row r="716403" spans="68:68" customFormat="1">
      <c r="BP716403" s="90"/>
    </row>
    <row r="716404" spans="68:68" customFormat="1">
      <c r="BP716404" s="90"/>
    </row>
    <row r="716405" spans="68:68" customFormat="1">
      <c r="BP716405" s="90"/>
    </row>
    <row r="716406" spans="68:68" customFormat="1">
      <c r="BP716406" s="90"/>
    </row>
    <row r="716407" spans="68:68" customFormat="1">
      <c r="BP716407" s="90"/>
    </row>
    <row r="716408" spans="68:68" customFormat="1">
      <c r="BP716408" s="90"/>
    </row>
    <row r="716409" spans="68:68" customFormat="1">
      <c r="BP716409" s="90"/>
    </row>
    <row r="716410" spans="68:68" customFormat="1">
      <c r="BP716410" s="90"/>
    </row>
    <row r="716411" spans="68:68" customFormat="1">
      <c r="BP716411" s="90"/>
    </row>
    <row r="716412" spans="68:68" customFormat="1">
      <c r="BP716412" s="90"/>
    </row>
    <row r="716413" spans="68:68" customFormat="1">
      <c r="BP716413" s="90"/>
    </row>
    <row r="716414" spans="68:68" customFormat="1">
      <c r="BP716414" s="90"/>
    </row>
    <row r="716415" spans="68:68" customFormat="1">
      <c r="BP716415" s="90"/>
    </row>
    <row r="716416" spans="68:68" customFormat="1">
      <c r="BP716416" s="90"/>
    </row>
    <row r="716417" spans="68:68" customFormat="1">
      <c r="BP716417" s="90"/>
    </row>
    <row r="716418" spans="68:68" customFormat="1">
      <c r="BP716418" s="90"/>
    </row>
    <row r="716419" spans="68:68" customFormat="1">
      <c r="BP716419" s="90"/>
    </row>
    <row r="716420" spans="68:68" customFormat="1">
      <c r="BP716420" s="90"/>
    </row>
    <row r="716421" spans="68:68" customFormat="1">
      <c r="BP716421" s="90"/>
    </row>
    <row r="716422" spans="68:68" customFormat="1">
      <c r="BP716422" s="90"/>
    </row>
    <row r="716423" spans="68:68" customFormat="1">
      <c r="BP716423" s="90"/>
    </row>
    <row r="716424" spans="68:68" customFormat="1">
      <c r="BP716424" s="90"/>
    </row>
    <row r="716425" spans="68:68" customFormat="1">
      <c r="BP716425" s="90"/>
    </row>
    <row r="716426" spans="68:68" customFormat="1">
      <c r="BP716426" s="90"/>
    </row>
    <row r="716427" spans="68:68" customFormat="1">
      <c r="BP716427" s="90"/>
    </row>
    <row r="716428" spans="68:68" customFormat="1">
      <c r="BP716428" s="90"/>
    </row>
    <row r="716429" spans="68:68" customFormat="1">
      <c r="BP716429" s="90"/>
    </row>
    <row r="716430" spans="68:68" customFormat="1">
      <c r="BP716430" s="90"/>
    </row>
    <row r="716431" spans="68:68" customFormat="1">
      <c r="BP716431" s="90"/>
    </row>
    <row r="716432" spans="68:68" customFormat="1">
      <c r="BP716432" s="90"/>
    </row>
    <row r="716433" spans="68:68" customFormat="1">
      <c r="BP716433" s="90"/>
    </row>
    <row r="716434" spans="68:68" customFormat="1">
      <c r="BP716434" s="90"/>
    </row>
    <row r="716435" spans="68:68" customFormat="1">
      <c r="BP716435" s="90"/>
    </row>
    <row r="716436" spans="68:68" customFormat="1">
      <c r="BP716436" s="90"/>
    </row>
    <row r="716437" spans="68:68" customFormat="1">
      <c r="BP716437" s="90"/>
    </row>
    <row r="716438" spans="68:68" customFormat="1">
      <c r="BP716438" s="90"/>
    </row>
    <row r="716439" spans="68:68" customFormat="1">
      <c r="BP716439" s="90"/>
    </row>
    <row r="716440" spans="68:68" customFormat="1">
      <c r="BP716440" s="90"/>
    </row>
    <row r="716441" spans="68:68" customFormat="1">
      <c r="BP716441" s="90"/>
    </row>
    <row r="716442" spans="68:68" customFormat="1">
      <c r="BP716442" s="90"/>
    </row>
    <row r="716443" spans="68:68" customFormat="1">
      <c r="BP716443" s="90"/>
    </row>
    <row r="716444" spans="68:68" customFormat="1">
      <c r="BP716444" s="90"/>
    </row>
    <row r="716445" spans="68:68" customFormat="1">
      <c r="BP716445" s="90"/>
    </row>
    <row r="716446" spans="68:68" customFormat="1">
      <c r="BP716446" s="90"/>
    </row>
    <row r="716447" spans="68:68" customFormat="1">
      <c r="BP716447" s="90"/>
    </row>
    <row r="716448" spans="68:68" customFormat="1">
      <c r="BP716448" s="90"/>
    </row>
    <row r="716449" spans="68:68" customFormat="1">
      <c r="BP716449" s="90"/>
    </row>
    <row r="716450" spans="68:68" customFormat="1">
      <c r="BP716450" s="90"/>
    </row>
    <row r="716451" spans="68:68" customFormat="1">
      <c r="BP716451" s="90"/>
    </row>
    <row r="716452" spans="68:68" customFormat="1">
      <c r="BP716452" s="90"/>
    </row>
    <row r="716453" spans="68:68" customFormat="1">
      <c r="BP716453" s="90"/>
    </row>
    <row r="716454" spans="68:68" customFormat="1">
      <c r="BP716454" s="90"/>
    </row>
    <row r="716455" spans="68:68" customFormat="1">
      <c r="BP716455" s="90"/>
    </row>
    <row r="716456" spans="68:68" customFormat="1">
      <c r="BP716456" s="90"/>
    </row>
    <row r="716457" spans="68:68" customFormat="1">
      <c r="BP716457" s="90"/>
    </row>
    <row r="716458" spans="68:68" customFormat="1">
      <c r="BP716458" s="90"/>
    </row>
    <row r="716459" spans="68:68" customFormat="1">
      <c r="BP716459" s="90"/>
    </row>
    <row r="716460" spans="68:68" customFormat="1">
      <c r="BP716460" s="90"/>
    </row>
    <row r="716461" spans="68:68" customFormat="1">
      <c r="BP716461" s="90"/>
    </row>
    <row r="716462" spans="68:68" customFormat="1">
      <c r="BP716462" s="90"/>
    </row>
    <row r="716463" spans="68:68" customFormat="1">
      <c r="BP716463" s="90"/>
    </row>
    <row r="716464" spans="68:68" customFormat="1">
      <c r="BP716464" s="90"/>
    </row>
    <row r="716465" spans="68:68" customFormat="1">
      <c r="BP716465" s="90"/>
    </row>
    <row r="716466" spans="68:68" customFormat="1">
      <c r="BP716466" s="90"/>
    </row>
    <row r="716467" spans="68:68" customFormat="1">
      <c r="BP716467" s="90"/>
    </row>
    <row r="716468" spans="68:68" customFormat="1">
      <c r="BP716468" s="90"/>
    </row>
    <row r="716469" spans="68:68" customFormat="1">
      <c r="BP716469" s="90"/>
    </row>
    <row r="716470" spans="68:68" customFormat="1">
      <c r="BP716470" s="90"/>
    </row>
    <row r="716471" spans="68:68" customFormat="1">
      <c r="BP716471" s="90"/>
    </row>
    <row r="716472" spans="68:68" customFormat="1">
      <c r="BP716472" s="90"/>
    </row>
    <row r="716473" spans="68:68" customFormat="1">
      <c r="BP716473" s="90"/>
    </row>
    <row r="716474" spans="68:68" customFormat="1">
      <c r="BP716474" s="90"/>
    </row>
    <row r="716475" spans="68:68" customFormat="1">
      <c r="BP716475" s="90"/>
    </row>
    <row r="716476" spans="68:68" customFormat="1">
      <c r="BP716476" s="90"/>
    </row>
    <row r="716477" spans="68:68" customFormat="1">
      <c r="BP716477" s="90"/>
    </row>
    <row r="716478" spans="68:68" customFormat="1">
      <c r="BP716478" s="90"/>
    </row>
    <row r="716479" spans="68:68" customFormat="1">
      <c r="BP716479" s="90"/>
    </row>
    <row r="716480" spans="68:68" customFormat="1">
      <c r="BP716480" s="90"/>
    </row>
    <row r="716481" spans="68:68" customFormat="1">
      <c r="BP716481" s="90"/>
    </row>
    <row r="716482" spans="68:68" customFormat="1">
      <c r="BP716482" s="90"/>
    </row>
    <row r="716483" spans="68:68" customFormat="1">
      <c r="BP716483" s="90"/>
    </row>
    <row r="716484" spans="68:68" customFormat="1">
      <c r="BP716484" s="90"/>
    </row>
    <row r="716485" spans="68:68" customFormat="1">
      <c r="BP716485" s="90"/>
    </row>
    <row r="716486" spans="68:68" customFormat="1">
      <c r="BP716486" s="90"/>
    </row>
    <row r="716487" spans="68:68" customFormat="1">
      <c r="BP716487" s="90"/>
    </row>
    <row r="716488" spans="68:68" customFormat="1">
      <c r="BP716488" s="90"/>
    </row>
    <row r="716489" spans="68:68" customFormat="1">
      <c r="BP716489" s="90"/>
    </row>
    <row r="716490" spans="68:68" customFormat="1">
      <c r="BP716490" s="90"/>
    </row>
    <row r="716491" spans="68:68" customFormat="1">
      <c r="BP716491" s="90"/>
    </row>
    <row r="716492" spans="68:68" customFormat="1">
      <c r="BP716492" s="90"/>
    </row>
    <row r="716493" spans="68:68" customFormat="1">
      <c r="BP716493" s="90"/>
    </row>
    <row r="716494" spans="68:68" customFormat="1">
      <c r="BP716494" s="90"/>
    </row>
    <row r="716495" spans="68:68" customFormat="1">
      <c r="BP716495" s="90"/>
    </row>
    <row r="716496" spans="68:68" customFormat="1">
      <c r="BP716496" s="90"/>
    </row>
    <row r="716497" spans="68:68" customFormat="1">
      <c r="BP716497" s="90"/>
    </row>
    <row r="716498" spans="68:68" customFormat="1">
      <c r="BP716498" s="90"/>
    </row>
    <row r="716499" spans="68:68" customFormat="1">
      <c r="BP716499" s="90"/>
    </row>
    <row r="716500" spans="68:68" customFormat="1">
      <c r="BP716500" s="90"/>
    </row>
    <row r="716501" spans="68:68" customFormat="1">
      <c r="BP716501" s="90"/>
    </row>
    <row r="716502" spans="68:68" customFormat="1">
      <c r="BP716502" s="90"/>
    </row>
    <row r="716503" spans="68:68" customFormat="1">
      <c r="BP716503" s="90"/>
    </row>
    <row r="716504" spans="68:68" customFormat="1">
      <c r="BP716504" s="90"/>
    </row>
    <row r="716505" spans="68:68" customFormat="1">
      <c r="BP716505" s="90"/>
    </row>
    <row r="716506" spans="68:68" customFormat="1">
      <c r="BP716506" s="90"/>
    </row>
    <row r="716507" spans="68:68" customFormat="1">
      <c r="BP716507" s="90"/>
    </row>
    <row r="716508" spans="68:68" customFormat="1">
      <c r="BP716508" s="90"/>
    </row>
    <row r="716509" spans="68:68" customFormat="1">
      <c r="BP716509" s="90"/>
    </row>
    <row r="716510" spans="68:68" customFormat="1">
      <c r="BP716510" s="90"/>
    </row>
    <row r="716511" spans="68:68" customFormat="1">
      <c r="BP716511" s="90"/>
    </row>
    <row r="716512" spans="68:68" customFormat="1">
      <c r="BP716512" s="90"/>
    </row>
    <row r="716513" spans="68:68" customFormat="1">
      <c r="BP716513" s="90"/>
    </row>
    <row r="716514" spans="68:68" customFormat="1">
      <c r="BP716514" s="90"/>
    </row>
    <row r="716515" spans="68:68" customFormat="1">
      <c r="BP716515" s="90"/>
    </row>
    <row r="716516" spans="68:68" customFormat="1">
      <c r="BP716516" s="90"/>
    </row>
    <row r="716517" spans="68:68" customFormat="1">
      <c r="BP716517" s="90"/>
    </row>
    <row r="716518" spans="68:68" customFormat="1">
      <c r="BP716518" s="90"/>
    </row>
    <row r="716519" spans="68:68" customFormat="1">
      <c r="BP716519" s="90"/>
    </row>
    <row r="716520" spans="68:68" customFormat="1">
      <c r="BP716520" s="90"/>
    </row>
    <row r="716521" spans="68:68" customFormat="1">
      <c r="BP716521" s="90"/>
    </row>
    <row r="716522" spans="68:68" customFormat="1">
      <c r="BP716522" s="90"/>
    </row>
    <row r="716523" spans="68:68" customFormat="1">
      <c r="BP716523" s="90"/>
    </row>
    <row r="716524" spans="68:68" customFormat="1">
      <c r="BP716524" s="90"/>
    </row>
    <row r="716525" spans="68:68" customFormat="1">
      <c r="BP716525" s="90"/>
    </row>
    <row r="716526" spans="68:68" customFormat="1">
      <c r="BP716526" s="90"/>
    </row>
    <row r="716527" spans="68:68" customFormat="1">
      <c r="BP716527" s="90"/>
    </row>
    <row r="716528" spans="68:68" customFormat="1">
      <c r="BP716528" s="90"/>
    </row>
    <row r="716529" spans="68:68" customFormat="1">
      <c r="BP716529" s="90"/>
    </row>
    <row r="716530" spans="68:68" customFormat="1">
      <c r="BP716530" s="90"/>
    </row>
    <row r="716531" spans="68:68" customFormat="1">
      <c r="BP716531" s="90"/>
    </row>
    <row r="716532" spans="68:68" customFormat="1">
      <c r="BP716532" s="90"/>
    </row>
    <row r="716533" spans="68:68" customFormat="1">
      <c r="BP716533" s="90"/>
    </row>
    <row r="716534" spans="68:68" customFormat="1">
      <c r="BP716534" s="90"/>
    </row>
    <row r="716535" spans="68:68" customFormat="1">
      <c r="BP716535" s="90"/>
    </row>
    <row r="716536" spans="68:68" customFormat="1">
      <c r="BP716536" s="90"/>
    </row>
    <row r="716537" spans="68:68" customFormat="1">
      <c r="BP716537" s="90"/>
    </row>
    <row r="716538" spans="68:68" customFormat="1">
      <c r="BP716538" s="90"/>
    </row>
    <row r="716539" spans="68:68" customFormat="1">
      <c r="BP716539" s="90"/>
    </row>
    <row r="716540" spans="68:68" customFormat="1">
      <c r="BP716540" s="90"/>
    </row>
    <row r="716541" spans="68:68" customFormat="1">
      <c r="BP716541" s="90"/>
    </row>
    <row r="716542" spans="68:68" customFormat="1">
      <c r="BP716542" s="90"/>
    </row>
    <row r="716543" spans="68:68" customFormat="1">
      <c r="BP716543" s="90"/>
    </row>
    <row r="716544" spans="68:68" customFormat="1">
      <c r="BP716544" s="90"/>
    </row>
    <row r="716545" spans="68:68" customFormat="1">
      <c r="BP716545" s="90"/>
    </row>
    <row r="716546" spans="68:68" customFormat="1">
      <c r="BP716546" s="90"/>
    </row>
    <row r="716547" spans="68:68" customFormat="1">
      <c r="BP716547" s="90"/>
    </row>
    <row r="716548" spans="68:68" customFormat="1">
      <c r="BP716548" s="90"/>
    </row>
    <row r="716549" spans="68:68" customFormat="1">
      <c r="BP716549" s="90"/>
    </row>
    <row r="716550" spans="68:68" customFormat="1">
      <c r="BP716550" s="90"/>
    </row>
    <row r="716551" spans="68:68" customFormat="1">
      <c r="BP716551" s="90"/>
    </row>
    <row r="716552" spans="68:68" customFormat="1">
      <c r="BP716552" s="90"/>
    </row>
    <row r="716553" spans="68:68" customFormat="1">
      <c r="BP716553" s="90"/>
    </row>
    <row r="716554" spans="68:68" customFormat="1">
      <c r="BP716554" s="90"/>
    </row>
    <row r="716555" spans="68:68" customFormat="1">
      <c r="BP716555" s="90"/>
    </row>
    <row r="716556" spans="68:68" customFormat="1">
      <c r="BP716556" s="90"/>
    </row>
    <row r="716557" spans="68:68" customFormat="1">
      <c r="BP716557" s="90"/>
    </row>
    <row r="716558" spans="68:68" customFormat="1">
      <c r="BP716558" s="90"/>
    </row>
    <row r="716559" spans="68:68" customFormat="1">
      <c r="BP716559" s="90"/>
    </row>
    <row r="716560" spans="68:68" customFormat="1">
      <c r="BP716560" s="90"/>
    </row>
    <row r="716561" spans="68:68" customFormat="1">
      <c r="BP716561" s="90"/>
    </row>
    <row r="716562" spans="68:68" customFormat="1">
      <c r="BP716562" s="90"/>
    </row>
    <row r="716563" spans="68:68" customFormat="1">
      <c r="BP716563" s="90"/>
    </row>
    <row r="716564" spans="68:68" customFormat="1">
      <c r="BP716564" s="90"/>
    </row>
    <row r="716565" spans="68:68" customFormat="1">
      <c r="BP716565" s="90"/>
    </row>
    <row r="716566" spans="68:68" customFormat="1">
      <c r="BP716566" s="90"/>
    </row>
    <row r="716567" spans="68:68" customFormat="1">
      <c r="BP716567" s="90"/>
    </row>
    <row r="716568" spans="68:68" customFormat="1">
      <c r="BP716568" s="90"/>
    </row>
    <row r="716569" spans="68:68" customFormat="1">
      <c r="BP716569" s="90"/>
    </row>
    <row r="716570" spans="68:68" customFormat="1">
      <c r="BP716570" s="90"/>
    </row>
    <row r="716571" spans="68:68" customFormat="1">
      <c r="BP716571" s="90"/>
    </row>
    <row r="716572" spans="68:68" customFormat="1">
      <c r="BP716572" s="90"/>
    </row>
    <row r="716573" spans="68:68" customFormat="1">
      <c r="BP716573" s="90"/>
    </row>
    <row r="716574" spans="68:68" customFormat="1">
      <c r="BP716574" s="90"/>
    </row>
    <row r="716575" spans="68:68" customFormat="1">
      <c r="BP716575" s="90"/>
    </row>
    <row r="716576" spans="68:68" customFormat="1">
      <c r="BP716576" s="90"/>
    </row>
    <row r="716577" spans="68:68" customFormat="1">
      <c r="BP716577" s="90"/>
    </row>
    <row r="716578" spans="68:68" customFormat="1">
      <c r="BP716578" s="90"/>
    </row>
    <row r="716579" spans="68:68" customFormat="1">
      <c r="BP716579" s="90"/>
    </row>
    <row r="716580" spans="68:68" customFormat="1">
      <c r="BP716580" s="90"/>
    </row>
    <row r="716581" spans="68:68" customFormat="1">
      <c r="BP716581" s="90"/>
    </row>
    <row r="716582" spans="68:68" customFormat="1">
      <c r="BP716582" s="90"/>
    </row>
    <row r="716583" spans="68:68" customFormat="1">
      <c r="BP716583" s="90"/>
    </row>
    <row r="716584" spans="68:68" customFormat="1">
      <c r="BP716584" s="90"/>
    </row>
    <row r="716585" spans="68:68" customFormat="1">
      <c r="BP716585" s="90"/>
    </row>
    <row r="716586" spans="68:68" customFormat="1">
      <c r="BP716586" s="90"/>
    </row>
    <row r="716587" spans="68:68" customFormat="1">
      <c r="BP716587" s="90"/>
    </row>
    <row r="716588" spans="68:68" customFormat="1">
      <c r="BP716588" s="90"/>
    </row>
    <row r="716589" spans="68:68" customFormat="1">
      <c r="BP716589" s="90"/>
    </row>
    <row r="716590" spans="68:68" customFormat="1">
      <c r="BP716590" s="90"/>
    </row>
    <row r="716591" spans="68:68" customFormat="1">
      <c r="BP716591" s="90"/>
    </row>
    <row r="716592" spans="68:68" customFormat="1">
      <c r="BP716592" s="90"/>
    </row>
    <row r="716593" spans="68:68" customFormat="1">
      <c r="BP716593" s="90"/>
    </row>
    <row r="716594" spans="68:68" customFormat="1">
      <c r="BP716594" s="90"/>
    </row>
    <row r="716595" spans="68:68" customFormat="1">
      <c r="BP716595" s="90"/>
    </row>
    <row r="716596" spans="68:68" customFormat="1">
      <c r="BP716596" s="90"/>
    </row>
    <row r="716597" spans="68:68" customFormat="1">
      <c r="BP716597" s="90"/>
    </row>
    <row r="716598" spans="68:68" customFormat="1">
      <c r="BP716598" s="90"/>
    </row>
    <row r="716599" spans="68:68" customFormat="1">
      <c r="BP716599" s="90"/>
    </row>
    <row r="716600" spans="68:68" customFormat="1">
      <c r="BP716600" s="90"/>
    </row>
    <row r="716601" spans="68:68" customFormat="1">
      <c r="BP716601" s="90"/>
    </row>
    <row r="716602" spans="68:68" customFormat="1">
      <c r="BP716602" s="90"/>
    </row>
    <row r="716603" spans="68:68" customFormat="1">
      <c r="BP716603" s="90"/>
    </row>
    <row r="716604" spans="68:68" customFormat="1">
      <c r="BP716604" s="90"/>
    </row>
    <row r="716605" spans="68:68" customFormat="1">
      <c r="BP716605" s="90"/>
    </row>
    <row r="716606" spans="68:68" customFormat="1">
      <c r="BP716606" s="90"/>
    </row>
    <row r="716607" spans="68:68" customFormat="1">
      <c r="BP716607" s="90"/>
    </row>
    <row r="716608" spans="68:68" customFormat="1">
      <c r="BP716608" s="90"/>
    </row>
    <row r="716609" spans="68:68" customFormat="1">
      <c r="BP716609" s="90"/>
    </row>
    <row r="716610" spans="68:68" customFormat="1">
      <c r="BP716610" s="90"/>
    </row>
    <row r="716611" spans="68:68" customFormat="1">
      <c r="BP716611" s="90"/>
    </row>
    <row r="716612" spans="68:68" customFormat="1">
      <c r="BP716612" s="90"/>
    </row>
    <row r="716613" spans="68:68" customFormat="1">
      <c r="BP716613" s="90"/>
    </row>
    <row r="716614" spans="68:68" customFormat="1">
      <c r="BP716614" s="90"/>
    </row>
    <row r="716615" spans="68:68" customFormat="1">
      <c r="BP716615" s="90"/>
    </row>
    <row r="716616" spans="68:68" customFormat="1">
      <c r="BP716616" s="90"/>
    </row>
    <row r="716617" spans="68:68" customFormat="1">
      <c r="BP716617" s="90"/>
    </row>
    <row r="716618" spans="68:68" customFormat="1">
      <c r="BP716618" s="90"/>
    </row>
    <row r="716619" spans="68:68" customFormat="1">
      <c r="BP716619" s="90"/>
    </row>
    <row r="716620" spans="68:68" customFormat="1">
      <c r="BP716620" s="90"/>
    </row>
    <row r="716621" spans="68:68" customFormat="1">
      <c r="BP716621" s="90"/>
    </row>
    <row r="716622" spans="68:68" customFormat="1">
      <c r="BP716622" s="90"/>
    </row>
    <row r="716623" spans="68:68" customFormat="1">
      <c r="BP716623" s="90"/>
    </row>
    <row r="716624" spans="68:68" customFormat="1">
      <c r="BP716624" s="90"/>
    </row>
    <row r="716625" spans="68:68" customFormat="1">
      <c r="BP716625" s="90"/>
    </row>
    <row r="716626" spans="68:68" customFormat="1">
      <c r="BP716626" s="90"/>
    </row>
    <row r="716627" spans="68:68" customFormat="1">
      <c r="BP716627" s="90"/>
    </row>
    <row r="716628" spans="68:68" customFormat="1">
      <c r="BP716628" s="90"/>
    </row>
    <row r="716629" spans="68:68" customFormat="1">
      <c r="BP716629" s="90"/>
    </row>
    <row r="716630" spans="68:68" customFormat="1">
      <c r="BP716630" s="90"/>
    </row>
    <row r="716631" spans="68:68" customFormat="1">
      <c r="BP716631" s="90"/>
    </row>
    <row r="716632" spans="68:68" customFormat="1">
      <c r="BP716632" s="90"/>
    </row>
    <row r="716633" spans="68:68" customFormat="1">
      <c r="BP716633" s="90"/>
    </row>
    <row r="716634" spans="68:68" customFormat="1">
      <c r="BP716634" s="90"/>
    </row>
    <row r="716635" spans="68:68" customFormat="1">
      <c r="BP716635" s="90"/>
    </row>
    <row r="716636" spans="68:68" customFormat="1">
      <c r="BP716636" s="90"/>
    </row>
    <row r="716637" spans="68:68" customFormat="1">
      <c r="BP716637" s="90"/>
    </row>
    <row r="716638" spans="68:68" customFormat="1">
      <c r="BP716638" s="90"/>
    </row>
    <row r="716639" spans="68:68" customFormat="1">
      <c r="BP716639" s="90"/>
    </row>
    <row r="716640" spans="68:68" customFormat="1">
      <c r="BP716640" s="90"/>
    </row>
    <row r="716641" spans="68:68" customFormat="1">
      <c r="BP716641" s="90"/>
    </row>
    <row r="716642" spans="68:68" customFormat="1">
      <c r="BP716642" s="90"/>
    </row>
    <row r="716643" spans="68:68" customFormat="1">
      <c r="BP716643" s="90"/>
    </row>
    <row r="716644" spans="68:68" customFormat="1">
      <c r="BP716644" s="90"/>
    </row>
    <row r="716645" spans="68:68" customFormat="1">
      <c r="BP716645" s="90"/>
    </row>
    <row r="716646" spans="68:68" customFormat="1">
      <c r="BP716646" s="90"/>
    </row>
    <row r="716647" spans="68:68" customFormat="1">
      <c r="BP716647" s="90"/>
    </row>
    <row r="716648" spans="68:68" customFormat="1">
      <c r="BP716648" s="90"/>
    </row>
    <row r="716649" spans="68:68" customFormat="1">
      <c r="BP716649" s="90"/>
    </row>
    <row r="716650" spans="68:68" customFormat="1">
      <c r="BP716650" s="90"/>
    </row>
    <row r="716651" spans="68:68" customFormat="1">
      <c r="BP716651" s="90"/>
    </row>
    <row r="716652" spans="68:68" customFormat="1">
      <c r="BP716652" s="90"/>
    </row>
    <row r="716653" spans="68:68" customFormat="1">
      <c r="BP716653" s="90"/>
    </row>
    <row r="716654" spans="68:68" customFormat="1">
      <c r="BP716654" s="90"/>
    </row>
    <row r="716655" spans="68:68" customFormat="1">
      <c r="BP716655" s="90"/>
    </row>
    <row r="716656" spans="68:68" customFormat="1">
      <c r="BP716656" s="90"/>
    </row>
    <row r="716657" spans="68:68" customFormat="1">
      <c r="BP716657" s="90"/>
    </row>
    <row r="716658" spans="68:68" customFormat="1">
      <c r="BP716658" s="90"/>
    </row>
    <row r="716659" spans="68:68" customFormat="1">
      <c r="BP716659" s="90"/>
    </row>
    <row r="716660" spans="68:68" customFormat="1">
      <c r="BP716660" s="90"/>
    </row>
    <row r="716661" spans="68:68" customFormat="1">
      <c r="BP716661" s="90"/>
    </row>
    <row r="716662" spans="68:68" customFormat="1">
      <c r="BP716662" s="90"/>
    </row>
    <row r="716663" spans="68:68" customFormat="1">
      <c r="BP716663" s="90"/>
    </row>
    <row r="716664" spans="68:68" customFormat="1">
      <c r="BP716664" s="90"/>
    </row>
    <row r="716665" spans="68:68" customFormat="1">
      <c r="BP716665" s="90"/>
    </row>
    <row r="716666" spans="68:68" customFormat="1">
      <c r="BP716666" s="90"/>
    </row>
    <row r="716667" spans="68:68" customFormat="1">
      <c r="BP716667" s="90"/>
    </row>
    <row r="716668" spans="68:68" customFormat="1">
      <c r="BP716668" s="90"/>
    </row>
    <row r="716669" spans="68:68" customFormat="1">
      <c r="BP716669" s="90"/>
    </row>
    <row r="716670" spans="68:68" customFormat="1">
      <c r="BP716670" s="90"/>
    </row>
    <row r="716671" spans="68:68" customFormat="1">
      <c r="BP716671" s="90"/>
    </row>
    <row r="716672" spans="68:68" customFormat="1">
      <c r="BP716672" s="90"/>
    </row>
    <row r="716673" spans="68:68" customFormat="1">
      <c r="BP716673" s="90"/>
    </row>
    <row r="716674" spans="68:68" customFormat="1">
      <c r="BP716674" s="90"/>
    </row>
    <row r="716675" spans="68:68" customFormat="1">
      <c r="BP716675" s="90"/>
    </row>
    <row r="716676" spans="68:68" customFormat="1">
      <c r="BP716676" s="90"/>
    </row>
    <row r="716677" spans="68:68" customFormat="1">
      <c r="BP716677" s="90"/>
    </row>
    <row r="716678" spans="68:68" customFormat="1">
      <c r="BP716678" s="90"/>
    </row>
    <row r="716679" spans="68:68" customFormat="1">
      <c r="BP716679" s="90"/>
    </row>
    <row r="716680" spans="68:68" customFormat="1">
      <c r="BP716680" s="90"/>
    </row>
    <row r="716681" spans="68:68" customFormat="1">
      <c r="BP716681" s="90"/>
    </row>
    <row r="716682" spans="68:68" customFormat="1">
      <c r="BP716682" s="90"/>
    </row>
    <row r="716683" spans="68:68" customFormat="1">
      <c r="BP716683" s="90"/>
    </row>
    <row r="716684" spans="68:68" customFormat="1">
      <c r="BP716684" s="90"/>
    </row>
    <row r="716685" spans="68:68" customFormat="1">
      <c r="BP716685" s="90"/>
    </row>
    <row r="716686" spans="68:68" customFormat="1">
      <c r="BP716686" s="90"/>
    </row>
    <row r="716687" spans="68:68" customFormat="1">
      <c r="BP716687" s="90"/>
    </row>
    <row r="716688" spans="68:68" customFormat="1">
      <c r="BP716688" s="90"/>
    </row>
    <row r="716689" spans="68:68" customFormat="1">
      <c r="BP716689" s="90"/>
    </row>
    <row r="716690" spans="68:68" customFormat="1">
      <c r="BP716690" s="90"/>
    </row>
    <row r="716691" spans="68:68" customFormat="1">
      <c r="BP716691" s="90"/>
    </row>
    <row r="716692" spans="68:68" customFormat="1">
      <c r="BP716692" s="90"/>
    </row>
    <row r="716693" spans="68:68" customFormat="1">
      <c r="BP716693" s="90"/>
    </row>
    <row r="716694" spans="68:68" customFormat="1">
      <c r="BP716694" s="90"/>
    </row>
    <row r="716695" spans="68:68" customFormat="1">
      <c r="BP716695" s="90"/>
    </row>
    <row r="716696" spans="68:68" customFormat="1">
      <c r="BP716696" s="90"/>
    </row>
    <row r="716697" spans="68:68" customFormat="1">
      <c r="BP716697" s="90"/>
    </row>
    <row r="716698" spans="68:68" customFormat="1">
      <c r="BP716698" s="90"/>
    </row>
    <row r="716699" spans="68:68" customFormat="1">
      <c r="BP716699" s="90"/>
    </row>
    <row r="716700" spans="68:68" customFormat="1">
      <c r="BP716700" s="90"/>
    </row>
    <row r="716701" spans="68:68" customFormat="1">
      <c r="BP716701" s="90"/>
    </row>
    <row r="716702" spans="68:68" customFormat="1">
      <c r="BP716702" s="90"/>
    </row>
    <row r="716703" spans="68:68" customFormat="1">
      <c r="BP716703" s="90"/>
    </row>
    <row r="716704" spans="68:68" customFormat="1">
      <c r="BP716704" s="90"/>
    </row>
    <row r="716705" spans="68:68" customFormat="1">
      <c r="BP716705" s="90"/>
    </row>
    <row r="716706" spans="68:68" customFormat="1">
      <c r="BP716706" s="90"/>
    </row>
    <row r="716707" spans="68:68" customFormat="1">
      <c r="BP716707" s="90"/>
    </row>
    <row r="716708" spans="68:68" customFormat="1">
      <c r="BP716708" s="90"/>
    </row>
    <row r="716709" spans="68:68" customFormat="1">
      <c r="BP716709" s="90"/>
    </row>
    <row r="716710" spans="68:68" customFormat="1">
      <c r="BP716710" s="90"/>
    </row>
    <row r="716711" spans="68:68" customFormat="1">
      <c r="BP716711" s="90"/>
    </row>
    <row r="716712" spans="68:68" customFormat="1">
      <c r="BP716712" s="90"/>
    </row>
    <row r="716713" spans="68:68" customFormat="1">
      <c r="BP716713" s="90"/>
    </row>
    <row r="716714" spans="68:68" customFormat="1">
      <c r="BP716714" s="90"/>
    </row>
    <row r="716715" spans="68:68" customFormat="1">
      <c r="BP716715" s="90"/>
    </row>
    <row r="716716" spans="68:68" customFormat="1">
      <c r="BP716716" s="90"/>
    </row>
    <row r="716717" spans="68:68" customFormat="1">
      <c r="BP716717" s="90"/>
    </row>
    <row r="716718" spans="68:68" customFormat="1">
      <c r="BP716718" s="90"/>
    </row>
    <row r="716719" spans="68:68" customFormat="1">
      <c r="BP716719" s="90"/>
    </row>
    <row r="716720" spans="68:68" customFormat="1">
      <c r="BP716720" s="90"/>
    </row>
    <row r="716721" spans="68:68" customFormat="1">
      <c r="BP716721" s="90"/>
    </row>
    <row r="716722" spans="68:68" customFormat="1">
      <c r="BP716722" s="90"/>
    </row>
    <row r="716723" spans="68:68" customFormat="1">
      <c r="BP716723" s="90"/>
    </row>
    <row r="716724" spans="68:68" customFormat="1">
      <c r="BP716724" s="90"/>
    </row>
    <row r="716725" spans="68:68" customFormat="1">
      <c r="BP716725" s="90"/>
    </row>
    <row r="716726" spans="68:68" customFormat="1">
      <c r="BP716726" s="90"/>
    </row>
    <row r="716727" spans="68:68" customFormat="1">
      <c r="BP716727" s="90"/>
    </row>
    <row r="716728" spans="68:68" customFormat="1">
      <c r="BP716728" s="90"/>
    </row>
    <row r="716729" spans="68:68" customFormat="1">
      <c r="BP716729" s="90"/>
    </row>
    <row r="716730" spans="68:68" customFormat="1">
      <c r="BP716730" s="90"/>
    </row>
    <row r="716731" spans="68:68" customFormat="1">
      <c r="BP716731" s="90"/>
    </row>
    <row r="716732" spans="68:68" customFormat="1">
      <c r="BP716732" s="90"/>
    </row>
    <row r="716733" spans="68:68" customFormat="1">
      <c r="BP716733" s="90"/>
    </row>
    <row r="716734" spans="68:68" customFormat="1">
      <c r="BP716734" s="90"/>
    </row>
    <row r="716735" spans="68:68" customFormat="1">
      <c r="BP716735" s="90"/>
    </row>
    <row r="716736" spans="68:68" customFormat="1">
      <c r="BP716736" s="90"/>
    </row>
    <row r="716737" spans="68:68" customFormat="1">
      <c r="BP716737" s="90"/>
    </row>
    <row r="716738" spans="68:68" customFormat="1">
      <c r="BP716738" s="90"/>
    </row>
    <row r="716739" spans="68:68" customFormat="1">
      <c r="BP716739" s="90"/>
    </row>
    <row r="716740" spans="68:68" customFormat="1">
      <c r="BP716740" s="90"/>
    </row>
    <row r="716741" spans="68:68" customFormat="1">
      <c r="BP716741" s="90"/>
    </row>
    <row r="716742" spans="68:68" customFormat="1">
      <c r="BP716742" s="90"/>
    </row>
    <row r="716743" spans="68:68" customFormat="1">
      <c r="BP716743" s="90"/>
    </row>
    <row r="716744" spans="68:68" customFormat="1">
      <c r="BP716744" s="90"/>
    </row>
    <row r="716745" spans="68:68" customFormat="1">
      <c r="BP716745" s="90"/>
    </row>
    <row r="716746" spans="68:68" customFormat="1">
      <c r="BP716746" s="90"/>
    </row>
    <row r="716747" spans="68:68" customFormat="1">
      <c r="BP716747" s="90"/>
    </row>
    <row r="716748" spans="68:68" customFormat="1">
      <c r="BP716748" s="90"/>
    </row>
    <row r="716749" spans="68:68" customFormat="1">
      <c r="BP716749" s="90"/>
    </row>
    <row r="716750" spans="68:68" customFormat="1">
      <c r="BP716750" s="90"/>
    </row>
    <row r="716751" spans="68:68" customFormat="1">
      <c r="BP716751" s="90"/>
    </row>
    <row r="716752" spans="68:68" customFormat="1">
      <c r="BP716752" s="90"/>
    </row>
    <row r="716753" spans="68:68" customFormat="1">
      <c r="BP716753" s="90"/>
    </row>
    <row r="716754" spans="68:68" customFormat="1">
      <c r="BP716754" s="90"/>
    </row>
    <row r="716755" spans="68:68" customFormat="1">
      <c r="BP716755" s="90"/>
    </row>
    <row r="716756" spans="68:68" customFormat="1">
      <c r="BP716756" s="90"/>
    </row>
    <row r="716757" spans="68:68" customFormat="1">
      <c r="BP716757" s="90"/>
    </row>
    <row r="716758" spans="68:68" customFormat="1">
      <c r="BP716758" s="90"/>
    </row>
    <row r="716759" spans="68:68" customFormat="1">
      <c r="BP716759" s="90"/>
    </row>
    <row r="716760" spans="68:68" customFormat="1">
      <c r="BP716760" s="90"/>
    </row>
    <row r="716761" spans="68:68" customFormat="1">
      <c r="BP716761" s="90"/>
    </row>
    <row r="716762" spans="68:68" customFormat="1">
      <c r="BP716762" s="90"/>
    </row>
    <row r="716763" spans="68:68" customFormat="1">
      <c r="BP716763" s="90"/>
    </row>
    <row r="716764" spans="68:68" customFormat="1">
      <c r="BP716764" s="90"/>
    </row>
    <row r="716765" spans="68:68" customFormat="1">
      <c r="BP716765" s="90"/>
    </row>
    <row r="716766" spans="68:68" customFormat="1">
      <c r="BP716766" s="90"/>
    </row>
    <row r="716767" spans="68:68" customFormat="1">
      <c r="BP716767" s="90"/>
    </row>
    <row r="716768" spans="68:68" customFormat="1">
      <c r="BP716768" s="90"/>
    </row>
    <row r="716769" spans="68:68" customFormat="1">
      <c r="BP716769" s="90"/>
    </row>
    <row r="716770" spans="68:68" customFormat="1">
      <c r="BP716770" s="90"/>
    </row>
    <row r="716771" spans="68:68" customFormat="1">
      <c r="BP716771" s="90"/>
    </row>
    <row r="716772" spans="68:68" customFormat="1">
      <c r="BP716772" s="90"/>
    </row>
    <row r="716773" spans="68:68" customFormat="1">
      <c r="BP716773" s="90"/>
    </row>
    <row r="716774" spans="68:68" customFormat="1">
      <c r="BP716774" s="90"/>
    </row>
    <row r="716775" spans="68:68" customFormat="1">
      <c r="BP716775" s="90"/>
    </row>
    <row r="716776" spans="68:68" customFormat="1">
      <c r="BP716776" s="90"/>
    </row>
    <row r="716777" spans="68:68" customFormat="1">
      <c r="BP716777" s="90"/>
    </row>
    <row r="716778" spans="68:68" customFormat="1">
      <c r="BP716778" s="90"/>
    </row>
    <row r="716779" spans="68:68" customFormat="1">
      <c r="BP716779" s="90"/>
    </row>
    <row r="716780" spans="68:68" customFormat="1">
      <c r="BP716780" s="90"/>
    </row>
    <row r="716781" spans="68:68" customFormat="1">
      <c r="BP716781" s="90"/>
    </row>
    <row r="716782" spans="68:68" customFormat="1">
      <c r="BP716782" s="90"/>
    </row>
    <row r="716783" spans="68:68" customFormat="1">
      <c r="BP716783" s="90"/>
    </row>
    <row r="716784" spans="68:68" customFormat="1">
      <c r="BP716784" s="90"/>
    </row>
    <row r="716785" spans="68:68" customFormat="1">
      <c r="BP716785" s="90"/>
    </row>
    <row r="716786" spans="68:68" customFormat="1">
      <c r="BP716786" s="90"/>
    </row>
    <row r="716787" spans="68:68" customFormat="1">
      <c r="BP716787" s="90"/>
    </row>
    <row r="716788" spans="68:68" customFormat="1">
      <c r="BP716788" s="90"/>
    </row>
    <row r="716789" spans="68:68" customFormat="1">
      <c r="BP716789" s="90"/>
    </row>
    <row r="716790" spans="68:68" customFormat="1">
      <c r="BP716790" s="90"/>
    </row>
    <row r="716791" spans="68:68" customFormat="1">
      <c r="BP716791" s="90"/>
    </row>
    <row r="716792" spans="68:68" customFormat="1">
      <c r="BP716792" s="90"/>
    </row>
    <row r="716793" spans="68:68" customFormat="1">
      <c r="BP716793" s="90"/>
    </row>
    <row r="716794" spans="68:68" customFormat="1">
      <c r="BP716794" s="90"/>
    </row>
    <row r="716795" spans="68:68" customFormat="1">
      <c r="BP716795" s="90"/>
    </row>
    <row r="716796" spans="68:68" customFormat="1">
      <c r="BP716796" s="90"/>
    </row>
    <row r="716797" spans="68:68" customFormat="1">
      <c r="BP716797" s="90"/>
    </row>
    <row r="716798" spans="68:68" customFormat="1">
      <c r="BP716798" s="90"/>
    </row>
    <row r="716799" spans="68:68" customFormat="1">
      <c r="BP716799" s="90"/>
    </row>
    <row r="716800" spans="68:68" customFormat="1">
      <c r="BP716800" s="90"/>
    </row>
    <row r="716801" spans="68:68" customFormat="1">
      <c r="BP716801" s="90"/>
    </row>
    <row r="716802" spans="68:68" customFormat="1">
      <c r="BP716802" s="90"/>
    </row>
    <row r="716803" spans="68:68" customFormat="1">
      <c r="BP716803" s="90"/>
    </row>
    <row r="716804" spans="68:68" customFormat="1">
      <c r="BP716804" s="90"/>
    </row>
    <row r="716805" spans="68:68" customFormat="1">
      <c r="BP716805" s="90"/>
    </row>
    <row r="716806" spans="68:68" customFormat="1">
      <c r="BP716806" s="90"/>
    </row>
    <row r="716807" spans="68:68" customFormat="1">
      <c r="BP716807" s="90"/>
    </row>
    <row r="716808" spans="68:68" customFormat="1">
      <c r="BP716808" s="90"/>
    </row>
    <row r="716809" spans="68:68" customFormat="1">
      <c r="BP716809" s="90"/>
    </row>
    <row r="716810" spans="68:68" customFormat="1">
      <c r="BP716810" s="90"/>
    </row>
    <row r="716811" spans="68:68" customFormat="1">
      <c r="BP716811" s="90"/>
    </row>
    <row r="716812" spans="68:68" customFormat="1">
      <c r="BP716812" s="90"/>
    </row>
    <row r="716813" spans="68:68" customFormat="1">
      <c r="BP716813" s="90"/>
    </row>
    <row r="716814" spans="68:68" customFormat="1">
      <c r="BP716814" s="90"/>
    </row>
    <row r="716815" spans="68:68" customFormat="1">
      <c r="BP716815" s="90"/>
    </row>
    <row r="716816" spans="68:68" customFormat="1">
      <c r="BP716816" s="90"/>
    </row>
    <row r="716817" spans="68:68" customFormat="1">
      <c r="BP716817" s="90"/>
    </row>
    <row r="716818" spans="68:68" customFormat="1">
      <c r="BP716818" s="90"/>
    </row>
    <row r="716819" spans="68:68" customFormat="1">
      <c r="BP716819" s="90"/>
    </row>
    <row r="716820" spans="68:68" customFormat="1">
      <c r="BP716820" s="90"/>
    </row>
    <row r="716821" spans="68:68" customFormat="1">
      <c r="BP716821" s="90"/>
    </row>
    <row r="716822" spans="68:68" customFormat="1">
      <c r="BP716822" s="90"/>
    </row>
    <row r="716823" spans="68:68" customFormat="1">
      <c r="BP716823" s="90"/>
    </row>
    <row r="716824" spans="68:68" customFormat="1">
      <c r="BP716824" s="90"/>
    </row>
    <row r="716825" spans="68:68" customFormat="1">
      <c r="BP716825" s="90"/>
    </row>
    <row r="716826" spans="68:68" customFormat="1">
      <c r="BP716826" s="90"/>
    </row>
    <row r="716827" spans="68:68" customFormat="1">
      <c r="BP716827" s="90"/>
    </row>
    <row r="716828" spans="68:68" customFormat="1">
      <c r="BP716828" s="90"/>
    </row>
    <row r="716829" spans="68:68" customFormat="1">
      <c r="BP716829" s="90"/>
    </row>
    <row r="716830" spans="68:68" customFormat="1">
      <c r="BP716830" s="90"/>
    </row>
    <row r="716831" spans="68:68" customFormat="1">
      <c r="BP716831" s="90"/>
    </row>
    <row r="716832" spans="68:68" customFormat="1">
      <c r="BP716832" s="90"/>
    </row>
    <row r="716833" spans="68:68" customFormat="1">
      <c r="BP716833" s="90"/>
    </row>
    <row r="716834" spans="68:68" customFormat="1">
      <c r="BP716834" s="90"/>
    </row>
    <row r="716835" spans="68:68" customFormat="1">
      <c r="BP716835" s="90"/>
    </row>
    <row r="716836" spans="68:68" customFormat="1">
      <c r="BP716836" s="90"/>
    </row>
    <row r="716837" spans="68:68" customFormat="1">
      <c r="BP716837" s="90"/>
    </row>
    <row r="716838" spans="68:68" customFormat="1">
      <c r="BP716838" s="90"/>
    </row>
    <row r="716839" spans="68:68" customFormat="1">
      <c r="BP716839" s="90"/>
    </row>
    <row r="716840" spans="68:68" customFormat="1">
      <c r="BP716840" s="90"/>
    </row>
    <row r="716841" spans="68:68" customFormat="1">
      <c r="BP716841" s="90"/>
    </row>
    <row r="716842" spans="68:68" customFormat="1">
      <c r="BP716842" s="90"/>
    </row>
    <row r="716843" spans="68:68" customFormat="1">
      <c r="BP716843" s="90"/>
    </row>
    <row r="716844" spans="68:68" customFormat="1">
      <c r="BP716844" s="90"/>
    </row>
    <row r="716845" spans="68:68" customFormat="1">
      <c r="BP716845" s="90"/>
    </row>
    <row r="716846" spans="68:68" customFormat="1">
      <c r="BP716846" s="90"/>
    </row>
    <row r="716847" spans="68:68" customFormat="1">
      <c r="BP716847" s="90"/>
    </row>
    <row r="716848" spans="68:68" customFormat="1">
      <c r="BP716848" s="90"/>
    </row>
    <row r="716849" spans="68:68" customFormat="1">
      <c r="BP716849" s="90"/>
    </row>
    <row r="716850" spans="68:68" customFormat="1">
      <c r="BP716850" s="90"/>
    </row>
    <row r="716851" spans="68:68" customFormat="1">
      <c r="BP716851" s="90"/>
    </row>
    <row r="716852" spans="68:68" customFormat="1">
      <c r="BP716852" s="90"/>
    </row>
    <row r="716853" spans="68:68" customFormat="1">
      <c r="BP716853" s="90"/>
    </row>
    <row r="716854" spans="68:68" customFormat="1">
      <c r="BP716854" s="90"/>
    </row>
    <row r="716855" spans="68:68" customFormat="1">
      <c r="BP716855" s="90"/>
    </row>
    <row r="716856" spans="68:68" customFormat="1">
      <c r="BP716856" s="90"/>
    </row>
    <row r="716857" spans="68:68" customFormat="1">
      <c r="BP716857" s="90"/>
    </row>
    <row r="716858" spans="68:68" customFormat="1">
      <c r="BP716858" s="90"/>
    </row>
    <row r="716859" spans="68:68" customFormat="1">
      <c r="BP716859" s="90"/>
    </row>
    <row r="716860" spans="68:68" customFormat="1">
      <c r="BP716860" s="90"/>
    </row>
    <row r="716861" spans="68:68" customFormat="1">
      <c r="BP716861" s="90"/>
    </row>
    <row r="716862" spans="68:68" customFormat="1">
      <c r="BP716862" s="90"/>
    </row>
    <row r="716863" spans="68:68" customFormat="1">
      <c r="BP716863" s="90"/>
    </row>
    <row r="716864" spans="68:68" customFormat="1">
      <c r="BP716864" s="90"/>
    </row>
    <row r="716865" spans="68:68" customFormat="1">
      <c r="BP716865" s="90"/>
    </row>
    <row r="716866" spans="68:68" customFormat="1">
      <c r="BP716866" s="90"/>
    </row>
    <row r="716867" spans="68:68" customFormat="1">
      <c r="BP716867" s="90"/>
    </row>
    <row r="716868" spans="68:68" customFormat="1">
      <c r="BP716868" s="90"/>
    </row>
    <row r="716869" spans="68:68" customFormat="1">
      <c r="BP716869" s="90"/>
    </row>
    <row r="716870" spans="68:68" customFormat="1">
      <c r="BP716870" s="90"/>
    </row>
    <row r="716871" spans="68:68" customFormat="1">
      <c r="BP716871" s="90"/>
    </row>
    <row r="716872" spans="68:68" customFormat="1">
      <c r="BP716872" s="90"/>
    </row>
    <row r="716873" spans="68:68" customFormat="1">
      <c r="BP716873" s="90"/>
    </row>
    <row r="716874" spans="68:68" customFormat="1">
      <c r="BP716874" s="90"/>
    </row>
    <row r="716875" spans="68:68" customFormat="1">
      <c r="BP716875" s="90"/>
    </row>
    <row r="716876" spans="68:68" customFormat="1">
      <c r="BP716876" s="90"/>
    </row>
    <row r="716877" spans="68:68" customFormat="1">
      <c r="BP716877" s="90"/>
    </row>
    <row r="716878" spans="68:68" customFormat="1">
      <c r="BP716878" s="90"/>
    </row>
    <row r="716879" spans="68:68" customFormat="1">
      <c r="BP716879" s="90"/>
    </row>
    <row r="716880" spans="68:68" customFormat="1">
      <c r="BP716880" s="90"/>
    </row>
    <row r="716881" spans="68:68" customFormat="1">
      <c r="BP716881" s="90"/>
    </row>
    <row r="716882" spans="68:68" customFormat="1">
      <c r="BP716882" s="90"/>
    </row>
    <row r="716883" spans="68:68" customFormat="1">
      <c r="BP716883" s="90"/>
    </row>
    <row r="716884" spans="68:68" customFormat="1">
      <c r="BP716884" s="90"/>
    </row>
    <row r="716885" spans="68:68" customFormat="1">
      <c r="BP716885" s="90"/>
    </row>
    <row r="716886" spans="68:68" customFormat="1">
      <c r="BP716886" s="90"/>
    </row>
    <row r="716887" spans="68:68" customFormat="1">
      <c r="BP716887" s="90"/>
    </row>
    <row r="716888" spans="68:68" customFormat="1">
      <c r="BP716888" s="90"/>
    </row>
    <row r="716889" spans="68:68" customFormat="1">
      <c r="BP716889" s="90"/>
    </row>
    <row r="716890" spans="68:68" customFormat="1">
      <c r="BP716890" s="90"/>
    </row>
    <row r="716891" spans="68:68" customFormat="1">
      <c r="BP716891" s="90"/>
    </row>
    <row r="716892" spans="68:68" customFormat="1">
      <c r="BP716892" s="90"/>
    </row>
    <row r="716893" spans="68:68" customFormat="1">
      <c r="BP716893" s="90"/>
    </row>
    <row r="716894" spans="68:68" customFormat="1">
      <c r="BP716894" s="90"/>
    </row>
    <row r="716895" spans="68:68" customFormat="1">
      <c r="BP716895" s="90"/>
    </row>
    <row r="716896" spans="68:68" customFormat="1">
      <c r="BP716896" s="90"/>
    </row>
    <row r="716897" spans="68:68" customFormat="1">
      <c r="BP716897" s="90"/>
    </row>
    <row r="716898" spans="68:68" customFormat="1">
      <c r="BP716898" s="90"/>
    </row>
    <row r="716899" spans="68:68" customFormat="1">
      <c r="BP716899" s="90"/>
    </row>
    <row r="716900" spans="68:68" customFormat="1">
      <c r="BP716900" s="90"/>
    </row>
    <row r="716901" spans="68:68" customFormat="1">
      <c r="BP716901" s="90"/>
    </row>
    <row r="716902" spans="68:68" customFormat="1">
      <c r="BP716902" s="90"/>
    </row>
    <row r="716903" spans="68:68" customFormat="1">
      <c r="BP716903" s="90"/>
    </row>
    <row r="716904" spans="68:68" customFormat="1">
      <c r="BP716904" s="90"/>
    </row>
    <row r="716905" spans="68:68" customFormat="1">
      <c r="BP716905" s="90"/>
    </row>
    <row r="716906" spans="68:68" customFormat="1">
      <c r="BP716906" s="90"/>
    </row>
    <row r="716907" spans="68:68" customFormat="1">
      <c r="BP716907" s="90"/>
    </row>
    <row r="716908" spans="68:68" customFormat="1">
      <c r="BP716908" s="90"/>
    </row>
    <row r="716909" spans="68:68" customFormat="1">
      <c r="BP716909" s="90"/>
    </row>
    <row r="716910" spans="68:68" customFormat="1">
      <c r="BP716910" s="90"/>
    </row>
    <row r="716911" spans="68:68" customFormat="1">
      <c r="BP716911" s="90"/>
    </row>
    <row r="716912" spans="68:68" customFormat="1">
      <c r="BP716912" s="90"/>
    </row>
    <row r="716913" spans="68:68" customFormat="1">
      <c r="BP716913" s="90"/>
    </row>
    <row r="716914" spans="68:68" customFormat="1">
      <c r="BP716914" s="90"/>
    </row>
    <row r="716915" spans="68:68" customFormat="1">
      <c r="BP716915" s="90"/>
    </row>
    <row r="716916" spans="68:68" customFormat="1">
      <c r="BP716916" s="90"/>
    </row>
    <row r="716917" spans="68:68" customFormat="1">
      <c r="BP716917" s="90"/>
    </row>
    <row r="716918" spans="68:68" customFormat="1">
      <c r="BP716918" s="90"/>
    </row>
    <row r="716919" spans="68:68" customFormat="1">
      <c r="BP716919" s="90"/>
    </row>
    <row r="716920" spans="68:68" customFormat="1">
      <c r="BP716920" s="90"/>
    </row>
    <row r="716921" spans="68:68" customFormat="1">
      <c r="BP716921" s="90"/>
    </row>
    <row r="716922" spans="68:68" customFormat="1">
      <c r="BP716922" s="90"/>
    </row>
    <row r="716923" spans="68:68" customFormat="1">
      <c r="BP716923" s="90"/>
    </row>
    <row r="716924" spans="68:68" customFormat="1">
      <c r="BP716924" s="90"/>
    </row>
    <row r="716925" spans="68:68" customFormat="1">
      <c r="BP716925" s="90"/>
    </row>
    <row r="716926" spans="68:68" customFormat="1">
      <c r="BP716926" s="90"/>
    </row>
    <row r="716927" spans="68:68" customFormat="1">
      <c r="BP716927" s="90"/>
    </row>
    <row r="716928" spans="68:68" customFormat="1">
      <c r="BP716928" s="90"/>
    </row>
    <row r="716929" spans="68:68" customFormat="1">
      <c r="BP716929" s="90"/>
    </row>
    <row r="716930" spans="68:68" customFormat="1">
      <c r="BP716930" s="90"/>
    </row>
    <row r="716931" spans="68:68" customFormat="1">
      <c r="BP716931" s="90"/>
    </row>
    <row r="716932" spans="68:68" customFormat="1">
      <c r="BP716932" s="90"/>
    </row>
    <row r="716933" spans="68:68" customFormat="1">
      <c r="BP716933" s="90"/>
    </row>
    <row r="716934" spans="68:68" customFormat="1">
      <c r="BP716934" s="90"/>
    </row>
    <row r="716935" spans="68:68" customFormat="1">
      <c r="BP716935" s="90"/>
    </row>
    <row r="716936" spans="68:68" customFormat="1">
      <c r="BP716936" s="90"/>
    </row>
    <row r="716937" spans="68:68" customFormat="1">
      <c r="BP716937" s="90"/>
    </row>
    <row r="716938" spans="68:68" customFormat="1">
      <c r="BP716938" s="90"/>
    </row>
    <row r="716939" spans="68:68" customFormat="1">
      <c r="BP716939" s="90"/>
    </row>
    <row r="716940" spans="68:68" customFormat="1">
      <c r="BP716940" s="90"/>
    </row>
    <row r="716941" spans="68:68" customFormat="1">
      <c r="BP716941" s="90"/>
    </row>
    <row r="716942" spans="68:68" customFormat="1">
      <c r="BP716942" s="90"/>
    </row>
    <row r="716943" spans="68:68" customFormat="1">
      <c r="BP716943" s="90"/>
    </row>
    <row r="716944" spans="68:68" customFormat="1">
      <c r="BP716944" s="90"/>
    </row>
    <row r="716945" spans="68:68" customFormat="1">
      <c r="BP716945" s="90"/>
    </row>
    <row r="716946" spans="68:68" customFormat="1">
      <c r="BP716946" s="90"/>
    </row>
    <row r="716947" spans="68:68" customFormat="1">
      <c r="BP716947" s="90"/>
    </row>
    <row r="716948" spans="68:68" customFormat="1">
      <c r="BP716948" s="90"/>
    </row>
    <row r="716949" spans="68:68" customFormat="1">
      <c r="BP716949" s="90"/>
    </row>
    <row r="716950" spans="68:68" customFormat="1">
      <c r="BP716950" s="90"/>
    </row>
    <row r="716951" spans="68:68" customFormat="1">
      <c r="BP716951" s="90"/>
    </row>
    <row r="716952" spans="68:68" customFormat="1">
      <c r="BP716952" s="90"/>
    </row>
    <row r="716953" spans="68:68" customFormat="1">
      <c r="BP716953" s="90"/>
    </row>
    <row r="716954" spans="68:68" customFormat="1">
      <c r="BP716954" s="90"/>
    </row>
    <row r="716955" spans="68:68" customFormat="1">
      <c r="BP716955" s="90"/>
    </row>
    <row r="716956" spans="68:68" customFormat="1">
      <c r="BP716956" s="90"/>
    </row>
    <row r="716957" spans="68:68" customFormat="1">
      <c r="BP716957" s="90"/>
    </row>
    <row r="716958" spans="68:68" customFormat="1">
      <c r="BP716958" s="90"/>
    </row>
    <row r="716959" spans="68:68" customFormat="1">
      <c r="BP716959" s="90"/>
    </row>
    <row r="716960" spans="68:68" customFormat="1">
      <c r="BP716960" s="90"/>
    </row>
    <row r="716961" spans="68:68" customFormat="1">
      <c r="BP716961" s="90"/>
    </row>
    <row r="716962" spans="68:68" customFormat="1">
      <c r="BP716962" s="90"/>
    </row>
    <row r="716963" spans="68:68" customFormat="1">
      <c r="BP716963" s="90"/>
    </row>
    <row r="716964" spans="68:68" customFormat="1">
      <c r="BP716964" s="90"/>
    </row>
    <row r="716965" spans="68:68" customFormat="1">
      <c r="BP716965" s="90"/>
    </row>
    <row r="716966" spans="68:68" customFormat="1">
      <c r="BP716966" s="90"/>
    </row>
    <row r="716967" spans="68:68" customFormat="1">
      <c r="BP716967" s="90"/>
    </row>
    <row r="716968" spans="68:68" customFormat="1">
      <c r="BP716968" s="90"/>
    </row>
    <row r="716969" spans="68:68" customFormat="1">
      <c r="BP716969" s="90"/>
    </row>
    <row r="716970" spans="68:68" customFormat="1">
      <c r="BP716970" s="90"/>
    </row>
    <row r="716971" spans="68:68" customFormat="1">
      <c r="BP716971" s="90"/>
    </row>
    <row r="716972" spans="68:68" customFormat="1">
      <c r="BP716972" s="90"/>
    </row>
    <row r="716973" spans="68:68" customFormat="1">
      <c r="BP716973" s="90"/>
    </row>
    <row r="716974" spans="68:68" customFormat="1">
      <c r="BP716974" s="90"/>
    </row>
    <row r="716975" spans="68:68" customFormat="1">
      <c r="BP716975" s="90"/>
    </row>
    <row r="716976" spans="68:68" customFormat="1">
      <c r="BP716976" s="90"/>
    </row>
    <row r="716977" spans="68:68" customFormat="1">
      <c r="BP716977" s="90"/>
    </row>
    <row r="716978" spans="68:68" customFormat="1">
      <c r="BP716978" s="90"/>
    </row>
    <row r="716979" spans="68:68" customFormat="1">
      <c r="BP716979" s="90"/>
    </row>
    <row r="716980" spans="68:68" customFormat="1">
      <c r="BP716980" s="90"/>
    </row>
    <row r="716981" spans="68:68" customFormat="1">
      <c r="BP716981" s="90"/>
    </row>
    <row r="716982" spans="68:68" customFormat="1">
      <c r="BP716982" s="90"/>
    </row>
    <row r="716983" spans="68:68" customFormat="1">
      <c r="BP716983" s="90"/>
    </row>
    <row r="716984" spans="68:68" customFormat="1">
      <c r="BP716984" s="90"/>
    </row>
    <row r="716985" spans="68:68" customFormat="1">
      <c r="BP716985" s="90"/>
    </row>
    <row r="716986" spans="68:68" customFormat="1">
      <c r="BP716986" s="90"/>
    </row>
    <row r="716987" spans="68:68" customFormat="1">
      <c r="BP716987" s="90"/>
    </row>
    <row r="716988" spans="68:68" customFormat="1">
      <c r="BP716988" s="90"/>
    </row>
    <row r="716989" spans="68:68" customFormat="1">
      <c r="BP716989" s="90"/>
    </row>
    <row r="716990" spans="68:68" customFormat="1">
      <c r="BP716990" s="90"/>
    </row>
    <row r="716991" spans="68:68" customFormat="1">
      <c r="BP716991" s="90"/>
    </row>
    <row r="716992" spans="68:68" customFormat="1">
      <c r="BP716992" s="90"/>
    </row>
    <row r="716993" spans="68:68" customFormat="1">
      <c r="BP716993" s="90"/>
    </row>
    <row r="716994" spans="68:68" customFormat="1">
      <c r="BP716994" s="90"/>
    </row>
    <row r="716995" spans="68:68" customFormat="1">
      <c r="BP716995" s="90"/>
    </row>
    <row r="716996" spans="68:68" customFormat="1">
      <c r="BP716996" s="90"/>
    </row>
    <row r="716997" spans="68:68" customFormat="1">
      <c r="BP716997" s="90"/>
    </row>
    <row r="716998" spans="68:68" customFormat="1">
      <c r="BP716998" s="90"/>
    </row>
    <row r="716999" spans="68:68" customFormat="1">
      <c r="BP716999" s="90"/>
    </row>
    <row r="717000" spans="68:68" customFormat="1">
      <c r="BP717000" s="90"/>
    </row>
    <row r="717001" spans="68:68" customFormat="1">
      <c r="BP717001" s="90"/>
    </row>
    <row r="717002" spans="68:68" customFormat="1">
      <c r="BP717002" s="90"/>
    </row>
    <row r="717003" spans="68:68" customFormat="1">
      <c r="BP717003" s="90"/>
    </row>
    <row r="717004" spans="68:68" customFormat="1">
      <c r="BP717004" s="90"/>
    </row>
    <row r="717005" spans="68:68" customFormat="1">
      <c r="BP717005" s="90"/>
    </row>
    <row r="717006" spans="68:68" customFormat="1">
      <c r="BP717006" s="90"/>
    </row>
    <row r="717007" spans="68:68" customFormat="1">
      <c r="BP717007" s="90"/>
    </row>
    <row r="717008" spans="68:68" customFormat="1">
      <c r="BP717008" s="90"/>
    </row>
    <row r="717009" spans="68:68" customFormat="1">
      <c r="BP717009" s="90"/>
    </row>
    <row r="717010" spans="68:68" customFormat="1">
      <c r="BP717010" s="90"/>
    </row>
    <row r="717011" spans="68:68" customFormat="1">
      <c r="BP717011" s="90"/>
    </row>
    <row r="717012" spans="68:68" customFormat="1">
      <c r="BP717012" s="90"/>
    </row>
    <row r="717013" spans="68:68" customFormat="1">
      <c r="BP717013" s="90"/>
    </row>
    <row r="717014" spans="68:68" customFormat="1">
      <c r="BP717014" s="90"/>
    </row>
    <row r="717015" spans="68:68" customFormat="1">
      <c r="BP717015" s="90"/>
    </row>
    <row r="717016" spans="68:68" customFormat="1">
      <c r="BP717016" s="90"/>
    </row>
    <row r="717017" spans="68:68" customFormat="1">
      <c r="BP717017" s="90"/>
    </row>
    <row r="717018" spans="68:68" customFormat="1">
      <c r="BP717018" s="90"/>
    </row>
    <row r="717019" spans="68:68" customFormat="1">
      <c r="BP717019" s="90"/>
    </row>
    <row r="717020" spans="68:68" customFormat="1">
      <c r="BP717020" s="90"/>
    </row>
    <row r="717021" spans="68:68" customFormat="1">
      <c r="BP717021" s="90"/>
    </row>
    <row r="717022" spans="68:68" customFormat="1">
      <c r="BP717022" s="90"/>
    </row>
    <row r="717023" spans="68:68" customFormat="1">
      <c r="BP717023" s="90"/>
    </row>
    <row r="717024" spans="68:68" customFormat="1">
      <c r="BP717024" s="90"/>
    </row>
    <row r="717025" spans="68:68" customFormat="1">
      <c r="BP717025" s="90"/>
    </row>
    <row r="717026" spans="68:68" customFormat="1">
      <c r="BP717026" s="90"/>
    </row>
    <row r="717027" spans="68:68" customFormat="1">
      <c r="BP717027" s="90"/>
    </row>
    <row r="717028" spans="68:68" customFormat="1">
      <c r="BP717028" s="90"/>
    </row>
    <row r="717029" spans="68:68" customFormat="1">
      <c r="BP717029" s="90"/>
    </row>
    <row r="717030" spans="68:68" customFormat="1">
      <c r="BP717030" s="90"/>
    </row>
    <row r="717031" spans="68:68" customFormat="1">
      <c r="BP717031" s="90"/>
    </row>
    <row r="717032" spans="68:68" customFormat="1">
      <c r="BP717032" s="90"/>
    </row>
    <row r="717033" spans="68:68" customFormat="1">
      <c r="BP717033" s="90"/>
    </row>
    <row r="717034" spans="68:68" customFormat="1">
      <c r="BP717034" s="90"/>
    </row>
    <row r="717035" spans="68:68" customFormat="1">
      <c r="BP717035" s="90"/>
    </row>
    <row r="717036" spans="68:68" customFormat="1">
      <c r="BP717036" s="90"/>
    </row>
    <row r="717037" spans="68:68" customFormat="1">
      <c r="BP717037" s="90"/>
    </row>
    <row r="717038" spans="68:68" customFormat="1">
      <c r="BP717038" s="90"/>
    </row>
    <row r="717039" spans="68:68" customFormat="1">
      <c r="BP717039" s="90"/>
    </row>
    <row r="717040" spans="68:68" customFormat="1">
      <c r="BP717040" s="90"/>
    </row>
    <row r="717041" spans="68:68" customFormat="1">
      <c r="BP717041" s="90"/>
    </row>
    <row r="717042" spans="68:68" customFormat="1">
      <c r="BP717042" s="90"/>
    </row>
    <row r="717043" spans="68:68" customFormat="1">
      <c r="BP717043" s="90"/>
    </row>
    <row r="717044" spans="68:68" customFormat="1">
      <c r="BP717044" s="90"/>
    </row>
    <row r="717045" spans="68:68" customFormat="1">
      <c r="BP717045" s="90"/>
    </row>
    <row r="717046" spans="68:68" customFormat="1">
      <c r="BP717046" s="90"/>
    </row>
    <row r="717047" spans="68:68" customFormat="1">
      <c r="BP717047" s="90"/>
    </row>
    <row r="717048" spans="68:68" customFormat="1">
      <c r="BP717048" s="90"/>
    </row>
    <row r="717049" spans="68:68" customFormat="1">
      <c r="BP717049" s="90"/>
    </row>
    <row r="717050" spans="68:68" customFormat="1">
      <c r="BP717050" s="90"/>
    </row>
    <row r="717051" spans="68:68" customFormat="1">
      <c r="BP717051" s="90"/>
    </row>
    <row r="717052" spans="68:68" customFormat="1">
      <c r="BP717052" s="90"/>
    </row>
    <row r="717053" spans="68:68" customFormat="1">
      <c r="BP717053" s="90"/>
    </row>
    <row r="717054" spans="68:68" customFormat="1">
      <c r="BP717054" s="90"/>
    </row>
    <row r="717055" spans="68:68" customFormat="1">
      <c r="BP717055" s="90"/>
    </row>
    <row r="717056" spans="68:68" customFormat="1">
      <c r="BP717056" s="90"/>
    </row>
    <row r="717057" spans="68:68" customFormat="1">
      <c r="BP717057" s="90"/>
    </row>
    <row r="717058" spans="68:68" customFormat="1">
      <c r="BP717058" s="90"/>
    </row>
    <row r="717059" spans="68:68" customFormat="1">
      <c r="BP717059" s="90"/>
    </row>
    <row r="717060" spans="68:68" customFormat="1">
      <c r="BP717060" s="90"/>
    </row>
    <row r="717061" spans="68:68" customFormat="1">
      <c r="BP717061" s="90"/>
    </row>
    <row r="717062" spans="68:68" customFormat="1">
      <c r="BP717062" s="90"/>
    </row>
    <row r="717063" spans="68:68" customFormat="1">
      <c r="BP717063" s="90"/>
    </row>
    <row r="717064" spans="68:68" customFormat="1">
      <c r="BP717064" s="90"/>
    </row>
    <row r="717065" spans="68:68" customFormat="1">
      <c r="BP717065" s="90"/>
    </row>
    <row r="717066" spans="68:68" customFormat="1">
      <c r="BP717066" s="90"/>
    </row>
    <row r="717067" spans="68:68" customFormat="1">
      <c r="BP717067" s="90"/>
    </row>
    <row r="717068" spans="68:68" customFormat="1">
      <c r="BP717068" s="90"/>
    </row>
    <row r="717069" spans="68:68" customFormat="1">
      <c r="BP717069" s="90"/>
    </row>
    <row r="717070" spans="68:68" customFormat="1">
      <c r="BP717070" s="90"/>
    </row>
    <row r="717071" spans="68:68" customFormat="1">
      <c r="BP717071" s="90"/>
    </row>
    <row r="717072" spans="68:68" customFormat="1">
      <c r="BP717072" s="90"/>
    </row>
    <row r="717073" spans="68:68" customFormat="1">
      <c r="BP717073" s="90"/>
    </row>
    <row r="717074" spans="68:68" customFormat="1">
      <c r="BP717074" s="90"/>
    </row>
    <row r="717075" spans="68:68" customFormat="1">
      <c r="BP717075" s="90"/>
    </row>
    <row r="717076" spans="68:68" customFormat="1">
      <c r="BP717076" s="90"/>
    </row>
    <row r="717077" spans="68:68" customFormat="1">
      <c r="BP717077" s="90"/>
    </row>
    <row r="717078" spans="68:68" customFormat="1">
      <c r="BP717078" s="90"/>
    </row>
    <row r="717079" spans="68:68" customFormat="1">
      <c r="BP717079" s="90"/>
    </row>
    <row r="717080" spans="68:68" customFormat="1">
      <c r="BP717080" s="90"/>
    </row>
    <row r="717081" spans="68:68" customFormat="1">
      <c r="BP717081" s="90"/>
    </row>
    <row r="717082" spans="68:68" customFormat="1">
      <c r="BP717082" s="90"/>
    </row>
    <row r="717083" spans="68:68" customFormat="1">
      <c r="BP717083" s="90"/>
    </row>
    <row r="717084" spans="68:68" customFormat="1">
      <c r="BP717084" s="90"/>
    </row>
    <row r="717085" spans="68:68" customFormat="1">
      <c r="BP717085" s="90"/>
    </row>
    <row r="717086" spans="68:68" customFormat="1">
      <c r="BP717086" s="90"/>
    </row>
    <row r="717087" spans="68:68" customFormat="1">
      <c r="BP717087" s="90"/>
    </row>
    <row r="717088" spans="68:68" customFormat="1">
      <c r="BP717088" s="90"/>
    </row>
    <row r="717089" spans="68:68" customFormat="1">
      <c r="BP717089" s="90"/>
    </row>
    <row r="717090" spans="68:68" customFormat="1">
      <c r="BP717090" s="90"/>
    </row>
    <row r="717091" spans="68:68" customFormat="1">
      <c r="BP717091" s="90"/>
    </row>
    <row r="717092" spans="68:68" customFormat="1">
      <c r="BP717092" s="90"/>
    </row>
    <row r="717093" spans="68:68" customFormat="1">
      <c r="BP717093" s="90"/>
    </row>
    <row r="717094" spans="68:68" customFormat="1">
      <c r="BP717094" s="90"/>
    </row>
    <row r="717095" spans="68:68" customFormat="1">
      <c r="BP717095" s="90"/>
    </row>
    <row r="717096" spans="68:68" customFormat="1">
      <c r="BP717096" s="90"/>
    </row>
    <row r="717097" spans="68:68" customFormat="1">
      <c r="BP717097" s="90"/>
    </row>
    <row r="717098" spans="68:68" customFormat="1">
      <c r="BP717098" s="90"/>
    </row>
    <row r="717099" spans="68:68" customFormat="1">
      <c r="BP717099" s="90"/>
    </row>
    <row r="717100" spans="68:68" customFormat="1">
      <c r="BP717100" s="90"/>
    </row>
    <row r="717101" spans="68:68" customFormat="1">
      <c r="BP717101" s="90"/>
    </row>
    <row r="717102" spans="68:68" customFormat="1">
      <c r="BP717102" s="90"/>
    </row>
    <row r="717103" spans="68:68" customFormat="1">
      <c r="BP717103" s="90"/>
    </row>
    <row r="717104" spans="68:68" customFormat="1">
      <c r="BP717104" s="90"/>
    </row>
    <row r="717105" spans="68:68" customFormat="1">
      <c r="BP717105" s="90"/>
    </row>
    <row r="717106" spans="68:68" customFormat="1">
      <c r="BP717106" s="90"/>
    </row>
    <row r="717107" spans="68:68" customFormat="1">
      <c r="BP717107" s="90"/>
    </row>
    <row r="717108" spans="68:68" customFormat="1">
      <c r="BP717108" s="90"/>
    </row>
    <row r="717109" spans="68:68" customFormat="1">
      <c r="BP717109" s="90"/>
    </row>
    <row r="717110" spans="68:68" customFormat="1">
      <c r="BP717110" s="90"/>
    </row>
    <row r="717111" spans="68:68" customFormat="1">
      <c r="BP717111" s="90"/>
    </row>
    <row r="717112" spans="68:68" customFormat="1">
      <c r="BP717112" s="90"/>
    </row>
    <row r="717113" spans="68:68" customFormat="1">
      <c r="BP717113" s="90"/>
    </row>
    <row r="717114" spans="68:68" customFormat="1">
      <c r="BP717114" s="90"/>
    </row>
    <row r="717115" spans="68:68" customFormat="1">
      <c r="BP717115" s="90"/>
    </row>
    <row r="717116" spans="68:68" customFormat="1">
      <c r="BP717116" s="90"/>
    </row>
    <row r="717117" spans="68:68" customFormat="1">
      <c r="BP717117" s="90"/>
    </row>
    <row r="717118" spans="68:68" customFormat="1">
      <c r="BP717118" s="90"/>
    </row>
    <row r="717119" spans="68:68" customFormat="1">
      <c r="BP717119" s="90"/>
    </row>
    <row r="717120" spans="68:68" customFormat="1">
      <c r="BP717120" s="90"/>
    </row>
    <row r="717121" spans="68:68" customFormat="1">
      <c r="BP717121" s="90"/>
    </row>
    <row r="717122" spans="68:68" customFormat="1">
      <c r="BP717122" s="90"/>
    </row>
    <row r="717123" spans="68:68" customFormat="1">
      <c r="BP717123" s="90"/>
    </row>
    <row r="717124" spans="68:68" customFormat="1">
      <c r="BP717124" s="90"/>
    </row>
    <row r="717125" spans="68:68" customFormat="1">
      <c r="BP717125" s="90"/>
    </row>
    <row r="717126" spans="68:68" customFormat="1">
      <c r="BP717126" s="90"/>
    </row>
    <row r="717127" spans="68:68" customFormat="1">
      <c r="BP717127" s="90"/>
    </row>
    <row r="717128" spans="68:68" customFormat="1">
      <c r="BP717128" s="90"/>
    </row>
    <row r="717129" spans="68:68" customFormat="1">
      <c r="BP717129" s="90"/>
    </row>
    <row r="717130" spans="68:68" customFormat="1">
      <c r="BP717130" s="90"/>
    </row>
    <row r="717131" spans="68:68" customFormat="1">
      <c r="BP717131" s="90"/>
    </row>
    <row r="717132" spans="68:68" customFormat="1">
      <c r="BP717132" s="90"/>
    </row>
    <row r="717133" spans="68:68" customFormat="1">
      <c r="BP717133" s="90"/>
    </row>
    <row r="717134" spans="68:68" customFormat="1">
      <c r="BP717134" s="90"/>
    </row>
    <row r="717135" spans="68:68" customFormat="1">
      <c r="BP717135" s="90"/>
    </row>
    <row r="717136" spans="68:68" customFormat="1">
      <c r="BP717136" s="90"/>
    </row>
    <row r="717137" spans="68:68" customFormat="1">
      <c r="BP717137" s="90"/>
    </row>
    <row r="717138" spans="68:68" customFormat="1">
      <c r="BP717138" s="90"/>
    </row>
    <row r="717139" spans="68:68" customFormat="1">
      <c r="BP717139" s="90"/>
    </row>
    <row r="717140" spans="68:68" customFormat="1">
      <c r="BP717140" s="90"/>
    </row>
    <row r="717141" spans="68:68" customFormat="1">
      <c r="BP717141" s="90"/>
    </row>
    <row r="717142" spans="68:68" customFormat="1">
      <c r="BP717142" s="90"/>
    </row>
    <row r="717143" spans="68:68" customFormat="1">
      <c r="BP717143" s="90"/>
    </row>
    <row r="717144" spans="68:68" customFormat="1">
      <c r="BP717144" s="90"/>
    </row>
    <row r="717145" spans="68:68" customFormat="1">
      <c r="BP717145" s="90"/>
    </row>
    <row r="717146" spans="68:68" customFormat="1">
      <c r="BP717146" s="90"/>
    </row>
    <row r="717147" spans="68:68" customFormat="1">
      <c r="BP717147" s="90"/>
    </row>
    <row r="717148" spans="68:68" customFormat="1">
      <c r="BP717148" s="90"/>
    </row>
    <row r="717149" spans="68:68" customFormat="1">
      <c r="BP717149" s="90"/>
    </row>
    <row r="717150" spans="68:68" customFormat="1">
      <c r="BP717150" s="90"/>
    </row>
    <row r="717151" spans="68:68" customFormat="1">
      <c r="BP717151" s="90"/>
    </row>
    <row r="717152" spans="68:68" customFormat="1">
      <c r="BP717152" s="90"/>
    </row>
    <row r="717153" spans="68:68" customFormat="1">
      <c r="BP717153" s="90"/>
    </row>
    <row r="717154" spans="68:68" customFormat="1">
      <c r="BP717154" s="90"/>
    </row>
    <row r="717155" spans="68:68" customFormat="1">
      <c r="BP717155" s="90"/>
    </row>
    <row r="717156" spans="68:68" customFormat="1">
      <c r="BP717156" s="90"/>
    </row>
    <row r="717157" spans="68:68" customFormat="1">
      <c r="BP717157" s="90"/>
    </row>
    <row r="717158" spans="68:68" customFormat="1">
      <c r="BP717158" s="90"/>
    </row>
    <row r="717159" spans="68:68" customFormat="1">
      <c r="BP717159" s="90"/>
    </row>
    <row r="717160" spans="68:68" customFormat="1">
      <c r="BP717160" s="90"/>
    </row>
    <row r="717161" spans="68:68" customFormat="1">
      <c r="BP717161" s="90"/>
    </row>
    <row r="717162" spans="68:68" customFormat="1">
      <c r="BP717162" s="90"/>
    </row>
    <row r="717163" spans="68:68" customFormat="1">
      <c r="BP717163" s="90"/>
    </row>
    <row r="717164" spans="68:68" customFormat="1">
      <c r="BP717164" s="90"/>
    </row>
    <row r="717165" spans="68:68" customFormat="1">
      <c r="BP717165" s="90"/>
    </row>
    <row r="717166" spans="68:68" customFormat="1">
      <c r="BP717166" s="90"/>
    </row>
    <row r="717167" spans="68:68" customFormat="1">
      <c r="BP717167" s="90"/>
    </row>
    <row r="717168" spans="68:68" customFormat="1">
      <c r="BP717168" s="90"/>
    </row>
    <row r="717169" spans="68:68" customFormat="1">
      <c r="BP717169" s="90"/>
    </row>
    <row r="717170" spans="68:68" customFormat="1">
      <c r="BP717170" s="90"/>
    </row>
    <row r="717171" spans="68:68" customFormat="1">
      <c r="BP717171" s="90"/>
    </row>
    <row r="717172" spans="68:68" customFormat="1">
      <c r="BP717172" s="90"/>
    </row>
    <row r="717173" spans="68:68" customFormat="1">
      <c r="BP717173" s="90"/>
    </row>
    <row r="717174" spans="68:68" customFormat="1">
      <c r="BP717174" s="90"/>
    </row>
    <row r="717175" spans="68:68" customFormat="1">
      <c r="BP717175" s="90"/>
    </row>
    <row r="717176" spans="68:68" customFormat="1">
      <c r="BP717176" s="90"/>
    </row>
    <row r="717177" spans="68:68" customFormat="1">
      <c r="BP717177" s="90"/>
    </row>
    <row r="717178" spans="68:68" customFormat="1">
      <c r="BP717178" s="90"/>
    </row>
    <row r="717179" spans="68:68" customFormat="1">
      <c r="BP717179" s="90"/>
    </row>
    <row r="717180" spans="68:68" customFormat="1">
      <c r="BP717180" s="90"/>
    </row>
    <row r="717181" spans="68:68" customFormat="1">
      <c r="BP717181" s="90"/>
    </row>
    <row r="717182" spans="68:68" customFormat="1">
      <c r="BP717182" s="90"/>
    </row>
    <row r="717183" spans="68:68" customFormat="1">
      <c r="BP717183" s="90"/>
    </row>
    <row r="717184" spans="68:68" customFormat="1">
      <c r="BP717184" s="90"/>
    </row>
    <row r="717185" spans="68:68" customFormat="1">
      <c r="BP717185" s="90"/>
    </row>
    <row r="717186" spans="68:68" customFormat="1">
      <c r="BP717186" s="90"/>
    </row>
    <row r="717187" spans="68:68" customFormat="1">
      <c r="BP717187" s="90"/>
    </row>
    <row r="717188" spans="68:68" customFormat="1">
      <c r="BP717188" s="90"/>
    </row>
    <row r="717189" spans="68:68" customFormat="1">
      <c r="BP717189" s="90"/>
    </row>
    <row r="717190" spans="68:68" customFormat="1">
      <c r="BP717190" s="90"/>
    </row>
    <row r="717191" spans="68:68" customFormat="1">
      <c r="BP717191" s="90"/>
    </row>
    <row r="717192" spans="68:68" customFormat="1">
      <c r="BP717192" s="90"/>
    </row>
    <row r="717193" spans="68:68" customFormat="1">
      <c r="BP717193" s="90"/>
    </row>
    <row r="717194" spans="68:68" customFormat="1">
      <c r="BP717194" s="90"/>
    </row>
    <row r="717195" spans="68:68" customFormat="1">
      <c r="BP717195" s="90"/>
    </row>
    <row r="717196" spans="68:68" customFormat="1">
      <c r="BP717196" s="90"/>
    </row>
    <row r="717197" spans="68:68" customFormat="1">
      <c r="BP717197" s="90"/>
    </row>
    <row r="717198" spans="68:68" customFormat="1">
      <c r="BP717198" s="90"/>
    </row>
    <row r="717199" spans="68:68" customFormat="1">
      <c r="BP717199" s="90"/>
    </row>
    <row r="717200" spans="68:68" customFormat="1">
      <c r="BP717200" s="90"/>
    </row>
    <row r="717201" spans="68:68" customFormat="1">
      <c r="BP717201" s="90"/>
    </row>
    <row r="717202" spans="68:68" customFormat="1">
      <c r="BP717202" s="90"/>
    </row>
    <row r="717203" spans="68:68" customFormat="1">
      <c r="BP717203" s="90"/>
    </row>
    <row r="717204" spans="68:68" customFormat="1">
      <c r="BP717204" s="90"/>
    </row>
    <row r="717205" spans="68:68" customFormat="1">
      <c r="BP717205" s="90"/>
    </row>
    <row r="717206" spans="68:68" customFormat="1">
      <c r="BP717206" s="90"/>
    </row>
    <row r="717207" spans="68:68" customFormat="1">
      <c r="BP717207" s="90"/>
    </row>
    <row r="717208" spans="68:68" customFormat="1">
      <c r="BP717208" s="90"/>
    </row>
    <row r="717209" spans="68:68" customFormat="1">
      <c r="BP717209" s="90"/>
    </row>
    <row r="717210" spans="68:68" customFormat="1">
      <c r="BP717210" s="90"/>
    </row>
    <row r="717211" spans="68:68" customFormat="1">
      <c r="BP717211" s="90"/>
    </row>
    <row r="717212" spans="68:68" customFormat="1">
      <c r="BP717212" s="90"/>
    </row>
    <row r="717213" spans="68:68" customFormat="1">
      <c r="BP717213" s="90"/>
    </row>
    <row r="717214" spans="68:68" customFormat="1">
      <c r="BP717214" s="90"/>
    </row>
    <row r="717215" spans="68:68" customFormat="1">
      <c r="BP717215" s="90"/>
    </row>
    <row r="717216" spans="68:68" customFormat="1">
      <c r="BP717216" s="90"/>
    </row>
    <row r="717217" spans="68:68" customFormat="1">
      <c r="BP717217" s="90"/>
    </row>
    <row r="717218" spans="68:68" customFormat="1">
      <c r="BP717218" s="90"/>
    </row>
    <row r="717219" spans="68:68" customFormat="1">
      <c r="BP717219" s="90"/>
    </row>
    <row r="717220" spans="68:68" customFormat="1">
      <c r="BP717220" s="90"/>
    </row>
    <row r="717221" spans="68:68" customFormat="1">
      <c r="BP717221" s="90"/>
    </row>
    <row r="717222" spans="68:68" customFormat="1">
      <c r="BP717222" s="90"/>
    </row>
    <row r="717223" spans="68:68" customFormat="1">
      <c r="BP717223" s="90"/>
    </row>
    <row r="717224" spans="68:68" customFormat="1">
      <c r="BP717224" s="90"/>
    </row>
    <row r="717225" spans="68:68" customFormat="1">
      <c r="BP717225" s="90"/>
    </row>
    <row r="717226" spans="68:68" customFormat="1">
      <c r="BP717226" s="90"/>
    </row>
    <row r="717227" spans="68:68" customFormat="1">
      <c r="BP717227" s="90"/>
    </row>
    <row r="717228" spans="68:68" customFormat="1">
      <c r="BP717228" s="90"/>
    </row>
    <row r="717229" spans="68:68" customFormat="1">
      <c r="BP717229" s="90"/>
    </row>
    <row r="717230" spans="68:68" customFormat="1">
      <c r="BP717230" s="90"/>
    </row>
    <row r="717231" spans="68:68" customFormat="1">
      <c r="BP717231" s="90"/>
    </row>
    <row r="717232" spans="68:68" customFormat="1">
      <c r="BP717232" s="90"/>
    </row>
    <row r="717233" spans="68:68" customFormat="1">
      <c r="BP717233" s="90"/>
    </row>
    <row r="717234" spans="68:68" customFormat="1">
      <c r="BP717234" s="90"/>
    </row>
    <row r="717235" spans="68:68" customFormat="1">
      <c r="BP717235" s="90"/>
    </row>
    <row r="717236" spans="68:68" customFormat="1">
      <c r="BP717236" s="90"/>
    </row>
    <row r="717237" spans="68:68" customFormat="1">
      <c r="BP717237" s="90"/>
    </row>
    <row r="717238" spans="68:68" customFormat="1">
      <c r="BP717238" s="90"/>
    </row>
    <row r="717239" spans="68:68" customFormat="1">
      <c r="BP717239" s="90"/>
    </row>
    <row r="717240" spans="68:68" customFormat="1">
      <c r="BP717240" s="90"/>
    </row>
    <row r="717241" spans="68:68" customFormat="1">
      <c r="BP717241" s="90"/>
    </row>
    <row r="717242" spans="68:68" customFormat="1">
      <c r="BP717242" s="90"/>
    </row>
    <row r="717243" spans="68:68" customFormat="1">
      <c r="BP717243" s="90"/>
    </row>
    <row r="717244" spans="68:68" customFormat="1">
      <c r="BP717244" s="90"/>
    </row>
    <row r="717245" spans="68:68" customFormat="1">
      <c r="BP717245" s="90"/>
    </row>
    <row r="717246" spans="68:68" customFormat="1">
      <c r="BP717246" s="90"/>
    </row>
    <row r="717247" spans="68:68" customFormat="1">
      <c r="BP717247" s="90"/>
    </row>
    <row r="717248" spans="68:68" customFormat="1">
      <c r="BP717248" s="90"/>
    </row>
    <row r="717249" spans="68:68" customFormat="1">
      <c r="BP717249" s="90"/>
    </row>
    <row r="717250" spans="68:68" customFormat="1">
      <c r="BP717250" s="90"/>
    </row>
    <row r="717251" spans="68:68" customFormat="1">
      <c r="BP717251" s="90"/>
    </row>
    <row r="717252" spans="68:68" customFormat="1">
      <c r="BP717252" s="90"/>
    </row>
    <row r="717253" spans="68:68" customFormat="1">
      <c r="BP717253" s="90"/>
    </row>
    <row r="717254" spans="68:68" customFormat="1">
      <c r="BP717254" s="90"/>
    </row>
    <row r="717255" spans="68:68" customFormat="1">
      <c r="BP717255" s="90"/>
    </row>
    <row r="717256" spans="68:68" customFormat="1">
      <c r="BP717256" s="90"/>
    </row>
    <row r="717257" spans="68:68" customFormat="1">
      <c r="BP717257" s="90"/>
    </row>
    <row r="717258" spans="68:68" customFormat="1">
      <c r="BP717258" s="90"/>
    </row>
    <row r="717259" spans="68:68" customFormat="1">
      <c r="BP717259" s="90"/>
    </row>
    <row r="717260" spans="68:68" customFormat="1">
      <c r="BP717260" s="90"/>
    </row>
    <row r="717261" spans="68:68" customFormat="1">
      <c r="BP717261" s="90"/>
    </row>
    <row r="717262" spans="68:68" customFormat="1">
      <c r="BP717262" s="90"/>
    </row>
    <row r="717263" spans="68:68" customFormat="1">
      <c r="BP717263" s="90"/>
    </row>
    <row r="717264" spans="68:68" customFormat="1">
      <c r="BP717264" s="90"/>
    </row>
    <row r="717265" spans="68:68" customFormat="1">
      <c r="BP717265" s="90"/>
    </row>
    <row r="717266" spans="68:68" customFormat="1">
      <c r="BP717266" s="90"/>
    </row>
    <row r="717267" spans="68:68" customFormat="1">
      <c r="BP717267" s="90"/>
    </row>
    <row r="717268" spans="68:68" customFormat="1">
      <c r="BP717268" s="90"/>
    </row>
    <row r="717269" spans="68:68" customFormat="1">
      <c r="BP717269" s="90"/>
    </row>
    <row r="717270" spans="68:68" customFormat="1">
      <c r="BP717270" s="90"/>
    </row>
    <row r="717271" spans="68:68" customFormat="1">
      <c r="BP717271" s="90"/>
    </row>
    <row r="717272" spans="68:68" customFormat="1">
      <c r="BP717272" s="90"/>
    </row>
    <row r="717273" spans="68:68" customFormat="1">
      <c r="BP717273" s="90"/>
    </row>
    <row r="717274" spans="68:68" customFormat="1">
      <c r="BP717274" s="90"/>
    </row>
    <row r="717275" spans="68:68" customFormat="1">
      <c r="BP717275" s="90"/>
    </row>
    <row r="717276" spans="68:68" customFormat="1">
      <c r="BP717276" s="90"/>
    </row>
    <row r="717277" spans="68:68" customFormat="1">
      <c r="BP717277" s="90"/>
    </row>
    <row r="717278" spans="68:68" customFormat="1">
      <c r="BP717278" s="90"/>
    </row>
    <row r="717279" spans="68:68" customFormat="1">
      <c r="BP717279" s="90"/>
    </row>
    <row r="717280" spans="68:68" customFormat="1">
      <c r="BP717280" s="90"/>
    </row>
    <row r="717281" spans="68:68" customFormat="1">
      <c r="BP717281" s="90"/>
    </row>
    <row r="717282" spans="68:68" customFormat="1">
      <c r="BP717282" s="90"/>
    </row>
    <row r="717283" spans="68:68" customFormat="1">
      <c r="BP717283" s="90"/>
    </row>
    <row r="717284" spans="68:68" customFormat="1">
      <c r="BP717284" s="90"/>
    </row>
    <row r="717285" spans="68:68" customFormat="1">
      <c r="BP717285" s="90"/>
    </row>
    <row r="717286" spans="68:68" customFormat="1">
      <c r="BP717286" s="90"/>
    </row>
    <row r="717287" spans="68:68" customFormat="1">
      <c r="BP717287" s="90"/>
    </row>
    <row r="717288" spans="68:68" customFormat="1">
      <c r="BP717288" s="90"/>
    </row>
    <row r="717289" spans="68:68" customFormat="1">
      <c r="BP717289" s="90"/>
    </row>
    <row r="717290" spans="68:68" customFormat="1">
      <c r="BP717290" s="90"/>
    </row>
    <row r="717291" spans="68:68" customFormat="1">
      <c r="BP717291" s="90"/>
    </row>
    <row r="717292" spans="68:68" customFormat="1">
      <c r="BP717292" s="90"/>
    </row>
    <row r="717293" spans="68:68" customFormat="1">
      <c r="BP717293" s="90"/>
    </row>
    <row r="717294" spans="68:68" customFormat="1">
      <c r="BP717294" s="90"/>
    </row>
    <row r="717295" spans="68:68" customFormat="1">
      <c r="BP717295" s="90"/>
    </row>
    <row r="717296" spans="68:68" customFormat="1">
      <c r="BP717296" s="90"/>
    </row>
    <row r="717297" spans="68:68" customFormat="1">
      <c r="BP717297" s="90"/>
    </row>
    <row r="717298" spans="68:68" customFormat="1">
      <c r="BP717298" s="90"/>
    </row>
    <row r="717299" spans="68:68" customFormat="1">
      <c r="BP717299" s="90"/>
    </row>
    <row r="717300" spans="68:68" customFormat="1">
      <c r="BP717300" s="90"/>
    </row>
    <row r="717301" spans="68:68" customFormat="1">
      <c r="BP717301" s="90"/>
    </row>
    <row r="717302" spans="68:68" customFormat="1">
      <c r="BP717302" s="90"/>
    </row>
    <row r="717303" spans="68:68" customFormat="1">
      <c r="BP717303" s="90"/>
    </row>
    <row r="717304" spans="68:68" customFormat="1">
      <c r="BP717304" s="90"/>
    </row>
    <row r="717305" spans="68:68" customFormat="1">
      <c r="BP717305" s="90"/>
    </row>
    <row r="717306" spans="68:68" customFormat="1">
      <c r="BP717306" s="90"/>
    </row>
    <row r="717307" spans="68:68" customFormat="1">
      <c r="BP717307" s="90"/>
    </row>
    <row r="717308" spans="68:68" customFormat="1">
      <c r="BP717308" s="90"/>
    </row>
    <row r="717309" spans="68:68" customFormat="1">
      <c r="BP717309" s="90"/>
    </row>
    <row r="717310" spans="68:68" customFormat="1">
      <c r="BP717310" s="90"/>
    </row>
    <row r="717311" spans="68:68" customFormat="1">
      <c r="BP717311" s="90"/>
    </row>
    <row r="717312" spans="68:68" customFormat="1">
      <c r="BP717312" s="90"/>
    </row>
    <row r="717313" spans="68:68" customFormat="1">
      <c r="BP717313" s="90"/>
    </row>
    <row r="717314" spans="68:68" customFormat="1">
      <c r="BP717314" s="90"/>
    </row>
    <row r="717315" spans="68:68" customFormat="1">
      <c r="BP717315" s="90"/>
    </row>
    <row r="717316" spans="68:68" customFormat="1">
      <c r="BP717316" s="90"/>
    </row>
    <row r="717317" spans="68:68" customFormat="1">
      <c r="BP717317" s="90"/>
    </row>
    <row r="717318" spans="68:68" customFormat="1">
      <c r="BP717318" s="90"/>
    </row>
    <row r="717319" spans="68:68" customFormat="1">
      <c r="BP717319" s="90"/>
    </row>
    <row r="717320" spans="68:68" customFormat="1">
      <c r="BP717320" s="90"/>
    </row>
    <row r="717321" spans="68:68" customFormat="1">
      <c r="BP717321" s="90"/>
    </row>
    <row r="717322" spans="68:68" customFormat="1">
      <c r="BP717322" s="90"/>
    </row>
    <row r="717323" spans="68:68" customFormat="1">
      <c r="BP717323" s="90"/>
    </row>
    <row r="717324" spans="68:68" customFormat="1">
      <c r="BP717324" s="90"/>
    </row>
    <row r="717325" spans="68:68" customFormat="1">
      <c r="BP717325" s="90"/>
    </row>
    <row r="717326" spans="68:68" customFormat="1">
      <c r="BP717326" s="90"/>
    </row>
    <row r="717327" spans="68:68" customFormat="1">
      <c r="BP717327" s="90"/>
    </row>
    <row r="717328" spans="68:68" customFormat="1">
      <c r="BP717328" s="90"/>
    </row>
    <row r="717329" spans="68:68" customFormat="1">
      <c r="BP717329" s="90"/>
    </row>
    <row r="717330" spans="68:68" customFormat="1">
      <c r="BP717330" s="90"/>
    </row>
    <row r="717331" spans="68:68" customFormat="1">
      <c r="BP717331" s="90"/>
    </row>
    <row r="717332" spans="68:68" customFormat="1">
      <c r="BP717332" s="90"/>
    </row>
    <row r="717333" spans="68:68" customFormat="1">
      <c r="BP717333" s="90"/>
    </row>
    <row r="717334" spans="68:68" customFormat="1">
      <c r="BP717334" s="90"/>
    </row>
    <row r="717335" spans="68:68" customFormat="1">
      <c r="BP717335" s="90"/>
    </row>
    <row r="717336" spans="68:68" customFormat="1">
      <c r="BP717336" s="90"/>
    </row>
    <row r="717337" spans="68:68" customFormat="1">
      <c r="BP717337" s="90"/>
    </row>
    <row r="717338" spans="68:68" customFormat="1">
      <c r="BP717338" s="90"/>
    </row>
    <row r="717339" spans="68:68" customFormat="1">
      <c r="BP717339" s="90"/>
    </row>
    <row r="717340" spans="68:68" customFormat="1">
      <c r="BP717340" s="90"/>
    </row>
    <row r="717341" spans="68:68" customFormat="1">
      <c r="BP717341" s="90"/>
    </row>
    <row r="717342" spans="68:68" customFormat="1">
      <c r="BP717342" s="90"/>
    </row>
    <row r="717343" spans="68:68" customFormat="1">
      <c r="BP717343" s="90"/>
    </row>
    <row r="717344" spans="68:68" customFormat="1">
      <c r="BP717344" s="90"/>
    </row>
    <row r="717345" spans="68:68" customFormat="1">
      <c r="BP717345" s="90"/>
    </row>
    <row r="717346" spans="68:68" customFormat="1">
      <c r="BP717346" s="90"/>
    </row>
    <row r="717347" spans="68:68" customFormat="1">
      <c r="BP717347" s="90"/>
    </row>
    <row r="717348" spans="68:68" customFormat="1">
      <c r="BP717348" s="90"/>
    </row>
    <row r="717349" spans="68:68" customFormat="1">
      <c r="BP717349" s="90"/>
    </row>
    <row r="717350" spans="68:68" customFormat="1">
      <c r="BP717350" s="90"/>
    </row>
    <row r="717351" spans="68:68" customFormat="1">
      <c r="BP717351" s="90"/>
    </row>
    <row r="717352" spans="68:68" customFormat="1">
      <c r="BP717352" s="90"/>
    </row>
    <row r="717353" spans="68:68" customFormat="1">
      <c r="BP717353" s="90"/>
    </row>
    <row r="717354" spans="68:68" customFormat="1">
      <c r="BP717354" s="90"/>
    </row>
    <row r="717355" spans="68:68" customFormat="1">
      <c r="BP717355" s="90"/>
    </row>
    <row r="717356" spans="68:68" customFormat="1">
      <c r="BP717356" s="90"/>
    </row>
    <row r="717357" spans="68:68" customFormat="1">
      <c r="BP717357" s="90"/>
    </row>
    <row r="717358" spans="68:68" customFormat="1">
      <c r="BP717358" s="90"/>
    </row>
    <row r="717359" spans="68:68" customFormat="1">
      <c r="BP717359" s="90"/>
    </row>
    <row r="717360" spans="68:68" customFormat="1">
      <c r="BP717360" s="90"/>
    </row>
    <row r="717361" spans="68:68" customFormat="1">
      <c r="BP717361" s="90"/>
    </row>
    <row r="717362" spans="68:68" customFormat="1">
      <c r="BP717362" s="90"/>
    </row>
    <row r="717363" spans="68:68" customFormat="1">
      <c r="BP717363" s="90"/>
    </row>
    <row r="717364" spans="68:68" customFormat="1">
      <c r="BP717364" s="90"/>
    </row>
    <row r="717365" spans="68:68" customFormat="1">
      <c r="BP717365" s="90"/>
    </row>
    <row r="717366" spans="68:68" customFormat="1">
      <c r="BP717366" s="90"/>
    </row>
    <row r="717367" spans="68:68" customFormat="1">
      <c r="BP717367" s="90"/>
    </row>
    <row r="717368" spans="68:68" customFormat="1">
      <c r="BP717368" s="90"/>
    </row>
    <row r="717369" spans="68:68" customFormat="1">
      <c r="BP717369" s="90"/>
    </row>
    <row r="717370" spans="68:68" customFormat="1">
      <c r="BP717370" s="90"/>
    </row>
    <row r="717371" spans="68:68" customFormat="1">
      <c r="BP717371" s="90"/>
    </row>
    <row r="717372" spans="68:68" customFormat="1">
      <c r="BP717372" s="90"/>
    </row>
    <row r="717373" spans="68:68" customFormat="1">
      <c r="BP717373" s="90"/>
    </row>
    <row r="717374" spans="68:68" customFormat="1">
      <c r="BP717374" s="90"/>
    </row>
    <row r="717375" spans="68:68" customFormat="1">
      <c r="BP717375" s="90"/>
    </row>
    <row r="717376" spans="68:68" customFormat="1">
      <c r="BP717376" s="90"/>
    </row>
    <row r="717377" spans="68:68" customFormat="1">
      <c r="BP717377" s="90"/>
    </row>
    <row r="717378" spans="68:68" customFormat="1">
      <c r="BP717378" s="90"/>
    </row>
    <row r="717379" spans="68:68" customFormat="1">
      <c r="BP717379" s="90"/>
    </row>
    <row r="717380" spans="68:68" customFormat="1">
      <c r="BP717380" s="90"/>
    </row>
    <row r="717381" spans="68:68" customFormat="1">
      <c r="BP717381" s="90"/>
    </row>
    <row r="717382" spans="68:68" customFormat="1">
      <c r="BP717382" s="90"/>
    </row>
    <row r="717383" spans="68:68" customFormat="1">
      <c r="BP717383" s="90"/>
    </row>
    <row r="717384" spans="68:68" customFormat="1">
      <c r="BP717384" s="90"/>
    </row>
    <row r="717385" spans="68:68" customFormat="1">
      <c r="BP717385" s="90"/>
    </row>
    <row r="717386" spans="68:68" customFormat="1">
      <c r="BP717386" s="90"/>
    </row>
    <row r="717387" spans="68:68" customFormat="1">
      <c r="BP717387" s="90"/>
    </row>
    <row r="717388" spans="68:68" customFormat="1">
      <c r="BP717388" s="90"/>
    </row>
    <row r="717389" spans="68:68" customFormat="1">
      <c r="BP717389" s="90"/>
    </row>
    <row r="717390" spans="68:68" customFormat="1">
      <c r="BP717390" s="90"/>
    </row>
    <row r="717391" spans="68:68" customFormat="1">
      <c r="BP717391" s="90"/>
    </row>
    <row r="717392" spans="68:68" customFormat="1">
      <c r="BP717392" s="90"/>
    </row>
    <row r="717393" spans="68:68" customFormat="1">
      <c r="BP717393" s="90"/>
    </row>
    <row r="717394" spans="68:68" customFormat="1">
      <c r="BP717394" s="90"/>
    </row>
    <row r="717395" spans="68:68" customFormat="1">
      <c r="BP717395" s="90"/>
    </row>
    <row r="717396" spans="68:68" customFormat="1">
      <c r="BP717396" s="90"/>
    </row>
    <row r="717397" spans="68:68" customFormat="1">
      <c r="BP717397" s="90"/>
    </row>
    <row r="717398" spans="68:68" customFormat="1">
      <c r="BP717398" s="90"/>
    </row>
    <row r="717399" spans="68:68" customFormat="1">
      <c r="BP717399" s="90"/>
    </row>
    <row r="717400" spans="68:68" customFormat="1">
      <c r="BP717400" s="90"/>
    </row>
    <row r="717401" spans="68:68" customFormat="1">
      <c r="BP717401" s="90"/>
    </row>
    <row r="717402" spans="68:68" customFormat="1">
      <c r="BP717402" s="90"/>
    </row>
    <row r="717403" spans="68:68" customFormat="1">
      <c r="BP717403" s="90"/>
    </row>
    <row r="717404" spans="68:68" customFormat="1">
      <c r="BP717404" s="90"/>
    </row>
    <row r="717405" spans="68:68" customFormat="1">
      <c r="BP717405" s="90"/>
    </row>
    <row r="717406" spans="68:68" customFormat="1">
      <c r="BP717406" s="90"/>
    </row>
    <row r="717407" spans="68:68" customFormat="1">
      <c r="BP717407" s="90"/>
    </row>
    <row r="717408" spans="68:68" customFormat="1">
      <c r="BP717408" s="90"/>
    </row>
    <row r="717409" spans="68:68" customFormat="1">
      <c r="BP717409" s="90"/>
    </row>
    <row r="717410" spans="68:68" customFormat="1">
      <c r="BP717410" s="90"/>
    </row>
    <row r="717411" spans="68:68" customFormat="1">
      <c r="BP717411" s="90"/>
    </row>
    <row r="717412" spans="68:68" customFormat="1">
      <c r="BP717412" s="90"/>
    </row>
    <row r="717413" spans="68:68" customFormat="1">
      <c r="BP717413" s="90"/>
    </row>
    <row r="717414" spans="68:68" customFormat="1">
      <c r="BP717414" s="90"/>
    </row>
    <row r="717415" spans="68:68" customFormat="1">
      <c r="BP717415" s="90"/>
    </row>
    <row r="717416" spans="68:68" customFormat="1">
      <c r="BP717416" s="90"/>
    </row>
    <row r="717417" spans="68:68" customFormat="1">
      <c r="BP717417" s="90"/>
    </row>
    <row r="717418" spans="68:68" customFormat="1">
      <c r="BP717418" s="90"/>
    </row>
    <row r="717419" spans="68:68" customFormat="1">
      <c r="BP717419" s="90"/>
    </row>
    <row r="717420" spans="68:68" customFormat="1">
      <c r="BP717420" s="90"/>
    </row>
    <row r="717421" spans="68:68" customFormat="1">
      <c r="BP717421" s="90"/>
    </row>
    <row r="717422" spans="68:68" customFormat="1">
      <c r="BP717422" s="90"/>
    </row>
    <row r="717423" spans="68:68" customFormat="1">
      <c r="BP717423" s="90"/>
    </row>
    <row r="717424" spans="68:68" customFormat="1">
      <c r="BP717424" s="90"/>
    </row>
    <row r="717425" spans="68:68" customFormat="1">
      <c r="BP717425" s="90"/>
    </row>
    <row r="717426" spans="68:68" customFormat="1">
      <c r="BP717426" s="90"/>
    </row>
    <row r="717427" spans="68:68" customFormat="1">
      <c r="BP717427" s="90"/>
    </row>
    <row r="717428" spans="68:68" customFormat="1">
      <c r="BP717428" s="90"/>
    </row>
    <row r="717429" spans="68:68" customFormat="1">
      <c r="BP717429" s="90"/>
    </row>
    <row r="717430" spans="68:68" customFormat="1">
      <c r="BP717430" s="90"/>
    </row>
    <row r="717431" spans="68:68" customFormat="1">
      <c r="BP717431" s="90"/>
    </row>
    <row r="717432" spans="68:68" customFormat="1">
      <c r="BP717432" s="90"/>
    </row>
    <row r="717433" spans="68:68" customFormat="1">
      <c r="BP717433" s="90"/>
    </row>
    <row r="717434" spans="68:68" customFormat="1">
      <c r="BP717434" s="90"/>
    </row>
    <row r="717435" spans="68:68" customFormat="1">
      <c r="BP717435" s="90"/>
    </row>
    <row r="717436" spans="68:68" customFormat="1">
      <c r="BP717436" s="90"/>
    </row>
    <row r="717437" spans="68:68" customFormat="1">
      <c r="BP717437" s="90"/>
    </row>
    <row r="717438" spans="68:68" customFormat="1">
      <c r="BP717438" s="90"/>
    </row>
    <row r="717439" spans="68:68" customFormat="1">
      <c r="BP717439" s="90"/>
    </row>
    <row r="717440" spans="68:68" customFormat="1">
      <c r="BP717440" s="90"/>
    </row>
    <row r="717441" spans="68:68" customFormat="1">
      <c r="BP717441" s="90"/>
    </row>
    <row r="717442" spans="68:68" customFormat="1">
      <c r="BP717442" s="90"/>
    </row>
    <row r="717443" spans="68:68" customFormat="1">
      <c r="BP717443" s="90"/>
    </row>
    <row r="717444" spans="68:68" customFormat="1">
      <c r="BP717444" s="90"/>
    </row>
    <row r="717445" spans="68:68" customFormat="1">
      <c r="BP717445" s="90"/>
    </row>
    <row r="717446" spans="68:68" customFormat="1">
      <c r="BP717446" s="90"/>
    </row>
    <row r="717447" spans="68:68" customFormat="1">
      <c r="BP717447" s="90"/>
    </row>
    <row r="717448" spans="68:68" customFormat="1">
      <c r="BP717448" s="90"/>
    </row>
    <row r="717449" spans="68:68" customFormat="1">
      <c r="BP717449" s="90"/>
    </row>
    <row r="717450" spans="68:68" customFormat="1">
      <c r="BP717450" s="90"/>
    </row>
    <row r="717451" spans="68:68" customFormat="1">
      <c r="BP717451" s="90"/>
    </row>
    <row r="717452" spans="68:68" customFormat="1">
      <c r="BP717452" s="90"/>
    </row>
    <row r="717453" spans="68:68" customFormat="1">
      <c r="BP717453" s="90"/>
    </row>
    <row r="717454" spans="68:68" customFormat="1">
      <c r="BP717454" s="90"/>
    </row>
    <row r="717455" spans="68:68" customFormat="1">
      <c r="BP717455" s="90"/>
    </row>
    <row r="717456" spans="68:68" customFormat="1">
      <c r="BP717456" s="90"/>
    </row>
    <row r="717457" spans="68:68" customFormat="1">
      <c r="BP717457" s="90"/>
    </row>
    <row r="717458" spans="68:68" customFormat="1">
      <c r="BP717458" s="90"/>
    </row>
    <row r="717459" spans="68:68" customFormat="1">
      <c r="BP717459" s="90"/>
    </row>
    <row r="717460" spans="68:68" customFormat="1">
      <c r="BP717460" s="90"/>
    </row>
    <row r="717461" spans="68:68" customFormat="1">
      <c r="BP717461" s="90"/>
    </row>
    <row r="717462" spans="68:68" customFormat="1">
      <c r="BP717462" s="90"/>
    </row>
    <row r="717463" spans="68:68" customFormat="1">
      <c r="BP717463" s="90"/>
    </row>
    <row r="717464" spans="68:68" customFormat="1">
      <c r="BP717464" s="90"/>
    </row>
    <row r="717465" spans="68:68" customFormat="1">
      <c r="BP717465" s="90"/>
    </row>
    <row r="717466" spans="68:68" customFormat="1">
      <c r="BP717466" s="90"/>
    </row>
    <row r="717467" spans="68:68" customFormat="1">
      <c r="BP717467" s="90"/>
    </row>
    <row r="717468" spans="68:68" customFormat="1">
      <c r="BP717468" s="90"/>
    </row>
    <row r="717469" spans="68:68" customFormat="1">
      <c r="BP717469" s="90"/>
    </row>
    <row r="717470" spans="68:68" customFormat="1">
      <c r="BP717470" s="90"/>
    </row>
    <row r="717471" spans="68:68" customFormat="1">
      <c r="BP717471" s="90"/>
    </row>
    <row r="717472" spans="68:68" customFormat="1">
      <c r="BP717472" s="90"/>
    </row>
    <row r="717473" spans="68:68" customFormat="1">
      <c r="BP717473" s="90"/>
    </row>
    <row r="717474" spans="68:68" customFormat="1">
      <c r="BP717474" s="90"/>
    </row>
    <row r="717475" spans="68:68" customFormat="1">
      <c r="BP717475" s="90"/>
    </row>
    <row r="717476" spans="68:68" customFormat="1">
      <c r="BP717476" s="90"/>
    </row>
    <row r="717477" spans="68:68" customFormat="1">
      <c r="BP717477" s="90"/>
    </row>
    <row r="717478" spans="68:68" customFormat="1">
      <c r="BP717478" s="90"/>
    </row>
    <row r="717479" spans="68:68" customFormat="1">
      <c r="BP717479" s="90"/>
    </row>
    <row r="717480" spans="68:68" customFormat="1">
      <c r="BP717480" s="90"/>
    </row>
    <row r="717481" spans="68:68" customFormat="1">
      <c r="BP717481" s="90"/>
    </row>
    <row r="717482" spans="68:68" customFormat="1">
      <c r="BP717482" s="90"/>
    </row>
    <row r="717483" spans="68:68" customFormat="1">
      <c r="BP717483" s="90"/>
    </row>
    <row r="717484" spans="68:68" customFormat="1">
      <c r="BP717484" s="90"/>
    </row>
    <row r="717485" spans="68:68" customFormat="1">
      <c r="BP717485" s="90"/>
    </row>
    <row r="717486" spans="68:68" customFormat="1">
      <c r="BP717486" s="90"/>
    </row>
    <row r="717487" spans="68:68" customFormat="1">
      <c r="BP717487" s="90"/>
    </row>
    <row r="717488" spans="68:68" customFormat="1">
      <c r="BP717488" s="90"/>
    </row>
    <row r="717489" spans="68:68" customFormat="1">
      <c r="BP717489" s="90"/>
    </row>
    <row r="717490" spans="68:68" customFormat="1">
      <c r="BP717490" s="90"/>
    </row>
    <row r="717491" spans="68:68" customFormat="1">
      <c r="BP717491" s="90"/>
    </row>
    <row r="717492" spans="68:68" customFormat="1">
      <c r="BP717492" s="90"/>
    </row>
    <row r="717493" spans="68:68" customFormat="1">
      <c r="BP717493" s="90"/>
    </row>
    <row r="717494" spans="68:68" customFormat="1">
      <c r="BP717494" s="90"/>
    </row>
    <row r="717495" spans="68:68" customFormat="1">
      <c r="BP717495" s="90"/>
    </row>
    <row r="717496" spans="68:68" customFormat="1">
      <c r="BP717496" s="90"/>
    </row>
    <row r="717497" spans="68:68" customFormat="1">
      <c r="BP717497" s="90"/>
    </row>
    <row r="717498" spans="68:68" customFormat="1">
      <c r="BP717498" s="90"/>
    </row>
    <row r="717499" spans="68:68" customFormat="1">
      <c r="BP717499" s="90"/>
    </row>
    <row r="717500" spans="68:68" customFormat="1">
      <c r="BP717500" s="90"/>
    </row>
    <row r="717501" spans="68:68" customFormat="1">
      <c r="BP717501" s="90"/>
    </row>
    <row r="717502" spans="68:68" customFormat="1">
      <c r="BP717502" s="90"/>
    </row>
    <row r="717503" spans="68:68" customFormat="1">
      <c r="BP717503" s="90"/>
    </row>
    <row r="717504" spans="68:68" customFormat="1">
      <c r="BP717504" s="90"/>
    </row>
    <row r="717505" spans="68:68" customFormat="1">
      <c r="BP717505" s="90"/>
    </row>
    <row r="717506" spans="68:68" customFormat="1">
      <c r="BP717506" s="90"/>
    </row>
    <row r="717507" spans="68:68" customFormat="1">
      <c r="BP717507" s="90"/>
    </row>
    <row r="717508" spans="68:68" customFormat="1">
      <c r="BP717508" s="90"/>
    </row>
    <row r="717509" spans="68:68" customFormat="1">
      <c r="BP717509" s="90"/>
    </row>
    <row r="717510" spans="68:68" customFormat="1">
      <c r="BP717510" s="90"/>
    </row>
    <row r="717511" spans="68:68" customFormat="1">
      <c r="BP717511" s="90"/>
    </row>
    <row r="717512" spans="68:68" customFormat="1">
      <c r="BP717512" s="90"/>
    </row>
    <row r="717513" spans="68:68" customFormat="1">
      <c r="BP717513" s="90"/>
    </row>
    <row r="717514" spans="68:68" customFormat="1">
      <c r="BP717514" s="90"/>
    </row>
    <row r="717515" spans="68:68" customFormat="1">
      <c r="BP717515" s="90"/>
    </row>
    <row r="717516" spans="68:68" customFormat="1">
      <c r="BP717516" s="90"/>
    </row>
    <row r="717517" spans="68:68" customFormat="1">
      <c r="BP717517" s="90"/>
    </row>
    <row r="717518" spans="68:68" customFormat="1">
      <c r="BP717518" s="90"/>
    </row>
    <row r="717519" spans="68:68" customFormat="1">
      <c r="BP717519" s="90"/>
    </row>
    <row r="717520" spans="68:68" customFormat="1">
      <c r="BP717520" s="90"/>
    </row>
    <row r="717521" spans="68:68" customFormat="1">
      <c r="BP717521" s="90"/>
    </row>
    <row r="717522" spans="68:68" customFormat="1">
      <c r="BP717522" s="90"/>
    </row>
    <row r="717523" spans="68:68" customFormat="1">
      <c r="BP717523" s="90"/>
    </row>
    <row r="717524" spans="68:68" customFormat="1">
      <c r="BP717524" s="90"/>
    </row>
    <row r="717525" spans="68:68" customFormat="1">
      <c r="BP717525" s="90"/>
    </row>
    <row r="717526" spans="68:68" customFormat="1">
      <c r="BP717526" s="90"/>
    </row>
    <row r="717527" spans="68:68" customFormat="1">
      <c r="BP717527" s="90"/>
    </row>
    <row r="717528" spans="68:68" customFormat="1">
      <c r="BP717528" s="90"/>
    </row>
    <row r="717529" spans="68:68" customFormat="1">
      <c r="BP717529" s="90"/>
    </row>
    <row r="717530" spans="68:68" customFormat="1">
      <c r="BP717530" s="90"/>
    </row>
    <row r="717531" spans="68:68" customFormat="1">
      <c r="BP717531" s="90"/>
    </row>
    <row r="717532" spans="68:68" customFormat="1">
      <c r="BP717532" s="90"/>
    </row>
    <row r="717533" spans="68:68" customFormat="1">
      <c r="BP717533" s="90"/>
    </row>
    <row r="717534" spans="68:68" customFormat="1">
      <c r="BP717534" s="90"/>
    </row>
    <row r="717535" spans="68:68" customFormat="1">
      <c r="BP717535" s="90"/>
    </row>
    <row r="717536" spans="68:68" customFormat="1">
      <c r="BP717536" s="90"/>
    </row>
    <row r="717537" spans="68:68" customFormat="1">
      <c r="BP717537" s="90"/>
    </row>
    <row r="717538" spans="68:68" customFormat="1">
      <c r="BP717538" s="90"/>
    </row>
    <row r="717539" spans="68:68" customFormat="1">
      <c r="BP717539" s="90"/>
    </row>
    <row r="717540" spans="68:68" customFormat="1">
      <c r="BP717540" s="90"/>
    </row>
    <row r="717541" spans="68:68" customFormat="1">
      <c r="BP717541" s="90"/>
    </row>
    <row r="717542" spans="68:68" customFormat="1">
      <c r="BP717542" s="90"/>
    </row>
    <row r="717543" spans="68:68" customFormat="1">
      <c r="BP717543" s="90"/>
    </row>
    <row r="717544" spans="68:68" customFormat="1">
      <c r="BP717544" s="90"/>
    </row>
    <row r="717545" spans="68:68" customFormat="1">
      <c r="BP717545" s="90"/>
    </row>
    <row r="717546" spans="68:68" customFormat="1">
      <c r="BP717546" s="90"/>
    </row>
    <row r="717547" spans="68:68" customFormat="1">
      <c r="BP717547" s="90"/>
    </row>
    <row r="717548" spans="68:68" customFormat="1">
      <c r="BP717548" s="90"/>
    </row>
    <row r="717549" spans="68:68" customFormat="1">
      <c r="BP717549" s="90"/>
    </row>
    <row r="717550" spans="68:68" customFormat="1">
      <c r="BP717550" s="90"/>
    </row>
    <row r="717551" spans="68:68" customFormat="1">
      <c r="BP717551" s="90"/>
    </row>
    <row r="717552" spans="68:68" customFormat="1">
      <c r="BP717552" s="90"/>
    </row>
    <row r="717553" spans="68:68" customFormat="1">
      <c r="BP717553" s="90"/>
    </row>
    <row r="717554" spans="68:68" customFormat="1">
      <c r="BP717554" s="90"/>
    </row>
    <row r="717555" spans="68:68" customFormat="1">
      <c r="BP717555" s="90"/>
    </row>
    <row r="717556" spans="68:68" customFormat="1">
      <c r="BP717556" s="90"/>
    </row>
    <row r="717557" spans="68:68" customFormat="1">
      <c r="BP717557" s="90"/>
    </row>
    <row r="717558" spans="68:68" customFormat="1">
      <c r="BP717558" s="90"/>
    </row>
    <row r="717559" spans="68:68" customFormat="1">
      <c r="BP717559" s="90"/>
    </row>
    <row r="717560" spans="68:68" customFormat="1">
      <c r="BP717560" s="90"/>
    </row>
    <row r="717561" spans="68:68" customFormat="1">
      <c r="BP717561" s="90"/>
    </row>
    <row r="717562" spans="68:68" customFormat="1">
      <c r="BP717562" s="90"/>
    </row>
    <row r="717563" spans="68:68" customFormat="1">
      <c r="BP717563" s="90"/>
    </row>
    <row r="717564" spans="68:68" customFormat="1">
      <c r="BP717564" s="90"/>
    </row>
    <row r="717565" spans="68:68" customFormat="1">
      <c r="BP717565" s="90"/>
    </row>
    <row r="717566" spans="68:68" customFormat="1">
      <c r="BP717566" s="90"/>
    </row>
    <row r="717567" spans="68:68" customFormat="1">
      <c r="BP717567" s="90"/>
    </row>
    <row r="717568" spans="68:68" customFormat="1">
      <c r="BP717568" s="90"/>
    </row>
    <row r="717569" spans="68:68" customFormat="1">
      <c r="BP717569" s="90"/>
    </row>
    <row r="717570" spans="68:68" customFormat="1">
      <c r="BP717570" s="90"/>
    </row>
    <row r="717571" spans="68:68" customFormat="1">
      <c r="BP717571" s="90"/>
    </row>
    <row r="717572" spans="68:68" customFormat="1">
      <c r="BP717572" s="90"/>
    </row>
    <row r="717573" spans="68:68" customFormat="1">
      <c r="BP717573" s="90"/>
    </row>
    <row r="717574" spans="68:68" customFormat="1">
      <c r="BP717574" s="90"/>
    </row>
    <row r="717575" spans="68:68" customFormat="1">
      <c r="BP717575" s="90"/>
    </row>
    <row r="717576" spans="68:68" customFormat="1">
      <c r="BP717576" s="90"/>
    </row>
    <row r="717577" spans="68:68" customFormat="1">
      <c r="BP717577" s="90"/>
    </row>
    <row r="717578" spans="68:68" customFormat="1">
      <c r="BP717578" s="90"/>
    </row>
    <row r="717579" spans="68:68" customFormat="1">
      <c r="BP717579" s="90"/>
    </row>
    <row r="717580" spans="68:68" customFormat="1">
      <c r="BP717580" s="90"/>
    </row>
    <row r="717581" spans="68:68" customFormat="1">
      <c r="BP717581" s="90"/>
    </row>
    <row r="717582" spans="68:68" customFormat="1">
      <c r="BP717582" s="90"/>
    </row>
    <row r="717583" spans="68:68" customFormat="1">
      <c r="BP717583" s="90"/>
    </row>
    <row r="717584" spans="68:68" customFormat="1">
      <c r="BP717584" s="90"/>
    </row>
    <row r="717585" spans="68:68" customFormat="1">
      <c r="BP717585" s="90"/>
    </row>
    <row r="717586" spans="68:68" customFormat="1">
      <c r="BP717586" s="90"/>
    </row>
    <row r="717587" spans="68:68" customFormat="1">
      <c r="BP717587" s="90"/>
    </row>
    <row r="717588" spans="68:68" customFormat="1">
      <c r="BP717588" s="90"/>
    </row>
    <row r="717589" spans="68:68" customFormat="1">
      <c r="BP717589" s="90"/>
    </row>
    <row r="717590" spans="68:68" customFormat="1">
      <c r="BP717590" s="90"/>
    </row>
    <row r="717591" spans="68:68" customFormat="1">
      <c r="BP717591" s="90"/>
    </row>
    <row r="717592" spans="68:68" customFormat="1">
      <c r="BP717592" s="90"/>
    </row>
    <row r="717593" spans="68:68" customFormat="1">
      <c r="BP717593" s="90"/>
    </row>
    <row r="717594" spans="68:68" customFormat="1">
      <c r="BP717594" s="90"/>
    </row>
    <row r="717595" spans="68:68" customFormat="1">
      <c r="BP717595" s="90"/>
    </row>
    <row r="717596" spans="68:68" customFormat="1">
      <c r="BP717596" s="90"/>
    </row>
    <row r="717597" spans="68:68" customFormat="1">
      <c r="BP717597" s="90"/>
    </row>
    <row r="717598" spans="68:68" customFormat="1">
      <c r="BP717598" s="90"/>
    </row>
    <row r="717599" spans="68:68" customFormat="1">
      <c r="BP717599" s="90"/>
    </row>
    <row r="717600" spans="68:68" customFormat="1">
      <c r="BP717600" s="90"/>
    </row>
    <row r="717601" spans="68:68" customFormat="1">
      <c r="BP717601" s="90"/>
    </row>
    <row r="717602" spans="68:68" customFormat="1">
      <c r="BP717602" s="90"/>
    </row>
    <row r="717603" spans="68:68" customFormat="1">
      <c r="BP717603" s="90"/>
    </row>
    <row r="717604" spans="68:68" customFormat="1">
      <c r="BP717604" s="90"/>
    </row>
    <row r="717605" spans="68:68" customFormat="1">
      <c r="BP717605" s="90"/>
    </row>
    <row r="717606" spans="68:68" customFormat="1">
      <c r="BP717606" s="90"/>
    </row>
    <row r="717607" spans="68:68" customFormat="1">
      <c r="BP717607" s="90"/>
    </row>
    <row r="717608" spans="68:68" customFormat="1">
      <c r="BP717608" s="90"/>
    </row>
    <row r="717609" spans="68:68" customFormat="1">
      <c r="BP717609" s="90"/>
    </row>
    <row r="717610" spans="68:68" customFormat="1">
      <c r="BP717610" s="90"/>
    </row>
    <row r="717611" spans="68:68" customFormat="1">
      <c r="BP717611" s="90"/>
    </row>
    <row r="717612" spans="68:68" customFormat="1">
      <c r="BP717612" s="90"/>
    </row>
    <row r="717613" spans="68:68" customFormat="1">
      <c r="BP717613" s="90"/>
    </row>
    <row r="717614" spans="68:68" customFormat="1">
      <c r="BP717614" s="90"/>
    </row>
    <row r="717615" spans="68:68" customFormat="1">
      <c r="BP717615" s="90"/>
    </row>
    <row r="717616" spans="68:68" customFormat="1">
      <c r="BP717616" s="90"/>
    </row>
    <row r="717617" spans="68:68" customFormat="1">
      <c r="BP717617" s="90"/>
    </row>
    <row r="717618" spans="68:68" customFormat="1">
      <c r="BP717618" s="90"/>
    </row>
    <row r="717619" spans="68:68" customFormat="1">
      <c r="BP717619" s="90"/>
    </row>
    <row r="717620" spans="68:68" customFormat="1">
      <c r="BP717620" s="90"/>
    </row>
    <row r="717621" spans="68:68" customFormat="1">
      <c r="BP717621" s="90"/>
    </row>
    <row r="717622" spans="68:68" customFormat="1">
      <c r="BP717622" s="90"/>
    </row>
    <row r="717623" spans="68:68" customFormat="1">
      <c r="BP717623" s="90"/>
    </row>
    <row r="717624" spans="68:68" customFormat="1">
      <c r="BP717624" s="90"/>
    </row>
    <row r="717625" spans="68:68" customFormat="1">
      <c r="BP717625" s="90"/>
    </row>
    <row r="717626" spans="68:68" customFormat="1">
      <c r="BP717626" s="90"/>
    </row>
    <row r="717627" spans="68:68" customFormat="1">
      <c r="BP717627" s="90"/>
    </row>
    <row r="717628" spans="68:68" customFormat="1">
      <c r="BP717628" s="90"/>
    </row>
    <row r="717629" spans="68:68" customFormat="1">
      <c r="BP717629" s="90"/>
    </row>
    <row r="717630" spans="68:68" customFormat="1">
      <c r="BP717630" s="90"/>
    </row>
    <row r="717631" spans="68:68" customFormat="1">
      <c r="BP717631" s="90"/>
    </row>
    <row r="717632" spans="68:68" customFormat="1">
      <c r="BP717632" s="90"/>
    </row>
    <row r="717633" spans="68:68" customFormat="1">
      <c r="BP717633" s="90"/>
    </row>
    <row r="717634" spans="68:68" customFormat="1">
      <c r="BP717634" s="90"/>
    </row>
    <row r="717635" spans="68:68" customFormat="1">
      <c r="BP717635" s="90"/>
    </row>
    <row r="717636" spans="68:68" customFormat="1">
      <c r="BP717636" s="90"/>
    </row>
    <row r="717637" spans="68:68" customFormat="1">
      <c r="BP717637" s="90"/>
    </row>
    <row r="717638" spans="68:68" customFormat="1">
      <c r="BP717638" s="90"/>
    </row>
    <row r="717639" spans="68:68" customFormat="1">
      <c r="BP717639" s="90"/>
    </row>
    <row r="717640" spans="68:68" customFormat="1">
      <c r="BP717640" s="90"/>
    </row>
    <row r="717641" spans="68:68" customFormat="1">
      <c r="BP717641" s="90"/>
    </row>
    <row r="717642" spans="68:68" customFormat="1">
      <c r="BP717642" s="90"/>
    </row>
    <row r="717643" spans="68:68" customFormat="1">
      <c r="BP717643" s="90"/>
    </row>
    <row r="717644" spans="68:68" customFormat="1">
      <c r="BP717644" s="90"/>
    </row>
    <row r="717645" spans="68:68" customFormat="1">
      <c r="BP717645" s="90"/>
    </row>
    <row r="717646" spans="68:68" customFormat="1">
      <c r="BP717646" s="90"/>
    </row>
    <row r="717647" spans="68:68" customFormat="1">
      <c r="BP717647" s="90"/>
    </row>
    <row r="717648" spans="68:68" customFormat="1">
      <c r="BP717648" s="90"/>
    </row>
    <row r="717649" spans="68:68" customFormat="1">
      <c r="BP717649" s="90"/>
    </row>
    <row r="717650" spans="68:68" customFormat="1">
      <c r="BP717650" s="90"/>
    </row>
    <row r="717651" spans="68:68" customFormat="1">
      <c r="BP717651" s="90"/>
    </row>
    <row r="717652" spans="68:68" customFormat="1">
      <c r="BP717652" s="90"/>
    </row>
    <row r="717653" spans="68:68" customFormat="1">
      <c r="BP717653" s="90"/>
    </row>
    <row r="717654" spans="68:68" customFormat="1">
      <c r="BP717654" s="90"/>
    </row>
    <row r="717655" spans="68:68" customFormat="1">
      <c r="BP717655" s="90"/>
    </row>
    <row r="717656" spans="68:68" customFormat="1">
      <c r="BP717656" s="90"/>
    </row>
    <row r="717657" spans="68:68" customFormat="1">
      <c r="BP717657" s="90"/>
    </row>
    <row r="717658" spans="68:68" customFormat="1">
      <c r="BP717658" s="90"/>
    </row>
    <row r="717659" spans="68:68" customFormat="1">
      <c r="BP717659" s="90"/>
    </row>
    <row r="717660" spans="68:68" customFormat="1">
      <c r="BP717660" s="90"/>
    </row>
    <row r="717661" spans="68:68" customFormat="1">
      <c r="BP717661" s="90"/>
    </row>
    <row r="717662" spans="68:68" customFormat="1">
      <c r="BP717662" s="90"/>
    </row>
    <row r="717663" spans="68:68" customFormat="1">
      <c r="BP717663" s="90"/>
    </row>
    <row r="717664" spans="68:68" customFormat="1">
      <c r="BP717664" s="90"/>
    </row>
    <row r="717665" spans="68:68" customFormat="1">
      <c r="BP717665" s="90"/>
    </row>
    <row r="717666" spans="68:68" customFormat="1">
      <c r="BP717666" s="90"/>
    </row>
    <row r="717667" spans="68:68" customFormat="1">
      <c r="BP717667" s="90"/>
    </row>
    <row r="717668" spans="68:68" customFormat="1">
      <c r="BP717668" s="90"/>
    </row>
    <row r="717669" spans="68:68" customFormat="1">
      <c r="BP717669" s="90"/>
    </row>
    <row r="717670" spans="68:68" customFormat="1">
      <c r="BP717670" s="90"/>
    </row>
    <row r="717671" spans="68:68" customFormat="1">
      <c r="BP717671" s="90"/>
    </row>
    <row r="717672" spans="68:68" customFormat="1">
      <c r="BP717672" s="90"/>
    </row>
    <row r="717673" spans="68:68" customFormat="1">
      <c r="BP717673" s="90"/>
    </row>
    <row r="717674" spans="68:68" customFormat="1">
      <c r="BP717674" s="90"/>
    </row>
    <row r="717675" spans="68:68" customFormat="1">
      <c r="BP717675" s="90"/>
    </row>
    <row r="717676" spans="68:68" customFormat="1">
      <c r="BP717676" s="90"/>
    </row>
    <row r="717677" spans="68:68" customFormat="1">
      <c r="BP717677" s="90"/>
    </row>
    <row r="717678" spans="68:68" customFormat="1">
      <c r="BP717678" s="90"/>
    </row>
    <row r="717679" spans="68:68" customFormat="1">
      <c r="BP717679" s="90"/>
    </row>
    <row r="717680" spans="68:68" customFormat="1">
      <c r="BP717680" s="90"/>
    </row>
    <row r="717681" spans="68:68" customFormat="1">
      <c r="BP717681" s="90"/>
    </row>
    <row r="717682" spans="68:68" customFormat="1">
      <c r="BP717682" s="90"/>
    </row>
    <row r="717683" spans="68:68" customFormat="1">
      <c r="BP717683" s="90"/>
    </row>
    <row r="717684" spans="68:68" customFormat="1">
      <c r="BP717684" s="90"/>
    </row>
    <row r="717685" spans="68:68" customFormat="1">
      <c r="BP717685" s="90"/>
    </row>
    <row r="717686" spans="68:68" customFormat="1">
      <c r="BP717686" s="90"/>
    </row>
    <row r="717687" spans="68:68" customFormat="1">
      <c r="BP717687" s="90"/>
    </row>
    <row r="717688" spans="68:68" customFormat="1">
      <c r="BP717688" s="90"/>
    </row>
    <row r="717689" spans="68:68" customFormat="1">
      <c r="BP717689" s="90"/>
    </row>
    <row r="717690" spans="68:68" customFormat="1">
      <c r="BP717690" s="90"/>
    </row>
    <row r="717691" spans="68:68" customFormat="1">
      <c r="BP717691" s="90"/>
    </row>
    <row r="717692" spans="68:68" customFormat="1">
      <c r="BP717692" s="90"/>
    </row>
    <row r="717693" spans="68:68" customFormat="1">
      <c r="BP717693" s="90"/>
    </row>
    <row r="717694" spans="68:68" customFormat="1">
      <c r="BP717694" s="90"/>
    </row>
    <row r="717695" spans="68:68" customFormat="1">
      <c r="BP717695" s="90"/>
    </row>
    <row r="717696" spans="68:68" customFormat="1">
      <c r="BP717696" s="90"/>
    </row>
    <row r="717697" spans="68:68" customFormat="1">
      <c r="BP717697" s="90"/>
    </row>
    <row r="717698" spans="68:68" customFormat="1">
      <c r="BP717698" s="90"/>
    </row>
    <row r="717699" spans="68:68" customFormat="1">
      <c r="BP717699" s="90"/>
    </row>
    <row r="717700" spans="68:68" customFormat="1">
      <c r="BP717700" s="90"/>
    </row>
    <row r="717701" spans="68:68" customFormat="1">
      <c r="BP717701" s="90"/>
    </row>
    <row r="717702" spans="68:68" customFormat="1">
      <c r="BP717702" s="90"/>
    </row>
    <row r="717703" spans="68:68" customFormat="1">
      <c r="BP717703" s="90"/>
    </row>
    <row r="717704" spans="68:68" customFormat="1">
      <c r="BP717704" s="90"/>
    </row>
    <row r="717705" spans="68:68" customFormat="1">
      <c r="BP717705" s="90"/>
    </row>
    <row r="717706" spans="68:68" customFormat="1">
      <c r="BP717706" s="90"/>
    </row>
    <row r="717707" spans="68:68" customFormat="1">
      <c r="BP717707" s="90"/>
    </row>
    <row r="717708" spans="68:68" customFormat="1">
      <c r="BP717708" s="90"/>
    </row>
    <row r="717709" spans="68:68" customFormat="1">
      <c r="BP717709" s="90"/>
    </row>
    <row r="717710" spans="68:68" customFormat="1">
      <c r="BP717710" s="90"/>
    </row>
    <row r="717711" spans="68:68" customFormat="1">
      <c r="BP717711" s="90"/>
    </row>
    <row r="717712" spans="68:68" customFormat="1">
      <c r="BP717712" s="90"/>
    </row>
    <row r="717713" spans="68:68" customFormat="1">
      <c r="BP717713" s="90"/>
    </row>
    <row r="717714" spans="68:68" customFormat="1">
      <c r="BP717714" s="90"/>
    </row>
    <row r="717715" spans="68:68" customFormat="1">
      <c r="BP717715" s="90"/>
    </row>
    <row r="717716" spans="68:68" customFormat="1">
      <c r="BP717716" s="90"/>
    </row>
    <row r="717717" spans="68:68" customFormat="1">
      <c r="BP717717" s="90"/>
    </row>
    <row r="717718" spans="68:68" customFormat="1">
      <c r="BP717718" s="90"/>
    </row>
    <row r="717719" spans="68:68" customFormat="1">
      <c r="BP717719" s="90"/>
    </row>
    <row r="717720" spans="68:68" customFormat="1">
      <c r="BP717720" s="90"/>
    </row>
    <row r="717721" spans="68:68" customFormat="1">
      <c r="BP717721" s="90"/>
    </row>
    <row r="717722" spans="68:68" customFormat="1">
      <c r="BP717722" s="90"/>
    </row>
    <row r="717723" spans="68:68" customFormat="1">
      <c r="BP717723" s="90"/>
    </row>
    <row r="717724" spans="68:68" customFormat="1">
      <c r="BP717724" s="90"/>
    </row>
    <row r="717725" spans="68:68" customFormat="1">
      <c r="BP717725" s="90"/>
    </row>
    <row r="717726" spans="68:68" customFormat="1">
      <c r="BP717726" s="90"/>
    </row>
    <row r="717727" spans="68:68" customFormat="1">
      <c r="BP717727" s="90"/>
    </row>
    <row r="717728" spans="68:68" customFormat="1">
      <c r="BP717728" s="90"/>
    </row>
    <row r="717729" spans="68:68" customFormat="1">
      <c r="BP717729" s="90"/>
    </row>
    <row r="717730" spans="68:68" customFormat="1">
      <c r="BP717730" s="90"/>
    </row>
    <row r="717731" spans="68:68" customFormat="1">
      <c r="BP717731" s="90"/>
    </row>
    <row r="717732" spans="68:68" customFormat="1">
      <c r="BP717732" s="90"/>
    </row>
    <row r="717733" spans="68:68" customFormat="1">
      <c r="BP717733" s="90"/>
    </row>
    <row r="717734" spans="68:68" customFormat="1">
      <c r="BP717734" s="90"/>
    </row>
    <row r="717735" spans="68:68" customFormat="1">
      <c r="BP717735" s="90"/>
    </row>
    <row r="717736" spans="68:68" customFormat="1">
      <c r="BP717736" s="90"/>
    </row>
    <row r="717737" spans="68:68" customFormat="1">
      <c r="BP717737" s="90"/>
    </row>
    <row r="717738" spans="68:68" customFormat="1">
      <c r="BP717738" s="90"/>
    </row>
    <row r="717739" spans="68:68" customFormat="1">
      <c r="BP717739" s="90"/>
    </row>
    <row r="717740" spans="68:68" customFormat="1">
      <c r="BP717740" s="90"/>
    </row>
    <row r="717741" spans="68:68" customFormat="1">
      <c r="BP717741" s="90"/>
    </row>
    <row r="717742" spans="68:68" customFormat="1">
      <c r="BP717742" s="90"/>
    </row>
    <row r="717743" spans="68:68" customFormat="1">
      <c r="BP717743" s="90"/>
    </row>
    <row r="717744" spans="68:68" customFormat="1">
      <c r="BP717744" s="90"/>
    </row>
    <row r="717745" spans="68:68" customFormat="1">
      <c r="BP717745" s="90"/>
    </row>
    <row r="717746" spans="68:68" customFormat="1">
      <c r="BP717746" s="90"/>
    </row>
    <row r="717747" spans="68:68" customFormat="1">
      <c r="BP717747" s="90"/>
    </row>
    <row r="717748" spans="68:68" customFormat="1">
      <c r="BP717748" s="90"/>
    </row>
    <row r="717749" spans="68:68" customFormat="1">
      <c r="BP717749" s="90"/>
    </row>
    <row r="717750" spans="68:68" customFormat="1">
      <c r="BP717750" s="90"/>
    </row>
    <row r="717751" spans="68:68" customFormat="1">
      <c r="BP717751" s="90"/>
    </row>
    <row r="717752" spans="68:68" customFormat="1">
      <c r="BP717752" s="90"/>
    </row>
    <row r="717753" spans="68:68" customFormat="1">
      <c r="BP717753" s="90"/>
    </row>
    <row r="717754" spans="68:68" customFormat="1">
      <c r="BP717754" s="90"/>
    </row>
    <row r="717755" spans="68:68" customFormat="1">
      <c r="BP717755" s="90"/>
    </row>
    <row r="717756" spans="68:68" customFormat="1">
      <c r="BP717756" s="90"/>
    </row>
    <row r="717757" spans="68:68" customFormat="1">
      <c r="BP717757" s="90"/>
    </row>
    <row r="717758" spans="68:68" customFormat="1">
      <c r="BP717758" s="90"/>
    </row>
    <row r="717759" spans="68:68" customFormat="1">
      <c r="BP717759" s="90"/>
    </row>
    <row r="717760" spans="68:68" customFormat="1">
      <c r="BP717760" s="90"/>
    </row>
    <row r="717761" spans="68:68" customFormat="1">
      <c r="BP717761" s="90"/>
    </row>
    <row r="717762" spans="68:68" customFormat="1">
      <c r="BP717762" s="90"/>
    </row>
    <row r="717763" spans="68:68" customFormat="1">
      <c r="BP717763" s="90"/>
    </row>
    <row r="717764" spans="68:68" customFormat="1">
      <c r="BP717764" s="90"/>
    </row>
    <row r="717765" spans="68:68" customFormat="1">
      <c r="BP717765" s="90"/>
    </row>
    <row r="717766" spans="68:68" customFormat="1">
      <c r="BP717766" s="90"/>
    </row>
    <row r="717767" spans="68:68" customFormat="1">
      <c r="BP717767" s="90"/>
    </row>
    <row r="717768" spans="68:68" customFormat="1">
      <c r="BP717768" s="90"/>
    </row>
    <row r="717769" spans="68:68" customFormat="1">
      <c r="BP717769" s="90"/>
    </row>
    <row r="717770" spans="68:68" customFormat="1">
      <c r="BP717770" s="90"/>
    </row>
    <row r="717771" spans="68:68" customFormat="1">
      <c r="BP717771" s="90"/>
    </row>
    <row r="717772" spans="68:68" customFormat="1">
      <c r="BP717772" s="90"/>
    </row>
    <row r="717773" spans="68:68" customFormat="1">
      <c r="BP717773" s="90"/>
    </row>
    <row r="717774" spans="68:68" customFormat="1">
      <c r="BP717774" s="90"/>
    </row>
    <row r="717775" spans="68:68" customFormat="1">
      <c r="BP717775" s="90"/>
    </row>
    <row r="717776" spans="68:68" customFormat="1">
      <c r="BP717776" s="90"/>
    </row>
    <row r="717777" spans="68:68" customFormat="1">
      <c r="BP717777" s="90"/>
    </row>
    <row r="717778" spans="68:68" customFormat="1">
      <c r="BP717778" s="90"/>
    </row>
    <row r="717779" spans="68:68" customFormat="1">
      <c r="BP717779" s="90"/>
    </row>
    <row r="717780" spans="68:68" customFormat="1">
      <c r="BP717780" s="90"/>
    </row>
    <row r="717781" spans="68:68" customFormat="1">
      <c r="BP717781" s="90"/>
    </row>
    <row r="717782" spans="68:68" customFormat="1">
      <c r="BP717782" s="90"/>
    </row>
    <row r="717783" spans="68:68" customFormat="1">
      <c r="BP717783" s="90"/>
    </row>
    <row r="717784" spans="68:68" customFormat="1">
      <c r="BP717784" s="90"/>
    </row>
    <row r="717785" spans="68:68" customFormat="1">
      <c r="BP717785" s="90"/>
    </row>
    <row r="717786" spans="68:68" customFormat="1">
      <c r="BP717786" s="90"/>
    </row>
    <row r="717787" spans="68:68" customFormat="1">
      <c r="BP717787" s="90"/>
    </row>
    <row r="717788" spans="68:68" customFormat="1">
      <c r="BP717788" s="90"/>
    </row>
    <row r="717789" spans="68:68" customFormat="1">
      <c r="BP717789" s="90"/>
    </row>
    <row r="717790" spans="68:68" customFormat="1">
      <c r="BP717790" s="90"/>
    </row>
    <row r="717791" spans="68:68" customFormat="1">
      <c r="BP717791" s="90"/>
    </row>
    <row r="717792" spans="68:68" customFormat="1">
      <c r="BP717792" s="90"/>
    </row>
    <row r="717793" spans="68:68" customFormat="1">
      <c r="BP717793" s="90"/>
    </row>
    <row r="717794" spans="68:68" customFormat="1">
      <c r="BP717794" s="90"/>
    </row>
    <row r="717795" spans="68:68" customFormat="1">
      <c r="BP717795" s="90"/>
    </row>
    <row r="717796" spans="68:68" customFormat="1">
      <c r="BP717796" s="90"/>
    </row>
    <row r="717797" spans="68:68" customFormat="1">
      <c r="BP717797" s="90"/>
    </row>
    <row r="717798" spans="68:68" customFormat="1">
      <c r="BP717798" s="90"/>
    </row>
    <row r="717799" spans="68:68" customFormat="1">
      <c r="BP717799" s="90"/>
    </row>
    <row r="717800" spans="68:68" customFormat="1">
      <c r="BP717800" s="90"/>
    </row>
    <row r="717801" spans="68:68" customFormat="1">
      <c r="BP717801" s="90"/>
    </row>
    <row r="717802" spans="68:68" customFormat="1">
      <c r="BP717802" s="90"/>
    </row>
    <row r="717803" spans="68:68" customFormat="1">
      <c r="BP717803" s="90"/>
    </row>
    <row r="717804" spans="68:68" customFormat="1">
      <c r="BP717804" s="90"/>
    </row>
    <row r="717805" spans="68:68" customFormat="1">
      <c r="BP717805" s="90"/>
    </row>
    <row r="717806" spans="68:68" customFormat="1">
      <c r="BP717806" s="90"/>
    </row>
    <row r="717807" spans="68:68" customFormat="1">
      <c r="BP717807" s="90"/>
    </row>
    <row r="717808" spans="68:68" customFormat="1">
      <c r="BP717808" s="90"/>
    </row>
    <row r="717809" spans="68:68" customFormat="1">
      <c r="BP717809" s="90"/>
    </row>
    <row r="717810" spans="68:68" customFormat="1">
      <c r="BP717810" s="90"/>
    </row>
    <row r="717811" spans="68:68" customFormat="1">
      <c r="BP717811" s="90"/>
    </row>
    <row r="717812" spans="68:68" customFormat="1">
      <c r="BP717812" s="90"/>
    </row>
    <row r="717813" spans="68:68" customFormat="1">
      <c r="BP717813" s="90"/>
    </row>
    <row r="717814" spans="68:68" customFormat="1">
      <c r="BP717814" s="90"/>
    </row>
    <row r="717815" spans="68:68" customFormat="1">
      <c r="BP717815" s="90"/>
    </row>
    <row r="717816" spans="68:68" customFormat="1">
      <c r="BP717816" s="90"/>
    </row>
    <row r="717817" spans="68:68" customFormat="1">
      <c r="BP717817" s="90"/>
    </row>
    <row r="717818" spans="68:68" customFormat="1">
      <c r="BP717818" s="90"/>
    </row>
    <row r="717819" spans="68:68" customFormat="1">
      <c r="BP717819" s="90"/>
    </row>
    <row r="717820" spans="68:68" customFormat="1">
      <c r="BP717820" s="90"/>
    </row>
    <row r="717821" spans="68:68" customFormat="1">
      <c r="BP717821" s="90"/>
    </row>
    <row r="717822" spans="68:68" customFormat="1">
      <c r="BP717822" s="90"/>
    </row>
    <row r="717823" spans="68:68" customFormat="1">
      <c r="BP717823" s="90"/>
    </row>
    <row r="717824" spans="68:68" customFormat="1">
      <c r="BP717824" s="90"/>
    </row>
    <row r="717825" spans="68:68" customFormat="1">
      <c r="BP717825" s="90"/>
    </row>
    <row r="717826" spans="68:68" customFormat="1">
      <c r="BP717826" s="90"/>
    </row>
    <row r="717827" spans="68:68" customFormat="1">
      <c r="BP717827" s="90"/>
    </row>
    <row r="717828" spans="68:68" customFormat="1">
      <c r="BP717828" s="90"/>
    </row>
    <row r="717829" spans="68:68" customFormat="1">
      <c r="BP717829" s="90"/>
    </row>
    <row r="717830" spans="68:68" customFormat="1">
      <c r="BP717830" s="90"/>
    </row>
    <row r="717831" spans="68:68" customFormat="1">
      <c r="BP717831" s="90"/>
    </row>
    <row r="717832" spans="68:68" customFormat="1">
      <c r="BP717832" s="90"/>
    </row>
    <row r="717833" spans="68:68" customFormat="1">
      <c r="BP717833" s="90"/>
    </row>
    <row r="717834" spans="68:68" customFormat="1">
      <c r="BP717834" s="90"/>
    </row>
    <row r="717835" spans="68:68" customFormat="1">
      <c r="BP717835" s="90"/>
    </row>
    <row r="717836" spans="68:68" customFormat="1">
      <c r="BP717836" s="90"/>
    </row>
    <row r="717837" spans="68:68" customFormat="1">
      <c r="BP717837" s="90"/>
    </row>
    <row r="717838" spans="68:68" customFormat="1">
      <c r="BP717838" s="90"/>
    </row>
    <row r="717839" spans="68:68" customFormat="1">
      <c r="BP717839" s="90"/>
    </row>
    <row r="717840" spans="68:68" customFormat="1">
      <c r="BP717840" s="90"/>
    </row>
    <row r="717841" spans="68:68" customFormat="1">
      <c r="BP717841" s="90"/>
    </row>
    <row r="717842" spans="68:68" customFormat="1">
      <c r="BP717842" s="90"/>
    </row>
    <row r="717843" spans="68:68" customFormat="1">
      <c r="BP717843" s="90"/>
    </row>
    <row r="717844" spans="68:68" customFormat="1">
      <c r="BP717844" s="90"/>
    </row>
    <row r="717845" spans="68:68" customFormat="1">
      <c r="BP717845" s="90"/>
    </row>
    <row r="717846" spans="68:68" customFormat="1">
      <c r="BP717846" s="90"/>
    </row>
    <row r="717847" spans="68:68" customFormat="1">
      <c r="BP717847" s="90"/>
    </row>
    <row r="717848" spans="68:68" customFormat="1">
      <c r="BP717848" s="90"/>
    </row>
    <row r="717849" spans="68:68" customFormat="1">
      <c r="BP717849" s="90"/>
    </row>
    <row r="717850" spans="68:68" customFormat="1">
      <c r="BP717850" s="90"/>
    </row>
    <row r="717851" spans="68:68" customFormat="1">
      <c r="BP717851" s="90"/>
    </row>
    <row r="717852" spans="68:68" customFormat="1">
      <c r="BP717852" s="90"/>
    </row>
    <row r="717853" spans="68:68" customFormat="1">
      <c r="BP717853" s="90"/>
    </row>
    <row r="717854" spans="68:68" customFormat="1">
      <c r="BP717854" s="90"/>
    </row>
    <row r="717855" spans="68:68" customFormat="1">
      <c r="BP717855" s="90"/>
    </row>
    <row r="717856" spans="68:68" customFormat="1">
      <c r="BP717856" s="90"/>
    </row>
    <row r="717857" spans="68:68" customFormat="1">
      <c r="BP717857" s="90"/>
    </row>
    <row r="717858" spans="68:68" customFormat="1">
      <c r="BP717858" s="90"/>
    </row>
    <row r="717859" spans="68:68" customFormat="1">
      <c r="BP717859" s="90"/>
    </row>
    <row r="717860" spans="68:68" customFormat="1">
      <c r="BP717860" s="90"/>
    </row>
    <row r="717861" spans="68:68" customFormat="1">
      <c r="BP717861" s="90"/>
    </row>
    <row r="717862" spans="68:68" customFormat="1">
      <c r="BP717862" s="90"/>
    </row>
    <row r="717863" spans="68:68" customFormat="1">
      <c r="BP717863" s="90"/>
    </row>
    <row r="717864" spans="68:68" customFormat="1">
      <c r="BP717864" s="90"/>
    </row>
    <row r="717865" spans="68:68" customFormat="1">
      <c r="BP717865" s="90"/>
    </row>
    <row r="717866" spans="68:68" customFormat="1">
      <c r="BP717866" s="90"/>
    </row>
    <row r="717867" spans="68:68" customFormat="1">
      <c r="BP717867" s="90"/>
    </row>
    <row r="717868" spans="68:68" customFormat="1">
      <c r="BP717868" s="90"/>
    </row>
    <row r="717869" spans="68:68" customFormat="1">
      <c r="BP717869" s="90"/>
    </row>
    <row r="717870" spans="68:68" customFormat="1">
      <c r="BP717870" s="90"/>
    </row>
    <row r="717871" spans="68:68" customFormat="1">
      <c r="BP717871" s="90"/>
    </row>
    <row r="717872" spans="68:68" customFormat="1">
      <c r="BP717872" s="90"/>
    </row>
    <row r="717873" spans="68:68" customFormat="1">
      <c r="BP717873" s="90"/>
    </row>
    <row r="717874" spans="68:68" customFormat="1">
      <c r="BP717874" s="90"/>
    </row>
    <row r="717875" spans="68:68" customFormat="1">
      <c r="BP717875" s="90"/>
    </row>
    <row r="717876" spans="68:68" customFormat="1">
      <c r="BP717876" s="90"/>
    </row>
    <row r="717877" spans="68:68" customFormat="1">
      <c r="BP717877" s="90"/>
    </row>
    <row r="717878" spans="68:68" customFormat="1">
      <c r="BP717878" s="90"/>
    </row>
    <row r="717879" spans="68:68" customFormat="1">
      <c r="BP717879" s="90"/>
    </row>
    <row r="717880" spans="68:68" customFormat="1">
      <c r="BP717880" s="90"/>
    </row>
    <row r="717881" spans="68:68" customFormat="1">
      <c r="BP717881" s="90"/>
    </row>
    <row r="717882" spans="68:68" customFormat="1">
      <c r="BP717882" s="90"/>
    </row>
    <row r="717883" spans="68:68" customFormat="1">
      <c r="BP717883" s="90"/>
    </row>
    <row r="717884" spans="68:68" customFormat="1">
      <c r="BP717884" s="90"/>
    </row>
    <row r="717885" spans="68:68" customFormat="1">
      <c r="BP717885" s="90"/>
    </row>
    <row r="717886" spans="68:68" customFormat="1">
      <c r="BP717886" s="90"/>
    </row>
    <row r="717887" spans="68:68" customFormat="1">
      <c r="BP717887" s="90"/>
    </row>
    <row r="717888" spans="68:68" customFormat="1">
      <c r="BP717888" s="90"/>
    </row>
    <row r="717889" spans="68:68" customFormat="1">
      <c r="BP717889" s="90"/>
    </row>
    <row r="717890" spans="68:68" customFormat="1">
      <c r="BP717890" s="90"/>
    </row>
    <row r="717891" spans="68:68" customFormat="1">
      <c r="BP717891" s="90"/>
    </row>
    <row r="717892" spans="68:68" customFormat="1">
      <c r="BP717892" s="90"/>
    </row>
    <row r="717893" spans="68:68" customFormat="1">
      <c r="BP717893" s="90"/>
    </row>
    <row r="717894" spans="68:68" customFormat="1">
      <c r="BP717894" s="90"/>
    </row>
    <row r="717895" spans="68:68" customFormat="1">
      <c r="BP717895" s="90"/>
    </row>
    <row r="717896" spans="68:68" customFormat="1">
      <c r="BP717896" s="90"/>
    </row>
    <row r="717897" spans="68:68" customFormat="1">
      <c r="BP717897" s="90"/>
    </row>
    <row r="717898" spans="68:68" customFormat="1">
      <c r="BP717898" s="90"/>
    </row>
    <row r="717899" spans="68:68" customFormat="1">
      <c r="BP717899" s="90"/>
    </row>
    <row r="717900" spans="68:68" customFormat="1">
      <c r="BP717900" s="90"/>
    </row>
    <row r="717901" spans="68:68" customFormat="1">
      <c r="BP717901" s="90"/>
    </row>
    <row r="717902" spans="68:68" customFormat="1">
      <c r="BP717902" s="90"/>
    </row>
    <row r="717903" spans="68:68" customFormat="1">
      <c r="BP717903" s="90"/>
    </row>
    <row r="717904" spans="68:68" customFormat="1">
      <c r="BP717904" s="90"/>
    </row>
    <row r="717905" spans="68:68" customFormat="1">
      <c r="BP717905" s="90"/>
    </row>
    <row r="717906" spans="68:68" customFormat="1">
      <c r="BP717906" s="90"/>
    </row>
    <row r="717907" spans="68:68" customFormat="1">
      <c r="BP717907" s="90"/>
    </row>
    <row r="717908" spans="68:68" customFormat="1">
      <c r="BP717908" s="90"/>
    </row>
    <row r="717909" spans="68:68" customFormat="1">
      <c r="BP717909" s="90"/>
    </row>
    <row r="717910" spans="68:68" customFormat="1">
      <c r="BP717910" s="90"/>
    </row>
    <row r="717911" spans="68:68" customFormat="1">
      <c r="BP717911" s="90"/>
    </row>
    <row r="717912" spans="68:68" customFormat="1">
      <c r="BP717912" s="90"/>
    </row>
    <row r="717913" spans="68:68" customFormat="1">
      <c r="BP717913" s="90"/>
    </row>
    <row r="717914" spans="68:68" customFormat="1">
      <c r="BP717914" s="90"/>
    </row>
    <row r="717915" spans="68:68" customFormat="1">
      <c r="BP717915" s="90"/>
    </row>
    <row r="717916" spans="68:68" customFormat="1">
      <c r="BP717916" s="90"/>
    </row>
    <row r="717917" spans="68:68" customFormat="1">
      <c r="BP717917" s="90"/>
    </row>
    <row r="717918" spans="68:68" customFormat="1">
      <c r="BP717918" s="90"/>
    </row>
    <row r="717919" spans="68:68" customFormat="1">
      <c r="BP717919" s="90"/>
    </row>
    <row r="717920" spans="68:68" customFormat="1">
      <c r="BP717920" s="90"/>
    </row>
    <row r="717921" spans="68:68" customFormat="1">
      <c r="BP717921" s="90"/>
    </row>
    <row r="717922" spans="68:68" customFormat="1">
      <c r="BP717922" s="90"/>
    </row>
    <row r="717923" spans="68:68" customFormat="1">
      <c r="BP717923" s="90"/>
    </row>
    <row r="717924" spans="68:68" customFormat="1">
      <c r="BP717924" s="90"/>
    </row>
    <row r="717925" spans="68:68" customFormat="1">
      <c r="BP717925" s="90"/>
    </row>
    <row r="717926" spans="68:68" customFormat="1">
      <c r="BP717926" s="90"/>
    </row>
    <row r="717927" spans="68:68" customFormat="1">
      <c r="BP717927" s="90"/>
    </row>
    <row r="717928" spans="68:68" customFormat="1">
      <c r="BP717928" s="90"/>
    </row>
    <row r="717929" spans="68:68" customFormat="1">
      <c r="BP717929" s="90"/>
    </row>
    <row r="717930" spans="68:68" customFormat="1">
      <c r="BP717930" s="90"/>
    </row>
    <row r="717931" spans="68:68" customFormat="1">
      <c r="BP717931" s="90"/>
    </row>
    <row r="717932" spans="68:68" customFormat="1">
      <c r="BP717932" s="90"/>
    </row>
    <row r="717933" spans="68:68" customFormat="1">
      <c r="BP717933" s="90"/>
    </row>
    <row r="717934" spans="68:68" customFormat="1">
      <c r="BP717934" s="90"/>
    </row>
    <row r="717935" spans="68:68" customFormat="1">
      <c r="BP717935" s="90"/>
    </row>
    <row r="717936" spans="68:68" customFormat="1">
      <c r="BP717936" s="90"/>
    </row>
    <row r="717937" spans="68:68" customFormat="1">
      <c r="BP717937" s="90"/>
    </row>
    <row r="717938" spans="68:68" customFormat="1">
      <c r="BP717938" s="90"/>
    </row>
    <row r="717939" spans="68:68" customFormat="1">
      <c r="BP717939" s="90"/>
    </row>
    <row r="717940" spans="68:68" customFormat="1">
      <c r="BP717940" s="90"/>
    </row>
    <row r="717941" spans="68:68" customFormat="1">
      <c r="BP717941" s="90"/>
    </row>
    <row r="717942" spans="68:68" customFormat="1">
      <c r="BP717942" s="90"/>
    </row>
    <row r="717943" spans="68:68" customFormat="1">
      <c r="BP717943" s="90"/>
    </row>
    <row r="717944" spans="68:68" customFormat="1">
      <c r="BP717944" s="90"/>
    </row>
    <row r="717945" spans="68:68" customFormat="1">
      <c r="BP717945" s="90"/>
    </row>
    <row r="717946" spans="68:68" customFormat="1">
      <c r="BP717946" s="90"/>
    </row>
    <row r="717947" spans="68:68" customFormat="1">
      <c r="BP717947" s="90"/>
    </row>
    <row r="717948" spans="68:68" customFormat="1">
      <c r="BP717948" s="90"/>
    </row>
    <row r="717949" spans="68:68" customFormat="1">
      <c r="BP717949" s="90"/>
    </row>
    <row r="717950" spans="68:68" customFormat="1">
      <c r="BP717950" s="90"/>
    </row>
    <row r="717951" spans="68:68" customFormat="1">
      <c r="BP717951" s="90"/>
    </row>
    <row r="717952" spans="68:68" customFormat="1">
      <c r="BP717952" s="90"/>
    </row>
    <row r="717953" spans="68:68" customFormat="1">
      <c r="BP717953" s="90"/>
    </row>
    <row r="717954" spans="68:68" customFormat="1">
      <c r="BP717954" s="90"/>
    </row>
    <row r="717955" spans="68:68" customFormat="1">
      <c r="BP717955" s="90"/>
    </row>
    <row r="717956" spans="68:68" customFormat="1">
      <c r="BP717956" s="90"/>
    </row>
    <row r="717957" spans="68:68" customFormat="1">
      <c r="BP717957" s="90"/>
    </row>
    <row r="717958" spans="68:68" customFormat="1">
      <c r="BP717958" s="90"/>
    </row>
    <row r="717959" spans="68:68" customFormat="1">
      <c r="BP717959" s="90"/>
    </row>
    <row r="717960" spans="68:68" customFormat="1">
      <c r="BP717960" s="90"/>
    </row>
    <row r="717961" spans="68:68" customFormat="1">
      <c r="BP717961" s="90"/>
    </row>
    <row r="717962" spans="68:68" customFormat="1">
      <c r="BP717962" s="90"/>
    </row>
    <row r="717963" spans="68:68" customFormat="1">
      <c r="BP717963" s="90"/>
    </row>
    <row r="717964" spans="68:68" customFormat="1">
      <c r="BP717964" s="90"/>
    </row>
    <row r="717965" spans="68:68" customFormat="1">
      <c r="BP717965" s="90"/>
    </row>
    <row r="717966" spans="68:68" customFormat="1">
      <c r="BP717966" s="90"/>
    </row>
    <row r="717967" spans="68:68" customFormat="1">
      <c r="BP717967" s="90"/>
    </row>
    <row r="717968" spans="68:68" customFormat="1">
      <c r="BP717968" s="90"/>
    </row>
    <row r="717969" spans="68:68" customFormat="1">
      <c r="BP717969" s="90"/>
    </row>
    <row r="717970" spans="68:68" customFormat="1">
      <c r="BP717970" s="90"/>
    </row>
    <row r="717971" spans="68:68" customFormat="1">
      <c r="BP717971" s="90"/>
    </row>
    <row r="717972" spans="68:68" customFormat="1">
      <c r="BP717972" s="90"/>
    </row>
    <row r="717973" spans="68:68" customFormat="1">
      <c r="BP717973" s="90"/>
    </row>
    <row r="717974" spans="68:68" customFormat="1">
      <c r="BP717974" s="90"/>
    </row>
    <row r="717975" spans="68:68" customFormat="1">
      <c r="BP717975" s="90"/>
    </row>
    <row r="717976" spans="68:68" customFormat="1">
      <c r="BP717976" s="90"/>
    </row>
    <row r="717977" spans="68:68" customFormat="1">
      <c r="BP717977" s="90"/>
    </row>
    <row r="717978" spans="68:68" customFormat="1">
      <c r="BP717978" s="90"/>
    </row>
    <row r="717979" spans="68:68" customFormat="1">
      <c r="BP717979" s="90"/>
    </row>
    <row r="717980" spans="68:68" customFormat="1">
      <c r="BP717980" s="90"/>
    </row>
    <row r="717981" spans="68:68" customFormat="1">
      <c r="BP717981" s="90"/>
    </row>
    <row r="717982" spans="68:68" customFormat="1">
      <c r="BP717982" s="90"/>
    </row>
    <row r="717983" spans="68:68" customFormat="1">
      <c r="BP717983" s="90"/>
    </row>
    <row r="717984" spans="68:68" customFormat="1">
      <c r="BP717984" s="90"/>
    </row>
    <row r="717985" spans="68:68" customFormat="1">
      <c r="BP717985" s="90"/>
    </row>
    <row r="717986" spans="68:68" customFormat="1">
      <c r="BP717986" s="90"/>
    </row>
    <row r="717987" spans="68:68" customFormat="1">
      <c r="BP717987" s="90"/>
    </row>
    <row r="717988" spans="68:68" customFormat="1">
      <c r="BP717988" s="90"/>
    </row>
    <row r="717989" spans="68:68" customFormat="1">
      <c r="BP717989" s="90"/>
    </row>
    <row r="717990" spans="68:68" customFormat="1">
      <c r="BP717990" s="90"/>
    </row>
    <row r="717991" spans="68:68" customFormat="1">
      <c r="BP717991" s="90"/>
    </row>
    <row r="717992" spans="68:68" customFormat="1">
      <c r="BP717992" s="90"/>
    </row>
    <row r="717993" spans="68:68" customFormat="1">
      <c r="BP717993" s="90"/>
    </row>
    <row r="717994" spans="68:68" customFormat="1">
      <c r="BP717994" s="90"/>
    </row>
    <row r="717995" spans="68:68" customFormat="1">
      <c r="BP717995" s="90"/>
    </row>
    <row r="717996" spans="68:68" customFormat="1">
      <c r="BP717996" s="90"/>
    </row>
    <row r="717997" spans="68:68" customFormat="1">
      <c r="BP717997" s="90"/>
    </row>
    <row r="717998" spans="68:68" customFormat="1">
      <c r="BP717998" s="90"/>
    </row>
    <row r="717999" spans="68:68" customFormat="1">
      <c r="BP717999" s="90"/>
    </row>
    <row r="718000" spans="68:68" customFormat="1">
      <c r="BP718000" s="90"/>
    </row>
    <row r="718001" spans="68:68" customFormat="1">
      <c r="BP718001" s="90"/>
    </row>
    <row r="718002" spans="68:68" customFormat="1">
      <c r="BP718002" s="90"/>
    </row>
    <row r="718003" spans="68:68" customFormat="1">
      <c r="BP718003" s="90"/>
    </row>
    <row r="718004" spans="68:68" customFormat="1">
      <c r="BP718004" s="90"/>
    </row>
    <row r="718005" spans="68:68" customFormat="1">
      <c r="BP718005" s="90"/>
    </row>
    <row r="718006" spans="68:68" customFormat="1">
      <c r="BP718006" s="90"/>
    </row>
    <row r="718007" spans="68:68" customFormat="1">
      <c r="BP718007" s="90"/>
    </row>
    <row r="718008" spans="68:68" customFormat="1">
      <c r="BP718008" s="90"/>
    </row>
    <row r="718009" spans="68:68" customFormat="1">
      <c r="BP718009" s="90"/>
    </row>
    <row r="718010" spans="68:68" customFormat="1">
      <c r="BP718010" s="90"/>
    </row>
    <row r="718011" spans="68:68" customFormat="1">
      <c r="BP718011" s="90"/>
    </row>
    <row r="718012" spans="68:68" customFormat="1">
      <c r="BP718012" s="90"/>
    </row>
    <row r="718013" spans="68:68" customFormat="1">
      <c r="BP718013" s="90"/>
    </row>
    <row r="718014" spans="68:68" customFormat="1">
      <c r="BP718014" s="90"/>
    </row>
    <row r="718015" spans="68:68" customFormat="1">
      <c r="BP718015" s="90"/>
    </row>
    <row r="718016" spans="68:68" customFormat="1">
      <c r="BP718016" s="90"/>
    </row>
    <row r="718017" spans="68:68" customFormat="1">
      <c r="BP718017" s="90"/>
    </row>
    <row r="718018" spans="68:68" customFormat="1">
      <c r="BP718018" s="90"/>
    </row>
    <row r="718019" spans="68:68" customFormat="1">
      <c r="BP718019" s="90"/>
    </row>
    <row r="718020" spans="68:68" customFormat="1">
      <c r="BP718020" s="90"/>
    </row>
    <row r="718021" spans="68:68" customFormat="1">
      <c r="BP718021" s="90"/>
    </row>
    <row r="718022" spans="68:68" customFormat="1">
      <c r="BP718022" s="90"/>
    </row>
    <row r="718023" spans="68:68" customFormat="1">
      <c r="BP718023" s="90"/>
    </row>
    <row r="718024" spans="68:68" customFormat="1">
      <c r="BP718024" s="90"/>
    </row>
    <row r="718025" spans="68:68" customFormat="1">
      <c r="BP718025" s="90"/>
    </row>
    <row r="718026" spans="68:68" customFormat="1">
      <c r="BP718026" s="90"/>
    </row>
    <row r="718027" spans="68:68" customFormat="1">
      <c r="BP718027" s="90"/>
    </row>
    <row r="718028" spans="68:68" customFormat="1">
      <c r="BP718028" s="90"/>
    </row>
    <row r="718029" spans="68:68" customFormat="1">
      <c r="BP718029" s="90"/>
    </row>
    <row r="718030" spans="68:68" customFormat="1">
      <c r="BP718030" s="90"/>
    </row>
    <row r="718031" spans="68:68" customFormat="1">
      <c r="BP718031" s="90"/>
    </row>
    <row r="718032" spans="68:68" customFormat="1">
      <c r="BP718032" s="90"/>
    </row>
    <row r="718033" spans="68:68" customFormat="1">
      <c r="BP718033" s="90"/>
    </row>
    <row r="718034" spans="68:68" customFormat="1">
      <c r="BP718034" s="90"/>
    </row>
    <row r="718035" spans="68:68" customFormat="1">
      <c r="BP718035" s="90"/>
    </row>
    <row r="718036" spans="68:68" customFormat="1">
      <c r="BP718036" s="90"/>
    </row>
    <row r="718037" spans="68:68" customFormat="1">
      <c r="BP718037" s="90"/>
    </row>
    <row r="718038" spans="68:68" customFormat="1">
      <c r="BP718038" s="90"/>
    </row>
    <row r="718039" spans="68:68" customFormat="1">
      <c r="BP718039" s="90"/>
    </row>
    <row r="718040" spans="68:68" customFormat="1">
      <c r="BP718040" s="90"/>
    </row>
    <row r="718041" spans="68:68" customFormat="1">
      <c r="BP718041" s="90"/>
    </row>
    <row r="718042" spans="68:68" customFormat="1">
      <c r="BP718042" s="90"/>
    </row>
    <row r="718043" spans="68:68" customFormat="1">
      <c r="BP718043" s="90"/>
    </row>
    <row r="718044" spans="68:68" customFormat="1">
      <c r="BP718044" s="90"/>
    </row>
    <row r="718045" spans="68:68" customFormat="1">
      <c r="BP718045" s="90"/>
    </row>
    <row r="718046" spans="68:68" customFormat="1">
      <c r="BP718046" s="90"/>
    </row>
    <row r="718047" spans="68:68" customFormat="1">
      <c r="BP718047" s="90"/>
    </row>
    <row r="718048" spans="68:68" customFormat="1">
      <c r="BP718048" s="90"/>
    </row>
    <row r="718049" spans="68:68" customFormat="1">
      <c r="BP718049" s="90"/>
    </row>
    <row r="718050" spans="68:68" customFormat="1">
      <c r="BP718050" s="90"/>
    </row>
    <row r="718051" spans="68:68" customFormat="1">
      <c r="BP718051" s="90"/>
    </row>
    <row r="718052" spans="68:68" customFormat="1">
      <c r="BP718052" s="90"/>
    </row>
    <row r="718053" spans="68:68" customFormat="1">
      <c r="BP718053" s="90"/>
    </row>
    <row r="718054" spans="68:68" customFormat="1">
      <c r="BP718054" s="90"/>
    </row>
    <row r="718055" spans="68:68" customFormat="1">
      <c r="BP718055" s="90"/>
    </row>
    <row r="718056" spans="68:68" customFormat="1">
      <c r="BP718056" s="90"/>
    </row>
    <row r="718057" spans="68:68" customFormat="1">
      <c r="BP718057" s="90"/>
    </row>
    <row r="718058" spans="68:68" customFormat="1">
      <c r="BP718058" s="90"/>
    </row>
    <row r="718059" spans="68:68" customFormat="1">
      <c r="BP718059" s="90"/>
    </row>
    <row r="718060" spans="68:68" customFormat="1">
      <c r="BP718060" s="90"/>
    </row>
    <row r="718061" spans="68:68" customFormat="1">
      <c r="BP718061" s="90"/>
    </row>
    <row r="718062" spans="68:68" customFormat="1">
      <c r="BP718062" s="90"/>
    </row>
    <row r="718063" spans="68:68" customFormat="1">
      <c r="BP718063" s="90"/>
    </row>
    <row r="718064" spans="68:68" customFormat="1">
      <c r="BP718064" s="90"/>
    </row>
    <row r="718065" spans="68:68" customFormat="1">
      <c r="BP718065" s="90"/>
    </row>
    <row r="718066" spans="68:68" customFormat="1">
      <c r="BP718066" s="90"/>
    </row>
    <row r="718067" spans="68:68" customFormat="1">
      <c r="BP718067" s="90"/>
    </row>
    <row r="718068" spans="68:68" customFormat="1">
      <c r="BP718068" s="90"/>
    </row>
    <row r="718069" spans="68:68" customFormat="1">
      <c r="BP718069" s="90"/>
    </row>
    <row r="718070" spans="68:68" customFormat="1">
      <c r="BP718070" s="90"/>
    </row>
    <row r="718071" spans="68:68" customFormat="1">
      <c r="BP718071" s="90"/>
    </row>
    <row r="718072" spans="68:68" customFormat="1">
      <c r="BP718072" s="90"/>
    </row>
    <row r="718073" spans="68:68" customFormat="1">
      <c r="BP718073" s="90"/>
    </row>
    <row r="718074" spans="68:68" customFormat="1">
      <c r="BP718074" s="90"/>
    </row>
    <row r="718075" spans="68:68" customFormat="1">
      <c r="BP718075" s="90"/>
    </row>
    <row r="718076" spans="68:68" customFormat="1">
      <c r="BP718076" s="90"/>
    </row>
    <row r="718077" spans="68:68" customFormat="1">
      <c r="BP718077" s="90"/>
    </row>
    <row r="718078" spans="68:68" customFormat="1">
      <c r="BP718078" s="90"/>
    </row>
    <row r="718079" spans="68:68" customFormat="1">
      <c r="BP718079" s="90"/>
    </row>
    <row r="718080" spans="68:68" customFormat="1">
      <c r="BP718080" s="90"/>
    </row>
    <row r="718081" spans="68:68" customFormat="1">
      <c r="BP718081" s="90"/>
    </row>
    <row r="718082" spans="68:68" customFormat="1">
      <c r="BP718082" s="90"/>
    </row>
    <row r="718083" spans="68:68" customFormat="1">
      <c r="BP718083" s="90"/>
    </row>
    <row r="718084" spans="68:68" customFormat="1">
      <c r="BP718084" s="90"/>
    </row>
    <row r="718085" spans="68:68" customFormat="1">
      <c r="BP718085" s="90"/>
    </row>
    <row r="718086" spans="68:68" customFormat="1">
      <c r="BP718086" s="90"/>
    </row>
    <row r="718087" spans="68:68" customFormat="1">
      <c r="BP718087" s="90"/>
    </row>
    <row r="718088" spans="68:68" customFormat="1">
      <c r="BP718088" s="90"/>
    </row>
    <row r="718089" spans="68:68" customFormat="1">
      <c r="BP718089" s="90"/>
    </row>
    <row r="718090" spans="68:68" customFormat="1">
      <c r="BP718090" s="90"/>
    </row>
    <row r="718091" spans="68:68" customFormat="1">
      <c r="BP718091" s="90"/>
    </row>
    <row r="718092" spans="68:68" customFormat="1">
      <c r="BP718092" s="90"/>
    </row>
    <row r="718093" spans="68:68" customFormat="1">
      <c r="BP718093" s="90"/>
    </row>
    <row r="718094" spans="68:68" customFormat="1">
      <c r="BP718094" s="90"/>
    </row>
    <row r="718095" spans="68:68" customFormat="1">
      <c r="BP718095" s="90"/>
    </row>
    <row r="718096" spans="68:68" customFormat="1">
      <c r="BP718096" s="90"/>
    </row>
    <row r="718097" spans="68:68" customFormat="1">
      <c r="BP718097" s="90"/>
    </row>
    <row r="718098" spans="68:68" customFormat="1">
      <c r="BP718098" s="90"/>
    </row>
    <row r="718099" spans="68:68" customFormat="1">
      <c r="BP718099" s="90"/>
    </row>
    <row r="718100" spans="68:68" customFormat="1">
      <c r="BP718100" s="90"/>
    </row>
    <row r="718101" spans="68:68" customFormat="1">
      <c r="BP718101" s="90"/>
    </row>
    <row r="718102" spans="68:68" customFormat="1">
      <c r="BP718102" s="90"/>
    </row>
    <row r="718103" spans="68:68" customFormat="1">
      <c r="BP718103" s="90"/>
    </row>
    <row r="718104" spans="68:68" customFormat="1">
      <c r="BP718104" s="90"/>
    </row>
    <row r="718105" spans="68:68" customFormat="1">
      <c r="BP718105" s="90"/>
    </row>
    <row r="718106" spans="68:68" customFormat="1">
      <c r="BP718106" s="90"/>
    </row>
    <row r="718107" spans="68:68" customFormat="1">
      <c r="BP718107" s="90"/>
    </row>
    <row r="718108" spans="68:68" customFormat="1">
      <c r="BP718108" s="90"/>
    </row>
    <row r="718109" spans="68:68" customFormat="1">
      <c r="BP718109" s="90"/>
    </row>
    <row r="718110" spans="68:68" customFormat="1">
      <c r="BP718110" s="90"/>
    </row>
    <row r="718111" spans="68:68" customFormat="1">
      <c r="BP718111" s="90"/>
    </row>
    <row r="718112" spans="68:68" customFormat="1">
      <c r="BP718112" s="90"/>
    </row>
    <row r="718113" spans="68:68" customFormat="1">
      <c r="BP718113" s="90"/>
    </row>
    <row r="718114" spans="68:68" customFormat="1">
      <c r="BP718114" s="90"/>
    </row>
    <row r="718115" spans="68:68" customFormat="1">
      <c r="BP718115" s="90"/>
    </row>
    <row r="718116" spans="68:68" customFormat="1">
      <c r="BP718116" s="90"/>
    </row>
    <row r="718117" spans="68:68" customFormat="1">
      <c r="BP718117" s="90"/>
    </row>
    <row r="718118" spans="68:68" customFormat="1">
      <c r="BP718118" s="90"/>
    </row>
    <row r="718119" spans="68:68" customFormat="1">
      <c r="BP718119" s="90"/>
    </row>
    <row r="718120" spans="68:68" customFormat="1">
      <c r="BP718120" s="90"/>
    </row>
    <row r="718121" spans="68:68" customFormat="1">
      <c r="BP718121" s="90"/>
    </row>
    <row r="718122" spans="68:68" customFormat="1">
      <c r="BP718122" s="90"/>
    </row>
    <row r="718123" spans="68:68" customFormat="1">
      <c r="BP718123" s="90"/>
    </row>
    <row r="718124" spans="68:68" customFormat="1">
      <c r="BP718124" s="90"/>
    </row>
    <row r="718125" spans="68:68" customFormat="1">
      <c r="BP718125" s="90"/>
    </row>
    <row r="718126" spans="68:68" customFormat="1">
      <c r="BP718126" s="90"/>
    </row>
    <row r="718127" spans="68:68" customFormat="1">
      <c r="BP718127" s="90"/>
    </row>
    <row r="718128" spans="68:68" customFormat="1">
      <c r="BP718128" s="90"/>
    </row>
    <row r="718129" spans="68:68" customFormat="1">
      <c r="BP718129" s="90"/>
    </row>
    <row r="718130" spans="68:68" customFormat="1">
      <c r="BP718130" s="90"/>
    </row>
    <row r="718131" spans="68:68" customFormat="1">
      <c r="BP718131" s="90"/>
    </row>
    <row r="718132" spans="68:68" customFormat="1">
      <c r="BP718132" s="90"/>
    </row>
    <row r="718133" spans="68:68" customFormat="1">
      <c r="BP718133" s="90"/>
    </row>
    <row r="718134" spans="68:68" customFormat="1">
      <c r="BP718134" s="90"/>
    </row>
    <row r="718135" spans="68:68" customFormat="1">
      <c r="BP718135" s="90"/>
    </row>
    <row r="718136" spans="68:68" customFormat="1">
      <c r="BP718136" s="90"/>
    </row>
    <row r="718137" spans="68:68" customFormat="1">
      <c r="BP718137" s="90"/>
    </row>
    <row r="718138" spans="68:68" customFormat="1">
      <c r="BP718138" s="90"/>
    </row>
    <row r="718139" spans="68:68" customFormat="1">
      <c r="BP718139" s="90"/>
    </row>
    <row r="718140" spans="68:68" customFormat="1">
      <c r="BP718140" s="90"/>
    </row>
    <row r="718141" spans="68:68" customFormat="1">
      <c r="BP718141" s="90"/>
    </row>
    <row r="718142" spans="68:68" customFormat="1">
      <c r="BP718142" s="90"/>
    </row>
    <row r="718143" spans="68:68" customFormat="1">
      <c r="BP718143" s="90"/>
    </row>
    <row r="718144" spans="68:68" customFormat="1">
      <c r="BP718144" s="90"/>
    </row>
    <row r="718145" spans="68:68" customFormat="1">
      <c r="BP718145" s="90"/>
    </row>
    <row r="718146" spans="68:68" customFormat="1">
      <c r="BP718146" s="90"/>
    </row>
    <row r="718147" spans="68:68" customFormat="1">
      <c r="BP718147" s="90"/>
    </row>
    <row r="718148" spans="68:68" customFormat="1">
      <c r="BP718148" s="90"/>
    </row>
    <row r="718149" spans="68:68" customFormat="1">
      <c r="BP718149" s="90"/>
    </row>
    <row r="718150" spans="68:68" customFormat="1">
      <c r="BP718150" s="90"/>
    </row>
    <row r="718151" spans="68:68" customFormat="1">
      <c r="BP718151" s="90"/>
    </row>
    <row r="718152" spans="68:68" customFormat="1">
      <c r="BP718152" s="90"/>
    </row>
    <row r="718153" spans="68:68" customFormat="1">
      <c r="BP718153" s="90"/>
    </row>
    <row r="718154" spans="68:68" customFormat="1">
      <c r="BP718154" s="90"/>
    </row>
    <row r="718155" spans="68:68" customFormat="1">
      <c r="BP718155" s="90"/>
    </row>
    <row r="718156" spans="68:68" customFormat="1">
      <c r="BP718156" s="90"/>
    </row>
    <row r="718157" spans="68:68" customFormat="1">
      <c r="BP718157" s="90"/>
    </row>
    <row r="718158" spans="68:68" customFormat="1">
      <c r="BP718158" s="90"/>
    </row>
    <row r="718159" spans="68:68" customFormat="1">
      <c r="BP718159" s="90"/>
    </row>
    <row r="718160" spans="68:68" customFormat="1">
      <c r="BP718160" s="90"/>
    </row>
    <row r="718161" spans="68:68" customFormat="1">
      <c r="BP718161" s="90"/>
    </row>
    <row r="718162" spans="68:68" customFormat="1">
      <c r="BP718162" s="90"/>
    </row>
    <row r="718163" spans="68:68" customFormat="1">
      <c r="BP718163" s="90"/>
    </row>
    <row r="718164" spans="68:68" customFormat="1">
      <c r="BP718164" s="90"/>
    </row>
    <row r="718165" spans="68:68" customFormat="1">
      <c r="BP718165" s="90"/>
    </row>
    <row r="718166" spans="68:68" customFormat="1">
      <c r="BP718166" s="90"/>
    </row>
    <row r="718167" spans="68:68" customFormat="1">
      <c r="BP718167" s="90"/>
    </row>
    <row r="718168" spans="68:68" customFormat="1">
      <c r="BP718168" s="90"/>
    </row>
    <row r="718169" spans="68:68" customFormat="1">
      <c r="BP718169" s="90"/>
    </row>
    <row r="718170" spans="68:68" customFormat="1">
      <c r="BP718170" s="90"/>
    </row>
    <row r="718171" spans="68:68" customFormat="1">
      <c r="BP718171" s="90"/>
    </row>
    <row r="718172" spans="68:68" customFormat="1">
      <c r="BP718172" s="90"/>
    </row>
    <row r="718173" spans="68:68" customFormat="1">
      <c r="BP718173" s="90"/>
    </row>
    <row r="718174" spans="68:68" customFormat="1">
      <c r="BP718174" s="90"/>
    </row>
    <row r="718175" spans="68:68" customFormat="1">
      <c r="BP718175" s="90"/>
    </row>
    <row r="718176" spans="68:68" customFormat="1">
      <c r="BP718176" s="90"/>
    </row>
    <row r="718177" spans="68:68" customFormat="1">
      <c r="BP718177" s="90"/>
    </row>
    <row r="718178" spans="68:68" customFormat="1">
      <c r="BP718178" s="90"/>
    </row>
    <row r="718179" spans="68:68" customFormat="1">
      <c r="BP718179" s="90"/>
    </row>
    <row r="718180" spans="68:68" customFormat="1">
      <c r="BP718180" s="90"/>
    </row>
    <row r="718181" spans="68:68" customFormat="1">
      <c r="BP718181" s="90"/>
    </row>
    <row r="718182" spans="68:68" customFormat="1">
      <c r="BP718182" s="90"/>
    </row>
    <row r="718183" spans="68:68" customFormat="1">
      <c r="BP718183" s="90"/>
    </row>
    <row r="718184" spans="68:68" customFormat="1">
      <c r="BP718184" s="90"/>
    </row>
    <row r="718185" spans="68:68" customFormat="1">
      <c r="BP718185" s="90"/>
    </row>
    <row r="718186" spans="68:68" customFormat="1">
      <c r="BP718186" s="90"/>
    </row>
    <row r="718187" spans="68:68" customFormat="1">
      <c r="BP718187" s="90"/>
    </row>
    <row r="718188" spans="68:68" customFormat="1">
      <c r="BP718188" s="90"/>
    </row>
    <row r="718189" spans="68:68" customFormat="1">
      <c r="BP718189" s="90"/>
    </row>
    <row r="718190" spans="68:68" customFormat="1">
      <c r="BP718190" s="90"/>
    </row>
    <row r="718191" spans="68:68" customFormat="1">
      <c r="BP718191" s="90"/>
    </row>
    <row r="718192" spans="68:68" customFormat="1">
      <c r="BP718192" s="90"/>
    </row>
    <row r="718193" spans="68:68" customFormat="1">
      <c r="BP718193" s="90"/>
    </row>
    <row r="718194" spans="68:68" customFormat="1">
      <c r="BP718194" s="90"/>
    </row>
    <row r="718195" spans="68:68" customFormat="1">
      <c r="BP718195" s="90"/>
    </row>
    <row r="718196" spans="68:68" customFormat="1">
      <c r="BP718196" s="90"/>
    </row>
    <row r="718197" spans="68:68" customFormat="1">
      <c r="BP718197" s="90"/>
    </row>
    <row r="718198" spans="68:68" customFormat="1">
      <c r="BP718198" s="90"/>
    </row>
    <row r="718199" spans="68:68" customFormat="1">
      <c r="BP718199" s="90"/>
    </row>
    <row r="718200" spans="68:68" customFormat="1">
      <c r="BP718200" s="90"/>
    </row>
    <row r="718201" spans="68:68" customFormat="1">
      <c r="BP718201" s="90"/>
    </row>
    <row r="718202" spans="68:68" customFormat="1">
      <c r="BP718202" s="90"/>
    </row>
    <row r="718203" spans="68:68" customFormat="1">
      <c r="BP718203" s="90"/>
    </row>
    <row r="718204" spans="68:68" customFormat="1">
      <c r="BP718204" s="90"/>
    </row>
    <row r="718205" spans="68:68" customFormat="1">
      <c r="BP718205" s="90"/>
    </row>
    <row r="718206" spans="68:68" customFormat="1">
      <c r="BP718206" s="90"/>
    </row>
    <row r="718207" spans="68:68" customFormat="1">
      <c r="BP718207" s="90"/>
    </row>
    <row r="718208" spans="68:68" customFormat="1">
      <c r="BP718208" s="90"/>
    </row>
    <row r="718209" spans="68:68" customFormat="1">
      <c r="BP718209" s="90"/>
    </row>
    <row r="718210" spans="68:68" customFormat="1">
      <c r="BP718210" s="90"/>
    </row>
    <row r="718211" spans="68:68" customFormat="1">
      <c r="BP718211" s="90"/>
    </row>
    <row r="718212" spans="68:68" customFormat="1">
      <c r="BP718212" s="90"/>
    </row>
    <row r="718213" spans="68:68" customFormat="1">
      <c r="BP718213" s="90"/>
    </row>
    <row r="718214" spans="68:68" customFormat="1">
      <c r="BP718214" s="90"/>
    </row>
    <row r="718215" spans="68:68" customFormat="1">
      <c r="BP718215" s="90"/>
    </row>
    <row r="718216" spans="68:68" customFormat="1">
      <c r="BP718216" s="90"/>
    </row>
    <row r="718217" spans="68:68" customFormat="1">
      <c r="BP718217" s="90"/>
    </row>
    <row r="718218" spans="68:68" customFormat="1">
      <c r="BP718218" s="90"/>
    </row>
    <row r="718219" spans="68:68" customFormat="1">
      <c r="BP718219" s="90"/>
    </row>
    <row r="718220" spans="68:68" customFormat="1">
      <c r="BP718220" s="90"/>
    </row>
    <row r="718221" spans="68:68" customFormat="1">
      <c r="BP718221" s="90"/>
    </row>
    <row r="718222" spans="68:68" customFormat="1">
      <c r="BP718222" s="90"/>
    </row>
    <row r="718223" spans="68:68" customFormat="1">
      <c r="BP718223" s="90"/>
    </row>
    <row r="718224" spans="68:68" customFormat="1">
      <c r="BP718224" s="90"/>
    </row>
    <row r="718225" spans="68:68" customFormat="1">
      <c r="BP718225" s="90"/>
    </row>
    <row r="718226" spans="68:68" customFormat="1">
      <c r="BP718226" s="90"/>
    </row>
    <row r="718227" spans="68:68" customFormat="1">
      <c r="BP718227" s="90"/>
    </row>
    <row r="718228" spans="68:68" customFormat="1">
      <c r="BP718228" s="90"/>
    </row>
    <row r="718229" spans="68:68" customFormat="1">
      <c r="BP718229" s="90"/>
    </row>
    <row r="718230" spans="68:68" customFormat="1">
      <c r="BP718230" s="90"/>
    </row>
    <row r="718231" spans="68:68" customFormat="1">
      <c r="BP718231" s="90"/>
    </row>
    <row r="718232" spans="68:68" customFormat="1">
      <c r="BP718232" s="90"/>
    </row>
    <row r="718233" spans="68:68" customFormat="1">
      <c r="BP718233" s="90"/>
    </row>
    <row r="718234" spans="68:68" customFormat="1">
      <c r="BP718234" s="90"/>
    </row>
    <row r="718235" spans="68:68" customFormat="1">
      <c r="BP718235" s="90"/>
    </row>
    <row r="718236" spans="68:68" customFormat="1">
      <c r="BP718236" s="90"/>
    </row>
    <row r="718237" spans="68:68" customFormat="1">
      <c r="BP718237" s="90"/>
    </row>
    <row r="718238" spans="68:68" customFormat="1">
      <c r="BP718238" s="90"/>
    </row>
    <row r="718239" spans="68:68" customFormat="1">
      <c r="BP718239" s="90"/>
    </row>
    <row r="718240" spans="68:68" customFormat="1">
      <c r="BP718240" s="90"/>
    </row>
    <row r="718241" spans="68:68" customFormat="1">
      <c r="BP718241" s="90"/>
    </row>
    <row r="718242" spans="68:68" customFormat="1">
      <c r="BP718242" s="90"/>
    </row>
    <row r="718243" spans="68:68" customFormat="1">
      <c r="BP718243" s="90"/>
    </row>
    <row r="718244" spans="68:68" customFormat="1">
      <c r="BP718244" s="90"/>
    </row>
    <row r="718245" spans="68:68" customFormat="1">
      <c r="BP718245" s="90"/>
    </row>
    <row r="718246" spans="68:68" customFormat="1">
      <c r="BP718246" s="90"/>
    </row>
    <row r="718247" spans="68:68" customFormat="1">
      <c r="BP718247" s="90"/>
    </row>
    <row r="718248" spans="68:68" customFormat="1">
      <c r="BP718248" s="90"/>
    </row>
    <row r="718249" spans="68:68" customFormat="1">
      <c r="BP718249" s="90"/>
    </row>
    <row r="718250" spans="68:68" customFormat="1">
      <c r="BP718250" s="90"/>
    </row>
    <row r="718251" spans="68:68" customFormat="1">
      <c r="BP718251" s="90"/>
    </row>
    <row r="718252" spans="68:68" customFormat="1">
      <c r="BP718252" s="90"/>
    </row>
    <row r="718253" spans="68:68" customFormat="1">
      <c r="BP718253" s="90"/>
    </row>
    <row r="718254" spans="68:68" customFormat="1">
      <c r="BP718254" s="90"/>
    </row>
    <row r="718255" spans="68:68" customFormat="1">
      <c r="BP718255" s="90"/>
    </row>
    <row r="718256" spans="68:68" customFormat="1">
      <c r="BP718256" s="90"/>
    </row>
    <row r="718257" spans="68:68" customFormat="1">
      <c r="BP718257" s="90"/>
    </row>
    <row r="718258" spans="68:68" customFormat="1">
      <c r="BP718258" s="90"/>
    </row>
    <row r="718259" spans="68:68" customFormat="1">
      <c r="BP718259" s="90"/>
    </row>
    <row r="718260" spans="68:68" customFormat="1">
      <c r="BP718260" s="90"/>
    </row>
    <row r="718261" spans="68:68" customFormat="1">
      <c r="BP718261" s="90"/>
    </row>
    <row r="718262" spans="68:68" customFormat="1">
      <c r="BP718262" s="90"/>
    </row>
    <row r="718263" spans="68:68" customFormat="1">
      <c r="BP718263" s="90"/>
    </row>
    <row r="718264" spans="68:68" customFormat="1">
      <c r="BP718264" s="90"/>
    </row>
    <row r="718265" spans="68:68" customFormat="1">
      <c r="BP718265" s="90"/>
    </row>
    <row r="718266" spans="68:68" customFormat="1">
      <c r="BP718266" s="90"/>
    </row>
    <row r="718267" spans="68:68" customFormat="1">
      <c r="BP718267" s="90"/>
    </row>
    <row r="718268" spans="68:68" customFormat="1">
      <c r="BP718268" s="90"/>
    </row>
    <row r="718269" spans="68:68" customFormat="1">
      <c r="BP718269" s="90"/>
    </row>
    <row r="718270" spans="68:68" customFormat="1">
      <c r="BP718270" s="90"/>
    </row>
    <row r="718271" spans="68:68" customFormat="1">
      <c r="BP718271" s="90"/>
    </row>
    <row r="718272" spans="68:68" customFormat="1">
      <c r="BP718272" s="90"/>
    </row>
    <row r="718273" spans="68:68" customFormat="1">
      <c r="BP718273" s="90"/>
    </row>
    <row r="718274" spans="68:68" customFormat="1">
      <c r="BP718274" s="90"/>
    </row>
    <row r="718275" spans="68:68" customFormat="1">
      <c r="BP718275" s="90"/>
    </row>
    <row r="718276" spans="68:68" customFormat="1">
      <c r="BP718276" s="90"/>
    </row>
    <row r="718277" spans="68:68" customFormat="1">
      <c r="BP718277" s="90"/>
    </row>
    <row r="718278" spans="68:68" customFormat="1">
      <c r="BP718278" s="90"/>
    </row>
    <row r="718279" spans="68:68" customFormat="1">
      <c r="BP718279" s="90"/>
    </row>
    <row r="718280" spans="68:68" customFormat="1">
      <c r="BP718280" s="90"/>
    </row>
    <row r="718281" spans="68:68" customFormat="1">
      <c r="BP718281" s="90"/>
    </row>
    <row r="718282" spans="68:68" customFormat="1">
      <c r="BP718282" s="90"/>
    </row>
    <row r="718283" spans="68:68" customFormat="1">
      <c r="BP718283" s="90"/>
    </row>
    <row r="718284" spans="68:68" customFormat="1">
      <c r="BP718284" s="90"/>
    </row>
    <row r="718285" spans="68:68" customFormat="1">
      <c r="BP718285" s="90"/>
    </row>
    <row r="718286" spans="68:68" customFormat="1">
      <c r="BP718286" s="90"/>
    </row>
    <row r="718287" spans="68:68" customFormat="1">
      <c r="BP718287" s="90"/>
    </row>
    <row r="718288" spans="68:68" customFormat="1">
      <c r="BP718288" s="90"/>
    </row>
    <row r="718289" spans="68:68" customFormat="1">
      <c r="BP718289" s="90"/>
    </row>
    <row r="718290" spans="68:68" customFormat="1">
      <c r="BP718290" s="90"/>
    </row>
    <row r="718291" spans="68:68" customFormat="1">
      <c r="BP718291" s="90"/>
    </row>
    <row r="718292" spans="68:68" customFormat="1">
      <c r="BP718292" s="90"/>
    </row>
    <row r="718293" spans="68:68" customFormat="1">
      <c r="BP718293" s="90"/>
    </row>
    <row r="718294" spans="68:68" customFormat="1">
      <c r="BP718294" s="90"/>
    </row>
    <row r="718295" spans="68:68" customFormat="1">
      <c r="BP718295" s="90"/>
    </row>
    <row r="718296" spans="68:68" customFormat="1">
      <c r="BP718296" s="90"/>
    </row>
    <row r="718297" spans="68:68" customFormat="1">
      <c r="BP718297" s="90"/>
    </row>
    <row r="718298" spans="68:68" customFormat="1">
      <c r="BP718298" s="90"/>
    </row>
    <row r="718299" spans="68:68" customFormat="1">
      <c r="BP718299" s="90"/>
    </row>
    <row r="718300" spans="68:68" customFormat="1">
      <c r="BP718300" s="90"/>
    </row>
    <row r="718301" spans="68:68" customFormat="1">
      <c r="BP718301" s="90"/>
    </row>
    <row r="718302" spans="68:68" customFormat="1">
      <c r="BP718302" s="90"/>
    </row>
    <row r="718303" spans="68:68" customFormat="1">
      <c r="BP718303" s="90"/>
    </row>
    <row r="718304" spans="68:68" customFormat="1">
      <c r="BP718304" s="90"/>
    </row>
    <row r="718305" spans="68:68" customFormat="1">
      <c r="BP718305" s="90"/>
    </row>
    <row r="718306" spans="68:68" customFormat="1">
      <c r="BP718306" s="90"/>
    </row>
    <row r="718307" spans="68:68" customFormat="1">
      <c r="BP718307" s="90"/>
    </row>
    <row r="718308" spans="68:68" customFormat="1">
      <c r="BP718308" s="90"/>
    </row>
    <row r="718309" spans="68:68" customFormat="1">
      <c r="BP718309" s="90"/>
    </row>
    <row r="718310" spans="68:68" customFormat="1">
      <c r="BP718310" s="90"/>
    </row>
    <row r="718311" spans="68:68" customFormat="1">
      <c r="BP718311" s="90"/>
    </row>
    <row r="718312" spans="68:68" customFormat="1">
      <c r="BP718312" s="90"/>
    </row>
    <row r="718313" spans="68:68" customFormat="1">
      <c r="BP718313" s="90"/>
    </row>
    <row r="718314" spans="68:68" customFormat="1">
      <c r="BP718314" s="90"/>
    </row>
    <row r="718315" spans="68:68" customFormat="1">
      <c r="BP718315" s="90"/>
    </row>
    <row r="718316" spans="68:68" customFormat="1">
      <c r="BP718316" s="90"/>
    </row>
    <row r="718317" spans="68:68" customFormat="1">
      <c r="BP718317" s="90"/>
    </row>
    <row r="718318" spans="68:68" customFormat="1">
      <c r="BP718318" s="90"/>
    </row>
    <row r="718319" spans="68:68" customFormat="1">
      <c r="BP718319" s="90"/>
    </row>
    <row r="718320" spans="68:68" customFormat="1">
      <c r="BP718320" s="90"/>
    </row>
    <row r="718321" spans="68:68" customFormat="1">
      <c r="BP718321" s="90"/>
    </row>
    <row r="718322" spans="68:68" customFormat="1">
      <c r="BP718322" s="90"/>
    </row>
    <row r="718323" spans="68:68" customFormat="1">
      <c r="BP718323" s="90"/>
    </row>
    <row r="718324" spans="68:68" customFormat="1">
      <c r="BP718324" s="90"/>
    </row>
    <row r="718325" spans="68:68" customFormat="1">
      <c r="BP718325" s="90"/>
    </row>
    <row r="718326" spans="68:68" customFormat="1">
      <c r="BP718326" s="90"/>
    </row>
    <row r="718327" spans="68:68" customFormat="1">
      <c r="BP718327" s="90"/>
    </row>
    <row r="718328" spans="68:68" customFormat="1">
      <c r="BP718328" s="90"/>
    </row>
    <row r="718329" spans="68:68" customFormat="1">
      <c r="BP718329" s="90"/>
    </row>
    <row r="718330" spans="68:68" customFormat="1">
      <c r="BP718330" s="90"/>
    </row>
    <row r="718331" spans="68:68" customFormat="1">
      <c r="BP718331" s="90"/>
    </row>
    <row r="718332" spans="68:68" customFormat="1">
      <c r="BP718332" s="90"/>
    </row>
    <row r="718333" spans="68:68" customFormat="1">
      <c r="BP718333" s="90"/>
    </row>
    <row r="718334" spans="68:68" customFormat="1">
      <c r="BP718334" s="90"/>
    </row>
    <row r="718335" spans="68:68" customFormat="1">
      <c r="BP718335" s="90"/>
    </row>
    <row r="718336" spans="68:68" customFormat="1">
      <c r="BP718336" s="90"/>
    </row>
    <row r="718337" spans="68:68" customFormat="1">
      <c r="BP718337" s="90"/>
    </row>
    <row r="718338" spans="68:68" customFormat="1">
      <c r="BP718338" s="90"/>
    </row>
    <row r="718339" spans="68:68" customFormat="1">
      <c r="BP718339" s="90"/>
    </row>
    <row r="718340" spans="68:68" customFormat="1">
      <c r="BP718340" s="90"/>
    </row>
    <row r="718341" spans="68:68" customFormat="1">
      <c r="BP718341" s="90"/>
    </row>
    <row r="718342" spans="68:68" customFormat="1">
      <c r="BP718342" s="90"/>
    </row>
    <row r="718343" spans="68:68" customFormat="1">
      <c r="BP718343" s="90"/>
    </row>
    <row r="718344" spans="68:68" customFormat="1">
      <c r="BP718344" s="90"/>
    </row>
    <row r="718345" spans="68:68" customFormat="1">
      <c r="BP718345" s="90"/>
    </row>
    <row r="718346" spans="68:68" customFormat="1">
      <c r="BP718346" s="90"/>
    </row>
    <row r="718347" spans="68:68" customFormat="1">
      <c r="BP718347" s="90"/>
    </row>
    <row r="718348" spans="68:68" customFormat="1">
      <c r="BP718348" s="90"/>
    </row>
    <row r="718349" spans="68:68" customFormat="1">
      <c r="BP718349" s="90"/>
    </row>
    <row r="718350" spans="68:68" customFormat="1">
      <c r="BP718350" s="90"/>
    </row>
    <row r="718351" spans="68:68" customFormat="1">
      <c r="BP718351" s="90"/>
    </row>
    <row r="718352" spans="68:68" customFormat="1">
      <c r="BP718352" s="90"/>
    </row>
    <row r="718353" spans="68:68" customFormat="1">
      <c r="BP718353" s="90"/>
    </row>
    <row r="718354" spans="68:68" customFormat="1">
      <c r="BP718354" s="90"/>
    </row>
    <row r="718355" spans="68:68" customFormat="1">
      <c r="BP718355" s="90"/>
    </row>
    <row r="718356" spans="68:68" customFormat="1">
      <c r="BP718356" s="90"/>
    </row>
    <row r="718357" spans="68:68" customFormat="1">
      <c r="BP718357" s="90"/>
    </row>
    <row r="718358" spans="68:68" customFormat="1">
      <c r="BP718358" s="90"/>
    </row>
    <row r="718359" spans="68:68" customFormat="1">
      <c r="BP718359" s="90"/>
    </row>
    <row r="718360" spans="68:68" customFormat="1">
      <c r="BP718360" s="90"/>
    </row>
    <row r="718361" spans="68:68" customFormat="1">
      <c r="BP718361" s="90"/>
    </row>
    <row r="718362" spans="68:68" customFormat="1">
      <c r="BP718362" s="90"/>
    </row>
    <row r="718363" spans="68:68" customFormat="1">
      <c r="BP718363" s="90"/>
    </row>
    <row r="718364" spans="68:68" customFormat="1">
      <c r="BP718364" s="90"/>
    </row>
    <row r="718365" spans="68:68" customFormat="1">
      <c r="BP718365" s="90"/>
    </row>
    <row r="718366" spans="68:68" customFormat="1">
      <c r="BP718366" s="90"/>
    </row>
    <row r="718367" spans="68:68" customFormat="1">
      <c r="BP718367" s="90"/>
    </row>
    <row r="718368" spans="68:68" customFormat="1">
      <c r="BP718368" s="90"/>
    </row>
    <row r="718369" spans="68:68" customFormat="1">
      <c r="BP718369" s="90"/>
    </row>
    <row r="718370" spans="68:68" customFormat="1">
      <c r="BP718370" s="90"/>
    </row>
    <row r="718371" spans="68:68" customFormat="1">
      <c r="BP718371" s="90"/>
    </row>
    <row r="718372" spans="68:68" customFormat="1">
      <c r="BP718372" s="90"/>
    </row>
    <row r="718373" spans="68:68" customFormat="1">
      <c r="BP718373" s="90"/>
    </row>
    <row r="718374" spans="68:68" customFormat="1">
      <c r="BP718374" s="90"/>
    </row>
    <row r="718375" spans="68:68" customFormat="1">
      <c r="BP718375" s="90"/>
    </row>
    <row r="718376" spans="68:68" customFormat="1">
      <c r="BP718376" s="90"/>
    </row>
    <row r="718377" spans="68:68" customFormat="1">
      <c r="BP718377" s="90"/>
    </row>
    <row r="718378" spans="68:68" customFormat="1">
      <c r="BP718378" s="90"/>
    </row>
    <row r="718379" spans="68:68" customFormat="1">
      <c r="BP718379" s="90"/>
    </row>
    <row r="718380" spans="68:68" customFormat="1">
      <c r="BP718380" s="90"/>
    </row>
    <row r="718381" spans="68:68" customFormat="1">
      <c r="BP718381" s="90"/>
    </row>
    <row r="718382" spans="68:68" customFormat="1">
      <c r="BP718382" s="90"/>
    </row>
    <row r="718383" spans="68:68" customFormat="1">
      <c r="BP718383" s="90"/>
    </row>
    <row r="718384" spans="68:68" customFormat="1">
      <c r="BP718384" s="90"/>
    </row>
    <row r="718385" spans="68:68" customFormat="1">
      <c r="BP718385" s="90"/>
    </row>
    <row r="718386" spans="68:68" customFormat="1">
      <c r="BP718386" s="90"/>
    </row>
    <row r="718387" spans="68:68" customFormat="1">
      <c r="BP718387" s="90"/>
    </row>
    <row r="718388" spans="68:68" customFormat="1">
      <c r="BP718388" s="90"/>
    </row>
    <row r="718389" spans="68:68" customFormat="1">
      <c r="BP718389" s="90"/>
    </row>
    <row r="718390" spans="68:68" customFormat="1">
      <c r="BP718390" s="90"/>
    </row>
    <row r="718391" spans="68:68" customFormat="1">
      <c r="BP718391" s="90"/>
    </row>
    <row r="718392" spans="68:68" customFormat="1">
      <c r="BP718392" s="90"/>
    </row>
    <row r="718393" spans="68:68" customFormat="1">
      <c r="BP718393" s="90"/>
    </row>
    <row r="718394" spans="68:68" customFormat="1">
      <c r="BP718394" s="90"/>
    </row>
    <row r="718395" spans="68:68" customFormat="1">
      <c r="BP718395" s="90"/>
    </row>
    <row r="718396" spans="68:68" customFormat="1">
      <c r="BP718396" s="90"/>
    </row>
    <row r="718397" spans="68:68" customFormat="1">
      <c r="BP718397" s="90"/>
    </row>
    <row r="718398" spans="68:68" customFormat="1">
      <c r="BP718398" s="90"/>
    </row>
    <row r="718399" spans="68:68" customFormat="1">
      <c r="BP718399" s="90"/>
    </row>
    <row r="718400" spans="68:68" customFormat="1">
      <c r="BP718400" s="90"/>
    </row>
    <row r="718401" spans="68:68" customFormat="1">
      <c r="BP718401" s="90"/>
    </row>
    <row r="718402" spans="68:68" customFormat="1">
      <c r="BP718402" s="90"/>
    </row>
    <row r="718403" spans="68:68" customFormat="1">
      <c r="BP718403" s="90"/>
    </row>
    <row r="718404" spans="68:68" customFormat="1">
      <c r="BP718404" s="90"/>
    </row>
    <row r="718405" spans="68:68" customFormat="1">
      <c r="BP718405" s="90"/>
    </row>
    <row r="718406" spans="68:68" customFormat="1">
      <c r="BP718406" s="90"/>
    </row>
    <row r="718407" spans="68:68" customFormat="1">
      <c r="BP718407" s="90"/>
    </row>
    <row r="718408" spans="68:68" customFormat="1">
      <c r="BP718408" s="90"/>
    </row>
    <row r="718409" spans="68:68" customFormat="1">
      <c r="BP718409" s="90"/>
    </row>
    <row r="718410" spans="68:68" customFormat="1">
      <c r="BP718410" s="90"/>
    </row>
    <row r="718411" spans="68:68" customFormat="1">
      <c r="BP718411" s="90"/>
    </row>
    <row r="718412" spans="68:68" customFormat="1">
      <c r="BP718412" s="90"/>
    </row>
    <row r="718413" spans="68:68" customFormat="1">
      <c r="BP718413" s="90"/>
    </row>
    <row r="718414" spans="68:68" customFormat="1">
      <c r="BP718414" s="90"/>
    </row>
    <row r="718415" spans="68:68" customFormat="1">
      <c r="BP718415" s="90"/>
    </row>
    <row r="718416" spans="68:68" customFormat="1">
      <c r="BP718416" s="90"/>
    </row>
    <row r="718417" spans="68:68" customFormat="1">
      <c r="BP718417" s="90"/>
    </row>
    <row r="718418" spans="68:68" customFormat="1">
      <c r="BP718418" s="90"/>
    </row>
    <row r="718419" spans="68:68" customFormat="1">
      <c r="BP718419" s="90"/>
    </row>
    <row r="718420" spans="68:68" customFormat="1">
      <c r="BP718420" s="90"/>
    </row>
    <row r="718421" spans="68:68" customFormat="1">
      <c r="BP718421" s="90"/>
    </row>
    <row r="718422" spans="68:68" customFormat="1">
      <c r="BP718422" s="90"/>
    </row>
    <row r="718423" spans="68:68" customFormat="1">
      <c r="BP718423" s="90"/>
    </row>
    <row r="718424" spans="68:68" customFormat="1">
      <c r="BP718424" s="90"/>
    </row>
    <row r="718425" spans="68:68" customFormat="1">
      <c r="BP718425" s="90"/>
    </row>
    <row r="718426" spans="68:68" customFormat="1">
      <c r="BP718426" s="90"/>
    </row>
    <row r="718427" spans="68:68" customFormat="1">
      <c r="BP718427" s="90"/>
    </row>
    <row r="718428" spans="68:68" customFormat="1">
      <c r="BP718428" s="90"/>
    </row>
    <row r="718429" spans="68:68" customFormat="1">
      <c r="BP718429" s="90"/>
    </row>
    <row r="718430" spans="68:68" customFormat="1">
      <c r="BP718430" s="90"/>
    </row>
    <row r="718431" spans="68:68" customFormat="1">
      <c r="BP718431" s="90"/>
    </row>
    <row r="718432" spans="68:68" customFormat="1">
      <c r="BP718432" s="90"/>
    </row>
    <row r="718433" spans="68:68" customFormat="1">
      <c r="BP718433" s="90"/>
    </row>
    <row r="718434" spans="68:68" customFormat="1">
      <c r="BP718434" s="90"/>
    </row>
    <row r="718435" spans="68:68" customFormat="1">
      <c r="BP718435" s="90"/>
    </row>
    <row r="718436" spans="68:68" customFormat="1">
      <c r="BP718436" s="90"/>
    </row>
    <row r="718437" spans="68:68" customFormat="1">
      <c r="BP718437" s="90"/>
    </row>
    <row r="718438" spans="68:68" customFormat="1">
      <c r="BP718438" s="90"/>
    </row>
    <row r="718439" spans="68:68" customFormat="1">
      <c r="BP718439" s="90"/>
    </row>
    <row r="718440" spans="68:68" customFormat="1">
      <c r="BP718440" s="90"/>
    </row>
    <row r="718441" spans="68:68" customFormat="1">
      <c r="BP718441" s="90"/>
    </row>
    <row r="718442" spans="68:68" customFormat="1">
      <c r="BP718442" s="90"/>
    </row>
    <row r="718443" spans="68:68" customFormat="1">
      <c r="BP718443" s="90"/>
    </row>
    <row r="718444" spans="68:68" customFormat="1">
      <c r="BP718444" s="90"/>
    </row>
    <row r="718445" spans="68:68" customFormat="1">
      <c r="BP718445" s="90"/>
    </row>
    <row r="718446" spans="68:68" customFormat="1">
      <c r="BP718446" s="90"/>
    </row>
    <row r="718447" spans="68:68" customFormat="1">
      <c r="BP718447" s="90"/>
    </row>
    <row r="718448" spans="68:68" customFormat="1">
      <c r="BP718448" s="90"/>
    </row>
    <row r="718449" spans="68:68" customFormat="1">
      <c r="BP718449" s="90"/>
    </row>
    <row r="718450" spans="68:68" customFormat="1">
      <c r="BP718450" s="90"/>
    </row>
    <row r="718451" spans="68:68" customFormat="1">
      <c r="BP718451" s="90"/>
    </row>
    <row r="718452" spans="68:68" customFormat="1">
      <c r="BP718452" s="90"/>
    </row>
    <row r="718453" spans="68:68" customFormat="1">
      <c r="BP718453" s="90"/>
    </row>
    <row r="718454" spans="68:68" customFormat="1">
      <c r="BP718454" s="90"/>
    </row>
    <row r="718455" spans="68:68" customFormat="1">
      <c r="BP718455" s="90"/>
    </row>
    <row r="718456" spans="68:68" customFormat="1">
      <c r="BP718456" s="90"/>
    </row>
    <row r="718457" spans="68:68" customFormat="1">
      <c r="BP718457" s="90"/>
    </row>
    <row r="718458" spans="68:68" customFormat="1">
      <c r="BP718458" s="90"/>
    </row>
    <row r="718459" spans="68:68" customFormat="1">
      <c r="BP718459" s="90"/>
    </row>
    <row r="718460" spans="68:68" customFormat="1">
      <c r="BP718460" s="90"/>
    </row>
    <row r="718461" spans="68:68" customFormat="1">
      <c r="BP718461" s="90"/>
    </row>
    <row r="718462" spans="68:68" customFormat="1">
      <c r="BP718462" s="90"/>
    </row>
    <row r="718463" spans="68:68" customFormat="1">
      <c r="BP718463" s="90"/>
    </row>
    <row r="718464" spans="68:68" customFormat="1">
      <c r="BP718464" s="90"/>
    </row>
    <row r="718465" spans="68:68" customFormat="1">
      <c r="BP718465" s="90"/>
    </row>
    <row r="718466" spans="68:68" customFormat="1">
      <c r="BP718466" s="90"/>
    </row>
    <row r="718467" spans="68:68" customFormat="1">
      <c r="BP718467" s="90"/>
    </row>
    <row r="718468" spans="68:68" customFormat="1">
      <c r="BP718468" s="90"/>
    </row>
    <row r="718469" spans="68:68" customFormat="1">
      <c r="BP718469" s="90"/>
    </row>
    <row r="718470" spans="68:68" customFormat="1">
      <c r="BP718470" s="90"/>
    </row>
    <row r="718471" spans="68:68" customFormat="1">
      <c r="BP718471" s="90"/>
    </row>
    <row r="718472" spans="68:68" customFormat="1">
      <c r="BP718472" s="90"/>
    </row>
    <row r="718473" spans="68:68" customFormat="1">
      <c r="BP718473" s="90"/>
    </row>
    <row r="718474" spans="68:68" customFormat="1">
      <c r="BP718474" s="90"/>
    </row>
    <row r="718475" spans="68:68" customFormat="1">
      <c r="BP718475" s="90"/>
    </row>
    <row r="718476" spans="68:68" customFormat="1">
      <c r="BP718476" s="90"/>
    </row>
    <row r="718477" spans="68:68" customFormat="1">
      <c r="BP718477" s="90"/>
    </row>
    <row r="718478" spans="68:68" customFormat="1">
      <c r="BP718478" s="90"/>
    </row>
    <row r="718479" spans="68:68" customFormat="1">
      <c r="BP718479" s="90"/>
    </row>
    <row r="718480" spans="68:68" customFormat="1">
      <c r="BP718480" s="90"/>
    </row>
    <row r="718481" spans="68:68" customFormat="1">
      <c r="BP718481" s="90"/>
    </row>
    <row r="718482" spans="68:68" customFormat="1">
      <c r="BP718482" s="90"/>
    </row>
    <row r="718483" spans="68:68" customFormat="1">
      <c r="BP718483" s="90"/>
    </row>
    <row r="718484" spans="68:68" customFormat="1">
      <c r="BP718484" s="90"/>
    </row>
    <row r="718485" spans="68:68" customFormat="1">
      <c r="BP718485" s="90"/>
    </row>
    <row r="718486" spans="68:68" customFormat="1">
      <c r="BP718486" s="90"/>
    </row>
    <row r="718487" spans="68:68" customFormat="1">
      <c r="BP718487" s="90"/>
    </row>
    <row r="718488" spans="68:68" customFormat="1">
      <c r="BP718488" s="90"/>
    </row>
    <row r="718489" spans="68:68" customFormat="1">
      <c r="BP718489" s="90"/>
    </row>
    <row r="718490" spans="68:68" customFormat="1">
      <c r="BP718490" s="90"/>
    </row>
    <row r="718491" spans="68:68" customFormat="1">
      <c r="BP718491" s="90"/>
    </row>
    <row r="718492" spans="68:68" customFormat="1">
      <c r="BP718492" s="90"/>
    </row>
    <row r="718493" spans="68:68" customFormat="1">
      <c r="BP718493" s="90"/>
    </row>
    <row r="718494" spans="68:68" customFormat="1">
      <c r="BP718494" s="90"/>
    </row>
    <row r="718495" spans="68:68" customFormat="1">
      <c r="BP718495" s="90"/>
    </row>
    <row r="718496" spans="68:68" customFormat="1">
      <c r="BP718496" s="90"/>
    </row>
    <row r="718497" spans="68:68" customFormat="1">
      <c r="BP718497" s="90"/>
    </row>
    <row r="718498" spans="68:68" customFormat="1">
      <c r="BP718498" s="90"/>
    </row>
    <row r="718499" spans="68:68" customFormat="1">
      <c r="BP718499" s="90"/>
    </row>
    <row r="718500" spans="68:68" customFormat="1">
      <c r="BP718500" s="90"/>
    </row>
    <row r="718501" spans="68:68" customFormat="1">
      <c r="BP718501" s="90"/>
    </row>
    <row r="718502" spans="68:68" customFormat="1">
      <c r="BP718502" s="90"/>
    </row>
    <row r="718503" spans="68:68" customFormat="1">
      <c r="BP718503" s="90"/>
    </row>
    <row r="718504" spans="68:68" customFormat="1">
      <c r="BP718504" s="90"/>
    </row>
    <row r="718505" spans="68:68" customFormat="1">
      <c r="BP718505" s="90"/>
    </row>
    <row r="718506" spans="68:68" customFormat="1">
      <c r="BP718506" s="90"/>
    </row>
    <row r="718507" spans="68:68" customFormat="1">
      <c r="BP718507" s="90"/>
    </row>
    <row r="718508" spans="68:68" customFormat="1">
      <c r="BP718508" s="90"/>
    </row>
    <row r="718509" spans="68:68" customFormat="1">
      <c r="BP718509" s="90"/>
    </row>
    <row r="718510" spans="68:68" customFormat="1">
      <c r="BP718510" s="90"/>
    </row>
    <row r="718511" spans="68:68" customFormat="1">
      <c r="BP718511" s="90"/>
    </row>
    <row r="718512" spans="68:68" customFormat="1">
      <c r="BP718512" s="90"/>
    </row>
    <row r="718513" spans="68:68" customFormat="1">
      <c r="BP718513" s="90"/>
    </row>
    <row r="718514" spans="68:68" customFormat="1">
      <c r="BP718514" s="90"/>
    </row>
    <row r="718515" spans="68:68" customFormat="1">
      <c r="BP718515" s="90"/>
    </row>
    <row r="718516" spans="68:68" customFormat="1">
      <c r="BP718516" s="90"/>
    </row>
    <row r="718517" spans="68:68" customFormat="1">
      <c r="BP718517" s="90"/>
    </row>
    <row r="718518" spans="68:68" customFormat="1">
      <c r="BP718518" s="90"/>
    </row>
    <row r="718519" spans="68:68" customFormat="1">
      <c r="BP718519" s="90"/>
    </row>
    <row r="718520" spans="68:68" customFormat="1">
      <c r="BP718520" s="90"/>
    </row>
    <row r="718521" spans="68:68" customFormat="1">
      <c r="BP718521" s="90"/>
    </row>
    <row r="718522" spans="68:68" customFormat="1">
      <c r="BP718522" s="90"/>
    </row>
    <row r="718523" spans="68:68" customFormat="1">
      <c r="BP718523" s="90"/>
    </row>
    <row r="718524" spans="68:68" customFormat="1">
      <c r="BP718524" s="90"/>
    </row>
    <row r="718525" spans="68:68" customFormat="1">
      <c r="BP718525" s="90"/>
    </row>
    <row r="718526" spans="68:68" customFormat="1">
      <c r="BP718526" s="90"/>
    </row>
    <row r="718527" spans="68:68" customFormat="1">
      <c r="BP718527" s="90"/>
    </row>
    <row r="718528" spans="68:68" customFormat="1">
      <c r="BP718528" s="90"/>
    </row>
    <row r="718529" spans="68:68" customFormat="1">
      <c r="BP718529" s="90"/>
    </row>
    <row r="718530" spans="68:68" customFormat="1">
      <c r="BP718530" s="90"/>
    </row>
    <row r="718531" spans="68:68" customFormat="1">
      <c r="BP718531" s="90"/>
    </row>
    <row r="718532" spans="68:68" customFormat="1">
      <c r="BP718532" s="90"/>
    </row>
    <row r="718533" spans="68:68" customFormat="1">
      <c r="BP718533" s="90"/>
    </row>
    <row r="718534" spans="68:68" customFormat="1">
      <c r="BP718534" s="90"/>
    </row>
    <row r="718535" spans="68:68" customFormat="1">
      <c r="BP718535" s="90"/>
    </row>
    <row r="718536" spans="68:68" customFormat="1">
      <c r="BP718536" s="90"/>
    </row>
    <row r="718537" spans="68:68" customFormat="1">
      <c r="BP718537" s="90"/>
    </row>
    <row r="718538" spans="68:68" customFormat="1">
      <c r="BP718538" s="90"/>
    </row>
    <row r="718539" spans="68:68" customFormat="1">
      <c r="BP718539" s="90"/>
    </row>
    <row r="718540" spans="68:68" customFormat="1">
      <c r="BP718540" s="90"/>
    </row>
    <row r="718541" spans="68:68" customFormat="1">
      <c r="BP718541" s="90"/>
    </row>
    <row r="718542" spans="68:68" customFormat="1">
      <c r="BP718542" s="90"/>
    </row>
    <row r="718543" spans="68:68" customFormat="1">
      <c r="BP718543" s="90"/>
    </row>
    <row r="718544" spans="68:68" customFormat="1">
      <c r="BP718544" s="90"/>
    </row>
    <row r="718545" spans="68:68" customFormat="1">
      <c r="BP718545" s="90"/>
    </row>
    <row r="718546" spans="68:68" customFormat="1">
      <c r="BP718546" s="90"/>
    </row>
    <row r="718547" spans="68:68" customFormat="1">
      <c r="BP718547" s="90"/>
    </row>
    <row r="718548" spans="68:68" customFormat="1">
      <c r="BP718548" s="90"/>
    </row>
    <row r="718549" spans="68:68" customFormat="1">
      <c r="BP718549" s="90"/>
    </row>
    <row r="718550" spans="68:68" customFormat="1">
      <c r="BP718550" s="90"/>
    </row>
    <row r="718551" spans="68:68" customFormat="1">
      <c r="BP718551" s="90"/>
    </row>
    <row r="718552" spans="68:68" customFormat="1">
      <c r="BP718552" s="90"/>
    </row>
    <row r="718553" spans="68:68" customFormat="1">
      <c r="BP718553" s="90"/>
    </row>
    <row r="718554" spans="68:68" customFormat="1">
      <c r="BP718554" s="90"/>
    </row>
    <row r="718555" spans="68:68" customFormat="1">
      <c r="BP718555" s="90"/>
    </row>
    <row r="718556" spans="68:68" customFormat="1">
      <c r="BP718556" s="90"/>
    </row>
    <row r="718557" spans="68:68" customFormat="1">
      <c r="BP718557" s="90"/>
    </row>
    <row r="718558" spans="68:68" customFormat="1">
      <c r="BP718558" s="90"/>
    </row>
    <row r="718559" spans="68:68" customFormat="1">
      <c r="BP718559" s="90"/>
    </row>
    <row r="718560" spans="68:68" customFormat="1">
      <c r="BP718560" s="90"/>
    </row>
    <row r="718561" spans="68:68" customFormat="1">
      <c r="BP718561" s="90"/>
    </row>
    <row r="718562" spans="68:68" customFormat="1">
      <c r="BP718562" s="90"/>
    </row>
    <row r="718563" spans="68:68" customFormat="1">
      <c r="BP718563" s="90"/>
    </row>
    <row r="718564" spans="68:68" customFormat="1">
      <c r="BP718564" s="90"/>
    </row>
    <row r="718565" spans="68:68" customFormat="1">
      <c r="BP718565" s="90"/>
    </row>
    <row r="718566" spans="68:68" customFormat="1">
      <c r="BP718566" s="90"/>
    </row>
    <row r="718567" spans="68:68" customFormat="1">
      <c r="BP718567" s="90"/>
    </row>
    <row r="718568" spans="68:68" customFormat="1">
      <c r="BP718568" s="90"/>
    </row>
    <row r="718569" spans="68:68" customFormat="1">
      <c r="BP718569" s="90"/>
    </row>
    <row r="718570" spans="68:68" customFormat="1">
      <c r="BP718570" s="90"/>
    </row>
    <row r="718571" spans="68:68" customFormat="1">
      <c r="BP718571" s="90"/>
    </row>
    <row r="718572" spans="68:68" customFormat="1">
      <c r="BP718572" s="90"/>
    </row>
    <row r="718573" spans="68:68" customFormat="1">
      <c r="BP718573" s="90"/>
    </row>
    <row r="718574" spans="68:68" customFormat="1">
      <c r="BP718574" s="90"/>
    </row>
    <row r="718575" spans="68:68" customFormat="1">
      <c r="BP718575" s="90"/>
    </row>
    <row r="718576" spans="68:68" customFormat="1">
      <c r="BP718576" s="90"/>
    </row>
    <row r="718577" spans="68:68" customFormat="1">
      <c r="BP718577" s="90"/>
    </row>
    <row r="718578" spans="68:68" customFormat="1">
      <c r="BP718578" s="90"/>
    </row>
    <row r="718579" spans="68:68" customFormat="1">
      <c r="BP718579" s="90"/>
    </row>
    <row r="718580" spans="68:68" customFormat="1">
      <c r="BP718580" s="90"/>
    </row>
    <row r="718581" spans="68:68" customFormat="1">
      <c r="BP718581" s="90"/>
    </row>
    <row r="718582" spans="68:68" customFormat="1">
      <c r="BP718582" s="90"/>
    </row>
    <row r="718583" spans="68:68" customFormat="1">
      <c r="BP718583" s="90"/>
    </row>
    <row r="718584" spans="68:68" customFormat="1">
      <c r="BP718584" s="90"/>
    </row>
    <row r="718585" spans="68:68" customFormat="1">
      <c r="BP718585" s="90"/>
    </row>
    <row r="718586" spans="68:68" customFormat="1">
      <c r="BP718586" s="90"/>
    </row>
    <row r="718587" spans="68:68" customFormat="1">
      <c r="BP718587" s="90"/>
    </row>
    <row r="718588" spans="68:68" customFormat="1">
      <c r="BP718588" s="90"/>
    </row>
    <row r="718589" spans="68:68" customFormat="1">
      <c r="BP718589" s="90"/>
    </row>
    <row r="718590" spans="68:68" customFormat="1">
      <c r="BP718590" s="90"/>
    </row>
    <row r="718591" spans="68:68" customFormat="1">
      <c r="BP718591" s="90"/>
    </row>
    <row r="718592" spans="68:68" customFormat="1">
      <c r="BP718592" s="90"/>
    </row>
    <row r="718593" spans="68:68" customFormat="1">
      <c r="BP718593" s="90"/>
    </row>
    <row r="718594" spans="68:68" customFormat="1">
      <c r="BP718594" s="90"/>
    </row>
    <row r="718595" spans="68:68" customFormat="1">
      <c r="BP718595" s="90"/>
    </row>
    <row r="718596" spans="68:68" customFormat="1">
      <c r="BP718596" s="90"/>
    </row>
    <row r="718597" spans="68:68" customFormat="1">
      <c r="BP718597" s="90"/>
    </row>
    <row r="718598" spans="68:68" customFormat="1">
      <c r="BP718598" s="90"/>
    </row>
    <row r="718599" spans="68:68" customFormat="1">
      <c r="BP718599" s="90"/>
    </row>
    <row r="718600" spans="68:68" customFormat="1">
      <c r="BP718600" s="90"/>
    </row>
    <row r="718601" spans="68:68" customFormat="1">
      <c r="BP718601" s="90"/>
    </row>
    <row r="718602" spans="68:68" customFormat="1">
      <c r="BP718602" s="90"/>
    </row>
    <row r="718603" spans="68:68" customFormat="1">
      <c r="BP718603" s="90"/>
    </row>
    <row r="718604" spans="68:68" customFormat="1">
      <c r="BP718604" s="90"/>
    </row>
    <row r="718605" spans="68:68" customFormat="1">
      <c r="BP718605" s="90"/>
    </row>
    <row r="718606" spans="68:68" customFormat="1">
      <c r="BP718606" s="90"/>
    </row>
    <row r="718607" spans="68:68" customFormat="1">
      <c r="BP718607" s="90"/>
    </row>
    <row r="718608" spans="68:68" customFormat="1">
      <c r="BP718608" s="90"/>
    </row>
    <row r="718609" spans="68:68" customFormat="1">
      <c r="BP718609" s="90"/>
    </row>
    <row r="718610" spans="68:68" customFormat="1">
      <c r="BP718610" s="90"/>
    </row>
    <row r="718611" spans="68:68" customFormat="1">
      <c r="BP718611" s="90"/>
    </row>
    <row r="718612" spans="68:68" customFormat="1">
      <c r="BP718612" s="90"/>
    </row>
    <row r="718613" spans="68:68" customFormat="1">
      <c r="BP718613" s="90"/>
    </row>
    <row r="718614" spans="68:68" customFormat="1">
      <c r="BP718614" s="90"/>
    </row>
    <row r="718615" spans="68:68" customFormat="1">
      <c r="BP718615" s="90"/>
    </row>
    <row r="718616" spans="68:68" customFormat="1">
      <c r="BP718616" s="90"/>
    </row>
    <row r="718617" spans="68:68" customFormat="1">
      <c r="BP718617" s="90"/>
    </row>
    <row r="718618" spans="68:68" customFormat="1">
      <c r="BP718618" s="90"/>
    </row>
    <row r="718619" spans="68:68" customFormat="1">
      <c r="BP718619" s="90"/>
    </row>
    <row r="718620" spans="68:68" customFormat="1">
      <c r="BP718620" s="90"/>
    </row>
    <row r="718621" spans="68:68" customFormat="1">
      <c r="BP718621" s="90"/>
    </row>
    <row r="718622" spans="68:68" customFormat="1">
      <c r="BP718622" s="90"/>
    </row>
    <row r="718623" spans="68:68" customFormat="1">
      <c r="BP718623" s="90"/>
    </row>
    <row r="718624" spans="68:68" customFormat="1">
      <c r="BP718624" s="90"/>
    </row>
    <row r="718625" spans="68:68" customFormat="1">
      <c r="BP718625" s="90"/>
    </row>
    <row r="718626" spans="68:68" customFormat="1">
      <c r="BP718626" s="90"/>
    </row>
    <row r="718627" spans="68:68" customFormat="1">
      <c r="BP718627" s="90"/>
    </row>
    <row r="718628" spans="68:68" customFormat="1">
      <c r="BP718628" s="90"/>
    </row>
    <row r="718629" spans="68:68" customFormat="1">
      <c r="BP718629" s="90"/>
    </row>
    <row r="718630" spans="68:68" customFormat="1">
      <c r="BP718630" s="90"/>
    </row>
    <row r="718631" spans="68:68" customFormat="1">
      <c r="BP718631" s="90"/>
    </row>
    <row r="718632" spans="68:68" customFormat="1">
      <c r="BP718632" s="90"/>
    </row>
    <row r="718633" spans="68:68" customFormat="1">
      <c r="BP718633" s="90"/>
    </row>
    <row r="718634" spans="68:68" customFormat="1">
      <c r="BP718634" s="90"/>
    </row>
    <row r="718635" spans="68:68" customFormat="1">
      <c r="BP718635" s="90"/>
    </row>
    <row r="718636" spans="68:68" customFormat="1">
      <c r="BP718636" s="90"/>
    </row>
    <row r="718637" spans="68:68" customFormat="1">
      <c r="BP718637" s="90"/>
    </row>
    <row r="718638" spans="68:68" customFormat="1">
      <c r="BP718638" s="90"/>
    </row>
    <row r="718639" spans="68:68" customFormat="1">
      <c r="BP718639" s="90"/>
    </row>
    <row r="718640" spans="68:68" customFormat="1">
      <c r="BP718640" s="90"/>
    </row>
    <row r="718641" spans="68:68" customFormat="1">
      <c r="BP718641" s="90"/>
    </row>
    <row r="718642" spans="68:68" customFormat="1">
      <c r="BP718642" s="90"/>
    </row>
    <row r="718643" spans="68:68" customFormat="1">
      <c r="BP718643" s="90"/>
    </row>
    <row r="718644" spans="68:68" customFormat="1">
      <c r="BP718644" s="90"/>
    </row>
    <row r="718645" spans="68:68" customFormat="1">
      <c r="BP718645" s="90"/>
    </row>
    <row r="718646" spans="68:68" customFormat="1">
      <c r="BP718646" s="90"/>
    </row>
    <row r="718647" spans="68:68" customFormat="1">
      <c r="BP718647" s="90"/>
    </row>
    <row r="718648" spans="68:68" customFormat="1">
      <c r="BP718648" s="90"/>
    </row>
    <row r="718649" spans="68:68" customFormat="1">
      <c r="BP718649" s="90"/>
    </row>
    <row r="718650" spans="68:68" customFormat="1">
      <c r="BP718650" s="90"/>
    </row>
    <row r="718651" spans="68:68" customFormat="1">
      <c r="BP718651" s="90"/>
    </row>
    <row r="718652" spans="68:68" customFormat="1">
      <c r="BP718652" s="90"/>
    </row>
    <row r="718653" spans="68:68" customFormat="1">
      <c r="BP718653" s="90"/>
    </row>
    <row r="718654" spans="68:68" customFormat="1">
      <c r="BP718654" s="90"/>
    </row>
    <row r="718655" spans="68:68" customFormat="1">
      <c r="BP718655" s="90"/>
    </row>
    <row r="718656" spans="68:68" customFormat="1">
      <c r="BP718656" s="90"/>
    </row>
    <row r="718657" spans="68:68" customFormat="1">
      <c r="BP718657" s="90"/>
    </row>
    <row r="718658" spans="68:68" customFormat="1">
      <c r="BP718658" s="90"/>
    </row>
    <row r="718659" spans="68:68" customFormat="1">
      <c r="BP718659" s="90"/>
    </row>
    <row r="718660" spans="68:68" customFormat="1">
      <c r="BP718660" s="90"/>
    </row>
    <row r="718661" spans="68:68" customFormat="1">
      <c r="BP718661" s="90"/>
    </row>
    <row r="718662" spans="68:68" customFormat="1">
      <c r="BP718662" s="90"/>
    </row>
    <row r="718663" spans="68:68" customFormat="1">
      <c r="BP718663" s="90"/>
    </row>
    <row r="718664" spans="68:68" customFormat="1">
      <c r="BP718664" s="90"/>
    </row>
    <row r="718665" spans="68:68" customFormat="1">
      <c r="BP718665" s="90"/>
    </row>
    <row r="718666" spans="68:68" customFormat="1">
      <c r="BP718666" s="90"/>
    </row>
    <row r="718667" spans="68:68" customFormat="1">
      <c r="BP718667" s="90"/>
    </row>
    <row r="718668" spans="68:68" customFormat="1">
      <c r="BP718668" s="90"/>
    </row>
    <row r="718669" spans="68:68" customFormat="1">
      <c r="BP718669" s="90"/>
    </row>
    <row r="718670" spans="68:68" customFormat="1">
      <c r="BP718670" s="90"/>
    </row>
    <row r="718671" spans="68:68" customFormat="1">
      <c r="BP718671" s="90"/>
    </row>
    <row r="718672" spans="68:68" customFormat="1">
      <c r="BP718672" s="90"/>
    </row>
    <row r="718673" spans="68:68" customFormat="1">
      <c r="BP718673" s="90"/>
    </row>
    <row r="718674" spans="68:68" customFormat="1">
      <c r="BP718674" s="90"/>
    </row>
    <row r="718675" spans="68:68" customFormat="1">
      <c r="BP718675" s="90"/>
    </row>
    <row r="718676" spans="68:68" customFormat="1">
      <c r="BP718676" s="90"/>
    </row>
    <row r="718677" spans="68:68" customFormat="1">
      <c r="BP718677" s="90"/>
    </row>
    <row r="718678" spans="68:68" customFormat="1">
      <c r="BP718678" s="90"/>
    </row>
    <row r="718679" spans="68:68" customFormat="1">
      <c r="BP718679" s="90"/>
    </row>
    <row r="718680" spans="68:68" customFormat="1">
      <c r="BP718680" s="90"/>
    </row>
    <row r="718681" spans="68:68" customFormat="1">
      <c r="BP718681" s="90"/>
    </row>
    <row r="718682" spans="68:68" customFormat="1">
      <c r="BP718682" s="90"/>
    </row>
    <row r="718683" spans="68:68" customFormat="1">
      <c r="BP718683" s="90"/>
    </row>
    <row r="718684" spans="68:68" customFormat="1">
      <c r="BP718684" s="90"/>
    </row>
    <row r="718685" spans="68:68" customFormat="1">
      <c r="BP718685" s="90"/>
    </row>
    <row r="718686" spans="68:68" customFormat="1">
      <c r="BP718686" s="90"/>
    </row>
    <row r="718687" spans="68:68" customFormat="1">
      <c r="BP718687" s="90"/>
    </row>
    <row r="718688" spans="68:68" customFormat="1">
      <c r="BP718688" s="90"/>
    </row>
    <row r="718689" spans="68:68" customFormat="1">
      <c r="BP718689" s="90"/>
    </row>
    <row r="718690" spans="68:68" customFormat="1">
      <c r="BP718690" s="90"/>
    </row>
    <row r="718691" spans="68:68" customFormat="1">
      <c r="BP718691" s="90"/>
    </row>
    <row r="718692" spans="68:68" customFormat="1">
      <c r="BP718692" s="90"/>
    </row>
    <row r="718693" spans="68:68" customFormat="1">
      <c r="BP718693" s="90"/>
    </row>
    <row r="718694" spans="68:68" customFormat="1">
      <c r="BP718694" s="90"/>
    </row>
    <row r="718695" spans="68:68" customFormat="1">
      <c r="BP718695" s="90"/>
    </row>
    <row r="718696" spans="68:68" customFormat="1">
      <c r="BP718696" s="90"/>
    </row>
    <row r="718697" spans="68:68" customFormat="1">
      <c r="BP718697" s="90"/>
    </row>
    <row r="718698" spans="68:68" customFormat="1">
      <c r="BP718698" s="90"/>
    </row>
    <row r="718699" spans="68:68" customFormat="1">
      <c r="BP718699" s="90"/>
    </row>
    <row r="718700" spans="68:68" customFormat="1">
      <c r="BP718700" s="90"/>
    </row>
    <row r="718701" spans="68:68" customFormat="1">
      <c r="BP718701" s="90"/>
    </row>
    <row r="718702" spans="68:68" customFormat="1">
      <c r="BP718702" s="90"/>
    </row>
    <row r="718703" spans="68:68" customFormat="1">
      <c r="BP718703" s="90"/>
    </row>
    <row r="718704" spans="68:68" customFormat="1">
      <c r="BP718704" s="90"/>
    </row>
    <row r="718705" spans="68:68" customFormat="1">
      <c r="BP718705" s="90"/>
    </row>
    <row r="718706" spans="68:68" customFormat="1">
      <c r="BP718706" s="90"/>
    </row>
    <row r="718707" spans="68:68" customFormat="1">
      <c r="BP718707" s="90"/>
    </row>
    <row r="718708" spans="68:68" customFormat="1">
      <c r="BP718708" s="90"/>
    </row>
    <row r="718709" spans="68:68" customFormat="1">
      <c r="BP718709" s="90"/>
    </row>
    <row r="718710" spans="68:68" customFormat="1">
      <c r="BP718710" s="90"/>
    </row>
    <row r="718711" spans="68:68" customFormat="1">
      <c r="BP718711" s="90"/>
    </row>
    <row r="718712" spans="68:68" customFormat="1">
      <c r="BP718712" s="90"/>
    </row>
    <row r="718713" spans="68:68" customFormat="1">
      <c r="BP718713" s="90"/>
    </row>
    <row r="718714" spans="68:68" customFormat="1">
      <c r="BP718714" s="90"/>
    </row>
    <row r="718715" spans="68:68" customFormat="1">
      <c r="BP718715" s="90"/>
    </row>
    <row r="718716" spans="68:68" customFormat="1">
      <c r="BP718716" s="90"/>
    </row>
    <row r="718717" spans="68:68" customFormat="1">
      <c r="BP718717" s="90"/>
    </row>
    <row r="718718" spans="68:68" customFormat="1">
      <c r="BP718718" s="90"/>
    </row>
    <row r="718719" spans="68:68" customFormat="1">
      <c r="BP718719" s="90"/>
    </row>
    <row r="718720" spans="68:68" customFormat="1">
      <c r="BP718720" s="90"/>
    </row>
    <row r="718721" spans="68:68" customFormat="1">
      <c r="BP718721" s="90"/>
    </row>
    <row r="718722" spans="68:68" customFormat="1">
      <c r="BP718722" s="90"/>
    </row>
    <row r="718723" spans="68:68" customFormat="1">
      <c r="BP718723" s="90"/>
    </row>
    <row r="718724" spans="68:68" customFormat="1">
      <c r="BP718724" s="90"/>
    </row>
    <row r="718725" spans="68:68" customFormat="1">
      <c r="BP718725" s="90"/>
    </row>
    <row r="718726" spans="68:68" customFormat="1">
      <c r="BP718726" s="90"/>
    </row>
    <row r="718727" spans="68:68" customFormat="1">
      <c r="BP718727" s="90"/>
    </row>
    <row r="718728" spans="68:68" customFormat="1">
      <c r="BP718728" s="90"/>
    </row>
    <row r="718729" spans="68:68" customFormat="1">
      <c r="BP718729" s="90"/>
    </row>
    <row r="718730" spans="68:68" customFormat="1">
      <c r="BP718730" s="90"/>
    </row>
    <row r="718731" spans="68:68" customFormat="1">
      <c r="BP718731" s="90"/>
    </row>
    <row r="718732" spans="68:68" customFormat="1">
      <c r="BP718732" s="90"/>
    </row>
    <row r="718733" spans="68:68" customFormat="1">
      <c r="BP718733" s="90"/>
    </row>
    <row r="718734" spans="68:68" customFormat="1">
      <c r="BP718734" s="90"/>
    </row>
    <row r="718735" spans="68:68" customFormat="1">
      <c r="BP718735" s="90"/>
    </row>
    <row r="718736" spans="68:68" customFormat="1">
      <c r="BP718736" s="90"/>
    </row>
    <row r="718737" spans="68:68" customFormat="1">
      <c r="BP718737" s="90"/>
    </row>
    <row r="718738" spans="68:68" customFormat="1">
      <c r="BP718738" s="90"/>
    </row>
    <row r="718739" spans="68:68" customFormat="1">
      <c r="BP718739" s="90"/>
    </row>
    <row r="718740" spans="68:68" customFormat="1">
      <c r="BP718740" s="90"/>
    </row>
    <row r="718741" spans="68:68" customFormat="1">
      <c r="BP718741" s="90"/>
    </row>
    <row r="718742" spans="68:68" customFormat="1">
      <c r="BP718742" s="90"/>
    </row>
    <row r="718743" spans="68:68" customFormat="1">
      <c r="BP718743" s="90"/>
    </row>
    <row r="718744" spans="68:68" customFormat="1">
      <c r="BP718744" s="90"/>
    </row>
    <row r="718745" spans="68:68" customFormat="1">
      <c r="BP718745" s="90"/>
    </row>
    <row r="718746" spans="68:68" customFormat="1">
      <c r="BP718746" s="90"/>
    </row>
    <row r="718747" spans="68:68" customFormat="1">
      <c r="BP718747" s="90"/>
    </row>
    <row r="718748" spans="68:68" customFormat="1">
      <c r="BP718748" s="90"/>
    </row>
    <row r="718749" spans="68:68" customFormat="1">
      <c r="BP718749" s="90"/>
    </row>
    <row r="718750" spans="68:68" customFormat="1">
      <c r="BP718750" s="90"/>
    </row>
    <row r="718751" spans="68:68" customFormat="1">
      <c r="BP718751" s="90"/>
    </row>
    <row r="718752" spans="68:68" customFormat="1">
      <c r="BP718752" s="90"/>
    </row>
    <row r="718753" spans="68:68" customFormat="1">
      <c r="BP718753" s="90"/>
    </row>
    <row r="718754" spans="68:68" customFormat="1">
      <c r="BP718754" s="90"/>
    </row>
    <row r="718755" spans="68:68" customFormat="1">
      <c r="BP718755" s="90"/>
    </row>
    <row r="718756" spans="68:68" customFormat="1">
      <c r="BP718756" s="90"/>
    </row>
    <row r="718757" spans="68:68" customFormat="1">
      <c r="BP718757" s="90"/>
    </row>
    <row r="718758" spans="68:68" customFormat="1">
      <c r="BP718758" s="90"/>
    </row>
    <row r="718759" spans="68:68" customFormat="1">
      <c r="BP718759" s="90"/>
    </row>
    <row r="718760" spans="68:68" customFormat="1">
      <c r="BP718760" s="90"/>
    </row>
    <row r="718761" spans="68:68" customFormat="1">
      <c r="BP718761" s="90"/>
    </row>
    <row r="718762" spans="68:68" customFormat="1">
      <c r="BP718762" s="90"/>
    </row>
    <row r="718763" spans="68:68" customFormat="1">
      <c r="BP718763" s="90"/>
    </row>
    <row r="718764" spans="68:68" customFormat="1">
      <c r="BP718764" s="90"/>
    </row>
    <row r="718765" spans="68:68" customFormat="1">
      <c r="BP718765" s="90"/>
    </row>
    <row r="718766" spans="68:68" customFormat="1">
      <c r="BP718766" s="90"/>
    </row>
    <row r="718767" spans="68:68" customFormat="1">
      <c r="BP718767" s="90"/>
    </row>
    <row r="718768" spans="68:68" customFormat="1">
      <c r="BP718768" s="90"/>
    </row>
    <row r="718769" spans="68:68" customFormat="1">
      <c r="BP718769" s="90"/>
    </row>
    <row r="718770" spans="68:68" customFormat="1">
      <c r="BP718770" s="90"/>
    </row>
    <row r="718771" spans="68:68" customFormat="1">
      <c r="BP718771" s="90"/>
    </row>
    <row r="718772" spans="68:68" customFormat="1">
      <c r="BP718772" s="90"/>
    </row>
    <row r="718773" spans="68:68" customFormat="1">
      <c r="BP718773" s="90"/>
    </row>
    <row r="718774" spans="68:68" customFormat="1">
      <c r="BP718774" s="90"/>
    </row>
    <row r="718775" spans="68:68" customFormat="1">
      <c r="BP718775" s="90"/>
    </row>
    <row r="718776" spans="68:68" customFormat="1">
      <c r="BP718776" s="90"/>
    </row>
    <row r="718777" spans="68:68" customFormat="1">
      <c r="BP718777" s="90"/>
    </row>
    <row r="718778" spans="68:68" customFormat="1">
      <c r="BP718778" s="90"/>
    </row>
    <row r="718779" spans="68:68" customFormat="1">
      <c r="BP718779" s="90"/>
    </row>
    <row r="718780" spans="68:68" customFormat="1">
      <c r="BP718780" s="90"/>
    </row>
    <row r="718781" spans="68:68" customFormat="1">
      <c r="BP718781" s="90"/>
    </row>
    <row r="718782" spans="68:68" customFormat="1">
      <c r="BP718782" s="90"/>
    </row>
    <row r="718783" spans="68:68" customFormat="1">
      <c r="BP718783" s="90"/>
    </row>
    <row r="718784" spans="68:68" customFormat="1">
      <c r="BP718784" s="90"/>
    </row>
    <row r="718785" spans="68:68" customFormat="1">
      <c r="BP718785" s="90"/>
    </row>
    <row r="718786" spans="68:68" customFormat="1">
      <c r="BP718786" s="90"/>
    </row>
    <row r="718787" spans="68:68" customFormat="1">
      <c r="BP718787" s="90"/>
    </row>
    <row r="718788" spans="68:68" customFormat="1">
      <c r="BP718788" s="90"/>
    </row>
    <row r="718789" spans="68:68" customFormat="1">
      <c r="BP718789" s="90"/>
    </row>
    <row r="718790" spans="68:68" customFormat="1">
      <c r="BP718790" s="90"/>
    </row>
    <row r="718791" spans="68:68" customFormat="1">
      <c r="BP718791" s="90"/>
    </row>
    <row r="718792" spans="68:68" customFormat="1">
      <c r="BP718792" s="90"/>
    </row>
    <row r="718793" spans="68:68" customFormat="1">
      <c r="BP718793" s="90"/>
    </row>
    <row r="718794" spans="68:68" customFormat="1">
      <c r="BP718794" s="90"/>
    </row>
    <row r="718795" spans="68:68" customFormat="1">
      <c r="BP718795" s="90"/>
    </row>
    <row r="718796" spans="68:68" customFormat="1">
      <c r="BP718796" s="90"/>
    </row>
    <row r="718797" spans="68:68" customFormat="1">
      <c r="BP718797" s="90"/>
    </row>
    <row r="718798" spans="68:68" customFormat="1">
      <c r="BP718798" s="90"/>
    </row>
    <row r="718799" spans="68:68" customFormat="1">
      <c r="BP718799" s="90"/>
    </row>
    <row r="718800" spans="68:68" customFormat="1">
      <c r="BP718800" s="90"/>
    </row>
    <row r="718801" spans="68:68" customFormat="1">
      <c r="BP718801" s="90"/>
    </row>
    <row r="718802" spans="68:68" customFormat="1">
      <c r="BP718802" s="90"/>
    </row>
    <row r="718803" spans="68:68" customFormat="1">
      <c r="BP718803" s="90"/>
    </row>
    <row r="718804" spans="68:68" customFormat="1">
      <c r="BP718804" s="90"/>
    </row>
    <row r="718805" spans="68:68" customFormat="1">
      <c r="BP718805" s="90"/>
    </row>
    <row r="718806" spans="68:68" customFormat="1">
      <c r="BP718806" s="90"/>
    </row>
    <row r="718807" spans="68:68" customFormat="1">
      <c r="BP718807" s="90"/>
    </row>
    <row r="718808" spans="68:68" customFormat="1">
      <c r="BP718808" s="90"/>
    </row>
    <row r="718809" spans="68:68" customFormat="1">
      <c r="BP718809" s="90"/>
    </row>
    <row r="718810" spans="68:68" customFormat="1">
      <c r="BP718810" s="90"/>
    </row>
    <row r="718811" spans="68:68" customFormat="1">
      <c r="BP718811" s="90"/>
    </row>
    <row r="718812" spans="68:68" customFormat="1">
      <c r="BP718812" s="90"/>
    </row>
    <row r="718813" spans="68:68" customFormat="1">
      <c r="BP718813" s="90"/>
    </row>
    <row r="718814" spans="68:68" customFormat="1">
      <c r="BP718814" s="90"/>
    </row>
    <row r="718815" spans="68:68" customFormat="1">
      <c r="BP718815" s="90"/>
    </row>
    <row r="718816" spans="68:68" customFormat="1">
      <c r="BP718816" s="90"/>
    </row>
    <row r="718817" spans="68:68" customFormat="1">
      <c r="BP718817" s="90"/>
    </row>
    <row r="718818" spans="68:68" customFormat="1">
      <c r="BP718818" s="90"/>
    </row>
    <row r="718819" spans="68:68" customFormat="1">
      <c r="BP718819" s="90"/>
    </row>
    <row r="718820" spans="68:68" customFormat="1">
      <c r="BP718820" s="90"/>
    </row>
    <row r="718821" spans="68:68" customFormat="1">
      <c r="BP718821" s="90"/>
    </row>
    <row r="718822" spans="68:68" customFormat="1">
      <c r="BP718822" s="90"/>
    </row>
    <row r="718823" spans="68:68" customFormat="1">
      <c r="BP718823" s="90"/>
    </row>
    <row r="718824" spans="68:68" customFormat="1">
      <c r="BP718824" s="90"/>
    </row>
    <row r="718825" spans="68:68" customFormat="1">
      <c r="BP718825" s="90"/>
    </row>
    <row r="718826" spans="68:68" customFormat="1">
      <c r="BP718826" s="90"/>
    </row>
    <row r="718827" spans="68:68" customFormat="1">
      <c r="BP718827" s="90"/>
    </row>
    <row r="718828" spans="68:68" customFormat="1">
      <c r="BP718828" s="90"/>
    </row>
    <row r="718829" spans="68:68" customFormat="1">
      <c r="BP718829" s="90"/>
    </row>
    <row r="718830" spans="68:68" customFormat="1">
      <c r="BP718830" s="90"/>
    </row>
    <row r="718831" spans="68:68" customFormat="1">
      <c r="BP718831" s="90"/>
    </row>
    <row r="718832" spans="68:68" customFormat="1">
      <c r="BP718832" s="90"/>
    </row>
    <row r="718833" spans="68:68" customFormat="1">
      <c r="BP718833" s="90"/>
    </row>
    <row r="718834" spans="68:68" customFormat="1">
      <c r="BP718834" s="90"/>
    </row>
    <row r="718835" spans="68:68" customFormat="1">
      <c r="BP718835" s="90"/>
    </row>
    <row r="718836" spans="68:68" customFormat="1">
      <c r="BP718836" s="90"/>
    </row>
    <row r="718837" spans="68:68" customFormat="1">
      <c r="BP718837" s="90"/>
    </row>
    <row r="718838" spans="68:68" customFormat="1">
      <c r="BP718838" s="90"/>
    </row>
    <row r="718839" spans="68:68" customFormat="1">
      <c r="BP718839" s="90"/>
    </row>
    <row r="718840" spans="68:68" customFormat="1">
      <c r="BP718840" s="90"/>
    </row>
    <row r="718841" spans="68:68" customFormat="1">
      <c r="BP718841" s="90"/>
    </row>
    <row r="718842" spans="68:68" customFormat="1">
      <c r="BP718842" s="90"/>
    </row>
    <row r="718843" spans="68:68" customFormat="1">
      <c r="BP718843" s="90"/>
    </row>
    <row r="718844" spans="68:68" customFormat="1">
      <c r="BP718844" s="90"/>
    </row>
    <row r="718845" spans="68:68" customFormat="1">
      <c r="BP718845" s="90"/>
    </row>
    <row r="718846" spans="68:68" customFormat="1">
      <c r="BP718846" s="90"/>
    </row>
    <row r="718847" spans="68:68" customFormat="1">
      <c r="BP718847" s="90"/>
    </row>
    <row r="718848" spans="68:68" customFormat="1">
      <c r="BP718848" s="90"/>
    </row>
    <row r="718849" spans="68:68" customFormat="1">
      <c r="BP718849" s="90"/>
    </row>
    <row r="718850" spans="68:68" customFormat="1">
      <c r="BP718850" s="90"/>
    </row>
    <row r="718851" spans="68:68" customFormat="1">
      <c r="BP718851" s="90"/>
    </row>
    <row r="718852" spans="68:68" customFormat="1">
      <c r="BP718852" s="90"/>
    </row>
    <row r="718853" spans="68:68" customFormat="1">
      <c r="BP718853" s="90"/>
    </row>
    <row r="718854" spans="68:68" customFormat="1">
      <c r="BP718854" s="90"/>
    </row>
    <row r="718855" spans="68:68" customFormat="1">
      <c r="BP718855" s="90"/>
    </row>
    <row r="718856" spans="68:68" customFormat="1">
      <c r="BP718856" s="90"/>
    </row>
    <row r="718857" spans="68:68" customFormat="1">
      <c r="BP718857" s="90"/>
    </row>
    <row r="718858" spans="68:68" customFormat="1">
      <c r="BP718858" s="90"/>
    </row>
    <row r="718859" spans="68:68" customFormat="1">
      <c r="BP718859" s="90"/>
    </row>
    <row r="718860" spans="68:68" customFormat="1">
      <c r="BP718860" s="90"/>
    </row>
    <row r="718861" spans="68:68" customFormat="1">
      <c r="BP718861" s="90"/>
    </row>
    <row r="718862" spans="68:68" customFormat="1">
      <c r="BP718862" s="90"/>
    </row>
    <row r="718863" spans="68:68" customFormat="1">
      <c r="BP718863" s="90"/>
    </row>
    <row r="718864" spans="68:68" customFormat="1">
      <c r="BP718864" s="90"/>
    </row>
    <row r="718865" spans="68:68" customFormat="1">
      <c r="BP718865" s="90"/>
    </row>
    <row r="718866" spans="68:68" customFormat="1">
      <c r="BP718866" s="90"/>
    </row>
    <row r="718867" spans="68:68" customFormat="1">
      <c r="BP718867" s="90"/>
    </row>
    <row r="718868" spans="68:68" customFormat="1">
      <c r="BP718868" s="90"/>
    </row>
    <row r="718869" spans="68:68" customFormat="1">
      <c r="BP718869" s="90"/>
    </row>
    <row r="718870" spans="68:68" customFormat="1">
      <c r="BP718870" s="90"/>
    </row>
    <row r="718871" spans="68:68" customFormat="1">
      <c r="BP718871" s="90"/>
    </row>
    <row r="718872" spans="68:68" customFormat="1">
      <c r="BP718872" s="90"/>
    </row>
    <row r="718873" spans="68:68" customFormat="1">
      <c r="BP718873" s="90"/>
    </row>
    <row r="718874" spans="68:68" customFormat="1">
      <c r="BP718874" s="90"/>
    </row>
    <row r="718875" spans="68:68" customFormat="1">
      <c r="BP718875" s="90"/>
    </row>
    <row r="718876" spans="68:68" customFormat="1">
      <c r="BP718876" s="90"/>
    </row>
    <row r="718877" spans="68:68" customFormat="1">
      <c r="BP718877" s="90"/>
    </row>
    <row r="718878" spans="68:68" customFormat="1">
      <c r="BP718878" s="90"/>
    </row>
    <row r="718879" spans="68:68" customFormat="1">
      <c r="BP718879" s="90"/>
    </row>
    <row r="718880" spans="68:68" customFormat="1">
      <c r="BP718880" s="90"/>
    </row>
    <row r="718881" spans="68:68" customFormat="1">
      <c r="BP718881" s="90"/>
    </row>
    <row r="718882" spans="68:68" customFormat="1">
      <c r="BP718882" s="90"/>
    </row>
    <row r="718883" spans="68:68" customFormat="1">
      <c r="BP718883" s="90"/>
    </row>
    <row r="718884" spans="68:68" customFormat="1">
      <c r="BP718884" s="90"/>
    </row>
    <row r="718885" spans="68:68" customFormat="1">
      <c r="BP718885" s="90"/>
    </row>
    <row r="718886" spans="68:68" customFormat="1">
      <c r="BP718886" s="90"/>
    </row>
    <row r="718887" spans="68:68" customFormat="1">
      <c r="BP718887" s="90"/>
    </row>
    <row r="718888" spans="68:68" customFormat="1">
      <c r="BP718888" s="90"/>
    </row>
    <row r="718889" spans="68:68" customFormat="1">
      <c r="BP718889" s="90"/>
    </row>
    <row r="718890" spans="68:68" customFormat="1">
      <c r="BP718890" s="90"/>
    </row>
    <row r="718891" spans="68:68" customFormat="1">
      <c r="BP718891" s="90"/>
    </row>
    <row r="718892" spans="68:68" customFormat="1">
      <c r="BP718892" s="90"/>
    </row>
    <row r="718893" spans="68:68" customFormat="1">
      <c r="BP718893" s="90"/>
    </row>
    <row r="718894" spans="68:68" customFormat="1">
      <c r="BP718894" s="90"/>
    </row>
    <row r="718895" spans="68:68" customFormat="1">
      <c r="BP718895" s="90"/>
    </row>
    <row r="718896" spans="68:68" customFormat="1">
      <c r="BP718896" s="90"/>
    </row>
    <row r="718897" spans="68:68" customFormat="1">
      <c r="BP718897" s="90"/>
    </row>
    <row r="718898" spans="68:68" customFormat="1">
      <c r="BP718898" s="90"/>
    </row>
    <row r="718899" spans="68:68" customFormat="1">
      <c r="BP718899" s="90"/>
    </row>
    <row r="718900" spans="68:68" customFormat="1">
      <c r="BP718900" s="90"/>
    </row>
    <row r="718901" spans="68:68" customFormat="1">
      <c r="BP718901" s="90"/>
    </row>
    <row r="718902" spans="68:68" customFormat="1">
      <c r="BP718902" s="90"/>
    </row>
    <row r="718903" spans="68:68" customFormat="1">
      <c r="BP718903" s="90"/>
    </row>
    <row r="718904" spans="68:68" customFormat="1">
      <c r="BP718904" s="90"/>
    </row>
    <row r="718905" spans="68:68" customFormat="1">
      <c r="BP718905" s="90"/>
    </row>
    <row r="718906" spans="68:68" customFormat="1">
      <c r="BP718906" s="90"/>
    </row>
    <row r="718907" spans="68:68" customFormat="1">
      <c r="BP718907" s="90"/>
    </row>
    <row r="718908" spans="68:68" customFormat="1">
      <c r="BP718908" s="90"/>
    </row>
    <row r="718909" spans="68:68" customFormat="1">
      <c r="BP718909" s="90"/>
    </row>
    <row r="718910" spans="68:68" customFormat="1">
      <c r="BP718910" s="90"/>
    </row>
    <row r="718911" spans="68:68" customFormat="1">
      <c r="BP718911" s="90"/>
    </row>
    <row r="718912" spans="68:68" customFormat="1">
      <c r="BP718912" s="90"/>
    </row>
    <row r="718913" spans="68:68" customFormat="1">
      <c r="BP718913" s="90"/>
    </row>
    <row r="718914" spans="68:68" customFormat="1">
      <c r="BP718914" s="90"/>
    </row>
    <row r="718915" spans="68:68" customFormat="1">
      <c r="BP718915" s="90"/>
    </row>
    <row r="718916" spans="68:68" customFormat="1">
      <c r="BP718916" s="90"/>
    </row>
    <row r="718917" spans="68:68" customFormat="1">
      <c r="BP718917" s="90"/>
    </row>
    <row r="718918" spans="68:68" customFormat="1">
      <c r="BP718918" s="90"/>
    </row>
    <row r="718919" spans="68:68" customFormat="1">
      <c r="BP718919" s="90"/>
    </row>
    <row r="718920" spans="68:68" customFormat="1">
      <c r="BP718920" s="90"/>
    </row>
    <row r="718921" spans="68:68" customFormat="1">
      <c r="BP718921" s="90"/>
    </row>
    <row r="718922" spans="68:68" customFormat="1">
      <c r="BP718922" s="90"/>
    </row>
    <row r="718923" spans="68:68" customFormat="1">
      <c r="BP718923" s="90"/>
    </row>
    <row r="718924" spans="68:68" customFormat="1">
      <c r="BP718924" s="90"/>
    </row>
    <row r="718925" spans="68:68" customFormat="1">
      <c r="BP718925" s="90"/>
    </row>
    <row r="718926" spans="68:68" customFormat="1">
      <c r="BP718926" s="90"/>
    </row>
    <row r="718927" spans="68:68" customFormat="1">
      <c r="BP718927" s="90"/>
    </row>
    <row r="718928" spans="68:68" customFormat="1">
      <c r="BP718928" s="90"/>
    </row>
    <row r="718929" spans="68:68" customFormat="1">
      <c r="BP718929" s="90"/>
    </row>
    <row r="718930" spans="68:68" customFormat="1">
      <c r="BP718930" s="90"/>
    </row>
    <row r="718931" spans="68:68" customFormat="1">
      <c r="BP718931" s="90"/>
    </row>
    <row r="718932" spans="68:68" customFormat="1">
      <c r="BP718932" s="90"/>
    </row>
    <row r="718933" spans="68:68" customFormat="1">
      <c r="BP718933" s="90"/>
    </row>
    <row r="718934" spans="68:68" customFormat="1">
      <c r="BP718934" s="90"/>
    </row>
    <row r="718935" spans="68:68" customFormat="1">
      <c r="BP718935" s="90"/>
    </row>
    <row r="718936" spans="68:68" customFormat="1">
      <c r="BP718936" s="90"/>
    </row>
    <row r="718937" spans="68:68" customFormat="1">
      <c r="BP718937" s="90"/>
    </row>
    <row r="718938" spans="68:68" customFormat="1">
      <c r="BP718938" s="90"/>
    </row>
    <row r="718939" spans="68:68" customFormat="1">
      <c r="BP718939" s="90"/>
    </row>
    <row r="718940" spans="68:68" customFormat="1">
      <c r="BP718940" s="90"/>
    </row>
    <row r="718941" spans="68:68" customFormat="1">
      <c r="BP718941" s="90"/>
    </row>
    <row r="718942" spans="68:68" customFormat="1">
      <c r="BP718942" s="90"/>
    </row>
    <row r="718943" spans="68:68" customFormat="1">
      <c r="BP718943" s="90"/>
    </row>
    <row r="718944" spans="68:68" customFormat="1">
      <c r="BP718944" s="90"/>
    </row>
    <row r="718945" spans="68:68" customFormat="1">
      <c r="BP718945" s="90"/>
    </row>
    <row r="718946" spans="68:68" customFormat="1">
      <c r="BP718946" s="90"/>
    </row>
    <row r="718947" spans="68:68" customFormat="1">
      <c r="BP718947" s="90"/>
    </row>
    <row r="718948" spans="68:68" customFormat="1">
      <c r="BP718948" s="90"/>
    </row>
    <row r="718949" spans="68:68" customFormat="1">
      <c r="BP718949" s="90"/>
    </row>
    <row r="718950" spans="68:68" customFormat="1">
      <c r="BP718950" s="90"/>
    </row>
    <row r="718951" spans="68:68" customFormat="1">
      <c r="BP718951" s="90"/>
    </row>
    <row r="718952" spans="68:68" customFormat="1">
      <c r="BP718952" s="90"/>
    </row>
    <row r="718953" spans="68:68" customFormat="1">
      <c r="BP718953" s="90"/>
    </row>
    <row r="718954" spans="68:68" customFormat="1">
      <c r="BP718954" s="90"/>
    </row>
    <row r="718955" spans="68:68" customFormat="1">
      <c r="BP718955" s="90"/>
    </row>
    <row r="718956" spans="68:68" customFormat="1">
      <c r="BP718956" s="90"/>
    </row>
    <row r="718957" spans="68:68" customFormat="1">
      <c r="BP718957" s="90"/>
    </row>
    <row r="718958" spans="68:68" customFormat="1">
      <c r="BP718958" s="90"/>
    </row>
    <row r="718959" spans="68:68" customFormat="1">
      <c r="BP718959" s="90"/>
    </row>
    <row r="718960" spans="68:68" customFormat="1">
      <c r="BP718960" s="90"/>
    </row>
    <row r="718961" spans="68:68" customFormat="1">
      <c r="BP718961" s="90"/>
    </row>
    <row r="718962" spans="68:68" customFormat="1">
      <c r="BP718962" s="90"/>
    </row>
    <row r="718963" spans="68:68" customFormat="1">
      <c r="BP718963" s="90"/>
    </row>
    <row r="718964" spans="68:68" customFormat="1">
      <c r="BP718964" s="90"/>
    </row>
    <row r="718965" spans="68:68" customFormat="1">
      <c r="BP718965" s="90"/>
    </row>
    <row r="718966" spans="68:68" customFormat="1">
      <c r="BP718966" s="90"/>
    </row>
    <row r="718967" spans="68:68" customFormat="1">
      <c r="BP718967" s="90"/>
    </row>
    <row r="718968" spans="68:68" customFormat="1">
      <c r="BP718968" s="90"/>
    </row>
    <row r="718969" spans="68:68" customFormat="1">
      <c r="BP718969" s="90"/>
    </row>
    <row r="718970" spans="68:68" customFormat="1">
      <c r="BP718970" s="90"/>
    </row>
    <row r="718971" spans="68:68" customFormat="1">
      <c r="BP718971" s="90"/>
    </row>
    <row r="718972" spans="68:68" customFormat="1">
      <c r="BP718972" s="90"/>
    </row>
    <row r="718973" spans="68:68" customFormat="1">
      <c r="BP718973" s="90"/>
    </row>
    <row r="718974" spans="68:68" customFormat="1">
      <c r="BP718974" s="90"/>
    </row>
    <row r="718975" spans="68:68" customFormat="1">
      <c r="BP718975" s="90"/>
    </row>
    <row r="718976" spans="68:68" customFormat="1">
      <c r="BP718976" s="90"/>
    </row>
    <row r="718977" spans="68:68" customFormat="1">
      <c r="BP718977" s="90"/>
    </row>
    <row r="718978" spans="68:68" customFormat="1">
      <c r="BP718978" s="90"/>
    </row>
    <row r="718979" spans="68:68" customFormat="1">
      <c r="BP718979" s="90"/>
    </row>
    <row r="718980" spans="68:68" customFormat="1">
      <c r="BP718980" s="90"/>
    </row>
    <row r="718981" spans="68:68" customFormat="1">
      <c r="BP718981" s="90"/>
    </row>
    <row r="718982" spans="68:68" customFormat="1">
      <c r="BP718982" s="90"/>
    </row>
    <row r="718983" spans="68:68" customFormat="1">
      <c r="BP718983" s="90"/>
    </row>
    <row r="718984" spans="68:68" customFormat="1">
      <c r="BP718984" s="90"/>
    </row>
    <row r="718985" spans="68:68" customFormat="1">
      <c r="BP718985" s="90"/>
    </row>
    <row r="718986" spans="68:68" customFormat="1">
      <c r="BP718986" s="90"/>
    </row>
    <row r="718987" spans="68:68" customFormat="1">
      <c r="BP718987" s="90"/>
    </row>
    <row r="718988" spans="68:68" customFormat="1">
      <c r="BP718988" s="90"/>
    </row>
    <row r="718989" spans="68:68" customFormat="1">
      <c r="BP718989" s="90"/>
    </row>
    <row r="718990" spans="68:68" customFormat="1">
      <c r="BP718990" s="90"/>
    </row>
    <row r="718991" spans="68:68" customFormat="1">
      <c r="BP718991" s="90"/>
    </row>
    <row r="718992" spans="68:68" customFormat="1">
      <c r="BP718992" s="90"/>
    </row>
    <row r="718993" spans="68:68" customFormat="1">
      <c r="BP718993" s="90"/>
    </row>
    <row r="718994" spans="68:68" customFormat="1">
      <c r="BP718994" s="90"/>
    </row>
    <row r="718995" spans="68:68" customFormat="1">
      <c r="BP718995" s="90"/>
    </row>
    <row r="718996" spans="68:68" customFormat="1">
      <c r="BP718996" s="90"/>
    </row>
    <row r="718997" spans="68:68" customFormat="1">
      <c r="BP718997" s="90"/>
    </row>
    <row r="718998" spans="68:68" customFormat="1">
      <c r="BP718998" s="90"/>
    </row>
    <row r="718999" spans="68:68" customFormat="1">
      <c r="BP718999" s="90"/>
    </row>
    <row r="719000" spans="68:68" customFormat="1">
      <c r="BP719000" s="90"/>
    </row>
    <row r="719001" spans="68:68" customFormat="1">
      <c r="BP719001" s="90"/>
    </row>
    <row r="719002" spans="68:68" customFormat="1">
      <c r="BP719002" s="90"/>
    </row>
    <row r="719003" spans="68:68" customFormat="1">
      <c r="BP719003" s="90"/>
    </row>
    <row r="719004" spans="68:68" customFormat="1">
      <c r="BP719004" s="90"/>
    </row>
    <row r="719005" spans="68:68" customFormat="1">
      <c r="BP719005" s="90"/>
    </row>
    <row r="719006" spans="68:68" customFormat="1">
      <c r="BP719006" s="90"/>
    </row>
    <row r="719007" spans="68:68" customFormat="1">
      <c r="BP719007" s="90"/>
    </row>
    <row r="719008" spans="68:68" customFormat="1">
      <c r="BP719008" s="90"/>
    </row>
    <row r="719009" spans="68:68" customFormat="1">
      <c r="BP719009" s="90"/>
    </row>
    <row r="719010" spans="68:68" customFormat="1">
      <c r="BP719010" s="90"/>
    </row>
    <row r="719011" spans="68:68" customFormat="1">
      <c r="BP719011" s="90"/>
    </row>
    <row r="719012" spans="68:68" customFormat="1">
      <c r="BP719012" s="90"/>
    </row>
    <row r="719013" spans="68:68" customFormat="1">
      <c r="BP719013" s="90"/>
    </row>
    <row r="719014" spans="68:68" customFormat="1">
      <c r="BP719014" s="90"/>
    </row>
    <row r="719015" spans="68:68" customFormat="1">
      <c r="BP719015" s="90"/>
    </row>
    <row r="719016" spans="68:68" customFormat="1">
      <c r="BP719016" s="90"/>
    </row>
    <row r="719017" spans="68:68" customFormat="1">
      <c r="BP719017" s="90"/>
    </row>
    <row r="719018" spans="68:68" customFormat="1">
      <c r="BP719018" s="90"/>
    </row>
    <row r="719019" spans="68:68" customFormat="1">
      <c r="BP719019" s="90"/>
    </row>
    <row r="719020" spans="68:68" customFormat="1">
      <c r="BP719020" s="90"/>
    </row>
    <row r="719021" spans="68:68" customFormat="1">
      <c r="BP719021" s="90"/>
    </row>
    <row r="719022" spans="68:68" customFormat="1">
      <c r="BP719022" s="90"/>
    </row>
    <row r="719023" spans="68:68" customFormat="1">
      <c r="BP719023" s="90"/>
    </row>
    <row r="719024" spans="68:68" customFormat="1">
      <c r="BP719024" s="90"/>
    </row>
    <row r="719025" spans="68:68" customFormat="1">
      <c r="BP719025" s="90"/>
    </row>
    <row r="719026" spans="68:68" customFormat="1">
      <c r="BP719026" s="90"/>
    </row>
    <row r="719027" spans="68:68" customFormat="1">
      <c r="BP719027" s="90"/>
    </row>
    <row r="719028" spans="68:68" customFormat="1">
      <c r="BP719028" s="90"/>
    </row>
    <row r="719029" spans="68:68" customFormat="1">
      <c r="BP719029" s="90"/>
    </row>
    <row r="719030" spans="68:68" customFormat="1">
      <c r="BP719030" s="90"/>
    </row>
    <row r="719031" spans="68:68" customFormat="1">
      <c r="BP719031" s="90"/>
    </row>
    <row r="719032" spans="68:68" customFormat="1">
      <c r="BP719032" s="90"/>
    </row>
    <row r="719033" spans="68:68" customFormat="1">
      <c r="BP719033" s="90"/>
    </row>
    <row r="719034" spans="68:68" customFormat="1">
      <c r="BP719034" s="90"/>
    </row>
    <row r="719035" spans="68:68" customFormat="1">
      <c r="BP719035" s="90"/>
    </row>
    <row r="719036" spans="68:68" customFormat="1">
      <c r="BP719036" s="90"/>
    </row>
    <row r="719037" spans="68:68" customFormat="1">
      <c r="BP719037" s="90"/>
    </row>
    <row r="719038" spans="68:68" customFormat="1">
      <c r="BP719038" s="90"/>
    </row>
    <row r="719039" spans="68:68" customFormat="1">
      <c r="BP719039" s="90"/>
    </row>
    <row r="719040" spans="68:68" customFormat="1">
      <c r="BP719040" s="90"/>
    </row>
    <row r="719041" spans="68:68" customFormat="1">
      <c r="BP719041" s="90"/>
    </row>
    <row r="719042" spans="68:68" customFormat="1">
      <c r="BP719042" s="90"/>
    </row>
    <row r="719043" spans="68:68" customFormat="1">
      <c r="BP719043" s="90"/>
    </row>
    <row r="719044" spans="68:68" customFormat="1">
      <c r="BP719044" s="90"/>
    </row>
    <row r="719045" spans="68:68" customFormat="1">
      <c r="BP719045" s="90"/>
    </row>
    <row r="719046" spans="68:68" customFormat="1">
      <c r="BP719046" s="90"/>
    </row>
    <row r="719047" spans="68:68" customFormat="1">
      <c r="BP719047" s="90"/>
    </row>
    <row r="719048" spans="68:68" customFormat="1">
      <c r="BP719048" s="90"/>
    </row>
    <row r="719049" spans="68:68" customFormat="1">
      <c r="BP719049" s="90"/>
    </row>
    <row r="719050" spans="68:68" customFormat="1">
      <c r="BP719050" s="90"/>
    </row>
    <row r="719051" spans="68:68" customFormat="1">
      <c r="BP719051" s="90"/>
    </row>
    <row r="719052" spans="68:68" customFormat="1">
      <c r="BP719052" s="90"/>
    </row>
    <row r="719053" spans="68:68" customFormat="1">
      <c r="BP719053" s="90"/>
    </row>
    <row r="719054" spans="68:68" customFormat="1">
      <c r="BP719054" s="90"/>
    </row>
    <row r="719055" spans="68:68" customFormat="1">
      <c r="BP719055" s="90"/>
    </row>
    <row r="719056" spans="68:68" customFormat="1">
      <c r="BP719056" s="90"/>
    </row>
    <row r="719057" spans="68:68" customFormat="1">
      <c r="BP719057" s="90"/>
    </row>
    <row r="719058" spans="68:68" customFormat="1">
      <c r="BP719058" s="90"/>
    </row>
    <row r="719059" spans="68:68" customFormat="1">
      <c r="BP719059" s="90"/>
    </row>
    <row r="719060" spans="68:68" customFormat="1">
      <c r="BP719060" s="90"/>
    </row>
    <row r="719061" spans="68:68" customFormat="1">
      <c r="BP719061" s="90"/>
    </row>
    <row r="719062" spans="68:68" customFormat="1">
      <c r="BP719062" s="90"/>
    </row>
    <row r="719063" spans="68:68" customFormat="1">
      <c r="BP719063" s="90"/>
    </row>
    <row r="719064" spans="68:68" customFormat="1">
      <c r="BP719064" s="90"/>
    </row>
    <row r="719065" spans="68:68" customFormat="1">
      <c r="BP719065" s="90"/>
    </row>
    <row r="719066" spans="68:68" customFormat="1">
      <c r="BP719066" s="90"/>
    </row>
    <row r="719067" spans="68:68" customFormat="1">
      <c r="BP719067" s="90"/>
    </row>
    <row r="719068" spans="68:68" customFormat="1">
      <c r="BP719068" s="90"/>
    </row>
    <row r="719069" spans="68:68" customFormat="1">
      <c r="BP719069" s="90"/>
    </row>
    <row r="719070" spans="68:68" customFormat="1">
      <c r="BP719070" s="90"/>
    </row>
    <row r="719071" spans="68:68" customFormat="1">
      <c r="BP719071" s="90"/>
    </row>
    <row r="719072" spans="68:68" customFormat="1">
      <c r="BP719072" s="90"/>
    </row>
    <row r="719073" spans="68:68" customFormat="1">
      <c r="BP719073" s="90"/>
    </row>
    <row r="719074" spans="68:68" customFormat="1">
      <c r="BP719074" s="90"/>
    </row>
    <row r="719075" spans="68:68" customFormat="1">
      <c r="BP719075" s="90"/>
    </row>
    <row r="719076" spans="68:68" customFormat="1">
      <c r="BP719076" s="90"/>
    </row>
    <row r="719077" spans="68:68" customFormat="1">
      <c r="BP719077" s="90"/>
    </row>
    <row r="719078" spans="68:68" customFormat="1">
      <c r="BP719078" s="90"/>
    </row>
    <row r="719079" spans="68:68" customFormat="1">
      <c r="BP719079" s="90"/>
    </row>
    <row r="719080" spans="68:68" customFormat="1">
      <c r="BP719080" s="90"/>
    </row>
    <row r="719081" spans="68:68" customFormat="1">
      <c r="BP719081" s="90"/>
    </row>
    <row r="719082" spans="68:68" customFormat="1">
      <c r="BP719082" s="90"/>
    </row>
    <row r="719083" spans="68:68" customFormat="1">
      <c r="BP719083" s="90"/>
    </row>
    <row r="719084" spans="68:68" customFormat="1">
      <c r="BP719084" s="90"/>
    </row>
    <row r="719085" spans="68:68" customFormat="1">
      <c r="BP719085" s="90"/>
    </row>
    <row r="719086" spans="68:68" customFormat="1">
      <c r="BP719086" s="90"/>
    </row>
    <row r="719087" spans="68:68" customFormat="1">
      <c r="BP719087" s="90"/>
    </row>
    <row r="719088" spans="68:68" customFormat="1">
      <c r="BP719088" s="90"/>
    </row>
    <row r="719089" spans="68:68" customFormat="1">
      <c r="BP719089" s="90"/>
    </row>
    <row r="719090" spans="68:68" customFormat="1">
      <c r="BP719090" s="90"/>
    </row>
    <row r="719091" spans="68:68" customFormat="1">
      <c r="BP719091" s="90"/>
    </row>
    <row r="719092" spans="68:68" customFormat="1">
      <c r="BP719092" s="90"/>
    </row>
    <row r="719093" spans="68:68" customFormat="1">
      <c r="BP719093" s="90"/>
    </row>
    <row r="719094" spans="68:68" customFormat="1">
      <c r="BP719094" s="90"/>
    </row>
    <row r="719095" spans="68:68" customFormat="1">
      <c r="BP719095" s="90"/>
    </row>
    <row r="719096" spans="68:68" customFormat="1">
      <c r="BP719096" s="90"/>
    </row>
    <row r="719097" spans="68:68" customFormat="1">
      <c r="BP719097" s="90"/>
    </row>
    <row r="719098" spans="68:68" customFormat="1">
      <c r="BP719098" s="90"/>
    </row>
    <row r="719099" spans="68:68" customFormat="1">
      <c r="BP719099" s="90"/>
    </row>
    <row r="719100" spans="68:68" customFormat="1">
      <c r="BP719100" s="90"/>
    </row>
    <row r="719101" spans="68:68" customFormat="1">
      <c r="BP719101" s="90"/>
    </row>
    <row r="719102" spans="68:68" customFormat="1">
      <c r="BP719102" s="90"/>
    </row>
    <row r="719103" spans="68:68" customFormat="1">
      <c r="BP719103" s="90"/>
    </row>
    <row r="719104" spans="68:68" customFormat="1">
      <c r="BP719104" s="90"/>
    </row>
    <row r="719105" spans="68:68" customFormat="1">
      <c r="BP719105" s="90"/>
    </row>
    <row r="719106" spans="68:68" customFormat="1">
      <c r="BP719106" s="90"/>
    </row>
    <row r="719107" spans="68:68" customFormat="1">
      <c r="BP719107" s="90"/>
    </row>
    <row r="719108" spans="68:68" customFormat="1">
      <c r="BP719108" s="90"/>
    </row>
    <row r="719109" spans="68:68" customFormat="1">
      <c r="BP719109" s="90"/>
    </row>
    <row r="719110" spans="68:68" customFormat="1">
      <c r="BP719110" s="90"/>
    </row>
    <row r="719111" spans="68:68" customFormat="1">
      <c r="BP719111" s="90"/>
    </row>
    <row r="719112" spans="68:68" customFormat="1">
      <c r="BP719112" s="90"/>
    </row>
    <row r="719113" spans="68:68" customFormat="1">
      <c r="BP719113" s="90"/>
    </row>
    <row r="719114" spans="68:68" customFormat="1">
      <c r="BP719114" s="90"/>
    </row>
    <row r="719115" spans="68:68" customFormat="1">
      <c r="BP719115" s="90"/>
    </row>
    <row r="719116" spans="68:68" customFormat="1">
      <c r="BP719116" s="90"/>
    </row>
    <row r="719117" spans="68:68" customFormat="1">
      <c r="BP719117" s="90"/>
    </row>
    <row r="719118" spans="68:68" customFormat="1">
      <c r="BP719118" s="90"/>
    </row>
    <row r="719119" spans="68:68" customFormat="1">
      <c r="BP719119" s="90"/>
    </row>
    <row r="719120" spans="68:68" customFormat="1">
      <c r="BP719120" s="90"/>
    </row>
    <row r="719121" spans="68:68" customFormat="1">
      <c r="BP719121" s="90"/>
    </row>
    <row r="719122" spans="68:68" customFormat="1">
      <c r="BP719122" s="90"/>
    </row>
    <row r="719123" spans="68:68" customFormat="1">
      <c r="BP719123" s="90"/>
    </row>
    <row r="719124" spans="68:68" customFormat="1">
      <c r="BP719124" s="90"/>
    </row>
    <row r="719125" spans="68:68" customFormat="1">
      <c r="BP719125" s="90"/>
    </row>
    <row r="719126" spans="68:68" customFormat="1">
      <c r="BP719126" s="90"/>
    </row>
    <row r="719127" spans="68:68" customFormat="1">
      <c r="BP719127" s="90"/>
    </row>
    <row r="719128" spans="68:68" customFormat="1">
      <c r="BP719128" s="90"/>
    </row>
    <row r="719129" spans="68:68" customFormat="1">
      <c r="BP719129" s="90"/>
    </row>
    <row r="719130" spans="68:68" customFormat="1">
      <c r="BP719130" s="90"/>
    </row>
    <row r="719131" spans="68:68" customFormat="1">
      <c r="BP719131" s="90"/>
    </row>
    <row r="719132" spans="68:68" customFormat="1">
      <c r="BP719132" s="90"/>
    </row>
    <row r="719133" spans="68:68" customFormat="1">
      <c r="BP719133" s="90"/>
    </row>
    <row r="719134" spans="68:68" customFormat="1">
      <c r="BP719134" s="90"/>
    </row>
    <row r="719135" spans="68:68" customFormat="1">
      <c r="BP719135" s="90"/>
    </row>
    <row r="719136" spans="68:68" customFormat="1">
      <c r="BP719136" s="90"/>
    </row>
    <row r="719137" spans="68:68" customFormat="1">
      <c r="BP719137" s="90"/>
    </row>
    <row r="719138" spans="68:68" customFormat="1">
      <c r="BP719138" s="90"/>
    </row>
    <row r="719139" spans="68:68" customFormat="1">
      <c r="BP719139" s="90"/>
    </row>
    <row r="719140" spans="68:68" customFormat="1">
      <c r="BP719140" s="90"/>
    </row>
    <row r="719141" spans="68:68" customFormat="1">
      <c r="BP719141" s="90"/>
    </row>
    <row r="719142" spans="68:68" customFormat="1">
      <c r="BP719142" s="90"/>
    </row>
    <row r="719143" spans="68:68" customFormat="1">
      <c r="BP719143" s="90"/>
    </row>
    <row r="719144" spans="68:68" customFormat="1">
      <c r="BP719144" s="90"/>
    </row>
    <row r="719145" spans="68:68" customFormat="1">
      <c r="BP719145" s="90"/>
    </row>
    <row r="719146" spans="68:68" customFormat="1">
      <c r="BP719146" s="90"/>
    </row>
    <row r="719147" spans="68:68" customFormat="1">
      <c r="BP719147" s="90"/>
    </row>
    <row r="719148" spans="68:68" customFormat="1">
      <c r="BP719148" s="90"/>
    </row>
    <row r="719149" spans="68:68" customFormat="1">
      <c r="BP719149" s="90"/>
    </row>
    <row r="719150" spans="68:68" customFormat="1">
      <c r="BP719150" s="90"/>
    </row>
    <row r="719151" spans="68:68" customFormat="1">
      <c r="BP719151" s="90"/>
    </row>
    <row r="719152" spans="68:68" customFormat="1">
      <c r="BP719152" s="90"/>
    </row>
    <row r="719153" spans="68:68" customFormat="1">
      <c r="BP719153" s="90"/>
    </row>
    <row r="719154" spans="68:68" customFormat="1">
      <c r="BP719154" s="90"/>
    </row>
    <row r="719155" spans="68:68" customFormat="1">
      <c r="BP719155" s="90"/>
    </row>
    <row r="719156" spans="68:68" customFormat="1">
      <c r="BP719156" s="90"/>
    </row>
    <row r="719157" spans="68:68" customFormat="1">
      <c r="BP719157" s="90"/>
    </row>
    <row r="719158" spans="68:68" customFormat="1">
      <c r="BP719158" s="90"/>
    </row>
    <row r="719159" spans="68:68" customFormat="1">
      <c r="BP719159" s="90"/>
    </row>
    <row r="719160" spans="68:68" customFormat="1">
      <c r="BP719160" s="90"/>
    </row>
    <row r="719161" spans="68:68" customFormat="1">
      <c r="BP719161" s="90"/>
    </row>
    <row r="719162" spans="68:68" customFormat="1">
      <c r="BP719162" s="90"/>
    </row>
    <row r="719163" spans="68:68" customFormat="1">
      <c r="BP719163" s="90"/>
    </row>
    <row r="719164" spans="68:68" customFormat="1">
      <c r="BP719164" s="90"/>
    </row>
    <row r="719165" spans="68:68" customFormat="1">
      <c r="BP719165" s="90"/>
    </row>
    <row r="719166" spans="68:68" customFormat="1">
      <c r="BP719166" s="90"/>
    </row>
    <row r="719167" spans="68:68" customFormat="1">
      <c r="BP719167" s="90"/>
    </row>
    <row r="719168" spans="68:68" customFormat="1">
      <c r="BP719168" s="90"/>
    </row>
    <row r="719169" spans="68:68" customFormat="1">
      <c r="BP719169" s="90"/>
    </row>
    <row r="719170" spans="68:68" customFormat="1">
      <c r="BP719170" s="90"/>
    </row>
    <row r="719171" spans="68:68" customFormat="1">
      <c r="BP719171" s="90"/>
    </row>
    <row r="719172" spans="68:68" customFormat="1">
      <c r="BP719172" s="90"/>
    </row>
    <row r="719173" spans="68:68" customFormat="1">
      <c r="BP719173" s="90"/>
    </row>
    <row r="719174" spans="68:68" customFormat="1">
      <c r="BP719174" s="90"/>
    </row>
    <row r="719175" spans="68:68" customFormat="1">
      <c r="BP719175" s="90"/>
    </row>
    <row r="719176" spans="68:68" customFormat="1">
      <c r="BP719176" s="90"/>
    </row>
    <row r="719177" spans="68:68" customFormat="1">
      <c r="BP719177" s="90"/>
    </row>
    <row r="719178" spans="68:68" customFormat="1">
      <c r="BP719178" s="90"/>
    </row>
    <row r="719179" spans="68:68" customFormat="1">
      <c r="BP719179" s="90"/>
    </row>
    <row r="719180" spans="68:68" customFormat="1">
      <c r="BP719180" s="90"/>
    </row>
    <row r="719181" spans="68:68" customFormat="1">
      <c r="BP719181" s="90"/>
    </row>
    <row r="719182" spans="68:68" customFormat="1">
      <c r="BP719182" s="90"/>
    </row>
    <row r="719183" spans="68:68" customFormat="1">
      <c r="BP719183" s="90"/>
    </row>
    <row r="719184" spans="68:68" customFormat="1">
      <c r="BP719184" s="90"/>
    </row>
    <row r="719185" spans="68:68" customFormat="1">
      <c r="BP719185" s="90"/>
    </row>
    <row r="719186" spans="68:68" customFormat="1">
      <c r="BP719186" s="90"/>
    </row>
    <row r="719187" spans="68:68" customFormat="1">
      <c r="BP719187" s="90"/>
    </row>
    <row r="719188" spans="68:68" customFormat="1">
      <c r="BP719188" s="90"/>
    </row>
    <row r="719189" spans="68:68" customFormat="1">
      <c r="BP719189" s="90"/>
    </row>
    <row r="719190" spans="68:68" customFormat="1">
      <c r="BP719190" s="90"/>
    </row>
    <row r="719191" spans="68:68" customFormat="1">
      <c r="BP719191" s="90"/>
    </row>
    <row r="719192" spans="68:68" customFormat="1">
      <c r="BP719192" s="90"/>
    </row>
    <row r="719193" spans="68:68" customFormat="1">
      <c r="BP719193" s="90"/>
    </row>
    <row r="719194" spans="68:68" customFormat="1">
      <c r="BP719194" s="90"/>
    </row>
    <row r="719195" spans="68:68" customFormat="1">
      <c r="BP719195" s="90"/>
    </row>
    <row r="719196" spans="68:68" customFormat="1">
      <c r="BP719196" s="90"/>
    </row>
    <row r="719197" spans="68:68" customFormat="1">
      <c r="BP719197" s="90"/>
    </row>
    <row r="719198" spans="68:68" customFormat="1">
      <c r="BP719198" s="90"/>
    </row>
    <row r="719199" spans="68:68" customFormat="1">
      <c r="BP719199" s="90"/>
    </row>
    <row r="719200" spans="68:68" customFormat="1">
      <c r="BP719200" s="90"/>
    </row>
    <row r="719201" spans="68:68" customFormat="1">
      <c r="BP719201" s="90"/>
    </row>
    <row r="719202" spans="68:68" customFormat="1">
      <c r="BP719202" s="90"/>
    </row>
    <row r="719203" spans="68:68" customFormat="1">
      <c r="BP719203" s="90"/>
    </row>
    <row r="719204" spans="68:68" customFormat="1">
      <c r="BP719204" s="90"/>
    </row>
    <row r="719205" spans="68:68" customFormat="1">
      <c r="BP719205" s="90"/>
    </row>
    <row r="719206" spans="68:68" customFormat="1">
      <c r="BP719206" s="90"/>
    </row>
    <row r="719207" spans="68:68" customFormat="1">
      <c r="BP719207" s="90"/>
    </row>
    <row r="719208" spans="68:68" customFormat="1">
      <c r="BP719208" s="90"/>
    </row>
    <row r="719209" spans="68:68" customFormat="1">
      <c r="BP719209" s="90"/>
    </row>
    <row r="719210" spans="68:68" customFormat="1">
      <c r="BP719210" s="90"/>
    </row>
    <row r="719211" spans="68:68" customFormat="1">
      <c r="BP719211" s="90"/>
    </row>
    <row r="719212" spans="68:68" customFormat="1">
      <c r="BP719212" s="90"/>
    </row>
    <row r="719213" spans="68:68" customFormat="1">
      <c r="BP719213" s="90"/>
    </row>
    <row r="719214" spans="68:68" customFormat="1">
      <c r="BP719214" s="90"/>
    </row>
    <row r="719215" spans="68:68" customFormat="1">
      <c r="BP719215" s="90"/>
    </row>
    <row r="719216" spans="68:68" customFormat="1">
      <c r="BP719216" s="90"/>
    </row>
    <row r="719217" spans="68:68" customFormat="1">
      <c r="BP719217" s="90"/>
    </row>
    <row r="719218" spans="68:68" customFormat="1">
      <c r="BP719218" s="90"/>
    </row>
    <row r="719219" spans="68:68" customFormat="1">
      <c r="BP719219" s="90"/>
    </row>
    <row r="719220" spans="68:68" customFormat="1">
      <c r="BP719220" s="90"/>
    </row>
    <row r="719221" spans="68:68" customFormat="1">
      <c r="BP719221" s="90"/>
    </row>
    <row r="719222" spans="68:68" customFormat="1">
      <c r="BP719222" s="90"/>
    </row>
    <row r="719223" spans="68:68" customFormat="1">
      <c r="BP719223" s="90"/>
    </row>
    <row r="719224" spans="68:68" customFormat="1">
      <c r="BP719224" s="90"/>
    </row>
    <row r="719225" spans="68:68" customFormat="1">
      <c r="BP719225" s="90"/>
    </row>
    <row r="719226" spans="68:68" customFormat="1">
      <c r="BP719226" s="90"/>
    </row>
    <row r="719227" spans="68:68" customFormat="1">
      <c r="BP719227" s="90"/>
    </row>
    <row r="719228" spans="68:68" customFormat="1">
      <c r="BP719228" s="90"/>
    </row>
    <row r="719229" spans="68:68" customFormat="1">
      <c r="BP719229" s="90"/>
    </row>
    <row r="719230" spans="68:68" customFormat="1">
      <c r="BP719230" s="90"/>
    </row>
    <row r="719231" spans="68:68" customFormat="1">
      <c r="BP719231" s="90"/>
    </row>
    <row r="719232" spans="68:68" customFormat="1">
      <c r="BP719232" s="90"/>
    </row>
    <row r="719233" spans="68:68" customFormat="1">
      <c r="BP719233" s="90"/>
    </row>
    <row r="719234" spans="68:68" customFormat="1">
      <c r="BP719234" s="90"/>
    </row>
    <row r="719235" spans="68:68" customFormat="1">
      <c r="BP719235" s="90"/>
    </row>
    <row r="719236" spans="68:68" customFormat="1">
      <c r="BP719236" s="90"/>
    </row>
    <row r="719237" spans="68:68" customFormat="1">
      <c r="BP719237" s="90"/>
    </row>
    <row r="719238" spans="68:68" customFormat="1">
      <c r="BP719238" s="90"/>
    </row>
    <row r="719239" spans="68:68" customFormat="1">
      <c r="BP719239" s="90"/>
    </row>
    <row r="719240" spans="68:68" customFormat="1">
      <c r="BP719240" s="90"/>
    </row>
    <row r="719241" spans="68:68" customFormat="1">
      <c r="BP719241" s="90"/>
    </row>
    <row r="719242" spans="68:68" customFormat="1">
      <c r="BP719242" s="90"/>
    </row>
    <row r="719243" spans="68:68" customFormat="1">
      <c r="BP719243" s="90"/>
    </row>
    <row r="719244" spans="68:68" customFormat="1">
      <c r="BP719244" s="90"/>
    </row>
    <row r="719245" spans="68:68" customFormat="1">
      <c r="BP719245" s="90"/>
    </row>
    <row r="719246" spans="68:68" customFormat="1">
      <c r="BP719246" s="90"/>
    </row>
    <row r="719247" spans="68:68" customFormat="1">
      <c r="BP719247" s="90"/>
    </row>
    <row r="719248" spans="68:68" customFormat="1">
      <c r="BP719248" s="90"/>
    </row>
    <row r="719249" spans="68:68" customFormat="1">
      <c r="BP719249" s="90"/>
    </row>
    <row r="719250" spans="68:68" customFormat="1">
      <c r="BP719250" s="90"/>
    </row>
    <row r="719251" spans="68:68" customFormat="1">
      <c r="BP719251" s="90"/>
    </row>
    <row r="719252" spans="68:68" customFormat="1">
      <c r="BP719252" s="90"/>
    </row>
    <row r="719253" spans="68:68" customFormat="1">
      <c r="BP719253" s="90"/>
    </row>
    <row r="719254" spans="68:68" customFormat="1">
      <c r="BP719254" s="90"/>
    </row>
    <row r="719255" spans="68:68" customFormat="1">
      <c r="BP719255" s="90"/>
    </row>
    <row r="719256" spans="68:68" customFormat="1">
      <c r="BP719256" s="90"/>
    </row>
    <row r="719257" spans="68:68" customFormat="1">
      <c r="BP719257" s="90"/>
    </row>
    <row r="719258" spans="68:68" customFormat="1">
      <c r="BP719258" s="90"/>
    </row>
    <row r="719259" spans="68:68" customFormat="1">
      <c r="BP719259" s="90"/>
    </row>
    <row r="719260" spans="68:68" customFormat="1">
      <c r="BP719260" s="90"/>
    </row>
    <row r="719261" spans="68:68" customFormat="1">
      <c r="BP719261" s="90"/>
    </row>
    <row r="719262" spans="68:68" customFormat="1">
      <c r="BP719262" s="90"/>
    </row>
    <row r="719263" spans="68:68" customFormat="1">
      <c r="BP719263" s="90"/>
    </row>
    <row r="719264" spans="68:68" customFormat="1">
      <c r="BP719264" s="90"/>
    </row>
    <row r="719265" spans="68:68" customFormat="1">
      <c r="BP719265" s="90"/>
    </row>
    <row r="719266" spans="68:68" customFormat="1">
      <c r="BP719266" s="90"/>
    </row>
    <row r="719267" spans="68:68" customFormat="1">
      <c r="BP719267" s="90"/>
    </row>
    <row r="719268" spans="68:68" customFormat="1">
      <c r="BP719268" s="90"/>
    </row>
    <row r="719269" spans="68:68" customFormat="1">
      <c r="BP719269" s="90"/>
    </row>
    <row r="719270" spans="68:68" customFormat="1">
      <c r="BP719270" s="90"/>
    </row>
    <row r="719271" spans="68:68" customFormat="1">
      <c r="BP719271" s="90"/>
    </row>
    <row r="719272" spans="68:68" customFormat="1">
      <c r="BP719272" s="90"/>
    </row>
    <row r="719273" spans="68:68" customFormat="1">
      <c r="BP719273" s="90"/>
    </row>
    <row r="719274" spans="68:68" customFormat="1">
      <c r="BP719274" s="90"/>
    </row>
    <row r="719275" spans="68:68" customFormat="1">
      <c r="BP719275" s="90"/>
    </row>
    <row r="719276" spans="68:68" customFormat="1">
      <c r="BP719276" s="90"/>
    </row>
    <row r="719277" spans="68:68" customFormat="1">
      <c r="BP719277" s="90"/>
    </row>
    <row r="719278" spans="68:68" customFormat="1">
      <c r="BP719278" s="90"/>
    </row>
    <row r="719279" spans="68:68" customFormat="1">
      <c r="BP719279" s="90"/>
    </row>
    <row r="719280" spans="68:68" customFormat="1">
      <c r="BP719280" s="90"/>
    </row>
    <row r="719281" spans="68:68" customFormat="1">
      <c r="BP719281" s="90"/>
    </row>
    <row r="719282" spans="68:68" customFormat="1">
      <c r="BP719282" s="90"/>
    </row>
    <row r="719283" spans="68:68" customFormat="1">
      <c r="BP719283" s="90"/>
    </row>
    <row r="719284" spans="68:68" customFormat="1">
      <c r="BP719284" s="90"/>
    </row>
    <row r="719285" spans="68:68" customFormat="1">
      <c r="BP719285" s="90"/>
    </row>
    <row r="719286" spans="68:68" customFormat="1">
      <c r="BP719286" s="90"/>
    </row>
    <row r="719287" spans="68:68" customFormat="1">
      <c r="BP719287" s="90"/>
    </row>
    <row r="719288" spans="68:68" customFormat="1">
      <c r="BP719288" s="90"/>
    </row>
    <row r="719289" spans="68:68" customFormat="1">
      <c r="BP719289" s="90"/>
    </row>
    <row r="719290" spans="68:68" customFormat="1">
      <c r="BP719290" s="90"/>
    </row>
    <row r="719291" spans="68:68" customFormat="1">
      <c r="BP719291" s="90"/>
    </row>
    <row r="719292" spans="68:68" customFormat="1">
      <c r="BP719292" s="90"/>
    </row>
    <row r="719293" spans="68:68" customFormat="1">
      <c r="BP719293" s="90"/>
    </row>
    <row r="719294" spans="68:68" customFormat="1">
      <c r="BP719294" s="90"/>
    </row>
    <row r="719295" spans="68:68" customFormat="1">
      <c r="BP719295" s="90"/>
    </row>
    <row r="719296" spans="68:68" customFormat="1">
      <c r="BP719296" s="90"/>
    </row>
    <row r="719297" spans="68:68" customFormat="1">
      <c r="BP719297" s="90"/>
    </row>
    <row r="719298" spans="68:68" customFormat="1">
      <c r="BP719298" s="90"/>
    </row>
    <row r="719299" spans="68:68" customFormat="1">
      <c r="BP719299" s="90"/>
    </row>
    <row r="719300" spans="68:68" customFormat="1">
      <c r="BP719300" s="90"/>
    </row>
    <row r="719301" spans="68:68" customFormat="1">
      <c r="BP719301" s="90"/>
    </row>
    <row r="719302" spans="68:68" customFormat="1">
      <c r="BP719302" s="90"/>
    </row>
    <row r="719303" spans="68:68" customFormat="1">
      <c r="BP719303" s="90"/>
    </row>
    <row r="719304" spans="68:68" customFormat="1">
      <c r="BP719304" s="90"/>
    </row>
    <row r="719305" spans="68:68" customFormat="1">
      <c r="BP719305" s="90"/>
    </row>
    <row r="719306" spans="68:68" customFormat="1">
      <c r="BP719306" s="90"/>
    </row>
    <row r="719307" spans="68:68" customFormat="1">
      <c r="BP719307" s="90"/>
    </row>
    <row r="719308" spans="68:68" customFormat="1">
      <c r="BP719308" s="90"/>
    </row>
    <row r="719309" spans="68:68" customFormat="1">
      <c r="BP719309" s="90"/>
    </row>
    <row r="719310" spans="68:68" customFormat="1">
      <c r="BP719310" s="90"/>
    </row>
    <row r="719311" spans="68:68" customFormat="1">
      <c r="BP719311" s="90"/>
    </row>
    <row r="719312" spans="68:68" customFormat="1">
      <c r="BP719312" s="90"/>
    </row>
    <row r="719313" spans="68:68" customFormat="1">
      <c r="BP719313" s="90"/>
    </row>
    <row r="719314" spans="68:68" customFormat="1">
      <c r="BP719314" s="90"/>
    </row>
    <row r="719315" spans="68:68" customFormat="1">
      <c r="BP719315" s="90"/>
    </row>
    <row r="719316" spans="68:68" customFormat="1">
      <c r="BP719316" s="90"/>
    </row>
    <row r="719317" spans="68:68" customFormat="1">
      <c r="BP719317" s="90"/>
    </row>
    <row r="719318" spans="68:68" customFormat="1">
      <c r="BP719318" s="90"/>
    </row>
    <row r="719319" spans="68:68" customFormat="1">
      <c r="BP719319" s="90"/>
    </row>
    <row r="719320" spans="68:68" customFormat="1">
      <c r="BP719320" s="90"/>
    </row>
    <row r="719321" spans="68:68" customFormat="1">
      <c r="BP719321" s="90"/>
    </row>
    <row r="719322" spans="68:68" customFormat="1">
      <c r="BP719322" s="90"/>
    </row>
    <row r="719323" spans="68:68" customFormat="1">
      <c r="BP719323" s="90"/>
    </row>
    <row r="719324" spans="68:68" customFormat="1">
      <c r="BP719324" s="90"/>
    </row>
    <row r="719325" spans="68:68" customFormat="1">
      <c r="BP719325" s="90"/>
    </row>
    <row r="719326" spans="68:68" customFormat="1">
      <c r="BP719326" s="90"/>
    </row>
    <row r="719327" spans="68:68" customFormat="1">
      <c r="BP719327" s="90"/>
    </row>
    <row r="719328" spans="68:68" customFormat="1">
      <c r="BP719328" s="90"/>
    </row>
    <row r="719329" spans="68:68" customFormat="1">
      <c r="BP719329" s="90"/>
    </row>
    <row r="719330" spans="68:68" customFormat="1">
      <c r="BP719330" s="90"/>
    </row>
    <row r="719331" spans="68:68" customFormat="1">
      <c r="BP719331" s="90"/>
    </row>
    <row r="719332" spans="68:68" customFormat="1">
      <c r="BP719332" s="90"/>
    </row>
    <row r="719333" spans="68:68" customFormat="1">
      <c r="BP719333" s="90"/>
    </row>
    <row r="719334" spans="68:68" customFormat="1">
      <c r="BP719334" s="90"/>
    </row>
    <row r="719335" spans="68:68" customFormat="1">
      <c r="BP719335" s="90"/>
    </row>
    <row r="719336" spans="68:68" customFormat="1">
      <c r="BP719336" s="90"/>
    </row>
    <row r="719337" spans="68:68" customFormat="1">
      <c r="BP719337" s="90"/>
    </row>
    <row r="719338" spans="68:68" customFormat="1">
      <c r="BP719338" s="90"/>
    </row>
    <row r="719339" spans="68:68" customFormat="1">
      <c r="BP719339" s="90"/>
    </row>
    <row r="719340" spans="68:68" customFormat="1">
      <c r="BP719340" s="90"/>
    </row>
    <row r="719341" spans="68:68" customFormat="1">
      <c r="BP719341" s="90"/>
    </row>
    <row r="719342" spans="68:68" customFormat="1">
      <c r="BP719342" s="90"/>
    </row>
    <row r="719343" spans="68:68" customFormat="1">
      <c r="BP719343" s="90"/>
    </row>
    <row r="719344" spans="68:68" customFormat="1">
      <c r="BP719344" s="90"/>
    </row>
    <row r="719345" spans="68:68" customFormat="1">
      <c r="BP719345" s="90"/>
    </row>
    <row r="719346" spans="68:68" customFormat="1">
      <c r="BP719346" s="90"/>
    </row>
    <row r="719347" spans="68:68" customFormat="1">
      <c r="BP719347" s="90"/>
    </row>
    <row r="719348" spans="68:68" customFormat="1">
      <c r="BP719348" s="90"/>
    </row>
    <row r="719349" spans="68:68" customFormat="1">
      <c r="BP719349" s="90"/>
    </row>
    <row r="719350" spans="68:68" customFormat="1">
      <c r="BP719350" s="90"/>
    </row>
    <row r="719351" spans="68:68" customFormat="1">
      <c r="BP719351" s="90"/>
    </row>
    <row r="719352" spans="68:68" customFormat="1">
      <c r="BP719352" s="90"/>
    </row>
    <row r="719353" spans="68:68" customFormat="1">
      <c r="BP719353" s="90"/>
    </row>
    <row r="719354" spans="68:68" customFormat="1">
      <c r="BP719354" s="90"/>
    </row>
    <row r="719355" spans="68:68" customFormat="1">
      <c r="BP719355" s="90"/>
    </row>
    <row r="719356" spans="68:68" customFormat="1">
      <c r="BP719356" s="90"/>
    </row>
    <row r="719357" spans="68:68" customFormat="1">
      <c r="BP719357" s="90"/>
    </row>
    <row r="719358" spans="68:68" customFormat="1">
      <c r="BP719358" s="90"/>
    </row>
    <row r="719359" spans="68:68" customFormat="1">
      <c r="BP719359" s="90"/>
    </row>
    <row r="719360" spans="68:68" customFormat="1">
      <c r="BP719360" s="90"/>
    </row>
    <row r="719361" spans="68:68" customFormat="1">
      <c r="BP719361" s="90"/>
    </row>
    <row r="719362" spans="68:68" customFormat="1">
      <c r="BP719362" s="90"/>
    </row>
    <row r="719363" spans="68:68" customFormat="1">
      <c r="BP719363" s="90"/>
    </row>
    <row r="719364" spans="68:68" customFormat="1">
      <c r="BP719364" s="90"/>
    </row>
    <row r="719365" spans="68:68" customFormat="1">
      <c r="BP719365" s="90"/>
    </row>
    <row r="719366" spans="68:68" customFormat="1">
      <c r="BP719366" s="90"/>
    </row>
    <row r="719367" spans="68:68" customFormat="1">
      <c r="BP719367" s="90"/>
    </row>
    <row r="719368" spans="68:68" customFormat="1">
      <c r="BP719368" s="90"/>
    </row>
    <row r="719369" spans="68:68" customFormat="1">
      <c r="BP719369" s="90"/>
    </row>
    <row r="719370" spans="68:68" customFormat="1">
      <c r="BP719370" s="90"/>
    </row>
    <row r="719371" spans="68:68" customFormat="1">
      <c r="BP719371" s="90"/>
    </row>
    <row r="719372" spans="68:68" customFormat="1">
      <c r="BP719372" s="90"/>
    </row>
    <row r="719373" spans="68:68" customFormat="1">
      <c r="BP719373" s="90"/>
    </row>
    <row r="719374" spans="68:68" customFormat="1">
      <c r="BP719374" s="90"/>
    </row>
    <row r="719375" spans="68:68" customFormat="1">
      <c r="BP719375" s="90"/>
    </row>
    <row r="719376" spans="68:68" customFormat="1">
      <c r="BP719376" s="90"/>
    </row>
    <row r="719377" spans="68:68" customFormat="1">
      <c r="BP719377" s="90"/>
    </row>
    <row r="719378" spans="68:68" customFormat="1">
      <c r="BP719378" s="90"/>
    </row>
    <row r="719379" spans="68:68" customFormat="1">
      <c r="BP719379" s="90"/>
    </row>
    <row r="719380" spans="68:68" customFormat="1">
      <c r="BP719380" s="90"/>
    </row>
    <row r="719381" spans="68:68" customFormat="1">
      <c r="BP719381" s="90"/>
    </row>
    <row r="719382" spans="68:68" customFormat="1">
      <c r="BP719382" s="90"/>
    </row>
    <row r="719383" spans="68:68" customFormat="1">
      <c r="BP719383" s="90"/>
    </row>
    <row r="719384" spans="68:68" customFormat="1">
      <c r="BP719384" s="90"/>
    </row>
    <row r="719385" spans="68:68" customFormat="1">
      <c r="BP719385" s="90"/>
    </row>
    <row r="719386" spans="68:68" customFormat="1">
      <c r="BP719386" s="90"/>
    </row>
    <row r="719387" spans="68:68" customFormat="1">
      <c r="BP719387" s="90"/>
    </row>
    <row r="719388" spans="68:68" customFormat="1">
      <c r="BP719388" s="90"/>
    </row>
    <row r="719389" spans="68:68" customFormat="1">
      <c r="BP719389" s="90"/>
    </row>
    <row r="719390" spans="68:68" customFormat="1">
      <c r="BP719390" s="90"/>
    </row>
    <row r="719391" spans="68:68" customFormat="1">
      <c r="BP719391" s="90"/>
    </row>
    <row r="719392" spans="68:68" customFormat="1">
      <c r="BP719392" s="90"/>
    </row>
    <row r="719393" spans="68:68" customFormat="1">
      <c r="BP719393" s="90"/>
    </row>
    <row r="719394" spans="68:68" customFormat="1">
      <c r="BP719394" s="90"/>
    </row>
    <row r="719395" spans="68:68" customFormat="1">
      <c r="BP719395" s="90"/>
    </row>
    <row r="719396" spans="68:68" customFormat="1">
      <c r="BP719396" s="90"/>
    </row>
    <row r="719397" spans="68:68" customFormat="1">
      <c r="BP719397" s="90"/>
    </row>
    <row r="719398" spans="68:68" customFormat="1">
      <c r="BP719398" s="90"/>
    </row>
    <row r="719399" spans="68:68" customFormat="1">
      <c r="BP719399" s="90"/>
    </row>
    <row r="719400" spans="68:68" customFormat="1">
      <c r="BP719400" s="90"/>
    </row>
    <row r="719401" spans="68:68" customFormat="1">
      <c r="BP719401" s="90"/>
    </row>
    <row r="719402" spans="68:68" customFormat="1">
      <c r="BP719402" s="90"/>
    </row>
    <row r="719403" spans="68:68" customFormat="1">
      <c r="BP719403" s="90"/>
    </row>
    <row r="719404" spans="68:68" customFormat="1">
      <c r="BP719404" s="90"/>
    </row>
    <row r="719405" spans="68:68" customFormat="1">
      <c r="BP719405" s="90"/>
    </row>
    <row r="719406" spans="68:68" customFormat="1">
      <c r="BP719406" s="90"/>
    </row>
    <row r="719407" spans="68:68" customFormat="1">
      <c r="BP719407" s="90"/>
    </row>
    <row r="719408" spans="68:68" customFormat="1">
      <c r="BP719408" s="90"/>
    </row>
    <row r="719409" spans="68:68" customFormat="1">
      <c r="BP719409" s="90"/>
    </row>
    <row r="719410" spans="68:68" customFormat="1">
      <c r="BP719410" s="90"/>
    </row>
    <row r="719411" spans="68:68" customFormat="1">
      <c r="BP719411" s="90"/>
    </row>
    <row r="719412" spans="68:68" customFormat="1">
      <c r="BP719412" s="90"/>
    </row>
    <row r="719413" spans="68:68" customFormat="1">
      <c r="BP719413" s="90"/>
    </row>
    <row r="719414" spans="68:68" customFormat="1">
      <c r="BP719414" s="90"/>
    </row>
    <row r="719415" spans="68:68" customFormat="1">
      <c r="BP719415" s="90"/>
    </row>
    <row r="719416" spans="68:68" customFormat="1">
      <c r="BP719416" s="90"/>
    </row>
    <row r="719417" spans="68:68" customFormat="1">
      <c r="BP719417" s="90"/>
    </row>
    <row r="719418" spans="68:68" customFormat="1">
      <c r="BP719418" s="90"/>
    </row>
    <row r="719419" spans="68:68" customFormat="1">
      <c r="BP719419" s="90"/>
    </row>
    <row r="719420" spans="68:68" customFormat="1">
      <c r="BP719420" s="90"/>
    </row>
    <row r="719421" spans="68:68" customFormat="1">
      <c r="BP719421" s="90"/>
    </row>
    <row r="719422" spans="68:68" customFormat="1">
      <c r="BP719422" s="90"/>
    </row>
    <row r="719423" spans="68:68" customFormat="1">
      <c r="BP719423" s="90"/>
    </row>
    <row r="719424" spans="68:68" customFormat="1">
      <c r="BP719424" s="90"/>
    </row>
    <row r="719425" spans="68:68" customFormat="1">
      <c r="BP719425" s="90"/>
    </row>
    <row r="719426" spans="68:68" customFormat="1">
      <c r="BP719426" s="90"/>
    </row>
    <row r="719427" spans="68:68" customFormat="1">
      <c r="BP719427" s="90"/>
    </row>
    <row r="719428" spans="68:68" customFormat="1">
      <c r="BP719428" s="90"/>
    </row>
    <row r="719429" spans="68:68" customFormat="1">
      <c r="BP719429" s="90"/>
    </row>
    <row r="719430" spans="68:68" customFormat="1">
      <c r="BP719430" s="90"/>
    </row>
    <row r="719431" spans="68:68" customFormat="1">
      <c r="BP719431" s="90"/>
    </row>
    <row r="719432" spans="68:68" customFormat="1">
      <c r="BP719432" s="90"/>
    </row>
    <row r="719433" spans="68:68" customFormat="1">
      <c r="BP719433" s="90"/>
    </row>
    <row r="719434" spans="68:68" customFormat="1">
      <c r="BP719434" s="90"/>
    </row>
    <row r="719435" spans="68:68" customFormat="1">
      <c r="BP719435" s="90"/>
    </row>
    <row r="719436" spans="68:68" customFormat="1">
      <c r="BP719436" s="90"/>
    </row>
    <row r="719437" spans="68:68" customFormat="1">
      <c r="BP719437" s="90"/>
    </row>
    <row r="719438" spans="68:68" customFormat="1">
      <c r="BP719438" s="90"/>
    </row>
    <row r="719439" spans="68:68" customFormat="1">
      <c r="BP719439" s="90"/>
    </row>
    <row r="719440" spans="68:68" customFormat="1">
      <c r="BP719440" s="90"/>
    </row>
    <row r="719441" spans="68:68" customFormat="1">
      <c r="BP719441" s="90"/>
    </row>
    <row r="719442" spans="68:68" customFormat="1">
      <c r="BP719442" s="90"/>
    </row>
    <row r="719443" spans="68:68" customFormat="1">
      <c r="BP719443" s="90"/>
    </row>
    <row r="719444" spans="68:68" customFormat="1">
      <c r="BP719444" s="90"/>
    </row>
    <row r="719445" spans="68:68" customFormat="1">
      <c r="BP719445" s="90"/>
    </row>
    <row r="719446" spans="68:68" customFormat="1">
      <c r="BP719446" s="90"/>
    </row>
    <row r="719447" spans="68:68" customFormat="1">
      <c r="BP719447" s="90"/>
    </row>
    <row r="719448" spans="68:68" customFormat="1">
      <c r="BP719448" s="90"/>
    </row>
    <row r="719449" spans="68:68" customFormat="1">
      <c r="BP719449" s="90"/>
    </row>
    <row r="719450" spans="68:68" customFormat="1">
      <c r="BP719450" s="90"/>
    </row>
    <row r="719451" spans="68:68" customFormat="1">
      <c r="BP719451" s="90"/>
    </row>
    <row r="719452" spans="68:68" customFormat="1">
      <c r="BP719452" s="90"/>
    </row>
    <row r="719453" spans="68:68" customFormat="1">
      <c r="BP719453" s="90"/>
    </row>
    <row r="719454" spans="68:68" customFormat="1">
      <c r="BP719454" s="90"/>
    </row>
    <row r="719455" spans="68:68" customFormat="1">
      <c r="BP719455" s="90"/>
    </row>
    <row r="719456" spans="68:68" customFormat="1">
      <c r="BP719456" s="90"/>
    </row>
    <row r="719457" spans="68:68" customFormat="1">
      <c r="BP719457" s="90"/>
    </row>
    <row r="719458" spans="68:68" customFormat="1">
      <c r="BP719458" s="90"/>
    </row>
    <row r="719459" spans="68:68" customFormat="1">
      <c r="BP719459" s="90"/>
    </row>
    <row r="719460" spans="68:68" customFormat="1">
      <c r="BP719460" s="90"/>
    </row>
    <row r="719461" spans="68:68" customFormat="1">
      <c r="BP719461" s="90"/>
    </row>
    <row r="719462" spans="68:68" customFormat="1">
      <c r="BP719462" s="90"/>
    </row>
    <row r="719463" spans="68:68" customFormat="1">
      <c r="BP719463" s="90"/>
    </row>
    <row r="719464" spans="68:68" customFormat="1">
      <c r="BP719464" s="90"/>
    </row>
    <row r="719465" spans="68:68" customFormat="1">
      <c r="BP719465" s="90"/>
    </row>
    <row r="719466" spans="68:68" customFormat="1">
      <c r="BP719466" s="90"/>
    </row>
    <row r="719467" spans="68:68" customFormat="1">
      <c r="BP719467" s="90"/>
    </row>
    <row r="719468" spans="68:68" customFormat="1">
      <c r="BP719468" s="90"/>
    </row>
    <row r="719469" spans="68:68" customFormat="1">
      <c r="BP719469" s="90"/>
    </row>
    <row r="719470" spans="68:68" customFormat="1">
      <c r="BP719470" s="90"/>
    </row>
    <row r="719471" spans="68:68" customFormat="1">
      <c r="BP719471" s="90"/>
    </row>
    <row r="719472" spans="68:68" customFormat="1">
      <c r="BP719472" s="90"/>
    </row>
    <row r="719473" spans="68:68" customFormat="1">
      <c r="BP719473" s="90"/>
    </row>
    <row r="719474" spans="68:68" customFormat="1">
      <c r="BP719474" s="90"/>
    </row>
    <row r="719475" spans="68:68" customFormat="1">
      <c r="BP719475" s="90"/>
    </row>
    <row r="719476" spans="68:68" customFormat="1">
      <c r="BP719476" s="90"/>
    </row>
    <row r="719477" spans="68:68" customFormat="1">
      <c r="BP719477" s="90"/>
    </row>
    <row r="719478" spans="68:68" customFormat="1">
      <c r="BP719478" s="90"/>
    </row>
    <row r="719479" spans="68:68" customFormat="1">
      <c r="BP719479" s="90"/>
    </row>
    <row r="719480" spans="68:68" customFormat="1">
      <c r="BP719480" s="90"/>
    </row>
    <row r="719481" spans="68:68" customFormat="1">
      <c r="BP719481" s="90"/>
    </row>
    <row r="719482" spans="68:68" customFormat="1">
      <c r="BP719482" s="90"/>
    </row>
    <row r="719483" spans="68:68" customFormat="1">
      <c r="BP719483" s="90"/>
    </row>
    <row r="719484" spans="68:68" customFormat="1">
      <c r="BP719484" s="90"/>
    </row>
    <row r="719485" spans="68:68" customFormat="1">
      <c r="BP719485" s="90"/>
    </row>
    <row r="719486" spans="68:68" customFormat="1">
      <c r="BP719486" s="90"/>
    </row>
    <row r="719487" spans="68:68" customFormat="1">
      <c r="BP719487" s="90"/>
    </row>
    <row r="719488" spans="68:68" customFormat="1">
      <c r="BP719488" s="90"/>
    </row>
    <row r="719489" spans="68:68" customFormat="1">
      <c r="BP719489" s="90"/>
    </row>
    <row r="719490" spans="68:68" customFormat="1">
      <c r="BP719490" s="90"/>
    </row>
    <row r="719491" spans="68:68" customFormat="1">
      <c r="BP719491" s="90"/>
    </row>
    <row r="719492" spans="68:68" customFormat="1">
      <c r="BP719492" s="90"/>
    </row>
    <row r="719493" spans="68:68" customFormat="1">
      <c r="BP719493" s="90"/>
    </row>
    <row r="719494" spans="68:68" customFormat="1">
      <c r="BP719494" s="90"/>
    </row>
    <row r="719495" spans="68:68" customFormat="1">
      <c r="BP719495" s="90"/>
    </row>
    <row r="719496" spans="68:68" customFormat="1">
      <c r="BP719496" s="90"/>
    </row>
    <row r="719497" spans="68:68" customFormat="1">
      <c r="BP719497" s="90"/>
    </row>
    <row r="719498" spans="68:68" customFormat="1">
      <c r="BP719498" s="90"/>
    </row>
    <row r="719499" spans="68:68" customFormat="1">
      <c r="BP719499" s="90"/>
    </row>
    <row r="719500" spans="68:68" customFormat="1">
      <c r="BP719500" s="90"/>
    </row>
    <row r="719501" spans="68:68" customFormat="1">
      <c r="BP719501" s="90"/>
    </row>
    <row r="719502" spans="68:68" customFormat="1">
      <c r="BP719502" s="90"/>
    </row>
    <row r="719503" spans="68:68" customFormat="1">
      <c r="BP719503" s="90"/>
    </row>
    <row r="719504" spans="68:68" customFormat="1">
      <c r="BP719504" s="90"/>
    </row>
    <row r="719505" spans="68:68" customFormat="1">
      <c r="BP719505" s="90"/>
    </row>
    <row r="719506" spans="68:68" customFormat="1">
      <c r="BP719506" s="90"/>
    </row>
    <row r="719507" spans="68:68" customFormat="1">
      <c r="BP719507" s="90"/>
    </row>
    <row r="719508" spans="68:68" customFormat="1">
      <c r="BP719508" s="90"/>
    </row>
    <row r="719509" spans="68:68" customFormat="1">
      <c r="BP719509" s="90"/>
    </row>
    <row r="719510" spans="68:68" customFormat="1">
      <c r="BP719510" s="90"/>
    </row>
    <row r="719511" spans="68:68" customFormat="1">
      <c r="BP719511" s="90"/>
    </row>
    <row r="719512" spans="68:68" customFormat="1">
      <c r="BP719512" s="90"/>
    </row>
    <row r="719513" spans="68:68" customFormat="1">
      <c r="BP719513" s="90"/>
    </row>
    <row r="719514" spans="68:68" customFormat="1">
      <c r="BP719514" s="90"/>
    </row>
    <row r="719515" spans="68:68" customFormat="1">
      <c r="BP719515" s="90"/>
    </row>
    <row r="719516" spans="68:68" customFormat="1">
      <c r="BP719516" s="90"/>
    </row>
    <row r="719517" spans="68:68" customFormat="1">
      <c r="BP719517" s="90"/>
    </row>
    <row r="719518" spans="68:68" customFormat="1">
      <c r="BP719518" s="90"/>
    </row>
    <row r="719519" spans="68:68" customFormat="1">
      <c r="BP719519" s="90"/>
    </row>
    <row r="719520" spans="68:68" customFormat="1">
      <c r="BP719520" s="90"/>
    </row>
    <row r="719521" spans="68:68" customFormat="1">
      <c r="BP719521" s="90"/>
    </row>
    <row r="719522" spans="68:68" customFormat="1">
      <c r="BP719522" s="90"/>
    </row>
    <row r="719523" spans="68:68" customFormat="1">
      <c r="BP719523" s="90"/>
    </row>
    <row r="719524" spans="68:68" customFormat="1">
      <c r="BP719524" s="90"/>
    </row>
    <row r="719525" spans="68:68" customFormat="1">
      <c r="BP719525" s="90"/>
    </row>
    <row r="719526" spans="68:68" customFormat="1">
      <c r="BP719526" s="90"/>
    </row>
    <row r="719527" spans="68:68" customFormat="1">
      <c r="BP719527" s="90"/>
    </row>
    <row r="719528" spans="68:68" customFormat="1">
      <c r="BP719528" s="90"/>
    </row>
    <row r="719529" spans="68:68" customFormat="1">
      <c r="BP719529" s="90"/>
    </row>
    <row r="719530" spans="68:68" customFormat="1">
      <c r="BP719530" s="90"/>
    </row>
    <row r="719531" spans="68:68" customFormat="1">
      <c r="BP719531" s="90"/>
    </row>
    <row r="719532" spans="68:68" customFormat="1">
      <c r="BP719532" s="90"/>
    </row>
    <row r="719533" spans="68:68" customFormat="1">
      <c r="BP719533" s="90"/>
    </row>
    <row r="719534" spans="68:68" customFormat="1">
      <c r="BP719534" s="90"/>
    </row>
    <row r="719535" spans="68:68" customFormat="1">
      <c r="BP719535" s="90"/>
    </row>
    <row r="719536" spans="68:68" customFormat="1">
      <c r="BP719536" s="90"/>
    </row>
    <row r="719537" spans="68:68" customFormat="1">
      <c r="BP719537" s="90"/>
    </row>
    <row r="719538" spans="68:68" customFormat="1">
      <c r="BP719538" s="90"/>
    </row>
    <row r="719539" spans="68:68" customFormat="1">
      <c r="BP719539" s="90"/>
    </row>
    <row r="719540" spans="68:68" customFormat="1">
      <c r="BP719540" s="90"/>
    </row>
    <row r="719541" spans="68:68" customFormat="1">
      <c r="BP719541" s="90"/>
    </row>
    <row r="719542" spans="68:68" customFormat="1">
      <c r="BP719542" s="90"/>
    </row>
    <row r="719543" spans="68:68" customFormat="1">
      <c r="BP719543" s="90"/>
    </row>
    <row r="719544" spans="68:68" customFormat="1">
      <c r="BP719544" s="90"/>
    </row>
    <row r="719545" spans="68:68" customFormat="1">
      <c r="BP719545" s="90"/>
    </row>
    <row r="719546" spans="68:68" customFormat="1">
      <c r="BP719546" s="90"/>
    </row>
    <row r="719547" spans="68:68" customFormat="1">
      <c r="BP719547" s="90"/>
    </row>
    <row r="719548" spans="68:68" customFormat="1">
      <c r="BP719548" s="90"/>
    </row>
    <row r="719549" spans="68:68" customFormat="1">
      <c r="BP719549" s="90"/>
    </row>
    <row r="719550" spans="68:68" customFormat="1">
      <c r="BP719550" s="90"/>
    </row>
    <row r="719551" spans="68:68" customFormat="1">
      <c r="BP719551" s="90"/>
    </row>
    <row r="719552" spans="68:68" customFormat="1">
      <c r="BP719552" s="90"/>
    </row>
    <row r="719553" spans="68:68" customFormat="1">
      <c r="BP719553" s="90"/>
    </row>
    <row r="719554" spans="68:68" customFormat="1">
      <c r="BP719554" s="90"/>
    </row>
    <row r="719555" spans="68:68" customFormat="1">
      <c r="BP719555" s="90"/>
    </row>
    <row r="719556" spans="68:68" customFormat="1">
      <c r="BP719556" s="90"/>
    </row>
    <row r="719557" spans="68:68" customFormat="1">
      <c r="BP719557" s="90"/>
    </row>
    <row r="719558" spans="68:68" customFormat="1">
      <c r="BP719558" s="90"/>
    </row>
    <row r="719559" spans="68:68" customFormat="1">
      <c r="BP719559" s="90"/>
    </row>
    <row r="719560" spans="68:68" customFormat="1">
      <c r="BP719560" s="90"/>
    </row>
    <row r="719561" spans="68:68" customFormat="1">
      <c r="BP719561" s="90"/>
    </row>
    <row r="719562" spans="68:68" customFormat="1">
      <c r="BP719562" s="90"/>
    </row>
    <row r="719563" spans="68:68" customFormat="1">
      <c r="BP719563" s="90"/>
    </row>
    <row r="719564" spans="68:68" customFormat="1">
      <c r="BP719564" s="90"/>
    </row>
    <row r="719565" spans="68:68" customFormat="1">
      <c r="BP719565" s="90"/>
    </row>
    <row r="719566" spans="68:68" customFormat="1">
      <c r="BP719566" s="90"/>
    </row>
    <row r="719567" spans="68:68" customFormat="1">
      <c r="BP719567" s="90"/>
    </row>
    <row r="719568" spans="68:68" customFormat="1">
      <c r="BP719568" s="90"/>
    </row>
    <row r="719569" spans="68:68" customFormat="1">
      <c r="BP719569" s="90"/>
    </row>
    <row r="719570" spans="68:68" customFormat="1">
      <c r="BP719570" s="90"/>
    </row>
    <row r="719571" spans="68:68" customFormat="1">
      <c r="BP719571" s="90"/>
    </row>
    <row r="719572" spans="68:68" customFormat="1">
      <c r="BP719572" s="90"/>
    </row>
    <row r="719573" spans="68:68" customFormat="1">
      <c r="BP719573" s="90"/>
    </row>
    <row r="719574" spans="68:68" customFormat="1">
      <c r="BP719574" s="90"/>
    </row>
    <row r="719575" spans="68:68" customFormat="1">
      <c r="BP719575" s="90"/>
    </row>
    <row r="719576" spans="68:68" customFormat="1">
      <c r="BP719576" s="90"/>
    </row>
    <row r="719577" spans="68:68" customFormat="1">
      <c r="BP719577" s="90"/>
    </row>
    <row r="719578" spans="68:68" customFormat="1">
      <c r="BP719578" s="90"/>
    </row>
    <row r="719579" spans="68:68" customFormat="1">
      <c r="BP719579" s="90"/>
    </row>
    <row r="719580" spans="68:68" customFormat="1">
      <c r="BP719580" s="90"/>
    </row>
    <row r="719581" spans="68:68" customFormat="1">
      <c r="BP719581" s="90"/>
    </row>
    <row r="719582" spans="68:68" customFormat="1">
      <c r="BP719582" s="90"/>
    </row>
    <row r="719583" spans="68:68" customFormat="1">
      <c r="BP719583" s="90"/>
    </row>
    <row r="719584" spans="68:68" customFormat="1">
      <c r="BP719584" s="90"/>
    </row>
    <row r="719585" spans="68:68" customFormat="1">
      <c r="BP719585" s="90"/>
    </row>
    <row r="719586" spans="68:68" customFormat="1">
      <c r="BP719586" s="90"/>
    </row>
    <row r="719587" spans="68:68" customFormat="1">
      <c r="BP719587" s="90"/>
    </row>
    <row r="719588" spans="68:68" customFormat="1">
      <c r="BP719588" s="90"/>
    </row>
    <row r="719589" spans="68:68" customFormat="1">
      <c r="BP719589" s="90"/>
    </row>
    <row r="719590" spans="68:68" customFormat="1">
      <c r="BP719590" s="90"/>
    </row>
    <row r="719591" spans="68:68" customFormat="1">
      <c r="BP719591" s="90"/>
    </row>
    <row r="719592" spans="68:68" customFormat="1">
      <c r="BP719592" s="90"/>
    </row>
    <row r="719593" spans="68:68" customFormat="1">
      <c r="BP719593" s="90"/>
    </row>
    <row r="719594" spans="68:68" customFormat="1">
      <c r="BP719594" s="90"/>
    </row>
    <row r="719595" spans="68:68" customFormat="1">
      <c r="BP719595" s="90"/>
    </row>
    <row r="719596" spans="68:68" customFormat="1">
      <c r="BP719596" s="90"/>
    </row>
    <row r="719597" spans="68:68" customFormat="1">
      <c r="BP719597" s="90"/>
    </row>
    <row r="719598" spans="68:68" customFormat="1">
      <c r="BP719598" s="90"/>
    </row>
    <row r="719599" spans="68:68" customFormat="1">
      <c r="BP719599" s="90"/>
    </row>
    <row r="719600" spans="68:68" customFormat="1">
      <c r="BP719600" s="90"/>
    </row>
    <row r="719601" spans="68:68" customFormat="1">
      <c r="BP719601" s="90"/>
    </row>
    <row r="719602" spans="68:68" customFormat="1">
      <c r="BP719602" s="90"/>
    </row>
    <row r="719603" spans="68:68" customFormat="1">
      <c r="BP719603" s="90"/>
    </row>
    <row r="719604" spans="68:68" customFormat="1">
      <c r="BP719604" s="90"/>
    </row>
    <row r="719605" spans="68:68" customFormat="1">
      <c r="BP719605" s="90"/>
    </row>
    <row r="719606" spans="68:68" customFormat="1">
      <c r="BP719606" s="90"/>
    </row>
    <row r="719607" spans="68:68" customFormat="1">
      <c r="BP719607" s="90"/>
    </row>
    <row r="719608" spans="68:68" customFormat="1">
      <c r="BP719608" s="90"/>
    </row>
    <row r="719609" spans="68:68" customFormat="1">
      <c r="BP719609" s="90"/>
    </row>
    <row r="719610" spans="68:68" customFormat="1">
      <c r="BP719610" s="90"/>
    </row>
    <row r="719611" spans="68:68" customFormat="1">
      <c r="BP719611" s="90"/>
    </row>
    <row r="719612" spans="68:68" customFormat="1">
      <c r="BP719612" s="90"/>
    </row>
    <row r="719613" spans="68:68" customFormat="1">
      <c r="BP719613" s="90"/>
    </row>
    <row r="719614" spans="68:68" customFormat="1">
      <c r="BP719614" s="90"/>
    </row>
    <row r="719615" spans="68:68" customFormat="1">
      <c r="BP719615" s="90"/>
    </row>
    <row r="719616" spans="68:68" customFormat="1">
      <c r="BP719616" s="90"/>
    </row>
    <row r="719617" spans="68:68" customFormat="1">
      <c r="BP719617" s="90"/>
    </row>
    <row r="719618" spans="68:68" customFormat="1">
      <c r="BP719618" s="90"/>
    </row>
    <row r="719619" spans="68:68" customFormat="1">
      <c r="BP719619" s="90"/>
    </row>
    <row r="719620" spans="68:68" customFormat="1">
      <c r="BP719620" s="90"/>
    </row>
    <row r="719621" spans="68:68" customFormat="1">
      <c r="BP719621" s="90"/>
    </row>
    <row r="719622" spans="68:68" customFormat="1">
      <c r="BP719622" s="90"/>
    </row>
    <row r="719623" spans="68:68" customFormat="1">
      <c r="BP719623" s="90"/>
    </row>
    <row r="719624" spans="68:68" customFormat="1">
      <c r="BP719624" s="90"/>
    </row>
    <row r="719625" spans="68:68" customFormat="1">
      <c r="BP719625" s="90"/>
    </row>
    <row r="719626" spans="68:68" customFormat="1">
      <c r="BP719626" s="90"/>
    </row>
    <row r="719627" spans="68:68" customFormat="1">
      <c r="BP719627" s="90"/>
    </row>
    <row r="719628" spans="68:68" customFormat="1">
      <c r="BP719628" s="90"/>
    </row>
    <row r="719629" spans="68:68" customFormat="1">
      <c r="BP719629" s="90"/>
    </row>
    <row r="719630" spans="68:68" customFormat="1">
      <c r="BP719630" s="90"/>
    </row>
    <row r="719631" spans="68:68" customFormat="1">
      <c r="BP719631" s="90"/>
    </row>
    <row r="719632" spans="68:68" customFormat="1">
      <c r="BP719632" s="90"/>
    </row>
    <row r="719633" spans="68:68" customFormat="1">
      <c r="BP719633" s="90"/>
    </row>
    <row r="719634" spans="68:68" customFormat="1">
      <c r="BP719634" s="90"/>
    </row>
    <row r="719635" spans="68:68" customFormat="1">
      <c r="BP719635" s="90"/>
    </row>
    <row r="719636" spans="68:68" customFormat="1">
      <c r="BP719636" s="90"/>
    </row>
    <row r="719637" spans="68:68" customFormat="1">
      <c r="BP719637" s="90"/>
    </row>
    <row r="719638" spans="68:68" customFormat="1">
      <c r="BP719638" s="90"/>
    </row>
    <row r="719639" spans="68:68" customFormat="1">
      <c r="BP719639" s="90"/>
    </row>
    <row r="719640" spans="68:68" customFormat="1">
      <c r="BP719640" s="90"/>
    </row>
    <row r="719641" spans="68:68" customFormat="1">
      <c r="BP719641" s="90"/>
    </row>
    <row r="719642" spans="68:68" customFormat="1">
      <c r="BP719642" s="90"/>
    </row>
    <row r="719643" spans="68:68" customFormat="1">
      <c r="BP719643" s="90"/>
    </row>
    <row r="719644" spans="68:68" customFormat="1">
      <c r="BP719644" s="90"/>
    </row>
    <row r="719645" spans="68:68" customFormat="1">
      <c r="BP719645" s="90"/>
    </row>
    <row r="719646" spans="68:68" customFormat="1">
      <c r="BP719646" s="90"/>
    </row>
    <row r="719647" spans="68:68" customFormat="1">
      <c r="BP719647" s="90"/>
    </row>
    <row r="719648" spans="68:68" customFormat="1">
      <c r="BP719648" s="90"/>
    </row>
    <row r="719649" spans="68:68" customFormat="1">
      <c r="BP719649" s="90"/>
    </row>
    <row r="719650" spans="68:68" customFormat="1">
      <c r="BP719650" s="90"/>
    </row>
    <row r="719651" spans="68:68" customFormat="1">
      <c r="BP719651" s="90"/>
    </row>
    <row r="719652" spans="68:68" customFormat="1">
      <c r="BP719652" s="90"/>
    </row>
    <row r="719653" spans="68:68" customFormat="1">
      <c r="BP719653" s="90"/>
    </row>
    <row r="719654" spans="68:68" customFormat="1">
      <c r="BP719654" s="90"/>
    </row>
    <row r="719655" spans="68:68" customFormat="1">
      <c r="BP719655" s="90"/>
    </row>
    <row r="719656" spans="68:68" customFormat="1">
      <c r="BP719656" s="90"/>
    </row>
    <row r="719657" spans="68:68" customFormat="1">
      <c r="BP719657" s="90"/>
    </row>
    <row r="719658" spans="68:68" customFormat="1">
      <c r="BP719658" s="90"/>
    </row>
    <row r="719659" spans="68:68" customFormat="1">
      <c r="BP719659" s="90"/>
    </row>
    <row r="719660" spans="68:68" customFormat="1">
      <c r="BP719660" s="90"/>
    </row>
    <row r="719661" spans="68:68" customFormat="1">
      <c r="BP719661" s="90"/>
    </row>
    <row r="719662" spans="68:68" customFormat="1">
      <c r="BP719662" s="90"/>
    </row>
    <row r="719663" spans="68:68" customFormat="1">
      <c r="BP719663" s="90"/>
    </row>
    <row r="719664" spans="68:68" customFormat="1">
      <c r="BP719664" s="90"/>
    </row>
    <row r="719665" spans="68:68" customFormat="1">
      <c r="BP719665" s="90"/>
    </row>
    <row r="719666" spans="68:68" customFormat="1">
      <c r="BP719666" s="90"/>
    </row>
    <row r="719667" spans="68:68" customFormat="1">
      <c r="BP719667" s="90"/>
    </row>
    <row r="719668" spans="68:68" customFormat="1">
      <c r="BP719668" s="90"/>
    </row>
    <row r="719669" spans="68:68" customFormat="1">
      <c r="BP719669" s="90"/>
    </row>
    <row r="719670" spans="68:68" customFormat="1">
      <c r="BP719670" s="90"/>
    </row>
    <row r="719671" spans="68:68" customFormat="1">
      <c r="BP719671" s="90"/>
    </row>
    <row r="719672" spans="68:68" customFormat="1">
      <c r="BP719672" s="90"/>
    </row>
    <row r="719673" spans="68:68" customFormat="1">
      <c r="BP719673" s="90"/>
    </row>
    <row r="719674" spans="68:68" customFormat="1">
      <c r="BP719674" s="90"/>
    </row>
    <row r="719675" spans="68:68" customFormat="1">
      <c r="BP719675" s="90"/>
    </row>
    <row r="719676" spans="68:68" customFormat="1">
      <c r="BP719676" s="90"/>
    </row>
    <row r="719677" spans="68:68" customFormat="1">
      <c r="BP719677" s="90"/>
    </row>
    <row r="719678" spans="68:68" customFormat="1">
      <c r="BP719678" s="90"/>
    </row>
    <row r="719679" spans="68:68" customFormat="1">
      <c r="BP719679" s="90"/>
    </row>
    <row r="719680" spans="68:68" customFormat="1">
      <c r="BP719680" s="90"/>
    </row>
    <row r="719681" spans="68:68" customFormat="1">
      <c r="BP719681" s="90"/>
    </row>
    <row r="719682" spans="68:68" customFormat="1">
      <c r="BP719682" s="90"/>
    </row>
    <row r="719683" spans="68:68" customFormat="1">
      <c r="BP719683" s="90"/>
    </row>
    <row r="719684" spans="68:68" customFormat="1">
      <c r="BP719684" s="90"/>
    </row>
    <row r="719685" spans="68:68" customFormat="1">
      <c r="BP719685" s="90"/>
    </row>
    <row r="719686" spans="68:68" customFormat="1">
      <c r="BP719686" s="90"/>
    </row>
    <row r="719687" spans="68:68" customFormat="1">
      <c r="BP719687" s="90"/>
    </row>
    <row r="719688" spans="68:68" customFormat="1">
      <c r="BP719688" s="90"/>
    </row>
    <row r="719689" spans="68:68" customFormat="1">
      <c r="BP719689" s="90"/>
    </row>
    <row r="719690" spans="68:68" customFormat="1">
      <c r="BP719690" s="90"/>
    </row>
    <row r="719691" spans="68:68" customFormat="1">
      <c r="BP719691" s="90"/>
    </row>
    <row r="719692" spans="68:68" customFormat="1">
      <c r="BP719692" s="90"/>
    </row>
    <row r="719693" spans="68:68" customFormat="1">
      <c r="BP719693" s="90"/>
    </row>
    <row r="719694" spans="68:68" customFormat="1">
      <c r="BP719694" s="90"/>
    </row>
    <row r="719695" spans="68:68" customFormat="1">
      <c r="BP719695" s="90"/>
    </row>
    <row r="719696" spans="68:68" customFormat="1">
      <c r="BP719696" s="90"/>
    </row>
    <row r="719697" spans="68:68" customFormat="1">
      <c r="BP719697" s="90"/>
    </row>
    <row r="719698" spans="68:68" customFormat="1">
      <c r="BP719698" s="90"/>
    </row>
    <row r="719699" spans="68:68" customFormat="1">
      <c r="BP719699" s="90"/>
    </row>
    <row r="719700" spans="68:68" customFormat="1">
      <c r="BP719700" s="90"/>
    </row>
    <row r="719701" spans="68:68" customFormat="1">
      <c r="BP719701" s="90"/>
    </row>
    <row r="719702" spans="68:68" customFormat="1">
      <c r="BP719702" s="90"/>
    </row>
    <row r="719703" spans="68:68" customFormat="1">
      <c r="BP719703" s="90"/>
    </row>
    <row r="719704" spans="68:68" customFormat="1">
      <c r="BP719704" s="90"/>
    </row>
    <row r="719705" spans="68:68" customFormat="1">
      <c r="BP719705" s="90"/>
    </row>
    <row r="719706" spans="68:68" customFormat="1">
      <c r="BP719706" s="90"/>
    </row>
    <row r="719707" spans="68:68" customFormat="1">
      <c r="BP719707" s="90"/>
    </row>
    <row r="719708" spans="68:68" customFormat="1">
      <c r="BP719708" s="90"/>
    </row>
    <row r="719709" spans="68:68" customFormat="1">
      <c r="BP719709" s="90"/>
    </row>
    <row r="719710" spans="68:68" customFormat="1">
      <c r="BP719710" s="90"/>
    </row>
    <row r="719711" spans="68:68" customFormat="1">
      <c r="BP719711" s="90"/>
    </row>
    <row r="719712" spans="68:68" customFormat="1">
      <c r="BP719712" s="90"/>
    </row>
    <row r="719713" spans="68:68" customFormat="1">
      <c r="BP719713" s="90"/>
    </row>
    <row r="719714" spans="68:68" customFormat="1">
      <c r="BP719714" s="90"/>
    </row>
    <row r="719715" spans="68:68" customFormat="1">
      <c r="BP719715" s="90"/>
    </row>
    <row r="719716" spans="68:68" customFormat="1">
      <c r="BP719716" s="90"/>
    </row>
    <row r="719717" spans="68:68" customFormat="1">
      <c r="BP719717" s="90"/>
    </row>
    <row r="719718" spans="68:68" customFormat="1">
      <c r="BP719718" s="90"/>
    </row>
    <row r="719719" spans="68:68" customFormat="1">
      <c r="BP719719" s="90"/>
    </row>
    <row r="719720" spans="68:68" customFormat="1">
      <c r="BP719720" s="90"/>
    </row>
    <row r="719721" spans="68:68" customFormat="1">
      <c r="BP719721" s="90"/>
    </row>
    <row r="719722" spans="68:68" customFormat="1">
      <c r="BP719722" s="90"/>
    </row>
    <row r="719723" spans="68:68" customFormat="1">
      <c r="BP719723" s="90"/>
    </row>
    <row r="719724" spans="68:68" customFormat="1">
      <c r="BP719724" s="90"/>
    </row>
    <row r="719725" spans="68:68" customFormat="1">
      <c r="BP719725" s="90"/>
    </row>
    <row r="719726" spans="68:68" customFormat="1">
      <c r="BP719726" s="90"/>
    </row>
    <row r="719727" spans="68:68" customFormat="1">
      <c r="BP719727" s="90"/>
    </row>
    <row r="719728" spans="68:68" customFormat="1">
      <c r="BP719728" s="90"/>
    </row>
    <row r="719729" spans="68:68" customFormat="1">
      <c r="BP719729" s="90"/>
    </row>
    <row r="719730" spans="68:68" customFormat="1">
      <c r="BP719730" s="90"/>
    </row>
    <row r="719731" spans="68:68" customFormat="1">
      <c r="BP719731" s="90"/>
    </row>
    <row r="719732" spans="68:68" customFormat="1">
      <c r="BP719732" s="90"/>
    </row>
    <row r="719733" spans="68:68" customFormat="1">
      <c r="BP719733" s="90"/>
    </row>
    <row r="719734" spans="68:68" customFormat="1">
      <c r="BP719734" s="90"/>
    </row>
    <row r="719735" spans="68:68" customFormat="1">
      <c r="BP719735" s="90"/>
    </row>
    <row r="719736" spans="68:68" customFormat="1">
      <c r="BP719736" s="90"/>
    </row>
    <row r="719737" spans="68:68" customFormat="1">
      <c r="BP719737" s="90"/>
    </row>
    <row r="719738" spans="68:68" customFormat="1">
      <c r="BP719738" s="90"/>
    </row>
    <row r="719739" spans="68:68" customFormat="1">
      <c r="BP719739" s="90"/>
    </row>
    <row r="719740" spans="68:68" customFormat="1">
      <c r="BP719740" s="90"/>
    </row>
    <row r="719741" spans="68:68" customFormat="1">
      <c r="BP719741" s="90"/>
    </row>
    <row r="719742" spans="68:68" customFormat="1">
      <c r="BP719742" s="90"/>
    </row>
    <row r="719743" spans="68:68" customFormat="1">
      <c r="BP719743" s="90"/>
    </row>
    <row r="719744" spans="68:68" customFormat="1">
      <c r="BP719744" s="90"/>
    </row>
    <row r="719745" spans="68:68" customFormat="1">
      <c r="BP719745" s="90"/>
    </row>
    <row r="719746" spans="68:68" customFormat="1">
      <c r="BP719746" s="90"/>
    </row>
    <row r="719747" spans="68:68" customFormat="1">
      <c r="BP719747" s="90"/>
    </row>
    <row r="719748" spans="68:68" customFormat="1">
      <c r="BP719748" s="90"/>
    </row>
    <row r="719749" spans="68:68" customFormat="1">
      <c r="BP719749" s="90"/>
    </row>
    <row r="719750" spans="68:68" customFormat="1">
      <c r="BP719750" s="90"/>
    </row>
    <row r="719751" spans="68:68" customFormat="1">
      <c r="BP719751" s="90"/>
    </row>
    <row r="719752" spans="68:68" customFormat="1">
      <c r="BP719752" s="90"/>
    </row>
    <row r="719753" spans="68:68" customFormat="1">
      <c r="BP719753" s="90"/>
    </row>
    <row r="719754" spans="68:68" customFormat="1">
      <c r="BP719754" s="90"/>
    </row>
    <row r="719755" spans="68:68" customFormat="1">
      <c r="BP719755" s="90"/>
    </row>
    <row r="719756" spans="68:68" customFormat="1">
      <c r="BP719756" s="90"/>
    </row>
    <row r="719757" spans="68:68" customFormat="1">
      <c r="BP719757" s="90"/>
    </row>
    <row r="719758" spans="68:68" customFormat="1">
      <c r="BP719758" s="90"/>
    </row>
    <row r="719759" spans="68:68" customFormat="1">
      <c r="BP719759" s="90"/>
    </row>
    <row r="719760" spans="68:68" customFormat="1">
      <c r="BP719760" s="90"/>
    </row>
    <row r="719761" spans="68:68" customFormat="1">
      <c r="BP719761" s="90"/>
    </row>
    <row r="719762" spans="68:68" customFormat="1">
      <c r="BP719762" s="90"/>
    </row>
    <row r="719763" spans="68:68" customFormat="1">
      <c r="BP719763" s="90"/>
    </row>
    <row r="719764" spans="68:68" customFormat="1">
      <c r="BP719764" s="90"/>
    </row>
    <row r="719765" spans="68:68" customFormat="1">
      <c r="BP719765" s="90"/>
    </row>
    <row r="719766" spans="68:68" customFormat="1">
      <c r="BP719766" s="90"/>
    </row>
    <row r="719767" spans="68:68" customFormat="1">
      <c r="BP719767" s="90"/>
    </row>
    <row r="719768" spans="68:68" customFormat="1">
      <c r="BP719768" s="90"/>
    </row>
    <row r="719769" spans="68:68" customFormat="1">
      <c r="BP719769" s="90"/>
    </row>
    <row r="719770" spans="68:68" customFormat="1">
      <c r="BP719770" s="90"/>
    </row>
    <row r="719771" spans="68:68" customFormat="1">
      <c r="BP719771" s="90"/>
    </row>
    <row r="719772" spans="68:68" customFormat="1">
      <c r="BP719772" s="90"/>
    </row>
    <row r="719773" spans="68:68" customFormat="1">
      <c r="BP719773" s="90"/>
    </row>
    <row r="719774" spans="68:68" customFormat="1">
      <c r="BP719774" s="90"/>
    </row>
    <row r="719775" spans="68:68" customFormat="1">
      <c r="BP719775" s="90"/>
    </row>
    <row r="719776" spans="68:68" customFormat="1">
      <c r="BP719776" s="90"/>
    </row>
    <row r="719777" spans="68:68" customFormat="1">
      <c r="BP719777" s="90"/>
    </row>
    <row r="719778" spans="68:68" customFormat="1">
      <c r="BP719778" s="90"/>
    </row>
    <row r="719779" spans="68:68" customFormat="1">
      <c r="BP719779" s="90"/>
    </row>
    <row r="719780" spans="68:68" customFormat="1">
      <c r="BP719780" s="90"/>
    </row>
    <row r="719781" spans="68:68" customFormat="1">
      <c r="BP719781" s="90"/>
    </row>
    <row r="719782" spans="68:68" customFormat="1">
      <c r="BP719782" s="90"/>
    </row>
    <row r="719783" spans="68:68" customFormat="1">
      <c r="BP719783" s="90"/>
    </row>
    <row r="719784" spans="68:68" customFormat="1">
      <c r="BP719784" s="90"/>
    </row>
    <row r="719785" spans="68:68" customFormat="1">
      <c r="BP719785" s="90"/>
    </row>
    <row r="719786" spans="68:68" customFormat="1">
      <c r="BP719786" s="90"/>
    </row>
    <row r="719787" spans="68:68" customFormat="1">
      <c r="BP719787" s="90"/>
    </row>
    <row r="719788" spans="68:68" customFormat="1">
      <c r="BP719788" s="90"/>
    </row>
    <row r="719789" spans="68:68" customFormat="1">
      <c r="BP719789" s="90"/>
    </row>
    <row r="719790" spans="68:68" customFormat="1">
      <c r="BP719790" s="90"/>
    </row>
    <row r="719791" spans="68:68" customFormat="1">
      <c r="BP719791" s="90"/>
    </row>
    <row r="719792" spans="68:68" customFormat="1">
      <c r="BP719792" s="90"/>
    </row>
    <row r="719793" spans="68:68" customFormat="1">
      <c r="BP719793" s="90"/>
    </row>
    <row r="719794" spans="68:68" customFormat="1">
      <c r="BP719794" s="90"/>
    </row>
    <row r="719795" spans="68:68" customFormat="1">
      <c r="BP719795" s="90"/>
    </row>
    <row r="719796" spans="68:68" customFormat="1">
      <c r="BP719796" s="90"/>
    </row>
    <row r="719797" spans="68:68" customFormat="1">
      <c r="BP719797" s="90"/>
    </row>
    <row r="719798" spans="68:68" customFormat="1">
      <c r="BP719798" s="90"/>
    </row>
    <row r="719799" spans="68:68" customFormat="1">
      <c r="BP719799" s="90"/>
    </row>
    <row r="719800" spans="68:68" customFormat="1">
      <c r="BP719800" s="90"/>
    </row>
    <row r="719801" spans="68:68" customFormat="1">
      <c r="BP719801" s="90"/>
    </row>
    <row r="719802" spans="68:68" customFormat="1">
      <c r="BP719802" s="90"/>
    </row>
    <row r="719803" spans="68:68" customFormat="1">
      <c r="BP719803" s="90"/>
    </row>
    <row r="719804" spans="68:68" customFormat="1">
      <c r="BP719804" s="90"/>
    </row>
    <row r="719805" spans="68:68" customFormat="1">
      <c r="BP719805" s="90"/>
    </row>
    <row r="719806" spans="68:68" customFormat="1">
      <c r="BP719806" s="90"/>
    </row>
    <row r="719807" spans="68:68" customFormat="1">
      <c r="BP719807" s="90"/>
    </row>
    <row r="719808" spans="68:68" customFormat="1">
      <c r="BP719808" s="90"/>
    </row>
    <row r="719809" spans="68:68" customFormat="1">
      <c r="BP719809" s="90"/>
    </row>
    <row r="719810" spans="68:68" customFormat="1">
      <c r="BP719810" s="90"/>
    </row>
    <row r="719811" spans="68:68" customFormat="1">
      <c r="BP719811" s="90"/>
    </row>
    <row r="719812" spans="68:68" customFormat="1">
      <c r="BP719812" s="90"/>
    </row>
    <row r="719813" spans="68:68" customFormat="1">
      <c r="BP719813" s="90"/>
    </row>
    <row r="719814" spans="68:68" customFormat="1">
      <c r="BP719814" s="90"/>
    </row>
    <row r="719815" spans="68:68" customFormat="1">
      <c r="BP719815" s="90"/>
    </row>
    <row r="719816" spans="68:68" customFormat="1">
      <c r="BP719816" s="90"/>
    </row>
    <row r="719817" spans="68:68" customFormat="1">
      <c r="BP719817" s="90"/>
    </row>
    <row r="719818" spans="68:68" customFormat="1">
      <c r="BP719818" s="90"/>
    </row>
    <row r="719819" spans="68:68" customFormat="1">
      <c r="BP719819" s="90"/>
    </row>
    <row r="719820" spans="68:68" customFormat="1">
      <c r="BP719820" s="90"/>
    </row>
    <row r="719821" spans="68:68" customFormat="1">
      <c r="BP719821" s="90"/>
    </row>
    <row r="719822" spans="68:68" customFormat="1">
      <c r="BP719822" s="90"/>
    </row>
    <row r="719823" spans="68:68" customFormat="1">
      <c r="BP719823" s="90"/>
    </row>
    <row r="719824" spans="68:68" customFormat="1">
      <c r="BP719824" s="90"/>
    </row>
    <row r="719825" spans="68:68" customFormat="1">
      <c r="BP719825" s="90"/>
    </row>
    <row r="719826" spans="68:68" customFormat="1">
      <c r="BP719826" s="90"/>
    </row>
    <row r="719827" spans="68:68" customFormat="1">
      <c r="BP719827" s="90"/>
    </row>
    <row r="719828" spans="68:68" customFormat="1">
      <c r="BP719828" s="90"/>
    </row>
    <row r="719829" spans="68:68" customFormat="1">
      <c r="BP719829" s="90"/>
    </row>
    <row r="719830" spans="68:68" customFormat="1">
      <c r="BP719830" s="90"/>
    </row>
    <row r="719831" spans="68:68" customFormat="1">
      <c r="BP719831" s="90"/>
    </row>
    <row r="719832" spans="68:68" customFormat="1">
      <c r="BP719832" s="90"/>
    </row>
    <row r="719833" spans="68:68" customFormat="1">
      <c r="BP719833" s="90"/>
    </row>
    <row r="719834" spans="68:68" customFormat="1">
      <c r="BP719834" s="90"/>
    </row>
    <row r="719835" spans="68:68" customFormat="1">
      <c r="BP719835" s="90"/>
    </row>
    <row r="719836" spans="68:68" customFormat="1">
      <c r="BP719836" s="90"/>
    </row>
    <row r="719837" spans="68:68" customFormat="1">
      <c r="BP719837" s="90"/>
    </row>
    <row r="719838" spans="68:68" customFormat="1">
      <c r="BP719838" s="90"/>
    </row>
    <row r="719839" spans="68:68" customFormat="1">
      <c r="BP719839" s="90"/>
    </row>
    <row r="719840" spans="68:68" customFormat="1">
      <c r="BP719840" s="90"/>
    </row>
    <row r="719841" spans="68:68" customFormat="1">
      <c r="BP719841" s="90"/>
    </row>
    <row r="719842" spans="68:68" customFormat="1">
      <c r="BP719842" s="90"/>
    </row>
    <row r="719843" spans="68:68" customFormat="1">
      <c r="BP719843" s="90"/>
    </row>
    <row r="719844" spans="68:68" customFormat="1">
      <c r="BP719844" s="90"/>
    </row>
    <row r="719845" spans="68:68" customFormat="1">
      <c r="BP719845" s="90"/>
    </row>
    <row r="719846" spans="68:68" customFormat="1">
      <c r="BP719846" s="90"/>
    </row>
    <row r="719847" spans="68:68" customFormat="1">
      <c r="BP719847" s="90"/>
    </row>
    <row r="719848" spans="68:68" customFormat="1">
      <c r="BP719848" s="90"/>
    </row>
    <row r="719849" spans="68:68" customFormat="1">
      <c r="BP719849" s="90"/>
    </row>
    <row r="719850" spans="68:68" customFormat="1">
      <c r="BP719850" s="90"/>
    </row>
    <row r="719851" spans="68:68" customFormat="1">
      <c r="BP719851" s="90"/>
    </row>
    <row r="719852" spans="68:68" customFormat="1">
      <c r="BP719852" s="90"/>
    </row>
    <row r="719853" spans="68:68" customFormat="1">
      <c r="BP719853" s="90"/>
    </row>
    <row r="719854" spans="68:68" customFormat="1">
      <c r="BP719854" s="90"/>
    </row>
    <row r="719855" spans="68:68" customFormat="1">
      <c r="BP719855" s="90"/>
    </row>
    <row r="719856" spans="68:68" customFormat="1">
      <c r="BP719856" s="90"/>
    </row>
    <row r="719857" spans="68:68" customFormat="1">
      <c r="BP719857" s="90"/>
    </row>
    <row r="719858" spans="68:68" customFormat="1">
      <c r="BP719858" s="90"/>
    </row>
    <row r="719859" spans="68:68" customFormat="1">
      <c r="BP719859" s="90"/>
    </row>
    <row r="719860" spans="68:68" customFormat="1">
      <c r="BP719860" s="90"/>
    </row>
    <row r="719861" spans="68:68" customFormat="1">
      <c r="BP719861" s="90"/>
    </row>
    <row r="719862" spans="68:68" customFormat="1">
      <c r="BP719862" s="90"/>
    </row>
    <row r="719863" spans="68:68" customFormat="1">
      <c r="BP719863" s="90"/>
    </row>
    <row r="719864" spans="68:68" customFormat="1">
      <c r="BP719864" s="90"/>
    </row>
    <row r="719865" spans="68:68" customFormat="1">
      <c r="BP719865" s="90"/>
    </row>
    <row r="719866" spans="68:68" customFormat="1">
      <c r="BP719866" s="90"/>
    </row>
    <row r="719867" spans="68:68" customFormat="1">
      <c r="BP719867" s="90"/>
    </row>
    <row r="719868" spans="68:68" customFormat="1">
      <c r="BP719868" s="90"/>
    </row>
    <row r="719869" spans="68:68" customFormat="1">
      <c r="BP719869" s="90"/>
    </row>
    <row r="719870" spans="68:68" customFormat="1">
      <c r="BP719870" s="90"/>
    </row>
    <row r="719871" spans="68:68" customFormat="1">
      <c r="BP719871" s="90"/>
    </row>
    <row r="719872" spans="68:68" customFormat="1">
      <c r="BP719872" s="90"/>
    </row>
    <row r="719873" spans="68:68" customFormat="1">
      <c r="BP719873" s="90"/>
    </row>
    <row r="719874" spans="68:68" customFormat="1">
      <c r="BP719874" s="90"/>
    </row>
    <row r="719875" spans="68:68" customFormat="1">
      <c r="BP719875" s="90"/>
    </row>
    <row r="719876" spans="68:68" customFormat="1">
      <c r="BP719876" s="90"/>
    </row>
    <row r="719877" spans="68:68" customFormat="1">
      <c r="BP719877" s="90"/>
    </row>
    <row r="719878" spans="68:68" customFormat="1">
      <c r="BP719878" s="90"/>
    </row>
    <row r="719879" spans="68:68" customFormat="1">
      <c r="BP719879" s="90"/>
    </row>
    <row r="719880" spans="68:68" customFormat="1">
      <c r="BP719880" s="90"/>
    </row>
    <row r="719881" spans="68:68" customFormat="1">
      <c r="BP719881" s="90"/>
    </row>
    <row r="719882" spans="68:68" customFormat="1">
      <c r="BP719882" s="90"/>
    </row>
    <row r="719883" spans="68:68" customFormat="1">
      <c r="BP719883" s="90"/>
    </row>
    <row r="719884" spans="68:68" customFormat="1">
      <c r="BP719884" s="90"/>
    </row>
    <row r="719885" spans="68:68" customFormat="1">
      <c r="BP719885" s="90"/>
    </row>
    <row r="719886" spans="68:68" customFormat="1">
      <c r="BP719886" s="90"/>
    </row>
    <row r="719887" spans="68:68" customFormat="1">
      <c r="BP719887" s="90"/>
    </row>
    <row r="719888" spans="68:68" customFormat="1">
      <c r="BP719888" s="90"/>
    </row>
    <row r="719889" spans="68:68" customFormat="1">
      <c r="BP719889" s="90"/>
    </row>
    <row r="719890" spans="68:68" customFormat="1">
      <c r="BP719890" s="90"/>
    </row>
    <row r="719891" spans="68:68" customFormat="1">
      <c r="BP719891" s="90"/>
    </row>
    <row r="719892" spans="68:68" customFormat="1">
      <c r="BP719892" s="90"/>
    </row>
    <row r="719893" spans="68:68" customFormat="1">
      <c r="BP719893" s="90"/>
    </row>
    <row r="719894" spans="68:68" customFormat="1">
      <c r="BP719894" s="90"/>
    </row>
    <row r="719895" spans="68:68" customFormat="1">
      <c r="BP719895" s="90"/>
    </row>
    <row r="719896" spans="68:68" customFormat="1">
      <c r="BP719896" s="90"/>
    </row>
    <row r="719897" spans="68:68" customFormat="1">
      <c r="BP719897" s="90"/>
    </row>
    <row r="719898" spans="68:68" customFormat="1">
      <c r="BP719898" s="90"/>
    </row>
    <row r="719899" spans="68:68" customFormat="1">
      <c r="BP719899" s="90"/>
    </row>
    <row r="719900" spans="68:68" customFormat="1">
      <c r="BP719900" s="90"/>
    </row>
    <row r="719901" spans="68:68" customFormat="1">
      <c r="BP719901" s="90"/>
    </row>
    <row r="719902" spans="68:68" customFormat="1">
      <c r="BP719902" s="90"/>
    </row>
    <row r="719903" spans="68:68" customFormat="1">
      <c r="BP719903" s="90"/>
    </row>
    <row r="719904" spans="68:68" customFormat="1">
      <c r="BP719904" s="90"/>
    </row>
    <row r="719905" spans="68:68" customFormat="1">
      <c r="BP719905" s="90"/>
    </row>
    <row r="719906" spans="68:68" customFormat="1">
      <c r="BP719906" s="90"/>
    </row>
    <row r="719907" spans="68:68" customFormat="1">
      <c r="BP719907" s="90"/>
    </row>
    <row r="719908" spans="68:68" customFormat="1">
      <c r="BP719908" s="90"/>
    </row>
    <row r="719909" spans="68:68" customFormat="1">
      <c r="BP719909" s="90"/>
    </row>
    <row r="719910" spans="68:68" customFormat="1">
      <c r="BP719910" s="90"/>
    </row>
    <row r="719911" spans="68:68" customFormat="1">
      <c r="BP719911" s="90"/>
    </row>
    <row r="719912" spans="68:68" customFormat="1">
      <c r="BP719912" s="90"/>
    </row>
    <row r="719913" spans="68:68" customFormat="1">
      <c r="BP719913" s="90"/>
    </row>
    <row r="719914" spans="68:68" customFormat="1">
      <c r="BP719914" s="90"/>
    </row>
    <row r="719915" spans="68:68" customFormat="1">
      <c r="BP719915" s="90"/>
    </row>
    <row r="719916" spans="68:68" customFormat="1">
      <c r="BP719916" s="90"/>
    </row>
    <row r="719917" spans="68:68" customFormat="1">
      <c r="BP719917" s="90"/>
    </row>
    <row r="719918" spans="68:68" customFormat="1">
      <c r="BP719918" s="90"/>
    </row>
    <row r="719919" spans="68:68" customFormat="1">
      <c r="BP719919" s="90"/>
    </row>
    <row r="719920" spans="68:68" customFormat="1">
      <c r="BP719920" s="90"/>
    </row>
    <row r="719921" spans="68:68" customFormat="1">
      <c r="BP719921" s="90"/>
    </row>
    <row r="719922" spans="68:68" customFormat="1">
      <c r="BP719922" s="90"/>
    </row>
    <row r="719923" spans="68:68" customFormat="1">
      <c r="BP719923" s="90"/>
    </row>
    <row r="719924" spans="68:68" customFormat="1">
      <c r="BP719924" s="90"/>
    </row>
    <row r="719925" spans="68:68" customFormat="1">
      <c r="BP719925" s="90"/>
    </row>
    <row r="719926" spans="68:68" customFormat="1">
      <c r="BP719926" s="90"/>
    </row>
    <row r="719927" spans="68:68" customFormat="1">
      <c r="BP719927" s="90"/>
    </row>
    <row r="719928" spans="68:68" customFormat="1">
      <c r="BP719928" s="90"/>
    </row>
    <row r="719929" spans="68:68" customFormat="1">
      <c r="BP719929" s="90"/>
    </row>
    <row r="719930" spans="68:68" customFormat="1">
      <c r="BP719930" s="90"/>
    </row>
    <row r="719931" spans="68:68" customFormat="1">
      <c r="BP719931" s="90"/>
    </row>
    <row r="719932" spans="68:68" customFormat="1">
      <c r="BP719932" s="90"/>
    </row>
    <row r="719933" spans="68:68" customFormat="1">
      <c r="BP719933" s="90"/>
    </row>
    <row r="719934" spans="68:68" customFormat="1">
      <c r="BP719934" s="90"/>
    </row>
    <row r="719935" spans="68:68" customFormat="1">
      <c r="BP719935" s="90"/>
    </row>
    <row r="719936" spans="68:68" customFormat="1">
      <c r="BP719936" s="90"/>
    </row>
    <row r="719937" spans="68:68" customFormat="1">
      <c r="BP719937" s="90"/>
    </row>
    <row r="719938" spans="68:68" customFormat="1">
      <c r="BP719938" s="90"/>
    </row>
    <row r="719939" spans="68:68" customFormat="1">
      <c r="BP719939" s="90"/>
    </row>
    <row r="719940" spans="68:68" customFormat="1">
      <c r="BP719940" s="90"/>
    </row>
    <row r="719941" spans="68:68" customFormat="1">
      <c r="BP719941" s="90"/>
    </row>
    <row r="719942" spans="68:68" customFormat="1">
      <c r="BP719942" s="90"/>
    </row>
    <row r="719943" spans="68:68" customFormat="1">
      <c r="BP719943" s="90"/>
    </row>
    <row r="719944" spans="68:68" customFormat="1">
      <c r="BP719944" s="90"/>
    </row>
    <row r="719945" spans="68:68" customFormat="1">
      <c r="BP719945" s="90"/>
    </row>
    <row r="719946" spans="68:68" customFormat="1">
      <c r="BP719946" s="90"/>
    </row>
    <row r="719947" spans="68:68" customFormat="1">
      <c r="BP719947" s="90"/>
    </row>
    <row r="719948" spans="68:68" customFormat="1">
      <c r="BP719948" s="90"/>
    </row>
    <row r="719949" spans="68:68" customFormat="1">
      <c r="BP719949" s="90"/>
    </row>
    <row r="719950" spans="68:68" customFormat="1">
      <c r="BP719950" s="90"/>
    </row>
    <row r="719951" spans="68:68" customFormat="1">
      <c r="BP719951" s="90"/>
    </row>
    <row r="719952" spans="68:68" customFormat="1">
      <c r="BP719952" s="90"/>
    </row>
    <row r="719953" spans="68:68" customFormat="1">
      <c r="BP719953" s="90"/>
    </row>
    <row r="719954" spans="68:68" customFormat="1">
      <c r="BP719954" s="90"/>
    </row>
    <row r="719955" spans="68:68" customFormat="1">
      <c r="BP719955" s="90"/>
    </row>
    <row r="719956" spans="68:68" customFormat="1">
      <c r="BP719956" s="90"/>
    </row>
    <row r="719957" spans="68:68" customFormat="1">
      <c r="BP719957" s="90"/>
    </row>
    <row r="719958" spans="68:68" customFormat="1">
      <c r="BP719958" s="90"/>
    </row>
    <row r="719959" spans="68:68" customFormat="1">
      <c r="BP719959" s="90"/>
    </row>
    <row r="719960" spans="68:68" customFormat="1">
      <c r="BP719960" s="90"/>
    </row>
    <row r="719961" spans="68:68" customFormat="1">
      <c r="BP719961" s="90"/>
    </row>
    <row r="719962" spans="68:68" customFormat="1">
      <c r="BP719962" s="90"/>
    </row>
    <row r="719963" spans="68:68" customFormat="1">
      <c r="BP719963" s="90"/>
    </row>
    <row r="719964" spans="68:68" customFormat="1">
      <c r="BP719964" s="90"/>
    </row>
    <row r="719965" spans="68:68" customFormat="1">
      <c r="BP719965" s="90"/>
    </row>
    <row r="719966" spans="68:68" customFormat="1">
      <c r="BP719966" s="90"/>
    </row>
    <row r="719967" spans="68:68" customFormat="1">
      <c r="BP719967" s="90"/>
    </row>
    <row r="719968" spans="68:68" customFormat="1">
      <c r="BP719968" s="90"/>
    </row>
    <row r="719969" spans="68:68" customFormat="1">
      <c r="BP719969" s="90"/>
    </row>
    <row r="719970" spans="68:68" customFormat="1">
      <c r="BP719970" s="90"/>
    </row>
    <row r="719971" spans="68:68" customFormat="1">
      <c r="BP719971" s="90"/>
    </row>
    <row r="719972" spans="68:68" customFormat="1">
      <c r="BP719972" s="90"/>
    </row>
    <row r="719973" spans="68:68" customFormat="1">
      <c r="BP719973" s="90"/>
    </row>
    <row r="719974" spans="68:68" customFormat="1">
      <c r="BP719974" s="90"/>
    </row>
    <row r="719975" spans="68:68" customFormat="1">
      <c r="BP719975" s="90"/>
    </row>
    <row r="719976" spans="68:68" customFormat="1">
      <c r="BP719976" s="90"/>
    </row>
    <row r="719977" spans="68:68" customFormat="1">
      <c r="BP719977" s="90"/>
    </row>
    <row r="719978" spans="68:68" customFormat="1">
      <c r="BP719978" s="90"/>
    </row>
    <row r="719979" spans="68:68" customFormat="1">
      <c r="BP719979" s="90"/>
    </row>
    <row r="719980" spans="68:68" customFormat="1">
      <c r="BP719980" s="90"/>
    </row>
    <row r="719981" spans="68:68" customFormat="1">
      <c r="BP719981" s="90"/>
    </row>
    <row r="719982" spans="68:68" customFormat="1">
      <c r="BP719982" s="90"/>
    </row>
    <row r="719983" spans="68:68" customFormat="1">
      <c r="BP719983" s="90"/>
    </row>
    <row r="719984" spans="68:68" customFormat="1">
      <c r="BP719984" s="90"/>
    </row>
    <row r="719985" spans="68:68" customFormat="1">
      <c r="BP719985" s="90"/>
    </row>
    <row r="719986" spans="68:68" customFormat="1">
      <c r="BP719986" s="90"/>
    </row>
    <row r="719987" spans="68:68" customFormat="1">
      <c r="BP719987" s="90"/>
    </row>
    <row r="719988" spans="68:68" customFormat="1">
      <c r="BP719988" s="90"/>
    </row>
    <row r="719989" spans="68:68" customFormat="1">
      <c r="BP719989" s="90"/>
    </row>
    <row r="719990" spans="68:68" customFormat="1">
      <c r="BP719990" s="90"/>
    </row>
    <row r="719991" spans="68:68" customFormat="1">
      <c r="BP719991" s="90"/>
    </row>
    <row r="719992" spans="68:68" customFormat="1">
      <c r="BP719992" s="90"/>
    </row>
    <row r="719993" spans="68:68" customFormat="1">
      <c r="BP719993" s="90"/>
    </row>
    <row r="719994" spans="68:68" customFormat="1">
      <c r="BP719994" s="90"/>
    </row>
    <row r="719995" spans="68:68" customFormat="1">
      <c r="BP719995" s="90"/>
    </row>
    <row r="719996" spans="68:68" customFormat="1">
      <c r="BP719996" s="90"/>
    </row>
    <row r="719997" spans="68:68" customFormat="1">
      <c r="BP719997" s="90"/>
    </row>
    <row r="719998" spans="68:68" customFormat="1">
      <c r="BP719998" s="90"/>
    </row>
    <row r="719999" spans="68:68" customFormat="1">
      <c r="BP719999" s="90"/>
    </row>
    <row r="720000" spans="68:68" customFormat="1">
      <c r="BP720000" s="90"/>
    </row>
    <row r="720001" spans="68:68" customFormat="1">
      <c r="BP720001" s="90"/>
    </row>
    <row r="720002" spans="68:68" customFormat="1">
      <c r="BP720002" s="90"/>
    </row>
    <row r="720003" spans="68:68" customFormat="1">
      <c r="BP720003" s="90"/>
    </row>
    <row r="720004" spans="68:68" customFormat="1">
      <c r="BP720004" s="90"/>
    </row>
    <row r="720005" spans="68:68" customFormat="1">
      <c r="BP720005" s="90"/>
    </row>
    <row r="720006" spans="68:68" customFormat="1">
      <c r="BP720006" s="90"/>
    </row>
    <row r="720007" spans="68:68" customFormat="1">
      <c r="BP720007" s="90"/>
    </row>
    <row r="720008" spans="68:68" customFormat="1">
      <c r="BP720008" s="90"/>
    </row>
    <row r="720009" spans="68:68" customFormat="1">
      <c r="BP720009" s="90"/>
    </row>
    <row r="720010" spans="68:68" customFormat="1">
      <c r="BP720010" s="90"/>
    </row>
    <row r="720011" spans="68:68" customFormat="1">
      <c r="BP720011" s="90"/>
    </row>
    <row r="720012" spans="68:68" customFormat="1">
      <c r="BP720012" s="90"/>
    </row>
    <row r="720013" spans="68:68" customFormat="1">
      <c r="BP720013" s="90"/>
    </row>
    <row r="720014" spans="68:68" customFormat="1">
      <c r="BP720014" s="90"/>
    </row>
    <row r="720015" spans="68:68" customFormat="1">
      <c r="BP720015" s="90"/>
    </row>
    <row r="720016" spans="68:68" customFormat="1">
      <c r="BP720016" s="90"/>
    </row>
    <row r="720017" spans="68:68" customFormat="1">
      <c r="BP720017" s="90"/>
    </row>
    <row r="720018" spans="68:68" customFormat="1">
      <c r="BP720018" s="90"/>
    </row>
    <row r="720019" spans="68:68" customFormat="1">
      <c r="BP720019" s="90"/>
    </row>
    <row r="720020" spans="68:68" customFormat="1">
      <c r="BP720020" s="90"/>
    </row>
    <row r="720021" spans="68:68" customFormat="1">
      <c r="BP720021" s="90"/>
    </row>
    <row r="720022" spans="68:68" customFormat="1">
      <c r="BP720022" s="90"/>
    </row>
    <row r="720023" spans="68:68" customFormat="1">
      <c r="BP720023" s="90"/>
    </row>
    <row r="720024" spans="68:68" customFormat="1">
      <c r="BP720024" s="90"/>
    </row>
    <row r="720025" spans="68:68" customFormat="1">
      <c r="BP720025" s="90"/>
    </row>
    <row r="720026" spans="68:68" customFormat="1">
      <c r="BP720026" s="90"/>
    </row>
    <row r="720027" spans="68:68" customFormat="1">
      <c r="BP720027" s="90"/>
    </row>
    <row r="720028" spans="68:68" customFormat="1">
      <c r="BP720028" s="90"/>
    </row>
    <row r="720029" spans="68:68" customFormat="1">
      <c r="BP720029" s="90"/>
    </row>
    <row r="720030" spans="68:68" customFormat="1">
      <c r="BP720030" s="90"/>
    </row>
    <row r="720031" spans="68:68" customFormat="1">
      <c r="BP720031" s="90"/>
    </row>
    <row r="720032" spans="68:68" customFormat="1">
      <c r="BP720032" s="90"/>
    </row>
    <row r="720033" spans="68:68" customFormat="1">
      <c r="BP720033" s="90"/>
    </row>
    <row r="720034" spans="68:68" customFormat="1">
      <c r="BP720034" s="90"/>
    </row>
    <row r="720035" spans="68:68" customFormat="1">
      <c r="BP720035" s="90"/>
    </row>
    <row r="720036" spans="68:68" customFormat="1">
      <c r="BP720036" s="90"/>
    </row>
    <row r="720037" spans="68:68" customFormat="1">
      <c r="BP720037" s="90"/>
    </row>
    <row r="720038" spans="68:68" customFormat="1">
      <c r="BP720038" s="90"/>
    </row>
    <row r="720039" spans="68:68" customFormat="1">
      <c r="BP720039" s="90"/>
    </row>
    <row r="720040" spans="68:68" customFormat="1">
      <c r="BP720040" s="90"/>
    </row>
    <row r="720041" spans="68:68" customFormat="1">
      <c r="BP720041" s="90"/>
    </row>
    <row r="720042" spans="68:68" customFormat="1">
      <c r="BP720042" s="90"/>
    </row>
    <row r="720043" spans="68:68" customFormat="1">
      <c r="BP720043" s="90"/>
    </row>
    <row r="720044" spans="68:68" customFormat="1">
      <c r="BP720044" s="90"/>
    </row>
    <row r="720045" spans="68:68" customFormat="1">
      <c r="BP720045" s="90"/>
    </row>
    <row r="720046" spans="68:68" customFormat="1">
      <c r="BP720046" s="90"/>
    </row>
    <row r="720047" spans="68:68" customFormat="1">
      <c r="BP720047" s="90"/>
    </row>
    <row r="720048" spans="68:68" customFormat="1">
      <c r="BP720048" s="90"/>
    </row>
    <row r="720049" spans="68:68" customFormat="1">
      <c r="BP720049" s="90"/>
    </row>
    <row r="720050" spans="68:68" customFormat="1">
      <c r="BP720050" s="90"/>
    </row>
    <row r="720051" spans="68:68" customFormat="1">
      <c r="BP720051" s="90"/>
    </row>
    <row r="720052" spans="68:68" customFormat="1">
      <c r="BP720052" s="90"/>
    </row>
    <row r="720053" spans="68:68" customFormat="1">
      <c r="BP720053" s="90"/>
    </row>
    <row r="720054" spans="68:68" customFormat="1">
      <c r="BP720054" s="90"/>
    </row>
    <row r="720055" spans="68:68" customFormat="1">
      <c r="BP720055" s="90"/>
    </row>
    <row r="720056" spans="68:68" customFormat="1">
      <c r="BP720056" s="90"/>
    </row>
    <row r="720057" spans="68:68" customFormat="1">
      <c r="BP720057" s="90"/>
    </row>
    <row r="720058" spans="68:68" customFormat="1">
      <c r="BP720058" s="90"/>
    </row>
    <row r="720059" spans="68:68" customFormat="1">
      <c r="BP720059" s="90"/>
    </row>
    <row r="720060" spans="68:68" customFormat="1">
      <c r="BP720060" s="90"/>
    </row>
    <row r="720061" spans="68:68" customFormat="1">
      <c r="BP720061" s="90"/>
    </row>
    <row r="720062" spans="68:68" customFormat="1">
      <c r="BP720062" s="90"/>
    </row>
    <row r="720063" spans="68:68" customFormat="1">
      <c r="BP720063" s="90"/>
    </row>
    <row r="720064" spans="68:68" customFormat="1">
      <c r="BP720064" s="90"/>
    </row>
    <row r="720065" spans="68:68" customFormat="1">
      <c r="BP720065" s="90"/>
    </row>
    <row r="720066" spans="68:68" customFormat="1">
      <c r="BP720066" s="90"/>
    </row>
    <row r="720067" spans="68:68" customFormat="1">
      <c r="BP720067" s="90"/>
    </row>
    <row r="720068" spans="68:68" customFormat="1">
      <c r="BP720068" s="90"/>
    </row>
    <row r="720069" spans="68:68" customFormat="1">
      <c r="BP720069" s="90"/>
    </row>
    <row r="720070" spans="68:68" customFormat="1">
      <c r="BP720070" s="90"/>
    </row>
    <row r="720071" spans="68:68" customFormat="1">
      <c r="BP720071" s="90"/>
    </row>
    <row r="720072" spans="68:68" customFormat="1">
      <c r="BP720072" s="90"/>
    </row>
    <row r="720073" spans="68:68" customFormat="1">
      <c r="BP720073" s="90"/>
    </row>
    <row r="720074" spans="68:68" customFormat="1">
      <c r="BP720074" s="90"/>
    </row>
    <row r="720075" spans="68:68" customFormat="1">
      <c r="BP720075" s="90"/>
    </row>
    <row r="720076" spans="68:68" customFormat="1">
      <c r="BP720076" s="90"/>
    </row>
    <row r="720077" spans="68:68" customFormat="1">
      <c r="BP720077" s="90"/>
    </row>
    <row r="720078" spans="68:68" customFormat="1">
      <c r="BP720078" s="90"/>
    </row>
    <row r="720079" spans="68:68" customFormat="1">
      <c r="BP720079" s="90"/>
    </row>
    <row r="720080" spans="68:68" customFormat="1">
      <c r="BP720080" s="90"/>
    </row>
    <row r="720081" spans="68:68" customFormat="1">
      <c r="BP720081" s="90"/>
    </row>
    <row r="720082" spans="68:68" customFormat="1">
      <c r="BP720082" s="90"/>
    </row>
    <row r="720083" spans="68:68" customFormat="1">
      <c r="BP720083" s="90"/>
    </row>
    <row r="720084" spans="68:68" customFormat="1">
      <c r="BP720084" s="90"/>
    </row>
    <row r="720085" spans="68:68" customFormat="1">
      <c r="BP720085" s="90"/>
    </row>
    <row r="720086" spans="68:68" customFormat="1">
      <c r="BP720086" s="90"/>
    </row>
    <row r="720087" spans="68:68" customFormat="1">
      <c r="BP720087" s="90"/>
    </row>
    <row r="720088" spans="68:68" customFormat="1">
      <c r="BP720088" s="90"/>
    </row>
    <row r="720089" spans="68:68" customFormat="1">
      <c r="BP720089" s="90"/>
    </row>
    <row r="720090" spans="68:68" customFormat="1">
      <c r="BP720090" s="90"/>
    </row>
    <row r="720091" spans="68:68" customFormat="1">
      <c r="BP720091" s="90"/>
    </row>
    <row r="720092" spans="68:68" customFormat="1">
      <c r="BP720092" s="90"/>
    </row>
    <row r="720093" spans="68:68" customFormat="1">
      <c r="BP720093" s="90"/>
    </row>
    <row r="720094" spans="68:68" customFormat="1">
      <c r="BP720094" s="90"/>
    </row>
    <row r="720095" spans="68:68" customFormat="1">
      <c r="BP720095" s="90"/>
    </row>
    <row r="720096" spans="68:68" customFormat="1">
      <c r="BP720096" s="90"/>
    </row>
    <row r="720097" spans="68:68" customFormat="1">
      <c r="BP720097" s="90"/>
    </row>
    <row r="720098" spans="68:68" customFormat="1">
      <c r="BP720098" s="90"/>
    </row>
    <row r="720099" spans="68:68" customFormat="1">
      <c r="BP720099" s="90"/>
    </row>
    <row r="720100" spans="68:68" customFormat="1">
      <c r="BP720100" s="90"/>
    </row>
    <row r="720101" spans="68:68" customFormat="1">
      <c r="BP720101" s="90"/>
    </row>
    <row r="720102" spans="68:68" customFormat="1">
      <c r="BP720102" s="90"/>
    </row>
    <row r="720103" spans="68:68" customFormat="1">
      <c r="BP720103" s="90"/>
    </row>
    <row r="720104" spans="68:68" customFormat="1">
      <c r="BP720104" s="90"/>
    </row>
    <row r="720105" spans="68:68" customFormat="1">
      <c r="BP720105" s="90"/>
    </row>
    <row r="720106" spans="68:68" customFormat="1">
      <c r="BP720106" s="90"/>
    </row>
    <row r="720107" spans="68:68" customFormat="1">
      <c r="BP720107" s="90"/>
    </row>
    <row r="720108" spans="68:68" customFormat="1">
      <c r="BP720108" s="90"/>
    </row>
    <row r="720109" spans="68:68" customFormat="1">
      <c r="BP720109" s="90"/>
    </row>
    <row r="720110" spans="68:68" customFormat="1">
      <c r="BP720110" s="90"/>
    </row>
    <row r="720111" spans="68:68" customFormat="1">
      <c r="BP720111" s="90"/>
    </row>
    <row r="720112" spans="68:68" customFormat="1">
      <c r="BP720112" s="90"/>
    </row>
    <row r="720113" spans="68:68" customFormat="1">
      <c r="BP720113" s="90"/>
    </row>
    <row r="720114" spans="68:68" customFormat="1">
      <c r="BP720114" s="90"/>
    </row>
    <row r="720115" spans="68:68" customFormat="1">
      <c r="BP720115" s="90"/>
    </row>
    <row r="720116" spans="68:68" customFormat="1">
      <c r="BP720116" s="90"/>
    </row>
    <row r="720117" spans="68:68" customFormat="1">
      <c r="BP720117" s="90"/>
    </row>
    <row r="720118" spans="68:68" customFormat="1">
      <c r="BP720118" s="90"/>
    </row>
    <row r="720119" spans="68:68" customFormat="1">
      <c r="BP720119" s="90"/>
    </row>
    <row r="720120" spans="68:68" customFormat="1">
      <c r="BP720120" s="90"/>
    </row>
    <row r="720121" spans="68:68" customFormat="1">
      <c r="BP720121" s="90"/>
    </row>
    <row r="720122" spans="68:68" customFormat="1">
      <c r="BP720122" s="90"/>
    </row>
    <row r="720123" spans="68:68" customFormat="1">
      <c r="BP720123" s="90"/>
    </row>
    <row r="720124" spans="68:68" customFormat="1">
      <c r="BP720124" s="90"/>
    </row>
    <row r="720125" spans="68:68" customFormat="1">
      <c r="BP720125" s="90"/>
    </row>
    <row r="720126" spans="68:68" customFormat="1">
      <c r="BP720126" s="90"/>
    </row>
    <row r="720127" spans="68:68" customFormat="1">
      <c r="BP720127" s="90"/>
    </row>
    <row r="720128" spans="68:68" customFormat="1">
      <c r="BP720128" s="90"/>
    </row>
    <row r="720129" spans="68:68" customFormat="1">
      <c r="BP720129" s="90"/>
    </row>
    <row r="720130" spans="68:68" customFormat="1">
      <c r="BP720130" s="90"/>
    </row>
    <row r="720131" spans="68:68" customFormat="1">
      <c r="BP720131" s="90"/>
    </row>
    <row r="720132" spans="68:68" customFormat="1">
      <c r="BP720132" s="90"/>
    </row>
    <row r="720133" spans="68:68" customFormat="1">
      <c r="BP720133" s="90"/>
    </row>
    <row r="720134" spans="68:68" customFormat="1">
      <c r="BP720134" s="90"/>
    </row>
    <row r="720135" spans="68:68" customFormat="1">
      <c r="BP720135" s="90"/>
    </row>
    <row r="720136" spans="68:68" customFormat="1">
      <c r="BP720136" s="90"/>
    </row>
    <row r="720137" spans="68:68" customFormat="1">
      <c r="BP720137" s="90"/>
    </row>
    <row r="720138" spans="68:68" customFormat="1">
      <c r="BP720138" s="90"/>
    </row>
    <row r="720139" spans="68:68" customFormat="1">
      <c r="BP720139" s="90"/>
    </row>
    <row r="720140" spans="68:68" customFormat="1">
      <c r="BP720140" s="90"/>
    </row>
    <row r="720141" spans="68:68" customFormat="1">
      <c r="BP720141" s="90"/>
    </row>
    <row r="720142" spans="68:68" customFormat="1">
      <c r="BP720142" s="90"/>
    </row>
    <row r="720143" spans="68:68" customFormat="1">
      <c r="BP720143" s="90"/>
    </row>
    <row r="720144" spans="68:68" customFormat="1">
      <c r="BP720144" s="90"/>
    </row>
    <row r="720145" spans="68:68" customFormat="1">
      <c r="BP720145" s="90"/>
    </row>
    <row r="720146" spans="68:68" customFormat="1">
      <c r="BP720146" s="90"/>
    </row>
    <row r="720147" spans="68:68" customFormat="1">
      <c r="BP720147" s="90"/>
    </row>
    <row r="720148" spans="68:68" customFormat="1">
      <c r="BP720148" s="90"/>
    </row>
    <row r="720149" spans="68:68" customFormat="1">
      <c r="BP720149" s="90"/>
    </row>
    <row r="720150" spans="68:68" customFormat="1">
      <c r="BP720150" s="90"/>
    </row>
    <row r="720151" spans="68:68" customFormat="1">
      <c r="BP720151" s="90"/>
    </row>
    <row r="720152" spans="68:68" customFormat="1">
      <c r="BP720152" s="90"/>
    </row>
    <row r="720153" spans="68:68" customFormat="1">
      <c r="BP720153" s="90"/>
    </row>
    <row r="720154" spans="68:68" customFormat="1">
      <c r="BP720154" s="90"/>
    </row>
    <row r="720155" spans="68:68" customFormat="1">
      <c r="BP720155" s="90"/>
    </row>
    <row r="720156" spans="68:68" customFormat="1">
      <c r="BP720156" s="90"/>
    </row>
    <row r="720157" spans="68:68" customFormat="1">
      <c r="BP720157" s="90"/>
    </row>
    <row r="720158" spans="68:68" customFormat="1">
      <c r="BP720158" s="90"/>
    </row>
    <row r="720159" spans="68:68" customFormat="1">
      <c r="BP720159" s="90"/>
    </row>
    <row r="720160" spans="68:68" customFormat="1">
      <c r="BP720160" s="90"/>
    </row>
    <row r="720161" spans="68:68" customFormat="1">
      <c r="BP720161" s="90"/>
    </row>
    <row r="720162" spans="68:68" customFormat="1">
      <c r="BP720162" s="90"/>
    </row>
    <row r="720163" spans="68:68" customFormat="1">
      <c r="BP720163" s="90"/>
    </row>
    <row r="720164" spans="68:68" customFormat="1">
      <c r="BP720164" s="90"/>
    </row>
    <row r="720165" spans="68:68" customFormat="1">
      <c r="BP720165" s="90"/>
    </row>
    <row r="720166" spans="68:68" customFormat="1">
      <c r="BP720166" s="90"/>
    </row>
    <row r="720167" spans="68:68" customFormat="1">
      <c r="BP720167" s="90"/>
    </row>
    <row r="720168" spans="68:68" customFormat="1">
      <c r="BP720168" s="90"/>
    </row>
    <row r="720169" spans="68:68" customFormat="1">
      <c r="BP720169" s="90"/>
    </row>
    <row r="720170" spans="68:68" customFormat="1">
      <c r="BP720170" s="90"/>
    </row>
    <row r="720171" spans="68:68" customFormat="1">
      <c r="BP720171" s="90"/>
    </row>
    <row r="720172" spans="68:68" customFormat="1">
      <c r="BP720172" s="90"/>
    </row>
    <row r="720173" spans="68:68" customFormat="1">
      <c r="BP720173" s="90"/>
    </row>
    <row r="720174" spans="68:68" customFormat="1">
      <c r="BP720174" s="90"/>
    </row>
    <row r="720175" spans="68:68" customFormat="1">
      <c r="BP720175" s="90"/>
    </row>
    <row r="720176" spans="68:68" customFormat="1">
      <c r="BP720176" s="90"/>
    </row>
    <row r="720177" spans="68:68" customFormat="1">
      <c r="BP720177" s="90"/>
    </row>
    <row r="720178" spans="68:68" customFormat="1">
      <c r="BP720178" s="90"/>
    </row>
    <row r="720179" spans="68:68" customFormat="1">
      <c r="BP720179" s="90"/>
    </row>
    <row r="720180" spans="68:68" customFormat="1">
      <c r="BP720180" s="90"/>
    </row>
    <row r="720181" spans="68:68" customFormat="1">
      <c r="BP720181" s="90"/>
    </row>
    <row r="720182" spans="68:68" customFormat="1">
      <c r="BP720182" s="90"/>
    </row>
    <row r="720183" spans="68:68" customFormat="1">
      <c r="BP720183" s="90"/>
    </row>
    <row r="720184" spans="68:68" customFormat="1">
      <c r="BP720184" s="90"/>
    </row>
    <row r="720185" spans="68:68" customFormat="1">
      <c r="BP720185" s="90"/>
    </row>
    <row r="720186" spans="68:68" customFormat="1">
      <c r="BP720186" s="90"/>
    </row>
    <row r="720187" spans="68:68" customFormat="1">
      <c r="BP720187" s="90"/>
    </row>
    <row r="720188" spans="68:68" customFormat="1">
      <c r="BP720188" s="90"/>
    </row>
    <row r="720189" spans="68:68" customFormat="1">
      <c r="BP720189" s="90"/>
    </row>
    <row r="720190" spans="68:68" customFormat="1">
      <c r="BP720190" s="90"/>
    </row>
    <row r="720191" spans="68:68" customFormat="1">
      <c r="BP720191" s="90"/>
    </row>
    <row r="720192" spans="68:68" customFormat="1">
      <c r="BP720192" s="90"/>
    </row>
    <row r="720193" spans="68:68" customFormat="1">
      <c r="BP720193" s="90"/>
    </row>
    <row r="720194" spans="68:68" customFormat="1">
      <c r="BP720194" s="90"/>
    </row>
    <row r="720195" spans="68:68" customFormat="1">
      <c r="BP720195" s="90"/>
    </row>
    <row r="720196" spans="68:68" customFormat="1">
      <c r="BP720196" s="90"/>
    </row>
    <row r="720197" spans="68:68" customFormat="1">
      <c r="BP720197" s="90"/>
    </row>
    <row r="720198" spans="68:68" customFormat="1">
      <c r="BP720198" s="90"/>
    </row>
    <row r="720199" spans="68:68" customFormat="1">
      <c r="BP720199" s="90"/>
    </row>
    <row r="720200" spans="68:68" customFormat="1">
      <c r="BP720200" s="90"/>
    </row>
    <row r="720201" spans="68:68" customFormat="1">
      <c r="BP720201" s="90"/>
    </row>
    <row r="720202" spans="68:68" customFormat="1">
      <c r="BP720202" s="90"/>
    </row>
    <row r="720203" spans="68:68" customFormat="1">
      <c r="BP720203" s="90"/>
    </row>
    <row r="720204" spans="68:68" customFormat="1">
      <c r="BP720204" s="90"/>
    </row>
    <row r="720205" spans="68:68" customFormat="1">
      <c r="BP720205" s="90"/>
    </row>
    <row r="720206" spans="68:68" customFormat="1">
      <c r="BP720206" s="90"/>
    </row>
    <row r="720207" spans="68:68" customFormat="1">
      <c r="BP720207" s="90"/>
    </row>
    <row r="720208" spans="68:68" customFormat="1">
      <c r="BP720208" s="90"/>
    </row>
    <row r="720209" spans="68:68" customFormat="1">
      <c r="BP720209" s="90"/>
    </row>
    <row r="720210" spans="68:68" customFormat="1">
      <c r="BP720210" s="90"/>
    </row>
    <row r="720211" spans="68:68" customFormat="1">
      <c r="BP720211" s="90"/>
    </row>
    <row r="720212" spans="68:68" customFormat="1">
      <c r="BP720212" s="90"/>
    </row>
    <row r="720213" spans="68:68" customFormat="1">
      <c r="BP720213" s="90"/>
    </row>
    <row r="720214" spans="68:68" customFormat="1">
      <c r="BP720214" s="90"/>
    </row>
    <row r="720215" spans="68:68" customFormat="1">
      <c r="BP720215" s="90"/>
    </row>
    <row r="720216" spans="68:68" customFormat="1">
      <c r="BP720216" s="90"/>
    </row>
    <row r="720217" spans="68:68" customFormat="1">
      <c r="BP720217" s="90"/>
    </row>
    <row r="720218" spans="68:68" customFormat="1">
      <c r="BP720218" s="90"/>
    </row>
    <row r="720219" spans="68:68" customFormat="1">
      <c r="BP720219" s="90"/>
    </row>
    <row r="720220" spans="68:68" customFormat="1">
      <c r="BP720220" s="90"/>
    </row>
    <row r="720221" spans="68:68" customFormat="1">
      <c r="BP720221" s="90"/>
    </row>
    <row r="720222" spans="68:68" customFormat="1">
      <c r="BP720222" s="90"/>
    </row>
    <row r="720223" spans="68:68" customFormat="1">
      <c r="BP720223" s="90"/>
    </row>
    <row r="720224" spans="68:68" customFormat="1">
      <c r="BP720224" s="90"/>
    </row>
    <row r="720225" spans="68:68" customFormat="1">
      <c r="BP720225" s="90"/>
    </row>
    <row r="720226" spans="68:68" customFormat="1">
      <c r="BP720226" s="90"/>
    </row>
    <row r="720227" spans="68:68" customFormat="1">
      <c r="BP720227" s="90"/>
    </row>
    <row r="720228" spans="68:68" customFormat="1">
      <c r="BP720228" s="90"/>
    </row>
    <row r="720229" spans="68:68" customFormat="1">
      <c r="BP720229" s="90"/>
    </row>
    <row r="720230" spans="68:68" customFormat="1">
      <c r="BP720230" s="90"/>
    </row>
    <row r="720231" spans="68:68" customFormat="1">
      <c r="BP720231" s="90"/>
    </row>
    <row r="720232" spans="68:68" customFormat="1">
      <c r="BP720232" s="90"/>
    </row>
    <row r="720233" spans="68:68" customFormat="1">
      <c r="BP720233" s="90"/>
    </row>
    <row r="720234" spans="68:68" customFormat="1">
      <c r="BP720234" s="90"/>
    </row>
    <row r="720235" spans="68:68" customFormat="1">
      <c r="BP720235" s="90"/>
    </row>
    <row r="720236" spans="68:68" customFormat="1">
      <c r="BP720236" s="90"/>
    </row>
    <row r="720237" spans="68:68" customFormat="1">
      <c r="BP720237" s="90"/>
    </row>
    <row r="720238" spans="68:68" customFormat="1">
      <c r="BP720238" s="90"/>
    </row>
    <row r="720239" spans="68:68" customFormat="1">
      <c r="BP720239" s="90"/>
    </row>
    <row r="720240" spans="68:68" customFormat="1">
      <c r="BP720240" s="90"/>
    </row>
    <row r="720241" spans="68:68" customFormat="1">
      <c r="BP720241" s="90"/>
    </row>
    <row r="720242" spans="68:68" customFormat="1">
      <c r="BP720242" s="90"/>
    </row>
    <row r="720243" spans="68:68" customFormat="1">
      <c r="BP720243" s="90"/>
    </row>
    <row r="720244" spans="68:68" customFormat="1">
      <c r="BP720244" s="90"/>
    </row>
    <row r="720245" spans="68:68" customFormat="1">
      <c r="BP720245" s="90"/>
    </row>
    <row r="720246" spans="68:68" customFormat="1">
      <c r="BP720246" s="90"/>
    </row>
    <row r="720247" spans="68:68" customFormat="1">
      <c r="BP720247" s="90"/>
    </row>
    <row r="720248" spans="68:68" customFormat="1">
      <c r="BP720248" s="90"/>
    </row>
    <row r="720249" spans="68:68" customFormat="1">
      <c r="BP720249" s="90"/>
    </row>
    <row r="720250" spans="68:68" customFormat="1">
      <c r="BP720250" s="90"/>
    </row>
    <row r="720251" spans="68:68" customFormat="1">
      <c r="BP720251" s="90"/>
    </row>
    <row r="720252" spans="68:68" customFormat="1">
      <c r="BP720252" s="90"/>
    </row>
    <row r="720253" spans="68:68" customFormat="1">
      <c r="BP720253" s="90"/>
    </row>
    <row r="720254" spans="68:68" customFormat="1">
      <c r="BP720254" s="90"/>
    </row>
    <row r="720255" spans="68:68" customFormat="1">
      <c r="BP720255" s="90"/>
    </row>
    <row r="720256" spans="68:68" customFormat="1">
      <c r="BP720256" s="90"/>
    </row>
    <row r="720257" spans="68:68" customFormat="1">
      <c r="BP720257" s="90"/>
    </row>
    <row r="720258" spans="68:68" customFormat="1">
      <c r="BP720258" s="90"/>
    </row>
    <row r="720259" spans="68:68" customFormat="1">
      <c r="BP720259" s="90"/>
    </row>
    <row r="720260" spans="68:68" customFormat="1">
      <c r="BP720260" s="90"/>
    </row>
    <row r="720261" spans="68:68" customFormat="1">
      <c r="BP720261" s="90"/>
    </row>
    <row r="720262" spans="68:68" customFormat="1">
      <c r="BP720262" s="90"/>
    </row>
    <row r="720263" spans="68:68" customFormat="1">
      <c r="BP720263" s="90"/>
    </row>
    <row r="720264" spans="68:68" customFormat="1">
      <c r="BP720264" s="90"/>
    </row>
    <row r="720265" spans="68:68" customFormat="1">
      <c r="BP720265" s="90"/>
    </row>
    <row r="720266" spans="68:68" customFormat="1">
      <c r="BP720266" s="90"/>
    </row>
    <row r="720267" spans="68:68" customFormat="1">
      <c r="BP720267" s="90"/>
    </row>
    <row r="720268" spans="68:68" customFormat="1">
      <c r="BP720268" s="90"/>
    </row>
    <row r="720269" spans="68:68" customFormat="1">
      <c r="BP720269" s="90"/>
    </row>
    <row r="720270" spans="68:68" customFormat="1">
      <c r="BP720270" s="90"/>
    </row>
    <row r="720271" spans="68:68" customFormat="1">
      <c r="BP720271" s="90"/>
    </row>
    <row r="720272" spans="68:68" customFormat="1">
      <c r="BP720272" s="90"/>
    </row>
    <row r="720273" spans="68:68" customFormat="1">
      <c r="BP720273" s="90"/>
    </row>
    <row r="720274" spans="68:68" customFormat="1">
      <c r="BP720274" s="90"/>
    </row>
    <row r="720275" spans="68:68" customFormat="1">
      <c r="BP720275" s="90"/>
    </row>
    <row r="720276" spans="68:68" customFormat="1">
      <c r="BP720276" s="90"/>
    </row>
    <row r="720277" spans="68:68" customFormat="1">
      <c r="BP720277" s="90"/>
    </row>
    <row r="720278" spans="68:68" customFormat="1">
      <c r="BP720278" s="90"/>
    </row>
    <row r="720279" spans="68:68" customFormat="1">
      <c r="BP720279" s="90"/>
    </row>
    <row r="720280" spans="68:68" customFormat="1">
      <c r="BP720280" s="90"/>
    </row>
    <row r="720281" spans="68:68" customFormat="1">
      <c r="BP720281" s="90"/>
    </row>
    <row r="720282" spans="68:68" customFormat="1">
      <c r="BP720282" s="90"/>
    </row>
    <row r="720283" spans="68:68" customFormat="1">
      <c r="BP720283" s="90"/>
    </row>
    <row r="720284" spans="68:68" customFormat="1">
      <c r="BP720284" s="90"/>
    </row>
    <row r="720285" spans="68:68" customFormat="1">
      <c r="BP720285" s="90"/>
    </row>
    <row r="720286" spans="68:68" customFormat="1">
      <c r="BP720286" s="90"/>
    </row>
    <row r="720287" spans="68:68" customFormat="1">
      <c r="BP720287" s="90"/>
    </row>
    <row r="720288" spans="68:68" customFormat="1">
      <c r="BP720288" s="90"/>
    </row>
    <row r="720289" spans="68:68" customFormat="1">
      <c r="BP720289" s="90"/>
    </row>
    <row r="720290" spans="68:68" customFormat="1">
      <c r="BP720290" s="90"/>
    </row>
    <row r="720291" spans="68:68" customFormat="1">
      <c r="BP720291" s="90"/>
    </row>
    <row r="720292" spans="68:68" customFormat="1">
      <c r="BP720292" s="90"/>
    </row>
    <row r="720293" spans="68:68" customFormat="1">
      <c r="BP720293" s="90"/>
    </row>
    <row r="720294" spans="68:68" customFormat="1">
      <c r="BP720294" s="90"/>
    </row>
    <row r="720295" spans="68:68" customFormat="1">
      <c r="BP720295" s="90"/>
    </row>
    <row r="720296" spans="68:68" customFormat="1">
      <c r="BP720296" s="90"/>
    </row>
    <row r="720297" spans="68:68" customFormat="1">
      <c r="BP720297" s="90"/>
    </row>
    <row r="720298" spans="68:68" customFormat="1">
      <c r="BP720298" s="90"/>
    </row>
    <row r="720299" spans="68:68" customFormat="1">
      <c r="BP720299" s="90"/>
    </row>
    <row r="720300" spans="68:68" customFormat="1">
      <c r="BP720300" s="90"/>
    </row>
    <row r="720301" spans="68:68" customFormat="1">
      <c r="BP720301" s="90"/>
    </row>
    <row r="720302" spans="68:68" customFormat="1">
      <c r="BP720302" s="90"/>
    </row>
    <row r="720303" spans="68:68" customFormat="1">
      <c r="BP720303" s="90"/>
    </row>
    <row r="720304" spans="68:68" customFormat="1">
      <c r="BP720304" s="90"/>
    </row>
    <row r="720305" spans="68:68" customFormat="1">
      <c r="BP720305" s="90"/>
    </row>
    <row r="720306" spans="68:68" customFormat="1">
      <c r="BP720306" s="90"/>
    </row>
    <row r="720307" spans="68:68" customFormat="1">
      <c r="BP720307" s="90"/>
    </row>
    <row r="720308" spans="68:68" customFormat="1">
      <c r="BP720308" s="90"/>
    </row>
    <row r="720309" spans="68:68" customFormat="1">
      <c r="BP720309" s="90"/>
    </row>
    <row r="720310" spans="68:68" customFormat="1">
      <c r="BP720310" s="90"/>
    </row>
    <row r="720311" spans="68:68" customFormat="1">
      <c r="BP720311" s="90"/>
    </row>
    <row r="720312" spans="68:68" customFormat="1">
      <c r="BP720312" s="90"/>
    </row>
    <row r="720313" spans="68:68" customFormat="1">
      <c r="BP720313" s="90"/>
    </row>
    <row r="720314" spans="68:68" customFormat="1">
      <c r="BP720314" s="90"/>
    </row>
    <row r="720315" spans="68:68" customFormat="1">
      <c r="BP720315" s="90"/>
    </row>
    <row r="720316" spans="68:68" customFormat="1">
      <c r="BP720316" s="90"/>
    </row>
    <row r="720317" spans="68:68" customFormat="1">
      <c r="BP720317" s="90"/>
    </row>
    <row r="720318" spans="68:68" customFormat="1">
      <c r="BP720318" s="90"/>
    </row>
    <row r="720319" spans="68:68" customFormat="1">
      <c r="BP720319" s="90"/>
    </row>
    <row r="720320" spans="68:68" customFormat="1">
      <c r="BP720320" s="90"/>
    </row>
    <row r="720321" spans="68:68" customFormat="1">
      <c r="BP720321" s="90"/>
    </row>
    <row r="720322" spans="68:68" customFormat="1">
      <c r="BP720322" s="90"/>
    </row>
    <row r="720323" spans="68:68" customFormat="1">
      <c r="BP720323" s="90"/>
    </row>
    <row r="720324" spans="68:68" customFormat="1">
      <c r="BP720324" s="90"/>
    </row>
    <row r="720325" spans="68:68" customFormat="1">
      <c r="BP720325" s="90"/>
    </row>
    <row r="720326" spans="68:68" customFormat="1">
      <c r="BP720326" s="90"/>
    </row>
    <row r="720327" spans="68:68" customFormat="1">
      <c r="BP720327" s="90"/>
    </row>
    <row r="720328" spans="68:68" customFormat="1">
      <c r="BP720328" s="90"/>
    </row>
    <row r="720329" spans="68:68" customFormat="1">
      <c r="BP720329" s="90"/>
    </row>
    <row r="720330" spans="68:68" customFormat="1">
      <c r="BP720330" s="90"/>
    </row>
    <row r="720331" spans="68:68" customFormat="1">
      <c r="BP720331" s="90"/>
    </row>
    <row r="720332" spans="68:68" customFormat="1">
      <c r="BP720332" s="90"/>
    </row>
    <row r="720333" spans="68:68" customFormat="1">
      <c r="BP720333" s="90"/>
    </row>
    <row r="720334" spans="68:68" customFormat="1">
      <c r="BP720334" s="90"/>
    </row>
    <row r="720335" spans="68:68" customFormat="1">
      <c r="BP720335" s="90"/>
    </row>
    <row r="720336" spans="68:68" customFormat="1">
      <c r="BP720336" s="90"/>
    </row>
    <row r="720337" spans="68:68" customFormat="1">
      <c r="BP720337" s="90"/>
    </row>
    <row r="720338" spans="68:68" customFormat="1">
      <c r="BP720338" s="90"/>
    </row>
    <row r="720339" spans="68:68" customFormat="1">
      <c r="BP720339" s="90"/>
    </row>
    <row r="720340" spans="68:68" customFormat="1">
      <c r="BP720340" s="90"/>
    </row>
    <row r="720341" spans="68:68" customFormat="1">
      <c r="BP720341" s="90"/>
    </row>
    <row r="720342" spans="68:68" customFormat="1">
      <c r="BP720342" s="90"/>
    </row>
    <row r="720343" spans="68:68" customFormat="1">
      <c r="BP720343" s="90"/>
    </row>
    <row r="720344" spans="68:68" customFormat="1">
      <c r="BP720344" s="90"/>
    </row>
    <row r="720345" spans="68:68" customFormat="1">
      <c r="BP720345" s="90"/>
    </row>
    <row r="720346" spans="68:68" customFormat="1">
      <c r="BP720346" s="90"/>
    </row>
    <row r="720347" spans="68:68" customFormat="1">
      <c r="BP720347" s="90"/>
    </row>
    <row r="720348" spans="68:68" customFormat="1">
      <c r="BP720348" s="90"/>
    </row>
    <row r="720349" spans="68:68" customFormat="1">
      <c r="BP720349" s="90"/>
    </row>
    <row r="720350" spans="68:68" customFormat="1">
      <c r="BP720350" s="90"/>
    </row>
    <row r="720351" spans="68:68" customFormat="1">
      <c r="BP720351" s="90"/>
    </row>
    <row r="720352" spans="68:68" customFormat="1">
      <c r="BP720352" s="90"/>
    </row>
    <row r="720353" spans="68:68" customFormat="1">
      <c r="BP720353" s="90"/>
    </row>
    <row r="720354" spans="68:68" customFormat="1">
      <c r="BP720354" s="90"/>
    </row>
    <row r="720355" spans="68:68" customFormat="1">
      <c r="BP720355" s="90"/>
    </row>
    <row r="720356" spans="68:68" customFormat="1">
      <c r="BP720356" s="90"/>
    </row>
    <row r="720357" spans="68:68" customFormat="1">
      <c r="BP720357" s="90"/>
    </row>
    <row r="720358" spans="68:68" customFormat="1">
      <c r="BP720358" s="90"/>
    </row>
    <row r="720359" spans="68:68" customFormat="1">
      <c r="BP720359" s="90"/>
    </row>
    <row r="720360" spans="68:68" customFormat="1">
      <c r="BP720360" s="90"/>
    </row>
    <row r="720361" spans="68:68" customFormat="1">
      <c r="BP720361" s="90"/>
    </row>
    <row r="720362" spans="68:68" customFormat="1">
      <c r="BP720362" s="90"/>
    </row>
    <row r="720363" spans="68:68" customFormat="1">
      <c r="BP720363" s="90"/>
    </row>
    <row r="720364" spans="68:68" customFormat="1">
      <c r="BP720364" s="90"/>
    </row>
    <row r="720365" spans="68:68" customFormat="1">
      <c r="BP720365" s="90"/>
    </row>
    <row r="720366" spans="68:68" customFormat="1">
      <c r="BP720366" s="90"/>
    </row>
    <row r="720367" spans="68:68" customFormat="1">
      <c r="BP720367" s="90"/>
    </row>
    <row r="720368" spans="68:68" customFormat="1">
      <c r="BP720368" s="90"/>
    </row>
    <row r="720369" spans="68:68" customFormat="1">
      <c r="BP720369" s="90"/>
    </row>
    <row r="720370" spans="68:68" customFormat="1">
      <c r="BP720370" s="90"/>
    </row>
    <row r="720371" spans="68:68" customFormat="1">
      <c r="BP720371" s="90"/>
    </row>
    <row r="720372" spans="68:68" customFormat="1">
      <c r="BP720372" s="90"/>
    </row>
    <row r="720373" spans="68:68" customFormat="1">
      <c r="BP720373" s="90"/>
    </row>
    <row r="720374" spans="68:68" customFormat="1">
      <c r="BP720374" s="90"/>
    </row>
    <row r="720375" spans="68:68" customFormat="1">
      <c r="BP720375" s="90"/>
    </row>
    <row r="720376" spans="68:68" customFormat="1">
      <c r="BP720376" s="90"/>
    </row>
    <row r="720377" spans="68:68" customFormat="1">
      <c r="BP720377" s="90"/>
    </row>
    <row r="720378" spans="68:68" customFormat="1">
      <c r="BP720378" s="90"/>
    </row>
    <row r="720379" spans="68:68" customFormat="1">
      <c r="BP720379" s="90"/>
    </row>
    <row r="720380" spans="68:68" customFormat="1">
      <c r="BP720380" s="90"/>
    </row>
    <row r="720381" spans="68:68" customFormat="1">
      <c r="BP720381" s="90"/>
    </row>
    <row r="720382" spans="68:68" customFormat="1">
      <c r="BP720382" s="90"/>
    </row>
    <row r="720383" spans="68:68" customFormat="1">
      <c r="BP720383" s="90"/>
    </row>
    <row r="720384" spans="68:68" customFormat="1">
      <c r="BP720384" s="90"/>
    </row>
    <row r="720385" spans="68:68" customFormat="1">
      <c r="BP720385" s="90"/>
    </row>
    <row r="720386" spans="68:68" customFormat="1">
      <c r="BP720386" s="90"/>
    </row>
    <row r="720387" spans="68:68" customFormat="1">
      <c r="BP720387" s="90"/>
    </row>
    <row r="720388" spans="68:68" customFormat="1">
      <c r="BP720388" s="90"/>
    </row>
    <row r="720389" spans="68:68" customFormat="1">
      <c r="BP720389" s="90"/>
    </row>
    <row r="720390" spans="68:68" customFormat="1">
      <c r="BP720390" s="90"/>
    </row>
    <row r="720391" spans="68:68" customFormat="1">
      <c r="BP720391" s="90"/>
    </row>
    <row r="720392" spans="68:68" customFormat="1">
      <c r="BP720392" s="90"/>
    </row>
    <row r="720393" spans="68:68" customFormat="1">
      <c r="BP720393" s="90"/>
    </row>
    <row r="720394" spans="68:68" customFormat="1">
      <c r="BP720394" s="90"/>
    </row>
    <row r="720395" spans="68:68" customFormat="1">
      <c r="BP720395" s="90"/>
    </row>
    <row r="720396" spans="68:68" customFormat="1">
      <c r="BP720396" s="90"/>
    </row>
    <row r="720397" spans="68:68" customFormat="1">
      <c r="BP720397" s="90"/>
    </row>
    <row r="720398" spans="68:68" customFormat="1">
      <c r="BP720398" s="90"/>
    </row>
    <row r="720399" spans="68:68" customFormat="1">
      <c r="BP720399" s="90"/>
    </row>
    <row r="720400" spans="68:68" customFormat="1">
      <c r="BP720400" s="90"/>
    </row>
    <row r="720401" spans="68:68" customFormat="1">
      <c r="BP720401" s="90"/>
    </row>
    <row r="720402" spans="68:68" customFormat="1">
      <c r="BP720402" s="90"/>
    </row>
    <row r="720403" spans="68:68" customFormat="1">
      <c r="BP720403" s="90"/>
    </row>
    <row r="720404" spans="68:68" customFormat="1">
      <c r="BP720404" s="90"/>
    </row>
    <row r="720405" spans="68:68" customFormat="1">
      <c r="BP720405" s="90"/>
    </row>
    <row r="720406" spans="68:68" customFormat="1">
      <c r="BP720406" s="90"/>
    </row>
    <row r="720407" spans="68:68" customFormat="1">
      <c r="BP720407" s="90"/>
    </row>
    <row r="720408" spans="68:68" customFormat="1">
      <c r="BP720408" s="90"/>
    </row>
    <row r="720409" spans="68:68" customFormat="1">
      <c r="BP720409" s="90"/>
    </row>
    <row r="720410" spans="68:68" customFormat="1">
      <c r="BP720410" s="90"/>
    </row>
    <row r="720411" spans="68:68" customFormat="1">
      <c r="BP720411" s="90"/>
    </row>
    <row r="720412" spans="68:68" customFormat="1">
      <c r="BP720412" s="90"/>
    </row>
    <row r="720413" spans="68:68" customFormat="1">
      <c r="BP720413" s="90"/>
    </row>
    <row r="720414" spans="68:68" customFormat="1">
      <c r="BP720414" s="90"/>
    </row>
    <row r="720415" spans="68:68" customFormat="1">
      <c r="BP720415" s="90"/>
    </row>
    <row r="720416" spans="68:68" customFormat="1">
      <c r="BP720416" s="90"/>
    </row>
    <row r="720417" spans="68:68" customFormat="1">
      <c r="BP720417" s="90"/>
    </row>
    <row r="720418" spans="68:68" customFormat="1">
      <c r="BP720418" s="90"/>
    </row>
    <row r="720419" spans="68:68" customFormat="1">
      <c r="BP720419" s="90"/>
    </row>
    <row r="720420" spans="68:68" customFormat="1">
      <c r="BP720420" s="90"/>
    </row>
    <row r="720421" spans="68:68" customFormat="1">
      <c r="BP720421" s="90"/>
    </row>
    <row r="720422" spans="68:68" customFormat="1">
      <c r="BP720422" s="90"/>
    </row>
    <row r="720423" spans="68:68" customFormat="1">
      <c r="BP720423" s="90"/>
    </row>
    <row r="720424" spans="68:68" customFormat="1">
      <c r="BP720424" s="90"/>
    </row>
    <row r="720425" spans="68:68" customFormat="1">
      <c r="BP720425" s="90"/>
    </row>
    <row r="720426" spans="68:68" customFormat="1">
      <c r="BP720426" s="90"/>
    </row>
    <row r="720427" spans="68:68" customFormat="1">
      <c r="BP720427" s="90"/>
    </row>
    <row r="720428" spans="68:68" customFormat="1">
      <c r="BP720428" s="90"/>
    </row>
    <row r="720429" spans="68:68" customFormat="1">
      <c r="BP720429" s="90"/>
    </row>
    <row r="720430" spans="68:68" customFormat="1">
      <c r="BP720430" s="90"/>
    </row>
    <row r="720431" spans="68:68" customFormat="1">
      <c r="BP720431" s="90"/>
    </row>
    <row r="720432" spans="68:68" customFormat="1">
      <c r="BP720432" s="90"/>
    </row>
    <row r="720433" spans="68:68" customFormat="1">
      <c r="BP720433" s="90"/>
    </row>
    <row r="720434" spans="68:68" customFormat="1">
      <c r="BP720434" s="90"/>
    </row>
    <row r="720435" spans="68:68" customFormat="1">
      <c r="BP720435" s="90"/>
    </row>
    <row r="720436" spans="68:68" customFormat="1">
      <c r="BP720436" s="90"/>
    </row>
    <row r="720437" spans="68:68" customFormat="1">
      <c r="BP720437" s="90"/>
    </row>
    <row r="720438" spans="68:68" customFormat="1">
      <c r="BP720438" s="90"/>
    </row>
    <row r="720439" spans="68:68" customFormat="1">
      <c r="BP720439" s="90"/>
    </row>
    <row r="720440" spans="68:68" customFormat="1">
      <c r="BP720440" s="90"/>
    </row>
    <row r="720441" spans="68:68" customFormat="1">
      <c r="BP720441" s="90"/>
    </row>
    <row r="720442" spans="68:68" customFormat="1">
      <c r="BP720442" s="90"/>
    </row>
    <row r="720443" spans="68:68" customFormat="1">
      <c r="BP720443" s="90"/>
    </row>
    <row r="720444" spans="68:68" customFormat="1">
      <c r="BP720444" s="90"/>
    </row>
    <row r="720445" spans="68:68" customFormat="1">
      <c r="BP720445" s="90"/>
    </row>
    <row r="720446" spans="68:68" customFormat="1">
      <c r="BP720446" s="90"/>
    </row>
    <row r="720447" spans="68:68" customFormat="1">
      <c r="BP720447" s="90"/>
    </row>
    <row r="720448" spans="68:68" customFormat="1">
      <c r="BP720448" s="90"/>
    </row>
    <row r="720449" spans="68:68" customFormat="1">
      <c r="BP720449" s="90"/>
    </row>
    <row r="720450" spans="68:68" customFormat="1">
      <c r="BP720450" s="90"/>
    </row>
    <row r="720451" spans="68:68" customFormat="1">
      <c r="BP720451" s="90"/>
    </row>
    <row r="720452" spans="68:68" customFormat="1">
      <c r="BP720452" s="90"/>
    </row>
    <row r="720453" spans="68:68" customFormat="1">
      <c r="BP720453" s="90"/>
    </row>
    <row r="720454" spans="68:68" customFormat="1">
      <c r="BP720454" s="90"/>
    </row>
    <row r="720455" spans="68:68" customFormat="1">
      <c r="BP720455" s="90"/>
    </row>
    <row r="720456" spans="68:68" customFormat="1">
      <c r="BP720456" s="90"/>
    </row>
    <row r="720457" spans="68:68" customFormat="1">
      <c r="BP720457" s="90"/>
    </row>
    <row r="720458" spans="68:68" customFormat="1">
      <c r="BP720458" s="90"/>
    </row>
    <row r="720459" spans="68:68" customFormat="1">
      <c r="BP720459" s="90"/>
    </row>
    <row r="720460" spans="68:68" customFormat="1">
      <c r="BP720460" s="90"/>
    </row>
    <row r="720461" spans="68:68" customFormat="1">
      <c r="BP720461" s="90"/>
    </row>
    <row r="720462" spans="68:68" customFormat="1">
      <c r="BP720462" s="90"/>
    </row>
    <row r="720463" spans="68:68" customFormat="1">
      <c r="BP720463" s="90"/>
    </row>
    <row r="720464" spans="68:68" customFormat="1">
      <c r="BP720464" s="90"/>
    </row>
    <row r="720465" spans="68:68" customFormat="1">
      <c r="BP720465" s="90"/>
    </row>
    <row r="720466" spans="68:68" customFormat="1">
      <c r="BP720466" s="90"/>
    </row>
    <row r="720467" spans="68:68" customFormat="1">
      <c r="BP720467" s="90"/>
    </row>
    <row r="720468" spans="68:68" customFormat="1">
      <c r="BP720468" s="90"/>
    </row>
    <row r="720469" spans="68:68" customFormat="1">
      <c r="BP720469" s="90"/>
    </row>
    <row r="720470" spans="68:68" customFormat="1">
      <c r="BP720470" s="90"/>
    </row>
    <row r="720471" spans="68:68" customFormat="1">
      <c r="BP720471" s="90"/>
    </row>
    <row r="720472" spans="68:68" customFormat="1">
      <c r="BP720472" s="90"/>
    </row>
    <row r="720473" spans="68:68" customFormat="1">
      <c r="BP720473" s="90"/>
    </row>
    <row r="720474" spans="68:68" customFormat="1">
      <c r="BP720474" s="90"/>
    </row>
    <row r="720475" spans="68:68" customFormat="1">
      <c r="BP720475" s="90"/>
    </row>
    <row r="720476" spans="68:68" customFormat="1">
      <c r="BP720476" s="90"/>
    </row>
    <row r="720477" spans="68:68" customFormat="1">
      <c r="BP720477" s="90"/>
    </row>
    <row r="720478" spans="68:68" customFormat="1">
      <c r="BP720478" s="90"/>
    </row>
    <row r="720479" spans="68:68" customFormat="1">
      <c r="BP720479" s="90"/>
    </row>
    <row r="720480" spans="68:68" customFormat="1">
      <c r="BP720480" s="90"/>
    </row>
    <row r="720481" spans="68:68" customFormat="1">
      <c r="BP720481" s="90"/>
    </row>
    <row r="720482" spans="68:68" customFormat="1">
      <c r="BP720482" s="90"/>
    </row>
    <row r="720483" spans="68:68" customFormat="1">
      <c r="BP720483" s="90"/>
    </row>
    <row r="720484" spans="68:68" customFormat="1">
      <c r="BP720484" s="90"/>
    </row>
    <row r="720485" spans="68:68" customFormat="1">
      <c r="BP720485" s="90"/>
    </row>
    <row r="720486" spans="68:68" customFormat="1">
      <c r="BP720486" s="90"/>
    </row>
    <row r="720487" spans="68:68" customFormat="1">
      <c r="BP720487" s="90"/>
    </row>
    <row r="720488" spans="68:68" customFormat="1">
      <c r="BP720488" s="90"/>
    </row>
    <row r="720489" spans="68:68" customFormat="1">
      <c r="BP720489" s="90"/>
    </row>
    <row r="720490" spans="68:68" customFormat="1">
      <c r="BP720490" s="90"/>
    </row>
    <row r="720491" spans="68:68" customFormat="1">
      <c r="BP720491" s="90"/>
    </row>
    <row r="720492" spans="68:68" customFormat="1">
      <c r="BP720492" s="90"/>
    </row>
    <row r="720493" spans="68:68" customFormat="1">
      <c r="BP720493" s="90"/>
    </row>
    <row r="720494" spans="68:68" customFormat="1">
      <c r="BP720494" s="90"/>
    </row>
    <row r="720495" spans="68:68" customFormat="1">
      <c r="BP720495" s="90"/>
    </row>
    <row r="720496" spans="68:68" customFormat="1">
      <c r="BP720496" s="90"/>
    </row>
    <row r="720497" spans="68:68" customFormat="1">
      <c r="BP720497" s="90"/>
    </row>
    <row r="720498" spans="68:68" customFormat="1">
      <c r="BP720498" s="90"/>
    </row>
    <row r="720499" spans="68:68" customFormat="1">
      <c r="BP720499" s="90"/>
    </row>
    <row r="720500" spans="68:68" customFormat="1">
      <c r="BP720500" s="90"/>
    </row>
    <row r="720501" spans="68:68" customFormat="1">
      <c r="BP720501" s="90"/>
    </row>
    <row r="720502" spans="68:68" customFormat="1">
      <c r="BP720502" s="90"/>
    </row>
    <row r="720503" spans="68:68" customFormat="1">
      <c r="BP720503" s="90"/>
    </row>
    <row r="720504" spans="68:68" customFormat="1">
      <c r="BP720504" s="90"/>
    </row>
    <row r="720505" spans="68:68" customFormat="1">
      <c r="BP720505" s="90"/>
    </row>
    <row r="720506" spans="68:68" customFormat="1">
      <c r="BP720506" s="90"/>
    </row>
    <row r="720507" spans="68:68" customFormat="1">
      <c r="BP720507" s="90"/>
    </row>
    <row r="720508" spans="68:68" customFormat="1">
      <c r="BP720508" s="90"/>
    </row>
    <row r="720509" spans="68:68" customFormat="1">
      <c r="BP720509" s="90"/>
    </row>
    <row r="720510" spans="68:68" customFormat="1">
      <c r="BP720510" s="90"/>
    </row>
    <row r="720511" spans="68:68" customFormat="1">
      <c r="BP720511" s="90"/>
    </row>
    <row r="720512" spans="68:68" customFormat="1">
      <c r="BP720512" s="90"/>
    </row>
    <row r="720513" spans="68:68" customFormat="1">
      <c r="BP720513" s="90"/>
    </row>
    <row r="720514" spans="68:68" customFormat="1">
      <c r="BP720514" s="90"/>
    </row>
    <row r="720515" spans="68:68" customFormat="1">
      <c r="BP720515" s="90"/>
    </row>
    <row r="720516" spans="68:68" customFormat="1">
      <c r="BP720516" s="90"/>
    </row>
    <row r="720517" spans="68:68" customFormat="1">
      <c r="BP720517" s="90"/>
    </row>
    <row r="720518" spans="68:68" customFormat="1">
      <c r="BP720518" s="90"/>
    </row>
    <row r="720519" spans="68:68" customFormat="1">
      <c r="BP720519" s="90"/>
    </row>
    <row r="720520" spans="68:68" customFormat="1">
      <c r="BP720520" s="90"/>
    </row>
    <row r="720521" spans="68:68" customFormat="1">
      <c r="BP720521" s="90"/>
    </row>
    <row r="720522" spans="68:68" customFormat="1">
      <c r="BP720522" s="90"/>
    </row>
    <row r="720523" spans="68:68" customFormat="1">
      <c r="BP720523" s="90"/>
    </row>
    <row r="720524" spans="68:68" customFormat="1">
      <c r="BP720524" s="90"/>
    </row>
    <row r="720525" spans="68:68" customFormat="1">
      <c r="BP720525" s="90"/>
    </row>
    <row r="720526" spans="68:68" customFormat="1">
      <c r="BP720526" s="90"/>
    </row>
    <row r="720527" spans="68:68" customFormat="1">
      <c r="BP720527" s="90"/>
    </row>
    <row r="720528" spans="68:68" customFormat="1">
      <c r="BP720528" s="90"/>
    </row>
    <row r="720529" spans="68:68" customFormat="1">
      <c r="BP720529" s="90"/>
    </row>
    <row r="720530" spans="68:68" customFormat="1">
      <c r="BP720530" s="90"/>
    </row>
    <row r="720531" spans="68:68" customFormat="1">
      <c r="BP720531" s="90"/>
    </row>
    <row r="720532" spans="68:68" customFormat="1">
      <c r="BP720532" s="90"/>
    </row>
    <row r="720533" spans="68:68" customFormat="1">
      <c r="BP720533" s="90"/>
    </row>
    <row r="720534" spans="68:68" customFormat="1">
      <c r="BP720534" s="90"/>
    </row>
    <row r="720535" spans="68:68" customFormat="1">
      <c r="BP720535" s="90"/>
    </row>
    <row r="720536" spans="68:68" customFormat="1">
      <c r="BP720536" s="90"/>
    </row>
    <row r="720537" spans="68:68" customFormat="1">
      <c r="BP720537" s="90"/>
    </row>
    <row r="720538" spans="68:68" customFormat="1">
      <c r="BP720538" s="90"/>
    </row>
    <row r="720539" spans="68:68" customFormat="1">
      <c r="BP720539" s="90"/>
    </row>
    <row r="720540" spans="68:68" customFormat="1">
      <c r="BP720540" s="90"/>
    </row>
    <row r="720541" spans="68:68" customFormat="1">
      <c r="BP720541" s="90"/>
    </row>
    <row r="720542" spans="68:68" customFormat="1">
      <c r="BP720542" s="90"/>
    </row>
    <row r="720543" spans="68:68" customFormat="1">
      <c r="BP720543" s="90"/>
    </row>
    <row r="720544" spans="68:68" customFormat="1">
      <c r="BP720544" s="90"/>
    </row>
    <row r="720545" spans="68:68" customFormat="1">
      <c r="BP720545" s="90"/>
    </row>
    <row r="720546" spans="68:68" customFormat="1">
      <c r="BP720546" s="90"/>
    </row>
    <row r="720547" spans="68:68" customFormat="1">
      <c r="BP720547" s="90"/>
    </row>
    <row r="720548" spans="68:68" customFormat="1">
      <c r="BP720548" s="90"/>
    </row>
    <row r="720549" spans="68:68" customFormat="1">
      <c r="BP720549" s="90"/>
    </row>
    <row r="720550" spans="68:68" customFormat="1">
      <c r="BP720550" s="90"/>
    </row>
    <row r="720551" spans="68:68" customFormat="1">
      <c r="BP720551" s="90"/>
    </row>
    <row r="720552" spans="68:68" customFormat="1">
      <c r="BP720552" s="90"/>
    </row>
    <row r="720553" spans="68:68" customFormat="1">
      <c r="BP720553" s="90"/>
    </row>
    <row r="720554" spans="68:68" customFormat="1">
      <c r="BP720554" s="90"/>
    </row>
    <row r="720555" spans="68:68" customFormat="1">
      <c r="BP720555" s="90"/>
    </row>
    <row r="720556" spans="68:68" customFormat="1">
      <c r="BP720556" s="90"/>
    </row>
    <row r="720557" spans="68:68" customFormat="1">
      <c r="BP720557" s="90"/>
    </row>
    <row r="720558" spans="68:68" customFormat="1">
      <c r="BP720558" s="90"/>
    </row>
    <row r="720559" spans="68:68" customFormat="1">
      <c r="BP720559" s="90"/>
    </row>
    <row r="720560" spans="68:68" customFormat="1">
      <c r="BP720560" s="90"/>
    </row>
    <row r="720561" spans="68:68" customFormat="1">
      <c r="BP720561" s="90"/>
    </row>
    <row r="720562" spans="68:68" customFormat="1">
      <c r="BP720562" s="90"/>
    </row>
    <row r="720563" spans="68:68" customFormat="1">
      <c r="BP720563" s="90"/>
    </row>
    <row r="720564" spans="68:68" customFormat="1">
      <c r="BP720564" s="90"/>
    </row>
    <row r="720565" spans="68:68" customFormat="1">
      <c r="BP720565" s="90"/>
    </row>
    <row r="720566" spans="68:68" customFormat="1">
      <c r="BP720566" s="90"/>
    </row>
    <row r="720567" spans="68:68" customFormat="1">
      <c r="BP720567" s="90"/>
    </row>
    <row r="720568" spans="68:68" customFormat="1">
      <c r="BP720568" s="90"/>
    </row>
    <row r="720569" spans="68:68" customFormat="1">
      <c r="BP720569" s="90"/>
    </row>
    <row r="720570" spans="68:68" customFormat="1">
      <c r="BP720570" s="90"/>
    </row>
    <row r="720571" spans="68:68" customFormat="1">
      <c r="BP720571" s="90"/>
    </row>
    <row r="720572" spans="68:68" customFormat="1">
      <c r="BP720572" s="90"/>
    </row>
    <row r="720573" spans="68:68" customFormat="1">
      <c r="BP720573" s="90"/>
    </row>
    <row r="720574" spans="68:68" customFormat="1">
      <c r="BP720574" s="90"/>
    </row>
    <row r="720575" spans="68:68" customFormat="1">
      <c r="BP720575" s="90"/>
    </row>
    <row r="720576" spans="68:68" customFormat="1">
      <c r="BP720576" s="90"/>
    </row>
    <row r="720577" spans="68:68" customFormat="1">
      <c r="BP720577" s="90"/>
    </row>
    <row r="720578" spans="68:68" customFormat="1">
      <c r="BP720578" s="90"/>
    </row>
    <row r="720579" spans="68:68" customFormat="1">
      <c r="BP720579" s="90"/>
    </row>
    <row r="720580" spans="68:68" customFormat="1">
      <c r="BP720580" s="90"/>
    </row>
    <row r="720581" spans="68:68" customFormat="1">
      <c r="BP720581" s="90"/>
    </row>
    <row r="720582" spans="68:68" customFormat="1">
      <c r="BP720582" s="90"/>
    </row>
    <row r="720583" spans="68:68" customFormat="1">
      <c r="BP720583" s="90"/>
    </row>
    <row r="720584" spans="68:68" customFormat="1">
      <c r="BP720584" s="90"/>
    </row>
    <row r="720585" spans="68:68" customFormat="1">
      <c r="BP720585" s="90"/>
    </row>
    <row r="720586" spans="68:68" customFormat="1">
      <c r="BP720586" s="90"/>
    </row>
    <row r="720587" spans="68:68" customFormat="1">
      <c r="BP720587" s="90"/>
    </row>
    <row r="720588" spans="68:68" customFormat="1">
      <c r="BP720588" s="90"/>
    </row>
    <row r="720589" spans="68:68" customFormat="1">
      <c r="BP720589" s="90"/>
    </row>
    <row r="720590" spans="68:68" customFormat="1">
      <c r="BP720590" s="90"/>
    </row>
    <row r="720591" spans="68:68" customFormat="1">
      <c r="BP720591" s="90"/>
    </row>
    <row r="720592" spans="68:68" customFormat="1">
      <c r="BP720592" s="90"/>
    </row>
    <row r="720593" spans="68:68" customFormat="1">
      <c r="BP720593" s="90"/>
    </row>
    <row r="720594" spans="68:68" customFormat="1">
      <c r="BP720594" s="90"/>
    </row>
    <row r="720595" spans="68:68" customFormat="1">
      <c r="BP720595" s="90"/>
    </row>
    <row r="720596" spans="68:68" customFormat="1">
      <c r="BP720596" s="90"/>
    </row>
    <row r="720597" spans="68:68" customFormat="1">
      <c r="BP720597" s="90"/>
    </row>
    <row r="720598" spans="68:68" customFormat="1">
      <c r="BP720598" s="90"/>
    </row>
    <row r="720599" spans="68:68" customFormat="1">
      <c r="BP720599" s="90"/>
    </row>
    <row r="720600" spans="68:68" customFormat="1">
      <c r="BP720600" s="90"/>
    </row>
    <row r="720601" spans="68:68" customFormat="1">
      <c r="BP720601" s="90"/>
    </row>
    <row r="720602" spans="68:68" customFormat="1">
      <c r="BP720602" s="90"/>
    </row>
    <row r="720603" spans="68:68" customFormat="1">
      <c r="BP720603" s="90"/>
    </row>
    <row r="720604" spans="68:68" customFormat="1">
      <c r="BP720604" s="90"/>
    </row>
    <row r="720605" spans="68:68" customFormat="1">
      <c r="BP720605" s="90"/>
    </row>
    <row r="720606" spans="68:68" customFormat="1">
      <c r="BP720606" s="90"/>
    </row>
    <row r="720607" spans="68:68" customFormat="1">
      <c r="BP720607" s="90"/>
    </row>
    <row r="720608" spans="68:68" customFormat="1">
      <c r="BP720608" s="90"/>
    </row>
    <row r="720609" spans="68:68" customFormat="1">
      <c r="BP720609" s="90"/>
    </row>
    <row r="720610" spans="68:68" customFormat="1">
      <c r="BP720610" s="90"/>
    </row>
    <row r="720611" spans="68:68" customFormat="1">
      <c r="BP720611" s="90"/>
    </row>
    <row r="720612" spans="68:68" customFormat="1">
      <c r="BP720612" s="90"/>
    </row>
    <row r="720613" spans="68:68" customFormat="1">
      <c r="BP720613" s="90"/>
    </row>
    <row r="720614" spans="68:68" customFormat="1">
      <c r="BP720614" s="90"/>
    </row>
    <row r="720615" spans="68:68" customFormat="1">
      <c r="BP720615" s="90"/>
    </row>
    <row r="720616" spans="68:68" customFormat="1">
      <c r="BP720616" s="90"/>
    </row>
    <row r="720617" spans="68:68" customFormat="1">
      <c r="BP720617" s="90"/>
    </row>
    <row r="720618" spans="68:68" customFormat="1">
      <c r="BP720618" s="90"/>
    </row>
    <row r="720619" spans="68:68" customFormat="1">
      <c r="BP720619" s="90"/>
    </row>
    <row r="720620" spans="68:68" customFormat="1">
      <c r="BP720620" s="90"/>
    </row>
    <row r="720621" spans="68:68" customFormat="1">
      <c r="BP720621" s="90"/>
    </row>
    <row r="720622" spans="68:68" customFormat="1">
      <c r="BP720622" s="90"/>
    </row>
    <row r="720623" spans="68:68" customFormat="1">
      <c r="BP720623" s="90"/>
    </row>
    <row r="720624" spans="68:68" customFormat="1">
      <c r="BP720624" s="90"/>
    </row>
    <row r="720625" spans="68:68" customFormat="1">
      <c r="BP720625" s="90"/>
    </row>
    <row r="720626" spans="68:68" customFormat="1">
      <c r="BP720626" s="90"/>
    </row>
    <row r="720627" spans="68:68" customFormat="1">
      <c r="BP720627" s="90"/>
    </row>
    <row r="720628" spans="68:68" customFormat="1">
      <c r="BP720628" s="90"/>
    </row>
    <row r="720629" spans="68:68" customFormat="1">
      <c r="BP720629" s="90"/>
    </row>
    <row r="720630" spans="68:68" customFormat="1">
      <c r="BP720630" s="90"/>
    </row>
    <row r="720631" spans="68:68" customFormat="1">
      <c r="BP720631" s="90"/>
    </row>
    <row r="720632" spans="68:68" customFormat="1">
      <c r="BP720632" s="90"/>
    </row>
    <row r="720633" spans="68:68" customFormat="1">
      <c r="BP720633" s="90"/>
    </row>
    <row r="720634" spans="68:68" customFormat="1">
      <c r="BP720634" s="90"/>
    </row>
    <row r="720635" spans="68:68" customFormat="1">
      <c r="BP720635" s="90"/>
    </row>
    <row r="720636" spans="68:68" customFormat="1">
      <c r="BP720636" s="90"/>
    </row>
    <row r="720637" spans="68:68" customFormat="1">
      <c r="BP720637" s="90"/>
    </row>
    <row r="720638" spans="68:68" customFormat="1">
      <c r="BP720638" s="90"/>
    </row>
    <row r="720639" spans="68:68" customFormat="1">
      <c r="BP720639" s="90"/>
    </row>
    <row r="720640" spans="68:68" customFormat="1">
      <c r="BP720640" s="90"/>
    </row>
    <row r="720641" spans="68:68" customFormat="1">
      <c r="BP720641" s="90"/>
    </row>
    <row r="720642" spans="68:68" customFormat="1">
      <c r="BP720642" s="90"/>
    </row>
    <row r="720643" spans="68:68" customFormat="1">
      <c r="BP720643" s="90"/>
    </row>
    <row r="720644" spans="68:68" customFormat="1">
      <c r="BP720644" s="90"/>
    </row>
    <row r="720645" spans="68:68" customFormat="1">
      <c r="BP720645" s="90"/>
    </row>
    <row r="720646" spans="68:68" customFormat="1">
      <c r="BP720646" s="90"/>
    </row>
    <row r="720647" spans="68:68" customFormat="1">
      <c r="BP720647" s="90"/>
    </row>
    <row r="720648" spans="68:68" customFormat="1">
      <c r="BP720648" s="90"/>
    </row>
    <row r="720649" spans="68:68" customFormat="1">
      <c r="BP720649" s="90"/>
    </row>
    <row r="720650" spans="68:68" customFormat="1">
      <c r="BP720650" s="90"/>
    </row>
    <row r="720651" spans="68:68" customFormat="1">
      <c r="BP720651" s="90"/>
    </row>
    <row r="720652" spans="68:68" customFormat="1">
      <c r="BP720652" s="90"/>
    </row>
    <row r="720653" spans="68:68" customFormat="1">
      <c r="BP720653" s="90"/>
    </row>
    <row r="720654" spans="68:68" customFormat="1">
      <c r="BP720654" s="90"/>
    </row>
    <row r="720655" spans="68:68" customFormat="1">
      <c r="BP720655" s="90"/>
    </row>
    <row r="720656" spans="68:68" customFormat="1">
      <c r="BP720656" s="90"/>
    </row>
    <row r="720657" spans="68:68" customFormat="1">
      <c r="BP720657" s="90"/>
    </row>
    <row r="720658" spans="68:68" customFormat="1">
      <c r="BP720658" s="90"/>
    </row>
    <row r="720659" spans="68:68" customFormat="1">
      <c r="BP720659" s="90"/>
    </row>
    <row r="720660" spans="68:68" customFormat="1">
      <c r="BP720660" s="90"/>
    </row>
    <row r="720661" spans="68:68" customFormat="1">
      <c r="BP720661" s="90"/>
    </row>
    <row r="720662" spans="68:68" customFormat="1">
      <c r="BP720662" s="90"/>
    </row>
    <row r="720663" spans="68:68" customFormat="1">
      <c r="BP720663" s="90"/>
    </row>
    <row r="720664" spans="68:68" customFormat="1">
      <c r="BP720664" s="90"/>
    </row>
    <row r="720665" spans="68:68" customFormat="1">
      <c r="BP720665" s="90"/>
    </row>
    <row r="720666" spans="68:68" customFormat="1">
      <c r="BP720666" s="90"/>
    </row>
    <row r="720667" spans="68:68" customFormat="1">
      <c r="BP720667" s="90"/>
    </row>
    <row r="720668" spans="68:68" customFormat="1">
      <c r="BP720668" s="90"/>
    </row>
    <row r="720669" spans="68:68" customFormat="1">
      <c r="BP720669" s="90"/>
    </row>
    <row r="720670" spans="68:68" customFormat="1">
      <c r="BP720670" s="90"/>
    </row>
    <row r="720671" spans="68:68" customFormat="1">
      <c r="BP720671" s="90"/>
    </row>
    <row r="720672" spans="68:68" customFormat="1">
      <c r="BP720672" s="90"/>
    </row>
    <row r="720673" spans="68:68" customFormat="1">
      <c r="BP720673" s="90"/>
    </row>
    <row r="720674" spans="68:68" customFormat="1">
      <c r="BP720674" s="90"/>
    </row>
    <row r="720675" spans="68:68" customFormat="1">
      <c r="BP720675" s="90"/>
    </row>
    <row r="720676" spans="68:68" customFormat="1">
      <c r="BP720676" s="90"/>
    </row>
    <row r="720677" spans="68:68" customFormat="1">
      <c r="BP720677" s="90"/>
    </row>
    <row r="720678" spans="68:68" customFormat="1">
      <c r="BP720678" s="90"/>
    </row>
    <row r="720679" spans="68:68" customFormat="1">
      <c r="BP720679" s="90"/>
    </row>
    <row r="720680" spans="68:68" customFormat="1">
      <c r="BP720680" s="90"/>
    </row>
    <row r="720681" spans="68:68" customFormat="1">
      <c r="BP720681" s="90"/>
    </row>
    <row r="720682" spans="68:68" customFormat="1">
      <c r="BP720682" s="90"/>
    </row>
    <row r="720683" spans="68:68" customFormat="1">
      <c r="BP720683" s="90"/>
    </row>
    <row r="720684" spans="68:68" customFormat="1">
      <c r="BP720684" s="90"/>
    </row>
    <row r="720685" spans="68:68" customFormat="1">
      <c r="BP720685" s="90"/>
    </row>
    <row r="720686" spans="68:68" customFormat="1">
      <c r="BP720686" s="90"/>
    </row>
    <row r="720687" spans="68:68" customFormat="1">
      <c r="BP720687" s="90"/>
    </row>
    <row r="720688" spans="68:68" customFormat="1">
      <c r="BP720688" s="90"/>
    </row>
    <row r="720689" spans="68:68" customFormat="1">
      <c r="BP720689" s="90"/>
    </row>
    <row r="720690" spans="68:68" customFormat="1">
      <c r="BP720690" s="90"/>
    </row>
    <row r="720691" spans="68:68" customFormat="1">
      <c r="BP720691" s="90"/>
    </row>
    <row r="720692" spans="68:68" customFormat="1">
      <c r="BP720692" s="90"/>
    </row>
    <row r="720693" spans="68:68" customFormat="1">
      <c r="BP720693" s="90"/>
    </row>
    <row r="720694" spans="68:68" customFormat="1">
      <c r="BP720694" s="90"/>
    </row>
    <row r="720695" spans="68:68" customFormat="1">
      <c r="BP720695" s="90"/>
    </row>
    <row r="720696" spans="68:68" customFormat="1">
      <c r="BP720696" s="90"/>
    </row>
    <row r="720697" spans="68:68" customFormat="1">
      <c r="BP720697" s="90"/>
    </row>
    <row r="720698" spans="68:68" customFormat="1">
      <c r="BP720698" s="90"/>
    </row>
    <row r="720699" spans="68:68" customFormat="1">
      <c r="BP720699" s="90"/>
    </row>
    <row r="720700" spans="68:68" customFormat="1">
      <c r="BP720700" s="90"/>
    </row>
    <row r="720701" spans="68:68" customFormat="1">
      <c r="BP720701" s="90"/>
    </row>
    <row r="720702" spans="68:68" customFormat="1">
      <c r="BP720702" s="90"/>
    </row>
    <row r="720703" spans="68:68" customFormat="1">
      <c r="BP720703" s="90"/>
    </row>
    <row r="720704" spans="68:68" customFormat="1">
      <c r="BP720704" s="90"/>
    </row>
    <row r="720705" spans="68:68" customFormat="1">
      <c r="BP720705" s="90"/>
    </row>
    <row r="720706" spans="68:68" customFormat="1">
      <c r="BP720706" s="90"/>
    </row>
    <row r="720707" spans="68:68" customFormat="1">
      <c r="BP720707" s="90"/>
    </row>
    <row r="720708" spans="68:68" customFormat="1">
      <c r="BP720708" s="90"/>
    </row>
    <row r="720709" spans="68:68" customFormat="1">
      <c r="BP720709" s="90"/>
    </row>
    <row r="720710" spans="68:68" customFormat="1">
      <c r="BP720710" s="90"/>
    </row>
    <row r="720711" spans="68:68" customFormat="1">
      <c r="BP720711" s="90"/>
    </row>
    <row r="720712" spans="68:68" customFormat="1">
      <c r="BP720712" s="90"/>
    </row>
    <row r="720713" spans="68:68" customFormat="1">
      <c r="BP720713" s="90"/>
    </row>
    <row r="720714" spans="68:68" customFormat="1">
      <c r="BP720714" s="90"/>
    </row>
    <row r="720715" spans="68:68" customFormat="1">
      <c r="BP720715" s="90"/>
    </row>
    <row r="720716" spans="68:68" customFormat="1">
      <c r="BP720716" s="90"/>
    </row>
    <row r="720717" spans="68:68" customFormat="1">
      <c r="BP720717" s="90"/>
    </row>
    <row r="720718" spans="68:68" customFormat="1">
      <c r="BP720718" s="90"/>
    </row>
    <row r="720719" spans="68:68" customFormat="1">
      <c r="BP720719" s="90"/>
    </row>
    <row r="720720" spans="68:68" customFormat="1">
      <c r="BP720720" s="90"/>
    </row>
    <row r="720721" spans="68:68" customFormat="1">
      <c r="BP720721" s="90"/>
    </row>
    <row r="720722" spans="68:68" customFormat="1">
      <c r="BP720722" s="90"/>
    </row>
    <row r="720723" spans="68:68" customFormat="1">
      <c r="BP720723" s="90"/>
    </row>
    <row r="720724" spans="68:68" customFormat="1">
      <c r="BP720724" s="90"/>
    </row>
    <row r="720725" spans="68:68" customFormat="1">
      <c r="BP720725" s="90"/>
    </row>
    <row r="720726" spans="68:68" customFormat="1">
      <c r="BP720726" s="90"/>
    </row>
    <row r="720727" spans="68:68" customFormat="1">
      <c r="BP720727" s="90"/>
    </row>
    <row r="720728" spans="68:68" customFormat="1">
      <c r="BP720728" s="90"/>
    </row>
    <row r="720729" spans="68:68" customFormat="1">
      <c r="BP720729" s="90"/>
    </row>
    <row r="720730" spans="68:68" customFormat="1">
      <c r="BP720730" s="90"/>
    </row>
    <row r="720731" spans="68:68" customFormat="1">
      <c r="BP720731" s="90"/>
    </row>
    <row r="720732" spans="68:68" customFormat="1">
      <c r="BP720732" s="90"/>
    </row>
    <row r="720733" spans="68:68" customFormat="1">
      <c r="BP720733" s="90"/>
    </row>
    <row r="720734" spans="68:68" customFormat="1">
      <c r="BP720734" s="90"/>
    </row>
    <row r="720735" spans="68:68" customFormat="1">
      <c r="BP720735" s="90"/>
    </row>
    <row r="720736" spans="68:68" customFormat="1">
      <c r="BP720736" s="90"/>
    </row>
    <row r="720737" spans="68:68" customFormat="1">
      <c r="BP720737" s="90"/>
    </row>
    <row r="720738" spans="68:68" customFormat="1">
      <c r="BP720738" s="90"/>
    </row>
    <row r="720739" spans="68:68" customFormat="1">
      <c r="BP720739" s="90"/>
    </row>
    <row r="720740" spans="68:68" customFormat="1">
      <c r="BP720740" s="90"/>
    </row>
    <row r="720741" spans="68:68" customFormat="1">
      <c r="BP720741" s="90"/>
    </row>
    <row r="720742" spans="68:68" customFormat="1">
      <c r="BP720742" s="90"/>
    </row>
    <row r="720743" spans="68:68" customFormat="1">
      <c r="BP720743" s="90"/>
    </row>
    <row r="720744" spans="68:68" customFormat="1">
      <c r="BP720744" s="90"/>
    </row>
    <row r="720745" spans="68:68" customFormat="1">
      <c r="BP720745" s="90"/>
    </row>
    <row r="720746" spans="68:68" customFormat="1">
      <c r="BP720746" s="90"/>
    </row>
    <row r="720747" spans="68:68" customFormat="1">
      <c r="BP720747" s="90"/>
    </row>
    <row r="720748" spans="68:68" customFormat="1">
      <c r="BP720748" s="90"/>
    </row>
    <row r="720749" spans="68:68" customFormat="1">
      <c r="BP720749" s="90"/>
    </row>
    <row r="720750" spans="68:68" customFormat="1">
      <c r="BP720750" s="90"/>
    </row>
    <row r="720751" spans="68:68" customFormat="1">
      <c r="BP720751" s="90"/>
    </row>
    <row r="720752" spans="68:68" customFormat="1">
      <c r="BP720752" s="90"/>
    </row>
    <row r="720753" spans="68:68" customFormat="1">
      <c r="BP720753" s="90"/>
    </row>
    <row r="720754" spans="68:68" customFormat="1">
      <c r="BP720754" s="90"/>
    </row>
    <row r="720755" spans="68:68" customFormat="1">
      <c r="BP720755" s="90"/>
    </row>
    <row r="720756" spans="68:68" customFormat="1">
      <c r="BP720756" s="90"/>
    </row>
    <row r="720757" spans="68:68" customFormat="1">
      <c r="BP720757" s="90"/>
    </row>
    <row r="720758" spans="68:68" customFormat="1">
      <c r="BP720758" s="90"/>
    </row>
    <row r="720759" spans="68:68" customFormat="1">
      <c r="BP720759" s="90"/>
    </row>
    <row r="720760" spans="68:68" customFormat="1">
      <c r="BP720760" s="90"/>
    </row>
    <row r="720761" spans="68:68" customFormat="1">
      <c r="BP720761" s="90"/>
    </row>
    <row r="720762" spans="68:68" customFormat="1">
      <c r="BP720762" s="90"/>
    </row>
    <row r="720763" spans="68:68" customFormat="1">
      <c r="BP720763" s="90"/>
    </row>
    <row r="720764" spans="68:68" customFormat="1">
      <c r="BP720764" s="90"/>
    </row>
    <row r="720765" spans="68:68" customFormat="1">
      <c r="BP720765" s="90"/>
    </row>
    <row r="720766" spans="68:68" customFormat="1">
      <c r="BP720766" s="90"/>
    </row>
    <row r="720767" spans="68:68" customFormat="1">
      <c r="BP720767" s="90"/>
    </row>
    <row r="720768" spans="68:68" customFormat="1">
      <c r="BP720768" s="90"/>
    </row>
    <row r="720769" spans="68:68" customFormat="1">
      <c r="BP720769" s="90"/>
    </row>
    <row r="720770" spans="68:68" customFormat="1">
      <c r="BP720770" s="90"/>
    </row>
    <row r="720771" spans="68:68" customFormat="1">
      <c r="BP720771" s="90"/>
    </row>
    <row r="720772" spans="68:68" customFormat="1">
      <c r="BP720772" s="90"/>
    </row>
    <row r="720773" spans="68:68" customFormat="1">
      <c r="BP720773" s="90"/>
    </row>
    <row r="720774" spans="68:68" customFormat="1">
      <c r="BP720774" s="90"/>
    </row>
    <row r="720775" spans="68:68" customFormat="1">
      <c r="BP720775" s="90"/>
    </row>
    <row r="720776" spans="68:68" customFormat="1">
      <c r="BP720776" s="90"/>
    </row>
    <row r="720777" spans="68:68" customFormat="1">
      <c r="BP720777" s="90"/>
    </row>
    <row r="720778" spans="68:68" customFormat="1">
      <c r="BP720778" s="90"/>
    </row>
    <row r="720779" spans="68:68" customFormat="1">
      <c r="BP720779" s="90"/>
    </row>
    <row r="720780" spans="68:68" customFormat="1">
      <c r="BP720780" s="90"/>
    </row>
    <row r="720781" spans="68:68" customFormat="1">
      <c r="BP720781" s="90"/>
    </row>
    <row r="720782" spans="68:68" customFormat="1">
      <c r="BP720782" s="90"/>
    </row>
    <row r="720783" spans="68:68" customFormat="1">
      <c r="BP720783" s="90"/>
    </row>
    <row r="720784" spans="68:68" customFormat="1">
      <c r="BP720784" s="90"/>
    </row>
    <row r="720785" spans="68:68" customFormat="1">
      <c r="BP720785" s="90"/>
    </row>
    <row r="720786" spans="68:68" customFormat="1">
      <c r="BP720786" s="90"/>
    </row>
    <row r="720787" spans="68:68" customFormat="1">
      <c r="BP720787" s="90"/>
    </row>
    <row r="720788" spans="68:68" customFormat="1">
      <c r="BP720788" s="90"/>
    </row>
    <row r="720789" spans="68:68" customFormat="1">
      <c r="BP720789" s="90"/>
    </row>
    <row r="720790" spans="68:68" customFormat="1">
      <c r="BP720790" s="90"/>
    </row>
    <row r="720791" spans="68:68" customFormat="1">
      <c r="BP720791" s="90"/>
    </row>
    <row r="720792" spans="68:68" customFormat="1">
      <c r="BP720792" s="90"/>
    </row>
    <row r="720793" spans="68:68" customFormat="1">
      <c r="BP720793" s="90"/>
    </row>
    <row r="720794" spans="68:68" customFormat="1">
      <c r="BP720794" s="90"/>
    </row>
    <row r="720795" spans="68:68" customFormat="1">
      <c r="BP720795" s="90"/>
    </row>
    <row r="720796" spans="68:68" customFormat="1">
      <c r="BP720796" s="90"/>
    </row>
    <row r="720797" spans="68:68" customFormat="1">
      <c r="BP720797" s="90"/>
    </row>
    <row r="720798" spans="68:68" customFormat="1">
      <c r="BP720798" s="90"/>
    </row>
    <row r="720799" spans="68:68" customFormat="1">
      <c r="BP720799" s="90"/>
    </row>
    <row r="720800" spans="68:68" customFormat="1">
      <c r="BP720800" s="90"/>
    </row>
    <row r="720801" spans="68:68" customFormat="1">
      <c r="BP720801" s="90"/>
    </row>
    <row r="720802" spans="68:68" customFormat="1">
      <c r="BP720802" s="90"/>
    </row>
    <row r="720803" spans="68:68" customFormat="1">
      <c r="BP720803" s="90"/>
    </row>
    <row r="720804" spans="68:68" customFormat="1">
      <c r="BP720804" s="90"/>
    </row>
    <row r="720805" spans="68:68" customFormat="1">
      <c r="BP720805" s="90"/>
    </row>
    <row r="720806" spans="68:68" customFormat="1">
      <c r="BP720806" s="90"/>
    </row>
    <row r="720807" spans="68:68" customFormat="1">
      <c r="BP720807" s="90"/>
    </row>
    <row r="720808" spans="68:68" customFormat="1">
      <c r="BP720808" s="90"/>
    </row>
    <row r="720809" spans="68:68" customFormat="1">
      <c r="BP720809" s="90"/>
    </row>
    <row r="720810" spans="68:68" customFormat="1">
      <c r="BP720810" s="90"/>
    </row>
    <row r="720811" spans="68:68" customFormat="1">
      <c r="BP720811" s="90"/>
    </row>
    <row r="720812" spans="68:68" customFormat="1">
      <c r="BP720812" s="90"/>
    </row>
    <row r="720813" spans="68:68" customFormat="1">
      <c r="BP720813" s="90"/>
    </row>
    <row r="720814" spans="68:68" customFormat="1">
      <c r="BP720814" s="90"/>
    </row>
    <row r="720815" spans="68:68" customFormat="1">
      <c r="BP720815" s="90"/>
    </row>
    <row r="720816" spans="68:68" customFormat="1">
      <c r="BP720816" s="90"/>
    </row>
    <row r="720817" spans="68:68" customFormat="1">
      <c r="BP720817" s="90"/>
    </row>
    <row r="720818" spans="68:68" customFormat="1">
      <c r="BP720818" s="90"/>
    </row>
    <row r="720819" spans="68:68" customFormat="1">
      <c r="BP720819" s="90"/>
    </row>
    <row r="720820" spans="68:68" customFormat="1">
      <c r="BP720820" s="90"/>
    </row>
    <row r="720821" spans="68:68" customFormat="1">
      <c r="BP720821" s="90"/>
    </row>
    <row r="720822" spans="68:68" customFormat="1">
      <c r="BP720822" s="90"/>
    </row>
    <row r="720823" spans="68:68" customFormat="1">
      <c r="BP720823" s="90"/>
    </row>
    <row r="720824" spans="68:68" customFormat="1">
      <c r="BP720824" s="90"/>
    </row>
    <row r="720825" spans="68:68" customFormat="1">
      <c r="BP720825" s="90"/>
    </row>
    <row r="720826" spans="68:68" customFormat="1">
      <c r="BP720826" s="90"/>
    </row>
    <row r="720827" spans="68:68" customFormat="1">
      <c r="BP720827" s="90"/>
    </row>
    <row r="720828" spans="68:68" customFormat="1">
      <c r="BP720828" s="90"/>
    </row>
    <row r="720829" spans="68:68" customFormat="1">
      <c r="BP720829" s="90"/>
    </row>
    <row r="720830" spans="68:68" customFormat="1">
      <c r="BP720830" s="90"/>
    </row>
    <row r="720831" spans="68:68" customFormat="1">
      <c r="BP720831" s="90"/>
    </row>
    <row r="720832" spans="68:68" customFormat="1">
      <c r="BP720832" s="90"/>
    </row>
    <row r="720833" spans="68:68" customFormat="1">
      <c r="BP720833" s="90"/>
    </row>
    <row r="720834" spans="68:68" customFormat="1">
      <c r="BP720834" s="90"/>
    </row>
    <row r="720835" spans="68:68" customFormat="1">
      <c r="BP720835" s="90"/>
    </row>
    <row r="720836" spans="68:68" customFormat="1">
      <c r="BP720836" s="90"/>
    </row>
    <row r="720837" spans="68:68" customFormat="1">
      <c r="BP720837" s="90"/>
    </row>
    <row r="720838" spans="68:68" customFormat="1">
      <c r="BP720838" s="90"/>
    </row>
    <row r="720839" spans="68:68" customFormat="1">
      <c r="BP720839" s="90"/>
    </row>
    <row r="720840" spans="68:68" customFormat="1">
      <c r="BP720840" s="90"/>
    </row>
    <row r="720841" spans="68:68" customFormat="1">
      <c r="BP720841" s="90"/>
    </row>
    <row r="720842" spans="68:68" customFormat="1">
      <c r="BP720842" s="90"/>
    </row>
    <row r="720843" spans="68:68" customFormat="1">
      <c r="BP720843" s="90"/>
    </row>
    <row r="720844" spans="68:68" customFormat="1">
      <c r="BP720844" s="90"/>
    </row>
    <row r="720845" spans="68:68" customFormat="1">
      <c r="BP720845" s="90"/>
    </row>
    <row r="720846" spans="68:68" customFormat="1">
      <c r="BP720846" s="90"/>
    </row>
    <row r="720847" spans="68:68" customFormat="1">
      <c r="BP720847" s="90"/>
    </row>
    <row r="720848" spans="68:68" customFormat="1">
      <c r="BP720848" s="90"/>
    </row>
    <row r="720849" spans="68:68" customFormat="1">
      <c r="BP720849" s="90"/>
    </row>
    <row r="720850" spans="68:68" customFormat="1">
      <c r="BP720850" s="90"/>
    </row>
    <row r="720851" spans="68:68" customFormat="1">
      <c r="BP720851" s="90"/>
    </row>
    <row r="720852" spans="68:68" customFormat="1">
      <c r="BP720852" s="90"/>
    </row>
    <row r="720853" spans="68:68" customFormat="1">
      <c r="BP720853" s="90"/>
    </row>
    <row r="720854" spans="68:68" customFormat="1">
      <c r="BP720854" s="90"/>
    </row>
    <row r="720855" spans="68:68" customFormat="1">
      <c r="BP720855" s="90"/>
    </row>
    <row r="720856" spans="68:68" customFormat="1">
      <c r="BP720856" s="90"/>
    </row>
    <row r="720857" spans="68:68" customFormat="1">
      <c r="BP720857" s="90"/>
    </row>
    <row r="720858" spans="68:68" customFormat="1">
      <c r="BP720858" s="90"/>
    </row>
    <row r="720859" spans="68:68" customFormat="1">
      <c r="BP720859" s="90"/>
    </row>
    <row r="720860" spans="68:68" customFormat="1">
      <c r="BP720860" s="90"/>
    </row>
    <row r="720861" spans="68:68" customFormat="1">
      <c r="BP720861" s="90"/>
    </row>
    <row r="720862" spans="68:68" customFormat="1">
      <c r="BP720862" s="90"/>
    </row>
    <row r="720863" spans="68:68" customFormat="1">
      <c r="BP720863" s="90"/>
    </row>
    <row r="720864" spans="68:68" customFormat="1">
      <c r="BP720864" s="90"/>
    </row>
    <row r="720865" spans="68:68" customFormat="1">
      <c r="BP720865" s="90"/>
    </row>
    <row r="720866" spans="68:68" customFormat="1">
      <c r="BP720866" s="90"/>
    </row>
    <row r="720867" spans="68:68" customFormat="1">
      <c r="BP720867" s="90"/>
    </row>
    <row r="720868" spans="68:68" customFormat="1">
      <c r="BP720868" s="90"/>
    </row>
    <row r="720869" spans="68:68" customFormat="1">
      <c r="BP720869" s="90"/>
    </row>
    <row r="720870" spans="68:68" customFormat="1">
      <c r="BP720870" s="90"/>
    </row>
    <row r="720871" spans="68:68" customFormat="1">
      <c r="BP720871" s="90"/>
    </row>
    <row r="720872" spans="68:68" customFormat="1">
      <c r="BP720872" s="90"/>
    </row>
    <row r="720873" spans="68:68" customFormat="1">
      <c r="BP720873" s="90"/>
    </row>
    <row r="720874" spans="68:68" customFormat="1">
      <c r="BP720874" s="90"/>
    </row>
    <row r="720875" spans="68:68" customFormat="1">
      <c r="BP720875" s="90"/>
    </row>
    <row r="720876" spans="68:68" customFormat="1">
      <c r="BP720876" s="90"/>
    </row>
    <row r="720877" spans="68:68" customFormat="1">
      <c r="BP720877" s="90"/>
    </row>
    <row r="720878" spans="68:68" customFormat="1">
      <c r="BP720878" s="90"/>
    </row>
    <row r="720879" spans="68:68" customFormat="1">
      <c r="BP720879" s="90"/>
    </row>
    <row r="720880" spans="68:68" customFormat="1">
      <c r="BP720880" s="90"/>
    </row>
    <row r="720881" spans="68:68" customFormat="1">
      <c r="BP720881" s="90"/>
    </row>
    <row r="720882" spans="68:68" customFormat="1">
      <c r="BP720882" s="90"/>
    </row>
    <row r="720883" spans="68:68" customFormat="1">
      <c r="BP720883" s="90"/>
    </row>
    <row r="720884" spans="68:68" customFormat="1">
      <c r="BP720884" s="90"/>
    </row>
    <row r="720885" spans="68:68" customFormat="1">
      <c r="BP720885" s="90"/>
    </row>
    <row r="720886" spans="68:68" customFormat="1">
      <c r="BP720886" s="90"/>
    </row>
    <row r="720887" spans="68:68" customFormat="1">
      <c r="BP720887" s="90"/>
    </row>
    <row r="720888" spans="68:68" customFormat="1">
      <c r="BP720888" s="90"/>
    </row>
    <row r="720889" spans="68:68" customFormat="1">
      <c r="BP720889" s="90"/>
    </row>
    <row r="720890" spans="68:68" customFormat="1">
      <c r="BP720890" s="90"/>
    </row>
    <row r="720891" spans="68:68" customFormat="1">
      <c r="BP720891" s="90"/>
    </row>
    <row r="720892" spans="68:68" customFormat="1">
      <c r="BP720892" s="90"/>
    </row>
    <row r="720893" spans="68:68" customFormat="1">
      <c r="BP720893" s="90"/>
    </row>
    <row r="720894" spans="68:68" customFormat="1">
      <c r="BP720894" s="90"/>
    </row>
    <row r="720895" spans="68:68" customFormat="1">
      <c r="BP720895" s="90"/>
    </row>
    <row r="720896" spans="68:68" customFormat="1">
      <c r="BP720896" s="90"/>
    </row>
    <row r="720897" spans="68:68" customFormat="1">
      <c r="BP720897" s="90"/>
    </row>
    <row r="720898" spans="68:68" customFormat="1">
      <c r="BP720898" s="90"/>
    </row>
    <row r="720899" spans="68:68" customFormat="1">
      <c r="BP720899" s="90"/>
    </row>
    <row r="720900" spans="68:68" customFormat="1">
      <c r="BP720900" s="90"/>
    </row>
    <row r="720901" spans="68:68" customFormat="1">
      <c r="BP720901" s="90"/>
    </row>
    <row r="720902" spans="68:68" customFormat="1">
      <c r="BP720902" s="90"/>
    </row>
    <row r="720903" spans="68:68" customFormat="1">
      <c r="BP720903" s="90"/>
    </row>
    <row r="720904" spans="68:68" customFormat="1">
      <c r="BP720904" s="90"/>
    </row>
    <row r="720905" spans="68:68" customFormat="1">
      <c r="BP720905" s="90"/>
    </row>
    <row r="720906" spans="68:68" customFormat="1">
      <c r="BP720906" s="90"/>
    </row>
    <row r="720907" spans="68:68" customFormat="1">
      <c r="BP720907" s="90"/>
    </row>
    <row r="720908" spans="68:68" customFormat="1">
      <c r="BP720908" s="90"/>
    </row>
    <row r="720909" spans="68:68" customFormat="1">
      <c r="BP720909" s="90"/>
    </row>
    <row r="720910" spans="68:68" customFormat="1">
      <c r="BP720910" s="90"/>
    </row>
    <row r="720911" spans="68:68" customFormat="1">
      <c r="BP720911" s="90"/>
    </row>
    <row r="720912" spans="68:68" customFormat="1">
      <c r="BP720912" s="90"/>
    </row>
    <row r="720913" spans="68:68" customFormat="1">
      <c r="BP720913" s="90"/>
    </row>
    <row r="720914" spans="68:68" customFormat="1">
      <c r="BP720914" s="90"/>
    </row>
    <row r="720915" spans="68:68" customFormat="1">
      <c r="BP720915" s="90"/>
    </row>
    <row r="720916" spans="68:68" customFormat="1">
      <c r="BP720916" s="90"/>
    </row>
    <row r="720917" spans="68:68" customFormat="1">
      <c r="BP720917" s="90"/>
    </row>
    <row r="720918" spans="68:68" customFormat="1">
      <c r="BP720918" s="90"/>
    </row>
    <row r="720919" spans="68:68" customFormat="1">
      <c r="BP720919" s="90"/>
    </row>
    <row r="720920" spans="68:68" customFormat="1">
      <c r="BP720920" s="90"/>
    </row>
    <row r="720921" spans="68:68" customFormat="1">
      <c r="BP720921" s="90"/>
    </row>
    <row r="720922" spans="68:68" customFormat="1">
      <c r="BP720922" s="90"/>
    </row>
    <row r="720923" spans="68:68" customFormat="1">
      <c r="BP720923" s="90"/>
    </row>
    <row r="720924" spans="68:68" customFormat="1">
      <c r="BP720924" s="90"/>
    </row>
    <row r="720925" spans="68:68" customFormat="1">
      <c r="BP720925" s="90"/>
    </row>
    <row r="720926" spans="68:68" customFormat="1">
      <c r="BP720926" s="90"/>
    </row>
    <row r="720927" spans="68:68" customFormat="1">
      <c r="BP720927" s="90"/>
    </row>
    <row r="720928" spans="68:68" customFormat="1">
      <c r="BP720928" s="90"/>
    </row>
    <row r="720929" spans="68:68" customFormat="1">
      <c r="BP720929" s="90"/>
    </row>
    <row r="720930" spans="68:68" customFormat="1">
      <c r="BP720930" s="90"/>
    </row>
    <row r="720931" spans="68:68" customFormat="1">
      <c r="BP720931" s="90"/>
    </row>
    <row r="720932" spans="68:68" customFormat="1">
      <c r="BP720932" s="90"/>
    </row>
    <row r="720933" spans="68:68" customFormat="1">
      <c r="BP720933" s="90"/>
    </row>
    <row r="720934" spans="68:68" customFormat="1">
      <c r="BP720934" s="90"/>
    </row>
    <row r="720935" spans="68:68" customFormat="1">
      <c r="BP720935" s="90"/>
    </row>
    <row r="720936" spans="68:68" customFormat="1">
      <c r="BP720936" s="90"/>
    </row>
    <row r="720937" spans="68:68" customFormat="1">
      <c r="BP720937" s="90"/>
    </row>
    <row r="720938" spans="68:68" customFormat="1">
      <c r="BP720938" s="90"/>
    </row>
    <row r="720939" spans="68:68" customFormat="1">
      <c r="BP720939" s="90"/>
    </row>
    <row r="720940" spans="68:68" customFormat="1">
      <c r="BP720940" s="90"/>
    </row>
    <row r="720941" spans="68:68" customFormat="1">
      <c r="BP720941" s="90"/>
    </row>
    <row r="720942" spans="68:68" customFormat="1">
      <c r="BP720942" s="90"/>
    </row>
    <row r="720943" spans="68:68" customFormat="1">
      <c r="BP720943" s="90"/>
    </row>
    <row r="720944" spans="68:68" customFormat="1">
      <c r="BP720944" s="90"/>
    </row>
    <row r="720945" spans="68:68" customFormat="1">
      <c r="BP720945" s="90"/>
    </row>
    <row r="720946" spans="68:68" customFormat="1">
      <c r="BP720946" s="90"/>
    </row>
    <row r="720947" spans="68:68" customFormat="1">
      <c r="BP720947" s="90"/>
    </row>
    <row r="720948" spans="68:68" customFormat="1">
      <c r="BP720948" s="90"/>
    </row>
    <row r="720949" spans="68:68" customFormat="1">
      <c r="BP720949" s="90"/>
    </row>
    <row r="720950" spans="68:68" customFormat="1">
      <c r="BP720950" s="90"/>
    </row>
    <row r="720951" spans="68:68" customFormat="1">
      <c r="BP720951" s="90"/>
    </row>
    <row r="720952" spans="68:68" customFormat="1">
      <c r="BP720952" s="90"/>
    </row>
    <row r="720953" spans="68:68" customFormat="1">
      <c r="BP720953" s="90"/>
    </row>
    <row r="720954" spans="68:68" customFormat="1">
      <c r="BP720954" s="90"/>
    </row>
    <row r="720955" spans="68:68" customFormat="1">
      <c r="BP720955" s="90"/>
    </row>
    <row r="720956" spans="68:68" customFormat="1">
      <c r="BP720956" s="90"/>
    </row>
    <row r="720957" spans="68:68" customFormat="1">
      <c r="BP720957" s="90"/>
    </row>
    <row r="720958" spans="68:68" customFormat="1">
      <c r="BP720958" s="90"/>
    </row>
    <row r="720959" spans="68:68" customFormat="1">
      <c r="BP720959" s="90"/>
    </row>
    <row r="720960" spans="68:68" customFormat="1">
      <c r="BP720960" s="90"/>
    </row>
    <row r="720961" spans="68:68" customFormat="1">
      <c r="BP720961" s="90"/>
    </row>
    <row r="720962" spans="68:68" customFormat="1">
      <c r="BP720962" s="90"/>
    </row>
    <row r="720963" spans="68:68" customFormat="1">
      <c r="BP720963" s="90"/>
    </row>
    <row r="720964" spans="68:68" customFormat="1">
      <c r="BP720964" s="90"/>
    </row>
    <row r="720965" spans="68:68" customFormat="1">
      <c r="BP720965" s="90"/>
    </row>
    <row r="720966" spans="68:68" customFormat="1">
      <c r="BP720966" s="90"/>
    </row>
    <row r="720967" spans="68:68" customFormat="1">
      <c r="BP720967" s="90"/>
    </row>
    <row r="720968" spans="68:68" customFormat="1">
      <c r="BP720968" s="90"/>
    </row>
    <row r="720969" spans="68:68" customFormat="1">
      <c r="BP720969" s="90"/>
    </row>
    <row r="720970" spans="68:68" customFormat="1">
      <c r="BP720970" s="90"/>
    </row>
    <row r="720971" spans="68:68" customFormat="1">
      <c r="BP720971" s="90"/>
    </row>
    <row r="720972" spans="68:68" customFormat="1">
      <c r="BP720972" s="90"/>
    </row>
    <row r="720973" spans="68:68" customFormat="1">
      <c r="BP720973" s="90"/>
    </row>
    <row r="720974" spans="68:68" customFormat="1">
      <c r="BP720974" s="90"/>
    </row>
    <row r="720975" spans="68:68" customFormat="1">
      <c r="BP720975" s="90"/>
    </row>
    <row r="720976" spans="68:68" customFormat="1">
      <c r="BP720976" s="90"/>
    </row>
    <row r="720977" spans="68:68" customFormat="1">
      <c r="BP720977" s="90"/>
    </row>
    <row r="720978" spans="68:68" customFormat="1">
      <c r="BP720978" s="90"/>
    </row>
    <row r="720979" spans="68:68" customFormat="1">
      <c r="BP720979" s="90"/>
    </row>
    <row r="720980" spans="68:68" customFormat="1">
      <c r="BP720980" s="90"/>
    </row>
    <row r="720981" spans="68:68" customFormat="1">
      <c r="BP720981" s="90"/>
    </row>
    <row r="720982" spans="68:68" customFormat="1">
      <c r="BP720982" s="90"/>
    </row>
    <row r="720983" spans="68:68" customFormat="1">
      <c r="BP720983" s="90"/>
    </row>
    <row r="720984" spans="68:68" customFormat="1">
      <c r="BP720984" s="90"/>
    </row>
    <row r="720985" spans="68:68" customFormat="1">
      <c r="BP720985" s="90"/>
    </row>
    <row r="720986" spans="68:68" customFormat="1">
      <c r="BP720986" s="90"/>
    </row>
    <row r="720987" spans="68:68" customFormat="1">
      <c r="BP720987" s="90"/>
    </row>
    <row r="720988" spans="68:68" customFormat="1">
      <c r="BP720988" s="90"/>
    </row>
    <row r="720989" spans="68:68" customFormat="1">
      <c r="BP720989" s="90"/>
    </row>
    <row r="720990" spans="68:68" customFormat="1">
      <c r="BP720990" s="90"/>
    </row>
    <row r="720991" spans="68:68" customFormat="1">
      <c r="BP720991" s="90"/>
    </row>
    <row r="720992" spans="68:68" customFormat="1">
      <c r="BP720992" s="90"/>
    </row>
    <row r="720993" spans="68:68" customFormat="1">
      <c r="BP720993" s="90"/>
    </row>
    <row r="720994" spans="68:68" customFormat="1">
      <c r="BP720994" s="90"/>
    </row>
    <row r="720995" spans="68:68" customFormat="1">
      <c r="BP720995" s="90"/>
    </row>
    <row r="720996" spans="68:68" customFormat="1">
      <c r="BP720996" s="90"/>
    </row>
    <row r="720997" spans="68:68" customFormat="1">
      <c r="BP720997" s="90"/>
    </row>
    <row r="720998" spans="68:68" customFormat="1">
      <c r="BP720998" s="90"/>
    </row>
    <row r="720999" spans="68:68" customFormat="1">
      <c r="BP720999" s="90"/>
    </row>
    <row r="721000" spans="68:68" customFormat="1">
      <c r="BP721000" s="90"/>
    </row>
    <row r="721001" spans="68:68" customFormat="1">
      <c r="BP721001" s="90"/>
    </row>
    <row r="721002" spans="68:68" customFormat="1">
      <c r="BP721002" s="90"/>
    </row>
    <row r="721003" spans="68:68" customFormat="1">
      <c r="BP721003" s="90"/>
    </row>
    <row r="721004" spans="68:68" customFormat="1">
      <c r="BP721004" s="90"/>
    </row>
    <row r="721005" spans="68:68" customFormat="1">
      <c r="BP721005" s="90"/>
    </row>
    <row r="721006" spans="68:68" customFormat="1">
      <c r="BP721006" s="90"/>
    </row>
    <row r="721007" spans="68:68" customFormat="1">
      <c r="BP721007" s="90"/>
    </row>
    <row r="721008" spans="68:68" customFormat="1">
      <c r="BP721008" s="90"/>
    </row>
    <row r="721009" spans="68:68" customFormat="1">
      <c r="BP721009" s="90"/>
    </row>
    <row r="721010" spans="68:68" customFormat="1">
      <c r="BP721010" s="90"/>
    </row>
    <row r="721011" spans="68:68" customFormat="1">
      <c r="BP721011" s="90"/>
    </row>
    <row r="721012" spans="68:68" customFormat="1">
      <c r="BP721012" s="90"/>
    </row>
    <row r="721013" spans="68:68" customFormat="1">
      <c r="BP721013" s="90"/>
    </row>
    <row r="721014" spans="68:68" customFormat="1">
      <c r="BP721014" s="90"/>
    </row>
    <row r="721015" spans="68:68" customFormat="1">
      <c r="BP721015" s="90"/>
    </row>
    <row r="721016" spans="68:68" customFormat="1">
      <c r="BP721016" s="90"/>
    </row>
    <row r="721017" spans="68:68" customFormat="1">
      <c r="BP721017" s="90"/>
    </row>
    <row r="721018" spans="68:68" customFormat="1">
      <c r="BP721018" s="90"/>
    </row>
    <row r="721019" spans="68:68" customFormat="1">
      <c r="BP721019" s="90"/>
    </row>
    <row r="721020" spans="68:68" customFormat="1">
      <c r="BP721020" s="90"/>
    </row>
    <row r="721021" spans="68:68" customFormat="1">
      <c r="BP721021" s="90"/>
    </row>
    <row r="721022" spans="68:68" customFormat="1">
      <c r="BP721022" s="90"/>
    </row>
    <row r="721023" spans="68:68" customFormat="1">
      <c r="BP721023" s="90"/>
    </row>
    <row r="721024" spans="68:68" customFormat="1">
      <c r="BP721024" s="90"/>
    </row>
    <row r="721025" spans="68:68" customFormat="1">
      <c r="BP721025" s="90"/>
    </row>
    <row r="721026" spans="68:68" customFormat="1">
      <c r="BP721026" s="90"/>
    </row>
    <row r="721027" spans="68:68" customFormat="1">
      <c r="BP721027" s="90"/>
    </row>
    <row r="721028" spans="68:68" customFormat="1">
      <c r="BP721028" s="90"/>
    </row>
    <row r="721029" spans="68:68" customFormat="1">
      <c r="BP721029" s="90"/>
    </row>
    <row r="721030" spans="68:68" customFormat="1">
      <c r="BP721030" s="90"/>
    </row>
    <row r="721031" spans="68:68" customFormat="1">
      <c r="BP721031" s="90"/>
    </row>
    <row r="721032" spans="68:68" customFormat="1">
      <c r="BP721032" s="90"/>
    </row>
    <row r="721033" spans="68:68" customFormat="1">
      <c r="BP721033" s="90"/>
    </row>
    <row r="721034" spans="68:68" customFormat="1">
      <c r="BP721034" s="90"/>
    </row>
    <row r="721035" spans="68:68" customFormat="1">
      <c r="BP721035" s="90"/>
    </row>
    <row r="721036" spans="68:68" customFormat="1">
      <c r="BP721036" s="90"/>
    </row>
    <row r="721037" spans="68:68" customFormat="1">
      <c r="BP721037" s="90"/>
    </row>
    <row r="721038" spans="68:68" customFormat="1">
      <c r="BP721038" s="90"/>
    </row>
    <row r="721039" spans="68:68" customFormat="1">
      <c r="BP721039" s="90"/>
    </row>
    <row r="721040" spans="68:68" customFormat="1">
      <c r="BP721040" s="90"/>
    </row>
    <row r="721041" spans="68:68" customFormat="1">
      <c r="BP721041" s="90"/>
    </row>
    <row r="721042" spans="68:68" customFormat="1">
      <c r="BP721042" s="90"/>
    </row>
    <row r="721043" spans="68:68" customFormat="1">
      <c r="BP721043" s="90"/>
    </row>
    <row r="721044" spans="68:68" customFormat="1">
      <c r="BP721044" s="90"/>
    </row>
    <row r="721045" spans="68:68" customFormat="1">
      <c r="BP721045" s="90"/>
    </row>
    <row r="721046" spans="68:68" customFormat="1">
      <c r="BP721046" s="90"/>
    </row>
    <row r="721047" spans="68:68" customFormat="1">
      <c r="BP721047" s="90"/>
    </row>
    <row r="721048" spans="68:68" customFormat="1">
      <c r="BP721048" s="90"/>
    </row>
    <row r="721049" spans="68:68" customFormat="1">
      <c r="BP721049" s="90"/>
    </row>
    <row r="721050" spans="68:68" customFormat="1">
      <c r="BP721050" s="90"/>
    </row>
    <row r="721051" spans="68:68" customFormat="1">
      <c r="BP721051" s="90"/>
    </row>
    <row r="721052" spans="68:68" customFormat="1">
      <c r="BP721052" s="90"/>
    </row>
    <row r="721053" spans="68:68" customFormat="1">
      <c r="BP721053" s="90"/>
    </row>
    <row r="721054" spans="68:68" customFormat="1">
      <c r="BP721054" s="90"/>
    </row>
    <row r="721055" spans="68:68" customFormat="1">
      <c r="BP721055" s="90"/>
    </row>
    <row r="721056" spans="68:68" customFormat="1">
      <c r="BP721056" s="90"/>
    </row>
    <row r="721057" spans="68:68" customFormat="1">
      <c r="BP721057" s="90"/>
    </row>
    <row r="721058" spans="68:68" customFormat="1">
      <c r="BP721058" s="90"/>
    </row>
    <row r="721059" spans="68:68" customFormat="1">
      <c r="BP721059" s="90"/>
    </row>
    <row r="721060" spans="68:68" customFormat="1">
      <c r="BP721060" s="90"/>
    </row>
    <row r="721061" spans="68:68" customFormat="1">
      <c r="BP721061" s="90"/>
    </row>
    <row r="721062" spans="68:68" customFormat="1">
      <c r="BP721062" s="90"/>
    </row>
    <row r="721063" spans="68:68" customFormat="1">
      <c r="BP721063" s="90"/>
    </row>
    <row r="721064" spans="68:68" customFormat="1">
      <c r="BP721064" s="90"/>
    </row>
    <row r="721065" spans="68:68" customFormat="1">
      <c r="BP721065" s="90"/>
    </row>
    <row r="721066" spans="68:68" customFormat="1">
      <c r="BP721066" s="90"/>
    </row>
    <row r="721067" spans="68:68" customFormat="1">
      <c r="BP721067" s="90"/>
    </row>
    <row r="721068" spans="68:68" customFormat="1">
      <c r="BP721068" s="90"/>
    </row>
    <row r="721069" spans="68:68" customFormat="1">
      <c r="BP721069" s="90"/>
    </row>
    <row r="721070" spans="68:68" customFormat="1">
      <c r="BP721070" s="90"/>
    </row>
    <row r="721071" spans="68:68" customFormat="1">
      <c r="BP721071" s="90"/>
    </row>
    <row r="721072" spans="68:68" customFormat="1">
      <c r="BP721072" s="90"/>
    </row>
    <row r="721073" spans="68:68" customFormat="1">
      <c r="BP721073" s="90"/>
    </row>
    <row r="721074" spans="68:68" customFormat="1">
      <c r="BP721074" s="90"/>
    </row>
    <row r="721075" spans="68:68" customFormat="1">
      <c r="BP721075" s="90"/>
    </row>
    <row r="721076" spans="68:68" customFormat="1">
      <c r="BP721076" s="90"/>
    </row>
    <row r="721077" spans="68:68" customFormat="1">
      <c r="BP721077" s="90"/>
    </row>
    <row r="721078" spans="68:68" customFormat="1">
      <c r="BP721078" s="90"/>
    </row>
    <row r="721079" spans="68:68" customFormat="1">
      <c r="BP721079" s="90"/>
    </row>
    <row r="721080" spans="68:68" customFormat="1">
      <c r="BP721080" s="90"/>
    </row>
    <row r="721081" spans="68:68" customFormat="1">
      <c r="BP721081" s="90"/>
    </row>
    <row r="721082" spans="68:68" customFormat="1">
      <c r="BP721082" s="90"/>
    </row>
    <row r="721083" spans="68:68" customFormat="1">
      <c r="BP721083" s="90"/>
    </row>
    <row r="721084" spans="68:68" customFormat="1">
      <c r="BP721084" s="90"/>
    </row>
    <row r="721085" spans="68:68" customFormat="1">
      <c r="BP721085" s="90"/>
    </row>
    <row r="721086" spans="68:68" customFormat="1">
      <c r="BP721086" s="90"/>
    </row>
    <row r="721087" spans="68:68" customFormat="1">
      <c r="BP721087" s="90"/>
    </row>
    <row r="721088" spans="68:68" customFormat="1">
      <c r="BP721088" s="90"/>
    </row>
    <row r="721089" spans="68:68" customFormat="1">
      <c r="BP721089" s="90"/>
    </row>
    <row r="721090" spans="68:68" customFormat="1">
      <c r="BP721090" s="90"/>
    </row>
    <row r="721091" spans="68:68" customFormat="1">
      <c r="BP721091" s="90"/>
    </row>
    <row r="721092" spans="68:68" customFormat="1">
      <c r="BP721092" s="90"/>
    </row>
    <row r="721093" spans="68:68" customFormat="1">
      <c r="BP721093" s="90"/>
    </row>
    <row r="721094" spans="68:68" customFormat="1">
      <c r="BP721094" s="90"/>
    </row>
    <row r="721095" spans="68:68" customFormat="1">
      <c r="BP721095" s="90"/>
    </row>
    <row r="721096" spans="68:68" customFormat="1">
      <c r="BP721096" s="90"/>
    </row>
    <row r="721097" spans="68:68" customFormat="1">
      <c r="BP721097" s="90"/>
    </row>
    <row r="721098" spans="68:68" customFormat="1">
      <c r="BP721098" s="90"/>
    </row>
    <row r="721099" spans="68:68" customFormat="1">
      <c r="BP721099" s="90"/>
    </row>
    <row r="721100" spans="68:68" customFormat="1">
      <c r="BP721100" s="90"/>
    </row>
    <row r="721101" spans="68:68" customFormat="1">
      <c r="BP721101" s="90"/>
    </row>
    <row r="721102" spans="68:68" customFormat="1">
      <c r="BP721102" s="90"/>
    </row>
    <row r="721103" spans="68:68" customFormat="1">
      <c r="BP721103" s="90"/>
    </row>
    <row r="721104" spans="68:68" customFormat="1">
      <c r="BP721104" s="90"/>
    </row>
    <row r="721105" spans="68:68" customFormat="1">
      <c r="BP721105" s="90"/>
    </row>
    <row r="721106" spans="68:68" customFormat="1">
      <c r="BP721106" s="90"/>
    </row>
    <row r="721107" spans="68:68" customFormat="1">
      <c r="BP721107" s="90"/>
    </row>
    <row r="721108" spans="68:68" customFormat="1">
      <c r="BP721108" s="90"/>
    </row>
    <row r="721109" spans="68:68" customFormat="1">
      <c r="BP721109" s="90"/>
    </row>
    <row r="721110" spans="68:68" customFormat="1">
      <c r="BP721110" s="90"/>
    </row>
    <row r="721111" spans="68:68" customFormat="1">
      <c r="BP721111" s="90"/>
    </row>
    <row r="721112" spans="68:68" customFormat="1">
      <c r="BP721112" s="90"/>
    </row>
    <row r="721113" spans="68:68" customFormat="1">
      <c r="BP721113" s="90"/>
    </row>
    <row r="721114" spans="68:68" customFormat="1">
      <c r="BP721114" s="90"/>
    </row>
    <row r="721115" spans="68:68" customFormat="1">
      <c r="BP721115" s="90"/>
    </row>
    <row r="721116" spans="68:68" customFormat="1">
      <c r="BP721116" s="90"/>
    </row>
    <row r="721117" spans="68:68" customFormat="1">
      <c r="BP721117" s="90"/>
    </row>
    <row r="721118" spans="68:68" customFormat="1">
      <c r="BP721118" s="90"/>
    </row>
    <row r="721119" spans="68:68" customFormat="1">
      <c r="BP721119" s="90"/>
    </row>
    <row r="721120" spans="68:68" customFormat="1">
      <c r="BP721120" s="90"/>
    </row>
    <row r="721121" spans="68:68" customFormat="1">
      <c r="BP721121" s="90"/>
    </row>
    <row r="721122" spans="68:68" customFormat="1">
      <c r="BP721122" s="90"/>
    </row>
    <row r="721123" spans="68:68" customFormat="1">
      <c r="BP721123" s="90"/>
    </row>
    <row r="721124" spans="68:68" customFormat="1">
      <c r="BP721124" s="90"/>
    </row>
    <row r="721125" spans="68:68" customFormat="1">
      <c r="BP721125" s="90"/>
    </row>
    <row r="721126" spans="68:68" customFormat="1">
      <c r="BP721126" s="90"/>
    </row>
    <row r="721127" spans="68:68" customFormat="1">
      <c r="BP721127" s="90"/>
    </row>
    <row r="721128" spans="68:68" customFormat="1">
      <c r="BP721128" s="90"/>
    </row>
    <row r="721129" spans="68:68" customFormat="1">
      <c r="BP721129" s="90"/>
    </row>
    <row r="721130" spans="68:68" customFormat="1">
      <c r="BP721130" s="90"/>
    </row>
    <row r="721131" spans="68:68" customFormat="1">
      <c r="BP721131" s="90"/>
    </row>
    <row r="721132" spans="68:68" customFormat="1">
      <c r="BP721132" s="90"/>
    </row>
    <row r="721133" spans="68:68" customFormat="1">
      <c r="BP721133" s="90"/>
    </row>
    <row r="721134" spans="68:68" customFormat="1">
      <c r="BP721134" s="90"/>
    </row>
    <row r="721135" spans="68:68" customFormat="1">
      <c r="BP721135" s="90"/>
    </row>
    <row r="721136" spans="68:68" customFormat="1">
      <c r="BP721136" s="90"/>
    </row>
    <row r="721137" spans="68:68" customFormat="1">
      <c r="BP721137" s="90"/>
    </row>
    <row r="721138" spans="68:68" customFormat="1">
      <c r="BP721138" s="90"/>
    </row>
    <row r="721139" spans="68:68" customFormat="1">
      <c r="BP721139" s="90"/>
    </row>
    <row r="721140" spans="68:68" customFormat="1">
      <c r="BP721140" s="90"/>
    </row>
    <row r="721141" spans="68:68" customFormat="1">
      <c r="BP721141" s="90"/>
    </row>
    <row r="721142" spans="68:68" customFormat="1">
      <c r="BP721142" s="90"/>
    </row>
    <row r="721143" spans="68:68" customFormat="1">
      <c r="BP721143" s="90"/>
    </row>
    <row r="721144" spans="68:68" customFormat="1">
      <c r="BP721144" s="90"/>
    </row>
    <row r="721145" spans="68:68" customFormat="1">
      <c r="BP721145" s="90"/>
    </row>
    <row r="721146" spans="68:68" customFormat="1">
      <c r="BP721146" s="90"/>
    </row>
    <row r="721147" spans="68:68" customFormat="1">
      <c r="BP721147" s="90"/>
    </row>
    <row r="721148" spans="68:68" customFormat="1">
      <c r="BP721148" s="90"/>
    </row>
    <row r="721149" spans="68:68" customFormat="1">
      <c r="BP721149" s="90"/>
    </row>
    <row r="721150" spans="68:68" customFormat="1">
      <c r="BP721150" s="90"/>
    </row>
    <row r="721151" spans="68:68" customFormat="1">
      <c r="BP721151" s="90"/>
    </row>
    <row r="721152" spans="68:68" customFormat="1">
      <c r="BP721152" s="90"/>
    </row>
    <row r="721153" spans="68:68" customFormat="1">
      <c r="BP721153" s="90"/>
    </row>
    <row r="721154" spans="68:68" customFormat="1">
      <c r="BP721154" s="90"/>
    </row>
    <row r="721155" spans="68:68" customFormat="1">
      <c r="BP721155" s="90"/>
    </row>
    <row r="721156" spans="68:68" customFormat="1">
      <c r="BP721156" s="90"/>
    </row>
    <row r="721157" spans="68:68" customFormat="1">
      <c r="BP721157" s="90"/>
    </row>
    <row r="721158" spans="68:68" customFormat="1">
      <c r="BP721158" s="90"/>
    </row>
    <row r="721159" spans="68:68" customFormat="1">
      <c r="BP721159" s="90"/>
    </row>
    <row r="721160" spans="68:68" customFormat="1">
      <c r="BP721160" s="90"/>
    </row>
    <row r="721161" spans="68:68" customFormat="1">
      <c r="BP721161" s="90"/>
    </row>
    <row r="721162" spans="68:68" customFormat="1">
      <c r="BP721162" s="90"/>
    </row>
    <row r="721163" spans="68:68" customFormat="1">
      <c r="BP721163" s="90"/>
    </row>
    <row r="721164" spans="68:68" customFormat="1">
      <c r="BP721164" s="90"/>
    </row>
    <row r="721165" spans="68:68" customFormat="1">
      <c r="BP721165" s="90"/>
    </row>
    <row r="721166" spans="68:68" customFormat="1">
      <c r="BP721166" s="90"/>
    </row>
    <row r="721167" spans="68:68" customFormat="1">
      <c r="BP721167" s="90"/>
    </row>
    <row r="721168" spans="68:68" customFormat="1">
      <c r="BP721168" s="90"/>
    </row>
    <row r="721169" spans="68:68" customFormat="1">
      <c r="BP721169" s="90"/>
    </row>
    <row r="721170" spans="68:68" customFormat="1">
      <c r="BP721170" s="90"/>
    </row>
    <row r="721171" spans="68:68" customFormat="1">
      <c r="BP721171" s="90"/>
    </row>
    <row r="721172" spans="68:68" customFormat="1">
      <c r="BP721172" s="90"/>
    </row>
    <row r="721173" spans="68:68" customFormat="1">
      <c r="BP721173" s="90"/>
    </row>
    <row r="721174" spans="68:68" customFormat="1">
      <c r="BP721174" s="90"/>
    </row>
    <row r="721175" spans="68:68" customFormat="1">
      <c r="BP721175" s="90"/>
    </row>
    <row r="721176" spans="68:68" customFormat="1">
      <c r="BP721176" s="90"/>
    </row>
    <row r="721177" spans="68:68" customFormat="1">
      <c r="BP721177" s="90"/>
    </row>
    <row r="721178" spans="68:68" customFormat="1">
      <c r="BP721178" s="90"/>
    </row>
    <row r="721179" spans="68:68" customFormat="1">
      <c r="BP721179" s="90"/>
    </row>
    <row r="721180" spans="68:68" customFormat="1">
      <c r="BP721180" s="90"/>
    </row>
    <row r="721181" spans="68:68" customFormat="1">
      <c r="BP721181" s="90"/>
    </row>
    <row r="721182" spans="68:68" customFormat="1">
      <c r="BP721182" s="90"/>
    </row>
    <row r="721183" spans="68:68" customFormat="1">
      <c r="BP721183" s="90"/>
    </row>
    <row r="721184" spans="68:68" customFormat="1">
      <c r="BP721184" s="90"/>
    </row>
    <row r="721185" spans="68:68" customFormat="1">
      <c r="BP721185" s="90"/>
    </row>
    <row r="721186" spans="68:68" customFormat="1">
      <c r="BP721186" s="90"/>
    </row>
    <row r="721187" spans="68:68" customFormat="1">
      <c r="BP721187" s="90"/>
    </row>
    <row r="721188" spans="68:68" customFormat="1">
      <c r="BP721188" s="90"/>
    </row>
    <row r="721189" spans="68:68" customFormat="1">
      <c r="BP721189" s="90"/>
    </row>
    <row r="721190" spans="68:68" customFormat="1">
      <c r="BP721190" s="90"/>
    </row>
    <row r="721191" spans="68:68" customFormat="1">
      <c r="BP721191" s="90"/>
    </row>
    <row r="721192" spans="68:68" customFormat="1">
      <c r="BP721192" s="90"/>
    </row>
    <row r="721193" spans="68:68" customFormat="1">
      <c r="BP721193" s="90"/>
    </row>
    <row r="721194" spans="68:68" customFormat="1">
      <c r="BP721194" s="90"/>
    </row>
    <row r="721195" spans="68:68" customFormat="1">
      <c r="BP721195" s="90"/>
    </row>
    <row r="721196" spans="68:68" customFormat="1">
      <c r="BP721196" s="90"/>
    </row>
    <row r="721197" spans="68:68" customFormat="1">
      <c r="BP721197" s="90"/>
    </row>
    <row r="721198" spans="68:68" customFormat="1">
      <c r="BP721198" s="90"/>
    </row>
    <row r="721199" spans="68:68" customFormat="1">
      <c r="BP721199" s="90"/>
    </row>
    <row r="721200" spans="68:68" customFormat="1">
      <c r="BP721200" s="90"/>
    </row>
    <row r="721201" spans="68:68" customFormat="1">
      <c r="BP721201" s="90"/>
    </row>
    <row r="721202" spans="68:68" customFormat="1">
      <c r="BP721202" s="90"/>
    </row>
    <row r="721203" spans="68:68" customFormat="1">
      <c r="BP721203" s="90"/>
    </row>
    <row r="721204" spans="68:68" customFormat="1">
      <c r="BP721204" s="90"/>
    </row>
    <row r="721205" spans="68:68" customFormat="1">
      <c r="BP721205" s="90"/>
    </row>
    <row r="721206" spans="68:68" customFormat="1">
      <c r="BP721206" s="90"/>
    </row>
    <row r="721207" spans="68:68" customFormat="1">
      <c r="BP721207" s="90"/>
    </row>
    <row r="721208" spans="68:68" customFormat="1">
      <c r="BP721208" s="90"/>
    </row>
    <row r="721209" spans="68:68" customFormat="1">
      <c r="BP721209" s="90"/>
    </row>
    <row r="721210" spans="68:68" customFormat="1">
      <c r="BP721210" s="90"/>
    </row>
    <row r="721211" spans="68:68" customFormat="1">
      <c r="BP721211" s="90"/>
    </row>
    <row r="721212" spans="68:68" customFormat="1">
      <c r="BP721212" s="90"/>
    </row>
    <row r="721213" spans="68:68" customFormat="1">
      <c r="BP721213" s="90"/>
    </row>
    <row r="721214" spans="68:68" customFormat="1">
      <c r="BP721214" s="90"/>
    </row>
    <row r="721215" spans="68:68" customFormat="1">
      <c r="BP721215" s="90"/>
    </row>
    <row r="721216" spans="68:68" customFormat="1">
      <c r="BP721216" s="90"/>
    </row>
    <row r="721217" spans="68:68" customFormat="1">
      <c r="BP721217" s="90"/>
    </row>
    <row r="721218" spans="68:68" customFormat="1">
      <c r="BP721218" s="90"/>
    </row>
    <row r="721219" spans="68:68" customFormat="1">
      <c r="BP721219" s="90"/>
    </row>
    <row r="721220" spans="68:68" customFormat="1">
      <c r="BP721220" s="90"/>
    </row>
    <row r="721221" spans="68:68" customFormat="1">
      <c r="BP721221" s="90"/>
    </row>
    <row r="721222" spans="68:68" customFormat="1">
      <c r="BP721222" s="90"/>
    </row>
    <row r="721223" spans="68:68" customFormat="1">
      <c r="BP721223" s="90"/>
    </row>
    <row r="721224" spans="68:68" customFormat="1">
      <c r="BP721224" s="90"/>
    </row>
    <row r="721225" spans="68:68" customFormat="1">
      <c r="BP721225" s="90"/>
    </row>
    <row r="721226" spans="68:68" customFormat="1">
      <c r="BP721226" s="90"/>
    </row>
    <row r="721227" spans="68:68" customFormat="1">
      <c r="BP721227" s="90"/>
    </row>
    <row r="721228" spans="68:68" customFormat="1">
      <c r="BP721228" s="90"/>
    </row>
    <row r="721229" spans="68:68" customFormat="1">
      <c r="BP721229" s="90"/>
    </row>
    <row r="721230" spans="68:68" customFormat="1">
      <c r="BP721230" s="90"/>
    </row>
    <row r="721231" spans="68:68" customFormat="1">
      <c r="BP721231" s="90"/>
    </row>
    <row r="721232" spans="68:68" customFormat="1">
      <c r="BP721232" s="90"/>
    </row>
    <row r="721233" spans="68:68" customFormat="1">
      <c r="BP721233" s="90"/>
    </row>
    <row r="721234" spans="68:68" customFormat="1">
      <c r="BP721234" s="90"/>
    </row>
    <row r="721235" spans="68:68" customFormat="1">
      <c r="BP721235" s="90"/>
    </row>
    <row r="721236" spans="68:68" customFormat="1">
      <c r="BP721236" s="90"/>
    </row>
    <row r="721237" spans="68:68" customFormat="1">
      <c r="BP721237" s="90"/>
    </row>
    <row r="721238" spans="68:68" customFormat="1">
      <c r="BP721238" s="90"/>
    </row>
    <row r="721239" spans="68:68" customFormat="1">
      <c r="BP721239" s="90"/>
    </row>
    <row r="721240" spans="68:68" customFormat="1">
      <c r="BP721240" s="90"/>
    </row>
    <row r="721241" spans="68:68" customFormat="1">
      <c r="BP721241" s="90"/>
    </row>
    <row r="721242" spans="68:68" customFormat="1">
      <c r="BP721242" s="90"/>
    </row>
    <row r="721243" spans="68:68" customFormat="1">
      <c r="BP721243" s="90"/>
    </row>
    <row r="721244" spans="68:68" customFormat="1">
      <c r="BP721244" s="90"/>
    </row>
    <row r="721245" spans="68:68" customFormat="1">
      <c r="BP721245" s="90"/>
    </row>
    <row r="721246" spans="68:68" customFormat="1">
      <c r="BP721246" s="90"/>
    </row>
    <row r="721247" spans="68:68" customFormat="1">
      <c r="BP721247" s="90"/>
    </row>
    <row r="721248" spans="68:68" customFormat="1">
      <c r="BP721248" s="90"/>
    </row>
    <row r="721249" spans="68:68" customFormat="1">
      <c r="BP721249" s="90"/>
    </row>
    <row r="721250" spans="68:68" customFormat="1">
      <c r="BP721250" s="90"/>
    </row>
    <row r="721251" spans="68:68" customFormat="1">
      <c r="BP721251" s="90"/>
    </row>
    <row r="721252" spans="68:68" customFormat="1">
      <c r="BP721252" s="90"/>
    </row>
    <row r="721253" spans="68:68" customFormat="1">
      <c r="BP721253" s="90"/>
    </row>
    <row r="721254" spans="68:68" customFormat="1">
      <c r="BP721254" s="90"/>
    </row>
    <row r="721255" spans="68:68" customFormat="1">
      <c r="BP721255" s="90"/>
    </row>
    <row r="721256" spans="68:68" customFormat="1">
      <c r="BP721256" s="90"/>
    </row>
    <row r="721257" spans="68:68" customFormat="1">
      <c r="BP721257" s="90"/>
    </row>
    <row r="721258" spans="68:68" customFormat="1">
      <c r="BP721258" s="90"/>
    </row>
    <row r="721259" spans="68:68" customFormat="1">
      <c r="BP721259" s="90"/>
    </row>
    <row r="721260" spans="68:68" customFormat="1">
      <c r="BP721260" s="90"/>
    </row>
    <row r="721261" spans="68:68" customFormat="1">
      <c r="BP721261" s="90"/>
    </row>
    <row r="721262" spans="68:68" customFormat="1">
      <c r="BP721262" s="90"/>
    </row>
    <row r="721263" spans="68:68" customFormat="1">
      <c r="BP721263" s="90"/>
    </row>
    <row r="721264" spans="68:68" customFormat="1">
      <c r="BP721264" s="90"/>
    </row>
    <row r="721265" spans="68:68" customFormat="1">
      <c r="BP721265" s="90"/>
    </row>
    <row r="721266" spans="68:68" customFormat="1">
      <c r="BP721266" s="90"/>
    </row>
    <row r="721267" spans="68:68" customFormat="1">
      <c r="BP721267" s="90"/>
    </row>
    <row r="721268" spans="68:68" customFormat="1">
      <c r="BP721268" s="90"/>
    </row>
    <row r="721269" spans="68:68" customFormat="1">
      <c r="BP721269" s="90"/>
    </row>
    <row r="721270" spans="68:68" customFormat="1">
      <c r="BP721270" s="90"/>
    </row>
    <row r="721271" spans="68:68" customFormat="1">
      <c r="BP721271" s="90"/>
    </row>
    <row r="721272" spans="68:68" customFormat="1">
      <c r="BP721272" s="90"/>
    </row>
    <row r="721273" spans="68:68" customFormat="1">
      <c r="BP721273" s="90"/>
    </row>
    <row r="721274" spans="68:68" customFormat="1">
      <c r="BP721274" s="90"/>
    </row>
    <row r="721275" spans="68:68" customFormat="1">
      <c r="BP721275" s="90"/>
    </row>
    <row r="721276" spans="68:68" customFormat="1">
      <c r="BP721276" s="90"/>
    </row>
    <row r="721277" spans="68:68" customFormat="1">
      <c r="BP721277" s="90"/>
    </row>
    <row r="721278" spans="68:68" customFormat="1">
      <c r="BP721278" s="90"/>
    </row>
    <row r="721279" spans="68:68" customFormat="1">
      <c r="BP721279" s="90"/>
    </row>
    <row r="721280" spans="68:68" customFormat="1">
      <c r="BP721280" s="90"/>
    </row>
    <row r="721281" spans="68:68" customFormat="1">
      <c r="BP721281" s="90"/>
    </row>
    <row r="721282" spans="68:68" customFormat="1">
      <c r="BP721282" s="90"/>
    </row>
    <row r="721283" spans="68:68" customFormat="1">
      <c r="BP721283" s="90"/>
    </row>
    <row r="721284" spans="68:68" customFormat="1">
      <c r="BP721284" s="90"/>
    </row>
    <row r="721285" spans="68:68" customFormat="1">
      <c r="BP721285" s="90"/>
    </row>
    <row r="721286" spans="68:68" customFormat="1">
      <c r="BP721286" s="90"/>
    </row>
    <row r="721287" spans="68:68" customFormat="1">
      <c r="BP721287" s="90"/>
    </row>
    <row r="721288" spans="68:68" customFormat="1">
      <c r="BP721288" s="90"/>
    </row>
    <row r="721289" spans="68:68" customFormat="1">
      <c r="BP721289" s="90"/>
    </row>
    <row r="721290" spans="68:68" customFormat="1">
      <c r="BP721290" s="90"/>
    </row>
    <row r="721291" spans="68:68" customFormat="1">
      <c r="BP721291" s="90"/>
    </row>
    <row r="721292" spans="68:68" customFormat="1">
      <c r="BP721292" s="90"/>
    </row>
    <row r="721293" spans="68:68" customFormat="1">
      <c r="BP721293" s="90"/>
    </row>
    <row r="721294" spans="68:68" customFormat="1">
      <c r="BP721294" s="90"/>
    </row>
    <row r="721295" spans="68:68" customFormat="1">
      <c r="BP721295" s="90"/>
    </row>
    <row r="721296" spans="68:68" customFormat="1">
      <c r="BP721296" s="90"/>
    </row>
    <row r="721297" spans="68:68" customFormat="1">
      <c r="BP721297" s="90"/>
    </row>
    <row r="721298" spans="68:68" customFormat="1">
      <c r="BP721298" s="90"/>
    </row>
    <row r="721299" spans="68:68" customFormat="1">
      <c r="BP721299" s="90"/>
    </row>
    <row r="721300" spans="68:68" customFormat="1">
      <c r="BP721300" s="90"/>
    </row>
    <row r="721301" spans="68:68" customFormat="1">
      <c r="BP721301" s="90"/>
    </row>
    <row r="721302" spans="68:68" customFormat="1">
      <c r="BP721302" s="90"/>
    </row>
    <row r="721303" spans="68:68" customFormat="1">
      <c r="BP721303" s="90"/>
    </row>
    <row r="721304" spans="68:68" customFormat="1">
      <c r="BP721304" s="90"/>
    </row>
    <row r="721305" spans="68:68" customFormat="1">
      <c r="BP721305" s="90"/>
    </row>
    <row r="721306" spans="68:68" customFormat="1">
      <c r="BP721306" s="90"/>
    </row>
    <row r="721307" spans="68:68" customFormat="1">
      <c r="BP721307" s="90"/>
    </row>
    <row r="721308" spans="68:68" customFormat="1">
      <c r="BP721308" s="90"/>
    </row>
    <row r="721309" spans="68:68" customFormat="1">
      <c r="BP721309" s="90"/>
    </row>
    <row r="721310" spans="68:68" customFormat="1">
      <c r="BP721310" s="90"/>
    </row>
    <row r="721311" spans="68:68" customFormat="1">
      <c r="BP721311" s="90"/>
    </row>
    <row r="721312" spans="68:68" customFormat="1">
      <c r="BP721312" s="90"/>
    </row>
    <row r="721313" spans="68:68" customFormat="1">
      <c r="BP721313" s="90"/>
    </row>
    <row r="721314" spans="68:68" customFormat="1">
      <c r="BP721314" s="90"/>
    </row>
    <row r="721315" spans="68:68" customFormat="1">
      <c r="BP721315" s="90"/>
    </row>
    <row r="721316" spans="68:68" customFormat="1">
      <c r="BP721316" s="90"/>
    </row>
    <row r="721317" spans="68:68" customFormat="1">
      <c r="BP721317" s="90"/>
    </row>
    <row r="721318" spans="68:68" customFormat="1">
      <c r="BP721318" s="90"/>
    </row>
    <row r="721319" spans="68:68" customFormat="1">
      <c r="BP721319" s="90"/>
    </row>
    <row r="721320" spans="68:68" customFormat="1">
      <c r="BP721320" s="90"/>
    </row>
    <row r="721321" spans="68:68" customFormat="1">
      <c r="BP721321" s="90"/>
    </row>
    <row r="721322" spans="68:68" customFormat="1">
      <c r="BP721322" s="90"/>
    </row>
    <row r="721323" spans="68:68" customFormat="1">
      <c r="BP721323" s="90"/>
    </row>
    <row r="721324" spans="68:68" customFormat="1">
      <c r="BP721324" s="90"/>
    </row>
    <row r="721325" spans="68:68" customFormat="1">
      <c r="BP721325" s="90"/>
    </row>
    <row r="721326" spans="68:68" customFormat="1">
      <c r="BP721326" s="90"/>
    </row>
    <row r="721327" spans="68:68" customFormat="1">
      <c r="BP721327" s="90"/>
    </row>
    <row r="721328" spans="68:68" customFormat="1">
      <c r="BP721328" s="90"/>
    </row>
    <row r="721329" spans="68:68" customFormat="1">
      <c r="BP721329" s="90"/>
    </row>
    <row r="721330" spans="68:68" customFormat="1">
      <c r="BP721330" s="90"/>
    </row>
    <row r="721331" spans="68:68" customFormat="1">
      <c r="BP721331" s="90"/>
    </row>
    <row r="721332" spans="68:68" customFormat="1">
      <c r="BP721332" s="90"/>
    </row>
    <row r="721333" spans="68:68" customFormat="1">
      <c r="BP721333" s="90"/>
    </row>
    <row r="721334" spans="68:68" customFormat="1">
      <c r="BP721334" s="90"/>
    </row>
    <row r="721335" spans="68:68" customFormat="1">
      <c r="BP721335" s="90"/>
    </row>
    <row r="721336" spans="68:68" customFormat="1">
      <c r="BP721336" s="90"/>
    </row>
    <row r="721337" spans="68:68" customFormat="1">
      <c r="BP721337" s="90"/>
    </row>
    <row r="721338" spans="68:68" customFormat="1">
      <c r="BP721338" s="90"/>
    </row>
    <row r="721339" spans="68:68" customFormat="1">
      <c r="BP721339" s="90"/>
    </row>
    <row r="721340" spans="68:68" customFormat="1">
      <c r="BP721340" s="90"/>
    </row>
    <row r="721341" spans="68:68" customFormat="1">
      <c r="BP721341" s="90"/>
    </row>
    <row r="721342" spans="68:68" customFormat="1">
      <c r="BP721342" s="90"/>
    </row>
    <row r="721343" spans="68:68" customFormat="1">
      <c r="BP721343" s="90"/>
    </row>
    <row r="721344" spans="68:68" customFormat="1">
      <c r="BP721344" s="90"/>
    </row>
    <row r="721345" spans="68:68" customFormat="1">
      <c r="BP721345" s="90"/>
    </row>
    <row r="721346" spans="68:68" customFormat="1">
      <c r="BP721346" s="90"/>
    </row>
    <row r="721347" spans="68:68" customFormat="1">
      <c r="BP721347" s="90"/>
    </row>
    <row r="721348" spans="68:68" customFormat="1">
      <c r="BP721348" s="90"/>
    </row>
    <row r="721349" spans="68:68" customFormat="1">
      <c r="BP721349" s="90"/>
    </row>
    <row r="721350" spans="68:68" customFormat="1">
      <c r="BP721350" s="90"/>
    </row>
    <row r="721351" spans="68:68" customFormat="1">
      <c r="BP721351" s="90"/>
    </row>
    <row r="721352" spans="68:68" customFormat="1">
      <c r="BP721352" s="90"/>
    </row>
    <row r="721353" spans="68:68" customFormat="1">
      <c r="BP721353" s="90"/>
    </row>
    <row r="721354" spans="68:68" customFormat="1">
      <c r="BP721354" s="90"/>
    </row>
    <row r="721355" spans="68:68" customFormat="1">
      <c r="BP721355" s="90"/>
    </row>
    <row r="721356" spans="68:68" customFormat="1">
      <c r="BP721356" s="90"/>
    </row>
    <row r="721357" spans="68:68" customFormat="1">
      <c r="BP721357" s="90"/>
    </row>
    <row r="721358" spans="68:68" customFormat="1">
      <c r="BP721358" s="90"/>
    </row>
    <row r="721359" spans="68:68" customFormat="1">
      <c r="BP721359" s="90"/>
    </row>
    <row r="721360" spans="68:68" customFormat="1">
      <c r="BP721360" s="90"/>
    </row>
    <row r="721361" spans="68:68" customFormat="1">
      <c r="BP721361" s="90"/>
    </row>
    <row r="721362" spans="68:68" customFormat="1">
      <c r="BP721362" s="90"/>
    </row>
    <row r="721363" spans="68:68" customFormat="1">
      <c r="BP721363" s="90"/>
    </row>
    <row r="721364" spans="68:68" customFormat="1">
      <c r="BP721364" s="90"/>
    </row>
    <row r="721365" spans="68:68" customFormat="1">
      <c r="BP721365" s="90"/>
    </row>
    <row r="721366" spans="68:68" customFormat="1">
      <c r="BP721366" s="90"/>
    </row>
    <row r="721367" spans="68:68" customFormat="1">
      <c r="BP721367" s="90"/>
    </row>
    <row r="721368" spans="68:68" customFormat="1">
      <c r="BP721368" s="90"/>
    </row>
    <row r="721369" spans="68:68" customFormat="1">
      <c r="BP721369" s="90"/>
    </row>
    <row r="721370" spans="68:68" customFormat="1">
      <c r="BP721370" s="90"/>
    </row>
    <row r="721371" spans="68:68" customFormat="1">
      <c r="BP721371" s="90"/>
    </row>
    <row r="721372" spans="68:68" customFormat="1">
      <c r="BP721372" s="90"/>
    </row>
    <row r="721373" spans="68:68" customFormat="1">
      <c r="BP721373" s="90"/>
    </row>
    <row r="721374" spans="68:68" customFormat="1">
      <c r="BP721374" s="90"/>
    </row>
    <row r="721375" spans="68:68" customFormat="1">
      <c r="BP721375" s="90"/>
    </row>
    <row r="721376" spans="68:68" customFormat="1">
      <c r="BP721376" s="90"/>
    </row>
    <row r="721377" spans="68:68" customFormat="1">
      <c r="BP721377" s="90"/>
    </row>
    <row r="721378" spans="68:68" customFormat="1">
      <c r="BP721378" s="90"/>
    </row>
    <row r="721379" spans="68:68" customFormat="1">
      <c r="BP721379" s="90"/>
    </row>
    <row r="721380" spans="68:68" customFormat="1">
      <c r="BP721380" s="90"/>
    </row>
    <row r="721381" spans="68:68" customFormat="1">
      <c r="BP721381" s="90"/>
    </row>
    <row r="721382" spans="68:68" customFormat="1">
      <c r="BP721382" s="90"/>
    </row>
    <row r="721383" spans="68:68" customFormat="1">
      <c r="BP721383" s="90"/>
    </row>
    <row r="721384" spans="68:68" customFormat="1">
      <c r="BP721384" s="90"/>
    </row>
    <row r="721385" spans="68:68" customFormat="1">
      <c r="BP721385" s="90"/>
    </row>
    <row r="721386" spans="68:68" customFormat="1">
      <c r="BP721386" s="90"/>
    </row>
    <row r="721387" spans="68:68" customFormat="1">
      <c r="BP721387" s="90"/>
    </row>
    <row r="721388" spans="68:68" customFormat="1">
      <c r="BP721388" s="90"/>
    </row>
    <row r="721389" spans="68:68" customFormat="1">
      <c r="BP721389" s="90"/>
    </row>
    <row r="721390" spans="68:68" customFormat="1">
      <c r="BP721390" s="90"/>
    </row>
    <row r="721391" spans="68:68" customFormat="1">
      <c r="BP721391" s="90"/>
    </row>
    <row r="721392" spans="68:68" customFormat="1">
      <c r="BP721392" s="90"/>
    </row>
    <row r="721393" spans="68:68" customFormat="1">
      <c r="BP721393" s="90"/>
    </row>
    <row r="721394" spans="68:68" customFormat="1">
      <c r="BP721394" s="90"/>
    </row>
    <row r="721395" spans="68:68" customFormat="1">
      <c r="BP721395" s="90"/>
    </row>
    <row r="721396" spans="68:68" customFormat="1">
      <c r="BP721396" s="90"/>
    </row>
    <row r="721397" spans="68:68" customFormat="1">
      <c r="BP721397" s="90"/>
    </row>
    <row r="721398" spans="68:68" customFormat="1">
      <c r="BP721398" s="90"/>
    </row>
    <row r="721399" spans="68:68" customFormat="1">
      <c r="BP721399" s="90"/>
    </row>
    <row r="721400" spans="68:68" customFormat="1">
      <c r="BP721400" s="90"/>
    </row>
    <row r="721401" spans="68:68" customFormat="1">
      <c r="BP721401" s="90"/>
    </row>
    <row r="721402" spans="68:68" customFormat="1">
      <c r="BP721402" s="90"/>
    </row>
    <row r="721403" spans="68:68" customFormat="1">
      <c r="BP721403" s="90"/>
    </row>
    <row r="721404" spans="68:68" customFormat="1">
      <c r="BP721404" s="90"/>
    </row>
    <row r="721405" spans="68:68" customFormat="1">
      <c r="BP721405" s="90"/>
    </row>
    <row r="721406" spans="68:68" customFormat="1">
      <c r="BP721406" s="90"/>
    </row>
    <row r="721407" spans="68:68" customFormat="1">
      <c r="BP721407" s="90"/>
    </row>
    <row r="721408" spans="68:68" customFormat="1">
      <c r="BP721408" s="90"/>
    </row>
    <row r="721409" spans="68:68" customFormat="1">
      <c r="BP721409" s="90"/>
    </row>
    <row r="721410" spans="68:68" customFormat="1">
      <c r="BP721410" s="90"/>
    </row>
    <row r="721411" spans="68:68" customFormat="1">
      <c r="BP721411" s="90"/>
    </row>
    <row r="721412" spans="68:68" customFormat="1">
      <c r="BP721412" s="90"/>
    </row>
    <row r="721413" spans="68:68" customFormat="1">
      <c r="BP721413" s="90"/>
    </row>
    <row r="721414" spans="68:68" customFormat="1">
      <c r="BP721414" s="90"/>
    </row>
    <row r="721415" spans="68:68" customFormat="1">
      <c r="BP721415" s="90"/>
    </row>
    <row r="721416" spans="68:68" customFormat="1">
      <c r="BP721416" s="90"/>
    </row>
    <row r="721417" spans="68:68" customFormat="1">
      <c r="BP721417" s="90"/>
    </row>
    <row r="721418" spans="68:68" customFormat="1">
      <c r="BP721418" s="90"/>
    </row>
    <row r="721419" spans="68:68" customFormat="1">
      <c r="BP721419" s="90"/>
    </row>
    <row r="721420" spans="68:68" customFormat="1">
      <c r="BP721420" s="90"/>
    </row>
    <row r="721421" spans="68:68" customFormat="1">
      <c r="BP721421" s="90"/>
    </row>
    <row r="721422" spans="68:68" customFormat="1">
      <c r="BP721422" s="90"/>
    </row>
    <row r="721423" spans="68:68" customFormat="1">
      <c r="BP721423" s="90"/>
    </row>
    <row r="721424" spans="68:68" customFormat="1">
      <c r="BP721424" s="90"/>
    </row>
    <row r="721425" spans="68:68" customFormat="1">
      <c r="BP721425" s="90"/>
    </row>
    <row r="721426" spans="68:68" customFormat="1">
      <c r="BP721426" s="90"/>
    </row>
    <row r="721427" spans="68:68" customFormat="1">
      <c r="BP721427" s="90"/>
    </row>
    <row r="721428" spans="68:68" customFormat="1">
      <c r="BP721428" s="90"/>
    </row>
    <row r="721429" spans="68:68" customFormat="1">
      <c r="BP721429" s="90"/>
    </row>
    <row r="721430" spans="68:68" customFormat="1">
      <c r="BP721430" s="90"/>
    </row>
    <row r="721431" spans="68:68" customFormat="1">
      <c r="BP721431" s="90"/>
    </row>
    <row r="721432" spans="68:68" customFormat="1">
      <c r="BP721432" s="90"/>
    </row>
    <row r="721433" spans="68:68" customFormat="1">
      <c r="BP721433" s="90"/>
    </row>
    <row r="721434" spans="68:68" customFormat="1">
      <c r="BP721434" s="90"/>
    </row>
    <row r="721435" spans="68:68" customFormat="1">
      <c r="BP721435" s="90"/>
    </row>
    <row r="721436" spans="68:68" customFormat="1">
      <c r="BP721436" s="90"/>
    </row>
    <row r="721437" spans="68:68" customFormat="1">
      <c r="BP721437" s="90"/>
    </row>
    <row r="721438" spans="68:68" customFormat="1">
      <c r="BP721438" s="90"/>
    </row>
    <row r="721439" spans="68:68" customFormat="1">
      <c r="BP721439" s="90"/>
    </row>
    <row r="721440" spans="68:68" customFormat="1">
      <c r="BP721440" s="90"/>
    </row>
    <row r="721441" spans="68:68" customFormat="1">
      <c r="BP721441" s="90"/>
    </row>
    <row r="721442" spans="68:68" customFormat="1">
      <c r="BP721442" s="90"/>
    </row>
    <row r="721443" spans="68:68" customFormat="1">
      <c r="BP721443" s="90"/>
    </row>
    <row r="721444" spans="68:68" customFormat="1">
      <c r="BP721444" s="90"/>
    </row>
    <row r="721445" spans="68:68" customFormat="1">
      <c r="BP721445" s="90"/>
    </row>
    <row r="721446" spans="68:68" customFormat="1">
      <c r="BP721446" s="90"/>
    </row>
    <row r="721447" spans="68:68" customFormat="1">
      <c r="BP721447" s="90"/>
    </row>
    <row r="721448" spans="68:68" customFormat="1">
      <c r="BP721448" s="90"/>
    </row>
    <row r="721449" spans="68:68" customFormat="1">
      <c r="BP721449" s="90"/>
    </row>
    <row r="721450" spans="68:68" customFormat="1">
      <c r="BP721450" s="90"/>
    </row>
    <row r="721451" spans="68:68" customFormat="1">
      <c r="BP721451" s="90"/>
    </row>
    <row r="721452" spans="68:68" customFormat="1">
      <c r="BP721452" s="90"/>
    </row>
    <row r="721453" spans="68:68" customFormat="1">
      <c r="BP721453" s="90"/>
    </row>
    <row r="721454" spans="68:68" customFormat="1">
      <c r="BP721454" s="90"/>
    </row>
    <row r="721455" spans="68:68" customFormat="1">
      <c r="BP721455" s="90"/>
    </row>
    <row r="721456" spans="68:68" customFormat="1">
      <c r="BP721456" s="90"/>
    </row>
    <row r="721457" spans="68:68" customFormat="1">
      <c r="BP721457" s="90"/>
    </row>
    <row r="721458" spans="68:68" customFormat="1">
      <c r="BP721458" s="90"/>
    </row>
    <row r="721459" spans="68:68" customFormat="1">
      <c r="BP721459" s="90"/>
    </row>
    <row r="721460" spans="68:68" customFormat="1">
      <c r="BP721460" s="90"/>
    </row>
    <row r="721461" spans="68:68" customFormat="1">
      <c r="BP721461" s="90"/>
    </row>
    <row r="721462" spans="68:68" customFormat="1">
      <c r="BP721462" s="90"/>
    </row>
    <row r="721463" spans="68:68" customFormat="1">
      <c r="BP721463" s="90"/>
    </row>
    <row r="721464" spans="68:68" customFormat="1">
      <c r="BP721464" s="90"/>
    </row>
    <row r="721465" spans="68:68" customFormat="1">
      <c r="BP721465" s="90"/>
    </row>
    <row r="721466" spans="68:68" customFormat="1">
      <c r="BP721466" s="90"/>
    </row>
    <row r="721467" spans="68:68" customFormat="1">
      <c r="BP721467" s="90"/>
    </row>
    <row r="721468" spans="68:68" customFormat="1">
      <c r="BP721468" s="90"/>
    </row>
    <row r="721469" spans="68:68" customFormat="1">
      <c r="BP721469" s="90"/>
    </row>
    <row r="721470" spans="68:68" customFormat="1">
      <c r="BP721470" s="90"/>
    </row>
    <row r="721471" spans="68:68" customFormat="1">
      <c r="BP721471" s="90"/>
    </row>
    <row r="721472" spans="68:68" customFormat="1">
      <c r="BP721472" s="90"/>
    </row>
    <row r="721473" spans="68:68" customFormat="1">
      <c r="BP721473" s="90"/>
    </row>
    <row r="721474" spans="68:68" customFormat="1">
      <c r="BP721474" s="90"/>
    </row>
    <row r="721475" spans="68:68" customFormat="1">
      <c r="BP721475" s="90"/>
    </row>
    <row r="721476" spans="68:68" customFormat="1">
      <c r="BP721476" s="90"/>
    </row>
    <row r="721477" spans="68:68" customFormat="1">
      <c r="BP721477" s="90"/>
    </row>
    <row r="721478" spans="68:68" customFormat="1">
      <c r="BP721478" s="90"/>
    </row>
    <row r="721479" spans="68:68" customFormat="1">
      <c r="BP721479" s="90"/>
    </row>
    <row r="721480" spans="68:68" customFormat="1">
      <c r="BP721480" s="90"/>
    </row>
    <row r="721481" spans="68:68" customFormat="1">
      <c r="BP721481" s="90"/>
    </row>
    <row r="721482" spans="68:68" customFormat="1">
      <c r="BP721482" s="90"/>
    </row>
    <row r="721483" spans="68:68" customFormat="1">
      <c r="BP721483" s="90"/>
    </row>
    <row r="721484" spans="68:68" customFormat="1">
      <c r="BP721484" s="90"/>
    </row>
    <row r="721485" spans="68:68" customFormat="1">
      <c r="BP721485" s="90"/>
    </row>
    <row r="721486" spans="68:68" customFormat="1">
      <c r="BP721486" s="90"/>
    </row>
    <row r="721487" spans="68:68" customFormat="1">
      <c r="BP721487" s="90"/>
    </row>
    <row r="721488" spans="68:68" customFormat="1">
      <c r="BP721488" s="90"/>
    </row>
    <row r="721489" spans="68:68" customFormat="1">
      <c r="BP721489" s="90"/>
    </row>
    <row r="721490" spans="68:68" customFormat="1">
      <c r="BP721490" s="90"/>
    </row>
    <row r="721491" spans="68:68" customFormat="1">
      <c r="BP721491" s="90"/>
    </row>
    <row r="721492" spans="68:68" customFormat="1">
      <c r="BP721492" s="90"/>
    </row>
    <row r="721493" spans="68:68" customFormat="1">
      <c r="BP721493" s="90"/>
    </row>
    <row r="721494" spans="68:68" customFormat="1">
      <c r="BP721494" s="90"/>
    </row>
    <row r="721495" spans="68:68" customFormat="1">
      <c r="BP721495" s="90"/>
    </row>
    <row r="721496" spans="68:68" customFormat="1">
      <c r="BP721496" s="90"/>
    </row>
    <row r="721497" spans="68:68" customFormat="1">
      <c r="BP721497" s="90"/>
    </row>
    <row r="721498" spans="68:68" customFormat="1">
      <c r="BP721498" s="90"/>
    </row>
    <row r="721499" spans="68:68" customFormat="1">
      <c r="BP721499" s="90"/>
    </row>
    <row r="721500" spans="68:68" customFormat="1">
      <c r="BP721500" s="90"/>
    </row>
    <row r="721501" spans="68:68" customFormat="1">
      <c r="BP721501" s="90"/>
    </row>
    <row r="721502" spans="68:68" customFormat="1">
      <c r="BP721502" s="90"/>
    </row>
    <row r="721503" spans="68:68" customFormat="1">
      <c r="BP721503" s="90"/>
    </row>
    <row r="721504" spans="68:68" customFormat="1">
      <c r="BP721504" s="90"/>
    </row>
    <row r="721505" spans="68:68" customFormat="1">
      <c r="BP721505" s="90"/>
    </row>
    <row r="721506" spans="68:68" customFormat="1">
      <c r="BP721506" s="90"/>
    </row>
    <row r="721507" spans="68:68" customFormat="1">
      <c r="BP721507" s="90"/>
    </row>
    <row r="721508" spans="68:68" customFormat="1">
      <c r="BP721508" s="90"/>
    </row>
    <row r="721509" spans="68:68" customFormat="1">
      <c r="BP721509" s="90"/>
    </row>
    <row r="721510" spans="68:68" customFormat="1">
      <c r="BP721510" s="90"/>
    </row>
    <row r="721511" spans="68:68" customFormat="1">
      <c r="BP721511" s="90"/>
    </row>
    <row r="721512" spans="68:68" customFormat="1">
      <c r="BP721512" s="90"/>
    </row>
    <row r="721513" spans="68:68" customFormat="1">
      <c r="BP721513" s="90"/>
    </row>
    <row r="721514" spans="68:68" customFormat="1">
      <c r="BP721514" s="90"/>
    </row>
    <row r="721515" spans="68:68" customFormat="1">
      <c r="BP721515" s="90"/>
    </row>
    <row r="721516" spans="68:68" customFormat="1">
      <c r="BP721516" s="90"/>
    </row>
    <row r="721517" spans="68:68" customFormat="1">
      <c r="BP721517" s="90"/>
    </row>
    <row r="721518" spans="68:68" customFormat="1">
      <c r="BP721518" s="90"/>
    </row>
    <row r="721519" spans="68:68" customFormat="1">
      <c r="BP721519" s="90"/>
    </row>
    <row r="721520" spans="68:68" customFormat="1">
      <c r="BP721520" s="90"/>
    </row>
    <row r="721521" spans="68:68" customFormat="1">
      <c r="BP721521" s="90"/>
    </row>
    <row r="721522" spans="68:68" customFormat="1">
      <c r="BP721522" s="90"/>
    </row>
    <row r="721523" spans="68:68" customFormat="1">
      <c r="BP721523" s="90"/>
    </row>
    <row r="721524" spans="68:68" customFormat="1">
      <c r="BP721524" s="90"/>
    </row>
    <row r="721525" spans="68:68" customFormat="1">
      <c r="BP721525" s="90"/>
    </row>
    <row r="721526" spans="68:68" customFormat="1">
      <c r="BP721526" s="90"/>
    </row>
    <row r="721527" spans="68:68" customFormat="1">
      <c r="BP721527" s="90"/>
    </row>
    <row r="721528" spans="68:68" customFormat="1">
      <c r="BP721528" s="90"/>
    </row>
    <row r="721529" spans="68:68" customFormat="1">
      <c r="BP721529" s="90"/>
    </row>
    <row r="721530" spans="68:68" customFormat="1">
      <c r="BP721530" s="90"/>
    </row>
    <row r="721531" spans="68:68" customFormat="1">
      <c r="BP721531" s="90"/>
    </row>
    <row r="721532" spans="68:68" customFormat="1">
      <c r="BP721532" s="90"/>
    </row>
    <row r="721533" spans="68:68" customFormat="1">
      <c r="BP721533" s="90"/>
    </row>
    <row r="721534" spans="68:68" customFormat="1">
      <c r="BP721534" s="90"/>
    </row>
    <row r="721535" spans="68:68" customFormat="1">
      <c r="BP721535" s="90"/>
    </row>
    <row r="721536" spans="68:68" customFormat="1">
      <c r="BP721536" s="90"/>
    </row>
    <row r="721537" spans="68:68" customFormat="1">
      <c r="BP721537" s="90"/>
    </row>
    <row r="721538" spans="68:68" customFormat="1">
      <c r="BP721538" s="90"/>
    </row>
    <row r="721539" spans="68:68" customFormat="1">
      <c r="BP721539" s="90"/>
    </row>
    <row r="721540" spans="68:68" customFormat="1">
      <c r="BP721540" s="90"/>
    </row>
    <row r="721541" spans="68:68" customFormat="1">
      <c r="BP721541" s="90"/>
    </row>
    <row r="721542" spans="68:68" customFormat="1">
      <c r="BP721542" s="90"/>
    </row>
    <row r="721543" spans="68:68" customFormat="1">
      <c r="BP721543" s="90"/>
    </row>
    <row r="721544" spans="68:68" customFormat="1">
      <c r="BP721544" s="90"/>
    </row>
    <row r="721545" spans="68:68" customFormat="1">
      <c r="BP721545" s="90"/>
    </row>
    <row r="721546" spans="68:68" customFormat="1">
      <c r="BP721546" s="90"/>
    </row>
    <row r="721547" spans="68:68" customFormat="1">
      <c r="BP721547" s="90"/>
    </row>
    <row r="721548" spans="68:68" customFormat="1">
      <c r="BP721548" s="90"/>
    </row>
    <row r="721549" spans="68:68" customFormat="1">
      <c r="BP721549" s="90"/>
    </row>
    <row r="721550" spans="68:68" customFormat="1">
      <c r="BP721550" s="90"/>
    </row>
    <row r="721551" spans="68:68" customFormat="1">
      <c r="BP721551" s="90"/>
    </row>
    <row r="721552" spans="68:68" customFormat="1">
      <c r="BP721552" s="90"/>
    </row>
    <row r="721553" spans="68:68" customFormat="1">
      <c r="BP721553" s="90"/>
    </row>
    <row r="721554" spans="68:68" customFormat="1">
      <c r="BP721554" s="90"/>
    </row>
    <row r="721555" spans="68:68" customFormat="1">
      <c r="BP721555" s="90"/>
    </row>
    <row r="721556" spans="68:68" customFormat="1">
      <c r="BP721556" s="90"/>
    </row>
    <row r="721557" spans="68:68" customFormat="1">
      <c r="BP721557" s="90"/>
    </row>
    <row r="721558" spans="68:68" customFormat="1">
      <c r="BP721558" s="90"/>
    </row>
    <row r="721559" spans="68:68" customFormat="1">
      <c r="BP721559" s="90"/>
    </row>
    <row r="721560" spans="68:68" customFormat="1">
      <c r="BP721560" s="90"/>
    </row>
    <row r="721561" spans="68:68" customFormat="1">
      <c r="BP721561" s="90"/>
    </row>
    <row r="721562" spans="68:68" customFormat="1">
      <c r="BP721562" s="90"/>
    </row>
    <row r="721563" spans="68:68" customFormat="1">
      <c r="BP721563" s="90"/>
    </row>
    <row r="721564" spans="68:68" customFormat="1">
      <c r="BP721564" s="90"/>
    </row>
    <row r="721565" spans="68:68" customFormat="1">
      <c r="BP721565" s="90"/>
    </row>
    <row r="721566" spans="68:68" customFormat="1">
      <c r="BP721566" s="90"/>
    </row>
    <row r="721567" spans="68:68" customFormat="1">
      <c r="BP721567" s="90"/>
    </row>
    <row r="721568" spans="68:68" customFormat="1">
      <c r="BP721568" s="90"/>
    </row>
    <row r="721569" spans="68:68" customFormat="1">
      <c r="BP721569" s="90"/>
    </row>
    <row r="721570" spans="68:68" customFormat="1">
      <c r="BP721570" s="90"/>
    </row>
    <row r="721571" spans="68:68" customFormat="1">
      <c r="BP721571" s="90"/>
    </row>
    <row r="721572" spans="68:68" customFormat="1">
      <c r="BP721572" s="90"/>
    </row>
    <row r="721573" spans="68:68" customFormat="1">
      <c r="BP721573" s="90"/>
    </row>
    <row r="721574" spans="68:68" customFormat="1">
      <c r="BP721574" s="90"/>
    </row>
    <row r="721575" spans="68:68" customFormat="1">
      <c r="BP721575" s="90"/>
    </row>
    <row r="721576" spans="68:68" customFormat="1">
      <c r="BP721576" s="90"/>
    </row>
    <row r="721577" spans="68:68" customFormat="1">
      <c r="BP721577" s="90"/>
    </row>
    <row r="721578" spans="68:68" customFormat="1">
      <c r="BP721578" s="90"/>
    </row>
    <row r="721579" spans="68:68" customFormat="1">
      <c r="BP721579" s="90"/>
    </row>
    <row r="721580" spans="68:68" customFormat="1">
      <c r="BP721580" s="90"/>
    </row>
    <row r="721581" spans="68:68" customFormat="1">
      <c r="BP721581" s="90"/>
    </row>
    <row r="721582" spans="68:68" customFormat="1">
      <c r="BP721582" s="90"/>
    </row>
    <row r="721583" spans="68:68" customFormat="1">
      <c r="BP721583" s="90"/>
    </row>
    <row r="721584" spans="68:68" customFormat="1">
      <c r="BP721584" s="90"/>
    </row>
    <row r="721585" spans="68:68" customFormat="1">
      <c r="BP721585" s="90"/>
    </row>
    <row r="721586" spans="68:68" customFormat="1">
      <c r="BP721586" s="90"/>
    </row>
    <row r="721587" spans="68:68" customFormat="1">
      <c r="BP721587" s="90"/>
    </row>
    <row r="721588" spans="68:68" customFormat="1">
      <c r="BP721588" s="90"/>
    </row>
    <row r="721589" spans="68:68" customFormat="1">
      <c r="BP721589" s="90"/>
    </row>
    <row r="721590" spans="68:68" customFormat="1">
      <c r="BP721590" s="90"/>
    </row>
    <row r="721591" spans="68:68" customFormat="1">
      <c r="BP721591" s="90"/>
    </row>
    <row r="721592" spans="68:68" customFormat="1">
      <c r="BP721592" s="90"/>
    </row>
    <row r="721593" spans="68:68" customFormat="1">
      <c r="BP721593" s="90"/>
    </row>
    <row r="721594" spans="68:68" customFormat="1">
      <c r="BP721594" s="90"/>
    </row>
    <row r="721595" spans="68:68" customFormat="1">
      <c r="BP721595" s="90"/>
    </row>
    <row r="721596" spans="68:68" customFormat="1">
      <c r="BP721596" s="90"/>
    </row>
    <row r="721597" spans="68:68" customFormat="1">
      <c r="BP721597" s="90"/>
    </row>
    <row r="721598" spans="68:68" customFormat="1">
      <c r="BP721598" s="90"/>
    </row>
    <row r="721599" spans="68:68" customFormat="1">
      <c r="BP721599" s="90"/>
    </row>
    <row r="721600" spans="68:68" customFormat="1">
      <c r="BP721600" s="90"/>
    </row>
    <row r="721601" spans="68:68" customFormat="1">
      <c r="BP721601" s="90"/>
    </row>
    <row r="721602" spans="68:68" customFormat="1">
      <c r="BP721602" s="90"/>
    </row>
    <row r="721603" spans="68:68" customFormat="1">
      <c r="BP721603" s="90"/>
    </row>
    <row r="721604" spans="68:68" customFormat="1">
      <c r="BP721604" s="90"/>
    </row>
    <row r="721605" spans="68:68" customFormat="1">
      <c r="BP721605" s="90"/>
    </row>
    <row r="721606" spans="68:68" customFormat="1">
      <c r="BP721606" s="90"/>
    </row>
    <row r="721607" spans="68:68" customFormat="1">
      <c r="BP721607" s="90"/>
    </row>
    <row r="721608" spans="68:68" customFormat="1">
      <c r="BP721608" s="90"/>
    </row>
    <row r="721609" spans="68:68" customFormat="1">
      <c r="BP721609" s="90"/>
    </row>
    <row r="721610" spans="68:68" customFormat="1">
      <c r="BP721610" s="90"/>
    </row>
    <row r="721611" spans="68:68" customFormat="1">
      <c r="BP721611" s="90"/>
    </row>
    <row r="721612" spans="68:68" customFormat="1">
      <c r="BP721612" s="90"/>
    </row>
    <row r="721613" spans="68:68" customFormat="1">
      <c r="BP721613" s="90"/>
    </row>
    <row r="721614" spans="68:68" customFormat="1">
      <c r="BP721614" s="90"/>
    </row>
    <row r="721615" spans="68:68" customFormat="1">
      <c r="BP721615" s="90"/>
    </row>
    <row r="721616" spans="68:68" customFormat="1">
      <c r="BP721616" s="90"/>
    </row>
    <row r="721617" spans="68:68" customFormat="1">
      <c r="BP721617" s="90"/>
    </row>
    <row r="721618" spans="68:68" customFormat="1">
      <c r="BP721618" s="90"/>
    </row>
    <row r="721619" spans="68:68" customFormat="1">
      <c r="BP721619" s="90"/>
    </row>
    <row r="721620" spans="68:68" customFormat="1">
      <c r="BP721620" s="90"/>
    </row>
    <row r="721621" spans="68:68" customFormat="1">
      <c r="BP721621" s="90"/>
    </row>
    <row r="721622" spans="68:68" customFormat="1">
      <c r="BP721622" s="90"/>
    </row>
    <row r="721623" spans="68:68" customFormat="1">
      <c r="BP721623" s="90"/>
    </row>
    <row r="721624" spans="68:68" customFormat="1">
      <c r="BP721624" s="90"/>
    </row>
    <row r="721625" spans="68:68" customFormat="1">
      <c r="BP721625" s="90"/>
    </row>
    <row r="721626" spans="68:68" customFormat="1">
      <c r="BP721626" s="90"/>
    </row>
    <row r="721627" spans="68:68" customFormat="1">
      <c r="BP721627" s="90"/>
    </row>
    <row r="721628" spans="68:68" customFormat="1">
      <c r="BP721628" s="90"/>
    </row>
    <row r="721629" spans="68:68" customFormat="1">
      <c r="BP721629" s="90"/>
    </row>
    <row r="721630" spans="68:68" customFormat="1">
      <c r="BP721630" s="90"/>
    </row>
    <row r="721631" spans="68:68" customFormat="1">
      <c r="BP721631" s="90"/>
    </row>
    <row r="721632" spans="68:68" customFormat="1">
      <c r="BP721632" s="90"/>
    </row>
    <row r="721633" spans="68:68" customFormat="1">
      <c r="BP721633" s="90"/>
    </row>
    <row r="721634" spans="68:68" customFormat="1">
      <c r="BP721634" s="90"/>
    </row>
    <row r="721635" spans="68:68" customFormat="1">
      <c r="BP721635" s="90"/>
    </row>
    <row r="721636" spans="68:68" customFormat="1">
      <c r="BP721636" s="90"/>
    </row>
    <row r="721637" spans="68:68" customFormat="1">
      <c r="BP721637" s="90"/>
    </row>
    <row r="721638" spans="68:68" customFormat="1">
      <c r="BP721638" s="90"/>
    </row>
    <row r="721639" spans="68:68" customFormat="1">
      <c r="BP721639" s="90"/>
    </row>
    <row r="721640" spans="68:68" customFormat="1">
      <c r="BP721640" s="90"/>
    </row>
    <row r="721641" spans="68:68" customFormat="1">
      <c r="BP721641" s="90"/>
    </row>
    <row r="721642" spans="68:68" customFormat="1">
      <c r="BP721642" s="90"/>
    </row>
    <row r="721643" spans="68:68" customFormat="1">
      <c r="BP721643" s="90"/>
    </row>
    <row r="721644" spans="68:68" customFormat="1">
      <c r="BP721644" s="90"/>
    </row>
    <row r="721645" spans="68:68" customFormat="1">
      <c r="BP721645" s="90"/>
    </row>
    <row r="721646" spans="68:68" customFormat="1">
      <c r="BP721646" s="90"/>
    </row>
    <row r="721647" spans="68:68" customFormat="1">
      <c r="BP721647" s="90"/>
    </row>
    <row r="721648" spans="68:68" customFormat="1">
      <c r="BP721648" s="90"/>
    </row>
    <row r="721649" spans="68:68" customFormat="1">
      <c r="BP721649" s="90"/>
    </row>
    <row r="721650" spans="68:68" customFormat="1">
      <c r="BP721650" s="90"/>
    </row>
    <row r="721651" spans="68:68" customFormat="1">
      <c r="BP721651" s="90"/>
    </row>
    <row r="721652" spans="68:68" customFormat="1">
      <c r="BP721652" s="90"/>
    </row>
    <row r="721653" spans="68:68" customFormat="1">
      <c r="BP721653" s="90"/>
    </row>
    <row r="721654" spans="68:68" customFormat="1">
      <c r="BP721654" s="90"/>
    </row>
    <row r="721655" spans="68:68" customFormat="1">
      <c r="BP721655" s="90"/>
    </row>
    <row r="721656" spans="68:68" customFormat="1">
      <c r="BP721656" s="90"/>
    </row>
    <row r="721657" spans="68:68" customFormat="1">
      <c r="BP721657" s="90"/>
    </row>
    <row r="721658" spans="68:68" customFormat="1">
      <c r="BP721658" s="90"/>
    </row>
    <row r="721659" spans="68:68" customFormat="1">
      <c r="BP721659" s="90"/>
    </row>
    <row r="721660" spans="68:68" customFormat="1">
      <c r="BP721660" s="90"/>
    </row>
    <row r="721661" spans="68:68" customFormat="1">
      <c r="BP721661" s="90"/>
    </row>
    <row r="721662" spans="68:68" customFormat="1">
      <c r="BP721662" s="90"/>
    </row>
    <row r="721663" spans="68:68" customFormat="1">
      <c r="BP721663" s="90"/>
    </row>
    <row r="721664" spans="68:68" customFormat="1">
      <c r="BP721664" s="90"/>
    </row>
    <row r="721665" spans="68:68" customFormat="1">
      <c r="BP721665" s="90"/>
    </row>
    <row r="721666" spans="68:68" customFormat="1">
      <c r="BP721666" s="90"/>
    </row>
    <row r="721667" spans="68:68" customFormat="1">
      <c r="BP721667" s="90"/>
    </row>
    <row r="721668" spans="68:68" customFormat="1">
      <c r="BP721668" s="90"/>
    </row>
    <row r="721669" spans="68:68" customFormat="1">
      <c r="BP721669" s="90"/>
    </row>
    <row r="721670" spans="68:68" customFormat="1">
      <c r="BP721670" s="90"/>
    </row>
    <row r="721671" spans="68:68" customFormat="1">
      <c r="BP721671" s="90"/>
    </row>
    <row r="721672" spans="68:68" customFormat="1">
      <c r="BP721672" s="90"/>
    </row>
    <row r="721673" spans="68:68" customFormat="1">
      <c r="BP721673" s="90"/>
    </row>
    <row r="721674" spans="68:68" customFormat="1">
      <c r="BP721674" s="90"/>
    </row>
    <row r="721675" spans="68:68" customFormat="1">
      <c r="BP721675" s="90"/>
    </row>
    <row r="721676" spans="68:68" customFormat="1">
      <c r="BP721676" s="90"/>
    </row>
    <row r="721677" spans="68:68" customFormat="1">
      <c r="BP721677" s="90"/>
    </row>
    <row r="721678" spans="68:68" customFormat="1">
      <c r="BP721678" s="90"/>
    </row>
    <row r="721679" spans="68:68" customFormat="1">
      <c r="BP721679" s="90"/>
    </row>
    <row r="721680" spans="68:68" customFormat="1">
      <c r="BP721680" s="90"/>
    </row>
    <row r="721681" spans="68:68" customFormat="1">
      <c r="BP721681" s="90"/>
    </row>
    <row r="721682" spans="68:68" customFormat="1">
      <c r="BP721682" s="90"/>
    </row>
    <row r="721683" spans="68:68" customFormat="1">
      <c r="BP721683" s="90"/>
    </row>
    <row r="721684" spans="68:68" customFormat="1">
      <c r="BP721684" s="90"/>
    </row>
    <row r="721685" spans="68:68" customFormat="1">
      <c r="BP721685" s="90"/>
    </row>
    <row r="721686" spans="68:68" customFormat="1">
      <c r="BP721686" s="90"/>
    </row>
    <row r="721687" spans="68:68" customFormat="1">
      <c r="BP721687" s="90"/>
    </row>
    <row r="721688" spans="68:68" customFormat="1">
      <c r="BP721688" s="90"/>
    </row>
    <row r="721689" spans="68:68" customFormat="1">
      <c r="BP721689" s="90"/>
    </row>
    <row r="721690" spans="68:68" customFormat="1">
      <c r="BP721690" s="90"/>
    </row>
    <row r="721691" spans="68:68" customFormat="1">
      <c r="BP721691" s="90"/>
    </row>
    <row r="721692" spans="68:68" customFormat="1">
      <c r="BP721692" s="90"/>
    </row>
    <row r="721693" spans="68:68" customFormat="1">
      <c r="BP721693" s="90"/>
    </row>
    <row r="721694" spans="68:68" customFormat="1">
      <c r="BP721694" s="90"/>
    </row>
    <row r="721695" spans="68:68" customFormat="1">
      <c r="BP721695" s="90"/>
    </row>
    <row r="721696" spans="68:68" customFormat="1">
      <c r="BP721696" s="90"/>
    </row>
    <row r="721697" spans="68:68" customFormat="1">
      <c r="BP721697" s="90"/>
    </row>
    <row r="721698" spans="68:68" customFormat="1">
      <c r="BP721698" s="90"/>
    </row>
    <row r="721699" spans="68:68" customFormat="1">
      <c r="BP721699" s="90"/>
    </row>
    <row r="721700" spans="68:68" customFormat="1">
      <c r="BP721700" s="90"/>
    </row>
    <row r="721701" spans="68:68" customFormat="1">
      <c r="BP721701" s="90"/>
    </row>
    <row r="721702" spans="68:68" customFormat="1">
      <c r="BP721702" s="90"/>
    </row>
    <row r="721703" spans="68:68" customFormat="1">
      <c r="BP721703" s="90"/>
    </row>
    <row r="721704" spans="68:68" customFormat="1">
      <c r="BP721704" s="90"/>
    </row>
    <row r="721705" spans="68:68" customFormat="1">
      <c r="BP721705" s="90"/>
    </row>
    <row r="721706" spans="68:68" customFormat="1">
      <c r="BP721706" s="90"/>
    </row>
    <row r="721707" spans="68:68" customFormat="1">
      <c r="BP721707" s="90"/>
    </row>
    <row r="721708" spans="68:68" customFormat="1">
      <c r="BP721708" s="90"/>
    </row>
    <row r="721709" spans="68:68" customFormat="1">
      <c r="BP721709" s="90"/>
    </row>
    <row r="721710" spans="68:68" customFormat="1">
      <c r="BP721710" s="90"/>
    </row>
    <row r="721711" spans="68:68" customFormat="1">
      <c r="BP721711" s="90"/>
    </row>
    <row r="721712" spans="68:68" customFormat="1">
      <c r="BP721712" s="90"/>
    </row>
    <row r="721713" spans="68:68" customFormat="1">
      <c r="BP721713" s="90"/>
    </row>
    <row r="721714" spans="68:68" customFormat="1">
      <c r="BP721714" s="90"/>
    </row>
    <row r="721715" spans="68:68" customFormat="1">
      <c r="BP721715" s="90"/>
    </row>
    <row r="721716" spans="68:68" customFormat="1">
      <c r="BP721716" s="90"/>
    </row>
    <row r="721717" spans="68:68" customFormat="1">
      <c r="BP721717" s="90"/>
    </row>
    <row r="721718" spans="68:68" customFormat="1">
      <c r="BP721718" s="90"/>
    </row>
    <row r="721719" spans="68:68" customFormat="1">
      <c r="BP721719" s="90"/>
    </row>
    <row r="721720" spans="68:68" customFormat="1">
      <c r="BP721720" s="90"/>
    </row>
    <row r="721721" spans="68:68" customFormat="1">
      <c r="BP721721" s="90"/>
    </row>
    <row r="721722" spans="68:68" customFormat="1">
      <c r="BP721722" s="90"/>
    </row>
    <row r="721723" spans="68:68" customFormat="1">
      <c r="BP721723" s="90"/>
    </row>
    <row r="721724" spans="68:68" customFormat="1">
      <c r="BP721724" s="90"/>
    </row>
    <row r="721725" spans="68:68" customFormat="1">
      <c r="BP721725" s="90"/>
    </row>
    <row r="721726" spans="68:68" customFormat="1">
      <c r="BP721726" s="90"/>
    </row>
    <row r="721727" spans="68:68" customFormat="1">
      <c r="BP721727" s="90"/>
    </row>
    <row r="721728" spans="68:68" customFormat="1">
      <c r="BP721728" s="90"/>
    </row>
    <row r="721729" spans="68:68" customFormat="1">
      <c r="BP721729" s="90"/>
    </row>
    <row r="721730" spans="68:68" customFormat="1">
      <c r="BP721730" s="90"/>
    </row>
    <row r="721731" spans="68:68" customFormat="1">
      <c r="BP721731" s="90"/>
    </row>
    <row r="721732" spans="68:68" customFormat="1">
      <c r="BP721732" s="90"/>
    </row>
    <row r="721733" spans="68:68" customFormat="1">
      <c r="BP721733" s="90"/>
    </row>
    <row r="721734" spans="68:68" customFormat="1">
      <c r="BP721734" s="90"/>
    </row>
    <row r="721735" spans="68:68" customFormat="1">
      <c r="BP721735" s="90"/>
    </row>
    <row r="721736" spans="68:68" customFormat="1">
      <c r="BP721736" s="90"/>
    </row>
    <row r="721737" spans="68:68" customFormat="1">
      <c r="BP721737" s="90"/>
    </row>
    <row r="721738" spans="68:68" customFormat="1">
      <c r="BP721738" s="90"/>
    </row>
    <row r="721739" spans="68:68" customFormat="1">
      <c r="BP721739" s="90"/>
    </row>
    <row r="721740" spans="68:68" customFormat="1">
      <c r="BP721740" s="90"/>
    </row>
    <row r="721741" spans="68:68" customFormat="1">
      <c r="BP721741" s="90"/>
    </row>
    <row r="721742" spans="68:68" customFormat="1">
      <c r="BP721742" s="90"/>
    </row>
    <row r="721743" spans="68:68" customFormat="1">
      <c r="BP721743" s="90"/>
    </row>
    <row r="721744" spans="68:68" customFormat="1">
      <c r="BP721744" s="90"/>
    </row>
    <row r="721745" spans="68:68" customFormat="1">
      <c r="BP721745" s="90"/>
    </row>
    <row r="721746" spans="68:68" customFormat="1">
      <c r="BP721746" s="90"/>
    </row>
    <row r="721747" spans="68:68" customFormat="1">
      <c r="BP721747" s="90"/>
    </row>
    <row r="721748" spans="68:68" customFormat="1">
      <c r="BP721748" s="90"/>
    </row>
    <row r="721749" spans="68:68" customFormat="1">
      <c r="BP721749" s="90"/>
    </row>
    <row r="721750" spans="68:68" customFormat="1">
      <c r="BP721750" s="90"/>
    </row>
    <row r="721751" spans="68:68" customFormat="1">
      <c r="BP721751" s="90"/>
    </row>
    <row r="721752" spans="68:68" customFormat="1">
      <c r="BP721752" s="90"/>
    </row>
    <row r="721753" spans="68:68" customFormat="1">
      <c r="BP721753" s="90"/>
    </row>
    <row r="721754" spans="68:68" customFormat="1">
      <c r="BP721754" s="90"/>
    </row>
    <row r="721755" spans="68:68" customFormat="1">
      <c r="BP721755" s="90"/>
    </row>
    <row r="721756" spans="68:68" customFormat="1">
      <c r="BP721756" s="90"/>
    </row>
    <row r="721757" spans="68:68" customFormat="1">
      <c r="BP721757" s="90"/>
    </row>
    <row r="721758" spans="68:68" customFormat="1">
      <c r="BP721758" s="90"/>
    </row>
    <row r="721759" spans="68:68" customFormat="1">
      <c r="BP721759" s="90"/>
    </row>
    <row r="721760" spans="68:68" customFormat="1">
      <c r="BP721760" s="90"/>
    </row>
    <row r="721761" spans="68:68" customFormat="1">
      <c r="BP721761" s="90"/>
    </row>
    <row r="721762" spans="68:68" customFormat="1">
      <c r="BP721762" s="90"/>
    </row>
    <row r="721763" spans="68:68" customFormat="1">
      <c r="BP721763" s="90"/>
    </row>
    <row r="721764" spans="68:68" customFormat="1">
      <c r="BP721764" s="90"/>
    </row>
    <row r="721765" spans="68:68" customFormat="1">
      <c r="BP721765" s="90"/>
    </row>
    <row r="721766" spans="68:68" customFormat="1">
      <c r="BP721766" s="90"/>
    </row>
    <row r="721767" spans="68:68" customFormat="1">
      <c r="BP721767" s="90"/>
    </row>
    <row r="721768" spans="68:68" customFormat="1">
      <c r="BP721768" s="90"/>
    </row>
    <row r="721769" spans="68:68" customFormat="1">
      <c r="BP721769" s="90"/>
    </row>
    <row r="721770" spans="68:68" customFormat="1">
      <c r="BP721770" s="90"/>
    </row>
    <row r="721771" spans="68:68" customFormat="1">
      <c r="BP721771" s="90"/>
    </row>
    <row r="721772" spans="68:68" customFormat="1">
      <c r="BP721772" s="90"/>
    </row>
    <row r="721773" spans="68:68" customFormat="1">
      <c r="BP721773" s="90"/>
    </row>
    <row r="721774" spans="68:68" customFormat="1">
      <c r="BP721774" s="90"/>
    </row>
    <row r="721775" spans="68:68" customFormat="1">
      <c r="BP721775" s="90"/>
    </row>
    <row r="721776" spans="68:68" customFormat="1">
      <c r="BP721776" s="90"/>
    </row>
    <row r="721777" spans="68:68" customFormat="1">
      <c r="BP721777" s="90"/>
    </row>
    <row r="721778" spans="68:68" customFormat="1">
      <c r="BP721778" s="90"/>
    </row>
    <row r="721779" spans="68:68" customFormat="1">
      <c r="BP721779" s="90"/>
    </row>
    <row r="721780" spans="68:68" customFormat="1">
      <c r="BP721780" s="90"/>
    </row>
    <row r="721781" spans="68:68" customFormat="1">
      <c r="BP721781" s="90"/>
    </row>
    <row r="721782" spans="68:68" customFormat="1">
      <c r="BP721782" s="90"/>
    </row>
    <row r="721783" spans="68:68" customFormat="1">
      <c r="BP721783" s="90"/>
    </row>
    <row r="721784" spans="68:68" customFormat="1">
      <c r="BP721784" s="90"/>
    </row>
    <row r="721785" spans="68:68" customFormat="1">
      <c r="BP721785" s="90"/>
    </row>
    <row r="721786" spans="68:68" customFormat="1">
      <c r="BP721786" s="90"/>
    </row>
    <row r="721787" spans="68:68" customFormat="1">
      <c r="BP721787" s="90"/>
    </row>
    <row r="721788" spans="68:68" customFormat="1">
      <c r="BP721788" s="90"/>
    </row>
    <row r="721789" spans="68:68" customFormat="1">
      <c r="BP721789" s="90"/>
    </row>
    <row r="721790" spans="68:68" customFormat="1">
      <c r="BP721790" s="90"/>
    </row>
    <row r="721791" spans="68:68" customFormat="1">
      <c r="BP721791" s="90"/>
    </row>
    <row r="721792" spans="68:68" customFormat="1">
      <c r="BP721792" s="90"/>
    </row>
    <row r="721793" spans="68:68" customFormat="1">
      <c r="BP721793" s="90"/>
    </row>
    <row r="721794" spans="68:68" customFormat="1">
      <c r="BP721794" s="90"/>
    </row>
    <row r="721795" spans="68:68" customFormat="1">
      <c r="BP721795" s="90"/>
    </row>
    <row r="721796" spans="68:68" customFormat="1">
      <c r="BP721796" s="90"/>
    </row>
    <row r="721797" spans="68:68" customFormat="1">
      <c r="BP721797" s="90"/>
    </row>
    <row r="721798" spans="68:68" customFormat="1">
      <c r="BP721798" s="90"/>
    </row>
    <row r="721799" spans="68:68" customFormat="1">
      <c r="BP721799" s="90"/>
    </row>
    <row r="721800" spans="68:68" customFormat="1">
      <c r="BP721800" s="90"/>
    </row>
    <row r="721801" spans="68:68" customFormat="1">
      <c r="BP721801" s="90"/>
    </row>
    <row r="721802" spans="68:68" customFormat="1">
      <c r="BP721802" s="90"/>
    </row>
    <row r="721803" spans="68:68" customFormat="1">
      <c r="BP721803" s="90"/>
    </row>
    <row r="721804" spans="68:68" customFormat="1">
      <c r="BP721804" s="90"/>
    </row>
    <row r="721805" spans="68:68" customFormat="1">
      <c r="BP721805" s="90"/>
    </row>
    <row r="721806" spans="68:68" customFormat="1">
      <c r="BP721806" s="90"/>
    </row>
    <row r="721807" spans="68:68" customFormat="1">
      <c r="BP721807" s="90"/>
    </row>
    <row r="721808" spans="68:68" customFormat="1">
      <c r="BP721808" s="90"/>
    </row>
    <row r="721809" spans="68:68" customFormat="1">
      <c r="BP721809" s="90"/>
    </row>
    <row r="721810" spans="68:68" customFormat="1">
      <c r="BP721810" s="90"/>
    </row>
    <row r="721811" spans="68:68" customFormat="1">
      <c r="BP721811" s="90"/>
    </row>
    <row r="721812" spans="68:68" customFormat="1">
      <c r="BP721812" s="90"/>
    </row>
    <row r="721813" spans="68:68" customFormat="1">
      <c r="BP721813" s="90"/>
    </row>
    <row r="721814" spans="68:68" customFormat="1">
      <c r="BP721814" s="90"/>
    </row>
    <row r="721815" spans="68:68" customFormat="1">
      <c r="BP721815" s="90"/>
    </row>
    <row r="721816" spans="68:68" customFormat="1">
      <c r="BP721816" s="90"/>
    </row>
    <row r="721817" spans="68:68" customFormat="1">
      <c r="BP721817" s="90"/>
    </row>
    <row r="721818" spans="68:68" customFormat="1">
      <c r="BP721818" s="90"/>
    </row>
    <row r="721819" spans="68:68" customFormat="1">
      <c r="BP721819" s="90"/>
    </row>
    <row r="721820" spans="68:68" customFormat="1">
      <c r="BP721820" s="90"/>
    </row>
    <row r="721821" spans="68:68" customFormat="1">
      <c r="BP721821" s="90"/>
    </row>
    <row r="721822" spans="68:68" customFormat="1">
      <c r="BP721822" s="90"/>
    </row>
    <row r="721823" spans="68:68" customFormat="1">
      <c r="BP721823" s="90"/>
    </row>
    <row r="721824" spans="68:68" customFormat="1">
      <c r="BP721824" s="90"/>
    </row>
    <row r="721825" spans="68:68" customFormat="1">
      <c r="BP721825" s="90"/>
    </row>
    <row r="721826" spans="68:68" customFormat="1">
      <c r="BP721826" s="90"/>
    </row>
    <row r="721827" spans="68:68" customFormat="1">
      <c r="BP721827" s="90"/>
    </row>
    <row r="721828" spans="68:68" customFormat="1">
      <c r="BP721828" s="90"/>
    </row>
    <row r="721829" spans="68:68" customFormat="1">
      <c r="BP721829" s="90"/>
    </row>
    <row r="721830" spans="68:68" customFormat="1">
      <c r="BP721830" s="90"/>
    </row>
    <row r="721831" spans="68:68" customFormat="1">
      <c r="BP721831" s="90"/>
    </row>
    <row r="721832" spans="68:68" customFormat="1">
      <c r="BP721832" s="90"/>
    </row>
    <row r="721833" spans="68:68" customFormat="1">
      <c r="BP721833" s="90"/>
    </row>
    <row r="721834" spans="68:68" customFormat="1">
      <c r="BP721834" s="90"/>
    </row>
    <row r="721835" spans="68:68" customFormat="1">
      <c r="BP721835" s="90"/>
    </row>
    <row r="721836" spans="68:68" customFormat="1">
      <c r="BP721836" s="90"/>
    </row>
    <row r="721837" spans="68:68" customFormat="1">
      <c r="BP721837" s="90"/>
    </row>
    <row r="721838" spans="68:68" customFormat="1">
      <c r="BP721838" s="90"/>
    </row>
    <row r="721839" spans="68:68" customFormat="1">
      <c r="BP721839" s="90"/>
    </row>
    <row r="721840" spans="68:68" customFormat="1">
      <c r="BP721840" s="90"/>
    </row>
    <row r="721841" spans="68:68" customFormat="1">
      <c r="BP721841" s="90"/>
    </row>
    <row r="721842" spans="68:68" customFormat="1">
      <c r="BP721842" s="90"/>
    </row>
    <row r="721843" spans="68:68" customFormat="1">
      <c r="BP721843" s="90"/>
    </row>
    <row r="721844" spans="68:68" customFormat="1">
      <c r="BP721844" s="90"/>
    </row>
    <row r="721845" spans="68:68" customFormat="1">
      <c r="BP721845" s="90"/>
    </row>
    <row r="721846" spans="68:68" customFormat="1">
      <c r="BP721846" s="90"/>
    </row>
    <row r="721847" spans="68:68" customFormat="1">
      <c r="BP721847" s="90"/>
    </row>
    <row r="721848" spans="68:68" customFormat="1">
      <c r="BP721848" s="90"/>
    </row>
    <row r="721849" spans="68:68" customFormat="1">
      <c r="BP721849" s="90"/>
    </row>
    <row r="721850" spans="68:68" customFormat="1">
      <c r="BP721850" s="90"/>
    </row>
    <row r="721851" spans="68:68" customFormat="1">
      <c r="BP721851" s="90"/>
    </row>
    <row r="721852" spans="68:68" customFormat="1">
      <c r="BP721852" s="90"/>
    </row>
    <row r="721853" spans="68:68" customFormat="1">
      <c r="BP721853" s="90"/>
    </row>
    <row r="721854" spans="68:68" customFormat="1">
      <c r="BP721854" s="90"/>
    </row>
    <row r="721855" spans="68:68" customFormat="1">
      <c r="BP721855" s="90"/>
    </row>
    <row r="721856" spans="68:68" customFormat="1">
      <c r="BP721856" s="90"/>
    </row>
    <row r="721857" spans="68:68" customFormat="1">
      <c r="BP721857" s="90"/>
    </row>
    <row r="721858" spans="68:68" customFormat="1">
      <c r="BP721858" s="90"/>
    </row>
    <row r="721859" spans="68:68" customFormat="1">
      <c r="BP721859" s="90"/>
    </row>
    <row r="721860" spans="68:68" customFormat="1">
      <c r="BP721860" s="90"/>
    </row>
    <row r="721861" spans="68:68" customFormat="1">
      <c r="BP721861" s="90"/>
    </row>
    <row r="721862" spans="68:68" customFormat="1">
      <c r="BP721862" s="90"/>
    </row>
    <row r="721863" spans="68:68" customFormat="1">
      <c r="BP721863" s="90"/>
    </row>
    <row r="721864" spans="68:68" customFormat="1">
      <c r="BP721864" s="90"/>
    </row>
    <row r="721865" spans="68:68" customFormat="1">
      <c r="BP721865" s="90"/>
    </row>
    <row r="721866" spans="68:68" customFormat="1">
      <c r="BP721866" s="90"/>
    </row>
    <row r="721867" spans="68:68" customFormat="1">
      <c r="BP721867" s="90"/>
    </row>
    <row r="721868" spans="68:68" customFormat="1">
      <c r="BP721868" s="90"/>
    </row>
    <row r="721869" spans="68:68" customFormat="1">
      <c r="BP721869" s="90"/>
    </row>
    <row r="721870" spans="68:68" customFormat="1">
      <c r="BP721870" s="90"/>
    </row>
    <row r="721871" spans="68:68" customFormat="1">
      <c r="BP721871" s="90"/>
    </row>
    <row r="721872" spans="68:68" customFormat="1">
      <c r="BP721872" s="90"/>
    </row>
    <row r="721873" spans="68:68" customFormat="1">
      <c r="BP721873" s="90"/>
    </row>
    <row r="721874" spans="68:68" customFormat="1">
      <c r="BP721874" s="90"/>
    </row>
    <row r="721875" spans="68:68" customFormat="1">
      <c r="BP721875" s="90"/>
    </row>
    <row r="721876" spans="68:68" customFormat="1">
      <c r="BP721876" s="90"/>
    </row>
    <row r="721877" spans="68:68" customFormat="1">
      <c r="BP721877" s="90"/>
    </row>
    <row r="721878" spans="68:68" customFormat="1">
      <c r="BP721878" s="90"/>
    </row>
    <row r="721879" spans="68:68" customFormat="1">
      <c r="BP721879" s="90"/>
    </row>
    <row r="721880" spans="68:68" customFormat="1">
      <c r="BP721880" s="90"/>
    </row>
    <row r="721881" spans="68:68" customFormat="1">
      <c r="BP721881" s="90"/>
    </row>
    <row r="721882" spans="68:68" customFormat="1">
      <c r="BP721882" s="90"/>
    </row>
    <row r="721883" spans="68:68" customFormat="1">
      <c r="BP721883" s="90"/>
    </row>
    <row r="721884" spans="68:68" customFormat="1">
      <c r="BP721884" s="90"/>
    </row>
    <row r="721885" spans="68:68" customFormat="1">
      <c r="BP721885" s="90"/>
    </row>
    <row r="721886" spans="68:68" customFormat="1">
      <c r="BP721886" s="90"/>
    </row>
    <row r="721887" spans="68:68" customFormat="1">
      <c r="BP721887" s="90"/>
    </row>
    <row r="721888" spans="68:68" customFormat="1">
      <c r="BP721888" s="90"/>
    </row>
    <row r="721889" spans="68:68" customFormat="1">
      <c r="BP721889" s="90"/>
    </row>
    <row r="721890" spans="68:68" customFormat="1">
      <c r="BP721890" s="90"/>
    </row>
    <row r="721891" spans="68:68" customFormat="1">
      <c r="BP721891" s="90"/>
    </row>
    <row r="721892" spans="68:68" customFormat="1">
      <c r="BP721892" s="90"/>
    </row>
    <row r="721893" spans="68:68" customFormat="1">
      <c r="BP721893" s="90"/>
    </row>
    <row r="721894" spans="68:68" customFormat="1">
      <c r="BP721894" s="90"/>
    </row>
    <row r="721895" spans="68:68" customFormat="1">
      <c r="BP721895" s="90"/>
    </row>
    <row r="721896" spans="68:68" customFormat="1">
      <c r="BP721896" s="90"/>
    </row>
    <row r="721897" spans="68:68" customFormat="1">
      <c r="BP721897" s="90"/>
    </row>
    <row r="721898" spans="68:68" customFormat="1">
      <c r="BP721898" s="90"/>
    </row>
    <row r="721899" spans="68:68" customFormat="1">
      <c r="BP721899" s="90"/>
    </row>
    <row r="721900" spans="68:68" customFormat="1">
      <c r="BP721900" s="90"/>
    </row>
    <row r="721901" spans="68:68" customFormat="1">
      <c r="BP721901" s="90"/>
    </row>
    <row r="721902" spans="68:68" customFormat="1">
      <c r="BP721902" s="90"/>
    </row>
    <row r="721903" spans="68:68" customFormat="1">
      <c r="BP721903" s="90"/>
    </row>
    <row r="721904" spans="68:68" customFormat="1">
      <c r="BP721904" s="90"/>
    </row>
    <row r="721905" spans="68:68" customFormat="1">
      <c r="BP721905" s="90"/>
    </row>
    <row r="721906" spans="68:68" customFormat="1">
      <c r="BP721906" s="90"/>
    </row>
    <row r="721907" spans="68:68" customFormat="1">
      <c r="BP721907" s="90"/>
    </row>
    <row r="721908" spans="68:68" customFormat="1">
      <c r="BP721908" s="90"/>
    </row>
    <row r="721909" spans="68:68" customFormat="1">
      <c r="BP721909" s="90"/>
    </row>
    <row r="721910" spans="68:68" customFormat="1">
      <c r="BP721910" s="90"/>
    </row>
    <row r="721911" spans="68:68" customFormat="1">
      <c r="BP721911" s="90"/>
    </row>
    <row r="721912" spans="68:68" customFormat="1">
      <c r="BP721912" s="90"/>
    </row>
    <row r="721913" spans="68:68" customFormat="1">
      <c r="BP721913" s="90"/>
    </row>
    <row r="721914" spans="68:68" customFormat="1">
      <c r="BP721914" s="90"/>
    </row>
    <row r="721915" spans="68:68" customFormat="1">
      <c r="BP721915" s="90"/>
    </row>
    <row r="721916" spans="68:68" customFormat="1">
      <c r="BP721916" s="90"/>
    </row>
    <row r="721917" spans="68:68" customFormat="1">
      <c r="BP721917" s="90"/>
    </row>
    <row r="721918" spans="68:68" customFormat="1">
      <c r="BP721918" s="90"/>
    </row>
    <row r="721919" spans="68:68" customFormat="1">
      <c r="BP721919" s="90"/>
    </row>
    <row r="721920" spans="68:68" customFormat="1">
      <c r="BP721920" s="90"/>
    </row>
    <row r="721921" spans="68:68" customFormat="1">
      <c r="BP721921" s="90"/>
    </row>
    <row r="721922" spans="68:68" customFormat="1">
      <c r="BP721922" s="90"/>
    </row>
    <row r="721923" spans="68:68" customFormat="1">
      <c r="BP721923" s="90"/>
    </row>
    <row r="721924" spans="68:68" customFormat="1">
      <c r="BP721924" s="90"/>
    </row>
    <row r="721925" spans="68:68" customFormat="1">
      <c r="BP721925" s="90"/>
    </row>
    <row r="721926" spans="68:68" customFormat="1">
      <c r="BP721926" s="90"/>
    </row>
    <row r="721927" spans="68:68" customFormat="1">
      <c r="BP721927" s="90"/>
    </row>
    <row r="721928" spans="68:68" customFormat="1">
      <c r="BP721928" s="90"/>
    </row>
    <row r="721929" spans="68:68" customFormat="1">
      <c r="BP721929" s="90"/>
    </row>
    <row r="721930" spans="68:68" customFormat="1">
      <c r="BP721930" s="90"/>
    </row>
    <row r="721931" spans="68:68" customFormat="1">
      <c r="BP721931" s="90"/>
    </row>
    <row r="721932" spans="68:68" customFormat="1">
      <c r="BP721932" s="90"/>
    </row>
    <row r="721933" spans="68:68" customFormat="1">
      <c r="BP721933" s="90"/>
    </row>
    <row r="721934" spans="68:68" customFormat="1">
      <c r="BP721934" s="90"/>
    </row>
    <row r="721935" spans="68:68" customFormat="1">
      <c r="BP721935" s="90"/>
    </row>
    <row r="721936" spans="68:68" customFormat="1">
      <c r="BP721936" s="90"/>
    </row>
    <row r="721937" spans="68:68" customFormat="1">
      <c r="BP721937" s="90"/>
    </row>
    <row r="721938" spans="68:68" customFormat="1">
      <c r="BP721938" s="90"/>
    </row>
    <row r="721939" spans="68:68" customFormat="1">
      <c r="BP721939" s="90"/>
    </row>
    <row r="721940" spans="68:68" customFormat="1">
      <c r="BP721940" s="90"/>
    </row>
    <row r="721941" spans="68:68" customFormat="1">
      <c r="BP721941" s="90"/>
    </row>
    <row r="721942" spans="68:68" customFormat="1">
      <c r="BP721942" s="90"/>
    </row>
    <row r="721943" spans="68:68" customFormat="1">
      <c r="BP721943" s="90"/>
    </row>
    <row r="721944" spans="68:68" customFormat="1">
      <c r="BP721944" s="90"/>
    </row>
    <row r="721945" spans="68:68" customFormat="1">
      <c r="BP721945" s="90"/>
    </row>
    <row r="721946" spans="68:68" customFormat="1">
      <c r="BP721946" s="90"/>
    </row>
    <row r="721947" spans="68:68" customFormat="1">
      <c r="BP721947" s="90"/>
    </row>
    <row r="721948" spans="68:68" customFormat="1">
      <c r="BP721948" s="90"/>
    </row>
    <row r="721949" spans="68:68" customFormat="1">
      <c r="BP721949" s="90"/>
    </row>
    <row r="721950" spans="68:68" customFormat="1">
      <c r="BP721950" s="90"/>
    </row>
    <row r="721951" spans="68:68" customFormat="1">
      <c r="BP721951" s="90"/>
    </row>
    <row r="721952" spans="68:68" customFormat="1">
      <c r="BP721952" s="90"/>
    </row>
    <row r="721953" spans="68:68" customFormat="1">
      <c r="BP721953" s="90"/>
    </row>
    <row r="721954" spans="68:68" customFormat="1">
      <c r="BP721954" s="90"/>
    </row>
    <row r="721955" spans="68:68" customFormat="1">
      <c r="BP721955" s="90"/>
    </row>
    <row r="721956" spans="68:68" customFormat="1">
      <c r="BP721956" s="90"/>
    </row>
    <row r="721957" spans="68:68" customFormat="1">
      <c r="BP721957" s="90"/>
    </row>
    <row r="721958" spans="68:68" customFormat="1">
      <c r="BP721958" s="90"/>
    </row>
    <row r="721959" spans="68:68" customFormat="1">
      <c r="BP721959" s="90"/>
    </row>
    <row r="721960" spans="68:68" customFormat="1">
      <c r="BP721960" s="90"/>
    </row>
    <row r="721961" spans="68:68" customFormat="1">
      <c r="BP721961" s="90"/>
    </row>
    <row r="721962" spans="68:68" customFormat="1">
      <c r="BP721962" s="90"/>
    </row>
    <row r="721963" spans="68:68" customFormat="1">
      <c r="BP721963" s="90"/>
    </row>
    <row r="721964" spans="68:68" customFormat="1">
      <c r="BP721964" s="90"/>
    </row>
    <row r="721965" spans="68:68" customFormat="1">
      <c r="BP721965" s="90"/>
    </row>
    <row r="721966" spans="68:68" customFormat="1">
      <c r="BP721966" s="90"/>
    </row>
    <row r="721967" spans="68:68" customFormat="1">
      <c r="BP721967" s="90"/>
    </row>
    <row r="721968" spans="68:68" customFormat="1">
      <c r="BP721968" s="90"/>
    </row>
    <row r="721969" spans="68:68" customFormat="1">
      <c r="BP721969" s="90"/>
    </row>
    <row r="721970" spans="68:68" customFormat="1">
      <c r="BP721970" s="90"/>
    </row>
    <row r="721971" spans="68:68" customFormat="1">
      <c r="BP721971" s="90"/>
    </row>
    <row r="721972" spans="68:68" customFormat="1">
      <c r="BP721972" s="90"/>
    </row>
    <row r="721973" spans="68:68" customFormat="1">
      <c r="BP721973" s="90"/>
    </row>
    <row r="721974" spans="68:68" customFormat="1">
      <c r="BP721974" s="90"/>
    </row>
    <row r="721975" spans="68:68" customFormat="1">
      <c r="BP721975" s="90"/>
    </row>
    <row r="721976" spans="68:68" customFormat="1">
      <c r="BP721976" s="90"/>
    </row>
    <row r="721977" spans="68:68" customFormat="1">
      <c r="BP721977" s="90"/>
    </row>
    <row r="721978" spans="68:68" customFormat="1">
      <c r="BP721978" s="90"/>
    </row>
    <row r="721979" spans="68:68" customFormat="1">
      <c r="BP721979" s="90"/>
    </row>
    <row r="721980" spans="68:68" customFormat="1">
      <c r="BP721980" s="90"/>
    </row>
    <row r="721981" spans="68:68" customFormat="1">
      <c r="BP721981" s="90"/>
    </row>
    <row r="721982" spans="68:68" customFormat="1">
      <c r="BP721982" s="90"/>
    </row>
    <row r="721983" spans="68:68" customFormat="1">
      <c r="BP721983" s="90"/>
    </row>
    <row r="721984" spans="68:68" customFormat="1">
      <c r="BP721984" s="90"/>
    </row>
    <row r="721985" spans="68:68" customFormat="1">
      <c r="BP721985" s="90"/>
    </row>
    <row r="721986" spans="68:68" customFormat="1">
      <c r="BP721986" s="90"/>
    </row>
    <row r="721987" spans="68:68" customFormat="1">
      <c r="BP721987" s="90"/>
    </row>
    <row r="721988" spans="68:68" customFormat="1">
      <c r="BP721988" s="90"/>
    </row>
    <row r="721989" spans="68:68" customFormat="1">
      <c r="BP721989" s="90"/>
    </row>
    <row r="721990" spans="68:68" customFormat="1">
      <c r="BP721990" s="90"/>
    </row>
    <row r="721991" spans="68:68" customFormat="1">
      <c r="BP721991" s="90"/>
    </row>
    <row r="721992" spans="68:68" customFormat="1">
      <c r="BP721992" s="90"/>
    </row>
    <row r="721993" spans="68:68" customFormat="1">
      <c r="BP721993" s="90"/>
    </row>
    <row r="721994" spans="68:68" customFormat="1">
      <c r="BP721994" s="90"/>
    </row>
    <row r="721995" spans="68:68" customFormat="1">
      <c r="BP721995" s="90"/>
    </row>
    <row r="721996" spans="68:68" customFormat="1">
      <c r="BP721996" s="90"/>
    </row>
    <row r="721997" spans="68:68" customFormat="1">
      <c r="BP721997" s="90"/>
    </row>
    <row r="721998" spans="68:68" customFormat="1">
      <c r="BP721998" s="90"/>
    </row>
    <row r="721999" spans="68:68" customFormat="1">
      <c r="BP721999" s="90"/>
    </row>
    <row r="722000" spans="68:68" customFormat="1">
      <c r="BP722000" s="90"/>
    </row>
    <row r="722001" spans="68:68" customFormat="1">
      <c r="BP722001" s="90"/>
    </row>
    <row r="722002" spans="68:68" customFormat="1">
      <c r="BP722002" s="90"/>
    </row>
    <row r="722003" spans="68:68" customFormat="1">
      <c r="BP722003" s="90"/>
    </row>
    <row r="722004" spans="68:68" customFormat="1">
      <c r="BP722004" s="90"/>
    </row>
    <row r="722005" spans="68:68" customFormat="1">
      <c r="BP722005" s="90"/>
    </row>
    <row r="722006" spans="68:68" customFormat="1">
      <c r="BP722006" s="90"/>
    </row>
    <row r="722007" spans="68:68" customFormat="1">
      <c r="BP722007" s="90"/>
    </row>
    <row r="722008" spans="68:68" customFormat="1">
      <c r="BP722008" s="90"/>
    </row>
    <row r="722009" spans="68:68" customFormat="1">
      <c r="BP722009" s="90"/>
    </row>
    <row r="722010" spans="68:68" customFormat="1">
      <c r="BP722010" s="90"/>
    </row>
    <row r="722011" spans="68:68" customFormat="1">
      <c r="BP722011" s="90"/>
    </row>
    <row r="722012" spans="68:68" customFormat="1">
      <c r="BP722012" s="90"/>
    </row>
    <row r="722013" spans="68:68" customFormat="1">
      <c r="BP722013" s="90"/>
    </row>
    <row r="722014" spans="68:68" customFormat="1">
      <c r="BP722014" s="90"/>
    </row>
    <row r="722015" spans="68:68" customFormat="1">
      <c r="BP722015" s="90"/>
    </row>
    <row r="722016" spans="68:68" customFormat="1">
      <c r="BP722016" s="90"/>
    </row>
    <row r="722017" spans="68:68" customFormat="1">
      <c r="BP722017" s="90"/>
    </row>
    <row r="722018" spans="68:68" customFormat="1">
      <c r="BP722018" s="90"/>
    </row>
    <row r="722019" spans="68:68" customFormat="1">
      <c r="BP722019" s="90"/>
    </row>
    <row r="722020" spans="68:68" customFormat="1">
      <c r="BP722020" s="90"/>
    </row>
    <row r="722021" spans="68:68" customFormat="1">
      <c r="BP722021" s="90"/>
    </row>
    <row r="722022" spans="68:68" customFormat="1">
      <c r="BP722022" s="90"/>
    </row>
    <row r="722023" spans="68:68" customFormat="1">
      <c r="BP722023" s="90"/>
    </row>
    <row r="722024" spans="68:68" customFormat="1">
      <c r="BP722024" s="90"/>
    </row>
    <row r="722025" spans="68:68" customFormat="1">
      <c r="BP722025" s="90"/>
    </row>
    <row r="722026" spans="68:68" customFormat="1">
      <c r="BP722026" s="90"/>
    </row>
    <row r="722027" spans="68:68" customFormat="1">
      <c r="BP722027" s="90"/>
    </row>
    <row r="722028" spans="68:68" customFormat="1">
      <c r="BP722028" s="90"/>
    </row>
    <row r="722029" spans="68:68" customFormat="1">
      <c r="BP722029" s="90"/>
    </row>
    <row r="722030" spans="68:68" customFormat="1">
      <c r="BP722030" s="90"/>
    </row>
    <row r="722031" spans="68:68" customFormat="1">
      <c r="BP722031" s="90"/>
    </row>
    <row r="722032" spans="68:68" customFormat="1">
      <c r="BP722032" s="90"/>
    </row>
    <row r="722033" spans="68:68" customFormat="1">
      <c r="BP722033" s="90"/>
    </row>
    <row r="722034" spans="68:68" customFormat="1">
      <c r="BP722034" s="90"/>
    </row>
    <row r="722035" spans="68:68" customFormat="1">
      <c r="BP722035" s="90"/>
    </row>
    <row r="722036" spans="68:68" customFormat="1">
      <c r="BP722036" s="90"/>
    </row>
    <row r="722037" spans="68:68" customFormat="1">
      <c r="BP722037" s="90"/>
    </row>
    <row r="722038" spans="68:68" customFormat="1">
      <c r="BP722038" s="90"/>
    </row>
    <row r="722039" spans="68:68" customFormat="1">
      <c r="BP722039" s="90"/>
    </row>
    <row r="722040" spans="68:68" customFormat="1">
      <c r="BP722040" s="90"/>
    </row>
    <row r="722041" spans="68:68" customFormat="1">
      <c r="BP722041" s="90"/>
    </row>
    <row r="722042" spans="68:68" customFormat="1">
      <c r="BP722042" s="90"/>
    </row>
    <row r="722043" spans="68:68" customFormat="1">
      <c r="BP722043" s="90"/>
    </row>
    <row r="722044" spans="68:68" customFormat="1">
      <c r="BP722044" s="90"/>
    </row>
    <row r="722045" spans="68:68" customFormat="1">
      <c r="BP722045" s="90"/>
    </row>
    <row r="722046" spans="68:68" customFormat="1">
      <c r="BP722046" s="90"/>
    </row>
    <row r="722047" spans="68:68" customFormat="1">
      <c r="BP722047" s="90"/>
    </row>
    <row r="722048" spans="68:68" customFormat="1">
      <c r="BP722048" s="90"/>
    </row>
    <row r="722049" spans="68:68" customFormat="1">
      <c r="BP722049" s="90"/>
    </row>
    <row r="722050" spans="68:68" customFormat="1">
      <c r="BP722050" s="90"/>
    </row>
    <row r="722051" spans="68:68" customFormat="1">
      <c r="BP722051" s="90"/>
    </row>
    <row r="722052" spans="68:68" customFormat="1">
      <c r="BP722052" s="90"/>
    </row>
    <row r="722053" spans="68:68" customFormat="1">
      <c r="BP722053" s="90"/>
    </row>
    <row r="722054" spans="68:68" customFormat="1">
      <c r="BP722054" s="90"/>
    </row>
    <row r="722055" spans="68:68" customFormat="1">
      <c r="BP722055" s="90"/>
    </row>
    <row r="722056" spans="68:68" customFormat="1">
      <c r="BP722056" s="90"/>
    </row>
    <row r="722057" spans="68:68" customFormat="1">
      <c r="BP722057" s="90"/>
    </row>
    <row r="722058" spans="68:68" customFormat="1">
      <c r="BP722058" s="90"/>
    </row>
    <row r="722059" spans="68:68" customFormat="1">
      <c r="BP722059" s="90"/>
    </row>
    <row r="722060" spans="68:68" customFormat="1">
      <c r="BP722060" s="90"/>
    </row>
    <row r="722061" spans="68:68" customFormat="1">
      <c r="BP722061" s="90"/>
    </row>
    <row r="722062" spans="68:68" customFormat="1">
      <c r="BP722062" s="90"/>
    </row>
    <row r="722063" spans="68:68" customFormat="1">
      <c r="BP722063" s="90"/>
    </row>
    <row r="722064" spans="68:68" customFormat="1">
      <c r="BP722064" s="90"/>
    </row>
    <row r="722065" spans="68:68" customFormat="1">
      <c r="BP722065" s="90"/>
    </row>
    <row r="722066" spans="68:68" customFormat="1">
      <c r="BP722066" s="90"/>
    </row>
    <row r="722067" spans="68:68" customFormat="1">
      <c r="BP722067" s="90"/>
    </row>
    <row r="722068" spans="68:68" customFormat="1">
      <c r="BP722068" s="90"/>
    </row>
    <row r="722069" spans="68:68" customFormat="1">
      <c r="BP722069" s="90"/>
    </row>
    <row r="722070" spans="68:68" customFormat="1">
      <c r="BP722070" s="90"/>
    </row>
    <row r="722071" spans="68:68" customFormat="1">
      <c r="BP722071" s="90"/>
    </row>
    <row r="722072" spans="68:68" customFormat="1">
      <c r="BP722072" s="90"/>
    </row>
    <row r="722073" spans="68:68" customFormat="1">
      <c r="BP722073" s="90"/>
    </row>
    <row r="722074" spans="68:68" customFormat="1">
      <c r="BP722074" s="90"/>
    </row>
    <row r="722075" spans="68:68" customFormat="1">
      <c r="BP722075" s="90"/>
    </row>
    <row r="722076" spans="68:68" customFormat="1">
      <c r="BP722076" s="90"/>
    </row>
    <row r="722077" spans="68:68" customFormat="1">
      <c r="BP722077" s="90"/>
    </row>
    <row r="722078" spans="68:68" customFormat="1">
      <c r="BP722078" s="90"/>
    </row>
    <row r="722079" spans="68:68" customFormat="1">
      <c r="BP722079" s="90"/>
    </row>
    <row r="722080" spans="68:68" customFormat="1">
      <c r="BP722080" s="90"/>
    </row>
    <row r="722081" spans="68:68" customFormat="1">
      <c r="BP722081" s="90"/>
    </row>
    <row r="722082" spans="68:68" customFormat="1">
      <c r="BP722082" s="90"/>
    </row>
    <row r="722083" spans="68:68" customFormat="1">
      <c r="BP722083" s="90"/>
    </row>
    <row r="722084" spans="68:68" customFormat="1">
      <c r="BP722084" s="90"/>
    </row>
    <row r="722085" spans="68:68" customFormat="1">
      <c r="BP722085" s="90"/>
    </row>
    <row r="722086" spans="68:68" customFormat="1">
      <c r="BP722086" s="90"/>
    </row>
    <row r="722087" spans="68:68" customFormat="1">
      <c r="BP722087" s="90"/>
    </row>
    <row r="722088" spans="68:68" customFormat="1">
      <c r="BP722088" s="90"/>
    </row>
    <row r="722089" spans="68:68" customFormat="1">
      <c r="BP722089" s="90"/>
    </row>
    <row r="722090" spans="68:68" customFormat="1">
      <c r="BP722090" s="90"/>
    </row>
    <row r="722091" spans="68:68" customFormat="1">
      <c r="BP722091" s="90"/>
    </row>
    <row r="722092" spans="68:68" customFormat="1">
      <c r="BP722092" s="90"/>
    </row>
    <row r="722093" spans="68:68" customFormat="1">
      <c r="BP722093" s="90"/>
    </row>
    <row r="722094" spans="68:68" customFormat="1">
      <c r="BP722094" s="90"/>
    </row>
    <row r="722095" spans="68:68" customFormat="1">
      <c r="BP722095" s="90"/>
    </row>
    <row r="722096" spans="68:68" customFormat="1">
      <c r="BP722096" s="90"/>
    </row>
    <row r="722097" spans="68:68" customFormat="1">
      <c r="BP722097" s="90"/>
    </row>
    <row r="722098" spans="68:68" customFormat="1">
      <c r="BP722098" s="90"/>
    </row>
    <row r="722099" spans="68:68" customFormat="1">
      <c r="BP722099" s="90"/>
    </row>
    <row r="722100" spans="68:68" customFormat="1">
      <c r="BP722100" s="90"/>
    </row>
    <row r="722101" spans="68:68" customFormat="1">
      <c r="BP722101" s="90"/>
    </row>
    <row r="722102" spans="68:68" customFormat="1">
      <c r="BP722102" s="90"/>
    </row>
    <row r="722103" spans="68:68" customFormat="1">
      <c r="BP722103" s="90"/>
    </row>
    <row r="722104" spans="68:68" customFormat="1">
      <c r="BP722104" s="90"/>
    </row>
    <row r="722105" spans="68:68" customFormat="1">
      <c r="BP722105" s="90"/>
    </row>
    <row r="722106" spans="68:68" customFormat="1">
      <c r="BP722106" s="90"/>
    </row>
    <row r="722107" spans="68:68" customFormat="1">
      <c r="BP722107" s="90"/>
    </row>
    <row r="722108" spans="68:68" customFormat="1">
      <c r="BP722108" s="90"/>
    </row>
    <row r="722109" spans="68:68" customFormat="1">
      <c r="BP722109" s="90"/>
    </row>
    <row r="722110" spans="68:68" customFormat="1">
      <c r="BP722110" s="90"/>
    </row>
    <row r="722111" spans="68:68" customFormat="1">
      <c r="BP722111" s="90"/>
    </row>
    <row r="722112" spans="68:68" customFormat="1">
      <c r="BP722112" s="90"/>
    </row>
    <row r="722113" spans="68:68" customFormat="1">
      <c r="BP722113" s="90"/>
    </row>
    <row r="722114" spans="68:68" customFormat="1">
      <c r="BP722114" s="90"/>
    </row>
    <row r="722115" spans="68:68" customFormat="1">
      <c r="BP722115" s="90"/>
    </row>
    <row r="722116" spans="68:68" customFormat="1">
      <c r="BP722116" s="90"/>
    </row>
    <row r="722117" spans="68:68" customFormat="1">
      <c r="BP722117" s="90"/>
    </row>
    <row r="722118" spans="68:68" customFormat="1">
      <c r="BP722118" s="90"/>
    </row>
    <row r="722119" spans="68:68" customFormat="1">
      <c r="BP722119" s="90"/>
    </row>
    <row r="722120" spans="68:68" customFormat="1">
      <c r="BP722120" s="90"/>
    </row>
    <row r="722121" spans="68:68" customFormat="1">
      <c r="BP722121" s="90"/>
    </row>
    <row r="722122" spans="68:68" customFormat="1">
      <c r="BP722122" s="90"/>
    </row>
    <row r="722123" spans="68:68" customFormat="1">
      <c r="BP722123" s="90"/>
    </row>
    <row r="722124" spans="68:68" customFormat="1">
      <c r="BP722124" s="90"/>
    </row>
    <row r="722125" spans="68:68" customFormat="1">
      <c r="BP722125" s="90"/>
    </row>
    <row r="722126" spans="68:68" customFormat="1">
      <c r="BP722126" s="90"/>
    </row>
    <row r="722127" spans="68:68" customFormat="1">
      <c r="BP722127" s="90"/>
    </row>
    <row r="722128" spans="68:68" customFormat="1">
      <c r="BP722128" s="90"/>
    </row>
    <row r="722129" spans="68:68" customFormat="1">
      <c r="BP722129" s="90"/>
    </row>
    <row r="722130" spans="68:68" customFormat="1">
      <c r="BP722130" s="90"/>
    </row>
    <row r="722131" spans="68:68" customFormat="1">
      <c r="BP722131" s="90"/>
    </row>
    <row r="722132" spans="68:68" customFormat="1">
      <c r="BP722132" s="90"/>
    </row>
    <row r="722133" spans="68:68" customFormat="1">
      <c r="BP722133" s="90"/>
    </row>
    <row r="722134" spans="68:68" customFormat="1">
      <c r="BP722134" s="90"/>
    </row>
    <row r="722135" spans="68:68" customFormat="1">
      <c r="BP722135" s="90"/>
    </row>
    <row r="722136" spans="68:68" customFormat="1">
      <c r="BP722136" s="90"/>
    </row>
    <row r="722137" spans="68:68" customFormat="1">
      <c r="BP722137" s="90"/>
    </row>
    <row r="722138" spans="68:68" customFormat="1">
      <c r="BP722138" s="90"/>
    </row>
    <row r="722139" spans="68:68" customFormat="1">
      <c r="BP722139" s="90"/>
    </row>
    <row r="722140" spans="68:68" customFormat="1">
      <c r="BP722140" s="90"/>
    </row>
    <row r="722141" spans="68:68" customFormat="1">
      <c r="BP722141" s="90"/>
    </row>
    <row r="722142" spans="68:68" customFormat="1">
      <c r="BP722142" s="90"/>
    </row>
    <row r="722143" spans="68:68" customFormat="1">
      <c r="BP722143" s="90"/>
    </row>
    <row r="722144" spans="68:68" customFormat="1">
      <c r="BP722144" s="90"/>
    </row>
    <row r="722145" spans="68:68" customFormat="1">
      <c r="BP722145" s="90"/>
    </row>
    <row r="722146" spans="68:68" customFormat="1">
      <c r="BP722146" s="90"/>
    </row>
    <row r="722147" spans="68:68" customFormat="1">
      <c r="BP722147" s="90"/>
    </row>
    <row r="722148" spans="68:68" customFormat="1">
      <c r="BP722148" s="90"/>
    </row>
    <row r="722149" spans="68:68" customFormat="1">
      <c r="BP722149" s="90"/>
    </row>
    <row r="722150" spans="68:68" customFormat="1">
      <c r="BP722150" s="90"/>
    </row>
    <row r="722151" spans="68:68" customFormat="1">
      <c r="BP722151" s="90"/>
    </row>
    <row r="722152" spans="68:68" customFormat="1">
      <c r="BP722152" s="90"/>
    </row>
    <row r="722153" spans="68:68" customFormat="1">
      <c r="BP722153" s="90"/>
    </row>
    <row r="722154" spans="68:68" customFormat="1">
      <c r="BP722154" s="90"/>
    </row>
    <row r="722155" spans="68:68" customFormat="1">
      <c r="BP722155" s="90"/>
    </row>
    <row r="722156" spans="68:68" customFormat="1">
      <c r="BP722156" s="90"/>
    </row>
    <row r="722157" spans="68:68" customFormat="1">
      <c r="BP722157" s="90"/>
    </row>
    <row r="722158" spans="68:68" customFormat="1">
      <c r="BP722158" s="90"/>
    </row>
    <row r="722159" spans="68:68" customFormat="1">
      <c r="BP722159" s="90"/>
    </row>
    <row r="722160" spans="68:68" customFormat="1">
      <c r="BP722160" s="90"/>
    </row>
    <row r="722161" spans="68:68" customFormat="1">
      <c r="BP722161" s="90"/>
    </row>
    <row r="722162" spans="68:68" customFormat="1">
      <c r="BP722162" s="90"/>
    </row>
    <row r="722163" spans="68:68" customFormat="1">
      <c r="BP722163" s="90"/>
    </row>
    <row r="722164" spans="68:68" customFormat="1">
      <c r="BP722164" s="90"/>
    </row>
    <row r="722165" spans="68:68" customFormat="1">
      <c r="BP722165" s="90"/>
    </row>
    <row r="722166" spans="68:68" customFormat="1">
      <c r="BP722166" s="90"/>
    </row>
    <row r="722167" spans="68:68" customFormat="1">
      <c r="BP722167" s="90"/>
    </row>
    <row r="722168" spans="68:68" customFormat="1">
      <c r="BP722168" s="90"/>
    </row>
    <row r="722169" spans="68:68" customFormat="1">
      <c r="BP722169" s="90"/>
    </row>
    <row r="722170" spans="68:68" customFormat="1">
      <c r="BP722170" s="90"/>
    </row>
    <row r="722171" spans="68:68" customFormat="1">
      <c r="BP722171" s="90"/>
    </row>
    <row r="722172" spans="68:68" customFormat="1">
      <c r="BP722172" s="90"/>
    </row>
    <row r="722173" spans="68:68" customFormat="1">
      <c r="BP722173" s="90"/>
    </row>
    <row r="722174" spans="68:68" customFormat="1">
      <c r="BP722174" s="90"/>
    </row>
    <row r="722175" spans="68:68" customFormat="1">
      <c r="BP722175" s="90"/>
    </row>
    <row r="722176" spans="68:68" customFormat="1">
      <c r="BP722176" s="90"/>
    </row>
    <row r="722177" spans="68:68" customFormat="1">
      <c r="BP722177" s="90"/>
    </row>
    <row r="722178" spans="68:68" customFormat="1">
      <c r="BP722178" s="90"/>
    </row>
    <row r="722179" spans="68:68" customFormat="1">
      <c r="BP722179" s="90"/>
    </row>
    <row r="722180" spans="68:68" customFormat="1">
      <c r="BP722180" s="90"/>
    </row>
    <row r="722181" spans="68:68" customFormat="1">
      <c r="BP722181" s="90"/>
    </row>
    <row r="722182" spans="68:68" customFormat="1">
      <c r="BP722182" s="90"/>
    </row>
    <row r="722183" spans="68:68" customFormat="1">
      <c r="BP722183" s="90"/>
    </row>
    <row r="722184" spans="68:68" customFormat="1">
      <c r="BP722184" s="90"/>
    </row>
    <row r="722185" spans="68:68" customFormat="1">
      <c r="BP722185" s="90"/>
    </row>
    <row r="722186" spans="68:68" customFormat="1">
      <c r="BP722186" s="90"/>
    </row>
    <row r="722187" spans="68:68" customFormat="1">
      <c r="BP722187" s="90"/>
    </row>
    <row r="722188" spans="68:68" customFormat="1">
      <c r="BP722188" s="90"/>
    </row>
    <row r="722189" spans="68:68" customFormat="1">
      <c r="BP722189" s="90"/>
    </row>
    <row r="722190" spans="68:68" customFormat="1">
      <c r="BP722190" s="90"/>
    </row>
    <row r="722191" spans="68:68" customFormat="1">
      <c r="BP722191" s="90"/>
    </row>
    <row r="722192" spans="68:68" customFormat="1">
      <c r="BP722192" s="90"/>
    </row>
    <row r="722193" spans="68:68" customFormat="1">
      <c r="BP722193" s="90"/>
    </row>
    <row r="722194" spans="68:68" customFormat="1">
      <c r="BP722194" s="90"/>
    </row>
    <row r="722195" spans="68:68" customFormat="1">
      <c r="BP722195" s="90"/>
    </row>
    <row r="722196" spans="68:68" customFormat="1">
      <c r="BP722196" s="90"/>
    </row>
    <row r="722197" spans="68:68" customFormat="1">
      <c r="BP722197" s="90"/>
    </row>
    <row r="722198" spans="68:68" customFormat="1">
      <c r="BP722198" s="90"/>
    </row>
    <row r="722199" spans="68:68" customFormat="1">
      <c r="BP722199" s="90"/>
    </row>
    <row r="722200" spans="68:68" customFormat="1">
      <c r="BP722200" s="90"/>
    </row>
    <row r="722201" spans="68:68" customFormat="1">
      <c r="BP722201" s="90"/>
    </row>
    <row r="722202" spans="68:68" customFormat="1">
      <c r="BP722202" s="90"/>
    </row>
    <row r="722203" spans="68:68" customFormat="1">
      <c r="BP722203" s="90"/>
    </row>
    <row r="722204" spans="68:68" customFormat="1">
      <c r="BP722204" s="90"/>
    </row>
    <row r="722205" spans="68:68" customFormat="1">
      <c r="BP722205" s="90"/>
    </row>
    <row r="722206" spans="68:68" customFormat="1">
      <c r="BP722206" s="90"/>
    </row>
    <row r="722207" spans="68:68" customFormat="1">
      <c r="BP722207" s="90"/>
    </row>
    <row r="722208" spans="68:68" customFormat="1">
      <c r="BP722208" s="90"/>
    </row>
    <row r="722209" spans="68:68" customFormat="1">
      <c r="BP722209" s="90"/>
    </row>
    <row r="722210" spans="68:68" customFormat="1">
      <c r="BP722210" s="90"/>
    </row>
    <row r="722211" spans="68:68" customFormat="1">
      <c r="BP722211" s="90"/>
    </row>
    <row r="722212" spans="68:68" customFormat="1">
      <c r="BP722212" s="90"/>
    </row>
    <row r="722213" spans="68:68" customFormat="1">
      <c r="BP722213" s="90"/>
    </row>
    <row r="722214" spans="68:68" customFormat="1">
      <c r="BP722214" s="90"/>
    </row>
    <row r="722215" spans="68:68" customFormat="1">
      <c r="BP722215" s="90"/>
    </row>
    <row r="722216" spans="68:68" customFormat="1">
      <c r="BP722216" s="90"/>
    </row>
    <row r="722217" spans="68:68" customFormat="1">
      <c r="BP722217" s="90"/>
    </row>
    <row r="722218" spans="68:68" customFormat="1">
      <c r="BP722218" s="90"/>
    </row>
    <row r="722219" spans="68:68" customFormat="1">
      <c r="BP722219" s="90"/>
    </row>
    <row r="722220" spans="68:68" customFormat="1">
      <c r="BP722220" s="90"/>
    </row>
    <row r="722221" spans="68:68" customFormat="1">
      <c r="BP722221" s="90"/>
    </row>
    <row r="722222" spans="68:68" customFormat="1">
      <c r="BP722222" s="90"/>
    </row>
    <row r="722223" spans="68:68" customFormat="1">
      <c r="BP722223" s="90"/>
    </row>
    <row r="722224" spans="68:68" customFormat="1">
      <c r="BP722224" s="90"/>
    </row>
    <row r="722225" spans="68:68" customFormat="1">
      <c r="BP722225" s="90"/>
    </row>
    <row r="722226" spans="68:68" customFormat="1">
      <c r="BP722226" s="90"/>
    </row>
    <row r="722227" spans="68:68" customFormat="1">
      <c r="BP722227" s="90"/>
    </row>
    <row r="722228" spans="68:68" customFormat="1">
      <c r="BP722228" s="90"/>
    </row>
    <row r="722229" spans="68:68" customFormat="1">
      <c r="BP722229" s="90"/>
    </row>
    <row r="722230" spans="68:68" customFormat="1">
      <c r="BP722230" s="90"/>
    </row>
    <row r="722231" spans="68:68" customFormat="1">
      <c r="BP722231" s="90"/>
    </row>
    <row r="722232" spans="68:68" customFormat="1">
      <c r="BP722232" s="90"/>
    </row>
    <row r="722233" spans="68:68" customFormat="1">
      <c r="BP722233" s="90"/>
    </row>
    <row r="722234" spans="68:68" customFormat="1">
      <c r="BP722234" s="90"/>
    </row>
    <row r="722235" spans="68:68" customFormat="1">
      <c r="BP722235" s="90"/>
    </row>
    <row r="722236" spans="68:68" customFormat="1">
      <c r="BP722236" s="90"/>
    </row>
    <row r="722237" spans="68:68" customFormat="1">
      <c r="BP722237" s="90"/>
    </row>
    <row r="722238" spans="68:68" customFormat="1">
      <c r="BP722238" s="90"/>
    </row>
    <row r="722239" spans="68:68" customFormat="1">
      <c r="BP722239" s="90"/>
    </row>
    <row r="722240" spans="68:68" customFormat="1">
      <c r="BP722240" s="90"/>
    </row>
    <row r="722241" spans="68:68" customFormat="1">
      <c r="BP722241" s="90"/>
    </row>
    <row r="722242" spans="68:68" customFormat="1">
      <c r="BP722242" s="90"/>
    </row>
    <row r="722243" spans="68:68" customFormat="1">
      <c r="BP722243" s="90"/>
    </row>
    <row r="722244" spans="68:68" customFormat="1">
      <c r="BP722244" s="90"/>
    </row>
    <row r="722245" spans="68:68" customFormat="1">
      <c r="BP722245" s="90"/>
    </row>
    <row r="722246" spans="68:68" customFormat="1">
      <c r="BP722246" s="90"/>
    </row>
    <row r="722247" spans="68:68" customFormat="1">
      <c r="BP722247" s="90"/>
    </row>
    <row r="722248" spans="68:68" customFormat="1">
      <c r="BP722248" s="90"/>
    </row>
    <row r="722249" spans="68:68" customFormat="1">
      <c r="BP722249" s="90"/>
    </row>
    <row r="722250" spans="68:68" customFormat="1">
      <c r="BP722250" s="90"/>
    </row>
    <row r="722251" spans="68:68" customFormat="1">
      <c r="BP722251" s="90"/>
    </row>
    <row r="722252" spans="68:68" customFormat="1">
      <c r="BP722252" s="90"/>
    </row>
    <row r="722253" spans="68:68" customFormat="1">
      <c r="BP722253" s="90"/>
    </row>
    <row r="722254" spans="68:68" customFormat="1">
      <c r="BP722254" s="90"/>
    </row>
    <row r="722255" spans="68:68" customFormat="1">
      <c r="BP722255" s="90"/>
    </row>
    <row r="722256" spans="68:68" customFormat="1">
      <c r="BP722256" s="90"/>
    </row>
    <row r="722257" spans="68:68" customFormat="1">
      <c r="BP722257" s="90"/>
    </row>
    <row r="722258" spans="68:68" customFormat="1">
      <c r="BP722258" s="90"/>
    </row>
    <row r="722259" spans="68:68" customFormat="1">
      <c r="BP722259" s="90"/>
    </row>
    <row r="722260" spans="68:68" customFormat="1">
      <c r="BP722260" s="90"/>
    </row>
    <row r="722261" spans="68:68" customFormat="1">
      <c r="BP722261" s="90"/>
    </row>
    <row r="722262" spans="68:68" customFormat="1">
      <c r="BP722262" s="90"/>
    </row>
    <row r="722263" spans="68:68" customFormat="1">
      <c r="BP722263" s="90"/>
    </row>
    <row r="722264" spans="68:68" customFormat="1">
      <c r="BP722264" s="90"/>
    </row>
    <row r="722265" spans="68:68" customFormat="1">
      <c r="BP722265" s="90"/>
    </row>
    <row r="722266" spans="68:68" customFormat="1">
      <c r="BP722266" s="90"/>
    </row>
    <row r="722267" spans="68:68" customFormat="1">
      <c r="BP722267" s="90"/>
    </row>
    <row r="722268" spans="68:68" customFormat="1">
      <c r="BP722268" s="90"/>
    </row>
    <row r="722269" spans="68:68" customFormat="1">
      <c r="BP722269" s="90"/>
    </row>
    <row r="722270" spans="68:68" customFormat="1">
      <c r="BP722270" s="90"/>
    </row>
    <row r="722271" spans="68:68" customFormat="1">
      <c r="BP722271" s="90"/>
    </row>
    <row r="722272" spans="68:68" customFormat="1">
      <c r="BP722272" s="90"/>
    </row>
    <row r="722273" spans="68:68" customFormat="1">
      <c r="BP722273" s="90"/>
    </row>
    <row r="722274" spans="68:68" customFormat="1">
      <c r="BP722274" s="90"/>
    </row>
    <row r="722275" spans="68:68" customFormat="1">
      <c r="BP722275" s="90"/>
    </row>
    <row r="722276" spans="68:68" customFormat="1">
      <c r="BP722276" s="90"/>
    </row>
    <row r="722277" spans="68:68" customFormat="1">
      <c r="BP722277" s="90"/>
    </row>
    <row r="722278" spans="68:68" customFormat="1">
      <c r="BP722278" s="90"/>
    </row>
    <row r="722279" spans="68:68" customFormat="1">
      <c r="BP722279" s="90"/>
    </row>
    <row r="722280" spans="68:68" customFormat="1">
      <c r="BP722280" s="90"/>
    </row>
    <row r="722281" spans="68:68" customFormat="1">
      <c r="BP722281" s="90"/>
    </row>
    <row r="722282" spans="68:68" customFormat="1">
      <c r="BP722282" s="90"/>
    </row>
    <row r="722283" spans="68:68" customFormat="1">
      <c r="BP722283" s="90"/>
    </row>
    <row r="722284" spans="68:68" customFormat="1">
      <c r="BP722284" s="90"/>
    </row>
    <row r="722285" spans="68:68" customFormat="1">
      <c r="BP722285" s="90"/>
    </row>
    <row r="722286" spans="68:68" customFormat="1">
      <c r="BP722286" s="90"/>
    </row>
    <row r="722287" spans="68:68" customFormat="1">
      <c r="BP722287" s="90"/>
    </row>
    <row r="722288" spans="68:68" customFormat="1">
      <c r="BP722288" s="90"/>
    </row>
    <row r="722289" spans="68:68" customFormat="1">
      <c r="BP722289" s="90"/>
    </row>
    <row r="722290" spans="68:68" customFormat="1">
      <c r="BP722290" s="90"/>
    </row>
    <row r="722291" spans="68:68" customFormat="1">
      <c r="BP722291" s="90"/>
    </row>
    <row r="722292" spans="68:68" customFormat="1">
      <c r="BP722292" s="90"/>
    </row>
    <row r="722293" spans="68:68" customFormat="1">
      <c r="BP722293" s="90"/>
    </row>
    <row r="722294" spans="68:68" customFormat="1">
      <c r="BP722294" s="90"/>
    </row>
    <row r="722295" spans="68:68" customFormat="1">
      <c r="BP722295" s="90"/>
    </row>
    <row r="722296" spans="68:68" customFormat="1">
      <c r="BP722296" s="90"/>
    </row>
    <row r="722297" spans="68:68" customFormat="1">
      <c r="BP722297" s="90"/>
    </row>
    <row r="722298" spans="68:68" customFormat="1">
      <c r="BP722298" s="90"/>
    </row>
    <row r="722299" spans="68:68" customFormat="1">
      <c r="BP722299" s="90"/>
    </row>
    <row r="722300" spans="68:68" customFormat="1">
      <c r="BP722300" s="90"/>
    </row>
    <row r="722301" spans="68:68" customFormat="1">
      <c r="BP722301" s="90"/>
    </row>
    <row r="722302" spans="68:68" customFormat="1">
      <c r="BP722302" s="90"/>
    </row>
    <row r="722303" spans="68:68" customFormat="1">
      <c r="BP722303" s="90"/>
    </row>
    <row r="722304" spans="68:68" customFormat="1">
      <c r="BP722304" s="90"/>
    </row>
    <row r="722305" spans="68:68" customFormat="1">
      <c r="BP722305" s="90"/>
    </row>
    <row r="722306" spans="68:68" customFormat="1">
      <c r="BP722306" s="90"/>
    </row>
    <row r="722307" spans="68:68" customFormat="1">
      <c r="BP722307" s="90"/>
    </row>
    <row r="722308" spans="68:68" customFormat="1">
      <c r="BP722308" s="90"/>
    </row>
    <row r="722309" spans="68:68" customFormat="1">
      <c r="BP722309" s="90"/>
    </row>
    <row r="722310" spans="68:68" customFormat="1">
      <c r="BP722310" s="90"/>
    </row>
    <row r="722311" spans="68:68" customFormat="1">
      <c r="BP722311" s="90"/>
    </row>
    <row r="722312" spans="68:68" customFormat="1">
      <c r="BP722312" s="90"/>
    </row>
    <row r="722313" spans="68:68" customFormat="1">
      <c r="BP722313" s="90"/>
    </row>
    <row r="722314" spans="68:68" customFormat="1">
      <c r="BP722314" s="90"/>
    </row>
    <row r="722315" spans="68:68" customFormat="1">
      <c r="BP722315" s="90"/>
    </row>
    <row r="722316" spans="68:68" customFormat="1">
      <c r="BP722316" s="90"/>
    </row>
    <row r="722317" spans="68:68" customFormat="1">
      <c r="BP722317" s="90"/>
    </row>
    <row r="722318" spans="68:68" customFormat="1">
      <c r="BP722318" s="90"/>
    </row>
    <row r="722319" spans="68:68" customFormat="1">
      <c r="BP722319" s="90"/>
    </row>
    <row r="722320" spans="68:68" customFormat="1">
      <c r="BP722320" s="90"/>
    </row>
    <row r="722321" spans="68:68" customFormat="1">
      <c r="BP722321" s="90"/>
    </row>
    <row r="722322" spans="68:68" customFormat="1">
      <c r="BP722322" s="90"/>
    </row>
    <row r="722323" spans="68:68" customFormat="1">
      <c r="BP722323" s="90"/>
    </row>
    <row r="722324" spans="68:68" customFormat="1">
      <c r="BP722324" s="90"/>
    </row>
    <row r="722325" spans="68:68" customFormat="1">
      <c r="BP722325" s="90"/>
    </row>
    <row r="722326" spans="68:68" customFormat="1">
      <c r="BP722326" s="90"/>
    </row>
    <row r="722327" spans="68:68" customFormat="1">
      <c r="BP722327" s="90"/>
    </row>
    <row r="722328" spans="68:68" customFormat="1">
      <c r="BP722328" s="90"/>
    </row>
    <row r="722329" spans="68:68" customFormat="1">
      <c r="BP722329" s="90"/>
    </row>
    <row r="722330" spans="68:68" customFormat="1">
      <c r="BP722330" s="90"/>
    </row>
    <row r="722331" spans="68:68" customFormat="1">
      <c r="BP722331" s="90"/>
    </row>
    <row r="722332" spans="68:68" customFormat="1">
      <c r="BP722332" s="90"/>
    </row>
    <row r="722333" spans="68:68" customFormat="1">
      <c r="BP722333" s="90"/>
    </row>
    <row r="722334" spans="68:68" customFormat="1">
      <c r="BP722334" s="90"/>
    </row>
    <row r="722335" spans="68:68" customFormat="1">
      <c r="BP722335" s="90"/>
    </row>
    <row r="722336" spans="68:68" customFormat="1">
      <c r="BP722336" s="90"/>
    </row>
    <row r="722337" spans="68:68" customFormat="1">
      <c r="BP722337" s="90"/>
    </row>
    <row r="722338" spans="68:68" customFormat="1">
      <c r="BP722338" s="90"/>
    </row>
    <row r="722339" spans="68:68" customFormat="1">
      <c r="BP722339" s="90"/>
    </row>
    <row r="722340" spans="68:68" customFormat="1">
      <c r="BP722340" s="90"/>
    </row>
    <row r="722341" spans="68:68" customFormat="1">
      <c r="BP722341" s="90"/>
    </row>
    <row r="722342" spans="68:68" customFormat="1">
      <c r="BP722342" s="90"/>
    </row>
    <row r="722343" spans="68:68" customFormat="1">
      <c r="BP722343" s="90"/>
    </row>
    <row r="722344" spans="68:68" customFormat="1">
      <c r="BP722344" s="90"/>
    </row>
    <row r="722345" spans="68:68" customFormat="1">
      <c r="BP722345" s="90"/>
    </row>
    <row r="722346" spans="68:68" customFormat="1">
      <c r="BP722346" s="90"/>
    </row>
    <row r="722347" spans="68:68" customFormat="1">
      <c r="BP722347" s="90"/>
    </row>
    <row r="722348" spans="68:68" customFormat="1">
      <c r="BP722348" s="90"/>
    </row>
    <row r="722349" spans="68:68" customFormat="1">
      <c r="BP722349" s="90"/>
    </row>
    <row r="722350" spans="68:68" customFormat="1">
      <c r="BP722350" s="90"/>
    </row>
    <row r="722351" spans="68:68" customFormat="1">
      <c r="BP722351" s="90"/>
    </row>
    <row r="722352" spans="68:68" customFormat="1">
      <c r="BP722352" s="90"/>
    </row>
    <row r="722353" spans="68:68" customFormat="1">
      <c r="BP722353" s="90"/>
    </row>
    <row r="722354" spans="68:68" customFormat="1">
      <c r="BP722354" s="90"/>
    </row>
    <row r="722355" spans="68:68" customFormat="1">
      <c r="BP722355" s="90"/>
    </row>
    <row r="722356" spans="68:68" customFormat="1">
      <c r="BP722356" s="90"/>
    </row>
    <row r="722357" spans="68:68" customFormat="1">
      <c r="BP722357" s="90"/>
    </row>
    <row r="722358" spans="68:68" customFormat="1">
      <c r="BP722358" s="90"/>
    </row>
    <row r="722359" spans="68:68" customFormat="1">
      <c r="BP722359" s="90"/>
    </row>
    <row r="722360" spans="68:68" customFormat="1">
      <c r="BP722360" s="90"/>
    </row>
    <row r="722361" spans="68:68" customFormat="1">
      <c r="BP722361" s="90"/>
    </row>
    <row r="722362" spans="68:68" customFormat="1">
      <c r="BP722362" s="90"/>
    </row>
    <row r="722363" spans="68:68" customFormat="1">
      <c r="BP722363" s="90"/>
    </row>
    <row r="722364" spans="68:68" customFormat="1">
      <c r="BP722364" s="90"/>
    </row>
    <row r="722365" spans="68:68" customFormat="1">
      <c r="BP722365" s="90"/>
    </row>
    <row r="722366" spans="68:68" customFormat="1">
      <c r="BP722366" s="90"/>
    </row>
    <row r="722367" spans="68:68" customFormat="1">
      <c r="BP722367" s="90"/>
    </row>
    <row r="722368" spans="68:68" customFormat="1">
      <c r="BP722368" s="90"/>
    </row>
    <row r="722369" spans="68:68" customFormat="1">
      <c r="BP722369" s="90"/>
    </row>
    <row r="722370" spans="68:68" customFormat="1">
      <c r="BP722370" s="90"/>
    </row>
    <row r="722371" spans="68:68" customFormat="1">
      <c r="BP722371" s="90"/>
    </row>
    <row r="722372" spans="68:68" customFormat="1">
      <c r="BP722372" s="90"/>
    </row>
    <row r="722373" spans="68:68" customFormat="1">
      <c r="BP722373" s="90"/>
    </row>
    <row r="722374" spans="68:68" customFormat="1">
      <c r="BP722374" s="90"/>
    </row>
    <row r="722375" spans="68:68" customFormat="1">
      <c r="BP722375" s="90"/>
    </row>
    <row r="722376" spans="68:68" customFormat="1">
      <c r="BP722376" s="90"/>
    </row>
    <row r="722377" spans="68:68" customFormat="1">
      <c r="BP722377" s="90"/>
    </row>
    <row r="722378" spans="68:68" customFormat="1">
      <c r="BP722378" s="90"/>
    </row>
    <row r="722379" spans="68:68" customFormat="1">
      <c r="BP722379" s="90"/>
    </row>
    <row r="722380" spans="68:68" customFormat="1">
      <c r="BP722380" s="90"/>
    </row>
    <row r="722381" spans="68:68" customFormat="1">
      <c r="BP722381" s="90"/>
    </row>
    <row r="722382" spans="68:68" customFormat="1">
      <c r="BP722382" s="90"/>
    </row>
    <row r="722383" spans="68:68" customFormat="1">
      <c r="BP722383" s="90"/>
    </row>
    <row r="722384" spans="68:68" customFormat="1">
      <c r="BP722384" s="90"/>
    </row>
    <row r="722385" spans="68:68" customFormat="1">
      <c r="BP722385" s="90"/>
    </row>
    <row r="722386" spans="68:68" customFormat="1">
      <c r="BP722386" s="90"/>
    </row>
    <row r="722387" spans="68:68" customFormat="1">
      <c r="BP722387" s="90"/>
    </row>
    <row r="722388" spans="68:68" customFormat="1">
      <c r="BP722388" s="90"/>
    </row>
    <row r="722389" spans="68:68" customFormat="1">
      <c r="BP722389" s="90"/>
    </row>
    <row r="722390" spans="68:68" customFormat="1">
      <c r="BP722390" s="90"/>
    </row>
    <row r="722391" spans="68:68" customFormat="1">
      <c r="BP722391" s="90"/>
    </row>
    <row r="722392" spans="68:68" customFormat="1">
      <c r="BP722392" s="90"/>
    </row>
    <row r="722393" spans="68:68" customFormat="1">
      <c r="BP722393" s="90"/>
    </row>
    <row r="722394" spans="68:68" customFormat="1">
      <c r="BP722394" s="90"/>
    </row>
    <row r="722395" spans="68:68" customFormat="1">
      <c r="BP722395" s="90"/>
    </row>
    <row r="722396" spans="68:68" customFormat="1">
      <c r="BP722396" s="90"/>
    </row>
    <row r="722397" spans="68:68" customFormat="1">
      <c r="BP722397" s="90"/>
    </row>
    <row r="722398" spans="68:68" customFormat="1">
      <c r="BP722398" s="90"/>
    </row>
    <row r="722399" spans="68:68" customFormat="1">
      <c r="BP722399" s="90"/>
    </row>
    <row r="722400" spans="68:68" customFormat="1">
      <c r="BP722400" s="90"/>
    </row>
    <row r="722401" spans="68:68" customFormat="1">
      <c r="BP722401" s="90"/>
    </row>
    <row r="722402" spans="68:68" customFormat="1">
      <c r="BP722402" s="90"/>
    </row>
    <row r="722403" spans="68:68" customFormat="1">
      <c r="BP722403" s="90"/>
    </row>
    <row r="722404" spans="68:68" customFormat="1">
      <c r="BP722404" s="90"/>
    </row>
    <row r="722405" spans="68:68" customFormat="1">
      <c r="BP722405" s="90"/>
    </row>
    <row r="722406" spans="68:68" customFormat="1">
      <c r="BP722406" s="90"/>
    </row>
    <row r="722407" spans="68:68" customFormat="1">
      <c r="BP722407" s="90"/>
    </row>
    <row r="722408" spans="68:68" customFormat="1">
      <c r="BP722408" s="90"/>
    </row>
    <row r="722409" spans="68:68" customFormat="1">
      <c r="BP722409" s="90"/>
    </row>
    <row r="722410" spans="68:68" customFormat="1">
      <c r="BP722410" s="90"/>
    </row>
    <row r="722411" spans="68:68" customFormat="1">
      <c r="BP722411" s="90"/>
    </row>
    <row r="722412" spans="68:68" customFormat="1">
      <c r="BP722412" s="90"/>
    </row>
    <row r="722413" spans="68:68" customFormat="1">
      <c r="BP722413" s="90"/>
    </row>
    <row r="722414" spans="68:68" customFormat="1">
      <c r="BP722414" s="90"/>
    </row>
    <row r="722415" spans="68:68" customFormat="1">
      <c r="BP722415" s="90"/>
    </row>
    <row r="722416" spans="68:68" customFormat="1">
      <c r="BP722416" s="90"/>
    </row>
    <row r="722417" spans="68:68" customFormat="1">
      <c r="BP722417" s="90"/>
    </row>
    <row r="722418" spans="68:68" customFormat="1">
      <c r="BP722418" s="90"/>
    </row>
    <row r="722419" spans="68:68" customFormat="1">
      <c r="BP722419" s="90"/>
    </row>
    <row r="722420" spans="68:68" customFormat="1">
      <c r="BP722420" s="90"/>
    </row>
    <row r="722421" spans="68:68" customFormat="1">
      <c r="BP722421" s="90"/>
    </row>
    <row r="722422" spans="68:68" customFormat="1">
      <c r="BP722422" s="90"/>
    </row>
    <row r="722423" spans="68:68" customFormat="1">
      <c r="BP722423" s="90"/>
    </row>
    <row r="722424" spans="68:68" customFormat="1">
      <c r="BP722424" s="90"/>
    </row>
    <row r="722425" spans="68:68" customFormat="1">
      <c r="BP722425" s="90"/>
    </row>
    <row r="722426" spans="68:68" customFormat="1">
      <c r="BP722426" s="90"/>
    </row>
    <row r="722427" spans="68:68" customFormat="1">
      <c r="BP722427" s="90"/>
    </row>
    <row r="722428" spans="68:68" customFormat="1">
      <c r="BP722428" s="90"/>
    </row>
    <row r="722429" spans="68:68" customFormat="1">
      <c r="BP722429" s="90"/>
    </row>
    <row r="722430" spans="68:68" customFormat="1">
      <c r="BP722430" s="90"/>
    </row>
    <row r="722431" spans="68:68" customFormat="1">
      <c r="BP722431" s="90"/>
    </row>
    <row r="722432" spans="68:68" customFormat="1">
      <c r="BP722432" s="90"/>
    </row>
    <row r="722433" spans="68:68" customFormat="1">
      <c r="BP722433" s="90"/>
    </row>
    <row r="722434" spans="68:68" customFormat="1">
      <c r="BP722434" s="90"/>
    </row>
    <row r="722435" spans="68:68" customFormat="1">
      <c r="BP722435" s="90"/>
    </row>
    <row r="722436" spans="68:68" customFormat="1">
      <c r="BP722436" s="90"/>
    </row>
    <row r="722437" spans="68:68" customFormat="1">
      <c r="BP722437" s="90"/>
    </row>
    <row r="722438" spans="68:68" customFormat="1">
      <c r="BP722438" s="90"/>
    </row>
    <row r="722439" spans="68:68" customFormat="1">
      <c r="BP722439" s="90"/>
    </row>
    <row r="722440" spans="68:68" customFormat="1">
      <c r="BP722440" s="90"/>
    </row>
    <row r="722441" spans="68:68" customFormat="1">
      <c r="BP722441" s="90"/>
    </row>
    <row r="722442" spans="68:68" customFormat="1">
      <c r="BP722442" s="90"/>
    </row>
    <row r="722443" spans="68:68" customFormat="1">
      <c r="BP722443" s="90"/>
    </row>
    <row r="722444" spans="68:68" customFormat="1">
      <c r="BP722444" s="90"/>
    </row>
    <row r="722445" spans="68:68" customFormat="1">
      <c r="BP722445" s="90"/>
    </row>
    <row r="722446" spans="68:68" customFormat="1">
      <c r="BP722446" s="90"/>
    </row>
    <row r="722447" spans="68:68" customFormat="1">
      <c r="BP722447" s="90"/>
    </row>
    <row r="722448" spans="68:68" customFormat="1">
      <c r="BP722448" s="90"/>
    </row>
    <row r="722449" spans="68:68" customFormat="1">
      <c r="BP722449" s="90"/>
    </row>
    <row r="722450" spans="68:68" customFormat="1">
      <c r="BP722450" s="90"/>
    </row>
    <row r="722451" spans="68:68" customFormat="1">
      <c r="BP722451" s="90"/>
    </row>
    <row r="722452" spans="68:68" customFormat="1">
      <c r="BP722452" s="90"/>
    </row>
    <row r="722453" spans="68:68" customFormat="1">
      <c r="BP722453" s="90"/>
    </row>
    <row r="722454" spans="68:68" customFormat="1">
      <c r="BP722454" s="90"/>
    </row>
    <row r="722455" spans="68:68" customFormat="1">
      <c r="BP722455" s="90"/>
    </row>
    <row r="722456" spans="68:68" customFormat="1">
      <c r="BP722456" s="90"/>
    </row>
    <row r="722457" spans="68:68" customFormat="1">
      <c r="BP722457" s="90"/>
    </row>
    <row r="722458" spans="68:68" customFormat="1">
      <c r="BP722458" s="90"/>
    </row>
    <row r="722459" spans="68:68" customFormat="1">
      <c r="BP722459" s="90"/>
    </row>
    <row r="722460" spans="68:68" customFormat="1">
      <c r="BP722460" s="90"/>
    </row>
    <row r="722461" spans="68:68" customFormat="1">
      <c r="BP722461" s="90"/>
    </row>
    <row r="722462" spans="68:68" customFormat="1">
      <c r="BP722462" s="90"/>
    </row>
    <row r="722463" spans="68:68" customFormat="1">
      <c r="BP722463" s="90"/>
    </row>
    <row r="722464" spans="68:68" customFormat="1">
      <c r="BP722464" s="90"/>
    </row>
    <row r="722465" spans="68:68" customFormat="1">
      <c r="BP722465" s="90"/>
    </row>
    <row r="722466" spans="68:68" customFormat="1">
      <c r="BP722466" s="90"/>
    </row>
    <row r="722467" spans="68:68" customFormat="1">
      <c r="BP722467" s="90"/>
    </row>
    <row r="722468" spans="68:68" customFormat="1">
      <c r="BP722468" s="90"/>
    </row>
    <row r="722469" spans="68:68" customFormat="1">
      <c r="BP722469" s="90"/>
    </row>
    <row r="722470" spans="68:68" customFormat="1">
      <c r="BP722470" s="90"/>
    </row>
    <row r="722471" spans="68:68" customFormat="1">
      <c r="BP722471" s="90"/>
    </row>
    <row r="722472" spans="68:68" customFormat="1">
      <c r="BP722472" s="90"/>
    </row>
    <row r="722473" spans="68:68" customFormat="1">
      <c r="BP722473" s="90"/>
    </row>
    <row r="722474" spans="68:68" customFormat="1">
      <c r="BP722474" s="90"/>
    </row>
    <row r="722475" spans="68:68" customFormat="1">
      <c r="BP722475" s="90"/>
    </row>
    <row r="722476" spans="68:68" customFormat="1">
      <c r="BP722476" s="90"/>
    </row>
    <row r="722477" spans="68:68" customFormat="1">
      <c r="BP722477" s="90"/>
    </row>
    <row r="722478" spans="68:68" customFormat="1">
      <c r="BP722478" s="90"/>
    </row>
    <row r="722479" spans="68:68" customFormat="1">
      <c r="BP722479" s="90"/>
    </row>
    <row r="722480" spans="68:68" customFormat="1">
      <c r="BP722480" s="90"/>
    </row>
    <row r="722481" spans="68:68" customFormat="1">
      <c r="BP722481" s="90"/>
    </row>
    <row r="722482" spans="68:68" customFormat="1">
      <c r="BP722482" s="90"/>
    </row>
    <row r="722483" spans="68:68" customFormat="1">
      <c r="BP722483" s="90"/>
    </row>
    <row r="722484" spans="68:68" customFormat="1">
      <c r="BP722484" s="90"/>
    </row>
    <row r="722485" spans="68:68" customFormat="1">
      <c r="BP722485" s="90"/>
    </row>
    <row r="722486" spans="68:68" customFormat="1">
      <c r="BP722486" s="90"/>
    </row>
    <row r="722487" spans="68:68" customFormat="1">
      <c r="BP722487" s="90"/>
    </row>
    <row r="722488" spans="68:68" customFormat="1">
      <c r="BP722488" s="90"/>
    </row>
    <row r="722489" spans="68:68" customFormat="1">
      <c r="BP722489" s="90"/>
    </row>
    <row r="722490" spans="68:68" customFormat="1">
      <c r="BP722490" s="90"/>
    </row>
    <row r="722491" spans="68:68" customFormat="1">
      <c r="BP722491" s="90"/>
    </row>
    <row r="722492" spans="68:68" customFormat="1">
      <c r="BP722492" s="90"/>
    </row>
    <row r="722493" spans="68:68" customFormat="1">
      <c r="BP722493" s="90"/>
    </row>
    <row r="722494" spans="68:68" customFormat="1">
      <c r="BP722494" s="90"/>
    </row>
    <row r="722495" spans="68:68" customFormat="1">
      <c r="BP722495" s="90"/>
    </row>
    <row r="722496" spans="68:68" customFormat="1">
      <c r="BP722496" s="90"/>
    </row>
    <row r="722497" spans="68:68" customFormat="1">
      <c r="BP722497" s="90"/>
    </row>
    <row r="722498" spans="68:68" customFormat="1">
      <c r="BP722498" s="90"/>
    </row>
    <row r="722499" spans="68:68" customFormat="1">
      <c r="BP722499" s="90"/>
    </row>
    <row r="722500" spans="68:68" customFormat="1">
      <c r="BP722500" s="90"/>
    </row>
    <row r="722501" spans="68:68" customFormat="1">
      <c r="BP722501" s="90"/>
    </row>
    <row r="722502" spans="68:68" customFormat="1">
      <c r="BP722502" s="90"/>
    </row>
    <row r="722503" spans="68:68" customFormat="1">
      <c r="BP722503" s="90"/>
    </row>
    <row r="722504" spans="68:68" customFormat="1">
      <c r="BP722504" s="90"/>
    </row>
    <row r="722505" spans="68:68" customFormat="1">
      <c r="BP722505" s="90"/>
    </row>
    <row r="722506" spans="68:68" customFormat="1">
      <c r="BP722506" s="90"/>
    </row>
    <row r="722507" spans="68:68" customFormat="1">
      <c r="BP722507" s="90"/>
    </row>
    <row r="722508" spans="68:68" customFormat="1">
      <c r="BP722508" s="90"/>
    </row>
    <row r="722509" spans="68:68" customFormat="1">
      <c r="BP722509" s="90"/>
    </row>
    <row r="722510" spans="68:68" customFormat="1">
      <c r="BP722510" s="90"/>
    </row>
    <row r="722511" spans="68:68" customFormat="1">
      <c r="BP722511" s="90"/>
    </row>
    <row r="722512" spans="68:68" customFormat="1">
      <c r="BP722512" s="90"/>
    </row>
    <row r="722513" spans="68:68" customFormat="1">
      <c r="BP722513" s="90"/>
    </row>
    <row r="722514" spans="68:68" customFormat="1">
      <c r="BP722514" s="90"/>
    </row>
    <row r="722515" spans="68:68" customFormat="1">
      <c r="BP722515" s="90"/>
    </row>
    <row r="722516" spans="68:68" customFormat="1">
      <c r="BP722516" s="90"/>
    </row>
    <row r="722517" spans="68:68" customFormat="1">
      <c r="BP722517" s="90"/>
    </row>
    <row r="722518" spans="68:68" customFormat="1">
      <c r="BP722518" s="90"/>
    </row>
    <row r="722519" spans="68:68" customFormat="1">
      <c r="BP722519" s="90"/>
    </row>
    <row r="722520" spans="68:68" customFormat="1">
      <c r="BP722520" s="90"/>
    </row>
    <row r="722521" spans="68:68" customFormat="1">
      <c r="BP722521" s="90"/>
    </row>
    <row r="722522" spans="68:68" customFormat="1">
      <c r="BP722522" s="90"/>
    </row>
    <row r="722523" spans="68:68" customFormat="1">
      <c r="BP722523" s="90"/>
    </row>
    <row r="722524" spans="68:68" customFormat="1">
      <c r="BP722524" s="90"/>
    </row>
    <row r="722525" spans="68:68" customFormat="1">
      <c r="BP722525" s="90"/>
    </row>
    <row r="722526" spans="68:68" customFormat="1">
      <c r="BP722526" s="90"/>
    </row>
    <row r="722527" spans="68:68" customFormat="1">
      <c r="BP722527" s="90"/>
    </row>
    <row r="722528" spans="68:68" customFormat="1">
      <c r="BP722528" s="90"/>
    </row>
    <row r="722529" spans="68:68" customFormat="1">
      <c r="BP722529" s="90"/>
    </row>
    <row r="722530" spans="68:68" customFormat="1">
      <c r="BP722530" s="90"/>
    </row>
    <row r="722531" spans="68:68" customFormat="1">
      <c r="BP722531" s="90"/>
    </row>
    <row r="722532" spans="68:68" customFormat="1">
      <c r="BP722532" s="90"/>
    </row>
    <row r="722533" spans="68:68" customFormat="1">
      <c r="BP722533" s="90"/>
    </row>
    <row r="722534" spans="68:68" customFormat="1">
      <c r="BP722534" s="90"/>
    </row>
    <row r="722535" spans="68:68" customFormat="1">
      <c r="BP722535" s="90"/>
    </row>
    <row r="722536" spans="68:68" customFormat="1">
      <c r="BP722536" s="90"/>
    </row>
    <row r="722537" spans="68:68" customFormat="1">
      <c r="BP722537" s="90"/>
    </row>
    <row r="722538" spans="68:68" customFormat="1">
      <c r="BP722538" s="90"/>
    </row>
    <row r="722539" spans="68:68" customFormat="1">
      <c r="BP722539" s="90"/>
    </row>
    <row r="722540" spans="68:68" customFormat="1">
      <c r="BP722540" s="90"/>
    </row>
    <row r="722541" spans="68:68" customFormat="1">
      <c r="BP722541" s="90"/>
    </row>
    <row r="722542" spans="68:68" customFormat="1">
      <c r="BP722542" s="90"/>
    </row>
    <row r="722543" spans="68:68" customFormat="1">
      <c r="BP722543" s="90"/>
    </row>
    <row r="722544" spans="68:68" customFormat="1">
      <c r="BP722544" s="90"/>
    </row>
    <row r="722545" spans="68:68" customFormat="1">
      <c r="BP722545" s="90"/>
    </row>
    <row r="722546" spans="68:68" customFormat="1">
      <c r="BP722546" s="90"/>
    </row>
    <row r="722547" spans="68:68" customFormat="1">
      <c r="BP722547" s="90"/>
    </row>
    <row r="722548" spans="68:68" customFormat="1">
      <c r="BP722548" s="90"/>
    </row>
    <row r="722549" spans="68:68" customFormat="1">
      <c r="BP722549" s="90"/>
    </row>
    <row r="722550" spans="68:68" customFormat="1">
      <c r="BP722550" s="90"/>
    </row>
    <row r="722551" spans="68:68" customFormat="1">
      <c r="BP722551" s="90"/>
    </row>
    <row r="722552" spans="68:68" customFormat="1">
      <c r="BP722552" s="90"/>
    </row>
    <row r="722553" spans="68:68" customFormat="1">
      <c r="BP722553" s="90"/>
    </row>
    <row r="722554" spans="68:68" customFormat="1">
      <c r="BP722554" s="90"/>
    </row>
    <row r="722555" spans="68:68" customFormat="1">
      <c r="BP722555" s="90"/>
    </row>
    <row r="722556" spans="68:68" customFormat="1">
      <c r="BP722556" s="90"/>
    </row>
    <row r="722557" spans="68:68" customFormat="1">
      <c r="BP722557" s="90"/>
    </row>
    <row r="722558" spans="68:68" customFormat="1">
      <c r="BP722558" s="90"/>
    </row>
    <row r="722559" spans="68:68" customFormat="1">
      <c r="BP722559" s="90"/>
    </row>
    <row r="722560" spans="68:68" customFormat="1">
      <c r="BP722560" s="90"/>
    </row>
    <row r="722561" spans="68:68" customFormat="1">
      <c r="BP722561" s="90"/>
    </row>
    <row r="722562" spans="68:68" customFormat="1">
      <c r="BP722562" s="90"/>
    </row>
    <row r="722563" spans="68:68" customFormat="1">
      <c r="BP722563" s="90"/>
    </row>
    <row r="722564" spans="68:68" customFormat="1">
      <c r="BP722564" s="90"/>
    </row>
    <row r="722565" spans="68:68" customFormat="1">
      <c r="BP722565" s="90"/>
    </row>
    <row r="722566" spans="68:68" customFormat="1">
      <c r="BP722566" s="90"/>
    </row>
    <row r="722567" spans="68:68" customFormat="1">
      <c r="BP722567" s="90"/>
    </row>
    <row r="722568" spans="68:68" customFormat="1">
      <c r="BP722568" s="90"/>
    </row>
    <row r="722569" spans="68:68" customFormat="1">
      <c r="BP722569" s="90"/>
    </row>
    <row r="722570" spans="68:68" customFormat="1">
      <c r="BP722570" s="90"/>
    </row>
    <row r="722571" spans="68:68" customFormat="1">
      <c r="BP722571" s="90"/>
    </row>
    <row r="722572" spans="68:68" customFormat="1">
      <c r="BP722572" s="90"/>
    </row>
    <row r="722573" spans="68:68" customFormat="1">
      <c r="BP722573" s="90"/>
    </row>
    <row r="722574" spans="68:68" customFormat="1">
      <c r="BP722574" s="90"/>
    </row>
    <row r="722575" spans="68:68" customFormat="1">
      <c r="BP722575" s="90"/>
    </row>
    <row r="722576" spans="68:68" customFormat="1">
      <c r="BP722576" s="90"/>
    </row>
    <row r="722577" spans="68:68" customFormat="1">
      <c r="BP722577" s="90"/>
    </row>
    <row r="722578" spans="68:68" customFormat="1">
      <c r="BP722578" s="90"/>
    </row>
    <row r="722579" spans="68:68" customFormat="1">
      <c r="BP722579" s="90"/>
    </row>
    <row r="722580" spans="68:68" customFormat="1">
      <c r="BP722580" s="90"/>
    </row>
    <row r="722581" spans="68:68" customFormat="1">
      <c r="BP722581" s="90"/>
    </row>
    <row r="722582" spans="68:68" customFormat="1">
      <c r="BP722582" s="90"/>
    </row>
    <row r="722583" spans="68:68" customFormat="1">
      <c r="BP722583" s="90"/>
    </row>
    <row r="722584" spans="68:68" customFormat="1">
      <c r="BP722584" s="90"/>
    </row>
    <row r="722585" spans="68:68" customFormat="1">
      <c r="BP722585" s="90"/>
    </row>
    <row r="722586" spans="68:68" customFormat="1">
      <c r="BP722586" s="90"/>
    </row>
    <row r="722587" spans="68:68" customFormat="1">
      <c r="BP722587" s="90"/>
    </row>
    <row r="722588" spans="68:68" customFormat="1">
      <c r="BP722588" s="90"/>
    </row>
    <row r="722589" spans="68:68" customFormat="1">
      <c r="BP722589" s="90"/>
    </row>
    <row r="722590" spans="68:68" customFormat="1">
      <c r="BP722590" s="90"/>
    </row>
    <row r="722591" spans="68:68" customFormat="1">
      <c r="BP722591" s="90"/>
    </row>
    <row r="722592" spans="68:68" customFormat="1">
      <c r="BP722592" s="90"/>
    </row>
    <row r="722593" spans="68:68" customFormat="1">
      <c r="BP722593" s="90"/>
    </row>
    <row r="722594" spans="68:68" customFormat="1">
      <c r="BP722594" s="90"/>
    </row>
    <row r="722595" spans="68:68" customFormat="1">
      <c r="BP722595" s="90"/>
    </row>
    <row r="722596" spans="68:68" customFormat="1">
      <c r="BP722596" s="90"/>
    </row>
    <row r="722597" spans="68:68" customFormat="1">
      <c r="BP722597" s="90"/>
    </row>
    <row r="722598" spans="68:68" customFormat="1">
      <c r="BP722598" s="90"/>
    </row>
    <row r="722599" spans="68:68" customFormat="1">
      <c r="BP722599" s="90"/>
    </row>
    <row r="722600" spans="68:68" customFormat="1">
      <c r="BP722600" s="90"/>
    </row>
    <row r="722601" spans="68:68" customFormat="1">
      <c r="BP722601" s="90"/>
    </row>
    <row r="722602" spans="68:68" customFormat="1">
      <c r="BP722602" s="90"/>
    </row>
    <row r="722603" spans="68:68" customFormat="1">
      <c r="BP722603" s="90"/>
    </row>
    <row r="722604" spans="68:68" customFormat="1">
      <c r="BP722604" s="90"/>
    </row>
    <row r="722605" spans="68:68" customFormat="1">
      <c r="BP722605" s="90"/>
    </row>
    <row r="722606" spans="68:68" customFormat="1">
      <c r="BP722606" s="90"/>
    </row>
    <row r="722607" spans="68:68" customFormat="1">
      <c r="BP722607" s="90"/>
    </row>
    <row r="722608" spans="68:68" customFormat="1">
      <c r="BP722608" s="90"/>
    </row>
    <row r="722609" spans="68:68" customFormat="1">
      <c r="BP722609" s="90"/>
    </row>
    <row r="722610" spans="68:68" customFormat="1">
      <c r="BP722610" s="90"/>
    </row>
    <row r="722611" spans="68:68" customFormat="1">
      <c r="BP722611" s="90"/>
    </row>
    <row r="722612" spans="68:68" customFormat="1">
      <c r="BP722612" s="90"/>
    </row>
    <row r="722613" spans="68:68" customFormat="1">
      <c r="BP722613" s="90"/>
    </row>
    <row r="722614" spans="68:68" customFormat="1">
      <c r="BP722614" s="90"/>
    </row>
    <row r="722615" spans="68:68" customFormat="1">
      <c r="BP722615" s="90"/>
    </row>
    <row r="722616" spans="68:68" customFormat="1">
      <c r="BP722616" s="90"/>
    </row>
    <row r="722617" spans="68:68" customFormat="1">
      <c r="BP722617" s="90"/>
    </row>
    <row r="722618" spans="68:68" customFormat="1">
      <c r="BP722618" s="90"/>
    </row>
    <row r="722619" spans="68:68" customFormat="1">
      <c r="BP722619" s="90"/>
    </row>
    <row r="722620" spans="68:68" customFormat="1">
      <c r="BP722620" s="90"/>
    </row>
    <row r="722621" spans="68:68" customFormat="1">
      <c r="BP722621" s="90"/>
    </row>
    <row r="722622" spans="68:68" customFormat="1">
      <c r="BP722622" s="90"/>
    </row>
    <row r="722623" spans="68:68" customFormat="1">
      <c r="BP722623" s="90"/>
    </row>
    <row r="722624" spans="68:68" customFormat="1">
      <c r="BP722624" s="90"/>
    </row>
    <row r="722625" spans="68:68" customFormat="1">
      <c r="BP722625" s="90"/>
    </row>
    <row r="722626" spans="68:68" customFormat="1">
      <c r="BP722626" s="90"/>
    </row>
    <row r="722627" spans="68:68" customFormat="1">
      <c r="BP722627" s="90"/>
    </row>
    <row r="722628" spans="68:68" customFormat="1">
      <c r="BP722628" s="90"/>
    </row>
    <row r="722629" spans="68:68" customFormat="1">
      <c r="BP722629" s="90"/>
    </row>
    <row r="722630" spans="68:68" customFormat="1">
      <c r="BP722630" s="90"/>
    </row>
    <row r="722631" spans="68:68" customFormat="1">
      <c r="BP722631" s="90"/>
    </row>
    <row r="722632" spans="68:68" customFormat="1">
      <c r="BP722632" s="90"/>
    </row>
    <row r="722633" spans="68:68" customFormat="1">
      <c r="BP722633" s="90"/>
    </row>
    <row r="722634" spans="68:68" customFormat="1">
      <c r="BP722634" s="90"/>
    </row>
    <row r="722635" spans="68:68" customFormat="1">
      <c r="BP722635" s="90"/>
    </row>
    <row r="722636" spans="68:68" customFormat="1">
      <c r="BP722636" s="90"/>
    </row>
    <row r="722637" spans="68:68" customFormat="1">
      <c r="BP722637" s="90"/>
    </row>
    <row r="722638" spans="68:68" customFormat="1">
      <c r="BP722638" s="90"/>
    </row>
    <row r="722639" spans="68:68" customFormat="1">
      <c r="BP722639" s="90"/>
    </row>
    <row r="722640" spans="68:68" customFormat="1">
      <c r="BP722640" s="90"/>
    </row>
    <row r="722641" spans="68:68" customFormat="1">
      <c r="BP722641" s="90"/>
    </row>
    <row r="722642" spans="68:68" customFormat="1">
      <c r="BP722642" s="90"/>
    </row>
    <row r="722643" spans="68:68" customFormat="1">
      <c r="BP722643" s="90"/>
    </row>
    <row r="722644" spans="68:68" customFormat="1">
      <c r="BP722644" s="90"/>
    </row>
    <row r="722645" spans="68:68" customFormat="1">
      <c r="BP722645" s="90"/>
    </row>
    <row r="722646" spans="68:68" customFormat="1">
      <c r="BP722646" s="90"/>
    </row>
    <row r="722647" spans="68:68" customFormat="1">
      <c r="BP722647" s="90"/>
    </row>
    <row r="722648" spans="68:68" customFormat="1">
      <c r="BP722648" s="90"/>
    </row>
    <row r="722649" spans="68:68" customFormat="1">
      <c r="BP722649" s="90"/>
    </row>
    <row r="722650" spans="68:68" customFormat="1">
      <c r="BP722650" s="90"/>
    </row>
    <row r="722651" spans="68:68" customFormat="1">
      <c r="BP722651" s="90"/>
    </row>
    <row r="722652" spans="68:68" customFormat="1">
      <c r="BP722652" s="90"/>
    </row>
    <row r="722653" spans="68:68" customFormat="1">
      <c r="BP722653" s="90"/>
    </row>
    <row r="722654" spans="68:68" customFormat="1">
      <c r="BP722654" s="90"/>
    </row>
    <row r="722655" spans="68:68" customFormat="1">
      <c r="BP722655" s="90"/>
    </row>
    <row r="722656" spans="68:68" customFormat="1">
      <c r="BP722656" s="90"/>
    </row>
    <row r="722657" spans="68:68" customFormat="1">
      <c r="BP722657" s="90"/>
    </row>
    <row r="722658" spans="68:68" customFormat="1">
      <c r="BP722658" s="90"/>
    </row>
    <row r="722659" spans="68:68" customFormat="1">
      <c r="BP722659" s="90"/>
    </row>
    <row r="722660" spans="68:68" customFormat="1">
      <c r="BP722660" s="90"/>
    </row>
    <row r="722661" spans="68:68" customFormat="1">
      <c r="BP722661" s="90"/>
    </row>
    <row r="722662" spans="68:68" customFormat="1">
      <c r="BP722662" s="90"/>
    </row>
    <row r="722663" spans="68:68" customFormat="1">
      <c r="BP722663" s="90"/>
    </row>
    <row r="722664" spans="68:68" customFormat="1">
      <c r="BP722664" s="90"/>
    </row>
    <row r="722665" spans="68:68" customFormat="1">
      <c r="BP722665" s="90"/>
    </row>
    <row r="722666" spans="68:68" customFormat="1">
      <c r="BP722666" s="90"/>
    </row>
    <row r="722667" spans="68:68" customFormat="1">
      <c r="BP722667" s="90"/>
    </row>
    <row r="722668" spans="68:68" customFormat="1">
      <c r="BP722668" s="90"/>
    </row>
    <row r="722669" spans="68:68" customFormat="1">
      <c r="BP722669" s="90"/>
    </row>
    <row r="722670" spans="68:68" customFormat="1">
      <c r="BP722670" s="90"/>
    </row>
    <row r="722671" spans="68:68" customFormat="1">
      <c r="BP722671" s="90"/>
    </row>
    <row r="722672" spans="68:68" customFormat="1">
      <c r="BP722672" s="90"/>
    </row>
    <row r="722673" spans="68:68" customFormat="1">
      <c r="BP722673" s="90"/>
    </row>
    <row r="722674" spans="68:68" customFormat="1">
      <c r="BP722674" s="90"/>
    </row>
    <row r="722675" spans="68:68" customFormat="1">
      <c r="BP722675" s="90"/>
    </row>
    <row r="722676" spans="68:68" customFormat="1">
      <c r="BP722676" s="90"/>
    </row>
    <row r="722677" spans="68:68" customFormat="1">
      <c r="BP722677" s="90"/>
    </row>
    <row r="722678" spans="68:68" customFormat="1">
      <c r="BP722678" s="90"/>
    </row>
    <row r="722679" spans="68:68" customFormat="1">
      <c r="BP722679" s="90"/>
    </row>
    <row r="722680" spans="68:68" customFormat="1">
      <c r="BP722680" s="90"/>
    </row>
    <row r="722681" spans="68:68" customFormat="1">
      <c r="BP722681" s="90"/>
    </row>
    <row r="722682" spans="68:68" customFormat="1">
      <c r="BP722682" s="90"/>
    </row>
    <row r="722683" spans="68:68" customFormat="1">
      <c r="BP722683" s="90"/>
    </row>
    <row r="722684" spans="68:68" customFormat="1">
      <c r="BP722684" s="90"/>
    </row>
    <row r="722685" spans="68:68" customFormat="1">
      <c r="BP722685" s="90"/>
    </row>
    <row r="722686" spans="68:68" customFormat="1">
      <c r="BP722686" s="90"/>
    </row>
    <row r="722687" spans="68:68" customFormat="1">
      <c r="BP722687" s="90"/>
    </row>
    <row r="722688" spans="68:68" customFormat="1">
      <c r="BP722688" s="90"/>
    </row>
    <row r="722689" spans="68:68" customFormat="1">
      <c r="BP722689" s="90"/>
    </row>
    <row r="722690" spans="68:68" customFormat="1">
      <c r="BP722690" s="90"/>
    </row>
    <row r="722691" spans="68:68" customFormat="1">
      <c r="BP722691" s="90"/>
    </row>
    <row r="722692" spans="68:68" customFormat="1">
      <c r="BP722692" s="90"/>
    </row>
    <row r="722693" spans="68:68" customFormat="1">
      <c r="BP722693" s="90"/>
    </row>
    <row r="722694" spans="68:68" customFormat="1">
      <c r="BP722694" s="90"/>
    </row>
    <row r="722695" spans="68:68" customFormat="1">
      <c r="BP722695" s="90"/>
    </row>
    <row r="722696" spans="68:68" customFormat="1">
      <c r="BP722696" s="90"/>
    </row>
    <row r="722697" spans="68:68" customFormat="1">
      <c r="BP722697" s="90"/>
    </row>
    <row r="722698" spans="68:68" customFormat="1">
      <c r="BP722698" s="90"/>
    </row>
    <row r="722699" spans="68:68" customFormat="1">
      <c r="BP722699" s="90"/>
    </row>
    <row r="722700" spans="68:68" customFormat="1">
      <c r="BP722700" s="90"/>
    </row>
    <row r="722701" spans="68:68" customFormat="1">
      <c r="BP722701" s="90"/>
    </row>
    <row r="722702" spans="68:68" customFormat="1">
      <c r="BP722702" s="90"/>
    </row>
    <row r="722703" spans="68:68" customFormat="1">
      <c r="BP722703" s="90"/>
    </row>
    <row r="722704" spans="68:68" customFormat="1">
      <c r="BP722704" s="90"/>
    </row>
    <row r="722705" spans="68:68" customFormat="1">
      <c r="BP722705" s="90"/>
    </row>
    <row r="722706" spans="68:68" customFormat="1">
      <c r="BP722706" s="90"/>
    </row>
    <row r="722707" spans="68:68" customFormat="1">
      <c r="BP722707" s="90"/>
    </row>
    <row r="722708" spans="68:68" customFormat="1">
      <c r="BP722708" s="90"/>
    </row>
    <row r="722709" spans="68:68" customFormat="1">
      <c r="BP722709" s="90"/>
    </row>
    <row r="722710" spans="68:68" customFormat="1">
      <c r="BP722710" s="90"/>
    </row>
    <row r="722711" spans="68:68" customFormat="1">
      <c r="BP722711" s="90"/>
    </row>
    <row r="722712" spans="68:68" customFormat="1">
      <c r="BP722712" s="90"/>
    </row>
    <row r="722713" spans="68:68" customFormat="1">
      <c r="BP722713" s="90"/>
    </row>
    <row r="722714" spans="68:68" customFormat="1">
      <c r="BP722714" s="90"/>
    </row>
    <row r="722715" spans="68:68" customFormat="1">
      <c r="BP722715" s="90"/>
    </row>
    <row r="722716" spans="68:68" customFormat="1">
      <c r="BP722716" s="90"/>
    </row>
    <row r="722717" spans="68:68" customFormat="1">
      <c r="BP722717" s="90"/>
    </row>
    <row r="722718" spans="68:68" customFormat="1">
      <c r="BP722718" s="90"/>
    </row>
    <row r="722719" spans="68:68" customFormat="1">
      <c r="BP722719" s="90"/>
    </row>
    <row r="722720" spans="68:68" customFormat="1">
      <c r="BP722720" s="90"/>
    </row>
    <row r="722721" spans="68:68" customFormat="1">
      <c r="BP722721" s="90"/>
    </row>
    <row r="722722" spans="68:68" customFormat="1">
      <c r="BP722722" s="90"/>
    </row>
    <row r="722723" spans="68:68" customFormat="1">
      <c r="BP722723" s="90"/>
    </row>
    <row r="722724" spans="68:68" customFormat="1">
      <c r="BP722724" s="90"/>
    </row>
    <row r="722725" spans="68:68" customFormat="1">
      <c r="BP722725" s="90"/>
    </row>
    <row r="722726" spans="68:68" customFormat="1">
      <c r="BP722726" s="90"/>
    </row>
    <row r="722727" spans="68:68" customFormat="1">
      <c r="BP722727" s="90"/>
    </row>
    <row r="722728" spans="68:68" customFormat="1">
      <c r="BP722728" s="90"/>
    </row>
    <row r="722729" spans="68:68" customFormat="1">
      <c r="BP722729" s="90"/>
    </row>
    <row r="722730" spans="68:68" customFormat="1">
      <c r="BP722730" s="90"/>
    </row>
    <row r="722731" spans="68:68" customFormat="1">
      <c r="BP722731" s="90"/>
    </row>
    <row r="722732" spans="68:68" customFormat="1">
      <c r="BP722732" s="90"/>
    </row>
    <row r="722733" spans="68:68" customFormat="1">
      <c r="BP722733" s="90"/>
    </row>
    <row r="722734" spans="68:68" customFormat="1">
      <c r="BP722734" s="90"/>
    </row>
    <row r="722735" spans="68:68" customFormat="1">
      <c r="BP722735" s="90"/>
    </row>
    <row r="722736" spans="68:68" customFormat="1">
      <c r="BP722736" s="90"/>
    </row>
    <row r="722737" spans="68:68" customFormat="1">
      <c r="BP722737" s="90"/>
    </row>
    <row r="722738" spans="68:68" customFormat="1">
      <c r="BP722738" s="90"/>
    </row>
    <row r="722739" spans="68:68" customFormat="1">
      <c r="BP722739" s="90"/>
    </row>
    <row r="722740" spans="68:68" customFormat="1">
      <c r="BP722740" s="90"/>
    </row>
    <row r="722741" spans="68:68" customFormat="1">
      <c r="BP722741" s="90"/>
    </row>
    <row r="722742" spans="68:68" customFormat="1">
      <c r="BP722742" s="90"/>
    </row>
    <row r="722743" spans="68:68" customFormat="1">
      <c r="BP722743" s="90"/>
    </row>
    <row r="722744" spans="68:68" customFormat="1">
      <c r="BP722744" s="90"/>
    </row>
    <row r="722745" spans="68:68" customFormat="1">
      <c r="BP722745" s="90"/>
    </row>
    <row r="722746" spans="68:68" customFormat="1">
      <c r="BP722746" s="90"/>
    </row>
    <row r="722747" spans="68:68" customFormat="1">
      <c r="BP722747" s="90"/>
    </row>
    <row r="722748" spans="68:68" customFormat="1">
      <c r="BP722748" s="90"/>
    </row>
    <row r="722749" spans="68:68" customFormat="1">
      <c r="BP722749" s="90"/>
    </row>
    <row r="722750" spans="68:68" customFormat="1">
      <c r="BP722750" s="90"/>
    </row>
    <row r="722751" spans="68:68" customFormat="1">
      <c r="BP722751" s="90"/>
    </row>
    <row r="722752" spans="68:68" customFormat="1">
      <c r="BP722752" s="90"/>
    </row>
    <row r="722753" spans="68:68" customFormat="1">
      <c r="BP722753" s="90"/>
    </row>
    <row r="722754" spans="68:68" customFormat="1">
      <c r="BP722754" s="90"/>
    </row>
    <row r="722755" spans="68:68" customFormat="1">
      <c r="BP722755" s="90"/>
    </row>
    <row r="722756" spans="68:68" customFormat="1">
      <c r="BP722756" s="90"/>
    </row>
    <row r="722757" spans="68:68" customFormat="1">
      <c r="BP722757" s="90"/>
    </row>
    <row r="722758" spans="68:68" customFormat="1">
      <c r="BP722758" s="90"/>
    </row>
    <row r="722759" spans="68:68" customFormat="1">
      <c r="BP722759" s="90"/>
    </row>
    <row r="722760" spans="68:68" customFormat="1">
      <c r="BP722760" s="90"/>
    </row>
    <row r="722761" spans="68:68" customFormat="1">
      <c r="BP722761" s="90"/>
    </row>
    <row r="722762" spans="68:68" customFormat="1">
      <c r="BP722762" s="90"/>
    </row>
    <row r="722763" spans="68:68" customFormat="1">
      <c r="BP722763" s="90"/>
    </row>
    <row r="722764" spans="68:68" customFormat="1">
      <c r="BP722764" s="90"/>
    </row>
    <row r="722765" spans="68:68" customFormat="1">
      <c r="BP722765" s="90"/>
    </row>
    <row r="722766" spans="68:68" customFormat="1">
      <c r="BP722766" s="90"/>
    </row>
    <row r="722767" spans="68:68" customFormat="1">
      <c r="BP722767" s="90"/>
    </row>
    <row r="722768" spans="68:68" customFormat="1">
      <c r="BP722768" s="90"/>
    </row>
    <row r="722769" spans="68:68" customFormat="1">
      <c r="BP722769" s="90"/>
    </row>
    <row r="722770" spans="68:68" customFormat="1">
      <c r="BP722770" s="90"/>
    </row>
    <row r="722771" spans="68:68" customFormat="1">
      <c r="BP722771" s="90"/>
    </row>
    <row r="722772" spans="68:68" customFormat="1">
      <c r="BP722772" s="90"/>
    </row>
    <row r="722773" spans="68:68" customFormat="1">
      <c r="BP722773" s="90"/>
    </row>
    <row r="722774" spans="68:68" customFormat="1">
      <c r="BP722774" s="90"/>
    </row>
    <row r="722775" spans="68:68" customFormat="1">
      <c r="BP722775" s="90"/>
    </row>
    <row r="722776" spans="68:68" customFormat="1">
      <c r="BP722776" s="90"/>
    </row>
    <row r="722777" spans="68:68" customFormat="1">
      <c r="BP722777" s="90"/>
    </row>
    <row r="722778" spans="68:68" customFormat="1">
      <c r="BP722778" s="90"/>
    </row>
    <row r="722779" spans="68:68" customFormat="1">
      <c r="BP722779" s="90"/>
    </row>
    <row r="722780" spans="68:68" customFormat="1">
      <c r="BP722780" s="90"/>
    </row>
    <row r="722781" spans="68:68" customFormat="1">
      <c r="BP722781" s="90"/>
    </row>
    <row r="722782" spans="68:68" customFormat="1">
      <c r="BP722782" s="90"/>
    </row>
    <row r="722783" spans="68:68" customFormat="1">
      <c r="BP722783" s="90"/>
    </row>
    <row r="722784" spans="68:68" customFormat="1">
      <c r="BP722784" s="90"/>
    </row>
    <row r="722785" spans="68:68" customFormat="1">
      <c r="BP722785" s="90"/>
    </row>
    <row r="722786" spans="68:68" customFormat="1">
      <c r="BP722786" s="90"/>
    </row>
    <row r="722787" spans="68:68" customFormat="1">
      <c r="BP722787" s="90"/>
    </row>
    <row r="722788" spans="68:68" customFormat="1">
      <c r="BP722788" s="90"/>
    </row>
    <row r="722789" spans="68:68" customFormat="1">
      <c r="BP722789" s="90"/>
    </row>
    <row r="722790" spans="68:68" customFormat="1">
      <c r="BP722790" s="90"/>
    </row>
    <row r="722791" spans="68:68" customFormat="1">
      <c r="BP722791" s="90"/>
    </row>
    <row r="722792" spans="68:68" customFormat="1">
      <c r="BP722792" s="90"/>
    </row>
    <row r="722793" spans="68:68" customFormat="1">
      <c r="BP722793" s="90"/>
    </row>
    <row r="722794" spans="68:68" customFormat="1">
      <c r="BP722794" s="90"/>
    </row>
    <row r="722795" spans="68:68" customFormat="1">
      <c r="BP722795" s="90"/>
    </row>
    <row r="722796" spans="68:68" customFormat="1">
      <c r="BP722796" s="90"/>
    </row>
    <row r="722797" spans="68:68" customFormat="1">
      <c r="BP722797" s="90"/>
    </row>
    <row r="722798" spans="68:68" customFormat="1">
      <c r="BP722798" s="90"/>
    </row>
    <row r="722799" spans="68:68" customFormat="1">
      <c r="BP722799" s="90"/>
    </row>
    <row r="722800" spans="68:68" customFormat="1">
      <c r="BP722800" s="90"/>
    </row>
    <row r="722801" spans="68:68" customFormat="1">
      <c r="BP722801" s="90"/>
    </row>
    <row r="722802" spans="68:68" customFormat="1">
      <c r="BP722802" s="90"/>
    </row>
    <row r="722803" spans="68:68" customFormat="1">
      <c r="BP722803" s="90"/>
    </row>
    <row r="722804" spans="68:68" customFormat="1">
      <c r="BP722804" s="90"/>
    </row>
    <row r="722805" spans="68:68" customFormat="1">
      <c r="BP722805" s="90"/>
    </row>
    <row r="722806" spans="68:68" customFormat="1">
      <c r="BP722806" s="90"/>
    </row>
    <row r="722807" spans="68:68" customFormat="1">
      <c r="BP722807" s="90"/>
    </row>
    <row r="722808" spans="68:68" customFormat="1">
      <c r="BP722808" s="90"/>
    </row>
    <row r="722809" spans="68:68" customFormat="1">
      <c r="BP722809" s="90"/>
    </row>
    <row r="722810" spans="68:68" customFormat="1">
      <c r="BP722810" s="90"/>
    </row>
    <row r="722811" spans="68:68" customFormat="1">
      <c r="BP722811" s="90"/>
    </row>
    <row r="722812" spans="68:68" customFormat="1">
      <c r="BP722812" s="90"/>
    </row>
    <row r="722813" spans="68:68" customFormat="1">
      <c r="BP722813" s="90"/>
    </row>
    <row r="722814" spans="68:68" customFormat="1">
      <c r="BP722814" s="90"/>
    </row>
    <row r="722815" spans="68:68" customFormat="1">
      <c r="BP722815" s="90"/>
    </row>
    <row r="722816" spans="68:68" customFormat="1">
      <c r="BP722816" s="90"/>
    </row>
    <row r="722817" spans="68:68" customFormat="1">
      <c r="BP722817" s="90"/>
    </row>
    <row r="722818" spans="68:68" customFormat="1">
      <c r="BP722818" s="90"/>
    </row>
    <row r="722819" spans="68:68" customFormat="1">
      <c r="BP722819" s="90"/>
    </row>
    <row r="722820" spans="68:68" customFormat="1">
      <c r="BP722820" s="90"/>
    </row>
    <row r="722821" spans="68:68" customFormat="1">
      <c r="BP722821" s="90"/>
    </row>
    <row r="722822" spans="68:68" customFormat="1">
      <c r="BP722822" s="90"/>
    </row>
    <row r="722823" spans="68:68" customFormat="1">
      <c r="BP722823" s="90"/>
    </row>
    <row r="722824" spans="68:68" customFormat="1">
      <c r="BP722824" s="90"/>
    </row>
    <row r="722825" spans="68:68" customFormat="1">
      <c r="BP722825" s="90"/>
    </row>
    <row r="722826" spans="68:68" customFormat="1">
      <c r="BP722826" s="90"/>
    </row>
    <row r="722827" spans="68:68" customFormat="1">
      <c r="BP722827" s="90"/>
    </row>
    <row r="722828" spans="68:68" customFormat="1">
      <c r="BP722828" s="90"/>
    </row>
    <row r="722829" spans="68:68" customFormat="1">
      <c r="BP722829" s="90"/>
    </row>
    <row r="722830" spans="68:68" customFormat="1">
      <c r="BP722830" s="90"/>
    </row>
    <row r="722831" spans="68:68" customFormat="1">
      <c r="BP722831" s="90"/>
    </row>
    <row r="722832" spans="68:68" customFormat="1">
      <c r="BP722832" s="90"/>
    </row>
    <row r="722833" spans="68:68" customFormat="1">
      <c r="BP722833" s="90"/>
    </row>
    <row r="722834" spans="68:68" customFormat="1">
      <c r="BP722834" s="90"/>
    </row>
    <row r="722835" spans="68:68" customFormat="1">
      <c r="BP722835" s="90"/>
    </row>
    <row r="722836" spans="68:68" customFormat="1">
      <c r="BP722836" s="90"/>
    </row>
    <row r="722837" spans="68:68" customFormat="1">
      <c r="BP722837" s="90"/>
    </row>
    <row r="722838" spans="68:68" customFormat="1">
      <c r="BP722838" s="90"/>
    </row>
    <row r="722839" spans="68:68" customFormat="1">
      <c r="BP722839" s="90"/>
    </row>
    <row r="722840" spans="68:68" customFormat="1">
      <c r="BP722840" s="90"/>
    </row>
    <row r="722841" spans="68:68" customFormat="1">
      <c r="BP722841" s="90"/>
    </row>
    <row r="722842" spans="68:68" customFormat="1">
      <c r="BP722842" s="90"/>
    </row>
    <row r="722843" spans="68:68" customFormat="1">
      <c r="BP722843" s="90"/>
    </row>
    <row r="722844" spans="68:68" customFormat="1">
      <c r="BP722844" s="90"/>
    </row>
    <row r="722845" spans="68:68" customFormat="1">
      <c r="BP722845" s="90"/>
    </row>
    <row r="722846" spans="68:68" customFormat="1">
      <c r="BP722846" s="90"/>
    </row>
    <row r="722847" spans="68:68" customFormat="1">
      <c r="BP722847" s="90"/>
    </row>
    <row r="722848" spans="68:68" customFormat="1">
      <c r="BP722848" s="90"/>
    </row>
    <row r="722849" spans="68:68" customFormat="1">
      <c r="BP722849" s="90"/>
    </row>
    <row r="722850" spans="68:68" customFormat="1">
      <c r="BP722850" s="90"/>
    </row>
    <row r="722851" spans="68:68" customFormat="1">
      <c r="BP722851" s="90"/>
    </row>
    <row r="722852" spans="68:68" customFormat="1">
      <c r="BP722852" s="90"/>
    </row>
    <row r="722853" spans="68:68" customFormat="1">
      <c r="BP722853" s="90"/>
    </row>
    <row r="722854" spans="68:68" customFormat="1">
      <c r="BP722854" s="90"/>
    </row>
    <row r="722855" spans="68:68" customFormat="1">
      <c r="BP722855" s="90"/>
    </row>
    <row r="722856" spans="68:68" customFormat="1">
      <c r="BP722856" s="90"/>
    </row>
    <row r="722857" spans="68:68" customFormat="1">
      <c r="BP722857" s="90"/>
    </row>
    <row r="722858" spans="68:68" customFormat="1">
      <c r="BP722858" s="90"/>
    </row>
    <row r="722859" spans="68:68" customFormat="1">
      <c r="BP722859" s="90"/>
    </row>
    <row r="722860" spans="68:68" customFormat="1">
      <c r="BP722860" s="90"/>
    </row>
    <row r="722861" spans="68:68" customFormat="1">
      <c r="BP722861" s="90"/>
    </row>
    <row r="722862" spans="68:68" customFormat="1">
      <c r="BP722862" s="90"/>
    </row>
    <row r="722863" spans="68:68" customFormat="1">
      <c r="BP722863" s="90"/>
    </row>
    <row r="722864" spans="68:68" customFormat="1">
      <c r="BP722864" s="90"/>
    </row>
    <row r="722865" spans="68:68" customFormat="1">
      <c r="BP722865" s="90"/>
    </row>
    <row r="722866" spans="68:68" customFormat="1">
      <c r="BP722866" s="90"/>
    </row>
    <row r="722867" spans="68:68" customFormat="1">
      <c r="BP722867" s="90"/>
    </row>
    <row r="722868" spans="68:68" customFormat="1">
      <c r="BP722868" s="90"/>
    </row>
    <row r="722869" spans="68:68" customFormat="1">
      <c r="BP722869" s="90"/>
    </row>
    <row r="722870" spans="68:68" customFormat="1">
      <c r="BP722870" s="90"/>
    </row>
    <row r="722871" spans="68:68" customFormat="1">
      <c r="BP722871" s="90"/>
    </row>
    <row r="722872" spans="68:68" customFormat="1">
      <c r="BP722872" s="90"/>
    </row>
    <row r="722873" spans="68:68" customFormat="1">
      <c r="BP722873" s="90"/>
    </row>
    <row r="722874" spans="68:68" customFormat="1">
      <c r="BP722874" s="90"/>
    </row>
    <row r="722875" spans="68:68" customFormat="1">
      <c r="BP722875" s="90"/>
    </row>
    <row r="722876" spans="68:68" customFormat="1">
      <c r="BP722876" s="90"/>
    </row>
    <row r="722877" spans="68:68" customFormat="1">
      <c r="BP722877" s="90"/>
    </row>
    <row r="722878" spans="68:68" customFormat="1">
      <c r="BP722878" s="90"/>
    </row>
    <row r="722879" spans="68:68" customFormat="1">
      <c r="BP722879" s="90"/>
    </row>
    <row r="722880" spans="68:68" customFormat="1">
      <c r="BP722880" s="90"/>
    </row>
    <row r="722881" spans="68:68" customFormat="1">
      <c r="BP722881" s="90"/>
    </row>
    <row r="722882" spans="68:68" customFormat="1">
      <c r="BP722882" s="90"/>
    </row>
    <row r="722883" spans="68:68" customFormat="1">
      <c r="BP722883" s="90"/>
    </row>
    <row r="722884" spans="68:68" customFormat="1">
      <c r="BP722884" s="90"/>
    </row>
    <row r="722885" spans="68:68" customFormat="1">
      <c r="BP722885" s="90"/>
    </row>
    <row r="722886" spans="68:68" customFormat="1">
      <c r="BP722886" s="90"/>
    </row>
    <row r="722887" spans="68:68" customFormat="1">
      <c r="BP722887" s="90"/>
    </row>
    <row r="722888" spans="68:68" customFormat="1">
      <c r="BP722888" s="90"/>
    </row>
    <row r="722889" spans="68:68" customFormat="1">
      <c r="BP722889" s="90"/>
    </row>
    <row r="722890" spans="68:68" customFormat="1">
      <c r="BP722890" s="90"/>
    </row>
    <row r="722891" spans="68:68" customFormat="1">
      <c r="BP722891" s="90"/>
    </row>
    <row r="722892" spans="68:68" customFormat="1">
      <c r="BP722892" s="90"/>
    </row>
    <row r="722893" spans="68:68" customFormat="1">
      <c r="BP722893" s="90"/>
    </row>
    <row r="722894" spans="68:68" customFormat="1">
      <c r="BP722894" s="90"/>
    </row>
    <row r="722895" spans="68:68" customFormat="1">
      <c r="BP722895" s="90"/>
    </row>
    <row r="722896" spans="68:68" customFormat="1">
      <c r="BP722896" s="90"/>
    </row>
    <row r="722897" spans="68:68" customFormat="1">
      <c r="BP722897" s="90"/>
    </row>
    <row r="722898" spans="68:68" customFormat="1">
      <c r="BP722898" s="90"/>
    </row>
    <row r="722899" spans="68:68" customFormat="1">
      <c r="BP722899" s="90"/>
    </row>
    <row r="722900" spans="68:68" customFormat="1">
      <c r="BP722900" s="90"/>
    </row>
    <row r="722901" spans="68:68" customFormat="1">
      <c r="BP722901" s="90"/>
    </row>
    <row r="722902" spans="68:68" customFormat="1">
      <c r="BP722902" s="90"/>
    </row>
    <row r="722903" spans="68:68" customFormat="1">
      <c r="BP722903" s="90"/>
    </row>
    <row r="722904" spans="68:68" customFormat="1">
      <c r="BP722904" s="90"/>
    </row>
    <row r="722905" spans="68:68" customFormat="1">
      <c r="BP722905" s="90"/>
    </row>
    <row r="722906" spans="68:68" customFormat="1">
      <c r="BP722906" s="90"/>
    </row>
    <row r="722907" spans="68:68" customFormat="1">
      <c r="BP722907" s="90"/>
    </row>
    <row r="722908" spans="68:68" customFormat="1">
      <c r="BP722908" s="90"/>
    </row>
    <row r="722909" spans="68:68" customFormat="1">
      <c r="BP722909" s="90"/>
    </row>
    <row r="722910" spans="68:68" customFormat="1">
      <c r="BP722910" s="90"/>
    </row>
    <row r="722911" spans="68:68" customFormat="1">
      <c r="BP722911" s="90"/>
    </row>
    <row r="722912" spans="68:68" customFormat="1">
      <c r="BP722912" s="90"/>
    </row>
    <row r="722913" spans="68:68" customFormat="1">
      <c r="BP722913" s="90"/>
    </row>
    <row r="722914" spans="68:68" customFormat="1">
      <c r="BP722914" s="90"/>
    </row>
    <row r="722915" spans="68:68" customFormat="1">
      <c r="BP722915" s="90"/>
    </row>
    <row r="722916" spans="68:68" customFormat="1">
      <c r="BP722916" s="90"/>
    </row>
    <row r="722917" spans="68:68" customFormat="1">
      <c r="BP722917" s="90"/>
    </row>
    <row r="722918" spans="68:68" customFormat="1">
      <c r="BP722918" s="90"/>
    </row>
    <row r="722919" spans="68:68" customFormat="1">
      <c r="BP722919" s="90"/>
    </row>
    <row r="722920" spans="68:68" customFormat="1">
      <c r="BP722920" s="90"/>
    </row>
    <row r="722921" spans="68:68" customFormat="1">
      <c r="BP722921" s="90"/>
    </row>
    <row r="722922" spans="68:68" customFormat="1">
      <c r="BP722922" s="90"/>
    </row>
    <row r="722923" spans="68:68" customFormat="1">
      <c r="BP722923" s="90"/>
    </row>
    <row r="722924" spans="68:68" customFormat="1">
      <c r="BP722924" s="90"/>
    </row>
    <row r="722925" spans="68:68" customFormat="1">
      <c r="BP722925" s="90"/>
    </row>
    <row r="722926" spans="68:68" customFormat="1">
      <c r="BP722926" s="90"/>
    </row>
    <row r="722927" spans="68:68" customFormat="1">
      <c r="BP722927" s="90"/>
    </row>
    <row r="722928" spans="68:68" customFormat="1">
      <c r="BP722928" s="90"/>
    </row>
    <row r="722929" spans="68:68" customFormat="1">
      <c r="BP722929" s="90"/>
    </row>
    <row r="722930" spans="68:68" customFormat="1">
      <c r="BP722930" s="90"/>
    </row>
    <row r="722931" spans="68:68" customFormat="1">
      <c r="BP722931" s="90"/>
    </row>
    <row r="722932" spans="68:68" customFormat="1">
      <c r="BP722932" s="90"/>
    </row>
    <row r="722933" spans="68:68" customFormat="1">
      <c r="BP722933" s="90"/>
    </row>
    <row r="722934" spans="68:68" customFormat="1">
      <c r="BP722934" s="90"/>
    </row>
    <row r="722935" spans="68:68" customFormat="1">
      <c r="BP722935" s="90"/>
    </row>
    <row r="722936" spans="68:68" customFormat="1">
      <c r="BP722936" s="90"/>
    </row>
    <row r="722937" spans="68:68" customFormat="1">
      <c r="BP722937" s="90"/>
    </row>
    <row r="722938" spans="68:68" customFormat="1">
      <c r="BP722938" s="90"/>
    </row>
    <row r="722939" spans="68:68" customFormat="1">
      <c r="BP722939" s="90"/>
    </row>
    <row r="722940" spans="68:68" customFormat="1">
      <c r="BP722940" s="90"/>
    </row>
    <row r="722941" spans="68:68" customFormat="1">
      <c r="BP722941" s="90"/>
    </row>
    <row r="722942" spans="68:68" customFormat="1">
      <c r="BP722942" s="90"/>
    </row>
    <row r="722943" spans="68:68" customFormat="1">
      <c r="BP722943" s="90"/>
    </row>
    <row r="722944" spans="68:68" customFormat="1">
      <c r="BP722944" s="90"/>
    </row>
    <row r="722945" spans="68:68" customFormat="1">
      <c r="BP722945" s="90"/>
    </row>
    <row r="722946" spans="68:68" customFormat="1">
      <c r="BP722946" s="90"/>
    </row>
    <row r="722947" spans="68:68" customFormat="1">
      <c r="BP722947" s="90"/>
    </row>
    <row r="722948" spans="68:68" customFormat="1">
      <c r="BP722948" s="90"/>
    </row>
    <row r="722949" spans="68:68" customFormat="1">
      <c r="BP722949" s="90"/>
    </row>
    <row r="722950" spans="68:68" customFormat="1">
      <c r="BP722950" s="90"/>
    </row>
    <row r="722951" spans="68:68" customFormat="1">
      <c r="BP722951" s="90"/>
    </row>
    <row r="722952" spans="68:68" customFormat="1">
      <c r="BP722952" s="90"/>
    </row>
    <row r="722953" spans="68:68" customFormat="1">
      <c r="BP722953" s="90"/>
    </row>
    <row r="722954" spans="68:68" customFormat="1">
      <c r="BP722954" s="90"/>
    </row>
    <row r="722955" spans="68:68" customFormat="1">
      <c r="BP722955" s="90"/>
    </row>
    <row r="722956" spans="68:68" customFormat="1">
      <c r="BP722956" s="90"/>
    </row>
    <row r="722957" spans="68:68" customFormat="1">
      <c r="BP722957" s="90"/>
    </row>
    <row r="722958" spans="68:68" customFormat="1">
      <c r="BP722958" s="90"/>
    </row>
    <row r="722959" spans="68:68" customFormat="1">
      <c r="BP722959" s="90"/>
    </row>
    <row r="722960" spans="68:68" customFormat="1">
      <c r="BP722960" s="90"/>
    </row>
    <row r="722961" spans="68:68" customFormat="1">
      <c r="BP722961" s="90"/>
    </row>
    <row r="722962" spans="68:68" customFormat="1">
      <c r="BP722962" s="90"/>
    </row>
    <row r="722963" spans="68:68" customFormat="1">
      <c r="BP722963" s="90"/>
    </row>
    <row r="722964" spans="68:68" customFormat="1">
      <c r="BP722964" s="90"/>
    </row>
    <row r="722965" spans="68:68" customFormat="1">
      <c r="BP722965" s="90"/>
    </row>
    <row r="722966" spans="68:68" customFormat="1">
      <c r="BP722966" s="90"/>
    </row>
    <row r="722967" spans="68:68" customFormat="1">
      <c r="BP722967" s="90"/>
    </row>
    <row r="722968" spans="68:68" customFormat="1">
      <c r="BP722968" s="90"/>
    </row>
    <row r="722969" spans="68:68" customFormat="1">
      <c r="BP722969" s="90"/>
    </row>
    <row r="722970" spans="68:68" customFormat="1">
      <c r="BP722970" s="90"/>
    </row>
    <row r="722971" spans="68:68" customFormat="1">
      <c r="BP722971" s="90"/>
    </row>
    <row r="722972" spans="68:68" customFormat="1">
      <c r="BP722972" s="90"/>
    </row>
    <row r="722973" spans="68:68" customFormat="1">
      <c r="BP722973" s="90"/>
    </row>
    <row r="722974" spans="68:68" customFormat="1">
      <c r="BP722974" s="90"/>
    </row>
    <row r="722975" spans="68:68" customFormat="1">
      <c r="BP722975" s="90"/>
    </row>
    <row r="722976" spans="68:68" customFormat="1">
      <c r="BP722976" s="90"/>
    </row>
    <row r="722977" spans="68:68" customFormat="1">
      <c r="BP722977" s="90"/>
    </row>
    <row r="722978" spans="68:68" customFormat="1">
      <c r="BP722978" s="90"/>
    </row>
    <row r="722979" spans="68:68" customFormat="1">
      <c r="BP722979" s="90"/>
    </row>
    <row r="722980" spans="68:68" customFormat="1">
      <c r="BP722980" s="90"/>
    </row>
    <row r="722981" spans="68:68" customFormat="1">
      <c r="BP722981" s="90"/>
    </row>
    <row r="722982" spans="68:68" customFormat="1">
      <c r="BP722982" s="90"/>
    </row>
    <row r="722983" spans="68:68" customFormat="1">
      <c r="BP722983" s="90"/>
    </row>
    <row r="722984" spans="68:68" customFormat="1">
      <c r="BP722984" s="90"/>
    </row>
    <row r="722985" spans="68:68" customFormat="1">
      <c r="BP722985" s="90"/>
    </row>
    <row r="722986" spans="68:68" customFormat="1">
      <c r="BP722986" s="90"/>
    </row>
    <row r="722987" spans="68:68" customFormat="1">
      <c r="BP722987" s="90"/>
    </row>
    <row r="722988" spans="68:68" customFormat="1">
      <c r="BP722988" s="90"/>
    </row>
    <row r="722989" spans="68:68" customFormat="1">
      <c r="BP722989" s="90"/>
    </row>
    <row r="722990" spans="68:68" customFormat="1">
      <c r="BP722990" s="90"/>
    </row>
    <row r="722991" spans="68:68" customFormat="1">
      <c r="BP722991" s="90"/>
    </row>
    <row r="722992" spans="68:68" customFormat="1">
      <c r="BP722992" s="90"/>
    </row>
    <row r="722993" spans="68:68" customFormat="1">
      <c r="BP722993" s="90"/>
    </row>
    <row r="722994" spans="68:68" customFormat="1">
      <c r="BP722994" s="90"/>
    </row>
    <row r="722995" spans="68:68" customFormat="1">
      <c r="BP722995" s="90"/>
    </row>
    <row r="722996" spans="68:68" customFormat="1">
      <c r="BP722996" s="90"/>
    </row>
    <row r="722997" spans="68:68" customFormat="1">
      <c r="BP722997" s="90"/>
    </row>
    <row r="722998" spans="68:68" customFormat="1">
      <c r="BP722998" s="90"/>
    </row>
    <row r="722999" spans="68:68" customFormat="1">
      <c r="BP722999" s="90"/>
    </row>
    <row r="723000" spans="68:68" customFormat="1">
      <c r="BP723000" s="90"/>
    </row>
    <row r="723001" spans="68:68" customFormat="1">
      <c r="BP723001" s="90"/>
    </row>
    <row r="723002" spans="68:68" customFormat="1">
      <c r="BP723002" s="90"/>
    </row>
    <row r="723003" spans="68:68" customFormat="1">
      <c r="BP723003" s="90"/>
    </row>
    <row r="723004" spans="68:68" customFormat="1">
      <c r="BP723004" s="90"/>
    </row>
    <row r="723005" spans="68:68" customFormat="1">
      <c r="BP723005" s="90"/>
    </row>
    <row r="723006" spans="68:68" customFormat="1">
      <c r="BP723006" s="90"/>
    </row>
    <row r="723007" spans="68:68" customFormat="1">
      <c r="BP723007" s="90"/>
    </row>
    <row r="723008" spans="68:68" customFormat="1">
      <c r="BP723008" s="90"/>
    </row>
    <row r="723009" spans="68:68" customFormat="1">
      <c r="BP723009" s="90"/>
    </row>
    <row r="723010" spans="68:68" customFormat="1">
      <c r="BP723010" s="90"/>
    </row>
    <row r="723011" spans="68:68" customFormat="1">
      <c r="BP723011" s="90"/>
    </row>
    <row r="723012" spans="68:68" customFormat="1">
      <c r="BP723012" s="90"/>
    </row>
    <row r="723013" spans="68:68" customFormat="1">
      <c r="BP723013" s="90"/>
    </row>
    <row r="723014" spans="68:68" customFormat="1">
      <c r="BP723014" s="90"/>
    </row>
    <row r="723015" spans="68:68" customFormat="1">
      <c r="BP723015" s="90"/>
    </row>
    <row r="723016" spans="68:68" customFormat="1">
      <c r="BP723016" s="90"/>
    </row>
    <row r="723017" spans="68:68" customFormat="1">
      <c r="BP723017" s="90"/>
    </row>
    <row r="723018" spans="68:68" customFormat="1">
      <c r="BP723018" s="90"/>
    </row>
    <row r="723019" spans="68:68" customFormat="1">
      <c r="BP723019" s="90"/>
    </row>
    <row r="723020" spans="68:68" customFormat="1">
      <c r="BP723020" s="90"/>
    </row>
    <row r="723021" spans="68:68" customFormat="1">
      <c r="BP723021" s="90"/>
    </row>
    <row r="723022" spans="68:68" customFormat="1">
      <c r="BP723022" s="90"/>
    </row>
    <row r="723023" spans="68:68" customFormat="1">
      <c r="BP723023" s="90"/>
    </row>
    <row r="723024" spans="68:68" customFormat="1">
      <c r="BP723024" s="90"/>
    </row>
    <row r="723025" spans="68:68" customFormat="1">
      <c r="BP723025" s="90"/>
    </row>
    <row r="723026" spans="68:68" customFormat="1">
      <c r="BP723026" s="90"/>
    </row>
    <row r="723027" spans="68:68" customFormat="1">
      <c r="BP723027" s="90"/>
    </row>
    <row r="723028" spans="68:68" customFormat="1">
      <c r="BP723028" s="90"/>
    </row>
    <row r="723029" spans="68:68" customFormat="1">
      <c r="BP723029" s="90"/>
    </row>
    <row r="723030" spans="68:68" customFormat="1">
      <c r="BP723030" s="90"/>
    </row>
    <row r="723031" spans="68:68" customFormat="1">
      <c r="BP723031" s="90"/>
    </row>
    <row r="723032" spans="68:68" customFormat="1">
      <c r="BP723032" s="90"/>
    </row>
    <row r="723033" spans="68:68" customFormat="1">
      <c r="BP723033" s="90"/>
    </row>
    <row r="723034" spans="68:68" customFormat="1">
      <c r="BP723034" s="90"/>
    </row>
    <row r="723035" spans="68:68" customFormat="1">
      <c r="BP723035" s="90"/>
    </row>
    <row r="723036" spans="68:68" customFormat="1">
      <c r="BP723036" s="90"/>
    </row>
    <row r="723037" spans="68:68" customFormat="1">
      <c r="BP723037" s="90"/>
    </row>
    <row r="723038" spans="68:68" customFormat="1">
      <c r="BP723038" s="90"/>
    </row>
    <row r="723039" spans="68:68" customFormat="1">
      <c r="BP723039" s="90"/>
    </row>
    <row r="723040" spans="68:68" customFormat="1">
      <c r="BP723040" s="90"/>
    </row>
    <row r="723041" spans="68:68" customFormat="1">
      <c r="BP723041" s="90"/>
    </row>
    <row r="723042" spans="68:68" customFormat="1">
      <c r="BP723042" s="90"/>
    </row>
    <row r="723043" spans="68:68" customFormat="1">
      <c r="BP723043" s="90"/>
    </row>
    <row r="723044" spans="68:68" customFormat="1">
      <c r="BP723044" s="90"/>
    </row>
    <row r="723045" spans="68:68" customFormat="1">
      <c r="BP723045" s="90"/>
    </row>
    <row r="723046" spans="68:68" customFormat="1">
      <c r="BP723046" s="90"/>
    </row>
    <row r="723047" spans="68:68" customFormat="1">
      <c r="BP723047" s="90"/>
    </row>
    <row r="723048" spans="68:68" customFormat="1">
      <c r="BP723048" s="90"/>
    </row>
    <row r="723049" spans="68:68" customFormat="1">
      <c r="BP723049" s="90"/>
    </row>
    <row r="723050" spans="68:68" customFormat="1">
      <c r="BP723050" s="90"/>
    </row>
    <row r="723051" spans="68:68" customFormat="1">
      <c r="BP723051" s="90"/>
    </row>
    <row r="723052" spans="68:68" customFormat="1">
      <c r="BP723052" s="90"/>
    </row>
    <row r="723053" spans="68:68" customFormat="1">
      <c r="BP723053" s="90"/>
    </row>
    <row r="723054" spans="68:68" customFormat="1">
      <c r="BP723054" s="90"/>
    </row>
    <row r="723055" spans="68:68" customFormat="1">
      <c r="BP723055" s="90"/>
    </row>
    <row r="723056" spans="68:68" customFormat="1">
      <c r="BP723056" s="90"/>
    </row>
    <row r="723057" spans="68:68" customFormat="1">
      <c r="BP723057" s="90"/>
    </row>
    <row r="723058" spans="68:68" customFormat="1">
      <c r="BP723058" s="90"/>
    </row>
    <row r="723059" spans="68:68" customFormat="1">
      <c r="BP723059" s="90"/>
    </row>
    <row r="723060" spans="68:68" customFormat="1">
      <c r="BP723060" s="90"/>
    </row>
    <row r="723061" spans="68:68" customFormat="1">
      <c r="BP723061" s="90"/>
    </row>
    <row r="723062" spans="68:68" customFormat="1">
      <c r="BP723062" s="90"/>
    </row>
    <row r="723063" spans="68:68" customFormat="1">
      <c r="BP723063" s="90"/>
    </row>
    <row r="723064" spans="68:68" customFormat="1">
      <c r="BP723064" s="90"/>
    </row>
    <row r="723065" spans="68:68" customFormat="1">
      <c r="BP723065" s="90"/>
    </row>
    <row r="723066" spans="68:68" customFormat="1">
      <c r="BP723066" s="90"/>
    </row>
    <row r="723067" spans="68:68" customFormat="1">
      <c r="BP723067" s="90"/>
    </row>
    <row r="723068" spans="68:68" customFormat="1">
      <c r="BP723068" s="90"/>
    </row>
    <row r="723069" spans="68:68" customFormat="1">
      <c r="BP723069" s="90"/>
    </row>
    <row r="723070" spans="68:68" customFormat="1">
      <c r="BP723070" s="90"/>
    </row>
    <row r="723071" spans="68:68" customFormat="1">
      <c r="BP723071" s="90"/>
    </row>
    <row r="723072" spans="68:68" customFormat="1">
      <c r="BP723072" s="90"/>
    </row>
    <row r="723073" spans="68:68" customFormat="1">
      <c r="BP723073" s="90"/>
    </row>
    <row r="723074" spans="68:68" customFormat="1">
      <c r="BP723074" s="90"/>
    </row>
    <row r="723075" spans="68:68" customFormat="1">
      <c r="BP723075" s="90"/>
    </row>
    <row r="723076" spans="68:68" customFormat="1">
      <c r="BP723076" s="90"/>
    </row>
    <row r="723077" spans="68:68" customFormat="1">
      <c r="BP723077" s="90"/>
    </row>
    <row r="723078" spans="68:68" customFormat="1">
      <c r="BP723078" s="90"/>
    </row>
    <row r="723079" spans="68:68" customFormat="1">
      <c r="BP723079" s="90"/>
    </row>
    <row r="723080" spans="68:68" customFormat="1">
      <c r="BP723080" s="90"/>
    </row>
    <row r="723081" spans="68:68" customFormat="1">
      <c r="BP723081" s="90"/>
    </row>
    <row r="723082" spans="68:68" customFormat="1">
      <c r="BP723082" s="90"/>
    </row>
    <row r="723083" spans="68:68" customFormat="1">
      <c r="BP723083" s="90"/>
    </row>
    <row r="723084" spans="68:68" customFormat="1">
      <c r="BP723084" s="90"/>
    </row>
    <row r="723085" spans="68:68" customFormat="1">
      <c r="BP723085" s="90"/>
    </row>
    <row r="723086" spans="68:68" customFormat="1">
      <c r="BP723086" s="90"/>
    </row>
    <row r="723087" spans="68:68" customFormat="1">
      <c r="BP723087" s="90"/>
    </row>
    <row r="723088" spans="68:68" customFormat="1">
      <c r="BP723088" s="90"/>
    </row>
    <row r="723089" spans="68:68" customFormat="1">
      <c r="BP723089" s="90"/>
    </row>
    <row r="723090" spans="68:68" customFormat="1">
      <c r="BP723090" s="90"/>
    </row>
    <row r="723091" spans="68:68" customFormat="1">
      <c r="BP723091" s="90"/>
    </row>
    <row r="723092" spans="68:68" customFormat="1">
      <c r="BP723092" s="90"/>
    </row>
    <row r="723093" spans="68:68" customFormat="1">
      <c r="BP723093" s="90"/>
    </row>
    <row r="723094" spans="68:68" customFormat="1">
      <c r="BP723094" s="90"/>
    </row>
    <row r="723095" spans="68:68" customFormat="1">
      <c r="BP723095" s="90"/>
    </row>
    <row r="723096" spans="68:68" customFormat="1">
      <c r="BP723096" s="90"/>
    </row>
    <row r="723097" spans="68:68" customFormat="1">
      <c r="BP723097" s="90"/>
    </row>
    <row r="723098" spans="68:68" customFormat="1">
      <c r="BP723098" s="90"/>
    </row>
    <row r="723099" spans="68:68" customFormat="1">
      <c r="BP723099" s="90"/>
    </row>
    <row r="723100" spans="68:68" customFormat="1">
      <c r="BP723100" s="90"/>
    </row>
    <row r="723101" spans="68:68" customFormat="1">
      <c r="BP723101" s="90"/>
    </row>
    <row r="723102" spans="68:68" customFormat="1">
      <c r="BP723102" s="90"/>
    </row>
    <row r="723103" spans="68:68" customFormat="1">
      <c r="BP723103" s="90"/>
    </row>
    <row r="723104" spans="68:68" customFormat="1">
      <c r="BP723104" s="90"/>
    </row>
    <row r="723105" spans="68:68" customFormat="1">
      <c r="BP723105" s="90"/>
    </row>
    <row r="723106" spans="68:68" customFormat="1">
      <c r="BP723106" s="90"/>
    </row>
    <row r="723107" spans="68:68" customFormat="1">
      <c r="BP723107" s="90"/>
    </row>
    <row r="723108" spans="68:68" customFormat="1">
      <c r="BP723108" s="90"/>
    </row>
    <row r="723109" spans="68:68" customFormat="1">
      <c r="BP723109" s="90"/>
    </row>
    <row r="723110" spans="68:68" customFormat="1">
      <c r="BP723110" s="90"/>
    </row>
    <row r="723111" spans="68:68" customFormat="1">
      <c r="BP723111" s="90"/>
    </row>
    <row r="723112" spans="68:68" customFormat="1">
      <c r="BP723112" s="90"/>
    </row>
    <row r="723113" spans="68:68" customFormat="1">
      <c r="BP723113" s="90"/>
    </row>
    <row r="723114" spans="68:68" customFormat="1">
      <c r="BP723114" s="90"/>
    </row>
    <row r="723115" spans="68:68" customFormat="1">
      <c r="BP723115" s="90"/>
    </row>
    <row r="723116" spans="68:68" customFormat="1">
      <c r="BP723116" s="90"/>
    </row>
    <row r="723117" spans="68:68" customFormat="1">
      <c r="BP723117" s="90"/>
    </row>
    <row r="723118" spans="68:68" customFormat="1">
      <c r="BP723118" s="90"/>
    </row>
    <row r="723119" spans="68:68" customFormat="1">
      <c r="BP723119" s="90"/>
    </row>
    <row r="723120" spans="68:68" customFormat="1">
      <c r="BP723120" s="90"/>
    </row>
    <row r="723121" spans="68:68" customFormat="1">
      <c r="BP723121" s="90"/>
    </row>
    <row r="723122" spans="68:68" customFormat="1">
      <c r="BP723122" s="90"/>
    </row>
    <row r="723123" spans="68:68" customFormat="1">
      <c r="BP723123" s="90"/>
    </row>
    <row r="723124" spans="68:68" customFormat="1">
      <c r="BP723124" s="90"/>
    </row>
    <row r="723125" spans="68:68" customFormat="1">
      <c r="BP723125" s="90"/>
    </row>
    <row r="723126" spans="68:68" customFormat="1">
      <c r="BP723126" s="90"/>
    </row>
    <row r="723127" spans="68:68" customFormat="1">
      <c r="BP723127" s="90"/>
    </row>
    <row r="723128" spans="68:68" customFormat="1">
      <c r="BP723128" s="90"/>
    </row>
    <row r="723129" spans="68:68" customFormat="1">
      <c r="BP723129" s="90"/>
    </row>
    <row r="723130" spans="68:68" customFormat="1">
      <c r="BP723130" s="90"/>
    </row>
    <row r="723131" spans="68:68" customFormat="1">
      <c r="BP723131" s="90"/>
    </row>
    <row r="723132" spans="68:68" customFormat="1">
      <c r="BP723132" s="90"/>
    </row>
    <row r="723133" spans="68:68" customFormat="1">
      <c r="BP723133" s="90"/>
    </row>
    <row r="723134" spans="68:68" customFormat="1">
      <c r="BP723134" s="90"/>
    </row>
    <row r="723135" spans="68:68" customFormat="1">
      <c r="BP723135" s="90"/>
    </row>
    <row r="723136" spans="68:68" customFormat="1">
      <c r="BP723136" s="90"/>
    </row>
    <row r="723137" spans="68:68" customFormat="1">
      <c r="BP723137" s="90"/>
    </row>
    <row r="723138" spans="68:68" customFormat="1">
      <c r="BP723138" s="90"/>
    </row>
    <row r="723139" spans="68:68" customFormat="1">
      <c r="BP723139" s="90"/>
    </row>
    <row r="723140" spans="68:68" customFormat="1">
      <c r="BP723140" s="90"/>
    </row>
    <row r="723141" spans="68:68" customFormat="1">
      <c r="BP723141" s="90"/>
    </row>
    <row r="723142" spans="68:68" customFormat="1">
      <c r="BP723142" s="90"/>
    </row>
    <row r="723143" spans="68:68" customFormat="1">
      <c r="BP723143" s="90"/>
    </row>
    <row r="723144" spans="68:68" customFormat="1">
      <c r="BP723144" s="90"/>
    </row>
    <row r="723145" spans="68:68" customFormat="1">
      <c r="BP723145" s="90"/>
    </row>
    <row r="723146" spans="68:68" customFormat="1">
      <c r="BP723146" s="90"/>
    </row>
    <row r="723147" spans="68:68" customFormat="1">
      <c r="BP723147" s="90"/>
    </row>
    <row r="723148" spans="68:68" customFormat="1">
      <c r="BP723148" s="90"/>
    </row>
    <row r="723149" spans="68:68" customFormat="1">
      <c r="BP723149" s="90"/>
    </row>
    <row r="723150" spans="68:68" customFormat="1">
      <c r="BP723150" s="90"/>
    </row>
    <row r="723151" spans="68:68" customFormat="1">
      <c r="BP723151" s="90"/>
    </row>
    <row r="723152" spans="68:68" customFormat="1">
      <c r="BP723152" s="90"/>
    </row>
    <row r="723153" spans="68:68" customFormat="1">
      <c r="BP723153" s="90"/>
    </row>
    <row r="723154" spans="68:68" customFormat="1">
      <c r="BP723154" s="90"/>
    </row>
    <row r="723155" spans="68:68" customFormat="1">
      <c r="BP723155" s="90"/>
    </row>
    <row r="723156" spans="68:68" customFormat="1">
      <c r="BP723156" s="90"/>
    </row>
    <row r="723157" spans="68:68" customFormat="1">
      <c r="BP723157" s="90"/>
    </row>
    <row r="723158" spans="68:68" customFormat="1">
      <c r="BP723158" s="90"/>
    </row>
    <row r="723159" spans="68:68" customFormat="1">
      <c r="BP723159" s="90"/>
    </row>
    <row r="723160" spans="68:68" customFormat="1">
      <c r="BP723160" s="90"/>
    </row>
    <row r="723161" spans="68:68" customFormat="1">
      <c r="BP723161" s="90"/>
    </row>
    <row r="723162" spans="68:68" customFormat="1">
      <c r="BP723162" s="90"/>
    </row>
    <row r="723163" spans="68:68" customFormat="1">
      <c r="BP723163" s="90"/>
    </row>
    <row r="723164" spans="68:68" customFormat="1">
      <c r="BP723164" s="90"/>
    </row>
    <row r="723165" spans="68:68" customFormat="1">
      <c r="BP723165" s="90"/>
    </row>
    <row r="723166" spans="68:68" customFormat="1">
      <c r="BP723166" s="90"/>
    </row>
    <row r="723167" spans="68:68" customFormat="1">
      <c r="BP723167" s="90"/>
    </row>
    <row r="723168" spans="68:68" customFormat="1">
      <c r="BP723168" s="90"/>
    </row>
    <row r="723169" spans="68:68" customFormat="1">
      <c r="BP723169" s="90"/>
    </row>
    <row r="723170" spans="68:68" customFormat="1">
      <c r="BP723170" s="90"/>
    </row>
    <row r="723171" spans="68:68" customFormat="1">
      <c r="BP723171" s="90"/>
    </row>
    <row r="723172" spans="68:68" customFormat="1">
      <c r="BP723172" s="90"/>
    </row>
    <row r="723173" spans="68:68" customFormat="1">
      <c r="BP723173" s="90"/>
    </row>
    <row r="723174" spans="68:68" customFormat="1">
      <c r="BP723174" s="90"/>
    </row>
    <row r="723175" spans="68:68" customFormat="1">
      <c r="BP723175" s="90"/>
    </row>
    <row r="723176" spans="68:68" customFormat="1">
      <c r="BP723176" s="90"/>
    </row>
    <row r="723177" spans="68:68" customFormat="1">
      <c r="BP723177" s="90"/>
    </row>
    <row r="723178" spans="68:68" customFormat="1">
      <c r="BP723178" s="90"/>
    </row>
    <row r="723179" spans="68:68" customFormat="1">
      <c r="BP723179" s="90"/>
    </row>
    <row r="723180" spans="68:68" customFormat="1">
      <c r="BP723180" s="90"/>
    </row>
    <row r="723181" spans="68:68" customFormat="1">
      <c r="BP723181" s="90"/>
    </row>
    <row r="723182" spans="68:68" customFormat="1">
      <c r="BP723182" s="90"/>
    </row>
    <row r="723183" spans="68:68" customFormat="1">
      <c r="BP723183" s="90"/>
    </row>
    <row r="723184" spans="68:68" customFormat="1">
      <c r="BP723184" s="90"/>
    </row>
    <row r="723185" spans="68:68" customFormat="1">
      <c r="BP723185" s="90"/>
    </row>
    <row r="723186" spans="68:68" customFormat="1">
      <c r="BP723186" s="90"/>
    </row>
    <row r="723187" spans="68:68" customFormat="1">
      <c r="BP723187" s="90"/>
    </row>
    <row r="723188" spans="68:68" customFormat="1">
      <c r="BP723188" s="90"/>
    </row>
    <row r="723189" spans="68:68" customFormat="1">
      <c r="BP723189" s="90"/>
    </row>
    <row r="723190" spans="68:68" customFormat="1">
      <c r="BP723190" s="90"/>
    </row>
    <row r="723191" spans="68:68" customFormat="1">
      <c r="BP723191" s="90"/>
    </row>
    <row r="723192" spans="68:68" customFormat="1">
      <c r="BP723192" s="90"/>
    </row>
    <row r="723193" spans="68:68" customFormat="1">
      <c r="BP723193" s="90"/>
    </row>
    <row r="723194" spans="68:68" customFormat="1">
      <c r="BP723194" s="90"/>
    </row>
    <row r="723195" spans="68:68" customFormat="1">
      <c r="BP723195" s="90"/>
    </row>
    <row r="723196" spans="68:68" customFormat="1">
      <c r="BP723196" s="90"/>
    </row>
    <row r="723197" spans="68:68" customFormat="1">
      <c r="BP723197" s="90"/>
    </row>
    <row r="723198" spans="68:68" customFormat="1">
      <c r="BP723198" s="90"/>
    </row>
    <row r="723199" spans="68:68" customFormat="1">
      <c r="BP723199" s="90"/>
    </row>
    <row r="723200" spans="68:68" customFormat="1">
      <c r="BP723200" s="90"/>
    </row>
    <row r="723201" spans="68:68" customFormat="1">
      <c r="BP723201" s="90"/>
    </row>
    <row r="723202" spans="68:68" customFormat="1">
      <c r="BP723202" s="90"/>
    </row>
    <row r="723203" spans="68:68" customFormat="1">
      <c r="BP723203" s="90"/>
    </row>
    <row r="723204" spans="68:68" customFormat="1">
      <c r="BP723204" s="90"/>
    </row>
    <row r="723205" spans="68:68" customFormat="1">
      <c r="BP723205" s="90"/>
    </row>
    <row r="723206" spans="68:68" customFormat="1">
      <c r="BP723206" s="90"/>
    </row>
    <row r="723207" spans="68:68" customFormat="1">
      <c r="BP723207" s="90"/>
    </row>
    <row r="723208" spans="68:68" customFormat="1">
      <c r="BP723208" s="90"/>
    </row>
    <row r="723209" spans="68:68" customFormat="1">
      <c r="BP723209" s="90"/>
    </row>
    <row r="723210" spans="68:68" customFormat="1">
      <c r="BP723210" s="90"/>
    </row>
    <row r="723211" spans="68:68" customFormat="1">
      <c r="BP723211" s="90"/>
    </row>
    <row r="723212" spans="68:68" customFormat="1">
      <c r="BP723212" s="90"/>
    </row>
    <row r="723213" spans="68:68" customFormat="1">
      <c r="BP723213" s="90"/>
    </row>
    <row r="723214" spans="68:68" customFormat="1">
      <c r="BP723214" s="90"/>
    </row>
    <row r="723215" spans="68:68" customFormat="1">
      <c r="BP723215" s="90"/>
    </row>
    <row r="723216" spans="68:68" customFormat="1">
      <c r="BP723216" s="90"/>
    </row>
    <row r="723217" spans="68:68" customFormat="1">
      <c r="BP723217" s="90"/>
    </row>
    <row r="723218" spans="68:68" customFormat="1">
      <c r="BP723218" s="90"/>
    </row>
    <row r="723219" spans="68:68" customFormat="1">
      <c r="BP723219" s="90"/>
    </row>
    <row r="723220" spans="68:68" customFormat="1">
      <c r="BP723220" s="90"/>
    </row>
    <row r="723221" spans="68:68" customFormat="1">
      <c r="BP723221" s="90"/>
    </row>
    <row r="723222" spans="68:68" customFormat="1">
      <c r="BP723222" s="90"/>
    </row>
    <row r="723223" spans="68:68" customFormat="1">
      <c r="BP723223" s="90"/>
    </row>
    <row r="723224" spans="68:68" customFormat="1">
      <c r="BP723224" s="90"/>
    </row>
    <row r="723225" spans="68:68" customFormat="1">
      <c r="BP723225" s="90"/>
    </row>
    <row r="723226" spans="68:68" customFormat="1">
      <c r="BP723226" s="90"/>
    </row>
    <row r="723227" spans="68:68" customFormat="1">
      <c r="BP723227" s="90"/>
    </row>
    <row r="723228" spans="68:68" customFormat="1">
      <c r="BP723228" s="90"/>
    </row>
    <row r="723229" spans="68:68" customFormat="1">
      <c r="BP723229" s="90"/>
    </row>
    <row r="723230" spans="68:68" customFormat="1">
      <c r="BP723230" s="90"/>
    </row>
    <row r="723231" spans="68:68" customFormat="1">
      <c r="BP723231" s="90"/>
    </row>
    <row r="723232" spans="68:68" customFormat="1">
      <c r="BP723232" s="90"/>
    </row>
    <row r="723233" spans="68:68" customFormat="1">
      <c r="BP723233" s="90"/>
    </row>
    <row r="723234" spans="68:68" customFormat="1">
      <c r="BP723234" s="90"/>
    </row>
    <row r="723235" spans="68:68" customFormat="1">
      <c r="BP723235" s="90"/>
    </row>
    <row r="723236" spans="68:68" customFormat="1">
      <c r="BP723236" s="90"/>
    </row>
    <row r="723237" spans="68:68" customFormat="1">
      <c r="BP723237" s="90"/>
    </row>
    <row r="723238" spans="68:68" customFormat="1">
      <c r="BP723238" s="90"/>
    </row>
    <row r="723239" spans="68:68" customFormat="1">
      <c r="BP723239" s="90"/>
    </row>
    <row r="723240" spans="68:68" customFormat="1">
      <c r="BP723240" s="90"/>
    </row>
    <row r="723241" spans="68:68" customFormat="1">
      <c r="BP723241" s="90"/>
    </row>
    <row r="723242" spans="68:68" customFormat="1">
      <c r="BP723242" s="90"/>
    </row>
    <row r="723243" spans="68:68" customFormat="1">
      <c r="BP723243" s="90"/>
    </row>
    <row r="723244" spans="68:68" customFormat="1">
      <c r="BP723244" s="90"/>
    </row>
    <row r="723245" spans="68:68" customFormat="1">
      <c r="BP723245" s="90"/>
    </row>
    <row r="723246" spans="68:68" customFormat="1">
      <c r="BP723246" s="90"/>
    </row>
    <row r="723247" spans="68:68" customFormat="1">
      <c r="BP723247" s="90"/>
    </row>
    <row r="723248" spans="68:68" customFormat="1">
      <c r="BP723248" s="90"/>
    </row>
    <row r="723249" spans="68:68" customFormat="1">
      <c r="BP723249" s="90"/>
    </row>
    <row r="723250" spans="68:68" customFormat="1">
      <c r="BP723250" s="90"/>
    </row>
    <row r="723251" spans="68:68" customFormat="1">
      <c r="BP723251" s="90"/>
    </row>
    <row r="723252" spans="68:68" customFormat="1">
      <c r="BP723252" s="90"/>
    </row>
    <row r="723253" spans="68:68" customFormat="1">
      <c r="BP723253" s="90"/>
    </row>
    <row r="723254" spans="68:68" customFormat="1">
      <c r="BP723254" s="90"/>
    </row>
    <row r="723255" spans="68:68" customFormat="1">
      <c r="BP723255" s="90"/>
    </row>
    <row r="723256" spans="68:68" customFormat="1">
      <c r="BP723256" s="90"/>
    </row>
    <row r="723257" spans="68:68" customFormat="1">
      <c r="BP723257" s="90"/>
    </row>
    <row r="723258" spans="68:68" customFormat="1">
      <c r="BP723258" s="90"/>
    </row>
    <row r="723259" spans="68:68" customFormat="1">
      <c r="BP723259" s="90"/>
    </row>
    <row r="723260" spans="68:68" customFormat="1">
      <c r="BP723260" s="90"/>
    </row>
    <row r="723261" spans="68:68" customFormat="1">
      <c r="BP723261" s="90"/>
    </row>
    <row r="723262" spans="68:68" customFormat="1">
      <c r="BP723262" s="90"/>
    </row>
    <row r="723263" spans="68:68" customFormat="1">
      <c r="BP723263" s="90"/>
    </row>
    <row r="723264" spans="68:68" customFormat="1">
      <c r="BP723264" s="90"/>
    </row>
    <row r="723265" spans="68:68" customFormat="1">
      <c r="BP723265" s="90"/>
    </row>
    <row r="723266" spans="68:68" customFormat="1">
      <c r="BP723266" s="90"/>
    </row>
    <row r="723267" spans="68:68" customFormat="1">
      <c r="BP723267" s="90"/>
    </row>
    <row r="723268" spans="68:68" customFormat="1">
      <c r="BP723268" s="90"/>
    </row>
    <row r="723269" spans="68:68" customFormat="1">
      <c r="BP723269" s="90"/>
    </row>
    <row r="723270" spans="68:68" customFormat="1">
      <c r="BP723270" s="90"/>
    </row>
    <row r="723271" spans="68:68" customFormat="1">
      <c r="BP723271" s="90"/>
    </row>
    <row r="723272" spans="68:68" customFormat="1">
      <c r="BP723272" s="90"/>
    </row>
    <row r="723273" spans="68:68" customFormat="1">
      <c r="BP723273" s="90"/>
    </row>
    <row r="723274" spans="68:68" customFormat="1">
      <c r="BP723274" s="90"/>
    </row>
    <row r="723275" spans="68:68" customFormat="1">
      <c r="BP723275" s="90"/>
    </row>
    <row r="723276" spans="68:68" customFormat="1">
      <c r="BP723276" s="90"/>
    </row>
    <row r="723277" spans="68:68" customFormat="1">
      <c r="BP723277" s="90"/>
    </row>
    <row r="723278" spans="68:68" customFormat="1">
      <c r="BP723278" s="90"/>
    </row>
    <row r="723279" spans="68:68" customFormat="1">
      <c r="BP723279" s="90"/>
    </row>
    <row r="723280" spans="68:68" customFormat="1">
      <c r="BP723280" s="90"/>
    </row>
    <row r="723281" spans="68:68" customFormat="1">
      <c r="BP723281" s="90"/>
    </row>
    <row r="723282" spans="68:68" customFormat="1">
      <c r="BP723282" s="90"/>
    </row>
    <row r="723283" spans="68:68" customFormat="1">
      <c r="BP723283" s="90"/>
    </row>
    <row r="723284" spans="68:68" customFormat="1">
      <c r="BP723284" s="90"/>
    </row>
    <row r="723285" spans="68:68" customFormat="1">
      <c r="BP723285" s="90"/>
    </row>
    <row r="723286" spans="68:68" customFormat="1">
      <c r="BP723286" s="90"/>
    </row>
    <row r="723287" spans="68:68" customFormat="1">
      <c r="BP723287" s="90"/>
    </row>
    <row r="723288" spans="68:68" customFormat="1">
      <c r="BP723288" s="90"/>
    </row>
    <row r="723289" spans="68:68" customFormat="1">
      <c r="BP723289" s="90"/>
    </row>
    <row r="723290" spans="68:68" customFormat="1">
      <c r="BP723290" s="90"/>
    </row>
    <row r="723291" spans="68:68" customFormat="1">
      <c r="BP723291" s="90"/>
    </row>
    <row r="723292" spans="68:68" customFormat="1">
      <c r="BP723292" s="90"/>
    </row>
    <row r="723293" spans="68:68" customFormat="1">
      <c r="BP723293" s="90"/>
    </row>
    <row r="723294" spans="68:68" customFormat="1">
      <c r="BP723294" s="90"/>
    </row>
    <row r="723295" spans="68:68" customFormat="1">
      <c r="BP723295" s="90"/>
    </row>
    <row r="723296" spans="68:68" customFormat="1">
      <c r="BP723296" s="90"/>
    </row>
    <row r="723297" spans="68:68" customFormat="1">
      <c r="BP723297" s="90"/>
    </row>
    <row r="723298" spans="68:68" customFormat="1">
      <c r="BP723298" s="90"/>
    </row>
    <row r="723299" spans="68:68" customFormat="1">
      <c r="BP723299" s="90"/>
    </row>
    <row r="723300" spans="68:68" customFormat="1">
      <c r="BP723300" s="90"/>
    </row>
    <row r="723301" spans="68:68" customFormat="1">
      <c r="BP723301" s="90"/>
    </row>
    <row r="723302" spans="68:68" customFormat="1">
      <c r="BP723302" s="90"/>
    </row>
    <row r="723303" spans="68:68" customFormat="1">
      <c r="BP723303" s="90"/>
    </row>
    <row r="723304" spans="68:68" customFormat="1">
      <c r="BP723304" s="90"/>
    </row>
    <row r="723305" spans="68:68" customFormat="1">
      <c r="BP723305" s="90"/>
    </row>
    <row r="723306" spans="68:68" customFormat="1">
      <c r="BP723306" s="90"/>
    </row>
    <row r="723307" spans="68:68" customFormat="1">
      <c r="BP723307" s="90"/>
    </row>
    <row r="723308" spans="68:68" customFormat="1">
      <c r="BP723308" s="90"/>
    </row>
    <row r="723309" spans="68:68" customFormat="1">
      <c r="BP723309" s="90"/>
    </row>
    <row r="723310" spans="68:68" customFormat="1">
      <c r="BP723310" s="90"/>
    </row>
    <row r="723311" spans="68:68" customFormat="1">
      <c r="BP723311" s="90"/>
    </row>
    <row r="723312" spans="68:68" customFormat="1">
      <c r="BP723312" s="90"/>
    </row>
    <row r="723313" spans="68:68" customFormat="1">
      <c r="BP723313" s="90"/>
    </row>
    <row r="723314" spans="68:68" customFormat="1">
      <c r="BP723314" s="90"/>
    </row>
    <row r="723315" spans="68:68" customFormat="1">
      <c r="BP723315" s="90"/>
    </row>
    <row r="723316" spans="68:68" customFormat="1">
      <c r="BP723316" s="90"/>
    </row>
    <row r="723317" spans="68:68" customFormat="1">
      <c r="BP723317" s="90"/>
    </row>
    <row r="723318" spans="68:68" customFormat="1">
      <c r="BP723318" s="90"/>
    </row>
    <row r="723319" spans="68:68" customFormat="1">
      <c r="BP723319" s="90"/>
    </row>
    <row r="723320" spans="68:68" customFormat="1">
      <c r="BP723320" s="90"/>
    </row>
    <row r="723321" spans="68:68" customFormat="1">
      <c r="BP723321" s="90"/>
    </row>
    <row r="723322" spans="68:68" customFormat="1">
      <c r="BP723322" s="90"/>
    </row>
    <row r="723323" spans="68:68" customFormat="1">
      <c r="BP723323" s="90"/>
    </row>
    <row r="723324" spans="68:68" customFormat="1">
      <c r="BP723324" s="90"/>
    </row>
    <row r="723325" spans="68:68" customFormat="1">
      <c r="BP723325" s="90"/>
    </row>
    <row r="723326" spans="68:68" customFormat="1">
      <c r="BP723326" s="90"/>
    </row>
    <row r="723327" spans="68:68" customFormat="1">
      <c r="BP723327" s="90"/>
    </row>
    <row r="723328" spans="68:68" customFormat="1">
      <c r="BP723328" s="90"/>
    </row>
    <row r="723329" spans="68:68" customFormat="1">
      <c r="BP723329" s="90"/>
    </row>
    <row r="723330" spans="68:68" customFormat="1">
      <c r="BP723330" s="90"/>
    </row>
    <row r="723331" spans="68:68" customFormat="1">
      <c r="BP723331" s="90"/>
    </row>
    <row r="723332" spans="68:68" customFormat="1">
      <c r="BP723332" s="90"/>
    </row>
    <row r="723333" spans="68:68" customFormat="1">
      <c r="BP723333" s="90"/>
    </row>
    <row r="723334" spans="68:68" customFormat="1">
      <c r="BP723334" s="90"/>
    </row>
    <row r="723335" spans="68:68" customFormat="1">
      <c r="BP723335" s="90"/>
    </row>
    <row r="723336" spans="68:68" customFormat="1">
      <c r="BP723336" s="90"/>
    </row>
    <row r="723337" spans="68:68" customFormat="1">
      <c r="BP723337" s="90"/>
    </row>
    <row r="723338" spans="68:68" customFormat="1">
      <c r="BP723338" s="90"/>
    </row>
    <row r="723339" spans="68:68" customFormat="1">
      <c r="BP723339" s="90"/>
    </row>
    <row r="723340" spans="68:68" customFormat="1">
      <c r="BP723340" s="90"/>
    </row>
    <row r="723341" spans="68:68" customFormat="1">
      <c r="BP723341" s="90"/>
    </row>
    <row r="723342" spans="68:68" customFormat="1">
      <c r="BP723342" s="90"/>
    </row>
    <row r="723343" spans="68:68" customFormat="1">
      <c r="BP723343" s="90"/>
    </row>
    <row r="723344" spans="68:68" customFormat="1">
      <c r="BP723344" s="90"/>
    </row>
    <row r="723345" spans="68:68" customFormat="1">
      <c r="BP723345" s="90"/>
    </row>
    <row r="723346" spans="68:68" customFormat="1">
      <c r="BP723346" s="90"/>
    </row>
    <row r="723347" spans="68:68" customFormat="1">
      <c r="BP723347" s="90"/>
    </row>
    <row r="723348" spans="68:68" customFormat="1">
      <c r="BP723348" s="90"/>
    </row>
    <row r="723349" spans="68:68" customFormat="1">
      <c r="BP723349" s="90"/>
    </row>
    <row r="723350" spans="68:68" customFormat="1">
      <c r="BP723350" s="90"/>
    </row>
    <row r="723351" spans="68:68" customFormat="1">
      <c r="BP723351" s="90"/>
    </row>
    <row r="723352" spans="68:68" customFormat="1">
      <c r="BP723352" s="90"/>
    </row>
    <row r="723353" spans="68:68" customFormat="1">
      <c r="BP723353" s="90"/>
    </row>
    <row r="723354" spans="68:68" customFormat="1">
      <c r="BP723354" s="90"/>
    </row>
    <row r="723355" spans="68:68" customFormat="1">
      <c r="BP723355" s="90"/>
    </row>
    <row r="723356" spans="68:68" customFormat="1">
      <c r="BP723356" s="90"/>
    </row>
    <row r="723357" spans="68:68" customFormat="1">
      <c r="BP723357" s="90"/>
    </row>
    <row r="723358" spans="68:68" customFormat="1">
      <c r="BP723358" s="90"/>
    </row>
    <row r="723359" spans="68:68" customFormat="1">
      <c r="BP723359" s="90"/>
    </row>
    <row r="723360" spans="68:68" customFormat="1">
      <c r="BP723360" s="90"/>
    </row>
    <row r="723361" spans="68:68" customFormat="1">
      <c r="BP723361" s="90"/>
    </row>
    <row r="723362" spans="68:68" customFormat="1">
      <c r="BP723362" s="90"/>
    </row>
    <row r="723363" spans="68:68" customFormat="1">
      <c r="BP723363" s="90"/>
    </row>
    <row r="723364" spans="68:68" customFormat="1">
      <c r="BP723364" s="90"/>
    </row>
    <row r="723365" spans="68:68" customFormat="1">
      <c r="BP723365" s="90"/>
    </row>
    <row r="723366" spans="68:68" customFormat="1">
      <c r="BP723366" s="90"/>
    </row>
    <row r="723367" spans="68:68" customFormat="1">
      <c r="BP723367" s="90"/>
    </row>
    <row r="723368" spans="68:68" customFormat="1">
      <c r="BP723368" s="90"/>
    </row>
    <row r="723369" spans="68:68" customFormat="1">
      <c r="BP723369" s="90"/>
    </row>
    <row r="723370" spans="68:68" customFormat="1">
      <c r="BP723370" s="90"/>
    </row>
    <row r="723371" spans="68:68" customFormat="1">
      <c r="BP723371" s="90"/>
    </row>
    <row r="723372" spans="68:68" customFormat="1">
      <c r="BP723372" s="90"/>
    </row>
    <row r="723373" spans="68:68" customFormat="1">
      <c r="BP723373" s="90"/>
    </row>
    <row r="723374" spans="68:68" customFormat="1">
      <c r="BP723374" s="90"/>
    </row>
    <row r="723375" spans="68:68" customFormat="1">
      <c r="BP723375" s="90"/>
    </row>
    <row r="723376" spans="68:68" customFormat="1">
      <c r="BP723376" s="90"/>
    </row>
    <row r="723377" spans="68:68" customFormat="1">
      <c r="BP723377" s="90"/>
    </row>
    <row r="723378" spans="68:68" customFormat="1">
      <c r="BP723378" s="90"/>
    </row>
    <row r="723379" spans="68:68" customFormat="1">
      <c r="BP723379" s="90"/>
    </row>
    <row r="723380" spans="68:68" customFormat="1">
      <c r="BP723380" s="90"/>
    </row>
    <row r="723381" spans="68:68" customFormat="1">
      <c r="BP723381" s="90"/>
    </row>
    <row r="723382" spans="68:68" customFormat="1">
      <c r="BP723382" s="90"/>
    </row>
    <row r="723383" spans="68:68" customFormat="1">
      <c r="BP723383" s="90"/>
    </row>
    <row r="723384" spans="68:68" customFormat="1">
      <c r="BP723384" s="90"/>
    </row>
    <row r="723385" spans="68:68" customFormat="1">
      <c r="BP723385" s="90"/>
    </row>
    <row r="723386" spans="68:68" customFormat="1">
      <c r="BP723386" s="90"/>
    </row>
    <row r="723387" spans="68:68" customFormat="1">
      <c r="BP723387" s="90"/>
    </row>
    <row r="723388" spans="68:68" customFormat="1">
      <c r="BP723388" s="90"/>
    </row>
    <row r="723389" spans="68:68" customFormat="1">
      <c r="BP723389" s="90"/>
    </row>
    <row r="723390" spans="68:68" customFormat="1">
      <c r="BP723390" s="90"/>
    </row>
    <row r="723391" spans="68:68" customFormat="1">
      <c r="BP723391" s="90"/>
    </row>
    <row r="723392" spans="68:68" customFormat="1">
      <c r="BP723392" s="90"/>
    </row>
    <row r="723393" spans="68:68" customFormat="1">
      <c r="BP723393" s="90"/>
    </row>
    <row r="723394" spans="68:68" customFormat="1">
      <c r="BP723394" s="90"/>
    </row>
    <row r="723395" spans="68:68" customFormat="1">
      <c r="BP723395" s="90"/>
    </row>
    <row r="723396" spans="68:68" customFormat="1">
      <c r="BP723396" s="90"/>
    </row>
    <row r="723397" spans="68:68" customFormat="1">
      <c r="BP723397" s="90"/>
    </row>
    <row r="723398" spans="68:68" customFormat="1">
      <c r="BP723398" s="90"/>
    </row>
    <row r="723399" spans="68:68" customFormat="1">
      <c r="BP723399" s="90"/>
    </row>
    <row r="723400" spans="68:68" customFormat="1">
      <c r="BP723400" s="90"/>
    </row>
    <row r="723401" spans="68:68" customFormat="1">
      <c r="BP723401" s="90"/>
    </row>
    <row r="723402" spans="68:68" customFormat="1">
      <c r="BP723402" s="90"/>
    </row>
    <row r="723403" spans="68:68" customFormat="1">
      <c r="BP723403" s="90"/>
    </row>
    <row r="723404" spans="68:68" customFormat="1">
      <c r="BP723404" s="90"/>
    </row>
    <row r="723405" spans="68:68" customFormat="1">
      <c r="BP723405" s="90"/>
    </row>
    <row r="723406" spans="68:68" customFormat="1">
      <c r="BP723406" s="90"/>
    </row>
    <row r="723407" spans="68:68" customFormat="1">
      <c r="BP723407" s="90"/>
    </row>
    <row r="723408" spans="68:68" customFormat="1">
      <c r="BP723408" s="90"/>
    </row>
    <row r="723409" spans="68:68" customFormat="1">
      <c r="BP723409" s="90"/>
    </row>
    <row r="723410" spans="68:68" customFormat="1">
      <c r="BP723410" s="90"/>
    </row>
    <row r="723411" spans="68:68" customFormat="1">
      <c r="BP723411" s="90"/>
    </row>
    <row r="723412" spans="68:68" customFormat="1">
      <c r="BP723412" s="90"/>
    </row>
    <row r="723413" spans="68:68" customFormat="1">
      <c r="BP723413" s="90"/>
    </row>
    <row r="723414" spans="68:68" customFormat="1">
      <c r="BP723414" s="90"/>
    </row>
    <row r="723415" spans="68:68" customFormat="1">
      <c r="BP723415" s="90"/>
    </row>
    <row r="723416" spans="68:68" customFormat="1">
      <c r="BP723416" s="90"/>
    </row>
    <row r="723417" spans="68:68" customFormat="1">
      <c r="BP723417" s="90"/>
    </row>
    <row r="723418" spans="68:68" customFormat="1">
      <c r="BP723418" s="90"/>
    </row>
    <row r="723419" spans="68:68" customFormat="1">
      <c r="BP723419" s="90"/>
    </row>
    <row r="723420" spans="68:68" customFormat="1">
      <c r="BP723420" s="90"/>
    </row>
    <row r="723421" spans="68:68" customFormat="1">
      <c r="BP723421" s="90"/>
    </row>
    <row r="723422" spans="68:68" customFormat="1">
      <c r="BP723422" s="90"/>
    </row>
    <row r="723423" spans="68:68" customFormat="1">
      <c r="BP723423" s="90"/>
    </row>
    <row r="723424" spans="68:68" customFormat="1">
      <c r="BP723424" s="90"/>
    </row>
    <row r="723425" spans="68:68" customFormat="1">
      <c r="BP723425" s="90"/>
    </row>
    <row r="723426" spans="68:68" customFormat="1">
      <c r="BP723426" s="90"/>
    </row>
    <row r="723427" spans="68:68" customFormat="1">
      <c r="BP723427" s="90"/>
    </row>
    <row r="723428" spans="68:68" customFormat="1">
      <c r="BP723428" s="90"/>
    </row>
    <row r="723429" spans="68:68" customFormat="1">
      <c r="BP723429" s="90"/>
    </row>
    <row r="723430" spans="68:68" customFormat="1">
      <c r="BP723430" s="90"/>
    </row>
    <row r="723431" spans="68:68" customFormat="1">
      <c r="BP723431" s="90"/>
    </row>
    <row r="723432" spans="68:68" customFormat="1">
      <c r="BP723432" s="90"/>
    </row>
    <row r="723433" spans="68:68" customFormat="1">
      <c r="BP723433" s="90"/>
    </row>
    <row r="723434" spans="68:68" customFormat="1">
      <c r="BP723434" s="90"/>
    </row>
    <row r="723435" spans="68:68" customFormat="1">
      <c r="BP723435" s="90"/>
    </row>
    <row r="723436" spans="68:68" customFormat="1">
      <c r="BP723436" s="90"/>
    </row>
    <row r="723437" spans="68:68" customFormat="1">
      <c r="BP723437" s="90"/>
    </row>
    <row r="723438" spans="68:68" customFormat="1">
      <c r="BP723438" s="90"/>
    </row>
    <row r="723439" spans="68:68" customFormat="1">
      <c r="BP723439" s="90"/>
    </row>
    <row r="723440" spans="68:68" customFormat="1">
      <c r="BP723440" s="90"/>
    </row>
    <row r="723441" spans="68:68" customFormat="1">
      <c r="BP723441" s="90"/>
    </row>
    <row r="723442" spans="68:68" customFormat="1">
      <c r="BP723442" s="90"/>
    </row>
    <row r="723443" spans="68:68" customFormat="1">
      <c r="BP723443" s="90"/>
    </row>
    <row r="723444" spans="68:68" customFormat="1">
      <c r="BP723444" s="90"/>
    </row>
    <row r="723445" spans="68:68" customFormat="1">
      <c r="BP723445" s="90"/>
    </row>
    <row r="723446" spans="68:68" customFormat="1">
      <c r="BP723446" s="90"/>
    </row>
    <row r="723447" spans="68:68" customFormat="1">
      <c r="BP723447" s="90"/>
    </row>
    <row r="723448" spans="68:68" customFormat="1">
      <c r="BP723448" s="90"/>
    </row>
    <row r="723449" spans="68:68" customFormat="1">
      <c r="BP723449" s="90"/>
    </row>
    <row r="723450" spans="68:68" customFormat="1">
      <c r="BP723450" s="90"/>
    </row>
    <row r="723451" spans="68:68" customFormat="1">
      <c r="BP723451" s="90"/>
    </row>
    <row r="723452" spans="68:68" customFormat="1">
      <c r="BP723452" s="90"/>
    </row>
    <row r="723453" spans="68:68" customFormat="1">
      <c r="BP723453" s="90"/>
    </row>
    <row r="723454" spans="68:68" customFormat="1">
      <c r="BP723454" s="90"/>
    </row>
    <row r="723455" spans="68:68" customFormat="1">
      <c r="BP723455" s="90"/>
    </row>
    <row r="723456" spans="68:68" customFormat="1">
      <c r="BP723456" s="90"/>
    </row>
    <row r="723457" spans="68:68" customFormat="1">
      <c r="BP723457" s="90"/>
    </row>
    <row r="723458" spans="68:68" customFormat="1">
      <c r="BP723458" s="90"/>
    </row>
    <row r="723459" spans="68:68" customFormat="1">
      <c r="BP723459" s="90"/>
    </row>
    <row r="723460" spans="68:68" customFormat="1">
      <c r="BP723460" s="90"/>
    </row>
    <row r="723461" spans="68:68" customFormat="1">
      <c r="BP723461" s="90"/>
    </row>
    <row r="723462" spans="68:68" customFormat="1">
      <c r="BP723462" s="90"/>
    </row>
    <row r="723463" spans="68:68" customFormat="1">
      <c r="BP723463" s="90"/>
    </row>
    <row r="723464" spans="68:68" customFormat="1">
      <c r="BP723464" s="90"/>
    </row>
    <row r="723465" spans="68:68" customFormat="1">
      <c r="BP723465" s="90"/>
    </row>
    <row r="723466" spans="68:68" customFormat="1">
      <c r="BP723466" s="90"/>
    </row>
    <row r="723467" spans="68:68" customFormat="1">
      <c r="BP723467" s="90"/>
    </row>
    <row r="723468" spans="68:68" customFormat="1">
      <c r="BP723468" s="90"/>
    </row>
    <row r="723469" spans="68:68" customFormat="1">
      <c r="BP723469" s="90"/>
    </row>
    <row r="723470" spans="68:68" customFormat="1">
      <c r="BP723470" s="90"/>
    </row>
    <row r="723471" spans="68:68" customFormat="1">
      <c r="BP723471" s="90"/>
    </row>
    <row r="723472" spans="68:68" customFormat="1">
      <c r="BP723472" s="90"/>
    </row>
    <row r="723473" spans="68:68" customFormat="1">
      <c r="BP723473" s="90"/>
    </row>
    <row r="723474" spans="68:68" customFormat="1">
      <c r="BP723474" s="90"/>
    </row>
    <row r="723475" spans="68:68" customFormat="1">
      <c r="BP723475" s="90"/>
    </row>
    <row r="723476" spans="68:68" customFormat="1">
      <c r="BP723476" s="90"/>
    </row>
    <row r="723477" spans="68:68" customFormat="1">
      <c r="BP723477" s="90"/>
    </row>
    <row r="723478" spans="68:68" customFormat="1">
      <c r="BP723478" s="90"/>
    </row>
    <row r="723479" spans="68:68" customFormat="1">
      <c r="BP723479" s="90"/>
    </row>
    <row r="723480" spans="68:68" customFormat="1">
      <c r="BP723480" s="90"/>
    </row>
    <row r="723481" spans="68:68" customFormat="1">
      <c r="BP723481" s="90"/>
    </row>
    <row r="723482" spans="68:68" customFormat="1">
      <c r="BP723482" s="90"/>
    </row>
    <row r="723483" spans="68:68" customFormat="1">
      <c r="BP723483" s="90"/>
    </row>
    <row r="723484" spans="68:68" customFormat="1">
      <c r="BP723484" s="90"/>
    </row>
    <row r="723485" spans="68:68" customFormat="1">
      <c r="BP723485" s="90"/>
    </row>
    <row r="723486" spans="68:68" customFormat="1">
      <c r="BP723486" s="90"/>
    </row>
    <row r="723487" spans="68:68" customFormat="1">
      <c r="BP723487" s="90"/>
    </row>
    <row r="723488" spans="68:68" customFormat="1">
      <c r="BP723488" s="90"/>
    </row>
    <row r="723489" spans="68:68" customFormat="1">
      <c r="BP723489" s="90"/>
    </row>
    <row r="723490" spans="68:68" customFormat="1">
      <c r="BP723490" s="90"/>
    </row>
    <row r="723491" spans="68:68" customFormat="1">
      <c r="BP723491" s="90"/>
    </row>
    <row r="723492" spans="68:68" customFormat="1">
      <c r="BP723492" s="90"/>
    </row>
    <row r="723493" spans="68:68" customFormat="1">
      <c r="BP723493" s="90"/>
    </row>
    <row r="723494" spans="68:68" customFormat="1">
      <c r="BP723494" s="90"/>
    </row>
    <row r="723495" spans="68:68" customFormat="1">
      <c r="BP723495" s="90"/>
    </row>
    <row r="723496" spans="68:68" customFormat="1">
      <c r="BP723496" s="90"/>
    </row>
    <row r="723497" spans="68:68" customFormat="1">
      <c r="BP723497" s="90"/>
    </row>
    <row r="723498" spans="68:68" customFormat="1">
      <c r="BP723498" s="90"/>
    </row>
    <row r="723499" spans="68:68" customFormat="1">
      <c r="BP723499" s="90"/>
    </row>
    <row r="723500" spans="68:68" customFormat="1">
      <c r="BP723500" s="90"/>
    </row>
    <row r="723501" spans="68:68" customFormat="1">
      <c r="BP723501" s="90"/>
    </row>
    <row r="723502" spans="68:68" customFormat="1">
      <c r="BP723502" s="90"/>
    </row>
    <row r="723503" spans="68:68" customFormat="1">
      <c r="BP723503" s="90"/>
    </row>
    <row r="723504" spans="68:68" customFormat="1">
      <c r="BP723504" s="90"/>
    </row>
    <row r="723505" spans="68:68" customFormat="1">
      <c r="BP723505" s="90"/>
    </row>
    <row r="723506" spans="68:68" customFormat="1">
      <c r="BP723506" s="90"/>
    </row>
    <row r="723507" spans="68:68" customFormat="1">
      <c r="BP723507" s="90"/>
    </row>
    <row r="723508" spans="68:68" customFormat="1">
      <c r="BP723508" s="90"/>
    </row>
    <row r="723509" spans="68:68" customFormat="1">
      <c r="BP723509" s="90"/>
    </row>
    <row r="723510" spans="68:68" customFormat="1">
      <c r="BP723510" s="90"/>
    </row>
    <row r="723511" spans="68:68" customFormat="1">
      <c r="BP723511" s="90"/>
    </row>
    <row r="723512" spans="68:68" customFormat="1">
      <c r="BP723512" s="90"/>
    </row>
    <row r="723513" spans="68:68" customFormat="1">
      <c r="BP723513" s="90"/>
    </row>
    <row r="723514" spans="68:68" customFormat="1">
      <c r="BP723514" s="90"/>
    </row>
    <row r="723515" spans="68:68" customFormat="1">
      <c r="BP723515" s="90"/>
    </row>
    <row r="723516" spans="68:68" customFormat="1">
      <c r="BP723516" s="90"/>
    </row>
    <row r="723517" spans="68:68" customFormat="1">
      <c r="BP723517" s="90"/>
    </row>
    <row r="723518" spans="68:68" customFormat="1">
      <c r="BP723518" s="90"/>
    </row>
    <row r="723519" spans="68:68" customFormat="1">
      <c r="BP723519" s="90"/>
    </row>
    <row r="723520" spans="68:68" customFormat="1">
      <c r="BP723520" s="90"/>
    </row>
    <row r="723521" spans="68:68" customFormat="1">
      <c r="BP723521" s="90"/>
    </row>
    <row r="723522" spans="68:68" customFormat="1">
      <c r="BP723522" s="90"/>
    </row>
    <row r="723523" spans="68:68" customFormat="1">
      <c r="BP723523" s="90"/>
    </row>
    <row r="723524" spans="68:68" customFormat="1">
      <c r="BP723524" s="90"/>
    </row>
    <row r="723525" spans="68:68" customFormat="1">
      <c r="BP723525" s="90"/>
    </row>
    <row r="723526" spans="68:68" customFormat="1">
      <c r="BP723526" s="90"/>
    </row>
    <row r="723527" spans="68:68" customFormat="1">
      <c r="BP723527" s="90"/>
    </row>
    <row r="723528" spans="68:68" customFormat="1">
      <c r="BP723528" s="90"/>
    </row>
    <row r="723529" spans="68:68" customFormat="1">
      <c r="BP723529" s="90"/>
    </row>
    <row r="723530" spans="68:68" customFormat="1">
      <c r="BP723530" s="90"/>
    </row>
    <row r="723531" spans="68:68" customFormat="1">
      <c r="BP723531" s="90"/>
    </row>
    <row r="723532" spans="68:68" customFormat="1">
      <c r="BP723532" s="90"/>
    </row>
    <row r="723533" spans="68:68" customFormat="1">
      <c r="BP723533" s="90"/>
    </row>
    <row r="723534" spans="68:68" customFormat="1">
      <c r="BP723534" s="90"/>
    </row>
    <row r="723535" spans="68:68" customFormat="1">
      <c r="BP723535" s="90"/>
    </row>
    <row r="723536" spans="68:68" customFormat="1">
      <c r="BP723536" s="90"/>
    </row>
    <row r="723537" spans="68:68" customFormat="1">
      <c r="BP723537" s="90"/>
    </row>
    <row r="723538" spans="68:68" customFormat="1">
      <c r="BP723538" s="90"/>
    </row>
    <row r="723539" spans="68:68" customFormat="1">
      <c r="BP723539" s="90"/>
    </row>
    <row r="723540" spans="68:68" customFormat="1">
      <c r="BP723540" s="90"/>
    </row>
    <row r="723541" spans="68:68" customFormat="1">
      <c r="BP723541" s="90"/>
    </row>
    <row r="723542" spans="68:68" customFormat="1">
      <c r="BP723542" s="90"/>
    </row>
    <row r="723543" spans="68:68" customFormat="1">
      <c r="BP723543" s="90"/>
    </row>
    <row r="723544" spans="68:68" customFormat="1">
      <c r="BP723544" s="90"/>
    </row>
    <row r="723545" spans="68:68" customFormat="1">
      <c r="BP723545" s="90"/>
    </row>
    <row r="723546" spans="68:68" customFormat="1">
      <c r="BP723546" s="90"/>
    </row>
    <row r="723547" spans="68:68" customFormat="1">
      <c r="BP723547" s="90"/>
    </row>
    <row r="723548" spans="68:68" customFormat="1">
      <c r="BP723548" s="90"/>
    </row>
    <row r="723549" spans="68:68" customFormat="1">
      <c r="BP723549" s="90"/>
    </row>
    <row r="723550" spans="68:68" customFormat="1">
      <c r="BP723550" s="90"/>
    </row>
    <row r="723551" spans="68:68" customFormat="1">
      <c r="BP723551" s="90"/>
    </row>
    <row r="723552" spans="68:68" customFormat="1">
      <c r="BP723552" s="90"/>
    </row>
    <row r="723553" spans="68:68" customFormat="1">
      <c r="BP723553" s="90"/>
    </row>
    <row r="723554" spans="68:68" customFormat="1">
      <c r="BP723554" s="90"/>
    </row>
    <row r="723555" spans="68:68" customFormat="1">
      <c r="BP723555" s="90"/>
    </row>
    <row r="723556" spans="68:68" customFormat="1">
      <c r="BP723556" s="90"/>
    </row>
    <row r="723557" spans="68:68" customFormat="1">
      <c r="BP723557" s="90"/>
    </row>
    <row r="723558" spans="68:68" customFormat="1">
      <c r="BP723558" s="90"/>
    </row>
    <row r="723559" spans="68:68" customFormat="1">
      <c r="BP723559" s="90"/>
    </row>
    <row r="723560" spans="68:68" customFormat="1">
      <c r="BP723560" s="90"/>
    </row>
    <row r="723561" spans="68:68" customFormat="1">
      <c r="BP723561" s="90"/>
    </row>
    <row r="723562" spans="68:68" customFormat="1">
      <c r="BP723562" s="90"/>
    </row>
    <row r="723563" spans="68:68" customFormat="1">
      <c r="BP723563" s="90"/>
    </row>
    <row r="723564" spans="68:68" customFormat="1">
      <c r="BP723564" s="90"/>
    </row>
    <row r="723565" spans="68:68" customFormat="1">
      <c r="BP723565" s="90"/>
    </row>
    <row r="723566" spans="68:68" customFormat="1">
      <c r="BP723566" s="90"/>
    </row>
    <row r="723567" spans="68:68" customFormat="1">
      <c r="BP723567" s="90"/>
    </row>
    <row r="723568" spans="68:68" customFormat="1">
      <c r="BP723568" s="90"/>
    </row>
    <row r="723569" spans="68:68" customFormat="1">
      <c r="BP723569" s="90"/>
    </row>
    <row r="723570" spans="68:68" customFormat="1">
      <c r="BP723570" s="90"/>
    </row>
    <row r="723571" spans="68:68" customFormat="1">
      <c r="BP723571" s="90"/>
    </row>
    <row r="723572" spans="68:68" customFormat="1">
      <c r="BP723572" s="90"/>
    </row>
    <row r="723573" spans="68:68" customFormat="1">
      <c r="BP723573" s="90"/>
    </row>
    <row r="723574" spans="68:68" customFormat="1">
      <c r="BP723574" s="90"/>
    </row>
    <row r="723575" spans="68:68" customFormat="1">
      <c r="BP723575" s="90"/>
    </row>
    <row r="723576" spans="68:68" customFormat="1">
      <c r="BP723576" s="90"/>
    </row>
    <row r="723577" spans="68:68" customFormat="1">
      <c r="BP723577" s="90"/>
    </row>
    <row r="723578" spans="68:68" customFormat="1">
      <c r="BP723578" s="90"/>
    </row>
    <row r="723579" spans="68:68" customFormat="1">
      <c r="BP723579" s="90"/>
    </row>
    <row r="723580" spans="68:68" customFormat="1">
      <c r="BP723580" s="90"/>
    </row>
    <row r="723581" spans="68:68" customFormat="1">
      <c r="BP723581" s="90"/>
    </row>
    <row r="723582" spans="68:68" customFormat="1">
      <c r="BP723582" s="90"/>
    </row>
    <row r="723583" spans="68:68" customFormat="1">
      <c r="BP723583" s="90"/>
    </row>
    <row r="723584" spans="68:68" customFormat="1">
      <c r="BP723584" s="90"/>
    </row>
    <row r="723585" spans="68:68" customFormat="1">
      <c r="BP723585" s="90"/>
    </row>
    <row r="723586" spans="68:68" customFormat="1">
      <c r="BP723586" s="90"/>
    </row>
    <row r="723587" spans="68:68" customFormat="1">
      <c r="BP723587" s="90"/>
    </row>
    <row r="723588" spans="68:68" customFormat="1">
      <c r="BP723588" s="90"/>
    </row>
    <row r="723589" spans="68:68" customFormat="1">
      <c r="BP723589" s="90"/>
    </row>
    <row r="723590" spans="68:68" customFormat="1">
      <c r="BP723590" s="90"/>
    </row>
    <row r="723591" spans="68:68" customFormat="1">
      <c r="BP723591" s="90"/>
    </row>
    <row r="723592" spans="68:68" customFormat="1">
      <c r="BP723592" s="90"/>
    </row>
    <row r="723593" spans="68:68" customFormat="1">
      <c r="BP723593" s="90"/>
    </row>
    <row r="723594" spans="68:68" customFormat="1">
      <c r="BP723594" s="90"/>
    </row>
    <row r="723595" spans="68:68" customFormat="1">
      <c r="BP723595" s="90"/>
    </row>
    <row r="723596" spans="68:68" customFormat="1">
      <c r="BP723596" s="90"/>
    </row>
    <row r="723597" spans="68:68" customFormat="1">
      <c r="BP723597" s="90"/>
    </row>
    <row r="723598" spans="68:68" customFormat="1">
      <c r="BP723598" s="90"/>
    </row>
    <row r="723599" spans="68:68" customFormat="1">
      <c r="BP723599" s="90"/>
    </row>
    <row r="723600" spans="68:68" customFormat="1">
      <c r="BP723600" s="90"/>
    </row>
    <row r="723601" spans="68:68" customFormat="1">
      <c r="BP723601" s="90"/>
    </row>
    <row r="723602" spans="68:68" customFormat="1">
      <c r="BP723602" s="90"/>
    </row>
    <row r="723603" spans="68:68" customFormat="1">
      <c r="BP723603" s="90"/>
    </row>
    <row r="723604" spans="68:68" customFormat="1">
      <c r="BP723604" s="90"/>
    </row>
    <row r="723605" spans="68:68" customFormat="1">
      <c r="BP723605" s="90"/>
    </row>
    <row r="723606" spans="68:68" customFormat="1">
      <c r="BP723606" s="90"/>
    </row>
    <row r="723607" spans="68:68" customFormat="1">
      <c r="BP723607" s="90"/>
    </row>
    <row r="723608" spans="68:68" customFormat="1">
      <c r="BP723608" s="90"/>
    </row>
    <row r="723609" spans="68:68" customFormat="1">
      <c r="BP723609" s="90"/>
    </row>
    <row r="723610" spans="68:68" customFormat="1">
      <c r="BP723610" s="90"/>
    </row>
    <row r="723611" spans="68:68" customFormat="1">
      <c r="BP723611" s="90"/>
    </row>
    <row r="723612" spans="68:68" customFormat="1">
      <c r="BP723612" s="90"/>
    </row>
    <row r="723613" spans="68:68" customFormat="1">
      <c r="BP723613" s="90"/>
    </row>
    <row r="723614" spans="68:68" customFormat="1">
      <c r="BP723614" s="90"/>
    </row>
    <row r="723615" spans="68:68" customFormat="1">
      <c r="BP723615" s="90"/>
    </row>
    <row r="723616" spans="68:68" customFormat="1">
      <c r="BP723616" s="90"/>
    </row>
    <row r="723617" spans="68:68" customFormat="1">
      <c r="BP723617" s="90"/>
    </row>
    <row r="723618" spans="68:68" customFormat="1">
      <c r="BP723618" s="90"/>
    </row>
    <row r="723619" spans="68:68" customFormat="1">
      <c r="BP723619" s="90"/>
    </row>
    <row r="723620" spans="68:68" customFormat="1">
      <c r="BP723620" s="90"/>
    </row>
    <row r="723621" spans="68:68" customFormat="1">
      <c r="BP723621" s="90"/>
    </row>
    <row r="723622" spans="68:68" customFormat="1">
      <c r="BP723622" s="90"/>
    </row>
    <row r="723623" spans="68:68" customFormat="1">
      <c r="BP723623" s="90"/>
    </row>
    <row r="723624" spans="68:68" customFormat="1">
      <c r="BP723624" s="90"/>
    </row>
    <row r="723625" spans="68:68" customFormat="1">
      <c r="BP723625" s="90"/>
    </row>
    <row r="723626" spans="68:68" customFormat="1">
      <c r="BP723626" s="90"/>
    </row>
    <row r="723627" spans="68:68" customFormat="1">
      <c r="BP723627" s="90"/>
    </row>
    <row r="723628" spans="68:68" customFormat="1">
      <c r="BP723628" s="90"/>
    </row>
    <row r="723629" spans="68:68" customFormat="1">
      <c r="BP723629" s="90"/>
    </row>
    <row r="723630" spans="68:68" customFormat="1">
      <c r="BP723630" s="90"/>
    </row>
    <row r="723631" spans="68:68" customFormat="1">
      <c r="BP723631" s="90"/>
    </row>
    <row r="723632" spans="68:68" customFormat="1">
      <c r="BP723632" s="90"/>
    </row>
    <row r="723633" spans="68:68" customFormat="1">
      <c r="BP723633" s="90"/>
    </row>
    <row r="723634" spans="68:68" customFormat="1">
      <c r="BP723634" s="90"/>
    </row>
    <row r="723635" spans="68:68" customFormat="1">
      <c r="BP723635" s="90"/>
    </row>
    <row r="723636" spans="68:68" customFormat="1">
      <c r="BP723636" s="90"/>
    </row>
    <row r="723637" spans="68:68" customFormat="1">
      <c r="BP723637" s="90"/>
    </row>
    <row r="723638" spans="68:68" customFormat="1">
      <c r="BP723638" s="90"/>
    </row>
    <row r="723639" spans="68:68" customFormat="1">
      <c r="BP723639" s="90"/>
    </row>
    <row r="723640" spans="68:68" customFormat="1">
      <c r="BP723640" s="90"/>
    </row>
    <row r="723641" spans="68:68" customFormat="1">
      <c r="BP723641" s="90"/>
    </row>
    <row r="723642" spans="68:68" customFormat="1">
      <c r="BP723642" s="90"/>
    </row>
    <row r="723643" spans="68:68" customFormat="1">
      <c r="BP723643" s="90"/>
    </row>
    <row r="723644" spans="68:68" customFormat="1">
      <c r="BP723644" s="90"/>
    </row>
    <row r="723645" spans="68:68" customFormat="1">
      <c r="BP723645" s="90"/>
    </row>
    <row r="723646" spans="68:68" customFormat="1">
      <c r="BP723646" s="90"/>
    </row>
    <row r="723647" spans="68:68" customFormat="1">
      <c r="BP723647" s="90"/>
    </row>
    <row r="723648" spans="68:68" customFormat="1">
      <c r="BP723648" s="90"/>
    </row>
    <row r="723649" spans="68:68" customFormat="1">
      <c r="BP723649" s="90"/>
    </row>
    <row r="723650" spans="68:68" customFormat="1">
      <c r="BP723650" s="90"/>
    </row>
    <row r="723651" spans="68:68" customFormat="1">
      <c r="BP723651" s="90"/>
    </row>
    <row r="723652" spans="68:68" customFormat="1">
      <c r="BP723652" s="90"/>
    </row>
    <row r="723653" spans="68:68" customFormat="1">
      <c r="BP723653" s="90"/>
    </row>
    <row r="723654" spans="68:68" customFormat="1">
      <c r="BP723654" s="90"/>
    </row>
    <row r="723655" spans="68:68" customFormat="1">
      <c r="BP723655" s="90"/>
    </row>
    <row r="723656" spans="68:68" customFormat="1">
      <c r="BP723656" s="90"/>
    </row>
    <row r="723657" spans="68:68" customFormat="1">
      <c r="BP723657" s="90"/>
    </row>
    <row r="723658" spans="68:68" customFormat="1">
      <c r="BP723658" s="90"/>
    </row>
    <row r="723659" spans="68:68" customFormat="1">
      <c r="BP723659" s="90"/>
    </row>
    <row r="723660" spans="68:68" customFormat="1">
      <c r="BP723660" s="90"/>
    </row>
    <row r="723661" spans="68:68" customFormat="1">
      <c r="BP723661" s="90"/>
    </row>
    <row r="723662" spans="68:68" customFormat="1">
      <c r="BP723662" s="90"/>
    </row>
    <row r="723663" spans="68:68" customFormat="1">
      <c r="BP723663" s="90"/>
    </row>
    <row r="723664" spans="68:68" customFormat="1">
      <c r="BP723664" s="90"/>
    </row>
    <row r="723665" spans="68:68" customFormat="1">
      <c r="BP723665" s="90"/>
    </row>
    <row r="723666" spans="68:68" customFormat="1">
      <c r="BP723666" s="90"/>
    </row>
    <row r="723667" spans="68:68" customFormat="1">
      <c r="BP723667" s="90"/>
    </row>
    <row r="723668" spans="68:68" customFormat="1">
      <c r="BP723668" s="90"/>
    </row>
    <row r="723669" spans="68:68" customFormat="1">
      <c r="BP723669" s="90"/>
    </row>
    <row r="723670" spans="68:68" customFormat="1">
      <c r="BP723670" s="90"/>
    </row>
    <row r="723671" spans="68:68" customFormat="1">
      <c r="BP723671" s="90"/>
    </row>
    <row r="723672" spans="68:68" customFormat="1">
      <c r="BP723672" s="90"/>
    </row>
    <row r="723673" spans="68:68" customFormat="1">
      <c r="BP723673" s="90"/>
    </row>
    <row r="723674" spans="68:68" customFormat="1">
      <c r="BP723674" s="90"/>
    </row>
    <row r="723675" spans="68:68" customFormat="1">
      <c r="BP723675" s="90"/>
    </row>
    <row r="723676" spans="68:68" customFormat="1">
      <c r="BP723676" s="90"/>
    </row>
    <row r="723677" spans="68:68" customFormat="1">
      <c r="BP723677" s="90"/>
    </row>
    <row r="723678" spans="68:68" customFormat="1">
      <c r="BP723678" s="90"/>
    </row>
    <row r="723679" spans="68:68" customFormat="1">
      <c r="BP723679" s="90"/>
    </row>
    <row r="723680" spans="68:68" customFormat="1">
      <c r="BP723680" s="90"/>
    </row>
    <row r="723681" spans="68:68" customFormat="1">
      <c r="BP723681" s="90"/>
    </row>
    <row r="723682" spans="68:68" customFormat="1">
      <c r="BP723682" s="90"/>
    </row>
    <row r="723683" spans="68:68" customFormat="1">
      <c r="BP723683" s="90"/>
    </row>
    <row r="723684" spans="68:68" customFormat="1">
      <c r="BP723684" s="90"/>
    </row>
    <row r="723685" spans="68:68" customFormat="1">
      <c r="BP723685" s="90"/>
    </row>
    <row r="723686" spans="68:68" customFormat="1">
      <c r="BP723686" s="90"/>
    </row>
    <row r="723687" spans="68:68" customFormat="1">
      <c r="BP723687" s="90"/>
    </row>
    <row r="723688" spans="68:68" customFormat="1">
      <c r="BP723688" s="90"/>
    </row>
    <row r="723689" spans="68:68" customFormat="1">
      <c r="BP723689" s="90"/>
    </row>
    <row r="723690" spans="68:68" customFormat="1">
      <c r="BP723690" s="90"/>
    </row>
    <row r="723691" spans="68:68" customFormat="1">
      <c r="BP723691" s="90"/>
    </row>
    <row r="723692" spans="68:68" customFormat="1">
      <c r="BP723692" s="90"/>
    </row>
    <row r="723693" spans="68:68" customFormat="1">
      <c r="BP723693" s="90"/>
    </row>
    <row r="723694" spans="68:68" customFormat="1">
      <c r="BP723694" s="90"/>
    </row>
    <row r="723695" spans="68:68" customFormat="1">
      <c r="BP723695" s="90"/>
    </row>
    <row r="723696" spans="68:68" customFormat="1">
      <c r="BP723696" s="90"/>
    </row>
    <row r="723697" spans="68:68" customFormat="1">
      <c r="BP723697" s="90"/>
    </row>
    <row r="723698" spans="68:68" customFormat="1">
      <c r="BP723698" s="90"/>
    </row>
    <row r="723699" spans="68:68" customFormat="1">
      <c r="BP723699" s="90"/>
    </row>
    <row r="723700" spans="68:68" customFormat="1">
      <c r="BP723700" s="90"/>
    </row>
    <row r="723701" spans="68:68" customFormat="1">
      <c r="BP723701" s="90"/>
    </row>
    <row r="723702" spans="68:68" customFormat="1">
      <c r="BP723702" s="90"/>
    </row>
    <row r="723703" spans="68:68" customFormat="1">
      <c r="BP723703" s="90"/>
    </row>
    <row r="723704" spans="68:68" customFormat="1">
      <c r="BP723704" s="90"/>
    </row>
    <row r="723705" spans="68:68" customFormat="1">
      <c r="BP723705" s="90"/>
    </row>
    <row r="723706" spans="68:68" customFormat="1">
      <c r="BP723706" s="90"/>
    </row>
    <row r="723707" spans="68:68" customFormat="1">
      <c r="BP723707" s="90"/>
    </row>
    <row r="723708" spans="68:68" customFormat="1">
      <c r="BP723708" s="90"/>
    </row>
    <row r="723709" spans="68:68" customFormat="1">
      <c r="BP723709" s="90"/>
    </row>
    <row r="723710" spans="68:68" customFormat="1">
      <c r="BP723710" s="90"/>
    </row>
    <row r="723711" spans="68:68" customFormat="1">
      <c r="BP723711" s="90"/>
    </row>
    <row r="723712" spans="68:68" customFormat="1">
      <c r="BP723712" s="90"/>
    </row>
    <row r="723713" spans="68:68" customFormat="1">
      <c r="BP723713" s="90"/>
    </row>
    <row r="723714" spans="68:68" customFormat="1">
      <c r="BP723714" s="90"/>
    </row>
    <row r="723715" spans="68:68" customFormat="1">
      <c r="BP723715" s="90"/>
    </row>
    <row r="723716" spans="68:68" customFormat="1">
      <c r="BP723716" s="90"/>
    </row>
    <row r="723717" spans="68:68" customFormat="1">
      <c r="BP723717" s="90"/>
    </row>
    <row r="723718" spans="68:68" customFormat="1">
      <c r="BP723718" s="90"/>
    </row>
    <row r="723719" spans="68:68" customFormat="1">
      <c r="BP723719" s="90"/>
    </row>
    <row r="723720" spans="68:68" customFormat="1">
      <c r="BP723720" s="90"/>
    </row>
    <row r="723721" spans="68:68" customFormat="1">
      <c r="BP723721" s="90"/>
    </row>
    <row r="723722" spans="68:68" customFormat="1">
      <c r="BP723722" s="90"/>
    </row>
    <row r="723723" spans="68:68" customFormat="1">
      <c r="BP723723" s="90"/>
    </row>
    <row r="723724" spans="68:68" customFormat="1">
      <c r="BP723724" s="90"/>
    </row>
    <row r="723725" spans="68:68" customFormat="1">
      <c r="BP723725" s="90"/>
    </row>
    <row r="723726" spans="68:68" customFormat="1">
      <c r="BP723726" s="90"/>
    </row>
    <row r="723727" spans="68:68" customFormat="1">
      <c r="BP723727" s="90"/>
    </row>
    <row r="723728" spans="68:68" customFormat="1">
      <c r="BP723728" s="90"/>
    </row>
    <row r="723729" spans="68:68" customFormat="1">
      <c r="BP723729" s="90"/>
    </row>
    <row r="723730" spans="68:68" customFormat="1">
      <c r="BP723730" s="90"/>
    </row>
    <row r="723731" spans="68:68" customFormat="1">
      <c r="BP723731" s="90"/>
    </row>
    <row r="723732" spans="68:68" customFormat="1">
      <c r="BP723732" s="90"/>
    </row>
    <row r="723733" spans="68:68" customFormat="1">
      <c r="BP723733" s="90"/>
    </row>
    <row r="723734" spans="68:68" customFormat="1">
      <c r="BP723734" s="90"/>
    </row>
    <row r="723735" spans="68:68" customFormat="1">
      <c r="BP723735" s="90"/>
    </row>
    <row r="723736" spans="68:68" customFormat="1">
      <c r="BP723736" s="90"/>
    </row>
    <row r="723737" spans="68:68" customFormat="1">
      <c r="BP723737" s="90"/>
    </row>
    <row r="723738" spans="68:68" customFormat="1">
      <c r="BP723738" s="90"/>
    </row>
    <row r="723739" spans="68:68" customFormat="1">
      <c r="BP723739" s="90"/>
    </row>
    <row r="723740" spans="68:68" customFormat="1">
      <c r="BP723740" s="90"/>
    </row>
    <row r="723741" spans="68:68" customFormat="1">
      <c r="BP723741" s="90"/>
    </row>
    <row r="723742" spans="68:68" customFormat="1">
      <c r="BP723742" s="90"/>
    </row>
    <row r="723743" spans="68:68" customFormat="1">
      <c r="BP723743" s="90"/>
    </row>
    <row r="723744" spans="68:68" customFormat="1">
      <c r="BP723744" s="90"/>
    </row>
    <row r="723745" spans="68:68" customFormat="1">
      <c r="BP723745" s="90"/>
    </row>
    <row r="723746" spans="68:68" customFormat="1">
      <c r="BP723746" s="90"/>
    </row>
    <row r="723747" spans="68:68" customFormat="1">
      <c r="BP723747" s="90"/>
    </row>
    <row r="723748" spans="68:68" customFormat="1">
      <c r="BP723748" s="90"/>
    </row>
    <row r="723749" spans="68:68" customFormat="1">
      <c r="BP723749" s="90"/>
    </row>
    <row r="723750" spans="68:68" customFormat="1">
      <c r="BP723750" s="90"/>
    </row>
    <row r="723751" spans="68:68" customFormat="1">
      <c r="BP723751" s="90"/>
    </row>
    <row r="723752" spans="68:68" customFormat="1">
      <c r="BP723752" s="90"/>
    </row>
    <row r="723753" spans="68:68" customFormat="1">
      <c r="BP723753" s="90"/>
    </row>
    <row r="723754" spans="68:68" customFormat="1">
      <c r="BP723754" s="90"/>
    </row>
    <row r="723755" spans="68:68" customFormat="1">
      <c r="BP723755" s="90"/>
    </row>
    <row r="723756" spans="68:68" customFormat="1">
      <c r="BP723756" s="90"/>
    </row>
    <row r="723757" spans="68:68" customFormat="1">
      <c r="BP723757" s="90"/>
    </row>
    <row r="723758" spans="68:68" customFormat="1">
      <c r="BP723758" s="90"/>
    </row>
    <row r="723759" spans="68:68" customFormat="1">
      <c r="BP723759" s="90"/>
    </row>
    <row r="723760" spans="68:68" customFormat="1">
      <c r="BP723760" s="90"/>
    </row>
    <row r="723761" spans="68:68" customFormat="1">
      <c r="BP723761" s="90"/>
    </row>
    <row r="723762" spans="68:68" customFormat="1">
      <c r="BP723762" s="90"/>
    </row>
    <row r="723763" spans="68:68" customFormat="1">
      <c r="BP723763" s="90"/>
    </row>
    <row r="723764" spans="68:68" customFormat="1">
      <c r="BP723764" s="90"/>
    </row>
    <row r="723765" spans="68:68" customFormat="1">
      <c r="BP723765" s="90"/>
    </row>
    <row r="723766" spans="68:68" customFormat="1">
      <c r="BP723766" s="90"/>
    </row>
    <row r="723767" spans="68:68" customFormat="1">
      <c r="BP723767" s="90"/>
    </row>
    <row r="723768" spans="68:68" customFormat="1">
      <c r="BP723768" s="90"/>
    </row>
    <row r="723769" spans="68:68" customFormat="1">
      <c r="BP723769" s="90"/>
    </row>
    <row r="723770" spans="68:68" customFormat="1">
      <c r="BP723770" s="90"/>
    </row>
    <row r="723771" spans="68:68" customFormat="1">
      <c r="BP723771" s="90"/>
    </row>
    <row r="723772" spans="68:68" customFormat="1">
      <c r="BP723772" s="90"/>
    </row>
    <row r="723773" spans="68:68" customFormat="1">
      <c r="BP723773" s="90"/>
    </row>
    <row r="723774" spans="68:68" customFormat="1">
      <c r="BP723774" s="90"/>
    </row>
    <row r="723775" spans="68:68" customFormat="1">
      <c r="BP723775" s="90"/>
    </row>
    <row r="723776" spans="68:68" customFormat="1">
      <c r="BP723776" s="90"/>
    </row>
    <row r="723777" spans="68:68" customFormat="1">
      <c r="BP723777" s="90"/>
    </row>
    <row r="723778" spans="68:68" customFormat="1">
      <c r="BP723778" s="90"/>
    </row>
    <row r="723779" spans="68:68" customFormat="1">
      <c r="BP723779" s="90"/>
    </row>
    <row r="723780" spans="68:68" customFormat="1">
      <c r="BP723780" s="90"/>
    </row>
    <row r="723781" spans="68:68" customFormat="1">
      <c r="BP723781" s="90"/>
    </row>
    <row r="723782" spans="68:68" customFormat="1">
      <c r="BP723782" s="90"/>
    </row>
    <row r="723783" spans="68:68" customFormat="1">
      <c r="BP723783" s="90"/>
    </row>
    <row r="723784" spans="68:68" customFormat="1">
      <c r="BP723784" s="90"/>
    </row>
    <row r="723785" spans="68:68" customFormat="1">
      <c r="BP723785" s="90"/>
    </row>
    <row r="723786" spans="68:68" customFormat="1">
      <c r="BP723786" s="90"/>
    </row>
    <row r="723787" spans="68:68" customFormat="1">
      <c r="BP723787" s="90"/>
    </row>
    <row r="723788" spans="68:68" customFormat="1">
      <c r="BP723788" s="90"/>
    </row>
    <row r="723789" spans="68:68" customFormat="1">
      <c r="BP723789" s="90"/>
    </row>
    <row r="723790" spans="68:68" customFormat="1">
      <c r="BP723790" s="90"/>
    </row>
    <row r="723791" spans="68:68" customFormat="1">
      <c r="BP723791" s="90"/>
    </row>
    <row r="723792" spans="68:68" customFormat="1">
      <c r="BP723792" s="90"/>
    </row>
    <row r="723793" spans="68:68" customFormat="1">
      <c r="BP723793" s="90"/>
    </row>
    <row r="723794" spans="68:68" customFormat="1">
      <c r="BP723794" s="90"/>
    </row>
    <row r="723795" spans="68:68" customFormat="1">
      <c r="BP723795" s="90"/>
    </row>
    <row r="723796" spans="68:68" customFormat="1">
      <c r="BP723796" s="90"/>
    </row>
    <row r="723797" spans="68:68" customFormat="1">
      <c r="BP723797" s="90"/>
    </row>
    <row r="723798" spans="68:68" customFormat="1">
      <c r="BP723798" s="90"/>
    </row>
    <row r="723799" spans="68:68" customFormat="1">
      <c r="BP723799" s="90"/>
    </row>
    <row r="723800" spans="68:68" customFormat="1">
      <c r="BP723800" s="90"/>
    </row>
    <row r="723801" spans="68:68" customFormat="1">
      <c r="BP723801" s="90"/>
    </row>
    <row r="723802" spans="68:68" customFormat="1">
      <c r="BP723802" s="90"/>
    </row>
    <row r="723803" spans="68:68" customFormat="1">
      <c r="BP723803" s="90"/>
    </row>
    <row r="723804" spans="68:68" customFormat="1">
      <c r="BP723804" s="90"/>
    </row>
    <row r="723805" spans="68:68" customFormat="1">
      <c r="BP723805" s="90"/>
    </row>
    <row r="723806" spans="68:68" customFormat="1">
      <c r="BP723806" s="90"/>
    </row>
    <row r="723807" spans="68:68" customFormat="1">
      <c r="BP723807" s="90"/>
    </row>
    <row r="723808" spans="68:68" customFormat="1">
      <c r="BP723808" s="90"/>
    </row>
    <row r="723809" spans="68:68" customFormat="1">
      <c r="BP723809" s="90"/>
    </row>
    <row r="723810" spans="68:68" customFormat="1">
      <c r="BP723810" s="90"/>
    </row>
    <row r="723811" spans="68:68" customFormat="1">
      <c r="BP723811" s="90"/>
    </row>
    <row r="723812" spans="68:68" customFormat="1">
      <c r="BP723812" s="90"/>
    </row>
    <row r="723813" spans="68:68" customFormat="1">
      <c r="BP723813" s="90"/>
    </row>
    <row r="723814" spans="68:68" customFormat="1">
      <c r="BP723814" s="90"/>
    </row>
    <row r="723815" spans="68:68" customFormat="1">
      <c r="BP723815" s="90"/>
    </row>
    <row r="723816" spans="68:68" customFormat="1">
      <c r="BP723816" s="90"/>
    </row>
    <row r="723817" spans="68:68" customFormat="1">
      <c r="BP723817" s="90"/>
    </row>
    <row r="723818" spans="68:68" customFormat="1">
      <c r="BP723818" s="90"/>
    </row>
    <row r="723819" spans="68:68" customFormat="1">
      <c r="BP723819" s="90"/>
    </row>
    <row r="723820" spans="68:68" customFormat="1">
      <c r="BP723820" s="90"/>
    </row>
    <row r="723821" spans="68:68" customFormat="1">
      <c r="BP723821" s="90"/>
    </row>
    <row r="723822" spans="68:68" customFormat="1">
      <c r="BP723822" s="90"/>
    </row>
    <row r="723823" spans="68:68" customFormat="1">
      <c r="BP723823" s="90"/>
    </row>
    <row r="723824" spans="68:68" customFormat="1">
      <c r="BP723824" s="90"/>
    </row>
    <row r="723825" spans="68:68" customFormat="1">
      <c r="BP723825" s="90"/>
    </row>
    <row r="723826" spans="68:68" customFormat="1">
      <c r="BP723826" s="90"/>
    </row>
    <row r="723827" spans="68:68" customFormat="1">
      <c r="BP723827" s="90"/>
    </row>
    <row r="723828" spans="68:68" customFormat="1">
      <c r="BP723828" s="90"/>
    </row>
    <row r="723829" spans="68:68" customFormat="1">
      <c r="BP723829" s="90"/>
    </row>
    <row r="723830" spans="68:68" customFormat="1">
      <c r="BP723830" s="90"/>
    </row>
    <row r="723831" spans="68:68" customFormat="1">
      <c r="BP723831" s="90"/>
    </row>
    <row r="723832" spans="68:68" customFormat="1">
      <c r="BP723832" s="90"/>
    </row>
    <row r="723833" spans="68:68" customFormat="1">
      <c r="BP723833" s="90"/>
    </row>
    <row r="723834" spans="68:68" customFormat="1">
      <c r="BP723834" s="90"/>
    </row>
    <row r="723835" spans="68:68" customFormat="1">
      <c r="BP723835" s="90"/>
    </row>
    <row r="723836" spans="68:68" customFormat="1">
      <c r="BP723836" s="90"/>
    </row>
    <row r="723837" spans="68:68" customFormat="1">
      <c r="BP723837" s="90"/>
    </row>
    <row r="723838" spans="68:68" customFormat="1">
      <c r="BP723838" s="90"/>
    </row>
    <row r="723839" spans="68:68" customFormat="1">
      <c r="BP723839" s="90"/>
    </row>
    <row r="723840" spans="68:68" customFormat="1">
      <c r="BP723840" s="90"/>
    </row>
    <row r="723841" spans="68:68" customFormat="1">
      <c r="BP723841" s="90"/>
    </row>
    <row r="723842" spans="68:68" customFormat="1">
      <c r="BP723842" s="90"/>
    </row>
    <row r="723843" spans="68:68" customFormat="1">
      <c r="BP723843" s="90"/>
    </row>
    <row r="723844" spans="68:68" customFormat="1">
      <c r="BP723844" s="90"/>
    </row>
    <row r="723845" spans="68:68" customFormat="1">
      <c r="BP723845" s="90"/>
    </row>
    <row r="723846" spans="68:68" customFormat="1">
      <c r="BP723846" s="90"/>
    </row>
    <row r="723847" spans="68:68" customFormat="1">
      <c r="BP723847" s="90"/>
    </row>
    <row r="723848" spans="68:68" customFormat="1">
      <c r="BP723848" s="90"/>
    </row>
    <row r="723849" spans="68:68" customFormat="1">
      <c r="BP723849" s="90"/>
    </row>
    <row r="723850" spans="68:68" customFormat="1">
      <c r="BP723850" s="90"/>
    </row>
    <row r="723851" spans="68:68" customFormat="1">
      <c r="BP723851" s="90"/>
    </row>
    <row r="723852" spans="68:68" customFormat="1">
      <c r="BP723852" s="90"/>
    </row>
    <row r="723853" spans="68:68" customFormat="1">
      <c r="BP723853" s="90"/>
    </row>
    <row r="723854" spans="68:68" customFormat="1">
      <c r="BP723854" s="90"/>
    </row>
    <row r="723855" spans="68:68" customFormat="1">
      <c r="BP723855" s="90"/>
    </row>
    <row r="723856" spans="68:68" customFormat="1">
      <c r="BP723856" s="90"/>
    </row>
    <row r="723857" spans="68:68" customFormat="1">
      <c r="BP723857" s="90"/>
    </row>
    <row r="723858" spans="68:68" customFormat="1">
      <c r="BP723858" s="90"/>
    </row>
    <row r="723859" spans="68:68" customFormat="1">
      <c r="BP723859" s="90"/>
    </row>
    <row r="723860" spans="68:68" customFormat="1">
      <c r="BP723860" s="90"/>
    </row>
    <row r="723861" spans="68:68" customFormat="1">
      <c r="BP723861" s="90"/>
    </row>
    <row r="723862" spans="68:68" customFormat="1">
      <c r="BP723862" s="90"/>
    </row>
    <row r="723863" spans="68:68" customFormat="1">
      <c r="BP723863" s="90"/>
    </row>
    <row r="723864" spans="68:68" customFormat="1">
      <c r="BP723864" s="90"/>
    </row>
    <row r="723865" spans="68:68" customFormat="1">
      <c r="BP723865" s="90"/>
    </row>
    <row r="723866" spans="68:68" customFormat="1">
      <c r="BP723866" s="90"/>
    </row>
    <row r="723867" spans="68:68" customFormat="1">
      <c r="BP723867" s="90"/>
    </row>
    <row r="723868" spans="68:68" customFormat="1">
      <c r="BP723868" s="90"/>
    </row>
    <row r="723869" spans="68:68" customFormat="1">
      <c r="BP723869" s="90"/>
    </row>
    <row r="723870" spans="68:68" customFormat="1">
      <c r="BP723870" s="90"/>
    </row>
    <row r="723871" spans="68:68" customFormat="1">
      <c r="BP723871" s="90"/>
    </row>
    <row r="723872" spans="68:68" customFormat="1">
      <c r="BP723872" s="90"/>
    </row>
    <row r="723873" spans="68:68" customFormat="1">
      <c r="BP723873" s="90"/>
    </row>
    <row r="723874" spans="68:68" customFormat="1">
      <c r="BP723874" s="90"/>
    </row>
    <row r="723875" spans="68:68" customFormat="1">
      <c r="BP723875" s="90"/>
    </row>
    <row r="723876" spans="68:68" customFormat="1">
      <c r="BP723876" s="90"/>
    </row>
    <row r="723877" spans="68:68" customFormat="1">
      <c r="BP723877" s="90"/>
    </row>
    <row r="723878" spans="68:68" customFormat="1">
      <c r="BP723878" s="90"/>
    </row>
    <row r="723879" spans="68:68" customFormat="1">
      <c r="BP723879" s="90"/>
    </row>
    <row r="723880" spans="68:68" customFormat="1">
      <c r="BP723880" s="90"/>
    </row>
    <row r="723881" spans="68:68" customFormat="1">
      <c r="BP723881" s="90"/>
    </row>
    <row r="723882" spans="68:68" customFormat="1">
      <c r="BP723882" s="90"/>
    </row>
    <row r="723883" spans="68:68" customFormat="1">
      <c r="BP723883" s="90"/>
    </row>
    <row r="723884" spans="68:68" customFormat="1">
      <c r="BP723884" s="90"/>
    </row>
    <row r="723885" spans="68:68" customFormat="1">
      <c r="BP723885" s="90"/>
    </row>
    <row r="723886" spans="68:68" customFormat="1">
      <c r="BP723886" s="90"/>
    </row>
    <row r="723887" spans="68:68" customFormat="1">
      <c r="BP723887" s="90"/>
    </row>
    <row r="723888" spans="68:68" customFormat="1">
      <c r="BP723888" s="90"/>
    </row>
    <row r="723889" spans="68:68" customFormat="1">
      <c r="BP723889" s="90"/>
    </row>
    <row r="723890" spans="68:68" customFormat="1">
      <c r="BP723890" s="90"/>
    </row>
    <row r="723891" spans="68:68" customFormat="1">
      <c r="BP723891" s="90"/>
    </row>
    <row r="723892" spans="68:68" customFormat="1">
      <c r="BP723892" s="90"/>
    </row>
    <row r="723893" spans="68:68" customFormat="1">
      <c r="BP723893" s="90"/>
    </row>
    <row r="723894" spans="68:68" customFormat="1">
      <c r="BP723894" s="90"/>
    </row>
    <row r="723895" spans="68:68" customFormat="1">
      <c r="BP723895" s="90"/>
    </row>
    <row r="723896" spans="68:68" customFormat="1">
      <c r="BP723896" s="90"/>
    </row>
    <row r="723897" spans="68:68" customFormat="1">
      <c r="BP723897" s="90"/>
    </row>
    <row r="723898" spans="68:68" customFormat="1">
      <c r="BP723898" s="90"/>
    </row>
    <row r="723899" spans="68:68" customFormat="1">
      <c r="BP723899" s="90"/>
    </row>
    <row r="723900" spans="68:68" customFormat="1">
      <c r="BP723900" s="90"/>
    </row>
    <row r="723901" spans="68:68" customFormat="1">
      <c r="BP723901" s="90"/>
    </row>
    <row r="723902" spans="68:68" customFormat="1">
      <c r="BP723902" s="90"/>
    </row>
    <row r="723903" spans="68:68" customFormat="1">
      <c r="BP723903" s="90"/>
    </row>
    <row r="723904" spans="68:68" customFormat="1">
      <c r="BP723904" s="90"/>
    </row>
    <row r="723905" spans="68:68" customFormat="1">
      <c r="BP723905" s="90"/>
    </row>
    <row r="723906" spans="68:68" customFormat="1">
      <c r="BP723906" s="90"/>
    </row>
    <row r="723907" spans="68:68" customFormat="1">
      <c r="BP723907" s="90"/>
    </row>
    <row r="723908" spans="68:68" customFormat="1">
      <c r="BP723908" s="90"/>
    </row>
    <row r="723909" spans="68:68" customFormat="1">
      <c r="BP723909" s="90"/>
    </row>
    <row r="723910" spans="68:68" customFormat="1">
      <c r="BP723910" s="90"/>
    </row>
    <row r="723911" spans="68:68" customFormat="1">
      <c r="BP723911" s="90"/>
    </row>
    <row r="723912" spans="68:68" customFormat="1">
      <c r="BP723912" s="90"/>
    </row>
    <row r="723913" spans="68:68" customFormat="1">
      <c r="BP723913" s="90"/>
    </row>
    <row r="723914" spans="68:68" customFormat="1">
      <c r="BP723914" s="90"/>
    </row>
    <row r="723915" spans="68:68" customFormat="1">
      <c r="BP723915" s="90"/>
    </row>
    <row r="723916" spans="68:68" customFormat="1">
      <c r="BP723916" s="90"/>
    </row>
    <row r="723917" spans="68:68" customFormat="1">
      <c r="BP723917" s="90"/>
    </row>
    <row r="723918" spans="68:68" customFormat="1">
      <c r="BP723918" s="90"/>
    </row>
    <row r="723919" spans="68:68" customFormat="1">
      <c r="BP723919" s="90"/>
    </row>
    <row r="723920" spans="68:68" customFormat="1">
      <c r="BP723920" s="90"/>
    </row>
    <row r="723921" spans="68:68" customFormat="1">
      <c r="BP723921" s="90"/>
    </row>
    <row r="723922" spans="68:68" customFormat="1">
      <c r="BP723922" s="90"/>
    </row>
    <row r="723923" spans="68:68" customFormat="1">
      <c r="BP723923" s="90"/>
    </row>
    <row r="723924" spans="68:68" customFormat="1">
      <c r="BP723924" s="90"/>
    </row>
    <row r="723925" spans="68:68" customFormat="1">
      <c r="BP723925" s="90"/>
    </row>
    <row r="723926" spans="68:68" customFormat="1">
      <c r="BP723926" s="90"/>
    </row>
    <row r="723927" spans="68:68" customFormat="1">
      <c r="BP723927" s="90"/>
    </row>
    <row r="723928" spans="68:68" customFormat="1">
      <c r="BP723928" s="90"/>
    </row>
    <row r="723929" spans="68:68" customFormat="1">
      <c r="BP723929" s="90"/>
    </row>
    <row r="723930" spans="68:68" customFormat="1">
      <c r="BP723930" s="90"/>
    </row>
    <row r="723931" spans="68:68" customFormat="1">
      <c r="BP723931" s="90"/>
    </row>
    <row r="723932" spans="68:68" customFormat="1">
      <c r="BP723932" s="90"/>
    </row>
    <row r="723933" spans="68:68" customFormat="1">
      <c r="BP723933" s="90"/>
    </row>
    <row r="723934" spans="68:68" customFormat="1">
      <c r="BP723934" s="90"/>
    </row>
    <row r="723935" spans="68:68" customFormat="1">
      <c r="BP723935" s="90"/>
    </row>
    <row r="723936" spans="68:68" customFormat="1">
      <c r="BP723936" s="90"/>
    </row>
    <row r="723937" spans="68:68" customFormat="1">
      <c r="BP723937" s="90"/>
    </row>
    <row r="723938" spans="68:68" customFormat="1">
      <c r="BP723938" s="90"/>
    </row>
    <row r="723939" spans="68:68" customFormat="1">
      <c r="BP723939" s="90"/>
    </row>
    <row r="723940" spans="68:68" customFormat="1">
      <c r="BP723940" s="90"/>
    </row>
    <row r="723941" spans="68:68" customFormat="1">
      <c r="BP723941" s="90"/>
    </row>
    <row r="723942" spans="68:68" customFormat="1">
      <c r="BP723942" s="90"/>
    </row>
    <row r="723943" spans="68:68" customFormat="1">
      <c r="BP723943" s="90"/>
    </row>
    <row r="723944" spans="68:68" customFormat="1">
      <c r="BP723944" s="90"/>
    </row>
    <row r="723945" spans="68:68" customFormat="1">
      <c r="BP723945" s="90"/>
    </row>
    <row r="723946" spans="68:68" customFormat="1">
      <c r="BP723946" s="90"/>
    </row>
    <row r="723947" spans="68:68" customFormat="1">
      <c r="BP723947" s="90"/>
    </row>
    <row r="723948" spans="68:68" customFormat="1">
      <c r="BP723948" s="90"/>
    </row>
    <row r="723949" spans="68:68" customFormat="1">
      <c r="BP723949" s="90"/>
    </row>
    <row r="723950" spans="68:68" customFormat="1">
      <c r="BP723950" s="90"/>
    </row>
    <row r="723951" spans="68:68" customFormat="1">
      <c r="BP723951" s="90"/>
    </row>
    <row r="723952" spans="68:68" customFormat="1">
      <c r="BP723952" s="90"/>
    </row>
    <row r="723953" spans="68:68" customFormat="1">
      <c r="BP723953" s="90"/>
    </row>
    <row r="723954" spans="68:68" customFormat="1">
      <c r="BP723954" s="90"/>
    </row>
    <row r="723955" spans="68:68" customFormat="1">
      <c r="BP723955" s="90"/>
    </row>
    <row r="723956" spans="68:68" customFormat="1">
      <c r="BP723956" s="90"/>
    </row>
    <row r="723957" spans="68:68" customFormat="1">
      <c r="BP723957" s="90"/>
    </row>
    <row r="723958" spans="68:68" customFormat="1">
      <c r="BP723958" s="90"/>
    </row>
    <row r="723959" spans="68:68" customFormat="1">
      <c r="BP723959" s="90"/>
    </row>
    <row r="723960" spans="68:68" customFormat="1">
      <c r="BP723960" s="90"/>
    </row>
    <row r="723961" spans="68:68" customFormat="1">
      <c r="BP723961" s="90"/>
    </row>
    <row r="723962" spans="68:68" customFormat="1">
      <c r="BP723962" s="90"/>
    </row>
    <row r="723963" spans="68:68" customFormat="1">
      <c r="BP723963" s="90"/>
    </row>
    <row r="723964" spans="68:68" customFormat="1">
      <c r="BP723964" s="90"/>
    </row>
    <row r="723965" spans="68:68" customFormat="1">
      <c r="BP723965" s="90"/>
    </row>
    <row r="723966" spans="68:68" customFormat="1">
      <c r="BP723966" s="90"/>
    </row>
    <row r="723967" spans="68:68" customFormat="1">
      <c r="BP723967" s="90"/>
    </row>
    <row r="723968" spans="68:68" customFormat="1">
      <c r="BP723968" s="90"/>
    </row>
    <row r="723969" spans="68:68" customFormat="1">
      <c r="BP723969" s="90"/>
    </row>
    <row r="723970" spans="68:68" customFormat="1">
      <c r="BP723970" s="90"/>
    </row>
    <row r="723971" spans="68:68" customFormat="1">
      <c r="BP723971" s="90"/>
    </row>
    <row r="723972" spans="68:68" customFormat="1">
      <c r="BP723972" s="90"/>
    </row>
    <row r="723973" spans="68:68" customFormat="1">
      <c r="BP723973" s="90"/>
    </row>
    <row r="723974" spans="68:68" customFormat="1">
      <c r="BP723974" s="90"/>
    </row>
    <row r="723975" spans="68:68" customFormat="1">
      <c r="BP723975" s="90"/>
    </row>
    <row r="723976" spans="68:68" customFormat="1">
      <c r="BP723976" s="90"/>
    </row>
    <row r="723977" spans="68:68" customFormat="1">
      <c r="BP723977" s="90"/>
    </row>
    <row r="723978" spans="68:68" customFormat="1">
      <c r="BP723978" s="90"/>
    </row>
    <row r="723979" spans="68:68" customFormat="1">
      <c r="BP723979" s="90"/>
    </row>
    <row r="723980" spans="68:68" customFormat="1">
      <c r="BP723980" s="90"/>
    </row>
    <row r="723981" spans="68:68" customFormat="1">
      <c r="BP723981" s="90"/>
    </row>
    <row r="723982" spans="68:68" customFormat="1">
      <c r="BP723982" s="90"/>
    </row>
    <row r="723983" spans="68:68" customFormat="1">
      <c r="BP723983" s="90"/>
    </row>
    <row r="723984" spans="68:68" customFormat="1">
      <c r="BP723984" s="90"/>
    </row>
    <row r="723985" spans="68:68" customFormat="1">
      <c r="BP723985" s="90"/>
    </row>
    <row r="723986" spans="68:68" customFormat="1">
      <c r="BP723986" s="90"/>
    </row>
    <row r="723987" spans="68:68" customFormat="1">
      <c r="BP723987" s="90"/>
    </row>
    <row r="723988" spans="68:68" customFormat="1">
      <c r="BP723988" s="90"/>
    </row>
    <row r="723989" spans="68:68" customFormat="1">
      <c r="BP723989" s="90"/>
    </row>
    <row r="723990" spans="68:68" customFormat="1">
      <c r="BP723990" s="90"/>
    </row>
    <row r="723991" spans="68:68" customFormat="1">
      <c r="BP723991" s="90"/>
    </row>
    <row r="723992" spans="68:68" customFormat="1">
      <c r="BP723992" s="90"/>
    </row>
    <row r="723993" spans="68:68" customFormat="1">
      <c r="BP723993" s="90"/>
    </row>
    <row r="723994" spans="68:68" customFormat="1">
      <c r="BP723994" s="90"/>
    </row>
    <row r="723995" spans="68:68" customFormat="1">
      <c r="BP723995" s="90"/>
    </row>
    <row r="723996" spans="68:68" customFormat="1">
      <c r="BP723996" s="90"/>
    </row>
    <row r="723997" spans="68:68" customFormat="1">
      <c r="BP723997" s="90"/>
    </row>
    <row r="723998" spans="68:68" customFormat="1">
      <c r="BP723998" s="90"/>
    </row>
    <row r="723999" spans="68:68" customFormat="1">
      <c r="BP723999" s="90"/>
    </row>
    <row r="724000" spans="68:68" customFormat="1">
      <c r="BP724000" s="90"/>
    </row>
    <row r="724001" spans="68:68" customFormat="1">
      <c r="BP724001" s="90"/>
    </row>
    <row r="724002" spans="68:68" customFormat="1">
      <c r="BP724002" s="90"/>
    </row>
    <row r="724003" spans="68:68" customFormat="1">
      <c r="BP724003" s="90"/>
    </row>
    <row r="724004" spans="68:68" customFormat="1">
      <c r="BP724004" s="90"/>
    </row>
    <row r="724005" spans="68:68" customFormat="1">
      <c r="BP724005" s="90"/>
    </row>
    <row r="724006" spans="68:68" customFormat="1">
      <c r="BP724006" s="90"/>
    </row>
    <row r="724007" spans="68:68" customFormat="1">
      <c r="BP724007" s="90"/>
    </row>
    <row r="724008" spans="68:68" customFormat="1">
      <c r="BP724008" s="90"/>
    </row>
    <row r="724009" spans="68:68" customFormat="1">
      <c r="BP724009" s="90"/>
    </row>
    <row r="724010" spans="68:68" customFormat="1">
      <c r="BP724010" s="90"/>
    </row>
    <row r="724011" spans="68:68" customFormat="1">
      <c r="BP724011" s="90"/>
    </row>
    <row r="724012" spans="68:68" customFormat="1">
      <c r="BP724012" s="90"/>
    </row>
    <row r="724013" spans="68:68" customFormat="1">
      <c r="BP724013" s="90"/>
    </row>
    <row r="724014" spans="68:68" customFormat="1">
      <c r="BP724014" s="90"/>
    </row>
    <row r="724015" spans="68:68" customFormat="1">
      <c r="BP724015" s="90"/>
    </row>
    <row r="724016" spans="68:68" customFormat="1">
      <c r="BP724016" s="90"/>
    </row>
    <row r="724017" spans="68:68" customFormat="1">
      <c r="BP724017" s="90"/>
    </row>
    <row r="724018" spans="68:68" customFormat="1">
      <c r="BP724018" s="90"/>
    </row>
    <row r="724019" spans="68:68" customFormat="1">
      <c r="BP724019" s="90"/>
    </row>
    <row r="724020" spans="68:68" customFormat="1">
      <c r="BP724020" s="90"/>
    </row>
    <row r="724021" spans="68:68" customFormat="1">
      <c r="BP724021" s="90"/>
    </row>
    <row r="724022" spans="68:68" customFormat="1">
      <c r="BP724022" s="90"/>
    </row>
    <row r="724023" spans="68:68" customFormat="1">
      <c r="BP724023" s="90"/>
    </row>
    <row r="724024" spans="68:68" customFormat="1">
      <c r="BP724024" s="90"/>
    </row>
    <row r="724025" spans="68:68" customFormat="1">
      <c r="BP724025" s="90"/>
    </row>
    <row r="724026" spans="68:68" customFormat="1">
      <c r="BP724026" s="90"/>
    </row>
    <row r="724027" spans="68:68" customFormat="1">
      <c r="BP724027" s="90"/>
    </row>
    <row r="724028" spans="68:68" customFormat="1">
      <c r="BP724028" s="90"/>
    </row>
    <row r="724029" spans="68:68" customFormat="1">
      <c r="BP724029" s="90"/>
    </row>
    <row r="724030" spans="68:68" customFormat="1">
      <c r="BP724030" s="90"/>
    </row>
    <row r="724031" spans="68:68" customFormat="1">
      <c r="BP724031" s="90"/>
    </row>
    <row r="724032" spans="68:68" customFormat="1">
      <c r="BP724032" s="90"/>
    </row>
    <row r="724033" spans="68:68" customFormat="1">
      <c r="BP724033" s="90"/>
    </row>
    <row r="724034" spans="68:68" customFormat="1">
      <c r="BP724034" s="90"/>
    </row>
    <row r="724035" spans="68:68" customFormat="1">
      <c r="BP724035" s="90"/>
    </row>
    <row r="724036" spans="68:68" customFormat="1">
      <c r="BP724036" s="90"/>
    </row>
    <row r="724037" spans="68:68" customFormat="1">
      <c r="BP724037" s="90"/>
    </row>
    <row r="724038" spans="68:68" customFormat="1">
      <c r="BP724038" s="90"/>
    </row>
    <row r="724039" spans="68:68" customFormat="1">
      <c r="BP724039" s="90"/>
    </row>
    <row r="724040" spans="68:68" customFormat="1">
      <c r="BP724040" s="90"/>
    </row>
    <row r="724041" spans="68:68" customFormat="1">
      <c r="BP724041" s="90"/>
    </row>
    <row r="724042" spans="68:68" customFormat="1">
      <c r="BP724042" s="90"/>
    </row>
    <row r="724043" spans="68:68" customFormat="1">
      <c r="BP724043" s="90"/>
    </row>
    <row r="724044" spans="68:68" customFormat="1">
      <c r="BP724044" s="90"/>
    </row>
    <row r="724045" spans="68:68" customFormat="1">
      <c r="BP724045" s="90"/>
    </row>
    <row r="724046" spans="68:68" customFormat="1">
      <c r="BP724046" s="90"/>
    </row>
    <row r="724047" spans="68:68" customFormat="1">
      <c r="BP724047" s="90"/>
    </row>
    <row r="724048" spans="68:68" customFormat="1">
      <c r="BP724048" s="90"/>
    </row>
    <row r="724049" spans="68:68" customFormat="1">
      <c r="BP724049" s="90"/>
    </row>
    <row r="724050" spans="68:68" customFormat="1">
      <c r="BP724050" s="90"/>
    </row>
    <row r="724051" spans="68:68" customFormat="1">
      <c r="BP724051" s="90"/>
    </row>
    <row r="724052" spans="68:68" customFormat="1">
      <c r="BP724052" s="90"/>
    </row>
    <row r="724053" spans="68:68" customFormat="1">
      <c r="BP724053" s="90"/>
    </row>
    <row r="724054" spans="68:68" customFormat="1">
      <c r="BP724054" s="90"/>
    </row>
    <row r="724055" spans="68:68" customFormat="1">
      <c r="BP724055" s="90"/>
    </row>
    <row r="724056" spans="68:68" customFormat="1">
      <c r="BP724056" s="90"/>
    </row>
    <row r="724057" spans="68:68" customFormat="1">
      <c r="BP724057" s="90"/>
    </row>
    <row r="724058" spans="68:68" customFormat="1">
      <c r="BP724058" s="90"/>
    </row>
    <row r="724059" spans="68:68" customFormat="1">
      <c r="BP724059" s="90"/>
    </row>
    <row r="724060" spans="68:68" customFormat="1">
      <c r="BP724060" s="90"/>
    </row>
    <row r="724061" spans="68:68" customFormat="1">
      <c r="BP724061" s="90"/>
    </row>
    <row r="724062" spans="68:68" customFormat="1">
      <c r="BP724062" s="90"/>
    </row>
    <row r="724063" spans="68:68" customFormat="1">
      <c r="BP724063" s="90"/>
    </row>
    <row r="724064" spans="68:68" customFormat="1">
      <c r="BP724064" s="90"/>
    </row>
    <row r="724065" spans="68:68" customFormat="1">
      <c r="BP724065" s="90"/>
    </row>
    <row r="724066" spans="68:68" customFormat="1">
      <c r="BP724066" s="90"/>
    </row>
    <row r="724067" spans="68:68" customFormat="1">
      <c r="BP724067" s="90"/>
    </row>
    <row r="724068" spans="68:68" customFormat="1">
      <c r="BP724068" s="90"/>
    </row>
    <row r="724069" spans="68:68" customFormat="1">
      <c r="BP724069" s="90"/>
    </row>
    <row r="724070" spans="68:68" customFormat="1">
      <c r="BP724070" s="90"/>
    </row>
    <row r="724071" spans="68:68" customFormat="1">
      <c r="BP724071" s="90"/>
    </row>
    <row r="724072" spans="68:68" customFormat="1">
      <c r="BP724072" s="90"/>
    </row>
    <row r="724073" spans="68:68" customFormat="1">
      <c r="BP724073" s="90"/>
    </row>
    <row r="724074" spans="68:68" customFormat="1">
      <c r="BP724074" s="90"/>
    </row>
    <row r="724075" spans="68:68" customFormat="1">
      <c r="BP724075" s="90"/>
    </row>
    <row r="724076" spans="68:68" customFormat="1">
      <c r="BP724076" s="90"/>
    </row>
    <row r="724077" spans="68:68" customFormat="1">
      <c r="BP724077" s="90"/>
    </row>
    <row r="724078" spans="68:68" customFormat="1">
      <c r="BP724078" s="90"/>
    </row>
    <row r="724079" spans="68:68" customFormat="1">
      <c r="BP724079" s="90"/>
    </row>
    <row r="724080" spans="68:68" customFormat="1">
      <c r="BP724080" s="90"/>
    </row>
    <row r="724081" spans="68:68" customFormat="1">
      <c r="BP724081" s="90"/>
    </row>
    <row r="724082" spans="68:68" customFormat="1">
      <c r="BP724082" s="90"/>
    </row>
    <row r="724083" spans="68:68" customFormat="1">
      <c r="BP724083" s="90"/>
    </row>
    <row r="724084" spans="68:68" customFormat="1">
      <c r="BP724084" s="90"/>
    </row>
    <row r="724085" spans="68:68" customFormat="1">
      <c r="BP724085" s="90"/>
    </row>
    <row r="724086" spans="68:68" customFormat="1">
      <c r="BP724086" s="90"/>
    </row>
    <row r="724087" spans="68:68" customFormat="1">
      <c r="BP724087" s="90"/>
    </row>
    <row r="724088" spans="68:68" customFormat="1">
      <c r="BP724088" s="90"/>
    </row>
    <row r="724089" spans="68:68" customFormat="1">
      <c r="BP724089" s="90"/>
    </row>
    <row r="724090" spans="68:68" customFormat="1">
      <c r="BP724090" s="90"/>
    </row>
    <row r="724091" spans="68:68" customFormat="1">
      <c r="BP724091" s="90"/>
    </row>
    <row r="724092" spans="68:68" customFormat="1">
      <c r="BP724092" s="90"/>
    </row>
    <row r="724093" spans="68:68" customFormat="1">
      <c r="BP724093" s="90"/>
    </row>
    <row r="724094" spans="68:68" customFormat="1">
      <c r="BP724094" s="90"/>
    </row>
    <row r="724095" spans="68:68" customFormat="1">
      <c r="BP724095" s="90"/>
    </row>
    <row r="724096" spans="68:68" customFormat="1">
      <c r="BP724096" s="90"/>
    </row>
    <row r="724097" spans="68:68" customFormat="1">
      <c r="BP724097" s="90"/>
    </row>
    <row r="724098" spans="68:68" customFormat="1">
      <c r="BP724098" s="90"/>
    </row>
    <row r="724099" spans="68:68" customFormat="1">
      <c r="BP724099" s="90"/>
    </row>
    <row r="724100" spans="68:68" customFormat="1">
      <c r="BP724100" s="90"/>
    </row>
    <row r="724101" spans="68:68" customFormat="1">
      <c r="BP724101" s="90"/>
    </row>
    <row r="724102" spans="68:68" customFormat="1">
      <c r="BP724102" s="90"/>
    </row>
    <row r="724103" spans="68:68" customFormat="1">
      <c r="BP724103" s="90"/>
    </row>
    <row r="724104" spans="68:68" customFormat="1">
      <c r="BP724104" s="90"/>
    </row>
    <row r="724105" spans="68:68" customFormat="1">
      <c r="BP724105" s="90"/>
    </row>
    <row r="724106" spans="68:68" customFormat="1">
      <c r="BP724106" s="90"/>
    </row>
    <row r="724107" spans="68:68" customFormat="1">
      <c r="BP724107" s="90"/>
    </row>
    <row r="724108" spans="68:68" customFormat="1">
      <c r="BP724108" s="90"/>
    </row>
    <row r="724109" spans="68:68" customFormat="1">
      <c r="BP724109" s="90"/>
    </row>
    <row r="724110" spans="68:68" customFormat="1">
      <c r="BP724110" s="90"/>
    </row>
    <row r="724111" spans="68:68" customFormat="1">
      <c r="BP724111" s="90"/>
    </row>
    <row r="724112" spans="68:68" customFormat="1">
      <c r="BP724112" s="90"/>
    </row>
    <row r="724113" spans="68:68" customFormat="1">
      <c r="BP724113" s="90"/>
    </row>
    <row r="724114" spans="68:68" customFormat="1">
      <c r="BP724114" s="90"/>
    </row>
    <row r="724115" spans="68:68" customFormat="1">
      <c r="BP724115" s="90"/>
    </row>
    <row r="724116" spans="68:68" customFormat="1">
      <c r="BP724116" s="90"/>
    </row>
    <row r="724117" spans="68:68" customFormat="1">
      <c r="BP724117" s="90"/>
    </row>
    <row r="724118" spans="68:68" customFormat="1">
      <c r="BP724118" s="90"/>
    </row>
    <row r="724119" spans="68:68" customFormat="1">
      <c r="BP724119" s="90"/>
    </row>
    <row r="724120" spans="68:68" customFormat="1">
      <c r="BP724120" s="90"/>
    </row>
    <row r="724121" spans="68:68" customFormat="1">
      <c r="BP724121" s="90"/>
    </row>
    <row r="724122" spans="68:68" customFormat="1">
      <c r="BP724122" s="90"/>
    </row>
    <row r="724123" spans="68:68" customFormat="1">
      <c r="BP724123" s="90"/>
    </row>
    <row r="724124" spans="68:68" customFormat="1">
      <c r="BP724124" s="90"/>
    </row>
    <row r="724125" spans="68:68" customFormat="1">
      <c r="BP724125" s="90"/>
    </row>
    <row r="724126" spans="68:68" customFormat="1">
      <c r="BP724126" s="90"/>
    </row>
    <row r="724127" spans="68:68" customFormat="1">
      <c r="BP724127" s="90"/>
    </row>
    <row r="724128" spans="68:68" customFormat="1">
      <c r="BP724128" s="90"/>
    </row>
    <row r="724129" spans="68:68" customFormat="1">
      <c r="BP724129" s="90"/>
    </row>
    <row r="724130" spans="68:68" customFormat="1">
      <c r="BP724130" s="90"/>
    </row>
    <row r="724131" spans="68:68" customFormat="1">
      <c r="BP724131" s="90"/>
    </row>
    <row r="724132" spans="68:68" customFormat="1">
      <c r="BP724132" s="90"/>
    </row>
    <row r="724133" spans="68:68" customFormat="1">
      <c r="BP724133" s="90"/>
    </row>
    <row r="724134" spans="68:68" customFormat="1">
      <c r="BP724134" s="90"/>
    </row>
    <row r="724135" spans="68:68" customFormat="1">
      <c r="BP724135" s="90"/>
    </row>
    <row r="724136" spans="68:68" customFormat="1">
      <c r="BP724136" s="90"/>
    </row>
    <row r="724137" spans="68:68" customFormat="1">
      <c r="BP724137" s="90"/>
    </row>
    <row r="724138" spans="68:68" customFormat="1">
      <c r="BP724138" s="90"/>
    </row>
    <row r="724139" spans="68:68" customFormat="1">
      <c r="BP724139" s="90"/>
    </row>
    <row r="724140" spans="68:68" customFormat="1">
      <c r="BP724140" s="90"/>
    </row>
    <row r="724141" spans="68:68" customFormat="1">
      <c r="BP724141" s="90"/>
    </row>
    <row r="724142" spans="68:68" customFormat="1">
      <c r="BP724142" s="90"/>
    </row>
    <row r="724143" spans="68:68" customFormat="1">
      <c r="BP724143" s="90"/>
    </row>
    <row r="724144" spans="68:68" customFormat="1">
      <c r="BP724144" s="90"/>
    </row>
    <row r="724145" spans="68:68" customFormat="1">
      <c r="BP724145" s="90"/>
    </row>
    <row r="724146" spans="68:68" customFormat="1">
      <c r="BP724146" s="90"/>
    </row>
    <row r="724147" spans="68:68" customFormat="1">
      <c r="BP724147" s="90"/>
    </row>
    <row r="724148" spans="68:68" customFormat="1">
      <c r="BP724148" s="90"/>
    </row>
    <row r="724149" spans="68:68" customFormat="1">
      <c r="BP724149" s="90"/>
    </row>
    <row r="724150" spans="68:68" customFormat="1">
      <c r="BP724150" s="90"/>
    </row>
    <row r="724151" spans="68:68" customFormat="1">
      <c r="BP724151" s="90"/>
    </row>
    <row r="724152" spans="68:68" customFormat="1">
      <c r="BP724152" s="90"/>
    </row>
    <row r="724153" spans="68:68" customFormat="1">
      <c r="BP724153" s="90"/>
    </row>
    <row r="724154" spans="68:68" customFormat="1">
      <c r="BP724154" s="90"/>
    </row>
    <row r="724155" spans="68:68" customFormat="1">
      <c r="BP724155" s="90"/>
    </row>
    <row r="724156" spans="68:68" customFormat="1">
      <c r="BP724156" s="90"/>
    </row>
    <row r="724157" spans="68:68" customFormat="1">
      <c r="BP724157" s="90"/>
    </row>
    <row r="724158" spans="68:68" customFormat="1">
      <c r="BP724158" s="90"/>
    </row>
    <row r="724159" spans="68:68" customFormat="1">
      <c r="BP724159" s="90"/>
    </row>
    <row r="724160" spans="68:68" customFormat="1">
      <c r="BP724160" s="90"/>
    </row>
    <row r="724161" spans="68:68" customFormat="1">
      <c r="BP724161" s="90"/>
    </row>
    <row r="724162" spans="68:68" customFormat="1">
      <c r="BP724162" s="90"/>
    </row>
    <row r="724163" spans="68:68" customFormat="1">
      <c r="BP724163" s="90"/>
    </row>
    <row r="724164" spans="68:68" customFormat="1">
      <c r="BP724164" s="90"/>
    </row>
    <row r="724165" spans="68:68" customFormat="1">
      <c r="BP724165" s="90"/>
    </row>
    <row r="724166" spans="68:68" customFormat="1">
      <c r="BP724166" s="90"/>
    </row>
    <row r="724167" spans="68:68" customFormat="1">
      <c r="BP724167" s="90"/>
    </row>
    <row r="724168" spans="68:68" customFormat="1">
      <c r="BP724168" s="90"/>
    </row>
    <row r="724169" spans="68:68" customFormat="1">
      <c r="BP724169" s="90"/>
    </row>
    <row r="724170" spans="68:68" customFormat="1">
      <c r="BP724170" s="90"/>
    </row>
    <row r="724171" spans="68:68" customFormat="1">
      <c r="BP724171" s="90"/>
    </row>
    <row r="724172" spans="68:68" customFormat="1">
      <c r="BP724172" s="90"/>
    </row>
    <row r="724173" spans="68:68" customFormat="1">
      <c r="BP724173" s="90"/>
    </row>
    <row r="724174" spans="68:68" customFormat="1">
      <c r="BP724174" s="90"/>
    </row>
    <row r="724175" spans="68:68" customFormat="1">
      <c r="BP724175" s="90"/>
    </row>
    <row r="724176" spans="68:68" customFormat="1">
      <c r="BP724176" s="90"/>
    </row>
    <row r="724177" spans="68:68" customFormat="1">
      <c r="BP724177" s="90"/>
    </row>
    <row r="724178" spans="68:68" customFormat="1">
      <c r="BP724178" s="90"/>
    </row>
    <row r="724179" spans="68:68" customFormat="1">
      <c r="BP724179" s="90"/>
    </row>
    <row r="724180" spans="68:68" customFormat="1">
      <c r="BP724180" s="90"/>
    </row>
    <row r="724181" spans="68:68" customFormat="1">
      <c r="BP724181" s="90"/>
    </row>
    <row r="724182" spans="68:68" customFormat="1">
      <c r="BP724182" s="90"/>
    </row>
    <row r="724183" spans="68:68" customFormat="1">
      <c r="BP724183" s="90"/>
    </row>
    <row r="724184" spans="68:68" customFormat="1">
      <c r="BP724184" s="90"/>
    </row>
    <row r="724185" spans="68:68" customFormat="1">
      <c r="BP724185" s="90"/>
    </row>
    <row r="724186" spans="68:68" customFormat="1">
      <c r="BP724186" s="90"/>
    </row>
    <row r="724187" spans="68:68" customFormat="1">
      <c r="BP724187" s="90"/>
    </row>
    <row r="724188" spans="68:68" customFormat="1">
      <c r="BP724188" s="90"/>
    </row>
    <row r="724189" spans="68:68" customFormat="1">
      <c r="BP724189" s="90"/>
    </row>
    <row r="724190" spans="68:68" customFormat="1">
      <c r="BP724190" s="90"/>
    </row>
    <row r="724191" spans="68:68" customFormat="1">
      <c r="BP724191" s="90"/>
    </row>
    <row r="724192" spans="68:68" customFormat="1">
      <c r="BP724192" s="90"/>
    </row>
    <row r="724193" spans="68:68" customFormat="1">
      <c r="BP724193" s="90"/>
    </row>
    <row r="724194" spans="68:68" customFormat="1">
      <c r="BP724194" s="90"/>
    </row>
    <row r="724195" spans="68:68" customFormat="1">
      <c r="BP724195" s="90"/>
    </row>
    <row r="724196" spans="68:68" customFormat="1">
      <c r="BP724196" s="90"/>
    </row>
    <row r="724197" spans="68:68" customFormat="1">
      <c r="BP724197" s="90"/>
    </row>
    <row r="724198" spans="68:68" customFormat="1">
      <c r="BP724198" s="90"/>
    </row>
    <row r="724199" spans="68:68" customFormat="1">
      <c r="BP724199" s="90"/>
    </row>
    <row r="724200" spans="68:68" customFormat="1">
      <c r="BP724200" s="90"/>
    </row>
    <row r="724201" spans="68:68" customFormat="1">
      <c r="BP724201" s="90"/>
    </row>
    <row r="724202" spans="68:68" customFormat="1">
      <c r="BP724202" s="90"/>
    </row>
    <row r="724203" spans="68:68" customFormat="1">
      <c r="BP724203" s="90"/>
    </row>
    <row r="724204" spans="68:68" customFormat="1">
      <c r="BP724204" s="90"/>
    </row>
    <row r="724205" spans="68:68" customFormat="1">
      <c r="BP724205" s="90"/>
    </row>
    <row r="724206" spans="68:68" customFormat="1">
      <c r="BP724206" s="90"/>
    </row>
    <row r="724207" spans="68:68" customFormat="1">
      <c r="BP724207" s="90"/>
    </row>
    <row r="724208" spans="68:68" customFormat="1">
      <c r="BP724208" s="90"/>
    </row>
    <row r="724209" spans="68:68" customFormat="1">
      <c r="BP724209" s="90"/>
    </row>
    <row r="724210" spans="68:68" customFormat="1">
      <c r="BP724210" s="90"/>
    </row>
    <row r="724211" spans="68:68" customFormat="1">
      <c r="BP724211" s="90"/>
    </row>
    <row r="724212" spans="68:68" customFormat="1">
      <c r="BP724212" s="90"/>
    </row>
    <row r="724213" spans="68:68" customFormat="1">
      <c r="BP724213" s="90"/>
    </row>
    <row r="724214" spans="68:68" customFormat="1">
      <c r="BP724214" s="90"/>
    </row>
    <row r="724215" spans="68:68" customFormat="1">
      <c r="BP724215" s="90"/>
    </row>
    <row r="724216" spans="68:68" customFormat="1">
      <c r="BP724216" s="90"/>
    </row>
    <row r="724217" spans="68:68" customFormat="1">
      <c r="BP724217" s="90"/>
    </row>
    <row r="724218" spans="68:68" customFormat="1">
      <c r="BP724218" s="90"/>
    </row>
    <row r="724219" spans="68:68" customFormat="1">
      <c r="BP724219" s="90"/>
    </row>
    <row r="724220" spans="68:68" customFormat="1">
      <c r="BP724220" s="90"/>
    </row>
    <row r="724221" spans="68:68" customFormat="1">
      <c r="BP724221" s="90"/>
    </row>
    <row r="724222" spans="68:68" customFormat="1">
      <c r="BP724222" s="90"/>
    </row>
    <row r="724223" spans="68:68" customFormat="1">
      <c r="BP724223" s="90"/>
    </row>
    <row r="724224" spans="68:68" customFormat="1">
      <c r="BP724224" s="90"/>
    </row>
    <row r="724225" spans="68:68" customFormat="1">
      <c r="BP724225" s="90"/>
    </row>
    <row r="724226" spans="68:68" customFormat="1">
      <c r="BP724226" s="90"/>
    </row>
    <row r="724227" spans="68:68" customFormat="1">
      <c r="BP724227" s="90"/>
    </row>
    <row r="724228" spans="68:68" customFormat="1">
      <c r="BP724228" s="90"/>
    </row>
    <row r="724229" spans="68:68" customFormat="1">
      <c r="BP724229" s="90"/>
    </row>
    <row r="724230" spans="68:68" customFormat="1">
      <c r="BP724230" s="90"/>
    </row>
    <row r="724231" spans="68:68" customFormat="1">
      <c r="BP724231" s="90"/>
    </row>
    <row r="724232" spans="68:68" customFormat="1">
      <c r="BP724232" s="90"/>
    </row>
    <row r="724233" spans="68:68" customFormat="1">
      <c r="BP724233" s="90"/>
    </row>
    <row r="724234" spans="68:68" customFormat="1">
      <c r="BP724234" s="90"/>
    </row>
    <row r="724235" spans="68:68" customFormat="1">
      <c r="BP724235" s="90"/>
    </row>
    <row r="724236" spans="68:68" customFormat="1">
      <c r="BP724236" s="90"/>
    </row>
    <row r="724237" spans="68:68" customFormat="1">
      <c r="BP724237" s="90"/>
    </row>
    <row r="724238" spans="68:68" customFormat="1">
      <c r="BP724238" s="90"/>
    </row>
    <row r="724239" spans="68:68" customFormat="1">
      <c r="BP724239" s="90"/>
    </row>
    <row r="724240" spans="68:68" customFormat="1">
      <c r="BP724240" s="90"/>
    </row>
    <row r="724241" spans="68:68" customFormat="1">
      <c r="BP724241" s="90"/>
    </row>
    <row r="724242" spans="68:68" customFormat="1">
      <c r="BP724242" s="90"/>
    </row>
    <row r="724243" spans="68:68" customFormat="1">
      <c r="BP724243" s="90"/>
    </row>
    <row r="724244" spans="68:68" customFormat="1">
      <c r="BP724244" s="90"/>
    </row>
    <row r="724245" spans="68:68" customFormat="1">
      <c r="BP724245" s="90"/>
    </row>
    <row r="724246" spans="68:68" customFormat="1">
      <c r="BP724246" s="90"/>
    </row>
    <row r="724247" spans="68:68" customFormat="1">
      <c r="BP724247" s="90"/>
    </row>
    <row r="724248" spans="68:68" customFormat="1">
      <c r="BP724248" s="90"/>
    </row>
    <row r="724249" spans="68:68" customFormat="1">
      <c r="BP724249" s="90"/>
    </row>
    <row r="724250" spans="68:68" customFormat="1">
      <c r="BP724250" s="90"/>
    </row>
    <row r="724251" spans="68:68" customFormat="1">
      <c r="BP724251" s="90"/>
    </row>
    <row r="724252" spans="68:68" customFormat="1">
      <c r="BP724252" s="90"/>
    </row>
    <row r="724253" spans="68:68" customFormat="1">
      <c r="BP724253" s="90"/>
    </row>
    <row r="724254" spans="68:68" customFormat="1">
      <c r="BP724254" s="90"/>
    </row>
    <row r="724255" spans="68:68" customFormat="1">
      <c r="BP724255" s="90"/>
    </row>
    <row r="724256" spans="68:68" customFormat="1">
      <c r="BP724256" s="90"/>
    </row>
    <row r="724257" spans="68:68" customFormat="1">
      <c r="BP724257" s="90"/>
    </row>
    <row r="724258" spans="68:68" customFormat="1">
      <c r="BP724258" s="90"/>
    </row>
    <row r="724259" spans="68:68" customFormat="1">
      <c r="BP724259" s="90"/>
    </row>
    <row r="724260" spans="68:68" customFormat="1">
      <c r="BP724260" s="90"/>
    </row>
    <row r="724261" spans="68:68" customFormat="1">
      <c r="BP724261" s="90"/>
    </row>
    <row r="724262" spans="68:68" customFormat="1">
      <c r="BP724262" s="90"/>
    </row>
    <row r="724263" spans="68:68" customFormat="1">
      <c r="BP724263" s="90"/>
    </row>
    <row r="724264" spans="68:68" customFormat="1">
      <c r="BP724264" s="90"/>
    </row>
    <row r="724265" spans="68:68" customFormat="1">
      <c r="BP724265" s="90"/>
    </row>
    <row r="724266" spans="68:68" customFormat="1">
      <c r="BP724266" s="90"/>
    </row>
    <row r="724267" spans="68:68" customFormat="1">
      <c r="BP724267" s="90"/>
    </row>
    <row r="724268" spans="68:68" customFormat="1">
      <c r="BP724268" s="90"/>
    </row>
    <row r="724269" spans="68:68" customFormat="1">
      <c r="BP724269" s="90"/>
    </row>
    <row r="724270" spans="68:68" customFormat="1">
      <c r="BP724270" s="90"/>
    </row>
    <row r="724271" spans="68:68" customFormat="1">
      <c r="BP724271" s="90"/>
    </row>
    <row r="724272" spans="68:68" customFormat="1">
      <c r="BP724272" s="90"/>
    </row>
    <row r="724273" spans="68:68" customFormat="1">
      <c r="BP724273" s="90"/>
    </row>
    <row r="724274" spans="68:68" customFormat="1">
      <c r="BP724274" s="90"/>
    </row>
    <row r="724275" spans="68:68" customFormat="1">
      <c r="BP724275" s="90"/>
    </row>
    <row r="724276" spans="68:68" customFormat="1">
      <c r="BP724276" s="90"/>
    </row>
    <row r="724277" spans="68:68" customFormat="1">
      <c r="BP724277" s="90"/>
    </row>
    <row r="724278" spans="68:68" customFormat="1">
      <c r="BP724278" s="90"/>
    </row>
    <row r="724279" spans="68:68" customFormat="1">
      <c r="BP724279" s="90"/>
    </row>
    <row r="724280" spans="68:68" customFormat="1">
      <c r="BP724280" s="90"/>
    </row>
    <row r="724281" spans="68:68" customFormat="1">
      <c r="BP724281" s="90"/>
    </row>
    <row r="724282" spans="68:68" customFormat="1">
      <c r="BP724282" s="90"/>
    </row>
    <row r="724283" spans="68:68" customFormat="1">
      <c r="BP724283" s="90"/>
    </row>
    <row r="724284" spans="68:68" customFormat="1">
      <c r="BP724284" s="90"/>
    </row>
    <row r="724285" spans="68:68" customFormat="1">
      <c r="BP724285" s="90"/>
    </row>
    <row r="724286" spans="68:68" customFormat="1">
      <c r="BP724286" s="90"/>
    </row>
    <row r="724287" spans="68:68" customFormat="1">
      <c r="BP724287" s="90"/>
    </row>
    <row r="724288" spans="68:68" customFormat="1">
      <c r="BP724288" s="90"/>
    </row>
    <row r="724289" spans="68:68" customFormat="1">
      <c r="BP724289" s="90"/>
    </row>
    <row r="724290" spans="68:68" customFormat="1">
      <c r="BP724290" s="90"/>
    </row>
    <row r="724291" spans="68:68" customFormat="1">
      <c r="BP724291" s="90"/>
    </row>
    <row r="724292" spans="68:68" customFormat="1">
      <c r="BP724292" s="90"/>
    </row>
    <row r="724293" spans="68:68" customFormat="1">
      <c r="BP724293" s="90"/>
    </row>
    <row r="724294" spans="68:68" customFormat="1">
      <c r="BP724294" s="90"/>
    </row>
    <row r="724295" spans="68:68" customFormat="1">
      <c r="BP724295" s="90"/>
    </row>
    <row r="724296" spans="68:68" customFormat="1">
      <c r="BP724296" s="90"/>
    </row>
    <row r="724297" spans="68:68" customFormat="1">
      <c r="BP724297" s="90"/>
    </row>
    <row r="724298" spans="68:68" customFormat="1">
      <c r="BP724298" s="90"/>
    </row>
    <row r="724299" spans="68:68" customFormat="1">
      <c r="BP724299" s="90"/>
    </row>
    <row r="724300" spans="68:68" customFormat="1">
      <c r="BP724300" s="90"/>
    </row>
    <row r="724301" spans="68:68" customFormat="1">
      <c r="BP724301" s="90"/>
    </row>
    <row r="724302" spans="68:68" customFormat="1">
      <c r="BP724302" s="90"/>
    </row>
    <row r="724303" spans="68:68" customFormat="1">
      <c r="BP724303" s="90"/>
    </row>
    <row r="724304" spans="68:68" customFormat="1">
      <c r="BP724304" s="90"/>
    </row>
    <row r="724305" spans="68:68" customFormat="1">
      <c r="BP724305" s="90"/>
    </row>
    <row r="724306" spans="68:68" customFormat="1">
      <c r="BP724306" s="90"/>
    </row>
    <row r="724307" spans="68:68" customFormat="1">
      <c r="BP724307" s="90"/>
    </row>
    <row r="724308" spans="68:68" customFormat="1">
      <c r="BP724308" s="90"/>
    </row>
    <row r="724309" spans="68:68" customFormat="1">
      <c r="BP724309" s="90"/>
    </row>
    <row r="724310" spans="68:68" customFormat="1">
      <c r="BP724310" s="90"/>
    </row>
    <row r="724311" spans="68:68" customFormat="1">
      <c r="BP724311" s="90"/>
    </row>
    <row r="724312" spans="68:68" customFormat="1">
      <c r="BP724312" s="90"/>
    </row>
    <row r="724313" spans="68:68" customFormat="1">
      <c r="BP724313" s="90"/>
    </row>
    <row r="724314" spans="68:68" customFormat="1">
      <c r="BP724314" s="90"/>
    </row>
    <row r="724315" spans="68:68" customFormat="1">
      <c r="BP724315" s="90"/>
    </row>
    <row r="724316" spans="68:68" customFormat="1">
      <c r="BP724316" s="90"/>
    </row>
    <row r="724317" spans="68:68" customFormat="1">
      <c r="BP724317" s="90"/>
    </row>
    <row r="724318" spans="68:68" customFormat="1">
      <c r="BP724318" s="90"/>
    </row>
    <row r="724319" spans="68:68" customFormat="1">
      <c r="BP724319" s="90"/>
    </row>
    <row r="724320" spans="68:68" customFormat="1">
      <c r="BP724320" s="90"/>
    </row>
    <row r="724321" spans="68:68" customFormat="1">
      <c r="BP724321" s="90"/>
    </row>
    <row r="724322" spans="68:68" customFormat="1">
      <c r="BP724322" s="90"/>
    </row>
    <row r="724323" spans="68:68" customFormat="1">
      <c r="BP724323" s="90"/>
    </row>
    <row r="724324" spans="68:68" customFormat="1">
      <c r="BP724324" s="90"/>
    </row>
    <row r="724325" spans="68:68" customFormat="1">
      <c r="BP724325" s="90"/>
    </row>
    <row r="724326" spans="68:68" customFormat="1">
      <c r="BP724326" s="90"/>
    </row>
    <row r="724327" spans="68:68" customFormat="1">
      <c r="BP724327" s="90"/>
    </row>
    <row r="724328" spans="68:68" customFormat="1">
      <c r="BP724328" s="90"/>
    </row>
    <row r="724329" spans="68:68" customFormat="1">
      <c r="BP724329" s="90"/>
    </row>
    <row r="724330" spans="68:68" customFormat="1">
      <c r="BP724330" s="90"/>
    </row>
    <row r="724331" spans="68:68" customFormat="1">
      <c r="BP724331" s="90"/>
    </row>
    <row r="724332" spans="68:68" customFormat="1">
      <c r="BP724332" s="90"/>
    </row>
    <row r="724333" spans="68:68" customFormat="1">
      <c r="BP724333" s="90"/>
    </row>
    <row r="724334" spans="68:68" customFormat="1">
      <c r="BP724334" s="90"/>
    </row>
    <row r="724335" spans="68:68" customFormat="1">
      <c r="BP724335" s="90"/>
    </row>
    <row r="724336" spans="68:68" customFormat="1">
      <c r="BP724336" s="90"/>
    </row>
    <row r="724337" spans="68:68" customFormat="1">
      <c r="BP724337" s="90"/>
    </row>
    <row r="724338" spans="68:68" customFormat="1">
      <c r="BP724338" s="90"/>
    </row>
    <row r="724339" spans="68:68" customFormat="1">
      <c r="BP724339" s="90"/>
    </row>
    <row r="724340" spans="68:68" customFormat="1">
      <c r="BP724340" s="90"/>
    </row>
    <row r="724341" spans="68:68" customFormat="1">
      <c r="BP724341" s="90"/>
    </row>
    <row r="724342" spans="68:68" customFormat="1">
      <c r="BP724342" s="90"/>
    </row>
    <row r="724343" spans="68:68" customFormat="1">
      <c r="BP724343" s="90"/>
    </row>
    <row r="724344" spans="68:68" customFormat="1">
      <c r="BP724344" s="90"/>
    </row>
    <row r="724345" spans="68:68" customFormat="1">
      <c r="BP724345" s="90"/>
    </row>
    <row r="724346" spans="68:68" customFormat="1">
      <c r="BP724346" s="90"/>
    </row>
    <row r="724347" spans="68:68" customFormat="1">
      <c r="BP724347" s="90"/>
    </row>
    <row r="724348" spans="68:68" customFormat="1">
      <c r="BP724348" s="90"/>
    </row>
    <row r="724349" spans="68:68" customFormat="1">
      <c r="BP724349" s="90"/>
    </row>
    <row r="724350" spans="68:68" customFormat="1">
      <c r="BP724350" s="90"/>
    </row>
    <row r="724351" spans="68:68" customFormat="1">
      <c r="BP724351" s="90"/>
    </row>
    <row r="724352" spans="68:68" customFormat="1">
      <c r="BP724352" s="90"/>
    </row>
    <row r="724353" spans="68:68" customFormat="1">
      <c r="BP724353" s="90"/>
    </row>
    <row r="724354" spans="68:68" customFormat="1">
      <c r="BP724354" s="90"/>
    </row>
    <row r="724355" spans="68:68" customFormat="1">
      <c r="BP724355" s="90"/>
    </row>
    <row r="724356" spans="68:68" customFormat="1">
      <c r="BP724356" s="90"/>
    </row>
    <row r="724357" spans="68:68" customFormat="1">
      <c r="BP724357" s="90"/>
    </row>
    <row r="724358" spans="68:68" customFormat="1">
      <c r="BP724358" s="90"/>
    </row>
    <row r="724359" spans="68:68" customFormat="1">
      <c r="BP724359" s="90"/>
    </row>
    <row r="724360" spans="68:68" customFormat="1">
      <c r="BP724360" s="90"/>
    </row>
    <row r="724361" spans="68:68" customFormat="1">
      <c r="BP724361" s="90"/>
    </row>
    <row r="724362" spans="68:68" customFormat="1">
      <c r="BP724362" s="90"/>
    </row>
    <row r="724363" spans="68:68" customFormat="1">
      <c r="BP724363" s="90"/>
    </row>
    <row r="724364" spans="68:68" customFormat="1">
      <c r="BP724364" s="90"/>
    </row>
    <row r="724365" spans="68:68" customFormat="1">
      <c r="BP724365" s="90"/>
    </row>
    <row r="724366" spans="68:68" customFormat="1">
      <c r="BP724366" s="90"/>
    </row>
    <row r="724367" spans="68:68" customFormat="1">
      <c r="BP724367" s="90"/>
    </row>
    <row r="724368" spans="68:68" customFormat="1">
      <c r="BP724368" s="90"/>
    </row>
    <row r="724369" spans="68:68" customFormat="1">
      <c r="BP724369" s="90"/>
    </row>
    <row r="724370" spans="68:68" customFormat="1">
      <c r="BP724370" s="90"/>
    </row>
    <row r="724371" spans="68:68" customFormat="1">
      <c r="BP724371" s="90"/>
    </row>
    <row r="724372" spans="68:68" customFormat="1">
      <c r="BP724372" s="90"/>
    </row>
    <row r="724373" spans="68:68" customFormat="1">
      <c r="BP724373" s="90"/>
    </row>
    <row r="724374" spans="68:68" customFormat="1">
      <c r="BP724374" s="90"/>
    </row>
    <row r="724375" spans="68:68" customFormat="1">
      <c r="BP724375" s="90"/>
    </row>
    <row r="724376" spans="68:68" customFormat="1">
      <c r="BP724376" s="90"/>
    </row>
    <row r="724377" spans="68:68" customFormat="1">
      <c r="BP724377" s="90"/>
    </row>
    <row r="724378" spans="68:68" customFormat="1">
      <c r="BP724378" s="90"/>
    </row>
    <row r="724379" spans="68:68" customFormat="1">
      <c r="BP724379" s="90"/>
    </row>
    <row r="724380" spans="68:68" customFormat="1">
      <c r="BP724380" s="90"/>
    </row>
    <row r="724381" spans="68:68" customFormat="1">
      <c r="BP724381" s="90"/>
    </row>
    <row r="724382" spans="68:68" customFormat="1">
      <c r="BP724382" s="90"/>
    </row>
    <row r="724383" spans="68:68" customFormat="1">
      <c r="BP724383" s="90"/>
    </row>
    <row r="724384" spans="68:68" customFormat="1">
      <c r="BP724384" s="90"/>
    </row>
    <row r="724385" spans="68:68" customFormat="1">
      <c r="BP724385" s="90"/>
    </row>
    <row r="724386" spans="68:68" customFormat="1">
      <c r="BP724386" s="90"/>
    </row>
    <row r="724387" spans="68:68" customFormat="1">
      <c r="BP724387" s="90"/>
    </row>
    <row r="724388" spans="68:68" customFormat="1">
      <c r="BP724388" s="90"/>
    </row>
    <row r="724389" spans="68:68" customFormat="1">
      <c r="BP724389" s="90"/>
    </row>
    <row r="724390" spans="68:68" customFormat="1">
      <c r="BP724390" s="90"/>
    </row>
    <row r="724391" spans="68:68" customFormat="1">
      <c r="BP724391" s="90"/>
    </row>
    <row r="724392" spans="68:68" customFormat="1">
      <c r="BP724392" s="90"/>
    </row>
    <row r="724393" spans="68:68" customFormat="1">
      <c r="BP724393" s="90"/>
    </row>
    <row r="724394" spans="68:68" customFormat="1">
      <c r="BP724394" s="90"/>
    </row>
    <row r="724395" spans="68:68" customFormat="1">
      <c r="BP724395" s="90"/>
    </row>
    <row r="724396" spans="68:68" customFormat="1">
      <c r="BP724396" s="90"/>
    </row>
    <row r="724397" spans="68:68" customFormat="1">
      <c r="BP724397" s="90"/>
    </row>
    <row r="724398" spans="68:68" customFormat="1">
      <c r="BP724398" s="90"/>
    </row>
    <row r="724399" spans="68:68" customFormat="1">
      <c r="BP724399" s="90"/>
    </row>
    <row r="724400" spans="68:68" customFormat="1">
      <c r="BP724400" s="90"/>
    </row>
    <row r="724401" spans="68:68" customFormat="1">
      <c r="BP724401" s="90"/>
    </row>
    <row r="724402" spans="68:68" customFormat="1">
      <c r="BP724402" s="90"/>
    </row>
    <row r="724403" spans="68:68" customFormat="1">
      <c r="BP724403" s="90"/>
    </row>
    <row r="724404" spans="68:68" customFormat="1">
      <c r="BP724404" s="90"/>
    </row>
    <row r="724405" spans="68:68" customFormat="1">
      <c r="BP724405" s="90"/>
    </row>
    <row r="724406" spans="68:68" customFormat="1">
      <c r="BP724406" s="90"/>
    </row>
    <row r="724407" spans="68:68" customFormat="1">
      <c r="BP724407" s="90"/>
    </row>
    <row r="724408" spans="68:68" customFormat="1">
      <c r="BP724408" s="90"/>
    </row>
    <row r="724409" spans="68:68" customFormat="1">
      <c r="BP724409" s="90"/>
    </row>
    <row r="724410" spans="68:68" customFormat="1">
      <c r="BP724410" s="90"/>
    </row>
    <row r="724411" spans="68:68" customFormat="1">
      <c r="BP724411" s="90"/>
    </row>
    <row r="724412" spans="68:68" customFormat="1">
      <c r="BP724412" s="90"/>
    </row>
    <row r="724413" spans="68:68" customFormat="1">
      <c r="BP724413" s="90"/>
    </row>
    <row r="724414" spans="68:68" customFormat="1">
      <c r="BP724414" s="90"/>
    </row>
    <row r="724415" spans="68:68" customFormat="1">
      <c r="BP724415" s="90"/>
    </row>
    <row r="724416" spans="68:68" customFormat="1">
      <c r="BP724416" s="90"/>
    </row>
    <row r="724417" spans="68:68" customFormat="1">
      <c r="BP724417" s="90"/>
    </row>
    <row r="724418" spans="68:68" customFormat="1">
      <c r="BP724418" s="90"/>
    </row>
    <row r="724419" spans="68:68" customFormat="1">
      <c r="BP724419" s="90"/>
    </row>
    <row r="724420" spans="68:68" customFormat="1">
      <c r="BP724420" s="90"/>
    </row>
    <row r="724421" spans="68:68" customFormat="1">
      <c r="BP724421" s="90"/>
    </row>
    <row r="724422" spans="68:68" customFormat="1">
      <c r="BP724422" s="90"/>
    </row>
    <row r="724423" spans="68:68" customFormat="1">
      <c r="BP724423" s="90"/>
    </row>
    <row r="724424" spans="68:68" customFormat="1">
      <c r="BP724424" s="90"/>
    </row>
    <row r="724425" spans="68:68" customFormat="1">
      <c r="BP724425" s="90"/>
    </row>
    <row r="724426" spans="68:68" customFormat="1">
      <c r="BP724426" s="90"/>
    </row>
    <row r="724427" spans="68:68" customFormat="1">
      <c r="BP724427" s="90"/>
    </row>
    <row r="724428" spans="68:68" customFormat="1">
      <c r="BP724428" s="90"/>
    </row>
    <row r="724429" spans="68:68" customFormat="1">
      <c r="BP724429" s="90"/>
    </row>
    <row r="724430" spans="68:68" customFormat="1">
      <c r="BP724430" s="90"/>
    </row>
    <row r="724431" spans="68:68" customFormat="1">
      <c r="BP724431" s="90"/>
    </row>
    <row r="724432" spans="68:68" customFormat="1">
      <c r="BP724432" s="90"/>
    </row>
    <row r="724433" spans="68:68" customFormat="1">
      <c r="BP724433" s="90"/>
    </row>
    <row r="724434" spans="68:68" customFormat="1">
      <c r="BP724434" s="90"/>
    </row>
    <row r="724435" spans="68:68" customFormat="1">
      <c r="BP724435" s="90"/>
    </row>
    <row r="724436" spans="68:68" customFormat="1">
      <c r="BP724436" s="90"/>
    </row>
    <row r="724437" spans="68:68" customFormat="1">
      <c r="BP724437" s="90"/>
    </row>
    <row r="724438" spans="68:68" customFormat="1">
      <c r="BP724438" s="90"/>
    </row>
    <row r="724439" spans="68:68" customFormat="1">
      <c r="BP724439" s="90"/>
    </row>
    <row r="724440" spans="68:68" customFormat="1">
      <c r="BP724440" s="90"/>
    </row>
    <row r="724441" spans="68:68" customFormat="1">
      <c r="BP724441" s="90"/>
    </row>
    <row r="724442" spans="68:68" customFormat="1">
      <c r="BP724442" s="90"/>
    </row>
    <row r="724443" spans="68:68" customFormat="1">
      <c r="BP724443" s="90"/>
    </row>
    <row r="724444" spans="68:68" customFormat="1">
      <c r="BP724444" s="90"/>
    </row>
    <row r="724445" spans="68:68" customFormat="1">
      <c r="BP724445" s="90"/>
    </row>
    <row r="724446" spans="68:68" customFormat="1">
      <c r="BP724446" s="90"/>
    </row>
    <row r="724447" spans="68:68" customFormat="1">
      <c r="BP724447" s="90"/>
    </row>
    <row r="724448" spans="68:68" customFormat="1">
      <c r="BP724448" s="90"/>
    </row>
    <row r="724449" spans="68:68" customFormat="1">
      <c r="BP724449" s="90"/>
    </row>
    <row r="724450" spans="68:68" customFormat="1">
      <c r="BP724450" s="90"/>
    </row>
    <row r="724451" spans="68:68" customFormat="1">
      <c r="BP724451" s="90"/>
    </row>
    <row r="724452" spans="68:68" customFormat="1">
      <c r="BP724452" s="90"/>
    </row>
    <row r="724453" spans="68:68" customFormat="1">
      <c r="BP724453" s="90"/>
    </row>
    <row r="724454" spans="68:68" customFormat="1">
      <c r="BP724454" s="90"/>
    </row>
    <row r="724455" spans="68:68" customFormat="1">
      <c r="BP724455" s="90"/>
    </row>
    <row r="724456" spans="68:68" customFormat="1">
      <c r="BP724456" s="90"/>
    </row>
    <row r="724457" spans="68:68" customFormat="1">
      <c r="BP724457" s="90"/>
    </row>
    <row r="724458" spans="68:68" customFormat="1">
      <c r="BP724458" s="90"/>
    </row>
    <row r="724459" spans="68:68" customFormat="1">
      <c r="BP724459" s="90"/>
    </row>
    <row r="724460" spans="68:68" customFormat="1">
      <c r="BP724460" s="90"/>
    </row>
    <row r="724461" spans="68:68" customFormat="1">
      <c r="BP724461" s="90"/>
    </row>
    <row r="724462" spans="68:68" customFormat="1">
      <c r="BP724462" s="90"/>
    </row>
    <row r="724463" spans="68:68" customFormat="1">
      <c r="BP724463" s="90"/>
    </row>
    <row r="724464" spans="68:68" customFormat="1">
      <c r="BP724464" s="90"/>
    </row>
    <row r="724465" spans="68:68" customFormat="1">
      <c r="BP724465" s="90"/>
    </row>
    <row r="724466" spans="68:68" customFormat="1">
      <c r="BP724466" s="90"/>
    </row>
    <row r="724467" spans="68:68" customFormat="1">
      <c r="BP724467" s="90"/>
    </row>
    <row r="724468" spans="68:68" customFormat="1">
      <c r="BP724468" s="90"/>
    </row>
    <row r="724469" spans="68:68" customFormat="1">
      <c r="BP724469" s="90"/>
    </row>
    <row r="724470" spans="68:68" customFormat="1">
      <c r="BP724470" s="90"/>
    </row>
    <row r="724471" spans="68:68" customFormat="1">
      <c r="BP724471" s="90"/>
    </row>
    <row r="724472" spans="68:68" customFormat="1">
      <c r="BP724472" s="90"/>
    </row>
    <row r="724473" spans="68:68" customFormat="1">
      <c r="BP724473" s="90"/>
    </row>
    <row r="724474" spans="68:68" customFormat="1">
      <c r="BP724474" s="90"/>
    </row>
    <row r="724475" spans="68:68" customFormat="1">
      <c r="BP724475" s="90"/>
    </row>
    <row r="724476" spans="68:68" customFormat="1">
      <c r="BP724476" s="90"/>
    </row>
    <row r="724477" spans="68:68" customFormat="1">
      <c r="BP724477" s="90"/>
    </row>
    <row r="724478" spans="68:68" customFormat="1">
      <c r="BP724478" s="90"/>
    </row>
    <row r="724479" spans="68:68" customFormat="1">
      <c r="BP724479" s="90"/>
    </row>
    <row r="724480" spans="68:68" customFormat="1">
      <c r="BP724480" s="90"/>
    </row>
    <row r="724481" spans="68:68" customFormat="1">
      <c r="BP724481" s="90"/>
    </row>
    <row r="724482" spans="68:68" customFormat="1">
      <c r="BP724482" s="90"/>
    </row>
    <row r="724483" spans="68:68" customFormat="1">
      <c r="BP724483" s="90"/>
    </row>
    <row r="724484" spans="68:68" customFormat="1">
      <c r="BP724484" s="90"/>
    </row>
    <row r="724485" spans="68:68" customFormat="1">
      <c r="BP724485" s="90"/>
    </row>
    <row r="724486" spans="68:68" customFormat="1">
      <c r="BP724486" s="90"/>
    </row>
    <row r="724487" spans="68:68" customFormat="1">
      <c r="BP724487" s="90"/>
    </row>
    <row r="724488" spans="68:68" customFormat="1">
      <c r="BP724488" s="90"/>
    </row>
    <row r="724489" spans="68:68" customFormat="1">
      <c r="BP724489" s="90"/>
    </row>
    <row r="724490" spans="68:68" customFormat="1">
      <c r="BP724490" s="90"/>
    </row>
    <row r="724491" spans="68:68" customFormat="1">
      <c r="BP724491" s="90"/>
    </row>
    <row r="724492" spans="68:68" customFormat="1">
      <c r="BP724492" s="90"/>
    </row>
    <row r="724493" spans="68:68" customFormat="1">
      <c r="BP724493" s="90"/>
    </row>
    <row r="724494" spans="68:68" customFormat="1">
      <c r="BP724494" s="90"/>
    </row>
    <row r="724495" spans="68:68" customFormat="1">
      <c r="BP724495" s="90"/>
    </row>
    <row r="724496" spans="68:68" customFormat="1">
      <c r="BP724496" s="90"/>
    </row>
    <row r="724497" spans="68:68" customFormat="1">
      <c r="BP724497" s="90"/>
    </row>
    <row r="724498" spans="68:68" customFormat="1">
      <c r="BP724498" s="90"/>
    </row>
    <row r="724499" spans="68:68" customFormat="1">
      <c r="BP724499" s="90"/>
    </row>
    <row r="724500" spans="68:68" customFormat="1">
      <c r="BP724500" s="90"/>
    </row>
    <row r="724501" spans="68:68" customFormat="1">
      <c r="BP724501" s="90"/>
    </row>
    <row r="724502" spans="68:68" customFormat="1">
      <c r="BP724502" s="90"/>
    </row>
    <row r="724503" spans="68:68" customFormat="1">
      <c r="BP724503" s="90"/>
    </row>
    <row r="724504" spans="68:68" customFormat="1">
      <c r="BP724504" s="90"/>
    </row>
    <row r="724505" spans="68:68" customFormat="1">
      <c r="BP724505" s="90"/>
    </row>
    <row r="724506" spans="68:68" customFormat="1">
      <c r="BP724506" s="90"/>
    </row>
    <row r="724507" spans="68:68" customFormat="1">
      <c r="BP724507" s="90"/>
    </row>
    <row r="724508" spans="68:68" customFormat="1">
      <c r="BP724508" s="90"/>
    </row>
    <row r="724509" spans="68:68" customFormat="1">
      <c r="BP724509" s="90"/>
    </row>
    <row r="724510" spans="68:68" customFormat="1">
      <c r="BP724510" s="90"/>
    </row>
    <row r="724511" spans="68:68" customFormat="1">
      <c r="BP724511" s="90"/>
    </row>
    <row r="724512" spans="68:68" customFormat="1">
      <c r="BP724512" s="90"/>
    </row>
    <row r="724513" spans="68:68" customFormat="1">
      <c r="BP724513" s="90"/>
    </row>
    <row r="724514" spans="68:68" customFormat="1">
      <c r="BP724514" s="90"/>
    </row>
    <row r="724515" spans="68:68" customFormat="1">
      <c r="BP724515" s="90"/>
    </row>
    <row r="724516" spans="68:68" customFormat="1">
      <c r="BP724516" s="90"/>
    </row>
    <row r="724517" spans="68:68" customFormat="1">
      <c r="BP724517" s="90"/>
    </row>
    <row r="724518" spans="68:68" customFormat="1">
      <c r="BP724518" s="90"/>
    </row>
    <row r="724519" spans="68:68" customFormat="1">
      <c r="BP724519" s="90"/>
    </row>
    <row r="724520" spans="68:68" customFormat="1">
      <c r="BP724520" s="90"/>
    </row>
    <row r="724521" spans="68:68" customFormat="1">
      <c r="BP724521" s="90"/>
    </row>
    <row r="724522" spans="68:68" customFormat="1">
      <c r="BP724522" s="90"/>
    </row>
    <row r="724523" spans="68:68" customFormat="1">
      <c r="BP724523" s="90"/>
    </row>
    <row r="724524" spans="68:68" customFormat="1">
      <c r="BP724524" s="90"/>
    </row>
    <row r="724525" spans="68:68" customFormat="1">
      <c r="BP724525" s="90"/>
    </row>
    <row r="724526" spans="68:68" customFormat="1">
      <c r="BP724526" s="90"/>
    </row>
    <row r="724527" spans="68:68" customFormat="1">
      <c r="BP724527" s="90"/>
    </row>
    <row r="724528" spans="68:68" customFormat="1">
      <c r="BP724528" s="90"/>
    </row>
    <row r="724529" spans="68:68" customFormat="1">
      <c r="BP724529" s="90"/>
    </row>
    <row r="724530" spans="68:68" customFormat="1">
      <c r="BP724530" s="90"/>
    </row>
    <row r="724531" spans="68:68" customFormat="1">
      <c r="BP724531" s="90"/>
    </row>
    <row r="724532" spans="68:68" customFormat="1">
      <c r="BP724532" s="90"/>
    </row>
    <row r="724533" spans="68:68" customFormat="1">
      <c r="BP724533" s="90"/>
    </row>
    <row r="724534" spans="68:68" customFormat="1">
      <c r="BP724534" s="90"/>
    </row>
    <row r="724535" spans="68:68" customFormat="1">
      <c r="BP724535" s="90"/>
    </row>
    <row r="724536" spans="68:68" customFormat="1">
      <c r="BP724536" s="90"/>
    </row>
    <row r="724537" spans="68:68" customFormat="1">
      <c r="BP724537" s="90"/>
    </row>
    <row r="724538" spans="68:68" customFormat="1">
      <c r="BP724538" s="90"/>
    </row>
    <row r="724539" spans="68:68" customFormat="1">
      <c r="BP724539" s="90"/>
    </row>
    <row r="724540" spans="68:68" customFormat="1">
      <c r="BP724540" s="90"/>
    </row>
    <row r="724541" spans="68:68" customFormat="1">
      <c r="BP724541" s="90"/>
    </row>
    <row r="724542" spans="68:68" customFormat="1">
      <c r="BP724542" s="90"/>
    </row>
    <row r="724543" spans="68:68" customFormat="1">
      <c r="BP724543" s="90"/>
    </row>
    <row r="724544" spans="68:68" customFormat="1">
      <c r="BP724544" s="90"/>
    </row>
    <row r="724545" spans="68:68" customFormat="1">
      <c r="BP724545" s="90"/>
    </row>
    <row r="724546" spans="68:68" customFormat="1">
      <c r="BP724546" s="90"/>
    </row>
    <row r="724547" spans="68:68" customFormat="1">
      <c r="BP724547" s="90"/>
    </row>
    <row r="724548" spans="68:68" customFormat="1">
      <c r="BP724548" s="90"/>
    </row>
    <row r="724549" spans="68:68" customFormat="1">
      <c r="BP724549" s="90"/>
    </row>
    <row r="724550" spans="68:68" customFormat="1">
      <c r="BP724550" s="90"/>
    </row>
    <row r="724551" spans="68:68" customFormat="1">
      <c r="BP724551" s="90"/>
    </row>
    <row r="724552" spans="68:68" customFormat="1">
      <c r="BP724552" s="90"/>
    </row>
    <row r="724553" spans="68:68" customFormat="1">
      <c r="BP724553" s="90"/>
    </row>
    <row r="724554" spans="68:68" customFormat="1">
      <c r="BP724554" s="90"/>
    </row>
    <row r="724555" spans="68:68" customFormat="1">
      <c r="BP724555" s="90"/>
    </row>
    <row r="724556" spans="68:68" customFormat="1">
      <c r="BP724556" s="90"/>
    </row>
    <row r="724557" spans="68:68" customFormat="1">
      <c r="BP724557" s="90"/>
    </row>
    <row r="724558" spans="68:68" customFormat="1">
      <c r="BP724558" s="90"/>
    </row>
    <row r="724559" spans="68:68" customFormat="1">
      <c r="BP724559" s="90"/>
    </row>
    <row r="724560" spans="68:68" customFormat="1">
      <c r="BP724560" s="90"/>
    </row>
    <row r="724561" spans="68:68" customFormat="1">
      <c r="BP724561" s="90"/>
    </row>
    <row r="724562" spans="68:68" customFormat="1">
      <c r="BP724562" s="90"/>
    </row>
    <row r="724563" spans="68:68" customFormat="1">
      <c r="BP724563" s="90"/>
    </row>
    <row r="724564" spans="68:68" customFormat="1">
      <c r="BP724564" s="90"/>
    </row>
    <row r="724565" spans="68:68" customFormat="1">
      <c r="BP724565" s="90"/>
    </row>
    <row r="724566" spans="68:68" customFormat="1">
      <c r="BP724566" s="90"/>
    </row>
    <row r="724567" spans="68:68" customFormat="1">
      <c r="BP724567" s="90"/>
    </row>
    <row r="724568" spans="68:68" customFormat="1">
      <c r="BP724568" s="90"/>
    </row>
    <row r="724569" spans="68:68" customFormat="1">
      <c r="BP724569" s="90"/>
    </row>
    <row r="724570" spans="68:68" customFormat="1">
      <c r="BP724570" s="90"/>
    </row>
    <row r="724571" spans="68:68" customFormat="1">
      <c r="BP724571" s="90"/>
    </row>
    <row r="724572" spans="68:68" customFormat="1">
      <c r="BP724572" s="90"/>
    </row>
    <row r="724573" spans="68:68" customFormat="1">
      <c r="BP724573" s="90"/>
    </row>
    <row r="724574" spans="68:68" customFormat="1">
      <c r="BP724574" s="90"/>
    </row>
    <row r="724575" spans="68:68" customFormat="1">
      <c r="BP724575" s="90"/>
    </row>
    <row r="724576" spans="68:68" customFormat="1">
      <c r="BP724576" s="90"/>
    </row>
    <row r="724577" spans="68:68" customFormat="1">
      <c r="BP724577" s="90"/>
    </row>
    <row r="724578" spans="68:68" customFormat="1">
      <c r="BP724578" s="90"/>
    </row>
    <row r="724579" spans="68:68" customFormat="1">
      <c r="BP724579" s="90"/>
    </row>
    <row r="724580" spans="68:68" customFormat="1">
      <c r="BP724580" s="90"/>
    </row>
    <row r="724581" spans="68:68" customFormat="1">
      <c r="BP724581" s="90"/>
    </row>
    <row r="724582" spans="68:68" customFormat="1">
      <c r="BP724582" s="90"/>
    </row>
    <row r="724583" spans="68:68" customFormat="1">
      <c r="BP724583" s="90"/>
    </row>
    <row r="724584" spans="68:68" customFormat="1">
      <c r="BP724584" s="90"/>
    </row>
    <row r="724585" spans="68:68" customFormat="1">
      <c r="BP724585" s="90"/>
    </row>
    <row r="724586" spans="68:68" customFormat="1">
      <c r="BP724586" s="90"/>
    </row>
    <row r="724587" spans="68:68" customFormat="1">
      <c r="BP724587" s="90"/>
    </row>
    <row r="724588" spans="68:68" customFormat="1">
      <c r="BP724588" s="90"/>
    </row>
    <row r="724589" spans="68:68" customFormat="1">
      <c r="BP724589" s="90"/>
    </row>
    <row r="724590" spans="68:68" customFormat="1">
      <c r="BP724590" s="90"/>
    </row>
    <row r="724591" spans="68:68" customFormat="1">
      <c r="BP724591" s="90"/>
    </row>
    <row r="724592" spans="68:68" customFormat="1">
      <c r="BP724592" s="90"/>
    </row>
    <row r="724593" spans="68:68" customFormat="1">
      <c r="BP724593" s="90"/>
    </row>
    <row r="724594" spans="68:68" customFormat="1">
      <c r="BP724594" s="90"/>
    </row>
    <row r="724595" spans="68:68" customFormat="1">
      <c r="BP724595" s="90"/>
    </row>
    <row r="724596" spans="68:68" customFormat="1">
      <c r="BP724596" s="90"/>
    </row>
    <row r="724597" spans="68:68" customFormat="1">
      <c r="BP724597" s="90"/>
    </row>
    <row r="724598" spans="68:68" customFormat="1">
      <c r="BP724598" s="90"/>
    </row>
    <row r="724599" spans="68:68" customFormat="1">
      <c r="BP724599" s="90"/>
    </row>
    <row r="724600" spans="68:68" customFormat="1">
      <c r="BP724600" s="90"/>
    </row>
    <row r="724601" spans="68:68" customFormat="1">
      <c r="BP724601" s="90"/>
    </row>
    <row r="724602" spans="68:68" customFormat="1">
      <c r="BP724602" s="90"/>
    </row>
    <row r="724603" spans="68:68" customFormat="1">
      <c r="BP724603" s="90"/>
    </row>
    <row r="724604" spans="68:68" customFormat="1">
      <c r="BP724604" s="90"/>
    </row>
    <row r="724605" spans="68:68" customFormat="1">
      <c r="BP724605" s="90"/>
    </row>
    <row r="724606" spans="68:68" customFormat="1">
      <c r="BP724606" s="90"/>
    </row>
    <row r="724607" spans="68:68" customFormat="1">
      <c r="BP724607" s="90"/>
    </row>
    <row r="724608" spans="68:68" customFormat="1">
      <c r="BP724608" s="90"/>
    </row>
    <row r="724609" spans="68:68" customFormat="1">
      <c r="BP724609" s="90"/>
    </row>
    <row r="724610" spans="68:68" customFormat="1">
      <c r="BP724610" s="90"/>
    </row>
    <row r="724611" spans="68:68" customFormat="1">
      <c r="BP724611" s="90"/>
    </row>
    <row r="724612" spans="68:68" customFormat="1">
      <c r="BP724612" s="90"/>
    </row>
    <row r="724613" spans="68:68" customFormat="1">
      <c r="BP724613" s="90"/>
    </row>
    <row r="724614" spans="68:68" customFormat="1">
      <c r="BP724614" s="90"/>
    </row>
    <row r="724615" spans="68:68" customFormat="1">
      <c r="BP724615" s="90"/>
    </row>
    <row r="724616" spans="68:68" customFormat="1">
      <c r="BP724616" s="90"/>
    </row>
    <row r="724617" spans="68:68" customFormat="1">
      <c r="BP724617" s="90"/>
    </row>
    <row r="724618" spans="68:68" customFormat="1">
      <c r="BP724618" s="90"/>
    </row>
    <row r="724619" spans="68:68" customFormat="1">
      <c r="BP724619" s="90"/>
    </row>
    <row r="724620" spans="68:68" customFormat="1">
      <c r="BP724620" s="90"/>
    </row>
    <row r="724621" spans="68:68" customFormat="1">
      <c r="BP724621" s="90"/>
    </row>
    <row r="724622" spans="68:68" customFormat="1">
      <c r="BP724622" s="90"/>
    </row>
    <row r="724623" spans="68:68" customFormat="1">
      <c r="BP724623" s="90"/>
    </row>
    <row r="724624" spans="68:68" customFormat="1">
      <c r="BP724624" s="90"/>
    </row>
    <row r="724625" spans="68:68" customFormat="1">
      <c r="BP724625" s="90"/>
    </row>
    <row r="724626" spans="68:68" customFormat="1">
      <c r="BP724626" s="90"/>
    </row>
    <row r="724627" spans="68:68" customFormat="1">
      <c r="BP724627" s="90"/>
    </row>
    <row r="724628" spans="68:68" customFormat="1">
      <c r="BP724628" s="90"/>
    </row>
    <row r="724629" spans="68:68" customFormat="1">
      <c r="BP724629" s="90"/>
    </row>
    <row r="724630" spans="68:68" customFormat="1">
      <c r="BP724630" s="90"/>
    </row>
    <row r="724631" spans="68:68" customFormat="1">
      <c r="BP724631" s="90"/>
    </row>
    <row r="724632" spans="68:68" customFormat="1">
      <c r="BP724632" s="90"/>
    </row>
    <row r="724633" spans="68:68" customFormat="1">
      <c r="BP724633" s="90"/>
    </row>
    <row r="724634" spans="68:68" customFormat="1">
      <c r="BP724634" s="90"/>
    </row>
    <row r="724635" spans="68:68" customFormat="1">
      <c r="BP724635" s="90"/>
    </row>
    <row r="724636" spans="68:68" customFormat="1">
      <c r="BP724636" s="90"/>
    </row>
    <row r="724637" spans="68:68" customFormat="1">
      <c r="BP724637" s="90"/>
    </row>
    <row r="724638" spans="68:68" customFormat="1">
      <c r="BP724638" s="90"/>
    </row>
    <row r="724639" spans="68:68" customFormat="1">
      <c r="BP724639" s="90"/>
    </row>
    <row r="724640" spans="68:68" customFormat="1">
      <c r="BP724640" s="90"/>
    </row>
    <row r="724641" spans="68:68" customFormat="1">
      <c r="BP724641" s="90"/>
    </row>
    <row r="724642" spans="68:68" customFormat="1">
      <c r="BP724642" s="90"/>
    </row>
    <row r="724643" spans="68:68" customFormat="1">
      <c r="BP724643" s="90"/>
    </row>
    <row r="724644" spans="68:68" customFormat="1">
      <c r="BP724644" s="90"/>
    </row>
    <row r="724645" spans="68:68" customFormat="1">
      <c r="BP724645" s="90"/>
    </row>
    <row r="724646" spans="68:68" customFormat="1">
      <c r="BP724646" s="90"/>
    </row>
    <row r="724647" spans="68:68" customFormat="1">
      <c r="BP724647" s="90"/>
    </row>
    <row r="724648" spans="68:68" customFormat="1">
      <c r="BP724648" s="90"/>
    </row>
    <row r="724649" spans="68:68" customFormat="1">
      <c r="BP724649" s="90"/>
    </row>
    <row r="724650" spans="68:68" customFormat="1">
      <c r="BP724650" s="90"/>
    </row>
    <row r="724651" spans="68:68" customFormat="1">
      <c r="BP724651" s="90"/>
    </row>
    <row r="724652" spans="68:68" customFormat="1">
      <c r="BP724652" s="90"/>
    </row>
    <row r="724653" spans="68:68" customFormat="1">
      <c r="BP724653" s="90"/>
    </row>
    <row r="724654" spans="68:68" customFormat="1">
      <c r="BP724654" s="90"/>
    </row>
    <row r="724655" spans="68:68" customFormat="1">
      <c r="BP724655" s="90"/>
    </row>
    <row r="724656" spans="68:68" customFormat="1">
      <c r="BP724656" s="90"/>
    </row>
    <row r="724657" spans="68:68" customFormat="1">
      <c r="BP724657" s="90"/>
    </row>
    <row r="724658" spans="68:68" customFormat="1">
      <c r="BP724658" s="90"/>
    </row>
    <row r="724659" spans="68:68" customFormat="1">
      <c r="BP724659" s="90"/>
    </row>
    <row r="724660" spans="68:68" customFormat="1">
      <c r="BP724660" s="90"/>
    </row>
    <row r="724661" spans="68:68" customFormat="1">
      <c r="BP724661" s="90"/>
    </row>
    <row r="724662" spans="68:68" customFormat="1">
      <c r="BP724662" s="90"/>
    </row>
    <row r="724663" spans="68:68" customFormat="1">
      <c r="BP724663" s="90"/>
    </row>
    <row r="724664" spans="68:68" customFormat="1">
      <c r="BP724664" s="90"/>
    </row>
    <row r="724665" spans="68:68" customFormat="1">
      <c r="BP724665" s="90"/>
    </row>
    <row r="724666" spans="68:68" customFormat="1">
      <c r="BP724666" s="90"/>
    </row>
    <row r="724667" spans="68:68" customFormat="1">
      <c r="BP724667" s="90"/>
    </row>
    <row r="724668" spans="68:68" customFormat="1">
      <c r="BP724668" s="90"/>
    </row>
    <row r="724669" spans="68:68" customFormat="1">
      <c r="BP724669" s="90"/>
    </row>
    <row r="724670" spans="68:68" customFormat="1">
      <c r="BP724670" s="90"/>
    </row>
    <row r="724671" spans="68:68" customFormat="1">
      <c r="BP724671" s="90"/>
    </row>
    <row r="724672" spans="68:68" customFormat="1">
      <c r="BP724672" s="90"/>
    </row>
    <row r="724673" spans="68:68" customFormat="1">
      <c r="BP724673" s="90"/>
    </row>
    <row r="724674" spans="68:68" customFormat="1">
      <c r="BP724674" s="90"/>
    </row>
    <row r="724675" spans="68:68" customFormat="1">
      <c r="BP724675" s="90"/>
    </row>
    <row r="724676" spans="68:68" customFormat="1">
      <c r="BP724676" s="90"/>
    </row>
    <row r="724677" spans="68:68" customFormat="1">
      <c r="BP724677" s="90"/>
    </row>
    <row r="724678" spans="68:68" customFormat="1">
      <c r="BP724678" s="90"/>
    </row>
    <row r="724679" spans="68:68" customFormat="1">
      <c r="BP724679" s="90"/>
    </row>
    <row r="724680" spans="68:68" customFormat="1">
      <c r="BP724680" s="90"/>
    </row>
    <row r="724681" spans="68:68" customFormat="1">
      <c r="BP724681" s="90"/>
    </row>
    <row r="724682" spans="68:68" customFormat="1">
      <c r="BP724682" s="90"/>
    </row>
    <row r="724683" spans="68:68" customFormat="1">
      <c r="BP724683" s="90"/>
    </row>
    <row r="724684" spans="68:68" customFormat="1">
      <c r="BP724684" s="90"/>
    </row>
    <row r="724685" spans="68:68" customFormat="1">
      <c r="BP724685" s="90"/>
    </row>
    <row r="724686" spans="68:68" customFormat="1">
      <c r="BP724686" s="90"/>
    </row>
    <row r="724687" spans="68:68" customFormat="1">
      <c r="BP724687" s="90"/>
    </row>
    <row r="724688" spans="68:68" customFormat="1">
      <c r="BP724688" s="90"/>
    </row>
    <row r="724689" spans="68:68" customFormat="1">
      <c r="BP724689" s="90"/>
    </row>
    <row r="724690" spans="68:68" customFormat="1">
      <c r="BP724690" s="90"/>
    </row>
    <row r="724691" spans="68:68" customFormat="1">
      <c r="BP724691" s="90"/>
    </row>
    <row r="724692" spans="68:68" customFormat="1">
      <c r="BP724692" s="90"/>
    </row>
    <row r="724693" spans="68:68" customFormat="1">
      <c r="BP724693" s="90"/>
    </row>
    <row r="724694" spans="68:68" customFormat="1">
      <c r="BP724694" s="90"/>
    </row>
    <row r="724695" spans="68:68" customFormat="1">
      <c r="BP724695" s="90"/>
    </row>
    <row r="724696" spans="68:68" customFormat="1">
      <c r="BP724696" s="90"/>
    </row>
    <row r="724697" spans="68:68" customFormat="1">
      <c r="BP724697" s="90"/>
    </row>
    <row r="724698" spans="68:68" customFormat="1">
      <c r="BP724698" s="90"/>
    </row>
    <row r="724699" spans="68:68" customFormat="1">
      <c r="BP724699" s="90"/>
    </row>
    <row r="724700" spans="68:68" customFormat="1">
      <c r="BP724700" s="90"/>
    </row>
    <row r="724701" spans="68:68" customFormat="1">
      <c r="BP724701" s="90"/>
    </row>
    <row r="724702" spans="68:68" customFormat="1">
      <c r="BP724702" s="90"/>
    </row>
    <row r="724703" spans="68:68" customFormat="1">
      <c r="BP724703" s="90"/>
    </row>
    <row r="724704" spans="68:68" customFormat="1">
      <c r="BP724704" s="90"/>
    </row>
    <row r="724705" spans="68:68" customFormat="1">
      <c r="BP724705" s="90"/>
    </row>
    <row r="724706" spans="68:68" customFormat="1">
      <c r="BP724706" s="90"/>
    </row>
    <row r="724707" spans="68:68" customFormat="1">
      <c r="BP724707" s="90"/>
    </row>
    <row r="724708" spans="68:68" customFormat="1">
      <c r="BP724708" s="90"/>
    </row>
    <row r="724709" spans="68:68" customFormat="1">
      <c r="BP724709" s="90"/>
    </row>
    <row r="724710" spans="68:68" customFormat="1">
      <c r="BP724710" s="90"/>
    </row>
    <row r="724711" spans="68:68" customFormat="1">
      <c r="BP724711" s="90"/>
    </row>
    <row r="724712" spans="68:68" customFormat="1">
      <c r="BP724712" s="90"/>
    </row>
    <row r="724713" spans="68:68" customFormat="1">
      <c r="BP724713" s="90"/>
    </row>
    <row r="724714" spans="68:68" customFormat="1">
      <c r="BP724714" s="90"/>
    </row>
    <row r="724715" spans="68:68" customFormat="1">
      <c r="BP724715" s="90"/>
    </row>
    <row r="724716" spans="68:68" customFormat="1">
      <c r="BP724716" s="90"/>
    </row>
    <row r="724717" spans="68:68" customFormat="1">
      <c r="BP724717" s="90"/>
    </row>
    <row r="724718" spans="68:68" customFormat="1">
      <c r="BP724718" s="90"/>
    </row>
    <row r="724719" spans="68:68" customFormat="1">
      <c r="BP724719" s="90"/>
    </row>
    <row r="724720" spans="68:68" customFormat="1">
      <c r="BP724720" s="90"/>
    </row>
    <row r="724721" spans="68:68" customFormat="1">
      <c r="BP724721" s="90"/>
    </row>
    <row r="724722" spans="68:68" customFormat="1">
      <c r="BP724722" s="90"/>
    </row>
    <row r="724723" spans="68:68" customFormat="1">
      <c r="BP724723" s="90"/>
    </row>
    <row r="724724" spans="68:68" customFormat="1">
      <c r="BP724724" s="90"/>
    </row>
    <row r="724725" spans="68:68" customFormat="1">
      <c r="BP724725" s="90"/>
    </row>
    <row r="724726" spans="68:68" customFormat="1">
      <c r="BP724726" s="90"/>
    </row>
    <row r="724727" spans="68:68" customFormat="1">
      <c r="BP724727" s="90"/>
    </row>
    <row r="724728" spans="68:68" customFormat="1">
      <c r="BP724728" s="90"/>
    </row>
    <row r="724729" spans="68:68" customFormat="1">
      <c r="BP724729" s="90"/>
    </row>
    <row r="724730" spans="68:68" customFormat="1">
      <c r="BP724730" s="90"/>
    </row>
    <row r="724731" spans="68:68" customFormat="1">
      <c r="BP724731" s="90"/>
    </row>
    <row r="724732" spans="68:68" customFormat="1">
      <c r="BP724732" s="90"/>
    </row>
    <row r="724733" spans="68:68" customFormat="1">
      <c r="BP724733" s="90"/>
    </row>
    <row r="724734" spans="68:68" customFormat="1">
      <c r="BP724734" s="90"/>
    </row>
    <row r="724735" spans="68:68" customFormat="1">
      <c r="BP724735" s="90"/>
    </row>
    <row r="724736" spans="68:68" customFormat="1">
      <c r="BP724736" s="90"/>
    </row>
    <row r="724737" spans="68:68" customFormat="1">
      <c r="BP724737" s="90"/>
    </row>
    <row r="724738" spans="68:68" customFormat="1">
      <c r="BP724738" s="90"/>
    </row>
    <row r="724739" spans="68:68" customFormat="1">
      <c r="BP724739" s="90"/>
    </row>
    <row r="724740" spans="68:68" customFormat="1">
      <c r="BP724740" s="90"/>
    </row>
    <row r="724741" spans="68:68" customFormat="1">
      <c r="BP724741" s="90"/>
    </row>
    <row r="724742" spans="68:68" customFormat="1">
      <c r="BP724742" s="90"/>
    </row>
    <row r="724743" spans="68:68" customFormat="1">
      <c r="BP724743" s="90"/>
    </row>
    <row r="724744" spans="68:68" customFormat="1">
      <c r="BP724744" s="90"/>
    </row>
    <row r="724745" spans="68:68" customFormat="1">
      <c r="BP724745" s="90"/>
    </row>
    <row r="724746" spans="68:68" customFormat="1">
      <c r="BP724746" s="90"/>
    </row>
    <row r="724747" spans="68:68" customFormat="1">
      <c r="BP724747" s="90"/>
    </row>
    <row r="724748" spans="68:68" customFormat="1">
      <c r="BP724748" s="90"/>
    </row>
    <row r="724749" spans="68:68" customFormat="1">
      <c r="BP724749" s="90"/>
    </row>
    <row r="724750" spans="68:68" customFormat="1">
      <c r="BP724750" s="90"/>
    </row>
    <row r="724751" spans="68:68" customFormat="1">
      <c r="BP724751" s="90"/>
    </row>
    <row r="724752" spans="68:68" customFormat="1">
      <c r="BP724752" s="90"/>
    </row>
    <row r="724753" spans="68:68" customFormat="1">
      <c r="BP724753" s="90"/>
    </row>
    <row r="724754" spans="68:68" customFormat="1">
      <c r="BP724754" s="90"/>
    </row>
    <row r="724755" spans="68:68" customFormat="1">
      <c r="BP724755" s="90"/>
    </row>
    <row r="724756" spans="68:68" customFormat="1">
      <c r="BP724756" s="90"/>
    </row>
    <row r="724757" spans="68:68" customFormat="1">
      <c r="BP724757" s="90"/>
    </row>
    <row r="724758" spans="68:68" customFormat="1">
      <c r="BP724758" s="90"/>
    </row>
    <row r="724759" spans="68:68" customFormat="1">
      <c r="BP724759" s="90"/>
    </row>
    <row r="724760" spans="68:68" customFormat="1">
      <c r="BP724760" s="90"/>
    </row>
    <row r="724761" spans="68:68" customFormat="1">
      <c r="BP724761" s="90"/>
    </row>
    <row r="724762" spans="68:68" customFormat="1">
      <c r="BP724762" s="90"/>
    </row>
    <row r="724763" spans="68:68" customFormat="1">
      <c r="BP724763" s="90"/>
    </row>
    <row r="724764" spans="68:68" customFormat="1">
      <c r="BP724764" s="90"/>
    </row>
    <row r="724765" spans="68:68" customFormat="1">
      <c r="BP724765" s="90"/>
    </row>
    <row r="724766" spans="68:68" customFormat="1">
      <c r="BP724766" s="90"/>
    </row>
    <row r="724767" spans="68:68" customFormat="1">
      <c r="BP724767" s="90"/>
    </row>
    <row r="724768" spans="68:68" customFormat="1">
      <c r="BP724768" s="90"/>
    </row>
    <row r="724769" spans="68:68" customFormat="1">
      <c r="BP724769" s="90"/>
    </row>
    <row r="724770" spans="68:68" customFormat="1">
      <c r="BP724770" s="90"/>
    </row>
    <row r="724771" spans="68:68" customFormat="1">
      <c r="BP724771" s="90"/>
    </row>
    <row r="724772" spans="68:68" customFormat="1">
      <c r="BP724772" s="90"/>
    </row>
    <row r="724773" spans="68:68" customFormat="1">
      <c r="BP724773" s="90"/>
    </row>
    <row r="724774" spans="68:68" customFormat="1">
      <c r="BP724774" s="90"/>
    </row>
    <row r="724775" spans="68:68" customFormat="1">
      <c r="BP724775" s="90"/>
    </row>
    <row r="724776" spans="68:68" customFormat="1">
      <c r="BP724776" s="90"/>
    </row>
    <row r="724777" spans="68:68" customFormat="1">
      <c r="BP724777" s="90"/>
    </row>
    <row r="724778" spans="68:68" customFormat="1">
      <c r="BP724778" s="90"/>
    </row>
    <row r="724779" spans="68:68" customFormat="1">
      <c r="BP724779" s="90"/>
    </row>
    <row r="724780" spans="68:68" customFormat="1">
      <c r="BP724780" s="90"/>
    </row>
    <row r="724781" spans="68:68" customFormat="1">
      <c r="BP724781" s="90"/>
    </row>
    <row r="724782" spans="68:68" customFormat="1">
      <c r="BP724782" s="90"/>
    </row>
    <row r="724783" spans="68:68" customFormat="1">
      <c r="BP724783" s="90"/>
    </row>
    <row r="724784" spans="68:68" customFormat="1">
      <c r="BP724784" s="90"/>
    </row>
    <row r="724785" spans="68:68" customFormat="1">
      <c r="BP724785" s="90"/>
    </row>
    <row r="724786" spans="68:68" customFormat="1">
      <c r="BP724786" s="90"/>
    </row>
    <row r="724787" spans="68:68" customFormat="1">
      <c r="BP724787" s="90"/>
    </row>
    <row r="724788" spans="68:68" customFormat="1">
      <c r="BP724788" s="90"/>
    </row>
    <row r="724789" spans="68:68" customFormat="1">
      <c r="BP724789" s="90"/>
    </row>
    <row r="724790" spans="68:68" customFormat="1">
      <c r="BP724790" s="90"/>
    </row>
    <row r="724791" spans="68:68" customFormat="1">
      <c r="BP724791" s="90"/>
    </row>
    <row r="724792" spans="68:68" customFormat="1">
      <c r="BP724792" s="90"/>
    </row>
    <row r="724793" spans="68:68" customFormat="1">
      <c r="BP724793" s="90"/>
    </row>
    <row r="724794" spans="68:68" customFormat="1">
      <c r="BP724794" s="90"/>
    </row>
    <row r="724795" spans="68:68" customFormat="1">
      <c r="BP724795" s="90"/>
    </row>
    <row r="724796" spans="68:68" customFormat="1">
      <c r="BP724796" s="90"/>
    </row>
    <row r="724797" spans="68:68" customFormat="1">
      <c r="BP724797" s="90"/>
    </row>
    <row r="724798" spans="68:68" customFormat="1">
      <c r="BP724798" s="90"/>
    </row>
    <row r="724799" spans="68:68" customFormat="1">
      <c r="BP724799" s="90"/>
    </row>
    <row r="724800" spans="68:68" customFormat="1">
      <c r="BP724800" s="90"/>
    </row>
    <row r="724801" spans="68:68" customFormat="1">
      <c r="BP724801" s="90"/>
    </row>
    <row r="724802" spans="68:68" customFormat="1">
      <c r="BP724802" s="90"/>
    </row>
    <row r="724803" spans="68:68" customFormat="1">
      <c r="BP724803" s="90"/>
    </row>
    <row r="724804" spans="68:68" customFormat="1">
      <c r="BP724804" s="90"/>
    </row>
    <row r="724805" spans="68:68" customFormat="1">
      <c r="BP724805" s="90"/>
    </row>
    <row r="724806" spans="68:68" customFormat="1">
      <c r="BP724806" s="90"/>
    </row>
    <row r="724807" spans="68:68" customFormat="1">
      <c r="BP724807" s="90"/>
    </row>
    <row r="724808" spans="68:68" customFormat="1">
      <c r="BP724808" s="90"/>
    </row>
    <row r="724809" spans="68:68" customFormat="1">
      <c r="BP724809" s="90"/>
    </row>
    <row r="724810" spans="68:68" customFormat="1">
      <c r="BP724810" s="90"/>
    </row>
    <row r="724811" spans="68:68" customFormat="1">
      <c r="BP724811" s="90"/>
    </row>
    <row r="724812" spans="68:68" customFormat="1">
      <c r="BP724812" s="90"/>
    </row>
    <row r="724813" spans="68:68" customFormat="1">
      <c r="BP724813" s="90"/>
    </row>
    <row r="724814" spans="68:68" customFormat="1">
      <c r="BP724814" s="90"/>
    </row>
    <row r="724815" spans="68:68" customFormat="1">
      <c r="BP724815" s="90"/>
    </row>
    <row r="724816" spans="68:68" customFormat="1">
      <c r="BP724816" s="90"/>
    </row>
    <row r="724817" spans="68:68" customFormat="1">
      <c r="BP724817" s="90"/>
    </row>
    <row r="724818" spans="68:68" customFormat="1">
      <c r="BP724818" s="90"/>
    </row>
    <row r="724819" spans="68:68" customFormat="1">
      <c r="BP724819" s="90"/>
    </row>
    <row r="724820" spans="68:68" customFormat="1">
      <c r="BP724820" s="90"/>
    </row>
    <row r="724821" spans="68:68" customFormat="1">
      <c r="BP724821" s="90"/>
    </row>
    <row r="724822" spans="68:68" customFormat="1">
      <c r="BP724822" s="90"/>
    </row>
    <row r="724823" spans="68:68" customFormat="1">
      <c r="BP724823" s="90"/>
    </row>
    <row r="724824" spans="68:68" customFormat="1">
      <c r="BP724824" s="90"/>
    </row>
    <row r="724825" spans="68:68" customFormat="1">
      <c r="BP724825" s="90"/>
    </row>
    <row r="724826" spans="68:68" customFormat="1">
      <c r="BP724826" s="90"/>
    </row>
    <row r="724827" spans="68:68" customFormat="1">
      <c r="BP724827" s="90"/>
    </row>
    <row r="724828" spans="68:68" customFormat="1">
      <c r="BP724828" s="90"/>
    </row>
    <row r="724829" spans="68:68" customFormat="1">
      <c r="BP724829" s="90"/>
    </row>
    <row r="724830" spans="68:68" customFormat="1">
      <c r="BP724830" s="90"/>
    </row>
    <row r="724831" spans="68:68" customFormat="1">
      <c r="BP724831" s="90"/>
    </row>
    <row r="724832" spans="68:68" customFormat="1">
      <c r="BP724832" s="90"/>
    </row>
    <row r="724833" spans="68:68" customFormat="1">
      <c r="BP724833" s="90"/>
    </row>
    <row r="724834" spans="68:68" customFormat="1">
      <c r="BP724834" s="90"/>
    </row>
    <row r="724835" spans="68:68" customFormat="1">
      <c r="BP724835" s="90"/>
    </row>
    <row r="724836" spans="68:68" customFormat="1">
      <c r="BP724836" s="90"/>
    </row>
    <row r="724837" spans="68:68" customFormat="1">
      <c r="BP724837" s="90"/>
    </row>
    <row r="724838" spans="68:68" customFormat="1">
      <c r="BP724838" s="90"/>
    </row>
    <row r="724839" spans="68:68" customFormat="1">
      <c r="BP724839" s="90"/>
    </row>
    <row r="724840" spans="68:68" customFormat="1">
      <c r="BP724840" s="90"/>
    </row>
    <row r="724841" spans="68:68" customFormat="1">
      <c r="BP724841" s="90"/>
    </row>
    <row r="724842" spans="68:68" customFormat="1">
      <c r="BP724842" s="90"/>
    </row>
    <row r="724843" spans="68:68" customFormat="1">
      <c r="BP724843" s="90"/>
    </row>
    <row r="724844" spans="68:68" customFormat="1">
      <c r="BP724844" s="90"/>
    </row>
    <row r="724845" spans="68:68" customFormat="1">
      <c r="BP724845" s="90"/>
    </row>
    <row r="724846" spans="68:68" customFormat="1">
      <c r="BP724846" s="90"/>
    </row>
    <row r="724847" spans="68:68" customFormat="1">
      <c r="BP724847" s="90"/>
    </row>
    <row r="724848" spans="68:68" customFormat="1">
      <c r="BP724848" s="90"/>
    </row>
    <row r="724849" spans="68:68" customFormat="1">
      <c r="BP724849" s="90"/>
    </row>
    <row r="724850" spans="68:68" customFormat="1">
      <c r="BP724850" s="90"/>
    </row>
    <row r="724851" spans="68:68" customFormat="1">
      <c r="BP724851" s="90"/>
    </row>
    <row r="724852" spans="68:68" customFormat="1">
      <c r="BP724852" s="90"/>
    </row>
    <row r="724853" spans="68:68" customFormat="1">
      <c r="BP724853" s="90"/>
    </row>
    <row r="724854" spans="68:68" customFormat="1">
      <c r="BP724854" s="90"/>
    </row>
    <row r="724855" spans="68:68" customFormat="1">
      <c r="BP724855" s="90"/>
    </row>
    <row r="724856" spans="68:68" customFormat="1">
      <c r="BP724856" s="90"/>
    </row>
    <row r="724857" spans="68:68" customFormat="1">
      <c r="BP724857" s="90"/>
    </row>
    <row r="724858" spans="68:68" customFormat="1">
      <c r="BP724858" s="90"/>
    </row>
    <row r="724859" spans="68:68" customFormat="1">
      <c r="BP724859" s="90"/>
    </row>
    <row r="724860" spans="68:68" customFormat="1">
      <c r="BP724860" s="90"/>
    </row>
    <row r="724861" spans="68:68" customFormat="1">
      <c r="BP724861" s="90"/>
    </row>
    <row r="724862" spans="68:68" customFormat="1">
      <c r="BP724862" s="90"/>
    </row>
    <row r="724863" spans="68:68" customFormat="1">
      <c r="BP724863" s="90"/>
    </row>
    <row r="724864" spans="68:68" customFormat="1">
      <c r="BP724864" s="90"/>
    </row>
    <row r="724865" spans="68:68" customFormat="1">
      <c r="BP724865" s="90"/>
    </row>
    <row r="724866" spans="68:68" customFormat="1">
      <c r="BP724866" s="90"/>
    </row>
    <row r="724867" spans="68:68" customFormat="1">
      <c r="BP724867" s="90"/>
    </row>
    <row r="724868" spans="68:68" customFormat="1">
      <c r="BP724868" s="90"/>
    </row>
    <row r="724869" spans="68:68" customFormat="1">
      <c r="BP724869" s="90"/>
    </row>
    <row r="724870" spans="68:68" customFormat="1">
      <c r="BP724870" s="90"/>
    </row>
    <row r="724871" spans="68:68" customFormat="1">
      <c r="BP724871" s="90"/>
    </row>
    <row r="724872" spans="68:68" customFormat="1">
      <c r="BP724872" s="90"/>
    </row>
    <row r="724873" spans="68:68" customFormat="1">
      <c r="BP724873" s="90"/>
    </row>
    <row r="724874" spans="68:68" customFormat="1">
      <c r="BP724874" s="90"/>
    </row>
    <row r="724875" spans="68:68" customFormat="1">
      <c r="BP724875" s="90"/>
    </row>
    <row r="724876" spans="68:68" customFormat="1">
      <c r="BP724876" s="90"/>
    </row>
    <row r="724877" spans="68:68" customFormat="1">
      <c r="BP724877" s="90"/>
    </row>
    <row r="724878" spans="68:68" customFormat="1">
      <c r="BP724878" s="90"/>
    </row>
    <row r="724879" spans="68:68" customFormat="1">
      <c r="BP724879" s="90"/>
    </row>
    <row r="724880" spans="68:68" customFormat="1">
      <c r="BP724880" s="90"/>
    </row>
    <row r="724881" spans="68:68" customFormat="1">
      <c r="BP724881" s="90"/>
    </row>
    <row r="724882" spans="68:68" customFormat="1">
      <c r="BP724882" s="90"/>
    </row>
    <row r="724883" spans="68:68" customFormat="1">
      <c r="BP724883" s="90"/>
    </row>
    <row r="724884" spans="68:68" customFormat="1">
      <c r="BP724884" s="90"/>
    </row>
    <row r="724885" spans="68:68" customFormat="1">
      <c r="BP724885" s="90"/>
    </row>
    <row r="724886" spans="68:68" customFormat="1">
      <c r="BP724886" s="90"/>
    </row>
    <row r="724887" spans="68:68" customFormat="1">
      <c r="BP724887" s="90"/>
    </row>
    <row r="724888" spans="68:68" customFormat="1">
      <c r="BP724888" s="90"/>
    </row>
    <row r="724889" spans="68:68" customFormat="1">
      <c r="BP724889" s="90"/>
    </row>
    <row r="724890" spans="68:68" customFormat="1">
      <c r="BP724890" s="90"/>
    </row>
    <row r="724891" spans="68:68" customFormat="1">
      <c r="BP724891" s="90"/>
    </row>
    <row r="724892" spans="68:68" customFormat="1">
      <c r="BP724892" s="90"/>
    </row>
    <row r="724893" spans="68:68" customFormat="1">
      <c r="BP724893" s="90"/>
    </row>
    <row r="724894" spans="68:68" customFormat="1">
      <c r="BP724894" s="90"/>
    </row>
    <row r="724895" spans="68:68" customFormat="1">
      <c r="BP724895" s="90"/>
    </row>
    <row r="724896" spans="68:68" customFormat="1">
      <c r="BP724896" s="90"/>
    </row>
    <row r="724897" spans="68:68" customFormat="1">
      <c r="BP724897" s="90"/>
    </row>
    <row r="724898" spans="68:68" customFormat="1">
      <c r="BP724898" s="90"/>
    </row>
    <row r="724899" spans="68:68" customFormat="1">
      <c r="BP724899" s="90"/>
    </row>
    <row r="724900" spans="68:68" customFormat="1">
      <c r="BP724900" s="90"/>
    </row>
    <row r="724901" spans="68:68" customFormat="1">
      <c r="BP724901" s="90"/>
    </row>
    <row r="724902" spans="68:68" customFormat="1">
      <c r="BP724902" s="90"/>
    </row>
    <row r="724903" spans="68:68" customFormat="1">
      <c r="BP724903" s="90"/>
    </row>
    <row r="724904" spans="68:68" customFormat="1">
      <c r="BP724904" s="90"/>
    </row>
    <row r="724905" spans="68:68" customFormat="1">
      <c r="BP724905" s="90"/>
    </row>
    <row r="724906" spans="68:68" customFormat="1">
      <c r="BP724906" s="90"/>
    </row>
    <row r="724907" spans="68:68" customFormat="1">
      <c r="BP724907" s="90"/>
    </row>
    <row r="724908" spans="68:68" customFormat="1">
      <c r="BP724908" s="90"/>
    </row>
    <row r="724909" spans="68:68" customFormat="1">
      <c r="BP724909" s="90"/>
    </row>
    <row r="724910" spans="68:68" customFormat="1">
      <c r="BP724910" s="90"/>
    </row>
    <row r="724911" spans="68:68" customFormat="1">
      <c r="BP724911" s="90"/>
    </row>
    <row r="724912" spans="68:68" customFormat="1">
      <c r="BP724912" s="90"/>
    </row>
    <row r="724913" spans="68:68" customFormat="1">
      <c r="BP724913" s="90"/>
    </row>
    <row r="724914" spans="68:68" customFormat="1">
      <c r="BP724914" s="90"/>
    </row>
    <row r="724915" spans="68:68" customFormat="1">
      <c r="BP724915" s="90"/>
    </row>
    <row r="724916" spans="68:68" customFormat="1">
      <c r="BP724916" s="90"/>
    </row>
    <row r="724917" spans="68:68" customFormat="1">
      <c r="BP724917" s="90"/>
    </row>
    <row r="724918" spans="68:68" customFormat="1">
      <c r="BP724918" s="90"/>
    </row>
    <row r="724919" spans="68:68" customFormat="1">
      <c r="BP724919" s="90"/>
    </row>
    <row r="724920" spans="68:68" customFormat="1">
      <c r="BP724920" s="90"/>
    </row>
    <row r="724921" spans="68:68" customFormat="1">
      <c r="BP724921" s="90"/>
    </row>
    <row r="724922" spans="68:68" customFormat="1">
      <c r="BP724922" s="90"/>
    </row>
    <row r="724923" spans="68:68" customFormat="1">
      <c r="BP724923" s="90"/>
    </row>
    <row r="724924" spans="68:68" customFormat="1">
      <c r="BP724924" s="90"/>
    </row>
    <row r="724925" spans="68:68" customFormat="1">
      <c r="BP724925" s="90"/>
    </row>
    <row r="724926" spans="68:68" customFormat="1">
      <c r="BP724926" s="90"/>
    </row>
    <row r="724927" spans="68:68" customFormat="1">
      <c r="BP724927" s="90"/>
    </row>
    <row r="724928" spans="68:68" customFormat="1">
      <c r="BP724928" s="90"/>
    </row>
    <row r="724929" spans="68:68" customFormat="1">
      <c r="BP724929" s="90"/>
    </row>
    <row r="724930" spans="68:68" customFormat="1">
      <c r="BP724930" s="90"/>
    </row>
    <row r="724931" spans="68:68" customFormat="1">
      <c r="BP724931" s="90"/>
    </row>
    <row r="724932" spans="68:68" customFormat="1">
      <c r="BP724932" s="90"/>
    </row>
    <row r="724933" spans="68:68" customFormat="1">
      <c r="BP724933" s="90"/>
    </row>
    <row r="724934" spans="68:68" customFormat="1">
      <c r="BP724934" s="90"/>
    </row>
    <row r="724935" spans="68:68" customFormat="1">
      <c r="BP724935" s="90"/>
    </row>
    <row r="724936" spans="68:68" customFormat="1">
      <c r="BP724936" s="90"/>
    </row>
    <row r="724937" spans="68:68" customFormat="1">
      <c r="BP724937" s="90"/>
    </row>
    <row r="724938" spans="68:68" customFormat="1">
      <c r="BP724938" s="90"/>
    </row>
    <row r="724939" spans="68:68" customFormat="1">
      <c r="BP724939" s="90"/>
    </row>
    <row r="724940" spans="68:68" customFormat="1">
      <c r="BP724940" s="90"/>
    </row>
    <row r="724941" spans="68:68" customFormat="1">
      <c r="BP724941" s="90"/>
    </row>
    <row r="724942" spans="68:68" customFormat="1">
      <c r="BP724942" s="90"/>
    </row>
    <row r="724943" spans="68:68" customFormat="1">
      <c r="BP724943" s="90"/>
    </row>
    <row r="724944" spans="68:68" customFormat="1">
      <c r="BP724944" s="90"/>
    </row>
    <row r="724945" spans="68:68" customFormat="1">
      <c r="BP724945" s="90"/>
    </row>
    <row r="724946" spans="68:68" customFormat="1">
      <c r="BP724946" s="90"/>
    </row>
    <row r="724947" spans="68:68" customFormat="1">
      <c r="BP724947" s="90"/>
    </row>
    <row r="724948" spans="68:68" customFormat="1">
      <c r="BP724948" s="90"/>
    </row>
    <row r="724949" spans="68:68" customFormat="1">
      <c r="BP724949" s="90"/>
    </row>
    <row r="724950" spans="68:68" customFormat="1">
      <c r="BP724950" s="90"/>
    </row>
    <row r="724951" spans="68:68" customFormat="1">
      <c r="BP724951" s="90"/>
    </row>
    <row r="724952" spans="68:68" customFormat="1">
      <c r="BP724952" s="90"/>
    </row>
    <row r="724953" spans="68:68" customFormat="1">
      <c r="BP724953" s="90"/>
    </row>
    <row r="724954" spans="68:68" customFormat="1">
      <c r="BP724954" s="90"/>
    </row>
    <row r="724955" spans="68:68" customFormat="1">
      <c r="BP724955" s="90"/>
    </row>
    <row r="724956" spans="68:68" customFormat="1">
      <c r="BP724956" s="90"/>
    </row>
    <row r="724957" spans="68:68" customFormat="1">
      <c r="BP724957" s="90"/>
    </row>
    <row r="724958" spans="68:68" customFormat="1">
      <c r="BP724958" s="90"/>
    </row>
    <row r="724959" spans="68:68" customFormat="1">
      <c r="BP724959" s="90"/>
    </row>
    <row r="724960" spans="68:68" customFormat="1">
      <c r="BP724960" s="90"/>
    </row>
    <row r="724961" spans="68:68" customFormat="1">
      <c r="BP724961" s="90"/>
    </row>
    <row r="724962" spans="68:68" customFormat="1">
      <c r="BP724962" s="90"/>
    </row>
    <row r="724963" spans="68:68" customFormat="1">
      <c r="BP724963" s="90"/>
    </row>
    <row r="724964" spans="68:68" customFormat="1">
      <c r="BP724964" s="90"/>
    </row>
    <row r="724965" spans="68:68" customFormat="1">
      <c r="BP724965" s="90"/>
    </row>
    <row r="724966" spans="68:68" customFormat="1">
      <c r="BP724966" s="90"/>
    </row>
    <row r="724967" spans="68:68" customFormat="1">
      <c r="BP724967" s="90"/>
    </row>
    <row r="724968" spans="68:68" customFormat="1">
      <c r="BP724968" s="90"/>
    </row>
    <row r="724969" spans="68:68" customFormat="1">
      <c r="BP724969" s="90"/>
    </row>
    <row r="724970" spans="68:68" customFormat="1">
      <c r="BP724970" s="90"/>
    </row>
    <row r="724971" spans="68:68" customFormat="1">
      <c r="BP724971" s="90"/>
    </row>
    <row r="724972" spans="68:68" customFormat="1">
      <c r="BP724972" s="90"/>
    </row>
    <row r="724973" spans="68:68" customFormat="1">
      <c r="BP724973" s="90"/>
    </row>
    <row r="724974" spans="68:68" customFormat="1">
      <c r="BP724974" s="90"/>
    </row>
    <row r="724975" spans="68:68" customFormat="1">
      <c r="BP724975" s="90"/>
    </row>
    <row r="724976" spans="68:68" customFormat="1">
      <c r="BP724976" s="90"/>
    </row>
    <row r="724977" spans="68:68" customFormat="1">
      <c r="BP724977" s="90"/>
    </row>
    <row r="724978" spans="68:68" customFormat="1">
      <c r="BP724978" s="90"/>
    </row>
    <row r="724979" spans="68:68" customFormat="1">
      <c r="BP724979" s="90"/>
    </row>
    <row r="724980" spans="68:68" customFormat="1">
      <c r="BP724980" s="90"/>
    </row>
    <row r="724981" spans="68:68" customFormat="1">
      <c r="BP724981" s="90"/>
    </row>
    <row r="724982" spans="68:68" customFormat="1">
      <c r="BP724982" s="90"/>
    </row>
    <row r="724983" spans="68:68" customFormat="1">
      <c r="BP724983" s="90"/>
    </row>
    <row r="724984" spans="68:68" customFormat="1">
      <c r="BP724984" s="90"/>
    </row>
    <row r="724985" spans="68:68" customFormat="1">
      <c r="BP724985" s="90"/>
    </row>
    <row r="724986" spans="68:68" customFormat="1">
      <c r="BP724986" s="90"/>
    </row>
    <row r="724987" spans="68:68" customFormat="1">
      <c r="BP724987" s="90"/>
    </row>
    <row r="724988" spans="68:68" customFormat="1">
      <c r="BP724988" s="90"/>
    </row>
    <row r="724989" spans="68:68" customFormat="1">
      <c r="BP724989" s="90"/>
    </row>
    <row r="724990" spans="68:68" customFormat="1">
      <c r="BP724990" s="90"/>
    </row>
    <row r="724991" spans="68:68" customFormat="1">
      <c r="BP724991" s="90"/>
    </row>
    <row r="724992" spans="68:68" customFormat="1">
      <c r="BP724992" s="90"/>
    </row>
    <row r="724993" spans="68:68" customFormat="1">
      <c r="BP724993" s="90"/>
    </row>
    <row r="724994" spans="68:68" customFormat="1">
      <c r="BP724994" s="90"/>
    </row>
    <row r="724995" spans="68:68" customFormat="1">
      <c r="BP724995" s="90"/>
    </row>
    <row r="724996" spans="68:68" customFormat="1">
      <c r="BP724996" s="90"/>
    </row>
    <row r="724997" spans="68:68" customFormat="1">
      <c r="BP724997" s="90"/>
    </row>
    <row r="724998" spans="68:68" customFormat="1">
      <c r="BP724998" s="90"/>
    </row>
    <row r="724999" spans="68:68" customFormat="1">
      <c r="BP724999" s="90"/>
    </row>
    <row r="725000" spans="68:68" customFormat="1">
      <c r="BP725000" s="90"/>
    </row>
    <row r="725001" spans="68:68" customFormat="1">
      <c r="BP725001" s="90"/>
    </row>
    <row r="725002" spans="68:68" customFormat="1">
      <c r="BP725002" s="90"/>
    </row>
    <row r="725003" spans="68:68" customFormat="1">
      <c r="BP725003" s="90"/>
    </row>
    <row r="725004" spans="68:68" customFormat="1">
      <c r="BP725004" s="90"/>
    </row>
    <row r="725005" spans="68:68" customFormat="1">
      <c r="BP725005" s="90"/>
    </row>
    <row r="725006" spans="68:68" customFormat="1">
      <c r="BP725006" s="90"/>
    </row>
    <row r="725007" spans="68:68" customFormat="1">
      <c r="BP725007" s="90"/>
    </row>
    <row r="725008" spans="68:68" customFormat="1">
      <c r="BP725008" s="90"/>
    </row>
    <row r="725009" spans="68:68" customFormat="1">
      <c r="BP725009" s="90"/>
    </row>
    <row r="725010" spans="68:68" customFormat="1">
      <c r="BP725010" s="90"/>
    </row>
    <row r="725011" spans="68:68" customFormat="1">
      <c r="BP725011" s="90"/>
    </row>
    <row r="725012" spans="68:68" customFormat="1">
      <c r="BP725012" s="90"/>
    </row>
    <row r="725013" spans="68:68" customFormat="1">
      <c r="BP725013" s="90"/>
    </row>
    <row r="725014" spans="68:68" customFormat="1">
      <c r="BP725014" s="90"/>
    </row>
    <row r="725015" spans="68:68" customFormat="1">
      <c r="BP725015" s="90"/>
    </row>
    <row r="725016" spans="68:68" customFormat="1">
      <c r="BP725016" s="90"/>
    </row>
    <row r="725017" spans="68:68" customFormat="1">
      <c r="BP725017" s="90"/>
    </row>
    <row r="725018" spans="68:68" customFormat="1">
      <c r="BP725018" s="90"/>
    </row>
    <row r="725019" spans="68:68" customFormat="1">
      <c r="BP725019" s="90"/>
    </row>
    <row r="725020" spans="68:68" customFormat="1">
      <c r="BP725020" s="90"/>
    </row>
    <row r="725021" spans="68:68" customFormat="1">
      <c r="BP725021" s="90"/>
    </row>
    <row r="725022" spans="68:68" customFormat="1">
      <c r="BP725022" s="90"/>
    </row>
    <row r="725023" spans="68:68" customFormat="1">
      <c r="BP725023" s="90"/>
    </row>
    <row r="725024" spans="68:68" customFormat="1">
      <c r="BP725024" s="90"/>
    </row>
    <row r="725025" spans="68:68" customFormat="1">
      <c r="BP725025" s="90"/>
    </row>
    <row r="725026" spans="68:68" customFormat="1">
      <c r="BP725026" s="90"/>
    </row>
    <row r="725027" spans="68:68" customFormat="1">
      <c r="BP725027" s="90"/>
    </row>
    <row r="725028" spans="68:68" customFormat="1">
      <c r="BP725028" s="90"/>
    </row>
    <row r="725029" spans="68:68" customFormat="1">
      <c r="BP725029" s="90"/>
    </row>
    <row r="725030" spans="68:68" customFormat="1">
      <c r="BP725030" s="90"/>
    </row>
    <row r="725031" spans="68:68" customFormat="1">
      <c r="BP725031" s="90"/>
    </row>
    <row r="725032" spans="68:68" customFormat="1">
      <c r="BP725032" s="90"/>
    </row>
    <row r="725033" spans="68:68" customFormat="1">
      <c r="BP725033" s="90"/>
    </row>
    <row r="725034" spans="68:68" customFormat="1">
      <c r="BP725034" s="90"/>
    </row>
    <row r="725035" spans="68:68" customFormat="1">
      <c r="BP725035" s="90"/>
    </row>
    <row r="725036" spans="68:68" customFormat="1">
      <c r="BP725036" s="90"/>
    </row>
    <row r="725037" spans="68:68" customFormat="1">
      <c r="BP725037" s="90"/>
    </row>
    <row r="725038" spans="68:68" customFormat="1">
      <c r="BP725038" s="90"/>
    </row>
    <row r="725039" spans="68:68" customFormat="1">
      <c r="BP725039" s="90"/>
    </row>
    <row r="725040" spans="68:68" customFormat="1">
      <c r="BP725040" s="90"/>
    </row>
    <row r="725041" spans="68:68" customFormat="1">
      <c r="BP725041" s="90"/>
    </row>
    <row r="725042" spans="68:68" customFormat="1">
      <c r="BP725042" s="90"/>
    </row>
    <row r="725043" spans="68:68" customFormat="1">
      <c r="BP725043" s="90"/>
    </row>
    <row r="725044" spans="68:68" customFormat="1">
      <c r="BP725044" s="90"/>
    </row>
    <row r="725045" spans="68:68" customFormat="1">
      <c r="BP725045" s="90"/>
    </row>
    <row r="725046" spans="68:68" customFormat="1">
      <c r="BP725046" s="90"/>
    </row>
    <row r="725047" spans="68:68" customFormat="1">
      <c r="BP725047" s="90"/>
    </row>
    <row r="725048" spans="68:68" customFormat="1">
      <c r="BP725048" s="90"/>
    </row>
    <row r="725049" spans="68:68" customFormat="1">
      <c r="BP725049" s="90"/>
    </row>
    <row r="725050" spans="68:68" customFormat="1">
      <c r="BP725050" s="90"/>
    </row>
    <row r="725051" spans="68:68" customFormat="1">
      <c r="BP725051" s="90"/>
    </row>
    <row r="725052" spans="68:68" customFormat="1">
      <c r="BP725052" s="90"/>
    </row>
    <row r="725053" spans="68:68" customFormat="1">
      <c r="BP725053" s="90"/>
    </row>
    <row r="725054" spans="68:68" customFormat="1">
      <c r="BP725054" s="90"/>
    </row>
    <row r="725055" spans="68:68" customFormat="1">
      <c r="BP725055" s="90"/>
    </row>
    <row r="725056" spans="68:68" customFormat="1">
      <c r="BP725056" s="90"/>
    </row>
    <row r="725057" spans="68:68" customFormat="1">
      <c r="BP725057" s="90"/>
    </row>
    <row r="725058" spans="68:68" customFormat="1">
      <c r="BP725058" s="90"/>
    </row>
    <row r="725059" spans="68:68" customFormat="1">
      <c r="BP725059" s="90"/>
    </row>
    <row r="725060" spans="68:68" customFormat="1">
      <c r="BP725060" s="90"/>
    </row>
    <row r="725061" spans="68:68" customFormat="1">
      <c r="BP725061" s="90"/>
    </row>
    <row r="725062" spans="68:68" customFormat="1">
      <c r="BP725062" s="90"/>
    </row>
    <row r="725063" spans="68:68" customFormat="1">
      <c r="BP725063" s="90"/>
    </row>
    <row r="725064" spans="68:68" customFormat="1">
      <c r="BP725064" s="90"/>
    </row>
    <row r="725065" spans="68:68" customFormat="1">
      <c r="BP725065" s="90"/>
    </row>
    <row r="725066" spans="68:68" customFormat="1">
      <c r="BP725066" s="90"/>
    </row>
    <row r="725067" spans="68:68" customFormat="1">
      <c r="BP725067" s="90"/>
    </row>
    <row r="725068" spans="68:68" customFormat="1">
      <c r="BP725068" s="90"/>
    </row>
    <row r="725069" spans="68:68" customFormat="1">
      <c r="BP725069" s="90"/>
    </row>
    <row r="725070" spans="68:68" customFormat="1">
      <c r="BP725070" s="90"/>
    </row>
    <row r="725071" spans="68:68" customFormat="1">
      <c r="BP725071" s="90"/>
    </row>
    <row r="725072" spans="68:68" customFormat="1">
      <c r="BP725072" s="90"/>
    </row>
    <row r="725073" spans="68:68" customFormat="1">
      <c r="BP725073" s="90"/>
    </row>
    <row r="725074" spans="68:68" customFormat="1">
      <c r="BP725074" s="90"/>
    </row>
    <row r="725075" spans="68:68" customFormat="1">
      <c r="BP725075" s="90"/>
    </row>
    <row r="725076" spans="68:68" customFormat="1">
      <c r="BP725076" s="90"/>
    </row>
    <row r="725077" spans="68:68" customFormat="1">
      <c r="BP725077" s="90"/>
    </row>
    <row r="725078" spans="68:68" customFormat="1">
      <c r="BP725078" s="90"/>
    </row>
    <row r="725079" spans="68:68" customFormat="1">
      <c r="BP725079" s="90"/>
    </row>
    <row r="725080" spans="68:68" customFormat="1">
      <c r="BP725080" s="90"/>
    </row>
    <row r="725081" spans="68:68" customFormat="1">
      <c r="BP725081" s="90"/>
    </row>
    <row r="725082" spans="68:68" customFormat="1">
      <c r="BP725082" s="90"/>
    </row>
    <row r="725083" spans="68:68" customFormat="1">
      <c r="BP725083" s="90"/>
    </row>
    <row r="725084" spans="68:68" customFormat="1">
      <c r="BP725084" s="90"/>
    </row>
    <row r="725085" spans="68:68" customFormat="1">
      <c r="BP725085" s="90"/>
    </row>
    <row r="725086" spans="68:68" customFormat="1">
      <c r="BP725086" s="90"/>
    </row>
    <row r="725087" spans="68:68" customFormat="1">
      <c r="BP725087" s="90"/>
    </row>
    <row r="725088" spans="68:68" customFormat="1">
      <c r="BP725088" s="90"/>
    </row>
    <row r="725089" spans="68:68" customFormat="1">
      <c r="BP725089" s="90"/>
    </row>
    <row r="725090" spans="68:68" customFormat="1">
      <c r="BP725090" s="90"/>
    </row>
    <row r="725091" spans="68:68" customFormat="1">
      <c r="BP725091" s="90"/>
    </row>
    <row r="725092" spans="68:68" customFormat="1">
      <c r="BP725092" s="90"/>
    </row>
    <row r="725093" spans="68:68" customFormat="1">
      <c r="BP725093" s="90"/>
    </row>
    <row r="725094" spans="68:68" customFormat="1">
      <c r="BP725094" s="90"/>
    </row>
    <row r="725095" spans="68:68" customFormat="1">
      <c r="BP725095" s="90"/>
    </row>
    <row r="725096" spans="68:68" customFormat="1">
      <c r="BP725096" s="90"/>
    </row>
    <row r="725097" spans="68:68" customFormat="1">
      <c r="BP725097" s="90"/>
    </row>
    <row r="725098" spans="68:68" customFormat="1">
      <c r="BP725098" s="90"/>
    </row>
    <row r="725099" spans="68:68" customFormat="1">
      <c r="BP725099" s="90"/>
    </row>
    <row r="725100" spans="68:68" customFormat="1">
      <c r="BP725100" s="90"/>
    </row>
    <row r="725101" spans="68:68" customFormat="1">
      <c r="BP725101" s="90"/>
    </row>
    <row r="725102" spans="68:68" customFormat="1">
      <c r="BP725102" s="90"/>
    </row>
    <row r="725103" spans="68:68" customFormat="1">
      <c r="BP725103" s="90"/>
    </row>
    <row r="725104" spans="68:68" customFormat="1">
      <c r="BP725104" s="90"/>
    </row>
    <row r="725105" spans="68:68" customFormat="1">
      <c r="BP725105" s="90"/>
    </row>
    <row r="725106" spans="68:68" customFormat="1">
      <c r="BP725106" s="90"/>
    </row>
    <row r="725107" spans="68:68" customFormat="1">
      <c r="BP725107" s="90"/>
    </row>
    <row r="725108" spans="68:68" customFormat="1">
      <c r="BP725108" s="90"/>
    </row>
    <row r="725109" spans="68:68" customFormat="1">
      <c r="BP725109" s="90"/>
    </row>
    <row r="725110" spans="68:68" customFormat="1">
      <c r="BP725110" s="90"/>
    </row>
    <row r="725111" spans="68:68" customFormat="1">
      <c r="BP725111" s="90"/>
    </row>
    <row r="725112" spans="68:68" customFormat="1">
      <c r="BP725112" s="90"/>
    </row>
    <row r="725113" spans="68:68" customFormat="1">
      <c r="BP725113" s="90"/>
    </row>
    <row r="725114" spans="68:68" customFormat="1">
      <c r="BP725114" s="90"/>
    </row>
    <row r="725115" spans="68:68" customFormat="1">
      <c r="BP725115" s="90"/>
    </row>
    <row r="725116" spans="68:68" customFormat="1">
      <c r="BP725116" s="90"/>
    </row>
    <row r="725117" spans="68:68" customFormat="1">
      <c r="BP725117" s="90"/>
    </row>
    <row r="725118" spans="68:68" customFormat="1">
      <c r="BP725118" s="90"/>
    </row>
    <row r="725119" spans="68:68" customFormat="1">
      <c r="BP725119" s="90"/>
    </row>
    <row r="725120" spans="68:68" customFormat="1">
      <c r="BP725120" s="90"/>
    </row>
    <row r="725121" spans="68:68" customFormat="1">
      <c r="BP725121" s="90"/>
    </row>
    <row r="725122" spans="68:68" customFormat="1">
      <c r="BP725122" s="90"/>
    </row>
    <row r="725123" spans="68:68" customFormat="1">
      <c r="BP725123" s="90"/>
    </row>
    <row r="725124" spans="68:68" customFormat="1">
      <c r="BP725124" s="90"/>
    </row>
    <row r="725125" spans="68:68" customFormat="1">
      <c r="BP725125" s="90"/>
    </row>
    <row r="725126" spans="68:68" customFormat="1">
      <c r="BP725126" s="90"/>
    </row>
    <row r="725127" spans="68:68" customFormat="1">
      <c r="BP725127" s="90"/>
    </row>
    <row r="725128" spans="68:68" customFormat="1">
      <c r="BP725128" s="90"/>
    </row>
    <row r="725129" spans="68:68" customFormat="1">
      <c r="BP725129" s="90"/>
    </row>
    <row r="725130" spans="68:68" customFormat="1">
      <c r="BP725130" s="90"/>
    </row>
    <row r="725131" spans="68:68" customFormat="1">
      <c r="BP725131" s="90"/>
    </row>
    <row r="725132" spans="68:68" customFormat="1">
      <c r="BP725132" s="90"/>
    </row>
    <row r="725133" spans="68:68" customFormat="1">
      <c r="BP725133" s="90"/>
    </row>
    <row r="725134" spans="68:68" customFormat="1">
      <c r="BP725134" s="90"/>
    </row>
    <row r="725135" spans="68:68" customFormat="1">
      <c r="BP725135" s="90"/>
    </row>
    <row r="725136" spans="68:68" customFormat="1">
      <c r="BP725136" s="90"/>
    </row>
    <row r="725137" spans="68:68" customFormat="1">
      <c r="BP725137" s="90"/>
    </row>
    <row r="725138" spans="68:68" customFormat="1">
      <c r="BP725138" s="90"/>
    </row>
    <row r="725139" spans="68:68" customFormat="1">
      <c r="BP725139" s="90"/>
    </row>
    <row r="725140" spans="68:68" customFormat="1">
      <c r="BP725140" s="90"/>
    </row>
    <row r="725141" spans="68:68" customFormat="1">
      <c r="BP725141" s="90"/>
    </row>
    <row r="725142" spans="68:68" customFormat="1">
      <c r="BP725142" s="90"/>
    </row>
    <row r="725143" spans="68:68" customFormat="1">
      <c r="BP725143" s="90"/>
    </row>
    <row r="725144" spans="68:68" customFormat="1">
      <c r="BP725144" s="90"/>
    </row>
    <row r="725145" spans="68:68" customFormat="1">
      <c r="BP725145" s="90"/>
    </row>
    <row r="725146" spans="68:68" customFormat="1">
      <c r="BP725146" s="90"/>
    </row>
    <row r="725147" spans="68:68" customFormat="1">
      <c r="BP725147" s="90"/>
    </row>
    <row r="725148" spans="68:68" customFormat="1">
      <c r="BP725148" s="90"/>
    </row>
    <row r="725149" spans="68:68" customFormat="1">
      <c r="BP725149" s="90"/>
    </row>
    <row r="725150" spans="68:68" customFormat="1">
      <c r="BP725150" s="90"/>
    </row>
    <row r="725151" spans="68:68" customFormat="1">
      <c r="BP725151" s="90"/>
    </row>
    <row r="725152" spans="68:68" customFormat="1">
      <c r="BP725152" s="90"/>
    </row>
    <row r="725153" spans="68:68" customFormat="1">
      <c r="BP725153" s="90"/>
    </row>
    <row r="725154" spans="68:68" customFormat="1">
      <c r="BP725154" s="90"/>
    </row>
    <row r="725155" spans="68:68" customFormat="1">
      <c r="BP725155" s="90"/>
    </row>
    <row r="725156" spans="68:68" customFormat="1">
      <c r="BP725156" s="90"/>
    </row>
    <row r="725157" spans="68:68" customFormat="1">
      <c r="BP725157" s="90"/>
    </row>
    <row r="725158" spans="68:68" customFormat="1">
      <c r="BP725158" s="90"/>
    </row>
    <row r="725159" spans="68:68" customFormat="1">
      <c r="BP725159" s="90"/>
    </row>
    <row r="725160" spans="68:68" customFormat="1">
      <c r="BP725160" s="90"/>
    </row>
    <row r="725161" spans="68:68" customFormat="1">
      <c r="BP725161" s="90"/>
    </row>
    <row r="725162" spans="68:68" customFormat="1">
      <c r="BP725162" s="90"/>
    </row>
    <row r="725163" spans="68:68" customFormat="1">
      <c r="BP725163" s="90"/>
    </row>
    <row r="725164" spans="68:68" customFormat="1">
      <c r="BP725164" s="90"/>
    </row>
    <row r="725165" spans="68:68" customFormat="1">
      <c r="BP725165" s="90"/>
    </row>
    <row r="725166" spans="68:68" customFormat="1">
      <c r="BP725166" s="90"/>
    </row>
    <row r="725167" spans="68:68" customFormat="1">
      <c r="BP725167" s="90"/>
    </row>
    <row r="725168" spans="68:68" customFormat="1">
      <c r="BP725168" s="90"/>
    </row>
    <row r="725169" spans="68:68" customFormat="1">
      <c r="BP725169" s="90"/>
    </row>
    <row r="725170" spans="68:68" customFormat="1">
      <c r="BP725170" s="90"/>
    </row>
    <row r="725171" spans="68:68" customFormat="1">
      <c r="BP725171" s="90"/>
    </row>
    <row r="725172" spans="68:68" customFormat="1">
      <c r="BP725172" s="90"/>
    </row>
    <row r="725173" spans="68:68" customFormat="1">
      <c r="BP725173" s="90"/>
    </row>
    <row r="725174" spans="68:68" customFormat="1">
      <c r="BP725174" s="90"/>
    </row>
    <row r="725175" spans="68:68" customFormat="1">
      <c r="BP725175" s="90"/>
    </row>
    <row r="725176" spans="68:68" customFormat="1">
      <c r="BP725176" s="90"/>
    </row>
    <row r="725177" spans="68:68" customFormat="1">
      <c r="BP725177" s="90"/>
    </row>
    <row r="725178" spans="68:68" customFormat="1">
      <c r="BP725178" s="90"/>
    </row>
    <row r="725179" spans="68:68" customFormat="1">
      <c r="BP725179" s="90"/>
    </row>
    <row r="725180" spans="68:68" customFormat="1">
      <c r="BP725180" s="90"/>
    </row>
    <row r="725181" spans="68:68" customFormat="1">
      <c r="BP725181" s="90"/>
    </row>
    <row r="725182" spans="68:68" customFormat="1">
      <c r="BP725182" s="90"/>
    </row>
    <row r="725183" spans="68:68" customFormat="1">
      <c r="BP725183" s="90"/>
    </row>
    <row r="725184" spans="68:68" customFormat="1">
      <c r="BP725184" s="90"/>
    </row>
    <row r="725185" spans="68:68" customFormat="1">
      <c r="BP725185" s="90"/>
    </row>
    <row r="725186" spans="68:68" customFormat="1">
      <c r="BP725186" s="90"/>
    </row>
    <row r="725187" spans="68:68" customFormat="1">
      <c r="BP725187" s="90"/>
    </row>
    <row r="725188" spans="68:68" customFormat="1">
      <c r="BP725188" s="90"/>
    </row>
    <row r="725189" spans="68:68" customFormat="1">
      <c r="BP725189" s="90"/>
    </row>
    <row r="725190" spans="68:68" customFormat="1">
      <c r="BP725190" s="90"/>
    </row>
    <row r="725191" spans="68:68" customFormat="1">
      <c r="BP725191" s="90"/>
    </row>
    <row r="725192" spans="68:68" customFormat="1">
      <c r="BP725192" s="90"/>
    </row>
    <row r="725193" spans="68:68" customFormat="1">
      <c r="BP725193" s="90"/>
    </row>
    <row r="725194" spans="68:68" customFormat="1">
      <c r="BP725194" s="90"/>
    </row>
    <row r="725195" spans="68:68" customFormat="1">
      <c r="BP725195" s="90"/>
    </row>
    <row r="725196" spans="68:68" customFormat="1">
      <c r="BP725196" s="90"/>
    </row>
    <row r="725197" spans="68:68" customFormat="1">
      <c r="BP725197" s="90"/>
    </row>
    <row r="725198" spans="68:68" customFormat="1">
      <c r="BP725198" s="90"/>
    </row>
    <row r="725199" spans="68:68" customFormat="1">
      <c r="BP725199" s="90"/>
    </row>
    <row r="725200" spans="68:68" customFormat="1">
      <c r="BP725200" s="90"/>
    </row>
    <row r="725201" spans="68:68" customFormat="1">
      <c r="BP725201" s="90"/>
    </row>
    <row r="725202" spans="68:68" customFormat="1">
      <c r="BP725202" s="90"/>
    </row>
    <row r="725203" spans="68:68" customFormat="1">
      <c r="BP725203" s="90"/>
    </row>
    <row r="725204" spans="68:68" customFormat="1">
      <c r="BP725204" s="90"/>
    </row>
    <row r="725205" spans="68:68" customFormat="1">
      <c r="BP725205" s="90"/>
    </row>
    <row r="725206" spans="68:68" customFormat="1">
      <c r="BP725206" s="90"/>
    </row>
    <row r="725207" spans="68:68" customFormat="1">
      <c r="BP725207" s="90"/>
    </row>
    <row r="725208" spans="68:68" customFormat="1">
      <c r="BP725208" s="90"/>
    </row>
    <row r="725209" spans="68:68" customFormat="1">
      <c r="BP725209" s="90"/>
    </row>
    <row r="725210" spans="68:68" customFormat="1">
      <c r="BP725210" s="90"/>
    </row>
    <row r="725211" spans="68:68" customFormat="1">
      <c r="BP725211" s="90"/>
    </row>
    <row r="725212" spans="68:68" customFormat="1">
      <c r="BP725212" s="90"/>
    </row>
    <row r="725213" spans="68:68" customFormat="1">
      <c r="BP725213" s="90"/>
    </row>
    <row r="725214" spans="68:68" customFormat="1">
      <c r="BP725214" s="90"/>
    </row>
    <row r="725215" spans="68:68" customFormat="1">
      <c r="BP725215" s="90"/>
    </row>
    <row r="725216" spans="68:68" customFormat="1">
      <c r="BP725216" s="90"/>
    </row>
    <row r="725217" spans="68:68" customFormat="1">
      <c r="BP725217" s="90"/>
    </row>
    <row r="725218" spans="68:68" customFormat="1">
      <c r="BP725218" s="90"/>
    </row>
    <row r="725219" spans="68:68" customFormat="1">
      <c r="BP725219" s="90"/>
    </row>
    <row r="725220" spans="68:68" customFormat="1">
      <c r="BP725220" s="90"/>
    </row>
    <row r="725221" spans="68:68" customFormat="1">
      <c r="BP725221" s="90"/>
    </row>
    <row r="725222" spans="68:68" customFormat="1">
      <c r="BP725222" s="90"/>
    </row>
    <row r="725223" spans="68:68" customFormat="1">
      <c r="BP725223" s="90"/>
    </row>
    <row r="725224" spans="68:68" customFormat="1">
      <c r="BP725224" s="90"/>
    </row>
    <row r="725225" spans="68:68" customFormat="1">
      <c r="BP725225" s="90"/>
    </row>
    <row r="725226" spans="68:68" customFormat="1">
      <c r="BP725226" s="90"/>
    </row>
    <row r="725227" spans="68:68" customFormat="1">
      <c r="BP725227" s="90"/>
    </row>
    <row r="725228" spans="68:68" customFormat="1">
      <c r="BP725228" s="90"/>
    </row>
    <row r="725229" spans="68:68" customFormat="1">
      <c r="BP725229" s="90"/>
    </row>
    <row r="725230" spans="68:68" customFormat="1">
      <c r="BP725230" s="90"/>
    </row>
    <row r="725231" spans="68:68" customFormat="1">
      <c r="BP725231" s="90"/>
    </row>
    <row r="725232" spans="68:68" customFormat="1">
      <c r="BP725232" s="90"/>
    </row>
    <row r="725233" spans="68:68" customFormat="1">
      <c r="BP725233" s="90"/>
    </row>
    <row r="725234" spans="68:68" customFormat="1">
      <c r="BP725234" s="90"/>
    </row>
    <row r="725235" spans="68:68" customFormat="1">
      <c r="BP725235" s="90"/>
    </row>
    <row r="725236" spans="68:68" customFormat="1">
      <c r="BP725236" s="90"/>
    </row>
    <row r="725237" spans="68:68" customFormat="1">
      <c r="BP725237" s="90"/>
    </row>
    <row r="725238" spans="68:68" customFormat="1">
      <c r="BP725238" s="90"/>
    </row>
    <row r="725239" spans="68:68" customFormat="1">
      <c r="BP725239" s="90"/>
    </row>
    <row r="725240" spans="68:68" customFormat="1">
      <c r="BP725240" s="90"/>
    </row>
    <row r="725241" spans="68:68" customFormat="1">
      <c r="BP725241" s="90"/>
    </row>
    <row r="725242" spans="68:68" customFormat="1">
      <c r="BP725242" s="90"/>
    </row>
    <row r="725243" spans="68:68" customFormat="1">
      <c r="BP725243" s="90"/>
    </row>
    <row r="725244" spans="68:68" customFormat="1">
      <c r="BP725244" s="90"/>
    </row>
    <row r="725245" spans="68:68" customFormat="1">
      <c r="BP725245" s="90"/>
    </row>
    <row r="725246" spans="68:68" customFormat="1">
      <c r="BP725246" s="90"/>
    </row>
    <row r="725247" spans="68:68" customFormat="1">
      <c r="BP725247" s="90"/>
    </row>
    <row r="725248" spans="68:68" customFormat="1">
      <c r="BP725248" s="90"/>
    </row>
    <row r="725249" spans="68:68" customFormat="1">
      <c r="BP725249" s="90"/>
    </row>
    <row r="725250" spans="68:68" customFormat="1">
      <c r="BP725250" s="90"/>
    </row>
    <row r="725251" spans="68:68" customFormat="1">
      <c r="BP725251" s="90"/>
    </row>
    <row r="725252" spans="68:68" customFormat="1">
      <c r="BP725252" s="90"/>
    </row>
    <row r="725253" spans="68:68" customFormat="1">
      <c r="BP725253" s="90"/>
    </row>
    <row r="725254" spans="68:68" customFormat="1">
      <c r="BP725254" s="90"/>
    </row>
    <row r="725255" spans="68:68" customFormat="1">
      <c r="BP725255" s="90"/>
    </row>
    <row r="725256" spans="68:68" customFormat="1">
      <c r="BP725256" s="90"/>
    </row>
    <row r="725257" spans="68:68" customFormat="1">
      <c r="BP725257" s="90"/>
    </row>
    <row r="725258" spans="68:68" customFormat="1">
      <c r="BP725258" s="90"/>
    </row>
    <row r="725259" spans="68:68" customFormat="1">
      <c r="BP725259" s="90"/>
    </row>
    <row r="725260" spans="68:68" customFormat="1">
      <c r="BP725260" s="90"/>
    </row>
    <row r="725261" spans="68:68" customFormat="1">
      <c r="BP725261" s="90"/>
    </row>
    <row r="725262" spans="68:68" customFormat="1">
      <c r="BP725262" s="90"/>
    </row>
    <row r="725263" spans="68:68" customFormat="1">
      <c r="BP725263" s="90"/>
    </row>
    <row r="725264" spans="68:68" customFormat="1">
      <c r="BP725264" s="90"/>
    </row>
    <row r="725265" spans="68:68" customFormat="1">
      <c r="BP725265" s="90"/>
    </row>
    <row r="725266" spans="68:68" customFormat="1">
      <c r="BP725266" s="90"/>
    </row>
    <row r="725267" spans="68:68" customFormat="1">
      <c r="BP725267" s="90"/>
    </row>
    <row r="725268" spans="68:68" customFormat="1">
      <c r="BP725268" s="90"/>
    </row>
    <row r="725269" spans="68:68" customFormat="1">
      <c r="BP725269" s="90"/>
    </row>
    <row r="725270" spans="68:68" customFormat="1">
      <c r="BP725270" s="90"/>
    </row>
    <row r="725271" spans="68:68" customFormat="1">
      <c r="BP725271" s="90"/>
    </row>
    <row r="725272" spans="68:68" customFormat="1">
      <c r="BP725272" s="90"/>
    </row>
    <row r="725273" spans="68:68" customFormat="1">
      <c r="BP725273" s="90"/>
    </row>
    <row r="725274" spans="68:68" customFormat="1">
      <c r="BP725274" s="90"/>
    </row>
    <row r="725275" spans="68:68" customFormat="1">
      <c r="BP725275" s="90"/>
    </row>
    <row r="725276" spans="68:68" customFormat="1">
      <c r="BP725276" s="90"/>
    </row>
    <row r="725277" spans="68:68" customFormat="1">
      <c r="BP725277" s="90"/>
    </row>
    <row r="725278" spans="68:68" customFormat="1">
      <c r="BP725278" s="90"/>
    </row>
    <row r="725279" spans="68:68" customFormat="1">
      <c r="BP725279" s="90"/>
    </row>
    <row r="725280" spans="68:68" customFormat="1">
      <c r="BP725280" s="90"/>
    </row>
    <row r="725281" spans="68:68" customFormat="1">
      <c r="BP725281" s="90"/>
    </row>
    <row r="725282" spans="68:68" customFormat="1">
      <c r="BP725282" s="90"/>
    </row>
    <row r="725283" spans="68:68" customFormat="1">
      <c r="BP725283" s="90"/>
    </row>
    <row r="725284" spans="68:68" customFormat="1">
      <c r="BP725284" s="90"/>
    </row>
    <row r="725285" spans="68:68" customFormat="1">
      <c r="BP725285" s="90"/>
    </row>
    <row r="725286" spans="68:68" customFormat="1">
      <c r="BP725286" s="90"/>
    </row>
    <row r="725287" spans="68:68" customFormat="1">
      <c r="BP725287" s="90"/>
    </row>
    <row r="725288" spans="68:68" customFormat="1">
      <c r="BP725288" s="90"/>
    </row>
    <row r="725289" spans="68:68" customFormat="1">
      <c r="BP725289" s="90"/>
    </row>
    <row r="725290" spans="68:68" customFormat="1">
      <c r="BP725290" s="90"/>
    </row>
    <row r="725291" spans="68:68" customFormat="1">
      <c r="BP725291" s="90"/>
    </row>
    <row r="725292" spans="68:68" customFormat="1">
      <c r="BP725292" s="90"/>
    </row>
    <row r="725293" spans="68:68" customFormat="1">
      <c r="BP725293" s="90"/>
    </row>
    <row r="725294" spans="68:68" customFormat="1">
      <c r="BP725294" s="90"/>
    </row>
    <row r="725295" spans="68:68" customFormat="1">
      <c r="BP725295" s="90"/>
    </row>
    <row r="725296" spans="68:68" customFormat="1">
      <c r="BP725296" s="90"/>
    </row>
    <row r="725297" spans="68:68" customFormat="1">
      <c r="BP725297" s="90"/>
    </row>
    <row r="725298" spans="68:68" customFormat="1">
      <c r="BP725298" s="90"/>
    </row>
    <row r="725299" spans="68:68" customFormat="1">
      <c r="BP725299" s="90"/>
    </row>
    <row r="725300" spans="68:68" customFormat="1">
      <c r="BP725300" s="90"/>
    </row>
    <row r="725301" spans="68:68" customFormat="1">
      <c r="BP725301" s="90"/>
    </row>
    <row r="725302" spans="68:68" customFormat="1">
      <c r="BP725302" s="90"/>
    </row>
    <row r="725303" spans="68:68" customFormat="1">
      <c r="BP725303" s="90"/>
    </row>
    <row r="725304" spans="68:68" customFormat="1">
      <c r="BP725304" s="90"/>
    </row>
    <row r="725305" spans="68:68" customFormat="1">
      <c r="BP725305" s="90"/>
    </row>
    <row r="725306" spans="68:68" customFormat="1">
      <c r="BP725306" s="90"/>
    </row>
    <row r="725307" spans="68:68" customFormat="1">
      <c r="BP725307" s="90"/>
    </row>
    <row r="725308" spans="68:68" customFormat="1">
      <c r="BP725308" s="90"/>
    </row>
    <row r="725309" spans="68:68" customFormat="1">
      <c r="BP725309" s="90"/>
    </row>
    <row r="725310" spans="68:68" customFormat="1">
      <c r="BP725310" s="90"/>
    </row>
    <row r="725311" spans="68:68" customFormat="1">
      <c r="BP725311" s="90"/>
    </row>
    <row r="725312" spans="68:68" customFormat="1">
      <c r="BP725312" s="90"/>
    </row>
    <row r="725313" spans="68:68" customFormat="1">
      <c r="BP725313" s="90"/>
    </row>
    <row r="725314" spans="68:68" customFormat="1">
      <c r="BP725314" s="90"/>
    </row>
    <row r="725315" spans="68:68" customFormat="1">
      <c r="BP725315" s="90"/>
    </row>
    <row r="725316" spans="68:68" customFormat="1">
      <c r="BP725316" s="90"/>
    </row>
    <row r="725317" spans="68:68" customFormat="1">
      <c r="BP725317" s="90"/>
    </row>
    <row r="725318" spans="68:68" customFormat="1">
      <c r="BP725318" s="90"/>
    </row>
    <row r="725319" spans="68:68" customFormat="1">
      <c r="BP725319" s="90"/>
    </row>
    <row r="725320" spans="68:68" customFormat="1">
      <c r="BP725320" s="90"/>
    </row>
    <row r="725321" spans="68:68" customFormat="1">
      <c r="BP725321" s="90"/>
    </row>
    <row r="725322" spans="68:68" customFormat="1">
      <c r="BP725322" s="90"/>
    </row>
    <row r="725323" spans="68:68" customFormat="1">
      <c r="BP725323" s="90"/>
    </row>
    <row r="725324" spans="68:68" customFormat="1">
      <c r="BP725324" s="90"/>
    </row>
    <row r="725325" spans="68:68" customFormat="1">
      <c r="BP725325" s="90"/>
    </row>
    <row r="725326" spans="68:68" customFormat="1">
      <c r="BP725326" s="90"/>
    </row>
    <row r="725327" spans="68:68" customFormat="1">
      <c r="BP725327" s="90"/>
    </row>
    <row r="725328" spans="68:68" customFormat="1">
      <c r="BP725328" s="90"/>
    </row>
    <row r="725329" spans="68:68" customFormat="1">
      <c r="BP725329" s="90"/>
    </row>
    <row r="725330" spans="68:68" customFormat="1">
      <c r="BP725330" s="90"/>
    </row>
    <row r="725331" spans="68:68" customFormat="1">
      <c r="BP725331" s="90"/>
    </row>
    <row r="725332" spans="68:68" customFormat="1">
      <c r="BP725332" s="90"/>
    </row>
    <row r="725333" spans="68:68" customFormat="1">
      <c r="BP725333" s="90"/>
    </row>
    <row r="725334" spans="68:68" customFormat="1">
      <c r="BP725334" s="90"/>
    </row>
    <row r="725335" spans="68:68" customFormat="1">
      <c r="BP725335" s="90"/>
    </row>
    <row r="725336" spans="68:68" customFormat="1">
      <c r="BP725336" s="90"/>
    </row>
    <row r="725337" spans="68:68" customFormat="1">
      <c r="BP725337" s="90"/>
    </row>
    <row r="725338" spans="68:68" customFormat="1">
      <c r="BP725338" s="90"/>
    </row>
    <row r="725339" spans="68:68" customFormat="1">
      <c r="BP725339" s="90"/>
    </row>
    <row r="725340" spans="68:68" customFormat="1">
      <c r="BP725340" s="90"/>
    </row>
    <row r="725341" spans="68:68" customFormat="1">
      <c r="BP725341" s="90"/>
    </row>
    <row r="725342" spans="68:68" customFormat="1">
      <c r="BP725342" s="90"/>
    </row>
    <row r="725343" spans="68:68" customFormat="1">
      <c r="BP725343" s="90"/>
    </row>
    <row r="725344" spans="68:68" customFormat="1">
      <c r="BP725344" s="90"/>
    </row>
    <row r="725345" spans="68:68" customFormat="1">
      <c r="BP725345" s="90"/>
    </row>
    <row r="725346" spans="68:68" customFormat="1">
      <c r="BP725346" s="90"/>
    </row>
    <row r="725347" spans="68:68" customFormat="1">
      <c r="BP725347" s="90"/>
    </row>
    <row r="725348" spans="68:68" customFormat="1">
      <c r="BP725348" s="90"/>
    </row>
    <row r="725349" spans="68:68" customFormat="1">
      <c r="BP725349" s="90"/>
    </row>
    <row r="725350" spans="68:68" customFormat="1">
      <c r="BP725350" s="90"/>
    </row>
    <row r="725351" spans="68:68" customFormat="1">
      <c r="BP725351" s="90"/>
    </row>
    <row r="725352" spans="68:68" customFormat="1">
      <c r="BP725352" s="90"/>
    </row>
    <row r="725353" spans="68:68" customFormat="1">
      <c r="BP725353" s="90"/>
    </row>
    <row r="725354" spans="68:68" customFormat="1">
      <c r="BP725354" s="90"/>
    </row>
    <row r="725355" spans="68:68" customFormat="1">
      <c r="BP725355" s="90"/>
    </row>
    <row r="725356" spans="68:68" customFormat="1">
      <c r="BP725356" s="90"/>
    </row>
    <row r="725357" spans="68:68" customFormat="1">
      <c r="BP725357" s="90"/>
    </row>
    <row r="725358" spans="68:68" customFormat="1">
      <c r="BP725358" s="90"/>
    </row>
    <row r="725359" spans="68:68" customFormat="1">
      <c r="BP725359" s="90"/>
    </row>
    <row r="725360" spans="68:68" customFormat="1">
      <c r="BP725360" s="90"/>
    </row>
    <row r="725361" spans="68:68" customFormat="1">
      <c r="BP725361" s="90"/>
    </row>
    <row r="725362" spans="68:68" customFormat="1">
      <c r="BP725362" s="90"/>
    </row>
    <row r="725363" spans="68:68" customFormat="1">
      <c r="BP725363" s="90"/>
    </row>
    <row r="725364" spans="68:68" customFormat="1">
      <c r="BP725364" s="90"/>
    </row>
    <row r="725365" spans="68:68" customFormat="1">
      <c r="BP725365" s="90"/>
    </row>
    <row r="725366" spans="68:68" customFormat="1">
      <c r="BP725366" s="90"/>
    </row>
    <row r="725367" spans="68:68" customFormat="1">
      <c r="BP725367" s="90"/>
    </row>
    <row r="725368" spans="68:68" customFormat="1">
      <c r="BP725368" s="90"/>
    </row>
    <row r="725369" spans="68:68" customFormat="1">
      <c r="BP725369" s="90"/>
    </row>
    <row r="725370" spans="68:68" customFormat="1">
      <c r="BP725370" s="90"/>
    </row>
    <row r="725371" spans="68:68" customFormat="1">
      <c r="BP725371" s="90"/>
    </row>
    <row r="725372" spans="68:68" customFormat="1">
      <c r="BP725372" s="90"/>
    </row>
    <row r="725373" spans="68:68" customFormat="1">
      <c r="BP725373" s="90"/>
    </row>
    <row r="725374" spans="68:68" customFormat="1">
      <c r="BP725374" s="90"/>
    </row>
    <row r="725375" spans="68:68" customFormat="1">
      <c r="BP725375" s="90"/>
    </row>
    <row r="725376" spans="68:68" customFormat="1">
      <c r="BP725376" s="90"/>
    </row>
    <row r="725377" spans="68:68" customFormat="1">
      <c r="BP725377" s="90"/>
    </row>
    <row r="725378" spans="68:68" customFormat="1">
      <c r="BP725378" s="90"/>
    </row>
    <row r="725379" spans="68:68" customFormat="1">
      <c r="BP725379" s="90"/>
    </row>
    <row r="725380" spans="68:68" customFormat="1">
      <c r="BP725380" s="90"/>
    </row>
    <row r="725381" spans="68:68" customFormat="1">
      <c r="BP725381" s="90"/>
    </row>
    <row r="725382" spans="68:68" customFormat="1">
      <c r="BP725382" s="90"/>
    </row>
    <row r="725383" spans="68:68" customFormat="1">
      <c r="BP725383" s="90"/>
    </row>
    <row r="725384" spans="68:68" customFormat="1">
      <c r="BP725384" s="90"/>
    </row>
    <row r="725385" spans="68:68" customFormat="1">
      <c r="BP725385" s="90"/>
    </row>
    <row r="725386" spans="68:68" customFormat="1">
      <c r="BP725386" s="90"/>
    </row>
    <row r="725387" spans="68:68" customFormat="1">
      <c r="BP725387" s="90"/>
    </row>
    <row r="725388" spans="68:68" customFormat="1">
      <c r="BP725388" s="90"/>
    </row>
    <row r="725389" spans="68:68" customFormat="1">
      <c r="BP725389" s="90"/>
    </row>
    <row r="725390" spans="68:68" customFormat="1">
      <c r="BP725390" s="90"/>
    </row>
    <row r="725391" spans="68:68" customFormat="1">
      <c r="BP725391" s="90"/>
    </row>
    <row r="725392" spans="68:68" customFormat="1">
      <c r="BP725392" s="90"/>
    </row>
    <row r="725393" spans="68:68" customFormat="1">
      <c r="BP725393" s="90"/>
    </row>
    <row r="725394" spans="68:68" customFormat="1">
      <c r="BP725394" s="90"/>
    </row>
    <row r="725395" spans="68:68" customFormat="1">
      <c r="BP725395" s="90"/>
    </row>
    <row r="725396" spans="68:68" customFormat="1">
      <c r="BP725396" s="90"/>
    </row>
    <row r="725397" spans="68:68" customFormat="1">
      <c r="BP725397" s="90"/>
    </row>
    <row r="725398" spans="68:68" customFormat="1">
      <c r="BP725398" s="90"/>
    </row>
    <row r="725399" spans="68:68" customFormat="1">
      <c r="BP725399" s="90"/>
    </row>
    <row r="725400" spans="68:68" customFormat="1">
      <c r="BP725400" s="90"/>
    </row>
    <row r="725401" spans="68:68" customFormat="1">
      <c r="BP725401" s="90"/>
    </row>
    <row r="725402" spans="68:68" customFormat="1">
      <c r="BP725402" s="90"/>
    </row>
    <row r="725403" spans="68:68" customFormat="1">
      <c r="BP725403" s="90"/>
    </row>
    <row r="725404" spans="68:68" customFormat="1">
      <c r="BP725404" s="90"/>
    </row>
    <row r="725405" spans="68:68" customFormat="1">
      <c r="BP725405" s="90"/>
    </row>
    <row r="725406" spans="68:68" customFormat="1">
      <c r="BP725406" s="90"/>
    </row>
    <row r="725407" spans="68:68" customFormat="1">
      <c r="BP725407" s="90"/>
    </row>
    <row r="725408" spans="68:68" customFormat="1">
      <c r="BP725408" s="90"/>
    </row>
    <row r="725409" spans="68:68" customFormat="1">
      <c r="BP725409" s="90"/>
    </row>
    <row r="725410" spans="68:68" customFormat="1">
      <c r="BP725410" s="90"/>
    </row>
    <row r="725411" spans="68:68" customFormat="1">
      <c r="BP725411" s="90"/>
    </row>
    <row r="725412" spans="68:68" customFormat="1">
      <c r="BP725412" s="90"/>
    </row>
    <row r="725413" spans="68:68" customFormat="1">
      <c r="BP725413" s="90"/>
    </row>
    <row r="725414" spans="68:68" customFormat="1">
      <c r="BP725414" s="90"/>
    </row>
    <row r="725415" spans="68:68" customFormat="1">
      <c r="BP725415" s="90"/>
    </row>
    <row r="725416" spans="68:68" customFormat="1">
      <c r="BP725416" s="90"/>
    </row>
    <row r="725417" spans="68:68" customFormat="1">
      <c r="BP725417" s="90"/>
    </row>
    <row r="725418" spans="68:68" customFormat="1">
      <c r="BP725418" s="90"/>
    </row>
    <row r="725419" spans="68:68" customFormat="1">
      <c r="BP725419" s="90"/>
    </row>
    <row r="725420" spans="68:68" customFormat="1">
      <c r="BP725420" s="90"/>
    </row>
    <row r="725421" spans="68:68" customFormat="1">
      <c r="BP725421" s="90"/>
    </row>
    <row r="725422" spans="68:68" customFormat="1">
      <c r="BP725422" s="90"/>
    </row>
    <row r="725423" spans="68:68" customFormat="1">
      <c r="BP725423" s="90"/>
    </row>
    <row r="725424" spans="68:68" customFormat="1">
      <c r="BP725424" s="90"/>
    </row>
    <row r="725425" spans="68:68" customFormat="1">
      <c r="BP725425" s="90"/>
    </row>
    <row r="725426" spans="68:68" customFormat="1">
      <c r="BP725426" s="90"/>
    </row>
    <row r="725427" spans="68:68" customFormat="1">
      <c r="BP725427" s="90"/>
    </row>
    <row r="725428" spans="68:68" customFormat="1">
      <c r="BP725428" s="90"/>
    </row>
    <row r="725429" spans="68:68" customFormat="1">
      <c r="BP725429" s="90"/>
    </row>
    <row r="725430" spans="68:68" customFormat="1">
      <c r="BP725430" s="90"/>
    </row>
    <row r="725431" spans="68:68" customFormat="1">
      <c r="BP725431" s="90"/>
    </row>
    <row r="725432" spans="68:68" customFormat="1">
      <c r="BP725432" s="90"/>
    </row>
    <row r="725433" spans="68:68" customFormat="1">
      <c r="BP725433" s="90"/>
    </row>
    <row r="725434" spans="68:68" customFormat="1">
      <c r="BP725434" s="90"/>
    </row>
    <row r="725435" spans="68:68" customFormat="1">
      <c r="BP725435" s="90"/>
    </row>
    <row r="725436" spans="68:68" customFormat="1">
      <c r="BP725436" s="90"/>
    </row>
    <row r="725437" spans="68:68" customFormat="1">
      <c r="BP725437" s="90"/>
    </row>
    <row r="725438" spans="68:68" customFormat="1">
      <c r="BP725438" s="90"/>
    </row>
    <row r="725439" spans="68:68" customFormat="1">
      <c r="BP725439" s="90"/>
    </row>
    <row r="725440" spans="68:68" customFormat="1">
      <c r="BP725440" s="90"/>
    </row>
    <row r="725441" spans="68:68" customFormat="1">
      <c r="BP725441" s="90"/>
    </row>
    <row r="725442" spans="68:68" customFormat="1">
      <c r="BP725442" s="90"/>
    </row>
    <row r="725443" spans="68:68" customFormat="1">
      <c r="BP725443" s="90"/>
    </row>
    <row r="725444" spans="68:68" customFormat="1">
      <c r="BP725444" s="90"/>
    </row>
    <row r="725445" spans="68:68" customFormat="1">
      <c r="BP725445" s="90"/>
    </row>
    <row r="725446" spans="68:68" customFormat="1">
      <c r="BP725446" s="90"/>
    </row>
    <row r="725447" spans="68:68" customFormat="1">
      <c r="BP725447" s="90"/>
    </row>
    <row r="725448" spans="68:68" customFormat="1">
      <c r="BP725448" s="90"/>
    </row>
    <row r="725449" spans="68:68" customFormat="1">
      <c r="BP725449" s="90"/>
    </row>
    <row r="725450" spans="68:68" customFormat="1">
      <c r="BP725450" s="90"/>
    </row>
    <row r="725451" spans="68:68" customFormat="1">
      <c r="BP725451" s="90"/>
    </row>
    <row r="725452" spans="68:68" customFormat="1">
      <c r="BP725452" s="90"/>
    </row>
    <row r="725453" spans="68:68" customFormat="1">
      <c r="BP725453" s="90"/>
    </row>
    <row r="725454" spans="68:68" customFormat="1">
      <c r="BP725454" s="90"/>
    </row>
    <row r="725455" spans="68:68" customFormat="1">
      <c r="BP725455" s="90"/>
    </row>
    <row r="725456" spans="68:68" customFormat="1">
      <c r="BP725456" s="90"/>
    </row>
    <row r="725457" spans="68:68" customFormat="1">
      <c r="BP725457" s="90"/>
    </row>
    <row r="725458" spans="68:68" customFormat="1">
      <c r="BP725458" s="90"/>
    </row>
    <row r="725459" spans="68:68" customFormat="1">
      <c r="BP725459" s="90"/>
    </row>
    <row r="725460" spans="68:68" customFormat="1">
      <c r="BP725460" s="90"/>
    </row>
    <row r="725461" spans="68:68" customFormat="1">
      <c r="BP725461" s="90"/>
    </row>
    <row r="725462" spans="68:68" customFormat="1">
      <c r="BP725462" s="90"/>
    </row>
    <row r="725463" spans="68:68" customFormat="1">
      <c r="BP725463" s="90"/>
    </row>
    <row r="725464" spans="68:68" customFormat="1">
      <c r="BP725464" s="90"/>
    </row>
    <row r="725465" spans="68:68" customFormat="1">
      <c r="BP725465" s="90"/>
    </row>
    <row r="725466" spans="68:68" customFormat="1">
      <c r="BP725466" s="90"/>
    </row>
    <row r="725467" spans="68:68" customFormat="1">
      <c r="BP725467" s="90"/>
    </row>
    <row r="725468" spans="68:68" customFormat="1">
      <c r="BP725468" s="90"/>
    </row>
    <row r="725469" spans="68:68" customFormat="1">
      <c r="BP725469" s="90"/>
    </row>
    <row r="725470" spans="68:68" customFormat="1">
      <c r="BP725470" s="90"/>
    </row>
    <row r="725471" spans="68:68" customFormat="1">
      <c r="BP725471" s="90"/>
    </row>
    <row r="725472" spans="68:68" customFormat="1">
      <c r="BP725472" s="90"/>
    </row>
    <row r="725473" spans="68:68" customFormat="1">
      <c r="BP725473" s="90"/>
    </row>
    <row r="725474" spans="68:68" customFormat="1">
      <c r="BP725474" s="90"/>
    </row>
    <row r="725475" spans="68:68" customFormat="1">
      <c r="BP725475" s="90"/>
    </row>
    <row r="725476" spans="68:68" customFormat="1">
      <c r="BP725476" s="90"/>
    </row>
    <row r="725477" spans="68:68" customFormat="1">
      <c r="BP725477" s="90"/>
    </row>
    <row r="725478" spans="68:68" customFormat="1">
      <c r="BP725478" s="90"/>
    </row>
    <row r="725479" spans="68:68" customFormat="1">
      <c r="BP725479" s="90"/>
    </row>
    <row r="725480" spans="68:68" customFormat="1">
      <c r="BP725480" s="90"/>
    </row>
    <row r="725481" spans="68:68" customFormat="1">
      <c r="BP725481" s="90"/>
    </row>
    <row r="725482" spans="68:68" customFormat="1">
      <c r="BP725482" s="90"/>
    </row>
    <row r="725483" spans="68:68" customFormat="1">
      <c r="BP725483" s="90"/>
    </row>
    <row r="725484" spans="68:68" customFormat="1">
      <c r="BP725484" s="90"/>
    </row>
    <row r="725485" spans="68:68" customFormat="1">
      <c r="BP725485" s="90"/>
    </row>
    <row r="725486" spans="68:68" customFormat="1">
      <c r="BP725486" s="90"/>
    </row>
    <row r="725487" spans="68:68" customFormat="1">
      <c r="BP725487" s="90"/>
    </row>
    <row r="725488" spans="68:68" customFormat="1">
      <c r="BP725488" s="90"/>
    </row>
    <row r="725489" spans="68:68" customFormat="1">
      <c r="BP725489" s="90"/>
    </row>
    <row r="725490" spans="68:68" customFormat="1">
      <c r="BP725490" s="90"/>
    </row>
    <row r="725491" spans="68:68" customFormat="1">
      <c r="BP725491" s="90"/>
    </row>
    <row r="725492" spans="68:68" customFormat="1">
      <c r="BP725492" s="90"/>
    </row>
    <row r="725493" spans="68:68" customFormat="1">
      <c r="BP725493" s="90"/>
    </row>
    <row r="725494" spans="68:68" customFormat="1">
      <c r="BP725494" s="90"/>
    </row>
    <row r="725495" spans="68:68" customFormat="1">
      <c r="BP725495" s="90"/>
    </row>
    <row r="725496" spans="68:68" customFormat="1">
      <c r="BP725496" s="90"/>
    </row>
    <row r="725497" spans="68:68" customFormat="1">
      <c r="BP725497" s="90"/>
    </row>
    <row r="725498" spans="68:68" customFormat="1">
      <c r="BP725498" s="90"/>
    </row>
    <row r="725499" spans="68:68" customFormat="1">
      <c r="BP725499" s="90"/>
    </row>
    <row r="725500" spans="68:68" customFormat="1">
      <c r="BP725500" s="90"/>
    </row>
    <row r="725501" spans="68:68" customFormat="1">
      <c r="BP725501" s="90"/>
    </row>
    <row r="725502" spans="68:68" customFormat="1">
      <c r="BP725502" s="90"/>
    </row>
    <row r="725503" spans="68:68" customFormat="1">
      <c r="BP725503" s="90"/>
    </row>
    <row r="725504" spans="68:68" customFormat="1">
      <c r="BP725504" s="90"/>
    </row>
    <row r="725505" spans="68:68" customFormat="1">
      <c r="BP725505" s="90"/>
    </row>
    <row r="725506" spans="68:68" customFormat="1">
      <c r="BP725506" s="90"/>
    </row>
    <row r="725507" spans="68:68" customFormat="1">
      <c r="BP725507" s="90"/>
    </row>
    <row r="725508" spans="68:68" customFormat="1">
      <c r="BP725508" s="90"/>
    </row>
    <row r="725509" spans="68:68" customFormat="1">
      <c r="BP725509" s="90"/>
    </row>
    <row r="725510" spans="68:68" customFormat="1">
      <c r="BP725510" s="90"/>
    </row>
    <row r="725511" spans="68:68" customFormat="1">
      <c r="BP725511" s="90"/>
    </row>
    <row r="725512" spans="68:68" customFormat="1">
      <c r="BP725512" s="90"/>
    </row>
    <row r="725513" spans="68:68" customFormat="1">
      <c r="BP725513" s="90"/>
    </row>
    <row r="725514" spans="68:68" customFormat="1">
      <c r="BP725514" s="90"/>
    </row>
    <row r="725515" spans="68:68" customFormat="1">
      <c r="BP725515" s="90"/>
    </row>
    <row r="725516" spans="68:68" customFormat="1">
      <c r="BP725516" s="90"/>
    </row>
    <row r="725517" spans="68:68" customFormat="1">
      <c r="BP725517" s="90"/>
    </row>
    <row r="725518" spans="68:68" customFormat="1">
      <c r="BP725518" s="90"/>
    </row>
    <row r="725519" spans="68:68" customFormat="1">
      <c r="BP725519" s="90"/>
    </row>
    <row r="725520" spans="68:68" customFormat="1">
      <c r="BP725520" s="90"/>
    </row>
    <row r="725521" spans="68:68" customFormat="1">
      <c r="BP725521" s="90"/>
    </row>
    <row r="725522" spans="68:68" customFormat="1">
      <c r="BP725522" s="90"/>
    </row>
    <row r="725523" spans="68:68" customFormat="1">
      <c r="BP725523" s="90"/>
    </row>
    <row r="725524" spans="68:68" customFormat="1">
      <c r="BP725524" s="90"/>
    </row>
    <row r="725525" spans="68:68" customFormat="1">
      <c r="BP725525" s="90"/>
    </row>
    <row r="725526" spans="68:68" customFormat="1">
      <c r="BP725526" s="90"/>
    </row>
    <row r="725527" spans="68:68" customFormat="1">
      <c r="BP725527" s="90"/>
    </row>
    <row r="725528" spans="68:68" customFormat="1">
      <c r="BP725528" s="90"/>
    </row>
    <row r="725529" spans="68:68" customFormat="1">
      <c r="BP725529" s="90"/>
    </row>
    <row r="725530" spans="68:68" customFormat="1">
      <c r="BP725530" s="90"/>
    </row>
    <row r="725531" spans="68:68" customFormat="1">
      <c r="BP725531" s="90"/>
    </row>
    <row r="725532" spans="68:68" customFormat="1">
      <c r="BP725532" s="90"/>
    </row>
    <row r="725533" spans="68:68" customFormat="1">
      <c r="BP725533" s="90"/>
    </row>
    <row r="725534" spans="68:68" customFormat="1">
      <c r="BP725534" s="90"/>
    </row>
    <row r="725535" spans="68:68" customFormat="1">
      <c r="BP725535" s="90"/>
    </row>
    <row r="725536" spans="68:68" customFormat="1">
      <c r="BP725536" s="90"/>
    </row>
    <row r="725537" spans="68:68" customFormat="1">
      <c r="BP725537" s="90"/>
    </row>
    <row r="725538" spans="68:68" customFormat="1">
      <c r="BP725538" s="90"/>
    </row>
    <row r="725539" spans="68:68" customFormat="1">
      <c r="BP725539" s="90"/>
    </row>
    <row r="725540" spans="68:68" customFormat="1">
      <c r="BP725540" s="90"/>
    </row>
    <row r="725541" spans="68:68" customFormat="1">
      <c r="BP725541" s="90"/>
    </row>
    <row r="725542" spans="68:68" customFormat="1">
      <c r="BP725542" s="90"/>
    </row>
    <row r="725543" spans="68:68" customFormat="1">
      <c r="BP725543" s="90"/>
    </row>
    <row r="725544" spans="68:68" customFormat="1">
      <c r="BP725544" s="90"/>
    </row>
    <row r="725545" spans="68:68" customFormat="1">
      <c r="BP725545" s="90"/>
    </row>
    <row r="725546" spans="68:68" customFormat="1">
      <c r="BP725546" s="90"/>
    </row>
    <row r="725547" spans="68:68" customFormat="1">
      <c r="BP725547" s="90"/>
    </row>
    <row r="725548" spans="68:68" customFormat="1">
      <c r="BP725548" s="90"/>
    </row>
    <row r="725549" spans="68:68" customFormat="1">
      <c r="BP725549" s="90"/>
    </row>
    <row r="725550" spans="68:68" customFormat="1">
      <c r="BP725550" s="90"/>
    </row>
    <row r="725551" spans="68:68" customFormat="1">
      <c r="BP725551" s="90"/>
    </row>
    <row r="725552" spans="68:68" customFormat="1">
      <c r="BP725552" s="90"/>
    </row>
    <row r="725553" spans="68:68" customFormat="1">
      <c r="BP725553" s="90"/>
    </row>
    <row r="725554" spans="68:68" customFormat="1">
      <c r="BP725554" s="90"/>
    </row>
    <row r="725555" spans="68:68" customFormat="1">
      <c r="BP725555" s="90"/>
    </row>
    <row r="725556" spans="68:68" customFormat="1">
      <c r="BP725556" s="90"/>
    </row>
    <row r="725557" spans="68:68" customFormat="1">
      <c r="BP725557" s="90"/>
    </row>
    <row r="725558" spans="68:68" customFormat="1">
      <c r="BP725558" s="90"/>
    </row>
    <row r="725559" spans="68:68" customFormat="1">
      <c r="BP725559" s="90"/>
    </row>
    <row r="725560" spans="68:68" customFormat="1">
      <c r="BP725560" s="90"/>
    </row>
    <row r="725561" spans="68:68" customFormat="1">
      <c r="BP725561" s="90"/>
    </row>
    <row r="725562" spans="68:68" customFormat="1">
      <c r="BP725562" s="90"/>
    </row>
    <row r="725563" spans="68:68" customFormat="1">
      <c r="BP725563" s="90"/>
    </row>
    <row r="725564" spans="68:68" customFormat="1">
      <c r="BP725564" s="90"/>
    </row>
    <row r="725565" spans="68:68" customFormat="1">
      <c r="BP725565" s="90"/>
    </row>
    <row r="725566" spans="68:68" customFormat="1">
      <c r="BP725566" s="90"/>
    </row>
    <row r="725567" spans="68:68" customFormat="1">
      <c r="BP725567" s="90"/>
    </row>
    <row r="725568" spans="68:68" customFormat="1">
      <c r="BP725568" s="90"/>
    </row>
    <row r="725569" spans="68:68" customFormat="1">
      <c r="BP725569" s="90"/>
    </row>
    <row r="725570" spans="68:68" customFormat="1">
      <c r="BP725570" s="90"/>
    </row>
    <row r="725571" spans="68:68" customFormat="1">
      <c r="BP725571" s="90"/>
    </row>
    <row r="725572" spans="68:68" customFormat="1">
      <c r="BP725572" s="90"/>
    </row>
    <row r="725573" spans="68:68" customFormat="1">
      <c r="BP725573" s="90"/>
    </row>
    <row r="725574" spans="68:68" customFormat="1">
      <c r="BP725574" s="90"/>
    </row>
    <row r="725575" spans="68:68" customFormat="1">
      <c r="BP725575" s="90"/>
    </row>
    <row r="725576" spans="68:68" customFormat="1">
      <c r="BP725576" s="90"/>
    </row>
    <row r="725577" spans="68:68" customFormat="1">
      <c r="BP725577" s="90"/>
    </row>
    <row r="725578" spans="68:68" customFormat="1">
      <c r="BP725578" s="90"/>
    </row>
    <row r="725579" spans="68:68" customFormat="1">
      <c r="BP725579" s="90"/>
    </row>
    <row r="725580" spans="68:68" customFormat="1">
      <c r="BP725580" s="90"/>
    </row>
    <row r="725581" spans="68:68" customFormat="1">
      <c r="BP725581" s="90"/>
    </row>
    <row r="725582" spans="68:68" customFormat="1">
      <c r="BP725582" s="90"/>
    </row>
    <row r="725583" spans="68:68" customFormat="1">
      <c r="BP725583" s="90"/>
    </row>
    <row r="725584" spans="68:68" customFormat="1">
      <c r="BP725584" s="90"/>
    </row>
    <row r="725585" spans="68:68" customFormat="1">
      <c r="BP725585" s="90"/>
    </row>
    <row r="725586" spans="68:68" customFormat="1">
      <c r="BP725586" s="90"/>
    </row>
    <row r="725587" spans="68:68" customFormat="1">
      <c r="BP725587" s="90"/>
    </row>
    <row r="725588" spans="68:68" customFormat="1">
      <c r="BP725588" s="90"/>
    </row>
    <row r="725589" spans="68:68" customFormat="1">
      <c r="BP725589" s="90"/>
    </row>
    <row r="725590" spans="68:68" customFormat="1">
      <c r="BP725590" s="90"/>
    </row>
    <row r="725591" spans="68:68" customFormat="1">
      <c r="BP725591" s="90"/>
    </row>
    <row r="725592" spans="68:68" customFormat="1">
      <c r="BP725592" s="90"/>
    </row>
    <row r="725593" spans="68:68" customFormat="1">
      <c r="BP725593" s="90"/>
    </row>
    <row r="725594" spans="68:68" customFormat="1">
      <c r="BP725594" s="90"/>
    </row>
    <row r="725595" spans="68:68" customFormat="1">
      <c r="BP725595" s="90"/>
    </row>
    <row r="725596" spans="68:68" customFormat="1">
      <c r="BP725596" s="90"/>
    </row>
    <row r="725597" spans="68:68" customFormat="1">
      <c r="BP725597" s="90"/>
    </row>
    <row r="725598" spans="68:68" customFormat="1">
      <c r="BP725598" s="90"/>
    </row>
    <row r="725599" spans="68:68" customFormat="1">
      <c r="BP725599" s="90"/>
    </row>
    <row r="725600" spans="68:68" customFormat="1">
      <c r="BP725600" s="90"/>
    </row>
    <row r="725601" spans="68:68" customFormat="1">
      <c r="BP725601" s="90"/>
    </row>
    <row r="725602" spans="68:68" customFormat="1">
      <c r="BP725602" s="90"/>
    </row>
    <row r="725603" spans="68:68" customFormat="1">
      <c r="BP725603" s="90"/>
    </row>
    <row r="725604" spans="68:68" customFormat="1">
      <c r="BP725604" s="90"/>
    </row>
    <row r="725605" spans="68:68" customFormat="1">
      <c r="BP725605" s="90"/>
    </row>
    <row r="725606" spans="68:68" customFormat="1">
      <c r="BP725606" s="90"/>
    </row>
    <row r="725607" spans="68:68" customFormat="1">
      <c r="BP725607" s="90"/>
    </row>
    <row r="725608" spans="68:68" customFormat="1">
      <c r="BP725608" s="90"/>
    </row>
    <row r="725609" spans="68:68" customFormat="1">
      <c r="BP725609" s="90"/>
    </row>
    <row r="725610" spans="68:68" customFormat="1">
      <c r="BP725610" s="90"/>
    </row>
    <row r="725611" spans="68:68" customFormat="1">
      <c r="BP725611" s="90"/>
    </row>
    <row r="725612" spans="68:68" customFormat="1">
      <c r="BP725612" s="90"/>
    </row>
    <row r="725613" spans="68:68" customFormat="1">
      <c r="BP725613" s="90"/>
    </row>
    <row r="725614" spans="68:68" customFormat="1">
      <c r="BP725614" s="90"/>
    </row>
    <row r="725615" spans="68:68" customFormat="1">
      <c r="BP725615" s="90"/>
    </row>
    <row r="725616" spans="68:68" customFormat="1">
      <c r="BP725616" s="90"/>
    </row>
    <row r="725617" spans="68:68" customFormat="1">
      <c r="BP725617" s="90"/>
    </row>
    <row r="725618" spans="68:68" customFormat="1">
      <c r="BP725618" s="90"/>
    </row>
    <row r="725619" spans="68:68" customFormat="1">
      <c r="BP725619" s="90"/>
    </row>
    <row r="725620" spans="68:68" customFormat="1">
      <c r="BP725620" s="90"/>
    </row>
    <row r="725621" spans="68:68" customFormat="1">
      <c r="BP725621" s="90"/>
    </row>
    <row r="725622" spans="68:68" customFormat="1">
      <c r="BP725622" s="90"/>
    </row>
    <row r="725623" spans="68:68" customFormat="1">
      <c r="BP725623" s="90"/>
    </row>
    <row r="725624" spans="68:68" customFormat="1">
      <c r="BP725624" s="90"/>
    </row>
    <row r="725625" spans="68:68" customFormat="1">
      <c r="BP725625" s="90"/>
    </row>
    <row r="725626" spans="68:68" customFormat="1">
      <c r="BP725626" s="90"/>
    </row>
    <row r="725627" spans="68:68" customFormat="1">
      <c r="BP725627" s="90"/>
    </row>
    <row r="725628" spans="68:68" customFormat="1">
      <c r="BP725628" s="90"/>
    </row>
    <row r="725629" spans="68:68" customFormat="1">
      <c r="BP725629" s="90"/>
    </row>
    <row r="725630" spans="68:68" customFormat="1">
      <c r="BP725630" s="90"/>
    </row>
    <row r="725631" spans="68:68" customFormat="1">
      <c r="BP725631" s="90"/>
    </row>
    <row r="725632" spans="68:68" customFormat="1">
      <c r="BP725632" s="90"/>
    </row>
    <row r="725633" spans="68:68" customFormat="1">
      <c r="BP725633" s="90"/>
    </row>
    <row r="725634" spans="68:68" customFormat="1">
      <c r="BP725634" s="90"/>
    </row>
    <row r="725635" spans="68:68" customFormat="1">
      <c r="BP725635" s="90"/>
    </row>
    <row r="725636" spans="68:68" customFormat="1">
      <c r="BP725636" s="90"/>
    </row>
    <row r="725637" spans="68:68" customFormat="1">
      <c r="BP725637" s="90"/>
    </row>
    <row r="725638" spans="68:68" customFormat="1">
      <c r="BP725638" s="90"/>
    </row>
    <row r="725639" spans="68:68" customFormat="1">
      <c r="BP725639" s="90"/>
    </row>
    <row r="725640" spans="68:68" customFormat="1">
      <c r="BP725640" s="90"/>
    </row>
    <row r="725641" spans="68:68" customFormat="1">
      <c r="BP725641" s="90"/>
    </row>
    <row r="725642" spans="68:68" customFormat="1">
      <c r="BP725642" s="90"/>
    </row>
    <row r="725643" spans="68:68" customFormat="1">
      <c r="BP725643" s="90"/>
    </row>
    <row r="725644" spans="68:68" customFormat="1">
      <c r="BP725644" s="90"/>
    </row>
    <row r="725645" spans="68:68" customFormat="1">
      <c r="BP725645" s="90"/>
    </row>
    <row r="725646" spans="68:68" customFormat="1">
      <c r="BP725646" s="90"/>
    </row>
    <row r="725647" spans="68:68" customFormat="1">
      <c r="BP725647" s="90"/>
    </row>
    <row r="725648" spans="68:68" customFormat="1">
      <c r="BP725648" s="90"/>
    </row>
    <row r="725649" spans="68:68" customFormat="1">
      <c r="BP725649" s="90"/>
    </row>
    <row r="725650" spans="68:68" customFormat="1">
      <c r="BP725650" s="90"/>
    </row>
    <row r="725651" spans="68:68" customFormat="1">
      <c r="BP725651" s="90"/>
    </row>
    <row r="725652" spans="68:68" customFormat="1">
      <c r="BP725652" s="90"/>
    </row>
    <row r="725653" spans="68:68" customFormat="1">
      <c r="BP725653" s="90"/>
    </row>
    <row r="725654" spans="68:68" customFormat="1">
      <c r="BP725654" s="90"/>
    </row>
    <row r="725655" spans="68:68" customFormat="1">
      <c r="BP725655" s="90"/>
    </row>
    <row r="725656" spans="68:68" customFormat="1">
      <c r="BP725656" s="90"/>
    </row>
    <row r="725657" spans="68:68" customFormat="1">
      <c r="BP725657" s="90"/>
    </row>
    <row r="725658" spans="68:68" customFormat="1">
      <c r="BP725658" s="90"/>
    </row>
    <row r="725659" spans="68:68" customFormat="1">
      <c r="BP725659" s="90"/>
    </row>
    <row r="725660" spans="68:68" customFormat="1">
      <c r="BP725660" s="90"/>
    </row>
    <row r="725661" spans="68:68" customFormat="1">
      <c r="BP725661" s="90"/>
    </row>
    <row r="725662" spans="68:68" customFormat="1">
      <c r="BP725662" s="90"/>
    </row>
    <row r="725663" spans="68:68" customFormat="1">
      <c r="BP725663" s="90"/>
    </row>
    <row r="725664" spans="68:68" customFormat="1">
      <c r="BP725664" s="90"/>
    </row>
    <row r="725665" spans="68:68" customFormat="1">
      <c r="BP725665" s="90"/>
    </row>
    <row r="725666" spans="68:68" customFormat="1">
      <c r="BP725666" s="90"/>
    </row>
    <row r="725667" spans="68:68" customFormat="1">
      <c r="BP725667" s="90"/>
    </row>
    <row r="725668" spans="68:68" customFormat="1">
      <c r="BP725668" s="90"/>
    </row>
    <row r="725669" spans="68:68" customFormat="1">
      <c r="BP725669" s="90"/>
    </row>
    <row r="725670" spans="68:68" customFormat="1">
      <c r="BP725670" s="90"/>
    </row>
    <row r="725671" spans="68:68" customFormat="1">
      <c r="BP725671" s="90"/>
    </row>
    <row r="725672" spans="68:68" customFormat="1">
      <c r="BP725672" s="90"/>
    </row>
    <row r="725673" spans="68:68" customFormat="1">
      <c r="BP725673" s="90"/>
    </row>
    <row r="725674" spans="68:68" customFormat="1">
      <c r="BP725674" s="90"/>
    </row>
    <row r="725675" spans="68:68" customFormat="1">
      <c r="BP725675" s="90"/>
    </row>
    <row r="725676" spans="68:68" customFormat="1">
      <c r="BP725676" s="90"/>
    </row>
    <row r="725677" spans="68:68" customFormat="1">
      <c r="BP725677" s="90"/>
    </row>
    <row r="725678" spans="68:68" customFormat="1">
      <c r="BP725678" s="90"/>
    </row>
    <row r="725679" spans="68:68" customFormat="1">
      <c r="BP725679" s="90"/>
    </row>
    <row r="725680" spans="68:68" customFormat="1">
      <c r="BP725680" s="90"/>
    </row>
    <row r="725681" spans="68:68" customFormat="1">
      <c r="BP725681" s="90"/>
    </row>
    <row r="725682" spans="68:68" customFormat="1">
      <c r="BP725682" s="90"/>
    </row>
    <row r="725683" spans="68:68" customFormat="1">
      <c r="BP725683" s="90"/>
    </row>
    <row r="725684" spans="68:68" customFormat="1">
      <c r="BP725684" s="90"/>
    </row>
    <row r="725685" spans="68:68" customFormat="1">
      <c r="BP725685" s="90"/>
    </row>
    <row r="725686" spans="68:68" customFormat="1">
      <c r="BP725686" s="90"/>
    </row>
    <row r="725687" spans="68:68" customFormat="1">
      <c r="BP725687" s="90"/>
    </row>
    <row r="725688" spans="68:68" customFormat="1">
      <c r="BP725688" s="90"/>
    </row>
    <row r="725689" spans="68:68" customFormat="1">
      <c r="BP725689" s="90"/>
    </row>
    <row r="725690" spans="68:68" customFormat="1">
      <c r="BP725690" s="90"/>
    </row>
    <row r="725691" spans="68:68" customFormat="1">
      <c r="BP725691" s="90"/>
    </row>
    <row r="725692" spans="68:68" customFormat="1">
      <c r="BP725692" s="90"/>
    </row>
    <row r="725693" spans="68:68" customFormat="1">
      <c r="BP725693" s="90"/>
    </row>
    <row r="725694" spans="68:68" customFormat="1">
      <c r="BP725694" s="90"/>
    </row>
    <row r="725695" spans="68:68" customFormat="1">
      <c r="BP725695" s="90"/>
    </row>
    <row r="725696" spans="68:68" customFormat="1">
      <c r="BP725696" s="90"/>
    </row>
    <row r="725697" spans="68:68" customFormat="1">
      <c r="BP725697" s="90"/>
    </row>
    <row r="725698" spans="68:68" customFormat="1">
      <c r="BP725698" s="90"/>
    </row>
    <row r="725699" spans="68:68" customFormat="1">
      <c r="BP725699" s="90"/>
    </row>
    <row r="725700" spans="68:68" customFormat="1">
      <c r="BP725700" s="90"/>
    </row>
    <row r="725701" spans="68:68" customFormat="1">
      <c r="BP725701" s="90"/>
    </row>
    <row r="725702" spans="68:68" customFormat="1">
      <c r="BP725702" s="90"/>
    </row>
    <row r="725703" spans="68:68" customFormat="1">
      <c r="BP725703" s="90"/>
    </row>
    <row r="725704" spans="68:68" customFormat="1">
      <c r="BP725704" s="90"/>
    </row>
    <row r="725705" spans="68:68" customFormat="1">
      <c r="BP725705" s="90"/>
    </row>
    <row r="725706" spans="68:68" customFormat="1">
      <c r="BP725706" s="90"/>
    </row>
    <row r="725707" spans="68:68" customFormat="1">
      <c r="BP725707" s="90"/>
    </row>
    <row r="725708" spans="68:68" customFormat="1">
      <c r="BP725708" s="90"/>
    </row>
    <row r="725709" spans="68:68" customFormat="1">
      <c r="BP725709" s="90"/>
    </row>
    <row r="725710" spans="68:68" customFormat="1">
      <c r="BP725710" s="90"/>
    </row>
    <row r="725711" spans="68:68" customFormat="1">
      <c r="BP725711" s="90"/>
    </row>
    <row r="725712" spans="68:68" customFormat="1">
      <c r="BP725712" s="90"/>
    </row>
    <row r="725713" spans="68:68" customFormat="1">
      <c r="BP725713" s="90"/>
    </row>
    <row r="725714" spans="68:68" customFormat="1">
      <c r="BP725714" s="90"/>
    </row>
    <row r="725715" spans="68:68" customFormat="1">
      <c r="BP725715" s="90"/>
    </row>
    <row r="725716" spans="68:68" customFormat="1">
      <c r="BP725716" s="90"/>
    </row>
    <row r="725717" spans="68:68" customFormat="1">
      <c r="BP725717" s="90"/>
    </row>
    <row r="725718" spans="68:68" customFormat="1">
      <c r="BP725718" s="90"/>
    </row>
    <row r="725719" spans="68:68" customFormat="1">
      <c r="BP725719" s="90"/>
    </row>
    <row r="725720" spans="68:68" customFormat="1">
      <c r="BP725720" s="90"/>
    </row>
    <row r="725721" spans="68:68" customFormat="1">
      <c r="BP725721" s="90"/>
    </row>
    <row r="725722" spans="68:68" customFormat="1">
      <c r="BP725722" s="90"/>
    </row>
    <row r="725723" spans="68:68" customFormat="1">
      <c r="BP725723" s="90"/>
    </row>
    <row r="725724" spans="68:68" customFormat="1">
      <c r="BP725724" s="90"/>
    </row>
    <row r="725725" spans="68:68" customFormat="1">
      <c r="BP725725" s="90"/>
    </row>
    <row r="725726" spans="68:68" customFormat="1">
      <c r="BP725726" s="90"/>
    </row>
    <row r="725727" spans="68:68" customFormat="1">
      <c r="BP725727" s="90"/>
    </row>
    <row r="725728" spans="68:68" customFormat="1">
      <c r="BP725728" s="90"/>
    </row>
    <row r="725729" spans="68:68" customFormat="1">
      <c r="BP725729" s="90"/>
    </row>
    <row r="725730" spans="68:68" customFormat="1">
      <c r="BP725730" s="90"/>
    </row>
    <row r="725731" spans="68:68" customFormat="1">
      <c r="BP725731" s="90"/>
    </row>
    <row r="725732" spans="68:68" customFormat="1">
      <c r="BP725732" s="90"/>
    </row>
    <row r="725733" spans="68:68" customFormat="1">
      <c r="BP725733" s="90"/>
    </row>
    <row r="725734" spans="68:68" customFormat="1">
      <c r="BP725734" s="90"/>
    </row>
    <row r="725735" spans="68:68" customFormat="1">
      <c r="BP725735" s="90"/>
    </row>
    <row r="725736" spans="68:68" customFormat="1">
      <c r="BP725736" s="90"/>
    </row>
    <row r="725737" spans="68:68" customFormat="1">
      <c r="BP725737" s="90"/>
    </row>
    <row r="725738" spans="68:68" customFormat="1">
      <c r="BP725738" s="90"/>
    </row>
    <row r="725739" spans="68:68" customFormat="1">
      <c r="BP725739" s="90"/>
    </row>
    <row r="725740" spans="68:68" customFormat="1">
      <c r="BP725740" s="90"/>
    </row>
    <row r="725741" spans="68:68" customFormat="1">
      <c r="BP725741" s="90"/>
    </row>
    <row r="725742" spans="68:68" customFormat="1">
      <c r="BP725742" s="90"/>
    </row>
    <row r="725743" spans="68:68" customFormat="1">
      <c r="BP725743" s="90"/>
    </row>
    <row r="725744" spans="68:68" customFormat="1">
      <c r="BP725744" s="90"/>
    </row>
    <row r="725745" spans="68:68" customFormat="1">
      <c r="BP725745" s="90"/>
    </row>
    <row r="725746" spans="68:68" customFormat="1">
      <c r="BP725746" s="90"/>
    </row>
    <row r="725747" spans="68:68" customFormat="1">
      <c r="BP725747" s="90"/>
    </row>
    <row r="725748" spans="68:68" customFormat="1">
      <c r="BP725748" s="90"/>
    </row>
    <row r="725749" spans="68:68" customFormat="1">
      <c r="BP725749" s="90"/>
    </row>
    <row r="725750" spans="68:68" customFormat="1">
      <c r="BP725750" s="90"/>
    </row>
    <row r="725751" spans="68:68" customFormat="1">
      <c r="BP725751" s="90"/>
    </row>
    <row r="725752" spans="68:68" customFormat="1">
      <c r="BP725752" s="90"/>
    </row>
    <row r="725753" spans="68:68" customFormat="1">
      <c r="BP725753" s="90"/>
    </row>
    <row r="725754" spans="68:68" customFormat="1">
      <c r="BP725754" s="90"/>
    </row>
    <row r="725755" spans="68:68" customFormat="1">
      <c r="BP725755" s="90"/>
    </row>
    <row r="725756" spans="68:68" customFormat="1">
      <c r="BP725756" s="90"/>
    </row>
    <row r="725757" spans="68:68" customFormat="1">
      <c r="BP725757" s="90"/>
    </row>
    <row r="725758" spans="68:68" customFormat="1">
      <c r="BP725758" s="90"/>
    </row>
    <row r="725759" spans="68:68" customFormat="1">
      <c r="BP725759" s="90"/>
    </row>
    <row r="725760" spans="68:68" customFormat="1">
      <c r="BP725760" s="90"/>
    </row>
    <row r="725761" spans="68:68" customFormat="1">
      <c r="BP725761" s="90"/>
    </row>
    <row r="725762" spans="68:68" customFormat="1">
      <c r="BP725762" s="90"/>
    </row>
    <row r="725763" spans="68:68" customFormat="1">
      <c r="BP725763" s="90"/>
    </row>
    <row r="725764" spans="68:68" customFormat="1">
      <c r="BP725764" s="90"/>
    </row>
    <row r="725765" spans="68:68" customFormat="1">
      <c r="BP725765" s="90"/>
    </row>
    <row r="725766" spans="68:68" customFormat="1">
      <c r="BP725766" s="90"/>
    </row>
    <row r="725767" spans="68:68" customFormat="1">
      <c r="BP725767" s="90"/>
    </row>
    <row r="725768" spans="68:68" customFormat="1">
      <c r="BP725768" s="90"/>
    </row>
    <row r="725769" spans="68:68" customFormat="1">
      <c r="BP725769" s="90"/>
    </row>
    <row r="725770" spans="68:68" customFormat="1">
      <c r="BP725770" s="90"/>
    </row>
    <row r="725771" spans="68:68" customFormat="1">
      <c r="BP725771" s="90"/>
    </row>
    <row r="725772" spans="68:68" customFormat="1">
      <c r="BP725772" s="90"/>
    </row>
    <row r="725773" spans="68:68" customFormat="1">
      <c r="BP725773" s="90"/>
    </row>
    <row r="725774" spans="68:68" customFormat="1">
      <c r="BP725774" s="90"/>
    </row>
    <row r="725775" spans="68:68" customFormat="1">
      <c r="BP725775" s="90"/>
    </row>
    <row r="725776" spans="68:68" customFormat="1">
      <c r="BP725776" s="90"/>
    </row>
    <row r="725777" spans="68:68" customFormat="1">
      <c r="BP725777" s="90"/>
    </row>
    <row r="725778" spans="68:68" customFormat="1">
      <c r="BP725778" s="90"/>
    </row>
    <row r="725779" spans="68:68" customFormat="1">
      <c r="BP725779" s="90"/>
    </row>
    <row r="725780" spans="68:68" customFormat="1">
      <c r="BP725780" s="90"/>
    </row>
    <row r="725781" spans="68:68" customFormat="1">
      <c r="BP725781" s="90"/>
    </row>
    <row r="725782" spans="68:68" customFormat="1">
      <c r="BP725782" s="90"/>
    </row>
    <row r="725783" spans="68:68" customFormat="1">
      <c r="BP725783" s="90"/>
    </row>
    <row r="725784" spans="68:68" customFormat="1">
      <c r="BP725784" s="90"/>
    </row>
    <row r="725785" spans="68:68" customFormat="1">
      <c r="BP725785" s="90"/>
    </row>
    <row r="725786" spans="68:68" customFormat="1">
      <c r="BP725786" s="90"/>
    </row>
    <row r="725787" spans="68:68" customFormat="1">
      <c r="BP725787" s="90"/>
    </row>
    <row r="725788" spans="68:68" customFormat="1">
      <c r="BP725788" s="90"/>
    </row>
    <row r="725789" spans="68:68" customFormat="1">
      <c r="BP725789" s="90"/>
    </row>
    <row r="725790" spans="68:68" customFormat="1">
      <c r="BP725790" s="90"/>
    </row>
    <row r="725791" spans="68:68" customFormat="1">
      <c r="BP725791" s="90"/>
    </row>
    <row r="725792" spans="68:68" customFormat="1">
      <c r="BP725792" s="90"/>
    </row>
    <row r="725793" spans="68:68" customFormat="1">
      <c r="BP725793" s="90"/>
    </row>
    <row r="725794" spans="68:68" customFormat="1">
      <c r="BP725794" s="90"/>
    </row>
    <row r="725795" spans="68:68" customFormat="1">
      <c r="BP725795" s="90"/>
    </row>
    <row r="725796" spans="68:68" customFormat="1">
      <c r="BP725796" s="90"/>
    </row>
    <row r="725797" spans="68:68" customFormat="1">
      <c r="BP725797" s="90"/>
    </row>
    <row r="725798" spans="68:68" customFormat="1">
      <c r="BP725798" s="90"/>
    </row>
    <row r="725799" spans="68:68" customFormat="1">
      <c r="BP725799" s="90"/>
    </row>
    <row r="725800" spans="68:68" customFormat="1">
      <c r="BP725800" s="90"/>
    </row>
    <row r="725801" spans="68:68" customFormat="1">
      <c r="BP725801" s="90"/>
    </row>
    <row r="725802" spans="68:68" customFormat="1">
      <c r="BP725802" s="90"/>
    </row>
    <row r="725803" spans="68:68" customFormat="1">
      <c r="BP725803" s="90"/>
    </row>
    <row r="725804" spans="68:68" customFormat="1">
      <c r="BP725804" s="90"/>
    </row>
    <row r="725805" spans="68:68" customFormat="1">
      <c r="BP725805" s="90"/>
    </row>
    <row r="725806" spans="68:68" customFormat="1">
      <c r="BP725806" s="90"/>
    </row>
    <row r="725807" spans="68:68" customFormat="1">
      <c r="BP725807" s="90"/>
    </row>
    <row r="725808" spans="68:68" customFormat="1">
      <c r="BP725808" s="90"/>
    </row>
    <row r="725809" spans="68:68" customFormat="1">
      <c r="BP725809" s="90"/>
    </row>
    <row r="725810" spans="68:68" customFormat="1">
      <c r="BP725810" s="90"/>
    </row>
    <row r="725811" spans="68:68" customFormat="1">
      <c r="BP725811" s="90"/>
    </row>
    <row r="725812" spans="68:68" customFormat="1">
      <c r="BP725812" s="90"/>
    </row>
    <row r="725813" spans="68:68" customFormat="1">
      <c r="BP725813" s="90"/>
    </row>
    <row r="725814" spans="68:68" customFormat="1">
      <c r="BP725814" s="90"/>
    </row>
    <row r="725815" spans="68:68" customFormat="1">
      <c r="BP725815" s="90"/>
    </row>
    <row r="725816" spans="68:68" customFormat="1">
      <c r="BP725816" s="90"/>
    </row>
    <row r="725817" spans="68:68" customFormat="1">
      <c r="BP725817" s="90"/>
    </row>
    <row r="725818" spans="68:68" customFormat="1">
      <c r="BP725818" s="90"/>
    </row>
    <row r="725819" spans="68:68" customFormat="1">
      <c r="BP725819" s="90"/>
    </row>
    <row r="725820" spans="68:68" customFormat="1">
      <c r="BP725820" s="90"/>
    </row>
    <row r="725821" spans="68:68" customFormat="1">
      <c r="BP725821" s="90"/>
    </row>
    <row r="725822" spans="68:68" customFormat="1">
      <c r="BP725822" s="90"/>
    </row>
    <row r="725823" spans="68:68" customFormat="1">
      <c r="BP725823" s="90"/>
    </row>
    <row r="725824" spans="68:68" customFormat="1">
      <c r="BP725824" s="90"/>
    </row>
    <row r="725825" spans="68:68" customFormat="1">
      <c r="BP725825" s="90"/>
    </row>
    <row r="725826" spans="68:68" customFormat="1">
      <c r="BP725826" s="90"/>
    </row>
    <row r="725827" spans="68:68" customFormat="1">
      <c r="BP725827" s="90"/>
    </row>
    <row r="725828" spans="68:68" customFormat="1">
      <c r="BP725828" s="90"/>
    </row>
    <row r="725829" spans="68:68" customFormat="1">
      <c r="BP725829" s="90"/>
    </row>
    <row r="725830" spans="68:68" customFormat="1">
      <c r="BP725830" s="90"/>
    </row>
    <row r="725831" spans="68:68" customFormat="1">
      <c r="BP725831" s="90"/>
    </row>
    <row r="725832" spans="68:68" customFormat="1">
      <c r="BP725832" s="90"/>
    </row>
    <row r="725833" spans="68:68" customFormat="1">
      <c r="BP725833" s="90"/>
    </row>
    <row r="725834" spans="68:68" customFormat="1">
      <c r="BP725834" s="90"/>
    </row>
    <row r="725835" spans="68:68" customFormat="1">
      <c r="BP725835" s="90"/>
    </row>
    <row r="725836" spans="68:68" customFormat="1">
      <c r="BP725836" s="90"/>
    </row>
    <row r="725837" spans="68:68" customFormat="1">
      <c r="BP725837" s="90"/>
    </row>
    <row r="725838" spans="68:68" customFormat="1">
      <c r="BP725838" s="90"/>
    </row>
    <row r="725839" spans="68:68" customFormat="1">
      <c r="BP725839" s="90"/>
    </row>
    <row r="725840" spans="68:68" customFormat="1">
      <c r="BP725840" s="90"/>
    </row>
    <row r="725841" spans="68:68" customFormat="1">
      <c r="BP725841" s="90"/>
    </row>
    <row r="725842" spans="68:68" customFormat="1">
      <c r="BP725842" s="90"/>
    </row>
    <row r="725843" spans="68:68" customFormat="1">
      <c r="BP725843" s="90"/>
    </row>
    <row r="725844" spans="68:68" customFormat="1">
      <c r="BP725844" s="90"/>
    </row>
    <row r="725845" spans="68:68" customFormat="1">
      <c r="BP725845" s="90"/>
    </row>
    <row r="725846" spans="68:68" customFormat="1">
      <c r="BP725846" s="90"/>
    </row>
    <row r="725847" spans="68:68" customFormat="1">
      <c r="BP725847" s="90"/>
    </row>
    <row r="725848" spans="68:68" customFormat="1">
      <c r="BP725848" s="90"/>
    </row>
    <row r="725849" spans="68:68" customFormat="1">
      <c r="BP725849" s="90"/>
    </row>
    <row r="725850" spans="68:68" customFormat="1">
      <c r="BP725850" s="90"/>
    </row>
    <row r="725851" spans="68:68" customFormat="1">
      <c r="BP725851" s="90"/>
    </row>
    <row r="725852" spans="68:68" customFormat="1">
      <c r="BP725852" s="90"/>
    </row>
    <row r="725853" spans="68:68" customFormat="1">
      <c r="BP725853" s="90"/>
    </row>
    <row r="725854" spans="68:68" customFormat="1">
      <c r="BP725854" s="90"/>
    </row>
    <row r="725855" spans="68:68" customFormat="1">
      <c r="BP725855" s="90"/>
    </row>
    <row r="725856" spans="68:68" customFormat="1">
      <c r="BP725856" s="90"/>
    </row>
    <row r="725857" spans="68:68" customFormat="1">
      <c r="BP725857" s="90"/>
    </row>
    <row r="725858" spans="68:68" customFormat="1">
      <c r="BP725858" s="90"/>
    </row>
    <row r="725859" spans="68:68" customFormat="1">
      <c r="BP725859" s="90"/>
    </row>
    <row r="725860" spans="68:68" customFormat="1">
      <c r="BP725860" s="90"/>
    </row>
    <row r="725861" spans="68:68" customFormat="1">
      <c r="BP725861" s="90"/>
    </row>
    <row r="725862" spans="68:68" customFormat="1">
      <c r="BP725862" s="90"/>
    </row>
    <row r="725863" spans="68:68" customFormat="1">
      <c r="BP725863" s="90"/>
    </row>
    <row r="725864" spans="68:68" customFormat="1">
      <c r="BP725864" s="90"/>
    </row>
    <row r="725865" spans="68:68" customFormat="1">
      <c r="BP725865" s="90"/>
    </row>
    <row r="725866" spans="68:68" customFormat="1">
      <c r="BP725866" s="90"/>
    </row>
    <row r="725867" spans="68:68" customFormat="1">
      <c r="BP725867" s="90"/>
    </row>
    <row r="725868" spans="68:68" customFormat="1">
      <c r="BP725868" s="90"/>
    </row>
    <row r="725869" spans="68:68" customFormat="1">
      <c r="BP725869" s="90"/>
    </row>
    <row r="725870" spans="68:68" customFormat="1">
      <c r="BP725870" s="90"/>
    </row>
    <row r="725871" spans="68:68" customFormat="1">
      <c r="BP725871" s="90"/>
    </row>
    <row r="725872" spans="68:68" customFormat="1">
      <c r="BP725872" s="90"/>
    </row>
    <row r="725873" spans="68:68" customFormat="1">
      <c r="BP725873" s="90"/>
    </row>
    <row r="725874" spans="68:68" customFormat="1">
      <c r="BP725874" s="90"/>
    </row>
    <row r="725875" spans="68:68" customFormat="1">
      <c r="BP725875" s="90"/>
    </row>
    <row r="725876" spans="68:68" customFormat="1">
      <c r="BP725876" s="90"/>
    </row>
    <row r="725877" spans="68:68" customFormat="1">
      <c r="BP725877" s="90"/>
    </row>
    <row r="725878" spans="68:68" customFormat="1">
      <c r="BP725878" s="90"/>
    </row>
    <row r="725879" spans="68:68" customFormat="1">
      <c r="BP725879" s="90"/>
    </row>
    <row r="725880" spans="68:68" customFormat="1">
      <c r="BP725880" s="90"/>
    </row>
    <row r="725881" spans="68:68" customFormat="1">
      <c r="BP725881" s="90"/>
    </row>
    <row r="725882" spans="68:68" customFormat="1">
      <c r="BP725882" s="90"/>
    </row>
    <row r="725883" spans="68:68" customFormat="1">
      <c r="BP725883" s="90"/>
    </row>
    <row r="725884" spans="68:68" customFormat="1">
      <c r="BP725884" s="90"/>
    </row>
    <row r="725885" spans="68:68" customFormat="1">
      <c r="BP725885" s="90"/>
    </row>
    <row r="725886" spans="68:68" customFormat="1">
      <c r="BP725886" s="90"/>
    </row>
    <row r="725887" spans="68:68" customFormat="1">
      <c r="BP725887" s="90"/>
    </row>
    <row r="725888" spans="68:68" customFormat="1">
      <c r="BP725888" s="90"/>
    </row>
    <row r="725889" spans="68:68" customFormat="1">
      <c r="BP725889" s="90"/>
    </row>
    <row r="725890" spans="68:68" customFormat="1">
      <c r="BP725890" s="90"/>
    </row>
    <row r="725891" spans="68:68" customFormat="1">
      <c r="BP725891" s="90"/>
    </row>
    <row r="725892" spans="68:68" customFormat="1">
      <c r="BP725892" s="90"/>
    </row>
    <row r="725893" spans="68:68" customFormat="1">
      <c r="BP725893" s="90"/>
    </row>
    <row r="725894" spans="68:68" customFormat="1">
      <c r="BP725894" s="90"/>
    </row>
    <row r="725895" spans="68:68" customFormat="1">
      <c r="BP725895" s="90"/>
    </row>
    <row r="725896" spans="68:68" customFormat="1">
      <c r="BP725896" s="90"/>
    </row>
    <row r="725897" spans="68:68" customFormat="1">
      <c r="BP725897" s="90"/>
    </row>
    <row r="725898" spans="68:68" customFormat="1">
      <c r="BP725898" s="90"/>
    </row>
    <row r="725899" spans="68:68" customFormat="1">
      <c r="BP725899" s="90"/>
    </row>
    <row r="725900" spans="68:68" customFormat="1">
      <c r="BP725900" s="90"/>
    </row>
    <row r="725901" spans="68:68" customFormat="1">
      <c r="BP725901" s="90"/>
    </row>
    <row r="725902" spans="68:68" customFormat="1">
      <c r="BP725902" s="90"/>
    </row>
    <row r="725903" spans="68:68" customFormat="1">
      <c r="BP725903" s="90"/>
    </row>
    <row r="725904" spans="68:68" customFormat="1">
      <c r="BP725904" s="90"/>
    </row>
    <row r="725905" spans="68:68" customFormat="1">
      <c r="BP725905" s="90"/>
    </row>
    <row r="725906" spans="68:68" customFormat="1">
      <c r="BP725906" s="90"/>
    </row>
    <row r="725907" spans="68:68" customFormat="1">
      <c r="BP725907" s="90"/>
    </row>
    <row r="725908" spans="68:68" customFormat="1">
      <c r="BP725908" s="90"/>
    </row>
    <row r="725909" spans="68:68" customFormat="1">
      <c r="BP725909" s="90"/>
    </row>
    <row r="725910" spans="68:68" customFormat="1">
      <c r="BP725910" s="90"/>
    </row>
    <row r="725911" spans="68:68" customFormat="1">
      <c r="BP725911" s="90"/>
    </row>
    <row r="725912" spans="68:68" customFormat="1">
      <c r="BP725912" s="90"/>
    </row>
    <row r="725913" spans="68:68" customFormat="1">
      <c r="BP725913" s="90"/>
    </row>
    <row r="725914" spans="68:68" customFormat="1">
      <c r="BP725914" s="90"/>
    </row>
    <row r="725915" spans="68:68" customFormat="1">
      <c r="BP725915" s="90"/>
    </row>
    <row r="725916" spans="68:68" customFormat="1">
      <c r="BP725916" s="90"/>
    </row>
    <row r="725917" spans="68:68" customFormat="1">
      <c r="BP725917" s="90"/>
    </row>
    <row r="725918" spans="68:68" customFormat="1">
      <c r="BP725918" s="90"/>
    </row>
    <row r="725919" spans="68:68" customFormat="1">
      <c r="BP725919" s="90"/>
    </row>
    <row r="725920" spans="68:68" customFormat="1">
      <c r="BP725920" s="90"/>
    </row>
    <row r="725921" spans="68:68" customFormat="1">
      <c r="BP725921" s="90"/>
    </row>
    <row r="725922" spans="68:68" customFormat="1">
      <c r="BP725922" s="90"/>
    </row>
    <row r="725923" spans="68:68" customFormat="1">
      <c r="BP725923" s="90"/>
    </row>
    <row r="725924" spans="68:68" customFormat="1">
      <c r="BP725924" s="90"/>
    </row>
    <row r="725925" spans="68:68" customFormat="1">
      <c r="BP725925" s="90"/>
    </row>
    <row r="725926" spans="68:68" customFormat="1">
      <c r="BP725926" s="90"/>
    </row>
    <row r="725927" spans="68:68" customFormat="1">
      <c r="BP725927" s="90"/>
    </row>
    <row r="725928" spans="68:68" customFormat="1">
      <c r="BP725928" s="90"/>
    </row>
    <row r="725929" spans="68:68" customFormat="1">
      <c r="BP725929" s="90"/>
    </row>
    <row r="725930" spans="68:68" customFormat="1">
      <c r="BP725930" s="90"/>
    </row>
    <row r="725931" spans="68:68" customFormat="1">
      <c r="BP725931" s="90"/>
    </row>
    <row r="725932" spans="68:68" customFormat="1">
      <c r="BP725932" s="90"/>
    </row>
    <row r="725933" spans="68:68" customFormat="1">
      <c r="BP725933" s="90"/>
    </row>
    <row r="725934" spans="68:68" customFormat="1">
      <c r="BP725934" s="90"/>
    </row>
    <row r="725935" spans="68:68" customFormat="1">
      <c r="BP725935" s="90"/>
    </row>
    <row r="725936" spans="68:68" customFormat="1">
      <c r="BP725936" s="90"/>
    </row>
    <row r="725937" spans="68:68" customFormat="1">
      <c r="BP725937" s="90"/>
    </row>
    <row r="725938" spans="68:68" customFormat="1">
      <c r="BP725938" s="90"/>
    </row>
    <row r="725939" spans="68:68" customFormat="1">
      <c r="BP725939" s="90"/>
    </row>
    <row r="725940" spans="68:68" customFormat="1">
      <c r="BP725940" s="90"/>
    </row>
    <row r="725941" spans="68:68" customFormat="1">
      <c r="BP725941" s="90"/>
    </row>
    <row r="725942" spans="68:68" customFormat="1">
      <c r="BP725942" s="90"/>
    </row>
    <row r="725943" spans="68:68" customFormat="1">
      <c r="BP725943" s="90"/>
    </row>
    <row r="725944" spans="68:68" customFormat="1">
      <c r="BP725944" s="90"/>
    </row>
    <row r="725945" spans="68:68" customFormat="1">
      <c r="BP725945" s="90"/>
    </row>
    <row r="725946" spans="68:68" customFormat="1">
      <c r="BP725946" s="90"/>
    </row>
    <row r="725947" spans="68:68" customFormat="1">
      <c r="BP725947" s="90"/>
    </row>
    <row r="725948" spans="68:68" customFormat="1">
      <c r="BP725948" s="90"/>
    </row>
    <row r="725949" spans="68:68" customFormat="1">
      <c r="BP725949" s="90"/>
    </row>
    <row r="725950" spans="68:68" customFormat="1">
      <c r="BP725950" s="90"/>
    </row>
    <row r="725951" spans="68:68" customFormat="1">
      <c r="BP725951" s="90"/>
    </row>
    <row r="725952" spans="68:68" customFormat="1">
      <c r="BP725952" s="90"/>
    </row>
    <row r="725953" spans="68:68" customFormat="1">
      <c r="BP725953" s="90"/>
    </row>
    <row r="725954" spans="68:68" customFormat="1">
      <c r="BP725954" s="90"/>
    </row>
    <row r="725955" spans="68:68" customFormat="1">
      <c r="BP725955" s="90"/>
    </row>
    <row r="725956" spans="68:68" customFormat="1">
      <c r="BP725956" s="90"/>
    </row>
    <row r="725957" spans="68:68" customFormat="1">
      <c r="BP725957" s="90"/>
    </row>
    <row r="725958" spans="68:68" customFormat="1">
      <c r="BP725958" s="90"/>
    </row>
    <row r="725959" spans="68:68" customFormat="1">
      <c r="BP725959" s="90"/>
    </row>
    <row r="725960" spans="68:68" customFormat="1">
      <c r="BP725960" s="90"/>
    </row>
    <row r="725961" spans="68:68" customFormat="1">
      <c r="BP725961" s="90"/>
    </row>
    <row r="725962" spans="68:68" customFormat="1">
      <c r="BP725962" s="90"/>
    </row>
    <row r="725963" spans="68:68" customFormat="1">
      <c r="BP725963" s="90"/>
    </row>
    <row r="725964" spans="68:68" customFormat="1">
      <c r="BP725964" s="90"/>
    </row>
    <row r="725965" spans="68:68" customFormat="1">
      <c r="BP725965" s="90"/>
    </row>
    <row r="725966" spans="68:68" customFormat="1">
      <c r="BP725966" s="90"/>
    </row>
    <row r="725967" spans="68:68" customFormat="1">
      <c r="BP725967" s="90"/>
    </row>
    <row r="725968" spans="68:68" customFormat="1">
      <c r="BP725968" s="90"/>
    </row>
    <row r="725969" spans="68:68" customFormat="1">
      <c r="BP725969" s="90"/>
    </row>
    <row r="725970" spans="68:68" customFormat="1">
      <c r="BP725970" s="90"/>
    </row>
    <row r="725971" spans="68:68" customFormat="1">
      <c r="BP725971" s="90"/>
    </row>
    <row r="725972" spans="68:68" customFormat="1">
      <c r="BP725972" s="90"/>
    </row>
    <row r="725973" spans="68:68" customFormat="1">
      <c r="BP725973" s="90"/>
    </row>
    <row r="725974" spans="68:68" customFormat="1">
      <c r="BP725974" s="90"/>
    </row>
    <row r="725975" spans="68:68" customFormat="1">
      <c r="BP725975" s="90"/>
    </row>
    <row r="725976" spans="68:68" customFormat="1">
      <c r="BP725976" s="90"/>
    </row>
    <row r="725977" spans="68:68" customFormat="1">
      <c r="BP725977" s="90"/>
    </row>
    <row r="725978" spans="68:68" customFormat="1">
      <c r="BP725978" s="90"/>
    </row>
    <row r="725979" spans="68:68" customFormat="1">
      <c r="BP725979" s="90"/>
    </row>
    <row r="725980" spans="68:68" customFormat="1">
      <c r="BP725980" s="90"/>
    </row>
    <row r="725981" spans="68:68" customFormat="1">
      <c r="BP725981" s="90"/>
    </row>
    <row r="725982" spans="68:68" customFormat="1">
      <c r="BP725982" s="90"/>
    </row>
    <row r="725983" spans="68:68" customFormat="1">
      <c r="BP725983" s="90"/>
    </row>
    <row r="725984" spans="68:68" customFormat="1">
      <c r="BP725984" s="90"/>
    </row>
    <row r="725985" spans="68:68" customFormat="1">
      <c r="BP725985" s="90"/>
    </row>
    <row r="725986" spans="68:68" customFormat="1">
      <c r="BP725986" s="90"/>
    </row>
    <row r="725987" spans="68:68" customFormat="1">
      <c r="BP725987" s="90"/>
    </row>
    <row r="725988" spans="68:68" customFormat="1">
      <c r="BP725988" s="90"/>
    </row>
    <row r="725989" spans="68:68" customFormat="1">
      <c r="BP725989" s="90"/>
    </row>
    <row r="725990" spans="68:68" customFormat="1">
      <c r="BP725990" s="90"/>
    </row>
    <row r="725991" spans="68:68" customFormat="1">
      <c r="BP725991" s="90"/>
    </row>
    <row r="725992" spans="68:68" customFormat="1">
      <c r="BP725992" s="90"/>
    </row>
    <row r="725993" spans="68:68" customFormat="1">
      <c r="BP725993" s="90"/>
    </row>
    <row r="725994" spans="68:68" customFormat="1">
      <c r="BP725994" s="90"/>
    </row>
    <row r="725995" spans="68:68" customFormat="1">
      <c r="BP725995" s="90"/>
    </row>
    <row r="725996" spans="68:68" customFormat="1">
      <c r="BP725996" s="90"/>
    </row>
    <row r="725997" spans="68:68" customFormat="1">
      <c r="BP725997" s="90"/>
    </row>
    <row r="725998" spans="68:68" customFormat="1">
      <c r="BP725998" s="90"/>
    </row>
    <row r="725999" spans="68:68" customFormat="1">
      <c r="BP725999" s="90"/>
    </row>
    <row r="726000" spans="68:68" customFormat="1">
      <c r="BP726000" s="90"/>
    </row>
    <row r="726001" spans="68:68" customFormat="1">
      <c r="BP726001" s="90"/>
    </row>
    <row r="726002" spans="68:68" customFormat="1">
      <c r="BP726002" s="90"/>
    </row>
    <row r="726003" spans="68:68" customFormat="1">
      <c r="BP726003" s="90"/>
    </row>
    <row r="726004" spans="68:68" customFormat="1">
      <c r="BP726004" s="90"/>
    </row>
    <row r="726005" spans="68:68" customFormat="1">
      <c r="BP726005" s="90"/>
    </row>
    <row r="726006" spans="68:68" customFormat="1">
      <c r="BP726006" s="90"/>
    </row>
    <row r="726007" spans="68:68" customFormat="1">
      <c r="BP726007" s="90"/>
    </row>
    <row r="726008" spans="68:68" customFormat="1">
      <c r="BP726008" s="90"/>
    </row>
    <row r="726009" spans="68:68" customFormat="1">
      <c r="BP726009" s="90"/>
    </row>
    <row r="726010" spans="68:68" customFormat="1">
      <c r="BP726010" s="90"/>
    </row>
    <row r="726011" spans="68:68" customFormat="1">
      <c r="BP726011" s="90"/>
    </row>
    <row r="726012" spans="68:68" customFormat="1">
      <c r="BP726012" s="90"/>
    </row>
    <row r="726013" spans="68:68" customFormat="1">
      <c r="BP726013" s="90"/>
    </row>
    <row r="726014" spans="68:68" customFormat="1">
      <c r="BP726014" s="90"/>
    </row>
    <row r="726015" spans="68:68" customFormat="1">
      <c r="BP726015" s="90"/>
    </row>
    <row r="726016" spans="68:68" customFormat="1">
      <c r="BP726016" s="90"/>
    </row>
    <row r="726017" spans="68:68" customFormat="1">
      <c r="BP726017" s="90"/>
    </row>
    <row r="726018" spans="68:68" customFormat="1">
      <c r="BP726018" s="90"/>
    </row>
    <row r="726019" spans="68:68" customFormat="1">
      <c r="BP726019" s="90"/>
    </row>
    <row r="726020" spans="68:68" customFormat="1">
      <c r="BP726020" s="90"/>
    </row>
    <row r="726021" spans="68:68" customFormat="1">
      <c r="BP726021" s="90"/>
    </row>
    <row r="726022" spans="68:68" customFormat="1">
      <c r="BP726022" s="90"/>
    </row>
    <row r="726023" spans="68:68" customFormat="1">
      <c r="BP726023" s="90"/>
    </row>
    <row r="726024" spans="68:68" customFormat="1">
      <c r="BP726024" s="90"/>
    </row>
    <row r="726025" spans="68:68" customFormat="1">
      <c r="BP726025" s="90"/>
    </row>
    <row r="726026" spans="68:68" customFormat="1">
      <c r="BP726026" s="90"/>
    </row>
    <row r="726027" spans="68:68" customFormat="1">
      <c r="BP726027" s="90"/>
    </row>
    <row r="726028" spans="68:68" customFormat="1">
      <c r="BP726028" s="90"/>
    </row>
    <row r="726029" spans="68:68" customFormat="1">
      <c r="BP726029" s="90"/>
    </row>
    <row r="726030" spans="68:68" customFormat="1">
      <c r="BP726030" s="90"/>
    </row>
    <row r="726031" spans="68:68" customFormat="1">
      <c r="BP726031" s="90"/>
    </row>
    <row r="726032" spans="68:68" customFormat="1">
      <c r="BP726032" s="90"/>
    </row>
    <row r="726033" spans="68:68" customFormat="1">
      <c r="BP726033" s="90"/>
    </row>
    <row r="726034" spans="68:68" customFormat="1">
      <c r="BP726034" s="90"/>
    </row>
    <row r="726035" spans="68:68" customFormat="1">
      <c r="BP726035" s="90"/>
    </row>
    <row r="726036" spans="68:68" customFormat="1">
      <c r="BP726036" s="90"/>
    </row>
    <row r="726037" spans="68:68" customFormat="1">
      <c r="BP726037" s="90"/>
    </row>
    <row r="726038" spans="68:68" customFormat="1">
      <c r="BP726038" s="90"/>
    </row>
    <row r="726039" spans="68:68" customFormat="1">
      <c r="BP726039" s="90"/>
    </row>
    <row r="726040" spans="68:68" customFormat="1">
      <c r="BP726040" s="90"/>
    </row>
    <row r="726041" spans="68:68" customFormat="1">
      <c r="BP726041" s="90"/>
    </row>
    <row r="726042" spans="68:68" customFormat="1">
      <c r="BP726042" s="90"/>
    </row>
    <row r="726043" spans="68:68" customFormat="1">
      <c r="BP726043" s="90"/>
    </row>
    <row r="726044" spans="68:68" customFormat="1">
      <c r="BP726044" s="90"/>
    </row>
    <row r="726045" spans="68:68" customFormat="1">
      <c r="BP726045" s="90"/>
    </row>
    <row r="726046" spans="68:68" customFormat="1">
      <c r="BP726046" s="90"/>
    </row>
    <row r="726047" spans="68:68" customFormat="1">
      <c r="BP726047" s="90"/>
    </row>
    <row r="726048" spans="68:68" customFormat="1">
      <c r="BP726048" s="90"/>
    </row>
    <row r="726049" spans="68:68" customFormat="1">
      <c r="BP726049" s="90"/>
    </row>
    <row r="726050" spans="68:68" customFormat="1">
      <c r="BP726050" s="90"/>
    </row>
    <row r="726051" spans="68:68" customFormat="1">
      <c r="BP726051" s="90"/>
    </row>
    <row r="726052" spans="68:68" customFormat="1">
      <c r="BP726052" s="90"/>
    </row>
    <row r="726053" spans="68:68" customFormat="1">
      <c r="BP726053" s="90"/>
    </row>
    <row r="726054" spans="68:68" customFormat="1">
      <c r="BP726054" s="90"/>
    </row>
    <row r="726055" spans="68:68" customFormat="1">
      <c r="BP726055" s="90"/>
    </row>
    <row r="726056" spans="68:68" customFormat="1">
      <c r="BP726056" s="90"/>
    </row>
    <row r="726057" spans="68:68" customFormat="1">
      <c r="BP726057" s="90"/>
    </row>
    <row r="726058" spans="68:68" customFormat="1">
      <c r="BP726058" s="90"/>
    </row>
    <row r="726059" spans="68:68" customFormat="1">
      <c r="BP726059" s="90"/>
    </row>
    <row r="726060" spans="68:68" customFormat="1">
      <c r="BP726060" s="90"/>
    </row>
    <row r="726061" spans="68:68" customFormat="1">
      <c r="BP726061" s="90"/>
    </row>
    <row r="726062" spans="68:68" customFormat="1">
      <c r="BP726062" s="90"/>
    </row>
    <row r="726063" spans="68:68" customFormat="1">
      <c r="BP726063" s="90"/>
    </row>
    <row r="726064" spans="68:68" customFormat="1">
      <c r="BP726064" s="90"/>
    </row>
    <row r="726065" spans="68:68" customFormat="1">
      <c r="BP726065" s="90"/>
    </row>
    <row r="726066" spans="68:68" customFormat="1">
      <c r="BP726066" s="90"/>
    </row>
    <row r="726067" spans="68:68" customFormat="1">
      <c r="BP726067" s="90"/>
    </row>
    <row r="726068" spans="68:68" customFormat="1">
      <c r="BP726068" s="90"/>
    </row>
    <row r="726069" spans="68:68" customFormat="1">
      <c r="BP726069" s="90"/>
    </row>
    <row r="726070" spans="68:68" customFormat="1">
      <c r="BP726070" s="90"/>
    </row>
    <row r="726071" spans="68:68" customFormat="1">
      <c r="BP726071" s="90"/>
    </row>
    <row r="726072" spans="68:68" customFormat="1">
      <c r="BP726072" s="90"/>
    </row>
    <row r="726073" spans="68:68" customFormat="1">
      <c r="BP726073" s="90"/>
    </row>
    <row r="726074" spans="68:68" customFormat="1">
      <c r="BP726074" s="90"/>
    </row>
    <row r="726075" spans="68:68" customFormat="1">
      <c r="BP726075" s="90"/>
    </row>
    <row r="726076" spans="68:68" customFormat="1">
      <c r="BP726076" s="90"/>
    </row>
    <row r="726077" spans="68:68" customFormat="1">
      <c r="BP726077" s="90"/>
    </row>
    <row r="726078" spans="68:68" customFormat="1">
      <c r="BP726078" s="90"/>
    </row>
    <row r="726079" spans="68:68" customFormat="1">
      <c r="BP726079" s="90"/>
    </row>
    <row r="726080" spans="68:68" customFormat="1">
      <c r="BP726080" s="90"/>
    </row>
    <row r="726081" spans="68:68" customFormat="1">
      <c r="BP726081" s="90"/>
    </row>
    <row r="726082" spans="68:68" customFormat="1">
      <c r="BP726082" s="90"/>
    </row>
    <row r="726083" spans="68:68" customFormat="1">
      <c r="BP726083" s="90"/>
    </row>
    <row r="726084" spans="68:68" customFormat="1">
      <c r="BP726084" s="90"/>
    </row>
    <row r="726085" spans="68:68" customFormat="1">
      <c r="BP726085" s="90"/>
    </row>
    <row r="726086" spans="68:68" customFormat="1">
      <c r="BP726086" s="90"/>
    </row>
    <row r="726087" spans="68:68" customFormat="1">
      <c r="BP726087" s="90"/>
    </row>
    <row r="726088" spans="68:68" customFormat="1">
      <c r="BP726088" s="90"/>
    </row>
    <row r="726089" spans="68:68" customFormat="1">
      <c r="BP726089" s="90"/>
    </row>
    <row r="726090" spans="68:68" customFormat="1">
      <c r="BP726090" s="90"/>
    </row>
    <row r="726091" spans="68:68" customFormat="1">
      <c r="BP726091" s="90"/>
    </row>
    <row r="726092" spans="68:68" customFormat="1">
      <c r="BP726092" s="90"/>
    </row>
    <row r="726093" spans="68:68" customFormat="1">
      <c r="BP726093" s="90"/>
    </row>
    <row r="726094" spans="68:68" customFormat="1">
      <c r="BP726094" s="90"/>
    </row>
    <row r="726095" spans="68:68" customFormat="1">
      <c r="BP726095" s="90"/>
    </row>
    <row r="726096" spans="68:68" customFormat="1">
      <c r="BP726096" s="90"/>
    </row>
    <row r="726097" spans="68:68" customFormat="1">
      <c r="BP726097" s="90"/>
    </row>
    <row r="726098" spans="68:68" customFormat="1">
      <c r="BP726098" s="90"/>
    </row>
    <row r="726099" spans="68:68" customFormat="1">
      <c r="BP726099" s="90"/>
    </row>
    <row r="726100" spans="68:68" customFormat="1">
      <c r="BP726100" s="90"/>
    </row>
    <row r="726101" spans="68:68" customFormat="1">
      <c r="BP726101" s="90"/>
    </row>
    <row r="726102" spans="68:68" customFormat="1">
      <c r="BP726102" s="90"/>
    </row>
    <row r="726103" spans="68:68" customFormat="1">
      <c r="BP726103" s="90"/>
    </row>
    <row r="726104" spans="68:68" customFormat="1">
      <c r="BP726104" s="90"/>
    </row>
    <row r="726105" spans="68:68" customFormat="1">
      <c r="BP726105" s="90"/>
    </row>
    <row r="726106" spans="68:68" customFormat="1">
      <c r="BP726106" s="90"/>
    </row>
    <row r="726107" spans="68:68" customFormat="1">
      <c r="BP726107" s="90"/>
    </row>
    <row r="726108" spans="68:68" customFormat="1">
      <c r="BP726108" s="90"/>
    </row>
    <row r="726109" spans="68:68" customFormat="1">
      <c r="BP726109" s="90"/>
    </row>
    <row r="726110" spans="68:68" customFormat="1">
      <c r="BP726110" s="90"/>
    </row>
    <row r="726111" spans="68:68" customFormat="1">
      <c r="BP726111" s="90"/>
    </row>
    <row r="726112" spans="68:68" customFormat="1">
      <c r="BP726112" s="90"/>
    </row>
    <row r="726113" spans="68:68" customFormat="1">
      <c r="BP726113" s="90"/>
    </row>
    <row r="726114" spans="68:68" customFormat="1">
      <c r="BP726114" s="90"/>
    </row>
    <row r="726115" spans="68:68" customFormat="1">
      <c r="BP726115" s="90"/>
    </row>
    <row r="726116" spans="68:68" customFormat="1">
      <c r="BP726116" s="90"/>
    </row>
    <row r="726117" spans="68:68" customFormat="1">
      <c r="BP726117" s="90"/>
    </row>
    <row r="726118" spans="68:68" customFormat="1">
      <c r="BP726118" s="90"/>
    </row>
    <row r="726119" spans="68:68" customFormat="1">
      <c r="BP726119" s="90"/>
    </row>
    <row r="726120" spans="68:68" customFormat="1">
      <c r="BP726120" s="90"/>
    </row>
    <row r="726121" spans="68:68" customFormat="1">
      <c r="BP726121" s="90"/>
    </row>
    <row r="726122" spans="68:68" customFormat="1">
      <c r="BP726122" s="90"/>
    </row>
    <row r="726123" spans="68:68" customFormat="1">
      <c r="BP726123" s="90"/>
    </row>
    <row r="726124" spans="68:68" customFormat="1">
      <c r="BP726124" s="90"/>
    </row>
    <row r="726125" spans="68:68" customFormat="1">
      <c r="BP726125" s="90"/>
    </row>
    <row r="726126" spans="68:68" customFormat="1">
      <c r="BP726126" s="90"/>
    </row>
    <row r="726127" spans="68:68" customFormat="1">
      <c r="BP726127" s="90"/>
    </row>
    <row r="726128" spans="68:68" customFormat="1">
      <c r="BP726128" s="90"/>
    </row>
    <row r="726129" spans="68:68" customFormat="1">
      <c r="BP726129" s="90"/>
    </row>
    <row r="726130" spans="68:68" customFormat="1">
      <c r="BP726130" s="90"/>
    </row>
    <row r="726131" spans="68:68" customFormat="1">
      <c r="BP726131" s="90"/>
    </row>
    <row r="726132" spans="68:68" customFormat="1">
      <c r="BP726132" s="90"/>
    </row>
    <row r="726133" spans="68:68" customFormat="1">
      <c r="BP726133" s="90"/>
    </row>
    <row r="726134" spans="68:68" customFormat="1">
      <c r="BP726134" s="90"/>
    </row>
    <row r="726135" spans="68:68" customFormat="1">
      <c r="BP726135" s="90"/>
    </row>
    <row r="726136" spans="68:68" customFormat="1">
      <c r="BP726136" s="90"/>
    </row>
    <row r="726137" spans="68:68" customFormat="1">
      <c r="BP726137" s="90"/>
    </row>
    <row r="726138" spans="68:68" customFormat="1">
      <c r="BP726138" s="90"/>
    </row>
    <row r="726139" spans="68:68" customFormat="1">
      <c r="BP726139" s="90"/>
    </row>
    <row r="726140" spans="68:68" customFormat="1">
      <c r="BP726140" s="90"/>
    </row>
    <row r="726141" spans="68:68" customFormat="1">
      <c r="BP726141" s="90"/>
    </row>
    <row r="726142" spans="68:68" customFormat="1">
      <c r="BP726142" s="90"/>
    </row>
    <row r="726143" spans="68:68" customFormat="1">
      <c r="BP726143" s="90"/>
    </row>
    <row r="726144" spans="68:68" customFormat="1">
      <c r="BP726144" s="90"/>
    </row>
    <row r="726145" spans="68:68" customFormat="1">
      <c r="BP726145" s="90"/>
    </row>
    <row r="726146" spans="68:68" customFormat="1">
      <c r="BP726146" s="90"/>
    </row>
    <row r="726147" spans="68:68" customFormat="1">
      <c r="BP726147" s="90"/>
    </row>
    <row r="726148" spans="68:68" customFormat="1">
      <c r="BP726148" s="90"/>
    </row>
    <row r="726149" spans="68:68" customFormat="1">
      <c r="BP726149" s="90"/>
    </row>
    <row r="726150" spans="68:68" customFormat="1">
      <c r="BP726150" s="90"/>
    </row>
    <row r="726151" spans="68:68" customFormat="1">
      <c r="BP726151" s="90"/>
    </row>
    <row r="726152" spans="68:68" customFormat="1">
      <c r="BP726152" s="90"/>
    </row>
    <row r="726153" spans="68:68" customFormat="1">
      <c r="BP726153" s="90"/>
    </row>
    <row r="726154" spans="68:68" customFormat="1">
      <c r="BP726154" s="90"/>
    </row>
    <row r="726155" spans="68:68" customFormat="1">
      <c r="BP726155" s="90"/>
    </row>
    <row r="726156" spans="68:68" customFormat="1">
      <c r="BP726156" s="90"/>
    </row>
    <row r="726157" spans="68:68" customFormat="1">
      <c r="BP726157" s="90"/>
    </row>
    <row r="726158" spans="68:68" customFormat="1">
      <c r="BP726158" s="90"/>
    </row>
    <row r="726159" spans="68:68" customFormat="1">
      <c r="BP726159" s="90"/>
    </row>
    <row r="726160" spans="68:68" customFormat="1">
      <c r="BP726160" s="90"/>
    </row>
    <row r="726161" spans="68:68" customFormat="1">
      <c r="BP726161" s="90"/>
    </row>
    <row r="726162" spans="68:68" customFormat="1">
      <c r="BP726162" s="90"/>
    </row>
    <row r="726163" spans="68:68" customFormat="1">
      <c r="BP726163" s="90"/>
    </row>
    <row r="726164" spans="68:68" customFormat="1">
      <c r="BP726164" s="90"/>
    </row>
    <row r="726165" spans="68:68" customFormat="1">
      <c r="BP726165" s="90"/>
    </row>
    <row r="726166" spans="68:68" customFormat="1">
      <c r="BP726166" s="90"/>
    </row>
    <row r="726167" spans="68:68" customFormat="1">
      <c r="BP726167" s="90"/>
    </row>
    <row r="726168" spans="68:68" customFormat="1">
      <c r="BP726168" s="90"/>
    </row>
    <row r="726169" spans="68:68" customFormat="1">
      <c r="BP726169" s="90"/>
    </row>
    <row r="726170" spans="68:68" customFormat="1">
      <c r="BP726170" s="90"/>
    </row>
    <row r="726171" spans="68:68" customFormat="1">
      <c r="BP726171" s="90"/>
    </row>
    <row r="726172" spans="68:68" customFormat="1">
      <c r="BP726172" s="90"/>
    </row>
    <row r="726173" spans="68:68" customFormat="1">
      <c r="BP726173" s="90"/>
    </row>
    <row r="726174" spans="68:68" customFormat="1">
      <c r="BP726174" s="90"/>
    </row>
    <row r="726175" spans="68:68" customFormat="1">
      <c r="BP726175" s="90"/>
    </row>
    <row r="726176" spans="68:68" customFormat="1">
      <c r="BP726176" s="90"/>
    </row>
    <row r="726177" spans="68:68" customFormat="1">
      <c r="BP726177" s="90"/>
    </row>
    <row r="726178" spans="68:68" customFormat="1">
      <c r="BP726178" s="90"/>
    </row>
    <row r="726179" spans="68:68" customFormat="1">
      <c r="BP726179" s="90"/>
    </row>
    <row r="726180" spans="68:68" customFormat="1">
      <c r="BP726180" s="90"/>
    </row>
    <row r="726181" spans="68:68" customFormat="1">
      <c r="BP726181" s="90"/>
    </row>
    <row r="726182" spans="68:68" customFormat="1">
      <c r="BP726182" s="90"/>
    </row>
    <row r="726183" spans="68:68" customFormat="1">
      <c r="BP726183" s="90"/>
    </row>
    <row r="726184" spans="68:68" customFormat="1">
      <c r="BP726184" s="90"/>
    </row>
    <row r="726185" spans="68:68" customFormat="1">
      <c r="BP726185" s="90"/>
    </row>
    <row r="726186" spans="68:68" customFormat="1">
      <c r="BP726186" s="90"/>
    </row>
    <row r="726187" spans="68:68" customFormat="1">
      <c r="BP726187" s="90"/>
    </row>
    <row r="726188" spans="68:68" customFormat="1">
      <c r="BP726188" s="90"/>
    </row>
    <row r="726189" spans="68:68" customFormat="1">
      <c r="BP726189" s="90"/>
    </row>
    <row r="726190" spans="68:68" customFormat="1">
      <c r="BP726190" s="90"/>
    </row>
    <row r="726191" spans="68:68" customFormat="1">
      <c r="BP726191" s="90"/>
    </row>
    <row r="726192" spans="68:68" customFormat="1">
      <c r="BP726192" s="90"/>
    </row>
    <row r="726193" spans="68:68" customFormat="1">
      <c r="BP726193" s="90"/>
    </row>
    <row r="726194" spans="68:68" customFormat="1">
      <c r="BP726194" s="90"/>
    </row>
    <row r="726195" spans="68:68" customFormat="1">
      <c r="BP726195" s="90"/>
    </row>
    <row r="726196" spans="68:68" customFormat="1">
      <c r="BP726196" s="90"/>
    </row>
    <row r="726197" spans="68:68" customFormat="1">
      <c r="BP726197" s="90"/>
    </row>
    <row r="726198" spans="68:68" customFormat="1">
      <c r="BP726198" s="90"/>
    </row>
    <row r="726199" spans="68:68" customFormat="1">
      <c r="BP726199" s="90"/>
    </row>
    <row r="726200" spans="68:68" customFormat="1">
      <c r="BP726200" s="90"/>
    </row>
    <row r="726201" spans="68:68" customFormat="1">
      <c r="BP726201" s="90"/>
    </row>
    <row r="726202" spans="68:68" customFormat="1">
      <c r="BP726202" s="90"/>
    </row>
    <row r="726203" spans="68:68" customFormat="1">
      <c r="BP726203" s="90"/>
    </row>
    <row r="726204" spans="68:68" customFormat="1">
      <c r="BP726204" s="90"/>
    </row>
    <row r="726205" spans="68:68" customFormat="1">
      <c r="BP726205" s="90"/>
    </row>
    <row r="726206" spans="68:68" customFormat="1">
      <c r="BP726206" s="90"/>
    </row>
    <row r="726207" spans="68:68" customFormat="1">
      <c r="BP726207" s="90"/>
    </row>
    <row r="726208" spans="68:68" customFormat="1">
      <c r="BP726208" s="90"/>
    </row>
    <row r="726209" spans="68:68" customFormat="1">
      <c r="BP726209" s="90"/>
    </row>
    <row r="726210" spans="68:68" customFormat="1">
      <c r="BP726210" s="90"/>
    </row>
    <row r="726211" spans="68:68" customFormat="1">
      <c r="BP726211" s="90"/>
    </row>
    <row r="726212" spans="68:68" customFormat="1">
      <c r="BP726212" s="90"/>
    </row>
    <row r="726213" spans="68:68" customFormat="1">
      <c r="BP726213" s="90"/>
    </row>
    <row r="726214" spans="68:68" customFormat="1">
      <c r="BP726214" s="90"/>
    </row>
    <row r="726215" spans="68:68" customFormat="1">
      <c r="BP726215" s="90"/>
    </row>
    <row r="726216" spans="68:68" customFormat="1">
      <c r="BP726216" s="90"/>
    </row>
    <row r="726217" spans="68:68" customFormat="1">
      <c r="BP726217" s="90"/>
    </row>
    <row r="726218" spans="68:68" customFormat="1">
      <c r="BP726218" s="90"/>
    </row>
    <row r="726219" spans="68:68" customFormat="1">
      <c r="BP726219" s="90"/>
    </row>
    <row r="726220" spans="68:68" customFormat="1">
      <c r="BP726220" s="90"/>
    </row>
    <row r="726221" spans="68:68" customFormat="1">
      <c r="BP726221" s="90"/>
    </row>
    <row r="726222" spans="68:68" customFormat="1">
      <c r="BP726222" s="90"/>
    </row>
    <row r="726223" spans="68:68" customFormat="1">
      <c r="BP726223" s="90"/>
    </row>
    <row r="726224" spans="68:68" customFormat="1">
      <c r="BP726224" s="90"/>
    </row>
    <row r="726225" spans="68:68" customFormat="1">
      <c r="BP726225" s="90"/>
    </row>
    <row r="726226" spans="68:68" customFormat="1">
      <c r="BP726226" s="90"/>
    </row>
    <row r="726227" spans="68:68" customFormat="1">
      <c r="BP726227" s="90"/>
    </row>
    <row r="726228" spans="68:68" customFormat="1">
      <c r="BP726228" s="90"/>
    </row>
    <row r="726229" spans="68:68" customFormat="1">
      <c r="BP726229" s="90"/>
    </row>
    <row r="726230" spans="68:68" customFormat="1">
      <c r="BP726230" s="90"/>
    </row>
    <row r="726231" spans="68:68" customFormat="1">
      <c r="BP726231" s="90"/>
    </row>
    <row r="726232" spans="68:68" customFormat="1">
      <c r="BP726232" s="90"/>
    </row>
    <row r="726233" spans="68:68" customFormat="1">
      <c r="BP726233" s="90"/>
    </row>
    <row r="726234" spans="68:68" customFormat="1">
      <c r="BP726234" s="90"/>
    </row>
    <row r="726235" spans="68:68" customFormat="1">
      <c r="BP726235" s="90"/>
    </row>
    <row r="726236" spans="68:68" customFormat="1">
      <c r="BP726236" s="90"/>
    </row>
    <row r="726237" spans="68:68" customFormat="1">
      <c r="BP726237" s="90"/>
    </row>
    <row r="726238" spans="68:68" customFormat="1">
      <c r="BP726238" s="90"/>
    </row>
    <row r="726239" spans="68:68" customFormat="1">
      <c r="BP726239" s="90"/>
    </row>
    <row r="726240" spans="68:68" customFormat="1">
      <c r="BP726240" s="90"/>
    </row>
    <row r="726241" spans="68:68" customFormat="1">
      <c r="BP726241" s="90"/>
    </row>
    <row r="726242" spans="68:68" customFormat="1">
      <c r="BP726242" s="90"/>
    </row>
    <row r="726243" spans="68:68" customFormat="1">
      <c r="BP726243" s="90"/>
    </row>
    <row r="726244" spans="68:68" customFormat="1">
      <c r="BP726244" s="90"/>
    </row>
    <row r="726245" spans="68:68" customFormat="1">
      <c r="BP726245" s="90"/>
    </row>
    <row r="726246" spans="68:68" customFormat="1">
      <c r="BP726246" s="90"/>
    </row>
    <row r="726247" spans="68:68" customFormat="1">
      <c r="BP726247" s="90"/>
    </row>
    <row r="726248" spans="68:68" customFormat="1">
      <c r="BP726248" s="90"/>
    </row>
    <row r="726249" spans="68:68" customFormat="1">
      <c r="BP726249" s="90"/>
    </row>
    <row r="726250" spans="68:68" customFormat="1">
      <c r="BP726250" s="90"/>
    </row>
    <row r="726251" spans="68:68" customFormat="1">
      <c r="BP726251" s="90"/>
    </row>
    <row r="726252" spans="68:68" customFormat="1">
      <c r="BP726252" s="90"/>
    </row>
    <row r="726253" spans="68:68" customFormat="1">
      <c r="BP726253" s="90"/>
    </row>
    <row r="726254" spans="68:68" customFormat="1">
      <c r="BP726254" s="90"/>
    </row>
    <row r="726255" spans="68:68" customFormat="1">
      <c r="BP726255" s="90"/>
    </row>
    <row r="726256" spans="68:68" customFormat="1">
      <c r="BP726256" s="90"/>
    </row>
    <row r="726257" spans="68:68" customFormat="1">
      <c r="BP726257" s="90"/>
    </row>
    <row r="726258" spans="68:68" customFormat="1">
      <c r="BP726258" s="90"/>
    </row>
    <row r="726259" spans="68:68" customFormat="1">
      <c r="BP726259" s="90"/>
    </row>
    <row r="726260" spans="68:68" customFormat="1">
      <c r="BP726260" s="90"/>
    </row>
    <row r="726261" spans="68:68" customFormat="1">
      <c r="BP726261" s="90"/>
    </row>
    <row r="726262" spans="68:68" customFormat="1">
      <c r="BP726262" s="90"/>
    </row>
    <row r="726263" spans="68:68" customFormat="1">
      <c r="BP726263" s="90"/>
    </row>
    <row r="726264" spans="68:68" customFormat="1">
      <c r="BP726264" s="90"/>
    </row>
    <row r="726265" spans="68:68" customFormat="1">
      <c r="BP726265" s="90"/>
    </row>
    <row r="726266" spans="68:68" customFormat="1">
      <c r="BP726266" s="90"/>
    </row>
    <row r="726267" spans="68:68" customFormat="1">
      <c r="BP726267" s="90"/>
    </row>
    <row r="726268" spans="68:68" customFormat="1">
      <c r="BP726268" s="90"/>
    </row>
    <row r="726269" spans="68:68" customFormat="1">
      <c r="BP726269" s="90"/>
    </row>
    <row r="726270" spans="68:68" customFormat="1">
      <c r="BP726270" s="90"/>
    </row>
    <row r="726271" spans="68:68" customFormat="1">
      <c r="BP726271" s="90"/>
    </row>
    <row r="726272" spans="68:68" customFormat="1">
      <c r="BP726272" s="90"/>
    </row>
    <row r="726273" spans="68:68" customFormat="1">
      <c r="BP726273" s="90"/>
    </row>
    <row r="726274" spans="68:68" customFormat="1">
      <c r="BP726274" s="90"/>
    </row>
    <row r="726275" spans="68:68" customFormat="1">
      <c r="BP726275" s="90"/>
    </row>
    <row r="726276" spans="68:68" customFormat="1">
      <c r="BP726276" s="90"/>
    </row>
    <row r="726277" spans="68:68" customFormat="1">
      <c r="BP726277" s="90"/>
    </row>
    <row r="726278" spans="68:68" customFormat="1">
      <c r="BP726278" s="90"/>
    </row>
    <row r="726279" spans="68:68" customFormat="1">
      <c r="BP726279" s="90"/>
    </row>
    <row r="726280" spans="68:68" customFormat="1">
      <c r="BP726280" s="90"/>
    </row>
    <row r="726281" spans="68:68" customFormat="1">
      <c r="BP726281" s="90"/>
    </row>
    <row r="726282" spans="68:68" customFormat="1">
      <c r="BP726282" s="90"/>
    </row>
    <row r="726283" spans="68:68" customFormat="1">
      <c r="BP726283" s="90"/>
    </row>
    <row r="726284" spans="68:68" customFormat="1">
      <c r="BP726284" s="90"/>
    </row>
    <row r="726285" spans="68:68" customFormat="1">
      <c r="BP726285" s="90"/>
    </row>
    <row r="726286" spans="68:68" customFormat="1">
      <c r="BP726286" s="90"/>
    </row>
    <row r="726287" spans="68:68" customFormat="1">
      <c r="BP726287" s="90"/>
    </row>
    <row r="726288" spans="68:68" customFormat="1">
      <c r="BP726288" s="90"/>
    </row>
    <row r="726289" spans="68:68" customFormat="1">
      <c r="BP726289" s="90"/>
    </row>
    <row r="726290" spans="68:68" customFormat="1">
      <c r="BP726290" s="90"/>
    </row>
    <row r="726291" spans="68:68" customFormat="1">
      <c r="BP726291" s="90"/>
    </row>
    <row r="726292" spans="68:68" customFormat="1">
      <c r="BP726292" s="90"/>
    </row>
    <row r="726293" spans="68:68" customFormat="1">
      <c r="BP726293" s="90"/>
    </row>
    <row r="726294" spans="68:68" customFormat="1">
      <c r="BP726294" s="90"/>
    </row>
    <row r="726295" spans="68:68" customFormat="1">
      <c r="BP726295" s="90"/>
    </row>
    <row r="726296" spans="68:68" customFormat="1">
      <c r="BP726296" s="90"/>
    </row>
    <row r="726297" spans="68:68" customFormat="1">
      <c r="BP726297" s="90"/>
    </row>
    <row r="726298" spans="68:68" customFormat="1">
      <c r="BP726298" s="90"/>
    </row>
    <row r="726299" spans="68:68" customFormat="1">
      <c r="BP726299" s="90"/>
    </row>
    <row r="726300" spans="68:68" customFormat="1">
      <c r="BP726300" s="90"/>
    </row>
    <row r="726301" spans="68:68" customFormat="1">
      <c r="BP726301" s="90"/>
    </row>
    <row r="726302" spans="68:68" customFormat="1">
      <c r="BP726302" s="90"/>
    </row>
    <row r="726303" spans="68:68" customFormat="1">
      <c r="BP726303" s="90"/>
    </row>
    <row r="726304" spans="68:68" customFormat="1">
      <c r="BP726304" s="90"/>
    </row>
    <row r="726305" spans="68:68" customFormat="1">
      <c r="BP726305" s="90"/>
    </row>
    <row r="726306" spans="68:68" customFormat="1">
      <c r="BP726306" s="90"/>
    </row>
    <row r="726307" spans="68:68" customFormat="1">
      <c r="BP726307" s="90"/>
    </row>
    <row r="726308" spans="68:68" customFormat="1">
      <c r="BP726308" s="90"/>
    </row>
    <row r="726309" spans="68:68" customFormat="1">
      <c r="BP726309" s="90"/>
    </row>
    <row r="726310" spans="68:68" customFormat="1">
      <c r="BP726310" s="90"/>
    </row>
    <row r="726311" spans="68:68" customFormat="1">
      <c r="BP726311" s="90"/>
    </row>
    <row r="726312" spans="68:68" customFormat="1">
      <c r="BP726312" s="90"/>
    </row>
    <row r="726313" spans="68:68" customFormat="1">
      <c r="BP726313" s="90"/>
    </row>
    <row r="726314" spans="68:68" customFormat="1">
      <c r="BP726314" s="90"/>
    </row>
    <row r="726315" spans="68:68" customFormat="1">
      <c r="BP726315" s="90"/>
    </row>
    <row r="726316" spans="68:68" customFormat="1">
      <c r="BP726316" s="90"/>
    </row>
    <row r="726317" spans="68:68" customFormat="1">
      <c r="BP726317" s="90"/>
    </row>
    <row r="726318" spans="68:68" customFormat="1">
      <c r="BP726318" s="90"/>
    </row>
    <row r="726319" spans="68:68" customFormat="1">
      <c r="BP726319" s="90"/>
    </row>
    <row r="726320" spans="68:68" customFormat="1">
      <c r="BP726320" s="90"/>
    </row>
    <row r="726321" spans="68:68" customFormat="1">
      <c r="BP726321" s="90"/>
    </row>
    <row r="726322" spans="68:68" customFormat="1">
      <c r="BP726322" s="90"/>
    </row>
    <row r="726323" spans="68:68" customFormat="1">
      <c r="BP726323" s="90"/>
    </row>
    <row r="726324" spans="68:68" customFormat="1">
      <c r="BP726324" s="90"/>
    </row>
    <row r="726325" spans="68:68" customFormat="1">
      <c r="BP726325" s="90"/>
    </row>
    <row r="726326" spans="68:68" customFormat="1">
      <c r="BP726326" s="90"/>
    </row>
    <row r="726327" spans="68:68" customFormat="1">
      <c r="BP726327" s="90"/>
    </row>
    <row r="726328" spans="68:68" customFormat="1">
      <c r="BP726328" s="90"/>
    </row>
    <row r="726329" spans="68:68" customFormat="1">
      <c r="BP726329" s="90"/>
    </row>
    <row r="726330" spans="68:68" customFormat="1">
      <c r="BP726330" s="90"/>
    </row>
    <row r="726331" spans="68:68" customFormat="1">
      <c r="BP726331" s="90"/>
    </row>
    <row r="726332" spans="68:68" customFormat="1">
      <c r="BP726332" s="90"/>
    </row>
    <row r="726333" spans="68:68" customFormat="1">
      <c r="BP726333" s="90"/>
    </row>
    <row r="726334" spans="68:68" customFormat="1">
      <c r="BP726334" s="90"/>
    </row>
    <row r="726335" spans="68:68" customFormat="1">
      <c r="BP726335" s="90"/>
    </row>
    <row r="726336" spans="68:68" customFormat="1">
      <c r="BP726336" s="90"/>
    </row>
    <row r="726337" spans="68:68" customFormat="1">
      <c r="BP726337" s="90"/>
    </row>
    <row r="726338" spans="68:68" customFormat="1">
      <c r="BP726338" s="90"/>
    </row>
    <row r="726339" spans="68:68" customFormat="1">
      <c r="BP726339" s="90"/>
    </row>
    <row r="726340" spans="68:68" customFormat="1">
      <c r="BP726340" s="90"/>
    </row>
    <row r="726341" spans="68:68" customFormat="1">
      <c r="BP726341" s="90"/>
    </row>
    <row r="726342" spans="68:68" customFormat="1">
      <c r="BP726342" s="90"/>
    </row>
    <row r="726343" spans="68:68" customFormat="1">
      <c r="BP726343" s="90"/>
    </row>
    <row r="726344" spans="68:68" customFormat="1">
      <c r="BP726344" s="90"/>
    </row>
    <row r="726345" spans="68:68" customFormat="1">
      <c r="BP726345" s="90"/>
    </row>
    <row r="726346" spans="68:68" customFormat="1">
      <c r="BP726346" s="90"/>
    </row>
    <row r="726347" spans="68:68" customFormat="1">
      <c r="BP726347" s="90"/>
    </row>
    <row r="726348" spans="68:68" customFormat="1">
      <c r="BP726348" s="90"/>
    </row>
    <row r="726349" spans="68:68" customFormat="1">
      <c r="BP726349" s="90"/>
    </row>
    <row r="726350" spans="68:68" customFormat="1">
      <c r="BP726350" s="90"/>
    </row>
    <row r="726351" spans="68:68" customFormat="1">
      <c r="BP726351" s="90"/>
    </row>
    <row r="726352" spans="68:68" customFormat="1">
      <c r="BP726352" s="90"/>
    </row>
    <row r="726353" spans="68:68" customFormat="1">
      <c r="BP726353" s="90"/>
    </row>
    <row r="726354" spans="68:68" customFormat="1">
      <c r="BP726354" s="90"/>
    </row>
    <row r="726355" spans="68:68" customFormat="1">
      <c r="BP726355" s="90"/>
    </row>
    <row r="726356" spans="68:68" customFormat="1">
      <c r="BP726356" s="90"/>
    </row>
    <row r="726357" spans="68:68" customFormat="1">
      <c r="BP726357" s="90"/>
    </row>
    <row r="726358" spans="68:68" customFormat="1">
      <c r="BP726358" s="90"/>
    </row>
    <row r="726359" spans="68:68" customFormat="1">
      <c r="BP726359" s="90"/>
    </row>
    <row r="726360" spans="68:68" customFormat="1">
      <c r="BP726360" s="90"/>
    </row>
    <row r="726361" spans="68:68" customFormat="1">
      <c r="BP726361" s="90"/>
    </row>
    <row r="726362" spans="68:68" customFormat="1">
      <c r="BP726362" s="90"/>
    </row>
    <row r="726363" spans="68:68" customFormat="1">
      <c r="BP726363" s="90"/>
    </row>
    <row r="726364" spans="68:68" customFormat="1">
      <c r="BP726364" s="90"/>
    </row>
    <row r="726365" spans="68:68" customFormat="1">
      <c r="BP726365" s="90"/>
    </row>
    <row r="726366" spans="68:68" customFormat="1">
      <c r="BP726366" s="90"/>
    </row>
    <row r="726367" spans="68:68" customFormat="1">
      <c r="BP726367" s="90"/>
    </row>
    <row r="726368" spans="68:68" customFormat="1">
      <c r="BP726368" s="90"/>
    </row>
    <row r="726369" spans="68:68" customFormat="1">
      <c r="BP726369" s="90"/>
    </row>
    <row r="726370" spans="68:68" customFormat="1">
      <c r="BP726370" s="90"/>
    </row>
    <row r="726371" spans="68:68" customFormat="1">
      <c r="BP726371" s="90"/>
    </row>
    <row r="726372" spans="68:68" customFormat="1">
      <c r="BP726372" s="90"/>
    </row>
    <row r="726373" spans="68:68" customFormat="1">
      <c r="BP726373" s="90"/>
    </row>
    <row r="726374" spans="68:68" customFormat="1">
      <c r="BP726374" s="90"/>
    </row>
    <row r="726375" spans="68:68" customFormat="1">
      <c r="BP726375" s="90"/>
    </row>
    <row r="726376" spans="68:68" customFormat="1">
      <c r="BP726376" s="90"/>
    </row>
    <row r="726377" spans="68:68" customFormat="1">
      <c r="BP726377" s="90"/>
    </row>
    <row r="726378" spans="68:68" customFormat="1">
      <c r="BP726378" s="90"/>
    </row>
    <row r="726379" spans="68:68" customFormat="1">
      <c r="BP726379" s="90"/>
    </row>
    <row r="726380" spans="68:68" customFormat="1">
      <c r="BP726380" s="90"/>
    </row>
    <row r="726381" spans="68:68" customFormat="1">
      <c r="BP726381" s="90"/>
    </row>
    <row r="726382" spans="68:68" customFormat="1">
      <c r="BP726382" s="90"/>
    </row>
    <row r="726383" spans="68:68" customFormat="1">
      <c r="BP726383" s="90"/>
    </row>
    <row r="726384" spans="68:68" customFormat="1">
      <c r="BP726384" s="90"/>
    </row>
    <row r="726385" spans="68:68" customFormat="1">
      <c r="BP726385" s="90"/>
    </row>
    <row r="726386" spans="68:68" customFormat="1">
      <c r="BP726386" s="90"/>
    </row>
    <row r="726387" spans="68:68" customFormat="1">
      <c r="BP726387" s="90"/>
    </row>
    <row r="726388" spans="68:68" customFormat="1">
      <c r="BP726388" s="90"/>
    </row>
    <row r="726389" spans="68:68" customFormat="1">
      <c r="BP726389" s="90"/>
    </row>
    <row r="726390" spans="68:68" customFormat="1">
      <c r="BP726390" s="90"/>
    </row>
    <row r="726391" spans="68:68" customFormat="1">
      <c r="BP726391" s="90"/>
    </row>
    <row r="726392" spans="68:68" customFormat="1">
      <c r="BP726392" s="90"/>
    </row>
    <row r="726393" spans="68:68" customFormat="1">
      <c r="BP726393" s="90"/>
    </row>
    <row r="726394" spans="68:68" customFormat="1">
      <c r="BP726394" s="90"/>
    </row>
    <row r="726395" spans="68:68" customFormat="1">
      <c r="BP726395" s="90"/>
    </row>
    <row r="726396" spans="68:68" customFormat="1">
      <c r="BP726396" s="90"/>
    </row>
    <row r="726397" spans="68:68" customFormat="1">
      <c r="BP726397" s="90"/>
    </row>
    <row r="726398" spans="68:68" customFormat="1">
      <c r="BP726398" s="90"/>
    </row>
    <row r="726399" spans="68:68" customFormat="1">
      <c r="BP726399" s="90"/>
    </row>
    <row r="726400" spans="68:68" customFormat="1">
      <c r="BP726400" s="90"/>
    </row>
    <row r="726401" spans="68:68" customFormat="1">
      <c r="BP726401" s="90"/>
    </row>
    <row r="726402" spans="68:68" customFormat="1">
      <c r="BP726402" s="90"/>
    </row>
    <row r="726403" spans="68:68" customFormat="1">
      <c r="BP726403" s="90"/>
    </row>
    <row r="726404" spans="68:68" customFormat="1">
      <c r="BP726404" s="90"/>
    </row>
    <row r="726405" spans="68:68" customFormat="1">
      <c r="BP726405" s="90"/>
    </row>
    <row r="726406" spans="68:68" customFormat="1">
      <c r="BP726406" s="90"/>
    </row>
    <row r="726407" spans="68:68" customFormat="1">
      <c r="BP726407" s="90"/>
    </row>
    <row r="726408" spans="68:68" customFormat="1">
      <c r="BP726408" s="90"/>
    </row>
    <row r="726409" spans="68:68" customFormat="1">
      <c r="BP726409" s="90"/>
    </row>
    <row r="726410" spans="68:68" customFormat="1">
      <c r="BP726410" s="90"/>
    </row>
    <row r="726411" spans="68:68" customFormat="1">
      <c r="BP726411" s="90"/>
    </row>
    <row r="726412" spans="68:68" customFormat="1">
      <c r="BP726412" s="90"/>
    </row>
    <row r="726413" spans="68:68" customFormat="1">
      <c r="BP726413" s="90"/>
    </row>
    <row r="726414" spans="68:68" customFormat="1">
      <c r="BP726414" s="90"/>
    </row>
    <row r="726415" spans="68:68" customFormat="1">
      <c r="BP726415" s="90"/>
    </row>
    <row r="726416" spans="68:68" customFormat="1">
      <c r="BP726416" s="90"/>
    </row>
    <row r="726417" spans="68:68" customFormat="1">
      <c r="BP726417" s="90"/>
    </row>
    <row r="726418" spans="68:68" customFormat="1">
      <c r="BP726418" s="90"/>
    </row>
    <row r="726419" spans="68:68" customFormat="1">
      <c r="BP726419" s="90"/>
    </row>
    <row r="726420" spans="68:68" customFormat="1">
      <c r="BP726420" s="90"/>
    </row>
    <row r="726421" spans="68:68" customFormat="1">
      <c r="BP726421" s="90"/>
    </row>
    <row r="726422" spans="68:68" customFormat="1">
      <c r="BP726422" s="90"/>
    </row>
    <row r="726423" spans="68:68" customFormat="1">
      <c r="BP726423" s="90"/>
    </row>
    <row r="726424" spans="68:68" customFormat="1">
      <c r="BP726424" s="90"/>
    </row>
    <row r="726425" spans="68:68" customFormat="1">
      <c r="BP726425" s="90"/>
    </row>
    <row r="726426" spans="68:68" customFormat="1">
      <c r="BP726426" s="90"/>
    </row>
    <row r="726427" spans="68:68" customFormat="1">
      <c r="BP726427" s="90"/>
    </row>
    <row r="726428" spans="68:68" customFormat="1">
      <c r="BP726428" s="90"/>
    </row>
    <row r="726429" spans="68:68" customFormat="1">
      <c r="BP726429" s="90"/>
    </row>
    <row r="726430" spans="68:68" customFormat="1">
      <c r="BP726430" s="90"/>
    </row>
    <row r="726431" spans="68:68" customFormat="1">
      <c r="BP726431" s="90"/>
    </row>
    <row r="726432" spans="68:68" customFormat="1">
      <c r="BP726432" s="90"/>
    </row>
    <row r="726433" spans="68:68" customFormat="1">
      <c r="BP726433" s="90"/>
    </row>
    <row r="726434" spans="68:68" customFormat="1">
      <c r="BP726434" s="90"/>
    </row>
    <row r="726435" spans="68:68" customFormat="1">
      <c r="BP726435" s="90"/>
    </row>
    <row r="726436" spans="68:68" customFormat="1">
      <c r="BP726436" s="90"/>
    </row>
    <row r="726437" spans="68:68" customFormat="1">
      <c r="BP726437" s="90"/>
    </row>
    <row r="726438" spans="68:68" customFormat="1">
      <c r="BP726438" s="90"/>
    </row>
    <row r="726439" spans="68:68" customFormat="1">
      <c r="BP726439" s="90"/>
    </row>
    <row r="726440" spans="68:68" customFormat="1">
      <c r="BP726440" s="90"/>
    </row>
    <row r="726441" spans="68:68" customFormat="1">
      <c r="BP726441" s="90"/>
    </row>
    <row r="726442" spans="68:68" customFormat="1">
      <c r="BP726442" s="90"/>
    </row>
    <row r="726443" spans="68:68" customFormat="1">
      <c r="BP726443" s="90"/>
    </row>
    <row r="726444" spans="68:68" customFormat="1">
      <c r="BP726444" s="90"/>
    </row>
    <row r="726445" spans="68:68" customFormat="1">
      <c r="BP726445" s="90"/>
    </row>
    <row r="726446" spans="68:68" customFormat="1">
      <c r="BP726446" s="90"/>
    </row>
    <row r="726447" spans="68:68" customFormat="1">
      <c r="BP726447" s="90"/>
    </row>
    <row r="726448" spans="68:68" customFormat="1">
      <c r="BP726448" s="90"/>
    </row>
    <row r="726449" spans="68:68" customFormat="1">
      <c r="BP726449" s="90"/>
    </row>
    <row r="726450" spans="68:68" customFormat="1">
      <c r="BP726450" s="90"/>
    </row>
    <row r="726451" spans="68:68" customFormat="1">
      <c r="BP726451" s="90"/>
    </row>
    <row r="726452" spans="68:68" customFormat="1">
      <c r="BP726452" s="90"/>
    </row>
    <row r="726453" spans="68:68" customFormat="1">
      <c r="BP726453" s="90"/>
    </row>
    <row r="726454" spans="68:68" customFormat="1">
      <c r="BP726454" s="90"/>
    </row>
    <row r="726455" spans="68:68" customFormat="1">
      <c r="BP726455" s="90"/>
    </row>
    <row r="726456" spans="68:68" customFormat="1">
      <c r="BP726456" s="90"/>
    </row>
    <row r="726457" spans="68:68" customFormat="1">
      <c r="BP726457" s="90"/>
    </row>
    <row r="726458" spans="68:68" customFormat="1">
      <c r="BP726458" s="90"/>
    </row>
    <row r="726459" spans="68:68" customFormat="1">
      <c r="BP726459" s="90"/>
    </row>
    <row r="726460" spans="68:68" customFormat="1">
      <c r="BP726460" s="90"/>
    </row>
    <row r="726461" spans="68:68" customFormat="1">
      <c r="BP726461" s="90"/>
    </row>
    <row r="726462" spans="68:68" customFormat="1">
      <c r="BP726462" s="90"/>
    </row>
    <row r="726463" spans="68:68" customFormat="1">
      <c r="BP726463" s="90"/>
    </row>
    <row r="726464" spans="68:68" customFormat="1">
      <c r="BP726464" s="90"/>
    </row>
    <row r="726465" spans="68:68" customFormat="1">
      <c r="BP726465" s="90"/>
    </row>
    <row r="726466" spans="68:68" customFormat="1">
      <c r="BP726466" s="90"/>
    </row>
    <row r="726467" spans="68:68" customFormat="1">
      <c r="BP726467" s="90"/>
    </row>
    <row r="726468" spans="68:68" customFormat="1">
      <c r="BP726468" s="90"/>
    </row>
    <row r="726469" spans="68:68" customFormat="1">
      <c r="BP726469" s="90"/>
    </row>
    <row r="726470" spans="68:68" customFormat="1">
      <c r="BP726470" s="90"/>
    </row>
    <row r="726471" spans="68:68" customFormat="1">
      <c r="BP726471" s="90"/>
    </row>
    <row r="726472" spans="68:68" customFormat="1">
      <c r="BP726472" s="90"/>
    </row>
    <row r="726473" spans="68:68" customFormat="1">
      <c r="BP726473" s="90"/>
    </row>
    <row r="726474" spans="68:68" customFormat="1">
      <c r="BP726474" s="90"/>
    </row>
    <row r="726475" spans="68:68" customFormat="1">
      <c r="BP726475" s="90"/>
    </row>
    <row r="726476" spans="68:68" customFormat="1">
      <c r="BP726476" s="90"/>
    </row>
    <row r="726477" spans="68:68" customFormat="1">
      <c r="BP726477" s="90"/>
    </row>
    <row r="726478" spans="68:68" customFormat="1">
      <c r="BP726478" s="90"/>
    </row>
    <row r="726479" spans="68:68" customFormat="1">
      <c r="BP726479" s="90"/>
    </row>
    <row r="726480" spans="68:68" customFormat="1">
      <c r="BP726480" s="90"/>
    </row>
    <row r="726481" spans="68:68" customFormat="1">
      <c r="BP726481" s="90"/>
    </row>
    <row r="726482" spans="68:68" customFormat="1">
      <c r="BP726482" s="90"/>
    </row>
    <row r="726483" spans="68:68" customFormat="1">
      <c r="BP726483" s="90"/>
    </row>
    <row r="726484" spans="68:68" customFormat="1">
      <c r="BP726484" s="90"/>
    </row>
    <row r="726485" spans="68:68" customFormat="1">
      <c r="BP726485" s="90"/>
    </row>
    <row r="726486" spans="68:68" customFormat="1">
      <c r="BP726486" s="90"/>
    </row>
    <row r="726487" spans="68:68" customFormat="1">
      <c r="BP726487" s="90"/>
    </row>
    <row r="726488" spans="68:68" customFormat="1">
      <c r="BP726488" s="90"/>
    </row>
    <row r="726489" spans="68:68" customFormat="1">
      <c r="BP726489" s="90"/>
    </row>
    <row r="726490" spans="68:68" customFormat="1">
      <c r="BP726490" s="90"/>
    </row>
    <row r="726491" spans="68:68" customFormat="1">
      <c r="BP726491" s="90"/>
    </row>
    <row r="726492" spans="68:68" customFormat="1">
      <c r="BP726492" s="90"/>
    </row>
    <row r="726493" spans="68:68" customFormat="1">
      <c r="BP726493" s="90"/>
    </row>
    <row r="726494" spans="68:68" customFormat="1">
      <c r="BP726494" s="90"/>
    </row>
    <row r="726495" spans="68:68" customFormat="1">
      <c r="BP726495" s="90"/>
    </row>
    <row r="726496" spans="68:68" customFormat="1">
      <c r="BP726496" s="90"/>
    </row>
    <row r="726497" spans="68:68" customFormat="1">
      <c r="BP726497" s="90"/>
    </row>
    <row r="726498" spans="68:68" customFormat="1">
      <c r="BP726498" s="90"/>
    </row>
    <row r="726499" spans="68:68" customFormat="1">
      <c r="BP726499" s="90"/>
    </row>
    <row r="726500" spans="68:68" customFormat="1">
      <c r="BP726500" s="90"/>
    </row>
    <row r="726501" spans="68:68" customFormat="1">
      <c r="BP726501" s="90"/>
    </row>
    <row r="726502" spans="68:68" customFormat="1">
      <c r="BP726502" s="90"/>
    </row>
    <row r="726503" spans="68:68" customFormat="1">
      <c r="BP726503" s="90"/>
    </row>
    <row r="726504" spans="68:68" customFormat="1">
      <c r="BP726504" s="90"/>
    </row>
    <row r="726505" spans="68:68" customFormat="1">
      <c r="BP726505" s="90"/>
    </row>
    <row r="726506" spans="68:68" customFormat="1">
      <c r="BP726506" s="90"/>
    </row>
    <row r="726507" spans="68:68" customFormat="1">
      <c r="BP726507" s="90"/>
    </row>
    <row r="726508" spans="68:68" customFormat="1">
      <c r="BP726508" s="90"/>
    </row>
    <row r="726509" spans="68:68" customFormat="1">
      <c r="BP726509" s="90"/>
    </row>
    <row r="726510" spans="68:68" customFormat="1">
      <c r="BP726510" s="90"/>
    </row>
    <row r="726511" spans="68:68" customFormat="1">
      <c r="BP726511" s="90"/>
    </row>
    <row r="726512" spans="68:68" customFormat="1">
      <c r="BP726512" s="90"/>
    </row>
    <row r="726513" spans="68:68" customFormat="1">
      <c r="BP726513" s="90"/>
    </row>
    <row r="726514" spans="68:68" customFormat="1">
      <c r="BP726514" s="90"/>
    </row>
    <row r="726515" spans="68:68" customFormat="1">
      <c r="BP726515" s="90"/>
    </row>
    <row r="726516" spans="68:68" customFormat="1">
      <c r="BP726516" s="90"/>
    </row>
    <row r="726517" spans="68:68" customFormat="1">
      <c r="BP726517" s="90"/>
    </row>
    <row r="726518" spans="68:68" customFormat="1">
      <c r="BP726518" s="90"/>
    </row>
    <row r="726519" spans="68:68" customFormat="1">
      <c r="BP726519" s="90"/>
    </row>
    <row r="726520" spans="68:68" customFormat="1">
      <c r="BP726520" s="90"/>
    </row>
    <row r="726521" spans="68:68" customFormat="1">
      <c r="BP726521" s="90"/>
    </row>
    <row r="726522" spans="68:68" customFormat="1">
      <c r="BP726522" s="90"/>
    </row>
    <row r="726523" spans="68:68" customFormat="1">
      <c r="BP726523" s="90"/>
    </row>
    <row r="726524" spans="68:68" customFormat="1">
      <c r="BP726524" s="90"/>
    </row>
    <row r="726525" spans="68:68" customFormat="1">
      <c r="BP726525" s="90"/>
    </row>
    <row r="726526" spans="68:68" customFormat="1">
      <c r="BP726526" s="90"/>
    </row>
    <row r="726527" spans="68:68" customFormat="1">
      <c r="BP726527" s="90"/>
    </row>
    <row r="726528" spans="68:68" customFormat="1">
      <c r="BP726528" s="90"/>
    </row>
    <row r="726529" spans="68:68" customFormat="1">
      <c r="BP726529" s="90"/>
    </row>
    <row r="726530" spans="68:68" customFormat="1">
      <c r="BP726530" s="90"/>
    </row>
    <row r="726531" spans="68:68" customFormat="1">
      <c r="BP726531" s="90"/>
    </row>
    <row r="726532" spans="68:68" customFormat="1">
      <c r="BP726532" s="90"/>
    </row>
    <row r="726533" spans="68:68" customFormat="1">
      <c r="BP726533" s="90"/>
    </row>
    <row r="726534" spans="68:68" customFormat="1">
      <c r="BP726534" s="90"/>
    </row>
    <row r="726535" spans="68:68" customFormat="1">
      <c r="BP726535" s="90"/>
    </row>
    <row r="726536" spans="68:68" customFormat="1">
      <c r="BP726536" s="90"/>
    </row>
    <row r="726537" spans="68:68" customFormat="1">
      <c r="BP726537" s="90"/>
    </row>
    <row r="726538" spans="68:68" customFormat="1">
      <c r="BP726538" s="90"/>
    </row>
    <row r="726539" spans="68:68" customFormat="1">
      <c r="BP726539" s="90"/>
    </row>
    <row r="726540" spans="68:68" customFormat="1">
      <c r="BP726540" s="90"/>
    </row>
    <row r="726541" spans="68:68" customFormat="1">
      <c r="BP726541" s="90"/>
    </row>
    <row r="726542" spans="68:68" customFormat="1">
      <c r="BP726542" s="90"/>
    </row>
    <row r="726543" spans="68:68" customFormat="1">
      <c r="BP726543" s="90"/>
    </row>
    <row r="726544" spans="68:68" customFormat="1">
      <c r="BP726544" s="90"/>
    </row>
    <row r="726545" spans="68:68" customFormat="1">
      <c r="BP726545" s="90"/>
    </row>
    <row r="726546" spans="68:68" customFormat="1">
      <c r="BP726546" s="90"/>
    </row>
    <row r="726547" spans="68:68" customFormat="1">
      <c r="BP726547" s="90"/>
    </row>
    <row r="726548" spans="68:68" customFormat="1">
      <c r="BP726548" s="90"/>
    </row>
    <row r="726549" spans="68:68" customFormat="1">
      <c r="BP726549" s="90"/>
    </row>
    <row r="726550" spans="68:68" customFormat="1">
      <c r="BP726550" s="90"/>
    </row>
    <row r="726551" spans="68:68" customFormat="1">
      <c r="BP726551" s="90"/>
    </row>
    <row r="726552" spans="68:68" customFormat="1">
      <c r="BP726552" s="90"/>
    </row>
    <row r="726553" spans="68:68" customFormat="1">
      <c r="BP726553" s="90"/>
    </row>
    <row r="726554" spans="68:68" customFormat="1">
      <c r="BP726554" s="90"/>
    </row>
    <row r="726555" spans="68:68" customFormat="1">
      <c r="BP726555" s="90"/>
    </row>
    <row r="726556" spans="68:68" customFormat="1">
      <c r="BP726556" s="90"/>
    </row>
    <row r="726557" spans="68:68" customFormat="1">
      <c r="BP726557" s="90"/>
    </row>
    <row r="726558" spans="68:68" customFormat="1">
      <c r="BP726558" s="90"/>
    </row>
    <row r="726559" spans="68:68" customFormat="1">
      <c r="BP726559" s="90"/>
    </row>
    <row r="726560" spans="68:68" customFormat="1">
      <c r="BP726560" s="90"/>
    </row>
    <row r="726561" spans="68:68" customFormat="1">
      <c r="BP726561" s="90"/>
    </row>
    <row r="726562" spans="68:68" customFormat="1">
      <c r="BP726562" s="90"/>
    </row>
    <row r="726563" spans="68:68" customFormat="1">
      <c r="BP726563" s="90"/>
    </row>
    <row r="726564" spans="68:68" customFormat="1">
      <c r="BP726564" s="90"/>
    </row>
    <row r="726565" spans="68:68" customFormat="1">
      <c r="BP726565" s="90"/>
    </row>
    <row r="726566" spans="68:68" customFormat="1">
      <c r="BP726566" s="90"/>
    </row>
    <row r="726567" spans="68:68" customFormat="1">
      <c r="BP726567" s="90"/>
    </row>
    <row r="726568" spans="68:68" customFormat="1">
      <c r="BP726568" s="90"/>
    </row>
    <row r="726569" spans="68:68" customFormat="1">
      <c r="BP726569" s="90"/>
    </row>
    <row r="726570" spans="68:68" customFormat="1">
      <c r="BP726570" s="90"/>
    </row>
    <row r="726571" spans="68:68" customFormat="1">
      <c r="BP726571" s="90"/>
    </row>
    <row r="726572" spans="68:68" customFormat="1">
      <c r="BP726572" s="90"/>
    </row>
    <row r="726573" spans="68:68" customFormat="1">
      <c r="BP726573" s="90"/>
    </row>
    <row r="726574" spans="68:68" customFormat="1">
      <c r="BP726574" s="90"/>
    </row>
    <row r="726575" spans="68:68" customFormat="1">
      <c r="BP726575" s="90"/>
    </row>
    <row r="726576" spans="68:68" customFormat="1">
      <c r="BP726576" s="90"/>
    </row>
    <row r="726577" spans="68:68" customFormat="1">
      <c r="BP726577" s="90"/>
    </row>
    <row r="726578" spans="68:68" customFormat="1">
      <c r="BP726578" s="90"/>
    </row>
    <row r="726579" spans="68:68" customFormat="1">
      <c r="BP726579" s="90"/>
    </row>
    <row r="726580" spans="68:68" customFormat="1">
      <c r="BP726580" s="90"/>
    </row>
    <row r="726581" spans="68:68" customFormat="1">
      <c r="BP726581" s="90"/>
    </row>
    <row r="726582" spans="68:68" customFormat="1">
      <c r="BP726582" s="90"/>
    </row>
    <row r="726583" spans="68:68" customFormat="1">
      <c r="BP726583" s="90"/>
    </row>
    <row r="726584" spans="68:68" customFormat="1">
      <c r="BP726584" s="90"/>
    </row>
    <row r="726585" spans="68:68" customFormat="1">
      <c r="BP726585" s="90"/>
    </row>
    <row r="726586" spans="68:68" customFormat="1">
      <c r="BP726586" s="90"/>
    </row>
    <row r="726587" spans="68:68" customFormat="1">
      <c r="BP726587" s="90"/>
    </row>
    <row r="726588" spans="68:68" customFormat="1">
      <c r="BP726588" s="90"/>
    </row>
    <row r="726589" spans="68:68" customFormat="1">
      <c r="BP726589" s="90"/>
    </row>
    <row r="726590" spans="68:68" customFormat="1">
      <c r="BP726590" s="90"/>
    </row>
    <row r="726591" spans="68:68" customFormat="1">
      <c r="BP726591" s="90"/>
    </row>
    <row r="726592" spans="68:68" customFormat="1">
      <c r="BP726592" s="90"/>
    </row>
    <row r="726593" spans="68:68" customFormat="1">
      <c r="BP726593" s="90"/>
    </row>
    <row r="726594" spans="68:68" customFormat="1">
      <c r="BP726594" s="90"/>
    </row>
    <row r="726595" spans="68:68" customFormat="1">
      <c r="BP726595" s="90"/>
    </row>
    <row r="726596" spans="68:68" customFormat="1">
      <c r="BP726596" s="90"/>
    </row>
    <row r="726597" spans="68:68" customFormat="1">
      <c r="BP726597" s="90"/>
    </row>
    <row r="726598" spans="68:68" customFormat="1">
      <c r="BP726598" s="90"/>
    </row>
    <row r="726599" spans="68:68" customFormat="1">
      <c r="BP726599" s="90"/>
    </row>
    <row r="726600" spans="68:68" customFormat="1">
      <c r="BP726600" s="90"/>
    </row>
    <row r="726601" spans="68:68" customFormat="1">
      <c r="BP726601" s="90"/>
    </row>
    <row r="726602" spans="68:68" customFormat="1">
      <c r="BP726602" s="90"/>
    </row>
    <row r="726603" spans="68:68" customFormat="1">
      <c r="BP726603" s="90"/>
    </row>
    <row r="726604" spans="68:68" customFormat="1">
      <c r="BP726604" s="90"/>
    </row>
    <row r="726605" spans="68:68" customFormat="1">
      <c r="BP726605" s="90"/>
    </row>
    <row r="726606" spans="68:68" customFormat="1">
      <c r="BP726606" s="90"/>
    </row>
    <row r="726607" spans="68:68" customFormat="1">
      <c r="BP726607" s="90"/>
    </row>
    <row r="726608" spans="68:68" customFormat="1">
      <c r="BP726608" s="90"/>
    </row>
    <row r="726609" spans="68:68" customFormat="1">
      <c r="BP726609" s="90"/>
    </row>
    <row r="726610" spans="68:68" customFormat="1">
      <c r="BP726610" s="90"/>
    </row>
    <row r="726611" spans="68:68" customFormat="1">
      <c r="BP726611" s="90"/>
    </row>
    <row r="726612" spans="68:68" customFormat="1">
      <c r="BP726612" s="90"/>
    </row>
    <row r="726613" spans="68:68" customFormat="1">
      <c r="BP726613" s="90"/>
    </row>
    <row r="726614" spans="68:68" customFormat="1">
      <c r="BP726614" s="90"/>
    </row>
    <row r="726615" spans="68:68" customFormat="1">
      <c r="BP726615" s="90"/>
    </row>
    <row r="726616" spans="68:68" customFormat="1">
      <c r="BP726616" s="90"/>
    </row>
    <row r="726617" spans="68:68" customFormat="1">
      <c r="BP726617" s="90"/>
    </row>
    <row r="726618" spans="68:68" customFormat="1">
      <c r="BP726618" s="90"/>
    </row>
    <row r="726619" spans="68:68" customFormat="1">
      <c r="BP726619" s="90"/>
    </row>
    <row r="726620" spans="68:68" customFormat="1">
      <c r="BP726620" s="90"/>
    </row>
    <row r="726621" spans="68:68" customFormat="1">
      <c r="BP726621" s="90"/>
    </row>
    <row r="726622" spans="68:68" customFormat="1">
      <c r="BP726622" s="90"/>
    </row>
    <row r="726623" spans="68:68" customFormat="1">
      <c r="BP726623" s="90"/>
    </row>
    <row r="726624" spans="68:68" customFormat="1">
      <c r="BP726624" s="90"/>
    </row>
    <row r="726625" spans="68:68" customFormat="1">
      <c r="BP726625" s="90"/>
    </row>
    <row r="726626" spans="68:68" customFormat="1">
      <c r="BP726626" s="90"/>
    </row>
    <row r="726627" spans="68:68" customFormat="1">
      <c r="BP726627" s="90"/>
    </row>
    <row r="726628" spans="68:68" customFormat="1">
      <c r="BP726628" s="90"/>
    </row>
    <row r="726629" spans="68:68" customFormat="1">
      <c r="BP726629" s="90"/>
    </row>
    <row r="726630" spans="68:68" customFormat="1">
      <c r="BP726630" s="90"/>
    </row>
    <row r="726631" spans="68:68" customFormat="1">
      <c r="BP726631" s="90"/>
    </row>
    <row r="726632" spans="68:68" customFormat="1">
      <c r="BP726632" s="90"/>
    </row>
    <row r="726633" spans="68:68" customFormat="1">
      <c r="BP726633" s="90"/>
    </row>
    <row r="726634" spans="68:68" customFormat="1">
      <c r="BP726634" s="90"/>
    </row>
    <row r="726635" spans="68:68" customFormat="1">
      <c r="BP726635" s="90"/>
    </row>
    <row r="726636" spans="68:68" customFormat="1">
      <c r="BP726636" s="90"/>
    </row>
    <row r="726637" spans="68:68" customFormat="1">
      <c r="BP726637" s="90"/>
    </row>
    <row r="726638" spans="68:68" customFormat="1">
      <c r="BP726638" s="90"/>
    </row>
    <row r="726639" spans="68:68" customFormat="1">
      <c r="BP726639" s="90"/>
    </row>
    <row r="726640" spans="68:68" customFormat="1">
      <c r="BP726640" s="90"/>
    </row>
    <row r="726641" spans="68:68" customFormat="1">
      <c r="BP726641" s="90"/>
    </row>
    <row r="726642" spans="68:68" customFormat="1">
      <c r="BP726642" s="90"/>
    </row>
    <row r="726643" spans="68:68" customFormat="1">
      <c r="BP726643" s="90"/>
    </row>
    <row r="726644" spans="68:68" customFormat="1">
      <c r="BP726644" s="90"/>
    </row>
    <row r="726645" spans="68:68" customFormat="1">
      <c r="BP726645" s="90"/>
    </row>
    <row r="726646" spans="68:68" customFormat="1">
      <c r="BP726646" s="90"/>
    </row>
    <row r="726647" spans="68:68" customFormat="1">
      <c r="BP726647" s="90"/>
    </row>
    <row r="726648" spans="68:68" customFormat="1">
      <c r="BP726648" s="90"/>
    </row>
    <row r="726649" spans="68:68" customFormat="1">
      <c r="BP726649" s="90"/>
    </row>
    <row r="726650" spans="68:68" customFormat="1">
      <c r="BP726650" s="90"/>
    </row>
    <row r="726651" spans="68:68" customFormat="1">
      <c r="BP726651" s="90"/>
    </row>
    <row r="726652" spans="68:68" customFormat="1">
      <c r="BP726652" s="90"/>
    </row>
    <row r="726653" spans="68:68" customFormat="1">
      <c r="BP726653" s="90"/>
    </row>
    <row r="726654" spans="68:68" customFormat="1">
      <c r="BP726654" s="90"/>
    </row>
    <row r="726655" spans="68:68" customFormat="1">
      <c r="BP726655" s="90"/>
    </row>
    <row r="726656" spans="68:68" customFormat="1">
      <c r="BP726656" s="90"/>
    </row>
    <row r="726657" spans="68:68" customFormat="1">
      <c r="BP726657" s="90"/>
    </row>
    <row r="726658" spans="68:68" customFormat="1">
      <c r="BP726658" s="90"/>
    </row>
    <row r="726659" spans="68:68" customFormat="1">
      <c r="BP726659" s="90"/>
    </row>
    <row r="726660" spans="68:68" customFormat="1">
      <c r="BP726660" s="90"/>
    </row>
    <row r="726661" spans="68:68" customFormat="1">
      <c r="BP726661" s="90"/>
    </row>
    <row r="726662" spans="68:68" customFormat="1">
      <c r="BP726662" s="90"/>
    </row>
    <row r="726663" spans="68:68" customFormat="1">
      <c r="BP726663" s="90"/>
    </row>
    <row r="726664" spans="68:68" customFormat="1">
      <c r="BP726664" s="90"/>
    </row>
    <row r="726665" spans="68:68" customFormat="1">
      <c r="BP726665" s="90"/>
    </row>
    <row r="726666" spans="68:68" customFormat="1">
      <c r="BP726666" s="90"/>
    </row>
    <row r="726667" spans="68:68" customFormat="1">
      <c r="BP726667" s="90"/>
    </row>
    <row r="726668" spans="68:68" customFormat="1">
      <c r="BP726668" s="90"/>
    </row>
    <row r="726669" spans="68:68" customFormat="1">
      <c r="BP726669" s="90"/>
    </row>
    <row r="726670" spans="68:68" customFormat="1">
      <c r="BP726670" s="90"/>
    </row>
    <row r="726671" spans="68:68" customFormat="1">
      <c r="BP726671" s="90"/>
    </row>
    <row r="726672" spans="68:68" customFormat="1">
      <c r="BP726672" s="90"/>
    </row>
    <row r="726673" spans="68:68" customFormat="1">
      <c r="BP726673" s="90"/>
    </row>
    <row r="726674" spans="68:68" customFormat="1">
      <c r="BP726674" s="90"/>
    </row>
    <row r="726675" spans="68:68" customFormat="1">
      <c r="BP726675" s="90"/>
    </row>
    <row r="726676" spans="68:68" customFormat="1">
      <c r="BP726676" s="90"/>
    </row>
    <row r="726677" spans="68:68" customFormat="1">
      <c r="BP726677" s="90"/>
    </row>
    <row r="726678" spans="68:68" customFormat="1">
      <c r="BP726678" s="90"/>
    </row>
    <row r="726679" spans="68:68" customFormat="1">
      <c r="BP726679" s="90"/>
    </row>
    <row r="726680" spans="68:68" customFormat="1">
      <c r="BP726680" s="90"/>
    </row>
    <row r="726681" spans="68:68" customFormat="1">
      <c r="BP726681" s="90"/>
    </row>
    <row r="726682" spans="68:68" customFormat="1">
      <c r="BP726682" s="90"/>
    </row>
    <row r="726683" spans="68:68" customFormat="1">
      <c r="BP726683" s="90"/>
    </row>
    <row r="726684" spans="68:68" customFormat="1">
      <c r="BP726684" s="90"/>
    </row>
    <row r="726685" spans="68:68" customFormat="1">
      <c r="BP726685" s="90"/>
    </row>
    <row r="726686" spans="68:68" customFormat="1">
      <c r="BP726686" s="90"/>
    </row>
    <row r="726687" spans="68:68" customFormat="1">
      <c r="BP726687" s="90"/>
    </row>
    <row r="726688" spans="68:68" customFormat="1">
      <c r="BP726688" s="90"/>
    </row>
    <row r="726689" spans="68:68" customFormat="1">
      <c r="BP726689" s="90"/>
    </row>
    <row r="726690" spans="68:68" customFormat="1">
      <c r="BP726690" s="90"/>
    </row>
    <row r="726691" spans="68:68" customFormat="1">
      <c r="BP726691" s="90"/>
    </row>
    <row r="726692" spans="68:68" customFormat="1">
      <c r="BP726692" s="90"/>
    </row>
    <row r="726693" spans="68:68" customFormat="1">
      <c r="BP726693" s="90"/>
    </row>
    <row r="726694" spans="68:68" customFormat="1">
      <c r="BP726694" s="90"/>
    </row>
    <row r="726695" spans="68:68" customFormat="1">
      <c r="BP726695" s="90"/>
    </row>
    <row r="726696" spans="68:68" customFormat="1">
      <c r="BP726696" s="90"/>
    </row>
    <row r="726697" spans="68:68" customFormat="1">
      <c r="BP726697" s="90"/>
    </row>
    <row r="726698" spans="68:68" customFormat="1">
      <c r="BP726698" s="90"/>
    </row>
    <row r="726699" spans="68:68" customFormat="1">
      <c r="BP726699" s="90"/>
    </row>
    <row r="726700" spans="68:68" customFormat="1">
      <c r="BP726700" s="90"/>
    </row>
    <row r="726701" spans="68:68" customFormat="1">
      <c r="BP726701" s="90"/>
    </row>
    <row r="726702" spans="68:68" customFormat="1">
      <c r="BP726702" s="90"/>
    </row>
    <row r="726703" spans="68:68" customFormat="1">
      <c r="BP726703" s="90"/>
    </row>
    <row r="726704" spans="68:68" customFormat="1">
      <c r="BP726704" s="90"/>
    </row>
    <row r="726705" spans="68:68" customFormat="1">
      <c r="BP726705" s="90"/>
    </row>
    <row r="726706" spans="68:68" customFormat="1">
      <c r="BP726706" s="90"/>
    </row>
    <row r="726707" spans="68:68" customFormat="1">
      <c r="BP726707" s="90"/>
    </row>
    <row r="726708" spans="68:68" customFormat="1">
      <c r="BP726708" s="90"/>
    </row>
    <row r="726709" spans="68:68" customFormat="1">
      <c r="BP726709" s="90"/>
    </row>
    <row r="726710" spans="68:68" customFormat="1">
      <c r="BP726710" s="90"/>
    </row>
    <row r="726711" spans="68:68" customFormat="1">
      <c r="BP726711" s="90"/>
    </row>
    <row r="726712" spans="68:68" customFormat="1">
      <c r="BP726712" s="90"/>
    </row>
    <row r="726713" spans="68:68" customFormat="1">
      <c r="BP726713" s="90"/>
    </row>
    <row r="726714" spans="68:68" customFormat="1">
      <c r="BP726714" s="90"/>
    </row>
    <row r="726715" spans="68:68" customFormat="1">
      <c r="BP726715" s="90"/>
    </row>
    <row r="726716" spans="68:68" customFormat="1">
      <c r="BP726716" s="90"/>
    </row>
    <row r="726717" spans="68:68" customFormat="1">
      <c r="BP726717" s="90"/>
    </row>
    <row r="726718" spans="68:68" customFormat="1">
      <c r="BP726718" s="90"/>
    </row>
    <row r="726719" spans="68:68" customFormat="1">
      <c r="BP726719" s="90"/>
    </row>
    <row r="726720" spans="68:68" customFormat="1">
      <c r="BP726720" s="90"/>
    </row>
    <row r="726721" spans="68:68" customFormat="1">
      <c r="BP726721" s="90"/>
    </row>
    <row r="726722" spans="68:68" customFormat="1">
      <c r="BP726722" s="90"/>
    </row>
    <row r="726723" spans="68:68" customFormat="1">
      <c r="BP726723" s="90"/>
    </row>
    <row r="726724" spans="68:68" customFormat="1">
      <c r="BP726724" s="90"/>
    </row>
    <row r="726725" spans="68:68" customFormat="1">
      <c r="BP726725" s="90"/>
    </row>
    <row r="726726" spans="68:68" customFormat="1">
      <c r="BP726726" s="90"/>
    </row>
    <row r="726727" spans="68:68" customFormat="1">
      <c r="BP726727" s="90"/>
    </row>
    <row r="726728" spans="68:68" customFormat="1">
      <c r="BP726728" s="90"/>
    </row>
    <row r="726729" spans="68:68" customFormat="1">
      <c r="BP726729" s="90"/>
    </row>
    <row r="726730" spans="68:68" customFormat="1">
      <c r="BP726730" s="90"/>
    </row>
    <row r="726731" spans="68:68" customFormat="1">
      <c r="BP726731" s="90"/>
    </row>
    <row r="726732" spans="68:68" customFormat="1">
      <c r="BP726732" s="90"/>
    </row>
    <row r="726733" spans="68:68" customFormat="1">
      <c r="BP726733" s="90"/>
    </row>
    <row r="726734" spans="68:68" customFormat="1">
      <c r="BP726734" s="90"/>
    </row>
    <row r="726735" spans="68:68" customFormat="1">
      <c r="BP726735" s="90"/>
    </row>
    <row r="726736" spans="68:68" customFormat="1">
      <c r="BP726736" s="90"/>
    </row>
    <row r="726737" spans="68:68" customFormat="1">
      <c r="BP726737" s="90"/>
    </row>
    <row r="726738" spans="68:68" customFormat="1">
      <c r="BP726738" s="90"/>
    </row>
    <row r="726739" spans="68:68" customFormat="1">
      <c r="BP726739" s="90"/>
    </row>
    <row r="726740" spans="68:68" customFormat="1">
      <c r="BP726740" s="90"/>
    </row>
    <row r="726741" spans="68:68" customFormat="1">
      <c r="BP726741" s="90"/>
    </row>
    <row r="726742" spans="68:68" customFormat="1">
      <c r="BP726742" s="90"/>
    </row>
    <row r="726743" spans="68:68" customFormat="1">
      <c r="BP726743" s="90"/>
    </row>
    <row r="726744" spans="68:68" customFormat="1">
      <c r="BP726744" s="90"/>
    </row>
    <row r="726745" spans="68:68" customFormat="1">
      <c r="BP726745" s="90"/>
    </row>
    <row r="726746" spans="68:68" customFormat="1">
      <c r="BP726746" s="90"/>
    </row>
    <row r="726747" spans="68:68" customFormat="1">
      <c r="BP726747" s="90"/>
    </row>
    <row r="726748" spans="68:68" customFormat="1">
      <c r="BP726748" s="90"/>
    </row>
    <row r="726749" spans="68:68" customFormat="1">
      <c r="BP726749" s="90"/>
    </row>
    <row r="726750" spans="68:68" customFormat="1">
      <c r="BP726750" s="90"/>
    </row>
    <row r="726751" spans="68:68" customFormat="1">
      <c r="BP726751" s="90"/>
    </row>
    <row r="726752" spans="68:68" customFormat="1">
      <c r="BP726752" s="90"/>
    </row>
    <row r="726753" spans="68:68" customFormat="1">
      <c r="BP726753" s="90"/>
    </row>
    <row r="726754" spans="68:68" customFormat="1">
      <c r="BP726754" s="90"/>
    </row>
    <row r="726755" spans="68:68" customFormat="1">
      <c r="BP726755" s="90"/>
    </row>
    <row r="726756" spans="68:68" customFormat="1">
      <c r="BP726756" s="90"/>
    </row>
    <row r="726757" spans="68:68" customFormat="1">
      <c r="BP726757" s="90"/>
    </row>
    <row r="726758" spans="68:68" customFormat="1">
      <c r="BP726758" s="90"/>
    </row>
    <row r="726759" spans="68:68" customFormat="1">
      <c r="BP726759" s="90"/>
    </row>
    <row r="726760" spans="68:68" customFormat="1">
      <c r="BP726760" s="90"/>
    </row>
    <row r="726761" spans="68:68" customFormat="1">
      <c r="BP726761" s="90"/>
    </row>
    <row r="726762" spans="68:68" customFormat="1">
      <c r="BP726762" s="90"/>
    </row>
    <row r="726763" spans="68:68" customFormat="1">
      <c r="BP726763" s="90"/>
    </row>
    <row r="726764" spans="68:68" customFormat="1">
      <c r="BP726764" s="90"/>
    </row>
    <row r="726765" spans="68:68" customFormat="1">
      <c r="BP726765" s="90"/>
    </row>
    <row r="726766" spans="68:68" customFormat="1">
      <c r="BP726766" s="90"/>
    </row>
    <row r="726767" spans="68:68" customFormat="1">
      <c r="BP726767" s="90"/>
    </row>
    <row r="726768" spans="68:68" customFormat="1">
      <c r="BP726768" s="90"/>
    </row>
    <row r="726769" spans="68:68" customFormat="1">
      <c r="BP726769" s="90"/>
    </row>
    <row r="726770" spans="68:68" customFormat="1">
      <c r="BP726770" s="90"/>
    </row>
    <row r="726771" spans="68:68" customFormat="1">
      <c r="BP726771" s="90"/>
    </row>
    <row r="726772" spans="68:68" customFormat="1">
      <c r="BP726772" s="90"/>
    </row>
    <row r="726773" spans="68:68" customFormat="1">
      <c r="BP726773" s="90"/>
    </row>
    <row r="726774" spans="68:68" customFormat="1">
      <c r="BP726774" s="90"/>
    </row>
    <row r="726775" spans="68:68" customFormat="1">
      <c r="BP726775" s="90"/>
    </row>
    <row r="726776" spans="68:68" customFormat="1">
      <c r="BP726776" s="90"/>
    </row>
    <row r="726777" spans="68:68" customFormat="1">
      <c r="BP726777" s="90"/>
    </row>
    <row r="726778" spans="68:68" customFormat="1">
      <c r="BP726778" s="90"/>
    </row>
    <row r="726779" spans="68:68" customFormat="1">
      <c r="BP726779" s="90"/>
    </row>
    <row r="726780" spans="68:68" customFormat="1">
      <c r="BP726780" s="90"/>
    </row>
    <row r="726781" spans="68:68" customFormat="1">
      <c r="BP726781" s="90"/>
    </row>
    <row r="726782" spans="68:68" customFormat="1">
      <c r="BP726782" s="90"/>
    </row>
    <row r="726783" spans="68:68" customFormat="1">
      <c r="BP726783" s="90"/>
    </row>
    <row r="726784" spans="68:68" customFormat="1">
      <c r="BP726784" s="90"/>
    </row>
    <row r="726785" spans="68:68" customFormat="1">
      <c r="BP726785" s="90"/>
    </row>
    <row r="726786" spans="68:68" customFormat="1">
      <c r="BP726786" s="90"/>
    </row>
    <row r="726787" spans="68:68" customFormat="1">
      <c r="BP726787" s="90"/>
    </row>
    <row r="726788" spans="68:68" customFormat="1">
      <c r="BP726788" s="90"/>
    </row>
    <row r="726789" spans="68:68" customFormat="1">
      <c r="BP726789" s="90"/>
    </row>
    <row r="726790" spans="68:68" customFormat="1">
      <c r="BP726790" s="90"/>
    </row>
    <row r="726791" spans="68:68" customFormat="1">
      <c r="BP726791" s="90"/>
    </row>
    <row r="726792" spans="68:68" customFormat="1">
      <c r="BP726792" s="90"/>
    </row>
    <row r="726793" spans="68:68" customFormat="1">
      <c r="BP726793" s="90"/>
    </row>
    <row r="726794" spans="68:68" customFormat="1">
      <c r="BP726794" s="90"/>
    </row>
    <row r="726795" spans="68:68" customFormat="1">
      <c r="BP726795" s="90"/>
    </row>
    <row r="726796" spans="68:68" customFormat="1">
      <c r="BP726796" s="90"/>
    </row>
    <row r="726797" spans="68:68" customFormat="1">
      <c r="BP726797" s="90"/>
    </row>
    <row r="726798" spans="68:68" customFormat="1">
      <c r="BP726798" s="90"/>
    </row>
    <row r="726799" spans="68:68" customFormat="1">
      <c r="BP726799" s="90"/>
    </row>
    <row r="726800" spans="68:68" customFormat="1">
      <c r="BP726800" s="90"/>
    </row>
    <row r="726801" spans="68:68" customFormat="1">
      <c r="BP726801" s="90"/>
    </row>
    <row r="726802" spans="68:68" customFormat="1">
      <c r="BP726802" s="90"/>
    </row>
    <row r="726803" spans="68:68" customFormat="1">
      <c r="BP726803" s="90"/>
    </row>
    <row r="726804" spans="68:68" customFormat="1">
      <c r="BP726804" s="90"/>
    </row>
    <row r="726805" spans="68:68" customFormat="1">
      <c r="BP726805" s="90"/>
    </row>
    <row r="726806" spans="68:68" customFormat="1">
      <c r="BP726806" s="90"/>
    </row>
    <row r="726807" spans="68:68" customFormat="1">
      <c r="BP726807" s="90"/>
    </row>
    <row r="726808" spans="68:68" customFormat="1">
      <c r="BP726808" s="90"/>
    </row>
    <row r="726809" spans="68:68" customFormat="1">
      <c r="BP726809" s="90"/>
    </row>
    <row r="726810" spans="68:68" customFormat="1">
      <c r="BP726810" s="90"/>
    </row>
    <row r="726811" spans="68:68" customFormat="1">
      <c r="BP726811" s="90"/>
    </row>
    <row r="726812" spans="68:68" customFormat="1">
      <c r="BP726812" s="90"/>
    </row>
    <row r="726813" spans="68:68" customFormat="1">
      <c r="BP726813" s="90"/>
    </row>
    <row r="726814" spans="68:68" customFormat="1">
      <c r="BP726814" s="90"/>
    </row>
    <row r="726815" spans="68:68" customFormat="1">
      <c r="BP726815" s="90"/>
    </row>
    <row r="726816" spans="68:68" customFormat="1">
      <c r="BP726816" s="90"/>
    </row>
    <row r="726817" spans="68:68" customFormat="1">
      <c r="BP726817" s="90"/>
    </row>
    <row r="726818" spans="68:68" customFormat="1">
      <c r="BP726818" s="90"/>
    </row>
    <row r="726819" spans="68:68" customFormat="1">
      <c r="BP726819" s="90"/>
    </row>
    <row r="726820" spans="68:68" customFormat="1">
      <c r="BP726820" s="90"/>
    </row>
    <row r="726821" spans="68:68" customFormat="1">
      <c r="BP726821" s="90"/>
    </row>
    <row r="726822" spans="68:68" customFormat="1">
      <c r="BP726822" s="90"/>
    </row>
    <row r="726823" spans="68:68" customFormat="1">
      <c r="BP726823" s="90"/>
    </row>
    <row r="726824" spans="68:68" customFormat="1">
      <c r="BP726824" s="90"/>
    </row>
    <row r="726825" spans="68:68" customFormat="1">
      <c r="BP726825" s="90"/>
    </row>
    <row r="726826" spans="68:68" customFormat="1">
      <c r="BP726826" s="90"/>
    </row>
    <row r="726827" spans="68:68" customFormat="1">
      <c r="BP726827" s="90"/>
    </row>
    <row r="726828" spans="68:68" customFormat="1">
      <c r="BP726828" s="90"/>
    </row>
    <row r="726829" spans="68:68" customFormat="1">
      <c r="BP726829" s="90"/>
    </row>
    <row r="726830" spans="68:68" customFormat="1">
      <c r="BP726830" s="90"/>
    </row>
    <row r="726831" spans="68:68" customFormat="1">
      <c r="BP726831" s="90"/>
    </row>
    <row r="726832" spans="68:68" customFormat="1">
      <c r="BP726832" s="90"/>
    </row>
    <row r="726833" spans="68:68" customFormat="1">
      <c r="BP726833" s="90"/>
    </row>
    <row r="726834" spans="68:68" customFormat="1">
      <c r="BP726834" s="90"/>
    </row>
    <row r="726835" spans="68:68" customFormat="1">
      <c r="BP726835" s="90"/>
    </row>
    <row r="726836" spans="68:68" customFormat="1">
      <c r="BP726836" s="90"/>
    </row>
    <row r="726837" spans="68:68" customFormat="1">
      <c r="BP726837" s="90"/>
    </row>
    <row r="726838" spans="68:68" customFormat="1">
      <c r="BP726838" s="90"/>
    </row>
    <row r="726839" spans="68:68" customFormat="1">
      <c r="BP726839" s="90"/>
    </row>
    <row r="726840" spans="68:68" customFormat="1">
      <c r="BP726840" s="90"/>
    </row>
    <row r="726841" spans="68:68" customFormat="1">
      <c r="BP726841" s="90"/>
    </row>
    <row r="726842" spans="68:68" customFormat="1">
      <c r="BP726842" s="90"/>
    </row>
    <row r="726843" spans="68:68" customFormat="1">
      <c r="BP726843" s="90"/>
    </row>
    <row r="726844" spans="68:68" customFormat="1">
      <c r="BP726844" s="90"/>
    </row>
    <row r="726845" spans="68:68" customFormat="1">
      <c r="BP726845" s="90"/>
    </row>
    <row r="726846" spans="68:68" customFormat="1">
      <c r="BP726846" s="90"/>
    </row>
    <row r="726847" spans="68:68" customFormat="1">
      <c r="BP726847" s="90"/>
    </row>
    <row r="726848" spans="68:68" customFormat="1">
      <c r="BP726848" s="90"/>
    </row>
    <row r="726849" spans="68:68" customFormat="1">
      <c r="BP726849" s="90"/>
    </row>
    <row r="726850" spans="68:68" customFormat="1">
      <c r="BP726850" s="90"/>
    </row>
    <row r="726851" spans="68:68" customFormat="1">
      <c r="BP726851" s="90"/>
    </row>
    <row r="726852" spans="68:68" customFormat="1">
      <c r="BP726852" s="90"/>
    </row>
    <row r="726853" spans="68:68" customFormat="1">
      <c r="BP726853" s="90"/>
    </row>
    <row r="726854" spans="68:68" customFormat="1">
      <c r="BP726854" s="90"/>
    </row>
    <row r="726855" spans="68:68" customFormat="1">
      <c r="BP726855" s="90"/>
    </row>
    <row r="726856" spans="68:68" customFormat="1">
      <c r="BP726856" s="90"/>
    </row>
    <row r="726857" spans="68:68" customFormat="1">
      <c r="BP726857" s="90"/>
    </row>
    <row r="726858" spans="68:68" customFormat="1">
      <c r="BP726858" s="90"/>
    </row>
    <row r="726859" spans="68:68" customFormat="1">
      <c r="BP726859" s="90"/>
    </row>
    <row r="726860" spans="68:68" customFormat="1">
      <c r="BP726860" s="90"/>
    </row>
    <row r="726861" spans="68:68" customFormat="1">
      <c r="BP726861" s="90"/>
    </row>
    <row r="726862" spans="68:68" customFormat="1">
      <c r="BP726862" s="90"/>
    </row>
    <row r="726863" spans="68:68" customFormat="1">
      <c r="BP726863" s="90"/>
    </row>
    <row r="726864" spans="68:68" customFormat="1">
      <c r="BP726864" s="90"/>
    </row>
    <row r="726865" spans="68:68" customFormat="1">
      <c r="BP726865" s="90"/>
    </row>
    <row r="726866" spans="68:68" customFormat="1">
      <c r="BP726866" s="90"/>
    </row>
    <row r="726867" spans="68:68" customFormat="1">
      <c r="BP726867" s="90"/>
    </row>
    <row r="726868" spans="68:68" customFormat="1">
      <c r="BP726868" s="90"/>
    </row>
    <row r="726869" spans="68:68" customFormat="1">
      <c r="BP726869" s="90"/>
    </row>
    <row r="726870" spans="68:68" customFormat="1">
      <c r="BP726870" s="90"/>
    </row>
    <row r="726871" spans="68:68" customFormat="1">
      <c r="BP726871" s="90"/>
    </row>
    <row r="726872" spans="68:68" customFormat="1">
      <c r="BP726872" s="90"/>
    </row>
    <row r="726873" spans="68:68" customFormat="1">
      <c r="BP726873" s="90"/>
    </row>
    <row r="726874" spans="68:68" customFormat="1">
      <c r="BP726874" s="90"/>
    </row>
    <row r="726875" spans="68:68" customFormat="1">
      <c r="BP726875" s="90"/>
    </row>
    <row r="726876" spans="68:68" customFormat="1">
      <c r="BP726876" s="90"/>
    </row>
    <row r="726877" spans="68:68" customFormat="1">
      <c r="BP726877" s="90"/>
    </row>
    <row r="726878" spans="68:68" customFormat="1">
      <c r="BP726878" s="90"/>
    </row>
    <row r="726879" spans="68:68" customFormat="1">
      <c r="BP726879" s="90"/>
    </row>
    <row r="726880" spans="68:68" customFormat="1">
      <c r="BP726880" s="90"/>
    </row>
    <row r="726881" spans="68:68" customFormat="1">
      <c r="BP726881" s="90"/>
    </row>
    <row r="726882" spans="68:68" customFormat="1">
      <c r="BP726882" s="90"/>
    </row>
    <row r="726883" spans="68:68" customFormat="1">
      <c r="BP726883" s="90"/>
    </row>
    <row r="726884" spans="68:68" customFormat="1">
      <c r="BP726884" s="90"/>
    </row>
    <row r="726885" spans="68:68" customFormat="1">
      <c r="BP726885" s="90"/>
    </row>
    <row r="726886" spans="68:68" customFormat="1">
      <c r="BP726886" s="90"/>
    </row>
    <row r="726887" spans="68:68" customFormat="1">
      <c r="BP726887" s="90"/>
    </row>
    <row r="726888" spans="68:68" customFormat="1">
      <c r="BP726888" s="90"/>
    </row>
    <row r="726889" spans="68:68" customFormat="1">
      <c r="BP726889" s="90"/>
    </row>
    <row r="726890" spans="68:68" customFormat="1">
      <c r="BP726890" s="90"/>
    </row>
    <row r="726891" spans="68:68" customFormat="1">
      <c r="BP726891" s="90"/>
    </row>
    <row r="726892" spans="68:68" customFormat="1">
      <c r="BP726892" s="90"/>
    </row>
    <row r="726893" spans="68:68" customFormat="1">
      <c r="BP726893" s="90"/>
    </row>
    <row r="726894" spans="68:68" customFormat="1">
      <c r="BP726894" s="90"/>
    </row>
    <row r="726895" spans="68:68" customFormat="1">
      <c r="BP726895" s="90"/>
    </row>
    <row r="726896" spans="68:68" customFormat="1">
      <c r="BP726896" s="90"/>
    </row>
    <row r="726897" spans="68:68" customFormat="1">
      <c r="BP726897" s="90"/>
    </row>
    <row r="726898" spans="68:68" customFormat="1">
      <c r="BP726898" s="90"/>
    </row>
    <row r="726899" spans="68:68" customFormat="1">
      <c r="BP726899" s="90"/>
    </row>
    <row r="726900" spans="68:68" customFormat="1">
      <c r="BP726900" s="90"/>
    </row>
    <row r="726901" spans="68:68" customFormat="1">
      <c r="BP726901" s="90"/>
    </row>
    <row r="726902" spans="68:68" customFormat="1">
      <c r="BP726902" s="90"/>
    </row>
    <row r="726903" spans="68:68" customFormat="1">
      <c r="BP726903" s="90"/>
    </row>
    <row r="726904" spans="68:68" customFormat="1">
      <c r="BP726904" s="90"/>
    </row>
    <row r="726905" spans="68:68" customFormat="1">
      <c r="BP726905" s="90"/>
    </row>
    <row r="726906" spans="68:68" customFormat="1">
      <c r="BP726906" s="90"/>
    </row>
    <row r="726907" spans="68:68" customFormat="1">
      <c r="BP726907" s="90"/>
    </row>
    <row r="726908" spans="68:68" customFormat="1">
      <c r="BP726908" s="90"/>
    </row>
    <row r="726909" spans="68:68" customFormat="1">
      <c r="BP726909" s="90"/>
    </row>
    <row r="726910" spans="68:68" customFormat="1">
      <c r="BP726910" s="90"/>
    </row>
    <row r="726911" spans="68:68" customFormat="1">
      <c r="BP726911" s="90"/>
    </row>
    <row r="726912" spans="68:68" customFormat="1">
      <c r="BP726912" s="90"/>
    </row>
    <row r="726913" spans="68:68" customFormat="1">
      <c r="BP726913" s="90"/>
    </row>
    <row r="726914" spans="68:68" customFormat="1">
      <c r="BP726914" s="90"/>
    </row>
    <row r="726915" spans="68:68" customFormat="1">
      <c r="BP726915" s="90"/>
    </row>
    <row r="726916" spans="68:68" customFormat="1">
      <c r="BP726916" s="90"/>
    </row>
    <row r="726917" spans="68:68" customFormat="1">
      <c r="BP726917" s="90"/>
    </row>
    <row r="726918" spans="68:68" customFormat="1">
      <c r="BP726918" s="90"/>
    </row>
    <row r="726919" spans="68:68" customFormat="1">
      <c r="BP726919" s="90"/>
    </row>
    <row r="726920" spans="68:68" customFormat="1">
      <c r="BP726920" s="90"/>
    </row>
    <row r="726921" spans="68:68" customFormat="1">
      <c r="BP726921" s="90"/>
    </row>
    <row r="726922" spans="68:68" customFormat="1">
      <c r="BP726922" s="90"/>
    </row>
    <row r="726923" spans="68:68" customFormat="1">
      <c r="BP726923" s="90"/>
    </row>
    <row r="726924" spans="68:68" customFormat="1">
      <c r="BP726924" s="90"/>
    </row>
    <row r="726925" spans="68:68" customFormat="1">
      <c r="BP726925" s="90"/>
    </row>
    <row r="726926" spans="68:68" customFormat="1">
      <c r="BP726926" s="90"/>
    </row>
    <row r="726927" spans="68:68" customFormat="1">
      <c r="BP726927" s="90"/>
    </row>
    <row r="726928" spans="68:68" customFormat="1">
      <c r="BP726928" s="90"/>
    </row>
    <row r="726929" spans="68:68" customFormat="1">
      <c r="BP726929" s="90"/>
    </row>
    <row r="726930" spans="68:68" customFormat="1">
      <c r="BP726930" s="90"/>
    </row>
    <row r="726931" spans="68:68" customFormat="1">
      <c r="BP726931" s="90"/>
    </row>
    <row r="726932" spans="68:68" customFormat="1">
      <c r="BP726932" s="90"/>
    </row>
    <row r="726933" spans="68:68" customFormat="1">
      <c r="BP726933" s="90"/>
    </row>
    <row r="726934" spans="68:68" customFormat="1">
      <c r="BP726934" s="90"/>
    </row>
    <row r="726935" spans="68:68" customFormat="1">
      <c r="BP726935" s="90"/>
    </row>
    <row r="726936" spans="68:68" customFormat="1">
      <c r="BP726936" s="90"/>
    </row>
    <row r="726937" spans="68:68" customFormat="1">
      <c r="BP726937" s="90"/>
    </row>
    <row r="726938" spans="68:68" customFormat="1">
      <c r="BP726938" s="90"/>
    </row>
    <row r="726939" spans="68:68" customFormat="1">
      <c r="BP726939" s="90"/>
    </row>
    <row r="726940" spans="68:68" customFormat="1">
      <c r="BP726940" s="90"/>
    </row>
    <row r="726941" spans="68:68" customFormat="1">
      <c r="BP726941" s="90"/>
    </row>
    <row r="726942" spans="68:68" customFormat="1">
      <c r="BP726942" s="90"/>
    </row>
    <row r="726943" spans="68:68" customFormat="1">
      <c r="BP726943" s="90"/>
    </row>
    <row r="726944" spans="68:68" customFormat="1">
      <c r="BP726944" s="90"/>
    </row>
    <row r="726945" spans="68:68" customFormat="1">
      <c r="BP726945" s="90"/>
    </row>
    <row r="726946" spans="68:68" customFormat="1">
      <c r="BP726946" s="90"/>
    </row>
    <row r="726947" spans="68:68" customFormat="1">
      <c r="BP726947" s="90"/>
    </row>
    <row r="726948" spans="68:68" customFormat="1">
      <c r="BP726948" s="90"/>
    </row>
    <row r="726949" spans="68:68" customFormat="1">
      <c r="BP726949" s="90"/>
    </row>
    <row r="726950" spans="68:68" customFormat="1">
      <c r="BP726950" s="90"/>
    </row>
    <row r="726951" spans="68:68" customFormat="1">
      <c r="BP726951" s="90"/>
    </row>
    <row r="726952" spans="68:68" customFormat="1">
      <c r="BP726952" s="90"/>
    </row>
    <row r="726953" spans="68:68" customFormat="1">
      <c r="BP726953" s="90"/>
    </row>
    <row r="726954" spans="68:68" customFormat="1">
      <c r="BP726954" s="90"/>
    </row>
    <row r="726955" spans="68:68" customFormat="1">
      <c r="BP726955" s="90"/>
    </row>
    <row r="726956" spans="68:68" customFormat="1">
      <c r="BP726956" s="90"/>
    </row>
    <row r="726957" spans="68:68" customFormat="1">
      <c r="BP726957" s="90"/>
    </row>
    <row r="726958" spans="68:68" customFormat="1">
      <c r="BP726958" s="90"/>
    </row>
    <row r="726959" spans="68:68" customFormat="1">
      <c r="BP726959" s="90"/>
    </row>
    <row r="726960" spans="68:68" customFormat="1">
      <c r="BP726960" s="90"/>
    </row>
    <row r="726961" spans="68:68" customFormat="1">
      <c r="BP726961" s="90"/>
    </row>
    <row r="726962" spans="68:68" customFormat="1">
      <c r="BP726962" s="90"/>
    </row>
    <row r="726963" spans="68:68" customFormat="1">
      <c r="BP726963" s="90"/>
    </row>
    <row r="726964" spans="68:68" customFormat="1">
      <c r="BP726964" s="90"/>
    </row>
    <row r="726965" spans="68:68" customFormat="1">
      <c r="BP726965" s="90"/>
    </row>
    <row r="726966" spans="68:68" customFormat="1">
      <c r="BP726966" s="90"/>
    </row>
    <row r="726967" spans="68:68" customFormat="1">
      <c r="BP726967" s="90"/>
    </row>
    <row r="726968" spans="68:68" customFormat="1">
      <c r="BP726968" s="90"/>
    </row>
    <row r="726969" spans="68:68" customFormat="1">
      <c r="BP726969" s="90"/>
    </row>
    <row r="726970" spans="68:68" customFormat="1">
      <c r="BP726970" s="90"/>
    </row>
    <row r="726971" spans="68:68" customFormat="1">
      <c r="BP726971" s="90"/>
    </row>
    <row r="726972" spans="68:68" customFormat="1">
      <c r="BP726972" s="90"/>
    </row>
    <row r="726973" spans="68:68" customFormat="1">
      <c r="BP726973" s="90"/>
    </row>
    <row r="726974" spans="68:68" customFormat="1">
      <c r="BP726974" s="90"/>
    </row>
    <row r="726975" spans="68:68" customFormat="1">
      <c r="BP726975" s="90"/>
    </row>
    <row r="726976" spans="68:68" customFormat="1">
      <c r="BP726976" s="90"/>
    </row>
    <row r="726977" spans="68:68" customFormat="1">
      <c r="BP726977" s="90"/>
    </row>
    <row r="726978" spans="68:68" customFormat="1">
      <c r="BP726978" s="90"/>
    </row>
    <row r="726979" spans="68:68" customFormat="1">
      <c r="BP726979" s="90"/>
    </row>
    <row r="726980" spans="68:68" customFormat="1">
      <c r="BP726980" s="90"/>
    </row>
    <row r="726981" spans="68:68" customFormat="1">
      <c r="BP726981" s="90"/>
    </row>
    <row r="726982" spans="68:68" customFormat="1">
      <c r="BP726982" s="90"/>
    </row>
    <row r="726983" spans="68:68" customFormat="1">
      <c r="BP726983" s="90"/>
    </row>
    <row r="726984" spans="68:68" customFormat="1">
      <c r="BP726984" s="90"/>
    </row>
    <row r="726985" spans="68:68" customFormat="1">
      <c r="BP726985" s="90"/>
    </row>
    <row r="726986" spans="68:68" customFormat="1">
      <c r="BP726986" s="90"/>
    </row>
    <row r="726987" spans="68:68" customFormat="1">
      <c r="BP726987" s="90"/>
    </row>
    <row r="726988" spans="68:68" customFormat="1">
      <c r="BP726988" s="90"/>
    </row>
    <row r="726989" spans="68:68" customFormat="1">
      <c r="BP726989" s="90"/>
    </row>
    <row r="726990" spans="68:68" customFormat="1">
      <c r="BP726990" s="90"/>
    </row>
    <row r="726991" spans="68:68" customFormat="1">
      <c r="BP726991" s="90"/>
    </row>
    <row r="726992" spans="68:68" customFormat="1">
      <c r="BP726992" s="90"/>
    </row>
    <row r="726993" spans="68:68" customFormat="1">
      <c r="BP726993" s="90"/>
    </row>
    <row r="726994" spans="68:68" customFormat="1">
      <c r="BP726994" s="90"/>
    </row>
    <row r="726995" spans="68:68" customFormat="1">
      <c r="BP726995" s="90"/>
    </row>
    <row r="726996" spans="68:68" customFormat="1">
      <c r="BP726996" s="90"/>
    </row>
    <row r="726997" spans="68:68" customFormat="1">
      <c r="BP726997" s="90"/>
    </row>
    <row r="726998" spans="68:68" customFormat="1">
      <c r="BP726998" s="90"/>
    </row>
    <row r="726999" spans="68:68" customFormat="1">
      <c r="BP726999" s="90"/>
    </row>
    <row r="727000" spans="68:68" customFormat="1">
      <c r="BP727000" s="90"/>
    </row>
    <row r="727001" spans="68:68" customFormat="1">
      <c r="BP727001" s="90"/>
    </row>
    <row r="727002" spans="68:68" customFormat="1">
      <c r="BP727002" s="90"/>
    </row>
    <row r="727003" spans="68:68" customFormat="1">
      <c r="BP727003" s="90"/>
    </row>
    <row r="727004" spans="68:68" customFormat="1">
      <c r="BP727004" s="90"/>
    </row>
    <row r="727005" spans="68:68" customFormat="1">
      <c r="BP727005" s="90"/>
    </row>
    <row r="727006" spans="68:68" customFormat="1">
      <c r="BP727006" s="90"/>
    </row>
    <row r="727007" spans="68:68" customFormat="1">
      <c r="BP727007" s="90"/>
    </row>
    <row r="727008" spans="68:68" customFormat="1">
      <c r="BP727008" s="90"/>
    </row>
    <row r="727009" spans="68:68" customFormat="1">
      <c r="BP727009" s="90"/>
    </row>
    <row r="727010" spans="68:68" customFormat="1">
      <c r="BP727010" s="90"/>
    </row>
    <row r="727011" spans="68:68" customFormat="1">
      <c r="BP727011" s="90"/>
    </row>
    <row r="727012" spans="68:68" customFormat="1">
      <c r="BP727012" s="90"/>
    </row>
    <row r="727013" spans="68:68" customFormat="1">
      <c r="BP727013" s="90"/>
    </row>
    <row r="727014" spans="68:68" customFormat="1">
      <c r="BP727014" s="90"/>
    </row>
    <row r="727015" spans="68:68" customFormat="1">
      <c r="BP727015" s="90"/>
    </row>
    <row r="727016" spans="68:68" customFormat="1">
      <c r="BP727016" s="90"/>
    </row>
    <row r="727017" spans="68:68" customFormat="1">
      <c r="BP727017" s="90"/>
    </row>
    <row r="727018" spans="68:68" customFormat="1">
      <c r="BP727018" s="90"/>
    </row>
    <row r="727019" spans="68:68" customFormat="1">
      <c r="BP727019" s="90"/>
    </row>
    <row r="727020" spans="68:68" customFormat="1">
      <c r="BP727020" s="90"/>
    </row>
    <row r="727021" spans="68:68" customFormat="1">
      <c r="BP727021" s="90"/>
    </row>
    <row r="727022" spans="68:68" customFormat="1">
      <c r="BP727022" s="90"/>
    </row>
    <row r="727023" spans="68:68" customFormat="1">
      <c r="BP727023" s="90"/>
    </row>
    <row r="727024" spans="68:68" customFormat="1">
      <c r="BP727024" s="90"/>
    </row>
    <row r="727025" spans="68:68" customFormat="1">
      <c r="BP727025" s="90"/>
    </row>
    <row r="727026" spans="68:68" customFormat="1">
      <c r="BP727026" s="90"/>
    </row>
    <row r="727027" spans="68:68" customFormat="1">
      <c r="BP727027" s="90"/>
    </row>
    <row r="727028" spans="68:68" customFormat="1">
      <c r="BP727028" s="90"/>
    </row>
    <row r="727029" spans="68:68" customFormat="1">
      <c r="BP727029" s="90"/>
    </row>
    <row r="727030" spans="68:68" customFormat="1">
      <c r="BP727030" s="90"/>
    </row>
    <row r="727031" spans="68:68" customFormat="1">
      <c r="BP727031" s="90"/>
    </row>
    <row r="727032" spans="68:68" customFormat="1">
      <c r="BP727032" s="90"/>
    </row>
    <row r="727033" spans="68:68" customFormat="1">
      <c r="BP727033" s="90"/>
    </row>
    <row r="727034" spans="68:68" customFormat="1">
      <c r="BP727034" s="90"/>
    </row>
    <row r="727035" spans="68:68" customFormat="1">
      <c r="BP727035" s="90"/>
    </row>
    <row r="727036" spans="68:68" customFormat="1">
      <c r="BP727036" s="90"/>
    </row>
    <row r="727037" spans="68:68" customFormat="1">
      <c r="BP727037" s="90"/>
    </row>
    <row r="727038" spans="68:68" customFormat="1">
      <c r="BP727038" s="90"/>
    </row>
    <row r="727039" spans="68:68" customFormat="1">
      <c r="BP727039" s="90"/>
    </row>
    <row r="727040" spans="68:68" customFormat="1">
      <c r="BP727040" s="90"/>
    </row>
    <row r="727041" spans="68:68" customFormat="1">
      <c r="BP727041" s="90"/>
    </row>
    <row r="727042" spans="68:68" customFormat="1">
      <c r="BP727042" s="90"/>
    </row>
    <row r="727043" spans="68:68" customFormat="1">
      <c r="BP727043" s="90"/>
    </row>
    <row r="727044" spans="68:68" customFormat="1">
      <c r="BP727044" s="90"/>
    </row>
    <row r="727045" spans="68:68" customFormat="1">
      <c r="BP727045" s="90"/>
    </row>
    <row r="727046" spans="68:68" customFormat="1">
      <c r="BP727046" s="90"/>
    </row>
    <row r="727047" spans="68:68" customFormat="1">
      <c r="BP727047" s="90"/>
    </row>
    <row r="727048" spans="68:68" customFormat="1">
      <c r="BP727048" s="90"/>
    </row>
    <row r="727049" spans="68:68" customFormat="1">
      <c r="BP727049" s="90"/>
    </row>
    <row r="727050" spans="68:68" customFormat="1">
      <c r="BP727050" s="90"/>
    </row>
    <row r="727051" spans="68:68" customFormat="1">
      <c r="BP727051" s="90"/>
    </row>
    <row r="727052" spans="68:68" customFormat="1">
      <c r="BP727052" s="90"/>
    </row>
    <row r="727053" spans="68:68" customFormat="1">
      <c r="BP727053" s="90"/>
    </row>
    <row r="727054" spans="68:68" customFormat="1">
      <c r="BP727054" s="90"/>
    </row>
    <row r="727055" spans="68:68" customFormat="1">
      <c r="BP727055" s="90"/>
    </row>
    <row r="727056" spans="68:68" customFormat="1">
      <c r="BP727056" s="90"/>
    </row>
    <row r="727057" spans="68:68" customFormat="1">
      <c r="BP727057" s="90"/>
    </row>
    <row r="727058" spans="68:68" customFormat="1">
      <c r="BP727058" s="90"/>
    </row>
    <row r="727059" spans="68:68" customFormat="1">
      <c r="BP727059" s="90"/>
    </row>
    <row r="727060" spans="68:68" customFormat="1">
      <c r="BP727060" s="90"/>
    </row>
    <row r="727061" spans="68:68" customFormat="1">
      <c r="BP727061" s="90"/>
    </row>
    <row r="727062" spans="68:68" customFormat="1">
      <c r="BP727062" s="90"/>
    </row>
    <row r="727063" spans="68:68" customFormat="1">
      <c r="BP727063" s="90"/>
    </row>
    <row r="727064" spans="68:68" customFormat="1">
      <c r="BP727064" s="90"/>
    </row>
    <row r="727065" spans="68:68" customFormat="1">
      <c r="BP727065" s="90"/>
    </row>
    <row r="727066" spans="68:68" customFormat="1">
      <c r="BP727066" s="90"/>
    </row>
    <row r="727067" spans="68:68" customFormat="1">
      <c r="BP727067" s="90"/>
    </row>
    <row r="727068" spans="68:68" customFormat="1">
      <c r="BP727068" s="90"/>
    </row>
    <row r="727069" spans="68:68" customFormat="1">
      <c r="BP727069" s="90"/>
    </row>
    <row r="727070" spans="68:68" customFormat="1">
      <c r="BP727070" s="90"/>
    </row>
    <row r="727071" spans="68:68" customFormat="1">
      <c r="BP727071" s="90"/>
    </row>
    <row r="727072" spans="68:68" customFormat="1">
      <c r="BP727072" s="90"/>
    </row>
    <row r="727073" spans="68:68" customFormat="1">
      <c r="BP727073" s="90"/>
    </row>
    <row r="727074" spans="68:68" customFormat="1">
      <c r="BP727074" s="90"/>
    </row>
    <row r="727075" spans="68:68" customFormat="1">
      <c r="BP727075" s="90"/>
    </row>
    <row r="727076" spans="68:68" customFormat="1">
      <c r="BP727076" s="90"/>
    </row>
    <row r="727077" spans="68:68" customFormat="1">
      <c r="BP727077" s="90"/>
    </row>
    <row r="727078" spans="68:68" customFormat="1">
      <c r="BP727078" s="90"/>
    </row>
    <row r="727079" spans="68:68" customFormat="1">
      <c r="BP727079" s="90"/>
    </row>
    <row r="727080" spans="68:68" customFormat="1">
      <c r="BP727080" s="90"/>
    </row>
    <row r="727081" spans="68:68" customFormat="1">
      <c r="BP727081" s="90"/>
    </row>
    <row r="727082" spans="68:68" customFormat="1">
      <c r="BP727082" s="90"/>
    </row>
    <row r="727083" spans="68:68" customFormat="1">
      <c r="BP727083" s="90"/>
    </row>
    <row r="727084" spans="68:68" customFormat="1">
      <c r="BP727084" s="90"/>
    </row>
    <row r="727085" spans="68:68" customFormat="1">
      <c r="BP727085" s="90"/>
    </row>
    <row r="727086" spans="68:68" customFormat="1">
      <c r="BP727086" s="90"/>
    </row>
    <row r="727087" spans="68:68" customFormat="1">
      <c r="BP727087" s="90"/>
    </row>
    <row r="727088" spans="68:68" customFormat="1">
      <c r="BP727088" s="90"/>
    </row>
    <row r="727089" spans="68:68" customFormat="1">
      <c r="BP727089" s="90"/>
    </row>
    <row r="727090" spans="68:68" customFormat="1">
      <c r="BP727090" s="90"/>
    </row>
    <row r="727091" spans="68:68" customFormat="1">
      <c r="BP727091" s="90"/>
    </row>
    <row r="727092" spans="68:68" customFormat="1">
      <c r="BP727092" s="90"/>
    </row>
    <row r="727093" spans="68:68" customFormat="1">
      <c r="BP727093" s="90"/>
    </row>
    <row r="727094" spans="68:68" customFormat="1">
      <c r="BP727094" s="90"/>
    </row>
    <row r="727095" spans="68:68" customFormat="1">
      <c r="BP727095" s="90"/>
    </row>
    <row r="727096" spans="68:68" customFormat="1">
      <c r="BP727096" s="90"/>
    </row>
    <row r="727097" spans="68:68" customFormat="1">
      <c r="BP727097" s="90"/>
    </row>
    <row r="727098" spans="68:68" customFormat="1">
      <c r="BP727098" s="90"/>
    </row>
    <row r="727099" spans="68:68" customFormat="1">
      <c r="BP727099" s="90"/>
    </row>
    <row r="727100" spans="68:68" customFormat="1">
      <c r="BP727100" s="90"/>
    </row>
    <row r="727101" spans="68:68" customFormat="1">
      <c r="BP727101" s="90"/>
    </row>
    <row r="727102" spans="68:68" customFormat="1">
      <c r="BP727102" s="90"/>
    </row>
    <row r="727103" spans="68:68" customFormat="1">
      <c r="BP727103" s="90"/>
    </row>
    <row r="727104" spans="68:68" customFormat="1">
      <c r="BP727104" s="90"/>
    </row>
    <row r="727105" spans="68:68" customFormat="1">
      <c r="BP727105" s="90"/>
    </row>
    <row r="727106" spans="68:68" customFormat="1">
      <c r="BP727106" s="90"/>
    </row>
    <row r="727107" spans="68:68" customFormat="1">
      <c r="BP727107" s="90"/>
    </row>
    <row r="727108" spans="68:68" customFormat="1">
      <c r="BP727108" s="90"/>
    </row>
    <row r="727109" spans="68:68" customFormat="1">
      <c r="BP727109" s="90"/>
    </row>
    <row r="727110" spans="68:68" customFormat="1">
      <c r="BP727110" s="90"/>
    </row>
    <row r="727111" spans="68:68" customFormat="1">
      <c r="BP727111" s="90"/>
    </row>
    <row r="727112" spans="68:68" customFormat="1">
      <c r="BP727112" s="90"/>
    </row>
    <row r="727113" spans="68:68" customFormat="1">
      <c r="BP727113" s="90"/>
    </row>
    <row r="727114" spans="68:68" customFormat="1">
      <c r="BP727114" s="90"/>
    </row>
    <row r="727115" spans="68:68" customFormat="1">
      <c r="BP727115" s="90"/>
    </row>
    <row r="727116" spans="68:68" customFormat="1">
      <c r="BP727116" s="90"/>
    </row>
    <row r="727117" spans="68:68" customFormat="1">
      <c r="BP727117" s="90"/>
    </row>
    <row r="727118" spans="68:68" customFormat="1">
      <c r="BP727118" s="90"/>
    </row>
    <row r="727119" spans="68:68" customFormat="1">
      <c r="BP727119" s="90"/>
    </row>
    <row r="727120" spans="68:68" customFormat="1">
      <c r="BP727120" s="90"/>
    </row>
    <row r="727121" spans="68:68" customFormat="1">
      <c r="BP727121" s="90"/>
    </row>
    <row r="727122" spans="68:68" customFormat="1">
      <c r="BP727122" s="90"/>
    </row>
    <row r="727123" spans="68:68" customFormat="1">
      <c r="BP727123" s="90"/>
    </row>
    <row r="727124" spans="68:68" customFormat="1">
      <c r="BP727124" s="90"/>
    </row>
    <row r="727125" spans="68:68" customFormat="1">
      <c r="BP727125" s="90"/>
    </row>
    <row r="727126" spans="68:68" customFormat="1">
      <c r="BP727126" s="90"/>
    </row>
    <row r="727127" spans="68:68" customFormat="1">
      <c r="BP727127" s="90"/>
    </row>
    <row r="727128" spans="68:68" customFormat="1">
      <c r="BP727128" s="90"/>
    </row>
    <row r="727129" spans="68:68" customFormat="1">
      <c r="BP727129" s="90"/>
    </row>
    <row r="727130" spans="68:68" customFormat="1">
      <c r="BP727130" s="90"/>
    </row>
    <row r="727131" spans="68:68" customFormat="1">
      <c r="BP727131" s="90"/>
    </row>
    <row r="727132" spans="68:68" customFormat="1">
      <c r="BP727132" s="90"/>
    </row>
    <row r="727133" spans="68:68" customFormat="1">
      <c r="BP727133" s="90"/>
    </row>
    <row r="727134" spans="68:68" customFormat="1">
      <c r="BP727134" s="90"/>
    </row>
    <row r="727135" spans="68:68" customFormat="1">
      <c r="BP727135" s="90"/>
    </row>
    <row r="727136" spans="68:68" customFormat="1">
      <c r="BP727136" s="90"/>
    </row>
    <row r="727137" spans="68:68" customFormat="1">
      <c r="BP727137" s="90"/>
    </row>
    <row r="727138" spans="68:68" customFormat="1">
      <c r="BP727138" s="90"/>
    </row>
    <row r="727139" spans="68:68" customFormat="1">
      <c r="BP727139" s="90"/>
    </row>
    <row r="727140" spans="68:68" customFormat="1">
      <c r="BP727140" s="90"/>
    </row>
    <row r="727141" spans="68:68" customFormat="1">
      <c r="BP727141" s="90"/>
    </row>
    <row r="727142" spans="68:68" customFormat="1">
      <c r="BP727142" s="90"/>
    </row>
    <row r="727143" spans="68:68" customFormat="1">
      <c r="BP727143" s="90"/>
    </row>
    <row r="727144" spans="68:68" customFormat="1">
      <c r="BP727144" s="90"/>
    </row>
    <row r="727145" spans="68:68" customFormat="1">
      <c r="BP727145" s="90"/>
    </row>
    <row r="727146" spans="68:68" customFormat="1">
      <c r="BP727146" s="90"/>
    </row>
    <row r="727147" spans="68:68" customFormat="1">
      <c r="BP727147" s="90"/>
    </row>
    <row r="727148" spans="68:68" customFormat="1">
      <c r="BP727148" s="90"/>
    </row>
    <row r="727149" spans="68:68" customFormat="1">
      <c r="BP727149" s="90"/>
    </row>
    <row r="727150" spans="68:68" customFormat="1">
      <c r="BP727150" s="90"/>
    </row>
    <row r="727151" spans="68:68" customFormat="1">
      <c r="BP727151" s="90"/>
    </row>
    <row r="727152" spans="68:68" customFormat="1">
      <c r="BP727152" s="90"/>
    </row>
    <row r="727153" spans="68:68" customFormat="1">
      <c r="BP727153" s="90"/>
    </row>
    <row r="727154" spans="68:68" customFormat="1">
      <c r="BP727154" s="90"/>
    </row>
    <row r="727155" spans="68:68" customFormat="1">
      <c r="BP727155" s="90"/>
    </row>
    <row r="727156" spans="68:68" customFormat="1">
      <c r="BP727156" s="90"/>
    </row>
    <row r="727157" spans="68:68" customFormat="1">
      <c r="BP727157" s="90"/>
    </row>
    <row r="727158" spans="68:68" customFormat="1">
      <c r="BP727158" s="90"/>
    </row>
    <row r="727159" spans="68:68" customFormat="1">
      <c r="BP727159" s="90"/>
    </row>
    <row r="727160" spans="68:68" customFormat="1">
      <c r="BP727160" s="90"/>
    </row>
    <row r="727161" spans="68:68" customFormat="1">
      <c r="BP727161" s="90"/>
    </row>
    <row r="727162" spans="68:68" customFormat="1">
      <c r="BP727162" s="90"/>
    </row>
    <row r="727163" spans="68:68" customFormat="1">
      <c r="BP727163" s="90"/>
    </row>
    <row r="727164" spans="68:68" customFormat="1">
      <c r="BP727164" s="90"/>
    </row>
    <row r="727165" spans="68:68" customFormat="1">
      <c r="BP727165" s="90"/>
    </row>
    <row r="727166" spans="68:68" customFormat="1">
      <c r="BP727166" s="90"/>
    </row>
    <row r="727167" spans="68:68" customFormat="1">
      <c r="BP727167" s="90"/>
    </row>
    <row r="727168" spans="68:68" customFormat="1">
      <c r="BP727168" s="90"/>
    </row>
    <row r="727169" spans="68:68" customFormat="1">
      <c r="BP727169" s="90"/>
    </row>
    <row r="727170" spans="68:68" customFormat="1">
      <c r="BP727170" s="90"/>
    </row>
    <row r="727171" spans="68:68" customFormat="1">
      <c r="BP727171" s="90"/>
    </row>
    <row r="727172" spans="68:68" customFormat="1">
      <c r="BP727172" s="90"/>
    </row>
    <row r="727173" spans="68:68" customFormat="1">
      <c r="BP727173" s="90"/>
    </row>
    <row r="727174" spans="68:68" customFormat="1">
      <c r="BP727174" s="90"/>
    </row>
    <row r="727175" spans="68:68" customFormat="1">
      <c r="BP727175" s="90"/>
    </row>
    <row r="727176" spans="68:68" customFormat="1">
      <c r="BP727176" s="90"/>
    </row>
    <row r="727177" spans="68:68" customFormat="1">
      <c r="BP727177" s="90"/>
    </row>
    <row r="727178" spans="68:68" customFormat="1">
      <c r="BP727178" s="90"/>
    </row>
    <row r="727179" spans="68:68" customFormat="1">
      <c r="BP727179" s="90"/>
    </row>
    <row r="727180" spans="68:68" customFormat="1">
      <c r="BP727180" s="90"/>
    </row>
    <row r="727181" spans="68:68" customFormat="1">
      <c r="BP727181" s="90"/>
    </row>
    <row r="727182" spans="68:68" customFormat="1">
      <c r="BP727182" s="90"/>
    </row>
    <row r="727183" spans="68:68" customFormat="1">
      <c r="BP727183" s="90"/>
    </row>
    <row r="727184" spans="68:68" customFormat="1">
      <c r="BP727184" s="90"/>
    </row>
    <row r="727185" spans="68:68" customFormat="1">
      <c r="BP727185" s="90"/>
    </row>
    <row r="727186" spans="68:68" customFormat="1">
      <c r="BP727186" s="90"/>
    </row>
    <row r="727187" spans="68:68" customFormat="1">
      <c r="BP727187" s="90"/>
    </row>
    <row r="727188" spans="68:68" customFormat="1">
      <c r="BP727188" s="90"/>
    </row>
    <row r="727189" spans="68:68" customFormat="1">
      <c r="BP727189" s="90"/>
    </row>
    <row r="727190" spans="68:68" customFormat="1">
      <c r="BP727190" s="90"/>
    </row>
    <row r="727191" spans="68:68" customFormat="1">
      <c r="BP727191" s="90"/>
    </row>
    <row r="727192" spans="68:68" customFormat="1">
      <c r="BP727192" s="90"/>
    </row>
    <row r="727193" spans="68:68" customFormat="1">
      <c r="BP727193" s="90"/>
    </row>
    <row r="727194" spans="68:68" customFormat="1">
      <c r="BP727194" s="90"/>
    </row>
    <row r="727195" spans="68:68" customFormat="1">
      <c r="BP727195" s="90"/>
    </row>
    <row r="727196" spans="68:68" customFormat="1">
      <c r="BP727196" s="90"/>
    </row>
    <row r="727197" spans="68:68" customFormat="1">
      <c r="BP727197" s="90"/>
    </row>
    <row r="727198" spans="68:68" customFormat="1">
      <c r="BP727198" s="90"/>
    </row>
    <row r="727199" spans="68:68" customFormat="1">
      <c r="BP727199" s="90"/>
    </row>
    <row r="727200" spans="68:68" customFormat="1">
      <c r="BP727200" s="90"/>
    </row>
    <row r="727201" spans="68:68" customFormat="1">
      <c r="BP727201" s="90"/>
    </row>
    <row r="727202" spans="68:68" customFormat="1">
      <c r="BP727202" s="90"/>
    </row>
    <row r="727203" spans="68:68" customFormat="1">
      <c r="BP727203" s="90"/>
    </row>
    <row r="727204" spans="68:68" customFormat="1">
      <c r="BP727204" s="90"/>
    </row>
    <row r="727205" spans="68:68" customFormat="1">
      <c r="BP727205" s="90"/>
    </row>
    <row r="727206" spans="68:68" customFormat="1">
      <c r="BP727206" s="90"/>
    </row>
    <row r="727207" spans="68:68" customFormat="1">
      <c r="BP727207" s="90"/>
    </row>
    <row r="727208" spans="68:68" customFormat="1">
      <c r="BP727208" s="90"/>
    </row>
    <row r="727209" spans="68:68" customFormat="1">
      <c r="BP727209" s="90"/>
    </row>
    <row r="727210" spans="68:68" customFormat="1">
      <c r="BP727210" s="90"/>
    </row>
    <row r="727211" spans="68:68" customFormat="1">
      <c r="BP727211" s="90"/>
    </row>
    <row r="727212" spans="68:68" customFormat="1">
      <c r="BP727212" s="90"/>
    </row>
    <row r="727213" spans="68:68" customFormat="1">
      <c r="BP727213" s="90"/>
    </row>
    <row r="727214" spans="68:68" customFormat="1">
      <c r="BP727214" s="90"/>
    </row>
    <row r="727215" spans="68:68" customFormat="1">
      <c r="BP727215" s="90"/>
    </row>
    <row r="727216" spans="68:68" customFormat="1">
      <c r="BP727216" s="90"/>
    </row>
    <row r="727217" spans="68:68" customFormat="1">
      <c r="BP727217" s="90"/>
    </row>
    <row r="727218" spans="68:68" customFormat="1">
      <c r="BP727218" s="90"/>
    </row>
    <row r="727219" spans="68:68" customFormat="1">
      <c r="BP727219" s="90"/>
    </row>
    <row r="727220" spans="68:68" customFormat="1">
      <c r="BP727220" s="90"/>
    </row>
    <row r="727221" spans="68:68" customFormat="1">
      <c r="BP727221" s="90"/>
    </row>
    <row r="727222" spans="68:68" customFormat="1">
      <c r="BP727222" s="90"/>
    </row>
    <row r="727223" spans="68:68" customFormat="1">
      <c r="BP727223" s="90"/>
    </row>
    <row r="727224" spans="68:68" customFormat="1">
      <c r="BP727224" s="90"/>
    </row>
    <row r="727225" spans="68:68" customFormat="1">
      <c r="BP727225" s="90"/>
    </row>
    <row r="727226" spans="68:68" customFormat="1">
      <c r="BP727226" s="90"/>
    </row>
    <row r="727227" spans="68:68" customFormat="1">
      <c r="BP727227" s="90"/>
    </row>
    <row r="727228" spans="68:68" customFormat="1">
      <c r="BP727228" s="90"/>
    </row>
    <row r="727229" spans="68:68" customFormat="1">
      <c r="BP727229" s="90"/>
    </row>
    <row r="727230" spans="68:68" customFormat="1">
      <c r="BP727230" s="90"/>
    </row>
    <row r="727231" spans="68:68" customFormat="1">
      <c r="BP727231" s="90"/>
    </row>
    <row r="727232" spans="68:68" customFormat="1">
      <c r="BP727232" s="90"/>
    </row>
    <row r="727233" spans="68:68" customFormat="1">
      <c r="BP727233" s="90"/>
    </row>
    <row r="727234" spans="68:68" customFormat="1">
      <c r="BP727234" s="90"/>
    </row>
    <row r="727235" spans="68:68" customFormat="1">
      <c r="BP727235" s="90"/>
    </row>
    <row r="727236" spans="68:68" customFormat="1">
      <c r="BP727236" s="90"/>
    </row>
    <row r="727237" spans="68:68" customFormat="1">
      <c r="BP727237" s="90"/>
    </row>
    <row r="727238" spans="68:68" customFormat="1">
      <c r="BP727238" s="90"/>
    </row>
    <row r="727239" spans="68:68" customFormat="1">
      <c r="BP727239" s="90"/>
    </row>
    <row r="727240" spans="68:68" customFormat="1">
      <c r="BP727240" s="90"/>
    </row>
    <row r="727241" spans="68:68" customFormat="1">
      <c r="BP727241" s="90"/>
    </row>
    <row r="727242" spans="68:68" customFormat="1">
      <c r="BP727242" s="90"/>
    </row>
    <row r="727243" spans="68:68" customFormat="1">
      <c r="BP727243" s="90"/>
    </row>
    <row r="727244" spans="68:68" customFormat="1">
      <c r="BP727244" s="90"/>
    </row>
    <row r="727245" spans="68:68" customFormat="1">
      <c r="BP727245" s="90"/>
    </row>
    <row r="727246" spans="68:68" customFormat="1">
      <c r="BP727246" s="90"/>
    </row>
    <row r="727247" spans="68:68" customFormat="1">
      <c r="BP727247" s="90"/>
    </row>
    <row r="727248" spans="68:68" customFormat="1">
      <c r="BP727248" s="90"/>
    </row>
    <row r="727249" spans="68:68" customFormat="1">
      <c r="BP727249" s="90"/>
    </row>
    <row r="727250" spans="68:68" customFormat="1">
      <c r="BP727250" s="90"/>
    </row>
    <row r="727251" spans="68:68" customFormat="1">
      <c r="BP727251" s="90"/>
    </row>
    <row r="727252" spans="68:68" customFormat="1">
      <c r="BP727252" s="90"/>
    </row>
    <row r="727253" spans="68:68" customFormat="1">
      <c r="BP727253" s="90"/>
    </row>
    <row r="727254" spans="68:68" customFormat="1">
      <c r="BP727254" s="90"/>
    </row>
    <row r="727255" spans="68:68" customFormat="1">
      <c r="BP727255" s="90"/>
    </row>
    <row r="727256" spans="68:68" customFormat="1">
      <c r="BP727256" s="90"/>
    </row>
    <row r="727257" spans="68:68" customFormat="1">
      <c r="BP727257" s="90"/>
    </row>
    <row r="727258" spans="68:68" customFormat="1">
      <c r="BP727258" s="90"/>
    </row>
    <row r="727259" spans="68:68" customFormat="1">
      <c r="BP727259" s="90"/>
    </row>
    <row r="727260" spans="68:68" customFormat="1">
      <c r="BP727260" s="90"/>
    </row>
    <row r="727261" spans="68:68" customFormat="1">
      <c r="BP727261" s="90"/>
    </row>
    <row r="727262" spans="68:68" customFormat="1">
      <c r="BP727262" s="90"/>
    </row>
    <row r="727263" spans="68:68" customFormat="1">
      <c r="BP727263" s="90"/>
    </row>
    <row r="727264" spans="68:68" customFormat="1">
      <c r="BP727264" s="90"/>
    </row>
    <row r="727265" spans="68:68" customFormat="1">
      <c r="BP727265" s="90"/>
    </row>
    <row r="727266" spans="68:68" customFormat="1">
      <c r="BP727266" s="90"/>
    </row>
    <row r="727267" spans="68:68" customFormat="1">
      <c r="BP727267" s="90"/>
    </row>
    <row r="727268" spans="68:68" customFormat="1">
      <c r="BP727268" s="90"/>
    </row>
    <row r="727269" spans="68:68" customFormat="1">
      <c r="BP727269" s="90"/>
    </row>
    <row r="727270" spans="68:68" customFormat="1">
      <c r="BP727270" s="90"/>
    </row>
    <row r="727271" spans="68:68" customFormat="1">
      <c r="BP727271" s="90"/>
    </row>
    <row r="727272" spans="68:68" customFormat="1">
      <c r="BP727272" s="90"/>
    </row>
    <row r="727273" spans="68:68" customFormat="1">
      <c r="BP727273" s="90"/>
    </row>
    <row r="727274" spans="68:68" customFormat="1">
      <c r="BP727274" s="90"/>
    </row>
    <row r="727275" spans="68:68" customFormat="1">
      <c r="BP727275" s="90"/>
    </row>
    <row r="727276" spans="68:68" customFormat="1">
      <c r="BP727276" s="90"/>
    </row>
    <row r="727277" spans="68:68" customFormat="1">
      <c r="BP727277" s="90"/>
    </row>
    <row r="727278" spans="68:68" customFormat="1">
      <c r="BP727278" s="90"/>
    </row>
    <row r="727279" spans="68:68" customFormat="1">
      <c r="BP727279" s="90"/>
    </row>
    <row r="727280" spans="68:68" customFormat="1">
      <c r="BP727280" s="90"/>
    </row>
    <row r="727281" spans="68:68" customFormat="1">
      <c r="BP727281" s="90"/>
    </row>
    <row r="727282" spans="68:68" customFormat="1">
      <c r="BP727282" s="90"/>
    </row>
    <row r="727283" spans="68:68" customFormat="1">
      <c r="BP727283" s="90"/>
    </row>
    <row r="727284" spans="68:68" customFormat="1">
      <c r="BP727284" s="90"/>
    </row>
    <row r="727285" spans="68:68" customFormat="1">
      <c r="BP727285" s="90"/>
    </row>
    <row r="727286" spans="68:68" customFormat="1">
      <c r="BP727286" s="90"/>
    </row>
    <row r="727287" spans="68:68" customFormat="1">
      <c r="BP727287" s="90"/>
    </row>
    <row r="727288" spans="68:68" customFormat="1">
      <c r="BP727288" s="90"/>
    </row>
    <row r="727289" spans="68:68" customFormat="1">
      <c r="BP727289" s="90"/>
    </row>
    <row r="727290" spans="68:68" customFormat="1">
      <c r="BP727290" s="90"/>
    </row>
    <row r="727291" spans="68:68" customFormat="1">
      <c r="BP727291" s="90"/>
    </row>
    <row r="727292" spans="68:68" customFormat="1">
      <c r="BP727292" s="90"/>
    </row>
    <row r="727293" spans="68:68" customFormat="1">
      <c r="BP727293" s="90"/>
    </row>
    <row r="727294" spans="68:68" customFormat="1">
      <c r="BP727294" s="90"/>
    </row>
    <row r="727295" spans="68:68" customFormat="1">
      <c r="BP727295" s="90"/>
    </row>
    <row r="727296" spans="68:68" customFormat="1">
      <c r="BP727296" s="90"/>
    </row>
    <row r="727297" spans="68:68" customFormat="1">
      <c r="BP727297" s="90"/>
    </row>
    <row r="727298" spans="68:68" customFormat="1">
      <c r="BP727298" s="90"/>
    </row>
    <row r="727299" spans="68:68" customFormat="1">
      <c r="BP727299" s="90"/>
    </row>
    <row r="727300" spans="68:68" customFormat="1">
      <c r="BP727300" s="90"/>
    </row>
    <row r="727301" spans="68:68" customFormat="1">
      <c r="BP727301" s="90"/>
    </row>
    <row r="727302" spans="68:68" customFormat="1">
      <c r="BP727302" s="90"/>
    </row>
    <row r="727303" spans="68:68" customFormat="1">
      <c r="BP727303" s="90"/>
    </row>
    <row r="727304" spans="68:68" customFormat="1">
      <c r="BP727304" s="90"/>
    </row>
    <row r="727305" spans="68:68" customFormat="1">
      <c r="BP727305" s="90"/>
    </row>
    <row r="727306" spans="68:68" customFormat="1">
      <c r="BP727306" s="90"/>
    </row>
    <row r="727307" spans="68:68" customFormat="1">
      <c r="BP727307" s="90"/>
    </row>
    <row r="727308" spans="68:68" customFormat="1">
      <c r="BP727308" s="90"/>
    </row>
    <row r="727309" spans="68:68" customFormat="1">
      <c r="BP727309" s="90"/>
    </row>
    <row r="727310" spans="68:68" customFormat="1">
      <c r="BP727310" s="90"/>
    </row>
    <row r="727311" spans="68:68" customFormat="1">
      <c r="BP727311" s="90"/>
    </row>
    <row r="727312" spans="68:68" customFormat="1">
      <c r="BP727312" s="90"/>
    </row>
    <row r="727313" spans="68:68" customFormat="1">
      <c r="BP727313" s="90"/>
    </row>
    <row r="727314" spans="68:68" customFormat="1">
      <c r="BP727314" s="90"/>
    </row>
    <row r="727315" spans="68:68" customFormat="1">
      <c r="BP727315" s="90"/>
    </row>
    <row r="727316" spans="68:68" customFormat="1">
      <c r="BP727316" s="90"/>
    </row>
    <row r="727317" spans="68:68" customFormat="1">
      <c r="BP727317" s="90"/>
    </row>
    <row r="727318" spans="68:68" customFormat="1">
      <c r="BP727318" s="90"/>
    </row>
    <row r="727319" spans="68:68" customFormat="1">
      <c r="BP727319" s="90"/>
    </row>
    <row r="727320" spans="68:68" customFormat="1">
      <c r="BP727320" s="90"/>
    </row>
    <row r="727321" spans="68:68" customFormat="1">
      <c r="BP727321" s="90"/>
    </row>
    <row r="727322" spans="68:68" customFormat="1">
      <c r="BP727322" s="90"/>
    </row>
    <row r="727323" spans="68:68" customFormat="1">
      <c r="BP727323" s="90"/>
    </row>
    <row r="727324" spans="68:68" customFormat="1">
      <c r="BP727324" s="90"/>
    </row>
    <row r="727325" spans="68:68" customFormat="1">
      <c r="BP727325" s="90"/>
    </row>
    <row r="727326" spans="68:68" customFormat="1">
      <c r="BP727326" s="90"/>
    </row>
    <row r="727327" spans="68:68" customFormat="1">
      <c r="BP727327" s="90"/>
    </row>
    <row r="727328" spans="68:68" customFormat="1">
      <c r="BP727328" s="90"/>
    </row>
    <row r="727329" spans="68:68" customFormat="1">
      <c r="BP727329" s="90"/>
    </row>
    <row r="727330" spans="68:68" customFormat="1">
      <c r="BP727330" s="90"/>
    </row>
    <row r="727331" spans="68:68" customFormat="1">
      <c r="BP727331" s="90"/>
    </row>
    <row r="727332" spans="68:68" customFormat="1">
      <c r="BP727332" s="90"/>
    </row>
    <row r="727333" spans="68:68" customFormat="1">
      <c r="BP727333" s="90"/>
    </row>
    <row r="727334" spans="68:68" customFormat="1">
      <c r="BP727334" s="90"/>
    </row>
    <row r="727335" spans="68:68" customFormat="1">
      <c r="BP727335" s="90"/>
    </row>
    <row r="727336" spans="68:68" customFormat="1">
      <c r="BP727336" s="90"/>
    </row>
    <row r="727337" spans="68:68" customFormat="1">
      <c r="BP727337" s="90"/>
    </row>
    <row r="727338" spans="68:68" customFormat="1">
      <c r="BP727338" s="90"/>
    </row>
    <row r="727339" spans="68:68" customFormat="1">
      <c r="BP727339" s="90"/>
    </row>
    <row r="727340" spans="68:68" customFormat="1">
      <c r="BP727340" s="90"/>
    </row>
    <row r="727341" spans="68:68" customFormat="1">
      <c r="BP727341" s="90"/>
    </row>
    <row r="727342" spans="68:68" customFormat="1">
      <c r="BP727342" s="90"/>
    </row>
    <row r="727343" spans="68:68" customFormat="1">
      <c r="BP727343" s="90"/>
    </row>
    <row r="727344" spans="68:68" customFormat="1">
      <c r="BP727344" s="90"/>
    </row>
    <row r="727345" spans="68:68" customFormat="1">
      <c r="BP727345" s="90"/>
    </row>
    <row r="727346" spans="68:68" customFormat="1">
      <c r="BP727346" s="90"/>
    </row>
    <row r="727347" spans="68:68" customFormat="1">
      <c r="BP727347" s="90"/>
    </row>
    <row r="727348" spans="68:68" customFormat="1">
      <c r="BP727348" s="90"/>
    </row>
    <row r="727349" spans="68:68" customFormat="1">
      <c r="BP727349" s="90"/>
    </row>
    <row r="727350" spans="68:68" customFormat="1">
      <c r="BP727350" s="90"/>
    </row>
    <row r="727351" spans="68:68" customFormat="1">
      <c r="BP727351" s="90"/>
    </row>
    <row r="727352" spans="68:68" customFormat="1">
      <c r="BP727352" s="90"/>
    </row>
    <row r="727353" spans="68:68" customFormat="1">
      <c r="BP727353" s="90"/>
    </row>
    <row r="727354" spans="68:68" customFormat="1">
      <c r="BP727354" s="90"/>
    </row>
    <row r="727355" spans="68:68" customFormat="1">
      <c r="BP727355" s="90"/>
    </row>
    <row r="727356" spans="68:68" customFormat="1">
      <c r="BP727356" s="90"/>
    </row>
    <row r="727357" spans="68:68" customFormat="1">
      <c r="BP727357" s="90"/>
    </row>
    <row r="727358" spans="68:68" customFormat="1">
      <c r="BP727358" s="90"/>
    </row>
    <row r="727359" spans="68:68" customFormat="1">
      <c r="BP727359" s="90"/>
    </row>
    <row r="727360" spans="68:68" customFormat="1">
      <c r="BP727360" s="90"/>
    </row>
    <row r="727361" spans="68:68" customFormat="1">
      <c r="BP727361" s="90"/>
    </row>
    <row r="727362" spans="68:68" customFormat="1">
      <c r="BP727362" s="90"/>
    </row>
    <row r="727363" spans="68:68" customFormat="1">
      <c r="BP727363" s="90"/>
    </row>
    <row r="727364" spans="68:68" customFormat="1">
      <c r="BP727364" s="90"/>
    </row>
    <row r="727365" spans="68:68" customFormat="1">
      <c r="BP727365" s="90"/>
    </row>
    <row r="727366" spans="68:68" customFormat="1">
      <c r="BP727366" s="90"/>
    </row>
    <row r="727367" spans="68:68" customFormat="1">
      <c r="BP727367" s="90"/>
    </row>
    <row r="727368" spans="68:68" customFormat="1">
      <c r="BP727368" s="90"/>
    </row>
    <row r="727369" spans="68:68" customFormat="1">
      <c r="BP727369" s="90"/>
    </row>
    <row r="727370" spans="68:68" customFormat="1">
      <c r="BP727370" s="90"/>
    </row>
    <row r="727371" spans="68:68" customFormat="1">
      <c r="BP727371" s="90"/>
    </row>
    <row r="727372" spans="68:68" customFormat="1">
      <c r="BP727372" s="90"/>
    </row>
    <row r="727373" spans="68:68" customFormat="1">
      <c r="BP727373" s="90"/>
    </row>
    <row r="727374" spans="68:68" customFormat="1">
      <c r="BP727374" s="90"/>
    </row>
    <row r="727375" spans="68:68" customFormat="1">
      <c r="BP727375" s="90"/>
    </row>
    <row r="727376" spans="68:68" customFormat="1">
      <c r="BP727376" s="90"/>
    </row>
    <row r="727377" spans="68:68" customFormat="1">
      <c r="BP727377" s="90"/>
    </row>
    <row r="727378" spans="68:68" customFormat="1">
      <c r="BP727378" s="90"/>
    </row>
    <row r="727379" spans="68:68" customFormat="1">
      <c r="BP727379" s="90"/>
    </row>
    <row r="727380" spans="68:68" customFormat="1">
      <c r="BP727380" s="90"/>
    </row>
    <row r="727381" spans="68:68" customFormat="1">
      <c r="BP727381" s="90"/>
    </row>
    <row r="727382" spans="68:68" customFormat="1">
      <c r="BP727382" s="90"/>
    </row>
    <row r="727383" spans="68:68" customFormat="1">
      <c r="BP727383" s="90"/>
    </row>
    <row r="727384" spans="68:68" customFormat="1">
      <c r="BP727384" s="90"/>
    </row>
    <row r="727385" spans="68:68" customFormat="1">
      <c r="BP727385" s="90"/>
    </row>
    <row r="727386" spans="68:68" customFormat="1">
      <c r="BP727386" s="90"/>
    </row>
    <row r="727387" spans="68:68" customFormat="1">
      <c r="BP727387" s="90"/>
    </row>
    <row r="727388" spans="68:68" customFormat="1">
      <c r="BP727388" s="90"/>
    </row>
    <row r="727389" spans="68:68" customFormat="1">
      <c r="BP727389" s="90"/>
    </row>
    <row r="727390" spans="68:68" customFormat="1">
      <c r="BP727390" s="90"/>
    </row>
    <row r="727391" spans="68:68" customFormat="1">
      <c r="BP727391" s="90"/>
    </row>
    <row r="727392" spans="68:68" customFormat="1">
      <c r="BP727392" s="90"/>
    </row>
    <row r="727393" spans="68:68" customFormat="1">
      <c r="BP727393" s="90"/>
    </row>
    <row r="727394" spans="68:68" customFormat="1">
      <c r="BP727394" s="90"/>
    </row>
    <row r="727395" spans="68:68" customFormat="1">
      <c r="BP727395" s="90"/>
    </row>
    <row r="727396" spans="68:68" customFormat="1">
      <c r="BP727396" s="90"/>
    </row>
    <row r="727397" spans="68:68" customFormat="1">
      <c r="BP727397" s="90"/>
    </row>
    <row r="727398" spans="68:68" customFormat="1">
      <c r="BP727398" s="90"/>
    </row>
    <row r="727399" spans="68:68" customFormat="1">
      <c r="BP727399" s="90"/>
    </row>
    <row r="727400" spans="68:68" customFormat="1">
      <c r="BP727400" s="90"/>
    </row>
    <row r="727401" spans="68:68" customFormat="1">
      <c r="BP727401" s="90"/>
    </row>
    <row r="727402" spans="68:68" customFormat="1">
      <c r="BP727402" s="90"/>
    </row>
    <row r="727403" spans="68:68" customFormat="1">
      <c r="BP727403" s="90"/>
    </row>
    <row r="727404" spans="68:68" customFormat="1">
      <c r="BP727404" s="90"/>
    </row>
    <row r="727405" spans="68:68" customFormat="1">
      <c r="BP727405" s="90"/>
    </row>
    <row r="727406" spans="68:68" customFormat="1">
      <c r="BP727406" s="90"/>
    </row>
    <row r="727407" spans="68:68" customFormat="1">
      <c r="BP727407" s="90"/>
    </row>
    <row r="727408" spans="68:68" customFormat="1">
      <c r="BP727408" s="90"/>
    </row>
    <row r="727409" spans="68:68" customFormat="1">
      <c r="BP727409" s="90"/>
    </row>
    <row r="727410" spans="68:68" customFormat="1">
      <c r="BP727410" s="90"/>
    </row>
    <row r="727411" spans="68:68" customFormat="1">
      <c r="BP727411" s="90"/>
    </row>
    <row r="727412" spans="68:68" customFormat="1">
      <c r="BP727412" s="90"/>
    </row>
    <row r="727413" spans="68:68" customFormat="1">
      <c r="BP727413" s="90"/>
    </row>
    <row r="727414" spans="68:68" customFormat="1">
      <c r="BP727414" s="90"/>
    </row>
    <row r="727415" spans="68:68" customFormat="1">
      <c r="BP727415" s="90"/>
    </row>
    <row r="727416" spans="68:68" customFormat="1">
      <c r="BP727416" s="90"/>
    </row>
    <row r="727417" spans="68:68" customFormat="1">
      <c r="BP727417" s="90"/>
    </row>
    <row r="727418" spans="68:68" customFormat="1">
      <c r="BP727418" s="90"/>
    </row>
    <row r="727419" spans="68:68" customFormat="1">
      <c r="BP727419" s="90"/>
    </row>
    <row r="727420" spans="68:68" customFormat="1">
      <c r="BP727420" s="90"/>
    </row>
    <row r="727421" spans="68:68" customFormat="1">
      <c r="BP727421" s="90"/>
    </row>
    <row r="727422" spans="68:68" customFormat="1">
      <c r="BP727422" s="90"/>
    </row>
    <row r="727423" spans="68:68" customFormat="1">
      <c r="BP727423" s="90"/>
    </row>
    <row r="727424" spans="68:68" customFormat="1">
      <c r="BP727424" s="90"/>
    </row>
    <row r="727425" spans="68:68" customFormat="1">
      <c r="BP727425" s="90"/>
    </row>
    <row r="727426" spans="68:68" customFormat="1">
      <c r="BP727426" s="90"/>
    </row>
    <row r="727427" spans="68:68" customFormat="1">
      <c r="BP727427" s="90"/>
    </row>
    <row r="727428" spans="68:68" customFormat="1">
      <c r="BP727428" s="90"/>
    </row>
    <row r="727429" spans="68:68" customFormat="1">
      <c r="BP727429" s="90"/>
    </row>
    <row r="727430" spans="68:68" customFormat="1">
      <c r="BP727430" s="90"/>
    </row>
    <row r="727431" spans="68:68" customFormat="1">
      <c r="BP727431" s="90"/>
    </row>
    <row r="727432" spans="68:68" customFormat="1">
      <c r="BP727432" s="90"/>
    </row>
    <row r="727433" spans="68:68" customFormat="1">
      <c r="BP727433" s="90"/>
    </row>
    <row r="727434" spans="68:68" customFormat="1">
      <c r="BP727434" s="90"/>
    </row>
    <row r="727435" spans="68:68" customFormat="1">
      <c r="BP727435" s="90"/>
    </row>
    <row r="727436" spans="68:68" customFormat="1">
      <c r="BP727436" s="90"/>
    </row>
    <row r="727437" spans="68:68" customFormat="1">
      <c r="BP727437" s="90"/>
    </row>
    <row r="727438" spans="68:68" customFormat="1">
      <c r="BP727438" s="90"/>
    </row>
    <row r="727439" spans="68:68" customFormat="1">
      <c r="BP727439" s="90"/>
    </row>
    <row r="727440" spans="68:68" customFormat="1">
      <c r="BP727440" s="90"/>
    </row>
    <row r="727441" spans="68:68" customFormat="1">
      <c r="BP727441" s="90"/>
    </row>
    <row r="727442" spans="68:68" customFormat="1">
      <c r="BP727442" s="90"/>
    </row>
    <row r="727443" spans="68:68" customFormat="1">
      <c r="BP727443" s="90"/>
    </row>
    <row r="727444" spans="68:68" customFormat="1">
      <c r="BP727444" s="90"/>
    </row>
    <row r="727445" spans="68:68" customFormat="1">
      <c r="BP727445" s="90"/>
    </row>
    <row r="727446" spans="68:68" customFormat="1">
      <c r="BP727446" s="90"/>
    </row>
    <row r="727447" spans="68:68" customFormat="1">
      <c r="BP727447" s="90"/>
    </row>
    <row r="727448" spans="68:68" customFormat="1">
      <c r="BP727448" s="90"/>
    </row>
    <row r="727449" spans="68:68" customFormat="1">
      <c r="BP727449" s="90"/>
    </row>
    <row r="727450" spans="68:68" customFormat="1">
      <c r="BP727450" s="90"/>
    </row>
    <row r="727451" spans="68:68" customFormat="1">
      <c r="BP727451" s="90"/>
    </row>
    <row r="727452" spans="68:68" customFormat="1">
      <c r="BP727452" s="90"/>
    </row>
    <row r="727453" spans="68:68" customFormat="1">
      <c r="BP727453" s="90"/>
    </row>
    <row r="727454" spans="68:68" customFormat="1">
      <c r="BP727454" s="90"/>
    </row>
    <row r="727455" spans="68:68" customFormat="1">
      <c r="BP727455" s="90"/>
    </row>
    <row r="727456" spans="68:68" customFormat="1">
      <c r="BP727456" s="90"/>
    </row>
    <row r="727457" spans="68:68" customFormat="1">
      <c r="BP727457" s="90"/>
    </row>
    <row r="727458" spans="68:68" customFormat="1">
      <c r="BP727458" s="90"/>
    </row>
    <row r="727459" spans="68:68" customFormat="1">
      <c r="BP727459" s="90"/>
    </row>
    <row r="727460" spans="68:68" customFormat="1">
      <c r="BP727460" s="90"/>
    </row>
    <row r="727461" spans="68:68" customFormat="1">
      <c r="BP727461" s="90"/>
    </row>
    <row r="727462" spans="68:68" customFormat="1">
      <c r="BP727462" s="90"/>
    </row>
    <row r="727463" spans="68:68" customFormat="1">
      <c r="BP727463" s="90"/>
    </row>
    <row r="727464" spans="68:68" customFormat="1">
      <c r="BP727464" s="90"/>
    </row>
    <row r="727465" spans="68:68" customFormat="1">
      <c r="BP727465" s="90"/>
    </row>
    <row r="727466" spans="68:68" customFormat="1">
      <c r="BP727466" s="90"/>
    </row>
    <row r="727467" spans="68:68" customFormat="1">
      <c r="BP727467" s="90"/>
    </row>
    <row r="727468" spans="68:68" customFormat="1">
      <c r="BP727468" s="90"/>
    </row>
    <row r="727469" spans="68:68" customFormat="1">
      <c r="BP727469" s="90"/>
    </row>
    <row r="727470" spans="68:68" customFormat="1">
      <c r="BP727470" s="90"/>
    </row>
    <row r="727471" spans="68:68" customFormat="1">
      <c r="BP727471" s="90"/>
    </row>
    <row r="727472" spans="68:68" customFormat="1">
      <c r="BP727472" s="90"/>
    </row>
    <row r="727473" spans="68:68" customFormat="1">
      <c r="BP727473" s="90"/>
    </row>
    <row r="727474" spans="68:68" customFormat="1">
      <c r="BP727474" s="90"/>
    </row>
    <row r="727475" spans="68:68" customFormat="1">
      <c r="BP727475" s="90"/>
    </row>
    <row r="727476" spans="68:68" customFormat="1">
      <c r="BP727476" s="90"/>
    </row>
    <row r="727477" spans="68:68" customFormat="1">
      <c r="BP727477" s="90"/>
    </row>
    <row r="727478" spans="68:68" customFormat="1">
      <c r="BP727478" s="90"/>
    </row>
    <row r="727479" spans="68:68" customFormat="1">
      <c r="BP727479" s="90"/>
    </row>
    <row r="727480" spans="68:68" customFormat="1">
      <c r="BP727480" s="90"/>
    </row>
    <row r="727481" spans="68:68" customFormat="1">
      <c r="BP727481" s="90"/>
    </row>
    <row r="727482" spans="68:68" customFormat="1">
      <c r="BP727482" s="90"/>
    </row>
    <row r="727483" spans="68:68" customFormat="1">
      <c r="BP727483" s="90"/>
    </row>
    <row r="727484" spans="68:68" customFormat="1">
      <c r="BP727484" s="90"/>
    </row>
    <row r="727485" spans="68:68" customFormat="1">
      <c r="BP727485" s="90"/>
    </row>
    <row r="727486" spans="68:68" customFormat="1">
      <c r="BP727486" s="90"/>
    </row>
    <row r="727487" spans="68:68" customFormat="1">
      <c r="BP727487" s="90"/>
    </row>
    <row r="727488" spans="68:68" customFormat="1">
      <c r="BP727488" s="90"/>
    </row>
    <row r="727489" spans="68:68" customFormat="1">
      <c r="BP727489" s="90"/>
    </row>
    <row r="727490" spans="68:68" customFormat="1">
      <c r="BP727490" s="90"/>
    </row>
    <row r="727491" spans="68:68" customFormat="1">
      <c r="BP727491" s="90"/>
    </row>
    <row r="727492" spans="68:68" customFormat="1">
      <c r="BP727492" s="90"/>
    </row>
    <row r="727493" spans="68:68" customFormat="1">
      <c r="BP727493" s="90"/>
    </row>
    <row r="727494" spans="68:68" customFormat="1">
      <c r="BP727494" s="90"/>
    </row>
    <row r="727495" spans="68:68" customFormat="1">
      <c r="BP727495" s="90"/>
    </row>
    <row r="727496" spans="68:68" customFormat="1">
      <c r="BP727496" s="90"/>
    </row>
    <row r="727497" spans="68:68" customFormat="1">
      <c r="BP727497" s="90"/>
    </row>
    <row r="727498" spans="68:68" customFormat="1">
      <c r="BP727498" s="90"/>
    </row>
    <row r="727499" spans="68:68" customFormat="1">
      <c r="BP727499" s="90"/>
    </row>
    <row r="727500" spans="68:68" customFormat="1">
      <c r="BP727500" s="90"/>
    </row>
    <row r="727501" spans="68:68" customFormat="1">
      <c r="BP727501" s="90"/>
    </row>
    <row r="727502" spans="68:68" customFormat="1">
      <c r="BP727502" s="90"/>
    </row>
    <row r="727503" spans="68:68" customFormat="1">
      <c r="BP727503" s="90"/>
    </row>
    <row r="727504" spans="68:68" customFormat="1">
      <c r="BP727504" s="90"/>
    </row>
    <row r="727505" spans="68:68" customFormat="1">
      <c r="BP727505" s="90"/>
    </row>
    <row r="727506" spans="68:68" customFormat="1">
      <c r="BP727506" s="90"/>
    </row>
    <row r="727507" spans="68:68" customFormat="1">
      <c r="BP727507" s="90"/>
    </row>
    <row r="727508" spans="68:68" customFormat="1">
      <c r="BP727508" s="90"/>
    </row>
    <row r="727509" spans="68:68" customFormat="1">
      <c r="BP727509" s="90"/>
    </row>
    <row r="727510" spans="68:68" customFormat="1">
      <c r="BP727510" s="90"/>
    </row>
    <row r="727511" spans="68:68" customFormat="1">
      <c r="BP727511" s="90"/>
    </row>
    <row r="727512" spans="68:68" customFormat="1">
      <c r="BP727512" s="90"/>
    </row>
    <row r="727513" spans="68:68" customFormat="1">
      <c r="BP727513" s="90"/>
    </row>
    <row r="727514" spans="68:68" customFormat="1">
      <c r="BP727514" s="90"/>
    </row>
    <row r="727515" spans="68:68" customFormat="1">
      <c r="BP727515" s="90"/>
    </row>
    <row r="727516" spans="68:68" customFormat="1">
      <c r="BP727516" s="90"/>
    </row>
    <row r="727517" spans="68:68" customFormat="1">
      <c r="BP727517" s="90"/>
    </row>
    <row r="727518" spans="68:68" customFormat="1">
      <c r="BP727518" s="90"/>
    </row>
    <row r="727519" spans="68:68" customFormat="1">
      <c r="BP727519" s="90"/>
    </row>
    <row r="727520" spans="68:68" customFormat="1">
      <c r="BP727520" s="90"/>
    </row>
    <row r="727521" spans="68:68" customFormat="1">
      <c r="BP727521" s="90"/>
    </row>
    <row r="727522" spans="68:68" customFormat="1">
      <c r="BP727522" s="90"/>
    </row>
    <row r="727523" spans="68:68" customFormat="1">
      <c r="BP727523" s="90"/>
    </row>
    <row r="727524" spans="68:68" customFormat="1">
      <c r="BP727524" s="90"/>
    </row>
    <row r="727525" spans="68:68" customFormat="1">
      <c r="BP727525" s="90"/>
    </row>
    <row r="727526" spans="68:68" customFormat="1">
      <c r="BP727526" s="90"/>
    </row>
    <row r="727527" spans="68:68" customFormat="1">
      <c r="BP727527" s="90"/>
    </row>
    <row r="727528" spans="68:68" customFormat="1">
      <c r="BP727528" s="90"/>
    </row>
    <row r="727529" spans="68:68" customFormat="1">
      <c r="BP727529" s="90"/>
    </row>
    <row r="727530" spans="68:68" customFormat="1">
      <c r="BP727530" s="90"/>
    </row>
    <row r="727531" spans="68:68" customFormat="1">
      <c r="BP727531" s="90"/>
    </row>
    <row r="727532" spans="68:68" customFormat="1">
      <c r="BP727532" s="90"/>
    </row>
    <row r="727533" spans="68:68" customFormat="1">
      <c r="BP727533" s="90"/>
    </row>
    <row r="727534" spans="68:68" customFormat="1">
      <c r="BP727534" s="90"/>
    </row>
    <row r="727535" spans="68:68" customFormat="1">
      <c r="BP727535" s="90"/>
    </row>
    <row r="727536" spans="68:68" customFormat="1">
      <c r="BP727536" s="90"/>
    </row>
    <row r="727537" spans="68:68" customFormat="1">
      <c r="BP727537" s="90"/>
    </row>
    <row r="727538" spans="68:68" customFormat="1">
      <c r="BP727538" s="90"/>
    </row>
    <row r="727539" spans="68:68" customFormat="1">
      <c r="BP727539" s="90"/>
    </row>
    <row r="727540" spans="68:68" customFormat="1">
      <c r="BP727540" s="90"/>
    </row>
    <row r="727541" spans="68:68" customFormat="1">
      <c r="BP727541" s="90"/>
    </row>
    <row r="727542" spans="68:68" customFormat="1">
      <c r="BP727542" s="90"/>
    </row>
    <row r="727543" spans="68:68" customFormat="1">
      <c r="BP727543" s="90"/>
    </row>
    <row r="727544" spans="68:68" customFormat="1">
      <c r="BP727544" s="90"/>
    </row>
    <row r="727545" spans="68:68" customFormat="1">
      <c r="BP727545" s="90"/>
    </row>
    <row r="727546" spans="68:68" customFormat="1">
      <c r="BP727546" s="90"/>
    </row>
    <row r="727547" spans="68:68" customFormat="1">
      <c r="BP727547" s="90"/>
    </row>
    <row r="727548" spans="68:68" customFormat="1">
      <c r="BP727548" s="90"/>
    </row>
    <row r="727549" spans="68:68" customFormat="1">
      <c r="BP727549" s="90"/>
    </row>
    <row r="727550" spans="68:68" customFormat="1">
      <c r="BP727550" s="90"/>
    </row>
    <row r="727551" spans="68:68" customFormat="1">
      <c r="BP727551" s="90"/>
    </row>
    <row r="727552" spans="68:68" customFormat="1">
      <c r="BP727552" s="90"/>
    </row>
    <row r="727553" spans="68:68" customFormat="1">
      <c r="BP727553" s="90"/>
    </row>
    <row r="727554" spans="68:68" customFormat="1">
      <c r="BP727554" s="90"/>
    </row>
    <row r="727555" spans="68:68" customFormat="1">
      <c r="BP727555" s="90"/>
    </row>
    <row r="727556" spans="68:68" customFormat="1">
      <c r="BP727556" s="90"/>
    </row>
    <row r="727557" spans="68:68" customFormat="1">
      <c r="BP727557" s="90"/>
    </row>
    <row r="727558" spans="68:68" customFormat="1">
      <c r="BP727558" s="90"/>
    </row>
    <row r="727559" spans="68:68" customFormat="1">
      <c r="BP727559" s="90"/>
    </row>
    <row r="727560" spans="68:68" customFormat="1">
      <c r="BP727560" s="90"/>
    </row>
    <row r="727561" spans="68:68" customFormat="1">
      <c r="BP727561" s="90"/>
    </row>
    <row r="727562" spans="68:68" customFormat="1">
      <c r="BP727562" s="90"/>
    </row>
    <row r="727563" spans="68:68" customFormat="1">
      <c r="BP727563" s="90"/>
    </row>
    <row r="727564" spans="68:68" customFormat="1">
      <c r="BP727564" s="90"/>
    </row>
    <row r="727565" spans="68:68" customFormat="1">
      <c r="BP727565" s="90"/>
    </row>
    <row r="727566" spans="68:68" customFormat="1">
      <c r="BP727566" s="90"/>
    </row>
    <row r="727567" spans="68:68" customFormat="1">
      <c r="BP727567" s="90"/>
    </row>
    <row r="727568" spans="68:68" customFormat="1">
      <c r="BP727568" s="90"/>
    </row>
    <row r="727569" spans="68:68" customFormat="1">
      <c r="BP727569" s="90"/>
    </row>
    <row r="727570" spans="68:68" customFormat="1">
      <c r="BP727570" s="90"/>
    </row>
    <row r="727571" spans="68:68" customFormat="1">
      <c r="BP727571" s="90"/>
    </row>
    <row r="727572" spans="68:68" customFormat="1">
      <c r="BP727572" s="90"/>
    </row>
    <row r="727573" spans="68:68" customFormat="1">
      <c r="BP727573" s="90"/>
    </row>
    <row r="727574" spans="68:68" customFormat="1">
      <c r="BP727574" s="90"/>
    </row>
    <row r="727575" spans="68:68" customFormat="1">
      <c r="BP727575" s="90"/>
    </row>
    <row r="727576" spans="68:68" customFormat="1">
      <c r="BP727576" s="90"/>
    </row>
    <row r="727577" spans="68:68" customFormat="1">
      <c r="BP727577" s="90"/>
    </row>
    <row r="727578" spans="68:68" customFormat="1">
      <c r="BP727578" s="90"/>
    </row>
    <row r="727579" spans="68:68" customFormat="1">
      <c r="BP727579" s="90"/>
    </row>
    <row r="727580" spans="68:68" customFormat="1">
      <c r="BP727580" s="90"/>
    </row>
    <row r="727581" spans="68:68" customFormat="1">
      <c r="BP727581" s="90"/>
    </row>
    <row r="727582" spans="68:68" customFormat="1">
      <c r="BP727582" s="90"/>
    </row>
    <row r="727583" spans="68:68" customFormat="1">
      <c r="BP727583" s="90"/>
    </row>
    <row r="727584" spans="68:68" customFormat="1">
      <c r="BP727584" s="90"/>
    </row>
    <row r="727585" spans="68:68" customFormat="1">
      <c r="BP727585" s="90"/>
    </row>
    <row r="727586" spans="68:68" customFormat="1">
      <c r="BP727586" s="90"/>
    </row>
    <row r="727587" spans="68:68" customFormat="1">
      <c r="BP727587" s="90"/>
    </row>
    <row r="727588" spans="68:68" customFormat="1">
      <c r="BP727588" s="90"/>
    </row>
    <row r="727589" spans="68:68" customFormat="1">
      <c r="BP727589" s="90"/>
    </row>
    <row r="727590" spans="68:68" customFormat="1">
      <c r="BP727590" s="90"/>
    </row>
    <row r="727591" spans="68:68" customFormat="1">
      <c r="BP727591" s="90"/>
    </row>
    <row r="727592" spans="68:68" customFormat="1">
      <c r="BP727592" s="90"/>
    </row>
    <row r="727593" spans="68:68" customFormat="1">
      <c r="BP727593" s="90"/>
    </row>
    <row r="727594" spans="68:68" customFormat="1">
      <c r="BP727594" s="90"/>
    </row>
    <row r="727595" spans="68:68" customFormat="1">
      <c r="BP727595" s="90"/>
    </row>
    <row r="727596" spans="68:68" customFormat="1">
      <c r="BP727596" s="90"/>
    </row>
    <row r="727597" spans="68:68" customFormat="1">
      <c r="BP727597" s="90"/>
    </row>
    <row r="727598" spans="68:68" customFormat="1">
      <c r="BP727598" s="90"/>
    </row>
    <row r="727599" spans="68:68" customFormat="1">
      <c r="BP727599" s="90"/>
    </row>
    <row r="727600" spans="68:68" customFormat="1">
      <c r="BP727600" s="90"/>
    </row>
    <row r="727601" spans="68:68" customFormat="1">
      <c r="BP727601" s="90"/>
    </row>
    <row r="727602" spans="68:68" customFormat="1">
      <c r="BP727602" s="90"/>
    </row>
    <row r="727603" spans="68:68" customFormat="1">
      <c r="BP727603" s="90"/>
    </row>
    <row r="727604" spans="68:68" customFormat="1">
      <c r="BP727604" s="90"/>
    </row>
    <row r="727605" spans="68:68" customFormat="1">
      <c r="BP727605" s="90"/>
    </row>
    <row r="727606" spans="68:68" customFormat="1">
      <c r="BP727606" s="90"/>
    </row>
    <row r="727607" spans="68:68" customFormat="1">
      <c r="BP727607" s="90"/>
    </row>
    <row r="727608" spans="68:68" customFormat="1">
      <c r="BP727608" s="90"/>
    </row>
    <row r="727609" spans="68:68" customFormat="1">
      <c r="BP727609" s="90"/>
    </row>
    <row r="727610" spans="68:68" customFormat="1">
      <c r="BP727610" s="90"/>
    </row>
    <row r="727611" spans="68:68" customFormat="1">
      <c r="BP727611" s="90"/>
    </row>
    <row r="727612" spans="68:68" customFormat="1">
      <c r="BP727612" s="90"/>
    </row>
    <row r="727613" spans="68:68" customFormat="1">
      <c r="BP727613" s="90"/>
    </row>
    <row r="727614" spans="68:68" customFormat="1">
      <c r="BP727614" s="90"/>
    </row>
    <row r="727615" spans="68:68" customFormat="1">
      <c r="BP727615" s="90"/>
    </row>
    <row r="727616" spans="68:68" customFormat="1">
      <c r="BP727616" s="90"/>
    </row>
    <row r="727617" spans="68:68" customFormat="1">
      <c r="BP727617" s="90"/>
    </row>
    <row r="727618" spans="68:68" customFormat="1">
      <c r="BP727618" s="90"/>
    </row>
    <row r="727619" spans="68:68" customFormat="1">
      <c r="BP727619" s="90"/>
    </row>
    <row r="727620" spans="68:68" customFormat="1">
      <c r="BP727620" s="90"/>
    </row>
    <row r="727621" spans="68:68" customFormat="1">
      <c r="BP727621" s="90"/>
    </row>
    <row r="727622" spans="68:68" customFormat="1">
      <c r="BP727622" s="90"/>
    </row>
    <row r="727623" spans="68:68" customFormat="1">
      <c r="BP727623" s="90"/>
    </row>
    <row r="727624" spans="68:68" customFormat="1">
      <c r="BP727624" s="90"/>
    </row>
    <row r="727625" spans="68:68" customFormat="1">
      <c r="BP727625" s="90"/>
    </row>
    <row r="727626" spans="68:68" customFormat="1">
      <c r="BP727626" s="90"/>
    </row>
    <row r="727627" spans="68:68" customFormat="1">
      <c r="BP727627" s="90"/>
    </row>
    <row r="727628" spans="68:68" customFormat="1">
      <c r="BP727628" s="90"/>
    </row>
    <row r="727629" spans="68:68" customFormat="1">
      <c r="BP727629" s="90"/>
    </row>
    <row r="727630" spans="68:68" customFormat="1">
      <c r="BP727630" s="90"/>
    </row>
    <row r="727631" spans="68:68" customFormat="1">
      <c r="BP727631" s="90"/>
    </row>
    <row r="727632" spans="68:68" customFormat="1">
      <c r="BP727632" s="90"/>
    </row>
    <row r="727633" spans="68:68" customFormat="1">
      <c r="BP727633" s="90"/>
    </row>
    <row r="727634" spans="68:68" customFormat="1">
      <c r="BP727634" s="90"/>
    </row>
    <row r="727635" spans="68:68" customFormat="1">
      <c r="BP727635" s="90"/>
    </row>
    <row r="727636" spans="68:68" customFormat="1">
      <c r="BP727636" s="90"/>
    </row>
    <row r="727637" spans="68:68" customFormat="1">
      <c r="BP727637" s="90"/>
    </row>
    <row r="727638" spans="68:68" customFormat="1">
      <c r="BP727638" s="90"/>
    </row>
    <row r="727639" spans="68:68" customFormat="1">
      <c r="BP727639" s="90"/>
    </row>
    <row r="727640" spans="68:68" customFormat="1">
      <c r="BP727640" s="90"/>
    </row>
    <row r="727641" spans="68:68" customFormat="1">
      <c r="BP727641" s="90"/>
    </row>
    <row r="727642" spans="68:68" customFormat="1">
      <c r="BP727642" s="90"/>
    </row>
    <row r="727643" spans="68:68" customFormat="1">
      <c r="BP727643" s="90"/>
    </row>
    <row r="727644" spans="68:68" customFormat="1">
      <c r="BP727644" s="90"/>
    </row>
    <row r="727645" spans="68:68" customFormat="1">
      <c r="BP727645" s="90"/>
    </row>
    <row r="727646" spans="68:68" customFormat="1">
      <c r="BP727646" s="90"/>
    </row>
    <row r="727647" spans="68:68" customFormat="1">
      <c r="BP727647" s="90"/>
    </row>
    <row r="727648" spans="68:68" customFormat="1">
      <c r="BP727648" s="90"/>
    </row>
    <row r="727649" spans="68:68" customFormat="1">
      <c r="BP727649" s="90"/>
    </row>
    <row r="727650" spans="68:68" customFormat="1">
      <c r="BP727650" s="90"/>
    </row>
    <row r="727651" spans="68:68" customFormat="1">
      <c r="BP727651" s="90"/>
    </row>
    <row r="727652" spans="68:68" customFormat="1">
      <c r="BP727652" s="90"/>
    </row>
    <row r="727653" spans="68:68" customFormat="1">
      <c r="BP727653" s="90"/>
    </row>
    <row r="727654" spans="68:68" customFormat="1">
      <c r="BP727654" s="90"/>
    </row>
    <row r="727655" spans="68:68" customFormat="1">
      <c r="BP727655" s="90"/>
    </row>
    <row r="727656" spans="68:68" customFormat="1">
      <c r="BP727656" s="90"/>
    </row>
    <row r="727657" spans="68:68" customFormat="1">
      <c r="BP727657" s="90"/>
    </row>
    <row r="727658" spans="68:68" customFormat="1">
      <c r="BP727658" s="90"/>
    </row>
    <row r="727659" spans="68:68" customFormat="1">
      <c r="BP727659" s="90"/>
    </row>
    <row r="727660" spans="68:68" customFormat="1">
      <c r="BP727660" s="90"/>
    </row>
    <row r="727661" spans="68:68" customFormat="1">
      <c r="BP727661" s="90"/>
    </row>
    <row r="727662" spans="68:68" customFormat="1">
      <c r="BP727662" s="90"/>
    </row>
    <row r="727663" spans="68:68" customFormat="1">
      <c r="BP727663" s="90"/>
    </row>
    <row r="727664" spans="68:68" customFormat="1">
      <c r="BP727664" s="90"/>
    </row>
    <row r="727665" spans="68:68" customFormat="1">
      <c r="BP727665" s="90"/>
    </row>
    <row r="727666" spans="68:68" customFormat="1">
      <c r="BP727666" s="90"/>
    </row>
    <row r="727667" spans="68:68" customFormat="1">
      <c r="BP727667" s="90"/>
    </row>
    <row r="727668" spans="68:68" customFormat="1">
      <c r="BP727668" s="90"/>
    </row>
    <row r="727669" spans="68:68" customFormat="1">
      <c r="BP727669" s="90"/>
    </row>
    <row r="727670" spans="68:68" customFormat="1">
      <c r="BP727670" s="90"/>
    </row>
    <row r="727671" spans="68:68" customFormat="1">
      <c r="BP727671" s="90"/>
    </row>
    <row r="727672" spans="68:68" customFormat="1">
      <c r="BP727672" s="90"/>
    </row>
    <row r="727673" spans="68:68" customFormat="1">
      <c r="BP727673" s="90"/>
    </row>
    <row r="727674" spans="68:68" customFormat="1">
      <c r="BP727674" s="90"/>
    </row>
    <row r="727675" spans="68:68" customFormat="1">
      <c r="BP727675" s="90"/>
    </row>
    <row r="727676" spans="68:68" customFormat="1">
      <c r="BP727676" s="90"/>
    </row>
    <row r="727677" spans="68:68" customFormat="1">
      <c r="BP727677" s="90"/>
    </row>
    <row r="727678" spans="68:68" customFormat="1">
      <c r="BP727678" s="90"/>
    </row>
    <row r="727679" spans="68:68" customFormat="1">
      <c r="BP727679" s="90"/>
    </row>
    <row r="727680" spans="68:68" customFormat="1">
      <c r="BP727680" s="90"/>
    </row>
    <row r="727681" spans="68:68" customFormat="1">
      <c r="BP727681" s="90"/>
    </row>
    <row r="727682" spans="68:68" customFormat="1">
      <c r="BP727682" s="90"/>
    </row>
    <row r="727683" spans="68:68" customFormat="1">
      <c r="BP727683" s="90"/>
    </row>
    <row r="727684" spans="68:68" customFormat="1">
      <c r="BP727684" s="90"/>
    </row>
    <row r="727685" spans="68:68" customFormat="1">
      <c r="BP727685" s="90"/>
    </row>
    <row r="727686" spans="68:68" customFormat="1">
      <c r="BP727686" s="90"/>
    </row>
    <row r="727687" spans="68:68" customFormat="1">
      <c r="BP727687" s="90"/>
    </row>
    <row r="727688" spans="68:68" customFormat="1">
      <c r="BP727688" s="90"/>
    </row>
    <row r="727689" spans="68:68" customFormat="1">
      <c r="BP727689" s="90"/>
    </row>
    <row r="727690" spans="68:68" customFormat="1">
      <c r="BP727690" s="90"/>
    </row>
    <row r="727691" spans="68:68" customFormat="1">
      <c r="BP727691" s="90"/>
    </row>
    <row r="727692" spans="68:68" customFormat="1">
      <c r="BP727692" s="90"/>
    </row>
    <row r="727693" spans="68:68" customFormat="1">
      <c r="BP727693" s="90"/>
    </row>
    <row r="727694" spans="68:68" customFormat="1">
      <c r="BP727694" s="90"/>
    </row>
    <row r="727695" spans="68:68" customFormat="1">
      <c r="BP727695" s="90"/>
    </row>
    <row r="727696" spans="68:68" customFormat="1">
      <c r="BP727696" s="90"/>
    </row>
    <row r="727697" spans="68:68" customFormat="1">
      <c r="BP727697" s="90"/>
    </row>
    <row r="727698" spans="68:68" customFormat="1">
      <c r="BP727698" s="90"/>
    </row>
    <row r="727699" spans="68:68" customFormat="1">
      <c r="BP727699" s="90"/>
    </row>
    <row r="727700" spans="68:68" customFormat="1">
      <c r="BP727700" s="90"/>
    </row>
    <row r="727701" spans="68:68" customFormat="1">
      <c r="BP727701" s="90"/>
    </row>
    <row r="727702" spans="68:68" customFormat="1">
      <c r="BP727702" s="90"/>
    </row>
    <row r="727703" spans="68:68" customFormat="1">
      <c r="BP727703" s="90"/>
    </row>
    <row r="727704" spans="68:68" customFormat="1">
      <c r="BP727704" s="90"/>
    </row>
    <row r="727705" spans="68:68" customFormat="1">
      <c r="BP727705" s="90"/>
    </row>
    <row r="727706" spans="68:68" customFormat="1">
      <c r="BP727706" s="90"/>
    </row>
    <row r="727707" spans="68:68" customFormat="1">
      <c r="BP727707" s="90"/>
    </row>
    <row r="727708" spans="68:68" customFormat="1">
      <c r="BP727708" s="90"/>
    </row>
    <row r="727709" spans="68:68" customFormat="1">
      <c r="BP727709" s="90"/>
    </row>
    <row r="727710" spans="68:68" customFormat="1">
      <c r="BP727710" s="90"/>
    </row>
    <row r="727711" spans="68:68" customFormat="1">
      <c r="BP727711" s="90"/>
    </row>
    <row r="727712" spans="68:68" customFormat="1">
      <c r="BP727712" s="90"/>
    </row>
    <row r="727713" spans="68:68" customFormat="1">
      <c r="BP727713" s="90"/>
    </row>
    <row r="727714" spans="68:68" customFormat="1">
      <c r="BP727714" s="90"/>
    </row>
    <row r="727715" spans="68:68" customFormat="1">
      <c r="BP727715" s="90"/>
    </row>
    <row r="727716" spans="68:68" customFormat="1">
      <c r="BP727716" s="90"/>
    </row>
    <row r="727717" spans="68:68" customFormat="1">
      <c r="BP727717" s="90"/>
    </row>
    <row r="727718" spans="68:68" customFormat="1">
      <c r="BP727718" s="90"/>
    </row>
    <row r="727719" spans="68:68" customFormat="1">
      <c r="BP727719" s="90"/>
    </row>
    <row r="727720" spans="68:68" customFormat="1">
      <c r="BP727720" s="90"/>
    </row>
    <row r="727721" spans="68:68" customFormat="1">
      <c r="BP727721" s="90"/>
    </row>
    <row r="727722" spans="68:68" customFormat="1">
      <c r="BP727722" s="90"/>
    </row>
    <row r="727723" spans="68:68" customFormat="1">
      <c r="BP727723" s="90"/>
    </row>
    <row r="727724" spans="68:68" customFormat="1">
      <c r="BP727724" s="90"/>
    </row>
    <row r="727725" spans="68:68" customFormat="1">
      <c r="BP727725" s="90"/>
    </row>
    <row r="727726" spans="68:68" customFormat="1">
      <c r="BP727726" s="90"/>
    </row>
    <row r="727727" spans="68:68" customFormat="1">
      <c r="BP727727" s="90"/>
    </row>
    <row r="727728" spans="68:68" customFormat="1">
      <c r="BP727728" s="90"/>
    </row>
    <row r="727729" spans="68:68" customFormat="1">
      <c r="BP727729" s="90"/>
    </row>
    <row r="727730" spans="68:68" customFormat="1">
      <c r="BP727730" s="90"/>
    </row>
    <row r="727731" spans="68:68" customFormat="1">
      <c r="BP727731" s="90"/>
    </row>
    <row r="727732" spans="68:68" customFormat="1">
      <c r="BP727732" s="90"/>
    </row>
    <row r="727733" spans="68:68" customFormat="1">
      <c r="BP727733" s="90"/>
    </row>
    <row r="727734" spans="68:68" customFormat="1">
      <c r="BP727734" s="90"/>
    </row>
    <row r="727735" spans="68:68" customFormat="1">
      <c r="BP727735" s="90"/>
    </row>
    <row r="727736" spans="68:68" customFormat="1">
      <c r="BP727736" s="90"/>
    </row>
    <row r="727737" spans="68:68" customFormat="1">
      <c r="BP727737" s="90"/>
    </row>
    <row r="727738" spans="68:68" customFormat="1">
      <c r="BP727738" s="90"/>
    </row>
    <row r="727739" spans="68:68" customFormat="1">
      <c r="BP727739" s="90"/>
    </row>
    <row r="727740" spans="68:68" customFormat="1">
      <c r="BP727740" s="90"/>
    </row>
    <row r="727741" spans="68:68" customFormat="1">
      <c r="BP727741" s="90"/>
    </row>
    <row r="727742" spans="68:68" customFormat="1">
      <c r="BP727742" s="90"/>
    </row>
    <row r="727743" spans="68:68" customFormat="1">
      <c r="BP727743" s="90"/>
    </row>
    <row r="727744" spans="68:68" customFormat="1">
      <c r="BP727744" s="90"/>
    </row>
    <row r="727745" spans="68:68" customFormat="1">
      <c r="BP727745" s="90"/>
    </row>
    <row r="727746" spans="68:68" customFormat="1">
      <c r="BP727746" s="90"/>
    </row>
    <row r="727747" spans="68:68" customFormat="1">
      <c r="BP727747" s="90"/>
    </row>
    <row r="727748" spans="68:68" customFormat="1">
      <c r="BP727748" s="90"/>
    </row>
    <row r="727749" spans="68:68" customFormat="1">
      <c r="BP727749" s="90"/>
    </row>
    <row r="727750" spans="68:68" customFormat="1">
      <c r="BP727750" s="90"/>
    </row>
    <row r="727751" spans="68:68" customFormat="1">
      <c r="BP727751" s="90"/>
    </row>
    <row r="727752" spans="68:68" customFormat="1">
      <c r="BP727752" s="90"/>
    </row>
    <row r="727753" spans="68:68" customFormat="1">
      <c r="BP727753" s="90"/>
    </row>
    <row r="727754" spans="68:68" customFormat="1">
      <c r="BP727754" s="90"/>
    </row>
    <row r="727755" spans="68:68" customFormat="1">
      <c r="BP727755" s="90"/>
    </row>
    <row r="727756" spans="68:68" customFormat="1">
      <c r="BP727756" s="90"/>
    </row>
    <row r="727757" spans="68:68" customFormat="1">
      <c r="BP727757" s="90"/>
    </row>
    <row r="727758" spans="68:68" customFormat="1">
      <c r="BP727758" s="90"/>
    </row>
    <row r="727759" spans="68:68" customFormat="1">
      <c r="BP727759" s="90"/>
    </row>
    <row r="727760" spans="68:68" customFormat="1">
      <c r="BP727760" s="90"/>
    </row>
    <row r="727761" spans="68:68" customFormat="1">
      <c r="BP727761" s="90"/>
    </row>
    <row r="727762" spans="68:68" customFormat="1">
      <c r="BP727762" s="90"/>
    </row>
    <row r="727763" spans="68:68" customFormat="1">
      <c r="BP727763" s="90"/>
    </row>
    <row r="727764" spans="68:68" customFormat="1">
      <c r="BP727764" s="90"/>
    </row>
    <row r="727765" spans="68:68" customFormat="1">
      <c r="BP727765" s="90"/>
    </row>
    <row r="727766" spans="68:68" customFormat="1">
      <c r="BP727766" s="90"/>
    </row>
    <row r="727767" spans="68:68" customFormat="1">
      <c r="BP727767" s="90"/>
    </row>
    <row r="727768" spans="68:68" customFormat="1">
      <c r="BP727768" s="90"/>
    </row>
    <row r="727769" spans="68:68" customFormat="1">
      <c r="BP727769" s="90"/>
    </row>
    <row r="727770" spans="68:68" customFormat="1">
      <c r="BP727770" s="90"/>
    </row>
    <row r="727771" spans="68:68" customFormat="1">
      <c r="BP727771" s="90"/>
    </row>
    <row r="727772" spans="68:68" customFormat="1">
      <c r="BP727772" s="90"/>
    </row>
    <row r="727773" spans="68:68" customFormat="1">
      <c r="BP727773" s="90"/>
    </row>
    <row r="727774" spans="68:68" customFormat="1">
      <c r="BP727774" s="90"/>
    </row>
    <row r="727775" spans="68:68" customFormat="1">
      <c r="BP727775" s="90"/>
    </row>
    <row r="727776" spans="68:68" customFormat="1">
      <c r="BP727776" s="90"/>
    </row>
    <row r="727777" spans="68:68" customFormat="1">
      <c r="BP727777" s="90"/>
    </row>
    <row r="727778" spans="68:68" customFormat="1">
      <c r="BP727778" s="90"/>
    </row>
    <row r="727779" spans="68:68" customFormat="1">
      <c r="BP727779" s="90"/>
    </row>
    <row r="727780" spans="68:68" customFormat="1">
      <c r="BP727780" s="90"/>
    </row>
    <row r="727781" spans="68:68" customFormat="1">
      <c r="BP727781" s="90"/>
    </row>
    <row r="727782" spans="68:68" customFormat="1">
      <c r="BP727782" s="90"/>
    </row>
    <row r="727783" spans="68:68" customFormat="1">
      <c r="BP727783" s="90"/>
    </row>
    <row r="727784" spans="68:68" customFormat="1">
      <c r="BP727784" s="90"/>
    </row>
    <row r="727785" spans="68:68" customFormat="1">
      <c r="BP727785" s="90"/>
    </row>
    <row r="727786" spans="68:68" customFormat="1">
      <c r="BP727786" s="90"/>
    </row>
    <row r="727787" spans="68:68" customFormat="1">
      <c r="BP727787" s="90"/>
    </row>
    <row r="727788" spans="68:68" customFormat="1">
      <c r="BP727788" s="90"/>
    </row>
    <row r="727789" spans="68:68" customFormat="1">
      <c r="BP727789" s="90"/>
    </row>
    <row r="727790" spans="68:68" customFormat="1">
      <c r="BP727790" s="90"/>
    </row>
    <row r="727791" spans="68:68" customFormat="1">
      <c r="BP727791" s="90"/>
    </row>
    <row r="727792" spans="68:68" customFormat="1">
      <c r="BP727792" s="90"/>
    </row>
    <row r="727793" spans="68:68" customFormat="1">
      <c r="BP727793" s="90"/>
    </row>
    <row r="727794" spans="68:68" customFormat="1">
      <c r="BP727794" s="90"/>
    </row>
    <row r="727795" spans="68:68" customFormat="1">
      <c r="BP727795" s="90"/>
    </row>
    <row r="727796" spans="68:68" customFormat="1">
      <c r="BP727796" s="90"/>
    </row>
    <row r="727797" spans="68:68" customFormat="1">
      <c r="BP727797" s="90"/>
    </row>
    <row r="727798" spans="68:68" customFormat="1">
      <c r="BP727798" s="90"/>
    </row>
    <row r="727799" spans="68:68" customFormat="1">
      <c r="BP727799" s="90"/>
    </row>
    <row r="727800" spans="68:68" customFormat="1">
      <c r="BP727800" s="90"/>
    </row>
    <row r="727801" spans="68:68" customFormat="1">
      <c r="BP727801" s="90"/>
    </row>
    <row r="727802" spans="68:68" customFormat="1">
      <c r="BP727802" s="90"/>
    </row>
    <row r="727803" spans="68:68" customFormat="1">
      <c r="BP727803" s="90"/>
    </row>
    <row r="727804" spans="68:68" customFormat="1">
      <c r="BP727804" s="90"/>
    </row>
    <row r="727805" spans="68:68" customFormat="1">
      <c r="BP727805" s="90"/>
    </row>
    <row r="727806" spans="68:68" customFormat="1">
      <c r="BP727806" s="90"/>
    </row>
    <row r="727807" spans="68:68" customFormat="1">
      <c r="BP727807" s="90"/>
    </row>
    <row r="727808" spans="68:68" customFormat="1">
      <c r="BP727808" s="90"/>
    </row>
    <row r="727809" spans="68:68" customFormat="1">
      <c r="BP727809" s="90"/>
    </row>
    <row r="727810" spans="68:68" customFormat="1">
      <c r="BP727810" s="90"/>
    </row>
    <row r="727811" spans="68:68" customFormat="1">
      <c r="BP727811" s="90"/>
    </row>
    <row r="727812" spans="68:68" customFormat="1">
      <c r="BP727812" s="90"/>
    </row>
    <row r="727813" spans="68:68" customFormat="1">
      <c r="BP727813" s="90"/>
    </row>
    <row r="727814" spans="68:68" customFormat="1">
      <c r="BP727814" s="90"/>
    </row>
    <row r="727815" spans="68:68" customFormat="1">
      <c r="BP727815" s="90"/>
    </row>
    <row r="727816" spans="68:68" customFormat="1">
      <c r="BP727816" s="90"/>
    </row>
    <row r="727817" spans="68:68" customFormat="1">
      <c r="BP727817" s="90"/>
    </row>
    <row r="727818" spans="68:68" customFormat="1">
      <c r="BP727818" s="90"/>
    </row>
    <row r="727819" spans="68:68" customFormat="1">
      <c r="BP727819" s="90"/>
    </row>
    <row r="727820" spans="68:68" customFormat="1">
      <c r="BP727820" s="90"/>
    </row>
    <row r="727821" spans="68:68" customFormat="1">
      <c r="BP727821" s="90"/>
    </row>
    <row r="727822" spans="68:68" customFormat="1">
      <c r="BP727822" s="90"/>
    </row>
    <row r="727823" spans="68:68" customFormat="1">
      <c r="BP727823" s="90"/>
    </row>
    <row r="727824" spans="68:68" customFormat="1">
      <c r="BP727824" s="90"/>
    </row>
    <row r="727825" spans="68:68" customFormat="1">
      <c r="BP727825" s="90"/>
    </row>
    <row r="727826" spans="68:68" customFormat="1">
      <c r="BP727826" s="90"/>
    </row>
    <row r="727827" spans="68:68" customFormat="1">
      <c r="BP727827" s="90"/>
    </row>
    <row r="727828" spans="68:68" customFormat="1">
      <c r="BP727828" s="90"/>
    </row>
    <row r="727829" spans="68:68" customFormat="1">
      <c r="BP727829" s="90"/>
    </row>
    <row r="727830" spans="68:68" customFormat="1">
      <c r="BP727830" s="90"/>
    </row>
    <row r="727831" spans="68:68" customFormat="1">
      <c r="BP727831" s="90"/>
    </row>
    <row r="727832" spans="68:68" customFormat="1">
      <c r="BP727832" s="90"/>
    </row>
    <row r="727833" spans="68:68" customFormat="1">
      <c r="BP727833" s="90"/>
    </row>
    <row r="727834" spans="68:68" customFormat="1">
      <c r="BP727834" s="90"/>
    </row>
    <row r="727835" spans="68:68" customFormat="1">
      <c r="BP727835" s="90"/>
    </row>
    <row r="727836" spans="68:68" customFormat="1">
      <c r="BP727836" s="90"/>
    </row>
    <row r="727837" spans="68:68" customFormat="1">
      <c r="BP727837" s="90"/>
    </row>
    <row r="727838" spans="68:68" customFormat="1">
      <c r="BP727838" s="90"/>
    </row>
    <row r="727839" spans="68:68" customFormat="1">
      <c r="BP727839" s="90"/>
    </row>
    <row r="727840" spans="68:68" customFormat="1">
      <c r="BP727840" s="90"/>
    </row>
    <row r="727841" spans="68:68" customFormat="1">
      <c r="BP727841" s="90"/>
    </row>
    <row r="727842" spans="68:68" customFormat="1">
      <c r="BP727842" s="90"/>
    </row>
    <row r="727843" spans="68:68" customFormat="1">
      <c r="BP727843" s="90"/>
    </row>
    <row r="727844" spans="68:68" customFormat="1">
      <c r="BP727844" s="90"/>
    </row>
    <row r="727845" spans="68:68" customFormat="1">
      <c r="BP727845" s="90"/>
    </row>
    <row r="727846" spans="68:68" customFormat="1">
      <c r="BP727846" s="90"/>
    </row>
    <row r="727847" spans="68:68" customFormat="1">
      <c r="BP727847" s="90"/>
    </row>
    <row r="727848" spans="68:68" customFormat="1">
      <c r="BP727848" s="90"/>
    </row>
    <row r="727849" spans="68:68" customFormat="1">
      <c r="BP727849" s="90"/>
    </row>
    <row r="727850" spans="68:68" customFormat="1">
      <c r="BP727850" s="90"/>
    </row>
    <row r="727851" spans="68:68" customFormat="1">
      <c r="BP727851" s="90"/>
    </row>
    <row r="727852" spans="68:68" customFormat="1">
      <c r="BP727852" s="90"/>
    </row>
    <row r="727853" spans="68:68" customFormat="1">
      <c r="BP727853" s="90"/>
    </row>
    <row r="727854" spans="68:68" customFormat="1">
      <c r="BP727854" s="90"/>
    </row>
    <row r="727855" spans="68:68" customFormat="1">
      <c r="BP727855" s="90"/>
    </row>
    <row r="727856" spans="68:68" customFormat="1">
      <c r="BP727856" s="90"/>
    </row>
    <row r="727857" spans="68:68" customFormat="1">
      <c r="BP727857" s="90"/>
    </row>
    <row r="727858" spans="68:68" customFormat="1">
      <c r="BP727858" s="90"/>
    </row>
    <row r="727859" spans="68:68" customFormat="1">
      <c r="BP727859" s="90"/>
    </row>
    <row r="727860" spans="68:68" customFormat="1">
      <c r="BP727860" s="90"/>
    </row>
    <row r="727861" spans="68:68" customFormat="1">
      <c r="BP727861" s="90"/>
    </row>
    <row r="727862" spans="68:68" customFormat="1">
      <c r="BP727862" s="90"/>
    </row>
    <row r="727863" spans="68:68" customFormat="1">
      <c r="BP727863" s="90"/>
    </row>
    <row r="727864" spans="68:68" customFormat="1">
      <c r="BP727864" s="90"/>
    </row>
    <row r="727865" spans="68:68" customFormat="1">
      <c r="BP727865" s="90"/>
    </row>
    <row r="727866" spans="68:68" customFormat="1">
      <c r="BP727866" s="90"/>
    </row>
    <row r="727867" spans="68:68" customFormat="1">
      <c r="BP727867" s="90"/>
    </row>
    <row r="727868" spans="68:68" customFormat="1">
      <c r="BP727868" s="90"/>
    </row>
    <row r="727869" spans="68:68" customFormat="1">
      <c r="BP727869" s="90"/>
    </row>
    <row r="727870" spans="68:68" customFormat="1">
      <c r="BP727870" s="90"/>
    </row>
    <row r="727871" spans="68:68" customFormat="1">
      <c r="BP727871" s="90"/>
    </row>
    <row r="727872" spans="68:68" customFormat="1">
      <c r="BP727872" s="90"/>
    </row>
    <row r="727873" spans="68:68" customFormat="1">
      <c r="BP727873" s="90"/>
    </row>
    <row r="727874" spans="68:68" customFormat="1">
      <c r="BP727874" s="90"/>
    </row>
    <row r="727875" spans="68:68" customFormat="1">
      <c r="BP727875" s="90"/>
    </row>
    <row r="727876" spans="68:68" customFormat="1">
      <c r="BP727876" s="90"/>
    </row>
    <row r="727877" spans="68:68" customFormat="1">
      <c r="BP727877" s="90"/>
    </row>
    <row r="727878" spans="68:68" customFormat="1">
      <c r="BP727878" s="90"/>
    </row>
    <row r="727879" spans="68:68" customFormat="1">
      <c r="BP727879" s="90"/>
    </row>
    <row r="727880" spans="68:68" customFormat="1">
      <c r="BP727880" s="90"/>
    </row>
    <row r="727881" spans="68:68" customFormat="1">
      <c r="BP727881" s="90"/>
    </row>
    <row r="727882" spans="68:68" customFormat="1">
      <c r="BP727882" s="90"/>
    </row>
    <row r="727883" spans="68:68" customFormat="1">
      <c r="BP727883" s="90"/>
    </row>
    <row r="727884" spans="68:68" customFormat="1">
      <c r="BP727884" s="90"/>
    </row>
    <row r="727885" spans="68:68" customFormat="1">
      <c r="BP727885" s="90"/>
    </row>
    <row r="727886" spans="68:68" customFormat="1">
      <c r="BP727886" s="90"/>
    </row>
    <row r="727887" spans="68:68" customFormat="1">
      <c r="BP727887" s="90"/>
    </row>
    <row r="727888" spans="68:68" customFormat="1">
      <c r="BP727888" s="90"/>
    </row>
    <row r="727889" spans="68:68" customFormat="1">
      <c r="BP727889" s="90"/>
    </row>
    <row r="727890" spans="68:68" customFormat="1">
      <c r="BP727890" s="90"/>
    </row>
    <row r="727891" spans="68:68" customFormat="1">
      <c r="BP727891" s="90"/>
    </row>
    <row r="727892" spans="68:68" customFormat="1">
      <c r="BP727892" s="90"/>
    </row>
    <row r="727893" spans="68:68" customFormat="1">
      <c r="BP727893" s="90"/>
    </row>
    <row r="727894" spans="68:68" customFormat="1">
      <c r="BP727894" s="90"/>
    </row>
    <row r="727895" spans="68:68" customFormat="1">
      <c r="BP727895" s="90"/>
    </row>
    <row r="727896" spans="68:68" customFormat="1">
      <c r="BP727896" s="90"/>
    </row>
    <row r="727897" spans="68:68" customFormat="1">
      <c r="BP727897" s="90"/>
    </row>
    <row r="727898" spans="68:68" customFormat="1">
      <c r="BP727898" s="90"/>
    </row>
    <row r="727899" spans="68:68" customFormat="1">
      <c r="BP727899" s="90"/>
    </row>
    <row r="727900" spans="68:68" customFormat="1">
      <c r="BP727900" s="90"/>
    </row>
    <row r="727901" spans="68:68" customFormat="1">
      <c r="BP727901" s="90"/>
    </row>
    <row r="727902" spans="68:68" customFormat="1">
      <c r="BP727902" s="90"/>
    </row>
    <row r="727903" spans="68:68" customFormat="1">
      <c r="BP727903" s="90"/>
    </row>
    <row r="727904" spans="68:68" customFormat="1">
      <c r="BP727904" s="90"/>
    </row>
    <row r="727905" spans="68:68" customFormat="1">
      <c r="BP727905" s="90"/>
    </row>
    <row r="727906" spans="68:68" customFormat="1">
      <c r="BP727906" s="90"/>
    </row>
    <row r="727907" spans="68:68" customFormat="1">
      <c r="BP727907" s="90"/>
    </row>
    <row r="727908" spans="68:68" customFormat="1">
      <c r="BP727908" s="90"/>
    </row>
    <row r="727909" spans="68:68" customFormat="1">
      <c r="BP727909" s="90"/>
    </row>
    <row r="727910" spans="68:68" customFormat="1">
      <c r="BP727910" s="90"/>
    </row>
    <row r="727911" spans="68:68" customFormat="1">
      <c r="BP727911" s="90"/>
    </row>
    <row r="727912" spans="68:68" customFormat="1">
      <c r="BP727912" s="90"/>
    </row>
    <row r="727913" spans="68:68" customFormat="1">
      <c r="BP727913" s="90"/>
    </row>
    <row r="727914" spans="68:68" customFormat="1">
      <c r="BP727914" s="90"/>
    </row>
    <row r="727915" spans="68:68" customFormat="1">
      <c r="BP727915" s="90"/>
    </row>
    <row r="727916" spans="68:68" customFormat="1">
      <c r="BP727916" s="90"/>
    </row>
    <row r="727917" spans="68:68" customFormat="1">
      <c r="BP727917" s="90"/>
    </row>
    <row r="727918" spans="68:68" customFormat="1">
      <c r="BP727918" s="90"/>
    </row>
    <row r="727919" spans="68:68" customFormat="1">
      <c r="BP727919" s="90"/>
    </row>
    <row r="727920" spans="68:68" customFormat="1">
      <c r="BP727920" s="90"/>
    </row>
    <row r="727921" spans="68:68" customFormat="1">
      <c r="BP727921" s="90"/>
    </row>
    <row r="727922" spans="68:68" customFormat="1">
      <c r="BP727922" s="90"/>
    </row>
    <row r="727923" spans="68:68" customFormat="1">
      <c r="BP727923" s="90"/>
    </row>
    <row r="727924" spans="68:68" customFormat="1">
      <c r="BP727924" s="90"/>
    </row>
    <row r="727925" spans="68:68" customFormat="1">
      <c r="BP727925" s="90"/>
    </row>
    <row r="727926" spans="68:68" customFormat="1">
      <c r="BP727926" s="90"/>
    </row>
    <row r="727927" spans="68:68" customFormat="1">
      <c r="BP727927" s="90"/>
    </row>
    <row r="727928" spans="68:68" customFormat="1">
      <c r="BP727928" s="90"/>
    </row>
    <row r="727929" spans="68:68" customFormat="1">
      <c r="BP727929" s="90"/>
    </row>
    <row r="727930" spans="68:68" customFormat="1">
      <c r="BP727930" s="90"/>
    </row>
    <row r="727931" spans="68:68" customFormat="1">
      <c r="BP727931" s="90"/>
    </row>
    <row r="727932" spans="68:68" customFormat="1">
      <c r="BP727932" s="90"/>
    </row>
    <row r="727933" spans="68:68" customFormat="1">
      <c r="BP727933" s="90"/>
    </row>
    <row r="727934" spans="68:68" customFormat="1">
      <c r="BP727934" s="90"/>
    </row>
    <row r="727935" spans="68:68" customFormat="1">
      <c r="BP727935" s="90"/>
    </row>
    <row r="727936" spans="68:68" customFormat="1">
      <c r="BP727936" s="90"/>
    </row>
    <row r="727937" spans="68:68" customFormat="1">
      <c r="BP727937" s="90"/>
    </row>
    <row r="727938" spans="68:68" customFormat="1">
      <c r="BP727938" s="90"/>
    </row>
    <row r="727939" spans="68:68" customFormat="1">
      <c r="BP727939" s="90"/>
    </row>
    <row r="727940" spans="68:68" customFormat="1">
      <c r="BP727940" s="90"/>
    </row>
    <row r="727941" spans="68:68" customFormat="1">
      <c r="BP727941" s="90"/>
    </row>
    <row r="727942" spans="68:68" customFormat="1">
      <c r="BP727942" s="90"/>
    </row>
    <row r="727943" spans="68:68" customFormat="1">
      <c r="BP727943" s="90"/>
    </row>
    <row r="727944" spans="68:68" customFormat="1">
      <c r="BP727944" s="90"/>
    </row>
    <row r="727945" spans="68:68" customFormat="1">
      <c r="BP727945" s="90"/>
    </row>
    <row r="727946" spans="68:68" customFormat="1">
      <c r="BP727946" s="90"/>
    </row>
    <row r="727947" spans="68:68" customFormat="1">
      <c r="BP727947" s="90"/>
    </row>
    <row r="727948" spans="68:68" customFormat="1">
      <c r="BP727948" s="90"/>
    </row>
    <row r="727949" spans="68:68" customFormat="1">
      <c r="BP727949" s="90"/>
    </row>
    <row r="727950" spans="68:68" customFormat="1">
      <c r="BP727950" s="90"/>
    </row>
    <row r="727951" spans="68:68" customFormat="1">
      <c r="BP727951" s="90"/>
    </row>
    <row r="727952" spans="68:68" customFormat="1">
      <c r="BP727952" s="90"/>
    </row>
    <row r="727953" spans="68:68" customFormat="1">
      <c r="BP727953" s="90"/>
    </row>
    <row r="727954" spans="68:68" customFormat="1">
      <c r="BP727954" s="90"/>
    </row>
    <row r="727955" spans="68:68" customFormat="1">
      <c r="BP727955" s="90"/>
    </row>
    <row r="727956" spans="68:68" customFormat="1">
      <c r="BP727956" s="90"/>
    </row>
    <row r="727957" spans="68:68" customFormat="1">
      <c r="BP727957" s="90"/>
    </row>
    <row r="727958" spans="68:68" customFormat="1">
      <c r="BP727958" s="90"/>
    </row>
    <row r="727959" spans="68:68" customFormat="1">
      <c r="BP727959" s="90"/>
    </row>
    <row r="727960" spans="68:68" customFormat="1">
      <c r="BP727960" s="90"/>
    </row>
    <row r="727961" spans="68:68" customFormat="1">
      <c r="BP727961" s="90"/>
    </row>
    <row r="727962" spans="68:68" customFormat="1">
      <c r="BP727962" s="90"/>
    </row>
    <row r="727963" spans="68:68" customFormat="1">
      <c r="BP727963" s="90"/>
    </row>
    <row r="727964" spans="68:68" customFormat="1">
      <c r="BP727964" s="90"/>
    </row>
    <row r="727965" spans="68:68" customFormat="1">
      <c r="BP727965" s="90"/>
    </row>
    <row r="727966" spans="68:68" customFormat="1">
      <c r="BP727966" s="90"/>
    </row>
    <row r="727967" spans="68:68" customFormat="1">
      <c r="BP727967" s="90"/>
    </row>
    <row r="727968" spans="68:68" customFormat="1">
      <c r="BP727968" s="90"/>
    </row>
    <row r="727969" spans="68:68" customFormat="1">
      <c r="BP727969" s="90"/>
    </row>
    <row r="727970" spans="68:68" customFormat="1">
      <c r="BP727970" s="90"/>
    </row>
    <row r="727971" spans="68:68" customFormat="1">
      <c r="BP727971" s="90"/>
    </row>
    <row r="727972" spans="68:68" customFormat="1">
      <c r="BP727972" s="90"/>
    </row>
    <row r="727973" spans="68:68" customFormat="1">
      <c r="BP727973" s="90"/>
    </row>
    <row r="727974" spans="68:68" customFormat="1">
      <c r="BP727974" s="90"/>
    </row>
    <row r="727975" spans="68:68" customFormat="1">
      <c r="BP727975" s="90"/>
    </row>
    <row r="727976" spans="68:68" customFormat="1">
      <c r="BP727976" s="90"/>
    </row>
    <row r="727977" spans="68:68" customFormat="1">
      <c r="BP727977" s="90"/>
    </row>
    <row r="727978" spans="68:68" customFormat="1">
      <c r="BP727978" s="90"/>
    </row>
    <row r="727979" spans="68:68" customFormat="1">
      <c r="BP727979" s="90"/>
    </row>
    <row r="727980" spans="68:68" customFormat="1">
      <c r="BP727980" s="90"/>
    </row>
    <row r="727981" spans="68:68" customFormat="1">
      <c r="BP727981" s="90"/>
    </row>
    <row r="727982" spans="68:68" customFormat="1">
      <c r="BP727982" s="90"/>
    </row>
    <row r="727983" spans="68:68" customFormat="1">
      <c r="BP727983" s="90"/>
    </row>
    <row r="727984" spans="68:68" customFormat="1">
      <c r="BP727984" s="90"/>
    </row>
    <row r="727985" spans="68:68" customFormat="1">
      <c r="BP727985" s="90"/>
    </row>
    <row r="727986" spans="68:68" customFormat="1">
      <c r="BP727986" s="90"/>
    </row>
    <row r="727987" spans="68:68" customFormat="1">
      <c r="BP727987" s="90"/>
    </row>
    <row r="727988" spans="68:68" customFormat="1">
      <c r="BP727988" s="90"/>
    </row>
    <row r="727989" spans="68:68" customFormat="1">
      <c r="BP727989" s="90"/>
    </row>
    <row r="727990" spans="68:68" customFormat="1">
      <c r="BP727990" s="90"/>
    </row>
    <row r="727991" spans="68:68" customFormat="1">
      <c r="BP727991" s="90"/>
    </row>
    <row r="727992" spans="68:68" customFormat="1">
      <c r="BP727992" s="90"/>
    </row>
    <row r="727993" spans="68:68" customFormat="1">
      <c r="BP727993" s="90"/>
    </row>
    <row r="727994" spans="68:68" customFormat="1">
      <c r="BP727994" s="90"/>
    </row>
    <row r="727995" spans="68:68" customFormat="1">
      <c r="BP727995" s="90"/>
    </row>
    <row r="727996" spans="68:68" customFormat="1">
      <c r="BP727996" s="90"/>
    </row>
    <row r="727997" spans="68:68" customFormat="1">
      <c r="BP727997" s="90"/>
    </row>
    <row r="727998" spans="68:68" customFormat="1">
      <c r="BP727998" s="90"/>
    </row>
    <row r="727999" spans="68:68" customFormat="1">
      <c r="BP727999" s="90"/>
    </row>
    <row r="728000" spans="68:68" customFormat="1">
      <c r="BP728000" s="90"/>
    </row>
    <row r="728001" spans="68:68" customFormat="1">
      <c r="BP728001" s="90"/>
    </row>
    <row r="728002" spans="68:68" customFormat="1">
      <c r="BP728002" s="90"/>
    </row>
    <row r="728003" spans="68:68" customFormat="1">
      <c r="BP728003" s="90"/>
    </row>
    <row r="728004" spans="68:68" customFormat="1">
      <c r="BP728004" s="90"/>
    </row>
    <row r="728005" spans="68:68" customFormat="1">
      <c r="BP728005" s="90"/>
    </row>
    <row r="728006" spans="68:68" customFormat="1">
      <c r="BP728006" s="90"/>
    </row>
    <row r="728007" spans="68:68" customFormat="1">
      <c r="BP728007" s="90"/>
    </row>
    <row r="728008" spans="68:68" customFormat="1">
      <c r="BP728008" s="90"/>
    </row>
    <row r="728009" spans="68:68" customFormat="1">
      <c r="BP728009" s="90"/>
    </row>
    <row r="728010" spans="68:68" customFormat="1">
      <c r="BP728010" s="90"/>
    </row>
    <row r="728011" spans="68:68" customFormat="1">
      <c r="BP728011" s="90"/>
    </row>
    <row r="728012" spans="68:68" customFormat="1">
      <c r="BP728012" s="90"/>
    </row>
    <row r="728013" spans="68:68" customFormat="1">
      <c r="BP728013" s="90"/>
    </row>
    <row r="728014" spans="68:68" customFormat="1">
      <c r="BP728014" s="90"/>
    </row>
    <row r="728015" spans="68:68" customFormat="1">
      <c r="BP728015" s="90"/>
    </row>
    <row r="728016" spans="68:68" customFormat="1">
      <c r="BP728016" s="90"/>
    </row>
    <row r="728017" spans="68:68" customFormat="1">
      <c r="BP728017" s="90"/>
    </row>
    <row r="728018" spans="68:68" customFormat="1">
      <c r="BP728018" s="90"/>
    </row>
    <row r="728019" spans="68:68" customFormat="1">
      <c r="BP728019" s="90"/>
    </row>
    <row r="728020" spans="68:68" customFormat="1">
      <c r="BP728020" s="90"/>
    </row>
    <row r="728021" spans="68:68" customFormat="1">
      <c r="BP728021" s="90"/>
    </row>
    <row r="728022" spans="68:68" customFormat="1">
      <c r="BP728022" s="90"/>
    </row>
    <row r="728023" spans="68:68" customFormat="1">
      <c r="BP728023" s="90"/>
    </row>
    <row r="728024" spans="68:68" customFormat="1">
      <c r="BP728024" s="90"/>
    </row>
    <row r="728025" spans="68:68" customFormat="1">
      <c r="BP728025" s="90"/>
    </row>
    <row r="728026" spans="68:68" customFormat="1">
      <c r="BP728026" s="90"/>
    </row>
    <row r="728027" spans="68:68" customFormat="1">
      <c r="BP728027" s="90"/>
    </row>
    <row r="728028" spans="68:68" customFormat="1">
      <c r="BP728028" s="90"/>
    </row>
    <row r="728029" spans="68:68" customFormat="1">
      <c r="BP728029" s="90"/>
    </row>
    <row r="728030" spans="68:68" customFormat="1">
      <c r="BP728030" s="90"/>
    </row>
    <row r="728031" spans="68:68" customFormat="1">
      <c r="BP728031" s="90"/>
    </row>
    <row r="728032" spans="68:68" customFormat="1">
      <c r="BP728032" s="90"/>
    </row>
    <row r="728033" spans="68:68" customFormat="1">
      <c r="BP728033" s="90"/>
    </row>
    <row r="728034" spans="68:68" customFormat="1">
      <c r="BP728034" s="90"/>
    </row>
    <row r="728035" spans="68:68" customFormat="1">
      <c r="BP728035" s="90"/>
    </row>
    <row r="728036" spans="68:68" customFormat="1">
      <c r="BP728036" s="90"/>
    </row>
    <row r="728037" spans="68:68" customFormat="1">
      <c r="BP728037" s="90"/>
    </row>
    <row r="728038" spans="68:68" customFormat="1">
      <c r="BP728038" s="90"/>
    </row>
    <row r="728039" spans="68:68" customFormat="1">
      <c r="BP728039" s="90"/>
    </row>
    <row r="728040" spans="68:68" customFormat="1">
      <c r="BP728040" s="90"/>
    </row>
    <row r="728041" spans="68:68" customFormat="1">
      <c r="BP728041" s="90"/>
    </row>
    <row r="728042" spans="68:68" customFormat="1">
      <c r="BP728042" s="90"/>
    </row>
    <row r="728043" spans="68:68" customFormat="1">
      <c r="BP728043" s="90"/>
    </row>
    <row r="728044" spans="68:68" customFormat="1">
      <c r="BP728044" s="90"/>
    </row>
    <row r="728045" spans="68:68" customFormat="1">
      <c r="BP728045" s="90"/>
    </row>
    <row r="728046" spans="68:68" customFormat="1">
      <c r="BP728046" s="90"/>
    </row>
    <row r="728047" spans="68:68" customFormat="1">
      <c r="BP728047" s="90"/>
    </row>
    <row r="728048" spans="68:68" customFormat="1">
      <c r="BP728048" s="90"/>
    </row>
    <row r="728049" spans="68:68" customFormat="1">
      <c r="BP728049" s="90"/>
    </row>
    <row r="728050" spans="68:68" customFormat="1">
      <c r="BP728050" s="90"/>
    </row>
    <row r="728051" spans="68:68" customFormat="1">
      <c r="BP728051" s="90"/>
    </row>
    <row r="728052" spans="68:68" customFormat="1">
      <c r="BP728052" s="90"/>
    </row>
    <row r="728053" spans="68:68" customFormat="1">
      <c r="BP728053" s="90"/>
    </row>
    <row r="728054" spans="68:68" customFormat="1">
      <c r="BP728054" s="90"/>
    </row>
    <row r="728055" spans="68:68" customFormat="1">
      <c r="BP728055" s="90"/>
    </row>
    <row r="728056" spans="68:68" customFormat="1">
      <c r="BP728056" s="90"/>
    </row>
    <row r="728057" spans="68:68" customFormat="1">
      <c r="BP728057" s="90"/>
    </row>
    <row r="728058" spans="68:68" customFormat="1">
      <c r="BP728058" s="90"/>
    </row>
    <row r="728059" spans="68:68" customFormat="1">
      <c r="BP728059" s="90"/>
    </row>
    <row r="728060" spans="68:68" customFormat="1">
      <c r="BP728060" s="90"/>
    </row>
    <row r="728061" spans="68:68" customFormat="1">
      <c r="BP728061" s="90"/>
    </row>
    <row r="728062" spans="68:68" customFormat="1">
      <c r="BP728062" s="90"/>
    </row>
    <row r="728063" spans="68:68" customFormat="1">
      <c r="BP728063" s="90"/>
    </row>
    <row r="728064" spans="68:68" customFormat="1">
      <c r="BP728064" s="90"/>
    </row>
    <row r="728065" spans="68:68" customFormat="1">
      <c r="BP728065" s="90"/>
    </row>
    <row r="728066" spans="68:68" customFormat="1">
      <c r="BP728066" s="90"/>
    </row>
    <row r="728067" spans="68:68" customFormat="1">
      <c r="BP728067" s="90"/>
    </row>
    <row r="728068" spans="68:68" customFormat="1">
      <c r="BP728068" s="90"/>
    </row>
    <row r="728069" spans="68:68" customFormat="1">
      <c r="BP728069" s="90"/>
    </row>
    <row r="728070" spans="68:68" customFormat="1">
      <c r="BP728070" s="90"/>
    </row>
    <row r="728071" spans="68:68" customFormat="1">
      <c r="BP728071" s="90"/>
    </row>
    <row r="728072" spans="68:68" customFormat="1">
      <c r="BP728072" s="90"/>
    </row>
    <row r="728073" spans="68:68" customFormat="1">
      <c r="BP728073" s="90"/>
    </row>
    <row r="728074" spans="68:68" customFormat="1">
      <c r="BP728074" s="90"/>
    </row>
    <row r="728075" spans="68:68" customFormat="1">
      <c r="BP728075" s="90"/>
    </row>
    <row r="728076" spans="68:68" customFormat="1">
      <c r="BP728076" s="90"/>
    </row>
    <row r="728077" spans="68:68" customFormat="1">
      <c r="BP728077" s="90"/>
    </row>
    <row r="728078" spans="68:68" customFormat="1">
      <c r="BP728078" s="90"/>
    </row>
    <row r="728079" spans="68:68" customFormat="1">
      <c r="BP728079" s="90"/>
    </row>
    <row r="728080" spans="68:68" customFormat="1">
      <c r="BP728080" s="90"/>
    </row>
    <row r="728081" spans="68:68" customFormat="1">
      <c r="BP728081" s="90"/>
    </row>
    <row r="728082" spans="68:68" customFormat="1">
      <c r="BP728082" s="90"/>
    </row>
    <row r="728083" spans="68:68" customFormat="1">
      <c r="BP728083" s="90"/>
    </row>
    <row r="728084" spans="68:68" customFormat="1">
      <c r="BP728084" s="90"/>
    </row>
    <row r="728085" spans="68:68" customFormat="1">
      <c r="BP728085" s="90"/>
    </row>
    <row r="728086" spans="68:68" customFormat="1">
      <c r="BP728086" s="90"/>
    </row>
    <row r="728087" spans="68:68" customFormat="1">
      <c r="BP728087" s="90"/>
    </row>
    <row r="728088" spans="68:68" customFormat="1">
      <c r="BP728088" s="90"/>
    </row>
    <row r="728089" spans="68:68" customFormat="1">
      <c r="BP728089" s="90"/>
    </row>
    <row r="728090" spans="68:68" customFormat="1">
      <c r="BP728090" s="90"/>
    </row>
    <row r="728091" spans="68:68" customFormat="1">
      <c r="BP728091" s="90"/>
    </row>
    <row r="728092" spans="68:68" customFormat="1">
      <c r="BP728092" s="90"/>
    </row>
    <row r="728093" spans="68:68" customFormat="1">
      <c r="BP728093" s="90"/>
    </row>
    <row r="728094" spans="68:68" customFormat="1">
      <c r="BP728094" s="90"/>
    </row>
    <row r="728095" spans="68:68" customFormat="1">
      <c r="BP728095" s="90"/>
    </row>
    <row r="728096" spans="68:68" customFormat="1">
      <c r="BP728096" s="90"/>
    </row>
    <row r="728097" spans="68:68" customFormat="1">
      <c r="BP728097" s="90"/>
    </row>
    <row r="728098" spans="68:68" customFormat="1">
      <c r="BP728098" s="90"/>
    </row>
    <row r="728099" spans="68:68" customFormat="1">
      <c r="BP728099" s="90"/>
    </row>
    <row r="728100" spans="68:68" customFormat="1">
      <c r="BP728100" s="90"/>
    </row>
    <row r="728101" spans="68:68" customFormat="1">
      <c r="BP728101" s="90"/>
    </row>
    <row r="728102" spans="68:68" customFormat="1">
      <c r="BP728102" s="90"/>
    </row>
    <row r="728103" spans="68:68" customFormat="1">
      <c r="BP728103" s="90"/>
    </row>
    <row r="728104" spans="68:68" customFormat="1">
      <c r="BP728104" s="90"/>
    </row>
    <row r="728105" spans="68:68" customFormat="1">
      <c r="BP728105" s="90"/>
    </row>
    <row r="728106" spans="68:68" customFormat="1">
      <c r="BP728106" s="90"/>
    </row>
    <row r="728107" spans="68:68" customFormat="1">
      <c r="BP728107" s="90"/>
    </row>
    <row r="728108" spans="68:68" customFormat="1">
      <c r="BP728108" s="90"/>
    </row>
    <row r="728109" spans="68:68" customFormat="1">
      <c r="BP728109" s="90"/>
    </row>
    <row r="728110" spans="68:68" customFormat="1">
      <c r="BP728110" s="90"/>
    </row>
    <row r="728111" spans="68:68" customFormat="1">
      <c r="BP728111" s="90"/>
    </row>
    <row r="728112" spans="68:68" customFormat="1">
      <c r="BP728112" s="90"/>
    </row>
    <row r="728113" spans="68:68" customFormat="1">
      <c r="BP728113" s="90"/>
    </row>
    <row r="728114" spans="68:68" customFormat="1">
      <c r="BP728114" s="90"/>
    </row>
    <row r="728115" spans="68:68" customFormat="1">
      <c r="BP728115" s="90"/>
    </row>
    <row r="728116" spans="68:68" customFormat="1">
      <c r="BP728116" s="90"/>
    </row>
    <row r="728117" spans="68:68" customFormat="1">
      <c r="BP728117" s="90"/>
    </row>
    <row r="728118" spans="68:68" customFormat="1">
      <c r="BP728118" s="90"/>
    </row>
    <row r="728119" spans="68:68" customFormat="1">
      <c r="BP728119" s="90"/>
    </row>
    <row r="728120" spans="68:68" customFormat="1">
      <c r="BP728120" s="90"/>
    </row>
    <row r="728121" spans="68:68" customFormat="1">
      <c r="BP728121" s="90"/>
    </row>
    <row r="728122" spans="68:68" customFormat="1">
      <c r="BP728122" s="90"/>
    </row>
    <row r="728123" spans="68:68" customFormat="1">
      <c r="BP728123" s="90"/>
    </row>
    <row r="728124" spans="68:68" customFormat="1">
      <c r="BP728124" s="90"/>
    </row>
    <row r="728125" spans="68:68" customFormat="1">
      <c r="BP728125" s="90"/>
    </row>
    <row r="728126" spans="68:68" customFormat="1">
      <c r="BP728126" s="90"/>
    </row>
    <row r="728127" spans="68:68" customFormat="1">
      <c r="BP728127" s="90"/>
    </row>
    <row r="728128" spans="68:68" customFormat="1">
      <c r="BP728128" s="90"/>
    </row>
    <row r="728129" spans="68:68" customFormat="1">
      <c r="BP728129" s="90"/>
    </row>
    <row r="728130" spans="68:68" customFormat="1">
      <c r="BP728130" s="90"/>
    </row>
    <row r="728131" spans="68:68" customFormat="1">
      <c r="BP728131" s="90"/>
    </row>
    <row r="728132" spans="68:68" customFormat="1">
      <c r="BP728132" s="90"/>
    </row>
    <row r="728133" spans="68:68" customFormat="1">
      <c r="BP728133" s="90"/>
    </row>
    <row r="728134" spans="68:68" customFormat="1">
      <c r="BP728134" s="90"/>
    </row>
    <row r="728135" spans="68:68" customFormat="1">
      <c r="BP728135" s="90"/>
    </row>
    <row r="728136" spans="68:68" customFormat="1">
      <c r="BP728136" s="90"/>
    </row>
    <row r="728137" spans="68:68" customFormat="1">
      <c r="BP728137" s="90"/>
    </row>
    <row r="728138" spans="68:68" customFormat="1">
      <c r="BP728138" s="90"/>
    </row>
    <row r="728139" spans="68:68" customFormat="1">
      <c r="BP728139" s="90"/>
    </row>
    <row r="728140" spans="68:68" customFormat="1">
      <c r="BP728140" s="90"/>
    </row>
    <row r="728141" spans="68:68" customFormat="1">
      <c r="BP728141" s="90"/>
    </row>
    <row r="728142" spans="68:68" customFormat="1">
      <c r="BP728142" s="90"/>
    </row>
    <row r="728143" spans="68:68" customFormat="1">
      <c r="BP728143" s="90"/>
    </row>
    <row r="728144" spans="68:68" customFormat="1">
      <c r="BP728144" s="90"/>
    </row>
    <row r="728145" spans="68:68" customFormat="1">
      <c r="BP728145" s="90"/>
    </row>
    <row r="728146" spans="68:68" customFormat="1">
      <c r="BP728146" s="90"/>
    </row>
    <row r="728147" spans="68:68" customFormat="1">
      <c r="BP728147" s="90"/>
    </row>
    <row r="728148" spans="68:68" customFormat="1">
      <c r="BP728148" s="90"/>
    </row>
    <row r="728149" spans="68:68" customFormat="1">
      <c r="BP728149" s="90"/>
    </row>
    <row r="728150" spans="68:68" customFormat="1">
      <c r="BP728150" s="90"/>
    </row>
    <row r="728151" spans="68:68" customFormat="1">
      <c r="BP728151" s="90"/>
    </row>
    <row r="728152" spans="68:68" customFormat="1">
      <c r="BP728152" s="90"/>
    </row>
    <row r="728153" spans="68:68" customFormat="1">
      <c r="BP728153" s="90"/>
    </row>
    <row r="728154" spans="68:68" customFormat="1">
      <c r="BP728154" s="90"/>
    </row>
    <row r="728155" spans="68:68" customFormat="1">
      <c r="BP728155" s="90"/>
    </row>
    <row r="728156" spans="68:68" customFormat="1">
      <c r="BP728156" s="90"/>
    </row>
    <row r="728157" spans="68:68" customFormat="1">
      <c r="BP728157" s="90"/>
    </row>
    <row r="728158" spans="68:68" customFormat="1">
      <c r="BP728158" s="90"/>
    </row>
    <row r="728159" spans="68:68" customFormat="1">
      <c r="BP728159" s="90"/>
    </row>
    <row r="728160" spans="68:68" customFormat="1">
      <c r="BP728160" s="90"/>
    </row>
    <row r="728161" spans="68:68" customFormat="1">
      <c r="BP728161" s="90"/>
    </row>
    <row r="728162" spans="68:68" customFormat="1">
      <c r="BP728162" s="90"/>
    </row>
    <row r="728163" spans="68:68" customFormat="1">
      <c r="BP728163" s="90"/>
    </row>
    <row r="728164" spans="68:68" customFormat="1">
      <c r="BP728164" s="90"/>
    </row>
    <row r="728165" spans="68:68" customFormat="1">
      <c r="BP728165" s="90"/>
    </row>
    <row r="728166" spans="68:68" customFormat="1">
      <c r="BP728166" s="90"/>
    </row>
    <row r="728167" spans="68:68" customFormat="1">
      <c r="BP728167" s="90"/>
    </row>
    <row r="728168" spans="68:68" customFormat="1">
      <c r="BP728168" s="90"/>
    </row>
    <row r="728169" spans="68:68" customFormat="1">
      <c r="BP728169" s="90"/>
    </row>
    <row r="728170" spans="68:68" customFormat="1">
      <c r="BP728170" s="90"/>
    </row>
    <row r="728171" spans="68:68" customFormat="1">
      <c r="BP728171" s="90"/>
    </row>
    <row r="728172" spans="68:68" customFormat="1">
      <c r="BP728172" s="90"/>
    </row>
    <row r="728173" spans="68:68" customFormat="1">
      <c r="BP728173" s="90"/>
    </row>
    <row r="728174" spans="68:68" customFormat="1">
      <c r="BP728174" s="90"/>
    </row>
    <row r="728175" spans="68:68" customFormat="1">
      <c r="BP728175" s="90"/>
    </row>
    <row r="728176" spans="68:68" customFormat="1">
      <c r="BP728176" s="90"/>
    </row>
    <row r="728177" spans="68:68" customFormat="1">
      <c r="BP728177" s="90"/>
    </row>
    <row r="728178" spans="68:68" customFormat="1">
      <c r="BP728178" s="90"/>
    </row>
    <row r="728179" spans="68:68" customFormat="1">
      <c r="BP728179" s="90"/>
    </row>
    <row r="728180" spans="68:68" customFormat="1">
      <c r="BP728180" s="90"/>
    </row>
    <row r="728181" spans="68:68" customFormat="1">
      <c r="BP728181" s="90"/>
    </row>
    <row r="728182" spans="68:68" customFormat="1">
      <c r="BP728182" s="90"/>
    </row>
    <row r="728183" spans="68:68" customFormat="1">
      <c r="BP728183" s="90"/>
    </row>
    <row r="728184" spans="68:68" customFormat="1">
      <c r="BP728184" s="90"/>
    </row>
    <row r="728185" spans="68:68" customFormat="1">
      <c r="BP728185" s="90"/>
    </row>
    <row r="728186" spans="68:68" customFormat="1">
      <c r="BP728186" s="90"/>
    </row>
    <row r="728187" spans="68:68" customFormat="1">
      <c r="BP728187" s="90"/>
    </row>
    <row r="728188" spans="68:68" customFormat="1">
      <c r="BP728188" s="90"/>
    </row>
    <row r="728189" spans="68:68" customFormat="1">
      <c r="BP728189" s="90"/>
    </row>
    <row r="728190" spans="68:68" customFormat="1">
      <c r="BP728190" s="90"/>
    </row>
    <row r="728191" spans="68:68" customFormat="1">
      <c r="BP728191" s="90"/>
    </row>
    <row r="728192" spans="68:68" customFormat="1">
      <c r="BP728192" s="90"/>
    </row>
    <row r="728193" spans="68:68" customFormat="1">
      <c r="BP728193" s="90"/>
    </row>
    <row r="728194" spans="68:68" customFormat="1">
      <c r="BP728194" s="90"/>
    </row>
    <row r="728195" spans="68:68" customFormat="1">
      <c r="BP728195" s="90"/>
    </row>
    <row r="728196" spans="68:68" customFormat="1">
      <c r="BP728196" s="90"/>
    </row>
    <row r="728197" spans="68:68" customFormat="1">
      <c r="BP728197" s="90"/>
    </row>
    <row r="728198" spans="68:68" customFormat="1">
      <c r="BP728198" s="90"/>
    </row>
    <row r="728199" spans="68:68" customFormat="1">
      <c r="BP728199" s="90"/>
    </row>
    <row r="728200" spans="68:68" customFormat="1">
      <c r="BP728200" s="90"/>
    </row>
    <row r="728201" spans="68:68" customFormat="1">
      <c r="BP728201" s="90"/>
    </row>
    <row r="728202" spans="68:68" customFormat="1">
      <c r="BP728202" s="90"/>
    </row>
    <row r="728203" spans="68:68" customFormat="1">
      <c r="BP728203" s="90"/>
    </row>
    <row r="728204" spans="68:68" customFormat="1">
      <c r="BP728204" s="90"/>
    </row>
    <row r="728205" spans="68:68" customFormat="1">
      <c r="BP728205" s="90"/>
    </row>
    <row r="728206" spans="68:68" customFormat="1">
      <c r="BP728206" s="90"/>
    </row>
    <row r="728207" spans="68:68" customFormat="1">
      <c r="BP728207" s="90"/>
    </row>
    <row r="728208" spans="68:68" customFormat="1">
      <c r="BP728208" s="90"/>
    </row>
    <row r="728209" spans="68:68" customFormat="1">
      <c r="BP728209" s="90"/>
    </row>
    <row r="728210" spans="68:68" customFormat="1">
      <c r="BP728210" s="90"/>
    </row>
    <row r="728211" spans="68:68" customFormat="1">
      <c r="BP728211" s="90"/>
    </row>
    <row r="728212" spans="68:68" customFormat="1">
      <c r="BP728212" s="90"/>
    </row>
    <row r="728213" spans="68:68" customFormat="1">
      <c r="BP728213" s="90"/>
    </row>
    <row r="728214" spans="68:68" customFormat="1">
      <c r="BP728214" s="90"/>
    </row>
    <row r="728215" spans="68:68" customFormat="1">
      <c r="BP728215" s="90"/>
    </row>
    <row r="728216" spans="68:68" customFormat="1">
      <c r="BP728216" s="90"/>
    </row>
    <row r="728217" spans="68:68" customFormat="1">
      <c r="BP728217" s="90"/>
    </row>
    <row r="728218" spans="68:68" customFormat="1">
      <c r="BP728218" s="90"/>
    </row>
    <row r="728219" spans="68:68" customFormat="1">
      <c r="BP728219" s="90"/>
    </row>
    <row r="728220" spans="68:68" customFormat="1">
      <c r="BP728220" s="90"/>
    </row>
    <row r="728221" spans="68:68" customFormat="1">
      <c r="BP728221" s="90"/>
    </row>
    <row r="728222" spans="68:68" customFormat="1">
      <c r="BP728222" s="90"/>
    </row>
    <row r="728223" spans="68:68" customFormat="1">
      <c r="BP728223" s="90"/>
    </row>
    <row r="728224" spans="68:68" customFormat="1">
      <c r="BP728224" s="90"/>
    </row>
    <row r="728225" spans="68:68" customFormat="1">
      <c r="BP728225" s="90"/>
    </row>
    <row r="728226" spans="68:68" customFormat="1">
      <c r="BP728226" s="90"/>
    </row>
    <row r="728227" spans="68:68" customFormat="1">
      <c r="BP728227" s="90"/>
    </row>
    <row r="728228" spans="68:68" customFormat="1">
      <c r="BP728228" s="90"/>
    </row>
    <row r="728229" spans="68:68" customFormat="1">
      <c r="BP728229" s="90"/>
    </row>
    <row r="728230" spans="68:68" customFormat="1">
      <c r="BP728230" s="90"/>
    </row>
    <row r="728231" spans="68:68" customFormat="1">
      <c r="BP728231" s="90"/>
    </row>
    <row r="728232" spans="68:68" customFormat="1">
      <c r="BP728232" s="90"/>
    </row>
    <row r="728233" spans="68:68" customFormat="1">
      <c r="BP728233" s="90"/>
    </row>
    <row r="728234" spans="68:68" customFormat="1">
      <c r="BP728234" s="90"/>
    </row>
    <row r="728235" spans="68:68" customFormat="1">
      <c r="BP728235" s="90"/>
    </row>
    <row r="728236" spans="68:68" customFormat="1">
      <c r="BP728236" s="90"/>
    </row>
    <row r="728237" spans="68:68" customFormat="1">
      <c r="BP728237" s="90"/>
    </row>
    <row r="728238" spans="68:68" customFormat="1">
      <c r="BP728238" s="90"/>
    </row>
    <row r="728239" spans="68:68" customFormat="1">
      <c r="BP728239" s="90"/>
    </row>
    <row r="728240" spans="68:68" customFormat="1">
      <c r="BP728240" s="90"/>
    </row>
    <row r="728241" spans="68:68" customFormat="1">
      <c r="BP728241" s="90"/>
    </row>
    <row r="728242" spans="68:68" customFormat="1">
      <c r="BP728242" s="90"/>
    </row>
    <row r="728243" spans="68:68" customFormat="1">
      <c r="BP728243" s="90"/>
    </row>
    <row r="728244" spans="68:68" customFormat="1">
      <c r="BP728244" s="90"/>
    </row>
    <row r="728245" spans="68:68" customFormat="1">
      <c r="BP728245" s="90"/>
    </row>
    <row r="728246" spans="68:68" customFormat="1">
      <c r="BP728246" s="90"/>
    </row>
    <row r="728247" spans="68:68" customFormat="1">
      <c r="BP728247" s="90"/>
    </row>
    <row r="728248" spans="68:68" customFormat="1">
      <c r="BP728248" s="90"/>
    </row>
    <row r="728249" spans="68:68" customFormat="1">
      <c r="BP728249" s="90"/>
    </row>
    <row r="728250" spans="68:68" customFormat="1">
      <c r="BP728250" s="90"/>
    </row>
    <row r="728251" spans="68:68" customFormat="1">
      <c r="BP728251" s="90"/>
    </row>
    <row r="728252" spans="68:68" customFormat="1">
      <c r="BP728252" s="90"/>
    </row>
    <row r="728253" spans="68:68" customFormat="1">
      <c r="BP728253" s="90"/>
    </row>
    <row r="728254" spans="68:68" customFormat="1">
      <c r="BP728254" s="90"/>
    </row>
    <row r="728255" spans="68:68" customFormat="1">
      <c r="BP728255" s="90"/>
    </row>
    <row r="728256" spans="68:68" customFormat="1">
      <c r="BP728256" s="90"/>
    </row>
    <row r="728257" spans="68:68" customFormat="1">
      <c r="BP728257" s="90"/>
    </row>
    <row r="728258" spans="68:68" customFormat="1">
      <c r="BP728258" s="90"/>
    </row>
    <row r="728259" spans="68:68" customFormat="1">
      <c r="BP728259" s="90"/>
    </row>
    <row r="728260" spans="68:68" customFormat="1">
      <c r="BP728260" s="90"/>
    </row>
    <row r="728261" spans="68:68" customFormat="1">
      <c r="BP728261" s="90"/>
    </row>
    <row r="728262" spans="68:68" customFormat="1">
      <c r="BP728262" s="90"/>
    </row>
    <row r="728263" spans="68:68" customFormat="1">
      <c r="BP728263" s="90"/>
    </row>
    <row r="728264" spans="68:68" customFormat="1">
      <c r="BP728264" s="90"/>
    </row>
    <row r="728265" spans="68:68" customFormat="1">
      <c r="BP728265" s="90"/>
    </row>
    <row r="728266" spans="68:68" customFormat="1">
      <c r="BP728266" s="90"/>
    </row>
    <row r="728267" spans="68:68" customFormat="1">
      <c r="BP728267" s="90"/>
    </row>
    <row r="728268" spans="68:68" customFormat="1">
      <c r="BP728268" s="90"/>
    </row>
    <row r="728269" spans="68:68" customFormat="1">
      <c r="BP728269" s="90"/>
    </row>
    <row r="728270" spans="68:68" customFormat="1">
      <c r="BP728270" s="90"/>
    </row>
    <row r="728271" spans="68:68" customFormat="1">
      <c r="BP728271" s="90"/>
    </row>
    <row r="728272" spans="68:68" customFormat="1">
      <c r="BP728272" s="90"/>
    </row>
    <row r="728273" spans="68:68" customFormat="1">
      <c r="BP728273" s="90"/>
    </row>
    <row r="728274" spans="68:68" customFormat="1">
      <c r="BP728274" s="90"/>
    </row>
    <row r="728275" spans="68:68" customFormat="1">
      <c r="BP728275" s="90"/>
    </row>
    <row r="728276" spans="68:68" customFormat="1">
      <c r="BP728276" s="90"/>
    </row>
    <row r="728277" spans="68:68" customFormat="1">
      <c r="BP728277" s="90"/>
    </row>
    <row r="728278" spans="68:68" customFormat="1">
      <c r="BP728278" s="90"/>
    </row>
    <row r="728279" spans="68:68" customFormat="1">
      <c r="BP728279" s="90"/>
    </row>
    <row r="728280" spans="68:68" customFormat="1">
      <c r="BP728280" s="90"/>
    </row>
    <row r="728281" spans="68:68" customFormat="1">
      <c r="BP728281" s="90"/>
    </row>
    <row r="728282" spans="68:68" customFormat="1">
      <c r="BP728282" s="90"/>
    </row>
    <row r="728283" spans="68:68" customFormat="1">
      <c r="BP728283" s="90"/>
    </row>
    <row r="728284" spans="68:68" customFormat="1">
      <c r="BP728284" s="90"/>
    </row>
    <row r="728285" spans="68:68" customFormat="1">
      <c r="BP728285" s="90"/>
    </row>
    <row r="728286" spans="68:68" customFormat="1">
      <c r="BP728286" s="90"/>
    </row>
    <row r="728287" spans="68:68" customFormat="1">
      <c r="BP728287" s="90"/>
    </row>
    <row r="728288" spans="68:68" customFormat="1">
      <c r="BP728288" s="90"/>
    </row>
    <row r="728289" spans="68:68" customFormat="1">
      <c r="BP728289" s="90"/>
    </row>
    <row r="728290" spans="68:68" customFormat="1">
      <c r="BP728290" s="90"/>
    </row>
    <row r="728291" spans="68:68" customFormat="1">
      <c r="BP728291" s="90"/>
    </row>
    <row r="728292" spans="68:68" customFormat="1">
      <c r="BP728292" s="90"/>
    </row>
    <row r="728293" spans="68:68" customFormat="1">
      <c r="BP728293" s="90"/>
    </row>
    <row r="728294" spans="68:68" customFormat="1">
      <c r="BP728294" s="90"/>
    </row>
    <row r="728295" spans="68:68" customFormat="1">
      <c r="BP728295" s="90"/>
    </row>
    <row r="728296" spans="68:68" customFormat="1">
      <c r="BP728296" s="90"/>
    </row>
    <row r="728297" spans="68:68" customFormat="1">
      <c r="BP728297" s="90"/>
    </row>
    <row r="728298" spans="68:68" customFormat="1">
      <c r="BP728298" s="90"/>
    </row>
    <row r="728299" spans="68:68" customFormat="1">
      <c r="BP728299" s="90"/>
    </row>
    <row r="728300" spans="68:68" customFormat="1">
      <c r="BP728300" s="90"/>
    </row>
    <row r="728301" spans="68:68" customFormat="1">
      <c r="BP728301" s="90"/>
    </row>
    <row r="728302" spans="68:68" customFormat="1">
      <c r="BP728302" s="90"/>
    </row>
    <row r="728303" spans="68:68" customFormat="1">
      <c r="BP728303" s="90"/>
    </row>
    <row r="728304" spans="68:68" customFormat="1">
      <c r="BP728304" s="90"/>
    </row>
    <row r="728305" spans="68:68" customFormat="1">
      <c r="BP728305" s="90"/>
    </row>
    <row r="728306" spans="68:68" customFormat="1">
      <c r="BP728306" s="90"/>
    </row>
    <row r="728307" spans="68:68" customFormat="1">
      <c r="BP728307" s="90"/>
    </row>
    <row r="728308" spans="68:68" customFormat="1">
      <c r="BP728308" s="90"/>
    </row>
    <row r="728309" spans="68:68" customFormat="1">
      <c r="BP728309" s="90"/>
    </row>
    <row r="728310" spans="68:68" customFormat="1">
      <c r="BP728310" s="90"/>
    </row>
    <row r="728311" spans="68:68" customFormat="1">
      <c r="BP728311" s="90"/>
    </row>
    <row r="728312" spans="68:68" customFormat="1">
      <c r="BP728312" s="90"/>
    </row>
    <row r="728313" spans="68:68" customFormat="1">
      <c r="BP728313" s="90"/>
    </row>
    <row r="728314" spans="68:68" customFormat="1">
      <c r="BP728314" s="90"/>
    </row>
    <row r="728315" spans="68:68" customFormat="1">
      <c r="BP728315" s="90"/>
    </row>
    <row r="728316" spans="68:68" customFormat="1">
      <c r="BP728316" s="90"/>
    </row>
    <row r="728317" spans="68:68" customFormat="1">
      <c r="BP728317" s="90"/>
    </row>
    <row r="728318" spans="68:68" customFormat="1">
      <c r="BP728318" s="90"/>
    </row>
    <row r="728319" spans="68:68" customFormat="1">
      <c r="BP728319" s="90"/>
    </row>
    <row r="728320" spans="68:68" customFormat="1">
      <c r="BP728320" s="90"/>
    </row>
    <row r="728321" spans="68:68" customFormat="1">
      <c r="BP728321" s="90"/>
    </row>
    <row r="728322" spans="68:68" customFormat="1">
      <c r="BP728322" s="90"/>
    </row>
    <row r="728323" spans="68:68" customFormat="1">
      <c r="BP728323" s="90"/>
    </row>
    <row r="728324" spans="68:68" customFormat="1">
      <c r="BP728324" s="90"/>
    </row>
    <row r="728325" spans="68:68" customFormat="1">
      <c r="BP728325" s="90"/>
    </row>
    <row r="728326" spans="68:68" customFormat="1">
      <c r="BP728326" s="90"/>
    </row>
    <row r="728327" spans="68:68" customFormat="1">
      <c r="BP728327" s="90"/>
    </row>
    <row r="728328" spans="68:68" customFormat="1">
      <c r="BP728328" s="90"/>
    </row>
    <row r="728329" spans="68:68" customFormat="1">
      <c r="BP728329" s="90"/>
    </row>
    <row r="728330" spans="68:68" customFormat="1">
      <c r="BP728330" s="90"/>
    </row>
    <row r="728331" spans="68:68" customFormat="1">
      <c r="BP728331" s="90"/>
    </row>
    <row r="728332" spans="68:68" customFormat="1">
      <c r="BP728332" s="90"/>
    </row>
    <row r="728333" spans="68:68" customFormat="1">
      <c r="BP728333" s="90"/>
    </row>
    <row r="728334" spans="68:68" customFormat="1">
      <c r="BP728334" s="90"/>
    </row>
    <row r="728335" spans="68:68" customFormat="1">
      <c r="BP728335" s="90"/>
    </row>
    <row r="728336" spans="68:68" customFormat="1">
      <c r="BP728336" s="90"/>
    </row>
    <row r="728337" spans="68:68" customFormat="1">
      <c r="BP728337" s="90"/>
    </row>
    <row r="728338" spans="68:68" customFormat="1">
      <c r="BP728338" s="90"/>
    </row>
    <row r="728339" spans="68:68" customFormat="1">
      <c r="BP728339" s="90"/>
    </row>
    <row r="728340" spans="68:68" customFormat="1">
      <c r="BP728340" s="90"/>
    </row>
    <row r="728341" spans="68:68" customFormat="1">
      <c r="BP728341" s="90"/>
    </row>
    <row r="728342" spans="68:68" customFormat="1">
      <c r="BP728342" s="90"/>
    </row>
    <row r="728343" spans="68:68" customFormat="1">
      <c r="BP728343" s="90"/>
    </row>
    <row r="728344" spans="68:68" customFormat="1">
      <c r="BP728344" s="90"/>
    </row>
    <row r="728345" spans="68:68" customFormat="1">
      <c r="BP728345" s="90"/>
    </row>
    <row r="728346" spans="68:68" customFormat="1">
      <c r="BP728346" s="90"/>
    </row>
    <row r="728347" spans="68:68" customFormat="1">
      <c r="BP728347" s="90"/>
    </row>
    <row r="728348" spans="68:68" customFormat="1">
      <c r="BP728348" s="90"/>
    </row>
    <row r="728349" spans="68:68" customFormat="1">
      <c r="BP728349" s="90"/>
    </row>
    <row r="728350" spans="68:68" customFormat="1">
      <c r="BP728350" s="90"/>
    </row>
    <row r="728351" spans="68:68" customFormat="1">
      <c r="BP728351" s="90"/>
    </row>
    <row r="728352" spans="68:68" customFormat="1">
      <c r="BP728352" s="90"/>
    </row>
    <row r="728353" spans="68:68" customFormat="1">
      <c r="BP728353" s="90"/>
    </row>
    <row r="728354" spans="68:68" customFormat="1">
      <c r="BP728354" s="90"/>
    </row>
    <row r="728355" spans="68:68" customFormat="1">
      <c r="BP728355" s="90"/>
    </row>
    <row r="728356" spans="68:68" customFormat="1">
      <c r="BP728356" s="90"/>
    </row>
    <row r="728357" spans="68:68" customFormat="1">
      <c r="BP728357" s="90"/>
    </row>
    <row r="728358" spans="68:68" customFormat="1">
      <c r="BP728358" s="90"/>
    </row>
    <row r="728359" spans="68:68" customFormat="1">
      <c r="BP728359" s="90"/>
    </row>
    <row r="728360" spans="68:68" customFormat="1">
      <c r="BP728360" s="90"/>
    </row>
    <row r="728361" spans="68:68" customFormat="1">
      <c r="BP728361" s="90"/>
    </row>
    <row r="728362" spans="68:68" customFormat="1">
      <c r="BP728362" s="90"/>
    </row>
    <row r="728363" spans="68:68" customFormat="1">
      <c r="BP728363" s="90"/>
    </row>
    <row r="728364" spans="68:68" customFormat="1">
      <c r="BP728364" s="90"/>
    </row>
    <row r="728365" spans="68:68" customFormat="1">
      <c r="BP728365" s="90"/>
    </row>
    <row r="728366" spans="68:68" customFormat="1">
      <c r="BP728366" s="90"/>
    </row>
    <row r="728367" spans="68:68" customFormat="1">
      <c r="BP728367" s="90"/>
    </row>
    <row r="728368" spans="68:68" customFormat="1">
      <c r="BP728368" s="90"/>
    </row>
    <row r="728369" spans="68:68" customFormat="1">
      <c r="BP728369" s="90"/>
    </row>
    <row r="728370" spans="68:68" customFormat="1">
      <c r="BP728370" s="90"/>
    </row>
    <row r="728371" spans="68:68" customFormat="1">
      <c r="BP728371" s="90"/>
    </row>
    <row r="728372" spans="68:68" customFormat="1">
      <c r="BP728372" s="90"/>
    </row>
    <row r="728373" spans="68:68" customFormat="1">
      <c r="BP728373" s="90"/>
    </row>
    <row r="728374" spans="68:68" customFormat="1">
      <c r="BP728374" s="90"/>
    </row>
    <row r="728375" spans="68:68" customFormat="1">
      <c r="BP728375" s="90"/>
    </row>
    <row r="728376" spans="68:68" customFormat="1">
      <c r="BP728376" s="90"/>
    </row>
    <row r="728377" spans="68:68" customFormat="1">
      <c r="BP728377" s="90"/>
    </row>
    <row r="728378" spans="68:68" customFormat="1">
      <c r="BP728378" s="90"/>
    </row>
    <row r="728379" spans="68:68" customFormat="1">
      <c r="BP728379" s="90"/>
    </row>
    <row r="728380" spans="68:68" customFormat="1">
      <c r="BP728380" s="90"/>
    </row>
    <row r="728381" spans="68:68" customFormat="1">
      <c r="BP728381" s="90"/>
    </row>
    <row r="728382" spans="68:68" customFormat="1">
      <c r="BP728382" s="90"/>
    </row>
    <row r="728383" spans="68:68" customFormat="1">
      <c r="BP728383" s="90"/>
    </row>
    <row r="728384" spans="68:68" customFormat="1">
      <c r="BP728384" s="90"/>
    </row>
    <row r="728385" spans="68:68" customFormat="1">
      <c r="BP728385" s="90"/>
    </row>
    <row r="728386" spans="68:68" customFormat="1">
      <c r="BP728386" s="90"/>
    </row>
    <row r="728387" spans="68:68" customFormat="1">
      <c r="BP728387" s="90"/>
    </row>
    <row r="728388" spans="68:68" customFormat="1">
      <c r="BP728388" s="90"/>
    </row>
    <row r="728389" spans="68:68" customFormat="1">
      <c r="BP728389" s="90"/>
    </row>
    <row r="728390" spans="68:68" customFormat="1">
      <c r="BP728390" s="90"/>
    </row>
    <row r="728391" spans="68:68" customFormat="1">
      <c r="BP728391" s="90"/>
    </row>
    <row r="728392" spans="68:68" customFormat="1">
      <c r="BP728392" s="90"/>
    </row>
    <row r="728393" spans="68:68" customFormat="1">
      <c r="BP728393" s="90"/>
    </row>
    <row r="728394" spans="68:68" customFormat="1">
      <c r="BP728394" s="90"/>
    </row>
    <row r="728395" spans="68:68" customFormat="1">
      <c r="BP728395" s="90"/>
    </row>
    <row r="728396" spans="68:68" customFormat="1">
      <c r="BP728396" s="90"/>
    </row>
    <row r="728397" spans="68:68" customFormat="1">
      <c r="BP728397" s="90"/>
    </row>
    <row r="728398" spans="68:68" customFormat="1">
      <c r="BP728398" s="90"/>
    </row>
    <row r="728399" spans="68:68" customFormat="1">
      <c r="BP728399" s="90"/>
    </row>
    <row r="728400" spans="68:68" customFormat="1">
      <c r="BP728400" s="90"/>
    </row>
    <row r="728401" spans="68:68" customFormat="1">
      <c r="BP728401" s="90"/>
    </row>
    <row r="728402" spans="68:68" customFormat="1">
      <c r="BP728402" s="90"/>
    </row>
    <row r="728403" spans="68:68" customFormat="1">
      <c r="BP728403" s="90"/>
    </row>
    <row r="728404" spans="68:68" customFormat="1">
      <c r="BP728404" s="90"/>
    </row>
    <row r="728405" spans="68:68" customFormat="1">
      <c r="BP728405" s="90"/>
    </row>
    <row r="728406" spans="68:68" customFormat="1">
      <c r="BP728406" s="90"/>
    </row>
    <row r="728407" spans="68:68" customFormat="1">
      <c r="BP728407" s="90"/>
    </row>
    <row r="728408" spans="68:68" customFormat="1">
      <c r="BP728408" s="90"/>
    </row>
    <row r="728409" spans="68:68" customFormat="1">
      <c r="BP728409" s="90"/>
    </row>
    <row r="728410" spans="68:68" customFormat="1">
      <c r="BP728410" s="90"/>
    </row>
    <row r="728411" spans="68:68" customFormat="1">
      <c r="BP728411" s="90"/>
    </row>
    <row r="728412" spans="68:68" customFormat="1">
      <c r="BP728412" s="90"/>
    </row>
    <row r="728413" spans="68:68" customFormat="1">
      <c r="BP728413" s="90"/>
    </row>
    <row r="728414" spans="68:68" customFormat="1">
      <c r="BP728414" s="90"/>
    </row>
    <row r="728415" spans="68:68" customFormat="1">
      <c r="BP728415" s="90"/>
    </row>
    <row r="728416" spans="68:68" customFormat="1">
      <c r="BP728416" s="90"/>
    </row>
    <row r="728417" spans="68:68" customFormat="1">
      <c r="BP728417" s="90"/>
    </row>
    <row r="728418" spans="68:68" customFormat="1">
      <c r="BP728418" s="90"/>
    </row>
    <row r="728419" spans="68:68" customFormat="1">
      <c r="BP728419" s="90"/>
    </row>
    <row r="728420" spans="68:68" customFormat="1">
      <c r="BP728420" s="90"/>
    </row>
    <row r="728421" spans="68:68" customFormat="1">
      <c r="BP728421" s="90"/>
    </row>
    <row r="728422" spans="68:68" customFormat="1">
      <c r="BP728422" s="90"/>
    </row>
    <row r="728423" spans="68:68" customFormat="1">
      <c r="BP728423" s="90"/>
    </row>
    <row r="728424" spans="68:68" customFormat="1">
      <c r="BP728424" s="90"/>
    </row>
    <row r="728425" spans="68:68" customFormat="1">
      <c r="BP728425" s="90"/>
    </row>
    <row r="728426" spans="68:68" customFormat="1">
      <c r="BP728426" s="90"/>
    </row>
    <row r="728427" spans="68:68" customFormat="1">
      <c r="BP728427" s="90"/>
    </row>
    <row r="728428" spans="68:68" customFormat="1">
      <c r="BP728428" s="90"/>
    </row>
    <row r="728429" spans="68:68" customFormat="1">
      <c r="BP728429" s="90"/>
    </row>
    <row r="728430" spans="68:68" customFormat="1">
      <c r="BP728430" s="90"/>
    </row>
    <row r="728431" spans="68:68" customFormat="1">
      <c r="BP728431" s="90"/>
    </row>
    <row r="728432" spans="68:68" customFormat="1">
      <c r="BP728432" s="90"/>
    </row>
    <row r="728433" spans="68:68" customFormat="1">
      <c r="BP728433" s="90"/>
    </row>
    <row r="728434" spans="68:68" customFormat="1">
      <c r="BP728434" s="90"/>
    </row>
    <row r="728435" spans="68:68" customFormat="1">
      <c r="BP728435" s="90"/>
    </row>
    <row r="728436" spans="68:68" customFormat="1">
      <c r="BP728436" s="90"/>
    </row>
    <row r="728437" spans="68:68" customFormat="1">
      <c r="BP728437" s="90"/>
    </row>
    <row r="728438" spans="68:68" customFormat="1">
      <c r="BP728438" s="90"/>
    </row>
    <row r="728439" spans="68:68" customFormat="1">
      <c r="BP728439" s="90"/>
    </row>
    <row r="728440" spans="68:68" customFormat="1">
      <c r="BP728440" s="90"/>
    </row>
    <row r="728441" spans="68:68" customFormat="1">
      <c r="BP728441" s="90"/>
    </row>
    <row r="728442" spans="68:68" customFormat="1">
      <c r="BP728442" s="90"/>
    </row>
    <row r="728443" spans="68:68" customFormat="1">
      <c r="BP728443" s="90"/>
    </row>
    <row r="728444" spans="68:68" customFormat="1">
      <c r="BP728444" s="90"/>
    </row>
    <row r="728445" spans="68:68" customFormat="1">
      <c r="BP728445" s="90"/>
    </row>
    <row r="728446" spans="68:68" customFormat="1">
      <c r="BP728446" s="90"/>
    </row>
    <row r="728447" spans="68:68" customFormat="1">
      <c r="BP728447" s="90"/>
    </row>
    <row r="728448" spans="68:68" customFormat="1">
      <c r="BP728448" s="90"/>
    </row>
    <row r="728449" spans="68:68" customFormat="1">
      <c r="BP728449" s="90"/>
    </row>
    <row r="728450" spans="68:68" customFormat="1">
      <c r="BP728450" s="90"/>
    </row>
    <row r="728451" spans="68:68" customFormat="1">
      <c r="BP728451" s="90"/>
    </row>
    <row r="728452" spans="68:68" customFormat="1">
      <c r="BP728452" s="90"/>
    </row>
    <row r="728453" spans="68:68" customFormat="1">
      <c r="BP728453" s="90"/>
    </row>
    <row r="728454" spans="68:68" customFormat="1">
      <c r="BP728454" s="90"/>
    </row>
    <row r="728455" spans="68:68" customFormat="1">
      <c r="BP728455" s="90"/>
    </row>
    <row r="728456" spans="68:68" customFormat="1">
      <c r="BP728456" s="90"/>
    </row>
    <row r="728457" spans="68:68" customFormat="1">
      <c r="BP728457" s="90"/>
    </row>
    <row r="728458" spans="68:68" customFormat="1">
      <c r="BP728458" s="90"/>
    </row>
    <row r="728459" spans="68:68" customFormat="1">
      <c r="BP728459" s="90"/>
    </row>
    <row r="728460" spans="68:68" customFormat="1">
      <c r="BP728460" s="90"/>
    </row>
    <row r="728461" spans="68:68" customFormat="1">
      <c r="BP728461" s="90"/>
    </row>
    <row r="728462" spans="68:68" customFormat="1">
      <c r="BP728462" s="90"/>
    </row>
    <row r="728463" spans="68:68" customFormat="1">
      <c r="BP728463" s="90"/>
    </row>
    <row r="728464" spans="68:68" customFormat="1">
      <c r="BP728464" s="90"/>
    </row>
    <row r="728465" spans="68:68" customFormat="1">
      <c r="BP728465" s="90"/>
    </row>
    <row r="728466" spans="68:68" customFormat="1">
      <c r="BP728466" s="90"/>
    </row>
    <row r="728467" spans="68:68" customFormat="1">
      <c r="BP728467" s="90"/>
    </row>
    <row r="728468" spans="68:68" customFormat="1">
      <c r="BP728468" s="90"/>
    </row>
    <row r="728469" spans="68:68" customFormat="1">
      <c r="BP728469" s="90"/>
    </row>
    <row r="728470" spans="68:68" customFormat="1">
      <c r="BP728470" s="90"/>
    </row>
    <row r="728471" spans="68:68" customFormat="1">
      <c r="BP728471" s="90"/>
    </row>
    <row r="728472" spans="68:68" customFormat="1">
      <c r="BP728472" s="90"/>
    </row>
    <row r="728473" spans="68:68" customFormat="1">
      <c r="BP728473" s="90"/>
    </row>
    <row r="728474" spans="68:68" customFormat="1">
      <c r="BP728474" s="90"/>
    </row>
    <row r="728475" spans="68:68" customFormat="1">
      <c r="BP728475" s="90"/>
    </row>
    <row r="728476" spans="68:68" customFormat="1">
      <c r="BP728476" s="90"/>
    </row>
    <row r="728477" spans="68:68" customFormat="1">
      <c r="BP728477" s="90"/>
    </row>
    <row r="728478" spans="68:68" customFormat="1">
      <c r="BP728478" s="90"/>
    </row>
    <row r="728479" spans="68:68" customFormat="1">
      <c r="BP728479" s="90"/>
    </row>
    <row r="728480" spans="68:68" customFormat="1">
      <c r="BP728480" s="90"/>
    </row>
    <row r="728481" spans="68:68" customFormat="1">
      <c r="BP728481" s="90"/>
    </row>
    <row r="728482" spans="68:68" customFormat="1">
      <c r="BP728482" s="90"/>
    </row>
    <row r="728483" spans="68:68" customFormat="1">
      <c r="BP728483" s="90"/>
    </row>
    <row r="728484" spans="68:68" customFormat="1">
      <c r="BP728484" s="90"/>
    </row>
    <row r="728485" spans="68:68" customFormat="1">
      <c r="BP728485" s="90"/>
    </row>
    <row r="728486" spans="68:68" customFormat="1">
      <c r="BP728486" s="90"/>
    </row>
    <row r="728487" spans="68:68" customFormat="1">
      <c r="BP728487" s="90"/>
    </row>
    <row r="728488" spans="68:68" customFormat="1">
      <c r="BP728488" s="90"/>
    </row>
    <row r="728489" spans="68:68" customFormat="1">
      <c r="BP728489" s="90"/>
    </row>
    <row r="728490" spans="68:68" customFormat="1">
      <c r="BP728490" s="90"/>
    </row>
    <row r="728491" spans="68:68" customFormat="1">
      <c r="BP728491" s="90"/>
    </row>
    <row r="728492" spans="68:68" customFormat="1">
      <c r="BP728492" s="90"/>
    </row>
    <row r="728493" spans="68:68" customFormat="1">
      <c r="BP728493" s="90"/>
    </row>
    <row r="728494" spans="68:68" customFormat="1">
      <c r="BP728494" s="90"/>
    </row>
    <row r="728495" spans="68:68" customFormat="1">
      <c r="BP728495" s="90"/>
    </row>
    <row r="728496" spans="68:68" customFormat="1">
      <c r="BP728496" s="90"/>
    </row>
    <row r="728497" spans="68:68" customFormat="1">
      <c r="BP728497" s="90"/>
    </row>
    <row r="728498" spans="68:68" customFormat="1">
      <c r="BP728498" s="90"/>
    </row>
    <row r="728499" spans="68:68" customFormat="1">
      <c r="BP728499" s="90"/>
    </row>
    <row r="728500" spans="68:68" customFormat="1">
      <c r="BP728500" s="90"/>
    </row>
    <row r="728501" spans="68:68" customFormat="1">
      <c r="BP728501" s="90"/>
    </row>
    <row r="728502" spans="68:68" customFormat="1">
      <c r="BP728502" s="90"/>
    </row>
    <row r="728503" spans="68:68" customFormat="1">
      <c r="BP728503" s="90"/>
    </row>
    <row r="728504" spans="68:68" customFormat="1">
      <c r="BP728504" s="90"/>
    </row>
    <row r="728505" spans="68:68" customFormat="1">
      <c r="BP728505" s="90"/>
    </row>
    <row r="728506" spans="68:68" customFormat="1">
      <c r="BP728506" s="90"/>
    </row>
    <row r="728507" spans="68:68" customFormat="1">
      <c r="BP728507" s="90"/>
    </row>
    <row r="728508" spans="68:68" customFormat="1">
      <c r="BP728508" s="90"/>
    </row>
    <row r="728509" spans="68:68" customFormat="1">
      <c r="BP728509" s="90"/>
    </row>
    <row r="728510" spans="68:68" customFormat="1">
      <c r="BP728510" s="90"/>
    </row>
    <row r="728511" spans="68:68" customFormat="1">
      <c r="BP728511" s="90"/>
    </row>
    <row r="728512" spans="68:68" customFormat="1">
      <c r="BP728512" s="90"/>
    </row>
    <row r="728513" spans="68:68" customFormat="1">
      <c r="BP728513" s="90"/>
    </row>
    <row r="728514" spans="68:68" customFormat="1">
      <c r="BP728514" s="90"/>
    </row>
    <row r="728515" spans="68:68" customFormat="1">
      <c r="BP728515" s="90"/>
    </row>
    <row r="728516" spans="68:68" customFormat="1">
      <c r="BP728516" s="90"/>
    </row>
    <row r="728517" spans="68:68" customFormat="1">
      <c r="BP728517" s="90"/>
    </row>
    <row r="728518" spans="68:68" customFormat="1">
      <c r="BP728518" s="90"/>
    </row>
    <row r="728519" spans="68:68" customFormat="1">
      <c r="BP728519" s="90"/>
    </row>
    <row r="728520" spans="68:68" customFormat="1">
      <c r="BP728520" s="90"/>
    </row>
    <row r="728521" spans="68:68" customFormat="1">
      <c r="BP728521" s="90"/>
    </row>
    <row r="728522" spans="68:68" customFormat="1">
      <c r="BP728522" s="90"/>
    </row>
    <row r="728523" spans="68:68" customFormat="1">
      <c r="BP728523" s="90"/>
    </row>
    <row r="728524" spans="68:68" customFormat="1">
      <c r="BP728524" s="90"/>
    </row>
    <row r="728525" spans="68:68" customFormat="1">
      <c r="BP728525" s="90"/>
    </row>
    <row r="728526" spans="68:68" customFormat="1">
      <c r="BP728526" s="90"/>
    </row>
    <row r="728527" spans="68:68" customFormat="1">
      <c r="BP728527" s="90"/>
    </row>
    <row r="728528" spans="68:68" customFormat="1">
      <c r="BP728528" s="90"/>
    </row>
    <row r="728529" spans="68:68" customFormat="1">
      <c r="BP728529" s="90"/>
    </row>
    <row r="728530" spans="68:68" customFormat="1">
      <c r="BP728530" s="90"/>
    </row>
    <row r="728531" spans="68:68" customFormat="1">
      <c r="BP728531" s="90"/>
    </row>
    <row r="728532" spans="68:68" customFormat="1">
      <c r="BP728532" s="90"/>
    </row>
    <row r="728533" spans="68:68" customFormat="1">
      <c r="BP728533" s="90"/>
    </row>
    <row r="728534" spans="68:68" customFormat="1">
      <c r="BP728534" s="90"/>
    </row>
    <row r="728535" spans="68:68" customFormat="1">
      <c r="BP728535" s="90"/>
    </row>
    <row r="728536" spans="68:68" customFormat="1">
      <c r="BP728536" s="90"/>
    </row>
    <row r="728537" spans="68:68" customFormat="1">
      <c r="BP728537" s="90"/>
    </row>
    <row r="728538" spans="68:68" customFormat="1">
      <c r="BP728538" s="90"/>
    </row>
    <row r="728539" spans="68:68" customFormat="1">
      <c r="BP728539" s="90"/>
    </row>
    <row r="728540" spans="68:68" customFormat="1">
      <c r="BP728540" s="90"/>
    </row>
    <row r="728541" spans="68:68" customFormat="1">
      <c r="BP728541" s="90"/>
    </row>
    <row r="728542" spans="68:68" customFormat="1">
      <c r="BP728542" s="90"/>
    </row>
    <row r="728543" spans="68:68" customFormat="1">
      <c r="BP728543" s="90"/>
    </row>
    <row r="728544" spans="68:68" customFormat="1">
      <c r="BP728544" s="90"/>
    </row>
    <row r="728545" spans="68:68" customFormat="1">
      <c r="BP728545" s="90"/>
    </row>
    <row r="728546" spans="68:68" customFormat="1">
      <c r="BP728546" s="90"/>
    </row>
    <row r="728547" spans="68:68" customFormat="1">
      <c r="BP728547" s="90"/>
    </row>
    <row r="728548" spans="68:68" customFormat="1">
      <c r="BP728548" s="90"/>
    </row>
    <row r="728549" spans="68:68" customFormat="1">
      <c r="BP728549" s="90"/>
    </row>
    <row r="728550" spans="68:68" customFormat="1">
      <c r="BP728550" s="90"/>
    </row>
    <row r="728551" spans="68:68" customFormat="1">
      <c r="BP728551" s="90"/>
    </row>
    <row r="728552" spans="68:68" customFormat="1">
      <c r="BP728552" s="90"/>
    </row>
    <row r="728553" spans="68:68" customFormat="1">
      <c r="BP728553" s="90"/>
    </row>
    <row r="728554" spans="68:68" customFormat="1">
      <c r="BP728554" s="90"/>
    </row>
    <row r="728555" spans="68:68" customFormat="1">
      <c r="BP728555" s="90"/>
    </row>
    <row r="728556" spans="68:68" customFormat="1">
      <c r="BP728556" s="90"/>
    </row>
    <row r="728557" spans="68:68" customFormat="1">
      <c r="BP728557" s="90"/>
    </row>
    <row r="728558" spans="68:68" customFormat="1">
      <c r="BP728558" s="90"/>
    </row>
    <row r="728559" spans="68:68" customFormat="1">
      <c r="BP728559" s="90"/>
    </row>
    <row r="728560" spans="68:68" customFormat="1">
      <c r="BP728560" s="90"/>
    </row>
    <row r="728561" spans="68:68" customFormat="1">
      <c r="BP728561" s="90"/>
    </row>
    <row r="728562" spans="68:68" customFormat="1">
      <c r="BP728562" s="90"/>
    </row>
    <row r="728563" spans="68:68" customFormat="1">
      <c r="BP728563" s="90"/>
    </row>
    <row r="728564" spans="68:68" customFormat="1">
      <c r="BP728564" s="90"/>
    </row>
    <row r="728565" spans="68:68" customFormat="1">
      <c r="BP728565" s="90"/>
    </row>
    <row r="728566" spans="68:68" customFormat="1">
      <c r="BP728566" s="90"/>
    </row>
    <row r="728567" spans="68:68" customFormat="1">
      <c r="BP728567" s="90"/>
    </row>
    <row r="728568" spans="68:68" customFormat="1">
      <c r="BP728568" s="90"/>
    </row>
    <row r="728569" spans="68:68" customFormat="1">
      <c r="BP728569" s="90"/>
    </row>
    <row r="728570" spans="68:68" customFormat="1">
      <c r="BP728570" s="90"/>
    </row>
    <row r="728571" spans="68:68" customFormat="1">
      <c r="BP728571" s="90"/>
    </row>
    <row r="728572" spans="68:68" customFormat="1">
      <c r="BP728572" s="90"/>
    </row>
    <row r="728573" spans="68:68" customFormat="1">
      <c r="BP728573" s="90"/>
    </row>
    <row r="728574" spans="68:68" customFormat="1">
      <c r="BP728574" s="90"/>
    </row>
    <row r="728575" spans="68:68" customFormat="1">
      <c r="BP728575" s="90"/>
    </row>
    <row r="728576" spans="68:68" customFormat="1">
      <c r="BP728576" s="90"/>
    </row>
    <row r="728577" spans="68:68" customFormat="1">
      <c r="BP728577" s="90"/>
    </row>
    <row r="728578" spans="68:68" customFormat="1">
      <c r="BP728578" s="90"/>
    </row>
    <row r="728579" spans="68:68" customFormat="1">
      <c r="BP728579" s="90"/>
    </row>
    <row r="728580" spans="68:68" customFormat="1">
      <c r="BP728580" s="90"/>
    </row>
    <row r="728581" spans="68:68" customFormat="1">
      <c r="BP728581" s="90"/>
    </row>
    <row r="728582" spans="68:68" customFormat="1">
      <c r="BP728582" s="90"/>
    </row>
    <row r="728583" spans="68:68" customFormat="1">
      <c r="BP728583" s="90"/>
    </row>
    <row r="728584" spans="68:68" customFormat="1">
      <c r="BP728584" s="90"/>
    </row>
    <row r="728585" spans="68:68" customFormat="1">
      <c r="BP728585" s="90"/>
    </row>
    <row r="728586" spans="68:68" customFormat="1">
      <c r="BP728586" s="90"/>
    </row>
    <row r="728587" spans="68:68" customFormat="1">
      <c r="BP728587" s="90"/>
    </row>
    <row r="728588" spans="68:68" customFormat="1">
      <c r="BP728588" s="90"/>
    </row>
    <row r="728589" spans="68:68" customFormat="1">
      <c r="BP728589" s="90"/>
    </row>
    <row r="728590" spans="68:68" customFormat="1">
      <c r="BP728590" s="90"/>
    </row>
    <row r="728591" spans="68:68" customFormat="1">
      <c r="BP728591" s="90"/>
    </row>
    <row r="728592" spans="68:68" customFormat="1">
      <c r="BP728592" s="90"/>
    </row>
    <row r="728593" spans="68:68" customFormat="1">
      <c r="BP728593" s="90"/>
    </row>
    <row r="728594" spans="68:68" customFormat="1">
      <c r="BP728594" s="90"/>
    </row>
    <row r="728595" spans="68:68" customFormat="1">
      <c r="BP728595" s="90"/>
    </row>
    <row r="728596" spans="68:68" customFormat="1">
      <c r="BP728596" s="90"/>
    </row>
    <row r="728597" spans="68:68" customFormat="1">
      <c r="BP728597" s="90"/>
    </row>
    <row r="728598" spans="68:68" customFormat="1">
      <c r="BP728598" s="90"/>
    </row>
    <row r="728599" spans="68:68" customFormat="1">
      <c r="BP728599" s="90"/>
    </row>
    <row r="728600" spans="68:68" customFormat="1">
      <c r="BP728600" s="90"/>
    </row>
    <row r="728601" spans="68:68" customFormat="1">
      <c r="BP728601" s="90"/>
    </row>
    <row r="728602" spans="68:68" customFormat="1">
      <c r="BP728602" s="90"/>
    </row>
    <row r="728603" spans="68:68" customFormat="1">
      <c r="BP728603" s="90"/>
    </row>
    <row r="728604" spans="68:68" customFormat="1">
      <c r="BP728604" s="90"/>
    </row>
    <row r="728605" spans="68:68" customFormat="1">
      <c r="BP728605" s="90"/>
    </row>
    <row r="728606" spans="68:68" customFormat="1">
      <c r="BP728606" s="90"/>
    </row>
    <row r="728607" spans="68:68" customFormat="1">
      <c r="BP728607" s="90"/>
    </row>
    <row r="728608" spans="68:68" customFormat="1">
      <c r="BP728608" s="90"/>
    </row>
    <row r="728609" spans="68:68" customFormat="1">
      <c r="BP728609" s="90"/>
    </row>
    <row r="728610" spans="68:68" customFormat="1">
      <c r="BP728610" s="90"/>
    </row>
    <row r="728611" spans="68:68" customFormat="1">
      <c r="BP728611" s="90"/>
    </row>
    <row r="728612" spans="68:68" customFormat="1">
      <c r="BP728612" s="90"/>
    </row>
    <row r="728613" spans="68:68" customFormat="1">
      <c r="BP728613" s="90"/>
    </row>
    <row r="728614" spans="68:68" customFormat="1">
      <c r="BP728614" s="90"/>
    </row>
    <row r="728615" spans="68:68" customFormat="1">
      <c r="BP728615" s="90"/>
    </row>
    <row r="728616" spans="68:68" customFormat="1">
      <c r="BP728616" s="90"/>
    </row>
    <row r="728617" spans="68:68" customFormat="1">
      <c r="BP728617" s="90"/>
    </row>
    <row r="728618" spans="68:68" customFormat="1">
      <c r="BP728618" s="90"/>
    </row>
    <row r="728619" spans="68:68" customFormat="1">
      <c r="BP728619" s="90"/>
    </row>
    <row r="728620" spans="68:68" customFormat="1">
      <c r="BP728620" s="90"/>
    </row>
    <row r="728621" spans="68:68" customFormat="1">
      <c r="BP728621" s="90"/>
    </row>
    <row r="728622" spans="68:68" customFormat="1">
      <c r="BP728622" s="90"/>
    </row>
    <row r="728623" spans="68:68" customFormat="1">
      <c r="BP728623" s="90"/>
    </row>
    <row r="728624" spans="68:68" customFormat="1">
      <c r="BP728624" s="90"/>
    </row>
    <row r="728625" spans="68:68" customFormat="1">
      <c r="BP728625" s="90"/>
    </row>
    <row r="728626" spans="68:68" customFormat="1">
      <c r="BP728626" s="90"/>
    </row>
    <row r="728627" spans="68:68" customFormat="1">
      <c r="BP728627" s="90"/>
    </row>
    <row r="728628" spans="68:68" customFormat="1">
      <c r="BP728628" s="90"/>
    </row>
    <row r="728629" spans="68:68" customFormat="1">
      <c r="BP728629" s="90"/>
    </row>
    <row r="728630" spans="68:68" customFormat="1">
      <c r="BP728630" s="90"/>
    </row>
    <row r="728631" spans="68:68" customFormat="1">
      <c r="BP728631" s="90"/>
    </row>
    <row r="728632" spans="68:68" customFormat="1">
      <c r="BP728632" s="90"/>
    </row>
    <row r="728633" spans="68:68" customFormat="1">
      <c r="BP728633" s="90"/>
    </row>
    <row r="728634" spans="68:68" customFormat="1">
      <c r="BP728634" s="90"/>
    </row>
    <row r="728635" spans="68:68" customFormat="1">
      <c r="BP728635" s="90"/>
    </row>
    <row r="728636" spans="68:68" customFormat="1">
      <c r="BP728636" s="90"/>
    </row>
    <row r="728637" spans="68:68" customFormat="1">
      <c r="BP728637" s="90"/>
    </row>
    <row r="728638" spans="68:68" customFormat="1">
      <c r="BP728638" s="90"/>
    </row>
    <row r="728639" spans="68:68" customFormat="1">
      <c r="BP728639" s="90"/>
    </row>
    <row r="728640" spans="68:68" customFormat="1">
      <c r="BP728640" s="90"/>
    </row>
    <row r="728641" spans="68:68" customFormat="1">
      <c r="BP728641" s="90"/>
    </row>
    <row r="728642" spans="68:68" customFormat="1">
      <c r="BP728642" s="90"/>
    </row>
    <row r="728643" spans="68:68" customFormat="1">
      <c r="BP728643" s="90"/>
    </row>
    <row r="728644" spans="68:68" customFormat="1">
      <c r="BP728644" s="90"/>
    </row>
    <row r="728645" spans="68:68" customFormat="1">
      <c r="BP728645" s="90"/>
    </row>
    <row r="728646" spans="68:68" customFormat="1">
      <c r="BP728646" s="90"/>
    </row>
    <row r="728647" spans="68:68" customFormat="1">
      <c r="BP728647" s="90"/>
    </row>
    <row r="728648" spans="68:68" customFormat="1">
      <c r="BP728648" s="90"/>
    </row>
    <row r="728649" spans="68:68" customFormat="1">
      <c r="BP728649" s="90"/>
    </row>
    <row r="728650" spans="68:68" customFormat="1">
      <c r="BP728650" s="90"/>
    </row>
    <row r="728651" spans="68:68" customFormat="1">
      <c r="BP728651" s="90"/>
    </row>
    <row r="728652" spans="68:68" customFormat="1">
      <c r="BP728652" s="90"/>
    </row>
    <row r="728653" spans="68:68" customFormat="1">
      <c r="BP728653" s="90"/>
    </row>
    <row r="728654" spans="68:68" customFormat="1">
      <c r="BP728654" s="90"/>
    </row>
    <row r="728655" spans="68:68" customFormat="1">
      <c r="BP728655" s="90"/>
    </row>
    <row r="728656" spans="68:68" customFormat="1">
      <c r="BP728656" s="90"/>
    </row>
    <row r="728657" spans="68:68" customFormat="1">
      <c r="BP728657" s="90"/>
    </row>
    <row r="728658" spans="68:68" customFormat="1">
      <c r="BP728658" s="90"/>
    </row>
    <row r="728659" spans="68:68" customFormat="1">
      <c r="BP728659" s="90"/>
    </row>
    <row r="728660" spans="68:68" customFormat="1">
      <c r="BP728660" s="90"/>
    </row>
    <row r="728661" spans="68:68" customFormat="1">
      <c r="BP728661" s="90"/>
    </row>
    <row r="728662" spans="68:68" customFormat="1">
      <c r="BP728662" s="90"/>
    </row>
    <row r="728663" spans="68:68" customFormat="1">
      <c r="BP728663" s="90"/>
    </row>
    <row r="728664" spans="68:68" customFormat="1">
      <c r="BP728664" s="90"/>
    </row>
    <row r="728665" spans="68:68" customFormat="1">
      <c r="BP728665" s="90"/>
    </row>
    <row r="728666" spans="68:68" customFormat="1">
      <c r="BP728666" s="90"/>
    </row>
    <row r="728667" spans="68:68" customFormat="1">
      <c r="BP728667" s="90"/>
    </row>
    <row r="728668" spans="68:68" customFormat="1">
      <c r="BP728668" s="90"/>
    </row>
    <row r="728669" spans="68:68" customFormat="1">
      <c r="BP728669" s="90"/>
    </row>
    <row r="728670" spans="68:68" customFormat="1">
      <c r="BP728670" s="90"/>
    </row>
    <row r="728671" spans="68:68" customFormat="1">
      <c r="BP728671" s="90"/>
    </row>
    <row r="728672" spans="68:68" customFormat="1">
      <c r="BP728672" s="90"/>
    </row>
    <row r="728673" spans="68:68" customFormat="1">
      <c r="BP728673" s="90"/>
    </row>
    <row r="728674" spans="68:68" customFormat="1">
      <c r="BP728674" s="90"/>
    </row>
    <row r="728675" spans="68:68" customFormat="1">
      <c r="BP728675" s="90"/>
    </row>
    <row r="728676" spans="68:68" customFormat="1">
      <c r="BP728676" s="90"/>
    </row>
    <row r="728677" spans="68:68" customFormat="1">
      <c r="BP728677" s="90"/>
    </row>
    <row r="728678" spans="68:68" customFormat="1">
      <c r="BP728678" s="90"/>
    </row>
    <row r="728679" spans="68:68" customFormat="1">
      <c r="BP728679" s="90"/>
    </row>
    <row r="728680" spans="68:68" customFormat="1">
      <c r="BP728680" s="90"/>
    </row>
    <row r="728681" spans="68:68" customFormat="1">
      <c r="BP728681" s="90"/>
    </row>
    <row r="728682" spans="68:68" customFormat="1">
      <c r="BP728682" s="90"/>
    </row>
    <row r="728683" spans="68:68" customFormat="1">
      <c r="BP728683" s="90"/>
    </row>
    <row r="728684" spans="68:68" customFormat="1">
      <c r="BP728684" s="90"/>
    </row>
    <row r="728685" spans="68:68" customFormat="1">
      <c r="BP728685" s="90"/>
    </row>
    <row r="728686" spans="68:68" customFormat="1">
      <c r="BP728686" s="90"/>
    </row>
    <row r="728687" spans="68:68" customFormat="1">
      <c r="BP728687" s="90"/>
    </row>
    <row r="728688" spans="68:68" customFormat="1">
      <c r="BP728688" s="90"/>
    </row>
    <row r="728689" spans="68:68" customFormat="1">
      <c r="BP728689" s="90"/>
    </row>
    <row r="728690" spans="68:68" customFormat="1">
      <c r="BP728690" s="90"/>
    </row>
    <row r="728691" spans="68:68" customFormat="1">
      <c r="BP728691" s="90"/>
    </row>
    <row r="728692" spans="68:68" customFormat="1">
      <c r="BP728692" s="90"/>
    </row>
    <row r="728693" spans="68:68" customFormat="1">
      <c r="BP728693" s="90"/>
    </row>
    <row r="728694" spans="68:68" customFormat="1">
      <c r="BP728694" s="90"/>
    </row>
    <row r="728695" spans="68:68" customFormat="1">
      <c r="BP728695" s="90"/>
    </row>
    <row r="728696" spans="68:68" customFormat="1">
      <c r="BP728696" s="90"/>
    </row>
    <row r="728697" spans="68:68" customFormat="1">
      <c r="BP728697" s="90"/>
    </row>
    <row r="728698" spans="68:68" customFormat="1">
      <c r="BP728698" s="90"/>
    </row>
    <row r="728699" spans="68:68" customFormat="1">
      <c r="BP728699" s="90"/>
    </row>
    <row r="728700" spans="68:68" customFormat="1">
      <c r="BP728700" s="90"/>
    </row>
    <row r="728701" spans="68:68" customFormat="1">
      <c r="BP728701" s="90"/>
    </row>
    <row r="728702" spans="68:68" customFormat="1">
      <c r="BP728702" s="90"/>
    </row>
    <row r="728703" spans="68:68" customFormat="1">
      <c r="BP728703" s="90"/>
    </row>
    <row r="728704" spans="68:68" customFormat="1">
      <c r="BP728704" s="90"/>
    </row>
    <row r="728705" spans="68:68" customFormat="1">
      <c r="BP728705" s="90"/>
    </row>
    <row r="728706" spans="68:68" customFormat="1">
      <c r="BP728706" s="90"/>
    </row>
    <row r="728707" spans="68:68" customFormat="1">
      <c r="BP728707" s="90"/>
    </row>
    <row r="728708" spans="68:68" customFormat="1">
      <c r="BP728708" s="90"/>
    </row>
    <row r="728709" spans="68:68" customFormat="1">
      <c r="BP728709" s="90"/>
    </row>
    <row r="728710" spans="68:68" customFormat="1">
      <c r="BP728710" s="90"/>
    </row>
    <row r="728711" spans="68:68" customFormat="1">
      <c r="BP728711" s="90"/>
    </row>
    <row r="728712" spans="68:68" customFormat="1">
      <c r="BP728712" s="90"/>
    </row>
    <row r="728713" spans="68:68" customFormat="1">
      <c r="BP728713" s="90"/>
    </row>
    <row r="728714" spans="68:68" customFormat="1">
      <c r="BP728714" s="90"/>
    </row>
    <row r="728715" spans="68:68" customFormat="1">
      <c r="BP728715" s="90"/>
    </row>
    <row r="728716" spans="68:68" customFormat="1">
      <c r="BP728716" s="90"/>
    </row>
    <row r="728717" spans="68:68" customFormat="1">
      <c r="BP728717" s="90"/>
    </row>
    <row r="728718" spans="68:68" customFormat="1">
      <c r="BP728718" s="90"/>
    </row>
    <row r="728719" spans="68:68" customFormat="1">
      <c r="BP728719" s="90"/>
    </row>
    <row r="728720" spans="68:68" customFormat="1">
      <c r="BP728720" s="90"/>
    </row>
    <row r="728721" spans="68:68" customFormat="1">
      <c r="BP728721" s="90"/>
    </row>
    <row r="728722" spans="68:68" customFormat="1">
      <c r="BP728722" s="90"/>
    </row>
    <row r="728723" spans="68:68" customFormat="1">
      <c r="BP728723" s="90"/>
    </row>
    <row r="728724" spans="68:68" customFormat="1">
      <c r="BP728724" s="90"/>
    </row>
    <row r="728725" spans="68:68" customFormat="1">
      <c r="BP728725" s="90"/>
    </row>
    <row r="728726" spans="68:68" customFormat="1">
      <c r="BP728726" s="90"/>
    </row>
    <row r="728727" spans="68:68" customFormat="1">
      <c r="BP728727" s="90"/>
    </row>
    <row r="728728" spans="68:68" customFormat="1">
      <c r="BP728728" s="90"/>
    </row>
    <row r="728729" spans="68:68" customFormat="1">
      <c r="BP728729" s="90"/>
    </row>
    <row r="728730" spans="68:68" customFormat="1">
      <c r="BP728730" s="90"/>
    </row>
    <row r="728731" spans="68:68" customFormat="1">
      <c r="BP728731" s="90"/>
    </row>
    <row r="728732" spans="68:68" customFormat="1">
      <c r="BP728732" s="90"/>
    </row>
    <row r="728733" spans="68:68" customFormat="1">
      <c r="BP728733" s="90"/>
    </row>
    <row r="728734" spans="68:68" customFormat="1">
      <c r="BP728734" s="90"/>
    </row>
    <row r="728735" spans="68:68" customFormat="1">
      <c r="BP728735" s="90"/>
    </row>
    <row r="728736" spans="68:68" customFormat="1">
      <c r="BP728736" s="90"/>
    </row>
    <row r="728737" spans="68:68" customFormat="1">
      <c r="BP728737" s="90"/>
    </row>
    <row r="728738" spans="68:68" customFormat="1">
      <c r="BP728738" s="90"/>
    </row>
    <row r="728739" spans="68:68" customFormat="1">
      <c r="BP728739" s="90"/>
    </row>
    <row r="728740" spans="68:68" customFormat="1">
      <c r="BP728740" s="90"/>
    </row>
    <row r="728741" spans="68:68" customFormat="1">
      <c r="BP728741" s="90"/>
    </row>
    <row r="728742" spans="68:68" customFormat="1">
      <c r="BP728742" s="90"/>
    </row>
    <row r="728743" spans="68:68" customFormat="1">
      <c r="BP728743" s="90"/>
    </row>
    <row r="728744" spans="68:68" customFormat="1">
      <c r="BP728744" s="90"/>
    </row>
    <row r="728745" spans="68:68" customFormat="1">
      <c r="BP728745" s="90"/>
    </row>
    <row r="728746" spans="68:68" customFormat="1">
      <c r="BP728746" s="90"/>
    </row>
    <row r="728747" spans="68:68" customFormat="1">
      <c r="BP728747" s="90"/>
    </row>
    <row r="728748" spans="68:68" customFormat="1">
      <c r="BP728748" s="90"/>
    </row>
    <row r="728749" spans="68:68" customFormat="1">
      <c r="BP728749" s="90"/>
    </row>
    <row r="728750" spans="68:68" customFormat="1">
      <c r="BP728750" s="90"/>
    </row>
    <row r="728751" spans="68:68" customFormat="1">
      <c r="BP728751" s="90"/>
    </row>
    <row r="728752" spans="68:68" customFormat="1">
      <c r="BP728752" s="90"/>
    </row>
    <row r="728753" spans="68:68" customFormat="1">
      <c r="BP728753" s="90"/>
    </row>
    <row r="728754" spans="68:68" customFormat="1">
      <c r="BP728754" s="90"/>
    </row>
    <row r="728755" spans="68:68" customFormat="1">
      <c r="BP728755" s="90"/>
    </row>
    <row r="728756" spans="68:68" customFormat="1">
      <c r="BP728756" s="90"/>
    </row>
    <row r="728757" spans="68:68" customFormat="1">
      <c r="BP728757" s="90"/>
    </row>
    <row r="728758" spans="68:68" customFormat="1">
      <c r="BP728758" s="90"/>
    </row>
    <row r="728759" spans="68:68" customFormat="1">
      <c r="BP728759" s="90"/>
    </row>
    <row r="728760" spans="68:68" customFormat="1">
      <c r="BP728760" s="90"/>
    </row>
    <row r="728761" spans="68:68" customFormat="1">
      <c r="BP728761" s="90"/>
    </row>
    <row r="728762" spans="68:68" customFormat="1">
      <c r="BP728762" s="90"/>
    </row>
    <row r="728763" spans="68:68" customFormat="1">
      <c r="BP728763" s="90"/>
    </row>
    <row r="728764" spans="68:68" customFormat="1">
      <c r="BP728764" s="90"/>
    </row>
    <row r="728765" spans="68:68" customFormat="1">
      <c r="BP728765" s="90"/>
    </row>
    <row r="728766" spans="68:68" customFormat="1">
      <c r="BP728766" s="90"/>
    </row>
    <row r="728767" spans="68:68" customFormat="1">
      <c r="BP728767" s="90"/>
    </row>
    <row r="728768" spans="68:68" customFormat="1">
      <c r="BP728768" s="90"/>
    </row>
    <row r="728769" spans="68:68" customFormat="1">
      <c r="BP728769" s="90"/>
    </row>
    <row r="728770" spans="68:68" customFormat="1">
      <c r="BP728770" s="90"/>
    </row>
    <row r="728771" spans="68:68" customFormat="1">
      <c r="BP728771" s="90"/>
    </row>
    <row r="728772" spans="68:68" customFormat="1">
      <c r="BP728772" s="90"/>
    </row>
    <row r="728773" spans="68:68" customFormat="1">
      <c r="BP728773" s="90"/>
    </row>
    <row r="728774" spans="68:68" customFormat="1">
      <c r="BP728774" s="90"/>
    </row>
    <row r="728775" spans="68:68" customFormat="1">
      <c r="BP728775" s="90"/>
    </row>
    <row r="728776" spans="68:68" customFormat="1">
      <c r="BP728776" s="90"/>
    </row>
    <row r="728777" spans="68:68" customFormat="1">
      <c r="BP728777" s="90"/>
    </row>
    <row r="728778" spans="68:68" customFormat="1">
      <c r="BP728778" s="90"/>
    </row>
    <row r="728779" spans="68:68" customFormat="1">
      <c r="BP728779" s="90"/>
    </row>
    <row r="728780" spans="68:68" customFormat="1">
      <c r="BP728780" s="90"/>
    </row>
    <row r="728781" spans="68:68" customFormat="1">
      <c r="BP728781" s="90"/>
    </row>
    <row r="728782" spans="68:68" customFormat="1">
      <c r="BP728782" s="90"/>
    </row>
    <row r="728783" spans="68:68" customFormat="1">
      <c r="BP728783" s="90"/>
    </row>
    <row r="728784" spans="68:68" customFormat="1">
      <c r="BP728784" s="90"/>
    </row>
    <row r="728785" spans="68:68" customFormat="1">
      <c r="BP728785" s="90"/>
    </row>
    <row r="728786" spans="68:68" customFormat="1">
      <c r="BP728786" s="90"/>
    </row>
    <row r="728787" spans="68:68" customFormat="1">
      <c r="BP728787" s="90"/>
    </row>
    <row r="728788" spans="68:68" customFormat="1">
      <c r="BP728788" s="90"/>
    </row>
    <row r="728789" spans="68:68" customFormat="1">
      <c r="BP728789" s="90"/>
    </row>
    <row r="728790" spans="68:68" customFormat="1">
      <c r="BP728790" s="90"/>
    </row>
    <row r="728791" spans="68:68" customFormat="1">
      <c r="BP728791" s="90"/>
    </row>
    <row r="728792" spans="68:68" customFormat="1">
      <c r="BP728792" s="90"/>
    </row>
    <row r="728793" spans="68:68" customFormat="1">
      <c r="BP728793" s="90"/>
    </row>
    <row r="728794" spans="68:68" customFormat="1">
      <c r="BP728794" s="90"/>
    </row>
    <row r="728795" spans="68:68" customFormat="1">
      <c r="BP728795" s="90"/>
    </row>
    <row r="728796" spans="68:68" customFormat="1">
      <c r="BP728796" s="90"/>
    </row>
    <row r="728797" spans="68:68" customFormat="1">
      <c r="BP728797" s="90"/>
    </row>
    <row r="728798" spans="68:68" customFormat="1">
      <c r="BP728798" s="90"/>
    </row>
    <row r="728799" spans="68:68" customFormat="1">
      <c r="BP728799" s="90"/>
    </row>
    <row r="728800" spans="68:68" customFormat="1">
      <c r="BP728800" s="90"/>
    </row>
    <row r="728801" spans="68:68" customFormat="1">
      <c r="BP728801" s="90"/>
    </row>
    <row r="728802" spans="68:68" customFormat="1">
      <c r="BP728802" s="90"/>
    </row>
    <row r="728803" spans="68:68" customFormat="1">
      <c r="BP728803" s="90"/>
    </row>
    <row r="728804" spans="68:68" customFormat="1">
      <c r="BP728804" s="90"/>
    </row>
    <row r="728805" spans="68:68" customFormat="1">
      <c r="BP728805" s="90"/>
    </row>
    <row r="728806" spans="68:68" customFormat="1">
      <c r="BP728806" s="90"/>
    </row>
    <row r="728807" spans="68:68" customFormat="1">
      <c r="BP728807" s="90"/>
    </row>
    <row r="728808" spans="68:68" customFormat="1">
      <c r="BP728808" s="90"/>
    </row>
    <row r="728809" spans="68:68" customFormat="1">
      <c r="BP728809" s="90"/>
    </row>
    <row r="728810" spans="68:68" customFormat="1">
      <c r="BP728810" s="90"/>
    </row>
    <row r="728811" spans="68:68" customFormat="1">
      <c r="BP728811" s="90"/>
    </row>
    <row r="728812" spans="68:68" customFormat="1">
      <c r="BP728812" s="90"/>
    </row>
    <row r="728813" spans="68:68" customFormat="1">
      <c r="BP728813" s="90"/>
    </row>
    <row r="728814" spans="68:68" customFormat="1">
      <c r="BP728814" s="90"/>
    </row>
    <row r="728815" spans="68:68" customFormat="1">
      <c r="BP728815" s="90"/>
    </row>
    <row r="728816" spans="68:68" customFormat="1">
      <c r="BP728816" s="90"/>
    </row>
    <row r="728817" spans="68:68" customFormat="1">
      <c r="BP728817" s="90"/>
    </row>
    <row r="728818" spans="68:68" customFormat="1">
      <c r="BP728818" s="90"/>
    </row>
    <row r="728819" spans="68:68" customFormat="1">
      <c r="BP728819" s="90"/>
    </row>
    <row r="728820" spans="68:68" customFormat="1">
      <c r="BP728820" s="90"/>
    </row>
    <row r="728821" spans="68:68" customFormat="1">
      <c r="BP728821" s="90"/>
    </row>
    <row r="728822" spans="68:68" customFormat="1">
      <c r="BP728822" s="90"/>
    </row>
    <row r="728823" spans="68:68" customFormat="1">
      <c r="BP728823" s="90"/>
    </row>
    <row r="728824" spans="68:68" customFormat="1">
      <c r="BP728824" s="90"/>
    </row>
    <row r="728825" spans="68:68" customFormat="1">
      <c r="BP728825" s="90"/>
    </row>
    <row r="728826" spans="68:68" customFormat="1">
      <c r="BP728826" s="90"/>
    </row>
    <row r="728827" spans="68:68" customFormat="1">
      <c r="BP728827" s="90"/>
    </row>
    <row r="728828" spans="68:68" customFormat="1">
      <c r="BP728828" s="90"/>
    </row>
    <row r="728829" spans="68:68" customFormat="1">
      <c r="BP728829" s="90"/>
    </row>
    <row r="728830" spans="68:68" customFormat="1">
      <c r="BP728830" s="90"/>
    </row>
    <row r="728831" spans="68:68" customFormat="1">
      <c r="BP728831" s="90"/>
    </row>
    <row r="728832" spans="68:68" customFormat="1">
      <c r="BP728832" s="90"/>
    </row>
    <row r="728833" spans="68:68" customFormat="1">
      <c r="BP728833" s="90"/>
    </row>
    <row r="728834" spans="68:68" customFormat="1">
      <c r="BP728834" s="90"/>
    </row>
    <row r="728835" spans="68:68" customFormat="1">
      <c r="BP728835" s="90"/>
    </row>
    <row r="728836" spans="68:68" customFormat="1">
      <c r="BP728836" s="90"/>
    </row>
    <row r="728837" spans="68:68" customFormat="1">
      <c r="BP728837" s="90"/>
    </row>
    <row r="728838" spans="68:68" customFormat="1">
      <c r="BP728838" s="90"/>
    </row>
    <row r="728839" spans="68:68" customFormat="1">
      <c r="BP728839" s="90"/>
    </row>
    <row r="728840" spans="68:68" customFormat="1">
      <c r="BP728840" s="90"/>
    </row>
    <row r="728841" spans="68:68" customFormat="1">
      <c r="BP728841" s="90"/>
    </row>
    <row r="728842" spans="68:68" customFormat="1">
      <c r="BP728842" s="90"/>
    </row>
    <row r="728843" spans="68:68" customFormat="1">
      <c r="BP728843" s="90"/>
    </row>
    <row r="728844" spans="68:68" customFormat="1">
      <c r="BP728844" s="90"/>
    </row>
    <row r="728845" spans="68:68" customFormat="1">
      <c r="BP728845" s="90"/>
    </row>
    <row r="728846" spans="68:68" customFormat="1">
      <c r="BP728846" s="90"/>
    </row>
    <row r="728847" spans="68:68" customFormat="1">
      <c r="BP728847" s="90"/>
    </row>
    <row r="728848" spans="68:68" customFormat="1">
      <c r="BP728848" s="90"/>
    </row>
    <row r="728849" spans="68:68" customFormat="1">
      <c r="BP728849" s="90"/>
    </row>
    <row r="728850" spans="68:68" customFormat="1">
      <c r="BP728850" s="90"/>
    </row>
    <row r="728851" spans="68:68" customFormat="1">
      <c r="BP728851" s="90"/>
    </row>
    <row r="728852" spans="68:68" customFormat="1">
      <c r="BP728852" s="90"/>
    </row>
    <row r="728853" spans="68:68" customFormat="1">
      <c r="BP728853" s="90"/>
    </row>
    <row r="728854" spans="68:68" customFormat="1">
      <c r="BP728854" s="90"/>
    </row>
    <row r="728855" spans="68:68" customFormat="1">
      <c r="BP728855" s="90"/>
    </row>
    <row r="728856" spans="68:68" customFormat="1">
      <c r="BP728856" s="90"/>
    </row>
    <row r="728857" spans="68:68" customFormat="1">
      <c r="BP728857" s="90"/>
    </row>
    <row r="728858" spans="68:68" customFormat="1">
      <c r="BP728858" s="90"/>
    </row>
    <row r="728859" spans="68:68" customFormat="1">
      <c r="BP728859" s="90"/>
    </row>
    <row r="728860" spans="68:68" customFormat="1">
      <c r="BP728860" s="90"/>
    </row>
    <row r="728861" spans="68:68" customFormat="1">
      <c r="BP728861" s="90"/>
    </row>
    <row r="728862" spans="68:68" customFormat="1">
      <c r="BP728862" s="90"/>
    </row>
    <row r="728863" spans="68:68" customFormat="1">
      <c r="BP728863" s="90"/>
    </row>
    <row r="728864" spans="68:68" customFormat="1">
      <c r="BP728864" s="90"/>
    </row>
    <row r="728865" spans="68:68" customFormat="1">
      <c r="BP728865" s="90"/>
    </row>
    <row r="728866" spans="68:68" customFormat="1">
      <c r="BP728866" s="90"/>
    </row>
    <row r="728867" spans="68:68" customFormat="1">
      <c r="BP728867" s="90"/>
    </row>
    <row r="728868" spans="68:68" customFormat="1">
      <c r="BP728868" s="90"/>
    </row>
    <row r="728869" spans="68:68" customFormat="1">
      <c r="BP728869" s="90"/>
    </row>
    <row r="728870" spans="68:68" customFormat="1">
      <c r="BP728870" s="90"/>
    </row>
    <row r="728871" spans="68:68" customFormat="1">
      <c r="BP728871" s="90"/>
    </row>
    <row r="728872" spans="68:68" customFormat="1">
      <c r="BP728872" s="90"/>
    </row>
    <row r="728873" spans="68:68" customFormat="1">
      <c r="BP728873" s="90"/>
    </row>
    <row r="728874" spans="68:68" customFormat="1">
      <c r="BP728874" s="90"/>
    </row>
    <row r="728875" spans="68:68" customFormat="1">
      <c r="BP728875" s="90"/>
    </row>
    <row r="728876" spans="68:68" customFormat="1">
      <c r="BP728876" s="90"/>
    </row>
    <row r="728877" spans="68:68" customFormat="1">
      <c r="BP728877" s="90"/>
    </row>
    <row r="728878" spans="68:68" customFormat="1">
      <c r="BP728878" s="90"/>
    </row>
    <row r="728879" spans="68:68" customFormat="1">
      <c r="BP728879" s="90"/>
    </row>
    <row r="728880" spans="68:68" customFormat="1">
      <c r="BP728880" s="90"/>
    </row>
    <row r="728881" spans="68:68" customFormat="1">
      <c r="BP728881" s="90"/>
    </row>
    <row r="728882" spans="68:68" customFormat="1">
      <c r="BP728882" s="90"/>
    </row>
    <row r="728883" spans="68:68" customFormat="1">
      <c r="BP728883" s="90"/>
    </row>
    <row r="728884" spans="68:68" customFormat="1">
      <c r="BP728884" s="90"/>
    </row>
    <row r="728885" spans="68:68" customFormat="1">
      <c r="BP728885" s="90"/>
    </row>
    <row r="728886" spans="68:68" customFormat="1">
      <c r="BP728886" s="90"/>
    </row>
    <row r="728887" spans="68:68" customFormat="1">
      <c r="BP728887" s="90"/>
    </row>
    <row r="728888" spans="68:68" customFormat="1">
      <c r="BP728888" s="90"/>
    </row>
    <row r="728889" spans="68:68" customFormat="1">
      <c r="BP728889" s="90"/>
    </row>
    <row r="728890" spans="68:68" customFormat="1">
      <c r="BP728890" s="90"/>
    </row>
    <row r="728891" spans="68:68" customFormat="1">
      <c r="BP728891" s="90"/>
    </row>
    <row r="728892" spans="68:68" customFormat="1">
      <c r="BP728892" s="90"/>
    </row>
    <row r="728893" spans="68:68" customFormat="1">
      <c r="BP728893" s="90"/>
    </row>
    <row r="728894" spans="68:68" customFormat="1">
      <c r="BP728894" s="90"/>
    </row>
    <row r="728895" spans="68:68" customFormat="1">
      <c r="BP728895" s="90"/>
    </row>
    <row r="728896" spans="68:68" customFormat="1">
      <c r="BP728896" s="90"/>
    </row>
    <row r="728897" spans="68:68" customFormat="1">
      <c r="BP728897" s="90"/>
    </row>
    <row r="728898" spans="68:68" customFormat="1">
      <c r="BP728898" s="90"/>
    </row>
    <row r="728899" spans="68:68" customFormat="1">
      <c r="BP728899" s="90"/>
    </row>
    <row r="728900" spans="68:68" customFormat="1">
      <c r="BP728900" s="90"/>
    </row>
    <row r="728901" spans="68:68" customFormat="1">
      <c r="BP728901" s="90"/>
    </row>
    <row r="728902" spans="68:68" customFormat="1">
      <c r="BP728902" s="90"/>
    </row>
    <row r="728903" spans="68:68" customFormat="1">
      <c r="BP728903" s="90"/>
    </row>
    <row r="728904" spans="68:68" customFormat="1">
      <c r="BP728904" s="90"/>
    </row>
    <row r="728905" spans="68:68" customFormat="1">
      <c r="BP728905" s="90"/>
    </row>
    <row r="728906" spans="68:68" customFormat="1">
      <c r="BP728906" s="90"/>
    </row>
    <row r="728907" spans="68:68" customFormat="1">
      <c r="BP728907" s="90"/>
    </row>
    <row r="728908" spans="68:68" customFormat="1">
      <c r="BP728908" s="90"/>
    </row>
    <row r="728909" spans="68:68" customFormat="1">
      <c r="BP728909" s="90"/>
    </row>
    <row r="728910" spans="68:68" customFormat="1">
      <c r="BP728910" s="90"/>
    </row>
    <row r="728911" spans="68:68" customFormat="1">
      <c r="BP728911" s="90"/>
    </row>
    <row r="728912" spans="68:68" customFormat="1">
      <c r="BP728912" s="90"/>
    </row>
    <row r="728913" spans="68:68" customFormat="1">
      <c r="BP728913" s="90"/>
    </row>
    <row r="728914" spans="68:68" customFormat="1">
      <c r="BP728914" s="90"/>
    </row>
    <row r="728915" spans="68:68" customFormat="1">
      <c r="BP728915" s="90"/>
    </row>
    <row r="728916" spans="68:68" customFormat="1">
      <c r="BP728916" s="90"/>
    </row>
    <row r="728917" spans="68:68" customFormat="1">
      <c r="BP728917" s="90"/>
    </row>
    <row r="728918" spans="68:68" customFormat="1">
      <c r="BP728918" s="90"/>
    </row>
    <row r="728919" spans="68:68" customFormat="1">
      <c r="BP728919" s="90"/>
    </row>
    <row r="728920" spans="68:68" customFormat="1">
      <c r="BP728920" s="90"/>
    </row>
    <row r="728921" spans="68:68" customFormat="1">
      <c r="BP728921" s="90"/>
    </row>
    <row r="728922" spans="68:68" customFormat="1">
      <c r="BP728922" s="90"/>
    </row>
    <row r="728923" spans="68:68" customFormat="1">
      <c r="BP728923" s="90"/>
    </row>
    <row r="728924" spans="68:68" customFormat="1">
      <c r="BP728924" s="90"/>
    </row>
    <row r="728925" spans="68:68" customFormat="1">
      <c r="BP728925" s="90"/>
    </row>
    <row r="728926" spans="68:68" customFormat="1">
      <c r="BP728926" s="90"/>
    </row>
    <row r="728927" spans="68:68" customFormat="1">
      <c r="BP728927" s="90"/>
    </row>
    <row r="728928" spans="68:68" customFormat="1">
      <c r="BP728928" s="90"/>
    </row>
    <row r="728929" spans="68:68" customFormat="1">
      <c r="BP728929" s="90"/>
    </row>
    <row r="728930" spans="68:68" customFormat="1">
      <c r="BP728930" s="90"/>
    </row>
    <row r="728931" spans="68:68" customFormat="1">
      <c r="BP728931" s="90"/>
    </row>
    <row r="728932" spans="68:68" customFormat="1">
      <c r="BP728932" s="90"/>
    </row>
    <row r="728933" spans="68:68" customFormat="1">
      <c r="BP728933" s="90"/>
    </row>
    <row r="728934" spans="68:68" customFormat="1">
      <c r="BP728934" s="90"/>
    </row>
    <row r="728935" spans="68:68" customFormat="1">
      <c r="BP728935" s="90"/>
    </row>
    <row r="728936" spans="68:68" customFormat="1">
      <c r="BP728936" s="90"/>
    </row>
    <row r="728937" spans="68:68" customFormat="1">
      <c r="BP728937" s="90"/>
    </row>
    <row r="728938" spans="68:68" customFormat="1">
      <c r="BP728938" s="90"/>
    </row>
    <row r="728939" spans="68:68" customFormat="1">
      <c r="BP728939" s="90"/>
    </row>
    <row r="728940" spans="68:68" customFormat="1">
      <c r="BP728940" s="90"/>
    </row>
    <row r="728941" spans="68:68" customFormat="1">
      <c r="BP728941" s="90"/>
    </row>
    <row r="728942" spans="68:68" customFormat="1">
      <c r="BP728942" s="90"/>
    </row>
    <row r="728943" spans="68:68" customFormat="1">
      <c r="BP728943" s="90"/>
    </row>
    <row r="728944" spans="68:68" customFormat="1">
      <c r="BP728944" s="90"/>
    </row>
    <row r="728945" spans="68:68" customFormat="1">
      <c r="BP728945" s="90"/>
    </row>
    <row r="728946" spans="68:68" customFormat="1">
      <c r="BP728946" s="90"/>
    </row>
    <row r="728947" spans="68:68" customFormat="1">
      <c r="BP728947" s="90"/>
    </row>
    <row r="728948" spans="68:68" customFormat="1">
      <c r="BP728948" s="90"/>
    </row>
    <row r="728949" spans="68:68" customFormat="1">
      <c r="BP728949" s="90"/>
    </row>
    <row r="728950" spans="68:68" customFormat="1">
      <c r="BP728950" s="90"/>
    </row>
    <row r="728951" spans="68:68" customFormat="1">
      <c r="BP728951" s="90"/>
    </row>
    <row r="728952" spans="68:68" customFormat="1">
      <c r="BP728952" s="90"/>
    </row>
    <row r="728953" spans="68:68" customFormat="1">
      <c r="BP728953" s="90"/>
    </row>
    <row r="728954" spans="68:68" customFormat="1">
      <c r="BP728954" s="90"/>
    </row>
    <row r="728955" spans="68:68" customFormat="1">
      <c r="BP728955" s="90"/>
    </row>
    <row r="728956" spans="68:68" customFormat="1">
      <c r="BP728956" s="90"/>
    </row>
    <row r="728957" spans="68:68" customFormat="1">
      <c r="BP728957" s="90"/>
    </row>
    <row r="728958" spans="68:68" customFormat="1">
      <c r="BP728958" s="90"/>
    </row>
    <row r="728959" spans="68:68" customFormat="1">
      <c r="BP728959" s="90"/>
    </row>
    <row r="728960" spans="68:68" customFormat="1">
      <c r="BP728960" s="90"/>
    </row>
    <row r="728961" spans="68:68" customFormat="1">
      <c r="BP728961" s="90"/>
    </row>
    <row r="728962" spans="68:68" customFormat="1">
      <c r="BP728962" s="90"/>
    </row>
    <row r="728963" spans="68:68" customFormat="1">
      <c r="BP728963" s="90"/>
    </row>
    <row r="728964" spans="68:68" customFormat="1">
      <c r="BP728964" s="90"/>
    </row>
    <row r="728965" spans="68:68" customFormat="1">
      <c r="BP728965" s="90"/>
    </row>
    <row r="728966" spans="68:68" customFormat="1">
      <c r="BP728966" s="90"/>
    </row>
    <row r="728967" spans="68:68" customFormat="1">
      <c r="BP728967" s="90"/>
    </row>
    <row r="728968" spans="68:68" customFormat="1">
      <c r="BP728968" s="90"/>
    </row>
    <row r="728969" spans="68:68" customFormat="1">
      <c r="BP728969" s="90"/>
    </row>
    <row r="728970" spans="68:68" customFormat="1">
      <c r="BP728970" s="90"/>
    </row>
    <row r="728971" spans="68:68" customFormat="1">
      <c r="BP728971" s="90"/>
    </row>
    <row r="728972" spans="68:68" customFormat="1">
      <c r="BP728972" s="90"/>
    </row>
    <row r="728973" spans="68:68" customFormat="1">
      <c r="BP728973" s="90"/>
    </row>
    <row r="728974" spans="68:68" customFormat="1">
      <c r="BP728974" s="90"/>
    </row>
    <row r="728975" spans="68:68" customFormat="1">
      <c r="BP728975" s="90"/>
    </row>
    <row r="728976" spans="68:68" customFormat="1">
      <c r="BP728976" s="90"/>
    </row>
    <row r="728977" spans="68:68" customFormat="1">
      <c r="BP728977" s="90"/>
    </row>
    <row r="728978" spans="68:68" customFormat="1">
      <c r="BP728978" s="90"/>
    </row>
    <row r="728979" spans="68:68" customFormat="1">
      <c r="BP728979" s="90"/>
    </row>
    <row r="728980" spans="68:68" customFormat="1">
      <c r="BP728980" s="90"/>
    </row>
    <row r="728981" spans="68:68" customFormat="1">
      <c r="BP728981" s="90"/>
    </row>
    <row r="728982" spans="68:68" customFormat="1">
      <c r="BP728982" s="90"/>
    </row>
    <row r="728983" spans="68:68" customFormat="1">
      <c r="BP728983" s="90"/>
    </row>
    <row r="728984" spans="68:68" customFormat="1">
      <c r="BP728984" s="90"/>
    </row>
    <row r="728985" spans="68:68" customFormat="1">
      <c r="BP728985" s="90"/>
    </row>
    <row r="728986" spans="68:68" customFormat="1">
      <c r="BP728986" s="90"/>
    </row>
    <row r="728987" spans="68:68" customFormat="1">
      <c r="BP728987" s="90"/>
    </row>
    <row r="728988" spans="68:68" customFormat="1">
      <c r="BP728988" s="90"/>
    </row>
    <row r="728989" spans="68:68" customFormat="1">
      <c r="BP728989" s="90"/>
    </row>
    <row r="728990" spans="68:68" customFormat="1">
      <c r="BP728990" s="90"/>
    </row>
    <row r="728991" spans="68:68" customFormat="1">
      <c r="BP728991" s="90"/>
    </row>
    <row r="728992" spans="68:68" customFormat="1">
      <c r="BP728992" s="90"/>
    </row>
    <row r="728993" spans="68:68" customFormat="1">
      <c r="BP728993" s="90"/>
    </row>
    <row r="728994" spans="68:68" customFormat="1">
      <c r="BP728994" s="90"/>
    </row>
    <row r="728995" spans="68:68" customFormat="1">
      <c r="BP728995" s="90"/>
    </row>
    <row r="728996" spans="68:68" customFormat="1">
      <c r="BP728996" s="90"/>
    </row>
    <row r="728997" spans="68:68" customFormat="1">
      <c r="BP728997" s="90"/>
    </row>
    <row r="728998" spans="68:68" customFormat="1">
      <c r="BP728998" s="90"/>
    </row>
    <row r="728999" spans="68:68" customFormat="1">
      <c r="BP728999" s="90"/>
    </row>
    <row r="729000" spans="68:68" customFormat="1">
      <c r="BP729000" s="90"/>
    </row>
    <row r="729001" spans="68:68" customFormat="1">
      <c r="BP729001" s="90"/>
    </row>
    <row r="729002" spans="68:68" customFormat="1">
      <c r="BP729002" s="90"/>
    </row>
    <row r="729003" spans="68:68" customFormat="1">
      <c r="BP729003" s="90"/>
    </row>
    <row r="729004" spans="68:68" customFormat="1">
      <c r="BP729004" s="90"/>
    </row>
    <row r="729005" spans="68:68" customFormat="1">
      <c r="BP729005" s="90"/>
    </row>
    <row r="729006" spans="68:68" customFormat="1">
      <c r="BP729006" s="90"/>
    </row>
    <row r="729007" spans="68:68" customFormat="1">
      <c r="BP729007" s="90"/>
    </row>
    <row r="729008" spans="68:68" customFormat="1">
      <c r="BP729008" s="90"/>
    </row>
    <row r="729009" spans="68:68" customFormat="1">
      <c r="BP729009" s="90"/>
    </row>
    <row r="729010" spans="68:68" customFormat="1">
      <c r="BP729010" s="90"/>
    </row>
    <row r="729011" spans="68:68" customFormat="1">
      <c r="BP729011" s="90"/>
    </row>
    <row r="729012" spans="68:68" customFormat="1">
      <c r="BP729012" s="90"/>
    </row>
    <row r="729013" spans="68:68" customFormat="1">
      <c r="BP729013" s="90"/>
    </row>
    <row r="729014" spans="68:68" customFormat="1">
      <c r="BP729014" s="90"/>
    </row>
    <row r="729015" spans="68:68" customFormat="1">
      <c r="BP729015" s="90"/>
    </row>
    <row r="729016" spans="68:68" customFormat="1">
      <c r="BP729016" s="90"/>
    </row>
    <row r="729017" spans="68:68" customFormat="1">
      <c r="BP729017" s="90"/>
    </row>
    <row r="729018" spans="68:68" customFormat="1">
      <c r="BP729018" s="90"/>
    </row>
    <row r="729019" spans="68:68" customFormat="1">
      <c r="BP729019" s="90"/>
    </row>
    <row r="729020" spans="68:68" customFormat="1">
      <c r="BP729020" s="90"/>
    </row>
    <row r="729021" spans="68:68" customFormat="1">
      <c r="BP729021" s="90"/>
    </row>
    <row r="729022" spans="68:68" customFormat="1">
      <c r="BP729022" s="90"/>
    </row>
    <row r="729023" spans="68:68" customFormat="1">
      <c r="BP729023" s="90"/>
    </row>
    <row r="729024" spans="68:68" customFormat="1">
      <c r="BP729024" s="90"/>
    </row>
    <row r="729025" spans="68:68" customFormat="1">
      <c r="BP729025" s="90"/>
    </row>
    <row r="729026" spans="68:68" customFormat="1">
      <c r="BP729026" s="90"/>
    </row>
    <row r="729027" spans="68:68" customFormat="1">
      <c r="BP729027" s="90"/>
    </row>
    <row r="729028" spans="68:68" customFormat="1">
      <c r="BP729028" s="90"/>
    </row>
    <row r="729029" spans="68:68" customFormat="1">
      <c r="BP729029" s="90"/>
    </row>
    <row r="729030" spans="68:68" customFormat="1">
      <c r="BP729030" s="90"/>
    </row>
    <row r="729031" spans="68:68" customFormat="1">
      <c r="BP729031" s="90"/>
    </row>
    <row r="729032" spans="68:68" customFormat="1">
      <c r="BP729032" s="90"/>
    </row>
    <row r="729033" spans="68:68" customFormat="1">
      <c r="BP729033" s="90"/>
    </row>
    <row r="729034" spans="68:68" customFormat="1">
      <c r="BP729034" s="90"/>
    </row>
    <row r="729035" spans="68:68" customFormat="1">
      <c r="BP729035" s="90"/>
    </row>
    <row r="729036" spans="68:68" customFormat="1">
      <c r="BP729036" s="90"/>
    </row>
    <row r="729037" spans="68:68" customFormat="1">
      <c r="BP729037" s="90"/>
    </row>
    <row r="729038" spans="68:68" customFormat="1">
      <c r="BP729038" s="90"/>
    </row>
    <row r="729039" spans="68:68" customFormat="1">
      <c r="BP729039" s="90"/>
    </row>
    <row r="729040" spans="68:68" customFormat="1">
      <c r="BP729040" s="90"/>
    </row>
    <row r="729041" spans="68:68" customFormat="1">
      <c r="BP729041" s="90"/>
    </row>
    <row r="729042" spans="68:68" customFormat="1">
      <c r="BP729042" s="90"/>
    </row>
    <row r="729043" spans="68:68" customFormat="1">
      <c r="BP729043" s="90"/>
    </row>
    <row r="729044" spans="68:68" customFormat="1">
      <c r="BP729044" s="90"/>
    </row>
    <row r="729045" spans="68:68" customFormat="1">
      <c r="BP729045" s="90"/>
    </row>
    <row r="729046" spans="68:68" customFormat="1">
      <c r="BP729046" s="90"/>
    </row>
    <row r="729047" spans="68:68" customFormat="1">
      <c r="BP729047" s="90"/>
    </row>
    <row r="729048" spans="68:68" customFormat="1">
      <c r="BP729048" s="90"/>
    </row>
    <row r="729049" spans="68:68" customFormat="1">
      <c r="BP729049" s="90"/>
    </row>
    <row r="729050" spans="68:68" customFormat="1">
      <c r="BP729050" s="90"/>
    </row>
    <row r="729051" spans="68:68" customFormat="1">
      <c r="BP729051" s="90"/>
    </row>
    <row r="729052" spans="68:68" customFormat="1">
      <c r="BP729052" s="90"/>
    </row>
    <row r="729053" spans="68:68" customFormat="1">
      <c r="BP729053" s="90"/>
    </row>
    <row r="729054" spans="68:68" customFormat="1">
      <c r="BP729054" s="90"/>
    </row>
    <row r="729055" spans="68:68" customFormat="1">
      <c r="BP729055" s="90"/>
    </row>
    <row r="729056" spans="68:68" customFormat="1">
      <c r="BP729056" s="90"/>
    </row>
    <row r="729057" spans="68:68" customFormat="1">
      <c r="BP729057" s="90"/>
    </row>
    <row r="729058" spans="68:68" customFormat="1">
      <c r="BP729058" s="90"/>
    </row>
    <row r="729059" spans="68:68" customFormat="1">
      <c r="BP729059" s="90"/>
    </row>
    <row r="729060" spans="68:68" customFormat="1">
      <c r="BP729060" s="90"/>
    </row>
    <row r="729061" spans="68:68" customFormat="1">
      <c r="BP729061" s="90"/>
    </row>
    <row r="729062" spans="68:68" customFormat="1">
      <c r="BP729062" s="90"/>
    </row>
    <row r="729063" spans="68:68" customFormat="1">
      <c r="BP729063" s="90"/>
    </row>
    <row r="729064" spans="68:68" customFormat="1">
      <c r="BP729064" s="90"/>
    </row>
    <row r="729065" spans="68:68" customFormat="1">
      <c r="BP729065" s="90"/>
    </row>
    <row r="729066" spans="68:68" customFormat="1">
      <c r="BP729066" s="90"/>
    </row>
    <row r="729067" spans="68:68" customFormat="1">
      <c r="BP729067" s="90"/>
    </row>
    <row r="729068" spans="68:68" customFormat="1">
      <c r="BP729068" s="90"/>
    </row>
    <row r="729069" spans="68:68" customFormat="1">
      <c r="BP729069" s="90"/>
    </row>
    <row r="729070" spans="68:68" customFormat="1">
      <c r="BP729070" s="90"/>
    </row>
    <row r="729071" spans="68:68" customFormat="1">
      <c r="BP729071" s="90"/>
    </row>
    <row r="729072" spans="68:68" customFormat="1">
      <c r="BP729072" s="90"/>
    </row>
    <row r="729073" spans="68:68" customFormat="1">
      <c r="BP729073" s="90"/>
    </row>
    <row r="729074" spans="68:68" customFormat="1">
      <c r="BP729074" s="90"/>
    </row>
    <row r="729075" spans="68:68" customFormat="1">
      <c r="BP729075" s="90"/>
    </row>
    <row r="729076" spans="68:68" customFormat="1">
      <c r="BP729076" s="90"/>
    </row>
    <row r="729077" spans="68:68" customFormat="1">
      <c r="BP729077" s="90"/>
    </row>
    <row r="729078" spans="68:68" customFormat="1">
      <c r="BP729078" s="90"/>
    </row>
    <row r="729079" spans="68:68" customFormat="1">
      <c r="BP729079" s="90"/>
    </row>
    <row r="729080" spans="68:68" customFormat="1">
      <c r="BP729080" s="90"/>
    </row>
    <row r="729081" spans="68:68" customFormat="1">
      <c r="BP729081" s="90"/>
    </row>
    <row r="729082" spans="68:68" customFormat="1">
      <c r="BP729082" s="90"/>
    </row>
    <row r="729083" spans="68:68" customFormat="1">
      <c r="BP729083" s="90"/>
    </row>
    <row r="729084" spans="68:68" customFormat="1">
      <c r="BP729084" s="90"/>
    </row>
    <row r="729085" spans="68:68" customFormat="1">
      <c r="BP729085" s="90"/>
    </row>
    <row r="729086" spans="68:68" customFormat="1">
      <c r="BP729086" s="90"/>
    </row>
    <row r="729087" spans="68:68" customFormat="1">
      <c r="BP729087" s="90"/>
    </row>
    <row r="729088" spans="68:68" customFormat="1">
      <c r="BP729088" s="90"/>
    </row>
    <row r="729089" spans="68:68" customFormat="1">
      <c r="BP729089" s="90"/>
    </row>
    <row r="729090" spans="68:68" customFormat="1">
      <c r="BP729090" s="90"/>
    </row>
    <row r="729091" spans="68:68" customFormat="1">
      <c r="BP729091" s="90"/>
    </row>
    <row r="729092" spans="68:68" customFormat="1">
      <c r="BP729092" s="90"/>
    </row>
    <row r="729093" spans="68:68" customFormat="1">
      <c r="BP729093" s="90"/>
    </row>
    <row r="729094" spans="68:68" customFormat="1">
      <c r="BP729094" s="90"/>
    </row>
    <row r="729095" spans="68:68" customFormat="1">
      <c r="BP729095" s="90"/>
    </row>
    <row r="729096" spans="68:68" customFormat="1">
      <c r="BP729096" s="90"/>
    </row>
    <row r="729097" spans="68:68" customFormat="1">
      <c r="BP729097" s="90"/>
    </row>
    <row r="729098" spans="68:68" customFormat="1">
      <c r="BP729098" s="90"/>
    </row>
    <row r="729099" spans="68:68" customFormat="1">
      <c r="BP729099" s="90"/>
    </row>
    <row r="729100" spans="68:68" customFormat="1">
      <c r="BP729100" s="90"/>
    </row>
    <row r="729101" spans="68:68" customFormat="1">
      <c r="BP729101" s="90"/>
    </row>
    <row r="729102" spans="68:68" customFormat="1">
      <c r="BP729102" s="90"/>
    </row>
    <row r="729103" spans="68:68" customFormat="1">
      <c r="BP729103" s="90"/>
    </row>
    <row r="729104" spans="68:68" customFormat="1">
      <c r="BP729104" s="90"/>
    </row>
    <row r="729105" spans="68:68" customFormat="1">
      <c r="BP729105" s="90"/>
    </row>
    <row r="729106" spans="68:68" customFormat="1">
      <c r="BP729106" s="90"/>
    </row>
    <row r="729107" spans="68:68" customFormat="1">
      <c r="BP729107" s="90"/>
    </row>
    <row r="729108" spans="68:68" customFormat="1">
      <c r="BP729108" s="90"/>
    </row>
    <row r="729109" spans="68:68" customFormat="1">
      <c r="BP729109" s="90"/>
    </row>
    <row r="729110" spans="68:68" customFormat="1">
      <c r="BP729110" s="90"/>
    </row>
    <row r="729111" spans="68:68" customFormat="1">
      <c r="BP729111" s="90"/>
    </row>
    <row r="729112" spans="68:68" customFormat="1">
      <c r="BP729112" s="90"/>
    </row>
    <row r="729113" spans="68:68" customFormat="1">
      <c r="BP729113" s="90"/>
    </row>
    <row r="729114" spans="68:68" customFormat="1">
      <c r="BP729114" s="90"/>
    </row>
    <row r="729115" spans="68:68" customFormat="1">
      <c r="BP729115" s="90"/>
    </row>
    <row r="729116" spans="68:68" customFormat="1">
      <c r="BP729116" s="90"/>
    </row>
    <row r="729117" spans="68:68" customFormat="1">
      <c r="BP729117" s="90"/>
    </row>
    <row r="729118" spans="68:68" customFormat="1">
      <c r="BP729118" s="90"/>
    </row>
    <row r="729119" spans="68:68" customFormat="1">
      <c r="BP729119" s="90"/>
    </row>
    <row r="729120" spans="68:68" customFormat="1">
      <c r="BP729120" s="90"/>
    </row>
    <row r="729121" spans="68:68" customFormat="1">
      <c r="BP729121" s="90"/>
    </row>
    <row r="729122" spans="68:68" customFormat="1">
      <c r="BP729122" s="90"/>
    </row>
    <row r="729123" spans="68:68" customFormat="1">
      <c r="BP729123" s="90"/>
    </row>
    <row r="729124" spans="68:68" customFormat="1">
      <c r="BP729124" s="90"/>
    </row>
    <row r="729125" spans="68:68" customFormat="1">
      <c r="BP729125" s="90"/>
    </row>
    <row r="729126" spans="68:68" customFormat="1">
      <c r="BP729126" s="90"/>
    </row>
    <row r="729127" spans="68:68" customFormat="1">
      <c r="BP729127" s="90"/>
    </row>
    <row r="729128" spans="68:68" customFormat="1">
      <c r="BP729128" s="90"/>
    </row>
    <row r="729129" spans="68:68" customFormat="1">
      <c r="BP729129" s="90"/>
    </row>
    <row r="729130" spans="68:68" customFormat="1">
      <c r="BP729130" s="90"/>
    </row>
    <row r="729131" spans="68:68" customFormat="1">
      <c r="BP729131" s="90"/>
    </row>
    <row r="729132" spans="68:68" customFormat="1">
      <c r="BP729132" s="90"/>
    </row>
    <row r="729133" spans="68:68" customFormat="1">
      <c r="BP729133" s="90"/>
    </row>
    <row r="729134" spans="68:68" customFormat="1">
      <c r="BP729134" s="90"/>
    </row>
    <row r="729135" spans="68:68" customFormat="1">
      <c r="BP729135" s="90"/>
    </row>
    <row r="729136" spans="68:68" customFormat="1">
      <c r="BP729136" s="90"/>
    </row>
    <row r="729137" spans="68:68" customFormat="1">
      <c r="BP729137" s="90"/>
    </row>
    <row r="729138" spans="68:68" customFormat="1">
      <c r="BP729138" s="90"/>
    </row>
    <row r="729139" spans="68:68" customFormat="1">
      <c r="BP729139" s="90"/>
    </row>
    <row r="729140" spans="68:68" customFormat="1">
      <c r="BP729140" s="90"/>
    </row>
    <row r="729141" spans="68:68" customFormat="1">
      <c r="BP729141" s="90"/>
    </row>
    <row r="729142" spans="68:68" customFormat="1">
      <c r="BP729142" s="90"/>
    </row>
    <row r="729143" spans="68:68" customFormat="1">
      <c r="BP729143" s="90"/>
    </row>
    <row r="729144" spans="68:68" customFormat="1">
      <c r="BP729144" s="90"/>
    </row>
    <row r="729145" spans="68:68" customFormat="1">
      <c r="BP729145" s="90"/>
    </row>
    <row r="729146" spans="68:68" customFormat="1">
      <c r="BP729146" s="90"/>
    </row>
    <row r="729147" spans="68:68" customFormat="1">
      <c r="BP729147" s="90"/>
    </row>
    <row r="729148" spans="68:68" customFormat="1">
      <c r="BP729148" s="90"/>
    </row>
    <row r="729149" spans="68:68" customFormat="1">
      <c r="BP729149" s="90"/>
    </row>
    <row r="729150" spans="68:68" customFormat="1">
      <c r="BP729150" s="90"/>
    </row>
    <row r="729151" spans="68:68" customFormat="1">
      <c r="BP729151" s="90"/>
    </row>
    <row r="729152" spans="68:68" customFormat="1">
      <c r="BP729152" s="90"/>
    </row>
    <row r="729153" spans="68:68" customFormat="1">
      <c r="BP729153" s="90"/>
    </row>
    <row r="729154" spans="68:68" customFormat="1">
      <c r="BP729154" s="90"/>
    </row>
    <row r="729155" spans="68:68" customFormat="1">
      <c r="BP729155" s="90"/>
    </row>
    <row r="729156" spans="68:68" customFormat="1">
      <c r="BP729156" s="90"/>
    </row>
    <row r="729157" spans="68:68" customFormat="1">
      <c r="BP729157" s="90"/>
    </row>
    <row r="729158" spans="68:68" customFormat="1">
      <c r="BP729158" s="90"/>
    </row>
    <row r="729159" spans="68:68" customFormat="1">
      <c r="BP729159" s="90"/>
    </row>
    <row r="729160" spans="68:68" customFormat="1">
      <c r="BP729160" s="90"/>
    </row>
    <row r="729161" spans="68:68" customFormat="1">
      <c r="BP729161" s="90"/>
    </row>
    <row r="729162" spans="68:68" customFormat="1">
      <c r="BP729162" s="90"/>
    </row>
    <row r="729163" spans="68:68" customFormat="1">
      <c r="BP729163" s="90"/>
    </row>
    <row r="729164" spans="68:68" customFormat="1">
      <c r="BP729164" s="90"/>
    </row>
    <row r="729165" spans="68:68" customFormat="1">
      <c r="BP729165" s="90"/>
    </row>
    <row r="729166" spans="68:68" customFormat="1">
      <c r="BP729166" s="90"/>
    </row>
    <row r="729167" spans="68:68" customFormat="1">
      <c r="BP729167" s="90"/>
    </row>
    <row r="729168" spans="68:68" customFormat="1">
      <c r="BP729168" s="90"/>
    </row>
    <row r="729169" spans="68:68" customFormat="1">
      <c r="BP729169" s="90"/>
    </row>
    <row r="729170" spans="68:68" customFormat="1">
      <c r="BP729170" s="90"/>
    </row>
    <row r="729171" spans="68:68" customFormat="1">
      <c r="BP729171" s="90"/>
    </row>
    <row r="729172" spans="68:68" customFormat="1">
      <c r="BP729172" s="90"/>
    </row>
    <row r="729173" spans="68:68" customFormat="1">
      <c r="BP729173" s="90"/>
    </row>
    <row r="729174" spans="68:68" customFormat="1">
      <c r="BP729174" s="90"/>
    </row>
    <row r="729175" spans="68:68" customFormat="1">
      <c r="BP729175" s="90"/>
    </row>
    <row r="729176" spans="68:68" customFormat="1">
      <c r="BP729176" s="90"/>
    </row>
    <row r="729177" spans="68:68" customFormat="1">
      <c r="BP729177" s="90"/>
    </row>
    <row r="729178" spans="68:68" customFormat="1">
      <c r="BP729178" s="90"/>
    </row>
    <row r="729179" spans="68:68" customFormat="1">
      <c r="BP729179" s="90"/>
    </row>
    <row r="729180" spans="68:68" customFormat="1">
      <c r="BP729180" s="90"/>
    </row>
    <row r="729181" spans="68:68" customFormat="1">
      <c r="BP729181" s="90"/>
    </row>
    <row r="729182" spans="68:68" customFormat="1">
      <c r="BP729182" s="90"/>
    </row>
    <row r="729183" spans="68:68" customFormat="1">
      <c r="BP729183" s="90"/>
    </row>
    <row r="729184" spans="68:68" customFormat="1">
      <c r="BP729184" s="90"/>
    </row>
    <row r="729185" spans="68:68" customFormat="1">
      <c r="BP729185" s="90"/>
    </row>
    <row r="729186" spans="68:68" customFormat="1">
      <c r="BP729186" s="90"/>
    </row>
    <row r="729187" spans="68:68" customFormat="1">
      <c r="BP729187" s="90"/>
    </row>
    <row r="729188" spans="68:68" customFormat="1">
      <c r="BP729188" s="90"/>
    </row>
    <row r="729189" spans="68:68" customFormat="1">
      <c r="BP729189" s="90"/>
    </row>
    <row r="729190" spans="68:68" customFormat="1">
      <c r="BP729190" s="90"/>
    </row>
    <row r="729191" spans="68:68" customFormat="1">
      <c r="BP729191" s="90"/>
    </row>
    <row r="729192" spans="68:68" customFormat="1">
      <c r="BP729192" s="90"/>
    </row>
    <row r="729193" spans="68:68" customFormat="1">
      <c r="BP729193" s="90"/>
    </row>
    <row r="729194" spans="68:68" customFormat="1">
      <c r="BP729194" s="90"/>
    </row>
    <row r="729195" spans="68:68" customFormat="1">
      <c r="BP729195" s="90"/>
    </row>
    <row r="729196" spans="68:68" customFormat="1">
      <c r="BP729196" s="90"/>
    </row>
    <row r="729197" spans="68:68" customFormat="1">
      <c r="BP729197" s="90"/>
    </row>
    <row r="729198" spans="68:68" customFormat="1">
      <c r="BP729198" s="90"/>
    </row>
    <row r="729199" spans="68:68" customFormat="1">
      <c r="BP729199" s="90"/>
    </row>
    <row r="729200" spans="68:68" customFormat="1">
      <c r="BP729200" s="90"/>
    </row>
    <row r="729201" spans="68:68" customFormat="1">
      <c r="BP729201" s="90"/>
    </row>
    <row r="729202" spans="68:68" customFormat="1">
      <c r="BP729202" s="90"/>
    </row>
    <row r="729203" spans="68:68" customFormat="1">
      <c r="BP729203" s="90"/>
    </row>
    <row r="729204" spans="68:68" customFormat="1">
      <c r="BP729204" s="90"/>
    </row>
    <row r="729205" spans="68:68" customFormat="1">
      <c r="BP729205" s="90"/>
    </row>
    <row r="729206" spans="68:68" customFormat="1">
      <c r="BP729206" s="90"/>
    </row>
    <row r="729207" spans="68:68" customFormat="1">
      <c r="BP729207" s="90"/>
    </row>
    <row r="729208" spans="68:68" customFormat="1">
      <c r="BP729208" s="90"/>
    </row>
    <row r="729209" spans="68:68" customFormat="1">
      <c r="BP729209" s="90"/>
    </row>
    <row r="729210" spans="68:68" customFormat="1">
      <c r="BP729210" s="90"/>
    </row>
    <row r="729211" spans="68:68" customFormat="1">
      <c r="BP729211" s="90"/>
    </row>
    <row r="729212" spans="68:68" customFormat="1">
      <c r="BP729212" s="90"/>
    </row>
    <row r="729213" spans="68:68" customFormat="1">
      <c r="BP729213" s="90"/>
    </row>
    <row r="729214" spans="68:68" customFormat="1">
      <c r="BP729214" s="90"/>
    </row>
    <row r="729215" spans="68:68" customFormat="1">
      <c r="BP729215" s="90"/>
    </row>
    <row r="729216" spans="68:68" customFormat="1">
      <c r="BP729216" s="90"/>
    </row>
    <row r="729217" spans="68:68" customFormat="1">
      <c r="BP729217" s="90"/>
    </row>
    <row r="729218" spans="68:68" customFormat="1">
      <c r="BP729218" s="90"/>
    </row>
    <row r="729219" spans="68:68" customFormat="1">
      <c r="BP729219" s="90"/>
    </row>
    <row r="729220" spans="68:68" customFormat="1">
      <c r="BP729220" s="90"/>
    </row>
    <row r="729221" spans="68:68" customFormat="1">
      <c r="BP729221" s="90"/>
    </row>
    <row r="729222" spans="68:68" customFormat="1">
      <c r="BP729222" s="90"/>
    </row>
    <row r="729223" spans="68:68" customFormat="1">
      <c r="BP729223" s="90"/>
    </row>
    <row r="729224" spans="68:68" customFormat="1">
      <c r="BP729224" s="90"/>
    </row>
    <row r="729225" spans="68:68" customFormat="1">
      <c r="BP729225" s="90"/>
    </row>
    <row r="729226" spans="68:68" customFormat="1">
      <c r="BP729226" s="90"/>
    </row>
    <row r="729227" spans="68:68" customFormat="1">
      <c r="BP729227" s="90"/>
    </row>
    <row r="729228" spans="68:68" customFormat="1">
      <c r="BP729228" s="90"/>
    </row>
    <row r="729229" spans="68:68" customFormat="1">
      <c r="BP729229" s="90"/>
    </row>
    <row r="729230" spans="68:68" customFormat="1">
      <c r="BP729230" s="90"/>
    </row>
    <row r="729231" spans="68:68" customFormat="1">
      <c r="BP729231" s="90"/>
    </row>
    <row r="729232" spans="68:68" customFormat="1">
      <c r="BP729232" s="90"/>
    </row>
    <row r="729233" spans="68:68" customFormat="1">
      <c r="BP729233" s="90"/>
    </row>
    <row r="729234" spans="68:68" customFormat="1">
      <c r="BP729234" s="90"/>
    </row>
    <row r="729235" spans="68:68" customFormat="1">
      <c r="BP729235" s="90"/>
    </row>
    <row r="729236" spans="68:68" customFormat="1">
      <c r="BP729236" s="90"/>
    </row>
    <row r="729237" spans="68:68" customFormat="1">
      <c r="BP729237" s="90"/>
    </row>
    <row r="729238" spans="68:68" customFormat="1">
      <c r="BP729238" s="90"/>
    </row>
    <row r="729239" spans="68:68" customFormat="1">
      <c r="BP729239" s="90"/>
    </row>
    <row r="729240" spans="68:68" customFormat="1">
      <c r="BP729240" s="90"/>
    </row>
    <row r="729241" spans="68:68" customFormat="1">
      <c r="BP729241" s="90"/>
    </row>
    <row r="729242" spans="68:68" customFormat="1">
      <c r="BP729242" s="90"/>
    </row>
    <row r="729243" spans="68:68" customFormat="1">
      <c r="BP729243" s="90"/>
    </row>
    <row r="729244" spans="68:68" customFormat="1">
      <c r="BP729244" s="90"/>
    </row>
    <row r="729245" spans="68:68" customFormat="1">
      <c r="BP729245" s="90"/>
    </row>
    <row r="729246" spans="68:68" customFormat="1">
      <c r="BP729246" s="90"/>
    </row>
    <row r="729247" spans="68:68" customFormat="1">
      <c r="BP729247" s="90"/>
    </row>
    <row r="729248" spans="68:68" customFormat="1">
      <c r="BP729248" s="90"/>
    </row>
    <row r="729249" spans="68:68" customFormat="1">
      <c r="BP729249" s="90"/>
    </row>
    <row r="729250" spans="68:68" customFormat="1">
      <c r="BP729250" s="90"/>
    </row>
    <row r="729251" spans="68:68" customFormat="1">
      <c r="BP729251" s="90"/>
    </row>
    <row r="729252" spans="68:68" customFormat="1">
      <c r="BP729252" s="90"/>
    </row>
    <row r="729253" spans="68:68" customFormat="1">
      <c r="BP729253" s="90"/>
    </row>
    <row r="729254" spans="68:68" customFormat="1">
      <c r="BP729254" s="90"/>
    </row>
    <row r="729255" spans="68:68" customFormat="1">
      <c r="BP729255" s="90"/>
    </row>
    <row r="729256" spans="68:68" customFormat="1">
      <c r="BP729256" s="90"/>
    </row>
    <row r="729257" spans="68:68" customFormat="1">
      <c r="BP729257" s="90"/>
    </row>
    <row r="729258" spans="68:68" customFormat="1">
      <c r="BP729258" s="90"/>
    </row>
    <row r="729259" spans="68:68" customFormat="1">
      <c r="BP729259" s="90"/>
    </row>
    <row r="729260" spans="68:68" customFormat="1">
      <c r="BP729260" s="90"/>
    </row>
    <row r="729261" spans="68:68" customFormat="1">
      <c r="BP729261" s="90"/>
    </row>
    <row r="729262" spans="68:68" customFormat="1">
      <c r="BP729262" s="90"/>
    </row>
    <row r="729263" spans="68:68" customFormat="1">
      <c r="BP729263" s="90"/>
    </row>
    <row r="729264" spans="68:68" customFormat="1">
      <c r="BP729264" s="90"/>
    </row>
    <row r="729265" spans="68:68" customFormat="1">
      <c r="BP729265" s="90"/>
    </row>
    <row r="729266" spans="68:68" customFormat="1">
      <c r="BP729266" s="90"/>
    </row>
    <row r="729267" spans="68:68" customFormat="1">
      <c r="BP729267" s="90"/>
    </row>
    <row r="729268" spans="68:68" customFormat="1">
      <c r="BP729268" s="90"/>
    </row>
    <row r="729269" spans="68:68" customFormat="1">
      <c r="BP729269" s="90"/>
    </row>
    <row r="729270" spans="68:68" customFormat="1">
      <c r="BP729270" s="90"/>
    </row>
    <row r="729271" spans="68:68" customFormat="1">
      <c r="BP729271" s="90"/>
    </row>
    <row r="729272" spans="68:68" customFormat="1">
      <c r="BP729272" s="90"/>
    </row>
    <row r="729273" spans="68:68" customFormat="1">
      <c r="BP729273" s="90"/>
    </row>
    <row r="729274" spans="68:68" customFormat="1">
      <c r="BP729274" s="90"/>
    </row>
    <row r="729275" spans="68:68" customFormat="1">
      <c r="BP729275" s="90"/>
    </row>
    <row r="729276" spans="68:68" customFormat="1">
      <c r="BP729276" s="90"/>
    </row>
    <row r="729277" spans="68:68" customFormat="1">
      <c r="BP729277" s="90"/>
    </row>
    <row r="729278" spans="68:68" customFormat="1">
      <c r="BP729278" s="90"/>
    </row>
    <row r="729279" spans="68:68" customFormat="1">
      <c r="BP729279" s="90"/>
    </row>
    <row r="729280" spans="68:68" customFormat="1">
      <c r="BP729280" s="90"/>
    </row>
    <row r="729281" spans="68:68" customFormat="1">
      <c r="BP729281" s="90"/>
    </row>
    <row r="729282" spans="68:68" customFormat="1">
      <c r="BP729282" s="90"/>
    </row>
    <row r="729283" spans="68:68" customFormat="1">
      <c r="BP729283" s="90"/>
    </row>
    <row r="729284" spans="68:68" customFormat="1">
      <c r="BP729284" s="90"/>
    </row>
    <row r="729285" spans="68:68" customFormat="1">
      <c r="BP729285" s="90"/>
    </row>
    <row r="729286" spans="68:68" customFormat="1">
      <c r="BP729286" s="90"/>
    </row>
    <row r="729287" spans="68:68" customFormat="1">
      <c r="BP729287" s="90"/>
    </row>
    <row r="729288" spans="68:68" customFormat="1">
      <c r="BP729288" s="90"/>
    </row>
    <row r="729289" spans="68:68" customFormat="1">
      <c r="BP729289" s="90"/>
    </row>
    <row r="729290" spans="68:68" customFormat="1">
      <c r="BP729290" s="90"/>
    </row>
    <row r="729291" spans="68:68" customFormat="1">
      <c r="BP729291" s="90"/>
    </row>
    <row r="729292" spans="68:68" customFormat="1">
      <c r="BP729292" s="90"/>
    </row>
    <row r="729293" spans="68:68" customFormat="1">
      <c r="BP729293" s="90"/>
    </row>
    <row r="729294" spans="68:68" customFormat="1">
      <c r="BP729294" s="90"/>
    </row>
    <row r="729295" spans="68:68" customFormat="1">
      <c r="BP729295" s="90"/>
    </row>
    <row r="729296" spans="68:68" customFormat="1">
      <c r="BP729296" s="90"/>
    </row>
    <row r="729297" spans="68:68" customFormat="1">
      <c r="BP729297" s="90"/>
    </row>
    <row r="729298" spans="68:68" customFormat="1">
      <c r="BP729298" s="90"/>
    </row>
    <row r="729299" spans="68:68" customFormat="1">
      <c r="BP729299" s="90"/>
    </row>
    <row r="729300" spans="68:68" customFormat="1">
      <c r="BP729300" s="90"/>
    </row>
    <row r="729301" spans="68:68" customFormat="1">
      <c r="BP729301" s="90"/>
    </row>
    <row r="729302" spans="68:68" customFormat="1">
      <c r="BP729302" s="90"/>
    </row>
    <row r="729303" spans="68:68" customFormat="1">
      <c r="BP729303" s="90"/>
    </row>
    <row r="729304" spans="68:68" customFormat="1">
      <c r="BP729304" s="90"/>
    </row>
    <row r="729305" spans="68:68" customFormat="1">
      <c r="BP729305" s="90"/>
    </row>
    <row r="729306" spans="68:68" customFormat="1">
      <c r="BP729306" s="90"/>
    </row>
    <row r="729307" spans="68:68" customFormat="1">
      <c r="BP729307" s="90"/>
    </row>
    <row r="729308" spans="68:68" customFormat="1">
      <c r="BP729308" s="90"/>
    </row>
    <row r="729309" spans="68:68" customFormat="1">
      <c r="BP729309" s="90"/>
    </row>
    <row r="729310" spans="68:68" customFormat="1">
      <c r="BP729310" s="90"/>
    </row>
    <row r="729311" spans="68:68" customFormat="1">
      <c r="BP729311" s="90"/>
    </row>
    <row r="729312" spans="68:68" customFormat="1">
      <c r="BP729312" s="90"/>
    </row>
    <row r="729313" spans="68:68" customFormat="1">
      <c r="BP729313" s="90"/>
    </row>
    <row r="729314" spans="68:68" customFormat="1">
      <c r="BP729314" s="90"/>
    </row>
    <row r="729315" spans="68:68" customFormat="1">
      <c r="BP729315" s="90"/>
    </row>
    <row r="729316" spans="68:68" customFormat="1">
      <c r="BP729316" s="90"/>
    </row>
    <row r="729317" spans="68:68" customFormat="1">
      <c r="BP729317" s="90"/>
    </row>
    <row r="729318" spans="68:68" customFormat="1">
      <c r="BP729318" s="90"/>
    </row>
    <row r="729319" spans="68:68" customFormat="1">
      <c r="BP729319" s="90"/>
    </row>
    <row r="729320" spans="68:68" customFormat="1">
      <c r="BP729320" s="90"/>
    </row>
    <row r="729321" spans="68:68" customFormat="1">
      <c r="BP729321" s="90"/>
    </row>
    <row r="729322" spans="68:68" customFormat="1">
      <c r="BP729322" s="90"/>
    </row>
    <row r="729323" spans="68:68" customFormat="1">
      <c r="BP729323" s="90"/>
    </row>
    <row r="729324" spans="68:68" customFormat="1">
      <c r="BP729324" s="90"/>
    </row>
    <row r="729325" spans="68:68" customFormat="1">
      <c r="BP729325" s="90"/>
    </row>
    <row r="729326" spans="68:68" customFormat="1">
      <c r="BP729326" s="90"/>
    </row>
    <row r="729327" spans="68:68" customFormat="1">
      <c r="BP729327" s="90"/>
    </row>
    <row r="729328" spans="68:68" customFormat="1">
      <c r="BP729328" s="90"/>
    </row>
    <row r="729329" spans="68:68" customFormat="1">
      <c r="BP729329" s="90"/>
    </row>
    <row r="729330" spans="68:68" customFormat="1">
      <c r="BP729330" s="90"/>
    </row>
    <row r="729331" spans="68:68" customFormat="1">
      <c r="BP729331" s="90"/>
    </row>
    <row r="729332" spans="68:68" customFormat="1">
      <c r="BP729332" s="90"/>
    </row>
    <row r="729333" spans="68:68" customFormat="1">
      <c r="BP729333" s="90"/>
    </row>
    <row r="729334" spans="68:68" customFormat="1">
      <c r="BP729334" s="90"/>
    </row>
    <row r="729335" spans="68:68" customFormat="1">
      <c r="BP729335" s="90"/>
    </row>
    <row r="729336" spans="68:68" customFormat="1">
      <c r="BP729336" s="90"/>
    </row>
    <row r="729337" spans="68:68" customFormat="1">
      <c r="BP729337" s="90"/>
    </row>
    <row r="729338" spans="68:68" customFormat="1">
      <c r="BP729338" s="90"/>
    </row>
    <row r="729339" spans="68:68" customFormat="1">
      <c r="BP729339" s="90"/>
    </row>
    <row r="729340" spans="68:68" customFormat="1">
      <c r="BP729340" s="90"/>
    </row>
    <row r="729341" spans="68:68" customFormat="1">
      <c r="BP729341" s="90"/>
    </row>
    <row r="729342" spans="68:68" customFormat="1">
      <c r="BP729342" s="90"/>
    </row>
    <row r="729343" spans="68:68" customFormat="1">
      <c r="BP729343" s="90"/>
    </row>
    <row r="729344" spans="68:68" customFormat="1">
      <c r="BP729344" s="90"/>
    </row>
    <row r="729345" spans="68:68" customFormat="1">
      <c r="BP729345" s="90"/>
    </row>
    <row r="729346" spans="68:68" customFormat="1">
      <c r="BP729346" s="90"/>
    </row>
    <row r="729347" spans="68:68" customFormat="1">
      <c r="BP729347" s="90"/>
    </row>
    <row r="729348" spans="68:68" customFormat="1">
      <c r="BP729348" s="90"/>
    </row>
    <row r="729349" spans="68:68" customFormat="1">
      <c r="BP729349" s="90"/>
    </row>
    <row r="729350" spans="68:68" customFormat="1">
      <c r="BP729350" s="90"/>
    </row>
    <row r="729351" spans="68:68" customFormat="1">
      <c r="BP729351" s="90"/>
    </row>
    <row r="729352" spans="68:68" customFormat="1">
      <c r="BP729352" s="90"/>
    </row>
    <row r="729353" spans="68:68" customFormat="1">
      <c r="BP729353" s="90"/>
    </row>
    <row r="729354" spans="68:68" customFormat="1">
      <c r="BP729354" s="90"/>
    </row>
    <row r="729355" spans="68:68" customFormat="1">
      <c r="BP729355" s="90"/>
    </row>
    <row r="729356" spans="68:68" customFormat="1">
      <c r="BP729356" s="90"/>
    </row>
    <row r="729357" spans="68:68" customFormat="1">
      <c r="BP729357" s="90"/>
    </row>
    <row r="729358" spans="68:68" customFormat="1">
      <c r="BP729358" s="90"/>
    </row>
    <row r="729359" spans="68:68" customFormat="1">
      <c r="BP729359" s="90"/>
    </row>
    <row r="729360" spans="68:68" customFormat="1">
      <c r="BP729360" s="90"/>
    </row>
    <row r="729361" spans="68:68" customFormat="1">
      <c r="BP729361" s="90"/>
    </row>
    <row r="729362" spans="68:68" customFormat="1">
      <c r="BP729362" s="90"/>
    </row>
    <row r="729363" spans="68:68" customFormat="1">
      <c r="BP729363" s="90"/>
    </row>
    <row r="729364" spans="68:68" customFormat="1">
      <c r="BP729364" s="90"/>
    </row>
    <row r="729365" spans="68:68" customFormat="1">
      <c r="BP729365" s="90"/>
    </row>
    <row r="729366" spans="68:68" customFormat="1">
      <c r="BP729366" s="90"/>
    </row>
    <row r="729367" spans="68:68" customFormat="1">
      <c r="BP729367" s="90"/>
    </row>
    <row r="729368" spans="68:68" customFormat="1">
      <c r="BP729368" s="90"/>
    </row>
    <row r="729369" spans="68:68" customFormat="1">
      <c r="BP729369" s="90"/>
    </row>
    <row r="729370" spans="68:68" customFormat="1">
      <c r="BP729370" s="90"/>
    </row>
    <row r="729371" spans="68:68" customFormat="1">
      <c r="BP729371" s="90"/>
    </row>
    <row r="729372" spans="68:68" customFormat="1">
      <c r="BP729372" s="90"/>
    </row>
    <row r="729373" spans="68:68" customFormat="1">
      <c r="BP729373" s="90"/>
    </row>
    <row r="729374" spans="68:68" customFormat="1">
      <c r="BP729374" s="90"/>
    </row>
    <row r="729375" spans="68:68" customFormat="1">
      <c r="BP729375" s="90"/>
    </row>
    <row r="729376" spans="68:68" customFormat="1">
      <c r="BP729376" s="90"/>
    </row>
    <row r="729377" spans="68:68" customFormat="1">
      <c r="BP729377" s="90"/>
    </row>
    <row r="729378" spans="68:68" customFormat="1">
      <c r="BP729378" s="90"/>
    </row>
    <row r="729379" spans="68:68" customFormat="1">
      <c r="BP729379" s="90"/>
    </row>
    <row r="729380" spans="68:68" customFormat="1">
      <c r="BP729380" s="90"/>
    </row>
    <row r="729381" spans="68:68" customFormat="1">
      <c r="BP729381" s="90"/>
    </row>
    <row r="729382" spans="68:68" customFormat="1">
      <c r="BP729382" s="90"/>
    </row>
    <row r="729383" spans="68:68" customFormat="1">
      <c r="BP729383" s="90"/>
    </row>
    <row r="729384" spans="68:68" customFormat="1">
      <c r="BP729384" s="90"/>
    </row>
    <row r="729385" spans="68:68" customFormat="1">
      <c r="BP729385" s="90"/>
    </row>
    <row r="729386" spans="68:68" customFormat="1">
      <c r="BP729386" s="90"/>
    </row>
    <row r="729387" spans="68:68" customFormat="1">
      <c r="BP729387" s="90"/>
    </row>
    <row r="729388" spans="68:68" customFormat="1">
      <c r="BP729388" s="90"/>
    </row>
    <row r="729389" spans="68:68" customFormat="1">
      <c r="BP729389" s="90"/>
    </row>
    <row r="729390" spans="68:68" customFormat="1">
      <c r="BP729390" s="90"/>
    </row>
    <row r="729391" spans="68:68" customFormat="1">
      <c r="BP729391" s="90"/>
    </row>
    <row r="729392" spans="68:68" customFormat="1">
      <c r="BP729392" s="90"/>
    </row>
    <row r="729393" spans="68:68" customFormat="1">
      <c r="BP729393" s="90"/>
    </row>
    <row r="729394" spans="68:68" customFormat="1">
      <c r="BP729394" s="90"/>
    </row>
    <row r="729395" spans="68:68" customFormat="1">
      <c r="BP729395" s="90"/>
    </row>
    <row r="729396" spans="68:68" customFormat="1">
      <c r="BP729396" s="90"/>
    </row>
    <row r="729397" spans="68:68" customFormat="1">
      <c r="BP729397" s="90"/>
    </row>
    <row r="729398" spans="68:68" customFormat="1">
      <c r="BP729398" s="90"/>
    </row>
    <row r="729399" spans="68:68" customFormat="1">
      <c r="BP729399" s="90"/>
    </row>
    <row r="729400" spans="68:68" customFormat="1">
      <c r="BP729400" s="90"/>
    </row>
    <row r="729401" spans="68:68" customFormat="1">
      <c r="BP729401" s="90"/>
    </row>
    <row r="729402" spans="68:68" customFormat="1">
      <c r="BP729402" s="90"/>
    </row>
    <row r="729403" spans="68:68" customFormat="1">
      <c r="BP729403" s="90"/>
    </row>
    <row r="729404" spans="68:68" customFormat="1">
      <c r="BP729404" s="90"/>
    </row>
    <row r="729405" spans="68:68" customFormat="1">
      <c r="BP729405" s="90"/>
    </row>
    <row r="729406" spans="68:68" customFormat="1">
      <c r="BP729406" s="90"/>
    </row>
    <row r="729407" spans="68:68" customFormat="1">
      <c r="BP729407" s="90"/>
    </row>
    <row r="729408" spans="68:68" customFormat="1">
      <c r="BP729408" s="90"/>
    </row>
    <row r="729409" spans="68:68" customFormat="1">
      <c r="BP729409" s="90"/>
    </row>
    <row r="729410" spans="68:68" customFormat="1">
      <c r="BP729410" s="90"/>
    </row>
    <row r="729411" spans="68:68" customFormat="1">
      <c r="BP729411" s="90"/>
    </row>
    <row r="729412" spans="68:68" customFormat="1">
      <c r="BP729412" s="90"/>
    </row>
    <row r="729413" spans="68:68" customFormat="1">
      <c r="BP729413" s="90"/>
    </row>
    <row r="729414" spans="68:68" customFormat="1">
      <c r="BP729414" s="90"/>
    </row>
    <row r="729415" spans="68:68" customFormat="1">
      <c r="BP729415" s="90"/>
    </row>
    <row r="729416" spans="68:68" customFormat="1">
      <c r="BP729416" s="90"/>
    </row>
    <row r="729417" spans="68:68" customFormat="1">
      <c r="BP729417" s="90"/>
    </row>
    <row r="729418" spans="68:68" customFormat="1">
      <c r="BP729418" s="90"/>
    </row>
    <row r="729419" spans="68:68" customFormat="1">
      <c r="BP729419" s="90"/>
    </row>
    <row r="729420" spans="68:68" customFormat="1">
      <c r="BP729420" s="90"/>
    </row>
    <row r="729421" spans="68:68" customFormat="1">
      <c r="BP729421" s="90"/>
    </row>
    <row r="729422" spans="68:68" customFormat="1">
      <c r="BP729422" s="90"/>
    </row>
    <row r="729423" spans="68:68" customFormat="1">
      <c r="BP729423" s="90"/>
    </row>
    <row r="729424" spans="68:68" customFormat="1">
      <c r="BP729424" s="90"/>
    </row>
    <row r="729425" spans="68:68" customFormat="1">
      <c r="BP729425" s="90"/>
    </row>
    <row r="729426" spans="68:68" customFormat="1">
      <c r="BP729426" s="90"/>
    </row>
    <row r="729427" spans="68:68" customFormat="1">
      <c r="BP729427" s="90"/>
    </row>
    <row r="729428" spans="68:68" customFormat="1">
      <c r="BP729428" s="90"/>
    </row>
    <row r="729429" spans="68:68" customFormat="1">
      <c r="BP729429" s="90"/>
    </row>
    <row r="729430" spans="68:68" customFormat="1">
      <c r="BP729430" s="90"/>
    </row>
    <row r="729431" spans="68:68" customFormat="1">
      <c r="BP729431" s="90"/>
    </row>
    <row r="729432" spans="68:68" customFormat="1">
      <c r="BP729432" s="90"/>
    </row>
    <row r="729433" spans="68:68" customFormat="1">
      <c r="BP729433" s="90"/>
    </row>
    <row r="729434" spans="68:68" customFormat="1">
      <c r="BP729434" s="90"/>
    </row>
    <row r="729435" spans="68:68" customFormat="1">
      <c r="BP729435" s="90"/>
    </row>
    <row r="729436" spans="68:68" customFormat="1">
      <c r="BP729436" s="90"/>
    </row>
    <row r="729437" spans="68:68" customFormat="1">
      <c r="BP729437" s="90"/>
    </row>
    <row r="729438" spans="68:68" customFormat="1">
      <c r="BP729438" s="90"/>
    </row>
    <row r="729439" spans="68:68" customFormat="1">
      <c r="BP729439" s="90"/>
    </row>
    <row r="729440" spans="68:68" customFormat="1">
      <c r="BP729440" s="90"/>
    </row>
    <row r="729441" spans="68:68" customFormat="1">
      <c r="BP729441" s="90"/>
    </row>
    <row r="729442" spans="68:68" customFormat="1">
      <c r="BP729442" s="90"/>
    </row>
    <row r="729443" spans="68:68" customFormat="1">
      <c r="BP729443" s="90"/>
    </row>
    <row r="729444" spans="68:68" customFormat="1">
      <c r="BP729444" s="90"/>
    </row>
    <row r="729445" spans="68:68" customFormat="1">
      <c r="BP729445" s="90"/>
    </row>
    <row r="729446" spans="68:68" customFormat="1">
      <c r="BP729446" s="90"/>
    </row>
    <row r="729447" spans="68:68" customFormat="1">
      <c r="BP729447" s="90"/>
    </row>
    <row r="729448" spans="68:68" customFormat="1">
      <c r="BP729448" s="90"/>
    </row>
    <row r="729449" spans="68:68" customFormat="1">
      <c r="BP729449" s="90"/>
    </row>
    <row r="729450" spans="68:68" customFormat="1">
      <c r="BP729450" s="90"/>
    </row>
    <row r="729451" spans="68:68" customFormat="1">
      <c r="BP729451" s="90"/>
    </row>
    <row r="729452" spans="68:68" customFormat="1">
      <c r="BP729452" s="90"/>
    </row>
    <row r="729453" spans="68:68" customFormat="1">
      <c r="BP729453" s="90"/>
    </row>
    <row r="729454" spans="68:68" customFormat="1">
      <c r="BP729454" s="90"/>
    </row>
    <row r="729455" spans="68:68" customFormat="1">
      <c r="BP729455" s="90"/>
    </row>
    <row r="729456" spans="68:68" customFormat="1">
      <c r="BP729456" s="90"/>
    </row>
    <row r="729457" spans="68:68" customFormat="1">
      <c r="BP729457" s="90"/>
    </row>
    <row r="729458" spans="68:68" customFormat="1">
      <c r="BP729458" s="90"/>
    </row>
    <row r="729459" spans="68:68" customFormat="1">
      <c r="BP729459" s="90"/>
    </row>
    <row r="729460" spans="68:68" customFormat="1">
      <c r="BP729460" s="90"/>
    </row>
    <row r="729461" spans="68:68" customFormat="1">
      <c r="BP729461" s="90"/>
    </row>
    <row r="729462" spans="68:68" customFormat="1">
      <c r="BP729462" s="90"/>
    </row>
    <row r="729463" spans="68:68" customFormat="1">
      <c r="BP729463" s="90"/>
    </row>
    <row r="729464" spans="68:68" customFormat="1">
      <c r="BP729464" s="90"/>
    </row>
    <row r="729465" spans="68:68" customFormat="1">
      <c r="BP729465" s="90"/>
    </row>
    <row r="729466" spans="68:68" customFormat="1">
      <c r="BP729466" s="90"/>
    </row>
    <row r="729467" spans="68:68" customFormat="1">
      <c r="BP729467" s="90"/>
    </row>
    <row r="729468" spans="68:68" customFormat="1">
      <c r="BP729468" s="90"/>
    </row>
    <row r="729469" spans="68:68" customFormat="1">
      <c r="BP729469" s="90"/>
    </row>
    <row r="729470" spans="68:68" customFormat="1">
      <c r="BP729470" s="90"/>
    </row>
    <row r="729471" spans="68:68" customFormat="1">
      <c r="BP729471" s="90"/>
    </row>
    <row r="729472" spans="68:68" customFormat="1">
      <c r="BP729472" s="90"/>
    </row>
    <row r="729473" spans="68:68" customFormat="1">
      <c r="BP729473" s="90"/>
    </row>
    <row r="729474" spans="68:68" customFormat="1">
      <c r="BP729474" s="90"/>
    </row>
    <row r="729475" spans="68:68" customFormat="1">
      <c r="BP729475" s="90"/>
    </row>
    <row r="729476" spans="68:68" customFormat="1">
      <c r="BP729476" s="90"/>
    </row>
    <row r="729477" spans="68:68" customFormat="1">
      <c r="BP729477" s="90"/>
    </row>
    <row r="729478" spans="68:68" customFormat="1">
      <c r="BP729478" s="90"/>
    </row>
    <row r="729479" spans="68:68" customFormat="1">
      <c r="BP729479" s="90"/>
    </row>
    <row r="729480" spans="68:68" customFormat="1">
      <c r="BP729480" s="90"/>
    </row>
    <row r="729481" spans="68:68" customFormat="1">
      <c r="BP729481" s="90"/>
    </row>
    <row r="729482" spans="68:68" customFormat="1">
      <c r="BP729482" s="90"/>
    </row>
    <row r="729483" spans="68:68" customFormat="1">
      <c r="BP729483" s="90"/>
    </row>
    <row r="729484" spans="68:68" customFormat="1">
      <c r="BP729484" s="90"/>
    </row>
    <row r="729485" spans="68:68" customFormat="1">
      <c r="BP729485" s="90"/>
    </row>
    <row r="729486" spans="68:68" customFormat="1">
      <c r="BP729486" s="90"/>
    </row>
    <row r="729487" spans="68:68" customFormat="1">
      <c r="BP729487" s="90"/>
    </row>
    <row r="729488" spans="68:68" customFormat="1">
      <c r="BP729488" s="90"/>
    </row>
    <row r="729489" spans="68:68" customFormat="1">
      <c r="BP729489" s="90"/>
    </row>
    <row r="729490" spans="68:68" customFormat="1">
      <c r="BP729490" s="90"/>
    </row>
    <row r="729491" spans="68:68" customFormat="1">
      <c r="BP729491" s="90"/>
    </row>
    <row r="729492" spans="68:68" customFormat="1">
      <c r="BP729492" s="90"/>
    </row>
    <row r="729493" spans="68:68" customFormat="1">
      <c r="BP729493" s="90"/>
    </row>
    <row r="729494" spans="68:68" customFormat="1">
      <c r="BP729494" s="90"/>
    </row>
    <row r="729495" spans="68:68" customFormat="1">
      <c r="BP729495" s="90"/>
    </row>
    <row r="729496" spans="68:68" customFormat="1">
      <c r="BP729496" s="90"/>
    </row>
    <row r="729497" spans="68:68" customFormat="1">
      <c r="BP729497" s="90"/>
    </row>
    <row r="729498" spans="68:68" customFormat="1">
      <c r="BP729498" s="90"/>
    </row>
    <row r="729499" spans="68:68" customFormat="1">
      <c r="BP729499" s="90"/>
    </row>
    <row r="729500" spans="68:68" customFormat="1">
      <c r="BP729500" s="90"/>
    </row>
    <row r="729501" spans="68:68" customFormat="1">
      <c r="BP729501" s="90"/>
    </row>
    <row r="729502" spans="68:68" customFormat="1">
      <c r="BP729502" s="90"/>
    </row>
    <row r="729503" spans="68:68" customFormat="1">
      <c r="BP729503" s="90"/>
    </row>
    <row r="729504" spans="68:68" customFormat="1">
      <c r="BP729504" s="90"/>
    </row>
    <row r="729505" spans="68:68" customFormat="1">
      <c r="BP729505" s="90"/>
    </row>
    <row r="729506" spans="68:68" customFormat="1">
      <c r="BP729506" s="90"/>
    </row>
    <row r="729507" spans="68:68" customFormat="1">
      <c r="BP729507" s="90"/>
    </row>
    <row r="729508" spans="68:68" customFormat="1">
      <c r="BP729508" s="90"/>
    </row>
    <row r="729509" spans="68:68" customFormat="1">
      <c r="BP729509" s="90"/>
    </row>
    <row r="729510" spans="68:68" customFormat="1">
      <c r="BP729510" s="90"/>
    </row>
    <row r="729511" spans="68:68" customFormat="1">
      <c r="BP729511" s="90"/>
    </row>
    <row r="729512" spans="68:68" customFormat="1">
      <c r="BP729512" s="90"/>
    </row>
    <row r="729513" spans="68:68" customFormat="1">
      <c r="BP729513" s="90"/>
    </row>
    <row r="729514" spans="68:68" customFormat="1">
      <c r="BP729514" s="90"/>
    </row>
    <row r="729515" spans="68:68" customFormat="1">
      <c r="BP729515" s="90"/>
    </row>
    <row r="729516" spans="68:68" customFormat="1">
      <c r="BP729516" s="90"/>
    </row>
    <row r="729517" spans="68:68" customFormat="1">
      <c r="BP729517" s="90"/>
    </row>
    <row r="729518" spans="68:68" customFormat="1">
      <c r="BP729518" s="90"/>
    </row>
    <row r="729519" spans="68:68" customFormat="1">
      <c r="BP729519" s="90"/>
    </row>
    <row r="729520" spans="68:68" customFormat="1">
      <c r="BP729520" s="90"/>
    </row>
    <row r="729521" spans="68:68" customFormat="1">
      <c r="BP729521" s="90"/>
    </row>
    <row r="729522" spans="68:68" customFormat="1">
      <c r="BP729522" s="90"/>
    </row>
    <row r="729523" spans="68:68" customFormat="1">
      <c r="BP729523" s="90"/>
    </row>
    <row r="729524" spans="68:68" customFormat="1">
      <c r="BP729524" s="90"/>
    </row>
    <row r="729525" spans="68:68" customFormat="1">
      <c r="BP729525" s="90"/>
    </row>
    <row r="729526" spans="68:68" customFormat="1">
      <c r="BP729526" s="90"/>
    </row>
    <row r="729527" spans="68:68" customFormat="1">
      <c r="BP729527" s="90"/>
    </row>
    <row r="729528" spans="68:68" customFormat="1">
      <c r="BP729528" s="90"/>
    </row>
    <row r="729529" spans="68:68" customFormat="1">
      <c r="BP729529" s="90"/>
    </row>
    <row r="729530" spans="68:68" customFormat="1">
      <c r="BP729530" s="90"/>
    </row>
    <row r="729531" spans="68:68" customFormat="1">
      <c r="BP729531" s="90"/>
    </row>
    <row r="729532" spans="68:68" customFormat="1">
      <c r="BP729532" s="90"/>
    </row>
    <row r="729533" spans="68:68" customFormat="1">
      <c r="BP729533" s="90"/>
    </row>
    <row r="729534" spans="68:68" customFormat="1">
      <c r="BP729534" s="90"/>
    </row>
    <row r="729535" spans="68:68" customFormat="1">
      <c r="BP729535" s="90"/>
    </row>
    <row r="729536" spans="68:68" customFormat="1">
      <c r="BP729536" s="90"/>
    </row>
    <row r="729537" spans="68:68" customFormat="1">
      <c r="BP729537" s="90"/>
    </row>
    <row r="729538" spans="68:68" customFormat="1">
      <c r="BP729538" s="90"/>
    </row>
    <row r="729539" spans="68:68" customFormat="1">
      <c r="BP729539" s="90"/>
    </row>
    <row r="729540" spans="68:68" customFormat="1">
      <c r="BP729540" s="90"/>
    </row>
    <row r="729541" spans="68:68" customFormat="1">
      <c r="BP729541" s="90"/>
    </row>
    <row r="729542" spans="68:68" customFormat="1">
      <c r="BP729542" s="90"/>
    </row>
    <row r="729543" spans="68:68" customFormat="1">
      <c r="BP729543" s="90"/>
    </row>
    <row r="729544" spans="68:68" customFormat="1">
      <c r="BP729544" s="90"/>
    </row>
    <row r="729545" spans="68:68" customFormat="1">
      <c r="BP729545" s="90"/>
    </row>
    <row r="729546" spans="68:68" customFormat="1">
      <c r="BP729546" s="90"/>
    </row>
    <row r="729547" spans="68:68" customFormat="1">
      <c r="BP729547" s="90"/>
    </row>
    <row r="729548" spans="68:68" customFormat="1">
      <c r="BP729548" s="90"/>
    </row>
    <row r="729549" spans="68:68" customFormat="1">
      <c r="BP729549" s="90"/>
    </row>
    <row r="729550" spans="68:68" customFormat="1">
      <c r="BP729550" s="90"/>
    </row>
    <row r="729551" spans="68:68" customFormat="1">
      <c r="BP729551" s="90"/>
    </row>
    <row r="729552" spans="68:68" customFormat="1">
      <c r="BP729552" s="90"/>
    </row>
    <row r="729553" spans="68:68" customFormat="1">
      <c r="BP729553" s="90"/>
    </row>
    <row r="729554" spans="68:68" customFormat="1">
      <c r="BP729554" s="90"/>
    </row>
    <row r="729555" spans="68:68" customFormat="1">
      <c r="BP729555" s="90"/>
    </row>
    <row r="729556" spans="68:68" customFormat="1">
      <c r="BP729556" s="90"/>
    </row>
    <row r="729557" spans="68:68" customFormat="1">
      <c r="BP729557" s="90"/>
    </row>
    <row r="729558" spans="68:68" customFormat="1">
      <c r="BP729558" s="90"/>
    </row>
    <row r="729559" spans="68:68" customFormat="1">
      <c r="BP729559" s="90"/>
    </row>
    <row r="729560" spans="68:68" customFormat="1">
      <c r="BP729560" s="90"/>
    </row>
    <row r="729561" spans="68:68" customFormat="1">
      <c r="BP729561" s="90"/>
    </row>
    <row r="729562" spans="68:68" customFormat="1">
      <c r="BP729562" s="90"/>
    </row>
    <row r="729563" spans="68:68" customFormat="1">
      <c r="BP729563" s="90"/>
    </row>
    <row r="729564" spans="68:68" customFormat="1">
      <c r="BP729564" s="90"/>
    </row>
    <row r="729565" spans="68:68" customFormat="1">
      <c r="BP729565" s="90"/>
    </row>
    <row r="729566" spans="68:68" customFormat="1">
      <c r="BP729566" s="90"/>
    </row>
    <row r="729567" spans="68:68" customFormat="1">
      <c r="BP729567" s="90"/>
    </row>
    <row r="729568" spans="68:68" customFormat="1">
      <c r="BP729568" s="90"/>
    </row>
    <row r="729569" spans="68:68" customFormat="1">
      <c r="BP729569" s="90"/>
    </row>
    <row r="729570" spans="68:68" customFormat="1">
      <c r="BP729570" s="90"/>
    </row>
    <row r="729571" spans="68:68" customFormat="1">
      <c r="BP729571" s="90"/>
    </row>
    <row r="729572" spans="68:68" customFormat="1">
      <c r="BP729572" s="90"/>
    </row>
    <row r="729573" spans="68:68" customFormat="1">
      <c r="BP729573" s="90"/>
    </row>
    <row r="729574" spans="68:68" customFormat="1">
      <c r="BP729574" s="90"/>
    </row>
    <row r="729575" spans="68:68" customFormat="1">
      <c r="BP729575" s="90"/>
    </row>
    <row r="729576" spans="68:68" customFormat="1">
      <c r="BP729576" s="90"/>
    </row>
    <row r="729577" spans="68:68" customFormat="1">
      <c r="BP729577" s="90"/>
    </row>
    <row r="729578" spans="68:68" customFormat="1">
      <c r="BP729578" s="90"/>
    </row>
    <row r="729579" spans="68:68" customFormat="1">
      <c r="BP729579" s="90"/>
    </row>
    <row r="729580" spans="68:68" customFormat="1">
      <c r="BP729580" s="90"/>
    </row>
    <row r="729581" spans="68:68" customFormat="1">
      <c r="BP729581" s="90"/>
    </row>
    <row r="729582" spans="68:68" customFormat="1">
      <c r="BP729582" s="90"/>
    </row>
    <row r="729583" spans="68:68" customFormat="1">
      <c r="BP729583" s="90"/>
    </row>
    <row r="729584" spans="68:68" customFormat="1">
      <c r="BP729584" s="90"/>
    </row>
    <row r="729585" spans="68:68" customFormat="1">
      <c r="BP729585" s="90"/>
    </row>
    <row r="729586" spans="68:68" customFormat="1">
      <c r="BP729586" s="90"/>
    </row>
    <row r="729587" spans="68:68" customFormat="1">
      <c r="BP729587" s="90"/>
    </row>
    <row r="729588" spans="68:68" customFormat="1">
      <c r="BP729588" s="90"/>
    </row>
    <row r="729589" spans="68:68" customFormat="1">
      <c r="BP729589" s="90"/>
    </row>
    <row r="729590" spans="68:68" customFormat="1">
      <c r="BP729590" s="90"/>
    </row>
    <row r="729591" spans="68:68" customFormat="1">
      <c r="BP729591" s="90"/>
    </row>
    <row r="729592" spans="68:68" customFormat="1">
      <c r="BP729592" s="90"/>
    </row>
    <row r="729593" spans="68:68" customFormat="1">
      <c r="BP729593" s="90"/>
    </row>
    <row r="729594" spans="68:68" customFormat="1">
      <c r="BP729594" s="90"/>
    </row>
    <row r="729595" spans="68:68" customFormat="1">
      <c r="BP729595" s="90"/>
    </row>
    <row r="729596" spans="68:68" customFormat="1">
      <c r="BP729596" s="90"/>
    </row>
    <row r="729597" spans="68:68" customFormat="1">
      <c r="BP729597" s="90"/>
    </row>
    <row r="729598" spans="68:68" customFormat="1">
      <c r="BP729598" s="90"/>
    </row>
    <row r="729599" spans="68:68" customFormat="1">
      <c r="BP729599" s="90"/>
    </row>
    <row r="729600" spans="68:68" customFormat="1">
      <c r="BP729600" s="90"/>
    </row>
    <row r="729601" spans="68:68" customFormat="1">
      <c r="BP729601" s="90"/>
    </row>
    <row r="729602" spans="68:68" customFormat="1">
      <c r="BP729602" s="90"/>
    </row>
    <row r="729603" spans="68:68" customFormat="1">
      <c r="BP729603" s="90"/>
    </row>
    <row r="729604" spans="68:68" customFormat="1">
      <c r="BP729604" s="90"/>
    </row>
    <row r="729605" spans="68:68" customFormat="1">
      <c r="BP729605" s="90"/>
    </row>
    <row r="729606" spans="68:68" customFormat="1">
      <c r="BP729606" s="90"/>
    </row>
    <row r="729607" spans="68:68" customFormat="1">
      <c r="BP729607" s="90"/>
    </row>
    <row r="729608" spans="68:68" customFormat="1">
      <c r="BP729608" s="90"/>
    </row>
    <row r="729609" spans="68:68" customFormat="1">
      <c r="BP729609" s="90"/>
    </row>
    <row r="729610" spans="68:68" customFormat="1">
      <c r="BP729610" s="90"/>
    </row>
    <row r="729611" spans="68:68" customFormat="1">
      <c r="BP729611" s="90"/>
    </row>
    <row r="729612" spans="68:68" customFormat="1">
      <c r="BP729612" s="90"/>
    </row>
    <row r="729613" spans="68:68" customFormat="1">
      <c r="BP729613" s="90"/>
    </row>
    <row r="729614" spans="68:68" customFormat="1">
      <c r="BP729614" s="90"/>
    </row>
    <row r="729615" spans="68:68" customFormat="1">
      <c r="BP729615" s="90"/>
    </row>
    <row r="729616" spans="68:68" customFormat="1">
      <c r="BP729616" s="90"/>
    </row>
    <row r="729617" spans="68:68" customFormat="1">
      <c r="BP729617" s="90"/>
    </row>
    <row r="729618" spans="68:68" customFormat="1">
      <c r="BP729618" s="90"/>
    </row>
    <row r="729619" spans="68:68" customFormat="1">
      <c r="BP729619" s="90"/>
    </row>
    <row r="729620" spans="68:68" customFormat="1">
      <c r="BP729620" s="90"/>
    </row>
    <row r="729621" spans="68:68" customFormat="1">
      <c r="BP729621" s="90"/>
    </row>
    <row r="729622" spans="68:68" customFormat="1">
      <c r="BP729622" s="90"/>
    </row>
    <row r="729623" spans="68:68" customFormat="1">
      <c r="BP729623" s="90"/>
    </row>
    <row r="729624" spans="68:68" customFormat="1">
      <c r="BP729624" s="90"/>
    </row>
    <row r="729625" spans="68:68" customFormat="1">
      <c r="BP729625" s="90"/>
    </row>
    <row r="729626" spans="68:68" customFormat="1">
      <c r="BP729626" s="90"/>
    </row>
    <row r="729627" spans="68:68" customFormat="1">
      <c r="BP729627" s="90"/>
    </row>
    <row r="729628" spans="68:68" customFormat="1">
      <c r="BP729628" s="90"/>
    </row>
    <row r="729629" spans="68:68" customFormat="1">
      <c r="BP729629" s="90"/>
    </row>
    <row r="729630" spans="68:68" customFormat="1">
      <c r="BP729630" s="90"/>
    </row>
    <row r="729631" spans="68:68" customFormat="1">
      <c r="BP729631" s="90"/>
    </row>
    <row r="729632" spans="68:68" customFormat="1">
      <c r="BP729632" s="90"/>
    </row>
    <row r="729633" spans="68:68" customFormat="1">
      <c r="BP729633" s="90"/>
    </row>
    <row r="729634" spans="68:68" customFormat="1">
      <c r="BP729634" s="90"/>
    </row>
    <row r="729635" spans="68:68" customFormat="1">
      <c r="BP729635" s="90"/>
    </row>
    <row r="729636" spans="68:68" customFormat="1">
      <c r="BP729636" s="90"/>
    </row>
    <row r="729637" spans="68:68" customFormat="1">
      <c r="BP729637" s="90"/>
    </row>
    <row r="729638" spans="68:68" customFormat="1">
      <c r="BP729638" s="90"/>
    </row>
    <row r="729639" spans="68:68" customFormat="1">
      <c r="BP729639" s="90"/>
    </row>
    <row r="729640" spans="68:68" customFormat="1">
      <c r="BP729640" s="90"/>
    </row>
    <row r="729641" spans="68:68" customFormat="1">
      <c r="BP729641" s="90"/>
    </row>
    <row r="729642" spans="68:68" customFormat="1">
      <c r="BP729642" s="90"/>
    </row>
    <row r="729643" spans="68:68" customFormat="1">
      <c r="BP729643" s="90"/>
    </row>
    <row r="729644" spans="68:68" customFormat="1">
      <c r="BP729644" s="90"/>
    </row>
    <row r="729645" spans="68:68" customFormat="1">
      <c r="BP729645" s="90"/>
    </row>
    <row r="729646" spans="68:68" customFormat="1">
      <c r="BP729646" s="90"/>
    </row>
    <row r="729647" spans="68:68" customFormat="1">
      <c r="BP729647" s="90"/>
    </row>
    <row r="729648" spans="68:68" customFormat="1">
      <c r="BP729648" s="90"/>
    </row>
    <row r="729649" spans="68:68" customFormat="1">
      <c r="BP729649" s="90"/>
    </row>
    <row r="729650" spans="68:68" customFormat="1">
      <c r="BP729650" s="90"/>
    </row>
    <row r="729651" spans="68:68" customFormat="1">
      <c r="BP729651" s="90"/>
    </row>
    <row r="729652" spans="68:68" customFormat="1">
      <c r="BP729652" s="90"/>
    </row>
    <row r="729653" spans="68:68" customFormat="1">
      <c r="BP729653" s="90"/>
    </row>
    <row r="729654" spans="68:68" customFormat="1">
      <c r="BP729654" s="90"/>
    </row>
    <row r="729655" spans="68:68" customFormat="1">
      <c r="BP729655" s="90"/>
    </row>
    <row r="729656" spans="68:68" customFormat="1">
      <c r="BP729656" s="90"/>
    </row>
    <row r="729657" spans="68:68" customFormat="1">
      <c r="BP729657" s="90"/>
    </row>
    <row r="729658" spans="68:68" customFormat="1">
      <c r="BP729658" s="90"/>
    </row>
    <row r="729659" spans="68:68" customFormat="1">
      <c r="BP729659" s="90"/>
    </row>
    <row r="729660" spans="68:68" customFormat="1">
      <c r="BP729660" s="90"/>
    </row>
    <row r="729661" spans="68:68" customFormat="1">
      <c r="BP729661" s="90"/>
    </row>
    <row r="729662" spans="68:68" customFormat="1">
      <c r="BP729662" s="90"/>
    </row>
    <row r="729663" spans="68:68" customFormat="1">
      <c r="BP729663" s="90"/>
    </row>
    <row r="729664" spans="68:68" customFormat="1">
      <c r="BP729664" s="90"/>
    </row>
    <row r="729665" spans="68:68" customFormat="1">
      <c r="BP729665" s="90"/>
    </row>
    <row r="729666" spans="68:68" customFormat="1">
      <c r="BP729666" s="90"/>
    </row>
    <row r="729667" spans="68:68" customFormat="1">
      <c r="BP729667" s="90"/>
    </row>
    <row r="729668" spans="68:68" customFormat="1">
      <c r="BP729668" s="90"/>
    </row>
    <row r="729669" spans="68:68" customFormat="1">
      <c r="BP729669" s="90"/>
    </row>
    <row r="729670" spans="68:68" customFormat="1">
      <c r="BP729670" s="90"/>
    </row>
    <row r="729671" spans="68:68" customFormat="1">
      <c r="BP729671" s="90"/>
    </row>
    <row r="729672" spans="68:68" customFormat="1">
      <c r="BP729672" s="90"/>
    </row>
    <row r="729673" spans="68:68" customFormat="1">
      <c r="BP729673" s="90"/>
    </row>
    <row r="729674" spans="68:68" customFormat="1">
      <c r="BP729674" s="90"/>
    </row>
    <row r="729675" spans="68:68" customFormat="1">
      <c r="BP729675" s="90"/>
    </row>
    <row r="729676" spans="68:68" customFormat="1">
      <c r="BP729676" s="90"/>
    </row>
    <row r="729677" spans="68:68" customFormat="1">
      <c r="BP729677" s="90"/>
    </row>
    <row r="729678" spans="68:68" customFormat="1">
      <c r="BP729678" s="90"/>
    </row>
    <row r="729679" spans="68:68" customFormat="1">
      <c r="BP729679" s="90"/>
    </row>
    <row r="729680" spans="68:68" customFormat="1">
      <c r="BP729680" s="90"/>
    </row>
    <row r="729681" spans="68:68" customFormat="1">
      <c r="BP729681" s="90"/>
    </row>
    <row r="729682" spans="68:68" customFormat="1">
      <c r="BP729682" s="90"/>
    </row>
    <row r="729683" spans="68:68" customFormat="1">
      <c r="BP729683" s="90"/>
    </row>
    <row r="729684" spans="68:68" customFormat="1">
      <c r="BP729684" s="90"/>
    </row>
    <row r="729685" spans="68:68" customFormat="1">
      <c r="BP729685" s="90"/>
    </row>
    <row r="729686" spans="68:68" customFormat="1">
      <c r="BP729686" s="90"/>
    </row>
    <row r="729687" spans="68:68" customFormat="1">
      <c r="BP729687" s="90"/>
    </row>
    <row r="729688" spans="68:68" customFormat="1">
      <c r="BP729688" s="90"/>
    </row>
    <row r="729689" spans="68:68" customFormat="1">
      <c r="BP729689" s="90"/>
    </row>
    <row r="729690" spans="68:68" customFormat="1">
      <c r="BP729690" s="90"/>
    </row>
    <row r="729691" spans="68:68" customFormat="1">
      <c r="BP729691" s="90"/>
    </row>
    <row r="729692" spans="68:68" customFormat="1">
      <c r="BP729692" s="90"/>
    </row>
    <row r="729693" spans="68:68" customFormat="1">
      <c r="BP729693" s="90"/>
    </row>
    <row r="729694" spans="68:68" customFormat="1">
      <c r="BP729694" s="90"/>
    </row>
    <row r="729695" spans="68:68" customFormat="1">
      <c r="BP729695" s="90"/>
    </row>
    <row r="729696" spans="68:68" customFormat="1">
      <c r="BP729696" s="90"/>
    </row>
    <row r="729697" spans="68:68" customFormat="1">
      <c r="BP729697" s="90"/>
    </row>
    <row r="729698" spans="68:68" customFormat="1">
      <c r="BP729698" s="90"/>
    </row>
    <row r="729699" spans="68:68" customFormat="1">
      <c r="BP729699" s="90"/>
    </row>
    <row r="729700" spans="68:68" customFormat="1">
      <c r="BP729700" s="90"/>
    </row>
    <row r="729701" spans="68:68" customFormat="1">
      <c r="BP729701" s="90"/>
    </row>
    <row r="729702" spans="68:68" customFormat="1">
      <c r="BP729702" s="90"/>
    </row>
    <row r="729703" spans="68:68" customFormat="1">
      <c r="BP729703" s="90"/>
    </row>
    <row r="729704" spans="68:68" customFormat="1">
      <c r="BP729704" s="90"/>
    </row>
    <row r="729705" spans="68:68" customFormat="1">
      <c r="BP729705" s="90"/>
    </row>
    <row r="729706" spans="68:68" customFormat="1">
      <c r="BP729706" s="90"/>
    </row>
    <row r="729707" spans="68:68" customFormat="1">
      <c r="BP729707" s="90"/>
    </row>
    <row r="729708" spans="68:68" customFormat="1">
      <c r="BP729708" s="90"/>
    </row>
    <row r="729709" spans="68:68" customFormat="1">
      <c r="BP729709" s="90"/>
    </row>
    <row r="729710" spans="68:68" customFormat="1">
      <c r="BP729710" s="90"/>
    </row>
    <row r="729711" spans="68:68" customFormat="1">
      <c r="BP729711" s="90"/>
    </row>
    <row r="729712" spans="68:68" customFormat="1">
      <c r="BP729712" s="90"/>
    </row>
    <row r="729713" spans="68:68" customFormat="1">
      <c r="BP729713" s="90"/>
    </row>
    <row r="729714" spans="68:68" customFormat="1">
      <c r="BP729714" s="90"/>
    </row>
    <row r="729715" spans="68:68" customFormat="1">
      <c r="BP729715" s="90"/>
    </row>
    <row r="729716" spans="68:68" customFormat="1">
      <c r="BP729716" s="90"/>
    </row>
    <row r="729717" spans="68:68" customFormat="1">
      <c r="BP729717" s="90"/>
    </row>
    <row r="729718" spans="68:68" customFormat="1">
      <c r="BP729718" s="90"/>
    </row>
    <row r="729719" spans="68:68" customFormat="1">
      <c r="BP729719" s="90"/>
    </row>
    <row r="729720" spans="68:68" customFormat="1">
      <c r="BP729720" s="90"/>
    </row>
    <row r="729721" spans="68:68" customFormat="1">
      <c r="BP729721" s="90"/>
    </row>
    <row r="729722" spans="68:68" customFormat="1">
      <c r="BP729722" s="90"/>
    </row>
    <row r="729723" spans="68:68" customFormat="1">
      <c r="BP729723" s="90"/>
    </row>
    <row r="729724" spans="68:68" customFormat="1">
      <c r="BP729724" s="90"/>
    </row>
    <row r="729725" spans="68:68" customFormat="1">
      <c r="BP729725" s="90"/>
    </row>
    <row r="729726" spans="68:68" customFormat="1">
      <c r="BP729726" s="90"/>
    </row>
    <row r="729727" spans="68:68" customFormat="1">
      <c r="BP729727" s="90"/>
    </row>
    <row r="729728" spans="68:68" customFormat="1">
      <c r="BP729728" s="90"/>
    </row>
    <row r="729729" spans="68:68" customFormat="1">
      <c r="BP729729" s="90"/>
    </row>
    <row r="729730" spans="68:68" customFormat="1">
      <c r="BP729730" s="90"/>
    </row>
    <row r="729731" spans="68:68" customFormat="1">
      <c r="BP729731" s="90"/>
    </row>
    <row r="729732" spans="68:68" customFormat="1">
      <c r="BP729732" s="90"/>
    </row>
    <row r="729733" spans="68:68" customFormat="1">
      <c r="BP729733" s="90"/>
    </row>
    <row r="729734" spans="68:68" customFormat="1">
      <c r="BP729734" s="90"/>
    </row>
    <row r="729735" spans="68:68" customFormat="1">
      <c r="BP729735" s="90"/>
    </row>
    <row r="729736" spans="68:68" customFormat="1">
      <c r="BP729736" s="90"/>
    </row>
    <row r="729737" spans="68:68" customFormat="1">
      <c r="BP729737" s="90"/>
    </row>
    <row r="729738" spans="68:68" customFormat="1">
      <c r="BP729738" s="90"/>
    </row>
    <row r="729739" spans="68:68" customFormat="1">
      <c r="BP729739" s="90"/>
    </row>
    <row r="729740" spans="68:68" customFormat="1">
      <c r="BP729740" s="90"/>
    </row>
    <row r="729741" spans="68:68" customFormat="1">
      <c r="BP729741" s="90"/>
    </row>
    <row r="729742" spans="68:68" customFormat="1">
      <c r="BP729742" s="90"/>
    </row>
    <row r="729743" spans="68:68" customFormat="1">
      <c r="BP729743" s="90"/>
    </row>
    <row r="729744" spans="68:68" customFormat="1">
      <c r="BP729744" s="90"/>
    </row>
    <row r="729745" spans="68:68" customFormat="1">
      <c r="BP729745" s="90"/>
    </row>
    <row r="729746" spans="68:68" customFormat="1">
      <c r="BP729746" s="90"/>
    </row>
    <row r="729747" spans="68:68" customFormat="1">
      <c r="BP729747" s="90"/>
    </row>
    <row r="729748" spans="68:68" customFormat="1">
      <c r="BP729748" s="90"/>
    </row>
    <row r="729749" spans="68:68" customFormat="1">
      <c r="BP729749" s="90"/>
    </row>
    <row r="729750" spans="68:68" customFormat="1">
      <c r="BP729750" s="90"/>
    </row>
    <row r="729751" spans="68:68" customFormat="1">
      <c r="BP729751" s="90"/>
    </row>
    <row r="729752" spans="68:68" customFormat="1">
      <c r="BP729752" s="90"/>
    </row>
    <row r="729753" spans="68:68" customFormat="1">
      <c r="BP729753" s="90"/>
    </row>
    <row r="729754" spans="68:68" customFormat="1">
      <c r="BP729754" s="90"/>
    </row>
    <row r="729755" spans="68:68" customFormat="1">
      <c r="BP729755" s="90"/>
    </row>
    <row r="729756" spans="68:68" customFormat="1">
      <c r="BP729756" s="90"/>
    </row>
    <row r="729757" spans="68:68" customFormat="1">
      <c r="BP729757" s="90"/>
    </row>
    <row r="729758" spans="68:68" customFormat="1">
      <c r="BP729758" s="90"/>
    </row>
    <row r="729759" spans="68:68" customFormat="1">
      <c r="BP729759" s="90"/>
    </row>
    <row r="729760" spans="68:68" customFormat="1">
      <c r="BP729760" s="90"/>
    </row>
    <row r="729761" spans="68:68" customFormat="1">
      <c r="BP729761" s="90"/>
    </row>
    <row r="729762" spans="68:68" customFormat="1">
      <c r="BP729762" s="90"/>
    </row>
    <row r="729763" spans="68:68" customFormat="1">
      <c r="BP729763" s="90"/>
    </row>
    <row r="729764" spans="68:68" customFormat="1">
      <c r="BP729764" s="90"/>
    </row>
    <row r="729765" spans="68:68" customFormat="1">
      <c r="BP729765" s="90"/>
    </row>
    <row r="729766" spans="68:68" customFormat="1">
      <c r="BP729766" s="90"/>
    </row>
    <row r="729767" spans="68:68" customFormat="1">
      <c r="BP729767" s="90"/>
    </row>
    <row r="729768" spans="68:68" customFormat="1">
      <c r="BP729768" s="90"/>
    </row>
    <row r="729769" spans="68:68" customFormat="1">
      <c r="BP729769" s="90"/>
    </row>
    <row r="729770" spans="68:68" customFormat="1">
      <c r="BP729770" s="90"/>
    </row>
    <row r="729771" spans="68:68" customFormat="1">
      <c r="BP729771" s="90"/>
    </row>
    <row r="729772" spans="68:68" customFormat="1">
      <c r="BP729772" s="90"/>
    </row>
    <row r="729773" spans="68:68" customFormat="1">
      <c r="BP729773" s="90"/>
    </row>
    <row r="729774" spans="68:68" customFormat="1">
      <c r="BP729774" s="90"/>
    </row>
    <row r="729775" spans="68:68" customFormat="1">
      <c r="BP729775" s="90"/>
    </row>
    <row r="729776" spans="68:68" customFormat="1">
      <c r="BP729776" s="90"/>
    </row>
    <row r="729777" spans="68:68" customFormat="1">
      <c r="BP729777" s="90"/>
    </row>
    <row r="729778" spans="68:68" customFormat="1">
      <c r="BP729778" s="90"/>
    </row>
    <row r="729779" spans="68:68" customFormat="1">
      <c r="BP729779" s="90"/>
    </row>
    <row r="729780" spans="68:68" customFormat="1">
      <c r="BP729780" s="90"/>
    </row>
    <row r="729781" spans="68:68" customFormat="1">
      <c r="BP729781" s="90"/>
    </row>
    <row r="729782" spans="68:68" customFormat="1">
      <c r="BP729782" s="90"/>
    </row>
    <row r="729783" spans="68:68" customFormat="1">
      <c r="BP729783" s="90"/>
    </row>
    <row r="729784" spans="68:68" customFormat="1">
      <c r="BP729784" s="90"/>
    </row>
    <row r="729785" spans="68:68" customFormat="1">
      <c r="BP729785" s="90"/>
    </row>
    <row r="729786" spans="68:68" customFormat="1">
      <c r="BP729786" s="90"/>
    </row>
    <row r="729787" spans="68:68" customFormat="1">
      <c r="BP729787" s="90"/>
    </row>
    <row r="729788" spans="68:68" customFormat="1">
      <c r="BP729788" s="90"/>
    </row>
    <row r="729789" spans="68:68" customFormat="1">
      <c r="BP729789" s="90"/>
    </row>
    <row r="729790" spans="68:68" customFormat="1">
      <c r="BP729790" s="90"/>
    </row>
    <row r="729791" spans="68:68" customFormat="1">
      <c r="BP729791" s="90"/>
    </row>
    <row r="729792" spans="68:68" customFormat="1">
      <c r="BP729792" s="90"/>
    </row>
    <row r="729793" spans="68:68" customFormat="1">
      <c r="BP729793" s="90"/>
    </row>
    <row r="729794" spans="68:68" customFormat="1">
      <c r="BP729794" s="90"/>
    </row>
    <row r="729795" spans="68:68" customFormat="1">
      <c r="BP729795" s="90"/>
    </row>
    <row r="729796" spans="68:68" customFormat="1">
      <c r="BP729796" s="90"/>
    </row>
    <row r="729797" spans="68:68" customFormat="1">
      <c r="BP729797" s="90"/>
    </row>
    <row r="729798" spans="68:68" customFormat="1">
      <c r="BP729798" s="90"/>
    </row>
    <row r="729799" spans="68:68" customFormat="1">
      <c r="BP729799" s="90"/>
    </row>
    <row r="729800" spans="68:68" customFormat="1">
      <c r="BP729800" s="90"/>
    </row>
    <row r="729801" spans="68:68" customFormat="1">
      <c r="BP729801" s="90"/>
    </row>
    <row r="729802" spans="68:68" customFormat="1">
      <c r="BP729802" s="90"/>
    </row>
    <row r="729803" spans="68:68" customFormat="1">
      <c r="BP729803" s="90"/>
    </row>
    <row r="729804" spans="68:68" customFormat="1">
      <c r="BP729804" s="90"/>
    </row>
    <row r="729805" spans="68:68" customFormat="1">
      <c r="BP729805" s="90"/>
    </row>
    <row r="729806" spans="68:68" customFormat="1">
      <c r="BP729806" s="90"/>
    </row>
    <row r="729807" spans="68:68" customFormat="1">
      <c r="BP729807" s="90"/>
    </row>
    <row r="729808" spans="68:68" customFormat="1">
      <c r="BP729808" s="90"/>
    </row>
    <row r="729809" spans="68:68" customFormat="1">
      <c r="BP729809" s="90"/>
    </row>
    <row r="729810" spans="68:68" customFormat="1">
      <c r="BP729810" s="90"/>
    </row>
    <row r="729811" spans="68:68" customFormat="1">
      <c r="BP729811" s="90"/>
    </row>
    <row r="729812" spans="68:68" customFormat="1">
      <c r="BP729812" s="90"/>
    </row>
    <row r="729813" spans="68:68" customFormat="1">
      <c r="BP729813" s="90"/>
    </row>
    <row r="729814" spans="68:68" customFormat="1">
      <c r="BP729814" s="90"/>
    </row>
    <row r="729815" spans="68:68" customFormat="1">
      <c r="BP729815" s="90"/>
    </row>
    <row r="729816" spans="68:68" customFormat="1">
      <c r="BP729816" s="90"/>
    </row>
    <row r="729817" spans="68:68" customFormat="1">
      <c r="BP729817" s="90"/>
    </row>
    <row r="729818" spans="68:68" customFormat="1">
      <c r="BP729818" s="90"/>
    </row>
    <row r="729819" spans="68:68" customFormat="1">
      <c r="BP729819" s="90"/>
    </row>
    <row r="729820" spans="68:68" customFormat="1">
      <c r="BP729820" s="90"/>
    </row>
    <row r="729821" spans="68:68" customFormat="1">
      <c r="BP729821" s="90"/>
    </row>
    <row r="729822" spans="68:68" customFormat="1">
      <c r="BP729822" s="90"/>
    </row>
    <row r="729823" spans="68:68" customFormat="1">
      <c r="BP729823" s="90"/>
    </row>
    <row r="729824" spans="68:68" customFormat="1">
      <c r="BP729824" s="90"/>
    </row>
    <row r="729825" spans="68:68" customFormat="1">
      <c r="BP729825" s="90"/>
    </row>
    <row r="729826" spans="68:68" customFormat="1">
      <c r="BP729826" s="90"/>
    </row>
    <row r="729827" spans="68:68" customFormat="1">
      <c r="BP729827" s="90"/>
    </row>
    <row r="729828" spans="68:68" customFormat="1">
      <c r="BP729828" s="90"/>
    </row>
    <row r="729829" spans="68:68" customFormat="1">
      <c r="BP729829" s="90"/>
    </row>
    <row r="729830" spans="68:68" customFormat="1">
      <c r="BP729830" s="90"/>
    </row>
    <row r="729831" spans="68:68" customFormat="1">
      <c r="BP729831" s="90"/>
    </row>
    <row r="729832" spans="68:68" customFormat="1">
      <c r="BP729832" s="90"/>
    </row>
    <row r="729833" spans="68:68" customFormat="1">
      <c r="BP729833" s="90"/>
    </row>
    <row r="729834" spans="68:68" customFormat="1">
      <c r="BP729834" s="90"/>
    </row>
    <row r="729835" spans="68:68" customFormat="1">
      <c r="BP729835" s="90"/>
    </row>
    <row r="729836" spans="68:68" customFormat="1">
      <c r="BP729836" s="90"/>
    </row>
    <row r="729837" spans="68:68" customFormat="1">
      <c r="BP729837" s="90"/>
    </row>
    <row r="729838" spans="68:68" customFormat="1">
      <c r="BP729838" s="90"/>
    </row>
    <row r="729839" spans="68:68" customFormat="1">
      <c r="BP729839" s="90"/>
    </row>
    <row r="729840" spans="68:68" customFormat="1">
      <c r="BP729840" s="90"/>
    </row>
    <row r="729841" spans="68:68" customFormat="1">
      <c r="BP729841" s="90"/>
    </row>
    <row r="729842" spans="68:68" customFormat="1">
      <c r="BP729842" s="90"/>
    </row>
    <row r="729843" spans="68:68" customFormat="1">
      <c r="BP729843" s="90"/>
    </row>
    <row r="729844" spans="68:68" customFormat="1">
      <c r="BP729844" s="90"/>
    </row>
    <row r="729845" spans="68:68" customFormat="1">
      <c r="BP729845" s="90"/>
    </row>
    <row r="729846" spans="68:68" customFormat="1">
      <c r="BP729846" s="90"/>
    </row>
    <row r="729847" spans="68:68" customFormat="1">
      <c r="BP729847" s="90"/>
    </row>
    <row r="729848" spans="68:68" customFormat="1">
      <c r="BP729848" s="90"/>
    </row>
    <row r="729849" spans="68:68" customFormat="1">
      <c r="BP729849" s="90"/>
    </row>
    <row r="729850" spans="68:68" customFormat="1">
      <c r="BP729850" s="90"/>
    </row>
    <row r="729851" spans="68:68" customFormat="1">
      <c r="BP729851" s="90"/>
    </row>
    <row r="729852" spans="68:68" customFormat="1">
      <c r="BP729852" s="90"/>
    </row>
    <row r="729853" spans="68:68" customFormat="1">
      <c r="BP729853" s="90"/>
    </row>
    <row r="729854" spans="68:68" customFormat="1">
      <c r="BP729854" s="90"/>
    </row>
    <row r="729855" spans="68:68" customFormat="1">
      <c r="BP729855" s="90"/>
    </row>
    <row r="729856" spans="68:68" customFormat="1">
      <c r="BP729856" s="90"/>
    </row>
    <row r="729857" spans="68:68" customFormat="1">
      <c r="BP729857" s="90"/>
    </row>
    <row r="729858" spans="68:68" customFormat="1">
      <c r="BP729858" s="90"/>
    </row>
    <row r="729859" spans="68:68" customFormat="1">
      <c r="BP729859" s="90"/>
    </row>
    <row r="729860" spans="68:68" customFormat="1">
      <c r="BP729860" s="90"/>
    </row>
    <row r="729861" spans="68:68" customFormat="1">
      <c r="BP729861" s="90"/>
    </row>
    <row r="729862" spans="68:68" customFormat="1">
      <c r="BP729862" s="90"/>
    </row>
    <row r="729863" spans="68:68" customFormat="1">
      <c r="BP729863" s="90"/>
    </row>
    <row r="729864" spans="68:68" customFormat="1">
      <c r="BP729864" s="90"/>
    </row>
    <row r="729865" spans="68:68" customFormat="1">
      <c r="BP729865" s="90"/>
    </row>
    <row r="729866" spans="68:68" customFormat="1">
      <c r="BP729866" s="90"/>
    </row>
    <row r="729867" spans="68:68" customFormat="1">
      <c r="BP729867" s="90"/>
    </row>
    <row r="729868" spans="68:68" customFormat="1">
      <c r="BP729868" s="90"/>
    </row>
    <row r="729869" spans="68:68" customFormat="1">
      <c r="BP729869" s="90"/>
    </row>
    <row r="729870" spans="68:68" customFormat="1">
      <c r="BP729870" s="90"/>
    </row>
    <row r="729871" spans="68:68" customFormat="1">
      <c r="BP729871" s="90"/>
    </row>
    <row r="729872" spans="68:68" customFormat="1">
      <c r="BP729872" s="90"/>
    </row>
    <row r="729873" spans="68:68" customFormat="1">
      <c r="BP729873" s="90"/>
    </row>
    <row r="729874" spans="68:68" customFormat="1">
      <c r="BP729874" s="90"/>
    </row>
    <row r="729875" spans="68:68" customFormat="1">
      <c r="BP729875" s="90"/>
    </row>
    <row r="729876" spans="68:68" customFormat="1">
      <c r="BP729876" s="90"/>
    </row>
    <row r="729877" spans="68:68" customFormat="1">
      <c r="BP729877" s="90"/>
    </row>
    <row r="729878" spans="68:68" customFormat="1">
      <c r="BP729878" s="90"/>
    </row>
    <row r="729879" spans="68:68" customFormat="1">
      <c r="BP729879" s="90"/>
    </row>
    <row r="729880" spans="68:68" customFormat="1">
      <c r="BP729880" s="90"/>
    </row>
    <row r="729881" spans="68:68" customFormat="1">
      <c r="BP729881" s="90"/>
    </row>
    <row r="729882" spans="68:68" customFormat="1">
      <c r="BP729882" s="90"/>
    </row>
    <row r="729883" spans="68:68" customFormat="1">
      <c r="BP729883" s="90"/>
    </row>
    <row r="729884" spans="68:68" customFormat="1">
      <c r="BP729884" s="90"/>
    </row>
    <row r="729885" spans="68:68" customFormat="1">
      <c r="BP729885" s="90"/>
    </row>
    <row r="729886" spans="68:68" customFormat="1">
      <c r="BP729886" s="90"/>
    </row>
    <row r="729887" spans="68:68" customFormat="1">
      <c r="BP729887" s="90"/>
    </row>
    <row r="729888" spans="68:68" customFormat="1">
      <c r="BP729888" s="90"/>
    </row>
    <row r="729889" spans="68:68" customFormat="1">
      <c r="BP729889" s="90"/>
    </row>
    <row r="729890" spans="68:68" customFormat="1">
      <c r="BP729890" s="90"/>
    </row>
    <row r="729891" spans="68:68" customFormat="1">
      <c r="BP729891" s="90"/>
    </row>
    <row r="729892" spans="68:68" customFormat="1">
      <c r="BP729892" s="90"/>
    </row>
    <row r="729893" spans="68:68" customFormat="1">
      <c r="BP729893" s="90"/>
    </row>
    <row r="729894" spans="68:68" customFormat="1">
      <c r="BP729894" s="90"/>
    </row>
    <row r="729895" spans="68:68" customFormat="1">
      <c r="BP729895" s="90"/>
    </row>
    <row r="729896" spans="68:68" customFormat="1">
      <c r="BP729896" s="90"/>
    </row>
    <row r="729897" spans="68:68" customFormat="1">
      <c r="BP729897" s="90"/>
    </row>
    <row r="729898" spans="68:68" customFormat="1">
      <c r="BP729898" s="90"/>
    </row>
    <row r="729899" spans="68:68" customFormat="1">
      <c r="BP729899" s="90"/>
    </row>
    <row r="729900" spans="68:68" customFormat="1">
      <c r="BP729900" s="90"/>
    </row>
    <row r="729901" spans="68:68" customFormat="1">
      <c r="BP729901" s="90"/>
    </row>
    <row r="729902" spans="68:68" customFormat="1">
      <c r="BP729902" s="90"/>
    </row>
    <row r="729903" spans="68:68" customFormat="1">
      <c r="BP729903" s="90"/>
    </row>
    <row r="729904" spans="68:68" customFormat="1">
      <c r="BP729904" s="90"/>
    </row>
    <row r="729905" spans="68:68" customFormat="1">
      <c r="BP729905" s="90"/>
    </row>
    <row r="729906" spans="68:68" customFormat="1">
      <c r="BP729906" s="90"/>
    </row>
    <row r="729907" spans="68:68" customFormat="1">
      <c r="BP729907" s="90"/>
    </row>
    <row r="729908" spans="68:68" customFormat="1">
      <c r="BP729908" s="90"/>
    </row>
    <row r="729909" spans="68:68" customFormat="1">
      <c r="BP729909" s="90"/>
    </row>
    <row r="729910" spans="68:68" customFormat="1">
      <c r="BP729910" s="90"/>
    </row>
    <row r="729911" spans="68:68" customFormat="1">
      <c r="BP729911" s="90"/>
    </row>
    <row r="729912" spans="68:68" customFormat="1">
      <c r="BP729912" s="90"/>
    </row>
    <row r="729913" spans="68:68" customFormat="1">
      <c r="BP729913" s="90"/>
    </row>
    <row r="729914" spans="68:68" customFormat="1">
      <c r="BP729914" s="90"/>
    </row>
    <row r="729915" spans="68:68" customFormat="1">
      <c r="BP729915" s="90"/>
    </row>
    <row r="729916" spans="68:68" customFormat="1">
      <c r="BP729916" s="90"/>
    </row>
    <row r="729917" spans="68:68" customFormat="1">
      <c r="BP729917" s="90"/>
    </row>
    <row r="729918" spans="68:68" customFormat="1">
      <c r="BP729918" s="90"/>
    </row>
    <row r="729919" spans="68:68" customFormat="1">
      <c r="BP729919" s="90"/>
    </row>
    <row r="729920" spans="68:68" customFormat="1">
      <c r="BP729920" s="90"/>
    </row>
    <row r="729921" spans="68:68" customFormat="1">
      <c r="BP729921" s="90"/>
    </row>
    <row r="729922" spans="68:68" customFormat="1">
      <c r="BP729922" s="90"/>
    </row>
    <row r="729923" spans="68:68" customFormat="1">
      <c r="BP729923" s="90"/>
    </row>
    <row r="729924" spans="68:68" customFormat="1">
      <c r="BP729924" s="90"/>
    </row>
    <row r="729925" spans="68:68" customFormat="1">
      <c r="BP729925" s="90"/>
    </row>
    <row r="729926" spans="68:68" customFormat="1">
      <c r="BP729926" s="90"/>
    </row>
    <row r="729927" spans="68:68" customFormat="1">
      <c r="BP729927" s="90"/>
    </row>
    <row r="729928" spans="68:68" customFormat="1">
      <c r="BP729928" s="90"/>
    </row>
    <row r="729929" spans="68:68" customFormat="1">
      <c r="BP729929" s="90"/>
    </row>
    <row r="729930" spans="68:68" customFormat="1">
      <c r="BP729930" s="90"/>
    </row>
    <row r="729931" spans="68:68" customFormat="1">
      <c r="BP729931" s="90"/>
    </row>
    <row r="729932" spans="68:68" customFormat="1">
      <c r="BP729932" s="90"/>
    </row>
    <row r="729933" spans="68:68" customFormat="1">
      <c r="BP729933" s="90"/>
    </row>
    <row r="729934" spans="68:68" customFormat="1">
      <c r="BP729934" s="90"/>
    </row>
    <row r="729935" spans="68:68" customFormat="1">
      <c r="BP729935" s="90"/>
    </row>
    <row r="729936" spans="68:68" customFormat="1">
      <c r="BP729936" s="90"/>
    </row>
    <row r="729937" spans="68:68" customFormat="1">
      <c r="BP729937" s="90"/>
    </row>
    <row r="729938" spans="68:68" customFormat="1">
      <c r="BP729938" s="90"/>
    </row>
    <row r="729939" spans="68:68" customFormat="1">
      <c r="BP729939" s="90"/>
    </row>
    <row r="729940" spans="68:68" customFormat="1">
      <c r="BP729940" s="90"/>
    </row>
    <row r="729941" spans="68:68" customFormat="1">
      <c r="BP729941" s="90"/>
    </row>
    <row r="729942" spans="68:68" customFormat="1">
      <c r="BP729942" s="90"/>
    </row>
    <row r="729943" spans="68:68" customFormat="1">
      <c r="BP729943" s="90"/>
    </row>
    <row r="729944" spans="68:68" customFormat="1">
      <c r="BP729944" s="90"/>
    </row>
    <row r="729945" spans="68:68" customFormat="1">
      <c r="BP729945" s="90"/>
    </row>
    <row r="729946" spans="68:68" customFormat="1">
      <c r="BP729946" s="90"/>
    </row>
    <row r="729947" spans="68:68" customFormat="1">
      <c r="BP729947" s="90"/>
    </row>
    <row r="729948" spans="68:68" customFormat="1">
      <c r="BP729948" s="90"/>
    </row>
    <row r="729949" spans="68:68" customFormat="1">
      <c r="BP729949" s="90"/>
    </row>
    <row r="729950" spans="68:68" customFormat="1">
      <c r="BP729950" s="90"/>
    </row>
    <row r="729951" spans="68:68" customFormat="1">
      <c r="BP729951" s="90"/>
    </row>
    <row r="729952" spans="68:68" customFormat="1">
      <c r="BP729952" s="90"/>
    </row>
    <row r="729953" spans="68:68" customFormat="1">
      <c r="BP729953" s="90"/>
    </row>
    <row r="729954" spans="68:68" customFormat="1">
      <c r="BP729954" s="90"/>
    </row>
    <row r="729955" spans="68:68" customFormat="1">
      <c r="BP729955" s="90"/>
    </row>
    <row r="729956" spans="68:68" customFormat="1">
      <c r="BP729956" s="90"/>
    </row>
    <row r="729957" spans="68:68" customFormat="1">
      <c r="BP729957" s="90"/>
    </row>
    <row r="729958" spans="68:68" customFormat="1">
      <c r="BP729958" s="90"/>
    </row>
    <row r="729959" spans="68:68" customFormat="1">
      <c r="BP729959" s="90"/>
    </row>
    <row r="729960" spans="68:68" customFormat="1">
      <c r="BP729960" s="90"/>
    </row>
    <row r="729961" spans="68:68" customFormat="1">
      <c r="BP729961" s="90"/>
    </row>
    <row r="729962" spans="68:68" customFormat="1">
      <c r="BP729962" s="90"/>
    </row>
    <row r="729963" spans="68:68" customFormat="1">
      <c r="BP729963" s="90"/>
    </row>
    <row r="729964" spans="68:68" customFormat="1">
      <c r="BP729964" s="90"/>
    </row>
    <row r="729965" spans="68:68" customFormat="1">
      <c r="BP729965" s="90"/>
    </row>
    <row r="729966" spans="68:68" customFormat="1">
      <c r="BP729966" s="90"/>
    </row>
    <row r="729967" spans="68:68" customFormat="1">
      <c r="BP729967" s="90"/>
    </row>
    <row r="729968" spans="68:68" customFormat="1">
      <c r="BP729968" s="90"/>
    </row>
    <row r="729969" spans="68:68" customFormat="1">
      <c r="BP729969" s="90"/>
    </row>
    <row r="729970" spans="68:68" customFormat="1">
      <c r="BP729970" s="90"/>
    </row>
    <row r="729971" spans="68:68" customFormat="1">
      <c r="BP729971" s="90"/>
    </row>
    <row r="729972" spans="68:68" customFormat="1">
      <c r="BP729972" s="90"/>
    </row>
    <row r="729973" spans="68:68" customFormat="1">
      <c r="BP729973" s="90"/>
    </row>
    <row r="729974" spans="68:68" customFormat="1">
      <c r="BP729974" s="90"/>
    </row>
    <row r="729975" spans="68:68" customFormat="1">
      <c r="BP729975" s="90"/>
    </row>
    <row r="729976" spans="68:68" customFormat="1">
      <c r="BP729976" s="90"/>
    </row>
    <row r="729977" spans="68:68" customFormat="1">
      <c r="BP729977" s="90"/>
    </row>
    <row r="729978" spans="68:68" customFormat="1">
      <c r="BP729978" s="90"/>
    </row>
    <row r="729979" spans="68:68" customFormat="1">
      <c r="BP729979" s="90"/>
    </row>
    <row r="729980" spans="68:68" customFormat="1">
      <c r="BP729980" s="90"/>
    </row>
    <row r="729981" spans="68:68" customFormat="1">
      <c r="BP729981" s="90"/>
    </row>
    <row r="729982" spans="68:68" customFormat="1">
      <c r="BP729982" s="90"/>
    </row>
    <row r="729983" spans="68:68" customFormat="1">
      <c r="BP729983" s="90"/>
    </row>
    <row r="729984" spans="68:68" customFormat="1">
      <c r="BP729984" s="90"/>
    </row>
    <row r="729985" spans="68:68" customFormat="1">
      <c r="BP729985" s="90"/>
    </row>
    <row r="729986" spans="68:68" customFormat="1">
      <c r="BP729986" s="90"/>
    </row>
    <row r="729987" spans="68:68" customFormat="1">
      <c r="BP729987" s="90"/>
    </row>
    <row r="729988" spans="68:68" customFormat="1">
      <c r="BP729988" s="90"/>
    </row>
    <row r="729989" spans="68:68" customFormat="1">
      <c r="BP729989" s="90"/>
    </row>
    <row r="729990" spans="68:68" customFormat="1">
      <c r="BP729990" s="90"/>
    </row>
    <row r="729991" spans="68:68" customFormat="1">
      <c r="BP729991" s="90"/>
    </row>
    <row r="729992" spans="68:68" customFormat="1">
      <c r="BP729992" s="90"/>
    </row>
    <row r="729993" spans="68:68" customFormat="1">
      <c r="BP729993" s="90"/>
    </row>
    <row r="729994" spans="68:68" customFormat="1">
      <c r="BP729994" s="90"/>
    </row>
    <row r="729995" spans="68:68" customFormat="1">
      <c r="BP729995" s="90"/>
    </row>
    <row r="729996" spans="68:68" customFormat="1">
      <c r="BP729996" s="90"/>
    </row>
    <row r="729997" spans="68:68" customFormat="1">
      <c r="BP729997" s="90"/>
    </row>
    <row r="729998" spans="68:68" customFormat="1">
      <c r="BP729998" s="90"/>
    </row>
    <row r="729999" spans="68:68" customFormat="1">
      <c r="BP729999" s="90"/>
    </row>
    <row r="730000" spans="68:68" customFormat="1">
      <c r="BP730000" s="90"/>
    </row>
    <row r="730001" spans="68:68" customFormat="1">
      <c r="BP730001" s="90"/>
    </row>
    <row r="730002" spans="68:68" customFormat="1">
      <c r="BP730002" s="90"/>
    </row>
    <row r="730003" spans="68:68" customFormat="1">
      <c r="BP730003" s="90"/>
    </row>
    <row r="730004" spans="68:68" customFormat="1">
      <c r="BP730004" s="90"/>
    </row>
    <row r="730005" spans="68:68" customFormat="1">
      <c r="BP730005" s="90"/>
    </row>
    <row r="730006" spans="68:68" customFormat="1">
      <c r="BP730006" s="90"/>
    </row>
    <row r="730007" spans="68:68" customFormat="1">
      <c r="BP730007" s="90"/>
    </row>
    <row r="730008" spans="68:68" customFormat="1">
      <c r="BP730008" s="90"/>
    </row>
    <row r="730009" spans="68:68" customFormat="1">
      <c r="BP730009" s="90"/>
    </row>
    <row r="730010" spans="68:68" customFormat="1">
      <c r="BP730010" s="90"/>
    </row>
    <row r="730011" spans="68:68" customFormat="1">
      <c r="BP730011" s="90"/>
    </row>
    <row r="730012" spans="68:68" customFormat="1">
      <c r="BP730012" s="90"/>
    </row>
    <row r="730013" spans="68:68" customFormat="1">
      <c r="BP730013" s="90"/>
    </row>
    <row r="730014" spans="68:68" customFormat="1">
      <c r="BP730014" s="90"/>
    </row>
    <row r="730015" spans="68:68" customFormat="1">
      <c r="BP730015" s="90"/>
    </row>
    <row r="730016" spans="68:68" customFormat="1">
      <c r="BP730016" s="90"/>
    </row>
    <row r="730017" spans="68:68" customFormat="1">
      <c r="BP730017" s="90"/>
    </row>
    <row r="730018" spans="68:68" customFormat="1">
      <c r="BP730018" s="90"/>
    </row>
    <row r="730019" spans="68:68" customFormat="1">
      <c r="BP730019" s="90"/>
    </row>
    <row r="730020" spans="68:68" customFormat="1">
      <c r="BP730020" s="90"/>
    </row>
    <row r="730021" spans="68:68" customFormat="1">
      <c r="BP730021" s="90"/>
    </row>
    <row r="730022" spans="68:68" customFormat="1">
      <c r="BP730022" s="90"/>
    </row>
    <row r="730023" spans="68:68" customFormat="1">
      <c r="BP730023" s="90"/>
    </row>
    <row r="730024" spans="68:68" customFormat="1">
      <c r="BP730024" s="90"/>
    </row>
    <row r="730025" spans="68:68" customFormat="1">
      <c r="BP730025" s="90"/>
    </row>
    <row r="730026" spans="68:68" customFormat="1">
      <c r="BP730026" s="90"/>
    </row>
    <row r="730027" spans="68:68" customFormat="1">
      <c r="BP730027" s="90"/>
    </row>
    <row r="730028" spans="68:68" customFormat="1">
      <c r="BP730028" s="90"/>
    </row>
    <row r="730029" spans="68:68" customFormat="1">
      <c r="BP730029" s="90"/>
    </row>
    <row r="730030" spans="68:68" customFormat="1">
      <c r="BP730030" s="90"/>
    </row>
    <row r="730031" spans="68:68" customFormat="1">
      <c r="BP730031" s="90"/>
    </row>
    <row r="730032" spans="68:68" customFormat="1">
      <c r="BP730032" s="90"/>
    </row>
    <row r="730033" spans="68:68" customFormat="1">
      <c r="BP730033" s="90"/>
    </row>
    <row r="730034" spans="68:68" customFormat="1">
      <c r="BP730034" s="90"/>
    </row>
    <row r="730035" spans="68:68" customFormat="1">
      <c r="BP730035" s="90"/>
    </row>
    <row r="730036" spans="68:68" customFormat="1">
      <c r="BP730036" s="90"/>
    </row>
    <row r="730037" spans="68:68" customFormat="1">
      <c r="BP730037" s="90"/>
    </row>
    <row r="730038" spans="68:68" customFormat="1">
      <c r="BP730038" s="90"/>
    </row>
    <row r="730039" spans="68:68" customFormat="1">
      <c r="BP730039" s="90"/>
    </row>
    <row r="730040" spans="68:68" customFormat="1">
      <c r="BP730040" s="90"/>
    </row>
    <row r="730041" spans="68:68" customFormat="1">
      <c r="BP730041" s="90"/>
    </row>
    <row r="730042" spans="68:68" customFormat="1">
      <c r="BP730042" s="90"/>
    </row>
    <row r="730043" spans="68:68" customFormat="1">
      <c r="BP730043" s="90"/>
    </row>
    <row r="730044" spans="68:68" customFormat="1">
      <c r="BP730044" s="90"/>
    </row>
    <row r="730045" spans="68:68" customFormat="1">
      <c r="BP730045" s="90"/>
    </row>
    <row r="730046" spans="68:68" customFormat="1">
      <c r="BP730046" s="90"/>
    </row>
    <row r="730047" spans="68:68" customFormat="1">
      <c r="BP730047" s="90"/>
    </row>
    <row r="730048" spans="68:68" customFormat="1">
      <c r="BP730048" s="90"/>
    </row>
    <row r="730049" spans="68:68" customFormat="1">
      <c r="BP730049" s="90"/>
    </row>
    <row r="730050" spans="68:68" customFormat="1">
      <c r="BP730050" s="90"/>
    </row>
    <row r="730051" spans="68:68" customFormat="1">
      <c r="BP730051" s="90"/>
    </row>
    <row r="730052" spans="68:68" customFormat="1">
      <c r="BP730052" s="90"/>
    </row>
    <row r="730053" spans="68:68" customFormat="1">
      <c r="BP730053" s="90"/>
    </row>
    <row r="730054" spans="68:68" customFormat="1">
      <c r="BP730054" s="90"/>
    </row>
    <row r="730055" spans="68:68" customFormat="1">
      <c r="BP730055" s="90"/>
    </row>
    <row r="730056" spans="68:68" customFormat="1">
      <c r="BP730056" s="90"/>
    </row>
    <row r="730057" spans="68:68" customFormat="1">
      <c r="BP730057" s="90"/>
    </row>
    <row r="730058" spans="68:68" customFormat="1">
      <c r="BP730058" s="90"/>
    </row>
    <row r="730059" spans="68:68" customFormat="1">
      <c r="BP730059" s="90"/>
    </row>
    <row r="730060" spans="68:68" customFormat="1">
      <c r="BP730060" s="90"/>
    </row>
    <row r="730061" spans="68:68" customFormat="1">
      <c r="BP730061" s="90"/>
    </row>
    <row r="730062" spans="68:68" customFormat="1">
      <c r="BP730062" s="90"/>
    </row>
    <row r="730063" spans="68:68" customFormat="1">
      <c r="BP730063" s="90"/>
    </row>
    <row r="730064" spans="68:68" customFormat="1">
      <c r="BP730064" s="90"/>
    </row>
    <row r="730065" spans="68:68" customFormat="1">
      <c r="BP730065" s="90"/>
    </row>
    <row r="730066" spans="68:68" customFormat="1">
      <c r="BP730066" s="90"/>
    </row>
    <row r="730067" spans="68:68" customFormat="1">
      <c r="BP730067" s="90"/>
    </row>
    <row r="730068" spans="68:68" customFormat="1">
      <c r="BP730068" s="90"/>
    </row>
    <row r="730069" spans="68:68" customFormat="1">
      <c r="BP730069" s="90"/>
    </row>
    <row r="730070" spans="68:68" customFormat="1">
      <c r="BP730070" s="90"/>
    </row>
    <row r="730071" spans="68:68" customFormat="1">
      <c r="BP730071" s="90"/>
    </row>
    <row r="730072" spans="68:68" customFormat="1">
      <c r="BP730072" s="90"/>
    </row>
    <row r="730073" spans="68:68" customFormat="1">
      <c r="BP730073" s="90"/>
    </row>
    <row r="730074" spans="68:68" customFormat="1">
      <c r="BP730074" s="90"/>
    </row>
    <row r="730075" spans="68:68" customFormat="1">
      <c r="BP730075" s="90"/>
    </row>
    <row r="730076" spans="68:68" customFormat="1">
      <c r="BP730076" s="90"/>
    </row>
    <row r="730077" spans="68:68" customFormat="1">
      <c r="BP730077" s="90"/>
    </row>
    <row r="730078" spans="68:68" customFormat="1">
      <c r="BP730078" s="90"/>
    </row>
    <row r="730079" spans="68:68" customFormat="1">
      <c r="BP730079" s="90"/>
    </row>
    <row r="730080" spans="68:68" customFormat="1">
      <c r="BP730080" s="90"/>
    </row>
    <row r="730081" spans="68:68" customFormat="1">
      <c r="BP730081" s="90"/>
    </row>
    <row r="730082" spans="68:68" customFormat="1">
      <c r="BP730082" s="90"/>
    </row>
    <row r="730083" spans="68:68" customFormat="1">
      <c r="BP730083" s="90"/>
    </row>
    <row r="730084" spans="68:68" customFormat="1">
      <c r="BP730084" s="90"/>
    </row>
    <row r="730085" spans="68:68" customFormat="1">
      <c r="BP730085" s="90"/>
    </row>
    <row r="730086" spans="68:68" customFormat="1">
      <c r="BP730086" s="90"/>
    </row>
    <row r="730087" spans="68:68" customFormat="1">
      <c r="BP730087" s="90"/>
    </row>
    <row r="730088" spans="68:68" customFormat="1">
      <c r="BP730088" s="90"/>
    </row>
    <row r="730089" spans="68:68" customFormat="1">
      <c r="BP730089" s="90"/>
    </row>
    <row r="730090" spans="68:68" customFormat="1">
      <c r="BP730090" s="90"/>
    </row>
    <row r="730091" spans="68:68" customFormat="1">
      <c r="BP730091" s="90"/>
    </row>
    <row r="730092" spans="68:68" customFormat="1">
      <c r="BP730092" s="90"/>
    </row>
    <row r="730093" spans="68:68" customFormat="1">
      <c r="BP730093" s="90"/>
    </row>
    <row r="730094" spans="68:68" customFormat="1">
      <c r="BP730094" s="90"/>
    </row>
    <row r="730095" spans="68:68" customFormat="1">
      <c r="BP730095" s="90"/>
    </row>
    <row r="730096" spans="68:68" customFormat="1">
      <c r="BP730096" s="90"/>
    </row>
    <row r="730097" spans="68:68" customFormat="1">
      <c r="BP730097" s="90"/>
    </row>
    <row r="730098" spans="68:68" customFormat="1">
      <c r="BP730098" s="90"/>
    </row>
    <row r="730099" spans="68:68" customFormat="1">
      <c r="BP730099" s="90"/>
    </row>
    <row r="730100" spans="68:68" customFormat="1">
      <c r="BP730100" s="90"/>
    </row>
    <row r="730101" spans="68:68" customFormat="1">
      <c r="BP730101" s="90"/>
    </row>
    <row r="730102" spans="68:68" customFormat="1">
      <c r="BP730102" s="90"/>
    </row>
    <row r="730103" spans="68:68" customFormat="1">
      <c r="BP730103" s="90"/>
    </row>
    <row r="730104" spans="68:68" customFormat="1">
      <c r="BP730104" s="90"/>
    </row>
    <row r="730105" spans="68:68" customFormat="1">
      <c r="BP730105" s="90"/>
    </row>
    <row r="730106" spans="68:68" customFormat="1">
      <c r="BP730106" s="90"/>
    </row>
    <row r="730107" spans="68:68" customFormat="1">
      <c r="BP730107" s="90"/>
    </row>
    <row r="730108" spans="68:68" customFormat="1">
      <c r="BP730108" s="90"/>
    </row>
    <row r="730109" spans="68:68" customFormat="1">
      <c r="BP730109" s="90"/>
    </row>
    <row r="730110" spans="68:68" customFormat="1">
      <c r="BP730110" s="90"/>
    </row>
    <row r="730111" spans="68:68" customFormat="1">
      <c r="BP730111" s="90"/>
    </row>
    <row r="730112" spans="68:68" customFormat="1">
      <c r="BP730112" s="90"/>
    </row>
    <row r="730113" spans="68:68" customFormat="1">
      <c r="BP730113" s="90"/>
    </row>
    <row r="730114" spans="68:68" customFormat="1">
      <c r="BP730114" s="90"/>
    </row>
    <row r="730115" spans="68:68" customFormat="1">
      <c r="BP730115" s="90"/>
    </row>
    <row r="730116" spans="68:68" customFormat="1">
      <c r="BP730116" s="90"/>
    </row>
    <row r="730117" spans="68:68" customFormat="1">
      <c r="BP730117" s="90"/>
    </row>
    <row r="730118" spans="68:68" customFormat="1">
      <c r="BP730118" s="90"/>
    </row>
    <row r="730119" spans="68:68" customFormat="1">
      <c r="BP730119" s="90"/>
    </row>
    <row r="730120" spans="68:68" customFormat="1">
      <c r="BP730120" s="90"/>
    </row>
    <row r="730121" spans="68:68" customFormat="1">
      <c r="BP730121" s="90"/>
    </row>
    <row r="730122" spans="68:68" customFormat="1">
      <c r="BP730122" s="90"/>
    </row>
    <row r="730123" spans="68:68" customFormat="1">
      <c r="BP730123" s="90"/>
    </row>
    <row r="730124" spans="68:68" customFormat="1">
      <c r="BP730124" s="90"/>
    </row>
    <row r="730125" spans="68:68" customFormat="1">
      <c r="BP730125" s="90"/>
    </row>
    <row r="730126" spans="68:68" customFormat="1">
      <c r="BP730126" s="90"/>
    </row>
    <row r="730127" spans="68:68" customFormat="1">
      <c r="BP730127" s="90"/>
    </row>
    <row r="730128" spans="68:68" customFormat="1">
      <c r="BP730128" s="90"/>
    </row>
    <row r="730129" spans="68:68" customFormat="1">
      <c r="BP730129" s="90"/>
    </row>
    <row r="730130" spans="68:68" customFormat="1">
      <c r="BP730130" s="90"/>
    </row>
    <row r="730131" spans="68:68" customFormat="1">
      <c r="BP730131" s="90"/>
    </row>
    <row r="730132" spans="68:68" customFormat="1">
      <c r="BP730132" s="90"/>
    </row>
    <row r="730133" spans="68:68" customFormat="1">
      <c r="BP730133" s="90"/>
    </row>
    <row r="730134" spans="68:68" customFormat="1">
      <c r="BP730134" s="90"/>
    </row>
    <row r="730135" spans="68:68" customFormat="1">
      <c r="BP730135" s="90"/>
    </row>
    <row r="730136" spans="68:68" customFormat="1">
      <c r="BP730136" s="90"/>
    </row>
    <row r="730137" spans="68:68" customFormat="1">
      <c r="BP730137" s="90"/>
    </row>
    <row r="730138" spans="68:68" customFormat="1">
      <c r="BP730138" s="90"/>
    </row>
    <row r="730139" spans="68:68" customFormat="1">
      <c r="BP730139" s="90"/>
    </row>
    <row r="730140" spans="68:68" customFormat="1">
      <c r="BP730140" s="90"/>
    </row>
    <row r="730141" spans="68:68" customFormat="1">
      <c r="BP730141" s="90"/>
    </row>
    <row r="730142" spans="68:68" customFormat="1">
      <c r="BP730142" s="90"/>
    </row>
    <row r="730143" spans="68:68" customFormat="1">
      <c r="BP730143" s="90"/>
    </row>
    <row r="730144" spans="68:68" customFormat="1">
      <c r="BP730144" s="90"/>
    </row>
    <row r="730145" spans="68:68" customFormat="1">
      <c r="BP730145" s="90"/>
    </row>
    <row r="730146" spans="68:68" customFormat="1">
      <c r="BP730146" s="90"/>
    </row>
    <row r="730147" spans="68:68" customFormat="1">
      <c r="BP730147" s="90"/>
    </row>
    <row r="730148" spans="68:68" customFormat="1">
      <c r="BP730148" s="90"/>
    </row>
    <row r="730149" spans="68:68" customFormat="1">
      <c r="BP730149" s="90"/>
    </row>
    <row r="730150" spans="68:68" customFormat="1">
      <c r="BP730150" s="90"/>
    </row>
    <row r="730151" spans="68:68" customFormat="1">
      <c r="BP730151" s="90"/>
    </row>
    <row r="730152" spans="68:68" customFormat="1">
      <c r="BP730152" s="90"/>
    </row>
    <row r="730153" spans="68:68" customFormat="1">
      <c r="BP730153" s="90"/>
    </row>
    <row r="730154" spans="68:68" customFormat="1">
      <c r="BP730154" s="90"/>
    </row>
    <row r="730155" spans="68:68" customFormat="1">
      <c r="BP730155" s="90"/>
    </row>
    <row r="730156" spans="68:68" customFormat="1">
      <c r="BP730156" s="90"/>
    </row>
    <row r="730157" spans="68:68" customFormat="1">
      <c r="BP730157" s="90"/>
    </row>
    <row r="730158" spans="68:68" customFormat="1">
      <c r="BP730158" s="90"/>
    </row>
    <row r="730159" spans="68:68" customFormat="1">
      <c r="BP730159" s="90"/>
    </row>
    <row r="730160" spans="68:68" customFormat="1">
      <c r="BP730160" s="90"/>
    </row>
    <row r="730161" spans="68:68" customFormat="1">
      <c r="BP730161" s="90"/>
    </row>
    <row r="730162" spans="68:68" customFormat="1">
      <c r="BP730162" s="90"/>
    </row>
    <row r="730163" spans="68:68" customFormat="1">
      <c r="BP730163" s="90"/>
    </row>
    <row r="730164" spans="68:68" customFormat="1">
      <c r="BP730164" s="90"/>
    </row>
    <row r="730165" spans="68:68" customFormat="1">
      <c r="BP730165" s="90"/>
    </row>
    <row r="730166" spans="68:68" customFormat="1">
      <c r="BP730166" s="90"/>
    </row>
    <row r="730167" spans="68:68" customFormat="1">
      <c r="BP730167" s="90"/>
    </row>
    <row r="730168" spans="68:68" customFormat="1">
      <c r="BP730168" s="90"/>
    </row>
    <row r="730169" spans="68:68" customFormat="1">
      <c r="BP730169" s="90"/>
    </row>
    <row r="730170" spans="68:68" customFormat="1">
      <c r="BP730170" s="90"/>
    </row>
    <row r="730171" spans="68:68" customFormat="1">
      <c r="BP730171" s="90"/>
    </row>
    <row r="730172" spans="68:68" customFormat="1">
      <c r="BP730172" s="90"/>
    </row>
    <row r="730173" spans="68:68" customFormat="1">
      <c r="BP730173" s="90"/>
    </row>
    <row r="730174" spans="68:68" customFormat="1">
      <c r="BP730174" s="90"/>
    </row>
    <row r="730175" spans="68:68" customFormat="1">
      <c r="BP730175" s="90"/>
    </row>
    <row r="730176" spans="68:68" customFormat="1">
      <c r="BP730176" s="90"/>
    </row>
    <row r="730177" spans="68:68" customFormat="1">
      <c r="BP730177" s="90"/>
    </row>
    <row r="730178" spans="68:68" customFormat="1">
      <c r="BP730178" s="90"/>
    </row>
    <row r="730179" spans="68:68" customFormat="1">
      <c r="BP730179" s="90"/>
    </row>
    <row r="730180" spans="68:68" customFormat="1">
      <c r="BP730180" s="90"/>
    </row>
    <row r="730181" spans="68:68" customFormat="1">
      <c r="BP730181" s="90"/>
    </row>
    <row r="730182" spans="68:68" customFormat="1">
      <c r="BP730182" s="90"/>
    </row>
    <row r="730183" spans="68:68" customFormat="1">
      <c r="BP730183" s="90"/>
    </row>
    <row r="730184" spans="68:68" customFormat="1">
      <c r="BP730184" s="90"/>
    </row>
    <row r="730185" spans="68:68" customFormat="1">
      <c r="BP730185" s="90"/>
    </row>
    <row r="730186" spans="68:68" customFormat="1">
      <c r="BP730186" s="90"/>
    </row>
    <row r="730187" spans="68:68" customFormat="1">
      <c r="BP730187" s="90"/>
    </row>
    <row r="730188" spans="68:68" customFormat="1">
      <c r="BP730188" s="90"/>
    </row>
    <row r="730189" spans="68:68" customFormat="1">
      <c r="BP730189" s="90"/>
    </row>
    <row r="730190" spans="68:68" customFormat="1">
      <c r="BP730190" s="90"/>
    </row>
    <row r="730191" spans="68:68" customFormat="1">
      <c r="BP730191" s="90"/>
    </row>
    <row r="730192" spans="68:68" customFormat="1">
      <c r="BP730192" s="90"/>
    </row>
    <row r="730193" spans="68:68" customFormat="1">
      <c r="BP730193" s="90"/>
    </row>
    <row r="730194" spans="68:68" customFormat="1">
      <c r="BP730194" s="90"/>
    </row>
    <row r="730195" spans="68:68" customFormat="1">
      <c r="BP730195" s="90"/>
    </row>
    <row r="730196" spans="68:68" customFormat="1">
      <c r="BP730196" s="90"/>
    </row>
    <row r="730197" spans="68:68" customFormat="1">
      <c r="BP730197" s="90"/>
    </row>
    <row r="730198" spans="68:68" customFormat="1">
      <c r="BP730198" s="90"/>
    </row>
    <row r="730199" spans="68:68" customFormat="1">
      <c r="BP730199" s="90"/>
    </row>
    <row r="730200" spans="68:68" customFormat="1">
      <c r="BP730200" s="90"/>
    </row>
    <row r="730201" spans="68:68" customFormat="1">
      <c r="BP730201" s="90"/>
    </row>
    <row r="730202" spans="68:68" customFormat="1">
      <c r="BP730202" s="90"/>
    </row>
    <row r="730203" spans="68:68" customFormat="1">
      <c r="BP730203" s="90"/>
    </row>
    <row r="730204" spans="68:68" customFormat="1">
      <c r="BP730204" s="90"/>
    </row>
    <row r="730205" spans="68:68" customFormat="1">
      <c r="BP730205" s="90"/>
    </row>
    <row r="730206" spans="68:68" customFormat="1">
      <c r="BP730206" s="90"/>
    </row>
    <row r="730207" spans="68:68" customFormat="1">
      <c r="BP730207" s="90"/>
    </row>
    <row r="730208" spans="68:68" customFormat="1">
      <c r="BP730208" s="90"/>
    </row>
    <row r="730209" spans="68:68" customFormat="1">
      <c r="BP730209" s="90"/>
    </row>
    <row r="730210" spans="68:68" customFormat="1">
      <c r="BP730210" s="90"/>
    </row>
    <row r="730211" spans="68:68" customFormat="1">
      <c r="BP730211" s="90"/>
    </row>
    <row r="730212" spans="68:68" customFormat="1">
      <c r="BP730212" s="90"/>
    </row>
    <row r="730213" spans="68:68" customFormat="1">
      <c r="BP730213" s="90"/>
    </row>
    <row r="730214" spans="68:68" customFormat="1">
      <c r="BP730214" s="90"/>
    </row>
    <row r="730215" spans="68:68" customFormat="1">
      <c r="BP730215" s="90"/>
    </row>
    <row r="730216" spans="68:68" customFormat="1">
      <c r="BP730216" s="90"/>
    </row>
    <row r="730217" spans="68:68" customFormat="1">
      <c r="BP730217" s="90"/>
    </row>
    <row r="730218" spans="68:68" customFormat="1">
      <c r="BP730218" s="90"/>
    </row>
    <row r="730219" spans="68:68" customFormat="1">
      <c r="BP730219" s="90"/>
    </row>
    <row r="730220" spans="68:68" customFormat="1">
      <c r="BP730220" s="90"/>
    </row>
    <row r="730221" spans="68:68" customFormat="1">
      <c r="BP730221" s="90"/>
    </row>
    <row r="730222" spans="68:68" customFormat="1">
      <c r="BP730222" s="90"/>
    </row>
    <row r="730223" spans="68:68" customFormat="1">
      <c r="BP730223" s="90"/>
    </row>
    <row r="730224" spans="68:68" customFormat="1">
      <c r="BP730224" s="90"/>
    </row>
    <row r="730225" spans="68:68" customFormat="1">
      <c r="BP730225" s="90"/>
    </row>
    <row r="730226" spans="68:68" customFormat="1">
      <c r="BP730226" s="90"/>
    </row>
    <row r="730227" spans="68:68" customFormat="1">
      <c r="BP730227" s="90"/>
    </row>
    <row r="730228" spans="68:68" customFormat="1">
      <c r="BP730228" s="90"/>
    </row>
    <row r="730229" spans="68:68" customFormat="1">
      <c r="BP730229" s="90"/>
    </row>
    <row r="730230" spans="68:68" customFormat="1">
      <c r="BP730230" s="90"/>
    </row>
    <row r="730231" spans="68:68" customFormat="1">
      <c r="BP730231" s="90"/>
    </row>
    <row r="730232" spans="68:68" customFormat="1">
      <c r="BP730232" s="90"/>
    </row>
    <row r="730233" spans="68:68" customFormat="1">
      <c r="BP730233" s="90"/>
    </row>
    <row r="730234" spans="68:68" customFormat="1">
      <c r="BP730234" s="90"/>
    </row>
    <row r="730235" spans="68:68" customFormat="1">
      <c r="BP730235" s="90"/>
    </row>
    <row r="730236" spans="68:68" customFormat="1">
      <c r="BP730236" s="90"/>
    </row>
    <row r="730237" spans="68:68" customFormat="1">
      <c r="BP730237" s="90"/>
    </row>
    <row r="730238" spans="68:68" customFormat="1">
      <c r="BP730238" s="90"/>
    </row>
    <row r="730239" spans="68:68" customFormat="1">
      <c r="BP730239" s="90"/>
    </row>
    <row r="730240" spans="68:68" customFormat="1">
      <c r="BP730240" s="90"/>
    </row>
    <row r="730241" spans="68:68" customFormat="1">
      <c r="BP730241" s="90"/>
    </row>
    <row r="730242" spans="68:68" customFormat="1">
      <c r="BP730242" s="90"/>
    </row>
    <row r="730243" spans="68:68" customFormat="1">
      <c r="BP730243" s="90"/>
    </row>
    <row r="730244" spans="68:68" customFormat="1">
      <c r="BP730244" s="90"/>
    </row>
    <row r="730245" spans="68:68" customFormat="1">
      <c r="BP730245" s="90"/>
    </row>
    <row r="730246" spans="68:68" customFormat="1">
      <c r="BP730246" s="90"/>
    </row>
    <row r="730247" spans="68:68" customFormat="1">
      <c r="BP730247" s="90"/>
    </row>
    <row r="730248" spans="68:68" customFormat="1">
      <c r="BP730248" s="90"/>
    </row>
    <row r="730249" spans="68:68" customFormat="1">
      <c r="BP730249" s="90"/>
    </row>
    <row r="730250" spans="68:68" customFormat="1">
      <c r="BP730250" s="90"/>
    </row>
    <row r="730251" spans="68:68" customFormat="1">
      <c r="BP730251" s="90"/>
    </row>
    <row r="730252" spans="68:68" customFormat="1">
      <c r="BP730252" s="90"/>
    </row>
    <row r="730253" spans="68:68" customFormat="1">
      <c r="BP730253" s="90"/>
    </row>
    <row r="730254" spans="68:68" customFormat="1">
      <c r="BP730254" s="90"/>
    </row>
    <row r="730255" spans="68:68" customFormat="1">
      <c r="BP730255" s="90"/>
    </row>
    <row r="730256" spans="68:68" customFormat="1">
      <c r="BP730256" s="90"/>
    </row>
    <row r="730257" spans="68:68" customFormat="1">
      <c r="BP730257" s="90"/>
    </row>
    <row r="730258" spans="68:68" customFormat="1">
      <c r="BP730258" s="90"/>
    </row>
    <row r="730259" spans="68:68" customFormat="1">
      <c r="BP730259" s="90"/>
    </row>
    <row r="730260" spans="68:68" customFormat="1">
      <c r="BP730260" s="90"/>
    </row>
    <row r="730261" spans="68:68" customFormat="1">
      <c r="BP730261" s="90"/>
    </row>
    <row r="730262" spans="68:68" customFormat="1">
      <c r="BP730262" s="90"/>
    </row>
    <row r="730263" spans="68:68" customFormat="1">
      <c r="BP730263" s="90"/>
    </row>
    <row r="730264" spans="68:68" customFormat="1">
      <c r="BP730264" s="90"/>
    </row>
    <row r="730265" spans="68:68" customFormat="1">
      <c r="BP730265" s="90"/>
    </row>
    <row r="730266" spans="68:68" customFormat="1">
      <c r="BP730266" s="90"/>
    </row>
    <row r="730267" spans="68:68" customFormat="1">
      <c r="BP730267" s="90"/>
    </row>
    <row r="730268" spans="68:68" customFormat="1">
      <c r="BP730268" s="90"/>
    </row>
    <row r="730269" spans="68:68" customFormat="1">
      <c r="BP730269" s="90"/>
    </row>
    <row r="730270" spans="68:68" customFormat="1">
      <c r="BP730270" s="90"/>
    </row>
    <row r="730271" spans="68:68" customFormat="1">
      <c r="BP730271" s="90"/>
    </row>
    <row r="730272" spans="68:68" customFormat="1">
      <c r="BP730272" s="90"/>
    </row>
    <row r="730273" spans="68:68" customFormat="1">
      <c r="BP730273" s="90"/>
    </row>
    <row r="730274" spans="68:68" customFormat="1">
      <c r="BP730274" s="90"/>
    </row>
    <row r="730275" spans="68:68" customFormat="1">
      <c r="BP730275" s="90"/>
    </row>
    <row r="730276" spans="68:68" customFormat="1">
      <c r="BP730276" s="90"/>
    </row>
    <row r="730277" spans="68:68" customFormat="1">
      <c r="BP730277" s="90"/>
    </row>
    <row r="730278" spans="68:68" customFormat="1">
      <c r="BP730278" s="90"/>
    </row>
    <row r="730279" spans="68:68" customFormat="1">
      <c r="BP730279" s="90"/>
    </row>
    <row r="730280" spans="68:68" customFormat="1">
      <c r="BP730280" s="90"/>
    </row>
    <row r="730281" spans="68:68" customFormat="1">
      <c r="BP730281" s="90"/>
    </row>
    <row r="730282" spans="68:68" customFormat="1">
      <c r="BP730282" s="90"/>
    </row>
    <row r="730283" spans="68:68" customFormat="1">
      <c r="BP730283" s="90"/>
    </row>
    <row r="730284" spans="68:68" customFormat="1">
      <c r="BP730284" s="90"/>
    </row>
    <row r="730285" spans="68:68" customFormat="1">
      <c r="BP730285" s="90"/>
    </row>
    <row r="730286" spans="68:68" customFormat="1">
      <c r="BP730286" s="90"/>
    </row>
    <row r="730287" spans="68:68" customFormat="1">
      <c r="BP730287" s="90"/>
    </row>
    <row r="730288" spans="68:68" customFormat="1">
      <c r="BP730288" s="90"/>
    </row>
    <row r="730289" spans="68:68" customFormat="1">
      <c r="BP730289" s="90"/>
    </row>
    <row r="730290" spans="68:68" customFormat="1">
      <c r="BP730290" s="90"/>
    </row>
    <row r="730291" spans="68:68" customFormat="1">
      <c r="BP730291" s="90"/>
    </row>
    <row r="730292" spans="68:68" customFormat="1">
      <c r="BP730292" s="90"/>
    </row>
    <row r="730293" spans="68:68" customFormat="1">
      <c r="BP730293" s="90"/>
    </row>
    <row r="730294" spans="68:68" customFormat="1">
      <c r="BP730294" s="90"/>
    </row>
    <row r="730295" spans="68:68" customFormat="1">
      <c r="BP730295" s="90"/>
    </row>
    <row r="730296" spans="68:68" customFormat="1">
      <c r="BP730296" s="90"/>
    </row>
    <row r="730297" spans="68:68" customFormat="1">
      <c r="BP730297" s="90"/>
    </row>
    <row r="730298" spans="68:68" customFormat="1">
      <c r="BP730298" s="90"/>
    </row>
    <row r="730299" spans="68:68" customFormat="1">
      <c r="BP730299" s="90"/>
    </row>
    <row r="730300" spans="68:68" customFormat="1">
      <c r="BP730300" s="90"/>
    </row>
    <row r="730301" spans="68:68" customFormat="1">
      <c r="BP730301" s="90"/>
    </row>
    <row r="730302" spans="68:68" customFormat="1">
      <c r="BP730302" s="90"/>
    </row>
    <row r="730303" spans="68:68" customFormat="1">
      <c r="BP730303" s="90"/>
    </row>
    <row r="730304" spans="68:68" customFormat="1">
      <c r="BP730304" s="90"/>
    </row>
    <row r="730305" spans="68:68" customFormat="1">
      <c r="BP730305" s="90"/>
    </row>
    <row r="730306" spans="68:68" customFormat="1">
      <c r="BP730306" s="90"/>
    </row>
    <row r="730307" spans="68:68" customFormat="1">
      <c r="BP730307" s="90"/>
    </row>
    <row r="730308" spans="68:68" customFormat="1">
      <c r="BP730308" s="90"/>
    </row>
    <row r="730309" spans="68:68" customFormat="1">
      <c r="BP730309" s="90"/>
    </row>
    <row r="730310" spans="68:68" customFormat="1">
      <c r="BP730310" s="90"/>
    </row>
    <row r="730311" spans="68:68" customFormat="1">
      <c r="BP730311" s="90"/>
    </row>
    <row r="730312" spans="68:68" customFormat="1">
      <c r="BP730312" s="90"/>
    </row>
    <row r="730313" spans="68:68" customFormat="1">
      <c r="BP730313" s="90"/>
    </row>
    <row r="730314" spans="68:68" customFormat="1">
      <c r="BP730314" s="90"/>
    </row>
    <row r="730315" spans="68:68" customFormat="1">
      <c r="BP730315" s="90"/>
    </row>
    <row r="730316" spans="68:68" customFormat="1">
      <c r="BP730316" s="90"/>
    </row>
    <row r="730317" spans="68:68" customFormat="1">
      <c r="BP730317" s="90"/>
    </row>
    <row r="730318" spans="68:68" customFormat="1">
      <c r="BP730318" s="90"/>
    </row>
    <row r="730319" spans="68:68" customFormat="1">
      <c r="BP730319" s="90"/>
    </row>
    <row r="730320" spans="68:68" customFormat="1">
      <c r="BP730320" s="90"/>
    </row>
    <row r="730321" spans="68:68" customFormat="1">
      <c r="BP730321" s="90"/>
    </row>
    <row r="730322" spans="68:68" customFormat="1">
      <c r="BP730322" s="90"/>
    </row>
    <row r="730323" spans="68:68" customFormat="1">
      <c r="BP730323" s="90"/>
    </row>
    <row r="730324" spans="68:68" customFormat="1">
      <c r="BP730324" s="90"/>
    </row>
    <row r="730325" spans="68:68" customFormat="1">
      <c r="BP730325" s="90"/>
    </row>
    <row r="730326" spans="68:68" customFormat="1">
      <c r="BP730326" s="90"/>
    </row>
    <row r="730327" spans="68:68" customFormat="1">
      <c r="BP730327" s="90"/>
    </row>
    <row r="730328" spans="68:68" customFormat="1">
      <c r="BP730328" s="90"/>
    </row>
    <row r="730329" spans="68:68" customFormat="1">
      <c r="BP730329" s="90"/>
    </row>
    <row r="730330" spans="68:68" customFormat="1">
      <c r="BP730330" s="90"/>
    </row>
    <row r="730331" spans="68:68" customFormat="1">
      <c r="BP730331" s="90"/>
    </row>
    <row r="730332" spans="68:68" customFormat="1">
      <c r="BP730332" s="90"/>
    </row>
    <row r="730333" spans="68:68" customFormat="1">
      <c r="BP730333" s="90"/>
    </row>
    <row r="730334" spans="68:68" customFormat="1">
      <c r="BP730334" s="90"/>
    </row>
    <row r="730335" spans="68:68" customFormat="1">
      <c r="BP730335" s="90"/>
    </row>
    <row r="730336" spans="68:68" customFormat="1">
      <c r="BP730336" s="90"/>
    </row>
    <row r="730337" spans="68:68" customFormat="1">
      <c r="BP730337" s="90"/>
    </row>
    <row r="730338" spans="68:68" customFormat="1">
      <c r="BP730338" s="90"/>
    </row>
    <row r="730339" spans="68:68" customFormat="1">
      <c r="BP730339" s="90"/>
    </row>
    <row r="730340" spans="68:68" customFormat="1">
      <c r="BP730340" s="90"/>
    </row>
    <row r="730341" spans="68:68" customFormat="1">
      <c r="BP730341" s="90"/>
    </row>
    <row r="730342" spans="68:68" customFormat="1">
      <c r="BP730342" s="90"/>
    </row>
    <row r="730343" spans="68:68" customFormat="1">
      <c r="BP730343" s="90"/>
    </row>
    <row r="730344" spans="68:68" customFormat="1">
      <c r="BP730344" s="90"/>
    </row>
    <row r="730345" spans="68:68" customFormat="1">
      <c r="BP730345" s="90"/>
    </row>
    <row r="730346" spans="68:68" customFormat="1">
      <c r="BP730346" s="90"/>
    </row>
    <row r="730347" spans="68:68" customFormat="1">
      <c r="BP730347" s="90"/>
    </row>
    <row r="730348" spans="68:68" customFormat="1">
      <c r="BP730348" s="90"/>
    </row>
    <row r="730349" spans="68:68" customFormat="1">
      <c r="BP730349" s="90"/>
    </row>
    <row r="730350" spans="68:68" customFormat="1">
      <c r="BP730350" s="90"/>
    </row>
    <row r="730351" spans="68:68" customFormat="1">
      <c r="BP730351" s="90"/>
    </row>
    <row r="730352" spans="68:68" customFormat="1">
      <c r="BP730352" s="90"/>
    </row>
    <row r="730353" spans="68:68" customFormat="1">
      <c r="BP730353" s="90"/>
    </row>
    <row r="730354" spans="68:68" customFormat="1">
      <c r="BP730354" s="90"/>
    </row>
    <row r="730355" spans="68:68" customFormat="1">
      <c r="BP730355" s="90"/>
    </row>
    <row r="730356" spans="68:68" customFormat="1">
      <c r="BP730356" s="90"/>
    </row>
    <row r="730357" spans="68:68" customFormat="1">
      <c r="BP730357" s="90"/>
    </row>
    <row r="730358" spans="68:68" customFormat="1">
      <c r="BP730358" s="90"/>
    </row>
    <row r="730359" spans="68:68" customFormat="1">
      <c r="BP730359" s="90"/>
    </row>
    <row r="730360" spans="68:68" customFormat="1">
      <c r="BP730360" s="90"/>
    </row>
    <row r="730361" spans="68:68" customFormat="1">
      <c r="BP730361" s="90"/>
    </row>
    <row r="730362" spans="68:68" customFormat="1">
      <c r="BP730362" s="90"/>
    </row>
    <row r="730363" spans="68:68" customFormat="1">
      <c r="BP730363" s="90"/>
    </row>
    <row r="730364" spans="68:68" customFormat="1">
      <c r="BP730364" s="90"/>
    </row>
    <row r="730365" spans="68:68" customFormat="1">
      <c r="BP730365" s="90"/>
    </row>
    <row r="730366" spans="68:68" customFormat="1">
      <c r="BP730366" s="90"/>
    </row>
    <row r="730367" spans="68:68" customFormat="1">
      <c r="BP730367" s="90"/>
    </row>
    <row r="730368" spans="68:68" customFormat="1">
      <c r="BP730368" s="90"/>
    </row>
    <row r="730369" spans="68:68" customFormat="1">
      <c r="BP730369" s="90"/>
    </row>
    <row r="730370" spans="68:68" customFormat="1">
      <c r="BP730370" s="90"/>
    </row>
    <row r="730371" spans="68:68" customFormat="1">
      <c r="BP730371" s="90"/>
    </row>
    <row r="730372" spans="68:68" customFormat="1">
      <c r="BP730372" s="90"/>
    </row>
    <row r="730373" spans="68:68" customFormat="1">
      <c r="BP730373" s="90"/>
    </row>
    <row r="730374" spans="68:68" customFormat="1">
      <c r="BP730374" s="90"/>
    </row>
    <row r="730375" spans="68:68" customFormat="1">
      <c r="BP730375" s="90"/>
    </row>
    <row r="730376" spans="68:68" customFormat="1">
      <c r="BP730376" s="90"/>
    </row>
    <row r="730377" spans="68:68" customFormat="1">
      <c r="BP730377" s="90"/>
    </row>
    <row r="730378" spans="68:68" customFormat="1">
      <c r="BP730378" s="90"/>
    </row>
    <row r="730379" spans="68:68" customFormat="1">
      <c r="BP730379" s="90"/>
    </row>
    <row r="730380" spans="68:68" customFormat="1">
      <c r="BP730380" s="90"/>
    </row>
    <row r="730381" spans="68:68" customFormat="1">
      <c r="BP730381" s="90"/>
    </row>
    <row r="730382" spans="68:68" customFormat="1">
      <c r="BP730382" s="90"/>
    </row>
    <row r="730383" spans="68:68" customFormat="1">
      <c r="BP730383" s="90"/>
    </row>
    <row r="730384" spans="68:68" customFormat="1">
      <c r="BP730384" s="90"/>
    </row>
    <row r="730385" spans="68:68" customFormat="1">
      <c r="BP730385" s="90"/>
    </row>
    <row r="730386" spans="68:68" customFormat="1">
      <c r="BP730386" s="90"/>
    </row>
    <row r="730387" spans="68:68" customFormat="1">
      <c r="BP730387" s="90"/>
    </row>
    <row r="730388" spans="68:68" customFormat="1">
      <c r="BP730388" s="90"/>
    </row>
    <row r="730389" spans="68:68" customFormat="1">
      <c r="BP730389" s="90"/>
    </row>
    <row r="730390" spans="68:68" customFormat="1">
      <c r="BP730390" s="90"/>
    </row>
    <row r="730391" spans="68:68" customFormat="1">
      <c r="BP730391" s="90"/>
    </row>
    <row r="730392" spans="68:68" customFormat="1">
      <c r="BP730392" s="90"/>
    </row>
    <row r="730393" spans="68:68" customFormat="1">
      <c r="BP730393" s="90"/>
    </row>
    <row r="730394" spans="68:68" customFormat="1">
      <c r="BP730394" s="90"/>
    </row>
    <row r="730395" spans="68:68" customFormat="1">
      <c r="BP730395" s="90"/>
    </row>
    <row r="730396" spans="68:68" customFormat="1">
      <c r="BP730396" s="90"/>
    </row>
    <row r="730397" spans="68:68" customFormat="1">
      <c r="BP730397" s="90"/>
    </row>
    <row r="730398" spans="68:68" customFormat="1">
      <c r="BP730398" s="90"/>
    </row>
    <row r="730399" spans="68:68" customFormat="1">
      <c r="BP730399" s="90"/>
    </row>
    <row r="730400" spans="68:68" customFormat="1">
      <c r="BP730400" s="90"/>
    </row>
    <row r="730401" spans="68:68" customFormat="1">
      <c r="BP730401" s="90"/>
    </row>
    <row r="730402" spans="68:68" customFormat="1">
      <c r="BP730402" s="90"/>
    </row>
    <row r="730403" spans="68:68" customFormat="1">
      <c r="BP730403" s="90"/>
    </row>
    <row r="730404" spans="68:68" customFormat="1">
      <c r="BP730404" s="90"/>
    </row>
    <row r="730405" spans="68:68" customFormat="1">
      <c r="BP730405" s="90"/>
    </row>
    <row r="730406" spans="68:68" customFormat="1">
      <c r="BP730406" s="90"/>
    </row>
    <row r="730407" spans="68:68" customFormat="1">
      <c r="BP730407" s="90"/>
    </row>
    <row r="730408" spans="68:68" customFormat="1">
      <c r="BP730408" s="90"/>
    </row>
    <row r="730409" spans="68:68" customFormat="1">
      <c r="BP730409" s="90"/>
    </row>
    <row r="730410" spans="68:68" customFormat="1">
      <c r="BP730410" s="90"/>
    </row>
    <row r="730411" spans="68:68" customFormat="1">
      <c r="BP730411" s="90"/>
    </row>
    <row r="730412" spans="68:68" customFormat="1">
      <c r="BP730412" s="90"/>
    </row>
    <row r="730413" spans="68:68" customFormat="1">
      <c r="BP730413" s="90"/>
    </row>
    <row r="730414" spans="68:68" customFormat="1">
      <c r="BP730414" s="90"/>
    </row>
    <row r="730415" spans="68:68" customFormat="1">
      <c r="BP730415" s="90"/>
    </row>
    <row r="730416" spans="68:68" customFormat="1">
      <c r="BP730416" s="90"/>
    </row>
    <row r="730417" spans="68:68" customFormat="1">
      <c r="BP730417" s="90"/>
    </row>
    <row r="730418" spans="68:68" customFormat="1">
      <c r="BP730418" s="90"/>
    </row>
    <row r="730419" spans="68:68" customFormat="1">
      <c r="BP730419" s="90"/>
    </row>
    <row r="730420" spans="68:68" customFormat="1">
      <c r="BP730420" s="90"/>
    </row>
    <row r="730421" spans="68:68" customFormat="1">
      <c r="BP730421" s="90"/>
    </row>
    <row r="730422" spans="68:68" customFormat="1">
      <c r="BP730422" s="90"/>
    </row>
    <row r="730423" spans="68:68" customFormat="1">
      <c r="BP730423" s="90"/>
    </row>
    <row r="730424" spans="68:68" customFormat="1">
      <c r="BP730424" s="90"/>
    </row>
    <row r="730425" spans="68:68" customFormat="1">
      <c r="BP730425" s="90"/>
    </row>
    <row r="730426" spans="68:68" customFormat="1">
      <c r="BP730426" s="90"/>
    </row>
    <row r="730427" spans="68:68" customFormat="1">
      <c r="BP730427" s="90"/>
    </row>
    <row r="730428" spans="68:68" customFormat="1">
      <c r="BP730428" s="90"/>
    </row>
    <row r="730429" spans="68:68" customFormat="1">
      <c r="BP730429" s="90"/>
    </row>
    <row r="730430" spans="68:68" customFormat="1">
      <c r="BP730430" s="90"/>
    </row>
    <row r="730431" spans="68:68" customFormat="1">
      <c r="BP730431" s="90"/>
    </row>
    <row r="730432" spans="68:68" customFormat="1">
      <c r="BP730432" s="90"/>
    </row>
    <row r="730433" spans="68:68" customFormat="1">
      <c r="BP730433" s="90"/>
    </row>
    <row r="730434" spans="68:68" customFormat="1">
      <c r="BP730434" s="90"/>
    </row>
    <row r="730435" spans="68:68" customFormat="1">
      <c r="BP730435" s="90"/>
    </row>
    <row r="730436" spans="68:68" customFormat="1">
      <c r="BP730436" s="90"/>
    </row>
    <row r="730437" spans="68:68" customFormat="1">
      <c r="BP730437" s="90"/>
    </row>
    <row r="730438" spans="68:68" customFormat="1">
      <c r="BP730438" s="90"/>
    </row>
    <row r="730439" spans="68:68" customFormat="1">
      <c r="BP730439" s="90"/>
    </row>
    <row r="730440" spans="68:68" customFormat="1">
      <c r="BP730440" s="90"/>
    </row>
    <row r="730441" spans="68:68" customFormat="1">
      <c r="BP730441" s="90"/>
    </row>
    <row r="730442" spans="68:68" customFormat="1">
      <c r="BP730442" s="90"/>
    </row>
    <row r="730443" spans="68:68" customFormat="1">
      <c r="BP730443" s="90"/>
    </row>
    <row r="730444" spans="68:68" customFormat="1">
      <c r="BP730444" s="90"/>
    </row>
    <row r="730445" spans="68:68" customFormat="1">
      <c r="BP730445" s="90"/>
    </row>
    <row r="730446" spans="68:68" customFormat="1">
      <c r="BP730446" s="90"/>
    </row>
    <row r="730447" spans="68:68" customFormat="1">
      <c r="BP730447" s="90"/>
    </row>
    <row r="730448" spans="68:68" customFormat="1">
      <c r="BP730448" s="90"/>
    </row>
    <row r="730449" spans="68:68" customFormat="1">
      <c r="BP730449" s="90"/>
    </row>
    <row r="730450" spans="68:68" customFormat="1">
      <c r="BP730450" s="90"/>
    </row>
    <row r="730451" spans="68:68" customFormat="1">
      <c r="BP730451" s="90"/>
    </row>
    <row r="730452" spans="68:68" customFormat="1">
      <c r="BP730452" s="90"/>
    </row>
    <row r="730453" spans="68:68" customFormat="1">
      <c r="BP730453" s="90"/>
    </row>
    <row r="730454" spans="68:68" customFormat="1">
      <c r="BP730454" s="90"/>
    </row>
    <row r="730455" spans="68:68" customFormat="1">
      <c r="BP730455" s="90"/>
    </row>
    <row r="730456" spans="68:68" customFormat="1">
      <c r="BP730456" s="90"/>
    </row>
    <row r="730457" spans="68:68" customFormat="1">
      <c r="BP730457" s="90"/>
    </row>
    <row r="730458" spans="68:68" customFormat="1">
      <c r="BP730458" s="90"/>
    </row>
    <row r="730459" spans="68:68" customFormat="1">
      <c r="BP730459" s="90"/>
    </row>
    <row r="730460" spans="68:68" customFormat="1">
      <c r="BP730460" s="90"/>
    </row>
    <row r="730461" spans="68:68" customFormat="1">
      <c r="BP730461" s="90"/>
    </row>
    <row r="730462" spans="68:68" customFormat="1">
      <c r="BP730462" s="90"/>
    </row>
    <row r="730463" spans="68:68" customFormat="1">
      <c r="BP730463" s="90"/>
    </row>
    <row r="730464" spans="68:68" customFormat="1">
      <c r="BP730464" s="90"/>
    </row>
    <row r="730465" spans="68:68" customFormat="1">
      <c r="BP730465" s="90"/>
    </row>
    <row r="730466" spans="68:68" customFormat="1">
      <c r="BP730466" s="90"/>
    </row>
    <row r="730467" spans="68:68" customFormat="1">
      <c r="BP730467" s="90"/>
    </row>
    <row r="730468" spans="68:68" customFormat="1">
      <c r="BP730468" s="90"/>
    </row>
    <row r="730469" spans="68:68" customFormat="1">
      <c r="BP730469" s="90"/>
    </row>
    <row r="730470" spans="68:68" customFormat="1">
      <c r="BP730470" s="90"/>
    </row>
    <row r="730471" spans="68:68" customFormat="1">
      <c r="BP730471" s="90"/>
    </row>
    <row r="730472" spans="68:68" customFormat="1">
      <c r="BP730472" s="90"/>
    </row>
    <row r="730473" spans="68:68" customFormat="1">
      <c r="BP730473" s="90"/>
    </row>
    <row r="730474" spans="68:68" customFormat="1">
      <c r="BP730474" s="90"/>
    </row>
    <row r="730475" spans="68:68" customFormat="1">
      <c r="BP730475" s="90"/>
    </row>
    <row r="730476" spans="68:68" customFormat="1">
      <c r="BP730476" s="90"/>
    </row>
    <row r="730477" spans="68:68" customFormat="1">
      <c r="BP730477" s="90"/>
    </row>
    <row r="730478" spans="68:68" customFormat="1">
      <c r="BP730478" s="90"/>
    </row>
    <row r="730479" spans="68:68" customFormat="1">
      <c r="BP730479" s="90"/>
    </row>
    <row r="730480" spans="68:68" customFormat="1">
      <c r="BP730480" s="90"/>
    </row>
    <row r="730481" spans="68:68" customFormat="1">
      <c r="BP730481" s="90"/>
    </row>
    <row r="730482" spans="68:68" customFormat="1">
      <c r="BP730482" s="90"/>
    </row>
    <row r="730483" spans="68:68" customFormat="1">
      <c r="BP730483" s="90"/>
    </row>
    <row r="730484" spans="68:68" customFormat="1">
      <c r="BP730484" s="90"/>
    </row>
    <row r="730485" spans="68:68" customFormat="1">
      <c r="BP730485" s="90"/>
    </row>
    <row r="730486" spans="68:68" customFormat="1">
      <c r="BP730486" s="90"/>
    </row>
    <row r="730487" spans="68:68" customFormat="1">
      <c r="BP730487" s="90"/>
    </row>
    <row r="730488" spans="68:68" customFormat="1">
      <c r="BP730488" s="90"/>
    </row>
    <row r="730489" spans="68:68" customFormat="1">
      <c r="BP730489" s="90"/>
    </row>
    <row r="730490" spans="68:68" customFormat="1">
      <c r="BP730490" s="90"/>
    </row>
    <row r="730491" spans="68:68" customFormat="1">
      <c r="BP730491" s="90"/>
    </row>
    <row r="730492" spans="68:68" customFormat="1">
      <c r="BP730492" s="90"/>
    </row>
    <row r="730493" spans="68:68" customFormat="1">
      <c r="BP730493" s="90"/>
    </row>
    <row r="730494" spans="68:68" customFormat="1">
      <c r="BP730494" s="90"/>
    </row>
    <row r="730495" spans="68:68" customFormat="1">
      <c r="BP730495" s="90"/>
    </row>
    <row r="730496" spans="68:68" customFormat="1">
      <c r="BP730496" s="90"/>
    </row>
    <row r="730497" spans="68:68" customFormat="1">
      <c r="BP730497" s="90"/>
    </row>
    <row r="730498" spans="68:68" customFormat="1">
      <c r="BP730498" s="90"/>
    </row>
    <row r="730499" spans="68:68" customFormat="1">
      <c r="BP730499" s="90"/>
    </row>
    <row r="730500" spans="68:68" customFormat="1">
      <c r="BP730500" s="90"/>
    </row>
    <row r="730501" spans="68:68" customFormat="1">
      <c r="BP730501" s="90"/>
    </row>
    <row r="730502" spans="68:68" customFormat="1">
      <c r="BP730502" s="90"/>
    </row>
    <row r="730503" spans="68:68" customFormat="1">
      <c r="BP730503" s="90"/>
    </row>
    <row r="730504" spans="68:68" customFormat="1">
      <c r="BP730504" s="90"/>
    </row>
    <row r="730505" spans="68:68" customFormat="1">
      <c r="BP730505" s="90"/>
    </row>
    <row r="730506" spans="68:68" customFormat="1">
      <c r="BP730506" s="90"/>
    </row>
    <row r="730507" spans="68:68" customFormat="1">
      <c r="BP730507" s="90"/>
    </row>
    <row r="730508" spans="68:68" customFormat="1">
      <c r="BP730508" s="90"/>
    </row>
    <row r="730509" spans="68:68" customFormat="1">
      <c r="BP730509" s="90"/>
    </row>
    <row r="730510" spans="68:68" customFormat="1">
      <c r="BP730510" s="90"/>
    </row>
    <row r="730511" spans="68:68" customFormat="1">
      <c r="BP730511" s="90"/>
    </row>
    <row r="730512" spans="68:68" customFormat="1">
      <c r="BP730512" s="90"/>
    </row>
    <row r="730513" spans="68:68" customFormat="1">
      <c r="BP730513" s="90"/>
    </row>
    <row r="730514" spans="68:68" customFormat="1">
      <c r="BP730514" s="90"/>
    </row>
    <row r="730515" spans="68:68" customFormat="1">
      <c r="BP730515" s="90"/>
    </row>
    <row r="730516" spans="68:68" customFormat="1">
      <c r="BP730516" s="90"/>
    </row>
    <row r="730517" spans="68:68" customFormat="1">
      <c r="BP730517" s="90"/>
    </row>
    <row r="730518" spans="68:68" customFormat="1">
      <c r="BP730518" s="90"/>
    </row>
    <row r="730519" spans="68:68" customFormat="1">
      <c r="BP730519" s="90"/>
    </row>
    <row r="730520" spans="68:68" customFormat="1">
      <c r="BP730520" s="90"/>
    </row>
    <row r="730521" spans="68:68" customFormat="1">
      <c r="BP730521" s="90"/>
    </row>
    <row r="730522" spans="68:68" customFormat="1">
      <c r="BP730522" s="90"/>
    </row>
    <row r="730523" spans="68:68" customFormat="1">
      <c r="BP730523" s="90"/>
    </row>
    <row r="730524" spans="68:68" customFormat="1">
      <c r="BP730524" s="90"/>
    </row>
    <row r="730525" spans="68:68" customFormat="1">
      <c r="BP730525" s="90"/>
    </row>
    <row r="730526" spans="68:68" customFormat="1">
      <c r="BP730526" s="90"/>
    </row>
    <row r="730527" spans="68:68" customFormat="1">
      <c r="BP730527" s="90"/>
    </row>
    <row r="730528" spans="68:68" customFormat="1">
      <c r="BP730528" s="90"/>
    </row>
    <row r="730529" spans="68:68" customFormat="1">
      <c r="BP730529" s="90"/>
    </row>
    <row r="730530" spans="68:68" customFormat="1">
      <c r="BP730530" s="90"/>
    </row>
    <row r="730531" spans="68:68" customFormat="1">
      <c r="BP730531" s="90"/>
    </row>
    <row r="730532" spans="68:68" customFormat="1">
      <c r="BP730532" s="90"/>
    </row>
    <row r="730533" spans="68:68" customFormat="1">
      <c r="BP730533" s="90"/>
    </row>
    <row r="730534" spans="68:68" customFormat="1">
      <c r="BP730534" s="90"/>
    </row>
    <row r="730535" spans="68:68" customFormat="1">
      <c r="BP730535" s="90"/>
    </row>
    <row r="730536" spans="68:68" customFormat="1">
      <c r="BP730536" s="90"/>
    </row>
    <row r="730537" spans="68:68" customFormat="1">
      <c r="BP730537" s="90"/>
    </row>
    <row r="730538" spans="68:68" customFormat="1">
      <c r="BP730538" s="90"/>
    </row>
    <row r="730539" spans="68:68" customFormat="1">
      <c r="BP730539" s="90"/>
    </row>
    <row r="730540" spans="68:68" customFormat="1">
      <c r="BP730540" s="90"/>
    </row>
    <row r="730541" spans="68:68" customFormat="1">
      <c r="BP730541" s="90"/>
    </row>
    <row r="730542" spans="68:68" customFormat="1">
      <c r="BP730542" s="90"/>
    </row>
    <row r="730543" spans="68:68" customFormat="1">
      <c r="BP730543" s="90"/>
    </row>
    <row r="730544" spans="68:68" customFormat="1">
      <c r="BP730544" s="90"/>
    </row>
    <row r="730545" spans="68:68" customFormat="1">
      <c r="BP730545" s="90"/>
    </row>
    <row r="730546" spans="68:68" customFormat="1">
      <c r="BP730546" s="90"/>
    </row>
    <row r="730547" spans="68:68" customFormat="1">
      <c r="BP730547" s="90"/>
    </row>
    <row r="730548" spans="68:68" customFormat="1">
      <c r="BP730548" s="90"/>
    </row>
    <row r="730549" spans="68:68" customFormat="1">
      <c r="BP730549" s="90"/>
    </row>
    <row r="730550" spans="68:68" customFormat="1">
      <c r="BP730550" s="90"/>
    </row>
    <row r="730551" spans="68:68" customFormat="1">
      <c r="BP730551" s="90"/>
    </row>
    <row r="730552" spans="68:68" customFormat="1">
      <c r="BP730552" s="90"/>
    </row>
    <row r="730553" spans="68:68" customFormat="1">
      <c r="BP730553" s="90"/>
    </row>
    <row r="730554" spans="68:68" customFormat="1">
      <c r="BP730554" s="90"/>
    </row>
    <row r="730555" spans="68:68" customFormat="1">
      <c r="BP730555" s="90"/>
    </row>
    <row r="730556" spans="68:68" customFormat="1">
      <c r="BP730556" s="90"/>
    </row>
    <row r="730557" spans="68:68" customFormat="1">
      <c r="BP730557" s="90"/>
    </row>
    <row r="730558" spans="68:68" customFormat="1">
      <c r="BP730558" s="90"/>
    </row>
    <row r="730559" spans="68:68" customFormat="1">
      <c r="BP730559" s="90"/>
    </row>
    <row r="730560" spans="68:68" customFormat="1">
      <c r="BP730560" s="90"/>
    </row>
    <row r="730561" spans="68:68" customFormat="1">
      <c r="BP730561" s="90"/>
    </row>
    <row r="730562" spans="68:68" customFormat="1">
      <c r="BP730562" s="90"/>
    </row>
    <row r="730563" spans="68:68" customFormat="1">
      <c r="BP730563" s="90"/>
    </row>
    <row r="730564" spans="68:68" customFormat="1">
      <c r="BP730564" s="90"/>
    </row>
    <row r="730565" spans="68:68" customFormat="1">
      <c r="BP730565" s="90"/>
    </row>
    <row r="730566" spans="68:68" customFormat="1">
      <c r="BP730566" s="90"/>
    </row>
    <row r="730567" spans="68:68" customFormat="1">
      <c r="BP730567" s="90"/>
    </row>
    <row r="730568" spans="68:68" customFormat="1">
      <c r="BP730568" s="90"/>
    </row>
    <row r="730569" spans="68:68" customFormat="1">
      <c r="BP730569" s="90"/>
    </row>
    <row r="730570" spans="68:68" customFormat="1">
      <c r="BP730570" s="90"/>
    </row>
    <row r="730571" spans="68:68" customFormat="1">
      <c r="BP730571" s="90"/>
    </row>
    <row r="730572" spans="68:68" customFormat="1">
      <c r="BP730572" s="90"/>
    </row>
    <row r="730573" spans="68:68" customFormat="1">
      <c r="BP730573" s="90"/>
    </row>
    <row r="730574" spans="68:68" customFormat="1">
      <c r="BP730574" s="90"/>
    </row>
    <row r="730575" spans="68:68" customFormat="1">
      <c r="BP730575" s="90"/>
    </row>
    <row r="730576" spans="68:68" customFormat="1">
      <c r="BP730576" s="90"/>
    </row>
    <row r="730577" spans="68:68" customFormat="1">
      <c r="BP730577" s="90"/>
    </row>
    <row r="730578" spans="68:68" customFormat="1">
      <c r="BP730578" s="90"/>
    </row>
    <row r="730579" spans="68:68" customFormat="1">
      <c r="BP730579" s="90"/>
    </row>
    <row r="730580" spans="68:68" customFormat="1">
      <c r="BP730580" s="90"/>
    </row>
    <row r="730581" spans="68:68" customFormat="1">
      <c r="BP730581" s="90"/>
    </row>
    <row r="730582" spans="68:68" customFormat="1">
      <c r="BP730582" s="90"/>
    </row>
    <row r="730583" spans="68:68" customFormat="1">
      <c r="BP730583" s="90"/>
    </row>
    <row r="730584" spans="68:68" customFormat="1">
      <c r="BP730584" s="90"/>
    </row>
    <row r="730585" spans="68:68" customFormat="1">
      <c r="BP730585" s="90"/>
    </row>
    <row r="730586" spans="68:68" customFormat="1">
      <c r="BP730586" s="90"/>
    </row>
    <row r="730587" spans="68:68" customFormat="1">
      <c r="BP730587" s="90"/>
    </row>
    <row r="730588" spans="68:68" customFormat="1">
      <c r="BP730588" s="90"/>
    </row>
    <row r="730589" spans="68:68" customFormat="1">
      <c r="BP730589" s="90"/>
    </row>
    <row r="730590" spans="68:68" customFormat="1">
      <c r="BP730590" s="90"/>
    </row>
    <row r="730591" spans="68:68" customFormat="1">
      <c r="BP730591" s="90"/>
    </row>
    <row r="730592" spans="68:68" customFormat="1">
      <c r="BP730592" s="90"/>
    </row>
    <row r="730593" spans="68:68" customFormat="1">
      <c r="BP730593" s="90"/>
    </row>
    <row r="730594" spans="68:68" customFormat="1">
      <c r="BP730594" s="90"/>
    </row>
    <row r="730595" spans="68:68" customFormat="1">
      <c r="BP730595" s="90"/>
    </row>
    <row r="730596" spans="68:68" customFormat="1">
      <c r="BP730596" s="90"/>
    </row>
    <row r="730597" spans="68:68" customFormat="1">
      <c r="BP730597" s="90"/>
    </row>
    <row r="730598" spans="68:68" customFormat="1">
      <c r="BP730598" s="90"/>
    </row>
    <row r="730599" spans="68:68" customFormat="1">
      <c r="BP730599" s="90"/>
    </row>
    <row r="730600" spans="68:68" customFormat="1">
      <c r="BP730600" s="90"/>
    </row>
    <row r="730601" spans="68:68" customFormat="1">
      <c r="BP730601" s="90"/>
    </row>
    <row r="730602" spans="68:68" customFormat="1">
      <c r="BP730602" s="90"/>
    </row>
    <row r="730603" spans="68:68" customFormat="1">
      <c r="BP730603" s="90"/>
    </row>
    <row r="730604" spans="68:68" customFormat="1">
      <c r="BP730604" s="90"/>
    </row>
    <row r="730605" spans="68:68" customFormat="1">
      <c r="BP730605" s="90"/>
    </row>
    <row r="730606" spans="68:68" customFormat="1">
      <c r="BP730606" s="90"/>
    </row>
    <row r="730607" spans="68:68" customFormat="1">
      <c r="BP730607" s="90"/>
    </row>
    <row r="730608" spans="68:68" customFormat="1">
      <c r="BP730608" s="90"/>
    </row>
    <row r="730609" spans="68:68" customFormat="1">
      <c r="BP730609" s="90"/>
    </row>
    <row r="730610" spans="68:68" customFormat="1">
      <c r="BP730610" s="90"/>
    </row>
    <row r="730611" spans="68:68" customFormat="1">
      <c r="BP730611" s="90"/>
    </row>
    <row r="730612" spans="68:68" customFormat="1">
      <c r="BP730612" s="90"/>
    </row>
    <row r="730613" spans="68:68" customFormat="1">
      <c r="BP730613" s="90"/>
    </row>
    <row r="730614" spans="68:68" customFormat="1">
      <c r="BP730614" s="90"/>
    </row>
    <row r="730615" spans="68:68" customFormat="1">
      <c r="BP730615" s="90"/>
    </row>
    <row r="730616" spans="68:68" customFormat="1">
      <c r="BP730616" s="90"/>
    </row>
    <row r="730617" spans="68:68" customFormat="1">
      <c r="BP730617" s="90"/>
    </row>
    <row r="730618" spans="68:68" customFormat="1">
      <c r="BP730618" s="90"/>
    </row>
    <row r="730619" spans="68:68" customFormat="1">
      <c r="BP730619" s="90"/>
    </row>
    <row r="730620" spans="68:68" customFormat="1">
      <c r="BP730620" s="90"/>
    </row>
    <row r="730621" spans="68:68" customFormat="1">
      <c r="BP730621" s="90"/>
    </row>
    <row r="730622" spans="68:68" customFormat="1">
      <c r="BP730622" s="90"/>
    </row>
    <row r="730623" spans="68:68" customFormat="1">
      <c r="BP730623" s="90"/>
    </row>
    <row r="730624" spans="68:68" customFormat="1">
      <c r="BP730624" s="90"/>
    </row>
    <row r="730625" spans="68:68" customFormat="1">
      <c r="BP730625" s="90"/>
    </row>
    <row r="730626" spans="68:68" customFormat="1">
      <c r="BP730626" s="90"/>
    </row>
    <row r="730627" spans="68:68" customFormat="1">
      <c r="BP730627" s="90"/>
    </row>
    <row r="730628" spans="68:68" customFormat="1">
      <c r="BP730628" s="90"/>
    </row>
    <row r="730629" spans="68:68" customFormat="1">
      <c r="BP730629" s="90"/>
    </row>
    <row r="730630" spans="68:68" customFormat="1">
      <c r="BP730630" s="90"/>
    </row>
    <row r="730631" spans="68:68" customFormat="1">
      <c r="BP730631" s="90"/>
    </row>
    <row r="730632" spans="68:68" customFormat="1">
      <c r="BP730632" s="90"/>
    </row>
    <row r="730633" spans="68:68" customFormat="1">
      <c r="BP730633" s="90"/>
    </row>
    <row r="730634" spans="68:68" customFormat="1">
      <c r="BP730634" s="90"/>
    </row>
    <row r="730635" spans="68:68" customFormat="1">
      <c r="BP730635" s="90"/>
    </row>
    <row r="730636" spans="68:68" customFormat="1">
      <c r="BP730636" s="90"/>
    </row>
    <row r="730637" spans="68:68" customFormat="1">
      <c r="BP730637" s="90"/>
    </row>
    <row r="730638" spans="68:68" customFormat="1">
      <c r="BP730638" s="90"/>
    </row>
    <row r="730639" spans="68:68" customFormat="1">
      <c r="BP730639" s="90"/>
    </row>
    <row r="730640" spans="68:68" customFormat="1">
      <c r="BP730640" s="90"/>
    </row>
    <row r="730641" spans="68:68" customFormat="1">
      <c r="BP730641" s="90"/>
    </row>
    <row r="730642" spans="68:68" customFormat="1">
      <c r="BP730642" s="90"/>
    </row>
    <row r="730643" spans="68:68" customFormat="1">
      <c r="BP730643" s="90"/>
    </row>
    <row r="730644" spans="68:68" customFormat="1">
      <c r="BP730644" s="90"/>
    </row>
    <row r="730645" spans="68:68" customFormat="1">
      <c r="BP730645" s="90"/>
    </row>
    <row r="730646" spans="68:68" customFormat="1">
      <c r="BP730646" s="90"/>
    </row>
    <row r="730647" spans="68:68" customFormat="1">
      <c r="BP730647" s="90"/>
    </row>
    <row r="730648" spans="68:68" customFormat="1">
      <c r="BP730648" s="90"/>
    </row>
    <row r="730649" spans="68:68" customFormat="1">
      <c r="BP730649" s="90"/>
    </row>
    <row r="730650" spans="68:68" customFormat="1">
      <c r="BP730650" s="90"/>
    </row>
    <row r="730651" spans="68:68" customFormat="1">
      <c r="BP730651" s="90"/>
    </row>
    <row r="730652" spans="68:68" customFormat="1">
      <c r="BP730652" s="90"/>
    </row>
    <row r="730653" spans="68:68" customFormat="1">
      <c r="BP730653" s="90"/>
    </row>
    <row r="730654" spans="68:68" customFormat="1">
      <c r="BP730654" s="90"/>
    </row>
    <row r="730655" spans="68:68" customFormat="1">
      <c r="BP730655" s="90"/>
    </row>
    <row r="730656" spans="68:68" customFormat="1">
      <c r="BP730656" s="90"/>
    </row>
    <row r="730657" spans="68:68" customFormat="1">
      <c r="BP730657" s="90"/>
    </row>
    <row r="730658" spans="68:68" customFormat="1">
      <c r="BP730658" s="90"/>
    </row>
    <row r="730659" spans="68:68" customFormat="1">
      <c r="BP730659" s="90"/>
    </row>
    <row r="730660" spans="68:68" customFormat="1">
      <c r="BP730660" s="90"/>
    </row>
    <row r="730661" spans="68:68" customFormat="1">
      <c r="BP730661" s="90"/>
    </row>
    <row r="730662" spans="68:68" customFormat="1">
      <c r="BP730662" s="90"/>
    </row>
    <row r="730663" spans="68:68" customFormat="1">
      <c r="BP730663" s="90"/>
    </row>
    <row r="730664" spans="68:68" customFormat="1">
      <c r="BP730664" s="90"/>
    </row>
    <row r="730665" spans="68:68" customFormat="1">
      <c r="BP730665" s="90"/>
    </row>
    <row r="730666" spans="68:68" customFormat="1">
      <c r="BP730666" s="90"/>
    </row>
    <row r="730667" spans="68:68" customFormat="1">
      <c r="BP730667" s="90"/>
    </row>
    <row r="730668" spans="68:68" customFormat="1">
      <c r="BP730668" s="90"/>
    </row>
    <row r="730669" spans="68:68" customFormat="1">
      <c r="BP730669" s="90"/>
    </row>
    <row r="730670" spans="68:68" customFormat="1">
      <c r="BP730670" s="90"/>
    </row>
    <row r="730671" spans="68:68" customFormat="1">
      <c r="BP730671" s="90"/>
    </row>
    <row r="730672" spans="68:68" customFormat="1">
      <c r="BP730672" s="90"/>
    </row>
    <row r="730673" spans="68:68" customFormat="1">
      <c r="BP730673" s="90"/>
    </row>
    <row r="730674" spans="68:68" customFormat="1">
      <c r="BP730674" s="90"/>
    </row>
    <row r="730675" spans="68:68" customFormat="1">
      <c r="BP730675" s="90"/>
    </row>
    <row r="730676" spans="68:68" customFormat="1">
      <c r="BP730676" s="90"/>
    </row>
    <row r="730677" spans="68:68" customFormat="1">
      <c r="BP730677" s="90"/>
    </row>
    <row r="730678" spans="68:68" customFormat="1">
      <c r="BP730678" s="90"/>
    </row>
    <row r="730679" spans="68:68" customFormat="1">
      <c r="BP730679" s="90"/>
    </row>
    <row r="730680" spans="68:68" customFormat="1">
      <c r="BP730680" s="90"/>
    </row>
    <row r="730681" spans="68:68" customFormat="1">
      <c r="BP730681" s="90"/>
    </row>
    <row r="730682" spans="68:68" customFormat="1">
      <c r="BP730682" s="90"/>
    </row>
    <row r="730683" spans="68:68" customFormat="1">
      <c r="BP730683" s="90"/>
    </row>
    <row r="730684" spans="68:68" customFormat="1">
      <c r="BP730684" s="90"/>
    </row>
    <row r="730685" spans="68:68" customFormat="1">
      <c r="BP730685" s="90"/>
    </row>
    <row r="730686" spans="68:68" customFormat="1">
      <c r="BP730686" s="90"/>
    </row>
    <row r="730687" spans="68:68" customFormat="1">
      <c r="BP730687" s="90"/>
    </row>
    <row r="730688" spans="68:68" customFormat="1">
      <c r="BP730688" s="90"/>
    </row>
    <row r="730689" spans="68:68" customFormat="1">
      <c r="BP730689" s="90"/>
    </row>
    <row r="730690" spans="68:68" customFormat="1">
      <c r="BP730690" s="90"/>
    </row>
    <row r="730691" spans="68:68" customFormat="1">
      <c r="BP730691" s="90"/>
    </row>
    <row r="730692" spans="68:68" customFormat="1">
      <c r="BP730692" s="90"/>
    </row>
    <row r="730693" spans="68:68" customFormat="1">
      <c r="BP730693" s="90"/>
    </row>
    <row r="730694" spans="68:68" customFormat="1">
      <c r="BP730694" s="90"/>
    </row>
    <row r="730695" spans="68:68" customFormat="1">
      <c r="BP730695" s="90"/>
    </row>
    <row r="730696" spans="68:68" customFormat="1">
      <c r="BP730696" s="90"/>
    </row>
    <row r="730697" spans="68:68" customFormat="1">
      <c r="BP730697" s="90"/>
    </row>
    <row r="730698" spans="68:68" customFormat="1">
      <c r="BP730698" s="90"/>
    </row>
    <row r="730699" spans="68:68" customFormat="1">
      <c r="BP730699" s="90"/>
    </row>
    <row r="730700" spans="68:68" customFormat="1">
      <c r="BP730700" s="90"/>
    </row>
    <row r="730701" spans="68:68" customFormat="1">
      <c r="BP730701" s="90"/>
    </row>
    <row r="730702" spans="68:68" customFormat="1">
      <c r="BP730702" s="90"/>
    </row>
    <row r="730703" spans="68:68" customFormat="1">
      <c r="BP730703" s="90"/>
    </row>
    <row r="730704" spans="68:68" customFormat="1">
      <c r="BP730704" s="90"/>
    </row>
    <row r="730705" spans="68:68" customFormat="1">
      <c r="BP730705" s="90"/>
    </row>
    <row r="730706" spans="68:68" customFormat="1">
      <c r="BP730706" s="90"/>
    </row>
    <row r="730707" spans="68:68" customFormat="1">
      <c r="BP730707" s="90"/>
    </row>
    <row r="730708" spans="68:68" customFormat="1">
      <c r="BP730708" s="90"/>
    </row>
    <row r="730709" spans="68:68" customFormat="1">
      <c r="BP730709" s="90"/>
    </row>
    <row r="730710" spans="68:68" customFormat="1">
      <c r="BP730710" s="90"/>
    </row>
    <row r="730711" spans="68:68" customFormat="1">
      <c r="BP730711" s="90"/>
    </row>
    <row r="730712" spans="68:68" customFormat="1">
      <c r="BP730712" s="90"/>
    </row>
    <row r="730713" spans="68:68" customFormat="1">
      <c r="BP730713" s="90"/>
    </row>
    <row r="730714" spans="68:68" customFormat="1">
      <c r="BP730714" s="90"/>
    </row>
    <row r="730715" spans="68:68" customFormat="1">
      <c r="BP730715" s="90"/>
    </row>
    <row r="730716" spans="68:68" customFormat="1">
      <c r="BP730716" s="90"/>
    </row>
    <row r="730717" spans="68:68" customFormat="1">
      <c r="BP730717" s="90"/>
    </row>
    <row r="730718" spans="68:68" customFormat="1">
      <c r="BP730718" s="90"/>
    </row>
    <row r="730719" spans="68:68" customFormat="1">
      <c r="BP730719" s="90"/>
    </row>
    <row r="730720" spans="68:68" customFormat="1">
      <c r="BP730720" s="90"/>
    </row>
    <row r="730721" spans="68:68" customFormat="1">
      <c r="BP730721" s="90"/>
    </row>
    <row r="730722" spans="68:68" customFormat="1">
      <c r="BP730722" s="90"/>
    </row>
    <row r="730723" spans="68:68" customFormat="1">
      <c r="BP730723" s="90"/>
    </row>
    <row r="730724" spans="68:68" customFormat="1">
      <c r="BP730724" s="90"/>
    </row>
    <row r="730725" spans="68:68" customFormat="1">
      <c r="BP730725" s="90"/>
    </row>
    <row r="730726" spans="68:68" customFormat="1">
      <c r="BP730726" s="90"/>
    </row>
    <row r="730727" spans="68:68" customFormat="1">
      <c r="BP730727" s="90"/>
    </row>
    <row r="730728" spans="68:68" customFormat="1">
      <c r="BP730728" s="90"/>
    </row>
    <row r="730729" spans="68:68" customFormat="1">
      <c r="BP730729" s="90"/>
    </row>
    <row r="730730" spans="68:68" customFormat="1">
      <c r="BP730730" s="90"/>
    </row>
    <row r="730731" spans="68:68" customFormat="1">
      <c r="BP730731" s="90"/>
    </row>
    <row r="730732" spans="68:68" customFormat="1">
      <c r="BP730732" s="90"/>
    </row>
    <row r="730733" spans="68:68" customFormat="1">
      <c r="BP730733" s="90"/>
    </row>
    <row r="730734" spans="68:68" customFormat="1">
      <c r="BP730734" s="90"/>
    </row>
    <row r="730735" spans="68:68" customFormat="1">
      <c r="BP730735" s="90"/>
    </row>
    <row r="730736" spans="68:68" customFormat="1">
      <c r="BP730736" s="90"/>
    </row>
    <row r="730737" spans="68:68" customFormat="1">
      <c r="BP730737" s="90"/>
    </row>
    <row r="730738" spans="68:68" customFormat="1">
      <c r="BP730738" s="90"/>
    </row>
    <row r="730739" spans="68:68" customFormat="1">
      <c r="BP730739" s="90"/>
    </row>
    <row r="730740" spans="68:68" customFormat="1">
      <c r="BP730740" s="90"/>
    </row>
    <row r="730741" spans="68:68" customFormat="1">
      <c r="BP730741" s="90"/>
    </row>
    <row r="730742" spans="68:68" customFormat="1">
      <c r="BP730742" s="90"/>
    </row>
    <row r="730743" spans="68:68" customFormat="1">
      <c r="BP730743" s="90"/>
    </row>
    <row r="730744" spans="68:68" customFormat="1">
      <c r="BP730744" s="90"/>
    </row>
    <row r="730745" spans="68:68" customFormat="1">
      <c r="BP730745" s="90"/>
    </row>
    <row r="730746" spans="68:68" customFormat="1">
      <c r="BP730746" s="90"/>
    </row>
    <row r="730747" spans="68:68" customFormat="1">
      <c r="BP730747" s="90"/>
    </row>
    <row r="730748" spans="68:68" customFormat="1">
      <c r="BP730748" s="90"/>
    </row>
    <row r="730749" spans="68:68" customFormat="1">
      <c r="BP730749" s="90"/>
    </row>
    <row r="730750" spans="68:68" customFormat="1">
      <c r="BP730750" s="90"/>
    </row>
    <row r="730751" spans="68:68" customFormat="1">
      <c r="BP730751" s="90"/>
    </row>
    <row r="730752" spans="68:68" customFormat="1">
      <c r="BP730752" s="90"/>
    </row>
    <row r="730753" spans="68:68" customFormat="1">
      <c r="BP730753" s="90"/>
    </row>
    <row r="730754" spans="68:68" customFormat="1">
      <c r="BP730754" s="90"/>
    </row>
    <row r="730755" spans="68:68" customFormat="1">
      <c r="BP730755" s="90"/>
    </row>
    <row r="730756" spans="68:68" customFormat="1">
      <c r="BP730756" s="90"/>
    </row>
    <row r="730757" spans="68:68" customFormat="1">
      <c r="BP730757" s="90"/>
    </row>
    <row r="730758" spans="68:68" customFormat="1">
      <c r="BP730758" s="90"/>
    </row>
    <row r="730759" spans="68:68" customFormat="1">
      <c r="BP730759" s="90"/>
    </row>
    <row r="730760" spans="68:68" customFormat="1">
      <c r="BP730760" s="90"/>
    </row>
    <row r="730761" spans="68:68" customFormat="1">
      <c r="BP730761" s="90"/>
    </row>
    <row r="730762" spans="68:68" customFormat="1">
      <c r="BP730762" s="90"/>
    </row>
    <row r="730763" spans="68:68" customFormat="1">
      <c r="BP730763" s="90"/>
    </row>
    <row r="730764" spans="68:68" customFormat="1">
      <c r="BP730764" s="90"/>
    </row>
    <row r="730765" spans="68:68" customFormat="1">
      <c r="BP730765" s="90"/>
    </row>
    <row r="730766" spans="68:68" customFormat="1">
      <c r="BP730766" s="90"/>
    </row>
    <row r="730767" spans="68:68" customFormat="1">
      <c r="BP730767" s="90"/>
    </row>
    <row r="730768" spans="68:68" customFormat="1">
      <c r="BP730768" s="90"/>
    </row>
    <row r="730769" spans="68:68" customFormat="1">
      <c r="BP730769" s="90"/>
    </row>
    <row r="730770" spans="68:68" customFormat="1">
      <c r="BP730770" s="90"/>
    </row>
    <row r="730771" spans="68:68" customFormat="1">
      <c r="BP730771" s="90"/>
    </row>
    <row r="730772" spans="68:68" customFormat="1">
      <c r="BP730772" s="90"/>
    </row>
    <row r="730773" spans="68:68" customFormat="1">
      <c r="BP730773" s="90"/>
    </row>
    <row r="730774" spans="68:68" customFormat="1">
      <c r="BP730774" s="90"/>
    </row>
    <row r="730775" spans="68:68" customFormat="1">
      <c r="BP730775" s="90"/>
    </row>
    <row r="730776" spans="68:68" customFormat="1">
      <c r="BP730776" s="90"/>
    </row>
    <row r="730777" spans="68:68" customFormat="1">
      <c r="BP730777" s="90"/>
    </row>
    <row r="730778" spans="68:68" customFormat="1">
      <c r="BP730778" s="90"/>
    </row>
    <row r="730779" spans="68:68" customFormat="1">
      <c r="BP730779" s="90"/>
    </row>
    <row r="730780" spans="68:68" customFormat="1">
      <c r="BP730780" s="90"/>
    </row>
    <row r="730781" spans="68:68" customFormat="1">
      <c r="BP730781" s="90"/>
    </row>
    <row r="730782" spans="68:68" customFormat="1">
      <c r="BP730782" s="90"/>
    </row>
    <row r="730783" spans="68:68" customFormat="1">
      <c r="BP730783" s="90"/>
    </row>
    <row r="730784" spans="68:68" customFormat="1">
      <c r="BP730784" s="90"/>
    </row>
    <row r="730785" spans="68:68" customFormat="1">
      <c r="BP730785" s="90"/>
    </row>
    <row r="730786" spans="68:68" customFormat="1">
      <c r="BP730786" s="90"/>
    </row>
    <row r="730787" spans="68:68" customFormat="1">
      <c r="BP730787" s="90"/>
    </row>
    <row r="730788" spans="68:68" customFormat="1">
      <c r="BP730788" s="90"/>
    </row>
    <row r="730789" spans="68:68" customFormat="1">
      <c r="BP730789" s="90"/>
    </row>
    <row r="730790" spans="68:68" customFormat="1">
      <c r="BP730790" s="90"/>
    </row>
    <row r="730791" spans="68:68" customFormat="1">
      <c r="BP730791" s="90"/>
    </row>
    <row r="730792" spans="68:68" customFormat="1">
      <c r="BP730792" s="90"/>
    </row>
    <row r="730793" spans="68:68" customFormat="1">
      <c r="BP730793" s="90"/>
    </row>
    <row r="730794" spans="68:68" customFormat="1">
      <c r="BP730794" s="90"/>
    </row>
    <row r="730795" spans="68:68" customFormat="1">
      <c r="BP730795" s="90"/>
    </row>
    <row r="730796" spans="68:68" customFormat="1">
      <c r="BP730796" s="90"/>
    </row>
    <row r="730797" spans="68:68" customFormat="1">
      <c r="BP730797" s="90"/>
    </row>
    <row r="730798" spans="68:68" customFormat="1">
      <c r="BP730798" s="90"/>
    </row>
    <row r="730799" spans="68:68" customFormat="1">
      <c r="BP730799" s="90"/>
    </row>
    <row r="730800" spans="68:68" customFormat="1">
      <c r="BP730800" s="90"/>
    </row>
    <row r="730801" spans="68:68" customFormat="1">
      <c r="BP730801" s="90"/>
    </row>
    <row r="730802" spans="68:68" customFormat="1">
      <c r="BP730802" s="90"/>
    </row>
    <row r="730803" spans="68:68" customFormat="1">
      <c r="BP730803" s="90"/>
    </row>
    <row r="730804" spans="68:68" customFormat="1">
      <c r="BP730804" s="90"/>
    </row>
    <row r="730805" spans="68:68" customFormat="1">
      <c r="BP730805" s="90"/>
    </row>
    <row r="730806" spans="68:68" customFormat="1">
      <c r="BP730806" s="90"/>
    </row>
    <row r="730807" spans="68:68" customFormat="1">
      <c r="BP730807" s="90"/>
    </row>
    <row r="730808" spans="68:68" customFormat="1">
      <c r="BP730808" s="90"/>
    </row>
    <row r="730809" spans="68:68" customFormat="1">
      <c r="BP730809" s="90"/>
    </row>
    <row r="730810" spans="68:68" customFormat="1">
      <c r="BP730810" s="90"/>
    </row>
    <row r="730811" spans="68:68" customFormat="1">
      <c r="BP730811" s="90"/>
    </row>
    <row r="730812" spans="68:68" customFormat="1">
      <c r="BP730812" s="90"/>
    </row>
    <row r="730813" spans="68:68" customFormat="1">
      <c r="BP730813" s="90"/>
    </row>
    <row r="730814" spans="68:68" customFormat="1">
      <c r="BP730814" s="90"/>
    </row>
    <row r="730815" spans="68:68" customFormat="1">
      <c r="BP730815" s="90"/>
    </row>
    <row r="730816" spans="68:68" customFormat="1">
      <c r="BP730816" s="90"/>
    </row>
    <row r="730817" spans="68:68" customFormat="1">
      <c r="BP730817" s="90"/>
    </row>
    <row r="730818" spans="68:68" customFormat="1">
      <c r="BP730818" s="90"/>
    </row>
    <row r="730819" spans="68:68" customFormat="1">
      <c r="BP730819" s="90"/>
    </row>
    <row r="730820" spans="68:68" customFormat="1">
      <c r="BP730820" s="90"/>
    </row>
    <row r="730821" spans="68:68" customFormat="1">
      <c r="BP730821" s="90"/>
    </row>
    <row r="730822" spans="68:68" customFormat="1">
      <c r="BP730822" s="90"/>
    </row>
    <row r="730823" spans="68:68" customFormat="1">
      <c r="BP730823" s="90"/>
    </row>
    <row r="730824" spans="68:68" customFormat="1">
      <c r="BP730824" s="90"/>
    </row>
    <row r="730825" spans="68:68" customFormat="1">
      <c r="BP730825" s="90"/>
    </row>
    <row r="730826" spans="68:68" customFormat="1">
      <c r="BP730826" s="90"/>
    </row>
    <row r="730827" spans="68:68" customFormat="1">
      <c r="BP730827" s="90"/>
    </row>
    <row r="730828" spans="68:68" customFormat="1">
      <c r="BP730828" s="90"/>
    </row>
    <row r="730829" spans="68:68" customFormat="1">
      <c r="BP730829" s="90"/>
    </row>
    <row r="730830" spans="68:68" customFormat="1">
      <c r="BP730830" s="90"/>
    </row>
    <row r="730831" spans="68:68" customFormat="1">
      <c r="BP730831" s="90"/>
    </row>
    <row r="730832" spans="68:68" customFormat="1">
      <c r="BP730832" s="90"/>
    </row>
    <row r="730833" spans="68:68" customFormat="1">
      <c r="BP730833" s="90"/>
    </row>
    <row r="730834" spans="68:68" customFormat="1">
      <c r="BP730834" s="90"/>
    </row>
    <row r="730835" spans="68:68" customFormat="1">
      <c r="BP730835" s="90"/>
    </row>
    <row r="730836" spans="68:68" customFormat="1">
      <c r="BP730836" s="90"/>
    </row>
    <row r="730837" spans="68:68" customFormat="1">
      <c r="BP730837" s="90"/>
    </row>
    <row r="730838" spans="68:68" customFormat="1">
      <c r="BP730838" s="90"/>
    </row>
    <row r="730839" spans="68:68" customFormat="1">
      <c r="BP730839" s="90"/>
    </row>
    <row r="730840" spans="68:68" customFormat="1">
      <c r="BP730840" s="90"/>
    </row>
    <row r="730841" spans="68:68" customFormat="1">
      <c r="BP730841" s="90"/>
    </row>
    <row r="730842" spans="68:68" customFormat="1">
      <c r="BP730842" s="90"/>
    </row>
    <row r="730843" spans="68:68" customFormat="1">
      <c r="BP730843" s="90"/>
    </row>
    <row r="730844" spans="68:68" customFormat="1">
      <c r="BP730844" s="90"/>
    </row>
    <row r="730845" spans="68:68" customFormat="1">
      <c r="BP730845" s="90"/>
    </row>
    <row r="730846" spans="68:68" customFormat="1">
      <c r="BP730846" s="90"/>
    </row>
    <row r="730847" spans="68:68" customFormat="1">
      <c r="BP730847" s="90"/>
    </row>
    <row r="730848" spans="68:68" customFormat="1">
      <c r="BP730848" s="90"/>
    </row>
    <row r="730849" spans="68:68" customFormat="1">
      <c r="BP730849" s="90"/>
    </row>
    <row r="730850" spans="68:68" customFormat="1">
      <c r="BP730850" s="90"/>
    </row>
    <row r="730851" spans="68:68" customFormat="1">
      <c r="BP730851" s="90"/>
    </row>
    <row r="730852" spans="68:68" customFormat="1">
      <c r="BP730852" s="90"/>
    </row>
    <row r="730853" spans="68:68" customFormat="1">
      <c r="BP730853" s="90"/>
    </row>
    <row r="730854" spans="68:68" customFormat="1">
      <c r="BP730854" s="90"/>
    </row>
    <row r="730855" spans="68:68" customFormat="1">
      <c r="BP730855" s="90"/>
    </row>
    <row r="730856" spans="68:68" customFormat="1">
      <c r="BP730856" s="90"/>
    </row>
    <row r="730857" spans="68:68" customFormat="1">
      <c r="BP730857" s="90"/>
    </row>
    <row r="730858" spans="68:68" customFormat="1">
      <c r="BP730858" s="90"/>
    </row>
    <row r="730859" spans="68:68" customFormat="1">
      <c r="BP730859" s="90"/>
    </row>
    <row r="730860" spans="68:68" customFormat="1">
      <c r="BP730860" s="90"/>
    </row>
    <row r="730861" spans="68:68" customFormat="1">
      <c r="BP730861" s="90"/>
    </row>
    <row r="730862" spans="68:68" customFormat="1">
      <c r="BP730862" s="90"/>
    </row>
    <row r="730863" spans="68:68" customFormat="1">
      <c r="BP730863" s="90"/>
    </row>
    <row r="730864" spans="68:68" customFormat="1">
      <c r="BP730864" s="90"/>
    </row>
    <row r="730865" spans="68:68" customFormat="1">
      <c r="BP730865" s="90"/>
    </row>
    <row r="730866" spans="68:68" customFormat="1">
      <c r="BP730866" s="90"/>
    </row>
    <row r="730867" spans="68:68" customFormat="1">
      <c r="BP730867" s="90"/>
    </row>
    <row r="730868" spans="68:68" customFormat="1">
      <c r="BP730868" s="90"/>
    </row>
    <row r="730869" spans="68:68" customFormat="1">
      <c r="BP730869" s="90"/>
    </row>
    <row r="730870" spans="68:68" customFormat="1">
      <c r="BP730870" s="90"/>
    </row>
    <row r="730871" spans="68:68" customFormat="1">
      <c r="BP730871" s="90"/>
    </row>
    <row r="730872" spans="68:68" customFormat="1">
      <c r="BP730872" s="90"/>
    </row>
    <row r="730873" spans="68:68" customFormat="1">
      <c r="BP730873" s="90"/>
    </row>
    <row r="730874" spans="68:68" customFormat="1">
      <c r="BP730874" s="90"/>
    </row>
    <row r="730875" spans="68:68" customFormat="1">
      <c r="BP730875" s="90"/>
    </row>
    <row r="730876" spans="68:68" customFormat="1">
      <c r="BP730876" s="90"/>
    </row>
    <row r="730877" spans="68:68" customFormat="1">
      <c r="BP730877" s="90"/>
    </row>
    <row r="730878" spans="68:68" customFormat="1">
      <c r="BP730878" s="90"/>
    </row>
    <row r="730879" spans="68:68" customFormat="1">
      <c r="BP730879" s="90"/>
    </row>
    <row r="730880" spans="68:68" customFormat="1">
      <c r="BP730880" s="90"/>
    </row>
    <row r="730881" spans="68:68" customFormat="1">
      <c r="BP730881" s="90"/>
    </row>
    <row r="730882" spans="68:68" customFormat="1">
      <c r="BP730882" s="90"/>
    </row>
    <row r="730883" spans="68:68" customFormat="1">
      <c r="BP730883" s="90"/>
    </row>
    <row r="730884" spans="68:68" customFormat="1">
      <c r="BP730884" s="90"/>
    </row>
    <row r="730885" spans="68:68" customFormat="1">
      <c r="BP730885" s="90"/>
    </row>
    <row r="730886" spans="68:68" customFormat="1">
      <c r="BP730886" s="90"/>
    </row>
    <row r="730887" spans="68:68" customFormat="1">
      <c r="BP730887" s="90"/>
    </row>
    <row r="730888" spans="68:68" customFormat="1">
      <c r="BP730888" s="90"/>
    </row>
    <row r="730889" spans="68:68" customFormat="1">
      <c r="BP730889" s="90"/>
    </row>
    <row r="730890" spans="68:68" customFormat="1">
      <c r="BP730890" s="90"/>
    </row>
    <row r="730891" spans="68:68" customFormat="1">
      <c r="BP730891" s="90"/>
    </row>
    <row r="730892" spans="68:68" customFormat="1">
      <c r="BP730892" s="90"/>
    </row>
    <row r="730893" spans="68:68" customFormat="1">
      <c r="BP730893" s="90"/>
    </row>
    <row r="730894" spans="68:68" customFormat="1">
      <c r="BP730894" s="90"/>
    </row>
    <row r="730895" spans="68:68" customFormat="1">
      <c r="BP730895" s="90"/>
    </row>
    <row r="730896" spans="68:68" customFormat="1">
      <c r="BP730896" s="90"/>
    </row>
    <row r="730897" spans="68:68" customFormat="1">
      <c r="BP730897" s="90"/>
    </row>
    <row r="730898" spans="68:68" customFormat="1">
      <c r="BP730898" s="90"/>
    </row>
    <row r="730899" spans="68:68" customFormat="1">
      <c r="BP730899" s="90"/>
    </row>
    <row r="730900" spans="68:68" customFormat="1">
      <c r="BP730900" s="90"/>
    </row>
    <row r="730901" spans="68:68" customFormat="1">
      <c r="BP730901" s="90"/>
    </row>
    <row r="730902" spans="68:68" customFormat="1">
      <c r="BP730902" s="90"/>
    </row>
    <row r="730903" spans="68:68" customFormat="1">
      <c r="BP730903" s="90"/>
    </row>
    <row r="730904" spans="68:68" customFormat="1">
      <c r="BP730904" s="90"/>
    </row>
    <row r="730905" spans="68:68" customFormat="1">
      <c r="BP730905" s="90"/>
    </row>
    <row r="730906" spans="68:68" customFormat="1">
      <c r="BP730906" s="90"/>
    </row>
    <row r="730907" spans="68:68" customFormat="1">
      <c r="BP730907" s="90"/>
    </row>
    <row r="730908" spans="68:68" customFormat="1">
      <c r="BP730908" s="90"/>
    </row>
    <row r="730909" spans="68:68" customFormat="1">
      <c r="BP730909" s="90"/>
    </row>
    <row r="730910" spans="68:68" customFormat="1">
      <c r="BP730910" s="90"/>
    </row>
    <row r="730911" spans="68:68" customFormat="1">
      <c r="BP730911" s="90"/>
    </row>
    <row r="730912" spans="68:68" customFormat="1">
      <c r="BP730912" s="90"/>
    </row>
    <row r="730913" spans="68:68" customFormat="1">
      <c r="BP730913" s="90"/>
    </row>
    <row r="730914" spans="68:68" customFormat="1">
      <c r="BP730914" s="90"/>
    </row>
    <row r="730915" spans="68:68" customFormat="1">
      <c r="BP730915" s="90"/>
    </row>
    <row r="730916" spans="68:68" customFormat="1">
      <c r="BP730916" s="90"/>
    </row>
    <row r="730917" spans="68:68" customFormat="1">
      <c r="BP730917" s="90"/>
    </row>
    <row r="730918" spans="68:68" customFormat="1">
      <c r="BP730918" s="90"/>
    </row>
    <row r="730919" spans="68:68" customFormat="1">
      <c r="BP730919" s="90"/>
    </row>
    <row r="730920" spans="68:68" customFormat="1">
      <c r="BP730920" s="90"/>
    </row>
    <row r="730921" spans="68:68" customFormat="1">
      <c r="BP730921" s="90"/>
    </row>
    <row r="730922" spans="68:68" customFormat="1">
      <c r="BP730922" s="90"/>
    </row>
    <row r="730923" spans="68:68" customFormat="1">
      <c r="BP730923" s="90"/>
    </row>
    <row r="730924" spans="68:68" customFormat="1">
      <c r="BP730924" s="90"/>
    </row>
    <row r="730925" spans="68:68" customFormat="1">
      <c r="BP730925" s="90"/>
    </row>
    <row r="730926" spans="68:68" customFormat="1">
      <c r="BP730926" s="90"/>
    </row>
    <row r="730927" spans="68:68" customFormat="1">
      <c r="BP730927" s="90"/>
    </row>
    <row r="730928" spans="68:68" customFormat="1">
      <c r="BP730928" s="90"/>
    </row>
    <row r="730929" spans="68:68" customFormat="1">
      <c r="BP730929" s="90"/>
    </row>
    <row r="730930" spans="68:68" customFormat="1">
      <c r="BP730930" s="90"/>
    </row>
    <row r="730931" spans="68:68" customFormat="1">
      <c r="BP730931" s="90"/>
    </row>
    <row r="730932" spans="68:68" customFormat="1">
      <c r="BP730932" s="90"/>
    </row>
    <row r="730933" spans="68:68" customFormat="1">
      <c r="BP730933" s="90"/>
    </row>
    <row r="730934" spans="68:68" customFormat="1">
      <c r="BP730934" s="90"/>
    </row>
    <row r="730935" spans="68:68" customFormat="1">
      <c r="BP730935" s="90"/>
    </row>
    <row r="730936" spans="68:68" customFormat="1">
      <c r="BP730936" s="90"/>
    </row>
    <row r="730937" spans="68:68" customFormat="1">
      <c r="BP730937" s="90"/>
    </row>
    <row r="730938" spans="68:68" customFormat="1">
      <c r="BP730938" s="90"/>
    </row>
    <row r="730939" spans="68:68" customFormat="1">
      <c r="BP730939" s="90"/>
    </row>
    <row r="730940" spans="68:68" customFormat="1">
      <c r="BP730940" s="90"/>
    </row>
    <row r="730941" spans="68:68" customFormat="1">
      <c r="BP730941" s="90"/>
    </row>
    <row r="730942" spans="68:68" customFormat="1">
      <c r="BP730942" s="90"/>
    </row>
    <row r="730943" spans="68:68" customFormat="1">
      <c r="BP730943" s="90"/>
    </row>
    <row r="730944" spans="68:68" customFormat="1">
      <c r="BP730944" s="90"/>
    </row>
    <row r="730945" spans="68:68" customFormat="1">
      <c r="BP730945" s="90"/>
    </row>
    <row r="730946" spans="68:68" customFormat="1">
      <c r="BP730946" s="90"/>
    </row>
    <row r="730947" spans="68:68" customFormat="1">
      <c r="BP730947" s="90"/>
    </row>
    <row r="730948" spans="68:68" customFormat="1">
      <c r="BP730948" s="90"/>
    </row>
    <row r="730949" spans="68:68" customFormat="1">
      <c r="BP730949" s="90"/>
    </row>
    <row r="730950" spans="68:68" customFormat="1">
      <c r="BP730950" s="90"/>
    </row>
    <row r="730951" spans="68:68" customFormat="1">
      <c r="BP730951" s="90"/>
    </row>
    <row r="730952" spans="68:68" customFormat="1">
      <c r="BP730952" s="90"/>
    </row>
    <row r="730953" spans="68:68" customFormat="1">
      <c r="BP730953" s="90"/>
    </row>
    <row r="730954" spans="68:68" customFormat="1">
      <c r="BP730954" s="90"/>
    </row>
    <row r="730955" spans="68:68" customFormat="1">
      <c r="BP730955" s="90"/>
    </row>
    <row r="730956" spans="68:68" customFormat="1">
      <c r="BP730956" s="90"/>
    </row>
    <row r="730957" spans="68:68" customFormat="1">
      <c r="BP730957" s="90"/>
    </row>
    <row r="730958" spans="68:68" customFormat="1">
      <c r="BP730958" s="90"/>
    </row>
    <row r="730959" spans="68:68" customFormat="1">
      <c r="BP730959" s="90"/>
    </row>
    <row r="730960" spans="68:68" customFormat="1">
      <c r="BP730960" s="90"/>
    </row>
    <row r="730961" spans="68:68" customFormat="1">
      <c r="BP730961" s="90"/>
    </row>
    <row r="730962" spans="68:68" customFormat="1">
      <c r="BP730962" s="90"/>
    </row>
    <row r="730963" spans="68:68" customFormat="1">
      <c r="BP730963" s="90"/>
    </row>
    <row r="730964" spans="68:68" customFormat="1">
      <c r="BP730964" s="90"/>
    </row>
    <row r="730965" spans="68:68" customFormat="1">
      <c r="BP730965" s="90"/>
    </row>
    <row r="730966" spans="68:68" customFormat="1">
      <c r="BP730966" s="90"/>
    </row>
    <row r="730967" spans="68:68" customFormat="1">
      <c r="BP730967" s="90"/>
    </row>
    <row r="730968" spans="68:68" customFormat="1">
      <c r="BP730968" s="90"/>
    </row>
    <row r="730969" spans="68:68" customFormat="1">
      <c r="BP730969" s="90"/>
    </row>
    <row r="730970" spans="68:68" customFormat="1">
      <c r="BP730970" s="90"/>
    </row>
    <row r="730971" spans="68:68" customFormat="1">
      <c r="BP730971" s="90"/>
    </row>
    <row r="730972" spans="68:68" customFormat="1">
      <c r="BP730972" s="90"/>
    </row>
    <row r="730973" spans="68:68" customFormat="1">
      <c r="BP730973" s="90"/>
    </row>
    <row r="730974" spans="68:68" customFormat="1">
      <c r="BP730974" s="90"/>
    </row>
    <row r="730975" spans="68:68" customFormat="1">
      <c r="BP730975" s="90"/>
    </row>
    <row r="730976" spans="68:68" customFormat="1">
      <c r="BP730976" s="90"/>
    </row>
    <row r="730977" spans="68:68" customFormat="1">
      <c r="BP730977" s="90"/>
    </row>
    <row r="730978" spans="68:68" customFormat="1">
      <c r="BP730978" s="90"/>
    </row>
    <row r="730979" spans="68:68" customFormat="1">
      <c r="BP730979" s="90"/>
    </row>
    <row r="730980" spans="68:68" customFormat="1">
      <c r="BP730980" s="90"/>
    </row>
    <row r="730981" spans="68:68" customFormat="1">
      <c r="BP730981" s="90"/>
    </row>
    <row r="730982" spans="68:68" customFormat="1">
      <c r="BP730982" s="90"/>
    </row>
    <row r="730983" spans="68:68" customFormat="1">
      <c r="BP730983" s="90"/>
    </row>
    <row r="730984" spans="68:68" customFormat="1">
      <c r="BP730984" s="90"/>
    </row>
    <row r="730985" spans="68:68" customFormat="1">
      <c r="BP730985" s="90"/>
    </row>
    <row r="730986" spans="68:68" customFormat="1">
      <c r="BP730986" s="90"/>
    </row>
    <row r="730987" spans="68:68" customFormat="1">
      <c r="BP730987" s="90"/>
    </row>
    <row r="730988" spans="68:68" customFormat="1">
      <c r="BP730988" s="90"/>
    </row>
    <row r="730989" spans="68:68" customFormat="1">
      <c r="BP730989" s="90"/>
    </row>
    <row r="730990" spans="68:68" customFormat="1">
      <c r="BP730990" s="90"/>
    </row>
    <row r="730991" spans="68:68" customFormat="1">
      <c r="BP730991" s="90"/>
    </row>
    <row r="730992" spans="68:68" customFormat="1">
      <c r="BP730992" s="90"/>
    </row>
    <row r="730993" spans="68:68" customFormat="1">
      <c r="BP730993" s="90"/>
    </row>
    <row r="730994" spans="68:68" customFormat="1">
      <c r="BP730994" s="90"/>
    </row>
    <row r="730995" spans="68:68" customFormat="1">
      <c r="BP730995" s="90"/>
    </row>
    <row r="730996" spans="68:68" customFormat="1">
      <c r="BP730996" s="90"/>
    </row>
    <row r="730997" spans="68:68" customFormat="1">
      <c r="BP730997" s="90"/>
    </row>
    <row r="730998" spans="68:68" customFormat="1">
      <c r="BP730998" s="90"/>
    </row>
    <row r="730999" spans="68:68" customFormat="1">
      <c r="BP730999" s="90"/>
    </row>
    <row r="731000" spans="68:68" customFormat="1">
      <c r="BP731000" s="90"/>
    </row>
    <row r="731001" spans="68:68" customFormat="1">
      <c r="BP731001" s="90"/>
    </row>
    <row r="731002" spans="68:68" customFormat="1">
      <c r="BP731002" s="90"/>
    </row>
    <row r="731003" spans="68:68" customFormat="1">
      <c r="BP731003" s="90"/>
    </row>
    <row r="731004" spans="68:68" customFormat="1">
      <c r="BP731004" s="90"/>
    </row>
    <row r="731005" spans="68:68" customFormat="1">
      <c r="BP731005" s="90"/>
    </row>
    <row r="731006" spans="68:68" customFormat="1">
      <c r="BP731006" s="90"/>
    </row>
    <row r="731007" spans="68:68" customFormat="1">
      <c r="BP731007" s="90"/>
    </row>
    <row r="731008" spans="68:68" customFormat="1">
      <c r="BP731008" s="90"/>
    </row>
    <row r="731009" spans="68:68" customFormat="1">
      <c r="BP731009" s="90"/>
    </row>
    <row r="731010" spans="68:68" customFormat="1">
      <c r="BP731010" s="90"/>
    </row>
    <row r="731011" spans="68:68" customFormat="1">
      <c r="BP731011" s="90"/>
    </row>
    <row r="731012" spans="68:68" customFormat="1">
      <c r="BP731012" s="90"/>
    </row>
    <row r="731013" spans="68:68" customFormat="1">
      <c r="BP731013" s="90"/>
    </row>
    <row r="731014" spans="68:68" customFormat="1">
      <c r="BP731014" s="90"/>
    </row>
    <row r="731015" spans="68:68" customFormat="1">
      <c r="BP731015" s="90"/>
    </row>
    <row r="731016" spans="68:68" customFormat="1">
      <c r="BP731016" s="90"/>
    </row>
    <row r="731017" spans="68:68" customFormat="1">
      <c r="BP731017" s="90"/>
    </row>
    <row r="731018" spans="68:68" customFormat="1">
      <c r="BP731018" s="90"/>
    </row>
    <row r="731019" spans="68:68" customFormat="1">
      <c r="BP731019" s="90"/>
    </row>
    <row r="731020" spans="68:68" customFormat="1">
      <c r="BP731020" s="90"/>
    </row>
    <row r="731021" spans="68:68" customFormat="1">
      <c r="BP731021" s="90"/>
    </row>
    <row r="731022" spans="68:68" customFormat="1">
      <c r="BP731022" s="90"/>
    </row>
    <row r="731023" spans="68:68" customFormat="1">
      <c r="BP731023" s="90"/>
    </row>
    <row r="731024" spans="68:68" customFormat="1">
      <c r="BP731024" s="90"/>
    </row>
    <row r="731025" spans="68:68" customFormat="1">
      <c r="BP731025" s="90"/>
    </row>
    <row r="731026" spans="68:68" customFormat="1">
      <c r="BP731026" s="90"/>
    </row>
    <row r="731027" spans="68:68" customFormat="1">
      <c r="BP731027" s="90"/>
    </row>
    <row r="731028" spans="68:68" customFormat="1">
      <c r="BP731028" s="90"/>
    </row>
    <row r="731029" spans="68:68" customFormat="1">
      <c r="BP731029" s="90"/>
    </row>
    <row r="731030" spans="68:68" customFormat="1">
      <c r="BP731030" s="90"/>
    </row>
    <row r="731031" spans="68:68" customFormat="1">
      <c r="BP731031" s="90"/>
    </row>
    <row r="731032" spans="68:68" customFormat="1">
      <c r="BP731032" s="90"/>
    </row>
    <row r="731033" spans="68:68" customFormat="1">
      <c r="BP731033" s="90"/>
    </row>
    <row r="731034" spans="68:68" customFormat="1">
      <c r="BP731034" s="90"/>
    </row>
    <row r="731035" spans="68:68" customFormat="1">
      <c r="BP731035" s="90"/>
    </row>
    <row r="731036" spans="68:68" customFormat="1">
      <c r="BP731036" s="90"/>
    </row>
    <row r="731037" spans="68:68" customFormat="1">
      <c r="BP731037" s="90"/>
    </row>
    <row r="731038" spans="68:68" customFormat="1">
      <c r="BP731038" s="90"/>
    </row>
    <row r="731039" spans="68:68" customFormat="1">
      <c r="BP731039" s="90"/>
    </row>
    <row r="731040" spans="68:68" customFormat="1">
      <c r="BP731040" s="90"/>
    </row>
    <row r="731041" spans="68:68" customFormat="1">
      <c r="BP731041" s="90"/>
    </row>
    <row r="731042" spans="68:68" customFormat="1">
      <c r="BP731042" s="90"/>
    </row>
    <row r="731043" spans="68:68" customFormat="1">
      <c r="BP731043" s="90"/>
    </row>
    <row r="731044" spans="68:68" customFormat="1">
      <c r="BP731044" s="90"/>
    </row>
    <row r="731045" spans="68:68" customFormat="1">
      <c r="BP731045" s="90"/>
    </row>
    <row r="731046" spans="68:68" customFormat="1">
      <c r="BP731046" s="90"/>
    </row>
    <row r="731047" spans="68:68" customFormat="1">
      <c r="BP731047" s="90"/>
    </row>
    <row r="731048" spans="68:68" customFormat="1">
      <c r="BP731048" s="90"/>
    </row>
    <row r="731049" spans="68:68" customFormat="1">
      <c r="BP731049" s="90"/>
    </row>
    <row r="731050" spans="68:68" customFormat="1">
      <c r="BP731050" s="90"/>
    </row>
    <row r="731051" spans="68:68" customFormat="1">
      <c r="BP731051" s="90"/>
    </row>
    <row r="731052" spans="68:68" customFormat="1">
      <c r="BP731052" s="90"/>
    </row>
    <row r="731053" spans="68:68" customFormat="1">
      <c r="BP731053" s="90"/>
    </row>
    <row r="731054" spans="68:68" customFormat="1">
      <c r="BP731054" s="90"/>
    </row>
    <row r="731055" spans="68:68" customFormat="1">
      <c r="BP731055" s="90"/>
    </row>
    <row r="731056" spans="68:68" customFormat="1">
      <c r="BP731056" s="90"/>
    </row>
    <row r="731057" spans="68:68" customFormat="1">
      <c r="BP731057" s="90"/>
    </row>
    <row r="731058" spans="68:68" customFormat="1">
      <c r="BP731058" s="90"/>
    </row>
    <row r="731059" spans="68:68" customFormat="1">
      <c r="BP731059" s="90"/>
    </row>
    <row r="731060" spans="68:68" customFormat="1">
      <c r="BP731060" s="90"/>
    </row>
    <row r="731061" spans="68:68" customFormat="1">
      <c r="BP731061" s="90"/>
    </row>
    <row r="731062" spans="68:68" customFormat="1">
      <c r="BP731062" s="90"/>
    </row>
    <row r="731063" spans="68:68" customFormat="1">
      <c r="BP731063" s="90"/>
    </row>
    <row r="731064" spans="68:68" customFormat="1">
      <c r="BP731064" s="90"/>
    </row>
    <row r="731065" spans="68:68" customFormat="1">
      <c r="BP731065" s="90"/>
    </row>
    <row r="731066" spans="68:68" customFormat="1">
      <c r="BP731066" s="90"/>
    </row>
    <row r="731067" spans="68:68" customFormat="1">
      <c r="BP731067" s="90"/>
    </row>
    <row r="731068" spans="68:68" customFormat="1">
      <c r="BP731068" s="90"/>
    </row>
    <row r="731069" spans="68:68" customFormat="1">
      <c r="BP731069" s="90"/>
    </row>
    <row r="731070" spans="68:68" customFormat="1">
      <c r="BP731070" s="90"/>
    </row>
    <row r="731071" spans="68:68" customFormat="1">
      <c r="BP731071" s="90"/>
    </row>
    <row r="731072" spans="68:68" customFormat="1">
      <c r="BP731072" s="90"/>
    </row>
    <row r="731073" spans="68:68" customFormat="1">
      <c r="BP731073" s="90"/>
    </row>
    <row r="731074" spans="68:68" customFormat="1">
      <c r="BP731074" s="90"/>
    </row>
    <row r="731075" spans="68:68" customFormat="1">
      <c r="BP731075" s="90"/>
    </row>
    <row r="731076" spans="68:68" customFormat="1">
      <c r="BP731076" s="90"/>
    </row>
    <row r="731077" spans="68:68" customFormat="1">
      <c r="BP731077" s="90"/>
    </row>
    <row r="731078" spans="68:68" customFormat="1">
      <c r="BP731078" s="90"/>
    </row>
    <row r="731079" spans="68:68" customFormat="1">
      <c r="BP731079" s="90"/>
    </row>
    <row r="731080" spans="68:68" customFormat="1">
      <c r="BP731080" s="90"/>
    </row>
    <row r="731081" spans="68:68" customFormat="1">
      <c r="BP731081" s="90"/>
    </row>
    <row r="731082" spans="68:68" customFormat="1">
      <c r="BP731082" s="90"/>
    </row>
    <row r="731083" spans="68:68" customFormat="1">
      <c r="BP731083" s="90"/>
    </row>
    <row r="731084" spans="68:68" customFormat="1">
      <c r="BP731084" s="90"/>
    </row>
    <row r="731085" spans="68:68" customFormat="1">
      <c r="BP731085" s="90"/>
    </row>
    <row r="731086" spans="68:68" customFormat="1">
      <c r="BP731086" s="90"/>
    </row>
    <row r="731087" spans="68:68" customFormat="1">
      <c r="BP731087" s="90"/>
    </row>
    <row r="731088" spans="68:68" customFormat="1">
      <c r="BP731088" s="90"/>
    </row>
    <row r="731089" spans="68:68" customFormat="1">
      <c r="BP731089" s="90"/>
    </row>
    <row r="731090" spans="68:68" customFormat="1">
      <c r="BP731090" s="90"/>
    </row>
    <row r="731091" spans="68:68" customFormat="1">
      <c r="BP731091" s="90"/>
    </row>
    <row r="731092" spans="68:68" customFormat="1">
      <c r="BP731092" s="90"/>
    </row>
    <row r="731093" spans="68:68" customFormat="1">
      <c r="BP731093" s="90"/>
    </row>
    <row r="731094" spans="68:68" customFormat="1">
      <c r="BP731094" s="90"/>
    </row>
    <row r="731095" spans="68:68" customFormat="1">
      <c r="BP731095" s="90"/>
    </row>
    <row r="731096" spans="68:68" customFormat="1">
      <c r="BP731096" s="90"/>
    </row>
    <row r="731097" spans="68:68" customFormat="1">
      <c r="BP731097" s="90"/>
    </row>
    <row r="731098" spans="68:68" customFormat="1">
      <c r="BP731098" s="90"/>
    </row>
    <row r="731099" spans="68:68" customFormat="1">
      <c r="BP731099" s="90"/>
    </row>
    <row r="731100" spans="68:68" customFormat="1">
      <c r="BP731100" s="90"/>
    </row>
    <row r="731101" spans="68:68" customFormat="1">
      <c r="BP731101" s="90"/>
    </row>
    <row r="731102" spans="68:68" customFormat="1">
      <c r="BP731102" s="90"/>
    </row>
    <row r="731103" spans="68:68" customFormat="1">
      <c r="BP731103" s="90"/>
    </row>
    <row r="731104" spans="68:68" customFormat="1">
      <c r="BP731104" s="90"/>
    </row>
    <row r="731105" spans="68:68" customFormat="1">
      <c r="BP731105" s="90"/>
    </row>
    <row r="731106" spans="68:68" customFormat="1">
      <c r="BP731106" s="90"/>
    </row>
    <row r="731107" spans="68:68" customFormat="1">
      <c r="BP731107" s="90"/>
    </row>
    <row r="731108" spans="68:68" customFormat="1">
      <c r="BP731108" s="90"/>
    </row>
    <row r="731109" spans="68:68" customFormat="1">
      <c r="BP731109" s="90"/>
    </row>
    <row r="731110" spans="68:68" customFormat="1">
      <c r="BP731110" s="90"/>
    </row>
    <row r="731111" spans="68:68" customFormat="1">
      <c r="BP731111" s="90"/>
    </row>
    <row r="731112" spans="68:68" customFormat="1">
      <c r="BP731112" s="90"/>
    </row>
    <row r="731113" spans="68:68" customFormat="1">
      <c r="BP731113" s="90"/>
    </row>
    <row r="731114" spans="68:68" customFormat="1">
      <c r="BP731114" s="90"/>
    </row>
    <row r="731115" spans="68:68" customFormat="1">
      <c r="BP731115" s="90"/>
    </row>
    <row r="731116" spans="68:68" customFormat="1">
      <c r="BP731116" s="90"/>
    </row>
    <row r="731117" spans="68:68" customFormat="1">
      <c r="BP731117" s="90"/>
    </row>
    <row r="731118" spans="68:68" customFormat="1">
      <c r="BP731118" s="90"/>
    </row>
    <row r="731119" spans="68:68" customFormat="1">
      <c r="BP731119" s="90"/>
    </row>
    <row r="731120" spans="68:68" customFormat="1">
      <c r="BP731120" s="90"/>
    </row>
    <row r="731121" spans="68:68" customFormat="1">
      <c r="BP731121" s="90"/>
    </row>
    <row r="731122" spans="68:68" customFormat="1">
      <c r="BP731122" s="90"/>
    </row>
    <row r="731123" spans="68:68" customFormat="1">
      <c r="BP731123" s="90"/>
    </row>
    <row r="731124" spans="68:68" customFormat="1">
      <c r="BP731124" s="90"/>
    </row>
    <row r="731125" spans="68:68" customFormat="1">
      <c r="BP731125" s="90"/>
    </row>
    <row r="731126" spans="68:68" customFormat="1">
      <c r="BP731126" s="90"/>
    </row>
    <row r="731127" spans="68:68" customFormat="1">
      <c r="BP731127" s="90"/>
    </row>
    <row r="731128" spans="68:68" customFormat="1">
      <c r="BP731128" s="90"/>
    </row>
    <row r="731129" spans="68:68" customFormat="1">
      <c r="BP731129" s="90"/>
    </row>
    <row r="731130" spans="68:68" customFormat="1">
      <c r="BP731130" s="90"/>
    </row>
    <row r="731131" spans="68:68" customFormat="1">
      <c r="BP731131" s="90"/>
    </row>
    <row r="731132" spans="68:68" customFormat="1">
      <c r="BP731132" s="90"/>
    </row>
    <row r="731133" spans="68:68" customFormat="1">
      <c r="BP731133" s="90"/>
    </row>
    <row r="731134" spans="68:68" customFormat="1">
      <c r="BP731134" s="90"/>
    </row>
    <row r="731135" spans="68:68" customFormat="1">
      <c r="BP731135" s="90"/>
    </row>
    <row r="731136" spans="68:68" customFormat="1">
      <c r="BP731136" s="90"/>
    </row>
    <row r="731137" spans="68:68" customFormat="1">
      <c r="BP731137" s="90"/>
    </row>
    <row r="731138" spans="68:68" customFormat="1">
      <c r="BP731138" s="90"/>
    </row>
    <row r="731139" spans="68:68" customFormat="1">
      <c r="BP731139" s="90"/>
    </row>
    <row r="731140" spans="68:68" customFormat="1">
      <c r="BP731140" s="90"/>
    </row>
    <row r="731141" spans="68:68" customFormat="1">
      <c r="BP731141" s="90"/>
    </row>
    <row r="731142" spans="68:68" customFormat="1">
      <c r="BP731142" s="90"/>
    </row>
    <row r="731143" spans="68:68" customFormat="1">
      <c r="BP731143" s="90"/>
    </row>
    <row r="731144" spans="68:68" customFormat="1">
      <c r="BP731144" s="90"/>
    </row>
    <row r="731145" spans="68:68" customFormat="1">
      <c r="BP731145" s="90"/>
    </row>
    <row r="731146" spans="68:68" customFormat="1">
      <c r="BP731146" s="90"/>
    </row>
    <row r="731147" spans="68:68" customFormat="1">
      <c r="BP731147" s="90"/>
    </row>
    <row r="731148" spans="68:68" customFormat="1">
      <c r="BP731148" s="90"/>
    </row>
    <row r="731149" spans="68:68" customFormat="1">
      <c r="BP731149" s="90"/>
    </row>
    <row r="731150" spans="68:68" customFormat="1">
      <c r="BP731150" s="90"/>
    </row>
    <row r="731151" spans="68:68" customFormat="1">
      <c r="BP731151" s="90"/>
    </row>
    <row r="731152" spans="68:68" customFormat="1">
      <c r="BP731152" s="90"/>
    </row>
    <row r="731153" spans="68:68" customFormat="1">
      <c r="BP731153" s="90"/>
    </row>
    <row r="731154" spans="68:68" customFormat="1">
      <c r="BP731154" s="90"/>
    </row>
    <row r="731155" spans="68:68" customFormat="1">
      <c r="BP731155" s="90"/>
    </row>
    <row r="731156" spans="68:68" customFormat="1">
      <c r="BP731156" s="90"/>
    </row>
    <row r="731157" spans="68:68" customFormat="1">
      <c r="BP731157" s="90"/>
    </row>
    <row r="731158" spans="68:68" customFormat="1">
      <c r="BP731158" s="90"/>
    </row>
    <row r="731159" spans="68:68" customFormat="1">
      <c r="BP731159" s="90"/>
    </row>
    <row r="731160" spans="68:68" customFormat="1">
      <c r="BP731160" s="90"/>
    </row>
    <row r="731161" spans="68:68" customFormat="1">
      <c r="BP731161" s="90"/>
    </row>
    <row r="731162" spans="68:68" customFormat="1">
      <c r="BP731162" s="90"/>
    </row>
    <row r="731163" spans="68:68" customFormat="1">
      <c r="BP731163" s="90"/>
    </row>
    <row r="731164" spans="68:68" customFormat="1">
      <c r="BP731164" s="90"/>
    </row>
    <row r="731165" spans="68:68" customFormat="1">
      <c r="BP731165" s="90"/>
    </row>
    <row r="731166" spans="68:68" customFormat="1">
      <c r="BP731166" s="90"/>
    </row>
    <row r="731167" spans="68:68" customFormat="1">
      <c r="BP731167" s="90"/>
    </row>
    <row r="731168" spans="68:68" customFormat="1">
      <c r="BP731168" s="90"/>
    </row>
    <row r="731169" spans="68:68" customFormat="1">
      <c r="BP731169" s="90"/>
    </row>
    <row r="731170" spans="68:68" customFormat="1">
      <c r="BP731170" s="90"/>
    </row>
    <row r="731171" spans="68:68" customFormat="1">
      <c r="BP731171" s="90"/>
    </row>
    <row r="731172" spans="68:68" customFormat="1">
      <c r="BP731172" s="90"/>
    </row>
    <row r="731173" spans="68:68" customFormat="1">
      <c r="BP731173" s="90"/>
    </row>
    <row r="731174" spans="68:68" customFormat="1">
      <c r="BP731174" s="90"/>
    </row>
    <row r="731175" spans="68:68" customFormat="1">
      <c r="BP731175" s="90"/>
    </row>
    <row r="731176" spans="68:68" customFormat="1">
      <c r="BP731176" s="90"/>
    </row>
    <row r="731177" spans="68:68" customFormat="1">
      <c r="BP731177" s="90"/>
    </row>
    <row r="731178" spans="68:68" customFormat="1">
      <c r="BP731178" s="90"/>
    </row>
    <row r="731179" spans="68:68" customFormat="1">
      <c r="BP731179" s="90"/>
    </row>
    <row r="731180" spans="68:68" customFormat="1">
      <c r="BP731180" s="90"/>
    </row>
    <row r="731181" spans="68:68" customFormat="1">
      <c r="BP731181" s="90"/>
    </row>
    <row r="731182" spans="68:68" customFormat="1">
      <c r="BP731182" s="90"/>
    </row>
    <row r="731183" spans="68:68" customFormat="1">
      <c r="BP731183" s="90"/>
    </row>
    <row r="731184" spans="68:68" customFormat="1">
      <c r="BP731184" s="90"/>
    </row>
    <row r="731185" spans="68:68" customFormat="1">
      <c r="BP731185" s="90"/>
    </row>
    <row r="731186" spans="68:68" customFormat="1">
      <c r="BP731186" s="90"/>
    </row>
    <row r="731187" spans="68:68" customFormat="1">
      <c r="BP731187" s="90"/>
    </row>
    <row r="731188" spans="68:68" customFormat="1">
      <c r="BP731188" s="90"/>
    </row>
    <row r="731189" spans="68:68" customFormat="1">
      <c r="BP731189" s="90"/>
    </row>
    <row r="731190" spans="68:68" customFormat="1">
      <c r="BP731190" s="90"/>
    </row>
    <row r="731191" spans="68:68" customFormat="1">
      <c r="BP731191" s="90"/>
    </row>
    <row r="731192" spans="68:68" customFormat="1">
      <c r="BP731192" s="90"/>
    </row>
    <row r="731193" spans="68:68" customFormat="1">
      <c r="BP731193" s="90"/>
    </row>
    <row r="731194" spans="68:68" customFormat="1">
      <c r="BP731194" s="90"/>
    </row>
    <row r="731195" spans="68:68" customFormat="1">
      <c r="BP731195" s="90"/>
    </row>
    <row r="731196" spans="68:68" customFormat="1">
      <c r="BP731196" s="90"/>
    </row>
    <row r="731197" spans="68:68" customFormat="1">
      <c r="BP731197" s="90"/>
    </row>
    <row r="731198" spans="68:68" customFormat="1">
      <c r="BP731198" s="90"/>
    </row>
    <row r="731199" spans="68:68" customFormat="1">
      <c r="BP731199" s="90"/>
    </row>
    <row r="731200" spans="68:68" customFormat="1">
      <c r="BP731200" s="90"/>
    </row>
    <row r="731201" spans="68:68" customFormat="1">
      <c r="BP731201" s="90"/>
    </row>
    <row r="731202" spans="68:68" customFormat="1">
      <c r="BP731202" s="90"/>
    </row>
    <row r="731203" spans="68:68" customFormat="1">
      <c r="BP731203" s="90"/>
    </row>
    <row r="731204" spans="68:68" customFormat="1">
      <c r="BP731204" s="90"/>
    </row>
    <row r="731205" spans="68:68" customFormat="1">
      <c r="BP731205" s="90"/>
    </row>
    <row r="731206" spans="68:68" customFormat="1">
      <c r="BP731206" s="90"/>
    </row>
    <row r="731207" spans="68:68" customFormat="1">
      <c r="BP731207" s="90"/>
    </row>
    <row r="731208" spans="68:68" customFormat="1">
      <c r="BP731208" s="90"/>
    </row>
    <row r="731209" spans="68:68" customFormat="1">
      <c r="BP731209" s="90"/>
    </row>
    <row r="731210" spans="68:68" customFormat="1">
      <c r="BP731210" s="90"/>
    </row>
    <row r="731211" spans="68:68" customFormat="1">
      <c r="BP731211" s="90"/>
    </row>
    <row r="731212" spans="68:68" customFormat="1">
      <c r="BP731212" s="90"/>
    </row>
    <row r="731213" spans="68:68" customFormat="1">
      <c r="BP731213" s="90"/>
    </row>
    <row r="731214" spans="68:68" customFormat="1">
      <c r="BP731214" s="90"/>
    </row>
    <row r="731215" spans="68:68" customFormat="1">
      <c r="BP731215" s="90"/>
    </row>
    <row r="731216" spans="68:68" customFormat="1">
      <c r="BP731216" s="90"/>
    </row>
    <row r="731217" spans="68:68" customFormat="1">
      <c r="BP731217" s="90"/>
    </row>
    <row r="731218" spans="68:68" customFormat="1">
      <c r="BP731218" s="90"/>
    </row>
    <row r="731219" spans="68:68" customFormat="1">
      <c r="BP731219" s="90"/>
    </row>
    <row r="731220" spans="68:68" customFormat="1">
      <c r="BP731220" s="90"/>
    </row>
    <row r="731221" spans="68:68" customFormat="1">
      <c r="BP731221" s="90"/>
    </row>
    <row r="731222" spans="68:68" customFormat="1">
      <c r="BP731222" s="90"/>
    </row>
    <row r="731223" spans="68:68" customFormat="1">
      <c r="BP731223" s="90"/>
    </row>
    <row r="731224" spans="68:68" customFormat="1">
      <c r="BP731224" s="90"/>
    </row>
    <row r="731225" spans="68:68" customFormat="1">
      <c r="BP731225" s="90"/>
    </row>
    <row r="731226" spans="68:68" customFormat="1">
      <c r="BP731226" s="90"/>
    </row>
    <row r="731227" spans="68:68" customFormat="1">
      <c r="BP731227" s="90"/>
    </row>
    <row r="731228" spans="68:68" customFormat="1">
      <c r="BP731228" s="90"/>
    </row>
    <row r="731229" spans="68:68" customFormat="1">
      <c r="BP731229" s="90"/>
    </row>
    <row r="731230" spans="68:68" customFormat="1">
      <c r="BP731230" s="90"/>
    </row>
    <row r="731231" spans="68:68" customFormat="1">
      <c r="BP731231" s="90"/>
    </row>
    <row r="731232" spans="68:68" customFormat="1">
      <c r="BP731232" s="90"/>
    </row>
    <row r="731233" spans="68:68" customFormat="1">
      <c r="BP731233" s="90"/>
    </row>
    <row r="731234" spans="68:68" customFormat="1">
      <c r="BP731234" s="90"/>
    </row>
    <row r="731235" spans="68:68" customFormat="1">
      <c r="BP731235" s="90"/>
    </row>
    <row r="731236" spans="68:68" customFormat="1">
      <c r="BP731236" s="90"/>
    </row>
    <row r="731237" spans="68:68" customFormat="1">
      <c r="BP731237" s="90"/>
    </row>
    <row r="731238" spans="68:68" customFormat="1">
      <c r="BP731238" s="90"/>
    </row>
    <row r="731239" spans="68:68" customFormat="1">
      <c r="BP731239" s="90"/>
    </row>
    <row r="731240" spans="68:68" customFormat="1">
      <c r="BP731240" s="90"/>
    </row>
    <row r="731241" spans="68:68" customFormat="1">
      <c r="BP731241" s="90"/>
    </row>
    <row r="731242" spans="68:68" customFormat="1">
      <c r="BP731242" s="90"/>
    </row>
    <row r="731243" spans="68:68" customFormat="1">
      <c r="BP731243" s="90"/>
    </row>
    <row r="731244" spans="68:68" customFormat="1">
      <c r="BP731244" s="90"/>
    </row>
    <row r="731245" spans="68:68" customFormat="1">
      <c r="BP731245" s="90"/>
    </row>
    <row r="731246" spans="68:68" customFormat="1">
      <c r="BP731246" s="90"/>
    </row>
    <row r="731247" spans="68:68" customFormat="1">
      <c r="BP731247" s="90"/>
    </row>
    <row r="731248" spans="68:68" customFormat="1">
      <c r="BP731248" s="90"/>
    </row>
    <row r="731249" spans="68:68" customFormat="1">
      <c r="BP731249" s="90"/>
    </row>
    <row r="731250" spans="68:68" customFormat="1">
      <c r="BP731250" s="90"/>
    </row>
    <row r="731251" spans="68:68" customFormat="1">
      <c r="BP731251" s="90"/>
    </row>
    <row r="731252" spans="68:68" customFormat="1">
      <c r="BP731252" s="90"/>
    </row>
    <row r="731253" spans="68:68" customFormat="1">
      <c r="BP731253" s="90"/>
    </row>
    <row r="731254" spans="68:68" customFormat="1">
      <c r="BP731254" s="90"/>
    </row>
    <row r="731255" spans="68:68" customFormat="1">
      <c r="BP731255" s="90"/>
    </row>
    <row r="731256" spans="68:68" customFormat="1">
      <c r="BP731256" s="90"/>
    </row>
    <row r="731257" spans="68:68" customFormat="1">
      <c r="BP731257" s="90"/>
    </row>
    <row r="731258" spans="68:68" customFormat="1">
      <c r="BP731258" s="90"/>
    </row>
    <row r="731259" spans="68:68" customFormat="1">
      <c r="BP731259" s="90"/>
    </row>
    <row r="731260" spans="68:68" customFormat="1">
      <c r="BP731260" s="90"/>
    </row>
    <row r="731261" spans="68:68" customFormat="1">
      <c r="BP731261" s="90"/>
    </row>
    <row r="731262" spans="68:68" customFormat="1">
      <c r="BP731262" s="90"/>
    </row>
    <row r="731263" spans="68:68" customFormat="1">
      <c r="BP731263" s="90"/>
    </row>
    <row r="731264" spans="68:68" customFormat="1">
      <c r="BP731264" s="90"/>
    </row>
    <row r="731265" spans="68:68" customFormat="1">
      <c r="BP731265" s="90"/>
    </row>
    <row r="731266" spans="68:68" customFormat="1">
      <c r="BP731266" s="90"/>
    </row>
    <row r="731267" spans="68:68" customFormat="1">
      <c r="BP731267" s="90"/>
    </row>
    <row r="731268" spans="68:68" customFormat="1">
      <c r="BP731268" s="90"/>
    </row>
    <row r="731269" spans="68:68" customFormat="1">
      <c r="BP731269" s="90"/>
    </row>
    <row r="731270" spans="68:68" customFormat="1">
      <c r="BP731270" s="90"/>
    </row>
    <row r="731271" spans="68:68" customFormat="1">
      <c r="BP731271" s="90"/>
    </row>
    <row r="731272" spans="68:68" customFormat="1">
      <c r="BP731272" s="90"/>
    </row>
    <row r="731273" spans="68:68" customFormat="1">
      <c r="BP731273" s="90"/>
    </row>
    <row r="731274" spans="68:68" customFormat="1">
      <c r="BP731274" s="90"/>
    </row>
    <row r="731275" spans="68:68" customFormat="1">
      <c r="BP731275" s="90"/>
    </row>
    <row r="731276" spans="68:68" customFormat="1">
      <c r="BP731276" s="90"/>
    </row>
    <row r="731277" spans="68:68" customFormat="1">
      <c r="BP731277" s="90"/>
    </row>
    <row r="731278" spans="68:68" customFormat="1">
      <c r="BP731278" s="90"/>
    </row>
    <row r="731279" spans="68:68" customFormat="1">
      <c r="BP731279" s="90"/>
    </row>
    <row r="731280" spans="68:68" customFormat="1">
      <c r="BP731280" s="90"/>
    </row>
    <row r="731281" spans="68:68" customFormat="1">
      <c r="BP731281" s="90"/>
    </row>
    <row r="731282" spans="68:68" customFormat="1">
      <c r="BP731282" s="90"/>
    </row>
    <row r="731283" spans="68:68" customFormat="1">
      <c r="BP731283" s="90"/>
    </row>
    <row r="731284" spans="68:68" customFormat="1">
      <c r="BP731284" s="90"/>
    </row>
    <row r="731285" spans="68:68" customFormat="1">
      <c r="BP731285" s="90"/>
    </row>
    <row r="731286" spans="68:68" customFormat="1">
      <c r="BP731286" s="90"/>
    </row>
    <row r="731287" spans="68:68" customFormat="1">
      <c r="BP731287" s="90"/>
    </row>
    <row r="731288" spans="68:68" customFormat="1">
      <c r="BP731288" s="90"/>
    </row>
    <row r="731289" spans="68:68" customFormat="1">
      <c r="BP731289" s="90"/>
    </row>
    <row r="731290" spans="68:68" customFormat="1">
      <c r="BP731290" s="90"/>
    </row>
    <row r="731291" spans="68:68" customFormat="1">
      <c r="BP731291" s="90"/>
    </row>
    <row r="731292" spans="68:68" customFormat="1">
      <c r="BP731292" s="90"/>
    </row>
    <row r="731293" spans="68:68" customFormat="1">
      <c r="BP731293" s="90"/>
    </row>
    <row r="731294" spans="68:68" customFormat="1">
      <c r="BP731294" s="90"/>
    </row>
    <row r="731295" spans="68:68" customFormat="1">
      <c r="BP731295" s="90"/>
    </row>
    <row r="731296" spans="68:68" customFormat="1">
      <c r="BP731296" s="90"/>
    </row>
    <row r="731297" spans="68:68" customFormat="1">
      <c r="BP731297" s="90"/>
    </row>
    <row r="731298" spans="68:68" customFormat="1">
      <c r="BP731298" s="90"/>
    </row>
    <row r="731299" spans="68:68" customFormat="1">
      <c r="BP731299" s="90"/>
    </row>
    <row r="731300" spans="68:68" customFormat="1">
      <c r="BP731300" s="90"/>
    </row>
    <row r="731301" spans="68:68" customFormat="1">
      <c r="BP731301" s="90"/>
    </row>
    <row r="731302" spans="68:68" customFormat="1">
      <c r="BP731302" s="90"/>
    </row>
    <row r="731303" spans="68:68" customFormat="1">
      <c r="BP731303" s="90"/>
    </row>
    <row r="731304" spans="68:68" customFormat="1">
      <c r="BP731304" s="90"/>
    </row>
    <row r="731305" spans="68:68" customFormat="1">
      <c r="BP731305" s="90"/>
    </row>
    <row r="731306" spans="68:68" customFormat="1">
      <c r="BP731306" s="90"/>
    </row>
    <row r="731307" spans="68:68" customFormat="1">
      <c r="BP731307" s="90"/>
    </row>
    <row r="731308" spans="68:68" customFormat="1">
      <c r="BP731308" s="90"/>
    </row>
    <row r="731309" spans="68:68" customFormat="1">
      <c r="BP731309" s="90"/>
    </row>
    <row r="731310" spans="68:68" customFormat="1">
      <c r="BP731310" s="90"/>
    </row>
    <row r="731311" spans="68:68" customFormat="1">
      <c r="BP731311" s="90"/>
    </row>
    <row r="731312" spans="68:68" customFormat="1">
      <c r="BP731312" s="90"/>
    </row>
    <row r="731313" spans="68:68" customFormat="1">
      <c r="BP731313" s="90"/>
    </row>
    <row r="731314" spans="68:68" customFormat="1">
      <c r="BP731314" s="90"/>
    </row>
    <row r="731315" spans="68:68" customFormat="1">
      <c r="BP731315" s="90"/>
    </row>
    <row r="731316" spans="68:68" customFormat="1">
      <c r="BP731316" s="90"/>
    </row>
    <row r="731317" spans="68:68" customFormat="1">
      <c r="BP731317" s="90"/>
    </row>
    <row r="731318" spans="68:68" customFormat="1">
      <c r="BP731318" s="90"/>
    </row>
    <row r="731319" spans="68:68" customFormat="1">
      <c r="BP731319" s="90"/>
    </row>
    <row r="731320" spans="68:68" customFormat="1">
      <c r="BP731320" s="90"/>
    </row>
    <row r="731321" spans="68:68" customFormat="1">
      <c r="BP731321" s="90"/>
    </row>
    <row r="731322" spans="68:68" customFormat="1">
      <c r="BP731322" s="90"/>
    </row>
    <row r="731323" spans="68:68" customFormat="1">
      <c r="BP731323" s="90"/>
    </row>
    <row r="731324" spans="68:68" customFormat="1">
      <c r="BP731324" s="90"/>
    </row>
    <row r="731325" spans="68:68" customFormat="1">
      <c r="BP731325" s="90"/>
    </row>
    <row r="731326" spans="68:68" customFormat="1">
      <c r="BP731326" s="90"/>
    </row>
    <row r="731327" spans="68:68" customFormat="1">
      <c r="BP731327" s="90"/>
    </row>
    <row r="731328" spans="68:68" customFormat="1">
      <c r="BP731328" s="90"/>
    </row>
    <row r="731329" spans="68:68" customFormat="1">
      <c r="BP731329" s="90"/>
    </row>
    <row r="731330" spans="68:68" customFormat="1">
      <c r="BP731330" s="90"/>
    </row>
    <row r="731331" spans="68:68" customFormat="1">
      <c r="BP731331" s="90"/>
    </row>
    <row r="731332" spans="68:68" customFormat="1">
      <c r="BP731332" s="90"/>
    </row>
    <row r="731333" spans="68:68" customFormat="1">
      <c r="BP731333" s="90"/>
    </row>
    <row r="731334" spans="68:68" customFormat="1">
      <c r="BP731334" s="90"/>
    </row>
    <row r="731335" spans="68:68" customFormat="1">
      <c r="BP731335" s="90"/>
    </row>
    <row r="731336" spans="68:68" customFormat="1">
      <c r="BP731336" s="90"/>
    </row>
    <row r="731337" spans="68:68" customFormat="1">
      <c r="BP731337" s="90"/>
    </row>
    <row r="731338" spans="68:68" customFormat="1">
      <c r="BP731338" s="90"/>
    </row>
    <row r="731339" spans="68:68" customFormat="1">
      <c r="BP731339" s="90"/>
    </row>
    <row r="731340" spans="68:68" customFormat="1">
      <c r="BP731340" s="90"/>
    </row>
    <row r="731341" spans="68:68" customFormat="1">
      <c r="BP731341" s="90"/>
    </row>
    <row r="731342" spans="68:68" customFormat="1">
      <c r="BP731342" s="90"/>
    </row>
    <row r="731343" spans="68:68" customFormat="1">
      <c r="BP731343" s="90"/>
    </row>
    <row r="731344" spans="68:68" customFormat="1">
      <c r="BP731344" s="90"/>
    </row>
    <row r="731345" spans="68:68" customFormat="1">
      <c r="BP731345" s="90"/>
    </row>
    <row r="731346" spans="68:68" customFormat="1">
      <c r="BP731346" s="90"/>
    </row>
    <row r="731347" spans="68:68" customFormat="1">
      <c r="BP731347" s="90"/>
    </row>
    <row r="731348" spans="68:68" customFormat="1">
      <c r="BP731348" s="90"/>
    </row>
    <row r="731349" spans="68:68" customFormat="1">
      <c r="BP731349" s="90"/>
    </row>
    <row r="731350" spans="68:68" customFormat="1">
      <c r="BP731350" s="90"/>
    </row>
    <row r="731351" spans="68:68" customFormat="1">
      <c r="BP731351" s="90"/>
    </row>
    <row r="731352" spans="68:68" customFormat="1">
      <c r="BP731352" s="90"/>
    </row>
    <row r="731353" spans="68:68" customFormat="1">
      <c r="BP731353" s="90"/>
    </row>
    <row r="731354" spans="68:68" customFormat="1">
      <c r="BP731354" s="90"/>
    </row>
    <row r="731355" spans="68:68" customFormat="1">
      <c r="BP731355" s="90"/>
    </row>
    <row r="731356" spans="68:68" customFormat="1">
      <c r="BP731356" s="90"/>
    </row>
    <row r="731357" spans="68:68" customFormat="1">
      <c r="BP731357" s="90"/>
    </row>
    <row r="731358" spans="68:68" customFormat="1">
      <c r="BP731358" s="90"/>
    </row>
    <row r="731359" spans="68:68" customFormat="1">
      <c r="BP731359" s="90"/>
    </row>
    <row r="731360" spans="68:68" customFormat="1">
      <c r="BP731360" s="90"/>
    </row>
    <row r="731361" spans="68:68" customFormat="1">
      <c r="BP731361" s="90"/>
    </row>
    <row r="731362" spans="68:68" customFormat="1">
      <c r="BP731362" s="90"/>
    </row>
    <row r="731363" spans="68:68" customFormat="1">
      <c r="BP731363" s="90"/>
    </row>
    <row r="731364" spans="68:68" customFormat="1">
      <c r="BP731364" s="90"/>
    </row>
    <row r="731365" spans="68:68" customFormat="1">
      <c r="BP731365" s="90"/>
    </row>
    <row r="731366" spans="68:68" customFormat="1">
      <c r="BP731366" s="90"/>
    </row>
    <row r="731367" spans="68:68" customFormat="1">
      <c r="BP731367" s="90"/>
    </row>
    <row r="731368" spans="68:68" customFormat="1">
      <c r="BP731368" s="90"/>
    </row>
    <row r="731369" spans="68:68" customFormat="1">
      <c r="BP731369" s="90"/>
    </row>
    <row r="731370" spans="68:68" customFormat="1">
      <c r="BP731370" s="90"/>
    </row>
    <row r="731371" spans="68:68" customFormat="1">
      <c r="BP731371" s="90"/>
    </row>
    <row r="731372" spans="68:68" customFormat="1">
      <c r="BP731372" s="90"/>
    </row>
    <row r="731373" spans="68:68" customFormat="1">
      <c r="BP731373" s="90"/>
    </row>
    <row r="731374" spans="68:68" customFormat="1">
      <c r="BP731374" s="90"/>
    </row>
    <row r="731375" spans="68:68" customFormat="1">
      <c r="BP731375" s="90"/>
    </row>
    <row r="731376" spans="68:68" customFormat="1">
      <c r="BP731376" s="90"/>
    </row>
    <row r="731377" spans="68:68" customFormat="1">
      <c r="BP731377" s="90"/>
    </row>
    <row r="731378" spans="68:68" customFormat="1">
      <c r="BP731378" s="90"/>
    </row>
    <row r="731379" spans="68:68" customFormat="1">
      <c r="BP731379" s="90"/>
    </row>
    <row r="731380" spans="68:68" customFormat="1">
      <c r="BP731380" s="90"/>
    </row>
    <row r="731381" spans="68:68" customFormat="1">
      <c r="BP731381" s="90"/>
    </row>
    <row r="731382" spans="68:68" customFormat="1">
      <c r="BP731382" s="90"/>
    </row>
    <row r="731383" spans="68:68" customFormat="1">
      <c r="BP731383" s="90"/>
    </row>
    <row r="731384" spans="68:68" customFormat="1">
      <c r="BP731384" s="90"/>
    </row>
    <row r="731385" spans="68:68" customFormat="1">
      <c r="BP731385" s="90"/>
    </row>
    <row r="731386" spans="68:68" customFormat="1">
      <c r="BP731386" s="90"/>
    </row>
    <row r="731387" spans="68:68" customFormat="1">
      <c r="BP731387" s="90"/>
    </row>
    <row r="731388" spans="68:68" customFormat="1">
      <c r="BP731388" s="90"/>
    </row>
    <row r="731389" spans="68:68" customFormat="1">
      <c r="BP731389" s="90"/>
    </row>
    <row r="731390" spans="68:68" customFormat="1">
      <c r="BP731390" s="90"/>
    </row>
    <row r="731391" spans="68:68" customFormat="1">
      <c r="BP731391" s="90"/>
    </row>
    <row r="731392" spans="68:68" customFormat="1">
      <c r="BP731392" s="90"/>
    </row>
    <row r="731393" spans="68:68" customFormat="1">
      <c r="BP731393" s="90"/>
    </row>
    <row r="731394" spans="68:68" customFormat="1">
      <c r="BP731394" s="90"/>
    </row>
    <row r="731395" spans="68:68" customFormat="1">
      <c r="BP731395" s="90"/>
    </row>
    <row r="731396" spans="68:68" customFormat="1">
      <c r="BP731396" s="90"/>
    </row>
    <row r="731397" spans="68:68" customFormat="1">
      <c r="BP731397" s="90"/>
    </row>
    <row r="731398" spans="68:68" customFormat="1">
      <c r="BP731398" s="90"/>
    </row>
    <row r="731399" spans="68:68" customFormat="1">
      <c r="BP731399" s="90"/>
    </row>
    <row r="731400" spans="68:68" customFormat="1">
      <c r="BP731400" s="90"/>
    </row>
    <row r="731401" spans="68:68" customFormat="1">
      <c r="BP731401" s="90"/>
    </row>
    <row r="731402" spans="68:68" customFormat="1">
      <c r="BP731402" s="90"/>
    </row>
    <row r="731403" spans="68:68" customFormat="1">
      <c r="BP731403" s="90"/>
    </row>
    <row r="731404" spans="68:68" customFormat="1">
      <c r="BP731404" s="90"/>
    </row>
    <row r="731405" spans="68:68" customFormat="1">
      <c r="BP731405" s="90"/>
    </row>
    <row r="731406" spans="68:68" customFormat="1">
      <c r="BP731406" s="90"/>
    </row>
    <row r="731407" spans="68:68" customFormat="1">
      <c r="BP731407" s="90"/>
    </row>
    <row r="731408" spans="68:68" customFormat="1">
      <c r="BP731408" s="90"/>
    </row>
    <row r="731409" spans="68:68" customFormat="1">
      <c r="BP731409" s="90"/>
    </row>
    <row r="731410" spans="68:68" customFormat="1">
      <c r="BP731410" s="90"/>
    </row>
    <row r="731411" spans="68:68" customFormat="1">
      <c r="BP731411" s="90"/>
    </row>
    <row r="731412" spans="68:68" customFormat="1">
      <c r="BP731412" s="90"/>
    </row>
    <row r="731413" spans="68:68" customFormat="1">
      <c r="BP731413" s="90"/>
    </row>
    <row r="731414" spans="68:68" customFormat="1">
      <c r="BP731414" s="90"/>
    </row>
    <row r="731415" spans="68:68" customFormat="1">
      <c r="BP731415" s="90"/>
    </row>
    <row r="731416" spans="68:68" customFormat="1">
      <c r="BP731416" s="90"/>
    </row>
    <row r="731417" spans="68:68" customFormat="1">
      <c r="BP731417" s="90"/>
    </row>
    <row r="731418" spans="68:68" customFormat="1">
      <c r="BP731418" s="90"/>
    </row>
    <row r="731419" spans="68:68" customFormat="1">
      <c r="BP731419" s="90"/>
    </row>
    <row r="731420" spans="68:68" customFormat="1">
      <c r="BP731420" s="90"/>
    </row>
    <row r="731421" spans="68:68" customFormat="1">
      <c r="BP731421" s="90"/>
    </row>
    <row r="731422" spans="68:68" customFormat="1">
      <c r="BP731422" s="90"/>
    </row>
    <row r="731423" spans="68:68" customFormat="1">
      <c r="BP731423" s="90"/>
    </row>
    <row r="731424" spans="68:68" customFormat="1">
      <c r="BP731424" s="90"/>
    </row>
    <row r="731425" spans="68:68" customFormat="1">
      <c r="BP731425" s="90"/>
    </row>
    <row r="731426" spans="68:68" customFormat="1">
      <c r="BP731426" s="90"/>
    </row>
    <row r="731427" spans="68:68" customFormat="1">
      <c r="BP731427" s="90"/>
    </row>
    <row r="731428" spans="68:68" customFormat="1">
      <c r="BP731428" s="90"/>
    </row>
    <row r="731429" spans="68:68" customFormat="1">
      <c r="BP731429" s="90"/>
    </row>
    <row r="731430" spans="68:68" customFormat="1">
      <c r="BP731430" s="90"/>
    </row>
    <row r="731431" spans="68:68" customFormat="1">
      <c r="BP731431" s="90"/>
    </row>
    <row r="731432" spans="68:68" customFormat="1">
      <c r="BP731432" s="90"/>
    </row>
    <row r="731433" spans="68:68" customFormat="1">
      <c r="BP731433" s="90"/>
    </row>
    <row r="731434" spans="68:68" customFormat="1">
      <c r="BP731434" s="90"/>
    </row>
    <row r="731435" spans="68:68" customFormat="1">
      <c r="BP731435" s="90"/>
    </row>
    <row r="731436" spans="68:68" customFormat="1">
      <c r="BP731436" s="90"/>
    </row>
    <row r="731437" spans="68:68" customFormat="1">
      <c r="BP731437" s="90"/>
    </row>
    <row r="731438" spans="68:68" customFormat="1">
      <c r="BP731438" s="90"/>
    </row>
    <row r="731439" spans="68:68" customFormat="1">
      <c r="BP731439" s="90"/>
    </row>
    <row r="731440" spans="68:68" customFormat="1">
      <c r="BP731440" s="90"/>
    </row>
    <row r="731441" spans="68:68" customFormat="1">
      <c r="BP731441" s="90"/>
    </row>
    <row r="731442" spans="68:68" customFormat="1">
      <c r="BP731442" s="90"/>
    </row>
    <row r="731443" spans="68:68" customFormat="1">
      <c r="BP731443" s="90"/>
    </row>
    <row r="731444" spans="68:68" customFormat="1">
      <c r="BP731444" s="90"/>
    </row>
    <row r="731445" spans="68:68" customFormat="1">
      <c r="BP731445" s="90"/>
    </row>
    <row r="731446" spans="68:68" customFormat="1">
      <c r="BP731446" s="90"/>
    </row>
    <row r="731447" spans="68:68" customFormat="1">
      <c r="BP731447" s="90"/>
    </row>
    <row r="731448" spans="68:68" customFormat="1">
      <c r="BP731448" s="90"/>
    </row>
    <row r="731449" spans="68:68" customFormat="1">
      <c r="BP731449" s="90"/>
    </row>
    <row r="731450" spans="68:68" customFormat="1">
      <c r="BP731450" s="90"/>
    </row>
    <row r="731451" spans="68:68" customFormat="1">
      <c r="BP731451" s="90"/>
    </row>
    <row r="731452" spans="68:68" customFormat="1">
      <c r="BP731452" s="90"/>
    </row>
    <row r="731453" spans="68:68" customFormat="1">
      <c r="BP731453" s="90"/>
    </row>
    <row r="731454" spans="68:68" customFormat="1">
      <c r="BP731454" s="90"/>
    </row>
    <row r="731455" spans="68:68" customFormat="1">
      <c r="BP731455" s="90"/>
    </row>
    <row r="731456" spans="68:68" customFormat="1">
      <c r="BP731456" s="90"/>
    </row>
    <row r="731457" spans="68:68" customFormat="1">
      <c r="BP731457" s="90"/>
    </row>
    <row r="731458" spans="68:68" customFormat="1">
      <c r="BP731458" s="90"/>
    </row>
    <row r="731459" spans="68:68" customFormat="1">
      <c r="BP731459" s="90"/>
    </row>
    <row r="731460" spans="68:68" customFormat="1">
      <c r="BP731460" s="90"/>
    </row>
    <row r="731461" spans="68:68" customFormat="1">
      <c r="BP731461" s="90"/>
    </row>
    <row r="731462" spans="68:68" customFormat="1">
      <c r="BP731462" s="90"/>
    </row>
    <row r="731463" spans="68:68" customFormat="1">
      <c r="BP731463" s="90"/>
    </row>
    <row r="731464" spans="68:68" customFormat="1">
      <c r="BP731464" s="90"/>
    </row>
    <row r="731465" spans="68:68" customFormat="1">
      <c r="BP731465" s="90"/>
    </row>
    <row r="731466" spans="68:68" customFormat="1">
      <c r="BP731466" s="90"/>
    </row>
    <row r="731467" spans="68:68" customFormat="1">
      <c r="BP731467" s="90"/>
    </row>
    <row r="731468" spans="68:68" customFormat="1">
      <c r="BP731468" s="90"/>
    </row>
    <row r="731469" spans="68:68" customFormat="1">
      <c r="BP731469" s="90"/>
    </row>
    <row r="731470" spans="68:68" customFormat="1">
      <c r="BP731470" s="90"/>
    </row>
    <row r="731471" spans="68:68" customFormat="1">
      <c r="BP731471" s="90"/>
    </row>
    <row r="731472" spans="68:68" customFormat="1">
      <c r="BP731472" s="90"/>
    </row>
    <row r="731473" spans="68:68" customFormat="1">
      <c r="BP731473" s="90"/>
    </row>
    <row r="731474" spans="68:68" customFormat="1">
      <c r="BP731474" s="90"/>
    </row>
    <row r="731475" spans="68:68" customFormat="1">
      <c r="BP731475" s="90"/>
    </row>
    <row r="731476" spans="68:68" customFormat="1">
      <c r="BP731476" s="90"/>
    </row>
    <row r="731477" spans="68:68" customFormat="1">
      <c r="BP731477" s="90"/>
    </row>
    <row r="731478" spans="68:68" customFormat="1">
      <c r="BP731478" s="90"/>
    </row>
    <row r="731479" spans="68:68" customFormat="1">
      <c r="BP731479" s="90"/>
    </row>
    <row r="731480" spans="68:68" customFormat="1">
      <c r="BP731480" s="90"/>
    </row>
    <row r="731481" spans="68:68" customFormat="1">
      <c r="BP731481" s="90"/>
    </row>
    <row r="731482" spans="68:68" customFormat="1">
      <c r="BP731482" s="90"/>
    </row>
    <row r="731483" spans="68:68" customFormat="1">
      <c r="BP731483" s="90"/>
    </row>
    <row r="731484" spans="68:68" customFormat="1">
      <c r="BP731484" s="90"/>
    </row>
    <row r="731485" spans="68:68" customFormat="1">
      <c r="BP731485" s="90"/>
    </row>
    <row r="731486" spans="68:68" customFormat="1">
      <c r="BP731486" s="90"/>
    </row>
    <row r="731487" spans="68:68" customFormat="1">
      <c r="BP731487" s="90"/>
    </row>
    <row r="731488" spans="68:68" customFormat="1">
      <c r="BP731488" s="90"/>
    </row>
    <row r="731489" spans="68:68" customFormat="1">
      <c r="BP731489" s="90"/>
    </row>
    <row r="731490" spans="68:68" customFormat="1">
      <c r="BP731490" s="90"/>
    </row>
    <row r="731491" spans="68:68" customFormat="1">
      <c r="BP731491" s="90"/>
    </row>
    <row r="731492" spans="68:68" customFormat="1">
      <c r="BP731492" s="90"/>
    </row>
    <row r="731493" spans="68:68" customFormat="1">
      <c r="BP731493" s="90"/>
    </row>
    <row r="731494" spans="68:68" customFormat="1">
      <c r="BP731494" s="90"/>
    </row>
    <row r="731495" spans="68:68" customFormat="1">
      <c r="BP731495" s="90"/>
    </row>
    <row r="731496" spans="68:68" customFormat="1">
      <c r="BP731496" s="90"/>
    </row>
    <row r="731497" spans="68:68" customFormat="1">
      <c r="BP731497" s="90"/>
    </row>
    <row r="731498" spans="68:68" customFormat="1">
      <c r="BP731498" s="90"/>
    </row>
    <row r="731499" spans="68:68" customFormat="1">
      <c r="BP731499" s="90"/>
    </row>
    <row r="731500" spans="68:68" customFormat="1">
      <c r="BP731500" s="90"/>
    </row>
    <row r="731501" spans="68:68" customFormat="1">
      <c r="BP731501" s="90"/>
    </row>
    <row r="731502" spans="68:68" customFormat="1">
      <c r="BP731502" s="90"/>
    </row>
    <row r="731503" spans="68:68" customFormat="1">
      <c r="BP731503" s="90"/>
    </row>
    <row r="731504" spans="68:68" customFormat="1">
      <c r="BP731504" s="90"/>
    </row>
    <row r="731505" spans="68:68" customFormat="1">
      <c r="BP731505" s="90"/>
    </row>
    <row r="731506" spans="68:68" customFormat="1">
      <c r="BP731506" s="90"/>
    </row>
    <row r="731507" spans="68:68" customFormat="1">
      <c r="BP731507" s="90"/>
    </row>
    <row r="731508" spans="68:68" customFormat="1">
      <c r="BP731508" s="90"/>
    </row>
    <row r="731509" spans="68:68" customFormat="1">
      <c r="BP731509" s="90"/>
    </row>
    <row r="731510" spans="68:68" customFormat="1">
      <c r="BP731510" s="90"/>
    </row>
    <row r="731511" spans="68:68" customFormat="1">
      <c r="BP731511" s="90"/>
    </row>
    <row r="731512" spans="68:68" customFormat="1">
      <c r="BP731512" s="90"/>
    </row>
    <row r="731513" spans="68:68" customFormat="1">
      <c r="BP731513" s="90"/>
    </row>
    <row r="731514" spans="68:68" customFormat="1">
      <c r="BP731514" s="90"/>
    </row>
    <row r="731515" spans="68:68" customFormat="1">
      <c r="BP731515" s="90"/>
    </row>
    <row r="731516" spans="68:68" customFormat="1">
      <c r="BP731516" s="90"/>
    </row>
    <row r="731517" spans="68:68" customFormat="1">
      <c r="BP731517" s="90"/>
    </row>
    <row r="731518" spans="68:68" customFormat="1">
      <c r="BP731518" s="90"/>
    </row>
    <row r="731519" spans="68:68" customFormat="1">
      <c r="BP731519" s="90"/>
    </row>
    <row r="731520" spans="68:68" customFormat="1">
      <c r="BP731520" s="90"/>
    </row>
    <row r="731521" spans="68:68" customFormat="1">
      <c r="BP731521" s="90"/>
    </row>
    <row r="731522" spans="68:68" customFormat="1">
      <c r="BP731522" s="90"/>
    </row>
    <row r="731523" spans="68:68" customFormat="1">
      <c r="BP731523" s="90"/>
    </row>
    <row r="731524" spans="68:68" customFormat="1">
      <c r="BP731524" s="90"/>
    </row>
    <row r="731525" spans="68:68" customFormat="1">
      <c r="BP731525" s="90"/>
    </row>
    <row r="731526" spans="68:68" customFormat="1">
      <c r="BP731526" s="90"/>
    </row>
    <row r="731527" spans="68:68" customFormat="1">
      <c r="BP731527" s="90"/>
    </row>
    <row r="731528" spans="68:68" customFormat="1">
      <c r="BP731528" s="90"/>
    </row>
    <row r="731529" spans="68:68" customFormat="1">
      <c r="BP731529" s="90"/>
    </row>
    <row r="731530" spans="68:68" customFormat="1">
      <c r="BP731530" s="90"/>
    </row>
    <row r="731531" spans="68:68" customFormat="1">
      <c r="BP731531" s="90"/>
    </row>
    <row r="731532" spans="68:68" customFormat="1">
      <c r="BP731532" s="90"/>
    </row>
    <row r="731533" spans="68:68" customFormat="1">
      <c r="BP731533" s="90"/>
    </row>
    <row r="731534" spans="68:68" customFormat="1">
      <c r="BP731534" s="90"/>
    </row>
    <row r="731535" spans="68:68" customFormat="1">
      <c r="BP731535" s="90"/>
    </row>
    <row r="731536" spans="68:68" customFormat="1">
      <c r="BP731536" s="90"/>
    </row>
    <row r="731537" spans="68:68" customFormat="1">
      <c r="BP731537" s="90"/>
    </row>
    <row r="731538" spans="68:68" customFormat="1">
      <c r="BP731538" s="90"/>
    </row>
    <row r="731539" spans="68:68" customFormat="1">
      <c r="BP731539" s="90"/>
    </row>
    <row r="731540" spans="68:68" customFormat="1">
      <c r="BP731540" s="90"/>
    </row>
    <row r="731541" spans="68:68" customFormat="1">
      <c r="BP731541" s="90"/>
    </row>
    <row r="731542" spans="68:68" customFormat="1">
      <c r="BP731542" s="90"/>
    </row>
    <row r="731543" spans="68:68" customFormat="1">
      <c r="BP731543" s="90"/>
    </row>
    <row r="731544" spans="68:68" customFormat="1">
      <c r="BP731544" s="90"/>
    </row>
    <row r="731545" spans="68:68" customFormat="1">
      <c r="BP731545" s="90"/>
    </row>
    <row r="731546" spans="68:68" customFormat="1">
      <c r="BP731546" s="90"/>
    </row>
    <row r="731547" spans="68:68" customFormat="1">
      <c r="BP731547" s="90"/>
    </row>
    <row r="731548" spans="68:68" customFormat="1">
      <c r="BP731548" s="90"/>
    </row>
    <row r="731549" spans="68:68" customFormat="1">
      <c r="BP731549" s="90"/>
    </row>
    <row r="731550" spans="68:68" customFormat="1">
      <c r="BP731550" s="90"/>
    </row>
    <row r="731551" spans="68:68" customFormat="1">
      <c r="BP731551" s="90"/>
    </row>
    <row r="731552" spans="68:68" customFormat="1">
      <c r="BP731552" s="90"/>
    </row>
    <row r="731553" spans="68:68" customFormat="1">
      <c r="BP731553" s="90"/>
    </row>
    <row r="731554" spans="68:68" customFormat="1">
      <c r="BP731554" s="90"/>
    </row>
    <row r="731555" spans="68:68" customFormat="1">
      <c r="BP731555" s="90"/>
    </row>
    <row r="731556" spans="68:68" customFormat="1">
      <c r="BP731556" s="90"/>
    </row>
    <row r="731557" spans="68:68" customFormat="1">
      <c r="BP731557" s="90"/>
    </row>
    <row r="731558" spans="68:68" customFormat="1">
      <c r="BP731558" s="90"/>
    </row>
    <row r="731559" spans="68:68" customFormat="1">
      <c r="BP731559" s="90"/>
    </row>
    <row r="731560" spans="68:68" customFormat="1">
      <c r="BP731560" s="90"/>
    </row>
    <row r="731561" spans="68:68" customFormat="1">
      <c r="BP731561" s="90"/>
    </row>
    <row r="731562" spans="68:68" customFormat="1">
      <c r="BP731562" s="90"/>
    </row>
    <row r="731563" spans="68:68" customFormat="1">
      <c r="BP731563" s="90"/>
    </row>
    <row r="731564" spans="68:68" customFormat="1">
      <c r="BP731564" s="90"/>
    </row>
    <row r="731565" spans="68:68" customFormat="1">
      <c r="BP731565" s="90"/>
    </row>
    <row r="731566" spans="68:68" customFormat="1">
      <c r="BP731566" s="90"/>
    </row>
    <row r="731567" spans="68:68" customFormat="1">
      <c r="BP731567" s="90"/>
    </row>
    <row r="731568" spans="68:68" customFormat="1">
      <c r="BP731568" s="90"/>
    </row>
    <row r="731569" spans="68:68" customFormat="1">
      <c r="BP731569" s="90"/>
    </row>
    <row r="731570" spans="68:68" customFormat="1">
      <c r="BP731570" s="90"/>
    </row>
    <row r="731571" spans="68:68" customFormat="1">
      <c r="BP731571" s="90"/>
    </row>
    <row r="731572" spans="68:68" customFormat="1">
      <c r="BP731572" s="90"/>
    </row>
    <row r="731573" spans="68:68" customFormat="1">
      <c r="BP731573" s="90"/>
    </row>
    <row r="731574" spans="68:68" customFormat="1">
      <c r="BP731574" s="90"/>
    </row>
    <row r="731575" spans="68:68" customFormat="1">
      <c r="BP731575" s="90"/>
    </row>
    <row r="731576" spans="68:68" customFormat="1">
      <c r="BP731576" s="90"/>
    </row>
    <row r="731577" spans="68:68" customFormat="1">
      <c r="BP731577" s="90"/>
    </row>
    <row r="731578" spans="68:68" customFormat="1">
      <c r="BP731578" s="90"/>
    </row>
    <row r="731579" spans="68:68" customFormat="1">
      <c r="BP731579" s="90"/>
    </row>
    <row r="731580" spans="68:68" customFormat="1">
      <c r="BP731580" s="90"/>
    </row>
    <row r="731581" spans="68:68" customFormat="1">
      <c r="BP731581" s="90"/>
    </row>
    <row r="731582" spans="68:68" customFormat="1">
      <c r="BP731582" s="90"/>
    </row>
    <row r="731583" spans="68:68" customFormat="1">
      <c r="BP731583" s="90"/>
    </row>
    <row r="731584" spans="68:68" customFormat="1">
      <c r="BP731584" s="90"/>
    </row>
    <row r="731585" spans="68:68" customFormat="1">
      <c r="BP731585" s="90"/>
    </row>
    <row r="731586" spans="68:68" customFormat="1">
      <c r="BP731586" s="90"/>
    </row>
    <row r="731587" spans="68:68" customFormat="1">
      <c r="BP731587" s="90"/>
    </row>
    <row r="731588" spans="68:68" customFormat="1">
      <c r="BP731588" s="90"/>
    </row>
    <row r="731589" spans="68:68" customFormat="1">
      <c r="BP731589" s="90"/>
    </row>
    <row r="731590" spans="68:68" customFormat="1">
      <c r="BP731590" s="90"/>
    </row>
    <row r="731591" spans="68:68" customFormat="1">
      <c r="BP731591" s="90"/>
    </row>
    <row r="731592" spans="68:68" customFormat="1">
      <c r="BP731592" s="90"/>
    </row>
    <row r="731593" spans="68:68" customFormat="1">
      <c r="BP731593" s="90"/>
    </row>
    <row r="731594" spans="68:68" customFormat="1">
      <c r="BP731594" s="90"/>
    </row>
    <row r="731595" spans="68:68" customFormat="1">
      <c r="BP731595" s="90"/>
    </row>
    <row r="731596" spans="68:68" customFormat="1">
      <c r="BP731596" s="90"/>
    </row>
    <row r="731597" spans="68:68" customFormat="1">
      <c r="BP731597" s="90"/>
    </row>
    <row r="731598" spans="68:68" customFormat="1">
      <c r="BP731598" s="90"/>
    </row>
    <row r="731599" spans="68:68" customFormat="1">
      <c r="BP731599" s="90"/>
    </row>
    <row r="731600" spans="68:68" customFormat="1">
      <c r="BP731600" s="90"/>
    </row>
    <row r="731601" spans="68:68" customFormat="1">
      <c r="BP731601" s="90"/>
    </row>
    <row r="731602" spans="68:68" customFormat="1">
      <c r="BP731602" s="90"/>
    </row>
    <row r="731603" spans="68:68" customFormat="1">
      <c r="BP731603" s="90"/>
    </row>
    <row r="731604" spans="68:68" customFormat="1">
      <c r="BP731604" s="90"/>
    </row>
    <row r="731605" spans="68:68" customFormat="1">
      <c r="BP731605" s="90"/>
    </row>
    <row r="731606" spans="68:68" customFormat="1">
      <c r="BP731606" s="90"/>
    </row>
    <row r="731607" spans="68:68" customFormat="1">
      <c r="BP731607" s="90"/>
    </row>
    <row r="731608" spans="68:68" customFormat="1">
      <c r="BP731608" s="90"/>
    </row>
    <row r="731609" spans="68:68" customFormat="1">
      <c r="BP731609" s="90"/>
    </row>
    <row r="731610" spans="68:68" customFormat="1">
      <c r="BP731610" s="90"/>
    </row>
    <row r="731611" spans="68:68" customFormat="1">
      <c r="BP731611" s="90"/>
    </row>
    <row r="731612" spans="68:68" customFormat="1">
      <c r="BP731612" s="90"/>
    </row>
    <row r="731613" spans="68:68" customFormat="1">
      <c r="BP731613" s="90"/>
    </row>
    <row r="731614" spans="68:68" customFormat="1">
      <c r="BP731614" s="90"/>
    </row>
    <row r="731615" spans="68:68" customFormat="1">
      <c r="BP731615" s="90"/>
    </row>
    <row r="731616" spans="68:68" customFormat="1">
      <c r="BP731616" s="90"/>
    </row>
    <row r="731617" spans="68:68" customFormat="1">
      <c r="BP731617" s="90"/>
    </row>
    <row r="731618" spans="68:68" customFormat="1">
      <c r="BP731618" s="90"/>
    </row>
    <row r="731619" spans="68:68" customFormat="1">
      <c r="BP731619" s="90"/>
    </row>
    <row r="731620" spans="68:68" customFormat="1">
      <c r="BP731620" s="90"/>
    </row>
    <row r="731621" spans="68:68" customFormat="1">
      <c r="BP731621" s="90"/>
    </row>
    <row r="731622" spans="68:68" customFormat="1">
      <c r="BP731622" s="90"/>
    </row>
    <row r="731623" spans="68:68" customFormat="1">
      <c r="BP731623" s="90"/>
    </row>
    <row r="731624" spans="68:68" customFormat="1">
      <c r="BP731624" s="90"/>
    </row>
    <row r="731625" spans="68:68" customFormat="1">
      <c r="BP731625" s="90"/>
    </row>
    <row r="731626" spans="68:68" customFormat="1">
      <c r="BP731626" s="90"/>
    </row>
    <row r="731627" spans="68:68" customFormat="1">
      <c r="BP731627" s="90"/>
    </row>
    <row r="731628" spans="68:68" customFormat="1">
      <c r="BP731628" s="90"/>
    </row>
    <row r="731629" spans="68:68" customFormat="1">
      <c r="BP731629" s="90"/>
    </row>
    <row r="731630" spans="68:68" customFormat="1">
      <c r="BP731630" s="90"/>
    </row>
    <row r="731631" spans="68:68" customFormat="1">
      <c r="BP731631" s="90"/>
    </row>
    <row r="731632" spans="68:68" customFormat="1">
      <c r="BP731632" s="90"/>
    </row>
    <row r="731633" spans="68:68" customFormat="1">
      <c r="BP731633" s="90"/>
    </row>
    <row r="731634" spans="68:68" customFormat="1">
      <c r="BP731634" s="90"/>
    </row>
    <row r="731635" spans="68:68" customFormat="1">
      <c r="BP731635" s="90"/>
    </row>
    <row r="731636" spans="68:68" customFormat="1">
      <c r="BP731636" s="90"/>
    </row>
    <row r="731637" spans="68:68" customFormat="1">
      <c r="BP731637" s="90"/>
    </row>
    <row r="731638" spans="68:68" customFormat="1">
      <c r="BP731638" s="90"/>
    </row>
    <row r="731639" spans="68:68" customFormat="1">
      <c r="BP731639" s="90"/>
    </row>
    <row r="731640" spans="68:68" customFormat="1">
      <c r="BP731640" s="90"/>
    </row>
    <row r="731641" spans="68:68" customFormat="1">
      <c r="BP731641" s="90"/>
    </row>
    <row r="731642" spans="68:68" customFormat="1">
      <c r="BP731642" s="90"/>
    </row>
    <row r="731643" spans="68:68" customFormat="1">
      <c r="BP731643" s="90"/>
    </row>
    <row r="731644" spans="68:68" customFormat="1">
      <c r="BP731644" s="90"/>
    </row>
    <row r="731645" spans="68:68" customFormat="1">
      <c r="BP731645" s="90"/>
    </row>
    <row r="731646" spans="68:68" customFormat="1">
      <c r="BP731646" s="90"/>
    </row>
    <row r="731647" spans="68:68" customFormat="1">
      <c r="BP731647" s="90"/>
    </row>
    <row r="731648" spans="68:68" customFormat="1">
      <c r="BP731648" s="90"/>
    </row>
    <row r="731649" spans="68:68" customFormat="1">
      <c r="BP731649" s="90"/>
    </row>
    <row r="731650" spans="68:68" customFormat="1">
      <c r="BP731650" s="90"/>
    </row>
    <row r="731651" spans="68:68" customFormat="1">
      <c r="BP731651" s="90"/>
    </row>
    <row r="731652" spans="68:68" customFormat="1">
      <c r="BP731652" s="90"/>
    </row>
    <row r="731653" spans="68:68" customFormat="1">
      <c r="BP731653" s="90"/>
    </row>
    <row r="731654" spans="68:68" customFormat="1">
      <c r="BP731654" s="90"/>
    </row>
    <row r="731655" spans="68:68" customFormat="1">
      <c r="BP731655" s="90"/>
    </row>
    <row r="731656" spans="68:68" customFormat="1">
      <c r="BP731656" s="90"/>
    </row>
    <row r="731657" spans="68:68" customFormat="1">
      <c r="BP731657" s="90"/>
    </row>
    <row r="731658" spans="68:68" customFormat="1">
      <c r="BP731658" s="90"/>
    </row>
    <row r="731659" spans="68:68" customFormat="1">
      <c r="BP731659" s="90"/>
    </row>
    <row r="731660" spans="68:68" customFormat="1">
      <c r="BP731660" s="90"/>
    </row>
    <row r="731661" spans="68:68" customFormat="1">
      <c r="BP731661" s="90"/>
    </row>
    <row r="731662" spans="68:68" customFormat="1">
      <c r="BP731662" s="90"/>
    </row>
    <row r="731663" spans="68:68" customFormat="1">
      <c r="BP731663" s="90"/>
    </row>
    <row r="731664" spans="68:68" customFormat="1">
      <c r="BP731664" s="90"/>
    </row>
    <row r="731665" spans="68:68" customFormat="1">
      <c r="BP731665" s="90"/>
    </row>
    <row r="731666" spans="68:68" customFormat="1">
      <c r="BP731666" s="90"/>
    </row>
    <row r="731667" spans="68:68" customFormat="1">
      <c r="BP731667" s="90"/>
    </row>
    <row r="731668" spans="68:68" customFormat="1">
      <c r="BP731668" s="90"/>
    </row>
    <row r="731669" spans="68:68" customFormat="1">
      <c r="BP731669" s="90"/>
    </row>
    <row r="731670" spans="68:68" customFormat="1">
      <c r="BP731670" s="90"/>
    </row>
    <row r="731671" spans="68:68" customFormat="1">
      <c r="BP731671" s="90"/>
    </row>
    <row r="731672" spans="68:68" customFormat="1">
      <c r="BP731672" s="90"/>
    </row>
    <row r="731673" spans="68:68" customFormat="1">
      <c r="BP731673" s="90"/>
    </row>
    <row r="731674" spans="68:68" customFormat="1">
      <c r="BP731674" s="90"/>
    </row>
    <row r="731675" spans="68:68" customFormat="1">
      <c r="BP731675" s="90"/>
    </row>
    <row r="731676" spans="68:68" customFormat="1">
      <c r="BP731676" s="90"/>
    </row>
    <row r="731677" spans="68:68" customFormat="1">
      <c r="BP731677" s="90"/>
    </row>
    <row r="731678" spans="68:68" customFormat="1">
      <c r="BP731678" s="90"/>
    </row>
    <row r="731679" spans="68:68" customFormat="1">
      <c r="BP731679" s="90"/>
    </row>
    <row r="731680" spans="68:68" customFormat="1">
      <c r="BP731680" s="90"/>
    </row>
    <row r="731681" spans="68:68" customFormat="1">
      <c r="BP731681" s="90"/>
    </row>
    <row r="731682" spans="68:68" customFormat="1">
      <c r="BP731682" s="90"/>
    </row>
    <row r="731683" spans="68:68" customFormat="1">
      <c r="BP731683" s="90"/>
    </row>
    <row r="731684" spans="68:68" customFormat="1">
      <c r="BP731684" s="90"/>
    </row>
    <row r="731685" spans="68:68" customFormat="1">
      <c r="BP731685" s="90"/>
    </row>
    <row r="731686" spans="68:68" customFormat="1">
      <c r="BP731686" s="90"/>
    </row>
    <row r="731687" spans="68:68" customFormat="1">
      <c r="BP731687" s="90"/>
    </row>
    <row r="731688" spans="68:68" customFormat="1">
      <c r="BP731688" s="90"/>
    </row>
    <row r="731689" spans="68:68" customFormat="1">
      <c r="BP731689" s="90"/>
    </row>
    <row r="731690" spans="68:68" customFormat="1">
      <c r="BP731690" s="90"/>
    </row>
    <row r="731691" spans="68:68" customFormat="1">
      <c r="BP731691" s="90"/>
    </row>
    <row r="731692" spans="68:68" customFormat="1">
      <c r="BP731692" s="90"/>
    </row>
    <row r="731693" spans="68:68" customFormat="1">
      <c r="BP731693" s="90"/>
    </row>
    <row r="731694" spans="68:68" customFormat="1">
      <c r="BP731694" s="90"/>
    </row>
    <row r="731695" spans="68:68" customFormat="1">
      <c r="BP731695" s="90"/>
    </row>
    <row r="731696" spans="68:68" customFormat="1">
      <c r="BP731696" s="90"/>
    </row>
    <row r="731697" spans="68:68" customFormat="1">
      <c r="BP731697" s="90"/>
    </row>
    <row r="731698" spans="68:68" customFormat="1">
      <c r="BP731698" s="90"/>
    </row>
    <row r="731699" spans="68:68" customFormat="1">
      <c r="BP731699" s="90"/>
    </row>
    <row r="731700" spans="68:68" customFormat="1">
      <c r="BP731700" s="90"/>
    </row>
    <row r="731701" spans="68:68" customFormat="1">
      <c r="BP731701" s="90"/>
    </row>
    <row r="731702" spans="68:68" customFormat="1">
      <c r="BP731702" s="90"/>
    </row>
    <row r="731703" spans="68:68" customFormat="1">
      <c r="BP731703" s="90"/>
    </row>
    <row r="731704" spans="68:68" customFormat="1">
      <c r="BP731704" s="90"/>
    </row>
    <row r="731705" spans="68:68" customFormat="1">
      <c r="BP731705" s="90"/>
    </row>
    <row r="731706" spans="68:68" customFormat="1">
      <c r="BP731706" s="90"/>
    </row>
    <row r="731707" spans="68:68" customFormat="1">
      <c r="BP731707" s="90"/>
    </row>
    <row r="731708" spans="68:68" customFormat="1">
      <c r="BP731708" s="90"/>
    </row>
    <row r="731709" spans="68:68" customFormat="1">
      <c r="BP731709" s="90"/>
    </row>
    <row r="731710" spans="68:68" customFormat="1">
      <c r="BP731710" s="90"/>
    </row>
    <row r="731711" spans="68:68" customFormat="1">
      <c r="BP731711" s="90"/>
    </row>
    <row r="731712" spans="68:68" customFormat="1">
      <c r="BP731712" s="90"/>
    </row>
    <row r="731713" spans="68:68" customFormat="1">
      <c r="BP731713" s="90"/>
    </row>
    <row r="731714" spans="68:68" customFormat="1">
      <c r="BP731714" s="90"/>
    </row>
    <row r="731715" spans="68:68" customFormat="1">
      <c r="BP731715" s="90"/>
    </row>
    <row r="731716" spans="68:68" customFormat="1">
      <c r="BP731716" s="90"/>
    </row>
    <row r="731717" spans="68:68" customFormat="1">
      <c r="BP731717" s="90"/>
    </row>
    <row r="731718" spans="68:68" customFormat="1">
      <c r="BP731718" s="90"/>
    </row>
    <row r="731719" spans="68:68" customFormat="1">
      <c r="BP731719" s="90"/>
    </row>
    <row r="731720" spans="68:68" customFormat="1">
      <c r="BP731720" s="90"/>
    </row>
    <row r="731721" spans="68:68" customFormat="1">
      <c r="BP731721" s="90"/>
    </row>
    <row r="731722" spans="68:68" customFormat="1">
      <c r="BP731722" s="90"/>
    </row>
    <row r="731723" spans="68:68" customFormat="1">
      <c r="BP731723" s="90"/>
    </row>
    <row r="731724" spans="68:68" customFormat="1">
      <c r="BP731724" s="90"/>
    </row>
    <row r="731725" spans="68:68" customFormat="1">
      <c r="BP731725" s="90"/>
    </row>
    <row r="731726" spans="68:68" customFormat="1">
      <c r="BP731726" s="90"/>
    </row>
    <row r="731727" spans="68:68" customFormat="1">
      <c r="BP731727" s="90"/>
    </row>
    <row r="731728" spans="68:68" customFormat="1">
      <c r="BP731728" s="90"/>
    </row>
    <row r="731729" spans="68:68" customFormat="1">
      <c r="BP731729" s="90"/>
    </row>
    <row r="731730" spans="68:68" customFormat="1">
      <c r="BP731730" s="90"/>
    </row>
    <row r="731731" spans="68:68" customFormat="1">
      <c r="BP731731" s="90"/>
    </row>
    <row r="731732" spans="68:68" customFormat="1">
      <c r="BP731732" s="90"/>
    </row>
    <row r="731733" spans="68:68" customFormat="1">
      <c r="BP731733" s="90"/>
    </row>
    <row r="731734" spans="68:68" customFormat="1">
      <c r="BP731734" s="90"/>
    </row>
    <row r="731735" spans="68:68" customFormat="1">
      <c r="BP731735" s="90"/>
    </row>
    <row r="731736" spans="68:68" customFormat="1">
      <c r="BP731736" s="90"/>
    </row>
    <row r="731737" spans="68:68" customFormat="1">
      <c r="BP731737" s="90"/>
    </row>
    <row r="731738" spans="68:68" customFormat="1">
      <c r="BP731738" s="90"/>
    </row>
    <row r="731739" spans="68:68" customFormat="1">
      <c r="BP731739" s="90"/>
    </row>
    <row r="731740" spans="68:68" customFormat="1">
      <c r="BP731740" s="90"/>
    </row>
    <row r="731741" spans="68:68" customFormat="1">
      <c r="BP731741" s="90"/>
    </row>
    <row r="731742" spans="68:68" customFormat="1">
      <c r="BP731742" s="90"/>
    </row>
    <row r="731743" spans="68:68" customFormat="1">
      <c r="BP731743" s="90"/>
    </row>
    <row r="731744" spans="68:68" customFormat="1">
      <c r="BP731744" s="90"/>
    </row>
    <row r="731745" spans="68:68" customFormat="1">
      <c r="BP731745" s="90"/>
    </row>
    <row r="731746" spans="68:68" customFormat="1">
      <c r="BP731746" s="90"/>
    </row>
    <row r="731747" spans="68:68" customFormat="1">
      <c r="BP731747" s="90"/>
    </row>
    <row r="731748" spans="68:68" customFormat="1">
      <c r="BP731748" s="90"/>
    </row>
    <row r="731749" spans="68:68" customFormat="1">
      <c r="BP731749" s="90"/>
    </row>
    <row r="731750" spans="68:68" customFormat="1">
      <c r="BP731750" s="90"/>
    </row>
    <row r="731751" spans="68:68" customFormat="1">
      <c r="BP731751" s="90"/>
    </row>
    <row r="731752" spans="68:68" customFormat="1">
      <c r="BP731752" s="90"/>
    </row>
    <row r="731753" spans="68:68" customFormat="1">
      <c r="BP731753" s="90"/>
    </row>
    <row r="731754" spans="68:68" customFormat="1">
      <c r="BP731754" s="90"/>
    </row>
    <row r="731755" spans="68:68" customFormat="1">
      <c r="BP731755" s="90"/>
    </row>
    <row r="731756" spans="68:68" customFormat="1">
      <c r="BP731756" s="90"/>
    </row>
    <row r="731757" spans="68:68" customFormat="1">
      <c r="BP731757" s="90"/>
    </row>
    <row r="731758" spans="68:68" customFormat="1">
      <c r="BP731758" s="90"/>
    </row>
    <row r="731759" spans="68:68" customFormat="1">
      <c r="BP731759" s="90"/>
    </row>
    <row r="731760" spans="68:68" customFormat="1">
      <c r="BP731760" s="90"/>
    </row>
    <row r="731761" spans="68:68" customFormat="1">
      <c r="BP731761" s="90"/>
    </row>
    <row r="731762" spans="68:68" customFormat="1">
      <c r="BP731762" s="90"/>
    </row>
    <row r="731763" spans="68:68" customFormat="1">
      <c r="BP731763" s="90"/>
    </row>
    <row r="731764" spans="68:68" customFormat="1">
      <c r="BP731764" s="90"/>
    </row>
    <row r="731765" spans="68:68" customFormat="1">
      <c r="BP731765" s="90"/>
    </row>
    <row r="731766" spans="68:68" customFormat="1">
      <c r="BP731766" s="90"/>
    </row>
    <row r="731767" spans="68:68" customFormat="1">
      <c r="BP731767" s="90"/>
    </row>
    <row r="731768" spans="68:68" customFormat="1">
      <c r="BP731768" s="90"/>
    </row>
    <row r="731769" spans="68:68" customFormat="1">
      <c r="BP731769" s="90"/>
    </row>
    <row r="731770" spans="68:68" customFormat="1">
      <c r="BP731770" s="90"/>
    </row>
    <row r="731771" spans="68:68" customFormat="1">
      <c r="BP731771" s="90"/>
    </row>
    <row r="731772" spans="68:68" customFormat="1">
      <c r="BP731772" s="90"/>
    </row>
    <row r="731773" spans="68:68" customFormat="1">
      <c r="BP731773" s="90"/>
    </row>
    <row r="731774" spans="68:68" customFormat="1">
      <c r="BP731774" s="90"/>
    </row>
    <row r="731775" spans="68:68" customFormat="1">
      <c r="BP731775" s="90"/>
    </row>
    <row r="731776" spans="68:68" customFormat="1">
      <c r="BP731776" s="90"/>
    </row>
    <row r="731777" spans="68:68" customFormat="1">
      <c r="BP731777" s="90"/>
    </row>
    <row r="731778" spans="68:68" customFormat="1">
      <c r="BP731778" s="90"/>
    </row>
    <row r="731779" spans="68:68" customFormat="1">
      <c r="BP731779" s="90"/>
    </row>
    <row r="731780" spans="68:68" customFormat="1">
      <c r="BP731780" s="90"/>
    </row>
    <row r="731781" spans="68:68" customFormat="1">
      <c r="BP731781" s="90"/>
    </row>
    <row r="731782" spans="68:68" customFormat="1">
      <c r="BP731782" s="90"/>
    </row>
    <row r="731783" spans="68:68" customFormat="1">
      <c r="BP731783" s="90"/>
    </row>
    <row r="731784" spans="68:68" customFormat="1">
      <c r="BP731784" s="90"/>
    </row>
    <row r="731785" spans="68:68" customFormat="1">
      <c r="BP731785" s="90"/>
    </row>
    <row r="731786" spans="68:68" customFormat="1">
      <c r="BP731786" s="90"/>
    </row>
    <row r="731787" spans="68:68" customFormat="1">
      <c r="BP731787" s="90"/>
    </row>
    <row r="731788" spans="68:68" customFormat="1">
      <c r="BP731788" s="90"/>
    </row>
    <row r="731789" spans="68:68" customFormat="1">
      <c r="BP731789" s="90"/>
    </row>
    <row r="731790" spans="68:68" customFormat="1">
      <c r="BP731790" s="90"/>
    </row>
    <row r="731791" spans="68:68" customFormat="1">
      <c r="BP731791" s="90"/>
    </row>
    <row r="731792" spans="68:68" customFormat="1">
      <c r="BP731792" s="90"/>
    </row>
    <row r="731793" spans="68:68" customFormat="1">
      <c r="BP731793" s="90"/>
    </row>
    <row r="731794" spans="68:68" customFormat="1">
      <c r="BP731794" s="90"/>
    </row>
    <row r="731795" spans="68:68" customFormat="1">
      <c r="BP731795" s="90"/>
    </row>
    <row r="731796" spans="68:68" customFormat="1">
      <c r="BP731796" s="90"/>
    </row>
    <row r="731797" spans="68:68" customFormat="1">
      <c r="BP731797" s="90"/>
    </row>
    <row r="731798" spans="68:68" customFormat="1">
      <c r="BP731798" s="90"/>
    </row>
    <row r="731799" spans="68:68" customFormat="1">
      <c r="BP731799" s="90"/>
    </row>
    <row r="731800" spans="68:68" customFormat="1">
      <c r="BP731800" s="90"/>
    </row>
    <row r="731801" spans="68:68" customFormat="1">
      <c r="BP731801" s="90"/>
    </row>
    <row r="731802" spans="68:68" customFormat="1">
      <c r="BP731802" s="90"/>
    </row>
    <row r="731803" spans="68:68" customFormat="1">
      <c r="BP731803" s="90"/>
    </row>
    <row r="731804" spans="68:68" customFormat="1">
      <c r="BP731804" s="90"/>
    </row>
    <row r="731805" spans="68:68" customFormat="1">
      <c r="BP731805" s="90"/>
    </row>
    <row r="731806" spans="68:68" customFormat="1">
      <c r="BP731806" s="90"/>
    </row>
    <row r="731807" spans="68:68" customFormat="1">
      <c r="BP731807" s="90"/>
    </row>
    <row r="731808" spans="68:68" customFormat="1">
      <c r="BP731808" s="90"/>
    </row>
    <row r="731809" spans="68:68" customFormat="1">
      <c r="BP731809" s="90"/>
    </row>
    <row r="731810" spans="68:68" customFormat="1">
      <c r="BP731810" s="90"/>
    </row>
    <row r="731811" spans="68:68" customFormat="1">
      <c r="BP731811" s="90"/>
    </row>
    <row r="731812" spans="68:68" customFormat="1">
      <c r="BP731812" s="90"/>
    </row>
    <row r="731813" spans="68:68" customFormat="1">
      <c r="BP731813" s="90"/>
    </row>
    <row r="731814" spans="68:68" customFormat="1">
      <c r="BP731814" s="90"/>
    </row>
    <row r="731815" spans="68:68" customFormat="1">
      <c r="BP731815" s="90"/>
    </row>
    <row r="731816" spans="68:68" customFormat="1">
      <c r="BP731816" s="90"/>
    </row>
    <row r="731817" spans="68:68" customFormat="1">
      <c r="BP731817" s="90"/>
    </row>
    <row r="731818" spans="68:68" customFormat="1">
      <c r="BP731818" s="90"/>
    </row>
    <row r="731819" spans="68:68" customFormat="1">
      <c r="BP731819" s="90"/>
    </row>
    <row r="731820" spans="68:68" customFormat="1">
      <c r="BP731820" s="90"/>
    </row>
    <row r="731821" spans="68:68" customFormat="1">
      <c r="BP731821" s="90"/>
    </row>
    <row r="731822" spans="68:68" customFormat="1">
      <c r="BP731822" s="90"/>
    </row>
    <row r="731823" spans="68:68" customFormat="1">
      <c r="BP731823" s="90"/>
    </row>
    <row r="731824" spans="68:68" customFormat="1">
      <c r="BP731824" s="90"/>
    </row>
    <row r="731825" spans="68:68" customFormat="1">
      <c r="BP731825" s="90"/>
    </row>
    <row r="731826" spans="68:68" customFormat="1">
      <c r="BP731826" s="90"/>
    </row>
    <row r="731827" spans="68:68" customFormat="1">
      <c r="BP731827" s="90"/>
    </row>
    <row r="731828" spans="68:68" customFormat="1">
      <c r="BP731828" s="90"/>
    </row>
    <row r="731829" spans="68:68" customFormat="1">
      <c r="BP731829" s="90"/>
    </row>
    <row r="731830" spans="68:68" customFormat="1">
      <c r="BP731830" s="90"/>
    </row>
    <row r="731831" spans="68:68" customFormat="1">
      <c r="BP731831" s="90"/>
    </row>
    <row r="731832" spans="68:68" customFormat="1">
      <c r="BP731832" s="90"/>
    </row>
    <row r="731833" spans="68:68" customFormat="1">
      <c r="BP731833" s="90"/>
    </row>
    <row r="731834" spans="68:68" customFormat="1">
      <c r="BP731834" s="90"/>
    </row>
    <row r="731835" spans="68:68" customFormat="1">
      <c r="BP731835" s="90"/>
    </row>
    <row r="731836" spans="68:68" customFormat="1">
      <c r="BP731836" s="90"/>
    </row>
    <row r="731837" spans="68:68" customFormat="1">
      <c r="BP731837" s="90"/>
    </row>
    <row r="731838" spans="68:68" customFormat="1">
      <c r="BP731838" s="90"/>
    </row>
    <row r="731839" spans="68:68" customFormat="1">
      <c r="BP731839" s="90"/>
    </row>
    <row r="731840" spans="68:68" customFormat="1">
      <c r="BP731840" s="90"/>
    </row>
    <row r="731841" spans="68:68" customFormat="1">
      <c r="BP731841" s="90"/>
    </row>
    <row r="731842" spans="68:68" customFormat="1">
      <c r="BP731842" s="90"/>
    </row>
    <row r="731843" spans="68:68" customFormat="1">
      <c r="BP731843" s="90"/>
    </row>
    <row r="731844" spans="68:68" customFormat="1">
      <c r="BP731844" s="90"/>
    </row>
    <row r="731845" spans="68:68" customFormat="1">
      <c r="BP731845" s="90"/>
    </row>
    <row r="731846" spans="68:68" customFormat="1">
      <c r="BP731846" s="90"/>
    </row>
    <row r="731847" spans="68:68" customFormat="1">
      <c r="BP731847" s="90"/>
    </row>
    <row r="731848" spans="68:68" customFormat="1">
      <c r="BP731848" s="90"/>
    </row>
    <row r="731849" spans="68:68" customFormat="1">
      <c r="BP731849" s="90"/>
    </row>
    <row r="731850" spans="68:68" customFormat="1">
      <c r="BP731850" s="90"/>
    </row>
    <row r="731851" spans="68:68" customFormat="1">
      <c r="BP731851" s="90"/>
    </row>
    <row r="731852" spans="68:68" customFormat="1">
      <c r="BP731852" s="90"/>
    </row>
    <row r="731853" spans="68:68" customFormat="1">
      <c r="BP731853" s="90"/>
    </row>
    <row r="731854" spans="68:68" customFormat="1">
      <c r="BP731854" s="90"/>
    </row>
    <row r="731855" spans="68:68" customFormat="1">
      <c r="BP731855" s="90"/>
    </row>
    <row r="731856" spans="68:68" customFormat="1">
      <c r="BP731856" s="90"/>
    </row>
    <row r="731857" spans="68:68" customFormat="1">
      <c r="BP731857" s="90"/>
    </row>
    <row r="731858" spans="68:68" customFormat="1">
      <c r="BP731858" s="90"/>
    </row>
    <row r="731859" spans="68:68" customFormat="1">
      <c r="BP731859" s="90"/>
    </row>
    <row r="731860" spans="68:68" customFormat="1">
      <c r="BP731860" s="90"/>
    </row>
    <row r="731861" spans="68:68" customFormat="1">
      <c r="BP731861" s="90"/>
    </row>
    <row r="731862" spans="68:68" customFormat="1">
      <c r="BP731862" s="90"/>
    </row>
    <row r="731863" spans="68:68" customFormat="1">
      <c r="BP731863" s="90"/>
    </row>
    <row r="731864" spans="68:68" customFormat="1">
      <c r="BP731864" s="90"/>
    </row>
    <row r="731865" spans="68:68" customFormat="1">
      <c r="BP731865" s="90"/>
    </row>
    <row r="731866" spans="68:68" customFormat="1">
      <c r="BP731866" s="90"/>
    </row>
    <row r="731867" spans="68:68" customFormat="1">
      <c r="BP731867" s="90"/>
    </row>
    <row r="731868" spans="68:68" customFormat="1">
      <c r="BP731868" s="90"/>
    </row>
    <row r="731869" spans="68:68" customFormat="1">
      <c r="BP731869" s="90"/>
    </row>
    <row r="731870" spans="68:68" customFormat="1">
      <c r="BP731870" s="90"/>
    </row>
    <row r="731871" spans="68:68" customFormat="1">
      <c r="BP731871" s="90"/>
    </row>
    <row r="731872" spans="68:68" customFormat="1">
      <c r="BP731872" s="90"/>
    </row>
    <row r="731873" spans="68:68" customFormat="1">
      <c r="BP731873" s="90"/>
    </row>
    <row r="731874" spans="68:68" customFormat="1">
      <c r="BP731874" s="90"/>
    </row>
    <row r="731875" spans="68:68" customFormat="1">
      <c r="BP731875" s="90"/>
    </row>
    <row r="731876" spans="68:68" customFormat="1">
      <c r="BP731876" s="90"/>
    </row>
    <row r="731877" spans="68:68" customFormat="1">
      <c r="BP731877" s="90"/>
    </row>
    <row r="731878" spans="68:68" customFormat="1">
      <c r="BP731878" s="90"/>
    </row>
    <row r="731879" spans="68:68" customFormat="1">
      <c r="BP731879" s="90"/>
    </row>
    <row r="731880" spans="68:68" customFormat="1">
      <c r="BP731880" s="90"/>
    </row>
    <row r="731881" spans="68:68" customFormat="1">
      <c r="BP731881" s="90"/>
    </row>
    <row r="731882" spans="68:68" customFormat="1">
      <c r="BP731882" s="90"/>
    </row>
    <row r="731883" spans="68:68" customFormat="1">
      <c r="BP731883" s="90"/>
    </row>
    <row r="731884" spans="68:68" customFormat="1">
      <c r="BP731884" s="90"/>
    </row>
    <row r="731885" spans="68:68" customFormat="1">
      <c r="BP731885" s="90"/>
    </row>
    <row r="731886" spans="68:68" customFormat="1">
      <c r="BP731886" s="90"/>
    </row>
    <row r="731887" spans="68:68" customFormat="1">
      <c r="BP731887" s="90"/>
    </row>
    <row r="731888" spans="68:68" customFormat="1">
      <c r="BP731888" s="90"/>
    </row>
    <row r="731889" spans="68:68" customFormat="1">
      <c r="BP731889" s="90"/>
    </row>
    <row r="731890" spans="68:68" customFormat="1">
      <c r="BP731890" s="90"/>
    </row>
    <row r="731891" spans="68:68" customFormat="1">
      <c r="BP731891" s="90"/>
    </row>
    <row r="731892" spans="68:68" customFormat="1">
      <c r="BP731892" s="90"/>
    </row>
    <row r="731893" spans="68:68" customFormat="1">
      <c r="BP731893" s="90"/>
    </row>
    <row r="731894" spans="68:68" customFormat="1">
      <c r="BP731894" s="90"/>
    </row>
    <row r="731895" spans="68:68" customFormat="1">
      <c r="BP731895" s="90"/>
    </row>
    <row r="731896" spans="68:68" customFormat="1">
      <c r="BP731896" s="90"/>
    </row>
    <row r="731897" spans="68:68" customFormat="1">
      <c r="BP731897" s="90"/>
    </row>
    <row r="731898" spans="68:68" customFormat="1">
      <c r="BP731898" s="90"/>
    </row>
    <row r="731899" spans="68:68" customFormat="1">
      <c r="BP731899" s="90"/>
    </row>
    <row r="731900" spans="68:68" customFormat="1">
      <c r="BP731900" s="90"/>
    </row>
    <row r="731901" spans="68:68" customFormat="1">
      <c r="BP731901" s="90"/>
    </row>
    <row r="731902" spans="68:68" customFormat="1">
      <c r="BP731902" s="90"/>
    </row>
    <row r="731903" spans="68:68" customFormat="1">
      <c r="BP731903" s="90"/>
    </row>
    <row r="731904" spans="68:68" customFormat="1">
      <c r="BP731904" s="90"/>
    </row>
    <row r="731905" spans="68:68" customFormat="1">
      <c r="BP731905" s="90"/>
    </row>
    <row r="731906" spans="68:68" customFormat="1">
      <c r="BP731906" s="90"/>
    </row>
    <row r="731907" spans="68:68" customFormat="1">
      <c r="BP731907" s="90"/>
    </row>
    <row r="731908" spans="68:68" customFormat="1">
      <c r="BP731908" s="90"/>
    </row>
    <row r="731909" spans="68:68" customFormat="1">
      <c r="BP731909" s="90"/>
    </row>
    <row r="731910" spans="68:68" customFormat="1">
      <c r="BP731910" s="90"/>
    </row>
    <row r="731911" spans="68:68" customFormat="1">
      <c r="BP731911" s="90"/>
    </row>
    <row r="731912" spans="68:68" customFormat="1">
      <c r="BP731912" s="90"/>
    </row>
    <row r="731913" spans="68:68" customFormat="1">
      <c r="BP731913" s="90"/>
    </row>
    <row r="731914" spans="68:68" customFormat="1">
      <c r="BP731914" s="90"/>
    </row>
    <row r="731915" spans="68:68" customFormat="1">
      <c r="BP731915" s="90"/>
    </row>
    <row r="731916" spans="68:68" customFormat="1">
      <c r="BP731916" s="90"/>
    </row>
    <row r="731917" spans="68:68" customFormat="1">
      <c r="BP731917" s="90"/>
    </row>
    <row r="731918" spans="68:68" customFormat="1">
      <c r="BP731918" s="90"/>
    </row>
    <row r="731919" spans="68:68" customFormat="1">
      <c r="BP731919" s="90"/>
    </row>
    <row r="731920" spans="68:68" customFormat="1">
      <c r="BP731920" s="90"/>
    </row>
    <row r="731921" spans="68:68" customFormat="1">
      <c r="BP731921" s="90"/>
    </row>
    <row r="731922" spans="68:68" customFormat="1">
      <c r="BP731922" s="90"/>
    </row>
    <row r="731923" spans="68:68" customFormat="1">
      <c r="BP731923" s="90"/>
    </row>
    <row r="731924" spans="68:68" customFormat="1">
      <c r="BP731924" s="90"/>
    </row>
    <row r="731925" spans="68:68" customFormat="1">
      <c r="BP731925" s="90"/>
    </row>
    <row r="731926" spans="68:68" customFormat="1">
      <c r="BP731926" s="90"/>
    </row>
    <row r="731927" spans="68:68" customFormat="1">
      <c r="BP731927" s="90"/>
    </row>
    <row r="731928" spans="68:68" customFormat="1">
      <c r="BP731928" s="90"/>
    </row>
    <row r="731929" spans="68:68" customFormat="1">
      <c r="BP731929" s="90"/>
    </row>
    <row r="731930" spans="68:68" customFormat="1">
      <c r="BP731930" s="90"/>
    </row>
    <row r="731931" spans="68:68" customFormat="1">
      <c r="BP731931" s="90"/>
    </row>
    <row r="731932" spans="68:68" customFormat="1">
      <c r="BP731932" s="90"/>
    </row>
    <row r="731933" spans="68:68" customFormat="1">
      <c r="BP731933" s="90"/>
    </row>
    <row r="731934" spans="68:68" customFormat="1">
      <c r="BP731934" s="90"/>
    </row>
    <row r="731935" spans="68:68" customFormat="1">
      <c r="BP731935" s="90"/>
    </row>
    <row r="731936" spans="68:68" customFormat="1">
      <c r="BP731936" s="90"/>
    </row>
    <row r="731937" spans="68:68" customFormat="1">
      <c r="BP731937" s="90"/>
    </row>
    <row r="731938" spans="68:68" customFormat="1">
      <c r="BP731938" s="90"/>
    </row>
    <row r="731939" spans="68:68" customFormat="1">
      <c r="BP731939" s="90"/>
    </row>
    <row r="731940" spans="68:68" customFormat="1">
      <c r="BP731940" s="90"/>
    </row>
    <row r="731941" spans="68:68" customFormat="1">
      <c r="BP731941" s="90"/>
    </row>
    <row r="731942" spans="68:68" customFormat="1">
      <c r="BP731942" s="90"/>
    </row>
    <row r="731943" spans="68:68" customFormat="1">
      <c r="BP731943" s="90"/>
    </row>
    <row r="731944" spans="68:68" customFormat="1">
      <c r="BP731944" s="90"/>
    </row>
    <row r="731945" spans="68:68" customFormat="1">
      <c r="BP731945" s="90"/>
    </row>
    <row r="731946" spans="68:68" customFormat="1">
      <c r="BP731946" s="90"/>
    </row>
    <row r="731947" spans="68:68" customFormat="1">
      <c r="BP731947" s="90"/>
    </row>
    <row r="731948" spans="68:68" customFormat="1">
      <c r="BP731948" s="90"/>
    </row>
    <row r="731949" spans="68:68" customFormat="1">
      <c r="BP731949" s="90"/>
    </row>
    <row r="731950" spans="68:68" customFormat="1">
      <c r="BP731950" s="90"/>
    </row>
    <row r="731951" spans="68:68" customFormat="1">
      <c r="BP731951" s="90"/>
    </row>
    <row r="731952" spans="68:68" customFormat="1">
      <c r="BP731952" s="90"/>
    </row>
    <row r="731953" spans="68:68" customFormat="1">
      <c r="BP731953" s="90"/>
    </row>
    <row r="731954" spans="68:68" customFormat="1">
      <c r="BP731954" s="90"/>
    </row>
    <row r="731955" spans="68:68" customFormat="1">
      <c r="BP731955" s="90"/>
    </row>
    <row r="731956" spans="68:68" customFormat="1">
      <c r="BP731956" s="90"/>
    </row>
    <row r="731957" spans="68:68" customFormat="1">
      <c r="BP731957" s="90"/>
    </row>
    <row r="731958" spans="68:68" customFormat="1">
      <c r="BP731958" s="90"/>
    </row>
    <row r="731959" spans="68:68" customFormat="1">
      <c r="BP731959" s="90"/>
    </row>
    <row r="731960" spans="68:68" customFormat="1">
      <c r="BP731960" s="90"/>
    </row>
    <row r="731961" spans="68:68" customFormat="1">
      <c r="BP731961" s="90"/>
    </row>
    <row r="731962" spans="68:68" customFormat="1">
      <c r="BP731962" s="90"/>
    </row>
    <row r="731963" spans="68:68" customFormat="1">
      <c r="BP731963" s="90"/>
    </row>
    <row r="731964" spans="68:68" customFormat="1">
      <c r="BP731964" s="90"/>
    </row>
    <row r="731965" spans="68:68" customFormat="1">
      <c r="BP731965" s="90"/>
    </row>
    <row r="731966" spans="68:68" customFormat="1">
      <c r="BP731966" s="90"/>
    </row>
    <row r="731967" spans="68:68" customFormat="1">
      <c r="BP731967" s="90"/>
    </row>
    <row r="731968" spans="68:68" customFormat="1">
      <c r="BP731968" s="90"/>
    </row>
    <row r="731969" spans="68:68" customFormat="1">
      <c r="BP731969" s="90"/>
    </row>
    <row r="731970" spans="68:68" customFormat="1">
      <c r="BP731970" s="90"/>
    </row>
    <row r="731971" spans="68:68" customFormat="1">
      <c r="BP731971" s="90"/>
    </row>
    <row r="731972" spans="68:68" customFormat="1">
      <c r="BP731972" s="90"/>
    </row>
    <row r="731973" spans="68:68" customFormat="1">
      <c r="BP731973" s="90"/>
    </row>
    <row r="731974" spans="68:68" customFormat="1">
      <c r="BP731974" s="90"/>
    </row>
    <row r="731975" spans="68:68" customFormat="1">
      <c r="BP731975" s="90"/>
    </row>
    <row r="731976" spans="68:68" customFormat="1">
      <c r="BP731976" s="90"/>
    </row>
    <row r="731977" spans="68:68" customFormat="1">
      <c r="BP731977" s="90"/>
    </row>
    <row r="731978" spans="68:68" customFormat="1">
      <c r="BP731978" s="90"/>
    </row>
    <row r="731979" spans="68:68" customFormat="1">
      <c r="BP731979" s="90"/>
    </row>
    <row r="731980" spans="68:68" customFormat="1">
      <c r="BP731980" s="90"/>
    </row>
    <row r="731981" spans="68:68" customFormat="1">
      <c r="BP731981" s="90"/>
    </row>
    <row r="731982" spans="68:68" customFormat="1">
      <c r="BP731982" s="90"/>
    </row>
    <row r="731983" spans="68:68" customFormat="1">
      <c r="BP731983" s="90"/>
    </row>
    <row r="731984" spans="68:68" customFormat="1">
      <c r="BP731984" s="90"/>
    </row>
    <row r="731985" spans="68:68" customFormat="1">
      <c r="BP731985" s="90"/>
    </row>
    <row r="731986" spans="68:68" customFormat="1">
      <c r="BP731986" s="90"/>
    </row>
    <row r="731987" spans="68:68" customFormat="1">
      <c r="BP731987" s="90"/>
    </row>
    <row r="731988" spans="68:68" customFormat="1">
      <c r="BP731988" s="90"/>
    </row>
    <row r="731989" spans="68:68" customFormat="1">
      <c r="BP731989" s="90"/>
    </row>
    <row r="731990" spans="68:68" customFormat="1">
      <c r="BP731990" s="90"/>
    </row>
    <row r="731991" spans="68:68" customFormat="1">
      <c r="BP731991" s="90"/>
    </row>
    <row r="731992" spans="68:68" customFormat="1">
      <c r="BP731992" s="90"/>
    </row>
    <row r="731993" spans="68:68" customFormat="1">
      <c r="BP731993" s="90"/>
    </row>
    <row r="731994" spans="68:68" customFormat="1">
      <c r="BP731994" s="90"/>
    </row>
    <row r="731995" spans="68:68" customFormat="1">
      <c r="BP731995" s="90"/>
    </row>
    <row r="731996" spans="68:68" customFormat="1">
      <c r="BP731996" s="90"/>
    </row>
    <row r="731997" spans="68:68" customFormat="1">
      <c r="BP731997" s="90"/>
    </row>
    <row r="731998" spans="68:68" customFormat="1">
      <c r="BP731998" s="90"/>
    </row>
    <row r="731999" spans="68:68" customFormat="1">
      <c r="BP731999" s="90"/>
    </row>
    <row r="732000" spans="68:68" customFormat="1">
      <c r="BP732000" s="90"/>
    </row>
    <row r="732001" spans="68:68" customFormat="1">
      <c r="BP732001" s="90"/>
    </row>
    <row r="732002" spans="68:68" customFormat="1">
      <c r="BP732002" s="90"/>
    </row>
    <row r="732003" spans="68:68" customFormat="1">
      <c r="BP732003" s="90"/>
    </row>
    <row r="732004" spans="68:68" customFormat="1">
      <c r="BP732004" s="90"/>
    </row>
    <row r="732005" spans="68:68" customFormat="1">
      <c r="BP732005" s="90"/>
    </row>
    <row r="732006" spans="68:68" customFormat="1">
      <c r="BP732006" s="90"/>
    </row>
    <row r="732007" spans="68:68" customFormat="1">
      <c r="BP732007" s="90"/>
    </row>
    <row r="732008" spans="68:68" customFormat="1">
      <c r="BP732008" s="90"/>
    </row>
    <row r="732009" spans="68:68" customFormat="1">
      <c r="BP732009" s="90"/>
    </row>
    <row r="732010" spans="68:68" customFormat="1">
      <c r="BP732010" s="90"/>
    </row>
    <row r="732011" spans="68:68" customFormat="1">
      <c r="BP732011" s="90"/>
    </row>
    <row r="732012" spans="68:68" customFormat="1">
      <c r="BP732012" s="90"/>
    </row>
    <row r="732013" spans="68:68" customFormat="1">
      <c r="BP732013" s="90"/>
    </row>
    <row r="732014" spans="68:68" customFormat="1">
      <c r="BP732014" s="90"/>
    </row>
    <row r="732015" spans="68:68" customFormat="1">
      <c r="BP732015" s="90"/>
    </row>
    <row r="732016" spans="68:68" customFormat="1">
      <c r="BP732016" s="90"/>
    </row>
    <row r="732017" spans="68:68" customFormat="1">
      <c r="BP732017" s="90"/>
    </row>
    <row r="732018" spans="68:68" customFormat="1">
      <c r="BP732018" s="90"/>
    </row>
    <row r="732019" spans="68:68" customFormat="1">
      <c r="BP732019" s="90"/>
    </row>
    <row r="732020" spans="68:68" customFormat="1">
      <c r="BP732020" s="90"/>
    </row>
    <row r="732021" spans="68:68" customFormat="1">
      <c r="BP732021" s="90"/>
    </row>
    <row r="732022" spans="68:68" customFormat="1">
      <c r="BP732022" s="90"/>
    </row>
    <row r="732023" spans="68:68" customFormat="1">
      <c r="BP732023" s="90"/>
    </row>
    <row r="732024" spans="68:68" customFormat="1">
      <c r="BP732024" s="90"/>
    </row>
    <row r="732025" spans="68:68" customFormat="1">
      <c r="BP732025" s="90"/>
    </row>
    <row r="732026" spans="68:68" customFormat="1">
      <c r="BP732026" s="90"/>
    </row>
    <row r="732027" spans="68:68" customFormat="1">
      <c r="BP732027" s="90"/>
    </row>
    <row r="732028" spans="68:68" customFormat="1">
      <c r="BP732028" s="90"/>
    </row>
    <row r="732029" spans="68:68" customFormat="1">
      <c r="BP732029" s="90"/>
    </row>
    <row r="732030" spans="68:68" customFormat="1">
      <c r="BP732030" s="90"/>
    </row>
    <row r="732031" spans="68:68" customFormat="1">
      <c r="BP732031" s="90"/>
    </row>
    <row r="732032" spans="68:68" customFormat="1">
      <c r="BP732032" s="90"/>
    </row>
    <row r="732033" spans="68:68" customFormat="1">
      <c r="BP732033" s="90"/>
    </row>
    <row r="732034" spans="68:68" customFormat="1">
      <c r="BP732034" s="90"/>
    </row>
    <row r="732035" spans="68:68" customFormat="1">
      <c r="BP732035" s="90"/>
    </row>
    <row r="732036" spans="68:68" customFormat="1">
      <c r="BP732036" s="90"/>
    </row>
    <row r="732037" spans="68:68" customFormat="1">
      <c r="BP732037" s="90"/>
    </row>
    <row r="732038" spans="68:68" customFormat="1">
      <c r="BP732038" s="90"/>
    </row>
    <row r="732039" spans="68:68" customFormat="1">
      <c r="BP732039" s="90"/>
    </row>
    <row r="732040" spans="68:68" customFormat="1">
      <c r="BP732040" s="90"/>
    </row>
    <row r="732041" spans="68:68" customFormat="1">
      <c r="BP732041" s="90"/>
    </row>
    <row r="732042" spans="68:68" customFormat="1">
      <c r="BP732042" s="90"/>
    </row>
    <row r="732043" spans="68:68" customFormat="1">
      <c r="BP732043" s="90"/>
    </row>
    <row r="732044" spans="68:68" customFormat="1">
      <c r="BP732044" s="90"/>
    </row>
    <row r="732045" spans="68:68" customFormat="1">
      <c r="BP732045" s="90"/>
    </row>
    <row r="732046" spans="68:68" customFormat="1">
      <c r="BP732046" s="90"/>
    </row>
    <row r="732047" spans="68:68" customFormat="1">
      <c r="BP732047" s="90"/>
    </row>
    <row r="732048" spans="68:68" customFormat="1">
      <c r="BP732048" s="90"/>
    </row>
    <row r="732049" spans="68:68" customFormat="1">
      <c r="BP732049" s="90"/>
    </row>
    <row r="732050" spans="68:68" customFormat="1">
      <c r="BP732050" s="90"/>
    </row>
    <row r="732051" spans="68:68" customFormat="1">
      <c r="BP732051" s="90"/>
    </row>
    <row r="732052" spans="68:68" customFormat="1">
      <c r="BP732052" s="90"/>
    </row>
    <row r="732053" spans="68:68" customFormat="1">
      <c r="BP732053" s="90"/>
    </row>
    <row r="732054" spans="68:68" customFormat="1">
      <c r="BP732054" s="90"/>
    </row>
    <row r="732055" spans="68:68" customFormat="1">
      <c r="BP732055" s="90"/>
    </row>
    <row r="732056" spans="68:68" customFormat="1">
      <c r="BP732056" s="90"/>
    </row>
    <row r="732057" spans="68:68" customFormat="1">
      <c r="BP732057" s="90"/>
    </row>
    <row r="732058" spans="68:68" customFormat="1">
      <c r="BP732058" s="90"/>
    </row>
    <row r="732059" spans="68:68" customFormat="1">
      <c r="BP732059" s="90"/>
    </row>
    <row r="732060" spans="68:68" customFormat="1">
      <c r="BP732060" s="90"/>
    </row>
    <row r="732061" spans="68:68" customFormat="1">
      <c r="BP732061" s="90"/>
    </row>
    <row r="732062" spans="68:68" customFormat="1">
      <c r="BP732062" s="90"/>
    </row>
    <row r="732063" spans="68:68" customFormat="1">
      <c r="BP732063" s="90"/>
    </row>
    <row r="732064" spans="68:68" customFormat="1">
      <c r="BP732064" s="90"/>
    </row>
    <row r="732065" spans="68:68" customFormat="1">
      <c r="BP732065" s="90"/>
    </row>
    <row r="732066" spans="68:68" customFormat="1">
      <c r="BP732066" s="90"/>
    </row>
    <row r="732067" spans="68:68" customFormat="1">
      <c r="BP732067" s="90"/>
    </row>
    <row r="732068" spans="68:68" customFormat="1">
      <c r="BP732068" s="90"/>
    </row>
    <row r="732069" spans="68:68" customFormat="1">
      <c r="BP732069" s="90"/>
    </row>
    <row r="732070" spans="68:68" customFormat="1">
      <c r="BP732070" s="90"/>
    </row>
    <row r="732071" spans="68:68" customFormat="1">
      <c r="BP732071" s="90"/>
    </row>
    <row r="732072" spans="68:68" customFormat="1">
      <c r="BP732072" s="90"/>
    </row>
    <row r="732073" spans="68:68" customFormat="1">
      <c r="BP732073" s="90"/>
    </row>
    <row r="732074" spans="68:68" customFormat="1">
      <c r="BP732074" s="90"/>
    </row>
    <row r="732075" spans="68:68" customFormat="1">
      <c r="BP732075" s="90"/>
    </row>
    <row r="732076" spans="68:68" customFormat="1">
      <c r="BP732076" s="90"/>
    </row>
    <row r="732077" spans="68:68" customFormat="1">
      <c r="BP732077" s="90"/>
    </row>
    <row r="732078" spans="68:68" customFormat="1">
      <c r="BP732078" s="90"/>
    </row>
    <row r="732079" spans="68:68" customFormat="1">
      <c r="BP732079" s="90"/>
    </row>
    <row r="732080" spans="68:68" customFormat="1">
      <c r="BP732080" s="90"/>
    </row>
    <row r="732081" spans="68:68" customFormat="1">
      <c r="BP732081" s="90"/>
    </row>
    <row r="732082" spans="68:68" customFormat="1">
      <c r="BP732082" s="90"/>
    </row>
    <row r="732083" spans="68:68" customFormat="1">
      <c r="BP732083" s="90"/>
    </row>
    <row r="732084" spans="68:68" customFormat="1">
      <c r="BP732084" s="90"/>
    </row>
    <row r="732085" spans="68:68" customFormat="1">
      <c r="BP732085" s="90"/>
    </row>
    <row r="732086" spans="68:68" customFormat="1">
      <c r="BP732086" s="90"/>
    </row>
    <row r="732087" spans="68:68" customFormat="1">
      <c r="BP732087" s="90"/>
    </row>
    <row r="732088" spans="68:68" customFormat="1">
      <c r="BP732088" s="90"/>
    </row>
    <row r="732089" spans="68:68" customFormat="1">
      <c r="BP732089" s="90"/>
    </row>
    <row r="732090" spans="68:68" customFormat="1">
      <c r="BP732090" s="90"/>
    </row>
    <row r="732091" spans="68:68" customFormat="1">
      <c r="BP732091" s="90"/>
    </row>
    <row r="732092" spans="68:68" customFormat="1">
      <c r="BP732092" s="90"/>
    </row>
    <row r="732093" spans="68:68" customFormat="1">
      <c r="BP732093" s="90"/>
    </row>
    <row r="732094" spans="68:68" customFormat="1">
      <c r="BP732094" s="90"/>
    </row>
    <row r="732095" spans="68:68" customFormat="1">
      <c r="BP732095" s="90"/>
    </row>
    <row r="732096" spans="68:68" customFormat="1">
      <c r="BP732096" s="90"/>
    </row>
    <row r="732097" spans="68:68" customFormat="1">
      <c r="BP732097" s="90"/>
    </row>
    <row r="732098" spans="68:68" customFormat="1">
      <c r="BP732098" s="90"/>
    </row>
    <row r="732099" spans="68:68" customFormat="1">
      <c r="BP732099" s="90"/>
    </row>
    <row r="732100" spans="68:68" customFormat="1">
      <c r="BP732100" s="90"/>
    </row>
    <row r="732101" spans="68:68" customFormat="1">
      <c r="BP732101" s="90"/>
    </row>
    <row r="732102" spans="68:68" customFormat="1">
      <c r="BP732102" s="90"/>
    </row>
    <row r="732103" spans="68:68" customFormat="1">
      <c r="BP732103" s="90"/>
    </row>
    <row r="732104" spans="68:68" customFormat="1">
      <c r="BP732104" s="90"/>
    </row>
    <row r="732105" spans="68:68" customFormat="1">
      <c r="BP732105" s="90"/>
    </row>
    <row r="732106" spans="68:68" customFormat="1">
      <c r="BP732106" s="90"/>
    </row>
    <row r="732107" spans="68:68" customFormat="1">
      <c r="BP732107" s="90"/>
    </row>
    <row r="732108" spans="68:68" customFormat="1">
      <c r="BP732108" s="90"/>
    </row>
    <row r="732109" spans="68:68" customFormat="1">
      <c r="BP732109" s="90"/>
    </row>
    <row r="732110" spans="68:68" customFormat="1">
      <c r="BP732110" s="90"/>
    </row>
    <row r="732111" spans="68:68" customFormat="1">
      <c r="BP732111" s="90"/>
    </row>
    <row r="732112" spans="68:68" customFormat="1">
      <c r="BP732112" s="90"/>
    </row>
    <row r="732113" spans="68:68" customFormat="1">
      <c r="BP732113" s="90"/>
    </row>
    <row r="732114" spans="68:68" customFormat="1">
      <c r="BP732114" s="90"/>
    </row>
    <row r="732115" spans="68:68" customFormat="1">
      <c r="BP732115" s="90"/>
    </row>
    <row r="732116" spans="68:68" customFormat="1">
      <c r="BP732116" s="90"/>
    </row>
    <row r="732117" spans="68:68" customFormat="1">
      <c r="BP732117" s="90"/>
    </row>
    <row r="732118" spans="68:68" customFormat="1">
      <c r="BP732118" s="90"/>
    </row>
    <row r="732119" spans="68:68" customFormat="1">
      <c r="BP732119" s="90"/>
    </row>
    <row r="732120" spans="68:68" customFormat="1">
      <c r="BP732120" s="90"/>
    </row>
    <row r="732121" spans="68:68" customFormat="1">
      <c r="BP732121" s="90"/>
    </row>
    <row r="732122" spans="68:68" customFormat="1">
      <c r="BP732122" s="90"/>
    </row>
    <row r="732123" spans="68:68" customFormat="1">
      <c r="BP732123" s="90"/>
    </row>
    <row r="732124" spans="68:68" customFormat="1">
      <c r="BP732124" s="90"/>
    </row>
    <row r="732125" spans="68:68" customFormat="1">
      <c r="BP732125" s="90"/>
    </row>
    <row r="732126" spans="68:68" customFormat="1">
      <c r="BP732126" s="90"/>
    </row>
    <row r="732127" spans="68:68" customFormat="1">
      <c r="BP732127" s="90"/>
    </row>
    <row r="732128" spans="68:68" customFormat="1">
      <c r="BP732128" s="90"/>
    </row>
    <row r="732129" spans="68:68" customFormat="1">
      <c r="BP732129" s="90"/>
    </row>
    <row r="732130" spans="68:68" customFormat="1">
      <c r="BP732130" s="90"/>
    </row>
    <row r="732131" spans="68:68" customFormat="1">
      <c r="BP732131" s="90"/>
    </row>
    <row r="732132" spans="68:68" customFormat="1">
      <c r="BP732132" s="90"/>
    </row>
    <row r="732133" spans="68:68" customFormat="1">
      <c r="BP732133" s="90"/>
    </row>
    <row r="732134" spans="68:68" customFormat="1">
      <c r="BP732134" s="90"/>
    </row>
    <row r="732135" spans="68:68" customFormat="1">
      <c r="BP732135" s="90"/>
    </row>
    <row r="732136" spans="68:68" customFormat="1">
      <c r="BP732136" s="90"/>
    </row>
    <row r="732137" spans="68:68" customFormat="1">
      <c r="BP732137" s="90"/>
    </row>
    <row r="732138" spans="68:68" customFormat="1">
      <c r="BP732138" s="90"/>
    </row>
    <row r="732139" spans="68:68" customFormat="1">
      <c r="BP732139" s="90"/>
    </row>
    <row r="732140" spans="68:68" customFormat="1">
      <c r="BP732140" s="90"/>
    </row>
    <row r="732141" spans="68:68" customFormat="1">
      <c r="BP732141" s="90"/>
    </row>
    <row r="732142" spans="68:68" customFormat="1">
      <c r="BP732142" s="90"/>
    </row>
    <row r="732143" spans="68:68" customFormat="1">
      <c r="BP732143" s="90"/>
    </row>
    <row r="732144" spans="68:68" customFormat="1">
      <c r="BP732144" s="90"/>
    </row>
    <row r="732145" spans="68:68" customFormat="1">
      <c r="BP732145" s="90"/>
    </row>
    <row r="732146" spans="68:68" customFormat="1">
      <c r="BP732146" s="90"/>
    </row>
    <row r="732147" spans="68:68" customFormat="1">
      <c r="BP732147" s="90"/>
    </row>
    <row r="732148" spans="68:68" customFormat="1">
      <c r="BP732148" s="90"/>
    </row>
    <row r="732149" spans="68:68" customFormat="1">
      <c r="BP732149" s="90"/>
    </row>
    <row r="732150" spans="68:68" customFormat="1">
      <c r="BP732150" s="90"/>
    </row>
    <row r="732151" spans="68:68" customFormat="1">
      <c r="BP732151" s="90"/>
    </row>
    <row r="732152" spans="68:68" customFormat="1">
      <c r="BP732152" s="90"/>
    </row>
    <row r="732153" spans="68:68" customFormat="1">
      <c r="BP732153" s="90"/>
    </row>
    <row r="732154" spans="68:68" customFormat="1">
      <c r="BP732154" s="90"/>
    </row>
    <row r="732155" spans="68:68" customFormat="1">
      <c r="BP732155" s="90"/>
    </row>
    <row r="732156" spans="68:68" customFormat="1">
      <c r="BP732156" s="90"/>
    </row>
    <row r="732157" spans="68:68" customFormat="1">
      <c r="BP732157" s="90"/>
    </row>
    <row r="732158" spans="68:68" customFormat="1">
      <c r="BP732158" s="90"/>
    </row>
    <row r="732159" spans="68:68" customFormat="1">
      <c r="BP732159" s="90"/>
    </row>
    <row r="732160" spans="68:68" customFormat="1">
      <c r="BP732160" s="90"/>
    </row>
    <row r="732161" spans="68:68" customFormat="1">
      <c r="BP732161" s="90"/>
    </row>
    <row r="732162" spans="68:68" customFormat="1">
      <c r="BP732162" s="90"/>
    </row>
    <row r="732163" spans="68:68" customFormat="1">
      <c r="BP732163" s="90"/>
    </row>
    <row r="732164" spans="68:68" customFormat="1">
      <c r="BP732164" s="90"/>
    </row>
    <row r="732165" spans="68:68" customFormat="1">
      <c r="BP732165" s="90"/>
    </row>
    <row r="732166" spans="68:68" customFormat="1">
      <c r="BP732166" s="90"/>
    </row>
    <row r="732167" spans="68:68" customFormat="1">
      <c r="BP732167" s="90"/>
    </row>
    <row r="732168" spans="68:68" customFormat="1">
      <c r="BP732168" s="90"/>
    </row>
    <row r="732169" spans="68:68" customFormat="1">
      <c r="BP732169" s="90"/>
    </row>
    <row r="732170" spans="68:68" customFormat="1">
      <c r="BP732170" s="90"/>
    </row>
    <row r="732171" spans="68:68" customFormat="1">
      <c r="BP732171" s="90"/>
    </row>
    <row r="732172" spans="68:68" customFormat="1">
      <c r="BP732172" s="90"/>
    </row>
    <row r="732173" spans="68:68" customFormat="1">
      <c r="BP732173" s="90"/>
    </row>
    <row r="732174" spans="68:68" customFormat="1">
      <c r="BP732174" s="90"/>
    </row>
    <row r="732175" spans="68:68" customFormat="1">
      <c r="BP732175" s="90"/>
    </row>
    <row r="732176" spans="68:68" customFormat="1">
      <c r="BP732176" s="90"/>
    </row>
    <row r="732177" spans="68:68" customFormat="1">
      <c r="BP732177" s="90"/>
    </row>
    <row r="732178" spans="68:68" customFormat="1">
      <c r="BP732178" s="90"/>
    </row>
    <row r="732179" spans="68:68" customFormat="1">
      <c r="BP732179" s="90"/>
    </row>
    <row r="732180" spans="68:68" customFormat="1">
      <c r="BP732180" s="90"/>
    </row>
    <row r="732181" spans="68:68" customFormat="1">
      <c r="BP732181" s="90"/>
    </row>
    <row r="732182" spans="68:68" customFormat="1">
      <c r="BP732182" s="90"/>
    </row>
    <row r="732183" spans="68:68" customFormat="1">
      <c r="BP732183" s="90"/>
    </row>
    <row r="732184" spans="68:68" customFormat="1">
      <c r="BP732184" s="90"/>
    </row>
    <row r="732185" spans="68:68" customFormat="1">
      <c r="BP732185" s="90"/>
    </row>
    <row r="732186" spans="68:68" customFormat="1">
      <c r="BP732186" s="90"/>
    </row>
    <row r="732187" spans="68:68" customFormat="1">
      <c r="BP732187" s="90"/>
    </row>
    <row r="732188" spans="68:68" customFormat="1">
      <c r="BP732188" s="90"/>
    </row>
    <row r="732189" spans="68:68" customFormat="1">
      <c r="BP732189" s="90"/>
    </row>
    <row r="732190" spans="68:68" customFormat="1">
      <c r="BP732190" s="90"/>
    </row>
    <row r="732191" spans="68:68" customFormat="1">
      <c r="BP732191" s="90"/>
    </row>
    <row r="732192" spans="68:68" customFormat="1">
      <c r="BP732192" s="90"/>
    </row>
    <row r="732193" spans="68:68" customFormat="1">
      <c r="BP732193" s="90"/>
    </row>
    <row r="732194" spans="68:68" customFormat="1">
      <c r="BP732194" s="90"/>
    </row>
    <row r="732195" spans="68:68" customFormat="1">
      <c r="BP732195" s="90"/>
    </row>
    <row r="732196" spans="68:68" customFormat="1">
      <c r="BP732196" s="90"/>
    </row>
    <row r="732197" spans="68:68" customFormat="1">
      <c r="BP732197" s="90"/>
    </row>
    <row r="732198" spans="68:68" customFormat="1">
      <c r="BP732198" s="90"/>
    </row>
    <row r="732199" spans="68:68" customFormat="1">
      <c r="BP732199" s="90"/>
    </row>
    <row r="732200" spans="68:68" customFormat="1">
      <c r="BP732200" s="90"/>
    </row>
    <row r="732201" spans="68:68" customFormat="1">
      <c r="BP732201" s="90"/>
    </row>
    <row r="732202" spans="68:68" customFormat="1">
      <c r="BP732202" s="90"/>
    </row>
    <row r="732203" spans="68:68" customFormat="1">
      <c r="BP732203" s="90"/>
    </row>
    <row r="732204" spans="68:68" customFormat="1">
      <c r="BP732204" s="90"/>
    </row>
    <row r="732205" spans="68:68" customFormat="1">
      <c r="BP732205" s="90"/>
    </row>
    <row r="732206" spans="68:68" customFormat="1">
      <c r="BP732206" s="90"/>
    </row>
    <row r="732207" spans="68:68" customFormat="1">
      <c r="BP732207" s="90"/>
    </row>
    <row r="732208" spans="68:68" customFormat="1">
      <c r="BP732208" s="90"/>
    </row>
    <row r="732209" spans="68:68" customFormat="1">
      <c r="BP732209" s="90"/>
    </row>
    <row r="732210" spans="68:68" customFormat="1">
      <c r="BP732210" s="90"/>
    </row>
    <row r="732211" spans="68:68" customFormat="1">
      <c r="BP732211" s="90"/>
    </row>
    <row r="732212" spans="68:68" customFormat="1">
      <c r="BP732212" s="90"/>
    </row>
    <row r="732213" spans="68:68" customFormat="1">
      <c r="BP732213" s="90"/>
    </row>
    <row r="732214" spans="68:68" customFormat="1">
      <c r="BP732214" s="90"/>
    </row>
    <row r="732215" spans="68:68" customFormat="1">
      <c r="BP732215" s="90"/>
    </row>
    <row r="732216" spans="68:68" customFormat="1">
      <c r="BP732216" s="90"/>
    </row>
    <row r="732217" spans="68:68" customFormat="1">
      <c r="BP732217" s="90"/>
    </row>
    <row r="732218" spans="68:68" customFormat="1">
      <c r="BP732218" s="90"/>
    </row>
    <row r="732219" spans="68:68" customFormat="1">
      <c r="BP732219" s="90"/>
    </row>
    <row r="732220" spans="68:68" customFormat="1">
      <c r="BP732220" s="90"/>
    </row>
    <row r="732221" spans="68:68" customFormat="1">
      <c r="BP732221" s="90"/>
    </row>
    <row r="732222" spans="68:68" customFormat="1">
      <c r="BP732222" s="90"/>
    </row>
    <row r="732223" spans="68:68" customFormat="1">
      <c r="BP732223" s="90"/>
    </row>
    <row r="732224" spans="68:68" customFormat="1">
      <c r="BP732224" s="90"/>
    </row>
    <row r="732225" spans="68:68" customFormat="1">
      <c r="BP732225" s="90"/>
    </row>
    <row r="732226" spans="68:68" customFormat="1">
      <c r="BP732226" s="90"/>
    </row>
    <row r="732227" spans="68:68" customFormat="1">
      <c r="BP732227" s="90"/>
    </row>
    <row r="732228" spans="68:68" customFormat="1">
      <c r="BP732228" s="90"/>
    </row>
    <row r="732229" spans="68:68" customFormat="1">
      <c r="BP732229" s="90"/>
    </row>
    <row r="732230" spans="68:68" customFormat="1">
      <c r="BP732230" s="90"/>
    </row>
    <row r="732231" spans="68:68" customFormat="1">
      <c r="BP732231" s="90"/>
    </row>
    <row r="732232" spans="68:68" customFormat="1">
      <c r="BP732232" s="90"/>
    </row>
    <row r="732233" spans="68:68" customFormat="1">
      <c r="BP732233" s="90"/>
    </row>
    <row r="732234" spans="68:68" customFormat="1">
      <c r="BP732234" s="90"/>
    </row>
    <row r="732235" spans="68:68" customFormat="1">
      <c r="BP732235" s="90"/>
    </row>
    <row r="732236" spans="68:68" customFormat="1">
      <c r="BP732236" s="90"/>
    </row>
    <row r="732237" spans="68:68" customFormat="1">
      <c r="BP732237" s="90"/>
    </row>
    <row r="732238" spans="68:68" customFormat="1">
      <c r="BP732238" s="90"/>
    </row>
    <row r="732239" spans="68:68" customFormat="1">
      <c r="BP732239" s="90"/>
    </row>
    <row r="732240" spans="68:68" customFormat="1">
      <c r="BP732240" s="90"/>
    </row>
    <row r="732241" spans="68:68" customFormat="1">
      <c r="BP732241" s="90"/>
    </row>
    <row r="732242" spans="68:68" customFormat="1">
      <c r="BP732242" s="90"/>
    </row>
    <row r="732243" spans="68:68" customFormat="1">
      <c r="BP732243" s="90"/>
    </row>
    <row r="732244" spans="68:68" customFormat="1">
      <c r="BP732244" s="90"/>
    </row>
    <row r="732245" spans="68:68" customFormat="1">
      <c r="BP732245" s="90"/>
    </row>
    <row r="732246" spans="68:68" customFormat="1">
      <c r="BP732246" s="90"/>
    </row>
    <row r="732247" spans="68:68" customFormat="1">
      <c r="BP732247" s="90"/>
    </row>
    <row r="732248" spans="68:68" customFormat="1">
      <c r="BP732248" s="90"/>
    </row>
    <row r="732249" spans="68:68" customFormat="1">
      <c r="BP732249" s="90"/>
    </row>
    <row r="732250" spans="68:68" customFormat="1">
      <c r="BP732250" s="90"/>
    </row>
    <row r="732251" spans="68:68" customFormat="1">
      <c r="BP732251" s="90"/>
    </row>
    <row r="732252" spans="68:68" customFormat="1">
      <c r="BP732252" s="90"/>
    </row>
    <row r="732253" spans="68:68" customFormat="1">
      <c r="BP732253" s="90"/>
    </row>
    <row r="732254" spans="68:68" customFormat="1">
      <c r="BP732254" s="90"/>
    </row>
    <row r="732255" spans="68:68" customFormat="1">
      <c r="BP732255" s="90"/>
    </row>
    <row r="732256" spans="68:68" customFormat="1">
      <c r="BP732256" s="90"/>
    </row>
    <row r="732257" spans="68:68" customFormat="1">
      <c r="BP732257" s="90"/>
    </row>
    <row r="732258" spans="68:68" customFormat="1">
      <c r="BP732258" s="90"/>
    </row>
    <row r="732259" spans="68:68" customFormat="1">
      <c r="BP732259" s="90"/>
    </row>
    <row r="732260" spans="68:68" customFormat="1">
      <c r="BP732260" s="90"/>
    </row>
    <row r="732261" spans="68:68" customFormat="1">
      <c r="BP732261" s="90"/>
    </row>
    <row r="732262" spans="68:68" customFormat="1">
      <c r="BP732262" s="90"/>
    </row>
    <row r="732263" spans="68:68" customFormat="1">
      <c r="BP732263" s="90"/>
    </row>
    <row r="732264" spans="68:68" customFormat="1">
      <c r="BP732264" s="90"/>
    </row>
    <row r="732265" spans="68:68" customFormat="1">
      <c r="BP732265" s="90"/>
    </row>
    <row r="732266" spans="68:68" customFormat="1">
      <c r="BP732266" s="90"/>
    </row>
    <row r="732267" spans="68:68" customFormat="1">
      <c r="BP732267" s="90"/>
    </row>
    <row r="732268" spans="68:68" customFormat="1">
      <c r="BP732268" s="90"/>
    </row>
    <row r="732269" spans="68:68" customFormat="1">
      <c r="BP732269" s="90"/>
    </row>
    <row r="732270" spans="68:68" customFormat="1">
      <c r="BP732270" s="90"/>
    </row>
    <row r="732271" spans="68:68" customFormat="1">
      <c r="BP732271" s="90"/>
    </row>
    <row r="732272" spans="68:68" customFormat="1">
      <c r="BP732272" s="90"/>
    </row>
    <row r="732273" spans="68:68" customFormat="1">
      <c r="BP732273" s="90"/>
    </row>
    <row r="732274" spans="68:68" customFormat="1">
      <c r="BP732274" s="90"/>
    </row>
    <row r="732275" spans="68:68" customFormat="1">
      <c r="BP732275" s="90"/>
    </row>
    <row r="732276" spans="68:68" customFormat="1">
      <c r="BP732276" s="90"/>
    </row>
    <row r="732277" spans="68:68" customFormat="1">
      <c r="BP732277" s="90"/>
    </row>
    <row r="732278" spans="68:68" customFormat="1">
      <c r="BP732278" s="90"/>
    </row>
    <row r="732279" spans="68:68" customFormat="1">
      <c r="BP732279" s="90"/>
    </row>
    <row r="732280" spans="68:68" customFormat="1">
      <c r="BP732280" s="90"/>
    </row>
    <row r="732281" spans="68:68" customFormat="1">
      <c r="BP732281" s="90"/>
    </row>
    <row r="732282" spans="68:68" customFormat="1">
      <c r="BP732282" s="90"/>
    </row>
    <row r="732283" spans="68:68" customFormat="1">
      <c r="BP732283" s="90"/>
    </row>
    <row r="732284" spans="68:68" customFormat="1">
      <c r="BP732284" s="90"/>
    </row>
    <row r="732285" spans="68:68" customFormat="1">
      <c r="BP732285" s="90"/>
    </row>
    <row r="732286" spans="68:68" customFormat="1">
      <c r="BP732286" s="90"/>
    </row>
    <row r="732287" spans="68:68" customFormat="1">
      <c r="BP732287" s="90"/>
    </row>
    <row r="732288" spans="68:68" customFormat="1">
      <c r="BP732288" s="90"/>
    </row>
    <row r="732289" spans="68:68" customFormat="1">
      <c r="BP732289" s="90"/>
    </row>
    <row r="732290" spans="68:68" customFormat="1">
      <c r="BP732290" s="90"/>
    </row>
    <row r="732291" spans="68:68" customFormat="1">
      <c r="BP732291" s="90"/>
    </row>
    <row r="732292" spans="68:68" customFormat="1">
      <c r="BP732292" s="90"/>
    </row>
    <row r="732293" spans="68:68" customFormat="1">
      <c r="BP732293" s="90"/>
    </row>
    <row r="732294" spans="68:68" customFormat="1">
      <c r="BP732294" s="90"/>
    </row>
    <row r="732295" spans="68:68" customFormat="1">
      <c r="BP732295" s="90"/>
    </row>
    <row r="732296" spans="68:68" customFormat="1">
      <c r="BP732296" s="90"/>
    </row>
    <row r="732297" spans="68:68" customFormat="1">
      <c r="BP732297" s="90"/>
    </row>
    <row r="732298" spans="68:68" customFormat="1">
      <c r="BP732298" s="90"/>
    </row>
    <row r="732299" spans="68:68" customFormat="1">
      <c r="BP732299" s="90"/>
    </row>
    <row r="732300" spans="68:68" customFormat="1">
      <c r="BP732300" s="90"/>
    </row>
    <row r="732301" spans="68:68" customFormat="1">
      <c r="BP732301" s="90"/>
    </row>
    <row r="732302" spans="68:68" customFormat="1">
      <c r="BP732302" s="90"/>
    </row>
    <row r="732303" spans="68:68" customFormat="1">
      <c r="BP732303" s="90"/>
    </row>
    <row r="732304" spans="68:68" customFormat="1">
      <c r="BP732304" s="90"/>
    </row>
    <row r="732305" spans="68:68" customFormat="1">
      <c r="BP732305" s="90"/>
    </row>
    <row r="732306" spans="68:68" customFormat="1">
      <c r="BP732306" s="90"/>
    </row>
    <row r="732307" spans="68:68" customFormat="1">
      <c r="BP732307" s="90"/>
    </row>
    <row r="732308" spans="68:68" customFormat="1">
      <c r="BP732308" s="90"/>
    </row>
    <row r="732309" spans="68:68" customFormat="1">
      <c r="BP732309" s="90"/>
    </row>
    <row r="732310" spans="68:68" customFormat="1">
      <c r="BP732310" s="90"/>
    </row>
    <row r="732311" spans="68:68" customFormat="1">
      <c r="BP732311" s="90"/>
    </row>
    <row r="732312" spans="68:68" customFormat="1">
      <c r="BP732312" s="90"/>
    </row>
    <row r="732313" spans="68:68" customFormat="1">
      <c r="BP732313" s="90"/>
    </row>
    <row r="732314" spans="68:68" customFormat="1">
      <c r="BP732314" s="90"/>
    </row>
    <row r="732315" spans="68:68" customFormat="1">
      <c r="BP732315" s="90"/>
    </row>
    <row r="732316" spans="68:68" customFormat="1">
      <c r="BP732316" s="90"/>
    </row>
    <row r="732317" spans="68:68" customFormat="1">
      <c r="BP732317" s="90"/>
    </row>
    <row r="732318" spans="68:68" customFormat="1">
      <c r="BP732318" s="90"/>
    </row>
    <row r="732319" spans="68:68" customFormat="1">
      <c r="BP732319" s="90"/>
    </row>
    <row r="732320" spans="68:68" customFormat="1">
      <c r="BP732320" s="90"/>
    </row>
    <row r="732321" spans="68:68" customFormat="1">
      <c r="BP732321" s="90"/>
    </row>
    <row r="732322" spans="68:68" customFormat="1">
      <c r="BP732322" s="90"/>
    </row>
    <row r="732323" spans="68:68" customFormat="1">
      <c r="BP732323" s="90"/>
    </row>
    <row r="732324" spans="68:68" customFormat="1">
      <c r="BP732324" s="90"/>
    </row>
    <row r="732325" spans="68:68" customFormat="1">
      <c r="BP732325" s="90"/>
    </row>
    <row r="732326" spans="68:68" customFormat="1">
      <c r="BP732326" s="90"/>
    </row>
    <row r="732327" spans="68:68" customFormat="1">
      <c r="BP732327" s="90"/>
    </row>
    <row r="732328" spans="68:68" customFormat="1">
      <c r="BP732328" s="90"/>
    </row>
    <row r="732329" spans="68:68" customFormat="1">
      <c r="BP732329" s="90"/>
    </row>
    <row r="732330" spans="68:68" customFormat="1">
      <c r="BP732330" s="90"/>
    </row>
    <row r="732331" spans="68:68" customFormat="1">
      <c r="BP732331" s="90"/>
    </row>
    <row r="732332" spans="68:68" customFormat="1">
      <c r="BP732332" s="90"/>
    </row>
    <row r="732333" spans="68:68" customFormat="1">
      <c r="BP732333" s="90"/>
    </row>
    <row r="732334" spans="68:68" customFormat="1">
      <c r="BP732334" s="90"/>
    </row>
    <row r="732335" spans="68:68" customFormat="1">
      <c r="BP732335" s="90"/>
    </row>
    <row r="732336" spans="68:68" customFormat="1">
      <c r="BP732336" s="90"/>
    </row>
    <row r="732337" spans="68:68" customFormat="1">
      <c r="BP732337" s="90"/>
    </row>
    <row r="732338" spans="68:68" customFormat="1">
      <c r="BP732338" s="90"/>
    </row>
    <row r="732339" spans="68:68" customFormat="1">
      <c r="BP732339" s="90"/>
    </row>
    <row r="732340" spans="68:68" customFormat="1">
      <c r="BP732340" s="90"/>
    </row>
    <row r="732341" spans="68:68" customFormat="1">
      <c r="BP732341" s="90"/>
    </row>
    <row r="732342" spans="68:68" customFormat="1">
      <c r="BP732342" s="90"/>
    </row>
    <row r="732343" spans="68:68" customFormat="1">
      <c r="BP732343" s="90"/>
    </row>
    <row r="732344" spans="68:68" customFormat="1">
      <c r="BP732344" s="90"/>
    </row>
    <row r="732345" spans="68:68" customFormat="1">
      <c r="BP732345" s="90"/>
    </row>
    <row r="732346" spans="68:68" customFormat="1">
      <c r="BP732346" s="90"/>
    </row>
    <row r="732347" spans="68:68" customFormat="1">
      <c r="BP732347" s="90"/>
    </row>
    <row r="732348" spans="68:68" customFormat="1">
      <c r="BP732348" s="90"/>
    </row>
    <row r="732349" spans="68:68" customFormat="1">
      <c r="BP732349" s="90"/>
    </row>
    <row r="732350" spans="68:68" customFormat="1">
      <c r="BP732350" s="90"/>
    </row>
    <row r="732351" spans="68:68" customFormat="1">
      <c r="BP732351" s="90"/>
    </row>
    <row r="732352" spans="68:68" customFormat="1">
      <c r="BP732352" s="90"/>
    </row>
    <row r="732353" spans="68:68" customFormat="1">
      <c r="BP732353" s="90"/>
    </row>
    <row r="732354" spans="68:68" customFormat="1">
      <c r="BP732354" s="90"/>
    </row>
    <row r="732355" spans="68:68" customFormat="1">
      <c r="BP732355" s="90"/>
    </row>
    <row r="732356" spans="68:68" customFormat="1">
      <c r="BP732356" s="90"/>
    </row>
    <row r="732357" spans="68:68" customFormat="1">
      <c r="BP732357" s="90"/>
    </row>
    <row r="732358" spans="68:68" customFormat="1">
      <c r="BP732358" s="90"/>
    </row>
    <row r="732359" spans="68:68" customFormat="1">
      <c r="BP732359" s="90"/>
    </row>
    <row r="732360" spans="68:68" customFormat="1">
      <c r="BP732360" s="90"/>
    </row>
    <row r="732361" spans="68:68" customFormat="1">
      <c r="BP732361" s="90"/>
    </row>
    <row r="732362" spans="68:68" customFormat="1">
      <c r="BP732362" s="90"/>
    </row>
    <row r="732363" spans="68:68" customFormat="1">
      <c r="BP732363" s="90"/>
    </row>
    <row r="732364" spans="68:68" customFormat="1">
      <c r="BP732364" s="90"/>
    </row>
    <row r="732365" spans="68:68" customFormat="1">
      <c r="BP732365" s="90"/>
    </row>
    <row r="732366" spans="68:68" customFormat="1">
      <c r="BP732366" s="90"/>
    </row>
    <row r="732367" spans="68:68" customFormat="1">
      <c r="BP732367" s="90"/>
    </row>
    <row r="732368" spans="68:68" customFormat="1">
      <c r="BP732368" s="90"/>
    </row>
    <row r="732369" spans="68:68" customFormat="1">
      <c r="BP732369" s="90"/>
    </row>
    <row r="732370" spans="68:68" customFormat="1">
      <c r="BP732370" s="90"/>
    </row>
    <row r="732371" spans="68:68" customFormat="1">
      <c r="BP732371" s="90"/>
    </row>
    <row r="732372" spans="68:68" customFormat="1">
      <c r="BP732372" s="90"/>
    </row>
    <row r="732373" spans="68:68" customFormat="1">
      <c r="BP732373" s="90"/>
    </row>
    <row r="732374" spans="68:68" customFormat="1">
      <c r="BP732374" s="90"/>
    </row>
    <row r="732375" spans="68:68" customFormat="1">
      <c r="BP732375" s="90"/>
    </row>
    <row r="732376" spans="68:68" customFormat="1">
      <c r="BP732376" s="90"/>
    </row>
    <row r="732377" spans="68:68" customFormat="1">
      <c r="BP732377" s="90"/>
    </row>
    <row r="732378" spans="68:68" customFormat="1">
      <c r="BP732378" s="90"/>
    </row>
    <row r="732379" spans="68:68" customFormat="1">
      <c r="BP732379" s="90"/>
    </row>
    <row r="732380" spans="68:68" customFormat="1">
      <c r="BP732380" s="90"/>
    </row>
    <row r="732381" spans="68:68" customFormat="1">
      <c r="BP732381" s="90"/>
    </row>
    <row r="732382" spans="68:68" customFormat="1">
      <c r="BP732382" s="90"/>
    </row>
    <row r="732383" spans="68:68" customFormat="1">
      <c r="BP732383" s="90"/>
    </row>
    <row r="732384" spans="68:68" customFormat="1">
      <c r="BP732384" s="90"/>
    </row>
    <row r="732385" spans="68:68" customFormat="1">
      <c r="BP732385" s="90"/>
    </row>
    <row r="732386" spans="68:68" customFormat="1">
      <c r="BP732386" s="90"/>
    </row>
    <row r="732387" spans="68:68" customFormat="1">
      <c r="BP732387" s="90"/>
    </row>
    <row r="732388" spans="68:68" customFormat="1">
      <c r="BP732388" s="90"/>
    </row>
    <row r="732389" spans="68:68" customFormat="1">
      <c r="BP732389" s="90"/>
    </row>
    <row r="732390" spans="68:68" customFormat="1">
      <c r="BP732390" s="90"/>
    </row>
    <row r="732391" spans="68:68" customFormat="1">
      <c r="BP732391" s="90"/>
    </row>
    <row r="732392" spans="68:68" customFormat="1">
      <c r="BP732392" s="90"/>
    </row>
    <row r="732393" spans="68:68" customFormat="1">
      <c r="BP732393" s="90"/>
    </row>
    <row r="732394" spans="68:68" customFormat="1">
      <c r="BP732394" s="90"/>
    </row>
    <row r="732395" spans="68:68" customFormat="1">
      <c r="BP732395" s="90"/>
    </row>
    <row r="732396" spans="68:68" customFormat="1">
      <c r="BP732396" s="90"/>
    </row>
    <row r="732397" spans="68:68" customFormat="1">
      <c r="BP732397" s="90"/>
    </row>
    <row r="732398" spans="68:68" customFormat="1">
      <c r="BP732398" s="90"/>
    </row>
    <row r="732399" spans="68:68" customFormat="1">
      <c r="BP732399" s="90"/>
    </row>
    <row r="732400" spans="68:68" customFormat="1">
      <c r="BP732400" s="90"/>
    </row>
    <row r="732401" spans="68:68" customFormat="1">
      <c r="BP732401" s="90"/>
    </row>
    <row r="732402" spans="68:68" customFormat="1">
      <c r="BP732402" s="90"/>
    </row>
    <row r="732403" spans="68:68" customFormat="1">
      <c r="BP732403" s="90"/>
    </row>
    <row r="732404" spans="68:68" customFormat="1">
      <c r="BP732404" s="90"/>
    </row>
    <row r="732405" spans="68:68" customFormat="1">
      <c r="BP732405" s="90"/>
    </row>
    <row r="732406" spans="68:68" customFormat="1">
      <c r="BP732406" s="90"/>
    </row>
    <row r="732407" spans="68:68" customFormat="1">
      <c r="BP732407" s="90"/>
    </row>
    <row r="732408" spans="68:68" customFormat="1">
      <c r="BP732408" s="90"/>
    </row>
    <row r="732409" spans="68:68" customFormat="1">
      <c r="BP732409" s="90"/>
    </row>
    <row r="732410" spans="68:68" customFormat="1">
      <c r="BP732410" s="90"/>
    </row>
    <row r="732411" spans="68:68" customFormat="1">
      <c r="BP732411" s="90"/>
    </row>
    <row r="732412" spans="68:68" customFormat="1">
      <c r="BP732412" s="90"/>
    </row>
    <row r="732413" spans="68:68" customFormat="1">
      <c r="BP732413" s="90"/>
    </row>
    <row r="732414" spans="68:68" customFormat="1">
      <c r="BP732414" s="90"/>
    </row>
    <row r="732415" spans="68:68" customFormat="1">
      <c r="BP732415" s="90"/>
    </row>
    <row r="732416" spans="68:68" customFormat="1">
      <c r="BP732416" s="90"/>
    </row>
    <row r="732417" spans="68:68" customFormat="1">
      <c r="BP732417" s="90"/>
    </row>
    <row r="732418" spans="68:68" customFormat="1">
      <c r="BP732418" s="90"/>
    </row>
    <row r="732419" spans="68:68" customFormat="1">
      <c r="BP732419" s="90"/>
    </row>
    <row r="732420" spans="68:68" customFormat="1">
      <c r="BP732420" s="90"/>
    </row>
    <row r="732421" spans="68:68" customFormat="1">
      <c r="BP732421" s="90"/>
    </row>
    <row r="732422" spans="68:68" customFormat="1">
      <c r="BP732422" s="90"/>
    </row>
    <row r="732423" spans="68:68" customFormat="1">
      <c r="BP732423" s="90"/>
    </row>
    <row r="732424" spans="68:68" customFormat="1">
      <c r="BP732424" s="90"/>
    </row>
    <row r="732425" spans="68:68" customFormat="1">
      <c r="BP732425" s="90"/>
    </row>
    <row r="732426" spans="68:68" customFormat="1">
      <c r="BP732426" s="90"/>
    </row>
    <row r="732427" spans="68:68" customFormat="1">
      <c r="BP732427" s="90"/>
    </row>
    <row r="732428" spans="68:68" customFormat="1">
      <c r="BP732428" s="90"/>
    </row>
    <row r="732429" spans="68:68" customFormat="1">
      <c r="BP732429" s="90"/>
    </row>
    <row r="732430" spans="68:68" customFormat="1">
      <c r="BP732430" s="90"/>
    </row>
    <row r="732431" spans="68:68" customFormat="1">
      <c r="BP732431" s="90"/>
    </row>
    <row r="732432" spans="68:68" customFormat="1">
      <c r="BP732432" s="90"/>
    </row>
    <row r="732433" spans="68:68" customFormat="1">
      <c r="BP732433" s="90"/>
    </row>
    <row r="732434" spans="68:68" customFormat="1">
      <c r="BP732434" s="90"/>
    </row>
    <row r="732435" spans="68:68" customFormat="1">
      <c r="BP732435" s="90"/>
    </row>
    <row r="732436" spans="68:68" customFormat="1">
      <c r="BP732436" s="90"/>
    </row>
    <row r="732437" spans="68:68" customFormat="1">
      <c r="BP732437" s="90"/>
    </row>
    <row r="732438" spans="68:68" customFormat="1">
      <c r="BP732438" s="90"/>
    </row>
    <row r="732439" spans="68:68" customFormat="1">
      <c r="BP732439" s="90"/>
    </row>
    <row r="732440" spans="68:68" customFormat="1">
      <c r="BP732440" s="90"/>
    </row>
    <row r="732441" spans="68:68" customFormat="1">
      <c r="BP732441" s="90"/>
    </row>
    <row r="732442" spans="68:68" customFormat="1">
      <c r="BP732442" s="90"/>
    </row>
    <row r="732443" spans="68:68" customFormat="1">
      <c r="BP732443" s="90"/>
    </row>
    <row r="732444" spans="68:68" customFormat="1">
      <c r="BP732444" s="90"/>
    </row>
    <row r="732445" spans="68:68" customFormat="1">
      <c r="BP732445" s="90"/>
    </row>
    <row r="732446" spans="68:68" customFormat="1">
      <c r="BP732446" s="90"/>
    </row>
    <row r="732447" spans="68:68" customFormat="1">
      <c r="BP732447" s="90"/>
    </row>
    <row r="732448" spans="68:68" customFormat="1">
      <c r="BP732448" s="90"/>
    </row>
    <row r="732449" spans="68:68" customFormat="1">
      <c r="BP732449" s="90"/>
    </row>
    <row r="732450" spans="68:68" customFormat="1">
      <c r="BP732450" s="90"/>
    </row>
    <row r="732451" spans="68:68" customFormat="1">
      <c r="BP732451" s="90"/>
    </row>
    <row r="732452" spans="68:68" customFormat="1">
      <c r="BP732452" s="90"/>
    </row>
    <row r="732453" spans="68:68" customFormat="1">
      <c r="BP732453" s="90"/>
    </row>
    <row r="732454" spans="68:68" customFormat="1">
      <c r="BP732454" s="90"/>
    </row>
    <row r="732455" spans="68:68" customFormat="1">
      <c r="BP732455" s="90"/>
    </row>
    <row r="732456" spans="68:68" customFormat="1">
      <c r="BP732456" s="90"/>
    </row>
    <row r="732457" spans="68:68" customFormat="1">
      <c r="BP732457" s="90"/>
    </row>
    <row r="732458" spans="68:68" customFormat="1">
      <c r="BP732458" s="90"/>
    </row>
    <row r="732459" spans="68:68" customFormat="1">
      <c r="BP732459" s="90"/>
    </row>
    <row r="732460" spans="68:68" customFormat="1">
      <c r="BP732460" s="90"/>
    </row>
    <row r="732461" spans="68:68" customFormat="1">
      <c r="BP732461" s="90"/>
    </row>
    <row r="732462" spans="68:68" customFormat="1">
      <c r="BP732462" s="90"/>
    </row>
    <row r="732463" spans="68:68" customFormat="1">
      <c r="BP732463" s="90"/>
    </row>
    <row r="732464" spans="68:68" customFormat="1">
      <c r="BP732464" s="90"/>
    </row>
    <row r="732465" spans="68:68" customFormat="1">
      <c r="BP732465" s="90"/>
    </row>
    <row r="732466" spans="68:68" customFormat="1">
      <c r="BP732466" s="90"/>
    </row>
    <row r="732467" spans="68:68" customFormat="1">
      <c r="BP732467" s="90"/>
    </row>
    <row r="732468" spans="68:68" customFormat="1">
      <c r="BP732468" s="90"/>
    </row>
    <row r="732469" spans="68:68" customFormat="1">
      <c r="BP732469" s="90"/>
    </row>
    <row r="732470" spans="68:68" customFormat="1">
      <c r="BP732470" s="90"/>
    </row>
    <row r="732471" spans="68:68" customFormat="1">
      <c r="BP732471" s="90"/>
    </row>
    <row r="732472" spans="68:68" customFormat="1">
      <c r="BP732472" s="90"/>
    </row>
    <row r="732473" spans="68:68" customFormat="1">
      <c r="BP732473" s="90"/>
    </row>
    <row r="732474" spans="68:68" customFormat="1">
      <c r="BP732474" s="90"/>
    </row>
    <row r="732475" spans="68:68" customFormat="1">
      <c r="BP732475" s="90"/>
    </row>
    <row r="732476" spans="68:68" customFormat="1">
      <c r="BP732476" s="90"/>
    </row>
    <row r="732477" spans="68:68" customFormat="1">
      <c r="BP732477" s="90"/>
    </row>
    <row r="732478" spans="68:68" customFormat="1">
      <c r="BP732478" s="90"/>
    </row>
    <row r="732479" spans="68:68" customFormat="1">
      <c r="BP732479" s="90"/>
    </row>
    <row r="732480" spans="68:68" customFormat="1">
      <c r="BP732480" s="90"/>
    </row>
    <row r="732481" spans="68:68" customFormat="1">
      <c r="BP732481" s="90"/>
    </row>
    <row r="732482" spans="68:68" customFormat="1">
      <c r="BP732482" s="90"/>
    </row>
    <row r="732483" spans="68:68" customFormat="1">
      <c r="BP732483" s="90"/>
    </row>
    <row r="732484" spans="68:68" customFormat="1">
      <c r="BP732484" s="90"/>
    </row>
    <row r="732485" spans="68:68" customFormat="1">
      <c r="BP732485" s="90"/>
    </row>
    <row r="732486" spans="68:68" customFormat="1">
      <c r="BP732486" s="90"/>
    </row>
    <row r="732487" spans="68:68" customFormat="1">
      <c r="BP732487" s="90"/>
    </row>
    <row r="732488" spans="68:68" customFormat="1">
      <c r="BP732488" s="90"/>
    </row>
    <row r="732489" spans="68:68" customFormat="1">
      <c r="BP732489" s="90"/>
    </row>
    <row r="732490" spans="68:68" customFormat="1">
      <c r="BP732490" s="90"/>
    </row>
    <row r="732491" spans="68:68" customFormat="1">
      <c r="BP732491" s="90"/>
    </row>
    <row r="732492" spans="68:68" customFormat="1">
      <c r="BP732492" s="90"/>
    </row>
    <row r="732493" spans="68:68" customFormat="1">
      <c r="BP732493" s="90"/>
    </row>
    <row r="732494" spans="68:68" customFormat="1">
      <c r="BP732494" s="90"/>
    </row>
    <row r="732495" spans="68:68" customFormat="1">
      <c r="BP732495" s="90"/>
    </row>
    <row r="732496" spans="68:68" customFormat="1">
      <c r="BP732496" s="90"/>
    </row>
    <row r="732497" spans="68:68" customFormat="1">
      <c r="BP732497" s="90"/>
    </row>
    <row r="732498" spans="68:68" customFormat="1">
      <c r="BP732498" s="90"/>
    </row>
    <row r="732499" spans="68:68" customFormat="1">
      <c r="BP732499" s="90"/>
    </row>
    <row r="732500" spans="68:68" customFormat="1">
      <c r="BP732500" s="90"/>
    </row>
    <row r="732501" spans="68:68" customFormat="1">
      <c r="BP732501" s="90"/>
    </row>
    <row r="732502" spans="68:68" customFormat="1">
      <c r="BP732502" s="90"/>
    </row>
    <row r="732503" spans="68:68" customFormat="1">
      <c r="BP732503" s="90"/>
    </row>
    <row r="732504" spans="68:68" customFormat="1">
      <c r="BP732504" s="90"/>
    </row>
    <row r="732505" spans="68:68" customFormat="1">
      <c r="BP732505" s="90"/>
    </row>
    <row r="732506" spans="68:68" customFormat="1">
      <c r="BP732506" s="90"/>
    </row>
    <row r="732507" spans="68:68" customFormat="1">
      <c r="BP732507" s="90"/>
    </row>
    <row r="732508" spans="68:68" customFormat="1">
      <c r="BP732508" s="90"/>
    </row>
    <row r="732509" spans="68:68" customFormat="1">
      <c r="BP732509" s="90"/>
    </row>
    <row r="732510" spans="68:68" customFormat="1">
      <c r="BP732510" s="90"/>
    </row>
    <row r="732511" spans="68:68" customFormat="1">
      <c r="BP732511" s="90"/>
    </row>
    <row r="732512" spans="68:68" customFormat="1">
      <c r="BP732512" s="90"/>
    </row>
    <row r="732513" spans="68:68" customFormat="1">
      <c r="BP732513" s="90"/>
    </row>
    <row r="732514" spans="68:68" customFormat="1">
      <c r="BP732514" s="90"/>
    </row>
    <row r="732515" spans="68:68" customFormat="1">
      <c r="BP732515" s="90"/>
    </row>
    <row r="732516" spans="68:68" customFormat="1">
      <c r="BP732516" s="90"/>
    </row>
    <row r="732517" spans="68:68" customFormat="1">
      <c r="BP732517" s="90"/>
    </row>
    <row r="732518" spans="68:68" customFormat="1">
      <c r="BP732518" s="90"/>
    </row>
    <row r="732519" spans="68:68" customFormat="1">
      <c r="BP732519" s="90"/>
    </row>
    <row r="732520" spans="68:68" customFormat="1">
      <c r="BP732520" s="90"/>
    </row>
    <row r="732521" spans="68:68" customFormat="1">
      <c r="BP732521" s="90"/>
    </row>
    <row r="732522" spans="68:68" customFormat="1">
      <c r="BP732522" s="90"/>
    </row>
    <row r="732523" spans="68:68" customFormat="1">
      <c r="BP732523" s="90"/>
    </row>
    <row r="732524" spans="68:68" customFormat="1">
      <c r="BP732524" s="90"/>
    </row>
    <row r="732525" spans="68:68" customFormat="1">
      <c r="BP732525" s="90"/>
    </row>
    <row r="732526" spans="68:68" customFormat="1">
      <c r="BP732526" s="90"/>
    </row>
    <row r="732527" spans="68:68" customFormat="1">
      <c r="BP732527" s="90"/>
    </row>
    <row r="732528" spans="68:68" customFormat="1">
      <c r="BP732528" s="90"/>
    </row>
    <row r="732529" spans="68:68" customFormat="1">
      <c r="BP732529" s="90"/>
    </row>
    <row r="732530" spans="68:68" customFormat="1">
      <c r="BP732530" s="90"/>
    </row>
    <row r="732531" spans="68:68" customFormat="1">
      <c r="BP732531" s="90"/>
    </row>
    <row r="732532" spans="68:68" customFormat="1">
      <c r="BP732532" s="90"/>
    </row>
    <row r="732533" spans="68:68" customFormat="1">
      <c r="BP732533" s="90"/>
    </row>
    <row r="732534" spans="68:68" customFormat="1">
      <c r="BP732534" s="90"/>
    </row>
    <row r="732535" spans="68:68" customFormat="1">
      <c r="BP732535" s="90"/>
    </row>
    <row r="732536" spans="68:68" customFormat="1">
      <c r="BP732536" s="90"/>
    </row>
    <row r="732537" spans="68:68" customFormat="1">
      <c r="BP732537" s="90"/>
    </row>
    <row r="732538" spans="68:68" customFormat="1">
      <c r="BP732538" s="90"/>
    </row>
    <row r="732539" spans="68:68" customFormat="1">
      <c r="BP732539" s="90"/>
    </row>
    <row r="732540" spans="68:68" customFormat="1">
      <c r="BP732540" s="90"/>
    </row>
    <row r="732541" spans="68:68" customFormat="1">
      <c r="BP732541" s="90"/>
    </row>
    <row r="732542" spans="68:68" customFormat="1">
      <c r="BP732542" s="90"/>
    </row>
    <row r="732543" spans="68:68" customFormat="1">
      <c r="BP732543" s="90"/>
    </row>
    <row r="732544" spans="68:68" customFormat="1">
      <c r="BP732544" s="90"/>
    </row>
    <row r="732545" spans="68:68" customFormat="1">
      <c r="BP732545" s="90"/>
    </row>
    <row r="732546" spans="68:68" customFormat="1">
      <c r="BP732546" s="90"/>
    </row>
    <row r="732547" spans="68:68" customFormat="1">
      <c r="BP732547" s="90"/>
    </row>
    <row r="732548" spans="68:68" customFormat="1">
      <c r="BP732548" s="90"/>
    </row>
    <row r="732549" spans="68:68" customFormat="1">
      <c r="BP732549" s="90"/>
    </row>
    <row r="732550" spans="68:68" customFormat="1">
      <c r="BP732550" s="90"/>
    </row>
    <row r="732551" spans="68:68" customFormat="1">
      <c r="BP732551" s="90"/>
    </row>
    <row r="732552" spans="68:68" customFormat="1">
      <c r="BP732552" s="90"/>
    </row>
    <row r="732553" spans="68:68" customFormat="1">
      <c r="BP732553" s="90"/>
    </row>
    <row r="732554" spans="68:68" customFormat="1">
      <c r="BP732554" s="90"/>
    </row>
    <row r="732555" spans="68:68" customFormat="1">
      <c r="BP732555" s="90"/>
    </row>
    <row r="732556" spans="68:68" customFormat="1">
      <c r="BP732556" s="90"/>
    </row>
    <row r="732557" spans="68:68" customFormat="1">
      <c r="BP732557" s="90"/>
    </row>
    <row r="732558" spans="68:68" customFormat="1">
      <c r="BP732558" s="90"/>
    </row>
    <row r="732559" spans="68:68" customFormat="1">
      <c r="BP732559" s="90"/>
    </row>
    <row r="732560" spans="68:68" customFormat="1">
      <c r="BP732560" s="90"/>
    </row>
    <row r="732561" spans="68:68" customFormat="1">
      <c r="BP732561" s="90"/>
    </row>
    <row r="732562" spans="68:68" customFormat="1">
      <c r="BP732562" s="90"/>
    </row>
    <row r="732563" spans="68:68" customFormat="1">
      <c r="BP732563" s="90"/>
    </row>
    <row r="732564" spans="68:68" customFormat="1">
      <c r="BP732564" s="90"/>
    </row>
    <row r="732565" spans="68:68" customFormat="1">
      <c r="BP732565" s="90"/>
    </row>
    <row r="732566" spans="68:68" customFormat="1">
      <c r="BP732566" s="90"/>
    </row>
    <row r="732567" spans="68:68" customFormat="1">
      <c r="BP732567" s="90"/>
    </row>
    <row r="732568" spans="68:68" customFormat="1">
      <c r="BP732568" s="90"/>
    </row>
    <row r="732569" spans="68:68" customFormat="1">
      <c r="BP732569" s="90"/>
    </row>
    <row r="732570" spans="68:68" customFormat="1">
      <c r="BP732570" s="90"/>
    </row>
    <row r="732571" spans="68:68" customFormat="1">
      <c r="BP732571" s="90"/>
    </row>
    <row r="732572" spans="68:68" customFormat="1">
      <c r="BP732572" s="90"/>
    </row>
    <row r="732573" spans="68:68" customFormat="1">
      <c r="BP732573" s="90"/>
    </row>
    <row r="732574" spans="68:68" customFormat="1">
      <c r="BP732574" s="90"/>
    </row>
    <row r="732575" spans="68:68" customFormat="1">
      <c r="BP732575" s="90"/>
    </row>
    <row r="732576" spans="68:68" customFormat="1">
      <c r="BP732576" s="90"/>
    </row>
    <row r="732577" spans="68:68" customFormat="1">
      <c r="BP732577" s="90"/>
    </row>
    <row r="732578" spans="68:68" customFormat="1">
      <c r="BP732578" s="90"/>
    </row>
    <row r="732579" spans="68:68" customFormat="1">
      <c r="BP732579" s="90"/>
    </row>
    <row r="732580" spans="68:68" customFormat="1">
      <c r="BP732580" s="90"/>
    </row>
    <row r="732581" spans="68:68" customFormat="1">
      <c r="BP732581" s="90"/>
    </row>
    <row r="732582" spans="68:68" customFormat="1">
      <c r="BP732582" s="90"/>
    </row>
    <row r="732583" spans="68:68" customFormat="1">
      <c r="BP732583" s="90"/>
    </row>
    <row r="732584" spans="68:68" customFormat="1">
      <c r="BP732584" s="90"/>
    </row>
    <row r="732585" spans="68:68" customFormat="1">
      <c r="BP732585" s="90"/>
    </row>
    <row r="732586" spans="68:68" customFormat="1">
      <c r="BP732586" s="90"/>
    </row>
    <row r="732587" spans="68:68" customFormat="1">
      <c r="BP732587" s="90"/>
    </row>
    <row r="732588" spans="68:68" customFormat="1">
      <c r="BP732588" s="90"/>
    </row>
    <row r="732589" spans="68:68" customFormat="1">
      <c r="BP732589" s="90"/>
    </row>
    <row r="732590" spans="68:68" customFormat="1">
      <c r="BP732590" s="90"/>
    </row>
    <row r="732591" spans="68:68" customFormat="1">
      <c r="BP732591" s="90"/>
    </row>
    <row r="732592" spans="68:68" customFormat="1">
      <c r="BP732592" s="90"/>
    </row>
    <row r="732593" spans="68:68" customFormat="1">
      <c r="BP732593" s="90"/>
    </row>
    <row r="732594" spans="68:68" customFormat="1">
      <c r="BP732594" s="90"/>
    </row>
    <row r="732595" spans="68:68" customFormat="1">
      <c r="BP732595" s="90"/>
    </row>
    <row r="732596" spans="68:68" customFormat="1">
      <c r="BP732596" s="90"/>
    </row>
    <row r="732597" spans="68:68" customFormat="1">
      <c r="BP732597" s="90"/>
    </row>
    <row r="732598" spans="68:68" customFormat="1">
      <c r="BP732598" s="90"/>
    </row>
    <row r="732599" spans="68:68" customFormat="1">
      <c r="BP732599" s="90"/>
    </row>
    <row r="732600" spans="68:68" customFormat="1">
      <c r="BP732600" s="90"/>
    </row>
    <row r="732601" spans="68:68" customFormat="1">
      <c r="BP732601" s="90"/>
    </row>
    <row r="732602" spans="68:68" customFormat="1">
      <c r="BP732602" s="90"/>
    </row>
    <row r="732603" spans="68:68" customFormat="1">
      <c r="BP732603" s="90"/>
    </row>
    <row r="732604" spans="68:68" customFormat="1">
      <c r="BP732604" s="90"/>
    </row>
    <row r="732605" spans="68:68" customFormat="1">
      <c r="BP732605" s="90"/>
    </row>
    <row r="732606" spans="68:68" customFormat="1">
      <c r="BP732606" s="90"/>
    </row>
    <row r="732607" spans="68:68" customFormat="1">
      <c r="BP732607" s="90"/>
    </row>
    <row r="732608" spans="68:68" customFormat="1">
      <c r="BP732608" s="90"/>
    </row>
    <row r="732609" spans="68:68" customFormat="1">
      <c r="BP732609" s="90"/>
    </row>
    <row r="732610" spans="68:68" customFormat="1">
      <c r="BP732610" s="90"/>
    </row>
    <row r="732611" spans="68:68" customFormat="1">
      <c r="BP732611" s="90"/>
    </row>
    <row r="732612" spans="68:68" customFormat="1">
      <c r="BP732612" s="90"/>
    </row>
    <row r="732613" spans="68:68" customFormat="1">
      <c r="BP732613" s="90"/>
    </row>
    <row r="732614" spans="68:68" customFormat="1">
      <c r="BP732614" s="90"/>
    </row>
    <row r="732615" spans="68:68" customFormat="1">
      <c r="BP732615" s="90"/>
    </row>
    <row r="732616" spans="68:68" customFormat="1">
      <c r="BP732616" s="90"/>
    </row>
    <row r="732617" spans="68:68" customFormat="1">
      <c r="BP732617" s="90"/>
    </row>
    <row r="732618" spans="68:68" customFormat="1">
      <c r="BP732618" s="90"/>
    </row>
    <row r="732619" spans="68:68" customFormat="1">
      <c r="BP732619" s="90"/>
    </row>
    <row r="732620" spans="68:68" customFormat="1">
      <c r="BP732620" s="90"/>
    </row>
    <row r="732621" spans="68:68" customFormat="1">
      <c r="BP732621" s="90"/>
    </row>
    <row r="732622" spans="68:68" customFormat="1">
      <c r="BP732622" s="90"/>
    </row>
    <row r="732623" spans="68:68" customFormat="1">
      <c r="BP732623" s="90"/>
    </row>
    <row r="732624" spans="68:68" customFormat="1">
      <c r="BP732624" s="90"/>
    </row>
    <row r="732625" spans="68:68" customFormat="1">
      <c r="BP732625" s="90"/>
    </row>
    <row r="732626" spans="68:68" customFormat="1">
      <c r="BP732626" s="90"/>
    </row>
    <row r="732627" spans="68:68" customFormat="1">
      <c r="BP732627" s="90"/>
    </row>
    <row r="732628" spans="68:68" customFormat="1">
      <c r="BP732628" s="90"/>
    </row>
    <row r="732629" spans="68:68" customFormat="1">
      <c r="BP732629" s="90"/>
    </row>
    <row r="732630" spans="68:68" customFormat="1">
      <c r="BP732630" s="90"/>
    </row>
    <row r="732631" spans="68:68" customFormat="1">
      <c r="BP732631" s="90"/>
    </row>
    <row r="732632" spans="68:68" customFormat="1">
      <c r="BP732632" s="90"/>
    </row>
    <row r="732633" spans="68:68" customFormat="1">
      <c r="BP732633" s="90"/>
    </row>
    <row r="732634" spans="68:68" customFormat="1">
      <c r="BP732634" s="90"/>
    </row>
    <row r="732635" spans="68:68" customFormat="1">
      <c r="BP732635" s="90"/>
    </row>
    <row r="732636" spans="68:68" customFormat="1">
      <c r="BP732636" s="90"/>
    </row>
    <row r="732637" spans="68:68" customFormat="1">
      <c r="BP732637" s="90"/>
    </row>
    <row r="732638" spans="68:68" customFormat="1">
      <c r="BP732638" s="90"/>
    </row>
    <row r="732639" spans="68:68" customFormat="1">
      <c r="BP732639" s="90"/>
    </row>
    <row r="732640" spans="68:68" customFormat="1">
      <c r="BP732640" s="90"/>
    </row>
    <row r="732641" spans="68:68" customFormat="1">
      <c r="BP732641" s="90"/>
    </row>
    <row r="732642" spans="68:68" customFormat="1">
      <c r="BP732642" s="90"/>
    </row>
    <row r="732643" spans="68:68" customFormat="1">
      <c r="BP732643" s="90"/>
    </row>
    <row r="732644" spans="68:68" customFormat="1">
      <c r="BP732644" s="90"/>
    </row>
    <row r="732645" spans="68:68" customFormat="1">
      <c r="BP732645" s="90"/>
    </row>
    <row r="732646" spans="68:68" customFormat="1">
      <c r="BP732646" s="90"/>
    </row>
    <row r="732647" spans="68:68" customFormat="1">
      <c r="BP732647" s="90"/>
    </row>
    <row r="732648" spans="68:68" customFormat="1">
      <c r="BP732648" s="90"/>
    </row>
    <row r="732649" spans="68:68" customFormat="1">
      <c r="BP732649" s="90"/>
    </row>
    <row r="732650" spans="68:68" customFormat="1">
      <c r="BP732650" s="90"/>
    </row>
    <row r="732651" spans="68:68" customFormat="1">
      <c r="BP732651" s="90"/>
    </row>
    <row r="732652" spans="68:68" customFormat="1">
      <c r="BP732652" s="90"/>
    </row>
    <row r="732653" spans="68:68" customFormat="1">
      <c r="BP732653" s="90"/>
    </row>
    <row r="732654" spans="68:68" customFormat="1">
      <c r="BP732654" s="90"/>
    </row>
    <row r="732655" spans="68:68" customFormat="1">
      <c r="BP732655" s="90"/>
    </row>
    <row r="732656" spans="68:68" customFormat="1">
      <c r="BP732656" s="90"/>
    </row>
    <row r="732657" spans="68:68" customFormat="1">
      <c r="BP732657" s="90"/>
    </row>
    <row r="732658" spans="68:68" customFormat="1">
      <c r="BP732658" s="90"/>
    </row>
    <row r="732659" spans="68:68" customFormat="1">
      <c r="BP732659" s="90"/>
    </row>
    <row r="732660" spans="68:68" customFormat="1">
      <c r="BP732660" s="90"/>
    </row>
    <row r="732661" spans="68:68" customFormat="1">
      <c r="BP732661" s="90"/>
    </row>
    <row r="732662" spans="68:68" customFormat="1">
      <c r="BP732662" s="90"/>
    </row>
    <row r="732663" spans="68:68" customFormat="1">
      <c r="BP732663" s="90"/>
    </row>
    <row r="732664" spans="68:68" customFormat="1">
      <c r="BP732664" s="90"/>
    </row>
    <row r="732665" spans="68:68" customFormat="1">
      <c r="BP732665" s="90"/>
    </row>
    <row r="732666" spans="68:68" customFormat="1">
      <c r="BP732666" s="90"/>
    </row>
    <row r="732667" spans="68:68" customFormat="1">
      <c r="BP732667" s="90"/>
    </row>
    <row r="732668" spans="68:68" customFormat="1">
      <c r="BP732668" s="90"/>
    </row>
    <row r="732669" spans="68:68" customFormat="1">
      <c r="BP732669" s="90"/>
    </row>
    <row r="732670" spans="68:68" customFormat="1">
      <c r="BP732670" s="90"/>
    </row>
    <row r="732671" spans="68:68" customFormat="1">
      <c r="BP732671" s="90"/>
    </row>
    <row r="732672" spans="68:68" customFormat="1">
      <c r="BP732672" s="90"/>
    </row>
    <row r="732673" spans="68:68" customFormat="1">
      <c r="BP732673" s="90"/>
    </row>
    <row r="732674" spans="68:68" customFormat="1">
      <c r="BP732674" s="90"/>
    </row>
    <row r="732675" spans="68:68" customFormat="1">
      <c r="BP732675" s="90"/>
    </row>
    <row r="732676" spans="68:68" customFormat="1">
      <c r="BP732676" s="90"/>
    </row>
    <row r="732677" spans="68:68" customFormat="1">
      <c r="BP732677" s="90"/>
    </row>
    <row r="732678" spans="68:68" customFormat="1">
      <c r="BP732678" s="90"/>
    </row>
    <row r="732679" spans="68:68" customFormat="1">
      <c r="BP732679" s="90"/>
    </row>
    <row r="732680" spans="68:68" customFormat="1">
      <c r="BP732680" s="90"/>
    </row>
    <row r="732681" spans="68:68" customFormat="1">
      <c r="BP732681" s="90"/>
    </row>
    <row r="732682" spans="68:68" customFormat="1">
      <c r="BP732682" s="90"/>
    </row>
    <row r="732683" spans="68:68" customFormat="1">
      <c r="BP732683" s="90"/>
    </row>
    <row r="732684" spans="68:68" customFormat="1">
      <c r="BP732684" s="90"/>
    </row>
    <row r="732685" spans="68:68" customFormat="1">
      <c r="BP732685" s="90"/>
    </row>
    <row r="732686" spans="68:68" customFormat="1">
      <c r="BP732686" s="90"/>
    </row>
    <row r="732687" spans="68:68" customFormat="1">
      <c r="BP732687" s="90"/>
    </row>
    <row r="732688" spans="68:68" customFormat="1">
      <c r="BP732688" s="90"/>
    </row>
    <row r="732689" spans="68:68" customFormat="1">
      <c r="BP732689" s="90"/>
    </row>
    <row r="732690" spans="68:68" customFormat="1">
      <c r="BP732690" s="90"/>
    </row>
    <row r="732691" spans="68:68" customFormat="1">
      <c r="BP732691" s="90"/>
    </row>
    <row r="732692" spans="68:68" customFormat="1">
      <c r="BP732692" s="90"/>
    </row>
    <row r="732693" spans="68:68" customFormat="1">
      <c r="BP732693" s="90"/>
    </row>
    <row r="732694" spans="68:68" customFormat="1">
      <c r="BP732694" s="90"/>
    </row>
    <row r="732695" spans="68:68" customFormat="1">
      <c r="BP732695" s="90"/>
    </row>
    <row r="732696" spans="68:68" customFormat="1">
      <c r="BP732696" s="90"/>
    </row>
    <row r="732697" spans="68:68" customFormat="1">
      <c r="BP732697" s="90"/>
    </row>
    <row r="732698" spans="68:68" customFormat="1">
      <c r="BP732698" s="90"/>
    </row>
    <row r="732699" spans="68:68" customFormat="1">
      <c r="BP732699" s="90"/>
    </row>
    <row r="732700" spans="68:68" customFormat="1">
      <c r="BP732700" s="90"/>
    </row>
    <row r="732701" spans="68:68" customFormat="1">
      <c r="BP732701" s="90"/>
    </row>
    <row r="732702" spans="68:68" customFormat="1">
      <c r="BP732702" s="90"/>
    </row>
    <row r="732703" spans="68:68" customFormat="1">
      <c r="BP732703" s="90"/>
    </row>
    <row r="732704" spans="68:68" customFormat="1">
      <c r="BP732704" s="90"/>
    </row>
    <row r="732705" spans="68:68" customFormat="1">
      <c r="BP732705" s="90"/>
    </row>
    <row r="732706" spans="68:68" customFormat="1">
      <c r="BP732706" s="90"/>
    </row>
    <row r="732707" spans="68:68" customFormat="1">
      <c r="BP732707" s="90"/>
    </row>
    <row r="732708" spans="68:68" customFormat="1">
      <c r="BP732708" s="90"/>
    </row>
    <row r="732709" spans="68:68" customFormat="1">
      <c r="BP732709" s="90"/>
    </row>
    <row r="732710" spans="68:68" customFormat="1">
      <c r="BP732710" s="90"/>
    </row>
    <row r="732711" spans="68:68" customFormat="1">
      <c r="BP732711" s="90"/>
    </row>
    <row r="732712" spans="68:68" customFormat="1">
      <c r="BP732712" s="90"/>
    </row>
    <row r="732713" spans="68:68" customFormat="1">
      <c r="BP732713" s="90"/>
    </row>
    <row r="732714" spans="68:68" customFormat="1">
      <c r="BP732714" s="90"/>
    </row>
    <row r="732715" spans="68:68" customFormat="1">
      <c r="BP732715" s="90"/>
    </row>
    <row r="732716" spans="68:68" customFormat="1">
      <c r="BP732716" s="90"/>
    </row>
    <row r="732717" spans="68:68" customFormat="1">
      <c r="BP732717" s="90"/>
    </row>
    <row r="732718" spans="68:68" customFormat="1">
      <c r="BP732718" s="90"/>
    </row>
    <row r="732719" spans="68:68" customFormat="1">
      <c r="BP732719" s="90"/>
    </row>
    <row r="732720" spans="68:68" customFormat="1">
      <c r="BP732720" s="90"/>
    </row>
    <row r="732721" spans="68:68" customFormat="1">
      <c r="BP732721" s="90"/>
    </row>
    <row r="732722" spans="68:68" customFormat="1">
      <c r="BP732722" s="90"/>
    </row>
    <row r="732723" spans="68:68" customFormat="1">
      <c r="BP732723" s="90"/>
    </row>
    <row r="732724" spans="68:68" customFormat="1">
      <c r="BP732724" s="90"/>
    </row>
    <row r="732725" spans="68:68" customFormat="1">
      <c r="BP732725" s="90"/>
    </row>
    <row r="732726" spans="68:68" customFormat="1">
      <c r="BP732726" s="90"/>
    </row>
    <row r="732727" spans="68:68" customFormat="1">
      <c r="BP732727" s="90"/>
    </row>
    <row r="732728" spans="68:68" customFormat="1">
      <c r="BP732728" s="90"/>
    </row>
    <row r="732729" spans="68:68" customFormat="1">
      <c r="BP732729" s="90"/>
    </row>
    <row r="732730" spans="68:68" customFormat="1">
      <c r="BP732730" s="90"/>
    </row>
    <row r="732731" spans="68:68" customFormat="1">
      <c r="BP732731" s="90"/>
    </row>
    <row r="732732" spans="68:68" customFormat="1">
      <c r="BP732732" s="90"/>
    </row>
    <row r="732733" spans="68:68" customFormat="1">
      <c r="BP732733" s="90"/>
    </row>
    <row r="732734" spans="68:68" customFormat="1">
      <c r="BP732734" s="90"/>
    </row>
    <row r="732735" spans="68:68" customFormat="1">
      <c r="BP732735" s="90"/>
    </row>
    <row r="732736" spans="68:68" customFormat="1">
      <c r="BP732736" s="90"/>
    </row>
    <row r="732737" spans="68:68" customFormat="1">
      <c r="BP732737" s="90"/>
    </row>
    <row r="732738" spans="68:68" customFormat="1">
      <c r="BP732738" s="90"/>
    </row>
    <row r="732739" spans="68:68" customFormat="1">
      <c r="BP732739" s="90"/>
    </row>
    <row r="732740" spans="68:68" customFormat="1">
      <c r="BP732740" s="90"/>
    </row>
    <row r="732741" spans="68:68" customFormat="1">
      <c r="BP732741" s="90"/>
    </row>
    <row r="732742" spans="68:68" customFormat="1">
      <c r="BP732742" s="90"/>
    </row>
    <row r="732743" spans="68:68" customFormat="1">
      <c r="BP732743" s="90"/>
    </row>
    <row r="732744" spans="68:68" customFormat="1">
      <c r="BP732744" s="90"/>
    </row>
    <row r="732745" spans="68:68" customFormat="1">
      <c r="BP732745" s="90"/>
    </row>
    <row r="732746" spans="68:68" customFormat="1">
      <c r="BP732746" s="90"/>
    </row>
    <row r="732747" spans="68:68" customFormat="1">
      <c r="BP732747" s="90"/>
    </row>
    <row r="732748" spans="68:68" customFormat="1">
      <c r="BP732748" s="90"/>
    </row>
    <row r="732749" spans="68:68" customFormat="1">
      <c r="BP732749" s="90"/>
    </row>
    <row r="732750" spans="68:68" customFormat="1">
      <c r="BP732750" s="90"/>
    </row>
    <row r="732751" spans="68:68" customFormat="1">
      <c r="BP732751" s="90"/>
    </row>
    <row r="732752" spans="68:68" customFormat="1">
      <c r="BP732752" s="90"/>
    </row>
    <row r="732753" spans="68:68" customFormat="1">
      <c r="BP732753" s="90"/>
    </row>
    <row r="732754" spans="68:68" customFormat="1">
      <c r="BP732754" s="90"/>
    </row>
    <row r="732755" spans="68:68" customFormat="1">
      <c r="BP732755" s="90"/>
    </row>
    <row r="732756" spans="68:68" customFormat="1">
      <c r="BP732756" s="90"/>
    </row>
    <row r="732757" spans="68:68" customFormat="1">
      <c r="BP732757" s="90"/>
    </row>
    <row r="732758" spans="68:68" customFormat="1">
      <c r="BP732758" s="90"/>
    </row>
    <row r="732759" spans="68:68" customFormat="1">
      <c r="BP732759" s="90"/>
    </row>
    <row r="732760" spans="68:68" customFormat="1">
      <c r="BP732760" s="90"/>
    </row>
    <row r="732761" spans="68:68" customFormat="1">
      <c r="BP732761" s="90"/>
    </row>
    <row r="732762" spans="68:68" customFormat="1">
      <c r="BP732762" s="90"/>
    </row>
    <row r="732763" spans="68:68" customFormat="1">
      <c r="BP732763" s="90"/>
    </row>
    <row r="732764" spans="68:68" customFormat="1">
      <c r="BP732764" s="90"/>
    </row>
    <row r="732765" spans="68:68" customFormat="1">
      <c r="BP732765" s="90"/>
    </row>
    <row r="732766" spans="68:68" customFormat="1">
      <c r="BP732766" s="90"/>
    </row>
    <row r="732767" spans="68:68" customFormat="1">
      <c r="BP732767" s="90"/>
    </row>
    <row r="732768" spans="68:68" customFormat="1">
      <c r="BP732768" s="90"/>
    </row>
    <row r="732769" spans="68:68" customFormat="1">
      <c r="BP732769" s="90"/>
    </row>
    <row r="732770" spans="68:68" customFormat="1">
      <c r="BP732770" s="90"/>
    </row>
    <row r="732771" spans="68:68" customFormat="1">
      <c r="BP732771" s="90"/>
    </row>
    <row r="732772" spans="68:68" customFormat="1">
      <c r="BP732772" s="90"/>
    </row>
    <row r="732773" spans="68:68" customFormat="1">
      <c r="BP732773" s="90"/>
    </row>
    <row r="732774" spans="68:68" customFormat="1">
      <c r="BP732774" s="90"/>
    </row>
    <row r="732775" spans="68:68" customFormat="1">
      <c r="BP732775" s="90"/>
    </row>
    <row r="732776" spans="68:68" customFormat="1">
      <c r="BP732776" s="90"/>
    </row>
    <row r="732777" spans="68:68" customFormat="1">
      <c r="BP732777" s="90"/>
    </row>
    <row r="732778" spans="68:68" customFormat="1">
      <c r="BP732778" s="90"/>
    </row>
    <row r="732779" spans="68:68" customFormat="1">
      <c r="BP732779" s="90"/>
    </row>
    <row r="732780" spans="68:68" customFormat="1">
      <c r="BP732780" s="90"/>
    </row>
    <row r="732781" spans="68:68" customFormat="1">
      <c r="BP732781" s="90"/>
    </row>
    <row r="732782" spans="68:68" customFormat="1">
      <c r="BP732782" s="90"/>
    </row>
    <row r="732783" spans="68:68" customFormat="1">
      <c r="BP732783" s="90"/>
    </row>
    <row r="732784" spans="68:68" customFormat="1">
      <c r="BP732784" s="90"/>
    </row>
    <row r="732785" spans="68:68" customFormat="1">
      <c r="BP732785" s="90"/>
    </row>
    <row r="732786" spans="68:68" customFormat="1">
      <c r="BP732786" s="90"/>
    </row>
    <row r="732787" spans="68:68" customFormat="1">
      <c r="BP732787" s="90"/>
    </row>
    <row r="732788" spans="68:68" customFormat="1">
      <c r="BP732788" s="90"/>
    </row>
    <row r="732789" spans="68:68" customFormat="1">
      <c r="BP732789" s="90"/>
    </row>
    <row r="732790" spans="68:68" customFormat="1">
      <c r="BP732790" s="90"/>
    </row>
    <row r="732791" spans="68:68" customFormat="1">
      <c r="BP732791" s="90"/>
    </row>
    <row r="732792" spans="68:68" customFormat="1">
      <c r="BP732792" s="90"/>
    </row>
    <row r="732793" spans="68:68" customFormat="1">
      <c r="BP732793" s="90"/>
    </row>
    <row r="732794" spans="68:68" customFormat="1">
      <c r="BP732794" s="90"/>
    </row>
    <row r="732795" spans="68:68" customFormat="1">
      <c r="BP732795" s="90"/>
    </row>
    <row r="732796" spans="68:68" customFormat="1">
      <c r="BP732796" s="90"/>
    </row>
    <row r="732797" spans="68:68" customFormat="1">
      <c r="BP732797" s="90"/>
    </row>
    <row r="732798" spans="68:68" customFormat="1">
      <c r="BP732798" s="90"/>
    </row>
    <row r="732799" spans="68:68" customFormat="1">
      <c r="BP732799" s="90"/>
    </row>
    <row r="732800" spans="68:68" customFormat="1">
      <c r="BP732800" s="90"/>
    </row>
    <row r="732801" spans="68:68" customFormat="1">
      <c r="BP732801" s="90"/>
    </row>
    <row r="732802" spans="68:68" customFormat="1">
      <c r="BP732802" s="90"/>
    </row>
    <row r="732803" spans="68:68" customFormat="1">
      <c r="BP732803" s="90"/>
    </row>
    <row r="732804" spans="68:68" customFormat="1">
      <c r="BP732804" s="90"/>
    </row>
    <row r="732805" spans="68:68" customFormat="1">
      <c r="BP732805" s="90"/>
    </row>
    <row r="732806" spans="68:68" customFormat="1">
      <c r="BP732806" s="90"/>
    </row>
    <row r="732807" spans="68:68" customFormat="1">
      <c r="BP732807" s="90"/>
    </row>
    <row r="732808" spans="68:68" customFormat="1">
      <c r="BP732808" s="90"/>
    </row>
    <row r="732809" spans="68:68" customFormat="1">
      <c r="BP732809" s="90"/>
    </row>
    <row r="732810" spans="68:68" customFormat="1">
      <c r="BP732810" s="90"/>
    </row>
    <row r="732811" spans="68:68" customFormat="1">
      <c r="BP732811" s="90"/>
    </row>
    <row r="732812" spans="68:68" customFormat="1">
      <c r="BP732812" s="90"/>
    </row>
    <row r="732813" spans="68:68" customFormat="1">
      <c r="BP732813" s="90"/>
    </row>
    <row r="732814" spans="68:68" customFormat="1">
      <c r="BP732814" s="90"/>
    </row>
    <row r="732815" spans="68:68" customFormat="1">
      <c r="BP732815" s="90"/>
    </row>
    <row r="732816" spans="68:68" customFormat="1">
      <c r="BP732816" s="90"/>
    </row>
    <row r="732817" spans="68:68" customFormat="1">
      <c r="BP732817" s="90"/>
    </row>
    <row r="732818" spans="68:68" customFormat="1">
      <c r="BP732818" s="90"/>
    </row>
    <row r="732819" spans="68:68" customFormat="1">
      <c r="BP732819" s="90"/>
    </row>
    <row r="732820" spans="68:68" customFormat="1">
      <c r="BP732820" s="90"/>
    </row>
    <row r="732821" spans="68:68" customFormat="1">
      <c r="BP732821" s="90"/>
    </row>
    <row r="732822" spans="68:68" customFormat="1">
      <c r="BP732822" s="90"/>
    </row>
    <row r="732823" spans="68:68" customFormat="1">
      <c r="BP732823" s="90"/>
    </row>
    <row r="732824" spans="68:68" customFormat="1">
      <c r="BP732824" s="90"/>
    </row>
    <row r="732825" spans="68:68" customFormat="1">
      <c r="BP732825" s="90"/>
    </row>
    <row r="732826" spans="68:68" customFormat="1">
      <c r="BP732826" s="90"/>
    </row>
    <row r="732827" spans="68:68" customFormat="1">
      <c r="BP732827" s="90"/>
    </row>
    <row r="732828" spans="68:68" customFormat="1">
      <c r="BP732828" s="90"/>
    </row>
    <row r="732829" spans="68:68" customFormat="1">
      <c r="BP732829" s="90"/>
    </row>
    <row r="732830" spans="68:68" customFormat="1">
      <c r="BP732830" s="90"/>
    </row>
    <row r="732831" spans="68:68" customFormat="1">
      <c r="BP732831" s="90"/>
    </row>
    <row r="732832" spans="68:68" customFormat="1">
      <c r="BP732832" s="90"/>
    </row>
    <row r="732833" spans="68:68" customFormat="1">
      <c r="BP732833" s="90"/>
    </row>
    <row r="732834" spans="68:68" customFormat="1">
      <c r="BP732834" s="90"/>
    </row>
    <row r="732835" spans="68:68" customFormat="1">
      <c r="BP732835" s="90"/>
    </row>
    <row r="732836" spans="68:68" customFormat="1">
      <c r="BP732836" s="90"/>
    </row>
    <row r="732837" spans="68:68" customFormat="1">
      <c r="BP732837" s="90"/>
    </row>
    <row r="732838" spans="68:68" customFormat="1">
      <c r="BP732838" s="90"/>
    </row>
    <row r="732839" spans="68:68" customFormat="1">
      <c r="BP732839" s="90"/>
    </row>
    <row r="732840" spans="68:68" customFormat="1">
      <c r="BP732840" s="90"/>
    </row>
    <row r="732841" spans="68:68" customFormat="1">
      <c r="BP732841" s="90"/>
    </row>
    <row r="732842" spans="68:68" customFormat="1">
      <c r="BP732842" s="90"/>
    </row>
    <row r="732843" spans="68:68" customFormat="1">
      <c r="BP732843" s="90"/>
    </row>
    <row r="732844" spans="68:68" customFormat="1">
      <c r="BP732844" s="90"/>
    </row>
    <row r="732845" spans="68:68" customFormat="1">
      <c r="BP732845" s="90"/>
    </row>
    <row r="732846" spans="68:68" customFormat="1">
      <c r="BP732846" s="90"/>
    </row>
    <row r="732847" spans="68:68" customFormat="1">
      <c r="BP732847" s="90"/>
    </row>
    <row r="732848" spans="68:68" customFormat="1">
      <c r="BP732848" s="90"/>
    </row>
    <row r="732849" spans="68:68" customFormat="1">
      <c r="BP732849" s="90"/>
    </row>
    <row r="732850" spans="68:68" customFormat="1">
      <c r="BP732850" s="90"/>
    </row>
    <row r="732851" spans="68:68" customFormat="1">
      <c r="BP732851" s="90"/>
    </row>
    <row r="732852" spans="68:68" customFormat="1">
      <c r="BP732852" s="90"/>
    </row>
    <row r="732853" spans="68:68" customFormat="1">
      <c r="BP732853" s="90"/>
    </row>
    <row r="732854" spans="68:68" customFormat="1">
      <c r="BP732854" s="90"/>
    </row>
    <row r="732855" spans="68:68" customFormat="1">
      <c r="BP732855" s="90"/>
    </row>
    <row r="732856" spans="68:68" customFormat="1">
      <c r="BP732856" s="90"/>
    </row>
    <row r="732857" spans="68:68" customFormat="1">
      <c r="BP732857" s="90"/>
    </row>
    <row r="732858" spans="68:68" customFormat="1">
      <c r="BP732858" s="90"/>
    </row>
    <row r="732859" spans="68:68" customFormat="1">
      <c r="BP732859" s="90"/>
    </row>
    <row r="732860" spans="68:68" customFormat="1">
      <c r="BP732860" s="90"/>
    </row>
    <row r="732861" spans="68:68" customFormat="1">
      <c r="BP732861" s="90"/>
    </row>
    <row r="732862" spans="68:68" customFormat="1">
      <c r="BP732862" s="90"/>
    </row>
    <row r="732863" spans="68:68" customFormat="1">
      <c r="BP732863" s="90"/>
    </row>
    <row r="732864" spans="68:68" customFormat="1">
      <c r="BP732864" s="90"/>
    </row>
    <row r="732865" spans="68:68" customFormat="1">
      <c r="BP732865" s="90"/>
    </row>
    <row r="732866" spans="68:68" customFormat="1">
      <c r="BP732866" s="90"/>
    </row>
    <row r="732867" spans="68:68" customFormat="1">
      <c r="BP732867" s="90"/>
    </row>
    <row r="732868" spans="68:68" customFormat="1">
      <c r="BP732868" s="90"/>
    </row>
    <row r="732869" spans="68:68" customFormat="1">
      <c r="BP732869" s="90"/>
    </row>
    <row r="732870" spans="68:68" customFormat="1">
      <c r="BP732870" s="90"/>
    </row>
    <row r="732871" spans="68:68" customFormat="1">
      <c r="BP732871" s="90"/>
    </row>
    <row r="732872" spans="68:68" customFormat="1">
      <c r="BP732872" s="90"/>
    </row>
    <row r="732873" spans="68:68" customFormat="1">
      <c r="BP732873" s="90"/>
    </row>
    <row r="732874" spans="68:68" customFormat="1">
      <c r="BP732874" s="90"/>
    </row>
    <row r="732875" spans="68:68" customFormat="1">
      <c r="BP732875" s="90"/>
    </row>
    <row r="732876" spans="68:68" customFormat="1">
      <c r="BP732876" s="90"/>
    </row>
    <row r="732877" spans="68:68" customFormat="1">
      <c r="BP732877" s="90"/>
    </row>
    <row r="732878" spans="68:68" customFormat="1">
      <c r="BP732878" s="90"/>
    </row>
    <row r="732879" spans="68:68" customFormat="1">
      <c r="BP732879" s="90"/>
    </row>
    <row r="732880" spans="68:68" customFormat="1">
      <c r="BP732880" s="90"/>
    </row>
    <row r="732881" spans="68:68" customFormat="1">
      <c r="BP732881" s="90"/>
    </row>
    <row r="732882" spans="68:68" customFormat="1">
      <c r="BP732882" s="90"/>
    </row>
    <row r="732883" spans="68:68" customFormat="1">
      <c r="BP732883" s="90"/>
    </row>
    <row r="732884" spans="68:68" customFormat="1">
      <c r="BP732884" s="90"/>
    </row>
    <row r="732885" spans="68:68" customFormat="1">
      <c r="BP732885" s="90"/>
    </row>
    <row r="732886" spans="68:68" customFormat="1">
      <c r="BP732886" s="90"/>
    </row>
    <row r="732887" spans="68:68" customFormat="1">
      <c r="BP732887" s="90"/>
    </row>
    <row r="732888" spans="68:68" customFormat="1">
      <c r="BP732888" s="90"/>
    </row>
    <row r="732889" spans="68:68" customFormat="1">
      <c r="BP732889" s="90"/>
    </row>
    <row r="732890" spans="68:68" customFormat="1">
      <c r="BP732890" s="90"/>
    </row>
    <row r="732891" spans="68:68" customFormat="1">
      <c r="BP732891" s="90"/>
    </row>
    <row r="732892" spans="68:68" customFormat="1">
      <c r="BP732892" s="90"/>
    </row>
    <row r="732893" spans="68:68" customFormat="1">
      <c r="BP732893" s="90"/>
    </row>
    <row r="732894" spans="68:68" customFormat="1">
      <c r="BP732894" s="90"/>
    </row>
    <row r="732895" spans="68:68" customFormat="1">
      <c r="BP732895" s="90"/>
    </row>
    <row r="732896" spans="68:68" customFormat="1">
      <c r="BP732896" s="90"/>
    </row>
    <row r="732897" spans="68:68" customFormat="1">
      <c r="BP732897" s="90"/>
    </row>
    <row r="732898" spans="68:68" customFormat="1">
      <c r="BP732898" s="90"/>
    </row>
    <row r="732899" spans="68:68" customFormat="1">
      <c r="BP732899" s="90"/>
    </row>
    <row r="732900" spans="68:68" customFormat="1">
      <c r="BP732900" s="90"/>
    </row>
    <row r="732901" spans="68:68" customFormat="1">
      <c r="BP732901" s="90"/>
    </row>
    <row r="732902" spans="68:68" customFormat="1">
      <c r="BP732902" s="90"/>
    </row>
    <row r="732903" spans="68:68" customFormat="1">
      <c r="BP732903" s="90"/>
    </row>
    <row r="732904" spans="68:68" customFormat="1">
      <c r="BP732904" s="90"/>
    </row>
    <row r="732905" spans="68:68" customFormat="1">
      <c r="BP732905" s="90"/>
    </row>
    <row r="732906" spans="68:68" customFormat="1">
      <c r="BP732906" s="90"/>
    </row>
    <row r="732907" spans="68:68" customFormat="1">
      <c r="BP732907" s="90"/>
    </row>
    <row r="732908" spans="68:68" customFormat="1">
      <c r="BP732908" s="90"/>
    </row>
    <row r="732909" spans="68:68" customFormat="1">
      <c r="BP732909" s="90"/>
    </row>
    <row r="732910" spans="68:68" customFormat="1">
      <c r="BP732910" s="90"/>
    </row>
    <row r="732911" spans="68:68" customFormat="1">
      <c r="BP732911" s="90"/>
    </row>
    <row r="732912" spans="68:68" customFormat="1">
      <c r="BP732912" s="90"/>
    </row>
    <row r="732913" spans="68:68" customFormat="1">
      <c r="BP732913" s="90"/>
    </row>
    <row r="732914" spans="68:68" customFormat="1">
      <c r="BP732914" s="90"/>
    </row>
    <row r="732915" spans="68:68" customFormat="1">
      <c r="BP732915" s="90"/>
    </row>
    <row r="732916" spans="68:68" customFormat="1">
      <c r="BP732916" s="90"/>
    </row>
    <row r="732917" spans="68:68" customFormat="1">
      <c r="BP732917" s="90"/>
    </row>
    <row r="732918" spans="68:68" customFormat="1">
      <c r="BP732918" s="90"/>
    </row>
    <row r="732919" spans="68:68" customFormat="1">
      <c r="BP732919" s="90"/>
    </row>
    <row r="732920" spans="68:68" customFormat="1">
      <c r="BP732920" s="90"/>
    </row>
    <row r="732921" spans="68:68" customFormat="1">
      <c r="BP732921" s="90"/>
    </row>
    <row r="732922" spans="68:68" customFormat="1">
      <c r="BP732922" s="90"/>
    </row>
    <row r="732923" spans="68:68" customFormat="1">
      <c r="BP732923" s="90"/>
    </row>
    <row r="732924" spans="68:68" customFormat="1">
      <c r="BP732924" s="90"/>
    </row>
    <row r="732925" spans="68:68" customFormat="1">
      <c r="BP732925" s="90"/>
    </row>
    <row r="732926" spans="68:68" customFormat="1">
      <c r="BP732926" s="90"/>
    </row>
    <row r="732927" spans="68:68" customFormat="1">
      <c r="BP732927" s="90"/>
    </row>
    <row r="732928" spans="68:68" customFormat="1">
      <c r="BP732928" s="90"/>
    </row>
    <row r="732929" spans="68:68" customFormat="1">
      <c r="BP732929" s="90"/>
    </row>
    <row r="732930" spans="68:68" customFormat="1">
      <c r="BP732930" s="90"/>
    </row>
    <row r="732931" spans="68:68" customFormat="1">
      <c r="BP732931" s="90"/>
    </row>
    <row r="732932" spans="68:68" customFormat="1">
      <c r="BP732932" s="90"/>
    </row>
    <row r="732933" spans="68:68" customFormat="1">
      <c r="BP732933" s="90"/>
    </row>
    <row r="732934" spans="68:68" customFormat="1">
      <c r="BP732934" s="90"/>
    </row>
    <row r="732935" spans="68:68" customFormat="1">
      <c r="BP732935" s="90"/>
    </row>
    <row r="732936" spans="68:68" customFormat="1">
      <c r="BP732936" s="90"/>
    </row>
    <row r="732937" spans="68:68" customFormat="1">
      <c r="BP732937" s="90"/>
    </row>
    <row r="732938" spans="68:68" customFormat="1">
      <c r="BP732938" s="90"/>
    </row>
    <row r="732939" spans="68:68" customFormat="1">
      <c r="BP732939" s="90"/>
    </row>
    <row r="732940" spans="68:68" customFormat="1">
      <c r="BP732940" s="90"/>
    </row>
    <row r="732941" spans="68:68" customFormat="1">
      <c r="BP732941" s="90"/>
    </row>
    <row r="732942" spans="68:68" customFormat="1">
      <c r="BP732942" s="90"/>
    </row>
    <row r="732943" spans="68:68" customFormat="1">
      <c r="BP732943" s="90"/>
    </row>
    <row r="732944" spans="68:68" customFormat="1">
      <c r="BP732944" s="90"/>
    </row>
    <row r="732945" spans="68:68" customFormat="1">
      <c r="BP732945" s="90"/>
    </row>
    <row r="732946" spans="68:68" customFormat="1">
      <c r="BP732946" s="90"/>
    </row>
    <row r="732947" spans="68:68" customFormat="1">
      <c r="BP732947" s="90"/>
    </row>
    <row r="732948" spans="68:68" customFormat="1">
      <c r="BP732948" s="90"/>
    </row>
    <row r="732949" spans="68:68" customFormat="1">
      <c r="BP732949" s="90"/>
    </row>
    <row r="732950" spans="68:68" customFormat="1">
      <c r="BP732950" s="90"/>
    </row>
    <row r="732951" spans="68:68" customFormat="1">
      <c r="BP732951" s="90"/>
    </row>
    <row r="732952" spans="68:68" customFormat="1">
      <c r="BP732952" s="90"/>
    </row>
    <row r="732953" spans="68:68" customFormat="1">
      <c r="BP732953" s="90"/>
    </row>
    <row r="732954" spans="68:68" customFormat="1">
      <c r="BP732954" s="90"/>
    </row>
    <row r="732955" spans="68:68" customFormat="1">
      <c r="BP732955" s="90"/>
    </row>
    <row r="732956" spans="68:68" customFormat="1">
      <c r="BP732956" s="90"/>
    </row>
    <row r="732957" spans="68:68" customFormat="1">
      <c r="BP732957" s="90"/>
    </row>
    <row r="732958" spans="68:68" customFormat="1">
      <c r="BP732958" s="90"/>
    </row>
    <row r="732959" spans="68:68" customFormat="1">
      <c r="BP732959" s="90"/>
    </row>
    <row r="732960" spans="68:68" customFormat="1">
      <c r="BP732960" s="90"/>
    </row>
    <row r="732961" spans="68:68" customFormat="1">
      <c r="BP732961" s="90"/>
    </row>
    <row r="732962" spans="68:68" customFormat="1">
      <c r="BP732962" s="90"/>
    </row>
    <row r="732963" spans="68:68" customFormat="1">
      <c r="BP732963" s="90"/>
    </row>
    <row r="732964" spans="68:68" customFormat="1">
      <c r="BP732964" s="90"/>
    </row>
    <row r="732965" spans="68:68" customFormat="1">
      <c r="BP732965" s="90"/>
    </row>
    <row r="732966" spans="68:68" customFormat="1">
      <c r="BP732966" s="90"/>
    </row>
    <row r="732967" spans="68:68" customFormat="1">
      <c r="BP732967" s="90"/>
    </row>
    <row r="732968" spans="68:68" customFormat="1">
      <c r="BP732968" s="90"/>
    </row>
    <row r="732969" spans="68:68" customFormat="1">
      <c r="BP732969" s="90"/>
    </row>
    <row r="732970" spans="68:68" customFormat="1">
      <c r="BP732970" s="90"/>
    </row>
    <row r="732971" spans="68:68" customFormat="1">
      <c r="BP732971" s="90"/>
    </row>
    <row r="732972" spans="68:68" customFormat="1">
      <c r="BP732972" s="90"/>
    </row>
    <row r="732973" spans="68:68" customFormat="1">
      <c r="BP732973" s="90"/>
    </row>
    <row r="732974" spans="68:68" customFormat="1">
      <c r="BP732974" s="90"/>
    </row>
    <row r="732975" spans="68:68" customFormat="1">
      <c r="BP732975" s="90"/>
    </row>
    <row r="732976" spans="68:68" customFormat="1">
      <c r="BP732976" s="90"/>
    </row>
    <row r="732977" spans="68:68" customFormat="1">
      <c r="BP732977" s="90"/>
    </row>
    <row r="732978" spans="68:68" customFormat="1">
      <c r="BP732978" s="90"/>
    </row>
    <row r="732979" spans="68:68" customFormat="1">
      <c r="BP732979" s="90"/>
    </row>
    <row r="732980" spans="68:68" customFormat="1">
      <c r="BP732980" s="90"/>
    </row>
    <row r="732981" spans="68:68" customFormat="1">
      <c r="BP732981" s="90"/>
    </row>
    <row r="732982" spans="68:68" customFormat="1">
      <c r="BP732982" s="90"/>
    </row>
    <row r="732983" spans="68:68" customFormat="1">
      <c r="BP732983" s="90"/>
    </row>
    <row r="732984" spans="68:68" customFormat="1">
      <c r="BP732984" s="90"/>
    </row>
    <row r="732985" spans="68:68" customFormat="1">
      <c r="BP732985" s="90"/>
    </row>
    <row r="732986" spans="68:68" customFormat="1">
      <c r="BP732986" s="90"/>
    </row>
    <row r="732987" spans="68:68" customFormat="1">
      <c r="BP732987" s="90"/>
    </row>
    <row r="732988" spans="68:68" customFormat="1">
      <c r="BP732988" s="90"/>
    </row>
    <row r="732989" spans="68:68" customFormat="1">
      <c r="BP732989" s="90"/>
    </row>
    <row r="732990" spans="68:68" customFormat="1">
      <c r="BP732990" s="90"/>
    </row>
    <row r="732991" spans="68:68" customFormat="1">
      <c r="BP732991" s="90"/>
    </row>
    <row r="732992" spans="68:68" customFormat="1">
      <c r="BP732992" s="90"/>
    </row>
    <row r="732993" spans="68:68" customFormat="1">
      <c r="BP732993" s="90"/>
    </row>
    <row r="732994" spans="68:68" customFormat="1">
      <c r="BP732994" s="90"/>
    </row>
    <row r="732995" spans="68:68" customFormat="1">
      <c r="BP732995" s="90"/>
    </row>
    <row r="732996" spans="68:68" customFormat="1">
      <c r="BP732996" s="90"/>
    </row>
    <row r="732997" spans="68:68" customFormat="1">
      <c r="BP732997" s="90"/>
    </row>
    <row r="732998" spans="68:68" customFormat="1">
      <c r="BP732998" s="90"/>
    </row>
    <row r="732999" spans="68:68" customFormat="1">
      <c r="BP732999" s="90"/>
    </row>
    <row r="733000" spans="68:68" customFormat="1">
      <c r="BP733000" s="90"/>
    </row>
    <row r="733001" spans="68:68" customFormat="1">
      <c r="BP733001" s="90"/>
    </row>
    <row r="733002" spans="68:68" customFormat="1">
      <c r="BP733002" s="90"/>
    </row>
    <row r="733003" spans="68:68" customFormat="1">
      <c r="BP733003" s="90"/>
    </row>
    <row r="733004" spans="68:68" customFormat="1">
      <c r="BP733004" s="90"/>
    </row>
    <row r="733005" spans="68:68" customFormat="1">
      <c r="BP733005" s="90"/>
    </row>
    <row r="733006" spans="68:68" customFormat="1">
      <c r="BP733006" s="90"/>
    </row>
    <row r="733007" spans="68:68" customFormat="1">
      <c r="BP733007" s="90"/>
    </row>
    <row r="733008" spans="68:68" customFormat="1">
      <c r="BP733008" s="90"/>
    </row>
    <row r="733009" spans="68:68" customFormat="1">
      <c r="BP733009" s="90"/>
    </row>
    <row r="733010" spans="68:68" customFormat="1">
      <c r="BP733010" s="90"/>
    </row>
    <row r="733011" spans="68:68" customFormat="1">
      <c r="BP733011" s="90"/>
    </row>
    <row r="733012" spans="68:68" customFormat="1">
      <c r="BP733012" s="90"/>
    </row>
    <row r="733013" spans="68:68" customFormat="1">
      <c r="BP733013" s="90"/>
    </row>
    <row r="733014" spans="68:68" customFormat="1">
      <c r="BP733014" s="90"/>
    </row>
    <row r="733015" spans="68:68" customFormat="1">
      <c r="BP733015" s="90"/>
    </row>
    <row r="733016" spans="68:68" customFormat="1">
      <c r="BP733016" s="90"/>
    </row>
    <row r="733017" spans="68:68" customFormat="1">
      <c r="BP733017" s="90"/>
    </row>
    <row r="733018" spans="68:68" customFormat="1">
      <c r="BP733018" s="90"/>
    </row>
    <row r="733019" spans="68:68" customFormat="1">
      <c r="BP733019" s="90"/>
    </row>
    <row r="733020" spans="68:68" customFormat="1">
      <c r="BP733020" s="90"/>
    </row>
    <row r="733021" spans="68:68" customFormat="1">
      <c r="BP733021" s="90"/>
    </row>
    <row r="733022" spans="68:68" customFormat="1">
      <c r="BP733022" s="90"/>
    </row>
    <row r="733023" spans="68:68" customFormat="1">
      <c r="BP733023" s="90"/>
    </row>
    <row r="733024" spans="68:68" customFormat="1">
      <c r="BP733024" s="90"/>
    </row>
    <row r="733025" spans="68:68" customFormat="1">
      <c r="BP733025" s="90"/>
    </row>
    <row r="733026" spans="68:68" customFormat="1">
      <c r="BP733026" s="90"/>
    </row>
    <row r="733027" spans="68:68" customFormat="1">
      <c r="BP733027" s="90"/>
    </row>
    <row r="733028" spans="68:68" customFormat="1">
      <c r="BP733028" s="90"/>
    </row>
    <row r="733029" spans="68:68" customFormat="1">
      <c r="BP733029" s="90"/>
    </row>
    <row r="733030" spans="68:68" customFormat="1">
      <c r="BP733030" s="90"/>
    </row>
    <row r="733031" spans="68:68" customFormat="1">
      <c r="BP733031" s="90"/>
    </row>
    <row r="733032" spans="68:68" customFormat="1">
      <c r="BP733032" s="90"/>
    </row>
    <row r="733033" spans="68:68" customFormat="1">
      <c r="BP733033" s="90"/>
    </row>
    <row r="733034" spans="68:68" customFormat="1">
      <c r="BP733034" s="90"/>
    </row>
    <row r="733035" spans="68:68" customFormat="1">
      <c r="BP733035" s="90"/>
    </row>
    <row r="733036" spans="68:68" customFormat="1">
      <c r="BP733036" s="90"/>
    </row>
    <row r="733037" spans="68:68" customFormat="1">
      <c r="BP733037" s="90"/>
    </row>
    <row r="733038" spans="68:68" customFormat="1">
      <c r="BP733038" s="90"/>
    </row>
    <row r="733039" spans="68:68" customFormat="1">
      <c r="BP733039" s="90"/>
    </row>
    <row r="733040" spans="68:68" customFormat="1">
      <c r="BP733040" s="90"/>
    </row>
    <row r="733041" spans="68:68" customFormat="1">
      <c r="BP733041" s="90"/>
    </row>
    <row r="733042" spans="68:68" customFormat="1">
      <c r="BP733042" s="90"/>
    </row>
    <row r="733043" spans="68:68" customFormat="1">
      <c r="BP733043" s="90"/>
    </row>
    <row r="733044" spans="68:68" customFormat="1">
      <c r="BP733044" s="90"/>
    </row>
    <row r="733045" spans="68:68" customFormat="1">
      <c r="BP733045" s="90"/>
    </row>
    <row r="733046" spans="68:68" customFormat="1">
      <c r="BP733046" s="90"/>
    </row>
    <row r="733047" spans="68:68" customFormat="1">
      <c r="BP733047" s="90"/>
    </row>
    <row r="733048" spans="68:68" customFormat="1">
      <c r="BP733048" s="90"/>
    </row>
    <row r="733049" spans="68:68" customFormat="1">
      <c r="BP733049" s="90"/>
    </row>
    <row r="733050" spans="68:68" customFormat="1">
      <c r="BP733050" s="90"/>
    </row>
    <row r="733051" spans="68:68" customFormat="1">
      <c r="BP733051" s="90"/>
    </row>
    <row r="733052" spans="68:68" customFormat="1">
      <c r="BP733052" s="90"/>
    </row>
    <row r="733053" spans="68:68" customFormat="1">
      <c r="BP733053" s="90"/>
    </row>
    <row r="733054" spans="68:68" customFormat="1">
      <c r="BP733054" s="90"/>
    </row>
    <row r="733055" spans="68:68" customFormat="1">
      <c r="BP733055" s="90"/>
    </row>
    <row r="733056" spans="68:68" customFormat="1">
      <c r="BP733056" s="90"/>
    </row>
    <row r="733057" spans="68:68" customFormat="1">
      <c r="BP733057" s="90"/>
    </row>
    <row r="733058" spans="68:68" customFormat="1">
      <c r="BP733058" s="90"/>
    </row>
    <row r="733059" spans="68:68" customFormat="1">
      <c r="BP733059" s="90"/>
    </row>
    <row r="733060" spans="68:68" customFormat="1">
      <c r="BP733060" s="90"/>
    </row>
    <row r="733061" spans="68:68" customFormat="1">
      <c r="BP733061" s="90"/>
    </row>
    <row r="733062" spans="68:68" customFormat="1">
      <c r="BP733062" s="90"/>
    </row>
    <row r="733063" spans="68:68" customFormat="1">
      <c r="BP733063" s="90"/>
    </row>
    <row r="733064" spans="68:68" customFormat="1">
      <c r="BP733064" s="90"/>
    </row>
    <row r="733065" spans="68:68" customFormat="1">
      <c r="BP733065" s="90"/>
    </row>
    <row r="733066" spans="68:68" customFormat="1">
      <c r="BP733066" s="90"/>
    </row>
    <row r="733067" spans="68:68" customFormat="1">
      <c r="BP733067" s="90"/>
    </row>
    <row r="733068" spans="68:68" customFormat="1">
      <c r="BP733068" s="90"/>
    </row>
    <row r="733069" spans="68:68" customFormat="1">
      <c r="BP733069" s="90"/>
    </row>
    <row r="733070" spans="68:68" customFormat="1">
      <c r="BP733070" s="90"/>
    </row>
    <row r="733071" spans="68:68" customFormat="1">
      <c r="BP733071" s="90"/>
    </row>
    <row r="733072" spans="68:68" customFormat="1">
      <c r="BP733072" s="90"/>
    </row>
    <row r="733073" spans="68:68" customFormat="1">
      <c r="BP733073" s="90"/>
    </row>
    <row r="733074" spans="68:68" customFormat="1">
      <c r="BP733074" s="90"/>
    </row>
    <row r="733075" spans="68:68" customFormat="1">
      <c r="BP733075" s="90"/>
    </row>
    <row r="733076" spans="68:68" customFormat="1">
      <c r="BP733076" s="90"/>
    </row>
    <row r="733077" spans="68:68" customFormat="1">
      <c r="BP733077" s="90"/>
    </row>
    <row r="733078" spans="68:68" customFormat="1">
      <c r="BP733078" s="90"/>
    </row>
    <row r="733079" spans="68:68" customFormat="1">
      <c r="BP733079" s="90"/>
    </row>
    <row r="733080" spans="68:68" customFormat="1">
      <c r="BP733080" s="90"/>
    </row>
    <row r="733081" spans="68:68" customFormat="1">
      <c r="BP733081" s="90"/>
    </row>
    <row r="733082" spans="68:68" customFormat="1">
      <c r="BP733082" s="90"/>
    </row>
    <row r="733083" spans="68:68" customFormat="1">
      <c r="BP733083" s="90"/>
    </row>
    <row r="733084" spans="68:68" customFormat="1">
      <c r="BP733084" s="90"/>
    </row>
    <row r="733085" spans="68:68" customFormat="1">
      <c r="BP733085" s="90"/>
    </row>
    <row r="733086" spans="68:68" customFormat="1">
      <c r="BP733086" s="90"/>
    </row>
    <row r="733087" spans="68:68" customFormat="1">
      <c r="BP733087" s="90"/>
    </row>
    <row r="733088" spans="68:68" customFormat="1">
      <c r="BP733088" s="90"/>
    </row>
    <row r="733089" spans="68:68" customFormat="1">
      <c r="BP733089" s="90"/>
    </row>
    <row r="733090" spans="68:68" customFormat="1">
      <c r="BP733090" s="90"/>
    </row>
    <row r="733091" spans="68:68" customFormat="1">
      <c r="BP733091" s="90"/>
    </row>
    <row r="733092" spans="68:68" customFormat="1">
      <c r="BP733092" s="90"/>
    </row>
    <row r="733093" spans="68:68" customFormat="1">
      <c r="BP733093" s="90"/>
    </row>
    <row r="733094" spans="68:68" customFormat="1">
      <c r="BP733094" s="90"/>
    </row>
    <row r="733095" spans="68:68" customFormat="1">
      <c r="BP733095" s="90"/>
    </row>
    <row r="733096" spans="68:68" customFormat="1">
      <c r="BP733096" s="90"/>
    </row>
    <row r="733097" spans="68:68" customFormat="1">
      <c r="BP733097" s="90"/>
    </row>
    <row r="733098" spans="68:68" customFormat="1">
      <c r="BP733098" s="90"/>
    </row>
    <row r="733099" spans="68:68" customFormat="1">
      <c r="BP733099" s="90"/>
    </row>
    <row r="733100" spans="68:68" customFormat="1">
      <c r="BP733100" s="90"/>
    </row>
    <row r="733101" spans="68:68" customFormat="1">
      <c r="BP733101" s="90"/>
    </row>
    <row r="733102" spans="68:68" customFormat="1">
      <c r="BP733102" s="90"/>
    </row>
    <row r="733103" spans="68:68" customFormat="1">
      <c r="BP733103" s="90"/>
    </row>
    <row r="733104" spans="68:68" customFormat="1">
      <c r="BP733104" s="90"/>
    </row>
    <row r="733105" spans="68:68" customFormat="1">
      <c r="BP733105" s="90"/>
    </row>
    <row r="733106" spans="68:68" customFormat="1">
      <c r="BP733106" s="90"/>
    </row>
    <row r="733107" spans="68:68" customFormat="1">
      <c r="BP733107" s="90"/>
    </row>
    <row r="733108" spans="68:68" customFormat="1">
      <c r="BP733108" s="90"/>
    </row>
    <row r="733109" spans="68:68" customFormat="1">
      <c r="BP733109" s="90"/>
    </row>
    <row r="733110" spans="68:68" customFormat="1">
      <c r="BP733110" s="90"/>
    </row>
    <row r="733111" spans="68:68" customFormat="1">
      <c r="BP733111" s="90"/>
    </row>
    <row r="733112" spans="68:68" customFormat="1">
      <c r="BP733112" s="90"/>
    </row>
    <row r="733113" spans="68:68" customFormat="1">
      <c r="BP733113" s="90"/>
    </row>
    <row r="733114" spans="68:68" customFormat="1">
      <c r="BP733114" s="90"/>
    </row>
    <row r="733115" spans="68:68" customFormat="1">
      <c r="BP733115" s="90"/>
    </row>
    <row r="733116" spans="68:68" customFormat="1">
      <c r="BP733116" s="90"/>
    </row>
    <row r="733117" spans="68:68" customFormat="1">
      <c r="BP733117" s="90"/>
    </row>
    <row r="733118" spans="68:68" customFormat="1">
      <c r="BP733118" s="90"/>
    </row>
    <row r="733119" spans="68:68" customFormat="1">
      <c r="BP733119" s="90"/>
    </row>
    <row r="733120" spans="68:68" customFormat="1">
      <c r="BP733120" s="90"/>
    </row>
    <row r="733121" spans="68:68" customFormat="1">
      <c r="BP733121" s="90"/>
    </row>
    <row r="733122" spans="68:68" customFormat="1">
      <c r="BP733122" s="90"/>
    </row>
    <row r="733123" spans="68:68" customFormat="1">
      <c r="BP733123" s="90"/>
    </row>
    <row r="733124" spans="68:68" customFormat="1">
      <c r="BP733124" s="90"/>
    </row>
    <row r="733125" spans="68:68" customFormat="1">
      <c r="BP733125" s="90"/>
    </row>
    <row r="733126" spans="68:68" customFormat="1">
      <c r="BP733126" s="90"/>
    </row>
    <row r="733127" spans="68:68" customFormat="1">
      <c r="BP733127" s="90"/>
    </row>
    <row r="733128" spans="68:68" customFormat="1">
      <c r="BP733128" s="90"/>
    </row>
    <row r="733129" spans="68:68" customFormat="1">
      <c r="BP733129" s="90"/>
    </row>
    <row r="733130" spans="68:68" customFormat="1">
      <c r="BP733130" s="90"/>
    </row>
    <row r="733131" spans="68:68" customFormat="1">
      <c r="BP733131" s="90"/>
    </row>
    <row r="733132" spans="68:68" customFormat="1">
      <c r="BP733132" s="90"/>
    </row>
    <row r="733133" spans="68:68" customFormat="1">
      <c r="BP733133" s="90"/>
    </row>
    <row r="733134" spans="68:68" customFormat="1">
      <c r="BP733134" s="90"/>
    </row>
    <row r="733135" spans="68:68" customFormat="1">
      <c r="BP733135" s="90"/>
    </row>
    <row r="733136" spans="68:68" customFormat="1">
      <c r="BP733136" s="90"/>
    </row>
    <row r="733137" spans="68:68" customFormat="1">
      <c r="BP733137" s="90"/>
    </row>
    <row r="733138" spans="68:68" customFormat="1">
      <c r="BP733138" s="90"/>
    </row>
    <row r="733139" spans="68:68" customFormat="1">
      <c r="BP733139" s="90"/>
    </row>
    <row r="733140" spans="68:68" customFormat="1">
      <c r="BP733140" s="90"/>
    </row>
    <row r="733141" spans="68:68" customFormat="1">
      <c r="BP733141" s="90"/>
    </row>
    <row r="733142" spans="68:68" customFormat="1">
      <c r="BP733142" s="90"/>
    </row>
    <row r="733143" spans="68:68" customFormat="1">
      <c r="BP733143" s="90"/>
    </row>
    <row r="733144" spans="68:68" customFormat="1">
      <c r="BP733144" s="90"/>
    </row>
    <row r="733145" spans="68:68" customFormat="1">
      <c r="BP733145" s="90"/>
    </row>
    <row r="733146" spans="68:68" customFormat="1">
      <c r="BP733146" s="90"/>
    </row>
    <row r="733147" spans="68:68" customFormat="1">
      <c r="BP733147" s="90"/>
    </row>
    <row r="733148" spans="68:68" customFormat="1">
      <c r="BP733148" s="90"/>
    </row>
    <row r="733149" spans="68:68" customFormat="1">
      <c r="BP733149" s="90"/>
    </row>
    <row r="733150" spans="68:68" customFormat="1">
      <c r="BP733150" s="90"/>
    </row>
    <row r="733151" spans="68:68" customFormat="1">
      <c r="BP733151" s="90"/>
    </row>
    <row r="733152" spans="68:68" customFormat="1">
      <c r="BP733152" s="90"/>
    </row>
    <row r="733153" spans="68:68" customFormat="1">
      <c r="BP733153" s="90"/>
    </row>
    <row r="733154" spans="68:68" customFormat="1">
      <c r="BP733154" s="90"/>
    </row>
    <row r="733155" spans="68:68" customFormat="1">
      <c r="BP733155" s="90"/>
    </row>
    <row r="733156" spans="68:68" customFormat="1">
      <c r="BP733156" s="90"/>
    </row>
    <row r="733157" spans="68:68" customFormat="1">
      <c r="BP733157" s="90"/>
    </row>
    <row r="733158" spans="68:68" customFormat="1">
      <c r="BP733158" s="90"/>
    </row>
    <row r="733159" spans="68:68" customFormat="1">
      <c r="BP733159" s="90"/>
    </row>
    <row r="733160" spans="68:68" customFormat="1">
      <c r="BP733160" s="90"/>
    </row>
    <row r="733161" spans="68:68" customFormat="1">
      <c r="BP733161" s="90"/>
    </row>
    <row r="733162" spans="68:68" customFormat="1">
      <c r="BP733162" s="90"/>
    </row>
    <row r="733163" spans="68:68" customFormat="1">
      <c r="BP733163" s="90"/>
    </row>
    <row r="733164" spans="68:68" customFormat="1">
      <c r="BP733164" s="90"/>
    </row>
    <row r="733165" spans="68:68" customFormat="1">
      <c r="BP733165" s="90"/>
    </row>
    <row r="733166" spans="68:68" customFormat="1">
      <c r="BP733166" s="90"/>
    </row>
    <row r="733167" spans="68:68" customFormat="1">
      <c r="BP733167" s="90"/>
    </row>
    <row r="733168" spans="68:68" customFormat="1">
      <c r="BP733168" s="90"/>
    </row>
    <row r="733169" spans="68:68" customFormat="1">
      <c r="BP733169" s="90"/>
    </row>
    <row r="733170" spans="68:68" customFormat="1">
      <c r="BP733170" s="90"/>
    </row>
    <row r="733171" spans="68:68" customFormat="1">
      <c r="BP733171" s="90"/>
    </row>
    <row r="733172" spans="68:68" customFormat="1">
      <c r="BP733172" s="90"/>
    </row>
    <row r="733173" spans="68:68" customFormat="1">
      <c r="BP733173" s="90"/>
    </row>
    <row r="733174" spans="68:68" customFormat="1">
      <c r="BP733174" s="90"/>
    </row>
    <row r="733175" spans="68:68" customFormat="1">
      <c r="BP733175" s="90"/>
    </row>
    <row r="733176" spans="68:68" customFormat="1">
      <c r="BP733176" s="90"/>
    </row>
    <row r="733177" spans="68:68" customFormat="1">
      <c r="BP733177" s="90"/>
    </row>
    <row r="733178" spans="68:68" customFormat="1">
      <c r="BP733178" s="90"/>
    </row>
    <row r="733179" spans="68:68" customFormat="1">
      <c r="BP733179" s="90"/>
    </row>
    <row r="733180" spans="68:68" customFormat="1">
      <c r="BP733180" s="90"/>
    </row>
    <row r="733181" spans="68:68" customFormat="1">
      <c r="BP733181" s="90"/>
    </row>
    <row r="733182" spans="68:68" customFormat="1">
      <c r="BP733182" s="90"/>
    </row>
    <row r="733183" spans="68:68" customFormat="1">
      <c r="BP733183" s="90"/>
    </row>
    <row r="733184" spans="68:68" customFormat="1">
      <c r="BP733184" s="90"/>
    </row>
    <row r="733185" spans="68:68" customFormat="1">
      <c r="BP733185" s="90"/>
    </row>
    <row r="733186" spans="68:68" customFormat="1">
      <c r="BP733186" s="90"/>
    </row>
    <row r="733187" spans="68:68" customFormat="1">
      <c r="BP733187" s="90"/>
    </row>
    <row r="733188" spans="68:68" customFormat="1">
      <c r="BP733188" s="90"/>
    </row>
    <row r="733189" spans="68:68" customFormat="1">
      <c r="BP733189" s="90"/>
    </row>
    <row r="733190" spans="68:68" customFormat="1">
      <c r="BP733190" s="90"/>
    </row>
    <row r="733191" spans="68:68" customFormat="1">
      <c r="BP733191" s="90"/>
    </row>
    <row r="733192" spans="68:68" customFormat="1">
      <c r="BP733192" s="90"/>
    </row>
    <row r="733193" spans="68:68" customFormat="1">
      <c r="BP733193" s="90"/>
    </row>
    <row r="733194" spans="68:68" customFormat="1">
      <c r="BP733194" s="90"/>
    </row>
    <row r="733195" spans="68:68" customFormat="1">
      <c r="BP733195" s="90"/>
    </row>
    <row r="733196" spans="68:68" customFormat="1">
      <c r="BP733196" s="90"/>
    </row>
    <row r="733197" spans="68:68" customFormat="1">
      <c r="BP733197" s="90"/>
    </row>
    <row r="733198" spans="68:68" customFormat="1">
      <c r="BP733198" s="90"/>
    </row>
    <row r="733199" spans="68:68" customFormat="1">
      <c r="BP733199" s="90"/>
    </row>
    <row r="733200" spans="68:68" customFormat="1">
      <c r="BP733200" s="90"/>
    </row>
    <row r="733201" spans="68:68" customFormat="1">
      <c r="BP733201" s="90"/>
    </row>
    <row r="733202" spans="68:68" customFormat="1">
      <c r="BP733202" s="90"/>
    </row>
    <row r="733203" spans="68:68" customFormat="1">
      <c r="BP733203" s="90"/>
    </row>
    <row r="733204" spans="68:68" customFormat="1">
      <c r="BP733204" s="90"/>
    </row>
    <row r="733205" spans="68:68" customFormat="1">
      <c r="BP733205" s="90"/>
    </row>
    <row r="733206" spans="68:68" customFormat="1">
      <c r="BP733206" s="90"/>
    </row>
    <row r="733207" spans="68:68" customFormat="1">
      <c r="BP733207" s="90"/>
    </row>
    <row r="733208" spans="68:68" customFormat="1">
      <c r="BP733208" s="90"/>
    </row>
    <row r="733209" spans="68:68" customFormat="1">
      <c r="BP733209" s="90"/>
    </row>
    <row r="733210" spans="68:68" customFormat="1">
      <c r="BP733210" s="90"/>
    </row>
    <row r="733211" spans="68:68" customFormat="1">
      <c r="BP733211" s="90"/>
    </row>
    <row r="733212" spans="68:68" customFormat="1">
      <c r="BP733212" s="90"/>
    </row>
    <row r="733213" spans="68:68" customFormat="1">
      <c r="BP733213" s="90"/>
    </row>
    <row r="733214" spans="68:68" customFormat="1">
      <c r="BP733214" s="90"/>
    </row>
    <row r="733215" spans="68:68" customFormat="1">
      <c r="BP733215" s="90"/>
    </row>
    <row r="733216" spans="68:68" customFormat="1">
      <c r="BP733216" s="90"/>
    </row>
    <row r="733217" spans="68:68" customFormat="1">
      <c r="BP733217" s="90"/>
    </row>
    <row r="733218" spans="68:68" customFormat="1">
      <c r="BP733218" s="90"/>
    </row>
    <row r="733219" spans="68:68" customFormat="1">
      <c r="BP733219" s="90"/>
    </row>
    <row r="733220" spans="68:68" customFormat="1">
      <c r="BP733220" s="90"/>
    </row>
    <row r="733221" spans="68:68" customFormat="1">
      <c r="BP733221" s="90"/>
    </row>
    <row r="733222" spans="68:68" customFormat="1">
      <c r="BP733222" s="90"/>
    </row>
    <row r="733223" spans="68:68" customFormat="1">
      <c r="BP733223" s="90"/>
    </row>
    <row r="733224" spans="68:68" customFormat="1">
      <c r="BP733224" s="90"/>
    </row>
    <row r="733225" spans="68:68" customFormat="1">
      <c r="BP733225" s="90"/>
    </row>
    <row r="733226" spans="68:68" customFormat="1">
      <c r="BP733226" s="90"/>
    </row>
    <row r="733227" spans="68:68" customFormat="1">
      <c r="BP733227" s="90"/>
    </row>
    <row r="733228" spans="68:68" customFormat="1">
      <c r="BP733228" s="90"/>
    </row>
    <row r="733229" spans="68:68" customFormat="1">
      <c r="BP733229" s="90"/>
    </row>
    <row r="733230" spans="68:68" customFormat="1">
      <c r="BP733230" s="90"/>
    </row>
    <row r="733231" spans="68:68" customFormat="1">
      <c r="BP733231" s="90"/>
    </row>
    <row r="733232" spans="68:68" customFormat="1">
      <c r="BP733232" s="90"/>
    </row>
    <row r="733233" spans="68:68" customFormat="1">
      <c r="BP733233" s="90"/>
    </row>
    <row r="733234" spans="68:68" customFormat="1">
      <c r="BP733234" s="90"/>
    </row>
    <row r="733235" spans="68:68" customFormat="1">
      <c r="BP733235" s="90"/>
    </row>
    <row r="733236" spans="68:68" customFormat="1">
      <c r="BP733236" s="90"/>
    </row>
    <row r="733237" spans="68:68" customFormat="1">
      <c r="BP733237" s="90"/>
    </row>
    <row r="733238" spans="68:68" customFormat="1">
      <c r="BP733238" s="90"/>
    </row>
    <row r="733239" spans="68:68" customFormat="1">
      <c r="BP733239" s="90"/>
    </row>
    <row r="733240" spans="68:68" customFormat="1">
      <c r="BP733240" s="90"/>
    </row>
    <row r="733241" spans="68:68" customFormat="1">
      <c r="BP733241" s="90"/>
    </row>
    <row r="733242" spans="68:68" customFormat="1">
      <c r="BP733242" s="90"/>
    </row>
    <row r="733243" spans="68:68" customFormat="1">
      <c r="BP733243" s="90"/>
    </row>
    <row r="733244" spans="68:68" customFormat="1">
      <c r="BP733244" s="90"/>
    </row>
    <row r="733245" spans="68:68" customFormat="1">
      <c r="BP733245" s="90"/>
    </row>
    <row r="733246" spans="68:68" customFormat="1">
      <c r="BP733246" s="90"/>
    </row>
    <row r="733247" spans="68:68" customFormat="1">
      <c r="BP733247" s="90"/>
    </row>
    <row r="733248" spans="68:68" customFormat="1">
      <c r="BP733248" s="90"/>
    </row>
    <row r="733249" spans="68:68" customFormat="1">
      <c r="BP733249" s="90"/>
    </row>
    <row r="733250" spans="68:68" customFormat="1">
      <c r="BP733250" s="90"/>
    </row>
    <row r="733251" spans="68:68" customFormat="1">
      <c r="BP733251" s="90"/>
    </row>
    <row r="733252" spans="68:68" customFormat="1">
      <c r="BP733252" s="90"/>
    </row>
    <row r="733253" spans="68:68" customFormat="1">
      <c r="BP733253" s="90"/>
    </row>
    <row r="733254" spans="68:68" customFormat="1">
      <c r="BP733254" s="90"/>
    </row>
    <row r="733255" spans="68:68" customFormat="1">
      <c r="BP733255" s="90"/>
    </row>
    <row r="733256" spans="68:68" customFormat="1">
      <c r="BP733256" s="90"/>
    </row>
    <row r="733257" spans="68:68" customFormat="1">
      <c r="BP733257" s="90"/>
    </row>
    <row r="733258" spans="68:68" customFormat="1">
      <c r="BP733258" s="90"/>
    </row>
    <row r="733259" spans="68:68" customFormat="1">
      <c r="BP733259" s="90"/>
    </row>
    <row r="733260" spans="68:68" customFormat="1">
      <c r="BP733260" s="90"/>
    </row>
    <row r="733261" spans="68:68" customFormat="1">
      <c r="BP733261" s="90"/>
    </row>
    <row r="733262" spans="68:68" customFormat="1">
      <c r="BP733262" s="90"/>
    </row>
    <row r="733263" spans="68:68" customFormat="1">
      <c r="BP733263" s="90"/>
    </row>
    <row r="733264" spans="68:68" customFormat="1">
      <c r="BP733264" s="90"/>
    </row>
    <row r="733265" spans="68:68" customFormat="1">
      <c r="BP733265" s="90"/>
    </row>
    <row r="733266" spans="68:68" customFormat="1">
      <c r="BP733266" s="90"/>
    </row>
    <row r="733267" spans="68:68" customFormat="1">
      <c r="BP733267" s="90"/>
    </row>
    <row r="733268" spans="68:68" customFormat="1">
      <c r="BP733268" s="90"/>
    </row>
    <row r="733269" spans="68:68" customFormat="1">
      <c r="BP733269" s="90"/>
    </row>
    <row r="733270" spans="68:68" customFormat="1">
      <c r="BP733270" s="90"/>
    </row>
    <row r="733271" spans="68:68" customFormat="1">
      <c r="BP733271" s="90"/>
    </row>
    <row r="733272" spans="68:68" customFormat="1">
      <c r="BP733272" s="90"/>
    </row>
    <row r="733273" spans="68:68" customFormat="1">
      <c r="BP733273" s="90"/>
    </row>
    <row r="733274" spans="68:68" customFormat="1">
      <c r="BP733274" s="90"/>
    </row>
    <row r="733275" spans="68:68" customFormat="1">
      <c r="BP733275" s="90"/>
    </row>
    <row r="733276" spans="68:68" customFormat="1">
      <c r="BP733276" s="90"/>
    </row>
    <row r="733277" spans="68:68" customFormat="1">
      <c r="BP733277" s="90"/>
    </row>
    <row r="733278" spans="68:68" customFormat="1">
      <c r="BP733278" s="90"/>
    </row>
    <row r="733279" spans="68:68" customFormat="1">
      <c r="BP733279" s="90"/>
    </row>
    <row r="733280" spans="68:68" customFormat="1">
      <c r="BP733280" s="90"/>
    </row>
    <row r="733281" spans="68:68" customFormat="1">
      <c r="BP733281" s="90"/>
    </row>
    <row r="733282" spans="68:68" customFormat="1">
      <c r="BP733282" s="90"/>
    </row>
    <row r="733283" spans="68:68" customFormat="1">
      <c r="BP733283" s="90"/>
    </row>
    <row r="733284" spans="68:68" customFormat="1">
      <c r="BP733284" s="90"/>
    </row>
    <row r="733285" spans="68:68" customFormat="1">
      <c r="BP733285" s="90"/>
    </row>
    <row r="733286" spans="68:68" customFormat="1">
      <c r="BP733286" s="90"/>
    </row>
    <row r="733287" spans="68:68" customFormat="1">
      <c r="BP733287" s="90"/>
    </row>
    <row r="733288" spans="68:68" customFormat="1">
      <c r="BP733288" s="90"/>
    </row>
    <row r="733289" spans="68:68" customFormat="1">
      <c r="BP733289" s="90"/>
    </row>
    <row r="733290" spans="68:68" customFormat="1">
      <c r="BP733290" s="90"/>
    </row>
    <row r="733291" spans="68:68" customFormat="1">
      <c r="BP733291" s="90"/>
    </row>
    <row r="733292" spans="68:68" customFormat="1">
      <c r="BP733292" s="90"/>
    </row>
    <row r="733293" spans="68:68" customFormat="1">
      <c r="BP733293" s="90"/>
    </row>
    <row r="733294" spans="68:68" customFormat="1">
      <c r="BP733294" s="90"/>
    </row>
    <row r="733295" spans="68:68" customFormat="1">
      <c r="BP733295" s="90"/>
    </row>
    <row r="733296" spans="68:68" customFormat="1">
      <c r="BP733296" s="90"/>
    </row>
    <row r="733297" spans="68:68" customFormat="1">
      <c r="BP733297" s="90"/>
    </row>
    <row r="733298" spans="68:68" customFormat="1">
      <c r="BP733298" s="90"/>
    </row>
    <row r="733299" spans="68:68" customFormat="1">
      <c r="BP733299" s="90"/>
    </row>
    <row r="733300" spans="68:68" customFormat="1">
      <c r="BP733300" s="90"/>
    </row>
    <row r="733301" spans="68:68" customFormat="1">
      <c r="BP733301" s="90"/>
    </row>
    <row r="733302" spans="68:68" customFormat="1">
      <c r="BP733302" s="90"/>
    </row>
    <row r="733303" spans="68:68" customFormat="1">
      <c r="BP733303" s="90"/>
    </row>
    <row r="733304" spans="68:68" customFormat="1">
      <c r="BP733304" s="90"/>
    </row>
    <row r="733305" spans="68:68" customFormat="1">
      <c r="BP733305" s="90"/>
    </row>
    <row r="733306" spans="68:68" customFormat="1">
      <c r="BP733306" s="90"/>
    </row>
    <row r="733307" spans="68:68" customFormat="1">
      <c r="BP733307" s="90"/>
    </row>
    <row r="733308" spans="68:68" customFormat="1">
      <c r="BP733308" s="90"/>
    </row>
    <row r="733309" spans="68:68" customFormat="1">
      <c r="BP733309" s="90"/>
    </row>
    <row r="733310" spans="68:68" customFormat="1">
      <c r="BP733310" s="90"/>
    </row>
    <row r="733311" spans="68:68" customFormat="1">
      <c r="BP733311" s="90"/>
    </row>
    <row r="733312" spans="68:68" customFormat="1">
      <c r="BP733312" s="90"/>
    </row>
    <row r="733313" spans="68:68" customFormat="1">
      <c r="BP733313" s="90"/>
    </row>
    <row r="733314" spans="68:68" customFormat="1">
      <c r="BP733314" s="90"/>
    </row>
    <row r="733315" spans="68:68" customFormat="1">
      <c r="BP733315" s="90"/>
    </row>
    <row r="733316" spans="68:68" customFormat="1">
      <c r="BP733316" s="90"/>
    </row>
    <row r="733317" spans="68:68" customFormat="1">
      <c r="BP733317" s="90"/>
    </row>
    <row r="733318" spans="68:68" customFormat="1">
      <c r="BP733318" s="90"/>
    </row>
    <row r="733319" spans="68:68" customFormat="1">
      <c r="BP733319" s="90"/>
    </row>
    <row r="733320" spans="68:68" customFormat="1">
      <c r="BP733320" s="90"/>
    </row>
    <row r="733321" spans="68:68" customFormat="1">
      <c r="BP733321" s="90"/>
    </row>
    <row r="733322" spans="68:68" customFormat="1">
      <c r="BP733322" s="90"/>
    </row>
    <row r="733323" spans="68:68" customFormat="1">
      <c r="BP733323" s="90"/>
    </row>
    <row r="733324" spans="68:68" customFormat="1">
      <c r="BP733324" s="90"/>
    </row>
    <row r="733325" spans="68:68" customFormat="1">
      <c r="BP733325" s="90"/>
    </row>
    <row r="733326" spans="68:68" customFormat="1">
      <c r="BP733326" s="90"/>
    </row>
    <row r="733327" spans="68:68" customFormat="1">
      <c r="BP733327" s="90"/>
    </row>
    <row r="733328" spans="68:68" customFormat="1">
      <c r="BP733328" s="90"/>
    </row>
    <row r="733329" spans="68:68" customFormat="1">
      <c r="BP733329" s="90"/>
    </row>
    <row r="733330" spans="68:68" customFormat="1">
      <c r="BP733330" s="90"/>
    </row>
    <row r="733331" spans="68:68" customFormat="1">
      <c r="BP733331" s="90"/>
    </row>
    <row r="733332" spans="68:68" customFormat="1">
      <c r="BP733332" s="90"/>
    </row>
    <row r="733333" spans="68:68" customFormat="1">
      <c r="BP733333" s="90"/>
    </row>
    <row r="733334" spans="68:68" customFormat="1">
      <c r="BP733334" s="90"/>
    </row>
    <row r="733335" spans="68:68" customFormat="1">
      <c r="BP733335" s="90"/>
    </row>
    <row r="733336" spans="68:68" customFormat="1">
      <c r="BP733336" s="90"/>
    </row>
    <row r="733337" spans="68:68" customFormat="1">
      <c r="BP733337" s="90"/>
    </row>
    <row r="733338" spans="68:68" customFormat="1">
      <c r="BP733338" s="90"/>
    </row>
    <row r="733339" spans="68:68" customFormat="1">
      <c r="BP733339" s="90"/>
    </row>
    <row r="733340" spans="68:68" customFormat="1">
      <c r="BP733340" s="90"/>
    </row>
    <row r="733341" spans="68:68" customFormat="1">
      <c r="BP733341" s="90"/>
    </row>
    <row r="733342" spans="68:68" customFormat="1">
      <c r="BP733342" s="90"/>
    </row>
    <row r="733343" spans="68:68" customFormat="1">
      <c r="BP733343" s="90"/>
    </row>
    <row r="733344" spans="68:68" customFormat="1">
      <c r="BP733344" s="90"/>
    </row>
    <row r="733345" spans="68:68" customFormat="1">
      <c r="BP733345" s="90"/>
    </row>
    <row r="733346" spans="68:68" customFormat="1">
      <c r="BP733346" s="90"/>
    </row>
    <row r="733347" spans="68:68" customFormat="1">
      <c r="BP733347" s="90"/>
    </row>
    <row r="733348" spans="68:68" customFormat="1">
      <c r="BP733348" s="90"/>
    </row>
    <row r="733349" spans="68:68" customFormat="1">
      <c r="BP733349" s="90"/>
    </row>
    <row r="733350" spans="68:68" customFormat="1">
      <c r="BP733350" s="90"/>
    </row>
    <row r="733351" spans="68:68" customFormat="1">
      <c r="BP733351" s="90"/>
    </row>
    <row r="733352" spans="68:68" customFormat="1">
      <c r="BP733352" s="90"/>
    </row>
    <row r="733353" spans="68:68" customFormat="1">
      <c r="BP733353" s="90"/>
    </row>
    <row r="733354" spans="68:68" customFormat="1">
      <c r="BP733354" s="90"/>
    </row>
    <row r="733355" spans="68:68" customFormat="1">
      <c r="BP733355" s="90"/>
    </row>
    <row r="733356" spans="68:68" customFormat="1">
      <c r="BP733356" s="90"/>
    </row>
    <row r="733357" spans="68:68" customFormat="1">
      <c r="BP733357" s="90"/>
    </row>
    <row r="733358" spans="68:68" customFormat="1">
      <c r="BP733358" s="90"/>
    </row>
    <row r="733359" spans="68:68" customFormat="1">
      <c r="BP733359" s="90"/>
    </row>
    <row r="733360" spans="68:68" customFormat="1">
      <c r="BP733360" s="90"/>
    </row>
    <row r="733361" spans="68:68" customFormat="1">
      <c r="BP733361" s="90"/>
    </row>
    <row r="733362" spans="68:68" customFormat="1">
      <c r="BP733362" s="90"/>
    </row>
    <row r="733363" spans="68:68" customFormat="1">
      <c r="BP733363" s="90"/>
    </row>
    <row r="733364" spans="68:68" customFormat="1">
      <c r="BP733364" s="90"/>
    </row>
    <row r="733365" spans="68:68" customFormat="1">
      <c r="BP733365" s="90"/>
    </row>
    <row r="733366" spans="68:68" customFormat="1">
      <c r="BP733366" s="90"/>
    </row>
    <row r="733367" spans="68:68" customFormat="1">
      <c r="BP733367" s="90"/>
    </row>
    <row r="733368" spans="68:68" customFormat="1">
      <c r="BP733368" s="90"/>
    </row>
    <row r="733369" spans="68:68" customFormat="1">
      <c r="BP733369" s="90"/>
    </row>
    <row r="733370" spans="68:68" customFormat="1">
      <c r="BP733370" s="90"/>
    </row>
    <row r="733371" spans="68:68" customFormat="1">
      <c r="BP733371" s="90"/>
    </row>
    <row r="733372" spans="68:68" customFormat="1">
      <c r="BP733372" s="90"/>
    </row>
    <row r="733373" spans="68:68" customFormat="1">
      <c r="BP733373" s="90"/>
    </row>
    <row r="733374" spans="68:68" customFormat="1">
      <c r="BP733374" s="90"/>
    </row>
    <row r="733375" spans="68:68" customFormat="1">
      <c r="BP733375" s="90"/>
    </row>
    <row r="733376" spans="68:68" customFormat="1">
      <c r="BP733376" s="90"/>
    </row>
    <row r="733377" spans="68:68" customFormat="1">
      <c r="BP733377" s="90"/>
    </row>
    <row r="733378" spans="68:68" customFormat="1">
      <c r="BP733378" s="90"/>
    </row>
    <row r="733379" spans="68:68" customFormat="1">
      <c r="BP733379" s="90"/>
    </row>
    <row r="733380" spans="68:68" customFormat="1">
      <c r="BP733380" s="90"/>
    </row>
    <row r="733381" spans="68:68" customFormat="1">
      <c r="BP733381" s="90"/>
    </row>
    <row r="733382" spans="68:68" customFormat="1">
      <c r="BP733382" s="90"/>
    </row>
    <row r="733383" spans="68:68" customFormat="1">
      <c r="BP733383" s="90"/>
    </row>
    <row r="733384" spans="68:68" customFormat="1">
      <c r="BP733384" s="90"/>
    </row>
    <row r="733385" spans="68:68" customFormat="1">
      <c r="BP733385" s="90"/>
    </row>
    <row r="733386" spans="68:68" customFormat="1">
      <c r="BP733386" s="90"/>
    </row>
    <row r="733387" spans="68:68" customFormat="1">
      <c r="BP733387" s="90"/>
    </row>
    <row r="733388" spans="68:68" customFormat="1">
      <c r="BP733388" s="90"/>
    </row>
    <row r="733389" spans="68:68" customFormat="1">
      <c r="BP733389" s="90"/>
    </row>
    <row r="733390" spans="68:68" customFormat="1">
      <c r="BP733390" s="90"/>
    </row>
    <row r="733391" spans="68:68" customFormat="1">
      <c r="BP733391" s="90"/>
    </row>
    <row r="733392" spans="68:68" customFormat="1">
      <c r="BP733392" s="90"/>
    </row>
    <row r="733393" spans="68:68" customFormat="1">
      <c r="BP733393" s="90"/>
    </row>
    <row r="733394" spans="68:68" customFormat="1">
      <c r="BP733394" s="90"/>
    </row>
    <row r="733395" spans="68:68" customFormat="1">
      <c r="BP733395" s="90"/>
    </row>
    <row r="733396" spans="68:68" customFormat="1">
      <c r="BP733396" s="90"/>
    </row>
    <row r="733397" spans="68:68" customFormat="1">
      <c r="BP733397" s="90"/>
    </row>
    <row r="733398" spans="68:68" customFormat="1">
      <c r="BP733398" s="90"/>
    </row>
    <row r="733399" spans="68:68" customFormat="1">
      <c r="BP733399" s="90"/>
    </row>
    <row r="733400" spans="68:68" customFormat="1">
      <c r="BP733400" s="90"/>
    </row>
    <row r="733401" spans="68:68" customFormat="1">
      <c r="BP733401" s="90"/>
    </row>
    <row r="733402" spans="68:68" customFormat="1">
      <c r="BP733402" s="90"/>
    </row>
    <row r="733403" spans="68:68" customFormat="1">
      <c r="BP733403" s="90"/>
    </row>
    <row r="733404" spans="68:68" customFormat="1">
      <c r="BP733404" s="90"/>
    </row>
    <row r="733405" spans="68:68" customFormat="1">
      <c r="BP733405" s="90"/>
    </row>
    <row r="733406" spans="68:68" customFormat="1">
      <c r="BP733406" s="90"/>
    </row>
    <row r="733407" spans="68:68" customFormat="1">
      <c r="BP733407" s="90"/>
    </row>
    <row r="733408" spans="68:68" customFormat="1">
      <c r="BP733408" s="90"/>
    </row>
    <row r="733409" spans="68:68" customFormat="1">
      <c r="BP733409" s="90"/>
    </row>
    <row r="733410" spans="68:68" customFormat="1">
      <c r="BP733410" s="90"/>
    </row>
    <row r="733411" spans="68:68" customFormat="1">
      <c r="BP733411" s="90"/>
    </row>
    <row r="733412" spans="68:68" customFormat="1">
      <c r="BP733412" s="90"/>
    </row>
    <row r="733413" spans="68:68" customFormat="1">
      <c r="BP733413" s="90"/>
    </row>
    <row r="733414" spans="68:68" customFormat="1">
      <c r="BP733414" s="90"/>
    </row>
    <row r="733415" spans="68:68" customFormat="1">
      <c r="BP733415" s="90"/>
    </row>
    <row r="733416" spans="68:68" customFormat="1">
      <c r="BP733416" s="90"/>
    </row>
    <row r="733417" spans="68:68" customFormat="1">
      <c r="BP733417" s="90"/>
    </row>
    <row r="733418" spans="68:68" customFormat="1">
      <c r="BP733418" s="90"/>
    </row>
    <row r="733419" spans="68:68" customFormat="1">
      <c r="BP733419" s="90"/>
    </row>
    <row r="733420" spans="68:68" customFormat="1">
      <c r="BP733420" s="90"/>
    </row>
    <row r="733421" spans="68:68" customFormat="1">
      <c r="BP733421" s="90"/>
    </row>
    <row r="733422" spans="68:68" customFormat="1">
      <c r="BP733422" s="90"/>
    </row>
    <row r="733423" spans="68:68" customFormat="1">
      <c r="BP733423" s="90"/>
    </row>
    <row r="733424" spans="68:68" customFormat="1">
      <c r="BP733424" s="90"/>
    </row>
    <row r="733425" spans="68:68" customFormat="1">
      <c r="BP733425" s="90"/>
    </row>
    <row r="733426" spans="68:68" customFormat="1">
      <c r="BP733426" s="90"/>
    </row>
    <row r="733427" spans="68:68" customFormat="1">
      <c r="BP733427" s="90"/>
    </row>
    <row r="733428" spans="68:68" customFormat="1">
      <c r="BP733428" s="90"/>
    </row>
    <row r="733429" spans="68:68" customFormat="1">
      <c r="BP733429" s="90"/>
    </row>
    <row r="733430" spans="68:68" customFormat="1">
      <c r="BP733430" s="90"/>
    </row>
    <row r="733431" spans="68:68" customFormat="1">
      <c r="BP733431" s="90"/>
    </row>
    <row r="733432" spans="68:68" customFormat="1">
      <c r="BP733432" s="90"/>
    </row>
    <row r="733433" spans="68:68" customFormat="1">
      <c r="BP733433" s="90"/>
    </row>
    <row r="733434" spans="68:68" customFormat="1">
      <c r="BP733434" s="90"/>
    </row>
    <row r="733435" spans="68:68" customFormat="1">
      <c r="BP733435" s="90"/>
    </row>
    <row r="733436" spans="68:68" customFormat="1">
      <c r="BP733436" s="90"/>
    </row>
    <row r="733437" spans="68:68" customFormat="1">
      <c r="BP733437" s="90"/>
    </row>
    <row r="733438" spans="68:68" customFormat="1">
      <c r="BP733438" s="90"/>
    </row>
    <row r="733439" spans="68:68" customFormat="1">
      <c r="BP733439" s="90"/>
    </row>
    <row r="733440" spans="68:68" customFormat="1">
      <c r="BP733440" s="90"/>
    </row>
    <row r="733441" spans="68:68" customFormat="1">
      <c r="BP733441" s="90"/>
    </row>
    <row r="733442" spans="68:68" customFormat="1">
      <c r="BP733442" s="90"/>
    </row>
    <row r="733443" spans="68:68" customFormat="1">
      <c r="BP733443" s="90"/>
    </row>
    <row r="733444" spans="68:68" customFormat="1">
      <c r="BP733444" s="90"/>
    </row>
    <row r="733445" spans="68:68" customFormat="1">
      <c r="BP733445" s="90"/>
    </row>
    <row r="733446" spans="68:68" customFormat="1">
      <c r="BP733446" s="90"/>
    </row>
    <row r="733447" spans="68:68" customFormat="1">
      <c r="BP733447" s="90"/>
    </row>
    <row r="733448" spans="68:68" customFormat="1">
      <c r="BP733448" s="90"/>
    </row>
    <row r="733449" spans="68:68" customFormat="1">
      <c r="BP733449" s="90"/>
    </row>
    <row r="733450" spans="68:68" customFormat="1">
      <c r="BP733450" s="90"/>
    </row>
    <row r="733451" spans="68:68" customFormat="1">
      <c r="BP733451" s="90"/>
    </row>
    <row r="733452" spans="68:68" customFormat="1">
      <c r="BP733452" s="90"/>
    </row>
    <row r="733453" spans="68:68" customFormat="1">
      <c r="BP733453" s="90"/>
    </row>
    <row r="733454" spans="68:68" customFormat="1">
      <c r="BP733454" s="90"/>
    </row>
    <row r="733455" spans="68:68" customFormat="1">
      <c r="BP733455" s="90"/>
    </row>
    <row r="733456" spans="68:68" customFormat="1">
      <c r="BP733456" s="90"/>
    </row>
    <row r="733457" spans="68:68" customFormat="1">
      <c r="BP733457" s="90"/>
    </row>
    <row r="733458" spans="68:68" customFormat="1">
      <c r="BP733458" s="90"/>
    </row>
    <row r="733459" spans="68:68" customFormat="1">
      <c r="BP733459" s="90"/>
    </row>
    <row r="733460" spans="68:68" customFormat="1">
      <c r="BP733460" s="90"/>
    </row>
    <row r="733461" spans="68:68" customFormat="1">
      <c r="BP733461" s="90"/>
    </row>
    <row r="733462" spans="68:68" customFormat="1">
      <c r="BP733462" s="90"/>
    </row>
    <row r="733463" spans="68:68" customFormat="1">
      <c r="BP733463" s="90"/>
    </row>
    <row r="733464" spans="68:68" customFormat="1">
      <c r="BP733464" s="90"/>
    </row>
    <row r="733465" spans="68:68" customFormat="1">
      <c r="BP733465" s="90"/>
    </row>
    <row r="733466" spans="68:68" customFormat="1">
      <c r="BP733466" s="90"/>
    </row>
    <row r="733467" spans="68:68" customFormat="1">
      <c r="BP733467" s="90"/>
    </row>
    <row r="733468" spans="68:68" customFormat="1">
      <c r="BP733468" s="90"/>
    </row>
    <row r="733469" spans="68:68" customFormat="1">
      <c r="BP733469" s="90"/>
    </row>
    <row r="733470" spans="68:68" customFormat="1">
      <c r="BP733470" s="90"/>
    </row>
    <row r="733471" spans="68:68" customFormat="1">
      <c r="BP733471" s="90"/>
    </row>
    <row r="733472" spans="68:68" customFormat="1">
      <c r="BP733472" s="90"/>
    </row>
    <row r="733473" spans="68:68" customFormat="1">
      <c r="BP733473" s="90"/>
    </row>
    <row r="733474" spans="68:68" customFormat="1">
      <c r="BP733474" s="90"/>
    </row>
    <row r="733475" spans="68:68" customFormat="1">
      <c r="BP733475" s="90"/>
    </row>
    <row r="733476" spans="68:68" customFormat="1">
      <c r="BP733476" s="90"/>
    </row>
    <row r="733477" spans="68:68" customFormat="1">
      <c r="BP733477" s="90"/>
    </row>
    <row r="733478" spans="68:68" customFormat="1">
      <c r="BP733478" s="90"/>
    </row>
    <row r="733479" spans="68:68" customFormat="1">
      <c r="BP733479" s="90"/>
    </row>
    <row r="733480" spans="68:68" customFormat="1">
      <c r="BP733480" s="90"/>
    </row>
    <row r="733481" spans="68:68" customFormat="1">
      <c r="BP733481" s="90"/>
    </row>
    <row r="733482" spans="68:68" customFormat="1">
      <c r="BP733482" s="90"/>
    </row>
    <row r="733483" spans="68:68" customFormat="1">
      <c r="BP733483" s="90"/>
    </row>
    <row r="733484" spans="68:68" customFormat="1">
      <c r="BP733484" s="90"/>
    </row>
    <row r="733485" spans="68:68" customFormat="1">
      <c r="BP733485" s="90"/>
    </row>
    <row r="733486" spans="68:68" customFormat="1">
      <c r="BP733486" s="90"/>
    </row>
    <row r="733487" spans="68:68" customFormat="1">
      <c r="BP733487" s="90"/>
    </row>
    <row r="733488" spans="68:68" customFormat="1">
      <c r="BP733488" s="90"/>
    </row>
    <row r="733489" spans="68:68" customFormat="1">
      <c r="BP733489" s="90"/>
    </row>
    <row r="733490" spans="68:68" customFormat="1">
      <c r="BP733490" s="90"/>
    </row>
    <row r="733491" spans="68:68" customFormat="1">
      <c r="BP733491" s="90"/>
    </row>
    <row r="733492" spans="68:68" customFormat="1">
      <c r="BP733492" s="90"/>
    </row>
    <row r="733493" spans="68:68" customFormat="1">
      <c r="BP733493" s="90"/>
    </row>
    <row r="733494" spans="68:68" customFormat="1">
      <c r="BP733494" s="90"/>
    </row>
    <row r="733495" spans="68:68" customFormat="1">
      <c r="BP733495" s="90"/>
    </row>
    <row r="733496" spans="68:68" customFormat="1">
      <c r="BP733496" s="90"/>
    </row>
    <row r="733497" spans="68:68" customFormat="1">
      <c r="BP733497" s="90"/>
    </row>
    <row r="733498" spans="68:68" customFormat="1">
      <c r="BP733498" s="90"/>
    </row>
    <row r="733499" spans="68:68" customFormat="1">
      <c r="BP733499" s="90"/>
    </row>
    <row r="733500" spans="68:68" customFormat="1">
      <c r="BP733500" s="90"/>
    </row>
    <row r="733501" spans="68:68" customFormat="1">
      <c r="BP733501" s="90"/>
    </row>
    <row r="733502" spans="68:68" customFormat="1">
      <c r="BP733502" s="90"/>
    </row>
    <row r="733503" spans="68:68" customFormat="1">
      <c r="BP733503" s="90"/>
    </row>
    <row r="733504" spans="68:68" customFormat="1">
      <c r="BP733504" s="90"/>
    </row>
    <row r="733505" spans="68:68" customFormat="1">
      <c r="BP733505" s="90"/>
    </row>
    <row r="733506" spans="68:68" customFormat="1">
      <c r="BP733506" s="90"/>
    </row>
    <row r="733507" spans="68:68" customFormat="1">
      <c r="BP733507" s="90"/>
    </row>
    <row r="733508" spans="68:68" customFormat="1">
      <c r="BP733508" s="90"/>
    </row>
    <row r="733509" spans="68:68" customFormat="1">
      <c r="BP733509" s="90"/>
    </row>
    <row r="733510" spans="68:68" customFormat="1">
      <c r="BP733510" s="90"/>
    </row>
    <row r="733511" spans="68:68" customFormat="1">
      <c r="BP733511" s="90"/>
    </row>
    <row r="733512" spans="68:68" customFormat="1">
      <c r="BP733512" s="90"/>
    </row>
    <row r="733513" spans="68:68" customFormat="1">
      <c r="BP733513" s="90"/>
    </row>
    <row r="733514" spans="68:68" customFormat="1">
      <c r="BP733514" s="90"/>
    </row>
    <row r="733515" spans="68:68" customFormat="1">
      <c r="BP733515" s="90"/>
    </row>
    <row r="733516" spans="68:68" customFormat="1">
      <c r="BP733516" s="90"/>
    </row>
    <row r="733517" spans="68:68" customFormat="1">
      <c r="BP733517" s="90"/>
    </row>
    <row r="733518" spans="68:68" customFormat="1">
      <c r="BP733518" s="90"/>
    </row>
    <row r="733519" spans="68:68" customFormat="1">
      <c r="BP733519" s="90"/>
    </row>
    <row r="733520" spans="68:68" customFormat="1">
      <c r="BP733520" s="90"/>
    </row>
    <row r="733521" spans="68:68" customFormat="1">
      <c r="BP733521" s="90"/>
    </row>
    <row r="733522" spans="68:68" customFormat="1">
      <c r="BP733522" s="90"/>
    </row>
    <row r="733523" spans="68:68" customFormat="1">
      <c r="BP733523" s="90"/>
    </row>
    <row r="733524" spans="68:68" customFormat="1">
      <c r="BP733524" s="90"/>
    </row>
    <row r="733525" spans="68:68" customFormat="1">
      <c r="BP733525" s="90"/>
    </row>
    <row r="733526" spans="68:68" customFormat="1">
      <c r="BP733526" s="90"/>
    </row>
    <row r="733527" spans="68:68" customFormat="1">
      <c r="BP733527" s="90"/>
    </row>
    <row r="733528" spans="68:68" customFormat="1">
      <c r="BP733528" s="90"/>
    </row>
    <row r="733529" spans="68:68" customFormat="1">
      <c r="BP733529" s="90"/>
    </row>
    <row r="733530" spans="68:68" customFormat="1">
      <c r="BP733530" s="90"/>
    </row>
    <row r="733531" spans="68:68" customFormat="1">
      <c r="BP733531" s="90"/>
    </row>
    <row r="733532" spans="68:68" customFormat="1">
      <c r="BP733532" s="90"/>
    </row>
    <row r="733533" spans="68:68" customFormat="1">
      <c r="BP733533" s="90"/>
    </row>
    <row r="733534" spans="68:68" customFormat="1">
      <c r="BP733534" s="90"/>
    </row>
    <row r="733535" spans="68:68" customFormat="1">
      <c r="BP733535" s="90"/>
    </row>
    <row r="733536" spans="68:68" customFormat="1">
      <c r="BP733536" s="90"/>
    </row>
    <row r="733537" spans="68:68" customFormat="1">
      <c r="BP733537" s="90"/>
    </row>
    <row r="733538" spans="68:68" customFormat="1">
      <c r="BP733538" s="90"/>
    </row>
    <row r="733539" spans="68:68" customFormat="1">
      <c r="BP733539" s="90"/>
    </row>
    <row r="733540" spans="68:68" customFormat="1">
      <c r="BP733540" s="90"/>
    </row>
    <row r="733541" spans="68:68" customFormat="1">
      <c r="BP733541" s="90"/>
    </row>
    <row r="733542" spans="68:68" customFormat="1">
      <c r="BP733542" s="90"/>
    </row>
    <row r="733543" spans="68:68" customFormat="1">
      <c r="BP733543" s="90"/>
    </row>
    <row r="733544" spans="68:68" customFormat="1">
      <c r="BP733544" s="90"/>
    </row>
    <row r="733545" spans="68:68" customFormat="1">
      <c r="BP733545" s="90"/>
    </row>
    <row r="733546" spans="68:68" customFormat="1">
      <c r="BP733546" s="90"/>
    </row>
    <row r="733547" spans="68:68" customFormat="1">
      <c r="BP733547" s="90"/>
    </row>
    <row r="733548" spans="68:68" customFormat="1">
      <c r="BP733548" s="90"/>
    </row>
    <row r="733549" spans="68:68" customFormat="1">
      <c r="BP733549" s="90"/>
    </row>
    <row r="733550" spans="68:68" customFormat="1">
      <c r="BP733550" s="90"/>
    </row>
    <row r="733551" spans="68:68" customFormat="1">
      <c r="BP733551" s="90"/>
    </row>
    <row r="733552" spans="68:68" customFormat="1">
      <c r="BP733552" s="90"/>
    </row>
    <row r="733553" spans="68:68" customFormat="1">
      <c r="BP733553" s="90"/>
    </row>
    <row r="733554" spans="68:68" customFormat="1">
      <c r="BP733554" s="90"/>
    </row>
    <row r="733555" spans="68:68" customFormat="1">
      <c r="BP733555" s="90"/>
    </row>
    <row r="733556" spans="68:68" customFormat="1">
      <c r="BP733556" s="90"/>
    </row>
    <row r="733557" spans="68:68" customFormat="1">
      <c r="BP733557" s="90"/>
    </row>
    <row r="733558" spans="68:68" customFormat="1">
      <c r="BP733558" s="90"/>
    </row>
    <row r="733559" spans="68:68" customFormat="1">
      <c r="BP733559" s="90"/>
    </row>
    <row r="733560" spans="68:68" customFormat="1">
      <c r="BP733560" s="90"/>
    </row>
    <row r="733561" spans="68:68" customFormat="1">
      <c r="BP733561" s="90"/>
    </row>
    <row r="733562" spans="68:68" customFormat="1">
      <c r="BP733562" s="90"/>
    </row>
    <row r="733563" spans="68:68" customFormat="1">
      <c r="BP733563" s="90"/>
    </row>
    <row r="733564" spans="68:68" customFormat="1">
      <c r="BP733564" s="90"/>
    </row>
    <row r="733565" spans="68:68" customFormat="1">
      <c r="BP733565" s="90"/>
    </row>
    <row r="733566" spans="68:68" customFormat="1">
      <c r="BP733566" s="90"/>
    </row>
    <row r="733567" spans="68:68" customFormat="1">
      <c r="BP733567" s="90"/>
    </row>
    <row r="733568" spans="68:68" customFormat="1">
      <c r="BP733568" s="90"/>
    </row>
    <row r="733569" spans="68:68" customFormat="1">
      <c r="BP733569" s="90"/>
    </row>
    <row r="733570" spans="68:68" customFormat="1">
      <c r="BP733570" s="90"/>
    </row>
    <row r="733571" spans="68:68" customFormat="1">
      <c r="BP733571" s="90"/>
    </row>
    <row r="733572" spans="68:68" customFormat="1">
      <c r="BP733572" s="90"/>
    </row>
    <row r="733573" spans="68:68" customFormat="1">
      <c r="BP733573" s="90"/>
    </row>
    <row r="733574" spans="68:68" customFormat="1">
      <c r="BP733574" s="90"/>
    </row>
    <row r="733575" spans="68:68" customFormat="1">
      <c r="BP733575" s="90"/>
    </row>
    <row r="733576" spans="68:68" customFormat="1">
      <c r="BP733576" s="90"/>
    </row>
    <row r="733577" spans="68:68" customFormat="1">
      <c r="BP733577" s="90"/>
    </row>
    <row r="733578" spans="68:68" customFormat="1">
      <c r="BP733578" s="90"/>
    </row>
    <row r="733579" spans="68:68" customFormat="1">
      <c r="BP733579" s="90"/>
    </row>
    <row r="733580" spans="68:68" customFormat="1">
      <c r="BP733580" s="90"/>
    </row>
    <row r="733581" spans="68:68" customFormat="1">
      <c r="BP733581" s="90"/>
    </row>
    <row r="733582" spans="68:68" customFormat="1">
      <c r="BP733582" s="90"/>
    </row>
    <row r="733583" spans="68:68" customFormat="1">
      <c r="BP733583" s="90"/>
    </row>
    <row r="733584" spans="68:68" customFormat="1">
      <c r="BP733584" s="90"/>
    </row>
    <row r="733585" spans="68:68" customFormat="1">
      <c r="BP733585" s="90"/>
    </row>
    <row r="733586" spans="68:68" customFormat="1">
      <c r="BP733586" s="90"/>
    </row>
    <row r="733587" spans="68:68" customFormat="1">
      <c r="BP733587" s="90"/>
    </row>
    <row r="733588" spans="68:68" customFormat="1">
      <c r="BP733588" s="90"/>
    </row>
    <row r="733589" spans="68:68" customFormat="1">
      <c r="BP733589" s="90"/>
    </row>
    <row r="733590" spans="68:68" customFormat="1">
      <c r="BP733590" s="90"/>
    </row>
    <row r="733591" spans="68:68" customFormat="1">
      <c r="BP733591" s="90"/>
    </row>
    <row r="733592" spans="68:68" customFormat="1">
      <c r="BP733592" s="90"/>
    </row>
    <row r="733593" spans="68:68" customFormat="1">
      <c r="BP733593" s="90"/>
    </row>
    <row r="733594" spans="68:68" customFormat="1">
      <c r="BP733594" s="90"/>
    </row>
    <row r="733595" spans="68:68" customFormat="1">
      <c r="BP733595" s="90"/>
    </row>
    <row r="733596" spans="68:68" customFormat="1">
      <c r="BP733596" s="90"/>
    </row>
    <row r="733597" spans="68:68" customFormat="1">
      <c r="BP733597" s="90"/>
    </row>
    <row r="733598" spans="68:68" customFormat="1">
      <c r="BP733598" s="90"/>
    </row>
    <row r="733599" spans="68:68" customFormat="1">
      <c r="BP733599" s="90"/>
    </row>
    <row r="733600" spans="68:68" customFormat="1">
      <c r="BP733600" s="90"/>
    </row>
    <row r="733601" spans="68:68" customFormat="1">
      <c r="BP733601" s="90"/>
    </row>
    <row r="733602" spans="68:68" customFormat="1">
      <c r="BP733602" s="90"/>
    </row>
    <row r="733603" spans="68:68" customFormat="1">
      <c r="BP733603" s="90"/>
    </row>
    <row r="733604" spans="68:68" customFormat="1">
      <c r="BP733604" s="90"/>
    </row>
    <row r="733605" spans="68:68" customFormat="1">
      <c r="BP733605" s="90"/>
    </row>
    <row r="733606" spans="68:68" customFormat="1">
      <c r="BP733606" s="90"/>
    </row>
    <row r="733607" spans="68:68" customFormat="1">
      <c r="BP733607" s="90"/>
    </row>
    <row r="733608" spans="68:68" customFormat="1">
      <c r="BP733608" s="90"/>
    </row>
    <row r="733609" spans="68:68" customFormat="1">
      <c r="BP733609" s="90"/>
    </row>
    <row r="733610" spans="68:68" customFormat="1">
      <c r="BP733610" s="90"/>
    </row>
    <row r="733611" spans="68:68" customFormat="1">
      <c r="BP733611" s="90"/>
    </row>
    <row r="733612" spans="68:68" customFormat="1">
      <c r="BP733612" s="90"/>
    </row>
    <row r="733613" spans="68:68" customFormat="1">
      <c r="BP733613" s="90"/>
    </row>
    <row r="733614" spans="68:68" customFormat="1">
      <c r="BP733614" s="90"/>
    </row>
    <row r="733615" spans="68:68" customFormat="1">
      <c r="BP733615" s="90"/>
    </row>
    <row r="733616" spans="68:68" customFormat="1">
      <c r="BP733616" s="90"/>
    </row>
    <row r="733617" spans="68:68" customFormat="1">
      <c r="BP733617" s="90"/>
    </row>
    <row r="733618" spans="68:68" customFormat="1">
      <c r="BP733618" s="90"/>
    </row>
    <row r="733619" spans="68:68" customFormat="1">
      <c r="BP733619" s="90"/>
    </row>
    <row r="733620" spans="68:68" customFormat="1">
      <c r="BP733620" s="90"/>
    </row>
    <row r="733621" spans="68:68" customFormat="1">
      <c r="BP733621" s="90"/>
    </row>
    <row r="733622" spans="68:68" customFormat="1">
      <c r="BP733622" s="90"/>
    </row>
    <row r="733623" spans="68:68" customFormat="1">
      <c r="BP733623" s="90"/>
    </row>
    <row r="733624" spans="68:68" customFormat="1">
      <c r="BP733624" s="90"/>
    </row>
    <row r="733625" spans="68:68" customFormat="1">
      <c r="BP733625" s="90"/>
    </row>
    <row r="733626" spans="68:68" customFormat="1">
      <c r="BP733626" s="90"/>
    </row>
    <row r="733627" spans="68:68" customFormat="1">
      <c r="BP733627" s="90"/>
    </row>
    <row r="733628" spans="68:68" customFormat="1">
      <c r="BP733628" s="90"/>
    </row>
    <row r="733629" spans="68:68" customFormat="1">
      <c r="BP733629" s="90"/>
    </row>
    <row r="733630" spans="68:68" customFormat="1">
      <c r="BP733630" s="90"/>
    </row>
    <row r="733631" spans="68:68" customFormat="1">
      <c r="BP733631" s="90"/>
    </row>
    <row r="733632" spans="68:68" customFormat="1">
      <c r="BP733632" s="90"/>
    </row>
    <row r="733633" spans="68:68" customFormat="1">
      <c r="BP733633" s="90"/>
    </row>
    <row r="733634" spans="68:68" customFormat="1">
      <c r="BP733634" s="90"/>
    </row>
    <row r="733635" spans="68:68" customFormat="1">
      <c r="BP733635" s="90"/>
    </row>
    <row r="733636" spans="68:68" customFormat="1">
      <c r="BP733636" s="90"/>
    </row>
    <row r="733637" spans="68:68" customFormat="1">
      <c r="BP733637" s="90"/>
    </row>
    <row r="733638" spans="68:68" customFormat="1">
      <c r="BP733638" s="90"/>
    </row>
    <row r="733639" spans="68:68" customFormat="1">
      <c r="BP733639" s="90"/>
    </row>
    <row r="733640" spans="68:68" customFormat="1">
      <c r="BP733640" s="90"/>
    </row>
    <row r="733641" spans="68:68" customFormat="1">
      <c r="BP733641" s="90"/>
    </row>
    <row r="733642" spans="68:68" customFormat="1">
      <c r="BP733642" s="90"/>
    </row>
    <row r="733643" spans="68:68" customFormat="1">
      <c r="BP733643" s="90"/>
    </row>
    <row r="733644" spans="68:68" customFormat="1">
      <c r="BP733644" s="90"/>
    </row>
    <row r="733645" spans="68:68" customFormat="1">
      <c r="BP733645" s="90"/>
    </row>
    <row r="733646" spans="68:68" customFormat="1">
      <c r="BP733646" s="90"/>
    </row>
    <row r="733647" spans="68:68" customFormat="1">
      <c r="BP733647" s="90"/>
    </row>
    <row r="733648" spans="68:68" customFormat="1">
      <c r="BP733648" s="90"/>
    </row>
    <row r="733649" spans="68:68" customFormat="1">
      <c r="BP733649" s="90"/>
    </row>
    <row r="733650" spans="68:68" customFormat="1">
      <c r="BP733650" s="90"/>
    </row>
    <row r="733651" spans="68:68" customFormat="1">
      <c r="BP733651" s="90"/>
    </row>
    <row r="733652" spans="68:68" customFormat="1">
      <c r="BP733652" s="90"/>
    </row>
    <row r="733653" spans="68:68" customFormat="1">
      <c r="BP733653" s="90"/>
    </row>
    <row r="733654" spans="68:68" customFormat="1">
      <c r="BP733654" s="90"/>
    </row>
    <row r="733655" spans="68:68" customFormat="1">
      <c r="BP733655" s="90"/>
    </row>
    <row r="733656" spans="68:68" customFormat="1">
      <c r="BP733656" s="90"/>
    </row>
    <row r="733657" spans="68:68" customFormat="1">
      <c r="BP733657" s="90"/>
    </row>
    <row r="733658" spans="68:68" customFormat="1">
      <c r="BP733658" s="90"/>
    </row>
    <row r="733659" spans="68:68" customFormat="1">
      <c r="BP733659" s="90"/>
    </row>
    <row r="733660" spans="68:68" customFormat="1">
      <c r="BP733660" s="90"/>
    </row>
    <row r="733661" spans="68:68" customFormat="1">
      <c r="BP733661" s="90"/>
    </row>
    <row r="733662" spans="68:68" customFormat="1">
      <c r="BP733662" s="90"/>
    </row>
    <row r="733663" spans="68:68" customFormat="1">
      <c r="BP733663" s="90"/>
    </row>
    <row r="733664" spans="68:68" customFormat="1">
      <c r="BP733664" s="90"/>
    </row>
    <row r="733665" spans="68:68" customFormat="1">
      <c r="BP733665" s="90"/>
    </row>
    <row r="733666" spans="68:68" customFormat="1">
      <c r="BP733666" s="90"/>
    </row>
    <row r="733667" spans="68:68" customFormat="1">
      <c r="BP733667" s="90"/>
    </row>
    <row r="733668" spans="68:68" customFormat="1">
      <c r="BP733668" s="90"/>
    </row>
    <row r="733669" spans="68:68" customFormat="1">
      <c r="BP733669" s="90"/>
    </row>
    <row r="733670" spans="68:68" customFormat="1">
      <c r="BP733670" s="90"/>
    </row>
    <row r="733671" spans="68:68" customFormat="1">
      <c r="BP733671" s="90"/>
    </row>
    <row r="733672" spans="68:68" customFormat="1">
      <c r="BP733672" s="90"/>
    </row>
    <row r="733673" spans="68:68" customFormat="1">
      <c r="BP733673" s="90"/>
    </row>
    <row r="733674" spans="68:68" customFormat="1">
      <c r="BP733674" s="90"/>
    </row>
    <row r="733675" spans="68:68" customFormat="1">
      <c r="BP733675" s="90"/>
    </row>
    <row r="733676" spans="68:68" customFormat="1">
      <c r="BP733676" s="90"/>
    </row>
    <row r="733677" spans="68:68" customFormat="1">
      <c r="BP733677" s="90"/>
    </row>
    <row r="733678" spans="68:68" customFormat="1">
      <c r="BP733678" s="90"/>
    </row>
    <row r="733679" spans="68:68" customFormat="1">
      <c r="BP733679" s="90"/>
    </row>
    <row r="733680" spans="68:68" customFormat="1">
      <c r="BP733680" s="90"/>
    </row>
    <row r="733681" spans="68:68" customFormat="1">
      <c r="BP733681" s="90"/>
    </row>
    <row r="733682" spans="68:68" customFormat="1">
      <c r="BP733682" s="90"/>
    </row>
    <row r="733683" spans="68:68" customFormat="1">
      <c r="BP733683" s="90"/>
    </row>
    <row r="733684" spans="68:68" customFormat="1">
      <c r="BP733684" s="90"/>
    </row>
    <row r="733685" spans="68:68" customFormat="1">
      <c r="BP733685" s="90"/>
    </row>
    <row r="733686" spans="68:68" customFormat="1">
      <c r="BP733686" s="90"/>
    </row>
    <row r="733687" spans="68:68" customFormat="1">
      <c r="BP733687" s="90"/>
    </row>
    <row r="733688" spans="68:68" customFormat="1">
      <c r="BP733688" s="90"/>
    </row>
    <row r="733689" spans="68:68" customFormat="1">
      <c r="BP733689" s="90"/>
    </row>
    <row r="733690" spans="68:68" customFormat="1">
      <c r="BP733690" s="90"/>
    </row>
    <row r="733691" spans="68:68" customFormat="1">
      <c r="BP733691" s="90"/>
    </row>
    <row r="733692" spans="68:68" customFormat="1">
      <c r="BP733692" s="90"/>
    </row>
    <row r="733693" spans="68:68" customFormat="1">
      <c r="BP733693" s="90"/>
    </row>
    <row r="733694" spans="68:68" customFormat="1">
      <c r="BP733694" s="90"/>
    </row>
    <row r="733695" spans="68:68" customFormat="1">
      <c r="BP733695" s="90"/>
    </row>
    <row r="733696" spans="68:68" customFormat="1">
      <c r="BP733696" s="90"/>
    </row>
    <row r="733697" spans="68:68" customFormat="1">
      <c r="BP733697" s="90"/>
    </row>
    <row r="733698" spans="68:68" customFormat="1">
      <c r="BP733698" s="90"/>
    </row>
    <row r="733699" spans="68:68" customFormat="1">
      <c r="BP733699" s="90"/>
    </row>
    <row r="733700" spans="68:68" customFormat="1">
      <c r="BP733700" s="90"/>
    </row>
    <row r="733701" spans="68:68" customFormat="1">
      <c r="BP733701" s="90"/>
    </row>
    <row r="733702" spans="68:68" customFormat="1">
      <c r="BP733702" s="90"/>
    </row>
    <row r="733703" spans="68:68" customFormat="1">
      <c r="BP733703" s="90"/>
    </row>
    <row r="733704" spans="68:68" customFormat="1">
      <c r="BP733704" s="90"/>
    </row>
    <row r="733705" spans="68:68" customFormat="1">
      <c r="BP733705" s="90"/>
    </row>
    <row r="733706" spans="68:68" customFormat="1">
      <c r="BP733706" s="90"/>
    </row>
    <row r="733707" spans="68:68" customFormat="1">
      <c r="BP733707" s="90"/>
    </row>
    <row r="733708" spans="68:68" customFormat="1">
      <c r="BP733708" s="90"/>
    </row>
    <row r="733709" spans="68:68" customFormat="1">
      <c r="BP733709" s="90"/>
    </row>
    <row r="733710" spans="68:68" customFormat="1">
      <c r="BP733710" s="90"/>
    </row>
    <row r="733711" spans="68:68" customFormat="1">
      <c r="BP733711" s="90"/>
    </row>
    <row r="733712" spans="68:68" customFormat="1">
      <c r="BP733712" s="90"/>
    </row>
    <row r="733713" spans="68:68" customFormat="1">
      <c r="BP733713" s="90"/>
    </row>
    <row r="733714" spans="68:68" customFormat="1">
      <c r="BP733714" s="90"/>
    </row>
    <row r="733715" spans="68:68" customFormat="1">
      <c r="BP733715" s="90"/>
    </row>
    <row r="733716" spans="68:68" customFormat="1">
      <c r="BP733716" s="90"/>
    </row>
    <row r="733717" spans="68:68" customFormat="1">
      <c r="BP733717" s="90"/>
    </row>
    <row r="733718" spans="68:68" customFormat="1">
      <c r="BP733718" s="90"/>
    </row>
    <row r="733719" spans="68:68" customFormat="1">
      <c r="BP733719" s="90"/>
    </row>
    <row r="733720" spans="68:68" customFormat="1">
      <c r="BP733720" s="90"/>
    </row>
    <row r="733721" spans="68:68" customFormat="1">
      <c r="BP733721" s="90"/>
    </row>
    <row r="733722" spans="68:68" customFormat="1">
      <c r="BP733722" s="90"/>
    </row>
    <row r="733723" spans="68:68" customFormat="1">
      <c r="BP733723" s="90"/>
    </row>
    <row r="733724" spans="68:68" customFormat="1">
      <c r="BP733724" s="90"/>
    </row>
    <row r="733725" spans="68:68" customFormat="1">
      <c r="BP733725" s="90"/>
    </row>
    <row r="733726" spans="68:68" customFormat="1">
      <c r="BP733726" s="90"/>
    </row>
    <row r="733727" spans="68:68" customFormat="1">
      <c r="BP733727" s="90"/>
    </row>
    <row r="733728" spans="68:68" customFormat="1">
      <c r="BP733728" s="90"/>
    </row>
    <row r="733729" spans="68:68" customFormat="1">
      <c r="BP733729" s="90"/>
    </row>
    <row r="733730" spans="68:68" customFormat="1">
      <c r="BP733730" s="90"/>
    </row>
    <row r="733731" spans="68:68" customFormat="1">
      <c r="BP733731" s="90"/>
    </row>
    <row r="733732" spans="68:68" customFormat="1">
      <c r="BP733732" s="90"/>
    </row>
    <row r="733733" spans="68:68" customFormat="1">
      <c r="BP733733" s="90"/>
    </row>
    <row r="733734" spans="68:68" customFormat="1">
      <c r="BP733734" s="90"/>
    </row>
    <row r="733735" spans="68:68" customFormat="1">
      <c r="BP733735" s="90"/>
    </row>
    <row r="733736" spans="68:68" customFormat="1">
      <c r="BP733736" s="90"/>
    </row>
    <row r="733737" spans="68:68" customFormat="1">
      <c r="BP733737" s="90"/>
    </row>
    <row r="733738" spans="68:68" customFormat="1">
      <c r="BP733738" s="90"/>
    </row>
    <row r="733739" spans="68:68" customFormat="1">
      <c r="BP733739" s="90"/>
    </row>
    <row r="733740" spans="68:68" customFormat="1">
      <c r="BP733740" s="90"/>
    </row>
    <row r="733741" spans="68:68" customFormat="1">
      <c r="BP733741" s="90"/>
    </row>
    <row r="733742" spans="68:68" customFormat="1">
      <c r="BP733742" s="90"/>
    </row>
    <row r="733743" spans="68:68" customFormat="1">
      <c r="BP733743" s="90"/>
    </row>
    <row r="733744" spans="68:68" customFormat="1">
      <c r="BP733744" s="90"/>
    </row>
    <row r="733745" spans="68:68" customFormat="1">
      <c r="BP733745" s="90"/>
    </row>
    <row r="733746" spans="68:68" customFormat="1">
      <c r="BP733746" s="90"/>
    </row>
    <row r="733747" spans="68:68" customFormat="1">
      <c r="BP733747" s="90"/>
    </row>
    <row r="733748" spans="68:68" customFormat="1">
      <c r="BP733748" s="90"/>
    </row>
    <row r="733749" spans="68:68" customFormat="1">
      <c r="BP733749" s="90"/>
    </row>
    <row r="733750" spans="68:68" customFormat="1">
      <c r="BP733750" s="90"/>
    </row>
    <row r="733751" spans="68:68" customFormat="1">
      <c r="BP733751" s="90"/>
    </row>
    <row r="733752" spans="68:68" customFormat="1">
      <c r="BP733752" s="90"/>
    </row>
    <row r="733753" spans="68:68" customFormat="1">
      <c r="BP733753" s="90"/>
    </row>
    <row r="733754" spans="68:68" customFormat="1">
      <c r="BP733754" s="90"/>
    </row>
    <row r="733755" spans="68:68" customFormat="1">
      <c r="BP733755" s="90"/>
    </row>
    <row r="733756" spans="68:68" customFormat="1">
      <c r="BP733756" s="90"/>
    </row>
    <row r="733757" spans="68:68" customFormat="1">
      <c r="BP733757" s="90"/>
    </row>
    <row r="733758" spans="68:68" customFormat="1">
      <c r="BP733758" s="90"/>
    </row>
    <row r="733759" spans="68:68" customFormat="1">
      <c r="BP733759" s="90"/>
    </row>
    <row r="733760" spans="68:68" customFormat="1">
      <c r="BP733760" s="90"/>
    </row>
    <row r="733761" spans="68:68" customFormat="1">
      <c r="BP733761" s="90"/>
    </row>
    <row r="733762" spans="68:68" customFormat="1">
      <c r="BP733762" s="90"/>
    </row>
    <row r="733763" spans="68:68" customFormat="1">
      <c r="BP733763" s="90"/>
    </row>
    <row r="733764" spans="68:68" customFormat="1">
      <c r="BP733764" s="90"/>
    </row>
    <row r="733765" spans="68:68" customFormat="1">
      <c r="BP733765" s="90"/>
    </row>
    <row r="733766" spans="68:68" customFormat="1">
      <c r="BP733766" s="90"/>
    </row>
    <row r="733767" spans="68:68" customFormat="1">
      <c r="BP733767" s="90"/>
    </row>
    <row r="733768" spans="68:68" customFormat="1">
      <c r="BP733768" s="90"/>
    </row>
    <row r="733769" spans="68:68" customFormat="1">
      <c r="BP733769" s="90"/>
    </row>
    <row r="733770" spans="68:68" customFormat="1">
      <c r="BP733770" s="90"/>
    </row>
    <row r="733771" spans="68:68" customFormat="1">
      <c r="BP733771" s="90"/>
    </row>
    <row r="733772" spans="68:68" customFormat="1">
      <c r="BP733772" s="90"/>
    </row>
    <row r="733773" spans="68:68" customFormat="1">
      <c r="BP733773" s="90"/>
    </row>
    <row r="733774" spans="68:68" customFormat="1">
      <c r="BP733774" s="90"/>
    </row>
    <row r="733775" spans="68:68" customFormat="1">
      <c r="BP733775" s="90"/>
    </row>
    <row r="733776" spans="68:68" customFormat="1">
      <c r="BP733776" s="90"/>
    </row>
    <row r="733777" spans="68:68" customFormat="1">
      <c r="BP733777" s="90"/>
    </row>
    <row r="733778" spans="68:68" customFormat="1">
      <c r="BP733778" s="90"/>
    </row>
    <row r="733779" spans="68:68" customFormat="1">
      <c r="BP733779" s="90"/>
    </row>
    <row r="733780" spans="68:68" customFormat="1">
      <c r="BP733780" s="90"/>
    </row>
    <row r="733781" spans="68:68" customFormat="1">
      <c r="BP733781" s="90"/>
    </row>
    <row r="733782" spans="68:68" customFormat="1">
      <c r="BP733782" s="90"/>
    </row>
    <row r="733783" spans="68:68" customFormat="1">
      <c r="BP733783" s="90"/>
    </row>
    <row r="733784" spans="68:68" customFormat="1">
      <c r="BP733784" s="90"/>
    </row>
    <row r="733785" spans="68:68" customFormat="1">
      <c r="BP733785" s="90"/>
    </row>
    <row r="733786" spans="68:68" customFormat="1">
      <c r="BP733786" s="90"/>
    </row>
    <row r="733787" spans="68:68" customFormat="1">
      <c r="BP733787" s="90"/>
    </row>
    <row r="733788" spans="68:68" customFormat="1">
      <c r="BP733788" s="90"/>
    </row>
    <row r="733789" spans="68:68" customFormat="1">
      <c r="BP733789" s="90"/>
    </row>
    <row r="733790" spans="68:68" customFormat="1">
      <c r="BP733790" s="90"/>
    </row>
    <row r="733791" spans="68:68" customFormat="1">
      <c r="BP733791" s="90"/>
    </row>
    <row r="733792" spans="68:68" customFormat="1">
      <c r="BP733792" s="90"/>
    </row>
    <row r="733793" spans="68:68" customFormat="1">
      <c r="BP733793" s="90"/>
    </row>
    <row r="733794" spans="68:68" customFormat="1">
      <c r="BP733794" s="90"/>
    </row>
    <row r="733795" spans="68:68" customFormat="1">
      <c r="BP733795" s="90"/>
    </row>
    <row r="733796" spans="68:68" customFormat="1">
      <c r="BP733796" s="90"/>
    </row>
    <row r="733797" spans="68:68" customFormat="1">
      <c r="BP733797" s="90"/>
    </row>
    <row r="733798" spans="68:68" customFormat="1">
      <c r="BP733798" s="90"/>
    </row>
    <row r="733799" spans="68:68" customFormat="1">
      <c r="BP733799" s="90"/>
    </row>
    <row r="733800" spans="68:68" customFormat="1">
      <c r="BP733800" s="90"/>
    </row>
    <row r="733801" spans="68:68" customFormat="1">
      <c r="BP733801" s="90"/>
    </row>
    <row r="733802" spans="68:68" customFormat="1">
      <c r="BP733802" s="90"/>
    </row>
    <row r="733803" spans="68:68" customFormat="1">
      <c r="BP733803" s="90"/>
    </row>
    <row r="733804" spans="68:68" customFormat="1">
      <c r="BP733804" s="90"/>
    </row>
    <row r="733805" spans="68:68" customFormat="1">
      <c r="BP733805" s="90"/>
    </row>
    <row r="733806" spans="68:68" customFormat="1">
      <c r="BP733806" s="90"/>
    </row>
    <row r="733807" spans="68:68" customFormat="1">
      <c r="BP733807" s="90"/>
    </row>
    <row r="733808" spans="68:68" customFormat="1">
      <c r="BP733808" s="90"/>
    </row>
    <row r="733809" spans="68:68" customFormat="1">
      <c r="BP733809" s="90"/>
    </row>
    <row r="733810" spans="68:68" customFormat="1">
      <c r="BP733810" s="90"/>
    </row>
    <row r="733811" spans="68:68" customFormat="1">
      <c r="BP733811" s="90"/>
    </row>
    <row r="733812" spans="68:68" customFormat="1">
      <c r="BP733812" s="90"/>
    </row>
    <row r="733813" spans="68:68" customFormat="1">
      <c r="BP733813" s="90"/>
    </row>
    <row r="733814" spans="68:68" customFormat="1">
      <c r="BP733814" s="90"/>
    </row>
    <row r="733815" spans="68:68" customFormat="1">
      <c r="BP733815" s="90"/>
    </row>
    <row r="733816" spans="68:68" customFormat="1">
      <c r="BP733816" s="90"/>
    </row>
    <row r="733817" spans="68:68" customFormat="1">
      <c r="BP733817" s="90"/>
    </row>
    <row r="733818" spans="68:68" customFormat="1">
      <c r="BP733818" s="90"/>
    </row>
    <row r="733819" spans="68:68" customFormat="1">
      <c r="BP733819" s="90"/>
    </row>
    <row r="733820" spans="68:68" customFormat="1">
      <c r="BP733820" s="90"/>
    </row>
    <row r="733821" spans="68:68" customFormat="1">
      <c r="BP733821" s="90"/>
    </row>
    <row r="733822" spans="68:68" customFormat="1">
      <c r="BP733822" s="90"/>
    </row>
    <row r="733823" spans="68:68" customFormat="1">
      <c r="BP733823" s="90"/>
    </row>
    <row r="733824" spans="68:68" customFormat="1">
      <c r="BP733824" s="90"/>
    </row>
    <row r="733825" spans="68:68" customFormat="1">
      <c r="BP733825" s="90"/>
    </row>
    <row r="733826" spans="68:68" customFormat="1">
      <c r="BP733826" s="90"/>
    </row>
    <row r="733827" spans="68:68" customFormat="1">
      <c r="BP733827" s="90"/>
    </row>
    <row r="733828" spans="68:68" customFormat="1">
      <c r="BP733828" s="90"/>
    </row>
    <row r="733829" spans="68:68" customFormat="1">
      <c r="BP733829" s="90"/>
    </row>
    <row r="733830" spans="68:68" customFormat="1">
      <c r="BP733830" s="90"/>
    </row>
    <row r="733831" spans="68:68" customFormat="1">
      <c r="BP733831" s="90"/>
    </row>
    <row r="733832" spans="68:68" customFormat="1">
      <c r="BP733832" s="90"/>
    </row>
    <row r="733833" spans="68:68" customFormat="1">
      <c r="BP733833" s="90"/>
    </row>
    <row r="733834" spans="68:68" customFormat="1">
      <c r="BP733834" s="90"/>
    </row>
    <row r="733835" spans="68:68" customFormat="1">
      <c r="BP733835" s="90"/>
    </row>
    <row r="733836" spans="68:68" customFormat="1">
      <c r="BP733836" s="90"/>
    </row>
    <row r="733837" spans="68:68" customFormat="1">
      <c r="BP733837" s="90"/>
    </row>
    <row r="733838" spans="68:68" customFormat="1">
      <c r="BP733838" s="90"/>
    </row>
    <row r="733839" spans="68:68" customFormat="1">
      <c r="BP733839" s="90"/>
    </row>
    <row r="733840" spans="68:68" customFormat="1">
      <c r="BP733840" s="90"/>
    </row>
    <row r="733841" spans="68:68" customFormat="1">
      <c r="BP733841" s="90"/>
    </row>
    <row r="733842" spans="68:68" customFormat="1">
      <c r="BP733842" s="90"/>
    </row>
    <row r="733843" spans="68:68" customFormat="1">
      <c r="BP733843" s="90"/>
    </row>
    <row r="733844" spans="68:68" customFormat="1">
      <c r="BP733844" s="90"/>
    </row>
    <row r="733845" spans="68:68" customFormat="1">
      <c r="BP733845" s="90"/>
    </row>
    <row r="733846" spans="68:68" customFormat="1">
      <c r="BP733846" s="90"/>
    </row>
    <row r="733847" spans="68:68" customFormat="1">
      <c r="BP733847" s="90"/>
    </row>
    <row r="733848" spans="68:68" customFormat="1">
      <c r="BP733848" s="90"/>
    </row>
    <row r="733849" spans="68:68" customFormat="1">
      <c r="BP733849" s="90"/>
    </row>
    <row r="733850" spans="68:68" customFormat="1">
      <c r="BP733850" s="90"/>
    </row>
    <row r="733851" spans="68:68" customFormat="1">
      <c r="BP733851" s="90"/>
    </row>
    <row r="733852" spans="68:68" customFormat="1">
      <c r="BP733852" s="90"/>
    </row>
    <row r="733853" spans="68:68" customFormat="1">
      <c r="BP733853" s="90"/>
    </row>
    <row r="733854" spans="68:68" customFormat="1">
      <c r="BP733854" s="90"/>
    </row>
    <row r="733855" spans="68:68" customFormat="1">
      <c r="BP733855" s="90"/>
    </row>
    <row r="733856" spans="68:68" customFormat="1">
      <c r="BP733856" s="90"/>
    </row>
    <row r="733857" spans="68:68" customFormat="1">
      <c r="BP733857" s="90"/>
    </row>
    <row r="733858" spans="68:68" customFormat="1">
      <c r="BP733858" s="90"/>
    </row>
    <row r="733859" spans="68:68" customFormat="1">
      <c r="BP733859" s="90"/>
    </row>
    <row r="733860" spans="68:68" customFormat="1">
      <c r="BP733860" s="90"/>
    </row>
    <row r="733861" spans="68:68" customFormat="1">
      <c r="BP733861" s="90"/>
    </row>
    <row r="733862" spans="68:68" customFormat="1">
      <c r="BP733862" s="90"/>
    </row>
    <row r="733863" spans="68:68" customFormat="1">
      <c r="BP733863" s="90"/>
    </row>
    <row r="733864" spans="68:68" customFormat="1">
      <c r="BP733864" s="90"/>
    </row>
    <row r="733865" spans="68:68" customFormat="1">
      <c r="BP733865" s="90"/>
    </row>
    <row r="733866" spans="68:68" customFormat="1">
      <c r="BP733866" s="90"/>
    </row>
    <row r="733867" spans="68:68" customFormat="1">
      <c r="BP733867" s="90"/>
    </row>
    <row r="733868" spans="68:68" customFormat="1">
      <c r="BP733868" s="90"/>
    </row>
    <row r="733869" spans="68:68" customFormat="1">
      <c r="BP733869" s="90"/>
    </row>
    <row r="733870" spans="68:68" customFormat="1">
      <c r="BP733870" s="90"/>
    </row>
    <row r="733871" spans="68:68" customFormat="1">
      <c r="BP733871" s="90"/>
    </row>
    <row r="733872" spans="68:68" customFormat="1">
      <c r="BP733872" s="90"/>
    </row>
    <row r="733873" spans="68:68" customFormat="1">
      <c r="BP733873" s="90"/>
    </row>
    <row r="733874" spans="68:68" customFormat="1">
      <c r="BP733874" s="90"/>
    </row>
    <row r="733875" spans="68:68" customFormat="1">
      <c r="BP733875" s="90"/>
    </row>
    <row r="733876" spans="68:68" customFormat="1">
      <c r="BP733876" s="90"/>
    </row>
    <row r="733877" spans="68:68" customFormat="1">
      <c r="BP733877" s="90"/>
    </row>
    <row r="733878" spans="68:68" customFormat="1">
      <c r="BP733878" s="90"/>
    </row>
    <row r="733879" spans="68:68" customFormat="1">
      <c r="BP733879" s="90"/>
    </row>
    <row r="733880" spans="68:68" customFormat="1">
      <c r="BP733880" s="90"/>
    </row>
    <row r="733881" spans="68:68" customFormat="1">
      <c r="BP733881" s="90"/>
    </row>
    <row r="733882" spans="68:68" customFormat="1">
      <c r="BP733882" s="90"/>
    </row>
    <row r="733883" spans="68:68" customFormat="1">
      <c r="BP733883" s="90"/>
    </row>
    <row r="733884" spans="68:68" customFormat="1">
      <c r="BP733884" s="90"/>
    </row>
    <row r="733885" spans="68:68" customFormat="1">
      <c r="BP733885" s="90"/>
    </row>
    <row r="733886" spans="68:68" customFormat="1">
      <c r="BP733886" s="90"/>
    </row>
    <row r="733887" spans="68:68" customFormat="1">
      <c r="BP733887" s="90"/>
    </row>
    <row r="733888" spans="68:68" customFormat="1">
      <c r="BP733888" s="90"/>
    </row>
    <row r="733889" spans="68:68" customFormat="1">
      <c r="BP733889" s="90"/>
    </row>
    <row r="733890" spans="68:68" customFormat="1">
      <c r="BP733890" s="90"/>
    </row>
    <row r="733891" spans="68:68" customFormat="1">
      <c r="BP733891" s="90"/>
    </row>
    <row r="733892" spans="68:68" customFormat="1">
      <c r="BP733892" s="90"/>
    </row>
    <row r="733893" spans="68:68" customFormat="1">
      <c r="BP733893" s="90"/>
    </row>
    <row r="733894" spans="68:68" customFormat="1">
      <c r="BP733894" s="90"/>
    </row>
    <row r="733895" spans="68:68" customFormat="1">
      <c r="BP733895" s="90"/>
    </row>
    <row r="733896" spans="68:68" customFormat="1">
      <c r="BP733896" s="90"/>
    </row>
    <row r="733897" spans="68:68" customFormat="1">
      <c r="BP733897" s="90"/>
    </row>
    <row r="733898" spans="68:68" customFormat="1">
      <c r="BP733898" s="90"/>
    </row>
    <row r="733899" spans="68:68" customFormat="1">
      <c r="BP733899" s="90"/>
    </row>
    <row r="733900" spans="68:68" customFormat="1">
      <c r="BP733900" s="90"/>
    </row>
    <row r="733901" spans="68:68" customFormat="1">
      <c r="BP733901" s="90"/>
    </row>
    <row r="733902" spans="68:68" customFormat="1">
      <c r="BP733902" s="90"/>
    </row>
    <row r="733903" spans="68:68" customFormat="1">
      <c r="BP733903" s="90"/>
    </row>
    <row r="733904" spans="68:68" customFormat="1">
      <c r="BP733904" s="90"/>
    </row>
    <row r="733905" spans="68:68" customFormat="1">
      <c r="BP733905" s="90"/>
    </row>
    <row r="733906" spans="68:68" customFormat="1">
      <c r="BP733906" s="90"/>
    </row>
    <row r="733907" spans="68:68" customFormat="1">
      <c r="BP733907" s="90"/>
    </row>
    <row r="733908" spans="68:68" customFormat="1">
      <c r="BP733908" s="90"/>
    </row>
    <row r="733909" spans="68:68" customFormat="1">
      <c r="BP733909" s="90"/>
    </row>
    <row r="733910" spans="68:68" customFormat="1">
      <c r="BP733910" s="90"/>
    </row>
    <row r="733911" spans="68:68" customFormat="1">
      <c r="BP733911" s="90"/>
    </row>
    <row r="733912" spans="68:68" customFormat="1">
      <c r="BP733912" s="90"/>
    </row>
    <row r="733913" spans="68:68" customFormat="1">
      <c r="BP733913" s="90"/>
    </row>
    <row r="733914" spans="68:68" customFormat="1">
      <c r="BP733914" s="90"/>
    </row>
    <row r="733915" spans="68:68" customFormat="1">
      <c r="BP733915" s="90"/>
    </row>
    <row r="733916" spans="68:68" customFormat="1">
      <c r="BP733916" s="90"/>
    </row>
    <row r="733917" spans="68:68" customFormat="1">
      <c r="BP733917" s="90"/>
    </row>
    <row r="733918" spans="68:68" customFormat="1">
      <c r="BP733918" s="90"/>
    </row>
    <row r="733919" spans="68:68" customFormat="1">
      <c r="BP733919" s="90"/>
    </row>
    <row r="733920" spans="68:68" customFormat="1">
      <c r="BP733920" s="90"/>
    </row>
    <row r="733921" spans="68:68" customFormat="1">
      <c r="BP733921" s="90"/>
    </row>
    <row r="733922" spans="68:68" customFormat="1">
      <c r="BP733922" s="90"/>
    </row>
    <row r="733923" spans="68:68" customFormat="1">
      <c r="BP733923" s="90"/>
    </row>
    <row r="733924" spans="68:68" customFormat="1">
      <c r="BP733924" s="90"/>
    </row>
    <row r="733925" spans="68:68" customFormat="1">
      <c r="BP733925" s="90"/>
    </row>
    <row r="733926" spans="68:68" customFormat="1">
      <c r="BP733926" s="90"/>
    </row>
    <row r="733927" spans="68:68" customFormat="1">
      <c r="BP733927" s="90"/>
    </row>
    <row r="733928" spans="68:68" customFormat="1">
      <c r="BP733928" s="90"/>
    </row>
    <row r="733929" spans="68:68" customFormat="1">
      <c r="BP733929" s="90"/>
    </row>
    <row r="733930" spans="68:68" customFormat="1">
      <c r="BP733930" s="90"/>
    </row>
    <row r="733931" spans="68:68" customFormat="1">
      <c r="BP733931" s="90"/>
    </row>
    <row r="733932" spans="68:68" customFormat="1">
      <c r="BP733932" s="90"/>
    </row>
    <row r="733933" spans="68:68" customFormat="1">
      <c r="BP733933" s="90"/>
    </row>
    <row r="733934" spans="68:68" customFormat="1">
      <c r="BP733934" s="90"/>
    </row>
    <row r="733935" spans="68:68" customFormat="1">
      <c r="BP733935" s="90"/>
    </row>
    <row r="733936" spans="68:68" customFormat="1">
      <c r="BP733936" s="90"/>
    </row>
    <row r="733937" spans="68:68" customFormat="1">
      <c r="BP733937" s="90"/>
    </row>
    <row r="733938" spans="68:68" customFormat="1">
      <c r="BP733938" s="90"/>
    </row>
    <row r="733939" spans="68:68" customFormat="1">
      <c r="BP733939" s="90"/>
    </row>
    <row r="733940" spans="68:68" customFormat="1">
      <c r="BP733940" s="90"/>
    </row>
    <row r="733941" spans="68:68" customFormat="1">
      <c r="BP733941" s="90"/>
    </row>
    <row r="733942" spans="68:68" customFormat="1">
      <c r="BP733942" s="90"/>
    </row>
    <row r="733943" spans="68:68" customFormat="1">
      <c r="BP733943" s="90"/>
    </row>
    <row r="733944" spans="68:68" customFormat="1">
      <c r="BP733944" s="90"/>
    </row>
    <row r="733945" spans="68:68" customFormat="1">
      <c r="BP733945" s="90"/>
    </row>
    <row r="733946" spans="68:68" customFormat="1">
      <c r="BP733946" s="90"/>
    </row>
    <row r="733947" spans="68:68" customFormat="1">
      <c r="BP733947" s="90"/>
    </row>
    <row r="733948" spans="68:68" customFormat="1">
      <c r="BP733948" s="90"/>
    </row>
    <row r="733949" spans="68:68" customFormat="1">
      <c r="BP733949" s="90"/>
    </row>
    <row r="733950" spans="68:68" customFormat="1">
      <c r="BP733950" s="90"/>
    </row>
    <row r="733951" spans="68:68" customFormat="1">
      <c r="BP733951" s="90"/>
    </row>
    <row r="733952" spans="68:68" customFormat="1">
      <c r="BP733952" s="90"/>
    </row>
    <row r="733953" spans="68:68" customFormat="1">
      <c r="BP733953" s="90"/>
    </row>
    <row r="733954" spans="68:68" customFormat="1">
      <c r="BP733954" s="90"/>
    </row>
    <row r="733955" spans="68:68" customFormat="1">
      <c r="BP733955" s="90"/>
    </row>
    <row r="733956" spans="68:68" customFormat="1">
      <c r="BP733956" s="90"/>
    </row>
    <row r="733957" spans="68:68" customFormat="1">
      <c r="BP733957" s="90"/>
    </row>
    <row r="733958" spans="68:68" customFormat="1">
      <c r="BP733958" s="90"/>
    </row>
    <row r="733959" spans="68:68" customFormat="1">
      <c r="BP733959" s="90"/>
    </row>
    <row r="733960" spans="68:68" customFormat="1">
      <c r="BP733960" s="90"/>
    </row>
    <row r="733961" spans="68:68" customFormat="1">
      <c r="BP733961" s="90"/>
    </row>
    <row r="733962" spans="68:68" customFormat="1">
      <c r="BP733962" s="90"/>
    </row>
    <row r="733963" spans="68:68" customFormat="1">
      <c r="BP733963" s="90"/>
    </row>
    <row r="733964" spans="68:68" customFormat="1">
      <c r="BP733964" s="90"/>
    </row>
    <row r="733965" spans="68:68" customFormat="1">
      <c r="BP733965" s="90"/>
    </row>
    <row r="733966" spans="68:68" customFormat="1">
      <c r="BP733966" s="90"/>
    </row>
    <row r="733967" spans="68:68" customFormat="1">
      <c r="BP733967" s="90"/>
    </row>
    <row r="733968" spans="68:68" customFormat="1">
      <c r="BP733968" s="90"/>
    </row>
    <row r="733969" spans="68:68" customFormat="1">
      <c r="BP733969" s="90"/>
    </row>
    <row r="733970" spans="68:68" customFormat="1">
      <c r="BP733970" s="90"/>
    </row>
    <row r="733971" spans="68:68" customFormat="1">
      <c r="BP733971" s="90"/>
    </row>
    <row r="733972" spans="68:68" customFormat="1">
      <c r="BP733972" s="90"/>
    </row>
    <row r="733973" spans="68:68" customFormat="1">
      <c r="BP733973" s="90"/>
    </row>
    <row r="733974" spans="68:68" customFormat="1">
      <c r="BP733974" s="90"/>
    </row>
    <row r="733975" spans="68:68" customFormat="1">
      <c r="BP733975" s="90"/>
    </row>
    <row r="733976" spans="68:68" customFormat="1">
      <c r="BP733976" s="90"/>
    </row>
    <row r="733977" spans="68:68" customFormat="1">
      <c r="BP733977" s="90"/>
    </row>
    <row r="733978" spans="68:68" customFormat="1">
      <c r="BP733978" s="90"/>
    </row>
    <row r="733979" spans="68:68" customFormat="1">
      <c r="BP733979" s="90"/>
    </row>
    <row r="733980" spans="68:68" customFormat="1">
      <c r="BP733980" s="90"/>
    </row>
    <row r="733981" spans="68:68" customFormat="1">
      <c r="BP733981" s="90"/>
    </row>
    <row r="733982" spans="68:68" customFormat="1">
      <c r="BP733982" s="90"/>
    </row>
    <row r="733983" spans="68:68" customFormat="1">
      <c r="BP733983" s="90"/>
    </row>
    <row r="733984" spans="68:68" customFormat="1">
      <c r="BP733984" s="90"/>
    </row>
    <row r="733985" spans="68:68" customFormat="1">
      <c r="BP733985" s="90"/>
    </row>
    <row r="733986" spans="68:68" customFormat="1">
      <c r="BP733986" s="90"/>
    </row>
    <row r="733987" spans="68:68" customFormat="1">
      <c r="BP733987" s="90"/>
    </row>
    <row r="733988" spans="68:68" customFormat="1">
      <c r="BP733988" s="90"/>
    </row>
    <row r="733989" spans="68:68" customFormat="1">
      <c r="BP733989" s="90"/>
    </row>
    <row r="733990" spans="68:68" customFormat="1">
      <c r="BP733990" s="90"/>
    </row>
    <row r="733991" spans="68:68" customFormat="1">
      <c r="BP733991" s="90"/>
    </row>
    <row r="733992" spans="68:68" customFormat="1">
      <c r="BP733992" s="90"/>
    </row>
    <row r="733993" spans="68:68" customFormat="1">
      <c r="BP733993" s="90"/>
    </row>
    <row r="733994" spans="68:68" customFormat="1">
      <c r="BP733994" s="90"/>
    </row>
    <row r="733995" spans="68:68" customFormat="1">
      <c r="BP733995" s="90"/>
    </row>
    <row r="733996" spans="68:68" customFormat="1">
      <c r="BP733996" s="90"/>
    </row>
    <row r="733997" spans="68:68" customFormat="1">
      <c r="BP733997" s="90"/>
    </row>
    <row r="733998" spans="68:68" customFormat="1">
      <c r="BP733998" s="90"/>
    </row>
    <row r="733999" spans="68:68" customFormat="1">
      <c r="BP733999" s="90"/>
    </row>
    <row r="734000" spans="68:68" customFormat="1">
      <c r="BP734000" s="90"/>
    </row>
    <row r="734001" spans="68:68" customFormat="1">
      <c r="BP734001" s="90"/>
    </row>
    <row r="734002" spans="68:68" customFormat="1">
      <c r="BP734002" s="90"/>
    </row>
    <row r="734003" spans="68:68" customFormat="1">
      <c r="BP734003" s="90"/>
    </row>
    <row r="734004" spans="68:68" customFormat="1">
      <c r="BP734004" s="90"/>
    </row>
    <row r="734005" spans="68:68" customFormat="1">
      <c r="BP734005" s="90"/>
    </row>
    <row r="734006" spans="68:68" customFormat="1">
      <c r="BP734006" s="90"/>
    </row>
    <row r="734007" spans="68:68" customFormat="1">
      <c r="BP734007" s="90"/>
    </row>
    <row r="734008" spans="68:68" customFormat="1">
      <c r="BP734008" s="90"/>
    </row>
    <row r="734009" spans="68:68" customFormat="1">
      <c r="BP734009" s="90"/>
    </row>
    <row r="734010" spans="68:68" customFormat="1">
      <c r="BP734010" s="90"/>
    </row>
    <row r="734011" spans="68:68" customFormat="1">
      <c r="BP734011" s="90"/>
    </row>
    <row r="734012" spans="68:68" customFormat="1">
      <c r="BP734012" s="90"/>
    </row>
    <row r="734013" spans="68:68" customFormat="1">
      <c r="BP734013" s="90"/>
    </row>
    <row r="734014" spans="68:68" customFormat="1">
      <c r="BP734014" s="90"/>
    </row>
    <row r="734015" spans="68:68" customFormat="1">
      <c r="BP734015" s="90"/>
    </row>
    <row r="734016" spans="68:68" customFormat="1">
      <c r="BP734016" s="90"/>
    </row>
    <row r="734017" spans="68:68" customFormat="1">
      <c r="BP734017" s="90"/>
    </row>
    <row r="734018" spans="68:68" customFormat="1">
      <c r="BP734018" s="90"/>
    </row>
    <row r="734019" spans="68:68" customFormat="1">
      <c r="BP734019" s="90"/>
    </row>
    <row r="734020" spans="68:68" customFormat="1">
      <c r="BP734020" s="90"/>
    </row>
    <row r="734021" spans="68:68" customFormat="1">
      <c r="BP734021" s="90"/>
    </row>
    <row r="734022" spans="68:68" customFormat="1">
      <c r="BP734022" s="90"/>
    </row>
    <row r="734023" spans="68:68" customFormat="1">
      <c r="BP734023" s="90"/>
    </row>
    <row r="734024" spans="68:68" customFormat="1">
      <c r="BP734024" s="90"/>
    </row>
    <row r="734025" spans="68:68" customFormat="1">
      <c r="BP734025" s="90"/>
    </row>
    <row r="734026" spans="68:68" customFormat="1">
      <c r="BP734026" s="90"/>
    </row>
    <row r="734027" spans="68:68" customFormat="1">
      <c r="BP734027" s="90"/>
    </row>
    <row r="734028" spans="68:68" customFormat="1">
      <c r="BP734028" s="90"/>
    </row>
    <row r="734029" spans="68:68" customFormat="1">
      <c r="BP734029" s="90"/>
    </row>
    <row r="734030" spans="68:68" customFormat="1">
      <c r="BP734030" s="90"/>
    </row>
    <row r="734031" spans="68:68" customFormat="1">
      <c r="BP734031" s="90"/>
    </row>
    <row r="734032" spans="68:68" customFormat="1">
      <c r="BP734032" s="90"/>
    </row>
    <row r="734033" spans="68:68" customFormat="1">
      <c r="BP734033" s="90"/>
    </row>
    <row r="734034" spans="68:68" customFormat="1">
      <c r="BP734034" s="90"/>
    </row>
    <row r="734035" spans="68:68" customFormat="1">
      <c r="BP734035" s="90"/>
    </row>
    <row r="734036" spans="68:68" customFormat="1">
      <c r="BP734036" s="90"/>
    </row>
    <row r="734037" spans="68:68" customFormat="1">
      <c r="BP734037" s="90"/>
    </row>
    <row r="734038" spans="68:68" customFormat="1">
      <c r="BP734038" s="90"/>
    </row>
    <row r="734039" spans="68:68" customFormat="1">
      <c r="BP734039" s="90"/>
    </row>
    <row r="734040" spans="68:68" customFormat="1">
      <c r="BP734040" s="90"/>
    </row>
    <row r="734041" spans="68:68" customFormat="1">
      <c r="BP734041" s="90"/>
    </row>
    <row r="734042" spans="68:68" customFormat="1">
      <c r="BP734042" s="90"/>
    </row>
    <row r="734043" spans="68:68" customFormat="1">
      <c r="BP734043" s="90"/>
    </row>
    <row r="734044" spans="68:68" customFormat="1">
      <c r="BP734044" s="90"/>
    </row>
    <row r="734045" spans="68:68" customFormat="1">
      <c r="BP734045" s="90"/>
    </row>
    <row r="734046" spans="68:68" customFormat="1">
      <c r="BP734046" s="90"/>
    </row>
    <row r="734047" spans="68:68" customFormat="1">
      <c r="BP734047" s="90"/>
    </row>
    <row r="734048" spans="68:68" customFormat="1">
      <c r="BP734048" s="90"/>
    </row>
    <row r="734049" spans="68:68" customFormat="1">
      <c r="BP734049" s="90"/>
    </row>
    <row r="734050" spans="68:68" customFormat="1">
      <c r="BP734050" s="90"/>
    </row>
    <row r="734051" spans="68:68" customFormat="1">
      <c r="BP734051" s="90"/>
    </row>
    <row r="734052" spans="68:68" customFormat="1">
      <c r="BP734052" s="90"/>
    </row>
    <row r="734053" spans="68:68" customFormat="1">
      <c r="BP734053" s="90"/>
    </row>
    <row r="734054" spans="68:68" customFormat="1">
      <c r="BP734054" s="90"/>
    </row>
    <row r="734055" spans="68:68" customFormat="1">
      <c r="BP734055" s="90"/>
    </row>
    <row r="734056" spans="68:68" customFormat="1">
      <c r="BP734056" s="90"/>
    </row>
    <row r="734057" spans="68:68" customFormat="1">
      <c r="BP734057" s="90"/>
    </row>
    <row r="734058" spans="68:68" customFormat="1">
      <c r="BP734058" s="90"/>
    </row>
    <row r="734059" spans="68:68" customFormat="1">
      <c r="BP734059" s="90"/>
    </row>
    <row r="734060" spans="68:68" customFormat="1">
      <c r="BP734060" s="90"/>
    </row>
    <row r="734061" spans="68:68" customFormat="1">
      <c r="BP734061" s="90"/>
    </row>
    <row r="734062" spans="68:68" customFormat="1">
      <c r="BP734062" s="90"/>
    </row>
    <row r="734063" spans="68:68" customFormat="1">
      <c r="BP734063" s="90"/>
    </row>
    <row r="734064" spans="68:68" customFormat="1">
      <c r="BP734064" s="90"/>
    </row>
    <row r="734065" spans="68:68" customFormat="1">
      <c r="BP734065" s="90"/>
    </row>
    <row r="734066" spans="68:68" customFormat="1">
      <c r="BP734066" s="90"/>
    </row>
    <row r="734067" spans="68:68" customFormat="1">
      <c r="BP734067" s="90"/>
    </row>
    <row r="734068" spans="68:68" customFormat="1">
      <c r="BP734068" s="90"/>
    </row>
    <row r="734069" spans="68:68" customFormat="1">
      <c r="BP734069" s="90"/>
    </row>
    <row r="734070" spans="68:68" customFormat="1">
      <c r="BP734070" s="90"/>
    </row>
    <row r="734071" spans="68:68" customFormat="1">
      <c r="BP734071" s="90"/>
    </row>
    <row r="734072" spans="68:68" customFormat="1">
      <c r="BP734072" s="90"/>
    </row>
    <row r="734073" spans="68:68" customFormat="1">
      <c r="BP734073" s="90"/>
    </row>
    <row r="734074" spans="68:68" customFormat="1">
      <c r="BP734074" s="90"/>
    </row>
    <row r="734075" spans="68:68" customFormat="1">
      <c r="BP734075" s="90"/>
    </row>
    <row r="734076" spans="68:68" customFormat="1">
      <c r="BP734076" s="90"/>
    </row>
    <row r="734077" spans="68:68" customFormat="1">
      <c r="BP734077" s="90"/>
    </row>
    <row r="734078" spans="68:68" customFormat="1">
      <c r="BP734078" s="90"/>
    </row>
    <row r="734079" spans="68:68" customFormat="1">
      <c r="BP734079" s="90"/>
    </row>
    <row r="734080" spans="68:68" customFormat="1">
      <c r="BP734080" s="90"/>
    </row>
    <row r="734081" spans="68:68" customFormat="1">
      <c r="BP734081" s="90"/>
    </row>
    <row r="734082" spans="68:68" customFormat="1">
      <c r="BP734082" s="90"/>
    </row>
    <row r="734083" spans="68:68" customFormat="1">
      <c r="BP734083" s="90"/>
    </row>
    <row r="734084" spans="68:68" customFormat="1">
      <c r="BP734084" s="90"/>
    </row>
    <row r="734085" spans="68:68" customFormat="1">
      <c r="BP734085" s="90"/>
    </row>
    <row r="734086" spans="68:68" customFormat="1">
      <c r="BP734086" s="90"/>
    </row>
    <row r="734087" spans="68:68" customFormat="1">
      <c r="BP734087" s="90"/>
    </row>
    <row r="734088" spans="68:68" customFormat="1">
      <c r="BP734088" s="90"/>
    </row>
    <row r="734089" spans="68:68" customFormat="1">
      <c r="BP734089" s="90"/>
    </row>
    <row r="734090" spans="68:68" customFormat="1">
      <c r="BP734090" s="90"/>
    </row>
    <row r="734091" spans="68:68" customFormat="1">
      <c r="BP734091" s="90"/>
    </row>
    <row r="734092" spans="68:68" customFormat="1">
      <c r="BP734092" s="90"/>
    </row>
    <row r="734093" spans="68:68" customFormat="1">
      <c r="BP734093" s="90"/>
    </row>
    <row r="734094" spans="68:68" customFormat="1">
      <c r="BP734094" s="90"/>
    </row>
    <row r="734095" spans="68:68" customFormat="1">
      <c r="BP734095" s="90"/>
    </row>
    <row r="734096" spans="68:68" customFormat="1">
      <c r="BP734096" s="90"/>
    </row>
    <row r="734097" spans="68:68" customFormat="1">
      <c r="BP734097" s="90"/>
    </row>
    <row r="734098" spans="68:68" customFormat="1">
      <c r="BP734098" s="90"/>
    </row>
    <row r="734099" spans="68:68" customFormat="1">
      <c r="BP734099" s="90"/>
    </row>
    <row r="734100" spans="68:68" customFormat="1">
      <c r="BP734100" s="90"/>
    </row>
    <row r="734101" spans="68:68" customFormat="1">
      <c r="BP734101" s="90"/>
    </row>
    <row r="734102" spans="68:68" customFormat="1">
      <c r="BP734102" s="90"/>
    </row>
    <row r="734103" spans="68:68" customFormat="1">
      <c r="BP734103" s="90"/>
    </row>
    <row r="734104" spans="68:68" customFormat="1">
      <c r="BP734104" s="90"/>
    </row>
    <row r="734105" spans="68:68" customFormat="1">
      <c r="BP734105" s="90"/>
    </row>
    <row r="734106" spans="68:68" customFormat="1">
      <c r="BP734106" s="90"/>
    </row>
    <row r="734107" spans="68:68" customFormat="1">
      <c r="BP734107" s="90"/>
    </row>
    <row r="734108" spans="68:68" customFormat="1">
      <c r="BP734108" s="90"/>
    </row>
    <row r="734109" spans="68:68" customFormat="1">
      <c r="BP734109" s="90"/>
    </row>
    <row r="734110" spans="68:68" customFormat="1">
      <c r="BP734110" s="90"/>
    </row>
    <row r="734111" spans="68:68" customFormat="1">
      <c r="BP734111" s="90"/>
    </row>
    <row r="734112" spans="68:68" customFormat="1">
      <c r="BP734112" s="90"/>
    </row>
    <row r="734113" spans="68:68" customFormat="1">
      <c r="BP734113" s="90"/>
    </row>
    <row r="734114" spans="68:68" customFormat="1">
      <c r="BP734114" s="90"/>
    </row>
    <row r="734115" spans="68:68" customFormat="1">
      <c r="BP734115" s="90"/>
    </row>
    <row r="734116" spans="68:68" customFormat="1">
      <c r="BP734116" s="90"/>
    </row>
    <row r="734117" spans="68:68" customFormat="1">
      <c r="BP734117" s="90"/>
    </row>
    <row r="734118" spans="68:68" customFormat="1">
      <c r="BP734118" s="90"/>
    </row>
    <row r="734119" spans="68:68" customFormat="1">
      <c r="BP734119" s="90"/>
    </row>
    <row r="734120" spans="68:68" customFormat="1">
      <c r="BP734120" s="90"/>
    </row>
    <row r="734121" spans="68:68" customFormat="1">
      <c r="BP734121" s="90"/>
    </row>
    <row r="734122" spans="68:68" customFormat="1">
      <c r="BP734122" s="90"/>
    </row>
    <row r="734123" spans="68:68" customFormat="1">
      <c r="BP734123" s="90"/>
    </row>
    <row r="734124" spans="68:68" customFormat="1">
      <c r="BP734124" s="90"/>
    </row>
    <row r="734125" spans="68:68" customFormat="1">
      <c r="BP734125" s="90"/>
    </row>
    <row r="734126" spans="68:68" customFormat="1">
      <c r="BP734126" s="90"/>
    </row>
    <row r="734127" spans="68:68" customFormat="1">
      <c r="BP734127" s="90"/>
    </row>
    <row r="734128" spans="68:68" customFormat="1">
      <c r="BP734128" s="90"/>
    </row>
    <row r="734129" spans="68:68" customFormat="1">
      <c r="BP734129" s="90"/>
    </row>
    <row r="734130" spans="68:68" customFormat="1">
      <c r="BP734130" s="90"/>
    </row>
    <row r="734131" spans="68:68" customFormat="1">
      <c r="BP734131" s="90"/>
    </row>
    <row r="734132" spans="68:68" customFormat="1">
      <c r="BP734132" s="90"/>
    </row>
    <row r="734133" spans="68:68" customFormat="1">
      <c r="BP734133" s="90"/>
    </row>
    <row r="734134" spans="68:68" customFormat="1">
      <c r="BP734134" s="90"/>
    </row>
    <row r="734135" spans="68:68" customFormat="1">
      <c r="BP734135" s="90"/>
    </row>
    <row r="734136" spans="68:68" customFormat="1">
      <c r="BP734136" s="90"/>
    </row>
    <row r="734137" spans="68:68" customFormat="1">
      <c r="BP734137" s="90"/>
    </row>
    <row r="734138" spans="68:68" customFormat="1">
      <c r="BP734138" s="90"/>
    </row>
    <row r="734139" spans="68:68" customFormat="1">
      <c r="BP734139" s="90"/>
    </row>
    <row r="734140" spans="68:68" customFormat="1">
      <c r="BP734140" s="90"/>
    </row>
    <row r="734141" spans="68:68" customFormat="1">
      <c r="BP734141" s="90"/>
    </row>
    <row r="734142" spans="68:68" customFormat="1">
      <c r="BP734142" s="90"/>
    </row>
    <row r="734143" spans="68:68" customFormat="1">
      <c r="BP734143" s="90"/>
    </row>
    <row r="734144" spans="68:68" customFormat="1">
      <c r="BP734144" s="90"/>
    </row>
    <row r="734145" spans="68:68" customFormat="1">
      <c r="BP734145" s="90"/>
    </row>
    <row r="734146" spans="68:68" customFormat="1">
      <c r="BP734146" s="90"/>
    </row>
    <row r="734147" spans="68:68" customFormat="1">
      <c r="BP734147" s="90"/>
    </row>
    <row r="734148" spans="68:68" customFormat="1">
      <c r="BP734148" s="90"/>
    </row>
    <row r="734149" spans="68:68" customFormat="1">
      <c r="BP734149" s="90"/>
    </row>
    <row r="734150" spans="68:68" customFormat="1">
      <c r="BP734150" s="90"/>
    </row>
    <row r="734151" spans="68:68" customFormat="1">
      <c r="BP734151" s="90"/>
    </row>
    <row r="734152" spans="68:68" customFormat="1">
      <c r="BP734152" s="90"/>
    </row>
    <row r="734153" spans="68:68" customFormat="1">
      <c r="BP734153" s="90"/>
    </row>
    <row r="734154" spans="68:68" customFormat="1">
      <c r="BP734154" s="90"/>
    </row>
    <row r="734155" spans="68:68" customFormat="1">
      <c r="BP734155" s="90"/>
    </row>
    <row r="734156" spans="68:68" customFormat="1">
      <c r="BP734156" s="90"/>
    </row>
    <row r="734157" spans="68:68" customFormat="1">
      <c r="BP734157" s="90"/>
    </row>
    <row r="734158" spans="68:68" customFormat="1">
      <c r="BP734158" s="90"/>
    </row>
    <row r="734159" spans="68:68" customFormat="1">
      <c r="BP734159" s="90"/>
    </row>
    <row r="734160" spans="68:68" customFormat="1">
      <c r="BP734160" s="90"/>
    </row>
    <row r="734161" spans="68:68" customFormat="1">
      <c r="BP734161" s="90"/>
    </row>
    <row r="734162" spans="68:68" customFormat="1">
      <c r="BP734162" s="90"/>
    </row>
    <row r="734163" spans="68:68" customFormat="1">
      <c r="BP734163" s="90"/>
    </row>
    <row r="734164" spans="68:68" customFormat="1">
      <c r="BP734164" s="90"/>
    </row>
    <row r="734165" spans="68:68" customFormat="1">
      <c r="BP734165" s="90"/>
    </row>
    <row r="734166" spans="68:68" customFormat="1">
      <c r="BP734166" s="90"/>
    </row>
    <row r="734167" spans="68:68" customFormat="1">
      <c r="BP734167" s="90"/>
    </row>
    <row r="734168" spans="68:68" customFormat="1">
      <c r="BP734168" s="90"/>
    </row>
    <row r="734169" spans="68:68" customFormat="1">
      <c r="BP734169" s="90"/>
    </row>
    <row r="734170" spans="68:68" customFormat="1">
      <c r="BP734170" s="90"/>
    </row>
    <row r="734171" spans="68:68" customFormat="1">
      <c r="BP734171" s="90"/>
    </row>
    <row r="734172" spans="68:68" customFormat="1">
      <c r="BP734172" s="90"/>
    </row>
    <row r="734173" spans="68:68" customFormat="1">
      <c r="BP734173" s="90"/>
    </row>
    <row r="734174" spans="68:68" customFormat="1">
      <c r="BP734174" s="90"/>
    </row>
    <row r="734175" spans="68:68" customFormat="1">
      <c r="BP734175" s="90"/>
    </row>
    <row r="734176" spans="68:68" customFormat="1">
      <c r="BP734176" s="90"/>
    </row>
    <row r="734177" spans="68:68" customFormat="1">
      <c r="BP734177" s="90"/>
    </row>
    <row r="734178" spans="68:68" customFormat="1">
      <c r="BP734178" s="90"/>
    </row>
    <row r="734179" spans="68:68" customFormat="1">
      <c r="BP734179" s="90"/>
    </row>
    <row r="734180" spans="68:68" customFormat="1">
      <c r="BP734180" s="90"/>
    </row>
    <row r="734181" spans="68:68" customFormat="1">
      <c r="BP734181" s="90"/>
    </row>
    <row r="734182" spans="68:68" customFormat="1">
      <c r="BP734182" s="90"/>
    </row>
    <row r="734183" spans="68:68" customFormat="1">
      <c r="BP734183" s="90"/>
    </row>
    <row r="734184" spans="68:68" customFormat="1">
      <c r="BP734184" s="90"/>
    </row>
    <row r="734185" spans="68:68" customFormat="1">
      <c r="BP734185" s="90"/>
    </row>
    <row r="734186" spans="68:68" customFormat="1">
      <c r="BP734186" s="90"/>
    </row>
    <row r="734187" spans="68:68" customFormat="1">
      <c r="BP734187" s="90"/>
    </row>
    <row r="734188" spans="68:68" customFormat="1">
      <c r="BP734188" s="90"/>
    </row>
    <row r="734189" spans="68:68" customFormat="1">
      <c r="BP734189" s="90"/>
    </row>
    <row r="734190" spans="68:68" customFormat="1">
      <c r="BP734190" s="90"/>
    </row>
    <row r="734191" spans="68:68" customFormat="1">
      <c r="BP734191" s="90"/>
    </row>
    <row r="734192" spans="68:68" customFormat="1">
      <c r="BP734192" s="90"/>
    </row>
    <row r="734193" spans="68:68" customFormat="1">
      <c r="BP734193" s="90"/>
    </row>
    <row r="734194" spans="68:68" customFormat="1">
      <c r="BP734194" s="90"/>
    </row>
    <row r="734195" spans="68:68" customFormat="1">
      <c r="BP734195" s="90"/>
    </row>
    <row r="734196" spans="68:68" customFormat="1">
      <c r="BP734196" s="90"/>
    </row>
    <row r="734197" spans="68:68" customFormat="1">
      <c r="BP734197" s="90"/>
    </row>
    <row r="734198" spans="68:68" customFormat="1">
      <c r="BP734198" s="90"/>
    </row>
    <row r="734199" spans="68:68" customFormat="1">
      <c r="BP734199" s="90"/>
    </row>
    <row r="734200" spans="68:68" customFormat="1">
      <c r="BP734200" s="90"/>
    </row>
    <row r="734201" spans="68:68" customFormat="1">
      <c r="BP734201" s="90"/>
    </row>
    <row r="734202" spans="68:68" customFormat="1">
      <c r="BP734202" s="90"/>
    </row>
    <row r="734203" spans="68:68" customFormat="1">
      <c r="BP734203" s="90"/>
    </row>
    <row r="734204" spans="68:68" customFormat="1">
      <c r="BP734204" s="90"/>
    </row>
    <row r="734205" spans="68:68" customFormat="1">
      <c r="BP734205" s="90"/>
    </row>
    <row r="734206" spans="68:68" customFormat="1">
      <c r="BP734206" s="90"/>
    </row>
    <row r="734207" spans="68:68" customFormat="1">
      <c r="BP734207" s="90"/>
    </row>
    <row r="734208" spans="68:68" customFormat="1">
      <c r="BP734208" s="90"/>
    </row>
    <row r="734209" spans="68:68" customFormat="1">
      <c r="BP734209" s="90"/>
    </row>
    <row r="734210" spans="68:68" customFormat="1">
      <c r="BP734210" s="90"/>
    </row>
    <row r="734211" spans="68:68" customFormat="1">
      <c r="BP734211" s="90"/>
    </row>
    <row r="734212" spans="68:68" customFormat="1">
      <c r="BP734212" s="90"/>
    </row>
    <row r="734213" spans="68:68" customFormat="1">
      <c r="BP734213" s="90"/>
    </row>
    <row r="734214" spans="68:68" customFormat="1">
      <c r="BP734214" s="90"/>
    </row>
    <row r="734215" spans="68:68" customFormat="1">
      <c r="BP734215" s="90"/>
    </row>
    <row r="734216" spans="68:68" customFormat="1">
      <c r="BP734216" s="90"/>
    </row>
    <row r="734217" spans="68:68" customFormat="1">
      <c r="BP734217" s="90"/>
    </row>
    <row r="734218" spans="68:68" customFormat="1">
      <c r="BP734218" s="90"/>
    </row>
    <row r="734219" spans="68:68" customFormat="1">
      <c r="BP734219" s="90"/>
    </row>
    <row r="734220" spans="68:68" customFormat="1">
      <c r="BP734220" s="90"/>
    </row>
    <row r="734221" spans="68:68" customFormat="1">
      <c r="BP734221" s="90"/>
    </row>
    <row r="734222" spans="68:68" customFormat="1">
      <c r="BP734222" s="90"/>
    </row>
    <row r="734223" spans="68:68" customFormat="1">
      <c r="BP734223" s="90"/>
    </row>
    <row r="734224" spans="68:68" customFormat="1">
      <c r="BP734224" s="90"/>
    </row>
    <row r="734225" spans="68:68" customFormat="1">
      <c r="BP734225" s="90"/>
    </row>
    <row r="734226" spans="68:68" customFormat="1">
      <c r="BP734226" s="90"/>
    </row>
    <row r="734227" spans="68:68" customFormat="1">
      <c r="BP734227" s="90"/>
    </row>
    <row r="734228" spans="68:68" customFormat="1">
      <c r="BP734228" s="90"/>
    </row>
    <row r="734229" spans="68:68" customFormat="1">
      <c r="BP734229" s="90"/>
    </row>
    <row r="734230" spans="68:68" customFormat="1">
      <c r="BP734230" s="90"/>
    </row>
    <row r="734231" spans="68:68" customFormat="1">
      <c r="BP734231" s="90"/>
    </row>
    <row r="734232" spans="68:68" customFormat="1">
      <c r="BP734232" s="90"/>
    </row>
    <row r="734233" spans="68:68" customFormat="1">
      <c r="BP734233" s="90"/>
    </row>
    <row r="734234" spans="68:68" customFormat="1">
      <c r="BP734234" s="90"/>
    </row>
    <row r="734235" spans="68:68" customFormat="1">
      <c r="BP734235" s="90"/>
    </row>
    <row r="734236" spans="68:68" customFormat="1">
      <c r="BP734236" s="90"/>
    </row>
    <row r="734237" spans="68:68" customFormat="1">
      <c r="BP734237" s="90"/>
    </row>
    <row r="734238" spans="68:68" customFormat="1">
      <c r="BP734238" s="90"/>
    </row>
    <row r="734239" spans="68:68" customFormat="1">
      <c r="BP734239" s="90"/>
    </row>
    <row r="734240" spans="68:68" customFormat="1">
      <c r="BP734240" s="90"/>
    </row>
    <row r="734241" spans="68:68" customFormat="1">
      <c r="BP734241" s="90"/>
    </row>
    <row r="734242" spans="68:68" customFormat="1">
      <c r="BP734242" s="90"/>
    </row>
    <row r="734243" spans="68:68" customFormat="1">
      <c r="BP734243" s="90"/>
    </row>
    <row r="734244" spans="68:68" customFormat="1">
      <c r="BP734244" s="90"/>
    </row>
    <row r="734245" spans="68:68" customFormat="1">
      <c r="BP734245" s="90"/>
    </row>
    <row r="734246" spans="68:68" customFormat="1">
      <c r="BP734246" s="90"/>
    </row>
    <row r="734247" spans="68:68" customFormat="1">
      <c r="BP734247" s="90"/>
    </row>
    <row r="734248" spans="68:68" customFormat="1">
      <c r="BP734248" s="90"/>
    </row>
    <row r="734249" spans="68:68" customFormat="1">
      <c r="BP734249" s="90"/>
    </row>
    <row r="734250" spans="68:68" customFormat="1">
      <c r="BP734250" s="90"/>
    </row>
    <row r="734251" spans="68:68" customFormat="1">
      <c r="BP734251" s="90"/>
    </row>
    <row r="734252" spans="68:68" customFormat="1">
      <c r="BP734252" s="90"/>
    </row>
    <row r="734253" spans="68:68" customFormat="1">
      <c r="BP734253" s="90"/>
    </row>
    <row r="734254" spans="68:68" customFormat="1">
      <c r="BP734254" s="90"/>
    </row>
    <row r="734255" spans="68:68" customFormat="1">
      <c r="BP734255" s="90"/>
    </row>
    <row r="734256" spans="68:68" customFormat="1">
      <c r="BP734256" s="90"/>
    </row>
    <row r="734257" spans="68:68" customFormat="1">
      <c r="BP734257" s="90"/>
    </row>
    <row r="734258" spans="68:68" customFormat="1">
      <c r="BP734258" s="90"/>
    </row>
    <row r="734259" spans="68:68" customFormat="1">
      <c r="BP734259" s="90"/>
    </row>
    <row r="734260" spans="68:68" customFormat="1">
      <c r="BP734260" s="90"/>
    </row>
    <row r="734261" spans="68:68" customFormat="1">
      <c r="BP734261" s="90"/>
    </row>
    <row r="734262" spans="68:68" customFormat="1">
      <c r="BP734262" s="90"/>
    </row>
    <row r="734263" spans="68:68" customFormat="1">
      <c r="BP734263" s="90"/>
    </row>
    <row r="734264" spans="68:68" customFormat="1">
      <c r="BP734264" s="90"/>
    </row>
    <row r="734265" spans="68:68" customFormat="1">
      <c r="BP734265" s="90"/>
    </row>
    <row r="734266" spans="68:68" customFormat="1">
      <c r="BP734266" s="90"/>
    </row>
    <row r="734267" spans="68:68" customFormat="1">
      <c r="BP734267" s="90"/>
    </row>
    <row r="734268" spans="68:68" customFormat="1">
      <c r="BP734268" s="90"/>
    </row>
    <row r="734269" spans="68:68" customFormat="1">
      <c r="BP734269" s="90"/>
    </row>
    <row r="734270" spans="68:68" customFormat="1">
      <c r="BP734270" s="90"/>
    </row>
    <row r="734271" spans="68:68" customFormat="1">
      <c r="BP734271" s="90"/>
    </row>
    <row r="734272" spans="68:68" customFormat="1">
      <c r="BP734272" s="90"/>
    </row>
    <row r="734273" spans="68:68" customFormat="1">
      <c r="BP734273" s="90"/>
    </row>
    <row r="734274" spans="68:68" customFormat="1">
      <c r="BP734274" s="90"/>
    </row>
    <row r="734275" spans="68:68" customFormat="1">
      <c r="BP734275" s="90"/>
    </row>
    <row r="734276" spans="68:68" customFormat="1">
      <c r="BP734276" s="90"/>
    </row>
    <row r="734277" spans="68:68" customFormat="1">
      <c r="BP734277" s="90"/>
    </row>
    <row r="734278" spans="68:68" customFormat="1">
      <c r="BP734278" s="90"/>
    </row>
    <row r="734279" spans="68:68" customFormat="1">
      <c r="BP734279" s="90"/>
    </row>
    <row r="734280" spans="68:68" customFormat="1">
      <c r="BP734280" s="90"/>
    </row>
    <row r="734281" spans="68:68" customFormat="1">
      <c r="BP734281" s="90"/>
    </row>
    <row r="734282" spans="68:68" customFormat="1">
      <c r="BP734282" s="90"/>
    </row>
    <row r="734283" spans="68:68" customFormat="1">
      <c r="BP734283" s="90"/>
    </row>
    <row r="734284" spans="68:68" customFormat="1">
      <c r="BP734284" s="90"/>
    </row>
    <row r="734285" spans="68:68" customFormat="1">
      <c r="BP734285" s="90"/>
    </row>
    <row r="734286" spans="68:68" customFormat="1">
      <c r="BP734286" s="90"/>
    </row>
    <row r="734287" spans="68:68" customFormat="1">
      <c r="BP734287" s="90"/>
    </row>
    <row r="734288" spans="68:68" customFormat="1">
      <c r="BP734288" s="90"/>
    </row>
    <row r="734289" spans="68:68" customFormat="1">
      <c r="BP734289" s="90"/>
    </row>
    <row r="734290" spans="68:68" customFormat="1">
      <c r="BP734290" s="90"/>
    </row>
    <row r="734291" spans="68:68" customFormat="1">
      <c r="BP734291" s="90"/>
    </row>
    <row r="734292" spans="68:68" customFormat="1">
      <c r="BP734292" s="90"/>
    </row>
    <row r="734293" spans="68:68" customFormat="1">
      <c r="BP734293" s="90"/>
    </row>
    <row r="734294" spans="68:68" customFormat="1">
      <c r="BP734294" s="90"/>
    </row>
    <row r="734295" spans="68:68" customFormat="1">
      <c r="BP734295" s="90"/>
    </row>
    <row r="734296" spans="68:68" customFormat="1">
      <c r="BP734296" s="90"/>
    </row>
    <row r="734297" spans="68:68" customFormat="1">
      <c r="BP734297" s="90"/>
    </row>
    <row r="734298" spans="68:68" customFormat="1">
      <c r="BP734298" s="90"/>
    </row>
    <row r="734299" spans="68:68" customFormat="1">
      <c r="BP734299" s="90"/>
    </row>
    <row r="734300" spans="68:68" customFormat="1">
      <c r="BP734300" s="90"/>
    </row>
    <row r="734301" spans="68:68" customFormat="1">
      <c r="BP734301" s="90"/>
    </row>
    <row r="734302" spans="68:68" customFormat="1">
      <c r="BP734302" s="90"/>
    </row>
    <row r="734303" spans="68:68" customFormat="1">
      <c r="BP734303" s="90"/>
    </row>
    <row r="734304" spans="68:68" customFormat="1">
      <c r="BP734304" s="90"/>
    </row>
    <row r="734305" spans="68:68" customFormat="1">
      <c r="BP734305" s="90"/>
    </row>
    <row r="734306" spans="68:68" customFormat="1">
      <c r="BP734306" s="90"/>
    </row>
    <row r="734307" spans="68:68" customFormat="1">
      <c r="BP734307" s="90"/>
    </row>
    <row r="734308" spans="68:68" customFormat="1">
      <c r="BP734308" s="90"/>
    </row>
    <row r="734309" spans="68:68" customFormat="1">
      <c r="BP734309" s="90"/>
    </row>
    <row r="734310" spans="68:68" customFormat="1">
      <c r="BP734310" s="90"/>
    </row>
    <row r="734311" spans="68:68" customFormat="1">
      <c r="BP734311" s="90"/>
    </row>
    <row r="734312" spans="68:68" customFormat="1">
      <c r="BP734312" s="90"/>
    </row>
    <row r="734313" spans="68:68" customFormat="1">
      <c r="BP734313" s="90"/>
    </row>
    <row r="734314" spans="68:68" customFormat="1">
      <c r="BP734314" s="90"/>
    </row>
    <row r="734315" spans="68:68" customFormat="1">
      <c r="BP734315" s="90"/>
    </row>
    <row r="734316" spans="68:68" customFormat="1">
      <c r="BP734316" s="90"/>
    </row>
    <row r="734317" spans="68:68" customFormat="1">
      <c r="BP734317" s="90"/>
    </row>
    <row r="734318" spans="68:68" customFormat="1">
      <c r="BP734318" s="90"/>
    </row>
    <row r="734319" spans="68:68" customFormat="1">
      <c r="BP734319" s="90"/>
    </row>
    <row r="734320" spans="68:68" customFormat="1">
      <c r="BP734320" s="90"/>
    </row>
    <row r="734321" spans="68:68" customFormat="1">
      <c r="BP734321" s="90"/>
    </row>
    <row r="734322" spans="68:68" customFormat="1">
      <c r="BP734322" s="90"/>
    </row>
    <row r="734323" spans="68:68" customFormat="1">
      <c r="BP734323" s="90"/>
    </row>
    <row r="734324" spans="68:68" customFormat="1">
      <c r="BP734324" s="90"/>
    </row>
    <row r="734325" spans="68:68" customFormat="1">
      <c r="BP734325" s="90"/>
    </row>
    <row r="734326" spans="68:68" customFormat="1">
      <c r="BP734326" s="90"/>
    </row>
    <row r="734327" spans="68:68" customFormat="1">
      <c r="BP734327" s="90"/>
    </row>
    <row r="734328" spans="68:68" customFormat="1">
      <c r="BP734328" s="90"/>
    </row>
    <row r="734329" spans="68:68" customFormat="1">
      <c r="BP734329" s="90"/>
    </row>
    <row r="734330" spans="68:68" customFormat="1">
      <c r="BP734330" s="90"/>
    </row>
    <row r="734331" spans="68:68" customFormat="1">
      <c r="BP734331" s="90"/>
    </row>
    <row r="734332" spans="68:68" customFormat="1">
      <c r="BP734332" s="90"/>
    </row>
    <row r="734333" spans="68:68" customFormat="1">
      <c r="BP734333" s="90"/>
    </row>
    <row r="734334" spans="68:68" customFormat="1">
      <c r="BP734334" s="90"/>
    </row>
    <row r="734335" spans="68:68" customFormat="1">
      <c r="BP734335" s="90"/>
    </row>
    <row r="734336" spans="68:68" customFormat="1">
      <c r="BP734336" s="90"/>
    </row>
    <row r="734337" spans="68:68" customFormat="1">
      <c r="BP734337" s="90"/>
    </row>
    <row r="734338" spans="68:68" customFormat="1">
      <c r="BP734338" s="90"/>
    </row>
    <row r="734339" spans="68:68" customFormat="1">
      <c r="BP734339" s="90"/>
    </row>
    <row r="734340" spans="68:68" customFormat="1">
      <c r="BP734340" s="90"/>
    </row>
    <row r="734341" spans="68:68" customFormat="1">
      <c r="BP734341" s="90"/>
    </row>
    <row r="734342" spans="68:68" customFormat="1">
      <c r="BP734342" s="90"/>
    </row>
    <row r="734343" spans="68:68" customFormat="1">
      <c r="BP734343" s="90"/>
    </row>
    <row r="734344" spans="68:68" customFormat="1">
      <c r="BP734344" s="90"/>
    </row>
    <row r="734345" spans="68:68" customFormat="1">
      <c r="BP734345" s="90"/>
    </row>
    <row r="734346" spans="68:68" customFormat="1">
      <c r="BP734346" s="90"/>
    </row>
    <row r="734347" spans="68:68" customFormat="1">
      <c r="BP734347" s="90"/>
    </row>
    <row r="734348" spans="68:68" customFormat="1">
      <c r="BP734348" s="90"/>
    </row>
    <row r="734349" spans="68:68" customFormat="1">
      <c r="BP734349" s="90"/>
    </row>
    <row r="734350" spans="68:68" customFormat="1">
      <c r="BP734350" s="90"/>
    </row>
    <row r="734351" spans="68:68" customFormat="1">
      <c r="BP734351" s="90"/>
    </row>
    <row r="734352" spans="68:68" customFormat="1">
      <c r="BP734352" s="90"/>
    </row>
    <row r="734353" spans="68:68" customFormat="1">
      <c r="BP734353" s="90"/>
    </row>
    <row r="734354" spans="68:68" customFormat="1">
      <c r="BP734354" s="90"/>
    </row>
    <row r="734355" spans="68:68" customFormat="1">
      <c r="BP734355" s="90"/>
    </row>
    <row r="734356" spans="68:68" customFormat="1">
      <c r="BP734356" s="90"/>
    </row>
    <row r="734357" spans="68:68" customFormat="1">
      <c r="BP734357" s="90"/>
    </row>
    <row r="734358" spans="68:68" customFormat="1">
      <c r="BP734358" s="90"/>
    </row>
    <row r="734359" spans="68:68" customFormat="1">
      <c r="BP734359" s="90"/>
    </row>
    <row r="734360" spans="68:68" customFormat="1">
      <c r="BP734360" s="90"/>
    </row>
    <row r="734361" spans="68:68" customFormat="1">
      <c r="BP734361" s="90"/>
    </row>
    <row r="734362" spans="68:68" customFormat="1">
      <c r="BP734362" s="90"/>
    </row>
    <row r="734363" spans="68:68" customFormat="1">
      <c r="BP734363" s="90"/>
    </row>
    <row r="734364" spans="68:68" customFormat="1">
      <c r="BP734364" s="90"/>
    </row>
    <row r="734365" spans="68:68" customFormat="1">
      <c r="BP734365" s="90"/>
    </row>
    <row r="734366" spans="68:68" customFormat="1">
      <c r="BP734366" s="90"/>
    </row>
    <row r="734367" spans="68:68" customFormat="1">
      <c r="BP734367" s="90"/>
    </row>
    <row r="734368" spans="68:68" customFormat="1">
      <c r="BP734368" s="90"/>
    </row>
    <row r="734369" spans="68:68" customFormat="1">
      <c r="BP734369" s="90"/>
    </row>
    <row r="734370" spans="68:68" customFormat="1">
      <c r="BP734370" s="90"/>
    </row>
    <row r="734371" spans="68:68" customFormat="1">
      <c r="BP734371" s="90"/>
    </row>
    <row r="734372" spans="68:68" customFormat="1">
      <c r="BP734372" s="90"/>
    </row>
    <row r="734373" spans="68:68" customFormat="1">
      <c r="BP734373" s="90"/>
    </row>
    <row r="734374" spans="68:68" customFormat="1">
      <c r="BP734374" s="90"/>
    </row>
    <row r="734375" spans="68:68" customFormat="1">
      <c r="BP734375" s="90"/>
    </row>
    <row r="734376" spans="68:68" customFormat="1">
      <c r="BP734376" s="90"/>
    </row>
    <row r="734377" spans="68:68" customFormat="1">
      <c r="BP734377" s="90"/>
    </row>
    <row r="734378" spans="68:68" customFormat="1">
      <c r="BP734378" s="90"/>
    </row>
    <row r="734379" spans="68:68" customFormat="1">
      <c r="BP734379" s="90"/>
    </row>
    <row r="734380" spans="68:68" customFormat="1">
      <c r="BP734380" s="90"/>
    </row>
    <row r="734381" spans="68:68" customFormat="1">
      <c r="BP734381" s="90"/>
    </row>
    <row r="734382" spans="68:68" customFormat="1">
      <c r="BP734382" s="90"/>
    </row>
    <row r="734383" spans="68:68" customFormat="1">
      <c r="BP734383" s="90"/>
    </row>
    <row r="734384" spans="68:68" customFormat="1">
      <c r="BP734384" s="90"/>
    </row>
    <row r="734385" spans="68:68" customFormat="1">
      <c r="BP734385" s="90"/>
    </row>
    <row r="734386" spans="68:68" customFormat="1">
      <c r="BP734386" s="90"/>
    </row>
    <row r="734387" spans="68:68" customFormat="1">
      <c r="BP734387" s="90"/>
    </row>
    <row r="734388" spans="68:68" customFormat="1">
      <c r="BP734388" s="90"/>
    </row>
    <row r="734389" spans="68:68" customFormat="1">
      <c r="BP734389" s="90"/>
    </row>
    <row r="734390" spans="68:68" customFormat="1">
      <c r="BP734390" s="90"/>
    </row>
    <row r="734391" spans="68:68" customFormat="1">
      <c r="BP734391" s="90"/>
    </row>
    <row r="734392" spans="68:68" customFormat="1">
      <c r="BP734392" s="90"/>
    </row>
    <row r="734393" spans="68:68" customFormat="1">
      <c r="BP734393" s="90"/>
    </row>
    <row r="734394" spans="68:68" customFormat="1">
      <c r="BP734394" s="90"/>
    </row>
    <row r="734395" spans="68:68" customFormat="1">
      <c r="BP734395" s="90"/>
    </row>
    <row r="734396" spans="68:68" customFormat="1">
      <c r="BP734396" s="90"/>
    </row>
    <row r="734397" spans="68:68" customFormat="1">
      <c r="BP734397" s="90"/>
    </row>
    <row r="734398" spans="68:68" customFormat="1">
      <c r="BP734398" s="90"/>
    </row>
    <row r="734399" spans="68:68" customFormat="1">
      <c r="BP734399" s="90"/>
    </row>
    <row r="734400" spans="68:68" customFormat="1">
      <c r="BP734400" s="90"/>
    </row>
    <row r="734401" spans="68:68" customFormat="1">
      <c r="BP734401" s="90"/>
    </row>
    <row r="734402" spans="68:68" customFormat="1">
      <c r="BP734402" s="90"/>
    </row>
    <row r="734403" spans="68:68" customFormat="1">
      <c r="BP734403" s="90"/>
    </row>
    <row r="734404" spans="68:68" customFormat="1">
      <c r="BP734404" s="90"/>
    </row>
    <row r="734405" spans="68:68" customFormat="1">
      <c r="BP734405" s="90"/>
    </row>
    <row r="734406" spans="68:68" customFormat="1">
      <c r="BP734406" s="90"/>
    </row>
    <row r="734407" spans="68:68" customFormat="1">
      <c r="BP734407" s="90"/>
    </row>
    <row r="734408" spans="68:68" customFormat="1">
      <c r="BP734408" s="90"/>
    </row>
    <row r="734409" spans="68:68" customFormat="1">
      <c r="BP734409" s="90"/>
    </row>
    <row r="734410" spans="68:68" customFormat="1">
      <c r="BP734410" s="90"/>
    </row>
    <row r="734411" spans="68:68" customFormat="1">
      <c r="BP734411" s="90"/>
    </row>
    <row r="734412" spans="68:68" customFormat="1">
      <c r="BP734412" s="90"/>
    </row>
    <row r="734413" spans="68:68" customFormat="1">
      <c r="BP734413" s="90"/>
    </row>
    <row r="734414" spans="68:68" customFormat="1">
      <c r="BP734414" s="90"/>
    </row>
    <row r="734415" spans="68:68" customFormat="1">
      <c r="BP734415" s="90"/>
    </row>
    <row r="734416" spans="68:68" customFormat="1">
      <c r="BP734416" s="90"/>
    </row>
    <row r="734417" spans="68:68" customFormat="1">
      <c r="BP734417" s="90"/>
    </row>
    <row r="734418" spans="68:68" customFormat="1">
      <c r="BP734418" s="90"/>
    </row>
    <row r="734419" spans="68:68" customFormat="1">
      <c r="BP734419" s="90"/>
    </row>
    <row r="734420" spans="68:68" customFormat="1">
      <c r="BP734420" s="90"/>
    </row>
    <row r="734421" spans="68:68" customFormat="1">
      <c r="BP734421" s="90"/>
    </row>
    <row r="734422" spans="68:68" customFormat="1">
      <c r="BP734422" s="90"/>
    </row>
    <row r="734423" spans="68:68" customFormat="1">
      <c r="BP734423" s="90"/>
    </row>
    <row r="734424" spans="68:68" customFormat="1">
      <c r="BP734424" s="90"/>
    </row>
    <row r="734425" spans="68:68" customFormat="1">
      <c r="BP734425" s="90"/>
    </row>
    <row r="734426" spans="68:68" customFormat="1">
      <c r="BP734426" s="90"/>
    </row>
    <row r="734427" spans="68:68" customFormat="1">
      <c r="BP734427" s="90"/>
    </row>
    <row r="734428" spans="68:68" customFormat="1">
      <c r="BP734428" s="90"/>
    </row>
    <row r="734429" spans="68:68" customFormat="1">
      <c r="BP734429" s="90"/>
    </row>
    <row r="734430" spans="68:68" customFormat="1">
      <c r="BP734430" s="90"/>
    </row>
    <row r="734431" spans="68:68" customFormat="1">
      <c r="BP734431" s="90"/>
    </row>
    <row r="734432" spans="68:68" customFormat="1">
      <c r="BP734432" s="90"/>
    </row>
    <row r="734433" spans="68:68" customFormat="1">
      <c r="BP734433" s="90"/>
    </row>
    <row r="734434" spans="68:68" customFormat="1">
      <c r="BP734434" s="90"/>
    </row>
    <row r="734435" spans="68:68" customFormat="1">
      <c r="BP734435" s="90"/>
    </row>
    <row r="734436" spans="68:68" customFormat="1">
      <c r="BP734436" s="90"/>
    </row>
    <row r="734437" spans="68:68" customFormat="1">
      <c r="BP734437" s="90"/>
    </row>
    <row r="734438" spans="68:68" customFormat="1">
      <c r="BP734438" s="90"/>
    </row>
    <row r="734439" spans="68:68" customFormat="1">
      <c r="BP734439" s="90"/>
    </row>
    <row r="734440" spans="68:68" customFormat="1">
      <c r="BP734440" s="90"/>
    </row>
    <row r="734441" spans="68:68" customFormat="1">
      <c r="BP734441" s="90"/>
    </row>
    <row r="734442" spans="68:68" customFormat="1">
      <c r="BP734442" s="90"/>
    </row>
    <row r="734443" spans="68:68" customFormat="1">
      <c r="BP734443" s="90"/>
    </row>
    <row r="734444" spans="68:68" customFormat="1">
      <c r="BP734444" s="90"/>
    </row>
    <row r="734445" spans="68:68" customFormat="1">
      <c r="BP734445" s="90"/>
    </row>
    <row r="734446" spans="68:68" customFormat="1">
      <c r="BP734446" s="90"/>
    </row>
    <row r="734447" spans="68:68" customFormat="1">
      <c r="BP734447" s="90"/>
    </row>
    <row r="734448" spans="68:68" customFormat="1">
      <c r="BP734448" s="90"/>
    </row>
    <row r="734449" spans="68:68" customFormat="1">
      <c r="BP734449" s="90"/>
    </row>
    <row r="734450" spans="68:68" customFormat="1">
      <c r="BP734450" s="90"/>
    </row>
    <row r="734451" spans="68:68" customFormat="1">
      <c r="BP734451" s="90"/>
    </row>
    <row r="734452" spans="68:68" customFormat="1">
      <c r="BP734452" s="90"/>
    </row>
    <row r="734453" spans="68:68" customFormat="1">
      <c r="BP734453" s="90"/>
    </row>
    <row r="734454" spans="68:68" customFormat="1">
      <c r="BP734454" s="90"/>
    </row>
    <row r="734455" spans="68:68" customFormat="1">
      <c r="BP734455" s="90"/>
    </row>
    <row r="734456" spans="68:68" customFormat="1">
      <c r="BP734456" s="90"/>
    </row>
    <row r="734457" spans="68:68" customFormat="1">
      <c r="BP734457" s="90"/>
    </row>
    <row r="734458" spans="68:68" customFormat="1">
      <c r="BP734458" s="90"/>
    </row>
    <row r="734459" spans="68:68" customFormat="1">
      <c r="BP734459" s="90"/>
    </row>
    <row r="734460" spans="68:68" customFormat="1">
      <c r="BP734460" s="90"/>
    </row>
    <row r="734461" spans="68:68" customFormat="1">
      <c r="BP734461" s="90"/>
    </row>
    <row r="734462" spans="68:68" customFormat="1">
      <c r="BP734462" s="90"/>
    </row>
    <row r="734463" spans="68:68" customFormat="1">
      <c r="BP734463" s="90"/>
    </row>
    <row r="734464" spans="68:68" customFormat="1">
      <c r="BP734464" s="90"/>
    </row>
    <row r="734465" spans="68:68" customFormat="1">
      <c r="BP734465" s="90"/>
    </row>
    <row r="734466" spans="68:68" customFormat="1">
      <c r="BP734466" s="90"/>
    </row>
    <row r="734467" spans="68:68" customFormat="1">
      <c r="BP734467" s="90"/>
    </row>
    <row r="734468" spans="68:68" customFormat="1">
      <c r="BP734468" s="90"/>
    </row>
    <row r="734469" spans="68:68" customFormat="1">
      <c r="BP734469" s="90"/>
    </row>
    <row r="734470" spans="68:68" customFormat="1">
      <c r="BP734470" s="90"/>
    </row>
    <row r="734471" spans="68:68" customFormat="1">
      <c r="BP734471" s="90"/>
    </row>
    <row r="734472" spans="68:68" customFormat="1">
      <c r="BP734472" s="90"/>
    </row>
    <row r="734473" spans="68:68" customFormat="1">
      <c r="BP734473" s="90"/>
    </row>
    <row r="734474" spans="68:68" customFormat="1">
      <c r="BP734474" s="90"/>
    </row>
    <row r="734475" spans="68:68" customFormat="1">
      <c r="BP734475" s="90"/>
    </row>
    <row r="734476" spans="68:68" customFormat="1">
      <c r="BP734476" s="90"/>
    </row>
    <row r="734477" spans="68:68" customFormat="1">
      <c r="BP734477" s="90"/>
    </row>
    <row r="734478" spans="68:68" customFormat="1">
      <c r="BP734478" s="90"/>
    </row>
    <row r="734479" spans="68:68" customFormat="1">
      <c r="BP734479" s="90"/>
    </row>
    <row r="734480" spans="68:68" customFormat="1">
      <c r="BP734480" s="90"/>
    </row>
    <row r="734481" spans="68:68" customFormat="1">
      <c r="BP734481" s="90"/>
    </row>
    <row r="734482" spans="68:68" customFormat="1">
      <c r="BP734482" s="90"/>
    </row>
    <row r="734483" spans="68:68" customFormat="1">
      <c r="BP734483" s="90"/>
    </row>
    <row r="734484" spans="68:68" customFormat="1">
      <c r="BP734484" s="90"/>
    </row>
    <row r="734485" spans="68:68" customFormat="1">
      <c r="BP734485" s="90"/>
    </row>
    <row r="734486" spans="68:68" customFormat="1">
      <c r="BP734486" s="90"/>
    </row>
    <row r="734487" spans="68:68" customFormat="1">
      <c r="BP734487" s="90"/>
    </row>
    <row r="734488" spans="68:68" customFormat="1">
      <c r="BP734488" s="90"/>
    </row>
    <row r="734489" spans="68:68" customFormat="1">
      <c r="BP734489" s="90"/>
    </row>
    <row r="734490" spans="68:68" customFormat="1">
      <c r="BP734490" s="90"/>
    </row>
    <row r="734491" spans="68:68" customFormat="1">
      <c r="BP734491" s="90"/>
    </row>
    <row r="734492" spans="68:68" customFormat="1">
      <c r="BP734492" s="90"/>
    </row>
    <row r="734493" spans="68:68" customFormat="1">
      <c r="BP734493" s="90"/>
    </row>
    <row r="734494" spans="68:68" customFormat="1">
      <c r="BP734494" s="90"/>
    </row>
    <row r="734495" spans="68:68" customFormat="1">
      <c r="BP734495" s="90"/>
    </row>
    <row r="734496" spans="68:68" customFormat="1">
      <c r="BP734496" s="90"/>
    </row>
    <row r="734497" spans="68:68" customFormat="1">
      <c r="BP734497" s="90"/>
    </row>
    <row r="734498" spans="68:68" customFormat="1">
      <c r="BP734498" s="90"/>
    </row>
    <row r="734499" spans="68:68" customFormat="1">
      <c r="BP734499" s="90"/>
    </row>
    <row r="734500" spans="68:68" customFormat="1">
      <c r="BP734500" s="90"/>
    </row>
    <row r="734501" spans="68:68" customFormat="1">
      <c r="BP734501" s="90"/>
    </row>
    <row r="734502" spans="68:68" customFormat="1">
      <c r="BP734502" s="90"/>
    </row>
    <row r="734503" spans="68:68" customFormat="1">
      <c r="BP734503" s="90"/>
    </row>
    <row r="734504" spans="68:68" customFormat="1">
      <c r="BP734504" s="90"/>
    </row>
    <row r="734505" spans="68:68" customFormat="1">
      <c r="BP734505" s="90"/>
    </row>
    <row r="734506" spans="68:68" customFormat="1">
      <c r="BP734506" s="90"/>
    </row>
    <row r="734507" spans="68:68" customFormat="1">
      <c r="BP734507" s="90"/>
    </row>
    <row r="734508" spans="68:68" customFormat="1">
      <c r="BP734508" s="90"/>
    </row>
    <row r="734509" spans="68:68" customFormat="1">
      <c r="BP734509" s="90"/>
    </row>
    <row r="734510" spans="68:68" customFormat="1">
      <c r="BP734510" s="90"/>
    </row>
    <row r="734511" spans="68:68" customFormat="1">
      <c r="BP734511" s="90"/>
    </row>
    <row r="734512" spans="68:68" customFormat="1">
      <c r="BP734512" s="90"/>
    </row>
    <row r="734513" spans="68:68" customFormat="1">
      <c r="BP734513" s="90"/>
    </row>
    <row r="734514" spans="68:68" customFormat="1">
      <c r="BP734514" s="90"/>
    </row>
    <row r="734515" spans="68:68" customFormat="1">
      <c r="BP734515" s="90"/>
    </row>
    <row r="734516" spans="68:68" customFormat="1">
      <c r="BP734516" s="90"/>
    </row>
    <row r="734517" spans="68:68" customFormat="1">
      <c r="BP734517" s="90"/>
    </row>
    <row r="734518" spans="68:68" customFormat="1">
      <c r="BP734518" s="90"/>
    </row>
    <row r="734519" spans="68:68" customFormat="1">
      <c r="BP734519" s="90"/>
    </row>
    <row r="734520" spans="68:68" customFormat="1">
      <c r="BP734520" s="90"/>
    </row>
    <row r="734521" spans="68:68" customFormat="1">
      <c r="BP734521" s="90"/>
    </row>
    <row r="734522" spans="68:68" customFormat="1">
      <c r="BP734522" s="90"/>
    </row>
    <row r="734523" spans="68:68" customFormat="1">
      <c r="BP734523" s="90"/>
    </row>
    <row r="734524" spans="68:68" customFormat="1">
      <c r="BP734524" s="90"/>
    </row>
    <row r="734525" spans="68:68" customFormat="1">
      <c r="BP734525" s="90"/>
    </row>
    <row r="734526" spans="68:68" customFormat="1">
      <c r="BP734526" s="90"/>
    </row>
    <row r="734527" spans="68:68" customFormat="1">
      <c r="BP734527" s="90"/>
    </row>
    <row r="734528" spans="68:68" customFormat="1">
      <c r="BP734528" s="90"/>
    </row>
    <row r="734529" spans="68:68" customFormat="1">
      <c r="BP734529" s="90"/>
    </row>
    <row r="734530" spans="68:68" customFormat="1">
      <c r="BP734530" s="90"/>
    </row>
    <row r="734531" spans="68:68" customFormat="1">
      <c r="BP734531" s="90"/>
    </row>
    <row r="734532" spans="68:68" customFormat="1">
      <c r="BP734532" s="90"/>
    </row>
    <row r="734533" spans="68:68" customFormat="1">
      <c r="BP734533" s="90"/>
    </row>
    <row r="734534" spans="68:68" customFormat="1">
      <c r="BP734534" s="90"/>
    </row>
    <row r="734535" spans="68:68" customFormat="1">
      <c r="BP734535" s="90"/>
    </row>
    <row r="734536" spans="68:68" customFormat="1">
      <c r="BP734536" s="90"/>
    </row>
    <row r="734537" spans="68:68" customFormat="1">
      <c r="BP734537" s="90"/>
    </row>
    <row r="734538" spans="68:68" customFormat="1">
      <c r="BP734538" s="90"/>
    </row>
    <row r="734539" spans="68:68" customFormat="1">
      <c r="BP734539" s="90"/>
    </row>
    <row r="734540" spans="68:68" customFormat="1">
      <c r="BP734540" s="90"/>
    </row>
    <row r="734541" spans="68:68" customFormat="1">
      <c r="BP734541" s="90"/>
    </row>
    <row r="734542" spans="68:68" customFormat="1">
      <c r="BP734542" s="90"/>
    </row>
    <row r="734543" spans="68:68" customFormat="1">
      <c r="BP734543" s="90"/>
    </row>
    <row r="734544" spans="68:68" customFormat="1">
      <c r="BP734544" s="90"/>
    </row>
    <row r="734545" spans="68:68" customFormat="1">
      <c r="BP734545" s="90"/>
    </row>
    <row r="734546" spans="68:68" customFormat="1">
      <c r="BP734546" s="90"/>
    </row>
    <row r="734547" spans="68:68" customFormat="1">
      <c r="BP734547" s="90"/>
    </row>
    <row r="734548" spans="68:68" customFormat="1">
      <c r="BP734548" s="90"/>
    </row>
    <row r="734549" spans="68:68" customFormat="1">
      <c r="BP734549" s="90"/>
    </row>
    <row r="734550" spans="68:68" customFormat="1">
      <c r="BP734550" s="90"/>
    </row>
    <row r="734551" spans="68:68" customFormat="1">
      <c r="BP734551" s="90"/>
    </row>
    <row r="734552" spans="68:68" customFormat="1">
      <c r="BP734552" s="90"/>
    </row>
    <row r="734553" spans="68:68" customFormat="1">
      <c r="BP734553" s="90"/>
    </row>
    <row r="734554" spans="68:68" customFormat="1">
      <c r="BP734554" s="90"/>
    </row>
    <row r="734555" spans="68:68" customFormat="1">
      <c r="BP734555" s="90"/>
    </row>
    <row r="734556" spans="68:68" customFormat="1">
      <c r="BP734556" s="90"/>
    </row>
    <row r="734557" spans="68:68" customFormat="1">
      <c r="BP734557" s="90"/>
    </row>
    <row r="734558" spans="68:68" customFormat="1">
      <c r="BP734558" s="90"/>
    </row>
    <row r="734559" spans="68:68" customFormat="1">
      <c r="BP734559" s="90"/>
    </row>
    <row r="734560" spans="68:68" customFormat="1">
      <c r="BP734560" s="90"/>
    </row>
    <row r="734561" spans="68:68" customFormat="1">
      <c r="BP734561" s="90"/>
    </row>
    <row r="734562" spans="68:68" customFormat="1">
      <c r="BP734562" s="90"/>
    </row>
    <row r="734563" spans="68:68" customFormat="1">
      <c r="BP734563" s="90"/>
    </row>
    <row r="734564" spans="68:68" customFormat="1">
      <c r="BP734564" s="90"/>
    </row>
    <row r="734565" spans="68:68" customFormat="1">
      <c r="BP734565" s="90"/>
    </row>
    <row r="734566" spans="68:68" customFormat="1">
      <c r="BP734566" s="90"/>
    </row>
    <row r="734567" spans="68:68" customFormat="1">
      <c r="BP734567" s="90"/>
    </row>
    <row r="734568" spans="68:68" customFormat="1">
      <c r="BP734568" s="90"/>
    </row>
    <row r="734569" spans="68:68" customFormat="1">
      <c r="BP734569" s="90"/>
    </row>
    <row r="734570" spans="68:68" customFormat="1">
      <c r="BP734570" s="90"/>
    </row>
    <row r="734571" spans="68:68" customFormat="1">
      <c r="BP734571" s="90"/>
    </row>
    <row r="734572" spans="68:68" customFormat="1">
      <c r="BP734572" s="90"/>
    </row>
    <row r="734573" spans="68:68" customFormat="1">
      <c r="BP734573" s="90"/>
    </row>
    <row r="734574" spans="68:68" customFormat="1">
      <c r="BP734574" s="90"/>
    </row>
    <row r="734575" spans="68:68" customFormat="1">
      <c r="BP734575" s="90"/>
    </row>
    <row r="734576" spans="68:68" customFormat="1">
      <c r="BP734576" s="90"/>
    </row>
    <row r="734577" spans="68:68" customFormat="1">
      <c r="BP734577" s="90"/>
    </row>
    <row r="734578" spans="68:68" customFormat="1">
      <c r="BP734578" s="90"/>
    </row>
    <row r="734579" spans="68:68" customFormat="1">
      <c r="BP734579" s="90"/>
    </row>
    <row r="734580" spans="68:68" customFormat="1">
      <c r="BP734580" s="90"/>
    </row>
    <row r="734581" spans="68:68" customFormat="1">
      <c r="BP734581" s="90"/>
    </row>
    <row r="734582" spans="68:68" customFormat="1">
      <c r="BP734582" s="90"/>
    </row>
    <row r="734583" spans="68:68" customFormat="1">
      <c r="BP734583" s="90"/>
    </row>
    <row r="734584" spans="68:68" customFormat="1">
      <c r="BP734584" s="90"/>
    </row>
    <row r="734585" spans="68:68" customFormat="1">
      <c r="BP734585" s="90"/>
    </row>
    <row r="734586" spans="68:68" customFormat="1">
      <c r="BP734586" s="90"/>
    </row>
    <row r="734587" spans="68:68" customFormat="1">
      <c r="BP734587" s="90"/>
    </row>
    <row r="734588" spans="68:68" customFormat="1">
      <c r="BP734588" s="90"/>
    </row>
    <row r="734589" spans="68:68" customFormat="1">
      <c r="BP734589" s="90"/>
    </row>
    <row r="734590" spans="68:68" customFormat="1">
      <c r="BP734590" s="90"/>
    </row>
    <row r="734591" spans="68:68" customFormat="1">
      <c r="BP734591" s="90"/>
    </row>
    <row r="734592" spans="68:68" customFormat="1">
      <c r="BP734592" s="90"/>
    </row>
    <row r="734593" spans="68:68" customFormat="1">
      <c r="BP734593" s="90"/>
    </row>
    <row r="734594" spans="68:68" customFormat="1">
      <c r="BP734594" s="90"/>
    </row>
    <row r="734595" spans="68:68" customFormat="1">
      <c r="BP734595" s="90"/>
    </row>
    <row r="734596" spans="68:68" customFormat="1">
      <c r="BP734596" s="90"/>
    </row>
    <row r="734597" spans="68:68" customFormat="1">
      <c r="BP734597" s="90"/>
    </row>
    <row r="734598" spans="68:68" customFormat="1">
      <c r="BP734598" s="90"/>
    </row>
    <row r="734599" spans="68:68" customFormat="1">
      <c r="BP734599" s="90"/>
    </row>
    <row r="734600" spans="68:68" customFormat="1">
      <c r="BP734600" s="90"/>
    </row>
    <row r="734601" spans="68:68" customFormat="1">
      <c r="BP734601" s="90"/>
    </row>
    <row r="734602" spans="68:68" customFormat="1">
      <c r="BP734602" s="90"/>
    </row>
    <row r="734603" spans="68:68" customFormat="1">
      <c r="BP734603" s="90"/>
    </row>
    <row r="734604" spans="68:68" customFormat="1">
      <c r="BP734604" s="90"/>
    </row>
    <row r="734605" spans="68:68" customFormat="1">
      <c r="BP734605" s="90"/>
    </row>
    <row r="734606" spans="68:68" customFormat="1">
      <c r="BP734606" s="90"/>
    </row>
    <row r="734607" spans="68:68" customFormat="1">
      <c r="BP734607" s="90"/>
    </row>
    <row r="734608" spans="68:68" customFormat="1">
      <c r="BP734608" s="90"/>
    </row>
    <row r="734609" spans="68:68" customFormat="1">
      <c r="BP734609" s="90"/>
    </row>
    <row r="734610" spans="68:68" customFormat="1">
      <c r="BP734610" s="90"/>
    </row>
    <row r="734611" spans="68:68" customFormat="1">
      <c r="BP734611" s="90"/>
    </row>
    <row r="734612" spans="68:68" customFormat="1">
      <c r="BP734612" s="90"/>
    </row>
    <row r="734613" spans="68:68" customFormat="1">
      <c r="BP734613" s="90"/>
    </row>
    <row r="734614" spans="68:68" customFormat="1">
      <c r="BP734614" s="90"/>
    </row>
    <row r="734615" spans="68:68" customFormat="1">
      <c r="BP734615" s="90"/>
    </row>
    <row r="734616" spans="68:68" customFormat="1">
      <c r="BP734616" s="90"/>
    </row>
    <row r="734617" spans="68:68" customFormat="1">
      <c r="BP734617" s="90"/>
    </row>
    <row r="734618" spans="68:68" customFormat="1">
      <c r="BP734618" s="90"/>
    </row>
    <row r="734619" spans="68:68" customFormat="1">
      <c r="BP734619" s="90"/>
    </row>
    <row r="734620" spans="68:68" customFormat="1">
      <c r="BP734620" s="90"/>
    </row>
    <row r="734621" spans="68:68" customFormat="1">
      <c r="BP734621" s="90"/>
    </row>
    <row r="734622" spans="68:68" customFormat="1">
      <c r="BP734622" s="90"/>
    </row>
    <row r="734623" spans="68:68" customFormat="1">
      <c r="BP734623" s="90"/>
    </row>
    <row r="734624" spans="68:68" customFormat="1">
      <c r="BP734624" s="90"/>
    </row>
    <row r="734625" spans="68:68" customFormat="1">
      <c r="BP734625" s="90"/>
    </row>
    <row r="734626" spans="68:68" customFormat="1">
      <c r="BP734626" s="90"/>
    </row>
    <row r="734627" spans="68:68" customFormat="1">
      <c r="BP734627" s="90"/>
    </row>
    <row r="734628" spans="68:68" customFormat="1">
      <c r="BP734628" s="90"/>
    </row>
    <row r="734629" spans="68:68" customFormat="1">
      <c r="BP734629" s="90"/>
    </row>
    <row r="734630" spans="68:68" customFormat="1">
      <c r="BP734630" s="90"/>
    </row>
    <row r="734631" spans="68:68" customFormat="1">
      <c r="BP734631" s="90"/>
    </row>
    <row r="734632" spans="68:68" customFormat="1">
      <c r="BP734632" s="90"/>
    </row>
    <row r="734633" spans="68:68" customFormat="1">
      <c r="BP734633" s="90"/>
    </row>
    <row r="734634" spans="68:68" customFormat="1">
      <c r="BP734634" s="90"/>
    </row>
    <row r="734635" spans="68:68" customFormat="1">
      <c r="BP734635" s="90"/>
    </row>
    <row r="734636" spans="68:68" customFormat="1">
      <c r="BP734636" s="90"/>
    </row>
    <row r="734637" spans="68:68" customFormat="1">
      <c r="BP734637" s="90"/>
    </row>
    <row r="734638" spans="68:68" customFormat="1">
      <c r="BP734638" s="90"/>
    </row>
    <row r="734639" spans="68:68" customFormat="1">
      <c r="BP734639" s="90"/>
    </row>
    <row r="734640" spans="68:68" customFormat="1">
      <c r="BP734640" s="90"/>
    </row>
    <row r="734641" spans="68:68" customFormat="1">
      <c r="BP734641" s="90"/>
    </row>
    <row r="734642" spans="68:68" customFormat="1">
      <c r="BP734642" s="90"/>
    </row>
    <row r="734643" spans="68:68" customFormat="1">
      <c r="BP734643" s="90"/>
    </row>
    <row r="734644" spans="68:68" customFormat="1">
      <c r="BP734644" s="90"/>
    </row>
    <row r="734645" spans="68:68" customFormat="1">
      <c r="BP734645" s="90"/>
    </row>
    <row r="734646" spans="68:68" customFormat="1">
      <c r="BP734646" s="90"/>
    </row>
    <row r="734647" spans="68:68" customFormat="1">
      <c r="BP734647" s="90"/>
    </row>
    <row r="734648" spans="68:68" customFormat="1">
      <c r="BP734648" s="90"/>
    </row>
    <row r="734649" spans="68:68" customFormat="1">
      <c r="BP734649" s="90"/>
    </row>
    <row r="734650" spans="68:68" customFormat="1">
      <c r="BP734650" s="90"/>
    </row>
    <row r="734651" spans="68:68" customFormat="1">
      <c r="BP734651" s="90"/>
    </row>
    <row r="734652" spans="68:68" customFormat="1">
      <c r="BP734652" s="90"/>
    </row>
    <row r="734653" spans="68:68" customFormat="1">
      <c r="BP734653" s="90"/>
    </row>
    <row r="734654" spans="68:68" customFormat="1">
      <c r="BP734654" s="90"/>
    </row>
    <row r="734655" spans="68:68" customFormat="1">
      <c r="BP734655" s="90"/>
    </row>
    <row r="734656" spans="68:68" customFormat="1">
      <c r="BP734656" s="90"/>
    </row>
    <row r="734657" spans="68:68" customFormat="1">
      <c r="BP734657" s="90"/>
    </row>
    <row r="734658" spans="68:68" customFormat="1">
      <c r="BP734658" s="90"/>
    </row>
    <row r="734659" spans="68:68" customFormat="1">
      <c r="BP734659" s="90"/>
    </row>
    <row r="734660" spans="68:68" customFormat="1">
      <c r="BP734660" s="90"/>
    </row>
    <row r="734661" spans="68:68" customFormat="1">
      <c r="BP734661" s="90"/>
    </row>
    <row r="734662" spans="68:68" customFormat="1">
      <c r="BP734662" s="90"/>
    </row>
    <row r="734663" spans="68:68" customFormat="1">
      <c r="BP734663" s="90"/>
    </row>
    <row r="734664" spans="68:68" customFormat="1">
      <c r="BP734664" s="90"/>
    </row>
    <row r="734665" spans="68:68" customFormat="1">
      <c r="BP734665" s="90"/>
    </row>
    <row r="734666" spans="68:68" customFormat="1">
      <c r="BP734666" s="90"/>
    </row>
    <row r="734667" spans="68:68" customFormat="1">
      <c r="BP734667" s="90"/>
    </row>
    <row r="734668" spans="68:68" customFormat="1">
      <c r="BP734668" s="90"/>
    </row>
    <row r="734669" spans="68:68" customFormat="1">
      <c r="BP734669" s="90"/>
    </row>
    <row r="734670" spans="68:68" customFormat="1">
      <c r="BP734670" s="90"/>
    </row>
    <row r="734671" spans="68:68" customFormat="1">
      <c r="BP734671" s="90"/>
    </row>
    <row r="734672" spans="68:68" customFormat="1">
      <c r="BP734672" s="90"/>
    </row>
    <row r="734673" spans="68:68" customFormat="1">
      <c r="BP734673" s="90"/>
    </row>
    <row r="734674" spans="68:68" customFormat="1">
      <c r="BP734674" s="90"/>
    </row>
    <row r="734675" spans="68:68" customFormat="1">
      <c r="BP734675" s="90"/>
    </row>
    <row r="734676" spans="68:68" customFormat="1">
      <c r="BP734676" s="90"/>
    </row>
    <row r="734677" spans="68:68" customFormat="1">
      <c r="BP734677" s="90"/>
    </row>
    <row r="734678" spans="68:68" customFormat="1">
      <c r="BP734678" s="90"/>
    </row>
    <row r="734679" spans="68:68" customFormat="1">
      <c r="BP734679" s="90"/>
    </row>
    <row r="734680" spans="68:68" customFormat="1">
      <c r="BP734680" s="90"/>
    </row>
    <row r="734681" spans="68:68" customFormat="1">
      <c r="BP734681" s="90"/>
    </row>
    <row r="734682" spans="68:68" customFormat="1">
      <c r="BP734682" s="90"/>
    </row>
    <row r="734683" spans="68:68" customFormat="1">
      <c r="BP734683" s="90"/>
    </row>
    <row r="734684" spans="68:68" customFormat="1">
      <c r="BP734684" s="90"/>
    </row>
    <row r="734685" spans="68:68" customFormat="1">
      <c r="BP734685" s="90"/>
    </row>
    <row r="734686" spans="68:68" customFormat="1">
      <c r="BP734686" s="90"/>
    </row>
    <row r="734687" spans="68:68" customFormat="1">
      <c r="BP734687" s="90"/>
    </row>
    <row r="734688" spans="68:68" customFormat="1">
      <c r="BP734688" s="90"/>
    </row>
    <row r="734689" spans="68:68" customFormat="1">
      <c r="BP734689" s="90"/>
    </row>
    <row r="734690" spans="68:68" customFormat="1">
      <c r="BP734690" s="90"/>
    </row>
    <row r="734691" spans="68:68" customFormat="1">
      <c r="BP734691" s="90"/>
    </row>
    <row r="734692" spans="68:68" customFormat="1">
      <c r="BP734692" s="90"/>
    </row>
    <row r="734693" spans="68:68" customFormat="1">
      <c r="BP734693" s="90"/>
    </row>
    <row r="734694" spans="68:68" customFormat="1">
      <c r="BP734694" s="90"/>
    </row>
    <row r="734695" spans="68:68" customFormat="1">
      <c r="BP734695" s="90"/>
    </row>
    <row r="734696" spans="68:68" customFormat="1">
      <c r="BP734696" s="90"/>
    </row>
    <row r="734697" spans="68:68" customFormat="1">
      <c r="BP734697" s="90"/>
    </row>
    <row r="734698" spans="68:68" customFormat="1">
      <c r="BP734698" s="90"/>
    </row>
    <row r="734699" spans="68:68" customFormat="1">
      <c r="BP734699" s="90"/>
    </row>
    <row r="734700" spans="68:68" customFormat="1">
      <c r="BP734700" s="90"/>
    </row>
    <row r="734701" spans="68:68" customFormat="1">
      <c r="BP734701" s="90"/>
    </row>
    <row r="734702" spans="68:68" customFormat="1">
      <c r="BP734702" s="90"/>
    </row>
    <row r="734703" spans="68:68" customFormat="1">
      <c r="BP734703" s="90"/>
    </row>
    <row r="734704" spans="68:68" customFormat="1">
      <c r="BP734704" s="90"/>
    </row>
    <row r="734705" spans="68:68" customFormat="1">
      <c r="BP734705" s="90"/>
    </row>
    <row r="734706" spans="68:68" customFormat="1">
      <c r="BP734706" s="90"/>
    </row>
    <row r="734707" spans="68:68" customFormat="1">
      <c r="BP734707" s="90"/>
    </row>
    <row r="734708" spans="68:68" customFormat="1">
      <c r="BP734708" s="90"/>
    </row>
    <row r="734709" spans="68:68" customFormat="1">
      <c r="BP734709" s="90"/>
    </row>
    <row r="734710" spans="68:68" customFormat="1">
      <c r="BP734710" s="90"/>
    </row>
    <row r="734711" spans="68:68" customFormat="1">
      <c r="BP734711" s="90"/>
    </row>
    <row r="734712" spans="68:68" customFormat="1">
      <c r="BP734712" s="90"/>
    </row>
    <row r="734713" spans="68:68" customFormat="1">
      <c r="BP734713" s="90"/>
    </row>
    <row r="734714" spans="68:68" customFormat="1">
      <c r="BP734714" s="90"/>
    </row>
    <row r="734715" spans="68:68" customFormat="1">
      <c r="BP734715" s="90"/>
    </row>
    <row r="734716" spans="68:68" customFormat="1">
      <c r="BP734716" s="90"/>
    </row>
    <row r="734717" spans="68:68" customFormat="1">
      <c r="BP734717" s="90"/>
    </row>
    <row r="734718" spans="68:68" customFormat="1">
      <c r="BP734718" s="90"/>
    </row>
    <row r="734719" spans="68:68" customFormat="1">
      <c r="BP734719" s="90"/>
    </row>
    <row r="734720" spans="68:68" customFormat="1">
      <c r="BP734720" s="90"/>
    </row>
    <row r="734721" spans="68:68" customFormat="1">
      <c r="BP734721" s="90"/>
    </row>
    <row r="734722" spans="68:68" customFormat="1">
      <c r="BP734722" s="90"/>
    </row>
    <row r="734723" spans="68:68" customFormat="1">
      <c r="BP734723" s="90"/>
    </row>
    <row r="734724" spans="68:68" customFormat="1">
      <c r="BP734724" s="90"/>
    </row>
    <row r="734725" spans="68:68" customFormat="1">
      <c r="BP734725" s="90"/>
    </row>
    <row r="734726" spans="68:68" customFormat="1">
      <c r="BP734726" s="90"/>
    </row>
    <row r="734727" spans="68:68" customFormat="1">
      <c r="BP734727" s="90"/>
    </row>
    <row r="734728" spans="68:68" customFormat="1">
      <c r="BP734728" s="90"/>
    </row>
    <row r="734729" spans="68:68" customFormat="1">
      <c r="BP734729" s="90"/>
    </row>
    <row r="734730" spans="68:68" customFormat="1">
      <c r="BP734730" s="90"/>
    </row>
    <row r="734731" spans="68:68" customFormat="1">
      <c r="BP734731" s="90"/>
    </row>
    <row r="734732" spans="68:68" customFormat="1">
      <c r="BP734732" s="90"/>
    </row>
    <row r="734733" spans="68:68" customFormat="1">
      <c r="BP734733" s="90"/>
    </row>
    <row r="734734" spans="68:68" customFormat="1">
      <c r="BP734734" s="90"/>
    </row>
    <row r="734735" spans="68:68" customFormat="1">
      <c r="BP734735" s="90"/>
    </row>
    <row r="734736" spans="68:68" customFormat="1">
      <c r="BP734736" s="90"/>
    </row>
    <row r="734737" spans="68:68" customFormat="1">
      <c r="BP734737" s="90"/>
    </row>
    <row r="734738" spans="68:68" customFormat="1">
      <c r="BP734738" s="90"/>
    </row>
    <row r="734739" spans="68:68" customFormat="1">
      <c r="BP734739" s="90"/>
    </row>
    <row r="734740" spans="68:68" customFormat="1">
      <c r="BP734740" s="90"/>
    </row>
    <row r="734741" spans="68:68" customFormat="1">
      <c r="BP734741" s="90"/>
    </row>
    <row r="734742" spans="68:68" customFormat="1">
      <c r="BP734742" s="90"/>
    </row>
    <row r="734743" spans="68:68" customFormat="1">
      <c r="BP734743" s="90"/>
    </row>
    <row r="734744" spans="68:68" customFormat="1">
      <c r="BP734744" s="90"/>
    </row>
    <row r="734745" spans="68:68" customFormat="1">
      <c r="BP734745" s="90"/>
    </row>
    <row r="734746" spans="68:68" customFormat="1">
      <c r="BP734746" s="90"/>
    </row>
    <row r="734747" spans="68:68" customFormat="1">
      <c r="BP734747" s="90"/>
    </row>
    <row r="734748" spans="68:68" customFormat="1">
      <c r="BP734748" s="90"/>
    </row>
    <row r="734749" spans="68:68" customFormat="1">
      <c r="BP734749" s="90"/>
    </row>
    <row r="734750" spans="68:68" customFormat="1">
      <c r="BP734750" s="90"/>
    </row>
    <row r="734751" spans="68:68" customFormat="1">
      <c r="BP734751" s="90"/>
    </row>
    <row r="734752" spans="68:68" customFormat="1">
      <c r="BP734752" s="90"/>
    </row>
    <row r="734753" spans="68:68" customFormat="1">
      <c r="BP734753" s="90"/>
    </row>
    <row r="734754" spans="68:68" customFormat="1">
      <c r="BP734754" s="90"/>
    </row>
    <row r="734755" spans="68:68" customFormat="1">
      <c r="BP734755" s="90"/>
    </row>
    <row r="734756" spans="68:68" customFormat="1">
      <c r="BP734756" s="90"/>
    </row>
    <row r="734757" spans="68:68" customFormat="1">
      <c r="BP734757" s="90"/>
    </row>
    <row r="734758" spans="68:68" customFormat="1">
      <c r="BP734758" s="90"/>
    </row>
    <row r="734759" spans="68:68" customFormat="1">
      <c r="BP734759" s="90"/>
    </row>
    <row r="734760" spans="68:68" customFormat="1">
      <c r="BP734760" s="90"/>
    </row>
    <row r="734761" spans="68:68" customFormat="1">
      <c r="BP734761" s="90"/>
    </row>
    <row r="734762" spans="68:68" customFormat="1">
      <c r="BP734762" s="90"/>
    </row>
    <row r="734763" spans="68:68" customFormat="1">
      <c r="BP734763" s="90"/>
    </row>
    <row r="734764" spans="68:68" customFormat="1">
      <c r="BP734764" s="90"/>
    </row>
    <row r="734765" spans="68:68" customFormat="1">
      <c r="BP734765" s="90"/>
    </row>
    <row r="734766" spans="68:68" customFormat="1">
      <c r="BP734766" s="90"/>
    </row>
    <row r="734767" spans="68:68" customFormat="1">
      <c r="BP734767" s="90"/>
    </row>
    <row r="734768" spans="68:68" customFormat="1">
      <c r="BP734768" s="90"/>
    </row>
    <row r="734769" spans="68:68" customFormat="1">
      <c r="BP734769" s="90"/>
    </row>
    <row r="734770" spans="68:68" customFormat="1">
      <c r="BP734770" s="90"/>
    </row>
    <row r="734771" spans="68:68" customFormat="1">
      <c r="BP734771" s="90"/>
    </row>
    <row r="734772" spans="68:68" customFormat="1">
      <c r="BP734772" s="90"/>
    </row>
    <row r="734773" spans="68:68" customFormat="1">
      <c r="BP734773" s="90"/>
    </row>
    <row r="734774" spans="68:68" customFormat="1">
      <c r="BP734774" s="90"/>
    </row>
    <row r="734775" spans="68:68" customFormat="1">
      <c r="BP734775" s="90"/>
    </row>
    <row r="734776" spans="68:68" customFormat="1">
      <c r="BP734776" s="90"/>
    </row>
    <row r="734777" spans="68:68" customFormat="1">
      <c r="BP734777" s="90"/>
    </row>
    <row r="734778" spans="68:68" customFormat="1">
      <c r="BP734778" s="90"/>
    </row>
    <row r="734779" spans="68:68" customFormat="1">
      <c r="BP734779" s="90"/>
    </row>
    <row r="734780" spans="68:68" customFormat="1">
      <c r="BP734780" s="90"/>
    </row>
    <row r="734781" spans="68:68" customFormat="1">
      <c r="BP734781" s="90"/>
    </row>
    <row r="734782" spans="68:68" customFormat="1">
      <c r="BP734782" s="90"/>
    </row>
    <row r="734783" spans="68:68" customFormat="1">
      <c r="BP734783" s="90"/>
    </row>
    <row r="734784" spans="68:68" customFormat="1">
      <c r="BP734784" s="90"/>
    </row>
    <row r="734785" spans="68:68" customFormat="1">
      <c r="BP734785" s="90"/>
    </row>
    <row r="734786" spans="68:68" customFormat="1">
      <c r="BP734786" s="90"/>
    </row>
    <row r="734787" spans="68:68" customFormat="1">
      <c r="BP734787" s="90"/>
    </row>
    <row r="734788" spans="68:68" customFormat="1">
      <c r="BP734788" s="90"/>
    </row>
    <row r="734789" spans="68:68" customFormat="1">
      <c r="BP734789" s="90"/>
    </row>
    <row r="734790" spans="68:68" customFormat="1">
      <c r="BP734790" s="90"/>
    </row>
    <row r="734791" spans="68:68" customFormat="1">
      <c r="BP734791" s="90"/>
    </row>
    <row r="734792" spans="68:68" customFormat="1">
      <c r="BP734792" s="90"/>
    </row>
    <row r="734793" spans="68:68" customFormat="1">
      <c r="BP734793" s="90"/>
    </row>
    <row r="734794" spans="68:68" customFormat="1">
      <c r="BP734794" s="90"/>
    </row>
    <row r="734795" spans="68:68" customFormat="1">
      <c r="BP734795" s="90"/>
    </row>
    <row r="734796" spans="68:68" customFormat="1">
      <c r="BP734796" s="90"/>
    </row>
    <row r="734797" spans="68:68" customFormat="1">
      <c r="BP734797" s="90"/>
    </row>
    <row r="734798" spans="68:68" customFormat="1">
      <c r="BP734798" s="90"/>
    </row>
    <row r="734799" spans="68:68" customFormat="1">
      <c r="BP734799" s="90"/>
    </row>
    <row r="734800" spans="68:68" customFormat="1">
      <c r="BP734800" s="90"/>
    </row>
    <row r="734801" spans="68:68" customFormat="1">
      <c r="BP734801" s="90"/>
    </row>
    <row r="734802" spans="68:68" customFormat="1">
      <c r="BP734802" s="90"/>
    </row>
    <row r="734803" spans="68:68" customFormat="1">
      <c r="BP734803" s="90"/>
    </row>
    <row r="734804" spans="68:68" customFormat="1">
      <c r="BP734804" s="90"/>
    </row>
    <row r="734805" spans="68:68" customFormat="1">
      <c r="BP734805" s="90"/>
    </row>
    <row r="734806" spans="68:68" customFormat="1">
      <c r="BP734806" s="90"/>
    </row>
    <row r="734807" spans="68:68" customFormat="1">
      <c r="BP734807" s="90"/>
    </row>
    <row r="734808" spans="68:68" customFormat="1">
      <c r="BP734808" s="90"/>
    </row>
    <row r="734809" spans="68:68" customFormat="1">
      <c r="BP734809" s="90"/>
    </row>
    <row r="734810" spans="68:68" customFormat="1">
      <c r="BP734810" s="90"/>
    </row>
    <row r="734811" spans="68:68" customFormat="1">
      <c r="BP734811" s="90"/>
    </row>
    <row r="734812" spans="68:68" customFormat="1">
      <c r="BP734812" s="90"/>
    </row>
    <row r="734813" spans="68:68" customFormat="1">
      <c r="BP734813" s="90"/>
    </row>
    <row r="734814" spans="68:68" customFormat="1">
      <c r="BP734814" s="90"/>
    </row>
    <row r="734815" spans="68:68" customFormat="1">
      <c r="BP734815" s="90"/>
    </row>
    <row r="734816" spans="68:68" customFormat="1">
      <c r="BP734816" s="90"/>
    </row>
    <row r="734817" spans="68:68" customFormat="1">
      <c r="BP734817" s="90"/>
    </row>
    <row r="734818" spans="68:68" customFormat="1">
      <c r="BP734818" s="90"/>
    </row>
    <row r="734819" spans="68:68" customFormat="1">
      <c r="BP734819" s="90"/>
    </row>
    <row r="734820" spans="68:68" customFormat="1">
      <c r="BP734820" s="90"/>
    </row>
    <row r="734821" spans="68:68" customFormat="1">
      <c r="BP734821" s="90"/>
    </row>
    <row r="734822" spans="68:68" customFormat="1">
      <c r="BP734822" s="90"/>
    </row>
    <row r="734823" spans="68:68" customFormat="1">
      <c r="BP734823" s="90"/>
    </row>
    <row r="734824" spans="68:68" customFormat="1">
      <c r="BP734824" s="90"/>
    </row>
    <row r="734825" spans="68:68" customFormat="1">
      <c r="BP734825" s="90"/>
    </row>
    <row r="734826" spans="68:68" customFormat="1">
      <c r="BP734826" s="90"/>
    </row>
    <row r="734827" spans="68:68" customFormat="1">
      <c r="BP734827" s="90"/>
    </row>
    <row r="734828" spans="68:68" customFormat="1">
      <c r="BP734828" s="90"/>
    </row>
    <row r="734829" spans="68:68" customFormat="1">
      <c r="BP734829" s="90"/>
    </row>
    <row r="734830" spans="68:68" customFormat="1">
      <c r="BP734830" s="90"/>
    </row>
    <row r="734831" spans="68:68" customFormat="1">
      <c r="BP734831" s="90"/>
    </row>
    <row r="734832" spans="68:68" customFormat="1">
      <c r="BP734832" s="90"/>
    </row>
    <row r="734833" spans="68:68" customFormat="1">
      <c r="BP734833" s="90"/>
    </row>
    <row r="734834" spans="68:68" customFormat="1">
      <c r="BP734834" s="90"/>
    </row>
    <row r="734835" spans="68:68" customFormat="1">
      <c r="BP734835" s="90"/>
    </row>
    <row r="734836" spans="68:68" customFormat="1">
      <c r="BP734836" s="90"/>
    </row>
    <row r="734837" spans="68:68" customFormat="1">
      <c r="BP734837" s="90"/>
    </row>
    <row r="734838" spans="68:68" customFormat="1">
      <c r="BP734838" s="90"/>
    </row>
    <row r="734839" spans="68:68" customFormat="1">
      <c r="BP734839" s="90"/>
    </row>
    <row r="734840" spans="68:68" customFormat="1">
      <c r="BP734840" s="90"/>
    </row>
    <row r="734841" spans="68:68" customFormat="1">
      <c r="BP734841" s="90"/>
    </row>
    <row r="734842" spans="68:68" customFormat="1">
      <c r="BP734842" s="90"/>
    </row>
    <row r="734843" spans="68:68" customFormat="1">
      <c r="BP734843" s="90"/>
    </row>
    <row r="734844" spans="68:68" customFormat="1">
      <c r="BP734844" s="90"/>
    </row>
    <row r="734845" spans="68:68" customFormat="1">
      <c r="BP734845" s="90"/>
    </row>
    <row r="734846" spans="68:68" customFormat="1">
      <c r="BP734846" s="90"/>
    </row>
    <row r="734847" spans="68:68" customFormat="1">
      <c r="BP734847" s="90"/>
    </row>
    <row r="734848" spans="68:68" customFormat="1">
      <c r="BP734848" s="90"/>
    </row>
    <row r="734849" spans="68:68" customFormat="1">
      <c r="BP734849" s="90"/>
    </row>
    <row r="734850" spans="68:68" customFormat="1">
      <c r="BP734850" s="90"/>
    </row>
    <row r="734851" spans="68:68" customFormat="1">
      <c r="BP734851" s="90"/>
    </row>
    <row r="734852" spans="68:68" customFormat="1">
      <c r="BP734852" s="90"/>
    </row>
    <row r="734853" spans="68:68" customFormat="1">
      <c r="BP734853" s="90"/>
    </row>
    <row r="734854" spans="68:68" customFormat="1">
      <c r="BP734854" s="90"/>
    </row>
    <row r="734855" spans="68:68" customFormat="1">
      <c r="BP734855" s="90"/>
    </row>
    <row r="734856" spans="68:68" customFormat="1">
      <c r="BP734856" s="90"/>
    </row>
    <row r="734857" spans="68:68" customFormat="1">
      <c r="BP734857" s="90"/>
    </row>
    <row r="734858" spans="68:68" customFormat="1">
      <c r="BP734858" s="90"/>
    </row>
    <row r="734859" spans="68:68" customFormat="1">
      <c r="BP734859" s="90"/>
    </row>
    <row r="734860" spans="68:68" customFormat="1">
      <c r="BP734860" s="90"/>
    </row>
    <row r="734861" spans="68:68" customFormat="1">
      <c r="BP734861" s="90"/>
    </row>
    <row r="734862" spans="68:68" customFormat="1">
      <c r="BP734862" s="90"/>
    </row>
    <row r="734863" spans="68:68" customFormat="1">
      <c r="BP734863" s="90"/>
    </row>
    <row r="734864" spans="68:68" customFormat="1">
      <c r="BP734864" s="90"/>
    </row>
    <row r="734865" spans="68:68" customFormat="1">
      <c r="BP734865" s="90"/>
    </row>
    <row r="734866" spans="68:68" customFormat="1">
      <c r="BP734866" s="90"/>
    </row>
    <row r="734867" spans="68:68" customFormat="1">
      <c r="BP734867" s="90"/>
    </row>
    <row r="734868" spans="68:68" customFormat="1">
      <c r="BP734868" s="90"/>
    </row>
    <row r="734869" spans="68:68" customFormat="1">
      <c r="BP734869" s="90"/>
    </row>
    <row r="734870" spans="68:68" customFormat="1">
      <c r="BP734870" s="90"/>
    </row>
    <row r="734871" spans="68:68" customFormat="1">
      <c r="BP734871" s="90"/>
    </row>
    <row r="734872" spans="68:68" customFormat="1">
      <c r="BP734872" s="90"/>
    </row>
    <row r="734873" spans="68:68" customFormat="1">
      <c r="BP734873" s="90"/>
    </row>
    <row r="734874" spans="68:68" customFormat="1">
      <c r="BP734874" s="90"/>
    </row>
    <row r="734875" spans="68:68" customFormat="1">
      <c r="BP734875" s="90"/>
    </row>
    <row r="734876" spans="68:68" customFormat="1">
      <c r="BP734876" s="90"/>
    </row>
    <row r="734877" spans="68:68" customFormat="1">
      <c r="BP734877" s="90"/>
    </row>
    <row r="734878" spans="68:68" customFormat="1">
      <c r="BP734878" s="90"/>
    </row>
    <row r="734879" spans="68:68" customFormat="1">
      <c r="BP734879" s="90"/>
    </row>
    <row r="734880" spans="68:68" customFormat="1">
      <c r="BP734880" s="90"/>
    </row>
    <row r="734881" spans="68:68" customFormat="1">
      <c r="BP734881" s="90"/>
    </row>
    <row r="734882" spans="68:68" customFormat="1">
      <c r="BP734882" s="90"/>
    </row>
    <row r="734883" spans="68:68" customFormat="1">
      <c r="BP734883" s="90"/>
    </row>
    <row r="734884" spans="68:68" customFormat="1">
      <c r="BP734884" s="90"/>
    </row>
    <row r="734885" spans="68:68" customFormat="1">
      <c r="BP734885" s="90"/>
    </row>
    <row r="734886" spans="68:68" customFormat="1">
      <c r="BP734886" s="90"/>
    </row>
    <row r="734887" spans="68:68" customFormat="1">
      <c r="BP734887" s="90"/>
    </row>
    <row r="734888" spans="68:68" customFormat="1">
      <c r="BP734888" s="90"/>
    </row>
    <row r="734889" spans="68:68" customFormat="1">
      <c r="BP734889" s="90"/>
    </row>
    <row r="734890" spans="68:68" customFormat="1">
      <c r="BP734890" s="90"/>
    </row>
    <row r="734891" spans="68:68" customFormat="1">
      <c r="BP734891" s="90"/>
    </row>
    <row r="734892" spans="68:68" customFormat="1">
      <c r="BP734892" s="90"/>
    </row>
    <row r="734893" spans="68:68" customFormat="1">
      <c r="BP734893" s="90"/>
    </row>
    <row r="734894" spans="68:68" customFormat="1">
      <c r="BP734894" s="90"/>
    </row>
    <row r="734895" spans="68:68" customFormat="1">
      <c r="BP734895" s="90"/>
    </row>
    <row r="734896" spans="68:68" customFormat="1">
      <c r="BP734896" s="90"/>
    </row>
    <row r="734897" spans="68:68" customFormat="1">
      <c r="BP734897" s="90"/>
    </row>
    <row r="734898" spans="68:68" customFormat="1">
      <c r="BP734898" s="90"/>
    </row>
    <row r="734899" spans="68:68" customFormat="1">
      <c r="BP734899" s="90"/>
    </row>
    <row r="734900" spans="68:68" customFormat="1">
      <c r="BP734900" s="90"/>
    </row>
    <row r="734901" spans="68:68" customFormat="1">
      <c r="BP734901" s="90"/>
    </row>
    <row r="734902" spans="68:68" customFormat="1">
      <c r="BP734902" s="90"/>
    </row>
    <row r="734903" spans="68:68" customFormat="1">
      <c r="BP734903" s="90"/>
    </row>
    <row r="734904" spans="68:68" customFormat="1">
      <c r="BP734904" s="90"/>
    </row>
    <row r="734905" spans="68:68" customFormat="1">
      <c r="BP734905" s="90"/>
    </row>
    <row r="734906" spans="68:68" customFormat="1">
      <c r="BP734906" s="90"/>
    </row>
    <row r="734907" spans="68:68" customFormat="1">
      <c r="BP734907" s="90"/>
    </row>
    <row r="734908" spans="68:68" customFormat="1">
      <c r="BP734908" s="90"/>
    </row>
    <row r="734909" spans="68:68" customFormat="1">
      <c r="BP734909" s="90"/>
    </row>
    <row r="734910" spans="68:68" customFormat="1">
      <c r="BP734910" s="90"/>
    </row>
    <row r="734911" spans="68:68" customFormat="1">
      <c r="BP734911" s="90"/>
    </row>
    <row r="734912" spans="68:68" customFormat="1">
      <c r="BP734912" s="90"/>
    </row>
    <row r="734913" spans="68:68" customFormat="1">
      <c r="BP734913" s="90"/>
    </row>
    <row r="734914" spans="68:68" customFormat="1">
      <c r="BP734914" s="90"/>
    </row>
    <row r="734915" spans="68:68" customFormat="1">
      <c r="BP734915" s="90"/>
    </row>
    <row r="734916" spans="68:68" customFormat="1">
      <c r="BP734916" s="90"/>
    </row>
    <row r="734917" spans="68:68" customFormat="1">
      <c r="BP734917" s="90"/>
    </row>
    <row r="734918" spans="68:68" customFormat="1">
      <c r="BP734918" s="90"/>
    </row>
    <row r="734919" spans="68:68" customFormat="1">
      <c r="BP734919" s="90"/>
    </row>
    <row r="734920" spans="68:68" customFormat="1">
      <c r="BP734920" s="90"/>
    </row>
    <row r="734921" spans="68:68" customFormat="1">
      <c r="BP734921" s="90"/>
    </row>
    <row r="734922" spans="68:68" customFormat="1">
      <c r="BP734922" s="90"/>
    </row>
    <row r="734923" spans="68:68" customFormat="1">
      <c r="BP734923" s="90"/>
    </row>
    <row r="734924" spans="68:68" customFormat="1">
      <c r="BP734924" s="90"/>
    </row>
    <row r="734925" spans="68:68" customFormat="1">
      <c r="BP734925" s="90"/>
    </row>
    <row r="734926" spans="68:68" customFormat="1">
      <c r="BP734926" s="90"/>
    </row>
    <row r="734927" spans="68:68" customFormat="1">
      <c r="BP734927" s="90"/>
    </row>
    <row r="734928" spans="68:68" customFormat="1">
      <c r="BP734928" s="90"/>
    </row>
    <row r="734929" spans="68:68" customFormat="1">
      <c r="BP734929" s="90"/>
    </row>
    <row r="734930" spans="68:68" customFormat="1">
      <c r="BP734930" s="90"/>
    </row>
    <row r="734931" spans="68:68" customFormat="1">
      <c r="BP734931" s="90"/>
    </row>
    <row r="734932" spans="68:68" customFormat="1">
      <c r="BP734932" s="90"/>
    </row>
    <row r="734933" spans="68:68" customFormat="1">
      <c r="BP734933" s="90"/>
    </row>
    <row r="734934" spans="68:68" customFormat="1">
      <c r="BP734934" s="90"/>
    </row>
    <row r="734935" spans="68:68" customFormat="1">
      <c r="BP734935" s="90"/>
    </row>
    <row r="734936" spans="68:68" customFormat="1">
      <c r="BP734936" s="90"/>
    </row>
    <row r="734937" spans="68:68" customFormat="1">
      <c r="BP734937" s="90"/>
    </row>
    <row r="734938" spans="68:68" customFormat="1">
      <c r="BP734938" s="90"/>
    </row>
    <row r="734939" spans="68:68" customFormat="1">
      <c r="BP734939" s="90"/>
    </row>
    <row r="734940" spans="68:68" customFormat="1">
      <c r="BP734940" s="90"/>
    </row>
    <row r="734941" spans="68:68" customFormat="1">
      <c r="BP734941" s="90"/>
    </row>
    <row r="734942" spans="68:68" customFormat="1">
      <c r="BP734942" s="90"/>
    </row>
    <row r="734943" spans="68:68" customFormat="1">
      <c r="BP734943" s="90"/>
    </row>
    <row r="734944" spans="68:68" customFormat="1">
      <c r="BP734944" s="90"/>
    </row>
    <row r="734945" spans="68:68" customFormat="1">
      <c r="BP734945" s="90"/>
    </row>
    <row r="734946" spans="68:68" customFormat="1">
      <c r="BP734946" s="90"/>
    </row>
    <row r="734947" spans="68:68" customFormat="1">
      <c r="BP734947" s="90"/>
    </row>
    <row r="734948" spans="68:68" customFormat="1">
      <c r="BP734948" s="90"/>
    </row>
    <row r="734949" spans="68:68" customFormat="1">
      <c r="BP734949" s="90"/>
    </row>
    <row r="734950" spans="68:68" customFormat="1">
      <c r="BP734950" s="90"/>
    </row>
    <row r="734951" spans="68:68" customFormat="1">
      <c r="BP734951" s="90"/>
    </row>
    <row r="734952" spans="68:68" customFormat="1">
      <c r="BP734952" s="90"/>
    </row>
    <row r="734953" spans="68:68" customFormat="1">
      <c r="BP734953" s="90"/>
    </row>
    <row r="734954" spans="68:68" customFormat="1">
      <c r="BP734954" s="90"/>
    </row>
    <row r="734955" spans="68:68" customFormat="1">
      <c r="BP734955" s="90"/>
    </row>
    <row r="734956" spans="68:68" customFormat="1">
      <c r="BP734956" s="90"/>
    </row>
    <row r="734957" spans="68:68" customFormat="1">
      <c r="BP734957" s="90"/>
    </row>
    <row r="734958" spans="68:68" customFormat="1">
      <c r="BP734958" s="90"/>
    </row>
    <row r="734959" spans="68:68" customFormat="1">
      <c r="BP734959" s="90"/>
    </row>
    <row r="734960" spans="68:68" customFormat="1">
      <c r="BP734960" s="90"/>
    </row>
    <row r="734961" spans="68:68" customFormat="1">
      <c r="BP734961" s="90"/>
    </row>
    <row r="734962" spans="68:68" customFormat="1">
      <c r="BP734962" s="90"/>
    </row>
    <row r="734963" spans="68:68" customFormat="1">
      <c r="BP734963" s="90"/>
    </row>
    <row r="734964" spans="68:68" customFormat="1">
      <c r="BP734964" s="90"/>
    </row>
    <row r="734965" spans="68:68" customFormat="1">
      <c r="BP734965" s="90"/>
    </row>
    <row r="734966" spans="68:68" customFormat="1">
      <c r="BP734966" s="90"/>
    </row>
    <row r="734967" spans="68:68" customFormat="1">
      <c r="BP734967" s="90"/>
    </row>
    <row r="734968" spans="68:68" customFormat="1">
      <c r="BP734968" s="90"/>
    </row>
    <row r="734969" spans="68:68" customFormat="1">
      <c r="BP734969" s="90"/>
    </row>
    <row r="734970" spans="68:68" customFormat="1">
      <c r="BP734970" s="90"/>
    </row>
    <row r="734971" spans="68:68" customFormat="1">
      <c r="BP734971" s="90"/>
    </row>
    <row r="734972" spans="68:68" customFormat="1">
      <c r="BP734972" s="90"/>
    </row>
    <row r="734973" spans="68:68" customFormat="1">
      <c r="BP734973" s="90"/>
    </row>
    <row r="734974" spans="68:68" customFormat="1">
      <c r="BP734974" s="90"/>
    </row>
    <row r="734975" spans="68:68" customFormat="1">
      <c r="BP734975" s="90"/>
    </row>
    <row r="734976" spans="68:68" customFormat="1">
      <c r="BP734976" s="90"/>
    </row>
    <row r="734977" spans="68:68" customFormat="1">
      <c r="BP734977" s="90"/>
    </row>
    <row r="734978" spans="68:68" customFormat="1">
      <c r="BP734978" s="90"/>
    </row>
    <row r="734979" spans="68:68" customFormat="1">
      <c r="BP734979" s="90"/>
    </row>
    <row r="734980" spans="68:68" customFormat="1">
      <c r="BP734980" s="90"/>
    </row>
    <row r="734981" spans="68:68" customFormat="1">
      <c r="BP734981" s="90"/>
    </row>
    <row r="734982" spans="68:68" customFormat="1">
      <c r="BP734982" s="90"/>
    </row>
    <row r="734983" spans="68:68" customFormat="1">
      <c r="BP734983" s="90"/>
    </row>
    <row r="734984" spans="68:68" customFormat="1">
      <c r="BP734984" s="90"/>
    </row>
    <row r="734985" spans="68:68" customFormat="1">
      <c r="BP734985" s="90"/>
    </row>
    <row r="734986" spans="68:68" customFormat="1">
      <c r="BP734986" s="90"/>
    </row>
    <row r="734987" spans="68:68" customFormat="1">
      <c r="BP734987" s="90"/>
    </row>
    <row r="734988" spans="68:68" customFormat="1">
      <c r="BP734988" s="90"/>
    </row>
    <row r="734989" spans="68:68" customFormat="1">
      <c r="BP734989" s="90"/>
    </row>
    <row r="734990" spans="68:68" customFormat="1">
      <c r="BP734990" s="90"/>
    </row>
    <row r="734991" spans="68:68" customFormat="1">
      <c r="BP734991" s="90"/>
    </row>
    <row r="734992" spans="68:68" customFormat="1">
      <c r="BP734992" s="90"/>
    </row>
    <row r="734993" spans="68:68" customFormat="1">
      <c r="BP734993" s="90"/>
    </row>
    <row r="734994" spans="68:68" customFormat="1">
      <c r="BP734994" s="90"/>
    </row>
    <row r="734995" spans="68:68" customFormat="1">
      <c r="BP734995" s="90"/>
    </row>
    <row r="734996" spans="68:68" customFormat="1">
      <c r="BP734996" s="90"/>
    </row>
    <row r="734997" spans="68:68" customFormat="1">
      <c r="BP734997" s="90"/>
    </row>
    <row r="734998" spans="68:68" customFormat="1">
      <c r="BP734998" s="90"/>
    </row>
    <row r="734999" spans="68:68" customFormat="1">
      <c r="BP734999" s="90"/>
    </row>
    <row r="735000" spans="68:68" customFormat="1">
      <c r="BP735000" s="90"/>
    </row>
    <row r="735001" spans="68:68" customFormat="1">
      <c r="BP735001" s="90"/>
    </row>
    <row r="735002" spans="68:68" customFormat="1">
      <c r="BP735002" s="90"/>
    </row>
    <row r="735003" spans="68:68" customFormat="1">
      <c r="BP735003" s="90"/>
    </row>
    <row r="735004" spans="68:68" customFormat="1">
      <c r="BP735004" s="90"/>
    </row>
    <row r="735005" spans="68:68" customFormat="1">
      <c r="BP735005" s="90"/>
    </row>
    <row r="735006" spans="68:68" customFormat="1">
      <c r="BP735006" s="90"/>
    </row>
    <row r="735007" spans="68:68" customFormat="1">
      <c r="BP735007" s="90"/>
    </row>
    <row r="735008" spans="68:68" customFormat="1">
      <c r="BP735008" s="90"/>
    </row>
    <row r="735009" spans="68:68" customFormat="1">
      <c r="BP735009" s="90"/>
    </row>
    <row r="735010" spans="68:68" customFormat="1">
      <c r="BP735010" s="90"/>
    </row>
    <row r="735011" spans="68:68" customFormat="1">
      <c r="BP735011" s="90"/>
    </row>
    <row r="735012" spans="68:68" customFormat="1">
      <c r="BP735012" s="90"/>
    </row>
    <row r="735013" spans="68:68" customFormat="1">
      <c r="BP735013" s="90"/>
    </row>
    <row r="735014" spans="68:68" customFormat="1">
      <c r="BP735014" s="90"/>
    </row>
    <row r="735015" spans="68:68" customFormat="1">
      <c r="BP735015" s="90"/>
    </row>
    <row r="735016" spans="68:68" customFormat="1">
      <c r="BP735016" s="90"/>
    </row>
    <row r="735017" spans="68:68" customFormat="1">
      <c r="BP735017" s="90"/>
    </row>
    <row r="735018" spans="68:68" customFormat="1">
      <c r="BP735018" s="90"/>
    </row>
    <row r="735019" spans="68:68" customFormat="1">
      <c r="BP735019" s="90"/>
    </row>
    <row r="735020" spans="68:68" customFormat="1">
      <c r="BP735020" s="90"/>
    </row>
    <row r="735021" spans="68:68" customFormat="1">
      <c r="BP735021" s="90"/>
    </row>
    <row r="735022" spans="68:68" customFormat="1">
      <c r="BP735022" s="90"/>
    </row>
    <row r="735023" spans="68:68" customFormat="1">
      <c r="BP735023" s="90"/>
    </row>
    <row r="735024" spans="68:68" customFormat="1">
      <c r="BP735024" s="90"/>
    </row>
    <row r="735025" spans="68:68" customFormat="1">
      <c r="BP735025" s="90"/>
    </row>
    <row r="735026" spans="68:68" customFormat="1">
      <c r="BP735026" s="90"/>
    </row>
    <row r="735027" spans="68:68" customFormat="1">
      <c r="BP735027" s="90"/>
    </row>
    <row r="735028" spans="68:68" customFormat="1">
      <c r="BP735028" s="90"/>
    </row>
    <row r="735029" spans="68:68" customFormat="1">
      <c r="BP735029" s="90"/>
    </row>
    <row r="735030" spans="68:68" customFormat="1">
      <c r="BP735030" s="90"/>
    </row>
    <row r="735031" spans="68:68" customFormat="1">
      <c r="BP735031" s="90"/>
    </row>
    <row r="735032" spans="68:68" customFormat="1">
      <c r="BP735032" s="90"/>
    </row>
    <row r="735033" spans="68:68" customFormat="1">
      <c r="BP735033" s="90"/>
    </row>
    <row r="735034" spans="68:68" customFormat="1">
      <c r="BP735034" s="90"/>
    </row>
    <row r="735035" spans="68:68" customFormat="1">
      <c r="BP735035" s="90"/>
    </row>
    <row r="735036" spans="68:68" customFormat="1">
      <c r="BP735036" s="90"/>
    </row>
    <row r="735037" spans="68:68" customFormat="1">
      <c r="BP735037" s="90"/>
    </row>
    <row r="735038" spans="68:68" customFormat="1">
      <c r="BP735038" s="90"/>
    </row>
    <row r="735039" spans="68:68" customFormat="1">
      <c r="BP735039" s="90"/>
    </row>
    <row r="735040" spans="68:68" customFormat="1">
      <c r="BP735040" s="90"/>
    </row>
    <row r="735041" spans="68:68" customFormat="1">
      <c r="BP735041" s="90"/>
    </row>
    <row r="735042" spans="68:68" customFormat="1">
      <c r="BP735042" s="90"/>
    </row>
    <row r="735043" spans="68:68" customFormat="1">
      <c r="BP735043" s="90"/>
    </row>
    <row r="735044" spans="68:68" customFormat="1">
      <c r="BP735044" s="90"/>
    </row>
    <row r="735045" spans="68:68" customFormat="1">
      <c r="BP735045" s="90"/>
    </row>
    <row r="735046" spans="68:68" customFormat="1">
      <c r="BP735046" s="90"/>
    </row>
    <row r="735047" spans="68:68" customFormat="1">
      <c r="BP735047" s="90"/>
    </row>
    <row r="735048" spans="68:68" customFormat="1">
      <c r="BP735048" s="90"/>
    </row>
    <row r="735049" spans="68:68" customFormat="1">
      <c r="BP735049" s="90"/>
    </row>
    <row r="735050" spans="68:68" customFormat="1">
      <c r="BP735050" s="90"/>
    </row>
    <row r="735051" spans="68:68" customFormat="1">
      <c r="BP735051" s="90"/>
    </row>
    <row r="735052" spans="68:68" customFormat="1">
      <c r="BP735052" s="90"/>
    </row>
    <row r="735053" spans="68:68" customFormat="1">
      <c r="BP735053" s="90"/>
    </row>
    <row r="735054" spans="68:68" customFormat="1">
      <c r="BP735054" s="90"/>
    </row>
    <row r="735055" spans="68:68" customFormat="1">
      <c r="BP735055" s="90"/>
    </row>
    <row r="735056" spans="68:68" customFormat="1">
      <c r="BP735056" s="90"/>
    </row>
    <row r="735057" spans="68:68" customFormat="1">
      <c r="BP735057" s="90"/>
    </row>
    <row r="735058" spans="68:68" customFormat="1">
      <c r="BP735058" s="90"/>
    </row>
    <row r="735059" spans="68:68" customFormat="1">
      <c r="BP735059" s="90"/>
    </row>
    <row r="735060" spans="68:68" customFormat="1">
      <c r="BP735060" s="90"/>
    </row>
    <row r="735061" spans="68:68" customFormat="1">
      <c r="BP735061" s="90"/>
    </row>
    <row r="735062" spans="68:68" customFormat="1">
      <c r="BP735062" s="90"/>
    </row>
    <row r="735063" spans="68:68" customFormat="1">
      <c r="BP735063" s="90"/>
    </row>
    <row r="735064" spans="68:68" customFormat="1">
      <c r="BP735064" s="90"/>
    </row>
    <row r="735065" spans="68:68" customFormat="1">
      <c r="BP735065" s="90"/>
    </row>
    <row r="735066" spans="68:68" customFormat="1">
      <c r="BP735066" s="90"/>
    </row>
    <row r="735067" spans="68:68" customFormat="1">
      <c r="BP735067" s="90"/>
    </row>
    <row r="735068" spans="68:68" customFormat="1">
      <c r="BP735068" s="90"/>
    </row>
    <row r="735069" spans="68:68" customFormat="1">
      <c r="BP735069" s="90"/>
    </row>
    <row r="735070" spans="68:68" customFormat="1">
      <c r="BP735070" s="90"/>
    </row>
    <row r="735071" spans="68:68" customFormat="1">
      <c r="BP735071" s="90"/>
    </row>
    <row r="735072" spans="68:68" customFormat="1">
      <c r="BP735072" s="90"/>
    </row>
    <row r="735073" spans="68:68" customFormat="1">
      <c r="BP735073" s="90"/>
    </row>
    <row r="735074" spans="68:68" customFormat="1">
      <c r="BP735074" s="90"/>
    </row>
    <row r="735075" spans="68:68" customFormat="1">
      <c r="BP735075" s="90"/>
    </row>
    <row r="735076" spans="68:68" customFormat="1">
      <c r="BP735076" s="90"/>
    </row>
    <row r="735077" spans="68:68" customFormat="1">
      <c r="BP735077" s="90"/>
    </row>
    <row r="735078" spans="68:68" customFormat="1">
      <c r="BP735078" s="90"/>
    </row>
    <row r="735079" spans="68:68" customFormat="1">
      <c r="BP735079" s="90"/>
    </row>
    <row r="735080" spans="68:68" customFormat="1">
      <c r="BP735080" s="90"/>
    </row>
    <row r="735081" spans="68:68" customFormat="1">
      <c r="BP735081" s="90"/>
    </row>
    <row r="735082" spans="68:68" customFormat="1">
      <c r="BP735082" s="90"/>
    </row>
    <row r="735083" spans="68:68" customFormat="1">
      <c r="BP735083" s="90"/>
    </row>
    <row r="735084" spans="68:68" customFormat="1">
      <c r="BP735084" s="90"/>
    </row>
    <row r="735085" spans="68:68" customFormat="1">
      <c r="BP735085" s="90"/>
    </row>
    <row r="735086" spans="68:68" customFormat="1">
      <c r="BP735086" s="90"/>
    </row>
    <row r="735087" spans="68:68" customFormat="1">
      <c r="BP735087" s="90"/>
    </row>
    <row r="735088" spans="68:68" customFormat="1">
      <c r="BP735088" s="90"/>
    </row>
    <row r="735089" spans="68:68" customFormat="1">
      <c r="BP735089" s="90"/>
    </row>
    <row r="735090" spans="68:68" customFormat="1">
      <c r="BP735090" s="90"/>
    </row>
    <row r="735091" spans="68:68" customFormat="1">
      <c r="BP735091" s="90"/>
    </row>
    <row r="735092" spans="68:68" customFormat="1">
      <c r="BP735092" s="90"/>
    </row>
    <row r="735093" spans="68:68" customFormat="1">
      <c r="BP735093" s="90"/>
    </row>
    <row r="735094" spans="68:68" customFormat="1">
      <c r="BP735094" s="90"/>
    </row>
    <row r="735095" spans="68:68" customFormat="1">
      <c r="BP735095" s="90"/>
    </row>
    <row r="735096" spans="68:68" customFormat="1">
      <c r="BP735096" s="90"/>
    </row>
    <row r="735097" spans="68:68" customFormat="1">
      <c r="BP735097" s="90"/>
    </row>
    <row r="735098" spans="68:68" customFormat="1">
      <c r="BP735098" s="90"/>
    </row>
    <row r="735099" spans="68:68" customFormat="1">
      <c r="BP735099" s="90"/>
    </row>
    <row r="735100" spans="68:68" customFormat="1">
      <c r="BP735100" s="90"/>
    </row>
    <row r="735101" spans="68:68" customFormat="1">
      <c r="BP735101" s="90"/>
    </row>
    <row r="735102" spans="68:68" customFormat="1">
      <c r="BP735102" s="90"/>
    </row>
    <row r="735103" spans="68:68" customFormat="1">
      <c r="BP735103" s="90"/>
    </row>
    <row r="735104" spans="68:68" customFormat="1">
      <c r="BP735104" s="90"/>
    </row>
    <row r="735105" spans="68:68" customFormat="1">
      <c r="BP735105" s="90"/>
    </row>
    <row r="735106" spans="68:68" customFormat="1">
      <c r="BP735106" s="90"/>
    </row>
    <row r="735107" spans="68:68" customFormat="1">
      <c r="BP735107" s="90"/>
    </row>
    <row r="735108" spans="68:68" customFormat="1">
      <c r="BP735108" s="90"/>
    </row>
    <row r="735109" spans="68:68" customFormat="1">
      <c r="BP735109" s="90"/>
    </row>
    <row r="735110" spans="68:68" customFormat="1">
      <c r="BP735110" s="90"/>
    </row>
    <row r="735111" spans="68:68" customFormat="1">
      <c r="BP735111" s="90"/>
    </row>
    <row r="735112" spans="68:68" customFormat="1">
      <c r="BP735112" s="90"/>
    </row>
    <row r="735113" spans="68:68" customFormat="1">
      <c r="BP735113" s="90"/>
    </row>
    <row r="735114" spans="68:68" customFormat="1">
      <c r="BP735114" s="90"/>
    </row>
    <row r="735115" spans="68:68" customFormat="1">
      <c r="BP735115" s="90"/>
    </row>
    <row r="735116" spans="68:68" customFormat="1">
      <c r="BP735116" s="90"/>
    </row>
    <row r="735117" spans="68:68" customFormat="1">
      <c r="BP735117" s="90"/>
    </row>
    <row r="735118" spans="68:68" customFormat="1">
      <c r="BP735118" s="90"/>
    </row>
    <row r="735119" spans="68:68" customFormat="1">
      <c r="BP735119" s="90"/>
    </row>
    <row r="735120" spans="68:68" customFormat="1">
      <c r="BP735120" s="90"/>
    </row>
    <row r="735121" spans="68:68" customFormat="1">
      <c r="BP735121" s="90"/>
    </row>
    <row r="735122" spans="68:68" customFormat="1">
      <c r="BP735122" s="90"/>
    </row>
    <row r="735123" spans="68:68" customFormat="1">
      <c r="BP735123" s="90"/>
    </row>
    <row r="735124" spans="68:68" customFormat="1">
      <c r="BP735124" s="90"/>
    </row>
    <row r="735125" spans="68:68" customFormat="1">
      <c r="BP735125" s="90"/>
    </row>
    <row r="735126" spans="68:68" customFormat="1">
      <c r="BP735126" s="90"/>
    </row>
    <row r="735127" spans="68:68" customFormat="1">
      <c r="BP735127" s="90"/>
    </row>
    <row r="735128" spans="68:68" customFormat="1">
      <c r="BP735128" s="90"/>
    </row>
    <row r="735129" spans="68:68" customFormat="1">
      <c r="BP735129" s="90"/>
    </row>
    <row r="735130" spans="68:68" customFormat="1">
      <c r="BP735130" s="90"/>
    </row>
    <row r="735131" spans="68:68" customFormat="1">
      <c r="BP735131" s="90"/>
    </row>
    <row r="735132" spans="68:68" customFormat="1">
      <c r="BP735132" s="90"/>
    </row>
    <row r="735133" spans="68:68" customFormat="1">
      <c r="BP735133" s="90"/>
    </row>
    <row r="735134" spans="68:68" customFormat="1">
      <c r="BP735134" s="90"/>
    </row>
    <row r="735135" spans="68:68" customFormat="1">
      <c r="BP735135" s="90"/>
    </row>
    <row r="735136" spans="68:68" customFormat="1">
      <c r="BP735136" s="90"/>
    </row>
    <row r="735137" spans="68:68" customFormat="1">
      <c r="BP735137" s="90"/>
    </row>
    <row r="735138" spans="68:68" customFormat="1">
      <c r="BP735138" s="90"/>
    </row>
    <row r="735139" spans="68:68" customFormat="1">
      <c r="BP735139" s="90"/>
    </row>
    <row r="735140" spans="68:68" customFormat="1">
      <c r="BP735140" s="90"/>
    </row>
    <row r="735141" spans="68:68" customFormat="1">
      <c r="BP735141" s="90"/>
    </row>
    <row r="735142" spans="68:68" customFormat="1">
      <c r="BP735142" s="90"/>
    </row>
    <row r="735143" spans="68:68" customFormat="1">
      <c r="BP735143" s="90"/>
    </row>
    <row r="735144" spans="68:68" customFormat="1">
      <c r="BP735144" s="90"/>
    </row>
    <row r="735145" spans="68:68" customFormat="1">
      <c r="BP735145" s="90"/>
    </row>
    <row r="735146" spans="68:68" customFormat="1">
      <c r="BP735146" s="90"/>
    </row>
    <row r="735147" spans="68:68" customFormat="1">
      <c r="BP735147" s="90"/>
    </row>
    <row r="735148" spans="68:68" customFormat="1">
      <c r="BP735148" s="90"/>
    </row>
    <row r="735149" spans="68:68" customFormat="1">
      <c r="BP735149" s="90"/>
    </row>
    <row r="735150" spans="68:68" customFormat="1">
      <c r="BP735150" s="90"/>
    </row>
    <row r="735151" spans="68:68" customFormat="1">
      <c r="BP735151" s="90"/>
    </row>
    <row r="735152" spans="68:68" customFormat="1">
      <c r="BP735152" s="90"/>
    </row>
    <row r="735153" spans="68:68" customFormat="1">
      <c r="BP735153" s="90"/>
    </row>
    <row r="735154" spans="68:68" customFormat="1">
      <c r="BP735154" s="90"/>
    </row>
    <row r="735155" spans="68:68" customFormat="1">
      <c r="BP735155" s="90"/>
    </row>
    <row r="735156" spans="68:68" customFormat="1">
      <c r="BP735156" s="90"/>
    </row>
    <row r="735157" spans="68:68" customFormat="1">
      <c r="BP735157" s="90"/>
    </row>
    <row r="735158" spans="68:68" customFormat="1">
      <c r="BP735158" s="90"/>
    </row>
    <row r="735159" spans="68:68" customFormat="1">
      <c r="BP735159" s="90"/>
    </row>
    <row r="735160" spans="68:68" customFormat="1">
      <c r="BP735160" s="90"/>
    </row>
    <row r="735161" spans="68:68" customFormat="1">
      <c r="BP735161" s="90"/>
    </row>
    <row r="735162" spans="68:68" customFormat="1">
      <c r="BP735162" s="90"/>
    </row>
    <row r="735163" spans="68:68" customFormat="1">
      <c r="BP735163" s="90"/>
    </row>
    <row r="735164" spans="68:68" customFormat="1">
      <c r="BP735164" s="90"/>
    </row>
    <row r="735165" spans="68:68" customFormat="1">
      <c r="BP735165" s="90"/>
    </row>
    <row r="735166" spans="68:68" customFormat="1">
      <c r="BP735166" s="90"/>
    </row>
    <row r="735167" spans="68:68" customFormat="1">
      <c r="BP735167" s="90"/>
    </row>
    <row r="735168" spans="68:68" customFormat="1">
      <c r="BP735168" s="90"/>
    </row>
    <row r="735169" spans="68:68" customFormat="1">
      <c r="BP735169" s="90"/>
    </row>
    <row r="735170" spans="68:68" customFormat="1">
      <c r="BP735170" s="90"/>
    </row>
    <row r="735171" spans="68:68" customFormat="1">
      <c r="BP735171" s="90"/>
    </row>
    <row r="735172" spans="68:68" customFormat="1">
      <c r="BP735172" s="90"/>
    </row>
    <row r="735173" spans="68:68" customFormat="1">
      <c r="BP735173" s="90"/>
    </row>
    <row r="735174" spans="68:68" customFormat="1">
      <c r="BP735174" s="90"/>
    </row>
    <row r="735175" spans="68:68" customFormat="1">
      <c r="BP735175" s="90"/>
    </row>
    <row r="735176" spans="68:68" customFormat="1">
      <c r="BP735176" s="90"/>
    </row>
    <row r="735177" spans="68:68" customFormat="1">
      <c r="BP735177" s="90"/>
    </row>
    <row r="735178" spans="68:68" customFormat="1">
      <c r="BP735178" s="90"/>
    </row>
    <row r="735179" spans="68:68" customFormat="1">
      <c r="BP735179" s="90"/>
    </row>
    <row r="735180" spans="68:68" customFormat="1">
      <c r="BP735180" s="90"/>
    </row>
    <row r="735181" spans="68:68" customFormat="1">
      <c r="BP735181" s="90"/>
    </row>
    <row r="735182" spans="68:68" customFormat="1">
      <c r="BP735182" s="90"/>
    </row>
    <row r="735183" spans="68:68" customFormat="1">
      <c r="BP735183" s="90"/>
    </row>
    <row r="735184" spans="68:68" customFormat="1">
      <c r="BP735184" s="90"/>
    </row>
    <row r="735185" spans="68:68" customFormat="1">
      <c r="BP735185" s="90"/>
    </row>
    <row r="735186" spans="68:68" customFormat="1">
      <c r="BP735186" s="90"/>
    </row>
    <row r="735187" spans="68:68" customFormat="1">
      <c r="BP735187" s="90"/>
    </row>
    <row r="735188" spans="68:68" customFormat="1">
      <c r="BP735188" s="90"/>
    </row>
    <row r="735189" spans="68:68" customFormat="1">
      <c r="BP735189" s="90"/>
    </row>
    <row r="735190" spans="68:68" customFormat="1">
      <c r="BP735190" s="90"/>
    </row>
    <row r="735191" spans="68:68" customFormat="1">
      <c r="BP735191" s="90"/>
    </row>
    <row r="735192" spans="68:68" customFormat="1">
      <c r="BP735192" s="90"/>
    </row>
    <row r="735193" spans="68:68" customFormat="1">
      <c r="BP735193" s="90"/>
    </row>
    <row r="735194" spans="68:68" customFormat="1">
      <c r="BP735194" s="90"/>
    </row>
    <row r="735195" spans="68:68" customFormat="1">
      <c r="BP735195" s="90"/>
    </row>
    <row r="735196" spans="68:68" customFormat="1">
      <c r="BP735196" s="90"/>
    </row>
    <row r="735197" spans="68:68" customFormat="1">
      <c r="BP735197" s="90"/>
    </row>
    <row r="735198" spans="68:68" customFormat="1">
      <c r="BP735198" s="90"/>
    </row>
    <row r="735199" spans="68:68" customFormat="1">
      <c r="BP735199" s="90"/>
    </row>
    <row r="735200" spans="68:68" customFormat="1">
      <c r="BP735200" s="90"/>
    </row>
    <row r="735201" spans="68:68" customFormat="1">
      <c r="BP735201" s="90"/>
    </row>
    <row r="735202" spans="68:68" customFormat="1">
      <c r="BP735202" s="90"/>
    </row>
    <row r="735203" spans="68:68" customFormat="1">
      <c r="BP735203" s="90"/>
    </row>
    <row r="735204" spans="68:68" customFormat="1">
      <c r="BP735204" s="90"/>
    </row>
    <row r="735205" spans="68:68" customFormat="1">
      <c r="BP735205" s="90"/>
    </row>
    <row r="735206" spans="68:68" customFormat="1">
      <c r="BP735206" s="90"/>
    </row>
    <row r="735207" spans="68:68" customFormat="1">
      <c r="BP735207" s="90"/>
    </row>
    <row r="735208" spans="68:68" customFormat="1">
      <c r="BP735208" s="90"/>
    </row>
    <row r="735209" spans="68:68" customFormat="1">
      <c r="BP735209" s="90"/>
    </row>
    <row r="735210" spans="68:68" customFormat="1">
      <c r="BP735210" s="90"/>
    </row>
    <row r="735211" spans="68:68" customFormat="1">
      <c r="BP735211" s="90"/>
    </row>
    <row r="735212" spans="68:68" customFormat="1">
      <c r="BP735212" s="90"/>
    </row>
    <row r="735213" spans="68:68" customFormat="1">
      <c r="BP735213" s="90"/>
    </row>
    <row r="735214" spans="68:68" customFormat="1">
      <c r="BP735214" s="90"/>
    </row>
    <row r="735215" spans="68:68" customFormat="1">
      <c r="BP735215" s="90"/>
    </row>
    <row r="735216" spans="68:68" customFormat="1">
      <c r="BP735216" s="90"/>
    </row>
    <row r="735217" spans="68:68" customFormat="1">
      <c r="BP735217" s="90"/>
    </row>
    <row r="735218" spans="68:68" customFormat="1">
      <c r="BP735218" s="90"/>
    </row>
    <row r="735219" spans="68:68" customFormat="1">
      <c r="BP735219" s="90"/>
    </row>
    <row r="735220" spans="68:68" customFormat="1">
      <c r="BP735220" s="90"/>
    </row>
    <row r="735221" spans="68:68" customFormat="1">
      <c r="BP735221" s="90"/>
    </row>
    <row r="735222" spans="68:68" customFormat="1">
      <c r="BP735222" s="90"/>
    </row>
    <row r="735223" spans="68:68" customFormat="1">
      <c r="BP735223" s="90"/>
    </row>
    <row r="735224" spans="68:68" customFormat="1">
      <c r="BP735224" s="90"/>
    </row>
    <row r="735225" spans="68:68" customFormat="1">
      <c r="BP735225" s="90"/>
    </row>
    <row r="735226" spans="68:68" customFormat="1">
      <c r="BP735226" s="90"/>
    </row>
    <row r="735227" spans="68:68" customFormat="1">
      <c r="BP735227" s="90"/>
    </row>
    <row r="735228" spans="68:68" customFormat="1">
      <c r="BP735228" s="90"/>
    </row>
    <row r="735229" spans="68:68" customFormat="1">
      <c r="BP735229" s="90"/>
    </row>
    <row r="735230" spans="68:68" customFormat="1">
      <c r="BP735230" s="90"/>
    </row>
    <row r="735231" spans="68:68" customFormat="1">
      <c r="BP735231" s="90"/>
    </row>
    <row r="735232" spans="68:68" customFormat="1">
      <c r="BP735232" s="90"/>
    </row>
    <row r="735233" spans="68:68" customFormat="1">
      <c r="BP735233" s="90"/>
    </row>
    <row r="735234" spans="68:68" customFormat="1">
      <c r="BP735234" s="90"/>
    </row>
    <row r="735235" spans="68:68" customFormat="1">
      <c r="BP735235" s="90"/>
    </row>
    <row r="735236" spans="68:68" customFormat="1">
      <c r="BP735236" s="90"/>
    </row>
    <row r="735237" spans="68:68" customFormat="1">
      <c r="BP735237" s="90"/>
    </row>
    <row r="735238" spans="68:68" customFormat="1">
      <c r="BP735238" s="90"/>
    </row>
    <row r="735239" spans="68:68" customFormat="1">
      <c r="BP735239" s="90"/>
    </row>
    <row r="735240" spans="68:68" customFormat="1">
      <c r="BP735240" s="90"/>
    </row>
    <row r="735241" spans="68:68" customFormat="1">
      <c r="BP735241" s="90"/>
    </row>
    <row r="735242" spans="68:68" customFormat="1">
      <c r="BP735242" s="90"/>
    </row>
    <row r="735243" spans="68:68" customFormat="1">
      <c r="BP735243" s="90"/>
    </row>
    <row r="735244" spans="68:68" customFormat="1">
      <c r="BP735244" s="90"/>
    </row>
    <row r="735245" spans="68:68" customFormat="1">
      <c r="BP735245" s="90"/>
    </row>
    <row r="735246" spans="68:68" customFormat="1">
      <c r="BP735246" s="90"/>
    </row>
    <row r="735247" spans="68:68" customFormat="1">
      <c r="BP735247" s="90"/>
    </row>
    <row r="735248" spans="68:68" customFormat="1">
      <c r="BP735248" s="90"/>
    </row>
    <row r="735249" spans="68:68" customFormat="1">
      <c r="BP735249" s="90"/>
    </row>
    <row r="735250" spans="68:68" customFormat="1">
      <c r="BP735250" s="90"/>
    </row>
    <row r="735251" spans="68:68" customFormat="1">
      <c r="BP735251" s="90"/>
    </row>
    <row r="735252" spans="68:68" customFormat="1">
      <c r="BP735252" s="90"/>
    </row>
    <row r="735253" spans="68:68" customFormat="1">
      <c r="BP735253" s="90"/>
    </row>
    <row r="735254" spans="68:68" customFormat="1">
      <c r="BP735254" s="90"/>
    </row>
    <row r="735255" spans="68:68" customFormat="1">
      <c r="BP735255" s="90"/>
    </row>
    <row r="735256" spans="68:68" customFormat="1">
      <c r="BP735256" s="90"/>
    </row>
    <row r="735257" spans="68:68" customFormat="1">
      <c r="BP735257" s="90"/>
    </row>
    <row r="735258" spans="68:68" customFormat="1">
      <c r="BP735258" s="90"/>
    </row>
    <row r="735259" spans="68:68" customFormat="1">
      <c r="BP735259" s="90"/>
    </row>
    <row r="735260" spans="68:68" customFormat="1">
      <c r="BP735260" s="90"/>
    </row>
    <row r="735261" spans="68:68" customFormat="1">
      <c r="BP735261" s="90"/>
    </row>
    <row r="735262" spans="68:68" customFormat="1">
      <c r="BP735262" s="90"/>
    </row>
    <row r="735263" spans="68:68" customFormat="1">
      <c r="BP735263" s="90"/>
    </row>
    <row r="735264" spans="68:68" customFormat="1">
      <c r="BP735264" s="90"/>
    </row>
    <row r="735265" spans="68:68" customFormat="1">
      <c r="BP735265" s="90"/>
    </row>
    <row r="735266" spans="68:68" customFormat="1">
      <c r="BP735266" s="90"/>
    </row>
    <row r="735267" spans="68:68" customFormat="1">
      <c r="BP735267" s="90"/>
    </row>
    <row r="735268" spans="68:68" customFormat="1">
      <c r="BP735268" s="90"/>
    </row>
    <row r="735269" spans="68:68" customFormat="1">
      <c r="BP735269" s="90"/>
    </row>
    <row r="735270" spans="68:68" customFormat="1">
      <c r="BP735270" s="90"/>
    </row>
    <row r="735271" spans="68:68" customFormat="1">
      <c r="BP735271" s="90"/>
    </row>
    <row r="735272" spans="68:68" customFormat="1">
      <c r="BP735272" s="90"/>
    </row>
    <row r="735273" spans="68:68" customFormat="1">
      <c r="BP735273" s="90"/>
    </row>
    <row r="735274" spans="68:68" customFormat="1">
      <c r="BP735274" s="90"/>
    </row>
    <row r="735275" spans="68:68" customFormat="1">
      <c r="BP735275" s="90"/>
    </row>
    <row r="735276" spans="68:68" customFormat="1">
      <c r="BP735276" s="90"/>
    </row>
    <row r="735277" spans="68:68" customFormat="1">
      <c r="BP735277" s="90"/>
    </row>
    <row r="735278" spans="68:68" customFormat="1">
      <c r="BP735278" s="90"/>
    </row>
    <row r="735279" spans="68:68" customFormat="1">
      <c r="BP735279" s="90"/>
    </row>
    <row r="735280" spans="68:68" customFormat="1">
      <c r="BP735280" s="90"/>
    </row>
    <row r="735281" spans="68:68" customFormat="1">
      <c r="BP735281" s="90"/>
    </row>
    <row r="735282" spans="68:68" customFormat="1">
      <c r="BP735282" s="90"/>
    </row>
    <row r="735283" spans="68:68" customFormat="1">
      <c r="BP735283" s="90"/>
    </row>
    <row r="735284" spans="68:68" customFormat="1">
      <c r="BP735284" s="90"/>
    </row>
    <row r="735285" spans="68:68" customFormat="1">
      <c r="BP735285" s="90"/>
    </row>
    <row r="735286" spans="68:68" customFormat="1">
      <c r="BP735286" s="90"/>
    </row>
    <row r="735287" spans="68:68" customFormat="1">
      <c r="BP735287" s="90"/>
    </row>
    <row r="735288" spans="68:68" customFormat="1">
      <c r="BP735288" s="90"/>
    </row>
    <row r="735289" spans="68:68" customFormat="1">
      <c r="BP735289" s="90"/>
    </row>
    <row r="735290" spans="68:68" customFormat="1">
      <c r="BP735290" s="90"/>
    </row>
    <row r="735291" spans="68:68" customFormat="1">
      <c r="BP735291" s="90"/>
    </row>
    <row r="735292" spans="68:68" customFormat="1">
      <c r="BP735292" s="90"/>
    </row>
    <row r="735293" spans="68:68" customFormat="1">
      <c r="BP735293" s="90"/>
    </row>
    <row r="735294" spans="68:68" customFormat="1">
      <c r="BP735294" s="90"/>
    </row>
    <row r="735295" spans="68:68" customFormat="1">
      <c r="BP735295" s="90"/>
    </row>
    <row r="735296" spans="68:68" customFormat="1">
      <c r="BP735296" s="90"/>
    </row>
    <row r="735297" spans="68:68" customFormat="1">
      <c r="BP735297" s="90"/>
    </row>
    <row r="735298" spans="68:68" customFormat="1">
      <c r="BP735298" s="90"/>
    </row>
    <row r="735299" spans="68:68" customFormat="1">
      <c r="BP735299" s="90"/>
    </row>
    <row r="735300" spans="68:68" customFormat="1">
      <c r="BP735300" s="90"/>
    </row>
    <row r="735301" spans="68:68" customFormat="1">
      <c r="BP735301" s="90"/>
    </row>
    <row r="735302" spans="68:68" customFormat="1">
      <c r="BP735302" s="90"/>
    </row>
    <row r="735303" spans="68:68" customFormat="1">
      <c r="BP735303" s="90"/>
    </row>
    <row r="735304" spans="68:68" customFormat="1">
      <c r="BP735304" s="90"/>
    </row>
    <row r="735305" spans="68:68" customFormat="1">
      <c r="BP735305" s="90"/>
    </row>
    <row r="735306" spans="68:68" customFormat="1">
      <c r="BP735306" s="90"/>
    </row>
    <row r="735307" spans="68:68" customFormat="1">
      <c r="BP735307" s="90"/>
    </row>
    <row r="735308" spans="68:68" customFormat="1">
      <c r="BP735308" s="90"/>
    </row>
    <row r="735309" spans="68:68" customFormat="1">
      <c r="BP735309" s="90"/>
    </row>
    <row r="735310" spans="68:68" customFormat="1">
      <c r="BP735310" s="90"/>
    </row>
    <row r="735311" spans="68:68" customFormat="1">
      <c r="BP735311" s="90"/>
    </row>
    <row r="735312" spans="68:68" customFormat="1">
      <c r="BP735312" s="90"/>
    </row>
    <row r="735313" spans="68:68" customFormat="1">
      <c r="BP735313" s="90"/>
    </row>
    <row r="735314" spans="68:68" customFormat="1">
      <c r="BP735314" s="90"/>
    </row>
    <row r="735315" spans="68:68" customFormat="1">
      <c r="BP735315" s="90"/>
    </row>
    <row r="735316" spans="68:68" customFormat="1">
      <c r="BP735316" s="90"/>
    </row>
    <row r="735317" spans="68:68" customFormat="1">
      <c r="BP735317" s="90"/>
    </row>
    <row r="735318" spans="68:68" customFormat="1">
      <c r="BP735318" s="90"/>
    </row>
    <row r="735319" spans="68:68" customFormat="1">
      <c r="BP735319" s="90"/>
    </row>
    <row r="735320" spans="68:68" customFormat="1">
      <c r="BP735320" s="90"/>
    </row>
    <row r="735321" spans="68:68" customFormat="1">
      <c r="BP735321" s="90"/>
    </row>
    <row r="735322" spans="68:68" customFormat="1">
      <c r="BP735322" s="90"/>
    </row>
    <row r="735323" spans="68:68" customFormat="1">
      <c r="BP735323" s="90"/>
    </row>
    <row r="735324" spans="68:68" customFormat="1">
      <c r="BP735324" s="90"/>
    </row>
    <row r="735325" spans="68:68" customFormat="1">
      <c r="BP735325" s="90"/>
    </row>
    <row r="735326" spans="68:68" customFormat="1">
      <c r="BP735326" s="90"/>
    </row>
    <row r="735327" spans="68:68" customFormat="1">
      <c r="BP735327" s="90"/>
    </row>
    <row r="735328" spans="68:68" customFormat="1">
      <c r="BP735328" s="90"/>
    </row>
    <row r="735329" spans="68:68" customFormat="1">
      <c r="BP735329" s="90"/>
    </row>
    <row r="735330" spans="68:68" customFormat="1">
      <c r="BP735330" s="90"/>
    </row>
    <row r="735331" spans="68:68" customFormat="1">
      <c r="BP735331" s="90"/>
    </row>
    <row r="735332" spans="68:68" customFormat="1">
      <c r="BP735332" s="90"/>
    </row>
    <row r="735333" spans="68:68" customFormat="1">
      <c r="BP735333" s="90"/>
    </row>
    <row r="735334" spans="68:68" customFormat="1">
      <c r="BP735334" s="90"/>
    </row>
    <row r="735335" spans="68:68" customFormat="1">
      <c r="BP735335" s="90"/>
    </row>
    <row r="735336" spans="68:68" customFormat="1">
      <c r="BP735336" s="90"/>
    </row>
    <row r="735337" spans="68:68" customFormat="1">
      <c r="BP735337" s="90"/>
    </row>
    <row r="735338" spans="68:68" customFormat="1">
      <c r="BP735338" s="90"/>
    </row>
    <row r="735339" spans="68:68" customFormat="1">
      <c r="BP735339" s="90"/>
    </row>
    <row r="735340" spans="68:68" customFormat="1">
      <c r="BP735340" s="90"/>
    </row>
    <row r="735341" spans="68:68" customFormat="1">
      <c r="BP735341" s="90"/>
    </row>
    <row r="735342" spans="68:68" customFormat="1">
      <c r="BP735342" s="90"/>
    </row>
    <row r="735343" spans="68:68" customFormat="1">
      <c r="BP735343" s="90"/>
    </row>
    <row r="735344" spans="68:68" customFormat="1">
      <c r="BP735344" s="90"/>
    </row>
    <row r="735345" spans="68:68" customFormat="1">
      <c r="BP735345" s="90"/>
    </row>
    <row r="735346" spans="68:68" customFormat="1">
      <c r="BP735346" s="90"/>
    </row>
    <row r="735347" spans="68:68" customFormat="1">
      <c r="BP735347" s="90"/>
    </row>
    <row r="735348" spans="68:68" customFormat="1">
      <c r="BP735348" s="90"/>
    </row>
    <row r="735349" spans="68:68" customFormat="1">
      <c r="BP735349" s="90"/>
    </row>
    <row r="735350" spans="68:68" customFormat="1">
      <c r="BP735350" s="90"/>
    </row>
    <row r="735351" spans="68:68" customFormat="1">
      <c r="BP735351" s="90"/>
    </row>
    <row r="735352" spans="68:68" customFormat="1">
      <c r="BP735352" s="90"/>
    </row>
    <row r="735353" spans="68:68" customFormat="1">
      <c r="BP735353" s="90"/>
    </row>
    <row r="735354" spans="68:68" customFormat="1">
      <c r="BP735354" s="90"/>
    </row>
    <row r="735355" spans="68:68" customFormat="1">
      <c r="BP735355" s="90"/>
    </row>
    <row r="735356" spans="68:68" customFormat="1">
      <c r="BP735356" s="90"/>
    </row>
    <row r="735357" spans="68:68" customFormat="1">
      <c r="BP735357" s="90"/>
    </row>
    <row r="735358" spans="68:68" customFormat="1">
      <c r="BP735358" s="90"/>
    </row>
    <row r="735359" spans="68:68" customFormat="1">
      <c r="BP735359" s="90"/>
    </row>
    <row r="735360" spans="68:68" customFormat="1">
      <c r="BP735360" s="90"/>
    </row>
    <row r="735361" spans="68:68" customFormat="1">
      <c r="BP735361" s="90"/>
    </row>
    <row r="735362" spans="68:68" customFormat="1">
      <c r="BP735362" s="90"/>
    </row>
    <row r="735363" spans="68:68" customFormat="1">
      <c r="BP735363" s="90"/>
    </row>
    <row r="735364" spans="68:68" customFormat="1">
      <c r="BP735364" s="90"/>
    </row>
    <row r="735365" spans="68:68" customFormat="1">
      <c r="BP735365" s="90"/>
    </row>
    <row r="735366" spans="68:68" customFormat="1">
      <c r="BP735366" s="90"/>
    </row>
    <row r="735367" spans="68:68" customFormat="1">
      <c r="BP735367" s="90"/>
    </row>
    <row r="735368" spans="68:68" customFormat="1">
      <c r="BP735368" s="90"/>
    </row>
    <row r="735369" spans="68:68" customFormat="1">
      <c r="BP735369" s="90"/>
    </row>
    <row r="735370" spans="68:68" customFormat="1">
      <c r="BP735370" s="90"/>
    </row>
    <row r="735371" spans="68:68" customFormat="1">
      <c r="BP735371" s="90"/>
    </row>
    <row r="735372" spans="68:68" customFormat="1">
      <c r="BP735372" s="90"/>
    </row>
    <row r="735373" spans="68:68" customFormat="1">
      <c r="BP735373" s="90"/>
    </row>
    <row r="735374" spans="68:68" customFormat="1">
      <c r="BP735374" s="90"/>
    </row>
    <row r="735375" spans="68:68" customFormat="1">
      <c r="BP735375" s="90"/>
    </row>
    <row r="735376" spans="68:68" customFormat="1">
      <c r="BP735376" s="90"/>
    </row>
    <row r="735377" spans="68:68" customFormat="1">
      <c r="BP735377" s="90"/>
    </row>
    <row r="735378" spans="68:68" customFormat="1">
      <c r="BP735378" s="90"/>
    </row>
    <row r="735379" spans="68:68" customFormat="1">
      <c r="BP735379" s="90"/>
    </row>
    <row r="735380" spans="68:68" customFormat="1">
      <c r="BP735380" s="90"/>
    </row>
    <row r="735381" spans="68:68" customFormat="1">
      <c r="BP735381" s="90"/>
    </row>
    <row r="735382" spans="68:68" customFormat="1">
      <c r="BP735382" s="90"/>
    </row>
    <row r="735383" spans="68:68" customFormat="1">
      <c r="BP735383" s="90"/>
    </row>
    <row r="735384" spans="68:68" customFormat="1">
      <c r="BP735384" s="90"/>
    </row>
    <row r="735385" spans="68:68" customFormat="1">
      <c r="BP735385" s="90"/>
    </row>
    <row r="735386" spans="68:68" customFormat="1">
      <c r="BP735386" s="90"/>
    </row>
    <row r="735387" spans="68:68" customFormat="1">
      <c r="BP735387" s="90"/>
    </row>
    <row r="735388" spans="68:68" customFormat="1">
      <c r="BP735388" s="90"/>
    </row>
    <row r="735389" spans="68:68" customFormat="1">
      <c r="BP735389" s="90"/>
    </row>
    <row r="735390" spans="68:68" customFormat="1">
      <c r="BP735390" s="90"/>
    </row>
    <row r="735391" spans="68:68" customFormat="1">
      <c r="BP735391" s="90"/>
    </row>
    <row r="735392" spans="68:68" customFormat="1">
      <c r="BP735392" s="90"/>
    </row>
    <row r="735393" spans="68:68" customFormat="1">
      <c r="BP735393" s="90"/>
    </row>
    <row r="735394" spans="68:68" customFormat="1">
      <c r="BP735394" s="90"/>
    </row>
    <row r="735395" spans="68:68" customFormat="1">
      <c r="BP735395" s="90"/>
    </row>
    <row r="735396" spans="68:68" customFormat="1">
      <c r="BP735396" s="90"/>
    </row>
    <row r="735397" spans="68:68" customFormat="1">
      <c r="BP735397" s="90"/>
    </row>
    <row r="735398" spans="68:68" customFormat="1">
      <c r="BP735398" s="90"/>
    </row>
    <row r="735399" spans="68:68" customFormat="1">
      <c r="BP735399" s="90"/>
    </row>
    <row r="735400" spans="68:68" customFormat="1">
      <c r="BP735400" s="90"/>
    </row>
    <row r="735401" spans="68:68" customFormat="1">
      <c r="BP735401" s="90"/>
    </row>
    <row r="735402" spans="68:68" customFormat="1">
      <c r="BP735402" s="90"/>
    </row>
    <row r="735403" spans="68:68" customFormat="1">
      <c r="BP735403" s="90"/>
    </row>
    <row r="735404" spans="68:68" customFormat="1">
      <c r="BP735404" s="90"/>
    </row>
    <row r="735405" spans="68:68" customFormat="1">
      <c r="BP735405" s="90"/>
    </row>
    <row r="735406" spans="68:68" customFormat="1">
      <c r="BP735406" s="90"/>
    </row>
    <row r="735407" spans="68:68" customFormat="1">
      <c r="BP735407" s="90"/>
    </row>
    <row r="735408" spans="68:68" customFormat="1">
      <c r="BP735408" s="90"/>
    </row>
    <row r="735409" spans="68:68" customFormat="1">
      <c r="BP735409" s="90"/>
    </row>
    <row r="735410" spans="68:68" customFormat="1">
      <c r="BP735410" s="90"/>
    </row>
    <row r="735411" spans="68:68" customFormat="1">
      <c r="BP735411" s="90"/>
    </row>
    <row r="735412" spans="68:68" customFormat="1">
      <c r="BP735412" s="90"/>
    </row>
    <row r="735413" spans="68:68" customFormat="1">
      <c r="BP735413" s="90"/>
    </row>
    <row r="735414" spans="68:68" customFormat="1">
      <c r="BP735414" s="90"/>
    </row>
    <row r="735415" spans="68:68" customFormat="1">
      <c r="BP735415" s="90"/>
    </row>
    <row r="735416" spans="68:68" customFormat="1">
      <c r="BP735416" s="90"/>
    </row>
    <row r="735417" spans="68:68" customFormat="1">
      <c r="BP735417" s="90"/>
    </row>
    <row r="735418" spans="68:68" customFormat="1">
      <c r="BP735418" s="90"/>
    </row>
    <row r="735419" spans="68:68" customFormat="1">
      <c r="BP735419" s="90"/>
    </row>
    <row r="735420" spans="68:68" customFormat="1">
      <c r="BP735420" s="90"/>
    </row>
    <row r="735421" spans="68:68" customFormat="1">
      <c r="BP735421" s="90"/>
    </row>
    <row r="735422" spans="68:68" customFormat="1">
      <c r="BP735422" s="90"/>
    </row>
    <row r="735423" spans="68:68" customFormat="1">
      <c r="BP735423" s="90"/>
    </row>
    <row r="735424" spans="68:68" customFormat="1">
      <c r="BP735424" s="90"/>
    </row>
    <row r="735425" spans="68:68" customFormat="1">
      <c r="BP735425" s="90"/>
    </row>
    <row r="735426" spans="68:68" customFormat="1">
      <c r="BP735426" s="90"/>
    </row>
    <row r="735427" spans="68:68" customFormat="1">
      <c r="BP735427" s="90"/>
    </row>
    <row r="735428" spans="68:68" customFormat="1">
      <c r="BP735428" s="90"/>
    </row>
    <row r="735429" spans="68:68" customFormat="1">
      <c r="BP735429" s="90"/>
    </row>
    <row r="735430" spans="68:68" customFormat="1">
      <c r="BP735430" s="90"/>
    </row>
    <row r="735431" spans="68:68" customFormat="1">
      <c r="BP735431" s="90"/>
    </row>
    <row r="735432" spans="68:68" customFormat="1">
      <c r="BP735432" s="90"/>
    </row>
    <row r="735433" spans="68:68" customFormat="1">
      <c r="BP735433" s="90"/>
    </row>
    <row r="735434" spans="68:68" customFormat="1">
      <c r="BP735434" s="90"/>
    </row>
    <row r="735435" spans="68:68" customFormat="1">
      <c r="BP735435" s="90"/>
    </row>
    <row r="735436" spans="68:68" customFormat="1">
      <c r="BP735436" s="90"/>
    </row>
    <row r="735437" spans="68:68" customFormat="1">
      <c r="BP735437" s="90"/>
    </row>
    <row r="735438" spans="68:68" customFormat="1">
      <c r="BP735438" s="90"/>
    </row>
    <row r="735439" spans="68:68" customFormat="1">
      <c r="BP735439" s="90"/>
    </row>
    <row r="735440" spans="68:68" customFormat="1">
      <c r="BP735440" s="90"/>
    </row>
    <row r="735441" spans="68:68" customFormat="1">
      <c r="BP735441" s="90"/>
    </row>
    <row r="735442" spans="68:68" customFormat="1">
      <c r="BP735442" s="90"/>
    </row>
    <row r="735443" spans="68:68" customFormat="1">
      <c r="BP735443" s="90"/>
    </row>
    <row r="735444" spans="68:68" customFormat="1">
      <c r="BP735444" s="90"/>
    </row>
    <row r="735445" spans="68:68" customFormat="1">
      <c r="BP735445" s="90"/>
    </row>
    <row r="735446" spans="68:68" customFormat="1">
      <c r="BP735446" s="90"/>
    </row>
    <row r="735447" spans="68:68" customFormat="1">
      <c r="BP735447" s="90"/>
    </row>
    <row r="735448" spans="68:68" customFormat="1">
      <c r="BP735448" s="90"/>
    </row>
    <row r="735449" spans="68:68" customFormat="1">
      <c r="BP735449" s="90"/>
    </row>
    <row r="735450" spans="68:68" customFormat="1">
      <c r="BP735450" s="90"/>
    </row>
    <row r="735451" spans="68:68" customFormat="1">
      <c r="BP735451" s="90"/>
    </row>
    <row r="735452" spans="68:68" customFormat="1">
      <c r="BP735452" s="90"/>
    </row>
    <row r="735453" spans="68:68" customFormat="1">
      <c r="BP735453" s="90"/>
    </row>
    <row r="735454" spans="68:68" customFormat="1">
      <c r="BP735454" s="90"/>
    </row>
    <row r="735455" spans="68:68" customFormat="1">
      <c r="BP735455" s="90"/>
    </row>
    <row r="735456" spans="68:68" customFormat="1">
      <c r="BP735456" s="90"/>
    </row>
    <row r="735457" spans="68:68" customFormat="1">
      <c r="BP735457" s="90"/>
    </row>
    <row r="735458" spans="68:68" customFormat="1">
      <c r="BP735458" s="90"/>
    </row>
    <row r="735459" spans="68:68" customFormat="1">
      <c r="BP735459" s="90"/>
    </row>
    <row r="735460" spans="68:68" customFormat="1">
      <c r="BP735460" s="90"/>
    </row>
    <row r="735461" spans="68:68" customFormat="1">
      <c r="BP735461" s="90"/>
    </row>
    <row r="735462" spans="68:68" customFormat="1">
      <c r="BP735462" s="90"/>
    </row>
    <row r="735463" spans="68:68" customFormat="1">
      <c r="BP735463" s="90"/>
    </row>
    <row r="735464" spans="68:68" customFormat="1">
      <c r="BP735464" s="90"/>
    </row>
    <row r="735465" spans="68:68" customFormat="1">
      <c r="BP735465" s="90"/>
    </row>
    <row r="735466" spans="68:68" customFormat="1">
      <c r="BP735466" s="90"/>
    </row>
    <row r="735467" spans="68:68" customFormat="1">
      <c r="BP735467" s="90"/>
    </row>
    <row r="735468" spans="68:68" customFormat="1">
      <c r="BP735468" s="90"/>
    </row>
    <row r="735469" spans="68:68" customFormat="1">
      <c r="BP735469" s="90"/>
    </row>
    <row r="735470" spans="68:68" customFormat="1">
      <c r="BP735470" s="90"/>
    </row>
    <row r="735471" spans="68:68" customFormat="1">
      <c r="BP735471" s="90"/>
    </row>
    <row r="735472" spans="68:68" customFormat="1">
      <c r="BP735472" s="90"/>
    </row>
    <row r="735473" spans="68:68" customFormat="1">
      <c r="BP735473" s="90"/>
    </row>
    <row r="735474" spans="68:68" customFormat="1">
      <c r="BP735474" s="90"/>
    </row>
    <row r="735475" spans="68:68" customFormat="1">
      <c r="BP735475" s="90"/>
    </row>
    <row r="735476" spans="68:68" customFormat="1">
      <c r="BP735476" s="90"/>
    </row>
    <row r="735477" spans="68:68" customFormat="1">
      <c r="BP735477" s="90"/>
    </row>
    <row r="735478" spans="68:68" customFormat="1">
      <c r="BP735478" s="90"/>
    </row>
    <row r="735479" spans="68:68" customFormat="1">
      <c r="BP735479" s="90"/>
    </row>
    <row r="735480" spans="68:68" customFormat="1">
      <c r="BP735480" s="90"/>
    </row>
    <row r="735481" spans="68:68" customFormat="1">
      <c r="BP735481" s="90"/>
    </row>
    <row r="735482" spans="68:68" customFormat="1">
      <c r="BP735482" s="90"/>
    </row>
    <row r="735483" spans="68:68" customFormat="1">
      <c r="BP735483" s="90"/>
    </row>
    <row r="735484" spans="68:68" customFormat="1">
      <c r="BP735484" s="90"/>
    </row>
    <row r="735485" spans="68:68" customFormat="1">
      <c r="BP735485" s="90"/>
    </row>
    <row r="735486" spans="68:68" customFormat="1">
      <c r="BP735486" s="90"/>
    </row>
    <row r="735487" spans="68:68" customFormat="1">
      <c r="BP735487" s="90"/>
    </row>
    <row r="735488" spans="68:68" customFormat="1">
      <c r="BP735488" s="90"/>
    </row>
    <row r="735489" spans="68:68" customFormat="1">
      <c r="BP735489" s="90"/>
    </row>
    <row r="735490" spans="68:68" customFormat="1">
      <c r="BP735490" s="90"/>
    </row>
    <row r="735491" spans="68:68" customFormat="1">
      <c r="BP735491" s="90"/>
    </row>
    <row r="735492" spans="68:68" customFormat="1">
      <c r="BP735492" s="90"/>
    </row>
    <row r="735493" spans="68:68" customFormat="1">
      <c r="BP735493" s="90"/>
    </row>
    <row r="735494" spans="68:68" customFormat="1">
      <c r="BP735494" s="90"/>
    </row>
    <row r="735495" spans="68:68" customFormat="1">
      <c r="BP735495" s="90"/>
    </row>
    <row r="735496" spans="68:68" customFormat="1">
      <c r="BP735496" s="90"/>
    </row>
    <row r="735497" spans="68:68" customFormat="1">
      <c r="BP735497" s="90"/>
    </row>
    <row r="735498" spans="68:68" customFormat="1">
      <c r="BP735498" s="90"/>
    </row>
    <row r="735499" spans="68:68" customFormat="1">
      <c r="BP735499" s="90"/>
    </row>
    <row r="735500" spans="68:68" customFormat="1">
      <c r="BP735500" s="90"/>
    </row>
    <row r="735501" spans="68:68" customFormat="1">
      <c r="BP735501" s="90"/>
    </row>
    <row r="735502" spans="68:68" customFormat="1">
      <c r="BP735502" s="90"/>
    </row>
    <row r="735503" spans="68:68" customFormat="1">
      <c r="BP735503" s="90"/>
    </row>
    <row r="735504" spans="68:68" customFormat="1">
      <c r="BP735504" s="90"/>
    </row>
    <row r="735505" spans="68:68" customFormat="1">
      <c r="BP735505" s="90"/>
    </row>
    <row r="735506" spans="68:68" customFormat="1">
      <c r="BP735506" s="90"/>
    </row>
    <row r="735507" spans="68:68" customFormat="1">
      <c r="BP735507" s="90"/>
    </row>
    <row r="735508" spans="68:68" customFormat="1">
      <c r="BP735508" s="90"/>
    </row>
    <row r="735509" spans="68:68" customFormat="1">
      <c r="BP735509" s="90"/>
    </row>
    <row r="735510" spans="68:68" customFormat="1">
      <c r="BP735510" s="90"/>
    </row>
    <row r="735511" spans="68:68" customFormat="1">
      <c r="BP735511" s="90"/>
    </row>
    <row r="735512" spans="68:68" customFormat="1">
      <c r="BP735512" s="90"/>
    </row>
    <row r="735513" spans="68:68" customFormat="1">
      <c r="BP735513" s="90"/>
    </row>
    <row r="735514" spans="68:68" customFormat="1">
      <c r="BP735514" s="90"/>
    </row>
    <row r="735515" spans="68:68" customFormat="1">
      <c r="BP735515" s="90"/>
    </row>
    <row r="735516" spans="68:68" customFormat="1">
      <c r="BP735516" s="90"/>
    </row>
    <row r="735517" spans="68:68" customFormat="1">
      <c r="BP735517" s="90"/>
    </row>
    <row r="735518" spans="68:68" customFormat="1">
      <c r="BP735518" s="90"/>
    </row>
    <row r="735519" spans="68:68" customFormat="1">
      <c r="BP735519" s="90"/>
    </row>
    <row r="735520" spans="68:68" customFormat="1">
      <c r="BP735520" s="90"/>
    </row>
    <row r="735521" spans="68:68" customFormat="1">
      <c r="BP735521" s="90"/>
    </row>
    <row r="735522" spans="68:68" customFormat="1">
      <c r="BP735522" s="90"/>
    </row>
    <row r="735523" spans="68:68" customFormat="1">
      <c r="BP735523" s="90"/>
    </row>
    <row r="735524" spans="68:68" customFormat="1">
      <c r="BP735524" s="90"/>
    </row>
    <row r="735525" spans="68:68" customFormat="1">
      <c r="BP735525" s="90"/>
    </row>
    <row r="735526" spans="68:68" customFormat="1">
      <c r="BP735526" s="90"/>
    </row>
    <row r="735527" spans="68:68" customFormat="1">
      <c r="BP735527" s="90"/>
    </row>
    <row r="735528" spans="68:68" customFormat="1">
      <c r="BP735528" s="90"/>
    </row>
    <row r="735529" spans="68:68" customFormat="1">
      <c r="BP735529" s="90"/>
    </row>
    <row r="735530" spans="68:68" customFormat="1">
      <c r="BP735530" s="90"/>
    </row>
    <row r="735531" spans="68:68" customFormat="1">
      <c r="BP735531" s="90"/>
    </row>
    <row r="735532" spans="68:68" customFormat="1">
      <c r="BP735532" s="90"/>
    </row>
    <row r="735533" spans="68:68" customFormat="1">
      <c r="BP735533" s="90"/>
    </row>
    <row r="735534" spans="68:68" customFormat="1">
      <c r="BP735534" s="90"/>
    </row>
    <row r="735535" spans="68:68" customFormat="1">
      <c r="BP735535" s="90"/>
    </row>
    <row r="735536" spans="68:68" customFormat="1">
      <c r="BP735536" s="90"/>
    </row>
    <row r="735537" spans="68:68" customFormat="1">
      <c r="BP735537" s="90"/>
    </row>
    <row r="735538" spans="68:68" customFormat="1">
      <c r="BP735538" s="90"/>
    </row>
    <row r="735539" spans="68:68" customFormat="1">
      <c r="BP735539" s="90"/>
    </row>
    <row r="735540" spans="68:68" customFormat="1">
      <c r="BP735540" s="90"/>
    </row>
    <row r="735541" spans="68:68" customFormat="1">
      <c r="BP735541" s="90"/>
    </row>
    <row r="735542" spans="68:68" customFormat="1">
      <c r="BP735542" s="90"/>
    </row>
    <row r="735543" spans="68:68" customFormat="1">
      <c r="BP735543" s="90"/>
    </row>
    <row r="735544" spans="68:68" customFormat="1">
      <c r="BP735544" s="90"/>
    </row>
    <row r="735545" spans="68:68" customFormat="1">
      <c r="BP735545" s="90"/>
    </row>
    <row r="735546" spans="68:68" customFormat="1">
      <c r="BP735546" s="90"/>
    </row>
    <row r="735547" spans="68:68" customFormat="1">
      <c r="BP735547" s="90"/>
    </row>
    <row r="735548" spans="68:68" customFormat="1">
      <c r="BP735548" s="90"/>
    </row>
    <row r="735549" spans="68:68" customFormat="1">
      <c r="BP735549" s="90"/>
    </row>
    <row r="735550" spans="68:68" customFormat="1">
      <c r="BP735550" s="90"/>
    </row>
    <row r="735551" spans="68:68" customFormat="1">
      <c r="BP735551" s="90"/>
    </row>
    <row r="735552" spans="68:68" customFormat="1">
      <c r="BP735552" s="90"/>
    </row>
    <row r="735553" spans="68:68" customFormat="1">
      <c r="BP735553" s="90"/>
    </row>
    <row r="735554" spans="68:68" customFormat="1">
      <c r="BP735554" s="90"/>
    </row>
    <row r="735555" spans="68:68" customFormat="1">
      <c r="BP735555" s="90"/>
    </row>
    <row r="735556" spans="68:68" customFormat="1">
      <c r="BP735556" s="90"/>
    </row>
    <row r="735557" spans="68:68" customFormat="1">
      <c r="BP735557" s="90"/>
    </row>
    <row r="735558" spans="68:68" customFormat="1">
      <c r="BP735558" s="90"/>
    </row>
    <row r="735559" spans="68:68" customFormat="1">
      <c r="BP735559" s="90"/>
    </row>
    <row r="735560" spans="68:68" customFormat="1">
      <c r="BP735560" s="90"/>
    </row>
    <row r="735561" spans="68:68" customFormat="1">
      <c r="BP735561" s="90"/>
    </row>
    <row r="735562" spans="68:68" customFormat="1">
      <c r="BP735562" s="90"/>
    </row>
    <row r="735563" spans="68:68" customFormat="1">
      <c r="BP735563" s="90"/>
    </row>
    <row r="735564" spans="68:68" customFormat="1">
      <c r="BP735564" s="90"/>
    </row>
    <row r="735565" spans="68:68" customFormat="1">
      <c r="BP735565" s="90"/>
    </row>
    <row r="735566" spans="68:68" customFormat="1">
      <c r="BP735566" s="90"/>
    </row>
    <row r="735567" spans="68:68" customFormat="1">
      <c r="BP735567" s="90"/>
    </row>
    <row r="735568" spans="68:68" customFormat="1">
      <c r="BP735568" s="90"/>
    </row>
    <row r="735569" spans="68:68" customFormat="1">
      <c r="BP735569" s="90"/>
    </row>
    <row r="735570" spans="68:68" customFormat="1">
      <c r="BP735570" s="90"/>
    </row>
    <row r="735571" spans="68:68" customFormat="1">
      <c r="BP735571" s="90"/>
    </row>
    <row r="735572" spans="68:68" customFormat="1">
      <c r="BP735572" s="90"/>
    </row>
    <row r="735573" spans="68:68" customFormat="1">
      <c r="BP735573" s="90"/>
    </row>
    <row r="735574" spans="68:68" customFormat="1">
      <c r="BP735574" s="90"/>
    </row>
    <row r="735575" spans="68:68" customFormat="1">
      <c r="BP735575" s="90"/>
    </row>
    <row r="735576" spans="68:68" customFormat="1">
      <c r="BP735576" s="90"/>
    </row>
    <row r="735577" spans="68:68" customFormat="1">
      <c r="BP735577" s="90"/>
    </row>
    <row r="735578" spans="68:68" customFormat="1">
      <c r="BP735578" s="90"/>
    </row>
    <row r="735579" spans="68:68" customFormat="1">
      <c r="BP735579" s="90"/>
    </row>
    <row r="735580" spans="68:68" customFormat="1">
      <c r="BP735580" s="90"/>
    </row>
    <row r="735581" spans="68:68" customFormat="1">
      <c r="BP735581" s="90"/>
    </row>
    <row r="735582" spans="68:68" customFormat="1">
      <c r="BP735582" s="90"/>
    </row>
    <row r="735583" spans="68:68" customFormat="1">
      <c r="BP735583" s="90"/>
    </row>
    <row r="735584" spans="68:68" customFormat="1">
      <c r="BP735584" s="90"/>
    </row>
    <row r="735585" spans="68:68" customFormat="1">
      <c r="BP735585" s="90"/>
    </row>
    <row r="735586" spans="68:68" customFormat="1">
      <c r="BP735586" s="90"/>
    </row>
    <row r="735587" spans="68:68" customFormat="1">
      <c r="BP735587" s="90"/>
    </row>
    <row r="735588" spans="68:68" customFormat="1">
      <c r="BP735588" s="90"/>
    </row>
    <row r="735589" spans="68:68" customFormat="1">
      <c r="BP735589" s="90"/>
    </row>
    <row r="735590" spans="68:68" customFormat="1">
      <c r="BP735590" s="90"/>
    </row>
    <row r="735591" spans="68:68" customFormat="1">
      <c r="BP735591" s="90"/>
    </row>
    <row r="735592" spans="68:68" customFormat="1">
      <c r="BP735592" s="90"/>
    </row>
    <row r="735593" spans="68:68" customFormat="1">
      <c r="BP735593" s="90"/>
    </row>
    <row r="735594" spans="68:68" customFormat="1">
      <c r="BP735594" s="90"/>
    </row>
    <row r="735595" spans="68:68" customFormat="1">
      <c r="BP735595" s="90"/>
    </row>
    <row r="735596" spans="68:68" customFormat="1">
      <c r="BP735596" s="90"/>
    </row>
    <row r="735597" spans="68:68" customFormat="1">
      <c r="BP735597" s="90"/>
    </row>
    <row r="735598" spans="68:68" customFormat="1">
      <c r="BP735598" s="90"/>
    </row>
    <row r="735599" spans="68:68" customFormat="1">
      <c r="BP735599" s="90"/>
    </row>
    <row r="735600" spans="68:68" customFormat="1">
      <c r="BP735600" s="90"/>
    </row>
    <row r="735601" spans="68:68" customFormat="1">
      <c r="BP735601" s="90"/>
    </row>
    <row r="735602" spans="68:68" customFormat="1">
      <c r="BP735602" s="90"/>
    </row>
    <row r="735603" spans="68:68" customFormat="1">
      <c r="BP735603" s="90"/>
    </row>
    <row r="735604" spans="68:68" customFormat="1">
      <c r="BP735604" s="90"/>
    </row>
    <row r="735605" spans="68:68" customFormat="1">
      <c r="BP735605" s="90"/>
    </row>
    <row r="735606" spans="68:68" customFormat="1">
      <c r="BP735606" s="90"/>
    </row>
    <row r="735607" spans="68:68" customFormat="1">
      <c r="BP735607" s="90"/>
    </row>
    <row r="735608" spans="68:68" customFormat="1">
      <c r="BP735608" s="90"/>
    </row>
    <row r="735609" spans="68:68" customFormat="1">
      <c r="BP735609" s="90"/>
    </row>
    <row r="735610" spans="68:68" customFormat="1">
      <c r="BP735610" s="90"/>
    </row>
    <row r="735611" spans="68:68" customFormat="1">
      <c r="BP735611" s="90"/>
    </row>
    <row r="735612" spans="68:68" customFormat="1">
      <c r="BP735612" s="90"/>
    </row>
    <row r="735613" spans="68:68" customFormat="1">
      <c r="BP735613" s="90"/>
    </row>
    <row r="735614" spans="68:68" customFormat="1">
      <c r="BP735614" s="90"/>
    </row>
    <row r="735615" spans="68:68" customFormat="1">
      <c r="BP735615" s="90"/>
    </row>
    <row r="735616" spans="68:68" customFormat="1">
      <c r="BP735616" s="90"/>
    </row>
    <row r="735617" spans="68:68" customFormat="1">
      <c r="BP735617" s="90"/>
    </row>
    <row r="735618" spans="68:68" customFormat="1">
      <c r="BP735618" s="90"/>
    </row>
    <row r="735619" spans="68:68" customFormat="1">
      <c r="BP735619" s="90"/>
    </row>
    <row r="735620" spans="68:68" customFormat="1">
      <c r="BP735620" s="90"/>
    </row>
    <row r="735621" spans="68:68" customFormat="1">
      <c r="BP735621" s="90"/>
    </row>
    <row r="735622" spans="68:68" customFormat="1">
      <c r="BP735622" s="90"/>
    </row>
    <row r="735623" spans="68:68" customFormat="1">
      <c r="BP735623" s="90"/>
    </row>
    <row r="735624" spans="68:68" customFormat="1">
      <c r="BP735624" s="90"/>
    </row>
    <row r="735625" spans="68:68" customFormat="1">
      <c r="BP735625" s="90"/>
    </row>
    <row r="735626" spans="68:68" customFormat="1">
      <c r="BP735626" s="90"/>
    </row>
    <row r="735627" spans="68:68" customFormat="1">
      <c r="BP735627" s="90"/>
    </row>
    <row r="735628" spans="68:68" customFormat="1">
      <c r="BP735628" s="90"/>
    </row>
    <row r="735629" spans="68:68" customFormat="1">
      <c r="BP735629" s="90"/>
    </row>
    <row r="735630" spans="68:68" customFormat="1">
      <c r="BP735630" s="90"/>
    </row>
    <row r="735631" spans="68:68" customFormat="1">
      <c r="BP735631" s="90"/>
    </row>
    <row r="735632" spans="68:68" customFormat="1">
      <c r="BP735632" s="90"/>
    </row>
    <row r="735633" spans="68:68" customFormat="1">
      <c r="BP735633" s="90"/>
    </row>
    <row r="735634" spans="68:68" customFormat="1">
      <c r="BP735634" s="90"/>
    </row>
    <row r="735635" spans="68:68" customFormat="1">
      <c r="BP735635" s="90"/>
    </row>
    <row r="735636" spans="68:68" customFormat="1">
      <c r="BP735636" s="90"/>
    </row>
    <row r="735637" spans="68:68" customFormat="1">
      <c r="BP735637" s="90"/>
    </row>
    <row r="735638" spans="68:68" customFormat="1">
      <c r="BP735638" s="90"/>
    </row>
    <row r="735639" spans="68:68" customFormat="1">
      <c r="BP735639" s="90"/>
    </row>
    <row r="735640" spans="68:68" customFormat="1">
      <c r="BP735640" s="90"/>
    </row>
    <row r="735641" spans="68:68" customFormat="1">
      <c r="BP735641" s="90"/>
    </row>
    <row r="735642" spans="68:68" customFormat="1">
      <c r="BP735642" s="90"/>
    </row>
    <row r="735643" spans="68:68" customFormat="1">
      <c r="BP735643" s="90"/>
    </row>
    <row r="735644" spans="68:68" customFormat="1">
      <c r="BP735644" s="90"/>
    </row>
    <row r="735645" spans="68:68" customFormat="1">
      <c r="BP735645" s="90"/>
    </row>
    <row r="735646" spans="68:68" customFormat="1">
      <c r="BP735646" s="90"/>
    </row>
    <row r="735647" spans="68:68" customFormat="1">
      <c r="BP735647" s="90"/>
    </row>
    <row r="735648" spans="68:68" customFormat="1">
      <c r="BP735648" s="90"/>
    </row>
    <row r="735649" spans="68:68" customFormat="1">
      <c r="BP735649" s="90"/>
    </row>
    <row r="735650" spans="68:68" customFormat="1">
      <c r="BP735650" s="90"/>
    </row>
    <row r="735651" spans="68:68" customFormat="1">
      <c r="BP735651" s="90"/>
    </row>
    <row r="735652" spans="68:68" customFormat="1">
      <c r="BP735652" s="90"/>
    </row>
    <row r="735653" spans="68:68" customFormat="1">
      <c r="BP735653" s="90"/>
    </row>
    <row r="735654" spans="68:68" customFormat="1">
      <c r="BP735654" s="90"/>
    </row>
    <row r="735655" spans="68:68" customFormat="1">
      <c r="BP735655" s="90"/>
    </row>
    <row r="735656" spans="68:68" customFormat="1">
      <c r="BP735656" s="90"/>
    </row>
    <row r="735657" spans="68:68" customFormat="1">
      <c r="BP735657" s="90"/>
    </row>
    <row r="735658" spans="68:68" customFormat="1">
      <c r="BP735658" s="90"/>
    </row>
    <row r="735659" spans="68:68" customFormat="1">
      <c r="BP735659" s="90"/>
    </row>
    <row r="735660" spans="68:68" customFormat="1">
      <c r="BP735660" s="90"/>
    </row>
    <row r="735661" spans="68:68" customFormat="1">
      <c r="BP735661" s="90"/>
    </row>
    <row r="735662" spans="68:68" customFormat="1">
      <c r="BP735662" s="90"/>
    </row>
    <row r="735663" spans="68:68" customFormat="1">
      <c r="BP735663" s="90"/>
    </row>
    <row r="735664" spans="68:68" customFormat="1">
      <c r="BP735664" s="90"/>
    </row>
    <row r="735665" spans="68:68" customFormat="1">
      <c r="BP735665" s="90"/>
    </row>
    <row r="735666" spans="68:68" customFormat="1">
      <c r="BP735666" s="90"/>
    </row>
    <row r="735667" spans="68:68" customFormat="1">
      <c r="BP735667" s="90"/>
    </row>
    <row r="735668" spans="68:68" customFormat="1">
      <c r="BP735668" s="90"/>
    </row>
    <row r="735669" spans="68:68" customFormat="1">
      <c r="BP735669" s="90"/>
    </row>
    <row r="735670" spans="68:68" customFormat="1">
      <c r="BP735670" s="90"/>
    </row>
    <row r="735671" spans="68:68" customFormat="1">
      <c r="BP735671" s="90"/>
    </row>
    <row r="735672" spans="68:68" customFormat="1">
      <c r="BP735672" s="90"/>
    </row>
    <row r="735673" spans="68:68" customFormat="1">
      <c r="BP735673" s="90"/>
    </row>
    <row r="735674" spans="68:68" customFormat="1">
      <c r="BP735674" s="90"/>
    </row>
    <row r="735675" spans="68:68" customFormat="1">
      <c r="BP735675" s="90"/>
    </row>
    <row r="735676" spans="68:68" customFormat="1">
      <c r="BP735676" s="90"/>
    </row>
    <row r="735677" spans="68:68" customFormat="1">
      <c r="BP735677" s="90"/>
    </row>
    <row r="735678" spans="68:68" customFormat="1">
      <c r="BP735678" s="90"/>
    </row>
    <row r="735679" spans="68:68" customFormat="1">
      <c r="BP735679" s="90"/>
    </row>
    <row r="735680" spans="68:68" customFormat="1">
      <c r="BP735680" s="90"/>
    </row>
    <row r="735681" spans="68:68" customFormat="1">
      <c r="BP735681" s="90"/>
    </row>
    <row r="735682" spans="68:68" customFormat="1">
      <c r="BP735682" s="90"/>
    </row>
    <row r="735683" spans="68:68" customFormat="1">
      <c r="BP735683" s="90"/>
    </row>
    <row r="735684" spans="68:68" customFormat="1">
      <c r="BP735684" s="90"/>
    </row>
    <row r="735685" spans="68:68" customFormat="1">
      <c r="BP735685" s="90"/>
    </row>
    <row r="735686" spans="68:68" customFormat="1">
      <c r="BP735686" s="90"/>
    </row>
    <row r="735687" spans="68:68" customFormat="1">
      <c r="BP735687" s="90"/>
    </row>
    <row r="735688" spans="68:68" customFormat="1">
      <c r="BP735688" s="90"/>
    </row>
    <row r="735689" spans="68:68" customFormat="1">
      <c r="BP735689" s="90"/>
    </row>
    <row r="735690" spans="68:68" customFormat="1">
      <c r="BP735690" s="90"/>
    </row>
    <row r="735691" spans="68:68" customFormat="1">
      <c r="BP735691" s="90"/>
    </row>
    <row r="735692" spans="68:68" customFormat="1">
      <c r="BP735692" s="90"/>
    </row>
    <row r="735693" spans="68:68" customFormat="1">
      <c r="BP735693" s="90"/>
    </row>
    <row r="735694" spans="68:68" customFormat="1">
      <c r="BP735694" s="90"/>
    </row>
    <row r="735695" spans="68:68" customFormat="1">
      <c r="BP735695" s="90"/>
    </row>
    <row r="735696" spans="68:68" customFormat="1">
      <c r="BP735696" s="90"/>
    </row>
    <row r="735697" spans="68:68" customFormat="1">
      <c r="BP735697" s="90"/>
    </row>
    <row r="735698" spans="68:68" customFormat="1">
      <c r="BP735698" s="90"/>
    </row>
    <row r="735699" spans="68:68" customFormat="1">
      <c r="BP735699" s="90"/>
    </row>
    <row r="735700" spans="68:68" customFormat="1">
      <c r="BP735700" s="90"/>
    </row>
    <row r="735701" spans="68:68" customFormat="1">
      <c r="BP735701" s="90"/>
    </row>
    <row r="735702" spans="68:68" customFormat="1">
      <c r="BP735702" s="90"/>
    </row>
    <row r="735703" spans="68:68" customFormat="1">
      <c r="BP735703" s="90"/>
    </row>
    <row r="735704" spans="68:68" customFormat="1">
      <c r="BP735704" s="90"/>
    </row>
    <row r="735705" spans="68:68" customFormat="1">
      <c r="BP735705" s="90"/>
    </row>
    <row r="735706" spans="68:68" customFormat="1">
      <c r="BP735706" s="90"/>
    </row>
    <row r="735707" spans="68:68" customFormat="1">
      <c r="BP735707" s="90"/>
    </row>
    <row r="735708" spans="68:68" customFormat="1">
      <c r="BP735708" s="90"/>
    </row>
    <row r="735709" spans="68:68" customFormat="1">
      <c r="BP735709" s="90"/>
    </row>
    <row r="735710" spans="68:68" customFormat="1">
      <c r="BP735710" s="90"/>
    </row>
    <row r="735711" spans="68:68" customFormat="1">
      <c r="BP735711" s="90"/>
    </row>
    <row r="735712" spans="68:68" customFormat="1">
      <c r="BP735712" s="90"/>
    </row>
    <row r="735713" spans="68:68" customFormat="1">
      <c r="BP735713" s="90"/>
    </row>
    <row r="735714" spans="68:68" customFormat="1">
      <c r="BP735714" s="90"/>
    </row>
    <row r="735715" spans="68:68" customFormat="1">
      <c r="BP735715" s="90"/>
    </row>
    <row r="735716" spans="68:68" customFormat="1">
      <c r="BP735716" s="90"/>
    </row>
    <row r="735717" spans="68:68" customFormat="1">
      <c r="BP735717" s="90"/>
    </row>
    <row r="735718" spans="68:68" customFormat="1">
      <c r="BP735718" s="90"/>
    </row>
    <row r="735719" spans="68:68" customFormat="1">
      <c r="BP735719" s="90"/>
    </row>
    <row r="735720" spans="68:68" customFormat="1">
      <c r="BP735720" s="90"/>
    </row>
    <row r="735721" spans="68:68" customFormat="1">
      <c r="BP735721" s="90"/>
    </row>
    <row r="735722" spans="68:68" customFormat="1">
      <c r="BP735722" s="90"/>
    </row>
    <row r="735723" spans="68:68" customFormat="1">
      <c r="BP735723" s="90"/>
    </row>
    <row r="735724" spans="68:68" customFormat="1">
      <c r="BP735724" s="90"/>
    </row>
    <row r="735725" spans="68:68" customFormat="1">
      <c r="BP735725" s="90"/>
    </row>
    <row r="735726" spans="68:68" customFormat="1">
      <c r="BP735726" s="90"/>
    </row>
    <row r="735727" spans="68:68" customFormat="1">
      <c r="BP735727" s="90"/>
    </row>
    <row r="735728" spans="68:68" customFormat="1">
      <c r="BP735728" s="90"/>
    </row>
    <row r="735729" spans="68:68" customFormat="1">
      <c r="BP735729" s="90"/>
    </row>
    <row r="735730" spans="68:68" customFormat="1">
      <c r="BP735730" s="90"/>
    </row>
    <row r="735731" spans="68:68" customFormat="1">
      <c r="BP735731" s="90"/>
    </row>
    <row r="735732" spans="68:68" customFormat="1">
      <c r="BP735732" s="90"/>
    </row>
    <row r="735733" spans="68:68" customFormat="1">
      <c r="BP735733" s="90"/>
    </row>
    <row r="735734" spans="68:68" customFormat="1">
      <c r="BP735734" s="90"/>
    </row>
    <row r="735735" spans="68:68" customFormat="1">
      <c r="BP735735" s="90"/>
    </row>
    <row r="735736" spans="68:68" customFormat="1">
      <c r="BP735736" s="90"/>
    </row>
    <row r="735737" spans="68:68" customFormat="1">
      <c r="BP735737" s="90"/>
    </row>
    <row r="735738" spans="68:68" customFormat="1">
      <c r="BP735738" s="90"/>
    </row>
    <row r="735739" spans="68:68" customFormat="1">
      <c r="BP735739" s="90"/>
    </row>
    <row r="735740" spans="68:68" customFormat="1">
      <c r="BP735740" s="90"/>
    </row>
    <row r="735741" spans="68:68" customFormat="1">
      <c r="BP735741" s="90"/>
    </row>
    <row r="735742" spans="68:68" customFormat="1">
      <c r="BP735742" s="90"/>
    </row>
    <row r="735743" spans="68:68" customFormat="1">
      <c r="BP735743" s="90"/>
    </row>
    <row r="735744" spans="68:68" customFormat="1">
      <c r="BP735744" s="90"/>
    </row>
    <row r="735745" spans="68:68" customFormat="1">
      <c r="BP735745" s="90"/>
    </row>
    <row r="735746" spans="68:68" customFormat="1">
      <c r="BP735746" s="90"/>
    </row>
    <row r="735747" spans="68:68" customFormat="1">
      <c r="BP735747" s="90"/>
    </row>
    <row r="735748" spans="68:68" customFormat="1">
      <c r="BP735748" s="90"/>
    </row>
    <row r="735749" spans="68:68" customFormat="1">
      <c r="BP735749" s="90"/>
    </row>
    <row r="735750" spans="68:68" customFormat="1">
      <c r="BP735750" s="90"/>
    </row>
    <row r="735751" spans="68:68" customFormat="1">
      <c r="BP735751" s="90"/>
    </row>
    <row r="735752" spans="68:68" customFormat="1">
      <c r="BP735752" s="90"/>
    </row>
    <row r="735753" spans="68:68" customFormat="1">
      <c r="BP735753" s="90"/>
    </row>
    <row r="735754" spans="68:68" customFormat="1">
      <c r="BP735754" s="90"/>
    </row>
    <row r="735755" spans="68:68" customFormat="1">
      <c r="BP735755" s="90"/>
    </row>
    <row r="735756" spans="68:68" customFormat="1">
      <c r="BP735756" s="90"/>
    </row>
    <row r="735757" spans="68:68" customFormat="1">
      <c r="BP735757" s="90"/>
    </row>
    <row r="735758" spans="68:68" customFormat="1">
      <c r="BP735758" s="90"/>
    </row>
    <row r="735759" spans="68:68" customFormat="1">
      <c r="BP735759" s="90"/>
    </row>
    <row r="735760" spans="68:68" customFormat="1">
      <c r="BP735760" s="90"/>
    </row>
    <row r="735761" spans="68:68" customFormat="1">
      <c r="BP735761" s="90"/>
    </row>
    <row r="735762" spans="68:68" customFormat="1">
      <c r="BP735762" s="90"/>
    </row>
    <row r="735763" spans="68:68" customFormat="1">
      <c r="BP735763" s="90"/>
    </row>
    <row r="735764" spans="68:68" customFormat="1">
      <c r="BP735764" s="90"/>
    </row>
    <row r="735765" spans="68:68" customFormat="1">
      <c r="BP735765" s="90"/>
    </row>
    <row r="735766" spans="68:68" customFormat="1">
      <c r="BP735766" s="90"/>
    </row>
    <row r="735767" spans="68:68" customFormat="1">
      <c r="BP735767" s="90"/>
    </row>
    <row r="735768" spans="68:68" customFormat="1">
      <c r="BP735768" s="90"/>
    </row>
    <row r="735769" spans="68:68" customFormat="1">
      <c r="BP735769" s="90"/>
    </row>
    <row r="735770" spans="68:68" customFormat="1">
      <c r="BP735770" s="90"/>
    </row>
    <row r="735771" spans="68:68" customFormat="1">
      <c r="BP735771" s="90"/>
    </row>
    <row r="735772" spans="68:68" customFormat="1">
      <c r="BP735772" s="90"/>
    </row>
    <row r="735773" spans="68:68" customFormat="1">
      <c r="BP735773" s="90"/>
    </row>
    <row r="735774" spans="68:68" customFormat="1">
      <c r="BP735774" s="90"/>
    </row>
    <row r="735775" spans="68:68" customFormat="1">
      <c r="BP735775" s="90"/>
    </row>
    <row r="735776" spans="68:68" customFormat="1">
      <c r="BP735776" s="90"/>
    </row>
    <row r="735777" spans="68:68" customFormat="1">
      <c r="BP735777" s="90"/>
    </row>
    <row r="735778" spans="68:68" customFormat="1">
      <c r="BP735778" s="90"/>
    </row>
    <row r="735779" spans="68:68" customFormat="1">
      <c r="BP735779" s="90"/>
    </row>
    <row r="735780" spans="68:68" customFormat="1">
      <c r="BP735780" s="90"/>
    </row>
    <row r="735781" spans="68:68" customFormat="1">
      <c r="BP735781" s="90"/>
    </row>
    <row r="735782" spans="68:68" customFormat="1">
      <c r="BP735782" s="90"/>
    </row>
    <row r="735783" spans="68:68" customFormat="1">
      <c r="BP735783" s="90"/>
    </row>
    <row r="735784" spans="68:68" customFormat="1">
      <c r="BP735784" s="90"/>
    </row>
    <row r="735785" spans="68:68" customFormat="1">
      <c r="BP735785" s="90"/>
    </row>
    <row r="735786" spans="68:68" customFormat="1">
      <c r="BP735786" s="90"/>
    </row>
    <row r="735787" spans="68:68" customFormat="1">
      <c r="BP735787" s="90"/>
    </row>
    <row r="735788" spans="68:68" customFormat="1">
      <c r="BP735788" s="90"/>
    </row>
    <row r="735789" spans="68:68" customFormat="1">
      <c r="BP735789" s="90"/>
    </row>
    <row r="735790" spans="68:68" customFormat="1">
      <c r="BP735790" s="90"/>
    </row>
    <row r="735791" spans="68:68" customFormat="1">
      <c r="BP735791" s="90"/>
    </row>
    <row r="735792" spans="68:68" customFormat="1">
      <c r="BP735792" s="90"/>
    </row>
    <row r="735793" spans="68:68" customFormat="1">
      <c r="BP735793" s="90"/>
    </row>
    <row r="735794" spans="68:68" customFormat="1">
      <c r="BP735794" s="90"/>
    </row>
    <row r="735795" spans="68:68" customFormat="1">
      <c r="BP735795" s="90"/>
    </row>
    <row r="735796" spans="68:68" customFormat="1">
      <c r="BP735796" s="90"/>
    </row>
    <row r="735797" spans="68:68" customFormat="1">
      <c r="BP735797" s="90"/>
    </row>
    <row r="735798" spans="68:68" customFormat="1">
      <c r="BP735798" s="90"/>
    </row>
    <row r="735799" spans="68:68" customFormat="1">
      <c r="BP735799" s="90"/>
    </row>
    <row r="735800" spans="68:68" customFormat="1">
      <c r="BP735800" s="90"/>
    </row>
    <row r="735801" spans="68:68" customFormat="1">
      <c r="BP735801" s="90"/>
    </row>
    <row r="735802" spans="68:68" customFormat="1">
      <c r="BP735802" s="90"/>
    </row>
    <row r="735803" spans="68:68" customFormat="1">
      <c r="BP735803" s="90"/>
    </row>
    <row r="735804" spans="68:68" customFormat="1">
      <c r="BP735804" s="90"/>
    </row>
    <row r="735805" spans="68:68" customFormat="1">
      <c r="BP735805" s="90"/>
    </row>
    <row r="735806" spans="68:68" customFormat="1">
      <c r="BP735806" s="90"/>
    </row>
    <row r="735807" spans="68:68" customFormat="1">
      <c r="BP735807" s="90"/>
    </row>
    <row r="735808" spans="68:68" customFormat="1">
      <c r="BP735808" s="90"/>
    </row>
    <row r="735809" spans="68:68" customFormat="1">
      <c r="BP735809" s="90"/>
    </row>
    <row r="735810" spans="68:68" customFormat="1">
      <c r="BP735810" s="90"/>
    </row>
    <row r="735811" spans="68:68" customFormat="1">
      <c r="BP735811" s="90"/>
    </row>
    <row r="735812" spans="68:68" customFormat="1">
      <c r="BP735812" s="90"/>
    </row>
    <row r="735813" spans="68:68" customFormat="1">
      <c r="BP735813" s="90"/>
    </row>
    <row r="735814" spans="68:68" customFormat="1">
      <c r="BP735814" s="90"/>
    </row>
    <row r="735815" spans="68:68" customFormat="1">
      <c r="BP735815" s="90"/>
    </row>
    <row r="735816" spans="68:68" customFormat="1">
      <c r="BP735816" s="90"/>
    </row>
    <row r="735817" spans="68:68" customFormat="1">
      <c r="BP735817" s="90"/>
    </row>
    <row r="735818" spans="68:68" customFormat="1">
      <c r="BP735818" s="90"/>
    </row>
    <row r="735819" spans="68:68" customFormat="1">
      <c r="BP735819" s="90"/>
    </row>
    <row r="735820" spans="68:68" customFormat="1">
      <c r="BP735820" s="90"/>
    </row>
    <row r="735821" spans="68:68" customFormat="1">
      <c r="BP735821" s="90"/>
    </row>
    <row r="735822" spans="68:68" customFormat="1">
      <c r="BP735822" s="90"/>
    </row>
    <row r="735823" spans="68:68" customFormat="1">
      <c r="BP735823" s="90"/>
    </row>
    <row r="735824" spans="68:68" customFormat="1">
      <c r="BP735824" s="90"/>
    </row>
    <row r="735825" spans="68:68" customFormat="1">
      <c r="BP735825" s="90"/>
    </row>
    <row r="735826" spans="68:68" customFormat="1">
      <c r="BP735826" s="90"/>
    </row>
    <row r="735827" spans="68:68" customFormat="1">
      <c r="BP735827" s="90"/>
    </row>
    <row r="735828" spans="68:68" customFormat="1">
      <c r="BP735828" s="90"/>
    </row>
    <row r="735829" spans="68:68" customFormat="1">
      <c r="BP735829" s="90"/>
    </row>
    <row r="735830" spans="68:68" customFormat="1">
      <c r="BP735830" s="90"/>
    </row>
    <row r="735831" spans="68:68" customFormat="1">
      <c r="BP735831" s="90"/>
    </row>
    <row r="735832" spans="68:68" customFormat="1">
      <c r="BP735832" s="90"/>
    </row>
    <row r="735833" spans="68:68" customFormat="1">
      <c r="BP735833" s="90"/>
    </row>
    <row r="735834" spans="68:68" customFormat="1">
      <c r="BP735834" s="90"/>
    </row>
    <row r="735835" spans="68:68" customFormat="1">
      <c r="BP735835" s="90"/>
    </row>
    <row r="735836" spans="68:68" customFormat="1">
      <c r="BP735836" s="90"/>
    </row>
    <row r="735837" spans="68:68" customFormat="1">
      <c r="BP735837" s="90"/>
    </row>
    <row r="735838" spans="68:68" customFormat="1">
      <c r="BP735838" s="90"/>
    </row>
    <row r="735839" spans="68:68" customFormat="1">
      <c r="BP735839" s="90"/>
    </row>
    <row r="735840" spans="68:68" customFormat="1">
      <c r="BP735840" s="90"/>
    </row>
    <row r="735841" spans="68:68" customFormat="1">
      <c r="BP735841" s="90"/>
    </row>
    <row r="735842" spans="68:68" customFormat="1">
      <c r="BP735842" s="90"/>
    </row>
    <row r="735843" spans="68:68" customFormat="1">
      <c r="BP735843" s="90"/>
    </row>
    <row r="735844" spans="68:68" customFormat="1">
      <c r="BP735844" s="90"/>
    </row>
    <row r="735845" spans="68:68" customFormat="1">
      <c r="BP735845" s="90"/>
    </row>
    <row r="735846" spans="68:68" customFormat="1">
      <c r="BP735846" s="90"/>
    </row>
    <row r="735847" spans="68:68" customFormat="1">
      <c r="BP735847" s="90"/>
    </row>
    <row r="735848" spans="68:68" customFormat="1">
      <c r="BP735848" s="90"/>
    </row>
    <row r="735849" spans="68:68" customFormat="1">
      <c r="BP735849" s="90"/>
    </row>
    <row r="735850" spans="68:68" customFormat="1">
      <c r="BP735850" s="90"/>
    </row>
    <row r="735851" spans="68:68" customFormat="1">
      <c r="BP735851" s="90"/>
    </row>
    <row r="735852" spans="68:68" customFormat="1">
      <c r="BP735852" s="90"/>
    </row>
    <row r="735853" spans="68:68" customFormat="1">
      <c r="BP735853" s="90"/>
    </row>
    <row r="735854" spans="68:68" customFormat="1">
      <c r="BP735854" s="90"/>
    </row>
    <row r="735855" spans="68:68" customFormat="1">
      <c r="BP735855" s="90"/>
    </row>
    <row r="735856" spans="68:68" customFormat="1">
      <c r="BP735856" s="90"/>
    </row>
    <row r="735857" spans="68:68" customFormat="1">
      <c r="BP735857" s="90"/>
    </row>
    <row r="735858" spans="68:68" customFormat="1">
      <c r="BP735858" s="90"/>
    </row>
    <row r="735859" spans="68:68" customFormat="1">
      <c r="BP735859" s="90"/>
    </row>
    <row r="735860" spans="68:68" customFormat="1">
      <c r="BP735860" s="90"/>
    </row>
    <row r="735861" spans="68:68" customFormat="1">
      <c r="BP735861" s="90"/>
    </row>
    <row r="735862" spans="68:68" customFormat="1">
      <c r="BP735862" s="90"/>
    </row>
    <row r="735863" spans="68:68" customFormat="1">
      <c r="BP735863" s="90"/>
    </row>
    <row r="735864" spans="68:68" customFormat="1">
      <c r="BP735864" s="90"/>
    </row>
    <row r="735865" spans="68:68" customFormat="1">
      <c r="BP735865" s="90"/>
    </row>
    <row r="735866" spans="68:68" customFormat="1">
      <c r="BP735866" s="90"/>
    </row>
    <row r="735867" spans="68:68" customFormat="1">
      <c r="BP735867" s="90"/>
    </row>
    <row r="735868" spans="68:68" customFormat="1">
      <c r="BP735868" s="90"/>
    </row>
    <row r="735869" spans="68:68" customFormat="1">
      <c r="BP735869" s="90"/>
    </row>
    <row r="735870" spans="68:68" customFormat="1">
      <c r="BP735870" s="90"/>
    </row>
    <row r="735871" spans="68:68" customFormat="1">
      <c r="BP735871" s="90"/>
    </row>
    <row r="735872" spans="68:68" customFormat="1">
      <c r="BP735872" s="90"/>
    </row>
    <row r="735873" spans="68:68" customFormat="1">
      <c r="BP735873" s="90"/>
    </row>
    <row r="735874" spans="68:68" customFormat="1">
      <c r="BP735874" s="90"/>
    </row>
    <row r="735875" spans="68:68" customFormat="1">
      <c r="BP735875" s="90"/>
    </row>
    <row r="735876" spans="68:68" customFormat="1">
      <c r="BP735876" s="90"/>
    </row>
    <row r="735877" spans="68:68" customFormat="1">
      <c r="BP735877" s="90"/>
    </row>
    <row r="735878" spans="68:68" customFormat="1">
      <c r="BP735878" s="90"/>
    </row>
    <row r="735879" spans="68:68" customFormat="1">
      <c r="BP735879" s="90"/>
    </row>
    <row r="735880" spans="68:68" customFormat="1">
      <c r="BP735880" s="90"/>
    </row>
    <row r="735881" spans="68:68" customFormat="1">
      <c r="BP735881" s="90"/>
    </row>
    <row r="735882" spans="68:68" customFormat="1">
      <c r="BP735882" s="90"/>
    </row>
    <row r="735883" spans="68:68" customFormat="1">
      <c r="BP735883" s="90"/>
    </row>
    <row r="735884" spans="68:68" customFormat="1">
      <c r="BP735884" s="90"/>
    </row>
    <row r="735885" spans="68:68" customFormat="1">
      <c r="BP735885" s="90"/>
    </row>
    <row r="735886" spans="68:68" customFormat="1">
      <c r="BP735886" s="90"/>
    </row>
    <row r="735887" spans="68:68" customFormat="1">
      <c r="BP735887" s="90"/>
    </row>
    <row r="735888" spans="68:68" customFormat="1">
      <c r="BP735888" s="90"/>
    </row>
    <row r="735889" spans="68:68" customFormat="1">
      <c r="BP735889" s="90"/>
    </row>
    <row r="735890" spans="68:68" customFormat="1">
      <c r="BP735890" s="90"/>
    </row>
    <row r="735891" spans="68:68" customFormat="1">
      <c r="BP735891" s="90"/>
    </row>
    <row r="735892" spans="68:68" customFormat="1">
      <c r="BP735892" s="90"/>
    </row>
    <row r="735893" spans="68:68" customFormat="1">
      <c r="BP735893" s="90"/>
    </row>
    <row r="735894" spans="68:68" customFormat="1">
      <c r="BP735894" s="90"/>
    </row>
    <row r="735895" spans="68:68" customFormat="1">
      <c r="BP735895" s="90"/>
    </row>
    <row r="735896" spans="68:68" customFormat="1">
      <c r="BP735896" s="90"/>
    </row>
    <row r="735897" spans="68:68" customFormat="1">
      <c r="BP735897" s="90"/>
    </row>
    <row r="735898" spans="68:68" customFormat="1">
      <c r="BP735898" s="90"/>
    </row>
    <row r="735899" spans="68:68" customFormat="1">
      <c r="BP735899" s="90"/>
    </row>
    <row r="735900" spans="68:68" customFormat="1">
      <c r="BP735900" s="90"/>
    </row>
    <row r="735901" spans="68:68" customFormat="1">
      <c r="BP735901" s="90"/>
    </row>
    <row r="735902" spans="68:68" customFormat="1">
      <c r="BP735902" s="90"/>
    </row>
    <row r="735903" spans="68:68" customFormat="1">
      <c r="BP735903" s="90"/>
    </row>
    <row r="735904" spans="68:68" customFormat="1">
      <c r="BP735904" s="90"/>
    </row>
    <row r="735905" spans="68:68" customFormat="1">
      <c r="BP735905" s="90"/>
    </row>
    <row r="735906" spans="68:68" customFormat="1">
      <c r="BP735906" s="90"/>
    </row>
    <row r="735907" spans="68:68" customFormat="1">
      <c r="BP735907" s="90"/>
    </row>
    <row r="735908" spans="68:68" customFormat="1">
      <c r="BP735908" s="90"/>
    </row>
    <row r="735909" spans="68:68" customFormat="1">
      <c r="BP735909" s="90"/>
    </row>
    <row r="735910" spans="68:68" customFormat="1">
      <c r="BP735910" s="90"/>
    </row>
    <row r="735911" spans="68:68" customFormat="1">
      <c r="BP735911" s="90"/>
    </row>
    <row r="735912" spans="68:68" customFormat="1">
      <c r="BP735912" s="90"/>
    </row>
    <row r="735913" spans="68:68" customFormat="1">
      <c r="BP735913" s="90"/>
    </row>
    <row r="735914" spans="68:68" customFormat="1">
      <c r="BP735914" s="90"/>
    </row>
    <row r="735915" spans="68:68" customFormat="1">
      <c r="BP735915" s="90"/>
    </row>
    <row r="735916" spans="68:68" customFormat="1">
      <c r="BP735916" s="90"/>
    </row>
    <row r="735917" spans="68:68" customFormat="1">
      <c r="BP735917" s="90"/>
    </row>
    <row r="735918" spans="68:68" customFormat="1">
      <c r="BP735918" s="90"/>
    </row>
    <row r="735919" spans="68:68" customFormat="1">
      <c r="BP735919" s="90"/>
    </row>
    <row r="735920" spans="68:68" customFormat="1">
      <c r="BP735920" s="90"/>
    </row>
    <row r="735921" spans="68:68" customFormat="1">
      <c r="BP735921" s="90"/>
    </row>
    <row r="735922" spans="68:68" customFormat="1">
      <c r="BP735922" s="90"/>
    </row>
    <row r="735923" spans="68:68" customFormat="1">
      <c r="BP735923" s="90"/>
    </row>
    <row r="735924" spans="68:68" customFormat="1">
      <c r="BP735924" s="90"/>
    </row>
    <row r="735925" spans="68:68" customFormat="1">
      <c r="BP735925" s="90"/>
    </row>
    <row r="735926" spans="68:68" customFormat="1">
      <c r="BP735926" s="90"/>
    </row>
    <row r="735927" spans="68:68" customFormat="1">
      <c r="BP735927" s="90"/>
    </row>
    <row r="735928" spans="68:68" customFormat="1">
      <c r="BP735928" s="90"/>
    </row>
    <row r="735929" spans="68:68" customFormat="1">
      <c r="BP735929" s="90"/>
    </row>
    <row r="735930" spans="68:68" customFormat="1">
      <c r="BP735930" s="90"/>
    </row>
    <row r="735931" spans="68:68" customFormat="1">
      <c r="BP735931" s="90"/>
    </row>
    <row r="735932" spans="68:68" customFormat="1">
      <c r="BP735932" s="90"/>
    </row>
    <row r="735933" spans="68:68" customFormat="1">
      <c r="BP735933" s="90"/>
    </row>
    <row r="735934" spans="68:68" customFormat="1">
      <c r="BP735934" s="90"/>
    </row>
    <row r="735935" spans="68:68" customFormat="1">
      <c r="BP735935" s="90"/>
    </row>
    <row r="735936" spans="68:68" customFormat="1">
      <c r="BP735936" s="90"/>
    </row>
    <row r="735937" spans="68:68" customFormat="1">
      <c r="BP735937" s="90"/>
    </row>
    <row r="735938" spans="68:68" customFormat="1">
      <c r="BP735938" s="90"/>
    </row>
    <row r="735939" spans="68:68" customFormat="1">
      <c r="BP735939" s="90"/>
    </row>
    <row r="735940" spans="68:68" customFormat="1">
      <c r="BP735940" s="90"/>
    </row>
    <row r="735941" spans="68:68" customFormat="1">
      <c r="BP735941" s="90"/>
    </row>
    <row r="735942" spans="68:68" customFormat="1">
      <c r="BP735942" s="90"/>
    </row>
    <row r="735943" spans="68:68" customFormat="1">
      <c r="BP735943" s="90"/>
    </row>
    <row r="735944" spans="68:68" customFormat="1">
      <c r="BP735944" s="90"/>
    </row>
    <row r="735945" spans="68:68" customFormat="1">
      <c r="BP735945" s="90"/>
    </row>
    <row r="735946" spans="68:68" customFormat="1">
      <c r="BP735946" s="90"/>
    </row>
    <row r="735947" spans="68:68" customFormat="1">
      <c r="BP735947" s="90"/>
    </row>
    <row r="735948" spans="68:68" customFormat="1">
      <c r="BP735948" s="90"/>
    </row>
    <row r="735949" spans="68:68" customFormat="1">
      <c r="BP735949" s="90"/>
    </row>
    <row r="735950" spans="68:68" customFormat="1">
      <c r="BP735950" s="90"/>
    </row>
    <row r="735951" spans="68:68" customFormat="1">
      <c r="BP735951" s="90"/>
    </row>
    <row r="735952" spans="68:68" customFormat="1">
      <c r="BP735952" s="90"/>
    </row>
    <row r="735953" spans="68:68" customFormat="1">
      <c r="BP735953" s="90"/>
    </row>
    <row r="735954" spans="68:68" customFormat="1">
      <c r="BP735954" s="90"/>
    </row>
    <row r="735955" spans="68:68" customFormat="1">
      <c r="BP735955" s="90"/>
    </row>
    <row r="735956" spans="68:68" customFormat="1">
      <c r="BP735956" s="90"/>
    </row>
    <row r="735957" spans="68:68" customFormat="1">
      <c r="BP735957" s="90"/>
    </row>
    <row r="735958" spans="68:68" customFormat="1">
      <c r="BP735958" s="90"/>
    </row>
    <row r="735959" spans="68:68" customFormat="1">
      <c r="BP735959" s="90"/>
    </row>
    <row r="735960" spans="68:68" customFormat="1">
      <c r="BP735960" s="90"/>
    </row>
    <row r="735961" spans="68:68" customFormat="1">
      <c r="BP735961" s="90"/>
    </row>
    <row r="735962" spans="68:68" customFormat="1">
      <c r="BP735962" s="90"/>
    </row>
    <row r="735963" spans="68:68" customFormat="1">
      <c r="BP735963" s="90"/>
    </row>
    <row r="735964" spans="68:68" customFormat="1">
      <c r="BP735964" s="90"/>
    </row>
    <row r="735965" spans="68:68" customFormat="1">
      <c r="BP735965" s="90"/>
    </row>
    <row r="735966" spans="68:68" customFormat="1">
      <c r="BP735966" s="90"/>
    </row>
    <row r="735967" spans="68:68" customFormat="1">
      <c r="BP735967" s="90"/>
    </row>
    <row r="735968" spans="68:68" customFormat="1">
      <c r="BP735968" s="90"/>
    </row>
    <row r="735969" spans="68:68" customFormat="1">
      <c r="BP735969" s="90"/>
    </row>
    <row r="735970" spans="68:68" customFormat="1">
      <c r="BP735970" s="90"/>
    </row>
    <row r="735971" spans="68:68" customFormat="1">
      <c r="BP735971" s="90"/>
    </row>
    <row r="735972" spans="68:68" customFormat="1">
      <c r="BP735972" s="90"/>
    </row>
    <row r="735973" spans="68:68" customFormat="1">
      <c r="BP735973" s="90"/>
    </row>
    <row r="735974" spans="68:68" customFormat="1">
      <c r="BP735974" s="90"/>
    </row>
    <row r="735975" spans="68:68" customFormat="1">
      <c r="BP735975" s="90"/>
    </row>
    <row r="735976" spans="68:68" customFormat="1">
      <c r="BP735976" s="90"/>
    </row>
    <row r="735977" spans="68:68" customFormat="1">
      <c r="BP735977" s="90"/>
    </row>
    <row r="735978" spans="68:68" customFormat="1">
      <c r="BP735978" s="90"/>
    </row>
    <row r="735979" spans="68:68" customFormat="1">
      <c r="BP735979" s="90"/>
    </row>
    <row r="735980" spans="68:68" customFormat="1">
      <c r="BP735980" s="90"/>
    </row>
    <row r="735981" spans="68:68" customFormat="1">
      <c r="BP735981" s="90"/>
    </row>
    <row r="735982" spans="68:68" customFormat="1">
      <c r="BP735982" s="90"/>
    </row>
    <row r="735983" spans="68:68" customFormat="1">
      <c r="BP735983" s="90"/>
    </row>
    <row r="735984" spans="68:68" customFormat="1">
      <c r="BP735984" s="90"/>
    </row>
    <row r="735985" spans="68:68" customFormat="1">
      <c r="BP735985" s="90"/>
    </row>
    <row r="735986" spans="68:68" customFormat="1">
      <c r="BP735986" s="90"/>
    </row>
    <row r="735987" spans="68:68" customFormat="1">
      <c r="BP735987" s="90"/>
    </row>
    <row r="735988" spans="68:68" customFormat="1">
      <c r="BP735988" s="90"/>
    </row>
    <row r="735989" spans="68:68" customFormat="1">
      <c r="BP735989" s="90"/>
    </row>
    <row r="735990" spans="68:68" customFormat="1">
      <c r="BP735990" s="90"/>
    </row>
    <row r="735991" spans="68:68" customFormat="1">
      <c r="BP735991" s="90"/>
    </row>
    <row r="735992" spans="68:68" customFormat="1">
      <c r="BP735992" s="90"/>
    </row>
    <row r="735993" spans="68:68" customFormat="1">
      <c r="BP735993" s="90"/>
    </row>
    <row r="735994" spans="68:68" customFormat="1">
      <c r="BP735994" s="90"/>
    </row>
    <row r="735995" spans="68:68" customFormat="1">
      <c r="BP735995" s="90"/>
    </row>
    <row r="735996" spans="68:68" customFormat="1">
      <c r="BP735996" s="90"/>
    </row>
    <row r="735997" spans="68:68" customFormat="1">
      <c r="BP735997" s="90"/>
    </row>
    <row r="735998" spans="68:68" customFormat="1">
      <c r="BP735998" s="90"/>
    </row>
    <row r="735999" spans="68:68" customFormat="1">
      <c r="BP735999" s="90"/>
    </row>
    <row r="736000" spans="68:68" customFormat="1">
      <c r="BP736000" s="90"/>
    </row>
    <row r="736001" spans="68:68" customFormat="1">
      <c r="BP736001" s="90"/>
    </row>
    <row r="736002" spans="68:68" customFormat="1">
      <c r="BP736002" s="90"/>
    </row>
    <row r="736003" spans="68:68" customFormat="1">
      <c r="BP736003" s="90"/>
    </row>
    <row r="736004" spans="68:68" customFormat="1">
      <c r="BP736004" s="90"/>
    </row>
    <row r="736005" spans="68:68" customFormat="1">
      <c r="BP736005" s="90"/>
    </row>
    <row r="736006" spans="68:68" customFormat="1">
      <c r="BP736006" s="90"/>
    </row>
    <row r="736007" spans="68:68" customFormat="1">
      <c r="BP736007" s="90"/>
    </row>
    <row r="736008" spans="68:68" customFormat="1">
      <c r="BP736008" s="90"/>
    </row>
    <row r="736009" spans="68:68" customFormat="1">
      <c r="BP736009" s="90"/>
    </row>
    <row r="736010" spans="68:68" customFormat="1">
      <c r="BP736010" s="90"/>
    </row>
    <row r="736011" spans="68:68" customFormat="1">
      <c r="BP736011" s="90"/>
    </row>
    <row r="736012" spans="68:68" customFormat="1">
      <c r="BP736012" s="90"/>
    </row>
    <row r="736013" spans="68:68" customFormat="1">
      <c r="BP736013" s="90"/>
    </row>
    <row r="736014" spans="68:68" customFormat="1">
      <c r="BP736014" s="90"/>
    </row>
    <row r="736015" spans="68:68" customFormat="1">
      <c r="BP736015" s="90"/>
    </row>
    <row r="736016" spans="68:68" customFormat="1">
      <c r="BP736016" s="90"/>
    </row>
    <row r="736017" spans="68:68" customFormat="1">
      <c r="BP736017" s="90"/>
    </row>
    <row r="736018" spans="68:68" customFormat="1">
      <c r="BP736018" s="90"/>
    </row>
    <row r="736019" spans="68:68" customFormat="1">
      <c r="BP736019" s="90"/>
    </row>
    <row r="736020" spans="68:68" customFormat="1">
      <c r="BP736020" s="90"/>
    </row>
    <row r="736021" spans="68:68" customFormat="1">
      <c r="BP736021" s="90"/>
    </row>
    <row r="736022" spans="68:68" customFormat="1">
      <c r="BP736022" s="90"/>
    </row>
    <row r="736023" spans="68:68" customFormat="1">
      <c r="BP736023" s="90"/>
    </row>
    <row r="736024" spans="68:68" customFormat="1">
      <c r="BP736024" s="90"/>
    </row>
    <row r="736025" spans="68:68" customFormat="1">
      <c r="BP736025" s="90"/>
    </row>
    <row r="736026" spans="68:68" customFormat="1">
      <c r="BP736026" s="90"/>
    </row>
    <row r="736027" spans="68:68" customFormat="1">
      <c r="BP736027" s="90"/>
    </row>
    <row r="736028" spans="68:68" customFormat="1">
      <c r="BP736028" s="90"/>
    </row>
    <row r="736029" spans="68:68" customFormat="1">
      <c r="BP736029" s="90"/>
    </row>
    <row r="736030" spans="68:68" customFormat="1">
      <c r="BP736030" s="90"/>
    </row>
    <row r="736031" spans="68:68" customFormat="1">
      <c r="BP736031" s="90"/>
    </row>
    <row r="736032" spans="68:68" customFormat="1">
      <c r="BP736032" s="90"/>
    </row>
    <row r="736033" spans="68:68" customFormat="1">
      <c r="BP736033" s="90"/>
    </row>
    <row r="736034" spans="68:68" customFormat="1">
      <c r="BP736034" s="90"/>
    </row>
    <row r="736035" spans="68:68" customFormat="1">
      <c r="BP736035" s="90"/>
    </row>
    <row r="736036" spans="68:68" customFormat="1">
      <c r="BP736036" s="90"/>
    </row>
    <row r="736037" spans="68:68" customFormat="1">
      <c r="BP736037" s="90"/>
    </row>
    <row r="736038" spans="68:68" customFormat="1">
      <c r="BP736038" s="90"/>
    </row>
    <row r="736039" spans="68:68" customFormat="1">
      <c r="BP736039" s="90"/>
    </row>
    <row r="736040" spans="68:68" customFormat="1">
      <c r="BP736040" s="90"/>
    </row>
    <row r="736041" spans="68:68" customFormat="1">
      <c r="BP736041" s="90"/>
    </row>
    <row r="736042" spans="68:68" customFormat="1">
      <c r="BP736042" s="90"/>
    </row>
    <row r="736043" spans="68:68" customFormat="1">
      <c r="BP736043" s="90"/>
    </row>
    <row r="736044" spans="68:68" customFormat="1">
      <c r="BP736044" s="90"/>
    </row>
    <row r="736045" spans="68:68" customFormat="1">
      <c r="BP736045" s="90"/>
    </row>
    <row r="736046" spans="68:68" customFormat="1">
      <c r="BP736046" s="90"/>
    </row>
    <row r="736047" spans="68:68" customFormat="1">
      <c r="BP736047" s="90"/>
    </row>
    <row r="736048" spans="68:68" customFormat="1">
      <c r="BP736048" s="90"/>
    </row>
    <row r="736049" spans="68:68" customFormat="1">
      <c r="BP736049" s="90"/>
    </row>
    <row r="736050" spans="68:68" customFormat="1">
      <c r="BP736050" s="90"/>
    </row>
    <row r="736051" spans="68:68" customFormat="1">
      <c r="BP736051" s="90"/>
    </row>
    <row r="736052" spans="68:68" customFormat="1">
      <c r="BP736052" s="90"/>
    </row>
    <row r="736053" spans="68:68" customFormat="1">
      <c r="BP736053" s="90"/>
    </row>
    <row r="736054" spans="68:68" customFormat="1">
      <c r="BP736054" s="90"/>
    </row>
    <row r="736055" spans="68:68" customFormat="1">
      <c r="BP736055" s="90"/>
    </row>
    <row r="736056" spans="68:68" customFormat="1">
      <c r="BP736056" s="90"/>
    </row>
    <row r="736057" spans="68:68" customFormat="1">
      <c r="BP736057" s="90"/>
    </row>
    <row r="736058" spans="68:68" customFormat="1">
      <c r="BP736058" s="90"/>
    </row>
    <row r="736059" spans="68:68" customFormat="1">
      <c r="BP736059" s="90"/>
    </row>
    <row r="736060" spans="68:68" customFormat="1">
      <c r="BP736060" s="90"/>
    </row>
    <row r="736061" spans="68:68" customFormat="1">
      <c r="BP736061" s="90"/>
    </row>
    <row r="736062" spans="68:68" customFormat="1">
      <c r="BP736062" s="90"/>
    </row>
    <row r="736063" spans="68:68" customFormat="1">
      <c r="BP736063" s="90"/>
    </row>
    <row r="736064" spans="68:68" customFormat="1">
      <c r="BP736064" s="90"/>
    </row>
    <row r="736065" spans="68:68" customFormat="1">
      <c r="BP736065" s="90"/>
    </row>
    <row r="736066" spans="68:68" customFormat="1">
      <c r="BP736066" s="90"/>
    </row>
    <row r="736067" spans="68:68" customFormat="1">
      <c r="BP736067" s="90"/>
    </row>
    <row r="736068" spans="68:68" customFormat="1">
      <c r="BP736068" s="90"/>
    </row>
    <row r="736069" spans="68:68" customFormat="1">
      <c r="BP736069" s="90"/>
    </row>
    <row r="736070" spans="68:68" customFormat="1">
      <c r="BP736070" s="90"/>
    </row>
    <row r="736071" spans="68:68" customFormat="1">
      <c r="BP736071" s="90"/>
    </row>
    <row r="736072" spans="68:68" customFormat="1">
      <c r="BP736072" s="90"/>
    </row>
    <row r="736073" spans="68:68" customFormat="1">
      <c r="BP736073" s="90"/>
    </row>
    <row r="736074" spans="68:68" customFormat="1">
      <c r="BP736074" s="90"/>
    </row>
    <row r="736075" spans="68:68" customFormat="1">
      <c r="BP736075" s="90"/>
    </row>
    <row r="736076" spans="68:68" customFormat="1">
      <c r="BP736076" s="90"/>
    </row>
    <row r="736077" spans="68:68" customFormat="1">
      <c r="BP736077" s="90"/>
    </row>
    <row r="736078" spans="68:68" customFormat="1">
      <c r="BP736078" s="90"/>
    </row>
    <row r="736079" spans="68:68" customFormat="1">
      <c r="BP736079" s="90"/>
    </row>
    <row r="736080" spans="68:68" customFormat="1">
      <c r="BP736080" s="90"/>
    </row>
    <row r="736081" spans="68:68" customFormat="1">
      <c r="BP736081" s="90"/>
    </row>
    <row r="736082" spans="68:68" customFormat="1">
      <c r="BP736082" s="90"/>
    </row>
    <row r="736083" spans="68:68" customFormat="1">
      <c r="BP736083" s="90"/>
    </row>
    <row r="736084" spans="68:68" customFormat="1">
      <c r="BP736084" s="90"/>
    </row>
    <row r="736085" spans="68:68" customFormat="1">
      <c r="BP736085" s="90"/>
    </row>
    <row r="736086" spans="68:68" customFormat="1">
      <c r="BP736086" s="90"/>
    </row>
    <row r="736087" spans="68:68" customFormat="1">
      <c r="BP736087" s="90"/>
    </row>
    <row r="736088" spans="68:68" customFormat="1">
      <c r="BP736088" s="90"/>
    </row>
    <row r="736089" spans="68:68" customFormat="1">
      <c r="BP736089" s="90"/>
    </row>
    <row r="736090" spans="68:68" customFormat="1">
      <c r="BP736090" s="90"/>
    </row>
    <row r="736091" spans="68:68" customFormat="1">
      <c r="BP736091" s="90"/>
    </row>
    <row r="736092" spans="68:68" customFormat="1">
      <c r="BP736092" s="90"/>
    </row>
    <row r="736093" spans="68:68" customFormat="1">
      <c r="BP736093" s="90"/>
    </row>
    <row r="736094" spans="68:68" customFormat="1">
      <c r="BP736094" s="90"/>
    </row>
    <row r="736095" spans="68:68" customFormat="1">
      <c r="BP736095" s="90"/>
    </row>
    <row r="736096" spans="68:68" customFormat="1">
      <c r="BP736096" s="90"/>
    </row>
    <row r="736097" spans="68:68" customFormat="1">
      <c r="BP736097" s="90"/>
    </row>
    <row r="736098" spans="68:68" customFormat="1">
      <c r="BP736098" s="90"/>
    </row>
    <row r="736099" spans="68:68" customFormat="1">
      <c r="BP736099" s="90"/>
    </row>
    <row r="736100" spans="68:68" customFormat="1">
      <c r="BP736100" s="90"/>
    </row>
    <row r="736101" spans="68:68" customFormat="1">
      <c r="BP736101" s="90"/>
    </row>
    <row r="736102" spans="68:68" customFormat="1">
      <c r="BP736102" s="90"/>
    </row>
    <row r="736103" spans="68:68" customFormat="1">
      <c r="BP736103" s="90"/>
    </row>
    <row r="736104" spans="68:68" customFormat="1">
      <c r="BP736104" s="90"/>
    </row>
    <row r="736105" spans="68:68" customFormat="1">
      <c r="BP736105" s="90"/>
    </row>
    <row r="736106" spans="68:68" customFormat="1">
      <c r="BP736106" s="90"/>
    </row>
    <row r="736107" spans="68:68" customFormat="1">
      <c r="BP736107" s="90"/>
    </row>
    <row r="736108" spans="68:68" customFormat="1">
      <c r="BP736108" s="90"/>
    </row>
    <row r="736109" spans="68:68" customFormat="1">
      <c r="BP736109" s="90"/>
    </row>
    <row r="736110" spans="68:68" customFormat="1">
      <c r="BP736110" s="90"/>
    </row>
    <row r="736111" spans="68:68" customFormat="1">
      <c r="BP736111" s="90"/>
    </row>
    <row r="736112" spans="68:68" customFormat="1">
      <c r="BP736112" s="90"/>
    </row>
    <row r="736113" spans="68:68" customFormat="1">
      <c r="BP736113" s="90"/>
    </row>
    <row r="736114" spans="68:68" customFormat="1">
      <c r="BP736114" s="90"/>
    </row>
    <row r="736115" spans="68:68" customFormat="1">
      <c r="BP736115" s="90"/>
    </row>
    <row r="736116" spans="68:68" customFormat="1">
      <c r="BP736116" s="90"/>
    </row>
    <row r="736117" spans="68:68" customFormat="1">
      <c r="BP736117" s="90"/>
    </row>
    <row r="736118" spans="68:68" customFormat="1">
      <c r="BP736118" s="90"/>
    </row>
    <row r="736119" spans="68:68" customFormat="1">
      <c r="BP736119" s="90"/>
    </row>
    <row r="736120" spans="68:68" customFormat="1">
      <c r="BP736120" s="90"/>
    </row>
    <row r="736121" spans="68:68" customFormat="1">
      <c r="BP736121" s="90"/>
    </row>
    <row r="736122" spans="68:68" customFormat="1">
      <c r="BP736122" s="90"/>
    </row>
    <row r="736123" spans="68:68" customFormat="1">
      <c r="BP736123" s="90"/>
    </row>
    <row r="736124" spans="68:68" customFormat="1">
      <c r="BP736124" s="90"/>
    </row>
    <row r="736125" spans="68:68" customFormat="1">
      <c r="BP736125" s="90"/>
    </row>
    <row r="736126" spans="68:68" customFormat="1">
      <c r="BP736126" s="90"/>
    </row>
    <row r="736127" spans="68:68" customFormat="1">
      <c r="BP736127" s="90"/>
    </row>
    <row r="736128" spans="68:68" customFormat="1">
      <c r="BP736128" s="90"/>
    </row>
    <row r="736129" spans="68:68" customFormat="1">
      <c r="BP736129" s="90"/>
    </row>
    <row r="736130" spans="68:68" customFormat="1">
      <c r="BP736130" s="90"/>
    </row>
    <row r="736131" spans="68:68" customFormat="1">
      <c r="BP736131" s="90"/>
    </row>
    <row r="736132" spans="68:68" customFormat="1">
      <c r="BP736132" s="90"/>
    </row>
    <row r="736133" spans="68:68" customFormat="1">
      <c r="BP736133" s="90"/>
    </row>
    <row r="736134" spans="68:68" customFormat="1">
      <c r="BP736134" s="90"/>
    </row>
    <row r="736135" spans="68:68" customFormat="1">
      <c r="BP736135" s="90"/>
    </row>
    <row r="736136" spans="68:68" customFormat="1">
      <c r="BP736136" s="90"/>
    </row>
    <row r="736137" spans="68:68" customFormat="1">
      <c r="BP736137" s="90"/>
    </row>
    <row r="736138" spans="68:68" customFormat="1">
      <c r="BP736138" s="90"/>
    </row>
    <row r="736139" spans="68:68" customFormat="1">
      <c r="BP736139" s="90"/>
    </row>
    <row r="736140" spans="68:68" customFormat="1">
      <c r="BP736140" s="90"/>
    </row>
    <row r="736141" spans="68:68" customFormat="1">
      <c r="BP736141" s="90"/>
    </row>
    <row r="736142" spans="68:68" customFormat="1">
      <c r="BP736142" s="90"/>
    </row>
    <row r="736143" spans="68:68" customFormat="1">
      <c r="BP736143" s="90"/>
    </row>
    <row r="736144" spans="68:68" customFormat="1">
      <c r="BP736144" s="90"/>
    </row>
    <row r="736145" spans="68:68" customFormat="1">
      <c r="BP736145" s="90"/>
    </row>
    <row r="736146" spans="68:68" customFormat="1">
      <c r="BP736146" s="90"/>
    </row>
    <row r="736147" spans="68:68" customFormat="1">
      <c r="BP736147" s="90"/>
    </row>
    <row r="736148" spans="68:68" customFormat="1">
      <c r="BP736148" s="90"/>
    </row>
    <row r="736149" spans="68:68" customFormat="1">
      <c r="BP736149" s="90"/>
    </row>
    <row r="736150" spans="68:68" customFormat="1">
      <c r="BP736150" s="90"/>
    </row>
    <row r="736151" spans="68:68" customFormat="1">
      <c r="BP736151" s="90"/>
    </row>
    <row r="736152" spans="68:68" customFormat="1">
      <c r="BP736152" s="90"/>
    </row>
    <row r="736153" spans="68:68" customFormat="1">
      <c r="BP736153" s="90"/>
    </row>
    <row r="736154" spans="68:68" customFormat="1">
      <c r="BP736154" s="90"/>
    </row>
    <row r="736155" spans="68:68" customFormat="1">
      <c r="BP736155" s="90"/>
    </row>
    <row r="736156" spans="68:68" customFormat="1">
      <c r="BP736156" s="90"/>
    </row>
    <row r="736157" spans="68:68" customFormat="1">
      <c r="BP736157" s="90"/>
    </row>
    <row r="736158" spans="68:68" customFormat="1">
      <c r="BP736158" s="90"/>
    </row>
    <row r="736159" spans="68:68" customFormat="1">
      <c r="BP736159" s="90"/>
    </row>
    <row r="736160" spans="68:68" customFormat="1">
      <c r="BP736160" s="90"/>
    </row>
    <row r="736161" spans="68:68" customFormat="1">
      <c r="BP736161" s="90"/>
    </row>
    <row r="736162" spans="68:68" customFormat="1">
      <c r="BP736162" s="90"/>
    </row>
    <row r="736163" spans="68:68" customFormat="1">
      <c r="BP736163" s="90"/>
    </row>
    <row r="736164" spans="68:68" customFormat="1">
      <c r="BP736164" s="90"/>
    </row>
    <row r="736165" spans="68:68" customFormat="1">
      <c r="BP736165" s="90"/>
    </row>
    <row r="736166" spans="68:68" customFormat="1">
      <c r="BP736166" s="90"/>
    </row>
    <row r="736167" spans="68:68" customFormat="1">
      <c r="BP736167" s="90"/>
    </row>
    <row r="736168" spans="68:68" customFormat="1">
      <c r="BP736168" s="90"/>
    </row>
    <row r="736169" spans="68:68" customFormat="1">
      <c r="BP736169" s="90"/>
    </row>
    <row r="736170" spans="68:68" customFormat="1">
      <c r="BP736170" s="90"/>
    </row>
    <row r="736171" spans="68:68" customFormat="1">
      <c r="BP736171" s="90"/>
    </row>
    <row r="736172" spans="68:68" customFormat="1">
      <c r="BP736172" s="90"/>
    </row>
    <row r="736173" spans="68:68" customFormat="1">
      <c r="BP736173" s="90"/>
    </row>
    <row r="736174" spans="68:68" customFormat="1">
      <c r="BP736174" s="90"/>
    </row>
    <row r="736175" spans="68:68" customFormat="1">
      <c r="BP736175" s="90"/>
    </row>
    <row r="736176" spans="68:68" customFormat="1">
      <c r="BP736176" s="90"/>
    </row>
    <row r="736177" spans="68:68" customFormat="1">
      <c r="BP736177" s="90"/>
    </row>
    <row r="736178" spans="68:68" customFormat="1">
      <c r="BP736178" s="90"/>
    </row>
    <row r="736179" spans="68:68" customFormat="1">
      <c r="BP736179" s="90"/>
    </row>
    <row r="736180" spans="68:68" customFormat="1">
      <c r="BP736180" s="90"/>
    </row>
    <row r="736181" spans="68:68" customFormat="1">
      <c r="BP736181" s="90"/>
    </row>
    <row r="736182" spans="68:68" customFormat="1">
      <c r="BP736182" s="90"/>
    </row>
    <row r="736183" spans="68:68" customFormat="1">
      <c r="BP736183" s="90"/>
    </row>
    <row r="736184" spans="68:68" customFormat="1">
      <c r="BP736184" s="90"/>
    </row>
    <row r="736185" spans="68:68" customFormat="1">
      <c r="BP736185" s="90"/>
    </row>
    <row r="736186" spans="68:68" customFormat="1">
      <c r="BP736186" s="90"/>
    </row>
    <row r="736187" spans="68:68" customFormat="1">
      <c r="BP736187" s="90"/>
    </row>
    <row r="736188" spans="68:68" customFormat="1">
      <c r="BP736188" s="90"/>
    </row>
    <row r="736189" spans="68:68" customFormat="1">
      <c r="BP736189" s="90"/>
    </row>
    <row r="736190" spans="68:68" customFormat="1">
      <c r="BP736190" s="90"/>
    </row>
    <row r="736191" spans="68:68" customFormat="1">
      <c r="BP736191" s="90"/>
    </row>
    <row r="736192" spans="68:68" customFormat="1">
      <c r="BP736192" s="90"/>
    </row>
    <row r="736193" spans="68:68" customFormat="1">
      <c r="BP736193" s="90"/>
    </row>
    <row r="736194" spans="68:68" customFormat="1">
      <c r="BP736194" s="90"/>
    </row>
    <row r="736195" spans="68:68" customFormat="1">
      <c r="BP736195" s="90"/>
    </row>
    <row r="736196" spans="68:68" customFormat="1">
      <c r="BP736196" s="90"/>
    </row>
    <row r="736197" spans="68:68" customFormat="1">
      <c r="BP736197" s="90"/>
    </row>
    <row r="736198" spans="68:68" customFormat="1">
      <c r="BP736198" s="90"/>
    </row>
    <row r="736199" spans="68:68" customFormat="1">
      <c r="BP736199" s="90"/>
    </row>
    <row r="736200" spans="68:68" customFormat="1">
      <c r="BP736200" s="90"/>
    </row>
    <row r="736201" spans="68:68" customFormat="1">
      <c r="BP736201" s="90"/>
    </row>
    <row r="736202" spans="68:68" customFormat="1">
      <c r="BP736202" s="90"/>
    </row>
    <row r="736203" spans="68:68" customFormat="1">
      <c r="BP736203" s="90"/>
    </row>
    <row r="736204" spans="68:68" customFormat="1">
      <c r="BP736204" s="90"/>
    </row>
    <row r="736205" spans="68:68" customFormat="1">
      <c r="BP736205" s="90"/>
    </row>
    <row r="736206" spans="68:68" customFormat="1">
      <c r="BP736206" s="90"/>
    </row>
    <row r="736207" spans="68:68" customFormat="1">
      <c r="BP736207" s="90"/>
    </row>
    <row r="736208" spans="68:68" customFormat="1">
      <c r="BP736208" s="90"/>
    </row>
    <row r="736209" spans="68:68" customFormat="1">
      <c r="BP736209" s="90"/>
    </row>
    <row r="736210" spans="68:68" customFormat="1">
      <c r="BP736210" s="90"/>
    </row>
    <row r="736211" spans="68:68" customFormat="1">
      <c r="BP736211" s="90"/>
    </row>
    <row r="736212" spans="68:68" customFormat="1">
      <c r="BP736212" s="90"/>
    </row>
    <row r="736213" spans="68:68" customFormat="1">
      <c r="BP736213" s="90"/>
    </row>
    <row r="736214" spans="68:68" customFormat="1">
      <c r="BP736214" s="90"/>
    </row>
    <row r="736215" spans="68:68" customFormat="1">
      <c r="BP736215" s="90"/>
    </row>
    <row r="736216" spans="68:68" customFormat="1">
      <c r="BP736216" s="90"/>
    </row>
    <row r="736217" spans="68:68" customFormat="1">
      <c r="BP736217" s="90"/>
    </row>
    <row r="736218" spans="68:68" customFormat="1">
      <c r="BP736218" s="90"/>
    </row>
    <row r="736219" spans="68:68" customFormat="1">
      <c r="BP736219" s="90"/>
    </row>
    <row r="736220" spans="68:68" customFormat="1">
      <c r="BP736220" s="90"/>
    </row>
    <row r="736221" spans="68:68" customFormat="1">
      <c r="BP736221" s="90"/>
    </row>
    <row r="736222" spans="68:68" customFormat="1">
      <c r="BP736222" s="90"/>
    </row>
    <row r="736223" spans="68:68" customFormat="1">
      <c r="BP736223" s="90"/>
    </row>
    <row r="736224" spans="68:68" customFormat="1">
      <c r="BP736224" s="90"/>
    </row>
    <row r="736225" spans="68:68" customFormat="1">
      <c r="BP736225" s="90"/>
    </row>
    <row r="736226" spans="68:68" customFormat="1">
      <c r="BP736226" s="90"/>
    </row>
    <row r="736227" spans="68:68" customFormat="1">
      <c r="BP736227" s="90"/>
    </row>
    <row r="736228" spans="68:68" customFormat="1">
      <c r="BP736228" s="90"/>
    </row>
    <row r="736229" spans="68:68" customFormat="1">
      <c r="BP736229" s="90"/>
    </row>
    <row r="736230" spans="68:68" customFormat="1">
      <c r="BP736230" s="90"/>
    </row>
    <row r="736231" spans="68:68" customFormat="1">
      <c r="BP736231" s="90"/>
    </row>
    <row r="736232" spans="68:68" customFormat="1">
      <c r="BP736232" s="90"/>
    </row>
    <row r="736233" spans="68:68" customFormat="1">
      <c r="BP736233" s="90"/>
    </row>
    <row r="736234" spans="68:68" customFormat="1">
      <c r="BP736234" s="90"/>
    </row>
    <row r="736235" spans="68:68" customFormat="1">
      <c r="BP736235" s="90"/>
    </row>
    <row r="736236" spans="68:68" customFormat="1">
      <c r="BP736236" s="90"/>
    </row>
    <row r="736237" spans="68:68" customFormat="1">
      <c r="BP736237" s="90"/>
    </row>
    <row r="736238" spans="68:68" customFormat="1">
      <c r="BP736238" s="90"/>
    </row>
    <row r="736239" spans="68:68" customFormat="1">
      <c r="BP736239" s="90"/>
    </row>
    <row r="736240" spans="68:68" customFormat="1">
      <c r="BP736240" s="90"/>
    </row>
    <row r="736241" spans="68:68" customFormat="1">
      <c r="BP736241" s="90"/>
    </row>
    <row r="736242" spans="68:68" customFormat="1">
      <c r="BP736242" s="90"/>
    </row>
    <row r="736243" spans="68:68" customFormat="1">
      <c r="BP736243" s="90"/>
    </row>
    <row r="736244" spans="68:68" customFormat="1">
      <c r="BP736244" s="90"/>
    </row>
    <row r="736245" spans="68:68" customFormat="1">
      <c r="BP736245" s="90"/>
    </row>
    <row r="736246" spans="68:68" customFormat="1">
      <c r="BP736246" s="90"/>
    </row>
    <row r="736247" spans="68:68" customFormat="1">
      <c r="BP736247" s="90"/>
    </row>
    <row r="736248" spans="68:68" customFormat="1">
      <c r="BP736248" s="90"/>
    </row>
    <row r="736249" spans="68:68" customFormat="1">
      <c r="BP736249" s="90"/>
    </row>
    <row r="736250" spans="68:68" customFormat="1">
      <c r="BP736250" s="90"/>
    </row>
    <row r="736251" spans="68:68" customFormat="1">
      <c r="BP736251" s="90"/>
    </row>
    <row r="736252" spans="68:68" customFormat="1">
      <c r="BP736252" s="90"/>
    </row>
    <row r="736253" spans="68:68" customFormat="1">
      <c r="BP736253" s="90"/>
    </row>
    <row r="736254" spans="68:68" customFormat="1">
      <c r="BP736254" s="90"/>
    </row>
    <row r="736255" spans="68:68" customFormat="1">
      <c r="BP736255" s="90"/>
    </row>
    <row r="736256" spans="68:68" customFormat="1">
      <c r="BP736256" s="90"/>
    </row>
    <row r="736257" spans="68:68" customFormat="1">
      <c r="BP736257" s="90"/>
    </row>
    <row r="736258" spans="68:68" customFormat="1">
      <c r="BP736258" s="90"/>
    </row>
    <row r="736259" spans="68:68" customFormat="1">
      <c r="BP736259" s="90"/>
    </row>
    <row r="736260" spans="68:68" customFormat="1">
      <c r="BP736260" s="90"/>
    </row>
    <row r="736261" spans="68:68" customFormat="1">
      <c r="BP736261" s="90"/>
    </row>
    <row r="736262" spans="68:68" customFormat="1">
      <c r="BP736262" s="90"/>
    </row>
    <row r="736263" spans="68:68" customFormat="1">
      <c r="BP736263" s="90"/>
    </row>
    <row r="736264" spans="68:68" customFormat="1">
      <c r="BP736264" s="90"/>
    </row>
    <row r="736265" spans="68:68" customFormat="1">
      <c r="BP736265" s="90"/>
    </row>
    <row r="736266" spans="68:68" customFormat="1">
      <c r="BP736266" s="90"/>
    </row>
    <row r="736267" spans="68:68" customFormat="1">
      <c r="BP736267" s="90"/>
    </row>
    <row r="736268" spans="68:68" customFormat="1">
      <c r="BP736268" s="90"/>
    </row>
    <row r="736269" spans="68:68" customFormat="1">
      <c r="BP736269" s="90"/>
    </row>
    <row r="736270" spans="68:68" customFormat="1">
      <c r="BP736270" s="90"/>
    </row>
    <row r="736271" spans="68:68" customFormat="1">
      <c r="BP736271" s="90"/>
    </row>
    <row r="736272" spans="68:68" customFormat="1">
      <c r="BP736272" s="90"/>
    </row>
    <row r="736273" spans="68:68" customFormat="1">
      <c r="BP736273" s="90"/>
    </row>
    <row r="736274" spans="68:68" customFormat="1">
      <c r="BP736274" s="90"/>
    </row>
    <row r="736275" spans="68:68" customFormat="1">
      <c r="BP736275" s="90"/>
    </row>
    <row r="736276" spans="68:68" customFormat="1">
      <c r="BP736276" s="90"/>
    </row>
    <row r="736277" spans="68:68" customFormat="1">
      <c r="BP736277" s="90"/>
    </row>
    <row r="736278" spans="68:68" customFormat="1">
      <c r="BP736278" s="90"/>
    </row>
    <row r="736279" spans="68:68" customFormat="1">
      <c r="BP736279" s="90"/>
    </row>
    <row r="736280" spans="68:68" customFormat="1">
      <c r="BP736280" s="90"/>
    </row>
    <row r="736281" spans="68:68" customFormat="1">
      <c r="BP736281" s="90"/>
    </row>
    <row r="736282" spans="68:68" customFormat="1">
      <c r="BP736282" s="90"/>
    </row>
    <row r="736283" spans="68:68" customFormat="1">
      <c r="BP736283" s="90"/>
    </row>
    <row r="736284" spans="68:68" customFormat="1">
      <c r="BP736284" s="90"/>
    </row>
    <row r="736285" spans="68:68" customFormat="1">
      <c r="BP736285" s="90"/>
    </row>
    <row r="736286" spans="68:68" customFormat="1">
      <c r="BP736286" s="90"/>
    </row>
    <row r="736287" spans="68:68" customFormat="1">
      <c r="BP736287" s="90"/>
    </row>
    <row r="736288" spans="68:68" customFormat="1">
      <c r="BP736288" s="90"/>
    </row>
    <row r="736289" spans="68:68" customFormat="1">
      <c r="BP736289" s="90"/>
    </row>
    <row r="736290" spans="68:68" customFormat="1">
      <c r="BP736290" s="90"/>
    </row>
    <row r="736291" spans="68:68" customFormat="1">
      <c r="BP736291" s="90"/>
    </row>
    <row r="736292" spans="68:68" customFormat="1">
      <c r="BP736292" s="90"/>
    </row>
    <row r="736293" spans="68:68" customFormat="1">
      <c r="BP736293" s="90"/>
    </row>
    <row r="736294" spans="68:68" customFormat="1">
      <c r="BP736294" s="90"/>
    </row>
    <row r="736295" spans="68:68" customFormat="1">
      <c r="BP736295" s="90"/>
    </row>
    <row r="736296" spans="68:68" customFormat="1">
      <c r="BP736296" s="90"/>
    </row>
    <row r="736297" spans="68:68" customFormat="1">
      <c r="BP736297" s="90"/>
    </row>
    <row r="736298" spans="68:68" customFormat="1">
      <c r="BP736298" s="90"/>
    </row>
    <row r="736299" spans="68:68" customFormat="1">
      <c r="BP736299" s="90"/>
    </row>
    <row r="736300" spans="68:68" customFormat="1">
      <c r="BP736300" s="90"/>
    </row>
    <row r="736301" spans="68:68" customFormat="1">
      <c r="BP736301" s="90"/>
    </row>
    <row r="736302" spans="68:68" customFormat="1">
      <c r="BP736302" s="90"/>
    </row>
    <row r="736303" spans="68:68" customFormat="1">
      <c r="BP736303" s="90"/>
    </row>
    <row r="736304" spans="68:68" customFormat="1">
      <c r="BP736304" s="90"/>
    </row>
    <row r="736305" spans="68:68" customFormat="1">
      <c r="BP736305" s="90"/>
    </row>
    <row r="736306" spans="68:68" customFormat="1">
      <c r="BP736306" s="90"/>
    </row>
    <row r="736307" spans="68:68" customFormat="1">
      <c r="BP736307" s="90"/>
    </row>
    <row r="736308" spans="68:68" customFormat="1">
      <c r="BP736308" s="90"/>
    </row>
    <row r="736309" spans="68:68" customFormat="1">
      <c r="BP736309" s="90"/>
    </row>
    <row r="736310" spans="68:68" customFormat="1">
      <c r="BP736310" s="90"/>
    </row>
    <row r="736311" spans="68:68" customFormat="1">
      <c r="BP736311" s="90"/>
    </row>
    <row r="736312" spans="68:68" customFormat="1">
      <c r="BP736312" s="90"/>
    </row>
    <row r="736313" spans="68:68" customFormat="1">
      <c r="BP736313" s="90"/>
    </row>
    <row r="736314" spans="68:68" customFormat="1">
      <c r="BP736314" s="90"/>
    </row>
    <row r="736315" spans="68:68" customFormat="1">
      <c r="BP736315" s="90"/>
    </row>
    <row r="736316" spans="68:68" customFormat="1">
      <c r="BP736316" s="90"/>
    </row>
    <row r="736317" spans="68:68" customFormat="1">
      <c r="BP736317" s="90"/>
    </row>
    <row r="736318" spans="68:68" customFormat="1">
      <c r="BP736318" s="90"/>
    </row>
    <row r="736319" spans="68:68" customFormat="1">
      <c r="BP736319" s="90"/>
    </row>
    <row r="736320" spans="68:68" customFormat="1">
      <c r="BP736320" s="90"/>
    </row>
    <row r="736321" spans="68:68" customFormat="1">
      <c r="BP736321" s="90"/>
    </row>
    <row r="736322" spans="68:68" customFormat="1">
      <c r="BP736322" s="90"/>
    </row>
    <row r="736323" spans="68:68" customFormat="1">
      <c r="BP736323" s="90"/>
    </row>
    <row r="736324" spans="68:68" customFormat="1">
      <c r="BP736324" s="90"/>
    </row>
    <row r="736325" spans="68:68" customFormat="1">
      <c r="BP736325" s="90"/>
    </row>
    <row r="736326" spans="68:68" customFormat="1">
      <c r="BP736326" s="90"/>
    </row>
    <row r="736327" spans="68:68" customFormat="1">
      <c r="BP736327" s="90"/>
    </row>
    <row r="736328" spans="68:68" customFormat="1">
      <c r="BP736328" s="90"/>
    </row>
    <row r="736329" spans="68:68" customFormat="1">
      <c r="BP736329" s="90"/>
    </row>
    <row r="736330" spans="68:68" customFormat="1">
      <c r="BP736330" s="90"/>
    </row>
    <row r="736331" spans="68:68" customFormat="1">
      <c r="BP736331" s="90"/>
    </row>
    <row r="736332" spans="68:68" customFormat="1">
      <c r="BP736332" s="90"/>
    </row>
    <row r="736333" spans="68:68" customFormat="1">
      <c r="BP736333" s="90"/>
    </row>
    <row r="736334" spans="68:68" customFormat="1">
      <c r="BP736334" s="90"/>
    </row>
    <row r="736335" spans="68:68" customFormat="1">
      <c r="BP736335" s="90"/>
    </row>
    <row r="736336" spans="68:68" customFormat="1">
      <c r="BP736336" s="90"/>
    </row>
    <row r="736337" spans="68:68" customFormat="1">
      <c r="BP736337" s="90"/>
    </row>
    <row r="736338" spans="68:68" customFormat="1">
      <c r="BP736338" s="90"/>
    </row>
    <row r="736339" spans="68:68" customFormat="1">
      <c r="BP736339" s="90"/>
    </row>
    <row r="736340" spans="68:68" customFormat="1">
      <c r="BP736340" s="90"/>
    </row>
    <row r="736341" spans="68:68" customFormat="1">
      <c r="BP736341" s="90"/>
    </row>
    <row r="736342" spans="68:68" customFormat="1">
      <c r="BP736342" s="90"/>
    </row>
    <row r="736343" spans="68:68" customFormat="1">
      <c r="BP736343" s="90"/>
    </row>
    <row r="736344" spans="68:68" customFormat="1">
      <c r="BP736344" s="90"/>
    </row>
    <row r="736345" spans="68:68" customFormat="1">
      <c r="BP736345" s="90"/>
    </row>
    <row r="736346" spans="68:68" customFormat="1">
      <c r="BP736346" s="90"/>
    </row>
    <row r="736347" spans="68:68" customFormat="1">
      <c r="BP736347" s="90"/>
    </row>
    <row r="736348" spans="68:68" customFormat="1">
      <c r="BP736348" s="90"/>
    </row>
    <row r="736349" spans="68:68" customFormat="1">
      <c r="BP736349" s="90"/>
    </row>
    <row r="736350" spans="68:68" customFormat="1">
      <c r="BP736350" s="90"/>
    </row>
    <row r="736351" spans="68:68" customFormat="1">
      <c r="BP736351" s="90"/>
    </row>
    <row r="736352" spans="68:68" customFormat="1">
      <c r="BP736352" s="90"/>
    </row>
    <row r="736353" spans="68:68" customFormat="1">
      <c r="BP736353" s="90"/>
    </row>
    <row r="736354" spans="68:68" customFormat="1">
      <c r="BP736354" s="90"/>
    </row>
    <row r="736355" spans="68:68" customFormat="1">
      <c r="BP736355" s="90"/>
    </row>
    <row r="736356" spans="68:68" customFormat="1">
      <c r="BP736356" s="90"/>
    </row>
    <row r="736357" spans="68:68" customFormat="1">
      <c r="BP736357" s="90"/>
    </row>
    <row r="736358" spans="68:68" customFormat="1">
      <c r="BP736358" s="90"/>
    </row>
    <row r="736359" spans="68:68" customFormat="1">
      <c r="BP736359" s="90"/>
    </row>
    <row r="736360" spans="68:68" customFormat="1">
      <c r="BP736360" s="90"/>
    </row>
    <row r="736361" spans="68:68" customFormat="1">
      <c r="BP736361" s="90"/>
    </row>
    <row r="736362" spans="68:68" customFormat="1">
      <c r="BP736362" s="90"/>
    </row>
    <row r="736363" spans="68:68" customFormat="1">
      <c r="BP736363" s="90"/>
    </row>
    <row r="736364" spans="68:68" customFormat="1">
      <c r="BP736364" s="90"/>
    </row>
    <row r="736365" spans="68:68" customFormat="1">
      <c r="BP736365" s="90"/>
    </row>
    <row r="736366" spans="68:68" customFormat="1">
      <c r="BP736366" s="90"/>
    </row>
    <row r="736367" spans="68:68" customFormat="1">
      <c r="BP736367" s="90"/>
    </row>
    <row r="736368" spans="68:68" customFormat="1">
      <c r="BP736368" s="90"/>
    </row>
    <row r="736369" spans="68:68" customFormat="1">
      <c r="BP736369" s="90"/>
    </row>
    <row r="736370" spans="68:68" customFormat="1">
      <c r="BP736370" s="90"/>
    </row>
    <row r="736371" spans="68:68" customFormat="1">
      <c r="BP736371" s="90"/>
    </row>
    <row r="736372" spans="68:68" customFormat="1">
      <c r="BP736372" s="90"/>
    </row>
    <row r="736373" spans="68:68" customFormat="1">
      <c r="BP736373" s="90"/>
    </row>
    <row r="736374" spans="68:68" customFormat="1">
      <c r="BP736374" s="90"/>
    </row>
    <row r="736375" spans="68:68" customFormat="1">
      <c r="BP736375" s="90"/>
    </row>
    <row r="736376" spans="68:68" customFormat="1">
      <c r="BP736376" s="90"/>
    </row>
    <row r="736377" spans="68:68" customFormat="1">
      <c r="BP736377" s="90"/>
    </row>
    <row r="736378" spans="68:68" customFormat="1">
      <c r="BP736378" s="90"/>
    </row>
    <row r="736379" spans="68:68" customFormat="1">
      <c r="BP736379" s="90"/>
    </row>
    <row r="736380" spans="68:68" customFormat="1">
      <c r="BP736380" s="90"/>
    </row>
    <row r="736381" spans="68:68" customFormat="1">
      <c r="BP736381" s="90"/>
    </row>
    <row r="736382" spans="68:68" customFormat="1">
      <c r="BP736382" s="90"/>
    </row>
    <row r="736383" spans="68:68" customFormat="1">
      <c r="BP736383" s="90"/>
    </row>
    <row r="736384" spans="68:68" customFormat="1">
      <c r="BP736384" s="90"/>
    </row>
    <row r="736385" spans="68:68" customFormat="1">
      <c r="BP736385" s="90"/>
    </row>
    <row r="736386" spans="68:68" customFormat="1">
      <c r="BP736386" s="90"/>
    </row>
    <row r="736387" spans="68:68" customFormat="1">
      <c r="BP736387" s="90"/>
    </row>
    <row r="736388" spans="68:68" customFormat="1">
      <c r="BP736388" s="90"/>
    </row>
    <row r="736389" spans="68:68" customFormat="1">
      <c r="BP736389" s="90"/>
    </row>
    <row r="736390" spans="68:68" customFormat="1">
      <c r="BP736390" s="90"/>
    </row>
    <row r="736391" spans="68:68" customFormat="1">
      <c r="BP736391" s="90"/>
    </row>
    <row r="736392" spans="68:68" customFormat="1">
      <c r="BP736392" s="90"/>
    </row>
    <row r="736393" spans="68:68" customFormat="1">
      <c r="BP736393" s="90"/>
    </row>
    <row r="736394" spans="68:68" customFormat="1">
      <c r="BP736394" s="90"/>
    </row>
    <row r="736395" spans="68:68" customFormat="1">
      <c r="BP736395" s="90"/>
    </row>
    <row r="736396" spans="68:68" customFormat="1">
      <c r="BP736396" s="90"/>
    </row>
    <row r="736397" spans="68:68" customFormat="1">
      <c r="BP736397" s="90"/>
    </row>
    <row r="736398" spans="68:68" customFormat="1">
      <c r="BP736398" s="90"/>
    </row>
    <row r="736399" spans="68:68" customFormat="1">
      <c r="BP736399" s="90"/>
    </row>
    <row r="736400" spans="68:68" customFormat="1">
      <c r="BP736400" s="90"/>
    </row>
    <row r="736401" spans="68:68" customFormat="1">
      <c r="BP736401" s="90"/>
    </row>
    <row r="736402" spans="68:68" customFormat="1">
      <c r="BP736402" s="90"/>
    </row>
    <row r="736403" spans="68:68" customFormat="1">
      <c r="BP736403" s="90"/>
    </row>
    <row r="736404" spans="68:68" customFormat="1">
      <c r="BP736404" s="90"/>
    </row>
    <row r="736405" spans="68:68" customFormat="1">
      <c r="BP736405" s="90"/>
    </row>
    <row r="736406" spans="68:68" customFormat="1">
      <c r="BP736406" s="90"/>
    </row>
    <row r="736407" spans="68:68" customFormat="1">
      <c r="BP736407" s="90"/>
    </row>
    <row r="736408" spans="68:68" customFormat="1">
      <c r="BP736408" s="90"/>
    </row>
    <row r="736409" spans="68:68" customFormat="1">
      <c r="BP736409" s="90"/>
    </row>
    <row r="736410" spans="68:68" customFormat="1">
      <c r="BP736410" s="90"/>
    </row>
    <row r="736411" spans="68:68" customFormat="1">
      <c r="BP736411" s="90"/>
    </row>
    <row r="736412" spans="68:68" customFormat="1">
      <c r="BP736412" s="90"/>
    </row>
    <row r="736413" spans="68:68" customFormat="1">
      <c r="BP736413" s="90"/>
    </row>
    <row r="736414" spans="68:68" customFormat="1">
      <c r="BP736414" s="90"/>
    </row>
    <row r="736415" spans="68:68" customFormat="1">
      <c r="BP736415" s="90"/>
    </row>
    <row r="736416" spans="68:68" customFormat="1">
      <c r="BP736416" s="90"/>
    </row>
    <row r="736417" spans="68:68" customFormat="1">
      <c r="BP736417" s="90"/>
    </row>
    <row r="736418" spans="68:68" customFormat="1">
      <c r="BP736418" s="90"/>
    </row>
    <row r="736419" spans="68:68" customFormat="1">
      <c r="BP736419" s="90"/>
    </row>
    <row r="736420" spans="68:68" customFormat="1">
      <c r="BP736420" s="90"/>
    </row>
    <row r="736421" spans="68:68" customFormat="1">
      <c r="BP736421" s="90"/>
    </row>
    <row r="736422" spans="68:68" customFormat="1">
      <c r="BP736422" s="90"/>
    </row>
    <row r="736423" spans="68:68" customFormat="1">
      <c r="BP736423" s="90"/>
    </row>
    <row r="736424" spans="68:68" customFormat="1">
      <c r="BP736424" s="90"/>
    </row>
    <row r="736425" spans="68:68" customFormat="1">
      <c r="BP736425" s="90"/>
    </row>
    <row r="736426" spans="68:68" customFormat="1">
      <c r="BP736426" s="90"/>
    </row>
    <row r="736427" spans="68:68" customFormat="1">
      <c r="BP736427" s="90"/>
    </row>
    <row r="736428" spans="68:68" customFormat="1">
      <c r="BP736428" s="90"/>
    </row>
    <row r="736429" spans="68:68" customFormat="1">
      <c r="BP736429" s="90"/>
    </row>
    <row r="736430" spans="68:68" customFormat="1">
      <c r="BP736430" s="90"/>
    </row>
    <row r="736431" spans="68:68" customFormat="1">
      <c r="BP736431" s="90"/>
    </row>
    <row r="736432" spans="68:68" customFormat="1">
      <c r="BP736432" s="90"/>
    </row>
    <row r="736433" spans="68:68" customFormat="1">
      <c r="BP736433" s="90"/>
    </row>
    <row r="736434" spans="68:68" customFormat="1">
      <c r="BP736434" s="90"/>
    </row>
    <row r="736435" spans="68:68" customFormat="1">
      <c r="BP736435" s="90"/>
    </row>
    <row r="736436" spans="68:68" customFormat="1">
      <c r="BP736436" s="90"/>
    </row>
    <row r="736437" spans="68:68" customFormat="1">
      <c r="BP736437" s="90"/>
    </row>
    <row r="736438" spans="68:68" customFormat="1">
      <c r="BP736438" s="90"/>
    </row>
    <row r="736439" spans="68:68" customFormat="1">
      <c r="BP736439" s="90"/>
    </row>
    <row r="736440" spans="68:68" customFormat="1">
      <c r="BP736440" s="90"/>
    </row>
    <row r="736441" spans="68:68" customFormat="1">
      <c r="BP736441" s="90"/>
    </row>
    <row r="736442" spans="68:68" customFormat="1">
      <c r="BP736442" s="90"/>
    </row>
    <row r="736443" spans="68:68" customFormat="1">
      <c r="BP736443" s="90"/>
    </row>
    <row r="736444" spans="68:68" customFormat="1">
      <c r="BP736444" s="90"/>
    </row>
    <row r="736445" spans="68:68" customFormat="1">
      <c r="BP736445" s="90"/>
    </row>
    <row r="736446" spans="68:68" customFormat="1">
      <c r="BP736446" s="90"/>
    </row>
    <row r="736447" spans="68:68" customFormat="1">
      <c r="BP736447" s="90"/>
    </row>
    <row r="736448" spans="68:68" customFormat="1">
      <c r="BP736448" s="90"/>
    </row>
    <row r="736449" spans="68:68" customFormat="1">
      <c r="BP736449" s="90"/>
    </row>
    <row r="736450" spans="68:68" customFormat="1">
      <c r="BP736450" s="90"/>
    </row>
    <row r="736451" spans="68:68" customFormat="1">
      <c r="BP736451" s="90"/>
    </row>
    <row r="736452" spans="68:68" customFormat="1">
      <c r="BP736452" s="90"/>
    </row>
    <row r="736453" spans="68:68" customFormat="1">
      <c r="BP736453" s="90"/>
    </row>
    <row r="736454" spans="68:68" customFormat="1">
      <c r="BP736454" s="90"/>
    </row>
    <row r="736455" spans="68:68" customFormat="1">
      <c r="BP736455" s="90"/>
    </row>
    <row r="736456" spans="68:68" customFormat="1">
      <c r="BP736456" s="90"/>
    </row>
    <row r="736457" spans="68:68" customFormat="1">
      <c r="BP736457" s="90"/>
    </row>
    <row r="736458" spans="68:68" customFormat="1">
      <c r="BP736458" s="90"/>
    </row>
    <row r="736459" spans="68:68" customFormat="1">
      <c r="BP736459" s="90"/>
    </row>
    <row r="736460" spans="68:68" customFormat="1">
      <c r="BP736460" s="90"/>
    </row>
    <row r="736461" spans="68:68" customFormat="1">
      <c r="BP736461" s="90"/>
    </row>
    <row r="736462" spans="68:68" customFormat="1">
      <c r="BP736462" s="90"/>
    </row>
    <row r="736463" spans="68:68" customFormat="1">
      <c r="BP736463" s="90"/>
    </row>
    <row r="736464" spans="68:68" customFormat="1">
      <c r="BP736464" s="90"/>
    </row>
    <row r="736465" spans="68:68" customFormat="1">
      <c r="BP736465" s="90"/>
    </row>
    <row r="736466" spans="68:68" customFormat="1">
      <c r="BP736466" s="90"/>
    </row>
    <row r="736467" spans="68:68" customFormat="1">
      <c r="BP736467" s="90"/>
    </row>
    <row r="736468" spans="68:68" customFormat="1">
      <c r="BP736468" s="90"/>
    </row>
    <row r="736469" spans="68:68" customFormat="1">
      <c r="BP736469" s="90"/>
    </row>
    <row r="736470" spans="68:68" customFormat="1">
      <c r="BP736470" s="90"/>
    </row>
    <row r="736471" spans="68:68" customFormat="1">
      <c r="BP736471" s="90"/>
    </row>
    <row r="736472" spans="68:68" customFormat="1">
      <c r="BP736472" s="90"/>
    </row>
    <row r="736473" spans="68:68" customFormat="1">
      <c r="BP736473" s="90"/>
    </row>
    <row r="736474" spans="68:68" customFormat="1">
      <c r="BP736474" s="90"/>
    </row>
    <row r="736475" spans="68:68" customFormat="1">
      <c r="BP736475" s="90"/>
    </row>
    <row r="736476" spans="68:68" customFormat="1">
      <c r="BP736476" s="90"/>
    </row>
    <row r="736477" spans="68:68" customFormat="1">
      <c r="BP736477" s="90"/>
    </row>
    <row r="736478" spans="68:68" customFormat="1">
      <c r="BP736478" s="90"/>
    </row>
    <row r="736479" spans="68:68" customFormat="1">
      <c r="BP736479" s="90"/>
    </row>
    <row r="736480" spans="68:68" customFormat="1">
      <c r="BP736480" s="90"/>
    </row>
    <row r="736481" spans="68:68" customFormat="1">
      <c r="BP736481" s="90"/>
    </row>
    <row r="736482" spans="68:68" customFormat="1">
      <c r="BP736482" s="90"/>
    </row>
    <row r="736483" spans="68:68" customFormat="1">
      <c r="BP736483" s="90"/>
    </row>
    <row r="736484" spans="68:68" customFormat="1">
      <c r="BP736484" s="90"/>
    </row>
    <row r="736485" spans="68:68" customFormat="1">
      <c r="BP736485" s="90"/>
    </row>
    <row r="736486" spans="68:68" customFormat="1">
      <c r="BP736486" s="90"/>
    </row>
    <row r="736487" spans="68:68" customFormat="1">
      <c r="BP736487" s="90"/>
    </row>
    <row r="736488" spans="68:68" customFormat="1">
      <c r="BP736488" s="90"/>
    </row>
    <row r="736489" spans="68:68" customFormat="1">
      <c r="BP736489" s="90"/>
    </row>
    <row r="736490" spans="68:68" customFormat="1">
      <c r="BP736490" s="90"/>
    </row>
    <row r="736491" spans="68:68" customFormat="1">
      <c r="BP736491" s="90"/>
    </row>
    <row r="736492" spans="68:68" customFormat="1">
      <c r="BP736492" s="90"/>
    </row>
    <row r="736493" spans="68:68" customFormat="1">
      <c r="BP736493" s="90"/>
    </row>
    <row r="736494" spans="68:68" customFormat="1">
      <c r="BP736494" s="90"/>
    </row>
    <row r="736495" spans="68:68" customFormat="1">
      <c r="BP736495" s="90"/>
    </row>
    <row r="736496" spans="68:68" customFormat="1">
      <c r="BP736496" s="90"/>
    </row>
    <row r="736497" spans="68:68" customFormat="1">
      <c r="BP736497" s="90"/>
    </row>
    <row r="736498" spans="68:68" customFormat="1">
      <c r="BP736498" s="90"/>
    </row>
    <row r="736499" spans="68:68" customFormat="1">
      <c r="BP736499" s="90"/>
    </row>
    <row r="736500" spans="68:68" customFormat="1">
      <c r="BP736500" s="90"/>
    </row>
    <row r="736501" spans="68:68" customFormat="1">
      <c r="BP736501" s="90"/>
    </row>
    <row r="736502" spans="68:68" customFormat="1">
      <c r="BP736502" s="90"/>
    </row>
    <row r="736503" spans="68:68" customFormat="1">
      <c r="BP736503" s="90"/>
    </row>
    <row r="736504" spans="68:68" customFormat="1">
      <c r="BP736504" s="90"/>
    </row>
    <row r="736505" spans="68:68" customFormat="1">
      <c r="BP736505" s="90"/>
    </row>
    <row r="736506" spans="68:68" customFormat="1">
      <c r="BP736506" s="90"/>
    </row>
    <row r="736507" spans="68:68" customFormat="1">
      <c r="BP736507" s="90"/>
    </row>
    <row r="736508" spans="68:68" customFormat="1">
      <c r="BP736508" s="90"/>
    </row>
    <row r="736509" spans="68:68" customFormat="1">
      <c r="BP736509" s="90"/>
    </row>
    <row r="736510" spans="68:68" customFormat="1">
      <c r="BP736510" s="90"/>
    </row>
    <row r="736511" spans="68:68" customFormat="1">
      <c r="BP736511" s="90"/>
    </row>
    <row r="736512" spans="68:68" customFormat="1">
      <c r="BP736512" s="90"/>
    </row>
    <row r="736513" spans="68:68" customFormat="1">
      <c r="BP736513" s="90"/>
    </row>
    <row r="736514" spans="68:68" customFormat="1">
      <c r="BP736514" s="90"/>
    </row>
    <row r="736515" spans="68:68" customFormat="1">
      <c r="BP736515" s="90"/>
    </row>
    <row r="736516" spans="68:68" customFormat="1">
      <c r="BP736516" s="90"/>
    </row>
    <row r="736517" spans="68:68" customFormat="1">
      <c r="BP736517" s="90"/>
    </row>
    <row r="736518" spans="68:68" customFormat="1">
      <c r="BP736518" s="90"/>
    </row>
    <row r="736519" spans="68:68" customFormat="1">
      <c r="BP736519" s="90"/>
    </row>
    <row r="736520" spans="68:68" customFormat="1">
      <c r="BP736520" s="90"/>
    </row>
    <row r="736521" spans="68:68" customFormat="1">
      <c r="BP736521" s="90"/>
    </row>
    <row r="736522" spans="68:68" customFormat="1">
      <c r="BP736522" s="90"/>
    </row>
    <row r="736523" spans="68:68" customFormat="1">
      <c r="BP736523" s="90"/>
    </row>
    <row r="736524" spans="68:68" customFormat="1">
      <c r="BP736524" s="90"/>
    </row>
    <row r="736525" spans="68:68" customFormat="1">
      <c r="BP736525" s="90"/>
    </row>
    <row r="736526" spans="68:68" customFormat="1">
      <c r="BP736526" s="90"/>
    </row>
    <row r="736527" spans="68:68" customFormat="1">
      <c r="BP736527" s="90"/>
    </row>
    <row r="736528" spans="68:68" customFormat="1">
      <c r="BP736528" s="90"/>
    </row>
    <row r="736529" spans="68:68" customFormat="1">
      <c r="BP736529" s="90"/>
    </row>
    <row r="736530" spans="68:68" customFormat="1">
      <c r="BP736530" s="90"/>
    </row>
    <row r="736531" spans="68:68" customFormat="1">
      <c r="BP736531" s="90"/>
    </row>
    <row r="736532" spans="68:68" customFormat="1">
      <c r="BP736532" s="90"/>
    </row>
    <row r="736533" spans="68:68" customFormat="1">
      <c r="BP736533" s="90"/>
    </row>
    <row r="736534" spans="68:68" customFormat="1">
      <c r="BP736534" s="90"/>
    </row>
    <row r="736535" spans="68:68" customFormat="1">
      <c r="BP736535" s="90"/>
    </row>
    <row r="736536" spans="68:68" customFormat="1">
      <c r="BP736536" s="90"/>
    </row>
    <row r="736537" spans="68:68" customFormat="1">
      <c r="BP736537" s="90"/>
    </row>
    <row r="736538" spans="68:68" customFormat="1">
      <c r="BP736538" s="90"/>
    </row>
    <row r="736539" spans="68:68" customFormat="1">
      <c r="BP736539" s="90"/>
    </row>
    <row r="736540" spans="68:68" customFormat="1">
      <c r="BP736540" s="90"/>
    </row>
    <row r="736541" spans="68:68" customFormat="1">
      <c r="BP736541" s="90"/>
    </row>
    <row r="736542" spans="68:68" customFormat="1">
      <c r="BP736542" s="90"/>
    </row>
    <row r="736543" spans="68:68" customFormat="1">
      <c r="BP736543" s="90"/>
    </row>
    <row r="736544" spans="68:68" customFormat="1">
      <c r="BP736544" s="90"/>
    </row>
    <row r="736545" spans="68:68" customFormat="1">
      <c r="BP736545" s="90"/>
    </row>
    <row r="736546" spans="68:68" customFormat="1">
      <c r="BP736546" s="90"/>
    </row>
    <row r="736547" spans="68:68" customFormat="1">
      <c r="BP736547" s="90"/>
    </row>
    <row r="736548" spans="68:68" customFormat="1">
      <c r="BP736548" s="90"/>
    </row>
    <row r="736549" spans="68:68" customFormat="1">
      <c r="BP736549" s="90"/>
    </row>
    <row r="736550" spans="68:68" customFormat="1">
      <c r="BP736550" s="90"/>
    </row>
    <row r="736551" spans="68:68" customFormat="1">
      <c r="BP736551" s="90"/>
    </row>
    <row r="736552" spans="68:68" customFormat="1">
      <c r="BP736552" s="90"/>
    </row>
    <row r="736553" spans="68:68" customFormat="1">
      <c r="BP736553" s="90"/>
    </row>
    <row r="736554" spans="68:68" customFormat="1">
      <c r="BP736554" s="90"/>
    </row>
    <row r="736555" spans="68:68" customFormat="1">
      <c r="BP736555" s="90"/>
    </row>
    <row r="736556" spans="68:68" customFormat="1">
      <c r="BP736556" s="90"/>
    </row>
    <row r="736557" spans="68:68" customFormat="1">
      <c r="BP736557" s="90"/>
    </row>
    <row r="736558" spans="68:68" customFormat="1">
      <c r="BP736558" s="90"/>
    </row>
    <row r="736559" spans="68:68" customFormat="1">
      <c r="BP736559" s="90"/>
    </row>
    <row r="736560" spans="68:68" customFormat="1">
      <c r="BP736560" s="90"/>
    </row>
    <row r="736561" spans="68:68" customFormat="1">
      <c r="BP736561" s="90"/>
    </row>
    <row r="736562" spans="68:68" customFormat="1">
      <c r="BP736562" s="90"/>
    </row>
    <row r="736563" spans="68:68" customFormat="1">
      <c r="BP736563" s="90"/>
    </row>
    <row r="736564" spans="68:68" customFormat="1">
      <c r="BP736564" s="90"/>
    </row>
    <row r="736565" spans="68:68" customFormat="1">
      <c r="BP736565" s="90"/>
    </row>
    <row r="736566" spans="68:68" customFormat="1">
      <c r="BP736566" s="90"/>
    </row>
    <row r="736567" spans="68:68" customFormat="1">
      <c r="BP736567" s="90"/>
    </row>
    <row r="736568" spans="68:68" customFormat="1">
      <c r="BP736568" s="90"/>
    </row>
    <row r="736569" spans="68:68" customFormat="1">
      <c r="BP736569" s="90"/>
    </row>
    <row r="736570" spans="68:68" customFormat="1">
      <c r="BP736570" s="90"/>
    </row>
    <row r="736571" spans="68:68" customFormat="1">
      <c r="BP736571" s="90"/>
    </row>
    <row r="736572" spans="68:68" customFormat="1">
      <c r="BP736572" s="90"/>
    </row>
    <row r="736573" spans="68:68" customFormat="1">
      <c r="BP736573" s="90"/>
    </row>
    <row r="736574" spans="68:68" customFormat="1">
      <c r="BP736574" s="90"/>
    </row>
    <row r="736575" spans="68:68" customFormat="1">
      <c r="BP736575" s="90"/>
    </row>
    <row r="736576" spans="68:68" customFormat="1">
      <c r="BP736576" s="90"/>
    </row>
    <row r="736577" spans="68:68" customFormat="1">
      <c r="BP736577" s="90"/>
    </row>
    <row r="736578" spans="68:68" customFormat="1">
      <c r="BP736578" s="90"/>
    </row>
    <row r="736579" spans="68:68" customFormat="1">
      <c r="BP736579" s="90"/>
    </row>
    <row r="736580" spans="68:68" customFormat="1">
      <c r="BP736580" s="90"/>
    </row>
    <row r="736581" spans="68:68" customFormat="1">
      <c r="BP736581" s="90"/>
    </row>
    <row r="736582" spans="68:68" customFormat="1">
      <c r="BP736582" s="90"/>
    </row>
    <row r="736583" spans="68:68" customFormat="1">
      <c r="BP736583" s="90"/>
    </row>
    <row r="736584" spans="68:68" customFormat="1">
      <c r="BP736584" s="90"/>
    </row>
    <row r="736585" spans="68:68" customFormat="1">
      <c r="BP736585" s="90"/>
    </row>
    <row r="736586" spans="68:68" customFormat="1">
      <c r="BP736586" s="90"/>
    </row>
    <row r="736587" spans="68:68" customFormat="1">
      <c r="BP736587" s="90"/>
    </row>
    <row r="736588" spans="68:68" customFormat="1">
      <c r="BP736588" s="90"/>
    </row>
    <row r="736589" spans="68:68" customFormat="1">
      <c r="BP736589" s="90"/>
    </row>
    <row r="736590" spans="68:68" customFormat="1">
      <c r="BP736590" s="90"/>
    </row>
    <row r="736591" spans="68:68" customFormat="1">
      <c r="BP736591" s="90"/>
    </row>
    <row r="736592" spans="68:68" customFormat="1">
      <c r="BP736592" s="90"/>
    </row>
    <row r="736593" spans="68:68" customFormat="1">
      <c r="BP736593" s="90"/>
    </row>
    <row r="736594" spans="68:68" customFormat="1">
      <c r="BP736594" s="90"/>
    </row>
    <row r="736595" spans="68:68" customFormat="1">
      <c r="BP736595" s="90"/>
    </row>
    <row r="736596" spans="68:68" customFormat="1">
      <c r="BP736596" s="90"/>
    </row>
    <row r="736597" spans="68:68" customFormat="1">
      <c r="BP736597" s="90"/>
    </row>
    <row r="736598" spans="68:68" customFormat="1">
      <c r="BP736598" s="90"/>
    </row>
    <row r="736599" spans="68:68" customFormat="1">
      <c r="BP736599" s="90"/>
    </row>
    <row r="736600" spans="68:68" customFormat="1">
      <c r="BP736600" s="90"/>
    </row>
    <row r="736601" spans="68:68" customFormat="1">
      <c r="BP736601" s="90"/>
    </row>
    <row r="736602" spans="68:68" customFormat="1">
      <c r="BP736602" s="90"/>
    </row>
    <row r="736603" spans="68:68" customFormat="1">
      <c r="BP736603" s="90"/>
    </row>
    <row r="736604" spans="68:68" customFormat="1">
      <c r="BP736604" s="90"/>
    </row>
    <row r="736605" spans="68:68" customFormat="1">
      <c r="BP736605" s="90"/>
    </row>
    <row r="736606" spans="68:68" customFormat="1">
      <c r="BP736606" s="90"/>
    </row>
    <row r="736607" spans="68:68" customFormat="1">
      <c r="BP736607" s="90"/>
    </row>
    <row r="736608" spans="68:68" customFormat="1">
      <c r="BP736608" s="90"/>
    </row>
    <row r="736609" spans="68:68" customFormat="1">
      <c r="BP736609" s="90"/>
    </row>
    <row r="736610" spans="68:68" customFormat="1">
      <c r="BP736610" s="90"/>
    </row>
    <row r="736611" spans="68:68" customFormat="1">
      <c r="BP736611" s="90"/>
    </row>
    <row r="736612" spans="68:68" customFormat="1">
      <c r="BP736612" s="90"/>
    </row>
    <row r="736613" spans="68:68" customFormat="1">
      <c r="BP736613" s="90"/>
    </row>
    <row r="736614" spans="68:68" customFormat="1">
      <c r="BP736614" s="90"/>
    </row>
    <row r="736615" spans="68:68" customFormat="1">
      <c r="BP736615" s="90"/>
    </row>
    <row r="736616" spans="68:68" customFormat="1">
      <c r="BP736616" s="90"/>
    </row>
    <row r="736617" spans="68:68" customFormat="1">
      <c r="BP736617" s="90"/>
    </row>
    <row r="736618" spans="68:68" customFormat="1">
      <c r="BP736618" s="90"/>
    </row>
    <row r="736619" spans="68:68" customFormat="1">
      <c r="BP736619" s="90"/>
    </row>
    <row r="736620" spans="68:68" customFormat="1">
      <c r="BP736620" s="90"/>
    </row>
    <row r="736621" spans="68:68" customFormat="1">
      <c r="BP736621" s="90"/>
    </row>
    <row r="736622" spans="68:68" customFormat="1">
      <c r="BP736622" s="90"/>
    </row>
    <row r="736623" spans="68:68" customFormat="1">
      <c r="BP736623" s="90"/>
    </row>
    <row r="736624" spans="68:68" customFormat="1">
      <c r="BP736624" s="90"/>
    </row>
    <row r="736625" spans="68:68" customFormat="1">
      <c r="BP736625" s="90"/>
    </row>
    <row r="736626" spans="68:68" customFormat="1">
      <c r="BP736626" s="90"/>
    </row>
    <row r="736627" spans="68:68" customFormat="1">
      <c r="BP736627" s="90"/>
    </row>
    <row r="736628" spans="68:68" customFormat="1">
      <c r="BP736628" s="90"/>
    </row>
    <row r="736629" spans="68:68" customFormat="1">
      <c r="BP736629" s="90"/>
    </row>
    <row r="736630" spans="68:68" customFormat="1">
      <c r="BP736630" s="90"/>
    </row>
    <row r="736631" spans="68:68" customFormat="1">
      <c r="BP736631" s="90"/>
    </row>
    <row r="736632" spans="68:68" customFormat="1">
      <c r="BP736632" s="90"/>
    </row>
    <row r="736633" spans="68:68" customFormat="1">
      <c r="BP736633" s="90"/>
    </row>
    <row r="736634" spans="68:68" customFormat="1">
      <c r="BP736634" s="90"/>
    </row>
    <row r="736635" spans="68:68" customFormat="1">
      <c r="BP736635" s="90"/>
    </row>
    <row r="736636" spans="68:68" customFormat="1">
      <c r="BP736636" s="90"/>
    </row>
    <row r="736637" spans="68:68" customFormat="1">
      <c r="BP736637" s="90"/>
    </row>
    <row r="736638" spans="68:68" customFormat="1">
      <c r="BP736638" s="90"/>
    </row>
    <row r="736639" spans="68:68" customFormat="1">
      <c r="BP736639" s="90"/>
    </row>
    <row r="736640" spans="68:68" customFormat="1">
      <c r="BP736640" s="90"/>
    </row>
    <row r="736641" spans="68:68" customFormat="1">
      <c r="BP736641" s="90"/>
    </row>
    <row r="736642" spans="68:68" customFormat="1">
      <c r="BP736642" s="90"/>
    </row>
    <row r="736643" spans="68:68" customFormat="1">
      <c r="BP736643" s="90"/>
    </row>
    <row r="736644" spans="68:68" customFormat="1">
      <c r="BP736644" s="90"/>
    </row>
    <row r="736645" spans="68:68" customFormat="1">
      <c r="BP736645" s="90"/>
    </row>
    <row r="736646" spans="68:68" customFormat="1">
      <c r="BP736646" s="90"/>
    </row>
    <row r="736647" spans="68:68" customFormat="1">
      <c r="BP736647" s="90"/>
    </row>
    <row r="736648" spans="68:68" customFormat="1">
      <c r="BP736648" s="90"/>
    </row>
    <row r="736649" spans="68:68" customFormat="1">
      <c r="BP736649" s="90"/>
    </row>
    <row r="736650" spans="68:68" customFormat="1">
      <c r="BP736650" s="90"/>
    </row>
    <row r="736651" spans="68:68" customFormat="1">
      <c r="BP736651" s="90"/>
    </row>
    <row r="736652" spans="68:68" customFormat="1">
      <c r="BP736652" s="90"/>
    </row>
    <row r="736653" spans="68:68" customFormat="1">
      <c r="BP736653" s="90"/>
    </row>
    <row r="736654" spans="68:68" customFormat="1">
      <c r="BP736654" s="90"/>
    </row>
    <row r="736655" spans="68:68" customFormat="1">
      <c r="BP736655" s="90"/>
    </row>
    <row r="736656" spans="68:68" customFormat="1">
      <c r="BP736656" s="90"/>
    </row>
    <row r="736657" spans="68:68" customFormat="1">
      <c r="BP736657" s="90"/>
    </row>
    <row r="736658" spans="68:68" customFormat="1">
      <c r="BP736658" s="90"/>
    </row>
    <row r="736659" spans="68:68" customFormat="1">
      <c r="BP736659" s="90"/>
    </row>
    <row r="736660" spans="68:68" customFormat="1">
      <c r="BP736660" s="90"/>
    </row>
    <row r="736661" spans="68:68" customFormat="1">
      <c r="BP736661" s="90"/>
    </row>
    <row r="736662" spans="68:68" customFormat="1">
      <c r="BP736662" s="90"/>
    </row>
    <row r="736663" spans="68:68" customFormat="1">
      <c r="BP736663" s="90"/>
    </row>
    <row r="736664" spans="68:68" customFormat="1">
      <c r="BP736664" s="90"/>
    </row>
    <row r="736665" spans="68:68" customFormat="1">
      <c r="BP736665" s="90"/>
    </row>
    <row r="736666" spans="68:68" customFormat="1">
      <c r="BP736666" s="90"/>
    </row>
    <row r="736667" spans="68:68" customFormat="1">
      <c r="BP736667" s="90"/>
    </row>
    <row r="736668" spans="68:68" customFormat="1">
      <c r="BP736668" s="90"/>
    </row>
    <row r="736669" spans="68:68" customFormat="1">
      <c r="BP736669" s="90"/>
    </row>
    <row r="736670" spans="68:68" customFormat="1">
      <c r="BP736670" s="90"/>
    </row>
    <row r="736671" spans="68:68" customFormat="1">
      <c r="BP736671" s="90"/>
    </row>
    <row r="736672" spans="68:68" customFormat="1">
      <c r="BP736672" s="90"/>
    </row>
    <row r="736673" spans="68:68" customFormat="1">
      <c r="BP736673" s="90"/>
    </row>
    <row r="736674" spans="68:68" customFormat="1">
      <c r="BP736674" s="90"/>
    </row>
    <row r="736675" spans="68:68" customFormat="1">
      <c r="BP736675" s="90"/>
    </row>
    <row r="736676" spans="68:68" customFormat="1">
      <c r="BP736676" s="90"/>
    </row>
    <row r="736677" spans="68:68" customFormat="1">
      <c r="BP736677" s="90"/>
    </row>
    <row r="736678" spans="68:68" customFormat="1">
      <c r="BP736678" s="90"/>
    </row>
    <row r="736679" spans="68:68" customFormat="1">
      <c r="BP736679" s="90"/>
    </row>
    <row r="736680" spans="68:68" customFormat="1">
      <c r="BP736680" s="90"/>
    </row>
    <row r="736681" spans="68:68" customFormat="1">
      <c r="BP736681" s="90"/>
    </row>
    <row r="736682" spans="68:68" customFormat="1">
      <c r="BP736682" s="90"/>
    </row>
    <row r="736683" spans="68:68" customFormat="1">
      <c r="BP736683" s="90"/>
    </row>
    <row r="736684" spans="68:68" customFormat="1">
      <c r="BP736684" s="90"/>
    </row>
    <row r="736685" spans="68:68" customFormat="1">
      <c r="BP736685" s="90"/>
    </row>
    <row r="736686" spans="68:68" customFormat="1">
      <c r="BP736686" s="90"/>
    </row>
    <row r="736687" spans="68:68" customFormat="1">
      <c r="BP736687" s="90"/>
    </row>
    <row r="736688" spans="68:68" customFormat="1">
      <c r="BP736688" s="90"/>
    </row>
    <row r="736689" spans="68:68" customFormat="1">
      <c r="BP736689" s="90"/>
    </row>
    <row r="736690" spans="68:68" customFormat="1">
      <c r="BP736690" s="90"/>
    </row>
    <row r="736691" spans="68:68" customFormat="1">
      <c r="BP736691" s="90"/>
    </row>
    <row r="736692" spans="68:68" customFormat="1">
      <c r="BP736692" s="90"/>
    </row>
    <row r="736693" spans="68:68" customFormat="1">
      <c r="BP736693" s="90"/>
    </row>
    <row r="736694" spans="68:68" customFormat="1">
      <c r="BP736694" s="90"/>
    </row>
    <row r="736695" spans="68:68" customFormat="1">
      <c r="BP736695" s="90"/>
    </row>
    <row r="736696" spans="68:68" customFormat="1">
      <c r="BP736696" s="90"/>
    </row>
    <row r="736697" spans="68:68" customFormat="1">
      <c r="BP736697" s="90"/>
    </row>
    <row r="736698" spans="68:68" customFormat="1">
      <c r="BP736698" s="90"/>
    </row>
    <row r="736699" spans="68:68" customFormat="1">
      <c r="BP736699" s="90"/>
    </row>
    <row r="736700" spans="68:68" customFormat="1">
      <c r="BP736700" s="90"/>
    </row>
    <row r="736701" spans="68:68" customFormat="1">
      <c r="BP736701" s="90"/>
    </row>
    <row r="736702" spans="68:68" customFormat="1">
      <c r="BP736702" s="90"/>
    </row>
    <row r="736703" spans="68:68" customFormat="1">
      <c r="BP736703" s="90"/>
    </row>
    <row r="736704" spans="68:68" customFormat="1">
      <c r="BP736704" s="90"/>
    </row>
    <row r="736705" spans="68:68" customFormat="1">
      <c r="BP736705" s="90"/>
    </row>
    <row r="736706" spans="68:68" customFormat="1">
      <c r="BP736706" s="90"/>
    </row>
    <row r="736707" spans="68:68" customFormat="1">
      <c r="BP736707" s="90"/>
    </row>
    <row r="736708" spans="68:68" customFormat="1">
      <c r="BP736708" s="90"/>
    </row>
    <row r="736709" spans="68:68" customFormat="1">
      <c r="BP736709" s="90"/>
    </row>
    <row r="736710" spans="68:68" customFormat="1">
      <c r="BP736710" s="90"/>
    </row>
    <row r="736711" spans="68:68" customFormat="1">
      <c r="BP736711" s="90"/>
    </row>
    <row r="736712" spans="68:68" customFormat="1">
      <c r="BP736712" s="90"/>
    </row>
    <row r="736713" spans="68:68" customFormat="1">
      <c r="BP736713" s="90"/>
    </row>
    <row r="736714" spans="68:68" customFormat="1">
      <c r="BP736714" s="90"/>
    </row>
    <row r="736715" spans="68:68" customFormat="1">
      <c r="BP736715" s="90"/>
    </row>
    <row r="736716" spans="68:68" customFormat="1">
      <c r="BP736716" s="90"/>
    </row>
    <row r="736717" spans="68:68" customFormat="1">
      <c r="BP736717" s="90"/>
    </row>
    <row r="736718" spans="68:68" customFormat="1">
      <c r="BP736718" s="90"/>
    </row>
    <row r="736719" spans="68:68" customFormat="1">
      <c r="BP736719" s="90"/>
    </row>
    <row r="736720" spans="68:68" customFormat="1">
      <c r="BP736720" s="90"/>
    </row>
    <row r="736721" spans="68:68" customFormat="1">
      <c r="BP736721" s="90"/>
    </row>
    <row r="736722" spans="68:68" customFormat="1">
      <c r="BP736722" s="90"/>
    </row>
    <row r="736723" spans="68:68" customFormat="1">
      <c r="BP736723" s="90"/>
    </row>
    <row r="736724" spans="68:68" customFormat="1">
      <c r="BP736724" s="90"/>
    </row>
    <row r="736725" spans="68:68" customFormat="1">
      <c r="BP736725" s="90"/>
    </row>
    <row r="736726" spans="68:68" customFormat="1">
      <c r="BP736726" s="90"/>
    </row>
    <row r="736727" spans="68:68" customFormat="1">
      <c r="BP736727" s="90"/>
    </row>
    <row r="736728" spans="68:68" customFormat="1">
      <c r="BP736728" s="90"/>
    </row>
    <row r="736729" spans="68:68" customFormat="1">
      <c r="BP736729" s="90"/>
    </row>
    <row r="736730" spans="68:68" customFormat="1">
      <c r="BP736730" s="90"/>
    </row>
    <row r="736731" spans="68:68" customFormat="1">
      <c r="BP736731" s="90"/>
    </row>
    <row r="736732" spans="68:68" customFormat="1">
      <c r="BP736732" s="90"/>
    </row>
    <row r="736733" spans="68:68" customFormat="1">
      <c r="BP736733" s="90"/>
    </row>
    <row r="736734" spans="68:68" customFormat="1">
      <c r="BP736734" s="90"/>
    </row>
    <row r="736735" spans="68:68" customFormat="1">
      <c r="BP736735" s="90"/>
    </row>
    <row r="736736" spans="68:68" customFormat="1">
      <c r="BP736736" s="90"/>
    </row>
    <row r="736737" spans="68:68" customFormat="1">
      <c r="BP736737" s="90"/>
    </row>
    <row r="736738" spans="68:68" customFormat="1">
      <c r="BP736738" s="90"/>
    </row>
    <row r="736739" spans="68:68" customFormat="1">
      <c r="BP736739" s="90"/>
    </row>
    <row r="736740" spans="68:68" customFormat="1">
      <c r="BP736740" s="90"/>
    </row>
    <row r="736741" spans="68:68" customFormat="1">
      <c r="BP736741" s="90"/>
    </row>
    <row r="736742" spans="68:68" customFormat="1">
      <c r="BP736742" s="90"/>
    </row>
    <row r="736743" spans="68:68" customFormat="1">
      <c r="BP736743" s="90"/>
    </row>
    <row r="736744" spans="68:68" customFormat="1">
      <c r="BP736744" s="90"/>
    </row>
    <row r="736745" spans="68:68" customFormat="1">
      <c r="BP736745" s="90"/>
    </row>
    <row r="736746" spans="68:68" customFormat="1">
      <c r="BP736746" s="90"/>
    </row>
    <row r="736747" spans="68:68" customFormat="1">
      <c r="BP736747" s="90"/>
    </row>
    <row r="736748" spans="68:68" customFormat="1">
      <c r="BP736748" s="90"/>
    </row>
    <row r="736749" spans="68:68" customFormat="1">
      <c r="BP736749" s="90"/>
    </row>
    <row r="736750" spans="68:68" customFormat="1">
      <c r="BP736750" s="90"/>
    </row>
    <row r="736751" spans="68:68" customFormat="1">
      <c r="BP736751" s="90"/>
    </row>
    <row r="736752" spans="68:68" customFormat="1">
      <c r="BP736752" s="90"/>
    </row>
    <row r="736753" spans="68:68" customFormat="1">
      <c r="BP736753" s="90"/>
    </row>
    <row r="736754" spans="68:68" customFormat="1">
      <c r="BP736754" s="90"/>
    </row>
    <row r="736755" spans="68:68" customFormat="1">
      <c r="BP736755" s="90"/>
    </row>
    <row r="736756" spans="68:68" customFormat="1">
      <c r="BP736756" s="90"/>
    </row>
    <row r="736757" spans="68:68" customFormat="1">
      <c r="BP736757" s="90"/>
    </row>
    <row r="736758" spans="68:68" customFormat="1">
      <c r="BP736758" s="90"/>
    </row>
    <row r="736759" spans="68:68" customFormat="1">
      <c r="BP736759" s="90"/>
    </row>
    <row r="736760" spans="68:68" customFormat="1">
      <c r="BP736760" s="90"/>
    </row>
    <row r="736761" spans="68:68" customFormat="1">
      <c r="BP736761" s="90"/>
    </row>
    <row r="736762" spans="68:68" customFormat="1">
      <c r="BP736762" s="90"/>
    </row>
    <row r="736763" spans="68:68" customFormat="1">
      <c r="BP736763" s="90"/>
    </row>
    <row r="736764" spans="68:68" customFormat="1">
      <c r="BP736764" s="90"/>
    </row>
    <row r="736765" spans="68:68" customFormat="1">
      <c r="BP736765" s="90"/>
    </row>
    <row r="736766" spans="68:68" customFormat="1">
      <c r="BP736766" s="90"/>
    </row>
    <row r="736767" spans="68:68" customFormat="1">
      <c r="BP736767" s="90"/>
    </row>
    <row r="736768" spans="68:68" customFormat="1">
      <c r="BP736768" s="90"/>
    </row>
    <row r="736769" spans="68:68" customFormat="1">
      <c r="BP736769" s="90"/>
    </row>
    <row r="736770" spans="68:68" customFormat="1">
      <c r="BP736770" s="90"/>
    </row>
    <row r="736771" spans="68:68" customFormat="1">
      <c r="BP736771" s="90"/>
    </row>
    <row r="736772" spans="68:68" customFormat="1">
      <c r="BP736772" s="90"/>
    </row>
    <row r="736773" spans="68:68" customFormat="1">
      <c r="BP736773" s="90"/>
    </row>
    <row r="736774" spans="68:68" customFormat="1">
      <c r="BP736774" s="90"/>
    </row>
    <row r="736775" spans="68:68" customFormat="1">
      <c r="BP736775" s="90"/>
    </row>
    <row r="736776" spans="68:68" customFormat="1">
      <c r="BP736776" s="90"/>
    </row>
    <row r="736777" spans="68:68" customFormat="1">
      <c r="BP736777" s="90"/>
    </row>
    <row r="736778" spans="68:68" customFormat="1">
      <c r="BP736778" s="90"/>
    </row>
    <row r="736779" spans="68:68" customFormat="1">
      <c r="BP736779" s="90"/>
    </row>
    <row r="736780" spans="68:68" customFormat="1">
      <c r="BP736780" s="90"/>
    </row>
    <row r="736781" spans="68:68" customFormat="1">
      <c r="BP736781" s="90"/>
    </row>
    <row r="736782" spans="68:68" customFormat="1">
      <c r="BP736782" s="90"/>
    </row>
    <row r="736783" spans="68:68" customFormat="1">
      <c r="BP736783" s="90"/>
    </row>
    <row r="736784" spans="68:68" customFormat="1">
      <c r="BP736784" s="90"/>
    </row>
    <row r="736785" spans="68:68" customFormat="1">
      <c r="BP736785" s="90"/>
    </row>
    <row r="736786" spans="68:68" customFormat="1">
      <c r="BP736786" s="90"/>
    </row>
    <row r="736787" spans="68:68" customFormat="1">
      <c r="BP736787" s="90"/>
    </row>
    <row r="736788" spans="68:68" customFormat="1">
      <c r="BP736788" s="90"/>
    </row>
    <row r="736789" spans="68:68" customFormat="1">
      <c r="BP736789" s="90"/>
    </row>
    <row r="736790" spans="68:68" customFormat="1">
      <c r="BP736790" s="90"/>
    </row>
    <row r="736791" spans="68:68" customFormat="1">
      <c r="BP736791" s="90"/>
    </row>
    <row r="736792" spans="68:68" customFormat="1">
      <c r="BP736792" s="90"/>
    </row>
    <row r="736793" spans="68:68" customFormat="1">
      <c r="BP736793" s="90"/>
    </row>
    <row r="736794" spans="68:68" customFormat="1">
      <c r="BP736794" s="90"/>
    </row>
    <row r="736795" spans="68:68" customFormat="1">
      <c r="BP736795" s="90"/>
    </row>
    <row r="736796" spans="68:68" customFormat="1">
      <c r="BP736796" s="90"/>
    </row>
    <row r="736797" spans="68:68" customFormat="1">
      <c r="BP736797" s="90"/>
    </row>
    <row r="736798" spans="68:68" customFormat="1">
      <c r="BP736798" s="90"/>
    </row>
    <row r="736799" spans="68:68" customFormat="1">
      <c r="BP736799" s="90"/>
    </row>
    <row r="736800" spans="68:68" customFormat="1">
      <c r="BP736800" s="90"/>
    </row>
    <row r="736801" spans="68:68" customFormat="1">
      <c r="BP736801" s="90"/>
    </row>
    <row r="736802" spans="68:68" customFormat="1">
      <c r="BP736802" s="90"/>
    </row>
    <row r="736803" spans="68:68" customFormat="1">
      <c r="BP736803" s="90"/>
    </row>
    <row r="736804" spans="68:68" customFormat="1">
      <c r="BP736804" s="90"/>
    </row>
    <row r="736805" spans="68:68" customFormat="1">
      <c r="BP736805" s="90"/>
    </row>
    <row r="736806" spans="68:68" customFormat="1">
      <c r="BP736806" s="90"/>
    </row>
    <row r="736807" spans="68:68" customFormat="1">
      <c r="BP736807" s="90"/>
    </row>
    <row r="736808" spans="68:68" customFormat="1">
      <c r="BP736808" s="90"/>
    </row>
    <row r="736809" spans="68:68" customFormat="1">
      <c r="BP736809" s="90"/>
    </row>
    <row r="736810" spans="68:68" customFormat="1">
      <c r="BP736810" s="90"/>
    </row>
    <row r="736811" spans="68:68" customFormat="1">
      <c r="BP736811" s="90"/>
    </row>
    <row r="736812" spans="68:68" customFormat="1">
      <c r="BP736812" s="90"/>
    </row>
    <row r="736813" spans="68:68" customFormat="1">
      <c r="BP736813" s="90"/>
    </row>
    <row r="736814" spans="68:68" customFormat="1">
      <c r="BP736814" s="90"/>
    </row>
    <row r="736815" spans="68:68" customFormat="1">
      <c r="BP736815" s="90"/>
    </row>
    <row r="736816" spans="68:68" customFormat="1">
      <c r="BP736816" s="90"/>
    </row>
    <row r="736817" spans="68:68" customFormat="1">
      <c r="BP736817" s="90"/>
    </row>
    <row r="736818" spans="68:68" customFormat="1">
      <c r="BP736818" s="90"/>
    </row>
    <row r="736819" spans="68:68" customFormat="1">
      <c r="BP736819" s="90"/>
    </row>
    <row r="736820" spans="68:68" customFormat="1">
      <c r="BP736820" s="90"/>
    </row>
    <row r="736821" spans="68:68" customFormat="1">
      <c r="BP736821" s="90"/>
    </row>
    <row r="736822" spans="68:68" customFormat="1">
      <c r="BP736822" s="90"/>
    </row>
    <row r="736823" spans="68:68" customFormat="1">
      <c r="BP736823" s="90"/>
    </row>
    <row r="736824" spans="68:68" customFormat="1">
      <c r="BP736824" s="90"/>
    </row>
    <row r="736825" spans="68:68" customFormat="1">
      <c r="BP736825" s="90"/>
    </row>
    <row r="736826" spans="68:68" customFormat="1">
      <c r="BP736826" s="90"/>
    </row>
    <row r="736827" spans="68:68" customFormat="1">
      <c r="BP736827" s="90"/>
    </row>
    <row r="736828" spans="68:68" customFormat="1">
      <c r="BP736828" s="90"/>
    </row>
    <row r="736829" spans="68:68" customFormat="1">
      <c r="BP736829" s="90"/>
    </row>
    <row r="736830" spans="68:68" customFormat="1">
      <c r="BP736830" s="90"/>
    </row>
    <row r="736831" spans="68:68" customFormat="1">
      <c r="BP736831" s="90"/>
    </row>
    <row r="736832" spans="68:68" customFormat="1">
      <c r="BP736832" s="90"/>
    </row>
    <row r="736833" spans="68:68" customFormat="1">
      <c r="BP736833" s="90"/>
    </row>
    <row r="736834" spans="68:68" customFormat="1">
      <c r="BP736834" s="90"/>
    </row>
    <row r="736835" spans="68:68" customFormat="1">
      <c r="BP736835" s="90"/>
    </row>
    <row r="736836" spans="68:68" customFormat="1">
      <c r="BP736836" s="90"/>
    </row>
    <row r="736837" spans="68:68" customFormat="1">
      <c r="BP736837" s="90"/>
    </row>
    <row r="736838" spans="68:68" customFormat="1">
      <c r="BP736838" s="90"/>
    </row>
    <row r="736839" spans="68:68" customFormat="1">
      <c r="BP736839" s="90"/>
    </row>
    <row r="736840" spans="68:68" customFormat="1">
      <c r="BP736840" s="90"/>
    </row>
    <row r="736841" spans="68:68" customFormat="1">
      <c r="BP736841" s="90"/>
    </row>
    <row r="736842" spans="68:68" customFormat="1">
      <c r="BP736842" s="90"/>
    </row>
    <row r="736843" spans="68:68" customFormat="1">
      <c r="BP736843" s="90"/>
    </row>
    <row r="736844" spans="68:68" customFormat="1">
      <c r="BP736844" s="90"/>
    </row>
    <row r="736845" spans="68:68" customFormat="1">
      <c r="BP736845" s="90"/>
    </row>
    <row r="736846" spans="68:68" customFormat="1">
      <c r="BP736846" s="90"/>
    </row>
    <row r="736847" spans="68:68" customFormat="1">
      <c r="BP736847" s="90"/>
    </row>
    <row r="736848" spans="68:68" customFormat="1">
      <c r="BP736848" s="90"/>
    </row>
    <row r="736849" spans="68:68" customFormat="1">
      <c r="BP736849" s="90"/>
    </row>
    <row r="736850" spans="68:68" customFormat="1">
      <c r="BP736850" s="90"/>
    </row>
    <row r="736851" spans="68:68" customFormat="1">
      <c r="BP736851" s="90"/>
    </row>
    <row r="736852" spans="68:68" customFormat="1">
      <c r="BP736852" s="90"/>
    </row>
    <row r="736853" spans="68:68" customFormat="1">
      <c r="BP736853" s="90"/>
    </row>
    <row r="736854" spans="68:68" customFormat="1">
      <c r="BP736854" s="90"/>
    </row>
    <row r="736855" spans="68:68" customFormat="1">
      <c r="BP736855" s="90"/>
    </row>
    <row r="736856" spans="68:68" customFormat="1">
      <c r="BP736856" s="90"/>
    </row>
    <row r="736857" spans="68:68" customFormat="1">
      <c r="BP736857" s="90"/>
    </row>
    <row r="736858" spans="68:68" customFormat="1">
      <c r="BP736858" s="90"/>
    </row>
    <row r="736859" spans="68:68" customFormat="1">
      <c r="BP736859" s="90"/>
    </row>
    <row r="736860" spans="68:68" customFormat="1">
      <c r="BP736860" s="90"/>
    </row>
    <row r="736861" spans="68:68" customFormat="1">
      <c r="BP736861" s="90"/>
    </row>
    <row r="736862" spans="68:68" customFormat="1">
      <c r="BP736862" s="90"/>
    </row>
    <row r="736863" spans="68:68" customFormat="1">
      <c r="BP736863" s="90"/>
    </row>
    <row r="736864" spans="68:68" customFormat="1">
      <c r="BP736864" s="90"/>
    </row>
    <row r="736865" spans="68:68" customFormat="1">
      <c r="BP736865" s="90"/>
    </row>
    <row r="736866" spans="68:68" customFormat="1">
      <c r="BP736866" s="90"/>
    </row>
    <row r="736867" spans="68:68" customFormat="1">
      <c r="BP736867" s="90"/>
    </row>
    <row r="736868" spans="68:68" customFormat="1">
      <c r="BP736868" s="90"/>
    </row>
    <row r="736869" spans="68:68" customFormat="1">
      <c r="BP736869" s="90"/>
    </row>
    <row r="736870" spans="68:68" customFormat="1">
      <c r="BP736870" s="90"/>
    </row>
    <row r="736871" spans="68:68" customFormat="1">
      <c r="BP736871" s="90"/>
    </row>
    <row r="736872" spans="68:68" customFormat="1">
      <c r="BP736872" s="90"/>
    </row>
    <row r="736873" spans="68:68" customFormat="1">
      <c r="BP736873" s="90"/>
    </row>
    <row r="736874" spans="68:68" customFormat="1">
      <c r="BP736874" s="90"/>
    </row>
    <row r="736875" spans="68:68" customFormat="1">
      <c r="BP736875" s="90"/>
    </row>
    <row r="736876" spans="68:68" customFormat="1">
      <c r="BP736876" s="90"/>
    </row>
    <row r="736877" spans="68:68" customFormat="1">
      <c r="BP736877" s="90"/>
    </row>
    <row r="736878" spans="68:68" customFormat="1">
      <c r="BP736878" s="90"/>
    </row>
    <row r="736879" spans="68:68" customFormat="1">
      <c r="BP736879" s="90"/>
    </row>
    <row r="736880" spans="68:68" customFormat="1">
      <c r="BP736880" s="90"/>
    </row>
    <row r="736881" spans="68:68" customFormat="1">
      <c r="BP736881" s="90"/>
    </row>
    <row r="736882" spans="68:68" customFormat="1">
      <c r="BP736882" s="90"/>
    </row>
    <row r="736883" spans="68:68" customFormat="1">
      <c r="BP736883" s="90"/>
    </row>
    <row r="736884" spans="68:68" customFormat="1">
      <c r="BP736884" s="90"/>
    </row>
    <row r="736885" spans="68:68" customFormat="1">
      <c r="BP736885" s="90"/>
    </row>
    <row r="736886" spans="68:68" customFormat="1">
      <c r="BP736886" s="90"/>
    </row>
    <row r="736887" spans="68:68" customFormat="1">
      <c r="BP736887" s="90"/>
    </row>
    <row r="736888" spans="68:68" customFormat="1">
      <c r="BP736888" s="90"/>
    </row>
    <row r="736889" spans="68:68" customFormat="1">
      <c r="BP736889" s="90"/>
    </row>
    <row r="736890" spans="68:68" customFormat="1">
      <c r="BP736890" s="90"/>
    </row>
    <row r="736891" spans="68:68" customFormat="1">
      <c r="BP736891" s="90"/>
    </row>
    <row r="736892" spans="68:68" customFormat="1">
      <c r="BP736892" s="90"/>
    </row>
    <row r="736893" spans="68:68" customFormat="1">
      <c r="BP736893" s="90"/>
    </row>
    <row r="736894" spans="68:68" customFormat="1">
      <c r="BP736894" s="90"/>
    </row>
    <row r="736895" spans="68:68" customFormat="1">
      <c r="BP736895" s="90"/>
    </row>
    <row r="736896" spans="68:68" customFormat="1">
      <c r="BP736896" s="90"/>
    </row>
    <row r="736897" spans="68:68" customFormat="1">
      <c r="BP736897" s="90"/>
    </row>
    <row r="736898" spans="68:68" customFormat="1">
      <c r="BP736898" s="90"/>
    </row>
    <row r="736899" spans="68:68" customFormat="1">
      <c r="BP736899" s="90"/>
    </row>
    <row r="736900" spans="68:68" customFormat="1">
      <c r="BP736900" s="90"/>
    </row>
    <row r="736901" spans="68:68" customFormat="1">
      <c r="BP736901" s="90"/>
    </row>
    <row r="736902" spans="68:68" customFormat="1">
      <c r="BP736902" s="90"/>
    </row>
    <row r="736903" spans="68:68" customFormat="1">
      <c r="BP736903" s="90"/>
    </row>
    <row r="736904" spans="68:68" customFormat="1">
      <c r="BP736904" s="90"/>
    </row>
    <row r="736905" spans="68:68" customFormat="1">
      <c r="BP736905" s="90"/>
    </row>
    <row r="736906" spans="68:68" customFormat="1">
      <c r="BP736906" s="90"/>
    </row>
    <row r="736907" spans="68:68" customFormat="1">
      <c r="BP736907" s="90"/>
    </row>
    <row r="736908" spans="68:68" customFormat="1">
      <c r="BP736908" s="90"/>
    </row>
    <row r="736909" spans="68:68" customFormat="1">
      <c r="BP736909" s="90"/>
    </row>
    <row r="736910" spans="68:68" customFormat="1">
      <c r="BP736910" s="90"/>
    </row>
    <row r="736911" spans="68:68" customFormat="1">
      <c r="BP736911" s="90"/>
    </row>
    <row r="736912" spans="68:68" customFormat="1">
      <c r="BP736912" s="90"/>
    </row>
    <row r="736913" spans="68:68" customFormat="1">
      <c r="BP736913" s="90"/>
    </row>
    <row r="736914" spans="68:68" customFormat="1">
      <c r="BP736914" s="90"/>
    </row>
    <row r="736915" spans="68:68" customFormat="1">
      <c r="BP736915" s="90"/>
    </row>
    <row r="736916" spans="68:68" customFormat="1">
      <c r="BP736916" s="90"/>
    </row>
    <row r="736917" spans="68:68" customFormat="1">
      <c r="BP736917" s="90"/>
    </row>
    <row r="736918" spans="68:68" customFormat="1">
      <c r="BP736918" s="90"/>
    </row>
    <row r="736919" spans="68:68" customFormat="1">
      <c r="BP736919" s="90"/>
    </row>
    <row r="736920" spans="68:68" customFormat="1">
      <c r="BP736920" s="90"/>
    </row>
    <row r="736921" spans="68:68" customFormat="1">
      <c r="BP736921" s="90"/>
    </row>
    <row r="736922" spans="68:68" customFormat="1">
      <c r="BP736922" s="90"/>
    </row>
    <row r="736923" spans="68:68" customFormat="1">
      <c r="BP736923" s="90"/>
    </row>
    <row r="736924" spans="68:68" customFormat="1">
      <c r="BP736924" s="90"/>
    </row>
    <row r="736925" spans="68:68" customFormat="1">
      <c r="BP736925" s="90"/>
    </row>
    <row r="736926" spans="68:68" customFormat="1">
      <c r="BP736926" s="90"/>
    </row>
    <row r="736927" spans="68:68" customFormat="1">
      <c r="BP736927" s="90"/>
    </row>
    <row r="736928" spans="68:68" customFormat="1">
      <c r="BP736928" s="90"/>
    </row>
    <row r="736929" spans="68:68" customFormat="1">
      <c r="BP736929" s="90"/>
    </row>
    <row r="736930" spans="68:68" customFormat="1">
      <c r="BP736930" s="90"/>
    </row>
    <row r="736931" spans="68:68" customFormat="1">
      <c r="BP736931" s="90"/>
    </row>
    <row r="736932" spans="68:68" customFormat="1">
      <c r="BP736932" s="90"/>
    </row>
    <row r="736933" spans="68:68" customFormat="1">
      <c r="BP736933" s="90"/>
    </row>
    <row r="736934" spans="68:68" customFormat="1">
      <c r="BP736934" s="90"/>
    </row>
    <row r="736935" spans="68:68" customFormat="1">
      <c r="BP736935" s="90"/>
    </row>
    <row r="736936" spans="68:68" customFormat="1">
      <c r="BP736936" s="90"/>
    </row>
    <row r="736937" spans="68:68" customFormat="1">
      <c r="BP736937" s="90"/>
    </row>
    <row r="736938" spans="68:68" customFormat="1">
      <c r="BP736938" s="90"/>
    </row>
    <row r="736939" spans="68:68" customFormat="1">
      <c r="BP736939" s="90"/>
    </row>
    <row r="736940" spans="68:68" customFormat="1">
      <c r="BP736940" s="90"/>
    </row>
    <row r="736941" spans="68:68" customFormat="1">
      <c r="BP736941" s="90"/>
    </row>
    <row r="736942" spans="68:68" customFormat="1">
      <c r="BP736942" s="90"/>
    </row>
    <row r="736943" spans="68:68" customFormat="1">
      <c r="BP736943" s="90"/>
    </row>
    <row r="736944" spans="68:68" customFormat="1">
      <c r="BP736944" s="90"/>
    </row>
    <row r="736945" spans="68:68" customFormat="1">
      <c r="BP736945" s="90"/>
    </row>
    <row r="736946" spans="68:68" customFormat="1">
      <c r="BP736946" s="90"/>
    </row>
    <row r="736947" spans="68:68" customFormat="1">
      <c r="BP736947" s="90"/>
    </row>
    <row r="736948" spans="68:68" customFormat="1">
      <c r="BP736948" s="90"/>
    </row>
    <row r="736949" spans="68:68" customFormat="1">
      <c r="BP736949" s="90"/>
    </row>
    <row r="736950" spans="68:68" customFormat="1">
      <c r="BP736950" s="90"/>
    </row>
    <row r="736951" spans="68:68" customFormat="1">
      <c r="BP736951" s="90"/>
    </row>
    <row r="736952" spans="68:68" customFormat="1">
      <c r="BP736952" s="90"/>
    </row>
    <row r="736953" spans="68:68" customFormat="1">
      <c r="BP736953" s="90"/>
    </row>
    <row r="736954" spans="68:68" customFormat="1">
      <c r="BP736954" s="90"/>
    </row>
    <row r="736955" spans="68:68" customFormat="1">
      <c r="BP736955" s="90"/>
    </row>
    <row r="736956" spans="68:68" customFormat="1">
      <c r="BP736956" s="90"/>
    </row>
    <row r="736957" spans="68:68" customFormat="1">
      <c r="BP736957" s="90"/>
    </row>
    <row r="736958" spans="68:68" customFormat="1">
      <c r="BP736958" s="90"/>
    </row>
    <row r="736959" spans="68:68" customFormat="1">
      <c r="BP736959" s="90"/>
    </row>
    <row r="736960" spans="68:68" customFormat="1">
      <c r="BP736960" s="90"/>
    </row>
    <row r="736961" spans="68:68" customFormat="1">
      <c r="BP736961" s="90"/>
    </row>
    <row r="736962" spans="68:68" customFormat="1">
      <c r="BP736962" s="90"/>
    </row>
    <row r="736963" spans="68:68" customFormat="1">
      <c r="BP736963" s="90"/>
    </row>
    <row r="736964" spans="68:68" customFormat="1">
      <c r="BP736964" s="90"/>
    </row>
    <row r="736965" spans="68:68" customFormat="1">
      <c r="BP736965" s="90"/>
    </row>
    <row r="736966" spans="68:68" customFormat="1">
      <c r="BP736966" s="90"/>
    </row>
    <row r="736967" spans="68:68" customFormat="1">
      <c r="BP736967" s="90"/>
    </row>
    <row r="736968" spans="68:68" customFormat="1">
      <c r="BP736968" s="90"/>
    </row>
    <row r="736969" spans="68:68" customFormat="1">
      <c r="BP736969" s="90"/>
    </row>
    <row r="736970" spans="68:68" customFormat="1">
      <c r="BP736970" s="90"/>
    </row>
    <row r="736971" spans="68:68" customFormat="1">
      <c r="BP736971" s="90"/>
    </row>
    <row r="736972" spans="68:68" customFormat="1">
      <c r="BP736972" s="90"/>
    </row>
    <row r="736973" spans="68:68" customFormat="1">
      <c r="BP736973" s="90"/>
    </row>
    <row r="736974" spans="68:68" customFormat="1">
      <c r="BP736974" s="90"/>
    </row>
    <row r="736975" spans="68:68" customFormat="1">
      <c r="BP736975" s="90"/>
    </row>
    <row r="736976" spans="68:68" customFormat="1">
      <c r="BP736976" s="90"/>
    </row>
    <row r="736977" spans="68:68" customFormat="1">
      <c r="BP736977" s="90"/>
    </row>
    <row r="736978" spans="68:68" customFormat="1">
      <c r="BP736978" s="90"/>
    </row>
    <row r="736979" spans="68:68" customFormat="1">
      <c r="BP736979" s="90"/>
    </row>
    <row r="736980" spans="68:68" customFormat="1">
      <c r="BP736980" s="90"/>
    </row>
    <row r="736981" spans="68:68" customFormat="1">
      <c r="BP736981" s="90"/>
    </row>
    <row r="736982" spans="68:68" customFormat="1">
      <c r="BP736982" s="90"/>
    </row>
    <row r="736983" spans="68:68" customFormat="1">
      <c r="BP736983" s="90"/>
    </row>
    <row r="736984" spans="68:68" customFormat="1">
      <c r="BP736984" s="90"/>
    </row>
    <row r="736985" spans="68:68" customFormat="1">
      <c r="BP736985" s="90"/>
    </row>
    <row r="736986" spans="68:68" customFormat="1">
      <c r="BP736986" s="90"/>
    </row>
    <row r="736987" spans="68:68" customFormat="1">
      <c r="BP736987" s="90"/>
    </row>
    <row r="736988" spans="68:68" customFormat="1">
      <c r="BP736988" s="90"/>
    </row>
    <row r="736989" spans="68:68" customFormat="1">
      <c r="BP736989" s="90"/>
    </row>
    <row r="736990" spans="68:68" customFormat="1">
      <c r="BP736990" s="90"/>
    </row>
    <row r="736991" spans="68:68" customFormat="1">
      <c r="BP736991" s="90"/>
    </row>
    <row r="736992" spans="68:68" customFormat="1">
      <c r="BP736992" s="90"/>
    </row>
    <row r="736993" spans="68:68" customFormat="1">
      <c r="BP736993" s="90"/>
    </row>
    <row r="736994" spans="68:68" customFormat="1">
      <c r="BP736994" s="90"/>
    </row>
    <row r="736995" spans="68:68" customFormat="1">
      <c r="BP736995" s="90"/>
    </row>
    <row r="736996" spans="68:68" customFormat="1">
      <c r="BP736996" s="90"/>
    </row>
    <row r="736997" spans="68:68" customFormat="1">
      <c r="BP736997" s="90"/>
    </row>
    <row r="736998" spans="68:68" customFormat="1">
      <c r="BP736998" s="90"/>
    </row>
    <row r="736999" spans="68:68" customFormat="1">
      <c r="BP736999" s="90"/>
    </row>
    <row r="737000" spans="68:68" customFormat="1">
      <c r="BP737000" s="90"/>
    </row>
    <row r="737001" spans="68:68" customFormat="1">
      <c r="BP737001" s="90"/>
    </row>
    <row r="737002" spans="68:68" customFormat="1">
      <c r="BP737002" s="90"/>
    </row>
    <row r="737003" spans="68:68" customFormat="1">
      <c r="BP737003" s="90"/>
    </row>
    <row r="737004" spans="68:68" customFormat="1">
      <c r="BP737004" s="90"/>
    </row>
    <row r="737005" spans="68:68" customFormat="1">
      <c r="BP737005" s="90"/>
    </row>
    <row r="737006" spans="68:68" customFormat="1">
      <c r="BP737006" s="90"/>
    </row>
    <row r="737007" spans="68:68" customFormat="1">
      <c r="BP737007" s="90"/>
    </row>
    <row r="737008" spans="68:68" customFormat="1">
      <c r="BP737008" s="90"/>
    </row>
    <row r="737009" spans="68:68" customFormat="1">
      <c r="BP737009" s="90"/>
    </row>
    <row r="737010" spans="68:68" customFormat="1">
      <c r="BP737010" s="90"/>
    </row>
    <row r="737011" spans="68:68" customFormat="1">
      <c r="BP737011" s="90"/>
    </row>
    <row r="737012" spans="68:68" customFormat="1">
      <c r="BP737012" s="90"/>
    </row>
    <row r="737013" spans="68:68" customFormat="1">
      <c r="BP737013" s="90"/>
    </row>
    <row r="737014" spans="68:68" customFormat="1">
      <c r="BP737014" s="90"/>
    </row>
    <row r="737015" spans="68:68" customFormat="1">
      <c r="BP737015" s="90"/>
    </row>
    <row r="737016" spans="68:68" customFormat="1">
      <c r="BP737016" s="90"/>
    </row>
    <row r="737017" spans="68:68" customFormat="1">
      <c r="BP737017" s="90"/>
    </row>
    <row r="737018" spans="68:68" customFormat="1">
      <c r="BP737018" s="90"/>
    </row>
    <row r="737019" spans="68:68" customFormat="1">
      <c r="BP737019" s="90"/>
    </row>
    <row r="737020" spans="68:68" customFormat="1">
      <c r="BP737020" s="90"/>
    </row>
    <row r="737021" spans="68:68" customFormat="1">
      <c r="BP737021" s="90"/>
    </row>
    <row r="737022" spans="68:68" customFormat="1">
      <c r="BP737022" s="90"/>
    </row>
    <row r="737023" spans="68:68" customFormat="1">
      <c r="BP737023" s="90"/>
    </row>
    <row r="737024" spans="68:68" customFormat="1">
      <c r="BP737024" s="90"/>
    </row>
    <row r="737025" spans="68:68" customFormat="1">
      <c r="BP737025" s="90"/>
    </row>
    <row r="737026" spans="68:68" customFormat="1">
      <c r="BP737026" s="90"/>
    </row>
    <row r="737027" spans="68:68" customFormat="1">
      <c r="BP737027" s="90"/>
    </row>
    <row r="737028" spans="68:68" customFormat="1">
      <c r="BP737028" s="90"/>
    </row>
    <row r="737029" spans="68:68" customFormat="1">
      <c r="BP737029" s="90"/>
    </row>
    <row r="737030" spans="68:68" customFormat="1">
      <c r="BP737030" s="90"/>
    </row>
    <row r="737031" spans="68:68" customFormat="1">
      <c r="BP737031" s="90"/>
    </row>
    <row r="737032" spans="68:68" customFormat="1">
      <c r="BP737032" s="90"/>
    </row>
    <row r="737033" spans="68:68" customFormat="1">
      <c r="BP737033" s="90"/>
    </row>
    <row r="737034" spans="68:68" customFormat="1">
      <c r="BP737034" s="90"/>
    </row>
    <row r="737035" spans="68:68" customFormat="1">
      <c r="BP737035" s="90"/>
    </row>
    <row r="737036" spans="68:68" customFormat="1">
      <c r="BP737036" s="90"/>
    </row>
    <row r="737037" spans="68:68" customFormat="1">
      <c r="BP737037" s="90"/>
    </row>
    <row r="737038" spans="68:68" customFormat="1">
      <c r="BP737038" s="90"/>
    </row>
    <row r="737039" spans="68:68" customFormat="1">
      <c r="BP737039" s="90"/>
    </row>
    <row r="737040" spans="68:68" customFormat="1">
      <c r="BP737040" s="90"/>
    </row>
    <row r="737041" spans="68:68" customFormat="1">
      <c r="BP737041" s="90"/>
    </row>
    <row r="737042" spans="68:68" customFormat="1">
      <c r="BP737042" s="90"/>
    </row>
    <row r="737043" spans="68:68" customFormat="1">
      <c r="BP737043" s="90"/>
    </row>
    <row r="737044" spans="68:68" customFormat="1">
      <c r="BP737044" s="90"/>
    </row>
    <row r="737045" spans="68:68" customFormat="1">
      <c r="BP737045" s="90"/>
    </row>
    <row r="737046" spans="68:68" customFormat="1">
      <c r="BP737046" s="90"/>
    </row>
    <row r="737047" spans="68:68" customFormat="1">
      <c r="BP737047" s="90"/>
    </row>
    <row r="737048" spans="68:68" customFormat="1">
      <c r="BP737048" s="90"/>
    </row>
    <row r="737049" spans="68:68" customFormat="1">
      <c r="BP737049" s="90"/>
    </row>
    <row r="737050" spans="68:68" customFormat="1">
      <c r="BP737050" s="90"/>
    </row>
    <row r="737051" spans="68:68" customFormat="1">
      <c r="BP737051" s="90"/>
    </row>
    <row r="737052" spans="68:68" customFormat="1">
      <c r="BP737052" s="90"/>
    </row>
    <row r="737053" spans="68:68" customFormat="1">
      <c r="BP737053" s="90"/>
    </row>
    <row r="737054" spans="68:68" customFormat="1">
      <c r="BP737054" s="90"/>
    </row>
    <row r="737055" spans="68:68" customFormat="1">
      <c r="BP737055" s="90"/>
    </row>
    <row r="737056" spans="68:68" customFormat="1">
      <c r="BP737056" s="90"/>
    </row>
    <row r="737057" spans="68:68" customFormat="1">
      <c r="BP737057" s="90"/>
    </row>
    <row r="737058" spans="68:68" customFormat="1">
      <c r="BP737058" s="90"/>
    </row>
    <row r="737059" spans="68:68" customFormat="1">
      <c r="BP737059" s="90"/>
    </row>
    <row r="737060" spans="68:68" customFormat="1">
      <c r="BP737060" s="90"/>
    </row>
    <row r="737061" spans="68:68" customFormat="1">
      <c r="BP737061" s="90"/>
    </row>
    <row r="737062" spans="68:68" customFormat="1">
      <c r="BP737062" s="90"/>
    </row>
    <row r="737063" spans="68:68" customFormat="1">
      <c r="BP737063" s="90"/>
    </row>
    <row r="737064" spans="68:68" customFormat="1">
      <c r="BP737064" s="90"/>
    </row>
    <row r="737065" spans="68:68" customFormat="1">
      <c r="BP737065" s="90"/>
    </row>
    <row r="737066" spans="68:68" customFormat="1">
      <c r="BP737066" s="90"/>
    </row>
    <row r="737067" spans="68:68" customFormat="1">
      <c r="BP737067" s="90"/>
    </row>
    <row r="737068" spans="68:68" customFormat="1">
      <c r="BP737068" s="90"/>
    </row>
    <row r="737069" spans="68:68" customFormat="1">
      <c r="BP737069" s="90"/>
    </row>
    <row r="737070" spans="68:68" customFormat="1">
      <c r="BP737070" s="90"/>
    </row>
    <row r="737071" spans="68:68" customFormat="1">
      <c r="BP737071" s="90"/>
    </row>
    <row r="737072" spans="68:68" customFormat="1">
      <c r="BP737072" s="90"/>
    </row>
    <row r="737073" spans="68:68" customFormat="1">
      <c r="BP737073" s="90"/>
    </row>
    <row r="737074" spans="68:68" customFormat="1">
      <c r="BP737074" s="90"/>
    </row>
    <row r="737075" spans="68:68" customFormat="1">
      <c r="BP737075" s="90"/>
    </row>
    <row r="737076" spans="68:68" customFormat="1">
      <c r="BP737076" s="90"/>
    </row>
    <row r="737077" spans="68:68" customFormat="1">
      <c r="BP737077" s="90"/>
    </row>
    <row r="737078" spans="68:68" customFormat="1">
      <c r="BP737078" s="90"/>
    </row>
    <row r="737079" spans="68:68" customFormat="1">
      <c r="BP737079" s="90"/>
    </row>
    <row r="737080" spans="68:68" customFormat="1">
      <c r="BP737080" s="90"/>
    </row>
    <row r="737081" spans="68:68" customFormat="1">
      <c r="BP737081" s="90"/>
    </row>
    <row r="737082" spans="68:68" customFormat="1">
      <c r="BP737082" s="90"/>
    </row>
    <row r="737083" spans="68:68" customFormat="1">
      <c r="BP737083" s="90"/>
    </row>
    <row r="737084" spans="68:68" customFormat="1">
      <c r="BP737084" s="90"/>
    </row>
    <row r="737085" spans="68:68" customFormat="1">
      <c r="BP737085" s="90"/>
    </row>
    <row r="737086" spans="68:68" customFormat="1">
      <c r="BP737086" s="90"/>
    </row>
    <row r="737087" spans="68:68" customFormat="1">
      <c r="BP737087" s="90"/>
    </row>
    <row r="737088" spans="68:68" customFormat="1">
      <c r="BP737088" s="90"/>
    </row>
    <row r="737089" spans="68:68" customFormat="1">
      <c r="BP737089" s="90"/>
    </row>
    <row r="737090" spans="68:68" customFormat="1">
      <c r="BP737090" s="90"/>
    </row>
    <row r="737091" spans="68:68" customFormat="1">
      <c r="BP737091" s="90"/>
    </row>
    <row r="737092" spans="68:68" customFormat="1">
      <c r="BP737092" s="90"/>
    </row>
    <row r="737093" spans="68:68" customFormat="1">
      <c r="BP737093" s="90"/>
    </row>
    <row r="737094" spans="68:68" customFormat="1">
      <c r="BP737094" s="90"/>
    </row>
    <row r="737095" spans="68:68" customFormat="1">
      <c r="BP737095" s="90"/>
    </row>
    <row r="737096" spans="68:68" customFormat="1">
      <c r="BP737096" s="90"/>
    </row>
    <row r="737097" spans="68:68" customFormat="1">
      <c r="BP737097" s="90"/>
    </row>
    <row r="737098" spans="68:68" customFormat="1">
      <c r="BP737098" s="90"/>
    </row>
    <row r="737099" spans="68:68" customFormat="1">
      <c r="BP737099" s="90"/>
    </row>
    <row r="737100" spans="68:68" customFormat="1">
      <c r="BP737100" s="90"/>
    </row>
    <row r="737101" spans="68:68" customFormat="1">
      <c r="BP737101" s="90"/>
    </row>
    <row r="737102" spans="68:68" customFormat="1">
      <c r="BP737102" s="90"/>
    </row>
    <row r="737103" spans="68:68" customFormat="1">
      <c r="BP737103" s="90"/>
    </row>
    <row r="737104" spans="68:68" customFormat="1">
      <c r="BP737104" s="90"/>
    </row>
    <row r="737105" spans="68:68" customFormat="1">
      <c r="BP737105" s="90"/>
    </row>
    <row r="737106" spans="68:68" customFormat="1">
      <c r="BP737106" s="90"/>
    </row>
    <row r="737107" spans="68:68" customFormat="1">
      <c r="BP737107" s="90"/>
    </row>
    <row r="737108" spans="68:68" customFormat="1">
      <c r="BP737108" s="90"/>
    </row>
    <row r="737109" spans="68:68" customFormat="1">
      <c r="BP737109" s="90"/>
    </row>
    <row r="737110" spans="68:68" customFormat="1">
      <c r="BP737110" s="90"/>
    </row>
    <row r="737111" spans="68:68" customFormat="1">
      <c r="BP737111" s="90"/>
    </row>
    <row r="737112" spans="68:68" customFormat="1">
      <c r="BP737112" s="90"/>
    </row>
    <row r="737113" spans="68:68" customFormat="1">
      <c r="BP737113" s="90"/>
    </row>
    <row r="737114" spans="68:68" customFormat="1">
      <c r="BP737114" s="90"/>
    </row>
    <row r="737115" spans="68:68" customFormat="1">
      <c r="BP737115" s="90"/>
    </row>
    <row r="737116" spans="68:68" customFormat="1">
      <c r="BP737116" s="90"/>
    </row>
    <row r="737117" spans="68:68" customFormat="1">
      <c r="BP737117" s="90"/>
    </row>
    <row r="737118" spans="68:68" customFormat="1">
      <c r="BP737118" s="90"/>
    </row>
    <row r="737119" spans="68:68" customFormat="1">
      <c r="BP737119" s="90"/>
    </row>
    <row r="737120" spans="68:68" customFormat="1">
      <c r="BP737120" s="90"/>
    </row>
    <row r="737121" spans="68:68" customFormat="1">
      <c r="BP737121" s="90"/>
    </row>
    <row r="737122" spans="68:68" customFormat="1">
      <c r="BP737122" s="90"/>
    </row>
    <row r="737123" spans="68:68" customFormat="1">
      <c r="BP737123" s="90"/>
    </row>
    <row r="737124" spans="68:68" customFormat="1">
      <c r="BP737124" s="90"/>
    </row>
    <row r="737125" spans="68:68" customFormat="1">
      <c r="BP737125" s="90"/>
    </row>
    <row r="737126" spans="68:68" customFormat="1">
      <c r="BP737126" s="90"/>
    </row>
    <row r="737127" spans="68:68" customFormat="1">
      <c r="BP737127" s="90"/>
    </row>
    <row r="737128" spans="68:68" customFormat="1">
      <c r="BP737128" s="90"/>
    </row>
    <row r="737129" spans="68:68" customFormat="1">
      <c r="BP737129" s="90"/>
    </row>
    <row r="737130" spans="68:68" customFormat="1">
      <c r="BP737130" s="90"/>
    </row>
    <row r="737131" spans="68:68" customFormat="1">
      <c r="BP737131" s="90"/>
    </row>
    <row r="737132" spans="68:68" customFormat="1">
      <c r="BP737132" s="90"/>
    </row>
    <row r="737133" spans="68:68" customFormat="1">
      <c r="BP737133" s="90"/>
    </row>
    <row r="737134" spans="68:68" customFormat="1">
      <c r="BP737134" s="90"/>
    </row>
    <row r="737135" spans="68:68" customFormat="1">
      <c r="BP737135" s="90"/>
    </row>
    <row r="737136" spans="68:68" customFormat="1">
      <c r="BP737136" s="90"/>
    </row>
    <row r="737137" spans="68:68" customFormat="1">
      <c r="BP737137" s="90"/>
    </row>
    <row r="737138" spans="68:68" customFormat="1">
      <c r="BP737138" s="90"/>
    </row>
    <row r="737139" spans="68:68" customFormat="1">
      <c r="BP737139" s="90"/>
    </row>
    <row r="737140" spans="68:68" customFormat="1">
      <c r="BP737140" s="90"/>
    </row>
    <row r="737141" spans="68:68" customFormat="1">
      <c r="BP737141" s="90"/>
    </row>
    <row r="737142" spans="68:68" customFormat="1">
      <c r="BP737142" s="90"/>
    </row>
    <row r="737143" spans="68:68" customFormat="1">
      <c r="BP737143" s="90"/>
    </row>
    <row r="737144" spans="68:68" customFormat="1">
      <c r="BP737144" s="90"/>
    </row>
    <row r="737145" spans="68:68" customFormat="1">
      <c r="BP737145" s="90"/>
    </row>
    <row r="737146" spans="68:68" customFormat="1">
      <c r="BP737146" s="90"/>
    </row>
    <row r="737147" spans="68:68" customFormat="1">
      <c r="BP737147" s="90"/>
    </row>
    <row r="737148" spans="68:68" customFormat="1">
      <c r="BP737148" s="90"/>
    </row>
    <row r="737149" spans="68:68" customFormat="1">
      <c r="BP737149" s="90"/>
    </row>
    <row r="737150" spans="68:68" customFormat="1">
      <c r="BP737150" s="90"/>
    </row>
    <row r="737151" spans="68:68" customFormat="1">
      <c r="BP737151" s="90"/>
    </row>
    <row r="737152" spans="68:68" customFormat="1">
      <c r="BP737152" s="90"/>
    </row>
    <row r="737153" spans="68:68" customFormat="1">
      <c r="BP737153" s="90"/>
    </row>
    <row r="737154" spans="68:68" customFormat="1">
      <c r="BP737154" s="90"/>
    </row>
    <row r="737155" spans="68:68" customFormat="1">
      <c r="BP737155" s="90"/>
    </row>
    <row r="737156" spans="68:68" customFormat="1">
      <c r="BP737156" s="90"/>
    </row>
    <row r="737157" spans="68:68" customFormat="1">
      <c r="BP737157" s="90"/>
    </row>
    <row r="737158" spans="68:68" customFormat="1">
      <c r="BP737158" s="90"/>
    </row>
    <row r="737159" spans="68:68" customFormat="1">
      <c r="BP737159" s="90"/>
    </row>
    <row r="737160" spans="68:68" customFormat="1">
      <c r="BP737160" s="90"/>
    </row>
    <row r="737161" spans="68:68" customFormat="1">
      <c r="BP737161" s="90"/>
    </row>
    <row r="737162" spans="68:68" customFormat="1">
      <c r="BP737162" s="90"/>
    </row>
    <row r="737163" spans="68:68" customFormat="1">
      <c r="BP737163" s="90"/>
    </row>
    <row r="737164" spans="68:68" customFormat="1">
      <c r="BP737164" s="90"/>
    </row>
    <row r="737165" spans="68:68" customFormat="1">
      <c r="BP737165" s="90"/>
    </row>
    <row r="737166" spans="68:68" customFormat="1">
      <c r="BP737166" s="90"/>
    </row>
    <row r="737167" spans="68:68" customFormat="1">
      <c r="BP737167" s="90"/>
    </row>
    <row r="737168" spans="68:68" customFormat="1">
      <c r="BP737168" s="90"/>
    </row>
    <row r="737169" spans="68:68" customFormat="1">
      <c r="BP737169" s="90"/>
    </row>
    <row r="737170" spans="68:68" customFormat="1">
      <c r="BP737170" s="90"/>
    </row>
    <row r="737171" spans="68:68" customFormat="1">
      <c r="BP737171" s="90"/>
    </row>
    <row r="737172" spans="68:68" customFormat="1">
      <c r="BP737172" s="90"/>
    </row>
    <row r="737173" spans="68:68" customFormat="1">
      <c r="BP737173" s="90"/>
    </row>
    <row r="737174" spans="68:68" customFormat="1">
      <c r="BP737174" s="90"/>
    </row>
    <row r="737175" spans="68:68" customFormat="1">
      <c r="BP737175" s="90"/>
    </row>
    <row r="737176" spans="68:68" customFormat="1">
      <c r="BP737176" s="90"/>
    </row>
    <row r="737177" spans="68:68" customFormat="1">
      <c r="BP737177" s="90"/>
    </row>
    <row r="737178" spans="68:68" customFormat="1">
      <c r="BP737178" s="90"/>
    </row>
    <row r="737179" spans="68:68" customFormat="1">
      <c r="BP737179" s="90"/>
    </row>
    <row r="737180" spans="68:68" customFormat="1">
      <c r="BP737180" s="90"/>
    </row>
    <row r="737181" spans="68:68" customFormat="1">
      <c r="BP737181" s="90"/>
    </row>
    <row r="737182" spans="68:68" customFormat="1">
      <c r="BP737182" s="90"/>
    </row>
    <row r="737183" spans="68:68" customFormat="1">
      <c r="BP737183" s="90"/>
    </row>
    <row r="737184" spans="68:68" customFormat="1">
      <c r="BP737184" s="90"/>
    </row>
    <row r="737185" spans="68:68" customFormat="1">
      <c r="BP737185" s="90"/>
    </row>
    <row r="737186" spans="68:68" customFormat="1">
      <c r="BP737186" s="90"/>
    </row>
    <row r="737187" spans="68:68" customFormat="1">
      <c r="BP737187" s="90"/>
    </row>
    <row r="737188" spans="68:68" customFormat="1">
      <c r="BP737188" s="90"/>
    </row>
    <row r="737189" spans="68:68" customFormat="1">
      <c r="BP737189" s="90"/>
    </row>
    <row r="737190" spans="68:68" customFormat="1">
      <c r="BP737190" s="90"/>
    </row>
    <row r="737191" spans="68:68" customFormat="1">
      <c r="BP737191" s="90"/>
    </row>
    <row r="737192" spans="68:68" customFormat="1">
      <c r="BP737192" s="90"/>
    </row>
    <row r="737193" spans="68:68" customFormat="1">
      <c r="BP737193" s="90"/>
    </row>
    <row r="737194" spans="68:68" customFormat="1">
      <c r="BP737194" s="90"/>
    </row>
    <row r="737195" spans="68:68" customFormat="1">
      <c r="BP737195" s="90"/>
    </row>
    <row r="737196" spans="68:68" customFormat="1">
      <c r="BP737196" s="90"/>
    </row>
    <row r="737197" spans="68:68" customFormat="1">
      <c r="BP737197" s="90"/>
    </row>
    <row r="737198" spans="68:68" customFormat="1">
      <c r="BP737198" s="90"/>
    </row>
    <row r="737199" spans="68:68" customFormat="1">
      <c r="BP737199" s="90"/>
    </row>
    <row r="737200" spans="68:68" customFormat="1">
      <c r="BP737200" s="90"/>
    </row>
    <row r="737201" spans="68:68" customFormat="1">
      <c r="BP737201" s="90"/>
    </row>
    <row r="737202" spans="68:68" customFormat="1">
      <c r="BP737202" s="90"/>
    </row>
    <row r="737203" spans="68:68" customFormat="1">
      <c r="BP737203" s="90"/>
    </row>
    <row r="737204" spans="68:68" customFormat="1">
      <c r="BP737204" s="90"/>
    </row>
    <row r="737205" spans="68:68" customFormat="1">
      <c r="BP737205" s="90"/>
    </row>
    <row r="737206" spans="68:68" customFormat="1">
      <c r="BP737206" s="90"/>
    </row>
    <row r="737207" spans="68:68" customFormat="1">
      <c r="BP737207" s="90"/>
    </row>
    <row r="737208" spans="68:68" customFormat="1">
      <c r="BP737208" s="90"/>
    </row>
    <row r="737209" spans="68:68" customFormat="1">
      <c r="BP737209" s="90"/>
    </row>
    <row r="737210" spans="68:68" customFormat="1">
      <c r="BP737210" s="90"/>
    </row>
    <row r="737211" spans="68:68" customFormat="1">
      <c r="BP737211" s="90"/>
    </row>
    <row r="737212" spans="68:68" customFormat="1">
      <c r="BP737212" s="90"/>
    </row>
    <row r="737213" spans="68:68" customFormat="1">
      <c r="BP737213" s="90"/>
    </row>
    <row r="737214" spans="68:68" customFormat="1">
      <c r="BP737214" s="90"/>
    </row>
    <row r="737215" spans="68:68" customFormat="1">
      <c r="BP737215" s="90"/>
    </row>
    <row r="737216" spans="68:68" customFormat="1">
      <c r="BP737216" s="90"/>
    </row>
    <row r="737217" spans="68:68" customFormat="1">
      <c r="BP737217" s="90"/>
    </row>
    <row r="737218" spans="68:68" customFormat="1">
      <c r="BP737218" s="90"/>
    </row>
    <row r="737219" spans="68:68" customFormat="1">
      <c r="BP737219" s="90"/>
    </row>
    <row r="737220" spans="68:68" customFormat="1">
      <c r="BP737220" s="90"/>
    </row>
    <row r="737221" spans="68:68" customFormat="1">
      <c r="BP737221" s="90"/>
    </row>
    <row r="737222" spans="68:68" customFormat="1">
      <c r="BP737222" s="90"/>
    </row>
    <row r="737223" spans="68:68" customFormat="1">
      <c r="BP737223" s="90"/>
    </row>
    <row r="737224" spans="68:68" customFormat="1">
      <c r="BP737224" s="90"/>
    </row>
    <row r="737225" spans="68:68" customFormat="1">
      <c r="BP737225" s="90"/>
    </row>
    <row r="737226" spans="68:68" customFormat="1">
      <c r="BP737226" s="90"/>
    </row>
    <row r="737227" spans="68:68" customFormat="1">
      <c r="BP737227" s="90"/>
    </row>
    <row r="737228" spans="68:68" customFormat="1">
      <c r="BP737228" s="90"/>
    </row>
    <row r="737229" spans="68:68" customFormat="1">
      <c r="BP737229" s="90"/>
    </row>
    <row r="737230" spans="68:68" customFormat="1">
      <c r="BP737230" s="90"/>
    </row>
    <row r="737231" spans="68:68" customFormat="1">
      <c r="BP737231" s="90"/>
    </row>
    <row r="737232" spans="68:68" customFormat="1">
      <c r="BP737232" s="90"/>
    </row>
    <row r="737233" spans="68:68" customFormat="1">
      <c r="BP737233" s="90"/>
    </row>
    <row r="737234" spans="68:68" customFormat="1">
      <c r="BP737234" s="90"/>
    </row>
    <row r="737235" spans="68:68" customFormat="1">
      <c r="BP737235" s="90"/>
    </row>
    <row r="737236" spans="68:68" customFormat="1">
      <c r="BP737236" s="90"/>
    </row>
    <row r="737237" spans="68:68" customFormat="1">
      <c r="BP737237" s="90"/>
    </row>
    <row r="737238" spans="68:68" customFormat="1">
      <c r="BP737238" s="90"/>
    </row>
    <row r="737239" spans="68:68" customFormat="1">
      <c r="BP737239" s="90"/>
    </row>
    <row r="737240" spans="68:68" customFormat="1">
      <c r="BP737240" s="90"/>
    </row>
    <row r="737241" spans="68:68" customFormat="1">
      <c r="BP737241" s="90"/>
    </row>
    <row r="737242" spans="68:68" customFormat="1">
      <c r="BP737242" s="90"/>
    </row>
    <row r="737243" spans="68:68" customFormat="1">
      <c r="BP737243" s="90"/>
    </row>
    <row r="737244" spans="68:68" customFormat="1">
      <c r="BP737244" s="90"/>
    </row>
    <row r="737245" spans="68:68" customFormat="1">
      <c r="BP737245" s="90"/>
    </row>
    <row r="737246" spans="68:68" customFormat="1">
      <c r="BP737246" s="90"/>
    </row>
    <row r="737247" spans="68:68" customFormat="1">
      <c r="BP737247" s="90"/>
    </row>
    <row r="737248" spans="68:68" customFormat="1">
      <c r="BP737248" s="90"/>
    </row>
    <row r="737249" spans="68:68" customFormat="1">
      <c r="BP737249" s="90"/>
    </row>
    <row r="737250" spans="68:68" customFormat="1">
      <c r="BP737250" s="90"/>
    </row>
    <row r="737251" spans="68:68" customFormat="1">
      <c r="BP737251" s="90"/>
    </row>
    <row r="737252" spans="68:68" customFormat="1">
      <c r="BP737252" s="90"/>
    </row>
    <row r="737253" spans="68:68" customFormat="1">
      <c r="BP737253" s="90"/>
    </row>
    <row r="737254" spans="68:68" customFormat="1">
      <c r="BP737254" s="90"/>
    </row>
    <row r="737255" spans="68:68" customFormat="1">
      <c r="BP737255" s="90"/>
    </row>
    <row r="737256" spans="68:68" customFormat="1">
      <c r="BP737256" s="90"/>
    </row>
    <row r="737257" spans="68:68" customFormat="1">
      <c r="BP737257" s="90"/>
    </row>
    <row r="737258" spans="68:68" customFormat="1">
      <c r="BP737258" s="90"/>
    </row>
    <row r="737259" spans="68:68" customFormat="1">
      <c r="BP737259" s="90"/>
    </row>
    <row r="737260" spans="68:68" customFormat="1">
      <c r="BP737260" s="90"/>
    </row>
    <row r="737261" spans="68:68" customFormat="1">
      <c r="BP737261" s="90"/>
    </row>
    <row r="737262" spans="68:68" customFormat="1">
      <c r="BP737262" s="90"/>
    </row>
    <row r="737263" spans="68:68" customFormat="1">
      <c r="BP737263" s="90"/>
    </row>
    <row r="737264" spans="68:68" customFormat="1">
      <c r="BP737264" s="90"/>
    </row>
    <row r="737265" spans="68:68" customFormat="1">
      <c r="BP737265" s="90"/>
    </row>
    <row r="737266" spans="68:68" customFormat="1">
      <c r="BP737266" s="90"/>
    </row>
    <row r="737267" spans="68:68" customFormat="1">
      <c r="BP737267" s="90"/>
    </row>
    <row r="737268" spans="68:68" customFormat="1">
      <c r="BP737268" s="90"/>
    </row>
    <row r="737269" spans="68:68" customFormat="1">
      <c r="BP737269" s="90"/>
    </row>
    <row r="737270" spans="68:68" customFormat="1">
      <c r="BP737270" s="90"/>
    </row>
    <row r="737271" spans="68:68" customFormat="1">
      <c r="BP737271" s="90"/>
    </row>
    <row r="737272" spans="68:68" customFormat="1">
      <c r="BP737272" s="90"/>
    </row>
    <row r="737273" spans="68:68" customFormat="1">
      <c r="BP737273" s="90"/>
    </row>
    <row r="737274" spans="68:68" customFormat="1">
      <c r="BP737274" s="90"/>
    </row>
    <row r="737275" spans="68:68" customFormat="1">
      <c r="BP737275" s="90"/>
    </row>
    <row r="737276" spans="68:68" customFormat="1">
      <c r="BP737276" s="90"/>
    </row>
    <row r="737277" spans="68:68" customFormat="1">
      <c r="BP737277" s="90"/>
    </row>
    <row r="737278" spans="68:68" customFormat="1">
      <c r="BP737278" s="90"/>
    </row>
    <row r="737279" spans="68:68" customFormat="1">
      <c r="BP737279" s="90"/>
    </row>
    <row r="737280" spans="68:68" customFormat="1">
      <c r="BP737280" s="90"/>
    </row>
    <row r="737281" spans="68:68" customFormat="1">
      <c r="BP737281" s="90"/>
    </row>
    <row r="737282" spans="68:68" customFormat="1">
      <c r="BP737282" s="90"/>
    </row>
    <row r="737283" spans="68:68" customFormat="1">
      <c r="BP737283" s="90"/>
    </row>
    <row r="737284" spans="68:68" customFormat="1">
      <c r="BP737284" s="90"/>
    </row>
    <row r="737285" spans="68:68" customFormat="1">
      <c r="BP737285" s="90"/>
    </row>
    <row r="737286" spans="68:68" customFormat="1">
      <c r="BP737286" s="90"/>
    </row>
    <row r="737287" spans="68:68" customFormat="1">
      <c r="BP737287" s="90"/>
    </row>
    <row r="737288" spans="68:68" customFormat="1">
      <c r="BP737288" s="90"/>
    </row>
    <row r="737289" spans="68:68" customFormat="1">
      <c r="BP737289" s="90"/>
    </row>
    <row r="737290" spans="68:68" customFormat="1">
      <c r="BP737290" s="90"/>
    </row>
    <row r="737291" spans="68:68" customFormat="1">
      <c r="BP737291" s="90"/>
    </row>
    <row r="737292" spans="68:68" customFormat="1">
      <c r="BP737292" s="90"/>
    </row>
    <row r="737293" spans="68:68" customFormat="1">
      <c r="BP737293" s="90"/>
    </row>
    <row r="737294" spans="68:68" customFormat="1">
      <c r="BP737294" s="90"/>
    </row>
    <row r="737295" spans="68:68" customFormat="1">
      <c r="BP737295" s="90"/>
    </row>
    <row r="737296" spans="68:68" customFormat="1">
      <c r="BP737296" s="90"/>
    </row>
    <row r="737297" spans="68:68" customFormat="1">
      <c r="BP737297" s="90"/>
    </row>
    <row r="737298" spans="68:68" customFormat="1">
      <c r="BP737298" s="90"/>
    </row>
    <row r="737299" spans="68:68" customFormat="1">
      <c r="BP737299" s="90"/>
    </row>
    <row r="737300" spans="68:68" customFormat="1">
      <c r="BP737300" s="90"/>
    </row>
    <row r="737301" spans="68:68" customFormat="1">
      <c r="BP737301" s="90"/>
    </row>
    <row r="737302" spans="68:68" customFormat="1">
      <c r="BP737302" s="90"/>
    </row>
    <row r="737303" spans="68:68" customFormat="1">
      <c r="BP737303" s="90"/>
    </row>
    <row r="737304" spans="68:68" customFormat="1">
      <c r="BP737304" s="90"/>
    </row>
    <row r="737305" spans="68:68" customFormat="1">
      <c r="BP737305" s="90"/>
    </row>
    <row r="737306" spans="68:68" customFormat="1">
      <c r="BP737306" s="90"/>
    </row>
    <row r="737307" spans="68:68" customFormat="1">
      <c r="BP737307" s="90"/>
    </row>
    <row r="737308" spans="68:68" customFormat="1">
      <c r="BP737308" s="90"/>
    </row>
    <row r="737309" spans="68:68" customFormat="1">
      <c r="BP737309" s="90"/>
    </row>
    <row r="737310" spans="68:68" customFormat="1">
      <c r="BP737310" s="90"/>
    </row>
    <row r="737311" spans="68:68" customFormat="1">
      <c r="BP737311" s="90"/>
    </row>
    <row r="737312" spans="68:68" customFormat="1">
      <c r="BP737312" s="90"/>
    </row>
    <row r="737313" spans="68:68" customFormat="1">
      <c r="BP737313" s="90"/>
    </row>
    <row r="737314" spans="68:68" customFormat="1">
      <c r="BP737314" s="90"/>
    </row>
    <row r="737315" spans="68:68" customFormat="1">
      <c r="BP737315" s="90"/>
    </row>
    <row r="737316" spans="68:68" customFormat="1">
      <c r="BP737316" s="90"/>
    </row>
    <row r="737317" spans="68:68" customFormat="1">
      <c r="BP737317" s="90"/>
    </row>
    <row r="737318" spans="68:68" customFormat="1">
      <c r="BP737318" s="90"/>
    </row>
    <row r="737319" spans="68:68" customFormat="1">
      <c r="BP737319" s="90"/>
    </row>
    <row r="737320" spans="68:68" customFormat="1">
      <c r="BP737320" s="90"/>
    </row>
    <row r="737321" spans="68:68" customFormat="1">
      <c r="BP737321" s="90"/>
    </row>
    <row r="737322" spans="68:68" customFormat="1">
      <c r="BP737322" s="90"/>
    </row>
    <row r="737323" spans="68:68" customFormat="1">
      <c r="BP737323" s="90"/>
    </row>
    <row r="737324" spans="68:68" customFormat="1">
      <c r="BP737324" s="90"/>
    </row>
    <row r="737325" spans="68:68" customFormat="1">
      <c r="BP737325" s="90"/>
    </row>
    <row r="737326" spans="68:68" customFormat="1">
      <c r="BP737326" s="90"/>
    </row>
    <row r="737327" spans="68:68" customFormat="1">
      <c r="BP737327" s="90"/>
    </row>
    <row r="737328" spans="68:68" customFormat="1">
      <c r="BP737328" s="90"/>
    </row>
    <row r="737329" spans="68:68" customFormat="1">
      <c r="BP737329" s="90"/>
    </row>
    <row r="737330" spans="68:68" customFormat="1">
      <c r="BP737330" s="90"/>
    </row>
    <row r="737331" spans="68:68" customFormat="1">
      <c r="BP737331" s="90"/>
    </row>
    <row r="737332" spans="68:68" customFormat="1">
      <c r="BP737332" s="90"/>
    </row>
    <row r="737333" spans="68:68" customFormat="1">
      <c r="BP737333" s="90"/>
    </row>
    <row r="737334" spans="68:68" customFormat="1">
      <c r="BP737334" s="90"/>
    </row>
    <row r="737335" spans="68:68" customFormat="1">
      <c r="BP737335" s="90"/>
    </row>
    <row r="737336" spans="68:68" customFormat="1">
      <c r="BP737336" s="90"/>
    </row>
    <row r="737337" spans="68:68" customFormat="1">
      <c r="BP737337" s="90"/>
    </row>
    <row r="737338" spans="68:68" customFormat="1">
      <c r="BP737338" s="90"/>
    </row>
    <row r="737339" spans="68:68" customFormat="1">
      <c r="BP737339" s="90"/>
    </row>
    <row r="737340" spans="68:68" customFormat="1">
      <c r="BP737340" s="90"/>
    </row>
    <row r="737341" spans="68:68" customFormat="1">
      <c r="BP737341" s="90"/>
    </row>
    <row r="737342" spans="68:68" customFormat="1">
      <c r="BP737342" s="90"/>
    </row>
    <row r="737343" spans="68:68" customFormat="1">
      <c r="BP737343" s="90"/>
    </row>
    <row r="737344" spans="68:68" customFormat="1">
      <c r="BP737344" s="90"/>
    </row>
    <row r="737345" spans="68:68" customFormat="1">
      <c r="BP737345" s="90"/>
    </row>
    <row r="737346" spans="68:68" customFormat="1">
      <c r="BP737346" s="90"/>
    </row>
    <row r="737347" spans="68:68" customFormat="1">
      <c r="BP737347" s="90"/>
    </row>
    <row r="737348" spans="68:68" customFormat="1">
      <c r="BP737348" s="90"/>
    </row>
    <row r="737349" spans="68:68" customFormat="1">
      <c r="BP737349" s="90"/>
    </row>
    <row r="737350" spans="68:68" customFormat="1">
      <c r="BP737350" s="90"/>
    </row>
    <row r="737351" spans="68:68" customFormat="1">
      <c r="BP737351" s="90"/>
    </row>
    <row r="737352" spans="68:68" customFormat="1">
      <c r="BP737352" s="90"/>
    </row>
    <row r="737353" spans="68:68" customFormat="1">
      <c r="BP737353" s="90"/>
    </row>
    <row r="737354" spans="68:68" customFormat="1">
      <c r="BP737354" s="90"/>
    </row>
    <row r="737355" spans="68:68" customFormat="1">
      <c r="BP737355" s="90"/>
    </row>
    <row r="737356" spans="68:68" customFormat="1">
      <c r="BP737356" s="90"/>
    </row>
    <row r="737357" spans="68:68" customFormat="1">
      <c r="BP737357" s="90"/>
    </row>
    <row r="737358" spans="68:68" customFormat="1">
      <c r="BP737358" s="90"/>
    </row>
    <row r="737359" spans="68:68" customFormat="1">
      <c r="BP737359" s="90"/>
    </row>
    <row r="737360" spans="68:68" customFormat="1">
      <c r="BP737360" s="90"/>
    </row>
    <row r="737361" spans="68:68" customFormat="1">
      <c r="BP737361" s="90"/>
    </row>
    <row r="737362" spans="68:68" customFormat="1">
      <c r="BP737362" s="90"/>
    </row>
    <row r="737363" spans="68:68" customFormat="1">
      <c r="BP737363" s="90"/>
    </row>
    <row r="737364" spans="68:68" customFormat="1">
      <c r="BP737364" s="90"/>
    </row>
    <row r="737365" spans="68:68" customFormat="1">
      <c r="BP737365" s="90"/>
    </row>
    <row r="737366" spans="68:68" customFormat="1">
      <c r="BP737366" s="90"/>
    </row>
    <row r="737367" spans="68:68" customFormat="1">
      <c r="BP737367" s="90"/>
    </row>
    <row r="737368" spans="68:68" customFormat="1">
      <c r="BP737368" s="90"/>
    </row>
    <row r="737369" spans="68:68" customFormat="1">
      <c r="BP737369" s="90"/>
    </row>
    <row r="737370" spans="68:68" customFormat="1">
      <c r="BP737370" s="90"/>
    </row>
    <row r="737371" spans="68:68" customFormat="1">
      <c r="BP737371" s="90"/>
    </row>
    <row r="737372" spans="68:68" customFormat="1">
      <c r="BP737372" s="90"/>
    </row>
    <row r="737373" spans="68:68" customFormat="1">
      <c r="BP737373" s="90"/>
    </row>
    <row r="737374" spans="68:68" customFormat="1">
      <c r="BP737374" s="90"/>
    </row>
    <row r="737375" spans="68:68" customFormat="1">
      <c r="BP737375" s="90"/>
    </row>
    <row r="737376" spans="68:68" customFormat="1">
      <c r="BP737376" s="90"/>
    </row>
    <row r="737377" spans="68:68" customFormat="1">
      <c r="BP737377" s="90"/>
    </row>
    <row r="737378" spans="68:68" customFormat="1">
      <c r="BP737378" s="90"/>
    </row>
    <row r="737379" spans="68:68" customFormat="1">
      <c r="BP737379" s="90"/>
    </row>
    <row r="737380" spans="68:68" customFormat="1">
      <c r="BP737380" s="90"/>
    </row>
    <row r="737381" spans="68:68" customFormat="1">
      <c r="BP737381" s="90"/>
    </row>
    <row r="737382" spans="68:68" customFormat="1">
      <c r="BP737382" s="90"/>
    </row>
    <row r="737383" spans="68:68" customFormat="1">
      <c r="BP737383" s="90"/>
    </row>
    <row r="737384" spans="68:68" customFormat="1">
      <c r="BP737384" s="90"/>
    </row>
    <row r="737385" spans="68:68" customFormat="1">
      <c r="BP737385" s="90"/>
    </row>
    <row r="737386" spans="68:68" customFormat="1">
      <c r="BP737386" s="90"/>
    </row>
    <row r="737387" spans="68:68" customFormat="1">
      <c r="BP737387" s="90"/>
    </row>
    <row r="737388" spans="68:68" customFormat="1">
      <c r="BP737388" s="90"/>
    </row>
    <row r="737389" spans="68:68" customFormat="1">
      <c r="BP737389" s="90"/>
    </row>
    <row r="737390" spans="68:68" customFormat="1">
      <c r="BP737390" s="90"/>
    </row>
    <row r="737391" spans="68:68" customFormat="1">
      <c r="BP737391" s="90"/>
    </row>
    <row r="737392" spans="68:68" customFormat="1">
      <c r="BP737392" s="90"/>
    </row>
    <row r="737393" spans="68:68" customFormat="1">
      <c r="BP737393" s="90"/>
    </row>
    <row r="737394" spans="68:68" customFormat="1">
      <c r="BP737394" s="90"/>
    </row>
    <row r="737395" spans="68:68" customFormat="1">
      <c r="BP737395" s="90"/>
    </row>
    <row r="737396" spans="68:68" customFormat="1">
      <c r="BP737396" s="90"/>
    </row>
    <row r="737397" spans="68:68" customFormat="1">
      <c r="BP737397" s="90"/>
    </row>
    <row r="737398" spans="68:68" customFormat="1">
      <c r="BP737398" s="90"/>
    </row>
    <row r="737399" spans="68:68" customFormat="1">
      <c r="BP737399" s="90"/>
    </row>
    <row r="737400" spans="68:68" customFormat="1">
      <c r="BP737400" s="90"/>
    </row>
    <row r="737401" spans="68:68" customFormat="1">
      <c r="BP737401" s="90"/>
    </row>
    <row r="737402" spans="68:68" customFormat="1">
      <c r="BP737402" s="90"/>
    </row>
    <row r="737403" spans="68:68" customFormat="1">
      <c r="BP737403" s="90"/>
    </row>
    <row r="737404" spans="68:68" customFormat="1">
      <c r="BP737404" s="90"/>
    </row>
    <row r="737405" spans="68:68" customFormat="1">
      <c r="BP737405" s="90"/>
    </row>
    <row r="737406" spans="68:68" customFormat="1">
      <c r="BP737406" s="90"/>
    </row>
    <row r="737407" spans="68:68" customFormat="1">
      <c r="BP737407" s="90"/>
    </row>
    <row r="737408" spans="68:68" customFormat="1">
      <c r="BP737408" s="90"/>
    </row>
    <row r="737409" spans="68:68" customFormat="1">
      <c r="BP737409" s="90"/>
    </row>
    <row r="737410" spans="68:68" customFormat="1">
      <c r="BP737410" s="90"/>
    </row>
    <row r="737411" spans="68:68" customFormat="1">
      <c r="BP737411" s="90"/>
    </row>
    <row r="737412" spans="68:68" customFormat="1">
      <c r="BP737412" s="90"/>
    </row>
    <row r="737413" spans="68:68" customFormat="1">
      <c r="BP737413" s="90"/>
    </row>
    <row r="737414" spans="68:68" customFormat="1">
      <c r="BP737414" s="90"/>
    </row>
    <row r="737415" spans="68:68" customFormat="1">
      <c r="BP737415" s="90"/>
    </row>
    <row r="737416" spans="68:68" customFormat="1">
      <c r="BP737416" s="90"/>
    </row>
    <row r="737417" spans="68:68" customFormat="1">
      <c r="BP737417" s="90"/>
    </row>
    <row r="737418" spans="68:68" customFormat="1">
      <c r="BP737418" s="90"/>
    </row>
    <row r="737419" spans="68:68" customFormat="1">
      <c r="BP737419" s="90"/>
    </row>
    <row r="737420" spans="68:68" customFormat="1">
      <c r="BP737420" s="90"/>
    </row>
    <row r="737421" spans="68:68" customFormat="1">
      <c r="BP737421" s="90"/>
    </row>
    <row r="737422" spans="68:68" customFormat="1">
      <c r="BP737422" s="90"/>
    </row>
    <row r="737423" spans="68:68" customFormat="1">
      <c r="BP737423" s="90"/>
    </row>
    <row r="737424" spans="68:68" customFormat="1">
      <c r="BP737424" s="90"/>
    </row>
    <row r="737425" spans="68:68" customFormat="1">
      <c r="BP737425" s="90"/>
    </row>
    <row r="737426" spans="68:68" customFormat="1">
      <c r="BP737426" s="90"/>
    </row>
    <row r="737427" spans="68:68" customFormat="1">
      <c r="BP737427" s="90"/>
    </row>
    <row r="737428" spans="68:68" customFormat="1">
      <c r="BP737428" s="90"/>
    </row>
    <row r="737429" spans="68:68" customFormat="1">
      <c r="BP737429" s="90"/>
    </row>
    <row r="737430" spans="68:68" customFormat="1">
      <c r="BP737430" s="90"/>
    </row>
    <row r="737431" spans="68:68" customFormat="1">
      <c r="BP737431" s="90"/>
    </row>
    <row r="737432" spans="68:68" customFormat="1">
      <c r="BP737432" s="90"/>
    </row>
    <row r="737433" spans="68:68" customFormat="1">
      <c r="BP737433" s="90"/>
    </row>
    <row r="737434" spans="68:68" customFormat="1">
      <c r="BP737434" s="90"/>
    </row>
    <row r="737435" spans="68:68" customFormat="1">
      <c r="BP737435" s="90"/>
    </row>
    <row r="737436" spans="68:68" customFormat="1">
      <c r="BP737436" s="90"/>
    </row>
    <row r="737437" spans="68:68" customFormat="1">
      <c r="BP737437" s="90"/>
    </row>
    <row r="737438" spans="68:68" customFormat="1">
      <c r="BP737438" s="90"/>
    </row>
    <row r="737439" spans="68:68" customFormat="1">
      <c r="BP737439" s="90"/>
    </row>
    <row r="737440" spans="68:68" customFormat="1">
      <c r="BP737440" s="90"/>
    </row>
    <row r="737441" spans="68:68" customFormat="1">
      <c r="BP737441" s="90"/>
    </row>
    <row r="737442" spans="68:68" customFormat="1">
      <c r="BP737442" s="90"/>
    </row>
    <row r="737443" spans="68:68" customFormat="1">
      <c r="BP737443" s="90"/>
    </row>
    <row r="737444" spans="68:68" customFormat="1">
      <c r="BP737444" s="90"/>
    </row>
    <row r="737445" spans="68:68" customFormat="1">
      <c r="BP737445" s="90"/>
    </row>
    <row r="737446" spans="68:68" customFormat="1">
      <c r="BP737446" s="90"/>
    </row>
    <row r="737447" spans="68:68" customFormat="1">
      <c r="BP737447" s="90"/>
    </row>
    <row r="737448" spans="68:68" customFormat="1">
      <c r="BP737448" s="90"/>
    </row>
    <row r="737449" spans="68:68" customFormat="1">
      <c r="BP737449" s="90"/>
    </row>
    <row r="737450" spans="68:68" customFormat="1">
      <c r="BP737450" s="90"/>
    </row>
    <row r="737451" spans="68:68" customFormat="1">
      <c r="BP737451" s="90"/>
    </row>
    <row r="737452" spans="68:68" customFormat="1">
      <c r="BP737452" s="90"/>
    </row>
    <row r="737453" spans="68:68" customFormat="1">
      <c r="BP737453" s="90"/>
    </row>
    <row r="737454" spans="68:68" customFormat="1">
      <c r="BP737454" s="90"/>
    </row>
    <row r="737455" spans="68:68" customFormat="1">
      <c r="BP737455" s="90"/>
    </row>
    <row r="737456" spans="68:68" customFormat="1">
      <c r="BP737456" s="90"/>
    </row>
    <row r="737457" spans="68:68" customFormat="1">
      <c r="BP737457" s="90"/>
    </row>
    <row r="737458" spans="68:68" customFormat="1">
      <c r="BP737458" s="90"/>
    </row>
    <row r="737459" spans="68:68" customFormat="1">
      <c r="BP737459" s="90"/>
    </row>
    <row r="737460" spans="68:68" customFormat="1">
      <c r="BP737460" s="90"/>
    </row>
    <row r="737461" spans="68:68" customFormat="1">
      <c r="BP737461" s="90"/>
    </row>
    <row r="737462" spans="68:68" customFormat="1">
      <c r="BP737462" s="90"/>
    </row>
    <row r="737463" spans="68:68" customFormat="1">
      <c r="BP737463" s="90"/>
    </row>
    <row r="737464" spans="68:68" customFormat="1">
      <c r="BP737464" s="90"/>
    </row>
    <row r="737465" spans="68:68" customFormat="1">
      <c r="BP737465" s="90"/>
    </row>
    <row r="737466" spans="68:68" customFormat="1">
      <c r="BP737466" s="90"/>
    </row>
    <row r="737467" spans="68:68" customFormat="1">
      <c r="BP737467" s="90"/>
    </row>
    <row r="737468" spans="68:68" customFormat="1">
      <c r="BP737468" s="90"/>
    </row>
    <row r="737469" spans="68:68" customFormat="1">
      <c r="BP737469" s="90"/>
    </row>
    <row r="737470" spans="68:68" customFormat="1">
      <c r="BP737470" s="90"/>
    </row>
    <row r="737471" spans="68:68" customFormat="1">
      <c r="BP737471" s="90"/>
    </row>
    <row r="737472" spans="68:68" customFormat="1">
      <c r="BP737472" s="90"/>
    </row>
    <row r="737473" spans="68:68" customFormat="1">
      <c r="BP737473" s="90"/>
    </row>
    <row r="737474" spans="68:68" customFormat="1">
      <c r="BP737474" s="90"/>
    </row>
    <row r="737475" spans="68:68" customFormat="1">
      <c r="BP737475" s="90"/>
    </row>
    <row r="737476" spans="68:68" customFormat="1">
      <c r="BP737476" s="90"/>
    </row>
    <row r="737477" spans="68:68" customFormat="1">
      <c r="BP737477" s="90"/>
    </row>
    <row r="737478" spans="68:68" customFormat="1">
      <c r="BP737478" s="90"/>
    </row>
    <row r="737479" spans="68:68" customFormat="1">
      <c r="BP737479" s="90"/>
    </row>
    <row r="737480" spans="68:68" customFormat="1">
      <c r="BP737480" s="90"/>
    </row>
    <row r="737481" spans="68:68" customFormat="1">
      <c r="BP737481" s="90"/>
    </row>
    <row r="737482" spans="68:68" customFormat="1">
      <c r="BP737482" s="90"/>
    </row>
    <row r="737483" spans="68:68" customFormat="1">
      <c r="BP737483" s="90"/>
    </row>
    <row r="737484" spans="68:68" customFormat="1">
      <c r="BP737484" s="90"/>
    </row>
    <row r="737485" spans="68:68" customFormat="1">
      <c r="BP737485" s="90"/>
    </row>
    <row r="737486" spans="68:68" customFormat="1">
      <c r="BP737486" s="90"/>
    </row>
    <row r="737487" spans="68:68" customFormat="1">
      <c r="BP737487" s="90"/>
    </row>
    <row r="737488" spans="68:68" customFormat="1">
      <c r="BP737488" s="90"/>
    </row>
    <row r="737489" spans="68:68" customFormat="1">
      <c r="BP737489" s="90"/>
    </row>
    <row r="737490" spans="68:68" customFormat="1">
      <c r="BP737490" s="90"/>
    </row>
    <row r="737491" spans="68:68" customFormat="1">
      <c r="BP737491" s="90"/>
    </row>
    <row r="737492" spans="68:68" customFormat="1">
      <c r="BP737492" s="90"/>
    </row>
    <row r="737493" spans="68:68" customFormat="1">
      <c r="BP737493" s="90"/>
    </row>
    <row r="737494" spans="68:68" customFormat="1">
      <c r="BP737494" s="90"/>
    </row>
    <row r="737495" spans="68:68" customFormat="1">
      <c r="BP737495" s="90"/>
    </row>
    <row r="737496" spans="68:68" customFormat="1">
      <c r="BP737496" s="90"/>
    </row>
    <row r="737497" spans="68:68" customFormat="1">
      <c r="BP737497" s="90"/>
    </row>
    <row r="737498" spans="68:68" customFormat="1">
      <c r="BP737498" s="90"/>
    </row>
    <row r="737499" spans="68:68" customFormat="1">
      <c r="BP737499" s="90"/>
    </row>
    <row r="737500" spans="68:68" customFormat="1">
      <c r="BP737500" s="90"/>
    </row>
    <row r="737501" spans="68:68" customFormat="1">
      <c r="BP737501" s="90"/>
    </row>
    <row r="737502" spans="68:68" customFormat="1">
      <c r="BP737502" s="90"/>
    </row>
    <row r="737503" spans="68:68" customFormat="1">
      <c r="BP737503" s="90"/>
    </row>
    <row r="737504" spans="68:68" customFormat="1">
      <c r="BP737504" s="90"/>
    </row>
    <row r="737505" spans="68:68" customFormat="1">
      <c r="BP737505" s="90"/>
    </row>
    <row r="737506" spans="68:68" customFormat="1">
      <c r="BP737506" s="90"/>
    </row>
    <row r="737507" spans="68:68" customFormat="1">
      <c r="BP737507" s="90"/>
    </row>
    <row r="737508" spans="68:68" customFormat="1">
      <c r="BP737508" s="90"/>
    </row>
    <row r="737509" spans="68:68" customFormat="1">
      <c r="BP737509" s="90"/>
    </row>
    <row r="737510" spans="68:68" customFormat="1">
      <c r="BP737510" s="90"/>
    </row>
    <row r="737511" spans="68:68" customFormat="1">
      <c r="BP737511" s="90"/>
    </row>
    <row r="737512" spans="68:68" customFormat="1">
      <c r="BP737512" s="90"/>
    </row>
    <row r="737513" spans="68:68" customFormat="1">
      <c r="BP737513" s="90"/>
    </row>
    <row r="737514" spans="68:68" customFormat="1">
      <c r="BP737514" s="90"/>
    </row>
    <row r="737515" spans="68:68" customFormat="1">
      <c r="BP737515" s="90"/>
    </row>
    <row r="737516" spans="68:68" customFormat="1">
      <c r="BP737516" s="90"/>
    </row>
    <row r="737517" spans="68:68" customFormat="1">
      <c r="BP737517" s="90"/>
    </row>
    <row r="737518" spans="68:68" customFormat="1">
      <c r="BP737518" s="90"/>
    </row>
    <row r="737519" spans="68:68" customFormat="1">
      <c r="BP737519" s="90"/>
    </row>
    <row r="737520" spans="68:68" customFormat="1">
      <c r="BP737520" s="90"/>
    </row>
    <row r="737521" spans="68:68" customFormat="1">
      <c r="BP737521" s="90"/>
    </row>
    <row r="737522" spans="68:68" customFormat="1">
      <c r="BP737522" s="90"/>
    </row>
    <row r="737523" spans="68:68" customFormat="1">
      <c r="BP737523" s="90"/>
    </row>
    <row r="737524" spans="68:68" customFormat="1">
      <c r="BP737524" s="90"/>
    </row>
    <row r="737525" spans="68:68" customFormat="1">
      <c r="BP737525" s="90"/>
    </row>
    <row r="737526" spans="68:68" customFormat="1">
      <c r="BP737526" s="90"/>
    </row>
    <row r="737527" spans="68:68" customFormat="1">
      <c r="BP737527" s="90"/>
    </row>
    <row r="737528" spans="68:68" customFormat="1">
      <c r="BP737528" s="90"/>
    </row>
    <row r="737529" spans="68:68" customFormat="1">
      <c r="BP737529" s="90"/>
    </row>
    <row r="737530" spans="68:68" customFormat="1">
      <c r="BP737530" s="90"/>
    </row>
    <row r="737531" spans="68:68" customFormat="1">
      <c r="BP737531" s="90"/>
    </row>
    <row r="737532" spans="68:68" customFormat="1">
      <c r="BP737532" s="90"/>
    </row>
    <row r="737533" spans="68:68" customFormat="1">
      <c r="BP737533" s="90"/>
    </row>
    <row r="737534" spans="68:68" customFormat="1">
      <c r="BP737534" s="90"/>
    </row>
    <row r="737535" spans="68:68" customFormat="1">
      <c r="BP737535" s="90"/>
    </row>
    <row r="737536" spans="68:68" customFormat="1">
      <c r="BP737536" s="90"/>
    </row>
    <row r="737537" spans="68:68" customFormat="1">
      <c r="BP737537" s="90"/>
    </row>
    <row r="737538" spans="68:68" customFormat="1">
      <c r="BP737538" s="90"/>
    </row>
    <row r="737539" spans="68:68" customFormat="1">
      <c r="BP737539" s="90"/>
    </row>
    <row r="737540" spans="68:68" customFormat="1">
      <c r="BP737540" s="90"/>
    </row>
    <row r="737541" spans="68:68" customFormat="1">
      <c r="BP737541" s="90"/>
    </row>
    <row r="737542" spans="68:68" customFormat="1">
      <c r="BP737542" s="90"/>
    </row>
    <row r="737543" spans="68:68" customFormat="1">
      <c r="BP737543" s="90"/>
    </row>
    <row r="737544" spans="68:68" customFormat="1">
      <c r="BP737544" s="90"/>
    </row>
    <row r="737545" spans="68:68" customFormat="1">
      <c r="BP737545" s="90"/>
    </row>
    <row r="737546" spans="68:68" customFormat="1">
      <c r="BP737546" s="90"/>
    </row>
    <row r="737547" spans="68:68" customFormat="1">
      <c r="BP737547" s="90"/>
    </row>
    <row r="737548" spans="68:68" customFormat="1">
      <c r="BP737548" s="90"/>
    </row>
    <row r="737549" spans="68:68" customFormat="1">
      <c r="BP737549" s="90"/>
    </row>
    <row r="737550" spans="68:68" customFormat="1">
      <c r="BP737550" s="90"/>
    </row>
    <row r="737551" spans="68:68" customFormat="1">
      <c r="BP737551" s="90"/>
    </row>
    <row r="737552" spans="68:68" customFormat="1">
      <c r="BP737552" s="90"/>
    </row>
    <row r="737553" spans="68:68" customFormat="1">
      <c r="BP737553" s="90"/>
    </row>
    <row r="737554" spans="68:68" customFormat="1">
      <c r="BP737554" s="90"/>
    </row>
    <row r="737555" spans="68:68" customFormat="1">
      <c r="BP737555" s="90"/>
    </row>
    <row r="737556" spans="68:68" customFormat="1">
      <c r="BP737556" s="90"/>
    </row>
    <row r="737557" spans="68:68" customFormat="1">
      <c r="BP737557" s="90"/>
    </row>
    <row r="737558" spans="68:68" customFormat="1">
      <c r="BP737558" s="90"/>
    </row>
    <row r="737559" spans="68:68" customFormat="1">
      <c r="BP737559" s="90"/>
    </row>
    <row r="737560" spans="68:68" customFormat="1">
      <c r="BP737560" s="90"/>
    </row>
    <row r="737561" spans="68:68" customFormat="1">
      <c r="BP737561" s="90"/>
    </row>
    <row r="737562" spans="68:68" customFormat="1">
      <c r="BP737562" s="90"/>
    </row>
    <row r="737563" spans="68:68" customFormat="1">
      <c r="BP737563" s="90"/>
    </row>
    <row r="737564" spans="68:68" customFormat="1">
      <c r="BP737564" s="90"/>
    </row>
    <row r="737565" spans="68:68" customFormat="1">
      <c r="BP737565" s="90"/>
    </row>
    <row r="737566" spans="68:68" customFormat="1">
      <c r="BP737566" s="90"/>
    </row>
    <row r="737567" spans="68:68" customFormat="1">
      <c r="BP737567" s="90"/>
    </row>
    <row r="737568" spans="68:68" customFormat="1">
      <c r="BP737568" s="90"/>
    </row>
    <row r="737569" spans="68:68" customFormat="1">
      <c r="BP737569" s="90"/>
    </row>
    <row r="737570" spans="68:68" customFormat="1">
      <c r="BP737570" s="90"/>
    </row>
    <row r="737571" spans="68:68" customFormat="1">
      <c r="BP737571" s="90"/>
    </row>
    <row r="737572" spans="68:68" customFormat="1">
      <c r="BP737572" s="90"/>
    </row>
    <row r="737573" spans="68:68" customFormat="1">
      <c r="BP737573" s="90"/>
    </row>
    <row r="737574" spans="68:68" customFormat="1">
      <c r="BP737574" s="90"/>
    </row>
    <row r="737575" spans="68:68" customFormat="1">
      <c r="BP737575" s="90"/>
    </row>
    <row r="737576" spans="68:68" customFormat="1">
      <c r="BP737576" s="90"/>
    </row>
    <row r="737577" spans="68:68" customFormat="1">
      <c r="BP737577" s="90"/>
    </row>
    <row r="737578" spans="68:68" customFormat="1">
      <c r="BP737578" s="90"/>
    </row>
    <row r="737579" spans="68:68" customFormat="1">
      <c r="BP737579" s="90"/>
    </row>
    <row r="737580" spans="68:68" customFormat="1">
      <c r="BP737580" s="90"/>
    </row>
    <row r="737581" spans="68:68" customFormat="1">
      <c r="BP737581" s="90"/>
    </row>
    <row r="737582" spans="68:68" customFormat="1">
      <c r="BP737582" s="90"/>
    </row>
    <row r="737583" spans="68:68" customFormat="1">
      <c r="BP737583" s="90"/>
    </row>
    <row r="737584" spans="68:68" customFormat="1">
      <c r="BP737584" s="90"/>
    </row>
    <row r="737585" spans="68:68" customFormat="1">
      <c r="BP737585" s="90"/>
    </row>
    <row r="737586" spans="68:68" customFormat="1">
      <c r="BP737586" s="90"/>
    </row>
    <row r="737587" spans="68:68" customFormat="1">
      <c r="BP737587" s="90"/>
    </row>
    <row r="737588" spans="68:68" customFormat="1">
      <c r="BP737588" s="90"/>
    </row>
    <row r="737589" spans="68:68" customFormat="1">
      <c r="BP737589" s="90"/>
    </row>
    <row r="737590" spans="68:68" customFormat="1">
      <c r="BP737590" s="90"/>
    </row>
    <row r="737591" spans="68:68" customFormat="1">
      <c r="BP737591" s="90"/>
    </row>
    <row r="737592" spans="68:68" customFormat="1">
      <c r="BP737592" s="90"/>
    </row>
    <row r="737593" spans="68:68" customFormat="1">
      <c r="BP737593" s="90"/>
    </row>
    <row r="737594" spans="68:68" customFormat="1">
      <c r="BP737594" s="90"/>
    </row>
    <row r="737595" spans="68:68" customFormat="1">
      <c r="BP737595" s="90"/>
    </row>
    <row r="737596" spans="68:68" customFormat="1">
      <c r="BP737596" s="90"/>
    </row>
    <row r="737597" spans="68:68" customFormat="1">
      <c r="BP737597" s="90"/>
    </row>
    <row r="737598" spans="68:68" customFormat="1">
      <c r="BP737598" s="90"/>
    </row>
    <row r="737599" spans="68:68" customFormat="1">
      <c r="BP737599" s="90"/>
    </row>
    <row r="737600" spans="68:68" customFormat="1">
      <c r="BP737600" s="90"/>
    </row>
    <row r="737601" spans="68:68" customFormat="1">
      <c r="BP737601" s="90"/>
    </row>
    <row r="737602" spans="68:68" customFormat="1">
      <c r="BP737602" s="90"/>
    </row>
    <row r="737603" spans="68:68" customFormat="1">
      <c r="BP737603" s="90"/>
    </row>
    <row r="737604" spans="68:68" customFormat="1">
      <c r="BP737604" s="90"/>
    </row>
    <row r="737605" spans="68:68" customFormat="1">
      <c r="BP737605" s="90"/>
    </row>
    <row r="737606" spans="68:68" customFormat="1">
      <c r="BP737606" s="90"/>
    </row>
    <row r="737607" spans="68:68" customFormat="1">
      <c r="BP737607" s="90"/>
    </row>
    <row r="737608" spans="68:68" customFormat="1">
      <c r="BP737608" s="90"/>
    </row>
    <row r="737609" spans="68:68" customFormat="1">
      <c r="BP737609" s="90"/>
    </row>
    <row r="737610" spans="68:68" customFormat="1">
      <c r="BP737610" s="90"/>
    </row>
    <row r="737611" spans="68:68" customFormat="1">
      <c r="BP737611" s="90"/>
    </row>
    <row r="737612" spans="68:68" customFormat="1">
      <c r="BP737612" s="90"/>
    </row>
    <row r="737613" spans="68:68" customFormat="1">
      <c r="BP737613" s="90"/>
    </row>
    <row r="737614" spans="68:68" customFormat="1">
      <c r="BP737614" s="90"/>
    </row>
    <row r="737615" spans="68:68" customFormat="1">
      <c r="BP737615" s="90"/>
    </row>
    <row r="737616" spans="68:68" customFormat="1">
      <c r="BP737616" s="90"/>
    </row>
    <row r="737617" spans="68:68" customFormat="1">
      <c r="BP737617" s="90"/>
    </row>
    <row r="737618" spans="68:68" customFormat="1">
      <c r="BP737618" s="90"/>
    </row>
    <row r="737619" spans="68:68" customFormat="1">
      <c r="BP737619" s="90"/>
    </row>
    <row r="737620" spans="68:68" customFormat="1">
      <c r="BP737620" s="90"/>
    </row>
    <row r="737621" spans="68:68" customFormat="1">
      <c r="BP737621" s="90"/>
    </row>
    <row r="737622" spans="68:68" customFormat="1">
      <c r="BP737622" s="90"/>
    </row>
    <row r="737623" spans="68:68" customFormat="1">
      <c r="BP737623" s="90"/>
    </row>
    <row r="737624" spans="68:68" customFormat="1">
      <c r="BP737624" s="90"/>
    </row>
    <row r="737625" spans="68:68" customFormat="1">
      <c r="BP737625" s="90"/>
    </row>
    <row r="737626" spans="68:68" customFormat="1">
      <c r="BP737626" s="90"/>
    </row>
    <row r="737627" spans="68:68" customFormat="1">
      <c r="BP737627" s="90"/>
    </row>
    <row r="737628" spans="68:68" customFormat="1">
      <c r="BP737628" s="90"/>
    </row>
    <row r="737629" spans="68:68" customFormat="1">
      <c r="BP737629" s="90"/>
    </row>
    <row r="737630" spans="68:68" customFormat="1">
      <c r="BP737630" s="90"/>
    </row>
    <row r="737631" spans="68:68" customFormat="1">
      <c r="BP737631" s="90"/>
    </row>
    <row r="737632" spans="68:68" customFormat="1">
      <c r="BP737632" s="90"/>
    </row>
    <row r="737633" spans="68:68" customFormat="1">
      <c r="BP737633" s="90"/>
    </row>
    <row r="737634" spans="68:68" customFormat="1">
      <c r="BP737634" s="90"/>
    </row>
    <row r="737635" spans="68:68" customFormat="1">
      <c r="BP737635" s="90"/>
    </row>
    <row r="737636" spans="68:68" customFormat="1">
      <c r="BP737636" s="90"/>
    </row>
    <row r="737637" spans="68:68" customFormat="1">
      <c r="BP737637" s="90"/>
    </row>
    <row r="737638" spans="68:68" customFormat="1">
      <c r="BP737638" s="90"/>
    </row>
    <row r="737639" spans="68:68" customFormat="1">
      <c r="BP737639" s="90"/>
    </row>
    <row r="737640" spans="68:68" customFormat="1">
      <c r="BP737640" s="90"/>
    </row>
    <row r="737641" spans="68:68" customFormat="1">
      <c r="BP737641" s="90"/>
    </row>
    <row r="737642" spans="68:68" customFormat="1">
      <c r="BP737642" s="90"/>
    </row>
    <row r="737643" spans="68:68" customFormat="1">
      <c r="BP737643" s="90"/>
    </row>
    <row r="737644" spans="68:68" customFormat="1">
      <c r="BP737644" s="90"/>
    </row>
    <row r="737645" spans="68:68" customFormat="1">
      <c r="BP737645" s="90"/>
    </row>
    <row r="737646" spans="68:68" customFormat="1">
      <c r="BP737646" s="90"/>
    </row>
    <row r="737647" spans="68:68" customFormat="1">
      <c r="BP737647" s="90"/>
    </row>
    <row r="737648" spans="68:68" customFormat="1">
      <c r="BP737648" s="90"/>
    </row>
    <row r="737649" spans="68:68" customFormat="1">
      <c r="BP737649" s="90"/>
    </row>
    <row r="737650" spans="68:68" customFormat="1">
      <c r="BP737650" s="90"/>
    </row>
    <row r="737651" spans="68:68" customFormat="1">
      <c r="BP737651" s="90"/>
    </row>
    <row r="737652" spans="68:68" customFormat="1">
      <c r="BP737652" s="90"/>
    </row>
    <row r="737653" spans="68:68" customFormat="1">
      <c r="BP737653" s="90"/>
    </row>
    <row r="737654" spans="68:68" customFormat="1">
      <c r="BP737654" s="90"/>
    </row>
    <row r="737655" spans="68:68" customFormat="1">
      <c r="BP737655" s="90"/>
    </row>
    <row r="737656" spans="68:68" customFormat="1">
      <c r="BP737656" s="90"/>
    </row>
    <row r="737657" spans="68:68" customFormat="1">
      <c r="BP737657" s="90"/>
    </row>
    <row r="737658" spans="68:68" customFormat="1">
      <c r="BP737658" s="90"/>
    </row>
    <row r="737659" spans="68:68" customFormat="1">
      <c r="BP737659" s="90"/>
    </row>
    <row r="737660" spans="68:68" customFormat="1">
      <c r="BP737660" s="90"/>
    </row>
    <row r="737661" spans="68:68" customFormat="1">
      <c r="BP737661" s="90"/>
    </row>
    <row r="737662" spans="68:68" customFormat="1">
      <c r="BP737662" s="90"/>
    </row>
    <row r="737663" spans="68:68" customFormat="1">
      <c r="BP737663" s="90"/>
    </row>
    <row r="737664" spans="68:68" customFormat="1">
      <c r="BP737664" s="90"/>
    </row>
    <row r="737665" spans="68:68" customFormat="1">
      <c r="BP737665" s="90"/>
    </row>
    <row r="737666" spans="68:68" customFormat="1">
      <c r="BP737666" s="90"/>
    </row>
    <row r="737667" spans="68:68" customFormat="1">
      <c r="BP737667" s="90"/>
    </row>
    <row r="737668" spans="68:68" customFormat="1">
      <c r="BP737668" s="90"/>
    </row>
    <row r="737669" spans="68:68" customFormat="1">
      <c r="BP737669" s="90"/>
    </row>
    <row r="737670" spans="68:68" customFormat="1">
      <c r="BP737670" s="90"/>
    </row>
    <row r="737671" spans="68:68" customFormat="1">
      <c r="BP737671" s="90"/>
    </row>
    <row r="737672" spans="68:68" customFormat="1">
      <c r="BP737672" s="90"/>
    </row>
    <row r="737673" spans="68:68" customFormat="1">
      <c r="BP737673" s="90"/>
    </row>
    <row r="737674" spans="68:68" customFormat="1">
      <c r="BP737674" s="90"/>
    </row>
    <row r="737675" spans="68:68" customFormat="1">
      <c r="BP737675" s="90"/>
    </row>
    <row r="737676" spans="68:68" customFormat="1">
      <c r="BP737676" s="90"/>
    </row>
    <row r="737677" spans="68:68" customFormat="1">
      <c r="BP737677" s="90"/>
    </row>
    <row r="737678" spans="68:68" customFormat="1">
      <c r="BP737678" s="90"/>
    </row>
    <row r="737679" spans="68:68" customFormat="1">
      <c r="BP737679" s="90"/>
    </row>
    <row r="737680" spans="68:68" customFormat="1">
      <c r="BP737680" s="90"/>
    </row>
    <row r="737681" spans="68:68" customFormat="1">
      <c r="BP737681" s="90"/>
    </row>
    <row r="737682" spans="68:68" customFormat="1">
      <c r="BP737682" s="90"/>
    </row>
    <row r="737683" spans="68:68" customFormat="1">
      <c r="BP737683" s="90"/>
    </row>
    <row r="737684" spans="68:68" customFormat="1">
      <c r="BP737684" s="90"/>
    </row>
    <row r="737685" spans="68:68" customFormat="1">
      <c r="BP737685" s="90"/>
    </row>
    <row r="737686" spans="68:68" customFormat="1">
      <c r="BP737686" s="90"/>
    </row>
    <row r="737687" spans="68:68" customFormat="1">
      <c r="BP737687" s="90"/>
    </row>
    <row r="737688" spans="68:68" customFormat="1">
      <c r="BP737688" s="90"/>
    </row>
    <row r="737689" spans="68:68" customFormat="1">
      <c r="BP737689" s="90"/>
    </row>
    <row r="737690" spans="68:68" customFormat="1">
      <c r="BP737690" s="90"/>
    </row>
    <row r="737691" spans="68:68" customFormat="1">
      <c r="BP737691" s="90"/>
    </row>
    <row r="737692" spans="68:68" customFormat="1">
      <c r="BP737692" s="90"/>
    </row>
    <row r="737693" spans="68:68" customFormat="1">
      <c r="BP737693" s="90"/>
    </row>
    <row r="737694" spans="68:68" customFormat="1">
      <c r="BP737694" s="90"/>
    </row>
    <row r="737695" spans="68:68" customFormat="1">
      <c r="BP737695" s="90"/>
    </row>
    <row r="737696" spans="68:68" customFormat="1">
      <c r="BP737696" s="90"/>
    </row>
    <row r="737697" spans="68:68" customFormat="1">
      <c r="BP737697" s="90"/>
    </row>
    <row r="737698" spans="68:68" customFormat="1">
      <c r="BP737698" s="90"/>
    </row>
    <row r="737699" spans="68:68" customFormat="1">
      <c r="BP737699" s="90"/>
    </row>
    <row r="737700" spans="68:68" customFormat="1">
      <c r="BP737700" s="90"/>
    </row>
    <row r="737701" spans="68:68" customFormat="1">
      <c r="BP737701" s="90"/>
    </row>
    <row r="737702" spans="68:68" customFormat="1">
      <c r="BP737702" s="90"/>
    </row>
    <row r="737703" spans="68:68" customFormat="1">
      <c r="BP737703" s="90"/>
    </row>
    <row r="737704" spans="68:68" customFormat="1">
      <c r="BP737704" s="90"/>
    </row>
    <row r="737705" spans="68:68" customFormat="1">
      <c r="BP737705" s="90"/>
    </row>
    <row r="737706" spans="68:68" customFormat="1">
      <c r="BP737706" s="90"/>
    </row>
    <row r="737707" spans="68:68" customFormat="1">
      <c r="BP737707" s="90"/>
    </row>
    <row r="737708" spans="68:68" customFormat="1">
      <c r="BP737708" s="90"/>
    </row>
    <row r="737709" spans="68:68" customFormat="1">
      <c r="BP737709" s="90"/>
    </row>
    <row r="737710" spans="68:68" customFormat="1">
      <c r="BP737710" s="90"/>
    </row>
    <row r="737711" spans="68:68" customFormat="1">
      <c r="BP737711" s="90"/>
    </row>
    <row r="737712" spans="68:68" customFormat="1">
      <c r="BP737712" s="90"/>
    </row>
    <row r="737713" spans="68:68" customFormat="1">
      <c r="BP737713" s="90"/>
    </row>
    <row r="737714" spans="68:68" customFormat="1">
      <c r="BP737714" s="90"/>
    </row>
    <row r="737715" spans="68:68" customFormat="1">
      <c r="BP737715" s="90"/>
    </row>
    <row r="737716" spans="68:68" customFormat="1">
      <c r="BP737716" s="90"/>
    </row>
    <row r="737717" spans="68:68" customFormat="1">
      <c r="BP737717" s="90"/>
    </row>
    <row r="737718" spans="68:68" customFormat="1">
      <c r="BP737718" s="90"/>
    </row>
    <row r="737719" spans="68:68" customFormat="1">
      <c r="BP737719" s="90"/>
    </row>
    <row r="737720" spans="68:68" customFormat="1">
      <c r="BP737720" s="90"/>
    </row>
    <row r="737721" spans="68:68" customFormat="1">
      <c r="BP737721" s="90"/>
    </row>
    <row r="737722" spans="68:68" customFormat="1">
      <c r="BP737722" s="90"/>
    </row>
    <row r="737723" spans="68:68" customFormat="1">
      <c r="BP737723" s="90"/>
    </row>
    <row r="737724" spans="68:68" customFormat="1">
      <c r="BP737724" s="90"/>
    </row>
    <row r="737725" spans="68:68" customFormat="1">
      <c r="BP737725" s="90"/>
    </row>
    <row r="737726" spans="68:68" customFormat="1">
      <c r="BP737726" s="90"/>
    </row>
    <row r="737727" spans="68:68" customFormat="1">
      <c r="BP737727" s="90"/>
    </row>
    <row r="737728" spans="68:68" customFormat="1">
      <c r="BP737728" s="90"/>
    </row>
    <row r="737729" spans="68:68" customFormat="1">
      <c r="BP737729" s="90"/>
    </row>
    <row r="737730" spans="68:68" customFormat="1">
      <c r="BP737730" s="90"/>
    </row>
    <row r="737731" spans="68:68" customFormat="1">
      <c r="BP737731" s="90"/>
    </row>
    <row r="737732" spans="68:68" customFormat="1">
      <c r="BP737732" s="90"/>
    </row>
    <row r="737733" spans="68:68" customFormat="1">
      <c r="BP737733" s="90"/>
    </row>
    <row r="737734" spans="68:68" customFormat="1">
      <c r="BP737734" s="90"/>
    </row>
    <row r="737735" spans="68:68" customFormat="1">
      <c r="BP737735" s="90"/>
    </row>
    <row r="737736" spans="68:68" customFormat="1">
      <c r="BP737736" s="90"/>
    </row>
    <row r="737737" spans="68:68" customFormat="1">
      <c r="BP737737" s="90"/>
    </row>
    <row r="737738" spans="68:68" customFormat="1">
      <c r="BP737738" s="90"/>
    </row>
    <row r="737739" spans="68:68" customFormat="1">
      <c r="BP737739" s="90"/>
    </row>
    <row r="737740" spans="68:68" customFormat="1">
      <c r="BP737740" s="90"/>
    </row>
    <row r="737741" spans="68:68" customFormat="1">
      <c r="BP737741" s="90"/>
    </row>
    <row r="737742" spans="68:68" customFormat="1">
      <c r="BP737742" s="90"/>
    </row>
    <row r="737743" spans="68:68" customFormat="1">
      <c r="BP737743" s="90"/>
    </row>
    <row r="737744" spans="68:68" customFormat="1">
      <c r="BP737744" s="90"/>
    </row>
    <row r="737745" spans="68:68" customFormat="1">
      <c r="BP737745" s="90"/>
    </row>
    <row r="737746" spans="68:68" customFormat="1">
      <c r="BP737746" s="90"/>
    </row>
    <row r="737747" spans="68:68" customFormat="1">
      <c r="BP737747" s="90"/>
    </row>
    <row r="737748" spans="68:68" customFormat="1">
      <c r="BP737748" s="90"/>
    </row>
    <row r="737749" spans="68:68" customFormat="1">
      <c r="BP737749" s="90"/>
    </row>
    <row r="737750" spans="68:68" customFormat="1">
      <c r="BP737750" s="90"/>
    </row>
    <row r="737751" spans="68:68" customFormat="1">
      <c r="BP737751" s="90"/>
    </row>
    <row r="737752" spans="68:68" customFormat="1">
      <c r="BP737752" s="90"/>
    </row>
    <row r="737753" spans="68:68" customFormat="1">
      <c r="BP737753" s="90"/>
    </row>
    <row r="737754" spans="68:68" customFormat="1">
      <c r="BP737754" s="90"/>
    </row>
    <row r="737755" spans="68:68" customFormat="1">
      <c r="BP737755" s="90"/>
    </row>
    <row r="737756" spans="68:68" customFormat="1">
      <c r="BP737756" s="90"/>
    </row>
    <row r="737757" spans="68:68" customFormat="1">
      <c r="BP737757" s="90"/>
    </row>
    <row r="737758" spans="68:68" customFormat="1">
      <c r="BP737758" s="90"/>
    </row>
    <row r="737759" spans="68:68" customFormat="1">
      <c r="BP737759" s="90"/>
    </row>
    <row r="737760" spans="68:68" customFormat="1">
      <c r="BP737760" s="90"/>
    </row>
    <row r="737761" spans="68:68" customFormat="1">
      <c r="BP737761" s="90"/>
    </row>
    <row r="737762" spans="68:68" customFormat="1">
      <c r="BP737762" s="90"/>
    </row>
    <row r="737763" spans="68:68" customFormat="1">
      <c r="BP737763" s="90"/>
    </row>
    <row r="737764" spans="68:68" customFormat="1">
      <c r="BP737764" s="90"/>
    </row>
    <row r="737765" spans="68:68" customFormat="1">
      <c r="BP737765" s="90"/>
    </row>
    <row r="737766" spans="68:68" customFormat="1">
      <c r="BP737766" s="90"/>
    </row>
    <row r="737767" spans="68:68" customFormat="1">
      <c r="BP737767" s="90"/>
    </row>
    <row r="737768" spans="68:68" customFormat="1">
      <c r="BP737768" s="90"/>
    </row>
    <row r="737769" spans="68:68" customFormat="1">
      <c r="BP737769" s="90"/>
    </row>
    <row r="737770" spans="68:68" customFormat="1">
      <c r="BP737770" s="90"/>
    </row>
    <row r="737771" spans="68:68" customFormat="1">
      <c r="BP737771" s="90"/>
    </row>
    <row r="737772" spans="68:68" customFormat="1">
      <c r="BP737772" s="90"/>
    </row>
    <row r="737773" spans="68:68" customFormat="1">
      <c r="BP737773" s="90"/>
    </row>
    <row r="737774" spans="68:68" customFormat="1">
      <c r="BP737774" s="90"/>
    </row>
    <row r="737775" spans="68:68" customFormat="1">
      <c r="BP737775" s="90"/>
    </row>
    <row r="737776" spans="68:68" customFormat="1">
      <c r="BP737776" s="90"/>
    </row>
    <row r="737777" spans="68:68" customFormat="1">
      <c r="BP737777" s="90"/>
    </row>
    <row r="737778" spans="68:68" customFormat="1">
      <c r="BP737778" s="90"/>
    </row>
    <row r="737779" spans="68:68" customFormat="1">
      <c r="BP737779" s="90"/>
    </row>
    <row r="737780" spans="68:68" customFormat="1">
      <c r="BP737780" s="90"/>
    </row>
    <row r="737781" spans="68:68" customFormat="1">
      <c r="BP737781" s="90"/>
    </row>
    <row r="737782" spans="68:68" customFormat="1">
      <c r="BP737782" s="90"/>
    </row>
    <row r="737783" spans="68:68" customFormat="1">
      <c r="BP737783" s="90"/>
    </row>
    <row r="737784" spans="68:68" customFormat="1">
      <c r="BP737784" s="90"/>
    </row>
    <row r="737785" spans="68:68" customFormat="1">
      <c r="BP737785" s="90"/>
    </row>
    <row r="737786" spans="68:68" customFormat="1">
      <c r="BP737786" s="90"/>
    </row>
    <row r="737787" spans="68:68" customFormat="1">
      <c r="BP737787" s="90"/>
    </row>
    <row r="737788" spans="68:68" customFormat="1">
      <c r="BP737788" s="90"/>
    </row>
    <row r="737789" spans="68:68" customFormat="1">
      <c r="BP737789" s="90"/>
    </row>
    <row r="737790" spans="68:68" customFormat="1">
      <c r="BP737790" s="90"/>
    </row>
    <row r="737791" spans="68:68" customFormat="1">
      <c r="BP737791" s="90"/>
    </row>
    <row r="737792" spans="68:68" customFormat="1">
      <c r="BP737792" s="90"/>
    </row>
    <row r="737793" spans="68:68" customFormat="1">
      <c r="BP737793" s="90"/>
    </row>
    <row r="737794" spans="68:68" customFormat="1">
      <c r="BP737794" s="90"/>
    </row>
    <row r="737795" spans="68:68" customFormat="1">
      <c r="BP737795" s="90"/>
    </row>
    <row r="737796" spans="68:68" customFormat="1">
      <c r="BP737796" s="90"/>
    </row>
    <row r="737797" spans="68:68" customFormat="1">
      <c r="BP737797" s="90"/>
    </row>
    <row r="737798" spans="68:68" customFormat="1">
      <c r="BP737798" s="90"/>
    </row>
    <row r="737799" spans="68:68" customFormat="1">
      <c r="BP737799" s="90"/>
    </row>
    <row r="737800" spans="68:68" customFormat="1">
      <c r="BP737800" s="90"/>
    </row>
    <row r="737801" spans="68:68" customFormat="1">
      <c r="BP737801" s="90"/>
    </row>
    <row r="737802" spans="68:68" customFormat="1">
      <c r="BP737802" s="90"/>
    </row>
    <row r="737803" spans="68:68" customFormat="1">
      <c r="BP737803" s="90"/>
    </row>
    <row r="737804" spans="68:68" customFormat="1">
      <c r="BP737804" s="90"/>
    </row>
    <row r="737805" spans="68:68" customFormat="1">
      <c r="BP737805" s="90"/>
    </row>
    <row r="737806" spans="68:68" customFormat="1">
      <c r="BP737806" s="90"/>
    </row>
    <row r="737807" spans="68:68" customFormat="1">
      <c r="BP737807" s="90"/>
    </row>
    <row r="737808" spans="68:68" customFormat="1">
      <c r="BP737808" s="90"/>
    </row>
    <row r="737809" spans="68:68" customFormat="1">
      <c r="BP737809" s="90"/>
    </row>
    <row r="737810" spans="68:68" customFormat="1">
      <c r="BP737810" s="90"/>
    </row>
    <row r="737811" spans="68:68" customFormat="1">
      <c r="BP737811" s="90"/>
    </row>
    <row r="737812" spans="68:68" customFormat="1">
      <c r="BP737812" s="90"/>
    </row>
    <row r="737813" spans="68:68" customFormat="1">
      <c r="BP737813" s="90"/>
    </row>
    <row r="737814" spans="68:68" customFormat="1">
      <c r="BP737814" s="90"/>
    </row>
    <row r="737815" spans="68:68" customFormat="1">
      <c r="BP737815" s="90"/>
    </row>
    <row r="737816" spans="68:68" customFormat="1">
      <c r="BP737816" s="90"/>
    </row>
    <row r="737817" spans="68:68" customFormat="1">
      <c r="BP737817" s="90"/>
    </row>
    <row r="737818" spans="68:68" customFormat="1">
      <c r="BP737818" s="90"/>
    </row>
    <row r="737819" spans="68:68" customFormat="1">
      <c r="BP737819" s="90"/>
    </row>
    <row r="737820" spans="68:68" customFormat="1">
      <c r="BP737820" s="90"/>
    </row>
    <row r="737821" spans="68:68" customFormat="1">
      <c r="BP737821" s="90"/>
    </row>
    <row r="737822" spans="68:68" customFormat="1">
      <c r="BP737822" s="90"/>
    </row>
    <row r="737823" spans="68:68" customFormat="1">
      <c r="BP737823" s="90"/>
    </row>
    <row r="737824" spans="68:68" customFormat="1">
      <c r="BP737824" s="90"/>
    </row>
    <row r="737825" spans="68:68" customFormat="1">
      <c r="BP737825" s="90"/>
    </row>
    <row r="737826" spans="68:68" customFormat="1">
      <c r="BP737826" s="90"/>
    </row>
    <row r="737827" spans="68:68" customFormat="1">
      <c r="BP737827" s="90"/>
    </row>
    <row r="737828" spans="68:68" customFormat="1">
      <c r="BP737828" s="90"/>
    </row>
    <row r="737829" spans="68:68" customFormat="1">
      <c r="BP737829" s="90"/>
    </row>
    <row r="737830" spans="68:68" customFormat="1">
      <c r="BP737830" s="90"/>
    </row>
    <row r="737831" spans="68:68" customFormat="1">
      <c r="BP737831" s="90"/>
    </row>
    <row r="737832" spans="68:68" customFormat="1">
      <c r="BP737832" s="90"/>
    </row>
    <row r="737833" spans="68:68" customFormat="1">
      <c r="BP737833" s="90"/>
    </row>
    <row r="737834" spans="68:68" customFormat="1">
      <c r="BP737834" s="90"/>
    </row>
    <row r="737835" spans="68:68" customFormat="1">
      <c r="BP737835" s="90"/>
    </row>
    <row r="737836" spans="68:68" customFormat="1">
      <c r="BP737836" s="90"/>
    </row>
    <row r="737837" spans="68:68" customFormat="1">
      <c r="BP737837" s="90"/>
    </row>
    <row r="737838" spans="68:68" customFormat="1">
      <c r="BP737838" s="90"/>
    </row>
    <row r="737839" spans="68:68" customFormat="1">
      <c r="BP737839" s="90"/>
    </row>
    <row r="737840" spans="68:68" customFormat="1">
      <c r="BP737840" s="90"/>
    </row>
    <row r="737841" spans="68:68" customFormat="1">
      <c r="BP737841" s="90"/>
    </row>
    <row r="737842" spans="68:68" customFormat="1">
      <c r="BP737842" s="90"/>
    </row>
    <row r="737843" spans="68:68" customFormat="1">
      <c r="BP737843" s="90"/>
    </row>
    <row r="737844" spans="68:68" customFormat="1">
      <c r="BP737844" s="90"/>
    </row>
    <row r="737845" spans="68:68" customFormat="1">
      <c r="BP737845" s="90"/>
    </row>
    <row r="737846" spans="68:68" customFormat="1">
      <c r="BP737846" s="90"/>
    </row>
    <row r="737847" spans="68:68" customFormat="1">
      <c r="BP737847" s="90"/>
    </row>
    <row r="737848" spans="68:68" customFormat="1">
      <c r="BP737848" s="90"/>
    </row>
    <row r="737849" spans="68:68" customFormat="1">
      <c r="BP737849" s="90"/>
    </row>
    <row r="737850" spans="68:68" customFormat="1">
      <c r="BP737850" s="90"/>
    </row>
    <row r="737851" spans="68:68" customFormat="1">
      <c r="BP737851" s="90"/>
    </row>
    <row r="737852" spans="68:68" customFormat="1">
      <c r="BP737852" s="90"/>
    </row>
    <row r="737853" spans="68:68" customFormat="1">
      <c r="BP737853" s="90"/>
    </row>
    <row r="737854" spans="68:68" customFormat="1">
      <c r="BP737854" s="90"/>
    </row>
    <row r="737855" spans="68:68" customFormat="1">
      <c r="BP737855" s="90"/>
    </row>
    <row r="737856" spans="68:68" customFormat="1">
      <c r="BP737856" s="90"/>
    </row>
    <row r="737857" spans="68:68" customFormat="1">
      <c r="BP737857" s="90"/>
    </row>
    <row r="737858" spans="68:68" customFormat="1">
      <c r="BP737858" s="90"/>
    </row>
    <row r="737859" spans="68:68" customFormat="1">
      <c r="BP737859" s="90"/>
    </row>
    <row r="737860" spans="68:68" customFormat="1">
      <c r="BP737860" s="90"/>
    </row>
    <row r="737861" spans="68:68" customFormat="1">
      <c r="BP737861" s="90"/>
    </row>
    <row r="737862" spans="68:68" customFormat="1">
      <c r="BP737862" s="90"/>
    </row>
    <row r="737863" spans="68:68" customFormat="1">
      <c r="BP737863" s="90"/>
    </row>
    <row r="737864" spans="68:68" customFormat="1">
      <c r="BP737864" s="90"/>
    </row>
    <row r="737865" spans="68:68" customFormat="1">
      <c r="BP737865" s="90"/>
    </row>
    <row r="737866" spans="68:68" customFormat="1">
      <c r="BP737866" s="90"/>
    </row>
    <row r="737867" spans="68:68" customFormat="1">
      <c r="BP737867" s="90"/>
    </row>
    <row r="737868" spans="68:68" customFormat="1">
      <c r="BP737868" s="90"/>
    </row>
    <row r="737869" spans="68:68" customFormat="1">
      <c r="BP737869" s="90"/>
    </row>
    <row r="737870" spans="68:68" customFormat="1">
      <c r="BP737870" s="90"/>
    </row>
    <row r="737871" spans="68:68" customFormat="1">
      <c r="BP737871" s="90"/>
    </row>
    <row r="737872" spans="68:68" customFormat="1">
      <c r="BP737872" s="90"/>
    </row>
    <row r="737873" spans="68:68" customFormat="1">
      <c r="BP737873" s="90"/>
    </row>
    <row r="737874" spans="68:68" customFormat="1">
      <c r="BP737874" s="90"/>
    </row>
    <row r="737875" spans="68:68" customFormat="1">
      <c r="BP737875" s="90"/>
    </row>
    <row r="737876" spans="68:68" customFormat="1">
      <c r="BP737876" s="90"/>
    </row>
    <row r="737877" spans="68:68" customFormat="1">
      <c r="BP737877" s="90"/>
    </row>
    <row r="737878" spans="68:68" customFormat="1">
      <c r="BP737878" s="90"/>
    </row>
    <row r="737879" spans="68:68" customFormat="1">
      <c r="BP737879" s="90"/>
    </row>
    <row r="737880" spans="68:68" customFormat="1">
      <c r="BP737880" s="90"/>
    </row>
    <row r="737881" spans="68:68" customFormat="1">
      <c r="BP737881" s="90"/>
    </row>
    <row r="737882" spans="68:68" customFormat="1">
      <c r="BP737882" s="90"/>
    </row>
    <row r="737883" spans="68:68" customFormat="1">
      <c r="BP737883" s="90"/>
    </row>
    <row r="737884" spans="68:68" customFormat="1">
      <c r="BP737884" s="90"/>
    </row>
    <row r="737885" spans="68:68" customFormat="1">
      <c r="BP737885" s="90"/>
    </row>
    <row r="737886" spans="68:68" customFormat="1">
      <c r="BP737886" s="90"/>
    </row>
    <row r="737887" spans="68:68" customFormat="1">
      <c r="BP737887" s="90"/>
    </row>
    <row r="737888" spans="68:68" customFormat="1">
      <c r="BP737888" s="90"/>
    </row>
    <row r="737889" spans="68:68" customFormat="1">
      <c r="BP737889" s="90"/>
    </row>
    <row r="737890" spans="68:68" customFormat="1">
      <c r="BP737890" s="90"/>
    </row>
    <row r="737891" spans="68:68" customFormat="1">
      <c r="BP737891" s="90"/>
    </row>
    <row r="737892" spans="68:68" customFormat="1">
      <c r="BP737892" s="90"/>
    </row>
    <row r="737893" spans="68:68" customFormat="1">
      <c r="BP737893" s="90"/>
    </row>
    <row r="737894" spans="68:68" customFormat="1">
      <c r="BP737894" s="90"/>
    </row>
    <row r="737895" spans="68:68" customFormat="1">
      <c r="BP737895" s="90"/>
    </row>
    <row r="737896" spans="68:68" customFormat="1">
      <c r="BP737896" s="90"/>
    </row>
    <row r="737897" spans="68:68" customFormat="1">
      <c r="BP737897" s="90"/>
    </row>
    <row r="737898" spans="68:68" customFormat="1">
      <c r="BP737898" s="90"/>
    </row>
    <row r="737899" spans="68:68" customFormat="1">
      <c r="BP737899" s="90"/>
    </row>
    <row r="737900" spans="68:68" customFormat="1">
      <c r="BP737900" s="90"/>
    </row>
    <row r="737901" spans="68:68" customFormat="1">
      <c r="BP737901" s="90"/>
    </row>
    <row r="737902" spans="68:68" customFormat="1">
      <c r="BP737902" s="90"/>
    </row>
    <row r="737903" spans="68:68" customFormat="1">
      <c r="BP737903" s="90"/>
    </row>
    <row r="737904" spans="68:68" customFormat="1">
      <c r="BP737904" s="90"/>
    </row>
    <row r="737905" spans="68:68" customFormat="1">
      <c r="BP737905" s="90"/>
    </row>
    <row r="737906" spans="68:68" customFormat="1">
      <c r="BP737906" s="90"/>
    </row>
    <row r="737907" spans="68:68" customFormat="1">
      <c r="BP737907" s="90"/>
    </row>
    <row r="737908" spans="68:68" customFormat="1">
      <c r="BP737908" s="90"/>
    </row>
    <row r="737909" spans="68:68" customFormat="1">
      <c r="BP737909" s="90"/>
    </row>
    <row r="737910" spans="68:68" customFormat="1">
      <c r="BP737910" s="90"/>
    </row>
    <row r="737911" spans="68:68" customFormat="1">
      <c r="BP737911" s="90"/>
    </row>
    <row r="737912" spans="68:68" customFormat="1">
      <c r="BP737912" s="90"/>
    </row>
    <row r="737913" spans="68:68" customFormat="1">
      <c r="BP737913" s="90"/>
    </row>
    <row r="737914" spans="68:68" customFormat="1">
      <c r="BP737914" s="90"/>
    </row>
    <row r="737915" spans="68:68" customFormat="1">
      <c r="BP737915" s="90"/>
    </row>
    <row r="737916" spans="68:68" customFormat="1">
      <c r="BP737916" s="90"/>
    </row>
    <row r="737917" spans="68:68" customFormat="1">
      <c r="BP737917" s="90"/>
    </row>
    <row r="737918" spans="68:68" customFormat="1">
      <c r="BP737918" s="90"/>
    </row>
    <row r="737919" spans="68:68" customFormat="1">
      <c r="BP737919" s="90"/>
    </row>
    <row r="737920" spans="68:68" customFormat="1">
      <c r="BP737920" s="90"/>
    </row>
    <row r="737921" spans="68:68" customFormat="1">
      <c r="BP737921" s="90"/>
    </row>
    <row r="737922" spans="68:68" customFormat="1">
      <c r="BP737922" s="90"/>
    </row>
    <row r="737923" spans="68:68" customFormat="1">
      <c r="BP737923" s="90"/>
    </row>
    <row r="737924" spans="68:68" customFormat="1">
      <c r="BP737924" s="90"/>
    </row>
    <row r="737925" spans="68:68" customFormat="1">
      <c r="BP737925" s="90"/>
    </row>
    <row r="737926" spans="68:68" customFormat="1">
      <c r="BP737926" s="90"/>
    </row>
    <row r="737927" spans="68:68" customFormat="1">
      <c r="BP737927" s="90"/>
    </row>
    <row r="737928" spans="68:68" customFormat="1">
      <c r="BP737928" s="90"/>
    </row>
    <row r="737929" spans="68:68" customFormat="1">
      <c r="BP737929" s="90"/>
    </row>
    <row r="737930" spans="68:68" customFormat="1">
      <c r="BP737930" s="90"/>
    </row>
    <row r="737931" spans="68:68" customFormat="1">
      <c r="BP737931" s="90"/>
    </row>
    <row r="737932" spans="68:68" customFormat="1">
      <c r="BP737932" s="90"/>
    </row>
    <row r="737933" spans="68:68" customFormat="1">
      <c r="BP737933" s="90"/>
    </row>
    <row r="737934" spans="68:68" customFormat="1">
      <c r="BP737934" s="90"/>
    </row>
    <row r="737935" spans="68:68" customFormat="1">
      <c r="BP737935" s="90"/>
    </row>
    <row r="737936" spans="68:68" customFormat="1">
      <c r="BP737936" s="90"/>
    </row>
    <row r="737937" spans="68:68" customFormat="1">
      <c r="BP737937" s="90"/>
    </row>
    <row r="737938" spans="68:68" customFormat="1">
      <c r="BP737938" s="90"/>
    </row>
    <row r="737939" spans="68:68" customFormat="1">
      <c r="BP737939" s="90"/>
    </row>
    <row r="737940" spans="68:68" customFormat="1">
      <c r="BP737940" s="90"/>
    </row>
    <row r="737941" spans="68:68" customFormat="1">
      <c r="BP737941" s="90"/>
    </row>
    <row r="737942" spans="68:68" customFormat="1">
      <c r="BP737942" s="90"/>
    </row>
    <row r="737943" spans="68:68" customFormat="1">
      <c r="BP737943" s="90"/>
    </row>
    <row r="737944" spans="68:68" customFormat="1">
      <c r="BP737944" s="90"/>
    </row>
    <row r="737945" spans="68:68" customFormat="1">
      <c r="BP737945" s="90"/>
    </row>
    <row r="737946" spans="68:68" customFormat="1">
      <c r="BP737946" s="90"/>
    </row>
    <row r="737947" spans="68:68" customFormat="1">
      <c r="BP737947" s="90"/>
    </row>
    <row r="737948" spans="68:68" customFormat="1">
      <c r="BP737948" s="90"/>
    </row>
    <row r="737949" spans="68:68" customFormat="1">
      <c r="BP737949" s="90"/>
    </row>
    <row r="737950" spans="68:68" customFormat="1">
      <c r="BP737950" s="90"/>
    </row>
    <row r="737951" spans="68:68" customFormat="1">
      <c r="BP737951" s="90"/>
    </row>
    <row r="737952" spans="68:68" customFormat="1">
      <c r="BP737952" s="90"/>
    </row>
    <row r="737953" spans="68:68" customFormat="1">
      <c r="BP737953" s="90"/>
    </row>
    <row r="737954" spans="68:68" customFormat="1">
      <c r="BP737954" s="90"/>
    </row>
    <row r="737955" spans="68:68" customFormat="1">
      <c r="BP737955" s="90"/>
    </row>
    <row r="737956" spans="68:68" customFormat="1">
      <c r="BP737956" s="90"/>
    </row>
    <row r="737957" spans="68:68" customFormat="1">
      <c r="BP737957" s="90"/>
    </row>
    <row r="737958" spans="68:68" customFormat="1">
      <c r="BP737958" s="90"/>
    </row>
    <row r="737959" spans="68:68" customFormat="1">
      <c r="BP737959" s="90"/>
    </row>
    <row r="737960" spans="68:68" customFormat="1">
      <c r="BP737960" s="90"/>
    </row>
    <row r="737961" spans="68:68" customFormat="1">
      <c r="BP737961" s="90"/>
    </row>
    <row r="737962" spans="68:68" customFormat="1">
      <c r="BP737962" s="90"/>
    </row>
    <row r="737963" spans="68:68" customFormat="1">
      <c r="BP737963" s="90"/>
    </row>
    <row r="737964" spans="68:68" customFormat="1">
      <c r="BP737964" s="90"/>
    </row>
    <row r="737965" spans="68:68" customFormat="1">
      <c r="BP737965" s="90"/>
    </row>
    <row r="737966" spans="68:68" customFormat="1">
      <c r="BP737966" s="90"/>
    </row>
    <row r="737967" spans="68:68" customFormat="1">
      <c r="BP737967" s="90"/>
    </row>
    <row r="737968" spans="68:68" customFormat="1">
      <c r="BP737968" s="90"/>
    </row>
    <row r="737969" spans="68:68" customFormat="1">
      <c r="BP737969" s="90"/>
    </row>
    <row r="737970" spans="68:68" customFormat="1">
      <c r="BP737970" s="90"/>
    </row>
    <row r="737971" spans="68:68" customFormat="1">
      <c r="BP737971" s="90"/>
    </row>
    <row r="737972" spans="68:68" customFormat="1">
      <c r="BP737972" s="90"/>
    </row>
    <row r="737973" spans="68:68" customFormat="1">
      <c r="BP737973" s="90"/>
    </row>
    <row r="737974" spans="68:68" customFormat="1">
      <c r="BP737974" s="90"/>
    </row>
    <row r="737975" spans="68:68" customFormat="1">
      <c r="BP737975" s="90"/>
    </row>
    <row r="737976" spans="68:68" customFormat="1">
      <c r="BP737976" s="90"/>
    </row>
    <row r="737977" spans="68:68" customFormat="1">
      <c r="BP737977" s="90"/>
    </row>
    <row r="737978" spans="68:68" customFormat="1">
      <c r="BP737978" s="90"/>
    </row>
    <row r="737979" spans="68:68" customFormat="1">
      <c r="BP737979" s="90"/>
    </row>
    <row r="737980" spans="68:68" customFormat="1">
      <c r="BP737980" s="90"/>
    </row>
    <row r="737981" spans="68:68" customFormat="1">
      <c r="BP737981" s="90"/>
    </row>
    <row r="737982" spans="68:68" customFormat="1">
      <c r="BP737982" s="90"/>
    </row>
    <row r="737983" spans="68:68" customFormat="1">
      <c r="BP737983" s="90"/>
    </row>
    <row r="737984" spans="68:68" customFormat="1">
      <c r="BP737984" s="90"/>
    </row>
    <row r="737985" spans="68:68" customFormat="1">
      <c r="BP737985" s="90"/>
    </row>
    <row r="737986" spans="68:68" customFormat="1">
      <c r="BP737986" s="90"/>
    </row>
    <row r="737987" spans="68:68" customFormat="1">
      <c r="BP737987" s="90"/>
    </row>
    <row r="737988" spans="68:68" customFormat="1">
      <c r="BP737988" s="90"/>
    </row>
    <row r="737989" spans="68:68" customFormat="1">
      <c r="BP737989" s="90"/>
    </row>
    <row r="737990" spans="68:68" customFormat="1">
      <c r="BP737990" s="90"/>
    </row>
    <row r="737991" spans="68:68" customFormat="1">
      <c r="BP737991" s="90"/>
    </row>
    <row r="737992" spans="68:68" customFormat="1">
      <c r="BP737992" s="90"/>
    </row>
    <row r="737993" spans="68:68" customFormat="1">
      <c r="BP737993" s="90"/>
    </row>
    <row r="737994" spans="68:68" customFormat="1">
      <c r="BP737994" s="90"/>
    </row>
    <row r="737995" spans="68:68" customFormat="1">
      <c r="BP737995" s="90"/>
    </row>
    <row r="737996" spans="68:68" customFormat="1">
      <c r="BP737996" s="90"/>
    </row>
    <row r="737997" spans="68:68" customFormat="1">
      <c r="BP737997" s="90"/>
    </row>
    <row r="737998" spans="68:68" customFormat="1">
      <c r="BP737998" s="90"/>
    </row>
    <row r="737999" spans="68:68" customFormat="1">
      <c r="BP737999" s="90"/>
    </row>
    <row r="738000" spans="68:68" customFormat="1">
      <c r="BP738000" s="90"/>
    </row>
    <row r="738001" spans="68:68" customFormat="1">
      <c r="BP738001" s="90"/>
    </row>
    <row r="738002" spans="68:68" customFormat="1">
      <c r="BP738002" s="90"/>
    </row>
    <row r="738003" spans="68:68" customFormat="1">
      <c r="BP738003" s="90"/>
    </row>
    <row r="738004" spans="68:68" customFormat="1">
      <c r="BP738004" s="90"/>
    </row>
    <row r="738005" spans="68:68" customFormat="1">
      <c r="BP738005" s="90"/>
    </row>
    <row r="738006" spans="68:68" customFormat="1">
      <c r="BP738006" s="90"/>
    </row>
    <row r="738007" spans="68:68" customFormat="1">
      <c r="BP738007" s="90"/>
    </row>
    <row r="738008" spans="68:68" customFormat="1">
      <c r="BP738008" s="90"/>
    </row>
    <row r="738009" spans="68:68" customFormat="1">
      <c r="BP738009" s="90"/>
    </row>
    <row r="738010" spans="68:68" customFormat="1">
      <c r="BP738010" s="90"/>
    </row>
    <row r="738011" spans="68:68" customFormat="1">
      <c r="BP738011" s="90"/>
    </row>
    <row r="738012" spans="68:68" customFormat="1">
      <c r="BP738012" s="90"/>
    </row>
    <row r="738013" spans="68:68" customFormat="1">
      <c r="BP738013" s="90"/>
    </row>
    <row r="738014" spans="68:68" customFormat="1">
      <c r="BP738014" s="90"/>
    </row>
    <row r="738015" spans="68:68" customFormat="1">
      <c r="BP738015" s="90"/>
    </row>
    <row r="738016" spans="68:68" customFormat="1">
      <c r="BP738016" s="90"/>
    </row>
    <row r="738017" spans="68:68" customFormat="1">
      <c r="BP738017" s="90"/>
    </row>
    <row r="738018" spans="68:68" customFormat="1">
      <c r="BP738018" s="90"/>
    </row>
    <row r="738019" spans="68:68" customFormat="1">
      <c r="BP738019" s="90"/>
    </row>
    <row r="738020" spans="68:68" customFormat="1">
      <c r="BP738020" s="90"/>
    </row>
    <row r="738021" spans="68:68" customFormat="1">
      <c r="BP738021" s="90"/>
    </row>
    <row r="738022" spans="68:68" customFormat="1">
      <c r="BP738022" s="90"/>
    </row>
    <row r="738023" spans="68:68" customFormat="1">
      <c r="BP738023" s="90"/>
    </row>
    <row r="738024" spans="68:68" customFormat="1">
      <c r="BP738024" s="90"/>
    </row>
    <row r="738025" spans="68:68" customFormat="1">
      <c r="BP738025" s="90"/>
    </row>
    <row r="738026" spans="68:68" customFormat="1">
      <c r="BP738026" s="90"/>
    </row>
    <row r="738027" spans="68:68" customFormat="1">
      <c r="BP738027" s="90"/>
    </row>
    <row r="738028" spans="68:68" customFormat="1">
      <c r="BP738028" s="90"/>
    </row>
    <row r="738029" spans="68:68" customFormat="1">
      <c r="BP738029" s="90"/>
    </row>
    <row r="738030" spans="68:68" customFormat="1">
      <c r="BP738030" s="90"/>
    </row>
    <row r="738031" spans="68:68" customFormat="1">
      <c r="BP738031" s="90"/>
    </row>
    <row r="738032" spans="68:68" customFormat="1">
      <c r="BP738032" s="90"/>
    </row>
    <row r="738033" spans="68:68" customFormat="1">
      <c r="BP738033" s="90"/>
    </row>
    <row r="738034" spans="68:68" customFormat="1">
      <c r="BP738034" s="90"/>
    </row>
    <row r="738035" spans="68:68" customFormat="1">
      <c r="BP738035" s="90"/>
    </row>
    <row r="738036" spans="68:68" customFormat="1">
      <c r="BP738036" s="90"/>
    </row>
    <row r="738037" spans="68:68" customFormat="1">
      <c r="BP738037" s="90"/>
    </row>
    <row r="738038" spans="68:68" customFormat="1">
      <c r="BP738038" s="90"/>
    </row>
    <row r="738039" spans="68:68" customFormat="1">
      <c r="BP738039" s="90"/>
    </row>
    <row r="738040" spans="68:68" customFormat="1">
      <c r="BP738040" s="90"/>
    </row>
    <row r="738041" spans="68:68" customFormat="1">
      <c r="BP738041" s="90"/>
    </row>
    <row r="738042" spans="68:68" customFormat="1">
      <c r="BP738042" s="90"/>
    </row>
    <row r="738043" spans="68:68" customFormat="1">
      <c r="BP738043" s="90"/>
    </row>
    <row r="738044" spans="68:68" customFormat="1">
      <c r="BP738044" s="90"/>
    </row>
    <row r="738045" spans="68:68" customFormat="1">
      <c r="BP738045" s="90"/>
    </row>
    <row r="738046" spans="68:68" customFormat="1">
      <c r="BP738046" s="90"/>
    </row>
    <row r="738047" spans="68:68" customFormat="1">
      <c r="BP738047" s="90"/>
    </row>
    <row r="738048" spans="68:68" customFormat="1">
      <c r="BP738048" s="90"/>
    </row>
    <row r="738049" spans="68:68" customFormat="1">
      <c r="BP738049" s="90"/>
    </row>
    <row r="738050" spans="68:68" customFormat="1">
      <c r="BP738050" s="90"/>
    </row>
    <row r="738051" spans="68:68" customFormat="1">
      <c r="BP738051" s="90"/>
    </row>
    <row r="738052" spans="68:68" customFormat="1">
      <c r="BP738052" s="90"/>
    </row>
    <row r="738053" spans="68:68" customFormat="1">
      <c r="BP738053" s="90"/>
    </row>
    <row r="738054" spans="68:68" customFormat="1">
      <c r="BP738054" s="90"/>
    </row>
    <row r="738055" spans="68:68" customFormat="1">
      <c r="BP738055" s="90"/>
    </row>
    <row r="738056" spans="68:68" customFormat="1">
      <c r="BP738056" s="90"/>
    </row>
    <row r="738057" spans="68:68" customFormat="1">
      <c r="BP738057" s="90"/>
    </row>
    <row r="738058" spans="68:68" customFormat="1">
      <c r="BP738058" s="90"/>
    </row>
    <row r="738059" spans="68:68" customFormat="1">
      <c r="BP738059" s="90"/>
    </row>
    <row r="738060" spans="68:68" customFormat="1">
      <c r="BP738060" s="90"/>
    </row>
    <row r="738061" spans="68:68" customFormat="1">
      <c r="BP738061" s="90"/>
    </row>
    <row r="738062" spans="68:68" customFormat="1">
      <c r="BP738062" s="90"/>
    </row>
    <row r="738063" spans="68:68" customFormat="1">
      <c r="BP738063" s="90"/>
    </row>
    <row r="738064" spans="68:68" customFormat="1">
      <c r="BP738064" s="90"/>
    </row>
    <row r="738065" spans="68:68" customFormat="1">
      <c r="BP738065" s="90"/>
    </row>
    <row r="738066" spans="68:68" customFormat="1">
      <c r="BP738066" s="90"/>
    </row>
    <row r="738067" spans="68:68" customFormat="1">
      <c r="BP738067" s="90"/>
    </row>
    <row r="738068" spans="68:68" customFormat="1">
      <c r="BP738068" s="90"/>
    </row>
    <row r="738069" spans="68:68" customFormat="1">
      <c r="BP738069" s="90"/>
    </row>
    <row r="738070" spans="68:68" customFormat="1">
      <c r="BP738070" s="90"/>
    </row>
    <row r="738071" spans="68:68" customFormat="1">
      <c r="BP738071" s="90"/>
    </row>
    <row r="738072" spans="68:68" customFormat="1">
      <c r="BP738072" s="90"/>
    </row>
    <row r="738073" spans="68:68" customFormat="1">
      <c r="BP738073" s="90"/>
    </row>
    <row r="738074" spans="68:68" customFormat="1">
      <c r="BP738074" s="90"/>
    </row>
    <row r="738075" spans="68:68" customFormat="1">
      <c r="BP738075" s="90"/>
    </row>
    <row r="738076" spans="68:68" customFormat="1">
      <c r="BP738076" s="90"/>
    </row>
    <row r="738077" spans="68:68" customFormat="1">
      <c r="BP738077" s="90"/>
    </row>
    <row r="738078" spans="68:68" customFormat="1">
      <c r="BP738078" s="90"/>
    </row>
    <row r="738079" spans="68:68" customFormat="1">
      <c r="BP738079" s="90"/>
    </row>
    <row r="738080" spans="68:68" customFormat="1">
      <c r="BP738080" s="90"/>
    </row>
    <row r="738081" spans="68:68" customFormat="1">
      <c r="BP738081" s="90"/>
    </row>
    <row r="738082" spans="68:68" customFormat="1">
      <c r="BP738082" s="90"/>
    </row>
    <row r="738083" spans="68:68" customFormat="1">
      <c r="BP738083" s="90"/>
    </row>
    <row r="738084" spans="68:68" customFormat="1">
      <c r="BP738084" s="90"/>
    </row>
    <row r="738085" spans="68:68" customFormat="1">
      <c r="BP738085" s="90"/>
    </row>
    <row r="738086" spans="68:68" customFormat="1">
      <c r="BP738086" s="90"/>
    </row>
    <row r="738087" spans="68:68" customFormat="1">
      <c r="BP738087" s="90"/>
    </row>
    <row r="738088" spans="68:68" customFormat="1">
      <c r="BP738088" s="90"/>
    </row>
    <row r="738089" spans="68:68" customFormat="1">
      <c r="BP738089" s="90"/>
    </row>
    <row r="738090" spans="68:68" customFormat="1">
      <c r="BP738090" s="90"/>
    </row>
    <row r="738091" spans="68:68" customFormat="1">
      <c r="BP738091" s="90"/>
    </row>
    <row r="738092" spans="68:68" customFormat="1">
      <c r="BP738092" s="90"/>
    </row>
    <row r="738093" spans="68:68" customFormat="1">
      <c r="BP738093" s="90"/>
    </row>
    <row r="738094" spans="68:68" customFormat="1">
      <c r="BP738094" s="90"/>
    </row>
    <row r="738095" spans="68:68" customFormat="1">
      <c r="BP738095" s="90"/>
    </row>
    <row r="738096" spans="68:68" customFormat="1">
      <c r="BP738096" s="90"/>
    </row>
    <row r="738097" spans="68:68" customFormat="1">
      <c r="BP738097" s="90"/>
    </row>
    <row r="738098" spans="68:68" customFormat="1">
      <c r="BP738098" s="90"/>
    </row>
    <row r="738099" spans="68:68" customFormat="1">
      <c r="BP738099" s="90"/>
    </row>
    <row r="738100" spans="68:68" customFormat="1">
      <c r="BP738100" s="90"/>
    </row>
    <row r="738101" spans="68:68" customFormat="1">
      <c r="BP738101" s="90"/>
    </row>
    <row r="738102" spans="68:68" customFormat="1">
      <c r="BP738102" s="90"/>
    </row>
    <row r="738103" spans="68:68" customFormat="1">
      <c r="BP738103" s="90"/>
    </row>
    <row r="738104" spans="68:68" customFormat="1">
      <c r="BP738104" s="90"/>
    </row>
    <row r="738105" spans="68:68" customFormat="1">
      <c r="BP738105" s="90"/>
    </row>
    <row r="738106" spans="68:68" customFormat="1">
      <c r="BP738106" s="90"/>
    </row>
    <row r="738107" spans="68:68" customFormat="1">
      <c r="BP738107" s="90"/>
    </row>
    <row r="738108" spans="68:68" customFormat="1">
      <c r="BP738108" s="90"/>
    </row>
    <row r="738109" spans="68:68" customFormat="1">
      <c r="BP738109" s="90"/>
    </row>
    <row r="738110" spans="68:68" customFormat="1">
      <c r="BP738110" s="90"/>
    </row>
    <row r="738111" spans="68:68" customFormat="1">
      <c r="BP738111" s="90"/>
    </row>
    <row r="738112" spans="68:68" customFormat="1">
      <c r="BP738112" s="90"/>
    </row>
    <row r="738113" spans="68:68" customFormat="1">
      <c r="BP738113" s="90"/>
    </row>
    <row r="738114" spans="68:68" customFormat="1">
      <c r="BP738114" s="90"/>
    </row>
    <row r="738115" spans="68:68" customFormat="1">
      <c r="BP738115" s="90"/>
    </row>
    <row r="738116" spans="68:68" customFormat="1">
      <c r="BP738116" s="90"/>
    </row>
    <row r="738117" spans="68:68" customFormat="1">
      <c r="BP738117" s="90"/>
    </row>
    <row r="738118" spans="68:68" customFormat="1">
      <c r="BP738118" s="90"/>
    </row>
    <row r="738119" spans="68:68" customFormat="1">
      <c r="BP738119" s="90"/>
    </row>
    <row r="738120" spans="68:68" customFormat="1">
      <c r="BP738120" s="90"/>
    </row>
    <row r="738121" spans="68:68" customFormat="1">
      <c r="BP738121" s="90"/>
    </row>
    <row r="738122" spans="68:68" customFormat="1">
      <c r="BP738122" s="90"/>
    </row>
    <row r="738123" spans="68:68" customFormat="1">
      <c r="BP738123" s="90"/>
    </row>
    <row r="738124" spans="68:68" customFormat="1">
      <c r="BP738124" s="90"/>
    </row>
    <row r="738125" spans="68:68" customFormat="1">
      <c r="BP738125" s="90"/>
    </row>
    <row r="738126" spans="68:68" customFormat="1">
      <c r="BP738126" s="90"/>
    </row>
    <row r="738127" spans="68:68" customFormat="1">
      <c r="BP738127" s="90"/>
    </row>
    <row r="738128" spans="68:68" customFormat="1">
      <c r="BP738128" s="90"/>
    </row>
    <row r="738129" spans="68:68" customFormat="1">
      <c r="BP738129" s="90"/>
    </row>
    <row r="738130" spans="68:68" customFormat="1">
      <c r="BP738130" s="90"/>
    </row>
    <row r="738131" spans="68:68" customFormat="1">
      <c r="BP738131" s="90"/>
    </row>
    <row r="738132" spans="68:68" customFormat="1">
      <c r="BP738132" s="90"/>
    </row>
    <row r="738133" spans="68:68" customFormat="1">
      <c r="BP738133" s="90"/>
    </row>
    <row r="738134" spans="68:68" customFormat="1">
      <c r="BP738134" s="90"/>
    </row>
    <row r="738135" spans="68:68" customFormat="1">
      <c r="BP738135" s="90"/>
    </row>
    <row r="738136" spans="68:68" customFormat="1">
      <c r="BP738136" s="90"/>
    </row>
    <row r="738137" spans="68:68" customFormat="1">
      <c r="BP738137" s="90"/>
    </row>
    <row r="738138" spans="68:68" customFormat="1">
      <c r="BP738138" s="90"/>
    </row>
    <row r="738139" spans="68:68" customFormat="1">
      <c r="BP738139" s="90"/>
    </row>
    <row r="738140" spans="68:68" customFormat="1">
      <c r="BP738140" s="90"/>
    </row>
    <row r="738141" spans="68:68" customFormat="1">
      <c r="BP738141" s="90"/>
    </row>
    <row r="738142" spans="68:68" customFormat="1">
      <c r="BP738142" s="90"/>
    </row>
    <row r="738143" spans="68:68" customFormat="1">
      <c r="BP738143" s="90"/>
    </row>
    <row r="738144" spans="68:68" customFormat="1">
      <c r="BP738144" s="90"/>
    </row>
    <row r="738145" spans="68:68" customFormat="1">
      <c r="BP738145" s="90"/>
    </row>
    <row r="738146" spans="68:68" customFormat="1">
      <c r="BP738146" s="90"/>
    </row>
    <row r="738147" spans="68:68" customFormat="1">
      <c r="BP738147" s="90"/>
    </row>
    <row r="738148" spans="68:68" customFormat="1">
      <c r="BP738148" s="90"/>
    </row>
    <row r="738149" spans="68:68" customFormat="1">
      <c r="BP738149" s="90"/>
    </row>
    <row r="738150" spans="68:68" customFormat="1">
      <c r="BP738150" s="90"/>
    </row>
    <row r="738151" spans="68:68" customFormat="1">
      <c r="BP738151" s="90"/>
    </row>
    <row r="738152" spans="68:68" customFormat="1">
      <c r="BP738152" s="90"/>
    </row>
    <row r="738153" spans="68:68" customFormat="1">
      <c r="BP738153" s="90"/>
    </row>
    <row r="738154" spans="68:68" customFormat="1">
      <c r="BP738154" s="90"/>
    </row>
    <row r="738155" spans="68:68" customFormat="1">
      <c r="BP738155" s="90"/>
    </row>
    <row r="738156" spans="68:68" customFormat="1">
      <c r="BP738156" s="90"/>
    </row>
    <row r="738157" spans="68:68" customFormat="1">
      <c r="BP738157" s="90"/>
    </row>
    <row r="738158" spans="68:68" customFormat="1">
      <c r="BP738158" s="90"/>
    </row>
    <row r="738159" spans="68:68" customFormat="1">
      <c r="BP738159" s="90"/>
    </row>
    <row r="738160" spans="68:68" customFormat="1">
      <c r="BP738160" s="90"/>
    </row>
    <row r="738161" spans="68:68" customFormat="1">
      <c r="BP738161" s="90"/>
    </row>
    <row r="738162" spans="68:68" customFormat="1">
      <c r="BP738162" s="90"/>
    </row>
    <row r="738163" spans="68:68" customFormat="1">
      <c r="BP738163" s="90"/>
    </row>
    <row r="738164" spans="68:68" customFormat="1">
      <c r="BP738164" s="90"/>
    </row>
    <row r="738165" spans="68:68" customFormat="1">
      <c r="BP738165" s="90"/>
    </row>
    <row r="738166" spans="68:68" customFormat="1">
      <c r="BP738166" s="90"/>
    </row>
    <row r="738167" spans="68:68" customFormat="1">
      <c r="BP738167" s="90"/>
    </row>
    <row r="738168" spans="68:68" customFormat="1">
      <c r="BP738168" s="90"/>
    </row>
    <row r="738169" spans="68:68" customFormat="1">
      <c r="BP738169" s="90"/>
    </row>
    <row r="738170" spans="68:68" customFormat="1">
      <c r="BP738170" s="90"/>
    </row>
    <row r="738171" spans="68:68" customFormat="1">
      <c r="BP738171" s="90"/>
    </row>
    <row r="738172" spans="68:68" customFormat="1">
      <c r="BP738172" s="90"/>
    </row>
    <row r="738173" spans="68:68" customFormat="1">
      <c r="BP738173" s="90"/>
    </row>
    <row r="738174" spans="68:68" customFormat="1">
      <c r="BP738174" s="90"/>
    </row>
    <row r="738175" spans="68:68" customFormat="1">
      <c r="BP738175" s="90"/>
    </row>
    <row r="738176" spans="68:68" customFormat="1">
      <c r="BP738176" s="90"/>
    </row>
    <row r="738177" spans="68:68" customFormat="1">
      <c r="BP738177" s="90"/>
    </row>
    <row r="738178" spans="68:68" customFormat="1">
      <c r="BP738178" s="90"/>
    </row>
    <row r="738179" spans="68:68" customFormat="1">
      <c r="BP738179" s="90"/>
    </row>
    <row r="738180" spans="68:68" customFormat="1">
      <c r="BP738180" s="90"/>
    </row>
    <row r="738181" spans="68:68" customFormat="1">
      <c r="BP738181" s="90"/>
    </row>
    <row r="738182" spans="68:68" customFormat="1">
      <c r="BP738182" s="90"/>
    </row>
    <row r="738183" spans="68:68" customFormat="1">
      <c r="BP738183" s="90"/>
    </row>
    <row r="738184" spans="68:68" customFormat="1">
      <c r="BP738184" s="90"/>
    </row>
    <row r="738185" spans="68:68" customFormat="1">
      <c r="BP738185" s="90"/>
    </row>
    <row r="738186" spans="68:68" customFormat="1">
      <c r="BP738186" s="90"/>
    </row>
    <row r="738187" spans="68:68" customFormat="1">
      <c r="BP738187" s="90"/>
    </row>
    <row r="738188" spans="68:68" customFormat="1">
      <c r="BP738188" s="90"/>
    </row>
    <row r="738189" spans="68:68" customFormat="1">
      <c r="BP738189" s="90"/>
    </row>
    <row r="738190" spans="68:68" customFormat="1">
      <c r="BP738190" s="90"/>
    </row>
    <row r="738191" spans="68:68" customFormat="1">
      <c r="BP738191" s="90"/>
    </row>
    <row r="738192" spans="68:68" customFormat="1">
      <c r="BP738192" s="90"/>
    </row>
    <row r="738193" spans="68:68" customFormat="1">
      <c r="BP738193" s="90"/>
    </row>
    <row r="738194" spans="68:68" customFormat="1">
      <c r="BP738194" s="90"/>
    </row>
    <row r="738195" spans="68:68" customFormat="1">
      <c r="BP738195" s="90"/>
    </row>
    <row r="738196" spans="68:68" customFormat="1">
      <c r="BP738196" s="90"/>
    </row>
    <row r="738197" spans="68:68" customFormat="1">
      <c r="BP738197" s="90"/>
    </row>
    <row r="738198" spans="68:68" customFormat="1">
      <c r="BP738198" s="90"/>
    </row>
    <row r="738199" spans="68:68" customFormat="1">
      <c r="BP738199" s="90"/>
    </row>
    <row r="738200" spans="68:68" customFormat="1">
      <c r="BP738200" s="90"/>
    </row>
    <row r="738201" spans="68:68" customFormat="1">
      <c r="BP738201" s="90"/>
    </row>
    <row r="738202" spans="68:68" customFormat="1">
      <c r="BP738202" s="90"/>
    </row>
    <row r="738203" spans="68:68" customFormat="1">
      <c r="BP738203" s="90"/>
    </row>
    <row r="738204" spans="68:68" customFormat="1">
      <c r="BP738204" s="90"/>
    </row>
    <row r="738205" spans="68:68" customFormat="1">
      <c r="BP738205" s="90"/>
    </row>
    <row r="738206" spans="68:68" customFormat="1">
      <c r="BP738206" s="90"/>
    </row>
    <row r="738207" spans="68:68" customFormat="1">
      <c r="BP738207" s="90"/>
    </row>
    <row r="738208" spans="68:68" customFormat="1">
      <c r="BP738208" s="90"/>
    </row>
    <row r="738209" spans="68:68" customFormat="1">
      <c r="BP738209" s="90"/>
    </row>
    <row r="738210" spans="68:68" customFormat="1">
      <c r="BP738210" s="90"/>
    </row>
    <row r="738211" spans="68:68" customFormat="1">
      <c r="BP738211" s="90"/>
    </row>
    <row r="738212" spans="68:68" customFormat="1">
      <c r="BP738212" s="90"/>
    </row>
    <row r="738213" spans="68:68" customFormat="1">
      <c r="BP738213" s="90"/>
    </row>
    <row r="738214" spans="68:68" customFormat="1">
      <c r="BP738214" s="90"/>
    </row>
    <row r="738215" spans="68:68" customFormat="1">
      <c r="BP738215" s="90"/>
    </row>
    <row r="738216" spans="68:68" customFormat="1">
      <c r="BP738216" s="90"/>
    </row>
    <row r="738217" spans="68:68" customFormat="1">
      <c r="BP738217" s="90"/>
    </row>
    <row r="738218" spans="68:68" customFormat="1">
      <c r="BP738218" s="90"/>
    </row>
    <row r="738219" spans="68:68" customFormat="1">
      <c r="BP738219" s="90"/>
    </row>
    <row r="738220" spans="68:68" customFormat="1">
      <c r="BP738220" s="90"/>
    </row>
    <row r="738221" spans="68:68" customFormat="1">
      <c r="BP738221" s="90"/>
    </row>
    <row r="738222" spans="68:68" customFormat="1">
      <c r="BP738222" s="90"/>
    </row>
    <row r="738223" spans="68:68" customFormat="1">
      <c r="BP738223" s="90"/>
    </row>
    <row r="738224" spans="68:68" customFormat="1">
      <c r="BP738224" s="90"/>
    </row>
    <row r="738225" spans="68:68" customFormat="1">
      <c r="BP738225" s="90"/>
    </row>
    <row r="738226" spans="68:68" customFormat="1">
      <c r="BP738226" s="90"/>
    </row>
    <row r="738227" spans="68:68" customFormat="1">
      <c r="BP738227" s="90"/>
    </row>
    <row r="738228" spans="68:68" customFormat="1">
      <c r="BP738228" s="90"/>
    </row>
    <row r="738229" spans="68:68" customFormat="1">
      <c r="BP738229" s="90"/>
    </row>
    <row r="738230" spans="68:68" customFormat="1">
      <c r="BP738230" s="90"/>
    </row>
    <row r="738231" spans="68:68" customFormat="1">
      <c r="BP738231" s="90"/>
    </row>
    <row r="738232" spans="68:68" customFormat="1">
      <c r="BP738232" s="90"/>
    </row>
    <row r="738233" spans="68:68" customFormat="1">
      <c r="BP738233" s="90"/>
    </row>
    <row r="738234" spans="68:68" customFormat="1">
      <c r="BP738234" s="90"/>
    </row>
    <row r="738235" spans="68:68" customFormat="1">
      <c r="BP738235" s="90"/>
    </row>
    <row r="738236" spans="68:68" customFormat="1">
      <c r="BP738236" s="90"/>
    </row>
    <row r="738237" spans="68:68" customFormat="1">
      <c r="BP738237" s="90"/>
    </row>
    <row r="738238" spans="68:68" customFormat="1">
      <c r="BP738238" s="90"/>
    </row>
    <row r="738239" spans="68:68" customFormat="1">
      <c r="BP738239" s="90"/>
    </row>
    <row r="738240" spans="68:68" customFormat="1">
      <c r="BP738240" s="90"/>
    </row>
    <row r="738241" spans="68:68" customFormat="1">
      <c r="BP738241" s="90"/>
    </row>
    <row r="738242" spans="68:68" customFormat="1">
      <c r="BP738242" s="90"/>
    </row>
    <row r="738243" spans="68:68" customFormat="1">
      <c r="BP738243" s="90"/>
    </row>
    <row r="738244" spans="68:68" customFormat="1">
      <c r="BP738244" s="90"/>
    </row>
    <row r="738245" spans="68:68" customFormat="1">
      <c r="BP738245" s="90"/>
    </row>
    <row r="738246" spans="68:68" customFormat="1">
      <c r="BP738246" s="90"/>
    </row>
    <row r="738247" spans="68:68" customFormat="1">
      <c r="BP738247" s="90"/>
    </row>
    <row r="738248" spans="68:68" customFormat="1">
      <c r="BP738248" s="90"/>
    </row>
    <row r="738249" spans="68:68" customFormat="1">
      <c r="BP738249" s="90"/>
    </row>
    <row r="738250" spans="68:68" customFormat="1">
      <c r="BP738250" s="90"/>
    </row>
    <row r="738251" spans="68:68" customFormat="1">
      <c r="BP738251" s="90"/>
    </row>
    <row r="738252" spans="68:68" customFormat="1">
      <c r="BP738252" s="90"/>
    </row>
    <row r="738253" spans="68:68" customFormat="1">
      <c r="BP738253" s="90"/>
    </row>
    <row r="738254" spans="68:68" customFormat="1">
      <c r="BP738254" s="90"/>
    </row>
    <row r="738255" spans="68:68" customFormat="1">
      <c r="BP738255" s="90"/>
    </row>
    <row r="738256" spans="68:68" customFormat="1">
      <c r="BP738256" s="90"/>
    </row>
    <row r="738257" spans="68:68" customFormat="1">
      <c r="BP738257" s="90"/>
    </row>
    <row r="738258" spans="68:68" customFormat="1">
      <c r="BP738258" s="90"/>
    </row>
    <row r="738259" spans="68:68" customFormat="1">
      <c r="BP738259" s="90"/>
    </row>
    <row r="738260" spans="68:68" customFormat="1">
      <c r="BP738260" s="90"/>
    </row>
    <row r="738261" spans="68:68" customFormat="1">
      <c r="BP738261" s="90"/>
    </row>
    <row r="738262" spans="68:68" customFormat="1">
      <c r="BP738262" s="90"/>
    </row>
    <row r="738263" spans="68:68" customFormat="1">
      <c r="BP738263" s="90"/>
    </row>
    <row r="738264" spans="68:68" customFormat="1">
      <c r="BP738264" s="90"/>
    </row>
    <row r="738265" spans="68:68" customFormat="1">
      <c r="BP738265" s="90"/>
    </row>
    <row r="738266" spans="68:68" customFormat="1">
      <c r="BP738266" s="90"/>
    </row>
    <row r="738267" spans="68:68" customFormat="1">
      <c r="BP738267" s="90"/>
    </row>
    <row r="738268" spans="68:68" customFormat="1">
      <c r="BP738268" s="90"/>
    </row>
    <row r="738269" spans="68:68" customFormat="1">
      <c r="BP738269" s="90"/>
    </row>
    <row r="738270" spans="68:68" customFormat="1">
      <c r="BP738270" s="90"/>
    </row>
    <row r="738271" spans="68:68" customFormat="1">
      <c r="BP738271" s="90"/>
    </row>
    <row r="738272" spans="68:68" customFormat="1">
      <c r="BP738272" s="90"/>
    </row>
    <row r="738273" spans="68:68" customFormat="1">
      <c r="BP738273" s="90"/>
    </row>
    <row r="738274" spans="68:68" customFormat="1">
      <c r="BP738274" s="90"/>
    </row>
    <row r="738275" spans="68:68" customFormat="1">
      <c r="BP738275" s="90"/>
    </row>
    <row r="738276" spans="68:68" customFormat="1">
      <c r="BP738276" s="90"/>
    </row>
    <row r="738277" spans="68:68" customFormat="1">
      <c r="BP738277" s="90"/>
    </row>
    <row r="738278" spans="68:68" customFormat="1">
      <c r="BP738278" s="90"/>
    </row>
    <row r="738279" spans="68:68" customFormat="1">
      <c r="BP738279" s="90"/>
    </row>
    <row r="738280" spans="68:68" customFormat="1">
      <c r="BP738280" s="90"/>
    </row>
    <row r="738281" spans="68:68" customFormat="1">
      <c r="BP738281" s="90"/>
    </row>
    <row r="738282" spans="68:68" customFormat="1">
      <c r="BP738282" s="90"/>
    </row>
    <row r="738283" spans="68:68" customFormat="1">
      <c r="BP738283" s="90"/>
    </row>
    <row r="738284" spans="68:68" customFormat="1">
      <c r="BP738284" s="90"/>
    </row>
    <row r="738285" spans="68:68" customFormat="1">
      <c r="BP738285" s="90"/>
    </row>
    <row r="738286" spans="68:68" customFormat="1">
      <c r="BP738286" s="90"/>
    </row>
    <row r="738287" spans="68:68" customFormat="1">
      <c r="BP738287" s="90"/>
    </row>
    <row r="738288" spans="68:68" customFormat="1">
      <c r="BP738288" s="90"/>
    </row>
    <row r="738289" spans="68:68" customFormat="1">
      <c r="BP738289" s="90"/>
    </row>
    <row r="738290" spans="68:68" customFormat="1">
      <c r="BP738290" s="90"/>
    </row>
    <row r="738291" spans="68:68" customFormat="1">
      <c r="BP738291" s="90"/>
    </row>
    <row r="738292" spans="68:68" customFormat="1">
      <c r="BP738292" s="90"/>
    </row>
    <row r="738293" spans="68:68" customFormat="1">
      <c r="BP738293" s="90"/>
    </row>
    <row r="738294" spans="68:68" customFormat="1">
      <c r="BP738294" s="90"/>
    </row>
    <row r="738295" spans="68:68" customFormat="1">
      <c r="BP738295" s="90"/>
    </row>
    <row r="738296" spans="68:68" customFormat="1">
      <c r="BP738296" s="90"/>
    </row>
    <row r="738297" spans="68:68" customFormat="1">
      <c r="BP738297" s="90"/>
    </row>
    <row r="738298" spans="68:68" customFormat="1">
      <c r="BP738298" s="90"/>
    </row>
    <row r="738299" spans="68:68" customFormat="1">
      <c r="BP738299" s="90"/>
    </row>
    <row r="738300" spans="68:68" customFormat="1">
      <c r="BP738300" s="90"/>
    </row>
    <row r="738301" spans="68:68" customFormat="1">
      <c r="BP738301" s="90"/>
    </row>
    <row r="738302" spans="68:68" customFormat="1">
      <c r="BP738302" s="90"/>
    </row>
    <row r="738303" spans="68:68" customFormat="1">
      <c r="BP738303" s="90"/>
    </row>
    <row r="738304" spans="68:68" customFormat="1">
      <c r="BP738304" s="90"/>
    </row>
    <row r="738305" spans="68:68" customFormat="1">
      <c r="BP738305" s="90"/>
    </row>
    <row r="738306" spans="68:68" customFormat="1">
      <c r="BP738306" s="90"/>
    </row>
    <row r="738307" spans="68:68" customFormat="1">
      <c r="BP738307" s="90"/>
    </row>
    <row r="738308" spans="68:68" customFormat="1">
      <c r="BP738308" s="90"/>
    </row>
    <row r="738309" spans="68:68" customFormat="1">
      <c r="BP738309" s="90"/>
    </row>
    <row r="738310" spans="68:68" customFormat="1">
      <c r="BP738310" s="90"/>
    </row>
    <row r="738311" spans="68:68" customFormat="1">
      <c r="BP738311" s="90"/>
    </row>
    <row r="738312" spans="68:68" customFormat="1">
      <c r="BP738312" s="90"/>
    </row>
    <row r="738313" spans="68:68" customFormat="1">
      <c r="BP738313" s="90"/>
    </row>
    <row r="738314" spans="68:68" customFormat="1">
      <c r="BP738314" s="90"/>
    </row>
    <row r="738315" spans="68:68" customFormat="1">
      <c r="BP738315" s="90"/>
    </row>
    <row r="738316" spans="68:68" customFormat="1">
      <c r="BP738316" s="90"/>
    </row>
    <row r="738317" spans="68:68" customFormat="1">
      <c r="BP738317" s="90"/>
    </row>
    <row r="738318" spans="68:68" customFormat="1">
      <c r="BP738318" s="90"/>
    </row>
    <row r="738319" spans="68:68" customFormat="1">
      <c r="BP738319" s="90"/>
    </row>
    <row r="738320" spans="68:68" customFormat="1">
      <c r="BP738320" s="90"/>
    </row>
    <row r="738321" spans="68:68" customFormat="1">
      <c r="BP738321" s="90"/>
    </row>
    <row r="738322" spans="68:68" customFormat="1">
      <c r="BP738322" s="90"/>
    </row>
    <row r="738323" spans="68:68" customFormat="1">
      <c r="BP738323" s="90"/>
    </row>
    <row r="738324" spans="68:68" customFormat="1">
      <c r="BP738324" s="90"/>
    </row>
    <row r="738325" spans="68:68" customFormat="1">
      <c r="BP738325" s="90"/>
    </row>
    <row r="738326" spans="68:68" customFormat="1">
      <c r="BP738326" s="90"/>
    </row>
    <row r="738327" spans="68:68" customFormat="1">
      <c r="BP738327" s="90"/>
    </row>
    <row r="738328" spans="68:68" customFormat="1">
      <c r="BP738328" s="90"/>
    </row>
    <row r="738329" spans="68:68" customFormat="1">
      <c r="BP738329" s="90"/>
    </row>
    <row r="738330" spans="68:68" customFormat="1">
      <c r="BP738330" s="90"/>
    </row>
    <row r="738331" spans="68:68" customFormat="1">
      <c r="BP738331" s="90"/>
    </row>
    <row r="738332" spans="68:68" customFormat="1">
      <c r="BP738332" s="90"/>
    </row>
    <row r="738333" spans="68:68" customFormat="1">
      <c r="BP738333" s="90"/>
    </row>
    <row r="738334" spans="68:68" customFormat="1">
      <c r="BP738334" s="90"/>
    </row>
    <row r="738335" spans="68:68" customFormat="1">
      <c r="BP738335" s="90"/>
    </row>
    <row r="738336" spans="68:68" customFormat="1">
      <c r="BP738336" s="90"/>
    </row>
    <row r="738337" spans="68:68" customFormat="1">
      <c r="BP738337" s="90"/>
    </row>
    <row r="738338" spans="68:68" customFormat="1">
      <c r="BP738338" s="90"/>
    </row>
    <row r="738339" spans="68:68" customFormat="1">
      <c r="BP738339" s="90"/>
    </row>
    <row r="738340" spans="68:68" customFormat="1">
      <c r="BP738340" s="90"/>
    </row>
    <row r="738341" spans="68:68" customFormat="1">
      <c r="BP738341" s="90"/>
    </row>
    <row r="738342" spans="68:68" customFormat="1">
      <c r="BP738342" s="90"/>
    </row>
    <row r="738343" spans="68:68" customFormat="1">
      <c r="BP738343" s="90"/>
    </row>
    <row r="738344" spans="68:68" customFormat="1">
      <c r="BP738344" s="90"/>
    </row>
    <row r="738345" spans="68:68" customFormat="1">
      <c r="BP738345" s="90"/>
    </row>
    <row r="738346" spans="68:68" customFormat="1">
      <c r="BP738346" s="90"/>
    </row>
    <row r="738347" spans="68:68" customFormat="1">
      <c r="BP738347" s="90"/>
    </row>
    <row r="738348" spans="68:68" customFormat="1">
      <c r="BP738348" s="90"/>
    </row>
    <row r="738349" spans="68:68" customFormat="1">
      <c r="BP738349" s="90"/>
    </row>
    <row r="738350" spans="68:68" customFormat="1">
      <c r="BP738350" s="90"/>
    </row>
    <row r="738351" spans="68:68" customFormat="1">
      <c r="BP738351" s="90"/>
    </row>
    <row r="738352" spans="68:68" customFormat="1">
      <c r="BP738352" s="90"/>
    </row>
    <row r="738353" spans="68:68" customFormat="1">
      <c r="BP738353" s="90"/>
    </row>
    <row r="738354" spans="68:68" customFormat="1">
      <c r="BP738354" s="90"/>
    </row>
    <row r="738355" spans="68:68" customFormat="1">
      <c r="BP738355" s="90"/>
    </row>
    <row r="738356" spans="68:68" customFormat="1">
      <c r="BP738356" s="90"/>
    </row>
    <row r="738357" spans="68:68" customFormat="1">
      <c r="BP738357" s="90"/>
    </row>
    <row r="738358" spans="68:68" customFormat="1">
      <c r="BP738358" s="90"/>
    </row>
    <row r="738359" spans="68:68" customFormat="1">
      <c r="BP738359" s="90"/>
    </row>
    <row r="738360" spans="68:68" customFormat="1">
      <c r="BP738360" s="90"/>
    </row>
    <row r="738361" spans="68:68" customFormat="1">
      <c r="BP738361" s="90"/>
    </row>
    <row r="738362" spans="68:68" customFormat="1">
      <c r="BP738362" s="90"/>
    </row>
    <row r="738363" spans="68:68" customFormat="1">
      <c r="BP738363" s="90"/>
    </row>
    <row r="738364" spans="68:68" customFormat="1">
      <c r="BP738364" s="90"/>
    </row>
    <row r="738365" spans="68:68" customFormat="1">
      <c r="BP738365" s="90"/>
    </row>
    <row r="738366" spans="68:68" customFormat="1">
      <c r="BP738366" s="90"/>
    </row>
    <row r="738367" spans="68:68" customFormat="1">
      <c r="BP738367" s="90"/>
    </row>
    <row r="738368" spans="68:68" customFormat="1">
      <c r="BP738368" s="90"/>
    </row>
    <row r="738369" spans="68:68" customFormat="1">
      <c r="BP738369" s="90"/>
    </row>
    <row r="738370" spans="68:68" customFormat="1">
      <c r="BP738370" s="90"/>
    </row>
    <row r="738371" spans="68:68" customFormat="1">
      <c r="BP738371" s="90"/>
    </row>
    <row r="738372" spans="68:68" customFormat="1">
      <c r="BP738372" s="90"/>
    </row>
    <row r="738373" spans="68:68" customFormat="1">
      <c r="BP738373" s="90"/>
    </row>
    <row r="738374" spans="68:68" customFormat="1">
      <c r="BP738374" s="90"/>
    </row>
    <row r="738375" spans="68:68" customFormat="1">
      <c r="BP738375" s="90"/>
    </row>
    <row r="738376" spans="68:68" customFormat="1">
      <c r="BP738376" s="90"/>
    </row>
    <row r="738377" spans="68:68" customFormat="1">
      <c r="BP738377" s="90"/>
    </row>
    <row r="738378" spans="68:68" customFormat="1">
      <c r="BP738378" s="90"/>
    </row>
    <row r="738379" spans="68:68" customFormat="1">
      <c r="BP738379" s="90"/>
    </row>
    <row r="738380" spans="68:68" customFormat="1">
      <c r="BP738380" s="90"/>
    </row>
    <row r="738381" spans="68:68" customFormat="1">
      <c r="BP738381" s="90"/>
    </row>
    <row r="738382" spans="68:68" customFormat="1">
      <c r="BP738382" s="90"/>
    </row>
    <row r="738383" spans="68:68" customFormat="1">
      <c r="BP738383" s="90"/>
    </row>
    <row r="738384" spans="68:68" customFormat="1">
      <c r="BP738384" s="90"/>
    </row>
    <row r="738385" spans="68:68" customFormat="1">
      <c r="BP738385" s="90"/>
    </row>
    <row r="738386" spans="68:68" customFormat="1">
      <c r="BP738386" s="90"/>
    </row>
    <row r="738387" spans="68:68" customFormat="1">
      <c r="BP738387" s="90"/>
    </row>
    <row r="738388" spans="68:68" customFormat="1">
      <c r="BP738388" s="90"/>
    </row>
    <row r="738389" spans="68:68" customFormat="1">
      <c r="BP738389" s="90"/>
    </row>
    <row r="738390" spans="68:68" customFormat="1">
      <c r="BP738390" s="90"/>
    </row>
    <row r="738391" spans="68:68" customFormat="1">
      <c r="BP738391" s="90"/>
    </row>
    <row r="738392" spans="68:68" customFormat="1">
      <c r="BP738392" s="90"/>
    </row>
    <row r="738393" spans="68:68" customFormat="1">
      <c r="BP738393" s="90"/>
    </row>
    <row r="738394" spans="68:68" customFormat="1">
      <c r="BP738394" s="90"/>
    </row>
    <row r="738395" spans="68:68" customFormat="1">
      <c r="BP738395" s="90"/>
    </row>
    <row r="738396" spans="68:68" customFormat="1">
      <c r="BP738396" s="90"/>
    </row>
    <row r="738397" spans="68:68" customFormat="1">
      <c r="BP738397" s="90"/>
    </row>
    <row r="738398" spans="68:68" customFormat="1">
      <c r="BP738398" s="90"/>
    </row>
    <row r="738399" spans="68:68" customFormat="1">
      <c r="BP738399" s="90"/>
    </row>
    <row r="738400" spans="68:68" customFormat="1">
      <c r="BP738400" s="90"/>
    </row>
    <row r="738401" spans="68:68" customFormat="1">
      <c r="BP738401" s="90"/>
    </row>
    <row r="738402" spans="68:68" customFormat="1">
      <c r="BP738402" s="90"/>
    </row>
    <row r="738403" spans="68:68" customFormat="1">
      <c r="BP738403" s="90"/>
    </row>
    <row r="738404" spans="68:68" customFormat="1">
      <c r="BP738404" s="90"/>
    </row>
    <row r="738405" spans="68:68" customFormat="1">
      <c r="BP738405" s="90"/>
    </row>
    <row r="738406" spans="68:68" customFormat="1">
      <c r="BP738406" s="90"/>
    </row>
    <row r="738407" spans="68:68" customFormat="1">
      <c r="BP738407" s="90"/>
    </row>
    <row r="738408" spans="68:68" customFormat="1">
      <c r="BP738408" s="90"/>
    </row>
    <row r="738409" spans="68:68" customFormat="1">
      <c r="BP738409" s="90"/>
    </row>
    <row r="738410" spans="68:68" customFormat="1">
      <c r="BP738410" s="90"/>
    </row>
    <row r="738411" spans="68:68" customFormat="1">
      <c r="BP738411" s="90"/>
    </row>
    <row r="738412" spans="68:68" customFormat="1">
      <c r="BP738412" s="90"/>
    </row>
    <row r="738413" spans="68:68" customFormat="1">
      <c r="BP738413" s="90"/>
    </row>
    <row r="738414" spans="68:68" customFormat="1">
      <c r="BP738414" s="90"/>
    </row>
    <row r="738415" spans="68:68" customFormat="1">
      <c r="BP738415" s="90"/>
    </row>
    <row r="738416" spans="68:68" customFormat="1">
      <c r="BP738416" s="90"/>
    </row>
    <row r="738417" spans="68:68" customFormat="1">
      <c r="BP738417" s="90"/>
    </row>
    <row r="738418" spans="68:68" customFormat="1">
      <c r="BP738418" s="90"/>
    </row>
    <row r="738419" spans="68:68" customFormat="1">
      <c r="BP738419" s="90"/>
    </row>
    <row r="738420" spans="68:68" customFormat="1">
      <c r="BP738420" s="90"/>
    </row>
    <row r="738421" spans="68:68" customFormat="1">
      <c r="BP738421" s="90"/>
    </row>
    <row r="738422" spans="68:68" customFormat="1">
      <c r="BP738422" s="90"/>
    </row>
    <row r="738423" spans="68:68" customFormat="1">
      <c r="BP738423" s="90"/>
    </row>
    <row r="738424" spans="68:68" customFormat="1">
      <c r="BP738424" s="90"/>
    </row>
    <row r="738425" spans="68:68" customFormat="1">
      <c r="BP738425" s="90"/>
    </row>
    <row r="738426" spans="68:68" customFormat="1">
      <c r="BP738426" s="90"/>
    </row>
    <row r="738427" spans="68:68" customFormat="1">
      <c r="BP738427" s="90"/>
    </row>
    <row r="738428" spans="68:68" customFormat="1">
      <c r="BP738428" s="90"/>
    </row>
    <row r="738429" spans="68:68" customFormat="1">
      <c r="BP738429" s="90"/>
    </row>
    <row r="738430" spans="68:68" customFormat="1">
      <c r="BP738430" s="90"/>
    </row>
    <row r="738431" spans="68:68" customFormat="1">
      <c r="BP738431" s="90"/>
    </row>
    <row r="738432" spans="68:68" customFormat="1">
      <c r="BP738432" s="90"/>
    </row>
    <row r="738433" spans="68:68" customFormat="1">
      <c r="BP738433" s="90"/>
    </row>
    <row r="738434" spans="68:68" customFormat="1">
      <c r="BP738434" s="90"/>
    </row>
    <row r="738435" spans="68:68" customFormat="1">
      <c r="BP738435" s="90"/>
    </row>
    <row r="738436" spans="68:68" customFormat="1">
      <c r="BP738436" s="90"/>
    </row>
    <row r="738437" spans="68:68" customFormat="1">
      <c r="BP738437" s="90"/>
    </row>
    <row r="738438" spans="68:68" customFormat="1">
      <c r="BP738438" s="90"/>
    </row>
    <row r="738439" spans="68:68" customFormat="1">
      <c r="BP738439" s="90"/>
    </row>
    <row r="738440" spans="68:68" customFormat="1">
      <c r="BP738440" s="90"/>
    </row>
    <row r="738441" spans="68:68" customFormat="1">
      <c r="BP738441" s="90"/>
    </row>
    <row r="738442" spans="68:68" customFormat="1">
      <c r="BP738442" s="90"/>
    </row>
    <row r="738443" spans="68:68" customFormat="1">
      <c r="BP738443" s="90"/>
    </row>
    <row r="738444" spans="68:68" customFormat="1">
      <c r="BP738444" s="90"/>
    </row>
    <row r="738445" spans="68:68" customFormat="1">
      <c r="BP738445" s="90"/>
    </row>
    <row r="738446" spans="68:68" customFormat="1">
      <c r="BP738446" s="90"/>
    </row>
    <row r="738447" spans="68:68" customFormat="1">
      <c r="BP738447" s="90"/>
    </row>
    <row r="738448" spans="68:68" customFormat="1">
      <c r="BP738448" s="90"/>
    </row>
    <row r="738449" spans="68:68" customFormat="1">
      <c r="BP738449" s="90"/>
    </row>
    <row r="738450" spans="68:68" customFormat="1">
      <c r="BP738450" s="90"/>
    </row>
    <row r="738451" spans="68:68" customFormat="1">
      <c r="BP738451" s="90"/>
    </row>
    <row r="738452" spans="68:68" customFormat="1">
      <c r="BP738452" s="90"/>
    </row>
    <row r="738453" spans="68:68" customFormat="1">
      <c r="BP738453" s="90"/>
    </row>
    <row r="738454" spans="68:68" customFormat="1">
      <c r="BP738454" s="90"/>
    </row>
    <row r="738455" spans="68:68" customFormat="1">
      <c r="BP738455" s="90"/>
    </row>
    <row r="738456" spans="68:68" customFormat="1">
      <c r="BP738456" s="90"/>
    </row>
    <row r="738457" spans="68:68" customFormat="1">
      <c r="BP738457" s="90"/>
    </row>
    <row r="738458" spans="68:68" customFormat="1">
      <c r="BP738458" s="90"/>
    </row>
    <row r="738459" spans="68:68" customFormat="1">
      <c r="BP738459" s="90"/>
    </row>
    <row r="738460" spans="68:68" customFormat="1">
      <c r="BP738460" s="90"/>
    </row>
    <row r="738461" spans="68:68" customFormat="1">
      <c r="BP738461" s="90"/>
    </row>
    <row r="738462" spans="68:68" customFormat="1">
      <c r="BP738462" s="90"/>
    </row>
    <row r="738463" spans="68:68" customFormat="1">
      <c r="BP738463" s="90"/>
    </row>
    <row r="738464" spans="68:68" customFormat="1">
      <c r="BP738464" s="90"/>
    </row>
    <row r="738465" spans="68:68" customFormat="1">
      <c r="BP738465" s="90"/>
    </row>
    <row r="738466" spans="68:68" customFormat="1">
      <c r="BP738466" s="90"/>
    </row>
    <row r="738467" spans="68:68" customFormat="1">
      <c r="BP738467" s="90"/>
    </row>
    <row r="738468" spans="68:68" customFormat="1">
      <c r="BP738468" s="90"/>
    </row>
    <row r="738469" spans="68:68" customFormat="1">
      <c r="BP738469" s="90"/>
    </row>
    <row r="738470" spans="68:68" customFormat="1">
      <c r="BP738470" s="90"/>
    </row>
    <row r="738471" spans="68:68" customFormat="1">
      <c r="BP738471" s="90"/>
    </row>
    <row r="738472" spans="68:68" customFormat="1">
      <c r="BP738472" s="90"/>
    </row>
    <row r="738473" spans="68:68" customFormat="1">
      <c r="BP738473" s="90"/>
    </row>
    <row r="738474" spans="68:68" customFormat="1">
      <c r="BP738474" s="90"/>
    </row>
    <row r="738475" spans="68:68" customFormat="1">
      <c r="BP738475" s="90"/>
    </row>
    <row r="738476" spans="68:68" customFormat="1">
      <c r="BP738476" s="90"/>
    </row>
    <row r="738477" spans="68:68" customFormat="1">
      <c r="BP738477" s="90"/>
    </row>
    <row r="738478" spans="68:68" customFormat="1">
      <c r="BP738478" s="90"/>
    </row>
    <row r="738479" spans="68:68" customFormat="1">
      <c r="BP738479" s="90"/>
    </row>
    <row r="738480" spans="68:68" customFormat="1">
      <c r="BP738480" s="90"/>
    </row>
    <row r="738481" spans="68:68" customFormat="1">
      <c r="BP738481" s="90"/>
    </row>
    <row r="738482" spans="68:68" customFormat="1">
      <c r="BP738482" s="90"/>
    </row>
    <row r="738483" spans="68:68" customFormat="1">
      <c r="BP738483" s="90"/>
    </row>
    <row r="738484" spans="68:68" customFormat="1">
      <c r="BP738484" s="90"/>
    </row>
    <row r="738485" spans="68:68" customFormat="1">
      <c r="BP738485" s="90"/>
    </row>
    <row r="738486" spans="68:68" customFormat="1">
      <c r="BP738486" s="90"/>
    </row>
    <row r="738487" spans="68:68" customFormat="1">
      <c r="BP738487" s="90"/>
    </row>
    <row r="738488" spans="68:68" customFormat="1">
      <c r="BP738488" s="90"/>
    </row>
    <row r="738489" spans="68:68" customFormat="1">
      <c r="BP738489" s="90"/>
    </row>
    <row r="738490" spans="68:68" customFormat="1">
      <c r="BP738490" s="90"/>
    </row>
    <row r="738491" spans="68:68" customFormat="1">
      <c r="BP738491" s="90"/>
    </row>
    <row r="738492" spans="68:68" customFormat="1">
      <c r="BP738492" s="90"/>
    </row>
    <row r="738493" spans="68:68" customFormat="1">
      <c r="BP738493" s="90"/>
    </row>
    <row r="738494" spans="68:68" customFormat="1">
      <c r="BP738494" s="90"/>
    </row>
    <row r="738495" spans="68:68" customFormat="1">
      <c r="BP738495" s="90"/>
    </row>
    <row r="738496" spans="68:68" customFormat="1">
      <c r="BP738496" s="90"/>
    </row>
    <row r="738497" spans="68:68" customFormat="1">
      <c r="BP738497" s="90"/>
    </row>
    <row r="738498" spans="68:68" customFormat="1">
      <c r="BP738498" s="90"/>
    </row>
    <row r="738499" spans="68:68" customFormat="1">
      <c r="BP738499" s="90"/>
    </row>
    <row r="738500" spans="68:68" customFormat="1">
      <c r="BP738500" s="90"/>
    </row>
    <row r="738501" spans="68:68" customFormat="1">
      <c r="BP738501" s="90"/>
    </row>
    <row r="738502" spans="68:68" customFormat="1">
      <c r="BP738502" s="90"/>
    </row>
    <row r="738503" spans="68:68" customFormat="1">
      <c r="BP738503" s="90"/>
    </row>
    <row r="738504" spans="68:68" customFormat="1">
      <c r="BP738504" s="90"/>
    </row>
    <row r="738505" spans="68:68" customFormat="1">
      <c r="BP738505" s="90"/>
    </row>
    <row r="738506" spans="68:68" customFormat="1">
      <c r="BP738506" s="90"/>
    </row>
    <row r="738507" spans="68:68" customFormat="1">
      <c r="BP738507" s="90"/>
    </row>
    <row r="738508" spans="68:68" customFormat="1">
      <c r="BP738508" s="90"/>
    </row>
    <row r="738509" spans="68:68" customFormat="1">
      <c r="BP738509" s="90"/>
    </row>
    <row r="738510" spans="68:68" customFormat="1">
      <c r="BP738510" s="90"/>
    </row>
    <row r="738511" spans="68:68" customFormat="1">
      <c r="BP738511" s="90"/>
    </row>
    <row r="738512" spans="68:68" customFormat="1">
      <c r="BP738512" s="90"/>
    </row>
    <row r="738513" spans="68:68" customFormat="1">
      <c r="BP738513" s="90"/>
    </row>
    <row r="738514" spans="68:68" customFormat="1">
      <c r="BP738514" s="90"/>
    </row>
    <row r="738515" spans="68:68" customFormat="1">
      <c r="BP738515" s="90"/>
    </row>
    <row r="738516" spans="68:68" customFormat="1">
      <c r="BP738516" s="90"/>
    </row>
    <row r="738517" spans="68:68" customFormat="1">
      <c r="BP738517" s="90"/>
    </row>
    <row r="738518" spans="68:68" customFormat="1">
      <c r="BP738518" s="90"/>
    </row>
    <row r="738519" spans="68:68" customFormat="1">
      <c r="BP738519" s="90"/>
    </row>
    <row r="738520" spans="68:68" customFormat="1">
      <c r="BP738520" s="90"/>
    </row>
    <row r="738521" spans="68:68" customFormat="1">
      <c r="BP738521" s="90"/>
    </row>
    <row r="738522" spans="68:68" customFormat="1">
      <c r="BP738522" s="90"/>
    </row>
    <row r="738523" spans="68:68" customFormat="1">
      <c r="BP738523" s="90"/>
    </row>
    <row r="738524" spans="68:68" customFormat="1">
      <c r="BP738524" s="90"/>
    </row>
    <row r="738525" spans="68:68" customFormat="1">
      <c r="BP738525" s="90"/>
    </row>
    <row r="738526" spans="68:68" customFormat="1">
      <c r="BP738526" s="90"/>
    </row>
    <row r="738527" spans="68:68" customFormat="1">
      <c r="BP738527" s="90"/>
    </row>
    <row r="738528" spans="68:68" customFormat="1">
      <c r="BP738528" s="90"/>
    </row>
    <row r="738529" spans="68:68" customFormat="1">
      <c r="BP738529" s="90"/>
    </row>
    <row r="738530" spans="68:68" customFormat="1">
      <c r="BP738530" s="90"/>
    </row>
    <row r="738531" spans="68:68" customFormat="1">
      <c r="BP738531" s="90"/>
    </row>
    <row r="738532" spans="68:68" customFormat="1">
      <c r="BP738532" s="90"/>
    </row>
    <row r="738533" spans="68:68" customFormat="1">
      <c r="BP738533" s="90"/>
    </row>
    <row r="738534" spans="68:68" customFormat="1">
      <c r="BP738534" s="90"/>
    </row>
    <row r="738535" spans="68:68" customFormat="1">
      <c r="BP738535" s="90"/>
    </row>
    <row r="738536" spans="68:68" customFormat="1">
      <c r="BP738536" s="90"/>
    </row>
    <row r="738537" spans="68:68" customFormat="1">
      <c r="BP738537" s="90"/>
    </row>
    <row r="738538" spans="68:68" customFormat="1">
      <c r="BP738538" s="90"/>
    </row>
    <row r="738539" spans="68:68" customFormat="1">
      <c r="BP738539" s="90"/>
    </row>
    <row r="738540" spans="68:68" customFormat="1">
      <c r="BP738540" s="90"/>
    </row>
    <row r="738541" spans="68:68" customFormat="1">
      <c r="BP738541" s="90"/>
    </row>
    <row r="738542" spans="68:68" customFormat="1">
      <c r="BP738542" s="90"/>
    </row>
    <row r="738543" spans="68:68" customFormat="1">
      <c r="BP738543" s="90"/>
    </row>
    <row r="738544" spans="68:68" customFormat="1">
      <c r="BP738544" s="90"/>
    </row>
    <row r="738545" spans="68:68" customFormat="1">
      <c r="BP738545" s="90"/>
    </row>
    <row r="738546" spans="68:68" customFormat="1">
      <c r="BP738546" s="90"/>
    </row>
    <row r="738547" spans="68:68" customFormat="1">
      <c r="BP738547" s="90"/>
    </row>
    <row r="738548" spans="68:68" customFormat="1">
      <c r="BP738548" s="90"/>
    </row>
    <row r="738549" spans="68:68" customFormat="1">
      <c r="BP738549" s="90"/>
    </row>
    <row r="738550" spans="68:68" customFormat="1">
      <c r="BP738550" s="90"/>
    </row>
    <row r="738551" spans="68:68" customFormat="1">
      <c r="BP738551" s="90"/>
    </row>
    <row r="738552" spans="68:68" customFormat="1">
      <c r="BP738552" s="90"/>
    </row>
    <row r="738553" spans="68:68" customFormat="1">
      <c r="BP738553" s="90"/>
    </row>
    <row r="738554" spans="68:68" customFormat="1">
      <c r="BP738554" s="90"/>
    </row>
    <row r="738555" spans="68:68" customFormat="1">
      <c r="BP738555" s="90"/>
    </row>
    <row r="738556" spans="68:68" customFormat="1">
      <c r="BP738556" s="90"/>
    </row>
    <row r="738557" spans="68:68" customFormat="1">
      <c r="BP738557" s="90"/>
    </row>
    <row r="738558" spans="68:68" customFormat="1">
      <c r="BP738558" s="90"/>
    </row>
    <row r="738559" spans="68:68" customFormat="1">
      <c r="BP738559" s="90"/>
    </row>
    <row r="738560" spans="68:68" customFormat="1">
      <c r="BP738560" s="90"/>
    </row>
    <row r="738561" spans="68:68" customFormat="1">
      <c r="BP738561" s="90"/>
    </row>
    <row r="738562" spans="68:68" customFormat="1">
      <c r="BP738562" s="90"/>
    </row>
    <row r="738563" spans="68:68" customFormat="1">
      <c r="BP738563" s="90"/>
    </row>
    <row r="738564" spans="68:68" customFormat="1">
      <c r="BP738564" s="90"/>
    </row>
    <row r="738565" spans="68:68" customFormat="1">
      <c r="BP738565" s="90"/>
    </row>
    <row r="738566" spans="68:68" customFormat="1">
      <c r="BP738566" s="90"/>
    </row>
    <row r="738567" spans="68:68" customFormat="1">
      <c r="BP738567" s="90"/>
    </row>
    <row r="738568" spans="68:68" customFormat="1">
      <c r="BP738568" s="90"/>
    </row>
    <row r="738569" spans="68:68" customFormat="1">
      <c r="BP738569" s="90"/>
    </row>
    <row r="738570" spans="68:68" customFormat="1">
      <c r="BP738570" s="90"/>
    </row>
    <row r="738571" spans="68:68" customFormat="1">
      <c r="BP738571" s="90"/>
    </row>
    <row r="738572" spans="68:68" customFormat="1">
      <c r="BP738572" s="90"/>
    </row>
    <row r="738573" spans="68:68" customFormat="1">
      <c r="BP738573" s="90"/>
    </row>
    <row r="738574" spans="68:68" customFormat="1">
      <c r="BP738574" s="90"/>
    </row>
    <row r="738575" spans="68:68" customFormat="1">
      <c r="BP738575" s="90"/>
    </row>
    <row r="738576" spans="68:68" customFormat="1">
      <c r="BP738576" s="90"/>
    </row>
    <row r="738577" spans="68:68" customFormat="1">
      <c r="BP738577" s="90"/>
    </row>
    <row r="738578" spans="68:68" customFormat="1">
      <c r="BP738578" s="90"/>
    </row>
    <row r="738579" spans="68:68" customFormat="1">
      <c r="BP738579" s="90"/>
    </row>
    <row r="738580" spans="68:68" customFormat="1">
      <c r="BP738580" s="90"/>
    </row>
    <row r="738581" spans="68:68" customFormat="1">
      <c r="BP738581" s="90"/>
    </row>
    <row r="738582" spans="68:68" customFormat="1">
      <c r="BP738582" s="90"/>
    </row>
    <row r="738583" spans="68:68" customFormat="1">
      <c r="BP738583" s="90"/>
    </row>
    <row r="738584" spans="68:68" customFormat="1">
      <c r="BP738584" s="90"/>
    </row>
    <row r="738585" spans="68:68" customFormat="1">
      <c r="BP738585" s="90"/>
    </row>
    <row r="738586" spans="68:68" customFormat="1">
      <c r="BP738586" s="90"/>
    </row>
    <row r="738587" spans="68:68" customFormat="1">
      <c r="BP738587" s="90"/>
    </row>
    <row r="738588" spans="68:68" customFormat="1">
      <c r="BP738588" s="90"/>
    </row>
    <row r="738589" spans="68:68" customFormat="1">
      <c r="BP738589" s="90"/>
    </row>
    <row r="738590" spans="68:68" customFormat="1">
      <c r="BP738590" s="90"/>
    </row>
    <row r="738591" spans="68:68" customFormat="1">
      <c r="BP738591" s="90"/>
    </row>
    <row r="738592" spans="68:68" customFormat="1">
      <c r="BP738592" s="90"/>
    </row>
    <row r="738593" spans="68:68" customFormat="1">
      <c r="BP738593" s="90"/>
    </row>
    <row r="738594" spans="68:68" customFormat="1">
      <c r="BP738594" s="90"/>
    </row>
    <row r="738595" spans="68:68" customFormat="1">
      <c r="BP738595" s="90"/>
    </row>
    <row r="738596" spans="68:68" customFormat="1">
      <c r="BP738596" s="90"/>
    </row>
    <row r="738597" spans="68:68" customFormat="1">
      <c r="BP738597" s="90"/>
    </row>
    <row r="738598" spans="68:68" customFormat="1">
      <c r="BP738598" s="90"/>
    </row>
    <row r="738599" spans="68:68" customFormat="1">
      <c r="BP738599" s="90"/>
    </row>
    <row r="738600" spans="68:68" customFormat="1">
      <c r="BP738600" s="90"/>
    </row>
    <row r="738601" spans="68:68" customFormat="1">
      <c r="BP738601" s="90"/>
    </row>
    <row r="738602" spans="68:68" customFormat="1">
      <c r="BP738602" s="90"/>
    </row>
    <row r="738603" spans="68:68" customFormat="1">
      <c r="BP738603" s="90"/>
    </row>
    <row r="738604" spans="68:68" customFormat="1">
      <c r="BP738604" s="90"/>
    </row>
    <row r="738605" spans="68:68" customFormat="1">
      <c r="BP738605" s="90"/>
    </row>
    <row r="738606" spans="68:68" customFormat="1">
      <c r="BP738606" s="90"/>
    </row>
    <row r="738607" spans="68:68" customFormat="1">
      <c r="BP738607" s="90"/>
    </row>
    <row r="738608" spans="68:68" customFormat="1">
      <c r="BP738608" s="90"/>
    </row>
    <row r="738609" spans="68:68" customFormat="1">
      <c r="BP738609" s="90"/>
    </row>
    <row r="738610" spans="68:68" customFormat="1">
      <c r="BP738610" s="90"/>
    </row>
    <row r="738611" spans="68:68" customFormat="1">
      <c r="BP738611" s="90"/>
    </row>
    <row r="738612" spans="68:68" customFormat="1">
      <c r="BP738612" s="90"/>
    </row>
    <row r="738613" spans="68:68" customFormat="1">
      <c r="BP738613" s="90"/>
    </row>
    <row r="738614" spans="68:68" customFormat="1">
      <c r="BP738614" s="90"/>
    </row>
    <row r="738615" spans="68:68" customFormat="1">
      <c r="BP738615" s="90"/>
    </row>
    <row r="738616" spans="68:68" customFormat="1">
      <c r="BP738616" s="90"/>
    </row>
    <row r="738617" spans="68:68" customFormat="1">
      <c r="BP738617" s="90"/>
    </row>
    <row r="738618" spans="68:68" customFormat="1">
      <c r="BP738618" s="90"/>
    </row>
    <row r="738619" spans="68:68" customFormat="1">
      <c r="BP738619" s="90"/>
    </row>
    <row r="738620" spans="68:68" customFormat="1">
      <c r="BP738620" s="90"/>
    </row>
    <row r="738621" spans="68:68" customFormat="1">
      <c r="BP738621" s="90"/>
    </row>
    <row r="738622" spans="68:68" customFormat="1">
      <c r="BP738622" s="90"/>
    </row>
    <row r="738623" spans="68:68" customFormat="1">
      <c r="BP738623" s="90"/>
    </row>
    <row r="738624" spans="68:68" customFormat="1">
      <c r="BP738624" s="90"/>
    </row>
    <row r="738625" spans="68:68" customFormat="1">
      <c r="BP738625" s="90"/>
    </row>
    <row r="738626" spans="68:68" customFormat="1">
      <c r="BP738626" s="90"/>
    </row>
    <row r="738627" spans="68:68" customFormat="1">
      <c r="BP738627" s="90"/>
    </row>
    <row r="738628" spans="68:68" customFormat="1">
      <c r="BP738628" s="90"/>
    </row>
    <row r="738629" spans="68:68" customFormat="1">
      <c r="BP738629" s="90"/>
    </row>
    <row r="738630" spans="68:68" customFormat="1">
      <c r="BP738630" s="90"/>
    </row>
    <row r="738631" spans="68:68" customFormat="1">
      <c r="BP738631" s="90"/>
    </row>
    <row r="738632" spans="68:68" customFormat="1">
      <c r="BP738632" s="90"/>
    </row>
    <row r="738633" spans="68:68" customFormat="1">
      <c r="BP738633" s="90"/>
    </row>
    <row r="738634" spans="68:68" customFormat="1">
      <c r="BP738634" s="90"/>
    </row>
    <row r="738635" spans="68:68" customFormat="1">
      <c r="BP738635" s="90"/>
    </row>
    <row r="738636" spans="68:68" customFormat="1">
      <c r="BP738636" s="90"/>
    </row>
    <row r="738637" spans="68:68" customFormat="1">
      <c r="BP738637" s="90"/>
    </row>
    <row r="738638" spans="68:68" customFormat="1">
      <c r="BP738638" s="90"/>
    </row>
    <row r="738639" spans="68:68" customFormat="1">
      <c r="BP738639" s="90"/>
    </row>
    <row r="738640" spans="68:68" customFormat="1">
      <c r="BP738640" s="90"/>
    </row>
    <row r="738641" spans="68:68" customFormat="1">
      <c r="BP738641" s="90"/>
    </row>
    <row r="738642" spans="68:68" customFormat="1">
      <c r="BP738642" s="90"/>
    </row>
    <row r="738643" spans="68:68" customFormat="1">
      <c r="BP738643" s="90"/>
    </row>
    <row r="738644" spans="68:68" customFormat="1">
      <c r="BP738644" s="90"/>
    </row>
    <row r="738645" spans="68:68" customFormat="1">
      <c r="BP738645" s="90"/>
    </row>
    <row r="738646" spans="68:68" customFormat="1">
      <c r="BP738646" s="90"/>
    </row>
    <row r="738647" spans="68:68" customFormat="1">
      <c r="BP738647" s="90"/>
    </row>
    <row r="738648" spans="68:68" customFormat="1">
      <c r="BP738648" s="90"/>
    </row>
    <row r="738649" spans="68:68" customFormat="1">
      <c r="BP738649" s="90"/>
    </row>
    <row r="738650" spans="68:68" customFormat="1">
      <c r="BP738650" s="90"/>
    </row>
    <row r="738651" spans="68:68" customFormat="1">
      <c r="BP738651" s="90"/>
    </row>
    <row r="738652" spans="68:68" customFormat="1">
      <c r="BP738652" s="90"/>
    </row>
    <row r="738653" spans="68:68" customFormat="1">
      <c r="BP738653" s="90"/>
    </row>
    <row r="738654" spans="68:68" customFormat="1">
      <c r="BP738654" s="90"/>
    </row>
    <row r="738655" spans="68:68" customFormat="1">
      <c r="BP738655" s="90"/>
    </row>
    <row r="738656" spans="68:68" customFormat="1">
      <c r="BP738656" s="90"/>
    </row>
    <row r="738657" spans="68:68" customFormat="1">
      <c r="BP738657" s="90"/>
    </row>
    <row r="738658" spans="68:68" customFormat="1">
      <c r="BP738658" s="90"/>
    </row>
    <row r="738659" spans="68:68" customFormat="1">
      <c r="BP738659" s="90"/>
    </row>
    <row r="738660" spans="68:68" customFormat="1">
      <c r="BP738660" s="90"/>
    </row>
    <row r="738661" spans="68:68" customFormat="1">
      <c r="BP738661" s="90"/>
    </row>
    <row r="738662" spans="68:68" customFormat="1">
      <c r="BP738662" s="90"/>
    </row>
    <row r="738663" spans="68:68" customFormat="1">
      <c r="BP738663" s="90"/>
    </row>
    <row r="738664" spans="68:68" customFormat="1">
      <c r="BP738664" s="90"/>
    </row>
    <row r="738665" spans="68:68" customFormat="1">
      <c r="BP738665" s="90"/>
    </row>
    <row r="738666" spans="68:68" customFormat="1">
      <c r="BP738666" s="90"/>
    </row>
    <row r="738667" spans="68:68" customFormat="1">
      <c r="BP738667" s="90"/>
    </row>
    <row r="738668" spans="68:68" customFormat="1">
      <c r="BP738668" s="90"/>
    </row>
    <row r="738669" spans="68:68" customFormat="1">
      <c r="BP738669" s="90"/>
    </row>
    <row r="738670" spans="68:68" customFormat="1">
      <c r="BP738670" s="90"/>
    </row>
    <row r="738671" spans="68:68" customFormat="1">
      <c r="BP738671" s="90"/>
    </row>
    <row r="738672" spans="68:68" customFormat="1">
      <c r="BP738672" s="90"/>
    </row>
    <row r="738673" spans="68:68" customFormat="1">
      <c r="BP738673" s="90"/>
    </row>
    <row r="738674" spans="68:68" customFormat="1">
      <c r="BP738674" s="90"/>
    </row>
    <row r="738675" spans="68:68" customFormat="1">
      <c r="BP738675" s="90"/>
    </row>
    <row r="738676" spans="68:68" customFormat="1">
      <c r="BP738676" s="90"/>
    </row>
    <row r="738677" spans="68:68" customFormat="1">
      <c r="BP738677" s="90"/>
    </row>
    <row r="738678" spans="68:68" customFormat="1">
      <c r="BP738678" s="90"/>
    </row>
    <row r="738679" spans="68:68" customFormat="1">
      <c r="BP738679" s="90"/>
    </row>
    <row r="738680" spans="68:68" customFormat="1">
      <c r="BP738680" s="90"/>
    </row>
    <row r="738681" spans="68:68" customFormat="1">
      <c r="BP738681" s="90"/>
    </row>
    <row r="738682" spans="68:68" customFormat="1">
      <c r="BP738682" s="90"/>
    </row>
    <row r="738683" spans="68:68" customFormat="1">
      <c r="BP738683" s="90"/>
    </row>
    <row r="738684" spans="68:68" customFormat="1">
      <c r="BP738684" s="90"/>
    </row>
    <row r="738685" spans="68:68" customFormat="1">
      <c r="BP738685" s="90"/>
    </row>
    <row r="738686" spans="68:68" customFormat="1">
      <c r="BP738686" s="90"/>
    </row>
    <row r="738687" spans="68:68" customFormat="1">
      <c r="BP738687" s="90"/>
    </row>
    <row r="738688" spans="68:68" customFormat="1">
      <c r="BP738688" s="90"/>
    </row>
    <row r="738689" spans="68:68" customFormat="1">
      <c r="BP738689" s="90"/>
    </row>
    <row r="738690" spans="68:68" customFormat="1">
      <c r="BP738690" s="90"/>
    </row>
    <row r="738691" spans="68:68" customFormat="1">
      <c r="BP738691" s="90"/>
    </row>
    <row r="738692" spans="68:68" customFormat="1">
      <c r="BP738692" s="90"/>
    </row>
    <row r="738693" spans="68:68" customFormat="1">
      <c r="BP738693" s="90"/>
    </row>
    <row r="738694" spans="68:68" customFormat="1">
      <c r="BP738694" s="90"/>
    </row>
    <row r="738695" spans="68:68" customFormat="1">
      <c r="BP738695" s="90"/>
    </row>
    <row r="738696" spans="68:68" customFormat="1">
      <c r="BP738696" s="90"/>
    </row>
    <row r="738697" spans="68:68" customFormat="1">
      <c r="BP738697" s="90"/>
    </row>
    <row r="738698" spans="68:68" customFormat="1">
      <c r="BP738698" s="90"/>
    </row>
    <row r="738699" spans="68:68" customFormat="1">
      <c r="BP738699" s="90"/>
    </row>
    <row r="738700" spans="68:68" customFormat="1">
      <c r="BP738700" s="90"/>
    </row>
    <row r="738701" spans="68:68" customFormat="1">
      <c r="BP738701" s="90"/>
    </row>
    <row r="738702" spans="68:68" customFormat="1">
      <c r="BP738702" s="90"/>
    </row>
    <row r="738703" spans="68:68" customFormat="1">
      <c r="BP738703" s="90"/>
    </row>
    <row r="738704" spans="68:68" customFormat="1">
      <c r="BP738704" s="90"/>
    </row>
    <row r="738705" spans="68:68" customFormat="1">
      <c r="BP738705" s="90"/>
    </row>
    <row r="738706" spans="68:68" customFormat="1">
      <c r="BP738706" s="90"/>
    </row>
    <row r="738707" spans="68:68" customFormat="1">
      <c r="BP738707" s="90"/>
    </row>
    <row r="738708" spans="68:68" customFormat="1">
      <c r="BP738708" s="90"/>
    </row>
    <row r="738709" spans="68:68" customFormat="1">
      <c r="BP738709" s="90"/>
    </row>
    <row r="738710" spans="68:68" customFormat="1">
      <c r="BP738710" s="90"/>
    </row>
    <row r="738711" spans="68:68" customFormat="1">
      <c r="BP738711" s="90"/>
    </row>
    <row r="738712" spans="68:68" customFormat="1">
      <c r="BP738712" s="90"/>
    </row>
    <row r="738713" spans="68:68" customFormat="1">
      <c r="BP738713" s="90"/>
    </row>
    <row r="738714" spans="68:68" customFormat="1">
      <c r="BP738714" s="90"/>
    </row>
    <row r="738715" spans="68:68" customFormat="1">
      <c r="BP738715" s="90"/>
    </row>
    <row r="738716" spans="68:68" customFormat="1">
      <c r="BP738716" s="90"/>
    </row>
    <row r="738717" spans="68:68" customFormat="1">
      <c r="BP738717" s="90"/>
    </row>
    <row r="738718" spans="68:68" customFormat="1">
      <c r="BP738718" s="90"/>
    </row>
    <row r="738719" spans="68:68" customFormat="1">
      <c r="BP738719" s="90"/>
    </row>
    <row r="738720" spans="68:68" customFormat="1">
      <c r="BP738720" s="90"/>
    </row>
    <row r="738721" spans="68:68" customFormat="1">
      <c r="BP738721" s="90"/>
    </row>
    <row r="738722" spans="68:68" customFormat="1">
      <c r="BP738722" s="90"/>
    </row>
    <row r="738723" spans="68:68" customFormat="1">
      <c r="BP738723" s="90"/>
    </row>
    <row r="738724" spans="68:68" customFormat="1">
      <c r="BP738724" s="90"/>
    </row>
    <row r="738725" spans="68:68" customFormat="1">
      <c r="BP738725" s="90"/>
    </row>
    <row r="738726" spans="68:68" customFormat="1">
      <c r="BP738726" s="90"/>
    </row>
    <row r="738727" spans="68:68" customFormat="1">
      <c r="BP738727" s="90"/>
    </row>
    <row r="738728" spans="68:68" customFormat="1">
      <c r="BP738728" s="90"/>
    </row>
    <row r="738729" spans="68:68" customFormat="1">
      <c r="BP738729" s="90"/>
    </row>
    <row r="738730" spans="68:68" customFormat="1">
      <c r="BP738730" s="90"/>
    </row>
    <row r="738731" spans="68:68" customFormat="1">
      <c r="BP738731" s="90"/>
    </row>
    <row r="738732" spans="68:68" customFormat="1">
      <c r="BP738732" s="90"/>
    </row>
    <row r="738733" spans="68:68" customFormat="1">
      <c r="BP738733" s="90"/>
    </row>
    <row r="738734" spans="68:68" customFormat="1">
      <c r="BP738734" s="90"/>
    </row>
    <row r="738735" spans="68:68" customFormat="1">
      <c r="BP738735" s="90"/>
    </row>
    <row r="738736" spans="68:68" customFormat="1">
      <c r="BP738736" s="90"/>
    </row>
    <row r="738737" spans="68:68" customFormat="1">
      <c r="BP738737" s="90"/>
    </row>
    <row r="738738" spans="68:68" customFormat="1">
      <c r="BP738738" s="90"/>
    </row>
    <row r="738739" spans="68:68" customFormat="1">
      <c r="BP738739" s="90"/>
    </row>
    <row r="738740" spans="68:68" customFormat="1">
      <c r="BP738740" s="90"/>
    </row>
    <row r="738741" spans="68:68" customFormat="1">
      <c r="BP738741" s="90"/>
    </row>
    <row r="738742" spans="68:68" customFormat="1">
      <c r="BP738742" s="90"/>
    </row>
    <row r="738743" spans="68:68" customFormat="1">
      <c r="BP738743" s="90"/>
    </row>
    <row r="738744" spans="68:68" customFormat="1">
      <c r="BP738744" s="90"/>
    </row>
    <row r="738745" spans="68:68" customFormat="1">
      <c r="BP738745" s="90"/>
    </row>
    <row r="738746" spans="68:68" customFormat="1">
      <c r="BP738746" s="90"/>
    </row>
    <row r="738747" spans="68:68" customFormat="1">
      <c r="BP738747" s="90"/>
    </row>
    <row r="738748" spans="68:68" customFormat="1">
      <c r="BP738748" s="90"/>
    </row>
    <row r="738749" spans="68:68" customFormat="1">
      <c r="BP738749" s="90"/>
    </row>
    <row r="738750" spans="68:68" customFormat="1">
      <c r="BP738750" s="90"/>
    </row>
    <row r="738751" spans="68:68" customFormat="1">
      <c r="BP738751" s="90"/>
    </row>
    <row r="738752" spans="68:68" customFormat="1">
      <c r="BP738752" s="90"/>
    </row>
    <row r="738753" spans="68:68" customFormat="1">
      <c r="BP738753" s="90"/>
    </row>
    <row r="738754" spans="68:68" customFormat="1">
      <c r="BP738754" s="90"/>
    </row>
    <row r="738755" spans="68:68" customFormat="1">
      <c r="BP738755" s="90"/>
    </row>
    <row r="738756" spans="68:68" customFormat="1">
      <c r="BP738756" s="90"/>
    </row>
    <row r="738757" spans="68:68" customFormat="1">
      <c r="BP738757" s="90"/>
    </row>
    <row r="738758" spans="68:68" customFormat="1">
      <c r="BP738758" s="90"/>
    </row>
    <row r="738759" spans="68:68" customFormat="1">
      <c r="BP738759" s="90"/>
    </row>
    <row r="738760" spans="68:68" customFormat="1">
      <c r="BP738760" s="90"/>
    </row>
    <row r="738761" spans="68:68" customFormat="1">
      <c r="BP738761" s="90"/>
    </row>
    <row r="738762" spans="68:68" customFormat="1">
      <c r="BP738762" s="90"/>
    </row>
    <row r="738763" spans="68:68" customFormat="1">
      <c r="BP738763" s="90"/>
    </row>
    <row r="738764" spans="68:68" customFormat="1">
      <c r="BP738764" s="90"/>
    </row>
    <row r="738765" spans="68:68" customFormat="1">
      <c r="BP738765" s="90"/>
    </row>
    <row r="738766" spans="68:68" customFormat="1">
      <c r="BP738766" s="90"/>
    </row>
    <row r="738767" spans="68:68" customFormat="1">
      <c r="BP738767" s="90"/>
    </row>
    <row r="738768" spans="68:68" customFormat="1">
      <c r="BP738768" s="90"/>
    </row>
    <row r="738769" spans="68:68" customFormat="1">
      <c r="BP738769" s="90"/>
    </row>
    <row r="738770" spans="68:68" customFormat="1">
      <c r="BP738770" s="90"/>
    </row>
    <row r="738771" spans="68:68" customFormat="1">
      <c r="BP738771" s="90"/>
    </row>
    <row r="738772" spans="68:68" customFormat="1">
      <c r="BP738772" s="90"/>
    </row>
    <row r="738773" spans="68:68" customFormat="1">
      <c r="BP738773" s="90"/>
    </row>
    <row r="738774" spans="68:68" customFormat="1">
      <c r="BP738774" s="90"/>
    </row>
    <row r="738775" spans="68:68" customFormat="1">
      <c r="BP738775" s="90"/>
    </row>
    <row r="738776" spans="68:68" customFormat="1">
      <c r="BP738776" s="90"/>
    </row>
    <row r="738777" spans="68:68" customFormat="1">
      <c r="BP738777" s="90"/>
    </row>
    <row r="738778" spans="68:68" customFormat="1">
      <c r="BP738778" s="90"/>
    </row>
    <row r="738779" spans="68:68" customFormat="1">
      <c r="BP738779" s="90"/>
    </row>
    <row r="738780" spans="68:68" customFormat="1">
      <c r="BP738780" s="90"/>
    </row>
    <row r="738781" spans="68:68" customFormat="1">
      <c r="BP738781" s="90"/>
    </row>
    <row r="738782" spans="68:68" customFormat="1">
      <c r="BP738782" s="90"/>
    </row>
    <row r="738783" spans="68:68" customFormat="1">
      <c r="BP738783" s="90"/>
    </row>
    <row r="738784" spans="68:68" customFormat="1">
      <c r="BP738784" s="90"/>
    </row>
    <row r="738785" spans="68:68" customFormat="1">
      <c r="BP738785" s="90"/>
    </row>
    <row r="738786" spans="68:68" customFormat="1">
      <c r="BP738786" s="90"/>
    </row>
    <row r="738787" spans="68:68" customFormat="1">
      <c r="BP738787" s="90"/>
    </row>
    <row r="738788" spans="68:68" customFormat="1">
      <c r="BP738788" s="90"/>
    </row>
    <row r="738789" spans="68:68" customFormat="1">
      <c r="BP738789" s="90"/>
    </row>
    <row r="738790" spans="68:68" customFormat="1">
      <c r="BP738790" s="90"/>
    </row>
    <row r="738791" spans="68:68" customFormat="1">
      <c r="BP738791" s="90"/>
    </row>
    <row r="738792" spans="68:68" customFormat="1">
      <c r="BP738792" s="90"/>
    </row>
    <row r="738793" spans="68:68" customFormat="1">
      <c r="BP738793" s="90"/>
    </row>
    <row r="738794" spans="68:68" customFormat="1">
      <c r="BP738794" s="90"/>
    </row>
    <row r="738795" spans="68:68" customFormat="1">
      <c r="BP738795" s="90"/>
    </row>
    <row r="738796" spans="68:68" customFormat="1">
      <c r="BP738796" s="90"/>
    </row>
    <row r="738797" spans="68:68" customFormat="1">
      <c r="BP738797" s="90"/>
    </row>
    <row r="738798" spans="68:68" customFormat="1">
      <c r="BP738798" s="90"/>
    </row>
    <row r="738799" spans="68:68" customFormat="1">
      <c r="BP738799" s="90"/>
    </row>
    <row r="738800" spans="68:68" customFormat="1">
      <c r="BP738800" s="90"/>
    </row>
    <row r="738801" spans="68:68" customFormat="1">
      <c r="BP738801" s="90"/>
    </row>
    <row r="738802" spans="68:68" customFormat="1">
      <c r="BP738802" s="90"/>
    </row>
    <row r="738803" spans="68:68" customFormat="1">
      <c r="BP738803" s="90"/>
    </row>
    <row r="738804" spans="68:68" customFormat="1">
      <c r="BP738804" s="90"/>
    </row>
    <row r="738805" spans="68:68" customFormat="1">
      <c r="BP738805" s="90"/>
    </row>
    <row r="738806" spans="68:68" customFormat="1">
      <c r="BP738806" s="90"/>
    </row>
    <row r="738807" spans="68:68" customFormat="1">
      <c r="BP738807" s="90"/>
    </row>
    <row r="738808" spans="68:68" customFormat="1">
      <c r="BP738808" s="90"/>
    </row>
    <row r="738809" spans="68:68" customFormat="1">
      <c r="BP738809" s="90"/>
    </row>
    <row r="738810" spans="68:68" customFormat="1">
      <c r="BP738810" s="90"/>
    </row>
    <row r="738811" spans="68:68" customFormat="1">
      <c r="BP738811" s="90"/>
    </row>
    <row r="738812" spans="68:68" customFormat="1">
      <c r="BP738812" s="90"/>
    </row>
    <row r="738813" spans="68:68" customFormat="1">
      <c r="BP738813" s="90"/>
    </row>
    <row r="738814" spans="68:68" customFormat="1">
      <c r="BP738814" s="90"/>
    </row>
    <row r="738815" spans="68:68" customFormat="1">
      <c r="BP738815" s="90"/>
    </row>
    <row r="738816" spans="68:68" customFormat="1">
      <c r="BP738816" s="90"/>
    </row>
    <row r="738817" spans="68:68" customFormat="1">
      <c r="BP738817" s="90"/>
    </row>
    <row r="738818" spans="68:68" customFormat="1">
      <c r="BP738818" s="90"/>
    </row>
    <row r="738819" spans="68:68" customFormat="1">
      <c r="BP738819" s="90"/>
    </row>
    <row r="738820" spans="68:68" customFormat="1">
      <c r="BP738820" s="90"/>
    </row>
    <row r="738821" spans="68:68" customFormat="1">
      <c r="BP738821" s="90"/>
    </row>
    <row r="738822" spans="68:68" customFormat="1">
      <c r="BP738822" s="90"/>
    </row>
    <row r="738823" spans="68:68" customFormat="1">
      <c r="BP738823" s="90"/>
    </row>
    <row r="738824" spans="68:68" customFormat="1">
      <c r="BP738824" s="90"/>
    </row>
    <row r="738825" spans="68:68" customFormat="1">
      <c r="BP738825" s="90"/>
    </row>
    <row r="738826" spans="68:68" customFormat="1">
      <c r="BP738826" s="90"/>
    </row>
    <row r="738827" spans="68:68" customFormat="1">
      <c r="BP738827" s="90"/>
    </row>
    <row r="738828" spans="68:68" customFormat="1">
      <c r="BP738828" s="90"/>
    </row>
    <row r="738829" spans="68:68" customFormat="1">
      <c r="BP738829" s="90"/>
    </row>
    <row r="738830" spans="68:68" customFormat="1">
      <c r="BP738830" s="90"/>
    </row>
    <row r="738831" spans="68:68" customFormat="1">
      <c r="BP738831" s="90"/>
    </row>
    <row r="738832" spans="68:68" customFormat="1">
      <c r="BP738832" s="90"/>
    </row>
    <row r="738833" spans="68:68" customFormat="1">
      <c r="BP738833" s="90"/>
    </row>
    <row r="738834" spans="68:68" customFormat="1">
      <c r="BP738834" s="90"/>
    </row>
    <row r="738835" spans="68:68" customFormat="1">
      <c r="BP738835" s="90"/>
    </row>
    <row r="738836" spans="68:68" customFormat="1">
      <c r="BP738836" s="90"/>
    </row>
    <row r="738837" spans="68:68" customFormat="1">
      <c r="BP738837" s="90"/>
    </row>
    <row r="738838" spans="68:68" customFormat="1">
      <c r="BP738838" s="90"/>
    </row>
    <row r="738839" spans="68:68" customFormat="1">
      <c r="BP738839" s="90"/>
    </row>
    <row r="738840" spans="68:68" customFormat="1">
      <c r="BP738840" s="90"/>
    </row>
    <row r="738841" spans="68:68" customFormat="1">
      <c r="BP738841" s="90"/>
    </row>
    <row r="738842" spans="68:68" customFormat="1">
      <c r="BP738842" s="90"/>
    </row>
    <row r="738843" spans="68:68" customFormat="1">
      <c r="BP738843" s="90"/>
    </row>
    <row r="738844" spans="68:68" customFormat="1">
      <c r="BP738844" s="90"/>
    </row>
    <row r="738845" spans="68:68" customFormat="1">
      <c r="BP738845" s="90"/>
    </row>
    <row r="738846" spans="68:68" customFormat="1">
      <c r="BP738846" s="90"/>
    </row>
    <row r="738847" spans="68:68" customFormat="1">
      <c r="BP738847" s="90"/>
    </row>
    <row r="738848" spans="68:68" customFormat="1">
      <c r="BP738848" s="90"/>
    </row>
    <row r="738849" spans="68:68" customFormat="1">
      <c r="BP738849" s="90"/>
    </row>
    <row r="738850" spans="68:68" customFormat="1">
      <c r="BP738850" s="90"/>
    </row>
    <row r="738851" spans="68:68" customFormat="1">
      <c r="BP738851" s="90"/>
    </row>
    <row r="738852" spans="68:68" customFormat="1">
      <c r="BP738852" s="90"/>
    </row>
    <row r="738853" spans="68:68" customFormat="1">
      <c r="BP738853" s="90"/>
    </row>
    <row r="738854" spans="68:68" customFormat="1">
      <c r="BP738854" s="90"/>
    </row>
    <row r="738855" spans="68:68" customFormat="1">
      <c r="BP738855" s="90"/>
    </row>
    <row r="738856" spans="68:68" customFormat="1">
      <c r="BP738856" s="90"/>
    </row>
    <row r="738857" spans="68:68" customFormat="1">
      <c r="BP738857" s="90"/>
    </row>
    <row r="738858" spans="68:68" customFormat="1">
      <c r="BP738858" s="90"/>
    </row>
    <row r="738859" spans="68:68" customFormat="1">
      <c r="BP738859" s="90"/>
    </row>
    <row r="738860" spans="68:68" customFormat="1">
      <c r="BP738860" s="90"/>
    </row>
    <row r="738861" spans="68:68" customFormat="1">
      <c r="BP738861" s="90"/>
    </row>
    <row r="738862" spans="68:68" customFormat="1">
      <c r="BP738862" s="90"/>
    </row>
    <row r="738863" spans="68:68" customFormat="1">
      <c r="BP738863" s="90"/>
    </row>
    <row r="738864" spans="68:68" customFormat="1">
      <c r="BP738864" s="90"/>
    </row>
    <row r="738865" spans="68:68" customFormat="1">
      <c r="BP738865" s="90"/>
    </row>
    <row r="738866" spans="68:68" customFormat="1">
      <c r="BP738866" s="90"/>
    </row>
    <row r="738867" spans="68:68" customFormat="1">
      <c r="BP738867" s="90"/>
    </row>
    <row r="738868" spans="68:68" customFormat="1">
      <c r="BP738868" s="90"/>
    </row>
    <row r="738869" spans="68:68" customFormat="1">
      <c r="BP738869" s="90"/>
    </row>
    <row r="738870" spans="68:68" customFormat="1">
      <c r="BP738870" s="90"/>
    </row>
    <row r="738871" spans="68:68" customFormat="1">
      <c r="BP738871" s="90"/>
    </row>
    <row r="738872" spans="68:68" customFormat="1">
      <c r="BP738872" s="90"/>
    </row>
    <row r="738873" spans="68:68" customFormat="1">
      <c r="BP738873" s="90"/>
    </row>
    <row r="738874" spans="68:68" customFormat="1">
      <c r="BP738874" s="90"/>
    </row>
    <row r="738875" spans="68:68" customFormat="1">
      <c r="BP738875" s="90"/>
    </row>
    <row r="738876" spans="68:68" customFormat="1">
      <c r="BP738876" s="90"/>
    </row>
    <row r="738877" spans="68:68" customFormat="1">
      <c r="BP738877" s="90"/>
    </row>
    <row r="738878" spans="68:68" customFormat="1">
      <c r="BP738878" s="90"/>
    </row>
    <row r="738879" spans="68:68" customFormat="1">
      <c r="BP738879" s="90"/>
    </row>
    <row r="738880" spans="68:68" customFormat="1">
      <c r="BP738880" s="90"/>
    </row>
    <row r="738881" spans="68:68" customFormat="1">
      <c r="BP738881" s="90"/>
    </row>
    <row r="738882" spans="68:68" customFormat="1">
      <c r="BP738882" s="90"/>
    </row>
    <row r="738883" spans="68:68" customFormat="1">
      <c r="BP738883" s="90"/>
    </row>
    <row r="738884" spans="68:68" customFormat="1">
      <c r="BP738884" s="90"/>
    </row>
    <row r="738885" spans="68:68" customFormat="1">
      <c r="BP738885" s="90"/>
    </row>
    <row r="738886" spans="68:68" customFormat="1">
      <c r="BP738886" s="90"/>
    </row>
    <row r="738887" spans="68:68" customFormat="1">
      <c r="BP738887" s="90"/>
    </row>
    <row r="738888" spans="68:68" customFormat="1">
      <c r="BP738888" s="90"/>
    </row>
    <row r="738889" spans="68:68" customFormat="1">
      <c r="BP738889" s="90"/>
    </row>
    <row r="738890" spans="68:68" customFormat="1">
      <c r="BP738890" s="90"/>
    </row>
    <row r="738891" spans="68:68" customFormat="1">
      <c r="BP738891" s="90"/>
    </row>
    <row r="738892" spans="68:68" customFormat="1">
      <c r="BP738892" s="90"/>
    </row>
    <row r="738893" spans="68:68" customFormat="1">
      <c r="BP738893" s="90"/>
    </row>
    <row r="738894" spans="68:68" customFormat="1">
      <c r="BP738894" s="90"/>
    </row>
    <row r="738895" spans="68:68" customFormat="1">
      <c r="BP738895" s="90"/>
    </row>
    <row r="738896" spans="68:68" customFormat="1">
      <c r="BP738896" s="90"/>
    </row>
    <row r="738897" spans="68:68" customFormat="1">
      <c r="BP738897" s="90"/>
    </row>
    <row r="738898" spans="68:68" customFormat="1">
      <c r="BP738898" s="90"/>
    </row>
    <row r="738899" spans="68:68" customFormat="1">
      <c r="BP738899" s="90"/>
    </row>
    <row r="738900" spans="68:68" customFormat="1">
      <c r="BP738900" s="90"/>
    </row>
    <row r="738901" spans="68:68" customFormat="1">
      <c r="BP738901" s="90"/>
    </row>
    <row r="738902" spans="68:68" customFormat="1">
      <c r="BP738902" s="90"/>
    </row>
    <row r="738903" spans="68:68" customFormat="1">
      <c r="BP738903" s="90"/>
    </row>
    <row r="738904" spans="68:68" customFormat="1">
      <c r="BP738904" s="90"/>
    </row>
    <row r="738905" spans="68:68" customFormat="1">
      <c r="BP738905" s="90"/>
    </row>
    <row r="738906" spans="68:68" customFormat="1">
      <c r="BP738906" s="90"/>
    </row>
    <row r="738907" spans="68:68" customFormat="1">
      <c r="BP738907" s="90"/>
    </row>
    <row r="738908" spans="68:68" customFormat="1">
      <c r="BP738908" s="90"/>
    </row>
    <row r="738909" spans="68:68" customFormat="1">
      <c r="BP738909" s="90"/>
    </row>
    <row r="738910" spans="68:68" customFormat="1">
      <c r="BP738910" s="90"/>
    </row>
    <row r="738911" spans="68:68" customFormat="1">
      <c r="BP738911" s="90"/>
    </row>
    <row r="738912" spans="68:68" customFormat="1">
      <c r="BP738912" s="90"/>
    </row>
    <row r="738913" spans="68:68" customFormat="1">
      <c r="BP738913" s="90"/>
    </row>
    <row r="738914" spans="68:68" customFormat="1">
      <c r="BP738914" s="90"/>
    </row>
    <row r="738915" spans="68:68" customFormat="1">
      <c r="BP738915" s="90"/>
    </row>
    <row r="738916" spans="68:68" customFormat="1">
      <c r="BP738916" s="90"/>
    </row>
    <row r="738917" spans="68:68" customFormat="1">
      <c r="BP738917" s="90"/>
    </row>
    <row r="738918" spans="68:68" customFormat="1">
      <c r="BP738918" s="90"/>
    </row>
    <row r="738919" spans="68:68" customFormat="1">
      <c r="BP738919" s="90"/>
    </row>
    <row r="738920" spans="68:68" customFormat="1">
      <c r="BP738920" s="90"/>
    </row>
    <row r="738921" spans="68:68" customFormat="1">
      <c r="BP738921" s="90"/>
    </row>
    <row r="738922" spans="68:68" customFormat="1">
      <c r="BP738922" s="90"/>
    </row>
    <row r="738923" spans="68:68" customFormat="1">
      <c r="BP738923" s="90"/>
    </row>
    <row r="738924" spans="68:68" customFormat="1">
      <c r="BP738924" s="90"/>
    </row>
    <row r="738925" spans="68:68" customFormat="1">
      <c r="BP738925" s="90"/>
    </row>
    <row r="738926" spans="68:68" customFormat="1">
      <c r="BP738926" s="90"/>
    </row>
    <row r="738927" spans="68:68" customFormat="1">
      <c r="BP738927" s="90"/>
    </row>
    <row r="738928" spans="68:68" customFormat="1">
      <c r="BP738928" s="90"/>
    </row>
    <row r="738929" spans="68:68" customFormat="1">
      <c r="BP738929" s="90"/>
    </row>
    <row r="738930" spans="68:68" customFormat="1">
      <c r="BP738930" s="90"/>
    </row>
    <row r="738931" spans="68:68" customFormat="1">
      <c r="BP738931" s="90"/>
    </row>
    <row r="738932" spans="68:68" customFormat="1">
      <c r="BP738932" s="90"/>
    </row>
    <row r="738933" spans="68:68" customFormat="1">
      <c r="BP738933" s="90"/>
    </row>
    <row r="738934" spans="68:68" customFormat="1">
      <c r="BP738934" s="90"/>
    </row>
    <row r="738935" spans="68:68" customFormat="1">
      <c r="BP738935" s="90"/>
    </row>
    <row r="738936" spans="68:68" customFormat="1">
      <c r="BP738936" s="90"/>
    </row>
    <row r="738937" spans="68:68" customFormat="1">
      <c r="BP738937" s="90"/>
    </row>
    <row r="738938" spans="68:68" customFormat="1">
      <c r="BP738938" s="90"/>
    </row>
    <row r="738939" spans="68:68" customFormat="1">
      <c r="BP738939" s="90"/>
    </row>
    <row r="738940" spans="68:68" customFormat="1">
      <c r="BP738940" s="90"/>
    </row>
    <row r="738941" spans="68:68" customFormat="1">
      <c r="BP738941" s="90"/>
    </row>
    <row r="738942" spans="68:68" customFormat="1">
      <c r="BP738942" s="90"/>
    </row>
    <row r="738943" spans="68:68" customFormat="1">
      <c r="BP738943" s="90"/>
    </row>
    <row r="738944" spans="68:68" customFormat="1">
      <c r="BP738944" s="90"/>
    </row>
    <row r="738945" spans="68:68" customFormat="1">
      <c r="BP738945" s="90"/>
    </row>
    <row r="738946" spans="68:68" customFormat="1">
      <c r="BP738946" s="90"/>
    </row>
    <row r="738947" spans="68:68" customFormat="1">
      <c r="BP738947" s="90"/>
    </row>
    <row r="738948" spans="68:68" customFormat="1">
      <c r="BP738948" s="90"/>
    </row>
    <row r="738949" spans="68:68" customFormat="1">
      <c r="BP738949" s="90"/>
    </row>
    <row r="738950" spans="68:68" customFormat="1">
      <c r="BP738950" s="90"/>
    </row>
    <row r="738951" spans="68:68" customFormat="1">
      <c r="BP738951" s="90"/>
    </row>
    <row r="738952" spans="68:68" customFormat="1">
      <c r="BP738952" s="90"/>
    </row>
    <row r="738953" spans="68:68" customFormat="1">
      <c r="BP738953" s="90"/>
    </row>
    <row r="738954" spans="68:68" customFormat="1">
      <c r="BP738954" s="90"/>
    </row>
    <row r="738955" spans="68:68" customFormat="1">
      <c r="BP738955" s="90"/>
    </row>
    <row r="738956" spans="68:68" customFormat="1">
      <c r="BP738956" s="90"/>
    </row>
    <row r="738957" spans="68:68" customFormat="1">
      <c r="BP738957" s="90"/>
    </row>
    <row r="738958" spans="68:68" customFormat="1">
      <c r="BP738958" s="90"/>
    </row>
    <row r="738959" spans="68:68" customFormat="1">
      <c r="BP738959" s="90"/>
    </row>
    <row r="738960" spans="68:68" customFormat="1">
      <c r="BP738960" s="90"/>
    </row>
    <row r="738961" spans="68:68" customFormat="1">
      <c r="BP738961" s="90"/>
    </row>
    <row r="738962" spans="68:68" customFormat="1">
      <c r="BP738962" s="90"/>
    </row>
    <row r="738963" spans="68:68" customFormat="1">
      <c r="BP738963" s="90"/>
    </row>
    <row r="738964" spans="68:68" customFormat="1">
      <c r="BP738964" s="90"/>
    </row>
    <row r="738965" spans="68:68" customFormat="1">
      <c r="BP738965" s="90"/>
    </row>
    <row r="738966" spans="68:68" customFormat="1">
      <c r="BP738966" s="90"/>
    </row>
    <row r="738967" spans="68:68" customFormat="1">
      <c r="BP738967" s="90"/>
    </row>
    <row r="738968" spans="68:68" customFormat="1">
      <c r="BP738968" s="90"/>
    </row>
    <row r="738969" spans="68:68" customFormat="1">
      <c r="BP738969" s="90"/>
    </row>
    <row r="738970" spans="68:68" customFormat="1">
      <c r="BP738970" s="90"/>
    </row>
    <row r="738971" spans="68:68" customFormat="1">
      <c r="BP738971" s="90"/>
    </row>
    <row r="738972" spans="68:68" customFormat="1">
      <c r="BP738972" s="90"/>
    </row>
    <row r="738973" spans="68:68" customFormat="1">
      <c r="BP738973" s="90"/>
    </row>
    <row r="738974" spans="68:68" customFormat="1">
      <c r="BP738974" s="90"/>
    </row>
    <row r="738975" spans="68:68" customFormat="1">
      <c r="BP738975" s="90"/>
    </row>
    <row r="738976" spans="68:68" customFormat="1">
      <c r="BP738976" s="90"/>
    </row>
    <row r="738977" spans="68:68" customFormat="1">
      <c r="BP738977" s="90"/>
    </row>
    <row r="738978" spans="68:68" customFormat="1">
      <c r="BP738978" s="90"/>
    </row>
    <row r="738979" spans="68:68" customFormat="1">
      <c r="BP738979" s="90"/>
    </row>
    <row r="738980" spans="68:68" customFormat="1">
      <c r="BP738980" s="90"/>
    </row>
    <row r="738981" spans="68:68" customFormat="1">
      <c r="BP738981" s="90"/>
    </row>
    <row r="738982" spans="68:68" customFormat="1">
      <c r="BP738982" s="90"/>
    </row>
    <row r="738983" spans="68:68" customFormat="1">
      <c r="BP738983" s="90"/>
    </row>
    <row r="738984" spans="68:68" customFormat="1">
      <c r="BP738984" s="90"/>
    </row>
    <row r="738985" spans="68:68" customFormat="1">
      <c r="BP738985" s="90"/>
    </row>
    <row r="738986" spans="68:68" customFormat="1">
      <c r="BP738986" s="90"/>
    </row>
    <row r="738987" spans="68:68" customFormat="1">
      <c r="BP738987" s="90"/>
    </row>
    <row r="738988" spans="68:68" customFormat="1">
      <c r="BP738988" s="90"/>
    </row>
    <row r="738989" spans="68:68" customFormat="1">
      <c r="BP738989" s="90"/>
    </row>
    <row r="738990" spans="68:68" customFormat="1">
      <c r="BP738990" s="90"/>
    </row>
    <row r="738991" spans="68:68" customFormat="1">
      <c r="BP738991" s="90"/>
    </row>
    <row r="738992" spans="68:68" customFormat="1">
      <c r="BP738992" s="90"/>
    </row>
    <row r="738993" spans="68:68" customFormat="1">
      <c r="BP738993" s="90"/>
    </row>
    <row r="738994" spans="68:68" customFormat="1">
      <c r="BP738994" s="90"/>
    </row>
    <row r="738995" spans="68:68" customFormat="1">
      <c r="BP738995" s="90"/>
    </row>
    <row r="738996" spans="68:68" customFormat="1">
      <c r="BP738996" s="90"/>
    </row>
    <row r="738997" spans="68:68" customFormat="1">
      <c r="BP738997" s="90"/>
    </row>
    <row r="738998" spans="68:68" customFormat="1">
      <c r="BP738998" s="90"/>
    </row>
    <row r="738999" spans="68:68" customFormat="1">
      <c r="BP738999" s="90"/>
    </row>
    <row r="739000" spans="68:68" customFormat="1">
      <c r="BP739000" s="90"/>
    </row>
    <row r="739001" spans="68:68" customFormat="1">
      <c r="BP739001" s="90"/>
    </row>
    <row r="739002" spans="68:68" customFormat="1">
      <c r="BP739002" s="90"/>
    </row>
    <row r="739003" spans="68:68" customFormat="1">
      <c r="BP739003" s="90"/>
    </row>
    <row r="739004" spans="68:68" customFormat="1">
      <c r="BP739004" s="90"/>
    </row>
    <row r="739005" spans="68:68" customFormat="1">
      <c r="BP739005" s="90"/>
    </row>
    <row r="739006" spans="68:68" customFormat="1">
      <c r="BP739006" s="90"/>
    </row>
    <row r="739007" spans="68:68" customFormat="1">
      <c r="BP739007" s="90"/>
    </row>
    <row r="739008" spans="68:68" customFormat="1">
      <c r="BP739008" s="90"/>
    </row>
    <row r="739009" spans="68:68" customFormat="1">
      <c r="BP739009" s="90"/>
    </row>
    <row r="739010" spans="68:68" customFormat="1">
      <c r="BP739010" s="90"/>
    </row>
    <row r="739011" spans="68:68" customFormat="1">
      <c r="BP739011" s="90"/>
    </row>
    <row r="739012" spans="68:68" customFormat="1">
      <c r="BP739012" s="90"/>
    </row>
    <row r="739013" spans="68:68" customFormat="1">
      <c r="BP739013" s="90"/>
    </row>
    <row r="739014" spans="68:68" customFormat="1">
      <c r="BP739014" s="90"/>
    </row>
    <row r="739015" spans="68:68" customFormat="1">
      <c r="BP739015" s="90"/>
    </row>
    <row r="739016" spans="68:68" customFormat="1">
      <c r="BP739016" s="90"/>
    </row>
    <row r="739017" spans="68:68" customFormat="1">
      <c r="BP739017" s="90"/>
    </row>
    <row r="739018" spans="68:68" customFormat="1">
      <c r="BP739018" s="90"/>
    </row>
    <row r="739019" spans="68:68" customFormat="1">
      <c r="BP739019" s="90"/>
    </row>
    <row r="739020" spans="68:68" customFormat="1">
      <c r="BP739020" s="90"/>
    </row>
    <row r="739021" spans="68:68" customFormat="1">
      <c r="BP739021" s="90"/>
    </row>
    <row r="739022" spans="68:68" customFormat="1">
      <c r="BP739022" s="90"/>
    </row>
    <row r="739023" spans="68:68" customFormat="1">
      <c r="BP739023" s="90"/>
    </row>
    <row r="739024" spans="68:68" customFormat="1">
      <c r="BP739024" s="90"/>
    </row>
    <row r="739025" spans="68:68" customFormat="1">
      <c r="BP739025" s="90"/>
    </row>
    <row r="739026" spans="68:68" customFormat="1">
      <c r="BP739026" s="90"/>
    </row>
    <row r="739027" spans="68:68" customFormat="1">
      <c r="BP739027" s="90"/>
    </row>
    <row r="739028" spans="68:68" customFormat="1">
      <c r="BP739028" s="90"/>
    </row>
    <row r="739029" spans="68:68" customFormat="1">
      <c r="BP739029" s="90"/>
    </row>
    <row r="739030" spans="68:68" customFormat="1">
      <c r="BP739030" s="90"/>
    </row>
    <row r="739031" spans="68:68" customFormat="1">
      <c r="BP739031" s="90"/>
    </row>
    <row r="739032" spans="68:68" customFormat="1">
      <c r="BP739032" s="90"/>
    </row>
    <row r="739033" spans="68:68" customFormat="1">
      <c r="BP739033" s="90"/>
    </row>
    <row r="739034" spans="68:68" customFormat="1">
      <c r="BP739034" s="90"/>
    </row>
    <row r="739035" spans="68:68" customFormat="1">
      <c r="BP739035" s="90"/>
    </row>
    <row r="739036" spans="68:68" customFormat="1">
      <c r="BP739036" s="90"/>
    </row>
    <row r="739037" spans="68:68" customFormat="1">
      <c r="BP739037" s="90"/>
    </row>
    <row r="739038" spans="68:68" customFormat="1">
      <c r="BP739038" s="90"/>
    </row>
    <row r="739039" spans="68:68" customFormat="1">
      <c r="BP739039" s="90"/>
    </row>
    <row r="739040" spans="68:68" customFormat="1">
      <c r="BP739040" s="90"/>
    </row>
    <row r="739041" spans="68:68" customFormat="1">
      <c r="BP739041" s="90"/>
    </row>
    <row r="739042" spans="68:68" customFormat="1">
      <c r="BP739042" s="90"/>
    </row>
    <row r="739043" spans="68:68" customFormat="1">
      <c r="BP739043" s="90"/>
    </row>
    <row r="739044" spans="68:68" customFormat="1">
      <c r="BP739044" s="90"/>
    </row>
    <row r="739045" spans="68:68" customFormat="1">
      <c r="BP739045" s="90"/>
    </row>
    <row r="739046" spans="68:68" customFormat="1">
      <c r="BP739046" s="90"/>
    </row>
    <row r="739047" spans="68:68" customFormat="1">
      <c r="BP739047" s="90"/>
    </row>
    <row r="739048" spans="68:68" customFormat="1">
      <c r="BP739048" s="90"/>
    </row>
    <row r="739049" spans="68:68" customFormat="1">
      <c r="BP739049" s="90"/>
    </row>
    <row r="739050" spans="68:68" customFormat="1">
      <c r="BP739050" s="90"/>
    </row>
    <row r="739051" spans="68:68" customFormat="1">
      <c r="BP739051" s="90"/>
    </row>
    <row r="739052" spans="68:68" customFormat="1">
      <c r="BP739052" s="90"/>
    </row>
    <row r="739053" spans="68:68" customFormat="1">
      <c r="BP739053" s="90"/>
    </row>
    <row r="739054" spans="68:68" customFormat="1">
      <c r="BP739054" s="90"/>
    </row>
    <row r="739055" spans="68:68" customFormat="1">
      <c r="BP739055" s="90"/>
    </row>
    <row r="739056" spans="68:68" customFormat="1">
      <c r="BP739056" s="90"/>
    </row>
    <row r="739057" spans="68:68" customFormat="1">
      <c r="BP739057" s="90"/>
    </row>
    <row r="739058" spans="68:68" customFormat="1">
      <c r="BP739058" s="90"/>
    </row>
    <row r="739059" spans="68:68" customFormat="1">
      <c r="BP739059" s="90"/>
    </row>
    <row r="739060" spans="68:68" customFormat="1">
      <c r="BP739060" s="90"/>
    </row>
    <row r="739061" spans="68:68" customFormat="1">
      <c r="BP739061" s="90"/>
    </row>
    <row r="739062" spans="68:68" customFormat="1">
      <c r="BP739062" s="90"/>
    </row>
    <row r="739063" spans="68:68" customFormat="1">
      <c r="BP739063" s="90"/>
    </row>
    <row r="739064" spans="68:68" customFormat="1">
      <c r="BP739064" s="90"/>
    </row>
    <row r="739065" spans="68:68" customFormat="1">
      <c r="BP739065" s="90"/>
    </row>
    <row r="739066" spans="68:68" customFormat="1">
      <c r="BP739066" s="90"/>
    </row>
    <row r="739067" spans="68:68" customFormat="1">
      <c r="BP739067" s="90"/>
    </row>
    <row r="739068" spans="68:68" customFormat="1">
      <c r="BP739068" s="90"/>
    </row>
    <row r="739069" spans="68:68" customFormat="1">
      <c r="BP739069" s="90"/>
    </row>
    <row r="739070" spans="68:68" customFormat="1">
      <c r="BP739070" s="90"/>
    </row>
    <row r="739071" spans="68:68" customFormat="1">
      <c r="BP739071" s="90"/>
    </row>
    <row r="739072" spans="68:68" customFormat="1">
      <c r="BP739072" s="90"/>
    </row>
    <row r="739073" spans="68:68" customFormat="1">
      <c r="BP739073" s="90"/>
    </row>
    <row r="739074" spans="68:68" customFormat="1">
      <c r="BP739074" s="90"/>
    </row>
    <row r="739075" spans="68:68" customFormat="1">
      <c r="BP739075" s="90"/>
    </row>
    <row r="739076" spans="68:68" customFormat="1">
      <c r="BP739076" s="90"/>
    </row>
    <row r="739077" spans="68:68" customFormat="1">
      <c r="BP739077" s="90"/>
    </row>
    <row r="739078" spans="68:68" customFormat="1">
      <c r="BP739078" s="90"/>
    </row>
    <row r="739079" spans="68:68" customFormat="1">
      <c r="BP739079" s="90"/>
    </row>
    <row r="739080" spans="68:68" customFormat="1">
      <c r="BP739080" s="90"/>
    </row>
    <row r="739081" spans="68:68" customFormat="1">
      <c r="BP739081" s="90"/>
    </row>
    <row r="739082" spans="68:68" customFormat="1">
      <c r="BP739082" s="90"/>
    </row>
    <row r="739083" spans="68:68" customFormat="1">
      <c r="BP739083" s="90"/>
    </row>
    <row r="739084" spans="68:68" customFormat="1">
      <c r="BP739084" s="90"/>
    </row>
    <row r="739085" spans="68:68" customFormat="1">
      <c r="BP739085" s="90"/>
    </row>
    <row r="739086" spans="68:68" customFormat="1">
      <c r="BP739086" s="90"/>
    </row>
    <row r="739087" spans="68:68" customFormat="1">
      <c r="BP739087" s="90"/>
    </row>
    <row r="739088" spans="68:68" customFormat="1">
      <c r="BP739088" s="90"/>
    </row>
    <row r="739089" spans="68:68" customFormat="1">
      <c r="BP739089" s="90"/>
    </row>
    <row r="739090" spans="68:68" customFormat="1">
      <c r="BP739090" s="90"/>
    </row>
    <row r="739091" spans="68:68" customFormat="1">
      <c r="BP739091" s="90"/>
    </row>
    <row r="739092" spans="68:68" customFormat="1">
      <c r="BP739092" s="90"/>
    </row>
    <row r="739093" spans="68:68" customFormat="1">
      <c r="BP739093" s="90"/>
    </row>
    <row r="739094" spans="68:68" customFormat="1">
      <c r="BP739094" s="90"/>
    </row>
    <row r="739095" spans="68:68" customFormat="1">
      <c r="BP739095" s="90"/>
    </row>
    <row r="739096" spans="68:68" customFormat="1">
      <c r="BP739096" s="90"/>
    </row>
    <row r="739097" spans="68:68" customFormat="1">
      <c r="BP739097" s="90"/>
    </row>
    <row r="739098" spans="68:68" customFormat="1">
      <c r="BP739098" s="90"/>
    </row>
    <row r="739099" spans="68:68" customFormat="1">
      <c r="BP739099" s="90"/>
    </row>
    <row r="739100" spans="68:68" customFormat="1">
      <c r="BP739100" s="90"/>
    </row>
    <row r="739101" spans="68:68" customFormat="1">
      <c r="BP739101" s="90"/>
    </row>
    <row r="739102" spans="68:68" customFormat="1">
      <c r="BP739102" s="90"/>
    </row>
    <row r="739103" spans="68:68" customFormat="1">
      <c r="BP739103" s="90"/>
    </row>
    <row r="739104" spans="68:68" customFormat="1">
      <c r="BP739104" s="90"/>
    </row>
    <row r="739105" spans="68:68" customFormat="1">
      <c r="BP739105" s="90"/>
    </row>
    <row r="739106" spans="68:68" customFormat="1">
      <c r="BP739106" s="90"/>
    </row>
    <row r="739107" spans="68:68" customFormat="1">
      <c r="BP739107" s="90"/>
    </row>
    <row r="739108" spans="68:68" customFormat="1">
      <c r="BP739108" s="90"/>
    </row>
    <row r="739109" spans="68:68" customFormat="1">
      <c r="BP739109" s="90"/>
    </row>
    <row r="739110" spans="68:68" customFormat="1">
      <c r="BP739110" s="90"/>
    </row>
    <row r="739111" spans="68:68" customFormat="1">
      <c r="BP739111" s="90"/>
    </row>
    <row r="739112" spans="68:68" customFormat="1">
      <c r="BP739112" s="90"/>
    </row>
    <row r="739113" spans="68:68" customFormat="1">
      <c r="BP739113" s="90"/>
    </row>
    <row r="739114" spans="68:68" customFormat="1">
      <c r="BP739114" s="90"/>
    </row>
    <row r="739115" spans="68:68" customFormat="1">
      <c r="BP739115" s="90"/>
    </row>
    <row r="739116" spans="68:68" customFormat="1">
      <c r="BP739116" s="90"/>
    </row>
    <row r="739117" spans="68:68" customFormat="1">
      <c r="BP739117" s="90"/>
    </row>
    <row r="739118" spans="68:68" customFormat="1">
      <c r="BP739118" s="90"/>
    </row>
    <row r="739119" spans="68:68" customFormat="1">
      <c r="BP739119" s="90"/>
    </row>
    <row r="739120" spans="68:68" customFormat="1">
      <c r="BP739120" s="90"/>
    </row>
    <row r="739121" spans="68:68" customFormat="1">
      <c r="BP739121" s="90"/>
    </row>
    <row r="739122" spans="68:68" customFormat="1">
      <c r="BP739122" s="90"/>
    </row>
    <row r="739123" spans="68:68" customFormat="1">
      <c r="BP739123" s="90"/>
    </row>
    <row r="739124" spans="68:68" customFormat="1">
      <c r="BP739124" s="90"/>
    </row>
    <row r="739125" spans="68:68" customFormat="1">
      <c r="BP739125" s="90"/>
    </row>
    <row r="739126" spans="68:68" customFormat="1">
      <c r="BP739126" s="90"/>
    </row>
    <row r="739127" spans="68:68" customFormat="1">
      <c r="BP739127" s="90"/>
    </row>
    <row r="739128" spans="68:68" customFormat="1">
      <c r="BP739128" s="90"/>
    </row>
    <row r="739129" spans="68:68" customFormat="1">
      <c r="BP739129" s="90"/>
    </row>
    <row r="739130" spans="68:68" customFormat="1">
      <c r="BP739130" s="90"/>
    </row>
    <row r="739131" spans="68:68" customFormat="1">
      <c r="BP739131" s="90"/>
    </row>
    <row r="739132" spans="68:68" customFormat="1">
      <c r="BP739132" s="90"/>
    </row>
    <row r="739133" spans="68:68" customFormat="1">
      <c r="BP739133" s="90"/>
    </row>
    <row r="739134" spans="68:68" customFormat="1">
      <c r="BP739134" s="90"/>
    </row>
    <row r="739135" spans="68:68" customFormat="1">
      <c r="BP739135" s="90"/>
    </row>
    <row r="739136" spans="68:68" customFormat="1">
      <c r="BP739136" s="90"/>
    </row>
    <row r="739137" spans="68:68" customFormat="1">
      <c r="BP739137" s="90"/>
    </row>
    <row r="739138" spans="68:68" customFormat="1">
      <c r="BP739138" s="90"/>
    </row>
    <row r="739139" spans="68:68" customFormat="1">
      <c r="BP739139" s="90"/>
    </row>
    <row r="739140" spans="68:68" customFormat="1">
      <c r="BP739140" s="90"/>
    </row>
    <row r="739141" spans="68:68" customFormat="1">
      <c r="BP739141" s="90"/>
    </row>
    <row r="739142" spans="68:68" customFormat="1">
      <c r="BP739142" s="90"/>
    </row>
    <row r="739143" spans="68:68" customFormat="1">
      <c r="BP739143" s="90"/>
    </row>
    <row r="739144" spans="68:68" customFormat="1">
      <c r="BP739144" s="90"/>
    </row>
    <row r="739145" spans="68:68" customFormat="1">
      <c r="BP739145" s="90"/>
    </row>
    <row r="739146" spans="68:68" customFormat="1">
      <c r="BP739146" s="90"/>
    </row>
    <row r="739147" spans="68:68" customFormat="1">
      <c r="BP739147" s="90"/>
    </row>
    <row r="739148" spans="68:68" customFormat="1">
      <c r="BP739148" s="90"/>
    </row>
    <row r="739149" spans="68:68" customFormat="1">
      <c r="BP739149" s="90"/>
    </row>
    <row r="739150" spans="68:68" customFormat="1">
      <c r="BP739150" s="90"/>
    </row>
    <row r="739151" spans="68:68" customFormat="1">
      <c r="BP739151" s="90"/>
    </row>
    <row r="739152" spans="68:68" customFormat="1">
      <c r="BP739152" s="90"/>
    </row>
    <row r="739153" spans="68:68" customFormat="1">
      <c r="BP739153" s="90"/>
    </row>
    <row r="739154" spans="68:68" customFormat="1">
      <c r="BP739154" s="90"/>
    </row>
    <row r="739155" spans="68:68" customFormat="1">
      <c r="BP739155" s="90"/>
    </row>
    <row r="739156" spans="68:68" customFormat="1">
      <c r="BP739156" s="90"/>
    </row>
    <row r="739157" spans="68:68" customFormat="1">
      <c r="BP739157" s="90"/>
    </row>
    <row r="739158" spans="68:68" customFormat="1">
      <c r="BP739158" s="90"/>
    </row>
    <row r="739159" spans="68:68" customFormat="1">
      <c r="BP739159" s="90"/>
    </row>
    <row r="739160" spans="68:68" customFormat="1">
      <c r="BP739160" s="90"/>
    </row>
    <row r="739161" spans="68:68" customFormat="1">
      <c r="BP739161" s="90"/>
    </row>
    <row r="739162" spans="68:68" customFormat="1">
      <c r="BP739162" s="90"/>
    </row>
    <row r="739163" spans="68:68" customFormat="1">
      <c r="BP739163" s="90"/>
    </row>
    <row r="739164" spans="68:68" customFormat="1">
      <c r="BP739164" s="90"/>
    </row>
    <row r="739165" spans="68:68" customFormat="1">
      <c r="BP739165" s="90"/>
    </row>
    <row r="739166" spans="68:68" customFormat="1">
      <c r="BP739166" s="90"/>
    </row>
    <row r="739167" spans="68:68" customFormat="1">
      <c r="BP739167" s="90"/>
    </row>
    <row r="739168" spans="68:68" customFormat="1">
      <c r="BP739168" s="90"/>
    </row>
    <row r="739169" spans="68:68" customFormat="1">
      <c r="BP739169" s="90"/>
    </row>
    <row r="739170" spans="68:68" customFormat="1">
      <c r="BP739170" s="90"/>
    </row>
    <row r="739171" spans="68:68" customFormat="1">
      <c r="BP739171" s="90"/>
    </row>
    <row r="739172" spans="68:68" customFormat="1">
      <c r="BP739172" s="90"/>
    </row>
    <row r="739173" spans="68:68" customFormat="1">
      <c r="BP739173" s="90"/>
    </row>
    <row r="739174" spans="68:68" customFormat="1">
      <c r="BP739174" s="90"/>
    </row>
    <row r="739175" spans="68:68" customFormat="1">
      <c r="BP739175" s="90"/>
    </row>
    <row r="739176" spans="68:68" customFormat="1">
      <c r="BP739176" s="90"/>
    </row>
    <row r="739177" spans="68:68" customFormat="1">
      <c r="BP739177" s="90"/>
    </row>
    <row r="739178" spans="68:68" customFormat="1">
      <c r="BP739178" s="90"/>
    </row>
    <row r="739179" spans="68:68" customFormat="1">
      <c r="BP739179" s="90"/>
    </row>
    <row r="739180" spans="68:68" customFormat="1">
      <c r="BP739180" s="90"/>
    </row>
    <row r="739181" spans="68:68" customFormat="1">
      <c r="BP739181" s="90"/>
    </row>
    <row r="739182" spans="68:68" customFormat="1">
      <c r="BP739182" s="90"/>
    </row>
    <row r="739183" spans="68:68" customFormat="1">
      <c r="BP739183" s="90"/>
    </row>
    <row r="739184" spans="68:68" customFormat="1">
      <c r="BP739184" s="90"/>
    </row>
    <row r="739185" spans="68:68" customFormat="1">
      <c r="BP739185" s="90"/>
    </row>
    <row r="739186" spans="68:68" customFormat="1">
      <c r="BP739186" s="90"/>
    </row>
    <row r="739187" spans="68:68" customFormat="1">
      <c r="BP739187" s="90"/>
    </row>
    <row r="739188" spans="68:68" customFormat="1">
      <c r="BP739188" s="90"/>
    </row>
    <row r="739189" spans="68:68" customFormat="1">
      <c r="BP739189" s="90"/>
    </row>
    <row r="739190" spans="68:68" customFormat="1">
      <c r="BP739190" s="90"/>
    </row>
    <row r="739191" spans="68:68" customFormat="1">
      <c r="BP739191" s="90"/>
    </row>
    <row r="739192" spans="68:68" customFormat="1">
      <c r="BP739192" s="90"/>
    </row>
    <row r="739193" spans="68:68" customFormat="1">
      <c r="BP739193" s="90"/>
    </row>
    <row r="739194" spans="68:68" customFormat="1">
      <c r="BP739194" s="90"/>
    </row>
    <row r="739195" spans="68:68" customFormat="1">
      <c r="BP739195" s="90"/>
    </row>
    <row r="739196" spans="68:68" customFormat="1">
      <c r="BP739196" s="90"/>
    </row>
    <row r="739197" spans="68:68" customFormat="1">
      <c r="BP739197" s="90"/>
    </row>
    <row r="739198" spans="68:68" customFormat="1">
      <c r="BP739198" s="90"/>
    </row>
    <row r="739199" spans="68:68" customFormat="1">
      <c r="BP739199" s="90"/>
    </row>
    <row r="739200" spans="68:68" customFormat="1">
      <c r="BP739200" s="90"/>
    </row>
    <row r="739201" spans="68:68" customFormat="1">
      <c r="BP739201" s="90"/>
    </row>
    <row r="739202" spans="68:68" customFormat="1">
      <c r="BP739202" s="90"/>
    </row>
    <row r="739203" spans="68:68" customFormat="1">
      <c r="BP739203" s="90"/>
    </row>
    <row r="739204" spans="68:68" customFormat="1">
      <c r="BP739204" s="90"/>
    </row>
    <row r="739205" spans="68:68" customFormat="1">
      <c r="BP739205" s="90"/>
    </row>
    <row r="739206" spans="68:68" customFormat="1">
      <c r="BP739206" s="90"/>
    </row>
    <row r="739207" spans="68:68" customFormat="1">
      <c r="BP739207" s="90"/>
    </row>
    <row r="739208" spans="68:68" customFormat="1">
      <c r="BP739208" s="90"/>
    </row>
    <row r="739209" spans="68:68" customFormat="1">
      <c r="BP739209" s="90"/>
    </row>
    <row r="739210" spans="68:68" customFormat="1">
      <c r="BP739210" s="90"/>
    </row>
    <row r="739211" spans="68:68" customFormat="1">
      <c r="BP739211" s="90"/>
    </row>
    <row r="739212" spans="68:68" customFormat="1">
      <c r="BP739212" s="90"/>
    </row>
    <row r="739213" spans="68:68" customFormat="1">
      <c r="BP739213" s="90"/>
    </row>
    <row r="739214" spans="68:68" customFormat="1">
      <c r="BP739214" s="90"/>
    </row>
    <row r="739215" spans="68:68" customFormat="1">
      <c r="BP739215" s="90"/>
    </row>
    <row r="739216" spans="68:68" customFormat="1">
      <c r="BP739216" s="90"/>
    </row>
    <row r="739217" spans="68:68" customFormat="1">
      <c r="BP739217" s="90"/>
    </row>
    <row r="739218" spans="68:68" customFormat="1">
      <c r="BP739218" s="90"/>
    </row>
    <row r="739219" spans="68:68" customFormat="1">
      <c r="BP739219" s="90"/>
    </row>
    <row r="739220" spans="68:68" customFormat="1">
      <c r="BP739220" s="90"/>
    </row>
    <row r="739221" spans="68:68" customFormat="1">
      <c r="BP739221" s="90"/>
    </row>
    <row r="739222" spans="68:68" customFormat="1">
      <c r="BP739222" s="90"/>
    </row>
    <row r="739223" spans="68:68" customFormat="1">
      <c r="BP739223" s="90"/>
    </row>
    <row r="739224" spans="68:68" customFormat="1">
      <c r="BP739224" s="90"/>
    </row>
    <row r="739225" spans="68:68" customFormat="1">
      <c r="BP739225" s="90"/>
    </row>
    <row r="739226" spans="68:68" customFormat="1">
      <c r="BP739226" s="90"/>
    </row>
    <row r="739227" spans="68:68" customFormat="1">
      <c r="BP739227" s="90"/>
    </row>
    <row r="739228" spans="68:68" customFormat="1">
      <c r="BP739228" s="90"/>
    </row>
    <row r="739229" spans="68:68" customFormat="1">
      <c r="BP739229" s="90"/>
    </row>
    <row r="739230" spans="68:68" customFormat="1">
      <c r="BP739230" s="90"/>
    </row>
    <row r="739231" spans="68:68" customFormat="1">
      <c r="BP739231" s="90"/>
    </row>
    <row r="739232" spans="68:68" customFormat="1">
      <c r="BP739232" s="90"/>
    </row>
    <row r="739233" spans="68:68" customFormat="1">
      <c r="BP739233" s="90"/>
    </row>
    <row r="739234" spans="68:68" customFormat="1">
      <c r="BP739234" s="90"/>
    </row>
    <row r="739235" spans="68:68" customFormat="1">
      <c r="BP739235" s="90"/>
    </row>
    <row r="739236" spans="68:68" customFormat="1">
      <c r="BP739236" s="90"/>
    </row>
    <row r="739237" spans="68:68" customFormat="1">
      <c r="BP739237" s="90"/>
    </row>
    <row r="739238" spans="68:68" customFormat="1">
      <c r="BP739238" s="90"/>
    </row>
    <row r="739239" spans="68:68" customFormat="1">
      <c r="BP739239" s="90"/>
    </row>
    <row r="739240" spans="68:68" customFormat="1">
      <c r="BP739240" s="90"/>
    </row>
    <row r="739241" spans="68:68" customFormat="1">
      <c r="BP739241" s="90"/>
    </row>
    <row r="739242" spans="68:68" customFormat="1">
      <c r="BP739242" s="90"/>
    </row>
    <row r="739243" spans="68:68" customFormat="1">
      <c r="BP739243" s="90"/>
    </row>
    <row r="739244" spans="68:68" customFormat="1">
      <c r="BP739244" s="90"/>
    </row>
    <row r="739245" spans="68:68" customFormat="1">
      <c r="BP739245" s="90"/>
    </row>
    <row r="739246" spans="68:68" customFormat="1">
      <c r="BP739246" s="90"/>
    </row>
    <row r="739247" spans="68:68" customFormat="1">
      <c r="BP739247" s="90"/>
    </row>
    <row r="739248" spans="68:68" customFormat="1">
      <c r="BP739248" s="90"/>
    </row>
    <row r="739249" spans="68:68" customFormat="1">
      <c r="BP739249" s="90"/>
    </row>
    <row r="739250" spans="68:68" customFormat="1">
      <c r="BP739250" s="90"/>
    </row>
    <row r="739251" spans="68:68" customFormat="1">
      <c r="BP739251" s="90"/>
    </row>
    <row r="739252" spans="68:68" customFormat="1">
      <c r="BP739252" s="90"/>
    </row>
    <row r="739253" spans="68:68" customFormat="1">
      <c r="BP739253" s="90"/>
    </row>
    <row r="739254" spans="68:68" customFormat="1">
      <c r="BP739254" s="90"/>
    </row>
    <row r="739255" spans="68:68" customFormat="1">
      <c r="BP739255" s="90"/>
    </row>
    <row r="739256" spans="68:68" customFormat="1">
      <c r="BP739256" s="90"/>
    </row>
    <row r="739257" spans="68:68" customFormat="1">
      <c r="BP739257" s="90"/>
    </row>
    <row r="739258" spans="68:68" customFormat="1">
      <c r="BP739258" s="90"/>
    </row>
    <row r="739259" spans="68:68" customFormat="1">
      <c r="BP739259" s="90"/>
    </row>
    <row r="739260" spans="68:68" customFormat="1">
      <c r="BP739260" s="90"/>
    </row>
    <row r="739261" spans="68:68" customFormat="1">
      <c r="BP739261" s="90"/>
    </row>
    <row r="739262" spans="68:68" customFormat="1">
      <c r="BP739262" s="90"/>
    </row>
    <row r="739263" spans="68:68" customFormat="1">
      <c r="BP739263" s="90"/>
    </row>
    <row r="739264" spans="68:68" customFormat="1">
      <c r="BP739264" s="90"/>
    </row>
    <row r="739265" spans="68:68" customFormat="1">
      <c r="BP739265" s="90"/>
    </row>
    <row r="739266" spans="68:68" customFormat="1">
      <c r="BP739266" s="90"/>
    </row>
    <row r="739267" spans="68:68" customFormat="1">
      <c r="BP739267" s="90"/>
    </row>
    <row r="739268" spans="68:68" customFormat="1">
      <c r="BP739268" s="90"/>
    </row>
    <row r="739269" spans="68:68" customFormat="1">
      <c r="BP739269" s="90"/>
    </row>
    <row r="739270" spans="68:68" customFormat="1">
      <c r="BP739270" s="90"/>
    </row>
    <row r="739271" spans="68:68" customFormat="1">
      <c r="BP739271" s="90"/>
    </row>
    <row r="739272" spans="68:68" customFormat="1">
      <c r="BP739272" s="90"/>
    </row>
    <row r="739273" spans="68:68" customFormat="1">
      <c r="BP739273" s="90"/>
    </row>
    <row r="739274" spans="68:68" customFormat="1">
      <c r="BP739274" s="90"/>
    </row>
    <row r="739275" spans="68:68" customFormat="1">
      <c r="BP739275" s="90"/>
    </row>
    <row r="739276" spans="68:68" customFormat="1">
      <c r="BP739276" s="90"/>
    </row>
    <row r="739277" spans="68:68" customFormat="1">
      <c r="BP739277" s="90"/>
    </row>
    <row r="739278" spans="68:68" customFormat="1">
      <c r="BP739278" s="90"/>
    </row>
    <row r="739279" spans="68:68" customFormat="1">
      <c r="BP739279" s="90"/>
    </row>
    <row r="739280" spans="68:68" customFormat="1">
      <c r="BP739280" s="90"/>
    </row>
    <row r="739281" spans="68:68" customFormat="1">
      <c r="BP739281" s="90"/>
    </row>
    <row r="739282" spans="68:68" customFormat="1">
      <c r="BP739282" s="90"/>
    </row>
    <row r="739283" spans="68:68" customFormat="1">
      <c r="BP739283" s="90"/>
    </row>
    <row r="739284" spans="68:68" customFormat="1">
      <c r="BP739284" s="90"/>
    </row>
    <row r="739285" spans="68:68" customFormat="1">
      <c r="BP739285" s="90"/>
    </row>
    <row r="739286" spans="68:68" customFormat="1">
      <c r="BP739286" s="90"/>
    </row>
    <row r="739287" spans="68:68" customFormat="1">
      <c r="BP739287" s="90"/>
    </row>
    <row r="739288" spans="68:68" customFormat="1">
      <c r="BP739288" s="90"/>
    </row>
    <row r="739289" spans="68:68" customFormat="1">
      <c r="BP739289" s="90"/>
    </row>
    <row r="739290" spans="68:68" customFormat="1">
      <c r="BP739290" s="90"/>
    </row>
    <row r="739291" spans="68:68" customFormat="1">
      <c r="BP739291" s="90"/>
    </row>
    <row r="739292" spans="68:68" customFormat="1">
      <c r="BP739292" s="90"/>
    </row>
    <row r="739293" spans="68:68" customFormat="1">
      <c r="BP739293" s="90"/>
    </row>
    <row r="739294" spans="68:68" customFormat="1">
      <c r="BP739294" s="90"/>
    </row>
    <row r="739295" spans="68:68" customFormat="1">
      <c r="BP739295" s="90"/>
    </row>
    <row r="739296" spans="68:68" customFormat="1">
      <c r="BP739296" s="90"/>
    </row>
    <row r="739297" spans="68:68" customFormat="1">
      <c r="BP739297" s="90"/>
    </row>
    <row r="739298" spans="68:68" customFormat="1">
      <c r="BP739298" s="90"/>
    </row>
    <row r="739299" spans="68:68" customFormat="1">
      <c r="BP739299" s="90"/>
    </row>
    <row r="739300" spans="68:68" customFormat="1">
      <c r="BP739300" s="90"/>
    </row>
    <row r="739301" spans="68:68" customFormat="1">
      <c r="BP739301" s="90"/>
    </row>
    <row r="739302" spans="68:68" customFormat="1">
      <c r="BP739302" s="90"/>
    </row>
    <row r="739303" spans="68:68" customFormat="1">
      <c r="BP739303" s="90"/>
    </row>
    <row r="739304" spans="68:68" customFormat="1">
      <c r="BP739304" s="90"/>
    </row>
    <row r="739305" spans="68:68" customFormat="1">
      <c r="BP739305" s="90"/>
    </row>
    <row r="739306" spans="68:68" customFormat="1">
      <c r="BP739306" s="90"/>
    </row>
    <row r="739307" spans="68:68" customFormat="1">
      <c r="BP739307" s="90"/>
    </row>
    <row r="739308" spans="68:68" customFormat="1">
      <c r="BP739308" s="90"/>
    </row>
    <row r="739309" spans="68:68" customFormat="1">
      <c r="BP739309" s="90"/>
    </row>
    <row r="739310" spans="68:68" customFormat="1">
      <c r="BP739310" s="90"/>
    </row>
    <row r="739311" spans="68:68" customFormat="1">
      <c r="BP739311" s="90"/>
    </row>
    <row r="739312" spans="68:68" customFormat="1">
      <c r="BP739312" s="90"/>
    </row>
    <row r="739313" spans="68:68" customFormat="1">
      <c r="BP739313" s="90"/>
    </row>
    <row r="739314" spans="68:68" customFormat="1">
      <c r="BP739314" s="90"/>
    </row>
    <row r="739315" spans="68:68" customFormat="1">
      <c r="BP739315" s="90"/>
    </row>
    <row r="739316" spans="68:68" customFormat="1">
      <c r="BP739316" s="90"/>
    </row>
    <row r="739317" spans="68:68" customFormat="1">
      <c r="BP739317" s="90"/>
    </row>
    <row r="739318" spans="68:68" customFormat="1">
      <c r="BP739318" s="90"/>
    </row>
    <row r="739319" spans="68:68" customFormat="1">
      <c r="BP739319" s="90"/>
    </row>
    <row r="739320" spans="68:68" customFormat="1">
      <c r="BP739320" s="90"/>
    </row>
    <row r="739321" spans="68:68" customFormat="1">
      <c r="BP739321" s="90"/>
    </row>
    <row r="739322" spans="68:68" customFormat="1">
      <c r="BP739322" s="90"/>
    </row>
    <row r="739323" spans="68:68" customFormat="1">
      <c r="BP739323" s="90"/>
    </row>
    <row r="739324" spans="68:68" customFormat="1">
      <c r="BP739324" s="90"/>
    </row>
    <row r="739325" spans="68:68" customFormat="1">
      <c r="BP739325" s="90"/>
    </row>
    <row r="739326" spans="68:68" customFormat="1">
      <c r="BP739326" s="90"/>
    </row>
    <row r="739327" spans="68:68" customFormat="1">
      <c r="BP739327" s="90"/>
    </row>
    <row r="739328" spans="68:68" customFormat="1">
      <c r="BP739328" s="90"/>
    </row>
    <row r="739329" spans="68:68" customFormat="1">
      <c r="BP739329" s="90"/>
    </row>
    <row r="739330" spans="68:68" customFormat="1">
      <c r="BP739330" s="90"/>
    </row>
    <row r="739331" spans="68:68" customFormat="1">
      <c r="BP739331" s="90"/>
    </row>
    <row r="739332" spans="68:68" customFormat="1">
      <c r="BP739332" s="90"/>
    </row>
    <row r="739333" spans="68:68" customFormat="1">
      <c r="BP739333" s="90"/>
    </row>
    <row r="739334" spans="68:68" customFormat="1">
      <c r="BP739334" s="90"/>
    </row>
    <row r="739335" spans="68:68" customFormat="1">
      <c r="BP739335" s="90"/>
    </row>
    <row r="739336" spans="68:68" customFormat="1">
      <c r="BP739336" s="90"/>
    </row>
    <row r="739337" spans="68:68" customFormat="1">
      <c r="BP739337" s="90"/>
    </row>
    <row r="739338" spans="68:68" customFormat="1">
      <c r="BP739338" s="90"/>
    </row>
    <row r="739339" spans="68:68" customFormat="1">
      <c r="BP739339" s="90"/>
    </row>
    <row r="739340" spans="68:68" customFormat="1">
      <c r="BP739340" s="90"/>
    </row>
    <row r="739341" spans="68:68" customFormat="1">
      <c r="BP739341" s="90"/>
    </row>
    <row r="739342" spans="68:68" customFormat="1">
      <c r="BP739342" s="90"/>
    </row>
    <row r="739343" spans="68:68" customFormat="1">
      <c r="BP739343" s="90"/>
    </row>
    <row r="739344" spans="68:68" customFormat="1">
      <c r="BP739344" s="90"/>
    </row>
    <row r="739345" spans="68:68" customFormat="1">
      <c r="BP739345" s="90"/>
    </row>
    <row r="739346" spans="68:68" customFormat="1">
      <c r="BP739346" s="90"/>
    </row>
    <row r="739347" spans="68:68" customFormat="1">
      <c r="BP739347" s="90"/>
    </row>
    <row r="739348" spans="68:68" customFormat="1">
      <c r="BP739348" s="90"/>
    </row>
    <row r="739349" spans="68:68" customFormat="1">
      <c r="BP739349" s="90"/>
    </row>
    <row r="739350" spans="68:68" customFormat="1">
      <c r="BP739350" s="90"/>
    </row>
    <row r="739351" spans="68:68" customFormat="1">
      <c r="BP739351" s="90"/>
    </row>
    <row r="739352" spans="68:68" customFormat="1">
      <c r="BP739352" s="90"/>
    </row>
    <row r="739353" spans="68:68" customFormat="1">
      <c r="BP739353" s="90"/>
    </row>
    <row r="739354" spans="68:68" customFormat="1">
      <c r="BP739354" s="90"/>
    </row>
    <row r="739355" spans="68:68" customFormat="1">
      <c r="BP739355" s="90"/>
    </row>
    <row r="739356" spans="68:68" customFormat="1">
      <c r="BP739356" s="90"/>
    </row>
    <row r="739357" spans="68:68" customFormat="1">
      <c r="BP739357" s="90"/>
    </row>
    <row r="739358" spans="68:68" customFormat="1">
      <c r="BP739358" s="90"/>
    </row>
    <row r="739359" spans="68:68" customFormat="1">
      <c r="BP739359" s="90"/>
    </row>
    <row r="739360" spans="68:68" customFormat="1">
      <c r="BP739360" s="90"/>
    </row>
    <row r="739361" spans="68:68" customFormat="1">
      <c r="BP739361" s="90"/>
    </row>
    <row r="739362" spans="68:68" customFormat="1">
      <c r="BP739362" s="90"/>
    </row>
    <row r="739363" spans="68:68" customFormat="1">
      <c r="BP739363" s="90"/>
    </row>
    <row r="739364" spans="68:68" customFormat="1">
      <c r="BP739364" s="90"/>
    </row>
    <row r="739365" spans="68:68" customFormat="1">
      <c r="BP739365" s="90"/>
    </row>
    <row r="739366" spans="68:68" customFormat="1">
      <c r="BP739366" s="90"/>
    </row>
    <row r="739367" spans="68:68" customFormat="1">
      <c r="BP739367" s="90"/>
    </row>
    <row r="739368" spans="68:68" customFormat="1">
      <c r="BP739368" s="90"/>
    </row>
    <row r="739369" spans="68:68" customFormat="1">
      <c r="BP739369" s="90"/>
    </row>
    <row r="739370" spans="68:68" customFormat="1">
      <c r="BP739370" s="90"/>
    </row>
    <row r="739371" spans="68:68" customFormat="1">
      <c r="BP739371" s="90"/>
    </row>
    <row r="739372" spans="68:68" customFormat="1">
      <c r="BP739372" s="90"/>
    </row>
    <row r="739373" spans="68:68" customFormat="1">
      <c r="BP739373" s="90"/>
    </row>
    <row r="739374" spans="68:68" customFormat="1">
      <c r="BP739374" s="90"/>
    </row>
    <row r="739375" spans="68:68" customFormat="1">
      <c r="BP739375" s="90"/>
    </row>
    <row r="739376" spans="68:68" customFormat="1">
      <c r="BP739376" s="90"/>
    </row>
    <row r="739377" spans="68:68" customFormat="1">
      <c r="BP739377" s="90"/>
    </row>
    <row r="739378" spans="68:68" customFormat="1">
      <c r="BP739378" s="90"/>
    </row>
    <row r="739379" spans="68:68" customFormat="1">
      <c r="BP739379" s="90"/>
    </row>
    <row r="739380" spans="68:68" customFormat="1">
      <c r="BP739380" s="90"/>
    </row>
    <row r="739381" spans="68:68" customFormat="1">
      <c r="BP739381" s="90"/>
    </row>
    <row r="739382" spans="68:68" customFormat="1">
      <c r="BP739382" s="90"/>
    </row>
    <row r="739383" spans="68:68" customFormat="1">
      <c r="BP739383" s="90"/>
    </row>
    <row r="739384" spans="68:68" customFormat="1">
      <c r="BP739384" s="90"/>
    </row>
    <row r="739385" spans="68:68" customFormat="1">
      <c r="BP739385" s="90"/>
    </row>
    <row r="739386" spans="68:68" customFormat="1">
      <c r="BP739386" s="90"/>
    </row>
    <row r="739387" spans="68:68" customFormat="1">
      <c r="BP739387" s="90"/>
    </row>
    <row r="739388" spans="68:68" customFormat="1">
      <c r="BP739388" s="90"/>
    </row>
    <row r="739389" spans="68:68" customFormat="1">
      <c r="BP739389" s="90"/>
    </row>
    <row r="739390" spans="68:68" customFormat="1">
      <c r="BP739390" s="90"/>
    </row>
    <row r="739391" spans="68:68" customFormat="1">
      <c r="BP739391" s="90"/>
    </row>
    <row r="739392" spans="68:68" customFormat="1">
      <c r="BP739392" s="90"/>
    </row>
    <row r="739393" spans="68:68" customFormat="1">
      <c r="BP739393" s="90"/>
    </row>
    <row r="739394" spans="68:68" customFormat="1">
      <c r="BP739394" s="90"/>
    </row>
    <row r="739395" spans="68:68" customFormat="1">
      <c r="BP739395" s="90"/>
    </row>
    <row r="739396" spans="68:68" customFormat="1">
      <c r="BP739396" s="90"/>
    </row>
    <row r="739397" spans="68:68" customFormat="1">
      <c r="BP739397" s="90"/>
    </row>
    <row r="739398" spans="68:68" customFormat="1">
      <c r="BP739398" s="90"/>
    </row>
    <row r="739399" spans="68:68" customFormat="1">
      <c r="BP739399" s="90"/>
    </row>
    <row r="739400" spans="68:68" customFormat="1">
      <c r="BP739400" s="90"/>
    </row>
    <row r="739401" spans="68:68" customFormat="1">
      <c r="BP739401" s="90"/>
    </row>
    <row r="739402" spans="68:68" customFormat="1">
      <c r="BP739402" s="90"/>
    </row>
    <row r="739403" spans="68:68" customFormat="1">
      <c r="BP739403" s="90"/>
    </row>
    <row r="739404" spans="68:68" customFormat="1">
      <c r="BP739404" s="90"/>
    </row>
    <row r="739405" spans="68:68" customFormat="1">
      <c r="BP739405" s="90"/>
    </row>
    <row r="739406" spans="68:68" customFormat="1">
      <c r="BP739406" s="90"/>
    </row>
    <row r="739407" spans="68:68" customFormat="1">
      <c r="BP739407" s="90"/>
    </row>
    <row r="739408" spans="68:68" customFormat="1">
      <c r="BP739408" s="90"/>
    </row>
    <row r="739409" spans="68:68" customFormat="1">
      <c r="BP739409" s="90"/>
    </row>
    <row r="739410" spans="68:68" customFormat="1">
      <c r="BP739410" s="90"/>
    </row>
    <row r="739411" spans="68:68" customFormat="1">
      <c r="BP739411" s="90"/>
    </row>
    <row r="739412" spans="68:68" customFormat="1">
      <c r="BP739412" s="90"/>
    </row>
    <row r="739413" spans="68:68" customFormat="1">
      <c r="BP739413" s="90"/>
    </row>
    <row r="739414" spans="68:68" customFormat="1">
      <c r="BP739414" s="90"/>
    </row>
    <row r="739415" spans="68:68" customFormat="1">
      <c r="BP739415" s="90"/>
    </row>
    <row r="739416" spans="68:68" customFormat="1">
      <c r="BP739416" s="90"/>
    </row>
    <row r="739417" spans="68:68" customFormat="1">
      <c r="BP739417" s="90"/>
    </row>
    <row r="739418" spans="68:68" customFormat="1">
      <c r="BP739418" s="90"/>
    </row>
    <row r="739419" spans="68:68" customFormat="1">
      <c r="BP739419" s="90"/>
    </row>
    <row r="739420" spans="68:68" customFormat="1">
      <c r="BP739420" s="90"/>
    </row>
    <row r="739421" spans="68:68" customFormat="1">
      <c r="BP739421" s="90"/>
    </row>
    <row r="739422" spans="68:68" customFormat="1">
      <c r="BP739422" s="90"/>
    </row>
    <row r="739423" spans="68:68" customFormat="1">
      <c r="BP739423" s="90"/>
    </row>
    <row r="739424" spans="68:68" customFormat="1">
      <c r="BP739424" s="90"/>
    </row>
    <row r="739425" spans="68:68" customFormat="1">
      <c r="BP739425" s="90"/>
    </row>
    <row r="739426" spans="68:68" customFormat="1">
      <c r="BP739426" s="90"/>
    </row>
    <row r="739427" spans="68:68" customFormat="1">
      <c r="BP739427" s="90"/>
    </row>
    <row r="739428" spans="68:68" customFormat="1">
      <c r="BP739428" s="90"/>
    </row>
    <row r="739429" spans="68:68" customFormat="1">
      <c r="BP739429" s="90"/>
    </row>
    <row r="739430" spans="68:68" customFormat="1">
      <c r="BP739430" s="90"/>
    </row>
    <row r="739431" spans="68:68" customFormat="1">
      <c r="BP739431" s="90"/>
    </row>
    <row r="739432" spans="68:68" customFormat="1">
      <c r="BP739432" s="90"/>
    </row>
    <row r="739433" spans="68:68" customFormat="1">
      <c r="BP739433" s="90"/>
    </row>
    <row r="739434" spans="68:68" customFormat="1">
      <c r="BP739434" s="90"/>
    </row>
    <row r="739435" spans="68:68" customFormat="1">
      <c r="BP739435" s="90"/>
    </row>
    <row r="739436" spans="68:68" customFormat="1">
      <c r="BP739436" s="90"/>
    </row>
    <row r="739437" spans="68:68" customFormat="1">
      <c r="BP739437" s="90"/>
    </row>
    <row r="739438" spans="68:68" customFormat="1">
      <c r="BP739438" s="90"/>
    </row>
    <row r="739439" spans="68:68" customFormat="1">
      <c r="BP739439" s="90"/>
    </row>
    <row r="739440" spans="68:68" customFormat="1">
      <c r="BP739440" s="90"/>
    </row>
    <row r="739441" spans="68:68" customFormat="1">
      <c r="BP739441" s="90"/>
    </row>
    <row r="739442" spans="68:68" customFormat="1">
      <c r="BP739442" s="90"/>
    </row>
    <row r="739443" spans="68:68" customFormat="1">
      <c r="BP739443" s="90"/>
    </row>
    <row r="739444" spans="68:68" customFormat="1">
      <c r="BP739444" s="90"/>
    </row>
    <row r="739445" spans="68:68" customFormat="1">
      <c r="BP739445" s="90"/>
    </row>
    <row r="739446" spans="68:68" customFormat="1">
      <c r="BP739446" s="90"/>
    </row>
    <row r="739447" spans="68:68" customFormat="1">
      <c r="BP739447" s="90"/>
    </row>
    <row r="739448" spans="68:68" customFormat="1">
      <c r="BP739448" s="90"/>
    </row>
    <row r="739449" spans="68:68" customFormat="1">
      <c r="BP739449" s="90"/>
    </row>
    <row r="739450" spans="68:68" customFormat="1">
      <c r="BP739450" s="90"/>
    </row>
    <row r="739451" spans="68:68" customFormat="1">
      <c r="BP739451" s="90"/>
    </row>
    <row r="739452" spans="68:68" customFormat="1">
      <c r="BP739452" s="90"/>
    </row>
    <row r="739453" spans="68:68" customFormat="1">
      <c r="BP739453" s="90"/>
    </row>
    <row r="739454" spans="68:68" customFormat="1">
      <c r="BP739454" s="90"/>
    </row>
    <row r="739455" spans="68:68" customFormat="1">
      <c r="BP739455" s="90"/>
    </row>
    <row r="739456" spans="68:68" customFormat="1">
      <c r="BP739456" s="90"/>
    </row>
    <row r="739457" spans="68:68" customFormat="1">
      <c r="BP739457" s="90"/>
    </row>
    <row r="739458" spans="68:68" customFormat="1">
      <c r="BP739458" s="90"/>
    </row>
    <row r="739459" spans="68:68" customFormat="1">
      <c r="BP739459" s="90"/>
    </row>
    <row r="739460" spans="68:68" customFormat="1">
      <c r="BP739460" s="90"/>
    </row>
    <row r="739461" spans="68:68" customFormat="1">
      <c r="BP739461" s="90"/>
    </row>
    <row r="739462" spans="68:68" customFormat="1">
      <c r="BP739462" s="90"/>
    </row>
    <row r="739463" spans="68:68" customFormat="1">
      <c r="BP739463" s="90"/>
    </row>
    <row r="739464" spans="68:68" customFormat="1">
      <c r="BP739464" s="90"/>
    </row>
    <row r="739465" spans="68:68" customFormat="1">
      <c r="BP739465" s="90"/>
    </row>
    <row r="739466" spans="68:68" customFormat="1">
      <c r="BP739466" s="90"/>
    </row>
    <row r="739467" spans="68:68" customFormat="1">
      <c r="BP739467" s="90"/>
    </row>
    <row r="739468" spans="68:68" customFormat="1">
      <c r="BP739468" s="90"/>
    </row>
    <row r="739469" spans="68:68" customFormat="1">
      <c r="BP739469" s="90"/>
    </row>
    <row r="739470" spans="68:68" customFormat="1">
      <c r="BP739470" s="90"/>
    </row>
    <row r="739471" spans="68:68" customFormat="1">
      <c r="BP739471" s="90"/>
    </row>
    <row r="739472" spans="68:68" customFormat="1">
      <c r="BP739472" s="90"/>
    </row>
    <row r="739473" spans="68:68" customFormat="1">
      <c r="BP739473" s="90"/>
    </row>
    <row r="739474" spans="68:68" customFormat="1">
      <c r="BP739474" s="90"/>
    </row>
    <row r="739475" spans="68:68" customFormat="1">
      <c r="BP739475" s="90"/>
    </row>
    <row r="739476" spans="68:68" customFormat="1">
      <c r="BP739476" s="90"/>
    </row>
    <row r="739477" spans="68:68" customFormat="1">
      <c r="BP739477" s="90"/>
    </row>
    <row r="739478" spans="68:68" customFormat="1">
      <c r="BP739478" s="90"/>
    </row>
    <row r="739479" spans="68:68" customFormat="1">
      <c r="BP739479" s="90"/>
    </row>
    <row r="739480" spans="68:68" customFormat="1">
      <c r="BP739480" s="90"/>
    </row>
    <row r="739481" spans="68:68" customFormat="1">
      <c r="BP739481" s="90"/>
    </row>
    <row r="739482" spans="68:68" customFormat="1">
      <c r="BP739482" s="90"/>
    </row>
    <row r="739483" spans="68:68" customFormat="1">
      <c r="BP739483" s="90"/>
    </row>
    <row r="739484" spans="68:68" customFormat="1">
      <c r="BP739484" s="90"/>
    </row>
    <row r="739485" spans="68:68" customFormat="1">
      <c r="BP739485" s="90"/>
    </row>
    <row r="739486" spans="68:68" customFormat="1">
      <c r="BP739486" s="90"/>
    </row>
    <row r="739487" spans="68:68" customFormat="1">
      <c r="BP739487" s="90"/>
    </row>
    <row r="739488" spans="68:68" customFormat="1">
      <c r="BP739488" s="90"/>
    </row>
    <row r="739489" spans="68:68" customFormat="1">
      <c r="BP739489" s="90"/>
    </row>
    <row r="739490" spans="68:68" customFormat="1">
      <c r="BP739490" s="90"/>
    </row>
    <row r="739491" spans="68:68" customFormat="1">
      <c r="BP739491" s="90"/>
    </row>
    <row r="739492" spans="68:68" customFormat="1">
      <c r="BP739492" s="90"/>
    </row>
    <row r="739493" spans="68:68" customFormat="1">
      <c r="BP739493" s="90"/>
    </row>
    <row r="739494" spans="68:68" customFormat="1">
      <c r="BP739494" s="90"/>
    </row>
    <row r="739495" spans="68:68" customFormat="1">
      <c r="BP739495" s="90"/>
    </row>
    <row r="739496" spans="68:68" customFormat="1">
      <c r="BP739496" s="90"/>
    </row>
    <row r="739497" spans="68:68" customFormat="1">
      <c r="BP739497" s="90"/>
    </row>
    <row r="739498" spans="68:68" customFormat="1">
      <c r="BP739498" s="90"/>
    </row>
    <row r="739499" spans="68:68" customFormat="1">
      <c r="BP739499" s="90"/>
    </row>
    <row r="739500" spans="68:68" customFormat="1">
      <c r="BP739500" s="90"/>
    </row>
    <row r="739501" spans="68:68" customFormat="1">
      <c r="BP739501" s="90"/>
    </row>
    <row r="739502" spans="68:68" customFormat="1">
      <c r="BP739502" s="90"/>
    </row>
    <row r="739503" spans="68:68" customFormat="1">
      <c r="BP739503" s="90"/>
    </row>
    <row r="739504" spans="68:68" customFormat="1">
      <c r="BP739504" s="90"/>
    </row>
    <row r="739505" spans="68:68" customFormat="1">
      <c r="BP739505" s="90"/>
    </row>
    <row r="739506" spans="68:68" customFormat="1">
      <c r="BP739506" s="90"/>
    </row>
    <row r="739507" spans="68:68" customFormat="1">
      <c r="BP739507" s="90"/>
    </row>
    <row r="739508" spans="68:68" customFormat="1">
      <c r="BP739508" s="90"/>
    </row>
    <row r="739509" spans="68:68" customFormat="1">
      <c r="BP739509" s="90"/>
    </row>
    <row r="739510" spans="68:68" customFormat="1">
      <c r="BP739510" s="90"/>
    </row>
    <row r="739511" spans="68:68" customFormat="1">
      <c r="BP739511" s="90"/>
    </row>
    <row r="739512" spans="68:68" customFormat="1">
      <c r="BP739512" s="90"/>
    </row>
    <row r="739513" spans="68:68" customFormat="1">
      <c r="BP739513" s="90"/>
    </row>
    <row r="739514" spans="68:68" customFormat="1">
      <c r="BP739514" s="90"/>
    </row>
    <row r="739515" spans="68:68" customFormat="1">
      <c r="BP739515" s="90"/>
    </row>
    <row r="739516" spans="68:68" customFormat="1">
      <c r="BP739516" s="90"/>
    </row>
    <row r="739517" spans="68:68" customFormat="1">
      <c r="BP739517" s="90"/>
    </row>
    <row r="739518" spans="68:68" customFormat="1">
      <c r="BP739518" s="90"/>
    </row>
    <row r="739519" spans="68:68" customFormat="1">
      <c r="BP739519" s="90"/>
    </row>
    <row r="739520" spans="68:68" customFormat="1">
      <c r="BP739520" s="90"/>
    </row>
    <row r="739521" spans="68:68" customFormat="1">
      <c r="BP739521" s="90"/>
    </row>
    <row r="739522" spans="68:68" customFormat="1">
      <c r="BP739522" s="90"/>
    </row>
    <row r="739523" spans="68:68" customFormat="1">
      <c r="BP739523" s="90"/>
    </row>
    <row r="739524" spans="68:68" customFormat="1">
      <c r="BP739524" s="90"/>
    </row>
    <row r="739525" spans="68:68" customFormat="1">
      <c r="BP739525" s="90"/>
    </row>
    <row r="739526" spans="68:68" customFormat="1">
      <c r="BP739526" s="90"/>
    </row>
    <row r="739527" spans="68:68" customFormat="1">
      <c r="BP739527" s="90"/>
    </row>
    <row r="739528" spans="68:68" customFormat="1">
      <c r="BP739528" s="90"/>
    </row>
    <row r="739529" spans="68:68" customFormat="1">
      <c r="BP739529" s="90"/>
    </row>
    <row r="739530" spans="68:68" customFormat="1">
      <c r="BP739530" s="90"/>
    </row>
    <row r="739531" spans="68:68" customFormat="1">
      <c r="BP739531" s="90"/>
    </row>
    <row r="739532" spans="68:68" customFormat="1">
      <c r="BP739532" s="90"/>
    </row>
    <row r="739533" spans="68:68" customFormat="1">
      <c r="BP739533" s="90"/>
    </row>
    <row r="739534" spans="68:68" customFormat="1">
      <c r="BP739534" s="90"/>
    </row>
    <row r="739535" spans="68:68" customFormat="1">
      <c r="BP739535" s="90"/>
    </row>
    <row r="739536" spans="68:68" customFormat="1">
      <c r="BP739536" s="90"/>
    </row>
    <row r="739537" spans="68:68" customFormat="1">
      <c r="BP739537" s="90"/>
    </row>
    <row r="739538" spans="68:68" customFormat="1">
      <c r="BP739538" s="90"/>
    </row>
    <row r="739539" spans="68:68" customFormat="1">
      <c r="BP739539" s="90"/>
    </row>
    <row r="739540" spans="68:68" customFormat="1">
      <c r="BP739540" s="90"/>
    </row>
    <row r="739541" spans="68:68" customFormat="1">
      <c r="BP739541" s="90"/>
    </row>
    <row r="739542" spans="68:68" customFormat="1">
      <c r="BP739542" s="90"/>
    </row>
    <row r="739543" spans="68:68" customFormat="1">
      <c r="BP739543" s="90"/>
    </row>
    <row r="739544" spans="68:68" customFormat="1">
      <c r="BP739544" s="90"/>
    </row>
    <row r="739545" spans="68:68" customFormat="1">
      <c r="BP739545" s="90"/>
    </row>
    <row r="739546" spans="68:68" customFormat="1">
      <c r="BP739546" s="90"/>
    </row>
    <row r="739547" spans="68:68" customFormat="1">
      <c r="BP739547" s="90"/>
    </row>
    <row r="739548" spans="68:68" customFormat="1">
      <c r="BP739548" s="90"/>
    </row>
    <row r="739549" spans="68:68" customFormat="1">
      <c r="BP739549" s="90"/>
    </row>
    <row r="739550" spans="68:68" customFormat="1">
      <c r="BP739550" s="90"/>
    </row>
    <row r="739551" spans="68:68" customFormat="1">
      <c r="BP739551" s="90"/>
    </row>
    <row r="739552" spans="68:68" customFormat="1">
      <c r="BP739552" s="90"/>
    </row>
    <row r="739553" spans="68:68" customFormat="1">
      <c r="BP739553" s="90"/>
    </row>
    <row r="739554" spans="68:68" customFormat="1">
      <c r="BP739554" s="90"/>
    </row>
    <row r="739555" spans="68:68" customFormat="1">
      <c r="BP739555" s="90"/>
    </row>
    <row r="739556" spans="68:68" customFormat="1">
      <c r="BP739556" s="90"/>
    </row>
    <row r="739557" spans="68:68" customFormat="1">
      <c r="BP739557" s="90"/>
    </row>
    <row r="739558" spans="68:68" customFormat="1">
      <c r="BP739558" s="90"/>
    </row>
    <row r="739559" spans="68:68" customFormat="1">
      <c r="BP739559" s="90"/>
    </row>
    <row r="739560" spans="68:68" customFormat="1">
      <c r="BP739560" s="90"/>
    </row>
    <row r="739561" spans="68:68" customFormat="1">
      <c r="BP739561" s="90"/>
    </row>
    <row r="739562" spans="68:68" customFormat="1">
      <c r="BP739562" s="90"/>
    </row>
    <row r="739563" spans="68:68" customFormat="1">
      <c r="BP739563" s="90"/>
    </row>
    <row r="739564" spans="68:68" customFormat="1">
      <c r="BP739564" s="90"/>
    </row>
    <row r="739565" spans="68:68" customFormat="1">
      <c r="BP739565" s="90"/>
    </row>
    <row r="739566" spans="68:68" customFormat="1">
      <c r="BP739566" s="90"/>
    </row>
    <row r="739567" spans="68:68" customFormat="1">
      <c r="BP739567" s="90"/>
    </row>
    <row r="739568" spans="68:68" customFormat="1">
      <c r="BP739568" s="90"/>
    </row>
    <row r="739569" spans="68:68" customFormat="1">
      <c r="BP739569" s="90"/>
    </row>
    <row r="739570" spans="68:68" customFormat="1">
      <c r="BP739570" s="90"/>
    </row>
    <row r="739571" spans="68:68" customFormat="1">
      <c r="BP739571" s="90"/>
    </row>
    <row r="739572" spans="68:68" customFormat="1">
      <c r="BP739572" s="90"/>
    </row>
    <row r="739573" spans="68:68" customFormat="1">
      <c r="BP739573" s="90"/>
    </row>
    <row r="739574" spans="68:68" customFormat="1">
      <c r="BP739574" s="90"/>
    </row>
    <row r="739575" spans="68:68" customFormat="1">
      <c r="BP739575" s="90"/>
    </row>
    <row r="739576" spans="68:68" customFormat="1">
      <c r="BP739576" s="90"/>
    </row>
    <row r="739577" spans="68:68" customFormat="1">
      <c r="BP739577" s="90"/>
    </row>
    <row r="739578" spans="68:68" customFormat="1">
      <c r="BP739578" s="90"/>
    </row>
    <row r="739579" spans="68:68" customFormat="1">
      <c r="BP739579" s="90"/>
    </row>
    <row r="739580" spans="68:68" customFormat="1">
      <c r="BP739580" s="90"/>
    </row>
    <row r="739581" spans="68:68" customFormat="1">
      <c r="BP739581" s="90"/>
    </row>
    <row r="739582" spans="68:68" customFormat="1">
      <c r="BP739582" s="90"/>
    </row>
    <row r="739583" spans="68:68" customFormat="1">
      <c r="BP739583" s="90"/>
    </row>
    <row r="739584" spans="68:68" customFormat="1">
      <c r="BP739584" s="90"/>
    </row>
    <row r="739585" spans="68:68" customFormat="1">
      <c r="BP739585" s="90"/>
    </row>
    <row r="739586" spans="68:68" customFormat="1">
      <c r="BP739586" s="90"/>
    </row>
    <row r="739587" spans="68:68" customFormat="1">
      <c r="BP739587" s="90"/>
    </row>
    <row r="739588" spans="68:68" customFormat="1">
      <c r="BP739588" s="90"/>
    </row>
    <row r="739589" spans="68:68" customFormat="1">
      <c r="BP739589" s="90"/>
    </row>
    <row r="739590" spans="68:68" customFormat="1">
      <c r="BP739590" s="90"/>
    </row>
    <row r="739591" spans="68:68" customFormat="1">
      <c r="BP739591" s="90"/>
    </row>
    <row r="739592" spans="68:68" customFormat="1">
      <c r="BP739592" s="90"/>
    </row>
    <row r="739593" spans="68:68" customFormat="1">
      <c r="BP739593" s="90"/>
    </row>
    <row r="739594" spans="68:68" customFormat="1">
      <c r="BP739594" s="90"/>
    </row>
    <row r="739595" spans="68:68" customFormat="1">
      <c r="BP739595" s="90"/>
    </row>
    <row r="739596" spans="68:68" customFormat="1">
      <c r="BP739596" s="90"/>
    </row>
    <row r="739597" spans="68:68" customFormat="1">
      <c r="BP739597" s="90"/>
    </row>
    <row r="739598" spans="68:68" customFormat="1">
      <c r="BP739598" s="90"/>
    </row>
    <row r="739599" spans="68:68" customFormat="1">
      <c r="BP739599" s="90"/>
    </row>
    <row r="739600" spans="68:68" customFormat="1">
      <c r="BP739600" s="90"/>
    </row>
    <row r="739601" spans="68:68" customFormat="1">
      <c r="BP739601" s="90"/>
    </row>
    <row r="739602" spans="68:68" customFormat="1">
      <c r="BP739602" s="90"/>
    </row>
    <row r="739603" spans="68:68" customFormat="1">
      <c r="BP739603" s="90"/>
    </row>
    <row r="739604" spans="68:68" customFormat="1">
      <c r="BP739604" s="90"/>
    </row>
    <row r="739605" spans="68:68" customFormat="1">
      <c r="BP739605" s="90"/>
    </row>
    <row r="739606" spans="68:68" customFormat="1">
      <c r="BP739606" s="90"/>
    </row>
    <row r="739607" spans="68:68" customFormat="1">
      <c r="BP739607" s="90"/>
    </row>
    <row r="739608" spans="68:68" customFormat="1">
      <c r="BP739608" s="90"/>
    </row>
    <row r="739609" spans="68:68" customFormat="1">
      <c r="BP739609" s="90"/>
    </row>
    <row r="739610" spans="68:68" customFormat="1">
      <c r="BP739610" s="90"/>
    </row>
    <row r="739611" spans="68:68" customFormat="1">
      <c r="BP739611" s="90"/>
    </row>
    <row r="739612" spans="68:68" customFormat="1">
      <c r="BP739612" s="90"/>
    </row>
    <row r="739613" spans="68:68" customFormat="1">
      <c r="BP739613" s="90"/>
    </row>
    <row r="739614" spans="68:68" customFormat="1">
      <c r="BP739614" s="90"/>
    </row>
    <row r="739615" spans="68:68" customFormat="1">
      <c r="BP739615" s="90"/>
    </row>
    <row r="739616" spans="68:68" customFormat="1">
      <c r="BP739616" s="90"/>
    </row>
    <row r="739617" spans="68:68" customFormat="1">
      <c r="BP739617" s="90"/>
    </row>
    <row r="739618" spans="68:68" customFormat="1">
      <c r="BP739618" s="90"/>
    </row>
    <row r="739619" spans="68:68" customFormat="1">
      <c r="BP739619" s="90"/>
    </row>
    <row r="739620" spans="68:68" customFormat="1">
      <c r="BP739620" s="90"/>
    </row>
    <row r="739621" spans="68:68" customFormat="1">
      <c r="BP739621" s="90"/>
    </row>
    <row r="739622" spans="68:68" customFormat="1">
      <c r="BP739622" s="90"/>
    </row>
    <row r="739623" spans="68:68" customFormat="1">
      <c r="BP739623" s="90"/>
    </row>
    <row r="739624" spans="68:68" customFormat="1">
      <c r="BP739624" s="90"/>
    </row>
    <row r="739625" spans="68:68" customFormat="1">
      <c r="BP739625" s="90"/>
    </row>
    <row r="739626" spans="68:68" customFormat="1">
      <c r="BP739626" s="90"/>
    </row>
    <row r="739627" spans="68:68" customFormat="1">
      <c r="BP739627" s="90"/>
    </row>
    <row r="739628" spans="68:68" customFormat="1">
      <c r="BP739628" s="90"/>
    </row>
    <row r="739629" spans="68:68" customFormat="1">
      <c r="BP739629" s="90"/>
    </row>
    <row r="739630" spans="68:68" customFormat="1">
      <c r="BP739630" s="90"/>
    </row>
    <row r="739631" spans="68:68" customFormat="1">
      <c r="BP739631" s="90"/>
    </row>
    <row r="739632" spans="68:68" customFormat="1">
      <c r="BP739632" s="90"/>
    </row>
    <row r="739633" spans="68:68" customFormat="1">
      <c r="BP739633" s="90"/>
    </row>
    <row r="739634" spans="68:68" customFormat="1">
      <c r="BP739634" s="90"/>
    </row>
    <row r="739635" spans="68:68" customFormat="1">
      <c r="BP739635" s="90"/>
    </row>
    <row r="739636" spans="68:68" customFormat="1">
      <c r="BP739636" s="90"/>
    </row>
    <row r="739637" spans="68:68" customFormat="1">
      <c r="BP739637" s="90"/>
    </row>
    <row r="739638" spans="68:68" customFormat="1">
      <c r="BP739638" s="90"/>
    </row>
    <row r="739639" spans="68:68" customFormat="1">
      <c r="BP739639" s="90"/>
    </row>
    <row r="739640" spans="68:68" customFormat="1">
      <c r="BP739640" s="90"/>
    </row>
    <row r="739641" spans="68:68" customFormat="1">
      <c r="BP739641" s="90"/>
    </row>
    <row r="739642" spans="68:68" customFormat="1">
      <c r="BP739642" s="90"/>
    </row>
    <row r="739643" spans="68:68" customFormat="1">
      <c r="BP739643" s="90"/>
    </row>
    <row r="739644" spans="68:68" customFormat="1">
      <c r="BP739644" s="90"/>
    </row>
    <row r="739645" spans="68:68" customFormat="1">
      <c r="BP739645" s="90"/>
    </row>
    <row r="739646" spans="68:68" customFormat="1">
      <c r="BP739646" s="90"/>
    </row>
    <row r="739647" spans="68:68" customFormat="1">
      <c r="BP739647" s="90"/>
    </row>
    <row r="739648" spans="68:68" customFormat="1">
      <c r="BP739648" s="90"/>
    </row>
    <row r="739649" spans="68:68" customFormat="1">
      <c r="BP739649" s="90"/>
    </row>
    <row r="739650" spans="68:68" customFormat="1">
      <c r="BP739650" s="90"/>
    </row>
    <row r="739651" spans="68:68" customFormat="1">
      <c r="BP739651" s="90"/>
    </row>
    <row r="739652" spans="68:68" customFormat="1">
      <c r="BP739652" s="90"/>
    </row>
    <row r="739653" spans="68:68" customFormat="1">
      <c r="BP739653" s="90"/>
    </row>
    <row r="739654" spans="68:68" customFormat="1">
      <c r="BP739654" s="90"/>
    </row>
    <row r="739655" spans="68:68" customFormat="1">
      <c r="BP739655" s="90"/>
    </row>
    <row r="739656" spans="68:68" customFormat="1">
      <c r="BP739656" s="90"/>
    </row>
    <row r="739657" spans="68:68" customFormat="1">
      <c r="BP739657" s="90"/>
    </row>
    <row r="739658" spans="68:68" customFormat="1">
      <c r="BP739658" s="90"/>
    </row>
    <row r="739659" spans="68:68" customFormat="1">
      <c r="BP739659" s="90"/>
    </row>
    <row r="739660" spans="68:68" customFormat="1">
      <c r="BP739660" s="90"/>
    </row>
    <row r="739661" spans="68:68" customFormat="1">
      <c r="BP739661" s="90"/>
    </row>
    <row r="739662" spans="68:68" customFormat="1">
      <c r="BP739662" s="90"/>
    </row>
    <row r="739663" spans="68:68" customFormat="1">
      <c r="BP739663" s="90"/>
    </row>
    <row r="739664" spans="68:68" customFormat="1">
      <c r="BP739664" s="90"/>
    </row>
    <row r="739665" spans="68:68" customFormat="1">
      <c r="BP739665" s="90"/>
    </row>
    <row r="739666" spans="68:68" customFormat="1">
      <c r="BP739666" s="90"/>
    </row>
    <row r="739667" spans="68:68" customFormat="1">
      <c r="BP739667" s="90"/>
    </row>
    <row r="739668" spans="68:68" customFormat="1">
      <c r="BP739668" s="90"/>
    </row>
    <row r="739669" spans="68:68" customFormat="1">
      <c r="BP739669" s="90"/>
    </row>
    <row r="739670" spans="68:68" customFormat="1">
      <c r="BP739670" s="90"/>
    </row>
    <row r="739671" spans="68:68" customFormat="1">
      <c r="BP739671" s="90"/>
    </row>
    <row r="739672" spans="68:68" customFormat="1">
      <c r="BP739672" s="90"/>
    </row>
    <row r="739673" spans="68:68" customFormat="1">
      <c r="BP739673" s="90"/>
    </row>
    <row r="739674" spans="68:68" customFormat="1">
      <c r="BP739674" s="90"/>
    </row>
    <row r="739675" spans="68:68" customFormat="1">
      <c r="BP739675" s="90"/>
    </row>
    <row r="739676" spans="68:68" customFormat="1">
      <c r="BP739676" s="90"/>
    </row>
    <row r="739677" spans="68:68" customFormat="1">
      <c r="BP739677" s="90"/>
    </row>
    <row r="739678" spans="68:68" customFormat="1">
      <c r="BP739678" s="90"/>
    </row>
    <row r="739679" spans="68:68" customFormat="1">
      <c r="BP739679" s="90"/>
    </row>
    <row r="739680" spans="68:68" customFormat="1">
      <c r="BP739680" s="90"/>
    </row>
    <row r="739681" spans="68:68" customFormat="1">
      <c r="BP739681" s="90"/>
    </row>
    <row r="739682" spans="68:68" customFormat="1">
      <c r="BP739682" s="90"/>
    </row>
    <row r="739683" spans="68:68" customFormat="1">
      <c r="BP739683" s="90"/>
    </row>
    <row r="739684" spans="68:68" customFormat="1">
      <c r="BP739684" s="90"/>
    </row>
    <row r="739685" spans="68:68" customFormat="1">
      <c r="BP739685" s="90"/>
    </row>
    <row r="739686" spans="68:68" customFormat="1">
      <c r="BP739686" s="90"/>
    </row>
    <row r="739687" spans="68:68" customFormat="1">
      <c r="BP739687" s="90"/>
    </row>
    <row r="739688" spans="68:68" customFormat="1">
      <c r="BP739688" s="90"/>
    </row>
    <row r="739689" spans="68:68" customFormat="1">
      <c r="BP739689" s="90"/>
    </row>
    <row r="739690" spans="68:68" customFormat="1">
      <c r="BP739690" s="90"/>
    </row>
    <row r="739691" spans="68:68" customFormat="1">
      <c r="BP739691" s="90"/>
    </row>
    <row r="739692" spans="68:68" customFormat="1">
      <c r="BP739692" s="90"/>
    </row>
    <row r="739693" spans="68:68" customFormat="1">
      <c r="BP739693" s="90"/>
    </row>
    <row r="739694" spans="68:68" customFormat="1">
      <c r="BP739694" s="90"/>
    </row>
    <row r="739695" spans="68:68" customFormat="1">
      <c r="BP739695" s="90"/>
    </row>
    <row r="739696" spans="68:68" customFormat="1">
      <c r="BP739696" s="90"/>
    </row>
    <row r="739697" spans="68:68" customFormat="1">
      <c r="BP739697" s="90"/>
    </row>
    <row r="739698" spans="68:68" customFormat="1">
      <c r="BP739698" s="90"/>
    </row>
    <row r="739699" spans="68:68" customFormat="1">
      <c r="BP739699" s="90"/>
    </row>
    <row r="739700" spans="68:68" customFormat="1">
      <c r="BP739700" s="90"/>
    </row>
    <row r="739701" spans="68:68" customFormat="1">
      <c r="BP739701" s="90"/>
    </row>
    <row r="739702" spans="68:68" customFormat="1">
      <c r="BP739702" s="90"/>
    </row>
    <row r="739703" spans="68:68" customFormat="1">
      <c r="BP739703" s="90"/>
    </row>
    <row r="739704" spans="68:68" customFormat="1">
      <c r="BP739704" s="90"/>
    </row>
    <row r="739705" spans="68:68" customFormat="1">
      <c r="BP739705" s="90"/>
    </row>
    <row r="739706" spans="68:68" customFormat="1">
      <c r="BP739706" s="90"/>
    </row>
    <row r="739707" spans="68:68" customFormat="1">
      <c r="BP739707" s="90"/>
    </row>
    <row r="739708" spans="68:68" customFormat="1">
      <c r="BP739708" s="90"/>
    </row>
    <row r="739709" spans="68:68" customFormat="1">
      <c r="BP739709" s="90"/>
    </row>
    <row r="739710" spans="68:68" customFormat="1">
      <c r="BP739710" s="90"/>
    </row>
    <row r="739711" spans="68:68" customFormat="1">
      <c r="BP739711" s="90"/>
    </row>
    <row r="739712" spans="68:68" customFormat="1">
      <c r="BP739712" s="90"/>
    </row>
    <row r="739713" spans="68:68" customFormat="1">
      <c r="BP739713" s="90"/>
    </row>
    <row r="739714" spans="68:68" customFormat="1">
      <c r="BP739714" s="90"/>
    </row>
    <row r="739715" spans="68:68" customFormat="1">
      <c r="BP739715" s="90"/>
    </row>
    <row r="739716" spans="68:68" customFormat="1">
      <c r="BP739716" s="90"/>
    </row>
    <row r="739717" spans="68:68" customFormat="1">
      <c r="BP739717" s="90"/>
    </row>
    <row r="739718" spans="68:68" customFormat="1">
      <c r="BP739718" s="90"/>
    </row>
    <row r="739719" spans="68:68" customFormat="1">
      <c r="BP739719" s="90"/>
    </row>
    <row r="739720" spans="68:68" customFormat="1">
      <c r="BP739720" s="90"/>
    </row>
    <row r="739721" spans="68:68" customFormat="1">
      <c r="BP739721" s="90"/>
    </row>
    <row r="739722" spans="68:68" customFormat="1">
      <c r="BP739722" s="90"/>
    </row>
    <row r="739723" spans="68:68" customFormat="1">
      <c r="BP739723" s="90"/>
    </row>
    <row r="739724" spans="68:68" customFormat="1">
      <c r="BP739724" s="90"/>
    </row>
    <row r="739725" spans="68:68" customFormat="1">
      <c r="BP739725" s="90"/>
    </row>
    <row r="739726" spans="68:68" customFormat="1">
      <c r="BP739726" s="90"/>
    </row>
    <row r="739727" spans="68:68" customFormat="1">
      <c r="BP739727" s="90"/>
    </row>
    <row r="739728" spans="68:68" customFormat="1">
      <c r="BP739728" s="90"/>
    </row>
    <row r="739729" spans="68:68" customFormat="1">
      <c r="BP739729" s="90"/>
    </row>
    <row r="739730" spans="68:68" customFormat="1">
      <c r="BP739730" s="90"/>
    </row>
    <row r="739731" spans="68:68" customFormat="1">
      <c r="BP739731" s="90"/>
    </row>
    <row r="739732" spans="68:68" customFormat="1">
      <c r="BP739732" s="90"/>
    </row>
    <row r="739733" spans="68:68" customFormat="1">
      <c r="BP739733" s="90"/>
    </row>
    <row r="739734" spans="68:68" customFormat="1">
      <c r="BP739734" s="90"/>
    </row>
    <row r="739735" spans="68:68" customFormat="1">
      <c r="BP739735" s="90"/>
    </row>
    <row r="739736" spans="68:68" customFormat="1">
      <c r="BP739736" s="90"/>
    </row>
    <row r="739737" spans="68:68" customFormat="1">
      <c r="BP739737" s="90"/>
    </row>
    <row r="739738" spans="68:68" customFormat="1">
      <c r="BP739738" s="90"/>
    </row>
    <row r="739739" spans="68:68" customFormat="1">
      <c r="BP739739" s="90"/>
    </row>
    <row r="739740" spans="68:68" customFormat="1">
      <c r="BP739740" s="90"/>
    </row>
    <row r="739741" spans="68:68" customFormat="1">
      <c r="BP739741" s="90"/>
    </row>
    <row r="739742" spans="68:68" customFormat="1">
      <c r="BP739742" s="90"/>
    </row>
    <row r="739743" spans="68:68" customFormat="1">
      <c r="BP739743" s="90"/>
    </row>
    <row r="739744" spans="68:68" customFormat="1">
      <c r="BP739744" s="90"/>
    </row>
    <row r="739745" spans="68:68" customFormat="1">
      <c r="BP739745" s="90"/>
    </row>
    <row r="739746" spans="68:68" customFormat="1">
      <c r="BP739746" s="90"/>
    </row>
    <row r="739747" spans="68:68" customFormat="1">
      <c r="BP739747" s="90"/>
    </row>
    <row r="739748" spans="68:68" customFormat="1">
      <c r="BP739748" s="90"/>
    </row>
    <row r="739749" spans="68:68" customFormat="1">
      <c r="BP739749" s="90"/>
    </row>
    <row r="739750" spans="68:68" customFormat="1">
      <c r="BP739750" s="90"/>
    </row>
    <row r="739751" spans="68:68" customFormat="1">
      <c r="BP739751" s="90"/>
    </row>
    <row r="739752" spans="68:68" customFormat="1">
      <c r="BP739752" s="90"/>
    </row>
    <row r="739753" spans="68:68" customFormat="1">
      <c r="BP739753" s="90"/>
    </row>
    <row r="739754" spans="68:68" customFormat="1">
      <c r="BP739754" s="90"/>
    </row>
    <row r="739755" spans="68:68" customFormat="1">
      <c r="BP739755" s="90"/>
    </row>
    <row r="739756" spans="68:68" customFormat="1">
      <c r="BP739756" s="90"/>
    </row>
    <row r="739757" spans="68:68" customFormat="1">
      <c r="BP739757" s="90"/>
    </row>
    <row r="739758" spans="68:68" customFormat="1">
      <c r="BP739758" s="90"/>
    </row>
    <row r="739759" spans="68:68" customFormat="1">
      <c r="BP739759" s="90"/>
    </row>
    <row r="739760" spans="68:68" customFormat="1">
      <c r="BP739760" s="90"/>
    </row>
    <row r="739761" spans="68:68" customFormat="1">
      <c r="BP739761" s="90"/>
    </row>
    <row r="739762" spans="68:68" customFormat="1">
      <c r="BP739762" s="90"/>
    </row>
    <row r="739763" spans="68:68" customFormat="1">
      <c r="BP739763" s="90"/>
    </row>
    <row r="739764" spans="68:68" customFormat="1">
      <c r="BP739764" s="90"/>
    </row>
    <row r="739765" spans="68:68" customFormat="1">
      <c r="BP739765" s="90"/>
    </row>
    <row r="739766" spans="68:68" customFormat="1">
      <c r="BP739766" s="90"/>
    </row>
    <row r="739767" spans="68:68" customFormat="1">
      <c r="BP739767" s="90"/>
    </row>
    <row r="739768" spans="68:68" customFormat="1">
      <c r="BP739768" s="90"/>
    </row>
    <row r="739769" spans="68:68" customFormat="1">
      <c r="BP739769" s="90"/>
    </row>
    <row r="739770" spans="68:68" customFormat="1">
      <c r="BP739770" s="90"/>
    </row>
    <row r="739771" spans="68:68" customFormat="1">
      <c r="BP739771" s="90"/>
    </row>
    <row r="739772" spans="68:68" customFormat="1">
      <c r="BP739772" s="90"/>
    </row>
    <row r="739773" spans="68:68" customFormat="1">
      <c r="BP739773" s="90"/>
    </row>
    <row r="739774" spans="68:68" customFormat="1">
      <c r="BP739774" s="90"/>
    </row>
    <row r="739775" spans="68:68" customFormat="1">
      <c r="BP739775" s="90"/>
    </row>
    <row r="739776" spans="68:68" customFormat="1">
      <c r="BP739776" s="90"/>
    </row>
    <row r="739777" spans="68:68" customFormat="1">
      <c r="BP739777" s="90"/>
    </row>
    <row r="739778" spans="68:68" customFormat="1">
      <c r="BP739778" s="90"/>
    </row>
    <row r="739779" spans="68:68" customFormat="1">
      <c r="BP739779" s="90"/>
    </row>
    <row r="739780" spans="68:68" customFormat="1">
      <c r="BP739780" s="90"/>
    </row>
    <row r="739781" spans="68:68" customFormat="1">
      <c r="BP739781" s="90"/>
    </row>
    <row r="739782" spans="68:68" customFormat="1">
      <c r="BP739782" s="90"/>
    </row>
    <row r="739783" spans="68:68" customFormat="1">
      <c r="BP739783" s="90"/>
    </row>
    <row r="739784" spans="68:68" customFormat="1">
      <c r="BP739784" s="90"/>
    </row>
    <row r="739785" spans="68:68" customFormat="1">
      <c r="BP739785" s="90"/>
    </row>
    <row r="739786" spans="68:68" customFormat="1">
      <c r="BP739786" s="90"/>
    </row>
    <row r="739787" spans="68:68" customFormat="1">
      <c r="BP739787" s="90"/>
    </row>
    <row r="739788" spans="68:68" customFormat="1">
      <c r="BP739788" s="90"/>
    </row>
    <row r="739789" spans="68:68" customFormat="1">
      <c r="BP739789" s="90"/>
    </row>
    <row r="739790" spans="68:68" customFormat="1">
      <c r="BP739790" s="90"/>
    </row>
    <row r="739791" spans="68:68" customFormat="1">
      <c r="BP739791" s="90"/>
    </row>
    <row r="739792" spans="68:68" customFormat="1">
      <c r="BP739792" s="90"/>
    </row>
    <row r="739793" spans="68:68" customFormat="1">
      <c r="BP739793" s="90"/>
    </row>
    <row r="739794" spans="68:68" customFormat="1">
      <c r="BP739794" s="90"/>
    </row>
    <row r="739795" spans="68:68" customFormat="1">
      <c r="BP739795" s="90"/>
    </row>
    <row r="739796" spans="68:68" customFormat="1">
      <c r="BP739796" s="90"/>
    </row>
    <row r="739797" spans="68:68" customFormat="1">
      <c r="BP739797" s="90"/>
    </row>
    <row r="739798" spans="68:68" customFormat="1">
      <c r="BP739798" s="90"/>
    </row>
    <row r="739799" spans="68:68" customFormat="1">
      <c r="BP739799" s="90"/>
    </row>
    <row r="739800" spans="68:68" customFormat="1">
      <c r="BP739800" s="90"/>
    </row>
    <row r="739801" spans="68:68" customFormat="1">
      <c r="BP739801" s="90"/>
    </row>
    <row r="739802" spans="68:68" customFormat="1">
      <c r="BP739802" s="90"/>
    </row>
    <row r="739803" spans="68:68" customFormat="1">
      <c r="BP739803" s="90"/>
    </row>
    <row r="739804" spans="68:68" customFormat="1">
      <c r="BP739804" s="90"/>
    </row>
    <row r="739805" spans="68:68" customFormat="1">
      <c r="BP739805" s="90"/>
    </row>
    <row r="739806" spans="68:68" customFormat="1">
      <c r="BP739806" s="90"/>
    </row>
    <row r="739807" spans="68:68" customFormat="1">
      <c r="BP739807" s="90"/>
    </row>
    <row r="739808" spans="68:68" customFormat="1">
      <c r="BP739808" s="90"/>
    </row>
    <row r="739809" spans="68:68" customFormat="1">
      <c r="BP739809" s="90"/>
    </row>
    <row r="739810" spans="68:68" customFormat="1">
      <c r="BP739810" s="90"/>
    </row>
    <row r="739811" spans="68:68" customFormat="1">
      <c r="BP739811" s="90"/>
    </row>
    <row r="739812" spans="68:68" customFormat="1">
      <c r="BP739812" s="90"/>
    </row>
    <row r="739813" spans="68:68" customFormat="1">
      <c r="BP739813" s="90"/>
    </row>
    <row r="739814" spans="68:68" customFormat="1">
      <c r="BP739814" s="90"/>
    </row>
    <row r="739815" spans="68:68" customFormat="1">
      <c r="BP739815" s="90"/>
    </row>
    <row r="739816" spans="68:68" customFormat="1">
      <c r="BP739816" s="90"/>
    </row>
    <row r="739817" spans="68:68" customFormat="1">
      <c r="BP739817" s="90"/>
    </row>
    <row r="739818" spans="68:68" customFormat="1">
      <c r="BP739818" s="90"/>
    </row>
    <row r="739819" spans="68:68" customFormat="1">
      <c r="BP739819" s="90"/>
    </row>
    <row r="739820" spans="68:68" customFormat="1">
      <c r="BP739820" s="90"/>
    </row>
    <row r="739821" spans="68:68" customFormat="1">
      <c r="BP739821" s="90"/>
    </row>
    <row r="739822" spans="68:68" customFormat="1">
      <c r="BP739822" s="90"/>
    </row>
    <row r="739823" spans="68:68" customFormat="1">
      <c r="BP739823" s="90"/>
    </row>
    <row r="739824" spans="68:68" customFormat="1">
      <c r="BP739824" s="90"/>
    </row>
    <row r="739825" spans="68:68" customFormat="1">
      <c r="BP739825" s="90"/>
    </row>
    <row r="739826" spans="68:68" customFormat="1">
      <c r="BP739826" s="90"/>
    </row>
    <row r="739827" spans="68:68" customFormat="1">
      <c r="BP739827" s="90"/>
    </row>
    <row r="739828" spans="68:68" customFormat="1">
      <c r="BP739828" s="90"/>
    </row>
    <row r="739829" spans="68:68" customFormat="1">
      <c r="BP739829" s="90"/>
    </row>
    <row r="739830" spans="68:68" customFormat="1">
      <c r="BP739830" s="90"/>
    </row>
    <row r="739831" spans="68:68" customFormat="1">
      <c r="BP739831" s="90"/>
    </row>
    <row r="739832" spans="68:68" customFormat="1">
      <c r="BP739832" s="90"/>
    </row>
    <row r="739833" spans="68:68" customFormat="1">
      <c r="BP739833" s="90"/>
    </row>
    <row r="739834" spans="68:68" customFormat="1">
      <c r="BP739834" s="90"/>
    </row>
    <row r="739835" spans="68:68" customFormat="1">
      <c r="BP739835" s="90"/>
    </row>
    <row r="739836" spans="68:68" customFormat="1">
      <c r="BP739836" s="90"/>
    </row>
    <row r="739837" spans="68:68" customFormat="1">
      <c r="BP739837" s="90"/>
    </row>
    <row r="739838" spans="68:68" customFormat="1">
      <c r="BP739838" s="90"/>
    </row>
    <row r="739839" spans="68:68" customFormat="1">
      <c r="BP739839" s="90"/>
    </row>
    <row r="739840" spans="68:68" customFormat="1">
      <c r="BP739840" s="90"/>
    </row>
    <row r="739841" spans="68:68" customFormat="1">
      <c r="BP739841" s="90"/>
    </row>
    <row r="739842" spans="68:68" customFormat="1">
      <c r="BP739842" s="90"/>
    </row>
    <row r="739843" spans="68:68" customFormat="1">
      <c r="BP739843" s="90"/>
    </row>
    <row r="739844" spans="68:68" customFormat="1">
      <c r="BP739844" s="90"/>
    </row>
    <row r="739845" spans="68:68" customFormat="1">
      <c r="BP739845" s="90"/>
    </row>
    <row r="739846" spans="68:68" customFormat="1">
      <c r="BP739846" s="90"/>
    </row>
    <row r="739847" spans="68:68" customFormat="1">
      <c r="BP739847" s="90"/>
    </row>
    <row r="739848" spans="68:68" customFormat="1">
      <c r="BP739848" s="90"/>
    </row>
    <row r="739849" spans="68:68" customFormat="1">
      <c r="BP739849" s="90"/>
    </row>
    <row r="739850" spans="68:68" customFormat="1">
      <c r="BP739850" s="90"/>
    </row>
    <row r="739851" spans="68:68" customFormat="1">
      <c r="BP739851" s="90"/>
    </row>
    <row r="739852" spans="68:68" customFormat="1">
      <c r="BP739852" s="90"/>
    </row>
    <row r="739853" spans="68:68" customFormat="1">
      <c r="BP739853" s="90"/>
    </row>
    <row r="739854" spans="68:68" customFormat="1">
      <c r="BP739854" s="90"/>
    </row>
    <row r="739855" spans="68:68" customFormat="1">
      <c r="BP739855" s="90"/>
    </row>
    <row r="739856" spans="68:68" customFormat="1">
      <c r="BP739856" s="90"/>
    </row>
    <row r="739857" spans="68:68" customFormat="1">
      <c r="BP739857" s="90"/>
    </row>
    <row r="739858" spans="68:68" customFormat="1">
      <c r="BP739858" s="90"/>
    </row>
    <row r="739859" spans="68:68" customFormat="1">
      <c r="BP739859" s="90"/>
    </row>
    <row r="739860" spans="68:68" customFormat="1">
      <c r="BP739860" s="90"/>
    </row>
    <row r="739861" spans="68:68" customFormat="1">
      <c r="BP739861" s="90"/>
    </row>
    <row r="739862" spans="68:68" customFormat="1">
      <c r="BP739862" s="90"/>
    </row>
    <row r="739863" spans="68:68" customFormat="1">
      <c r="BP739863" s="90"/>
    </row>
    <row r="739864" spans="68:68" customFormat="1">
      <c r="BP739864" s="90"/>
    </row>
    <row r="739865" spans="68:68" customFormat="1">
      <c r="BP739865" s="90"/>
    </row>
    <row r="739866" spans="68:68" customFormat="1">
      <c r="BP739866" s="90"/>
    </row>
    <row r="739867" spans="68:68" customFormat="1">
      <c r="BP739867" s="90"/>
    </row>
    <row r="739868" spans="68:68" customFormat="1">
      <c r="BP739868" s="90"/>
    </row>
    <row r="739869" spans="68:68" customFormat="1">
      <c r="BP739869" s="90"/>
    </row>
    <row r="739870" spans="68:68" customFormat="1">
      <c r="BP739870" s="90"/>
    </row>
    <row r="739871" spans="68:68" customFormat="1">
      <c r="BP739871" s="90"/>
    </row>
    <row r="739872" spans="68:68" customFormat="1">
      <c r="BP739872" s="90"/>
    </row>
    <row r="739873" spans="68:68" customFormat="1">
      <c r="BP739873" s="90"/>
    </row>
    <row r="739874" spans="68:68" customFormat="1">
      <c r="BP739874" s="90"/>
    </row>
    <row r="739875" spans="68:68" customFormat="1">
      <c r="BP739875" s="90"/>
    </row>
    <row r="739876" spans="68:68" customFormat="1">
      <c r="BP739876" s="90"/>
    </row>
    <row r="739877" spans="68:68" customFormat="1">
      <c r="BP739877" s="90"/>
    </row>
    <row r="739878" spans="68:68" customFormat="1">
      <c r="BP739878" s="90"/>
    </row>
    <row r="739879" spans="68:68" customFormat="1">
      <c r="BP739879" s="90"/>
    </row>
    <row r="739880" spans="68:68" customFormat="1">
      <c r="BP739880" s="90"/>
    </row>
    <row r="739881" spans="68:68" customFormat="1">
      <c r="BP739881" s="90"/>
    </row>
    <row r="739882" spans="68:68" customFormat="1">
      <c r="BP739882" s="90"/>
    </row>
    <row r="739883" spans="68:68" customFormat="1">
      <c r="BP739883" s="90"/>
    </row>
    <row r="739884" spans="68:68" customFormat="1">
      <c r="BP739884" s="90"/>
    </row>
    <row r="739885" spans="68:68" customFormat="1">
      <c r="BP739885" s="90"/>
    </row>
    <row r="739886" spans="68:68" customFormat="1">
      <c r="BP739886" s="90"/>
    </row>
    <row r="739887" spans="68:68" customFormat="1">
      <c r="BP739887" s="90"/>
    </row>
    <row r="739888" spans="68:68" customFormat="1">
      <c r="BP739888" s="90"/>
    </row>
    <row r="739889" spans="68:68" customFormat="1">
      <c r="BP739889" s="90"/>
    </row>
    <row r="739890" spans="68:68" customFormat="1">
      <c r="BP739890" s="90"/>
    </row>
    <row r="739891" spans="68:68" customFormat="1">
      <c r="BP739891" s="90"/>
    </row>
    <row r="739892" spans="68:68" customFormat="1">
      <c r="BP739892" s="90"/>
    </row>
    <row r="739893" spans="68:68" customFormat="1">
      <c r="BP739893" s="90"/>
    </row>
    <row r="739894" spans="68:68" customFormat="1">
      <c r="BP739894" s="90"/>
    </row>
    <row r="739895" spans="68:68" customFormat="1">
      <c r="BP739895" s="90"/>
    </row>
    <row r="739896" spans="68:68" customFormat="1">
      <c r="BP739896" s="90"/>
    </row>
    <row r="739897" spans="68:68" customFormat="1">
      <c r="BP739897" s="90"/>
    </row>
    <row r="739898" spans="68:68" customFormat="1">
      <c r="BP739898" s="90"/>
    </row>
    <row r="739899" spans="68:68" customFormat="1">
      <c r="BP739899" s="90"/>
    </row>
    <row r="739900" spans="68:68" customFormat="1">
      <c r="BP739900" s="90"/>
    </row>
    <row r="739901" spans="68:68" customFormat="1">
      <c r="BP739901" s="90"/>
    </row>
    <row r="739902" spans="68:68" customFormat="1">
      <c r="BP739902" s="90"/>
    </row>
    <row r="739903" spans="68:68" customFormat="1">
      <c r="BP739903" s="90"/>
    </row>
    <row r="739904" spans="68:68" customFormat="1">
      <c r="BP739904" s="90"/>
    </row>
    <row r="739905" spans="68:68" customFormat="1">
      <c r="BP739905" s="90"/>
    </row>
    <row r="739906" spans="68:68" customFormat="1">
      <c r="BP739906" s="90"/>
    </row>
    <row r="739907" spans="68:68" customFormat="1">
      <c r="BP739907" s="90"/>
    </row>
    <row r="739908" spans="68:68" customFormat="1">
      <c r="BP739908" s="90"/>
    </row>
    <row r="739909" spans="68:68" customFormat="1">
      <c r="BP739909" s="90"/>
    </row>
    <row r="739910" spans="68:68" customFormat="1">
      <c r="BP739910" s="90"/>
    </row>
    <row r="739911" spans="68:68" customFormat="1">
      <c r="BP739911" s="90"/>
    </row>
    <row r="739912" spans="68:68" customFormat="1">
      <c r="BP739912" s="90"/>
    </row>
    <row r="739913" spans="68:68" customFormat="1">
      <c r="BP739913" s="90"/>
    </row>
    <row r="739914" spans="68:68" customFormat="1">
      <c r="BP739914" s="90"/>
    </row>
    <row r="739915" spans="68:68" customFormat="1">
      <c r="BP739915" s="90"/>
    </row>
    <row r="739916" spans="68:68" customFormat="1">
      <c r="BP739916" s="90"/>
    </row>
    <row r="739917" spans="68:68" customFormat="1">
      <c r="BP739917" s="90"/>
    </row>
    <row r="739918" spans="68:68" customFormat="1">
      <c r="BP739918" s="90"/>
    </row>
    <row r="739919" spans="68:68" customFormat="1">
      <c r="BP739919" s="90"/>
    </row>
    <row r="739920" spans="68:68" customFormat="1">
      <c r="BP739920" s="90"/>
    </row>
    <row r="739921" spans="68:68" customFormat="1">
      <c r="BP739921" s="90"/>
    </row>
    <row r="739922" spans="68:68" customFormat="1">
      <c r="BP739922" s="90"/>
    </row>
    <row r="739923" spans="68:68" customFormat="1">
      <c r="BP739923" s="90"/>
    </row>
    <row r="739924" spans="68:68" customFormat="1">
      <c r="BP739924" s="90"/>
    </row>
    <row r="739925" spans="68:68" customFormat="1">
      <c r="BP739925" s="90"/>
    </row>
    <row r="739926" spans="68:68" customFormat="1">
      <c r="BP739926" s="90"/>
    </row>
    <row r="739927" spans="68:68" customFormat="1">
      <c r="BP739927" s="90"/>
    </row>
    <row r="739928" spans="68:68" customFormat="1">
      <c r="BP739928" s="90"/>
    </row>
    <row r="739929" spans="68:68" customFormat="1">
      <c r="BP739929" s="90"/>
    </row>
    <row r="739930" spans="68:68" customFormat="1">
      <c r="BP739930" s="90"/>
    </row>
    <row r="739931" spans="68:68" customFormat="1">
      <c r="BP739931" s="90"/>
    </row>
    <row r="739932" spans="68:68" customFormat="1">
      <c r="BP739932" s="90"/>
    </row>
    <row r="739933" spans="68:68" customFormat="1">
      <c r="BP739933" s="90"/>
    </row>
    <row r="739934" spans="68:68" customFormat="1">
      <c r="BP739934" s="90"/>
    </row>
    <row r="739935" spans="68:68" customFormat="1">
      <c r="BP739935" s="90"/>
    </row>
    <row r="739936" spans="68:68" customFormat="1">
      <c r="BP739936" s="90"/>
    </row>
    <row r="739937" spans="68:68" customFormat="1">
      <c r="BP739937" s="90"/>
    </row>
    <row r="739938" spans="68:68" customFormat="1">
      <c r="BP739938" s="90"/>
    </row>
    <row r="739939" spans="68:68" customFormat="1">
      <c r="BP739939" s="90"/>
    </row>
    <row r="739940" spans="68:68" customFormat="1">
      <c r="BP739940" s="90"/>
    </row>
    <row r="739941" spans="68:68" customFormat="1">
      <c r="BP739941" s="90"/>
    </row>
    <row r="739942" spans="68:68" customFormat="1">
      <c r="BP739942" s="90"/>
    </row>
    <row r="739943" spans="68:68" customFormat="1">
      <c r="BP739943" s="90"/>
    </row>
    <row r="739944" spans="68:68" customFormat="1">
      <c r="BP739944" s="90"/>
    </row>
    <row r="739945" spans="68:68" customFormat="1">
      <c r="BP739945" s="90"/>
    </row>
    <row r="739946" spans="68:68" customFormat="1">
      <c r="BP739946" s="90"/>
    </row>
    <row r="739947" spans="68:68" customFormat="1">
      <c r="BP739947" s="90"/>
    </row>
    <row r="739948" spans="68:68" customFormat="1">
      <c r="BP739948" s="90"/>
    </row>
    <row r="739949" spans="68:68" customFormat="1">
      <c r="BP739949" s="90"/>
    </row>
    <row r="739950" spans="68:68" customFormat="1">
      <c r="BP739950" s="90"/>
    </row>
    <row r="739951" spans="68:68" customFormat="1">
      <c r="BP739951" s="90"/>
    </row>
    <row r="739952" spans="68:68" customFormat="1">
      <c r="BP739952" s="90"/>
    </row>
    <row r="739953" spans="68:68" customFormat="1">
      <c r="BP739953" s="90"/>
    </row>
    <row r="739954" spans="68:68" customFormat="1">
      <c r="BP739954" s="90"/>
    </row>
    <row r="739955" spans="68:68" customFormat="1">
      <c r="BP739955" s="90"/>
    </row>
    <row r="739956" spans="68:68" customFormat="1">
      <c r="BP739956" s="90"/>
    </row>
    <row r="739957" spans="68:68" customFormat="1">
      <c r="BP739957" s="90"/>
    </row>
    <row r="739958" spans="68:68" customFormat="1">
      <c r="BP739958" s="90"/>
    </row>
    <row r="739959" spans="68:68" customFormat="1">
      <c r="BP739959" s="90"/>
    </row>
    <row r="739960" spans="68:68" customFormat="1">
      <c r="BP739960" s="90"/>
    </row>
    <row r="739961" spans="68:68" customFormat="1">
      <c r="BP739961" s="90"/>
    </row>
    <row r="739962" spans="68:68" customFormat="1">
      <c r="BP739962" s="90"/>
    </row>
    <row r="739963" spans="68:68" customFormat="1">
      <c r="BP739963" s="90"/>
    </row>
    <row r="739964" spans="68:68" customFormat="1">
      <c r="BP739964" s="90"/>
    </row>
    <row r="739965" spans="68:68" customFormat="1">
      <c r="BP739965" s="90"/>
    </row>
    <row r="739966" spans="68:68" customFormat="1">
      <c r="BP739966" s="90"/>
    </row>
    <row r="739967" spans="68:68" customFormat="1">
      <c r="BP739967" s="90"/>
    </row>
    <row r="739968" spans="68:68" customFormat="1">
      <c r="BP739968" s="90"/>
    </row>
    <row r="739969" spans="68:68" customFormat="1">
      <c r="BP739969" s="90"/>
    </row>
    <row r="739970" spans="68:68" customFormat="1">
      <c r="BP739970" s="90"/>
    </row>
    <row r="739971" spans="68:68" customFormat="1">
      <c r="BP739971" s="90"/>
    </row>
    <row r="739972" spans="68:68" customFormat="1">
      <c r="BP739972" s="90"/>
    </row>
    <row r="739973" spans="68:68" customFormat="1">
      <c r="BP739973" s="90"/>
    </row>
    <row r="739974" spans="68:68" customFormat="1">
      <c r="BP739974" s="90"/>
    </row>
    <row r="739975" spans="68:68" customFormat="1">
      <c r="BP739975" s="90"/>
    </row>
    <row r="739976" spans="68:68" customFormat="1">
      <c r="BP739976" s="90"/>
    </row>
    <row r="739977" spans="68:68" customFormat="1">
      <c r="BP739977" s="90"/>
    </row>
    <row r="739978" spans="68:68" customFormat="1">
      <c r="BP739978" s="90"/>
    </row>
    <row r="739979" spans="68:68" customFormat="1">
      <c r="BP739979" s="90"/>
    </row>
    <row r="739980" spans="68:68" customFormat="1">
      <c r="BP739980" s="90"/>
    </row>
    <row r="739981" spans="68:68" customFormat="1">
      <c r="BP739981" s="90"/>
    </row>
    <row r="739982" spans="68:68" customFormat="1">
      <c r="BP739982" s="90"/>
    </row>
    <row r="739983" spans="68:68" customFormat="1">
      <c r="BP739983" s="90"/>
    </row>
    <row r="739984" spans="68:68" customFormat="1">
      <c r="BP739984" s="90"/>
    </row>
    <row r="739985" spans="68:68" customFormat="1">
      <c r="BP739985" s="90"/>
    </row>
    <row r="739986" spans="68:68" customFormat="1">
      <c r="BP739986" s="90"/>
    </row>
    <row r="739987" spans="68:68" customFormat="1">
      <c r="BP739987" s="90"/>
    </row>
    <row r="739988" spans="68:68" customFormat="1">
      <c r="BP739988" s="90"/>
    </row>
    <row r="739989" spans="68:68" customFormat="1">
      <c r="BP739989" s="90"/>
    </row>
    <row r="739990" spans="68:68" customFormat="1">
      <c r="BP739990" s="90"/>
    </row>
    <row r="739991" spans="68:68" customFormat="1">
      <c r="BP739991" s="90"/>
    </row>
    <row r="739992" spans="68:68" customFormat="1">
      <c r="BP739992" s="90"/>
    </row>
    <row r="739993" spans="68:68" customFormat="1">
      <c r="BP739993" s="90"/>
    </row>
    <row r="739994" spans="68:68" customFormat="1">
      <c r="BP739994" s="90"/>
    </row>
    <row r="739995" spans="68:68" customFormat="1">
      <c r="BP739995" s="90"/>
    </row>
    <row r="739996" spans="68:68" customFormat="1">
      <c r="BP739996" s="90"/>
    </row>
    <row r="739997" spans="68:68" customFormat="1">
      <c r="BP739997" s="90"/>
    </row>
    <row r="739998" spans="68:68" customFormat="1">
      <c r="BP739998" s="90"/>
    </row>
    <row r="739999" spans="68:68" customFormat="1">
      <c r="BP739999" s="90"/>
    </row>
    <row r="740000" spans="68:68" customFormat="1">
      <c r="BP740000" s="90"/>
    </row>
    <row r="740001" spans="68:68" customFormat="1">
      <c r="BP740001" s="90"/>
    </row>
    <row r="740002" spans="68:68" customFormat="1">
      <c r="BP740002" s="90"/>
    </row>
    <row r="740003" spans="68:68" customFormat="1">
      <c r="BP740003" s="90"/>
    </row>
    <row r="740004" spans="68:68" customFormat="1">
      <c r="BP740004" s="90"/>
    </row>
    <row r="740005" spans="68:68" customFormat="1">
      <c r="BP740005" s="90"/>
    </row>
    <row r="740006" spans="68:68" customFormat="1">
      <c r="BP740006" s="90"/>
    </row>
    <row r="740007" spans="68:68" customFormat="1">
      <c r="BP740007" s="90"/>
    </row>
    <row r="740008" spans="68:68" customFormat="1">
      <c r="BP740008" s="90"/>
    </row>
    <row r="740009" spans="68:68" customFormat="1">
      <c r="BP740009" s="90"/>
    </row>
    <row r="740010" spans="68:68" customFormat="1">
      <c r="BP740010" s="90"/>
    </row>
    <row r="740011" spans="68:68" customFormat="1">
      <c r="BP740011" s="90"/>
    </row>
    <row r="740012" spans="68:68" customFormat="1">
      <c r="BP740012" s="90"/>
    </row>
    <row r="740013" spans="68:68" customFormat="1">
      <c r="BP740013" s="90"/>
    </row>
    <row r="740014" spans="68:68" customFormat="1">
      <c r="BP740014" s="90"/>
    </row>
    <row r="740015" spans="68:68" customFormat="1">
      <c r="BP740015" s="90"/>
    </row>
    <row r="740016" spans="68:68" customFormat="1">
      <c r="BP740016" s="90"/>
    </row>
    <row r="740017" spans="68:68" customFormat="1">
      <c r="BP740017" s="90"/>
    </row>
    <row r="740018" spans="68:68" customFormat="1">
      <c r="BP740018" s="90"/>
    </row>
    <row r="740019" spans="68:68" customFormat="1">
      <c r="BP740019" s="90"/>
    </row>
    <row r="740020" spans="68:68" customFormat="1">
      <c r="BP740020" s="90"/>
    </row>
    <row r="740021" spans="68:68" customFormat="1">
      <c r="BP740021" s="90"/>
    </row>
    <row r="740022" spans="68:68" customFormat="1">
      <c r="BP740022" s="90"/>
    </row>
    <row r="740023" spans="68:68" customFormat="1">
      <c r="BP740023" s="90"/>
    </row>
    <row r="740024" spans="68:68" customFormat="1">
      <c r="BP740024" s="90"/>
    </row>
    <row r="740025" spans="68:68" customFormat="1">
      <c r="BP740025" s="90"/>
    </row>
    <row r="740026" spans="68:68" customFormat="1">
      <c r="BP740026" s="90"/>
    </row>
    <row r="740027" spans="68:68" customFormat="1">
      <c r="BP740027" s="90"/>
    </row>
    <row r="740028" spans="68:68" customFormat="1">
      <c r="BP740028" s="90"/>
    </row>
    <row r="740029" spans="68:68" customFormat="1">
      <c r="BP740029" s="90"/>
    </row>
    <row r="740030" spans="68:68" customFormat="1">
      <c r="BP740030" s="90"/>
    </row>
    <row r="740031" spans="68:68" customFormat="1">
      <c r="BP740031" s="90"/>
    </row>
    <row r="740032" spans="68:68" customFormat="1">
      <c r="BP740032" s="90"/>
    </row>
    <row r="740033" spans="68:68" customFormat="1">
      <c r="BP740033" s="90"/>
    </row>
    <row r="740034" spans="68:68" customFormat="1">
      <c r="BP740034" s="90"/>
    </row>
    <row r="740035" spans="68:68" customFormat="1">
      <c r="BP740035" s="90"/>
    </row>
    <row r="740036" spans="68:68" customFormat="1">
      <c r="BP740036" s="90"/>
    </row>
    <row r="740037" spans="68:68" customFormat="1">
      <c r="BP740037" s="90"/>
    </row>
    <row r="740038" spans="68:68" customFormat="1">
      <c r="BP740038" s="90"/>
    </row>
    <row r="740039" spans="68:68" customFormat="1">
      <c r="BP740039" s="90"/>
    </row>
    <row r="740040" spans="68:68" customFormat="1">
      <c r="BP740040" s="90"/>
    </row>
    <row r="740041" spans="68:68" customFormat="1">
      <c r="BP740041" s="90"/>
    </row>
    <row r="740042" spans="68:68" customFormat="1">
      <c r="BP740042" s="90"/>
    </row>
    <row r="740043" spans="68:68" customFormat="1">
      <c r="BP740043" s="90"/>
    </row>
    <row r="740044" spans="68:68" customFormat="1">
      <c r="BP740044" s="90"/>
    </row>
    <row r="740045" spans="68:68" customFormat="1">
      <c r="BP740045" s="90"/>
    </row>
    <row r="740046" spans="68:68" customFormat="1">
      <c r="BP740046" s="90"/>
    </row>
    <row r="740047" spans="68:68" customFormat="1">
      <c r="BP740047" s="90"/>
    </row>
    <row r="740048" spans="68:68" customFormat="1">
      <c r="BP740048" s="90"/>
    </row>
    <row r="740049" spans="68:68" customFormat="1">
      <c r="BP740049" s="90"/>
    </row>
    <row r="740050" spans="68:68" customFormat="1">
      <c r="BP740050" s="90"/>
    </row>
    <row r="740051" spans="68:68" customFormat="1">
      <c r="BP740051" s="90"/>
    </row>
    <row r="740052" spans="68:68" customFormat="1">
      <c r="BP740052" s="90"/>
    </row>
    <row r="740053" spans="68:68" customFormat="1">
      <c r="BP740053" s="90"/>
    </row>
    <row r="740054" spans="68:68" customFormat="1">
      <c r="BP740054" s="90"/>
    </row>
    <row r="740055" spans="68:68" customFormat="1">
      <c r="BP740055" s="90"/>
    </row>
    <row r="740056" spans="68:68" customFormat="1">
      <c r="BP740056" s="90"/>
    </row>
    <row r="740057" spans="68:68" customFormat="1">
      <c r="BP740057" s="90"/>
    </row>
    <row r="740058" spans="68:68" customFormat="1">
      <c r="BP740058" s="90"/>
    </row>
    <row r="740059" spans="68:68" customFormat="1">
      <c r="BP740059" s="90"/>
    </row>
    <row r="740060" spans="68:68" customFormat="1">
      <c r="BP740060" s="90"/>
    </row>
    <row r="740061" spans="68:68" customFormat="1">
      <c r="BP740061" s="90"/>
    </row>
    <row r="740062" spans="68:68" customFormat="1">
      <c r="BP740062" s="90"/>
    </row>
    <row r="740063" spans="68:68" customFormat="1">
      <c r="BP740063" s="90"/>
    </row>
    <row r="740064" spans="68:68" customFormat="1">
      <c r="BP740064" s="90"/>
    </row>
    <row r="740065" spans="68:68" customFormat="1">
      <c r="BP740065" s="90"/>
    </row>
    <row r="740066" spans="68:68" customFormat="1">
      <c r="BP740066" s="90"/>
    </row>
    <row r="740067" spans="68:68" customFormat="1">
      <c r="BP740067" s="90"/>
    </row>
    <row r="740068" spans="68:68" customFormat="1">
      <c r="BP740068" s="90"/>
    </row>
    <row r="740069" spans="68:68" customFormat="1">
      <c r="BP740069" s="90"/>
    </row>
    <row r="740070" spans="68:68" customFormat="1">
      <c r="BP740070" s="90"/>
    </row>
    <row r="740071" spans="68:68" customFormat="1">
      <c r="BP740071" s="90"/>
    </row>
    <row r="740072" spans="68:68" customFormat="1">
      <c r="BP740072" s="90"/>
    </row>
    <row r="740073" spans="68:68" customFormat="1">
      <c r="BP740073" s="90"/>
    </row>
    <row r="740074" spans="68:68" customFormat="1">
      <c r="BP740074" s="90"/>
    </row>
    <row r="740075" spans="68:68" customFormat="1">
      <c r="BP740075" s="90"/>
    </row>
    <row r="740076" spans="68:68" customFormat="1">
      <c r="BP740076" s="90"/>
    </row>
    <row r="740077" spans="68:68" customFormat="1">
      <c r="BP740077" s="90"/>
    </row>
    <row r="740078" spans="68:68" customFormat="1">
      <c r="BP740078" s="90"/>
    </row>
    <row r="740079" spans="68:68" customFormat="1">
      <c r="BP740079" s="90"/>
    </row>
    <row r="740080" spans="68:68" customFormat="1">
      <c r="BP740080" s="90"/>
    </row>
    <row r="740081" spans="68:68" customFormat="1">
      <c r="BP740081" s="90"/>
    </row>
    <row r="740082" spans="68:68" customFormat="1">
      <c r="BP740082" s="90"/>
    </row>
    <row r="740083" spans="68:68" customFormat="1">
      <c r="BP740083" s="90"/>
    </row>
    <row r="740084" spans="68:68" customFormat="1">
      <c r="BP740084" s="90"/>
    </row>
    <row r="740085" spans="68:68" customFormat="1">
      <c r="BP740085" s="90"/>
    </row>
    <row r="740086" spans="68:68" customFormat="1">
      <c r="BP740086" s="90"/>
    </row>
    <row r="740087" spans="68:68" customFormat="1">
      <c r="BP740087" s="90"/>
    </row>
    <row r="740088" spans="68:68" customFormat="1">
      <c r="BP740088" s="90"/>
    </row>
    <row r="740089" spans="68:68" customFormat="1">
      <c r="BP740089" s="90"/>
    </row>
    <row r="740090" spans="68:68" customFormat="1">
      <c r="BP740090" s="90"/>
    </row>
    <row r="740091" spans="68:68" customFormat="1">
      <c r="BP740091" s="90"/>
    </row>
    <row r="740092" spans="68:68" customFormat="1">
      <c r="BP740092" s="90"/>
    </row>
    <row r="740093" spans="68:68" customFormat="1">
      <c r="BP740093" s="90"/>
    </row>
    <row r="740094" spans="68:68" customFormat="1">
      <c r="BP740094" s="90"/>
    </row>
    <row r="740095" spans="68:68" customFormat="1">
      <c r="BP740095" s="90"/>
    </row>
    <row r="740096" spans="68:68" customFormat="1">
      <c r="BP740096" s="90"/>
    </row>
    <row r="740097" spans="68:68" customFormat="1">
      <c r="BP740097" s="90"/>
    </row>
    <row r="740098" spans="68:68" customFormat="1">
      <c r="BP740098" s="90"/>
    </row>
    <row r="740099" spans="68:68" customFormat="1">
      <c r="BP740099" s="90"/>
    </row>
    <row r="740100" spans="68:68" customFormat="1">
      <c r="BP740100" s="90"/>
    </row>
    <row r="740101" spans="68:68" customFormat="1">
      <c r="BP740101" s="90"/>
    </row>
    <row r="740102" spans="68:68" customFormat="1">
      <c r="BP740102" s="90"/>
    </row>
    <row r="740103" spans="68:68" customFormat="1">
      <c r="BP740103" s="90"/>
    </row>
    <row r="740104" spans="68:68" customFormat="1">
      <c r="BP740104" s="90"/>
    </row>
    <row r="740105" spans="68:68" customFormat="1">
      <c r="BP740105" s="90"/>
    </row>
    <row r="740106" spans="68:68" customFormat="1">
      <c r="BP740106" s="90"/>
    </row>
    <row r="740107" spans="68:68" customFormat="1">
      <c r="BP740107" s="90"/>
    </row>
    <row r="740108" spans="68:68" customFormat="1">
      <c r="BP740108" s="90"/>
    </row>
    <row r="740109" spans="68:68" customFormat="1">
      <c r="BP740109" s="90"/>
    </row>
    <row r="740110" spans="68:68" customFormat="1">
      <c r="BP740110" s="90"/>
    </row>
    <row r="740111" spans="68:68" customFormat="1">
      <c r="BP740111" s="90"/>
    </row>
    <row r="740112" spans="68:68" customFormat="1">
      <c r="BP740112" s="90"/>
    </row>
    <row r="740113" spans="68:68" customFormat="1">
      <c r="BP740113" s="90"/>
    </row>
    <row r="740114" spans="68:68" customFormat="1">
      <c r="BP740114" s="90"/>
    </row>
    <row r="740115" spans="68:68" customFormat="1">
      <c r="BP740115" s="90"/>
    </row>
    <row r="740116" spans="68:68" customFormat="1">
      <c r="BP740116" s="90"/>
    </row>
    <row r="740117" spans="68:68" customFormat="1">
      <c r="BP740117" s="90"/>
    </row>
    <row r="740118" spans="68:68" customFormat="1">
      <c r="BP740118" s="90"/>
    </row>
    <row r="740119" spans="68:68" customFormat="1">
      <c r="BP740119" s="90"/>
    </row>
    <row r="740120" spans="68:68" customFormat="1">
      <c r="BP740120" s="90"/>
    </row>
    <row r="740121" spans="68:68" customFormat="1">
      <c r="BP740121" s="90"/>
    </row>
    <row r="740122" spans="68:68" customFormat="1">
      <c r="BP740122" s="90"/>
    </row>
    <row r="740123" spans="68:68" customFormat="1">
      <c r="BP740123" s="90"/>
    </row>
    <row r="740124" spans="68:68" customFormat="1">
      <c r="BP740124" s="90"/>
    </row>
    <row r="740125" spans="68:68" customFormat="1">
      <c r="BP740125" s="90"/>
    </row>
    <row r="740126" spans="68:68" customFormat="1">
      <c r="BP740126" s="90"/>
    </row>
    <row r="740127" spans="68:68" customFormat="1">
      <c r="BP740127" s="90"/>
    </row>
    <row r="740128" spans="68:68" customFormat="1">
      <c r="BP740128" s="90"/>
    </row>
    <row r="740129" spans="68:68" customFormat="1">
      <c r="BP740129" s="90"/>
    </row>
    <row r="740130" spans="68:68" customFormat="1">
      <c r="BP740130" s="90"/>
    </row>
    <row r="740131" spans="68:68" customFormat="1">
      <c r="BP740131" s="90"/>
    </row>
    <row r="740132" spans="68:68" customFormat="1">
      <c r="BP740132" s="90"/>
    </row>
    <row r="740133" spans="68:68" customFormat="1">
      <c r="BP740133" s="90"/>
    </row>
    <row r="740134" spans="68:68" customFormat="1">
      <c r="BP740134" s="90"/>
    </row>
    <row r="740135" spans="68:68" customFormat="1">
      <c r="BP740135" s="90"/>
    </row>
    <row r="740136" spans="68:68" customFormat="1">
      <c r="BP740136" s="90"/>
    </row>
    <row r="740137" spans="68:68" customFormat="1">
      <c r="BP740137" s="90"/>
    </row>
    <row r="740138" spans="68:68" customFormat="1">
      <c r="BP740138" s="90"/>
    </row>
    <row r="740139" spans="68:68" customFormat="1">
      <c r="BP740139" s="90"/>
    </row>
    <row r="740140" spans="68:68" customFormat="1">
      <c r="BP740140" s="90"/>
    </row>
    <row r="740141" spans="68:68" customFormat="1">
      <c r="BP740141" s="90"/>
    </row>
    <row r="740142" spans="68:68" customFormat="1">
      <c r="BP740142" s="90"/>
    </row>
    <row r="740143" spans="68:68" customFormat="1">
      <c r="BP740143" s="90"/>
    </row>
    <row r="740144" spans="68:68" customFormat="1">
      <c r="BP740144" s="90"/>
    </row>
    <row r="740145" spans="68:68" customFormat="1">
      <c r="BP740145" s="90"/>
    </row>
    <row r="740146" spans="68:68" customFormat="1">
      <c r="BP740146" s="90"/>
    </row>
    <row r="740147" spans="68:68" customFormat="1">
      <c r="BP740147" s="90"/>
    </row>
    <row r="740148" spans="68:68" customFormat="1">
      <c r="BP740148" s="90"/>
    </row>
    <row r="740149" spans="68:68" customFormat="1">
      <c r="BP740149" s="90"/>
    </row>
    <row r="740150" spans="68:68" customFormat="1">
      <c r="BP740150" s="90"/>
    </row>
    <row r="740151" spans="68:68" customFormat="1">
      <c r="BP740151" s="90"/>
    </row>
    <row r="740152" spans="68:68" customFormat="1">
      <c r="BP740152" s="90"/>
    </row>
    <row r="740153" spans="68:68" customFormat="1">
      <c r="BP740153" s="90"/>
    </row>
    <row r="740154" spans="68:68" customFormat="1">
      <c r="BP740154" s="90"/>
    </row>
    <row r="740155" spans="68:68" customFormat="1">
      <c r="BP740155" s="90"/>
    </row>
    <row r="740156" spans="68:68" customFormat="1">
      <c r="BP740156" s="90"/>
    </row>
    <row r="740157" spans="68:68" customFormat="1">
      <c r="BP740157" s="90"/>
    </row>
    <row r="740158" spans="68:68" customFormat="1">
      <c r="BP740158" s="90"/>
    </row>
    <row r="740159" spans="68:68" customFormat="1">
      <c r="BP740159" s="90"/>
    </row>
    <row r="740160" spans="68:68" customFormat="1">
      <c r="BP740160" s="90"/>
    </row>
    <row r="740161" spans="68:68" customFormat="1">
      <c r="BP740161" s="90"/>
    </row>
    <row r="740162" spans="68:68" customFormat="1">
      <c r="BP740162" s="90"/>
    </row>
    <row r="740163" spans="68:68" customFormat="1">
      <c r="BP740163" s="90"/>
    </row>
    <row r="740164" spans="68:68" customFormat="1">
      <c r="BP740164" s="90"/>
    </row>
    <row r="740165" spans="68:68" customFormat="1">
      <c r="BP740165" s="90"/>
    </row>
    <row r="740166" spans="68:68" customFormat="1">
      <c r="BP740166" s="90"/>
    </row>
    <row r="740167" spans="68:68" customFormat="1">
      <c r="BP740167" s="90"/>
    </row>
    <row r="740168" spans="68:68" customFormat="1">
      <c r="BP740168" s="90"/>
    </row>
    <row r="740169" spans="68:68" customFormat="1">
      <c r="BP740169" s="90"/>
    </row>
    <row r="740170" spans="68:68" customFormat="1">
      <c r="BP740170" s="90"/>
    </row>
    <row r="740171" spans="68:68" customFormat="1">
      <c r="BP740171" s="90"/>
    </row>
    <row r="740172" spans="68:68" customFormat="1">
      <c r="BP740172" s="90"/>
    </row>
    <row r="740173" spans="68:68" customFormat="1">
      <c r="BP740173" s="90"/>
    </row>
    <row r="740174" spans="68:68" customFormat="1">
      <c r="BP740174" s="90"/>
    </row>
    <row r="740175" spans="68:68" customFormat="1">
      <c r="BP740175" s="90"/>
    </row>
    <row r="740176" spans="68:68" customFormat="1">
      <c r="BP740176" s="90"/>
    </row>
    <row r="740177" spans="68:68" customFormat="1">
      <c r="BP740177" s="90"/>
    </row>
    <row r="740178" spans="68:68" customFormat="1">
      <c r="BP740178" s="90"/>
    </row>
    <row r="740179" spans="68:68" customFormat="1">
      <c r="BP740179" s="90"/>
    </row>
    <row r="740180" spans="68:68" customFormat="1">
      <c r="BP740180" s="90"/>
    </row>
    <row r="740181" spans="68:68" customFormat="1">
      <c r="BP740181" s="90"/>
    </row>
    <row r="740182" spans="68:68" customFormat="1">
      <c r="BP740182" s="90"/>
    </row>
    <row r="740183" spans="68:68" customFormat="1">
      <c r="BP740183" s="90"/>
    </row>
    <row r="740184" spans="68:68" customFormat="1">
      <c r="BP740184" s="90"/>
    </row>
    <row r="740185" spans="68:68" customFormat="1">
      <c r="BP740185" s="90"/>
    </row>
    <row r="740186" spans="68:68" customFormat="1">
      <c r="BP740186" s="90"/>
    </row>
    <row r="740187" spans="68:68" customFormat="1">
      <c r="BP740187" s="90"/>
    </row>
    <row r="740188" spans="68:68" customFormat="1">
      <c r="BP740188" s="90"/>
    </row>
    <row r="740189" spans="68:68" customFormat="1">
      <c r="BP740189" s="90"/>
    </row>
    <row r="740190" spans="68:68" customFormat="1">
      <c r="BP740190" s="90"/>
    </row>
    <row r="740191" spans="68:68" customFormat="1">
      <c r="BP740191" s="90"/>
    </row>
    <row r="740192" spans="68:68" customFormat="1">
      <c r="BP740192" s="90"/>
    </row>
    <row r="740193" spans="68:68" customFormat="1">
      <c r="BP740193" s="90"/>
    </row>
    <row r="740194" spans="68:68" customFormat="1">
      <c r="BP740194" s="90"/>
    </row>
    <row r="740195" spans="68:68" customFormat="1">
      <c r="BP740195" s="90"/>
    </row>
    <row r="740196" spans="68:68" customFormat="1">
      <c r="BP740196" s="90"/>
    </row>
    <row r="740197" spans="68:68" customFormat="1">
      <c r="BP740197" s="90"/>
    </row>
    <row r="740198" spans="68:68" customFormat="1">
      <c r="BP740198" s="90"/>
    </row>
    <row r="740199" spans="68:68" customFormat="1">
      <c r="BP740199" s="90"/>
    </row>
    <row r="740200" spans="68:68" customFormat="1">
      <c r="BP740200" s="90"/>
    </row>
    <row r="740201" spans="68:68" customFormat="1">
      <c r="BP740201" s="90"/>
    </row>
    <row r="740202" spans="68:68" customFormat="1">
      <c r="BP740202" s="90"/>
    </row>
    <row r="740203" spans="68:68" customFormat="1">
      <c r="BP740203" s="90"/>
    </row>
    <row r="740204" spans="68:68" customFormat="1">
      <c r="BP740204" s="90"/>
    </row>
    <row r="740205" spans="68:68" customFormat="1">
      <c r="BP740205" s="90"/>
    </row>
    <row r="740206" spans="68:68" customFormat="1">
      <c r="BP740206" s="90"/>
    </row>
    <row r="740207" spans="68:68" customFormat="1">
      <c r="BP740207" s="90"/>
    </row>
    <row r="740208" spans="68:68" customFormat="1">
      <c r="BP740208" s="90"/>
    </row>
    <row r="740209" spans="68:68" customFormat="1">
      <c r="BP740209" s="90"/>
    </row>
    <row r="740210" spans="68:68" customFormat="1">
      <c r="BP740210" s="90"/>
    </row>
    <row r="740211" spans="68:68" customFormat="1">
      <c r="BP740211" s="90"/>
    </row>
    <row r="740212" spans="68:68" customFormat="1">
      <c r="BP740212" s="90"/>
    </row>
    <row r="740213" spans="68:68" customFormat="1">
      <c r="BP740213" s="90"/>
    </row>
    <row r="740214" spans="68:68" customFormat="1">
      <c r="BP740214" s="90"/>
    </row>
    <row r="740215" spans="68:68" customFormat="1">
      <c r="BP740215" s="90"/>
    </row>
    <row r="740216" spans="68:68" customFormat="1">
      <c r="BP740216" s="90"/>
    </row>
    <row r="740217" spans="68:68" customFormat="1">
      <c r="BP740217" s="90"/>
    </row>
    <row r="740218" spans="68:68" customFormat="1">
      <c r="BP740218" s="90"/>
    </row>
    <row r="740219" spans="68:68" customFormat="1">
      <c r="BP740219" s="90"/>
    </row>
    <row r="740220" spans="68:68" customFormat="1">
      <c r="BP740220" s="90"/>
    </row>
    <row r="740221" spans="68:68" customFormat="1">
      <c r="BP740221" s="90"/>
    </row>
    <row r="740222" spans="68:68" customFormat="1">
      <c r="BP740222" s="90"/>
    </row>
    <row r="740223" spans="68:68" customFormat="1">
      <c r="BP740223" s="90"/>
    </row>
    <row r="740224" spans="68:68" customFormat="1">
      <c r="BP740224" s="90"/>
    </row>
    <row r="740225" spans="68:68" customFormat="1">
      <c r="BP740225" s="90"/>
    </row>
    <row r="740226" spans="68:68" customFormat="1">
      <c r="BP740226" s="90"/>
    </row>
    <row r="740227" spans="68:68" customFormat="1">
      <c r="BP740227" s="90"/>
    </row>
    <row r="740228" spans="68:68" customFormat="1">
      <c r="BP740228" s="90"/>
    </row>
    <row r="740229" spans="68:68" customFormat="1">
      <c r="BP740229" s="90"/>
    </row>
    <row r="740230" spans="68:68" customFormat="1">
      <c r="BP740230" s="90"/>
    </row>
    <row r="740231" spans="68:68" customFormat="1">
      <c r="BP740231" s="90"/>
    </row>
    <row r="740232" spans="68:68" customFormat="1">
      <c r="BP740232" s="90"/>
    </row>
    <row r="740233" spans="68:68" customFormat="1">
      <c r="BP740233" s="90"/>
    </row>
    <row r="740234" spans="68:68" customFormat="1">
      <c r="BP740234" s="90"/>
    </row>
    <row r="740235" spans="68:68" customFormat="1">
      <c r="BP740235" s="90"/>
    </row>
    <row r="740236" spans="68:68" customFormat="1">
      <c r="BP740236" s="90"/>
    </row>
    <row r="740237" spans="68:68" customFormat="1">
      <c r="BP740237" s="90"/>
    </row>
    <row r="740238" spans="68:68" customFormat="1">
      <c r="BP740238" s="90"/>
    </row>
    <row r="740239" spans="68:68" customFormat="1">
      <c r="BP740239" s="90"/>
    </row>
    <row r="740240" spans="68:68" customFormat="1">
      <c r="BP740240" s="90"/>
    </row>
    <row r="740241" spans="68:68" customFormat="1">
      <c r="BP740241" s="90"/>
    </row>
    <row r="740242" spans="68:68" customFormat="1">
      <c r="BP740242" s="90"/>
    </row>
    <row r="740243" spans="68:68" customFormat="1">
      <c r="BP740243" s="90"/>
    </row>
    <row r="740244" spans="68:68" customFormat="1">
      <c r="BP740244" s="90"/>
    </row>
    <row r="740245" spans="68:68" customFormat="1">
      <c r="BP740245" s="90"/>
    </row>
    <row r="740246" spans="68:68" customFormat="1">
      <c r="BP740246" s="90"/>
    </row>
    <row r="740247" spans="68:68" customFormat="1">
      <c r="BP740247" s="90"/>
    </row>
    <row r="740248" spans="68:68" customFormat="1">
      <c r="BP740248" s="90"/>
    </row>
    <row r="740249" spans="68:68" customFormat="1">
      <c r="BP740249" s="90"/>
    </row>
    <row r="740250" spans="68:68" customFormat="1">
      <c r="BP740250" s="90"/>
    </row>
    <row r="740251" spans="68:68" customFormat="1">
      <c r="BP740251" s="90"/>
    </row>
    <row r="740252" spans="68:68" customFormat="1">
      <c r="BP740252" s="90"/>
    </row>
    <row r="740253" spans="68:68" customFormat="1">
      <c r="BP740253" s="90"/>
    </row>
    <row r="740254" spans="68:68" customFormat="1">
      <c r="BP740254" s="90"/>
    </row>
    <row r="740255" spans="68:68" customFormat="1">
      <c r="BP740255" s="90"/>
    </row>
    <row r="740256" spans="68:68" customFormat="1">
      <c r="BP740256" s="90"/>
    </row>
    <row r="740257" spans="68:68" customFormat="1">
      <c r="BP740257" s="90"/>
    </row>
    <row r="740258" spans="68:68" customFormat="1">
      <c r="BP740258" s="90"/>
    </row>
    <row r="740259" spans="68:68" customFormat="1">
      <c r="BP740259" s="90"/>
    </row>
    <row r="740260" spans="68:68" customFormat="1">
      <c r="BP740260" s="90"/>
    </row>
    <row r="740261" spans="68:68" customFormat="1">
      <c r="BP740261" s="90"/>
    </row>
    <row r="740262" spans="68:68" customFormat="1">
      <c r="BP740262" s="90"/>
    </row>
    <row r="740263" spans="68:68" customFormat="1">
      <c r="BP740263" s="90"/>
    </row>
    <row r="740264" spans="68:68" customFormat="1">
      <c r="BP740264" s="90"/>
    </row>
    <row r="740265" spans="68:68" customFormat="1">
      <c r="BP740265" s="90"/>
    </row>
    <row r="740266" spans="68:68" customFormat="1">
      <c r="BP740266" s="90"/>
    </row>
    <row r="740267" spans="68:68" customFormat="1">
      <c r="BP740267" s="90"/>
    </row>
    <row r="740268" spans="68:68" customFormat="1">
      <c r="BP740268" s="90"/>
    </row>
    <row r="740269" spans="68:68" customFormat="1">
      <c r="BP740269" s="90"/>
    </row>
    <row r="740270" spans="68:68" customFormat="1">
      <c r="BP740270" s="90"/>
    </row>
    <row r="740271" spans="68:68" customFormat="1">
      <c r="BP740271" s="90"/>
    </row>
    <row r="740272" spans="68:68" customFormat="1">
      <c r="BP740272" s="90"/>
    </row>
    <row r="740273" spans="68:68" customFormat="1">
      <c r="BP740273" s="90"/>
    </row>
    <row r="740274" spans="68:68" customFormat="1">
      <c r="BP740274" s="90"/>
    </row>
    <row r="740275" spans="68:68" customFormat="1">
      <c r="BP740275" s="90"/>
    </row>
    <row r="740276" spans="68:68" customFormat="1">
      <c r="BP740276" s="90"/>
    </row>
    <row r="740277" spans="68:68" customFormat="1">
      <c r="BP740277" s="90"/>
    </row>
    <row r="740278" spans="68:68" customFormat="1">
      <c r="BP740278" s="90"/>
    </row>
    <row r="740279" spans="68:68" customFormat="1">
      <c r="BP740279" s="90"/>
    </row>
    <row r="740280" spans="68:68" customFormat="1">
      <c r="BP740280" s="90"/>
    </row>
    <row r="740281" spans="68:68" customFormat="1">
      <c r="BP740281" s="90"/>
    </row>
    <row r="740282" spans="68:68" customFormat="1">
      <c r="BP740282" s="90"/>
    </row>
    <row r="740283" spans="68:68" customFormat="1">
      <c r="BP740283" s="90"/>
    </row>
    <row r="740284" spans="68:68" customFormat="1">
      <c r="BP740284" s="90"/>
    </row>
    <row r="740285" spans="68:68" customFormat="1">
      <c r="BP740285" s="90"/>
    </row>
    <row r="740286" spans="68:68" customFormat="1">
      <c r="BP740286" s="90"/>
    </row>
    <row r="740287" spans="68:68" customFormat="1">
      <c r="BP740287" s="90"/>
    </row>
    <row r="740288" spans="68:68" customFormat="1">
      <c r="BP740288" s="90"/>
    </row>
    <row r="740289" spans="68:68" customFormat="1">
      <c r="BP740289" s="90"/>
    </row>
    <row r="740290" spans="68:68" customFormat="1">
      <c r="BP740290" s="90"/>
    </row>
    <row r="740291" spans="68:68" customFormat="1">
      <c r="BP740291" s="90"/>
    </row>
    <row r="740292" spans="68:68" customFormat="1">
      <c r="BP740292" s="90"/>
    </row>
    <row r="740293" spans="68:68" customFormat="1">
      <c r="BP740293" s="90"/>
    </row>
    <row r="740294" spans="68:68" customFormat="1">
      <c r="BP740294" s="90"/>
    </row>
    <row r="740295" spans="68:68" customFormat="1">
      <c r="BP740295" s="90"/>
    </row>
    <row r="740296" spans="68:68" customFormat="1">
      <c r="BP740296" s="90"/>
    </row>
    <row r="740297" spans="68:68" customFormat="1">
      <c r="BP740297" s="90"/>
    </row>
    <row r="740298" spans="68:68" customFormat="1">
      <c r="BP740298" s="90"/>
    </row>
    <row r="740299" spans="68:68" customFormat="1">
      <c r="BP740299" s="90"/>
    </row>
    <row r="740300" spans="68:68" customFormat="1">
      <c r="BP740300" s="90"/>
    </row>
    <row r="740301" spans="68:68" customFormat="1">
      <c r="BP740301" s="90"/>
    </row>
    <row r="740302" spans="68:68" customFormat="1">
      <c r="BP740302" s="90"/>
    </row>
    <row r="740303" spans="68:68" customFormat="1">
      <c r="BP740303" s="90"/>
    </row>
    <row r="740304" spans="68:68" customFormat="1">
      <c r="BP740304" s="90"/>
    </row>
    <row r="740305" spans="68:68" customFormat="1">
      <c r="BP740305" s="90"/>
    </row>
    <row r="740306" spans="68:68" customFormat="1">
      <c r="BP740306" s="90"/>
    </row>
    <row r="740307" spans="68:68" customFormat="1">
      <c r="BP740307" s="90"/>
    </row>
    <row r="740308" spans="68:68" customFormat="1">
      <c r="BP740308" s="90"/>
    </row>
    <row r="740309" spans="68:68" customFormat="1">
      <c r="BP740309" s="90"/>
    </row>
    <row r="740310" spans="68:68" customFormat="1">
      <c r="BP740310" s="90"/>
    </row>
    <row r="740311" spans="68:68" customFormat="1">
      <c r="BP740311" s="90"/>
    </row>
    <row r="740312" spans="68:68" customFormat="1">
      <c r="BP740312" s="90"/>
    </row>
    <row r="740313" spans="68:68" customFormat="1">
      <c r="BP740313" s="90"/>
    </row>
    <row r="740314" spans="68:68" customFormat="1">
      <c r="BP740314" s="90"/>
    </row>
    <row r="740315" spans="68:68" customFormat="1">
      <c r="BP740315" s="90"/>
    </row>
    <row r="740316" spans="68:68" customFormat="1">
      <c r="BP740316" s="90"/>
    </row>
    <row r="740317" spans="68:68" customFormat="1">
      <c r="BP740317" s="90"/>
    </row>
    <row r="740318" spans="68:68" customFormat="1">
      <c r="BP740318" s="90"/>
    </row>
    <row r="740319" spans="68:68" customFormat="1">
      <c r="BP740319" s="90"/>
    </row>
    <row r="740320" spans="68:68" customFormat="1">
      <c r="BP740320" s="90"/>
    </row>
    <row r="740321" spans="68:68" customFormat="1">
      <c r="BP740321" s="90"/>
    </row>
    <row r="740322" spans="68:68" customFormat="1">
      <c r="BP740322" s="90"/>
    </row>
    <row r="740323" spans="68:68" customFormat="1">
      <c r="BP740323" s="90"/>
    </row>
    <row r="740324" spans="68:68" customFormat="1">
      <c r="BP740324" s="90"/>
    </row>
    <row r="740325" spans="68:68" customFormat="1">
      <c r="BP740325" s="90"/>
    </row>
    <row r="740326" spans="68:68" customFormat="1">
      <c r="BP740326" s="90"/>
    </row>
    <row r="740327" spans="68:68" customFormat="1">
      <c r="BP740327" s="90"/>
    </row>
    <row r="740328" spans="68:68" customFormat="1">
      <c r="BP740328" s="90"/>
    </row>
    <row r="740329" spans="68:68" customFormat="1">
      <c r="BP740329" s="90"/>
    </row>
    <row r="740330" spans="68:68" customFormat="1">
      <c r="BP740330" s="90"/>
    </row>
    <row r="740331" spans="68:68" customFormat="1">
      <c r="BP740331" s="90"/>
    </row>
    <row r="740332" spans="68:68" customFormat="1">
      <c r="BP740332" s="90"/>
    </row>
    <row r="740333" spans="68:68" customFormat="1">
      <c r="BP740333" s="90"/>
    </row>
    <row r="740334" spans="68:68" customFormat="1">
      <c r="BP740334" s="90"/>
    </row>
    <row r="740335" spans="68:68" customFormat="1">
      <c r="BP740335" s="90"/>
    </row>
    <row r="740336" spans="68:68" customFormat="1">
      <c r="BP740336" s="90"/>
    </row>
    <row r="740337" spans="68:68" customFormat="1">
      <c r="BP740337" s="90"/>
    </row>
    <row r="740338" spans="68:68" customFormat="1">
      <c r="BP740338" s="90"/>
    </row>
    <row r="740339" spans="68:68" customFormat="1">
      <c r="BP740339" s="90"/>
    </row>
    <row r="740340" spans="68:68" customFormat="1">
      <c r="BP740340" s="90"/>
    </row>
    <row r="740341" spans="68:68" customFormat="1">
      <c r="BP740341" s="90"/>
    </row>
    <row r="740342" spans="68:68" customFormat="1">
      <c r="BP740342" s="90"/>
    </row>
    <row r="740343" spans="68:68" customFormat="1">
      <c r="BP740343" s="90"/>
    </row>
    <row r="740344" spans="68:68" customFormat="1">
      <c r="BP740344" s="90"/>
    </row>
    <row r="740345" spans="68:68" customFormat="1">
      <c r="BP740345" s="90"/>
    </row>
    <row r="740346" spans="68:68" customFormat="1">
      <c r="BP740346" s="90"/>
    </row>
    <row r="740347" spans="68:68" customFormat="1">
      <c r="BP740347" s="90"/>
    </row>
    <row r="740348" spans="68:68" customFormat="1">
      <c r="BP740348" s="90"/>
    </row>
    <row r="740349" spans="68:68" customFormat="1">
      <c r="BP740349" s="90"/>
    </row>
    <row r="740350" spans="68:68" customFormat="1">
      <c r="BP740350" s="90"/>
    </row>
    <row r="740351" spans="68:68" customFormat="1">
      <c r="BP740351" s="90"/>
    </row>
    <row r="740352" spans="68:68" customFormat="1">
      <c r="BP740352" s="90"/>
    </row>
    <row r="740353" spans="68:68" customFormat="1">
      <c r="BP740353" s="90"/>
    </row>
    <row r="740354" spans="68:68" customFormat="1">
      <c r="BP740354" s="90"/>
    </row>
    <row r="740355" spans="68:68" customFormat="1">
      <c r="BP740355" s="90"/>
    </row>
    <row r="740356" spans="68:68" customFormat="1">
      <c r="BP740356" s="90"/>
    </row>
    <row r="740357" spans="68:68" customFormat="1">
      <c r="BP740357" s="90"/>
    </row>
    <row r="740358" spans="68:68" customFormat="1">
      <c r="BP740358" s="90"/>
    </row>
    <row r="740359" spans="68:68" customFormat="1">
      <c r="BP740359" s="90"/>
    </row>
    <row r="740360" spans="68:68" customFormat="1">
      <c r="BP740360" s="90"/>
    </row>
    <row r="740361" spans="68:68" customFormat="1">
      <c r="BP740361" s="90"/>
    </row>
    <row r="740362" spans="68:68" customFormat="1">
      <c r="BP740362" s="90"/>
    </row>
    <row r="740363" spans="68:68" customFormat="1">
      <c r="BP740363" s="90"/>
    </row>
    <row r="740364" spans="68:68" customFormat="1">
      <c r="BP740364" s="90"/>
    </row>
    <row r="740365" spans="68:68" customFormat="1">
      <c r="BP740365" s="90"/>
    </row>
    <row r="740366" spans="68:68" customFormat="1">
      <c r="BP740366" s="90"/>
    </row>
    <row r="740367" spans="68:68" customFormat="1">
      <c r="BP740367" s="90"/>
    </row>
    <row r="740368" spans="68:68" customFormat="1">
      <c r="BP740368" s="90"/>
    </row>
    <row r="740369" spans="68:68" customFormat="1">
      <c r="BP740369" s="90"/>
    </row>
    <row r="740370" spans="68:68" customFormat="1">
      <c r="BP740370" s="90"/>
    </row>
    <row r="740371" spans="68:68" customFormat="1">
      <c r="BP740371" s="90"/>
    </row>
    <row r="740372" spans="68:68" customFormat="1">
      <c r="BP740372" s="90"/>
    </row>
    <row r="740373" spans="68:68" customFormat="1">
      <c r="BP740373" s="90"/>
    </row>
    <row r="740374" spans="68:68" customFormat="1">
      <c r="BP740374" s="90"/>
    </row>
    <row r="740375" spans="68:68" customFormat="1">
      <c r="BP740375" s="90"/>
    </row>
    <row r="740376" spans="68:68" customFormat="1">
      <c r="BP740376" s="90"/>
    </row>
    <row r="740377" spans="68:68" customFormat="1">
      <c r="BP740377" s="90"/>
    </row>
    <row r="740378" spans="68:68" customFormat="1">
      <c r="BP740378" s="90"/>
    </row>
    <row r="740379" spans="68:68" customFormat="1">
      <c r="BP740379" s="90"/>
    </row>
    <row r="740380" spans="68:68" customFormat="1">
      <c r="BP740380" s="90"/>
    </row>
    <row r="740381" spans="68:68" customFormat="1">
      <c r="BP740381" s="90"/>
    </row>
    <row r="740382" spans="68:68" customFormat="1">
      <c r="BP740382" s="90"/>
    </row>
    <row r="740383" spans="68:68" customFormat="1">
      <c r="BP740383" s="90"/>
    </row>
    <row r="740384" spans="68:68" customFormat="1">
      <c r="BP740384" s="90"/>
    </row>
    <row r="740385" spans="68:68" customFormat="1">
      <c r="BP740385" s="90"/>
    </row>
    <row r="740386" spans="68:68" customFormat="1">
      <c r="BP740386" s="90"/>
    </row>
    <row r="740387" spans="68:68" customFormat="1">
      <c r="BP740387" s="90"/>
    </row>
    <row r="740388" spans="68:68" customFormat="1">
      <c r="BP740388" s="90"/>
    </row>
    <row r="740389" spans="68:68" customFormat="1">
      <c r="BP740389" s="90"/>
    </row>
    <row r="740390" spans="68:68" customFormat="1">
      <c r="BP740390" s="90"/>
    </row>
    <row r="740391" spans="68:68" customFormat="1">
      <c r="BP740391" s="90"/>
    </row>
    <row r="740392" spans="68:68" customFormat="1">
      <c r="BP740392" s="90"/>
    </row>
    <row r="740393" spans="68:68" customFormat="1">
      <c r="BP740393" s="90"/>
    </row>
    <row r="740394" spans="68:68" customFormat="1">
      <c r="BP740394" s="90"/>
    </row>
    <row r="740395" spans="68:68" customFormat="1">
      <c r="BP740395" s="90"/>
    </row>
    <row r="740396" spans="68:68" customFormat="1">
      <c r="BP740396" s="90"/>
    </row>
    <row r="740397" spans="68:68" customFormat="1">
      <c r="BP740397" s="90"/>
    </row>
    <row r="740398" spans="68:68" customFormat="1">
      <c r="BP740398" s="90"/>
    </row>
    <row r="740399" spans="68:68" customFormat="1">
      <c r="BP740399" s="90"/>
    </row>
    <row r="740400" spans="68:68" customFormat="1">
      <c r="BP740400" s="90"/>
    </row>
    <row r="740401" spans="68:68" customFormat="1">
      <c r="BP740401" s="90"/>
    </row>
    <row r="740402" spans="68:68" customFormat="1">
      <c r="BP740402" s="90"/>
    </row>
    <row r="740403" spans="68:68" customFormat="1">
      <c r="BP740403" s="90"/>
    </row>
    <row r="740404" spans="68:68" customFormat="1">
      <c r="BP740404" s="90"/>
    </row>
    <row r="740405" spans="68:68" customFormat="1">
      <c r="BP740405" s="90"/>
    </row>
    <row r="740406" spans="68:68" customFormat="1">
      <c r="BP740406" s="90"/>
    </row>
    <row r="740407" spans="68:68" customFormat="1">
      <c r="BP740407" s="90"/>
    </row>
    <row r="740408" spans="68:68" customFormat="1">
      <c r="BP740408" s="90"/>
    </row>
    <row r="740409" spans="68:68" customFormat="1">
      <c r="BP740409" s="90"/>
    </row>
    <row r="740410" spans="68:68" customFormat="1">
      <c r="BP740410" s="90"/>
    </row>
    <row r="740411" spans="68:68" customFormat="1">
      <c r="BP740411" s="90"/>
    </row>
    <row r="740412" spans="68:68" customFormat="1">
      <c r="BP740412" s="90"/>
    </row>
    <row r="740413" spans="68:68" customFormat="1">
      <c r="BP740413" s="90"/>
    </row>
    <row r="740414" spans="68:68" customFormat="1">
      <c r="BP740414" s="90"/>
    </row>
    <row r="740415" spans="68:68" customFormat="1">
      <c r="BP740415" s="90"/>
    </row>
    <row r="740416" spans="68:68" customFormat="1">
      <c r="BP740416" s="90"/>
    </row>
    <row r="740417" spans="68:68" customFormat="1">
      <c r="BP740417" s="90"/>
    </row>
    <row r="740418" spans="68:68" customFormat="1">
      <c r="BP740418" s="90"/>
    </row>
    <row r="740419" spans="68:68" customFormat="1">
      <c r="BP740419" s="90"/>
    </row>
    <row r="740420" spans="68:68" customFormat="1">
      <c r="BP740420" s="90"/>
    </row>
    <row r="740421" spans="68:68" customFormat="1">
      <c r="BP740421" s="90"/>
    </row>
    <row r="740422" spans="68:68" customFormat="1">
      <c r="BP740422" s="90"/>
    </row>
    <row r="740423" spans="68:68" customFormat="1">
      <c r="BP740423" s="90"/>
    </row>
    <row r="740424" spans="68:68" customFormat="1">
      <c r="BP740424" s="90"/>
    </row>
    <row r="740425" spans="68:68" customFormat="1">
      <c r="BP740425" s="90"/>
    </row>
    <row r="740426" spans="68:68" customFormat="1">
      <c r="BP740426" s="90"/>
    </row>
    <row r="740427" spans="68:68" customFormat="1">
      <c r="BP740427" s="90"/>
    </row>
    <row r="740428" spans="68:68" customFormat="1">
      <c r="BP740428" s="90"/>
    </row>
    <row r="740429" spans="68:68" customFormat="1">
      <c r="BP740429" s="90"/>
    </row>
    <row r="740430" spans="68:68" customFormat="1">
      <c r="BP740430" s="90"/>
    </row>
    <row r="740431" spans="68:68" customFormat="1">
      <c r="BP740431" s="90"/>
    </row>
    <row r="740432" spans="68:68" customFormat="1">
      <c r="BP740432" s="90"/>
    </row>
    <row r="740433" spans="68:68" customFormat="1">
      <c r="BP740433" s="90"/>
    </row>
    <row r="740434" spans="68:68" customFormat="1">
      <c r="BP740434" s="90"/>
    </row>
    <row r="740435" spans="68:68" customFormat="1">
      <c r="BP740435" s="90"/>
    </row>
    <row r="740436" spans="68:68" customFormat="1">
      <c r="BP740436" s="90"/>
    </row>
    <row r="740437" spans="68:68" customFormat="1">
      <c r="BP740437" s="90"/>
    </row>
    <row r="740438" spans="68:68" customFormat="1">
      <c r="BP740438" s="90"/>
    </row>
    <row r="740439" spans="68:68" customFormat="1">
      <c r="BP740439" s="90"/>
    </row>
    <row r="740440" spans="68:68" customFormat="1">
      <c r="BP740440" s="90"/>
    </row>
    <row r="740441" spans="68:68" customFormat="1">
      <c r="BP740441" s="90"/>
    </row>
    <row r="740442" spans="68:68" customFormat="1">
      <c r="BP740442" s="90"/>
    </row>
    <row r="740443" spans="68:68" customFormat="1">
      <c r="BP740443" s="90"/>
    </row>
    <row r="740444" spans="68:68" customFormat="1">
      <c r="BP740444" s="90"/>
    </row>
    <row r="740445" spans="68:68" customFormat="1">
      <c r="BP740445" s="90"/>
    </row>
    <row r="740446" spans="68:68" customFormat="1">
      <c r="BP740446" s="90"/>
    </row>
    <row r="740447" spans="68:68" customFormat="1">
      <c r="BP740447" s="90"/>
    </row>
    <row r="740448" spans="68:68" customFormat="1">
      <c r="BP740448" s="90"/>
    </row>
    <row r="740449" spans="68:68" customFormat="1">
      <c r="BP740449" s="90"/>
    </row>
    <row r="740450" spans="68:68" customFormat="1">
      <c r="BP740450" s="90"/>
    </row>
    <row r="740451" spans="68:68" customFormat="1">
      <c r="BP740451" s="90"/>
    </row>
    <row r="740452" spans="68:68" customFormat="1">
      <c r="BP740452" s="90"/>
    </row>
    <row r="740453" spans="68:68" customFormat="1">
      <c r="BP740453" s="90"/>
    </row>
    <row r="740454" spans="68:68" customFormat="1">
      <c r="BP740454" s="90"/>
    </row>
    <row r="740455" spans="68:68" customFormat="1">
      <c r="BP740455" s="90"/>
    </row>
    <row r="740456" spans="68:68" customFormat="1">
      <c r="BP740456" s="90"/>
    </row>
    <row r="740457" spans="68:68" customFormat="1">
      <c r="BP740457" s="90"/>
    </row>
    <row r="740458" spans="68:68" customFormat="1">
      <c r="BP740458" s="90"/>
    </row>
    <row r="740459" spans="68:68" customFormat="1">
      <c r="BP740459" s="90"/>
    </row>
    <row r="740460" spans="68:68" customFormat="1">
      <c r="BP740460" s="90"/>
    </row>
    <row r="740461" spans="68:68" customFormat="1">
      <c r="BP740461" s="90"/>
    </row>
    <row r="740462" spans="68:68" customFormat="1">
      <c r="BP740462" s="90"/>
    </row>
    <row r="740463" spans="68:68" customFormat="1">
      <c r="BP740463" s="90"/>
    </row>
    <row r="740464" spans="68:68" customFormat="1">
      <c r="BP740464" s="90"/>
    </row>
    <row r="740465" spans="68:68" customFormat="1">
      <c r="BP740465" s="90"/>
    </row>
    <row r="740466" spans="68:68" customFormat="1">
      <c r="BP740466" s="90"/>
    </row>
    <row r="740467" spans="68:68" customFormat="1">
      <c r="BP740467" s="90"/>
    </row>
    <row r="740468" spans="68:68" customFormat="1">
      <c r="BP740468" s="90"/>
    </row>
    <row r="740469" spans="68:68" customFormat="1">
      <c r="BP740469" s="90"/>
    </row>
    <row r="740470" spans="68:68" customFormat="1">
      <c r="BP740470" s="90"/>
    </row>
    <row r="740471" spans="68:68" customFormat="1">
      <c r="BP740471" s="90"/>
    </row>
    <row r="740472" spans="68:68" customFormat="1">
      <c r="BP740472" s="90"/>
    </row>
    <row r="740473" spans="68:68" customFormat="1">
      <c r="BP740473" s="90"/>
    </row>
    <row r="740474" spans="68:68" customFormat="1">
      <c r="BP740474" s="90"/>
    </row>
    <row r="740475" spans="68:68" customFormat="1">
      <c r="BP740475" s="90"/>
    </row>
    <row r="740476" spans="68:68" customFormat="1">
      <c r="BP740476" s="90"/>
    </row>
    <row r="740477" spans="68:68" customFormat="1">
      <c r="BP740477" s="90"/>
    </row>
    <row r="740478" spans="68:68" customFormat="1">
      <c r="BP740478" s="90"/>
    </row>
    <row r="740479" spans="68:68" customFormat="1">
      <c r="BP740479" s="90"/>
    </row>
    <row r="740480" spans="68:68" customFormat="1">
      <c r="BP740480" s="90"/>
    </row>
    <row r="740481" spans="68:68" customFormat="1">
      <c r="BP740481" s="90"/>
    </row>
    <row r="740482" spans="68:68" customFormat="1">
      <c r="BP740482" s="90"/>
    </row>
    <row r="740483" spans="68:68" customFormat="1">
      <c r="BP740483" s="90"/>
    </row>
    <row r="740484" spans="68:68" customFormat="1">
      <c r="BP740484" s="90"/>
    </row>
    <row r="740485" spans="68:68" customFormat="1">
      <c r="BP740485" s="90"/>
    </row>
    <row r="740486" spans="68:68" customFormat="1">
      <c r="BP740486" s="90"/>
    </row>
    <row r="740487" spans="68:68" customFormat="1">
      <c r="BP740487" s="90"/>
    </row>
    <row r="740488" spans="68:68" customFormat="1">
      <c r="BP740488" s="90"/>
    </row>
    <row r="740489" spans="68:68" customFormat="1">
      <c r="BP740489" s="90"/>
    </row>
    <row r="740490" spans="68:68" customFormat="1">
      <c r="BP740490" s="90"/>
    </row>
    <row r="740491" spans="68:68" customFormat="1">
      <c r="BP740491" s="90"/>
    </row>
    <row r="740492" spans="68:68" customFormat="1">
      <c r="BP740492" s="90"/>
    </row>
    <row r="740493" spans="68:68" customFormat="1">
      <c r="BP740493" s="90"/>
    </row>
    <row r="740494" spans="68:68" customFormat="1">
      <c r="BP740494" s="90"/>
    </row>
    <row r="740495" spans="68:68" customFormat="1">
      <c r="BP740495" s="90"/>
    </row>
    <row r="740496" spans="68:68" customFormat="1">
      <c r="BP740496" s="90"/>
    </row>
    <row r="740497" spans="68:68" customFormat="1">
      <c r="BP740497" s="90"/>
    </row>
    <row r="740498" spans="68:68" customFormat="1">
      <c r="BP740498" s="90"/>
    </row>
    <row r="740499" spans="68:68" customFormat="1">
      <c r="BP740499" s="90"/>
    </row>
    <row r="740500" spans="68:68" customFormat="1">
      <c r="BP740500" s="90"/>
    </row>
    <row r="740501" spans="68:68" customFormat="1">
      <c r="BP740501" s="90"/>
    </row>
    <row r="740502" spans="68:68" customFormat="1">
      <c r="BP740502" s="90"/>
    </row>
    <row r="740503" spans="68:68" customFormat="1">
      <c r="BP740503" s="90"/>
    </row>
    <row r="740504" spans="68:68" customFormat="1">
      <c r="BP740504" s="90"/>
    </row>
    <row r="740505" spans="68:68" customFormat="1">
      <c r="BP740505" s="90"/>
    </row>
    <row r="740506" spans="68:68" customFormat="1">
      <c r="BP740506" s="90"/>
    </row>
    <row r="740507" spans="68:68" customFormat="1">
      <c r="BP740507" s="90"/>
    </row>
    <row r="740508" spans="68:68" customFormat="1">
      <c r="BP740508" s="90"/>
    </row>
    <row r="740509" spans="68:68" customFormat="1">
      <c r="BP740509" s="90"/>
    </row>
    <row r="740510" spans="68:68" customFormat="1">
      <c r="BP740510" s="90"/>
    </row>
    <row r="740511" spans="68:68" customFormat="1">
      <c r="BP740511" s="90"/>
    </row>
    <row r="740512" spans="68:68" customFormat="1">
      <c r="BP740512" s="90"/>
    </row>
    <row r="740513" spans="68:68" customFormat="1">
      <c r="BP740513" s="90"/>
    </row>
    <row r="740514" spans="68:68" customFormat="1">
      <c r="BP740514" s="90"/>
    </row>
    <row r="740515" spans="68:68" customFormat="1">
      <c r="BP740515" s="90"/>
    </row>
    <row r="740516" spans="68:68" customFormat="1">
      <c r="BP740516" s="90"/>
    </row>
    <row r="740517" spans="68:68" customFormat="1">
      <c r="BP740517" s="90"/>
    </row>
    <row r="740518" spans="68:68" customFormat="1">
      <c r="BP740518" s="90"/>
    </row>
    <row r="740519" spans="68:68" customFormat="1">
      <c r="BP740519" s="90"/>
    </row>
    <row r="740520" spans="68:68" customFormat="1">
      <c r="BP740520" s="90"/>
    </row>
    <row r="740521" spans="68:68" customFormat="1">
      <c r="BP740521" s="90"/>
    </row>
    <row r="740522" spans="68:68" customFormat="1">
      <c r="BP740522" s="90"/>
    </row>
    <row r="740523" spans="68:68" customFormat="1">
      <c r="BP740523" s="90"/>
    </row>
    <row r="740524" spans="68:68" customFormat="1">
      <c r="BP740524" s="90"/>
    </row>
    <row r="740525" spans="68:68" customFormat="1">
      <c r="BP740525" s="90"/>
    </row>
    <row r="740526" spans="68:68" customFormat="1">
      <c r="BP740526" s="90"/>
    </row>
    <row r="740527" spans="68:68" customFormat="1">
      <c r="BP740527" s="90"/>
    </row>
    <row r="740528" spans="68:68" customFormat="1">
      <c r="BP740528" s="90"/>
    </row>
    <row r="740529" spans="68:68" customFormat="1">
      <c r="BP740529" s="90"/>
    </row>
    <row r="740530" spans="68:68" customFormat="1">
      <c r="BP740530" s="90"/>
    </row>
    <row r="740531" spans="68:68" customFormat="1">
      <c r="BP740531" s="90"/>
    </row>
    <row r="740532" spans="68:68" customFormat="1">
      <c r="BP740532" s="90"/>
    </row>
    <row r="740533" spans="68:68" customFormat="1">
      <c r="BP740533" s="90"/>
    </row>
    <row r="740534" spans="68:68" customFormat="1">
      <c r="BP740534" s="90"/>
    </row>
    <row r="740535" spans="68:68" customFormat="1">
      <c r="BP740535" s="90"/>
    </row>
    <row r="740536" spans="68:68" customFormat="1">
      <c r="BP740536" s="90"/>
    </row>
    <row r="740537" spans="68:68" customFormat="1">
      <c r="BP740537" s="90"/>
    </row>
    <row r="740538" spans="68:68" customFormat="1">
      <c r="BP740538" s="90"/>
    </row>
    <row r="740539" spans="68:68" customFormat="1">
      <c r="BP740539" s="90"/>
    </row>
    <row r="740540" spans="68:68" customFormat="1">
      <c r="BP740540" s="90"/>
    </row>
    <row r="740541" spans="68:68" customFormat="1">
      <c r="BP740541" s="90"/>
    </row>
    <row r="740542" spans="68:68" customFormat="1">
      <c r="BP740542" s="90"/>
    </row>
    <row r="740543" spans="68:68" customFormat="1">
      <c r="BP740543" s="90"/>
    </row>
    <row r="740544" spans="68:68" customFormat="1">
      <c r="BP740544" s="90"/>
    </row>
    <row r="740545" spans="68:68" customFormat="1">
      <c r="BP740545" s="90"/>
    </row>
    <row r="740546" spans="68:68" customFormat="1">
      <c r="BP740546" s="90"/>
    </row>
    <row r="740547" spans="68:68" customFormat="1">
      <c r="BP740547" s="90"/>
    </row>
    <row r="740548" spans="68:68" customFormat="1">
      <c r="BP740548" s="90"/>
    </row>
    <row r="740549" spans="68:68" customFormat="1">
      <c r="BP740549" s="90"/>
    </row>
    <row r="740550" spans="68:68" customFormat="1">
      <c r="BP740550" s="90"/>
    </row>
    <row r="740551" spans="68:68" customFormat="1">
      <c r="BP740551" s="90"/>
    </row>
    <row r="740552" spans="68:68" customFormat="1">
      <c r="BP740552" s="90"/>
    </row>
    <row r="740553" spans="68:68" customFormat="1">
      <c r="BP740553" s="90"/>
    </row>
    <row r="740554" spans="68:68" customFormat="1">
      <c r="BP740554" s="90"/>
    </row>
    <row r="740555" spans="68:68" customFormat="1">
      <c r="BP740555" s="90"/>
    </row>
    <row r="740556" spans="68:68" customFormat="1">
      <c r="BP740556" s="90"/>
    </row>
    <row r="740557" spans="68:68" customFormat="1">
      <c r="BP740557" s="90"/>
    </row>
    <row r="740558" spans="68:68" customFormat="1">
      <c r="BP740558" s="90"/>
    </row>
    <row r="740559" spans="68:68" customFormat="1">
      <c r="BP740559" s="90"/>
    </row>
    <row r="740560" spans="68:68" customFormat="1">
      <c r="BP740560" s="90"/>
    </row>
    <row r="740561" spans="68:68" customFormat="1">
      <c r="BP740561" s="90"/>
    </row>
    <row r="740562" spans="68:68" customFormat="1">
      <c r="BP740562" s="90"/>
    </row>
    <row r="740563" spans="68:68" customFormat="1">
      <c r="BP740563" s="90"/>
    </row>
    <row r="740564" spans="68:68" customFormat="1">
      <c r="BP740564" s="90"/>
    </row>
    <row r="740565" spans="68:68" customFormat="1">
      <c r="BP740565" s="90"/>
    </row>
    <row r="740566" spans="68:68" customFormat="1">
      <c r="BP740566" s="90"/>
    </row>
    <row r="740567" spans="68:68" customFormat="1">
      <c r="BP740567" s="90"/>
    </row>
    <row r="740568" spans="68:68" customFormat="1">
      <c r="BP740568" s="90"/>
    </row>
    <row r="740569" spans="68:68" customFormat="1">
      <c r="BP740569" s="90"/>
    </row>
    <row r="740570" spans="68:68" customFormat="1">
      <c r="BP740570" s="90"/>
    </row>
    <row r="740571" spans="68:68" customFormat="1">
      <c r="BP740571" s="90"/>
    </row>
    <row r="740572" spans="68:68" customFormat="1">
      <c r="BP740572" s="90"/>
    </row>
    <row r="740573" spans="68:68" customFormat="1">
      <c r="BP740573" s="90"/>
    </row>
    <row r="740574" spans="68:68" customFormat="1">
      <c r="BP740574" s="90"/>
    </row>
    <row r="740575" spans="68:68" customFormat="1">
      <c r="BP740575" s="90"/>
    </row>
    <row r="740576" spans="68:68" customFormat="1">
      <c r="BP740576" s="90"/>
    </row>
    <row r="740577" spans="68:68" customFormat="1">
      <c r="BP740577" s="90"/>
    </row>
    <row r="740578" spans="68:68" customFormat="1">
      <c r="BP740578" s="90"/>
    </row>
    <row r="740579" spans="68:68" customFormat="1">
      <c r="BP740579" s="90"/>
    </row>
    <row r="740580" spans="68:68" customFormat="1">
      <c r="BP740580" s="90"/>
    </row>
    <row r="740581" spans="68:68" customFormat="1">
      <c r="BP740581" s="90"/>
    </row>
    <row r="740582" spans="68:68" customFormat="1">
      <c r="BP740582" s="90"/>
    </row>
    <row r="740583" spans="68:68" customFormat="1">
      <c r="BP740583" s="90"/>
    </row>
    <row r="740584" spans="68:68" customFormat="1">
      <c r="BP740584" s="90"/>
    </row>
    <row r="740585" spans="68:68" customFormat="1">
      <c r="BP740585" s="90"/>
    </row>
    <row r="740586" spans="68:68" customFormat="1">
      <c r="BP740586" s="90"/>
    </row>
    <row r="740587" spans="68:68" customFormat="1">
      <c r="BP740587" s="90"/>
    </row>
    <row r="740588" spans="68:68" customFormat="1">
      <c r="BP740588" s="90"/>
    </row>
    <row r="740589" spans="68:68" customFormat="1">
      <c r="BP740589" s="90"/>
    </row>
    <row r="740590" spans="68:68" customFormat="1">
      <c r="BP740590" s="90"/>
    </row>
    <row r="740591" spans="68:68" customFormat="1">
      <c r="BP740591" s="90"/>
    </row>
    <row r="740592" spans="68:68" customFormat="1">
      <c r="BP740592" s="90"/>
    </row>
    <row r="740593" spans="68:68" customFormat="1">
      <c r="BP740593" s="90"/>
    </row>
    <row r="740594" spans="68:68" customFormat="1">
      <c r="BP740594" s="90"/>
    </row>
    <row r="740595" spans="68:68" customFormat="1">
      <c r="BP740595" s="90"/>
    </row>
    <row r="740596" spans="68:68" customFormat="1">
      <c r="BP740596" s="90"/>
    </row>
    <row r="740597" spans="68:68" customFormat="1">
      <c r="BP740597" s="90"/>
    </row>
    <row r="740598" spans="68:68" customFormat="1">
      <c r="BP740598" s="90"/>
    </row>
    <row r="740599" spans="68:68" customFormat="1">
      <c r="BP740599" s="90"/>
    </row>
    <row r="740600" spans="68:68" customFormat="1">
      <c r="BP740600" s="90"/>
    </row>
    <row r="740601" spans="68:68" customFormat="1">
      <c r="BP740601" s="90"/>
    </row>
    <row r="740602" spans="68:68" customFormat="1">
      <c r="BP740602" s="90"/>
    </row>
    <row r="740603" spans="68:68" customFormat="1">
      <c r="BP740603" s="90"/>
    </row>
    <row r="740604" spans="68:68" customFormat="1">
      <c r="BP740604" s="90"/>
    </row>
    <row r="740605" spans="68:68" customFormat="1">
      <c r="BP740605" s="90"/>
    </row>
    <row r="740606" spans="68:68" customFormat="1">
      <c r="BP740606" s="90"/>
    </row>
    <row r="740607" spans="68:68" customFormat="1">
      <c r="BP740607" s="90"/>
    </row>
    <row r="740608" spans="68:68" customFormat="1">
      <c r="BP740608" s="90"/>
    </row>
    <row r="740609" spans="68:68" customFormat="1">
      <c r="BP740609" s="90"/>
    </row>
    <row r="740610" spans="68:68" customFormat="1">
      <c r="BP740610" s="90"/>
    </row>
    <row r="740611" spans="68:68" customFormat="1">
      <c r="BP740611" s="90"/>
    </row>
    <row r="740612" spans="68:68" customFormat="1">
      <c r="BP740612" s="90"/>
    </row>
    <row r="740613" spans="68:68" customFormat="1">
      <c r="BP740613" s="90"/>
    </row>
    <row r="740614" spans="68:68" customFormat="1">
      <c r="BP740614" s="90"/>
    </row>
    <row r="740615" spans="68:68" customFormat="1">
      <c r="BP740615" s="90"/>
    </row>
    <row r="740616" spans="68:68" customFormat="1">
      <c r="BP740616" s="90"/>
    </row>
    <row r="740617" spans="68:68" customFormat="1">
      <c r="BP740617" s="90"/>
    </row>
    <row r="740618" spans="68:68" customFormat="1">
      <c r="BP740618" s="90"/>
    </row>
    <row r="740619" spans="68:68" customFormat="1">
      <c r="BP740619" s="90"/>
    </row>
    <row r="740620" spans="68:68" customFormat="1">
      <c r="BP740620" s="90"/>
    </row>
    <row r="740621" spans="68:68" customFormat="1">
      <c r="BP740621" s="90"/>
    </row>
    <row r="740622" spans="68:68" customFormat="1">
      <c r="BP740622" s="90"/>
    </row>
    <row r="740623" spans="68:68" customFormat="1">
      <c r="BP740623" s="90"/>
    </row>
    <row r="740624" spans="68:68" customFormat="1">
      <c r="BP740624" s="90"/>
    </row>
    <row r="740625" spans="68:68" customFormat="1">
      <c r="BP740625" s="90"/>
    </row>
    <row r="740626" spans="68:68" customFormat="1">
      <c r="BP740626" s="90"/>
    </row>
    <row r="740627" spans="68:68" customFormat="1">
      <c r="BP740627" s="90"/>
    </row>
    <row r="740628" spans="68:68" customFormat="1">
      <c r="BP740628" s="90"/>
    </row>
    <row r="740629" spans="68:68" customFormat="1">
      <c r="BP740629" s="90"/>
    </row>
    <row r="740630" spans="68:68" customFormat="1">
      <c r="BP740630" s="90"/>
    </row>
    <row r="740631" spans="68:68" customFormat="1">
      <c r="BP740631" s="90"/>
    </row>
    <row r="740632" spans="68:68" customFormat="1">
      <c r="BP740632" s="90"/>
    </row>
    <row r="740633" spans="68:68" customFormat="1">
      <c r="BP740633" s="90"/>
    </row>
    <row r="740634" spans="68:68" customFormat="1">
      <c r="BP740634" s="90"/>
    </row>
    <row r="740635" spans="68:68" customFormat="1">
      <c r="BP740635" s="90"/>
    </row>
    <row r="740636" spans="68:68" customFormat="1">
      <c r="BP740636" s="90"/>
    </row>
    <row r="740637" spans="68:68" customFormat="1">
      <c r="BP740637" s="90"/>
    </row>
    <row r="740638" spans="68:68" customFormat="1">
      <c r="BP740638" s="90"/>
    </row>
    <row r="740639" spans="68:68" customFormat="1">
      <c r="BP740639" s="90"/>
    </row>
    <row r="740640" spans="68:68" customFormat="1">
      <c r="BP740640" s="90"/>
    </row>
    <row r="740641" spans="68:68" customFormat="1">
      <c r="BP740641" s="90"/>
    </row>
    <row r="740642" spans="68:68" customFormat="1">
      <c r="BP740642" s="90"/>
    </row>
    <row r="740643" spans="68:68" customFormat="1">
      <c r="BP740643" s="90"/>
    </row>
    <row r="740644" spans="68:68" customFormat="1">
      <c r="BP740644" s="90"/>
    </row>
    <row r="740645" spans="68:68" customFormat="1">
      <c r="BP740645" s="90"/>
    </row>
    <row r="740646" spans="68:68" customFormat="1">
      <c r="BP740646" s="90"/>
    </row>
    <row r="740647" spans="68:68" customFormat="1">
      <c r="BP740647" s="90"/>
    </row>
    <row r="740648" spans="68:68" customFormat="1">
      <c r="BP740648" s="90"/>
    </row>
    <row r="740649" spans="68:68" customFormat="1">
      <c r="BP740649" s="90"/>
    </row>
    <row r="740650" spans="68:68" customFormat="1">
      <c r="BP740650" s="90"/>
    </row>
    <row r="740651" spans="68:68" customFormat="1">
      <c r="BP740651" s="90"/>
    </row>
    <row r="740652" spans="68:68" customFormat="1">
      <c r="BP740652" s="90"/>
    </row>
    <row r="740653" spans="68:68" customFormat="1">
      <c r="BP740653" s="90"/>
    </row>
    <row r="740654" spans="68:68" customFormat="1">
      <c r="BP740654" s="90"/>
    </row>
    <row r="740655" spans="68:68" customFormat="1">
      <c r="BP740655" s="90"/>
    </row>
    <row r="740656" spans="68:68" customFormat="1">
      <c r="BP740656" s="90"/>
    </row>
    <row r="740657" spans="68:68" customFormat="1">
      <c r="BP740657" s="90"/>
    </row>
    <row r="740658" spans="68:68" customFormat="1">
      <c r="BP740658" s="90"/>
    </row>
    <row r="740659" spans="68:68" customFormat="1">
      <c r="BP740659" s="90"/>
    </row>
    <row r="740660" spans="68:68" customFormat="1">
      <c r="BP740660" s="90"/>
    </row>
    <row r="740661" spans="68:68" customFormat="1">
      <c r="BP740661" s="90"/>
    </row>
    <row r="740662" spans="68:68" customFormat="1">
      <c r="BP740662" s="90"/>
    </row>
    <row r="740663" spans="68:68" customFormat="1">
      <c r="BP740663" s="90"/>
    </row>
    <row r="740664" spans="68:68" customFormat="1">
      <c r="BP740664" s="90"/>
    </row>
    <row r="740665" spans="68:68" customFormat="1">
      <c r="BP740665" s="90"/>
    </row>
    <row r="740666" spans="68:68" customFormat="1">
      <c r="BP740666" s="90"/>
    </row>
    <row r="740667" spans="68:68" customFormat="1">
      <c r="BP740667" s="90"/>
    </row>
    <row r="740668" spans="68:68" customFormat="1">
      <c r="BP740668" s="90"/>
    </row>
    <row r="740669" spans="68:68" customFormat="1">
      <c r="BP740669" s="90"/>
    </row>
    <row r="740670" spans="68:68" customFormat="1">
      <c r="BP740670" s="90"/>
    </row>
    <row r="740671" spans="68:68" customFormat="1">
      <c r="BP740671" s="90"/>
    </row>
    <row r="740672" spans="68:68" customFormat="1">
      <c r="BP740672" s="90"/>
    </row>
    <row r="740673" spans="68:68" customFormat="1">
      <c r="BP740673" s="90"/>
    </row>
    <row r="740674" spans="68:68" customFormat="1">
      <c r="BP740674" s="90"/>
    </row>
    <row r="740675" spans="68:68" customFormat="1">
      <c r="BP740675" s="90"/>
    </row>
    <row r="740676" spans="68:68" customFormat="1">
      <c r="BP740676" s="90"/>
    </row>
    <row r="740677" spans="68:68" customFormat="1">
      <c r="BP740677" s="90"/>
    </row>
    <row r="740678" spans="68:68" customFormat="1">
      <c r="BP740678" s="90"/>
    </row>
    <row r="740679" spans="68:68" customFormat="1">
      <c r="BP740679" s="90"/>
    </row>
    <row r="740680" spans="68:68" customFormat="1">
      <c r="BP740680" s="90"/>
    </row>
    <row r="740681" spans="68:68" customFormat="1">
      <c r="BP740681" s="90"/>
    </row>
    <row r="740682" spans="68:68" customFormat="1">
      <c r="BP740682" s="90"/>
    </row>
    <row r="740683" spans="68:68" customFormat="1">
      <c r="BP740683" s="90"/>
    </row>
    <row r="740684" spans="68:68" customFormat="1">
      <c r="BP740684" s="90"/>
    </row>
    <row r="740685" spans="68:68" customFormat="1">
      <c r="BP740685" s="90"/>
    </row>
    <row r="740686" spans="68:68" customFormat="1">
      <c r="BP740686" s="90"/>
    </row>
    <row r="740687" spans="68:68" customFormat="1">
      <c r="BP740687" s="90"/>
    </row>
    <row r="740688" spans="68:68" customFormat="1">
      <c r="BP740688" s="90"/>
    </row>
    <row r="740689" spans="68:68" customFormat="1">
      <c r="BP740689" s="90"/>
    </row>
    <row r="740690" spans="68:68" customFormat="1">
      <c r="BP740690" s="90"/>
    </row>
    <row r="740691" spans="68:68" customFormat="1">
      <c r="BP740691" s="90"/>
    </row>
    <row r="740692" spans="68:68" customFormat="1">
      <c r="BP740692" s="90"/>
    </row>
    <row r="740693" spans="68:68" customFormat="1">
      <c r="BP740693" s="90"/>
    </row>
    <row r="740694" spans="68:68" customFormat="1">
      <c r="BP740694" s="90"/>
    </row>
    <row r="740695" spans="68:68" customFormat="1">
      <c r="BP740695" s="90"/>
    </row>
    <row r="740696" spans="68:68" customFormat="1">
      <c r="BP740696" s="90"/>
    </row>
    <row r="740697" spans="68:68" customFormat="1">
      <c r="BP740697" s="90"/>
    </row>
    <row r="740698" spans="68:68" customFormat="1">
      <c r="BP740698" s="90"/>
    </row>
    <row r="740699" spans="68:68" customFormat="1">
      <c r="BP740699" s="90"/>
    </row>
    <row r="740700" spans="68:68" customFormat="1">
      <c r="BP740700" s="90"/>
    </row>
    <row r="740701" spans="68:68" customFormat="1">
      <c r="BP740701" s="90"/>
    </row>
    <row r="740702" spans="68:68" customFormat="1">
      <c r="BP740702" s="90"/>
    </row>
    <row r="740703" spans="68:68" customFormat="1">
      <c r="BP740703" s="90"/>
    </row>
    <row r="740704" spans="68:68" customFormat="1">
      <c r="BP740704" s="90"/>
    </row>
    <row r="740705" spans="68:68" customFormat="1">
      <c r="BP740705" s="90"/>
    </row>
    <row r="740706" spans="68:68" customFormat="1">
      <c r="BP740706" s="90"/>
    </row>
    <row r="740707" spans="68:68" customFormat="1">
      <c r="BP740707" s="90"/>
    </row>
    <row r="740708" spans="68:68" customFormat="1">
      <c r="BP740708" s="90"/>
    </row>
    <row r="740709" spans="68:68" customFormat="1">
      <c r="BP740709" s="90"/>
    </row>
    <row r="740710" spans="68:68" customFormat="1">
      <c r="BP740710" s="90"/>
    </row>
    <row r="740711" spans="68:68" customFormat="1">
      <c r="BP740711" s="90"/>
    </row>
    <row r="740712" spans="68:68" customFormat="1">
      <c r="BP740712" s="90"/>
    </row>
    <row r="740713" spans="68:68" customFormat="1">
      <c r="BP740713" s="90"/>
    </row>
    <row r="740714" spans="68:68" customFormat="1">
      <c r="BP740714" s="90"/>
    </row>
    <row r="740715" spans="68:68" customFormat="1">
      <c r="BP740715" s="90"/>
    </row>
    <row r="740716" spans="68:68" customFormat="1">
      <c r="BP740716" s="90"/>
    </row>
    <row r="740717" spans="68:68" customFormat="1">
      <c r="BP740717" s="90"/>
    </row>
    <row r="740718" spans="68:68" customFormat="1">
      <c r="BP740718" s="90"/>
    </row>
    <row r="740719" spans="68:68" customFormat="1">
      <c r="BP740719" s="90"/>
    </row>
    <row r="740720" spans="68:68" customFormat="1">
      <c r="BP740720" s="90"/>
    </row>
    <row r="740721" spans="68:68" customFormat="1">
      <c r="BP740721" s="90"/>
    </row>
    <row r="740722" spans="68:68" customFormat="1">
      <c r="BP740722" s="90"/>
    </row>
    <row r="740723" spans="68:68" customFormat="1">
      <c r="BP740723" s="90"/>
    </row>
    <row r="740724" spans="68:68" customFormat="1">
      <c r="BP740724" s="90"/>
    </row>
    <row r="740725" spans="68:68" customFormat="1">
      <c r="BP740725" s="90"/>
    </row>
    <row r="740726" spans="68:68" customFormat="1">
      <c r="BP740726" s="90"/>
    </row>
    <row r="740727" spans="68:68" customFormat="1">
      <c r="BP740727" s="90"/>
    </row>
    <row r="740728" spans="68:68" customFormat="1">
      <c r="BP740728" s="90"/>
    </row>
    <row r="740729" spans="68:68" customFormat="1">
      <c r="BP740729" s="90"/>
    </row>
    <row r="740730" spans="68:68" customFormat="1">
      <c r="BP740730" s="90"/>
    </row>
    <row r="740731" spans="68:68" customFormat="1">
      <c r="BP740731" s="90"/>
    </row>
    <row r="740732" spans="68:68" customFormat="1">
      <c r="BP740732" s="90"/>
    </row>
    <row r="740733" spans="68:68" customFormat="1">
      <c r="BP740733" s="90"/>
    </row>
    <row r="740734" spans="68:68" customFormat="1">
      <c r="BP740734" s="90"/>
    </row>
    <row r="740735" spans="68:68" customFormat="1">
      <c r="BP740735" s="90"/>
    </row>
    <row r="740736" spans="68:68" customFormat="1">
      <c r="BP740736" s="90"/>
    </row>
    <row r="740737" spans="68:68" customFormat="1">
      <c r="BP740737" s="90"/>
    </row>
    <row r="740738" spans="68:68" customFormat="1">
      <c r="BP740738" s="90"/>
    </row>
    <row r="740739" spans="68:68" customFormat="1">
      <c r="BP740739" s="90"/>
    </row>
    <row r="740740" spans="68:68" customFormat="1">
      <c r="BP740740" s="90"/>
    </row>
    <row r="740741" spans="68:68" customFormat="1">
      <c r="BP740741" s="90"/>
    </row>
    <row r="740742" spans="68:68" customFormat="1">
      <c r="BP740742" s="90"/>
    </row>
    <row r="740743" spans="68:68" customFormat="1">
      <c r="BP740743" s="90"/>
    </row>
    <row r="740744" spans="68:68" customFormat="1">
      <c r="BP740744" s="90"/>
    </row>
    <row r="740745" spans="68:68" customFormat="1">
      <c r="BP740745" s="90"/>
    </row>
    <row r="740746" spans="68:68" customFormat="1">
      <c r="BP740746" s="90"/>
    </row>
    <row r="740747" spans="68:68" customFormat="1">
      <c r="BP740747" s="90"/>
    </row>
    <row r="740748" spans="68:68" customFormat="1">
      <c r="BP740748" s="90"/>
    </row>
    <row r="740749" spans="68:68" customFormat="1">
      <c r="BP740749" s="90"/>
    </row>
    <row r="740750" spans="68:68" customFormat="1">
      <c r="BP740750" s="90"/>
    </row>
    <row r="740751" spans="68:68" customFormat="1">
      <c r="BP740751" s="90"/>
    </row>
    <row r="740752" spans="68:68" customFormat="1">
      <c r="BP740752" s="90"/>
    </row>
    <row r="740753" spans="68:68" customFormat="1">
      <c r="BP740753" s="90"/>
    </row>
    <row r="740754" spans="68:68" customFormat="1">
      <c r="BP740754" s="90"/>
    </row>
    <row r="740755" spans="68:68" customFormat="1">
      <c r="BP740755" s="90"/>
    </row>
    <row r="740756" spans="68:68" customFormat="1">
      <c r="BP740756" s="90"/>
    </row>
    <row r="740757" spans="68:68" customFormat="1">
      <c r="BP740757" s="90"/>
    </row>
    <row r="740758" spans="68:68" customFormat="1">
      <c r="BP740758" s="90"/>
    </row>
    <row r="740759" spans="68:68" customFormat="1">
      <c r="BP740759" s="90"/>
    </row>
    <row r="740760" spans="68:68" customFormat="1">
      <c r="BP740760" s="90"/>
    </row>
    <row r="740761" spans="68:68" customFormat="1">
      <c r="BP740761" s="90"/>
    </row>
    <row r="740762" spans="68:68" customFormat="1">
      <c r="BP740762" s="90"/>
    </row>
    <row r="740763" spans="68:68" customFormat="1">
      <c r="BP740763" s="90"/>
    </row>
    <row r="740764" spans="68:68" customFormat="1">
      <c r="BP740764" s="90"/>
    </row>
    <row r="740765" spans="68:68" customFormat="1">
      <c r="BP740765" s="90"/>
    </row>
    <row r="740766" spans="68:68" customFormat="1">
      <c r="BP740766" s="90"/>
    </row>
    <row r="740767" spans="68:68" customFormat="1">
      <c r="BP740767" s="90"/>
    </row>
    <row r="740768" spans="68:68" customFormat="1">
      <c r="BP740768" s="90"/>
    </row>
    <row r="740769" spans="68:68" customFormat="1">
      <c r="BP740769" s="90"/>
    </row>
    <row r="740770" spans="68:68" customFormat="1">
      <c r="BP740770" s="90"/>
    </row>
    <row r="740771" spans="68:68" customFormat="1">
      <c r="BP740771" s="90"/>
    </row>
    <row r="740772" spans="68:68" customFormat="1">
      <c r="BP740772" s="90"/>
    </row>
    <row r="740773" spans="68:68" customFormat="1">
      <c r="BP740773" s="90"/>
    </row>
    <row r="740774" spans="68:68" customFormat="1">
      <c r="BP740774" s="90"/>
    </row>
    <row r="740775" spans="68:68" customFormat="1">
      <c r="BP740775" s="90"/>
    </row>
    <row r="740776" spans="68:68" customFormat="1">
      <c r="BP740776" s="90"/>
    </row>
    <row r="740777" spans="68:68" customFormat="1">
      <c r="BP740777" s="90"/>
    </row>
    <row r="740778" spans="68:68" customFormat="1">
      <c r="BP740778" s="90"/>
    </row>
    <row r="740779" spans="68:68" customFormat="1">
      <c r="BP740779" s="90"/>
    </row>
    <row r="740780" spans="68:68" customFormat="1">
      <c r="BP740780" s="90"/>
    </row>
    <row r="740781" spans="68:68" customFormat="1">
      <c r="BP740781" s="90"/>
    </row>
    <row r="740782" spans="68:68" customFormat="1">
      <c r="BP740782" s="90"/>
    </row>
    <row r="740783" spans="68:68" customFormat="1">
      <c r="BP740783" s="90"/>
    </row>
    <row r="740784" spans="68:68" customFormat="1">
      <c r="BP740784" s="90"/>
    </row>
    <row r="740785" spans="68:68" customFormat="1">
      <c r="BP740785" s="90"/>
    </row>
    <row r="740786" spans="68:68" customFormat="1">
      <c r="BP740786" s="90"/>
    </row>
    <row r="740787" spans="68:68" customFormat="1">
      <c r="BP740787" s="90"/>
    </row>
    <row r="740788" spans="68:68" customFormat="1">
      <c r="BP740788" s="90"/>
    </row>
    <row r="740789" spans="68:68" customFormat="1">
      <c r="BP740789" s="90"/>
    </row>
    <row r="740790" spans="68:68" customFormat="1">
      <c r="BP740790" s="90"/>
    </row>
    <row r="740791" spans="68:68" customFormat="1">
      <c r="BP740791" s="90"/>
    </row>
    <row r="740792" spans="68:68" customFormat="1">
      <c r="BP740792" s="90"/>
    </row>
    <row r="740793" spans="68:68" customFormat="1">
      <c r="BP740793" s="90"/>
    </row>
    <row r="740794" spans="68:68" customFormat="1">
      <c r="BP740794" s="90"/>
    </row>
    <row r="740795" spans="68:68" customFormat="1">
      <c r="BP740795" s="90"/>
    </row>
    <row r="740796" spans="68:68" customFormat="1">
      <c r="BP740796" s="90"/>
    </row>
    <row r="740797" spans="68:68" customFormat="1">
      <c r="BP740797" s="90"/>
    </row>
    <row r="740798" spans="68:68" customFormat="1">
      <c r="BP740798" s="90"/>
    </row>
    <row r="740799" spans="68:68" customFormat="1">
      <c r="BP740799" s="90"/>
    </row>
    <row r="740800" spans="68:68" customFormat="1">
      <c r="BP740800" s="90"/>
    </row>
    <row r="740801" spans="68:68" customFormat="1">
      <c r="BP740801" s="90"/>
    </row>
    <row r="740802" spans="68:68" customFormat="1">
      <c r="BP740802" s="90"/>
    </row>
    <row r="740803" spans="68:68" customFormat="1">
      <c r="BP740803" s="90"/>
    </row>
    <row r="740804" spans="68:68" customFormat="1">
      <c r="BP740804" s="90"/>
    </row>
    <row r="740805" spans="68:68" customFormat="1">
      <c r="BP740805" s="90"/>
    </row>
    <row r="740806" spans="68:68" customFormat="1">
      <c r="BP740806" s="90"/>
    </row>
    <row r="740807" spans="68:68" customFormat="1">
      <c r="BP740807" s="90"/>
    </row>
    <row r="740808" spans="68:68" customFormat="1">
      <c r="BP740808" s="90"/>
    </row>
    <row r="740809" spans="68:68" customFormat="1">
      <c r="BP740809" s="90"/>
    </row>
    <row r="740810" spans="68:68" customFormat="1">
      <c r="BP740810" s="90"/>
    </row>
    <row r="740811" spans="68:68" customFormat="1">
      <c r="BP740811" s="90"/>
    </row>
    <row r="740812" spans="68:68" customFormat="1">
      <c r="BP740812" s="90"/>
    </row>
    <row r="740813" spans="68:68" customFormat="1">
      <c r="BP740813" s="90"/>
    </row>
    <row r="740814" spans="68:68" customFormat="1">
      <c r="BP740814" s="90"/>
    </row>
    <row r="740815" spans="68:68" customFormat="1">
      <c r="BP740815" s="90"/>
    </row>
    <row r="740816" spans="68:68" customFormat="1">
      <c r="BP740816" s="90"/>
    </row>
    <row r="740817" spans="68:68" customFormat="1">
      <c r="BP740817" s="90"/>
    </row>
    <row r="740818" spans="68:68" customFormat="1">
      <c r="BP740818" s="90"/>
    </row>
    <row r="740819" spans="68:68" customFormat="1">
      <c r="BP740819" s="90"/>
    </row>
    <row r="740820" spans="68:68" customFormat="1">
      <c r="BP740820" s="90"/>
    </row>
    <row r="740821" spans="68:68" customFormat="1">
      <c r="BP740821" s="90"/>
    </row>
    <row r="740822" spans="68:68" customFormat="1">
      <c r="BP740822" s="90"/>
    </row>
    <row r="740823" spans="68:68" customFormat="1">
      <c r="BP740823" s="90"/>
    </row>
    <row r="740824" spans="68:68" customFormat="1">
      <c r="BP740824" s="90"/>
    </row>
    <row r="740825" spans="68:68" customFormat="1">
      <c r="BP740825" s="90"/>
    </row>
    <row r="740826" spans="68:68" customFormat="1">
      <c r="BP740826" s="90"/>
    </row>
    <row r="740827" spans="68:68" customFormat="1">
      <c r="BP740827" s="90"/>
    </row>
    <row r="740828" spans="68:68" customFormat="1">
      <c r="BP740828" s="90"/>
    </row>
    <row r="740829" spans="68:68" customFormat="1">
      <c r="BP740829" s="90"/>
    </row>
    <row r="740830" spans="68:68" customFormat="1">
      <c r="BP740830" s="90"/>
    </row>
    <row r="740831" spans="68:68" customFormat="1">
      <c r="BP740831" s="90"/>
    </row>
    <row r="740832" spans="68:68" customFormat="1">
      <c r="BP740832" s="90"/>
    </row>
    <row r="740833" spans="68:68" customFormat="1">
      <c r="BP740833" s="90"/>
    </row>
    <row r="740834" spans="68:68" customFormat="1">
      <c r="BP740834" s="90"/>
    </row>
    <row r="740835" spans="68:68" customFormat="1">
      <c r="BP740835" s="90"/>
    </row>
    <row r="740836" spans="68:68" customFormat="1">
      <c r="BP740836" s="90"/>
    </row>
    <row r="740837" spans="68:68" customFormat="1">
      <c r="BP740837" s="90"/>
    </row>
    <row r="740838" spans="68:68" customFormat="1">
      <c r="BP740838" s="90"/>
    </row>
    <row r="740839" spans="68:68" customFormat="1">
      <c r="BP740839" s="90"/>
    </row>
    <row r="740840" spans="68:68" customFormat="1">
      <c r="BP740840" s="90"/>
    </row>
    <row r="740841" spans="68:68" customFormat="1">
      <c r="BP740841" s="90"/>
    </row>
    <row r="740842" spans="68:68" customFormat="1">
      <c r="BP740842" s="90"/>
    </row>
    <row r="740843" spans="68:68" customFormat="1">
      <c r="BP740843" s="90"/>
    </row>
    <row r="740844" spans="68:68" customFormat="1">
      <c r="BP740844" s="90"/>
    </row>
    <row r="740845" spans="68:68" customFormat="1">
      <c r="BP740845" s="90"/>
    </row>
    <row r="740846" spans="68:68" customFormat="1">
      <c r="BP740846" s="90"/>
    </row>
    <row r="740847" spans="68:68" customFormat="1">
      <c r="BP740847" s="90"/>
    </row>
    <row r="740848" spans="68:68" customFormat="1">
      <c r="BP740848" s="90"/>
    </row>
    <row r="740849" spans="68:68" customFormat="1">
      <c r="BP740849" s="90"/>
    </row>
    <row r="740850" spans="68:68" customFormat="1">
      <c r="BP740850" s="90"/>
    </row>
    <row r="740851" spans="68:68" customFormat="1">
      <c r="BP740851" s="90"/>
    </row>
    <row r="740852" spans="68:68" customFormat="1">
      <c r="BP740852" s="90"/>
    </row>
    <row r="740853" spans="68:68" customFormat="1">
      <c r="BP740853" s="90"/>
    </row>
    <row r="740854" spans="68:68" customFormat="1">
      <c r="BP740854" s="90"/>
    </row>
    <row r="740855" spans="68:68" customFormat="1">
      <c r="BP740855" s="90"/>
    </row>
    <row r="740856" spans="68:68" customFormat="1">
      <c r="BP740856" s="90"/>
    </row>
    <row r="740857" spans="68:68" customFormat="1">
      <c r="BP740857" s="90"/>
    </row>
    <row r="740858" spans="68:68" customFormat="1">
      <c r="BP740858" s="90"/>
    </row>
    <row r="740859" spans="68:68" customFormat="1">
      <c r="BP740859" s="90"/>
    </row>
    <row r="740860" spans="68:68" customFormat="1">
      <c r="BP740860" s="90"/>
    </row>
    <row r="740861" spans="68:68" customFormat="1">
      <c r="BP740861" s="90"/>
    </row>
    <row r="740862" spans="68:68" customFormat="1">
      <c r="BP740862" s="90"/>
    </row>
    <row r="740863" spans="68:68" customFormat="1">
      <c r="BP740863" s="90"/>
    </row>
    <row r="740864" spans="68:68" customFormat="1">
      <c r="BP740864" s="90"/>
    </row>
    <row r="740865" spans="68:68" customFormat="1">
      <c r="BP740865" s="90"/>
    </row>
    <row r="740866" spans="68:68" customFormat="1">
      <c r="BP740866" s="90"/>
    </row>
    <row r="740867" spans="68:68" customFormat="1">
      <c r="BP740867" s="90"/>
    </row>
    <row r="740868" spans="68:68" customFormat="1">
      <c r="BP740868" s="90"/>
    </row>
    <row r="740869" spans="68:68" customFormat="1">
      <c r="BP740869" s="90"/>
    </row>
    <row r="740870" spans="68:68" customFormat="1">
      <c r="BP740870" s="90"/>
    </row>
    <row r="740871" spans="68:68" customFormat="1">
      <c r="BP740871" s="90"/>
    </row>
    <row r="740872" spans="68:68" customFormat="1">
      <c r="BP740872" s="90"/>
    </row>
    <row r="740873" spans="68:68" customFormat="1">
      <c r="BP740873" s="90"/>
    </row>
    <row r="740874" spans="68:68" customFormat="1">
      <c r="BP740874" s="90"/>
    </row>
    <row r="740875" spans="68:68" customFormat="1">
      <c r="BP740875" s="90"/>
    </row>
    <row r="740876" spans="68:68" customFormat="1">
      <c r="BP740876" s="90"/>
    </row>
    <row r="740877" spans="68:68" customFormat="1">
      <c r="BP740877" s="90"/>
    </row>
    <row r="740878" spans="68:68" customFormat="1">
      <c r="BP740878" s="90"/>
    </row>
    <row r="740879" spans="68:68" customFormat="1">
      <c r="BP740879" s="90"/>
    </row>
    <row r="740880" spans="68:68" customFormat="1">
      <c r="BP740880" s="90"/>
    </row>
    <row r="740881" spans="68:68" customFormat="1">
      <c r="BP740881" s="90"/>
    </row>
    <row r="740882" spans="68:68" customFormat="1">
      <c r="BP740882" s="90"/>
    </row>
    <row r="740883" spans="68:68" customFormat="1">
      <c r="BP740883" s="90"/>
    </row>
    <row r="740884" spans="68:68" customFormat="1">
      <c r="BP740884" s="90"/>
    </row>
    <row r="740885" spans="68:68" customFormat="1">
      <c r="BP740885" s="90"/>
    </row>
    <row r="740886" spans="68:68" customFormat="1">
      <c r="BP740886" s="90"/>
    </row>
    <row r="740887" spans="68:68" customFormat="1">
      <c r="BP740887" s="90"/>
    </row>
    <row r="740888" spans="68:68" customFormat="1">
      <c r="BP740888" s="90"/>
    </row>
    <row r="740889" spans="68:68" customFormat="1">
      <c r="BP740889" s="90"/>
    </row>
    <row r="740890" spans="68:68" customFormat="1">
      <c r="BP740890" s="90"/>
    </row>
    <row r="740891" spans="68:68" customFormat="1">
      <c r="BP740891" s="90"/>
    </row>
    <row r="740892" spans="68:68" customFormat="1">
      <c r="BP740892" s="90"/>
    </row>
    <row r="740893" spans="68:68" customFormat="1">
      <c r="BP740893" s="90"/>
    </row>
    <row r="740894" spans="68:68" customFormat="1">
      <c r="BP740894" s="90"/>
    </row>
    <row r="740895" spans="68:68" customFormat="1">
      <c r="BP740895" s="90"/>
    </row>
    <row r="740896" spans="68:68" customFormat="1">
      <c r="BP740896" s="90"/>
    </row>
    <row r="740897" spans="68:68" customFormat="1">
      <c r="BP740897" s="90"/>
    </row>
    <row r="740898" spans="68:68" customFormat="1">
      <c r="BP740898" s="90"/>
    </row>
    <row r="740899" spans="68:68" customFormat="1">
      <c r="BP740899" s="90"/>
    </row>
    <row r="740900" spans="68:68" customFormat="1">
      <c r="BP740900" s="90"/>
    </row>
    <row r="740901" spans="68:68" customFormat="1">
      <c r="BP740901" s="90"/>
    </row>
    <row r="740902" spans="68:68" customFormat="1">
      <c r="BP740902" s="90"/>
    </row>
    <row r="740903" spans="68:68" customFormat="1">
      <c r="BP740903" s="90"/>
    </row>
    <row r="740904" spans="68:68" customFormat="1">
      <c r="BP740904" s="90"/>
    </row>
    <row r="740905" spans="68:68" customFormat="1">
      <c r="BP740905" s="90"/>
    </row>
    <row r="740906" spans="68:68" customFormat="1">
      <c r="BP740906" s="90"/>
    </row>
    <row r="740907" spans="68:68" customFormat="1">
      <c r="BP740907" s="90"/>
    </row>
    <row r="740908" spans="68:68" customFormat="1">
      <c r="BP740908" s="90"/>
    </row>
    <row r="740909" spans="68:68" customFormat="1">
      <c r="BP740909" s="90"/>
    </row>
    <row r="740910" spans="68:68" customFormat="1">
      <c r="BP740910" s="90"/>
    </row>
    <row r="740911" spans="68:68" customFormat="1">
      <c r="BP740911" s="90"/>
    </row>
    <row r="740912" spans="68:68" customFormat="1">
      <c r="BP740912" s="90"/>
    </row>
    <row r="740913" spans="68:68" customFormat="1">
      <c r="BP740913" s="90"/>
    </row>
    <row r="740914" spans="68:68" customFormat="1">
      <c r="BP740914" s="90"/>
    </row>
    <row r="740915" spans="68:68" customFormat="1">
      <c r="BP740915" s="90"/>
    </row>
    <row r="740916" spans="68:68" customFormat="1">
      <c r="BP740916" s="90"/>
    </row>
    <row r="740917" spans="68:68" customFormat="1">
      <c r="BP740917" s="90"/>
    </row>
    <row r="740918" spans="68:68" customFormat="1">
      <c r="BP740918" s="90"/>
    </row>
    <row r="740919" spans="68:68" customFormat="1">
      <c r="BP740919" s="90"/>
    </row>
    <row r="740920" spans="68:68" customFormat="1">
      <c r="BP740920" s="90"/>
    </row>
    <row r="740921" spans="68:68" customFormat="1">
      <c r="BP740921" s="90"/>
    </row>
    <row r="740922" spans="68:68" customFormat="1">
      <c r="BP740922" s="90"/>
    </row>
    <row r="740923" spans="68:68" customFormat="1">
      <c r="BP740923" s="90"/>
    </row>
    <row r="740924" spans="68:68" customFormat="1">
      <c r="BP740924" s="90"/>
    </row>
    <row r="740925" spans="68:68" customFormat="1">
      <c r="BP740925" s="90"/>
    </row>
    <row r="740926" spans="68:68" customFormat="1">
      <c r="BP740926" s="90"/>
    </row>
    <row r="740927" spans="68:68" customFormat="1">
      <c r="BP740927" s="90"/>
    </row>
    <row r="740928" spans="68:68" customFormat="1">
      <c r="BP740928" s="90"/>
    </row>
    <row r="740929" spans="68:68" customFormat="1">
      <c r="BP740929" s="90"/>
    </row>
    <row r="740930" spans="68:68" customFormat="1">
      <c r="BP740930" s="90"/>
    </row>
    <row r="740931" spans="68:68" customFormat="1">
      <c r="BP740931" s="90"/>
    </row>
    <row r="740932" spans="68:68" customFormat="1">
      <c r="BP740932" s="90"/>
    </row>
    <row r="740933" spans="68:68" customFormat="1">
      <c r="BP740933" s="90"/>
    </row>
    <row r="740934" spans="68:68" customFormat="1">
      <c r="BP740934" s="90"/>
    </row>
    <row r="740935" spans="68:68" customFormat="1">
      <c r="BP740935" s="90"/>
    </row>
    <row r="740936" spans="68:68" customFormat="1">
      <c r="BP740936" s="90"/>
    </row>
    <row r="740937" spans="68:68" customFormat="1">
      <c r="BP740937" s="90"/>
    </row>
    <row r="740938" spans="68:68" customFormat="1">
      <c r="BP740938" s="90"/>
    </row>
    <row r="740939" spans="68:68" customFormat="1">
      <c r="BP740939" s="90"/>
    </row>
    <row r="740940" spans="68:68" customFormat="1">
      <c r="BP740940" s="90"/>
    </row>
    <row r="740941" spans="68:68" customFormat="1">
      <c r="BP740941" s="90"/>
    </row>
    <row r="740942" spans="68:68" customFormat="1">
      <c r="BP740942" s="90"/>
    </row>
    <row r="740943" spans="68:68" customFormat="1">
      <c r="BP740943" s="90"/>
    </row>
    <row r="740944" spans="68:68" customFormat="1">
      <c r="BP740944" s="90"/>
    </row>
    <row r="740945" spans="68:68" customFormat="1">
      <c r="BP740945" s="90"/>
    </row>
    <row r="740946" spans="68:68" customFormat="1">
      <c r="BP740946" s="90"/>
    </row>
    <row r="740947" spans="68:68" customFormat="1">
      <c r="BP740947" s="90"/>
    </row>
    <row r="740948" spans="68:68" customFormat="1">
      <c r="BP740948" s="90"/>
    </row>
    <row r="740949" spans="68:68" customFormat="1">
      <c r="BP740949" s="90"/>
    </row>
    <row r="740950" spans="68:68" customFormat="1">
      <c r="BP740950" s="90"/>
    </row>
    <row r="740951" spans="68:68" customFormat="1">
      <c r="BP740951" s="90"/>
    </row>
    <row r="740952" spans="68:68" customFormat="1">
      <c r="BP740952" s="90"/>
    </row>
    <row r="740953" spans="68:68" customFormat="1">
      <c r="BP740953" s="90"/>
    </row>
    <row r="740954" spans="68:68" customFormat="1">
      <c r="BP740954" s="90"/>
    </row>
    <row r="740955" spans="68:68" customFormat="1">
      <c r="BP740955" s="90"/>
    </row>
    <row r="740956" spans="68:68" customFormat="1">
      <c r="BP740956" s="90"/>
    </row>
    <row r="740957" spans="68:68" customFormat="1">
      <c r="BP740957" s="90"/>
    </row>
    <row r="740958" spans="68:68" customFormat="1">
      <c r="BP740958" s="90"/>
    </row>
    <row r="740959" spans="68:68" customFormat="1">
      <c r="BP740959" s="90"/>
    </row>
    <row r="740960" spans="68:68" customFormat="1">
      <c r="BP740960" s="90"/>
    </row>
    <row r="740961" spans="68:68" customFormat="1">
      <c r="BP740961" s="90"/>
    </row>
    <row r="740962" spans="68:68" customFormat="1">
      <c r="BP740962" s="90"/>
    </row>
    <row r="740963" spans="68:68" customFormat="1">
      <c r="BP740963" s="90"/>
    </row>
    <row r="740964" spans="68:68" customFormat="1">
      <c r="BP740964" s="90"/>
    </row>
    <row r="740965" spans="68:68" customFormat="1">
      <c r="BP740965" s="90"/>
    </row>
    <row r="740966" spans="68:68" customFormat="1">
      <c r="BP740966" s="90"/>
    </row>
    <row r="740967" spans="68:68" customFormat="1">
      <c r="BP740967" s="90"/>
    </row>
    <row r="740968" spans="68:68" customFormat="1">
      <c r="BP740968" s="90"/>
    </row>
    <row r="740969" spans="68:68" customFormat="1">
      <c r="BP740969" s="90"/>
    </row>
    <row r="740970" spans="68:68" customFormat="1">
      <c r="BP740970" s="90"/>
    </row>
    <row r="740971" spans="68:68" customFormat="1">
      <c r="BP740971" s="90"/>
    </row>
    <row r="740972" spans="68:68" customFormat="1">
      <c r="BP740972" s="90"/>
    </row>
    <row r="740973" spans="68:68" customFormat="1">
      <c r="BP740973" s="90"/>
    </row>
    <row r="740974" spans="68:68" customFormat="1">
      <c r="BP740974" s="90"/>
    </row>
    <row r="740975" spans="68:68" customFormat="1">
      <c r="BP740975" s="90"/>
    </row>
    <row r="740976" spans="68:68" customFormat="1">
      <c r="BP740976" s="90"/>
    </row>
    <row r="740977" spans="68:68" customFormat="1">
      <c r="BP740977" s="90"/>
    </row>
    <row r="740978" spans="68:68" customFormat="1">
      <c r="BP740978" s="90"/>
    </row>
    <row r="740979" spans="68:68" customFormat="1">
      <c r="BP740979" s="90"/>
    </row>
    <row r="740980" spans="68:68" customFormat="1">
      <c r="BP740980" s="90"/>
    </row>
    <row r="740981" spans="68:68" customFormat="1">
      <c r="BP740981" s="90"/>
    </row>
    <row r="740982" spans="68:68" customFormat="1">
      <c r="BP740982" s="90"/>
    </row>
    <row r="740983" spans="68:68" customFormat="1">
      <c r="BP740983" s="90"/>
    </row>
    <row r="740984" spans="68:68" customFormat="1">
      <c r="BP740984" s="90"/>
    </row>
    <row r="740985" spans="68:68" customFormat="1">
      <c r="BP740985" s="90"/>
    </row>
    <row r="740986" spans="68:68" customFormat="1">
      <c r="BP740986" s="90"/>
    </row>
    <row r="740987" spans="68:68" customFormat="1">
      <c r="BP740987" s="90"/>
    </row>
    <row r="740988" spans="68:68" customFormat="1">
      <c r="BP740988" s="90"/>
    </row>
    <row r="740989" spans="68:68" customFormat="1">
      <c r="BP740989" s="90"/>
    </row>
    <row r="740990" spans="68:68" customFormat="1">
      <c r="BP740990" s="90"/>
    </row>
    <row r="740991" spans="68:68" customFormat="1">
      <c r="BP740991" s="90"/>
    </row>
    <row r="740992" spans="68:68" customFormat="1">
      <c r="BP740992" s="90"/>
    </row>
    <row r="740993" spans="68:68" customFormat="1">
      <c r="BP740993" s="90"/>
    </row>
    <row r="740994" spans="68:68" customFormat="1">
      <c r="BP740994" s="90"/>
    </row>
    <row r="740995" spans="68:68" customFormat="1">
      <c r="BP740995" s="90"/>
    </row>
    <row r="740996" spans="68:68" customFormat="1">
      <c r="BP740996" s="90"/>
    </row>
    <row r="740997" spans="68:68" customFormat="1">
      <c r="BP740997" s="90"/>
    </row>
    <row r="740998" spans="68:68" customFormat="1">
      <c r="BP740998" s="90"/>
    </row>
    <row r="740999" spans="68:68" customFormat="1">
      <c r="BP740999" s="90"/>
    </row>
    <row r="741000" spans="68:68" customFormat="1">
      <c r="BP741000" s="90"/>
    </row>
    <row r="741001" spans="68:68" customFormat="1">
      <c r="BP741001" s="90"/>
    </row>
    <row r="741002" spans="68:68" customFormat="1">
      <c r="BP741002" s="90"/>
    </row>
    <row r="741003" spans="68:68" customFormat="1">
      <c r="BP741003" s="90"/>
    </row>
    <row r="741004" spans="68:68" customFormat="1">
      <c r="BP741004" s="90"/>
    </row>
    <row r="741005" spans="68:68" customFormat="1">
      <c r="BP741005" s="90"/>
    </row>
    <row r="741006" spans="68:68" customFormat="1">
      <c r="BP741006" s="90"/>
    </row>
    <row r="741007" spans="68:68" customFormat="1">
      <c r="BP741007" s="90"/>
    </row>
    <row r="741008" spans="68:68" customFormat="1">
      <c r="BP741008" s="90"/>
    </row>
    <row r="741009" spans="68:68" customFormat="1">
      <c r="BP741009" s="90"/>
    </row>
    <row r="741010" spans="68:68" customFormat="1">
      <c r="BP741010" s="90"/>
    </row>
    <row r="741011" spans="68:68" customFormat="1">
      <c r="BP741011" s="90"/>
    </row>
    <row r="741012" spans="68:68" customFormat="1">
      <c r="BP741012" s="90"/>
    </row>
    <row r="741013" spans="68:68" customFormat="1">
      <c r="BP741013" s="90"/>
    </row>
    <row r="741014" spans="68:68" customFormat="1">
      <c r="BP741014" s="90"/>
    </row>
    <row r="741015" spans="68:68" customFormat="1">
      <c r="BP741015" s="90"/>
    </row>
    <row r="741016" spans="68:68" customFormat="1">
      <c r="BP741016" s="90"/>
    </row>
    <row r="741017" spans="68:68" customFormat="1">
      <c r="BP741017" s="90"/>
    </row>
    <row r="741018" spans="68:68" customFormat="1">
      <c r="BP741018" s="90"/>
    </row>
    <row r="741019" spans="68:68" customFormat="1">
      <c r="BP741019" s="90"/>
    </row>
    <row r="741020" spans="68:68" customFormat="1">
      <c r="BP741020" s="90"/>
    </row>
    <row r="741021" spans="68:68" customFormat="1">
      <c r="BP741021" s="90"/>
    </row>
    <row r="741022" spans="68:68" customFormat="1">
      <c r="BP741022" s="90"/>
    </row>
    <row r="741023" spans="68:68" customFormat="1">
      <c r="BP741023" s="90"/>
    </row>
    <row r="741024" spans="68:68" customFormat="1">
      <c r="BP741024" s="90"/>
    </row>
    <row r="741025" spans="68:68" customFormat="1">
      <c r="BP741025" s="90"/>
    </row>
    <row r="741026" spans="68:68" customFormat="1">
      <c r="BP741026" s="90"/>
    </row>
    <row r="741027" spans="68:68" customFormat="1">
      <c r="BP741027" s="90"/>
    </row>
    <row r="741028" spans="68:68" customFormat="1">
      <c r="BP741028" s="90"/>
    </row>
    <row r="741029" spans="68:68" customFormat="1">
      <c r="BP741029" s="90"/>
    </row>
    <row r="741030" spans="68:68" customFormat="1">
      <c r="BP741030" s="90"/>
    </row>
    <row r="741031" spans="68:68" customFormat="1">
      <c r="BP741031" s="90"/>
    </row>
    <row r="741032" spans="68:68" customFormat="1">
      <c r="BP741032" s="90"/>
    </row>
    <row r="741033" spans="68:68" customFormat="1">
      <c r="BP741033" s="90"/>
    </row>
    <row r="741034" spans="68:68" customFormat="1">
      <c r="BP741034" s="90"/>
    </row>
    <row r="741035" spans="68:68" customFormat="1">
      <c r="BP741035" s="90"/>
    </row>
    <row r="741036" spans="68:68" customFormat="1">
      <c r="BP741036" s="90"/>
    </row>
    <row r="741037" spans="68:68" customFormat="1">
      <c r="BP741037" s="90"/>
    </row>
    <row r="741038" spans="68:68" customFormat="1">
      <c r="BP741038" s="90"/>
    </row>
    <row r="741039" spans="68:68" customFormat="1">
      <c r="BP741039" s="90"/>
    </row>
    <row r="741040" spans="68:68" customFormat="1">
      <c r="BP741040" s="90"/>
    </row>
    <row r="741041" spans="68:68" customFormat="1">
      <c r="BP741041" s="90"/>
    </row>
    <row r="741042" spans="68:68" customFormat="1">
      <c r="BP741042" s="90"/>
    </row>
    <row r="741043" spans="68:68" customFormat="1">
      <c r="BP741043" s="90"/>
    </row>
    <row r="741044" spans="68:68" customFormat="1">
      <c r="BP741044" s="90"/>
    </row>
    <row r="741045" spans="68:68" customFormat="1">
      <c r="BP741045" s="90"/>
    </row>
    <row r="741046" spans="68:68" customFormat="1">
      <c r="BP741046" s="90"/>
    </row>
    <row r="741047" spans="68:68" customFormat="1">
      <c r="BP741047" s="90"/>
    </row>
    <row r="741048" spans="68:68" customFormat="1">
      <c r="BP741048" s="90"/>
    </row>
    <row r="741049" spans="68:68" customFormat="1">
      <c r="BP741049" s="90"/>
    </row>
    <row r="741050" spans="68:68" customFormat="1">
      <c r="BP741050" s="90"/>
    </row>
    <row r="741051" spans="68:68" customFormat="1">
      <c r="BP741051" s="90"/>
    </row>
    <row r="741052" spans="68:68" customFormat="1">
      <c r="BP741052" s="90"/>
    </row>
    <row r="741053" spans="68:68" customFormat="1">
      <c r="BP741053" s="90"/>
    </row>
    <row r="741054" spans="68:68" customFormat="1">
      <c r="BP741054" s="90"/>
    </row>
    <row r="741055" spans="68:68" customFormat="1">
      <c r="BP741055" s="90"/>
    </row>
    <row r="741056" spans="68:68" customFormat="1">
      <c r="BP741056" s="90"/>
    </row>
    <row r="741057" spans="68:68" customFormat="1">
      <c r="BP741057" s="90"/>
    </row>
    <row r="741058" spans="68:68" customFormat="1">
      <c r="BP741058" s="90"/>
    </row>
    <row r="741059" spans="68:68" customFormat="1">
      <c r="BP741059" s="90"/>
    </row>
    <row r="741060" spans="68:68" customFormat="1">
      <c r="BP741060" s="90"/>
    </row>
    <row r="741061" spans="68:68" customFormat="1">
      <c r="BP741061" s="90"/>
    </row>
    <row r="741062" spans="68:68" customFormat="1">
      <c r="BP741062" s="90"/>
    </row>
    <row r="741063" spans="68:68" customFormat="1">
      <c r="BP741063" s="90"/>
    </row>
    <row r="741064" spans="68:68" customFormat="1">
      <c r="BP741064" s="90"/>
    </row>
    <row r="741065" spans="68:68" customFormat="1">
      <c r="BP741065" s="90"/>
    </row>
    <row r="741066" spans="68:68" customFormat="1">
      <c r="BP741066" s="90"/>
    </row>
    <row r="741067" spans="68:68" customFormat="1">
      <c r="BP741067" s="90"/>
    </row>
    <row r="741068" spans="68:68" customFormat="1">
      <c r="BP741068" s="90"/>
    </row>
    <row r="741069" spans="68:68" customFormat="1">
      <c r="BP741069" s="90"/>
    </row>
    <row r="741070" spans="68:68" customFormat="1">
      <c r="BP741070" s="90"/>
    </row>
    <row r="741071" spans="68:68" customFormat="1">
      <c r="BP741071" s="90"/>
    </row>
    <row r="741072" spans="68:68" customFormat="1">
      <c r="BP741072" s="90"/>
    </row>
    <row r="741073" spans="68:68" customFormat="1">
      <c r="BP741073" s="90"/>
    </row>
    <row r="741074" spans="68:68" customFormat="1">
      <c r="BP741074" s="90"/>
    </row>
    <row r="741075" spans="68:68" customFormat="1">
      <c r="BP741075" s="90"/>
    </row>
    <row r="741076" spans="68:68" customFormat="1">
      <c r="BP741076" s="90"/>
    </row>
    <row r="741077" spans="68:68" customFormat="1">
      <c r="BP741077" s="90"/>
    </row>
    <row r="741078" spans="68:68" customFormat="1">
      <c r="BP741078" s="90"/>
    </row>
    <row r="741079" spans="68:68" customFormat="1">
      <c r="BP741079" s="90"/>
    </row>
    <row r="741080" spans="68:68" customFormat="1">
      <c r="BP741080" s="90"/>
    </row>
    <row r="741081" spans="68:68" customFormat="1">
      <c r="BP741081" s="90"/>
    </row>
    <row r="741082" spans="68:68" customFormat="1">
      <c r="BP741082" s="90"/>
    </row>
    <row r="741083" spans="68:68" customFormat="1">
      <c r="BP741083" s="90"/>
    </row>
    <row r="741084" spans="68:68" customFormat="1">
      <c r="BP741084" s="90"/>
    </row>
    <row r="741085" spans="68:68" customFormat="1">
      <c r="BP741085" s="90"/>
    </row>
    <row r="741086" spans="68:68" customFormat="1">
      <c r="BP741086" s="90"/>
    </row>
    <row r="741087" spans="68:68" customFormat="1">
      <c r="BP741087" s="90"/>
    </row>
    <row r="741088" spans="68:68" customFormat="1">
      <c r="BP741088" s="90"/>
    </row>
    <row r="741089" spans="68:68" customFormat="1">
      <c r="BP741089" s="90"/>
    </row>
    <row r="741090" spans="68:68" customFormat="1">
      <c r="BP741090" s="90"/>
    </row>
    <row r="741091" spans="68:68" customFormat="1">
      <c r="BP741091" s="90"/>
    </row>
    <row r="741092" spans="68:68" customFormat="1">
      <c r="BP741092" s="90"/>
    </row>
    <row r="741093" spans="68:68" customFormat="1">
      <c r="BP741093" s="90"/>
    </row>
    <row r="741094" spans="68:68" customFormat="1">
      <c r="BP741094" s="90"/>
    </row>
    <row r="741095" spans="68:68" customFormat="1">
      <c r="BP741095" s="90"/>
    </row>
    <row r="741096" spans="68:68" customFormat="1">
      <c r="BP741096" s="90"/>
    </row>
    <row r="741097" spans="68:68" customFormat="1">
      <c r="BP741097" s="90"/>
    </row>
    <row r="741098" spans="68:68" customFormat="1">
      <c r="BP741098" s="90"/>
    </row>
    <row r="741099" spans="68:68" customFormat="1">
      <c r="BP741099" s="90"/>
    </row>
    <row r="741100" spans="68:68" customFormat="1">
      <c r="BP741100" s="90"/>
    </row>
    <row r="741101" spans="68:68" customFormat="1">
      <c r="BP741101" s="90"/>
    </row>
    <row r="741102" spans="68:68" customFormat="1">
      <c r="BP741102" s="90"/>
    </row>
    <row r="741103" spans="68:68" customFormat="1">
      <c r="BP741103" s="90"/>
    </row>
    <row r="741104" spans="68:68" customFormat="1">
      <c r="BP741104" s="90"/>
    </row>
    <row r="741105" spans="68:68" customFormat="1">
      <c r="BP741105" s="90"/>
    </row>
    <row r="741106" spans="68:68" customFormat="1">
      <c r="BP741106" s="90"/>
    </row>
    <row r="741107" spans="68:68" customFormat="1">
      <c r="BP741107" s="90"/>
    </row>
    <row r="741108" spans="68:68" customFormat="1">
      <c r="BP741108" s="90"/>
    </row>
    <row r="741109" spans="68:68" customFormat="1">
      <c r="BP741109" s="90"/>
    </row>
    <row r="741110" spans="68:68" customFormat="1">
      <c r="BP741110" s="90"/>
    </row>
    <row r="741111" spans="68:68" customFormat="1">
      <c r="BP741111" s="90"/>
    </row>
    <row r="741112" spans="68:68" customFormat="1">
      <c r="BP741112" s="90"/>
    </row>
    <row r="741113" spans="68:68" customFormat="1">
      <c r="BP741113" s="90"/>
    </row>
    <row r="741114" spans="68:68" customFormat="1">
      <c r="BP741114" s="90"/>
    </row>
    <row r="741115" spans="68:68" customFormat="1">
      <c r="BP741115" s="90"/>
    </row>
    <row r="741116" spans="68:68" customFormat="1">
      <c r="BP741116" s="90"/>
    </row>
    <row r="741117" spans="68:68" customFormat="1">
      <c r="BP741117" s="90"/>
    </row>
    <row r="741118" spans="68:68" customFormat="1">
      <c r="BP741118" s="90"/>
    </row>
    <row r="741119" spans="68:68" customFormat="1">
      <c r="BP741119" s="90"/>
    </row>
    <row r="741120" spans="68:68" customFormat="1">
      <c r="BP741120" s="90"/>
    </row>
    <row r="741121" spans="68:68" customFormat="1">
      <c r="BP741121" s="90"/>
    </row>
    <row r="741122" spans="68:68" customFormat="1">
      <c r="BP741122" s="90"/>
    </row>
    <row r="741123" spans="68:68" customFormat="1">
      <c r="BP741123" s="90"/>
    </row>
    <row r="741124" spans="68:68" customFormat="1">
      <c r="BP741124" s="90"/>
    </row>
    <row r="741125" spans="68:68" customFormat="1">
      <c r="BP741125" s="90"/>
    </row>
    <row r="741126" spans="68:68" customFormat="1">
      <c r="BP741126" s="90"/>
    </row>
    <row r="741127" spans="68:68" customFormat="1">
      <c r="BP741127" s="90"/>
    </row>
    <row r="741128" spans="68:68" customFormat="1">
      <c r="BP741128" s="90"/>
    </row>
    <row r="741129" spans="68:68" customFormat="1">
      <c r="BP741129" s="90"/>
    </row>
    <row r="741130" spans="68:68" customFormat="1">
      <c r="BP741130" s="90"/>
    </row>
    <row r="741131" spans="68:68" customFormat="1">
      <c r="BP741131" s="90"/>
    </row>
    <row r="741132" spans="68:68" customFormat="1">
      <c r="BP741132" s="90"/>
    </row>
    <row r="741133" spans="68:68" customFormat="1">
      <c r="BP741133" s="90"/>
    </row>
    <row r="741134" spans="68:68" customFormat="1">
      <c r="BP741134" s="90"/>
    </row>
    <row r="741135" spans="68:68" customFormat="1">
      <c r="BP741135" s="90"/>
    </row>
    <row r="741136" spans="68:68" customFormat="1">
      <c r="BP741136" s="90"/>
    </row>
    <row r="741137" spans="68:68" customFormat="1">
      <c r="BP741137" s="90"/>
    </row>
    <row r="741138" spans="68:68" customFormat="1">
      <c r="BP741138" s="90"/>
    </row>
    <row r="741139" spans="68:68" customFormat="1">
      <c r="BP741139" s="90"/>
    </row>
    <row r="741140" spans="68:68" customFormat="1">
      <c r="BP741140" s="90"/>
    </row>
    <row r="741141" spans="68:68" customFormat="1">
      <c r="BP741141" s="90"/>
    </row>
    <row r="741142" spans="68:68" customFormat="1">
      <c r="BP741142" s="90"/>
    </row>
    <row r="741143" spans="68:68" customFormat="1">
      <c r="BP741143" s="90"/>
    </row>
    <row r="741144" spans="68:68" customFormat="1">
      <c r="BP741144" s="90"/>
    </row>
    <row r="741145" spans="68:68" customFormat="1">
      <c r="BP741145" s="90"/>
    </row>
    <row r="741146" spans="68:68" customFormat="1">
      <c r="BP741146" s="90"/>
    </row>
    <row r="741147" spans="68:68" customFormat="1">
      <c r="BP741147" s="90"/>
    </row>
    <row r="741148" spans="68:68" customFormat="1">
      <c r="BP741148" s="90"/>
    </row>
    <row r="741149" spans="68:68" customFormat="1">
      <c r="BP741149" s="90"/>
    </row>
    <row r="741150" spans="68:68" customFormat="1">
      <c r="BP741150" s="90"/>
    </row>
    <row r="741151" spans="68:68" customFormat="1">
      <c r="BP741151" s="90"/>
    </row>
    <row r="741152" spans="68:68" customFormat="1">
      <c r="BP741152" s="90"/>
    </row>
    <row r="741153" spans="68:68" customFormat="1">
      <c r="BP741153" s="90"/>
    </row>
    <row r="741154" spans="68:68" customFormat="1">
      <c r="BP741154" s="90"/>
    </row>
    <row r="741155" spans="68:68" customFormat="1">
      <c r="BP741155" s="90"/>
    </row>
    <row r="741156" spans="68:68" customFormat="1">
      <c r="BP741156" s="90"/>
    </row>
    <row r="741157" spans="68:68" customFormat="1">
      <c r="BP741157" s="90"/>
    </row>
    <row r="741158" spans="68:68" customFormat="1">
      <c r="BP741158" s="90"/>
    </row>
    <row r="741159" spans="68:68" customFormat="1">
      <c r="BP741159" s="90"/>
    </row>
    <row r="741160" spans="68:68" customFormat="1">
      <c r="BP741160" s="90"/>
    </row>
    <row r="741161" spans="68:68" customFormat="1">
      <c r="BP741161" s="90"/>
    </row>
    <row r="741162" spans="68:68" customFormat="1">
      <c r="BP741162" s="90"/>
    </row>
    <row r="741163" spans="68:68" customFormat="1">
      <c r="BP741163" s="90"/>
    </row>
    <row r="741164" spans="68:68" customFormat="1">
      <c r="BP741164" s="90"/>
    </row>
    <row r="741165" spans="68:68" customFormat="1">
      <c r="BP741165" s="90"/>
    </row>
    <row r="741166" spans="68:68" customFormat="1">
      <c r="BP741166" s="90"/>
    </row>
    <row r="741167" spans="68:68" customFormat="1">
      <c r="BP741167" s="90"/>
    </row>
    <row r="741168" spans="68:68" customFormat="1">
      <c r="BP741168" s="90"/>
    </row>
    <row r="741169" spans="68:68" customFormat="1">
      <c r="BP741169" s="90"/>
    </row>
    <row r="741170" spans="68:68" customFormat="1">
      <c r="BP741170" s="90"/>
    </row>
    <row r="741171" spans="68:68" customFormat="1">
      <c r="BP741171" s="90"/>
    </row>
    <row r="741172" spans="68:68" customFormat="1">
      <c r="BP741172" s="90"/>
    </row>
    <row r="741173" spans="68:68" customFormat="1">
      <c r="BP741173" s="90"/>
    </row>
    <row r="741174" spans="68:68" customFormat="1">
      <c r="BP741174" s="90"/>
    </row>
    <row r="741175" spans="68:68" customFormat="1">
      <c r="BP741175" s="90"/>
    </row>
    <row r="741176" spans="68:68" customFormat="1">
      <c r="BP741176" s="90"/>
    </row>
    <row r="741177" spans="68:68" customFormat="1">
      <c r="BP741177" s="90"/>
    </row>
    <row r="741178" spans="68:68" customFormat="1">
      <c r="BP741178" s="90"/>
    </row>
    <row r="741179" spans="68:68" customFormat="1">
      <c r="BP741179" s="90"/>
    </row>
    <row r="741180" spans="68:68" customFormat="1">
      <c r="BP741180" s="90"/>
    </row>
    <row r="741181" spans="68:68" customFormat="1">
      <c r="BP741181" s="90"/>
    </row>
    <row r="741182" spans="68:68" customFormat="1">
      <c r="BP741182" s="90"/>
    </row>
    <row r="741183" spans="68:68" customFormat="1">
      <c r="BP741183" s="90"/>
    </row>
    <row r="741184" spans="68:68" customFormat="1">
      <c r="BP741184" s="90"/>
    </row>
    <row r="741185" spans="68:68" customFormat="1">
      <c r="BP741185" s="90"/>
    </row>
    <row r="741186" spans="68:68" customFormat="1">
      <c r="BP741186" s="90"/>
    </row>
    <row r="741187" spans="68:68" customFormat="1">
      <c r="BP741187" s="90"/>
    </row>
    <row r="741188" spans="68:68" customFormat="1">
      <c r="BP741188" s="90"/>
    </row>
    <row r="741189" spans="68:68" customFormat="1">
      <c r="BP741189" s="90"/>
    </row>
    <row r="741190" spans="68:68" customFormat="1">
      <c r="BP741190" s="90"/>
    </row>
    <row r="741191" spans="68:68" customFormat="1">
      <c r="BP741191" s="90"/>
    </row>
    <row r="741192" spans="68:68" customFormat="1">
      <c r="BP741192" s="90"/>
    </row>
    <row r="741193" spans="68:68" customFormat="1">
      <c r="BP741193" s="90"/>
    </row>
    <row r="741194" spans="68:68" customFormat="1">
      <c r="BP741194" s="90"/>
    </row>
    <row r="741195" spans="68:68" customFormat="1">
      <c r="BP741195" s="90"/>
    </row>
    <row r="741196" spans="68:68" customFormat="1">
      <c r="BP741196" s="90"/>
    </row>
    <row r="741197" spans="68:68" customFormat="1">
      <c r="BP741197" s="90"/>
    </row>
    <row r="741198" spans="68:68" customFormat="1">
      <c r="BP741198" s="90"/>
    </row>
    <row r="741199" spans="68:68" customFormat="1">
      <c r="BP741199" s="90"/>
    </row>
    <row r="741200" spans="68:68" customFormat="1">
      <c r="BP741200" s="90"/>
    </row>
    <row r="741201" spans="68:68" customFormat="1">
      <c r="BP741201" s="90"/>
    </row>
    <row r="741202" spans="68:68" customFormat="1">
      <c r="BP741202" s="90"/>
    </row>
    <row r="741203" spans="68:68" customFormat="1">
      <c r="BP741203" s="90"/>
    </row>
    <row r="741204" spans="68:68" customFormat="1">
      <c r="BP741204" s="90"/>
    </row>
    <row r="741205" spans="68:68" customFormat="1">
      <c r="BP741205" s="90"/>
    </row>
    <row r="741206" spans="68:68" customFormat="1">
      <c r="BP741206" s="90"/>
    </row>
    <row r="741207" spans="68:68" customFormat="1">
      <c r="BP741207" s="90"/>
    </row>
    <row r="741208" spans="68:68" customFormat="1">
      <c r="BP741208" s="90"/>
    </row>
    <row r="741209" spans="68:68" customFormat="1">
      <c r="BP741209" s="90"/>
    </row>
    <row r="741210" spans="68:68" customFormat="1">
      <c r="BP741210" s="90"/>
    </row>
    <row r="741211" spans="68:68" customFormat="1">
      <c r="BP741211" s="90"/>
    </row>
    <row r="741212" spans="68:68" customFormat="1">
      <c r="BP741212" s="90"/>
    </row>
    <row r="741213" spans="68:68" customFormat="1">
      <c r="BP741213" s="90"/>
    </row>
    <row r="741214" spans="68:68" customFormat="1">
      <c r="BP741214" s="90"/>
    </row>
    <row r="741215" spans="68:68" customFormat="1">
      <c r="BP741215" s="90"/>
    </row>
    <row r="741216" spans="68:68" customFormat="1">
      <c r="BP741216" s="90"/>
    </row>
    <row r="741217" spans="68:68" customFormat="1">
      <c r="BP741217" s="90"/>
    </row>
    <row r="741218" spans="68:68" customFormat="1">
      <c r="BP741218" s="90"/>
    </row>
    <row r="741219" spans="68:68" customFormat="1">
      <c r="BP741219" s="90"/>
    </row>
    <row r="741220" spans="68:68" customFormat="1">
      <c r="BP741220" s="90"/>
    </row>
    <row r="741221" spans="68:68" customFormat="1">
      <c r="BP741221" s="90"/>
    </row>
    <row r="741222" spans="68:68" customFormat="1">
      <c r="BP741222" s="90"/>
    </row>
    <row r="741223" spans="68:68" customFormat="1">
      <c r="BP741223" s="90"/>
    </row>
    <row r="741224" spans="68:68" customFormat="1">
      <c r="BP741224" s="90"/>
    </row>
    <row r="741225" spans="68:68" customFormat="1">
      <c r="BP741225" s="90"/>
    </row>
    <row r="741226" spans="68:68" customFormat="1">
      <c r="BP741226" s="90"/>
    </row>
    <row r="741227" spans="68:68" customFormat="1">
      <c r="BP741227" s="90"/>
    </row>
    <row r="741228" spans="68:68" customFormat="1">
      <c r="BP741228" s="90"/>
    </row>
    <row r="741229" spans="68:68" customFormat="1">
      <c r="BP741229" s="90"/>
    </row>
    <row r="741230" spans="68:68" customFormat="1">
      <c r="BP741230" s="90"/>
    </row>
    <row r="741231" spans="68:68" customFormat="1">
      <c r="BP741231" s="90"/>
    </row>
    <row r="741232" spans="68:68" customFormat="1">
      <c r="BP741232" s="90"/>
    </row>
    <row r="741233" spans="68:68" customFormat="1">
      <c r="BP741233" s="90"/>
    </row>
    <row r="741234" spans="68:68" customFormat="1">
      <c r="BP741234" s="90"/>
    </row>
    <row r="741235" spans="68:68" customFormat="1">
      <c r="BP741235" s="90"/>
    </row>
    <row r="741236" spans="68:68" customFormat="1">
      <c r="BP741236" s="90"/>
    </row>
    <row r="741237" spans="68:68" customFormat="1">
      <c r="BP741237" s="90"/>
    </row>
    <row r="741238" spans="68:68" customFormat="1">
      <c r="BP741238" s="90"/>
    </row>
    <row r="741239" spans="68:68" customFormat="1">
      <c r="BP741239" s="90"/>
    </row>
    <row r="741240" spans="68:68" customFormat="1">
      <c r="BP741240" s="90"/>
    </row>
    <row r="741241" spans="68:68" customFormat="1">
      <c r="BP741241" s="90"/>
    </row>
    <row r="741242" spans="68:68" customFormat="1">
      <c r="BP741242" s="90"/>
    </row>
    <row r="741243" spans="68:68" customFormat="1">
      <c r="BP741243" s="90"/>
    </row>
    <row r="741244" spans="68:68" customFormat="1">
      <c r="BP741244" s="90"/>
    </row>
    <row r="741245" spans="68:68" customFormat="1">
      <c r="BP741245" s="90"/>
    </row>
    <row r="741246" spans="68:68" customFormat="1">
      <c r="BP741246" s="90"/>
    </row>
    <row r="741247" spans="68:68" customFormat="1">
      <c r="BP741247" s="90"/>
    </row>
    <row r="741248" spans="68:68" customFormat="1">
      <c r="BP741248" s="90"/>
    </row>
    <row r="741249" spans="68:68" customFormat="1">
      <c r="BP741249" s="90"/>
    </row>
    <row r="741250" spans="68:68" customFormat="1">
      <c r="BP741250" s="90"/>
    </row>
    <row r="741251" spans="68:68" customFormat="1">
      <c r="BP741251" s="90"/>
    </row>
    <row r="741252" spans="68:68" customFormat="1">
      <c r="BP741252" s="90"/>
    </row>
    <row r="741253" spans="68:68" customFormat="1">
      <c r="BP741253" s="90"/>
    </row>
    <row r="741254" spans="68:68" customFormat="1">
      <c r="BP741254" s="90"/>
    </row>
    <row r="741255" spans="68:68" customFormat="1">
      <c r="BP741255" s="90"/>
    </row>
    <row r="741256" spans="68:68" customFormat="1">
      <c r="BP741256" s="90"/>
    </row>
    <row r="741257" spans="68:68" customFormat="1">
      <c r="BP741257" s="90"/>
    </row>
    <row r="741258" spans="68:68" customFormat="1">
      <c r="BP741258" s="90"/>
    </row>
    <row r="741259" spans="68:68" customFormat="1">
      <c r="BP741259" s="90"/>
    </row>
    <row r="741260" spans="68:68" customFormat="1">
      <c r="BP741260" s="90"/>
    </row>
    <row r="741261" spans="68:68" customFormat="1">
      <c r="BP741261" s="90"/>
    </row>
    <row r="741262" spans="68:68" customFormat="1">
      <c r="BP741262" s="90"/>
    </row>
    <row r="741263" spans="68:68" customFormat="1">
      <c r="BP741263" s="90"/>
    </row>
    <row r="741264" spans="68:68" customFormat="1">
      <c r="BP741264" s="90"/>
    </row>
    <row r="741265" spans="68:68" customFormat="1">
      <c r="BP741265" s="90"/>
    </row>
    <row r="741266" spans="68:68" customFormat="1">
      <c r="BP741266" s="90"/>
    </row>
    <row r="741267" spans="68:68" customFormat="1">
      <c r="BP741267" s="90"/>
    </row>
    <row r="741268" spans="68:68" customFormat="1">
      <c r="BP741268" s="90"/>
    </row>
    <row r="741269" spans="68:68" customFormat="1">
      <c r="BP741269" s="90"/>
    </row>
    <row r="741270" spans="68:68" customFormat="1">
      <c r="BP741270" s="90"/>
    </row>
    <row r="741271" spans="68:68" customFormat="1">
      <c r="BP741271" s="90"/>
    </row>
    <row r="741272" spans="68:68" customFormat="1">
      <c r="BP741272" s="90"/>
    </row>
    <row r="741273" spans="68:68" customFormat="1">
      <c r="BP741273" s="90"/>
    </row>
    <row r="741274" spans="68:68" customFormat="1">
      <c r="BP741274" s="90"/>
    </row>
    <row r="741275" spans="68:68" customFormat="1">
      <c r="BP741275" s="90"/>
    </row>
    <row r="741276" spans="68:68" customFormat="1">
      <c r="BP741276" s="90"/>
    </row>
    <row r="741277" spans="68:68" customFormat="1">
      <c r="BP741277" s="90"/>
    </row>
    <row r="741278" spans="68:68" customFormat="1">
      <c r="BP741278" s="90"/>
    </row>
    <row r="741279" spans="68:68" customFormat="1">
      <c r="BP741279" s="90"/>
    </row>
    <row r="741280" spans="68:68" customFormat="1">
      <c r="BP741280" s="90"/>
    </row>
    <row r="741281" spans="68:68" customFormat="1">
      <c r="BP741281" s="90"/>
    </row>
    <row r="741282" spans="68:68" customFormat="1">
      <c r="BP741282" s="90"/>
    </row>
    <row r="741283" spans="68:68" customFormat="1">
      <c r="BP741283" s="90"/>
    </row>
    <row r="741284" spans="68:68" customFormat="1">
      <c r="BP741284" s="90"/>
    </row>
    <row r="741285" spans="68:68" customFormat="1">
      <c r="BP741285" s="90"/>
    </row>
    <row r="741286" spans="68:68" customFormat="1">
      <c r="BP741286" s="90"/>
    </row>
    <row r="741287" spans="68:68" customFormat="1">
      <c r="BP741287" s="90"/>
    </row>
    <row r="741288" spans="68:68" customFormat="1">
      <c r="BP741288" s="90"/>
    </row>
    <row r="741289" spans="68:68" customFormat="1">
      <c r="BP741289" s="90"/>
    </row>
    <row r="741290" spans="68:68" customFormat="1">
      <c r="BP741290" s="90"/>
    </row>
    <row r="741291" spans="68:68" customFormat="1">
      <c r="BP741291" s="90"/>
    </row>
    <row r="741292" spans="68:68" customFormat="1">
      <c r="BP741292" s="90"/>
    </row>
    <row r="741293" spans="68:68" customFormat="1">
      <c r="BP741293" s="90"/>
    </row>
    <row r="741294" spans="68:68" customFormat="1">
      <c r="BP741294" s="90"/>
    </row>
    <row r="741295" spans="68:68" customFormat="1">
      <c r="BP741295" s="90"/>
    </row>
    <row r="741296" spans="68:68" customFormat="1">
      <c r="BP741296" s="90"/>
    </row>
    <row r="741297" spans="68:68" customFormat="1">
      <c r="BP741297" s="90"/>
    </row>
    <row r="741298" spans="68:68" customFormat="1">
      <c r="BP741298" s="90"/>
    </row>
    <row r="741299" spans="68:68" customFormat="1">
      <c r="BP741299" s="90"/>
    </row>
    <row r="741300" spans="68:68" customFormat="1">
      <c r="BP741300" s="90"/>
    </row>
    <row r="741301" spans="68:68" customFormat="1">
      <c r="BP741301" s="90"/>
    </row>
    <row r="741302" spans="68:68" customFormat="1">
      <c r="BP741302" s="90"/>
    </row>
    <row r="741303" spans="68:68" customFormat="1">
      <c r="BP741303" s="90"/>
    </row>
    <row r="741304" spans="68:68" customFormat="1">
      <c r="BP741304" s="90"/>
    </row>
    <row r="741305" spans="68:68" customFormat="1">
      <c r="BP741305" s="90"/>
    </row>
    <row r="741306" spans="68:68" customFormat="1">
      <c r="BP741306" s="90"/>
    </row>
    <row r="741307" spans="68:68" customFormat="1">
      <c r="BP741307" s="90"/>
    </row>
    <row r="741308" spans="68:68" customFormat="1">
      <c r="BP741308" s="90"/>
    </row>
    <row r="741309" spans="68:68" customFormat="1">
      <c r="BP741309" s="90"/>
    </row>
    <row r="741310" spans="68:68" customFormat="1">
      <c r="BP741310" s="90"/>
    </row>
    <row r="741311" spans="68:68" customFormat="1">
      <c r="BP741311" s="90"/>
    </row>
    <row r="741312" spans="68:68" customFormat="1">
      <c r="BP741312" s="90"/>
    </row>
    <row r="741313" spans="68:68" customFormat="1">
      <c r="BP741313" s="90"/>
    </row>
    <row r="741314" spans="68:68" customFormat="1">
      <c r="BP741314" s="90"/>
    </row>
    <row r="741315" spans="68:68" customFormat="1">
      <c r="BP741315" s="90"/>
    </row>
    <row r="741316" spans="68:68" customFormat="1">
      <c r="BP741316" s="90"/>
    </row>
    <row r="741317" spans="68:68" customFormat="1">
      <c r="BP741317" s="90"/>
    </row>
    <row r="741318" spans="68:68" customFormat="1">
      <c r="BP741318" s="90"/>
    </row>
    <row r="741319" spans="68:68" customFormat="1">
      <c r="BP741319" s="90"/>
    </row>
    <row r="741320" spans="68:68" customFormat="1">
      <c r="BP741320" s="90"/>
    </row>
    <row r="741321" spans="68:68" customFormat="1">
      <c r="BP741321" s="90"/>
    </row>
    <row r="741322" spans="68:68" customFormat="1">
      <c r="BP741322" s="90"/>
    </row>
    <row r="741323" spans="68:68" customFormat="1">
      <c r="BP741323" s="90"/>
    </row>
    <row r="741324" spans="68:68" customFormat="1">
      <c r="BP741324" s="90"/>
    </row>
    <row r="741325" spans="68:68" customFormat="1">
      <c r="BP741325" s="90"/>
    </row>
    <row r="741326" spans="68:68" customFormat="1">
      <c r="BP741326" s="90"/>
    </row>
    <row r="741327" spans="68:68" customFormat="1">
      <c r="BP741327" s="90"/>
    </row>
    <row r="741328" spans="68:68" customFormat="1">
      <c r="BP741328" s="90"/>
    </row>
    <row r="741329" spans="68:68" customFormat="1">
      <c r="BP741329" s="90"/>
    </row>
    <row r="741330" spans="68:68" customFormat="1">
      <c r="BP741330" s="90"/>
    </row>
    <row r="741331" spans="68:68" customFormat="1">
      <c r="BP741331" s="90"/>
    </row>
    <row r="741332" spans="68:68" customFormat="1">
      <c r="BP741332" s="90"/>
    </row>
    <row r="741333" spans="68:68" customFormat="1">
      <c r="BP741333" s="90"/>
    </row>
    <row r="741334" spans="68:68" customFormat="1">
      <c r="BP741334" s="90"/>
    </row>
    <row r="741335" spans="68:68" customFormat="1">
      <c r="BP741335" s="90"/>
    </row>
    <row r="741336" spans="68:68" customFormat="1">
      <c r="BP741336" s="90"/>
    </row>
    <row r="741337" spans="68:68" customFormat="1">
      <c r="BP741337" s="90"/>
    </row>
    <row r="741338" spans="68:68" customFormat="1">
      <c r="BP741338" s="90"/>
    </row>
    <row r="741339" spans="68:68" customFormat="1">
      <c r="BP741339" s="90"/>
    </row>
    <row r="741340" spans="68:68" customFormat="1">
      <c r="BP741340" s="90"/>
    </row>
    <row r="741341" spans="68:68" customFormat="1">
      <c r="BP741341" s="90"/>
    </row>
    <row r="741342" spans="68:68" customFormat="1">
      <c r="BP741342" s="90"/>
    </row>
    <row r="741343" spans="68:68" customFormat="1">
      <c r="BP741343" s="90"/>
    </row>
    <row r="741344" spans="68:68" customFormat="1">
      <c r="BP741344" s="90"/>
    </row>
    <row r="741345" spans="68:68" customFormat="1">
      <c r="BP741345" s="90"/>
    </row>
    <row r="741346" spans="68:68" customFormat="1">
      <c r="BP741346" s="90"/>
    </row>
    <row r="741347" spans="68:68" customFormat="1">
      <c r="BP741347" s="90"/>
    </row>
    <row r="741348" spans="68:68" customFormat="1">
      <c r="BP741348" s="90"/>
    </row>
    <row r="741349" spans="68:68" customFormat="1">
      <c r="BP741349" s="90"/>
    </row>
    <row r="741350" spans="68:68" customFormat="1">
      <c r="BP741350" s="90"/>
    </row>
    <row r="741351" spans="68:68" customFormat="1">
      <c r="BP741351" s="90"/>
    </row>
    <row r="741352" spans="68:68" customFormat="1">
      <c r="BP741352" s="90"/>
    </row>
    <row r="741353" spans="68:68" customFormat="1">
      <c r="BP741353" s="90"/>
    </row>
    <row r="741354" spans="68:68" customFormat="1">
      <c r="BP741354" s="90"/>
    </row>
    <row r="741355" spans="68:68" customFormat="1">
      <c r="BP741355" s="90"/>
    </row>
    <row r="741356" spans="68:68" customFormat="1">
      <c r="BP741356" s="90"/>
    </row>
    <row r="741357" spans="68:68" customFormat="1">
      <c r="BP741357" s="90"/>
    </row>
    <row r="741358" spans="68:68" customFormat="1">
      <c r="BP741358" s="90"/>
    </row>
    <row r="741359" spans="68:68" customFormat="1">
      <c r="BP741359" s="90"/>
    </row>
    <row r="741360" spans="68:68" customFormat="1">
      <c r="BP741360" s="90"/>
    </row>
    <row r="741361" spans="68:68" customFormat="1">
      <c r="BP741361" s="90"/>
    </row>
    <row r="741362" spans="68:68" customFormat="1">
      <c r="BP741362" s="90"/>
    </row>
    <row r="741363" spans="68:68" customFormat="1">
      <c r="BP741363" s="90"/>
    </row>
    <row r="741364" spans="68:68" customFormat="1">
      <c r="BP741364" s="90"/>
    </row>
    <row r="741365" spans="68:68" customFormat="1">
      <c r="BP741365" s="90"/>
    </row>
    <row r="741366" spans="68:68" customFormat="1">
      <c r="BP741366" s="90"/>
    </row>
    <row r="741367" spans="68:68" customFormat="1">
      <c r="BP741367" s="90"/>
    </row>
    <row r="741368" spans="68:68" customFormat="1">
      <c r="BP741368" s="90"/>
    </row>
    <row r="741369" spans="68:68" customFormat="1">
      <c r="BP741369" s="90"/>
    </row>
    <row r="741370" spans="68:68" customFormat="1">
      <c r="BP741370" s="90"/>
    </row>
    <row r="741371" spans="68:68" customFormat="1">
      <c r="BP741371" s="90"/>
    </row>
    <row r="741372" spans="68:68" customFormat="1">
      <c r="BP741372" s="90"/>
    </row>
    <row r="741373" spans="68:68" customFormat="1">
      <c r="BP741373" s="90"/>
    </row>
    <row r="741374" spans="68:68" customFormat="1">
      <c r="BP741374" s="90"/>
    </row>
    <row r="741375" spans="68:68" customFormat="1">
      <c r="BP741375" s="90"/>
    </row>
    <row r="741376" spans="68:68" customFormat="1">
      <c r="BP741376" s="90"/>
    </row>
    <row r="741377" spans="68:68" customFormat="1">
      <c r="BP741377" s="90"/>
    </row>
    <row r="741378" spans="68:68" customFormat="1">
      <c r="BP741378" s="90"/>
    </row>
    <row r="741379" spans="68:68" customFormat="1">
      <c r="BP741379" s="90"/>
    </row>
    <row r="741380" spans="68:68" customFormat="1">
      <c r="BP741380" s="90"/>
    </row>
    <row r="741381" spans="68:68" customFormat="1">
      <c r="BP741381" s="90"/>
    </row>
    <row r="741382" spans="68:68" customFormat="1">
      <c r="BP741382" s="90"/>
    </row>
    <row r="741383" spans="68:68" customFormat="1">
      <c r="BP741383" s="90"/>
    </row>
    <row r="741384" spans="68:68" customFormat="1">
      <c r="BP741384" s="90"/>
    </row>
    <row r="741385" spans="68:68" customFormat="1">
      <c r="BP741385" s="90"/>
    </row>
    <row r="741386" spans="68:68" customFormat="1">
      <c r="BP741386" s="90"/>
    </row>
    <row r="741387" spans="68:68" customFormat="1">
      <c r="BP741387" s="90"/>
    </row>
    <row r="741388" spans="68:68" customFormat="1">
      <c r="BP741388" s="90"/>
    </row>
    <row r="741389" spans="68:68" customFormat="1">
      <c r="BP741389" s="90"/>
    </row>
    <row r="741390" spans="68:68" customFormat="1">
      <c r="BP741390" s="90"/>
    </row>
    <row r="741391" spans="68:68" customFormat="1">
      <c r="BP741391" s="90"/>
    </row>
    <row r="741392" spans="68:68" customFormat="1">
      <c r="BP741392" s="90"/>
    </row>
    <row r="741393" spans="68:68" customFormat="1">
      <c r="BP741393" s="90"/>
    </row>
    <row r="741394" spans="68:68" customFormat="1">
      <c r="BP741394" s="90"/>
    </row>
    <row r="741395" spans="68:68" customFormat="1">
      <c r="BP741395" s="90"/>
    </row>
    <row r="741396" spans="68:68" customFormat="1">
      <c r="BP741396" s="90"/>
    </row>
    <row r="741397" spans="68:68" customFormat="1">
      <c r="BP741397" s="90"/>
    </row>
    <row r="741398" spans="68:68" customFormat="1">
      <c r="BP741398" s="90"/>
    </row>
    <row r="741399" spans="68:68" customFormat="1">
      <c r="BP741399" s="90"/>
    </row>
    <row r="741400" spans="68:68" customFormat="1">
      <c r="BP741400" s="90"/>
    </row>
    <row r="741401" spans="68:68" customFormat="1">
      <c r="BP741401" s="90"/>
    </row>
    <row r="741402" spans="68:68" customFormat="1">
      <c r="BP741402" s="90"/>
    </row>
    <row r="741403" spans="68:68" customFormat="1">
      <c r="BP741403" s="90"/>
    </row>
    <row r="741404" spans="68:68" customFormat="1">
      <c r="BP741404" s="90"/>
    </row>
    <row r="741405" spans="68:68" customFormat="1">
      <c r="BP741405" s="90"/>
    </row>
    <row r="741406" spans="68:68" customFormat="1">
      <c r="BP741406" s="90"/>
    </row>
    <row r="741407" spans="68:68" customFormat="1">
      <c r="BP741407" s="90"/>
    </row>
    <row r="741408" spans="68:68" customFormat="1">
      <c r="BP741408" s="90"/>
    </row>
    <row r="741409" spans="68:68" customFormat="1">
      <c r="BP741409" s="90"/>
    </row>
    <row r="741410" spans="68:68" customFormat="1">
      <c r="BP741410" s="90"/>
    </row>
    <row r="741411" spans="68:68" customFormat="1">
      <c r="BP741411" s="90"/>
    </row>
    <row r="741412" spans="68:68" customFormat="1">
      <c r="BP741412" s="90"/>
    </row>
    <row r="741413" spans="68:68" customFormat="1">
      <c r="BP741413" s="90"/>
    </row>
    <row r="741414" spans="68:68" customFormat="1">
      <c r="BP741414" s="90"/>
    </row>
    <row r="741415" spans="68:68" customFormat="1">
      <c r="BP741415" s="90"/>
    </row>
    <row r="741416" spans="68:68" customFormat="1">
      <c r="BP741416" s="90"/>
    </row>
    <row r="741417" spans="68:68" customFormat="1">
      <c r="BP741417" s="90"/>
    </row>
    <row r="741418" spans="68:68" customFormat="1">
      <c r="BP741418" s="90"/>
    </row>
    <row r="741419" spans="68:68" customFormat="1">
      <c r="BP741419" s="90"/>
    </row>
    <row r="741420" spans="68:68" customFormat="1">
      <c r="BP741420" s="90"/>
    </row>
    <row r="741421" spans="68:68" customFormat="1">
      <c r="BP741421" s="90"/>
    </row>
    <row r="741422" spans="68:68" customFormat="1">
      <c r="BP741422" s="90"/>
    </row>
    <row r="741423" spans="68:68" customFormat="1">
      <c r="BP741423" s="90"/>
    </row>
    <row r="741424" spans="68:68" customFormat="1">
      <c r="BP741424" s="90"/>
    </row>
    <row r="741425" spans="68:68" customFormat="1">
      <c r="BP741425" s="90"/>
    </row>
    <row r="741426" spans="68:68" customFormat="1">
      <c r="BP741426" s="90"/>
    </row>
    <row r="741427" spans="68:68" customFormat="1">
      <c r="BP741427" s="90"/>
    </row>
    <row r="741428" spans="68:68" customFormat="1">
      <c r="BP741428" s="90"/>
    </row>
    <row r="741429" spans="68:68" customFormat="1">
      <c r="BP741429" s="90"/>
    </row>
    <row r="741430" spans="68:68" customFormat="1">
      <c r="BP741430" s="90"/>
    </row>
    <row r="741431" spans="68:68" customFormat="1">
      <c r="BP741431" s="90"/>
    </row>
    <row r="741432" spans="68:68" customFormat="1">
      <c r="BP741432" s="90"/>
    </row>
    <row r="741433" spans="68:68" customFormat="1">
      <c r="BP741433" s="90"/>
    </row>
    <row r="741434" spans="68:68" customFormat="1">
      <c r="BP741434" s="90"/>
    </row>
    <row r="741435" spans="68:68" customFormat="1">
      <c r="BP741435" s="90"/>
    </row>
    <row r="741436" spans="68:68" customFormat="1">
      <c r="BP741436" s="90"/>
    </row>
    <row r="741437" spans="68:68" customFormat="1">
      <c r="BP741437" s="90"/>
    </row>
    <row r="741438" spans="68:68" customFormat="1">
      <c r="BP741438" s="90"/>
    </row>
    <row r="741439" spans="68:68" customFormat="1">
      <c r="BP741439" s="90"/>
    </row>
    <row r="741440" spans="68:68" customFormat="1">
      <c r="BP741440" s="90"/>
    </row>
    <row r="741441" spans="68:68" customFormat="1">
      <c r="BP741441" s="90"/>
    </row>
    <row r="741442" spans="68:68" customFormat="1">
      <c r="BP741442" s="90"/>
    </row>
    <row r="741443" spans="68:68" customFormat="1">
      <c r="BP741443" s="90"/>
    </row>
    <row r="741444" spans="68:68" customFormat="1">
      <c r="BP741444" s="90"/>
    </row>
    <row r="741445" spans="68:68" customFormat="1">
      <c r="BP741445" s="90"/>
    </row>
    <row r="741446" spans="68:68" customFormat="1">
      <c r="BP741446" s="90"/>
    </row>
    <row r="741447" spans="68:68" customFormat="1">
      <c r="BP741447" s="90"/>
    </row>
    <row r="741448" spans="68:68" customFormat="1">
      <c r="BP741448" s="90"/>
    </row>
    <row r="741449" spans="68:68" customFormat="1">
      <c r="BP741449" s="90"/>
    </row>
    <row r="741450" spans="68:68" customFormat="1">
      <c r="BP741450" s="90"/>
    </row>
    <row r="741451" spans="68:68" customFormat="1">
      <c r="BP741451" s="90"/>
    </row>
    <row r="741452" spans="68:68" customFormat="1">
      <c r="BP741452" s="90"/>
    </row>
    <row r="741453" spans="68:68" customFormat="1">
      <c r="BP741453" s="90"/>
    </row>
    <row r="741454" spans="68:68" customFormat="1">
      <c r="BP741454" s="90"/>
    </row>
    <row r="741455" spans="68:68" customFormat="1">
      <c r="BP741455" s="90"/>
    </row>
    <row r="741456" spans="68:68" customFormat="1">
      <c r="BP741456" s="90"/>
    </row>
    <row r="741457" spans="68:68" customFormat="1">
      <c r="BP741457" s="90"/>
    </row>
    <row r="741458" spans="68:68" customFormat="1">
      <c r="BP741458" s="90"/>
    </row>
    <row r="741459" spans="68:68" customFormat="1">
      <c r="BP741459" s="90"/>
    </row>
    <row r="741460" spans="68:68" customFormat="1">
      <c r="BP741460" s="90"/>
    </row>
    <row r="741461" spans="68:68" customFormat="1">
      <c r="BP741461" s="90"/>
    </row>
    <row r="741462" spans="68:68" customFormat="1">
      <c r="BP741462" s="90"/>
    </row>
    <row r="741463" spans="68:68" customFormat="1">
      <c r="BP741463" s="90"/>
    </row>
    <row r="741464" spans="68:68" customFormat="1">
      <c r="BP741464" s="90"/>
    </row>
    <row r="741465" spans="68:68" customFormat="1">
      <c r="BP741465" s="90"/>
    </row>
    <row r="741466" spans="68:68" customFormat="1">
      <c r="BP741466" s="90"/>
    </row>
    <row r="741467" spans="68:68" customFormat="1">
      <c r="BP741467" s="90"/>
    </row>
    <row r="741468" spans="68:68" customFormat="1">
      <c r="BP741468" s="90"/>
    </row>
    <row r="741469" spans="68:68" customFormat="1">
      <c r="BP741469" s="90"/>
    </row>
    <row r="741470" spans="68:68" customFormat="1">
      <c r="BP741470" s="90"/>
    </row>
    <row r="741471" spans="68:68" customFormat="1">
      <c r="BP741471" s="90"/>
    </row>
    <row r="741472" spans="68:68" customFormat="1">
      <c r="BP741472" s="90"/>
    </row>
    <row r="741473" spans="68:68" customFormat="1">
      <c r="BP741473" s="90"/>
    </row>
    <row r="741474" spans="68:68" customFormat="1">
      <c r="BP741474" s="90"/>
    </row>
    <row r="741475" spans="68:68" customFormat="1">
      <c r="BP741475" s="90"/>
    </row>
    <row r="741476" spans="68:68" customFormat="1">
      <c r="BP741476" s="90"/>
    </row>
    <row r="741477" spans="68:68" customFormat="1">
      <c r="BP741477" s="90"/>
    </row>
    <row r="741478" spans="68:68" customFormat="1">
      <c r="BP741478" s="90"/>
    </row>
    <row r="741479" spans="68:68" customFormat="1">
      <c r="BP741479" s="90"/>
    </row>
    <row r="741480" spans="68:68" customFormat="1">
      <c r="BP741480" s="90"/>
    </row>
    <row r="741481" spans="68:68" customFormat="1">
      <c r="BP741481" s="90"/>
    </row>
    <row r="741482" spans="68:68" customFormat="1">
      <c r="BP741482" s="90"/>
    </row>
    <row r="741483" spans="68:68" customFormat="1">
      <c r="BP741483" s="90"/>
    </row>
    <row r="741484" spans="68:68" customFormat="1">
      <c r="BP741484" s="90"/>
    </row>
    <row r="741485" spans="68:68" customFormat="1">
      <c r="BP741485" s="90"/>
    </row>
    <row r="741486" spans="68:68" customFormat="1">
      <c r="BP741486" s="90"/>
    </row>
    <row r="741487" spans="68:68" customFormat="1">
      <c r="BP741487" s="90"/>
    </row>
    <row r="741488" spans="68:68" customFormat="1">
      <c r="BP741488" s="90"/>
    </row>
    <row r="741489" spans="68:68" customFormat="1">
      <c r="BP741489" s="90"/>
    </row>
    <row r="741490" spans="68:68" customFormat="1">
      <c r="BP741490" s="90"/>
    </row>
    <row r="741491" spans="68:68" customFormat="1">
      <c r="BP741491" s="90"/>
    </row>
    <row r="741492" spans="68:68" customFormat="1">
      <c r="BP741492" s="90"/>
    </row>
    <row r="741493" spans="68:68" customFormat="1">
      <c r="BP741493" s="90"/>
    </row>
    <row r="741494" spans="68:68" customFormat="1">
      <c r="BP741494" s="90"/>
    </row>
    <row r="741495" spans="68:68" customFormat="1">
      <c r="BP741495" s="90"/>
    </row>
    <row r="741496" spans="68:68" customFormat="1">
      <c r="BP741496" s="90"/>
    </row>
    <row r="741497" spans="68:68" customFormat="1">
      <c r="BP741497" s="90"/>
    </row>
    <row r="741498" spans="68:68" customFormat="1">
      <c r="BP741498" s="90"/>
    </row>
    <row r="741499" spans="68:68" customFormat="1">
      <c r="BP741499" s="90"/>
    </row>
    <row r="741500" spans="68:68" customFormat="1">
      <c r="BP741500" s="90"/>
    </row>
    <row r="741501" spans="68:68" customFormat="1">
      <c r="BP741501" s="90"/>
    </row>
    <row r="741502" spans="68:68" customFormat="1">
      <c r="BP741502" s="90"/>
    </row>
    <row r="741503" spans="68:68" customFormat="1">
      <c r="BP741503" s="90"/>
    </row>
    <row r="741504" spans="68:68" customFormat="1">
      <c r="BP741504" s="90"/>
    </row>
    <row r="741505" spans="68:68" customFormat="1">
      <c r="BP741505" s="90"/>
    </row>
    <row r="741506" spans="68:68" customFormat="1">
      <c r="BP741506" s="90"/>
    </row>
    <row r="741507" spans="68:68" customFormat="1">
      <c r="BP741507" s="90"/>
    </row>
    <row r="741508" spans="68:68" customFormat="1">
      <c r="BP741508" s="90"/>
    </row>
    <row r="741509" spans="68:68" customFormat="1">
      <c r="BP741509" s="90"/>
    </row>
    <row r="741510" spans="68:68" customFormat="1">
      <c r="BP741510" s="90"/>
    </row>
    <row r="741511" spans="68:68" customFormat="1">
      <c r="BP741511" s="90"/>
    </row>
    <row r="741512" spans="68:68" customFormat="1">
      <c r="BP741512" s="90"/>
    </row>
    <row r="741513" spans="68:68" customFormat="1">
      <c r="BP741513" s="90"/>
    </row>
    <row r="741514" spans="68:68" customFormat="1">
      <c r="BP741514" s="90"/>
    </row>
    <row r="741515" spans="68:68" customFormat="1">
      <c r="BP741515" s="90"/>
    </row>
    <row r="741516" spans="68:68" customFormat="1">
      <c r="BP741516" s="90"/>
    </row>
    <row r="741517" spans="68:68" customFormat="1">
      <c r="BP741517" s="90"/>
    </row>
    <row r="741518" spans="68:68" customFormat="1">
      <c r="BP741518" s="90"/>
    </row>
    <row r="741519" spans="68:68" customFormat="1">
      <c r="BP741519" s="90"/>
    </row>
    <row r="741520" spans="68:68" customFormat="1">
      <c r="BP741520" s="90"/>
    </row>
    <row r="741521" spans="68:68" customFormat="1">
      <c r="BP741521" s="90"/>
    </row>
    <row r="741522" spans="68:68" customFormat="1">
      <c r="BP741522" s="90"/>
    </row>
    <row r="741523" spans="68:68" customFormat="1">
      <c r="BP741523" s="90"/>
    </row>
    <row r="741524" spans="68:68" customFormat="1">
      <c r="BP741524" s="90"/>
    </row>
    <row r="741525" spans="68:68" customFormat="1">
      <c r="BP741525" s="90"/>
    </row>
    <row r="741526" spans="68:68" customFormat="1">
      <c r="BP741526" s="90"/>
    </row>
    <row r="741527" spans="68:68" customFormat="1">
      <c r="BP741527" s="90"/>
    </row>
    <row r="741528" spans="68:68" customFormat="1">
      <c r="BP741528" s="90"/>
    </row>
    <row r="741529" spans="68:68" customFormat="1">
      <c r="BP741529" s="90"/>
    </row>
    <row r="741530" spans="68:68" customFormat="1">
      <c r="BP741530" s="90"/>
    </row>
    <row r="741531" spans="68:68" customFormat="1">
      <c r="BP741531" s="90"/>
    </row>
    <row r="741532" spans="68:68" customFormat="1">
      <c r="BP741532" s="90"/>
    </row>
    <row r="741533" spans="68:68" customFormat="1">
      <c r="BP741533" s="90"/>
    </row>
    <row r="741534" spans="68:68" customFormat="1">
      <c r="BP741534" s="90"/>
    </row>
    <row r="741535" spans="68:68" customFormat="1">
      <c r="BP741535" s="90"/>
    </row>
    <row r="741536" spans="68:68" customFormat="1">
      <c r="BP741536" s="90"/>
    </row>
    <row r="741537" spans="68:68" customFormat="1">
      <c r="BP741537" s="90"/>
    </row>
    <row r="741538" spans="68:68" customFormat="1">
      <c r="BP741538" s="90"/>
    </row>
    <row r="741539" spans="68:68" customFormat="1">
      <c r="BP741539" s="90"/>
    </row>
    <row r="741540" spans="68:68" customFormat="1">
      <c r="BP741540" s="90"/>
    </row>
    <row r="741541" spans="68:68" customFormat="1">
      <c r="BP741541" s="90"/>
    </row>
    <row r="741542" spans="68:68" customFormat="1">
      <c r="BP741542" s="90"/>
    </row>
    <row r="741543" spans="68:68" customFormat="1">
      <c r="BP741543" s="90"/>
    </row>
    <row r="741544" spans="68:68" customFormat="1">
      <c r="BP741544" s="90"/>
    </row>
    <row r="741545" spans="68:68" customFormat="1">
      <c r="BP741545" s="90"/>
    </row>
    <row r="741546" spans="68:68" customFormat="1">
      <c r="BP741546" s="90"/>
    </row>
    <row r="741547" spans="68:68" customFormat="1">
      <c r="BP741547" s="90"/>
    </row>
    <row r="741548" spans="68:68" customFormat="1">
      <c r="BP741548" s="90"/>
    </row>
    <row r="741549" spans="68:68" customFormat="1">
      <c r="BP741549" s="90"/>
    </row>
    <row r="741550" spans="68:68" customFormat="1">
      <c r="BP741550" s="90"/>
    </row>
    <row r="741551" spans="68:68" customFormat="1">
      <c r="BP741551" s="90"/>
    </row>
    <row r="741552" spans="68:68" customFormat="1">
      <c r="BP741552" s="90"/>
    </row>
    <row r="741553" spans="68:68" customFormat="1">
      <c r="BP741553" s="90"/>
    </row>
    <row r="741554" spans="68:68" customFormat="1">
      <c r="BP741554" s="90"/>
    </row>
    <row r="741555" spans="68:68" customFormat="1">
      <c r="BP741555" s="90"/>
    </row>
    <row r="741556" spans="68:68" customFormat="1">
      <c r="BP741556" s="90"/>
    </row>
    <row r="741557" spans="68:68" customFormat="1">
      <c r="BP741557" s="90"/>
    </row>
    <row r="741558" spans="68:68" customFormat="1">
      <c r="BP741558" s="90"/>
    </row>
    <row r="741559" spans="68:68" customFormat="1">
      <c r="BP741559" s="90"/>
    </row>
    <row r="741560" spans="68:68" customFormat="1">
      <c r="BP741560" s="90"/>
    </row>
    <row r="741561" spans="68:68" customFormat="1">
      <c r="BP741561" s="90"/>
    </row>
    <row r="741562" spans="68:68" customFormat="1">
      <c r="BP741562" s="90"/>
    </row>
    <row r="741563" spans="68:68" customFormat="1">
      <c r="BP741563" s="90"/>
    </row>
    <row r="741564" spans="68:68" customFormat="1">
      <c r="BP741564" s="90"/>
    </row>
    <row r="741565" spans="68:68" customFormat="1">
      <c r="BP741565" s="90"/>
    </row>
    <row r="741566" spans="68:68" customFormat="1">
      <c r="BP741566" s="90"/>
    </row>
    <row r="741567" spans="68:68" customFormat="1">
      <c r="BP741567" s="90"/>
    </row>
    <row r="741568" spans="68:68" customFormat="1">
      <c r="BP741568" s="90"/>
    </row>
    <row r="741569" spans="68:68" customFormat="1">
      <c r="BP741569" s="90"/>
    </row>
    <row r="741570" spans="68:68" customFormat="1">
      <c r="BP741570" s="90"/>
    </row>
    <row r="741571" spans="68:68" customFormat="1">
      <c r="BP741571" s="90"/>
    </row>
    <row r="741572" spans="68:68" customFormat="1">
      <c r="BP741572" s="90"/>
    </row>
    <row r="741573" spans="68:68" customFormat="1">
      <c r="BP741573" s="90"/>
    </row>
    <row r="741574" spans="68:68" customFormat="1">
      <c r="BP741574" s="90"/>
    </row>
    <row r="741575" spans="68:68" customFormat="1">
      <c r="BP741575" s="90"/>
    </row>
    <row r="741576" spans="68:68" customFormat="1">
      <c r="BP741576" s="90"/>
    </row>
    <row r="741577" spans="68:68" customFormat="1">
      <c r="BP741577" s="90"/>
    </row>
    <row r="741578" spans="68:68" customFormat="1">
      <c r="BP741578" s="90"/>
    </row>
    <row r="741579" spans="68:68" customFormat="1">
      <c r="BP741579" s="90"/>
    </row>
    <row r="741580" spans="68:68" customFormat="1">
      <c r="BP741580" s="90"/>
    </row>
    <row r="741581" spans="68:68" customFormat="1">
      <c r="BP741581" s="90"/>
    </row>
    <row r="741582" spans="68:68" customFormat="1">
      <c r="BP741582" s="90"/>
    </row>
    <row r="741583" spans="68:68" customFormat="1">
      <c r="BP741583" s="90"/>
    </row>
    <row r="741584" spans="68:68" customFormat="1">
      <c r="BP741584" s="90"/>
    </row>
    <row r="741585" spans="68:68" customFormat="1">
      <c r="BP741585" s="90"/>
    </row>
    <row r="741586" spans="68:68" customFormat="1">
      <c r="BP741586" s="90"/>
    </row>
    <row r="741587" spans="68:68" customFormat="1">
      <c r="BP741587" s="90"/>
    </row>
    <row r="741588" spans="68:68" customFormat="1">
      <c r="BP741588" s="90"/>
    </row>
    <row r="741589" spans="68:68" customFormat="1">
      <c r="BP741589" s="90"/>
    </row>
    <row r="741590" spans="68:68" customFormat="1">
      <c r="BP741590" s="90"/>
    </row>
    <row r="741591" spans="68:68" customFormat="1">
      <c r="BP741591" s="90"/>
    </row>
    <row r="741592" spans="68:68" customFormat="1">
      <c r="BP741592" s="90"/>
    </row>
    <row r="741593" spans="68:68" customFormat="1">
      <c r="BP741593" s="90"/>
    </row>
    <row r="741594" spans="68:68" customFormat="1">
      <c r="BP741594" s="90"/>
    </row>
    <row r="741595" spans="68:68" customFormat="1">
      <c r="BP741595" s="90"/>
    </row>
    <row r="741596" spans="68:68" customFormat="1">
      <c r="BP741596" s="90"/>
    </row>
    <row r="741597" spans="68:68" customFormat="1">
      <c r="BP741597" s="90"/>
    </row>
    <row r="741598" spans="68:68" customFormat="1">
      <c r="BP741598" s="90"/>
    </row>
    <row r="741599" spans="68:68" customFormat="1">
      <c r="BP741599" s="90"/>
    </row>
    <row r="741600" spans="68:68" customFormat="1">
      <c r="BP741600" s="90"/>
    </row>
    <row r="741601" spans="68:68" customFormat="1">
      <c r="BP741601" s="90"/>
    </row>
    <row r="741602" spans="68:68" customFormat="1">
      <c r="BP741602" s="90"/>
    </row>
    <row r="741603" spans="68:68" customFormat="1">
      <c r="BP741603" s="90"/>
    </row>
    <row r="741604" spans="68:68" customFormat="1">
      <c r="BP741604" s="90"/>
    </row>
    <row r="741605" spans="68:68" customFormat="1">
      <c r="BP741605" s="90"/>
    </row>
    <row r="741606" spans="68:68" customFormat="1">
      <c r="BP741606" s="90"/>
    </row>
    <row r="741607" spans="68:68" customFormat="1">
      <c r="BP741607" s="90"/>
    </row>
    <row r="741608" spans="68:68" customFormat="1">
      <c r="BP741608" s="90"/>
    </row>
    <row r="741609" spans="68:68" customFormat="1">
      <c r="BP741609" s="90"/>
    </row>
    <row r="741610" spans="68:68" customFormat="1">
      <c r="BP741610" s="90"/>
    </row>
    <row r="741611" spans="68:68" customFormat="1">
      <c r="BP741611" s="90"/>
    </row>
    <row r="741612" spans="68:68" customFormat="1">
      <c r="BP741612" s="90"/>
    </row>
    <row r="741613" spans="68:68" customFormat="1">
      <c r="BP741613" s="90"/>
    </row>
    <row r="741614" spans="68:68" customFormat="1">
      <c r="BP741614" s="90"/>
    </row>
    <row r="741615" spans="68:68" customFormat="1">
      <c r="BP741615" s="90"/>
    </row>
    <row r="741616" spans="68:68" customFormat="1">
      <c r="BP741616" s="90"/>
    </row>
    <row r="741617" spans="68:68" customFormat="1">
      <c r="BP741617" s="90"/>
    </row>
    <row r="741618" spans="68:68" customFormat="1">
      <c r="BP741618" s="90"/>
    </row>
    <row r="741619" spans="68:68" customFormat="1">
      <c r="BP741619" s="90"/>
    </row>
    <row r="741620" spans="68:68" customFormat="1">
      <c r="BP741620" s="90"/>
    </row>
    <row r="741621" spans="68:68" customFormat="1">
      <c r="BP741621" s="90"/>
    </row>
    <row r="741622" spans="68:68" customFormat="1">
      <c r="BP741622" s="90"/>
    </row>
    <row r="741623" spans="68:68" customFormat="1">
      <c r="BP741623" s="90"/>
    </row>
    <row r="741624" spans="68:68" customFormat="1">
      <c r="BP741624" s="90"/>
    </row>
    <row r="741625" spans="68:68" customFormat="1">
      <c r="BP741625" s="90"/>
    </row>
    <row r="741626" spans="68:68" customFormat="1">
      <c r="BP741626" s="90"/>
    </row>
    <row r="741627" spans="68:68" customFormat="1">
      <c r="BP741627" s="90"/>
    </row>
    <row r="741628" spans="68:68" customFormat="1">
      <c r="BP741628" s="90"/>
    </row>
    <row r="741629" spans="68:68" customFormat="1">
      <c r="BP741629" s="90"/>
    </row>
    <row r="741630" spans="68:68" customFormat="1">
      <c r="BP741630" s="90"/>
    </row>
    <row r="741631" spans="68:68" customFormat="1">
      <c r="BP741631" s="90"/>
    </row>
    <row r="741632" spans="68:68" customFormat="1">
      <c r="BP741632" s="90"/>
    </row>
    <row r="741633" spans="68:68" customFormat="1">
      <c r="BP741633" s="90"/>
    </row>
    <row r="741634" spans="68:68" customFormat="1">
      <c r="BP741634" s="90"/>
    </row>
    <row r="741635" spans="68:68" customFormat="1">
      <c r="BP741635" s="90"/>
    </row>
    <row r="741636" spans="68:68" customFormat="1">
      <c r="BP741636" s="90"/>
    </row>
    <row r="741637" spans="68:68" customFormat="1">
      <c r="BP741637" s="90"/>
    </row>
    <row r="741638" spans="68:68" customFormat="1">
      <c r="BP741638" s="90"/>
    </row>
    <row r="741639" spans="68:68" customFormat="1">
      <c r="BP741639" s="90"/>
    </row>
    <row r="741640" spans="68:68" customFormat="1">
      <c r="BP741640" s="90"/>
    </row>
    <row r="741641" spans="68:68" customFormat="1">
      <c r="BP741641" s="90"/>
    </row>
    <row r="741642" spans="68:68" customFormat="1">
      <c r="BP741642" s="90"/>
    </row>
    <row r="741643" spans="68:68" customFormat="1">
      <c r="BP741643" s="90"/>
    </row>
    <row r="741644" spans="68:68" customFormat="1">
      <c r="BP741644" s="90"/>
    </row>
    <row r="741645" spans="68:68" customFormat="1">
      <c r="BP741645" s="90"/>
    </row>
    <row r="741646" spans="68:68" customFormat="1">
      <c r="BP741646" s="90"/>
    </row>
    <row r="741647" spans="68:68" customFormat="1">
      <c r="BP741647" s="90"/>
    </row>
    <row r="741648" spans="68:68" customFormat="1">
      <c r="BP741648" s="90"/>
    </row>
    <row r="741649" spans="68:68" customFormat="1">
      <c r="BP741649" s="90"/>
    </row>
    <row r="741650" spans="68:68" customFormat="1">
      <c r="BP741650" s="90"/>
    </row>
    <row r="741651" spans="68:68" customFormat="1">
      <c r="BP741651" s="90"/>
    </row>
    <row r="741652" spans="68:68" customFormat="1">
      <c r="BP741652" s="90"/>
    </row>
    <row r="741653" spans="68:68" customFormat="1">
      <c r="BP741653" s="90"/>
    </row>
    <row r="741654" spans="68:68" customFormat="1">
      <c r="BP741654" s="90"/>
    </row>
    <row r="741655" spans="68:68" customFormat="1">
      <c r="BP741655" s="90"/>
    </row>
    <row r="741656" spans="68:68" customFormat="1">
      <c r="BP741656" s="90"/>
    </row>
    <row r="741657" spans="68:68" customFormat="1">
      <c r="BP741657" s="90"/>
    </row>
    <row r="741658" spans="68:68" customFormat="1">
      <c r="BP741658" s="90"/>
    </row>
    <row r="741659" spans="68:68" customFormat="1">
      <c r="BP741659" s="90"/>
    </row>
    <row r="741660" spans="68:68" customFormat="1">
      <c r="BP741660" s="90"/>
    </row>
    <row r="741661" spans="68:68" customFormat="1">
      <c r="BP741661" s="90"/>
    </row>
    <row r="741662" spans="68:68" customFormat="1">
      <c r="BP741662" s="90"/>
    </row>
    <row r="741663" spans="68:68" customFormat="1">
      <c r="BP741663" s="90"/>
    </row>
    <row r="741664" spans="68:68" customFormat="1">
      <c r="BP741664" s="90"/>
    </row>
    <row r="741665" spans="68:68" customFormat="1">
      <c r="BP741665" s="90"/>
    </row>
    <row r="741666" spans="68:68" customFormat="1">
      <c r="BP741666" s="90"/>
    </row>
    <row r="741667" spans="68:68" customFormat="1">
      <c r="BP741667" s="90"/>
    </row>
    <row r="741668" spans="68:68" customFormat="1">
      <c r="BP741668" s="90"/>
    </row>
    <row r="741669" spans="68:68" customFormat="1">
      <c r="BP741669" s="90"/>
    </row>
    <row r="741670" spans="68:68" customFormat="1">
      <c r="BP741670" s="90"/>
    </row>
    <row r="741671" spans="68:68" customFormat="1">
      <c r="BP741671" s="90"/>
    </row>
    <row r="741672" spans="68:68" customFormat="1">
      <c r="BP741672" s="90"/>
    </row>
    <row r="741673" spans="68:68" customFormat="1">
      <c r="BP741673" s="90"/>
    </row>
    <row r="741674" spans="68:68" customFormat="1">
      <c r="BP741674" s="90"/>
    </row>
    <row r="741675" spans="68:68" customFormat="1">
      <c r="BP741675" s="90"/>
    </row>
    <row r="741676" spans="68:68" customFormat="1">
      <c r="BP741676" s="90"/>
    </row>
    <row r="741677" spans="68:68" customFormat="1">
      <c r="BP741677" s="90"/>
    </row>
    <row r="741678" spans="68:68" customFormat="1">
      <c r="BP741678" s="90"/>
    </row>
    <row r="741679" spans="68:68" customFormat="1">
      <c r="BP741679" s="90"/>
    </row>
    <row r="741680" spans="68:68" customFormat="1">
      <c r="BP741680" s="90"/>
    </row>
    <row r="741681" spans="68:68" customFormat="1">
      <c r="BP741681" s="90"/>
    </row>
    <row r="741682" spans="68:68" customFormat="1">
      <c r="BP741682" s="90"/>
    </row>
    <row r="741683" spans="68:68" customFormat="1">
      <c r="BP741683" s="90"/>
    </row>
    <row r="741684" spans="68:68" customFormat="1">
      <c r="BP741684" s="90"/>
    </row>
    <row r="741685" spans="68:68" customFormat="1">
      <c r="BP741685" s="90"/>
    </row>
    <row r="741686" spans="68:68" customFormat="1">
      <c r="BP741686" s="90"/>
    </row>
    <row r="741687" spans="68:68" customFormat="1">
      <c r="BP741687" s="90"/>
    </row>
    <row r="741688" spans="68:68" customFormat="1">
      <c r="BP741688" s="90"/>
    </row>
    <row r="741689" spans="68:68" customFormat="1">
      <c r="BP741689" s="90"/>
    </row>
    <row r="741690" spans="68:68" customFormat="1">
      <c r="BP741690" s="90"/>
    </row>
    <row r="741691" spans="68:68" customFormat="1">
      <c r="BP741691" s="90"/>
    </row>
    <row r="741692" spans="68:68" customFormat="1">
      <c r="BP741692" s="90"/>
    </row>
    <row r="741693" spans="68:68" customFormat="1">
      <c r="BP741693" s="90"/>
    </row>
    <row r="741694" spans="68:68" customFormat="1">
      <c r="BP741694" s="90"/>
    </row>
    <row r="741695" spans="68:68" customFormat="1">
      <c r="BP741695" s="90"/>
    </row>
    <row r="741696" spans="68:68" customFormat="1">
      <c r="BP741696" s="90"/>
    </row>
    <row r="741697" spans="68:68" customFormat="1">
      <c r="BP741697" s="90"/>
    </row>
    <row r="741698" spans="68:68" customFormat="1">
      <c r="BP741698" s="90"/>
    </row>
    <row r="741699" spans="68:68" customFormat="1">
      <c r="BP741699" s="90"/>
    </row>
    <row r="741700" spans="68:68" customFormat="1">
      <c r="BP741700" s="90"/>
    </row>
    <row r="741701" spans="68:68" customFormat="1">
      <c r="BP741701" s="90"/>
    </row>
    <row r="741702" spans="68:68" customFormat="1">
      <c r="BP741702" s="90"/>
    </row>
    <row r="741703" spans="68:68" customFormat="1">
      <c r="BP741703" s="90"/>
    </row>
    <row r="741704" spans="68:68" customFormat="1">
      <c r="BP741704" s="90"/>
    </row>
    <row r="741705" spans="68:68" customFormat="1">
      <c r="BP741705" s="90"/>
    </row>
    <row r="741706" spans="68:68" customFormat="1">
      <c r="BP741706" s="90"/>
    </row>
    <row r="741707" spans="68:68" customFormat="1">
      <c r="BP741707" s="90"/>
    </row>
    <row r="741708" spans="68:68" customFormat="1">
      <c r="BP741708" s="90"/>
    </row>
    <row r="741709" spans="68:68" customFormat="1">
      <c r="BP741709" s="90"/>
    </row>
    <row r="741710" spans="68:68" customFormat="1">
      <c r="BP741710" s="90"/>
    </row>
    <row r="741711" spans="68:68" customFormat="1">
      <c r="BP741711" s="90"/>
    </row>
    <row r="741712" spans="68:68" customFormat="1">
      <c r="BP741712" s="90"/>
    </row>
    <row r="741713" spans="68:68" customFormat="1">
      <c r="BP741713" s="90"/>
    </row>
    <row r="741714" spans="68:68" customFormat="1">
      <c r="BP741714" s="90"/>
    </row>
    <row r="741715" spans="68:68" customFormat="1">
      <c r="BP741715" s="90"/>
    </row>
    <row r="741716" spans="68:68" customFormat="1">
      <c r="BP741716" s="90"/>
    </row>
    <row r="741717" spans="68:68" customFormat="1">
      <c r="BP741717" s="90"/>
    </row>
    <row r="741718" spans="68:68" customFormat="1">
      <c r="BP741718" s="90"/>
    </row>
    <row r="741719" spans="68:68" customFormat="1">
      <c r="BP741719" s="90"/>
    </row>
    <row r="741720" spans="68:68" customFormat="1">
      <c r="BP741720" s="90"/>
    </row>
    <row r="741721" spans="68:68" customFormat="1">
      <c r="BP741721" s="90"/>
    </row>
    <row r="741722" spans="68:68" customFormat="1">
      <c r="BP741722" s="90"/>
    </row>
    <row r="741723" spans="68:68" customFormat="1">
      <c r="BP741723" s="90"/>
    </row>
    <row r="741724" spans="68:68" customFormat="1">
      <c r="BP741724" s="90"/>
    </row>
    <row r="741725" spans="68:68" customFormat="1">
      <c r="BP741725" s="90"/>
    </row>
    <row r="741726" spans="68:68" customFormat="1">
      <c r="BP741726" s="90"/>
    </row>
    <row r="741727" spans="68:68" customFormat="1">
      <c r="BP741727" s="90"/>
    </row>
    <row r="741728" spans="68:68" customFormat="1">
      <c r="BP741728" s="90"/>
    </row>
    <row r="741729" spans="68:68" customFormat="1">
      <c r="BP741729" s="90"/>
    </row>
    <row r="741730" spans="68:68" customFormat="1">
      <c r="BP741730" s="90"/>
    </row>
    <row r="741731" spans="68:68" customFormat="1">
      <c r="BP741731" s="90"/>
    </row>
    <row r="741732" spans="68:68" customFormat="1">
      <c r="BP741732" s="90"/>
    </row>
    <row r="741733" spans="68:68" customFormat="1">
      <c r="BP741733" s="90"/>
    </row>
    <row r="741734" spans="68:68" customFormat="1">
      <c r="BP741734" s="90"/>
    </row>
    <row r="741735" spans="68:68" customFormat="1">
      <c r="BP741735" s="90"/>
    </row>
    <row r="741736" spans="68:68" customFormat="1">
      <c r="BP741736" s="90"/>
    </row>
    <row r="741737" spans="68:68" customFormat="1">
      <c r="BP741737" s="90"/>
    </row>
    <row r="741738" spans="68:68" customFormat="1">
      <c r="BP741738" s="90"/>
    </row>
    <row r="741739" spans="68:68" customFormat="1">
      <c r="BP741739" s="90"/>
    </row>
    <row r="741740" spans="68:68" customFormat="1">
      <c r="BP741740" s="90"/>
    </row>
    <row r="741741" spans="68:68" customFormat="1">
      <c r="BP741741" s="90"/>
    </row>
    <row r="741742" spans="68:68" customFormat="1">
      <c r="BP741742" s="90"/>
    </row>
    <row r="741743" spans="68:68" customFormat="1">
      <c r="BP741743" s="90"/>
    </row>
    <row r="741744" spans="68:68" customFormat="1">
      <c r="BP741744" s="90"/>
    </row>
    <row r="741745" spans="68:68" customFormat="1">
      <c r="BP741745" s="90"/>
    </row>
    <row r="741746" spans="68:68" customFormat="1">
      <c r="BP741746" s="90"/>
    </row>
    <row r="741747" spans="68:68" customFormat="1">
      <c r="BP741747" s="90"/>
    </row>
    <row r="741748" spans="68:68" customFormat="1">
      <c r="BP741748" s="90"/>
    </row>
    <row r="741749" spans="68:68" customFormat="1">
      <c r="BP741749" s="90"/>
    </row>
    <row r="741750" spans="68:68" customFormat="1">
      <c r="BP741750" s="90"/>
    </row>
    <row r="741751" spans="68:68" customFormat="1">
      <c r="BP741751" s="90"/>
    </row>
    <row r="741752" spans="68:68" customFormat="1">
      <c r="BP741752" s="90"/>
    </row>
    <row r="741753" spans="68:68" customFormat="1">
      <c r="BP741753" s="90"/>
    </row>
    <row r="741754" spans="68:68" customFormat="1">
      <c r="BP741754" s="90"/>
    </row>
    <row r="741755" spans="68:68" customFormat="1">
      <c r="BP741755" s="90"/>
    </row>
    <row r="741756" spans="68:68" customFormat="1">
      <c r="BP741756" s="90"/>
    </row>
    <row r="741757" spans="68:68" customFormat="1">
      <c r="BP741757" s="90"/>
    </row>
    <row r="741758" spans="68:68" customFormat="1">
      <c r="BP741758" s="90"/>
    </row>
    <row r="741759" spans="68:68" customFormat="1">
      <c r="BP741759" s="90"/>
    </row>
    <row r="741760" spans="68:68" customFormat="1">
      <c r="BP741760" s="90"/>
    </row>
    <row r="741761" spans="68:68" customFormat="1">
      <c r="BP741761" s="90"/>
    </row>
    <row r="741762" spans="68:68" customFormat="1">
      <c r="BP741762" s="90"/>
    </row>
    <row r="741763" spans="68:68" customFormat="1">
      <c r="BP741763" s="90"/>
    </row>
    <row r="741764" spans="68:68" customFormat="1">
      <c r="BP741764" s="90"/>
    </row>
    <row r="741765" spans="68:68" customFormat="1">
      <c r="BP741765" s="90"/>
    </row>
    <row r="741766" spans="68:68" customFormat="1">
      <c r="BP741766" s="90"/>
    </row>
    <row r="741767" spans="68:68" customFormat="1">
      <c r="BP741767" s="90"/>
    </row>
    <row r="741768" spans="68:68" customFormat="1">
      <c r="BP741768" s="90"/>
    </row>
    <row r="741769" spans="68:68" customFormat="1">
      <c r="BP741769" s="90"/>
    </row>
    <row r="741770" spans="68:68" customFormat="1">
      <c r="BP741770" s="90"/>
    </row>
    <row r="741771" spans="68:68" customFormat="1">
      <c r="BP741771" s="90"/>
    </row>
    <row r="741772" spans="68:68" customFormat="1">
      <c r="BP741772" s="90"/>
    </row>
    <row r="741773" spans="68:68" customFormat="1">
      <c r="BP741773" s="90"/>
    </row>
    <row r="741774" spans="68:68" customFormat="1">
      <c r="BP741774" s="90"/>
    </row>
    <row r="741775" spans="68:68" customFormat="1">
      <c r="BP741775" s="90"/>
    </row>
    <row r="741776" spans="68:68" customFormat="1">
      <c r="BP741776" s="90"/>
    </row>
    <row r="741777" spans="68:68" customFormat="1">
      <c r="BP741777" s="90"/>
    </row>
    <row r="741778" spans="68:68" customFormat="1">
      <c r="BP741778" s="90"/>
    </row>
    <row r="741779" spans="68:68" customFormat="1">
      <c r="BP741779" s="90"/>
    </row>
    <row r="741780" spans="68:68" customFormat="1">
      <c r="BP741780" s="90"/>
    </row>
    <row r="741781" spans="68:68" customFormat="1">
      <c r="BP741781" s="90"/>
    </row>
    <row r="741782" spans="68:68" customFormat="1">
      <c r="BP741782" s="90"/>
    </row>
    <row r="741783" spans="68:68" customFormat="1">
      <c r="BP741783" s="90"/>
    </row>
    <row r="741784" spans="68:68" customFormat="1">
      <c r="BP741784" s="90"/>
    </row>
    <row r="741785" spans="68:68" customFormat="1">
      <c r="BP741785" s="90"/>
    </row>
    <row r="741786" spans="68:68" customFormat="1">
      <c r="BP741786" s="90"/>
    </row>
    <row r="741787" spans="68:68" customFormat="1">
      <c r="BP741787" s="90"/>
    </row>
    <row r="741788" spans="68:68" customFormat="1">
      <c r="BP741788" s="90"/>
    </row>
    <row r="741789" spans="68:68" customFormat="1">
      <c r="BP741789" s="90"/>
    </row>
    <row r="741790" spans="68:68" customFormat="1">
      <c r="BP741790" s="90"/>
    </row>
    <row r="741791" spans="68:68" customFormat="1">
      <c r="BP741791" s="90"/>
    </row>
    <row r="741792" spans="68:68" customFormat="1">
      <c r="BP741792" s="90"/>
    </row>
    <row r="741793" spans="68:68" customFormat="1">
      <c r="BP741793" s="90"/>
    </row>
    <row r="741794" spans="68:68" customFormat="1">
      <c r="BP741794" s="90"/>
    </row>
    <row r="741795" spans="68:68" customFormat="1">
      <c r="BP741795" s="90"/>
    </row>
    <row r="741796" spans="68:68" customFormat="1">
      <c r="BP741796" s="90"/>
    </row>
    <row r="741797" spans="68:68" customFormat="1">
      <c r="BP741797" s="90"/>
    </row>
    <row r="741798" spans="68:68" customFormat="1">
      <c r="BP741798" s="90"/>
    </row>
    <row r="741799" spans="68:68" customFormat="1">
      <c r="BP741799" s="90"/>
    </row>
    <row r="741800" spans="68:68" customFormat="1">
      <c r="BP741800" s="90"/>
    </row>
    <row r="741801" spans="68:68" customFormat="1">
      <c r="BP741801" s="90"/>
    </row>
    <row r="741802" spans="68:68" customFormat="1">
      <c r="BP741802" s="90"/>
    </row>
    <row r="741803" spans="68:68" customFormat="1">
      <c r="BP741803" s="90"/>
    </row>
    <row r="741804" spans="68:68" customFormat="1">
      <c r="BP741804" s="90"/>
    </row>
    <row r="741805" spans="68:68" customFormat="1">
      <c r="BP741805" s="90"/>
    </row>
    <row r="741806" spans="68:68" customFormat="1">
      <c r="BP741806" s="90"/>
    </row>
    <row r="741807" spans="68:68" customFormat="1">
      <c r="BP741807" s="90"/>
    </row>
    <row r="741808" spans="68:68" customFormat="1">
      <c r="BP741808" s="90"/>
    </row>
    <row r="741809" spans="68:68" customFormat="1">
      <c r="BP741809" s="90"/>
    </row>
    <row r="741810" spans="68:68" customFormat="1">
      <c r="BP741810" s="90"/>
    </row>
    <row r="741811" spans="68:68" customFormat="1">
      <c r="BP741811" s="90"/>
    </row>
    <row r="741812" spans="68:68" customFormat="1">
      <c r="BP741812" s="90"/>
    </row>
    <row r="741813" spans="68:68" customFormat="1">
      <c r="BP741813" s="90"/>
    </row>
    <row r="741814" spans="68:68" customFormat="1">
      <c r="BP741814" s="90"/>
    </row>
    <row r="741815" spans="68:68" customFormat="1">
      <c r="BP741815" s="90"/>
    </row>
    <row r="741816" spans="68:68" customFormat="1">
      <c r="BP741816" s="90"/>
    </row>
    <row r="741817" spans="68:68" customFormat="1">
      <c r="BP741817" s="90"/>
    </row>
    <row r="741818" spans="68:68" customFormat="1">
      <c r="BP741818" s="90"/>
    </row>
    <row r="741819" spans="68:68" customFormat="1">
      <c r="BP741819" s="90"/>
    </row>
    <row r="741820" spans="68:68" customFormat="1">
      <c r="BP741820" s="90"/>
    </row>
    <row r="741821" spans="68:68" customFormat="1">
      <c r="BP741821" s="90"/>
    </row>
    <row r="741822" spans="68:68" customFormat="1">
      <c r="BP741822" s="90"/>
    </row>
    <row r="741823" spans="68:68" customFormat="1">
      <c r="BP741823" s="90"/>
    </row>
    <row r="741824" spans="68:68" customFormat="1">
      <c r="BP741824" s="90"/>
    </row>
    <row r="741825" spans="68:68" customFormat="1">
      <c r="BP741825" s="90"/>
    </row>
    <row r="741826" spans="68:68" customFormat="1">
      <c r="BP741826" s="90"/>
    </row>
    <row r="741827" spans="68:68" customFormat="1">
      <c r="BP741827" s="90"/>
    </row>
    <row r="741828" spans="68:68" customFormat="1">
      <c r="BP741828" s="90"/>
    </row>
    <row r="741829" spans="68:68" customFormat="1">
      <c r="BP741829" s="90"/>
    </row>
    <row r="741830" spans="68:68" customFormat="1">
      <c r="BP741830" s="90"/>
    </row>
    <row r="741831" spans="68:68" customFormat="1">
      <c r="BP741831" s="90"/>
    </row>
    <row r="741832" spans="68:68" customFormat="1">
      <c r="BP741832" s="90"/>
    </row>
    <row r="741833" spans="68:68" customFormat="1">
      <c r="BP741833" s="90"/>
    </row>
    <row r="741834" spans="68:68" customFormat="1">
      <c r="BP741834" s="90"/>
    </row>
    <row r="741835" spans="68:68" customFormat="1">
      <c r="BP741835" s="90"/>
    </row>
    <row r="741836" spans="68:68" customFormat="1">
      <c r="BP741836" s="90"/>
    </row>
    <row r="741837" spans="68:68" customFormat="1">
      <c r="BP741837" s="90"/>
    </row>
    <row r="741838" spans="68:68" customFormat="1">
      <c r="BP741838" s="90"/>
    </row>
    <row r="741839" spans="68:68" customFormat="1">
      <c r="BP741839" s="90"/>
    </row>
    <row r="741840" spans="68:68" customFormat="1">
      <c r="BP741840" s="90"/>
    </row>
    <row r="741841" spans="68:68" customFormat="1">
      <c r="BP741841" s="90"/>
    </row>
    <row r="741842" spans="68:68" customFormat="1">
      <c r="BP741842" s="90"/>
    </row>
    <row r="741843" spans="68:68" customFormat="1">
      <c r="BP741843" s="90"/>
    </row>
    <row r="741844" spans="68:68" customFormat="1">
      <c r="BP741844" s="90"/>
    </row>
    <row r="741845" spans="68:68" customFormat="1">
      <c r="BP741845" s="90"/>
    </row>
    <row r="741846" spans="68:68" customFormat="1">
      <c r="BP741846" s="90"/>
    </row>
    <row r="741847" spans="68:68" customFormat="1">
      <c r="BP741847" s="90"/>
    </row>
    <row r="741848" spans="68:68" customFormat="1">
      <c r="BP741848" s="90"/>
    </row>
    <row r="741849" spans="68:68" customFormat="1">
      <c r="BP741849" s="90"/>
    </row>
    <row r="741850" spans="68:68" customFormat="1">
      <c r="BP741850" s="90"/>
    </row>
    <row r="741851" spans="68:68" customFormat="1">
      <c r="BP741851" s="90"/>
    </row>
    <row r="741852" spans="68:68" customFormat="1">
      <c r="BP741852" s="90"/>
    </row>
    <row r="741853" spans="68:68" customFormat="1">
      <c r="BP741853" s="90"/>
    </row>
    <row r="741854" spans="68:68" customFormat="1">
      <c r="BP741854" s="90"/>
    </row>
    <row r="741855" spans="68:68" customFormat="1">
      <c r="BP741855" s="90"/>
    </row>
    <row r="741856" spans="68:68" customFormat="1">
      <c r="BP741856" s="90"/>
    </row>
    <row r="741857" spans="68:68" customFormat="1">
      <c r="BP741857" s="90"/>
    </row>
    <row r="741858" spans="68:68" customFormat="1">
      <c r="BP741858" s="90"/>
    </row>
    <row r="741859" spans="68:68" customFormat="1">
      <c r="BP741859" s="90"/>
    </row>
    <row r="741860" spans="68:68" customFormat="1">
      <c r="BP741860" s="90"/>
    </row>
    <row r="741861" spans="68:68" customFormat="1">
      <c r="BP741861" s="90"/>
    </row>
    <row r="741862" spans="68:68" customFormat="1">
      <c r="BP741862" s="90"/>
    </row>
    <row r="741863" spans="68:68" customFormat="1">
      <c r="BP741863" s="90"/>
    </row>
    <row r="741864" spans="68:68" customFormat="1">
      <c r="BP741864" s="90"/>
    </row>
    <row r="741865" spans="68:68" customFormat="1">
      <c r="BP741865" s="90"/>
    </row>
    <row r="741866" spans="68:68" customFormat="1">
      <c r="BP741866" s="90"/>
    </row>
    <row r="741867" spans="68:68" customFormat="1">
      <c r="BP741867" s="90"/>
    </row>
    <row r="741868" spans="68:68" customFormat="1">
      <c r="BP741868" s="90"/>
    </row>
    <row r="741869" spans="68:68" customFormat="1">
      <c r="BP741869" s="90"/>
    </row>
    <row r="741870" spans="68:68" customFormat="1">
      <c r="BP741870" s="90"/>
    </row>
    <row r="741871" spans="68:68" customFormat="1">
      <c r="BP741871" s="90"/>
    </row>
    <row r="741872" spans="68:68" customFormat="1">
      <c r="BP741872" s="90"/>
    </row>
    <row r="741873" spans="68:68" customFormat="1">
      <c r="BP741873" s="90"/>
    </row>
    <row r="741874" spans="68:68" customFormat="1">
      <c r="BP741874" s="90"/>
    </row>
    <row r="741875" spans="68:68" customFormat="1">
      <c r="BP741875" s="90"/>
    </row>
    <row r="741876" spans="68:68" customFormat="1">
      <c r="BP741876" s="90"/>
    </row>
    <row r="741877" spans="68:68" customFormat="1">
      <c r="BP741877" s="90"/>
    </row>
    <row r="741878" spans="68:68" customFormat="1">
      <c r="BP741878" s="90"/>
    </row>
    <row r="741879" spans="68:68" customFormat="1">
      <c r="BP741879" s="90"/>
    </row>
    <row r="741880" spans="68:68" customFormat="1">
      <c r="BP741880" s="90"/>
    </row>
    <row r="741881" spans="68:68" customFormat="1">
      <c r="BP741881" s="90"/>
    </row>
    <row r="741882" spans="68:68" customFormat="1">
      <c r="BP741882" s="90"/>
    </row>
    <row r="741883" spans="68:68" customFormat="1">
      <c r="BP741883" s="90"/>
    </row>
    <row r="741884" spans="68:68" customFormat="1">
      <c r="BP741884" s="90"/>
    </row>
    <row r="741885" spans="68:68" customFormat="1">
      <c r="BP741885" s="90"/>
    </row>
    <row r="741886" spans="68:68" customFormat="1">
      <c r="BP741886" s="90"/>
    </row>
    <row r="741887" spans="68:68" customFormat="1">
      <c r="BP741887" s="90"/>
    </row>
    <row r="741888" spans="68:68" customFormat="1">
      <c r="BP741888" s="90"/>
    </row>
    <row r="741889" spans="68:68" customFormat="1">
      <c r="BP741889" s="90"/>
    </row>
    <row r="741890" spans="68:68" customFormat="1">
      <c r="BP741890" s="90"/>
    </row>
    <row r="741891" spans="68:68" customFormat="1">
      <c r="BP741891" s="90"/>
    </row>
    <row r="741892" spans="68:68" customFormat="1">
      <c r="BP741892" s="90"/>
    </row>
    <row r="741893" spans="68:68" customFormat="1">
      <c r="BP741893" s="90"/>
    </row>
    <row r="741894" spans="68:68" customFormat="1">
      <c r="BP741894" s="90"/>
    </row>
    <row r="741895" spans="68:68" customFormat="1">
      <c r="BP741895" s="90"/>
    </row>
    <row r="741896" spans="68:68" customFormat="1">
      <c r="BP741896" s="90"/>
    </row>
    <row r="741897" spans="68:68" customFormat="1">
      <c r="BP741897" s="90"/>
    </row>
    <row r="741898" spans="68:68" customFormat="1">
      <c r="BP741898" s="90"/>
    </row>
    <row r="741899" spans="68:68" customFormat="1">
      <c r="BP741899" s="90"/>
    </row>
    <row r="741900" spans="68:68" customFormat="1">
      <c r="BP741900" s="90"/>
    </row>
    <row r="741901" spans="68:68" customFormat="1">
      <c r="BP741901" s="90"/>
    </row>
    <row r="741902" spans="68:68" customFormat="1">
      <c r="BP741902" s="90"/>
    </row>
    <row r="741903" spans="68:68" customFormat="1">
      <c r="BP741903" s="90"/>
    </row>
    <row r="741904" spans="68:68" customFormat="1">
      <c r="BP741904" s="90"/>
    </row>
    <row r="741905" spans="68:68" customFormat="1">
      <c r="BP741905" s="90"/>
    </row>
    <row r="741906" spans="68:68" customFormat="1">
      <c r="BP741906" s="90"/>
    </row>
    <row r="741907" spans="68:68" customFormat="1">
      <c r="BP741907" s="90"/>
    </row>
    <row r="741908" spans="68:68" customFormat="1">
      <c r="BP741908" s="90"/>
    </row>
    <row r="741909" spans="68:68" customFormat="1">
      <c r="BP741909" s="90"/>
    </row>
    <row r="741910" spans="68:68" customFormat="1">
      <c r="BP741910" s="90"/>
    </row>
    <row r="741911" spans="68:68" customFormat="1">
      <c r="BP741911" s="90"/>
    </row>
    <row r="741912" spans="68:68" customFormat="1">
      <c r="BP741912" s="90"/>
    </row>
    <row r="741913" spans="68:68" customFormat="1">
      <c r="BP741913" s="90"/>
    </row>
    <row r="741914" spans="68:68" customFormat="1">
      <c r="BP741914" s="90"/>
    </row>
    <row r="741915" spans="68:68" customFormat="1">
      <c r="BP741915" s="90"/>
    </row>
    <row r="741916" spans="68:68" customFormat="1">
      <c r="BP741916" s="90"/>
    </row>
    <row r="741917" spans="68:68" customFormat="1">
      <c r="BP741917" s="90"/>
    </row>
    <row r="741918" spans="68:68" customFormat="1">
      <c r="BP741918" s="90"/>
    </row>
    <row r="741919" spans="68:68" customFormat="1">
      <c r="BP741919" s="90"/>
    </row>
    <row r="741920" spans="68:68" customFormat="1">
      <c r="BP741920" s="90"/>
    </row>
    <row r="741921" spans="68:68" customFormat="1">
      <c r="BP741921" s="90"/>
    </row>
    <row r="741922" spans="68:68" customFormat="1">
      <c r="BP741922" s="90"/>
    </row>
    <row r="741923" spans="68:68" customFormat="1">
      <c r="BP741923" s="90"/>
    </row>
    <row r="741924" spans="68:68" customFormat="1">
      <c r="BP741924" s="90"/>
    </row>
    <row r="741925" spans="68:68" customFormat="1">
      <c r="BP741925" s="90"/>
    </row>
    <row r="741926" spans="68:68" customFormat="1">
      <c r="BP741926" s="90"/>
    </row>
    <row r="741927" spans="68:68" customFormat="1">
      <c r="BP741927" s="90"/>
    </row>
    <row r="741928" spans="68:68" customFormat="1">
      <c r="BP741928" s="90"/>
    </row>
    <row r="741929" spans="68:68" customFormat="1">
      <c r="BP741929" s="90"/>
    </row>
    <row r="741930" spans="68:68" customFormat="1">
      <c r="BP741930" s="90"/>
    </row>
    <row r="741931" spans="68:68" customFormat="1">
      <c r="BP741931" s="90"/>
    </row>
    <row r="741932" spans="68:68" customFormat="1">
      <c r="BP741932" s="90"/>
    </row>
    <row r="741933" spans="68:68" customFormat="1">
      <c r="BP741933" s="90"/>
    </row>
    <row r="741934" spans="68:68" customFormat="1">
      <c r="BP741934" s="90"/>
    </row>
    <row r="741935" spans="68:68" customFormat="1">
      <c r="BP741935" s="90"/>
    </row>
    <row r="741936" spans="68:68" customFormat="1">
      <c r="BP741936" s="90"/>
    </row>
    <row r="741937" spans="68:68" customFormat="1">
      <c r="BP741937" s="90"/>
    </row>
    <row r="741938" spans="68:68" customFormat="1">
      <c r="BP741938" s="90"/>
    </row>
    <row r="741939" spans="68:68" customFormat="1">
      <c r="BP741939" s="90"/>
    </row>
    <row r="741940" spans="68:68" customFormat="1">
      <c r="BP741940" s="90"/>
    </row>
    <row r="741941" spans="68:68" customFormat="1">
      <c r="BP741941" s="90"/>
    </row>
    <row r="741942" spans="68:68" customFormat="1">
      <c r="BP741942" s="90"/>
    </row>
    <row r="741943" spans="68:68" customFormat="1">
      <c r="BP741943" s="90"/>
    </row>
    <row r="741944" spans="68:68" customFormat="1">
      <c r="BP741944" s="90"/>
    </row>
    <row r="741945" spans="68:68" customFormat="1">
      <c r="BP741945" s="90"/>
    </row>
    <row r="741946" spans="68:68" customFormat="1">
      <c r="BP741946" s="90"/>
    </row>
    <row r="741947" spans="68:68" customFormat="1">
      <c r="BP741947" s="90"/>
    </row>
    <row r="741948" spans="68:68" customFormat="1">
      <c r="BP741948" s="90"/>
    </row>
    <row r="741949" spans="68:68" customFormat="1">
      <c r="BP741949" s="90"/>
    </row>
    <row r="741950" spans="68:68" customFormat="1">
      <c r="BP741950" s="90"/>
    </row>
    <row r="741951" spans="68:68" customFormat="1">
      <c r="BP741951" s="90"/>
    </row>
    <row r="741952" spans="68:68" customFormat="1">
      <c r="BP741952" s="90"/>
    </row>
    <row r="741953" spans="68:68" customFormat="1">
      <c r="BP741953" s="90"/>
    </row>
    <row r="741954" spans="68:68" customFormat="1">
      <c r="BP741954" s="90"/>
    </row>
    <row r="741955" spans="68:68" customFormat="1">
      <c r="BP741955" s="90"/>
    </row>
    <row r="741956" spans="68:68" customFormat="1">
      <c r="BP741956" s="90"/>
    </row>
    <row r="741957" spans="68:68" customFormat="1">
      <c r="BP741957" s="90"/>
    </row>
    <row r="741958" spans="68:68" customFormat="1">
      <c r="BP741958" s="90"/>
    </row>
    <row r="741959" spans="68:68" customFormat="1">
      <c r="BP741959" s="90"/>
    </row>
    <row r="741960" spans="68:68" customFormat="1">
      <c r="BP741960" s="90"/>
    </row>
    <row r="741961" spans="68:68" customFormat="1">
      <c r="BP741961" s="90"/>
    </row>
    <row r="741962" spans="68:68" customFormat="1">
      <c r="BP741962" s="90"/>
    </row>
    <row r="741963" spans="68:68" customFormat="1">
      <c r="BP741963" s="90"/>
    </row>
    <row r="741964" spans="68:68" customFormat="1">
      <c r="BP741964" s="90"/>
    </row>
    <row r="741965" spans="68:68" customFormat="1">
      <c r="BP741965" s="90"/>
    </row>
    <row r="741966" spans="68:68" customFormat="1">
      <c r="BP741966" s="90"/>
    </row>
    <row r="741967" spans="68:68" customFormat="1">
      <c r="BP741967" s="90"/>
    </row>
    <row r="741968" spans="68:68" customFormat="1">
      <c r="BP741968" s="90"/>
    </row>
    <row r="741969" spans="68:68" customFormat="1">
      <c r="BP741969" s="90"/>
    </row>
    <row r="741970" spans="68:68" customFormat="1">
      <c r="BP741970" s="90"/>
    </row>
    <row r="741971" spans="68:68" customFormat="1">
      <c r="BP741971" s="90"/>
    </row>
    <row r="741972" spans="68:68" customFormat="1">
      <c r="BP741972" s="90"/>
    </row>
    <row r="741973" spans="68:68" customFormat="1">
      <c r="BP741973" s="90"/>
    </row>
    <row r="741974" spans="68:68" customFormat="1">
      <c r="BP741974" s="90"/>
    </row>
    <row r="741975" spans="68:68" customFormat="1">
      <c r="BP741975" s="90"/>
    </row>
    <row r="741976" spans="68:68" customFormat="1">
      <c r="BP741976" s="90"/>
    </row>
    <row r="741977" spans="68:68" customFormat="1">
      <c r="BP741977" s="90"/>
    </row>
    <row r="741978" spans="68:68" customFormat="1">
      <c r="BP741978" s="90"/>
    </row>
    <row r="741979" spans="68:68" customFormat="1">
      <c r="BP741979" s="90"/>
    </row>
    <row r="741980" spans="68:68" customFormat="1">
      <c r="BP741980" s="90"/>
    </row>
    <row r="741981" spans="68:68" customFormat="1">
      <c r="BP741981" s="90"/>
    </row>
    <row r="741982" spans="68:68" customFormat="1">
      <c r="BP741982" s="90"/>
    </row>
    <row r="741983" spans="68:68" customFormat="1">
      <c r="BP741983" s="90"/>
    </row>
    <row r="741984" spans="68:68" customFormat="1">
      <c r="BP741984" s="90"/>
    </row>
    <row r="741985" spans="68:68" customFormat="1">
      <c r="BP741985" s="90"/>
    </row>
    <row r="741986" spans="68:68" customFormat="1">
      <c r="BP741986" s="90"/>
    </row>
    <row r="741987" spans="68:68" customFormat="1">
      <c r="BP741987" s="90"/>
    </row>
    <row r="741988" spans="68:68" customFormat="1">
      <c r="BP741988" s="90"/>
    </row>
    <row r="741989" spans="68:68" customFormat="1">
      <c r="BP741989" s="90"/>
    </row>
    <row r="741990" spans="68:68" customFormat="1">
      <c r="BP741990" s="90"/>
    </row>
    <row r="741991" spans="68:68" customFormat="1">
      <c r="BP741991" s="90"/>
    </row>
    <row r="741992" spans="68:68" customFormat="1">
      <c r="BP741992" s="90"/>
    </row>
    <row r="741993" spans="68:68" customFormat="1">
      <c r="BP741993" s="90"/>
    </row>
    <row r="741994" spans="68:68" customFormat="1">
      <c r="BP741994" s="90"/>
    </row>
    <row r="741995" spans="68:68" customFormat="1">
      <c r="BP741995" s="90"/>
    </row>
    <row r="741996" spans="68:68" customFormat="1">
      <c r="BP741996" s="90"/>
    </row>
    <row r="741997" spans="68:68" customFormat="1">
      <c r="BP741997" s="90"/>
    </row>
    <row r="741998" spans="68:68" customFormat="1">
      <c r="BP741998" s="90"/>
    </row>
    <row r="741999" spans="68:68" customFormat="1">
      <c r="BP741999" s="90"/>
    </row>
    <row r="742000" spans="68:68" customFormat="1">
      <c r="BP742000" s="90"/>
    </row>
    <row r="742001" spans="68:68" customFormat="1">
      <c r="BP742001" s="90"/>
    </row>
    <row r="742002" spans="68:68" customFormat="1">
      <c r="BP742002" s="90"/>
    </row>
    <row r="742003" spans="68:68" customFormat="1">
      <c r="BP742003" s="90"/>
    </row>
    <row r="742004" spans="68:68" customFormat="1">
      <c r="BP742004" s="90"/>
    </row>
    <row r="742005" spans="68:68" customFormat="1">
      <c r="BP742005" s="90"/>
    </row>
    <row r="742006" spans="68:68" customFormat="1">
      <c r="BP742006" s="90"/>
    </row>
    <row r="742007" spans="68:68" customFormat="1">
      <c r="BP742007" s="90"/>
    </row>
    <row r="742008" spans="68:68" customFormat="1">
      <c r="BP742008" s="90"/>
    </row>
    <row r="742009" spans="68:68" customFormat="1">
      <c r="BP742009" s="90"/>
    </row>
    <row r="742010" spans="68:68" customFormat="1">
      <c r="BP742010" s="90"/>
    </row>
    <row r="742011" spans="68:68" customFormat="1">
      <c r="BP742011" s="90"/>
    </row>
    <row r="742012" spans="68:68" customFormat="1">
      <c r="BP742012" s="90"/>
    </row>
    <row r="742013" spans="68:68" customFormat="1">
      <c r="BP742013" s="90"/>
    </row>
    <row r="742014" spans="68:68" customFormat="1">
      <c r="BP742014" s="90"/>
    </row>
    <row r="742015" spans="68:68" customFormat="1">
      <c r="BP742015" s="90"/>
    </row>
    <row r="742016" spans="68:68" customFormat="1">
      <c r="BP742016" s="90"/>
    </row>
    <row r="742017" spans="68:68" customFormat="1">
      <c r="BP742017" s="90"/>
    </row>
    <row r="742018" spans="68:68" customFormat="1">
      <c r="BP742018" s="90"/>
    </row>
    <row r="742019" spans="68:68" customFormat="1">
      <c r="BP742019" s="90"/>
    </row>
    <row r="742020" spans="68:68" customFormat="1">
      <c r="BP742020" s="90"/>
    </row>
    <row r="742021" spans="68:68" customFormat="1">
      <c r="BP742021" s="90"/>
    </row>
    <row r="742022" spans="68:68" customFormat="1">
      <c r="BP742022" s="90"/>
    </row>
    <row r="742023" spans="68:68" customFormat="1">
      <c r="BP742023" s="90"/>
    </row>
    <row r="742024" spans="68:68" customFormat="1">
      <c r="BP742024" s="90"/>
    </row>
    <row r="742025" spans="68:68" customFormat="1">
      <c r="BP742025" s="90"/>
    </row>
    <row r="742026" spans="68:68" customFormat="1">
      <c r="BP742026" s="90"/>
    </row>
    <row r="742027" spans="68:68" customFormat="1">
      <c r="BP742027" s="90"/>
    </row>
    <row r="742028" spans="68:68" customFormat="1">
      <c r="BP742028" s="90"/>
    </row>
    <row r="742029" spans="68:68" customFormat="1">
      <c r="BP742029" s="90"/>
    </row>
    <row r="742030" spans="68:68" customFormat="1">
      <c r="BP742030" s="90"/>
    </row>
    <row r="742031" spans="68:68" customFormat="1">
      <c r="BP742031" s="90"/>
    </row>
    <row r="742032" spans="68:68" customFormat="1">
      <c r="BP742032" s="90"/>
    </row>
    <row r="742033" spans="68:68" customFormat="1">
      <c r="BP742033" s="90"/>
    </row>
    <row r="742034" spans="68:68" customFormat="1">
      <c r="BP742034" s="90"/>
    </row>
    <row r="742035" spans="68:68" customFormat="1">
      <c r="BP742035" s="90"/>
    </row>
    <row r="742036" spans="68:68" customFormat="1">
      <c r="BP742036" s="90"/>
    </row>
    <row r="742037" spans="68:68" customFormat="1">
      <c r="BP742037" s="90"/>
    </row>
    <row r="742038" spans="68:68" customFormat="1">
      <c r="BP742038" s="90"/>
    </row>
    <row r="742039" spans="68:68" customFormat="1">
      <c r="BP742039" s="90"/>
    </row>
    <row r="742040" spans="68:68" customFormat="1">
      <c r="BP742040" s="90"/>
    </row>
    <row r="742041" spans="68:68" customFormat="1">
      <c r="BP742041" s="90"/>
    </row>
    <row r="742042" spans="68:68" customFormat="1">
      <c r="BP742042" s="90"/>
    </row>
    <row r="742043" spans="68:68" customFormat="1">
      <c r="BP742043" s="90"/>
    </row>
    <row r="742044" spans="68:68" customFormat="1">
      <c r="BP742044" s="90"/>
    </row>
    <row r="742045" spans="68:68" customFormat="1">
      <c r="BP742045" s="90"/>
    </row>
    <row r="742046" spans="68:68" customFormat="1">
      <c r="BP742046" s="90"/>
    </row>
    <row r="742047" spans="68:68" customFormat="1">
      <c r="BP742047" s="90"/>
    </row>
    <row r="742048" spans="68:68" customFormat="1">
      <c r="BP742048" s="90"/>
    </row>
    <row r="742049" spans="68:68" customFormat="1">
      <c r="BP742049" s="90"/>
    </row>
    <row r="742050" spans="68:68" customFormat="1">
      <c r="BP742050" s="90"/>
    </row>
    <row r="742051" spans="68:68" customFormat="1">
      <c r="BP742051" s="90"/>
    </row>
    <row r="742052" spans="68:68" customFormat="1">
      <c r="BP742052" s="90"/>
    </row>
    <row r="742053" spans="68:68" customFormat="1">
      <c r="BP742053" s="90"/>
    </row>
    <row r="742054" spans="68:68" customFormat="1">
      <c r="BP742054" s="90"/>
    </row>
    <row r="742055" spans="68:68" customFormat="1">
      <c r="BP742055" s="90"/>
    </row>
    <row r="742056" spans="68:68" customFormat="1">
      <c r="BP742056" s="90"/>
    </row>
    <row r="742057" spans="68:68" customFormat="1">
      <c r="BP742057" s="90"/>
    </row>
    <row r="742058" spans="68:68" customFormat="1">
      <c r="BP742058" s="90"/>
    </row>
    <row r="742059" spans="68:68" customFormat="1">
      <c r="BP742059" s="90"/>
    </row>
    <row r="742060" spans="68:68" customFormat="1">
      <c r="BP742060" s="90"/>
    </row>
    <row r="742061" spans="68:68" customFormat="1">
      <c r="BP742061" s="90"/>
    </row>
    <row r="742062" spans="68:68" customFormat="1">
      <c r="BP742062" s="90"/>
    </row>
    <row r="742063" spans="68:68" customFormat="1">
      <c r="BP742063" s="90"/>
    </row>
    <row r="742064" spans="68:68" customFormat="1">
      <c r="BP742064" s="90"/>
    </row>
    <row r="742065" spans="68:68" customFormat="1">
      <c r="BP742065" s="90"/>
    </row>
    <row r="742066" spans="68:68" customFormat="1">
      <c r="BP742066" s="90"/>
    </row>
    <row r="742067" spans="68:68" customFormat="1">
      <c r="BP742067" s="90"/>
    </row>
    <row r="742068" spans="68:68" customFormat="1">
      <c r="BP742068" s="90"/>
    </row>
    <row r="742069" spans="68:68" customFormat="1">
      <c r="BP742069" s="90"/>
    </row>
    <row r="742070" spans="68:68" customFormat="1">
      <c r="BP742070" s="90"/>
    </row>
    <row r="742071" spans="68:68" customFormat="1">
      <c r="BP742071" s="90"/>
    </row>
    <row r="742072" spans="68:68" customFormat="1">
      <c r="BP742072" s="90"/>
    </row>
    <row r="742073" spans="68:68" customFormat="1">
      <c r="BP742073" s="90"/>
    </row>
    <row r="742074" spans="68:68" customFormat="1">
      <c r="BP742074" s="90"/>
    </row>
    <row r="742075" spans="68:68" customFormat="1">
      <c r="BP742075" s="90"/>
    </row>
    <row r="742076" spans="68:68" customFormat="1">
      <c r="BP742076" s="90"/>
    </row>
    <row r="742077" spans="68:68" customFormat="1">
      <c r="BP742077" s="90"/>
    </row>
    <row r="742078" spans="68:68" customFormat="1">
      <c r="BP742078" s="90"/>
    </row>
    <row r="742079" spans="68:68" customFormat="1">
      <c r="BP742079" s="90"/>
    </row>
    <row r="742080" spans="68:68" customFormat="1">
      <c r="BP742080" s="90"/>
    </row>
    <row r="742081" spans="68:68" customFormat="1">
      <c r="BP742081" s="90"/>
    </row>
    <row r="742082" spans="68:68" customFormat="1">
      <c r="BP742082" s="90"/>
    </row>
    <row r="742083" spans="68:68" customFormat="1">
      <c r="BP742083" s="90"/>
    </row>
    <row r="742084" spans="68:68" customFormat="1">
      <c r="BP742084" s="90"/>
    </row>
    <row r="742085" spans="68:68" customFormat="1">
      <c r="BP742085" s="90"/>
    </row>
    <row r="742086" spans="68:68" customFormat="1">
      <c r="BP742086" s="90"/>
    </row>
    <row r="742087" spans="68:68" customFormat="1">
      <c r="BP742087" s="90"/>
    </row>
    <row r="742088" spans="68:68" customFormat="1">
      <c r="BP742088" s="90"/>
    </row>
    <row r="742089" spans="68:68" customFormat="1">
      <c r="BP742089" s="90"/>
    </row>
    <row r="742090" spans="68:68" customFormat="1">
      <c r="BP742090" s="90"/>
    </row>
    <row r="742091" spans="68:68" customFormat="1">
      <c r="BP742091" s="90"/>
    </row>
    <row r="742092" spans="68:68" customFormat="1">
      <c r="BP742092" s="90"/>
    </row>
    <row r="742093" spans="68:68" customFormat="1">
      <c r="BP742093" s="90"/>
    </row>
    <row r="742094" spans="68:68" customFormat="1">
      <c r="BP742094" s="90"/>
    </row>
    <row r="742095" spans="68:68" customFormat="1">
      <c r="BP742095" s="90"/>
    </row>
    <row r="742096" spans="68:68" customFormat="1">
      <c r="BP742096" s="90"/>
    </row>
    <row r="742097" spans="68:68" customFormat="1">
      <c r="BP742097" s="90"/>
    </row>
    <row r="742098" spans="68:68" customFormat="1">
      <c r="BP742098" s="90"/>
    </row>
    <row r="742099" spans="68:68" customFormat="1">
      <c r="BP742099" s="90"/>
    </row>
    <row r="742100" spans="68:68" customFormat="1">
      <c r="BP742100" s="90"/>
    </row>
    <row r="742101" spans="68:68" customFormat="1">
      <c r="BP742101" s="90"/>
    </row>
    <row r="742102" spans="68:68" customFormat="1">
      <c r="BP742102" s="90"/>
    </row>
    <row r="742103" spans="68:68" customFormat="1">
      <c r="BP742103" s="90"/>
    </row>
    <row r="742104" spans="68:68" customFormat="1">
      <c r="BP742104" s="90"/>
    </row>
    <row r="742105" spans="68:68" customFormat="1">
      <c r="BP742105" s="90"/>
    </row>
    <row r="742106" spans="68:68" customFormat="1">
      <c r="BP742106" s="90"/>
    </row>
    <row r="742107" spans="68:68" customFormat="1">
      <c r="BP742107" s="90"/>
    </row>
    <row r="742108" spans="68:68" customFormat="1">
      <c r="BP742108" s="90"/>
    </row>
    <row r="742109" spans="68:68" customFormat="1">
      <c r="BP742109" s="90"/>
    </row>
    <row r="742110" spans="68:68" customFormat="1">
      <c r="BP742110" s="90"/>
    </row>
    <row r="742111" spans="68:68" customFormat="1">
      <c r="BP742111" s="90"/>
    </row>
    <row r="742112" spans="68:68" customFormat="1">
      <c r="BP742112" s="90"/>
    </row>
    <row r="742113" spans="68:68" customFormat="1">
      <c r="BP742113" s="90"/>
    </row>
    <row r="742114" spans="68:68" customFormat="1">
      <c r="BP742114" s="90"/>
    </row>
    <row r="742115" spans="68:68" customFormat="1">
      <c r="BP742115" s="90"/>
    </row>
    <row r="742116" spans="68:68" customFormat="1">
      <c r="BP742116" s="90"/>
    </row>
    <row r="742117" spans="68:68" customFormat="1">
      <c r="BP742117" s="90"/>
    </row>
    <row r="742118" spans="68:68" customFormat="1">
      <c r="BP742118" s="90"/>
    </row>
    <row r="742119" spans="68:68" customFormat="1">
      <c r="BP742119" s="90"/>
    </row>
    <row r="742120" spans="68:68" customFormat="1">
      <c r="BP742120" s="90"/>
    </row>
    <row r="742121" spans="68:68" customFormat="1">
      <c r="BP742121" s="90"/>
    </row>
    <row r="742122" spans="68:68" customFormat="1">
      <c r="BP742122" s="90"/>
    </row>
    <row r="742123" spans="68:68" customFormat="1">
      <c r="BP742123" s="90"/>
    </row>
    <row r="742124" spans="68:68" customFormat="1">
      <c r="BP742124" s="90"/>
    </row>
    <row r="742125" spans="68:68" customFormat="1">
      <c r="BP742125" s="90"/>
    </row>
    <row r="742126" spans="68:68" customFormat="1">
      <c r="BP742126" s="90"/>
    </row>
    <row r="742127" spans="68:68" customFormat="1">
      <c r="BP742127" s="90"/>
    </row>
    <row r="742128" spans="68:68" customFormat="1">
      <c r="BP742128" s="90"/>
    </row>
    <row r="742129" spans="68:68" customFormat="1">
      <c r="BP742129" s="90"/>
    </row>
    <row r="742130" spans="68:68" customFormat="1">
      <c r="BP742130" s="90"/>
    </row>
    <row r="742131" spans="68:68" customFormat="1">
      <c r="BP742131" s="90"/>
    </row>
    <row r="742132" spans="68:68" customFormat="1">
      <c r="BP742132" s="90"/>
    </row>
    <row r="742133" spans="68:68" customFormat="1">
      <c r="BP742133" s="90"/>
    </row>
    <row r="742134" spans="68:68" customFormat="1">
      <c r="BP742134" s="90"/>
    </row>
    <row r="742135" spans="68:68" customFormat="1">
      <c r="BP742135" s="90"/>
    </row>
    <row r="742136" spans="68:68" customFormat="1">
      <c r="BP742136" s="90"/>
    </row>
    <row r="742137" spans="68:68" customFormat="1">
      <c r="BP742137" s="90"/>
    </row>
    <row r="742138" spans="68:68" customFormat="1">
      <c r="BP742138" s="90"/>
    </row>
    <row r="742139" spans="68:68" customFormat="1">
      <c r="BP742139" s="90"/>
    </row>
    <row r="742140" spans="68:68" customFormat="1">
      <c r="BP742140" s="90"/>
    </row>
    <row r="742141" spans="68:68" customFormat="1">
      <c r="BP742141" s="90"/>
    </row>
    <row r="742142" spans="68:68" customFormat="1">
      <c r="BP742142" s="90"/>
    </row>
    <row r="742143" spans="68:68" customFormat="1">
      <c r="BP742143" s="90"/>
    </row>
    <row r="742144" spans="68:68" customFormat="1">
      <c r="BP742144" s="90"/>
    </row>
    <row r="742145" spans="68:68" customFormat="1">
      <c r="BP742145" s="90"/>
    </row>
    <row r="742146" spans="68:68" customFormat="1">
      <c r="BP742146" s="90"/>
    </row>
    <row r="742147" spans="68:68" customFormat="1">
      <c r="BP742147" s="90"/>
    </row>
    <row r="742148" spans="68:68" customFormat="1">
      <c r="BP742148" s="90"/>
    </row>
    <row r="742149" spans="68:68" customFormat="1">
      <c r="BP742149" s="90"/>
    </row>
    <row r="742150" spans="68:68" customFormat="1">
      <c r="BP742150" s="90"/>
    </row>
    <row r="742151" spans="68:68" customFormat="1">
      <c r="BP742151" s="90"/>
    </row>
    <row r="742152" spans="68:68" customFormat="1">
      <c r="BP742152" s="90"/>
    </row>
    <row r="742153" spans="68:68" customFormat="1">
      <c r="BP742153" s="90"/>
    </row>
    <row r="742154" spans="68:68" customFormat="1">
      <c r="BP742154" s="90"/>
    </row>
    <row r="742155" spans="68:68" customFormat="1">
      <c r="BP742155" s="90"/>
    </row>
    <row r="742156" spans="68:68" customFormat="1">
      <c r="BP742156" s="90"/>
    </row>
    <row r="742157" spans="68:68" customFormat="1">
      <c r="BP742157" s="90"/>
    </row>
    <row r="742158" spans="68:68" customFormat="1">
      <c r="BP742158" s="90"/>
    </row>
    <row r="742159" spans="68:68" customFormat="1">
      <c r="BP742159" s="90"/>
    </row>
    <row r="742160" spans="68:68" customFormat="1">
      <c r="BP742160" s="90"/>
    </row>
    <row r="742161" spans="68:68" customFormat="1">
      <c r="BP742161" s="90"/>
    </row>
    <row r="742162" spans="68:68" customFormat="1">
      <c r="BP742162" s="90"/>
    </row>
    <row r="742163" spans="68:68" customFormat="1">
      <c r="BP742163" s="90"/>
    </row>
    <row r="742164" spans="68:68" customFormat="1">
      <c r="BP742164" s="90"/>
    </row>
    <row r="742165" spans="68:68" customFormat="1">
      <c r="BP742165" s="90"/>
    </row>
    <row r="742166" spans="68:68" customFormat="1">
      <c r="BP742166" s="90"/>
    </row>
    <row r="742167" spans="68:68" customFormat="1">
      <c r="BP742167" s="90"/>
    </row>
    <row r="742168" spans="68:68" customFormat="1">
      <c r="BP742168" s="90"/>
    </row>
    <row r="742169" spans="68:68" customFormat="1">
      <c r="BP742169" s="90"/>
    </row>
    <row r="742170" spans="68:68" customFormat="1">
      <c r="BP742170" s="90"/>
    </row>
    <row r="742171" spans="68:68" customFormat="1">
      <c r="BP742171" s="90"/>
    </row>
    <row r="742172" spans="68:68" customFormat="1">
      <c r="BP742172" s="90"/>
    </row>
    <row r="742173" spans="68:68" customFormat="1">
      <c r="BP742173" s="90"/>
    </row>
    <row r="742174" spans="68:68" customFormat="1">
      <c r="BP742174" s="90"/>
    </row>
    <row r="742175" spans="68:68" customFormat="1">
      <c r="BP742175" s="90"/>
    </row>
    <row r="742176" spans="68:68" customFormat="1">
      <c r="BP742176" s="90"/>
    </row>
    <row r="742177" spans="68:68" customFormat="1">
      <c r="BP742177" s="90"/>
    </row>
    <row r="742178" spans="68:68" customFormat="1">
      <c r="BP742178" s="90"/>
    </row>
    <row r="742179" spans="68:68" customFormat="1">
      <c r="BP742179" s="90"/>
    </row>
    <row r="742180" spans="68:68" customFormat="1">
      <c r="BP742180" s="90"/>
    </row>
    <row r="742181" spans="68:68" customFormat="1">
      <c r="BP742181" s="90"/>
    </row>
    <row r="742182" spans="68:68" customFormat="1">
      <c r="BP742182" s="90"/>
    </row>
    <row r="742183" spans="68:68" customFormat="1">
      <c r="BP742183" s="90"/>
    </row>
    <row r="742184" spans="68:68" customFormat="1">
      <c r="BP742184" s="90"/>
    </row>
    <row r="742185" spans="68:68" customFormat="1">
      <c r="BP742185" s="90"/>
    </row>
    <row r="742186" spans="68:68" customFormat="1">
      <c r="BP742186" s="90"/>
    </row>
    <row r="742187" spans="68:68" customFormat="1">
      <c r="BP742187" s="90"/>
    </row>
    <row r="742188" spans="68:68" customFormat="1">
      <c r="BP742188" s="90"/>
    </row>
    <row r="742189" spans="68:68" customFormat="1">
      <c r="BP742189" s="90"/>
    </row>
    <row r="742190" spans="68:68" customFormat="1">
      <c r="BP742190" s="90"/>
    </row>
    <row r="742191" spans="68:68" customFormat="1">
      <c r="BP742191" s="90"/>
    </row>
    <row r="742192" spans="68:68" customFormat="1">
      <c r="BP742192" s="90"/>
    </row>
    <row r="742193" spans="68:68" customFormat="1">
      <c r="BP742193" s="90"/>
    </row>
    <row r="742194" spans="68:68" customFormat="1">
      <c r="BP742194" s="90"/>
    </row>
    <row r="742195" spans="68:68" customFormat="1">
      <c r="BP742195" s="90"/>
    </row>
    <row r="742196" spans="68:68" customFormat="1">
      <c r="BP742196" s="90"/>
    </row>
    <row r="742197" spans="68:68" customFormat="1">
      <c r="BP742197" s="90"/>
    </row>
    <row r="742198" spans="68:68" customFormat="1">
      <c r="BP742198" s="90"/>
    </row>
    <row r="742199" spans="68:68" customFormat="1">
      <c r="BP742199" s="90"/>
    </row>
    <row r="742200" spans="68:68" customFormat="1">
      <c r="BP742200" s="90"/>
    </row>
    <row r="742201" spans="68:68" customFormat="1">
      <c r="BP742201" s="90"/>
    </row>
    <row r="742202" spans="68:68" customFormat="1">
      <c r="BP742202" s="90"/>
    </row>
    <row r="742203" spans="68:68" customFormat="1">
      <c r="BP742203" s="90"/>
    </row>
    <row r="742204" spans="68:68" customFormat="1">
      <c r="BP742204" s="90"/>
    </row>
    <row r="742205" spans="68:68" customFormat="1">
      <c r="BP742205" s="90"/>
    </row>
    <row r="742206" spans="68:68" customFormat="1">
      <c r="BP742206" s="90"/>
    </row>
    <row r="742207" spans="68:68" customFormat="1">
      <c r="BP742207" s="90"/>
    </row>
    <row r="742208" spans="68:68" customFormat="1">
      <c r="BP742208" s="90"/>
    </row>
    <row r="742209" spans="68:68" customFormat="1">
      <c r="BP742209" s="90"/>
    </row>
    <row r="742210" spans="68:68" customFormat="1">
      <c r="BP742210" s="90"/>
    </row>
    <row r="742211" spans="68:68" customFormat="1">
      <c r="BP742211" s="90"/>
    </row>
    <row r="742212" spans="68:68" customFormat="1">
      <c r="BP742212" s="90"/>
    </row>
    <row r="742213" spans="68:68" customFormat="1">
      <c r="BP742213" s="90"/>
    </row>
    <row r="742214" spans="68:68" customFormat="1">
      <c r="BP742214" s="90"/>
    </row>
    <row r="742215" spans="68:68" customFormat="1">
      <c r="BP742215" s="90"/>
    </row>
    <row r="742216" spans="68:68" customFormat="1">
      <c r="BP742216" s="90"/>
    </row>
    <row r="742217" spans="68:68" customFormat="1">
      <c r="BP742217" s="90"/>
    </row>
    <row r="742218" spans="68:68" customFormat="1">
      <c r="BP742218" s="90"/>
    </row>
    <row r="742219" spans="68:68" customFormat="1">
      <c r="BP742219" s="90"/>
    </row>
    <row r="742220" spans="68:68" customFormat="1">
      <c r="BP742220" s="90"/>
    </row>
    <row r="742221" spans="68:68" customFormat="1">
      <c r="BP742221" s="90"/>
    </row>
    <row r="742222" spans="68:68" customFormat="1">
      <c r="BP742222" s="90"/>
    </row>
    <row r="742223" spans="68:68" customFormat="1">
      <c r="BP742223" s="90"/>
    </row>
    <row r="742224" spans="68:68" customFormat="1">
      <c r="BP742224" s="90"/>
    </row>
    <row r="742225" spans="68:68" customFormat="1">
      <c r="BP742225" s="90"/>
    </row>
    <row r="742226" spans="68:68" customFormat="1">
      <c r="BP742226" s="90"/>
    </row>
    <row r="742227" spans="68:68" customFormat="1">
      <c r="BP742227" s="90"/>
    </row>
    <row r="742228" spans="68:68" customFormat="1">
      <c r="BP742228" s="90"/>
    </row>
    <row r="742229" spans="68:68" customFormat="1">
      <c r="BP742229" s="90"/>
    </row>
    <row r="742230" spans="68:68" customFormat="1">
      <c r="BP742230" s="90"/>
    </row>
    <row r="742231" spans="68:68" customFormat="1">
      <c r="BP742231" s="90"/>
    </row>
    <row r="742232" spans="68:68" customFormat="1">
      <c r="BP742232" s="90"/>
    </row>
    <row r="742233" spans="68:68" customFormat="1">
      <c r="BP742233" s="90"/>
    </row>
    <row r="742234" spans="68:68" customFormat="1">
      <c r="BP742234" s="90"/>
    </row>
    <row r="742235" spans="68:68" customFormat="1">
      <c r="BP742235" s="90"/>
    </row>
    <row r="742236" spans="68:68" customFormat="1">
      <c r="BP742236" s="90"/>
    </row>
    <row r="742237" spans="68:68" customFormat="1">
      <c r="BP742237" s="90"/>
    </row>
    <row r="742238" spans="68:68" customFormat="1">
      <c r="BP742238" s="90"/>
    </row>
    <row r="742239" spans="68:68" customFormat="1">
      <c r="BP742239" s="90"/>
    </row>
    <row r="742240" spans="68:68" customFormat="1">
      <c r="BP742240" s="90"/>
    </row>
    <row r="742241" spans="68:68" customFormat="1">
      <c r="BP742241" s="90"/>
    </row>
    <row r="742242" spans="68:68" customFormat="1">
      <c r="BP742242" s="90"/>
    </row>
    <row r="742243" spans="68:68" customFormat="1">
      <c r="BP742243" s="90"/>
    </row>
    <row r="742244" spans="68:68" customFormat="1">
      <c r="BP742244" s="90"/>
    </row>
    <row r="742245" spans="68:68" customFormat="1">
      <c r="BP742245" s="90"/>
    </row>
    <row r="742246" spans="68:68" customFormat="1">
      <c r="BP742246" s="90"/>
    </row>
    <row r="742247" spans="68:68" customFormat="1">
      <c r="BP742247" s="90"/>
    </row>
    <row r="742248" spans="68:68" customFormat="1">
      <c r="BP742248" s="90"/>
    </row>
    <row r="742249" spans="68:68" customFormat="1">
      <c r="BP742249" s="90"/>
    </row>
    <row r="742250" spans="68:68" customFormat="1">
      <c r="BP742250" s="90"/>
    </row>
    <row r="742251" spans="68:68" customFormat="1">
      <c r="BP742251" s="90"/>
    </row>
    <row r="742252" spans="68:68" customFormat="1">
      <c r="BP742252" s="90"/>
    </row>
    <row r="742253" spans="68:68" customFormat="1">
      <c r="BP742253" s="90"/>
    </row>
    <row r="742254" spans="68:68" customFormat="1">
      <c r="BP742254" s="90"/>
    </row>
    <row r="742255" spans="68:68" customFormat="1">
      <c r="BP742255" s="90"/>
    </row>
    <row r="742256" spans="68:68" customFormat="1">
      <c r="BP742256" s="90"/>
    </row>
    <row r="742257" spans="68:68" customFormat="1">
      <c r="BP742257" s="90"/>
    </row>
    <row r="742258" spans="68:68" customFormat="1">
      <c r="BP742258" s="90"/>
    </row>
    <row r="742259" spans="68:68" customFormat="1">
      <c r="BP742259" s="90"/>
    </row>
    <row r="742260" spans="68:68" customFormat="1">
      <c r="BP742260" s="90"/>
    </row>
    <row r="742261" spans="68:68" customFormat="1">
      <c r="BP742261" s="90"/>
    </row>
    <row r="742262" spans="68:68" customFormat="1">
      <c r="BP742262" s="90"/>
    </row>
    <row r="742263" spans="68:68" customFormat="1">
      <c r="BP742263" s="90"/>
    </row>
    <row r="742264" spans="68:68" customFormat="1">
      <c r="BP742264" s="90"/>
    </row>
    <row r="742265" spans="68:68" customFormat="1">
      <c r="BP742265" s="90"/>
    </row>
    <row r="742266" spans="68:68" customFormat="1">
      <c r="BP742266" s="90"/>
    </row>
    <row r="742267" spans="68:68" customFormat="1">
      <c r="BP742267" s="90"/>
    </row>
    <row r="742268" spans="68:68" customFormat="1">
      <c r="BP742268" s="90"/>
    </row>
    <row r="742269" spans="68:68" customFormat="1">
      <c r="BP742269" s="90"/>
    </row>
    <row r="742270" spans="68:68" customFormat="1">
      <c r="BP742270" s="90"/>
    </row>
    <row r="742271" spans="68:68" customFormat="1">
      <c r="BP742271" s="90"/>
    </row>
    <row r="742272" spans="68:68" customFormat="1">
      <c r="BP742272" s="90"/>
    </row>
    <row r="742273" spans="68:68" customFormat="1">
      <c r="BP742273" s="90"/>
    </row>
    <row r="742274" spans="68:68" customFormat="1">
      <c r="BP742274" s="90"/>
    </row>
    <row r="742275" spans="68:68" customFormat="1">
      <c r="BP742275" s="90"/>
    </row>
    <row r="742276" spans="68:68" customFormat="1">
      <c r="BP742276" s="90"/>
    </row>
    <row r="742277" spans="68:68" customFormat="1">
      <c r="BP742277" s="90"/>
    </row>
    <row r="742278" spans="68:68" customFormat="1">
      <c r="BP742278" s="90"/>
    </row>
    <row r="742279" spans="68:68" customFormat="1">
      <c r="BP742279" s="90"/>
    </row>
    <row r="742280" spans="68:68" customFormat="1">
      <c r="BP742280" s="90"/>
    </row>
    <row r="742281" spans="68:68" customFormat="1">
      <c r="BP742281" s="90"/>
    </row>
    <row r="742282" spans="68:68" customFormat="1">
      <c r="BP742282" s="90"/>
    </row>
    <row r="742283" spans="68:68" customFormat="1">
      <c r="BP742283" s="90"/>
    </row>
    <row r="742284" spans="68:68" customFormat="1">
      <c r="BP742284" s="90"/>
    </row>
    <row r="742285" spans="68:68" customFormat="1">
      <c r="BP742285" s="90"/>
    </row>
    <row r="742286" spans="68:68" customFormat="1">
      <c r="BP742286" s="90"/>
    </row>
    <row r="742287" spans="68:68" customFormat="1">
      <c r="BP742287" s="90"/>
    </row>
    <row r="742288" spans="68:68" customFormat="1">
      <c r="BP742288" s="90"/>
    </row>
    <row r="742289" spans="68:68" customFormat="1">
      <c r="BP742289" s="90"/>
    </row>
    <row r="742290" spans="68:68" customFormat="1">
      <c r="BP742290" s="90"/>
    </row>
    <row r="742291" spans="68:68" customFormat="1">
      <c r="BP742291" s="90"/>
    </row>
    <row r="742292" spans="68:68" customFormat="1">
      <c r="BP742292" s="90"/>
    </row>
    <row r="742293" spans="68:68" customFormat="1">
      <c r="BP742293" s="90"/>
    </row>
    <row r="742294" spans="68:68" customFormat="1">
      <c r="BP742294" s="90"/>
    </row>
    <row r="742295" spans="68:68" customFormat="1">
      <c r="BP742295" s="90"/>
    </row>
    <row r="742296" spans="68:68" customFormat="1">
      <c r="BP742296" s="90"/>
    </row>
    <row r="742297" spans="68:68" customFormat="1">
      <c r="BP742297" s="90"/>
    </row>
    <row r="742298" spans="68:68" customFormat="1">
      <c r="BP742298" s="90"/>
    </row>
    <row r="742299" spans="68:68" customFormat="1">
      <c r="BP742299" s="90"/>
    </row>
    <row r="742300" spans="68:68" customFormat="1">
      <c r="BP742300" s="90"/>
    </row>
    <row r="742301" spans="68:68" customFormat="1">
      <c r="BP742301" s="90"/>
    </row>
    <row r="742302" spans="68:68" customFormat="1">
      <c r="BP742302" s="90"/>
    </row>
    <row r="742303" spans="68:68" customFormat="1">
      <c r="BP742303" s="90"/>
    </row>
    <row r="742304" spans="68:68" customFormat="1">
      <c r="BP742304" s="90"/>
    </row>
    <row r="742305" spans="68:68" customFormat="1">
      <c r="BP742305" s="90"/>
    </row>
    <row r="742306" spans="68:68" customFormat="1">
      <c r="BP742306" s="90"/>
    </row>
    <row r="742307" spans="68:68" customFormat="1">
      <c r="BP742307" s="90"/>
    </row>
    <row r="742308" spans="68:68" customFormat="1">
      <c r="BP742308" s="90"/>
    </row>
    <row r="742309" spans="68:68" customFormat="1">
      <c r="BP742309" s="90"/>
    </row>
    <row r="742310" spans="68:68" customFormat="1">
      <c r="BP742310" s="90"/>
    </row>
    <row r="742311" spans="68:68" customFormat="1">
      <c r="BP742311" s="90"/>
    </row>
    <row r="742312" spans="68:68" customFormat="1">
      <c r="BP742312" s="90"/>
    </row>
    <row r="742313" spans="68:68" customFormat="1">
      <c r="BP742313" s="90"/>
    </row>
    <row r="742314" spans="68:68" customFormat="1">
      <c r="BP742314" s="90"/>
    </row>
    <row r="742315" spans="68:68" customFormat="1">
      <c r="BP742315" s="90"/>
    </row>
    <row r="742316" spans="68:68" customFormat="1">
      <c r="BP742316" s="90"/>
    </row>
    <row r="742317" spans="68:68" customFormat="1">
      <c r="BP742317" s="90"/>
    </row>
    <row r="742318" spans="68:68" customFormat="1">
      <c r="BP742318" s="90"/>
    </row>
    <row r="742319" spans="68:68" customFormat="1">
      <c r="BP742319" s="90"/>
    </row>
    <row r="742320" spans="68:68" customFormat="1">
      <c r="BP742320" s="90"/>
    </row>
    <row r="742321" spans="68:68" customFormat="1">
      <c r="BP742321" s="90"/>
    </row>
    <row r="742322" spans="68:68" customFormat="1">
      <c r="BP742322" s="90"/>
    </row>
    <row r="742323" spans="68:68" customFormat="1">
      <c r="BP742323" s="90"/>
    </row>
    <row r="742324" spans="68:68" customFormat="1">
      <c r="BP742324" s="90"/>
    </row>
    <row r="742325" spans="68:68" customFormat="1">
      <c r="BP742325" s="90"/>
    </row>
    <row r="742326" spans="68:68" customFormat="1">
      <c r="BP742326" s="90"/>
    </row>
    <row r="742327" spans="68:68" customFormat="1">
      <c r="BP742327" s="90"/>
    </row>
    <row r="742328" spans="68:68" customFormat="1">
      <c r="BP742328" s="90"/>
    </row>
    <row r="742329" spans="68:68" customFormat="1">
      <c r="BP742329" s="90"/>
    </row>
    <row r="742330" spans="68:68" customFormat="1">
      <c r="BP742330" s="90"/>
    </row>
    <row r="742331" spans="68:68" customFormat="1">
      <c r="BP742331" s="90"/>
    </row>
    <row r="742332" spans="68:68" customFormat="1">
      <c r="BP742332" s="90"/>
    </row>
    <row r="742333" spans="68:68" customFormat="1">
      <c r="BP742333" s="90"/>
    </row>
    <row r="742334" spans="68:68" customFormat="1">
      <c r="BP742334" s="90"/>
    </row>
    <row r="742335" spans="68:68" customFormat="1">
      <c r="BP742335" s="90"/>
    </row>
    <row r="742336" spans="68:68" customFormat="1">
      <c r="BP742336" s="90"/>
    </row>
    <row r="742337" spans="68:68" customFormat="1">
      <c r="BP742337" s="90"/>
    </row>
    <row r="742338" spans="68:68" customFormat="1">
      <c r="BP742338" s="90"/>
    </row>
    <row r="742339" spans="68:68" customFormat="1">
      <c r="BP742339" s="90"/>
    </row>
    <row r="742340" spans="68:68" customFormat="1">
      <c r="BP742340" s="90"/>
    </row>
    <row r="742341" spans="68:68" customFormat="1">
      <c r="BP742341" s="90"/>
    </row>
    <row r="742342" spans="68:68" customFormat="1">
      <c r="BP742342" s="90"/>
    </row>
    <row r="742343" spans="68:68" customFormat="1">
      <c r="BP742343" s="90"/>
    </row>
    <row r="742344" spans="68:68" customFormat="1">
      <c r="BP742344" s="90"/>
    </row>
    <row r="742345" spans="68:68" customFormat="1">
      <c r="BP742345" s="90"/>
    </row>
    <row r="742346" spans="68:68" customFormat="1">
      <c r="BP742346" s="90"/>
    </row>
    <row r="742347" spans="68:68" customFormat="1">
      <c r="BP742347" s="90"/>
    </row>
    <row r="742348" spans="68:68" customFormat="1">
      <c r="BP742348" s="90"/>
    </row>
    <row r="742349" spans="68:68" customFormat="1">
      <c r="BP742349" s="90"/>
    </row>
    <row r="742350" spans="68:68" customFormat="1">
      <c r="BP742350" s="90"/>
    </row>
    <row r="742351" spans="68:68" customFormat="1">
      <c r="BP742351" s="90"/>
    </row>
    <row r="742352" spans="68:68" customFormat="1">
      <c r="BP742352" s="90"/>
    </row>
    <row r="742353" spans="68:68" customFormat="1">
      <c r="BP742353" s="90"/>
    </row>
    <row r="742354" spans="68:68" customFormat="1">
      <c r="BP742354" s="90"/>
    </row>
    <row r="742355" spans="68:68" customFormat="1">
      <c r="BP742355" s="90"/>
    </row>
    <row r="742356" spans="68:68" customFormat="1">
      <c r="BP742356" s="90"/>
    </row>
    <row r="742357" spans="68:68" customFormat="1">
      <c r="BP742357" s="90"/>
    </row>
    <row r="742358" spans="68:68" customFormat="1">
      <c r="BP742358" s="90"/>
    </row>
    <row r="742359" spans="68:68" customFormat="1">
      <c r="BP742359" s="90"/>
    </row>
    <row r="742360" spans="68:68" customFormat="1">
      <c r="BP742360" s="90"/>
    </row>
    <row r="742361" spans="68:68" customFormat="1">
      <c r="BP742361" s="90"/>
    </row>
    <row r="742362" spans="68:68" customFormat="1">
      <c r="BP742362" s="90"/>
    </row>
    <row r="742363" spans="68:68" customFormat="1">
      <c r="BP742363" s="90"/>
    </row>
    <row r="742364" spans="68:68" customFormat="1">
      <c r="BP742364" s="90"/>
    </row>
    <row r="742365" spans="68:68" customFormat="1">
      <c r="BP742365" s="90"/>
    </row>
    <row r="742366" spans="68:68" customFormat="1">
      <c r="BP742366" s="90"/>
    </row>
    <row r="742367" spans="68:68" customFormat="1">
      <c r="BP742367" s="90"/>
    </row>
    <row r="742368" spans="68:68" customFormat="1">
      <c r="BP742368" s="90"/>
    </row>
    <row r="742369" spans="68:68" customFormat="1">
      <c r="BP742369" s="90"/>
    </row>
    <row r="742370" spans="68:68" customFormat="1">
      <c r="BP742370" s="90"/>
    </row>
    <row r="742371" spans="68:68" customFormat="1">
      <c r="BP742371" s="90"/>
    </row>
    <row r="742372" spans="68:68" customFormat="1">
      <c r="BP742372" s="90"/>
    </row>
    <row r="742373" spans="68:68" customFormat="1">
      <c r="BP742373" s="90"/>
    </row>
    <row r="742374" spans="68:68" customFormat="1">
      <c r="BP742374" s="90"/>
    </row>
    <row r="742375" spans="68:68" customFormat="1">
      <c r="BP742375" s="90"/>
    </row>
    <row r="742376" spans="68:68" customFormat="1">
      <c r="BP742376" s="90"/>
    </row>
    <row r="742377" spans="68:68" customFormat="1">
      <c r="BP742377" s="90"/>
    </row>
    <row r="742378" spans="68:68" customFormat="1">
      <c r="BP742378" s="90"/>
    </row>
    <row r="742379" spans="68:68" customFormat="1">
      <c r="BP742379" s="90"/>
    </row>
    <row r="742380" spans="68:68" customFormat="1">
      <c r="BP742380" s="90"/>
    </row>
    <row r="742381" spans="68:68" customFormat="1">
      <c r="BP742381" s="90"/>
    </row>
    <row r="742382" spans="68:68" customFormat="1">
      <c r="BP742382" s="90"/>
    </row>
    <row r="742383" spans="68:68" customFormat="1">
      <c r="BP742383" s="90"/>
    </row>
    <row r="742384" spans="68:68" customFormat="1">
      <c r="BP742384" s="90"/>
    </row>
    <row r="742385" spans="68:68" customFormat="1">
      <c r="BP742385" s="90"/>
    </row>
    <row r="742386" spans="68:68" customFormat="1">
      <c r="BP742386" s="90"/>
    </row>
    <row r="742387" spans="68:68" customFormat="1">
      <c r="BP742387" s="90"/>
    </row>
    <row r="742388" spans="68:68" customFormat="1">
      <c r="BP742388" s="90"/>
    </row>
    <row r="742389" spans="68:68" customFormat="1">
      <c r="BP742389" s="90"/>
    </row>
    <row r="742390" spans="68:68" customFormat="1">
      <c r="BP742390" s="90"/>
    </row>
    <row r="742391" spans="68:68" customFormat="1">
      <c r="BP742391" s="90"/>
    </row>
    <row r="742392" spans="68:68" customFormat="1">
      <c r="BP742392" s="90"/>
    </row>
    <row r="742393" spans="68:68" customFormat="1">
      <c r="BP742393" s="90"/>
    </row>
    <row r="742394" spans="68:68" customFormat="1">
      <c r="BP742394" s="90"/>
    </row>
    <row r="742395" spans="68:68" customFormat="1">
      <c r="BP742395" s="90"/>
    </row>
    <row r="742396" spans="68:68" customFormat="1">
      <c r="BP742396" s="90"/>
    </row>
    <row r="742397" spans="68:68" customFormat="1">
      <c r="BP742397" s="90"/>
    </row>
    <row r="742398" spans="68:68" customFormat="1">
      <c r="BP742398" s="90"/>
    </row>
    <row r="742399" spans="68:68" customFormat="1">
      <c r="BP742399" s="90"/>
    </row>
    <row r="742400" spans="68:68" customFormat="1">
      <c r="BP742400" s="90"/>
    </row>
    <row r="742401" spans="68:68" customFormat="1">
      <c r="BP742401" s="90"/>
    </row>
    <row r="742402" spans="68:68" customFormat="1">
      <c r="BP742402" s="90"/>
    </row>
    <row r="742403" spans="68:68" customFormat="1">
      <c r="BP742403" s="90"/>
    </row>
    <row r="742404" spans="68:68" customFormat="1">
      <c r="BP742404" s="90"/>
    </row>
    <row r="742405" spans="68:68" customFormat="1">
      <c r="BP742405" s="90"/>
    </row>
    <row r="742406" spans="68:68" customFormat="1">
      <c r="BP742406" s="90"/>
    </row>
    <row r="742407" spans="68:68" customFormat="1">
      <c r="BP742407" s="90"/>
    </row>
    <row r="742408" spans="68:68" customFormat="1">
      <c r="BP742408" s="90"/>
    </row>
    <row r="742409" spans="68:68" customFormat="1">
      <c r="BP742409" s="90"/>
    </row>
    <row r="742410" spans="68:68" customFormat="1">
      <c r="BP742410" s="90"/>
    </row>
    <row r="742411" spans="68:68" customFormat="1">
      <c r="BP742411" s="90"/>
    </row>
    <row r="742412" spans="68:68" customFormat="1">
      <c r="BP742412" s="90"/>
    </row>
    <row r="742413" spans="68:68" customFormat="1">
      <c r="BP742413" s="90"/>
    </row>
    <row r="742414" spans="68:68" customFormat="1">
      <c r="BP742414" s="90"/>
    </row>
    <row r="742415" spans="68:68" customFormat="1">
      <c r="BP742415" s="90"/>
    </row>
    <row r="742416" spans="68:68" customFormat="1">
      <c r="BP742416" s="90"/>
    </row>
    <row r="742417" spans="68:68" customFormat="1">
      <c r="BP742417" s="90"/>
    </row>
    <row r="742418" spans="68:68" customFormat="1">
      <c r="BP742418" s="90"/>
    </row>
    <row r="742419" spans="68:68" customFormat="1">
      <c r="BP742419" s="90"/>
    </row>
    <row r="742420" spans="68:68" customFormat="1">
      <c r="BP742420" s="90"/>
    </row>
    <row r="742421" spans="68:68" customFormat="1">
      <c r="BP742421" s="90"/>
    </row>
    <row r="742422" spans="68:68" customFormat="1">
      <c r="BP742422" s="90"/>
    </row>
    <row r="742423" spans="68:68" customFormat="1">
      <c r="BP742423" s="90"/>
    </row>
    <row r="742424" spans="68:68" customFormat="1">
      <c r="BP742424" s="90"/>
    </row>
    <row r="742425" spans="68:68" customFormat="1">
      <c r="BP742425" s="90"/>
    </row>
    <row r="742426" spans="68:68" customFormat="1">
      <c r="BP742426" s="90"/>
    </row>
    <row r="742427" spans="68:68" customFormat="1">
      <c r="BP742427" s="90"/>
    </row>
    <row r="742428" spans="68:68" customFormat="1">
      <c r="BP742428" s="90"/>
    </row>
    <row r="742429" spans="68:68" customFormat="1">
      <c r="BP742429" s="90"/>
    </row>
    <row r="742430" spans="68:68" customFormat="1">
      <c r="BP742430" s="90"/>
    </row>
    <row r="742431" spans="68:68" customFormat="1">
      <c r="BP742431" s="90"/>
    </row>
    <row r="742432" spans="68:68" customFormat="1">
      <c r="BP742432" s="90"/>
    </row>
    <row r="742433" spans="68:68" customFormat="1">
      <c r="BP742433" s="90"/>
    </row>
    <row r="742434" spans="68:68" customFormat="1">
      <c r="BP742434" s="90"/>
    </row>
    <row r="742435" spans="68:68" customFormat="1">
      <c r="BP742435" s="90"/>
    </row>
    <row r="742436" spans="68:68" customFormat="1">
      <c r="BP742436" s="90"/>
    </row>
    <row r="742437" spans="68:68" customFormat="1">
      <c r="BP742437" s="90"/>
    </row>
    <row r="742438" spans="68:68" customFormat="1">
      <c r="BP742438" s="90"/>
    </row>
    <row r="742439" spans="68:68" customFormat="1">
      <c r="BP742439" s="90"/>
    </row>
    <row r="742440" spans="68:68" customFormat="1">
      <c r="BP742440" s="90"/>
    </row>
    <row r="742441" spans="68:68" customFormat="1">
      <c r="BP742441" s="90"/>
    </row>
    <row r="742442" spans="68:68" customFormat="1">
      <c r="BP742442" s="90"/>
    </row>
    <row r="742443" spans="68:68" customFormat="1">
      <c r="BP742443" s="90"/>
    </row>
    <row r="742444" spans="68:68" customFormat="1">
      <c r="BP742444" s="90"/>
    </row>
    <row r="742445" spans="68:68" customFormat="1">
      <c r="BP742445" s="90"/>
    </row>
    <row r="742446" spans="68:68" customFormat="1">
      <c r="BP742446" s="90"/>
    </row>
    <row r="742447" spans="68:68" customFormat="1">
      <c r="BP742447" s="90"/>
    </row>
    <row r="742448" spans="68:68" customFormat="1">
      <c r="BP742448" s="90"/>
    </row>
    <row r="742449" spans="68:68" customFormat="1">
      <c r="BP742449" s="90"/>
    </row>
    <row r="742450" spans="68:68" customFormat="1">
      <c r="BP742450" s="90"/>
    </row>
    <row r="742451" spans="68:68" customFormat="1">
      <c r="BP742451" s="90"/>
    </row>
    <row r="742452" spans="68:68" customFormat="1">
      <c r="BP742452" s="90"/>
    </row>
    <row r="742453" spans="68:68" customFormat="1">
      <c r="BP742453" s="90"/>
    </row>
    <row r="742454" spans="68:68" customFormat="1">
      <c r="BP742454" s="90"/>
    </row>
    <row r="742455" spans="68:68" customFormat="1">
      <c r="BP742455" s="90"/>
    </row>
    <row r="742456" spans="68:68" customFormat="1">
      <c r="BP742456" s="90"/>
    </row>
    <row r="742457" spans="68:68" customFormat="1">
      <c r="BP742457" s="90"/>
    </row>
    <row r="742458" spans="68:68" customFormat="1">
      <c r="BP742458" s="90"/>
    </row>
    <row r="742459" spans="68:68" customFormat="1">
      <c r="BP742459" s="90"/>
    </row>
    <row r="742460" spans="68:68" customFormat="1">
      <c r="BP742460" s="90"/>
    </row>
    <row r="742461" spans="68:68" customFormat="1">
      <c r="BP742461" s="90"/>
    </row>
    <row r="742462" spans="68:68" customFormat="1">
      <c r="BP742462" s="90"/>
    </row>
    <row r="742463" spans="68:68" customFormat="1">
      <c r="BP742463" s="90"/>
    </row>
    <row r="742464" spans="68:68" customFormat="1">
      <c r="BP742464" s="90"/>
    </row>
    <row r="742465" spans="68:68" customFormat="1">
      <c r="BP742465" s="90"/>
    </row>
    <row r="742466" spans="68:68" customFormat="1">
      <c r="BP742466" s="90"/>
    </row>
    <row r="742467" spans="68:68" customFormat="1">
      <c r="BP742467" s="90"/>
    </row>
    <row r="742468" spans="68:68" customFormat="1">
      <c r="BP742468" s="90"/>
    </row>
    <row r="742469" spans="68:68" customFormat="1">
      <c r="BP742469" s="90"/>
    </row>
    <row r="742470" spans="68:68" customFormat="1">
      <c r="BP742470" s="90"/>
    </row>
    <row r="742471" spans="68:68" customFormat="1">
      <c r="BP742471" s="90"/>
    </row>
    <row r="742472" spans="68:68" customFormat="1">
      <c r="BP742472" s="90"/>
    </row>
    <row r="742473" spans="68:68" customFormat="1">
      <c r="BP742473" s="90"/>
    </row>
    <row r="742474" spans="68:68" customFormat="1">
      <c r="BP742474" s="90"/>
    </row>
    <row r="742475" spans="68:68" customFormat="1">
      <c r="BP742475" s="90"/>
    </row>
    <row r="742476" spans="68:68" customFormat="1">
      <c r="BP742476" s="90"/>
    </row>
    <row r="742477" spans="68:68" customFormat="1">
      <c r="BP742477" s="90"/>
    </row>
    <row r="742478" spans="68:68" customFormat="1">
      <c r="BP742478" s="90"/>
    </row>
    <row r="742479" spans="68:68" customFormat="1">
      <c r="BP742479" s="90"/>
    </row>
    <row r="742480" spans="68:68" customFormat="1">
      <c r="BP742480" s="90"/>
    </row>
    <row r="742481" spans="68:68" customFormat="1">
      <c r="BP742481" s="90"/>
    </row>
    <row r="742482" spans="68:68" customFormat="1">
      <c r="BP742482" s="90"/>
    </row>
    <row r="742483" spans="68:68" customFormat="1">
      <c r="BP742483" s="90"/>
    </row>
    <row r="742484" spans="68:68" customFormat="1">
      <c r="BP742484" s="90"/>
    </row>
    <row r="742485" spans="68:68" customFormat="1">
      <c r="BP742485" s="90"/>
    </row>
    <row r="742486" spans="68:68" customFormat="1">
      <c r="BP742486" s="90"/>
    </row>
    <row r="742487" spans="68:68" customFormat="1">
      <c r="BP742487" s="90"/>
    </row>
    <row r="742488" spans="68:68" customFormat="1">
      <c r="BP742488" s="90"/>
    </row>
    <row r="742489" spans="68:68" customFormat="1">
      <c r="BP742489" s="90"/>
    </row>
    <row r="742490" spans="68:68" customFormat="1">
      <c r="BP742490" s="90"/>
    </row>
    <row r="742491" spans="68:68" customFormat="1">
      <c r="BP742491" s="90"/>
    </row>
    <row r="742492" spans="68:68" customFormat="1">
      <c r="BP742492" s="90"/>
    </row>
    <row r="742493" spans="68:68" customFormat="1">
      <c r="BP742493" s="90"/>
    </row>
    <row r="742494" spans="68:68" customFormat="1">
      <c r="BP742494" s="90"/>
    </row>
    <row r="742495" spans="68:68" customFormat="1">
      <c r="BP742495" s="90"/>
    </row>
    <row r="742496" spans="68:68" customFormat="1">
      <c r="BP742496" s="90"/>
    </row>
    <row r="742497" spans="68:68" customFormat="1">
      <c r="BP742497" s="90"/>
    </row>
    <row r="742498" spans="68:68" customFormat="1">
      <c r="BP742498" s="90"/>
    </row>
    <row r="742499" spans="68:68" customFormat="1">
      <c r="BP742499" s="90"/>
    </row>
    <row r="742500" spans="68:68" customFormat="1">
      <c r="BP742500" s="90"/>
    </row>
    <row r="742501" spans="68:68" customFormat="1">
      <c r="BP742501" s="90"/>
    </row>
    <row r="742502" spans="68:68" customFormat="1">
      <c r="BP742502" s="90"/>
    </row>
    <row r="742503" spans="68:68" customFormat="1">
      <c r="BP742503" s="90"/>
    </row>
    <row r="742504" spans="68:68" customFormat="1">
      <c r="BP742504" s="90"/>
    </row>
    <row r="742505" spans="68:68" customFormat="1">
      <c r="BP742505" s="90"/>
    </row>
    <row r="742506" spans="68:68" customFormat="1">
      <c r="BP742506" s="90"/>
    </row>
    <row r="742507" spans="68:68" customFormat="1">
      <c r="BP742507" s="90"/>
    </row>
    <row r="742508" spans="68:68" customFormat="1">
      <c r="BP742508" s="90"/>
    </row>
    <row r="742509" spans="68:68" customFormat="1">
      <c r="BP742509" s="90"/>
    </row>
    <row r="742510" spans="68:68" customFormat="1">
      <c r="BP742510" s="90"/>
    </row>
    <row r="742511" spans="68:68" customFormat="1">
      <c r="BP742511" s="90"/>
    </row>
    <row r="742512" spans="68:68" customFormat="1">
      <c r="BP742512" s="90"/>
    </row>
    <row r="742513" spans="68:68" customFormat="1">
      <c r="BP742513" s="90"/>
    </row>
    <row r="742514" spans="68:68" customFormat="1">
      <c r="BP742514" s="90"/>
    </row>
    <row r="742515" spans="68:68" customFormat="1">
      <c r="BP742515" s="90"/>
    </row>
    <row r="742516" spans="68:68" customFormat="1">
      <c r="BP742516" s="90"/>
    </row>
    <row r="742517" spans="68:68" customFormat="1">
      <c r="BP742517" s="90"/>
    </row>
    <row r="742518" spans="68:68" customFormat="1">
      <c r="BP742518" s="90"/>
    </row>
    <row r="742519" spans="68:68" customFormat="1">
      <c r="BP742519" s="90"/>
    </row>
    <row r="742520" spans="68:68" customFormat="1">
      <c r="BP742520" s="90"/>
    </row>
    <row r="742521" spans="68:68" customFormat="1">
      <c r="BP742521" s="90"/>
    </row>
    <row r="742522" spans="68:68" customFormat="1">
      <c r="BP742522" s="90"/>
    </row>
    <row r="742523" spans="68:68" customFormat="1">
      <c r="BP742523" s="90"/>
    </row>
    <row r="742524" spans="68:68" customFormat="1">
      <c r="BP742524" s="90"/>
    </row>
    <row r="742525" spans="68:68" customFormat="1">
      <c r="BP742525" s="90"/>
    </row>
    <row r="742526" spans="68:68" customFormat="1">
      <c r="BP742526" s="90"/>
    </row>
    <row r="742527" spans="68:68" customFormat="1">
      <c r="BP742527" s="90"/>
    </row>
    <row r="742528" spans="68:68" customFormat="1">
      <c r="BP742528" s="90"/>
    </row>
    <row r="742529" spans="68:68" customFormat="1">
      <c r="BP742529" s="90"/>
    </row>
    <row r="742530" spans="68:68" customFormat="1">
      <c r="BP742530" s="90"/>
    </row>
    <row r="742531" spans="68:68" customFormat="1">
      <c r="BP742531" s="90"/>
    </row>
    <row r="742532" spans="68:68" customFormat="1">
      <c r="BP742532" s="90"/>
    </row>
    <row r="742533" spans="68:68" customFormat="1">
      <c r="BP742533" s="90"/>
    </row>
    <row r="742534" spans="68:68" customFormat="1">
      <c r="BP742534" s="90"/>
    </row>
    <row r="742535" spans="68:68" customFormat="1">
      <c r="BP742535" s="90"/>
    </row>
    <row r="742536" spans="68:68" customFormat="1">
      <c r="BP742536" s="90"/>
    </row>
    <row r="742537" spans="68:68" customFormat="1">
      <c r="BP742537" s="90"/>
    </row>
    <row r="742538" spans="68:68" customFormat="1">
      <c r="BP742538" s="90"/>
    </row>
    <row r="742539" spans="68:68" customFormat="1">
      <c r="BP742539" s="90"/>
    </row>
    <row r="742540" spans="68:68" customFormat="1">
      <c r="BP742540" s="90"/>
    </row>
    <row r="742541" spans="68:68" customFormat="1">
      <c r="BP742541" s="90"/>
    </row>
    <row r="742542" spans="68:68" customFormat="1">
      <c r="BP742542" s="90"/>
    </row>
    <row r="742543" spans="68:68" customFormat="1">
      <c r="BP742543" s="90"/>
    </row>
    <row r="742544" spans="68:68" customFormat="1">
      <c r="BP742544" s="90"/>
    </row>
    <row r="742545" spans="68:68" customFormat="1">
      <c r="BP742545" s="90"/>
    </row>
    <row r="742546" spans="68:68" customFormat="1">
      <c r="BP742546" s="90"/>
    </row>
    <row r="742547" spans="68:68" customFormat="1">
      <c r="BP742547" s="90"/>
    </row>
    <row r="742548" spans="68:68" customFormat="1">
      <c r="BP742548" s="90"/>
    </row>
    <row r="742549" spans="68:68" customFormat="1">
      <c r="BP742549" s="90"/>
    </row>
    <row r="742550" spans="68:68" customFormat="1">
      <c r="BP742550" s="90"/>
    </row>
    <row r="742551" spans="68:68" customFormat="1">
      <c r="BP742551" s="90"/>
    </row>
    <row r="742552" spans="68:68" customFormat="1">
      <c r="BP742552" s="90"/>
    </row>
    <row r="742553" spans="68:68" customFormat="1">
      <c r="BP742553" s="90"/>
    </row>
    <row r="742554" spans="68:68" customFormat="1">
      <c r="BP742554" s="90"/>
    </row>
    <row r="742555" spans="68:68" customFormat="1">
      <c r="BP742555" s="90"/>
    </row>
    <row r="742556" spans="68:68" customFormat="1">
      <c r="BP742556" s="90"/>
    </row>
    <row r="742557" spans="68:68" customFormat="1">
      <c r="BP742557" s="90"/>
    </row>
    <row r="742558" spans="68:68" customFormat="1">
      <c r="BP742558" s="90"/>
    </row>
    <row r="742559" spans="68:68" customFormat="1">
      <c r="BP742559" s="90"/>
    </row>
    <row r="742560" spans="68:68" customFormat="1">
      <c r="BP742560" s="90"/>
    </row>
    <row r="742561" spans="68:68" customFormat="1">
      <c r="BP742561" s="90"/>
    </row>
    <row r="742562" spans="68:68" customFormat="1">
      <c r="BP742562" s="90"/>
    </row>
    <row r="742563" spans="68:68" customFormat="1">
      <c r="BP742563" s="90"/>
    </row>
    <row r="742564" spans="68:68" customFormat="1">
      <c r="BP742564" s="90"/>
    </row>
    <row r="742565" spans="68:68" customFormat="1">
      <c r="BP742565" s="90"/>
    </row>
    <row r="742566" spans="68:68" customFormat="1">
      <c r="BP742566" s="90"/>
    </row>
    <row r="742567" spans="68:68" customFormat="1">
      <c r="BP742567" s="90"/>
    </row>
    <row r="742568" spans="68:68" customFormat="1">
      <c r="BP742568" s="90"/>
    </row>
    <row r="742569" spans="68:68" customFormat="1">
      <c r="BP742569" s="90"/>
    </row>
    <row r="742570" spans="68:68" customFormat="1">
      <c r="BP742570" s="90"/>
    </row>
    <row r="742571" spans="68:68" customFormat="1">
      <c r="BP742571" s="90"/>
    </row>
    <row r="742572" spans="68:68" customFormat="1">
      <c r="BP742572" s="90"/>
    </row>
    <row r="742573" spans="68:68" customFormat="1">
      <c r="BP742573" s="90"/>
    </row>
    <row r="742574" spans="68:68" customFormat="1">
      <c r="BP742574" s="90"/>
    </row>
    <row r="742575" spans="68:68" customFormat="1">
      <c r="BP742575" s="90"/>
    </row>
    <row r="742576" spans="68:68" customFormat="1">
      <c r="BP742576" s="90"/>
    </row>
    <row r="742577" spans="68:68" customFormat="1">
      <c r="BP742577" s="90"/>
    </row>
    <row r="742578" spans="68:68" customFormat="1">
      <c r="BP742578" s="90"/>
    </row>
    <row r="742579" spans="68:68" customFormat="1">
      <c r="BP742579" s="90"/>
    </row>
    <row r="742580" spans="68:68" customFormat="1">
      <c r="BP742580" s="90"/>
    </row>
    <row r="742581" spans="68:68" customFormat="1">
      <c r="BP742581" s="90"/>
    </row>
    <row r="742582" spans="68:68" customFormat="1">
      <c r="BP742582" s="90"/>
    </row>
    <row r="742583" spans="68:68" customFormat="1">
      <c r="BP742583" s="90"/>
    </row>
    <row r="742584" spans="68:68" customFormat="1">
      <c r="BP742584" s="90"/>
    </row>
    <row r="742585" spans="68:68" customFormat="1">
      <c r="BP742585" s="90"/>
    </row>
    <row r="742586" spans="68:68" customFormat="1">
      <c r="BP742586" s="90"/>
    </row>
    <row r="742587" spans="68:68" customFormat="1">
      <c r="BP742587" s="90"/>
    </row>
    <row r="742588" spans="68:68" customFormat="1">
      <c r="BP742588" s="90"/>
    </row>
    <row r="742589" spans="68:68" customFormat="1">
      <c r="BP742589" s="90"/>
    </row>
    <row r="742590" spans="68:68" customFormat="1">
      <c r="BP742590" s="90"/>
    </row>
    <row r="742591" spans="68:68" customFormat="1">
      <c r="BP742591" s="90"/>
    </row>
    <row r="742592" spans="68:68" customFormat="1">
      <c r="BP742592" s="90"/>
    </row>
    <row r="742593" spans="68:68" customFormat="1">
      <c r="BP742593" s="90"/>
    </row>
    <row r="742594" spans="68:68" customFormat="1">
      <c r="BP742594" s="90"/>
    </row>
    <row r="742595" spans="68:68" customFormat="1">
      <c r="BP742595" s="90"/>
    </row>
    <row r="742596" spans="68:68" customFormat="1">
      <c r="BP742596" s="90"/>
    </row>
    <row r="742597" spans="68:68" customFormat="1">
      <c r="BP742597" s="90"/>
    </row>
    <row r="742598" spans="68:68" customFormat="1">
      <c r="BP742598" s="90"/>
    </row>
    <row r="742599" spans="68:68" customFormat="1">
      <c r="BP742599" s="90"/>
    </row>
    <row r="742600" spans="68:68" customFormat="1">
      <c r="BP742600" s="90"/>
    </row>
    <row r="742601" spans="68:68" customFormat="1">
      <c r="BP742601" s="90"/>
    </row>
    <row r="742602" spans="68:68" customFormat="1">
      <c r="BP742602" s="90"/>
    </row>
    <row r="742603" spans="68:68" customFormat="1">
      <c r="BP742603" s="90"/>
    </row>
    <row r="742604" spans="68:68" customFormat="1">
      <c r="BP742604" s="90"/>
    </row>
    <row r="742605" spans="68:68" customFormat="1">
      <c r="BP742605" s="90"/>
    </row>
    <row r="742606" spans="68:68" customFormat="1">
      <c r="BP742606" s="90"/>
    </row>
    <row r="742607" spans="68:68" customFormat="1">
      <c r="BP742607" s="90"/>
    </row>
    <row r="742608" spans="68:68" customFormat="1">
      <c r="BP742608" s="90"/>
    </row>
    <row r="742609" spans="68:68" customFormat="1">
      <c r="BP742609" s="90"/>
    </row>
    <row r="742610" spans="68:68" customFormat="1">
      <c r="BP742610" s="90"/>
    </row>
    <row r="742611" spans="68:68" customFormat="1">
      <c r="BP742611" s="90"/>
    </row>
    <row r="742612" spans="68:68" customFormat="1">
      <c r="BP742612" s="90"/>
    </row>
    <row r="742613" spans="68:68" customFormat="1">
      <c r="BP742613" s="90"/>
    </row>
    <row r="742614" spans="68:68" customFormat="1">
      <c r="BP742614" s="90"/>
    </row>
    <row r="742615" spans="68:68" customFormat="1">
      <c r="BP742615" s="90"/>
    </row>
    <row r="742616" spans="68:68" customFormat="1">
      <c r="BP742616" s="90"/>
    </row>
    <row r="742617" spans="68:68" customFormat="1">
      <c r="BP742617" s="90"/>
    </row>
    <row r="742618" spans="68:68" customFormat="1">
      <c r="BP742618" s="90"/>
    </row>
    <row r="742619" spans="68:68" customFormat="1">
      <c r="BP742619" s="90"/>
    </row>
    <row r="742620" spans="68:68" customFormat="1">
      <c r="BP742620" s="90"/>
    </row>
    <row r="742621" spans="68:68" customFormat="1">
      <c r="BP742621" s="90"/>
    </row>
    <row r="742622" spans="68:68" customFormat="1">
      <c r="BP742622" s="90"/>
    </row>
    <row r="742623" spans="68:68" customFormat="1">
      <c r="BP742623" s="90"/>
    </row>
    <row r="742624" spans="68:68" customFormat="1">
      <c r="BP742624" s="90"/>
    </row>
    <row r="742625" spans="68:68" customFormat="1">
      <c r="BP742625" s="90"/>
    </row>
    <row r="742626" spans="68:68" customFormat="1">
      <c r="BP742626" s="90"/>
    </row>
    <row r="742627" spans="68:68" customFormat="1">
      <c r="BP742627" s="90"/>
    </row>
    <row r="742628" spans="68:68" customFormat="1">
      <c r="BP742628" s="90"/>
    </row>
    <row r="742629" spans="68:68" customFormat="1">
      <c r="BP742629" s="90"/>
    </row>
    <row r="742630" spans="68:68" customFormat="1">
      <c r="BP742630" s="90"/>
    </row>
    <row r="742631" spans="68:68" customFormat="1">
      <c r="BP742631" s="90"/>
    </row>
    <row r="742632" spans="68:68" customFormat="1">
      <c r="BP742632" s="90"/>
    </row>
    <row r="742633" spans="68:68" customFormat="1">
      <c r="BP742633" s="90"/>
    </row>
    <row r="742634" spans="68:68" customFormat="1">
      <c r="BP742634" s="90"/>
    </row>
    <row r="742635" spans="68:68" customFormat="1">
      <c r="BP742635" s="90"/>
    </row>
    <row r="742636" spans="68:68" customFormat="1">
      <c r="BP742636" s="90"/>
    </row>
    <row r="742637" spans="68:68" customFormat="1">
      <c r="BP742637" s="90"/>
    </row>
    <row r="742638" spans="68:68" customFormat="1">
      <c r="BP742638" s="90"/>
    </row>
    <row r="742639" spans="68:68" customFormat="1">
      <c r="BP742639" s="90"/>
    </row>
    <row r="742640" spans="68:68" customFormat="1">
      <c r="BP742640" s="90"/>
    </row>
    <row r="742641" spans="68:68" customFormat="1">
      <c r="BP742641" s="90"/>
    </row>
    <row r="742642" spans="68:68" customFormat="1">
      <c r="BP742642" s="90"/>
    </row>
    <row r="742643" spans="68:68" customFormat="1">
      <c r="BP742643" s="90"/>
    </row>
    <row r="742644" spans="68:68" customFormat="1">
      <c r="BP742644" s="90"/>
    </row>
    <row r="742645" spans="68:68" customFormat="1">
      <c r="BP742645" s="90"/>
    </row>
    <row r="742646" spans="68:68" customFormat="1">
      <c r="BP742646" s="90"/>
    </row>
    <row r="742647" spans="68:68" customFormat="1">
      <c r="BP742647" s="90"/>
    </row>
    <row r="742648" spans="68:68" customFormat="1">
      <c r="BP742648" s="90"/>
    </row>
    <row r="742649" spans="68:68" customFormat="1">
      <c r="BP742649" s="90"/>
    </row>
    <row r="742650" spans="68:68" customFormat="1">
      <c r="BP742650" s="90"/>
    </row>
    <row r="742651" spans="68:68" customFormat="1">
      <c r="BP742651" s="90"/>
    </row>
    <row r="742652" spans="68:68" customFormat="1">
      <c r="BP742652" s="90"/>
    </row>
    <row r="742653" spans="68:68" customFormat="1">
      <c r="BP742653" s="90"/>
    </row>
    <row r="742654" spans="68:68" customFormat="1">
      <c r="BP742654" s="90"/>
    </row>
    <row r="742655" spans="68:68" customFormat="1">
      <c r="BP742655" s="90"/>
    </row>
    <row r="742656" spans="68:68" customFormat="1">
      <c r="BP742656" s="90"/>
    </row>
    <row r="742657" spans="68:68" customFormat="1">
      <c r="BP742657" s="90"/>
    </row>
    <row r="742658" spans="68:68" customFormat="1">
      <c r="BP742658" s="90"/>
    </row>
    <row r="742659" spans="68:68" customFormat="1">
      <c r="BP742659" s="90"/>
    </row>
    <row r="742660" spans="68:68" customFormat="1">
      <c r="BP742660" s="90"/>
    </row>
    <row r="742661" spans="68:68" customFormat="1">
      <c r="BP742661" s="90"/>
    </row>
    <row r="742662" spans="68:68" customFormat="1">
      <c r="BP742662" s="90"/>
    </row>
    <row r="742663" spans="68:68" customFormat="1">
      <c r="BP742663" s="90"/>
    </row>
    <row r="742664" spans="68:68" customFormat="1">
      <c r="BP742664" s="90"/>
    </row>
    <row r="742665" spans="68:68" customFormat="1">
      <c r="BP742665" s="90"/>
    </row>
    <row r="742666" spans="68:68" customFormat="1">
      <c r="BP742666" s="90"/>
    </row>
    <row r="742667" spans="68:68" customFormat="1">
      <c r="BP742667" s="90"/>
    </row>
    <row r="742668" spans="68:68" customFormat="1">
      <c r="BP742668" s="90"/>
    </row>
    <row r="742669" spans="68:68" customFormat="1">
      <c r="BP742669" s="90"/>
    </row>
    <row r="742670" spans="68:68" customFormat="1">
      <c r="BP742670" s="90"/>
    </row>
    <row r="742671" spans="68:68" customFormat="1">
      <c r="BP742671" s="90"/>
    </row>
    <row r="742672" spans="68:68" customFormat="1">
      <c r="BP742672" s="90"/>
    </row>
    <row r="742673" spans="68:68" customFormat="1">
      <c r="BP742673" s="90"/>
    </row>
    <row r="742674" spans="68:68" customFormat="1">
      <c r="BP742674" s="90"/>
    </row>
    <row r="742675" spans="68:68" customFormat="1">
      <c r="BP742675" s="90"/>
    </row>
    <row r="742676" spans="68:68" customFormat="1">
      <c r="BP742676" s="90"/>
    </row>
    <row r="742677" spans="68:68" customFormat="1">
      <c r="BP742677" s="90"/>
    </row>
    <row r="742678" spans="68:68" customFormat="1">
      <c r="BP742678" s="90"/>
    </row>
    <row r="742679" spans="68:68" customFormat="1">
      <c r="BP742679" s="90"/>
    </row>
    <row r="742680" spans="68:68" customFormat="1">
      <c r="BP742680" s="90"/>
    </row>
    <row r="742681" spans="68:68" customFormat="1">
      <c r="BP742681" s="90"/>
    </row>
    <row r="742682" spans="68:68" customFormat="1">
      <c r="BP742682" s="90"/>
    </row>
    <row r="742683" spans="68:68" customFormat="1">
      <c r="BP742683" s="90"/>
    </row>
    <row r="742684" spans="68:68" customFormat="1">
      <c r="BP742684" s="90"/>
    </row>
    <row r="742685" spans="68:68" customFormat="1">
      <c r="BP742685" s="90"/>
    </row>
    <row r="742686" spans="68:68" customFormat="1">
      <c r="BP742686" s="90"/>
    </row>
    <row r="742687" spans="68:68" customFormat="1">
      <c r="BP742687" s="90"/>
    </row>
    <row r="742688" spans="68:68" customFormat="1">
      <c r="BP742688" s="90"/>
    </row>
    <row r="742689" spans="68:68" customFormat="1">
      <c r="BP742689" s="90"/>
    </row>
    <row r="742690" spans="68:68" customFormat="1">
      <c r="BP742690" s="90"/>
    </row>
    <row r="742691" spans="68:68" customFormat="1">
      <c r="BP742691" s="90"/>
    </row>
    <row r="742692" spans="68:68" customFormat="1">
      <c r="BP742692" s="90"/>
    </row>
    <row r="742693" spans="68:68" customFormat="1">
      <c r="BP742693" s="90"/>
    </row>
    <row r="742694" spans="68:68" customFormat="1">
      <c r="BP742694" s="90"/>
    </row>
    <row r="742695" spans="68:68" customFormat="1">
      <c r="BP742695" s="90"/>
    </row>
    <row r="742696" spans="68:68" customFormat="1">
      <c r="BP742696" s="90"/>
    </row>
    <row r="742697" spans="68:68" customFormat="1">
      <c r="BP742697" s="90"/>
    </row>
    <row r="742698" spans="68:68" customFormat="1">
      <c r="BP742698" s="90"/>
    </row>
    <row r="742699" spans="68:68" customFormat="1">
      <c r="BP742699" s="90"/>
    </row>
    <row r="742700" spans="68:68" customFormat="1">
      <c r="BP742700" s="90"/>
    </row>
    <row r="742701" spans="68:68" customFormat="1">
      <c r="BP742701" s="90"/>
    </row>
    <row r="742702" spans="68:68" customFormat="1">
      <c r="BP742702" s="90"/>
    </row>
    <row r="742703" spans="68:68" customFormat="1">
      <c r="BP742703" s="90"/>
    </row>
    <row r="742704" spans="68:68" customFormat="1">
      <c r="BP742704" s="90"/>
    </row>
    <row r="742705" spans="68:68" customFormat="1">
      <c r="BP742705" s="90"/>
    </row>
    <row r="742706" spans="68:68" customFormat="1">
      <c r="BP742706" s="90"/>
    </row>
    <row r="742707" spans="68:68" customFormat="1">
      <c r="BP742707" s="90"/>
    </row>
    <row r="742708" spans="68:68" customFormat="1">
      <c r="BP742708" s="90"/>
    </row>
    <row r="742709" spans="68:68" customFormat="1">
      <c r="BP742709" s="90"/>
    </row>
    <row r="742710" spans="68:68" customFormat="1">
      <c r="BP742710" s="90"/>
    </row>
    <row r="742711" spans="68:68" customFormat="1">
      <c r="BP742711" s="90"/>
    </row>
    <row r="742712" spans="68:68" customFormat="1">
      <c r="BP742712" s="90"/>
    </row>
    <row r="742713" spans="68:68" customFormat="1">
      <c r="BP742713" s="90"/>
    </row>
    <row r="742714" spans="68:68" customFormat="1">
      <c r="BP742714" s="90"/>
    </row>
    <row r="742715" spans="68:68" customFormat="1">
      <c r="BP742715" s="90"/>
    </row>
    <row r="742716" spans="68:68" customFormat="1">
      <c r="BP742716" s="90"/>
    </row>
    <row r="742717" spans="68:68" customFormat="1">
      <c r="BP742717" s="90"/>
    </row>
    <row r="742718" spans="68:68" customFormat="1">
      <c r="BP742718" s="90"/>
    </row>
    <row r="742719" spans="68:68" customFormat="1">
      <c r="BP742719" s="90"/>
    </row>
    <row r="742720" spans="68:68" customFormat="1">
      <c r="BP742720" s="90"/>
    </row>
    <row r="742721" spans="68:68" customFormat="1">
      <c r="BP742721" s="90"/>
    </row>
    <row r="742722" spans="68:68" customFormat="1">
      <c r="BP742722" s="90"/>
    </row>
    <row r="742723" spans="68:68" customFormat="1">
      <c r="BP742723" s="90"/>
    </row>
    <row r="742724" spans="68:68" customFormat="1">
      <c r="BP742724" s="90"/>
    </row>
    <row r="742725" spans="68:68" customFormat="1">
      <c r="BP742725" s="90"/>
    </row>
    <row r="742726" spans="68:68" customFormat="1">
      <c r="BP742726" s="90"/>
    </row>
    <row r="742727" spans="68:68" customFormat="1">
      <c r="BP742727" s="90"/>
    </row>
    <row r="742728" spans="68:68" customFormat="1">
      <c r="BP742728" s="90"/>
    </row>
    <row r="742729" spans="68:68" customFormat="1">
      <c r="BP742729" s="90"/>
    </row>
    <row r="742730" spans="68:68" customFormat="1">
      <c r="BP742730" s="90"/>
    </row>
    <row r="742731" spans="68:68" customFormat="1">
      <c r="BP742731" s="90"/>
    </row>
    <row r="742732" spans="68:68" customFormat="1">
      <c r="BP742732" s="90"/>
    </row>
    <row r="742733" spans="68:68" customFormat="1">
      <c r="BP742733" s="90"/>
    </row>
    <row r="742734" spans="68:68" customFormat="1">
      <c r="BP742734" s="90"/>
    </row>
    <row r="742735" spans="68:68" customFormat="1">
      <c r="BP742735" s="90"/>
    </row>
    <row r="742736" spans="68:68" customFormat="1">
      <c r="BP742736" s="90"/>
    </row>
    <row r="742737" spans="68:68" customFormat="1">
      <c r="BP742737" s="90"/>
    </row>
    <row r="742738" spans="68:68" customFormat="1">
      <c r="BP742738" s="90"/>
    </row>
    <row r="742739" spans="68:68" customFormat="1">
      <c r="BP742739" s="90"/>
    </row>
    <row r="742740" spans="68:68" customFormat="1">
      <c r="BP742740" s="90"/>
    </row>
    <row r="742741" spans="68:68" customFormat="1">
      <c r="BP742741" s="90"/>
    </row>
    <row r="742742" spans="68:68" customFormat="1">
      <c r="BP742742" s="90"/>
    </row>
    <row r="742743" spans="68:68" customFormat="1">
      <c r="BP742743" s="90"/>
    </row>
    <row r="742744" spans="68:68" customFormat="1">
      <c r="BP742744" s="90"/>
    </row>
    <row r="742745" spans="68:68" customFormat="1">
      <c r="BP742745" s="90"/>
    </row>
    <row r="742746" spans="68:68" customFormat="1">
      <c r="BP742746" s="90"/>
    </row>
    <row r="742747" spans="68:68" customFormat="1">
      <c r="BP742747" s="90"/>
    </row>
    <row r="742748" spans="68:68" customFormat="1">
      <c r="BP742748" s="90"/>
    </row>
    <row r="742749" spans="68:68" customFormat="1">
      <c r="BP742749" s="90"/>
    </row>
    <row r="742750" spans="68:68" customFormat="1">
      <c r="BP742750" s="90"/>
    </row>
    <row r="742751" spans="68:68" customFormat="1">
      <c r="BP742751" s="90"/>
    </row>
    <row r="742752" spans="68:68" customFormat="1">
      <c r="BP742752" s="90"/>
    </row>
    <row r="742753" spans="68:68" customFormat="1">
      <c r="BP742753" s="90"/>
    </row>
    <row r="742754" spans="68:68" customFormat="1">
      <c r="BP742754" s="90"/>
    </row>
    <row r="742755" spans="68:68" customFormat="1">
      <c r="BP742755" s="90"/>
    </row>
    <row r="742756" spans="68:68" customFormat="1">
      <c r="BP742756" s="90"/>
    </row>
    <row r="742757" spans="68:68" customFormat="1">
      <c r="BP742757" s="90"/>
    </row>
    <row r="742758" spans="68:68" customFormat="1">
      <c r="BP742758" s="90"/>
    </row>
    <row r="742759" spans="68:68" customFormat="1">
      <c r="BP742759" s="90"/>
    </row>
    <row r="742760" spans="68:68" customFormat="1">
      <c r="BP742760" s="90"/>
    </row>
    <row r="742761" spans="68:68" customFormat="1">
      <c r="BP742761" s="90"/>
    </row>
    <row r="742762" spans="68:68" customFormat="1">
      <c r="BP742762" s="90"/>
    </row>
    <row r="742763" spans="68:68" customFormat="1">
      <c r="BP742763" s="90"/>
    </row>
    <row r="742764" spans="68:68" customFormat="1">
      <c r="BP742764" s="90"/>
    </row>
    <row r="742765" spans="68:68" customFormat="1">
      <c r="BP742765" s="90"/>
    </row>
    <row r="742766" spans="68:68" customFormat="1">
      <c r="BP742766" s="90"/>
    </row>
    <row r="742767" spans="68:68" customFormat="1">
      <c r="BP742767" s="90"/>
    </row>
    <row r="742768" spans="68:68" customFormat="1">
      <c r="BP742768" s="90"/>
    </row>
    <row r="742769" spans="68:68" customFormat="1">
      <c r="BP742769" s="90"/>
    </row>
    <row r="742770" spans="68:68" customFormat="1">
      <c r="BP742770" s="90"/>
    </row>
    <row r="742771" spans="68:68" customFormat="1">
      <c r="BP742771" s="90"/>
    </row>
    <row r="742772" spans="68:68" customFormat="1">
      <c r="BP742772" s="90"/>
    </row>
    <row r="742773" spans="68:68" customFormat="1">
      <c r="BP742773" s="90"/>
    </row>
    <row r="742774" spans="68:68" customFormat="1">
      <c r="BP742774" s="90"/>
    </row>
    <row r="742775" spans="68:68" customFormat="1">
      <c r="BP742775" s="90"/>
    </row>
    <row r="742776" spans="68:68" customFormat="1">
      <c r="BP742776" s="90"/>
    </row>
    <row r="742777" spans="68:68" customFormat="1">
      <c r="BP742777" s="90"/>
    </row>
    <row r="742778" spans="68:68" customFormat="1">
      <c r="BP742778" s="90"/>
    </row>
    <row r="742779" spans="68:68" customFormat="1">
      <c r="BP742779" s="90"/>
    </row>
    <row r="742780" spans="68:68" customFormat="1">
      <c r="BP742780" s="90"/>
    </row>
    <row r="742781" spans="68:68" customFormat="1">
      <c r="BP742781" s="90"/>
    </row>
    <row r="742782" spans="68:68" customFormat="1">
      <c r="BP742782" s="90"/>
    </row>
    <row r="742783" spans="68:68" customFormat="1">
      <c r="BP742783" s="90"/>
    </row>
    <row r="742784" spans="68:68" customFormat="1">
      <c r="BP742784" s="90"/>
    </row>
    <row r="742785" spans="68:68" customFormat="1">
      <c r="BP742785" s="90"/>
    </row>
    <row r="742786" spans="68:68" customFormat="1">
      <c r="BP742786" s="90"/>
    </row>
    <row r="742787" spans="68:68" customFormat="1">
      <c r="BP742787" s="90"/>
    </row>
    <row r="742788" spans="68:68" customFormat="1">
      <c r="BP742788" s="90"/>
    </row>
    <row r="742789" spans="68:68" customFormat="1">
      <c r="BP742789" s="90"/>
    </row>
    <row r="742790" spans="68:68" customFormat="1">
      <c r="BP742790" s="90"/>
    </row>
    <row r="742791" spans="68:68" customFormat="1">
      <c r="BP742791" s="90"/>
    </row>
    <row r="742792" spans="68:68" customFormat="1">
      <c r="BP742792" s="90"/>
    </row>
    <row r="742793" spans="68:68" customFormat="1">
      <c r="BP742793" s="90"/>
    </row>
    <row r="742794" spans="68:68" customFormat="1">
      <c r="BP742794" s="90"/>
    </row>
    <row r="742795" spans="68:68" customFormat="1">
      <c r="BP742795" s="90"/>
    </row>
    <row r="742796" spans="68:68" customFormat="1">
      <c r="BP742796" s="90"/>
    </row>
    <row r="742797" spans="68:68" customFormat="1">
      <c r="BP742797" s="90"/>
    </row>
    <row r="742798" spans="68:68" customFormat="1">
      <c r="BP742798" s="90"/>
    </row>
    <row r="742799" spans="68:68" customFormat="1">
      <c r="BP742799" s="90"/>
    </row>
    <row r="742800" spans="68:68" customFormat="1">
      <c r="BP742800" s="90"/>
    </row>
    <row r="742801" spans="68:68" customFormat="1">
      <c r="BP742801" s="90"/>
    </row>
    <row r="742802" spans="68:68" customFormat="1">
      <c r="BP742802" s="90"/>
    </row>
    <row r="742803" spans="68:68" customFormat="1">
      <c r="BP742803" s="90"/>
    </row>
    <row r="742804" spans="68:68" customFormat="1">
      <c r="BP742804" s="90"/>
    </row>
    <row r="742805" spans="68:68" customFormat="1">
      <c r="BP742805" s="90"/>
    </row>
    <row r="742806" spans="68:68" customFormat="1">
      <c r="BP742806" s="90"/>
    </row>
    <row r="742807" spans="68:68" customFormat="1">
      <c r="BP742807" s="90"/>
    </row>
    <row r="742808" spans="68:68" customFormat="1">
      <c r="BP742808" s="90"/>
    </row>
    <row r="742809" spans="68:68" customFormat="1">
      <c r="BP742809" s="90"/>
    </row>
    <row r="742810" spans="68:68" customFormat="1">
      <c r="BP742810" s="90"/>
    </row>
    <row r="742811" spans="68:68" customFormat="1">
      <c r="BP742811" s="90"/>
    </row>
    <row r="742812" spans="68:68" customFormat="1">
      <c r="BP742812" s="90"/>
    </row>
    <row r="742813" spans="68:68" customFormat="1">
      <c r="BP742813" s="90"/>
    </row>
    <row r="742814" spans="68:68" customFormat="1">
      <c r="BP742814" s="90"/>
    </row>
    <row r="742815" spans="68:68" customFormat="1">
      <c r="BP742815" s="90"/>
    </row>
    <row r="742816" spans="68:68" customFormat="1">
      <c r="BP742816" s="90"/>
    </row>
    <row r="742817" spans="68:68" customFormat="1">
      <c r="BP742817" s="90"/>
    </row>
    <row r="742818" spans="68:68" customFormat="1">
      <c r="BP742818" s="90"/>
    </row>
    <row r="742819" spans="68:68" customFormat="1">
      <c r="BP742819" s="90"/>
    </row>
    <row r="742820" spans="68:68" customFormat="1">
      <c r="BP742820" s="90"/>
    </row>
    <row r="742821" spans="68:68" customFormat="1">
      <c r="BP742821" s="90"/>
    </row>
    <row r="742822" spans="68:68" customFormat="1">
      <c r="BP742822" s="90"/>
    </row>
    <row r="742823" spans="68:68" customFormat="1">
      <c r="BP742823" s="90"/>
    </row>
    <row r="742824" spans="68:68" customFormat="1">
      <c r="BP742824" s="90"/>
    </row>
    <row r="742825" spans="68:68" customFormat="1">
      <c r="BP742825" s="90"/>
    </row>
    <row r="742826" spans="68:68" customFormat="1">
      <c r="BP742826" s="90"/>
    </row>
    <row r="742827" spans="68:68" customFormat="1">
      <c r="BP742827" s="90"/>
    </row>
    <row r="742828" spans="68:68" customFormat="1">
      <c r="BP742828" s="90"/>
    </row>
    <row r="742829" spans="68:68" customFormat="1">
      <c r="BP742829" s="90"/>
    </row>
    <row r="742830" spans="68:68" customFormat="1">
      <c r="BP742830" s="90"/>
    </row>
    <row r="742831" spans="68:68" customFormat="1">
      <c r="BP742831" s="90"/>
    </row>
    <row r="742832" spans="68:68" customFormat="1">
      <c r="BP742832" s="90"/>
    </row>
    <row r="742833" spans="68:68" customFormat="1">
      <c r="BP742833" s="90"/>
    </row>
    <row r="742834" spans="68:68" customFormat="1">
      <c r="BP742834" s="90"/>
    </row>
    <row r="742835" spans="68:68" customFormat="1">
      <c r="BP742835" s="90"/>
    </row>
    <row r="742836" spans="68:68" customFormat="1">
      <c r="BP742836" s="90"/>
    </row>
    <row r="742837" spans="68:68" customFormat="1">
      <c r="BP742837" s="90"/>
    </row>
    <row r="742838" spans="68:68" customFormat="1">
      <c r="BP742838" s="90"/>
    </row>
    <row r="742839" spans="68:68" customFormat="1">
      <c r="BP742839" s="90"/>
    </row>
    <row r="742840" spans="68:68" customFormat="1">
      <c r="BP742840" s="90"/>
    </row>
    <row r="742841" spans="68:68" customFormat="1">
      <c r="BP742841" s="90"/>
    </row>
    <row r="742842" spans="68:68" customFormat="1">
      <c r="BP742842" s="90"/>
    </row>
    <row r="742843" spans="68:68" customFormat="1">
      <c r="BP742843" s="90"/>
    </row>
    <row r="742844" spans="68:68" customFormat="1">
      <c r="BP742844" s="90"/>
    </row>
    <row r="742845" spans="68:68" customFormat="1">
      <c r="BP742845" s="90"/>
    </row>
    <row r="742846" spans="68:68" customFormat="1">
      <c r="BP742846" s="90"/>
    </row>
    <row r="742847" spans="68:68" customFormat="1">
      <c r="BP742847" s="90"/>
    </row>
    <row r="742848" spans="68:68" customFormat="1">
      <c r="BP742848" s="90"/>
    </row>
    <row r="742849" spans="68:68" customFormat="1">
      <c r="BP742849" s="90"/>
    </row>
    <row r="742850" spans="68:68" customFormat="1">
      <c r="BP742850" s="90"/>
    </row>
    <row r="742851" spans="68:68" customFormat="1">
      <c r="BP742851" s="90"/>
    </row>
    <row r="742852" spans="68:68" customFormat="1">
      <c r="BP742852" s="90"/>
    </row>
    <row r="742853" spans="68:68" customFormat="1">
      <c r="BP742853" s="90"/>
    </row>
    <row r="742854" spans="68:68" customFormat="1">
      <c r="BP742854" s="90"/>
    </row>
    <row r="742855" spans="68:68" customFormat="1">
      <c r="BP742855" s="90"/>
    </row>
    <row r="742856" spans="68:68" customFormat="1">
      <c r="BP742856" s="90"/>
    </row>
    <row r="742857" spans="68:68" customFormat="1">
      <c r="BP742857" s="90"/>
    </row>
    <row r="742858" spans="68:68" customFormat="1">
      <c r="BP742858" s="90"/>
    </row>
    <row r="742859" spans="68:68" customFormat="1">
      <c r="BP742859" s="90"/>
    </row>
    <row r="742860" spans="68:68" customFormat="1">
      <c r="BP742860" s="90"/>
    </row>
    <row r="742861" spans="68:68" customFormat="1">
      <c r="BP742861" s="90"/>
    </row>
    <row r="742862" spans="68:68" customFormat="1">
      <c r="BP742862" s="90"/>
    </row>
    <row r="742863" spans="68:68" customFormat="1">
      <c r="BP742863" s="90"/>
    </row>
    <row r="742864" spans="68:68" customFormat="1">
      <c r="BP742864" s="90"/>
    </row>
    <row r="742865" spans="68:68" customFormat="1">
      <c r="BP742865" s="90"/>
    </row>
    <row r="742866" spans="68:68" customFormat="1">
      <c r="BP742866" s="90"/>
    </row>
    <row r="742867" spans="68:68" customFormat="1">
      <c r="BP742867" s="90"/>
    </row>
    <row r="742868" spans="68:68" customFormat="1">
      <c r="BP742868" s="90"/>
    </row>
    <row r="742869" spans="68:68" customFormat="1">
      <c r="BP742869" s="90"/>
    </row>
    <row r="742870" spans="68:68" customFormat="1">
      <c r="BP742870" s="90"/>
    </row>
    <row r="742871" spans="68:68" customFormat="1">
      <c r="BP742871" s="90"/>
    </row>
    <row r="742872" spans="68:68" customFormat="1">
      <c r="BP742872" s="90"/>
    </row>
    <row r="742873" spans="68:68" customFormat="1">
      <c r="BP742873" s="90"/>
    </row>
    <row r="742874" spans="68:68" customFormat="1">
      <c r="BP742874" s="90"/>
    </row>
    <row r="742875" spans="68:68" customFormat="1">
      <c r="BP742875" s="90"/>
    </row>
    <row r="742876" spans="68:68" customFormat="1">
      <c r="BP742876" s="90"/>
    </row>
    <row r="742877" spans="68:68" customFormat="1">
      <c r="BP742877" s="90"/>
    </row>
    <row r="742878" spans="68:68" customFormat="1">
      <c r="BP742878" s="90"/>
    </row>
    <row r="742879" spans="68:68" customFormat="1">
      <c r="BP742879" s="90"/>
    </row>
    <row r="742880" spans="68:68" customFormat="1">
      <c r="BP742880" s="90"/>
    </row>
    <row r="742881" spans="68:68" customFormat="1">
      <c r="BP742881" s="90"/>
    </row>
    <row r="742882" spans="68:68" customFormat="1">
      <c r="BP742882" s="90"/>
    </row>
    <row r="742883" spans="68:68" customFormat="1">
      <c r="BP742883" s="90"/>
    </row>
    <row r="742884" spans="68:68" customFormat="1">
      <c r="BP742884" s="90"/>
    </row>
    <row r="742885" spans="68:68" customFormat="1">
      <c r="BP742885" s="90"/>
    </row>
    <row r="742886" spans="68:68" customFormat="1">
      <c r="BP742886" s="90"/>
    </row>
    <row r="742887" spans="68:68" customFormat="1">
      <c r="BP742887" s="90"/>
    </row>
    <row r="742888" spans="68:68" customFormat="1">
      <c r="BP742888" s="90"/>
    </row>
    <row r="742889" spans="68:68" customFormat="1">
      <c r="BP742889" s="90"/>
    </row>
    <row r="742890" spans="68:68" customFormat="1">
      <c r="BP742890" s="90"/>
    </row>
    <row r="742891" spans="68:68" customFormat="1">
      <c r="BP742891" s="90"/>
    </row>
    <row r="742892" spans="68:68" customFormat="1">
      <c r="BP742892" s="90"/>
    </row>
    <row r="742893" spans="68:68" customFormat="1">
      <c r="BP742893" s="90"/>
    </row>
    <row r="742894" spans="68:68" customFormat="1">
      <c r="BP742894" s="90"/>
    </row>
    <row r="742895" spans="68:68" customFormat="1">
      <c r="BP742895" s="90"/>
    </row>
    <row r="742896" spans="68:68" customFormat="1">
      <c r="BP742896" s="90"/>
    </row>
    <row r="742897" spans="68:68" customFormat="1">
      <c r="BP742897" s="90"/>
    </row>
    <row r="742898" spans="68:68" customFormat="1">
      <c r="BP742898" s="90"/>
    </row>
    <row r="742899" spans="68:68" customFormat="1">
      <c r="BP742899" s="90"/>
    </row>
    <row r="742900" spans="68:68" customFormat="1">
      <c r="BP742900" s="90"/>
    </row>
    <row r="742901" spans="68:68" customFormat="1">
      <c r="BP742901" s="90"/>
    </row>
    <row r="742902" spans="68:68" customFormat="1">
      <c r="BP742902" s="90"/>
    </row>
    <row r="742903" spans="68:68" customFormat="1">
      <c r="BP742903" s="90"/>
    </row>
    <row r="742904" spans="68:68" customFormat="1">
      <c r="BP742904" s="90"/>
    </row>
    <row r="742905" spans="68:68" customFormat="1">
      <c r="BP742905" s="90"/>
    </row>
    <row r="742906" spans="68:68" customFormat="1">
      <c r="BP742906" s="90"/>
    </row>
    <row r="742907" spans="68:68" customFormat="1">
      <c r="BP742907" s="90"/>
    </row>
    <row r="742908" spans="68:68" customFormat="1">
      <c r="BP742908" s="90"/>
    </row>
    <row r="742909" spans="68:68" customFormat="1">
      <c r="BP742909" s="90"/>
    </row>
    <row r="742910" spans="68:68" customFormat="1">
      <c r="BP742910" s="90"/>
    </row>
    <row r="742911" spans="68:68" customFormat="1">
      <c r="BP742911" s="90"/>
    </row>
    <row r="742912" spans="68:68" customFormat="1">
      <c r="BP742912" s="90"/>
    </row>
    <row r="742913" spans="68:68" customFormat="1">
      <c r="BP742913" s="90"/>
    </row>
    <row r="742914" spans="68:68" customFormat="1">
      <c r="BP742914" s="90"/>
    </row>
    <row r="742915" spans="68:68" customFormat="1">
      <c r="BP742915" s="90"/>
    </row>
    <row r="742916" spans="68:68" customFormat="1">
      <c r="BP742916" s="90"/>
    </row>
    <row r="742917" spans="68:68" customFormat="1">
      <c r="BP742917" s="90"/>
    </row>
    <row r="742918" spans="68:68" customFormat="1">
      <c r="BP742918" s="90"/>
    </row>
    <row r="742919" spans="68:68" customFormat="1">
      <c r="BP742919" s="90"/>
    </row>
    <row r="742920" spans="68:68" customFormat="1">
      <c r="BP742920" s="90"/>
    </row>
    <row r="742921" spans="68:68" customFormat="1">
      <c r="BP742921" s="90"/>
    </row>
    <row r="742922" spans="68:68" customFormat="1">
      <c r="BP742922" s="90"/>
    </row>
    <row r="742923" spans="68:68" customFormat="1">
      <c r="BP742923" s="90"/>
    </row>
    <row r="742924" spans="68:68" customFormat="1">
      <c r="BP742924" s="90"/>
    </row>
    <row r="742925" spans="68:68" customFormat="1">
      <c r="BP742925" s="90"/>
    </row>
    <row r="742926" spans="68:68" customFormat="1">
      <c r="BP742926" s="90"/>
    </row>
    <row r="742927" spans="68:68" customFormat="1">
      <c r="BP742927" s="90"/>
    </row>
    <row r="742928" spans="68:68" customFormat="1">
      <c r="BP742928" s="90"/>
    </row>
    <row r="742929" spans="68:68" customFormat="1">
      <c r="BP742929" s="90"/>
    </row>
    <row r="742930" spans="68:68" customFormat="1">
      <c r="BP742930" s="90"/>
    </row>
    <row r="742931" spans="68:68" customFormat="1">
      <c r="BP742931" s="90"/>
    </row>
    <row r="742932" spans="68:68" customFormat="1">
      <c r="BP742932" s="90"/>
    </row>
    <row r="742933" spans="68:68" customFormat="1">
      <c r="BP742933" s="90"/>
    </row>
    <row r="742934" spans="68:68" customFormat="1">
      <c r="BP742934" s="90"/>
    </row>
    <row r="742935" spans="68:68" customFormat="1">
      <c r="BP742935" s="90"/>
    </row>
    <row r="742936" spans="68:68" customFormat="1">
      <c r="BP742936" s="90"/>
    </row>
    <row r="742937" spans="68:68" customFormat="1">
      <c r="BP742937" s="90"/>
    </row>
    <row r="742938" spans="68:68" customFormat="1">
      <c r="BP742938" s="90"/>
    </row>
    <row r="742939" spans="68:68" customFormat="1">
      <c r="BP742939" s="90"/>
    </row>
    <row r="742940" spans="68:68" customFormat="1">
      <c r="BP742940" s="90"/>
    </row>
    <row r="742941" spans="68:68" customFormat="1">
      <c r="BP742941" s="90"/>
    </row>
    <row r="742942" spans="68:68" customFormat="1">
      <c r="BP742942" s="90"/>
    </row>
    <row r="742943" spans="68:68" customFormat="1">
      <c r="BP742943" s="90"/>
    </row>
    <row r="742944" spans="68:68" customFormat="1">
      <c r="BP742944" s="90"/>
    </row>
    <row r="742945" spans="68:68" customFormat="1">
      <c r="BP742945" s="90"/>
    </row>
    <row r="742946" spans="68:68" customFormat="1">
      <c r="BP742946" s="90"/>
    </row>
    <row r="742947" spans="68:68" customFormat="1">
      <c r="BP742947" s="90"/>
    </row>
    <row r="742948" spans="68:68" customFormat="1">
      <c r="BP742948" s="90"/>
    </row>
    <row r="742949" spans="68:68" customFormat="1">
      <c r="BP742949" s="90"/>
    </row>
    <row r="742950" spans="68:68" customFormat="1">
      <c r="BP742950" s="90"/>
    </row>
    <row r="742951" spans="68:68" customFormat="1">
      <c r="BP742951" s="90"/>
    </row>
    <row r="742952" spans="68:68" customFormat="1">
      <c r="BP742952" s="90"/>
    </row>
    <row r="742953" spans="68:68" customFormat="1">
      <c r="BP742953" s="90"/>
    </row>
    <row r="742954" spans="68:68" customFormat="1">
      <c r="BP742954" s="90"/>
    </row>
    <row r="742955" spans="68:68" customFormat="1">
      <c r="BP742955" s="90"/>
    </row>
    <row r="742956" spans="68:68" customFormat="1">
      <c r="BP742956" s="90"/>
    </row>
    <row r="742957" spans="68:68" customFormat="1">
      <c r="BP742957" s="90"/>
    </row>
    <row r="742958" spans="68:68" customFormat="1">
      <c r="BP742958" s="90"/>
    </row>
    <row r="742959" spans="68:68" customFormat="1">
      <c r="BP742959" s="90"/>
    </row>
    <row r="742960" spans="68:68" customFormat="1">
      <c r="BP742960" s="90"/>
    </row>
    <row r="742961" spans="68:68" customFormat="1">
      <c r="BP742961" s="90"/>
    </row>
    <row r="742962" spans="68:68" customFormat="1">
      <c r="BP742962" s="90"/>
    </row>
    <row r="742963" spans="68:68" customFormat="1">
      <c r="BP742963" s="90"/>
    </row>
    <row r="742964" spans="68:68" customFormat="1">
      <c r="BP742964" s="90"/>
    </row>
    <row r="742965" spans="68:68" customFormat="1">
      <c r="BP742965" s="90"/>
    </row>
    <row r="742966" spans="68:68" customFormat="1">
      <c r="BP742966" s="90"/>
    </row>
    <row r="742967" spans="68:68" customFormat="1">
      <c r="BP742967" s="90"/>
    </row>
    <row r="742968" spans="68:68" customFormat="1">
      <c r="BP742968" s="90"/>
    </row>
    <row r="742969" spans="68:68" customFormat="1">
      <c r="BP742969" s="90"/>
    </row>
    <row r="742970" spans="68:68" customFormat="1">
      <c r="BP742970" s="90"/>
    </row>
    <row r="742971" spans="68:68" customFormat="1">
      <c r="BP742971" s="90"/>
    </row>
    <row r="742972" spans="68:68" customFormat="1">
      <c r="BP742972" s="90"/>
    </row>
    <row r="742973" spans="68:68" customFormat="1">
      <c r="BP742973" s="90"/>
    </row>
    <row r="742974" spans="68:68" customFormat="1">
      <c r="BP742974" s="90"/>
    </row>
    <row r="742975" spans="68:68" customFormat="1">
      <c r="BP742975" s="90"/>
    </row>
    <row r="742976" spans="68:68" customFormat="1">
      <c r="BP742976" s="90"/>
    </row>
    <row r="742977" spans="68:68" customFormat="1">
      <c r="BP742977" s="90"/>
    </row>
    <row r="742978" spans="68:68" customFormat="1">
      <c r="BP742978" s="90"/>
    </row>
    <row r="742979" spans="68:68" customFormat="1">
      <c r="BP742979" s="90"/>
    </row>
    <row r="742980" spans="68:68" customFormat="1">
      <c r="BP742980" s="90"/>
    </row>
    <row r="742981" spans="68:68" customFormat="1">
      <c r="BP742981" s="90"/>
    </row>
    <row r="742982" spans="68:68" customFormat="1">
      <c r="BP742982" s="90"/>
    </row>
    <row r="742983" spans="68:68" customFormat="1">
      <c r="BP742983" s="90"/>
    </row>
    <row r="742984" spans="68:68" customFormat="1">
      <c r="BP742984" s="90"/>
    </row>
    <row r="742985" spans="68:68" customFormat="1">
      <c r="BP742985" s="90"/>
    </row>
    <row r="742986" spans="68:68" customFormat="1">
      <c r="BP742986" s="90"/>
    </row>
    <row r="742987" spans="68:68" customFormat="1">
      <c r="BP742987" s="90"/>
    </row>
    <row r="742988" spans="68:68" customFormat="1">
      <c r="BP742988" s="90"/>
    </row>
    <row r="742989" spans="68:68" customFormat="1">
      <c r="BP742989" s="90"/>
    </row>
    <row r="742990" spans="68:68" customFormat="1">
      <c r="BP742990" s="90"/>
    </row>
    <row r="742991" spans="68:68" customFormat="1">
      <c r="BP742991" s="90"/>
    </row>
    <row r="742992" spans="68:68" customFormat="1">
      <c r="BP742992" s="90"/>
    </row>
    <row r="742993" spans="68:68" customFormat="1">
      <c r="BP742993" s="90"/>
    </row>
    <row r="742994" spans="68:68" customFormat="1">
      <c r="BP742994" s="90"/>
    </row>
    <row r="742995" spans="68:68" customFormat="1">
      <c r="BP742995" s="90"/>
    </row>
    <row r="742996" spans="68:68" customFormat="1">
      <c r="BP742996" s="90"/>
    </row>
    <row r="742997" spans="68:68" customFormat="1">
      <c r="BP742997" s="90"/>
    </row>
    <row r="742998" spans="68:68" customFormat="1">
      <c r="BP742998" s="90"/>
    </row>
    <row r="742999" spans="68:68" customFormat="1">
      <c r="BP742999" s="90"/>
    </row>
    <row r="743000" spans="68:68" customFormat="1">
      <c r="BP743000" s="90"/>
    </row>
    <row r="743001" spans="68:68" customFormat="1">
      <c r="BP743001" s="90"/>
    </row>
    <row r="743002" spans="68:68" customFormat="1">
      <c r="BP743002" s="90"/>
    </row>
    <row r="743003" spans="68:68" customFormat="1">
      <c r="BP743003" s="90"/>
    </row>
    <row r="743004" spans="68:68" customFormat="1">
      <c r="BP743004" s="90"/>
    </row>
    <row r="743005" spans="68:68" customFormat="1">
      <c r="BP743005" s="90"/>
    </row>
    <row r="743006" spans="68:68" customFormat="1">
      <c r="BP743006" s="90"/>
    </row>
    <row r="743007" spans="68:68" customFormat="1">
      <c r="BP743007" s="90"/>
    </row>
    <row r="743008" spans="68:68" customFormat="1">
      <c r="BP743008" s="90"/>
    </row>
    <row r="743009" spans="68:68" customFormat="1">
      <c r="BP743009" s="90"/>
    </row>
    <row r="743010" spans="68:68" customFormat="1">
      <c r="BP743010" s="90"/>
    </row>
    <row r="743011" spans="68:68" customFormat="1">
      <c r="BP743011" s="90"/>
    </row>
    <row r="743012" spans="68:68" customFormat="1">
      <c r="BP743012" s="90"/>
    </row>
    <row r="743013" spans="68:68" customFormat="1">
      <c r="BP743013" s="90"/>
    </row>
    <row r="743014" spans="68:68" customFormat="1">
      <c r="BP743014" s="90"/>
    </row>
    <row r="743015" spans="68:68" customFormat="1">
      <c r="BP743015" s="90"/>
    </row>
    <row r="743016" spans="68:68" customFormat="1">
      <c r="BP743016" s="90"/>
    </row>
    <row r="743017" spans="68:68" customFormat="1">
      <c r="BP743017" s="90"/>
    </row>
    <row r="743018" spans="68:68" customFormat="1">
      <c r="BP743018" s="90"/>
    </row>
    <row r="743019" spans="68:68" customFormat="1">
      <c r="BP743019" s="90"/>
    </row>
    <row r="743020" spans="68:68" customFormat="1">
      <c r="BP743020" s="90"/>
    </row>
    <row r="743021" spans="68:68" customFormat="1">
      <c r="BP743021" s="90"/>
    </row>
    <row r="743022" spans="68:68" customFormat="1">
      <c r="BP743022" s="90"/>
    </row>
    <row r="743023" spans="68:68" customFormat="1">
      <c r="BP743023" s="90"/>
    </row>
    <row r="743024" spans="68:68" customFormat="1">
      <c r="BP743024" s="90"/>
    </row>
    <row r="743025" spans="68:68" customFormat="1">
      <c r="BP743025" s="90"/>
    </row>
    <row r="743026" spans="68:68" customFormat="1">
      <c r="BP743026" s="90"/>
    </row>
    <row r="743027" spans="68:68" customFormat="1">
      <c r="BP743027" s="90"/>
    </row>
    <row r="743028" spans="68:68" customFormat="1">
      <c r="BP743028" s="90"/>
    </row>
    <row r="743029" spans="68:68" customFormat="1">
      <c r="BP743029" s="90"/>
    </row>
    <row r="743030" spans="68:68" customFormat="1">
      <c r="BP743030" s="90"/>
    </row>
    <row r="743031" spans="68:68" customFormat="1">
      <c r="BP743031" s="90"/>
    </row>
    <row r="743032" spans="68:68" customFormat="1">
      <c r="BP743032" s="90"/>
    </row>
    <row r="743033" spans="68:68" customFormat="1">
      <c r="BP743033" s="90"/>
    </row>
    <row r="743034" spans="68:68" customFormat="1">
      <c r="BP743034" s="90"/>
    </row>
    <row r="743035" spans="68:68" customFormat="1">
      <c r="BP743035" s="90"/>
    </row>
    <row r="743036" spans="68:68" customFormat="1">
      <c r="BP743036" s="90"/>
    </row>
    <row r="743037" spans="68:68" customFormat="1">
      <c r="BP743037" s="90"/>
    </row>
    <row r="743038" spans="68:68" customFormat="1">
      <c r="BP743038" s="90"/>
    </row>
    <row r="743039" spans="68:68" customFormat="1">
      <c r="BP743039" s="90"/>
    </row>
    <row r="743040" spans="68:68" customFormat="1">
      <c r="BP743040" s="90"/>
    </row>
    <row r="743041" spans="68:68" customFormat="1">
      <c r="BP743041" s="90"/>
    </row>
    <row r="743042" spans="68:68" customFormat="1">
      <c r="BP743042" s="90"/>
    </row>
    <row r="743043" spans="68:68" customFormat="1">
      <c r="BP743043" s="90"/>
    </row>
    <row r="743044" spans="68:68" customFormat="1">
      <c r="BP743044" s="90"/>
    </row>
    <row r="743045" spans="68:68" customFormat="1">
      <c r="BP743045" s="90"/>
    </row>
    <row r="743046" spans="68:68" customFormat="1">
      <c r="BP743046" s="90"/>
    </row>
    <row r="743047" spans="68:68" customFormat="1">
      <c r="BP743047" s="90"/>
    </row>
    <row r="743048" spans="68:68" customFormat="1">
      <c r="BP743048" s="90"/>
    </row>
    <row r="743049" spans="68:68" customFormat="1">
      <c r="BP743049" s="90"/>
    </row>
    <row r="743050" spans="68:68" customFormat="1">
      <c r="BP743050" s="90"/>
    </row>
    <row r="743051" spans="68:68" customFormat="1">
      <c r="BP743051" s="90"/>
    </row>
    <row r="743052" spans="68:68" customFormat="1">
      <c r="BP743052" s="90"/>
    </row>
    <row r="743053" spans="68:68" customFormat="1">
      <c r="BP743053" s="90"/>
    </row>
    <row r="743054" spans="68:68" customFormat="1">
      <c r="BP743054" s="90"/>
    </row>
    <row r="743055" spans="68:68" customFormat="1">
      <c r="BP743055" s="90"/>
    </row>
    <row r="743056" spans="68:68" customFormat="1">
      <c r="BP743056" s="90"/>
    </row>
    <row r="743057" spans="68:68" customFormat="1">
      <c r="BP743057" s="90"/>
    </row>
    <row r="743058" spans="68:68" customFormat="1">
      <c r="BP743058" s="90"/>
    </row>
    <row r="743059" spans="68:68" customFormat="1">
      <c r="BP743059" s="90"/>
    </row>
    <row r="743060" spans="68:68" customFormat="1">
      <c r="BP743060" s="90"/>
    </row>
    <row r="743061" spans="68:68" customFormat="1">
      <c r="BP743061" s="90"/>
    </row>
    <row r="743062" spans="68:68" customFormat="1">
      <c r="BP743062" s="90"/>
    </row>
    <row r="743063" spans="68:68" customFormat="1">
      <c r="BP743063" s="90"/>
    </row>
    <row r="743064" spans="68:68" customFormat="1">
      <c r="BP743064" s="90"/>
    </row>
    <row r="743065" spans="68:68" customFormat="1">
      <c r="BP743065" s="90"/>
    </row>
    <row r="743066" spans="68:68" customFormat="1">
      <c r="BP743066" s="90"/>
    </row>
    <row r="743067" spans="68:68" customFormat="1">
      <c r="BP743067" s="90"/>
    </row>
    <row r="743068" spans="68:68" customFormat="1">
      <c r="BP743068" s="90"/>
    </row>
    <row r="743069" spans="68:68" customFormat="1">
      <c r="BP743069" s="90"/>
    </row>
    <row r="743070" spans="68:68" customFormat="1">
      <c r="BP743070" s="90"/>
    </row>
    <row r="743071" spans="68:68" customFormat="1">
      <c r="BP743071" s="90"/>
    </row>
    <row r="743072" spans="68:68" customFormat="1">
      <c r="BP743072" s="90"/>
    </row>
    <row r="743073" spans="68:68" customFormat="1">
      <c r="BP743073" s="90"/>
    </row>
    <row r="743074" spans="68:68" customFormat="1">
      <c r="BP743074" s="90"/>
    </row>
    <row r="743075" spans="68:68" customFormat="1">
      <c r="BP743075" s="90"/>
    </row>
    <row r="743076" spans="68:68" customFormat="1">
      <c r="BP743076" s="90"/>
    </row>
    <row r="743077" spans="68:68" customFormat="1">
      <c r="BP743077" s="90"/>
    </row>
    <row r="743078" spans="68:68" customFormat="1">
      <c r="BP743078" s="90"/>
    </row>
    <row r="743079" spans="68:68" customFormat="1">
      <c r="BP743079" s="90"/>
    </row>
    <row r="743080" spans="68:68" customFormat="1">
      <c r="BP743080" s="90"/>
    </row>
    <row r="743081" spans="68:68" customFormat="1">
      <c r="BP743081" s="90"/>
    </row>
    <row r="743082" spans="68:68" customFormat="1">
      <c r="BP743082" s="90"/>
    </row>
    <row r="743083" spans="68:68" customFormat="1">
      <c r="BP743083" s="90"/>
    </row>
    <row r="743084" spans="68:68" customFormat="1">
      <c r="BP743084" s="90"/>
    </row>
    <row r="743085" spans="68:68" customFormat="1">
      <c r="BP743085" s="90"/>
    </row>
    <row r="743086" spans="68:68" customFormat="1">
      <c r="BP743086" s="90"/>
    </row>
    <row r="743087" spans="68:68" customFormat="1">
      <c r="BP743087" s="90"/>
    </row>
    <row r="743088" spans="68:68" customFormat="1">
      <c r="BP743088" s="90"/>
    </row>
    <row r="743089" spans="68:68" customFormat="1">
      <c r="BP743089" s="90"/>
    </row>
    <row r="743090" spans="68:68" customFormat="1">
      <c r="BP743090" s="90"/>
    </row>
    <row r="743091" spans="68:68" customFormat="1">
      <c r="BP743091" s="90"/>
    </row>
    <row r="743092" spans="68:68" customFormat="1">
      <c r="BP743092" s="90"/>
    </row>
    <row r="743093" spans="68:68" customFormat="1">
      <c r="BP743093" s="90"/>
    </row>
    <row r="743094" spans="68:68" customFormat="1">
      <c r="BP743094" s="90"/>
    </row>
    <row r="743095" spans="68:68" customFormat="1">
      <c r="BP743095" s="90"/>
    </row>
    <row r="743096" spans="68:68" customFormat="1">
      <c r="BP743096" s="90"/>
    </row>
    <row r="743097" spans="68:68" customFormat="1">
      <c r="BP743097" s="90"/>
    </row>
    <row r="743098" spans="68:68" customFormat="1">
      <c r="BP743098" s="90"/>
    </row>
    <row r="743099" spans="68:68" customFormat="1">
      <c r="BP743099" s="90"/>
    </row>
    <row r="743100" spans="68:68" customFormat="1">
      <c r="BP743100" s="90"/>
    </row>
    <row r="743101" spans="68:68" customFormat="1">
      <c r="BP743101" s="90"/>
    </row>
    <row r="743102" spans="68:68" customFormat="1">
      <c r="BP743102" s="90"/>
    </row>
    <row r="743103" spans="68:68" customFormat="1">
      <c r="BP743103" s="90"/>
    </row>
    <row r="743104" spans="68:68" customFormat="1">
      <c r="BP743104" s="90"/>
    </row>
    <row r="743105" spans="68:68" customFormat="1">
      <c r="BP743105" s="90"/>
    </row>
    <row r="743106" spans="68:68" customFormat="1">
      <c r="BP743106" s="90"/>
    </row>
    <row r="743107" spans="68:68" customFormat="1">
      <c r="BP743107" s="90"/>
    </row>
    <row r="743108" spans="68:68" customFormat="1">
      <c r="BP743108" s="90"/>
    </row>
    <row r="743109" spans="68:68" customFormat="1">
      <c r="BP743109" s="90"/>
    </row>
    <row r="743110" spans="68:68" customFormat="1">
      <c r="BP743110" s="90"/>
    </row>
    <row r="743111" spans="68:68" customFormat="1">
      <c r="BP743111" s="90"/>
    </row>
    <row r="743112" spans="68:68" customFormat="1">
      <c r="BP743112" s="90"/>
    </row>
    <row r="743113" spans="68:68" customFormat="1">
      <c r="BP743113" s="90"/>
    </row>
    <row r="743114" spans="68:68" customFormat="1">
      <c r="BP743114" s="90"/>
    </row>
    <row r="743115" spans="68:68" customFormat="1">
      <c r="BP743115" s="90"/>
    </row>
    <row r="743116" spans="68:68" customFormat="1">
      <c r="BP743116" s="90"/>
    </row>
    <row r="743117" spans="68:68" customFormat="1">
      <c r="BP743117" s="90"/>
    </row>
    <row r="743118" spans="68:68" customFormat="1">
      <c r="BP743118" s="90"/>
    </row>
    <row r="743119" spans="68:68" customFormat="1">
      <c r="BP743119" s="90"/>
    </row>
    <row r="743120" spans="68:68" customFormat="1">
      <c r="BP743120" s="90"/>
    </row>
    <row r="743121" spans="68:68" customFormat="1">
      <c r="BP743121" s="90"/>
    </row>
    <row r="743122" spans="68:68" customFormat="1">
      <c r="BP743122" s="90"/>
    </row>
    <row r="743123" spans="68:68" customFormat="1">
      <c r="BP743123" s="90"/>
    </row>
    <row r="743124" spans="68:68" customFormat="1">
      <c r="BP743124" s="90"/>
    </row>
    <row r="743125" spans="68:68" customFormat="1">
      <c r="BP743125" s="90"/>
    </row>
    <row r="743126" spans="68:68" customFormat="1">
      <c r="BP743126" s="90"/>
    </row>
    <row r="743127" spans="68:68" customFormat="1">
      <c r="BP743127" s="90"/>
    </row>
    <row r="743128" spans="68:68" customFormat="1">
      <c r="BP743128" s="90"/>
    </row>
    <row r="743129" spans="68:68" customFormat="1">
      <c r="BP743129" s="90"/>
    </row>
    <row r="743130" spans="68:68" customFormat="1">
      <c r="BP743130" s="90"/>
    </row>
    <row r="743131" spans="68:68" customFormat="1">
      <c r="BP743131" s="90"/>
    </row>
    <row r="743132" spans="68:68" customFormat="1">
      <c r="BP743132" s="90"/>
    </row>
    <row r="743133" spans="68:68" customFormat="1">
      <c r="BP743133" s="90"/>
    </row>
    <row r="743134" spans="68:68" customFormat="1">
      <c r="BP743134" s="90"/>
    </row>
    <row r="743135" spans="68:68" customFormat="1">
      <c r="BP743135" s="90"/>
    </row>
    <row r="743136" spans="68:68" customFormat="1">
      <c r="BP743136" s="90"/>
    </row>
    <row r="743137" spans="68:68" customFormat="1">
      <c r="BP743137" s="90"/>
    </row>
    <row r="743138" spans="68:68" customFormat="1">
      <c r="BP743138" s="90"/>
    </row>
    <row r="743139" spans="68:68" customFormat="1">
      <c r="BP743139" s="90"/>
    </row>
    <row r="743140" spans="68:68" customFormat="1">
      <c r="BP743140" s="90"/>
    </row>
    <row r="743141" spans="68:68" customFormat="1">
      <c r="BP743141" s="90"/>
    </row>
    <row r="743142" spans="68:68" customFormat="1">
      <c r="BP743142" s="90"/>
    </row>
    <row r="743143" spans="68:68" customFormat="1">
      <c r="BP743143" s="90"/>
    </row>
    <row r="743144" spans="68:68" customFormat="1">
      <c r="BP743144" s="90"/>
    </row>
    <row r="743145" spans="68:68" customFormat="1">
      <c r="BP743145" s="90"/>
    </row>
    <row r="743146" spans="68:68" customFormat="1">
      <c r="BP743146" s="90"/>
    </row>
    <row r="743147" spans="68:68" customFormat="1">
      <c r="BP743147" s="90"/>
    </row>
    <row r="743148" spans="68:68" customFormat="1">
      <c r="BP743148" s="90"/>
    </row>
    <row r="743149" spans="68:68" customFormat="1">
      <c r="BP743149" s="90"/>
    </row>
    <row r="743150" spans="68:68" customFormat="1">
      <c r="BP743150" s="90"/>
    </row>
    <row r="743151" spans="68:68" customFormat="1">
      <c r="BP743151" s="90"/>
    </row>
    <row r="743152" spans="68:68" customFormat="1">
      <c r="BP743152" s="90"/>
    </row>
    <row r="743153" spans="68:68" customFormat="1">
      <c r="BP743153" s="90"/>
    </row>
    <row r="743154" spans="68:68" customFormat="1">
      <c r="BP743154" s="90"/>
    </row>
    <row r="743155" spans="68:68" customFormat="1">
      <c r="BP743155" s="90"/>
    </row>
    <row r="743156" spans="68:68" customFormat="1">
      <c r="BP743156" s="90"/>
    </row>
    <row r="743157" spans="68:68" customFormat="1">
      <c r="BP743157" s="90"/>
    </row>
    <row r="743158" spans="68:68" customFormat="1">
      <c r="BP743158" s="90"/>
    </row>
    <row r="743159" spans="68:68" customFormat="1">
      <c r="BP743159" s="90"/>
    </row>
    <row r="743160" spans="68:68" customFormat="1">
      <c r="BP743160" s="90"/>
    </row>
    <row r="743161" spans="68:68" customFormat="1">
      <c r="BP743161" s="90"/>
    </row>
    <row r="743162" spans="68:68" customFormat="1">
      <c r="BP743162" s="90"/>
    </row>
    <row r="743163" spans="68:68" customFormat="1">
      <c r="BP743163" s="90"/>
    </row>
    <row r="743164" spans="68:68" customFormat="1">
      <c r="BP743164" s="90"/>
    </row>
    <row r="743165" spans="68:68" customFormat="1">
      <c r="BP743165" s="90"/>
    </row>
    <row r="743166" spans="68:68" customFormat="1">
      <c r="BP743166" s="90"/>
    </row>
    <row r="743167" spans="68:68" customFormat="1">
      <c r="BP743167" s="90"/>
    </row>
    <row r="743168" spans="68:68" customFormat="1">
      <c r="BP743168" s="90"/>
    </row>
    <row r="743169" spans="68:68" customFormat="1">
      <c r="BP743169" s="90"/>
    </row>
    <row r="743170" spans="68:68" customFormat="1">
      <c r="BP743170" s="90"/>
    </row>
    <row r="743171" spans="68:68" customFormat="1">
      <c r="BP743171" s="90"/>
    </row>
    <row r="743172" spans="68:68" customFormat="1">
      <c r="BP743172" s="90"/>
    </row>
    <row r="743173" spans="68:68" customFormat="1">
      <c r="BP743173" s="90"/>
    </row>
    <row r="743174" spans="68:68" customFormat="1">
      <c r="BP743174" s="90"/>
    </row>
    <row r="743175" spans="68:68" customFormat="1">
      <c r="BP743175" s="90"/>
    </row>
    <row r="743176" spans="68:68" customFormat="1">
      <c r="BP743176" s="90"/>
    </row>
    <row r="743177" spans="68:68" customFormat="1">
      <c r="BP743177" s="90"/>
    </row>
    <row r="743178" spans="68:68" customFormat="1">
      <c r="BP743178" s="90"/>
    </row>
    <row r="743179" spans="68:68" customFormat="1">
      <c r="BP743179" s="90"/>
    </row>
    <row r="743180" spans="68:68" customFormat="1">
      <c r="BP743180" s="90"/>
    </row>
    <row r="743181" spans="68:68" customFormat="1">
      <c r="BP743181" s="90"/>
    </row>
    <row r="743182" spans="68:68" customFormat="1">
      <c r="BP743182" s="90"/>
    </row>
    <row r="743183" spans="68:68" customFormat="1">
      <c r="BP743183" s="90"/>
    </row>
    <row r="743184" spans="68:68" customFormat="1">
      <c r="BP743184" s="90"/>
    </row>
    <row r="743185" spans="68:68" customFormat="1">
      <c r="BP743185" s="90"/>
    </row>
    <row r="743186" spans="68:68" customFormat="1">
      <c r="BP743186" s="90"/>
    </row>
    <row r="743187" spans="68:68" customFormat="1">
      <c r="BP743187" s="90"/>
    </row>
    <row r="743188" spans="68:68" customFormat="1">
      <c r="BP743188" s="90"/>
    </row>
    <row r="743189" spans="68:68" customFormat="1">
      <c r="BP743189" s="90"/>
    </row>
    <row r="743190" spans="68:68" customFormat="1">
      <c r="BP743190" s="90"/>
    </row>
    <row r="743191" spans="68:68" customFormat="1">
      <c r="BP743191" s="90"/>
    </row>
    <row r="743192" spans="68:68" customFormat="1">
      <c r="BP743192" s="90"/>
    </row>
    <row r="743193" spans="68:68" customFormat="1">
      <c r="BP743193" s="90"/>
    </row>
    <row r="743194" spans="68:68" customFormat="1">
      <c r="BP743194" s="90"/>
    </row>
    <row r="743195" spans="68:68" customFormat="1">
      <c r="BP743195" s="90"/>
    </row>
    <row r="743196" spans="68:68" customFormat="1">
      <c r="BP743196" s="90"/>
    </row>
    <row r="743197" spans="68:68" customFormat="1">
      <c r="BP743197" s="90"/>
    </row>
    <row r="743198" spans="68:68" customFormat="1">
      <c r="BP743198" s="90"/>
    </row>
    <row r="743199" spans="68:68" customFormat="1">
      <c r="BP743199" s="90"/>
    </row>
    <row r="743200" spans="68:68" customFormat="1">
      <c r="BP743200" s="90"/>
    </row>
    <row r="743201" spans="68:68" customFormat="1">
      <c r="BP743201" s="90"/>
    </row>
    <row r="743202" spans="68:68" customFormat="1">
      <c r="BP743202" s="90"/>
    </row>
    <row r="743203" spans="68:68" customFormat="1">
      <c r="BP743203" s="90"/>
    </row>
    <row r="743204" spans="68:68" customFormat="1">
      <c r="BP743204" s="90"/>
    </row>
    <row r="743205" spans="68:68" customFormat="1">
      <c r="BP743205" s="90"/>
    </row>
    <row r="743206" spans="68:68" customFormat="1">
      <c r="BP743206" s="90"/>
    </row>
    <row r="743207" spans="68:68" customFormat="1">
      <c r="BP743207" s="90"/>
    </row>
    <row r="743208" spans="68:68" customFormat="1">
      <c r="BP743208" s="90"/>
    </row>
    <row r="743209" spans="68:68" customFormat="1">
      <c r="BP743209" s="90"/>
    </row>
    <row r="743210" spans="68:68" customFormat="1">
      <c r="BP743210" s="90"/>
    </row>
    <row r="743211" spans="68:68" customFormat="1">
      <c r="BP743211" s="90"/>
    </row>
    <row r="743212" spans="68:68" customFormat="1">
      <c r="BP743212" s="90"/>
    </row>
    <row r="743213" spans="68:68" customFormat="1">
      <c r="BP743213" s="90"/>
    </row>
    <row r="743214" spans="68:68" customFormat="1">
      <c r="BP743214" s="90"/>
    </row>
    <row r="743215" spans="68:68" customFormat="1">
      <c r="BP743215" s="90"/>
    </row>
    <row r="743216" spans="68:68" customFormat="1">
      <c r="BP743216" s="90"/>
    </row>
    <row r="743217" spans="68:68" customFormat="1">
      <c r="BP743217" s="90"/>
    </row>
    <row r="743218" spans="68:68" customFormat="1">
      <c r="BP743218" s="90"/>
    </row>
    <row r="743219" spans="68:68" customFormat="1">
      <c r="BP743219" s="90"/>
    </row>
    <row r="743220" spans="68:68" customFormat="1">
      <c r="BP743220" s="90"/>
    </row>
    <row r="743221" spans="68:68" customFormat="1">
      <c r="BP743221" s="90"/>
    </row>
    <row r="743222" spans="68:68" customFormat="1">
      <c r="BP743222" s="90"/>
    </row>
    <row r="743223" spans="68:68" customFormat="1">
      <c r="BP743223" s="90"/>
    </row>
    <row r="743224" spans="68:68" customFormat="1">
      <c r="BP743224" s="90"/>
    </row>
    <row r="743225" spans="68:68" customFormat="1">
      <c r="BP743225" s="90"/>
    </row>
    <row r="743226" spans="68:68" customFormat="1">
      <c r="BP743226" s="90"/>
    </row>
    <row r="743227" spans="68:68" customFormat="1">
      <c r="BP743227" s="90"/>
    </row>
    <row r="743228" spans="68:68" customFormat="1">
      <c r="BP743228" s="90"/>
    </row>
    <row r="743229" spans="68:68" customFormat="1">
      <c r="BP743229" s="90"/>
    </row>
    <row r="743230" spans="68:68" customFormat="1">
      <c r="BP743230" s="90"/>
    </row>
    <row r="743231" spans="68:68" customFormat="1">
      <c r="BP743231" s="90"/>
    </row>
    <row r="743232" spans="68:68" customFormat="1">
      <c r="BP743232" s="90"/>
    </row>
    <row r="743233" spans="68:68" customFormat="1">
      <c r="BP743233" s="90"/>
    </row>
    <row r="743234" spans="68:68" customFormat="1">
      <c r="BP743234" s="90"/>
    </row>
    <row r="743235" spans="68:68" customFormat="1">
      <c r="BP743235" s="90"/>
    </row>
    <row r="743236" spans="68:68" customFormat="1">
      <c r="BP743236" s="90"/>
    </row>
    <row r="743237" spans="68:68" customFormat="1">
      <c r="BP743237" s="90"/>
    </row>
    <row r="743238" spans="68:68" customFormat="1">
      <c r="BP743238" s="90"/>
    </row>
    <row r="743239" spans="68:68" customFormat="1">
      <c r="BP743239" s="90"/>
    </row>
    <row r="743240" spans="68:68" customFormat="1">
      <c r="BP743240" s="90"/>
    </row>
    <row r="743241" spans="68:68" customFormat="1">
      <c r="BP743241" s="90"/>
    </row>
    <row r="743242" spans="68:68" customFormat="1">
      <c r="BP743242" s="90"/>
    </row>
    <row r="743243" spans="68:68" customFormat="1">
      <c r="BP743243" s="90"/>
    </row>
    <row r="743244" spans="68:68" customFormat="1">
      <c r="BP743244" s="90"/>
    </row>
    <row r="743245" spans="68:68" customFormat="1">
      <c r="BP743245" s="90"/>
    </row>
    <row r="743246" spans="68:68" customFormat="1">
      <c r="BP743246" s="90"/>
    </row>
    <row r="743247" spans="68:68" customFormat="1">
      <c r="BP743247" s="90"/>
    </row>
    <row r="743248" spans="68:68" customFormat="1">
      <c r="BP743248" s="90"/>
    </row>
    <row r="743249" spans="68:68" customFormat="1">
      <c r="BP743249" s="90"/>
    </row>
    <row r="743250" spans="68:68" customFormat="1">
      <c r="BP743250" s="90"/>
    </row>
    <row r="743251" spans="68:68" customFormat="1">
      <c r="BP743251" s="90"/>
    </row>
    <row r="743252" spans="68:68" customFormat="1">
      <c r="BP743252" s="90"/>
    </row>
    <row r="743253" spans="68:68" customFormat="1">
      <c r="BP743253" s="90"/>
    </row>
    <row r="743254" spans="68:68" customFormat="1">
      <c r="BP743254" s="90"/>
    </row>
    <row r="743255" spans="68:68" customFormat="1">
      <c r="BP743255" s="90"/>
    </row>
    <row r="743256" spans="68:68" customFormat="1">
      <c r="BP743256" s="90"/>
    </row>
    <row r="743257" spans="68:68" customFormat="1">
      <c r="BP743257" s="90"/>
    </row>
    <row r="743258" spans="68:68" customFormat="1">
      <c r="BP743258" s="90"/>
    </row>
    <row r="743259" spans="68:68" customFormat="1">
      <c r="BP743259" s="90"/>
    </row>
    <row r="743260" spans="68:68" customFormat="1">
      <c r="BP743260" s="90"/>
    </row>
    <row r="743261" spans="68:68" customFormat="1">
      <c r="BP743261" s="90"/>
    </row>
    <row r="743262" spans="68:68" customFormat="1">
      <c r="BP743262" s="90"/>
    </row>
    <row r="743263" spans="68:68" customFormat="1">
      <c r="BP743263" s="90"/>
    </row>
    <row r="743264" spans="68:68" customFormat="1">
      <c r="BP743264" s="90"/>
    </row>
    <row r="743265" spans="68:68" customFormat="1">
      <c r="BP743265" s="90"/>
    </row>
    <row r="743266" spans="68:68" customFormat="1">
      <c r="BP743266" s="90"/>
    </row>
    <row r="743267" spans="68:68" customFormat="1">
      <c r="BP743267" s="90"/>
    </row>
    <row r="743268" spans="68:68" customFormat="1">
      <c r="BP743268" s="90"/>
    </row>
    <row r="743269" spans="68:68" customFormat="1">
      <c r="BP743269" s="90"/>
    </row>
    <row r="743270" spans="68:68" customFormat="1">
      <c r="BP743270" s="90"/>
    </row>
    <row r="743271" spans="68:68" customFormat="1">
      <c r="BP743271" s="90"/>
    </row>
    <row r="743272" spans="68:68" customFormat="1">
      <c r="BP743272" s="90"/>
    </row>
    <row r="743273" spans="68:68" customFormat="1">
      <c r="BP743273" s="90"/>
    </row>
    <row r="743274" spans="68:68" customFormat="1">
      <c r="BP743274" s="90"/>
    </row>
    <row r="743275" spans="68:68" customFormat="1">
      <c r="BP743275" s="90"/>
    </row>
    <row r="743276" spans="68:68" customFormat="1">
      <c r="BP743276" s="90"/>
    </row>
    <row r="743277" spans="68:68" customFormat="1">
      <c r="BP743277" s="90"/>
    </row>
    <row r="743278" spans="68:68" customFormat="1">
      <c r="BP743278" s="90"/>
    </row>
    <row r="743279" spans="68:68" customFormat="1">
      <c r="BP743279" s="90"/>
    </row>
    <row r="743280" spans="68:68" customFormat="1">
      <c r="BP743280" s="90"/>
    </row>
    <row r="743281" spans="68:68" customFormat="1">
      <c r="BP743281" s="90"/>
    </row>
    <row r="743282" spans="68:68" customFormat="1">
      <c r="BP743282" s="90"/>
    </row>
    <row r="743283" spans="68:68" customFormat="1">
      <c r="BP743283" s="90"/>
    </row>
    <row r="743284" spans="68:68" customFormat="1">
      <c r="BP743284" s="90"/>
    </row>
    <row r="743285" spans="68:68" customFormat="1">
      <c r="BP743285" s="90"/>
    </row>
    <row r="743286" spans="68:68" customFormat="1">
      <c r="BP743286" s="90"/>
    </row>
    <row r="743287" spans="68:68" customFormat="1">
      <c r="BP743287" s="90"/>
    </row>
    <row r="743288" spans="68:68" customFormat="1">
      <c r="BP743288" s="90"/>
    </row>
    <row r="743289" spans="68:68" customFormat="1">
      <c r="BP743289" s="90"/>
    </row>
    <row r="743290" spans="68:68" customFormat="1">
      <c r="BP743290" s="90"/>
    </row>
    <row r="743291" spans="68:68" customFormat="1">
      <c r="BP743291" s="90"/>
    </row>
    <row r="743292" spans="68:68" customFormat="1">
      <c r="BP743292" s="90"/>
    </row>
    <row r="743293" spans="68:68" customFormat="1">
      <c r="BP743293" s="90"/>
    </row>
    <row r="743294" spans="68:68" customFormat="1">
      <c r="BP743294" s="90"/>
    </row>
    <row r="743295" spans="68:68" customFormat="1">
      <c r="BP743295" s="90"/>
    </row>
    <row r="743296" spans="68:68" customFormat="1">
      <c r="BP743296" s="90"/>
    </row>
    <row r="743297" spans="68:68" customFormat="1">
      <c r="BP743297" s="90"/>
    </row>
    <row r="743298" spans="68:68" customFormat="1">
      <c r="BP743298" s="90"/>
    </row>
    <row r="743299" spans="68:68" customFormat="1">
      <c r="BP743299" s="90"/>
    </row>
    <row r="743300" spans="68:68" customFormat="1">
      <c r="BP743300" s="90"/>
    </row>
    <row r="743301" spans="68:68" customFormat="1">
      <c r="BP743301" s="90"/>
    </row>
    <row r="743302" spans="68:68" customFormat="1">
      <c r="BP743302" s="90"/>
    </row>
    <row r="743303" spans="68:68" customFormat="1">
      <c r="BP743303" s="90"/>
    </row>
    <row r="743304" spans="68:68" customFormat="1">
      <c r="BP743304" s="90"/>
    </row>
    <row r="743305" spans="68:68" customFormat="1">
      <c r="BP743305" s="90"/>
    </row>
    <row r="743306" spans="68:68" customFormat="1">
      <c r="BP743306" s="90"/>
    </row>
    <row r="743307" spans="68:68" customFormat="1">
      <c r="BP743307" s="90"/>
    </row>
    <row r="743308" spans="68:68" customFormat="1">
      <c r="BP743308" s="90"/>
    </row>
    <row r="743309" spans="68:68" customFormat="1">
      <c r="BP743309" s="90"/>
    </row>
    <row r="743310" spans="68:68" customFormat="1">
      <c r="BP743310" s="90"/>
    </row>
    <row r="743311" spans="68:68" customFormat="1">
      <c r="BP743311" s="90"/>
    </row>
    <row r="743312" spans="68:68" customFormat="1">
      <c r="BP743312" s="90"/>
    </row>
    <row r="743313" spans="68:68" customFormat="1">
      <c r="BP743313" s="90"/>
    </row>
    <row r="743314" spans="68:68" customFormat="1">
      <c r="BP743314" s="90"/>
    </row>
    <row r="743315" spans="68:68" customFormat="1">
      <c r="BP743315" s="90"/>
    </row>
    <row r="743316" spans="68:68" customFormat="1">
      <c r="BP743316" s="90"/>
    </row>
    <row r="743317" spans="68:68" customFormat="1">
      <c r="BP743317" s="90"/>
    </row>
    <row r="743318" spans="68:68" customFormat="1">
      <c r="BP743318" s="90"/>
    </row>
    <row r="743319" spans="68:68" customFormat="1">
      <c r="BP743319" s="90"/>
    </row>
    <row r="743320" spans="68:68" customFormat="1">
      <c r="BP743320" s="90"/>
    </row>
    <row r="743321" spans="68:68" customFormat="1">
      <c r="BP743321" s="90"/>
    </row>
    <row r="743322" spans="68:68" customFormat="1">
      <c r="BP743322" s="90"/>
    </row>
    <row r="743323" spans="68:68" customFormat="1">
      <c r="BP743323" s="90"/>
    </row>
    <row r="743324" spans="68:68" customFormat="1">
      <c r="BP743324" s="90"/>
    </row>
    <row r="743325" spans="68:68" customFormat="1">
      <c r="BP743325" s="90"/>
    </row>
    <row r="743326" spans="68:68" customFormat="1">
      <c r="BP743326" s="90"/>
    </row>
    <row r="743327" spans="68:68" customFormat="1">
      <c r="BP743327" s="90"/>
    </row>
    <row r="743328" spans="68:68" customFormat="1">
      <c r="BP743328" s="90"/>
    </row>
    <row r="743329" spans="68:68" customFormat="1">
      <c r="BP743329" s="90"/>
    </row>
    <row r="743330" spans="68:68" customFormat="1">
      <c r="BP743330" s="90"/>
    </row>
    <row r="743331" spans="68:68" customFormat="1">
      <c r="BP743331" s="90"/>
    </row>
    <row r="743332" spans="68:68" customFormat="1">
      <c r="BP743332" s="90"/>
    </row>
    <row r="743333" spans="68:68" customFormat="1">
      <c r="BP743333" s="90"/>
    </row>
    <row r="743334" spans="68:68" customFormat="1">
      <c r="BP743334" s="90"/>
    </row>
    <row r="743335" spans="68:68" customFormat="1">
      <c r="BP743335" s="90"/>
    </row>
    <row r="743336" spans="68:68" customFormat="1">
      <c r="BP743336" s="90"/>
    </row>
    <row r="743337" spans="68:68" customFormat="1">
      <c r="BP743337" s="90"/>
    </row>
    <row r="743338" spans="68:68" customFormat="1">
      <c r="BP743338" s="90"/>
    </row>
    <row r="743339" spans="68:68" customFormat="1">
      <c r="BP743339" s="90"/>
    </row>
    <row r="743340" spans="68:68" customFormat="1">
      <c r="BP743340" s="90"/>
    </row>
    <row r="743341" spans="68:68" customFormat="1">
      <c r="BP743341" s="90"/>
    </row>
    <row r="743342" spans="68:68" customFormat="1">
      <c r="BP743342" s="90"/>
    </row>
    <row r="743343" spans="68:68" customFormat="1">
      <c r="BP743343" s="90"/>
    </row>
    <row r="743344" spans="68:68" customFormat="1">
      <c r="BP743344" s="90"/>
    </row>
    <row r="743345" spans="68:68" customFormat="1">
      <c r="BP743345" s="90"/>
    </row>
    <row r="743346" spans="68:68" customFormat="1">
      <c r="BP743346" s="90"/>
    </row>
    <row r="743347" spans="68:68" customFormat="1">
      <c r="BP743347" s="90"/>
    </row>
    <row r="743348" spans="68:68" customFormat="1">
      <c r="BP743348" s="90"/>
    </row>
    <row r="743349" spans="68:68" customFormat="1">
      <c r="BP743349" s="90"/>
    </row>
    <row r="743350" spans="68:68" customFormat="1">
      <c r="BP743350" s="90"/>
    </row>
    <row r="743351" spans="68:68" customFormat="1">
      <c r="BP743351" s="90"/>
    </row>
    <row r="743352" spans="68:68" customFormat="1">
      <c r="BP743352" s="90"/>
    </row>
    <row r="743353" spans="68:68" customFormat="1">
      <c r="BP743353" s="90"/>
    </row>
    <row r="743354" spans="68:68" customFormat="1">
      <c r="BP743354" s="90"/>
    </row>
    <row r="743355" spans="68:68" customFormat="1">
      <c r="BP743355" s="90"/>
    </row>
    <row r="743356" spans="68:68" customFormat="1">
      <c r="BP743356" s="90"/>
    </row>
    <row r="743357" spans="68:68" customFormat="1">
      <c r="BP743357" s="90"/>
    </row>
    <row r="743358" spans="68:68" customFormat="1">
      <c r="BP743358" s="90"/>
    </row>
    <row r="743359" spans="68:68" customFormat="1">
      <c r="BP743359" s="90"/>
    </row>
    <row r="743360" spans="68:68" customFormat="1">
      <c r="BP743360" s="90"/>
    </row>
    <row r="743361" spans="68:68" customFormat="1">
      <c r="BP743361" s="90"/>
    </row>
    <row r="743362" spans="68:68" customFormat="1">
      <c r="BP743362" s="90"/>
    </row>
    <row r="743363" spans="68:68" customFormat="1">
      <c r="BP743363" s="90"/>
    </row>
    <row r="743364" spans="68:68" customFormat="1">
      <c r="BP743364" s="90"/>
    </row>
    <row r="743365" spans="68:68" customFormat="1">
      <c r="BP743365" s="90"/>
    </row>
    <row r="743366" spans="68:68" customFormat="1">
      <c r="BP743366" s="90"/>
    </row>
    <row r="743367" spans="68:68" customFormat="1">
      <c r="BP743367" s="90"/>
    </row>
    <row r="743368" spans="68:68" customFormat="1">
      <c r="BP743368" s="90"/>
    </row>
    <row r="743369" spans="68:68" customFormat="1">
      <c r="BP743369" s="90"/>
    </row>
    <row r="743370" spans="68:68" customFormat="1">
      <c r="BP743370" s="90"/>
    </row>
    <row r="743371" spans="68:68" customFormat="1">
      <c r="BP743371" s="90"/>
    </row>
    <row r="743372" spans="68:68" customFormat="1">
      <c r="BP743372" s="90"/>
    </row>
    <row r="743373" spans="68:68" customFormat="1">
      <c r="BP743373" s="90"/>
    </row>
    <row r="743374" spans="68:68" customFormat="1">
      <c r="BP743374" s="90"/>
    </row>
    <row r="743375" spans="68:68" customFormat="1">
      <c r="BP743375" s="90"/>
    </row>
    <row r="743376" spans="68:68" customFormat="1">
      <c r="BP743376" s="90"/>
    </row>
    <row r="743377" spans="68:68" customFormat="1">
      <c r="BP743377" s="90"/>
    </row>
    <row r="743378" spans="68:68" customFormat="1">
      <c r="BP743378" s="90"/>
    </row>
    <row r="743379" spans="68:68" customFormat="1">
      <c r="BP743379" s="90"/>
    </row>
    <row r="743380" spans="68:68" customFormat="1">
      <c r="BP743380" s="90"/>
    </row>
    <row r="743381" spans="68:68" customFormat="1">
      <c r="BP743381" s="90"/>
    </row>
    <row r="743382" spans="68:68" customFormat="1">
      <c r="BP743382" s="90"/>
    </row>
    <row r="743383" spans="68:68" customFormat="1">
      <c r="BP743383" s="90"/>
    </row>
    <row r="743384" spans="68:68" customFormat="1">
      <c r="BP743384" s="90"/>
    </row>
    <row r="743385" spans="68:68" customFormat="1">
      <c r="BP743385" s="90"/>
    </row>
    <row r="743386" spans="68:68" customFormat="1">
      <c r="BP743386" s="90"/>
    </row>
    <row r="743387" spans="68:68" customFormat="1">
      <c r="BP743387" s="90"/>
    </row>
    <row r="743388" spans="68:68" customFormat="1">
      <c r="BP743388" s="90"/>
    </row>
    <row r="743389" spans="68:68" customFormat="1">
      <c r="BP743389" s="90"/>
    </row>
    <row r="743390" spans="68:68" customFormat="1">
      <c r="BP743390" s="90"/>
    </row>
    <row r="743391" spans="68:68" customFormat="1">
      <c r="BP743391" s="90"/>
    </row>
    <row r="743392" spans="68:68" customFormat="1">
      <c r="BP743392" s="90"/>
    </row>
    <row r="743393" spans="68:68" customFormat="1">
      <c r="BP743393" s="90"/>
    </row>
    <row r="743394" spans="68:68" customFormat="1">
      <c r="BP743394" s="90"/>
    </row>
    <row r="743395" spans="68:68" customFormat="1">
      <c r="BP743395" s="90"/>
    </row>
    <row r="743396" spans="68:68" customFormat="1">
      <c r="BP743396" s="90"/>
    </row>
    <row r="743397" spans="68:68" customFormat="1">
      <c r="BP743397" s="90"/>
    </row>
    <row r="743398" spans="68:68" customFormat="1">
      <c r="BP743398" s="90"/>
    </row>
    <row r="743399" spans="68:68" customFormat="1">
      <c r="BP743399" s="90"/>
    </row>
    <row r="743400" spans="68:68" customFormat="1">
      <c r="BP743400" s="90"/>
    </row>
    <row r="743401" spans="68:68" customFormat="1">
      <c r="BP743401" s="90"/>
    </row>
    <row r="743402" spans="68:68" customFormat="1">
      <c r="BP743402" s="90"/>
    </row>
    <row r="743403" spans="68:68" customFormat="1">
      <c r="BP743403" s="90"/>
    </row>
    <row r="743404" spans="68:68" customFormat="1">
      <c r="BP743404" s="90"/>
    </row>
    <row r="743405" spans="68:68" customFormat="1">
      <c r="BP743405" s="90"/>
    </row>
    <row r="743406" spans="68:68" customFormat="1">
      <c r="BP743406" s="90"/>
    </row>
    <row r="743407" spans="68:68" customFormat="1">
      <c r="BP743407" s="90"/>
    </row>
    <row r="743408" spans="68:68" customFormat="1">
      <c r="BP743408" s="90"/>
    </row>
    <row r="743409" spans="68:68" customFormat="1">
      <c r="BP743409" s="90"/>
    </row>
    <row r="743410" spans="68:68" customFormat="1">
      <c r="BP743410" s="90"/>
    </row>
    <row r="743411" spans="68:68" customFormat="1">
      <c r="BP743411" s="90"/>
    </row>
    <row r="743412" spans="68:68" customFormat="1">
      <c r="BP743412" s="90"/>
    </row>
    <row r="743413" spans="68:68" customFormat="1">
      <c r="BP743413" s="90"/>
    </row>
    <row r="743414" spans="68:68" customFormat="1">
      <c r="BP743414" s="90"/>
    </row>
    <row r="743415" spans="68:68" customFormat="1">
      <c r="BP743415" s="90"/>
    </row>
    <row r="743416" spans="68:68" customFormat="1">
      <c r="BP743416" s="90"/>
    </row>
    <row r="743417" spans="68:68" customFormat="1">
      <c r="BP743417" s="90"/>
    </row>
    <row r="743418" spans="68:68" customFormat="1">
      <c r="BP743418" s="90"/>
    </row>
    <row r="743419" spans="68:68" customFormat="1">
      <c r="BP743419" s="90"/>
    </row>
    <row r="743420" spans="68:68" customFormat="1">
      <c r="BP743420" s="90"/>
    </row>
    <row r="743421" spans="68:68" customFormat="1">
      <c r="BP743421" s="90"/>
    </row>
    <row r="743422" spans="68:68" customFormat="1">
      <c r="BP743422" s="90"/>
    </row>
    <row r="743423" spans="68:68" customFormat="1">
      <c r="BP743423" s="90"/>
    </row>
    <row r="743424" spans="68:68" customFormat="1">
      <c r="BP743424" s="90"/>
    </row>
    <row r="743425" spans="68:68" customFormat="1">
      <c r="BP743425" s="90"/>
    </row>
    <row r="743426" spans="68:68" customFormat="1">
      <c r="BP743426" s="90"/>
    </row>
    <row r="743427" spans="68:68" customFormat="1">
      <c r="BP743427" s="90"/>
    </row>
    <row r="743428" spans="68:68" customFormat="1">
      <c r="BP743428" s="90"/>
    </row>
    <row r="743429" spans="68:68" customFormat="1">
      <c r="BP743429" s="90"/>
    </row>
    <row r="743430" spans="68:68" customFormat="1">
      <c r="BP743430" s="90"/>
    </row>
    <row r="743431" spans="68:68" customFormat="1">
      <c r="BP743431" s="90"/>
    </row>
    <row r="743432" spans="68:68" customFormat="1">
      <c r="BP743432" s="90"/>
    </row>
    <row r="743433" spans="68:68" customFormat="1">
      <c r="BP743433" s="90"/>
    </row>
    <row r="743434" spans="68:68" customFormat="1">
      <c r="BP743434" s="90"/>
    </row>
    <row r="743435" spans="68:68" customFormat="1">
      <c r="BP743435" s="90"/>
    </row>
    <row r="743436" spans="68:68" customFormat="1">
      <c r="BP743436" s="90"/>
    </row>
    <row r="743437" spans="68:68" customFormat="1">
      <c r="BP743437" s="90"/>
    </row>
    <row r="743438" spans="68:68" customFormat="1">
      <c r="BP743438" s="90"/>
    </row>
    <row r="743439" spans="68:68" customFormat="1">
      <c r="BP743439" s="90"/>
    </row>
    <row r="743440" spans="68:68" customFormat="1">
      <c r="BP743440" s="90"/>
    </row>
    <row r="743441" spans="68:68" customFormat="1">
      <c r="BP743441" s="90"/>
    </row>
    <row r="743442" spans="68:68" customFormat="1">
      <c r="BP743442" s="90"/>
    </row>
    <row r="743443" spans="68:68" customFormat="1">
      <c r="BP743443" s="90"/>
    </row>
    <row r="743444" spans="68:68" customFormat="1">
      <c r="BP743444" s="90"/>
    </row>
    <row r="743445" spans="68:68" customFormat="1">
      <c r="BP743445" s="90"/>
    </row>
    <row r="743446" spans="68:68" customFormat="1">
      <c r="BP743446" s="90"/>
    </row>
    <row r="743447" spans="68:68" customFormat="1">
      <c r="BP743447" s="90"/>
    </row>
    <row r="743448" spans="68:68" customFormat="1">
      <c r="BP743448" s="90"/>
    </row>
    <row r="743449" spans="68:68" customFormat="1">
      <c r="BP743449" s="90"/>
    </row>
    <row r="743450" spans="68:68" customFormat="1">
      <c r="BP743450" s="90"/>
    </row>
    <row r="743451" spans="68:68" customFormat="1">
      <c r="BP743451" s="90"/>
    </row>
    <row r="743452" spans="68:68" customFormat="1">
      <c r="BP743452" s="90"/>
    </row>
    <row r="743453" spans="68:68" customFormat="1">
      <c r="BP743453" s="90"/>
    </row>
    <row r="743454" spans="68:68" customFormat="1">
      <c r="BP743454" s="90"/>
    </row>
    <row r="743455" spans="68:68" customFormat="1">
      <c r="BP743455" s="90"/>
    </row>
    <row r="743456" spans="68:68" customFormat="1">
      <c r="BP743456" s="90"/>
    </row>
    <row r="743457" spans="68:68" customFormat="1">
      <c r="BP743457" s="90"/>
    </row>
    <row r="743458" spans="68:68" customFormat="1">
      <c r="BP743458" s="90"/>
    </row>
    <row r="743459" spans="68:68" customFormat="1">
      <c r="BP743459" s="90"/>
    </row>
    <row r="743460" spans="68:68" customFormat="1">
      <c r="BP743460" s="90"/>
    </row>
    <row r="743461" spans="68:68" customFormat="1">
      <c r="BP743461" s="90"/>
    </row>
    <row r="743462" spans="68:68" customFormat="1">
      <c r="BP743462" s="90"/>
    </row>
    <row r="743463" spans="68:68" customFormat="1">
      <c r="BP743463" s="90"/>
    </row>
    <row r="743464" spans="68:68" customFormat="1">
      <c r="BP743464" s="90"/>
    </row>
    <row r="743465" spans="68:68" customFormat="1">
      <c r="BP743465" s="90"/>
    </row>
    <row r="743466" spans="68:68" customFormat="1">
      <c r="BP743466" s="90"/>
    </row>
    <row r="743467" spans="68:68" customFormat="1">
      <c r="BP743467" s="90"/>
    </row>
    <row r="743468" spans="68:68" customFormat="1">
      <c r="BP743468" s="90"/>
    </row>
    <row r="743469" spans="68:68" customFormat="1">
      <c r="BP743469" s="90"/>
    </row>
    <row r="743470" spans="68:68" customFormat="1">
      <c r="BP743470" s="90"/>
    </row>
    <row r="743471" spans="68:68" customFormat="1">
      <c r="BP743471" s="90"/>
    </row>
    <row r="743472" spans="68:68" customFormat="1">
      <c r="BP743472" s="90"/>
    </row>
    <row r="743473" spans="68:68" customFormat="1">
      <c r="BP743473" s="90"/>
    </row>
    <row r="743474" spans="68:68" customFormat="1">
      <c r="BP743474" s="90"/>
    </row>
    <row r="743475" spans="68:68" customFormat="1">
      <c r="BP743475" s="90"/>
    </row>
    <row r="743476" spans="68:68" customFormat="1">
      <c r="BP743476" s="90"/>
    </row>
    <row r="743477" spans="68:68" customFormat="1">
      <c r="BP743477" s="90"/>
    </row>
    <row r="743478" spans="68:68" customFormat="1">
      <c r="BP743478" s="90"/>
    </row>
    <row r="743479" spans="68:68" customFormat="1">
      <c r="BP743479" s="90"/>
    </row>
    <row r="743480" spans="68:68" customFormat="1">
      <c r="BP743480" s="90"/>
    </row>
    <row r="743481" spans="68:68" customFormat="1">
      <c r="BP743481" s="90"/>
    </row>
    <row r="743482" spans="68:68" customFormat="1">
      <c r="BP743482" s="90"/>
    </row>
    <row r="743483" spans="68:68" customFormat="1">
      <c r="BP743483" s="90"/>
    </row>
    <row r="743484" spans="68:68" customFormat="1">
      <c r="BP743484" s="90"/>
    </row>
    <row r="743485" spans="68:68" customFormat="1">
      <c r="BP743485" s="90"/>
    </row>
    <row r="743486" spans="68:68" customFormat="1">
      <c r="BP743486" s="90"/>
    </row>
    <row r="743487" spans="68:68" customFormat="1">
      <c r="BP743487" s="90"/>
    </row>
    <row r="743488" spans="68:68" customFormat="1">
      <c r="BP743488" s="90"/>
    </row>
    <row r="743489" spans="68:68" customFormat="1">
      <c r="BP743489" s="90"/>
    </row>
    <row r="743490" spans="68:68" customFormat="1">
      <c r="BP743490" s="90"/>
    </row>
    <row r="743491" spans="68:68" customFormat="1">
      <c r="BP743491" s="90"/>
    </row>
    <row r="743492" spans="68:68" customFormat="1">
      <c r="BP743492" s="90"/>
    </row>
    <row r="743493" spans="68:68" customFormat="1">
      <c r="BP743493" s="90"/>
    </row>
    <row r="743494" spans="68:68" customFormat="1">
      <c r="BP743494" s="90"/>
    </row>
    <row r="743495" spans="68:68" customFormat="1">
      <c r="BP743495" s="90"/>
    </row>
    <row r="743496" spans="68:68" customFormat="1">
      <c r="BP743496" s="90"/>
    </row>
    <row r="743497" spans="68:68" customFormat="1">
      <c r="BP743497" s="90"/>
    </row>
    <row r="743498" spans="68:68" customFormat="1">
      <c r="BP743498" s="90"/>
    </row>
    <row r="743499" spans="68:68" customFormat="1">
      <c r="BP743499" s="90"/>
    </row>
    <row r="743500" spans="68:68" customFormat="1">
      <c r="BP743500" s="90"/>
    </row>
    <row r="743501" spans="68:68" customFormat="1">
      <c r="BP743501" s="90"/>
    </row>
    <row r="743502" spans="68:68" customFormat="1">
      <c r="BP743502" s="90"/>
    </row>
    <row r="743503" spans="68:68" customFormat="1">
      <c r="BP743503" s="90"/>
    </row>
    <row r="743504" spans="68:68" customFormat="1">
      <c r="BP743504" s="90"/>
    </row>
    <row r="743505" spans="68:68" customFormat="1">
      <c r="BP743505" s="90"/>
    </row>
    <row r="743506" spans="68:68" customFormat="1">
      <c r="BP743506" s="90"/>
    </row>
    <row r="743507" spans="68:68" customFormat="1">
      <c r="BP743507" s="90"/>
    </row>
    <row r="743508" spans="68:68" customFormat="1">
      <c r="BP743508" s="90"/>
    </row>
    <row r="743509" spans="68:68" customFormat="1">
      <c r="BP743509" s="90"/>
    </row>
    <row r="743510" spans="68:68" customFormat="1">
      <c r="BP743510" s="90"/>
    </row>
    <row r="743511" spans="68:68" customFormat="1">
      <c r="BP743511" s="90"/>
    </row>
    <row r="743512" spans="68:68" customFormat="1">
      <c r="BP743512" s="90"/>
    </row>
    <row r="743513" spans="68:68" customFormat="1">
      <c r="BP743513" s="90"/>
    </row>
    <row r="743514" spans="68:68" customFormat="1">
      <c r="BP743514" s="90"/>
    </row>
    <row r="743515" spans="68:68" customFormat="1">
      <c r="BP743515" s="90"/>
    </row>
    <row r="743516" spans="68:68" customFormat="1">
      <c r="BP743516" s="90"/>
    </row>
    <row r="743517" spans="68:68" customFormat="1">
      <c r="BP743517" s="90"/>
    </row>
    <row r="743518" spans="68:68" customFormat="1">
      <c r="BP743518" s="90"/>
    </row>
    <row r="743519" spans="68:68" customFormat="1">
      <c r="BP743519" s="90"/>
    </row>
    <row r="743520" spans="68:68" customFormat="1">
      <c r="BP743520" s="90"/>
    </row>
    <row r="743521" spans="68:68" customFormat="1">
      <c r="BP743521" s="90"/>
    </row>
    <row r="743522" spans="68:68" customFormat="1">
      <c r="BP743522" s="90"/>
    </row>
    <row r="743523" spans="68:68" customFormat="1">
      <c r="BP743523" s="90"/>
    </row>
    <row r="743524" spans="68:68" customFormat="1">
      <c r="BP743524" s="90"/>
    </row>
    <row r="743525" spans="68:68" customFormat="1">
      <c r="BP743525" s="90"/>
    </row>
    <row r="743526" spans="68:68" customFormat="1">
      <c r="BP743526" s="90"/>
    </row>
    <row r="743527" spans="68:68" customFormat="1">
      <c r="BP743527" s="90"/>
    </row>
    <row r="743528" spans="68:68" customFormat="1">
      <c r="BP743528" s="90"/>
    </row>
    <row r="743529" spans="68:68" customFormat="1">
      <c r="BP743529" s="90"/>
    </row>
    <row r="743530" spans="68:68" customFormat="1">
      <c r="BP743530" s="90"/>
    </row>
    <row r="743531" spans="68:68" customFormat="1">
      <c r="BP743531" s="90"/>
    </row>
    <row r="743532" spans="68:68" customFormat="1">
      <c r="BP743532" s="90"/>
    </row>
    <row r="743533" spans="68:68" customFormat="1">
      <c r="BP743533" s="90"/>
    </row>
    <row r="743534" spans="68:68" customFormat="1">
      <c r="BP743534" s="90"/>
    </row>
    <row r="743535" spans="68:68" customFormat="1">
      <c r="BP743535" s="90"/>
    </row>
    <row r="743536" spans="68:68" customFormat="1">
      <c r="BP743536" s="90"/>
    </row>
    <row r="743537" spans="68:68" customFormat="1">
      <c r="BP743537" s="90"/>
    </row>
    <row r="743538" spans="68:68" customFormat="1">
      <c r="BP743538" s="90"/>
    </row>
    <row r="743539" spans="68:68" customFormat="1">
      <c r="BP743539" s="90"/>
    </row>
    <row r="743540" spans="68:68" customFormat="1">
      <c r="BP743540" s="90"/>
    </row>
    <row r="743541" spans="68:68" customFormat="1">
      <c r="BP743541" s="90"/>
    </row>
    <row r="743542" spans="68:68" customFormat="1">
      <c r="BP743542" s="90"/>
    </row>
    <row r="743543" spans="68:68" customFormat="1">
      <c r="BP743543" s="90"/>
    </row>
    <row r="743544" spans="68:68" customFormat="1">
      <c r="BP743544" s="90"/>
    </row>
    <row r="743545" spans="68:68" customFormat="1">
      <c r="BP743545" s="90"/>
    </row>
    <row r="743546" spans="68:68" customFormat="1">
      <c r="BP743546" s="90"/>
    </row>
    <row r="743547" spans="68:68" customFormat="1">
      <c r="BP743547" s="90"/>
    </row>
    <row r="743548" spans="68:68" customFormat="1">
      <c r="BP743548" s="90"/>
    </row>
    <row r="743549" spans="68:68" customFormat="1">
      <c r="BP743549" s="90"/>
    </row>
    <row r="743550" spans="68:68" customFormat="1">
      <c r="BP743550" s="90"/>
    </row>
    <row r="743551" spans="68:68" customFormat="1">
      <c r="BP743551" s="90"/>
    </row>
    <row r="743552" spans="68:68" customFormat="1">
      <c r="BP743552" s="90"/>
    </row>
    <row r="743553" spans="68:68" customFormat="1">
      <c r="BP743553" s="90"/>
    </row>
    <row r="743554" spans="68:68" customFormat="1">
      <c r="BP743554" s="90"/>
    </row>
    <row r="743555" spans="68:68" customFormat="1">
      <c r="BP743555" s="90"/>
    </row>
    <row r="743556" spans="68:68" customFormat="1">
      <c r="BP743556" s="90"/>
    </row>
    <row r="743557" spans="68:68" customFormat="1">
      <c r="BP743557" s="90"/>
    </row>
    <row r="743558" spans="68:68" customFormat="1">
      <c r="BP743558" s="90"/>
    </row>
    <row r="743559" spans="68:68" customFormat="1">
      <c r="BP743559" s="90"/>
    </row>
    <row r="743560" spans="68:68" customFormat="1">
      <c r="BP743560" s="90"/>
    </row>
    <row r="743561" spans="68:68" customFormat="1">
      <c r="BP743561" s="90"/>
    </row>
    <row r="743562" spans="68:68" customFormat="1">
      <c r="BP743562" s="90"/>
    </row>
    <row r="743563" spans="68:68" customFormat="1">
      <c r="BP743563" s="90"/>
    </row>
    <row r="743564" spans="68:68" customFormat="1">
      <c r="BP743564" s="90"/>
    </row>
    <row r="743565" spans="68:68" customFormat="1">
      <c r="BP743565" s="90"/>
    </row>
    <row r="743566" spans="68:68" customFormat="1">
      <c r="BP743566" s="90"/>
    </row>
    <row r="743567" spans="68:68" customFormat="1">
      <c r="BP743567" s="90"/>
    </row>
    <row r="743568" spans="68:68" customFormat="1">
      <c r="BP743568" s="90"/>
    </row>
    <row r="743569" spans="68:68" customFormat="1">
      <c r="BP743569" s="90"/>
    </row>
    <row r="743570" spans="68:68" customFormat="1">
      <c r="BP743570" s="90"/>
    </row>
    <row r="743571" spans="68:68" customFormat="1">
      <c r="BP743571" s="90"/>
    </row>
    <row r="743572" spans="68:68" customFormat="1">
      <c r="BP743572" s="90"/>
    </row>
    <row r="743573" spans="68:68" customFormat="1">
      <c r="BP743573" s="90"/>
    </row>
    <row r="743574" spans="68:68" customFormat="1">
      <c r="BP743574" s="90"/>
    </row>
    <row r="743575" spans="68:68" customFormat="1">
      <c r="BP743575" s="90"/>
    </row>
    <row r="743576" spans="68:68" customFormat="1">
      <c r="BP743576" s="90"/>
    </row>
    <row r="743577" spans="68:68" customFormat="1">
      <c r="BP743577" s="90"/>
    </row>
    <row r="743578" spans="68:68" customFormat="1">
      <c r="BP743578" s="90"/>
    </row>
    <row r="743579" spans="68:68" customFormat="1">
      <c r="BP743579" s="90"/>
    </row>
    <row r="743580" spans="68:68" customFormat="1">
      <c r="BP743580" s="90"/>
    </row>
    <row r="743581" spans="68:68" customFormat="1">
      <c r="BP743581" s="90"/>
    </row>
    <row r="743582" spans="68:68" customFormat="1">
      <c r="BP743582" s="90"/>
    </row>
    <row r="743583" spans="68:68" customFormat="1">
      <c r="BP743583" s="90"/>
    </row>
    <row r="743584" spans="68:68" customFormat="1">
      <c r="BP743584" s="90"/>
    </row>
    <row r="743585" spans="68:68" customFormat="1">
      <c r="BP743585" s="90"/>
    </row>
    <row r="743586" spans="68:68" customFormat="1">
      <c r="BP743586" s="90"/>
    </row>
    <row r="743587" spans="68:68" customFormat="1">
      <c r="BP743587" s="90"/>
    </row>
    <row r="743588" spans="68:68" customFormat="1">
      <c r="BP743588" s="90"/>
    </row>
    <row r="743589" spans="68:68" customFormat="1">
      <c r="BP743589" s="90"/>
    </row>
    <row r="743590" spans="68:68" customFormat="1">
      <c r="BP743590" s="90"/>
    </row>
    <row r="743591" spans="68:68" customFormat="1">
      <c r="BP743591" s="90"/>
    </row>
    <row r="743592" spans="68:68" customFormat="1">
      <c r="BP743592" s="90"/>
    </row>
    <row r="743593" spans="68:68" customFormat="1">
      <c r="BP743593" s="90"/>
    </row>
    <row r="743594" spans="68:68" customFormat="1">
      <c r="BP743594" s="90"/>
    </row>
    <row r="743595" spans="68:68" customFormat="1">
      <c r="BP743595" s="90"/>
    </row>
    <row r="743596" spans="68:68" customFormat="1">
      <c r="BP743596" s="90"/>
    </row>
    <row r="743597" spans="68:68" customFormat="1">
      <c r="BP743597" s="90"/>
    </row>
    <row r="743598" spans="68:68" customFormat="1">
      <c r="BP743598" s="90"/>
    </row>
    <row r="743599" spans="68:68" customFormat="1">
      <c r="BP743599" s="90"/>
    </row>
    <row r="743600" spans="68:68" customFormat="1">
      <c r="BP743600" s="90"/>
    </row>
    <row r="743601" spans="68:68" customFormat="1">
      <c r="BP743601" s="90"/>
    </row>
    <row r="743602" spans="68:68" customFormat="1">
      <c r="BP743602" s="90"/>
    </row>
    <row r="743603" spans="68:68" customFormat="1">
      <c r="BP743603" s="90"/>
    </row>
    <row r="743604" spans="68:68" customFormat="1">
      <c r="BP743604" s="90"/>
    </row>
    <row r="743605" spans="68:68" customFormat="1">
      <c r="BP743605" s="90"/>
    </row>
    <row r="743606" spans="68:68" customFormat="1">
      <c r="BP743606" s="90"/>
    </row>
    <row r="743607" spans="68:68" customFormat="1">
      <c r="BP743607" s="90"/>
    </row>
    <row r="743608" spans="68:68" customFormat="1">
      <c r="BP743608" s="90"/>
    </row>
    <row r="743609" spans="68:68" customFormat="1">
      <c r="BP743609" s="90"/>
    </row>
    <row r="743610" spans="68:68" customFormat="1">
      <c r="BP743610" s="90"/>
    </row>
    <row r="743611" spans="68:68" customFormat="1">
      <c r="BP743611" s="90"/>
    </row>
    <row r="743612" spans="68:68" customFormat="1">
      <c r="BP743612" s="90"/>
    </row>
    <row r="743613" spans="68:68" customFormat="1">
      <c r="BP743613" s="90"/>
    </row>
    <row r="743614" spans="68:68" customFormat="1">
      <c r="BP743614" s="90"/>
    </row>
    <row r="743615" spans="68:68" customFormat="1">
      <c r="BP743615" s="90"/>
    </row>
    <row r="743616" spans="68:68" customFormat="1">
      <c r="BP743616" s="90"/>
    </row>
    <row r="743617" spans="68:68" customFormat="1">
      <c r="BP743617" s="90"/>
    </row>
    <row r="743618" spans="68:68" customFormat="1">
      <c r="BP743618" s="90"/>
    </row>
    <row r="743619" spans="68:68" customFormat="1">
      <c r="BP743619" s="90"/>
    </row>
    <row r="743620" spans="68:68" customFormat="1">
      <c r="BP743620" s="90"/>
    </row>
    <row r="743621" spans="68:68" customFormat="1">
      <c r="BP743621" s="90"/>
    </row>
    <row r="743622" spans="68:68" customFormat="1">
      <c r="BP743622" s="90"/>
    </row>
    <row r="743623" spans="68:68" customFormat="1">
      <c r="BP743623" s="90"/>
    </row>
    <row r="743624" spans="68:68" customFormat="1">
      <c r="BP743624" s="90"/>
    </row>
    <row r="743625" spans="68:68" customFormat="1">
      <c r="BP743625" s="90"/>
    </row>
    <row r="743626" spans="68:68" customFormat="1">
      <c r="BP743626" s="90"/>
    </row>
    <row r="743627" spans="68:68" customFormat="1">
      <c r="BP743627" s="90"/>
    </row>
    <row r="743628" spans="68:68" customFormat="1">
      <c r="BP743628" s="90"/>
    </row>
    <row r="743629" spans="68:68" customFormat="1">
      <c r="BP743629" s="90"/>
    </row>
    <row r="743630" spans="68:68" customFormat="1">
      <c r="BP743630" s="90"/>
    </row>
    <row r="743631" spans="68:68" customFormat="1">
      <c r="BP743631" s="90"/>
    </row>
    <row r="743632" spans="68:68" customFormat="1">
      <c r="BP743632" s="90"/>
    </row>
    <row r="743633" spans="68:68" customFormat="1">
      <c r="BP743633" s="90"/>
    </row>
    <row r="743634" spans="68:68" customFormat="1">
      <c r="BP743634" s="90"/>
    </row>
    <row r="743635" spans="68:68" customFormat="1">
      <c r="BP743635" s="90"/>
    </row>
    <row r="743636" spans="68:68" customFormat="1">
      <c r="BP743636" s="90"/>
    </row>
    <row r="743637" spans="68:68" customFormat="1">
      <c r="BP743637" s="90"/>
    </row>
    <row r="743638" spans="68:68" customFormat="1">
      <c r="BP743638" s="90"/>
    </row>
    <row r="743639" spans="68:68" customFormat="1">
      <c r="BP743639" s="90"/>
    </row>
    <row r="743640" spans="68:68" customFormat="1">
      <c r="BP743640" s="90"/>
    </row>
    <row r="743641" spans="68:68" customFormat="1">
      <c r="BP743641" s="90"/>
    </row>
    <row r="743642" spans="68:68" customFormat="1">
      <c r="BP743642" s="90"/>
    </row>
    <row r="743643" spans="68:68" customFormat="1">
      <c r="BP743643" s="90"/>
    </row>
    <row r="743644" spans="68:68" customFormat="1">
      <c r="BP743644" s="90"/>
    </row>
    <row r="743645" spans="68:68" customFormat="1">
      <c r="BP743645" s="90"/>
    </row>
    <row r="743646" spans="68:68" customFormat="1">
      <c r="BP743646" s="90"/>
    </row>
    <row r="743647" spans="68:68" customFormat="1">
      <c r="BP743647" s="90"/>
    </row>
    <row r="743648" spans="68:68" customFormat="1">
      <c r="BP743648" s="90"/>
    </row>
    <row r="743649" spans="68:68" customFormat="1">
      <c r="BP743649" s="90"/>
    </row>
    <row r="743650" spans="68:68" customFormat="1">
      <c r="BP743650" s="90"/>
    </row>
    <row r="743651" spans="68:68" customFormat="1">
      <c r="BP743651" s="90"/>
    </row>
    <row r="743652" spans="68:68" customFormat="1">
      <c r="BP743652" s="90"/>
    </row>
    <row r="743653" spans="68:68" customFormat="1">
      <c r="BP743653" s="90"/>
    </row>
    <row r="743654" spans="68:68" customFormat="1">
      <c r="BP743654" s="90"/>
    </row>
    <row r="743655" spans="68:68" customFormat="1">
      <c r="BP743655" s="90"/>
    </row>
    <row r="743656" spans="68:68" customFormat="1">
      <c r="BP743656" s="90"/>
    </row>
    <row r="743657" spans="68:68" customFormat="1">
      <c r="BP743657" s="90"/>
    </row>
    <row r="743658" spans="68:68" customFormat="1">
      <c r="BP743658" s="90"/>
    </row>
    <row r="743659" spans="68:68" customFormat="1">
      <c r="BP743659" s="90"/>
    </row>
    <row r="743660" spans="68:68" customFormat="1">
      <c r="BP743660" s="90"/>
    </row>
    <row r="743661" spans="68:68" customFormat="1">
      <c r="BP743661" s="90"/>
    </row>
    <row r="743662" spans="68:68" customFormat="1">
      <c r="BP743662" s="90"/>
    </row>
    <row r="743663" spans="68:68" customFormat="1">
      <c r="BP743663" s="90"/>
    </row>
    <row r="743664" spans="68:68" customFormat="1">
      <c r="BP743664" s="90"/>
    </row>
    <row r="743665" spans="68:68" customFormat="1">
      <c r="BP743665" s="90"/>
    </row>
    <row r="743666" spans="68:68" customFormat="1">
      <c r="BP743666" s="90"/>
    </row>
    <row r="743667" spans="68:68" customFormat="1">
      <c r="BP743667" s="90"/>
    </row>
    <row r="743668" spans="68:68" customFormat="1">
      <c r="BP743668" s="90"/>
    </row>
    <row r="743669" spans="68:68" customFormat="1">
      <c r="BP743669" s="90"/>
    </row>
    <row r="743670" spans="68:68" customFormat="1">
      <c r="BP743670" s="90"/>
    </row>
    <row r="743671" spans="68:68" customFormat="1">
      <c r="BP743671" s="90"/>
    </row>
    <row r="743672" spans="68:68" customFormat="1">
      <c r="BP743672" s="90"/>
    </row>
    <row r="743673" spans="68:68" customFormat="1">
      <c r="BP743673" s="90"/>
    </row>
    <row r="743674" spans="68:68" customFormat="1">
      <c r="BP743674" s="90"/>
    </row>
    <row r="743675" spans="68:68" customFormat="1">
      <c r="BP743675" s="90"/>
    </row>
    <row r="743676" spans="68:68" customFormat="1">
      <c r="BP743676" s="90"/>
    </row>
    <row r="743677" spans="68:68" customFormat="1">
      <c r="BP743677" s="90"/>
    </row>
    <row r="743678" spans="68:68" customFormat="1">
      <c r="BP743678" s="90"/>
    </row>
    <row r="743679" spans="68:68" customFormat="1">
      <c r="BP743679" s="90"/>
    </row>
    <row r="743680" spans="68:68" customFormat="1">
      <c r="BP743680" s="90"/>
    </row>
    <row r="743681" spans="68:68" customFormat="1">
      <c r="BP743681" s="90"/>
    </row>
    <row r="743682" spans="68:68" customFormat="1">
      <c r="BP743682" s="90"/>
    </row>
    <row r="743683" spans="68:68" customFormat="1">
      <c r="BP743683" s="90"/>
    </row>
    <row r="743684" spans="68:68" customFormat="1">
      <c r="BP743684" s="90"/>
    </row>
    <row r="743685" spans="68:68" customFormat="1">
      <c r="BP743685" s="90"/>
    </row>
    <row r="743686" spans="68:68" customFormat="1">
      <c r="BP743686" s="90"/>
    </row>
    <row r="743687" spans="68:68" customFormat="1">
      <c r="BP743687" s="90"/>
    </row>
    <row r="743688" spans="68:68" customFormat="1">
      <c r="BP743688" s="90"/>
    </row>
    <row r="743689" spans="68:68" customFormat="1">
      <c r="BP743689" s="90"/>
    </row>
    <row r="743690" spans="68:68" customFormat="1">
      <c r="BP743690" s="90"/>
    </row>
    <row r="743691" spans="68:68" customFormat="1">
      <c r="BP743691" s="90"/>
    </row>
    <row r="743692" spans="68:68" customFormat="1">
      <c r="BP743692" s="90"/>
    </row>
    <row r="743693" spans="68:68" customFormat="1">
      <c r="BP743693" s="90"/>
    </row>
    <row r="743694" spans="68:68" customFormat="1">
      <c r="BP743694" s="90"/>
    </row>
    <row r="743695" spans="68:68" customFormat="1">
      <c r="BP743695" s="90"/>
    </row>
    <row r="743696" spans="68:68" customFormat="1">
      <c r="BP743696" s="90"/>
    </row>
    <row r="743697" spans="68:68" customFormat="1">
      <c r="BP743697" s="90"/>
    </row>
    <row r="743698" spans="68:68" customFormat="1">
      <c r="BP743698" s="90"/>
    </row>
    <row r="743699" spans="68:68" customFormat="1">
      <c r="BP743699" s="90"/>
    </row>
    <row r="743700" spans="68:68" customFormat="1">
      <c r="BP743700" s="90"/>
    </row>
    <row r="743701" spans="68:68" customFormat="1">
      <c r="BP743701" s="90"/>
    </row>
    <row r="743702" spans="68:68" customFormat="1">
      <c r="BP743702" s="90"/>
    </row>
    <row r="743703" spans="68:68" customFormat="1">
      <c r="BP743703" s="90"/>
    </row>
    <row r="743704" spans="68:68" customFormat="1">
      <c r="BP743704" s="90"/>
    </row>
    <row r="743705" spans="68:68" customFormat="1">
      <c r="BP743705" s="90"/>
    </row>
    <row r="743706" spans="68:68" customFormat="1">
      <c r="BP743706" s="90"/>
    </row>
    <row r="743707" spans="68:68" customFormat="1">
      <c r="BP743707" s="90"/>
    </row>
    <row r="743708" spans="68:68" customFormat="1">
      <c r="BP743708" s="90"/>
    </row>
    <row r="743709" spans="68:68" customFormat="1">
      <c r="BP743709" s="90"/>
    </row>
    <row r="743710" spans="68:68" customFormat="1">
      <c r="BP743710" s="90"/>
    </row>
    <row r="743711" spans="68:68" customFormat="1">
      <c r="BP743711" s="90"/>
    </row>
    <row r="743712" spans="68:68" customFormat="1">
      <c r="BP743712" s="90"/>
    </row>
    <row r="743713" spans="68:68" customFormat="1">
      <c r="BP743713" s="90"/>
    </row>
    <row r="743714" spans="68:68" customFormat="1">
      <c r="BP743714" s="90"/>
    </row>
    <row r="743715" spans="68:68" customFormat="1">
      <c r="BP743715" s="90"/>
    </row>
    <row r="743716" spans="68:68" customFormat="1">
      <c r="BP743716" s="90"/>
    </row>
    <row r="743717" spans="68:68" customFormat="1">
      <c r="BP743717" s="90"/>
    </row>
    <row r="743718" spans="68:68" customFormat="1">
      <c r="BP743718" s="90"/>
    </row>
    <row r="743719" spans="68:68" customFormat="1">
      <c r="BP743719" s="90"/>
    </row>
    <row r="743720" spans="68:68" customFormat="1">
      <c r="BP743720" s="90"/>
    </row>
    <row r="743721" spans="68:68" customFormat="1">
      <c r="BP743721" s="90"/>
    </row>
    <row r="743722" spans="68:68" customFormat="1">
      <c r="BP743722" s="90"/>
    </row>
    <row r="743723" spans="68:68" customFormat="1">
      <c r="BP743723" s="90"/>
    </row>
    <row r="743724" spans="68:68" customFormat="1">
      <c r="BP743724" s="90"/>
    </row>
    <row r="743725" spans="68:68" customFormat="1">
      <c r="BP743725" s="90"/>
    </row>
    <row r="743726" spans="68:68" customFormat="1">
      <c r="BP743726" s="90"/>
    </row>
    <row r="743727" spans="68:68" customFormat="1">
      <c r="BP743727" s="90"/>
    </row>
    <row r="743728" spans="68:68" customFormat="1">
      <c r="BP743728" s="90"/>
    </row>
    <row r="743729" spans="68:68" customFormat="1">
      <c r="BP743729" s="90"/>
    </row>
    <row r="743730" spans="68:68" customFormat="1">
      <c r="BP743730" s="90"/>
    </row>
    <row r="743731" spans="68:68" customFormat="1">
      <c r="BP743731" s="90"/>
    </row>
    <row r="743732" spans="68:68" customFormat="1">
      <c r="BP743732" s="90"/>
    </row>
    <row r="743733" spans="68:68" customFormat="1">
      <c r="BP743733" s="90"/>
    </row>
    <row r="743734" spans="68:68" customFormat="1">
      <c r="BP743734" s="90"/>
    </row>
    <row r="743735" spans="68:68" customFormat="1">
      <c r="BP743735" s="90"/>
    </row>
    <row r="743736" spans="68:68" customFormat="1">
      <c r="BP743736" s="90"/>
    </row>
    <row r="743737" spans="68:68" customFormat="1">
      <c r="BP743737" s="90"/>
    </row>
    <row r="743738" spans="68:68" customFormat="1">
      <c r="BP743738" s="90"/>
    </row>
    <row r="743739" spans="68:68" customFormat="1">
      <c r="BP743739" s="90"/>
    </row>
    <row r="743740" spans="68:68" customFormat="1">
      <c r="BP743740" s="90"/>
    </row>
    <row r="743741" spans="68:68" customFormat="1">
      <c r="BP743741" s="90"/>
    </row>
    <row r="743742" spans="68:68" customFormat="1">
      <c r="BP743742" s="90"/>
    </row>
    <row r="743743" spans="68:68" customFormat="1">
      <c r="BP743743" s="90"/>
    </row>
    <row r="743744" spans="68:68" customFormat="1">
      <c r="BP743744" s="90"/>
    </row>
    <row r="743745" spans="68:68" customFormat="1">
      <c r="BP743745" s="90"/>
    </row>
    <row r="743746" spans="68:68" customFormat="1">
      <c r="BP743746" s="90"/>
    </row>
    <row r="743747" spans="68:68" customFormat="1">
      <c r="BP743747" s="90"/>
    </row>
    <row r="743748" spans="68:68" customFormat="1">
      <c r="BP743748" s="90"/>
    </row>
    <row r="743749" spans="68:68" customFormat="1">
      <c r="BP743749" s="90"/>
    </row>
    <row r="743750" spans="68:68" customFormat="1">
      <c r="BP743750" s="90"/>
    </row>
    <row r="743751" spans="68:68" customFormat="1">
      <c r="BP743751" s="90"/>
    </row>
    <row r="743752" spans="68:68" customFormat="1">
      <c r="BP743752" s="90"/>
    </row>
    <row r="743753" spans="68:68" customFormat="1">
      <c r="BP743753" s="90"/>
    </row>
    <row r="743754" spans="68:68" customFormat="1">
      <c r="BP743754" s="90"/>
    </row>
    <row r="743755" spans="68:68" customFormat="1">
      <c r="BP743755" s="90"/>
    </row>
    <row r="743756" spans="68:68" customFormat="1">
      <c r="BP743756" s="90"/>
    </row>
    <row r="743757" spans="68:68" customFormat="1">
      <c r="BP743757" s="90"/>
    </row>
    <row r="743758" spans="68:68" customFormat="1">
      <c r="BP743758" s="90"/>
    </row>
    <row r="743759" spans="68:68" customFormat="1">
      <c r="BP743759" s="90"/>
    </row>
    <row r="743760" spans="68:68" customFormat="1">
      <c r="BP743760" s="90"/>
    </row>
    <row r="743761" spans="68:68" customFormat="1">
      <c r="BP743761" s="90"/>
    </row>
    <row r="743762" spans="68:68" customFormat="1">
      <c r="BP743762" s="90"/>
    </row>
    <row r="743763" spans="68:68" customFormat="1">
      <c r="BP743763" s="90"/>
    </row>
    <row r="743764" spans="68:68" customFormat="1">
      <c r="BP743764" s="90"/>
    </row>
    <row r="743765" spans="68:68" customFormat="1">
      <c r="BP743765" s="90"/>
    </row>
    <row r="743766" spans="68:68" customFormat="1">
      <c r="BP743766" s="90"/>
    </row>
    <row r="743767" spans="68:68" customFormat="1">
      <c r="BP743767" s="90"/>
    </row>
    <row r="743768" spans="68:68" customFormat="1">
      <c r="BP743768" s="90"/>
    </row>
    <row r="743769" spans="68:68" customFormat="1">
      <c r="BP743769" s="90"/>
    </row>
    <row r="743770" spans="68:68" customFormat="1">
      <c r="BP743770" s="90"/>
    </row>
    <row r="743771" spans="68:68" customFormat="1">
      <c r="BP743771" s="90"/>
    </row>
    <row r="743772" spans="68:68" customFormat="1">
      <c r="BP743772" s="90"/>
    </row>
    <row r="743773" spans="68:68" customFormat="1">
      <c r="BP743773" s="90"/>
    </row>
    <row r="743774" spans="68:68" customFormat="1">
      <c r="BP743774" s="90"/>
    </row>
    <row r="743775" spans="68:68" customFormat="1">
      <c r="BP743775" s="90"/>
    </row>
    <row r="743776" spans="68:68" customFormat="1">
      <c r="BP743776" s="90"/>
    </row>
    <row r="743777" spans="68:68" customFormat="1">
      <c r="BP743777" s="90"/>
    </row>
    <row r="743778" spans="68:68" customFormat="1">
      <c r="BP743778" s="90"/>
    </row>
    <row r="743779" spans="68:68" customFormat="1">
      <c r="BP743779" s="90"/>
    </row>
    <row r="743780" spans="68:68" customFormat="1">
      <c r="BP743780" s="90"/>
    </row>
    <row r="743781" spans="68:68" customFormat="1">
      <c r="BP743781" s="90"/>
    </row>
    <row r="743782" spans="68:68" customFormat="1">
      <c r="BP743782" s="90"/>
    </row>
    <row r="743783" spans="68:68" customFormat="1">
      <c r="BP743783" s="90"/>
    </row>
    <row r="743784" spans="68:68" customFormat="1">
      <c r="BP743784" s="90"/>
    </row>
    <row r="743785" spans="68:68" customFormat="1">
      <c r="BP743785" s="90"/>
    </row>
    <row r="743786" spans="68:68" customFormat="1">
      <c r="BP743786" s="90"/>
    </row>
    <row r="743787" spans="68:68" customFormat="1">
      <c r="BP743787" s="90"/>
    </row>
    <row r="743788" spans="68:68" customFormat="1">
      <c r="BP743788" s="90"/>
    </row>
    <row r="743789" spans="68:68" customFormat="1">
      <c r="BP743789" s="90"/>
    </row>
    <row r="743790" spans="68:68" customFormat="1">
      <c r="BP743790" s="90"/>
    </row>
    <row r="743791" spans="68:68" customFormat="1">
      <c r="BP743791" s="90"/>
    </row>
    <row r="743792" spans="68:68" customFormat="1">
      <c r="BP743792" s="90"/>
    </row>
    <row r="743793" spans="68:68" customFormat="1">
      <c r="BP743793" s="90"/>
    </row>
    <row r="743794" spans="68:68" customFormat="1">
      <c r="BP743794" s="90"/>
    </row>
    <row r="743795" spans="68:68" customFormat="1">
      <c r="BP743795" s="90"/>
    </row>
    <row r="743796" spans="68:68" customFormat="1">
      <c r="BP743796" s="90"/>
    </row>
    <row r="743797" spans="68:68" customFormat="1">
      <c r="BP743797" s="90"/>
    </row>
    <row r="743798" spans="68:68" customFormat="1">
      <c r="BP743798" s="90"/>
    </row>
    <row r="743799" spans="68:68" customFormat="1">
      <c r="BP743799" s="90"/>
    </row>
    <row r="743800" spans="68:68" customFormat="1">
      <c r="BP743800" s="90"/>
    </row>
    <row r="743801" spans="68:68" customFormat="1">
      <c r="BP743801" s="90"/>
    </row>
    <row r="743802" spans="68:68" customFormat="1">
      <c r="BP743802" s="90"/>
    </row>
    <row r="743803" spans="68:68" customFormat="1">
      <c r="BP743803" s="90"/>
    </row>
    <row r="743804" spans="68:68" customFormat="1">
      <c r="BP743804" s="90"/>
    </row>
    <row r="743805" spans="68:68" customFormat="1">
      <c r="BP743805" s="90"/>
    </row>
    <row r="743806" spans="68:68" customFormat="1">
      <c r="BP743806" s="90"/>
    </row>
    <row r="743807" spans="68:68" customFormat="1">
      <c r="BP743807" s="90"/>
    </row>
    <row r="743808" spans="68:68" customFormat="1">
      <c r="BP743808" s="90"/>
    </row>
    <row r="743809" spans="68:68" customFormat="1">
      <c r="BP743809" s="90"/>
    </row>
    <row r="743810" spans="68:68" customFormat="1">
      <c r="BP743810" s="90"/>
    </row>
    <row r="743811" spans="68:68" customFormat="1">
      <c r="BP743811" s="90"/>
    </row>
    <row r="743812" spans="68:68" customFormat="1">
      <c r="BP743812" s="90"/>
    </row>
    <row r="743813" spans="68:68" customFormat="1">
      <c r="BP743813" s="90"/>
    </row>
    <row r="743814" spans="68:68" customFormat="1">
      <c r="BP743814" s="90"/>
    </row>
    <row r="743815" spans="68:68" customFormat="1">
      <c r="BP743815" s="90"/>
    </row>
    <row r="743816" spans="68:68" customFormat="1">
      <c r="BP743816" s="90"/>
    </row>
    <row r="743817" spans="68:68" customFormat="1">
      <c r="BP743817" s="90"/>
    </row>
    <row r="743818" spans="68:68" customFormat="1">
      <c r="BP743818" s="90"/>
    </row>
    <row r="743819" spans="68:68" customFormat="1">
      <c r="BP743819" s="90"/>
    </row>
    <row r="743820" spans="68:68" customFormat="1">
      <c r="BP743820" s="90"/>
    </row>
    <row r="743821" spans="68:68" customFormat="1">
      <c r="BP743821" s="90"/>
    </row>
    <row r="743822" spans="68:68" customFormat="1">
      <c r="BP743822" s="90"/>
    </row>
    <row r="743823" spans="68:68" customFormat="1">
      <c r="BP743823" s="90"/>
    </row>
    <row r="743824" spans="68:68" customFormat="1">
      <c r="BP743824" s="90"/>
    </row>
    <row r="743825" spans="68:68" customFormat="1">
      <c r="BP743825" s="90"/>
    </row>
    <row r="743826" spans="68:68" customFormat="1">
      <c r="BP743826" s="90"/>
    </row>
    <row r="743827" spans="68:68" customFormat="1">
      <c r="BP743827" s="90"/>
    </row>
    <row r="743828" spans="68:68" customFormat="1">
      <c r="BP743828" s="90"/>
    </row>
    <row r="743829" spans="68:68" customFormat="1">
      <c r="BP743829" s="90"/>
    </row>
    <row r="743830" spans="68:68" customFormat="1">
      <c r="BP743830" s="90"/>
    </row>
    <row r="743831" spans="68:68" customFormat="1">
      <c r="BP743831" s="90"/>
    </row>
    <row r="743832" spans="68:68" customFormat="1">
      <c r="BP743832" s="90"/>
    </row>
    <row r="743833" spans="68:68" customFormat="1">
      <c r="BP743833" s="90"/>
    </row>
    <row r="743834" spans="68:68" customFormat="1">
      <c r="BP743834" s="90"/>
    </row>
    <row r="743835" spans="68:68" customFormat="1">
      <c r="BP743835" s="90"/>
    </row>
    <row r="743836" spans="68:68" customFormat="1">
      <c r="BP743836" s="90"/>
    </row>
    <row r="743837" spans="68:68" customFormat="1">
      <c r="BP743837" s="90"/>
    </row>
    <row r="743838" spans="68:68" customFormat="1">
      <c r="BP743838" s="90"/>
    </row>
    <row r="743839" spans="68:68" customFormat="1">
      <c r="BP743839" s="90"/>
    </row>
    <row r="743840" spans="68:68" customFormat="1">
      <c r="BP743840" s="90"/>
    </row>
    <row r="743841" spans="68:68" customFormat="1">
      <c r="BP743841" s="90"/>
    </row>
    <row r="743842" spans="68:68" customFormat="1">
      <c r="BP743842" s="90"/>
    </row>
    <row r="743843" spans="68:68" customFormat="1">
      <c r="BP743843" s="90"/>
    </row>
    <row r="743844" spans="68:68" customFormat="1">
      <c r="BP743844" s="90"/>
    </row>
    <row r="743845" spans="68:68" customFormat="1">
      <c r="BP743845" s="90"/>
    </row>
    <row r="743846" spans="68:68" customFormat="1">
      <c r="BP743846" s="90"/>
    </row>
    <row r="743847" spans="68:68" customFormat="1">
      <c r="BP743847" s="90"/>
    </row>
    <row r="743848" spans="68:68" customFormat="1">
      <c r="BP743848" s="90"/>
    </row>
    <row r="743849" spans="68:68" customFormat="1">
      <c r="BP743849" s="90"/>
    </row>
    <row r="743850" spans="68:68" customFormat="1">
      <c r="BP743850" s="90"/>
    </row>
    <row r="743851" spans="68:68" customFormat="1">
      <c r="BP743851" s="90"/>
    </row>
    <row r="743852" spans="68:68" customFormat="1">
      <c r="BP743852" s="90"/>
    </row>
    <row r="743853" spans="68:68" customFormat="1">
      <c r="BP743853" s="90"/>
    </row>
    <row r="743854" spans="68:68" customFormat="1">
      <c r="BP743854" s="90"/>
    </row>
    <row r="743855" spans="68:68" customFormat="1">
      <c r="BP743855" s="90"/>
    </row>
    <row r="743856" spans="68:68" customFormat="1">
      <c r="BP743856" s="90"/>
    </row>
    <row r="743857" spans="68:68" customFormat="1">
      <c r="BP743857" s="90"/>
    </row>
    <row r="743858" spans="68:68" customFormat="1">
      <c r="BP743858" s="90"/>
    </row>
    <row r="743859" spans="68:68" customFormat="1">
      <c r="BP743859" s="90"/>
    </row>
    <row r="743860" spans="68:68" customFormat="1">
      <c r="BP743860" s="90"/>
    </row>
    <row r="743861" spans="68:68" customFormat="1">
      <c r="BP743861" s="90"/>
    </row>
    <row r="743862" spans="68:68" customFormat="1">
      <c r="BP743862" s="90"/>
    </row>
    <row r="743863" spans="68:68" customFormat="1">
      <c r="BP743863" s="90"/>
    </row>
    <row r="743864" spans="68:68" customFormat="1">
      <c r="BP743864" s="90"/>
    </row>
    <row r="743865" spans="68:68" customFormat="1">
      <c r="BP743865" s="90"/>
    </row>
    <row r="743866" spans="68:68" customFormat="1">
      <c r="BP743866" s="90"/>
    </row>
    <row r="743867" spans="68:68" customFormat="1">
      <c r="BP743867" s="90"/>
    </row>
    <row r="743868" spans="68:68" customFormat="1">
      <c r="BP743868" s="90"/>
    </row>
    <row r="743869" spans="68:68" customFormat="1">
      <c r="BP743869" s="90"/>
    </row>
    <row r="743870" spans="68:68" customFormat="1">
      <c r="BP743870" s="90"/>
    </row>
    <row r="743871" spans="68:68" customFormat="1">
      <c r="BP743871" s="90"/>
    </row>
    <row r="743872" spans="68:68" customFormat="1">
      <c r="BP743872" s="90"/>
    </row>
    <row r="743873" spans="68:68" customFormat="1">
      <c r="BP743873" s="90"/>
    </row>
    <row r="743874" spans="68:68" customFormat="1">
      <c r="BP743874" s="90"/>
    </row>
    <row r="743875" spans="68:68" customFormat="1">
      <c r="BP743875" s="90"/>
    </row>
    <row r="743876" spans="68:68" customFormat="1">
      <c r="BP743876" s="90"/>
    </row>
    <row r="743877" spans="68:68" customFormat="1">
      <c r="BP743877" s="90"/>
    </row>
    <row r="743878" spans="68:68" customFormat="1">
      <c r="BP743878" s="90"/>
    </row>
    <row r="743879" spans="68:68" customFormat="1">
      <c r="BP743879" s="90"/>
    </row>
    <row r="743880" spans="68:68" customFormat="1">
      <c r="BP743880" s="90"/>
    </row>
    <row r="743881" spans="68:68" customFormat="1">
      <c r="BP743881" s="90"/>
    </row>
    <row r="743882" spans="68:68" customFormat="1">
      <c r="BP743882" s="90"/>
    </row>
    <row r="743883" spans="68:68" customFormat="1">
      <c r="BP743883" s="90"/>
    </row>
    <row r="743884" spans="68:68" customFormat="1">
      <c r="BP743884" s="90"/>
    </row>
    <row r="743885" spans="68:68" customFormat="1">
      <c r="BP743885" s="90"/>
    </row>
    <row r="743886" spans="68:68" customFormat="1">
      <c r="BP743886" s="90"/>
    </row>
    <row r="743887" spans="68:68" customFormat="1">
      <c r="BP743887" s="90"/>
    </row>
    <row r="743888" spans="68:68" customFormat="1">
      <c r="BP743888" s="90"/>
    </row>
    <row r="743889" spans="68:68" customFormat="1">
      <c r="BP743889" s="90"/>
    </row>
    <row r="743890" spans="68:68" customFormat="1">
      <c r="BP743890" s="90"/>
    </row>
    <row r="743891" spans="68:68" customFormat="1">
      <c r="BP743891" s="90"/>
    </row>
    <row r="743892" spans="68:68" customFormat="1">
      <c r="BP743892" s="90"/>
    </row>
    <row r="743893" spans="68:68" customFormat="1">
      <c r="BP743893" s="90"/>
    </row>
    <row r="743894" spans="68:68" customFormat="1">
      <c r="BP743894" s="90"/>
    </row>
    <row r="743895" spans="68:68" customFormat="1">
      <c r="BP743895" s="90"/>
    </row>
    <row r="743896" spans="68:68" customFormat="1">
      <c r="BP743896" s="90"/>
    </row>
    <row r="743897" spans="68:68" customFormat="1">
      <c r="BP743897" s="90"/>
    </row>
    <row r="743898" spans="68:68" customFormat="1">
      <c r="BP743898" s="90"/>
    </row>
    <row r="743899" spans="68:68" customFormat="1">
      <c r="BP743899" s="90"/>
    </row>
    <row r="743900" spans="68:68" customFormat="1">
      <c r="BP743900" s="90"/>
    </row>
    <row r="743901" spans="68:68" customFormat="1">
      <c r="BP743901" s="90"/>
    </row>
    <row r="743902" spans="68:68" customFormat="1">
      <c r="BP743902" s="90"/>
    </row>
    <row r="743903" spans="68:68" customFormat="1">
      <c r="BP743903" s="90"/>
    </row>
    <row r="743904" spans="68:68" customFormat="1">
      <c r="BP743904" s="90"/>
    </row>
    <row r="743905" spans="68:68" customFormat="1">
      <c r="BP743905" s="90"/>
    </row>
    <row r="743906" spans="68:68" customFormat="1">
      <c r="BP743906" s="90"/>
    </row>
    <row r="743907" spans="68:68" customFormat="1">
      <c r="BP743907" s="90"/>
    </row>
    <row r="743908" spans="68:68" customFormat="1">
      <c r="BP743908" s="90"/>
    </row>
    <row r="743909" spans="68:68" customFormat="1">
      <c r="BP743909" s="90"/>
    </row>
    <row r="743910" spans="68:68" customFormat="1">
      <c r="BP743910" s="90"/>
    </row>
    <row r="743911" spans="68:68" customFormat="1">
      <c r="BP743911" s="90"/>
    </row>
    <row r="743912" spans="68:68" customFormat="1">
      <c r="BP743912" s="90"/>
    </row>
    <row r="743913" spans="68:68" customFormat="1">
      <c r="BP743913" s="90"/>
    </row>
    <row r="743914" spans="68:68" customFormat="1">
      <c r="BP743914" s="90"/>
    </row>
    <row r="743915" spans="68:68" customFormat="1">
      <c r="BP743915" s="90"/>
    </row>
    <row r="743916" spans="68:68" customFormat="1">
      <c r="BP743916" s="90"/>
    </row>
    <row r="743917" spans="68:68" customFormat="1">
      <c r="BP743917" s="90"/>
    </row>
    <row r="743918" spans="68:68" customFormat="1">
      <c r="BP743918" s="90"/>
    </row>
    <row r="743919" spans="68:68" customFormat="1">
      <c r="BP743919" s="90"/>
    </row>
    <row r="743920" spans="68:68" customFormat="1">
      <c r="BP743920" s="90"/>
    </row>
    <row r="743921" spans="68:68" customFormat="1">
      <c r="BP743921" s="90"/>
    </row>
    <row r="743922" spans="68:68" customFormat="1">
      <c r="BP743922" s="90"/>
    </row>
    <row r="743923" spans="68:68" customFormat="1">
      <c r="BP743923" s="90"/>
    </row>
    <row r="743924" spans="68:68" customFormat="1">
      <c r="BP743924" s="90"/>
    </row>
    <row r="743925" spans="68:68" customFormat="1">
      <c r="BP743925" s="90"/>
    </row>
    <row r="743926" spans="68:68" customFormat="1">
      <c r="BP743926" s="90"/>
    </row>
    <row r="743927" spans="68:68" customFormat="1">
      <c r="BP743927" s="90"/>
    </row>
    <row r="743928" spans="68:68" customFormat="1">
      <c r="BP743928" s="90"/>
    </row>
    <row r="743929" spans="68:68" customFormat="1">
      <c r="BP743929" s="90"/>
    </row>
    <row r="743930" spans="68:68" customFormat="1">
      <c r="BP743930" s="90"/>
    </row>
    <row r="743931" spans="68:68" customFormat="1">
      <c r="BP743931" s="90"/>
    </row>
    <row r="743932" spans="68:68" customFormat="1">
      <c r="BP743932" s="90"/>
    </row>
    <row r="743933" spans="68:68" customFormat="1">
      <c r="BP743933" s="90"/>
    </row>
    <row r="743934" spans="68:68" customFormat="1">
      <c r="BP743934" s="90"/>
    </row>
    <row r="743935" spans="68:68" customFormat="1">
      <c r="BP743935" s="90"/>
    </row>
    <row r="743936" spans="68:68" customFormat="1">
      <c r="BP743936" s="90"/>
    </row>
    <row r="743937" spans="68:68" customFormat="1">
      <c r="BP743937" s="90"/>
    </row>
    <row r="743938" spans="68:68" customFormat="1">
      <c r="BP743938" s="90"/>
    </row>
    <row r="743939" spans="68:68" customFormat="1">
      <c r="BP743939" s="90"/>
    </row>
    <row r="743940" spans="68:68" customFormat="1">
      <c r="BP743940" s="90"/>
    </row>
    <row r="743941" spans="68:68" customFormat="1">
      <c r="BP743941" s="90"/>
    </row>
    <row r="743942" spans="68:68" customFormat="1">
      <c r="BP743942" s="90"/>
    </row>
    <row r="743943" spans="68:68" customFormat="1">
      <c r="BP743943" s="90"/>
    </row>
    <row r="743944" spans="68:68" customFormat="1">
      <c r="BP743944" s="90"/>
    </row>
    <row r="743945" spans="68:68" customFormat="1">
      <c r="BP743945" s="90"/>
    </row>
    <row r="743946" spans="68:68" customFormat="1">
      <c r="BP743946" s="90"/>
    </row>
    <row r="743947" spans="68:68" customFormat="1">
      <c r="BP743947" s="90"/>
    </row>
    <row r="743948" spans="68:68" customFormat="1">
      <c r="BP743948" s="90"/>
    </row>
    <row r="743949" spans="68:68" customFormat="1">
      <c r="BP743949" s="90"/>
    </row>
    <row r="743950" spans="68:68" customFormat="1">
      <c r="BP743950" s="90"/>
    </row>
    <row r="743951" spans="68:68" customFormat="1">
      <c r="BP743951" s="90"/>
    </row>
    <row r="743952" spans="68:68" customFormat="1">
      <c r="BP743952" s="90"/>
    </row>
    <row r="743953" spans="68:68" customFormat="1">
      <c r="BP743953" s="90"/>
    </row>
    <row r="743954" spans="68:68" customFormat="1">
      <c r="BP743954" s="90"/>
    </row>
    <row r="743955" spans="68:68" customFormat="1">
      <c r="BP743955" s="90"/>
    </row>
    <row r="743956" spans="68:68" customFormat="1">
      <c r="BP743956" s="90"/>
    </row>
    <row r="743957" spans="68:68" customFormat="1">
      <c r="BP743957" s="90"/>
    </row>
    <row r="743958" spans="68:68" customFormat="1">
      <c r="BP743958" s="90"/>
    </row>
    <row r="743959" spans="68:68" customFormat="1">
      <c r="BP743959" s="90"/>
    </row>
    <row r="743960" spans="68:68" customFormat="1">
      <c r="BP743960" s="90"/>
    </row>
    <row r="743961" spans="68:68" customFormat="1">
      <c r="BP743961" s="90"/>
    </row>
    <row r="743962" spans="68:68" customFormat="1">
      <c r="BP743962" s="90"/>
    </row>
    <row r="743963" spans="68:68" customFormat="1">
      <c r="BP743963" s="90"/>
    </row>
    <row r="743964" spans="68:68" customFormat="1">
      <c r="BP743964" s="90"/>
    </row>
    <row r="743965" spans="68:68" customFormat="1">
      <c r="BP743965" s="90"/>
    </row>
    <row r="743966" spans="68:68" customFormat="1">
      <c r="BP743966" s="90"/>
    </row>
    <row r="743967" spans="68:68" customFormat="1">
      <c r="BP743967" s="90"/>
    </row>
    <row r="743968" spans="68:68" customFormat="1">
      <c r="BP743968" s="90"/>
    </row>
    <row r="743969" spans="68:68" customFormat="1">
      <c r="BP743969" s="90"/>
    </row>
    <row r="743970" spans="68:68" customFormat="1">
      <c r="BP743970" s="90"/>
    </row>
    <row r="743971" spans="68:68" customFormat="1">
      <c r="BP743971" s="90"/>
    </row>
    <row r="743972" spans="68:68" customFormat="1">
      <c r="BP743972" s="90"/>
    </row>
    <row r="743973" spans="68:68" customFormat="1">
      <c r="BP743973" s="90"/>
    </row>
    <row r="743974" spans="68:68" customFormat="1">
      <c r="BP743974" s="90"/>
    </row>
    <row r="743975" spans="68:68" customFormat="1">
      <c r="BP743975" s="90"/>
    </row>
    <row r="743976" spans="68:68" customFormat="1">
      <c r="BP743976" s="90"/>
    </row>
    <row r="743977" spans="68:68" customFormat="1">
      <c r="BP743977" s="90"/>
    </row>
    <row r="743978" spans="68:68" customFormat="1">
      <c r="BP743978" s="90"/>
    </row>
    <row r="743979" spans="68:68" customFormat="1">
      <c r="BP743979" s="90"/>
    </row>
    <row r="743980" spans="68:68" customFormat="1">
      <c r="BP743980" s="90"/>
    </row>
    <row r="743981" spans="68:68" customFormat="1">
      <c r="BP743981" s="90"/>
    </row>
    <row r="743982" spans="68:68" customFormat="1">
      <c r="BP743982" s="90"/>
    </row>
    <row r="743983" spans="68:68" customFormat="1">
      <c r="BP743983" s="90"/>
    </row>
    <row r="743984" spans="68:68" customFormat="1">
      <c r="BP743984" s="90"/>
    </row>
    <row r="743985" spans="68:68" customFormat="1">
      <c r="BP743985" s="90"/>
    </row>
    <row r="743986" spans="68:68" customFormat="1">
      <c r="BP743986" s="90"/>
    </row>
    <row r="743987" spans="68:68" customFormat="1">
      <c r="BP743987" s="90"/>
    </row>
    <row r="743988" spans="68:68" customFormat="1">
      <c r="BP743988" s="90"/>
    </row>
    <row r="743989" spans="68:68" customFormat="1">
      <c r="BP743989" s="90"/>
    </row>
    <row r="743990" spans="68:68" customFormat="1">
      <c r="BP743990" s="90"/>
    </row>
    <row r="743991" spans="68:68" customFormat="1">
      <c r="BP743991" s="90"/>
    </row>
    <row r="743992" spans="68:68" customFormat="1">
      <c r="BP743992" s="90"/>
    </row>
    <row r="743993" spans="68:68" customFormat="1">
      <c r="BP743993" s="90"/>
    </row>
    <row r="743994" spans="68:68" customFormat="1">
      <c r="BP743994" s="90"/>
    </row>
    <row r="743995" spans="68:68" customFormat="1">
      <c r="BP743995" s="90"/>
    </row>
    <row r="743996" spans="68:68" customFormat="1">
      <c r="BP743996" s="90"/>
    </row>
    <row r="743997" spans="68:68" customFormat="1">
      <c r="BP743997" s="90"/>
    </row>
    <row r="743998" spans="68:68" customFormat="1">
      <c r="BP743998" s="90"/>
    </row>
    <row r="743999" spans="68:68" customFormat="1">
      <c r="BP743999" s="90"/>
    </row>
    <row r="744000" spans="68:68" customFormat="1">
      <c r="BP744000" s="90"/>
    </row>
    <row r="744001" spans="68:68" customFormat="1">
      <c r="BP744001" s="90"/>
    </row>
    <row r="744002" spans="68:68" customFormat="1">
      <c r="BP744002" s="90"/>
    </row>
    <row r="744003" spans="68:68" customFormat="1">
      <c r="BP744003" s="90"/>
    </row>
    <row r="744004" spans="68:68" customFormat="1">
      <c r="BP744004" s="90"/>
    </row>
    <row r="744005" spans="68:68" customFormat="1">
      <c r="BP744005" s="90"/>
    </row>
    <row r="744006" spans="68:68" customFormat="1">
      <c r="BP744006" s="90"/>
    </row>
    <row r="744007" spans="68:68" customFormat="1">
      <c r="BP744007" s="90"/>
    </row>
    <row r="744008" spans="68:68" customFormat="1">
      <c r="BP744008" s="90"/>
    </row>
    <row r="744009" spans="68:68" customFormat="1">
      <c r="BP744009" s="90"/>
    </row>
    <row r="744010" spans="68:68" customFormat="1">
      <c r="BP744010" s="90"/>
    </row>
    <row r="744011" spans="68:68" customFormat="1">
      <c r="BP744011" s="90"/>
    </row>
    <row r="744012" spans="68:68" customFormat="1">
      <c r="BP744012" s="90"/>
    </row>
    <row r="744013" spans="68:68" customFormat="1">
      <c r="BP744013" s="90"/>
    </row>
    <row r="744014" spans="68:68" customFormat="1">
      <c r="BP744014" s="90"/>
    </row>
    <row r="744015" spans="68:68" customFormat="1">
      <c r="BP744015" s="90"/>
    </row>
    <row r="744016" spans="68:68" customFormat="1">
      <c r="BP744016" s="90"/>
    </row>
    <row r="744017" spans="68:68" customFormat="1">
      <c r="BP744017" s="90"/>
    </row>
    <row r="744018" spans="68:68" customFormat="1">
      <c r="BP744018" s="90"/>
    </row>
    <row r="744019" spans="68:68" customFormat="1">
      <c r="BP744019" s="90"/>
    </row>
    <row r="744020" spans="68:68" customFormat="1">
      <c r="BP744020" s="90"/>
    </row>
    <row r="744021" spans="68:68" customFormat="1">
      <c r="BP744021" s="90"/>
    </row>
    <row r="744022" spans="68:68" customFormat="1">
      <c r="BP744022" s="90"/>
    </row>
    <row r="744023" spans="68:68" customFormat="1">
      <c r="BP744023" s="90"/>
    </row>
    <row r="744024" spans="68:68" customFormat="1">
      <c r="BP744024" s="90"/>
    </row>
    <row r="744025" spans="68:68" customFormat="1">
      <c r="BP744025" s="90"/>
    </row>
    <row r="744026" spans="68:68" customFormat="1">
      <c r="BP744026" s="90"/>
    </row>
    <row r="744027" spans="68:68" customFormat="1">
      <c r="BP744027" s="90"/>
    </row>
    <row r="744028" spans="68:68" customFormat="1">
      <c r="BP744028" s="90"/>
    </row>
    <row r="744029" spans="68:68" customFormat="1">
      <c r="BP744029" s="90"/>
    </row>
    <row r="744030" spans="68:68" customFormat="1">
      <c r="BP744030" s="90"/>
    </row>
    <row r="744031" spans="68:68" customFormat="1">
      <c r="BP744031" s="90"/>
    </row>
    <row r="744032" spans="68:68" customFormat="1">
      <c r="BP744032" s="90"/>
    </row>
    <row r="744033" spans="68:68" customFormat="1">
      <c r="BP744033" s="90"/>
    </row>
    <row r="744034" spans="68:68" customFormat="1">
      <c r="BP744034" s="90"/>
    </row>
    <row r="744035" spans="68:68" customFormat="1">
      <c r="BP744035" s="90"/>
    </row>
    <row r="744036" spans="68:68" customFormat="1">
      <c r="BP744036" s="90"/>
    </row>
    <row r="744037" spans="68:68" customFormat="1">
      <c r="BP744037" s="90"/>
    </row>
    <row r="744038" spans="68:68" customFormat="1">
      <c r="BP744038" s="90"/>
    </row>
    <row r="744039" spans="68:68" customFormat="1">
      <c r="BP744039" s="90"/>
    </row>
    <row r="744040" spans="68:68" customFormat="1">
      <c r="BP744040" s="90"/>
    </row>
    <row r="744041" spans="68:68" customFormat="1">
      <c r="BP744041" s="90"/>
    </row>
    <row r="744042" spans="68:68" customFormat="1">
      <c r="BP744042" s="90"/>
    </row>
    <row r="744043" spans="68:68" customFormat="1">
      <c r="BP744043" s="90"/>
    </row>
    <row r="744044" spans="68:68" customFormat="1">
      <c r="BP744044" s="90"/>
    </row>
    <row r="744045" spans="68:68" customFormat="1">
      <c r="BP744045" s="90"/>
    </row>
    <row r="744046" spans="68:68" customFormat="1">
      <c r="BP744046" s="90"/>
    </row>
    <row r="744047" spans="68:68" customFormat="1">
      <c r="BP744047" s="90"/>
    </row>
    <row r="744048" spans="68:68" customFormat="1">
      <c r="BP744048" s="90"/>
    </row>
    <row r="744049" spans="68:68" customFormat="1">
      <c r="BP744049" s="90"/>
    </row>
    <row r="744050" spans="68:68" customFormat="1">
      <c r="BP744050" s="90"/>
    </row>
    <row r="744051" spans="68:68" customFormat="1">
      <c r="BP744051" s="90"/>
    </row>
    <row r="744052" spans="68:68" customFormat="1">
      <c r="BP744052" s="90"/>
    </row>
    <row r="744053" spans="68:68" customFormat="1">
      <c r="BP744053" s="90"/>
    </row>
    <row r="744054" spans="68:68" customFormat="1">
      <c r="BP744054" s="90"/>
    </row>
    <row r="744055" spans="68:68" customFormat="1">
      <c r="BP744055" s="90"/>
    </row>
    <row r="744056" spans="68:68" customFormat="1">
      <c r="BP744056" s="90"/>
    </row>
    <row r="744057" spans="68:68" customFormat="1">
      <c r="BP744057" s="90"/>
    </row>
    <row r="744058" spans="68:68" customFormat="1">
      <c r="BP744058" s="90"/>
    </row>
    <row r="744059" spans="68:68" customFormat="1">
      <c r="BP744059" s="90"/>
    </row>
    <row r="744060" spans="68:68" customFormat="1">
      <c r="BP744060" s="90"/>
    </row>
    <row r="744061" spans="68:68" customFormat="1">
      <c r="BP744061" s="90"/>
    </row>
    <row r="744062" spans="68:68" customFormat="1">
      <c r="BP744062" s="90"/>
    </row>
    <row r="744063" spans="68:68" customFormat="1">
      <c r="BP744063" s="90"/>
    </row>
    <row r="744064" spans="68:68" customFormat="1">
      <c r="BP744064" s="90"/>
    </row>
    <row r="744065" spans="68:68" customFormat="1">
      <c r="BP744065" s="90"/>
    </row>
    <row r="744066" spans="68:68" customFormat="1">
      <c r="BP744066" s="90"/>
    </row>
    <row r="744067" spans="68:68" customFormat="1">
      <c r="BP744067" s="90"/>
    </row>
    <row r="744068" spans="68:68" customFormat="1">
      <c r="BP744068" s="90"/>
    </row>
    <row r="744069" spans="68:68" customFormat="1">
      <c r="BP744069" s="90"/>
    </row>
    <row r="744070" spans="68:68" customFormat="1">
      <c r="BP744070" s="90"/>
    </row>
    <row r="744071" spans="68:68" customFormat="1">
      <c r="BP744071" s="90"/>
    </row>
    <row r="744072" spans="68:68" customFormat="1">
      <c r="BP744072" s="90"/>
    </row>
    <row r="744073" spans="68:68" customFormat="1">
      <c r="BP744073" s="90"/>
    </row>
    <row r="744074" spans="68:68" customFormat="1">
      <c r="BP744074" s="90"/>
    </row>
    <row r="744075" spans="68:68" customFormat="1">
      <c r="BP744075" s="90"/>
    </row>
    <row r="744076" spans="68:68" customFormat="1">
      <c r="BP744076" s="90"/>
    </row>
    <row r="744077" spans="68:68" customFormat="1">
      <c r="BP744077" s="90"/>
    </row>
    <row r="744078" spans="68:68" customFormat="1">
      <c r="BP744078" s="90"/>
    </row>
    <row r="744079" spans="68:68" customFormat="1">
      <c r="BP744079" s="90"/>
    </row>
    <row r="744080" spans="68:68" customFormat="1">
      <c r="BP744080" s="90"/>
    </row>
    <row r="744081" spans="68:68" customFormat="1">
      <c r="BP744081" s="90"/>
    </row>
    <row r="744082" spans="68:68" customFormat="1">
      <c r="BP744082" s="90"/>
    </row>
    <row r="744083" spans="68:68" customFormat="1">
      <c r="BP744083" s="90"/>
    </row>
    <row r="744084" spans="68:68" customFormat="1">
      <c r="BP744084" s="90"/>
    </row>
    <row r="744085" spans="68:68" customFormat="1">
      <c r="BP744085" s="90"/>
    </row>
    <row r="744086" spans="68:68" customFormat="1">
      <c r="BP744086" s="90"/>
    </row>
    <row r="744087" spans="68:68" customFormat="1">
      <c r="BP744087" s="90"/>
    </row>
    <row r="744088" spans="68:68" customFormat="1">
      <c r="BP744088" s="90"/>
    </row>
    <row r="744089" spans="68:68" customFormat="1">
      <c r="BP744089" s="90"/>
    </row>
    <row r="744090" spans="68:68" customFormat="1">
      <c r="BP744090" s="90"/>
    </row>
    <row r="744091" spans="68:68" customFormat="1">
      <c r="BP744091" s="90"/>
    </row>
    <row r="744092" spans="68:68" customFormat="1">
      <c r="BP744092" s="90"/>
    </row>
    <row r="744093" spans="68:68" customFormat="1">
      <c r="BP744093" s="90"/>
    </row>
    <row r="744094" spans="68:68" customFormat="1">
      <c r="BP744094" s="90"/>
    </row>
    <row r="744095" spans="68:68" customFormat="1">
      <c r="BP744095" s="90"/>
    </row>
    <row r="744096" spans="68:68" customFormat="1">
      <c r="BP744096" s="90"/>
    </row>
    <row r="744097" spans="68:68" customFormat="1">
      <c r="BP744097" s="90"/>
    </row>
    <row r="744098" spans="68:68" customFormat="1">
      <c r="BP744098" s="90"/>
    </row>
    <row r="744099" spans="68:68" customFormat="1">
      <c r="BP744099" s="90"/>
    </row>
    <row r="744100" spans="68:68" customFormat="1">
      <c r="BP744100" s="90"/>
    </row>
    <row r="744101" spans="68:68" customFormat="1">
      <c r="BP744101" s="90"/>
    </row>
    <row r="744102" spans="68:68" customFormat="1">
      <c r="BP744102" s="90"/>
    </row>
    <row r="744103" spans="68:68" customFormat="1">
      <c r="BP744103" s="90"/>
    </row>
    <row r="744104" spans="68:68" customFormat="1">
      <c r="BP744104" s="90"/>
    </row>
    <row r="744105" spans="68:68" customFormat="1">
      <c r="BP744105" s="90"/>
    </row>
    <row r="744106" spans="68:68" customFormat="1">
      <c r="BP744106" s="90"/>
    </row>
    <row r="744107" spans="68:68" customFormat="1">
      <c r="BP744107" s="90"/>
    </row>
    <row r="744108" spans="68:68" customFormat="1">
      <c r="BP744108" s="90"/>
    </row>
    <row r="744109" spans="68:68" customFormat="1">
      <c r="BP744109" s="90"/>
    </row>
    <row r="744110" spans="68:68" customFormat="1">
      <c r="BP744110" s="90"/>
    </row>
    <row r="744111" spans="68:68" customFormat="1">
      <c r="BP744111" s="90"/>
    </row>
    <row r="744112" spans="68:68" customFormat="1">
      <c r="BP744112" s="90"/>
    </row>
    <row r="744113" spans="68:68" customFormat="1">
      <c r="BP744113" s="90"/>
    </row>
    <row r="744114" spans="68:68" customFormat="1">
      <c r="BP744114" s="90"/>
    </row>
    <row r="744115" spans="68:68" customFormat="1">
      <c r="BP744115" s="90"/>
    </row>
    <row r="744116" spans="68:68" customFormat="1">
      <c r="BP744116" s="90"/>
    </row>
    <row r="744117" spans="68:68" customFormat="1">
      <c r="BP744117" s="90"/>
    </row>
    <row r="744118" spans="68:68" customFormat="1">
      <c r="BP744118" s="90"/>
    </row>
    <row r="744119" spans="68:68" customFormat="1">
      <c r="BP744119" s="90"/>
    </row>
    <row r="744120" spans="68:68" customFormat="1">
      <c r="BP744120" s="90"/>
    </row>
    <row r="744121" spans="68:68" customFormat="1">
      <c r="BP744121" s="90"/>
    </row>
    <row r="744122" spans="68:68" customFormat="1">
      <c r="BP744122" s="90"/>
    </row>
    <row r="744123" spans="68:68" customFormat="1">
      <c r="BP744123" s="90"/>
    </row>
    <row r="744124" spans="68:68" customFormat="1">
      <c r="BP744124" s="90"/>
    </row>
    <row r="744125" spans="68:68" customFormat="1">
      <c r="BP744125" s="90"/>
    </row>
    <row r="744126" spans="68:68" customFormat="1">
      <c r="BP744126" s="90"/>
    </row>
    <row r="744127" spans="68:68" customFormat="1">
      <c r="BP744127" s="90"/>
    </row>
    <row r="744128" spans="68:68" customFormat="1">
      <c r="BP744128" s="90"/>
    </row>
    <row r="744129" spans="68:68" customFormat="1">
      <c r="BP744129" s="90"/>
    </row>
    <row r="744130" spans="68:68" customFormat="1">
      <c r="BP744130" s="90"/>
    </row>
    <row r="744131" spans="68:68" customFormat="1">
      <c r="BP744131" s="90"/>
    </row>
    <row r="744132" spans="68:68" customFormat="1">
      <c r="BP744132" s="90"/>
    </row>
    <row r="744133" spans="68:68" customFormat="1">
      <c r="BP744133" s="90"/>
    </row>
    <row r="744134" spans="68:68" customFormat="1">
      <c r="BP744134" s="90"/>
    </row>
    <row r="744135" spans="68:68" customFormat="1">
      <c r="BP744135" s="90"/>
    </row>
    <row r="744136" spans="68:68" customFormat="1">
      <c r="BP744136" s="90"/>
    </row>
    <row r="744137" spans="68:68" customFormat="1">
      <c r="BP744137" s="90"/>
    </row>
    <row r="744138" spans="68:68" customFormat="1">
      <c r="BP744138" s="90"/>
    </row>
    <row r="744139" spans="68:68" customFormat="1">
      <c r="BP744139" s="90"/>
    </row>
    <row r="744140" spans="68:68" customFormat="1">
      <c r="BP744140" s="90"/>
    </row>
    <row r="744141" spans="68:68" customFormat="1">
      <c r="BP744141" s="90"/>
    </row>
    <row r="744142" spans="68:68" customFormat="1">
      <c r="BP744142" s="90"/>
    </row>
    <row r="744143" spans="68:68" customFormat="1">
      <c r="BP744143" s="90"/>
    </row>
    <row r="744144" spans="68:68" customFormat="1">
      <c r="BP744144" s="90"/>
    </row>
    <row r="744145" spans="68:68" customFormat="1">
      <c r="BP744145" s="90"/>
    </row>
    <row r="744146" spans="68:68" customFormat="1">
      <c r="BP744146" s="90"/>
    </row>
    <row r="744147" spans="68:68" customFormat="1">
      <c r="BP744147" s="90"/>
    </row>
    <row r="744148" spans="68:68" customFormat="1">
      <c r="BP744148" s="90"/>
    </row>
    <row r="744149" spans="68:68" customFormat="1">
      <c r="BP744149" s="90"/>
    </row>
    <row r="744150" spans="68:68" customFormat="1">
      <c r="BP744150" s="90"/>
    </row>
    <row r="744151" spans="68:68" customFormat="1">
      <c r="BP744151" s="90"/>
    </row>
    <row r="744152" spans="68:68" customFormat="1">
      <c r="BP744152" s="90"/>
    </row>
    <row r="744153" spans="68:68" customFormat="1">
      <c r="BP744153" s="90"/>
    </row>
    <row r="744154" spans="68:68" customFormat="1">
      <c r="BP744154" s="90"/>
    </row>
    <row r="744155" spans="68:68" customFormat="1">
      <c r="BP744155" s="90"/>
    </row>
    <row r="744156" spans="68:68" customFormat="1">
      <c r="BP744156" s="90"/>
    </row>
    <row r="744157" spans="68:68" customFormat="1">
      <c r="BP744157" s="90"/>
    </row>
    <row r="744158" spans="68:68" customFormat="1">
      <c r="BP744158" s="90"/>
    </row>
    <row r="744159" spans="68:68" customFormat="1">
      <c r="BP744159" s="90"/>
    </row>
    <row r="744160" spans="68:68" customFormat="1">
      <c r="BP744160" s="90"/>
    </row>
    <row r="744161" spans="68:68" customFormat="1">
      <c r="BP744161" s="90"/>
    </row>
    <row r="744162" spans="68:68" customFormat="1">
      <c r="BP744162" s="90"/>
    </row>
    <row r="744163" spans="68:68" customFormat="1">
      <c r="BP744163" s="90"/>
    </row>
    <row r="744164" spans="68:68" customFormat="1">
      <c r="BP744164" s="90"/>
    </row>
    <row r="744165" spans="68:68" customFormat="1">
      <c r="BP744165" s="90"/>
    </row>
    <row r="744166" spans="68:68" customFormat="1">
      <c r="BP744166" s="90"/>
    </row>
    <row r="744167" spans="68:68" customFormat="1">
      <c r="BP744167" s="90"/>
    </row>
    <row r="744168" spans="68:68" customFormat="1">
      <c r="BP744168" s="90"/>
    </row>
    <row r="744169" spans="68:68" customFormat="1">
      <c r="BP744169" s="90"/>
    </row>
    <row r="744170" spans="68:68" customFormat="1">
      <c r="BP744170" s="90"/>
    </row>
    <row r="744171" spans="68:68" customFormat="1">
      <c r="BP744171" s="90"/>
    </row>
    <row r="744172" spans="68:68" customFormat="1">
      <c r="BP744172" s="90"/>
    </row>
    <row r="744173" spans="68:68" customFormat="1">
      <c r="BP744173" s="90"/>
    </row>
    <row r="744174" spans="68:68" customFormat="1">
      <c r="BP744174" s="90"/>
    </row>
    <row r="744175" spans="68:68" customFormat="1">
      <c r="BP744175" s="90"/>
    </row>
    <row r="744176" spans="68:68" customFormat="1">
      <c r="BP744176" s="90"/>
    </row>
    <row r="744177" spans="68:68" customFormat="1">
      <c r="BP744177" s="90"/>
    </row>
    <row r="744178" spans="68:68" customFormat="1">
      <c r="BP744178" s="90"/>
    </row>
    <row r="744179" spans="68:68" customFormat="1">
      <c r="BP744179" s="90"/>
    </row>
    <row r="744180" spans="68:68" customFormat="1">
      <c r="BP744180" s="90"/>
    </row>
    <row r="744181" spans="68:68" customFormat="1">
      <c r="BP744181" s="90"/>
    </row>
    <row r="744182" spans="68:68" customFormat="1">
      <c r="BP744182" s="90"/>
    </row>
    <row r="744183" spans="68:68" customFormat="1">
      <c r="BP744183" s="90"/>
    </row>
    <row r="744184" spans="68:68" customFormat="1">
      <c r="BP744184" s="90"/>
    </row>
    <row r="744185" spans="68:68" customFormat="1">
      <c r="BP744185" s="90"/>
    </row>
    <row r="744186" spans="68:68" customFormat="1">
      <c r="BP744186" s="90"/>
    </row>
    <row r="744187" spans="68:68" customFormat="1">
      <c r="BP744187" s="90"/>
    </row>
    <row r="744188" spans="68:68" customFormat="1">
      <c r="BP744188" s="90"/>
    </row>
    <row r="744189" spans="68:68" customFormat="1">
      <c r="BP744189" s="90"/>
    </row>
    <row r="744190" spans="68:68" customFormat="1">
      <c r="BP744190" s="90"/>
    </row>
    <row r="744191" spans="68:68" customFormat="1">
      <c r="BP744191" s="90"/>
    </row>
    <row r="744192" spans="68:68" customFormat="1">
      <c r="BP744192" s="90"/>
    </row>
    <row r="744193" spans="68:68" customFormat="1">
      <c r="BP744193" s="90"/>
    </row>
    <row r="744194" spans="68:68" customFormat="1">
      <c r="BP744194" s="90"/>
    </row>
    <row r="744195" spans="68:68" customFormat="1">
      <c r="BP744195" s="90"/>
    </row>
    <row r="744196" spans="68:68" customFormat="1">
      <c r="BP744196" s="90"/>
    </row>
    <row r="744197" spans="68:68" customFormat="1">
      <c r="BP744197" s="90"/>
    </row>
    <row r="744198" spans="68:68" customFormat="1">
      <c r="BP744198" s="90"/>
    </row>
    <row r="744199" spans="68:68" customFormat="1">
      <c r="BP744199" s="90"/>
    </row>
    <row r="744200" spans="68:68" customFormat="1">
      <c r="BP744200" s="90"/>
    </row>
    <row r="744201" spans="68:68" customFormat="1">
      <c r="BP744201" s="90"/>
    </row>
    <row r="744202" spans="68:68" customFormat="1">
      <c r="BP744202" s="90"/>
    </row>
    <row r="744203" spans="68:68" customFormat="1">
      <c r="BP744203" s="90"/>
    </row>
    <row r="744204" spans="68:68" customFormat="1">
      <c r="BP744204" s="90"/>
    </row>
    <row r="744205" spans="68:68" customFormat="1">
      <c r="BP744205" s="90"/>
    </row>
    <row r="744206" spans="68:68" customFormat="1">
      <c r="BP744206" s="90"/>
    </row>
    <row r="744207" spans="68:68" customFormat="1">
      <c r="BP744207" s="90"/>
    </row>
    <row r="744208" spans="68:68" customFormat="1">
      <c r="BP744208" s="90"/>
    </row>
    <row r="744209" spans="68:68" customFormat="1">
      <c r="BP744209" s="90"/>
    </row>
    <row r="744210" spans="68:68" customFormat="1">
      <c r="BP744210" s="90"/>
    </row>
    <row r="744211" spans="68:68" customFormat="1">
      <c r="BP744211" s="90"/>
    </row>
    <row r="744212" spans="68:68" customFormat="1">
      <c r="BP744212" s="90"/>
    </row>
    <row r="744213" spans="68:68" customFormat="1">
      <c r="BP744213" s="90"/>
    </row>
    <row r="744214" spans="68:68" customFormat="1">
      <c r="BP744214" s="90"/>
    </row>
    <row r="744215" spans="68:68" customFormat="1">
      <c r="BP744215" s="90"/>
    </row>
    <row r="744216" spans="68:68" customFormat="1">
      <c r="BP744216" s="90"/>
    </row>
    <row r="744217" spans="68:68" customFormat="1">
      <c r="BP744217" s="90"/>
    </row>
    <row r="744218" spans="68:68" customFormat="1">
      <c r="BP744218" s="90"/>
    </row>
    <row r="744219" spans="68:68" customFormat="1">
      <c r="BP744219" s="90"/>
    </row>
    <row r="744220" spans="68:68" customFormat="1">
      <c r="BP744220" s="90"/>
    </row>
    <row r="744221" spans="68:68" customFormat="1">
      <c r="BP744221" s="90"/>
    </row>
    <row r="744222" spans="68:68" customFormat="1">
      <c r="BP744222" s="90"/>
    </row>
    <row r="744223" spans="68:68" customFormat="1">
      <c r="BP744223" s="90"/>
    </row>
    <row r="744224" spans="68:68" customFormat="1">
      <c r="BP744224" s="90"/>
    </row>
    <row r="744225" spans="68:68" customFormat="1">
      <c r="BP744225" s="90"/>
    </row>
    <row r="744226" spans="68:68" customFormat="1">
      <c r="BP744226" s="90"/>
    </row>
    <row r="744227" spans="68:68" customFormat="1">
      <c r="BP744227" s="90"/>
    </row>
    <row r="744228" spans="68:68" customFormat="1">
      <c r="BP744228" s="90"/>
    </row>
    <row r="744229" spans="68:68" customFormat="1">
      <c r="BP744229" s="90"/>
    </row>
    <row r="744230" spans="68:68" customFormat="1">
      <c r="BP744230" s="90"/>
    </row>
    <row r="744231" spans="68:68" customFormat="1">
      <c r="BP744231" s="90"/>
    </row>
    <row r="744232" spans="68:68" customFormat="1">
      <c r="BP744232" s="90"/>
    </row>
    <row r="744233" spans="68:68" customFormat="1">
      <c r="BP744233" s="90"/>
    </row>
    <row r="744234" spans="68:68" customFormat="1">
      <c r="BP744234" s="90"/>
    </row>
    <row r="744235" spans="68:68" customFormat="1">
      <c r="BP744235" s="90"/>
    </row>
    <row r="744236" spans="68:68" customFormat="1">
      <c r="BP744236" s="90"/>
    </row>
    <row r="744237" spans="68:68" customFormat="1">
      <c r="BP744237" s="90"/>
    </row>
    <row r="744238" spans="68:68" customFormat="1">
      <c r="BP744238" s="90"/>
    </row>
    <row r="744239" spans="68:68" customFormat="1">
      <c r="BP744239" s="90"/>
    </row>
    <row r="744240" spans="68:68" customFormat="1">
      <c r="BP744240" s="90"/>
    </row>
    <row r="744241" spans="68:68" customFormat="1">
      <c r="BP744241" s="90"/>
    </row>
    <row r="744242" spans="68:68" customFormat="1">
      <c r="BP744242" s="90"/>
    </row>
    <row r="744243" spans="68:68" customFormat="1">
      <c r="BP744243" s="90"/>
    </row>
    <row r="744244" spans="68:68" customFormat="1">
      <c r="BP744244" s="90"/>
    </row>
    <row r="744245" spans="68:68" customFormat="1">
      <c r="BP744245" s="90"/>
    </row>
    <row r="744246" spans="68:68" customFormat="1">
      <c r="BP744246" s="90"/>
    </row>
    <row r="744247" spans="68:68" customFormat="1">
      <c r="BP744247" s="90"/>
    </row>
    <row r="744248" spans="68:68" customFormat="1">
      <c r="BP744248" s="90"/>
    </row>
    <row r="744249" spans="68:68" customFormat="1">
      <c r="BP744249" s="90"/>
    </row>
    <row r="744250" spans="68:68" customFormat="1">
      <c r="BP744250" s="90"/>
    </row>
    <row r="744251" spans="68:68" customFormat="1">
      <c r="BP744251" s="90"/>
    </row>
    <row r="744252" spans="68:68" customFormat="1">
      <c r="BP744252" s="90"/>
    </row>
    <row r="744253" spans="68:68" customFormat="1">
      <c r="BP744253" s="90"/>
    </row>
    <row r="744254" spans="68:68" customFormat="1">
      <c r="BP744254" s="90"/>
    </row>
    <row r="744255" spans="68:68" customFormat="1">
      <c r="BP744255" s="90"/>
    </row>
    <row r="744256" spans="68:68" customFormat="1">
      <c r="BP744256" s="90"/>
    </row>
    <row r="744257" spans="68:68" customFormat="1">
      <c r="BP744257" s="90"/>
    </row>
    <row r="744258" spans="68:68" customFormat="1">
      <c r="BP744258" s="90"/>
    </row>
    <row r="744259" spans="68:68" customFormat="1">
      <c r="BP744259" s="90"/>
    </row>
    <row r="744260" spans="68:68" customFormat="1">
      <c r="BP744260" s="90"/>
    </row>
    <row r="744261" spans="68:68" customFormat="1">
      <c r="BP744261" s="90"/>
    </row>
    <row r="744262" spans="68:68" customFormat="1">
      <c r="BP744262" s="90"/>
    </row>
    <row r="744263" spans="68:68" customFormat="1">
      <c r="BP744263" s="90"/>
    </row>
    <row r="744264" spans="68:68" customFormat="1">
      <c r="BP744264" s="90"/>
    </row>
    <row r="744265" spans="68:68" customFormat="1">
      <c r="BP744265" s="90"/>
    </row>
    <row r="744266" spans="68:68" customFormat="1">
      <c r="BP744266" s="90"/>
    </row>
    <row r="744267" spans="68:68" customFormat="1">
      <c r="BP744267" s="90"/>
    </row>
    <row r="744268" spans="68:68" customFormat="1">
      <c r="BP744268" s="90"/>
    </row>
    <row r="744269" spans="68:68" customFormat="1">
      <c r="BP744269" s="90"/>
    </row>
    <row r="744270" spans="68:68" customFormat="1">
      <c r="BP744270" s="90"/>
    </row>
    <row r="744271" spans="68:68" customFormat="1">
      <c r="BP744271" s="90"/>
    </row>
    <row r="744272" spans="68:68" customFormat="1">
      <c r="BP744272" s="90"/>
    </row>
    <row r="744273" spans="68:68" customFormat="1">
      <c r="BP744273" s="90"/>
    </row>
    <row r="744274" spans="68:68" customFormat="1">
      <c r="BP744274" s="90"/>
    </row>
    <row r="744275" spans="68:68" customFormat="1">
      <c r="BP744275" s="90"/>
    </row>
    <row r="744276" spans="68:68" customFormat="1">
      <c r="BP744276" s="90"/>
    </row>
    <row r="744277" spans="68:68" customFormat="1">
      <c r="BP744277" s="90"/>
    </row>
    <row r="744278" spans="68:68" customFormat="1">
      <c r="BP744278" s="90"/>
    </row>
    <row r="744279" spans="68:68" customFormat="1">
      <c r="BP744279" s="90"/>
    </row>
    <row r="744280" spans="68:68" customFormat="1">
      <c r="BP744280" s="90"/>
    </row>
    <row r="744281" spans="68:68" customFormat="1">
      <c r="BP744281" s="90"/>
    </row>
    <row r="744282" spans="68:68" customFormat="1">
      <c r="BP744282" s="90"/>
    </row>
    <row r="744283" spans="68:68" customFormat="1">
      <c r="BP744283" s="90"/>
    </row>
    <row r="744284" spans="68:68" customFormat="1">
      <c r="BP744284" s="90"/>
    </row>
    <row r="744285" spans="68:68" customFormat="1">
      <c r="BP744285" s="90"/>
    </row>
    <row r="744286" spans="68:68" customFormat="1">
      <c r="BP744286" s="90"/>
    </row>
    <row r="744287" spans="68:68" customFormat="1">
      <c r="BP744287" s="90"/>
    </row>
    <row r="744288" spans="68:68" customFormat="1">
      <c r="BP744288" s="90"/>
    </row>
    <row r="744289" spans="68:68" customFormat="1">
      <c r="BP744289" s="90"/>
    </row>
    <row r="744290" spans="68:68" customFormat="1">
      <c r="BP744290" s="90"/>
    </row>
    <row r="744291" spans="68:68" customFormat="1">
      <c r="BP744291" s="90"/>
    </row>
    <row r="744292" spans="68:68" customFormat="1">
      <c r="BP744292" s="90"/>
    </row>
    <row r="744293" spans="68:68" customFormat="1">
      <c r="BP744293" s="90"/>
    </row>
    <row r="744294" spans="68:68" customFormat="1">
      <c r="BP744294" s="90"/>
    </row>
    <row r="744295" spans="68:68" customFormat="1">
      <c r="BP744295" s="90"/>
    </row>
    <row r="744296" spans="68:68" customFormat="1">
      <c r="BP744296" s="90"/>
    </row>
    <row r="744297" spans="68:68" customFormat="1">
      <c r="BP744297" s="90"/>
    </row>
    <row r="744298" spans="68:68" customFormat="1">
      <c r="BP744298" s="90"/>
    </row>
    <row r="744299" spans="68:68" customFormat="1">
      <c r="BP744299" s="90"/>
    </row>
    <row r="744300" spans="68:68" customFormat="1">
      <c r="BP744300" s="90"/>
    </row>
    <row r="744301" spans="68:68" customFormat="1">
      <c r="BP744301" s="90"/>
    </row>
    <row r="744302" spans="68:68" customFormat="1">
      <c r="BP744302" s="90"/>
    </row>
    <row r="744303" spans="68:68" customFormat="1">
      <c r="BP744303" s="90"/>
    </row>
    <row r="744304" spans="68:68" customFormat="1">
      <c r="BP744304" s="90"/>
    </row>
    <row r="744305" spans="68:68" customFormat="1">
      <c r="BP744305" s="90"/>
    </row>
    <row r="744306" spans="68:68" customFormat="1">
      <c r="BP744306" s="90"/>
    </row>
    <row r="744307" spans="68:68" customFormat="1">
      <c r="BP744307" s="90"/>
    </row>
    <row r="744308" spans="68:68" customFormat="1">
      <c r="BP744308" s="90"/>
    </row>
    <row r="744309" spans="68:68" customFormat="1">
      <c r="BP744309" s="90"/>
    </row>
    <row r="744310" spans="68:68" customFormat="1">
      <c r="BP744310" s="90"/>
    </row>
    <row r="744311" spans="68:68" customFormat="1">
      <c r="BP744311" s="90"/>
    </row>
    <row r="744312" spans="68:68" customFormat="1">
      <c r="BP744312" s="90"/>
    </row>
    <row r="744313" spans="68:68" customFormat="1">
      <c r="BP744313" s="90"/>
    </row>
    <row r="744314" spans="68:68" customFormat="1">
      <c r="BP744314" s="90"/>
    </row>
    <row r="744315" spans="68:68" customFormat="1">
      <c r="BP744315" s="90"/>
    </row>
    <row r="744316" spans="68:68" customFormat="1">
      <c r="BP744316" s="90"/>
    </row>
    <row r="744317" spans="68:68" customFormat="1">
      <c r="BP744317" s="90"/>
    </row>
    <row r="744318" spans="68:68" customFormat="1">
      <c r="BP744318" s="90"/>
    </row>
    <row r="744319" spans="68:68" customFormat="1">
      <c r="BP744319" s="90"/>
    </row>
    <row r="744320" spans="68:68" customFormat="1">
      <c r="BP744320" s="90"/>
    </row>
    <row r="744321" spans="68:68" customFormat="1">
      <c r="BP744321" s="90"/>
    </row>
    <row r="744322" spans="68:68" customFormat="1">
      <c r="BP744322" s="90"/>
    </row>
    <row r="744323" spans="68:68" customFormat="1">
      <c r="BP744323" s="90"/>
    </row>
    <row r="744324" spans="68:68" customFormat="1">
      <c r="BP744324" s="90"/>
    </row>
    <row r="744325" spans="68:68" customFormat="1">
      <c r="BP744325" s="90"/>
    </row>
    <row r="744326" spans="68:68" customFormat="1">
      <c r="BP744326" s="90"/>
    </row>
    <row r="744327" spans="68:68" customFormat="1">
      <c r="BP744327" s="90"/>
    </row>
    <row r="744328" spans="68:68" customFormat="1">
      <c r="BP744328" s="90"/>
    </row>
    <row r="744329" spans="68:68" customFormat="1">
      <c r="BP744329" s="90"/>
    </row>
    <row r="744330" spans="68:68" customFormat="1">
      <c r="BP744330" s="90"/>
    </row>
    <row r="744331" spans="68:68" customFormat="1">
      <c r="BP744331" s="90"/>
    </row>
    <row r="744332" spans="68:68" customFormat="1">
      <c r="BP744332" s="90"/>
    </row>
    <row r="744333" spans="68:68" customFormat="1">
      <c r="BP744333" s="90"/>
    </row>
    <row r="744334" spans="68:68" customFormat="1">
      <c r="BP744334" s="90"/>
    </row>
    <row r="744335" spans="68:68" customFormat="1">
      <c r="BP744335" s="90"/>
    </row>
    <row r="744336" spans="68:68" customFormat="1">
      <c r="BP744336" s="90"/>
    </row>
    <row r="744337" spans="68:68" customFormat="1">
      <c r="BP744337" s="90"/>
    </row>
    <row r="744338" spans="68:68" customFormat="1">
      <c r="BP744338" s="90"/>
    </row>
    <row r="744339" spans="68:68" customFormat="1">
      <c r="BP744339" s="90"/>
    </row>
    <row r="744340" spans="68:68" customFormat="1">
      <c r="BP744340" s="90"/>
    </row>
    <row r="744341" spans="68:68" customFormat="1">
      <c r="BP744341" s="90"/>
    </row>
    <row r="744342" spans="68:68" customFormat="1">
      <c r="BP744342" s="90"/>
    </row>
    <row r="744343" spans="68:68" customFormat="1">
      <c r="BP744343" s="90"/>
    </row>
    <row r="744344" spans="68:68" customFormat="1">
      <c r="BP744344" s="90"/>
    </row>
    <row r="744345" spans="68:68" customFormat="1">
      <c r="BP744345" s="90"/>
    </row>
    <row r="744346" spans="68:68" customFormat="1">
      <c r="BP744346" s="90"/>
    </row>
    <row r="744347" spans="68:68" customFormat="1">
      <c r="BP744347" s="90"/>
    </row>
    <row r="744348" spans="68:68" customFormat="1">
      <c r="BP744348" s="90"/>
    </row>
    <row r="744349" spans="68:68" customFormat="1">
      <c r="BP744349" s="90"/>
    </row>
    <row r="744350" spans="68:68" customFormat="1">
      <c r="BP744350" s="90"/>
    </row>
    <row r="744351" spans="68:68" customFormat="1">
      <c r="BP744351" s="90"/>
    </row>
    <row r="744352" spans="68:68" customFormat="1">
      <c r="BP744352" s="90"/>
    </row>
    <row r="744353" spans="68:68" customFormat="1">
      <c r="BP744353" s="90"/>
    </row>
    <row r="744354" spans="68:68" customFormat="1">
      <c r="BP744354" s="90"/>
    </row>
    <row r="744355" spans="68:68" customFormat="1">
      <c r="BP744355" s="90"/>
    </row>
    <row r="744356" spans="68:68" customFormat="1">
      <c r="BP744356" s="90"/>
    </row>
    <row r="744357" spans="68:68" customFormat="1">
      <c r="BP744357" s="90"/>
    </row>
    <row r="744358" spans="68:68" customFormat="1">
      <c r="BP744358" s="90"/>
    </row>
    <row r="744359" spans="68:68" customFormat="1">
      <c r="BP744359" s="90"/>
    </row>
    <row r="744360" spans="68:68" customFormat="1">
      <c r="BP744360" s="90"/>
    </row>
    <row r="744361" spans="68:68" customFormat="1">
      <c r="BP744361" s="90"/>
    </row>
    <row r="744362" spans="68:68" customFormat="1">
      <c r="BP744362" s="90"/>
    </row>
    <row r="744363" spans="68:68" customFormat="1">
      <c r="BP744363" s="90"/>
    </row>
    <row r="744364" spans="68:68" customFormat="1">
      <c r="BP744364" s="90"/>
    </row>
    <row r="744365" spans="68:68" customFormat="1">
      <c r="BP744365" s="90"/>
    </row>
    <row r="744366" spans="68:68" customFormat="1">
      <c r="BP744366" s="90"/>
    </row>
    <row r="744367" spans="68:68" customFormat="1">
      <c r="BP744367" s="90"/>
    </row>
    <row r="744368" spans="68:68" customFormat="1">
      <c r="BP744368" s="90"/>
    </row>
    <row r="744369" spans="68:68" customFormat="1">
      <c r="BP744369" s="90"/>
    </row>
    <row r="744370" spans="68:68" customFormat="1">
      <c r="BP744370" s="90"/>
    </row>
    <row r="744371" spans="68:68" customFormat="1">
      <c r="BP744371" s="90"/>
    </row>
    <row r="744372" spans="68:68" customFormat="1">
      <c r="BP744372" s="90"/>
    </row>
    <row r="744373" spans="68:68" customFormat="1">
      <c r="BP744373" s="90"/>
    </row>
    <row r="744374" spans="68:68" customFormat="1">
      <c r="BP744374" s="90"/>
    </row>
    <row r="744375" spans="68:68" customFormat="1">
      <c r="BP744375" s="90"/>
    </row>
    <row r="744376" spans="68:68" customFormat="1">
      <c r="BP744376" s="90"/>
    </row>
    <row r="744377" spans="68:68" customFormat="1">
      <c r="BP744377" s="90"/>
    </row>
    <row r="744378" spans="68:68" customFormat="1">
      <c r="BP744378" s="90"/>
    </row>
    <row r="744379" spans="68:68" customFormat="1">
      <c r="BP744379" s="90"/>
    </row>
    <row r="744380" spans="68:68" customFormat="1">
      <c r="BP744380" s="90"/>
    </row>
    <row r="744381" spans="68:68" customFormat="1">
      <c r="BP744381" s="90"/>
    </row>
    <row r="744382" spans="68:68" customFormat="1">
      <c r="BP744382" s="90"/>
    </row>
    <row r="744383" spans="68:68" customFormat="1">
      <c r="BP744383" s="90"/>
    </row>
    <row r="744384" spans="68:68" customFormat="1">
      <c r="BP744384" s="90"/>
    </row>
    <row r="744385" spans="68:68" customFormat="1">
      <c r="BP744385" s="90"/>
    </row>
    <row r="744386" spans="68:68" customFormat="1">
      <c r="BP744386" s="90"/>
    </row>
    <row r="744387" spans="68:68" customFormat="1">
      <c r="BP744387" s="90"/>
    </row>
    <row r="744388" spans="68:68" customFormat="1">
      <c r="BP744388" s="90"/>
    </row>
    <row r="744389" spans="68:68" customFormat="1">
      <c r="BP744389" s="90"/>
    </row>
    <row r="744390" spans="68:68" customFormat="1">
      <c r="BP744390" s="90"/>
    </row>
    <row r="744391" spans="68:68" customFormat="1">
      <c r="BP744391" s="90"/>
    </row>
    <row r="744392" spans="68:68" customFormat="1">
      <c r="BP744392" s="90"/>
    </row>
    <row r="744393" spans="68:68" customFormat="1">
      <c r="BP744393" s="90"/>
    </row>
    <row r="744394" spans="68:68" customFormat="1">
      <c r="BP744394" s="90"/>
    </row>
    <row r="744395" spans="68:68" customFormat="1">
      <c r="BP744395" s="90"/>
    </row>
    <row r="744396" spans="68:68" customFormat="1">
      <c r="BP744396" s="90"/>
    </row>
    <row r="744397" spans="68:68" customFormat="1">
      <c r="BP744397" s="90"/>
    </row>
    <row r="744398" spans="68:68" customFormat="1">
      <c r="BP744398" s="90"/>
    </row>
    <row r="744399" spans="68:68" customFormat="1">
      <c r="BP744399" s="90"/>
    </row>
    <row r="744400" spans="68:68" customFormat="1">
      <c r="BP744400" s="90"/>
    </row>
    <row r="744401" spans="68:68" customFormat="1">
      <c r="BP744401" s="90"/>
    </row>
    <row r="744402" spans="68:68" customFormat="1">
      <c r="BP744402" s="90"/>
    </row>
    <row r="744403" spans="68:68" customFormat="1">
      <c r="BP744403" s="90"/>
    </row>
    <row r="744404" spans="68:68" customFormat="1">
      <c r="BP744404" s="90"/>
    </row>
    <row r="744405" spans="68:68" customFormat="1">
      <c r="BP744405" s="90"/>
    </row>
    <row r="744406" spans="68:68" customFormat="1">
      <c r="BP744406" s="90"/>
    </row>
    <row r="744407" spans="68:68" customFormat="1">
      <c r="BP744407" s="90"/>
    </row>
    <row r="744408" spans="68:68" customFormat="1">
      <c r="BP744408" s="90"/>
    </row>
    <row r="744409" spans="68:68" customFormat="1">
      <c r="BP744409" s="90"/>
    </row>
    <row r="744410" spans="68:68" customFormat="1">
      <c r="BP744410" s="90"/>
    </row>
    <row r="744411" spans="68:68" customFormat="1">
      <c r="BP744411" s="90"/>
    </row>
    <row r="744412" spans="68:68" customFormat="1">
      <c r="BP744412" s="90"/>
    </row>
    <row r="744413" spans="68:68" customFormat="1">
      <c r="BP744413" s="90"/>
    </row>
    <row r="744414" spans="68:68" customFormat="1">
      <c r="BP744414" s="90"/>
    </row>
    <row r="744415" spans="68:68" customFormat="1">
      <c r="BP744415" s="90"/>
    </row>
    <row r="744416" spans="68:68" customFormat="1">
      <c r="BP744416" s="90"/>
    </row>
    <row r="744417" spans="68:68" customFormat="1">
      <c r="BP744417" s="90"/>
    </row>
    <row r="744418" spans="68:68" customFormat="1">
      <c r="BP744418" s="90"/>
    </row>
    <row r="744419" spans="68:68" customFormat="1">
      <c r="BP744419" s="90"/>
    </row>
    <row r="744420" spans="68:68" customFormat="1">
      <c r="BP744420" s="90"/>
    </row>
    <row r="744421" spans="68:68" customFormat="1">
      <c r="BP744421" s="90"/>
    </row>
    <row r="744422" spans="68:68" customFormat="1">
      <c r="BP744422" s="90"/>
    </row>
    <row r="744423" spans="68:68" customFormat="1">
      <c r="BP744423" s="90"/>
    </row>
    <row r="744424" spans="68:68" customFormat="1">
      <c r="BP744424" s="90"/>
    </row>
    <row r="744425" spans="68:68" customFormat="1">
      <c r="BP744425" s="90"/>
    </row>
    <row r="744426" spans="68:68" customFormat="1">
      <c r="BP744426" s="90"/>
    </row>
    <row r="744427" spans="68:68" customFormat="1">
      <c r="BP744427" s="90"/>
    </row>
    <row r="744428" spans="68:68" customFormat="1">
      <c r="BP744428" s="90"/>
    </row>
    <row r="744429" spans="68:68" customFormat="1">
      <c r="BP744429" s="90"/>
    </row>
    <row r="744430" spans="68:68" customFormat="1">
      <c r="BP744430" s="90"/>
    </row>
    <row r="744431" spans="68:68" customFormat="1">
      <c r="BP744431" s="90"/>
    </row>
    <row r="744432" spans="68:68" customFormat="1">
      <c r="BP744432" s="90"/>
    </row>
    <row r="744433" spans="68:68" customFormat="1">
      <c r="BP744433" s="90"/>
    </row>
    <row r="744434" spans="68:68" customFormat="1">
      <c r="BP744434" s="90"/>
    </row>
    <row r="744435" spans="68:68" customFormat="1">
      <c r="BP744435" s="90"/>
    </row>
    <row r="744436" spans="68:68" customFormat="1">
      <c r="BP744436" s="90"/>
    </row>
    <row r="744437" spans="68:68" customFormat="1">
      <c r="BP744437" s="90"/>
    </row>
    <row r="744438" spans="68:68" customFormat="1">
      <c r="BP744438" s="90"/>
    </row>
    <row r="744439" spans="68:68" customFormat="1">
      <c r="BP744439" s="90"/>
    </row>
    <row r="744440" spans="68:68" customFormat="1">
      <c r="BP744440" s="90"/>
    </row>
    <row r="744441" spans="68:68" customFormat="1">
      <c r="BP744441" s="90"/>
    </row>
    <row r="744442" spans="68:68" customFormat="1">
      <c r="BP744442" s="90"/>
    </row>
    <row r="744443" spans="68:68" customFormat="1">
      <c r="BP744443" s="90"/>
    </row>
    <row r="744444" spans="68:68" customFormat="1">
      <c r="BP744444" s="90"/>
    </row>
    <row r="744445" spans="68:68" customFormat="1">
      <c r="BP744445" s="90"/>
    </row>
    <row r="744446" spans="68:68" customFormat="1">
      <c r="BP744446" s="90"/>
    </row>
    <row r="744447" spans="68:68" customFormat="1">
      <c r="BP744447" s="90"/>
    </row>
    <row r="744448" spans="68:68" customFormat="1">
      <c r="BP744448" s="90"/>
    </row>
    <row r="744449" spans="68:68" customFormat="1">
      <c r="BP744449" s="90"/>
    </row>
    <row r="744450" spans="68:68" customFormat="1">
      <c r="BP744450" s="90"/>
    </row>
    <row r="744451" spans="68:68" customFormat="1">
      <c r="BP744451" s="90"/>
    </row>
    <row r="744452" spans="68:68" customFormat="1">
      <c r="BP744452" s="90"/>
    </row>
    <row r="744453" spans="68:68" customFormat="1">
      <c r="BP744453" s="90"/>
    </row>
    <row r="744454" spans="68:68" customFormat="1">
      <c r="BP744454" s="90"/>
    </row>
    <row r="744455" spans="68:68" customFormat="1">
      <c r="BP744455" s="90"/>
    </row>
    <row r="744456" spans="68:68" customFormat="1">
      <c r="BP744456" s="90"/>
    </row>
    <row r="744457" spans="68:68" customFormat="1">
      <c r="BP744457" s="90"/>
    </row>
    <row r="744458" spans="68:68" customFormat="1">
      <c r="BP744458" s="90"/>
    </row>
    <row r="744459" spans="68:68" customFormat="1">
      <c r="BP744459" s="90"/>
    </row>
    <row r="744460" spans="68:68" customFormat="1">
      <c r="BP744460" s="90"/>
    </row>
    <row r="744461" spans="68:68" customFormat="1">
      <c r="BP744461" s="90"/>
    </row>
    <row r="744462" spans="68:68" customFormat="1">
      <c r="BP744462" s="90"/>
    </row>
    <row r="744463" spans="68:68" customFormat="1">
      <c r="BP744463" s="90"/>
    </row>
    <row r="744464" spans="68:68" customFormat="1">
      <c r="BP744464" s="90"/>
    </row>
    <row r="744465" spans="68:68" customFormat="1">
      <c r="BP744465" s="90"/>
    </row>
    <row r="744466" spans="68:68" customFormat="1">
      <c r="BP744466" s="90"/>
    </row>
    <row r="744467" spans="68:68" customFormat="1">
      <c r="BP744467" s="90"/>
    </row>
    <row r="744468" spans="68:68" customFormat="1">
      <c r="BP744468" s="90"/>
    </row>
    <row r="744469" spans="68:68" customFormat="1">
      <c r="BP744469" s="90"/>
    </row>
    <row r="744470" spans="68:68" customFormat="1">
      <c r="BP744470" s="90"/>
    </row>
    <row r="744471" spans="68:68" customFormat="1">
      <c r="BP744471" s="90"/>
    </row>
    <row r="744472" spans="68:68" customFormat="1">
      <c r="BP744472" s="90"/>
    </row>
    <row r="744473" spans="68:68" customFormat="1">
      <c r="BP744473" s="90"/>
    </row>
    <row r="744474" spans="68:68" customFormat="1">
      <c r="BP744474" s="90"/>
    </row>
    <row r="744475" spans="68:68" customFormat="1">
      <c r="BP744475" s="90"/>
    </row>
    <row r="744476" spans="68:68" customFormat="1">
      <c r="BP744476" s="90"/>
    </row>
    <row r="744477" spans="68:68" customFormat="1">
      <c r="BP744477" s="90"/>
    </row>
    <row r="744478" spans="68:68" customFormat="1">
      <c r="BP744478" s="90"/>
    </row>
    <row r="744479" spans="68:68" customFormat="1">
      <c r="BP744479" s="90"/>
    </row>
    <row r="744480" spans="68:68" customFormat="1">
      <c r="BP744480" s="90"/>
    </row>
    <row r="744481" spans="68:68" customFormat="1">
      <c r="BP744481" s="90"/>
    </row>
    <row r="744482" spans="68:68" customFormat="1">
      <c r="BP744482" s="90"/>
    </row>
    <row r="744483" spans="68:68" customFormat="1">
      <c r="BP744483" s="90"/>
    </row>
    <row r="744484" spans="68:68" customFormat="1">
      <c r="BP744484" s="90"/>
    </row>
    <row r="744485" spans="68:68" customFormat="1">
      <c r="BP744485" s="90"/>
    </row>
    <row r="744486" spans="68:68" customFormat="1">
      <c r="BP744486" s="90"/>
    </row>
    <row r="744487" spans="68:68" customFormat="1">
      <c r="BP744487" s="90"/>
    </row>
    <row r="744488" spans="68:68" customFormat="1">
      <c r="BP744488" s="90"/>
    </row>
    <row r="744489" spans="68:68" customFormat="1">
      <c r="BP744489" s="90"/>
    </row>
    <row r="744490" spans="68:68" customFormat="1">
      <c r="BP744490" s="90"/>
    </row>
    <row r="744491" spans="68:68" customFormat="1">
      <c r="BP744491" s="90"/>
    </row>
    <row r="744492" spans="68:68" customFormat="1">
      <c r="BP744492" s="90"/>
    </row>
    <row r="744493" spans="68:68" customFormat="1">
      <c r="BP744493" s="90"/>
    </row>
    <row r="744494" spans="68:68" customFormat="1">
      <c r="BP744494" s="90"/>
    </row>
    <row r="744495" spans="68:68" customFormat="1">
      <c r="BP744495" s="90"/>
    </row>
    <row r="744496" spans="68:68" customFormat="1">
      <c r="BP744496" s="90"/>
    </row>
    <row r="744497" spans="68:68" customFormat="1">
      <c r="BP744497" s="90"/>
    </row>
    <row r="744498" spans="68:68" customFormat="1">
      <c r="BP744498" s="90"/>
    </row>
    <row r="744499" spans="68:68" customFormat="1">
      <c r="BP744499" s="90"/>
    </row>
    <row r="744500" spans="68:68" customFormat="1">
      <c r="BP744500" s="90"/>
    </row>
    <row r="744501" spans="68:68" customFormat="1">
      <c r="BP744501" s="90"/>
    </row>
    <row r="744502" spans="68:68" customFormat="1">
      <c r="BP744502" s="90"/>
    </row>
    <row r="744503" spans="68:68" customFormat="1">
      <c r="BP744503" s="90"/>
    </row>
    <row r="744504" spans="68:68" customFormat="1">
      <c r="BP744504" s="90"/>
    </row>
    <row r="744505" spans="68:68" customFormat="1">
      <c r="BP744505" s="90"/>
    </row>
    <row r="744506" spans="68:68" customFormat="1">
      <c r="BP744506" s="90"/>
    </row>
    <row r="744507" spans="68:68" customFormat="1">
      <c r="BP744507" s="90"/>
    </row>
    <row r="744508" spans="68:68" customFormat="1">
      <c r="BP744508" s="90"/>
    </row>
    <row r="744509" spans="68:68" customFormat="1">
      <c r="BP744509" s="90"/>
    </row>
    <row r="744510" spans="68:68" customFormat="1">
      <c r="BP744510" s="90"/>
    </row>
    <row r="744511" spans="68:68" customFormat="1">
      <c r="BP744511" s="90"/>
    </row>
    <row r="744512" spans="68:68" customFormat="1">
      <c r="BP744512" s="90"/>
    </row>
    <row r="744513" spans="68:68" customFormat="1">
      <c r="BP744513" s="90"/>
    </row>
    <row r="744514" spans="68:68" customFormat="1">
      <c r="BP744514" s="90"/>
    </row>
    <row r="744515" spans="68:68" customFormat="1">
      <c r="BP744515" s="90"/>
    </row>
    <row r="744516" spans="68:68" customFormat="1">
      <c r="BP744516" s="90"/>
    </row>
    <row r="744517" spans="68:68" customFormat="1">
      <c r="BP744517" s="90"/>
    </row>
    <row r="744518" spans="68:68" customFormat="1">
      <c r="BP744518" s="90"/>
    </row>
    <row r="744519" spans="68:68" customFormat="1">
      <c r="BP744519" s="90"/>
    </row>
    <row r="744520" spans="68:68" customFormat="1">
      <c r="BP744520" s="90"/>
    </row>
    <row r="744521" spans="68:68" customFormat="1">
      <c r="BP744521" s="90"/>
    </row>
    <row r="744522" spans="68:68" customFormat="1">
      <c r="BP744522" s="90"/>
    </row>
    <row r="744523" spans="68:68" customFormat="1">
      <c r="BP744523" s="90"/>
    </row>
    <row r="744524" spans="68:68" customFormat="1">
      <c r="BP744524" s="90"/>
    </row>
    <row r="744525" spans="68:68" customFormat="1">
      <c r="BP744525" s="90"/>
    </row>
    <row r="744526" spans="68:68" customFormat="1">
      <c r="BP744526" s="90"/>
    </row>
    <row r="744527" spans="68:68" customFormat="1">
      <c r="BP744527" s="90"/>
    </row>
    <row r="744528" spans="68:68" customFormat="1">
      <c r="BP744528" s="90"/>
    </row>
    <row r="744529" spans="68:68" customFormat="1">
      <c r="BP744529" s="90"/>
    </row>
    <row r="744530" spans="68:68" customFormat="1">
      <c r="BP744530" s="90"/>
    </row>
    <row r="744531" spans="68:68" customFormat="1">
      <c r="BP744531" s="90"/>
    </row>
    <row r="744532" spans="68:68" customFormat="1">
      <c r="BP744532" s="90"/>
    </row>
    <row r="744533" spans="68:68" customFormat="1">
      <c r="BP744533" s="90"/>
    </row>
    <row r="744534" spans="68:68" customFormat="1">
      <c r="BP744534" s="90"/>
    </row>
    <row r="744535" spans="68:68" customFormat="1">
      <c r="BP744535" s="90"/>
    </row>
    <row r="744536" spans="68:68" customFormat="1">
      <c r="BP744536" s="90"/>
    </row>
    <row r="744537" spans="68:68" customFormat="1">
      <c r="BP744537" s="90"/>
    </row>
    <row r="744538" spans="68:68" customFormat="1">
      <c r="BP744538" s="90"/>
    </row>
    <row r="744539" spans="68:68" customFormat="1">
      <c r="BP744539" s="90"/>
    </row>
    <row r="744540" spans="68:68" customFormat="1">
      <c r="BP744540" s="90"/>
    </row>
    <row r="744541" spans="68:68" customFormat="1">
      <c r="BP744541" s="90"/>
    </row>
    <row r="744542" spans="68:68" customFormat="1">
      <c r="BP744542" s="90"/>
    </row>
    <row r="744543" spans="68:68" customFormat="1">
      <c r="BP744543" s="90"/>
    </row>
    <row r="744544" spans="68:68" customFormat="1">
      <c r="BP744544" s="90"/>
    </row>
    <row r="744545" spans="68:68" customFormat="1">
      <c r="BP744545" s="90"/>
    </row>
    <row r="744546" spans="68:68" customFormat="1">
      <c r="BP744546" s="90"/>
    </row>
    <row r="744547" spans="68:68" customFormat="1">
      <c r="BP744547" s="90"/>
    </row>
    <row r="744548" spans="68:68" customFormat="1">
      <c r="BP744548" s="90"/>
    </row>
    <row r="744549" spans="68:68" customFormat="1">
      <c r="BP744549" s="90"/>
    </row>
    <row r="744550" spans="68:68" customFormat="1">
      <c r="BP744550" s="90"/>
    </row>
    <row r="744551" spans="68:68" customFormat="1">
      <c r="BP744551" s="90"/>
    </row>
    <row r="744552" spans="68:68" customFormat="1">
      <c r="BP744552" s="90"/>
    </row>
    <row r="744553" spans="68:68" customFormat="1">
      <c r="BP744553" s="90"/>
    </row>
    <row r="744554" spans="68:68" customFormat="1">
      <c r="BP744554" s="90"/>
    </row>
    <row r="744555" spans="68:68" customFormat="1">
      <c r="BP744555" s="90"/>
    </row>
    <row r="744556" spans="68:68" customFormat="1">
      <c r="BP744556" s="90"/>
    </row>
    <row r="744557" spans="68:68" customFormat="1">
      <c r="BP744557" s="90"/>
    </row>
    <row r="744558" spans="68:68" customFormat="1">
      <c r="BP744558" s="90"/>
    </row>
    <row r="744559" spans="68:68" customFormat="1">
      <c r="BP744559" s="90"/>
    </row>
    <row r="744560" spans="68:68" customFormat="1">
      <c r="BP744560" s="90"/>
    </row>
    <row r="744561" spans="68:68" customFormat="1">
      <c r="BP744561" s="90"/>
    </row>
    <row r="744562" spans="68:68" customFormat="1">
      <c r="BP744562" s="90"/>
    </row>
    <row r="744563" spans="68:68" customFormat="1">
      <c r="BP744563" s="90"/>
    </row>
    <row r="744564" spans="68:68" customFormat="1">
      <c r="BP744564" s="90"/>
    </row>
    <row r="744565" spans="68:68" customFormat="1">
      <c r="BP744565" s="90"/>
    </row>
    <row r="744566" spans="68:68" customFormat="1">
      <c r="BP744566" s="90"/>
    </row>
    <row r="744567" spans="68:68" customFormat="1">
      <c r="BP744567" s="90"/>
    </row>
    <row r="744568" spans="68:68" customFormat="1">
      <c r="BP744568" s="90"/>
    </row>
    <row r="744569" spans="68:68" customFormat="1">
      <c r="BP744569" s="90"/>
    </row>
    <row r="744570" spans="68:68" customFormat="1">
      <c r="BP744570" s="90"/>
    </row>
    <row r="744571" spans="68:68" customFormat="1">
      <c r="BP744571" s="90"/>
    </row>
    <row r="744572" spans="68:68" customFormat="1">
      <c r="BP744572" s="90"/>
    </row>
    <row r="744573" spans="68:68" customFormat="1">
      <c r="BP744573" s="90"/>
    </row>
    <row r="744574" spans="68:68" customFormat="1">
      <c r="BP744574" s="90"/>
    </row>
    <row r="744575" spans="68:68" customFormat="1">
      <c r="BP744575" s="90"/>
    </row>
    <row r="744576" spans="68:68" customFormat="1">
      <c r="BP744576" s="90"/>
    </row>
    <row r="744577" spans="68:68" customFormat="1">
      <c r="BP744577" s="90"/>
    </row>
    <row r="744578" spans="68:68" customFormat="1">
      <c r="BP744578" s="90"/>
    </row>
    <row r="744579" spans="68:68" customFormat="1">
      <c r="BP744579" s="90"/>
    </row>
    <row r="744580" spans="68:68" customFormat="1">
      <c r="BP744580" s="90"/>
    </row>
    <row r="744581" spans="68:68" customFormat="1">
      <c r="BP744581" s="90"/>
    </row>
    <row r="744582" spans="68:68" customFormat="1">
      <c r="BP744582" s="90"/>
    </row>
    <row r="744583" spans="68:68" customFormat="1">
      <c r="BP744583" s="90"/>
    </row>
    <row r="744584" spans="68:68" customFormat="1">
      <c r="BP744584" s="90"/>
    </row>
    <row r="744585" spans="68:68" customFormat="1">
      <c r="BP744585" s="90"/>
    </row>
    <row r="744586" spans="68:68" customFormat="1">
      <c r="BP744586" s="90"/>
    </row>
    <row r="744587" spans="68:68" customFormat="1">
      <c r="BP744587" s="90"/>
    </row>
    <row r="744588" spans="68:68" customFormat="1">
      <c r="BP744588" s="90"/>
    </row>
    <row r="744589" spans="68:68" customFormat="1">
      <c r="BP744589" s="90"/>
    </row>
    <row r="744590" spans="68:68" customFormat="1">
      <c r="BP744590" s="90"/>
    </row>
    <row r="744591" spans="68:68" customFormat="1">
      <c r="BP744591" s="90"/>
    </row>
    <row r="744592" spans="68:68" customFormat="1">
      <c r="BP744592" s="90"/>
    </row>
    <row r="744593" spans="68:68" customFormat="1">
      <c r="BP744593" s="90"/>
    </row>
    <row r="744594" spans="68:68" customFormat="1">
      <c r="BP744594" s="90"/>
    </row>
    <row r="744595" spans="68:68" customFormat="1">
      <c r="BP744595" s="90"/>
    </row>
    <row r="744596" spans="68:68" customFormat="1">
      <c r="BP744596" s="90"/>
    </row>
    <row r="744597" spans="68:68" customFormat="1">
      <c r="BP744597" s="90"/>
    </row>
    <row r="744598" spans="68:68" customFormat="1">
      <c r="BP744598" s="90"/>
    </row>
    <row r="744599" spans="68:68" customFormat="1">
      <c r="BP744599" s="90"/>
    </row>
    <row r="744600" spans="68:68" customFormat="1">
      <c r="BP744600" s="90"/>
    </row>
    <row r="744601" spans="68:68" customFormat="1">
      <c r="BP744601" s="90"/>
    </row>
    <row r="744602" spans="68:68" customFormat="1">
      <c r="BP744602" s="90"/>
    </row>
    <row r="744603" spans="68:68" customFormat="1">
      <c r="BP744603" s="90"/>
    </row>
    <row r="744604" spans="68:68" customFormat="1">
      <c r="BP744604" s="90"/>
    </row>
    <row r="744605" spans="68:68" customFormat="1">
      <c r="BP744605" s="90"/>
    </row>
    <row r="744606" spans="68:68" customFormat="1">
      <c r="BP744606" s="90"/>
    </row>
    <row r="744607" spans="68:68" customFormat="1">
      <c r="BP744607" s="90"/>
    </row>
    <row r="744608" spans="68:68" customFormat="1">
      <c r="BP744608" s="90"/>
    </row>
    <row r="744609" spans="68:68" customFormat="1">
      <c r="BP744609" s="90"/>
    </row>
    <row r="744610" spans="68:68" customFormat="1">
      <c r="BP744610" s="90"/>
    </row>
    <row r="744611" spans="68:68" customFormat="1">
      <c r="BP744611" s="90"/>
    </row>
    <row r="744612" spans="68:68" customFormat="1">
      <c r="BP744612" s="90"/>
    </row>
    <row r="744613" spans="68:68" customFormat="1">
      <c r="BP744613" s="90"/>
    </row>
    <row r="744614" spans="68:68" customFormat="1">
      <c r="BP744614" s="90"/>
    </row>
    <row r="744615" spans="68:68" customFormat="1">
      <c r="BP744615" s="90"/>
    </row>
    <row r="744616" spans="68:68" customFormat="1">
      <c r="BP744616" s="90"/>
    </row>
    <row r="744617" spans="68:68" customFormat="1">
      <c r="BP744617" s="90"/>
    </row>
    <row r="744618" spans="68:68" customFormat="1">
      <c r="BP744618" s="90"/>
    </row>
    <row r="744619" spans="68:68" customFormat="1">
      <c r="BP744619" s="90"/>
    </row>
    <row r="744620" spans="68:68" customFormat="1">
      <c r="BP744620" s="90"/>
    </row>
    <row r="744621" spans="68:68" customFormat="1">
      <c r="BP744621" s="90"/>
    </row>
    <row r="744622" spans="68:68" customFormat="1">
      <c r="BP744622" s="90"/>
    </row>
    <row r="744623" spans="68:68" customFormat="1">
      <c r="BP744623" s="90"/>
    </row>
    <row r="744624" spans="68:68" customFormat="1">
      <c r="BP744624" s="90"/>
    </row>
    <row r="744625" spans="68:68" customFormat="1">
      <c r="BP744625" s="90"/>
    </row>
    <row r="744626" spans="68:68" customFormat="1">
      <c r="BP744626" s="90"/>
    </row>
    <row r="744627" spans="68:68" customFormat="1">
      <c r="BP744627" s="90"/>
    </row>
    <row r="744628" spans="68:68" customFormat="1">
      <c r="BP744628" s="90"/>
    </row>
    <row r="744629" spans="68:68" customFormat="1">
      <c r="BP744629" s="90"/>
    </row>
    <row r="744630" spans="68:68" customFormat="1">
      <c r="BP744630" s="90"/>
    </row>
    <row r="744631" spans="68:68" customFormat="1">
      <c r="BP744631" s="90"/>
    </row>
    <row r="744632" spans="68:68" customFormat="1">
      <c r="BP744632" s="90"/>
    </row>
    <row r="744633" spans="68:68" customFormat="1">
      <c r="BP744633" s="90"/>
    </row>
    <row r="744634" spans="68:68" customFormat="1">
      <c r="BP744634" s="90"/>
    </row>
    <row r="744635" spans="68:68" customFormat="1">
      <c r="BP744635" s="90"/>
    </row>
    <row r="744636" spans="68:68" customFormat="1">
      <c r="BP744636" s="90"/>
    </row>
    <row r="744637" spans="68:68" customFormat="1">
      <c r="BP744637" s="90"/>
    </row>
    <row r="744638" spans="68:68" customFormat="1">
      <c r="BP744638" s="90"/>
    </row>
    <row r="744639" spans="68:68" customFormat="1">
      <c r="BP744639" s="90"/>
    </row>
    <row r="744640" spans="68:68" customFormat="1">
      <c r="BP744640" s="90"/>
    </row>
    <row r="744641" spans="68:68" customFormat="1">
      <c r="BP744641" s="90"/>
    </row>
    <row r="744642" spans="68:68" customFormat="1">
      <c r="BP744642" s="90"/>
    </row>
    <row r="744643" spans="68:68" customFormat="1">
      <c r="BP744643" s="90"/>
    </row>
    <row r="744644" spans="68:68" customFormat="1">
      <c r="BP744644" s="90"/>
    </row>
    <row r="744645" spans="68:68" customFormat="1">
      <c r="BP744645" s="90"/>
    </row>
    <row r="744646" spans="68:68" customFormat="1">
      <c r="BP744646" s="90"/>
    </row>
    <row r="744647" spans="68:68" customFormat="1">
      <c r="BP744647" s="90"/>
    </row>
    <row r="744648" spans="68:68" customFormat="1">
      <c r="BP744648" s="90"/>
    </row>
    <row r="744649" spans="68:68" customFormat="1">
      <c r="BP744649" s="90"/>
    </row>
    <row r="744650" spans="68:68" customFormat="1">
      <c r="BP744650" s="90"/>
    </row>
    <row r="744651" spans="68:68" customFormat="1">
      <c r="BP744651" s="90"/>
    </row>
    <row r="744652" spans="68:68" customFormat="1">
      <c r="BP744652" s="90"/>
    </row>
    <row r="744653" spans="68:68" customFormat="1">
      <c r="BP744653" s="90"/>
    </row>
    <row r="744654" spans="68:68" customFormat="1">
      <c r="BP744654" s="90"/>
    </row>
    <row r="744655" spans="68:68" customFormat="1">
      <c r="BP744655" s="90"/>
    </row>
    <row r="744656" spans="68:68" customFormat="1">
      <c r="BP744656" s="90"/>
    </row>
    <row r="744657" spans="68:68" customFormat="1">
      <c r="BP744657" s="90"/>
    </row>
    <row r="744658" spans="68:68" customFormat="1">
      <c r="BP744658" s="90"/>
    </row>
    <row r="744659" spans="68:68" customFormat="1">
      <c r="BP744659" s="90"/>
    </row>
    <row r="744660" spans="68:68" customFormat="1">
      <c r="BP744660" s="90"/>
    </row>
    <row r="744661" spans="68:68" customFormat="1">
      <c r="BP744661" s="90"/>
    </row>
    <row r="744662" spans="68:68" customFormat="1">
      <c r="BP744662" s="90"/>
    </row>
    <row r="744663" spans="68:68" customFormat="1">
      <c r="BP744663" s="90"/>
    </row>
    <row r="744664" spans="68:68" customFormat="1">
      <c r="BP744664" s="90"/>
    </row>
    <row r="744665" spans="68:68" customFormat="1">
      <c r="BP744665" s="90"/>
    </row>
    <row r="744666" spans="68:68" customFormat="1">
      <c r="BP744666" s="90"/>
    </row>
    <row r="744667" spans="68:68" customFormat="1">
      <c r="BP744667" s="90"/>
    </row>
    <row r="744668" spans="68:68" customFormat="1">
      <c r="BP744668" s="90"/>
    </row>
    <row r="744669" spans="68:68" customFormat="1">
      <c r="BP744669" s="90"/>
    </row>
    <row r="744670" spans="68:68" customFormat="1">
      <c r="BP744670" s="90"/>
    </row>
    <row r="744671" spans="68:68" customFormat="1">
      <c r="BP744671" s="90"/>
    </row>
    <row r="744672" spans="68:68" customFormat="1">
      <c r="BP744672" s="90"/>
    </row>
    <row r="744673" spans="68:68" customFormat="1">
      <c r="BP744673" s="90"/>
    </row>
    <row r="744674" spans="68:68" customFormat="1">
      <c r="BP744674" s="90"/>
    </row>
    <row r="744675" spans="68:68" customFormat="1">
      <c r="BP744675" s="90"/>
    </row>
    <row r="744676" spans="68:68" customFormat="1">
      <c r="BP744676" s="90"/>
    </row>
    <row r="744677" spans="68:68" customFormat="1">
      <c r="BP744677" s="90"/>
    </row>
    <row r="744678" spans="68:68" customFormat="1">
      <c r="BP744678" s="90"/>
    </row>
    <row r="744679" spans="68:68" customFormat="1">
      <c r="BP744679" s="90"/>
    </row>
    <row r="744680" spans="68:68" customFormat="1">
      <c r="BP744680" s="90"/>
    </row>
    <row r="744681" spans="68:68" customFormat="1">
      <c r="BP744681" s="90"/>
    </row>
    <row r="744682" spans="68:68" customFormat="1">
      <c r="BP744682" s="90"/>
    </row>
    <row r="744683" spans="68:68" customFormat="1">
      <c r="BP744683" s="90"/>
    </row>
    <row r="744684" spans="68:68" customFormat="1">
      <c r="BP744684" s="90"/>
    </row>
    <row r="744685" spans="68:68" customFormat="1">
      <c r="BP744685" s="90"/>
    </row>
    <row r="744686" spans="68:68" customFormat="1">
      <c r="BP744686" s="90"/>
    </row>
    <row r="744687" spans="68:68" customFormat="1">
      <c r="BP744687" s="90"/>
    </row>
    <row r="744688" spans="68:68" customFormat="1">
      <c r="BP744688" s="90"/>
    </row>
    <row r="744689" spans="68:68" customFormat="1">
      <c r="BP744689" s="90"/>
    </row>
    <row r="744690" spans="68:68" customFormat="1">
      <c r="BP744690" s="90"/>
    </row>
    <row r="744691" spans="68:68" customFormat="1">
      <c r="BP744691" s="90"/>
    </row>
    <row r="744692" spans="68:68" customFormat="1">
      <c r="BP744692" s="90"/>
    </row>
    <row r="744693" spans="68:68" customFormat="1">
      <c r="BP744693" s="90"/>
    </row>
    <row r="744694" spans="68:68" customFormat="1">
      <c r="BP744694" s="90"/>
    </row>
    <row r="744695" spans="68:68" customFormat="1">
      <c r="BP744695" s="90"/>
    </row>
    <row r="744696" spans="68:68" customFormat="1">
      <c r="BP744696" s="90"/>
    </row>
    <row r="744697" spans="68:68" customFormat="1">
      <c r="BP744697" s="90"/>
    </row>
    <row r="744698" spans="68:68" customFormat="1">
      <c r="BP744698" s="90"/>
    </row>
    <row r="744699" spans="68:68" customFormat="1">
      <c r="BP744699" s="90"/>
    </row>
    <row r="744700" spans="68:68" customFormat="1">
      <c r="BP744700" s="90"/>
    </row>
    <row r="744701" spans="68:68" customFormat="1">
      <c r="BP744701" s="90"/>
    </row>
    <row r="744702" spans="68:68" customFormat="1">
      <c r="BP744702" s="90"/>
    </row>
    <row r="744703" spans="68:68" customFormat="1">
      <c r="BP744703" s="90"/>
    </row>
    <row r="744704" spans="68:68" customFormat="1">
      <c r="BP744704" s="90"/>
    </row>
    <row r="744705" spans="68:68" customFormat="1">
      <c r="BP744705" s="90"/>
    </row>
    <row r="744706" spans="68:68" customFormat="1">
      <c r="BP744706" s="90"/>
    </row>
    <row r="744707" spans="68:68" customFormat="1">
      <c r="BP744707" s="90"/>
    </row>
    <row r="744708" spans="68:68" customFormat="1">
      <c r="BP744708" s="90"/>
    </row>
    <row r="744709" spans="68:68" customFormat="1">
      <c r="BP744709" s="90"/>
    </row>
    <row r="744710" spans="68:68" customFormat="1">
      <c r="BP744710" s="90"/>
    </row>
    <row r="744711" spans="68:68" customFormat="1">
      <c r="BP744711" s="90"/>
    </row>
    <row r="744712" spans="68:68" customFormat="1">
      <c r="BP744712" s="90"/>
    </row>
    <row r="744713" spans="68:68" customFormat="1">
      <c r="BP744713" s="90"/>
    </row>
    <row r="744714" spans="68:68" customFormat="1">
      <c r="BP744714" s="90"/>
    </row>
    <row r="744715" spans="68:68" customFormat="1">
      <c r="BP744715" s="90"/>
    </row>
    <row r="744716" spans="68:68" customFormat="1">
      <c r="BP744716" s="90"/>
    </row>
    <row r="744717" spans="68:68" customFormat="1">
      <c r="BP744717" s="90"/>
    </row>
    <row r="744718" spans="68:68" customFormat="1">
      <c r="BP744718" s="90"/>
    </row>
    <row r="744719" spans="68:68" customFormat="1">
      <c r="BP744719" s="90"/>
    </row>
    <row r="744720" spans="68:68" customFormat="1">
      <c r="BP744720" s="90"/>
    </row>
    <row r="744721" spans="68:68" customFormat="1">
      <c r="BP744721" s="90"/>
    </row>
    <row r="744722" spans="68:68" customFormat="1">
      <c r="BP744722" s="90"/>
    </row>
    <row r="744723" spans="68:68" customFormat="1">
      <c r="BP744723" s="90"/>
    </row>
    <row r="744724" spans="68:68" customFormat="1">
      <c r="BP744724" s="90"/>
    </row>
    <row r="744725" spans="68:68" customFormat="1">
      <c r="BP744725" s="90"/>
    </row>
    <row r="744726" spans="68:68" customFormat="1">
      <c r="BP744726" s="90"/>
    </row>
    <row r="744727" spans="68:68" customFormat="1">
      <c r="BP744727" s="90"/>
    </row>
    <row r="744728" spans="68:68" customFormat="1">
      <c r="BP744728" s="90"/>
    </row>
    <row r="744729" spans="68:68" customFormat="1">
      <c r="BP744729" s="90"/>
    </row>
    <row r="744730" spans="68:68" customFormat="1">
      <c r="BP744730" s="90"/>
    </row>
    <row r="744731" spans="68:68" customFormat="1">
      <c r="BP744731" s="90"/>
    </row>
    <row r="744732" spans="68:68" customFormat="1">
      <c r="BP744732" s="90"/>
    </row>
    <row r="744733" spans="68:68" customFormat="1">
      <c r="BP744733" s="90"/>
    </row>
    <row r="744734" spans="68:68" customFormat="1">
      <c r="BP744734" s="90"/>
    </row>
    <row r="744735" spans="68:68" customFormat="1">
      <c r="BP744735" s="90"/>
    </row>
    <row r="744736" spans="68:68" customFormat="1">
      <c r="BP744736" s="90"/>
    </row>
    <row r="744737" spans="68:68" customFormat="1">
      <c r="BP744737" s="90"/>
    </row>
    <row r="744738" spans="68:68" customFormat="1">
      <c r="BP744738" s="90"/>
    </row>
    <row r="744739" spans="68:68" customFormat="1">
      <c r="BP744739" s="90"/>
    </row>
    <row r="744740" spans="68:68" customFormat="1">
      <c r="BP744740" s="90"/>
    </row>
    <row r="744741" spans="68:68" customFormat="1">
      <c r="BP744741" s="90"/>
    </row>
    <row r="744742" spans="68:68" customFormat="1">
      <c r="BP744742" s="90"/>
    </row>
    <row r="744743" spans="68:68" customFormat="1">
      <c r="BP744743" s="90"/>
    </row>
    <row r="744744" spans="68:68" customFormat="1">
      <c r="BP744744" s="90"/>
    </row>
    <row r="744745" spans="68:68" customFormat="1">
      <c r="BP744745" s="90"/>
    </row>
    <row r="744746" spans="68:68" customFormat="1">
      <c r="BP744746" s="90"/>
    </row>
    <row r="744747" spans="68:68" customFormat="1">
      <c r="BP744747" s="90"/>
    </row>
    <row r="744748" spans="68:68" customFormat="1">
      <c r="BP744748" s="90"/>
    </row>
    <row r="744749" spans="68:68" customFormat="1">
      <c r="BP744749" s="90"/>
    </row>
    <row r="744750" spans="68:68" customFormat="1">
      <c r="BP744750" s="90"/>
    </row>
    <row r="744751" spans="68:68" customFormat="1">
      <c r="BP744751" s="90"/>
    </row>
    <row r="744752" spans="68:68" customFormat="1">
      <c r="BP744752" s="90"/>
    </row>
    <row r="744753" spans="68:68" customFormat="1">
      <c r="BP744753" s="90"/>
    </row>
    <row r="744754" spans="68:68" customFormat="1">
      <c r="BP744754" s="90"/>
    </row>
    <row r="744755" spans="68:68" customFormat="1">
      <c r="BP744755" s="90"/>
    </row>
    <row r="744756" spans="68:68" customFormat="1">
      <c r="BP744756" s="90"/>
    </row>
    <row r="744757" spans="68:68" customFormat="1">
      <c r="BP744757" s="90"/>
    </row>
    <row r="744758" spans="68:68" customFormat="1">
      <c r="BP744758" s="90"/>
    </row>
    <row r="744759" spans="68:68" customFormat="1">
      <c r="BP744759" s="90"/>
    </row>
    <row r="744760" spans="68:68" customFormat="1">
      <c r="BP744760" s="90"/>
    </row>
    <row r="744761" spans="68:68" customFormat="1">
      <c r="BP744761" s="90"/>
    </row>
    <row r="744762" spans="68:68" customFormat="1">
      <c r="BP744762" s="90"/>
    </row>
    <row r="744763" spans="68:68" customFormat="1">
      <c r="BP744763" s="90"/>
    </row>
    <row r="744764" spans="68:68" customFormat="1">
      <c r="BP744764" s="90"/>
    </row>
    <row r="744765" spans="68:68" customFormat="1">
      <c r="BP744765" s="90"/>
    </row>
    <row r="744766" spans="68:68" customFormat="1">
      <c r="BP744766" s="90"/>
    </row>
    <row r="744767" spans="68:68" customFormat="1">
      <c r="BP744767" s="90"/>
    </row>
    <row r="744768" spans="68:68" customFormat="1">
      <c r="BP744768" s="90"/>
    </row>
    <row r="744769" spans="68:68" customFormat="1">
      <c r="BP744769" s="90"/>
    </row>
    <row r="744770" spans="68:68" customFormat="1">
      <c r="BP744770" s="90"/>
    </row>
    <row r="744771" spans="68:68" customFormat="1">
      <c r="BP744771" s="90"/>
    </row>
    <row r="744772" spans="68:68" customFormat="1">
      <c r="BP744772" s="90"/>
    </row>
    <row r="744773" spans="68:68" customFormat="1">
      <c r="BP744773" s="90"/>
    </row>
    <row r="744774" spans="68:68" customFormat="1">
      <c r="BP744774" s="90"/>
    </row>
    <row r="744775" spans="68:68" customFormat="1">
      <c r="BP744775" s="90"/>
    </row>
    <row r="744776" spans="68:68" customFormat="1">
      <c r="BP744776" s="90"/>
    </row>
    <row r="744777" spans="68:68" customFormat="1">
      <c r="BP744777" s="90"/>
    </row>
    <row r="744778" spans="68:68" customFormat="1">
      <c r="BP744778" s="90"/>
    </row>
    <row r="744779" spans="68:68" customFormat="1">
      <c r="BP744779" s="90"/>
    </row>
    <row r="744780" spans="68:68" customFormat="1">
      <c r="BP744780" s="90"/>
    </row>
    <row r="744781" spans="68:68" customFormat="1">
      <c r="BP744781" s="90"/>
    </row>
    <row r="744782" spans="68:68" customFormat="1">
      <c r="BP744782" s="90"/>
    </row>
    <row r="744783" spans="68:68" customFormat="1">
      <c r="BP744783" s="90"/>
    </row>
    <row r="744784" spans="68:68" customFormat="1">
      <c r="BP744784" s="90"/>
    </row>
    <row r="744785" spans="68:68" customFormat="1">
      <c r="BP744785" s="90"/>
    </row>
    <row r="744786" spans="68:68" customFormat="1">
      <c r="BP744786" s="90"/>
    </row>
    <row r="744787" spans="68:68" customFormat="1">
      <c r="BP744787" s="90"/>
    </row>
    <row r="744788" spans="68:68" customFormat="1">
      <c r="BP744788" s="90"/>
    </row>
    <row r="744789" spans="68:68" customFormat="1">
      <c r="BP744789" s="90"/>
    </row>
    <row r="744790" spans="68:68" customFormat="1">
      <c r="BP744790" s="90"/>
    </row>
    <row r="744791" spans="68:68" customFormat="1">
      <c r="BP744791" s="90"/>
    </row>
    <row r="744792" spans="68:68" customFormat="1">
      <c r="BP744792" s="90"/>
    </row>
    <row r="744793" spans="68:68" customFormat="1">
      <c r="BP744793" s="90"/>
    </row>
    <row r="744794" spans="68:68" customFormat="1">
      <c r="BP744794" s="90"/>
    </row>
    <row r="744795" spans="68:68" customFormat="1">
      <c r="BP744795" s="90"/>
    </row>
    <row r="744796" spans="68:68" customFormat="1">
      <c r="BP744796" s="90"/>
    </row>
    <row r="744797" spans="68:68" customFormat="1">
      <c r="BP744797" s="90"/>
    </row>
    <row r="744798" spans="68:68" customFormat="1">
      <c r="BP744798" s="90"/>
    </row>
    <row r="744799" spans="68:68" customFormat="1">
      <c r="BP744799" s="90"/>
    </row>
    <row r="744800" spans="68:68" customFormat="1">
      <c r="BP744800" s="90"/>
    </row>
    <row r="744801" spans="68:68" customFormat="1">
      <c r="BP744801" s="90"/>
    </row>
    <row r="744802" spans="68:68" customFormat="1">
      <c r="BP744802" s="90"/>
    </row>
    <row r="744803" spans="68:68" customFormat="1">
      <c r="BP744803" s="90"/>
    </row>
    <row r="744804" spans="68:68" customFormat="1">
      <c r="BP744804" s="90"/>
    </row>
    <row r="744805" spans="68:68" customFormat="1">
      <c r="BP744805" s="90"/>
    </row>
    <row r="744806" spans="68:68" customFormat="1">
      <c r="BP744806" s="90"/>
    </row>
    <row r="744807" spans="68:68" customFormat="1">
      <c r="BP744807" s="90"/>
    </row>
    <row r="744808" spans="68:68" customFormat="1">
      <c r="BP744808" s="90"/>
    </row>
    <row r="744809" spans="68:68" customFormat="1">
      <c r="BP744809" s="90"/>
    </row>
    <row r="744810" spans="68:68" customFormat="1">
      <c r="BP744810" s="90"/>
    </row>
    <row r="744811" spans="68:68" customFormat="1">
      <c r="BP744811" s="90"/>
    </row>
    <row r="744812" spans="68:68" customFormat="1">
      <c r="BP744812" s="90"/>
    </row>
    <row r="744813" spans="68:68" customFormat="1">
      <c r="BP744813" s="90"/>
    </row>
    <row r="744814" spans="68:68" customFormat="1">
      <c r="BP744814" s="90"/>
    </row>
    <row r="744815" spans="68:68" customFormat="1">
      <c r="BP744815" s="90"/>
    </row>
    <row r="744816" spans="68:68" customFormat="1">
      <c r="BP744816" s="90"/>
    </row>
    <row r="744817" spans="68:68" customFormat="1">
      <c r="BP744817" s="90"/>
    </row>
    <row r="744818" spans="68:68" customFormat="1">
      <c r="BP744818" s="90"/>
    </row>
    <row r="744819" spans="68:68" customFormat="1">
      <c r="BP744819" s="90"/>
    </row>
    <row r="744820" spans="68:68" customFormat="1">
      <c r="BP744820" s="90"/>
    </row>
    <row r="744821" spans="68:68" customFormat="1">
      <c r="BP744821" s="90"/>
    </row>
    <row r="744822" spans="68:68" customFormat="1">
      <c r="BP744822" s="90"/>
    </row>
    <row r="744823" spans="68:68" customFormat="1">
      <c r="BP744823" s="90"/>
    </row>
    <row r="744824" spans="68:68" customFormat="1">
      <c r="BP744824" s="90"/>
    </row>
    <row r="744825" spans="68:68" customFormat="1">
      <c r="BP744825" s="90"/>
    </row>
    <row r="744826" spans="68:68" customFormat="1">
      <c r="BP744826" s="90"/>
    </row>
    <row r="744827" spans="68:68" customFormat="1">
      <c r="BP744827" s="90"/>
    </row>
    <row r="744828" spans="68:68" customFormat="1">
      <c r="BP744828" s="90"/>
    </row>
    <row r="744829" spans="68:68" customFormat="1">
      <c r="BP744829" s="90"/>
    </row>
    <row r="744830" spans="68:68" customFormat="1">
      <c r="BP744830" s="90"/>
    </row>
    <row r="744831" spans="68:68" customFormat="1">
      <c r="BP744831" s="90"/>
    </row>
    <row r="744832" spans="68:68" customFormat="1">
      <c r="BP744832" s="90"/>
    </row>
    <row r="744833" spans="68:68" customFormat="1">
      <c r="BP744833" s="90"/>
    </row>
    <row r="744834" spans="68:68" customFormat="1">
      <c r="BP744834" s="90"/>
    </row>
    <row r="744835" spans="68:68" customFormat="1">
      <c r="BP744835" s="90"/>
    </row>
    <row r="744836" spans="68:68" customFormat="1">
      <c r="BP744836" s="90"/>
    </row>
    <row r="744837" spans="68:68" customFormat="1">
      <c r="BP744837" s="90"/>
    </row>
    <row r="744838" spans="68:68" customFormat="1">
      <c r="BP744838" s="90"/>
    </row>
    <row r="744839" spans="68:68" customFormat="1">
      <c r="BP744839" s="90"/>
    </row>
    <row r="744840" spans="68:68" customFormat="1">
      <c r="BP744840" s="90"/>
    </row>
    <row r="744841" spans="68:68" customFormat="1">
      <c r="BP744841" s="90"/>
    </row>
    <row r="744842" spans="68:68" customFormat="1">
      <c r="BP744842" s="90"/>
    </row>
    <row r="744843" spans="68:68" customFormat="1">
      <c r="BP744843" s="90"/>
    </row>
    <row r="744844" spans="68:68" customFormat="1">
      <c r="BP744844" s="90"/>
    </row>
    <row r="744845" spans="68:68" customFormat="1">
      <c r="BP744845" s="90"/>
    </row>
    <row r="744846" spans="68:68" customFormat="1">
      <c r="BP744846" s="90"/>
    </row>
    <row r="744847" spans="68:68" customFormat="1">
      <c r="BP744847" s="90"/>
    </row>
    <row r="744848" spans="68:68" customFormat="1">
      <c r="BP744848" s="90"/>
    </row>
    <row r="744849" spans="68:68" customFormat="1">
      <c r="BP744849" s="90"/>
    </row>
    <row r="744850" spans="68:68" customFormat="1">
      <c r="BP744850" s="90"/>
    </row>
    <row r="744851" spans="68:68" customFormat="1">
      <c r="BP744851" s="90"/>
    </row>
    <row r="744852" spans="68:68" customFormat="1">
      <c r="BP744852" s="90"/>
    </row>
    <row r="744853" spans="68:68" customFormat="1">
      <c r="BP744853" s="90"/>
    </row>
    <row r="744854" spans="68:68" customFormat="1">
      <c r="BP744854" s="90"/>
    </row>
    <row r="744855" spans="68:68" customFormat="1">
      <c r="BP744855" s="90"/>
    </row>
    <row r="744856" spans="68:68" customFormat="1">
      <c r="BP744856" s="90"/>
    </row>
    <row r="744857" spans="68:68" customFormat="1">
      <c r="BP744857" s="90"/>
    </row>
    <row r="744858" spans="68:68" customFormat="1">
      <c r="BP744858" s="90"/>
    </row>
    <row r="744859" spans="68:68" customFormat="1">
      <c r="BP744859" s="90"/>
    </row>
    <row r="744860" spans="68:68" customFormat="1">
      <c r="BP744860" s="90"/>
    </row>
    <row r="744861" spans="68:68" customFormat="1">
      <c r="BP744861" s="90"/>
    </row>
    <row r="744862" spans="68:68" customFormat="1">
      <c r="BP744862" s="90"/>
    </row>
    <row r="744863" spans="68:68" customFormat="1">
      <c r="BP744863" s="90"/>
    </row>
    <row r="744864" spans="68:68" customFormat="1">
      <c r="BP744864" s="90"/>
    </row>
    <row r="744865" spans="68:68" customFormat="1">
      <c r="BP744865" s="90"/>
    </row>
    <row r="744866" spans="68:68" customFormat="1">
      <c r="BP744866" s="90"/>
    </row>
    <row r="744867" spans="68:68" customFormat="1">
      <c r="BP744867" s="90"/>
    </row>
    <row r="744868" spans="68:68" customFormat="1">
      <c r="BP744868" s="90"/>
    </row>
    <row r="744869" spans="68:68" customFormat="1">
      <c r="BP744869" s="90"/>
    </row>
    <row r="744870" spans="68:68" customFormat="1">
      <c r="BP744870" s="90"/>
    </row>
    <row r="744871" spans="68:68" customFormat="1">
      <c r="BP744871" s="90"/>
    </row>
    <row r="744872" spans="68:68" customFormat="1">
      <c r="BP744872" s="90"/>
    </row>
    <row r="744873" spans="68:68" customFormat="1">
      <c r="BP744873" s="90"/>
    </row>
    <row r="744874" spans="68:68" customFormat="1">
      <c r="BP744874" s="90"/>
    </row>
    <row r="744875" spans="68:68" customFormat="1">
      <c r="BP744875" s="90"/>
    </row>
    <row r="744876" spans="68:68" customFormat="1">
      <c r="BP744876" s="90"/>
    </row>
    <row r="744877" spans="68:68" customFormat="1">
      <c r="BP744877" s="90"/>
    </row>
    <row r="744878" spans="68:68" customFormat="1">
      <c r="BP744878" s="90"/>
    </row>
    <row r="744879" spans="68:68" customFormat="1">
      <c r="BP744879" s="90"/>
    </row>
    <row r="744880" spans="68:68" customFormat="1">
      <c r="BP744880" s="90"/>
    </row>
    <row r="744881" spans="68:68" customFormat="1">
      <c r="BP744881" s="90"/>
    </row>
    <row r="744882" spans="68:68" customFormat="1">
      <c r="BP744882" s="90"/>
    </row>
    <row r="744883" spans="68:68" customFormat="1">
      <c r="BP744883" s="90"/>
    </row>
    <row r="744884" spans="68:68" customFormat="1">
      <c r="BP744884" s="90"/>
    </row>
    <row r="744885" spans="68:68" customFormat="1">
      <c r="BP744885" s="90"/>
    </row>
    <row r="744886" spans="68:68" customFormat="1">
      <c r="BP744886" s="90"/>
    </row>
    <row r="744887" spans="68:68" customFormat="1">
      <c r="BP744887" s="90"/>
    </row>
    <row r="744888" spans="68:68" customFormat="1">
      <c r="BP744888" s="90"/>
    </row>
    <row r="744889" spans="68:68" customFormat="1">
      <c r="BP744889" s="90"/>
    </row>
    <row r="744890" spans="68:68" customFormat="1">
      <c r="BP744890" s="90"/>
    </row>
    <row r="744891" spans="68:68" customFormat="1">
      <c r="BP744891" s="90"/>
    </row>
    <row r="744892" spans="68:68" customFormat="1">
      <c r="BP744892" s="90"/>
    </row>
    <row r="744893" spans="68:68" customFormat="1">
      <c r="BP744893" s="90"/>
    </row>
    <row r="744894" spans="68:68" customFormat="1">
      <c r="BP744894" s="90"/>
    </row>
    <row r="744895" spans="68:68" customFormat="1">
      <c r="BP744895" s="90"/>
    </row>
    <row r="744896" spans="68:68" customFormat="1">
      <c r="BP744896" s="90"/>
    </row>
    <row r="744897" spans="68:68" customFormat="1">
      <c r="BP744897" s="90"/>
    </row>
    <row r="744898" spans="68:68" customFormat="1">
      <c r="BP744898" s="90"/>
    </row>
    <row r="744899" spans="68:68" customFormat="1">
      <c r="BP744899" s="90"/>
    </row>
    <row r="744900" spans="68:68" customFormat="1">
      <c r="BP744900" s="90"/>
    </row>
    <row r="744901" spans="68:68" customFormat="1">
      <c r="BP744901" s="90"/>
    </row>
    <row r="744902" spans="68:68" customFormat="1">
      <c r="BP744902" s="90"/>
    </row>
    <row r="744903" spans="68:68" customFormat="1">
      <c r="BP744903" s="90"/>
    </row>
    <row r="744904" spans="68:68" customFormat="1">
      <c r="BP744904" s="90"/>
    </row>
    <row r="744905" spans="68:68" customFormat="1">
      <c r="BP744905" s="90"/>
    </row>
    <row r="744906" spans="68:68" customFormat="1">
      <c r="BP744906" s="90"/>
    </row>
    <row r="744907" spans="68:68" customFormat="1">
      <c r="BP744907" s="90"/>
    </row>
    <row r="744908" spans="68:68" customFormat="1">
      <c r="BP744908" s="90"/>
    </row>
    <row r="744909" spans="68:68" customFormat="1">
      <c r="BP744909" s="90"/>
    </row>
    <row r="744910" spans="68:68" customFormat="1">
      <c r="BP744910" s="90"/>
    </row>
    <row r="744911" spans="68:68" customFormat="1">
      <c r="BP744911" s="90"/>
    </row>
    <row r="744912" spans="68:68" customFormat="1">
      <c r="BP744912" s="90"/>
    </row>
    <row r="744913" spans="68:68" customFormat="1">
      <c r="BP744913" s="90"/>
    </row>
    <row r="744914" spans="68:68" customFormat="1">
      <c r="BP744914" s="90"/>
    </row>
    <row r="744915" spans="68:68" customFormat="1">
      <c r="BP744915" s="90"/>
    </row>
    <row r="744916" spans="68:68" customFormat="1">
      <c r="BP744916" s="90"/>
    </row>
    <row r="744917" spans="68:68" customFormat="1">
      <c r="BP744917" s="90"/>
    </row>
    <row r="744918" spans="68:68" customFormat="1">
      <c r="BP744918" s="90"/>
    </row>
    <row r="744919" spans="68:68" customFormat="1">
      <c r="BP744919" s="90"/>
    </row>
    <row r="744920" spans="68:68" customFormat="1">
      <c r="BP744920" s="90"/>
    </row>
    <row r="744921" spans="68:68" customFormat="1">
      <c r="BP744921" s="90"/>
    </row>
    <row r="744922" spans="68:68" customFormat="1">
      <c r="BP744922" s="90"/>
    </row>
    <row r="744923" spans="68:68" customFormat="1">
      <c r="BP744923" s="90"/>
    </row>
    <row r="744924" spans="68:68" customFormat="1">
      <c r="BP744924" s="90"/>
    </row>
    <row r="744925" spans="68:68" customFormat="1">
      <c r="BP744925" s="90"/>
    </row>
    <row r="744926" spans="68:68" customFormat="1">
      <c r="BP744926" s="90"/>
    </row>
    <row r="744927" spans="68:68" customFormat="1">
      <c r="BP744927" s="90"/>
    </row>
    <row r="744928" spans="68:68" customFormat="1">
      <c r="BP744928" s="90"/>
    </row>
    <row r="744929" spans="68:68" customFormat="1">
      <c r="BP744929" s="90"/>
    </row>
    <row r="744930" spans="68:68" customFormat="1">
      <c r="BP744930" s="90"/>
    </row>
    <row r="744931" spans="68:68" customFormat="1">
      <c r="BP744931" s="90"/>
    </row>
    <row r="744932" spans="68:68" customFormat="1">
      <c r="BP744932" s="90"/>
    </row>
    <row r="744933" spans="68:68" customFormat="1">
      <c r="BP744933" s="90"/>
    </row>
    <row r="744934" spans="68:68" customFormat="1">
      <c r="BP744934" s="90"/>
    </row>
    <row r="744935" spans="68:68" customFormat="1">
      <c r="BP744935" s="90"/>
    </row>
    <row r="744936" spans="68:68" customFormat="1">
      <c r="BP744936" s="90"/>
    </row>
    <row r="744937" spans="68:68" customFormat="1">
      <c r="BP744937" s="90"/>
    </row>
    <row r="744938" spans="68:68" customFormat="1">
      <c r="BP744938" s="90"/>
    </row>
    <row r="744939" spans="68:68" customFormat="1">
      <c r="BP744939" s="90"/>
    </row>
    <row r="744940" spans="68:68" customFormat="1">
      <c r="BP744940" s="90"/>
    </row>
    <row r="744941" spans="68:68" customFormat="1">
      <c r="BP744941" s="90"/>
    </row>
    <row r="744942" spans="68:68" customFormat="1">
      <c r="BP744942" s="90"/>
    </row>
    <row r="744943" spans="68:68" customFormat="1">
      <c r="BP744943" s="90"/>
    </row>
    <row r="744944" spans="68:68" customFormat="1">
      <c r="BP744944" s="90"/>
    </row>
    <row r="744945" spans="68:68" customFormat="1">
      <c r="BP744945" s="90"/>
    </row>
    <row r="744946" spans="68:68" customFormat="1">
      <c r="BP744946" s="90"/>
    </row>
    <row r="744947" spans="68:68" customFormat="1">
      <c r="BP744947" s="90"/>
    </row>
    <row r="744948" spans="68:68" customFormat="1">
      <c r="BP744948" s="90"/>
    </row>
    <row r="744949" spans="68:68" customFormat="1">
      <c r="BP744949" s="90"/>
    </row>
    <row r="744950" spans="68:68" customFormat="1">
      <c r="BP744950" s="90"/>
    </row>
    <row r="744951" spans="68:68" customFormat="1">
      <c r="BP744951" s="90"/>
    </row>
    <row r="744952" spans="68:68" customFormat="1">
      <c r="BP744952" s="90"/>
    </row>
    <row r="744953" spans="68:68" customFormat="1">
      <c r="BP744953" s="90"/>
    </row>
    <row r="744954" spans="68:68" customFormat="1">
      <c r="BP744954" s="90"/>
    </row>
    <row r="744955" spans="68:68" customFormat="1">
      <c r="BP744955" s="90"/>
    </row>
    <row r="744956" spans="68:68" customFormat="1">
      <c r="BP744956" s="90"/>
    </row>
    <row r="744957" spans="68:68" customFormat="1">
      <c r="BP744957" s="90"/>
    </row>
    <row r="744958" spans="68:68" customFormat="1">
      <c r="BP744958" s="90"/>
    </row>
    <row r="744959" spans="68:68" customFormat="1">
      <c r="BP744959" s="90"/>
    </row>
    <row r="744960" spans="68:68" customFormat="1">
      <c r="BP744960" s="90"/>
    </row>
    <row r="744961" spans="68:68" customFormat="1">
      <c r="BP744961" s="90"/>
    </row>
    <row r="744962" spans="68:68" customFormat="1">
      <c r="BP744962" s="90"/>
    </row>
    <row r="744963" spans="68:68" customFormat="1">
      <c r="BP744963" s="90"/>
    </row>
    <row r="744964" spans="68:68" customFormat="1">
      <c r="BP744964" s="90"/>
    </row>
    <row r="744965" spans="68:68" customFormat="1">
      <c r="BP744965" s="90"/>
    </row>
    <row r="744966" spans="68:68" customFormat="1">
      <c r="BP744966" s="90"/>
    </row>
    <row r="744967" spans="68:68" customFormat="1">
      <c r="BP744967" s="90"/>
    </row>
    <row r="744968" spans="68:68" customFormat="1">
      <c r="BP744968" s="90"/>
    </row>
    <row r="744969" spans="68:68" customFormat="1">
      <c r="BP744969" s="90"/>
    </row>
    <row r="744970" spans="68:68" customFormat="1">
      <c r="BP744970" s="90"/>
    </row>
    <row r="744971" spans="68:68" customFormat="1">
      <c r="BP744971" s="90"/>
    </row>
    <row r="744972" spans="68:68" customFormat="1">
      <c r="BP744972" s="90"/>
    </row>
    <row r="744973" spans="68:68" customFormat="1">
      <c r="BP744973" s="90"/>
    </row>
    <row r="744974" spans="68:68" customFormat="1">
      <c r="BP744974" s="90"/>
    </row>
    <row r="744975" spans="68:68" customFormat="1">
      <c r="BP744975" s="90"/>
    </row>
    <row r="744976" spans="68:68" customFormat="1">
      <c r="BP744976" s="90"/>
    </row>
    <row r="744977" spans="68:68" customFormat="1">
      <c r="BP744977" s="90"/>
    </row>
    <row r="744978" spans="68:68" customFormat="1">
      <c r="BP744978" s="90"/>
    </row>
    <row r="744979" spans="68:68" customFormat="1">
      <c r="BP744979" s="90"/>
    </row>
    <row r="744980" spans="68:68" customFormat="1">
      <c r="BP744980" s="90"/>
    </row>
    <row r="744981" spans="68:68" customFormat="1">
      <c r="BP744981" s="90"/>
    </row>
    <row r="744982" spans="68:68" customFormat="1">
      <c r="BP744982" s="90"/>
    </row>
    <row r="744983" spans="68:68" customFormat="1">
      <c r="BP744983" s="90"/>
    </row>
    <row r="744984" spans="68:68" customFormat="1">
      <c r="BP744984" s="90"/>
    </row>
    <row r="744985" spans="68:68" customFormat="1">
      <c r="BP744985" s="90"/>
    </row>
    <row r="744986" spans="68:68" customFormat="1">
      <c r="BP744986" s="90"/>
    </row>
    <row r="744987" spans="68:68" customFormat="1">
      <c r="BP744987" s="90"/>
    </row>
    <row r="744988" spans="68:68" customFormat="1">
      <c r="BP744988" s="90"/>
    </row>
    <row r="744989" spans="68:68" customFormat="1">
      <c r="BP744989" s="90"/>
    </row>
    <row r="744990" spans="68:68" customFormat="1">
      <c r="BP744990" s="90"/>
    </row>
    <row r="744991" spans="68:68" customFormat="1">
      <c r="BP744991" s="90"/>
    </row>
    <row r="744992" spans="68:68" customFormat="1">
      <c r="BP744992" s="90"/>
    </row>
    <row r="744993" spans="68:68" customFormat="1">
      <c r="BP744993" s="90"/>
    </row>
    <row r="744994" spans="68:68" customFormat="1">
      <c r="BP744994" s="90"/>
    </row>
    <row r="744995" spans="68:68" customFormat="1">
      <c r="BP744995" s="90"/>
    </row>
    <row r="744996" spans="68:68" customFormat="1">
      <c r="BP744996" s="90"/>
    </row>
    <row r="744997" spans="68:68" customFormat="1">
      <c r="BP744997" s="90"/>
    </row>
    <row r="744998" spans="68:68" customFormat="1">
      <c r="BP744998" s="90"/>
    </row>
    <row r="744999" spans="68:68" customFormat="1">
      <c r="BP744999" s="90"/>
    </row>
    <row r="745000" spans="68:68" customFormat="1">
      <c r="BP745000" s="90"/>
    </row>
    <row r="745001" spans="68:68" customFormat="1">
      <c r="BP745001" s="90"/>
    </row>
    <row r="745002" spans="68:68" customFormat="1">
      <c r="BP745002" s="90"/>
    </row>
    <row r="745003" spans="68:68" customFormat="1">
      <c r="BP745003" s="90"/>
    </row>
    <row r="745004" spans="68:68" customFormat="1">
      <c r="BP745004" s="90"/>
    </row>
    <row r="745005" spans="68:68" customFormat="1">
      <c r="BP745005" s="90"/>
    </row>
    <row r="745006" spans="68:68" customFormat="1">
      <c r="BP745006" s="90"/>
    </row>
    <row r="745007" spans="68:68" customFormat="1">
      <c r="BP745007" s="90"/>
    </row>
    <row r="745008" spans="68:68" customFormat="1">
      <c r="BP745008" s="90"/>
    </row>
    <row r="745009" spans="68:68" customFormat="1">
      <c r="BP745009" s="90"/>
    </row>
    <row r="745010" spans="68:68" customFormat="1">
      <c r="BP745010" s="90"/>
    </row>
    <row r="745011" spans="68:68" customFormat="1">
      <c r="BP745011" s="90"/>
    </row>
    <row r="745012" spans="68:68" customFormat="1">
      <c r="BP745012" s="90"/>
    </row>
    <row r="745013" spans="68:68" customFormat="1">
      <c r="BP745013" s="90"/>
    </row>
    <row r="745014" spans="68:68" customFormat="1">
      <c r="BP745014" s="90"/>
    </row>
    <row r="745015" spans="68:68" customFormat="1">
      <c r="BP745015" s="90"/>
    </row>
    <row r="745016" spans="68:68" customFormat="1">
      <c r="BP745016" s="90"/>
    </row>
    <row r="745017" spans="68:68" customFormat="1">
      <c r="BP745017" s="90"/>
    </row>
    <row r="745018" spans="68:68" customFormat="1">
      <c r="BP745018" s="90"/>
    </row>
    <row r="745019" spans="68:68" customFormat="1">
      <c r="BP745019" s="90"/>
    </row>
    <row r="745020" spans="68:68" customFormat="1">
      <c r="BP745020" s="90"/>
    </row>
    <row r="745021" spans="68:68" customFormat="1">
      <c r="BP745021" s="90"/>
    </row>
    <row r="745022" spans="68:68" customFormat="1">
      <c r="BP745022" s="90"/>
    </row>
    <row r="745023" spans="68:68" customFormat="1">
      <c r="BP745023" s="90"/>
    </row>
    <row r="745024" spans="68:68" customFormat="1">
      <c r="BP745024" s="90"/>
    </row>
    <row r="745025" spans="68:68" customFormat="1">
      <c r="BP745025" s="90"/>
    </row>
    <row r="745026" spans="68:68" customFormat="1">
      <c r="BP745026" s="90"/>
    </row>
    <row r="745027" spans="68:68" customFormat="1">
      <c r="BP745027" s="90"/>
    </row>
    <row r="745028" spans="68:68" customFormat="1">
      <c r="BP745028" s="90"/>
    </row>
    <row r="745029" spans="68:68" customFormat="1">
      <c r="BP745029" s="90"/>
    </row>
    <row r="745030" spans="68:68" customFormat="1">
      <c r="BP745030" s="90"/>
    </row>
    <row r="745031" spans="68:68" customFormat="1">
      <c r="BP745031" s="90"/>
    </row>
    <row r="745032" spans="68:68" customFormat="1">
      <c r="BP745032" s="90"/>
    </row>
    <row r="745033" spans="68:68" customFormat="1">
      <c r="BP745033" s="90"/>
    </row>
    <row r="745034" spans="68:68" customFormat="1">
      <c r="BP745034" s="90"/>
    </row>
    <row r="745035" spans="68:68" customFormat="1">
      <c r="BP745035" s="90"/>
    </row>
    <row r="745036" spans="68:68" customFormat="1">
      <c r="BP745036" s="90"/>
    </row>
    <row r="745037" spans="68:68" customFormat="1">
      <c r="BP745037" s="90"/>
    </row>
    <row r="745038" spans="68:68" customFormat="1">
      <c r="BP745038" s="90"/>
    </row>
    <row r="745039" spans="68:68" customFormat="1">
      <c r="BP745039" s="90"/>
    </row>
    <row r="745040" spans="68:68" customFormat="1">
      <c r="BP745040" s="90"/>
    </row>
    <row r="745041" spans="68:68" customFormat="1">
      <c r="BP745041" s="90"/>
    </row>
    <row r="745042" spans="68:68" customFormat="1">
      <c r="BP745042" s="90"/>
    </row>
    <row r="745043" spans="68:68" customFormat="1">
      <c r="BP745043" s="90"/>
    </row>
    <row r="745044" spans="68:68" customFormat="1">
      <c r="BP745044" s="90"/>
    </row>
    <row r="745045" spans="68:68" customFormat="1">
      <c r="BP745045" s="90"/>
    </row>
    <row r="745046" spans="68:68" customFormat="1">
      <c r="BP745046" s="90"/>
    </row>
    <row r="745047" spans="68:68" customFormat="1">
      <c r="BP745047" s="90"/>
    </row>
    <row r="745048" spans="68:68" customFormat="1">
      <c r="BP745048" s="90"/>
    </row>
    <row r="745049" spans="68:68" customFormat="1">
      <c r="BP745049" s="90"/>
    </row>
    <row r="745050" spans="68:68" customFormat="1">
      <c r="BP745050" s="90"/>
    </row>
    <row r="745051" spans="68:68" customFormat="1">
      <c r="BP745051" s="90"/>
    </row>
    <row r="745052" spans="68:68" customFormat="1">
      <c r="BP745052" s="90"/>
    </row>
    <row r="745053" spans="68:68" customFormat="1">
      <c r="BP745053" s="90"/>
    </row>
    <row r="745054" spans="68:68" customFormat="1">
      <c r="BP745054" s="90"/>
    </row>
    <row r="745055" spans="68:68" customFormat="1">
      <c r="BP745055" s="90"/>
    </row>
    <row r="745056" spans="68:68" customFormat="1">
      <c r="BP745056" s="90"/>
    </row>
    <row r="745057" spans="68:68" customFormat="1">
      <c r="BP745057" s="90"/>
    </row>
    <row r="745058" spans="68:68" customFormat="1">
      <c r="BP745058" s="90"/>
    </row>
    <row r="745059" spans="68:68" customFormat="1">
      <c r="BP745059" s="90"/>
    </row>
    <row r="745060" spans="68:68" customFormat="1">
      <c r="BP745060" s="90"/>
    </row>
    <row r="745061" spans="68:68" customFormat="1">
      <c r="BP745061" s="90"/>
    </row>
    <row r="745062" spans="68:68" customFormat="1">
      <c r="BP745062" s="90"/>
    </row>
    <row r="745063" spans="68:68" customFormat="1">
      <c r="BP745063" s="90"/>
    </row>
    <row r="745064" spans="68:68" customFormat="1">
      <c r="BP745064" s="90"/>
    </row>
    <row r="745065" spans="68:68" customFormat="1">
      <c r="BP745065" s="90"/>
    </row>
    <row r="745066" spans="68:68" customFormat="1">
      <c r="BP745066" s="90"/>
    </row>
    <row r="745067" spans="68:68" customFormat="1">
      <c r="BP745067" s="90"/>
    </row>
    <row r="745068" spans="68:68" customFormat="1">
      <c r="BP745068" s="90"/>
    </row>
    <row r="745069" spans="68:68" customFormat="1">
      <c r="BP745069" s="90"/>
    </row>
    <row r="745070" spans="68:68" customFormat="1">
      <c r="BP745070" s="90"/>
    </row>
    <row r="745071" spans="68:68" customFormat="1">
      <c r="BP745071" s="90"/>
    </row>
    <row r="745072" spans="68:68" customFormat="1">
      <c r="BP745072" s="90"/>
    </row>
    <row r="745073" spans="68:68" customFormat="1">
      <c r="BP745073" s="90"/>
    </row>
    <row r="745074" spans="68:68" customFormat="1">
      <c r="BP745074" s="90"/>
    </row>
    <row r="745075" spans="68:68" customFormat="1">
      <c r="BP745075" s="90"/>
    </row>
    <row r="745076" spans="68:68" customFormat="1">
      <c r="BP745076" s="90"/>
    </row>
    <row r="745077" spans="68:68" customFormat="1">
      <c r="BP745077" s="90"/>
    </row>
    <row r="745078" spans="68:68" customFormat="1">
      <c r="BP745078" s="90"/>
    </row>
    <row r="745079" spans="68:68" customFormat="1">
      <c r="BP745079" s="90"/>
    </row>
    <row r="745080" spans="68:68" customFormat="1">
      <c r="BP745080" s="90"/>
    </row>
    <row r="745081" spans="68:68" customFormat="1">
      <c r="BP745081" s="90"/>
    </row>
    <row r="745082" spans="68:68" customFormat="1">
      <c r="BP745082" s="90"/>
    </row>
    <row r="745083" spans="68:68" customFormat="1">
      <c r="BP745083" s="90"/>
    </row>
    <row r="745084" spans="68:68" customFormat="1">
      <c r="BP745084" s="90"/>
    </row>
    <row r="745085" spans="68:68" customFormat="1">
      <c r="BP745085" s="90"/>
    </row>
    <row r="745086" spans="68:68" customFormat="1">
      <c r="BP745086" s="90"/>
    </row>
    <row r="745087" spans="68:68" customFormat="1">
      <c r="BP745087" s="90"/>
    </row>
    <row r="745088" spans="68:68" customFormat="1">
      <c r="BP745088" s="90"/>
    </row>
    <row r="745089" spans="68:68" customFormat="1">
      <c r="BP745089" s="90"/>
    </row>
    <row r="745090" spans="68:68" customFormat="1">
      <c r="BP745090" s="90"/>
    </row>
    <row r="745091" spans="68:68" customFormat="1">
      <c r="BP745091" s="90"/>
    </row>
    <row r="745092" spans="68:68" customFormat="1">
      <c r="BP745092" s="90"/>
    </row>
    <row r="745093" spans="68:68" customFormat="1">
      <c r="BP745093" s="90"/>
    </row>
    <row r="745094" spans="68:68" customFormat="1">
      <c r="BP745094" s="90"/>
    </row>
    <row r="745095" spans="68:68" customFormat="1">
      <c r="BP745095" s="90"/>
    </row>
    <row r="745096" spans="68:68" customFormat="1">
      <c r="BP745096" s="90"/>
    </row>
    <row r="745097" spans="68:68" customFormat="1">
      <c r="BP745097" s="90"/>
    </row>
    <row r="745098" spans="68:68" customFormat="1">
      <c r="BP745098" s="90"/>
    </row>
    <row r="745099" spans="68:68" customFormat="1">
      <c r="BP745099" s="90"/>
    </row>
    <row r="745100" spans="68:68" customFormat="1">
      <c r="BP745100" s="90"/>
    </row>
    <row r="745101" spans="68:68" customFormat="1">
      <c r="BP745101" s="90"/>
    </row>
    <row r="745102" spans="68:68" customFormat="1">
      <c r="BP745102" s="90"/>
    </row>
    <row r="745103" spans="68:68" customFormat="1">
      <c r="BP745103" s="90"/>
    </row>
    <row r="745104" spans="68:68" customFormat="1">
      <c r="BP745104" s="90"/>
    </row>
    <row r="745105" spans="68:68" customFormat="1">
      <c r="BP745105" s="90"/>
    </row>
    <row r="745106" spans="68:68" customFormat="1">
      <c r="BP745106" s="90"/>
    </row>
    <row r="745107" spans="68:68" customFormat="1">
      <c r="BP745107" s="90"/>
    </row>
    <row r="745108" spans="68:68" customFormat="1">
      <c r="BP745108" s="90"/>
    </row>
    <row r="745109" spans="68:68" customFormat="1">
      <c r="BP745109" s="90"/>
    </row>
    <row r="745110" spans="68:68" customFormat="1">
      <c r="BP745110" s="90"/>
    </row>
    <row r="745111" spans="68:68" customFormat="1">
      <c r="BP745111" s="90"/>
    </row>
    <row r="745112" spans="68:68" customFormat="1">
      <c r="BP745112" s="90"/>
    </row>
    <row r="745113" spans="68:68" customFormat="1">
      <c r="BP745113" s="90"/>
    </row>
    <row r="745114" spans="68:68" customFormat="1">
      <c r="BP745114" s="90"/>
    </row>
    <row r="745115" spans="68:68" customFormat="1">
      <c r="BP745115" s="90"/>
    </row>
    <row r="745116" spans="68:68" customFormat="1">
      <c r="BP745116" s="90"/>
    </row>
    <row r="745117" spans="68:68" customFormat="1">
      <c r="BP745117" s="90"/>
    </row>
    <row r="745118" spans="68:68" customFormat="1">
      <c r="BP745118" s="90"/>
    </row>
    <row r="745119" spans="68:68" customFormat="1">
      <c r="BP745119" s="90"/>
    </row>
    <row r="745120" spans="68:68" customFormat="1">
      <c r="BP745120" s="90"/>
    </row>
    <row r="745121" spans="68:68" customFormat="1">
      <c r="BP745121" s="90"/>
    </row>
    <row r="745122" spans="68:68" customFormat="1">
      <c r="BP745122" s="90"/>
    </row>
    <row r="745123" spans="68:68" customFormat="1">
      <c r="BP745123" s="90"/>
    </row>
    <row r="745124" spans="68:68" customFormat="1">
      <c r="BP745124" s="90"/>
    </row>
    <row r="745125" spans="68:68" customFormat="1">
      <c r="BP745125" s="90"/>
    </row>
    <row r="745126" spans="68:68" customFormat="1">
      <c r="BP745126" s="90"/>
    </row>
    <row r="745127" spans="68:68" customFormat="1">
      <c r="BP745127" s="90"/>
    </row>
    <row r="745128" spans="68:68" customFormat="1">
      <c r="BP745128" s="90"/>
    </row>
    <row r="745129" spans="68:68" customFormat="1">
      <c r="BP745129" s="90"/>
    </row>
    <row r="745130" spans="68:68" customFormat="1">
      <c r="BP745130" s="90"/>
    </row>
    <row r="745131" spans="68:68" customFormat="1">
      <c r="BP745131" s="90"/>
    </row>
    <row r="745132" spans="68:68" customFormat="1">
      <c r="BP745132" s="90"/>
    </row>
    <row r="745133" spans="68:68" customFormat="1">
      <c r="BP745133" s="90"/>
    </row>
    <row r="745134" spans="68:68" customFormat="1">
      <c r="BP745134" s="90"/>
    </row>
    <row r="745135" spans="68:68" customFormat="1">
      <c r="BP745135" s="90"/>
    </row>
    <row r="745136" spans="68:68" customFormat="1">
      <c r="BP745136" s="90"/>
    </row>
    <row r="745137" spans="68:68" customFormat="1">
      <c r="BP745137" s="90"/>
    </row>
    <row r="745138" spans="68:68" customFormat="1">
      <c r="BP745138" s="90"/>
    </row>
    <row r="745139" spans="68:68" customFormat="1">
      <c r="BP745139" s="90"/>
    </row>
    <row r="745140" spans="68:68" customFormat="1">
      <c r="BP745140" s="90"/>
    </row>
    <row r="745141" spans="68:68" customFormat="1">
      <c r="BP745141" s="90"/>
    </row>
    <row r="745142" spans="68:68" customFormat="1">
      <c r="BP745142" s="90"/>
    </row>
    <row r="745143" spans="68:68" customFormat="1">
      <c r="BP745143" s="90"/>
    </row>
    <row r="745144" spans="68:68" customFormat="1">
      <c r="BP745144" s="90"/>
    </row>
    <row r="745145" spans="68:68" customFormat="1">
      <c r="BP745145" s="90"/>
    </row>
    <row r="745146" spans="68:68" customFormat="1">
      <c r="BP745146" s="90"/>
    </row>
    <row r="745147" spans="68:68" customFormat="1">
      <c r="BP745147" s="90"/>
    </row>
    <row r="745148" spans="68:68" customFormat="1">
      <c r="BP745148" s="90"/>
    </row>
    <row r="745149" spans="68:68" customFormat="1">
      <c r="BP745149" s="90"/>
    </row>
    <row r="745150" spans="68:68" customFormat="1">
      <c r="BP745150" s="90"/>
    </row>
    <row r="745151" spans="68:68" customFormat="1">
      <c r="BP745151" s="90"/>
    </row>
    <row r="745152" spans="68:68" customFormat="1">
      <c r="BP745152" s="90"/>
    </row>
    <row r="745153" spans="68:68" customFormat="1">
      <c r="BP745153" s="90"/>
    </row>
    <row r="745154" spans="68:68" customFormat="1">
      <c r="BP745154" s="90"/>
    </row>
    <row r="745155" spans="68:68" customFormat="1">
      <c r="BP745155" s="90"/>
    </row>
    <row r="745156" spans="68:68" customFormat="1">
      <c r="BP745156" s="90"/>
    </row>
    <row r="745157" spans="68:68" customFormat="1">
      <c r="BP745157" s="90"/>
    </row>
    <row r="745158" spans="68:68" customFormat="1">
      <c r="BP745158" s="90"/>
    </row>
    <row r="745159" spans="68:68" customFormat="1">
      <c r="BP745159" s="90"/>
    </row>
    <row r="745160" spans="68:68" customFormat="1">
      <c r="BP745160" s="90"/>
    </row>
    <row r="745161" spans="68:68" customFormat="1">
      <c r="BP745161" s="90"/>
    </row>
    <row r="745162" spans="68:68" customFormat="1">
      <c r="BP745162" s="90"/>
    </row>
    <row r="745163" spans="68:68" customFormat="1">
      <c r="BP745163" s="90"/>
    </row>
    <row r="745164" spans="68:68" customFormat="1">
      <c r="BP745164" s="90"/>
    </row>
    <row r="745165" spans="68:68" customFormat="1">
      <c r="BP745165" s="90"/>
    </row>
    <row r="745166" spans="68:68" customFormat="1">
      <c r="BP745166" s="90"/>
    </row>
    <row r="745167" spans="68:68" customFormat="1">
      <c r="BP745167" s="90"/>
    </row>
    <row r="745168" spans="68:68" customFormat="1">
      <c r="BP745168" s="90"/>
    </row>
    <row r="745169" spans="68:68" customFormat="1">
      <c r="BP745169" s="90"/>
    </row>
    <row r="745170" spans="68:68" customFormat="1">
      <c r="BP745170" s="90"/>
    </row>
    <row r="745171" spans="68:68" customFormat="1">
      <c r="BP745171" s="90"/>
    </row>
    <row r="745172" spans="68:68" customFormat="1">
      <c r="BP745172" s="90"/>
    </row>
    <row r="745173" spans="68:68" customFormat="1">
      <c r="BP745173" s="90"/>
    </row>
    <row r="745174" spans="68:68" customFormat="1">
      <c r="BP745174" s="90"/>
    </row>
    <row r="745175" spans="68:68" customFormat="1">
      <c r="BP745175" s="90"/>
    </row>
    <row r="745176" spans="68:68" customFormat="1">
      <c r="BP745176" s="90"/>
    </row>
    <row r="745177" spans="68:68" customFormat="1">
      <c r="BP745177" s="90"/>
    </row>
    <row r="745178" spans="68:68" customFormat="1">
      <c r="BP745178" s="90"/>
    </row>
    <row r="745179" spans="68:68" customFormat="1">
      <c r="BP745179" s="90"/>
    </row>
    <row r="745180" spans="68:68" customFormat="1">
      <c r="BP745180" s="90"/>
    </row>
    <row r="745181" spans="68:68" customFormat="1">
      <c r="BP745181" s="90"/>
    </row>
    <row r="745182" spans="68:68" customFormat="1">
      <c r="BP745182" s="90"/>
    </row>
    <row r="745183" spans="68:68" customFormat="1">
      <c r="BP745183" s="90"/>
    </row>
    <row r="745184" spans="68:68" customFormat="1">
      <c r="BP745184" s="90"/>
    </row>
    <row r="745185" spans="68:68" customFormat="1">
      <c r="BP745185" s="90"/>
    </row>
    <row r="745186" spans="68:68" customFormat="1">
      <c r="BP745186" s="90"/>
    </row>
    <row r="745187" spans="68:68" customFormat="1">
      <c r="BP745187" s="90"/>
    </row>
    <row r="745188" spans="68:68" customFormat="1">
      <c r="BP745188" s="90"/>
    </row>
    <row r="745189" spans="68:68" customFormat="1">
      <c r="BP745189" s="90"/>
    </row>
    <row r="745190" spans="68:68" customFormat="1">
      <c r="BP745190" s="90"/>
    </row>
    <row r="745191" spans="68:68" customFormat="1">
      <c r="BP745191" s="90"/>
    </row>
    <row r="745192" spans="68:68" customFormat="1">
      <c r="BP745192" s="90"/>
    </row>
    <row r="745193" spans="68:68" customFormat="1">
      <c r="BP745193" s="90"/>
    </row>
    <row r="745194" spans="68:68" customFormat="1">
      <c r="BP745194" s="90"/>
    </row>
    <row r="745195" spans="68:68" customFormat="1">
      <c r="BP745195" s="90"/>
    </row>
    <row r="745196" spans="68:68" customFormat="1">
      <c r="BP745196" s="90"/>
    </row>
    <row r="745197" spans="68:68" customFormat="1">
      <c r="BP745197" s="90"/>
    </row>
    <row r="745198" spans="68:68" customFormat="1">
      <c r="BP745198" s="90"/>
    </row>
    <row r="745199" spans="68:68" customFormat="1">
      <c r="BP745199" s="90"/>
    </row>
    <row r="745200" spans="68:68" customFormat="1">
      <c r="BP745200" s="90"/>
    </row>
    <row r="745201" spans="68:68" customFormat="1">
      <c r="BP745201" s="90"/>
    </row>
    <row r="745202" spans="68:68" customFormat="1">
      <c r="BP745202" s="90"/>
    </row>
    <row r="745203" spans="68:68" customFormat="1">
      <c r="BP745203" s="90"/>
    </row>
    <row r="745204" spans="68:68" customFormat="1">
      <c r="BP745204" s="90"/>
    </row>
    <row r="745205" spans="68:68" customFormat="1">
      <c r="BP745205" s="90"/>
    </row>
    <row r="745206" spans="68:68" customFormat="1">
      <c r="BP745206" s="90"/>
    </row>
    <row r="745207" spans="68:68" customFormat="1">
      <c r="BP745207" s="90"/>
    </row>
    <row r="745208" spans="68:68" customFormat="1">
      <c r="BP745208" s="90"/>
    </row>
    <row r="745209" spans="68:68" customFormat="1">
      <c r="BP745209" s="90"/>
    </row>
    <row r="745210" spans="68:68" customFormat="1">
      <c r="BP745210" s="90"/>
    </row>
    <row r="745211" spans="68:68" customFormat="1">
      <c r="BP745211" s="90"/>
    </row>
    <row r="745212" spans="68:68" customFormat="1">
      <c r="BP745212" s="90"/>
    </row>
    <row r="745213" spans="68:68" customFormat="1">
      <c r="BP745213" s="90"/>
    </row>
    <row r="745214" spans="68:68" customFormat="1">
      <c r="BP745214" s="90"/>
    </row>
    <row r="745215" spans="68:68" customFormat="1">
      <c r="BP745215" s="90"/>
    </row>
    <row r="745216" spans="68:68" customFormat="1">
      <c r="BP745216" s="90"/>
    </row>
    <row r="745217" spans="68:68" customFormat="1">
      <c r="BP745217" s="90"/>
    </row>
    <row r="745218" spans="68:68" customFormat="1">
      <c r="BP745218" s="90"/>
    </row>
    <row r="745219" spans="68:68" customFormat="1">
      <c r="BP745219" s="90"/>
    </row>
    <row r="745220" spans="68:68" customFormat="1">
      <c r="BP745220" s="90"/>
    </row>
    <row r="745221" spans="68:68" customFormat="1">
      <c r="BP745221" s="90"/>
    </row>
    <row r="745222" spans="68:68" customFormat="1">
      <c r="BP745222" s="90"/>
    </row>
    <row r="745223" spans="68:68" customFormat="1">
      <c r="BP745223" s="90"/>
    </row>
    <row r="745224" spans="68:68" customFormat="1">
      <c r="BP745224" s="90"/>
    </row>
    <row r="745225" spans="68:68" customFormat="1">
      <c r="BP745225" s="90"/>
    </row>
    <row r="745226" spans="68:68" customFormat="1">
      <c r="BP745226" s="90"/>
    </row>
    <row r="745227" spans="68:68" customFormat="1">
      <c r="BP745227" s="90"/>
    </row>
    <row r="745228" spans="68:68" customFormat="1">
      <c r="BP745228" s="90"/>
    </row>
    <row r="745229" spans="68:68" customFormat="1">
      <c r="BP745229" s="90"/>
    </row>
    <row r="745230" spans="68:68" customFormat="1">
      <c r="BP745230" s="90"/>
    </row>
    <row r="745231" spans="68:68" customFormat="1">
      <c r="BP745231" s="90"/>
    </row>
    <row r="745232" spans="68:68" customFormat="1">
      <c r="BP745232" s="90"/>
    </row>
    <row r="745233" spans="68:68" customFormat="1">
      <c r="BP745233" s="90"/>
    </row>
    <row r="745234" spans="68:68" customFormat="1">
      <c r="BP745234" s="90"/>
    </row>
    <row r="745235" spans="68:68" customFormat="1">
      <c r="BP745235" s="90"/>
    </row>
    <row r="745236" spans="68:68" customFormat="1">
      <c r="BP745236" s="90"/>
    </row>
    <row r="745237" spans="68:68" customFormat="1">
      <c r="BP745237" s="90"/>
    </row>
    <row r="745238" spans="68:68" customFormat="1">
      <c r="BP745238" s="90"/>
    </row>
    <row r="745239" spans="68:68" customFormat="1">
      <c r="BP745239" s="90"/>
    </row>
    <row r="745240" spans="68:68" customFormat="1">
      <c r="BP745240" s="90"/>
    </row>
    <row r="745241" spans="68:68" customFormat="1">
      <c r="BP745241" s="90"/>
    </row>
    <row r="745242" spans="68:68" customFormat="1">
      <c r="BP745242" s="90"/>
    </row>
    <row r="745243" spans="68:68" customFormat="1">
      <c r="BP745243" s="90"/>
    </row>
    <row r="745244" spans="68:68" customFormat="1">
      <c r="BP745244" s="90"/>
    </row>
    <row r="745245" spans="68:68" customFormat="1">
      <c r="BP745245" s="90"/>
    </row>
    <row r="745246" spans="68:68" customFormat="1">
      <c r="BP745246" s="90"/>
    </row>
    <row r="745247" spans="68:68" customFormat="1">
      <c r="BP745247" s="90"/>
    </row>
    <row r="745248" spans="68:68" customFormat="1">
      <c r="BP745248" s="90"/>
    </row>
    <row r="745249" spans="68:68" customFormat="1">
      <c r="BP745249" s="90"/>
    </row>
    <row r="745250" spans="68:68" customFormat="1">
      <c r="BP745250" s="90"/>
    </row>
    <row r="745251" spans="68:68" customFormat="1">
      <c r="BP745251" s="90"/>
    </row>
    <row r="745252" spans="68:68" customFormat="1">
      <c r="BP745252" s="90"/>
    </row>
    <row r="745253" spans="68:68" customFormat="1">
      <c r="BP745253" s="90"/>
    </row>
    <row r="745254" spans="68:68" customFormat="1">
      <c r="BP745254" s="90"/>
    </row>
    <row r="745255" spans="68:68" customFormat="1">
      <c r="BP745255" s="90"/>
    </row>
    <row r="745256" spans="68:68" customFormat="1">
      <c r="BP745256" s="90"/>
    </row>
    <row r="745257" spans="68:68" customFormat="1">
      <c r="BP745257" s="90"/>
    </row>
    <row r="745258" spans="68:68" customFormat="1">
      <c r="BP745258" s="90"/>
    </row>
    <row r="745259" spans="68:68" customFormat="1">
      <c r="BP745259" s="90"/>
    </row>
    <row r="745260" spans="68:68" customFormat="1">
      <c r="BP745260" s="90"/>
    </row>
    <row r="745261" spans="68:68" customFormat="1">
      <c r="BP745261" s="90"/>
    </row>
    <row r="745262" spans="68:68" customFormat="1">
      <c r="BP745262" s="90"/>
    </row>
    <row r="745263" spans="68:68" customFormat="1">
      <c r="BP745263" s="90"/>
    </row>
    <row r="745264" spans="68:68" customFormat="1">
      <c r="BP745264" s="90"/>
    </row>
    <row r="745265" spans="68:68" customFormat="1">
      <c r="BP745265" s="90"/>
    </row>
    <row r="745266" spans="68:68" customFormat="1">
      <c r="BP745266" s="90"/>
    </row>
    <row r="745267" spans="68:68" customFormat="1">
      <c r="BP745267" s="90"/>
    </row>
    <row r="745268" spans="68:68" customFormat="1">
      <c r="BP745268" s="90"/>
    </row>
    <row r="745269" spans="68:68" customFormat="1">
      <c r="BP745269" s="90"/>
    </row>
    <row r="745270" spans="68:68" customFormat="1">
      <c r="BP745270" s="90"/>
    </row>
    <row r="745271" spans="68:68" customFormat="1">
      <c r="BP745271" s="90"/>
    </row>
    <row r="745272" spans="68:68" customFormat="1">
      <c r="BP745272" s="90"/>
    </row>
    <row r="745273" spans="68:68" customFormat="1">
      <c r="BP745273" s="90"/>
    </row>
    <row r="745274" spans="68:68" customFormat="1">
      <c r="BP745274" s="90"/>
    </row>
    <row r="745275" spans="68:68" customFormat="1">
      <c r="BP745275" s="90"/>
    </row>
    <row r="745276" spans="68:68" customFormat="1">
      <c r="BP745276" s="90"/>
    </row>
    <row r="745277" spans="68:68" customFormat="1">
      <c r="BP745277" s="90"/>
    </row>
    <row r="745278" spans="68:68" customFormat="1">
      <c r="BP745278" s="90"/>
    </row>
    <row r="745279" spans="68:68" customFormat="1">
      <c r="BP745279" s="90"/>
    </row>
    <row r="745280" spans="68:68" customFormat="1">
      <c r="BP745280" s="90"/>
    </row>
    <row r="745281" spans="68:68" customFormat="1">
      <c r="BP745281" s="90"/>
    </row>
    <row r="745282" spans="68:68" customFormat="1">
      <c r="BP745282" s="90"/>
    </row>
    <row r="745283" spans="68:68" customFormat="1">
      <c r="BP745283" s="90"/>
    </row>
    <row r="745284" spans="68:68" customFormat="1">
      <c r="BP745284" s="90"/>
    </row>
    <row r="745285" spans="68:68" customFormat="1">
      <c r="BP745285" s="90"/>
    </row>
    <row r="745286" spans="68:68" customFormat="1">
      <c r="BP745286" s="90"/>
    </row>
    <row r="745287" spans="68:68" customFormat="1">
      <c r="BP745287" s="90"/>
    </row>
    <row r="745288" spans="68:68" customFormat="1">
      <c r="BP745288" s="90"/>
    </row>
    <row r="745289" spans="68:68" customFormat="1">
      <c r="BP745289" s="90"/>
    </row>
    <row r="745290" spans="68:68" customFormat="1">
      <c r="BP745290" s="90"/>
    </row>
    <row r="745291" spans="68:68" customFormat="1">
      <c r="BP745291" s="90"/>
    </row>
    <row r="745292" spans="68:68" customFormat="1">
      <c r="BP745292" s="90"/>
    </row>
    <row r="745293" spans="68:68" customFormat="1">
      <c r="BP745293" s="90"/>
    </row>
    <row r="745294" spans="68:68" customFormat="1">
      <c r="BP745294" s="90"/>
    </row>
    <row r="745295" spans="68:68" customFormat="1">
      <c r="BP745295" s="90"/>
    </row>
    <row r="745296" spans="68:68" customFormat="1">
      <c r="BP745296" s="90"/>
    </row>
    <row r="745297" spans="68:68" customFormat="1">
      <c r="BP745297" s="90"/>
    </row>
    <row r="745298" spans="68:68" customFormat="1">
      <c r="BP745298" s="90"/>
    </row>
    <row r="745299" spans="68:68" customFormat="1">
      <c r="BP745299" s="90"/>
    </row>
    <row r="745300" spans="68:68" customFormat="1">
      <c r="BP745300" s="90"/>
    </row>
    <row r="745301" spans="68:68" customFormat="1">
      <c r="BP745301" s="90"/>
    </row>
    <row r="745302" spans="68:68" customFormat="1">
      <c r="BP745302" s="90"/>
    </row>
    <row r="745303" spans="68:68" customFormat="1">
      <c r="BP745303" s="90"/>
    </row>
    <row r="745304" spans="68:68" customFormat="1">
      <c r="BP745304" s="90"/>
    </row>
    <row r="745305" spans="68:68" customFormat="1">
      <c r="BP745305" s="90"/>
    </row>
    <row r="745306" spans="68:68" customFormat="1">
      <c r="BP745306" s="90"/>
    </row>
    <row r="745307" spans="68:68" customFormat="1">
      <c r="BP745307" s="90"/>
    </row>
    <row r="745308" spans="68:68" customFormat="1">
      <c r="BP745308" s="90"/>
    </row>
    <row r="745309" spans="68:68" customFormat="1">
      <c r="BP745309" s="90"/>
    </row>
    <row r="745310" spans="68:68" customFormat="1">
      <c r="BP745310" s="90"/>
    </row>
    <row r="745311" spans="68:68" customFormat="1">
      <c r="BP745311" s="90"/>
    </row>
    <row r="745312" spans="68:68" customFormat="1">
      <c r="BP745312" s="90"/>
    </row>
    <row r="745313" spans="68:68" customFormat="1">
      <c r="BP745313" s="90"/>
    </row>
    <row r="745314" spans="68:68" customFormat="1">
      <c r="BP745314" s="90"/>
    </row>
    <row r="745315" spans="68:68" customFormat="1">
      <c r="BP745315" s="90"/>
    </row>
    <row r="745316" spans="68:68" customFormat="1">
      <c r="BP745316" s="90"/>
    </row>
    <row r="745317" spans="68:68" customFormat="1">
      <c r="BP745317" s="90"/>
    </row>
    <row r="745318" spans="68:68" customFormat="1">
      <c r="BP745318" s="90"/>
    </row>
    <row r="745319" spans="68:68" customFormat="1">
      <c r="BP745319" s="90"/>
    </row>
    <row r="745320" spans="68:68" customFormat="1">
      <c r="BP745320" s="90"/>
    </row>
    <row r="745321" spans="68:68" customFormat="1">
      <c r="BP745321" s="90"/>
    </row>
    <row r="745322" spans="68:68" customFormat="1">
      <c r="BP745322" s="90"/>
    </row>
    <row r="745323" spans="68:68" customFormat="1">
      <c r="BP745323" s="90"/>
    </row>
    <row r="745324" spans="68:68" customFormat="1">
      <c r="BP745324" s="90"/>
    </row>
    <row r="745325" spans="68:68" customFormat="1">
      <c r="BP745325" s="90"/>
    </row>
    <row r="745326" spans="68:68" customFormat="1">
      <c r="BP745326" s="90"/>
    </row>
    <row r="745327" spans="68:68" customFormat="1">
      <c r="BP745327" s="90"/>
    </row>
    <row r="745328" spans="68:68" customFormat="1">
      <c r="BP745328" s="90"/>
    </row>
    <row r="745329" spans="68:68" customFormat="1">
      <c r="BP745329" s="90"/>
    </row>
    <row r="745330" spans="68:68" customFormat="1">
      <c r="BP745330" s="90"/>
    </row>
    <row r="745331" spans="68:68" customFormat="1">
      <c r="BP745331" s="90"/>
    </row>
    <row r="745332" spans="68:68" customFormat="1">
      <c r="BP745332" s="90"/>
    </row>
    <row r="745333" spans="68:68" customFormat="1">
      <c r="BP745333" s="90"/>
    </row>
    <row r="745334" spans="68:68" customFormat="1">
      <c r="BP745334" s="90"/>
    </row>
    <row r="745335" spans="68:68" customFormat="1">
      <c r="BP745335" s="90"/>
    </row>
    <row r="745336" spans="68:68" customFormat="1">
      <c r="BP745336" s="90"/>
    </row>
    <row r="745337" spans="68:68" customFormat="1">
      <c r="BP745337" s="90"/>
    </row>
    <row r="745338" spans="68:68" customFormat="1">
      <c r="BP745338" s="90"/>
    </row>
    <row r="745339" spans="68:68" customFormat="1">
      <c r="BP745339" s="90"/>
    </row>
    <row r="745340" spans="68:68" customFormat="1">
      <c r="BP745340" s="90"/>
    </row>
    <row r="745341" spans="68:68" customFormat="1">
      <c r="BP745341" s="90"/>
    </row>
    <row r="745342" spans="68:68" customFormat="1">
      <c r="BP745342" s="90"/>
    </row>
    <row r="745343" spans="68:68" customFormat="1">
      <c r="BP745343" s="90"/>
    </row>
    <row r="745344" spans="68:68" customFormat="1">
      <c r="BP745344" s="90"/>
    </row>
    <row r="745345" spans="68:68" customFormat="1">
      <c r="BP745345" s="90"/>
    </row>
    <row r="745346" spans="68:68" customFormat="1">
      <c r="BP745346" s="90"/>
    </row>
    <row r="745347" spans="68:68" customFormat="1">
      <c r="BP745347" s="90"/>
    </row>
    <row r="745348" spans="68:68" customFormat="1">
      <c r="BP745348" s="90"/>
    </row>
    <row r="745349" spans="68:68" customFormat="1">
      <c r="BP745349" s="90"/>
    </row>
    <row r="745350" spans="68:68" customFormat="1">
      <c r="BP745350" s="90"/>
    </row>
    <row r="745351" spans="68:68" customFormat="1">
      <c r="BP745351" s="90"/>
    </row>
    <row r="745352" spans="68:68" customFormat="1">
      <c r="BP745352" s="90"/>
    </row>
    <row r="745353" spans="68:68" customFormat="1">
      <c r="BP745353" s="90"/>
    </row>
    <row r="745354" spans="68:68" customFormat="1">
      <c r="BP745354" s="90"/>
    </row>
    <row r="745355" spans="68:68" customFormat="1">
      <c r="BP745355" s="90"/>
    </row>
    <row r="745356" spans="68:68" customFormat="1">
      <c r="BP745356" s="90"/>
    </row>
    <row r="745357" spans="68:68" customFormat="1">
      <c r="BP745357" s="90"/>
    </row>
    <row r="745358" spans="68:68" customFormat="1">
      <c r="BP745358" s="90"/>
    </row>
    <row r="745359" spans="68:68" customFormat="1">
      <c r="BP745359" s="90"/>
    </row>
    <row r="745360" spans="68:68" customFormat="1">
      <c r="BP745360" s="90"/>
    </row>
    <row r="745361" spans="68:68" customFormat="1">
      <c r="BP745361" s="90"/>
    </row>
    <row r="745362" spans="68:68" customFormat="1">
      <c r="BP745362" s="90"/>
    </row>
    <row r="745363" spans="68:68" customFormat="1">
      <c r="BP745363" s="90"/>
    </row>
    <row r="745364" spans="68:68" customFormat="1">
      <c r="BP745364" s="90"/>
    </row>
    <row r="745365" spans="68:68" customFormat="1">
      <c r="BP745365" s="90"/>
    </row>
    <row r="745366" spans="68:68" customFormat="1">
      <c r="BP745366" s="90"/>
    </row>
    <row r="745367" spans="68:68" customFormat="1">
      <c r="BP745367" s="90"/>
    </row>
    <row r="745368" spans="68:68" customFormat="1">
      <c r="BP745368" s="90"/>
    </row>
    <row r="745369" spans="68:68" customFormat="1">
      <c r="BP745369" s="90"/>
    </row>
    <row r="745370" spans="68:68" customFormat="1">
      <c r="BP745370" s="90"/>
    </row>
    <row r="745371" spans="68:68" customFormat="1">
      <c r="BP745371" s="90"/>
    </row>
    <row r="745372" spans="68:68" customFormat="1">
      <c r="BP745372" s="90"/>
    </row>
    <row r="745373" spans="68:68" customFormat="1">
      <c r="BP745373" s="90"/>
    </row>
    <row r="745374" spans="68:68" customFormat="1">
      <c r="BP745374" s="90"/>
    </row>
    <row r="745375" spans="68:68" customFormat="1">
      <c r="BP745375" s="90"/>
    </row>
    <row r="745376" spans="68:68" customFormat="1">
      <c r="BP745376" s="90"/>
    </row>
    <row r="745377" spans="68:68" customFormat="1">
      <c r="BP745377" s="90"/>
    </row>
    <row r="745378" spans="68:68" customFormat="1">
      <c r="BP745378" s="90"/>
    </row>
    <row r="745379" spans="68:68" customFormat="1">
      <c r="BP745379" s="90"/>
    </row>
    <row r="745380" spans="68:68" customFormat="1">
      <c r="BP745380" s="90"/>
    </row>
    <row r="745381" spans="68:68" customFormat="1">
      <c r="BP745381" s="90"/>
    </row>
    <row r="745382" spans="68:68" customFormat="1">
      <c r="BP745382" s="90"/>
    </row>
    <row r="745383" spans="68:68" customFormat="1">
      <c r="BP745383" s="90"/>
    </row>
    <row r="745384" spans="68:68" customFormat="1">
      <c r="BP745384" s="90"/>
    </row>
    <row r="745385" spans="68:68" customFormat="1">
      <c r="BP745385" s="90"/>
    </row>
    <row r="745386" spans="68:68" customFormat="1">
      <c r="BP745386" s="90"/>
    </row>
    <row r="745387" spans="68:68" customFormat="1">
      <c r="BP745387" s="90"/>
    </row>
    <row r="745388" spans="68:68" customFormat="1">
      <c r="BP745388" s="90"/>
    </row>
    <row r="745389" spans="68:68" customFormat="1">
      <c r="BP745389" s="90"/>
    </row>
    <row r="745390" spans="68:68" customFormat="1">
      <c r="BP745390" s="90"/>
    </row>
    <row r="745391" spans="68:68" customFormat="1">
      <c r="BP745391" s="90"/>
    </row>
    <row r="745392" spans="68:68" customFormat="1">
      <c r="BP745392" s="90"/>
    </row>
    <row r="745393" spans="68:68" customFormat="1">
      <c r="BP745393" s="90"/>
    </row>
    <row r="745394" spans="68:68" customFormat="1">
      <c r="BP745394" s="90"/>
    </row>
    <row r="745395" spans="68:68" customFormat="1">
      <c r="BP745395" s="90"/>
    </row>
    <row r="745396" spans="68:68" customFormat="1">
      <c r="BP745396" s="90"/>
    </row>
    <row r="745397" spans="68:68" customFormat="1">
      <c r="BP745397" s="90"/>
    </row>
    <row r="745398" spans="68:68" customFormat="1">
      <c r="BP745398" s="90"/>
    </row>
    <row r="745399" spans="68:68" customFormat="1">
      <c r="BP745399" s="90"/>
    </row>
    <row r="745400" spans="68:68" customFormat="1">
      <c r="BP745400" s="90"/>
    </row>
    <row r="745401" spans="68:68" customFormat="1">
      <c r="BP745401" s="90"/>
    </row>
    <row r="745402" spans="68:68" customFormat="1">
      <c r="BP745402" s="90"/>
    </row>
    <row r="745403" spans="68:68" customFormat="1">
      <c r="BP745403" s="90"/>
    </row>
    <row r="745404" spans="68:68" customFormat="1">
      <c r="BP745404" s="90"/>
    </row>
    <row r="745405" spans="68:68" customFormat="1">
      <c r="BP745405" s="90"/>
    </row>
    <row r="745406" spans="68:68" customFormat="1">
      <c r="BP745406" s="90"/>
    </row>
    <row r="745407" spans="68:68" customFormat="1">
      <c r="BP745407" s="90"/>
    </row>
    <row r="745408" spans="68:68" customFormat="1">
      <c r="BP745408" s="90"/>
    </row>
    <row r="745409" spans="68:68" customFormat="1">
      <c r="BP745409" s="90"/>
    </row>
    <row r="745410" spans="68:68" customFormat="1">
      <c r="BP745410" s="90"/>
    </row>
    <row r="745411" spans="68:68" customFormat="1">
      <c r="BP745411" s="90"/>
    </row>
    <row r="745412" spans="68:68" customFormat="1">
      <c r="BP745412" s="90"/>
    </row>
    <row r="745413" spans="68:68" customFormat="1">
      <c r="BP745413" s="90"/>
    </row>
    <row r="745414" spans="68:68" customFormat="1">
      <c r="BP745414" s="90"/>
    </row>
    <row r="745415" spans="68:68" customFormat="1">
      <c r="BP745415" s="90"/>
    </row>
    <row r="745416" spans="68:68" customFormat="1">
      <c r="BP745416" s="90"/>
    </row>
    <row r="745417" spans="68:68" customFormat="1">
      <c r="BP745417" s="90"/>
    </row>
    <row r="745418" spans="68:68" customFormat="1">
      <c r="BP745418" s="90"/>
    </row>
    <row r="745419" spans="68:68" customFormat="1">
      <c r="BP745419" s="90"/>
    </row>
    <row r="745420" spans="68:68" customFormat="1">
      <c r="BP745420" s="90"/>
    </row>
    <row r="745421" spans="68:68" customFormat="1">
      <c r="BP745421" s="90"/>
    </row>
    <row r="745422" spans="68:68" customFormat="1">
      <c r="BP745422" s="90"/>
    </row>
    <row r="745423" spans="68:68" customFormat="1">
      <c r="BP745423" s="90"/>
    </row>
    <row r="745424" spans="68:68" customFormat="1">
      <c r="BP745424" s="90"/>
    </row>
    <row r="745425" spans="68:68" customFormat="1">
      <c r="BP745425" s="90"/>
    </row>
    <row r="745426" spans="68:68" customFormat="1">
      <c r="BP745426" s="90"/>
    </row>
    <row r="745427" spans="68:68" customFormat="1">
      <c r="BP745427" s="90"/>
    </row>
    <row r="745428" spans="68:68" customFormat="1">
      <c r="BP745428" s="90"/>
    </row>
    <row r="745429" spans="68:68" customFormat="1">
      <c r="BP745429" s="90"/>
    </row>
    <row r="745430" spans="68:68" customFormat="1">
      <c r="BP745430" s="90"/>
    </row>
    <row r="745431" spans="68:68" customFormat="1">
      <c r="BP745431" s="90"/>
    </row>
    <row r="745432" spans="68:68" customFormat="1">
      <c r="BP745432" s="90"/>
    </row>
    <row r="745433" spans="68:68" customFormat="1">
      <c r="BP745433" s="90"/>
    </row>
    <row r="745434" spans="68:68" customFormat="1">
      <c r="BP745434" s="90"/>
    </row>
    <row r="745435" spans="68:68" customFormat="1">
      <c r="BP745435" s="90"/>
    </row>
    <row r="745436" spans="68:68" customFormat="1">
      <c r="BP745436" s="90"/>
    </row>
    <row r="745437" spans="68:68" customFormat="1">
      <c r="BP745437" s="90"/>
    </row>
    <row r="745438" spans="68:68" customFormat="1">
      <c r="BP745438" s="90"/>
    </row>
    <row r="745439" spans="68:68" customFormat="1">
      <c r="BP745439" s="90"/>
    </row>
    <row r="745440" spans="68:68" customFormat="1">
      <c r="BP745440" s="90"/>
    </row>
    <row r="745441" spans="68:68" customFormat="1">
      <c r="BP745441" s="90"/>
    </row>
    <row r="745442" spans="68:68" customFormat="1">
      <c r="BP745442" s="90"/>
    </row>
    <row r="745443" spans="68:68" customFormat="1">
      <c r="BP745443" s="90"/>
    </row>
    <row r="745444" spans="68:68" customFormat="1">
      <c r="BP745444" s="90"/>
    </row>
    <row r="745445" spans="68:68" customFormat="1">
      <c r="BP745445" s="90"/>
    </row>
    <row r="745446" spans="68:68" customFormat="1">
      <c r="BP745446" s="90"/>
    </row>
    <row r="745447" spans="68:68" customFormat="1">
      <c r="BP745447" s="90"/>
    </row>
    <row r="745448" spans="68:68" customFormat="1">
      <c r="BP745448" s="90"/>
    </row>
    <row r="745449" spans="68:68" customFormat="1">
      <c r="BP745449" s="90"/>
    </row>
    <row r="745450" spans="68:68" customFormat="1">
      <c r="BP745450" s="90"/>
    </row>
    <row r="745451" spans="68:68" customFormat="1">
      <c r="BP745451" s="90"/>
    </row>
    <row r="745452" spans="68:68" customFormat="1">
      <c r="BP745452" s="90"/>
    </row>
    <row r="745453" spans="68:68" customFormat="1">
      <c r="BP745453" s="90"/>
    </row>
    <row r="745454" spans="68:68" customFormat="1">
      <c r="BP745454" s="90"/>
    </row>
    <row r="745455" spans="68:68" customFormat="1">
      <c r="BP745455" s="90"/>
    </row>
    <row r="745456" spans="68:68" customFormat="1">
      <c r="BP745456" s="90"/>
    </row>
    <row r="745457" spans="68:68" customFormat="1">
      <c r="BP745457" s="90"/>
    </row>
    <row r="745458" spans="68:68" customFormat="1">
      <c r="BP745458" s="90"/>
    </row>
    <row r="745459" spans="68:68" customFormat="1">
      <c r="BP745459" s="90"/>
    </row>
    <row r="745460" spans="68:68" customFormat="1">
      <c r="BP745460" s="90"/>
    </row>
    <row r="745461" spans="68:68" customFormat="1">
      <c r="BP745461" s="90"/>
    </row>
    <row r="745462" spans="68:68" customFormat="1">
      <c r="BP745462" s="90"/>
    </row>
    <row r="745463" spans="68:68" customFormat="1">
      <c r="BP745463" s="90"/>
    </row>
    <row r="745464" spans="68:68" customFormat="1">
      <c r="BP745464" s="90"/>
    </row>
    <row r="745465" spans="68:68" customFormat="1">
      <c r="BP745465" s="90"/>
    </row>
    <row r="745466" spans="68:68" customFormat="1">
      <c r="BP745466" s="90"/>
    </row>
    <row r="745467" spans="68:68" customFormat="1">
      <c r="BP745467" s="90"/>
    </row>
    <row r="745468" spans="68:68" customFormat="1">
      <c r="BP745468" s="90"/>
    </row>
    <row r="745469" spans="68:68" customFormat="1">
      <c r="BP745469" s="90"/>
    </row>
    <row r="745470" spans="68:68" customFormat="1">
      <c r="BP745470" s="90"/>
    </row>
    <row r="745471" spans="68:68" customFormat="1">
      <c r="BP745471" s="90"/>
    </row>
    <row r="745472" spans="68:68" customFormat="1">
      <c r="BP745472" s="90"/>
    </row>
    <row r="745473" spans="68:68" customFormat="1">
      <c r="BP745473" s="90"/>
    </row>
    <row r="745474" spans="68:68" customFormat="1">
      <c r="BP745474" s="90"/>
    </row>
    <row r="745475" spans="68:68" customFormat="1">
      <c r="BP745475" s="90"/>
    </row>
    <row r="745476" spans="68:68" customFormat="1">
      <c r="BP745476" s="90"/>
    </row>
    <row r="745477" spans="68:68" customFormat="1">
      <c r="BP745477" s="90"/>
    </row>
    <row r="745478" spans="68:68" customFormat="1">
      <c r="BP745478" s="90"/>
    </row>
    <row r="745479" spans="68:68" customFormat="1">
      <c r="BP745479" s="90"/>
    </row>
    <row r="745480" spans="68:68" customFormat="1">
      <c r="BP745480" s="90"/>
    </row>
    <row r="745481" spans="68:68" customFormat="1">
      <c r="BP745481" s="90"/>
    </row>
    <row r="745482" spans="68:68" customFormat="1">
      <c r="BP745482" s="90"/>
    </row>
    <row r="745483" spans="68:68" customFormat="1">
      <c r="BP745483" s="90"/>
    </row>
    <row r="745484" spans="68:68" customFormat="1">
      <c r="BP745484" s="90"/>
    </row>
    <row r="745485" spans="68:68" customFormat="1">
      <c r="BP745485" s="90"/>
    </row>
    <row r="745486" spans="68:68" customFormat="1">
      <c r="BP745486" s="90"/>
    </row>
    <row r="745487" spans="68:68" customFormat="1">
      <c r="BP745487" s="90"/>
    </row>
    <row r="745488" spans="68:68" customFormat="1">
      <c r="BP745488" s="90"/>
    </row>
    <row r="745489" spans="68:68" customFormat="1">
      <c r="BP745489" s="90"/>
    </row>
    <row r="745490" spans="68:68" customFormat="1">
      <c r="BP745490" s="90"/>
    </row>
    <row r="745491" spans="68:68" customFormat="1">
      <c r="BP745491" s="90"/>
    </row>
    <row r="745492" spans="68:68" customFormat="1">
      <c r="BP745492" s="90"/>
    </row>
    <row r="745493" spans="68:68" customFormat="1">
      <c r="BP745493" s="90"/>
    </row>
    <row r="745494" spans="68:68" customFormat="1">
      <c r="BP745494" s="90"/>
    </row>
    <row r="745495" spans="68:68" customFormat="1">
      <c r="BP745495" s="90"/>
    </row>
    <row r="745496" spans="68:68" customFormat="1">
      <c r="BP745496" s="90"/>
    </row>
    <row r="745497" spans="68:68" customFormat="1">
      <c r="BP745497" s="90"/>
    </row>
    <row r="745498" spans="68:68" customFormat="1">
      <c r="BP745498" s="90"/>
    </row>
    <row r="745499" spans="68:68" customFormat="1">
      <c r="BP745499" s="90"/>
    </row>
    <row r="745500" spans="68:68" customFormat="1">
      <c r="BP745500" s="90"/>
    </row>
    <row r="745501" spans="68:68" customFormat="1">
      <c r="BP745501" s="90"/>
    </row>
    <row r="745502" spans="68:68" customFormat="1">
      <c r="BP745502" s="90"/>
    </row>
    <row r="745503" spans="68:68" customFormat="1">
      <c r="BP745503" s="90"/>
    </row>
    <row r="745504" spans="68:68" customFormat="1">
      <c r="BP745504" s="90"/>
    </row>
    <row r="745505" spans="68:68" customFormat="1">
      <c r="BP745505" s="90"/>
    </row>
    <row r="745506" spans="68:68" customFormat="1">
      <c r="BP745506" s="90"/>
    </row>
    <row r="745507" spans="68:68" customFormat="1">
      <c r="BP745507" s="90"/>
    </row>
    <row r="745508" spans="68:68" customFormat="1">
      <c r="BP745508" s="90"/>
    </row>
    <row r="745509" spans="68:68" customFormat="1">
      <c r="BP745509" s="90"/>
    </row>
    <row r="745510" spans="68:68" customFormat="1">
      <c r="BP745510" s="90"/>
    </row>
    <row r="745511" spans="68:68" customFormat="1">
      <c r="BP745511" s="90"/>
    </row>
    <row r="745512" spans="68:68" customFormat="1">
      <c r="BP745512" s="90"/>
    </row>
    <row r="745513" spans="68:68" customFormat="1">
      <c r="BP745513" s="90"/>
    </row>
    <row r="745514" spans="68:68" customFormat="1">
      <c r="BP745514" s="90"/>
    </row>
    <row r="745515" spans="68:68" customFormat="1">
      <c r="BP745515" s="90"/>
    </row>
    <row r="745516" spans="68:68" customFormat="1">
      <c r="BP745516" s="90"/>
    </row>
    <row r="745517" spans="68:68" customFormat="1">
      <c r="BP745517" s="90"/>
    </row>
    <row r="745518" spans="68:68" customFormat="1">
      <c r="BP745518" s="90"/>
    </row>
    <row r="745519" spans="68:68" customFormat="1">
      <c r="BP745519" s="90"/>
    </row>
    <row r="745520" spans="68:68" customFormat="1">
      <c r="BP745520" s="90"/>
    </row>
    <row r="745521" spans="68:68" customFormat="1">
      <c r="BP745521" s="90"/>
    </row>
    <row r="745522" spans="68:68" customFormat="1">
      <c r="BP745522" s="90"/>
    </row>
    <row r="745523" spans="68:68" customFormat="1">
      <c r="BP745523" s="90"/>
    </row>
    <row r="745524" spans="68:68" customFormat="1">
      <c r="BP745524" s="90"/>
    </row>
    <row r="745525" spans="68:68" customFormat="1">
      <c r="BP745525" s="90"/>
    </row>
    <row r="745526" spans="68:68" customFormat="1">
      <c r="BP745526" s="90"/>
    </row>
    <row r="745527" spans="68:68" customFormat="1">
      <c r="BP745527" s="90"/>
    </row>
    <row r="745528" spans="68:68" customFormat="1">
      <c r="BP745528" s="90"/>
    </row>
    <row r="745529" spans="68:68" customFormat="1">
      <c r="BP745529" s="90"/>
    </row>
    <row r="745530" spans="68:68" customFormat="1">
      <c r="BP745530" s="90"/>
    </row>
    <row r="745531" spans="68:68" customFormat="1">
      <c r="BP745531" s="90"/>
    </row>
    <row r="745532" spans="68:68" customFormat="1">
      <c r="BP745532" s="90"/>
    </row>
    <row r="745533" spans="68:68" customFormat="1">
      <c r="BP745533" s="90"/>
    </row>
    <row r="745534" spans="68:68" customFormat="1">
      <c r="BP745534" s="90"/>
    </row>
    <row r="745535" spans="68:68" customFormat="1">
      <c r="BP745535" s="90"/>
    </row>
    <row r="745536" spans="68:68" customFormat="1">
      <c r="BP745536" s="90"/>
    </row>
    <row r="745537" spans="68:68" customFormat="1">
      <c r="BP745537" s="90"/>
    </row>
    <row r="745538" spans="68:68" customFormat="1">
      <c r="BP745538" s="90"/>
    </row>
    <row r="745539" spans="68:68" customFormat="1">
      <c r="BP745539" s="90"/>
    </row>
    <row r="745540" spans="68:68" customFormat="1">
      <c r="BP745540" s="90"/>
    </row>
    <row r="745541" spans="68:68" customFormat="1">
      <c r="BP745541" s="90"/>
    </row>
    <row r="745542" spans="68:68" customFormat="1">
      <c r="BP745542" s="90"/>
    </row>
    <row r="745543" spans="68:68" customFormat="1">
      <c r="BP745543" s="90"/>
    </row>
    <row r="745544" spans="68:68" customFormat="1">
      <c r="BP745544" s="90"/>
    </row>
    <row r="745545" spans="68:68" customFormat="1">
      <c r="BP745545" s="90"/>
    </row>
    <row r="745546" spans="68:68" customFormat="1">
      <c r="BP745546" s="90"/>
    </row>
    <row r="745547" spans="68:68" customFormat="1">
      <c r="BP745547" s="90"/>
    </row>
    <row r="745548" spans="68:68" customFormat="1">
      <c r="BP745548" s="90"/>
    </row>
    <row r="745549" spans="68:68" customFormat="1">
      <c r="BP745549" s="90"/>
    </row>
    <row r="745550" spans="68:68" customFormat="1">
      <c r="BP745550" s="90"/>
    </row>
    <row r="745551" spans="68:68" customFormat="1">
      <c r="BP745551" s="90"/>
    </row>
    <row r="745552" spans="68:68" customFormat="1">
      <c r="BP745552" s="90"/>
    </row>
    <row r="745553" spans="68:68" customFormat="1">
      <c r="BP745553" s="90"/>
    </row>
    <row r="745554" spans="68:68" customFormat="1">
      <c r="BP745554" s="90"/>
    </row>
    <row r="745555" spans="68:68" customFormat="1">
      <c r="BP745555" s="90"/>
    </row>
    <row r="745556" spans="68:68" customFormat="1">
      <c r="BP745556" s="90"/>
    </row>
    <row r="745557" spans="68:68" customFormat="1">
      <c r="BP745557" s="90"/>
    </row>
    <row r="745558" spans="68:68" customFormat="1">
      <c r="BP745558" s="90"/>
    </row>
    <row r="745559" spans="68:68" customFormat="1">
      <c r="BP745559" s="90"/>
    </row>
    <row r="745560" spans="68:68" customFormat="1">
      <c r="BP745560" s="90"/>
    </row>
    <row r="745561" spans="68:68" customFormat="1">
      <c r="BP745561" s="90"/>
    </row>
    <row r="745562" spans="68:68" customFormat="1">
      <c r="BP745562" s="90"/>
    </row>
    <row r="745563" spans="68:68" customFormat="1">
      <c r="BP745563" s="90"/>
    </row>
    <row r="745564" spans="68:68" customFormat="1">
      <c r="BP745564" s="90"/>
    </row>
    <row r="745565" spans="68:68" customFormat="1">
      <c r="BP745565" s="90"/>
    </row>
    <row r="745566" spans="68:68" customFormat="1">
      <c r="BP745566" s="90"/>
    </row>
    <row r="745567" spans="68:68" customFormat="1">
      <c r="BP745567" s="90"/>
    </row>
    <row r="745568" spans="68:68" customFormat="1">
      <c r="BP745568" s="90"/>
    </row>
    <row r="745569" spans="68:68" customFormat="1">
      <c r="BP745569" s="90"/>
    </row>
    <row r="745570" spans="68:68" customFormat="1">
      <c r="BP745570" s="90"/>
    </row>
    <row r="745571" spans="68:68" customFormat="1">
      <c r="BP745571" s="90"/>
    </row>
    <row r="745572" spans="68:68" customFormat="1">
      <c r="BP745572" s="90"/>
    </row>
    <row r="745573" spans="68:68" customFormat="1">
      <c r="BP745573" s="90"/>
    </row>
    <row r="745574" spans="68:68" customFormat="1">
      <c r="BP745574" s="90"/>
    </row>
    <row r="745575" spans="68:68" customFormat="1">
      <c r="BP745575" s="90"/>
    </row>
    <row r="745576" spans="68:68" customFormat="1">
      <c r="BP745576" s="90"/>
    </row>
    <row r="745577" spans="68:68" customFormat="1">
      <c r="BP745577" s="90"/>
    </row>
    <row r="745578" spans="68:68" customFormat="1">
      <c r="BP745578" s="90"/>
    </row>
    <row r="745579" spans="68:68" customFormat="1">
      <c r="BP745579" s="90"/>
    </row>
    <row r="745580" spans="68:68" customFormat="1">
      <c r="BP745580" s="90"/>
    </row>
    <row r="745581" spans="68:68" customFormat="1">
      <c r="BP745581" s="90"/>
    </row>
    <row r="745582" spans="68:68" customFormat="1">
      <c r="BP745582" s="90"/>
    </row>
    <row r="745583" spans="68:68" customFormat="1">
      <c r="BP745583" s="90"/>
    </row>
    <row r="745584" spans="68:68" customFormat="1">
      <c r="BP745584" s="90"/>
    </row>
    <row r="745585" spans="68:68" customFormat="1">
      <c r="BP745585" s="90"/>
    </row>
    <row r="745586" spans="68:68" customFormat="1">
      <c r="BP745586" s="90"/>
    </row>
    <row r="745587" spans="68:68" customFormat="1">
      <c r="BP745587" s="90"/>
    </row>
    <row r="745588" spans="68:68" customFormat="1">
      <c r="BP745588" s="90"/>
    </row>
    <row r="745589" spans="68:68" customFormat="1">
      <c r="BP745589" s="90"/>
    </row>
    <row r="745590" spans="68:68" customFormat="1">
      <c r="BP745590" s="90"/>
    </row>
    <row r="745591" spans="68:68" customFormat="1">
      <c r="BP745591" s="90"/>
    </row>
    <row r="745592" spans="68:68" customFormat="1">
      <c r="BP745592" s="90"/>
    </row>
    <row r="745593" spans="68:68" customFormat="1">
      <c r="BP745593" s="90"/>
    </row>
    <row r="745594" spans="68:68" customFormat="1">
      <c r="BP745594" s="90"/>
    </row>
    <row r="745595" spans="68:68" customFormat="1">
      <c r="BP745595" s="90"/>
    </row>
    <row r="745596" spans="68:68" customFormat="1">
      <c r="BP745596" s="90"/>
    </row>
    <row r="745597" spans="68:68" customFormat="1">
      <c r="BP745597" s="90"/>
    </row>
    <row r="745598" spans="68:68" customFormat="1">
      <c r="BP745598" s="90"/>
    </row>
    <row r="745599" spans="68:68" customFormat="1">
      <c r="BP745599" s="90"/>
    </row>
    <row r="745600" spans="68:68" customFormat="1">
      <c r="BP745600" s="90"/>
    </row>
    <row r="745601" spans="68:68" customFormat="1">
      <c r="BP745601" s="90"/>
    </row>
    <row r="745602" spans="68:68" customFormat="1">
      <c r="BP745602" s="90"/>
    </row>
    <row r="745603" spans="68:68" customFormat="1">
      <c r="BP745603" s="90"/>
    </row>
    <row r="745604" spans="68:68" customFormat="1">
      <c r="BP745604" s="90"/>
    </row>
    <row r="745605" spans="68:68" customFormat="1">
      <c r="BP745605" s="90"/>
    </row>
    <row r="745606" spans="68:68" customFormat="1">
      <c r="BP745606" s="90"/>
    </row>
    <row r="745607" spans="68:68" customFormat="1">
      <c r="BP745607" s="90"/>
    </row>
    <row r="745608" spans="68:68" customFormat="1">
      <c r="BP745608" s="90"/>
    </row>
    <row r="745609" spans="68:68" customFormat="1">
      <c r="BP745609" s="90"/>
    </row>
    <row r="745610" spans="68:68" customFormat="1">
      <c r="BP745610" s="90"/>
    </row>
    <row r="745611" spans="68:68" customFormat="1">
      <c r="BP745611" s="90"/>
    </row>
    <row r="745612" spans="68:68" customFormat="1">
      <c r="BP745612" s="90"/>
    </row>
    <row r="745613" spans="68:68" customFormat="1">
      <c r="BP745613" s="90"/>
    </row>
    <row r="745614" spans="68:68" customFormat="1">
      <c r="BP745614" s="90"/>
    </row>
    <row r="745615" spans="68:68" customFormat="1">
      <c r="BP745615" s="90"/>
    </row>
    <row r="745616" spans="68:68" customFormat="1">
      <c r="BP745616" s="90"/>
    </row>
    <row r="745617" spans="68:68" customFormat="1">
      <c r="BP745617" s="90"/>
    </row>
    <row r="745618" spans="68:68" customFormat="1">
      <c r="BP745618" s="90"/>
    </row>
    <row r="745619" spans="68:68" customFormat="1">
      <c r="BP745619" s="90"/>
    </row>
    <row r="745620" spans="68:68" customFormat="1">
      <c r="BP745620" s="90"/>
    </row>
    <row r="745621" spans="68:68" customFormat="1">
      <c r="BP745621" s="90"/>
    </row>
    <row r="745622" spans="68:68" customFormat="1">
      <c r="BP745622" s="90"/>
    </row>
    <row r="745623" spans="68:68" customFormat="1">
      <c r="BP745623" s="90"/>
    </row>
    <row r="745624" spans="68:68" customFormat="1">
      <c r="BP745624" s="90"/>
    </row>
    <row r="745625" spans="68:68" customFormat="1">
      <c r="BP745625" s="90"/>
    </row>
    <row r="745626" spans="68:68" customFormat="1">
      <c r="BP745626" s="90"/>
    </row>
    <row r="745627" spans="68:68" customFormat="1">
      <c r="BP745627" s="90"/>
    </row>
    <row r="745628" spans="68:68" customFormat="1">
      <c r="BP745628" s="90"/>
    </row>
    <row r="745629" spans="68:68" customFormat="1">
      <c r="BP745629" s="90"/>
    </row>
    <row r="745630" spans="68:68" customFormat="1">
      <c r="BP745630" s="90"/>
    </row>
    <row r="745631" spans="68:68" customFormat="1">
      <c r="BP745631" s="90"/>
    </row>
    <row r="745632" spans="68:68" customFormat="1">
      <c r="BP745632" s="90"/>
    </row>
    <row r="745633" spans="68:68" customFormat="1">
      <c r="BP745633" s="90"/>
    </row>
    <row r="745634" spans="68:68" customFormat="1">
      <c r="BP745634" s="90"/>
    </row>
    <row r="745635" spans="68:68" customFormat="1">
      <c r="BP745635" s="90"/>
    </row>
    <row r="745636" spans="68:68" customFormat="1">
      <c r="BP745636" s="90"/>
    </row>
    <row r="745637" spans="68:68" customFormat="1">
      <c r="BP745637" s="90"/>
    </row>
    <row r="745638" spans="68:68" customFormat="1">
      <c r="BP745638" s="90"/>
    </row>
    <row r="745639" spans="68:68" customFormat="1">
      <c r="BP745639" s="90"/>
    </row>
    <row r="745640" spans="68:68" customFormat="1">
      <c r="BP745640" s="90"/>
    </row>
    <row r="745641" spans="68:68" customFormat="1">
      <c r="BP745641" s="90"/>
    </row>
    <row r="745642" spans="68:68" customFormat="1">
      <c r="BP745642" s="90"/>
    </row>
    <row r="745643" spans="68:68" customFormat="1">
      <c r="BP745643" s="90"/>
    </row>
    <row r="745644" spans="68:68" customFormat="1">
      <c r="BP745644" s="90"/>
    </row>
    <row r="745645" spans="68:68" customFormat="1">
      <c r="BP745645" s="90"/>
    </row>
    <row r="745646" spans="68:68" customFormat="1">
      <c r="BP745646" s="90"/>
    </row>
    <row r="745647" spans="68:68" customFormat="1">
      <c r="BP745647" s="90"/>
    </row>
    <row r="745648" spans="68:68" customFormat="1">
      <c r="BP745648" s="90"/>
    </row>
    <row r="745649" spans="68:68" customFormat="1">
      <c r="BP745649" s="90"/>
    </row>
    <row r="745650" spans="68:68" customFormat="1">
      <c r="BP745650" s="90"/>
    </row>
    <row r="745651" spans="68:68" customFormat="1">
      <c r="BP745651" s="90"/>
    </row>
    <row r="745652" spans="68:68" customFormat="1">
      <c r="BP745652" s="90"/>
    </row>
    <row r="745653" spans="68:68" customFormat="1">
      <c r="BP745653" s="90"/>
    </row>
    <row r="745654" spans="68:68" customFormat="1">
      <c r="BP745654" s="90"/>
    </row>
    <row r="745655" spans="68:68" customFormat="1">
      <c r="BP745655" s="90"/>
    </row>
    <row r="745656" spans="68:68" customFormat="1">
      <c r="BP745656" s="90"/>
    </row>
    <row r="745657" spans="68:68" customFormat="1">
      <c r="BP745657" s="90"/>
    </row>
    <row r="745658" spans="68:68" customFormat="1">
      <c r="BP745658" s="90"/>
    </row>
    <row r="745659" spans="68:68" customFormat="1">
      <c r="BP745659" s="90"/>
    </row>
    <row r="745660" spans="68:68" customFormat="1">
      <c r="BP745660" s="90"/>
    </row>
    <row r="745661" spans="68:68" customFormat="1">
      <c r="BP745661" s="90"/>
    </row>
    <row r="745662" spans="68:68" customFormat="1">
      <c r="BP745662" s="90"/>
    </row>
    <row r="745663" spans="68:68" customFormat="1">
      <c r="BP745663" s="90"/>
    </row>
    <row r="745664" spans="68:68" customFormat="1">
      <c r="BP745664" s="90"/>
    </row>
    <row r="745665" spans="68:68" customFormat="1">
      <c r="BP745665" s="90"/>
    </row>
    <row r="745666" spans="68:68" customFormat="1">
      <c r="BP745666" s="90"/>
    </row>
    <row r="745667" spans="68:68" customFormat="1">
      <c r="BP745667" s="90"/>
    </row>
    <row r="745668" spans="68:68" customFormat="1">
      <c r="BP745668" s="90"/>
    </row>
    <row r="745669" spans="68:68" customFormat="1">
      <c r="BP745669" s="90"/>
    </row>
    <row r="745670" spans="68:68" customFormat="1">
      <c r="BP745670" s="90"/>
    </row>
    <row r="745671" spans="68:68" customFormat="1">
      <c r="BP745671" s="90"/>
    </row>
    <row r="745672" spans="68:68" customFormat="1">
      <c r="BP745672" s="90"/>
    </row>
    <row r="745673" spans="68:68" customFormat="1">
      <c r="BP745673" s="90"/>
    </row>
    <row r="745674" spans="68:68" customFormat="1">
      <c r="BP745674" s="90"/>
    </row>
    <row r="745675" spans="68:68" customFormat="1">
      <c r="BP745675" s="90"/>
    </row>
    <row r="745676" spans="68:68" customFormat="1">
      <c r="BP745676" s="90"/>
    </row>
    <row r="745677" spans="68:68" customFormat="1">
      <c r="BP745677" s="90"/>
    </row>
    <row r="745678" spans="68:68" customFormat="1">
      <c r="BP745678" s="90"/>
    </row>
    <row r="745679" spans="68:68" customFormat="1">
      <c r="BP745679" s="90"/>
    </row>
    <row r="745680" spans="68:68" customFormat="1">
      <c r="BP745680" s="90"/>
    </row>
    <row r="745681" spans="68:68" customFormat="1">
      <c r="BP745681" s="90"/>
    </row>
    <row r="745682" spans="68:68" customFormat="1">
      <c r="BP745682" s="90"/>
    </row>
    <row r="745683" spans="68:68" customFormat="1">
      <c r="BP745683" s="90"/>
    </row>
    <row r="745684" spans="68:68" customFormat="1">
      <c r="BP745684" s="90"/>
    </row>
    <row r="745685" spans="68:68" customFormat="1">
      <c r="BP745685" s="90"/>
    </row>
    <row r="745686" spans="68:68" customFormat="1">
      <c r="BP745686" s="90"/>
    </row>
    <row r="745687" spans="68:68" customFormat="1">
      <c r="BP745687" s="90"/>
    </row>
    <row r="745688" spans="68:68" customFormat="1">
      <c r="BP745688" s="90"/>
    </row>
    <row r="745689" spans="68:68" customFormat="1">
      <c r="BP745689" s="90"/>
    </row>
    <row r="745690" spans="68:68" customFormat="1">
      <c r="BP745690" s="90"/>
    </row>
    <row r="745691" spans="68:68" customFormat="1">
      <c r="BP745691" s="90"/>
    </row>
    <row r="745692" spans="68:68" customFormat="1">
      <c r="BP745692" s="90"/>
    </row>
    <row r="745693" spans="68:68" customFormat="1">
      <c r="BP745693" s="90"/>
    </row>
    <row r="745694" spans="68:68" customFormat="1">
      <c r="BP745694" s="90"/>
    </row>
    <row r="745695" spans="68:68" customFormat="1">
      <c r="BP745695" s="90"/>
    </row>
    <row r="745696" spans="68:68" customFormat="1">
      <c r="BP745696" s="90"/>
    </row>
    <row r="745697" spans="68:68" customFormat="1">
      <c r="BP745697" s="90"/>
    </row>
    <row r="745698" spans="68:68" customFormat="1">
      <c r="BP745698" s="90"/>
    </row>
    <row r="745699" spans="68:68" customFormat="1">
      <c r="BP745699" s="90"/>
    </row>
    <row r="745700" spans="68:68" customFormat="1">
      <c r="BP745700" s="90"/>
    </row>
    <row r="745701" spans="68:68" customFormat="1">
      <c r="BP745701" s="90"/>
    </row>
    <row r="745702" spans="68:68" customFormat="1">
      <c r="BP745702" s="90"/>
    </row>
    <row r="745703" spans="68:68" customFormat="1">
      <c r="BP745703" s="90"/>
    </row>
    <row r="745704" spans="68:68" customFormat="1">
      <c r="BP745704" s="90"/>
    </row>
    <row r="745705" spans="68:68" customFormat="1">
      <c r="BP745705" s="90"/>
    </row>
    <row r="745706" spans="68:68" customFormat="1">
      <c r="BP745706" s="90"/>
    </row>
    <row r="745707" spans="68:68" customFormat="1">
      <c r="BP745707" s="90"/>
    </row>
    <row r="745708" spans="68:68" customFormat="1">
      <c r="BP745708" s="90"/>
    </row>
    <row r="745709" spans="68:68" customFormat="1">
      <c r="BP745709" s="90"/>
    </row>
    <row r="745710" spans="68:68" customFormat="1">
      <c r="BP745710" s="90"/>
    </row>
    <row r="745711" spans="68:68" customFormat="1">
      <c r="BP745711" s="90"/>
    </row>
    <row r="745712" spans="68:68" customFormat="1">
      <c r="BP745712" s="90"/>
    </row>
    <row r="745713" spans="68:68" customFormat="1">
      <c r="BP745713" s="90"/>
    </row>
    <row r="745714" spans="68:68" customFormat="1">
      <c r="BP745714" s="90"/>
    </row>
    <row r="745715" spans="68:68" customFormat="1">
      <c r="BP745715" s="90"/>
    </row>
    <row r="745716" spans="68:68" customFormat="1">
      <c r="BP745716" s="90"/>
    </row>
    <row r="745717" spans="68:68" customFormat="1">
      <c r="BP745717" s="90"/>
    </row>
    <row r="745718" spans="68:68" customFormat="1">
      <c r="BP745718" s="90"/>
    </row>
    <row r="745719" spans="68:68" customFormat="1">
      <c r="BP745719" s="90"/>
    </row>
    <row r="745720" spans="68:68" customFormat="1">
      <c r="BP745720" s="90"/>
    </row>
    <row r="745721" spans="68:68" customFormat="1">
      <c r="BP745721" s="90"/>
    </row>
    <row r="745722" spans="68:68" customFormat="1">
      <c r="BP745722" s="90"/>
    </row>
    <row r="745723" spans="68:68" customFormat="1">
      <c r="BP745723" s="90"/>
    </row>
    <row r="745724" spans="68:68" customFormat="1">
      <c r="BP745724" s="90"/>
    </row>
    <row r="745725" spans="68:68" customFormat="1">
      <c r="BP745725" s="90"/>
    </row>
    <row r="745726" spans="68:68" customFormat="1">
      <c r="BP745726" s="90"/>
    </row>
    <row r="745727" spans="68:68" customFormat="1">
      <c r="BP745727" s="90"/>
    </row>
    <row r="745728" spans="68:68" customFormat="1">
      <c r="BP745728" s="90"/>
    </row>
    <row r="745729" spans="68:68" customFormat="1">
      <c r="BP745729" s="90"/>
    </row>
    <row r="745730" spans="68:68" customFormat="1">
      <c r="BP745730" s="90"/>
    </row>
    <row r="745731" spans="68:68" customFormat="1">
      <c r="BP745731" s="90"/>
    </row>
    <row r="745732" spans="68:68" customFormat="1">
      <c r="BP745732" s="90"/>
    </row>
    <row r="745733" spans="68:68" customFormat="1">
      <c r="BP745733" s="90"/>
    </row>
    <row r="745734" spans="68:68" customFormat="1">
      <c r="BP745734" s="90"/>
    </row>
    <row r="745735" spans="68:68" customFormat="1">
      <c r="BP745735" s="90"/>
    </row>
    <row r="745736" spans="68:68" customFormat="1">
      <c r="BP745736" s="90"/>
    </row>
    <row r="745737" spans="68:68" customFormat="1">
      <c r="BP745737" s="90"/>
    </row>
    <row r="745738" spans="68:68" customFormat="1">
      <c r="BP745738" s="90"/>
    </row>
    <row r="745739" spans="68:68" customFormat="1">
      <c r="BP745739" s="90"/>
    </row>
    <row r="745740" spans="68:68" customFormat="1">
      <c r="BP745740" s="90"/>
    </row>
    <row r="745741" spans="68:68" customFormat="1">
      <c r="BP745741" s="90"/>
    </row>
    <row r="745742" spans="68:68" customFormat="1">
      <c r="BP745742" s="90"/>
    </row>
    <row r="745743" spans="68:68" customFormat="1">
      <c r="BP745743" s="90"/>
    </row>
    <row r="745744" spans="68:68" customFormat="1">
      <c r="BP745744" s="90"/>
    </row>
    <row r="745745" spans="68:68" customFormat="1">
      <c r="BP745745" s="90"/>
    </row>
    <row r="745746" spans="68:68" customFormat="1">
      <c r="BP745746" s="90"/>
    </row>
    <row r="745747" spans="68:68" customFormat="1">
      <c r="BP745747" s="90"/>
    </row>
    <row r="745748" spans="68:68" customFormat="1">
      <c r="BP745748" s="90"/>
    </row>
    <row r="745749" spans="68:68" customFormat="1">
      <c r="BP745749" s="90"/>
    </row>
    <row r="745750" spans="68:68" customFormat="1">
      <c r="BP745750" s="90"/>
    </row>
    <row r="745751" spans="68:68" customFormat="1">
      <c r="BP745751" s="90"/>
    </row>
    <row r="745752" spans="68:68" customFormat="1">
      <c r="BP745752" s="90"/>
    </row>
    <row r="745753" spans="68:68" customFormat="1">
      <c r="BP745753" s="90"/>
    </row>
    <row r="745754" spans="68:68" customFormat="1">
      <c r="BP745754" s="90"/>
    </row>
    <row r="745755" spans="68:68" customFormat="1">
      <c r="BP745755" s="90"/>
    </row>
    <row r="745756" spans="68:68" customFormat="1">
      <c r="BP745756" s="90"/>
    </row>
    <row r="745757" spans="68:68" customFormat="1">
      <c r="BP745757" s="90"/>
    </row>
    <row r="745758" spans="68:68" customFormat="1">
      <c r="BP745758" s="90"/>
    </row>
    <row r="745759" spans="68:68" customFormat="1">
      <c r="BP745759" s="90"/>
    </row>
    <row r="745760" spans="68:68" customFormat="1">
      <c r="BP745760" s="90"/>
    </row>
    <row r="745761" spans="68:68" customFormat="1">
      <c r="BP745761" s="90"/>
    </row>
    <row r="745762" spans="68:68" customFormat="1">
      <c r="BP745762" s="90"/>
    </row>
    <row r="745763" spans="68:68" customFormat="1">
      <c r="BP745763" s="90"/>
    </row>
    <row r="745764" spans="68:68" customFormat="1">
      <c r="BP745764" s="90"/>
    </row>
    <row r="745765" spans="68:68" customFormat="1">
      <c r="BP745765" s="90"/>
    </row>
    <row r="745766" spans="68:68" customFormat="1">
      <c r="BP745766" s="90"/>
    </row>
    <row r="745767" spans="68:68" customFormat="1">
      <c r="BP745767" s="90"/>
    </row>
    <row r="745768" spans="68:68" customFormat="1">
      <c r="BP745768" s="90"/>
    </row>
    <row r="745769" spans="68:68" customFormat="1">
      <c r="BP745769" s="90"/>
    </row>
    <row r="745770" spans="68:68" customFormat="1">
      <c r="BP745770" s="90"/>
    </row>
    <row r="745771" spans="68:68" customFormat="1">
      <c r="BP745771" s="90"/>
    </row>
    <row r="745772" spans="68:68" customFormat="1">
      <c r="BP745772" s="90"/>
    </row>
    <row r="745773" spans="68:68" customFormat="1">
      <c r="BP745773" s="90"/>
    </row>
    <row r="745774" spans="68:68" customFormat="1">
      <c r="BP745774" s="90"/>
    </row>
    <row r="745775" spans="68:68" customFormat="1">
      <c r="BP745775" s="90"/>
    </row>
    <row r="745776" spans="68:68" customFormat="1">
      <c r="BP745776" s="90"/>
    </row>
    <row r="745777" spans="68:68" customFormat="1">
      <c r="BP745777" s="90"/>
    </row>
    <row r="745778" spans="68:68" customFormat="1">
      <c r="BP745778" s="90"/>
    </row>
    <row r="745779" spans="68:68" customFormat="1">
      <c r="BP745779" s="90"/>
    </row>
    <row r="745780" spans="68:68" customFormat="1">
      <c r="BP745780" s="90"/>
    </row>
    <row r="745781" spans="68:68" customFormat="1">
      <c r="BP745781" s="90"/>
    </row>
    <row r="745782" spans="68:68" customFormat="1">
      <c r="BP745782" s="90"/>
    </row>
    <row r="745783" spans="68:68" customFormat="1">
      <c r="BP745783" s="90"/>
    </row>
    <row r="745784" spans="68:68" customFormat="1">
      <c r="BP745784" s="90"/>
    </row>
    <row r="745785" spans="68:68" customFormat="1">
      <c r="BP745785" s="90"/>
    </row>
    <row r="745786" spans="68:68" customFormat="1">
      <c r="BP745786" s="90"/>
    </row>
    <row r="745787" spans="68:68" customFormat="1">
      <c r="BP745787" s="90"/>
    </row>
    <row r="745788" spans="68:68" customFormat="1">
      <c r="BP745788" s="90"/>
    </row>
    <row r="745789" spans="68:68" customFormat="1">
      <c r="BP745789" s="90"/>
    </row>
    <row r="745790" spans="68:68" customFormat="1">
      <c r="BP745790" s="90"/>
    </row>
    <row r="745791" spans="68:68" customFormat="1">
      <c r="BP745791" s="90"/>
    </row>
    <row r="745792" spans="68:68" customFormat="1">
      <c r="BP745792" s="90"/>
    </row>
    <row r="745793" spans="68:68" customFormat="1">
      <c r="BP745793" s="90"/>
    </row>
    <row r="745794" spans="68:68" customFormat="1">
      <c r="BP745794" s="90"/>
    </row>
    <row r="745795" spans="68:68" customFormat="1">
      <c r="BP745795" s="90"/>
    </row>
    <row r="745796" spans="68:68" customFormat="1">
      <c r="BP745796" s="90"/>
    </row>
    <row r="745797" spans="68:68" customFormat="1">
      <c r="BP745797" s="90"/>
    </row>
    <row r="745798" spans="68:68" customFormat="1">
      <c r="BP745798" s="90"/>
    </row>
    <row r="745799" spans="68:68" customFormat="1">
      <c r="BP745799" s="90"/>
    </row>
    <row r="745800" spans="68:68" customFormat="1">
      <c r="BP745800" s="90"/>
    </row>
    <row r="745801" spans="68:68" customFormat="1">
      <c r="BP745801" s="90"/>
    </row>
    <row r="745802" spans="68:68" customFormat="1">
      <c r="BP745802" s="90"/>
    </row>
    <row r="745803" spans="68:68" customFormat="1">
      <c r="BP745803" s="90"/>
    </row>
    <row r="745804" spans="68:68" customFormat="1">
      <c r="BP745804" s="90"/>
    </row>
    <row r="745805" spans="68:68" customFormat="1">
      <c r="BP745805" s="90"/>
    </row>
    <row r="745806" spans="68:68" customFormat="1">
      <c r="BP745806" s="90"/>
    </row>
    <row r="745807" spans="68:68" customFormat="1">
      <c r="BP745807" s="90"/>
    </row>
    <row r="745808" spans="68:68" customFormat="1">
      <c r="BP745808" s="90"/>
    </row>
    <row r="745809" spans="68:68" customFormat="1">
      <c r="BP745809" s="90"/>
    </row>
    <row r="745810" spans="68:68" customFormat="1">
      <c r="BP745810" s="90"/>
    </row>
    <row r="745811" spans="68:68" customFormat="1">
      <c r="BP745811" s="90"/>
    </row>
    <row r="745812" spans="68:68" customFormat="1">
      <c r="BP745812" s="90"/>
    </row>
    <row r="745813" spans="68:68" customFormat="1">
      <c r="BP745813" s="90"/>
    </row>
    <row r="745814" spans="68:68" customFormat="1">
      <c r="BP745814" s="90"/>
    </row>
    <row r="745815" spans="68:68" customFormat="1">
      <c r="BP745815" s="90"/>
    </row>
    <row r="745816" spans="68:68" customFormat="1">
      <c r="BP745816" s="90"/>
    </row>
    <row r="745817" spans="68:68" customFormat="1">
      <c r="BP745817" s="90"/>
    </row>
    <row r="745818" spans="68:68" customFormat="1">
      <c r="BP745818" s="90"/>
    </row>
    <row r="745819" spans="68:68" customFormat="1">
      <c r="BP745819" s="90"/>
    </row>
    <row r="745820" spans="68:68" customFormat="1">
      <c r="BP745820" s="90"/>
    </row>
    <row r="745821" spans="68:68" customFormat="1">
      <c r="BP745821" s="90"/>
    </row>
    <row r="745822" spans="68:68" customFormat="1">
      <c r="BP745822" s="90"/>
    </row>
    <row r="745823" spans="68:68" customFormat="1">
      <c r="BP745823" s="90"/>
    </row>
    <row r="745824" spans="68:68" customFormat="1">
      <c r="BP745824" s="90"/>
    </row>
    <row r="745825" spans="68:68" customFormat="1">
      <c r="BP745825" s="90"/>
    </row>
    <row r="745826" spans="68:68" customFormat="1">
      <c r="BP745826" s="90"/>
    </row>
    <row r="745827" spans="68:68" customFormat="1">
      <c r="BP745827" s="90"/>
    </row>
    <row r="745828" spans="68:68" customFormat="1">
      <c r="BP745828" s="90"/>
    </row>
    <row r="745829" spans="68:68" customFormat="1">
      <c r="BP745829" s="90"/>
    </row>
    <row r="745830" spans="68:68" customFormat="1">
      <c r="BP745830" s="90"/>
    </row>
    <row r="745831" spans="68:68" customFormat="1">
      <c r="BP745831" s="90"/>
    </row>
    <row r="745832" spans="68:68" customFormat="1">
      <c r="BP745832" s="90"/>
    </row>
    <row r="745833" spans="68:68" customFormat="1">
      <c r="BP745833" s="90"/>
    </row>
    <row r="745834" spans="68:68" customFormat="1">
      <c r="BP745834" s="90"/>
    </row>
    <row r="745835" spans="68:68" customFormat="1">
      <c r="BP745835" s="90"/>
    </row>
    <row r="745836" spans="68:68" customFormat="1">
      <c r="BP745836" s="90"/>
    </row>
    <row r="745837" spans="68:68" customFormat="1">
      <c r="BP745837" s="90"/>
    </row>
    <row r="745838" spans="68:68" customFormat="1">
      <c r="BP745838" s="90"/>
    </row>
    <row r="745839" spans="68:68" customFormat="1">
      <c r="BP745839" s="90"/>
    </row>
    <row r="745840" spans="68:68" customFormat="1">
      <c r="BP745840" s="90"/>
    </row>
    <row r="745841" spans="68:68" customFormat="1">
      <c r="BP745841" s="90"/>
    </row>
    <row r="745842" spans="68:68" customFormat="1">
      <c r="BP745842" s="90"/>
    </row>
    <row r="745843" spans="68:68" customFormat="1">
      <c r="BP745843" s="90"/>
    </row>
    <row r="745844" spans="68:68" customFormat="1">
      <c r="BP745844" s="90"/>
    </row>
    <row r="745845" spans="68:68" customFormat="1">
      <c r="BP745845" s="90"/>
    </row>
    <row r="745846" spans="68:68" customFormat="1">
      <c r="BP745846" s="90"/>
    </row>
    <row r="745847" spans="68:68" customFormat="1">
      <c r="BP745847" s="90"/>
    </row>
    <row r="745848" spans="68:68" customFormat="1">
      <c r="BP745848" s="90"/>
    </row>
    <row r="745849" spans="68:68" customFormat="1">
      <c r="BP745849" s="90"/>
    </row>
    <row r="745850" spans="68:68" customFormat="1">
      <c r="BP745850" s="90"/>
    </row>
    <row r="745851" spans="68:68" customFormat="1">
      <c r="BP745851" s="90"/>
    </row>
    <row r="745852" spans="68:68" customFormat="1">
      <c r="BP745852" s="90"/>
    </row>
    <row r="745853" spans="68:68" customFormat="1">
      <c r="BP745853" s="90"/>
    </row>
    <row r="745854" spans="68:68" customFormat="1">
      <c r="BP745854" s="90"/>
    </row>
    <row r="745855" spans="68:68" customFormat="1">
      <c r="BP745855" s="90"/>
    </row>
    <row r="745856" spans="68:68" customFormat="1">
      <c r="BP745856" s="90"/>
    </row>
    <row r="745857" spans="68:68" customFormat="1">
      <c r="BP745857" s="90"/>
    </row>
    <row r="745858" spans="68:68" customFormat="1">
      <c r="BP745858" s="90"/>
    </row>
    <row r="745859" spans="68:68" customFormat="1">
      <c r="BP745859" s="90"/>
    </row>
    <row r="745860" spans="68:68" customFormat="1">
      <c r="BP745860" s="90"/>
    </row>
    <row r="745861" spans="68:68" customFormat="1">
      <c r="BP745861" s="90"/>
    </row>
    <row r="745862" spans="68:68" customFormat="1">
      <c r="BP745862" s="90"/>
    </row>
    <row r="745863" spans="68:68" customFormat="1">
      <c r="BP745863" s="90"/>
    </row>
    <row r="745864" spans="68:68" customFormat="1">
      <c r="BP745864" s="90"/>
    </row>
    <row r="745865" spans="68:68" customFormat="1">
      <c r="BP745865" s="90"/>
    </row>
    <row r="745866" spans="68:68" customFormat="1">
      <c r="BP745866" s="90"/>
    </row>
    <row r="745867" spans="68:68" customFormat="1">
      <c r="BP745867" s="90"/>
    </row>
    <row r="745868" spans="68:68" customFormat="1">
      <c r="BP745868" s="90"/>
    </row>
    <row r="745869" spans="68:68" customFormat="1">
      <c r="BP745869" s="90"/>
    </row>
    <row r="745870" spans="68:68" customFormat="1">
      <c r="BP745870" s="90"/>
    </row>
    <row r="745871" spans="68:68" customFormat="1">
      <c r="BP745871" s="90"/>
    </row>
    <row r="745872" spans="68:68" customFormat="1">
      <c r="BP745872" s="90"/>
    </row>
    <row r="745873" spans="68:68" customFormat="1">
      <c r="BP745873" s="90"/>
    </row>
    <row r="745874" spans="68:68" customFormat="1">
      <c r="BP745874" s="90"/>
    </row>
    <row r="745875" spans="68:68" customFormat="1">
      <c r="BP745875" s="90"/>
    </row>
    <row r="745876" spans="68:68" customFormat="1">
      <c r="BP745876" s="90"/>
    </row>
    <row r="745877" spans="68:68" customFormat="1">
      <c r="BP745877" s="90"/>
    </row>
    <row r="745878" spans="68:68" customFormat="1">
      <c r="BP745878" s="90"/>
    </row>
    <row r="745879" spans="68:68" customFormat="1">
      <c r="BP745879" s="90"/>
    </row>
    <row r="745880" spans="68:68" customFormat="1">
      <c r="BP745880" s="90"/>
    </row>
    <row r="745881" spans="68:68" customFormat="1">
      <c r="BP745881" s="90"/>
    </row>
    <row r="745882" spans="68:68" customFormat="1">
      <c r="BP745882" s="90"/>
    </row>
    <row r="745883" spans="68:68" customFormat="1">
      <c r="BP745883" s="90"/>
    </row>
    <row r="745884" spans="68:68" customFormat="1">
      <c r="BP745884" s="90"/>
    </row>
    <row r="745885" spans="68:68" customFormat="1">
      <c r="BP745885" s="90"/>
    </row>
    <row r="745886" spans="68:68" customFormat="1">
      <c r="BP745886" s="90"/>
    </row>
    <row r="745887" spans="68:68" customFormat="1">
      <c r="BP745887" s="90"/>
    </row>
    <row r="745888" spans="68:68" customFormat="1">
      <c r="BP745888" s="90"/>
    </row>
    <row r="745889" spans="68:68" customFormat="1">
      <c r="BP745889" s="90"/>
    </row>
    <row r="745890" spans="68:68" customFormat="1">
      <c r="BP745890" s="90"/>
    </row>
    <row r="745891" spans="68:68" customFormat="1">
      <c r="BP745891" s="90"/>
    </row>
    <row r="745892" spans="68:68" customFormat="1">
      <c r="BP745892" s="90"/>
    </row>
    <row r="745893" spans="68:68" customFormat="1">
      <c r="BP745893" s="90"/>
    </row>
    <row r="745894" spans="68:68" customFormat="1">
      <c r="BP745894" s="90"/>
    </row>
    <row r="745895" spans="68:68" customFormat="1">
      <c r="BP745895" s="90"/>
    </row>
    <row r="745896" spans="68:68" customFormat="1">
      <c r="BP745896" s="90"/>
    </row>
    <row r="745897" spans="68:68" customFormat="1">
      <c r="BP745897" s="90"/>
    </row>
    <row r="745898" spans="68:68" customFormat="1">
      <c r="BP745898" s="90"/>
    </row>
    <row r="745899" spans="68:68" customFormat="1">
      <c r="BP745899" s="90"/>
    </row>
    <row r="745900" spans="68:68" customFormat="1">
      <c r="BP745900" s="90"/>
    </row>
    <row r="745901" spans="68:68" customFormat="1">
      <c r="BP745901" s="90"/>
    </row>
    <row r="745902" spans="68:68" customFormat="1">
      <c r="BP745902" s="90"/>
    </row>
    <row r="745903" spans="68:68" customFormat="1">
      <c r="BP745903" s="90"/>
    </row>
    <row r="745904" spans="68:68" customFormat="1">
      <c r="BP745904" s="90"/>
    </row>
    <row r="745905" spans="68:68" customFormat="1">
      <c r="BP745905" s="90"/>
    </row>
    <row r="745906" spans="68:68" customFormat="1">
      <c r="BP745906" s="90"/>
    </row>
    <row r="745907" spans="68:68" customFormat="1">
      <c r="BP745907" s="90"/>
    </row>
    <row r="745908" spans="68:68" customFormat="1">
      <c r="BP745908" s="90"/>
    </row>
    <row r="745909" spans="68:68" customFormat="1">
      <c r="BP745909" s="90"/>
    </row>
    <row r="745910" spans="68:68" customFormat="1">
      <c r="BP745910" s="90"/>
    </row>
    <row r="745911" spans="68:68" customFormat="1">
      <c r="BP745911" s="90"/>
    </row>
    <row r="745912" spans="68:68" customFormat="1">
      <c r="BP745912" s="90"/>
    </row>
    <row r="745913" spans="68:68" customFormat="1">
      <c r="BP745913" s="90"/>
    </row>
    <row r="745914" spans="68:68" customFormat="1">
      <c r="BP745914" s="90"/>
    </row>
    <row r="745915" spans="68:68" customFormat="1">
      <c r="BP745915" s="90"/>
    </row>
    <row r="745916" spans="68:68" customFormat="1">
      <c r="BP745916" s="90"/>
    </row>
    <row r="745917" spans="68:68" customFormat="1">
      <c r="BP745917" s="90"/>
    </row>
    <row r="745918" spans="68:68" customFormat="1">
      <c r="BP745918" s="90"/>
    </row>
    <row r="745919" spans="68:68" customFormat="1">
      <c r="BP745919" s="90"/>
    </row>
    <row r="745920" spans="68:68" customFormat="1">
      <c r="BP745920" s="90"/>
    </row>
    <row r="745921" spans="68:68" customFormat="1">
      <c r="BP745921" s="90"/>
    </row>
    <row r="745922" spans="68:68" customFormat="1">
      <c r="BP745922" s="90"/>
    </row>
    <row r="745923" spans="68:68" customFormat="1">
      <c r="BP745923" s="90"/>
    </row>
    <row r="745924" spans="68:68" customFormat="1">
      <c r="BP745924" s="90"/>
    </row>
    <row r="745925" spans="68:68" customFormat="1">
      <c r="BP745925" s="90"/>
    </row>
    <row r="745926" spans="68:68" customFormat="1">
      <c r="BP745926" s="90"/>
    </row>
    <row r="745927" spans="68:68" customFormat="1">
      <c r="BP745927" s="90"/>
    </row>
    <row r="745928" spans="68:68" customFormat="1">
      <c r="BP745928" s="90"/>
    </row>
    <row r="745929" spans="68:68" customFormat="1">
      <c r="BP745929" s="90"/>
    </row>
    <row r="745930" spans="68:68" customFormat="1">
      <c r="BP745930" s="90"/>
    </row>
    <row r="745931" spans="68:68" customFormat="1">
      <c r="BP745931" s="90"/>
    </row>
    <row r="745932" spans="68:68" customFormat="1">
      <c r="BP745932" s="90"/>
    </row>
    <row r="745933" spans="68:68" customFormat="1">
      <c r="BP745933" s="90"/>
    </row>
    <row r="745934" spans="68:68" customFormat="1">
      <c r="BP745934" s="90"/>
    </row>
    <row r="745935" spans="68:68" customFormat="1">
      <c r="BP745935" s="90"/>
    </row>
    <row r="745936" spans="68:68" customFormat="1">
      <c r="BP745936" s="90"/>
    </row>
    <row r="745937" spans="68:68" customFormat="1">
      <c r="BP745937" s="90"/>
    </row>
    <row r="745938" spans="68:68" customFormat="1">
      <c r="BP745938" s="90"/>
    </row>
    <row r="745939" spans="68:68" customFormat="1">
      <c r="BP745939" s="90"/>
    </row>
    <row r="745940" spans="68:68" customFormat="1">
      <c r="BP745940" s="90"/>
    </row>
    <row r="745941" spans="68:68" customFormat="1">
      <c r="BP745941" s="90"/>
    </row>
    <row r="745942" spans="68:68" customFormat="1">
      <c r="BP745942" s="90"/>
    </row>
    <row r="745943" spans="68:68" customFormat="1">
      <c r="BP745943" s="90"/>
    </row>
    <row r="745944" spans="68:68" customFormat="1">
      <c r="BP745944" s="90"/>
    </row>
    <row r="745945" spans="68:68" customFormat="1">
      <c r="BP745945" s="90"/>
    </row>
    <row r="745946" spans="68:68" customFormat="1">
      <c r="BP745946" s="90"/>
    </row>
    <row r="745947" spans="68:68" customFormat="1">
      <c r="BP745947" s="90"/>
    </row>
    <row r="745948" spans="68:68" customFormat="1">
      <c r="BP745948" s="90"/>
    </row>
    <row r="745949" spans="68:68" customFormat="1">
      <c r="BP745949" s="90"/>
    </row>
    <row r="745950" spans="68:68" customFormat="1">
      <c r="BP745950" s="90"/>
    </row>
    <row r="745951" spans="68:68" customFormat="1">
      <c r="BP745951" s="90"/>
    </row>
    <row r="745952" spans="68:68" customFormat="1">
      <c r="BP745952" s="90"/>
    </row>
    <row r="745953" spans="68:68" customFormat="1">
      <c r="BP745953" s="90"/>
    </row>
    <row r="745954" spans="68:68" customFormat="1">
      <c r="BP745954" s="90"/>
    </row>
    <row r="745955" spans="68:68" customFormat="1">
      <c r="BP745955" s="90"/>
    </row>
    <row r="745956" spans="68:68" customFormat="1">
      <c r="BP745956" s="90"/>
    </row>
    <row r="745957" spans="68:68" customFormat="1">
      <c r="BP745957" s="90"/>
    </row>
    <row r="745958" spans="68:68" customFormat="1">
      <c r="BP745958" s="90"/>
    </row>
    <row r="745959" spans="68:68" customFormat="1">
      <c r="BP745959" s="90"/>
    </row>
    <row r="745960" spans="68:68" customFormat="1">
      <c r="BP745960" s="90"/>
    </row>
    <row r="745961" spans="68:68" customFormat="1">
      <c r="BP745961" s="90"/>
    </row>
    <row r="745962" spans="68:68" customFormat="1">
      <c r="BP745962" s="90"/>
    </row>
    <row r="745963" spans="68:68" customFormat="1">
      <c r="BP745963" s="90"/>
    </row>
    <row r="745964" spans="68:68" customFormat="1">
      <c r="BP745964" s="90"/>
    </row>
    <row r="745965" spans="68:68" customFormat="1">
      <c r="BP745965" s="90"/>
    </row>
    <row r="745966" spans="68:68" customFormat="1">
      <c r="BP745966" s="90"/>
    </row>
    <row r="745967" spans="68:68" customFormat="1">
      <c r="BP745967" s="90"/>
    </row>
    <row r="745968" spans="68:68" customFormat="1">
      <c r="BP745968" s="90"/>
    </row>
    <row r="745969" spans="68:68" customFormat="1">
      <c r="BP745969" s="90"/>
    </row>
    <row r="745970" spans="68:68" customFormat="1">
      <c r="BP745970" s="90"/>
    </row>
    <row r="745971" spans="68:68" customFormat="1">
      <c r="BP745971" s="90"/>
    </row>
    <row r="745972" spans="68:68" customFormat="1">
      <c r="BP745972" s="90"/>
    </row>
    <row r="745973" spans="68:68" customFormat="1">
      <c r="BP745973" s="90"/>
    </row>
    <row r="745974" spans="68:68" customFormat="1">
      <c r="BP745974" s="90"/>
    </row>
    <row r="745975" spans="68:68" customFormat="1">
      <c r="BP745975" s="90"/>
    </row>
    <row r="745976" spans="68:68" customFormat="1">
      <c r="BP745976" s="90"/>
    </row>
    <row r="745977" spans="68:68" customFormat="1">
      <c r="BP745977" s="90"/>
    </row>
    <row r="745978" spans="68:68" customFormat="1">
      <c r="BP745978" s="90"/>
    </row>
    <row r="745979" spans="68:68" customFormat="1">
      <c r="BP745979" s="90"/>
    </row>
    <row r="745980" spans="68:68" customFormat="1">
      <c r="BP745980" s="90"/>
    </row>
    <row r="745981" spans="68:68" customFormat="1">
      <c r="BP745981" s="90"/>
    </row>
    <row r="745982" spans="68:68" customFormat="1">
      <c r="BP745982" s="90"/>
    </row>
    <row r="745983" spans="68:68" customFormat="1">
      <c r="BP745983" s="90"/>
    </row>
    <row r="745984" spans="68:68" customFormat="1">
      <c r="BP745984" s="90"/>
    </row>
    <row r="745985" spans="68:68" customFormat="1">
      <c r="BP745985" s="90"/>
    </row>
    <row r="745986" spans="68:68" customFormat="1">
      <c r="BP745986" s="90"/>
    </row>
    <row r="745987" spans="68:68" customFormat="1">
      <c r="BP745987" s="90"/>
    </row>
    <row r="745988" spans="68:68" customFormat="1">
      <c r="BP745988" s="90"/>
    </row>
    <row r="745989" spans="68:68" customFormat="1">
      <c r="BP745989" s="90"/>
    </row>
    <row r="745990" spans="68:68" customFormat="1">
      <c r="BP745990" s="90"/>
    </row>
    <row r="745991" spans="68:68" customFormat="1">
      <c r="BP745991" s="90"/>
    </row>
    <row r="745992" spans="68:68" customFormat="1">
      <c r="BP745992" s="90"/>
    </row>
    <row r="745993" spans="68:68" customFormat="1">
      <c r="BP745993" s="90"/>
    </row>
    <row r="745994" spans="68:68" customFormat="1">
      <c r="BP745994" s="90"/>
    </row>
    <row r="745995" spans="68:68" customFormat="1">
      <c r="BP745995" s="90"/>
    </row>
    <row r="745996" spans="68:68" customFormat="1">
      <c r="BP745996" s="90"/>
    </row>
    <row r="745997" spans="68:68" customFormat="1">
      <c r="BP745997" s="90"/>
    </row>
    <row r="745998" spans="68:68" customFormat="1">
      <c r="BP745998" s="90"/>
    </row>
    <row r="745999" spans="68:68" customFormat="1">
      <c r="BP745999" s="90"/>
    </row>
    <row r="746000" spans="68:68" customFormat="1">
      <c r="BP746000" s="90"/>
    </row>
    <row r="746001" spans="68:68" customFormat="1">
      <c r="BP746001" s="90"/>
    </row>
    <row r="746002" spans="68:68" customFormat="1">
      <c r="BP746002" s="90"/>
    </row>
    <row r="746003" spans="68:68" customFormat="1">
      <c r="BP746003" s="90"/>
    </row>
    <row r="746004" spans="68:68" customFormat="1">
      <c r="BP746004" s="90"/>
    </row>
    <row r="746005" spans="68:68" customFormat="1">
      <c r="BP746005" s="90"/>
    </row>
    <row r="746006" spans="68:68" customFormat="1">
      <c r="BP746006" s="90"/>
    </row>
    <row r="746007" spans="68:68" customFormat="1">
      <c r="BP746007" s="90"/>
    </row>
    <row r="746008" spans="68:68" customFormat="1">
      <c r="BP746008" s="90"/>
    </row>
    <row r="746009" spans="68:68" customFormat="1">
      <c r="BP746009" s="90"/>
    </row>
    <row r="746010" spans="68:68" customFormat="1">
      <c r="BP746010" s="90"/>
    </row>
    <row r="746011" spans="68:68" customFormat="1">
      <c r="BP746011" s="90"/>
    </row>
    <row r="746012" spans="68:68" customFormat="1">
      <c r="BP746012" s="90"/>
    </row>
    <row r="746013" spans="68:68" customFormat="1">
      <c r="BP746013" s="90"/>
    </row>
    <row r="746014" spans="68:68" customFormat="1">
      <c r="BP746014" s="90"/>
    </row>
    <row r="746015" spans="68:68" customFormat="1">
      <c r="BP746015" s="90"/>
    </row>
    <row r="746016" spans="68:68" customFormat="1">
      <c r="BP746016" s="90"/>
    </row>
    <row r="746017" spans="68:68" customFormat="1">
      <c r="BP746017" s="90"/>
    </row>
    <row r="746018" spans="68:68" customFormat="1">
      <c r="BP746018" s="90"/>
    </row>
    <row r="746019" spans="68:68" customFormat="1">
      <c r="BP746019" s="90"/>
    </row>
    <row r="746020" spans="68:68" customFormat="1">
      <c r="BP746020" s="90"/>
    </row>
    <row r="746021" spans="68:68" customFormat="1">
      <c r="BP746021" s="90"/>
    </row>
    <row r="746022" spans="68:68" customFormat="1">
      <c r="BP746022" s="90"/>
    </row>
    <row r="746023" spans="68:68" customFormat="1">
      <c r="BP746023" s="90"/>
    </row>
    <row r="746024" spans="68:68" customFormat="1">
      <c r="BP746024" s="90"/>
    </row>
    <row r="746025" spans="68:68" customFormat="1">
      <c r="BP746025" s="90"/>
    </row>
    <row r="746026" spans="68:68" customFormat="1">
      <c r="BP746026" s="90"/>
    </row>
    <row r="746027" spans="68:68" customFormat="1">
      <c r="BP746027" s="90"/>
    </row>
    <row r="746028" spans="68:68" customFormat="1">
      <c r="BP746028" s="90"/>
    </row>
    <row r="746029" spans="68:68" customFormat="1">
      <c r="BP746029" s="90"/>
    </row>
    <row r="746030" spans="68:68" customFormat="1">
      <c r="BP746030" s="90"/>
    </row>
    <row r="746031" spans="68:68" customFormat="1">
      <c r="BP746031" s="90"/>
    </row>
    <row r="746032" spans="68:68" customFormat="1">
      <c r="BP746032" s="90"/>
    </row>
    <row r="746033" spans="68:68" customFormat="1">
      <c r="BP746033" s="90"/>
    </row>
    <row r="746034" spans="68:68" customFormat="1">
      <c r="BP746034" s="90"/>
    </row>
    <row r="746035" spans="68:68" customFormat="1">
      <c r="BP746035" s="90"/>
    </row>
    <row r="746036" spans="68:68" customFormat="1">
      <c r="BP746036" s="90"/>
    </row>
    <row r="746037" spans="68:68" customFormat="1">
      <c r="BP746037" s="90"/>
    </row>
    <row r="746038" spans="68:68" customFormat="1">
      <c r="BP746038" s="90"/>
    </row>
    <row r="746039" spans="68:68" customFormat="1">
      <c r="BP746039" s="90"/>
    </row>
    <row r="746040" spans="68:68" customFormat="1">
      <c r="BP746040" s="90"/>
    </row>
    <row r="746041" spans="68:68" customFormat="1">
      <c r="BP746041" s="90"/>
    </row>
    <row r="746042" spans="68:68" customFormat="1">
      <c r="BP746042" s="90"/>
    </row>
    <row r="746043" spans="68:68" customFormat="1">
      <c r="BP746043" s="90"/>
    </row>
    <row r="746044" spans="68:68" customFormat="1">
      <c r="BP746044" s="90"/>
    </row>
    <row r="746045" spans="68:68" customFormat="1">
      <c r="BP746045" s="90"/>
    </row>
    <row r="746046" spans="68:68" customFormat="1">
      <c r="BP746046" s="90"/>
    </row>
    <row r="746047" spans="68:68" customFormat="1">
      <c r="BP746047" s="90"/>
    </row>
    <row r="746048" spans="68:68" customFormat="1">
      <c r="BP746048" s="90"/>
    </row>
    <row r="746049" spans="68:68" customFormat="1">
      <c r="BP746049" s="90"/>
    </row>
    <row r="746050" spans="68:68" customFormat="1">
      <c r="BP746050" s="90"/>
    </row>
    <row r="746051" spans="68:68" customFormat="1">
      <c r="BP746051" s="90"/>
    </row>
    <row r="746052" spans="68:68" customFormat="1">
      <c r="BP746052" s="90"/>
    </row>
    <row r="746053" spans="68:68" customFormat="1">
      <c r="BP746053" s="90"/>
    </row>
    <row r="746054" spans="68:68" customFormat="1">
      <c r="BP746054" s="90"/>
    </row>
    <row r="746055" spans="68:68" customFormat="1">
      <c r="BP746055" s="90"/>
    </row>
    <row r="746056" spans="68:68" customFormat="1">
      <c r="BP746056" s="90"/>
    </row>
    <row r="746057" spans="68:68" customFormat="1">
      <c r="BP746057" s="90"/>
    </row>
    <row r="746058" spans="68:68" customFormat="1">
      <c r="BP746058" s="90"/>
    </row>
    <row r="746059" spans="68:68" customFormat="1">
      <c r="BP746059" s="90"/>
    </row>
    <row r="746060" spans="68:68" customFormat="1">
      <c r="BP746060" s="90"/>
    </row>
    <row r="746061" spans="68:68" customFormat="1">
      <c r="BP746061" s="90"/>
    </row>
    <row r="746062" spans="68:68" customFormat="1">
      <c r="BP746062" s="90"/>
    </row>
    <row r="746063" spans="68:68" customFormat="1">
      <c r="BP746063" s="90"/>
    </row>
    <row r="746064" spans="68:68" customFormat="1">
      <c r="BP746064" s="90"/>
    </row>
    <row r="746065" spans="68:68" customFormat="1">
      <c r="BP746065" s="90"/>
    </row>
    <row r="746066" spans="68:68" customFormat="1">
      <c r="BP746066" s="90"/>
    </row>
    <row r="746067" spans="68:68" customFormat="1">
      <c r="BP746067" s="90"/>
    </row>
    <row r="746068" spans="68:68" customFormat="1">
      <c r="BP746068" s="90"/>
    </row>
    <row r="746069" spans="68:68" customFormat="1">
      <c r="BP746069" s="90"/>
    </row>
    <row r="746070" spans="68:68" customFormat="1">
      <c r="BP746070" s="90"/>
    </row>
    <row r="746071" spans="68:68" customFormat="1">
      <c r="BP746071" s="90"/>
    </row>
    <row r="746072" spans="68:68" customFormat="1">
      <c r="BP746072" s="90"/>
    </row>
    <row r="746073" spans="68:68" customFormat="1">
      <c r="BP746073" s="90"/>
    </row>
    <row r="746074" spans="68:68" customFormat="1">
      <c r="BP746074" s="90"/>
    </row>
    <row r="746075" spans="68:68" customFormat="1">
      <c r="BP746075" s="90"/>
    </row>
    <row r="746076" spans="68:68" customFormat="1">
      <c r="BP746076" s="90"/>
    </row>
    <row r="746077" spans="68:68" customFormat="1">
      <c r="BP746077" s="90"/>
    </row>
    <row r="746078" spans="68:68" customFormat="1">
      <c r="BP746078" s="90"/>
    </row>
    <row r="746079" spans="68:68" customFormat="1">
      <c r="BP746079" s="90"/>
    </row>
    <row r="746080" spans="68:68" customFormat="1">
      <c r="BP746080" s="90"/>
    </row>
    <row r="746081" spans="68:68" customFormat="1">
      <c r="BP746081" s="90"/>
    </row>
    <row r="746082" spans="68:68" customFormat="1">
      <c r="BP746082" s="90"/>
    </row>
    <row r="746083" spans="68:68" customFormat="1">
      <c r="BP746083" s="90"/>
    </row>
    <row r="746084" spans="68:68" customFormat="1">
      <c r="BP746084" s="90"/>
    </row>
    <row r="746085" spans="68:68" customFormat="1">
      <c r="BP746085" s="90"/>
    </row>
    <row r="746086" spans="68:68" customFormat="1">
      <c r="BP746086" s="90"/>
    </row>
    <row r="746087" spans="68:68" customFormat="1">
      <c r="BP746087" s="90"/>
    </row>
    <row r="746088" spans="68:68" customFormat="1">
      <c r="BP746088" s="90"/>
    </row>
    <row r="746089" spans="68:68" customFormat="1">
      <c r="BP746089" s="90"/>
    </row>
    <row r="746090" spans="68:68" customFormat="1">
      <c r="BP746090" s="90"/>
    </row>
    <row r="746091" spans="68:68" customFormat="1">
      <c r="BP746091" s="90"/>
    </row>
    <row r="746092" spans="68:68" customFormat="1">
      <c r="BP746092" s="90"/>
    </row>
    <row r="746093" spans="68:68" customFormat="1">
      <c r="BP746093" s="90"/>
    </row>
    <row r="746094" spans="68:68" customFormat="1">
      <c r="BP746094" s="90"/>
    </row>
    <row r="746095" spans="68:68" customFormat="1">
      <c r="BP746095" s="90"/>
    </row>
    <row r="746096" spans="68:68" customFormat="1">
      <c r="BP746096" s="90"/>
    </row>
    <row r="746097" spans="68:68" customFormat="1">
      <c r="BP746097" s="90"/>
    </row>
    <row r="746098" spans="68:68" customFormat="1">
      <c r="BP746098" s="90"/>
    </row>
    <row r="746099" spans="68:68" customFormat="1">
      <c r="BP746099" s="90"/>
    </row>
    <row r="746100" spans="68:68" customFormat="1">
      <c r="BP746100" s="90"/>
    </row>
    <row r="746101" spans="68:68" customFormat="1">
      <c r="BP746101" s="90"/>
    </row>
    <row r="746102" spans="68:68" customFormat="1">
      <c r="BP746102" s="90"/>
    </row>
    <row r="746103" spans="68:68" customFormat="1">
      <c r="BP746103" s="90"/>
    </row>
    <row r="746104" spans="68:68" customFormat="1">
      <c r="BP746104" s="90"/>
    </row>
    <row r="746105" spans="68:68" customFormat="1">
      <c r="BP746105" s="90"/>
    </row>
    <row r="746106" spans="68:68" customFormat="1">
      <c r="BP746106" s="90"/>
    </row>
    <row r="746107" spans="68:68" customFormat="1">
      <c r="BP746107" s="90"/>
    </row>
    <row r="746108" spans="68:68" customFormat="1">
      <c r="BP746108" s="90"/>
    </row>
    <row r="746109" spans="68:68" customFormat="1">
      <c r="BP746109" s="90"/>
    </row>
    <row r="746110" spans="68:68" customFormat="1">
      <c r="BP746110" s="90"/>
    </row>
    <row r="746111" spans="68:68" customFormat="1">
      <c r="BP746111" s="90"/>
    </row>
    <row r="746112" spans="68:68" customFormat="1">
      <c r="BP746112" s="90"/>
    </row>
    <row r="746113" spans="68:68" customFormat="1">
      <c r="BP746113" s="90"/>
    </row>
    <row r="746114" spans="68:68" customFormat="1">
      <c r="BP746114" s="90"/>
    </row>
    <row r="746115" spans="68:68" customFormat="1">
      <c r="BP746115" s="90"/>
    </row>
    <row r="746116" spans="68:68" customFormat="1">
      <c r="BP746116" s="90"/>
    </row>
    <row r="746117" spans="68:68" customFormat="1">
      <c r="BP746117" s="90"/>
    </row>
    <row r="746118" spans="68:68" customFormat="1">
      <c r="BP746118" s="90"/>
    </row>
    <row r="746119" spans="68:68" customFormat="1">
      <c r="BP746119" s="90"/>
    </row>
    <row r="746120" spans="68:68" customFormat="1">
      <c r="BP746120" s="90"/>
    </row>
    <row r="746121" spans="68:68" customFormat="1">
      <c r="BP746121" s="90"/>
    </row>
    <row r="746122" spans="68:68" customFormat="1">
      <c r="BP746122" s="90"/>
    </row>
    <row r="746123" spans="68:68" customFormat="1">
      <c r="BP746123" s="90"/>
    </row>
    <row r="746124" spans="68:68" customFormat="1">
      <c r="BP746124" s="90"/>
    </row>
    <row r="746125" spans="68:68" customFormat="1">
      <c r="BP746125" s="90"/>
    </row>
    <row r="746126" spans="68:68" customFormat="1">
      <c r="BP746126" s="90"/>
    </row>
    <row r="746127" spans="68:68" customFormat="1">
      <c r="BP746127" s="90"/>
    </row>
    <row r="746128" spans="68:68" customFormat="1">
      <c r="BP746128" s="90"/>
    </row>
    <row r="746129" spans="68:68" customFormat="1">
      <c r="BP746129" s="90"/>
    </row>
    <row r="746130" spans="68:68" customFormat="1">
      <c r="BP746130" s="90"/>
    </row>
    <row r="746131" spans="68:68" customFormat="1">
      <c r="BP746131" s="90"/>
    </row>
    <row r="746132" spans="68:68" customFormat="1">
      <c r="BP746132" s="90"/>
    </row>
    <row r="746133" spans="68:68" customFormat="1">
      <c r="BP746133" s="90"/>
    </row>
    <row r="746134" spans="68:68" customFormat="1">
      <c r="BP746134" s="90"/>
    </row>
    <row r="746135" spans="68:68" customFormat="1">
      <c r="BP746135" s="90"/>
    </row>
    <row r="746136" spans="68:68" customFormat="1">
      <c r="BP746136" s="90"/>
    </row>
    <row r="746137" spans="68:68" customFormat="1">
      <c r="BP746137" s="90"/>
    </row>
    <row r="746138" spans="68:68" customFormat="1">
      <c r="BP746138" s="90"/>
    </row>
    <row r="746139" spans="68:68" customFormat="1">
      <c r="BP746139" s="90"/>
    </row>
    <row r="746140" spans="68:68" customFormat="1">
      <c r="BP746140" s="90"/>
    </row>
    <row r="746141" spans="68:68" customFormat="1">
      <c r="BP746141" s="90"/>
    </row>
    <row r="746142" spans="68:68" customFormat="1">
      <c r="BP746142" s="90"/>
    </row>
    <row r="746143" spans="68:68" customFormat="1">
      <c r="BP746143" s="90"/>
    </row>
    <row r="746144" spans="68:68" customFormat="1">
      <c r="BP746144" s="90"/>
    </row>
    <row r="746145" spans="68:68" customFormat="1">
      <c r="BP746145" s="90"/>
    </row>
    <row r="746146" spans="68:68" customFormat="1">
      <c r="BP746146" s="90"/>
    </row>
    <row r="746147" spans="68:68" customFormat="1">
      <c r="BP746147" s="90"/>
    </row>
    <row r="746148" spans="68:68" customFormat="1">
      <c r="BP746148" s="90"/>
    </row>
    <row r="746149" spans="68:68" customFormat="1">
      <c r="BP746149" s="90"/>
    </row>
    <row r="746150" spans="68:68" customFormat="1">
      <c r="BP746150" s="90"/>
    </row>
    <row r="746151" spans="68:68" customFormat="1">
      <c r="BP746151" s="90"/>
    </row>
    <row r="746152" spans="68:68" customFormat="1">
      <c r="BP746152" s="90"/>
    </row>
    <row r="746153" spans="68:68" customFormat="1">
      <c r="BP746153" s="90"/>
    </row>
    <row r="746154" spans="68:68" customFormat="1">
      <c r="BP746154" s="90"/>
    </row>
    <row r="746155" spans="68:68" customFormat="1">
      <c r="BP746155" s="90"/>
    </row>
    <row r="746156" spans="68:68" customFormat="1">
      <c r="BP746156" s="90"/>
    </row>
    <row r="746157" spans="68:68" customFormat="1">
      <c r="BP746157" s="90"/>
    </row>
    <row r="746158" spans="68:68" customFormat="1">
      <c r="BP746158" s="90"/>
    </row>
    <row r="746159" spans="68:68" customFormat="1">
      <c r="BP746159" s="90"/>
    </row>
    <row r="746160" spans="68:68" customFormat="1">
      <c r="BP746160" s="90"/>
    </row>
    <row r="746161" spans="68:68" customFormat="1">
      <c r="BP746161" s="90"/>
    </row>
    <row r="746162" spans="68:68" customFormat="1">
      <c r="BP746162" s="90"/>
    </row>
    <row r="746163" spans="68:68" customFormat="1">
      <c r="BP746163" s="90"/>
    </row>
    <row r="746164" spans="68:68" customFormat="1">
      <c r="BP746164" s="90"/>
    </row>
    <row r="746165" spans="68:68" customFormat="1">
      <c r="BP746165" s="90"/>
    </row>
    <row r="746166" spans="68:68" customFormat="1">
      <c r="BP746166" s="90"/>
    </row>
    <row r="746167" spans="68:68" customFormat="1">
      <c r="BP746167" s="90"/>
    </row>
    <row r="746168" spans="68:68" customFormat="1">
      <c r="BP746168" s="90"/>
    </row>
    <row r="746169" spans="68:68" customFormat="1">
      <c r="BP746169" s="90"/>
    </row>
    <row r="746170" spans="68:68" customFormat="1">
      <c r="BP746170" s="90"/>
    </row>
    <row r="746171" spans="68:68" customFormat="1">
      <c r="BP746171" s="90"/>
    </row>
    <row r="746172" spans="68:68" customFormat="1">
      <c r="BP746172" s="90"/>
    </row>
    <row r="746173" spans="68:68" customFormat="1">
      <c r="BP746173" s="90"/>
    </row>
    <row r="746174" spans="68:68" customFormat="1">
      <c r="BP746174" s="90"/>
    </row>
    <row r="746175" spans="68:68" customFormat="1">
      <c r="BP746175" s="90"/>
    </row>
    <row r="746176" spans="68:68" customFormat="1">
      <c r="BP746176" s="90"/>
    </row>
    <row r="746177" spans="68:68" customFormat="1">
      <c r="BP746177" s="90"/>
    </row>
    <row r="746178" spans="68:68" customFormat="1">
      <c r="BP746178" s="90"/>
    </row>
    <row r="746179" spans="68:68" customFormat="1">
      <c r="BP746179" s="90"/>
    </row>
    <row r="746180" spans="68:68" customFormat="1">
      <c r="BP746180" s="90"/>
    </row>
    <row r="746181" spans="68:68" customFormat="1">
      <c r="BP746181" s="90"/>
    </row>
    <row r="746182" spans="68:68" customFormat="1">
      <c r="BP746182" s="90"/>
    </row>
    <row r="746183" spans="68:68" customFormat="1">
      <c r="BP746183" s="90"/>
    </row>
    <row r="746184" spans="68:68" customFormat="1">
      <c r="BP746184" s="90"/>
    </row>
    <row r="746185" spans="68:68" customFormat="1">
      <c r="BP746185" s="90"/>
    </row>
    <row r="746186" spans="68:68" customFormat="1">
      <c r="BP746186" s="90"/>
    </row>
    <row r="746187" spans="68:68" customFormat="1">
      <c r="BP746187" s="90"/>
    </row>
    <row r="746188" spans="68:68" customFormat="1">
      <c r="BP746188" s="90"/>
    </row>
    <row r="746189" spans="68:68" customFormat="1">
      <c r="BP746189" s="90"/>
    </row>
    <row r="746190" spans="68:68" customFormat="1">
      <c r="BP746190" s="90"/>
    </row>
    <row r="746191" spans="68:68" customFormat="1">
      <c r="BP746191" s="90"/>
    </row>
    <row r="746192" spans="68:68" customFormat="1">
      <c r="BP746192" s="90"/>
    </row>
    <row r="746193" spans="68:68" customFormat="1">
      <c r="BP746193" s="90"/>
    </row>
    <row r="746194" spans="68:68" customFormat="1">
      <c r="BP746194" s="90"/>
    </row>
    <row r="746195" spans="68:68" customFormat="1">
      <c r="BP746195" s="90"/>
    </row>
    <row r="746196" spans="68:68" customFormat="1">
      <c r="BP746196" s="90"/>
    </row>
    <row r="746197" spans="68:68" customFormat="1">
      <c r="BP746197" s="90"/>
    </row>
    <row r="746198" spans="68:68" customFormat="1">
      <c r="BP746198" s="90"/>
    </row>
    <row r="746199" spans="68:68" customFormat="1">
      <c r="BP746199" s="90"/>
    </row>
    <row r="746200" spans="68:68" customFormat="1">
      <c r="BP746200" s="90"/>
    </row>
    <row r="746201" spans="68:68" customFormat="1">
      <c r="BP746201" s="90"/>
    </row>
    <row r="746202" spans="68:68" customFormat="1">
      <c r="BP746202" s="90"/>
    </row>
    <row r="746203" spans="68:68" customFormat="1">
      <c r="BP746203" s="90"/>
    </row>
    <row r="746204" spans="68:68" customFormat="1">
      <c r="BP746204" s="90"/>
    </row>
    <row r="746205" spans="68:68" customFormat="1">
      <c r="BP746205" s="90"/>
    </row>
    <row r="746206" spans="68:68" customFormat="1">
      <c r="BP746206" s="90"/>
    </row>
    <row r="746207" spans="68:68" customFormat="1">
      <c r="BP746207" s="90"/>
    </row>
    <row r="746208" spans="68:68" customFormat="1">
      <c r="BP746208" s="90"/>
    </row>
    <row r="746209" spans="68:68" customFormat="1">
      <c r="BP746209" s="90"/>
    </row>
    <row r="746210" spans="68:68" customFormat="1">
      <c r="BP746210" s="90"/>
    </row>
    <row r="746211" spans="68:68" customFormat="1">
      <c r="BP746211" s="90"/>
    </row>
    <row r="746212" spans="68:68" customFormat="1">
      <c r="BP746212" s="90"/>
    </row>
    <row r="746213" spans="68:68" customFormat="1">
      <c r="BP746213" s="90"/>
    </row>
    <row r="746214" spans="68:68" customFormat="1">
      <c r="BP746214" s="90"/>
    </row>
    <row r="746215" spans="68:68" customFormat="1">
      <c r="BP746215" s="90"/>
    </row>
    <row r="746216" spans="68:68" customFormat="1">
      <c r="BP746216" s="90"/>
    </row>
    <row r="746217" spans="68:68" customFormat="1">
      <c r="BP746217" s="90"/>
    </row>
    <row r="746218" spans="68:68" customFormat="1">
      <c r="BP746218" s="90"/>
    </row>
    <row r="746219" spans="68:68" customFormat="1">
      <c r="BP746219" s="90"/>
    </row>
    <row r="746220" spans="68:68" customFormat="1">
      <c r="BP746220" s="90"/>
    </row>
    <row r="746221" spans="68:68" customFormat="1">
      <c r="BP746221" s="90"/>
    </row>
    <row r="746222" spans="68:68" customFormat="1">
      <c r="BP746222" s="90"/>
    </row>
    <row r="746223" spans="68:68" customFormat="1">
      <c r="BP746223" s="90"/>
    </row>
    <row r="746224" spans="68:68" customFormat="1">
      <c r="BP746224" s="90"/>
    </row>
    <row r="746225" spans="68:68" customFormat="1">
      <c r="BP746225" s="90"/>
    </row>
    <row r="746226" spans="68:68" customFormat="1">
      <c r="BP746226" s="90"/>
    </row>
    <row r="746227" spans="68:68" customFormat="1">
      <c r="BP746227" s="90"/>
    </row>
    <row r="746228" spans="68:68" customFormat="1">
      <c r="BP746228" s="90"/>
    </row>
    <row r="746229" spans="68:68" customFormat="1">
      <c r="BP746229" s="90"/>
    </row>
    <row r="746230" spans="68:68" customFormat="1">
      <c r="BP746230" s="90"/>
    </row>
    <row r="746231" spans="68:68" customFormat="1">
      <c r="BP746231" s="90"/>
    </row>
    <row r="746232" spans="68:68" customFormat="1">
      <c r="BP746232" s="90"/>
    </row>
    <row r="746233" spans="68:68" customFormat="1">
      <c r="BP746233" s="90"/>
    </row>
    <row r="746234" spans="68:68" customFormat="1">
      <c r="BP746234" s="90"/>
    </row>
    <row r="746235" spans="68:68" customFormat="1">
      <c r="BP746235" s="90"/>
    </row>
    <row r="746236" spans="68:68" customFormat="1">
      <c r="BP746236" s="90"/>
    </row>
    <row r="746237" spans="68:68" customFormat="1">
      <c r="BP746237" s="90"/>
    </row>
    <row r="746238" spans="68:68" customFormat="1">
      <c r="BP746238" s="90"/>
    </row>
    <row r="746239" spans="68:68" customFormat="1">
      <c r="BP746239" s="90"/>
    </row>
    <row r="746240" spans="68:68" customFormat="1">
      <c r="BP746240" s="90"/>
    </row>
    <row r="746241" spans="68:68" customFormat="1">
      <c r="BP746241" s="90"/>
    </row>
    <row r="746242" spans="68:68" customFormat="1">
      <c r="BP746242" s="90"/>
    </row>
    <row r="746243" spans="68:68" customFormat="1">
      <c r="BP746243" s="90"/>
    </row>
    <row r="746244" spans="68:68" customFormat="1">
      <c r="BP746244" s="90"/>
    </row>
    <row r="746245" spans="68:68" customFormat="1">
      <c r="BP746245" s="90"/>
    </row>
    <row r="746246" spans="68:68" customFormat="1">
      <c r="BP746246" s="90"/>
    </row>
    <row r="746247" spans="68:68" customFormat="1">
      <c r="BP746247" s="90"/>
    </row>
    <row r="746248" spans="68:68" customFormat="1">
      <c r="BP746248" s="90"/>
    </row>
    <row r="746249" spans="68:68" customFormat="1">
      <c r="BP746249" s="90"/>
    </row>
    <row r="746250" spans="68:68" customFormat="1">
      <c r="BP746250" s="90"/>
    </row>
    <row r="746251" spans="68:68" customFormat="1">
      <c r="BP746251" s="90"/>
    </row>
    <row r="746252" spans="68:68" customFormat="1">
      <c r="BP746252" s="90"/>
    </row>
    <row r="746253" spans="68:68" customFormat="1">
      <c r="BP746253" s="90"/>
    </row>
    <row r="746254" spans="68:68" customFormat="1">
      <c r="BP746254" s="90"/>
    </row>
    <row r="746255" spans="68:68" customFormat="1">
      <c r="BP746255" s="90"/>
    </row>
    <row r="746256" spans="68:68" customFormat="1">
      <c r="BP746256" s="90"/>
    </row>
    <row r="746257" spans="68:68" customFormat="1">
      <c r="BP746257" s="90"/>
    </row>
    <row r="746258" spans="68:68" customFormat="1">
      <c r="BP746258" s="90"/>
    </row>
    <row r="746259" spans="68:68" customFormat="1">
      <c r="BP746259" s="90"/>
    </row>
    <row r="746260" spans="68:68" customFormat="1">
      <c r="BP746260" s="90"/>
    </row>
    <row r="746261" spans="68:68" customFormat="1">
      <c r="BP746261" s="90"/>
    </row>
    <row r="746262" spans="68:68" customFormat="1">
      <c r="BP746262" s="90"/>
    </row>
    <row r="746263" spans="68:68" customFormat="1">
      <c r="BP746263" s="90"/>
    </row>
    <row r="746264" spans="68:68" customFormat="1">
      <c r="BP746264" s="90"/>
    </row>
    <row r="746265" spans="68:68" customFormat="1">
      <c r="BP746265" s="90"/>
    </row>
    <row r="746266" spans="68:68" customFormat="1">
      <c r="BP746266" s="90"/>
    </row>
    <row r="746267" spans="68:68" customFormat="1">
      <c r="BP746267" s="90"/>
    </row>
    <row r="746268" spans="68:68" customFormat="1">
      <c r="BP746268" s="90"/>
    </row>
    <row r="746269" spans="68:68" customFormat="1">
      <c r="BP746269" s="90"/>
    </row>
    <row r="746270" spans="68:68" customFormat="1">
      <c r="BP746270" s="90"/>
    </row>
    <row r="746271" spans="68:68" customFormat="1">
      <c r="BP746271" s="90"/>
    </row>
    <row r="746272" spans="68:68" customFormat="1">
      <c r="BP746272" s="90"/>
    </row>
    <row r="746273" spans="68:68" customFormat="1">
      <c r="BP746273" s="90"/>
    </row>
    <row r="746274" spans="68:68" customFormat="1">
      <c r="BP746274" s="90"/>
    </row>
    <row r="746275" spans="68:68" customFormat="1">
      <c r="BP746275" s="90"/>
    </row>
    <row r="746276" spans="68:68" customFormat="1">
      <c r="BP746276" s="90"/>
    </row>
    <row r="746277" spans="68:68" customFormat="1">
      <c r="BP746277" s="90"/>
    </row>
    <row r="746278" spans="68:68" customFormat="1">
      <c r="BP746278" s="90"/>
    </row>
    <row r="746279" spans="68:68" customFormat="1">
      <c r="BP746279" s="90"/>
    </row>
    <row r="746280" spans="68:68" customFormat="1">
      <c r="BP746280" s="90"/>
    </row>
    <row r="746281" spans="68:68" customFormat="1">
      <c r="BP746281" s="90"/>
    </row>
    <row r="746282" spans="68:68" customFormat="1">
      <c r="BP746282" s="90"/>
    </row>
    <row r="746283" spans="68:68" customFormat="1">
      <c r="BP746283" s="90"/>
    </row>
    <row r="746284" spans="68:68" customFormat="1">
      <c r="BP746284" s="90"/>
    </row>
    <row r="746285" spans="68:68" customFormat="1">
      <c r="BP746285" s="90"/>
    </row>
    <row r="746286" spans="68:68" customFormat="1">
      <c r="BP746286" s="90"/>
    </row>
    <row r="746287" spans="68:68" customFormat="1">
      <c r="BP746287" s="90"/>
    </row>
    <row r="746288" spans="68:68" customFormat="1">
      <c r="BP746288" s="90"/>
    </row>
    <row r="746289" spans="68:68" customFormat="1">
      <c r="BP746289" s="90"/>
    </row>
    <row r="746290" spans="68:68" customFormat="1">
      <c r="BP746290" s="90"/>
    </row>
    <row r="746291" spans="68:68" customFormat="1">
      <c r="BP746291" s="90"/>
    </row>
    <row r="746292" spans="68:68" customFormat="1">
      <c r="BP746292" s="90"/>
    </row>
    <row r="746293" spans="68:68" customFormat="1">
      <c r="BP746293" s="90"/>
    </row>
    <row r="746294" spans="68:68" customFormat="1">
      <c r="BP746294" s="90"/>
    </row>
    <row r="746295" spans="68:68" customFormat="1">
      <c r="BP746295" s="90"/>
    </row>
    <row r="746296" spans="68:68" customFormat="1">
      <c r="BP746296" s="90"/>
    </row>
    <row r="746297" spans="68:68" customFormat="1">
      <c r="BP746297" s="90"/>
    </row>
    <row r="746298" spans="68:68" customFormat="1">
      <c r="BP746298" s="90"/>
    </row>
    <row r="746299" spans="68:68" customFormat="1">
      <c r="BP746299" s="90"/>
    </row>
    <row r="746300" spans="68:68" customFormat="1">
      <c r="BP746300" s="90"/>
    </row>
    <row r="746301" spans="68:68" customFormat="1">
      <c r="BP746301" s="90"/>
    </row>
    <row r="746302" spans="68:68" customFormat="1">
      <c r="BP746302" s="90"/>
    </row>
    <row r="746303" spans="68:68" customFormat="1">
      <c r="BP746303" s="90"/>
    </row>
    <row r="746304" spans="68:68" customFormat="1">
      <c r="BP746304" s="90"/>
    </row>
    <row r="746305" spans="68:68" customFormat="1">
      <c r="BP746305" s="90"/>
    </row>
    <row r="746306" spans="68:68" customFormat="1">
      <c r="BP746306" s="90"/>
    </row>
    <row r="746307" spans="68:68" customFormat="1">
      <c r="BP746307" s="90"/>
    </row>
    <row r="746308" spans="68:68" customFormat="1">
      <c r="BP746308" s="90"/>
    </row>
    <row r="746309" spans="68:68" customFormat="1">
      <c r="BP746309" s="90"/>
    </row>
    <row r="746310" spans="68:68" customFormat="1">
      <c r="BP746310" s="90"/>
    </row>
    <row r="746311" spans="68:68" customFormat="1">
      <c r="BP746311" s="90"/>
    </row>
    <row r="746312" spans="68:68" customFormat="1">
      <c r="BP746312" s="90"/>
    </row>
    <row r="746313" spans="68:68" customFormat="1">
      <c r="BP746313" s="90"/>
    </row>
    <row r="746314" spans="68:68" customFormat="1">
      <c r="BP746314" s="90"/>
    </row>
    <row r="746315" spans="68:68" customFormat="1">
      <c r="BP746315" s="90"/>
    </row>
    <row r="746316" spans="68:68" customFormat="1">
      <c r="BP746316" s="90"/>
    </row>
    <row r="746317" spans="68:68" customFormat="1">
      <c r="BP746317" s="90"/>
    </row>
    <row r="746318" spans="68:68" customFormat="1">
      <c r="BP746318" s="90"/>
    </row>
    <row r="746319" spans="68:68" customFormat="1">
      <c r="BP746319" s="90"/>
    </row>
    <row r="746320" spans="68:68" customFormat="1">
      <c r="BP746320" s="90"/>
    </row>
    <row r="746321" spans="68:68" customFormat="1">
      <c r="BP746321" s="90"/>
    </row>
    <row r="746322" spans="68:68" customFormat="1">
      <c r="BP746322" s="90"/>
    </row>
    <row r="746323" spans="68:68" customFormat="1">
      <c r="BP746323" s="90"/>
    </row>
    <row r="746324" spans="68:68" customFormat="1">
      <c r="BP746324" s="90"/>
    </row>
    <row r="746325" spans="68:68" customFormat="1">
      <c r="BP746325" s="90"/>
    </row>
    <row r="746326" spans="68:68" customFormat="1">
      <c r="BP746326" s="90"/>
    </row>
    <row r="746327" spans="68:68" customFormat="1">
      <c r="BP746327" s="90"/>
    </row>
    <row r="746328" spans="68:68" customFormat="1">
      <c r="BP746328" s="90"/>
    </row>
    <row r="746329" spans="68:68" customFormat="1">
      <c r="BP746329" s="90"/>
    </row>
    <row r="746330" spans="68:68" customFormat="1">
      <c r="BP746330" s="90"/>
    </row>
    <row r="746331" spans="68:68" customFormat="1">
      <c r="BP746331" s="90"/>
    </row>
    <row r="746332" spans="68:68" customFormat="1">
      <c r="BP746332" s="90"/>
    </row>
    <row r="746333" spans="68:68" customFormat="1">
      <c r="BP746333" s="90"/>
    </row>
    <row r="746334" spans="68:68" customFormat="1">
      <c r="BP746334" s="90"/>
    </row>
    <row r="746335" spans="68:68" customFormat="1">
      <c r="BP746335" s="90"/>
    </row>
    <row r="746336" spans="68:68" customFormat="1">
      <c r="BP746336" s="90"/>
    </row>
    <row r="746337" spans="68:68" customFormat="1">
      <c r="BP746337" s="90"/>
    </row>
    <row r="746338" spans="68:68" customFormat="1">
      <c r="BP746338" s="90"/>
    </row>
    <row r="746339" spans="68:68" customFormat="1">
      <c r="BP746339" s="90"/>
    </row>
    <row r="746340" spans="68:68" customFormat="1">
      <c r="BP746340" s="90"/>
    </row>
    <row r="746341" spans="68:68" customFormat="1">
      <c r="BP746341" s="90"/>
    </row>
    <row r="746342" spans="68:68" customFormat="1">
      <c r="BP746342" s="90"/>
    </row>
    <row r="746343" spans="68:68" customFormat="1">
      <c r="BP746343" s="90"/>
    </row>
    <row r="746344" spans="68:68" customFormat="1">
      <c r="BP746344" s="90"/>
    </row>
    <row r="746345" spans="68:68" customFormat="1">
      <c r="BP746345" s="90"/>
    </row>
    <row r="746346" spans="68:68" customFormat="1">
      <c r="BP746346" s="90"/>
    </row>
    <row r="746347" spans="68:68" customFormat="1">
      <c r="BP746347" s="90"/>
    </row>
    <row r="746348" spans="68:68" customFormat="1">
      <c r="BP746348" s="90"/>
    </row>
    <row r="746349" spans="68:68" customFormat="1">
      <c r="BP746349" s="90"/>
    </row>
    <row r="746350" spans="68:68" customFormat="1">
      <c r="BP746350" s="90"/>
    </row>
    <row r="746351" spans="68:68" customFormat="1">
      <c r="BP746351" s="90"/>
    </row>
    <row r="746352" spans="68:68" customFormat="1">
      <c r="BP746352" s="90"/>
    </row>
    <row r="746353" spans="68:68" customFormat="1">
      <c r="BP746353" s="90"/>
    </row>
    <row r="746354" spans="68:68" customFormat="1">
      <c r="BP746354" s="90"/>
    </row>
    <row r="746355" spans="68:68" customFormat="1">
      <c r="BP746355" s="90"/>
    </row>
    <row r="746356" spans="68:68" customFormat="1">
      <c r="BP746356" s="90"/>
    </row>
    <row r="746357" spans="68:68" customFormat="1">
      <c r="BP746357" s="90"/>
    </row>
    <row r="746358" spans="68:68" customFormat="1">
      <c r="BP746358" s="90"/>
    </row>
    <row r="746359" spans="68:68" customFormat="1">
      <c r="BP746359" s="90"/>
    </row>
    <row r="746360" spans="68:68" customFormat="1">
      <c r="BP746360" s="90"/>
    </row>
    <row r="746361" spans="68:68" customFormat="1">
      <c r="BP746361" s="90"/>
    </row>
    <row r="746362" spans="68:68" customFormat="1">
      <c r="BP746362" s="90"/>
    </row>
    <row r="746363" spans="68:68" customFormat="1">
      <c r="BP746363" s="90"/>
    </row>
    <row r="746364" spans="68:68" customFormat="1">
      <c r="BP746364" s="90"/>
    </row>
    <row r="746365" spans="68:68" customFormat="1">
      <c r="BP746365" s="90"/>
    </row>
    <row r="746366" spans="68:68" customFormat="1">
      <c r="BP746366" s="90"/>
    </row>
    <row r="746367" spans="68:68" customFormat="1">
      <c r="BP746367" s="90"/>
    </row>
    <row r="746368" spans="68:68" customFormat="1">
      <c r="BP746368" s="90"/>
    </row>
    <row r="746369" spans="68:68" customFormat="1">
      <c r="BP746369" s="90"/>
    </row>
    <row r="746370" spans="68:68" customFormat="1">
      <c r="BP746370" s="90"/>
    </row>
    <row r="746371" spans="68:68" customFormat="1">
      <c r="BP746371" s="90"/>
    </row>
    <row r="746372" spans="68:68" customFormat="1">
      <c r="BP746372" s="90"/>
    </row>
    <row r="746373" spans="68:68" customFormat="1">
      <c r="BP746373" s="90"/>
    </row>
    <row r="746374" spans="68:68" customFormat="1">
      <c r="BP746374" s="90"/>
    </row>
    <row r="746375" spans="68:68" customFormat="1">
      <c r="BP746375" s="90"/>
    </row>
    <row r="746376" spans="68:68" customFormat="1">
      <c r="BP746376" s="90"/>
    </row>
    <row r="746377" spans="68:68" customFormat="1">
      <c r="BP746377" s="90"/>
    </row>
    <row r="746378" spans="68:68" customFormat="1">
      <c r="BP746378" s="90"/>
    </row>
    <row r="746379" spans="68:68" customFormat="1">
      <c r="BP746379" s="90"/>
    </row>
    <row r="746380" spans="68:68" customFormat="1">
      <c r="BP746380" s="90"/>
    </row>
    <row r="746381" spans="68:68" customFormat="1">
      <c r="BP746381" s="90"/>
    </row>
    <row r="746382" spans="68:68" customFormat="1">
      <c r="BP746382" s="90"/>
    </row>
    <row r="746383" spans="68:68" customFormat="1">
      <c r="BP746383" s="90"/>
    </row>
    <row r="746384" spans="68:68" customFormat="1">
      <c r="BP746384" s="90"/>
    </row>
    <row r="746385" spans="68:68" customFormat="1">
      <c r="BP746385" s="90"/>
    </row>
    <row r="746386" spans="68:68" customFormat="1">
      <c r="BP746386" s="90"/>
    </row>
    <row r="746387" spans="68:68" customFormat="1">
      <c r="BP746387" s="90"/>
    </row>
    <row r="746388" spans="68:68" customFormat="1">
      <c r="BP746388" s="90"/>
    </row>
    <row r="746389" spans="68:68" customFormat="1">
      <c r="BP746389" s="90"/>
    </row>
    <row r="746390" spans="68:68" customFormat="1">
      <c r="BP746390" s="90"/>
    </row>
    <row r="746391" spans="68:68" customFormat="1">
      <c r="BP746391" s="90"/>
    </row>
    <row r="746392" spans="68:68" customFormat="1">
      <c r="BP746392" s="90"/>
    </row>
    <row r="746393" spans="68:68" customFormat="1">
      <c r="BP746393" s="90"/>
    </row>
    <row r="746394" spans="68:68" customFormat="1">
      <c r="BP746394" s="90"/>
    </row>
    <row r="746395" spans="68:68" customFormat="1">
      <c r="BP746395" s="90"/>
    </row>
    <row r="746396" spans="68:68" customFormat="1">
      <c r="BP746396" s="90"/>
    </row>
    <row r="746397" spans="68:68" customFormat="1">
      <c r="BP746397" s="90"/>
    </row>
    <row r="746398" spans="68:68" customFormat="1">
      <c r="BP746398" s="90"/>
    </row>
    <row r="746399" spans="68:68" customFormat="1">
      <c r="BP746399" s="90"/>
    </row>
    <row r="746400" spans="68:68" customFormat="1">
      <c r="BP746400" s="90"/>
    </row>
    <row r="746401" spans="68:68" customFormat="1">
      <c r="BP746401" s="90"/>
    </row>
    <row r="746402" spans="68:68" customFormat="1">
      <c r="BP746402" s="90"/>
    </row>
    <row r="746403" spans="68:68" customFormat="1">
      <c r="BP746403" s="90"/>
    </row>
    <row r="746404" spans="68:68" customFormat="1">
      <c r="BP746404" s="90"/>
    </row>
    <row r="746405" spans="68:68" customFormat="1">
      <c r="BP746405" s="90"/>
    </row>
    <row r="746406" spans="68:68" customFormat="1">
      <c r="BP746406" s="90"/>
    </row>
    <row r="746407" spans="68:68" customFormat="1">
      <c r="BP746407" s="90"/>
    </row>
    <row r="746408" spans="68:68" customFormat="1">
      <c r="BP746408" s="90"/>
    </row>
    <row r="746409" spans="68:68" customFormat="1">
      <c r="BP746409" s="90"/>
    </row>
    <row r="746410" spans="68:68" customFormat="1">
      <c r="BP746410" s="90"/>
    </row>
    <row r="746411" spans="68:68" customFormat="1">
      <c r="BP746411" s="90"/>
    </row>
    <row r="746412" spans="68:68" customFormat="1">
      <c r="BP746412" s="90"/>
    </row>
    <row r="746413" spans="68:68" customFormat="1">
      <c r="BP746413" s="90"/>
    </row>
    <row r="746414" spans="68:68" customFormat="1">
      <c r="BP746414" s="90"/>
    </row>
    <row r="746415" spans="68:68" customFormat="1">
      <c r="BP746415" s="90"/>
    </row>
    <row r="746416" spans="68:68" customFormat="1">
      <c r="BP746416" s="90"/>
    </row>
    <row r="746417" spans="68:68" customFormat="1">
      <c r="BP746417" s="90"/>
    </row>
    <row r="746418" spans="68:68" customFormat="1">
      <c r="BP746418" s="90"/>
    </row>
    <row r="746419" spans="68:68" customFormat="1">
      <c r="BP746419" s="90"/>
    </row>
    <row r="746420" spans="68:68" customFormat="1">
      <c r="BP746420" s="90"/>
    </row>
    <row r="746421" spans="68:68" customFormat="1">
      <c r="BP746421" s="90"/>
    </row>
    <row r="746422" spans="68:68" customFormat="1">
      <c r="BP746422" s="90"/>
    </row>
    <row r="746423" spans="68:68" customFormat="1">
      <c r="BP746423" s="90"/>
    </row>
    <row r="746424" spans="68:68" customFormat="1">
      <c r="BP746424" s="90"/>
    </row>
    <row r="746425" spans="68:68" customFormat="1">
      <c r="BP746425" s="90"/>
    </row>
    <row r="746426" spans="68:68" customFormat="1">
      <c r="BP746426" s="90"/>
    </row>
    <row r="746427" spans="68:68" customFormat="1">
      <c r="BP746427" s="90"/>
    </row>
    <row r="746428" spans="68:68" customFormat="1">
      <c r="BP746428" s="90"/>
    </row>
    <row r="746429" spans="68:68" customFormat="1">
      <c r="BP746429" s="90"/>
    </row>
    <row r="746430" spans="68:68" customFormat="1">
      <c r="BP746430" s="90"/>
    </row>
    <row r="746431" spans="68:68" customFormat="1">
      <c r="BP746431" s="90"/>
    </row>
    <row r="746432" spans="68:68" customFormat="1">
      <c r="BP746432" s="90"/>
    </row>
    <row r="746433" spans="68:68" customFormat="1">
      <c r="BP746433" s="90"/>
    </row>
    <row r="746434" spans="68:68" customFormat="1">
      <c r="BP746434" s="90"/>
    </row>
    <row r="746435" spans="68:68" customFormat="1">
      <c r="BP746435" s="90"/>
    </row>
    <row r="746436" spans="68:68" customFormat="1">
      <c r="BP746436" s="90"/>
    </row>
    <row r="746437" spans="68:68" customFormat="1">
      <c r="BP746437" s="90"/>
    </row>
    <row r="746438" spans="68:68" customFormat="1">
      <c r="BP746438" s="90"/>
    </row>
    <row r="746439" spans="68:68" customFormat="1">
      <c r="BP746439" s="90"/>
    </row>
    <row r="746440" spans="68:68" customFormat="1">
      <c r="BP746440" s="90"/>
    </row>
    <row r="746441" spans="68:68" customFormat="1">
      <c r="BP746441" s="90"/>
    </row>
    <row r="746442" spans="68:68" customFormat="1">
      <c r="BP746442" s="90"/>
    </row>
    <row r="746443" spans="68:68" customFormat="1">
      <c r="BP746443" s="90"/>
    </row>
    <row r="746444" spans="68:68" customFormat="1">
      <c r="BP746444" s="90"/>
    </row>
    <row r="746445" spans="68:68" customFormat="1">
      <c r="BP746445" s="90"/>
    </row>
    <row r="746446" spans="68:68" customFormat="1">
      <c r="BP746446" s="90"/>
    </row>
    <row r="746447" spans="68:68" customFormat="1">
      <c r="BP746447" s="90"/>
    </row>
    <row r="746448" spans="68:68" customFormat="1">
      <c r="BP746448" s="90"/>
    </row>
    <row r="746449" spans="68:68" customFormat="1">
      <c r="BP746449" s="90"/>
    </row>
    <row r="746450" spans="68:68" customFormat="1">
      <c r="BP746450" s="90"/>
    </row>
    <row r="746451" spans="68:68" customFormat="1">
      <c r="BP746451" s="90"/>
    </row>
    <row r="746452" spans="68:68" customFormat="1">
      <c r="BP746452" s="90"/>
    </row>
    <row r="746453" spans="68:68" customFormat="1">
      <c r="BP746453" s="90"/>
    </row>
    <row r="746454" spans="68:68" customFormat="1">
      <c r="BP746454" s="90"/>
    </row>
    <row r="746455" spans="68:68" customFormat="1">
      <c r="BP746455" s="90"/>
    </row>
    <row r="746456" spans="68:68" customFormat="1">
      <c r="BP746456" s="90"/>
    </row>
    <row r="746457" spans="68:68" customFormat="1">
      <c r="BP746457" s="90"/>
    </row>
    <row r="746458" spans="68:68" customFormat="1">
      <c r="BP746458" s="90"/>
    </row>
    <row r="746459" spans="68:68" customFormat="1">
      <c r="BP746459" s="90"/>
    </row>
    <row r="746460" spans="68:68" customFormat="1">
      <c r="BP746460" s="90"/>
    </row>
    <row r="746461" spans="68:68" customFormat="1">
      <c r="BP746461" s="90"/>
    </row>
    <row r="746462" spans="68:68" customFormat="1">
      <c r="BP746462" s="90"/>
    </row>
    <row r="746463" spans="68:68" customFormat="1">
      <c r="BP746463" s="90"/>
    </row>
    <row r="746464" spans="68:68" customFormat="1">
      <c r="BP746464" s="90"/>
    </row>
    <row r="746465" spans="68:68" customFormat="1">
      <c r="BP746465" s="90"/>
    </row>
    <row r="746466" spans="68:68" customFormat="1">
      <c r="BP746466" s="90"/>
    </row>
    <row r="746467" spans="68:68" customFormat="1">
      <c r="BP746467" s="90"/>
    </row>
    <row r="746468" spans="68:68" customFormat="1">
      <c r="BP746468" s="90"/>
    </row>
    <row r="746469" spans="68:68" customFormat="1">
      <c r="BP746469" s="90"/>
    </row>
    <row r="746470" spans="68:68" customFormat="1">
      <c r="BP746470" s="90"/>
    </row>
    <row r="746471" spans="68:68" customFormat="1">
      <c r="BP746471" s="90"/>
    </row>
    <row r="746472" spans="68:68" customFormat="1">
      <c r="BP746472" s="90"/>
    </row>
    <row r="746473" spans="68:68" customFormat="1">
      <c r="BP746473" s="90"/>
    </row>
    <row r="746474" spans="68:68" customFormat="1">
      <c r="BP746474" s="90"/>
    </row>
    <row r="746475" spans="68:68" customFormat="1">
      <c r="BP746475" s="90"/>
    </row>
    <row r="746476" spans="68:68" customFormat="1">
      <c r="BP746476" s="90"/>
    </row>
    <row r="746477" spans="68:68" customFormat="1">
      <c r="BP746477" s="90"/>
    </row>
    <row r="746478" spans="68:68" customFormat="1">
      <c r="BP746478" s="90"/>
    </row>
    <row r="746479" spans="68:68" customFormat="1">
      <c r="BP746479" s="90"/>
    </row>
    <row r="746480" spans="68:68" customFormat="1">
      <c r="BP746480" s="90"/>
    </row>
    <row r="746481" spans="68:68" customFormat="1">
      <c r="BP746481" s="90"/>
    </row>
    <row r="746482" spans="68:68" customFormat="1">
      <c r="BP746482" s="90"/>
    </row>
    <row r="746483" spans="68:68" customFormat="1">
      <c r="BP746483" s="90"/>
    </row>
    <row r="746484" spans="68:68" customFormat="1">
      <c r="BP746484" s="90"/>
    </row>
    <row r="746485" spans="68:68" customFormat="1">
      <c r="BP746485" s="90"/>
    </row>
    <row r="746486" spans="68:68" customFormat="1">
      <c r="BP746486" s="90"/>
    </row>
    <row r="746487" spans="68:68" customFormat="1">
      <c r="BP746487" s="90"/>
    </row>
    <row r="746488" spans="68:68" customFormat="1">
      <c r="BP746488" s="90"/>
    </row>
    <row r="746489" spans="68:68" customFormat="1">
      <c r="BP746489" s="90"/>
    </row>
    <row r="746490" spans="68:68" customFormat="1">
      <c r="BP746490" s="90"/>
    </row>
    <row r="746491" spans="68:68" customFormat="1">
      <c r="BP746491" s="90"/>
    </row>
    <row r="746492" spans="68:68" customFormat="1">
      <c r="BP746492" s="90"/>
    </row>
    <row r="746493" spans="68:68" customFormat="1">
      <c r="BP746493" s="90"/>
    </row>
    <row r="746494" spans="68:68" customFormat="1">
      <c r="BP746494" s="90"/>
    </row>
    <row r="746495" spans="68:68" customFormat="1">
      <c r="BP746495" s="90"/>
    </row>
    <row r="746496" spans="68:68" customFormat="1">
      <c r="BP746496" s="90"/>
    </row>
    <row r="746497" spans="68:68" customFormat="1">
      <c r="BP746497" s="90"/>
    </row>
    <row r="746498" spans="68:68" customFormat="1">
      <c r="BP746498" s="90"/>
    </row>
    <row r="746499" spans="68:68" customFormat="1">
      <c r="BP746499" s="90"/>
    </row>
    <row r="746500" spans="68:68" customFormat="1">
      <c r="BP746500" s="90"/>
    </row>
    <row r="746501" spans="68:68" customFormat="1">
      <c r="BP746501" s="90"/>
    </row>
    <row r="746502" spans="68:68" customFormat="1">
      <c r="BP746502" s="90"/>
    </row>
    <row r="746503" spans="68:68" customFormat="1">
      <c r="BP746503" s="90"/>
    </row>
    <row r="746504" spans="68:68" customFormat="1">
      <c r="BP746504" s="90"/>
    </row>
    <row r="746505" spans="68:68" customFormat="1">
      <c r="BP746505" s="90"/>
    </row>
    <row r="746506" spans="68:68" customFormat="1">
      <c r="BP746506" s="90"/>
    </row>
    <row r="746507" spans="68:68" customFormat="1">
      <c r="BP746507" s="90"/>
    </row>
    <row r="746508" spans="68:68" customFormat="1">
      <c r="BP746508" s="90"/>
    </row>
    <row r="746509" spans="68:68" customFormat="1">
      <c r="BP746509" s="90"/>
    </row>
    <row r="746510" spans="68:68" customFormat="1">
      <c r="BP746510" s="90"/>
    </row>
    <row r="746511" spans="68:68" customFormat="1">
      <c r="BP746511" s="90"/>
    </row>
    <row r="746512" spans="68:68" customFormat="1">
      <c r="BP746512" s="90"/>
    </row>
    <row r="746513" spans="68:68" customFormat="1">
      <c r="BP746513" s="90"/>
    </row>
    <row r="746514" spans="68:68" customFormat="1">
      <c r="BP746514" s="90"/>
    </row>
    <row r="746515" spans="68:68" customFormat="1">
      <c r="BP746515" s="90"/>
    </row>
    <row r="746516" spans="68:68" customFormat="1">
      <c r="BP746516" s="90"/>
    </row>
    <row r="746517" spans="68:68" customFormat="1">
      <c r="BP746517" s="90"/>
    </row>
    <row r="746518" spans="68:68" customFormat="1">
      <c r="BP746518" s="90"/>
    </row>
    <row r="746519" spans="68:68" customFormat="1">
      <c r="BP746519" s="90"/>
    </row>
    <row r="746520" spans="68:68" customFormat="1">
      <c r="BP746520" s="90"/>
    </row>
    <row r="746521" spans="68:68" customFormat="1">
      <c r="BP746521" s="90"/>
    </row>
    <row r="746522" spans="68:68" customFormat="1">
      <c r="BP746522" s="90"/>
    </row>
    <row r="746523" spans="68:68" customFormat="1">
      <c r="BP746523" s="90"/>
    </row>
    <row r="746524" spans="68:68" customFormat="1">
      <c r="BP746524" s="90"/>
    </row>
    <row r="746525" spans="68:68" customFormat="1">
      <c r="BP746525" s="90"/>
    </row>
    <row r="746526" spans="68:68" customFormat="1">
      <c r="BP746526" s="90"/>
    </row>
    <row r="746527" spans="68:68" customFormat="1">
      <c r="BP746527" s="90"/>
    </row>
    <row r="746528" spans="68:68" customFormat="1">
      <c r="BP746528" s="90"/>
    </row>
    <row r="746529" spans="68:68" customFormat="1">
      <c r="BP746529" s="90"/>
    </row>
    <row r="746530" spans="68:68" customFormat="1">
      <c r="BP746530" s="90"/>
    </row>
    <row r="746531" spans="68:68" customFormat="1">
      <c r="BP746531" s="90"/>
    </row>
    <row r="746532" spans="68:68" customFormat="1">
      <c r="BP746532" s="90"/>
    </row>
    <row r="746533" spans="68:68" customFormat="1">
      <c r="BP746533" s="90"/>
    </row>
    <row r="746534" spans="68:68" customFormat="1">
      <c r="BP746534" s="90"/>
    </row>
    <row r="746535" spans="68:68" customFormat="1">
      <c r="BP746535" s="90"/>
    </row>
    <row r="746536" spans="68:68" customFormat="1">
      <c r="BP746536" s="90"/>
    </row>
    <row r="746537" spans="68:68" customFormat="1">
      <c r="BP746537" s="90"/>
    </row>
    <row r="746538" spans="68:68" customFormat="1">
      <c r="BP746538" s="90"/>
    </row>
    <row r="746539" spans="68:68" customFormat="1">
      <c r="BP746539" s="90"/>
    </row>
    <row r="746540" spans="68:68" customFormat="1">
      <c r="BP746540" s="90"/>
    </row>
    <row r="746541" spans="68:68" customFormat="1">
      <c r="BP746541" s="90"/>
    </row>
    <row r="746542" spans="68:68" customFormat="1">
      <c r="BP746542" s="90"/>
    </row>
    <row r="746543" spans="68:68" customFormat="1">
      <c r="BP746543" s="90"/>
    </row>
    <row r="746544" spans="68:68" customFormat="1">
      <c r="BP746544" s="90"/>
    </row>
    <row r="746545" spans="68:68" customFormat="1">
      <c r="BP746545" s="90"/>
    </row>
    <row r="746546" spans="68:68" customFormat="1">
      <c r="BP746546" s="90"/>
    </row>
    <row r="746547" spans="68:68" customFormat="1">
      <c r="BP746547" s="90"/>
    </row>
    <row r="746548" spans="68:68" customFormat="1">
      <c r="BP746548" s="90"/>
    </row>
    <row r="746549" spans="68:68" customFormat="1">
      <c r="BP746549" s="90"/>
    </row>
    <row r="746550" spans="68:68" customFormat="1">
      <c r="BP746550" s="90"/>
    </row>
    <row r="746551" spans="68:68" customFormat="1">
      <c r="BP746551" s="90"/>
    </row>
    <row r="746552" spans="68:68" customFormat="1">
      <c r="BP746552" s="90"/>
    </row>
    <row r="746553" spans="68:68" customFormat="1">
      <c r="BP746553" s="90"/>
    </row>
    <row r="746554" spans="68:68" customFormat="1">
      <c r="BP746554" s="90"/>
    </row>
    <row r="746555" spans="68:68" customFormat="1">
      <c r="BP746555" s="90"/>
    </row>
    <row r="746556" spans="68:68" customFormat="1">
      <c r="BP746556" s="90"/>
    </row>
    <row r="746557" spans="68:68" customFormat="1">
      <c r="BP746557" s="90"/>
    </row>
    <row r="746558" spans="68:68" customFormat="1">
      <c r="BP746558" s="90"/>
    </row>
    <row r="746559" spans="68:68" customFormat="1">
      <c r="BP746559" s="90"/>
    </row>
    <row r="746560" spans="68:68" customFormat="1">
      <c r="BP746560" s="90"/>
    </row>
    <row r="746561" spans="68:68" customFormat="1">
      <c r="BP746561" s="90"/>
    </row>
    <row r="746562" spans="68:68" customFormat="1">
      <c r="BP746562" s="90"/>
    </row>
    <row r="746563" spans="68:68" customFormat="1">
      <c r="BP746563" s="90"/>
    </row>
    <row r="746564" spans="68:68" customFormat="1">
      <c r="BP746564" s="90"/>
    </row>
    <row r="746565" spans="68:68" customFormat="1">
      <c r="BP746565" s="90"/>
    </row>
    <row r="746566" spans="68:68" customFormat="1">
      <c r="BP746566" s="90"/>
    </row>
    <row r="746567" spans="68:68" customFormat="1">
      <c r="BP746567" s="90"/>
    </row>
    <row r="746568" spans="68:68" customFormat="1">
      <c r="BP746568" s="90"/>
    </row>
    <row r="746569" spans="68:68" customFormat="1">
      <c r="BP746569" s="90"/>
    </row>
    <row r="746570" spans="68:68" customFormat="1">
      <c r="BP746570" s="90"/>
    </row>
    <row r="746571" spans="68:68" customFormat="1">
      <c r="BP746571" s="90"/>
    </row>
    <row r="746572" spans="68:68" customFormat="1">
      <c r="BP746572" s="90"/>
    </row>
    <row r="746573" spans="68:68" customFormat="1">
      <c r="BP746573" s="90"/>
    </row>
    <row r="746574" spans="68:68" customFormat="1">
      <c r="BP746574" s="90"/>
    </row>
    <row r="746575" spans="68:68" customFormat="1">
      <c r="BP746575" s="90"/>
    </row>
    <row r="746576" spans="68:68" customFormat="1">
      <c r="BP746576" s="90"/>
    </row>
    <row r="746577" spans="68:68" customFormat="1">
      <c r="BP746577" s="90"/>
    </row>
    <row r="746578" spans="68:68" customFormat="1">
      <c r="BP746578" s="90"/>
    </row>
    <row r="746579" spans="68:68" customFormat="1">
      <c r="BP746579" s="90"/>
    </row>
    <row r="746580" spans="68:68" customFormat="1">
      <c r="BP746580" s="90"/>
    </row>
    <row r="746581" spans="68:68" customFormat="1">
      <c r="BP746581" s="90"/>
    </row>
    <row r="746582" spans="68:68" customFormat="1">
      <c r="BP746582" s="90"/>
    </row>
    <row r="746583" spans="68:68" customFormat="1">
      <c r="BP746583" s="90"/>
    </row>
    <row r="746584" spans="68:68" customFormat="1">
      <c r="BP746584" s="90"/>
    </row>
    <row r="746585" spans="68:68" customFormat="1">
      <c r="BP746585" s="90"/>
    </row>
    <row r="746586" spans="68:68" customFormat="1">
      <c r="BP746586" s="90"/>
    </row>
    <row r="746587" spans="68:68" customFormat="1">
      <c r="BP746587" s="90"/>
    </row>
    <row r="746588" spans="68:68" customFormat="1">
      <c r="BP746588" s="90"/>
    </row>
    <row r="746589" spans="68:68" customFormat="1">
      <c r="BP746589" s="90"/>
    </row>
    <row r="746590" spans="68:68" customFormat="1">
      <c r="BP746590" s="90"/>
    </row>
    <row r="746591" spans="68:68" customFormat="1">
      <c r="BP746591" s="90"/>
    </row>
    <row r="746592" spans="68:68" customFormat="1">
      <c r="BP746592" s="90"/>
    </row>
    <row r="746593" spans="68:68" customFormat="1">
      <c r="BP746593" s="90"/>
    </row>
    <row r="746594" spans="68:68" customFormat="1">
      <c r="BP746594" s="90"/>
    </row>
    <row r="746595" spans="68:68" customFormat="1">
      <c r="BP746595" s="90"/>
    </row>
    <row r="746596" spans="68:68" customFormat="1">
      <c r="BP746596" s="90"/>
    </row>
    <row r="746597" spans="68:68" customFormat="1">
      <c r="BP746597" s="90"/>
    </row>
    <row r="746598" spans="68:68" customFormat="1">
      <c r="BP746598" s="90"/>
    </row>
    <row r="746599" spans="68:68" customFormat="1">
      <c r="BP746599" s="90"/>
    </row>
    <row r="746600" spans="68:68" customFormat="1">
      <c r="BP746600" s="90"/>
    </row>
    <row r="746601" spans="68:68" customFormat="1">
      <c r="BP746601" s="90"/>
    </row>
    <row r="746602" spans="68:68" customFormat="1">
      <c r="BP746602" s="90"/>
    </row>
    <row r="746603" spans="68:68" customFormat="1">
      <c r="BP746603" s="90"/>
    </row>
    <row r="746604" spans="68:68" customFormat="1">
      <c r="BP746604" s="90"/>
    </row>
    <row r="746605" spans="68:68" customFormat="1">
      <c r="BP746605" s="90"/>
    </row>
    <row r="746606" spans="68:68" customFormat="1">
      <c r="BP746606" s="90"/>
    </row>
    <row r="746607" spans="68:68" customFormat="1">
      <c r="BP746607" s="90"/>
    </row>
    <row r="746608" spans="68:68" customFormat="1">
      <c r="BP746608" s="90"/>
    </row>
    <row r="746609" spans="68:68" customFormat="1">
      <c r="BP746609" s="90"/>
    </row>
    <row r="746610" spans="68:68" customFormat="1">
      <c r="BP746610" s="90"/>
    </row>
    <row r="746611" spans="68:68" customFormat="1">
      <c r="BP746611" s="90"/>
    </row>
    <row r="746612" spans="68:68" customFormat="1">
      <c r="BP746612" s="90"/>
    </row>
    <row r="746613" spans="68:68" customFormat="1">
      <c r="BP746613" s="90"/>
    </row>
    <row r="746614" spans="68:68" customFormat="1">
      <c r="BP746614" s="90"/>
    </row>
    <row r="746615" spans="68:68" customFormat="1">
      <c r="BP746615" s="90"/>
    </row>
    <row r="746616" spans="68:68" customFormat="1">
      <c r="BP746616" s="90"/>
    </row>
    <row r="746617" spans="68:68" customFormat="1">
      <c r="BP746617" s="90"/>
    </row>
    <row r="746618" spans="68:68" customFormat="1">
      <c r="BP746618" s="90"/>
    </row>
    <row r="746619" spans="68:68" customFormat="1">
      <c r="BP746619" s="90"/>
    </row>
    <row r="746620" spans="68:68" customFormat="1">
      <c r="BP746620" s="90"/>
    </row>
    <row r="746621" spans="68:68" customFormat="1">
      <c r="BP746621" s="90"/>
    </row>
    <row r="746622" spans="68:68" customFormat="1">
      <c r="BP746622" s="90"/>
    </row>
    <row r="746623" spans="68:68" customFormat="1">
      <c r="BP746623" s="90"/>
    </row>
    <row r="746624" spans="68:68" customFormat="1">
      <c r="BP746624" s="90"/>
    </row>
    <row r="746625" spans="68:68" customFormat="1">
      <c r="BP746625" s="90"/>
    </row>
    <row r="746626" spans="68:68" customFormat="1">
      <c r="BP746626" s="90"/>
    </row>
    <row r="746627" spans="68:68" customFormat="1">
      <c r="BP746627" s="90"/>
    </row>
    <row r="746628" spans="68:68" customFormat="1">
      <c r="BP746628" s="90"/>
    </row>
    <row r="746629" spans="68:68" customFormat="1">
      <c r="BP746629" s="90"/>
    </row>
    <row r="746630" spans="68:68" customFormat="1">
      <c r="BP746630" s="90"/>
    </row>
    <row r="746631" spans="68:68" customFormat="1">
      <c r="BP746631" s="90"/>
    </row>
    <row r="746632" spans="68:68" customFormat="1">
      <c r="BP746632" s="90"/>
    </row>
    <row r="746633" spans="68:68" customFormat="1">
      <c r="BP746633" s="90"/>
    </row>
    <row r="746634" spans="68:68" customFormat="1">
      <c r="BP746634" s="90"/>
    </row>
    <row r="746635" spans="68:68" customFormat="1">
      <c r="BP746635" s="90"/>
    </row>
    <row r="746636" spans="68:68" customFormat="1">
      <c r="BP746636" s="90"/>
    </row>
    <row r="746637" spans="68:68" customFormat="1">
      <c r="BP746637" s="90"/>
    </row>
    <row r="746638" spans="68:68" customFormat="1">
      <c r="BP746638" s="90"/>
    </row>
    <row r="746639" spans="68:68" customFormat="1">
      <c r="BP746639" s="90"/>
    </row>
    <row r="746640" spans="68:68" customFormat="1">
      <c r="BP746640" s="90"/>
    </row>
    <row r="746641" spans="68:68" customFormat="1">
      <c r="BP746641" s="90"/>
    </row>
    <row r="746642" spans="68:68" customFormat="1">
      <c r="BP746642" s="90"/>
    </row>
    <row r="746643" spans="68:68" customFormat="1">
      <c r="BP746643" s="90"/>
    </row>
    <row r="746644" spans="68:68" customFormat="1">
      <c r="BP746644" s="90"/>
    </row>
    <row r="746645" spans="68:68" customFormat="1">
      <c r="BP746645" s="90"/>
    </row>
    <row r="746646" spans="68:68" customFormat="1">
      <c r="BP746646" s="90"/>
    </row>
    <row r="746647" spans="68:68" customFormat="1">
      <c r="BP746647" s="90"/>
    </row>
    <row r="746648" spans="68:68" customFormat="1">
      <c r="BP746648" s="90"/>
    </row>
    <row r="746649" spans="68:68" customFormat="1">
      <c r="BP746649" s="90"/>
    </row>
    <row r="746650" spans="68:68" customFormat="1">
      <c r="BP746650" s="90"/>
    </row>
    <row r="746651" spans="68:68" customFormat="1">
      <c r="BP746651" s="90"/>
    </row>
    <row r="746652" spans="68:68" customFormat="1">
      <c r="BP746652" s="90"/>
    </row>
    <row r="746653" spans="68:68" customFormat="1">
      <c r="BP746653" s="90"/>
    </row>
    <row r="746654" spans="68:68" customFormat="1">
      <c r="BP746654" s="90"/>
    </row>
    <row r="746655" spans="68:68" customFormat="1">
      <c r="BP746655" s="90"/>
    </row>
    <row r="746656" spans="68:68" customFormat="1">
      <c r="BP746656" s="90"/>
    </row>
    <row r="746657" spans="68:68" customFormat="1">
      <c r="BP746657" s="90"/>
    </row>
    <row r="746658" spans="68:68" customFormat="1">
      <c r="BP746658" s="90"/>
    </row>
    <row r="746659" spans="68:68" customFormat="1">
      <c r="BP746659" s="90"/>
    </row>
    <row r="746660" spans="68:68" customFormat="1">
      <c r="BP746660" s="90"/>
    </row>
    <row r="746661" spans="68:68" customFormat="1">
      <c r="BP746661" s="90"/>
    </row>
    <row r="746662" spans="68:68" customFormat="1">
      <c r="BP746662" s="90"/>
    </row>
    <row r="746663" spans="68:68" customFormat="1">
      <c r="BP746663" s="90"/>
    </row>
    <row r="746664" spans="68:68" customFormat="1">
      <c r="BP746664" s="90"/>
    </row>
    <row r="746665" spans="68:68" customFormat="1">
      <c r="BP746665" s="90"/>
    </row>
    <row r="746666" spans="68:68" customFormat="1">
      <c r="BP746666" s="90"/>
    </row>
    <row r="746667" spans="68:68" customFormat="1">
      <c r="BP746667" s="90"/>
    </row>
    <row r="746668" spans="68:68" customFormat="1">
      <c r="BP746668" s="90"/>
    </row>
    <row r="746669" spans="68:68" customFormat="1">
      <c r="BP746669" s="90"/>
    </row>
    <row r="746670" spans="68:68" customFormat="1">
      <c r="BP746670" s="90"/>
    </row>
    <row r="746671" spans="68:68" customFormat="1">
      <c r="BP746671" s="90"/>
    </row>
    <row r="746672" spans="68:68" customFormat="1">
      <c r="BP746672" s="90"/>
    </row>
    <row r="746673" spans="68:68" customFormat="1">
      <c r="BP746673" s="90"/>
    </row>
    <row r="746674" spans="68:68" customFormat="1">
      <c r="BP746674" s="90"/>
    </row>
    <row r="746675" spans="68:68" customFormat="1">
      <c r="BP746675" s="90"/>
    </row>
    <row r="746676" spans="68:68" customFormat="1">
      <c r="BP746676" s="90"/>
    </row>
    <row r="746677" spans="68:68" customFormat="1">
      <c r="BP746677" s="90"/>
    </row>
    <row r="746678" spans="68:68" customFormat="1">
      <c r="BP746678" s="90"/>
    </row>
    <row r="746679" spans="68:68" customFormat="1">
      <c r="BP746679" s="90"/>
    </row>
    <row r="746680" spans="68:68" customFormat="1">
      <c r="BP746680" s="90"/>
    </row>
    <row r="746681" spans="68:68" customFormat="1">
      <c r="BP746681" s="90"/>
    </row>
    <row r="746682" spans="68:68" customFormat="1">
      <c r="BP746682" s="90"/>
    </row>
    <row r="746683" spans="68:68" customFormat="1">
      <c r="BP746683" s="90"/>
    </row>
    <row r="746684" spans="68:68" customFormat="1">
      <c r="BP746684" s="90"/>
    </row>
    <row r="746685" spans="68:68" customFormat="1">
      <c r="BP746685" s="90"/>
    </row>
    <row r="746686" spans="68:68" customFormat="1">
      <c r="BP746686" s="90"/>
    </row>
    <row r="746687" spans="68:68" customFormat="1">
      <c r="BP746687" s="90"/>
    </row>
    <row r="746688" spans="68:68" customFormat="1">
      <c r="BP746688" s="90"/>
    </row>
    <row r="746689" spans="68:68" customFormat="1">
      <c r="BP746689" s="90"/>
    </row>
    <row r="746690" spans="68:68" customFormat="1">
      <c r="BP746690" s="90"/>
    </row>
    <row r="746691" spans="68:68" customFormat="1">
      <c r="BP746691" s="90"/>
    </row>
    <row r="746692" spans="68:68" customFormat="1">
      <c r="BP746692" s="90"/>
    </row>
    <row r="746693" spans="68:68" customFormat="1">
      <c r="BP746693" s="90"/>
    </row>
    <row r="746694" spans="68:68" customFormat="1">
      <c r="BP746694" s="90"/>
    </row>
    <row r="746695" spans="68:68" customFormat="1">
      <c r="BP746695" s="90"/>
    </row>
    <row r="746696" spans="68:68" customFormat="1">
      <c r="BP746696" s="90"/>
    </row>
    <row r="746697" spans="68:68" customFormat="1">
      <c r="BP746697" s="90"/>
    </row>
    <row r="746698" spans="68:68" customFormat="1">
      <c r="BP746698" s="90"/>
    </row>
    <row r="746699" spans="68:68" customFormat="1">
      <c r="BP746699" s="90"/>
    </row>
    <row r="746700" spans="68:68" customFormat="1">
      <c r="BP746700" s="90"/>
    </row>
    <row r="746701" spans="68:68" customFormat="1">
      <c r="BP746701" s="90"/>
    </row>
    <row r="746702" spans="68:68" customFormat="1">
      <c r="BP746702" s="90"/>
    </row>
    <row r="746703" spans="68:68" customFormat="1">
      <c r="BP746703" s="90"/>
    </row>
    <row r="746704" spans="68:68" customFormat="1">
      <c r="BP746704" s="90"/>
    </row>
    <row r="746705" spans="68:68" customFormat="1">
      <c r="BP746705" s="90"/>
    </row>
    <row r="746706" spans="68:68" customFormat="1">
      <c r="BP746706" s="90"/>
    </row>
    <row r="746707" spans="68:68" customFormat="1">
      <c r="BP746707" s="90"/>
    </row>
    <row r="746708" spans="68:68" customFormat="1">
      <c r="BP746708" s="90"/>
    </row>
    <row r="746709" spans="68:68" customFormat="1">
      <c r="BP746709" s="90"/>
    </row>
    <row r="746710" spans="68:68" customFormat="1">
      <c r="BP746710" s="90"/>
    </row>
    <row r="746711" spans="68:68" customFormat="1">
      <c r="BP746711" s="90"/>
    </row>
    <row r="746712" spans="68:68" customFormat="1">
      <c r="BP746712" s="90"/>
    </row>
    <row r="746713" spans="68:68" customFormat="1">
      <c r="BP746713" s="90"/>
    </row>
    <row r="746714" spans="68:68" customFormat="1">
      <c r="BP746714" s="90"/>
    </row>
    <row r="746715" spans="68:68" customFormat="1">
      <c r="BP746715" s="90"/>
    </row>
    <row r="746716" spans="68:68" customFormat="1">
      <c r="BP746716" s="90"/>
    </row>
    <row r="746717" spans="68:68" customFormat="1">
      <c r="BP746717" s="90"/>
    </row>
    <row r="746718" spans="68:68" customFormat="1">
      <c r="BP746718" s="90"/>
    </row>
    <row r="746719" spans="68:68" customFormat="1">
      <c r="BP746719" s="90"/>
    </row>
    <row r="746720" spans="68:68" customFormat="1">
      <c r="BP746720" s="90"/>
    </row>
    <row r="746721" spans="68:68" customFormat="1">
      <c r="BP746721" s="90"/>
    </row>
    <row r="746722" spans="68:68" customFormat="1">
      <c r="BP746722" s="90"/>
    </row>
    <row r="746723" spans="68:68" customFormat="1">
      <c r="BP746723" s="90"/>
    </row>
    <row r="746724" spans="68:68" customFormat="1">
      <c r="BP746724" s="90"/>
    </row>
    <row r="746725" spans="68:68" customFormat="1">
      <c r="BP746725" s="90"/>
    </row>
    <row r="746726" spans="68:68" customFormat="1">
      <c r="BP746726" s="90"/>
    </row>
    <row r="746727" spans="68:68" customFormat="1">
      <c r="BP746727" s="90"/>
    </row>
    <row r="746728" spans="68:68" customFormat="1">
      <c r="BP746728" s="90"/>
    </row>
    <row r="746729" spans="68:68" customFormat="1">
      <c r="BP746729" s="90"/>
    </row>
    <row r="746730" spans="68:68" customFormat="1">
      <c r="BP746730" s="90"/>
    </row>
    <row r="746731" spans="68:68" customFormat="1">
      <c r="BP746731" s="90"/>
    </row>
    <row r="746732" spans="68:68" customFormat="1">
      <c r="BP746732" s="90"/>
    </row>
    <row r="746733" spans="68:68" customFormat="1">
      <c r="BP746733" s="90"/>
    </row>
    <row r="746734" spans="68:68" customFormat="1">
      <c r="BP746734" s="90"/>
    </row>
    <row r="746735" spans="68:68" customFormat="1">
      <c r="BP746735" s="90"/>
    </row>
    <row r="746736" spans="68:68" customFormat="1">
      <c r="BP746736" s="90"/>
    </row>
    <row r="746737" spans="68:68" customFormat="1">
      <c r="BP746737" s="90"/>
    </row>
    <row r="746738" spans="68:68" customFormat="1">
      <c r="BP746738" s="90"/>
    </row>
    <row r="746739" spans="68:68" customFormat="1">
      <c r="BP746739" s="90"/>
    </row>
    <row r="746740" spans="68:68" customFormat="1">
      <c r="BP746740" s="90"/>
    </row>
    <row r="746741" spans="68:68" customFormat="1">
      <c r="BP746741" s="90"/>
    </row>
    <row r="746742" spans="68:68" customFormat="1">
      <c r="BP746742" s="90"/>
    </row>
    <row r="746743" spans="68:68" customFormat="1">
      <c r="BP746743" s="90"/>
    </row>
    <row r="746744" spans="68:68" customFormat="1">
      <c r="BP746744" s="90"/>
    </row>
    <row r="746745" spans="68:68" customFormat="1">
      <c r="BP746745" s="90"/>
    </row>
    <row r="746746" spans="68:68" customFormat="1">
      <c r="BP746746" s="90"/>
    </row>
    <row r="746747" spans="68:68" customFormat="1">
      <c r="BP746747" s="90"/>
    </row>
    <row r="746748" spans="68:68" customFormat="1">
      <c r="BP746748" s="90"/>
    </row>
    <row r="746749" spans="68:68" customFormat="1">
      <c r="BP746749" s="90"/>
    </row>
    <row r="746750" spans="68:68" customFormat="1">
      <c r="BP746750" s="90"/>
    </row>
    <row r="746751" spans="68:68" customFormat="1">
      <c r="BP746751" s="90"/>
    </row>
    <row r="746752" spans="68:68" customFormat="1">
      <c r="BP746752" s="90"/>
    </row>
    <row r="746753" spans="68:68" customFormat="1">
      <c r="BP746753" s="90"/>
    </row>
    <row r="746754" spans="68:68" customFormat="1">
      <c r="BP746754" s="90"/>
    </row>
    <row r="746755" spans="68:68" customFormat="1">
      <c r="BP746755" s="90"/>
    </row>
    <row r="746756" spans="68:68" customFormat="1">
      <c r="BP746756" s="90"/>
    </row>
    <row r="746757" spans="68:68" customFormat="1">
      <c r="BP746757" s="90"/>
    </row>
    <row r="746758" spans="68:68" customFormat="1">
      <c r="BP746758" s="90"/>
    </row>
    <row r="746759" spans="68:68" customFormat="1">
      <c r="BP746759" s="90"/>
    </row>
    <row r="746760" spans="68:68" customFormat="1">
      <c r="BP746760" s="90"/>
    </row>
    <row r="746761" spans="68:68" customFormat="1">
      <c r="BP746761" s="90"/>
    </row>
    <row r="746762" spans="68:68" customFormat="1">
      <c r="BP746762" s="90"/>
    </row>
    <row r="746763" spans="68:68" customFormat="1">
      <c r="BP746763" s="90"/>
    </row>
    <row r="746764" spans="68:68" customFormat="1">
      <c r="BP746764" s="90"/>
    </row>
    <row r="746765" spans="68:68" customFormat="1">
      <c r="BP746765" s="90"/>
    </row>
    <row r="746766" spans="68:68" customFormat="1">
      <c r="BP746766" s="90"/>
    </row>
    <row r="746767" spans="68:68" customFormat="1">
      <c r="BP746767" s="90"/>
    </row>
    <row r="746768" spans="68:68" customFormat="1">
      <c r="BP746768" s="90"/>
    </row>
    <row r="746769" spans="68:68" customFormat="1">
      <c r="BP746769" s="90"/>
    </row>
    <row r="746770" spans="68:68" customFormat="1">
      <c r="BP746770" s="90"/>
    </row>
    <row r="746771" spans="68:68" customFormat="1">
      <c r="BP746771" s="90"/>
    </row>
    <row r="746772" spans="68:68" customFormat="1">
      <c r="BP746772" s="90"/>
    </row>
    <row r="746773" spans="68:68" customFormat="1">
      <c r="BP746773" s="90"/>
    </row>
    <row r="746774" spans="68:68" customFormat="1">
      <c r="BP746774" s="90"/>
    </row>
    <row r="746775" spans="68:68" customFormat="1">
      <c r="BP746775" s="90"/>
    </row>
    <row r="746776" spans="68:68" customFormat="1">
      <c r="BP746776" s="90"/>
    </row>
    <row r="746777" spans="68:68" customFormat="1">
      <c r="BP746777" s="90"/>
    </row>
    <row r="746778" spans="68:68" customFormat="1">
      <c r="BP746778" s="90"/>
    </row>
    <row r="746779" spans="68:68" customFormat="1">
      <c r="BP746779" s="90"/>
    </row>
    <row r="746780" spans="68:68" customFormat="1">
      <c r="BP746780" s="90"/>
    </row>
    <row r="746781" spans="68:68" customFormat="1">
      <c r="BP746781" s="90"/>
    </row>
    <row r="746782" spans="68:68" customFormat="1">
      <c r="BP746782" s="90"/>
    </row>
    <row r="746783" spans="68:68" customFormat="1">
      <c r="BP746783" s="90"/>
    </row>
    <row r="746784" spans="68:68" customFormat="1">
      <c r="BP746784" s="90"/>
    </row>
    <row r="746785" spans="68:68" customFormat="1">
      <c r="BP746785" s="90"/>
    </row>
    <row r="746786" spans="68:68" customFormat="1">
      <c r="BP746786" s="90"/>
    </row>
    <row r="746787" spans="68:68" customFormat="1">
      <c r="BP746787" s="90"/>
    </row>
    <row r="746788" spans="68:68" customFormat="1">
      <c r="BP746788" s="90"/>
    </row>
    <row r="746789" spans="68:68" customFormat="1">
      <c r="BP746789" s="90"/>
    </row>
    <row r="746790" spans="68:68" customFormat="1">
      <c r="BP746790" s="90"/>
    </row>
    <row r="746791" spans="68:68" customFormat="1">
      <c r="BP746791" s="90"/>
    </row>
    <row r="746792" spans="68:68" customFormat="1">
      <c r="BP746792" s="90"/>
    </row>
    <row r="746793" spans="68:68" customFormat="1">
      <c r="BP746793" s="90"/>
    </row>
    <row r="746794" spans="68:68" customFormat="1">
      <c r="BP746794" s="90"/>
    </row>
    <row r="746795" spans="68:68" customFormat="1">
      <c r="BP746795" s="90"/>
    </row>
    <row r="746796" spans="68:68" customFormat="1">
      <c r="BP746796" s="90"/>
    </row>
    <row r="746797" spans="68:68" customFormat="1">
      <c r="BP746797" s="90"/>
    </row>
    <row r="746798" spans="68:68" customFormat="1">
      <c r="BP746798" s="90"/>
    </row>
    <row r="746799" spans="68:68" customFormat="1">
      <c r="BP746799" s="90"/>
    </row>
    <row r="746800" spans="68:68" customFormat="1">
      <c r="BP746800" s="90"/>
    </row>
    <row r="746801" spans="68:68" customFormat="1">
      <c r="BP746801" s="90"/>
    </row>
    <row r="746802" spans="68:68" customFormat="1">
      <c r="BP746802" s="90"/>
    </row>
    <row r="746803" spans="68:68" customFormat="1">
      <c r="BP746803" s="90"/>
    </row>
    <row r="746804" spans="68:68" customFormat="1">
      <c r="BP746804" s="90"/>
    </row>
    <row r="746805" spans="68:68" customFormat="1">
      <c r="BP746805" s="90"/>
    </row>
    <row r="746806" spans="68:68" customFormat="1">
      <c r="BP746806" s="90"/>
    </row>
    <row r="746807" spans="68:68" customFormat="1">
      <c r="BP746807" s="90"/>
    </row>
    <row r="746808" spans="68:68" customFormat="1">
      <c r="BP746808" s="90"/>
    </row>
    <row r="746809" spans="68:68" customFormat="1">
      <c r="BP746809" s="90"/>
    </row>
    <row r="746810" spans="68:68" customFormat="1">
      <c r="BP746810" s="90"/>
    </row>
    <row r="746811" spans="68:68" customFormat="1">
      <c r="BP746811" s="90"/>
    </row>
    <row r="746812" spans="68:68" customFormat="1">
      <c r="BP746812" s="90"/>
    </row>
    <row r="746813" spans="68:68" customFormat="1">
      <c r="BP746813" s="90"/>
    </row>
    <row r="746814" spans="68:68" customFormat="1">
      <c r="BP746814" s="90"/>
    </row>
    <row r="746815" spans="68:68" customFormat="1">
      <c r="BP746815" s="90"/>
    </row>
    <row r="746816" spans="68:68" customFormat="1">
      <c r="BP746816" s="90"/>
    </row>
    <row r="746817" spans="68:68" customFormat="1">
      <c r="BP746817" s="90"/>
    </row>
    <row r="746818" spans="68:68" customFormat="1">
      <c r="BP746818" s="90"/>
    </row>
    <row r="746819" spans="68:68" customFormat="1">
      <c r="BP746819" s="90"/>
    </row>
    <row r="746820" spans="68:68" customFormat="1">
      <c r="BP746820" s="90"/>
    </row>
    <row r="746821" spans="68:68" customFormat="1">
      <c r="BP746821" s="90"/>
    </row>
    <row r="746822" spans="68:68" customFormat="1">
      <c r="BP746822" s="90"/>
    </row>
    <row r="746823" spans="68:68" customFormat="1">
      <c r="BP746823" s="90"/>
    </row>
    <row r="746824" spans="68:68" customFormat="1">
      <c r="BP746824" s="90"/>
    </row>
    <row r="746825" spans="68:68" customFormat="1">
      <c r="BP746825" s="90"/>
    </row>
    <row r="746826" spans="68:68" customFormat="1">
      <c r="BP746826" s="90"/>
    </row>
    <row r="746827" spans="68:68" customFormat="1">
      <c r="BP746827" s="90"/>
    </row>
    <row r="746828" spans="68:68" customFormat="1">
      <c r="BP746828" s="90"/>
    </row>
    <row r="746829" spans="68:68" customFormat="1">
      <c r="BP746829" s="90"/>
    </row>
    <row r="746830" spans="68:68" customFormat="1">
      <c r="BP746830" s="90"/>
    </row>
    <row r="746831" spans="68:68" customFormat="1">
      <c r="BP746831" s="90"/>
    </row>
    <row r="746832" spans="68:68" customFormat="1">
      <c r="BP746832" s="90"/>
    </row>
    <row r="746833" spans="68:68" customFormat="1">
      <c r="BP746833" s="90"/>
    </row>
    <row r="746834" spans="68:68" customFormat="1">
      <c r="BP746834" s="90"/>
    </row>
    <row r="746835" spans="68:68" customFormat="1">
      <c r="BP746835" s="90"/>
    </row>
    <row r="746836" spans="68:68" customFormat="1">
      <c r="BP746836" s="90"/>
    </row>
    <row r="746837" spans="68:68" customFormat="1">
      <c r="BP746837" s="90"/>
    </row>
    <row r="746838" spans="68:68" customFormat="1">
      <c r="BP746838" s="90"/>
    </row>
    <row r="746839" spans="68:68" customFormat="1">
      <c r="BP746839" s="90"/>
    </row>
    <row r="746840" spans="68:68" customFormat="1">
      <c r="BP746840" s="90"/>
    </row>
    <row r="746841" spans="68:68" customFormat="1">
      <c r="BP746841" s="90"/>
    </row>
    <row r="746842" spans="68:68" customFormat="1">
      <c r="BP746842" s="90"/>
    </row>
    <row r="746843" spans="68:68" customFormat="1">
      <c r="BP746843" s="90"/>
    </row>
    <row r="746844" spans="68:68" customFormat="1">
      <c r="BP746844" s="90"/>
    </row>
    <row r="746845" spans="68:68" customFormat="1">
      <c r="BP746845" s="90"/>
    </row>
    <row r="746846" spans="68:68" customFormat="1">
      <c r="BP746846" s="90"/>
    </row>
    <row r="746847" spans="68:68" customFormat="1">
      <c r="BP746847" s="90"/>
    </row>
    <row r="746848" spans="68:68" customFormat="1">
      <c r="BP746848" s="90"/>
    </row>
    <row r="746849" spans="68:68" customFormat="1">
      <c r="BP746849" s="90"/>
    </row>
    <row r="746850" spans="68:68" customFormat="1">
      <c r="BP746850" s="90"/>
    </row>
    <row r="746851" spans="68:68" customFormat="1">
      <c r="BP746851" s="90"/>
    </row>
    <row r="746852" spans="68:68" customFormat="1">
      <c r="BP746852" s="90"/>
    </row>
    <row r="746853" spans="68:68" customFormat="1">
      <c r="BP746853" s="90"/>
    </row>
    <row r="746854" spans="68:68" customFormat="1">
      <c r="BP746854" s="90"/>
    </row>
    <row r="746855" spans="68:68" customFormat="1">
      <c r="BP746855" s="90"/>
    </row>
    <row r="746856" spans="68:68" customFormat="1">
      <c r="BP746856" s="90"/>
    </row>
    <row r="746857" spans="68:68" customFormat="1">
      <c r="BP746857" s="90"/>
    </row>
    <row r="746858" spans="68:68" customFormat="1">
      <c r="BP746858" s="90"/>
    </row>
    <row r="746859" spans="68:68" customFormat="1">
      <c r="BP746859" s="90"/>
    </row>
    <row r="746860" spans="68:68" customFormat="1">
      <c r="BP746860" s="90"/>
    </row>
    <row r="746861" spans="68:68" customFormat="1">
      <c r="BP746861" s="90"/>
    </row>
    <row r="746862" spans="68:68" customFormat="1">
      <c r="BP746862" s="90"/>
    </row>
    <row r="746863" spans="68:68" customFormat="1">
      <c r="BP746863" s="90"/>
    </row>
    <row r="746864" spans="68:68" customFormat="1">
      <c r="BP746864" s="90"/>
    </row>
    <row r="746865" spans="68:68" customFormat="1">
      <c r="BP746865" s="90"/>
    </row>
    <row r="746866" spans="68:68" customFormat="1">
      <c r="BP746866" s="90"/>
    </row>
    <row r="746867" spans="68:68" customFormat="1">
      <c r="BP746867" s="90"/>
    </row>
    <row r="746868" spans="68:68" customFormat="1">
      <c r="BP746868" s="90"/>
    </row>
    <row r="746869" spans="68:68" customFormat="1">
      <c r="BP746869" s="90"/>
    </row>
    <row r="746870" spans="68:68" customFormat="1">
      <c r="BP746870" s="90"/>
    </row>
    <row r="746871" spans="68:68" customFormat="1">
      <c r="BP746871" s="90"/>
    </row>
    <row r="746872" spans="68:68" customFormat="1">
      <c r="BP746872" s="90"/>
    </row>
    <row r="746873" spans="68:68" customFormat="1">
      <c r="BP746873" s="90"/>
    </row>
    <row r="746874" spans="68:68" customFormat="1">
      <c r="BP746874" s="90"/>
    </row>
    <row r="746875" spans="68:68" customFormat="1">
      <c r="BP746875" s="90"/>
    </row>
    <row r="746876" spans="68:68" customFormat="1">
      <c r="BP746876" s="90"/>
    </row>
    <row r="746877" spans="68:68" customFormat="1">
      <c r="BP746877" s="90"/>
    </row>
    <row r="746878" spans="68:68" customFormat="1">
      <c r="BP746878" s="90"/>
    </row>
    <row r="746879" spans="68:68" customFormat="1">
      <c r="BP746879" s="90"/>
    </row>
    <row r="746880" spans="68:68" customFormat="1">
      <c r="BP746880" s="90"/>
    </row>
    <row r="746881" spans="68:68" customFormat="1">
      <c r="BP746881" s="90"/>
    </row>
    <row r="746882" spans="68:68" customFormat="1">
      <c r="BP746882" s="90"/>
    </row>
    <row r="746883" spans="68:68" customFormat="1">
      <c r="BP746883" s="90"/>
    </row>
    <row r="746884" spans="68:68" customFormat="1">
      <c r="BP746884" s="90"/>
    </row>
    <row r="746885" spans="68:68" customFormat="1">
      <c r="BP746885" s="90"/>
    </row>
    <row r="746886" spans="68:68" customFormat="1">
      <c r="BP746886" s="90"/>
    </row>
    <row r="746887" spans="68:68" customFormat="1">
      <c r="BP746887" s="90"/>
    </row>
    <row r="746888" spans="68:68" customFormat="1">
      <c r="BP746888" s="90"/>
    </row>
    <row r="746889" spans="68:68" customFormat="1">
      <c r="BP746889" s="90"/>
    </row>
    <row r="746890" spans="68:68" customFormat="1">
      <c r="BP746890" s="90"/>
    </row>
    <row r="746891" spans="68:68" customFormat="1">
      <c r="BP746891" s="90"/>
    </row>
    <row r="746892" spans="68:68" customFormat="1">
      <c r="BP746892" s="90"/>
    </row>
    <row r="746893" spans="68:68" customFormat="1">
      <c r="BP746893" s="90"/>
    </row>
    <row r="746894" spans="68:68" customFormat="1">
      <c r="BP746894" s="90"/>
    </row>
    <row r="746895" spans="68:68" customFormat="1">
      <c r="BP746895" s="90"/>
    </row>
    <row r="746896" spans="68:68" customFormat="1">
      <c r="BP746896" s="90"/>
    </row>
    <row r="746897" spans="68:68" customFormat="1">
      <c r="BP746897" s="90"/>
    </row>
    <row r="746898" spans="68:68" customFormat="1">
      <c r="BP746898" s="90"/>
    </row>
    <row r="746899" spans="68:68" customFormat="1">
      <c r="BP746899" s="90"/>
    </row>
    <row r="746900" spans="68:68" customFormat="1">
      <c r="BP746900" s="90"/>
    </row>
    <row r="746901" spans="68:68" customFormat="1">
      <c r="BP746901" s="90"/>
    </row>
    <row r="746902" spans="68:68" customFormat="1">
      <c r="BP746902" s="90"/>
    </row>
    <row r="746903" spans="68:68" customFormat="1">
      <c r="BP746903" s="90"/>
    </row>
    <row r="746904" spans="68:68" customFormat="1">
      <c r="BP746904" s="90"/>
    </row>
    <row r="746905" spans="68:68" customFormat="1">
      <c r="BP746905" s="90"/>
    </row>
    <row r="746906" spans="68:68" customFormat="1">
      <c r="BP746906" s="90"/>
    </row>
    <row r="746907" spans="68:68" customFormat="1">
      <c r="BP746907" s="90"/>
    </row>
    <row r="746908" spans="68:68" customFormat="1">
      <c r="BP746908" s="90"/>
    </row>
    <row r="746909" spans="68:68" customFormat="1">
      <c r="BP746909" s="90"/>
    </row>
    <row r="746910" spans="68:68" customFormat="1">
      <c r="BP746910" s="90"/>
    </row>
    <row r="746911" spans="68:68" customFormat="1">
      <c r="BP746911" s="90"/>
    </row>
    <row r="746912" spans="68:68" customFormat="1">
      <c r="BP746912" s="90"/>
    </row>
    <row r="746913" spans="68:68" customFormat="1">
      <c r="BP746913" s="90"/>
    </row>
    <row r="746914" spans="68:68" customFormat="1">
      <c r="BP746914" s="90"/>
    </row>
    <row r="746915" spans="68:68" customFormat="1">
      <c r="BP746915" s="90"/>
    </row>
    <row r="746916" spans="68:68" customFormat="1">
      <c r="BP746916" s="90"/>
    </row>
    <row r="746917" spans="68:68" customFormat="1">
      <c r="BP746917" s="90"/>
    </row>
    <row r="746918" spans="68:68" customFormat="1">
      <c r="BP746918" s="90"/>
    </row>
    <row r="746919" spans="68:68" customFormat="1">
      <c r="BP746919" s="90"/>
    </row>
    <row r="746920" spans="68:68" customFormat="1">
      <c r="BP746920" s="90"/>
    </row>
    <row r="746921" spans="68:68" customFormat="1">
      <c r="BP746921" s="90"/>
    </row>
    <row r="746922" spans="68:68" customFormat="1">
      <c r="BP746922" s="90"/>
    </row>
    <row r="746923" spans="68:68" customFormat="1">
      <c r="BP746923" s="90"/>
    </row>
    <row r="746924" spans="68:68" customFormat="1">
      <c r="BP746924" s="90"/>
    </row>
    <row r="746925" spans="68:68" customFormat="1">
      <c r="BP746925" s="90"/>
    </row>
    <row r="746926" spans="68:68" customFormat="1">
      <c r="BP746926" s="90"/>
    </row>
    <row r="746927" spans="68:68" customFormat="1">
      <c r="BP746927" s="90"/>
    </row>
    <row r="746928" spans="68:68" customFormat="1">
      <c r="BP746928" s="90"/>
    </row>
    <row r="746929" spans="68:68" customFormat="1">
      <c r="BP746929" s="90"/>
    </row>
    <row r="746930" spans="68:68" customFormat="1">
      <c r="BP746930" s="90"/>
    </row>
    <row r="746931" spans="68:68" customFormat="1">
      <c r="BP746931" s="90"/>
    </row>
    <row r="746932" spans="68:68" customFormat="1">
      <c r="BP746932" s="90"/>
    </row>
    <row r="746933" spans="68:68" customFormat="1">
      <c r="BP746933" s="90"/>
    </row>
    <row r="746934" spans="68:68" customFormat="1">
      <c r="BP746934" s="90"/>
    </row>
    <row r="746935" spans="68:68" customFormat="1">
      <c r="BP746935" s="90"/>
    </row>
    <row r="746936" spans="68:68" customFormat="1">
      <c r="BP746936" s="90"/>
    </row>
    <row r="746937" spans="68:68" customFormat="1">
      <c r="BP746937" s="90"/>
    </row>
    <row r="746938" spans="68:68" customFormat="1">
      <c r="BP746938" s="90"/>
    </row>
    <row r="746939" spans="68:68" customFormat="1">
      <c r="BP746939" s="90"/>
    </row>
    <row r="746940" spans="68:68" customFormat="1">
      <c r="BP746940" s="90"/>
    </row>
    <row r="746941" spans="68:68" customFormat="1">
      <c r="BP746941" s="90"/>
    </row>
    <row r="746942" spans="68:68" customFormat="1">
      <c r="BP746942" s="90"/>
    </row>
    <row r="746943" spans="68:68" customFormat="1">
      <c r="BP746943" s="90"/>
    </row>
    <row r="746944" spans="68:68" customFormat="1">
      <c r="BP746944" s="90"/>
    </row>
    <row r="746945" spans="68:68" customFormat="1">
      <c r="BP746945" s="90"/>
    </row>
    <row r="746946" spans="68:68" customFormat="1">
      <c r="BP746946" s="90"/>
    </row>
    <row r="746947" spans="68:68" customFormat="1">
      <c r="BP746947" s="90"/>
    </row>
    <row r="746948" spans="68:68" customFormat="1">
      <c r="BP746948" s="90"/>
    </row>
    <row r="746949" spans="68:68" customFormat="1">
      <c r="BP746949" s="90"/>
    </row>
    <row r="746950" spans="68:68" customFormat="1">
      <c r="BP746950" s="90"/>
    </row>
    <row r="746951" spans="68:68" customFormat="1">
      <c r="BP746951" s="90"/>
    </row>
    <row r="746952" spans="68:68" customFormat="1">
      <c r="BP746952" s="90"/>
    </row>
    <row r="746953" spans="68:68" customFormat="1">
      <c r="BP746953" s="90"/>
    </row>
    <row r="746954" spans="68:68" customFormat="1">
      <c r="BP746954" s="90"/>
    </row>
    <row r="746955" spans="68:68" customFormat="1">
      <c r="BP746955" s="90"/>
    </row>
    <row r="746956" spans="68:68" customFormat="1">
      <c r="BP746956" s="90"/>
    </row>
    <row r="746957" spans="68:68" customFormat="1">
      <c r="BP746957" s="90"/>
    </row>
    <row r="746958" spans="68:68" customFormat="1">
      <c r="BP746958" s="90"/>
    </row>
    <row r="746959" spans="68:68" customFormat="1">
      <c r="BP746959" s="90"/>
    </row>
    <row r="746960" spans="68:68" customFormat="1">
      <c r="BP746960" s="90"/>
    </row>
    <row r="746961" spans="68:68" customFormat="1">
      <c r="BP746961" s="90"/>
    </row>
    <row r="746962" spans="68:68" customFormat="1">
      <c r="BP746962" s="90"/>
    </row>
    <row r="746963" spans="68:68" customFormat="1">
      <c r="BP746963" s="90"/>
    </row>
    <row r="746964" spans="68:68" customFormat="1">
      <c r="BP746964" s="90"/>
    </row>
    <row r="746965" spans="68:68" customFormat="1">
      <c r="BP746965" s="90"/>
    </row>
    <row r="746966" spans="68:68" customFormat="1">
      <c r="BP746966" s="90"/>
    </row>
    <row r="746967" spans="68:68" customFormat="1">
      <c r="BP746967" s="90"/>
    </row>
    <row r="746968" spans="68:68" customFormat="1">
      <c r="BP746968" s="90"/>
    </row>
    <row r="746969" spans="68:68" customFormat="1">
      <c r="BP746969" s="90"/>
    </row>
    <row r="746970" spans="68:68" customFormat="1">
      <c r="BP746970" s="90"/>
    </row>
    <row r="746971" spans="68:68" customFormat="1">
      <c r="BP746971" s="90"/>
    </row>
    <row r="746972" spans="68:68" customFormat="1">
      <c r="BP746972" s="90"/>
    </row>
    <row r="746973" spans="68:68" customFormat="1">
      <c r="BP746973" s="90"/>
    </row>
    <row r="746974" spans="68:68" customFormat="1">
      <c r="BP746974" s="90"/>
    </row>
    <row r="746975" spans="68:68" customFormat="1">
      <c r="BP746975" s="90"/>
    </row>
    <row r="746976" spans="68:68" customFormat="1">
      <c r="BP746976" s="90"/>
    </row>
    <row r="746977" spans="68:68" customFormat="1">
      <c r="BP746977" s="90"/>
    </row>
    <row r="746978" spans="68:68" customFormat="1">
      <c r="BP746978" s="90"/>
    </row>
    <row r="746979" spans="68:68" customFormat="1">
      <c r="BP746979" s="90"/>
    </row>
    <row r="746980" spans="68:68" customFormat="1">
      <c r="BP746980" s="90"/>
    </row>
    <row r="746981" spans="68:68" customFormat="1">
      <c r="BP746981" s="90"/>
    </row>
    <row r="746982" spans="68:68" customFormat="1">
      <c r="BP746982" s="90"/>
    </row>
    <row r="746983" spans="68:68" customFormat="1">
      <c r="BP746983" s="90"/>
    </row>
    <row r="746984" spans="68:68" customFormat="1">
      <c r="BP746984" s="90"/>
    </row>
    <row r="746985" spans="68:68" customFormat="1">
      <c r="BP746985" s="90"/>
    </row>
    <row r="746986" spans="68:68" customFormat="1">
      <c r="BP746986" s="90"/>
    </row>
    <row r="746987" spans="68:68" customFormat="1">
      <c r="BP746987" s="90"/>
    </row>
    <row r="746988" spans="68:68" customFormat="1">
      <c r="BP746988" s="90"/>
    </row>
    <row r="746989" spans="68:68" customFormat="1">
      <c r="BP746989" s="90"/>
    </row>
    <row r="746990" spans="68:68" customFormat="1">
      <c r="BP746990" s="90"/>
    </row>
    <row r="746991" spans="68:68" customFormat="1">
      <c r="BP746991" s="90"/>
    </row>
    <row r="746992" spans="68:68" customFormat="1">
      <c r="BP746992" s="90"/>
    </row>
    <row r="746993" spans="68:68" customFormat="1">
      <c r="BP746993" s="90"/>
    </row>
    <row r="746994" spans="68:68" customFormat="1">
      <c r="BP746994" s="90"/>
    </row>
    <row r="746995" spans="68:68" customFormat="1">
      <c r="BP746995" s="90"/>
    </row>
    <row r="746996" spans="68:68" customFormat="1">
      <c r="BP746996" s="90"/>
    </row>
    <row r="746997" spans="68:68" customFormat="1">
      <c r="BP746997" s="90"/>
    </row>
    <row r="746998" spans="68:68" customFormat="1">
      <c r="BP746998" s="90"/>
    </row>
    <row r="746999" spans="68:68" customFormat="1">
      <c r="BP746999" s="90"/>
    </row>
    <row r="747000" spans="68:68" customFormat="1">
      <c r="BP747000" s="90"/>
    </row>
    <row r="747001" spans="68:68" customFormat="1">
      <c r="BP747001" s="90"/>
    </row>
    <row r="747002" spans="68:68" customFormat="1">
      <c r="BP747002" s="90"/>
    </row>
    <row r="747003" spans="68:68" customFormat="1">
      <c r="BP747003" s="90"/>
    </row>
    <row r="747004" spans="68:68" customFormat="1">
      <c r="BP747004" s="90"/>
    </row>
    <row r="747005" spans="68:68" customFormat="1">
      <c r="BP747005" s="90"/>
    </row>
    <row r="747006" spans="68:68" customFormat="1">
      <c r="BP747006" s="90"/>
    </row>
    <row r="747007" spans="68:68" customFormat="1">
      <c r="BP747007" s="90"/>
    </row>
    <row r="747008" spans="68:68" customFormat="1">
      <c r="BP747008" s="90"/>
    </row>
    <row r="747009" spans="68:68" customFormat="1">
      <c r="BP747009" s="90"/>
    </row>
    <row r="747010" spans="68:68" customFormat="1">
      <c r="BP747010" s="90"/>
    </row>
    <row r="747011" spans="68:68" customFormat="1">
      <c r="BP747011" s="90"/>
    </row>
    <row r="747012" spans="68:68" customFormat="1">
      <c r="BP747012" s="90"/>
    </row>
    <row r="747013" spans="68:68" customFormat="1">
      <c r="BP747013" s="90"/>
    </row>
    <row r="747014" spans="68:68" customFormat="1">
      <c r="BP747014" s="90"/>
    </row>
    <row r="747015" spans="68:68" customFormat="1">
      <c r="BP747015" s="90"/>
    </row>
    <row r="747016" spans="68:68" customFormat="1">
      <c r="BP747016" s="90"/>
    </row>
    <row r="747017" spans="68:68" customFormat="1">
      <c r="BP747017" s="90"/>
    </row>
    <row r="747018" spans="68:68" customFormat="1">
      <c r="BP747018" s="90"/>
    </row>
    <row r="747019" spans="68:68" customFormat="1">
      <c r="BP747019" s="90"/>
    </row>
    <row r="747020" spans="68:68" customFormat="1">
      <c r="BP747020" s="90"/>
    </row>
    <row r="747021" spans="68:68" customFormat="1">
      <c r="BP747021" s="90"/>
    </row>
    <row r="747022" spans="68:68" customFormat="1">
      <c r="BP747022" s="90"/>
    </row>
    <row r="747023" spans="68:68" customFormat="1">
      <c r="BP747023" s="90"/>
    </row>
    <row r="747024" spans="68:68" customFormat="1">
      <c r="BP747024" s="90"/>
    </row>
    <row r="747025" spans="68:68" customFormat="1">
      <c r="BP747025" s="90"/>
    </row>
    <row r="747026" spans="68:68" customFormat="1">
      <c r="BP747026" s="90"/>
    </row>
    <row r="747027" spans="68:68" customFormat="1">
      <c r="BP747027" s="90"/>
    </row>
    <row r="747028" spans="68:68" customFormat="1">
      <c r="BP747028" s="90"/>
    </row>
    <row r="747029" spans="68:68" customFormat="1">
      <c r="BP747029" s="90"/>
    </row>
    <row r="747030" spans="68:68" customFormat="1">
      <c r="BP747030" s="90"/>
    </row>
    <row r="747031" spans="68:68" customFormat="1">
      <c r="BP747031" s="90"/>
    </row>
    <row r="747032" spans="68:68" customFormat="1">
      <c r="BP747032" s="90"/>
    </row>
    <row r="747033" spans="68:68" customFormat="1">
      <c r="BP747033" s="90"/>
    </row>
    <row r="747034" spans="68:68" customFormat="1">
      <c r="BP747034" s="90"/>
    </row>
    <row r="747035" spans="68:68" customFormat="1">
      <c r="BP747035" s="90"/>
    </row>
    <row r="747036" spans="68:68" customFormat="1">
      <c r="BP747036" s="90"/>
    </row>
    <row r="747037" spans="68:68" customFormat="1">
      <c r="BP747037" s="90"/>
    </row>
    <row r="747038" spans="68:68" customFormat="1">
      <c r="BP747038" s="90"/>
    </row>
    <row r="747039" spans="68:68" customFormat="1">
      <c r="BP747039" s="90"/>
    </row>
    <row r="747040" spans="68:68" customFormat="1">
      <c r="BP747040" s="90"/>
    </row>
    <row r="747041" spans="68:68" customFormat="1">
      <c r="BP747041" s="90"/>
    </row>
    <row r="747042" spans="68:68" customFormat="1">
      <c r="BP747042" s="90"/>
    </row>
    <row r="747043" spans="68:68" customFormat="1">
      <c r="BP747043" s="90"/>
    </row>
    <row r="747044" spans="68:68" customFormat="1">
      <c r="BP747044" s="90"/>
    </row>
    <row r="747045" spans="68:68" customFormat="1">
      <c r="BP747045" s="90"/>
    </row>
    <row r="747046" spans="68:68" customFormat="1">
      <c r="BP747046" s="90"/>
    </row>
    <row r="747047" spans="68:68" customFormat="1">
      <c r="BP747047" s="90"/>
    </row>
    <row r="747048" spans="68:68" customFormat="1">
      <c r="BP747048" s="90"/>
    </row>
    <row r="747049" spans="68:68" customFormat="1">
      <c r="BP747049" s="90"/>
    </row>
    <row r="747050" spans="68:68" customFormat="1">
      <c r="BP747050" s="90"/>
    </row>
    <row r="747051" spans="68:68" customFormat="1">
      <c r="BP747051" s="90"/>
    </row>
    <row r="747052" spans="68:68" customFormat="1">
      <c r="BP747052" s="90"/>
    </row>
    <row r="747053" spans="68:68" customFormat="1">
      <c r="BP747053" s="90"/>
    </row>
    <row r="747054" spans="68:68" customFormat="1">
      <c r="BP747054" s="90"/>
    </row>
    <row r="747055" spans="68:68" customFormat="1">
      <c r="BP747055" s="90"/>
    </row>
    <row r="747056" spans="68:68" customFormat="1">
      <c r="BP747056" s="90"/>
    </row>
    <row r="747057" spans="68:68" customFormat="1">
      <c r="BP747057" s="90"/>
    </row>
    <row r="747058" spans="68:68" customFormat="1">
      <c r="BP747058" s="90"/>
    </row>
    <row r="747059" spans="68:68" customFormat="1">
      <c r="BP747059" s="90"/>
    </row>
    <row r="747060" spans="68:68" customFormat="1">
      <c r="BP747060" s="90"/>
    </row>
    <row r="747061" spans="68:68" customFormat="1">
      <c r="BP747061" s="90"/>
    </row>
    <row r="747062" spans="68:68" customFormat="1">
      <c r="BP747062" s="90"/>
    </row>
    <row r="747063" spans="68:68" customFormat="1">
      <c r="BP747063" s="90"/>
    </row>
    <row r="747064" spans="68:68" customFormat="1">
      <c r="BP747064" s="90"/>
    </row>
    <row r="747065" spans="68:68" customFormat="1">
      <c r="BP747065" s="90"/>
    </row>
    <row r="747066" spans="68:68" customFormat="1">
      <c r="BP747066" s="90"/>
    </row>
    <row r="747067" spans="68:68" customFormat="1">
      <c r="BP747067" s="90"/>
    </row>
    <row r="747068" spans="68:68" customFormat="1">
      <c r="BP747068" s="90"/>
    </row>
    <row r="747069" spans="68:68" customFormat="1">
      <c r="BP747069" s="90"/>
    </row>
    <row r="747070" spans="68:68" customFormat="1">
      <c r="BP747070" s="90"/>
    </row>
    <row r="747071" spans="68:68" customFormat="1">
      <c r="BP747071" s="90"/>
    </row>
    <row r="747072" spans="68:68" customFormat="1">
      <c r="BP747072" s="90"/>
    </row>
    <row r="747073" spans="68:68" customFormat="1">
      <c r="BP747073" s="90"/>
    </row>
    <row r="747074" spans="68:68" customFormat="1">
      <c r="BP747074" s="90"/>
    </row>
    <row r="747075" spans="68:68" customFormat="1">
      <c r="BP747075" s="90"/>
    </row>
    <row r="747076" spans="68:68" customFormat="1">
      <c r="BP747076" s="90"/>
    </row>
    <row r="747077" spans="68:68" customFormat="1">
      <c r="BP747077" s="90"/>
    </row>
    <row r="747078" spans="68:68" customFormat="1">
      <c r="BP747078" s="90"/>
    </row>
    <row r="747079" spans="68:68" customFormat="1">
      <c r="BP747079" s="90"/>
    </row>
    <row r="747080" spans="68:68" customFormat="1">
      <c r="BP747080" s="90"/>
    </row>
    <row r="747081" spans="68:68" customFormat="1">
      <c r="BP747081" s="90"/>
    </row>
    <row r="747082" spans="68:68" customFormat="1">
      <c r="BP747082" s="90"/>
    </row>
    <row r="747083" spans="68:68" customFormat="1">
      <c r="BP747083" s="90"/>
    </row>
    <row r="747084" spans="68:68" customFormat="1">
      <c r="BP747084" s="90"/>
    </row>
    <row r="747085" spans="68:68" customFormat="1">
      <c r="BP747085" s="90"/>
    </row>
    <row r="747086" spans="68:68" customFormat="1">
      <c r="BP747086" s="90"/>
    </row>
    <row r="747087" spans="68:68" customFormat="1">
      <c r="BP747087" s="90"/>
    </row>
    <row r="747088" spans="68:68" customFormat="1">
      <c r="BP747088" s="90"/>
    </row>
    <row r="747089" spans="68:68" customFormat="1">
      <c r="BP747089" s="90"/>
    </row>
    <row r="747090" spans="68:68" customFormat="1">
      <c r="BP747090" s="90"/>
    </row>
    <row r="747091" spans="68:68" customFormat="1">
      <c r="BP747091" s="90"/>
    </row>
    <row r="747092" spans="68:68" customFormat="1">
      <c r="BP747092" s="90"/>
    </row>
    <row r="747093" spans="68:68" customFormat="1">
      <c r="BP747093" s="90"/>
    </row>
    <row r="747094" spans="68:68" customFormat="1">
      <c r="BP747094" s="90"/>
    </row>
    <row r="747095" spans="68:68" customFormat="1">
      <c r="BP747095" s="90"/>
    </row>
    <row r="747096" spans="68:68" customFormat="1">
      <c r="BP747096" s="90"/>
    </row>
    <row r="747097" spans="68:68" customFormat="1">
      <c r="BP747097" s="90"/>
    </row>
    <row r="747098" spans="68:68" customFormat="1">
      <c r="BP747098" s="90"/>
    </row>
    <row r="747099" spans="68:68" customFormat="1">
      <c r="BP747099" s="90"/>
    </row>
    <row r="747100" spans="68:68" customFormat="1">
      <c r="BP747100" s="90"/>
    </row>
    <row r="747101" spans="68:68" customFormat="1">
      <c r="BP747101" s="90"/>
    </row>
    <row r="747102" spans="68:68" customFormat="1">
      <c r="BP747102" s="90"/>
    </row>
    <row r="747103" spans="68:68" customFormat="1">
      <c r="BP747103" s="90"/>
    </row>
    <row r="747104" spans="68:68" customFormat="1">
      <c r="BP747104" s="90"/>
    </row>
    <row r="747105" spans="68:68" customFormat="1">
      <c r="BP747105" s="90"/>
    </row>
    <row r="747106" spans="68:68" customFormat="1">
      <c r="BP747106" s="90"/>
    </row>
    <row r="747107" spans="68:68" customFormat="1">
      <c r="BP747107" s="90"/>
    </row>
    <row r="747108" spans="68:68" customFormat="1">
      <c r="BP747108" s="90"/>
    </row>
    <row r="747109" spans="68:68" customFormat="1">
      <c r="BP747109" s="90"/>
    </row>
    <row r="747110" spans="68:68" customFormat="1">
      <c r="BP747110" s="90"/>
    </row>
    <row r="747111" spans="68:68" customFormat="1">
      <c r="BP747111" s="90"/>
    </row>
    <row r="747112" spans="68:68" customFormat="1">
      <c r="BP747112" s="90"/>
    </row>
    <row r="747113" spans="68:68" customFormat="1">
      <c r="BP747113" s="90"/>
    </row>
    <row r="747114" spans="68:68" customFormat="1">
      <c r="BP747114" s="90"/>
    </row>
    <row r="747115" spans="68:68" customFormat="1">
      <c r="BP747115" s="90"/>
    </row>
    <row r="747116" spans="68:68" customFormat="1">
      <c r="BP747116" s="90"/>
    </row>
    <row r="747117" spans="68:68" customFormat="1">
      <c r="BP747117" s="90"/>
    </row>
    <row r="747118" spans="68:68" customFormat="1">
      <c r="BP747118" s="90"/>
    </row>
    <row r="747119" spans="68:68" customFormat="1">
      <c r="BP747119" s="90"/>
    </row>
    <row r="747120" spans="68:68" customFormat="1">
      <c r="BP747120" s="90"/>
    </row>
    <row r="747121" spans="68:68" customFormat="1">
      <c r="BP747121" s="90"/>
    </row>
    <row r="747122" spans="68:68" customFormat="1">
      <c r="BP747122" s="90"/>
    </row>
    <row r="747123" spans="68:68" customFormat="1">
      <c r="BP747123" s="90"/>
    </row>
    <row r="747124" spans="68:68" customFormat="1">
      <c r="BP747124" s="90"/>
    </row>
    <row r="747125" spans="68:68" customFormat="1">
      <c r="BP747125" s="90"/>
    </row>
    <row r="747126" spans="68:68" customFormat="1">
      <c r="BP747126" s="90"/>
    </row>
    <row r="747127" spans="68:68" customFormat="1">
      <c r="BP747127" s="90"/>
    </row>
    <row r="747128" spans="68:68" customFormat="1">
      <c r="BP747128" s="90"/>
    </row>
    <row r="747129" spans="68:68" customFormat="1">
      <c r="BP747129" s="90"/>
    </row>
    <row r="747130" spans="68:68" customFormat="1">
      <c r="BP747130" s="90"/>
    </row>
    <row r="747131" spans="68:68" customFormat="1">
      <c r="BP747131" s="90"/>
    </row>
    <row r="747132" spans="68:68" customFormat="1">
      <c r="BP747132" s="90"/>
    </row>
    <row r="747133" spans="68:68" customFormat="1">
      <c r="BP747133" s="90"/>
    </row>
    <row r="747134" spans="68:68" customFormat="1">
      <c r="BP747134" s="90"/>
    </row>
    <row r="747135" spans="68:68" customFormat="1">
      <c r="BP747135" s="90"/>
    </row>
    <row r="747136" spans="68:68" customFormat="1">
      <c r="BP747136" s="90"/>
    </row>
    <row r="747137" spans="68:68" customFormat="1">
      <c r="BP747137" s="90"/>
    </row>
    <row r="747138" spans="68:68" customFormat="1">
      <c r="BP747138" s="90"/>
    </row>
    <row r="747139" spans="68:68" customFormat="1">
      <c r="BP747139" s="90"/>
    </row>
    <row r="747140" spans="68:68" customFormat="1">
      <c r="BP747140" s="90"/>
    </row>
    <row r="747141" spans="68:68" customFormat="1">
      <c r="BP747141" s="90"/>
    </row>
    <row r="747142" spans="68:68" customFormat="1">
      <c r="BP747142" s="90"/>
    </row>
    <row r="747143" spans="68:68" customFormat="1">
      <c r="BP747143" s="90"/>
    </row>
    <row r="747144" spans="68:68" customFormat="1">
      <c r="BP747144" s="90"/>
    </row>
    <row r="747145" spans="68:68" customFormat="1">
      <c r="BP747145" s="90"/>
    </row>
    <row r="747146" spans="68:68" customFormat="1">
      <c r="BP747146" s="90"/>
    </row>
    <row r="747147" spans="68:68" customFormat="1">
      <c r="BP747147" s="90"/>
    </row>
    <row r="747148" spans="68:68" customFormat="1">
      <c r="BP747148" s="90"/>
    </row>
    <row r="747149" spans="68:68" customFormat="1">
      <c r="BP747149" s="90"/>
    </row>
    <row r="747150" spans="68:68" customFormat="1">
      <c r="BP747150" s="90"/>
    </row>
    <row r="747151" spans="68:68" customFormat="1">
      <c r="BP747151" s="90"/>
    </row>
    <row r="747152" spans="68:68" customFormat="1">
      <c r="BP747152" s="90"/>
    </row>
    <row r="747153" spans="68:68" customFormat="1">
      <c r="BP747153" s="90"/>
    </row>
    <row r="747154" spans="68:68" customFormat="1">
      <c r="BP747154" s="90"/>
    </row>
    <row r="747155" spans="68:68" customFormat="1">
      <c r="BP747155" s="90"/>
    </row>
    <row r="747156" spans="68:68" customFormat="1">
      <c r="BP747156" s="90"/>
    </row>
    <row r="747157" spans="68:68" customFormat="1">
      <c r="BP747157" s="90"/>
    </row>
    <row r="747158" spans="68:68" customFormat="1">
      <c r="BP747158" s="90"/>
    </row>
    <row r="747159" spans="68:68" customFormat="1">
      <c r="BP747159" s="90"/>
    </row>
    <row r="747160" spans="68:68" customFormat="1">
      <c r="BP747160" s="90"/>
    </row>
    <row r="747161" spans="68:68" customFormat="1">
      <c r="BP747161" s="90"/>
    </row>
    <row r="747162" spans="68:68" customFormat="1">
      <c r="BP747162" s="90"/>
    </row>
    <row r="747163" spans="68:68" customFormat="1">
      <c r="BP747163" s="90"/>
    </row>
    <row r="747164" spans="68:68" customFormat="1">
      <c r="BP747164" s="90"/>
    </row>
    <row r="747165" spans="68:68" customFormat="1">
      <c r="BP747165" s="90"/>
    </row>
    <row r="747166" spans="68:68" customFormat="1">
      <c r="BP747166" s="90"/>
    </row>
    <row r="747167" spans="68:68" customFormat="1">
      <c r="BP747167" s="90"/>
    </row>
    <row r="747168" spans="68:68" customFormat="1">
      <c r="BP747168" s="90"/>
    </row>
    <row r="747169" spans="68:68" customFormat="1">
      <c r="BP747169" s="90"/>
    </row>
    <row r="747170" spans="68:68" customFormat="1">
      <c r="BP747170" s="90"/>
    </row>
    <row r="747171" spans="68:68" customFormat="1">
      <c r="BP747171" s="90"/>
    </row>
    <row r="747172" spans="68:68" customFormat="1">
      <c r="BP747172" s="90"/>
    </row>
    <row r="747173" spans="68:68" customFormat="1">
      <c r="BP747173" s="90"/>
    </row>
    <row r="747174" spans="68:68" customFormat="1">
      <c r="BP747174" s="90"/>
    </row>
    <row r="747175" spans="68:68" customFormat="1">
      <c r="BP747175" s="90"/>
    </row>
    <row r="747176" spans="68:68" customFormat="1">
      <c r="BP747176" s="90"/>
    </row>
    <row r="747177" spans="68:68" customFormat="1">
      <c r="BP747177" s="90"/>
    </row>
    <row r="747178" spans="68:68" customFormat="1">
      <c r="BP747178" s="90"/>
    </row>
    <row r="747179" spans="68:68" customFormat="1">
      <c r="BP747179" s="90"/>
    </row>
    <row r="747180" spans="68:68" customFormat="1">
      <c r="BP747180" s="90"/>
    </row>
    <row r="747181" spans="68:68" customFormat="1">
      <c r="BP747181" s="90"/>
    </row>
    <row r="747182" spans="68:68" customFormat="1">
      <c r="BP747182" s="90"/>
    </row>
    <row r="747183" spans="68:68" customFormat="1">
      <c r="BP747183" s="90"/>
    </row>
    <row r="747184" spans="68:68" customFormat="1">
      <c r="BP747184" s="90"/>
    </row>
    <row r="747185" spans="68:68" customFormat="1">
      <c r="BP747185" s="90"/>
    </row>
    <row r="747186" spans="68:68" customFormat="1">
      <c r="BP747186" s="90"/>
    </row>
    <row r="747187" spans="68:68" customFormat="1">
      <c r="BP747187" s="90"/>
    </row>
    <row r="747188" spans="68:68" customFormat="1">
      <c r="BP747188" s="90"/>
    </row>
    <row r="747189" spans="68:68" customFormat="1">
      <c r="BP747189" s="90"/>
    </row>
    <row r="747190" spans="68:68" customFormat="1">
      <c r="BP747190" s="90"/>
    </row>
    <row r="747191" spans="68:68" customFormat="1">
      <c r="BP747191" s="90"/>
    </row>
    <row r="747192" spans="68:68" customFormat="1">
      <c r="BP747192" s="90"/>
    </row>
    <row r="747193" spans="68:68" customFormat="1">
      <c r="BP747193" s="90"/>
    </row>
    <row r="747194" spans="68:68" customFormat="1">
      <c r="BP747194" s="90"/>
    </row>
    <row r="747195" spans="68:68" customFormat="1">
      <c r="BP747195" s="90"/>
    </row>
    <row r="747196" spans="68:68" customFormat="1">
      <c r="BP747196" s="90"/>
    </row>
    <row r="747197" spans="68:68" customFormat="1">
      <c r="BP747197" s="90"/>
    </row>
    <row r="747198" spans="68:68" customFormat="1">
      <c r="BP747198" s="90"/>
    </row>
    <row r="747199" spans="68:68" customFormat="1">
      <c r="BP747199" s="90"/>
    </row>
    <row r="747200" spans="68:68" customFormat="1">
      <c r="BP747200" s="90"/>
    </row>
    <row r="747201" spans="68:68" customFormat="1">
      <c r="BP747201" s="90"/>
    </row>
    <row r="747202" spans="68:68" customFormat="1">
      <c r="BP747202" s="90"/>
    </row>
    <row r="747203" spans="68:68" customFormat="1">
      <c r="BP747203" s="90"/>
    </row>
    <row r="747204" spans="68:68" customFormat="1">
      <c r="BP747204" s="90"/>
    </row>
    <row r="747205" spans="68:68" customFormat="1">
      <c r="BP747205" s="90"/>
    </row>
    <row r="747206" spans="68:68" customFormat="1">
      <c r="BP747206" s="90"/>
    </row>
    <row r="747207" spans="68:68" customFormat="1">
      <c r="BP747207" s="90"/>
    </row>
    <row r="747208" spans="68:68" customFormat="1">
      <c r="BP747208" s="90"/>
    </row>
    <row r="747209" spans="68:68" customFormat="1">
      <c r="BP747209" s="90"/>
    </row>
    <row r="747210" spans="68:68" customFormat="1">
      <c r="BP747210" s="90"/>
    </row>
    <row r="747211" spans="68:68" customFormat="1">
      <c r="BP747211" s="90"/>
    </row>
    <row r="747212" spans="68:68" customFormat="1">
      <c r="BP747212" s="90"/>
    </row>
    <row r="747213" spans="68:68" customFormat="1">
      <c r="BP747213" s="90"/>
    </row>
    <row r="747214" spans="68:68" customFormat="1">
      <c r="BP747214" s="90"/>
    </row>
    <row r="747215" spans="68:68" customFormat="1">
      <c r="BP747215" s="90"/>
    </row>
    <row r="747216" spans="68:68" customFormat="1">
      <c r="BP747216" s="90"/>
    </row>
    <row r="747217" spans="68:68" customFormat="1">
      <c r="BP747217" s="90"/>
    </row>
    <row r="747218" spans="68:68" customFormat="1">
      <c r="BP747218" s="90"/>
    </row>
    <row r="747219" spans="68:68" customFormat="1">
      <c r="BP747219" s="90"/>
    </row>
    <row r="747220" spans="68:68" customFormat="1">
      <c r="BP747220" s="90"/>
    </row>
    <row r="747221" spans="68:68" customFormat="1">
      <c r="BP747221" s="90"/>
    </row>
    <row r="747222" spans="68:68" customFormat="1">
      <c r="BP747222" s="90"/>
    </row>
    <row r="747223" spans="68:68" customFormat="1">
      <c r="BP747223" s="90"/>
    </row>
    <row r="747224" spans="68:68" customFormat="1">
      <c r="BP747224" s="90"/>
    </row>
    <row r="747225" spans="68:68" customFormat="1">
      <c r="BP747225" s="90"/>
    </row>
    <row r="747226" spans="68:68" customFormat="1">
      <c r="BP747226" s="90"/>
    </row>
    <row r="747227" spans="68:68" customFormat="1">
      <c r="BP747227" s="90"/>
    </row>
    <row r="747228" spans="68:68" customFormat="1">
      <c r="BP747228" s="90"/>
    </row>
    <row r="747229" spans="68:68" customFormat="1">
      <c r="BP747229" s="90"/>
    </row>
    <row r="747230" spans="68:68" customFormat="1">
      <c r="BP747230" s="90"/>
    </row>
    <row r="747231" spans="68:68" customFormat="1">
      <c r="BP747231" s="90"/>
    </row>
    <row r="747232" spans="68:68" customFormat="1">
      <c r="BP747232" s="90"/>
    </row>
    <row r="747233" spans="68:68" customFormat="1">
      <c r="BP747233" s="90"/>
    </row>
    <row r="747234" spans="68:68" customFormat="1">
      <c r="BP747234" s="90"/>
    </row>
    <row r="747235" spans="68:68" customFormat="1">
      <c r="BP747235" s="90"/>
    </row>
    <row r="747236" spans="68:68" customFormat="1">
      <c r="BP747236" s="90"/>
    </row>
    <row r="747237" spans="68:68" customFormat="1">
      <c r="BP747237" s="90"/>
    </row>
    <row r="747238" spans="68:68" customFormat="1">
      <c r="BP747238" s="90"/>
    </row>
    <row r="747239" spans="68:68" customFormat="1">
      <c r="BP747239" s="90"/>
    </row>
    <row r="747240" spans="68:68" customFormat="1">
      <c r="BP747240" s="90"/>
    </row>
    <row r="747241" spans="68:68" customFormat="1">
      <c r="BP747241" s="90"/>
    </row>
    <row r="747242" spans="68:68" customFormat="1">
      <c r="BP747242" s="90"/>
    </row>
    <row r="747243" spans="68:68" customFormat="1">
      <c r="BP747243" s="90"/>
    </row>
    <row r="747244" spans="68:68" customFormat="1">
      <c r="BP747244" s="90"/>
    </row>
    <row r="747245" spans="68:68" customFormat="1">
      <c r="BP747245" s="90"/>
    </row>
    <row r="747246" spans="68:68" customFormat="1">
      <c r="BP747246" s="90"/>
    </row>
    <row r="747247" spans="68:68" customFormat="1">
      <c r="BP747247" s="90"/>
    </row>
    <row r="747248" spans="68:68" customFormat="1">
      <c r="BP747248" s="90"/>
    </row>
    <row r="747249" spans="68:68" customFormat="1">
      <c r="BP747249" s="90"/>
    </row>
    <row r="747250" spans="68:68" customFormat="1">
      <c r="BP747250" s="90"/>
    </row>
    <row r="747251" spans="68:68" customFormat="1">
      <c r="BP747251" s="90"/>
    </row>
    <row r="747252" spans="68:68" customFormat="1">
      <c r="BP747252" s="90"/>
    </row>
    <row r="747253" spans="68:68" customFormat="1">
      <c r="BP747253" s="90"/>
    </row>
    <row r="747254" spans="68:68" customFormat="1">
      <c r="BP747254" s="90"/>
    </row>
    <row r="747255" spans="68:68" customFormat="1">
      <c r="BP747255" s="90"/>
    </row>
    <row r="747256" spans="68:68" customFormat="1">
      <c r="BP747256" s="90"/>
    </row>
    <row r="747257" spans="68:68" customFormat="1">
      <c r="BP747257" s="90"/>
    </row>
    <row r="747258" spans="68:68" customFormat="1">
      <c r="BP747258" s="90"/>
    </row>
    <row r="747259" spans="68:68" customFormat="1">
      <c r="BP747259" s="90"/>
    </row>
    <row r="747260" spans="68:68" customFormat="1">
      <c r="BP747260" s="90"/>
    </row>
    <row r="747261" spans="68:68" customFormat="1">
      <c r="BP747261" s="90"/>
    </row>
    <row r="747262" spans="68:68" customFormat="1">
      <c r="BP747262" s="90"/>
    </row>
    <row r="747263" spans="68:68" customFormat="1">
      <c r="BP747263" s="90"/>
    </row>
    <row r="747264" spans="68:68" customFormat="1">
      <c r="BP747264" s="90"/>
    </row>
    <row r="747265" spans="68:68" customFormat="1">
      <c r="BP747265" s="90"/>
    </row>
    <row r="747266" spans="68:68" customFormat="1">
      <c r="BP747266" s="90"/>
    </row>
    <row r="747267" spans="68:68" customFormat="1">
      <c r="BP747267" s="90"/>
    </row>
    <row r="747268" spans="68:68" customFormat="1">
      <c r="BP747268" s="90"/>
    </row>
    <row r="747269" spans="68:68" customFormat="1">
      <c r="BP747269" s="90"/>
    </row>
    <row r="747270" spans="68:68" customFormat="1">
      <c r="BP747270" s="90"/>
    </row>
    <row r="747271" spans="68:68" customFormat="1">
      <c r="BP747271" s="90"/>
    </row>
    <row r="747272" spans="68:68" customFormat="1">
      <c r="BP747272" s="90"/>
    </row>
    <row r="747273" spans="68:68" customFormat="1">
      <c r="BP747273" s="90"/>
    </row>
    <row r="747274" spans="68:68" customFormat="1">
      <c r="BP747274" s="90"/>
    </row>
    <row r="747275" spans="68:68" customFormat="1">
      <c r="BP747275" s="90"/>
    </row>
    <row r="747276" spans="68:68" customFormat="1">
      <c r="BP747276" s="90"/>
    </row>
    <row r="747277" spans="68:68" customFormat="1">
      <c r="BP747277" s="90"/>
    </row>
    <row r="747278" spans="68:68" customFormat="1">
      <c r="BP747278" s="90"/>
    </row>
    <row r="747279" spans="68:68" customFormat="1">
      <c r="BP747279" s="90"/>
    </row>
    <row r="747280" spans="68:68" customFormat="1">
      <c r="BP747280" s="90"/>
    </row>
    <row r="747281" spans="68:68" customFormat="1">
      <c r="BP747281" s="90"/>
    </row>
    <row r="747282" spans="68:68" customFormat="1">
      <c r="BP747282" s="90"/>
    </row>
    <row r="747283" spans="68:68" customFormat="1">
      <c r="BP747283" s="90"/>
    </row>
    <row r="747284" spans="68:68" customFormat="1">
      <c r="BP747284" s="90"/>
    </row>
    <row r="747285" spans="68:68" customFormat="1">
      <c r="BP747285" s="90"/>
    </row>
    <row r="747286" spans="68:68" customFormat="1">
      <c r="BP747286" s="90"/>
    </row>
    <row r="747287" spans="68:68" customFormat="1">
      <c r="BP747287" s="90"/>
    </row>
    <row r="747288" spans="68:68" customFormat="1">
      <c r="BP747288" s="90"/>
    </row>
    <row r="747289" spans="68:68" customFormat="1">
      <c r="BP747289" s="90"/>
    </row>
    <row r="747290" spans="68:68" customFormat="1">
      <c r="BP747290" s="90"/>
    </row>
    <row r="747291" spans="68:68" customFormat="1">
      <c r="BP747291" s="90"/>
    </row>
    <row r="747292" spans="68:68" customFormat="1">
      <c r="BP747292" s="90"/>
    </row>
    <row r="747293" spans="68:68" customFormat="1">
      <c r="BP747293" s="90"/>
    </row>
    <row r="747294" spans="68:68" customFormat="1">
      <c r="BP747294" s="90"/>
    </row>
    <row r="747295" spans="68:68" customFormat="1">
      <c r="BP747295" s="90"/>
    </row>
    <row r="747296" spans="68:68" customFormat="1">
      <c r="BP747296" s="90"/>
    </row>
    <row r="747297" spans="68:68" customFormat="1">
      <c r="BP747297" s="90"/>
    </row>
    <row r="747298" spans="68:68" customFormat="1">
      <c r="BP747298" s="90"/>
    </row>
    <row r="747299" spans="68:68" customFormat="1">
      <c r="BP747299" s="90"/>
    </row>
    <row r="747300" spans="68:68" customFormat="1">
      <c r="BP747300" s="90"/>
    </row>
    <row r="747301" spans="68:68" customFormat="1">
      <c r="BP747301" s="90"/>
    </row>
    <row r="747302" spans="68:68" customFormat="1">
      <c r="BP747302" s="90"/>
    </row>
    <row r="747303" spans="68:68" customFormat="1">
      <c r="BP747303" s="90"/>
    </row>
    <row r="747304" spans="68:68" customFormat="1">
      <c r="BP747304" s="90"/>
    </row>
    <row r="747305" spans="68:68" customFormat="1">
      <c r="BP747305" s="90"/>
    </row>
    <row r="747306" spans="68:68" customFormat="1">
      <c r="BP747306" s="90"/>
    </row>
    <row r="747307" spans="68:68" customFormat="1">
      <c r="BP747307" s="90"/>
    </row>
    <row r="747308" spans="68:68" customFormat="1">
      <c r="BP747308" s="90"/>
    </row>
    <row r="747309" spans="68:68" customFormat="1">
      <c r="BP747309" s="90"/>
    </row>
    <row r="747310" spans="68:68" customFormat="1">
      <c r="BP747310" s="90"/>
    </row>
    <row r="747311" spans="68:68" customFormat="1">
      <c r="BP747311" s="90"/>
    </row>
    <row r="747312" spans="68:68" customFormat="1">
      <c r="BP747312" s="90"/>
    </row>
    <row r="747313" spans="68:68" customFormat="1">
      <c r="BP747313" s="90"/>
    </row>
    <row r="747314" spans="68:68" customFormat="1">
      <c r="BP747314" s="90"/>
    </row>
    <row r="747315" spans="68:68" customFormat="1">
      <c r="BP747315" s="90"/>
    </row>
    <row r="747316" spans="68:68" customFormat="1">
      <c r="BP747316" s="90"/>
    </row>
    <row r="747317" spans="68:68" customFormat="1">
      <c r="BP747317" s="90"/>
    </row>
    <row r="747318" spans="68:68" customFormat="1">
      <c r="BP747318" s="90"/>
    </row>
    <row r="747319" spans="68:68" customFormat="1">
      <c r="BP747319" s="90"/>
    </row>
    <row r="747320" spans="68:68" customFormat="1">
      <c r="BP747320" s="90"/>
    </row>
    <row r="747321" spans="68:68" customFormat="1">
      <c r="BP747321" s="90"/>
    </row>
    <row r="747322" spans="68:68" customFormat="1">
      <c r="BP747322" s="90"/>
    </row>
    <row r="747323" spans="68:68" customFormat="1">
      <c r="BP747323" s="90"/>
    </row>
    <row r="747324" spans="68:68" customFormat="1">
      <c r="BP747324" s="90"/>
    </row>
    <row r="747325" spans="68:68" customFormat="1">
      <c r="BP747325" s="90"/>
    </row>
    <row r="747326" spans="68:68" customFormat="1">
      <c r="BP747326" s="90"/>
    </row>
    <row r="747327" spans="68:68" customFormat="1">
      <c r="BP747327" s="90"/>
    </row>
    <row r="747328" spans="68:68" customFormat="1">
      <c r="BP747328" s="90"/>
    </row>
    <row r="747329" spans="68:68" customFormat="1">
      <c r="BP747329" s="90"/>
    </row>
    <row r="747330" spans="68:68" customFormat="1">
      <c r="BP747330" s="90"/>
    </row>
    <row r="747331" spans="68:68" customFormat="1">
      <c r="BP747331" s="90"/>
    </row>
    <row r="747332" spans="68:68" customFormat="1">
      <c r="BP747332" s="90"/>
    </row>
    <row r="747333" spans="68:68" customFormat="1">
      <c r="BP747333" s="90"/>
    </row>
    <row r="747334" spans="68:68" customFormat="1">
      <c r="BP747334" s="90"/>
    </row>
    <row r="747335" spans="68:68" customFormat="1">
      <c r="BP747335" s="90"/>
    </row>
    <row r="747336" spans="68:68" customFormat="1">
      <c r="BP747336" s="90"/>
    </row>
    <row r="747337" spans="68:68" customFormat="1">
      <c r="BP747337" s="90"/>
    </row>
    <row r="747338" spans="68:68" customFormat="1">
      <c r="BP747338" s="90"/>
    </row>
    <row r="747339" spans="68:68" customFormat="1">
      <c r="BP747339" s="90"/>
    </row>
    <row r="747340" spans="68:68" customFormat="1">
      <c r="BP747340" s="90"/>
    </row>
    <row r="747341" spans="68:68" customFormat="1">
      <c r="BP747341" s="90"/>
    </row>
    <row r="747342" spans="68:68" customFormat="1">
      <c r="BP747342" s="90"/>
    </row>
    <row r="747343" spans="68:68" customFormat="1">
      <c r="BP747343" s="90"/>
    </row>
    <row r="747344" spans="68:68" customFormat="1">
      <c r="BP747344" s="90"/>
    </row>
    <row r="747345" spans="68:68" customFormat="1">
      <c r="BP747345" s="90"/>
    </row>
    <row r="747346" spans="68:68" customFormat="1">
      <c r="BP747346" s="90"/>
    </row>
    <row r="747347" spans="68:68" customFormat="1">
      <c r="BP747347" s="90"/>
    </row>
    <row r="747348" spans="68:68" customFormat="1">
      <c r="BP747348" s="90"/>
    </row>
    <row r="747349" spans="68:68" customFormat="1">
      <c r="BP747349" s="90"/>
    </row>
    <row r="747350" spans="68:68" customFormat="1">
      <c r="BP747350" s="90"/>
    </row>
    <row r="747351" spans="68:68" customFormat="1">
      <c r="BP747351" s="90"/>
    </row>
    <row r="747352" spans="68:68" customFormat="1">
      <c r="BP747352" s="90"/>
    </row>
    <row r="747353" spans="68:68" customFormat="1">
      <c r="BP747353" s="90"/>
    </row>
    <row r="747354" spans="68:68" customFormat="1">
      <c r="BP747354" s="90"/>
    </row>
    <row r="747355" spans="68:68" customFormat="1">
      <c r="BP747355" s="90"/>
    </row>
    <row r="747356" spans="68:68" customFormat="1">
      <c r="BP747356" s="90"/>
    </row>
    <row r="747357" spans="68:68" customFormat="1">
      <c r="BP747357" s="90"/>
    </row>
    <row r="747358" spans="68:68" customFormat="1">
      <c r="BP747358" s="90"/>
    </row>
    <row r="747359" spans="68:68" customFormat="1">
      <c r="BP747359" s="90"/>
    </row>
    <row r="747360" spans="68:68" customFormat="1">
      <c r="BP747360" s="90"/>
    </row>
    <row r="747361" spans="68:68" customFormat="1">
      <c r="BP747361" s="90"/>
    </row>
    <row r="747362" spans="68:68" customFormat="1">
      <c r="BP747362" s="90"/>
    </row>
    <row r="747363" spans="68:68" customFormat="1">
      <c r="BP747363" s="90"/>
    </row>
    <row r="747364" spans="68:68" customFormat="1">
      <c r="BP747364" s="90"/>
    </row>
    <row r="747365" spans="68:68" customFormat="1">
      <c r="BP747365" s="90"/>
    </row>
    <row r="747366" spans="68:68" customFormat="1">
      <c r="BP747366" s="90"/>
    </row>
    <row r="747367" spans="68:68" customFormat="1">
      <c r="BP747367" s="90"/>
    </row>
    <row r="747368" spans="68:68" customFormat="1">
      <c r="BP747368" s="90"/>
    </row>
    <row r="747369" spans="68:68" customFormat="1">
      <c r="BP747369" s="90"/>
    </row>
    <row r="747370" spans="68:68" customFormat="1">
      <c r="BP747370" s="90"/>
    </row>
    <row r="747371" spans="68:68" customFormat="1">
      <c r="BP747371" s="90"/>
    </row>
    <row r="747372" spans="68:68" customFormat="1">
      <c r="BP747372" s="90"/>
    </row>
    <row r="747373" spans="68:68" customFormat="1">
      <c r="BP747373" s="90"/>
    </row>
    <row r="747374" spans="68:68" customFormat="1">
      <c r="BP747374" s="90"/>
    </row>
    <row r="747375" spans="68:68" customFormat="1">
      <c r="BP747375" s="90"/>
    </row>
    <row r="747376" spans="68:68" customFormat="1">
      <c r="BP747376" s="90"/>
    </row>
    <row r="747377" spans="68:68" customFormat="1">
      <c r="BP747377" s="90"/>
    </row>
    <row r="747378" spans="68:68" customFormat="1">
      <c r="BP747378" s="90"/>
    </row>
    <row r="747379" spans="68:68" customFormat="1">
      <c r="BP747379" s="90"/>
    </row>
    <row r="747380" spans="68:68" customFormat="1">
      <c r="BP747380" s="90"/>
    </row>
    <row r="747381" spans="68:68" customFormat="1">
      <c r="BP747381" s="90"/>
    </row>
    <row r="747382" spans="68:68" customFormat="1">
      <c r="BP747382" s="90"/>
    </row>
    <row r="747383" spans="68:68" customFormat="1">
      <c r="BP747383" s="90"/>
    </row>
    <row r="747384" spans="68:68" customFormat="1">
      <c r="BP747384" s="90"/>
    </row>
    <row r="747385" spans="68:68" customFormat="1">
      <c r="BP747385" s="90"/>
    </row>
    <row r="747386" spans="68:68" customFormat="1">
      <c r="BP747386" s="90"/>
    </row>
    <row r="747387" spans="68:68" customFormat="1">
      <c r="BP747387" s="90"/>
    </row>
    <row r="747388" spans="68:68" customFormat="1">
      <c r="BP747388" s="90"/>
    </row>
    <row r="747389" spans="68:68" customFormat="1">
      <c r="BP747389" s="90"/>
    </row>
    <row r="747390" spans="68:68" customFormat="1">
      <c r="BP747390" s="90"/>
    </row>
    <row r="747391" spans="68:68" customFormat="1">
      <c r="BP747391" s="90"/>
    </row>
    <row r="747392" spans="68:68" customFormat="1">
      <c r="BP747392" s="90"/>
    </row>
    <row r="747393" spans="68:68" customFormat="1">
      <c r="BP747393" s="90"/>
    </row>
    <row r="747394" spans="68:68" customFormat="1">
      <c r="BP747394" s="90"/>
    </row>
    <row r="747395" spans="68:68" customFormat="1">
      <c r="BP747395" s="90"/>
    </row>
    <row r="747396" spans="68:68" customFormat="1">
      <c r="BP747396" s="90"/>
    </row>
    <row r="747397" spans="68:68" customFormat="1">
      <c r="BP747397" s="90"/>
    </row>
    <row r="747398" spans="68:68" customFormat="1">
      <c r="BP747398" s="90"/>
    </row>
    <row r="747399" spans="68:68" customFormat="1">
      <c r="BP747399" s="90"/>
    </row>
    <row r="747400" spans="68:68" customFormat="1">
      <c r="BP747400" s="90"/>
    </row>
    <row r="747401" spans="68:68" customFormat="1">
      <c r="BP747401" s="90"/>
    </row>
    <row r="747402" spans="68:68" customFormat="1">
      <c r="BP747402" s="90"/>
    </row>
    <row r="747403" spans="68:68" customFormat="1">
      <c r="BP747403" s="90"/>
    </row>
    <row r="747404" spans="68:68" customFormat="1">
      <c r="BP747404" s="90"/>
    </row>
    <row r="747405" spans="68:68" customFormat="1">
      <c r="BP747405" s="90"/>
    </row>
    <row r="747406" spans="68:68" customFormat="1">
      <c r="BP747406" s="90"/>
    </row>
    <row r="747407" spans="68:68" customFormat="1">
      <c r="BP747407" s="90"/>
    </row>
    <row r="747408" spans="68:68" customFormat="1">
      <c r="BP747408" s="90"/>
    </row>
    <row r="747409" spans="68:68" customFormat="1">
      <c r="BP747409" s="90"/>
    </row>
    <row r="747410" spans="68:68" customFormat="1">
      <c r="BP747410" s="90"/>
    </row>
    <row r="747411" spans="68:68" customFormat="1">
      <c r="BP747411" s="90"/>
    </row>
    <row r="747412" spans="68:68" customFormat="1">
      <c r="BP747412" s="90"/>
    </row>
    <row r="747413" spans="68:68" customFormat="1">
      <c r="BP747413" s="90"/>
    </row>
    <row r="747414" spans="68:68" customFormat="1">
      <c r="BP747414" s="90"/>
    </row>
    <row r="747415" spans="68:68" customFormat="1">
      <c r="BP747415" s="90"/>
    </row>
    <row r="747416" spans="68:68" customFormat="1">
      <c r="BP747416" s="90"/>
    </row>
    <row r="747417" spans="68:68" customFormat="1">
      <c r="BP747417" s="90"/>
    </row>
    <row r="747418" spans="68:68" customFormat="1">
      <c r="BP747418" s="90"/>
    </row>
    <row r="747419" spans="68:68" customFormat="1">
      <c r="BP747419" s="90"/>
    </row>
    <row r="747420" spans="68:68" customFormat="1">
      <c r="BP747420" s="90"/>
    </row>
    <row r="747421" spans="68:68" customFormat="1">
      <c r="BP747421" s="90"/>
    </row>
    <row r="747422" spans="68:68" customFormat="1">
      <c r="BP747422" s="90"/>
    </row>
    <row r="747423" spans="68:68" customFormat="1">
      <c r="BP747423" s="90"/>
    </row>
    <row r="747424" spans="68:68" customFormat="1">
      <c r="BP747424" s="90"/>
    </row>
    <row r="747425" spans="68:68" customFormat="1">
      <c r="BP747425" s="90"/>
    </row>
    <row r="747426" spans="68:68" customFormat="1">
      <c r="BP747426" s="90"/>
    </row>
    <row r="747427" spans="68:68" customFormat="1">
      <c r="BP747427" s="90"/>
    </row>
    <row r="747428" spans="68:68" customFormat="1">
      <c r="BP747428" s="90"/>
    </row>
    <row r="747429" spans="68:68" customFormat="1">
      <c r="BP747429" s="90"/>
    </row>
    <row r="747430" spans="68:68" customFormat="1">
      <c r="BP747430" s="90"/>
    </row>
    <row r="747431" spans="68:68" customFormat="1">
      <c r="BP747431" s="90"/>
    </row>
    <row r="747432" spans="68:68" customFormat="1">
      <c r="BP747432" s="90"/>
    </row>
    <row r="747433" spans="68:68" customFormat="1">
      <c r="BP747433" s="90"/>
    </row>
    <row r="747434" spans="68:68" customFormat="1">
      <c r="BP747434" s="90"/>
    </row>
    <row r="747435" spans="68:68" customFormat="1">
      <c r="BP747435" s="90"/>
    </row>
    <row r="747436" spans="68:68" customFormat="1">
      <c r="BP747436" s="90"/>
    </row>
    <row r="747437" spans="68:68" customFormat="1">
      <c r="BP747437" s="90"/>
    </row>
    <row r="747438" spans="68:68" customFormat="1">
      <c r="BP747438" s="90"/>
    </row>
    <row r="747439" spans="68:68" customFormat="1">
      <c r="BP747439" s="90"/>
    </row>
    <row r="747440" spans="68:68" customFormat="1">
      <c r="BP747440" s="90"/>
    </row>
    <row r="747441" spans="68:68" customFormat="1">
      <c r="BP747441" s="90"/>
    </row>
    <row r="747442" spans="68:68" customFormat="1">
      <c r="BP747442" s="90"/>
    </row>
    <row r="747443" spans="68:68" customFormat="1">
      <c r="BP747443" s="90"/>
    </row>
    <row r="747444" spans="68:68" customFormat="1">
      <c r="BP747444" s="90"/>
    </row>
    <row r="747445" spans="68:68" customFormat="1">
      <c r="BP747445" s="90"/>
    </row>
    <row r="747446" spans="68:68" customFormat="1">
      <c r="BP747446" s="90"/>
    </row>
    <row r="747447" spans="68:68" customFormat="1">
      <c r="BP747447" s="90"/>
    </row>
    <row r="747448" spans="68:68" customFormat="1">
      <c r="BP747448" s="90"/>
    </row>
    <row r="747449" spans="68:68" customFormat="1">
      <c r="BP747449" s="90"/>
    </row>
    <row r="747450" spans="68:68" customFormat="1">
      <c r="BP747450" s="90"/>
    </row>
    <row r="747451" spans="68:68" customFormat="1">
      <c r="BP747451" s="90"/>
    </row>
    <row r="747452" spans="68:68" customFormat="1">
      <c r="BP747452" s="90"/>
    </row>
    <row r="747453" spans="68:68" customFormat="1">
      <c r="BP747453" s="90"/>
    </row>
    <row r="747454" spans="68:68" customFormat="1">
      <c r="BP747454" s="90"/>
    </row>
    <row r="747455" spans="68:68" customFormat="1">
      <c r="BP747455" s="90"/>
    </row>
    <row r="747456" spans="68:68" customFormat="1">
      <c r="BP747456" s="90"/>
    </row>
    <row r="747457" spans="68:68" customFormat="1">
      <c r="BP747457" s="90"/>
    </row>
    <row r="747458" spans="68:68" customFormat="1">
      <c r="BP747458" s="90"/>
    </row>
    <row r="747459" spans="68:68" customFormat="1">
      <c r="BP747459" s="90"/>
    </row>
    <row r="747460" spans="68:68" customFormat="1">
      <c r="BP747460" s="90"/>
    </row>
    <row r="747461" spans="68:68" customFormat="1">
      <c r="BP747461" s="90"/>
    </row>
    <row r="747462" spans="68:68" customFormat="1">
      <c r="BP747462" s="90"/>
    </row>
    <row r="747463" spans="68:68" customFormat="1">
      <c r="BP747463" s="90"/>
    </row>
    <row r="747464" spans="68:68" customFormat="1">
      <c r="BP747464" s="90"/>
    </row>
    <row r="747465" spans="68:68" customFormat="1">
      <c r="BP747465" s="90"/>
    </row>
    <row r="747466" spans="68:68" customFormat="1">
      <c r="BP747466" s="90"/>
    </row>
    <row r="747467" spans="68:68" customFormat="1">
      <c r="BP747467" s="90"/>
    </row>
    <row r="747468" spans="68:68" customFormat="1">
      <c r="BP747468" s="90"/>
    </row>
    <row r="747469" spans="68:68" customFormat="1">
      <c r="BP747469" s="90"/>
    </row>
    <row r="747470" spans="68:68" customFormat="1">
      <c r="BP747470" s="90"/>
    </row>
    <row r="747471" spans="68:68" customFormat="1">
      <c r="BP747471" s="90"/>
    </row>
    <row r="747472" spans="68:68" customFormat="1">
      <c r="BP747472" s="90"/>
    </row>
    <row r="747473" spans="68:68" customFormat="1">
      <c r="BP747473" s="90"/>
    </row>
    <row r="747474" spans="68:68" customFormat="1">
      <c r="BP747474" s="90"/>
    </row>
    <row r="747475" spans="68:68" customFormat="1">
      <c r="BP747475" s="90"/>
    </row>
    <row r="747476" spans="68:68" customFormat="1">
      <c r="BP747476" s="90"/>
    </row>
    <row r="747477" spans="68:68" customFormat="1">
      <c r="BP747477" s="90"/>
    </row>
    <row r="747478" spans="68:68" customFormat="1">
      <c r="BP747478" s="90"/>
    </row>
    <row r="747479" spans="68:68" customFormat="1">
      <c r="BP747479" s="90"/>
    </row>
    <row r="747480" spans="68:68" customFormat="1">
      <c r="BP747480" s="90"/>
    </row>
    <row r="747481" spans="68:68" customFormat="1">
      <c r="BP747481" s="90"/>
    </row>
    <row r="747482" spans="68:68" customFormat="1">
      <c r="BP747482" s="90"/>
    </row>
    <row r="747483" spans="68:68" customFormat="1">
      <c r="BP747483" s="90"/>
    </row>
    <row r="747484" spans="68:68" customFormat="1">
      <c r="BP747484" s="90"/>
    </row>
    <row r="747485" spans="68:68" customFormat="1">
      <c r="BP747485" s="90"/>
    </row>
    <row r="747486" spans="68:68" customFormat="1">
      <c r="BP747486" s="90"/>
    </row>
    <row r="747487" spans="68:68" customFormat="1">
      <c r="BP747487" s="90"/>
    </row>
    <row r="747488" spans="68:68" customFormat="1">
      <c r="BP747488" s="90"/>
    </row>
    <row r="747489" spans="68:68" customFormat="1">
      <c r="BP747489" s="90"/>
    </row>
    <row r="747490" spans="68:68" customFormat="1">
      <c r="BP747490" s="90"/>
    </row>
    <row r="747491" spans="68:68" customFormat="1">
      <c r="BP747491" s="90"/>
    </row>
    <row r="747492" spans="68:68" customFormat="1">
      <c r="BP747492" s="90"/>
    </row>
    <row r="747493" spans="68:68" customFormat="1">
      <c r="BP747493" s="90"/>
    </row>
    <row r="747494" spans="68:68" customFormat="1">
      <c r="BP747494" s="90"/>
    </row>
    <row r="747495" spans="68:68" customFormat="1">
      <c r="BP747495" s="90"/>
    </row>
    <row r="747496" spans="68:68" customFormat="1">
      <c r="BP747496" s="90"/>
    </row>
    <row r="747497" spans="68:68" customFormat="1">
      <c r="BP747497" s="90"/>
    </row>
    <row r="747498" spans="68:68" customFormat="1">
      <c r="BP747498" s="90"/>
    </row>
    <row r="747499" spans="68:68" customFormat="1">
      <c r="BP747499" s="90"/>
    </row>
    <row r="747500" spans="68:68" customFormat="1">
      <c r="BP747500" s="90"/>
    </row>
    <row r="747501" spans="68:68" customFormat="1">
      <c r="BP747501" s="90"/>
    </row>
    <row r="747502" spans="68:68" customFormat="1">
      <c r="BP747502" s="90"/>
    </row>
    <row r="747503" spans="68:68" customFormat="1">
      <c r="BP747503" s="90"/>
    </row>
    <row r="747504" spans="68:68" customFormat="1">
      <c r="BP747504" s="90"/>
    </row>
    <row r="747505" spans="68:68" customFormat="1">
      <c r="BP747505" s="90"/>
    </row>
    <row r="747506" spans="68:68" customFormat="1">
      <c r="BP747506" s="90"/>
    </row>
    <row r="747507" spans="68:68" customFormat="1">
      <c r="BP747507" s="90"/>
    </row>
    <row r="747508" spans="68:68" customFormat="1">
      <c r="BP747508" s="90"/>
    </row>
    <row r="747509" spans="68:68" customFormat="1">
      <c r="BP747509" s="90"/>
    </row>
    <row r="747510" spans="68:68" customFormat="1">
      <c r="BP747510" s="90"/>
    </row>
    <row r="747511" spans="68:68" customFormat="1">
      <c r="BP747511" s="90"/>
    </row>
    <row r="747512" spans="68:68" customFormat="1">
      <c r="BP747512" s="90"/>
    </row>
    <row r="747513" spans="68:68" customFormat="1">
      <c r="BP747513" s="90"/>
    </row>
    <row r="747514" spans="68:68" customFormat="1">
      <c r="BP747514" s="90"/>
    </row>
    <row r="747515" spans="68:68" customFormat="1">
      <c r="BP747515" s="90"/>
    </row>
    <row r="747516" spans="68:68" customFormat="1">
      <c r="BP747516" s="90"/>
    </row>
    <row r="747517" spans="68:68" customFormat="1">
      <c r="BP747517" s="90"/>
    </row>
    <row r="747518" spans="68:68" customFormat="1">
      <c r="BP747518" s="90"/>
    </row>
    <row r="747519" spans="68:68" customFormat="1">
      <c r="BP747519" s="90"/>
    </row>
    <row r="747520" spans="68:68" customFormat="1">
      <c r="BP747520" s="90"/>
    </row>
    <row r="747521" spans="68:68" customFormat="1">
      <c r="BP747521" s="90"/>
    </row>
    <row r="747522" spans="68:68" customFormat="1">
      <c r="BP747522" s="90"/>
    </row>
    <row r="747523" spans="68:68" customFormat="1">
      <c r="BP747523" s="90"/>
    </row>
    <row r="747524" spans="68:68" customFormat="1">
      <c r="BP747524" s="90"/>
    </row>
    <row r="747525" spans="68:68" customFormat="1">
      <c r="BP747525" s="90"/>
    </row>
    <row r="747526" spans="68:68" customFormat="1">
      <c r="BP747526" s="90"/>
    </row>
    <row r="747527" spans="68:68" customFormat="1">
      <c r="BP747527" s="90"/>
    </row>
    <row r="747528" spans="68:68" customFormat="1">
      <c r="BP747528" s="90"/>
    </row>
    <row r="747529" spans="68:68" customFormat="1">
      <c r="BP747529" s="90"/>
    </row>
    <row r="747530" spans="68:68" customFormat="1">
      <c r="BP747530" s="90"/>
    </row>
    <row r="747531" spans="68:68" customFormat="1">
      <c r="BP747531" s="90"/>
    </row>
    <row r="747532" spans="68:68" customFormat="1">
      <c r="BP747532" s="90"/>
    </row>
    <row r="747533" spans="68:68" customFormat="1">
      <c r="BP747533" s="90"/>
    </row>
    <row r="747534" spans="68:68" customFormat="1">
      <c r="BP747534" s="90"/>
    </row>
    <row r="747535" spans="68:68" customFormat="1">
      <c r="BP747535" s="90"/>
    </row>
    <row r="747536" spans="68:68" customFormat="1">
      <c r="BP747536" s="90"/>
    </row>
    <row r="747537" spans="68:68" customFormat="1">
      <c r="BP747537" s="90"/>
    </row>
    <row r="747538" spans="68:68" customFormat="1">
      <c r="BP747538" s="90"/>
    </row>
    <row r="747539" spans="68:68" customFormat="1">
      <c r="BP747539" s="90"/>
    </row>
    <row r="747540" spans="68:68" customFormat="1">
      <c r="BP747540" s="90"/>
    </row>
    <row r="747541" spans="68:68" customFormat="1">
      <c r="BP747541" s="90"/>
    </row>
    <row r="747542" spans="68:68" customFormat="1">
      <c r="BP747542" s="90"/>
    </row>
    <row r="747543" spans="68:68" customFormat="1">
      <c r="BP747543" s="90"/>
    </row>
    <row r="747544" spans="68:68" customFormat="1">
      <c r="BP747544" s="90"/>
    </row>
    <row r="747545" spans="68:68" customFormat="1">
      <c r="BP747545" s="90"/>
    </row>
    <row r="747546" spans="68:68" customFormat="1">
      <c r="BP747546" s="90"/>
    </row>
    <row r="747547" spans="68:68" customFormat="1">
      <c r="BP747547" s="90"/>
    </row>
    <row r="747548" spans="68:68" customFormat="1">
      <c r="BP747548" s="90"/>
    </row>
    <row r="747549" spans="68:68" customFormat="1">
      <c r="BP747549" s="90"/>
    </row>
    <row r="747550" spans="68:68" customFormat="1">
      <c r="BP747550" s="90"/>
    </row>
    <row r="747551" spans="68:68" customFormat="1">
      <c r="BP747551" s="90"/>
    </row>
    <row r="747552" spans="68:68" customFormat="1">
      <c r="BP747552" s="90"/>
    </row>
    <row r="747553" spans="68:68" customFormat="1">
      <c r="BP747553" s="90"/>
    </row>
    <row r="747554" spans="68:68" customFormat="1">
      <c r="BP747554" s="90"/>
    </row>
    <row r="747555" spans="68:68" customFormat="1">
      <c r="BP747555" s="90"/>
    </row>
    <row r="747556" spans="68:68" customFormat="1">
      <c r="BP747556" s="90"/>
    </row>
    <row r="747557" spans="68:68" customFormat="1">
      <c r="BP747557" s="90"/>
    </row>
    <row r="747558" spans="68:68" customFormat="1">
      <c r="BP747558" s="90"/>
    </row>
    <row r="747559" spans="68:68" customFormat="1">
      <c r="BP747559" s="90"/>
    </row>
    <row r="747560" spans="68:68" customFormat="1">
      <c r="BP747560" s="90"/>
    </row>
    <row r="747561" spans="68:68" customFormat="1">
      <c r="BP747561" s="90"/>
    </row>
    <row r="747562" spans="68:68" customFormat="1">
      <c r="BP747562" s="90"/>
    </row>
    <row r="747563" spans="68:68" customFormat="1">
      <c r="BP747563" s="90"/>
    </row>
    <row r="747564" spans="68:68" customFormat="1">
      <c r="BP747564" s="90"/>
    </row>
    <row r="747565" spans="68:68" customFormat="1">
      <c r="BP747565" s="90"/>
    </row>
    <row r="747566" spans="68:68" customFormat="1">
      <c r="BP747566" s="90"/>
    </row>
    <row r="747567" spans="68:68" customFormat="1">
      <c r="BP747567" s="90"/>
    </row>
    <row r="747568" spans="68:68" customFormat="1">
      <c r="BP747568" s="90"/>
    </row>
    <row r="747569" spans="68:68" customFormat="1">
      <c r="BP747569" s="90"/>
    </row>
    <row r="747570" spans="68:68" customFormat="1">
      <c r="BP747570" s="90"/>
    </row>
    <row r="747571" spans="68:68" customFormat="1">
      <c r="BP747571" s="90"/>
    </row>
    <row r="747572" spans="68:68" customFormat="1">
      <c r="BP747572" s="90"/>
    </row>
    <row r="747573" spans="68:68" customFormat="1">
      <c r="BP747573" s="90"/>
    </row>
    <row r="747574" spans="68:68" customFormat="1">
      <c r="BP747574" s="90"/>
    </row>
    <row r="747575" spans="68:68" customFormat="1">
      <c r="BP747575" s="90"/>
    </row>
    <row r="747576" spans="68:68" customFormat="1">
      <c r="BP747576" s="90"/>
    </row>
    <row r="747577" spans="68:68" customFormat="1">
      <c r="BP747577" s="90"/>
    </row>
    <row r="747578" spans="68:68" customFormat="1">
      <c r="BP747578" s="90"/>
    </row>
    <row r="747579" spans="68:68" customFormat="1">
      <c r="BP747579" s="90"/>
    </row>
    <row r="747580" spans="68:68" customFormat="1">
      <c r="BP747580" s="90"/>
    </row>
    <row r="747581" spans="68:68" customFormat="1">
      <c r="BP747581" s="90"/>
    </row>
    <row r="747582" spans="68:68" customFormat="1">
      <c r="BP747582" s="90"/>
    </row>
    <row r="747583" spans="68:68" customFormat="1">
      <c r="BP747583" s="90"/>
    </row>
    <row r="747584" spans="68:68" customFormat="1">
      <c r="BP747584" s="90"/>
    </row>
    <row r="747585" spans="68:68" customFormat="1">
      <c r="BP747585" s="90"/>
    </row>
    <row r="747586" spans="68:68" customFormat="1">
      <c r="BP747586" s="90"/>
    </row>
    <row r="747587" spans="68:68" customFormat="1">
      <c r="BP747587" s="90"/>
    </row>
    <row r="747588" spans="68:68" customFormat="1">
      <c r="BP747588" s="90"/>
    </row>
    <row r="747589" spans="68:68" customFormat="1">
      <c r="BP747589" s="90"/>
    </row>
    <row r="747590" spans="68:68" customFormat="1">
      <c r="BP747590" s="90"/>
    </row>
    <row r="747591" spans="68:68" customFormat="1">
      <c r="BP747591" s="90"/>
    </row>
    <row r="747592" spans="68:68" customFormat="1">
      <c r="BP747592" s="90"/>
    </row>
    <row r="747593" spans="68:68" customFormat="1">
      <c r="BP747593" s="90"/>
    </row>
    <row r="747594" spans="68:68" customFormat="1">
      <c r="BP747594" s="90"/>
    </row>
    <row r="747595" spans="68:68" customFormat="1">
      <c r="BP747595" s="90"/>
    </row>
    <row r="747596" spans="68:68" customFormat="1">
      <c r="BP747596" s="90"/>
    </row>
    <row r="747597" spans="68:68" customFormat="1">
      <c r="BP747597" s="90"/>
    </row>
    <row r="747598" spans="68:68" customFormat="1">
      <c r="BP747598" s="90"/>
    </row>
    <row r="747599" spans="68:68" customFormat="1">
      <c r="BP747599" s="90"/>
    </row>
    <row r="747600" spans="68:68" customFormat="1">
      <c r="BP747600" s="90"/>
    </row>
    <row r="747601" spans="68:68" customFormat="1">
      <c r="BP747601" s="90"/>
    </row>
    <row r="747602" spans="68:68" customFormat="1">
      <c r="BP747602" s="90"/>
    </row>
    <row r="747603" spans="68:68" customFormat="1">
      <c r="BP747603" s="90"/>
    </row>
    <row r="747604" spans="68:68" customFormat="1">
      <c r="BP747604" s="90"/>
    </row>
    <row r="747605" spans="68:68" customFormat="1">
      <c r="BP747605" s="90"/>
    </row>
    <row r="747606" spans="68:68" customFormat="1">
      <c r="BP747606" s="90"/>
    </row>
    <row r="747607" spans="68:68" customFormat="1">
      <c r="BP747607" s="90"/>
    </row>
    <row r="747608" spans="68:68" customFormat="1">
      <c r="BP747608" s="90"/>
    </row>
    <row r="747609" spans="68:68" customFormat="1">
      <c r="BP747609" s="90"/>
    </row>
    <row r="747610" spans="68:68" customFormat="1">
      <c r="BP747610" s="90"/>
    </row>
    <row r="747611" spans="68:68" customFormat="1">
      <c r="BP747611" s="90"/>
    </row>
    <row r="747612" spans="68:68" customFormat="1">
      <c r="BP747612" s="90"/>
    </row>
    <row r="747613" spans="68:68" customFormat="1">
      <c r="BP747613" s="90"/>
    </row>
    <row r="747614" spans="68:68" customFormat="1">
      <c r="BP747614" s="90"/>
    </row>
    <row r="747615" spans="68:68" customFormat="1">
      <c r="BP747615" s="90"/>
    </row>
    <row r="747616" spans="68:68" customFormat="1">
      <c r="BP747616" s="90"/>
    </row>
    <row r="747617" spans="68:68" customFormat="1">
      <c r="BP747617" s="90"/>
    </row>
    <row r="747618" spans="68:68" customFormat="1">
      <c r="BP747618" s="90"/>
    </row>
    <row r="747619" spans="68:68" customFormat="1">
      <c r="BP747619" s="90"/>
    </row>
    <row r="747620" spans="68:68" customFormat="1">
      <c r="BP747620" s="90"/>
    </row>
    <row r="747621" spans="68:68" customFormat="1">
      <c r="BP747621" s="90"/>
    </row>
    <row r="747622" spans="68:68" customFormat="1">
      <c r="BP747622" s="90"/>
    </row>
    <row r="747623" spans="68:68" customFormat="1">
      <c r="BP747623" s="90"/>
    </row>
    <row r="747624" spans="68:68" customFormat="1">
      <c r="BP747624" s="90"/>
    </row>
    <row r="747625" spans="68:68" customFormat="1">
      <c r="BP747625" s="90"/>
    </row>
    <row r="747626" spans="68:68" customFormat="1">
      <c r="BP747626" s="90"/>
    </row>
    <row r="747627" spans="68:68" customFormat="1">
      <c r="BP747627" s="90"/>
    </row>
    <row r="747628" spans="68:68" customFormat="1">
      <c r="BP747628" s="90"/>
    </row>
    <row r="747629" spans="68:68" customFormat="1">
      <c r="BP747629" s="90"/>
    </row>
    <row r="747630" spans="68:68" customFormat="1">
      <c r="BP747630" s="90"/>
    </row>
    <row r="747631" spans="68:68" customFormat="1">
      <c r="BP747631" s="90"/>
    </row>
    <row r="747632" spans="68:68" customFormat="1">
      <c r="BP747632" s="90"/>
    </row>
    <row r="747633" spans="68:68" customFormat="1">
      <c r="BP747633" s="90"/>
    </row>
    <row r="747634" spans="68:68" customFormat="1">
      <c r="BP747634" s="90"/>
    </row>
    <row r="747635" spans="68:68" customFormat="1">
      <c r="BP747635" s="90"/>
    </row>
    <row r="747636" spans="68:68" customFormat="1">
      <c r="BP747636" s="90"/>
    </row>
    <row r="747637" spans="68:68" customFormat="1">
      <c r="BP747637" s="90"/>
    </row>
    <row r="747638" spans="68:68" customFormat="1">
      <c r="BP747638" s="90"/>
    </row>
    <row r="747639" spans="68:68" customFormat="1">
      <c r="BP747639" s="90"/>
    </row>
    <row r="747640" spans="68:68" customFormat="1">
      <c r="BP747640" s="90"/>
    </row>
    <row r="747641" spans="68:68" customFormat="1">
      <c r="BP747641" s="90"/>
    </row>
    <row r="747642" spans="68:68" customFormat="1">
      <c r="BP747642" s="90"/>
    </row>
    <row r="747643" spans="68:68" customFormat="1">
      <c r="BP747643" s="90"/>
    </row>
    <row r="747644" spans="68:68" customFormat="1">
      <c r="BP747644" s="90"/>
    </row>
    <row r="747645" spans="68:68" customFormat="1">
      <c r="BP747645" s="90"/>
    </row>
    <row r="747646" spans="68:68" customFormat="1">
      <c r="BP747646" s="90"/>
    </row>
    <row r="747647" spans="68:68" customFormat="1">
      <c r="BP747647" s="90"/>
    </row>
    <row r="747648" spans="68:68" customFormat="1">
      <c r="BP747648" s="90"/>
    </row>
    <row r="747649" spans="68:68" customFormat="1">
      <c r="BP747649" s="90"/>
    </row>
    <row r="747650" spans="68:68" customFormat="1">
      <c r="BP747650" s="90"/>
    </row>
    <row r="747651" spans="68:68" customFormat="1">
      <c r="BP747651" s="90"/>
    </row>
    <row r="747652" spans="68:68" customFormat="1">
      <c r="BP747652" s="90"/>
    </row>
    <row r="747653" spans="68:68" customFormat="1">
      <c r="BP747653" s="90"/>
    </row>
    <row r="747654" spans="68:68" customFormat="1">
      <c r="BP747654" s="90"/>
    </row>
    <row r="747655" spans="68:68" customFormat="1">
      <c r="BP747655" s="90"/>
    </row>
    <row r="747656" spans="68:68" customFormat="1">
      <c r="BP747656" s="90"/>
    </row>
    <row r="747657" spans="68:68" customFormat="1">
      <c r="BP747657" s="90"/>
    </row>
    <row r="747658" spans="68:68" customFormat="1">
      <c r="BP747658" s="90"/>
    </row>
    <row r="747659" spans="68:68" customFormat="1">
      <c r="BP747659" s="90"/>
    </row>
    <row r="747660" spans="68:68" customFormat="1">
      <c r="BP747660" s="90"/>
    </row>
    <row r="747661" spans="68:68" customFormat="1">
      <c r="BP747661" s="90"/>
    </row>
    <row r="747662" spans="68:68" customFormat="1">
      <c r="BP747662" s="90"/>
    </row>
    <row r="747663" spans="68:68" customFormat="1">
      <c r="BP747663" s="90"/>
    </row>
    <row r="747664" spans="68:68" customFormat="1">
      <c r="BP747664" s="90"/>
    </row>
    <row r="747665" spans="68:68" customFormat="1">
      <c r="BP747665" s="90"/>
    </row>
    <row r="747666" spans="68:68" customFormat="1">
      <c r="BP747666" s="90"/>
    </row>
    <row r="747667" spans="68:68" customFormat="1">
      <c r="BP747667" s="90"/>
    </row>
    <row r="747668" spans="68:68" customFormat="1">
      <c r="BP747668" s="90"/>
    </row>
    <row r="747669" spans="68:68" customFormat="1">
      <c r="BP747669" s="90"/>
    </row>
    <row r="747670" spans="68:68" customFormat="1">
      <c r="BP747670" s="90"/>
    </row>
    <row r="747671" spans="68:68" customFormat="1">
      <c r="BP747671" s="90"/>
    </row>
    <row r="747672" spans="68:68" customFormat="1">
      <c r="BP747672" s="90"/>
    </row>
    <row r="747673" spans="68:68" customFormat="1">
      <c r="BP747673" s="90"/>
    </row>
    <row r="747674" spans="68:68" customFormat="1">
      <c r="BP747674" s="90"/>
    </row>
    <row r="747675" spans="68:68" customFormat="1">
      <c r="BP747675" s="90"/>
    </row>
    <row r="747676" spans="68:68" customFormat="1">
      <c r="BP747676" s="90"/>
    </row>
    <row r="747677" spans="68:68" customFormat="1">
      <c r="BP747677" s="90"/>
    </row>
    <row r="747678" spans="68:68" customFormat="1">
      <c r="BP747678" s="90"/>
    </row>
    <row r="747679" spans="68:68" customFormat="1">
      <c r="BP747679" s="90"/>
    </row>
    <row r="747680" spans="68:68" customFormat="1">
      <c r="BP747680" s="90"/>
    </row>
    <row r="747681" spans="68:68" customFormat="1">
      <c r="BP747681" s="90"/>
    </row>
    <row r="747682" spans="68:68" customFormat="1">
      <c r="BP747682" s="90"/>
    </row>
    <row r="747683" spans="68:68" customFormat="1">
      <c r="BP747683" s="90"/>
    </row>
    <row r="747684" spans="68:68" customFormat="1">
      <c r="BP747684" s="90"/>
    </row>
    <row r="747685" spans="68:68" customFormat="1">
      <c r="BP747685" s="90"/>
    </row>
    <row r="747686" spans="68:68" customFormat="1">
      <c r="BP747686" s="90"/>
    </row>
    <row r="747687" spans="68:68" customFormat="1">
      <c r="BP747687" s="90"/>
    </row>
    <row r="747688" spans="68:68" customFormat="1">
      <c r="BP747688" s="90"/>
    </row>
    <row r="747689" spans="68:68" customFormat="1">
      <c r="BP747689" s="90"/>
    </row>
    <row r="747690" spans="68:68" customFormat="1">
      <c r="BP747690" s="90"/>
    </row>
    <row r="747691" spans="68:68" customFormat="1">
      <c r="BP747691" s="90"/>
    </row>
    <row r="747692" spans="68:68" customFormat="1">
      <c r="BP747692" s="90"/>
    </row>
    <row r="747693" spans="68:68" customFormat="1">
      <c r="BP747693" s="90"/>
    </row>
    <row r="747694" spans="68:68" customFormat="1">
      <c r="BP747694" s="90"/>
    </row>
    <row r="747695" spans="68:68" customFormat="1">
      <c r="BP747695" s="90"/>
    </row>
    <row r="747696" spans="68:68" customFormat="1">
      <c r="BP747696" s="90"/>
    </row>
    <row r="747697" spans="68:68" customFormat="1">
      <c r="BP747697" s="90"/>
    </row>
    <row r="747698" spans="68:68" customFormat="1">
      <c r="BP747698" s="90"/>
    </row>
    <row r="747699" spans="68:68" customFormat="1">
      <c r="BP747699" s="90"/>
    </row>
    <row r="747700" spans="68:68" customFormat="1">
      <c r="BP747700" s="90"/>
    </row>
    <row r="747701" spans="68:68" customFormat="1">
      <c r="BP747701" s="90"/>
    </row>
    <row r="747702" spans="68:68" customFormat="1">
      <c r="BP747702" s="90"/>
    </row>
    <row r="747703" spans="68:68" customFormat="1">
      <c r="BP747703" s="90"/>
    </row>
    <row r="747704" spans="68:68" customFormat="1">
      <c r="BP747704" s="90"/>
    </row>
    <row r="747705" spans="68:68" customFormat="1">
      <c r="BP747705" s="90"/>
    </row>
    <row r="747706" spans="68:68" customFormat="1">
      <c r="BP747706" s="90"/>
    </row>
    <row r="747707" spans="68:68" customFormat="1">
      <c r="BP747707" s="90"/>
    </row>
    <row r="747708" spans="68:68" customFormat="1">
      <c r="BP747708" s="90"/>
    </row>
    <row r="747709" spans="68:68" customFormat="1">
      <c r="BP747709" s="90"/>
    </row>
    <row r="747710" spans="68:68" customFormat="1">
      <c r="BP747710" s="90"/>
    </row>
    <row r="747711" spans="68:68" customFormat="1">
      <c r="BP747711" s="90"/>
    </row>
    <row r="747712" spans="68:68" customFormat="1">
      <c r="BP747712" s="90"/>
    </row>
    <row r="747713" spans="68:68" customFormat="1">
      <c r="BP747713" s="90"/>
    </row>
    <row r="747714" spans="68:68" customFormat="1">
      <c r="BP747714" s="90"/>
    </row>
    <row r="747715" spans="68:68" customFormat="1">
      <c r="BP747715" s="90"/>
    </row>
    <row r="747716" spans="68:68" customFormat="1">
      <c r="BP747716" s="90"/>
    </row>
    <row r="747717" spans="68:68" customFormat="1">
      <c r="BP747717" s="90"/>
    </row>
    <row r="747718" spans="68:68" customFormat="1">
      <c r="BP747718" s="90"/>
    </row>
    <row r="747719" spans="68:68" customFormat="1">
      <c r="BP747719" s="90"/>
    </row>
    <row r="747720" spans="68:68" customFormat="1">
      <c r="BP747720" s="90"/>
    </row>
    <row r="747721" spans="68:68" customFormat="1">
      <c r="BP747721" s="90"/>
    </row>
    <row r="747722" spans="68:68" customFormat="1">
      <c r="BP747722" s="90"/>
    </row>
    <row r="747723" spans="68:68" customFormat="1">
      <c r="BP747723" s="90"/>
    </row>
    <row r="747724" spans="68:68" customFormat="1">
      <c r="BP747724" s="90"/>
    </row>
    <row r="747725" spans="68:68" customFormat="1">
      <c r="BP747725" s="90"/>
    </row>
    <row r="747726" spans="68:68" customFormat="1">
      <c r="BP747726" s="90"/>
    </row>
    <row r="747727" spans="68:68" customFormat="1">
      <c r="BP747727" s="90"/>
    </row>
    <row r="747728" spans="68:68" customFormat="1">
      <c r="BP747728" s="90"/>
    </row>
    <row r="747729" spans="68:68" customFormat="1">
      <c r="BP747729" s="90"/>
    </row>
    <row r="747730" spans="68:68" customFormat="1">
      <c r="BP747730" s="90"/>
    </row>
    <row r="747731" spans="68:68" customFormat="1">
      <c r="BP747731" s="90"/>
    </row>
    <row r="747732" spans="68:68" customFormat="1">
      <c r="BP747732" s="90"/>
    </row>
    <row r="747733" spans="68:68" customFormat="1">
      <c r="BP747733" s="90"/>
    </row>
    <row r="747734" spans="68:68" customFormat="1">
      <c r="BP747734" s="90"/>
    </row>
    <row r="747735" spans="68:68" customFormat="1">
      <c r="BP747735" s="90"/>
    </row>
    <row r="747736" spans="68:68" customFormat="1">
      <c r="BP747736" s="90"/>
    </row>
    <row r="747737" spans="68:68" customFormat="1">
      <c r="BP747737" s="90"/>
    </row>
    <row r="747738" spans="68:68" customFormat="1">
      <c r="BP747738" s="90"/>
    </row>
    <row r="747739" spans="68:68" customFormat="1">
      <c r="BP747739" s="90"/>
    </row>
    <row r="747740" spans="68:68" customFormat="1">
      <c r="BP747740" s="90"/>
    </row>
    <row r="747741" spans="68:68" customFormat="1">
      <c r="BP747741" s="90"/>
    </row>
    <row r="747742" spans="68:68" customFormat="1">
      <c r="BP747742" s="90"/>
    </row>
    <row r="747743" spans="68:68" customFormat="1">
      <c r="BP747743" s="90"/>
    </row>
    <row r="747744" spans="68:68" customFormat="1">
      <c r="BP747744" s="90"/>
    </row>
    <row r="747745" spans="68:68" customFormat="1">
      <c r="BP747745" s="90"/>
    </row>
    <row r="747746" spans="68:68" customFormat="1">
      <c r="BP747746" s="90"/>
    </row>
    <row r="747747" spans="68:68" customFormat="1">
      <c r="BP747747" s="90"/>
    </row>
    <row r="747748" spans="68:68" customFormat="1">
      <c r="BP747748" s="90"/>
    </row>
    <row r="747749" spans="68:68" customFormat="1">
      <c r="BP747749" s="90"/>
    </row>
    <row r="747750" spans="68:68" customFormat="1">
      <c r="BP747750" s="90"/>
    </row>
    <row r="747751" spans="68:68" customFormat="1">
      <c r="BP747751" s="90"/>
    </row>
    <row r="747752" spans="68:68" customFormat="1">
      <c r="BP747752" s="90"/>
    </row>
    <row r="747753" spans="68:68" customFormat="1">
      <c r="BP747753" s="90"/>
    </row>
    <row r="747754" spans="68:68" customFormat="1">
      <c r="BP747754" s="90"/>
    </row>
    <row r="747755" spans="68:68" customFormat="1">
      <c r="BP747755" s="90"/>
    </row>
    <row r="747756" spans="68:68" customFormat="1">
      <c r="BP747756" s="90"/>
    </row>
    <row r="747757" spans="68:68" customFormat="1">
      <c r="BP747757" s="90"/>
    </row>
    <row r="747758" spans="68:68" customFormat="1">
      <c r="BP747758" s="90"/>
    </row>
    <row r="747759" spans="68:68" customFormat="1">
      <c r="BP747759" s="90"/>
    </row>
    <row r="747760" spans="68:68" customFormat="1">
      <c r="BP747760" s="90"/>
    </row>
    <row r="747761" spans="68:68" customFormat="1">
      <c r="BP747761" s="90"/>
    </row>
    <row r="747762" spans="68:68" customFormat="1">
      <c r="BP747762" s="90"/>
    </row>
    <row r="747763" spans="68:68" customFormat="1">
      <c r="BP747763" s="90"/>
    </row>
    <row r="747764" spans="68:68" customFormat="1">
      <c r="BP747764" s="90"/>
    </row>
    <row r="747765" spans="68:68" customFormat="1">
      <c r="BP747765" s="90"/>
    </row>
    <row r="747766" spans="68:68" customFormat="1">
      <c r="BP747766" s="90"/>
    </row>
    <row r="747767" spans="68:68" customFormat="1">
      <c r="BP747767" s="90"/>
    </row>
    <row r="747768" spans="68:68" customFormat="1">
      <c r="BP747768" s="90"/>
    </row>
    <row r="747769" spans="68:68" customFormat="1">
      <c r="BP747769" s="90"/>
    </row>
    <row r="747770" spans="68:68" customFormat="1">
      <c r="BP747770" s="90"/>
    </row>
    <row r="747771" spans="68:68" customFormat="1">
      <c r="BP747771" s="90"/>
    </row>
    <row r="747772" spans="68:68" customFormat="1">
      <c r="BP747772" s="90"/>
    </row>
    <row r="747773" spans="68:68" customFormat="1">
      <c r="BP747773" s="90"/>
    </row>
    <row r="747774" spans="68:68" customFormat="1">
      <c r="BP747774" s="90"/>
    </row>
    <row r="747775" spans="68:68" customFormat="1">
      <c r="BP747775" s="90"/>
    </row>
    <row r="747776" spans="68:68" customFormat="1">
      <c r="BP747776" s="90"/>
    </row>
    <row r="747777" spans="68:68" customFormat="1">
      <c r="BP747777" s="90"/>
    </row>
    <row r="747778" spans="68:68" customFormat="1">
      <c r="BP747778" s="90"/>
    </row>
    <row r="747779" spans="68:68" customFormat="1">
      <c r="BP747779" s="90"/>
    </row>
    <row r="747780" spans="68:68" customFormat="1">
      <c r="BP747780" s="90"/>
    </row>
    <row r="747781" spans="68:68" customFormat="1">
      <c r="BP747781" s="90"/>
    </row>
    <row r="747782" spans="68:68" customFormat="1">
      <c r="BP747782" s="90"/>
    </row>
    <row r="747783" spans="68:68" customFormat="1">
      <c r="BP747783" s="90"/>
    </row>
    <row r="747784" spans="68:68" customFormat="1">
      <c r="BP747784" s="90"/>
    </row>
    <row r="747785" spans="68:68" customFormat="1">
      <c r="BP747785" s="90"/>
    </row>
    <row r="747786" spans="68:68" customFormat="1">
      <c r="BP747786" s="90"/>
    </row>
    <row r="747787" spans="68:68" customFormat="1">
      <c r="BP747787" s="90"/>
    </row>
    <row r="747788" spans="68:68" customFormat="1">
      <c r="BP747788" s="90"/>
    </row>
    <row r="747789" spans="68:68" customFormat="1">
      <c r="BP747789" s="90"/>
    </row>
    <row r="747790" spans="68:68" customFormat="1">
      <c r="BP747790" s="90"/>
    </row>
    <row r="747791" spans="68:68" customFormat="1">
      <c r="BP747791" s="90"/>
    </row>
    <row r="747792" spans="68:68" customFormat="1">
      <c r="BP747792" s="90"/>
    </row>
    <row r="747793" spans="68:68" customFormat="1">
      <c r="BP747793" s="90"/>
    </row>
    <row r="747794" spans="68:68" customFormat="1">
      <c r="BP747794" s="90"/>
    </row>
    <row r="747795" spans="68:68" customFormat="1">
      <c r="BP747795" s="90"/>
    </row>
    <row r="747796" spans="68:68" customFormat="1">
      <c r="BP747796" s="90"/>
    </row>
    <row r="747797" spans="68:68" customFormat="1">
      <c r="BP747797" s="90"/>
    </row>
    <row r="747798" spans="68:68" customFormat="1">
      <c r="BP747798" s="90"/>
    </row>
    <row r="747799" spans="68:68" customFormat="1">
      <c r="BP747799" s="90"/>
    </row>
    <row r="747800" spans="68:68" customFormat="1">
      <c r="BP747800" s="90"/>
    </row>
    <row r="747801" spans="68:68" customFormat="1">
      <c r="BP747801" s="90"/>
    </row>
    <row r="747802" spans="68:68" customFormat="1">
      <c r="BP747802" s="90"/>
    </row>
    <row r="747803" spans="68:68" customFormat="1">
      <c r="BP747803" s="90"/>
    </row>
    <row r="747804" spans="68:68" customFormat="1">
      <c r="BP747804" s="90"/>
    </row>
    <row r="747805" spans="68:68" customFormat="1">
      <c r="BP747805" s="90"/>
    </row>
    <row r="747806" spans="68:68" customFormat="1">
      <c r="BP747806" s="90"/>
    </row>
    <row r="747807" spans="68:68" customFormat="1">
      <c r="BP747807" s="90"/>
    </row>
    <row r="747808" spans="68:68" customFormat="1">
      <c r="BP747808" s="90"/>
    </row>
    <row r="747809" spans="68:68" customFormat="1">
      <c r="BP747809" s="90"/>
    </row>
    <row r="747810" spans="68:68" customFormat="1">
      <c r="BP747810" s="90"/>
    </row>
    <row r="747811" spans="68:68" customFormat="1">
      <c r="BP747811" s="90"/>
    </row>
    <row r="747812" spans="68:68" customFormat="1">
      <c r="BP747812" s="90"/>
    </row>
    <row r="747813" spans="68:68" customFormat="1">
      <c r="BP747813" s="90"/>
    </row>
    <row r="747814" spans="68:68" customFormat="1">
      <c r="BP747814" s="90"/>
    </row>
    <row r="747815" spans="68:68" customFormat="1">
      <c r="BP747815" s="90"/>
    </row>
    <row r="747816" spans="68:68" customFormat="1">
      <c r="BP747816" s="90"/>
    </row>
    <row r="747817" spans="68:68" customFormat="1">
      <c r="BP747817" s="90"/>
    </row>
    <row r="747818" spans="68:68" customFormat="1">
      <c r="BP747818" s="90"/>
    </row>
    <row r="747819" spans="68:68" customFormat="1">
      <c r="BP747819" s="90"/>
    </row>
    <row r="747820" spans="68:68" customFormat="1">
      <c r="BP747820" s="90"/>
    </row>
    <row r="747821" spans="68:68" customFormat="1">
      <c r="BP747821" s="90"/>
    </row>
    <row r="747822" spans="68:68" customFormat="1">
      <c r="BP747822" s="90"/>
    </row>
    <row r="747823" spans="68:68" customFormat="1">
      <c r="BP747823" s="90"/>
    </row>
    <row r="747824" spans="68:68" customFormat="1">
      <c r="BP747824" s="90"/>
    </row>
    <row r="747825" spans="68:68" customFormat="1">
      <c r="BP747825" s="90"/>
    </row>
    <row r="747826" spans="68:68" customFormat="1">
      <c r="BP747826" s="90"/>
    </row>
    <row r="747827" spans="68:68" customFormat="1">
      <c r="BP747827" s="90"/>
    </row>
    <row r="747828" spans="68:68" customFormat="1">
      <c r="BP747828" s="90"/>
    </row>
    <row r="747829" spans="68:68" customFormat="1">
      <c r="BP747829" s="90"/>
    </row>
    <row r="747830" spans="68:68" customFormat="1">
      <c r="BP747830" s="90"/>
    </row>
    <row r="747831" spans="68:68" customFormat="1">
      <c r="BP747831" s="90"/>
    </row>
    <row r="747832" spans="68:68" customFormat="1">
      <c r="BP747832" s="90"/>
    </row>
    <row r="747833" spans="68:68" customFormat="1">
      <c r="BP747833" s="90"/>
    </row>
    <row r="747834" spans="68:68" customFormat="1">
      <c r="BP747834" s="90"/>
    </row>
    <row r="747835" spans="68:68" customFormat="1">
      <c r="BP747835" s="90"/>
    </row>
    <row r="747836" spans="68:68" customFormat="1">
      <c r="BP747836" s="90"/>
    </row>
    <row r="747837" spans="68:68" customFormat="1">
      <c r="BP747837" s="90"/>
    </row>
    <row r="747838" spans="68:68" customFormat="1">
      <c r="BP747838" s="90"/>
    </row>
    <row r="747839" spans="68:68" customFormat="1">
      <c r="BP747839" s="90"/>
    </row>
    <row r="747840" spans="68:68" customFormat="1">
      <c r="BP747840" s="90"/>
    </row>
    <row r="747841" spans="68:68" customFormat="1">
      <c r="BP747841" s="90"/>
    </row>
    <row r="747842" spans="68:68" customFormat="1">
      <c r="BP747842" s="90"/>
    </row>
    <row r="747843" spans="68:68" customFormat="1">
      <c r="BP747843" s="90"/>
    </row>
    <row r="747844" spans="68:68" customFormat="1">
      <c r="BP747844" s="90"/>
    </row>
    <row r="747845" spans="68:68" customFormat="1">
      <c r="BP747845" s="90"/>
    </row>
    <row r="747846" spans="68:68" customFormat="1">
      <c r="BP747846" s="90"/>
    </row>
    <row r="747847" spans="68:68" customFormat="1">
      <c r="BP747847" s="90"/>
    </row>
    <row r="747848" spans="68:68" customFormat="1">
      <c r="BP747848" s="90"/>
    </row>
    <row r="747849" spans="68:68" customFormat="1">
      <c r="BP747849" s="90"/>
    </row>
    <row r="747850" spans="68:68" customFormat="1">
      <c r="BP747850" s="90"/>
    </row>
    <row r="747851" spans="68:68" customFormat="1">
      <c r="BP747851" s="90"/>
    </row>
    <row r="747852" spans="68:68" customFormat="1">
      <c r="BP747852" s="90"/>
    </row>
    <row r="747853" spans="68:68" customFormat="1">
      <c r="BP747853" s="90"/>
    </row>
    <row r="747854" spans="68:68" customFormat="1">
      <c r="BP747854" s="90"/>
    </row>
    <row r="747855" spans="68:68" customFormat="1">
      <c r="BP747855" s="90"/>
    </row>
    <row r="747856" spans="68:68" customFormat="1">
      <c r="BP747856" s="90"/>
    </row>
    <row r="747857" spans="68:68" customFormat="1">
      <c r="BP747857" s="90"/>
    </row>
    <row r="747858" spans="68:68" customFormat="1">
      <c r="BP747858" s="90"/>
    </row>
    <row r="747859" spans="68:68" customFormat="1">
      <c r="BP747859" s="90"/>
    </row>
    <row r="747860" spans="68:68" customFormat="1">
      <c r="BP747860" s="90"/>
    </row>
    <row r="747861" spans="68:68" customFormat="1">
      <c r="BP747861" s="90"/>
    </row>
    <row r="747862" spans="68:68" customFormat="1">
      <c r="BP747862" s="90"/>
    </row>
    <row r="747863" spans="68:68" customFormat="1">
      <c r="BP747863" s="90"/>
    </row>
    <row r="747864" spans="68:68" customFormat="1">
      <c r="BP747864" s="90"/>
    </row>
    <row r="747865" spans="68:68" customFormat="1">
      <c r="BP747865" s="90"/>
    </row>
    <row r="747866" spans="68:68" customFormat="1">
      <c r="BP747866" s="90"/>
    </row>
    <row r="747867" spans="68:68" customFormat="1">
      <c r="BP747867" s="90"/>
    </row>
    <row r="747868" spans="68:68" customFormat="1">
      <c r="BP747868" s="90"/>
    </row>
    <row r="747869" spans="68:68" customFormat="1">
      <c r="BP747869" s="90"/>
    </row>
    <row r="747870" spans="68:68" customFormat="1">
      <c r="BP747870" s="90"/>
    </row>
    <row r="747871" spans="68:68" customFormat="1">
      <c r="BP747871" s="90"/>
    </row>
    <row r="747872" spans="68:68" customFormat="1">
      <c r="BP747872" s="90"/>
    </row>
    <row r="747873" spans="68:68" customFormat="1">
      <c r="BP747873" s="90"/>
    </row>
    <row r="747874" spans="68:68" customFormat="1">
      <c r="BP747874" s="90"/>
    </row>
    <row r="747875" spans="68:68" customFormat="1">
      <c r="BP747875" s="90"/>
    </row>
    <row r="747876" spans="68:68" customFormat="1">
      <c r="BP747876" s="90"/>
    </row>
    <row r="747877" spans="68:68" customFormat="1">
      <c r="BP747877" s="90"/>
    </row>
    <row r="747878" spans="68:68" customFormat="1">
      <c r="BP747878" s="90"/>
    </row>
    <row r="747879" spans="68:68" customFormat="1">
      <c r="BP747879" s="90"/>
    </row>
    <row r="747880" spans="68:68" customFormat="1">
      <c r="BP747880" s="90"/>
    </row>
    <row r="747881" spans="68:68" customFormat="1">
      <c r="BP747881" s="90"/>
    </row>
    <row r="747882" spans="68:68" customFormat="1">
      <c r="BP747882" s="90"/>
    </row>
    <row r="747883" spans="68:68" customFormat="1">
      <c r="BP747883" s="90"/>
    </row>
    <row r="747884" spans="68:68" customFormat="1">
      <c r="BP747884" s="90"/>
    </row>
    <row r="747885" spans="68:68" customFormat="1">
      <c r="BP747885" s="90"/>
    </row>
    <row r="747886" spans="68:68" customFormat="1">
      <c r="BP747886" s="90"/>
    </row>
    <row r="747887" spans="68:68" customFormat="1">
      <c r="BP747887" s="90"/>
    </row>
    <row r="747888" spans="68:68" customFormat="1">
      <c r="BP747888" s="90"/>
    </row>
    <row r="747889" spans="68:68" customFormat="1">
      <c r="BP747889" s="90"/>
    </row>
    <row r="747890" spans="68:68" customFormat="1">
      <c r="BP747890" s="90"/>
    </row>
    <row r="747891" spans="68:68" customFormat="1">
      <c r="BP747891" s="90"/>
    </row>
    <row r="747892" spans="68:68" customFormat="1">
      <c r="BP747892" s="90"/>
    </row>
    <row r="747893" spans="68:68" customFormat="1">
      <c r="BP747893" s="90"/>
    </row>
    <row r="747894" spans="68:68" customFormat="1">
      <c r="BP747894" s="90"/>
    </row>
    <row r="747895" spans="68:68" customFormat="1">
      <c r="BP747895" s="90"/>
    </row>
    <row r="747896" spans="68:68" customFormat="1">
      <c r="BP747896" s="90"/>
    </row>
    <row r="747897" spans="68:68" customFormat="1">
      <c r="BP747897" s="90"/>
    </row>
    <row r="747898" spans="68:68" customFormat="1">
      <c r="BP747898" s="90"/>
    </row>
    <row r="747899" spans="68:68" customFormat="1">
      <c r="BP747899" s="90"/>
    </row>
    <row r="747900" spans="68:68" customFormat="1">
      <c r="BP747900" s="90"/>
    </row>
    <row r="747901" spans="68:68" customFormat="1">
      <c r="BP747901" s="90"/>
    </row>
    <row r="747902" spans="68:68" customFormat="1">
      <c r="BP747902" s="90"/>
    </row>
    <row r="747903" spans="68:68" customFormat="1">
      <c r="BP747903" s="90"/>
    </row>
    <row r="747904" spans="68:68" customFormat="1">
      <c r="BP747904" s="90"/>
    </row>
    <row r="747905" spans="68:68" customFormat="1">
      <c r="BP747905" s="90"/>
    </row>
    <row r="747906" spans="68:68" customFormat="1">
      <c r="BP747906" s="90"/>
    </row>
    <row r="747907" spans="68:68" customFormat="1">
      <c r="BP747907" s="90"/>
    </row>
    <row r="747908" spans="68:68" customFormat="1">
      <c r="BP747908" s="90"/>
    </row>
    <row r="747909" spans="68:68" customFormat="1">
      <c r="BP747909" s="90"/>
    </row>
    <row r="747910" spans="68:68" customFormat="1">
      <c r="BP747910" s="90"/>
    </row>
    <row r="747911" spans="68:68" customFormat="1">
      <c r="BP747911" s="90"/>
    </row>
    <row r="747912" spans="68:68" customFormat="1">
      <c r="BP747912" s="90"/>
    </row>
    <row r="747913" spans="68:68" customFormat="1">
      <c r="BP747913" s="90"/>
    </row>
    <row r="747914" spans="68:68" customFormat="1">
      <c r="BP747914" s="90"/>
    </row>
    <row r="747915" spans="68:68" customFormat="1">
      <c r="BP747915" s="90"/>
    </row>
    <row r="747916" spans="68:68" customFormat="1">
      <c r="BP747916" s="90"/>
    </row>
    <row r="747917" spans="68:68" customFormat="1">
      <c r="BP747917" s="90"/>
    </row>
    <row r="747918" spans="68:68" customFormat="1">
      <c r="BP747918" s="90"/>
    </row>
    <row r="747919" spans="68:68" customFormat="1">
      <c r="BP747919" s="90"/>
    </row>
    <row r="747920" spans="68:68" customFormat="1">
      <c r="BP747920" s="90"/>
    </row>
    <row r="747921" spans="68:68" customFormat="1">
      <c r="BP747921" s="90"/>
    </row>
    <row r="747922" spans="68:68" customFormat="1">
      <c r="BP747922" s="90"/>
    </row>
    <row r="747923" spans="68:68" customFormat="1">
      <c r="BP747923" s="90"/>
    </row>
    <row r="747924" spans="68:68" customFormat="1">
      <c r="BP747924" s="90"/>
    </row>
    <row r="747925" spans="68:68" customFormat="1">
      <c r="BP747925" s="90"/>
    </row>
    <row r="747926" spans="68:68" customFormat="1">
      <c r="BP747926" s="90"/>
    </row>
    <row r="747927" spans="68:68" customFormat="1">
      <c r="BP747927" s="90"/>
    </row>
    <row r="747928" spans="68:68" customFormat="1">
      <c r="BP747928" s="90"/>
    </row>
    <row r="747929" spans="68:68" customFormat="1">
      <c r="BP747929" s="90"/>
    </row>
    <row r="747930" spans="68:68" customFormat="1">
      <c r="BP747930" s="90"/>
    </row>
    <row r="747931" spans="68:68" customFormat="1">
      <c r="BP747931" s="90"/>
    </row>
    <row r="747932" spans="68:68" customFormat="1">
      <c r="BP747932" s="90"/>
    </row>
    <row r="747933" spans="68:68" customFormat="1">
      <c r="BP747933" s="90"/>
    </row>
    <row r="747934" spans="68:68" customFormat="1">
      <c r="BP747934" s="90"/>
    </row>
    <row r="747935" spans="68:68" customFormat="1">
      <c r="BP747935" s="90"/>
    </row>
    <row r="747936" spans="68:68" customFormat="1">
      <c r="BP747936" s="90"/>
    </row>
    <row r="747937" spans="68:68" customFormat="1">
      <c r="BP747937" s="90"/>
    </row>
    <row r="747938" spans="68:68" customFormat="1">
      <c r="BP747938" s="90"/>
    </row>
    <row r="747939" spans="68:68" customFormat="1">
      <c r="BP747939" s="90"/>
    </row>
    <row r="747940" spans="68:68" customFormat="1">
      <c r="BP747940" s="90"/>
    </row>
    <row r="747941" spans="68:68" customFormat="1">
      <c r="BP747941" s="90"/>
    </row>
    <row r="747942" spans="68:68" customFormat="1">
      <c r="BP747942" s="90"/>
    </row>
    <row r="747943" spans="68:68" customFormat="1">
      <c r="BP747943" s="90"/>
    </row>
    <row r="747944" spans="68:68" customFormat="1">
      <c r="BP747944" s="90"/>
    </row>
    <row r="747945" spans="68:68" customFormat="1">
      <c r="BP747945" s="90"/>
    </row>
    <row r="747946" spans="68:68" customFormat="1">
      <c r="BP747946" s="90"/>
    </row>
    <row r="747947" spans="68:68" customFormat="1">
      <c r="BP747947" s="90"/>
    </row>
    <row r="747948" spans="68:68" customFormat="1">
      <c r="BP747948" s="90"/>
    </row>
    <row r="747949" spans="68:68" customFormat="1">
      <c r="BP747949" s="90"/>
    </row>
    <row r="747950" spans="68:68" customFormat="1">
      <c r="BP747950" s="90"/>
    </row>
    <row r="747951" spans="68:68" customFormat="1">
      <c r="BP747951" s="90"/>
    </row>
    <row r="747952" spans="68:68" customFormat="1">
      <c r="BP747952" s="90"/>
    </row>
    <row r="747953" spans="68:68" customFormat="1">
      <c r="BP747953" s="90"/>
    </row>
    <row r="747954" spans="68:68" customFormat="1">
      <c r="BP747954" s="90"/>
    </row>
    <row r="747955" spans="68:68" customFormat="1">
      <c r="BP747955" s="90"/>
    </row>
    <row r="747956" spans="68:68" customFormat="1">
      <c r="BP747956" s="90"/>
    </row>
    <row r="747957" spans="68:68" customFormat="1">
      <c r="BP747957" s="90"/>
    </row>
    <row r="747958" spans="68:68" customFormat="1">
      <c r="BP747958" s="90"/>
    </row>
    <row r="747959" spans="68:68" customFormat="1">
      <c r="BP747959" s="90"/>
    </row>
    <row r="747960" spans="68:68" customFormat="1">
      <c r="BP747960" s="90"/>
    </row>
    <row r="747961" spans="68:68" customFormat="1">
      <c r="BP747961" s="90"/>
    </row>
    <row r="747962" spans="68:68" customFormat="1">
      <c r="BP747962" s="90"/>
    </row>
    <row r="747963" spans="68:68" customFormat="1">
      <c r="BP747963" s="90"/>
    </row>
    <row r="747964" spans="68:68" customFormat="1">
      <c r="BP747964" s="90"/>
    </row>
    <row r="747965" spans="68:68" customFormat="1">
      <c r="BP747965" s="90"/>
    </row>
    <row r="747966" spans="68:68" customFormat="1">
      <c r="BP747966" s="90"/>
    </row>
    <row r="747967" spans="68:68" customFormat="1">
      <c r="BP747967" s="90"/>
    </row>
    <row r="747968" spans="68:68" customFormat="1">
      <c r="BP747968" s="90"/>
    </row>
    <row r="747969" spans="68:68" customFormat="1">
      <c r="BP747969" s="90"/>
    </row>
    <row r="747970" spans="68:68" customFormat="1">
      <c r="BP747970" s="90"/>
    </row>
    <row r="747971" spans="68:68" customFormat="1">
      <c r="BP747971" s="90"/>
    </row>
    <row r="747972" spans="68:68" customFormat="1">
      <c r="BP747972" s="90"/>
    </row>
    <row r="747973" spans="68:68" customFormat="1">
      <c r="BP747973" s="90"/>
    </row>
    <row r="747974" spans="68:68" customFormat="1">
      <c r="BP747974" s="90"/>
    </row>
    <row r="747975" spans="68:68" customFormat="1">
      <c r="BP747975" s="90"/>
    </row>
    <row r="747976" spans="68:68" customFormat="1">
      <c r="BP747976" s="90"/>
    </row>
    <row r="747977" spans="68:68" customFormat="1">
      <c r="BP747977" s="90"/>
    </row>
    <row r="747978" spans="68:68" customFormat="1">
      <c r="BP747978" s="90"/>
    </row>
    <row r="747979" spans="68:68" customFormat="1">
      <c r="BP747979" s="90"/>
    </row>
    <row r="747980" spans="68:68" customFormat="1">
      <c r="BP747980" s="90"/>
    </row>
    <row r="747981" spans="68:68" customFormat="1">
      <c r="BP747981" s="90"/>
    </row>
    <row r="747982" spans="68:68" customFormat="1">
      <c r="BP747982" s="90"/>
    </row>
    <row r="747983" spans="68:68" customFormat="1">
      <c r="BP747983" s="90"/>
    </row>
    <row r="747984" spans="68:68" customFormat="1">
      <c r="BP747984" s="90"/>
    </row>
    <row r="747985" spans="68:68" customFormat="1">
      <c r="BP747985" s="90"/>
    </row>
    <row r="747986" spans="68:68" customFormat="1">
      <c r="BP747986" s="90"/>
    </row>
    <row r="747987" spans="68:68" customFormat="1">
      <c r="BP747987" s="90"/>
    </row>
    <row r="747988" spans="68:68" customFormat="1">
      <c r="BP747988" s="90"/>
    </row>
    <row r="747989" spans="68:68" customFormat="1">
      <c r="BP747989" s="90"/>
    </row>
    <row r="747990" spans="68:68" customFormat="1">
      <c r="BP747990" s="90"/>
    </row>
    <row r="747991" spans="68:68" customFormat="1">
      <c r="BP747991" s="90"/>
    </row>
    <row r="747992" spans="68:68" customFormat="1">
      <c r="BP747992" s="90"/>
    </row>
    <row r="747993" spans="68:68" customFormat="1">
      <c r="BP747993" s="90"/>
    </row>
    <row r="747994" spans="68:68" customFormat="1">
      <c r="BP747994" s="90"/>
    </row>
    <row r="747995" spans="68:68" customFormat="1">
      <c r="BP747995" s="90"/>
    </row>
    <row r="747996" spans="68:68" customFormat="1">
      <c r="BP747996" s="90"/>
    </row>
    <row r="747997" spans="68:68" customFormat="1">
      <c r="BP747997" s="90"/>
    </row>
    <row r="747998" spans="68:68" customFormat="1">
      <c r="BP747998" s="90"/>
    </row>
    <row r="747999" spans="68:68" customFormat="1">
      <c r="BP747999" s="90"/>
    </row>
    <row r="748000" spans="68:68" customFormat="1">
      <c r="BP748000" s="90"/>
    </row>
    <row r="748001" spans="68:68" customFormat="1">
      <c r="BP748001" s="90"/>
    </row>
    <row r="748002" spans="68:68" customFormat="1">
      <c r="BP748002" s="90"/>
    </row>
    <row r="748003" spans="68:68" customFormat="1">
      <c r="BP748003" s="90"/>
    </row>
    <row r="748004" spans="68:68" customFormat="1">
      <c r="BP748004" s="90"/>
    </row>
    <row r="748005" spans="68:68" customFormat="1">
      <c r="BP748005" s="90"/>
    </row>
    <row r="748006" spans="68:68" customFormat="1">
      <c r="BP748006" s="90"/>
    </row>
    <row r="748007" spans="68:68" customFormat="1">
      <c r="BP748007" s="90"/>
    </row>
    <row r="748008" spans="68:68" customFormat="1">
      <c r="BP748008" s="90"/>
    </row>
    <row r="748009" spans="68:68" customFormat="1">
      <c r="BP748009" s="90"/>
    </row>
    <row r="748010" spans="68:68" customFormat="1">
      <c r="BP748010" s="90"/>
    </row>
    <row r="748011" spans="68:68" customFormat="1">
      <c r="BP748011" s="90"/>
    </row>
    <row r="748012" spans="68:68" customFormat="1">
      <c r="BP748012" s="90"/>
    </row>
    <row r="748013" spans="68:68" customFormat="1">
      <c r="BP748013" s="90"/>
    </row>
    <row r="748014" spans="68:68" customFormat="1">
      <c r="BP748014" s="90"/>
    </row>
    <row r="748015" spans="68:68" customFormat="1">
      <c r="BP748015" s="90"/>
    </row>
    <row r="748016" spans="68:68" customFormat="1">
      <c r="BP748016" s="90"/>
    </row>
    <row r="748017" spans="68:68" customFormat="1">
      <c r="BP748017" s="90"/>
    </row>
    <row r="748018" spans="68:68" customFormat="1">
      <c r="BP748018" s="90"/>
    </row>
    <row r="748019" spans="68:68" customFormat="1">
      <c r="BP748019" s="90"/>
    </row>
    <row r="748020" spans="68:68" customFormat="1">
      <c r="BP748020" s="90"/>
    </row>
    <row r="748021" spans="68:68" customFormat="1">
      <c r="BP748021" s="90"/>
    </row>
    <row r="748022" spans="68:68" customFormat="1">
      <c r="BP748022" s="90"/>
    </row>
    <row r="748023" spans="68:68" customFormat="1">
      <c r="BP748023" s="90"/>
    </row>
    <row r="748024" spans="68:68" customFormat="1">
      <c r="BP748024" s="90"/>
    </row>
    <row r="748025" spans="68:68" customFormat="1">
      <c r="BP748025" s="90"/>
    </row>
    <row r="748026" spans="68:68" customFormat="1">
      <c r="BP748026" s="90"/>
    </row>
    <row r="748027" spans="68:68" customFormat="1">
      <c r="BP748027" s="90"/>
    </row>
    <row r="748028" spans="68:68" customFormat="1">
      <c r="BP748028" s="90"/>
    </row>
    <row r="748029" spans="68:68" customFormat="1">
      <c r="BP748029" s="90"/>
    </row>
    <row r="748030" spans="68:68" customFormat="1">
      <c r="BP748030" s="90"/>
    </row>
    <row r="748031" spans="68:68" customFormat="1">
      <c r="BP748031" s="90"/>
    </row>
    <row r="748032" spans="68:68" customFormat="1">
      <c r="BP748032" s="90"/>
    </row>
    <row r="748033" spans="68:68" customFormat="1">
      <c r="BP748033" s="90"/>
    </row>
    <row r="748034" spans="68:68" customFormat="1">
      <c r="BP748034" s="90"/>
    </row>
    <row r="748035" spans="68:68" customFormat="1">
      <c r="BP748035" s="90"/>
    </row>
    <row r="748036" spans="68:68" customFormat="1">
      <c r="BP748036" s="90"/>
    </row>
    <row r="748037" spans="68:68" customFormat="1">
      <c r="BP748037" s="90"/>
    </row>
    <row r="748038" spans="68:68" customFormat="1">
      <c r="BP748038" s="90"/>
    </row>
    <row r="748039" spans="68:68" customFormat="1">
      <c r="BP748039" s="90"/>
    </row>
    <row r="748040" spans="68:68" customFormat="1">
      <c r="BP748040" s="90"/>
    </row>
    <row r="748041" spans="68:68" customFormat="1">
      <c r="BP748041" s="90"/>
    </row>
    <row r="748042" spans="68:68" customFormat="1">
      <c r="BP748042" s="90"/>
    </row>
    <row r="748043" spans="68:68" customFormat="1">
      <c r="BP748043" s="90"/>
    </row>
    <row r="748044" spans="68:68" customFormat="1">
      <c r="BP748044" s="90"/>
    </row>
    <row r="748045" spans="68:68" customFormat="1">
      <c r="BP748045" s="90"/>
    </row>
    <row r="748046" spans="68:68" customFormat="1">
      <c r="BP748046" s="90"/>
    </row>
    <row r="748047" spans="68:68" customFormat="1">
      <c r="BP748047" s="90"/>
    </row>
    <row r="748048" spans="68:68" customFormat="1">
      <c r="BP748048" s="90"/>
    </row>
    <row r="748049" spans="68:68" customFormat="1">
      <c r="BP748049" s="90"/>
    </row>
    <row r="748050" spans="68:68" customFormat="1">
      <c r="BP748050" s="90"/>
    </row>
    <row r="748051" spans="68:68" customFormat="1">
      <c r="BP748051" s="90"/>
    </row>
    <row r="748052" spans="68:68" customFormat="1">
      <c r="BP748052" s="90"/>
    </row>
    <row r="748053" spans="68:68" customFormat="1">
      <c r="BP748053" s="90"/>
    </row>
    <row r="748054" spans="68:68" customFormat="1">
      <c r="BP748054" s="90"/>
    </row>
    <row r="748055" spans="68:68" customFormat="1">
      <c r="BP748055" s="90"/>
    </row>
    <row r="748056" spans="68:68" customFormat="1">
      <c r="BP748056" s="90"/>
    </row>
    <row r="748057" spans="68:68" customFormat="1">
      <c r="BP748057" s="90"/>
    </row>
    <row r="748058" spans="68:68" customFormat="1">
      <c r="BP748058" s="90"/>
    </row>
    <row r="748059" spans="68:68" customFormat="1">
      <c r="BP748059" s="90"/>
    </row>
    <row r="748060" spans="68:68" customFormat="1">
      <c r="BP748060" s="90"/>
    </row>
    <row r="748061" spans="68:68" customFormat="1">
      <c r="BP748061" s="90"/>
    </row>
    <row r="748062" spans="68:68" customFormat="1">
      <c r="BP748062" s="90"/>
    </row>
    <row r="748063" spans="68:68" customFormat="1">
      <c r="BP748063" s="90"/>
    </row>
    <row r="748064" spans="68:68" customFormat="1">
      <c r="BP748064" s="90"/>
    </row>
    <row r="748065" spans="68:68" customFormat="1">
      <c r="BP748065" s="90"/>
    </row>
    <row r="748066" spans="68:68" customFormat="1">
      <c r="BP748066" s="90"/>
    </row>
    <row r="748067" spans="68:68" customFormat="1">
      <c r="BP748067" s="90"/>
    </row>
    <row r="748068" spans="68:68" customFormat="1">
      <c r="BP748068" s="90"/>
    </row>
    <row r="748069" spans="68:68" customFormat="1">
      <c r="BP748069" s="90"/>
    </row>
    <row r="748070" spans="68:68" customFormat="1">
      <c r="BP748070" s="90"/>
    </row>
    <row r="748071" spans="68:68" customFormat="1">
      <c r="BP748071" s="90"/>
    </row>
    <row r="748072" spans="68:68" customFormat="1">
      <c r="BP748072" s="90"/>
    </row>
    <row r="748073" spans="68:68" customFormat="1">
      <c r="BP748073" s="90"/>
    </row>
    <row r="748074" spans="68:68" customFormat="1">
      <c r="BP748074" s="90"/>
    </row>
    <row r="748075" spans="68:68" customFormat="1">
      <c r="BP748075" s="90"/>
    </row>
    <row r="748076" spans="68:68" customFormat="1">
      <c r="BP748076" s="90"/>
    </row>
    <row r="748077" spans="68:68" customFormat="1">
      <c r="BP748077" s="90"/>
    </row>
    <row r="748078" spans="68:68" customFormat="1">
      <c r="BP748078" s="90"/>
    </row>
    <row r="748079" spans="68:68" customFormat="1">
      <c r="BP748079" s="90"/>
    </row>
    <row r="748080" spans="68:68" customFormat="1">
      <c r="BP748080" s="90"/>
    </row>
    <row r="748081" spans="68:68" customFormat="1">
      <c r="BP748081" s="90"/>
    </row>
    <row r="748082" spans="68:68" customFormat="1">
      <c r="BP748082" s="90"/>
    </row>
    <row r="748083" spans="68:68" customFormat="1">
      <c r="BP748083" s="90"/>
    </row>
    <row r="748084" spans="68:68" customFormat="1">
      <c r="BP748084" s="90"/>
    </row>
    <row r="748085" spans="68:68" customFormat="1">
      <c r="BP748085" s="90"/>
    </row>
    <row r="748086" spans="68:68" customFormat="1">
      <c r="BP748086" s="90"/>
    </row>
    <row r="748087" spans="68:68" customFormat="1">
      <c r="BP748087" s="90"/>
    </row>
    <row r="748088" spans="68:68" customFormat="1">
      <c r="BP748088" s="90"/>
    </row>
    <row r="748089" spans="68:68" customFormat="1">
      <c r="BP748089" s="90"/>
    </row>
    <row r="748090" spans="68:68" customFormat="1">
      <c r="BP748090" s="90"/>
    </row>
    <row r="748091" spans="68:68" customFormat="1">
      <c r="BP748091" s="90"/>
    </row>
    <row r="748092" spans="68:68" customFormat="1">
      <c r="BP748092" s="90"/>
    </row>
    <row r="748093" spans="68:68" customFormat="1">
      <c r="BP748093" s="90"/>
    </row>
    <row r="748094" spans="68:68" customFormat="1">
      <c r="BP748094" s="90"/>
    </row>
    <row r="748095" spans="68:68" customFormat="1">
      <c r="BP748095" s="90"/>
    </row>
    <row r="748096" spans="68:68" customFormat="1">
      <c r="BP748096" s="90"/>
    </row>
    <row r="748097" spans="68:68" customFormat="1">
      <c r="BP748097" s="90"/>
    </row>
    <row r="748098" spans="68:68" customFormat="1">
      <c r="BP748098" s="90"/>
    </row>
    <row r="748099" spans="68:68" customFormat="1">
      <c r="BP748099" s="90"/>
    </row>
    <row r="748100" spans="68:68" customFormat="1">
      <c r="BP748100" s="90"/>
    </row>
    <row r="748101" spans="68:68" customFormat="1">
      <c r="BP748101" s="90"/>
    </row>
    <row r="748102" spans="68:68" customFormat="1">
      <c r="BP748102" s="90"/>
    </row>
    <row r="748103" spans="68:68" customFormat="1">
      <c r="BP748103" s="90"/>
    </row>
    <row r="748104" spans="68:68" customFormat="1">
      <c r="BP748104" s="90"/>
    </row>
    <row r="748105" spans="68:68" customFormat="1">
      <c r="BP748105" s="90"/>
    </row>
    <row r="748106" spans="68:68" customFormat="1">
      <c r="BP748106" s="90"/>
    </row>
    <row r="748107" spans="68:68" customFormat="1">
      <c r="BP748107" s="90"/>
    </row>
    <row r="748108" spans="68:68" customFormat="1">
      <c r="BP748108" s="90"/>
    </row>
    <row r="748109" spans="68:68" customFormat="1">
      <c r="BP748109" s="90"/>
    </row>
    <row r="748110" spans="68:68" customFormat="1">
      <c r="BP748110" s="90"/>
    </row>
    <row r="748111" spans="68:68" customFormat="1">
      <c r="BP748111" s="90"/>
    </row>
    <row r="748112" spans="68:68" customFormat="1">
      <c r="BP748112" s="90"/>
    </row>
    <row r="748113" spans="68:68" customFormat="1">
      <c r="BP748113" s="90"/>
    </row>
    <row r="748114" spans="68:68" customFormat="1">
      <c r="BP748114" s="90"/>
    </row>
    <row r="748115" spans="68:68" customFormat="1">
      <c r="BP748115" s="90"/>
    </row>
    <row r="748116" spans="68:68" customFormat="1">
      <c r="BP748116" s="90"/>
    </row>
    <row r="748117" spans="68:68" customFormat="1">
      <c r="BP748117" s="90"/>
    </row>
    <row r="748118" spans="68:68" customFormat="1">
      <c r="BP748118" s="90"/>
    </row>
    <row r="748119" spans="68:68" customFormat="1">
      <c r="BP748119" s="90"/>
    </row>
    <row r="748120" spans="68:68" customFormat="1">
      <c r="BP748120" s="90"/>
    </row>
    <row r="748121" spans="68:68" customFormat="1">
      <c r="BP748121" s="90"/>
    </row>
    <row r="748122" spans="68:68" customFormat="1">
      <c r="BP748122" s="90"/>
    </row>
    <row r="748123" spans="68:68" customFormat="1">
      <c r="BP748123" s="90"/>
    </row>
    <row r="748124" spans="68:68" customFormat="1">
      <c r="BP748124" s="90"/>
    </row>
    <row r="748125" spans="68:68" customFormat="1">
      <c r="BP748125" s="90"/>
    </row>
    <row r="748126" spans="68:68" customFormat="1">
      <c r="BP748126" s="90"/>
    </row>
    <row r="748127" spans="68:68" customFormat="1">
      <c r="BP748127" s="90"/>
    </row>
    <row r="748128" spans="68:68" customFormat="1">
      <c r="BP748128" s="90"/>
    </row>
    <row r="748129" spans="68:68" customFormat="1">
      <c r="BP748129" s="90"/>
    </row>
    <row r="748130" spans="68:68" customFormat="1">
      <c r="BP748130" s="90"/>
    </row>
    <row r="748131" spans="68:68" customFormat="1">
      <c r="BP748131" s="90"/>
    </row>
    <row r="748132" spans="68:68" customFormat="1">
      <c r="BP748132" s="90"/>
    </row>
    <row r="748133" spans="68:68" customFormat="1">
      <c r="BP748133" s="90"/>
    </row>
    <row r="748134" spans="68:68" customFormat="1">
      <c r="BP748134" s="90"/>
    </row>
    <row r="748135" spans="68:68" customFormat="1">
      <c r="BP748135" s="90"/>
    </row>
    <row r="748136" spans="68:68" customFormat="1">
      <c r="BP748136" s="90"/>
    </row>
    <row r="748137" spans="68:68" customFormat="1">
      <c r="BP748137" s="90"/>
    </row>
    <row r="748138" spans="68:68" customFormat="1">
      <c r="BP748138" s="90"/>
    </row>
    <row r="748139" spans="68:68" customFormat="1">
      <c r="BP748139" s="90"/>
    </row>
    <row r="748140" spans="68:68" customFormat="1">
      <c r="BP748140" s="90"/>
    </row>
    <row r="748141" spans="68:68" customFormat="1">
      <c r="BP748141" s="90"/>
    </row>
    <row r="748142" spans="68:68" customFormat="1">
      <c r="BP748142" s="90"/>
    </row>
    <row r="748143" spans="68:68" customFormat="1">
      <c r="BP748143" s="90"/>
    </row>
    <row r="748144" spans="68:68" customFormat="1">
      <c r="BP748144" s="90"/>
    </row>
    <row r="748145" spans="68:68" customFormat="1">
      <c r="BP748145" s="90"/>
    </row>
    <row r="748146" spans="68:68" customFormat="1">
      <c r="BP748146" s="90"/>
    </row>
    <row r="748147" spans="68:68" customFormat="1">
      <c r="BP748147" s="90"/>
    </row>
    <row r="748148" spans="68:68" customFormat="1">
      <c r="BP748148" s="90"/>
    </row>
    <row r="748149" spans="68:68" customFormat="1">
      <c r="BP748149" s="90"/>
    </row>
    <row r="748150" spans="68:68" customFormat="1">
      <c r="BP748150" s="90"/>
    </row>
    <row r="748151" spans="68:68" customFormat="1">
      <c r="BP748151" s="90"/>
    </row>
    <row r="748152" spans="68:68" customFormat="1">
      <c r="BP748152" s="90"/>
    </row>
    <row r="748153" spans="68:68" customFormat="1">
      <c r="BP748153" s="90"/>
    </row>
    <row r="748154" spans="68:68" customFormat="1">
      <c r="BP748154" s="90"/>
    </row>
    <row r="748155" spans="68:68" customFormat="1">
      <c r="BP748155" s="90"/>
    </row>
    <row r="748156" spans="68:68" customFormat="1">
      <c r="BP748156" s="90"/>
    </row>
    <row r="748157" spans="68:68" customFormat="1">
      <c r="BP748157" s="90"/>
    </row>
    <row r="748158" spans="68:68" customFormat="1">
      <c r="BP748158" s="90"/>
    </row>
    <row r="748159" spans="68:68" customFormat="1">
      <c r="BP748159" s="90"/>
    </row>
    <row r="748160" spans="68:68" customFormat="1">
      <c r="BP748160" s="90"/>
    </row>
    <row r="748161" spans="68:68" customFormat="1">
      <c r="BP748161" s="90"/>
    </row>
    <row r="748162" spans="68:68" customFormat="1">
      <c r="BP748162" s="90"/>
    </row>
    <row r="748163" spans="68:68" customFormat="1">
      <c r="BP748163" s="90"/>
    </row>
    <row r="748164" spans="68:68" customFormat="1">
      <c r="BP748164" s="90"/>
    </row>
    <row r="748165" spans="68:68" customFormat="1">
      <c r="BP748165" s="90"/>
    </row>
    <row r="748166" spans="68:68" customFormat="1">
      <c r="BP748166" s="90"/>
    </row>
    <row r="748167" spans="68:68" customFormat="1">
      <c r="BP748167" s="90"/>
    </row>
    <row r="748168" spans="68:68" customFormat="1">
      <c r="BP748168" s="90"/>
    </row>
    <row r="748169" spans="68:68" customFormat="1">
      <c r="BP748169" s="90"/>
    </row>
    <row r="748170" spans="68:68" customFormat="1">
      <c r="BP748170" s="90"/>
    </row>
    <row r="748171" spans="68:68" customFormat="1">
      <c r="BP748171" s="90"/>
    </row>
    <row r="748172" spans="68:68" customFormat="1">
      <c r="BP748172" s="90"/>
    </row>
    <row r="748173" spans="68:68" customFormat="1">
      <c r="BP748173" s="90"/>
    </row>
    <row r="748174" spans="68:68" customFormat="1">
      <c r="BP748174" s="90"/>
    </row>
    <row r="748175" spans="68:68" customFormat="1">
      <c r="BP748175" s="90"/>
    </row>
    <row r="748176" spans="68:68" customFormat="1">
      <c r="BP748176" s="90"/>
    </row>
    <row r="748177" spans="68:68" customFormat="1">
      <c r="BP748177" s="90"/>
    </row>
    <row r="748178" spans="68:68" customFormat="1">
      <c r="BP748178" s="90"/>
    </row>
    <row r="748179" spans="68:68" customFormat="1">
      <c r="BP748179" s="90"/>
    </row>
    <row r="748180" spans="68:68" customFormat="1">
      <c r="BP748180" s="90"/>
    </row>
    <row r="748181" spans="68:68" customFormat="1">
      <c r="BP748181" s="90"/>
    </row>
    <row r="748182" spans="68:68" customFormat="1">
      <c r="BP748182" s="90"/>
    </row>
    <row r="748183" spans="68:68" customFormat="1">
      <c r="BP748183" s="90"/>
    </row>
    <row r="748184" spans="68:68" customFormat="1">
      <c r="BP748184" s="90"/>
    </row>
    <row r="748185" spans="68:68" customFormat="1">
      <c r="BP748185" s="90"/>
    </row>
    <row r="748186" spans="68:68" customFormat="1">
      <c r="BP748186" s="90"/>
    </row>
    <row r="748187" spans="68:68" customFormat="1">
      <c r="BP748187" s="90"/>
    </row>
    <row r="748188" spans="68:68" customFormat="1">
      <c r="BP748188" s="90"/>
    </row>
    <row r="748189" spans="68:68" customFormat="1">
      <c r="BP748189" s="90"/>
    </row>
    <row r="748190" spans="68:68" customFormat="1">
      <c r="BP748190" s="90"/>
    </row>
    <row r="748191" spans="68:68" customFormat="1">
      <c r="BP748191" s="90"/>
    </row>
    <row r="748192" spans="68:68" customFormat="1">
      <c r="BP748192" s="90"/>
    </row>
    <row r="748193" spans="68:68" customFormat="1">
      <c r="BP748193" s="90"/>
    </row>
    <row r="748194" spans="68:68" customFormat="1">
      <c r="BP748194" s="90"/>
    </row>
    <row r="748195" spans="68:68" customFormat="1">
      <c r="BP748195" s="90"/>
    </row>
    <row r="748196" spans="68:68" customFormat="1">
      <c r="BP748196" s="90"/>
    </row>
    <row r="748197" spans="68:68" customFormat="1">
      <c r="BP748197" s="90"/>
    </row>
    <row r="748198" spans="68:68" customFormat="1">
      <c r="BP748198" s="90"/>
    </row>
    <row r="748199" spans="68:68" customFormat="1">
      <c r="BP748199" s="90"/>
    </row>
    <row r="748200" spans="68:68" customFormat="1">
      <c r="BP748200" s="90"/>
    </row>
    <row r="748201" spans="68:68" customFormat="1">
      <c r="BP748201" s="90"/>
    </row>
    <row r="748202" spans="68:68" customFormat="1">
      <c r="BP748202" s="90"/>
    </row>
    <row r="748203" spans="68:68" customFormat="1">
      <c r="BP748203" s="90"/>
    </row>
    <row r="748204" spans="68:68" customFormat="1">
      <c r="BP748204" s="90"/>
    </row>
    <row r="748205" spans="68:68" customFormat="1">
      <c r="BP748205" s="90"/>
    </row>
    <row r="748206" spans="68:68" customFormat="1">
      <c r="BP748206" s="90"/>
    </row>
    <row r="748207" spans="68:68" customFormat="1">
      <c r="BP748207" s="90"/>
    </row>
    <row r="748208" spans="68:68" customFormat="1">
      <c r="BP748208" s="90"/>
    </row>
    <row r="748209" spans="68:68" customFormat="1">
      <c r="BP748209" s="90"/>
    </row>
    <row r="748210" spans="68:68" customFormat="1">
      <c r="BP748210" s="90"/>
    </row>
    <row r="748211" spans="68:68" customFormat="1">
      <c r="BP748211" s="90"/>
    </row>
    <row r="748212" spans="68:68" customFormat="1">
      <c r="BP748212" s="90"/>
    </row>
    <row r="748213" spans="68:68" customFormat="1">
      <c r="BP748213" s="90"/>
    </row>
    <row r="748214" spans="68:68" customFormat="1">
      <c r="BP748214" s="90"/>
    </row>
    <row r="748215" spans="68:68" customFormat="1">
      <c r="BP748215" s="90"/>
    </row>
    <row r="748216" spans="68:68" customFormat="1">
      <c r="BP748216" s="90"/>
    </row>
    <row r="748217" spans="68:68" customFormat="1">
      <c r="BP748217" s="90"/>
    </row>
    <row r="748218" spans="68:68" customFormat="1">
      <c r="BP748218" s="90"/>
    </row>
    <row r="748219" spans="68:68" customFormat="1">
      <c r="BP748219" s="90"/>
    </row>
    <row r="748220" spans="68:68" customFormat="1">
      <c r="BP748220" s="90"/>
    </row>
    <row r="748221" spans="68:68" customFormat="1">
      <c r="BP748221" s="90"/>
    </row>
    <row r="748222" spans="68:68" customFormat="1">
      <c r="BP748222" s="90"/>
    </row>
    <row r="748223" spans="68:68" customFormat="1">
      <c r="BP748223" s="90"/>
    </row>
    <row r="748224" spans="68:68" customFormat="1">
      <c r="BP748224" s="90"/>
    </row>
    <row r="748225" spans="68:68" customFormat="1">
      <c r="BP748225" s="90"/>
    </row>
    <row r="748226" spans="68:68" customFormat="1">
      <c r="BP748226" s="90"/>
    </row>
    <row r="748227" spans="68:68" customFormat="1">
      <c r="BP748227" s="90"/>
    </row>
    <row r="748228" spans="68:68" customFormat="1">
      <c r="BP748228" s="90"/>
    </row>
    <row r="748229" spans="68:68" customFormat="1">
      <c r="BP748229" s="90"/>
    </row>
    <row r="748230" spans="68:68" customFormat="1">
      <c r="BP748230" s="90"/>
    </row>
    <row r="748231" spans="68:68" customFormat="1">
      <c r="BP748231" s="90"/>
    </row>
    <row r="748232" spans="68:68" customFormat="1">
      <c r="BP748232" s="90"/>
    </row>
    <row r="748233" spans="68:68" customFormat="1">
      <c r="BP748233" s="90"/>
    </row>
    <row r="748234" spans="68:68" customFormat="1">
      <c r="BP748234" s="90"/>
    </row>
    <row r="748235" spans="68:68" customFormat="1">
      <c r="BP748235" s="90"/>
    </row>
    <row r="748236" spans="68:68" customFormat="1">
      <c r="BP748236" s="90"/>
    </row>
    <row r="748237" spans="68:68" customFormat="1">
      <c r="BP748237" s="90"/>
    </row>
    <row r="748238" spans="68:68" customFormat="1">
      <c r="BP748238" s="90"/>
    </row>
    <row r="748239" spans="68:68" customFormat="1">
      <c r="BP748239" s="90"/>
    </row>
    <row r="748240" spans="68:68" customFormat="1">
      <c r="BP748240" s="90"/>
    </row>
    <row r="748241" spans="68:68" customFormat="1">
      <c r="BP748241" s="90"/>
    </row>
    <row r="748242" spans="68:68" customFormat="1">
      <c r="BP748242" s="90"/>
    </row>
    <row r="748243" spans="68:68" customFormat="1">
      <c r="BP748243" s="90"/>
    </row>
    <row r="748244" spans="68:68" customFormat="1">
      <c r="BP748244" s="90"/>
    </row>
    <row r="748245" spans="68:68" customFormat="1">
      <c r="BP748245" s="90"/>
    </row>
    <row r="748246" spans="68:68" customFormat="1">
      <c r="BP748246" s="90"/>
    </row>
    <row r="748247" spans="68:68" customFormat="1">
      <c r="BP748247" s="90"/>
    </row>
    <row r="748248" spans="68:68" customFormat="1">
      <c r="BP748248" s="90"/>
    </row>
    <row r="748249" spans="68:68" customFormat="1">
      <c r="BP748249" s="90"/>
    </row>
    <row r="748250" spans="68:68" customFormat="1">
      <c r="BP748250" s="90"/>
    </row>
    <row r="748251" spans="68:68" customFormat="1">
      <c r="BP748251" s="90"/>
    </row>
    <row r="748252" spans="68:68" customFormat="1">
      <c r="BP748252" s="90"/>
    </row>
    <row r="748253" spans="68:68" customFormat="1">
      <c r="BP748253" s="90"/>
    </row>
    <row r="748254" spans="68:68" customFormat="1">
      <c r="BP748254" s="90"/>
    </row>
    <row r="748255" spans="68:68" customFormat="1">
      <c r="BP748255" s="90"/>
    </row>
    <row r="748256" spans="68:68" customFormat="1">
      <c r="BP748256" s="90"/>
    </row>
    <row r="748257" spans="68:68" customFormat="1">
      <c r="BP748257" s="90"/>
    </row>
    <row r="748258" spans="68:68" customFormat="1">
      <c r="BP748258" s="90"/>
    </row>
    <row r="748259" spans="68:68" customFormat="1">
      <c r="BP748259" s="90"/>
    </row>
    <row r="748260" spans="68:68" customFormat="1">
      <c r="BP748260" s="90"/>
    </row>
    <row r="748261" spans="68:68" customFormat="1">
      <c r="BP748261" s="90"/>
    </row>
    <row r="748262" spans="68:68" customFormat="1">
      <c r="BP748262" s="90"/>
    </row>
    <row r="748263" spans="68:68" customFormat="1">
      <c r="BP748263" s="90"/>
    </row>
    <row r="748264" spans="68:68" customFormat="1">
      <c r="BP748264" s="90"/>
    </row>
    <row r="748265" spans="68:68" customFormat="1">
      <c r="BP748265" s="90"/>
    </row>
    <row r="748266" spans="68:68" customFormat="1">
      <c r="BP748266" s="90"/>
    </row>
    <row r="748267" spans="68:68" customFormat="1">
      <c r="BP748267" s="90"/>
    </row>
    <row r="748268" spans="68:68" customFormat="1">
      <c r="BP748268" s="90"/>
    </row>
    <row r="748269" spans="68:68" customFormat="1">
      <c r="BP748269" s="90"/>
    </row>
    <row r="748270" spans="68:68" customFormat="1">
      <c r="BP748270" s="90"/>
    </row>
    <row r="748271" spans="68:68" customFormat="1">
      <c r="BP748271" s="90"/>
    </row>
    <row r="748272" spans="68:68" customFormat="1">
      <c r="BP748272" s="90"/>
    </row>
    <row r="748273" spans="68:68" customFormat="1">
      <c r="BP748273" s="90"/>
    </row>
    <row r="748274" spans="68:68" customFormat="1">
      <c r="BP748274" s="90"/>
    </row>
    <row r="748275" spans="68:68" customFormat="1">
      <c r="BP748275" s="90"/>
    </row>
    <row r="748276" spans="68:68" customFormat="1">
      <c r="BP748276" s="90"/>
    </row>
    <row r="748277" spans="68:68" customFormat="1">
      <c r="BP748277" s="90"/>
    </row>
    <row r="748278" spans="68:68" customFormat="1">
      <c r="BP748278" s="90"/>
    </row>
    <row r="748279" spans="68:68" customFormat="1">
      <c r="BP748279" s="90"/>
    </row>
    <row r="748280" spans="68:68" customFormat="1">
      <c r="BP748280" s="90"/>
    </row>
    <row r="748281" spans="68:68" customFormat="1">
      <c r="BP748281" s="90"/>
    </row>
    <row r="748282" spans="68:68" customFormat="1">
      <c r="BP748282" s="90"/>
    </row>
    <row r="748283" spans="68:68" customFormat="1">
      <c r="BP748283" s="90"/>
    </row>
    <row r="748284" spans="68:68" customFormat="1">
      <c r="BP748284" s="90"/>
    </row>
    <row r="748285" spans="68:68" customFormat="1">
      <c r="BP748285" s="90"/>
    </row>
    <row r="748286" spans="68:68" customFormat="1">
      <c r="BP748286" s="90"/>
    </row>
    <row r="748287" spans="68:68" customFormat="1">
      <c r="BP748287" s="90"/>
    </row>
    <row r="748288" spans="68:68" customFormat="1">
      <c r="BP748288" s="90"/>
    </row>
    <row r="748289" spans="68:68" customFormat="1">
      <c r="BP748289" s="90"/>
    </row>
    <row r="748290" spans="68:68" customFormat="1">
      <c r="BP748290" s="90"/>
    </row>
    <row r="748291" spans="68:68" customFormat="1">
      <c r="BP748291" s="90"/>
    </row>
    <row r="748292" spans="68:68" customFormat="1">
      <c r="BP748292" s="90"/>
    </row>
    <row r="748293" spans="68:68" customFormat="1">
      <c r="BP748293" s="90"/>
    </row>
    <row r="748294" spans="68:68" customFormat="1">
      <c r="BP748294" s="90"/>
    </row>
    <row r="748295" spans="68:68" customFormat="1">
      <c r="BP748295" s="90"/>
    </row>
    <row r="748296" spans="68:68" customFormat="1">
      <c r="BP748296" s="90"/>
    </row>
    <row r="748297" spans="68:68" customFormat="1">
      <c r="BP748297" s="90"/>
    </row>
    <row r="748298" spans="68:68" customFormat="1">
      <c r="BP748298" s="90"/>
    </row>
    <row r="748299" spans="68:68" customFormat="1">
      <c r="BP748299" s="90"/>
    </row>
    <row r="748300" spans="68:68" customFormat="1">
      <c r="BP748300" s="90"/>
    </row>
    <row r="748301" spans="68:68" customFormat="1">
      <c r="BP748301" s="90"/>
    </row>
    <row r="748302" spans="68:68" customFormat="1">
      <c r="BP748302" s="90"/>
    </row>
    <row r="748303" spans="68:68" customFormat="1">
      <c r="BP748303" s="90"/>
    </row>
    <row r="748304" spans="68:68" customFormat="1">
      <c r="BP748304" s="90"/>
    </row>
    <row r="748305" spans="68:68" customFormat="1">
      <c r="BP748305" s="90"/>
    </row>
    <row r="748306" spans="68:68" customFormat="1">
      <c r="BP748306" s="90"/>
    </row>
    <row r="748307" spans="68:68" customFormat="1">
      <c r="BP748307" s="90"/>
    </row>
    <row r="748308" spans="68:68" customFormat="1">
      <c r="BP748308" s="90"/>
    </row>
    <row r="748309" spans="68:68" customFormat="1">
      <c r="BP748309" s="90"/>
    </row>
    <row r="748310" spans="68:68" customFormat="1">
      <c r="BP748310" s="90"/>
    </row>
    <row r="748311" spans="68:68" customFormat="1">
      <c r="BP748311" s="90"/>
    </row>
    <row r="748312" spans="68:68" customFormat="1">
      <c r="BP748312" s="90"/>
    </row>
    <row r="748313" spans="68:68" customFormat="1">
      <c r="BP748313" s="90"/>
    </row>
    <row r="748314" spans="68:68" customFormat="1">
      <c r="BP748314" s="90"/>
    </row>
    <row r="748315" spans="68:68" customFormat="1">
      <c r="BP748315" s="90"/>
    </row>
    <row r="748316" spans="68:68" customFormat="1">
      <c r="BP748316" s="90"/>
    </row>
    <row r="748317" spans="68:68" customFormat="1">
      <c r="BP748317" s="90"/>
    </row>
    <row r="748318" spans="68:68" customFormat="1">
      <c r="BP748318" s="90"/>
    </row>
    <row r="748319" spans="68:68" customFormat="1">
      <c r="BP748319" s="90"/>
    </row>
    <row r="748320" spans="68:68" customFormat="1">
      <c r="BP748320" s="90"/>
    </row>
    <row r="748321" spans="68:68" customFormat="1">
      <c r="BP748321" s="90"/>
    </row>
    <row r="748322" spans="68:68" customFormat="1">
      <c r="BP748322" s="90"/>
    </row>
    <row r="748323" spans="68:68" customFormat="1">
      <c r="BP748323" s="90"/>
    </row>
    <row r="748324" spans="68:68" customFormat="1">
      <c r="BP748324" s="90"/>
    </row>
    <row r="748325" spans="68:68" customFormat="1">
      <c r="BP748325" s="90"/>
    </row>
    <row r="748326" spans="68:68" customFormat="1">
      <c r="BP748326" s="90"/>
    </row>
    <row r="748327" spans="68:68" customFormat="1">
      <c r="BP748327" s="90"/>
    </row>
    <row r="748328" spans="68:68" customFormat="1">
      <c r="BP748328" s="90"/>
    </row>
    <row r="748329" spans="68:68" customFormat="1">
      <c r="BP748329" s="90"/>
    </row>
    <row r="748330" spans="68:68" customFormat="1">
      <c r="BP748330" s="90"/>
    </row>
    <row r="748331" spans="68:68" customFormat="1">
      <c r="BP748331" s="90"/>
    </row>
    <row r="748332" spans="68:68" customFormat="1">
      <c r="BP748332" s="90"/>
    </row>
    <row r="748333" spans="68:68" customFormat="1">
      <c r="BP748333" s="90"/>
    </row>
    <row r="748334" spans="68:68" customFormat="1">
      <c r="BP748334" s="90"/>
    </row>
    <row r="748335" spans="68:68" customFormat="1">
      <c r="BP748335" s="90"/>
    </row>
    <row r="748336" spans="68:68" customFormat="1">
      <c r="BP748336" s="90"/>
    </row>
    <row r="748337" spans="68:68" customFormat="1">
      <c r="BP748337" s="90"/>
    </row>
    <row r="748338" spans="68:68" customFormat="1">
      <c r="BP748338" s="90"/>
    </row>
    <row r="748339" spans="68:68" customFormat="1">
      <c r="BP748339" s="90"/>
    </row>
    <row r="748340" spans="68:68" customFormat="1">
      <c r="BP748340" s="90"/>
    </row>
    <row r="748341" spans="68:68" customFormat="1">
      <c r="BP748341" s="90"/>
    </row>
    <row r="748342" spans="68:68" customFormat="1">
      <c r="BP748342" s="90"/>
    </row>
    <row r="748343" spans="68:68" customFormat="1">
      <c r="BP748343" s="90"/>
    </row>
    <row r="748344" spans="68:68" customFormat="1">
      <c r="BP748344" s="90"/>
    </row>
    <row r="748345" spans="68:68" customFormat="1">
      <c r="BP748345" s="90"/>
    </row>
    <row r="748346" spans="68:68" customFormat="1">
      <c r="BP748346" s="90"/>
    </row>
    <row r="748347" spans="68:68" customFormat="1">
      <c r="BP748347" s="90"/>
    </row>
    <row r="748348" spans="68:68" customFormat="1">
      <c r="BP748348" s="90"/>
    </row>
    <row r="748349" spans="68:68" customFormat="1">
      <c r="BP748349" s="90"/>
    </row>
    <row r="748350" spans="68:68" customFormat="1">
      <c r="BP748350" s="90"/>
    </row>
    <row r="748351" spans="68:68" customFormat="1">
      <c r="BP748351" s="90"/>
    </row>
    <row r="748352" spans="68:68" customFormat="1">
      <c r="BP748352" s="90"/>
    </row>
    <row r="748353" spans="68:68" customFormat="1">
      <c r="BP748353" s="90"/>
    </row>
    <row r="748354" spans="68:68" customFormat="1">
      <c r="BP748354" s="90"/>
    </row>
    <row r="748355" spans="68:68" customFormat="1">
      <c r="BP748355" s="90"/>
    </row>
    <row r="748356" spans="68:68" customFormat="1">
      <c r="BP748356" s="90"/>
    </row>
    <row r="748357" spans="68:68" customFormat="1">
      <c r="BP748357" s="90"/>
    </row>
    <row r="748358" spans="68:68" customFormat="1">
      <c r="BP748358" s="90"/>
    </row>
    <row r="748359" spans="68:68" customFormat="1">
      <c r="BP748359" s="90"/>
    </row>
    <row r="748360" spans="68:68" customFormat="1">
      <c r="BP748360" s="90"/>
    </row>
    <row r="748361" spans="68:68" customFormat="1">
      <c r="BP748361" s="90"/>
    </row>
    <row r="748362" spans="68:68" customFormat="1">
      <c r="BP748362" s="90"/>
    </row>
    <row r="748363" spans="68:68" customFormat="1">
      <c r="BP748363" s="90"/>
    </row>
    <row r="748364" spans="68:68" customFormat="1">
      <c r="BP748364" s="90"/>
    </row>
    <row r="748365" spans="68:68" customFormat="1">
      <c r="BP748365" s="90"/>
    </row>
    <row r="748366" spans="68:68" customFormat="1">
      <c r="BP748366" s="90"/>
    </row>
    <row r="748367" spans="68:68" customFormat="1">
      <c r="BP748367" s="90"/>
    </row>
    <row r="748368" spans="68:68" customFormat="1">
      <c r="BP748368" s="90"/>
    </row>
    <row r="748369" spans="68:68" customFormat="1">
      <c r="BP748369" s="90"/>
    </row>
    <row r="748370" spans="68:68" customFormat="1">
      <c r="BP748370" s="90"/>
    </row>
    <row r="748371" spans="68:68" customFormat="1">
      <c r="BP748371" s="90"/>
    </row>
    <row r="748372" spans="68:68" customFormat="1">
      <c r="BP748372" s="90"/>
    </row>
    <row r="748373" spans="68:68" customFormat="1">
      <c r="BP748373" s="90"/>
    </row>
    <row r="748374" spans="68:68" customFormat="1">
      <c r="BP748374" s="90"/>
    </row>
    <row r="748375" spans="68:68" customFormat="1">
      <c r="BP748375" s="90"/>
    </row>
    <row r="748376" spans="68:68" customFormat="1">
      <c r="BP748376" s="90"/>
    </row>
    <row r="748377" spans="68:68" customFormat="1">
      <c r="BP748377" s="90"/>
    </row>
    <row r="748378" spans="68:68" customFormat="1">
      <c r="BP748378" s="90"/>
    </row>
    <row r="748379" spans="68:68" customFormat="1">
      <c r="BP748379" s="90"/>
    </row>
    <row r="748380" spans="68:68" customFormat="1">
      <c r="BP748380" s="90"/>
    </row>
    <row r="748381" spans="68:68" customFormat="1">
      <c r="BP748381" s="90"/>
    </row>
    <row r="748382" spans="68:68" customFormat="1">
      <c r="BP748382" s="90"/>
    </row>
    <row r="748383" spans="68:68" customFormat="1">
      <c r="BP748383" s="90"/>
    </row>
    <row r="748384" spans="68:68" customFormat="1">
      <c r="BP748384" s="90"/>
    </row>
    <row r="748385" spans="68:68" customFormat="1">
      <c r="BP748385" s="90"/>
    </row>
    <row r="748386" spans="68:68" customFormat="1">
      <c r="BP748386" s="90"/>
    </row>
    <row r="748387" spans="68:68" customFormat="1">
      <c r="BP748387" s="90"/>
    </row>
    <row r="748388" spans="68:68" customFormat="1">
      <c r="BP748388" s="90"/>
    </row>
    <row r="748389" spans="68:68" customFormat="1">
      <c r="BP748389" s="90"/>
    </row>
    <row r="748390" spans="68:68" customFormat="1">
      <c r="BP748390" s="90"/>
    </row>
    <row r="748391" spans="68:68" customFormat="1">
      <c r="BP748391" s="90"/>
    </row>
    <row r="748392" spans="68:68" customFormat="1">
      <c r="BP748392" s="90"/>
    </row>
    <row r="748393" spans="68:68" customFormat="1">
      <c r="BP748393" s="90"/>
    </row>
    <row r="748394" spans="68:68" customFormat="1">
      <c r="BP748394" s="90"/>
    </row>
    <row r="748395" spans="68:68" customFormat="1">
      <c r="BP748395" s="90"/>
    </row>
    <row r="748396" spans="68:68" customFormat="1">
      <c r="BP748396" s="90"/>
    </row>
    <row r="748397" spans="68:68" customFormat="1">
      <c r="BP748397" s="90"/>
    </row>
    <row r="748398" spans="68:68" customFormat="1">
      <c r="BP748398" s="90"/>
    </row>
    <row r="748399" spans="68:68" customFormat="1">
      <c r="BP748399" s="90"/>
    </row>
    <row r="748400" spans="68:68" customFormat="1">
      <c r="BP748400" s="90"/>
    </row>
    <row r="748401" spans="68:68" customFormat="1">
      <c r="BP748401" s="90"/>
    </row>
    <row r="748402" spans="68:68" customFormat="1">
      <c r="BP748402" s="90"/>
    </row>
    <row r="748403" spans="68:68" customFormat="1">
      <c r="BP748403" s="90"/>
    </row>
    <row r="748404" spans="68:68" customFormat="1">
      <c r="BP748404" s="90"/>
    </row>
    <row r="748405" spans="68:68" customFormat="1">
      <c r="BP748405" s="90"/>
    </row>
    <row r="748406" spans="68:68" customFormat="1">
      <c r="BP748406" s="90"/>
    </row>
    <row r="748407" spans="68:68" customFormat="1">
      <c r="BP748407" s="90"/>
    </row>
    <row r="748408" spans="68:68" customFormat="1">
      <c r="BP748408" s="90"/>
    </row>
    <row r="748409" spans="68:68" customFormat="1">
      <c r="BP748409" s="90"/>
    </row>
    <row r="748410" spans="68:68" customFormat="1">
      <c r="BP748410" s="90"/>
    </row>
    <row r="748411" spans="68:68" customFormat="1">
      <c r="BP748411" s="90"/>
    </row>
    <row r="748412" spans="68:68" customFormat="1">
      <c r="BP748412" s="90"/>
    </row>
    <row r="748413" spans="68:68" customFormat="1">
      <c r="BP748413" s="90"/>
    </row>
    <row r="748414" spans="68:68" customFormat="1">
      <c r="BP748414" s="90"/>
    </row>
    <row r="748415" spans="68:68" customFormat="1">
      <c r="BP748415" s="90"/>
    </row>
    <row r="748416" spans="68:68" customFormat="1">
      <c r="BP748416" s="90"/>
    </row>
    <row r="748417" spans="68:68" customFormat="1">
      <c r="BP748417" s="90"/>
    </row>
    <row r="748418" spans="68:68" customFormat="1">
      <c r="BP748418" s="90"/>
    </row>
    <row r="748419" spans="68:68" customFormat="1">
      <c r="BP748419" s="90"/>
    </row>
    <row r="748420" spans="68:68" customFormat="1">
      <c r="BP748420" s="90"/>
    </row>
    <row r="748421" spans="68:68" customFormat="1">
      <c r="BP748421" s="90"/>
    </row>
    <row r="748422" spans="68:68" customFormat="1">
      <c r="BP748422" s="90"/>
    </row>
    <row r="748423" spans="68:68" customFormat="1">
      <c r="BP748423" s="90"/>
    </row>
    <row r="748424" spans="68:68" customFormat="1">
      <c r="BP748424" s="90"/>
    </row>
    <row r="748425" spans="68:68" customFormat="1">
      <c r="BP748425" s="90"/>
    </row>
    <row r="748426" spans="68:68" customFormat="1">
      <c r="BP748426" s="90"/>
    </row>
    <row r="748427" spans="68:68" customFormat="1">
      <c r="BP748427" s="90"/>
    </row>
    <row r="748428" spans="68:68" customFormat="1">
      <c r="BP748428" s="90"/>
    </row>
    <row r="748429" spans="68:68" customFormat="1">
      <c r="BP748429" s="90"/>
    </row>
    <row r="748430" spans="68:68" customFormat="1">
      <c r="BP748430" s="90"/>
    </row>
    <row r="748431" spans="68:68" customFormat="1">
      <c r="BP748431" s="90"/>
    </row>
    <row r="748432" spans="68:68" customFormat="1">
      <c r="BP748432" s="90"/>
    </row>
    <row r="748433" spans="68:68" customFormat="1">
      <c r="BP748433" s="90"/>
    </row>
    <row r="748434" spans="68:68" customFormat="1">
      <c r="BP748434" s="90"/>
    </row>
    <row r="748435" spans="68:68" customFormat="1">
      <c r="BP748435" s="90"/>
    </row>
    <row r="748436" spans="68:68" customFormat="1">
      <c r="BP748436" s="90"/>
    </row>
    <row r="748437" spans="68:68" customFormat="1">
      <c r="BP748437" s="90"/>
    </row>
    <row r="748438" spans="68:68" customFormat="1">
      <c r="BP748438" s="90"/>
    </row>
    <row r="748439" spans="68:68" customFormat="1">
      <c r="BP748439" s="90"/>
    </row>
    <row r="748440" spans="68:68" customFormat="1">
      <c r="BP748440" s="90"/>
    </row>
    <row r="748441" spans="68:68" customFormat="1">
      <c r="BP748441" s="90"/>
    </row>
    <row r="748442" spans="68:68" customFormat="1">
      <c r="BP748442" s="90"/>
    </row>
    <row r="748443" spans="68:68" customFormat="1">
      <c r="BP748443" s="90"/>
    </row>
    <row r="748444" spans="68:68" customFormat="1">
      <c r="BP748444" s="90"/>
    </row>
    <row r="748445" spans="68:68" customFormat="1">
      <c r="BP748445" s="90"/>
    </row>
    <row r="748446" spans="68:68" customFormat="1">
      <c r="BP748446" s="90"/>
    </row>
    <row r="748447" spans="68:68" customFormat="1">
      <c r="BP748447" s="90"/>
    </row>
    <row r="748448" spans="68:68" customFormat="1">
      <c r="BP748448" s="90"/>
    </row>
    <row r="748449" spans="68:68" customFormat="1">
      <c r="BP748449" s="90"/>
    </row>
    <row r="748450" spans="68:68" customFormat="1">
      <c r="BP748450" s="90"/>
    </row>
    <row r="748451" spans="68:68" customFormat="1">
      <c r="BP748451" s="90"/>
    </row>
    <row r="748452" spans="68:68" customFormat="1">
      <c r="BP748452" s="90"/>
    </row>
    <row r="748453" spans="68:68" customFormat="1">
      <c r="BP748453" s="90"/>
    </row>
    <row r="748454" spans="68:68" customFormat="1">
      <c r="BP748454" s="90"/>
    </row>
    <row r="748455" spans="68:68" customFormat="1">
      <c r="BP748455" s="90"/>
    </row>
    <row r="748456" spans="68:68" customFormat="1">
      <c r="BP748456" s="90"/>
    </row>
    <row r="748457" spans="68:68" customFormat="1">
      <c r="BP748457" s="90"/>
    </row>
    <row r="748458" spans="68:68" customFormat="1">
      <c r="BP748458" s="90"/>
    </row>
    <row r="748459" spans="68:68" customFormat="1">
      <c r="BP748459" s="90"/>
    </row>
    <row r="748460" spans="68:68" customFormat="1">
      <c r="BP748460" s="90"/>
    </row>
    <row r="748461" spans="68:68" customFormat="1">
      <c r="BP748461" s="90"/>
    </row>
    <row r="748462" spans="68:68" customFormat="1">
      <c r="BP748462" s="90"/>
    </row>
    <row r="748463" spans="68:68" customFormat="1">
      <c r="BP748463" s="90"/>
    </row>
    <row r="748464" spans="68:68" customFormat="1">
      <c r="BP748464" s="90"/>
    </row>
    <row r="748465" spans="68:68" customFormat="1">
      <c r="BP748465" s="90"/>
    </row>
    <row r="748466" spans="68:68" customFormat="1">
      <c r="BP748466" s="90"/>
    </row>
    <row r="748467" spans="68:68" customFormat="1">
      <c r="BP748467" s="90"/>
    </row>
    <row r="748468" spans="68:68" customFormat="1">
      <c r="BP748468" s="90"/>
    </row>
    <row r="748469" spans="68:68" customFormat="1">
      <c r="BP748469" s="90"/>
    </row>
    <row r="748470" spans="68:68" customFormat="1">
      <c r="BP748470" s="90"/>
    </row>
    <row r="748471" spans="68:68" customFormat="1">
      <c r="BP748471" s="90"/>
    </row>
    <row r="748472" spans="68:68" customFormat="1">
      <c r="BP748472" s="90"/>
    </row>
    <row r="748473" spans="68:68" customFormat="1">
      <c r="BP748473" s="90"/>
    </row>
    <row r="748474" spans="68:68" customFormat="1">
      <c r="BP748474" s="90"/>
    </row>
    <row r="748475" spans="68:68" customFormat="1">
      <c r="BP748475" s="90"/>
    </row>
    <row r="748476" spans="68:68" customFormat="1">
      <c r="BP748476" s="90"/>
    </row>
    <row r="748477" spans="68:68" customFormat="1">
      <c r="BP748477" s="90"/>
    </row>
    <row r="748478" spans="68:68" customFormat="1">
      <c r="BP748478" s="90"/>
    </row>
    <row r="748479" spans="68:68" customFormat="1">
      <c r="BP748479" s="90"/>
    </row>
    <row r="748480" spans="68:68" customFormat="1">
      <c r="BP748480" s="90"/>
    </row>
    <row r="748481" spans="68:68" customFormat="1">
      <c r="BP748481" s="90"/>
    </row>
    <row r="748482" spans="68:68" customFormat="1">
      <c r="BP748482" s="90"/>
    </row>
    <row r="748483" spans="68:68" customFormat="1">
      <c r="BP748483" s="90"/>
    </row>
    <row r="748484" spans="68:68" customFormat="1">
      <c r="BP748484" s="90"/>
    </row>
    <row r="748485" spans="68:68" customFormat="1">
      <c r="BP748485" s="90"/>
    </row>
    <row r="748486" spans="68:68" customFormat="1">
      <c r="BP748486" s="90"/>
    </row>
    <row r="748487" spans="68:68" customFormat="1">
      <c r="BP748487" s="90"/>
    </row>
    <row r="748488" spans="68:68" customFormat="1">
      <c r="BP748488" s="90"/>
    </row>
    <row r="748489" spans="68:68" customFormat="1">
      <c r="BP748489" s="90"/>
    </row>
    <row r="748490" spans="68:68" customFormat="1">
      <c r="BP748490" s="90"/>
    </row>
    <row r="748491" spans="68:68" customFormat="1">
      <c r="BP748491" s="90"/>
    </row>
    <row r="748492" spans="68:68" customFormat="1">
      <c r="BP748492" s="90"/>
    </row>
    <row r="748493" spans="68:68" customFormat="1">
      <c r="BP748493" s="90"/>
    </row>
    <row r="748494" spans="68:68" customFormat="1">
      <c r="BP748494" s="90"/>
    </row>
    <row r="748495" spans="68:68" customFormat="1">
      <c r="BP748495" s="90"/>
    </row>
    <row r="748496" spans="68:68" customFormat="1">
      <c r="BP748496" s="90"/>
    </row>
    <row r="748497" spans="68:68" customFormat="1">
      <c r="BP748497" s="90"/>
    </row>
    <row r="748498" spans="68:68" customFormat="1">
      <c r="BP748498" s="90"/>
    </row>
    <row r="748499" spans="68:68" customFormat="1">
      <c r="BP748499" s="90"/>
    </row>
    <row r="748500" spans="68:68" customFormat="1">
      <c r="BP748500" s="90"/>
    </row>
    <row r="748501" spans="68:68" customFormat="1">
      <c r="BP748501" s="90"/>
    </row>
    <row r="748502" spans="68:68" customFormat="1">
      <c r="BP748502" s="90"/>
    </row>
    <row r="748503" spans="68:68" customFormat="1">
      <c r="BP748503" s="90"/>
    </row>
    <row r="748504" spans="68:68" customFormat="1">
      <c r="BP748504" s="90"/>
    </row>
    <row r="748505" spans="68:68" customFormat="1">
      <c r="BP748505" s="90"/>
    </row>
    <row r="748506" spans="68:68" customFormat="1">
      <c r="BP748506" s="90"/>
    </row>
    <row r="748507" spans="68:68" customFormat="1">
      <c r="BP748507" s="90"/>
    </row>
    <row r="748508" spans="68:68" customFormat="1">
      <c r="BP748508" s="90"/>
    </row>
    <row r="748509" spans="68:68" customFormat="1">
      <c r="BP748509" s="90"/>
    </row>
    <row r="748510" spans="68:68" customFormat="1">
      <c r="BP748510" s="90"/>
    </row>
    <row r="748511" spans="68:68" customFormat="1">
      <c r="BP748511" s="90"/>
    </row>
    <row r="748512" spans="68:68" customFormat="1">
      <c r="BP748512" s="90"/>
    </row>
    <row r="748513" spans="68:68" customFormat="1">
      <c r="BP748513" s="90"/>
    </row>
    <row r="748514" spans="68:68" customFormat="1">
      <c r="BP748514" s="90"/>
    </row>
    <row r="748515" spans="68:68" customFormat="1">
      <c r="BP748515" s="90"/>
    </row>
    <row r="748516" spans="68:68" customFormat="1">
      <c r="BP748516" s="90"/>
    </row>
    <row r="748517" spans="68:68" customFormat="1">
      <c r="BP748517" s="90"/>
    </row>
    <row r="748518" spans="68:68" customFormat="1">
      <c r="BP748518" s="90"/>
    </row>
    <row r="748519" spans="68:68" customFormat="1">
      <c r="BP748519" s="90"/>
    </row>
    <row r="748520" spans="68:68" customFormat="1">
      <c r="BP748520" s="90"/>
    </row>
    <row r="748521" spans="68:68" customFormat="1">
      <c r="BP748521" s="90"/>
    </row>
    <row r="748522" spans="68:68" customFormat="1">
      <c r="BP748522" s="90"/>
    </row>
    <row r="748523" spans="68:68" customFormat="1">
      <c r="BP748523" s="90"/>
    </row>
    <row r="748524" spans="68:68" customFormat="1">
      <c r="BP748524" s="90"/>
    </row>
    <row r="748525" spans="68:68" customFormat="1">
      <c r="BP748525" s="90"/>
    </row>
    <row r="748526" spans="68:68" customFormat="1">
      <c r="BP748526" s="90"/>
    </row>
    <row r="748527" spans="68:68" customFormat="1">
      <c r="BP748527" s="90"/>
    </row>
    <row r="748528" spans="68:68" customFormat="1">
      <c r="BP748528" s="90"/>
    </row>
    <row r="748529" spans="68:68" customFormat="1">
      <c r="BP748529" s="90"/>
    </row>
    <row r="748530" spans="68:68" customFormat="1">
      <c r="BP748530" s="90"/>
    </row>
    <row r="748531" spans="68:68" customFormat="1">
      <c r="BP748531" s="90"/>
    </row>
    <row r="748532" spans="68:68" customFormat="1">
      <c r="BP748532" s="90"/>
    </row>
    <row r="748533" spans="68:68" customFormat="1">
      <c r="BP748533" s="90"/>
    </row>
    <row r="748534" spans="68:68" customFormat="1">
      <c r="BP748534" s="90"/>
    </row>
    <row r="748535" spans="68:68" customFormat="1">
      <c r="BP748535" s="90"/>
    </row>
    <row r="748536" spans="68:68" customFormat="1">
      <c r="BP748536" s="90"/>
    </row>
    <row r="748537" spans="68:68" customFormat="1">
      <c r="BP748537" s="90"/>
    </row>
    <row r="748538" spans="68:68" customFormat="1">
      <c r="BP748538" s="90"/>
    </row>
    <row r="748539" spans="68:68" customFormat="1">
      <c r="BP748539" s="90"/>
    </row>
    <row r="748540" spans="68:68" customFormat="1">
      <c r="BP748540" s="90"/>
    </row>
    <row r="748541" spans="68:68" customFormat="1">
      <c r="BP748541" s="90"/>
    </row>
    <row r="748542" spans="68:68" customFormat="1">
      <c r="BP748542" s="90"/>
    </row>
    <row r="748543" spans="68:68" customFormat="1">
      <c r="BP748543" s="90"/>
    </row>
    <row r="748544" spans="68:68" customFormat="1">
      <c r="BP748544" s="90"/>
    </row>
    <row r="748545" spans="68:68" customFormat="1">
      <c r="BP748545" s="90"/>
    </row>
    <row r="748546" spans="68:68" customFormat="1">
      <c r="BP748546" s="90"/>
    </row>
    <row r="748547" spans="68:68" customFormat="1">
      <c r="BP748547" s="90"/>
    </row>
    <row r="748548" spans="68:68" customFormat="1">
      <c r="BP748548" s="90"/>
    </row>
    <row r="748549" spans="68:68" customFormat="1">
      <c r="BP748549" s="90"/>
    </row>
    <row r="748550" spans="68:68" customFormat="1">
      <c r="BP748550" s="90"/>
    </row>
    <row r="748551" spans="68:68" customFormat="1">
      <c r="BP748551" s="90"/>
    </row>
    <row r="748552" spans="68:68" customFormat="1">
      <c r="BP748552" s="90"/>
    </row>
    <row r="748553" spans="68:68" customFormat="1">
      <c r="BP748553" s="90"/>
    </row>
    <row r="748554" spans="68:68" customFormat="1">
      <c r="BP748554" s="90"/>
    </row>
    <row r="748555" spans="68:68" customFormat="1">
      <c r="BP748555" s="90"/>
    </row>
    <row r="748556" spans="68:68" customFormat="1">
      <c r="BP748556" s="90"/>
    </row>
    <row r="748557" spans="68:68" customFormat="1">
      <c r="BP748557" s="90"/>
    </row>
    <row r="748558" spans="68:68" customFormat="1">
      <c r="BP748558" s="90"/>
    </row>
    <row r="748559" spans="68:68" customFormat="1">
      <c r="BP748559" s="90"/>
    </row>
    <row r="748560" spans="68:68" customFormat="1">
      <c r="BP748560" s="90"/>
    </row>
    <row r="748561" spans="68:68" customFormat="1">
      <c r="BP748561" s="90"/>
    </row>
    <row r="748562" spans="68:68" customFormat="1">
      <c r="BP748562" s="90"/>
    </row>
    <row r="748563" spans="68:68" customFormat="1">
      <c r="BP748563" s="90"/>
    </row>
    <row r="748564" spans="68:68" customFormat="1">
      <c r="BP748564" s="90"/>
    </row>
    <row r="748565" spans="68:68" customFormat="1">
      <c r="BP748565" s="90"/>
    </row>
    <row r="748566" spans="68:68" customFormat="1">
      <c r="BP748566" s="90"/>
    </row>
    <row r="748567" spans="68:68" customFormat="1">
      <c r="BP748567" s="90"/>
    </row>
    <row r="748568" spans="68:68" customFormat="1">
      <c r="BP748568" s="90"/>
    </row>
    <row r="748569" spans="68:68" customFormat="1">
      <c r="BP748569" s="90"/>
    </row>
    <row r="748570" spans="68:68" customFormat="1">
      <c r="BP748570" s="90"/>
    </row>
    <row r="748571" spans="68:68" customFormat="1">
      <c r="BP748571" s="90"/>
    </row>
    <row r="748572" spans="68:68" customFormat="1">
      <c r="BP748572" s="90"/>
    </row>
    <row r="748573" spans="68:68" customFormat="1">
      <c r="BP748573" s="90"/>
    </row>
    <row r="748574" spans="68:68" customFormat="1">
      <c r="BP748574" s="90"/>
    </row>
    <row r="748575" spans="68:68" customFormat="1">
      <c r="BP748575" s="90"/>
    </row>
    <row r="748576" spans="68:68" customFormat="1">
      <c r="BP748576" s="90"/>
    </row>
    <row r="748577" spans="68:68" customFormat="1">
      <c r="BP748577" s="90"/>
    </row>
    <row r="748578" spans="68:68" customFormat="1">
      <c r="BP748578" s="90"/>
    </row>
    <row r="748579" spans="68:68" customFormat="1">
      <c r="BP748579" s="90"/>
    </row>
    <row r="748580" spans="68:68" customFormat="1">
      <c r="BP748580" s="90"/>
    </row>
    <row r="748581" spans="68:68" customFormat="1">
      <c r="BP748581" s="90"/>
    </row>
    <row r="748582" spans="68:68" customFormat="1">
      <c r="BP748582" s="90"/>
    </row>
    <row r="748583" spans="68:68" customFormat="1">
      <c r="BP748583" s="90"/>
    </row>
    <row r="748584" spans="68:68" customFormat="1">
      <c r="BP748584" s="90"/>
    </row>
    <row r="748585" spans="68:68" customFormat="1">
      <c r="BP748585" s="90"/>
    </row>
    <row r="748586" spans="68:68" customFormat="1">
      <c r="BP748586" s="90"/>
    </row>
    <row r="748587" spans="68:68" customFormat="1">
      <c r="BP748587" s="90"/>
    </row>
    <row r="748588" spans="68:68" customFormat="1">
      <c r="BP748588" s="90"/>
    </row>
    <row r="748589" spans="68:68" customFormat="1">
      <c r="BP748589" s="90"/>
    </row>
    <row r="748590" spans="68:68" customFormat="1">
      <c r="BP748590" s="90"/>
    </row>
    <row r="748591" spans="68:68" customFormat="1">
      <c r="BP748591" s="90"/>
    </row>
    <row r="748592" spans="68:68" customFormat="1">
      <c r="BP748592" s="90"/>
    </row>
    <row r="748593" spans="68:68" customFormat="1">
      <c r="BP748593" s="90"/>
    </row>
    <row r="748594" spans="68:68" customFormat="1">
      <c r="BP748594" s="90"/>
    </row>
    <row r="748595" spans="68:68" customFormat="1">
      <c r="BP748595" s="90"/>
    </row>
    <row r="748596" spans="68:68" customFormat="1">
      <c r="BP748596" s="90"/>
    </row>
    <row r="748597" spans="68:68" customFormat="1">
      <c r="BP748597" s="90"/>
    </row>
    <row r="748598" spans="68:68" customFormat="1">
      <c r="BP748598" s="90"/>
    </row>
    <row r="748599" spans="68:68" customFormat="1">
      <c r="BP748599" s="90"/>
    </row>
    <row r="748600" spans="68:68" customFormat="1">
      <c r="BP748600" s="90"/>
    </row>
    <row r="748601" spans="68:68" customFormat="1">
      <c r="BP748601" s="90"/>
    </row>
    <row r="748602" spans="68:68" customFormat="1">
      <c r="BP748602" s="90"/>
    </row>
    <row r="748603" spans="68:68" customFormat="1">
      <c r="BP748603" s="90"/>
    </row>
    <row r="748604" spans="68:68" customFormat="1">
      <c r="BP748604" s="90"/>
    </row>
    <row r="748605" spans="68:68" customFormat="1">
      <c r="BP748605" s="90"/>
    </row>
    <row r="748606" spans="68:68" customFormat="1">
      <c r="BP748606" s="90"/>
    </row>
    <row r="748607" spans="68:68" customFormat="1">
      <c r="BP748607" s="90"/>
    </row>
    <row r="748608" spans="68:68" customFormat="1">
      <c r="BP748608" s="90"/>
    </row>
    <row r="748609" spans="68:68" customFormat="1">
      <c r="BP748609" s="90"/>
    </row>
    <row r="748610" spans="68:68" customFormat="1">
      <c r="BP748610" s="90"/>
    </row>
    <row r="748611" spans="68:68" customFormat="1">
      <c r="BP748611" s="90"/>
    </row>
    <row r="748612" spans="68:68" customFormat="1">
      <c r="BP748612" s="90"/>
    </row>
    <row r="748613" spans="68:68" customFormat="1">
      <c r="BP748613" s="90"/>
    </row>
    <row r="748614" spans="68:68" customFormat="1">
      <c r="BP748614" s="90"/>
    </row>
    <row r="748615" spans="68:68" customFormat="1">
      <c r="BP748615" s="90"/>
    </row>
    <row r="748616" spans="68:68" customFormat="1">
      <c r="BP748616" s="90"/>
    </row>
    <row r="748617" spans="68:68" customFormat="1">
      <c r="BP748617" s="90"/>
    </row>
    <row r="748618" spans="68:68" customFormat="1">
      <c r="BP748618" s="90"/>
    </row>
    <row r="748619" spans="68:68" customFormat="1">
      <c r="BP748619" s="90"/>
    </row>
    <row r="748620" spans="68:68" customFormat="1">
      <c r="BP748620" s="90"/>
    </row>
    <row r="748621" spans="68:68" customFormat="1">
      <c r="BP748621" s="90"/>
    </row>
    <row r="748622" spans="68:68" customFormat="1">
      <c r="BP748622" s="90"/>
    </row>
    <row r="748623" spans="68:68" customFormat="1">
      <c r="BP748623" s="90"/>
    </row>
    <row r="748624" spans="68:68" customFormat="1">
      <c r="BP748624" s="90"/>
    </row>
    <row r="748625" spans="68:68" customFormat="1">
      <c r="BP748625" s="90"/>
    </row>
    <row r="748626" spans="68:68" customFormat="1">
      <c r="BP748626" s="90"/>
    </row>
    <row r="748627" spans="68:68" customFormat="1">
      <c r="BP748627" s="90"/>
    </row>
    <row r="748628" spans="68:68" customFormat="1">
      <c r="BP748628" s="90"/>
    </row>
    <row r="748629" spans="68:68" customFormat="1">
      <c r="BP748629" s="90"/>
    </row>
    <row r="748630" spans="68:68" customFormat="1">
      <c r="BP748630" s="90"/>
    </row>
    <row r="748631" spans="68:68" customFormat="1">
      <c r="BP748631" s="90"/>
    </row>
    <row r="748632" spans="68:68" customFormat="1">
      <c r="BP748632" s="90"/>
    </row>
    <row r="748633" spans="68:68" customFormat="1">
      <c r="BP748633" s="90"/>
    </row>
    <row r="748634" spans="68:68" customFormat="1">
      <c r="BP748634" s="90"/>
    </row>
    <row r="748635" spans="68:68" customFormat="1">
      <c r="BP748635" s="90"/>
    </row>
    <row r="748636" spans="68:68" customFormat="1">
      <c r="BP748636" s="90"/>
    </row>
    <row r="748637" spans="68:68" customFormat="1">
      <c r="BP748637" s="90"/>
    </row>
    <row r="748638" spans="68:68" customFormat="1">
      <c r="BP748638" s="90"/>
    </row>
    <row r="748639" spans="68:68" customFormat="1">
      <c r="BP748639" s="90"/>
    </row>
    <row r="748640" spans="68:68" customFormat="1">
      <c r="BP748640" s="90"/>
    </row>
    <row r="748641" spans="68:68" customFormat="1">
      <c r="BP748641" s="90"/>
    </row>
    <row r="748642" spans="68:68" customFormat="1">
      <c r="BP748642" s="90"/>
    </row>
    <row r="748643" spans="68:68" customFormat="1">
      <c r="BP748643" s="90"/>
    </row>
    <row r="748644" spans="68:68" customFormat="1">
      <c r="BP748644" s="90"/>
    </row>
    <row r="748645" spans="68:68" customFormat="1">
      <c r="BP748645" s="90"/>
    </row>
    <row r="748646" spans="68:68" customFormat="1">
      <c r="BP748646" s="90"/>
    </row>
    <row r="748647" spans="68:68" customFormat="1">
      <c r="BP748647" s="90"/>
    </row>
    <row r="748648" spans="68:68" customFormat="1">
      <c r="BP748648" s="90"/>
    </row>
    <row r="748649" spans="68:68" customFormat="1">
      <c r="BP748649" s="90"/>
    </row>
    <row r="748650" spans="68:68" customFormat="1">
      <c r="BP748650" s="90"/>
    </row>
    <row r="748651" spans="68:68" customFormat="1">
      <c r="BP748651" s="90"/>
    </row>
    <row r="748652" spans="68:68" customFormat="1">
      <c r="BP748652" s="90"/>
    </row>
    <row r="748653" spans="68:68" customFormat="1">
      <c r="BP748653" s="90"/>
    </row>
    <row r="748654" spans="68:68" customFormat="1">
      <c r="BP748654" s="90"/>
    </row>
    <row r="748655" spans="68:68" customFormat="1">
      <c r="BP748655" s="90"/>
    </row>
    <row r="748656" spans="68:68" customFormat="1">
      <c r="BP748656" s="90"/>
    </row>
    <row r="748657" spans="68:68" customFormat="1">
      <c r="BP748657" s="90"/>
    </row>
    <row r="748658" spans="68:68" customFormat="1">
      <c r="BP748658" s="90"/>
    </row>
    <row r="748659" spans="68:68" customFormat="1">
      <c r="BP748659" s="90"/>
    </row>
    <row r="748660" spans="68:68" customFormat="1">
      <c r="BP748660" s="90"/>
    </row>
    <row r="748661" spans="68:68" customFormat="1">
      <c r="BP748661" s="90"/>
    </row>
    <row r="748662" spans="68:68" customFormat="1">
      <c r="BP748662" s="90"/>
    </row>
    <row r="748663" spans="68:68" customFormat="1">
      <c r="BP748663" s="90"/>
    </row>
    <row r="748664" spans="68:68" customFormat="1">
      <c r="BP748664" s="90"/>
    </row>
    <row r="748665" spans="68:68" customFormat="1">
      <c r="BP748665" s="90"/>
    </row>
    <row r="748666" spans="68:68" customFormat="1">
      <c r="BP748666" s="90"/>
    </row>
    <row r="748667" spans="68:68" customFormat="1">
      <c r="BP748667" s="90"/>
    </row>
    <row r="748668" spans="68:68" customFormat="1">
      <c r="BP748668" s="90"/>
    </row>
    <row r="748669" spans="68:68" customFormat="1">
      <c r="BP748669" s="90"/>
    </row>
    <row r="748670" spans="68:68" customFormat="1">
      <c r="BP748670" s="90"/>
    </row>
    <row r="748671" spans="68:68" customFormat="1">
      <c r="BP748671" s="90"/>
    </row>
    <row r="748672" spans="68:68" customFormat="1">
      <c r="BP748672" s="90"/>
    </row>
    <row r="748673" spans="68:68" customFormat="1">
      <c r="BP748673" s="90"/>
    </row>
    <row r="748674" spans="68:68" customFormat="1">
      <c r="BP748674" s="90"/>
    </row>
    <row r="748675" spans="68:68" customFormat="1">
      <c r="BP748675" s="90"/>
    </row>
    <row r="748676" spans="68:68" customFormat="1">
      <c r="BP748676" s="90"/>
    </row>
    <row r="748677" spans="68:68" customFormat="1">
      <c r="BP748677" s="90"/>
    </row>
    <row r="748678" spans="68:68" customFormat="1">
      <c r="BP748678" s="90"/>
    </row>
    <row r="748679" spans="68:68" customFormat="1">
      <c r="BP748679" s="90"/>
    </row>
    <row r="748680" spans="68:68" customFormat="1">
      <c r="BP748680" s="90"/>
    </row>
    <row r="748681" spans="68:68" customFormat="1">
      <c r="BP748681" s="90"/>
    </row>
    <row r="748682" spans="68:68" customFormat="1">
      <c r="BP748682" s="90"/>
    </row>
    <row r="748683" spans="68:68" customFormat="1">
      <c r="BP748683" s="90"/>
    </row>
    <row r="748684" spans="68:68" customFormat="1">
      <c r="BP748684" s="90"/>
    </row>
    <row r="748685" spans="68:68" customFormat="1">
      <c r="BP748685" s="90"/>
    </row>
    <row r="748686" spans="68:68" customFormat="1">
      <c r="BP748686" s="90"/>
    </row>
    <row r="748687" spans="68:68" customFormat="1">
      <c r="BP748687" s="90"/>
    </row>
    <row r="748688" spans="68:68" customFormat="1">
      <c r="BP748688" s="90"/>
    </row>
    <row r="748689" spans="68:68" customFormat="1">
      <c r="BP748689" s="90"/>
    </row>
    <row r="748690" spans="68:68" customFormat="1">
      <c r="BP748690" s="90"/>
    </row>
    <row r="748691" spans="68:68" customFormat="1">
      <c r="BP748691" s="90"/>
    </row>
    <row r="748692" spans="68:68" customFormat="1">
      <c r="BP748692" s="90"/>
    </row>
    <row r="748693" spans="68:68" customFormat="1">
      <c r="BP748693" s="90"/>
    </row>
    <row r="748694" spans="68:68" customFormat="1">
      <c r="BP748694" s="90"/>
    </row>
    <row r="748695" spans="68:68" customFormat="1">
      <c r="BP748695" s="90"/>
    </row>
    <row r="748696" spans="68:68" customFormat="1">
      <c r="BP748696" s="90"/>
    </row>
    <row r="748697" spans="68:68" customFormat="1">
      <c r="BP748697" s="90"/>
    </row>
    <row r="748698" spans="68:68" customFormat="1">
      <c r="BP748698" s="90"/>
    </row>
    <row r="748699" spans="68:68" customFormat="1">
      <c r="BP748699" s="90"/>
    </row>
    <row r="748700" spans="68:68" customFormat="1">
      <c r="BP748700" s="90"/>
    </row>
    <row r="748701" spans="68:68" customFormat="1">
      <c r="BP748701" s="90"/>
    </row>
    <row r="748702" spans="68:68" customFormat="1">
      <c r="BP748702" s="90"/>
    </row>
    <row r="748703" spans="68:68" customFormat="1">
      <c r="BP748703" s="90"/>
    </row>
    <row r="748704" spans="68:68" customFormat="1">
      <c r="BP748704" s="90"/>
    </row>
    <row r="748705" spans="68:68" customFormat="1">
      <c r="BP748705" s="90"/>
    </row>
    <row r="748706" spans="68:68" customFormat="1">
      <c r="BP748706" s="90"/>
    </row>
    <row r="748707" spans="68:68" customFormat="1">
      <c r="BP748707" s="90"/>
    </row>
    <row r="748708" spans="68:68" customFormat="1">
      <c r="BP748708" s="90"/>
    </row>
    <row r="748709" spans="68:68" customFormat="1">
      <c r="BP748709" s="90"/>
    </row>
    <row r="748710" spans="68:68" customFormat="1">
      <c r="BP748710" s="90"/>
    </row>
    <row r="748711" spans="68:68" customFormat="1">
      <c r="BP748711" s="90"/>
    </row>
    <row r="748712" spans="68:68" customFormat="1">
      <c r="BP748712" s="90"/>
    </row>
    <row r="748713" spans="68:68" customFormat="1">
      <c r="BP748713" s="90"/>
    </row>
    <row r="748714" spans="68:68" customFormat="1">
      <c r="BP748714" s="90"/>
    </row>
    <row r="748715" spans="68:68" customFormat="1">
      <c r="BP748715" s="90"/>
    </row>
    <row r="748716" spans="68:68" customFormat="1">
      <c r="BP748716" s="90"/>
    </row>
    <row r="748717" spans="68:68" customFormat="1">
      <c r="BP748717" s="90"/>
    </row>
    <row r="748718" spans="68:68" customFormat="1">
      <c r="BP748718" s="90"/>
    </row>
    <row r="748719" spans="68:68" customFormat="1">
      <c r="BP748719" s="90"/>
    </row>
    <row r="748720" spans="68:68" customFormat="1">
      <c r="BP748720" s="90"/>
    </row>
    <row r="748721" spans="68:68" customFormat="1">
      <c r="BP748721" s="90"/>
    </row>
    <row r="748722" spans="68:68" customFormat="1">
      <c r="BP748722" s="90"/>
    </row>
    <row r="748723" spans="68:68" customFormat="1">
      <c r="BP748723" s="90"/>
    </row>
    <row r="748724" spans="68:68" customFormat="1">
      <c r="BP748724" s="90"/>
    </row>
    <row r="748725" spans="68:68" customFormat="1">
      <c r="BP748725" s="90"/>
    </row>
    <row r="748726" spans="68:68" customFormat="1">
      <c r="BP748726" s="90"/>
    </row>
    <row r="748727" spans="68:68" customFormat="1">
      <c r="BP748727" s="90"/>
    </row>
    <row r="748728" spans="68:68" customFormat="1">
      <c r="BP748728" s="90"/>
    </row>
    <row r="748729" spans="68:68" customFormat="1">
      <c r="BP748729" s="90"/>
    </row>
    <row r="748730" spans="68:68" customFormat="1">
      <c r="BP748730" s="90"/>
    </row>
    <row r="748731" spans="68:68" customFormat="1">
      <c r="BP748731" s="90"/>
    </row>
    <row r="748732" spans="68:68" customFormat="1">
      <c r="BP748732" s="90"/>
    </row>
    <row r="748733" spans="68:68" customFormat="1">
      <c r="BP748733" s="90"/>
    </row>
    <row r="748734" spans="68:68" customFormat="1">
      <c r="BP748734" s="90"/>
    </row>
    <row r="748735" spans="68:68" customFormat="1">
      <c r="BP748735" s="90"/>
    </row>
    <row r="748736" spans="68:68" customFormat="1">
      <c r="BP748736" s="90"/>
    </row>
    <row r="748737" spans="68:68" customFormat="1">
      <c r="BP748737" s="90"/>
    </row>
    <row r="748738" spans="68:68" customFormat="1">
      <c r="BP748738" s="90"/>
    </row>
    <row r="748739" spans="68:68" customFormat="1">
      <c r="BP748739" s="90"/>
    </row>
    <row r="748740" spans="68:68" customFormat="1">
      <c r="BP748740" s="90"/>
    </row>
    <row r="748741" spans="68:68" customFormat="1">
      <c r="BP748741" s="90"/>
    </row>
    <row r="748742" spans="68:68" customFormat="1">
      <c r="BP748742" s="90"/>
    </row>
    <row r="748743" spans="68:68" customFormat="1">
      <c r="BP748743" s="90"/>
    </row>
    <row r="748744" spans="68:68" customFormat="1">
      <c r="BP748744" s="90"/>
    </row>
    <row r="748745" spans="68:68" customFormat="1">
      <c r="BP748745" s="90"/>
    </row>
    <row r="748746" spans="68:68" customFormat="1">
      <c r="BP748746" s="90"/>
    </row>
    <row r="748747" spans="68:68" customFormat="1">
      <c r="BP748747" s="90"/>
    </row>
    <row r="748748" spans="68:68" customFormat="1">
      <c r="BP748748" s="90"/>
    </row>
    <row r="748749" spans="68:68" customFormat="1">
      <c r="BP748749" s="90"/>
    </row>
    <row r="748750" spans="68:68" customFormat="1">
      <c r="BP748750" s="90"/>
    </row>
    <row r="748751" spans="68:68" customFormat="1">
      <c r="BP748751" s="90"/>
    </row>
    <row r="748752" spans="68:68" customFormat="1">
      <c r="BP748752" s="90"/>
    </row>
    <row r="748753" spans="68:68" customFormat="1">
      <c r="BP748753" s="90"/>
    </row>
    <row r="748754" spans="68:68" customFormat="1">
      <c r="BP748754" s="90"/>
    </row>
    <row r="748755" spans="68:68" customFormat="1">
      <c r="BP748755" s="90"/>
    </row>
    <row r="748756" spans="68:68" customFormat="1">
      <c r="BP748756" s="90"/>
    </row>
    <row r="748757" spans="68:68" customFormat="1">
      <c r="BP748757" s="90"/>
    </row>
    <row r="748758" spans="68:68" customFormat="1">
      <c r="BP748758" s="90"/>
    </row>
    <row r="748759" spans="68:68" customFormat="1">
      <c r="BP748759" s="90"/>
    </row>
    <row r="748760" spans="68:68" customFormat="1">
      <c r="BP748760" s="90"/>
    </row>
    <row r="748761" spans="68:68" customFormat="1">
      <c r="BP748761" s="90"/>
    </row>
    <row r="748762" spans="68:68" customFormat="1">
      <c r="BP748762" s="90"/>
    </row>
    <row r="748763" spans="68:68" customFormat="1">
      <c r="BP748763" s="90"/>
    </row>
    <row r="748764" spans="68:68" customFormat="1">
      <c r="BP748764" s="90"/>
    </row>
    <row r="748765" spans="68:68" customFormat="1">
      <c r="BP748765" s="90"/>
    </row>
    <row r="748766" spans="68:68" customFormat="1">
      <c r="BP748766" s="90"/>
    </row>
    <row r="748767" spans="68:68" customFormat="1">
      <c r="BP748767" s="90"/>
    </row>
    <row r="748768" spans="68:68" customFormat="1">
      <c r="BP748768" s="90"/>
    </row>
    <row r="748769" spans="68:68" customFormat="1">
      <c r="BP748769" s="90"/>
    </row>
    <row r="748770" spans="68:68" customFormat="1">
      <c r="BP748770" s="90"/>
    </row>
    <row r="748771" spans="68:68" customFormat="1">
      <c r="BP748771" s="90"/>
    </row>
    <row r="748772" spans="68:68" customFormat="1">
      <c r="BP748772" s="90"/>
    </row>
    <row r="748773" spans="68:68" customFormat="1">
      <c r="BP748773" s="90"/>
    </row>
    <row r="748774" spans="68:68" customFormat="1">
      <c r="BP748774" s="90"/>
    </row>
    <row r="748775" spans="68:68" customFormat="1">
      <c r="BP748775" s="90"/>
    </row>
    <row r="748776" spans="68:68" customFormat="1">
      <c r="BP748776" s="90"/>
    </row>
    <row r="748777" spans="68:68" customFormat="1">
      <c r="BP748777" s="90"/>
    </row>
    <row r="748778" spans="68:68" customFormat="1">
      <c r="BP748778" s="90"/>
    </row>
    <row r="748779" spans="68:68" customFormat="1">
      <c r="BP748779" s="90"/>
    </row>
    <row r="748780" spans="68:68" customFormat="1">
      <c r="BP748780" s="90"/>
    </row>
    <row r="748781" spans="68:68" customFormat="1">
      <c r="BP748781" s="90"/>
    </row>
    <row r="748782" spans="68:68" customFormat="1">
      <c r="BP748782" s="90"/>
    </row>
    <row r="748783" spans="68:68" customFormat="1">
      <c r="BP748783" s="90"/>
    </row>
    <row r="748784" spans="68:68" customFormat="1">
      <c r="BP748784" s="90"/>
    </row>
    <row r="748785" spans="68:68" customFormat="1">
      <c r="BP748785" s="90"/>
    </row>
    <row r="748786" spans="68:68" customFormat="1">
      <c r="BP748786" s="90"/>
    </row>
    <row r="748787" spans="68:68" customFormat="1">
      <c r="BP748787" s="90"/>
    </row>
    <row r="748788" spans="68:68" customFormat="1">
      <c r="BP748788" s="90"/>
    </row>
    <row r="748789" spans="68:68" customFormat="1">
      <c r="BP748789" s="90"/>
    </row>
    <row r="748790" spans="68:68" customFormat="1">
      <c r="BP748790" s="90"/>
    </row>
    <row r="748791" spans="68:68" customFormat="1">
      <c r="BP748791" s="90"/>
    </row>
    <row r="748792" spans="68:68" customFormat="1">
      <c r="BP748792" s="90"/>
    </row>
    <row r="748793" spans="68:68" customFormat="1">
      <c r="BP748793" s="90"/>
    </row>
    <row r="748794" spans="68:68" customFormat="1">
      <c r="BP748794" s="90"/>
    </row>
    <row r="748795" spans="68:68" customFormat="1">
      <c r="BP748795" s="90"/>
    </row>
    <row r="748796" spans="68:68" customFormat="1">
      <c r="BP748796" s="90"/>
    </row>
    <row r="748797" spans="68:68" customFormat="1">
      <c r="BP748797" s="90"/>
    </row>
    <row r="748798" spans="68:68" customFormat="1">
      <c r="BP748798" s="90"/>
    </row>
    <row r="748799" spans="68:68" customFormat="1">
      <c r="BP748799" s="90"/>
    </row>
    <row r="748800" spans="68:68" customFormat="1">
      <c r="BP748800" s="90"/>
    </row>
    <row r="748801" spans="68:68" customFormat="1">
      <c r="BP748801" s="90"/>
    </row>
    <row r="748802" spans="68:68" customFormat="1">
      <c r="BP748802" s="90"/>
    </row>
    <row r="748803" spans="68:68" customFormat="1">
      <c r="BP748803" s="90"/>
    </row>
    <row r="748804" spans="68:68" customFormat="1">
      <c r="BP748804" s="90"/>
    </row>
    <row r="748805" spans="68:68" customFormat="1">
      <c r="BP748805" s="90"/>
    </row>
    <row r="748806" spans="68:68" customFormat="1">
      <c r="BP748806" s="90"/>
    </row>
    <row r="748807" spans="68:68" customFormat="1">
      <c r="BP748807" s="90"/>
    </row>
    <row r="748808" spans="68:68" customFormat="1">
      <c r="BP748808" s="90"/>
    </row>
    <row r="748809" spans="68:68" customFormat="1">
      <c r="BP748809" s="90"/>
    </row>
    <row r="748810" spans="68:68" customFormat="1">
      <c r="BP748810" s="90"/>
    </row>
    <row r="748811" spans="68:68" customFormat="1">
      <c r="BP748811" s="90"/>
    </row>
    <row r="748812" spans="68:68" customFormat="1">
      <c r="BP748812" s="90"/>
    </row>
    <row r="748813" spans="68:68" customFormat="1">
      <c r="BP748813" s="90"/>
    </row>
    <row r="748814" spans="68:68" customFormat="1">
      <c r="BP748814" s="90"/>
    </row>
    <row r="748815" spans="68:68" customFormat="1">
      <c r="BP748815" s="90"/>
    </row>
    <row r="748816" spans="68:68" customFormat="1">
      <c r="BP748816" s="90"/>
    </row>
    <row r="748817" spans="68:68" customFormat="1">
      <c r="BP748817" s="90"/>
    </row>
    <row r="748818" spans="68:68" customFormat="1">
      <c r="BP748818" s="90"/>
    </row>
    <row r="748819" spans="68:68" customFormat="1">
      <c r="BP748819" s="90"/>
    </row>
    <row r="748820" spans="68:68" customFormat="1">
      <c r="BP748820" s="90"/>
    </row>
    <row r="748821" spans="68:68" customFormat="1">
      <c r="BP748821" s="90"/>
    </row>
    <row r="748822" spans="68:68" customFormat="1">
      <c r="BP748822" s="90"/>
    </row>
    <row r="748823" spans="68:68" customFormat="1">
      <c r="BP748823" s="90"/>
    </row>
    <row r="748824" spans="68:68" customFormat="1">
      <c r="BP748824" s="90"/>
    </row>
    <row r="748825" spans="68:68" customFormat="1">
      <c r="BP748825" s="90"/>
    </row>
    <row r="748826" spans="68:68" customFormat="1">
      <c r="BP748826" s="90"/>
    </row>
    <row r="748827" spans="68:68" customFormat="1">
      <c r="BP748827" s="90"/>
    </row>
    <row r="748828" spans="68:68" customFormat="1">
      <c r="BP748828" s="90"/>
    </row>
    <row r="748829" spans="68:68" customFormat="1">
      <c r="BP748829" s="90"/>
    </row>
    <row r="748830" spans="68:68" customFormat="1">
      <c r="BP748830" s="90"/>
    </row>
    <row r="748831" spans="68:68" customFormat="1">
      <c r="BP748831" s="90"/>
    </row>
    <row r="748832" spans="68:68" customFormat="1">
      <c r="BP748832" s="90"/>
    </row>
    <row r="748833" spans="68:68" customFormat="1">
      <c r="BP748833" s="90"/>
    </row>
    <row r="748834" spans="68:68" customFormat="1">
      <c r="BP748834" s="90"/>
    </row>
    <row r="748835" spans="68:68" customFormat="1">
      <c r="BP748835" s="90"/>
    </row>
    <row r="748836" spans="68:68" customFormat="1">
      <c r="BP748836" s="90"/>
    </row>
    <row r="748837" spans="68:68" customFormat="1">
      <c r="BP748837" s="90"/>
    </row>
    <row r="748838" spans="68:68" customFormat="1">
      <c r="BP748838" s="90"/>
    </row>
    <row r="748839" spans="68:68" customFormat="1">
      <c r="BP748839" s="90"/>
    </row>
    <row r="748840" spans="68:68" customFormat="1">
      <c r="BP748840" s="90"/>
    </row>
    <row r="748841" spans="68:68" customFormat="1">
      <c r="BP748841" s="90"/>
    </row>
    <row r="748842" spans="68:68" customFormat="1">
      <c r="BP748842" s="90"/>
    </row>
    <row r="748843" spans="68:68" customFormat="1">
      <c r="BP748843" s="90"/>
    </row>
    <row r="748844" spans="68:68" customFormat="1">
      <c r="BP748844" s="90"/>
    </row>
    <row r="748845" spans="68:68" customFormat="1">
      <c r="BP748845" s="90"/>
    </row>
    <row r="748846" spans="68:68" customFormat="1">
      <c r="BP748846" s="90"/>
    </row>
    <row r="748847" spans="68:68" customFormat="1">
      <c r="BP748847" s="90"/>
    </row>
    <row r="748848" spans="68:68" customFormat="1">
      <c r="BP748848" s="90"/>
    </row>
    <row r="748849" spans="68:68" customFormat="1">
      <c r="BP748849" s="90"/>
    </row>
    <row r="748850" spans="68:68" customFormat="1">
      <c r="BP748850" s="90"/>
    </row>
    <row r="748851" spans="68:68" customFormat="1">
      <c r="BP748851" s="90"/>
    </row>
    <row r="748852" spans="68:68" customFormat="1">
      <c r="BP748852" s="90"/>
    </row>
    <row r="748853" spans="68:68" customFormat="1">
      <c r="BP748853" s="90"/>
    </row>
    <row r="748854" spans="68:68" customFormat="1">
      <c r="BP748854" s="90"/>
    </row>
    <row r="748855" spans="68:68" customFormat="1">
      <c r="BP748855" s="90"/>
    </row>
    <row r="748856" spans="68:68" customFormat="1">
      <c r="BP748856" s="90"/>
    </row>
    <row r="748857" spans="68:68" customFormat="1">
      <c r="BP748857" s="90"/>
    </row>
    <row r="748858" spans="68:68" customFormat="1">
      <c r="BP748858" s="90"/>
    </row>
    <row r="748859" spans="68:68" customFormat="1">
      <c r="BP748859" s="90"/>
    </row>
    <row r="748860" spans="68:68" customFormat="1">
      <c r="BP748860" s="90"/>
    </row>
    <row r="748861" spans="68:68" customFormat="1">
      <c r="BP748861" s="90"/>
    </row>
    <row r="748862" spans="68:68" customFormat="1">
      <c r="BP748862" s="90"/>
    </row>
    <row r="748863" spans="68:68" customFormat="1">
      <c r="BP748863" s="90"/>
    </row>
    <row r="748864" spans="68:68" customFormat="1">
      <c r="BP748864" s="90"/>
    </row>
    <row r="748865" spans="68:68" customFormat="1">
      <c r="BP748865" s="90"/>
    </row>
    <row r="748866" spans="68:68" customFormat="1">
      <c r="BP748866" s="90"/>
    </row>
    <row r="748867" spans="68:68" customFormat="1">
      <c r="BP748867" s="90"/>
    </row>
    <row r="748868" spans="68:68" customFormat="1">
      <c r="BP748868" s="90"/>
    </row>
    <row r="748869" spans="68:68" customFormat="1">
      <c r="BP748869" s="90"/>
    </row>
    <row r="748870" spans="68:68" customFormat="1">
      <c r="BP748870" s="90"/>
    </row>
    <row r="748871" spans="68:68" customFormat="1">
      <c r="BP748871" s="90"/>
    </row>
    <row r="748872" spans="68:68" customFormat="1">
      <c r="BP748872" s="90"/>
    </row>
    <row r="748873" spans="68:68" customFormat="1">
      <c r="BP748873" s="90"/>
    </row>
    <row r="748874" spans="68:68" customFormat="1">
      <c r="BP748874" s="90"/>
    </row>
    <row r="748875" spans="68:68" customFormat="1">
      <c r="BP748875" s="90"/>
    </row>
    <row r="748876" spans="68:68" customFormat="1">
      <c r="BP748876" s="90"/>
    </row>
    <row r="748877" spans="68:68" customFormat="1">
      <c r="BP748877" s="90"/>
    </row>
    <row r="748878" spans="68:68" customFormat="1">
      <c r="BP748878" s="90"/>
    </row>
    <row r="748879" spans="68:68" customFormat="1">
      <c r="BP748879" s="90"/>
    </row>
    <row r="748880" spans="68:68" customFormat="1">
      <c r="BP748880" s="90"/>
    </row>
    <row r="748881" spans="68:68" customFormat="1">
      <c r="BP748881" s="90"/>
    </row>
    <row r="748882" spans="68:68" customFormat="1">
      <c r="BP748882" s="90"/>
    </row>
    <row r="748883" spans="68:68" customFormat="1">
      <c r="BP748883" s="90"/>
    </row>
    <row r="748884" spans="68:68" customFormat="1">
      <c r="BP748884" s="90"/>
    </row>
    <row r="748885" spans="68:68" customFormat="1">
      <c r="BP748885" s="90"/>
    </row>
    <row r="748886" spans="68:68" customFormat="1">
      <c r="BP748886" s="90"/>
    </row>
    <row r="748887" spans="68:68" customFormat="1">
      <c r="BP748887" s="90"/>
    </row>
    <row r="748888" spans="68:68" customFormat="1">
      <c r="BP748888" s="90"/>
    </row>
    <row r="748889" spans="68:68" customFormat="1">
      <c r="BP748889" s="90"/>
    </row>
    <row r="748890" spans="68:68" customFormat="1">
      <c r="BP748890" s="90"/>
    </row>
    <row r="748891" spans="68:68" customFormat="1">
      <c r="BP748891" s="90"/>
    </row>
    <row r="748892" spans="68:68" customFormat="1">
      <c r="BP748892" s="90"/>
    </row>
    <row r="748893" spans="68:68" customFormat="1">
      <c r="BP748893" s="90"/>
    </row>
    <row r="748894" spans="68:68" customFormat="1">
      <c r="BP748894" s="90"/>
    </row>
    <row r="748895" spans="68:68" customFormat="1">
      <c r="BP748895" s="90"/>
    </row>
    <row r="748896" spans="68:68" customFormat="1">
      <c r="BP748896" s="90"/>
    </row>
    <row r="748897" spans="68:68" customFormat="1">
      <c r="BP748897" s="90"/>
    </row>
    <row r="748898" spans="68:68" customFormat="1">
      <c r="BP748898" s="90"/>
    </row>
    <row r="748899" spans="68:68" customFormat="1">
      <c r="BP748899" s="90"/>
    </row>
    <row r="748900" spans="68:68" customFormat="1">
      <c r="BP748900" s="90"/>
    </row>
    <row r="748901" spans="68:68" customFormat="1">
      <c r="BP748901" s="90"/>
    </row>
    <row r="748902" spans="68:68" customFormat="1">
      <c r="BP748902" s="90"/>
    </row>
    <row r="748903" spans="68:68" customFormat="1">
      <c r="BP748903" s="90"/>
    </row>
    <row r="748904" spans="68:68" customFormat="1">
      <c r="BP748904" s="90"/>
    </row>
    <row r="748905" spans="68:68" customFormat="1">
      <c r="BP748905" s="90"/>
    </row>
    <row r="748906" spans="68:68" customFormat="1">
      <c r="BP748906" s="90"/>
    </row>
    <row r="748907" spans="68:68" customFormat="1">
      <c r="BP748907" s="90"/>
    </row>
    <row r="748908" spans="68:68" customFormat="1">
      <c r="BP748908" s="90"/>
    </row>
    <row r="748909" spans="68:68" customFormat="1">
      <c r="BP748909" s="90"/>
    </row>
    <row r="748910" spans="68:68" customFormat="1">
      <c r="BP748910" s="90"/>
    </row>
    <row r="748911" spans="68:68" customFormat="1">
      <c r="BP748911" s="90"/>
    </row>
    <row r="748912" spans="68:68" customFormat="1">
      <c r="BP748912" s="90"/>
    </row>
    <row r="748913" spans="68:68" customFormat="1">
      <c r="BP748913" s="90"/>
    </row>
    <row r="748914" spans="68:68" customFormat="1">
      <c r="BP748914" s="90"/>
    </row>
    <row r="748915" spans="68:68" customFormat="1">
      <c r="BP748915" s="90"/>
    </row>
    <row r="748916" spans="68:68" customFormat="1">
      <c r="BP748916" s="90"/>
    </row>
    <row r="748917" spans="68:68" customFormat="1">
      <c r="BP748917" s="90"/>
    </row>
    <row r="748918" spans="68:68" customFormat="1">
      <c r="BP748918" s="90"/>
    </row>
    <row r="748919" spans="68:68" customFormat="1">
      <c r="BP748919" s="90"/>
    </row>
    <row r="748920" spans="68:68" customFormat="1">
      <c r="BP748920" s="90"/>
    </row>
    <row r="748921" spans="68:68" customFormat="1">
      <c r="BP748921" s="90"/>
    </row>
    <row r="748922" spans="68:68" customFormat="1">
      <c r="BP748922" s="90"/>
    </row>
    <row r="748923" spans="68:68" customFormat="1">
      <c r="BP748923" s="90"/>
    </row>
    <row r="748924" spans="68:68" customFormat="1">
      <c r="BP748924" s="90"/>
    </row>
    <row r="748925" spans="68:68" customFormat="1">
      <c r="BP748925" s="90"/>
    </row>
    <row r="748926" spans="68:68" customFormat="1">
      <c r="BP748926" s="90"/>
    </row>
    <row r="748927" spans="68:68" customFormat="1">
      <c r="BP748927" s="90"/>
    </row>
    <row r="748928" spans="68:68" customFormat="1">
      <c r="BP748928" s="90"/>
    </row>
    <row r="748929" spans="68:68" customFormat="1">
      <c r="BP748929" s="90"/>
    </row>
    <row r="748930" spans="68:68" customFormat="1">
      <c r="BP748930" s="90"/>
    </row>
    <row r="748931" spans="68:68" customFormat="1">
      <c r="BP748931" s="90"/>
    </row>
    <row r="748932" spans="68:68" customFormat="1">
      <c r="BP748932" s="90"/>
    </row>
    <row r="748933" spans="68:68" customFormat="1">
      <c r="BP748933" s="90"/>
    </row>
    <row r="748934" spans="68:68" customFormat="1">
      <c r="BP748934" s="90"/>
    </row>
    <row r="748935" spans="68:68" customFormat="1">
      <c r="BP748935" s="90"/>
    </row>
    <row r="748936" spans="68:68" customFormat="1">
      <c r="BP748936" s="90"/>
    </row>
    <row r="748937" spans="68:68" customFormat="1">
      <c r="BP748937" s="90"/>
    </row>
    <row r="748938" spans="68:68" customFormat="1">
      <c r="BP748938" s="90"/>
    </row>
    <row r="748939" spans="68:68" customFormat="1">
      <c r="BP748939" s="90"/>
    </row>
    <row r="748940" spans="68:68" customFormat="1">
      <c r="BP748940" s="90"/>
    </row>
    <row r="748941" spans="68:68" customFormat="1">
      <c r="BP748941" s="90"/>
    </row>
    <row r="748942" spans="68:68" customFormat="1">
      <c r="BP748942" s="90"/>
    </row>
    <row r="748943" spans="68:68" customFormat="1">
      <c r="BP748943" s="90"/>
    </row>
    <row r="748944" spans="68:68" customFormat="1">
      <c r="BP748944" s="90"/>
    </row>
    <row r="748945" spans="68:68" customFormat="1">
      <c r="BP748945" s="90"/>
    </row>
    <row r="748946" spans="68:68" customFormat="1">
      <c r="BP748946" s="90"/>
    </row>
    <row r="748947" spans="68:68" customFormat="1">
      <c r="BP748947" s="90"/>
    </row>
    <row r="748948" spans="68:68" customFormat="1">
      <c r="BP748948" s="90"/>
    </row>
    <row r="748949" spans="68:68" customFormat="1">
      <c r="BP748949" s="90"/>
    </row>
    <row r="748950" spans="68:68" customFormat="1">
      <c r="BP748950" s="90"/>
    </row>
    <row r="748951" spans="68:68" customFormat="1">
      <c r="BP748951" s="90"/>
    </row>
    <row r="748952" spans="68:68" customFormat="1">
      <c r="BP748952" s="90"/>
    </row>
    <row r="748953" spans="68:68" customFormat="1">
      <c r="BP748953" s="90"/>
    </row>
    <row r="748954" spans="68:68" customFormat="1">
      <c r="BP748954" s="90"/>
    </row>
    <row r="748955" spans="68:68" customFormat="1">
      <c r="BP748955" s="90"/>
    </row>
    <row r="748956" spans="68:68" customFormat="1">
      <c r="BP748956" s="90"/>
    </row>
    <row r="748957" spans="68:68" customFormat="1">
      <c r="BP748957" s="90"/>
    </row>
    <row r="748958" spans="68:68" customFormat="1">
      <c r="BP748958" s="90"/>
    </row>
    <row r="748959" spans="68:68" customFormat="1">
      <c r="BP748959" s="90"/>
    </row>
    <row r="748960" spans="68:68" customFormat="1">
      <c r="BP748960" s="90"/>
    </row>
    <row r="748961" spans="68:68" customFormat="1">
      <c r="BP748961" s="90"/>
    </row>
    <row r="748962" spans="68:68" customFormat="1">
      <c r="BP748962" s="90"/>
    </row>
    <row r="748963" spans="68:68" customFormat="1">
      <c r="BP748963" s="90"/>
    </row>
    <row r="748964" spans="68:68" customFormat="1">
      <c r="BP748964" s="90"/>
    </row>
    <row r="748965" spans="68:68" customFormat="1">
      <c r="BP748965" s="90"/>
    </row>
    <row r="748966" spans="68:68" customFormat="1">
      <c r="BP748966" s="90"/>
    </row>
    <row r="748967" spans="68:68" customFormat="1">
      <c r="BP748967" s="90"/>
    </row>
    <row r="748968" spans="68:68" customFormat="1">
      <c r="BP748968" s="90"/>
    </row>
    <row r="748969" spans="68:68" customFormat="1">
      <c r="BP748969" s="90"/>
    </row>
    <row r="748970" spans="68:68" customFormat="1">
      <c r="BP748970" s="90"/>
    </row>
    <row r="748971" spans="68:68" customFormat="1">
      <c r="BP748971" s="90"/>
    </row>
    <row r="748972" spans="68:68" customFormat="1">
      <c r="BP748972" s="90"/>
    </row>
    <row r="748973" spans="68:68" customFormat="1">
      <c r="BP748973" s="90"/>
    </row>
    <row r="748974" spans="68:68" customFormat="1">
      <c r="BP748974" s="90"/>
    </row>
    <row r="748975" spans="68:68" customFormat="1">
      <c r="BP748975" s="90"/>
    </row>
    <row r="748976" spans="68:68" customFormat="1">
      <c r="BP748976" s="90"/>
    </row>
    <row r="748977" spans="68:68" customFormat="1">
      <c r="BP748977" s="90"/>
    </row>
    <row r="748978" spans="68:68" customFormat="1">
      <c r="BP748978" s="90"/>
    </row>
    <row r="748979" spans="68:68" customFormat="1">
      <c r="BP748979" s="90"/>
    </row>
    <row r="748980" spans="68:68" customFormat="1">
      <c r="BP748980" s="90"/>
    </row>
    <row r="748981" spans="68:68" customFormat="1">
      <c r="BP748981" s="90"/>
    </row>
    <row r="748982" spans="68:68" customFormat="1">
      <c r="BP748982" s="90"/>
    </row>
    <row r="748983" spans="68:68" customFormat="1">
      <c r="BP748983" s="90"/>
    </row>
    <row r="748984" spans="68:68" customFormat="1">
      <c r="BP748984" s="90"/>
    </row>
    <row r="748985" spans="68:68" customFormat="1">
      <c r="BP748985" s="90"/>
    </row>
    <row r="748986" spans="68:68" customFormat="1">
      <c r="BP748986" s="90"/>
    </row>
    <row r="748987" spans="68:68" customFormat="1">
      <c r="BP748987" s="90"/>
    </row>
    <row r="748988" spans="68:68" customFormat="1">
      <c r="BP748988" s="90"/>
    </row>
    <row r="748989" spans="68:68" customFormat="1">
      <c r="BP748989" s="90"/>
    </row>
    <row r="748990" spans="68:68" customFormat="1">
      <c r="BP748990" s="90"/>
    </row>
    <row r="748991" spans="68:68" customFormat="1">
      <c r="BP748991" s="90"/>
    </row>
    <row r="748992" spans="68:68" customFormat="1">
      <c r="BP748992" s="90"/>
    </row>
    <row r="748993" spans="68:68" customFormat="1">
      <c r="BP748993" s="90"/>
    </row>
    <row r="748994" spans="68:68" customFormat="1">
      <c r="BP748994" s="90"/>
    </row>
    <row r="748995" spans="68:68" customFormat="1">
      <c r="BP748995" s="90"/>
    </row>
    <row r="748996" spans="68:68" customFormat="1">
      <c r="BP748996" s="90"/>
    </row>
    <row r="748997" spans="68:68" customFormat="1">
      <c r="BP748997" s="90"/>
    </row>
    <row r="748998" spans="68:68" customFormat="1">
      <c r="BP748998" s="90"/>
    </row>
    <row r="748999" spans="68:68" customFormat="1">
      <c r="BP748999" s="90"/>
    </row>
    <row r="749000" spans="68:68" customFormat="1">
      <c r="BP749000" s="90"/>
    </row>
    <row r="749001" spans="68:68" customFormat="1">
      <c r="BP749001" s="90"/>
    </row>
    <row r="749002" spans="68:68" customFormat="1">
      <c r="BP749002" s="90"/>
    </row>
    <row r="749003" spans="68:68" customFormat="1">
      <c r="BP749003" s="90"/>
    </row>
    <row r="749004" spans="68:68" customFormat="1">
      <c r="BP749004" s="90"/>
    </row>
    <row r="749005" spans="68:68" customFormat="1">
      <c r="BP749005" s="90"/>
    </row>
    <row r="749006" spans="68:68" customFormat="1">
      <c r="BP749006" s="90"/>
    </row>
    <row r="749007" spans="68:68" customFormat="1">
      <c r="BP749007" s="90"/>
    </row>
    <row r="749008" spans="68:68" customFormat="1">
      <c r="BP749008" s="90"/>
    </row>
    <row r="749009" spans="68:68" customFormat="1">
      <c r="BP749009" s="90"/>
    </row>
    <row r="749010" spans="68:68" customFormat="1">
      <c r="BP749010" s="90"/>
    </row>
    <row r="749011" spans="68:68" customFormat="1">
      <c r="BP749011" s="90"/>
    </row>
    <row r="749012" spans="68:68" customFormat="1">
      <c r="BP749012" s="90"/>
    </row>
    <row r="749013" spans="68:68" customFormat="1">
      <c r="BP749013" s="90"/>
    </row>
    <row r="749014" spans="68:68" customFormat="1">
      <c r="BP749014" s="90"/>
    </row>
    <row r="749015" spans="68:68" customFormat="1">
      <c r="BP749015" s="90"/>
    </row>
    <row r="749016" spans="68:68" customFormat="1">
      <c r="BP749016" s="90"/>
    </row>
    <row r="749017" spans="68:68" customFormat="1">
      <c r="BP749017" s="90"/>
    </row>
    <row r="749018" spans="68:68" customFormat="1">
      <c r="BP749018" s="90"/>
    </row>
    <row r="749019" spans="68:68" customFormat="1">
      <c r="BP749019" s="90"/>
    </row>
    <row r="749020" spans="68:68" customFormat="1">
      <c r="BP749020" s="90"/>
    </row>
    <row r="749021" spans="68:68" customFormat="1">
      <c r="BP749021" s="90"/>
    </row>
    <row r="749022" spans="68:68" customFormat="1">
      <c r="BP749022" s="90"/>
    </row>
    <row r="749023" spans="68:68" customFormat="1">
      <c r="BP749023" s="90"/>
    </row>
    <row r="749024" spans="68:68" customFormat="1">
      <c r="BP749024" s="90"/>
    </row>
    <row r="749025" spans="68:68" customFormat="1">
      <c r="BP749025" s="90"/>
    </row>
    <row r="749026" spans="68:68" customFormat="1">
      <c r="BP749026" s="90"/>
    </row>
    <row r="749027" spans="68:68" customFormat="1">
      <c r="BP749027" s="90"/>
    </row>
    <row r="749028" spans="68:68" customFormat="1">
      <c r="BP749028" s="90"/>
    </row>
    <row r="749029" spans="68:68" customFormat="1">
      <c r="BP749029" s="90"/>
    </row>
    <row r="749030" spans="68:68" customFormat="1">
      <c r="BP749030" s="90"/>
    </row>
    <row r="749031" spans="68:68" customFormat="1">
      <c r="BP749031" s="90"/>
    </row>
    <row r="749032" spans="68:68" customFormat="1">
      <c r="BP749032" s="90"/>
    </row>
    <row r="749033" spans="68:68" customFormat="1">
      <c r="BP749033" s="90"/>
    </row>
    <row r="749034" spans="68:68" customFormat="1">
      <c r="BP749034" s="90"/>
    </row>
    <row r="749035" spans="68:68" customFormat="1">
      <c r="BP749035" s="90"/>
    </row>
    <row r="749036" spans="68:68" customFormat="1">
      <c r="BP749036" s="90"/>
    </row>
    <row r="749037" spans="68:68" customFormat="1">
      <c r="BP749037" s="90"/>
    </row>
    <row r="749038" spans="68:68" customFormat="1">
      <c r="BP749038" s="90"/>
    </row>
    <row r="749039" spans="68:68" customFormat="1">
      <c r="BP749039" s="90"/>
    </row>
    <row r="749040" spans="68:68" customFormat="1">
      <c r="BP749040" s="90"/>
    </row>
    <row r="749041" spans="68:68" customFormat="1">
      <c r="BP749041" s="90"/>
    </row>
    <row r="749042" spans="68:68" customFormat="1">
      <c r="BP749042" s="90"/>
    </row>
    <row r="749043" spans="68:68" customFormat="1">
      <c r="BP749043" s="90"/>
    </row>
    <row r="749044" spans="68:68" customFormat="1">
      <c r="BP749044" s="90"/>
    </row>
    <row r="749045" spans="68:68" customFormat="1">
      <c r="BP749045" s="90"/>
    </row>
    <row r="749046" spans="68:68" customFormat="1">
      <c r="BP749046" s="90"/>
    </row>
    <row r="749047" spans="68:68" customFormat="1">
      <c r="BP749047" s="90"/>
    </row>
    <row r="749048" spans="68:68" customFormat="1">
      <c r="BP749048" s="90"/>
    </row>
    <row r="749049" spans="68:68" customFormat="1">
      <c r="BP749049" s="90"/>
    </row>
    <row r="749050" spans="68:68" customFormat="1">
      <c r="BP749050" s="90"/>
    </row>
    <row r="749051" spans="68:68" customFormat="1">
      <c r="BP749051" s="90"/>
    </row>
    <row r="749052" spans="68:68" customFormat="1">
      <c r="BP749052" s="90"/>
    </row>
    <row r="749053" spans="68:68" customFormat="1">
      <c r="BP749053" s="90"/>
    </row>
    <row r="749054" spans="68:68" customFormat="1">
      <c r="BP749054" s="90"/>
    </row>
    <row r="749055" spans="68:68" customFormat="1">
      <c r="BP749055" s="90"/>
    </row>
    <row r="749056" spans="68:68" customFormat="1">
      <c r="BP749056" s="90"/>
    </row>
    <row r="749057" spans="68:68" customFormat="1">
      <c r="BP749057" s="90"/>
    </row>
    <row r="749058" spans="68:68" customFormat="1">
      <c r="BP749058" s="90"/>
    </row>
    <row r="749059" spans="68:68" customFormat="1">
      <c r="BP749059" s="90"/>
    </row>
    <row r="749060" spans="68:68" customFormat="1">
      <c r="BP749060" s="90"/>
    </row>
    <row r="749061" spans="68:68" customFormat="1">
      <c r="BP749061" s="90"/>
    </row>
    <row r="749062" spans="68:68" customFormat="1">
      <c r="BP749062" s="90"/>
    </row>
    <row r="749063" spans="68:68" customFormat="1">
      <c r="BP749063" s="90"/>
    </row>
    <row r="749064" spans="68:68" customFormat="1">
      <c r="BP749064" s="90"/>
    </row>
    <row r="749065" spans="68:68" customFormat="1">
      <c r="BP749065" s="90"/>
    </row>
    <row r="749066" spans="68:68" customFormat="1">
      <c r="BP749066" s="90"/>
    </row>
    <row r="749067" spans="68:68" customFormat="1">
      <c r="BP749067" s="90"/>
    </row>
    <row r="749068" spans="68:68" customFormat="1">
      <c r="BP749068" s="90"/>
    </row>
    <row r="749069" spans="68:68" customFormat="1">
      <c r="BP749069" s="90"/>
    </row>
    <row r="749070" spans="68:68" customFormat="1">
      <c r="BP749070" s="90"/>
    </row>
    <row r="749071" spans="68:68" customFormat="1">
      <c r="BP749071" s="90"/>
    </row>
    <row r="749072" spans="68:68" customFormat="1">
      <c r="BP749072" s="90"/>
    </row>
    <row r="749073" spans="68:68" customFormat="1">
      <c r="BP749073" s="90"/>
    </row>
    <row r="749074" spans="68:68" customFormat="1">
      <c r="BP749074" s="90"/>
    </row>
    <row r="749075" spans="68:68" customFormat="1">
      <c r="BP749075" s="90"/>
    </row>
    <row r="749076" spans="68:68" customFormat="1">
      <c r="BP749076" s="90"/>
    </row>
    <row r="749077" spans="68:68" customFormat="1">
      <c r="BP749077" s="90"/>
    </row>
    <row r="749078" spans="68:68" customFormat="1">
      <c r="BP749078" s="90"/>
    </row>
    <row r="749079" spans="68:68" customFormat="1">
      <c r="BP749079" s="90"/>
    </row>
    <row r="749080" spans="68:68" customFormat="1">
      <c r="BP749080" s="90"/>
    </row>
    <row r="749081" spans="68:68" customFormat="1">
      <c r="BP749081" s="90"/>
    </row>
    <row r="749082" spans="68:68" customFormat="1">
      <c r="BP749082" s="90"/>
    </row>
    <row r="749083" spans="68:68" customFormat="1">
      <c r="BP749083" s="90"/>
    </row>
    <row r="749084" spans="68:68" customFormat="1">
      <c r="BP749084" s="90"/>
    </row>
    <row r="749085" spans="68:68" customFormat="1">
      <c r="BP749085" s="90"/>
    </row>
    <row r="749086" spans="68:68" customFormat="1">
      <c r="BP749086" s="90"/>
    </row>
    <row r="749087" spans="68:68" customFormat="1">
      <c r="BP749087" s="90"/>
    </row>
    <row r="749088" spans="68:68" customFormat="1">
      <c r="BP749088" s="90"/>
    </row>
    <row r="749089" spans="68:68" customFormat="1">
      <c r="BP749089" s="90"/>
    </row>
    <row r="749090" spans="68:68" customFormat="1">
      <c r="BP749090" s="90"/>
    </row>
    <row r="749091" spans="68:68" customFormat="1">
      <c r="BP749091" s="90"/>
    </row>
    <row r="749092" spans="68:68" customFormat="1">
      <c r="BP749092" s="90"/>
    </row>
    <row r="749093" spans="68:68" customFormat="1">
      <c r="BP749093" s="90"/>
    </row>
    <row r="749094" spans="68:68" customFormat="1">
      <c r="BP749094" s="90"/>
    </row>
    <row r="749095" spans="68:68" customFormat="1">
      <c r="BP749095" s="90"/>
    </row>
    <row r="749096" spans="68:68" customFormat="1">
      <c r="BP749096" s="90"/>
    </row>
    <row r="749097" spans="68:68" customFormat="1">
      <c r="BP749097" s="90"/>
    </row>
    <row r="749098" spans="68:68" customFormat="1">
      <c r="BP749098" s="90"/>
    </row>
    <row r="749099" spans="68:68" customFormat="1">
      <c r="BP749099" s="90"/>
    </row>
    <row r="749100" spans="68:68" customFormat="1">
      <c r="BP749100" s="90"/>
    </row>
    <row r="749101" spans="68:68" customFormat="1">
      <c r="BP749101" s="90"/>
    </row>
    <row r="749102" spans="68:68" customFormat="1">
      <c r="BP749102" s="90"/>
    </row>
    <row r="749103" spans="68:68" customFormat="1">
      <c r="BP749103" s="90"/>
    </row>
    <row r="749104" spans="68:68" customFormat="1">
      <c r="BP749104" s="90"/>
    </row>
    <row r="749105" spans="68:68" customFormat="1">
      <c r="BP749105" s="90"/>
    </row>
    <row r="749106" spans="68:68" customFormat="1">
      <c r="BP749106" s="90"/>
    </row>
    <row r="749107" spans="68:68" customFormat="1">
      <c r="BP749107" s="90"/>
    </row>
    <row r="749108" spans="68:68" customFormat="1">
      <c r="BP749108" s="90"/>
    </row>
    <row r="749109" spans="68:68" customFormat="1">
      <c r="BP749109" s="90"/>
    </row>
    <row r="749110" spans="68:68" customFormat="1">
      <c r="BP749110" s="90"/>
    </row>
    <row r="749111" spans="68:68" customFormat="1">
      <c r="BP749111" s="90"/>
    </row>
    <row r="749112" spans="68:68" customFormat="1">
      <c r="BP749112" s="90"/>
    </row>
    <row r="749113" spans="68:68" customFormat="1">
      <c r="BP749113" s="90"/>
    </row>
    <row r="749114" spans="68:68" customFormat="1">
      <c r="BP749114" s="90"/>
    </row>
    <row r="749115" spans="68:68" customFormat="1">
      <c r="BP749115" s="90"/>
    </row>
    <row r="749116" spans="68:68" customFormat="1">
      <c r="BP749116" s="90"/>
    </row>
    <row r="749117" spans="68:68" customFormat="1">
      <c r="BP749117" s="90"/>
    </row>
    <row r="749118" spans="68:68" customFormat="1">
      <c r="BP749118" s="90"/>
    </row>
    <row r="749119" spans="68:68" customFormat="1">
      <c r="BP749119" s="90"/>
    </row>
    <row r="749120" spans="68:68" customFormat="1">
      <c r="BP749120" s="90"/>
    </row>
    <row r="749121" spans="68:68" customFormat="1">
      <c r="BP749121" s="90"/>
    </row>
    <row r="749122" spans="68:68" customFormat="1">
      <c r="BP749122" s="90"/>
    </row>
    <row r="749123" spans="68:68" customFormat="1">
      <c r="BP749123" s="90"/>
    </row>
    <row r="749124" spans="68:68" customFormat="1">
      <c r="BP749124" s="90"/>
    </row>
    <row r="749125" spans="68:68" customFormat="1">
      <c r="BP749125" s="90"/>
    </row>
    <row r="749126" spans="68:68" customFormat="1">
      <c r="BP749126" s="90"/>
    </row>
    <row r="749127" spans="68:68" customFormat="1">
      <c r="BP749127" s="90"/>
    </row>
    <row r="749128" spans="68:68" customFormat="1">
      <c r="BP749128" s="90"/>
    </row>
    <row r="749129" spans="68:68" customFormat="1">
      <c r="BP749129" s="90"/>
    </row>
    <row r="749130" spans="68:68" customFormat="1">
      <c r="BP749130" s="90"/>
    </row>
    <row r="749131" spans="68:68" customFormat="1">
      <c r="BP749131" s="90"/>
    </row>
    <row r="749132" spans="68:68" customFormat="1">
      <c r="BP749132" s="90"/>
    </row>
    <row r="749133" spans="68:68" customFormat="1">
      <c r="BP749133" s="90"/>
    </row>
    <row r="749134" spans="68:68" customFormat="1">
      <c r="BP749134" s="90"/>
    </row>
    <row r="749135" spans="68:68" customFormat="1">
      <c r="BP749135" s="90"/>
    </row>
    <row r="749136" spans="68:68" customFormat="1">
      <c r="BP749136" s="90"/>
    </row>
    <row r="749137" spans="68:68" customFormat="1">
      <c r="BP749137" s="90"/>
    </row>
    <row r="749138" spans="68:68" customFormat="1">
      <c r="BP749138" s="90"/>
    </row>
    <row r="749139" spans="68:68" customFormat="1">
      <c r="BP749139" s="90"/>
    </row>
    <row r="749140" spans="68:68" customFormat="1">
      <c r="BP749140" s="90"/>
    </row>
    <row r="749141" spans="68:68" customFormat="1">
      <c r="BP749141" s="90"/>
    </row>
    <row r="749142" spans="68:68" customFormat="1">
      <c r="BP749142" s="90"/>
    </row>
    <row r="749143" spans="68:68" customFormat="1">
      <c r="BP749143" s="90"/>
    </row>
    <row r="749144" spans="68:68" customFormat="1">
      <c r="BP749144" s="90"/>
    </row>
    <row r="749145" spans="68:68" customFormat="1">
      <c r="BP749145" s="90"/>
    </row>
    <row r="749146" spans="68:68" customFormat="1">
      <c r="BP749146" s="90"/>
    </row>
    <row r="749147" spans="68:68" customFormat="1">
      <c r="BP749147" s="90"/>
    </row>
    <row r="749148" spans="68:68" customFormat="1">
      <c r="BP749148" s="90"/>
    </row>
    <row r="749149" spans="68:68" customFormat="1">
      <c r="BP749149" s="90"/>
    </row>
    <row r="749150" spans="68:68" customFormat="1">
      <c r="BP749150" s="90"/>
    </row>
    <row r="749151" spans="68:68" customFormat="1">
      <c r="BP749151" s="90"/>
    </row>
    <row r="749152" spans="68:68" customFormat="1">
      <c r="BP749152" s="90"/>
    </row>
    <row r="749153" spans="68:68" customFormat="1">
      <c r="BP749153" s="90"/>
    </row>
    <row r="749154" spans="68:68" customFormat="1">
      <c r="BP749154" s="90"/>
    </row>
    <row r="749155" spans="68:68" customFormat="1">
      <c r="BP749155" s="90"/>
    </row>
    <row r="749156" spans="68:68" customFormat="1">
      <c r="BP749156" s="90"/>
    </row>
    <row r="749157" spans="68:68" customFormat="1">
      <c r="BP749157" s="90"/>
    </row>
    <row r="749158" spans="68:68" customFormat="1">
      <c r="BP749158" s="90"/>
    </row>
    <row r="749159" spans="68:68" customFormat="1">
      <c r="BP749159" s="90"/>
    </row>
    <row r="749160" spans="68:68" customFormat="1">
      <c r="BP749160" s="90"/>
    </row>
    <row r="749161" spans="68:68" customFormat="1">
      <c r="BP749161" s="90"/>
    </row>
    <row r="749162" spans="68:68" customFormat="1">
      <c r="BP749162" s="90"/>
    </row>
    <row r="749163" spans="68:68" customFormat="1">
      <c r="BP749163" s="90"/>
    </row>
    <row r="749164" spans="68:68" customFormat="1">
      <c r="BP749164" s="90"/>
    </row>
    <row r="749165" spans="68:68" customFormat="1">
      <c r="BP749165" s="90"/>
    </row>
    <row r="749166" spans="68:68" customFormat="1">
      <c r="BP749166" s="90"/>
    </row>
    <row r="749167" spans="68:68" customFormat="1">
      <c r="BP749167" s="90"/>
    </row>
    <row r="749168" spans="68:68" customFormat="1">
      <c r="BP749168" s="90"/>
    </row>
    <row r="749169" spans="68:68" customFormat="1">
      <c r="BP749169" s="90"/>
    </row>
    <row r="749170" spans="68:68" customFormat="1">
      <c r="BP749170" s="90"/>
    </row>
    <row r="749171" spans="68:68" customFormat="1">
      <c r="BP749171" s="90"/>
    </row>
    <row r="749172" spans="68:68" customFormat="1">
      <c r="BP749172" s="90"/>
    </row>
    <row r="749173" spans="68:68" customFormat="1">
      <c r="BP749173" s="90"/>
    </row>
    <row r="749174" spans="68:68" customFormat="1">
      <c r="BP749174" s="90"/>
    </row>
    <row r="749175" spans="68:68" customFormat="1">
      <c r="BP749175" s="90"/>
    </row>
    <row r="749176" spans="68:68" customFormat="1">
      <c r="BP749176" s="90"/>
    </row>
    <row r="749177" spans="68:68" customFormat="1">
      <c r="BP749177" s="90"/>
    </row>
    <row r="749178" spans="68:68" customFormat="1">
      <c r="BP749178" s="90"/>
    </row>
    <row r="749179" spans="68:68" customFormat="1">
      <c r="BP749179" s="90"/>
    </row>
    <row r="749180" spans="68:68" customFormat="1">
      <c r="BP749180" s="90"/>
    </row>
    <row r="749181" spans="68:68" customFormat="1">
      <c r="BP749181" s="90"/>
    </row>
    <row r="749182" spans="68:68" customFormat="1">
      <c r="BP749182" s="90"/>
    </row>
    <row r="749183" spans="68:68" customFormat="1">
      <c r="BP749183" s="90"/>
    </row>
    <row r="749184" spans="68:68" customFormat="1">
      <c r="BP749184" s="90"/>
    </row>
    <row r="749185" spans="68:68" customFormat="1">
      <c r="BP749185" s="90"/>
    </row>
    <row r="749186" spans="68:68" customFormat="1">
      <c r="BP749186" s="90"/>
    </row>
    <row r="749187" spans="68:68" customFormat="1">
      <c r="BP749187" s="90"/>
    </row>
    <row r="749188" spans="68:68" customFormat="1">
      <c r="BP749188" s="90"/>
    </row>
    <row r="749189" spans="68:68" customFormat="1">
      <c r="BP749189" s="90"/>
    </row>
    <row r="749190" spans="68:68" customFormat="1">
      <c r="BP749190" s="90"/>
    </row>
    <row r="749191" spans="68:68" customFormat="1">
      <c r="BP749191" s="90"/>
    </row>
    <row r="749192" spans="68:68" customFormat="1">
      <c r="BP749192" s="90"/>
    </row>
    <row r="749193" spans="68:68" customFormat="1">
      <c r="BP749193" s="90"/>
    </row>
    <row r="749194" spans="68:68" customFormat="1">
      <c r="BP749194" s="90"/>
    </row>
    <row r="749195" spans="68:68" customFormat="1">
      <c r="BP749195" s="90"/>
    </row>
    <row r="749196" spans="68:68" customFormat="1">
      <c r="BP749196" s="90"/>
    </row>
    <row r="749197" spans="68:68" customFormat="1">
      <c r="BP749197" s="90"/>
    </row>
    <row r="749198" spans="68:68" customFormat="1">
      <c r="BP749198" s="90"/>
    </row>
    <row r="749199" spans="68:68" customFormat="1">
      <c r="BP749199" s="90"/>
    </row>
    <row r="749200" spans="68:68" customFormat="1">
      <c r="BP749200" s="90"/>
    </row>
    <row r="749201" spans="68:68" customFormat="1">
      <c r="BP749201" s="90"/>
    </row>
    <row r="749202" spans="68:68" customFormat="1">
      <c r="BP749202" s="90"/>
    </row>
    <row r="749203" spans="68:68" customFormat="1">
      <c r="BP749203" s="90"/>
    </row>
    <row r="749204" spans="68:68" customFormat="1">
      <c r="BP749204" s="90"/>
    </row>
    <row r="749205" spans="68:68" customFormat="1">
      <c r="BP749205" s="90"/>
    </row>
    <row r="749206" spans="68:68" customFormat="1">
      <c r="BP749206" s="90"/>
    </row>
    <row r="749207" spans="68:68" customFormat="1">
      <c r="BP749207" s="90"/>
    </row>
    <row r="749208" spans="68:68" customFormat="1">
      <c r="BP749208" s="90"/>
    </row>
    <row r="749209" spans="68:68" customFormat="1">
      <c r="BP749209" s="90"/>
    </row>
    <row r="749210" spans="68:68" customFormat="1">
      <c r="BP749210" s="90"/>
    </row>
    <row r="749211" spans="68:68" customFormat="1">
      <c r="BP749211" s="90"/>
    </row>
    <row r="749212" spans="68:68" customFormat="1">
      <c r="BP749212" s="90"/>
    </row>
    <row r="749213" spans="68:68" customFormat="1">
      <c r="BP749213" s="90"/>
    </row>
    <row r="749214" spans="68:68" customFormat="1">
      <c r="BP749214" s="90"/>
    </row>
    <row r="749215" spans="68:68" customFormat="1">
      <c r="BP749215" s="90"/>
    </row>
    <row r="749216" spans="68:68" customFormat="1">
      <c r="BP749216" s="90"/>
    </row>
    <row r="749217" spans="68:68" customFormat="1">
      <c r="BP749217" s="90"/>
    </row>
    <row r="749218" spans="68:68" customFormat="1">
      <c r="BP749218" s="90"/>
    </row>
    <row r="749219" spans="68:68" customFormat="1">
      <c r="BP749219" s="90"/>
    </row>
    <row r="749220" spans="68:68" customFormat="1">
      <c r="BP749220" s="90"/>
    </row>
    <row r="749221" spans="68:68" customFormat="1">
      <c r="BP749221" s="90"/>
    </row>
    <row r="749222" spans="68:68" customFormat="1">
      <c r="BP749222" s="90"/>
    </row>
    <row r="749223" spans="68:68" customFormat="1">
      <c r="BP749223" s="90"/>
    </row>
    <row r="749224" spans="68:68" customFormat="1">
      <c r="BP749224" s="90"/>
    </row>
    <row r="749225" spans="68:68" customFormat="1">
      <c r="BP749225" s="90"/>
    </row>
    <row r="749226" spans="68:68" customFormat="1">
      <c r="BP749226" s="90"/>
    </row>
    <row r="749227" spans="68:68" customFormat="1">
      <c r="BP749227" s="90"/>
    </row>
    <row r="749228" spans="68:68" customFormat="1">
      <c r="BP749228" s="90"/>
    </row>
    <row r="749229" spans="68:68" customFormat="1">
      <c r="BP749229" s="90"/>
    </row>
    <row r="749230" spans="68:68" customFormat="1">
      <c r="BP749230" s="90"/>
    </row>
    <row r="749231" spans="68:68" customFormat="1">
      <c r="BP749231" s="90"/>
    </row>
    <row r="749232" spans="68:68" customFormat="1">
      <c r="BP749232" s="90"/>
    </row>
    <row r="749233" spans="68:68" customFormat="1">
      <c r="BP749233" s="90"/>
    </row>
    <row r="749234" spans="68:68" customFormat="1">
      <c r="BP749234" s="90"/>
    </row>
    <row r="749235" spans="68:68" customFormat="1">
      <c r="BP749235" s="90"/>
    </row>
    <row r="749236" spans="68:68" customFormat="1">
      <c r="BP749236" s="90"/>
    </row>
    <row r="749237" spans="68:68" customFormat="1">
      <c r="BP749237" s="90"/>
    </row>
    <row r="749238" spans="68:68" customFormat="1">
      <c r="BP749238" s="90"/>
    </row>
    <row r="749239" spans="68:68" customFormat="1">
      <c r="BP749239" s="90"/>
    </row>
    <row r="749240" spans="68:68" customFormat="1">
      <c r="BP749240" s="90"/>
    </row>
    <row r="749241" spans="68:68" customFormat="1">
      <c r="BP749241" s="90"/>
    </row>
    <row r="749242" spans="68:68" customFormat="1">
      <c r="BP749242" s="90"/>
    </row>
    <row r="749243" spans="68:68" customFormat="1">
      <c r="BP749243" s="90"/>
    </row>
    <row r="749244" spans="68:68" customFormat="1">
      <c r="BP749244" s="90"/>
    </row>
    <row r="749245" spans="68:68" customFormat="1">
      <c r="BP749245" s="90"/>
    </row>
    <row r="749246" spans="68:68" customFormat="1">
      <c r="BP749246" s="90"/>
    </row>
    <row r="749247" spans="68:68" customFormat="1">
      <c r="BP749247" s="90"/>
    </row>
    <row r="749248" spans="68:68" customFormat="1">
      <c r="BP749248" s="90"/>
    </row>
    <row r="749249" spans="68:68" customFormat="1">
      <c r="BP749249" s="90"/>
    </row>
    <row r="749250" spans="68:68" customFormat="1">
      <c r="BP749250" s="90"/>
    </row>
    <row r="749251" spans="68:68" customFormat="1">
      <c r="BP749251" s="90"/>
    </row>
    <row r="749252" spans="68:68" customFormat="1">
      <c r="BP749252" s="90"/>
    </row>
    <row r="749253" spans="68:68" customFormat="1">
      <c r="BP749253" s="90"/>
    </row>
    <row r="749254" spans="68:68" customFormat="1">
      <c r="BP749254" s="90"/>
    </row>
    <row r="749255" spans="68:68" customFormat="1">
      <c r="BP749255" s="90"/>
    </row>
    <row r="749256" spans="68:68" customFormat="1">
      <c r="BP749256" s="90"/>
    </row>
    <row r="749257" spans="68:68" customFormat="1">
      <c r="BP749257" s="90"/>
    </row>
    <row r="749258" spans="68:68" customFormat="1">
      <c r="BP749258" s="90"/>
    </row>
    <row r="749259" spans="68:68" customFormat="1">
      <c r="BP749259" s="90"/>
    </row>
    <row r="749260" spans="68:68" customFormat="1">
      <c r="BP749260" s="90"/>
    </row>
    <row r="749261" spans="68:68" customFormat="1">
      <c r="BP749261" s="90"/>
    </row>
    <row r="749262" spans="68:68" customFormat="1">
      <c r="BP749262" s="90"/>
    </row>
    <row r="749263" spans="68:68" customFormat="1">
      <c r="BP749263" s="90"/>
    </row>
    <row r="749264" spans="68:68" customFormat="1">
      <c r="BP749264" s="90"/>
    </row>
    <row r="749265" spans="68:68" customFormat="1">
      <c r="BP749265" s="90"/>
    </row>
    <row r="749266" spans="68:68" customFormat="1">
      <c r="BP749266" s="90"/>
    </row>
    <row r="749267" spans="68:68" customFormat="1">
      <c r="BP749267" s="90"/>
    </row>
    <row r="749268" spans="68:68" customFormat="1">
      <c r="BP749268" s="90"/>
    </row>
    <row r="749269" spans="68:68" customFormat="1">
      <c r="BP749269" s="90"/>
    </row>
    <row r="749270" spans="68:68" customFormat="1">
      <c r="BP749270" s="90"/>
    </row>
    <row r="749271" spans="68:68" customFormat="1">
      <c r="BP749271" s="90"/>
    </row>
    <row r="749272" spans="68:68" customFormat="1">
      <c r="BP749272" s="90"/>
    </row>
    <row r="749273" spans="68:68" customFormat="1">
      <c r="BP749273" s="90"/>
    </row>
    <row r="749274" spans="68:68" customFormat="1">
      <c r="BP749274" s="90"/>
    </row>
    <row r="749275" spans="68:68" customFormat="1">
      <c r="BP749275" s="90"/>
    </row>
    <row r="749276" spans="68:68" customFormat="1">
      <c r="BP749276" s="90"/>
    </row>
    <row r="749277" spans="68:68" customFormat="1">
      <c r="BP749277" s="90"/>
    </row>
    <row r="749278" spans="68:68" customFormat="1">
      <c r="BP749278" s="90"/>
    </row>
    <row r="749279" spans="68:68" customFormat="1">
      <c r="BP749279" s="90"/>
    </row>
    <row r="749280" spans="68:68" customFormat="1">
      <c r="BP749280" s="90"/>
    </row>
    <row r="749281" spans="68:68" customFormat="1">
      <c r="BP749281" s="90"/>
    </row>
    <row r="749282" spans="68:68" customFormat="1">
      <c r="BP749282" s="90"/>
    </row>
    <row r="749283" spans="68:68" customFormat="1">
      <c r="BP749283" s="90"/>
    </row>
    <row r="749284" spans="68:68" customFormat="1">
      <c r="BP749284" s="90"/>
    </row>
    <row r="749285" spans="68:68" customFormat="1">
      <c r="BP749285" s="90"/>
    </row>
    <row r="749286" spans="68:68" customFormat="1">
      <c r="BP749286" s="90"/>
    </row>
    <row r="749287" spans="68:68" customFormat="1">
      <c r="BP749287" s="90"/>
    </row>
    <row r="749288" spans="68:68" customFormat="1">
      <c r="BP749288" s="90"/>
    </row>
    <row r="749289" spans="68:68" customFormat="1">
      <c r="BP749289" s="90"/>
    </row>
    <row r="749290" spans="68:68" customFormat="1">
      <c r="BP749290" s="90"/>
    </row>
    <row r="749291" spans="68:68" customFormat="1">
      <c r="BP749291" s="90"/>
    </row>
    <row r="749292" spans="68:68" customFormat="1">
      <c r="BP749292" s="90"/>
    </row>
    <row r="749293" spans="68:68" customFormat="1">
      <c r="BP749293" s="90"/>
    </row>
    <row r="749294" spans="68:68" customFormat="1">
      <c r="BP749294" s="90"/>
    </row>
    <row r="749295" spans="68:68" customFormat="1">
      <c r="BP749295" s="90"/>
    </row>
    <row r="749296" spans="68:68" customFormat="1">
      <c r="BP749296" s="90"/>
    </row>
    <row r="749297" spans="68:68" customFormat="1">
      <c r="BP749297" s="90"/>
    </row>
    <row r="749298" spans="68:68" customFormat="1">
      <c r="BP749298" s="90"/>
    </row>
    <row r="749299" spans="68:68" customFormat="1">
      <c r="BP749299" s="90"/>
    </row>
    <row r="749300" spans="68:68" customFormat="1">
      <c r="BP749300" s="90"/>
    </row>
    <row r="749301" spans="68:68" customFormat="1">
      <c r="BP749301" s="90"/>
    </row>
    <row r="749302" spans="68:68" customFormat="1">
      <c r="BP749302" s="90"/>
    </row>
    <row r="749303" spans="68:68" customFormat="1">
      <c r="BP749303" s="90"/>
    </row>
    <row r="749304" spans="68:68" customFormat="1">
      <c r="BP749304" s="90"/>
    </row>
    <row r="749305" spans="68:68" customFormat="1">
      <c r="BP749305" s="90"/>
    </row>
    <row r="749306" spans="68:68" customFormat="1">
      <c r="BP749306" s="90"/>
    </row>
    <row r="749307" spans="68:68" customFormat="1">
      <c r="BP749307" s="90"/>
    </row>
    <row r="749308" spans="68:68" customFormat="1">
      <c r="BP749308" s="90"/>
    </row>
    <row r="749309" spans="68:68" customFormat="1">
      <c r="BP749309" s="90"/>
    </row>
    <row r="749310" spans="68:68" customFormat="1">
      <c r="BP749310" s="90"/>
    </row>
    <row r="749311" spans="68:68" customFormat="1">
      <c r="BP749311" s="90"/>
    </row>
    <row r="749312" spans="68:68" customFormat="1">
      <c r="BP749312" s="90"/>
    </row>
    <row r="749313" spans="68:68" customFormat="1">
      <c r="BP749313" s="90"/>
    </row>
    <row r="749314" spans="68:68" customFormat="1">
      <c r="BP749314" s="90"/>
    </row>
    <row r="749315" spans="68:68" customFormat="1">
      <c r="BP749315" s="90"/>
    </row>
    <row r="749316" spans="68:68" customFormat="1">
      <c r="BP749316" s="90"/>
    </row>
    <row r="749317" spans="68:68" customFormat="1">
      <c r="BP749317" s="90"/>
    </row>
    <row r="749318" spans="68:68" customFormat="1">
      <c r="BP749318" s="90"/>
    </row>
    <row r="749319" spans="68:68" customFormat="1">
      <c r="BP749319" s="90"/>
    </row>
    <row r="749320" spans="68:68" customFormat="1">
      <c r="BP749320" s="90"/>
    </row>
    <row r="749321" spans="68:68" customFormat="1">
      <c r="BP749321" s="90"/>
    </row>
    <row r="749322" spans="68:68" customFormat="1">
      <c r="BP749322" s="90"/>
    </row>
    <row r="749323" spans="68:68" customFormat="1">
      <c r="BP749323" s="90"/>
    </row>
    <row r="749324" spans="68:68" customFormat="1">
      <c r="BP749324" s="90"/>
    </row>
    <row r="749325" spans="68:68" customFormat="1">
      <c r="BP749325" s="90"/>
    </row>
    <row r="749326" spans="68:68" customFormat="1">
      <c r="BP749326" s="90"/>
    </row>
    <row r="749327" spans="68:68" customFormat="1">
      <c r="BP749327" s="90"/>
    </row>
    <row r="749328" spans="68:68" customFormat="1">
      <c r="BP749328" s="90"/>
    </row>
    <row r="749329" spans="68:68" customFormat="1">
      <c r="BP749329" s="90"/>
    </row>
    <row r="749330" spans="68:68" customFormat="1">
      <c r="BP749330" s="90"/>
    </row>
    <row r="749331" spans="68:68" customFormat="1">
      <c r="BP749331" s="90"/>
    </row>
    <row r="749332" spans="68:68" customFormat="1">
      <c r="BP749332" s="90"/>
    </row>
    <row r="749333" spans="68:68" customFormat="1">
      <c r="BP749333" s="90"/>
    </row>
    <row r="749334" spans="68:68" customFormat="1">
      <c r="BP749334" s="90"/>
    </row>
    <row r="749335" spans="68:68" customFormat="1">
      <c r="BP749335" s="90"/>
    </row>
    <row r="749336" spans="68:68" customFormat="1">
      <c r="BP749336" s="90"/>
    </row>
    <row r="749337" spans="68:68" customFormat="1">
      <c r="BP749337" s="90"/>
    </row>
    <row r="749338" spans="68:68" customFormat="1">
      <c r="BP749338" s="90"/>
    </row>
    <row r="749339" spans="68:68" customFormat="1">
      <c r="BP749339" s="90"/>
    </row>
    <row r="749340" spans="68:68" customFormat="1">
      <c r="BP749340" s="90"/>
    </row>
    <row r="749341" spans="68:68" customFormat="1">
      <c r="BP749341" s="90"/>
    </row>
    <row r="749342" spans="68:68" customFormat="1">
      <c r="BP749342" s="90"/>
    </row>
    <row r="749343" spans="68:68" customFormat="1">
      <c r="BP749343" s="90"/>
    </row>
    <row r="749344" spans="68:68" customFormat="1">
      <c r="BP749344" s="90"/>
    </row>
    <row r="749345" spans="68:68" customFormat="1">
      <c r="BP749345" s="90"/>
    </row>
    <row r="749346" spans="68:68" customFormat="1">
      <c r="BP749346" s="90"/>
    </row>
    <row r="749347" spans="68:68" customFormat="1">
      <c r="BP749347" s="90"/>
    </row>
    <row r="749348" spans="68:68" customFormat="1">
      <c r="BP749348" s="90"/>
    </row>
    <row r="749349" spans="68:68" customFormat="1">
      <c r="BP749349" s="90"/>
    </row>
    <row r="749350" spans="68:68" customFormat="1">
      <c r="BP749350" s="90"/>
    </row>
    <row r="749351" spans="68:68" customFormat="1">
      <c r="BP749351" s="90"/>
    </row>
    <row r="749352" spans="68:68" customFormat="1">
      <c r="BP749352" s="90"/>
    </row>
    <row r="749353" spans="68:68" customFormat="1">
      <c r="BP749353" s="90"/>
    </row>
    <row r="749354" spans="68:68" customFormat="1">
      <c r="BP749354" s="90"/>
    </row>
    <row r="749355" spans="68:68" customFormat="1">
      <c r="BP749355" s="90"/>
    </row>
    <row r="749356" spans="68:68" customFormat="1">
      <c r="BP749356" s="90"/>
    </row>
    <row r="749357" spans="68:68" customFormat="1">
      <c r="BP749357" s="90"/>
    </row>
    <row r="749358" spans="68:68" customFormat="1">
      <c r="BP749358" s="90"/>
    </row>
    <row r="749359" spans="68:68" customFormat="1">
      <c r="BP749359" s="90"/>
    </row>
    <row r="749360" spans="68:68" customFormat="1">
      <c r="BP749360" s="90"/>
    </row>
    <row r="749361" spans="68:68" customFormat="1">
      <c r="BP749361" s="90"/>
    </row>
    <row r="749362" spans="68:68" customFormat="1">
      <c r="BP749362" s="90"/>
    </row>
    <row r="749363" spans="68:68" customFormat="1">
      <c r="BP749363" s="90"/>
    </row>
    <row r="749364" spans="68:68" customFormat="1">
      <c r="BP749364" s="90"/>
    </row>
    <row r="749365" spans="68:68" customFormat="1">
      <c r="BP749365" s="90"/>
    </row>
    <row r="749366" spans="68:68" customFormat="1">
      <c r="BP749366" s="90"/>
    </row>
    <row r="749367" spans="68:68" customFormat="1">
      <c r="BP749367" s="90"/>
    </row>
    <row r="749368" spans="68:68" customFormat="1">
      <c r="BP749368" s="90"/>
    </row>
    <row r="749369" spans="68:68" customFormat="1">
      <c r="BP749369" s="90"/>
    </row>
    <row r="749370" spans="68:68" customFormat="1">
      <c r="BP749370" s="90"/>
    </row>
    <row r="749371" spans="68:68" customFormat="1">
      <c r="BP749371" s="90"/>
    </row>
    <row r="749372" spans="68:68" customFormat="1">
      <c r="BP749372" s="90"/>
    </row>
    <row r="749373" spans="68:68" customFormat="1">
      <c r="BP749373" s="90"/>
    </row>
    <row r="749374" spans="68:68" customFormat="1">
      <c r="BP749374" s="90"/>
    </row>
    <row r="749375" spans="68:68" customFormat="1">
      <c r="BP749375" s="90"/>
    </row>
    <row r="749376" spans="68:68" customFormat="1">
      <c r="BP749376" s="90"/>
    </row>
    <row r="749377" spans="68:68" customFormat="1">
      <c r="BP749377" s="90"/>
    </row>
    <row r="749378" spans="68:68" customFormat="1">
      <c r="BP749378" s="90"/>
    </row>
    <row r="749379" spans="68:68" customFormat="1">
      <c r="BP749379" s="90"/>
    </row>
    <row r="749380" spans="68:68" customFormat="1">
      <c r="BP749380" s="90"/>
    </row>
    <row r="749381" spans="68:68" customFormat="1">
      <c r="BP749381" s="90"/>
    </row>
    <row r="749382" spans="68:68" customFormat="1">
      <c r="BP749382" s="90"/>
    </row>
    <row r="749383" spans="68:68" customFormat="1">
      <c r="BP749383" s="90"/>
    </row>
    <row r="749384" spans="68:68" customFormat="1">
      <c r="BP749384" s="90"/>
    </row>
    <row r="749385" spans="68:68" customFormat="1">
      <c r="BP749385" s="90"/>
    </row>
    <row r="749386" spans="68:68" customFormat="1">
      <c r="BP749386" s="90"/>
    </row>
    <row r="749387" spans="68:68" customFormat="1">
      <c r="BP749387" s="90"/>
    </row>
    <row r="749388" spans="68:68" customFormat="1">
      <c r="BP749388" s="90"/>
    </row>
    <row r="749389" spans="68:68" customFormat="1">
      <c r="BP749389" s="90"/>
    </row>
    <row r="749390" spans="68:68" customFormat="1">
      <c r="BP749390" s="90"/>
    </row>
    <row r="749391" spans="68:68" customFormat="1">
      <c r="BP749391" s="90"/>
    </row>
    <row r="749392" spans="68:68" customFormat="1">
      <c r="BP749392" s="90"/>
    </row>
    <row r="749393" spans="68:68" customFormat="1">
      <c r="BP749393" s="90"/>
    </row>
    <row r="749394" spans="68:68" customFormat="1">
      <c r="BP749394" s="90"/>
    </row>
    <row r="749395" spans="68:68" customFormat="1">
      <c r="BP749395" s="90"/>
    </row>
    <row r="749396" spans="68:68" customFormat="1">
      <c r="BP749396" s="90"/>
    </row>
    <row r="749397" spans="68:68" customFormat="1">
      <c r="BP749397" s="90"/>
    </row>
    <row r="749398" spans="68:68" customFormat="1">
      <c r="BP749398" s="90"/>
    </row>
    <row r="749399" spans="68:68" customFormat="1">
      <c r="BP749399" s="90"/>
    </row>
    <row r="749400" spans="68:68" customFormat="1">
      <c r="BP749400" s="90"/>
    </row>
    <row r="749401" spans="68:68" customFormat="1">
      <c r="BP749401" s="90"/>
    </row>
    <row r="749402" spans="68:68" customFormat="1">
      <c r="BP749402" s="90"/>
    </row>
    <row r="749403" spans="68:68" customFormat="1">
      <c r="BP749403" s="90"/>
    </row>
    <row r="749404" spans="68:68" customFormat="1">
      <c r="BP749404" s="90"/>
    </row>
    <row r="749405" spans="68:68" customFormat="1">
      <c r="BP749405" s="90"/>
    </row>
    <row r="749406" spans="68:68" customFormat="1">
      <c r="BP749406" s="90"/>
    </row>
    <row r="749407" spans="68:68" customFormat="1">
      <c r="BP749407" s="90"/>
    </row>
    <row r="749408" spans="68:68" customFormat="1">
      <c r="BP749408" s="90"/>
    </row>
    <row r="749409" spans="68:68" customFormat="1">
      <c r="BP749409" s="90"/>
    </row>
    <row r="749410" spans="68:68" customFormat="1">
      <c r="BP749410" s="90"/>
    </row>
    <row r="749411" spans="68:68" customFormat="1">
      <c r="BP749411" s="90"/>
    </row>
    <row r="749412" spans="68:68" customFormat="1">
      <c r="BP749412" s="90"/>
    </row>
    <row r="749413" spans="68:68" customFormat="1">
      <c r="BP749413" s="90"/>
    </row>
    <row r="749414" spans="68:68" customFormat="1">
      <c r="BP749414" s="90"/>
    </row>
    <row r="749415" spans="68:68" customFormat="1">
      <c r="BP749415" s="90"/>
    </row>
    <row r="749416" spans="68:68" customFormat="1">
      <c r="BP749416" s="90"/>
    </row>
    <row r="749417" spans="68:68" customFormat="1">
      <c r="BP749417" s="90"/>
    </row>
    <row r="749418" spans="68:68" customFormat="1">
      <c r="BP749418" s="90"/>
    </row>
    <row r="749419" spans="68:68" customFormat="1">
      <c r="BP749419" s="90"/>
    </row>
    <row r="749420" spans="68:68" customFormat="1">
      <c r="BP749420" s="90"/>
    </row>
    <row r="749421" spans="68:68" customFormat="1">
      <c r="BP749421" s="90"/>
    </row>
    <row r="749422" spans="68:68" customFormat="1">
      <c r="BP749422" s="90"/>
    </row>
    <row r="749423" spans="68:68" customFormat="1">
      <c r="BP749423" s="90"/>
    </row>
    <row r="749424" spans="68:68" customFormat="1">
      <c r="BP749424" s="90"/>
    </row>
    <row r="749425" spans="68:68" customFormat="1">
      <c r="BP749425" s="90"/>
    </row>
    <row r="749426" spans="68:68" customFormat="1">
      <c r="BP749426" s="90"/>
    </row>
    <row r="749427" spans="68:68" customFormat="1">
      <c r="BP749427" s="90"/>
    </row>
    <row r="749428" spans="68:68" customFormat="1">
      <c r="BP749428" s="90"/>
    </row>
    <row r="749429" spans="68:68" customFormat="1">
      <c r="BP749429" s="90"/>
    </row>
    <row r="749430" spans="68:68" customFormat="1">
      <c r="BP749430" s="90"/>
    </row>
    <row r="749431" spans="68:68" customFormat="1">
      <c r="BP749431" s="90"/>
    </row>
    <row r="749432" spans="68:68" customFormat="1">
      <c r="BP749432" s="90"/>
    </row>
    <row r="749433" spans="68:68" customFormat="1">
      <c r="BP749433" s="90"/>
    </row>
    <row r="749434" spans="68:68" customFormat="1">
      <c r="BP749434" s="90"/>
    </row>
    <row r="749435" spans="68:68" customFormat="1">
      <c r="BP749435" s="90"/>
    </row>
    <row r="749436" spans="68:68" customFormat="1">
      <c r="BP749436" s="90"/>
    </row>
    <row r="749437" spans="68:68" customFormat="1">
      <c r="BP749437" s="90"/>
    </row>
    <row r="749438" spans="68:68" customFormat="1">
      <c r="BP749438" s="90"/>
    </row>
    <row r="749439" spans="68:68" customFormat="1">
      <c r="BP749439" s="90"/>
    </row>
    <row r="749440" spans="68:68" customFormat="1">
      <c r="BP749440" s="90"/>
    </row>
    <row r="749441" spans="68:68" customFormat="1">
      <c r="BP749441" s="90"/>
    </row>
    <row r="749442" spans="68:68" customFormat="1">
      <c r="BP749442" s="90"/>
    </row>
    <row r="749443" spans="68:68" customFormat="1">
      <c r="BP749443" s="90"/>
    </row>
    <row r="749444" spans="68:68" customFormat="1">
      <c r="BP749444" s="90"/>
    </row>
    <row r="749445" spans="68:68" customFormat="1">
      <c r="BP749445" s="90"/>
    </row>
    <row r="749446" spans="68:68" customFormat="1">
      <c r="BP749446" s="90"/>
    </row>
    <row r="749447" spans="68:68" customFormat="1">
      <c r="BP749447" s="90"/>
    </row>
    <row r="749448" spans="68:68" customFormat="1">
      <c r="BP749448" s="90"/>
    </row>
    <row r="749449" spans="68:68" customFormat="1">
      <c r="BP749449" s="90"/>
    </row>
    <row r="749450" spans="68:68" customFormat="1">
      <c r="BP749450" s="90"/>
    </row>
    <row r="749451" spans="68:68" customFormat="1">
      <c r="BP749451" s="90"/>
    </row>
    <row r="749452" spans="68:68" customFormat="1">
      <c r="BP749452" s="90"/>
    </row>
    <row r="749453" spans="68:68" customFormat="1">
      <c r="BP749453" s="90"/>
    </row>
    <row r="749454" spans="68:68" customFormat="1">
      <c r="BP749454" s="90"/>
    </row>
    <row r="749455" spans="68:68" customFormat="1">
      <c r="BP749455" s="90"/>
    </row>
    <row r="749456" spans="68:68" customFormat="1">
      <c r="BP749456" s="90"/>
    </row>
    <row r="749457" spans="68:68" customFormat="1">
      <c r="BP749457" s="90"/>
    </row>
    <row r="749458" spans="68:68" customFormat="1">
      <c r="BP749458" s="90"/>
    </row>
    <row r="749459" spans="68:68" customFormat="1">
      <c r="BP749459" s="90"/>
    </row>
    <row r="749460" spans="68:68" customFormat="1">
      <c r="BP749460" s="90"/>
    </row>
    <row r="749461" spans="68:68" customFormat="1">
      <c r="BP749461" s="90"/>
    </row>
    <row r="749462" spans="68:68" customFormat="1">
      <c r="BP749462" s="90"/>
    </row>
    <row r="749463" spans="68:68" customFormat="1">
      <c r="BP749463" s="90"/>
    </row>
    <row r="749464" spans="68:68" customFormat="1">
      <c r="BP749464" s="90"/>
    </row>
    <row r="749465" spans="68:68" customFormat="1">
      <c r="BP749465" s="90"/>
    </row>
    <row r="749466" spans="68:68" customFormat="1">
      <c r="BP749466" s="90"/>
    </row>
    <row r="749467" spans="68:68" customFormat="1">
      <c r="BP749467" s="90"/>
    </row>
    <row r="749468" spans="68:68" customFormat="1">
      <c r="BP749468" s="90"/>
    </row>
    <row r="749469" spans="68:68" customFormat="1">
      <c r="BP749469" s="90"/>
    </row>
    <row r="749470" spans="68:68" customFormat="1">
      <c r="BP749470" s="90"/>
    </row>
    <row r="749471" spans="68:68" customFormat="1">
      <c r="BP749471" s="90"/>
    </row>
    <row r="749472" spans="68:68" customFormat="1">
      <c r="BP749472" s="90"/>
    </row>
    <row r="749473" spans="68:68" customFormat="1">
      <c r="BP749473" s="90"/>
    </row>
    <row r="749474" spans="68:68" customFormat="1">
      <c r="BP749474" s="90"/>
    </row>
    <row r="749475" spans="68:68" customFormat="1">
      <c r="BP749475" s="90"/>
    </row>
    <row r="749476" spans="68:68" customFormat="1">
      <c r="BP749476" s="90"/>
    </row>
    <row r="749477" spans="68:68" customFormat="1">
      <c r="BP749477" s="90"/>
    </row>
    <row r="749478" spans="68:68" customFormat="1">
      <c r="BP749478" s="90"/>
    </row>
    <row r="749479" spans="68:68" customFormat="1">
      <c r="BP749479" s="90"/>
    </row>
    <row r="749480" spans="68:68" customFormat="1">
      <c r="BP749480" s="90"/>
    </row>
    <row r="749481" spans="68:68" customFormat="1">
      <c r="BP749481" s="90"/>
    </row>
    <row r="749482" spans="68:68" customFormat="1">
      <c r="BP749482" s="90"/>
    </row>
    <row r="749483" spans="68:68" customFormat="1">
      <c r="BP749483" s="90"/>
    </row>
    <row r="749484" spans="68:68" customFormat="1">
      <c r="BP749484" s="90"/>
    </row>
    <row r="749485" spans="68:68" customFormat="1">
      <c r="BP749485" s="90"/>
    </row>
    <row r="749486" spans="68:68" customFormat="1">
      <c r="BP749486" s="90"/>
    </row>
    <row r="749487" spans="68:68" customFormat="1">
      <c r="BP749487" s="90"/>
    </row>
    <row r="749488" spans="68:68" customFormat="1">
      <c r="BP749488" s="90"/>
    </row>
    <row r="749489" spans="68:68" customFormat="1">
      <c r="BP749489" s="90"/>
    </row>
    <row r="749490" spans="68:68" customFormat="1">
      <c r="BP749490" s="90"/>
    </row>
    <row r="749491" spans="68:68" customFormat="1">
      <c r="BP749491" s="90"/>
    </row>
    <row r="749492" spans="68:68" customFormat="1">
      <c r="BP749492" s="90"/>
    </row>
    <row r="749493" spans="68:68" customFormat="1">
      <c r="BP749493" s="90"/>
    </row>
    <row r="749494" spans="68:68" customFormat="1">
      <c r="BP749494" s="90"/>
    </row>
    <row r="749495" spans="68:68" customFormat="1">
      <c r="BP749495" s="90"/>
    </row>
    <row r="749496" spans="68:68" customFormat="1">
      <c r="BP749496" s="90"/>
    </row>
    <row r="749497" spans="68:68" customFormat="1">
      <c r="BP749497" s="90"/>
    </row>
    <row r="749498" spans="68:68" customFormat="1">
      <c r="BP749498" s="90"/>
    </row>
    <row r="749499" spans="68:68" customFormat="1">
      <c r="BP749499" s="90"/>
    </row>
    <row r="749500" spans="68:68" customFormat="1">
      <c r="BP749500" s="90"/>
    </row>
    <row r="749501" spans="68:68" customFormat="1">
      <c r="BP749501" s="90"/>
    </row>
    <row r="749502" spans="68:68" customFormat="1">
      <c r="BP749502" s="90"/>
    </row>
    <row r="749503" spans="68:68" customFormat="1">
      <c r="BP749503" s="90"/>
    </row>
    <row r="749504" spans="68:68" customFormat="1">
      <c r="BP749504" s="90"/>
    </row>
    <row r="749505" spans="68:68" customFormat="1">
      <c r="BP749505" s="90"/>
    </row>
    <row r="749506" spans="68:68" customFormat="1">
      <c r="BP749506" s="90"/>
    </row>
    <row r="749507" spans="68:68" customFormat="1">
      <c r="BP749507" s="90"/>
    </row>
    <row r="749508" spans="68:68" customFormat="1">
      <c r="BP749508" s="90"/>
    </row>
    <row r="749509" spans="68:68" customFormat="1">
      <c r="BP749509" s="90"/>
    </row>
    <row r="749510" spans="68:68" customFormat="1">
      <c r="BP749510" s="90"/>
    </row>
    <row r="749511" spans="68:68" customFormat="1">
      <c r="BP749511" s="90"/>
    </row>
    <row r="749512" spans="68:68" customFormat="1">
      <c r="BP749512" s="90"/>
    </row>
    <row r="749513" spans="68:68" customFormat="1">
      <c r="BP749513" s="90"/>
    </row>
    <row r="749514" spans="68:68" customFormat="1">
      <c r="BP749514" s="90"/>
    </row>
    <row r="749515" spans="68:68" customFormat="1">
      <c r="BP749515" s="90"/>
    </row>
    <row r="749516" spans="68:68" customFormat="1">
      <c r="BP749516" s="90"/>
    </row>
    <row r="749517" spans="68:68" customFormat="1">
      <c r="BP749517" s="90"/>
    </row>
    <row r="749518" spans="68:68" customFormat="1">
      <c r="BP749518" s="90"/>
    </row>
    <row r="749519" spans="68:68" customFormat="1">
      <c r="BP749519" s="90"/>
    </row>
    <row r="749520" spans="68:68" customFormat="1">
      <c r="BP749520" s="90"/>
    </row>
    <row r="749521" spans="68:68" customFormat="1">
      <c r="BP749521" s="90"/>
    </row>
    <row r="749522" spans="68:68" customFormat="1">
      <c r="BP749522" s="90"/>
    </row>
    <row r="749523" spans="68:68" customFormat="1">
      <c r="BP749523" s="90"/>
    </row>
    <row r="749524" spans="68:68" customFormat="1">
      <c r="BP749524" s="90"/>
    </row>
    <row r="749525" spans="68:68" customFormat="1">
      <c r="BP749525" s="90"/>
    </row>
    <row r="749526" spans="68:68" customFormat="1">
      <c r="BP749526" s="90"/>
    </row>
    <row r="749527" spans="68:68" customFormat="1">
      <c r="BP749527" s="90"/>
    </row>
    <row r="749528" spans="68:68" customFormat="1">
      <c r="BP749528" s="90"/>
    </row>
    <row r="749529" spans="68:68" customFormat="1">
      <c r="BP749529" s="90"/>
    </row>
    <row r="749530" spans="68:68" customFormat="1">
      <c r="BP749530" s="90"/>
    </row>
    <row r="749531" spans="68:68" customFormat="1">
      <c r="BP749531" s="90"/>
    </row>
    <row r="749532" spans="68:68" customFormat="1">
      <c r="BP749532" s="90"/>
    </row>
    <row r="749533" spans="68:68" customFormat="1">
      <c r="BP749533" s="90"/>
    </row>
    <row r="749534" spans="68:68" customFormat="1">
      <c r="BP749534" s="90"/>
    </row>
    <row r="749535" spans="68:68" customFormat="1">
      <c r="BP749535" s="90"/>
    </row>
    <row r="749536" spans="68:68" customFormat="1">
      <c r="BP749536" s="90"/>
    </row>
    <row r="749537" spans="68:68" customFormat="1">
      <c r="BP749537" s="90"/>
    </row>
    <row r="749538" spans="68:68" customFormat="1">
      <c r="BP749538" s="90"/>
    </row>
    <row r="749539" spans="68:68" customFormat="1">
      <c r="BP749539" s="90"/>
    </row>
    <row r="749540" spans="68:68" customFormat="1">
      <c r="BP749540" s="90"/>
    </row>
    <row r="749541" spans="68:68" customFormat="1">
      <c r="BP749541" s="90"/>
    </row>
    <row r="749542" spans="68:68" customFormat="1">
      <c r="BP749542" s="90"/>
    </row>
    <row r="749543" spans="68:68" customFormat="1">
      <c r="BP749543" s="90"/>
    </row>
    <row r="749544" spans="68:68" customFormat="1">
      <c r="BP749544" s="90"/>
    </row>
    <row r="749545" spans="68:68" customFormat="1">
      <c r="BP749545" s="90"/>
    </row>
    <row r="749546" spans="68:68" customFormat="1">
      <c r="BP749546" s="90"/>
    </row>
    <row r="749547" spans="68:68" customFormat="1">
      <c r="BP749547" s="90"/>
    </row>
    <row r="749548" spans="68:68" customFormat="1">
      <c r="BP749548" s="90"/>
    </row>
    <row r="749549" spans="68:68" customFormat="1">
      <c r="BP749549" s="90"/>
    </row>
    <row r="749550" spans="68:68" customFormat="1">
      <c r="BP749550" s="90"/>
    </row>
    <row r="749551" spans="68:68" customFormat="1">
      <c r="BP749551" s="90"/>
    </row>
    <row r="749552" spans="68:68" customFormat="1">
      <c r="BP749552" s="90"/>
    </row>
    <row r="749553" spans="68:68" customFormat="1">
      <c r="BP749553" s="90"/>
    </row>
    <row r="749554" spans="68:68" customFormat="1">
      <c r="BP749554" s="90"/>
    </row>
    <row r="749555" spans="68:68" customFormat="1">
      <c r="BP749555" s="90"/>
    </row>
    <row r="749556" spans="68:68" customFormat="1">
      <c r="BP749556" s="90"/>
    </row>
    <row r="749557" spans="68:68" customFormat="1">
      <c r="BP749557" s="90"/>
    </row>
    <row r="749558" spans="68:68" customFormat="1">
      <c r="BP749558" s="90"/>
    </row>
    <row r="749559" spans="68:68" customFormat="1">
      <c r="BP749559" s="90"/>
    </row>
    <row r="749560" spans="68:68" customFormat="1">
      <c r="BP749560" s="90"/>
    </row>
    <row r="749561" spans="68:68" customFormat="1">
      <c r="BP749561" s="90"/>
    </row>
    <row r="749562" spans="68:68" customFormat="1">
      <c r="BP749562" s="90"/>
    </row>
    <row r="749563" spans="68:68" customFormat="1">
      <c r="BP749563" s="90"/>
    </row>
    <row r="749564" spans="68:68" customFormat="1">
      <c r="BP749564" s="90"/>
    </row>
    <row r="749565" spans="68:68" customFormat="1">
      <c r="BP749565" s="90"/>
    </row>
    <row r="749566" spans="68:68" customFormat="1">
      <c r="BP749566" s="90"/>
    </row>
    <row r="749567" spans="68:68" customFormat="1">
      <c r="BP749567" s="90"/>
    </row>
    <row r="749568" spans="68:68" customFormat="1">
      <c r="BP749568" s="90"/>
    </row>
    <row r="749569" spans="68:68" customFormat="1">
      <c r="BP749569" s="90"/>
    </row>
    <row r="749570" spans="68:68" customFormat="1">
      <c r="BP749570" s="90"/>
    </row>
    <row r="749571" spans="68:68" customFormat="1">
      <c r="BP749571" s="90"/>
    </row>
    <row r="749572" spans="68:68" customFormat="1">
      <c r="BP749572" s="90"/>
    </row>
    <row r="749573" spans="68:68" customFormat="1">
      <c r="BP749573" s="90"/>
    </row>
    <row r="749574" spans="68:68" customFormat="1">
      <c r="BP749574" s="90"/>
    </row>
    <row r="749575" spans="68:68" customFormat="1">
      <c r="BP749575" s="90"/>
    </row>
    <row r="749576" spans="68:68" customFormat="1">
      <c r="BP749576" s="90"/>
    </row>
    <row r="749577" spans="68:68" customFormat="1">
      <c r="BP749577" s="90"/>
    </row>
    <row r="749578" spans="68:68" customFormat="1">
      <c r="BP749578" s="90"/>
    </row>
    <row r="749579" spans="68:68" customFormat="1">
      <c r="BP749579" s="90"/>
    </row>
    <row r="749580" spans="68:68" customFormat="1">
      <c r="BP749580" s="90"/>
    </row>
    <row r="749581" spans="68:68" customFormat="1">
      <c r="BP749581" s="90"/>
    </row>
    <row r="749582" spans="68:68" customFormat="1">
      <c r="BP749582" s="90"/>
    </row>
    <row r="749583" spans="68:68" customFormat="1">
      <c r="BP749583" s="90"/>
    </row>
    <row r="749584" spans="68:68" customFormat="1">
      <c r="BP749584" s="90"/>
    </row>
    <row r="749585" spans="68:68" customFormat="1">
      <c r="BP749585" s="90"/>
    </row>
    <row r="749586" spans="68:68" customFormat="1">
      <c r="BP749586" s="90"/>
    </row>
    <row r="749587" spans="68:68" customFormat="1">
      <c r="BP749587" s="90"/>
    </row>
    <row r="749588" spans="68:68" customFormat="1">
      <c r="BP749588" s="90"/>
    </row>
    <row r="749589" spans="68:68" customFormat="1">
      <c r="BP749589" s="90"/>
    </row>
    <row r="749590" spans="68:68" customFormat="1">
      <c r="BP749590" s="90"/>
    </row>
    <row r="749591" spans="68:68" customFormat="1">
      <c r="BP749591" s="90"/>
    </row>
    <row r="749592" spans="68:68" customFormat="1">
      <c r="BP749592" s="90"/>
    </row>
    <row r="749593" spans="68:68" customFormat="1">
      <c r="BP749593" s="90"/>
    </row>
    <row r="749594" spans="68:68" customFormat="1">
      <c r="BP749594" s="90"/>
    </row>
    <row r="749595" spans="68:68" customFormat="1">
      <c r="BP749595" s="90"/>
    </row>
    <row r="749596" spans="68:68" customFormat="1">
      <c r="BP749596" s="90"/>
    </row>
    <row r="749597" spans="68:68" customFormat="1">
      <c r="BP749597" s="90"/>
    </row>
    <row r="749598" spans="68:68" customFormat="1">
      <c r="BP749598" s="90"/>
    </row>
    <row r="749599" spans="68:68" customFormat="1">
      <c r="BP749599" s="90"/>
    </row>
    <row r="749600" spans="68:68" customFormat="1">
      <c r="BP749600" s="90"/>
    </row>
    <row r="749601" spans="68:68" customFormat="1">
      <c r="BP749601" s="90"/>
    </row>
    <row r="749602" spans="68:68" customFormat="1">
      <c r="BP749602" s="90"/>
    </row>
    <row r="749603" spans="68:68" customFormat="1">
      <c r="BP749603" s="90"/>
    </row>
    <row r="749604" spans="68:68" customFormat="1">
      <c r="BP749604" s="90"/>
    </row>
    <row r="749605" spans="68:68" customFormat="1">
      <c r="BP749605" s="90"/>
    </row>
    <row r="749606" spans="68:68" customFormat="1">
      <c r="BP749606" s="90"/>
    </row>
    <row r="749607" spans="68:68" customFormat="1">
      <c r="BP749607" s="90"/>
    </row>
    <row r="749608" spans="68:68" customFormat="1">
      <c r="BP749608" s="90"/>
    </row>
    <row r="749609" spans="68:68" customFormat="1">
      <c r="BP749609" s="90"/>
    </row>
    <row r="749610" spans="68:68" customFormat="1">
      <c r="BP749610" s="90"/>
    </row>
    <row r="749611" spans="68:68" customFormat="1">
      <c r="BP749611" s="90"/>
    </row>
    <row r="749612" spans="68:68" customFormat="1">
      <c r="BP749612" s="90"/>
    </row>
    <row r="749613" spans="68:68" customFormat="1">
      <c r="BP749613" s="90"/>
    </row>
    <row r="749614" spans="68:68" customFormat="1">
      <c r="BP749614" s="90"/>
    </row>
    <row r="749615" spans="68:68" customFormat="1">
      <c r="BP749615" s="90"/>
    </row>
    <row r="749616" spans="68:68" customFormat="1">
      <c r="BP749616" s="90"/>
    </row>
    <row r="749617" spans="68:68" customFormat="1">
      <c r="BP749617" s="90"/>
    </row>
    <row r="749618" spans="68:68" customFormat="1">
      <c r="BP749618" s="90"/>
    </row>
    <row r="749619" spans="68:68" customFormat="1">
      <c r="BP749619" s="90"/>
    </row>
    <row r="749620" spans="68:68" customFormat="1">
      <c r="BP749620" s="90"/>
    </row>
    <row r="749621" spans="68:68" customFormat="1">
      <c r="BP749621" s="90"/>
    </row>
    <row r="749622" spans="68:68" customFormat="1">
      <c r="BP749622" s="90"/>
    </row>
    <row r="749623" spans="68:68" customFormat="1">
      <c r="BP749623" s="90"/>
    </row>
    <row r="749624" spans="68:68" customFormat="1">
      <c r="BP749624" s="90"/>
    </row>
    <row r="749625" spans="68:68" customFormat="1">
      <c r="BP749625" s="90"/>
    </row>
    <row r="749626" spans="68:68" customFormat="1">
      <c r="BP749626" s="90"/>
    </row>
    <row r="749627" spans="68:68" customFormat="1">
      <c r="BP749627" s="90"/>
    </row>
    <row r="749628" spans="68:68" customFormat="1">
      <c r="BP749628" s="90"/>
    </row>
    <row r="749629" spans="68:68" customFormat="1">
      <c r="BP749629" s="90"/>
    </row>
    <row r="749630" spans="68:68" customFormat="1">
      <c r="BP749630" s="90"/>
    </row>
    <row r="749631" spans="68:68" customFormat="1">
      <c r="BP749631" s="90"/>
    </row>
    <row r="749632" spans="68:68" customFormat="1">
      <c r="BP749632" s="90"/>
    </row>
    <row r="749633" spans="68:68" customFormat="1">
      <c r="BP749633" s="90"/>
    </row>
    <row r="749634" spans="68:68" customFormat="1">
      <c r="BP749634" s="90"/>
    </row>
    <row r="749635" spans="68:68" customFormat="1">
      <c r="BP749635" s="90"/>
    </row>
    <row r="749636" spans="68:68" customFormat="1">
      <c r="BP749636" s="90"/>
    </row>
    <row r="749637" spans="68:68" customFormat="1">
      <c r="BP749637" s="90"/>
    </row>
    <row r="749638" spans="68:68" customFormat="1">
      <c r="BP749638" s="90"/>
    </row>
    <row r="749639" spans="68:68" customFormat="1">
      <c r="BP749639" s="90"/>
    </row>
    <row r="749640" spans="68:68" customFormat="1">
      <c r="BP749640" s="90"/>
    </row>
    <row r="749641" spans="68:68" customFormat="1">
      <c r="BP749641" s="90"/>
    </row>
    <row r="749642" spans="68:68" customFormat="1">
      <c r="BP749642" s="90"/>
    </row>
    <row r="749643" spans="68:68" customFormat="1">
      <c r="BP749643" s="90"/>
    </row>
    <row r="749644" spans="68:68" customFormat="1">
      <c r="BP749644" s="90"/>
    </row>
    <row r="749645" spans="68:68" customFormat="1">
      <c r="BP749645" s="90"/>
    </row>
    <row r="749646" spans="68:68" customFormat="1">
      <c r="BP749646" s="90"/>
    </row>
    <row r="749647" spans="68:68" customFormat="1">
      <c r="BP749647" s="90"/>
    </row>
    <row r="749648" spans="68:68" customFormat="1">
      <c r="BP749648" s="90"/>
    </row>
    <row r="749649" spans="68:68" customFormat="1">
      <c r="BP749649" s="90"/>
    </row>
    <row r="749650" spans="68:68" customFormat="1">
      <c r="BP749650" s="90"/>
    </row>
    <row r="749651" spans="68:68" customFormat="1">
      <c r="BP749651" s="90"/>
    </row>
    <row r="749652" spans="68:68" customFormat="1">
      <c r="BP749652" s="90"/>
    </row>
    <row r="749653" spans="68:68" customFormat="1">
      <c r="BP749653" s="90"/>
    </row>
    <row r="749654" spans="68:68" customFormat="1">
      <c r="BP749654" s="90"/>
    </row>
    <row r="749655" spans="68:68" customFormat="1">
      <c r="BP749655" s="90"/>
    </row>
    <row r="749656" spans="68:68" customFormat="1">
      <c r="BP749656" s="90"/>
    </row>
    <row r="749657" spans="68:68" customFormat="1">
      <c r="BP749657" s="90"/>
    </row>
    <row r="749658" spans="68:68" customFormat="1">
      <c r="BP749658" s="90"/>
    </row>
    <row r="749659" spans="68:68" customFormat="1">
      <c r="BP749659" s="90"/>
    </row>
    <row r="749660" spans="68:68" customFormat="1">
      <c r="BP749660" s="90"/>
    </row>
    <row r="749661" spans="68:68" customFormat="1">
      <c r="BP749661" s="90"/>
    </row>
    <row r="749662" spans="68:68" customFormat="1">
      <c r="BP749662" s="90"/>
    </row>
    <row r="749663" spans="68:68" customFormat="1">
      <c r="BP749663" s="90"/>
    </row>
    <row r="749664" spans="68:68" customFormat="1">
      <c r="BP749664" s="90"/>
    </row>
    <row r="749665" spans="68:68" customFormat="1">
      <c r="BP749665" s="90"/>
    </row>
    <row r="749666" spans="68:68" customFormat="1">
      <c r="BP749666" s="90"/>
    </row>
    <row r="749667" spans="68:68" customFormat="1">
      <c r="BP749667" s="90"/>
    </row>
    <row r="749668" spans="68:68" customFormat="1">
      <c r="BP749668" s="90"/>
    </row>
    <row r="749669" spans="68:68" customFormat="1">
      <c r="BP749669" s="90"/>
    </row>
    <row r="749670" spans="68:68" customFormat="1">
      <c r="BP749670" s="90"/>
    </row>
    <row r="749671" spans="68:68" customFormat="1">
      <c r="BP749671" s="90"/>
    </row>
    <row r="749672" spans="68:68" customFormat="1">
      <c r="BP749672" s="90"/>
    </row>
    <row r="749673" spans="68:68" customFormat="1">
      <c r="BP749673" s="90"/>
    </row>
    <row r="749674" spans="68:68" customFormat="1">
      <c r="BP749674" s="90"/>
    </row>
    <row r="749675" spans="68:68" customFormat="1">
      <c r="BP749675" s="90"/>
    </row>
    <row r="749676" spans="68:68" customFormat="1">
      <c r="BP749676" s="90"/>
    </row>
    <row r="749677" spans="68:68" customFormat="1">
      <c r="BP749677" s="90"/>
    </row>
    <row r="749678" spans="68:68" customFormat="1">
      <c r="BP749678" s="90"/>
    </row>
    <row r="749679" spans="68:68" customFormat="1">
      <c r="BP749679" s="90"/>
    </row>
    <row r="749680" spans="68:68" customFormat="1">
      <c r="BP749680" s="90"/>
    </row>
    <row r="749681" spans="68:68" customFormat="1">
      <c r="BP749681" s="90"/>
    </row>
    <row r="749682" spans="68:68" customFormat="1">
      <c r="BP749682" s="90"/>
    </row>
    <row r="749683" spans="68:68" customFormat="1">
      <c r="BP749683" s="90"/>
    </row>
    <row r="749684" spans="68:68" customFormat="1">
      <c r="BP749684" s="90"/>
    </row>
    <row r="749685" spans="68:68" customFormat="1">
      <c r="BP749685" s="90"/>
    </row>
    <row r="749686" spans="68:68" customFormat="1">
      <c r="BP749686" s="90"/>
    </row>
    <row r="749687" spans="68:68" customFormat="1">
      <c r="BP749687" s="90"/>
    </row>
    <row r="749688" spans="68:68" customFormat="1">
      <c r="BP749688" s="90"/>
    </row>
    <row r="749689" spans="68:68" customFormat="1">
      <c r="BP749689" s="90"/>
    </row>
    <row r="749690" spans="68:68" customFormat="1">
      <c r="BP749690" s="90"/>
    </row>
    <row r="749691" spans="68:68" customFormat="1">
      <c r="BP749691" s="90"/>
    </row>
    <row r="749692" spans="68:68" customFormat="1">
      <c r="BP749692" s="90"/>
    </row>
    <row r="749693" spans="68:68" customFormat="1">
      <c r="BP749693" s="90"/>
    </row>
    <row r="749694" spans="68:68" customFormat="1">
      <c r="BP749694" s="90"/>
    </row>
    <row r="749695" spans="68:68" customFormat="1">
      <c r="BP749695" s="90"/>
    </row>
    <row r="749696" spans="68:68" customFormat="1">
      <c r="BP749696" s="90"/>
    </row>
    <row r="749697" spans="68:68" customFormat="1">
      <c r="BP749697" s="90"/>
    </row>
    <row r="749698" spans="68:68" customFormat="1">
      <c r="BP749698" s="90"/>
    </row>
    <row r="749699" spans="68:68" customFormat="1">
      <c r="BP749699" s="90"/>
    </row>
    <row r="749700" spans="68:68" customFormat="1">
      <c r="BP749700" s="90"/>
    </row>
    <row r="749701" spans="68:68" customFormat="1">
      <c r="BP749701" s="90"/>
    </row>
    <row r="749702" spans="68:68" customFormat="1">
      <c r="BP749702" s="90"/>
    </row>
    <row r="749703" spans="68:68" customFormat="1">
      <c r="BP749703" s="90"/>
    </row>
    <row r="749704" spans="68:68" customFormat="1">
      <c r="BP749704" s="90"/>
    </row>
    <row r="749705" spans="68:68" customFormat="1">
      <c r="BP749705" s="90"/>
    </row>
    <row r="749706" spans="68:68" customFormat="1">
      <c r="BP749706" s="90"/>
    </row>
    <row r="749707" spans="68:68" customFormat="1">
      <c r="BP749707" s="90"/>
    </row>
    <row r="749708" spans="68:68" customFormat="1">
      <c r="BP749708" s="90"/>
    </row>
    <row r="749709" spans="68:68" customFormat="1">
      <c r="BP749709" s="90"/>
    </row>
    <row r="749710" spans="68:68" customFormat="1">
      <c r="BP749710" s="90"/>
    </row>
    <row r="749711" spans="68:68" customFormat="1">
      <c r="BP749711" s="90"/>
    </row>
    <row r="749712" spans="68:68" customFormat="1">
      <c r="BP749712" s="90"/>
    </row>
    <row r="749713" spans="68:68" customFormat="1">
      <c r="BP749713" s="90"/>
    </row>
    <row r="749714" spans="68:68" customFormat="1">
      <c r="BP749714" s="90"/>
    </row>
    <row r="749715" spans="68:68" customFormat="1">
      <c r="BP749715" s="90"/>
    </row>
    <row r="749716" spans="68:68" customFormat="1">
      <c r="BP749716" s="90"/>
    </row>
    <row r="749717" spans="68:68" customFormat="1">
      <c r="BP749717" s="90"/>
    </row>
    <row r="749718" spans="68:68" customFormat="1">
      <c r="BP749718" s="90"/>
    </row>
    <row r="749719" spans="68:68" customFormat="1">
      <c r="BP749719" s="90"/>
    </row>
    <row r="749720" spans="68:68" customFormat="1">
      <c r="BP749720" s="90"/>
    </row>
    <row r="749721" spans="68:68" customFormat="1">
      <c r="BP749721" s="90"/>
    </row>
    <row r="749722" spans="68:68" customFormat="1">
      <c r="BP749722" s="90"/>
    </row>
    <row r="749723" spans="68:68" customFormat="1">
      <c r="BP749723" s="90"/>
    </row>
    <row r="749724" spans="68:68" customFormat="1">
      <c r="BP749724" s="90"/>
    </row>
    <row r="749725" spans="68:68" customFormat="1">
      <c r="BP749725" s="90"/>
    </row>
    <row r="749726" spans="68:68" customFormat="1">
      <c r="BP749726" s="90"/>
    </row>
    <row r="749727" spans="68:68" customFormat="1">
      <c r="BP749727" s="90"/>
    </row>
    <row r="749728" spans="68:68" customFormat="1">
      <c r="BP749728" s="90"/>
    </row>
    <row r="749729" spans="68:68" customFormat="1">
      <c r="BP749729" s="90"/>
    </row>
    <row r="749730" spans="68:68" customFormat="1">
      <c r="BP749730" s="90"/>
    </row>
    <row r="749731" spans="68:68" customFormat="1">
      <c r="BP749731" s="90"/>
    </row>
    <row r="749732" spans="68:68" customFormat="1">
      <c r="BP749732" s="90"/>
    </row>
    <row r="749733" spans="68:68" customFormat="1">
      <c r="BP749733" s="90"/>
    </row>
    <row r="749734" spans="68:68" customFormat="1">
      <c r="BP749734" s="90"/>
    </row>
    <row r="749735" spans="68:68" customFormat="1">
      <c r="BP749735" s="90"/>
    </row>
    <row r="749736" spans="68:68" customFormat="1">
      <c r="BP749736" s="90"/>
    </row>
    <row r="749737" spans="68:68" customFormat="1">
      <c r="BP749737" s="90"/>
    </row>
    <row r="749738" spans="68:68" customFormat="1">
      <c r="BP749738" s="90"/>
    </row>
    <row r="749739" spans="68:68" customFormat="1">
      <c r="BP749739" s="90"/>
    </row>
    <row r="749740" spans="68:68" customFormat="1">
      <c r="BP749740" s="90"/>
    </row>
    <row r="749741" spans="68:68" customFormat="1">
      <c r="BP749741" s="90"/>
    </row>
    <row r="749742" spans="68:68" customFormat="1">
      <c r="BP749742" s="90"/>
    </row>
    <row r="749743" spans="68:68" customFormat="1">
      <c r="BP749743" s="90"/>
    </row>
    <row r="749744" spans="68:68" customFormat="1">
      <c r="BP749744" s="90"/>
    </row>
    <row r="749745" spans="68:68" customFormat="1">
      <c r="BP749745" s="90"/>
    </row>
    <row r="749746" spans="68:68" customFormat="1">
      <c r="BP749746" s="90"/>
    </row>
    <row r="749747" spans="68:68" customFormat="1">
      <c r="BP749747" s="90"/>
    </row>
    <row r="749748" spans="68:68" customFormat="1">
      <c r="BP749748" s="90"/>
    </row>
    <row r="749749" spans="68:68" customFormat="1">
      <c r="BP749749" s="90"/>
    </row>
    <row r="749750" spans="68:68" customFormat="1">
      <c r="BP749750" s="90"/>
    </row>
    <row r="749751" spans="68:68" customFormat="1">
      <c r="BP749751" s="90"/>
    </row>
    <row r="749752" spans="68:68" customFormat="1">
      <c r="BP749752" s="90"/>
    </row>
    <row r="749753" spans="68:68" customFormat="1">
      <c r="BP749753" s="90"/>
    </row>
    <row r="749754" spans="68:68" customFormat="1">
      <c r="BP749754" s="90"/>
    </row>
    <row r="749755" spans="68:68" customFormat="1">
      <c r="BP749755" s="90"/>
    </row>
    <row r="749756" spans="68:68" customFormat="1">
      <c r="BP749756" s="90"/>
    </row>
    <row r="749757" spans="68:68" customFormat="1">
      <c r="BP749757" s="90"/>
    </row>
    <row r="749758" spans="68:68" customFormat="1">
      <c r="BP749758" s="90"/>
    </row>
    <row r="749759" spans="68:68" customFormat="1">
      <c r="BP749759" s="90"/>
    </row>
    <row r="749760" spans="68:68" customFormat="1">
      <c r="BP749760" s="90"/>
    </row>
    <row r="749761" spans="68:68" customFormat="1">
      <c r="BP749761" s="90"/>
    </row>
    <row r="749762" spans="68:68" customFormat="1">
      <c r="BP749762" s="90"/>
    </row>
    <row r="749763" spans="68:68" customFormat="1">
      <c r="BP749763" s="90"/>
    </row>
    <row r="749764" spans="68:68" customFormat="1">
      <c r="BP749764" s="90"/>
    </row>
    <row r="749765" spans="68:68" customFormat="1">
      <c r="BP749765" s="90"/>
    </row>
    <row r="749766" spans="68:68" customFormat="1">
      <c r="BP749766" s="90"/>
    </row>
    <row r="749767" spans="68:68" customFormat="1">
      <c r="BP749767" s="90"/>
    </row>
    <row r="749768" spans="68:68" customFormat="1">
      <c r="BP749768" s="90"/>
    </row>
    <row r="749769" spans="68:68" customFormat="1">
      <c r="BP749769" s="90"/>
    </row>
    <row r="749770" spans="68:68" customFormat="1">
      <c r="BP749770" s="90"/>
    </row>
    <row r="749771" spans="68:68" customFormat="1">
      <c r="BP749771" s="90"/>
    </row>
    <row r="749772" spans="68:68" customFormat="1">
      <c r="BP749772" s="90"/>
    </row>
    <row r="749773" spans="68:68" customFormat="1">
      <c r="BP749773" s="90"/>
    </row>
    <row r="749774" spans="68:68" customFormat="1">
      <c r="BP749774" s="90"/>
    </row>
    <row r="749775" spans="68:68" customFormat="1">
      <c r="BP749775" s="90"/>
    </row>
    <row r="749776" spans="68:68" customFormat="1">
      <c r="BP749776" s="90"/>
    </row>
    <row r="749777" spans="68:68" customFormat="1">
      <c r="BP749777" s="90"/>
    </row>
    <row r="749778" spans="68:68" customFormat="1">
      <c r="BP749778" s="90"/>
    </row>
    <row r="749779" spans="68:68" customFormat="1">
      <c r="BP749779" s="90"/>
    </row>
    <row r="749780" spans="68:68" customFormat="1">
      <c r="BP749780" s="90"/>
    </row>
    <row r="749781" spans="68:68" customFormat="1">
      <c r="BP749781" s="90"/>
    </row>
    <row r="749782" spans="68:68" customFormat="1">
      <c r="BP749782" s="90"/>
    </row>
    <row r="749783" spans="68:68" customFormat="1">
      <c r="BP749783" s="90"/>
    </row>
    <row r="749784" spans="68:68" customFormat="1">
      <c r="BP749784" s="90"/>
    </row>
    <row r="749785" spans="68:68" customFormat="1">
      <c r="BP749785" s="90"/>
    </row>
    <row r="749786" spans="68:68" customFormat="1">
      <c r="BP749786" s="90"/>
    </row>
    <row r="749787" spans="68:68" customFormat="1">
      <c r="BP749787" s="90"/>
    </row>
    <row r="749788" spans="68:68" customFormat="1">
      <c r="BP749788" s="90"/>
    </row>
    <row r="749789" spans="68:68" customFormat="1">
      <c r="BP749789" s="90"/>
    </row>
    <row r="749790" spans="68:68" customFormat="1">
      <c r="BP749790" s="90"/>
    </row>
    <row r="749791" spans="68:68" customFormat="1">
      <c r="BP749791" s="90"/>
    </row>
    <row r="749792" spans="68:68" customFormat="1">
      <c r="BP749792" s="90"/>
    </row>
    <row r="749793" spans="68:68" customFormat="1">
      <c r="BP749793" s="90"/>
    </row>
    <row r="749794" spans="68:68" customFormat="1">
      <c r="BP749794" s="90"/>
    </row>
    <row r="749795" spans="68:68" customFormat="1">
      <c r="BP749795" s="90"/>
    </row>
    <row r="749796" spans="68:68" customFormat="1">
      <c r="BP749796" s="90"/>
    </row>
    <row r="749797" spans="68:68" customFormat="1">
      <c r="BP749797" s="90"/>
    </row>
    <row r="749798" spans="68:68" customFormat="1">
      <c r="BP749798" s="90"/>
    </row>
    <row r="749799" spans="68:68" customFormat="1">
      <c r="BP749799" s="90"/>
    </row>
    <row r="749800" spans="68:68" customFormat="1">
      <c r="BP749800" s="90"/>
    </row>
    <row r="749801" spans="68:68" customFormat="1">
      <c r="BP749801" s="90"/>
    </row>
    <row r="749802" spans="68:68" customFormat="1">
      <c r="BP749802" s="90"/>
    </row>
    <row r="749803" spans="68:68" customFormat="1">
      <c r="BP749803" s="90"/>
    </row>
    <row r="749804" spans="68:68" customFormat="1">
      <c r="BP749804" s="90"/>
    </row>
    <row r="749805" spans="68:68" customFormat="1">
      <c r="BP749805" s="90"/>
    </row>
    <row r="749806" spans="68:68" customFormat="1">
      <c r="BP749806" s="90"/>
    </row>
    <row r="749807" spans="68:68" customFormat="1">
      <c r="BP749807" s="90"/>
    </row>
    <row r="749808" spans="68:68" customFormat="1">
      <c r="BP749808" s="90"/>
    </row>
    <row r="749809" spans="68:68" customFormat="1">
      <c r="BP749809" s="90"/>
    </row>
    <row r="749810" spans="68:68" customFormat="1">
      <c r="BP749810" s="90"/>
    </row>
    <row r="749811" spans="68:68" customFormat="1">
      <c r="BP749811" s="90"/>
    </row>
    <row r="749812" spans="68:68" customFormat="1">
      <c r="BP749812" s="90"/>
    </row>
    <row r="749813" spans="68:68" customFormat="1">
      <c r="BP749813" s="90"/>
    </row>
    <row r="749814" spans="68:68" customFormat="1">
      <c r="BP749814" s="90"/>
    </row>
    <row r="749815" spans="68:68" customFormat="1">
      <c r="BP749815" s="90"/>
    </row>
    <row r="749816" spans="68:68" customFormat="1">
      <c r="BP749816" s="90"/>
    </row>
    <row r="749817" spans="68:68" customFormat="1">
      <c r="BP749817" s="90"/>
    </row>
    <row r="749818" spans="68:68" customFormat="1">
      <c r="BP749818" s="90"/>
    </row>
    <row r="749819" spans="68:68" customFormat="1">
      <c r="BP749819" s="90"/>
    </row>
    <row r="749820" spans="68:68" customFormat="1">
      <c r="BP749820" s="90"/>
    </row>
    <row r="749821" spans="68:68" customFormat="1">
      <c r="BP749821" s="90"/>
    </row>
    <row r="749822" spans="68:68" customFormat="1">
      <c r="BP749822" s="90"/>
    </row>
    <row r="749823" spans="68:68" customFormat="1">
      <c r="BP749823" s="90"/>
    </row>
    <row r="749824" spans="68:68" customFormat="1">
      <c r="BP749824" s="90"/>
    </row>
    <row r="749825" spans="68:68" customFormat="1">
      <c r="BP749825" s="90"/>
    </row>
    <row r="749826" spans="68:68" customFormat="1">
      <c r="BP749826" s="90"/>
    </row>
    <row r="749827" spans="68:68" customFormat="1">
      <c r="BP749827" s="90"/>
    </row>
    <row r="749828" spans="68:68" customFormat="1">
      <c r="BP749828" s="90"/>
    </row>
    <row r="749829" spans="68:68" customFormat="1">
      <c r="BP749829" s="90"/>
    </row>
    <row r="749830" spans="68:68" customFormat="1">
      <c r="BP749830" s="90"/>
    </row>
    <row r="749831" spans="68:68" customFormat="1">
      <c r="BP749831" s="90"/>
    </row>
    <row r="749832" spans="68:68" customFormat="1">
      <c r="BP749832" s="90"/>
    </row>
    <row r="749833" spans="68:68" customFormat="1">
      <c r="BP749833" s="90"/>
    </row>
    <row r="749834" spans="68:68" customFormat="1">
      <c r="BP749834" s="90"/>
    </row>
    <row r="749835" spans="68:68" customFormat="1">
      <c r="BP749835" s="90"/>
    </row>
    <row r="749836" spans="68:68" customFormat="1">
      <c r="BP749836" s="90"/>
    </row>
    <row r="749837" spans="68:68" customFormat="1">
      <c r="BP749837" s="90"/>
    </row>
    <row r="749838" spans="68:68" customFormat="1">
      <c r="BP749838" s="90"/>
    </row>
    <row r="749839" spans="68:68" customFormat="1">
      <c r="BP749839" s="90"/>
    </row>
    <row r="749840" spans="68:68" customFormat="1">
      <c r="BP749840" s="90"/>
    </row>
    <row r="749841" spans="68:68" customFormat="1">
      <c r="BP749841" s="90"/>
    </row>
    <row r="749842" spans="68:68" customFormat="1">
      <c r="BP749842" s="90"/>
    </row>
    <row r="749843" spans="68:68" customFormat="1">
      <c r="BP749843" s="90"/>
    </row>
    <row r="749844" spans="68:68" customFormat="1">
      <c r="BP749844" s="90"/>
    </row>
    <row r="749845" spans="68:68" customFormat="1">
      <c r="BP749845" s="90"/>
    </row>
    <row r="749846" spans="68:68" customFormat="1">
      <c r="BP749846" s="90"/>
    </row>
    <row r="749847" spans="68:68" customFormat="1">
      <c r="BP749847" s="90"/>
    </row>
    <row r="749848" spans="68:68" customFormat="1">
      <c r="BP749848" s="90"/>
    </row>
    <row r="749849" spans="68:68" customFormat="1">
      <c r="BP749849" s="90"/>
    </row>
    <row r="749850" spans="68:68" customFormat="1">
      <c r="BP749850" s="90"/>
    </row>
    <row r="749851" spans="68:68" customFormat="1">
      <c r="BP749851" s="90"/>
    </row>
    <row r="749852" spans="68:68" customFormat="1">
      <c r="BP749852" s="90"/>
    </row>
    <row r="749853" spans="68:68" customFormat="1">
      <c r="BP749853" s="90"/>
    </row>
    <row r="749854" spans="68:68" customFormat="1">
      <c r="BP749854" s="90"/>
    </row>
    <row r="749855" spans="68:68" customFormat="1">
      <c r="BP749855" s="90"/>
    </row>
    <row r="749856" spans="68:68" customFormat="1">
      <c r="BP749856" s="90"/>
    </row>
    <row r="749857" spans="68:68" customFormat="1">
      <c r="BP749857" s="90"/>
    </row>
    <row r="749858" spans="68:68" customFormat="1">
      <c r="BP749858" s="90"/>
    </row>
    <row r="749859" spans="68:68" customFormat="1">
      <c r="BP749859" s="90"/>
    </row>
    <row r="749860" spans="68:68" customFormat="1">
      <c r="BP749860" s="90"/>
    </row>
    <row r="749861" spans="68:68" customFormat="1">
      <c r="BP749861" s="90"/>
    </row>
    <row r="749862" spans="68:68" customFormat="1">
      <c r="BP749862" s="90"/>
    </row>
    <row r="749863" spans="68:68" customFormat="1">
      <c r="BP749863" s="90"/>
    </row>
    <row r="749864" spans="68:68" customFormat="1">
      <c r="BP749864" s="90"/>
    </row>
    <row r="749865" spans="68:68" customFormat="1">
      <c r="BP749865" s="90"/>
    </row>
    <row r="749866" spans="68:68" customFormat="1">
      <c r="BP749866" s="90"/>
    </row>
    <row r="749867" spans="68:68" customFormat="1">
      <c r="BP749867" s="90"/>
    </row>
    <row r="749868" spans="68:68" customFormat="1">
      <c r="BP749868" s="90"/>
    </row>
    <row r="749869" spans="68:68" customFormat="1">
      <c r="BP749869" s="90"/>
    </row>
    <row r="749870" spans="68:68" customFormat="1">
      <c r="BP749870" s="90"/>
    </row>
    <row r="749871" spans="68:68" customFormat="1">
      <c r="BP749871" s="90"/>
    </row>
    <row r="749872" spans="68:68" customFormat="1">
      <c r="BP749872" s="90"/>
    </row>
    <row r="749873" spans="68:68" customFormat="1">
      <c r="BP749873" s="90"/>
    </row>
    <row r="749874" spans="68:68" customFormat="1">
      <c r="BP749874" s="90"/>
    </row>
    <row r="749875" spans="68:68" customFormat="1">
      <c r="BP749875" s="90"/>
    </row>
    <row r="749876" spans="68:68" customFormat="1">
      <c r="BP749876" s="90"/>
    </row>
    <row r="749877" spans="68:68" customFormat="1">
      <c r="BP749877" s="90"/>
    </row>
    <row r="749878" spans="68:68" customFormat="1">
      <c r="BP749878" s="90"/>
    </row>
    <row r="749879" spans="68:68" customFormat="1">
      <c r="BP749879" s="90"/>
    </row>
    <row r="749880" spans="68:68" customFormat="1">
      <c r="BP749880" s="90"/>
    </row>
    <row r="749881" spans="68:68" customFormat="1">
      <c r="BP749881" s="90"/>
    </row>
    <row r="749882" spans="68:68" customFormat="1">
      <c r="BP749882" s="90"/>
    </row>
    <row r="749883" spans="68:68" customFormat="1">
      <c r="BP749883" s="90"/>
    </row>
    <row r="749884" spans="68:68" customFormat="1">
      <c r="BP749884" s="90"/>
    </row>
    <row r="749885" spans="68:68" customFormat="1">
      <c r="BP749885" s="90"/>
    </row>
    <row r="749886" spans="68:68" customFormat="1">
      <c r="BP749886" s="90"/>
    </row>
    <row r="749887" spans="68:68" customFormat="1">
      <c r="BP749887" s="90"/>
    </row>
    <row r="749888" spans="68:68" customFormat="1">
      <c r="BP749888" s="90"/>
    </row>
    <row r="749889" spans="68:68" customFormat="1">
      <c r="BP749889" s="90"/>
    </row>
    <row r="749890" spans="68:68" customFormat="1">
      <c r="BP749890" s="90"/>
    </row>
    <row r="749891" spans="68:68" customFormat="1">
      <c r="BP749891" s="90"/>
    </row>
    <row r="749892" spans="68:68" customFormat="1">
      <c r="BP749892" s="90"/>
    </row>
    <row r="749893" spans="68:68" customFormat="1">
      <c r="BP749893" s="90"/>
    </row>
    <row r="749894" spans="68:68" customFormat="1">
      <c r="BP749894" s="90"/>
    </row>
    <row r="749895" spans="68:68" customFormat="1">
      <c r="BP749895" s="90"/>
    </row>
    <row r="749896" spans="68:68" customFormat="1">
      <c r="BP749896" s="90"/>
    </row>
    <row r="749897" spans="68:68" customFormat="1">
      <c r="BP749897" s="90"/>
    </row>
    <row r="749898" spans="68:68" customFormat="1">
      <c r="BP749898" s="90"/>
    </row>
    <row r="749899" spans="68:68" customFormat="1">
      <c r="BP749899" s="90"/>
    </row>
    <row r="749900" spans="68:68" customFormat="1">
      <c r="BP749900" s="90"/>
    </row>
    <row r="749901" spans="68:68" customFormat="1">
      <c r="BP749901" s="90"/>
    </row>
    <row r="749902" spans="68:68" customFormat="1">
      <c r="BP749902" s="90"/>
    </row>
    <row r="749903" spans="68:68" customFormat="1">
      <c r="BP749903" s="90"/>
    </row>
    <row r="749904" spans="68:68" customFormat="1">
      <c r="BP749904" s="90"/>
    </row>
    <row r="749905" spans="68:68" customFormat="1">
      <c r="BP749905" s="90"/>
    </row>
    <row r="749906" spans="68:68" customFormat="1">
      <c r="BP749906" s="90"/>
    </row>
    <row r="749907" spans="68:68" customFormat="1">
      <c r="BP749907" s="90"/>
    </row>
    <row r="749908" spans="68:68" customFormat="1">
      <c r="BP749908" s="90"/>
    </row>
    <row r="749909" spans="68:68" customFormat="1">
      <c r="BP749909" s="90"/>
    </row>
    <row r="749910" spans="68:68" customFormat="1">
      <c r="BP749910" s="90"/>
    </row>
    <row r="749911" spans="68:68" customFormat="1">
      <c r="BP749911" s="90"/>
    </row>
    <row r="749912" spans="68:68" customFormat="1">
      <c r="BP749912" s="90"/>
    </row>
    <row r="749913" spans="68:68" customFormat="1">
      <c r="BP749913" s="90"/>
    </row>
    <row r="749914" spans="68:68" customFormat="1">
      <c r="BP749914" s="90"/>
    </row>
    <row r="749915" spans="68:68" customFormat="1">
      <c r="BP749915" s="90"/>
    </row>
    <row r="749916" spans="68:68" customFormat="1">
      <c r="BP749916" s="90"/>
    </row>
    <row r="749917" spans="68:68" customFormat="1">
      <c r="BP749917" s="90"/>
    </row>
    <row r="749918" spans="68:68" customFormat="1">
      <c r="BP749918" s="90"/>
    </row>
    <row r="749919" spans="68:68" customFormat="1">
      <c r="BP749919" s="90"/>
    </row>
    <row r="749920" spans="68:68" customFormat="1">
      <c r="BP749920" s="90"/>
    </row>
    <row r="749921" spans="68:68" customFormat="1">
      <c r="BP749921" s="90"/>
    </row>
    <row r="749922" spans="68:68" customFormat="1">
      <c r="BP749922" s="90"/>
    </row>
    <row r="749923" spans="68:68" customFormat="1">
      <c r="BP749923" s="90"/>
    </row>
    <row r="749924" spans="68:68" customFormat="1">
      <c r="BP749924" s="90"/>
    </row>
    <row r="749925" spans="68:68" customFormat="1">
      <c r="BP749925" s="90"/>
    </row>
    <row r="749926" spans="68:68" customFormat="1">
      <c r="BP749926" s="90"/>
    </row>
    <row r="749927" spans="68:68" customFormat="1">
      <c r="BP749927" s="90"/>
    </row>
    <row r="749928" spans="68:68" customFormat="1">
      <c r="BP749928" s="90"/>
    </row>
    <row r="749929" spans="68:68" customFormat="1">
      <c r="BP749929" s="90"/>
    </row>
    <row r="749930" spans="68:68" customFormat="1">
      <c r="BP749930" s="90"/>
    </row>
    <row r="749931" spans="68:68" customFormat="1">
      <c r="BP749931" s="90"/>
    </row>
    <row r="749932" spans="68:68" customFormat="1">
      <c r="BP749932" s="90"/>
    </row>
    <row r="749933" spans="68:68" customFormat="1">
      <c r="BP749933" s="90"/>
    </row>
    <row r="749934" spans="68:68" customFormat="1">
      <c r="BP749934" s="90"/>
    </row>
    <row r="749935" spans="68:68" customFormat="1">
      <c r="BP749935" s="90"/>
    </row>
    <row r="749936" spans="68:68" customFormat="1">
      <c r="BP749936" s="90"/>
    </row>
    <row r="749937" spans="68:68" customFormat="1">
      <c r="BP749937" s="90"/>
    </row>
    <row r="749938" spans="68:68" customFormat="1">
      <c r="BP749938" s="90"/>
    </row>
    <row r="749939" spans="68:68" customFormat="1">
      <c r="BP749939" s="90"/>
    </row>
    <row r="749940" spans="68:68" customFormat="1">
      <c r="BP749940" s="90"/>
    </row>
    <row r="749941" spans="68:68" customFormat="1">
      <c r="BP749941" s="90"/>
    </row>
    <row r="749942" spans="68:68" customFormat="1">
      <c r="BP749942" s="90"/>
    </row>
    <row r="749943" spans="68:68" customFormat="1">
      <c r="BP749943" s="90"/>
    </row>
    <row r="749944" spans="68:68" customFormat="1">
      <c r="BP749944" s="90"/>
    </row>
    <row r="749945" spans="68:68" customFormat="1">
      <c r="BP749945" s="90"/>
    </row>
    <row r="749946" spans="68:68" customFormat="1">
      <c r="BP749946" s="90"/>
    </row>
    <row r="749947" spans="68:68" customFormat="1">
      <c r="BP749947" s="90"/>
    </row>
    <row r="749948" spans="68:68" customFormat="1">
      <c r="BP749948" s="90"/>
    </row>
    <row r="749949" spans="68:68" customFormat="1">
      <c r="BP749949" s="90"/>
    </row>
    <row r="749950" spans="68:68" customFormat="1">
      <c r="BP749950" s="90"/>
    </row>
    <row r="749951" spans="68:68" customFormat="1">
      <c r="BP749951" s="90"/>
    </row>
    <row r="749952" spans="68:68" customFormat="1">
      <c r="BP749952" s="90"/>
    </row>
    <row r="749953" spans="68:68" customFormat="1">
      <c r="BP749953" s="90"/>
    </row>
    <row r="749954" spans="68:68" customFormat="1">
      <c r="BP749954" s="90"/>
    </row>
    <row r="749955" spans="68:68" customFormat="1">
      <c r="BP749955" s="90"/>
    </row>
    <row r="749956" spans="68:68" customFormat="1">
      <c r="BP749956" s="90"/>
    </row>
    <row r="749957" spans="68:68" customFormat="1">
      <c r="BP749957" s="90"/>
    </row>
    <row r="749958" spans="68:68" customFormat="1">
      <c r="BP749958" s="90"/>
    </row>
    <row r="749959" spans="68:68" customFormat="1">
      <c r="BP749959" s="90"/>
    </row>
    <row r="749960" spans="68:68" customFormat="1">
      <c r="BP749960" s="90"/>
    </row>
    <row r="749961" spans="68:68" customFormat="1">
      <c r="BP749961" s="90"/>
    </row>
    <row r="749962" spans="68:68" customFormat="1">
      <c r="BP749962" s="90"/>
    </row>
    <row r="749963" spans="68:68" customFormat="1">
      <c r="BP749963" s="90"/>
    </row>
    <row r="749964" spans="68:68" customFormat="1">
      <c r="BP749964" s="90"/>
    </row>
    <row r="749965" spans="68:68" customFormat="1">
      <c r="BP749965" s="90"/>
    </row>
    <row r="749966" spans="68:68" customFormat="1">
      <c r="BP749966" s="90"/>
    </row>
    <row r="749967" spans="68:68" customFormat="1">
      <c r="BP749967" s="90"/>
    </row>
    <row r="749968" spans="68:68" customFormat="1">
      <c r="BP749968" s="90"/>
    </row>
    <row r="749969" spans="68:68" customFormat="1">
      <c r="BP749969" s="90"/>
    </row>
    <row r="749970" spans="68:68" customFormat="1">
      <c r="BP749970" s="90"/>
    </row>
    <row r="749971" spans="68:68" customFormat="1">
      <c r="BP749971" s="90"/>
    </row>
    <row r="749972" spans="68:68" customFormat="1">
      <c r="BP749972" s="90"/>
    </row>
    <row r="749973" spans="68:68" customFormat="1">
      <c r="BP749973" s="90"/>
    </row>
    <row r="749974" spans="68:68" customFormat="1">
      <c r="BP749974" s="90"/>
    </row>
    <row r="749975" spans="68:68" customFormat="1">
      <c r="BP749975" s="90"/>
    </row>
    <row r="749976" spans="68:68" customFormat="1">
      <c r="BP749976" s="90"/>
    </row>
    <row r="749977" spans="68:68" customFormat="1">
      <c r="BP749977" s="90"/>
    </row>
    <row r="749978" spans="68:68" customFormat="1">
      <c r="BP749978" s="90"/>
    </row>
    <row r="749979" spans="68:68" customFormat="1">
      <c r="BP749979" s="90"/>
    </row>
    <row r="749980" spans="68:68" customFormat="1">
      <c r="BP749980" s="90"/>
    </row>
    <row r="749981" spans="68:68" customFormat="1">
      <c r="BP749981" s="90"/>
    </row>
    <row r="749982" spans="68:68" customFormat="1">
      <c r="BP749982" s="90"/>
    </row>
    <row r="749983" spans="68:68" customFormat="1">
      <c r="BP749983" s="90"/>
    </row>
    <row r="749984" spans="68:68" customFormat="1">
      <c r="BP749984" s="90"/>
    </row>
    <row r="749985" spans="68:68" customFormat="1">
      <c r="BP749985" s="90"/>
    </row>
    <row r="749986" spans="68:68" customFormat="1">
      <c r="BP749986" s="90"/>
    </row>
    <row r="749987" spans="68:68" customFormat="1">
      <c r="BP749987" s="90"/>
    </row>
    <row r="749988" spans="68:68" customFormat="1">
      <c r="BP749988" s="90"/>
    </row>
    <row r="749989" spans="68:68" customFormat="1">
      <c r="BP749989" s="90"/>
    </row>
    <row r="749990" spans="68:68" customFormat="1">
      <c r="BP749990" s="90"/>
    </row>
    <row r="749991" spans="68:68" customFormat="1">
      <c r="BP749991" s="90"/>
    </row>
    <row r="749992" spans="68:68" customFormat="1">
      <c r="BP749992" s="90"/>
    </row>
    <row r="749993" spans="68:68" customFormat="1">
      <c r="BP749993" s="90"/>
    </row>
    <row r="749994" spans="68:68" customFormat="1">
      <c r="BP749994" s="90"/>
    </row>
    <row r="749995" spans="68:68" customFormat="1">
      <c r="BP749995" s="90"/>
    </row>
    <row r="749996" spans="68:68" customFormat="1">
      <c r="BP749996" s="90"/>
    </row>
    <row r="749997" spans="68:68" customFormat="1">
      <c r="BP749997" s="90"/>
    </row>
    <row r="749998" spans="68:68" customFormat="1">
      <c r="BP749998" s="90"/>
    </row>
    <row r="749999" spans="68:68" customFormat="1">
      <c r="BP749999" s="90"/>
    </row>
    <row r="750000" spans="68:68" customFormat="1">
      <c r="BP750000" s="90"/>
    </row>
    <row r="750001" spans="68:68" customFormat="1">
      <c r="BP750001" s="90"/>
    </row>
    <row r="750002" spans="68:68" customFormat="1">
      <c r="BP750002" s="90"/>
    </row>
    <row r="750003" spans="68:68" customFormat="1">
      <c r="BP750003" s="90"/>
    </row>
    <row r="750004" spans="68:68" customFormat="1">
      <c r="BP750004" s="90"/>
    </row>
    <row r="750005" spans="68:68" customFormat="1">
      <c r="BP750005" s="90"/>
    </row>
    <row r="750006" spans="68:68" customFormat="1">
      <c r="BP750006" s="90"/>
    </row>
    <row r="750007" spans="68:68" customFormat="1">
      <c r="BP750007" s="90"/>
    </row>
    <row r="750008" spans="68:68" customFormat="1">
      <c r="BP750008" s="90"/>
    </row>
    <row r="750009" spans="68:68" customFormat="1">
      <c r="BP750009" s="90"/>
    </row>
    <row r="750010" spans="68:68" customFormat="1">
      <c r="BP750010" s="90"/>
    </row>
    <row r="750011" spans="68:68" customFormat="1">
      <c r="BP750011" s="90"/>
    </row>
    <row r="750012" spans="68:68" customFormat="1">
      <c r="BP750012" s="90"/>
    </row>
    <row r="750013" spans="68:68" customFormat="1">
      <c r="BP750013" s="90"/>
    </row>
    <row r="750014" spans="68:68" customFormat="1">
      <c r="BP750014" s="90"/>
    </row>
    <row r="750015" spans="68:68" customFormat="1">
      <c r="BP750015" s="90"/>
    </row>
    <row r="750016" spans="68:68" customFormat="1">
      <c r="BP750016" s="90"/>
    </row>
    <row r="750017" spans="68:68" customFormat="1">
      <c r="BP750017" s="90"/>
    </row>
    <row r="750018" spans="68:68" customFormat="1">
      <c r="BP750018" s="90"/>
    </row>
    <row r="750019" spans="68:68" customFormat="1">
      <c r="BP750019" s="90"/>
    </row>
    <row r="750020" spans="68:68" customFormat="1">
      <c r="BP750020" s="90"/>
    </row>
    <row r="750021" spans="68:68" customFormat="1">
      <c r="BP750021" s="90"/>
    </row>
    <row r="750022" spans="68:68" customFormat="1">
      <c r="BP750022" s="90"/>
    </row>
    <row r="750023" spans="68:68" customFormat="1">
      <c r="BP750023" s="90"/>
    </row>
    <row r="750024" spans="68:68" customFormat="1">
      <c r="BP750024" s="90"/>
    </row>
    <row r="750025" spans="68:68" customFormat="1">
      <c r="BP750025" s="90"/>
    </row>
    <row r="750026" spans="68:68" customFormat="1">
      <c r="BP750026" s="90"/>
    </row>
    <row r="750027" spans="68:68" customFormat="1">
      <c r="BP750027" s="90"/>
    </row>
    <row r="750028" spans="68:68" customFormat="1">
      <c r="BP750028" s="90"/>
    </row>
    <row r="750029" spans="68:68" customFormat="1">
      <c r="BP750029" s="90"/>
    </row>
    <row r="750030" spans="68:68" customFormat="1">
      <c r="BP750030" s="90"/>
    </row>
    <row r="750031" spans="68:68" customFormat="1">
      <c r="BP750031" s="90"/>
    </row>
    <row r="750032" spans="68:68" customFormat="1">
      <c r="BP750032" s="90"/>
    </row>
    <row r="750033" spans="68:68" customFormat="1">
      <c r="BP750033" s="90"/>
    </row>
    <row r="750034" spans="68:68" customFormat="1">
      <c r="BP750034" s="90"/>
    </row>
    <row r="750035" spans="68:68" customFormat="1">
      <c r="BP750035" s="90"/>
    </row>
    <row r="750036" spans="68:68" customFormat="1">
      <c r="BP750036" s="90"/>
    </row>
    <row r="750037" spans="68:68" customFormat="1">
      <c r="BP750037" s="90"/>
    </row>
    <row r="750038" spans="68:68" customFormat="1">
      <c r="BP750038" s="90"/>
    </row>
    <row r="750039" spans="68:68" customFormat="1">
      <c r="BP750039" s="90"/>
    </row>
    <row r="750040" spans="68:68" customFormat="1">
      <c r="BP750040" s="90"/>
    </row>
    <row r="750041" spans="68:68" customFormat="1">
      <c r="BP750041" s="90"/>
    </row>
    <row r="750042" spans="68:68" customFormat="1">
      <c r="BP750042" s="90"/>
    </row>
    <row r="750043" spans="68:68" customFormat="1">
      <c r="BP750043" s="90"/>
    </row>
    <row r="750044" spans="68:68" customFormat="1">
      <c r="BP750044" s="90"/>
    </row>
    <row r="750045" spans="68:68" customFormat="1">
      <c r="BP750045" s="90"/>
    </row>
    <row r="750046" spans="68:68" customFormat="1">
      <c r="BP750046" s="90"/>
    </row>
    <row r="750047" spans="68:68" customFormat="1">
      <c r="BP750047" s="90"/>
    </row>
    <row r="750048" spans="68:68" customFormat="1">
      <c r="BP750048" s="90"/>
    </row>
    <row r="750049" spans="68:68" customFormat="1">
      <c r="BP750049" s="90"/>
    </row>
    <row r="750050" spans="68:68" customFormat="1">
      <c r="BP750050" s="90"/>
    </row>
    <row r="750051" spans="68:68" customFormat="1">
      <c r="BP750051" s="90"/>
    </row>
    <row r="750052" spans="68:68" customFormat="1">
      <c r="BP750052" s="90"/>
    </row>
    <row r="750053" spans="68:68" customFormat="1">
      <c r="BP750053" s="90"/>
    </row>
    <row r="750054" spans="68:68" customFormat="1">
      <c r="BP750054" s="90"/>
    </row>
    <row r="750055" spans="68:68" customFormat="1">
      <c r="BP750055" s="90"/>
    </row>
    <row r="750056" spans="68:68" customFormat="1">
      <c r="BP750056" s="90"/>
    </row>
    <row r="750057" spans="68:68" customFormat="1">
      <c r="BP750057" s="90"/>
    </row>
    <row r="750058" spans="68:68" customFormat="1">
      <c r="BP750058" s="90"/>
    </row>
    <row r="750059" spans="68:68" customFormat="1">
      <c r="BP750059" s="90"/>
    </row>
    <row r="750060" spans="68:68" customFormat="1">
      <c r="BP750060" s="90"/>
    </row>
    <row r="750061" spans="68:68" customFormat="1">
      <c r="BP750061" s="90"/>
    </row>
    <row r="750062" spans="68:68" customFormat="1">
      <c r="BP750062" s="90"/>
    </row>
    <row r="750063" spans="68:68" customFormat="1">
      <c r="BP750063" s="90"/>
    </row>
    <row r="750064" spans="68:68" customFormat="1">
      <c r="BP750064" s="90"/>
    </row>
    <row r="750065" spans="68:68" customFormat="1">
      <c r="BP750065" s="90"/>
    </row>
    <row r="750066" spans="68:68" customFormat="1">
      <c r="BP750066" s="90"/>
    </row>
    <row r="750067" spans="68:68" customFormat="1">
      <c r="BP750067" s="90"/>
    </row>
    <row r="750068" spans="68:68" customFormat="1">
      <c r="BP750068" s="90"/>
    </row>
    <row r="750069" spans="68:68" customFormat="1">
      <c r="BP750069" s="90"/>
    </row>
    <row r="750070" spans="68:68" customFormat="1">
      <c r="BP750070" s="90"/>
    </row>
    <row r="750071" spans="68:68" customFormat="1">
      <c r="BP750071" s="90"/>
    </row>
    <row r="750072" spans="68:68" customFormat="1">
      <c r="BP750072" s="90"/>
    </row>
    <row r="750073" spans="68:68" customFormat="1">
      <c r="BP750073" s="90"/>
    </row>
    <row r="750074" spans="68:68" customFormat="1">
      <c r="BP750074" s="90"/>
    </row>
    <row r="750075" spans="68:68" customFormat="1">
      <c r="BP750075" s="90"/>
    </row>
    <row r="750076" spans="68:68" customFormat="1">
      <c r="BP750076" s="90"/>
    </row>
    <row r="750077" spans="68:68" customFormat="1">
      <c r="BP750077" s="90"/>
    </row>
    <row r="750078" spans="68:68" customFormat="1">
      <c r="BP750078" s="90"/>
    </row>
    <row r="750079" spans="68:68" customFormat="1">
      <c r="BP750079" s="90"/>
    </row>
    <row r="750080" spans="68:68" customFormat="1">
      <c r="BP750080" s="90"/>
    </row>
    <row r="750081" spans="68:68" customFormat="1">
      <c r="BP750081" s="90"/>
    </row>
    <row r="750082" spans="68:68" customFormat="1">
      <c r="BP750082" s="90"/>
    </row>
    <row r="750083" spans="68:68" customFormat="1">
      <c r="BP750083" s="90"/>
    </row>
    <row r="750084" spans="68:68" customFormat="1">
      <c r="BP750084" s="90"/>
    </row>
    <row r="750085" spans="68:68" customFormat="1">
      <c r="BP750085" s="90"/>
    </row>
    <row r="750086" spans="68:68" customFormat="1">
      <c r="BP750086" s="90"/>
    </row>
    <row r="750087" spans="68:68" customFormat="1">
      <c r="BP750087" s="90"/>
    </row>
    <row r="750088" spans="68:68" customFormat="1">
      <c r="BP750088" s="90"/>
    </row>
    <row r="750089" spans="68:68" customFormat="1">
      <c r="BP750089" s="90"/>
    </row>
    <row r="750090" spans="68:68" customFormat="1">
      <c r="BP750090" s="90"/>
    </row>
    <row r="750091" spans="68:68" customFormat="1">
      <c r="BP750091" s="90"/>
    </row>
    <row r="750092" spans="68:68" customFormat="1">
      <c r="BP750092" s="90"/>
    </row>
    <row r="750093" spans="68:68" customFormat="1">
      <c r="BP750093" s="90"/>
    </row>
    <row r="750094" spans="68:68" customFormat="1">
      <c r="BP750094" s="90"/>
    </row>
    <row r="750095" spans="68:68" customFormat="1">
      <c r="BP750095" s="90"/>
    </row>
    <row r="750096" spans="68:68" customFormat="1">
      <c r="BP750096" s="90"/>
    </row>
    <row r="750097" spans="68:68" customFormat="1">
      <c r="BP750097" s="90"/>
    </row>
    <row r="750098" spans="68:68" customFormat="1">
      <c r="BP750098" s="90"/>
    </row>
    <row r="750099" spans="68:68" customFormat="1">
      <c r="BP750099" s="90"/>
    </row>
    <row r="750100" spans="68:68" customFormat="1">
      <c r="BP750100" s="90"/>
    </row>
    <row r="750101" spans="68:68" customFormat="1">
      <c r="BP750101" s="90"/>
    </row>
    <row r="750102" spans="68:68" customFormat="1">
      <c r="BP750102" s="90"/>
    </row>
    <row r="750103" spans="68:68" customFormat="1">
      <c r="BP750103" s="90"/>
    </row>
    <row r="750104" spans="68:68" customFormat="1">
      <c r="BP750104" s="90"/>
    </row>
    <row r="750105" spans="68:68" customFormat="1">
      <c r="BP750105" s="90"/>
    </row>
    <row r="750106" spans="68:68" customFormat="1">
      <c r="BP750106" s="90"/>
    </row>
    <row r="750107" spans="68:68" customFormat="1">
      <c r="BP750107" s="90"/>
    </row>
    <row r="750108" spans="68:68" customFormat="1">
      <c r="BP750108" s="90"/>
    </row>
    <row r="750109" spans="68:68" customFormat="1">
      <c r="BP750109" s="90"/>
    </row>
    <row r="750110" spans="68:68" customFormat="1">
      <c r="BP750110" s="90"/>
    </row>
    <row r="750111" spans="68:68" customFormat="1">
      <c r="BP750111" s="90"/>
    </row>
    <row r="750112" spans="68:68" customFormat="1">
      <c r="BP750112" s="90"/>
    </row>
    <row r="750113" spans="68:68" customFormat="1">
      <c r="BP750113" s="90"/>
    </row>
    <row r="750114" spans="68:68" customFormat="1">
      <c r="BP750114" s="90"/>
    </row>
    <row r="750115" spans="68:68" customFormat="1">
      <c r="BP750115" s="90"/>
    </row>
    <row r="750116" spans="68:68" customFormat="1">
      <c r="BP750116" s="90"/>
    </row>
    <row r="750117" spans="68:68" customFormat="1">
      <c r="BP750117" s="90"/>
    </row>
    <row r="750118" spans="68:68" customFormat="1">
      <c r="BP750118" s="90"/>
    </row>
    <row r="750119" spans="68:68" customFormat="1">
      <c r="BP750119" s="90"/>
    </row>
    <row r="750120" spans="68:68" customFormat="1">
      <c r="BP750120" s="90"/>
    </row>
    <row r="750121" spans="68:68" customFormat="1">
      <c r="BP750121" s="90"/>
    </row>
    <row r="750122" spans="68:68" customFormat="1">
      <c r="BP750122" s="90"/>
    </row>
    <row r="750123" spans="68:68" customFormat="1">
      <c r="BP750123" s="90"/>
    </row>
    <row r="750124" spans="68:68" customFormat="1">
      <c r="BP750124" s="90"/>
    </row>
    <row r="750125" spans="68:68" customFormat="1">
      <c r="BP750125" s="90"/>
    </row>
    <row r="750126" spans="68:68" customFormat="1">
      <c r="BP750126" s="90"/>
    </row>
    <row r="750127" spans="68:68" customFormat="1">
      <c r="BP750127" s="90"/>
    </row>
    <row r="750128" spans="68:68" customFormat="1">
      <c r="BP750128" s="90"/>
    </row>
    <row r="750129" spans="68:68" customFormat="1">
      <c r="BP750129" s="90"/>
    </row>
    <row r="750130" spans="68:68" customFormat="1">
      <c r="BP750130" s="90"/>
    </row>
    <row r="750131" spans="68:68" customFormat="1">
      <c r="BP750131" s="90"/>
    </row>
    <row r="750132" spans="68:68" customFormat="1">
      <c r="BP750132" s="90"/>
    </row>
    <row r="750133" spans="68:68" customFormat="1">
      <c r="BP750133" s="90"/>
    </row>
    <row r="750134" spans="68:68" customFormat="1">
      <c r="BP750134" s="90"/>
    </row>
    <row r="750135" spans="68:68" customFormat="1">
      <c r="BP750135" s="90"/>
    </row>
    <row r="750136" spans="68:68" customFormat="1">
      <c r="BP750136" s="90"/>
    </row>
    <row r="750137" spans="68:68" customFormat="1">
      <c r="BP750137" s="90"/>
    </row>
    <row r="750138" spans="68:68" customFormat="1">
      <c r="BP750138" s="90"/>
    </row>
    <row r="750139" spans="68:68" customFormat="1">
      <c r="BP750139" s="90"/>
    </row>
    <row r="750140" spans="68:68" customFormat="1">
      <c r="BP750140" s="90"/>
    </row>
    <row r="750141" spans="68:68" customFormat="1">
      <c r="BP750141" s="90"/>
    </row>
    <row r="750142" spans="68:68" customFormat="1">
      <c r="BP750142" s="90"/>
    </row>
    <row r="750143" spans="68:68" customFormat="1">
      <c r="BP750143" s="90"/>
    </row>
    <row r="750144" spans="68:68" customFormat="1">
      <c r="BP750144" s="90"/>
    </row>
    <row r="750145" spans="68:68" customFormat="1">
      <c r="BP750145" s="90"/>
    </row>
    <row r="750146" spans="68:68" customFormat="1">
      <c r="BP750146" s="90"/>
    </row>
    <row r="750147" spans="68:68" customFormat="1">
      <c r="BP750147" s="90"/>
    </row>
    <row r="750148" spans="68:68" customFormat="1">
      <c r="BP750148" s="90"/>
    </row>
    <row r="750149" spans="68:68" customFormat="1">
      <c r="BP750149" s="90"/>
    </row>
    <row r="750150" spans="68:68" customFormat="1">
      <c r="BP750150" s="90"/>
    </row>
    <row r="750151" spans="68:68" customFormat="1">
      <c r="BP750151" s="90"/>
    </row>
    <row r="750152" spans="68:68" customFormat="1">
      <c r="BP750152" s="90"/>
    </row>
    <row r="750153" spans="68:68" customFormat="1">
      <c r="BP750153" s="90"/>
    </row>
    <row r="750154" spans="68:68" customFormat="1">
      <c r="BP750154" s="90"/>
    </row>
    <row r="750155" spans="68:68" customFormat="1">
      <c r="BP750155" s="90"/>
    </row>
    <row r="750156" spans="68:68" customFormat="1">
      <c r="BP750156" s="90"/>
    </row>
    <row r="750157" spans="68:68" customFormat="1">
      <c r="BP750157" s="90"/>
    </row>
    <row r="750158" spans="68:68" customFormat="1">
      <c r="BP750158" s="90"/>
    </row>
    <row r="750159" spans="68:68" customFormat="1">
      <c r="BP750159" s="90"/>
    </row>
    <row r="750160" spans="68:68" customFormat="1">
      <c r="BP750160" s="90"/>
    </row>
    <row r="750161" spans="68:68" customFormat="1">
      <c r="BP750161" s="90"/>
    </row>
    <row r="750162" spans="68:68" customFormat="1">
      <c r="BP750162" s="90"/>
    </row>
    <row r="750163" spans="68:68" customFormat="1">
      <c r="BP750163" s="90"/>
    </row>
    <row r="750164" spans="68:68" customFormat="1">
      <c r="BP750164" s="90"/>
    </row>
    <row r="750165" spans="68:68" customFormat="1">
      <c r="BP750165" s="90"/>
    </row>
    <row r="750166" spans="68:68" customFormat="1">
      <c r="BP750166" s="90"/>
    </row>
    <row r="750167" spans="68:68" customFormat="1">
      <c r="BP750167" s="90"/>
    </row>
    <row r="750168" spans="68:68" customFormat="1">
      <c r="BP750168" s="90"/>
    </row>
    <row r="750169" spans="68:68" customFormat="1">
      <c r="BP750169" s="90"/>
    </row>
    <row r="750170" spans="68:68" customFormat="1">
      <c r="BP750170" s="90"/>
    </row>
    <row r="750171" spans="68:68" customFormat="1">
      <c r="BP750171" s="90"/>
    </row>
    <row r="750172" spans="68:68" customFormat="1">
      <c r="BP750172" s="90"/>
    </row>
    <row r="750173" spans="68:68" customFormat="1">
      <c r="BP750173" s="90"/>
    </row>
    <row r="750174" spans="68:68" customFormat="1">
      <c r="BP750174" s="90"/>
    </row>
    <row r="750175" spans="68:68" customFormat="1">
      <c r="BP750175" s="90"/>
    </row>
    <row r="750176" spans="68:68" customFormat="1">
      <c r="BP750176" s="90"/>
    </row>
    <row r="750177" spans="68:68" customFormat="1">
      <c r="BP750177" s="90"/>
    </row>
    <row r="750178" spans="68:68" customFormat="1">
      <c r="BP750178" s="90"/>
    </row>
    <row r="750179" spans="68:68" customFormat="1">
      <c r="BP750179" s="90"/>
    </row>
    <row r="750180" spans="68:68" customFormat="1">
      <c r="BP750180" s="90"/>
    </row>
    <row r="750181" spans="68:68" customFormat="1">
      <c r="BP750181" s="90"/>
    </row>
    <row r="750182" spans="68:68" customFormat="1">
      <c r="BP750182" s="90"/>
    </row>
    <row r="750183" spans="68:68" customFormat="1">
      <c r="BP750183" s="90"/>
    </row>
    <row r="750184" spans="68:68" customFormat="1">
      <c r="BP750184" s="90"/>
    </row>
    <row r="750185" spans="68:68" customFormat="1">
      <c r="BP750185" s="90"/>
    </row>
    <row r="750186" spans="68:68" customFormat="1">
      <c r="BP750186" s="90"/>
    </row>
    <row r="750187" spans="68:68" customFormat="1">
      <c r="BP750187" s="90"/>
    </row>
    <row r="750188" spans="68:68" customFormat="1">
      <c r="BP750188" s="90"/>
    </row>
    <row r="750189" spans="68:68" customFormat="1">
      <c r="BP750189" s="90"/>
    </row>
    <row r="750190" spans="68:68" customFormat="1">
      <c r="BP750190" s="90"/>
    </row>
    <row r="750191" spans="68:68" customFormat="1">
      <c r="BP750191" s="90"/>
    </row>
    <row r="750192" spans="68:68" customFormat="1">
      <c r="BP750192" s="90"/>
    </row>
    <row r="750193" spans="68:68" customFormat="1">
      <c r="BP750193" s="90"/>
    </row>
    <row r="750194" spans="68:68" customFormat="1">
      <c r="BP750194" s="90"/>
    </row>
    <row r="750195" spans="68:68" customFormat="1">
      <c r="BP750195" s="90"/>
    </row>
    <row r="750196" spans="68:68" customFormat="1">
      <c r="BP750196" s="90"/>
    </row>
    <row r="750197" spans="68:68" customFormat="1">
      <c r="BP750197" s="90"/>
    </row>
    <row r="750198" spans="68:68" customFormat="1">
      <c r="BP750198" s="90"/>
    </row>
    <row r="750199" spans="68:68" customFormat="1">
      <c r="BP750199" s="90"/>
    </row>
    <row r="750200" spans="68:68" customFormat="1">
      <c r="BP750200" s="90"/>
    </row>
    <row r="750201" spans="68:68" customFormat="1">
      <c r="BP750201" s="90"/>
    </row>
    <row r="750202" spans="68:68" customFormat="1">
      <c r="BP750202" s="90"/>
    </row>
    <row r="750203" spans="68:68" customFormat="1">
      <c r="BP750203" s="90"/>
    </row>
    <row r="750204" spans="68:68" customFormat="1">
      <c r="BP750204" s="90"/>
    </row>
    <row r="750205" spans="68:68" customFormat="1">
      <c r="BP750205" s="90"/>
    </row>
    <row r="750206" spans="68:68" customFormat="1">
      <c r="BP750206" s="90"/>
    </row>
    <row r="750207" spans="68:68" customFormat="1">
      <c r="BP750207" s="90"/>
    </row>
    <row r="750208" spans="68:68" customFormat="1">
      <c r="BP750208" s="90"/>
    </row>
    <row r="750209" spans="68:68" customFormat="1">
      <c r="BP750209" s="90"/>
    </row>
    <row r="750210" spans="68:68" customFormat="1">
      <c r="BP750210" s="90"/>
    </row>
    <row r="750211" spans="68:68" customFormat="1">
      <c r="BP750211" s="90"/>
    </row>
    <row r="750212" spans="68:68" customFormat="1">
      <c r="BP750212" s="90"/>
    </row>
    <row r="750213" spans="68:68" customFormat="1">
      <c r="BP750213" s="90"/>
    </row>
    <row r="750214" spans="68:68" customFormat="1">
      <c r="BP750214" s="90"/>
    </row>
    <row r="750215" spans="68:68" customFormat="1">
      <c r="BP750215" s="90"/>
    </row>
    <row r="750216" spans="68:68" customFormat="1">
      <c r="BP750216" s="90"/>
    </row>
    <row r="750217" spans="68:68" customFormat="1">
      <c r="BP750217" s="90"/>
    </row>
    <row r="750218" spans="68:68" customFormat="1">
      <c r="BP750218" s="90"/>
    </row>
    <row r="750219" spans="68:68" customFormat="1">
      <c r="BP750219" s="90"/>
    </row>
    <row r="750220" spans="68:68" customFormat="1">
      <c r="BP750220" s="90"/>
    </row>
    <row r="750221" spans="68:68" customFormat="1">
      <c r="BP750221" s="90"/>
    </row>
    <row r="750222" spans="68:68" customFormat="1">
      <c r="BP750222" s="90"/>
    </row>
    <row r="750223" spans="68:68" customFormat="1">
      <c r="BP750223" s="90"/>
    </row>
    <row r="750224" spans="68:68" customFormat="1">
      <c r="BP750224" s="90"/>
    </row>
    <row r="750225" spans="68:68" customFormat="1">
      <c r="BP750225" s="90"/>
    </row>
    <row r="750226" spans="68:68" customFormat="1">
      <c r="BP750226" s="90"/>
    </row>
    <row r="750227" spans="68:68" customFormat="1">
      <c r="BP750227" s="90"/>
    </row>
    <row r="750228" spans="68:68" customFormat="1">
      <c r="BP750228" s="90"/>
    </row>
    <row r="750229" spans="68:68" customFormat="1">
      <c r="BP750229" s="90"/>
    </row>
    <row r="750230" spans="68:68" customFormat="1">
      <c r="BP750230" s="90"/>
    </row>
    <row r="750231" spans="68:68" customFormat="1">
      <c r="BP750231" s="90"/>
    </row>
    <row r="750232" spans="68:68" customFormat="1">
      <c r="BP750232" s="90"/>
    </row>
    <row r="750233" spans="68:68" customFormat="1">
      <c r="BP750233" s="90"/>
    </row>
    <row r="750234" spans="68:68" customFormat="1">
      <c r="BP750234" s="90"/>
    </row>
    <row r="750235" spans="68:68" customFormat="1">
      <c r="BP750235" s="90"/>
    </row>
    <row r="750236" spans="68:68" customFormat="1">
      <c r="BP750236" s="90"/>
    </row>
    <row r="750237" spans="68:68" customFormat="1">
      <c r="BP750237" s="90"/>
    </row>
    <row r="750238" spans="68:68" customFormat="1">
      <c r="BP750238" s="90"/>
    </row>
    <row r="750239" spans="68:68" customFormat="1">
      <c r="BP750239" s="90"/>
    </row>
    <row r="750240" spans="68:68" customFormat="1">
      <c r="BP750240" s="90"/>
    </row>
    <row r="750241" spans="68:68" customFormat="1">
      <c r="BP750241" s="90"/>
    </row>
    <row r="750242" spans="68:68" customFormat="1">
      <c r="BP750242" s="90"/>
    </row>
    <row r="750243" spans="68:68" customFormat="1">
      <c r="BP750243" s="90"/>
    </row>
    <row r="750244" spans="68:68" customFormat="1">
      <c r="BP750244" s="90"/>
    </row>
    <row r="750245" spans="68:68" customFormat="1">
      <c r="BP750245" s="90"/>
    </row>
    <row r="750246" spans="68:68" customFormat="1">
      <c r="BP750246" s="90"/>
    </row>
    <row r="750247" spans="68:68" customFormat="1">
      <c r="BP750247" s="90"/>
    </row>
    <row r="750248" spans="68:68" customFormat="1">
      <c r="BP750248" s="90"/>
    </row>
    <row r="750249" spans="68:68" customFormat="1">
      <c r="BP750249" s="90"/>
    </row>
    <row r="750250" spans="68:68" customFormat="1">
      <c r="BP750250" s="90"/>
    </row>
    <row r="750251" spans="68:68" customFormat="1">
      <c r="BP750251" s="90"/>
    </row>
    <row r="750252" spans="68:68" customFormat="1">
      <c r="BP750252" s="90"/>
    </row>
    <row r="750253" spans="68:68" customFormat="1">
      <c r="BP750253" s="90"/>
    </row>
    <row r="750254" spans="68:68" customFormat="1">
      <c r="BP750254" s="90"/>
    </row>
    <row r="750255" spans="68:68" customFormat="1">
      <c r="BP750255" s="90"/>
    </row>
    <row r="750256" spans="68:68" customFormat="1">
      <c r="BP750256" s="90"/>
    </row>
    <row r="750257" spans="68:68" customFormat="1">
      <c r="BP750257" s="90"/>
    </row>
    <row r="750258" spans="68:68" customFormat="1">
      <c r="BP750258" s="90"/>
    </row>
    <row r="750259" spans="68:68" customFormat="1">
      <c r="BP750259" s="90"/>
    </row>
    <row r="750260" spans="68:68" customFormat="1">
      <c r="BP750260" s="90"/>
    </row>
    <row r="750261" spans="68:68" customFormat="1">
      <c r="BP750261" s="90"/>
    </row>
    <row r="750262" spans="68:68" customFormat="1">
      <c r="BP750262" s="90"/>
    </row>
    <row r="750263" spans="68:68" customFormat="1">
      <c r="BP750263" s="90"/>
    </row>
    <row r="750264" spans="68:68" customFormat="1">
      <c r="BP750264" s="90"/>
    </row>
    <row r="750265" spans="68:68" customFormat="1">
      <c r="BP750265" s="90"/>
    </row>
    <row r="750266" spans="68:68" customFormat="1">
      <c r="BP750266" s="90"/>
    </row>
    <row r="750267" spans="68:68" customFormat="1">
      <c r="BP750267" s="90"/>
    </row>
    <row r="750268" spans="68:68" customFormat="1">
      <c r="BP750268" s="90"/>
    </row>
    <row r="750269" spans="68:68" customFormat="1">
      <c r="BP750269" s="90"/>
    </row>
    <row r="750270" spans="68:68" customFormat="1">
      <c r="BP750270" s="90"/>
    </row>
    <row r="750271" spans="68:68" customFormat="1">
      <c r="BP750271" s="90"/>
    </row>
    <row r="750272" spans="68:68" customFormat="1">
      <c r="BP750272" s="90"/>
    </row>
    <row r="750273" spans="68:68" customFormat="1">
      <c r="BP750273" s="90"/>
    </row>
    <row r="750274" spans="68:68" customFormat="1">
      <c r="BP750274" s="90"/>
    </row>
    <row r="750275" spans="68:68" customFormat="1">
      <c r="BP750275" s="90"/>
    </row>
    <row r="750276" spans="68:68" customFormat="1">
      <c r="BP750276" s="90"/>
    </row>
    <row r="750277" spans="68:68" customFormat="1">
      <c r="BP750277" s="90"/>
    </row>
    <row r="750278" spans="68:68" customFormat="1">
      <c r="BP750278" s="90"/>
    </row>
    <row r="750279" spans="68:68" customFormat="1">
      <c r="BP750279" s="90"/>
    </row>
    <row r="750280" spans="68:68" customFormat="1">
      <c r="BP750280" s="90"/>
    </row>
    <row r="750281" spans="68:68" customFormat="1">
      <c r="BP750281" s="90"/>
    </row>
    <row r="750282" spans="68:68" customFormat="1">
      <c r="BP750282" s="90"/>
    </row>
    <row r="750283" spans="68:68" customFormat="1">
      <c r="BP750283" s="90"/>
    </row>
    <row r="750284" spans="68:68" customFormat="1">
      <c r="BP750284" s="90"/>
    </row>
    <row r="750285" spans="68:68" customFormat="1">
      <c r="BP750285" s="90"/>
    </row>
    <row r="750286" spans="68:68" customFormat="1">
      <c r="BP750286" s="90"/>
    </row>
    <row r="750287" spans="68:68" customFormat="1">
      <c r="BP750287" s="90"/>
    </row>
    <row r="750288" spans="68:68" customFormat="1">
      <c r="BP750288" s="90"/>
    </row>
    <row r="750289" spans="68:68" customFormat="1">
      <c r="BP750289" s="90"/>
    </row>
    <row r="750290" spans="68:68" customFormat="1">
      <c r="BP750290" s="90"/>
    </row>
    <row r="750291" spans="68:68" customFormat="1">
      <c r="BP750291" s="90"/>
    </row>
    <row r="750292" spans="68:68" customFormat="1">
      <c r="BP750292" s="90"/>
    </row>
    <row r="750293" spans="68:68" customFormat="1">
      <c r="BP750293" s="90"/>
    </row>
    <row r="750294" spans="68:68" customFormat="1">
      <c r="BP750294" s="90"/>
    </row>
    <row r="750295" spans="68:68" customFormat="1">
      <c r="BP750295" s="90"/>
    </row>
    <row r="750296" spans="68:68" customFormat="1">
      <c r="BP750296" s="90"/>
    </row>
    <row r="750297" spans="68:68" customFormat="1">
      <c r="BP750297" s="90"/>
    </row>
    <row r="750298" spans="68:68" customFormat="1">
      <c r="BP750298" s="90"/>
    </row>
    <row r="750299" spans="68:68" customFormat="1">
      <c r="BP750299" s="90"/>
    </row>
    <row r="750300" spans="68:68" customFormat="1">
      <c r="BP750300" s="90"/>
    </row>
    <row r="750301" spans="68:68" customFormat="1">
      <c r="BP750301" s="90"/>
    </row>
    <row r="750302" spans="68:68" customFormat="1">
      <c r="BP750302" s="90"/>
    </row>
    <row r="750303" spans="68:68" customFormat="1">
      <c r="BP750303" s="90"/>
    </row>
    <row r="750304" spans="68:68" customFormat="1">
      <c r="BP750304" s="90"/>
    </row>
    <row r="750305" spans="68:68" customFormat="1">
      <c r="BP750305" s="90"/>
    </row>
    <row r="750306" spans="68:68" customFormat="1">
      <c r="BP750306" s="90"/>
    </row>
    <row r="750307" spans="68:68" customFormat="1">
      <c r="BP750307" s="90"/>
    </row>
    <row r="750308" spans="68:68" customFormat="1">
      <c r="BP750308" s="90"/>
    </row>
    <row r="750309" spans="68:68" customFormat="1">
      <c r="BP750309" s="90"/>
    </row>
    <row r="750310" spans="68:68" customFormat="1">
      <c r="BP750310" s="90"/>
    </row>
    <row r="750311" spans="68:68" customFormat="1">
      <c r="BP750311" s="90"/>
    </row>
    <row r="750312" spans="68:68" customFormat="1">
      <c r="BP750312" s="90"/>
    </row>
    <row r="750313" spans="68:68" customFormat="1">
      <c r="BP750313" s="90"/>
    </row>
    <row r="750314" spans="68:68" customFormat="1">
      <c r="BP750314" s="90"/>
    </row>
    <row r="750315" spans="68:68" customFormat="1">
      <c r="BP750315" s="90"/>
    </row>
    <row r="750316" spans="68:68" customFormat="1">
      <c r="BP750316" s="90"/>
    </row>
    <row r="750317" spans="68:68" customFormat="1">
      <c r="BP750317" s="90"/>
    </row>
    <row r="750318" spans="68:68" customFormat="1">
      <c r="BP750318" s="90"/>
    </row>
    <row r="750319" spans="68:68" customFormat="1">
      <c r="BP750319" s="90"/>
    </row>
    <row r="750320" spans="68:68" customFormat="1">
      <c r="BP750320" s="90"/>
    </row>
    <row r="750321" spans="68:68" customFormat="1">
      <c r="BP750321" s="90"/>
    </row>
    <row r="750322" spans="68:68" customFormat="1">
      <c r="BP750322" s="90"/>
    </row>
    <row r="750323" spans="68:68" customFormat="1">
      <c r="BP750323" s="90"/>
    </row>
    <row r="750324" spans="68:68" customFormat="1">
      <c r="BP750324" s="90"/>
    </row>
    <row r="750325" spans="68:68" customFormat="1">
      <c r="BP750325" s="90"/>
    </row>
    <row r="750326" spans="68:68" customFormat="1">
      <c r="BP750326" s="90"/>
    </row>
    <row r="750327" spans="68:68" customFormat="1">
      <c r="BP750327" s="90"/>
    </row>
    <row r="750328" spans="68:68" customFormat="1">
      <c r="BP750328" s="90"/>
    </row>
    <row r="750329" spans="68:68" customFormat="1">
      <c r="BP750329" s="90"/>
    </row>
    <row r="750330" spans="68:68" customFormat="1">
      <c r="BP750330" s="90"/>
    </row>
    <row r="750331" spans="68:68" customFormat="1">
      <c r="BP750331" s="90"/>
    </row>
    <row r="750332" spans="68:68" customFormat="1">
      <c r="BP750332" s="90"/>
    </row>
    <row r="750333" spans="68:68" customFormat="1">
      <c r="BP750333" s="90"/>
    </row>
    <row r="750334" spans="68:68" customFormat="1">
      <c r="BP750334" s="90"/>
    </row>
    <row r="750335" spans="68:68" customFormat="1">
      <c r="BP750335" s="90"/>
    </row>
    <row r="750336" spans="68:68" customFormat="1">
      <c r="BP750336" s="90"/>
    </row>
    <row r="750337" spans="68:68" customFormat="1">
      <c r="BP750337" s="90"/>
    </row>
    <row r="750338" spans="68:68" customFormat="1">
      <c r="BP750338" s="90"/>
    </row>
    <row r="750339" spans="68:68" customFormat="1">
      <c r="BP750339" s="90"/>
    </row>
    <row r="750340" spans="68:68" customFormat="1">
      <c r="BP750340" s="90"/>
    </row>
    <row r="750341" spans="68:68" customFormat="1">
      <c r="BP750341" s="90"/>
    </row>
    <row r="750342" spans="68:68" customFormat="1">
      <c r="BP750342" s="90"/>
    </row>
    <row r="750343" spans="68:68" customFormat="1">
      <c r="BP750343" s="90"/>
    </row>
    <row r="750344" spans="68:68" customFormat="1">
      <c r="BP750344" s="90"/>
    </row>
    <row r="750345" spans="68:68" customFormat="1">
      <c r="BP750345" s="90"/>
    </row>
    <row r="750346" spans="68:68" customFormat="1">
      <c r="BP750346" s="90"/>
    </row>
    <row r="750347" spans="68:68" customFormat="1">
      <c r="BP750347" s="90"/>
    </row>
    <row r="750348" spans="68:68" customFormat="1">
      <c r="BP750348" s="90"/>
    </row>
    <row r="750349" spans="68:68" customFormat="1">
      <c r="BP750349" s="90"/>
    </row>
    <row r="750350" spans="68:68" customFormat="1">
      <c r="BP750350" s="90"/>
    </row>
    <row r="750351" spans="68:68" customFormat="1">
      <c r="BP750351" s="90"/>
    </row>
    <row r="750352" spans="68:68" customFormat="1">
      <c r="BP750352" s="90"/>
    </row>
    <row r="750353" spans="68:68" customFormat="1">
      <c r="BP750353" s="90"/>
    </row>
    <row r="750354" spans="68:68" customFormat="1">
      <c r="BP750354" s="90"/>
    </row>
    <row r="750355" spans="68:68" customFormat="1">
      <c r="BP750355" s="90"/>
    </row>
    <row r="750356" spans="68:68" customFormat="1">
      <c r="BP750356" s="90"/>
    </row>
    <row r="750357" spans="68:68" customFormat="1">
      <c r="BP750357" s="90"/>
    </row>
    <row r="750358" spans="68:68" customFormat="1">
      <c r="BP750358" s="90"/>
    </row>
    <row r="750359" spans="68:68" customFormat="1">
      <c r="BP750359" s="90"/>
    </row>
    <row r="750360" spans="68:68" customFormat="1">
      <c r="BP750360" s="90"/>
    </row>
    <row r="750361" spans="68:68" customFormat="1">
      <c r="BP750361" s="90"/>
    </row>
    <row r="750362" spans="68:68" customFormat="1">
      <c r="BP750362" s="90"/>
    </row>
    <row r="750363" spans="68:68" customFormat="1">
      <c r="BP750363" s="90"/>
    </row>
    <row r="750364" spans="68:68" customFormat="1">
      <c r="BP750364" s="90"/>
    </row>
    <row r="750365" spans="68:68" customFormat="1">
      <c r="BP750365" s="90"/>
    </row>
    <row r="750366" spans="68:68" customFormat="1">
      <c r="BP750366" s="90"/>
    </row>
    <row r="750367" spans="68:68" customFormat="1">
      <c r="BP750367" s="90"/>
    </row>
    <row r="750368" spans="68:68" customFormat="1">
      <c r="BP750368" s="90"/>
    </row>
    <row r="750369" spans="68:68" customFormat="1">
      <c r="BP750369" s="90"/>
    </row>
    <row r="750370" spans="68:68" customFormat="1">
      <c r="BP750370" s="90"/>
    </row>
    <row r="750371" spans="68:68" customFormat="1">
      <c r="BP750371" s="90"/>
    </row>
    <row r="750372" spans="68:68" customFormat="1">
      <c r="BP750372" s="90"/>
    </row>
    <row r="750373" spans="68:68" customFormat="1">
      <c r="BP750373" s="90"/>
    </row>
    <row r="750374" spans="68:68" customFormat="1">
      <c r="BP750374" s="90"/>
    </row>
    <row r="750375" spans="68:68" customFormat="1">
      <c r="BP750375" s="90"/>
    </row>
    <row r="750376" spans="68:68" customFormat="1">
      <c r="BP750376" s="90"/>
    </row>
    <row r="750377" spans="68:68" customFormat="1">
      <c r="BP750377" s="90"/>
    </row>
    <row r="750378" spans="68:68" customFormat="1">
      <c r="BP750378" s="90"/>
    </row>
    <row r="750379" spans="68:68" customFormat="1">
      <c r="BP750379" s="90"/>
    </row>
    <row r="750380" spans="68:68" customFormat="1">
      <c r="BP750380" s="90"/>
    </row>
    <row r="750381" spans="68:68" customFormat="1">
      <c r="BP750381" s="90"/>
    </row>
    <row r="750382" spans="68:68" customFormat="1">
      <c r="BP750382" s="90"/>
    </row>
    <row r="750383" spans="68:68" customFormat="1">
      <c r="BP750383" s="90"/>
    </row>
    <row r="750384" spans="68:68" customFormat="1">
      <c r="BP750384" s="90"/>
    </row>
    <row r="750385" spans="68:68" customFormat="1">
      <c r="BP750385" s="90"/>
    </row>
    <row r="750386" spans="68:68" customFormat="1">
      <c r="BP750386" s="90"/>
    </row>
    <row r="750387" spans="68:68" customFormat="1">
      <c r="BP750387" s="90"/>
    </row>
    <row r="750388" spans="68:68" customFormat="1">
      <c r="BP750388" s="90"/>
    </row>
    <row r="750389" spans="68:68" customFormat="1">
      <c r="BP750389" s="90"/>
    </row>
    <row r="750390" spans="68:68" customFormat="1">
      <c r="BP750390" s="90"/>
    </row>
    <row r="750391" spans="68:68" customFormat="1">
      <c r="BP750391" s="90"/>
    </row>
    <row r="750392" spans="68:68" customFormat="1">
      <c r="BP750392" s="90"/>
    </row>
    <row r="750393" spans="68:68" customFormat="1">
      <c r="BP750393" s="90"/>
    </row>
    <row r="750394" spans="68:68" customFormat="1">
      <c r="BP750394" s="90"/>
    </row>
    <row r="750395" spans="68:68" customFormat="1">
      <c r="BP750395" s="90"/>
    </row>
    <row r="750396" spans="68:68" customFormat="1">
      <c r="BP750396" s="90"/>
    </row>
    <row r="750397" spans="68:68" customFormat="1">
      <c r="BP750397" s="90"/>
    </row>
    <row r="750398" spans="68:68" customFormat="1">
      <c r="BP750398" s="90"/>
    </row>
    <row r="750399" spans="68:68" customFormat="1">
      <c r="BP750399" s="90"/>
    </row>
    <row r="750400" spans="68:68" customFormat="1">
      <c r="BP750400" s="90"/>
    </row>
    <row r="750401" spans="68:68" customFormat="1">
      <c r="BP750401" s="90"/>
    </row>
    <row r="750402" spans="68:68" customFormat="1">
      <c r="BP750402" s="90"/>
    </row>
    <row r="750403" spans="68:68" customFormat="1">
      <c r="BP750403" s="90"/>
    </row>
    <row r="750404" spans="68:68" customFormat="1">
      <c r="BP750404" s="90"/>
    </row>
    <row r="750405" spans="68:68" customFormat="1">
      <c r="BP750405" s="90"/>
    </row>
    <row r="750406" spans="68:68" customFormat="1">
      <c r="BP750406" s="90"/>
    </row>
    <row r="750407" spans="68:68" customFormat="1">
      <c r="BP750407" s="90"/>
    </row>
    <row r="750408" spans="68:68" customFormat="1">
      <c r="BP750408" s="90"/>
    </row>
    <row r="750409" spans="68:68" customFormat="1">
      <c r="BP750409" s="90"/>
    </row>
    <row r="750410" spans="68:68" customFormat="1">
      <c r="BP750410" s="90"/>
    </row>
    <row r="750411" spans="68:68" customFormat="1">
      <c r="BP750411" s="90"/>
    </row>
    <row r="750412" spans="68:68" customFormat="1">
      <c r="BP750412" s="90"/>
    </row>
    <row r="750413" spans="68:68" customFormat="1">
      <c r="BP750413" s="90"/>
    </row>
    <row r="750414" spans="68:68" customFormat="1">
      <c r="BP750414" s="90"/>
    </row>
    <row r="750415" spans="68:68" customFormat="1">
      <c r="BP750415" s="90"/>
    </row>
    <row r="750416" spans="68:68" customFormat="1">
      <c r="BP750416" s="90"/>
    </row>
    <row r="750417" spans="68:68" customFormat="1">
      <c r="BP750417" s="90"/>
    </row>
    <row r="750418" spans="68:68" customFormat="1">
      <c r="BP750418" s="90"/>
    </row>
    <row r="750419" spans="68:68" customFormat="1">
      <c r="BP750419" s="90"/>
    </row>
    <row r="750420" spans="68:68" customFormat="1">
      <c r="BP750420" s="90"/>
    </row>
    <row r="750421" spans="68:68" customFormat="1">
      <c r="BP750421" s="90"/>
    </row>
    <row r="750422" spans="68:68" customFormat="1">
      <c r="BP750422" s="90"/>
    </row>
    <row r="750423" spans="68:68" customFormat="1">
      <c r="BP750423" s="90"/>
    </row>
    <row r="750424" spans="68:68" customFormat="1">
      <c r="BP750424" s="90"/>
    </row>
    <row r="750425" spans="68:68" customFormat="1">
      <c r="BP750425" s="90"/>
    </row>
    <row r="750426" spans="68:68" customFormat="1">
      <c r="BP750426" s="90"/>
    </row>
    <row r="750427" spans="68:68" customFormat="1">
      <c r="BP750427" s="90"/>
    </row>
    <row r="750428" spans="68:68" customFormat="1">
      <c r="BP750428" s="90"/>
    </row>
    <row r="750429" spans="68:68" customFormat="1">
      <c r="BP750429" s="90"/>
    </row>
    <row r="750430" spans="68:68" customFormat="1">
      <c r="BP750430" s="90"/>
    </row>
    <row r="750431" spans="68:68" customFormat="1">
      <c r="BP750431" s="90"/>
    </row>
    <row r="750432" spans="68:68" customFormat="1">
      <c r="BP750432" s="90"/>
    </row>
    <row r="750433" spans="68:68" customFormat="1">
      <c r="BP750433" s="90"/>
    </row>
    <row r="750434" spans="68:68" customFormat="1">
      <c r="BP750434" s="90"/>
    </row>
    <row r="750435" spans="68:68" customFormat="1">
      <c r="BP750435" s="90"/>
    </row>
    <row r="750436" spans="68:68" customFormat="1">
      <c r="BP750436" s="90"/>
    </row>
    <row r="750437" spans="68:68" customFormat="1">
      <c r="BP750437" s="90"/>
    </row>
    <row r="750438" spans="68:68" customFormat="1">
      <c r="BP750438" s="90"/>
    </row>
    <row r="750439" spans="68:68" customFormat="1">
      <c r="BP750439" s="90"/>
    </row>
    <row r="750440" spans="68:68" customFormat="1">
      <c r="BP750440" s="90"/>
    </row>
    <row r="750441" spans="68:68" customFormat="1">
      <c r="BP750441" s="90"/>
    </row>
    <row r="750442" spans="68:68" customFormat="1">
      <c r="BP750442" s="90"/>
    </row>
    <row r="750443" spans="68:68" customFormat="1">
      <c r="BP750443" s="90"/>
    </row>
    <row r="750444" spans="68:68" customFormat="1">
      <c r="BP750444" s="90"/>
    </row>
    <row r="750445" spans="68:68" customFormat="1">
      <c r="BP750445" s="90"/>
    </row>
    <row r="750446" spans="68:68" customFormat="1">
      <c r="BP750446" s="90"/>
    </row>
    <row r="750447" spans="68:68" customFormat="1">
      <c r="BP750447" s="90"/>
    </row>
    <row r="750448" spans="68:68" customFormat="1">
      <c r="BP750448" s="90"/>
    </row>
    <row r="750449" spans="68:68" customFormat="1">
      <c r="BP750449" s="90"/>
    </row>
    <row r="750450" spans="68:68" customFormat="1">
      <c r="BP750450" s="90"/>
    </row>
    <row r="750451" spans="68:68" customFormat="1">
      <c r="BP750451" s="90"/>
    </row>
    <row r="750452" spans="68:68" customFormat="1">
      <c r="BP750452" s="90"/>
    </row>
    <row r="750453" spans="68:68" customFormat="1">
      <c r="BP750453" s="90"/>
    </row>
    <row r="750454" spans="68:68" customFormat="1">
      <c r="BP750454" s="90"/>
    </row>
    <row r="750455" spans="68:68" customFormat="1">
      <c r="BP750455" s="90"/>
    </row>
    <row r="750456" spans="68:68" customFormat="1">
      <c r="BP750456" s="90"/>
    </row>
    <row r="750457" spans="68:68" customFormat="1">
      <c r="BP750457" s="90"/>
    </row>
    <row r="750458" spans="68:68" customFormat="1">
      <c r="BP750458" s="90"/>
    </row>
    <row r="750459" spans="68:68" customFormat="1">
      <c r="BP750459" s="90"/>
    </row>
    <row r="750460" spans="68:68" customFormat="1">
      <c r="BP750460" s="90"/>
    </row>
    <row r="750461" spans="68:68" customFormat="1">
      <c r="BP750461" s="90"/>
    </row>
    <row r="750462" spans="68:68" customFormat="1">
      <c r="BP750462" s="90"/>
    </row>
    <row r="750463" spans="68:68" customFormat="1">
      <c r="BP750463" s="90"/>
    </row>
    <row r="750464" spans="68:68" customFormat="1">
      <c r="BP750464" s="90"/>
    </row>
    <row r="750465" spans="68:68" customFormat="1">
      <c r="BP750465" s="90"/>
    </row>
    <row r="750466" spans="68:68" customFormat="1">
      <c r="BP750466" s="90"/>
    </row>
    <row r="750467" spans="68:68" customFormat="1">
      <c r="BP750467" s="90"/>
    </row>
    <row r="750468" spans="68:68" customFormat="1">
      <c r="BP750468" s="90"/>
    </row>
    <row r="750469" spans="68:68" customFormat="1">
      <c r="BP750469" s="90"/>
    </row>
    <row r="750470" spans="68:68" customFormat="1">
      <c r="BP750470" s="90"/>
    </row>
    <row r="750471" spans="68:68" customFormat="1">
      <c r="BP750471" s="90"/>
    </row>
    <row r="750472" spans="68:68" customFormat="1">
      <c r="BP750472" s="90"/>
    </row>
    <row r="750473" spans="68:68" customFormat="1">
      <c r="BP750473" s="90"/>
    </row>
    <row r="750474" spans="68:68" customFormat="1">
      <c r="BP750474" s="90"/>
    </row>
    <row r="750475" spans="68:68" customFormat="1">
      <c r="BP750475" s="90"/>
    </row>
    <row r="750476" spans="68:68" customFormat="1">
      <c r="BP750476" s="90"/>
    </row>
    <row r="750477" spans="68:68" customFormat="1">
      <c r="BP750477" s="90"/>
    </row>
    <row r="750478" spans="68:68" customFormat="1">
      <c r="BP750478" s="90"/>
    </row>
    <row r="750479" spans="68:68" customFormat="1">
      <c r="BP750479" s="90"/>
    </row>
    <row r="750480" spans="68:68" customFormat="1">
      <c r="BP750480" s="90"/>
    </row>
    <row r="750481" spans="68:68" customFormat="1">
      <c r="BP750481" s="90"/>
    </row>
    <row r="750482" spans="68:68" customFormat="1">
      <c r="BP750482" s="90"/>
    </row>
    <row r="750483" spans="68:68" customFormat="1">
      <c r="BP750483" s="90"/>
    </row>
    <row r="750484" spans="68:68" customFormat="1">
      <c r="BP750484" s="90"/>
    </row>
    <row r="750485" spans="68:68" customFormat="1">
      <c r="BP750485" s="90"/>
    </row>
    <row r="750486" spans="68:68" customFormat="1">
      <c r="BP750486" s="90"/>
    </row>
    <row r="750487" spans="68:68" customFormat="1">
      <c r="BP750487" s="90"/>
    </row>
    <row r="750488" spans="68:68" customFormat="1">
      <c r="BP750488" s="90"/>
    </row>
    <row r="750489" spans="68:68" customFormat="1">
      <c r="BP750489" s="90"/>
    </row>
    <row r="750490" spans="68:68" customFormat="1">
      <c r="BP750490" s="90"/>
    </row>
    <row r="750491" spans="68:68" customFormat="1">
      <c r="BP750491" s="90"/>
    </row>
    <row r="750492" spans="68:68" customFormat="1">
      <c r="BP750492" s="90"/>
    </row>
    <row r="750493" spans="68:68" customFormat="1">
      <c r="BP750493" s="90"/>
    </row>
    <row r="750494" spans="68:68" customFormat="1">
      <c r="BP750494" s="90"/>
    </row>
    <row r="750495" spans="68:68" customFormat="1">
      <c r="BP750495" s="90"/>
    </row>
    <row r="750496" spans="68:68" customFormat="1">
      <c r="BP750496" s="90"/>
    </row>
    <row r="750497" spans="68:68" customFormat="1">
      <c r="BP750497" s="90"/>
    </row>
    <row r="750498" spans="68:68" customFormat="1">
      <c r="BP750498" s="90"/>
    </row>
    <row r="750499" spans="68:68" customFormat="1">
      <c r="BP750499" s="90"/>
    </row>
    <row r="750500" spans="68:68" customFormat="1">
      <c r="BP750500" s="90"/>
    </row>
    <row r="750501" spans="68:68" customFormat="1">
      <c r="BP750501" s="90"/>
    </row>
    <row r="750502" spans="68:68" customFormat="1">
      <c r="BP750502" s="90"/>
    </row>
    <row r="750503" spans="68:68" customFormat="1">
      <c r="BP750503" s="90"/>
    </row>
    <row r="750504" spans="68:68" customFormat="1">
      <c r="BP750504" s="90"/>
    </row>
    <row r="750505" spans="68:68" customFormat="1">
      <c r="BP750505" s="90"/>
    </row>
    <row r="750506" spans="68:68" customFormat="1">
      <c r="BP750506" s="90"/>
    </row>
    <row r="750507" spans="68:68" customFormat="1">
      <c r="BP750507" s="90"/>
    </row>
    <row r="750508" spans="68:68" customFormat="1">
      <c r="BP750508" s="90"/>
    </row>
    <row r="750509" spans="68:68" customFormat="1">
      <c r="BP750509" s="90"/>
    </row>
    <row r="750510" spans="68:68" customFormat="1">
      <c r="BP750510" s="90"/>
    </row>
    <row r="750511" spans="68:68" customFormat="1">
      <c r="BP750511" s="90"/>
    </row>
    <row r="750512" spans="68:68" customFormat="1">
      <c r="BP750512" s="90"/>
    </row>
    <row r="750513" spans="68:68" customFormat="1">
      <c r="BP750513" s="90"/>
    </row>
    <row r="750514" spans="68:68" customFormat="1">
      <c r="BP750514" s="90"/>
    </row>
    <row r="750515" spans="68:68" customFormat="1">
      <c r="BP750515" s="90"/>
    </row>
    <row r="750516" spans="68:68" customFormat="1">
      <c r="BP750516" s="90"/>
    </row>
    <row r="750517" spans="68:68" customFormat="1">
      <c r="BP750517" s="90"/>
    </row>
    <row r="750518" spans="68:68" customFormat="1">
      <c r="BP750518" s="90"/>
    </row>
    <row r="750519" spans="68:68" customFormat="1">
      <c r="BP750519" s="90"/>
    </row>
    <row r="750520" spans="68:68" customFormat="1">
      <c r="BP750520" s="90"/>
    </row>
    <row r="750521" spans="68:68" customFormat="1">
      <c r="BP750521" s="90"/>
    </row>
    <row r="750522" spans="68:68" customFormat="1">
      <c r="BP750522" s="90"/>
    </row>
    <row r="750523" spans="68:68" customFormat="1">
      <c r="BP750523" s="90"/>
    </row>
    <row r="750524" spans="68:68" customFormat="1">
      <c r="BP750524" s="90"/>
    </row>
    <row r="750525" spans="68:68" customFormat="1">
      <c r="BP750525" s="90"/>
    </row>
    <row r="750526" spans="68:68" customFormat="1">
      <c r="BP750526" s="90"/>
    </row>
    <row r="750527" spans="68:68" customFormat="1">
      <c r="BP750527" s="90"/>
    </row>
    <row r="750528" spans="68:68" customFormat="1">
      <c r="BP750528" s="90"/>
    </row>
    <row r="750529" spans="68:68" customFormat="1">
      <c r="BP750529" s="90"/>
    </row>
    <row r="750530" spans="68:68" customFormat="1">
      <c r="BP750530" s="90"/>
    </row>
    <row r="750531" spans="68:68" customFormat="1">
      <c r="BP750531" s="90"/>
    </row>
    <row r="750532" spans="68:68" customFormat="1">
      <c r="BP750532" s="90"/>
    </row>
    <row r="750533" spans="68:68" customFormat="1">
      <c r="BP750533" s="90"/>
    </row>
    <row r="750534" spans="68:68" customFormat="1">
      <c r="BP750534" s="90"/>
    </row>
    <row r="750535" spans="68:68" customFormat="1">
      <c r="BP750535" s="90"/>
    </row>
    <row r="750536" spans="68:68" customFormat="1">
      <c r="BP750536" s="90"/>
    </row>
    <row r="750537" spans="68:68" customFormat="1">
      <c r="BP750537" s="90"/>
    </row>
    <row r="750538" spans="68:68" customFormat="1">
      <c r="BP750538" s="90"/>
    </row>
    <row r="750539" spans="68:68" customFormat="1">
      <c r="BP750539" s="90"/>
    </row>
    <row r="750540" spans="68:68" customFormat="1">
      <c r="BP750540" s="90"/>
    </row>
    <row r="750541" spans="68:68" customFormat="1">
      <c r="BP750541" s="90"/>
    </row>
    <row r="750542" spans="68:68" customFormat="1">
      <c r="BP750542" s="90"/>
    </row>
    <row r="750543" spans="68:68" customFormat="1">
      <c r="BP750543" s="90"/>
    </row>
    <row r="750544" spans="68:68" customFormat="1">
      <c r="BP750544" s="90"/>
    </row>
    <row r="750545" spans="68:68" customFormat="1">
      <c r="BP750545" s="90"/>
    </row>
    <row r="750546" spans="68:68" customFormat="1">
      <c r="BP750546" s="90"/>
    </row>
    <row r="750547" spans="68:68" customFormat="1">
      <c r="BP750547" s="90"/>
    </row>
    <row r="750548" spans="68:68" customFormat="1">
      <c r="BP750548" s="90"/>
    </row>
    <row r="750549" spans="68:68" customFormat="1">
      <c r="BP750549" s="90"/>
    </row>
    <row r="750550" spans="68:68" customFormat="1">
      <c r="BP750550" s="90"/>
    </row>
    <row r="750551" spans="68:68" customFormat="1">
      <c r="BP750551" s="90"/>
    </row>
    <row r="750552" spans="68:68" customFormat="1">
      <c r="BP750552" s="90"/>
    </row>
    <row r="750553" spans="68:68" customFormat="1">
      <c r="BP750553" s="90"/>
    </row>
    <row r="750554" spans="68:68" customFormat="1">
      <c r="BP750554" s="90"/>
    </row>
    <row r="750555" spans="68:68" customFormat="1">
      <c r="BP750555" s="90"/>
    </row>
    <row r="750556" spans="68:68" customFormat="1">
      <c r="BP750556" s="90"/>
    </row>
    <row r="750557" spans="68:68" customFormat="1">
      <c r="BP750557" s="90"/>
    </row>
    <row r="750558" spans="68:68" customFormat="1">
      <c r="BP750558" s="90"/>
    </row>
    <row r="750559" spans="68:68" customFormat="1">
      <c r="BP750559" s="90"/>
    </row>
    <row r="750560" spans="68:68" customFormat="1">
      <c r="BP750560" s="90"/>
    </row>
    <row r="750561" spans="68:68" customFormat="1">
      <c r="BP750561" s="90"/>
    </row>
    <row r="750562" spans="68:68" customFormat="1">
      <c r="BP750562" s="90"/>
    </row>
    <row r="750563" spans="68:68" customFormat="1">
      <c r="BP750563" s="90"/>
    </row>
    <row r="750564" spans="68:68" customFormat="1">
      <c r="BP750564" s="90"/>
    </row>
    <row r="750565" spans="68:68" customFormat="1">
      <c r="BP750565" s="90"/>
    </row>
    <row r="750566" spans="68:68" customFormat="1">
      <c r="BP750566" s="90"/>
    </row>
    <row r="750567" spans="68:68" customFormat="1">
      <c r="BP750567" s="90"/>
    </row>
    <row r="750568" spans="68:68" customFormat="1">
      <c r="BP750568" s="90"/>
    </row>
    <row r="750569" spans="68:68" customFormat="1">
      <c r="BP750569" s="90"/>
    </row>
    <row r="750570" spans="68:68" customFormat="1">
      <c r="BP750570" s="90"/>
    </row>
    <row r="750571" spans="68:68" customFormat="1">
      <c r="BP750571" s="90"/>
    </row>
    <row r="750572" spans="68:68" customFormat="1">
      <c r="BP750572" s="90"/>
    </row>
    <row r="750573" spans="68:68" customFormat="1">
      <c r="BP750573" s="90"/>
    </row>
    <row r="750574" spans="68:68" customFormat="1">
      <c r="BP750574" s="90"/>
    </row>
    <row r="750575" spans="68:68" customFormat="1">
      <c r="BP750575" s="90"/>
    </row>
    <row r="750576" spans="68:68" customFormat="1">
      <c r="BP750576" s="90"/>
    </row>
    <row r="750577" spans="68:68" customFormat="1">
      <c r="BP750577" s="90"/>
    </row>
    <row r="750578" spans="68:68" customFormat="1">
      <c r="BP750578" s="90"/>
    </row>
    <row r="750579" spans="68:68" customFormat="1">
      <c r="BP750579" s="90"/>
    </row>
    <row r="750580" spans="68:68" customFormat="1">
      <c r="BP750580" s="90"/>
    </row>
    <row r="750581" spans="68:68" customFormat="1">
      <c r="BP750581" s="90"/>
    </row>
    <row r="750582" spans="68:68" customFormat="1">
      <c r="BP750582" s="90"/>
    </row>
    <row r="750583" spans="68:68" customFormat="1">
      <c r="BP750583" s="90"/>
    </row>
    <row r="750584" spans="68:68" customFormat="1">
      <c r="BP750584" s="90"/>
    </row>
    <row r="750585" spans="68:68" customFormat="1">
      <c r="BP750585" s="90"/>
    </row>
    <row r="750586" spans="68:68" customFormat="1">
      <c r="BP750586" s="90"/>
    </row>
    <row r="750587" spans="68:68" customFormat="1">
      <c r="BP750587" s="90"/>
    </row>
    <row r="750588" spans="68:68" customFormat="1">
      <c r="BP750588" s="90"/>
    </row>
    <row r="750589" spans="68:68" customFormat="1">
      <c r="BP750589" s="90"/>
    </row>
    <row r="750590" spans="68:68" customFormat="1">
      <c r="BP750590" s="90"/>
    </row>
    <row r="750591" spans="68:68" customFormat="1">
      <c r="BP750591" s="90"/>
    </row>
    <row r="750592" spans="68:68" customFormat="1">
      <c r="BP750592" s="90"/>
    </row>
    <row r="750593" spans="68:68" customFormat="1">
      <c r="BP750593" s="90"/>
    </row>
    <row r="750594" spans="68:68" customFormat="1">
      <c r="BP750594" s="90"/>
    </row>
    <row r="750595" spans="68:68" customFormat="1">
      <c r="BP750595" s="90"/>
    </row>
    <row r="750596" spans="68:68" customFormat="1">
      <c r="BP750596" s="90"/>
    </row>
    <row r="750597" spans="68:68" customFormat="1">
      <c r="BP750597" s="90"/>
    </row>
    <row r="750598" spans="68:68" customFormat="1">
      <c r="BP750598" s="90"/>
    </row>
    <row r="750599" spans="68:68" customFormat="1">
      <c r="BP750599" s="90"/>
    </row>
    <row r="750600" spans="68:68" customFormat="1">
      <c r="BP750600" s="90"/>
    </row>
    <row r="750601" spans="68:68" customFormat="1">
      <c r="BP750601" s="90"/>
    </row>
    <row r="750602" spans="68:68" customFormat="1">
      <c r="BP750602" s="90"/>
    </row>
    <row r="750603" spans="68:68" customFormat="1">
      <c r="BP750603" s="90"/>
    </row>
    <row r="750604" spans="68:68" customFormat="1">
      <c r="BP750604" s="90"/>
    </row>
    <row r="750605" spans="68:68" customFormat="1">
      <c r="BP750605" s="90"/>
    </row>
    <row r="750606" spans="68:68" customFormat="1">
      <c r="BP750606" s="90"/>
    </row>
    <row r="750607" spans="68:68" customFormat="1">
      <c r="BP750607" s="90"/>
    </row>
    <row r="750608" spans="68:68" customFormat="1">
      <c r="BP750608" s="90"/>
    </row>
    <row r="750609" spans="68:68" customFormat="1">
      <c r="BP750609" s="90"/>
    </row>
    <row r="750610" spans="68:68" customFormat="1">
      <c r="BP750610" s="90"/>
    </row>
    <row r="750611" spans="68:68" customFormat="1">
      <c r="BP750611" s="90"/>
    </row>
    <row r="750612" spans="68:68" customFormat="1">
      <c r="BP750612" s="90"/>
    </row>
    <row r="750613" spans="68:68" customFormat="1">
      <c r="BP750613" s="90"/>
    </row>
    <row r="750614" spans="68:68" customFormat="1">
      <c r="BP750614" s="90"/>
    </row>
    <row r="750615" spans="68:68" customFormat="1">
      <c r="BP750615" s="90"/>
    </row>
    <row r="750616" spans="68:68" customFormat="1">
      <c r="BP750616" s="90"/>
    </row>
    <row r="750617" spans="68:68" customFormat="1">
      <c r="BP750617" s="90"/>
    </row>
    <row r="750618" spans="68:68" customFormat="1">
      <c r="BP750618" s="90"/>
    </row>
    <row r="750619" spans="68:68" customFormat="1">
      <c r="BP750619" s="90"/>
    </row>
    <row r="750620" spans="68:68" customFormat="1">
      <c r="BP750620" s="90"/>
    </row>
    <row r="750621" spans="68:68" customFormat="1">
      <c r="BP750621" s="90"/>
    </row>
    <row r="750622" spans="68:68" customFormat="1">
      <c r="BP750622" s="90"/>
    </row>
    <row r="750623" spans="68:68" customFormat="1">
      <c r="BP750623" s="90"/>
    </row>
    <row r="750624" spans="68:68" customFormat="1">
      <c r="BP750624" s="90"/>
    </row>
    <row r="750625" spans="68:68" customFormat="1">
      <c r="BP750625" s="90"/>
    </row>
    <row r="750626" spans="68:68" customFormat="1">
      <c r="BP750626" s="90"/>
    </row>
    <row r="750627" spans="68:68" customFormat="1">
      <c r="BP750627" s="90"/>
    </row>
    <row r="750628" spans="68:68" customFormat="1">
      <c r="BP750628" s="90"/>
    </row>
    <row r="750629" spans="68:68" customFormat="1">
      <c r="BP750629" s="90"/>
    </row>
    <row r="750630" spans="68:68" customFormat="1">
      <c r="BP750630" s="90"/>
    </row>
    <row r="750631" spans="68:68" customFormat="1">
      <c r="BP750631" s="90"/>
    </row>
    <row r="750632" spans="68:68" customFormat="1">
      <c r="BP750632" s="90"/>
    </row>
    <row r="750633" spans="68:68" customFormat="1">
      <c r="BP750633" s="90"/>
    </row>
    <row r="750634" spans="68:68" customFormat="1">
      <c r="BP750634" s="90"/>
    </row>
    <row r="750635" spans="68:68" customFormat="1">
      <c r="BP750635" s="90"/>
    </row>
    <row r="750636" spans="68:68" customFormat="1">
      <c r="BP750636" s="90"/>
    </row>
    <row r="750637" spans="68:68" customFormat="1">
      <c r="BP750637" s="90"/>
    </row>
    <row r="750638" spans="68:68" customFormat="1">
      <c r="BP750638" s="90"/>
    </row>
    <row r="750639" spans="68:68" customFormat="1">
      <c r="BP750639" s="90"/>
    </row>
    <row r="750640" spans="68:68" customFormat="1">
      <c r="BP750640" s="90"/>
    </row>
    <row r="750641" spans="68:68" customFormat="1">
      <c r="BP750641" s="90"/>
    </row>
    <row r="750642" spans="68:68" customFormat="1">
      <c r="BP750642" s="90"/>
    </row>
    <row r="750643" spans="68:68" customFormat="1">
      <c r="BP750643" s="90"/>
    </row>
    <row r="750644" spans="68:68" customFormat="1">
      <c r="BP750644" s="90"/>
    </row>
    <row r="750645" spans="68:68" customFormat="1">
      <c r="BP750645" s="90"/>
    </row>
    <row r="750646" spans="68:68" customFormat="1">
      <c r="BP750646" s="90"/>
    </row>
    <row r="750647" spans="68:68" customFormat="1">
      <c r="BP750647" s="90"/>
    </row>
    <row r="750648" spans="68:68" customFormat="1">
      <c r="BP750648" s="90"/>
    </row>
    <row r="750649" spans="68:68" customFormat="1">
      <c r="BP750649" s="90"/>
    </row>
    <row r="750650" spans="68:68" customFormat="1">
      <c r="BP750650" s="90"/>
    </row>
    <row r="750651" spans="68:68" customFormat="1">
      <c r="BP750651" s="90"/>
    </row>
    <row r="750652" spans="68:68" customFormat="1">
      <c r="BP750652" s="90"/>
    </row>
    <row r="750653" spans="68:68" customFormat="1">
      <c r="BP750653" s="90"/>
    </row>
    <row r="750654" spans="68:68" customFormat="1">
      <c r="BP750654" s="90"/>
    </row>
    <row r="750655" spans="68:68" customFormat="1">
      <c r="BP750655" s="90"/>
    </row>
    <row r="750656" spans="68:68" customFormat="1">
      <c r="BP750656" s="90"/>
    </row>
    <row r="750657" spans="68:68" customFormat="1">
      <c r="BP750657" s="90"/>
    </row>
    <row r="750658" spans="68:68" customFormat="1">
      <c r="BP750658" s="90"/>
    </row>
    <row r="750659" spans="68:68" customFormat="1">
      <c r="BP750659" s="90"/>
    </row>
    <row r="750660" spans="68:68" customFormat="1">
      <c r="BP750660" s="90"/>
    </row>
    <row r="750661" spans="68:68" customFormat="1">
      <c r="BP750661" s="90"/>
    </row>
    <row r="750662" spans="68:68" customFormat="1">
      <c r="BP750662" s="90"/>
    </row>
    <row r="750663" spans="68:68" customFormat="1">
      <c r="BP750663" s="90"/>
    </row>
    <row r="750664" spans="68:68" customFormat="1">
      <c r="BP750664" s="90"/>
    </row>
    <row r="750665" spans="68:68" customFormat="1">
      <c r="BP750665" s="90"/>
    </row>
    <row r="750666" spans="68:68" customFormat="1">
      <c r="BP750666" s="90"/>
    </row>
    <row r="750667" spans="68:68" customFormat="1">
      <c r="BP750667" s="90"/>
    </row>
    <row r="750668" spans="68:68" customFormat="1">
      <c r="BP750668" s="90"/>
    </row>
    <row r="750669" spans="68:68" customFormat="1">
      <c r="BP750669" s="90"/>
    </row>
    <row r="750670" spans="68:68" customFormat="1">
      <c r="BP750670" s="90"/>
    </row>
    <row r="750671" spans="68:68" customFormat="1">
      <c r="BP750671" s="90"/>
    </row>
    <row r="750672" spans="68:68" customFormat="1">
      <c r="BP750672" s="90"/>
    </row>
    <row r="750673" spans="68:68" customFormat="1">
      <c r="BP750673" s="90"/>
    </row>
    <row r="750674" spans="68:68" customFormat="1">
      <c r="BP750674" s="90"/>
    </row>
    <row r="750675" spans="68:68" customFormat="1">
      <c r="BP750675" s="90"/>
    </row>
    <row r="750676" spans="68:68" customFormat="1">
      <c r="BP750676" s="90"/>
    </row>
    <row r="750677" spans="68:68" customFormat="1">
      <c r="BP750677" s="90"/>
    </row>
    <row r="750678" spans="68:68" customFormat="1">
      <c r="BP750678" s="90"/>
    </row>
    <row r="750679" spans="68:68" customFormat="1">
      <c r="BP750679" s="90"/>
    </row>
    <row r="750680" spans="68:68" customFormat="1">
      <c r="BP750680" s="90"/>
    </row>
    <row r="750681" spans="68:68" customFormat="1">
      <c r="BP750681" s="90"/>
    </row>
    <row r="750682" spans="68:68" customFormat="1">
      <c r="BP750682" s="90"/>
    </row>
    <row r="750683" spans="68:68" customFormat="1">
      <c r="BP750683" s="90"/>
    </row>
    <row r="750684" spans="68:68" customFormat="1">
      <c r="BP750684" s="90"/>
    </row>
    <row r="750685" spans="68:68" customFormat="1">
      <c r="BP750685" s="90"/>
    </row>
    <row r="750686" spans="68:68" customFormat="1">
      <c r="BP750686" s="90"/>
    </row>
    <row r="750687" spans="68:68" customFormat="1">
      <c r="BP750687" s="90"/>
    </row>
    <row r="750688" spans="68:68" customFormat="1">
      <c r="BP750688" s="90"/>
    </row>
    <row r="750689" spans="68:68" customFormat="1">
      <c r="BP750689" s="90"/>
    </row>
    <row r="750690" spans="68:68" customFormat="1">
      <c r="BP750690" s="90"/>
    </row>
    <row r="750691" spans="68:68" customFormat="1">
      <c r="BP750691" s="90"/>
    </row>
    <row r="750692" spans="68:68" customFormat="1">
      <c r="BP750692" s="90"/>
    </row>
    <row r="750693" spans="68:68" customFormat="1">
      <c r="BP750693" s="90"/>
    </row>
    <row r="750694" spans="68:68" customFormat="1">
      <c r="BP750694" s="90"/>
    </row>
    <row r="750695" spans="68:68" customFormat="1">
      <c r="BP750695" s="90"/>
    </row>
    <row r="750696" spans="68:68" customFormat="1">
      <c r="BP750696" s="90"/>
    </row>
    <row r="750697" spans="68:68" customFormat="1">
      <c r="BP750697" s="90"/>
    </row>
    <row r="750698" spans="68:68" customFormat="1">
      <c r="BP750698" s="90"/>
    </row>
    <row r="750699" spans="68:68" customFormat="1">
      <c r="BP750699" s="90"/>
    </row>
    <row r="750700" spans="68:68" customFormat="1">
      <c r="BP750700" s="90"/>
    </row>
    <row r="750701" spans="68:68" customFormat="1">
      <c r="BP750701" s="90"/>
    </row>
    <row r="750702" spans="68:68" customFormat="1">
      <c r="BP750702" s="90"/>
    </row>
    <row r="750703" spans="68:68" customFormat="1">
      <c r="BP750703" s="90"/>
    </row>
    <row r="750704" spans="68:68" customFormat="1">
      <c r="BP750704" s="90"/>
    </row>
    <row r="750705" spans="68:68" customFormat="1">
      <c r="BP750705" s="90"/>
    </row>
    <row r="750706" spans="68:68" customFormat="1">
      <c r="BP750706" s="90"/>
    </row>
    <row r="750707" spans="68:68" customFormat="1">
      <c r="BP750707" s="90"/>
    </row>
    <row r="750708" spans="68:68" customFormat="1">
      <c r="BP750708" s="90"/>
    </row>
    <row r="750709" spans="68:68" customFormat="1">
      <c r="BP750709" s="90"/>
    </row>
    <row r="750710" spans="68:68" customFormat="1">
      <c r="BP750710" s="90"/>
    </row>
    <row r="750711" spans="68:68" customFormat="1">
      <c r="BP750711" s="90"/>
    </row>
    <row r="750712" spans="68:68" customFormat="1">
      <c r="BP750712" s="90"/>
    </row>
    <row r="750713" spans="68:68" customFormat="1">
      <c r="BP750713" s="90"/>
    </row>
    <row r="750714" spans="68:68" customFormat="1">
      <c r="BP750714" s="90"/>
    </row>
    <row r="750715" spans="68:68" customFormat="1">
      <c r="BP750715" s="90"/>
    </row>
    <row r="750716" spans="68:68" customFormat="1">
      <c r="BP750716" s="90"/>
    </row>
    <row r="750717" spans="68:68" customFormat="1">
      <c r="BP750717" s="90"/>
    </row>
    <row r="750718" spans="68:68" customFormat="1">
      <c r="BP750718" s="90"/>
    </row>
    <row r="750719" spans="68:68" customFormat="1">
      <c r="BP750719" s="90"/>
    </row>
    <row r="750720" spans="68:68" customFormat="1">
      <c r="BP750720" s="90"/>
    </row>
    <row r="750721" spans="68:68" customFormat="1">
      <c r="BP750721" s="90"/>
    </row>
    <row r="750722" spans="68:68" customFormat="1">
      <c r="BP750722" s="90"/>
    </row>
    <row r="750723" spans="68:68" customFormat="1">
      <c r="BP750723" s="90"/>
    </row>
    <row r="750724" spans="68:68" customFormat="1">
      <c r="BP750724" s="90"/>
    </row>
    <row r="750725" spans="68:68" customFormat="1">
      <c r="BP750725" s="90"/>
    </row>
    <row r="750726" spans="68:68" customFormat="1">
      <c r="BP750726" s="90"/>
    </row>
    <row r="750727" spans="68:68" customFormat="1">
      <c r="BP750727" s="90"/>
    </row>
    <row r="750728" spans="68:68" customFormat="1">
      <c r="BP750728" s="90"/>
    </row>
    <row r="750729" spans="68:68" customFormat="1">
      <c r="BP750729" s="90"/>
    </row>
    <row r="750730" spans="68:68" customFormat="1">
      <c r="BP750730" s="90"/>
    </row>
    <row r="750731" spans="68:68" customFormat="1">
      <c r="BP750731" s="90"/>
    </row>
    <row r="750732" spans="68:68" customFormat="1">
      <c r="BP750732" s="90"/>
    </row>
    <row r="750733" spans="68:68" customFormat="1">
      <c r="BP750733" s="90"/>
    </row>
    <row r="750734" spans="68:68" customFormat="1">
      <c r="BP750734" s="90"/>
    </row>
    <row r="750735" spans="68:68" customFormat="1">
      <c r="BP750735" s="90"/>
    </row>
    <row r="750736" spans="68:68" customFormat="1">
      <c r="BP750736" s="90"/>
    </row>
    <row r="750737" spans="68:68" customFormat="1">
      <c r="BP750737" s="90"/>
    </row>
    <row r="750738" spans="68:68" customFormat="1">
      <c r="BP750738" s="90"/>
    </row>
    <row r="750739" spans="68:68" customFormat="1">
      <c r="BP750739" s="90"/>
    </row>
    <row r="750740" spans="68:68" customFormat="1">
      <c r="BP750740" s="90"/>
    </row>
    <row r="750741" spans="68:68" customFormat="1">
      <c r="BP750741" s="90"/>
    </row>
    <row r="750742" spans="68:68" customFormat="1">
      <c r="BP750742" s="90"/>
    </row>
    <row r="750743" spans="68:68" customFormat="1">
      <c r="BP750743" s="90"/>
    </row>
    <row r="750744" spans="68:68" customFormat="1">
      <c r="BP750744" s="90"/>
    </row>
    <row r="750745" spans="68:68" customFormat="1">
      <c r="BP750745" s="90"/>
    </row>
    <row r="750746" spans="68:68" customFormat="1">
      <c r="BP750746" s="90"/>
    </row>
    <row r="750747" spans="68:68" customFormat="1">
      <c r="BP750747" s="90"/>
    </row>
    <row r="750748" spans="68:68" customFormat="1">
      <c r="BP750748" s="90"/>
    </row>
    <row r="750749" spans="68:68" customFormat="1">
      <c r="BP750749" s="90"/>
    </row>
    <row r="750750" spans="68:68" customFormat="1">
      <c r="BP750750" s="90"/>
    </row>
    <row r="750751" spans="68:68" customFormat="1">
      <c r="BP750751" s="90"/>
    </row>
    <row r="750752" spans="68:68" customFormat="1">
      <c r="BP750752" s="90"/>
    </row>
    <row r="750753" spans="68:68" customFormat="1">
      <c r="BP750753" s="90"/>
    </row>
    <row r="750754" spans="68:68" customFormat="1">
      <c r="BP750754" s="90"/>
    </row>
    <row r="750755" spans="68:68" customFormat="1">
      <c r="BP750755" s="90"/>
    </row>
    <row r="750756" spans="68:68" customFormat="1">
      <c r="BP750756" s="90"/>
    </row>
    <row r="750757" spans="68:68" customFormat="1">
      <c r="BP750757" s="90"/>
    </row>
    <row r="750758" spans="68:68" customFormat="1">
      <c r="BP750758" s="90"/>
    </row>
    <row r="750759" spans="68:68" customFormat="1">
      <c r="BP750759" s="90"/>
    </row>
    <row r="750760" spans="68:68" customFormat="1">
      <c r="BP750760" s="90"/>
    </row>
    <row r="750761" spans="68:68" customFormat="1">
      <c r="BP750761" s="90"/>
    </row>
    <row r="750762" spans="68:68" customFormat="1">
      <c r="BP750762" s="90"/>
    </row>
    <row r="750763" spans="68:68" customFormat="1">
      <c r="BP750763" s="90"/>
    </row>
    <row r="750764" spans="68:68" customFormat="1">
      <c r="BP750764" s="90"/>
    </row>
    <row r="750765" spans="68:68" customFormat="1">
      <c r="BP750765" s="90"/>
    </row>
    <row r="750766" spans="68:68" customFormat="1">
      <c r="BP750766" s="90"/>
    </row>
    <row r="750767" spans="68:68" customFormat="1">
      <c r="BP750767" s="90"/>
    </row>
    <row r="750768" spans="68:68" customFormat="1">
      <c r="BP750768" s="90"/>
    </row>
    <row r="750769" spans="68:68" customFormat="1">
      <c r="BP750769" s="90"/>
    </row>
    <row r="750770" spans="68:68" customFormat="1">
      <c r="BP750770" s="90"/>
    </row>
    <row r="750771" spans="68:68" customFormat="1">
      <c r="BP750771" s="90"/>
    </row>
    <row r="750772" spans="68:68" customFormat="1">
      <c r="BP750772" s="90"/>
    </row>
    <row r="750773" spans="68:68" customFormat="1">
      <c r="BP750773" s="90"/>
    </row>
    <row r="750774" spans="68:68" customFormat="1">
      <c r="BP750774" s="90"/>
    </row>
    <row r="750775" spans="68:68" customFormat="1">
      <c r="BP750775" s="90"/>
    </row>
    <row r="750776" spans="68:68" customFormat="1">
      <c r="BP750776" s="90"/>
    </row>
    <row r="750777" spans="68:68" customFormat="1">
      <c r="BP750777" s="90"/>
    </row>
    <row r="750778" spans="68:68" customFormat="1">
      <c r="BP750778" s="90"/>
    </row>
    <row r="750779" spans="68:68" customFormat="1">
      <c r="BP750779" s="90"/>
    </row>
    <row r="750780" spans="68:68" customFormat="1">
      <c r="BP750780" s="90"/>
    </row>
    <row r="750781" spans="68:68" customFormat="1">
      <c r="BP750781" s="90"/>
    </row>
    <row r="750782" spans="68:68" customFormat="1">
      <c r="BP750782" s="90"/>
    </row>
    <row r="750783" spans="68:68" customFormat="1">
      <c r="BP750783" s="90"/>
    </row>
    <row r="750784" spans="68:68" customFormat="1">
      <c r="BP750784" s="90"/>
    </row>
    <row r="750785" spans="68:68" customFormat="1">
      <c r="BP750785" s="90"/>
    </row>
    <row r="750786" spans="68:68" customFormat="1">
      <c r="BP750786" s="90"/>
    </row>
    <row r="750787" spans="68:68" customFormat="1">
      <c r="BP750787" s="90"/>
    </row>
    <row r="750788" spans="68:68" customFormat="1">
      <c r="BP750788" s="90"/>
    </row>
    <row r="750789" spans="68:68" customFormat="1">
      <c r="BP750789" s="90"/>
    </row>
    <row r="750790" spans="68:68" customFormat="1">
      <c r="BP750790" s="90"/>
    </row>
    <row r="750791" spans="68:68" customFormat="1">
      <c r="BP750791" s="90"/>
    </row>
    <row r="750792" spans="68:68" customFormat="1">
      <c r="BP750792" s="90"/>
    </row>
    <row r="750793" spans="68:68" customFormat="1">
      <c r="BP750793" s="90"/>
    </row>
    <row r="750794" spans="68:68" customFormat="1">
      <c r="BP750794" s="90"/>
    </row>
    <row r="750795" spans="68:68" customFormat="1">
      <c r="BP750795" s="90"/>
    </row>
    <row r="750796" spans="68:68" customFormat="1">
      <c r="BP750796" s="90"/>
    </row>
    <row r="750797" spans="68:68" customFormat="1">
      <c r="BP750797" s="90"/>
    </row>
    <row r="750798" spans="68:68" customFormat="1">
      <c r="BP750798" s="90"/>
    </row>
    <row r="750799" spans="68:68" customFormat="1">
      <c r="BP750799" s="90"/>
    </row>
    <row r="750800" spans="68:68" customFormat="1">
      <c r="BP750800" s="90"/>
    </row>
    <row r="750801" spans="68:68" customFormat="1">
      <c r="BP750801" s="90"/>
    </row>
    <row r="750802" spans="68:68" customFormat="1">
      <c r="BP750802" s="90"/>
    </row>
    <row r="750803" spans="68:68" customFormat="1">
      <c r="BP750803" s="90"/>
    </row>
    <row r="750804" spans="68:68" customFormat="1">
      <c r="BP750804" s="90"/>
    </row>
    <row r="750805" spans="68:68" customFormat="1">
      <c r="BP750805" s="90"/>
    </row>
    <row r="750806" spans="68:68" customFormat="1">
      <c r="BP750806" s="90"/>
    </row>
    <row r="750807" spans="68:68" customFormat="1">
      <c r="BP750807" s="90"/>
    </row>
    <row r="750808" spans="68:68" customFormat="1">
      <c r="BP750808" s="90"/>
    </row>
    <row r="750809" spans="68:68" customFormat="1">
      <c r="BP750809" s="90"/>
    </row>
    <row r="750810" spans="68:68" customFormat="1">
      <c r="BP750810" s="90"/>
    </row>
    <row r="750811" spans="68:68" customFormat="1">
      <c r="BP750811" s="90"/>
    </row>
    <row r="750812" spans="68:68" customFormat="1">
      <c r="BP750812" s="90"/>
    </row>
    <row r="750813" spans="68:68" customFormat="1">
      <c r="BP750813" s="90"/>
    </row>
    <row r="750814" spans="68:68" customFormat="1">
      <c r="BP750814" s="90"/>
    </row>
    <row r="750815" spans="68:68" customFormat="1">
      <c r="BP750815" s="90"/>
    </row>
    <row r="750816" spans="68:68" customFormat="1">
      <c r="BP750816" s="90"/>
    </row>
    <row r="750817" spans="68:68" customFormat="1">
      <c r="BP750817" s="90"/>
    </row>
    <row r="750818" spans="68:68" customFormat="1">
      <c r="BP750818" s="90"/>
    </row>
    <row r="750819" spans="68:68" customFormat="1">
      <c r="BP750819" s="90"/>
    </row>
    <row r="750820" spans="68:68" customFormat="1">
      <c r="BP750820" s="90"/>
    </row>
    <row r="750821" spans="68:68" customFormat="1">
      <c r="BP750821" s="90"/>
    </row>
    <row r="750822" spans="68:68" customFormat="1">
      <c r="BP750822" s="90"/>
    </row>
    <row r="750823" spans="68:68" customFormat="1">
      <c r="BP750823" s="90"/>
    </row>
    <row r="750824" spans="68:68" customFormat="1">
      <c r="BP750824" s="90"/>
    </row>
    <row r="750825" spans="68:68" customFormat="1">
      <c r="BP750825" s="90"/>
    </row>
    <row r="750826" spans="68:68" customFormat="1">
      <c r="BP750826" s="90"/>
    </row>
    <row r="750827" spans="68:68" customFormat="1">
      <c r="BP750827" s="90"/>
    </row>
    <row r="750828" spans="68:68" customFormat="1">
      <c r="BP750828" s="90"/>
    </row>
    <row r="750829" spans="68:68" customFormat="1">
      <c r="BP750829" s="90"/>
    </row>
    <row r="750830" spans="68:68" customFormat="1">
      <c r="BP750830" s="90"/>
    </row>
    <row r="750831" spans="68:68" customFormat="1">
      <c r="BP750831" s="90"/>
    </row>
    <row r="750832" spans="68:68" customFormat="1">
      <c r="BP750832" s="90"/>
    </row>
    <row r="750833" spans="68:68" customFormat="1">
      <c r="BP750833" s="90"/>
    </row>
    <row r="750834" spans="68:68" customFormat="1">
      <c r="BP750834" s="90"/>
    </row>
    <row r="750835" spans="68:68" customFormat="1">
      <c r="BP750835" s="90"/>
    </row>
    <row r="750836" spans="68:68" customFormat="1">
      <c r="BP750836" s="90"/>
    </row>
    <row r="750837" spans="68:68" customFormat="1">
      <c r="BP750837" s="90"/>
    </row>
    <row r="750838" spans="68:68" customFormat="1">
      <c r="BP750838" s="90"/>
    </row>
    <row r="750839" spans="68:68" customFormat="1">
      <c r="BP750839" s="90"/>
    </row>
    <row r="750840" spans="68:68" customFormat="1">
      <c r="BP750840" s="90"/>
    </row>
    <row r="750841" spans="68:68" customFormat="1">
      <c r="BP750841" s="90"/>
    </row>
    <row r="750842" spans="68:68" customFormat="1">
      <c r="BP750842" s="90"/>
    </row>
    <row r="750843" spans="68:68" customFormat="1">
      <c r="BP750843" s="90"/>
    </row>
    <row r="750844" spans="68:68" customFormat="1">
      <c r="BP750844" s="90"/>
    </row>
    <row r="750845" spans="68:68" customFormat="1">
      <c r="BP750845" s="90"/>
    </row>
    <row r="750846" spans="68:68" customFormat="1">
      <c r="BP750846" s="90"/>
    </row>
    <row r="750847" spans="68:68" customFormat="1">
      <c r="BP750847" s="90"/>
    </row>
    <row r="750848" spans="68:68" customFormat="1">
      <c r="BP750848" s="90"/>
    </row>
    <row r="750849" spans="68:68" customFormat="1">
      <c r="BP750849" s="90"/>
    </row>
    <row r="750850" spans="68:68" customFormat="1">
      <c r="BP750850" s="90"/>
    </row>
    <row r="750851" spans="68:68" customFormat="1">
      <c r="BP750851" s="90"/>
    </row>
    <row r="750852" spans="68:68" customFormat="1">
      <c r="BP750852" s="90"/>
    </row>
    <row r="750853" spans="68:68" customFormat="1">
      <c r="BP750853" s="90"/>
    </row>
    <row r="750854" spans="68:68" customFormat="1">
      <c r="BP750854" s="90"/>
    </row>
    <row r="750855" spans="68:68" customFormat="1">
      <c r="BP750855" s="90"/>
    </row>
    <row r="750856" spans="68:68" customFormat="1">
      <c r="BP750856" s="90"/>
    </row>
    <row r="750857" spans="68:68" customFormat="1">
      <c r="BP750857" s="90"/>
    </row>
    <row r="750858" spans="68:68" customFormat="1">
      <c r="BP750858" s="90"/>
    </row>
    <row r="750859" spans="68:68" customFormat="1">
      <c r="BP750859" s="90"/>
    </row>
    <row r="750860" spans="68:68" customFormat="1">
      <c r="BP750860" s="90"/>
    </row>
    <row r="750861" spans="68:68" customFormat="1">
      <c r="BP750861" s="90"/>
    </row>
    <row r="750862" spans="68:68" customFormat="1">
      <c r="BP750862" s="90"/>
    </row>
    <row r="750863" spans="68:68" customFormat="1">
      <c r="BP750863" s="90"/>
    </row>
    <row r="750864" spans="68:68" customFormat="1">
      <c r="BP750864" s="90"/>
    </row>
    <row r="750865" spans="68:68" customFormat="1">
      <c r="BP750865" s="90"/>
    </row>
    <row r="750866" spans="68:68" customFormat="1">
      <c r="BP750866" s="90"/>
    </row>
    <row r="750867" spans="68:68" customFormat="1">
      <c r="BP750867" s="90"/>
    </row>
    <row r="750868" spans="68:68" customFormat="1">
      <c r="BP750868" s="90"/>
    </row>
    <row r="750869" spans="68:68" customFormat="1">
      <c r="BP750869" s="90"/>
    </row>
    <row r="750870" spans="68:68" customFormat="1">
      <c r="BP750870" s="90"/>
    </row>
    <row r="750871" spans="68:68" customFormat="1">
      <c r="BP750871" s="90"/>
    </row>
    <row r="750872" spans="68:68" customFormat="1">
      <c r="BP750872" s="90"/>
    </row>
    <row r="750873" spans="68:68" customFormat="1">
      <c r="BP750873" s="90"/>
    </row>
    <row r="750874" spans="68:68" customFormat="1">
      <c r="BP750874" s="90"/>
    </row>
    <row r="750875" spans="68:68" customFormat="1">
      <c r="BP750875" s="90"/>
    </row>
    <row r="750876" spans="68:68" customFormat="1">
      <c r="BP750876" s="90"/>
    </row>
    <row r="750877" spans="68:68" customFormat="1">
      <c r="BP750877" s="90"/>
    </row>
    <row r="750878" spans="68:68" customFormat="1">
      <c r="BP750878" s="90"/>
    </row>
    <row r="750879" spans="68:68" customFormat="1">
      <c r="BP750879" s="90"/>
    </row>
    <row r="750880" spans="68:68" customFormat="1">
      <c r="BP750880" s="90"/>
    </row>
    <row r="750881" spans="68:68" customFormat="1">
      <c r="BP750881" s="90"/>
    </row>
    <row r="750882" spans="68:68" customFormat="1">
      <c r="BP750882" s="90"/>
    </row>
    <row r="750883" spans="68:68" customFormat="1">
      <c r="BP750883" s="90"/>
    </row>
    <row r="750884" spans="68:68" customFormat="1">
      <c r="BP750884" s="90"/>
    </row>
    <row r="750885" spans="68:68" customFormat="1">
      <c r="BP750885" s="90"/>
    </row>
    <row r="750886" spans="68:68" customFormat="1">
      <c r="BP750886" s="90"/>
    </row>
    <row r="750887" spans="68:68" customFormat="1">
      <c r="BP750887" s="90"/>
    </row>
    <row r="750888" spans="68:68" customFormat="1">
      <c r="BP750888" s="90"/>
    </row>
    <row r="750889" spans="68:68" customFormat="1">
      <c r="BP750889" s="90"/>
    </row>
    <row r="750890" spans="68:68" customFormat="1">
      <c r="BP750890" s="90"/>
    </row>
    <row r="750891" spans="68:68" customFormat="1">
      <c r="BP750891" s="90"/>
    </row>
    <row r="750892" spans="68:68" customFormat="1">
      <c r="BP750892" s="90"/>
    </row>
    <row r="750893" spans="68:68" customFormat="1">
      <c r="BP750893" s="90"/>
    </row>
    <row r="750894" spans="68:68" customFormat="1">
      <c r="BP750894" s="90"/>
    </row>
    <row r="750895" spans="68:68" customFormat="1">
      <c r="BP750895" s="90"/>
    </row>
    <row r="750896" spans="68:68" customFormat="1">
      <c r="BP750896" s="90"/>
    </row>
    <row r="750897" spans="68:68" customFormat="1">
      <c r="BP750897" s="90"/>
    </row>
    <row r="750898" spans="68:68" customFormat="1">
      <c r="BP750898" s="90"/>
    </row>
    <row r="750899" spans="68:68" customFormat="1">
      <c r="BP750899" s="90"/>
    </row>
    <row r="750900" spans="68:68" customFormat="1">
      <c r="BP750900" s="90"/>
    </row>
    <row r="750901" spans="68:68" customFormat="1">
      <c r="BP750901" s="90"/>
    </row>
    <row r="750902" spans="68:68" customFormat="1">
      <c r="BP750902" s="90"/>
    </row>
    <row r="750903" spans="68:68" customFormat="1">
      <c r="BP750903" s="90"/>
    </row>
    <row r="750904" spans="68:68" customFormat="1">
      <c r="BP750904" s="90"/>
    </row>
    <row r="750905" spans="68:68" customFormat="1">
      <c r="BP750905" s="90"/>
    </row>
    <row r="750906" spans="68:68" customFormat="1">
      <c r="BP750906" s="90"/>
    </row>
    <row r="750907" spans="68:68" customFormat="1">
      <c r="BP750907" s="90"/>
    </row>
    <row r="750908" spans="68:68" customFormat="1">
      <c r="BP750908" s="90"/>
    </row>
    <row r="750909" spans="68:68" customFormat="1">
      <c r="BP750909" s="90"/>
    </row>
    <row r="750910" spans="68:68" customFormat="1">
      <c r="BP750910" s="90"/>
    </row>
    <row r="750911" spans="68:68" customFormat="1">
      <c r="BP750911" s="90"/>
    </row>
    <row r="750912" spans="68:68" customFormat="1">
      <c r="BP750912" s="90"/>
    </row>
    <row r="750913" spans="68:68" customFormat="1">
      <c r="BP750913" s="90"/>
    </row>
    <row r="750914" spans="68:68" customFormat="1">
      <c r="BP750914" s="90"/>
    </row>
    <row r="750915" spans="68:68" customFormat="1">
      <c r="BP750915" s="90"/>
    </row>
    <row r="750916" spans="68:68" customFormat="1">
      <c r="BP750916" s="90"/>
    </row>
    <row r="750917" spans="68:68" customFormat="1">
      <c r="BP750917" s="90"/>
    </row>
    <row r="750918" spans="68:68" customFormat="1">
      <c r="BP750918" s="90"/>
    </row>
    <row r="750919" spans="68:68" customFormat="1">
      <c r="BP750919" s="90"/>
    </row>
    <row r="750920" spans="68:68" customFormat="1">
      <c r="BP750920" s="90"/>
    </row>
    <row r="750921" spans="68:68" customFormat="1">
      <c r="BP750921" s="90"/>
    </row>
    <row r="750922" spans="68:68" customFormat="1">
      <c r="BP750922" s="90"/>
    </row>
    <row r="750923" spans="68:68" customFormat="1">
      <c r="BP750923" s="90"/>
    </row>
    <row r="750924" spans="68:68" customFormat="1">
      <c r="BP750924" s="90"/>
    </row>
    <row r="750925" spans="68:68" customFormat="1">
      <c r="BP750925" s="90"/>
    </row>
    <row r="750926" spans="68:68" customFormat="1">
      <c r="BP750926" s="90"/>
    </row>
    <row r="750927" spans="68:68" customFormat="1">
      <c r="BP750927" s="90"/>
    </row>
    <row r="750928" spans="68:68" customFormat="1">
      <c r="BP750928" s="90"/>
    </row>
    <row r="750929" spans="68:68" customFormat="1">
      <c r="BP750929" s="90"/>
    </row>
    <row r="750930" spans="68:68" customFormat="1">
      <c r="BP750930" s="90"/>
    </row>
    <row r="750931" spans="68:68" customFormat="1">
      <c r="BP750931" s="90"/>
    </row>
    <row r="750932" spans="68:68" customFormat="1">
      <c r="BP750932" s="90"/>
    </row>
    <row r="750933" spans="68:68" customFormat="1">
      <c r="BP750933" s="90"/>
    </row>
    <row r="750934" spans="68:68" customFormat="1">
      <c r="BP750934" s="90"/>
    </row>
    <row r="750935" spans="68:68" customFormat="1">
      <c r="BP750935" s="90"/>
    </row>
    <row r="750936" spans="68:68" customFormat="1">
      <c r="BP750936" s="90"/>
    </row>
    <row r="750937" spans="68:68" customFormat="1">
      <c r="BP750937" s="90"/>
    </row>
    <row r="750938" spans="68:68" customFormat="1">
      <c r="BP750938" s="90"/>
    </row>
    <row r="750939" spans="68:68" customFormat="1">
      <c r="BP750939" s="90"/>
    </row>
    <row r="750940" spans="68:68" customFormat="1">
      <c r="BP750940" s="90"/>
    </row>
    <row r="750941" spans="68:68" customFormat="1">
      <c r="BP750941" s="90"/>
    </row>
    <row r="750942" spans="68:68" customFormat="1">
      <c r="BP750942" s="90"/>
    </row>
    <row r="750943" spans="68:68" customFormat="1">
      <c r="BP750943" s="90"/>
    </row>
    <row r="750944" spans="68:68" customFormat="1">
      <c r="BP750944" s="90"/>
    </row>
    <row r="750945" spans="68:68" customFormat="1">
      <c r="BP750945" s="90"/>
    </row>
    <row r="750946" spans="68:68" customFormat="1">
      <c r="BP750946" s="90"/>
    </row>
    <row r="750947" spans="68:68" customFormat="1">
      <c r="BP750947" s="90"/>
    </row>
    <row r="750948" spans="68:68" customFormat="1">
      <c r="BP750948" s="90"/>
    </row>
    <row r="750949" spans="68:68" customFormat="1">
      <c r="BP750949" s="90"/>
    </row>
    <row r="750950" spans="68:68" customFormat="1">
      <c r="BP750950" s="90"/>
    </row>
    <row r="750951" spans="68:68" customFormat="1">
      <c r="BP750951" s="90"/>
    </row>
    <row r="750952" spans="68:68" customFormat="1">
      <c r="BP750952" s="90"/>
    </row>
    <row r="750953" spans="68:68" customFormat="1">
      <c r="BP750953" s="90"/>
    </row>
    <row r="750954" spans="68:68" customFormat="1">
      <c r="BP750954" s="90"/>
    </row>
    <row r="750955" spans="68:68" customFormat="1">
      <c r="BP750955" s="90"/>
    </row>
    <row r="750956" spans="68:68" customFormat="1">
      <c r="BP750956" s="90"/>
    </row>
    <row r="750957" spans="68:68" customFormat="1">
      <c r="BP750957" s="90"/>
    </row>
    <row r="750958" spans="68:68" customFormat="1">
      <c r="BP750958" s="90"/>
    </row>
    <row r="750959" spans="68:68" customFormat="1">
      <c r="BP750959" s="90"/>
    </row>
    <row r="750960" spans="68:68" customFormat="1">
      <c r="BP750960" s="90"/>
    </row>
    <row r="750961" spans="68:68" customFormat="1">
      <c r="BP750961" s="90"/>
    </row>
    <row r="750962" spans="68:68" customFormat="1">
      <c r="BP750962" s="90"/>
    </row>
    <row r="750963" spans="68:68" customFormat="1">
      <c r="BP750963" s="90"/>
    </row>
    <row r="750964" spans="68:68" customFormat="1">
      <c r="BP750964" s="90"/>
    </row>
    <row r="750965" spans="68:68" customFormat="1">
      <c r="BP750965" s="90"/>
    </row>
    <row r="750966" spans="68:68" customFormat="1">
      <c r="BP750966" s="90"/>
    </row>
    <row r="750967" spans="68:68" customFormat="1">
      <c r="BP750967" s="90"/>
    </row>
    <row r="750968" spans="68:68" customFormat="1">
      <c r="BP750968" s="90"/>
    </row>
    <row r="750969" spans="68:68" customFormat="1">
      <c r="BP750969" s="90"/>
    </row>
    <row r="750970" spans="68:68" customFormat="1">
      <c r="BP750970" s="90"/>
    </row>
    <row r="750971" spans="68:68" customFormat="1">
      <c r="BP750971" s="90"/>
    </row>
    <row r="750972" spans="68:68" customFormat="1">
      <c r="BP750972" s="90"/>
    </row>
    <row r="750973" spans="68:68" customFormat="1">
      <c r="BP750973" s="90"/>
    </row>
    <row r="750974" spans="68:68" customFormat="1">
      <c r="BP750974" s="90"/>
    </row>
    <row r="750975" spans="68:68" customFormat="1">
      <c r="BP750975" s="90"/>
    </row>
    <row r="750976" spans="68:68" customFormat="1">
      <c r="BP750976" s="90"/>
    </row>
    <row r="750977" spans="68:68" customFormat="1">
      <c r="BP750977" s="90"/>
    </row>
    <row r="750978" spans="68:68" customFormat="1">
      <c r="BP750978" s="90"/>
    </row>
    <row r="750979" spans="68:68" customFormat="1">
      <c r="BP750979" s="90"/>
    </row>
    <row r="750980" spans="68:68" customFormat="1">
      <c r="BP750980" s="90"/>
    </row>
    <row r="750981" spans="68:68" customFormat="1">
      <c r="BP750981" s="90"/>
    </row>
    <row r="750982" spans="68:68" customFormat="1">
      <c r="BP750982" s="90"/>
    </row>
    <row r="750983" spans="68:68" customFormat="1">
      <c r="BP750983" s="90"/>
    </row>
    <row r="750984" spans="68:68" customFormat="1">
      <c r="BP750984" s="90"/>
    </row>
    <row r="750985" spans="68:68" customFormat="1">
      <c r="BP750985" s="90"/>
    </row>
    <row r="750986" spans="68:68" customFormat="1">
      <c r="BP750986" s="90"/>
    </row>
    <row r="750987" spans="68:68" customFormat="1">
      <c r="BP750987" s="90"/>
    </row>
    <row r="750988" spans="68:68" customFormat="1">
      <c r="BP750988" s="90"/>
    </row>
    <row r="750989" spans="68:68" customFormat="1">
      <c r="BP750989" s="90"/>
    </row>
    <row r="750990" spans="68:68" customFormat="1">
      <c r="BP750990" s="90"/>
    </row>
    <row r="750991" spans="68:68" customFormat="1">
      <c r="BP750991" s="90"/>
    </row>
    <row r="750992" spans="68:68" customFormat="1">
      <c r="BP750992" s="90"/>
    </row>
    <row r="750993" spans="68:68" customFormat="1">
      <c r="BP750993" s="90"/>
    </row>
    <row r="750994" spans="68:68" customFormat="1">
      <c r="BP750994" s="90"/>
    </row>
    <row r="750995" spans="68:68" customFormat="1">
      <c r="BP750995" s="90"/>
    </row>
    <row r="750996" spans="68:68" customFormat="1">
      <c r="BP750996" s="90"/>
    </row>
    <row r="750997" spans="68:68" customFormat="1">
      <c r="BP750997" s="90"/>
    </row>
    <row r="750998" spans="68:68" customFormat="1">
      <c r="BP750998" s="90"/>
    </row>
    <row r="750999" spans="68:68" customFormat="1">
      <c r="BP750999" s="90"/>
    </row>
    <row r="751000" spans="68:68" customFormat="1">
      <c r="BP751000" s="90"/>
    </row>
    <row r="751001" spans="68:68" customFormat="1">
      <c r="BP751001" s="90"/>
    </row>
    <row r="751002" spans="68:68" customFormat="1">
      <c r="BP751002" s="90"/>
    </row>
    <row r="751003" spans="68:68" customFormat="1">
      <c r="BP751003" s="90"/>
    </row>
    <row r="751004" spans="68:68" customFormat="1">
      <c r="BP751004" s="90"/>
    </row>
    <row r="751005" spans="68:68" customFormat="1">
      <c r="BP751005" s="90"/>
    </row>
    <row r="751006" spans="68:68" customFormat="1">
      <c r="BP751006" s="90"/>
    </row>
    <row r="751007" spans="68:68" customFormat="1">
      <c r="BP751007" s="90"/>
    </row>
    <row r="751008" spans="68:68" customFormat="1">
      <c r="BP751008" s="90"/>
    </row>
    <row r="751009" spans="68:68" customFormat="1">
      <c r="BP751009" s="90"/>
    </row>
    <row r="751010" spans="68:68" customFormat="1">
      <c r="BP751010" s="90"/>
    </row>
    <row r="751011" spans="68:68" customFormat="1">
      <c r="BP751011" s="90"/>
    </row>
    <row r="751012" spans="68:68" customFormat="1">
      <c r="BP751012" s="90"/>
    </row>
    <row r="751013" spans="68:68" customFormat="1">
      <c r="BP751013" s="90"/>
    </row>
    <row r="751014" spans="68:68" customFormat="1">
      <c r="BP751014" s="90"/>
    </row>
    <row r="751015" spans="68:68" customFormat="1">
      <c r="BP751015" s="90"/>
    </row>
    <row r="751016" spans="68:68" customFormat="1">
      <c r="BP751016" s="90"/>
    </row>
    <row r="751017" spans="68:68" customFormat="1">
      <c r="BP751017" s="90"/>
    </row>
    <row r="751018" spans="68:68" customFormat="1">
      <c r="BP751018" s="90"/>
    </row>
    <row r="751019" spans="68:68" customFormat="1">
      <c r="BP751019" s="90"/>
    </row>
    <row r="751020" spans="68:68" customFormat="1">
      <c r="BP751020" s="90"/>
    </row>
    <row r="751021" spans="68:68" customFormat="1">
      <c r="BP751021" s="90"/>
    </row>
    <row r="751022" spans="68:68" customFormat="1">
      <c r="BP751022" s="90"/>
    </row>
    <row r="751023" spans="68:68" customFormat="1">
      <c r="BP751023" s="90"/>
    </row>
    <row r="751024" spans="68:68" customFormat="1">
      <c r="BP751024" s="90"/>
    </row>
    <row r="751025" spans="68:68" customFormat="1">
      <c r="BP751025" s="90"/>
    </row>
    <row r="751026" spans="68:68" customFormat="1">
      <c r="BP751026" s="90"/>
    </row>
    <row r="751027" spans="68:68" customFormat="1">
      <c r="BP751027" s="90"/>
    </row>
    <row r="751028" spans="68:68" customFormat="1">
      <c r="BP751028" s="90"/>
    </row>
    <row r="751029" spans="68:68" customFormat="1">
      <c r="BP751029" s="90"/>
    </row>
    <row r="751030" spans="68:68" customFormat="1">
      <c r="BP751030" s="90"/>
    </row>
    <row r="751031" spans="68:68" customFormat="1">
      <c r="BP751031" s="90"/>
    </row>
    <row r="751032" spans="68:68" customFormat="1">
      <c r="BP751032" s="90"/>
    </row>
    <row r="751033" spans="68:68" customFormat="1">
      <c r="BP751033" s="90"/>
    </row>
    <row r="751034" spans="68:68" customFormat="1">
      <c r="BP751034" s="90"/>
    </row>
    <row r="751035" spans="68:68" customFormat="1">
      <c r="BP751035" s="90"/>
    </row>
    <row r="751036" spans="68:68" customFormat="1">
      <c r="BP751036" s="90"/>
    </row>
    <row r="751037" spans="68:68" customFormat="1">
      <c r="BP751037" s="90"/>
    </row>
    <row r="751038" spans="68:68" customFormat="1">
      <c r="BP751038" s="90"/>
    </row>
    <row r="751039" spans="68:68" customFormat="1">
      <c r="BP751039" s="90"/>
    </row>
    <row r="751040" spans="68:68" customFormat="1">
      <c r="BP751040" s="90"/>
    </row>
    <row r="751041" spans="68:68" customFormat="1">
      <c r="BP751041" s="90"/>
    </row>
    <row r="751042" spans="68:68" customFormat="1">
      <c r="BP751042" s="90"/>
    </row>
    <row r="751043" spans="68:68" customFormat="1">
      <c r="BP751043" s="90"/>
    </row>
    <row r="751044" spans="68:68" customFormat="1">
      <c r="BP751044" s="90"/>
    </row>
    <row r="751045" spans="68:68" customFormat="1">
      <c r="BP751045" s="90"/>
    </row>
    <row r="751046" spans="68:68" customFormat="1">
      <c r="BP751046" s="90"/>
    </row>
    <row r="751047" spans="68:68" customFormat="1">
      <c r="BP751047" s="90"/>
    </row>
    <row r="751048" spans="68:68" customFormat="1">
      <c r="BP751048" s="90"/>
    </row>
    <row r="751049" spans="68:68" customFormat="1">
      <c r="BP751049" s="90"/>
    </row>
    <row r="751050" spans="68:68" customFormat="1">
      <c r="BP751050" s="90"/>
    </row>
    <row r="751051" spans="68:68" customFormat="1">
      <c r="BP751051" s="90"/>
    </row>
    <row r="751052" spans="68:68" customFormat="1">
      <c r="BP751052" s="90"/>
    </row>
    <row r="751053" spans="68:68" customFormat="1">
      <c r="BP751053" s="90"/>
    </row>
    <row r="751054" spans="68:68" customFormat="1">
      <c r="BP751054" s="90"/>
    </row>
    <row r="751055" spans="68:68" customFormat="1">
      <c r="BP751055" s="90"/>
    </row>
    <row r="751056" spans="68:68" customFormat="1">
      <c r="BP751056" s="90"/>
    </row>
    <row r="751057" spans="68:68" customFormat="1">
      <c r="BP751057" s="90"/>
    </row>
    <row r="751058" spans="68:68" customFormat="1">
      <c r="BP751058" s="90"/>
    </row>
    <row r="751059" spans="68:68" customFormat="1">
      <c r="BP751059" s="90"/>
    </row>
    <row r="751060" spans="68:68" customFormat="1">
      <c r="BP751060" s="90"/>
    </row>
    <row r="751061" spans="68:68" customFormat="1">
      <c r="BP751061" s="90"/>
    </row>
    <row r="751062" spans="68:68" customFormat="1">
      <c r="BP751062" s="90"/>
    </row>
    <row r="751063" spans="68:68" customFormat="1">
      <c r="BP751063" s="90"/>
    </row>
    <row r="751064" spans="68:68" customFormat="1">
      <c r="BP751064" s="90"/>
    </row>
    <row r="751065" spans="68:68" customFormat="1">
      <c r="BP751065" s="90"/>
    </row>
    <row r="751066" spans="68:68" customFormat="1">
      <c r="BP751066" s="90"/>
    </row>
    <row r="751067" spans="68:68" customFormat="1">
      <c r="BP751067" s="90"/>
    </row>
    <row r="751068" spans="68:68" customFormat="1">
      <c r="BP751068" s="90"/>
    </row>
    <row r="751069" spans="68:68" customFormat="1">
      <c r="BP751069" s="90"/>
    </row>
    <row r="751070" spans="68:68" customFormat="1">
      <c r="BP751070" s="90"/>
    </row>
    <row r="751071" spans="68:68" customFormat="1">
      <c r="BP751071" s="90"/>
    </row>
    <row r="751072" spans="68:68" customFormat="1">
      <c r="BP751072" s="90"/>
    </row>
    <row r="751073" spans="68:68" customFormat="1">
      <c r="BP751073" s="90"/>
    </row>
    <row r="751074" spans="68:68" customFormat="1">
      <c r="BP751074" s="90"/>
    </row>
    <row r="751075" spans="68:68" customFormat="1">
      <c r="BP751075" s="90"/>
    </row>
    <row r="751076" spans="68:68" customFormat="1">
      <c r="BP751076" s="90"/>
    </row>
    <row r="751077" spans="68:68" customFormat="1">
      <c r="BP751077" s="90"/>
    </row>
    <row r="751078" spans="68:68" customFormat="1">
      <c r="BP751078" s="90"/>
    </row>
    <row r="751079" spans="68:68" customFormat="1">
      <c r="BP751079" s="90"/>
    </row>
    <row r="751080" spans="68:68" customFormat="1">
      <c r="BP751080" s="90"/>
    </row>
    <row r="751081" spans="68:68" customFormat="1">
      <c r="BP751081" s="90"/>
    </row>
    <row r="751082" spans="68:68" customFormat="1">
      <c r="BP751082" s="90"/>
    </row>
    <row r="751083" spans="68:68" customFormat="1">
      <c r="BP751083" s="90"/>
    </row>
    <row r="751084" spans="68:68" customFormat="1">
      <c r="BP751084" s="90"/>
    </row>
    <row r="751085" spans="68:68" customFormat="1">
      <c r="BP751085" s="90"/>
    </row>
    <row r="751086" spans="68:68" customFormat="1">
      <c r="BP751086" s="90"/>
    </row>
    <row r="751087" spans="68:68" customFormat="1">
      <c r="BP751087" s="90"/>
    </row>
    <row r="751088" spans="68:68" customFormat="1">
      <c r="BP751088" s="90"/>
    </row>
    <row r="751089" spans="68:68" customFormat="1">
      <c r="BP751089" s="90"/>
    </row>
    <row r="751090" spans="68:68" customFormat="1">
      <c r="BP751090" s="90"/>
    </row>
    <row r="751091" spans="68:68" customFormat="1">
      <c r="BP751091" s="90"/>
    </row>
    <row r="751092" spans="68:68" customFormat="1">
      <c r="BP751092" s="90"/>
    </row>
    <row r="751093" spans="68:68" customFormat="1">
      <c r="BP751093" s="90"/>
    </row>
    <row r="751094" spans="68:68" customFormat="1">
      <c r="BP751094" s="90"/>
    </row>
    <row r="751095" spans="68:68" customFormat="1">
      <c r="BP751095" s="90"/>
    </row>
    <row r="751096" spans="68:68" customFormat="1">
      <c r="BP751096" s="90"/>
    </row>
    <row r="751097" spans="68:68" customFormat="1">
      <c r="BP751097" s="90"/>
    </row>
    <row r="751098" spans="68:68" customFormat="1">
      <c r="BP751098" s="90"/>
    </row>
    <row r="751099" spans="68:68" customFormat="1">
      <c r="BP751099" s="90"/>
    </row>
    <row r="751100" spans="68:68" customFormat="1">
      <c r="BP751100" s="90"/>
    </row>
    <row r="751101" spans="68:68" customFormat="1">
      <c r="BP751101" s="90"/>
    </row>
    <row r="751102" spans="68:68" customFormat="1">
      <c r="BP751102" s="90"/>
    </row>
    <row r="751103" spans="68:68" customFormat="1">
      <c r="BP751103" s="90"/>
    </row>
    <row r="751104" spans="68:68" customFormat="1">
      <c r="BP751104" s="90"/>
    </row>
    <row r="751105" spans="68:68" customFormat="1">
      <c r="BP751105" s="90"/>
    </row>
    <row r="751106" spans="68:68" customFormat="1">
      <c r="BP751106" s="90"/>
    </row>
    <row r="751107" spans="68:68" customFormat="1">
      <c r="BP751107" s="90"/>
    </row>
    <row r="751108" spans="68:68" customFormat="1">
      <c r="BP751108" s="90"/>
    </row>
    <row r="751109" spans="68:68" customFormat="1">
      <c r="BP751109" s="90"/>
    </row>
    <row r="751110" spans="68:68" customFormat="1">
      <c r="BP751110" s="90"/>
    </row>
    <row r="751111" spans="68:68" customFormat="1">
      <c r="BP751111" s="90"/>
    </row>
    <row r="751112" spans="68:68" customFormat="1">
      <c r="BP751112" s="90"/>
    </row>
    <row r="751113" spans="68:68" customFormat="1">
      <c r="BP751113" s="90"/>
    </row>
    <row r="751114" spans="68:68" customFormat="1">
      <c r="BP751114" s="90"/>
    </row>
    <row r="751115" spans="68:68" customFormat="1">
      <c r="BP751115" s="90"/>
    </row>
    <row r="751116" spans="68:68" customFormat="1">
      <c r="BP751116" s="90"/>
    </row>
    <row r="751117" spans="68:68" customFormat="1">
      <c r="BP751117" s="90"/>
    </row>
    <row r="751118" spans="68:68" customFormat="1">
      <c r="BP751118" s="90"/>
    </row>
    <row r="751119" spans="68:68" customFormat="1">
      <c r="BP751119" s="90"/>
    </row>
    <row r="751120" spans="68:68" customFormat="1">
      <c r="BP751120" s="90"/>
    </row>
    <row r="751121" spans="68:68" customFormat="1">
      <c r="BP751121" s="90"/>
    </row>
    <row r="751122" spans="68:68" customFormat="1">
      <c r="BP751122" s="90"/>
    </row>
    <row r="751123" spans="68:68" customFormat="1">
      <c r="BP751123" s="90"/>
    </row>
    <row r="751124" spans="68:68" customFormat="1">
      <c r="BP751124" s="90"/>
    </row>
    <row r="751125" spans="68:68" customFormat="1">
      <c r="BP751125" s="90"/>
    </row>
    <row r="751126" spans="68:68" customFormat="1">
      <c r="BP751126" s="90"/>
    </row>
    <row r="751127" spans="68:68" customFormat="1">
      <c r="BP751127" s="90"/>
    </row>
    <row r="751128" spans="68:68" customFormat="1">
      <c r="BP751128" s="90"/>
    </row>
    <row r="751129" spans="68:68" customFormat="1">
      <c r="BP751129" s="90"/>
    </row>
    <row r="751130" spans="68:68" customFormat="1">
      <c r="BP751130" s="90"/>
    </row>
    <row r="751131" spans="68:68" customFormat="1">
      <c r="BP751131" s="90"/>
    </row>
    <row r="751132" spans="68:68" customFormat="1">
      <c r="BP751132" s="90"/>
    </row>
    <row r="751133" spans="68:68" customFormat="1">
      <c r="BP751133" s="90"/>
    </row>
    <row r="751134" spans="68:68" customFormat="1">
      <c r="BP751134" s="90"/>
    </row>
    <row r="751135" spans="68:68" customFormat="1">
      <c r="BP751135" s="90"/>
    </row>
    <row r="751136" spans="68:68" customFormat="1">
      <c r="BP751136" s="90"/>
    </row>
    <row r="751137" spans="68:68" customFormat="1">
      <c r="BP751137" s="90"/>
    </row>
    <row r="751138" spans="68:68" customFormat="1">
      <c r="BP751138" s="90"/>
    </row>
    <row r="751139" spans="68:68" customFormat="1">
      <c r="BP751139" s="90"/>
    </row>
    <row r="751140" spans="68:68" customFormat="1">
      <c r="BP751140" s="90"/>
    </row>
    <row r="751141" spans="68:68" customFormat="1">
      <c r="BP751141" s="90"/>
    </row>
    <row r="751142" spans="68:68" customFormat="1">
      <c r="BP751142" s="90"/>
    </row>
    <row r="751143" spans="68:68" customFormat="1">
      <c r="BP751143" s="90"/>
    </row>
    <row r="751144" spans="68:68" customFormat="1">
      <c r="BP751144" s="90"/>
    </row>
    <row r="751145" spans="68:68" customFormat="1">
      <c r="BP751145" s="90"/>
    </row>
    <row r="751146" spans="68:68" customFormat="1">
      <c r="BP751146" s="90"/>
    </row>
    <row r="751147" spans="68:68" customFormat="1">
      <c r="BP751147" s="90"/>
    </row>
    <row r="751148" spans="68:68" customFormat="1">
      <c r="BP751148" s="90"/>
    </row>
    <row r="751149" spans="68:68" customFormat="1">
      <c r="BP751149" s="90"/>
    </row>
    <row r="751150" spans="68:68" customFormat="1">
      <c r="BP751150" s="90"/>
    </row>
    <row r="751151" spans="68:68" customFormat="1">
      <c r="BP751151" s="90"/>
    </row>
    <row r="751152" spans="68:68" customFormat="1">
      <c r="BP751152" s="90"/>
    </row>
    <row r="751153" spans="68:68" customFormat="1">
      <c r="BP751153" s="90"/>
    </row>
    <row r="751154" spans="68:68" customFormat="1">
      <c r="BP751154" s="90"/>
    </row>
    <row r="751155" spans="68:68" customFormat="1">
      <c r="BP751155" s="90"/>
    </row>
    <row r="751156" spans="68:68" customFormat="1">
      <c r="BP751156" s="90"/>
    </row>
    <row r="751157" spans="68:68" customFormat="1">
      <c r="BP751157" s="90"/>
    </row>
    <row r="751158" spans="68:68" customFormat="1">
      <c r="BP751158" s="90"/>
    </row>
    <row r="751159" spans="68:68" customFormat="1">
      <c r="BP751159" s="90"/>
    </row>
    <row r="751160" spans="68:68" customFormat="1">
      <c r="BP751160" s="90"/>
    </row>
    <row r="751161" spans="68:68" customFormat="1">
      <c r="BP751161" s="90"/>
    </row>
    <row r="751162" spans="68:68" customFormat="1">
      <c r="BP751162" s="90"/>
    </row>
    <row r="751163" spans="68:68" customFormat="1">
      <c r="BP751163" s="90"/>
    </row>
    <row r="751164" spans="68:68" customFormat="1">
      <c r="BP751164" s="90"/>
    </row>
    <row r="751165" spans="68:68" customFormat="1">
      <c r="BP751165" s="90"/>
    </row>
    <row r="751166" spans="68:68" customFormat="1">
      <c r="BP751166" s="90"/>
    </row>
    <row r="751167" spans="68:68" customFormat="1">
      <c r="BP751167" s="90"/>
    </row>
    <row r="751168" spans="68:68" customFormat="1">
      <c r="BP751168" s="90"/>
    </row>
    <row r="751169" spans="68:68" customFormat="1">
      <c r="BP751169" s="90"/>
    </row>
    <row r="751170" spans="68:68" customFormat="1">
      <c r="BP751170" s="90"/>
    </row>
    <row r="751171" spans="68:68" customFormat="1">
      <c r="BP751171" s="90"/>
    </row>
    <row r="751172" spans="68:68" customFormat="1">
      <c r="BP751172" s="90"/>
    </row>
    <row r="751173" spans="68:68" customFormat="1">
      <c r="BP751173" s="90"/>
    </row>
    <row r="751174" spans="68:68" customFormat="1">
      <c r="BP751174" s="90"/>
    </row>
    <row r="751175" spans="68:68" customFormat="1">
      <c r="BP751175" s="90"/>
    </row>
    <row r="751176" spans="68:68" customFormat="1">
      <c r="BP751176" s="90"/>
    </row>
    <row r="751177" spans="68:68" customFormat="1">
      <c r="BP751177" s="90"/>
    </row>
    <row r="751178" spans="68:68" customFormat="1">
      <c r="BP751178" s="90"/>
    </row>
    <row r="751179" spans="68:68" customFormat="1">
      <c r="BP751179" s="90"/>
    </row>
    <row r="751180" spans="68:68" customFormat="1">
      <c r="BP751180" s="90"/>
    </row>
    <row r="751181" spans="68:68" customFormat="1">
      <c r="BP751181" s="90"/>
    </row>
    <row r="751182" spans="68:68" customFormat="1">
      <c r="BP751182" s="90"/>
    </row>
    <row r="751183" spans="68:68" customFormat="1">
      <c r="BP751183" s="90"/>
    </row>
    <row r="751184" spans="68:68" customFormat="1">
      <c r="BP751184" s="90"/>
    </row>
    <row r="751185" spans="68:68" customFormat="1">
      <c r="BP751185" s="90"/>
    </row>
    <row r="751186" spans="68:68" customFormat="1">
      <c r="BP751186" s="90"/>
    </row>
    <row r="751187" spans="68:68" customFormat="1">
      <c r="BP751187" s="90"/>
    </row>
    <row r="751188" spans="68:68" customFormat="1">
      <c r="BP751188" s="90"/>
    </row>
    <row r="751189" spans="68:68" customFormat="1">
      <c r="BP751189" s="90"/>
    </row>
    <row r="751190" spans="68:68" customFormat="1">
      <c r="BP751190" s="90"/>
    </row>
    <row r="751191" spans="68:68" customFormat="1">
      <c r="BP751191" s="90"/>
    </row>
    <row r="751192" spans="68:68" customFormat="1">
      <c r="BP751192" s="90"/>
    </row>
    <row r="751193" spans="68:68" customFormat="1">
      <c r="BP751193" s="90"/>
    </row>
    <row r="751194" spans="68:68" customFormat="1">
      <c r="BP751194" s="90"/>
    </row>
    <row r="751195" spans="68:68" customFormat="1">
      <c r="BP751195" s="90"/>
    </row>
    <row r="751196" spans="68:68" customFormat="1">
      <c r="BP751196" s="90"/>
    </row>
    <row r="751197" spans="68:68" customFormat="1">
      <c r="BP751197" s="90"/>
    </row>
    <row r="751198" spans="68:68" customFormat="1">
      <c r="BP751198" s="90"/>
    </row>
    <row r="751199" spans="68:68" customFormat="1">
      <c r="BP751199" s="90"/>
    </row>
    <row r="751200" spans="68:68" customFormat="1">
      <c r="BP751200" s="90"/>
    </row>
    <row r="751201" spans="68:68" customFormat="1">
      <c r="BP751201" s="90"/>
    </row>
    <row r="751202" spans="68:68" customFormat="1">
      <c r="BP751202" s="90"/>
    </row>
    <row r="751203" spans="68:68" customFormat="1">
      <c r="BP751203" s="90"/>
    </row>
    <row r="751204" spans="68:68" customFormat="1">
      <c r="BP751204" s="90"/>
    </row>
    <row r="751205" spans="68:68" customFormat="1">
      <c r="BP751205" s="90"/>
    </row>
    <row r="751206" spans="68:68" customFormat="1">
      <c r="BP751206" s="90"/>
    </row>
    <row r="751207" spans="68:68" customFormat="1">
      <c r="BP751207" s="90"/>
    </row>
    <row r="751208" spans="68:68" customFormat="1">
      <c r="BP751208" s="90"/>
    </row>
    <row r="751209" spans="68:68" customFormat="1">
      <c r="BP751209" s="90"/>
    </row>
    <row r="751210" spans="68:68" customFormat="1">
      <c r="BP751210" s="90"/>
    </row>
    <row r="751211" spans="68:68" customFormat="1">
      <c r="BP751211" s="90"/>
    </row>
    <row r="751212" spans="68:68" customFormat="1">
      <c r="BP751212" s="90"/>
    </row>
    <row r="751213" spans="68:68" customFormat="1">
      <c r="BP751213" s="90"/>
    </row>
    <row r="751214" spans="68:68" customFormat="1">
      <c r="BP751214" s="90"/>
    </row>
    <row r="751215" spans="68:68" customFormat="1">
      <c r="BP751215" s="90"/>
    </row>
    <row r="751216" spans="68:68" customFormat="1">
      <c r="BP751216" s="90"/>
    </row>
    <row r="751217" spans="68:68" customFormat="1">
      <c r="BP751217" s="90"/>
    </row>
    <row r="751218" spans="68:68" customFormat="1">
      <c r="BP751218" s="90"/>
    </row>
    <row r="751219" spans="68:68" customFormat="1">
      <c r="BP751219" s="90"/>
    </row>
    <row r="751220" spans="68:68" customFormat="1">
      <c r="BP751220" s="90"/>
    </row>
    <row r="751221" spans="68:68" customFormat="1">
      <c r="BP751221" s="90"/>
    </row>
    <row r="751222" spans="68:68" customFormat="1">
      <c r="BP751222" s="90"/>
    </row>
    <row r="751223" spans="68:68" customFormat="1">
      <c r="BP751223" s="90"/>
    </row>
    <row r="751224" spans="68:68" customFormat="1">
      <c r="BP751224" s="90"/>
    </row>
    <row r="751225" spans="68:68" customFormat="1">
      <c r="BP751225" s="90"/>
    </row>
    <row r="751226" spans="68:68" customFormat="1">
      <c r="BP751226" s="90"/>
    </row>
    <row r="751227" spans="68:68" customFormat="1">
      <c r="BP751227" s="90"/>
    </row>
    <row r="751228" spans="68:68" customFormat="1">
      <c r="BP751228" s="90"/>
    </row>
    <row r="751229" spans="68:68" customFormat="1">
      <c r="BP751229" s="90"/>
    </row>
    <row r="751230" spans="68:68" customFormat="1">
      <c r="BP751230" s="90"/>
    </row>
    <row r="751231" spans="68:68" customFormat="1">
      <c r="BP751231" s="90"/>
    </row>
    <row r="751232" spans="68:68" customFormat="1">
      <c r="BP751232" s="90"/>
    </row>
    <row r="751233" spans="68:68" customFormat="1">
      <c r="BP751233" s="90"/>
    </row>
    <row r="751234" spans="68:68" customFormat="1">
      <c r="BP751234" s="90"/>
    </row>
    <row r="751235" spans="68:68" customFormat="1">
      <c r="BP751235" s="90"/>
    </row>
    <row r="751236" spans="68:68" customFormat="1">
      <c r="BP751236" s="90"/>
    </row>
    <row r="751237" spans="68:68" customFormat="1">
      <c r="BP751237" s="90"/>
    </row>
    <row r="751238" spans="68:68" customFormat="1">
      <c r="BP751238" s="90"/>
    </row>
    <row r="751239" spans="68:68" customFormat="1">
      <c r="BP751239" s="90"/>
    </row>
    <row r="751240" spans="68:68" customFormat="1">
      <c r="BP751240" s="90"/>
    </row>
    <row r="751241" spans="68:68" customFormat="1">
      <c r="BP751241" s="90"/>
    </row>
    <row r="751242" spans="68:68" customFormat="1">
      <c r="BP751242" s="90"/>
    </row>
    <row r="751243" spans="68:68" customFormat="1">
      <c r="BP751243" s="90"/>
    </row>
    <row r="751244" spans="68:68" customFormat="1">
      <c r="BP751244" s="90"/>
    </row>
    <row r="751245" spans="68:68" customFormat="1">
      <c r="BP751245" s="90"/>
    </row>
    <row r="751246" spans="68:68" customFormat="1">
      <c r="BP751246" s="90"/>
    </row>
    <row r="751247" spans="68:68" customFormat="1">
      <c r="BP751247" s="90"/>
    </row>
    <row r="751248" spans="68:68" customFormat="1">
      <c r="BP751248" s="90"/>
    </row>
    <row r="751249" spans="68:68" customFormat="1">
      <c r="BP751249" s="90"/>
    </row>
    <row r="751250" spans="68:68" customFormat="1">
      <c r="BP751250" s="90"/>
    </row>
    <row r="751251" spans="68:68" customFormat="1">
      <c r="BP751251" s="90"/>
    </row>
    <row r="751252" spans="68:68" customFormat="1">
      <c r="BP751252" s="90"/>
    </row>
    <row r="751253" spans="68:68" customFormat="1">
      <c r="BP751253" s="90"/>
    </row>
    <row r="751254" spans="68:68" customFormat="1">
      <c r="BP751254" s="90"/>
    </row>
    <row r="751255" spans="68:68" customFormat="1">
      <c r="BP751255" s="90"/>
    </row>
    <row r="751256" spans="68:68" customFormat="1">
      <c r="BP751256" s="90"/>
    </row>
    <row r="751257" spans="68:68" customFormat="1">
      <c r="BP751257" s="90"/>
    </row>
    <row r="751258" spans="68:68" customFormat="1">
      <c r="BP751258" s="90"/>
    </row>
    <row r="751259" spans="68:68" customFormat="1">
      <c r="BP751259" s="90"/>
    </row>
    <row r="751260" spans="68:68" customFormat="1">
      <c r="BP751260" s="90"/>
    </row>
    <row r="751261" spans="68:68" customFormat="1">
      <c r="BP751261" s="90"/>
    </row>
    <row r="751262" spans="68:68" customFormat="1">
      <c r="BP751262" s="90"/>
    </row>
    <row r="751263" spans="68:68" customFormat="1">
      <c r="BP751263" s="90"/>
    </row>
    <row r="751264" spans="68:68" customFormat="1">
      <c r="BP751264" s="90"/>
    </row>
    <row r="751265" spans="68:68" customFormat="1">
      <c r="BP751265" s="90"/>
    </row>
    <row r="751266" spans="68:68" customFormat="1">
      <c r="BP751266" s="90"/>
    </row>
    <row r="751267" spans="68:68" customFormat="1">
      <c r="BP751267" s="90"/>
    </row>
    <row r="751268" spans="68:68" customFormat="1">
      <c r="BP751268" s="90"/>
    </row>
    <row r="751269" spans="68:68" customFormat="1">
      <c r="BP751269" s="90"/>
    </row>
    <row r="751270" spans="68:68" customFormat="1">
      <c r="BP751270" s="90"/>
    </row>
    <row r="751271" spans="68:68" customFormat="1">
      <c r="BP751271" s="90"/>
    </row>
    <row r="751272" spans="68:68" customFormat="1">
      <c r="BP751272" s="90"/>
    </row>
    <row r="751273" spans="68:68" customFormat="1">
      <c r="BP751273" s="90"/>
    </row>
    <row r="751274" spans="68:68" customFormat="1">
      <c r="BP751274" s="90"/>
    </row>
    <row r="751275" spans="68:68" customFormat="1">
      <c r="BP751275" s="90"/>
    </row>
    <row r="751276" spans="68:68" customFormat="1">
      <c r="BP751276" s="90"/>
    </row>
    <row r="751277" spans="68:68" customFormat="1">
      <c r="BP751277" s="90"/>
    </row>
    <row r="751278" spans="68:68" customFormat="1">
      <c r="BP751278" s="90"/>
    </row>
    <row r="751279" spans="68:68" customFormat="1">
      <c r="BP751279" s="90"/>
    </row>
    <row r="751280" spans="68:68" customFormat="1">
      <c r="BP751280" s="90"/>
    </row>
    <row r="751281" spans="68:68" customFormat="1">
      <c r="BP751281" s="90"/>
    </row>
    <row r="751282" spans="68:68" customFormat="1">
      <c r="BP751282" s="90"/>
    </row>
    <row r="751283" spans="68:68" customFormat="1">
      <c r="BP751283" s="90"/>
    </row>
    <row r="751284" spans="68:68" customFormat="1">
      <c r="BP751284" s="90"/>
    </row>
    <row r="751285" spans="68:68" customFormat="1">
      <c r="BP751285" s="90"/>
    </row>
    <row r="751286" spans="68:68" customFormat="1">
      <c r="BP751286" s="90"/>
    </row>
    <row r="751287" spans="68:68" customFormat="1">
      <c r="BP751287" s="90"/>
    </row>
    <row r="751288" spans="68:68" customFormat="1">
      <c r="BP751288" s="90"/>
    </row>
    <row r="751289" spans="68:68" customFormat="1">
      <c r="BP751289" s="90"/>
    </row>
    <row r="751290" spans="68:68" customFormat="1">
      <c r="BP751290" s="90"/>
    </row>
    <row r="751291" spans="68:68" customFormat="1">
      <c r="BP751291" s="90"/>
    </row>
    <row r="751292" spans="68:68" customFormat="1">
      <c r="BP751292" s="90"/>
    </row>
    <row r="751293" spans="68:68" customFormat="1">
      <c r="BP751293" s="90"/>
    </row>
    <row r="751294" spans="68:68" customFormat="1">
      <c r="BP751294" s="90"/>
    </row>
    <row r="751295" spans="68:68" customFormat="1">
      <c r="BP751295" s="90"/>
    </row>
    <row r="751296" spans="68:68" customFormat="1">
      <c r="BP751296" s="90"/>
    </row>
    <row r="751297" spans="68:68" customFormat="1">
      <c r="BP751297" s="90"/>
    </row>
    <row r="751298" spans="68:68" customFormat="1">
      <c r="BP751298" s="90"/>
    </row>
    <row r="751299" spans="68:68" customFormat="1">
      <c r="BP751299" s="90"/>
    </row>
    <row r="751300" spans="68:68" customFormat="1">
      <c r="BP751300" s="90"/>
    </row>
    <row r="751301" spans="68:68" customFormat="1">
      <c r="BP751301" s="90"/>
    </row>
    <row r="751302" spans="68:68" customFormat="1">
      <c r="BP751302" s="90"/>
    </row>
    <row r="751303" spans="68:68" customFormat="1">
      <c r="BP751303" s="90"/>
    </row>
    <row r="751304" spans="68:68" customFormat="1">
      <c r="BP751304" s="90"/>
    </row>
    <row r="751305" spans="68:68" customFormat="1">
      <c r="BP751305" s="90"/>
    </row>
    <row r="751306" spans="68:68" customFormat="1">
      <c r="BP751306" s="90"/>
    </row>
    <row r="751307" spans="68:68" customFormat="1">
      <c r="BP751307" s="90"/>
    </row>
    <row r="751308" spans="68:68" customFormat="1">
      <c r="BP751308" s="90"/>
    </row>
    <row r="751309" spans="68:68" customFormat="1">
      <c r="BP751309" s="90"/>
    </row>
    <row r="751310" spans="68:68" customFormat="1">
      <c r="BP751310" s="90"/>
    </row>
    <row r="751311" spans="68:68" customFormat="1">
      <c r="BP751311" s="90"/>
    </row>
    <row r="751312" spans="68:68" customFormat="1">
      <c r="BP751312" s="90"/>
    </row>
    <row r="751313" spans="68:68" customFormat="1">
      <c r="BP751313" s="90"/>
    </row>
    <row r="751314" spans="68:68" customFormat="1">
      <c r="BP751314" s="90"/>
    </row>
    <row r="751315" spans="68:68" customFormat="1">
      <c r="BP751315" s="90"/>
    </row>
    <row r="751316" spans="68:68" customFormat="1">
      <c r="BP751316" s="90"/>
    </row>
    <row r="751317" spans="68:68" customFormat="1">
      <c r="BP751317" s="90"/>
    </row>
    <row r="751318" spans="68:68" customFormat="1">
      <c r="BP751318" s="90"/>
    </row>
    <row r="751319" spans="68:68" customFormat="1">
      <c r="BP751319" s="90"/>
    </row>
    <row r="751320" spans="68:68" customFormat="1">
      <c r="BP751320" s="90"/>
    </row>
    <row r="751321" spans="68:68" customFormat="1">
      <c r="BP751321" s="90"/>
    </row>
    <row r="751322" spans="68:68" customFormat="1">
      <c r="BP751322" s="90"/>
    </row>
    <row r="751323" spans="68:68" customFormat="1">
      <c r="BP751323" s="90"/>
    </row>
    <row r="751324" spans="68:68" customFormat="1">
      <c r="BP751324" s="90"/>
    </row>
    <row r="751325" spans="68:68" customFormat="1">
      <c r="BP751325" s="90"/>
    </row>
    <row r="751326" spans="68:68" customFormat="1">
      <c r="BP751326" s="90"/>
    </row>
    <row r="751327" spans="68:68" customFormat="1">
      <c r="BP751327" s="90"/>
    </row>
    <row r="751328" spans="68:68" customFormat="1">
      <c r="BP751328" s="90"/>
    </row>
    <row r="751329" spans="68:68" customFormat="1">
      <c r="BP751329" s="90"/>
    </row>
    <row r="751330" spans="68:68" customFormat="1">
      <c r="BP751330" s="90"/>
    </row>
    <row r="751331" spans="68:68" customFormat="1">
      <c r="BP751331" s="90"/>
    </row>
    <row r="751332" spans="68:68" customFormat="1">
      <c r="BP751332" s="90"/>
    </row>
    <row r="751333" spans="68:68" customFormat="1">
      <c r="BP751333" s="90"/>
    </row>
    <row r="751334" spans="68:68" customFormat="1">
      <c r="BP751334" s="90"/>
    </row>
    <row r="751335" spans="68:68" customFormat="1">
      <c r="BP751335" s="90"/>
    </row>
    <row r="751336" spans="68:68" customFormat="1">
      <c r="BP751336" s="90"/>
    </row>
    <row r="751337" spans="68:68" customFormat="1">
      <c r="BP751337" s="90"/>
    </row>
    <row r="751338" spans="68:68" customFormat="1">
      <c r="BP751338" s="90"/>
    </row>
    <row r="751339" spans="68:68" customFormat="1">
      <c r="BP751339" s="90"/>
    </row>
    <row r="751340" spans="68:68" customFormat="1">
      <c r="BP751340" s="90"/>
    </row>
    <row r="751341" spans="68:68" customFormat="1">
      <c r="BP751341" s="90"/>
    </row>
    <row r="751342" spans="68:68" customFormat="1">
      <c r="BP751342" s="90"/>
    </row>
    <row r="751343" spans="68:68" customFormat="1">
      <c r="BP751343" s="90"/>
    </row>
    <row r="751344" spans="68:68" customFormat="1">
      <c r="BP751344" s="90"/>
    </row>
    <row r="751345" spans="68:68" customFormat="1">
      <c r="BP751345" s="90"/>
    </row>
    <row r="751346" spans="68:68" customFormat="1">
      <c r="BP751346" s="90"/>
    </row>
    <row r="751347" spans="68:68" customFormat="1">
      <c r="BP751347" s="90"/>
    </row>
    <row r="751348" spans="68:68" customFormat="1">
      <c r="BP751348" s="90"/>
    </row>
    <row r="751349" spans="68:68" customFormat="1">
      <c r="BP751349" s="90"/>
    </row>
    <row r="751350" spans="68:68" customFormat="1">
      <c r="BP751350" s="90"/>
    </row>
    <row r="751351" spans="68:68" customFormat="1">
      <c r="BP751351" s="90"/>
    </row>
    <row r="751352" spans="68:68" customFormat="1">
      <c r="BP751352" s="90"/>
    </row>
    <row r="751353" spans="68:68" customFormat="1">
      <c r="BP751353" s="90"/>
    </row>
    <row r="751354" spans="68:68" customFormat="1">
      <c r="BP751354" s="90"/>
    </row>
    <row r="751355" spans="68:68" customFormat="1">
      <c r="BP751355" s="90"/>
    </row>
    <row r="751356" spans="68:68" customFormat="1">
      <c r="BP751356" s="90"/>
    </row>
    <row r="751357" spans="68:68" customFormat="1">
      <c r="BP751357" s="90"/>
    </row>
    <row r="751358" spans="68:68" customFormat="1">
      <c r="BP751358" s="90"/>
    </row>
    <row r="751359" spans="68:68" customFormat="1">
      <c r="BP751359" s="90"/>
    </row>
    <row r="751360" spans="68:68" customFormat="1">
      <c r="BP751360" s="90"/>
    </row>
    <row r="751361" spans="68:68" customFormat="1">
      <c r="BP751361" s="90"/>
    </row>
    <row r="751362" spans="68:68" customFormat="1">
      <c r="BP751362" s="90"/>
    </row>
    <row r="751363" spans="68:68" customFormat="1">
      <c r="BP751363" s="90"/>
    </row>
    <row r="751364" spans="68:68" customFormat="1">
      <c r="BP751364" s="90"/>
    </row>
    <row r="751365" spans="68:68" customFormat="1">
      <c r="BP751365" s="90"/>
    </row>
    <row r="751366" spans="68:68" customFormat="1">
      <c r="BP751366" s="90"/>
    </row>
    <row r="751367" spans="68:68" customFormat="1">
      <c r="BP751367" s="90"/>
    </row>
    <row r="751368" spans="68:68" customFormat="1">
      <c r="BP751368" s="90"/>
    </row>
    <row r="751369" spans="68:68" customFormat="1">
      <c r="BP751369" s="90"/>
    </row>
    <row r="751370" spans="68:68" customFormat="1">
      <c r="BP751370" s="90"/>
    </row>
    <row r="751371" spans="68:68" customFormat="1">
      <c r="BP751371" s="90"/>
    </row>
    <row r="751372" spans="68:68" customFormat="1">
      <c r="BP751372" s="90"/>
    </row>
    <row r="751373" spans="68:68" customFormat="1">
      <c r="BP751373" s="90"/>
    </row>
    <row r="751374" spans="68:68" customFormat="1">
      <c r="BP751374" s="90"/>
    </row>
    <row r="751375" spans="68:68" customFormat="1">
      <c r="BP751375" s="90"/>
    </row>
    <row r="751376" spans="68:68" customFormat="1">
      <c r="BP751376" s="90"/>
    </row>
    <row r="751377" spans="68:68" customFormat="1">
      <c r="BP751377" s="90"/>
    </row>
    <row r="751378" spans="68:68" customFormat="1">
      <c r="BP751378" s="90"/>
    </row>
    <row r="751379" spans="68:68" customFormat="1">
      <c r="BP751379" s="90"/>
    </row>
    <row r="751380" spans="68:68" customFormat="1">
      <c r="BP751380" s="90"/>
    </row>
    <row r="751381" spans="68:68" customFormat="1">
      <c r="BP751381" s="90"/>
    </row>
    <row r="751382" spans="68:68" customFormat="1">
      <c r="BP751382" s="90"/>
    </row>
    <row r="751383" spans="68:68" customFormat="1">
      <c r="BP751383" s="90"/>
    </row>
    <row r="751384" spans="68:68" customFormat="1">
      <c r="BP751384" s="90"/>
    </row>
    <row r="751385" spans="68:68" customFormat="1">
      <c r="BP751385" s="90"/>
    </row>
    <row r="751386" spans="68:68" customFormat="1">
      <c r="BP751386" s="90"/>
    </row>
    <row r="751387" spans="68:68" customFormat="1">
      <c r="BP751387" s="90"/>
    </row>
    <row r="751388" spans="68:68" customFormat="1">
      <c r="BP751388" s="90"/>
    </row>
    <row r="751389" spans="68:68" customFormat="1">
      <c r="BP751389" s="90"/>
    </row>
    <row r="751390" spans="68:68" customFormat="1">
      <c r="BP751390" s="90"/>
    </row>
    <row r="751391" spans="68:68" customFormat="1">
      <c r="BP751391" s="90"/>
    </row>
    <row r="751392" spans="68:68" customFormat="1">
      <c r="BP751392" s="90"/>
    </row>
    <row r="751393" spans="68:68" customFormat="1">
      <c r="BP751393" s="90"/>
    </row>
    <row r="751394" spans="68:68" customFormat="1">
      <c r="BP751394" s="90"/>
    </row>
    <row r="751395" spans="68:68" customFormat="1">
      <c r="BP751395" s="90"/>
    </row>
    <row r="751396" spans="68:68" customFormat="1">
      <c r="BP751396" s="90"/>
    </row>
    <row r="751397" spans="68:68" customFormat="1">
      <c r="BP751397" s="90"/>
    </row>
    <row r="751398" spans="68:68" customFormat="1">
      <c r="BP751398" s="90"/>
    </row>
    <row r="751399" spans="68:68" customFormat="1">
      <c r="BP751399" s="90"/>
    </row>
    <row r="751400" spans="68:68" customFormat="1">
      <c r="BP751400" s="90"/>
    </row>
    <row r="751401" spans="68:68" customFormat="1">
      <c r="BP751401" s="90"/>
    </row>
    <row r="751402" spans="68:68" customFormat="1">
      <c r="BP751402" s="90"/>
    </row>
    <row r="751403" spans="68:68" customFormat="1">
      <c r="BP751403" s="90"/>
    </row>
    <row r="751404" spans="68:68" customFormat="1">
      <c r="BP751404" s="90"/>
    </row>
    <row r="751405" spans="68:68" customFormat="1">
      <c r="BP751405" s="90"/>
    </row>
    <row r="751406" spans="68:68" customFormat="1">
      <c r="BP751406" s="90"/>
    </row>
    <row r="751407" spans="68:68" customFormat="1">
      <c r="BP751407" s="90"/>
    </row>
    <row r="751408" spans="68:68" customFormat="1">
      <c r="BP751408" s="90"/>
    </row>
    <row r="751409" spans="68:68" customFormat="1">
      <c r="BP751409" s="90"/>
    </row>
    <row r="751410" spans="68:68" customFormat="1">
      <c r="BP751410" s="90"/>
    </row>
    <row r="751411" spans="68:68" customFormat="1">
      <c r="BP751411" s="90"/>
    </row>
    <row r="751412" spans="68:68" customFormat="1">
      <c r="BP751412" s="90"/>
    </row>
    <row r="751413" spans="68:68" customFormat="1">
      <c r="BP751413" s="90"/>
    </row>
    <row r="751414" spans="68:68" customFormat="1">
      <c r="BP751414" s="90"/>
    </row>
    <row r="751415" spans="68:68" customFormat="1">
      <c r="BP751415" s="90"/>
    </row>
    <row r="751416" spans="68:68" customFormat="1">
      <c r="BP751416" s="90"/>
    </row>
    <row r="751417" spans="68:68" customFormat="1">
      <c r="BP751417" s="90"/>
    </row>
    <row r="751418" spans="68:68" customFormat="1">
      <c r="BP751418" s="90"/>
    </row>
    <row r="751419" spans="68:68" customFormat="1">
      <c r="BP751419" s="90"/>
    </row>
    <row r="751420" spans="68:68" customFormat="1">
      <c r="BP751420" s="90"/>
    </row>
    <row r="751421" spans="68:68" customFormat="1">
      <c r="BP751421" s="90"/>
    </row>
    <row r="751422" spans="68:68" customFormat="1">
      <c r="BP751422" s="90"/>
    </row>
    <row r="751423" spans="68:68" customFormat="1">
      <c r="BP751423" s="90"/>
    </row>
    <row r="751424" spans="68:68" customFormat="1">
      <c r="BP751424" s="90"/>
    </row>
    <row r="751425" spans="68:68" customFormat="1">
      <c r="BP751425" s="90"/>
    </row>
    <row r="751426" spans="68:68" customFormat="1">
      <c r="BP751426" s="90"/>
    </row>
    <row r="751427" spans="68:68" customFormat="1">
      <c r="BP751427" s="90"/>
    </row>
    <row r="751428" spans="68:68" customFormat="1">
      <c r="BP751428" s="90"/>
    </row>
    <row r="751429" spans="68:68" customFormat="1">
      <c r="BP751429" s="90"/>
    </row>
    <row r="751430" spans="68:68" customFormat="1">
      <c r="BP751430" s="90"/>
    </row>
    <row r="751431" spans="68:68" customFormat="1">
      <c r="BP751431" s="90"/>
    </row>
    <row r="751432" spans="68:68" customFormat="1">
      <c r="BP751432" s="90"/>
    </row>
    <row r="751433" spans="68:68" customFormat="1">
      <c r="BP751433" s="90"/>
    </row>
    <row r="751434" spans="68:68" customFormat="1">
      <c r="BP751434" s="90"/>
    </row>
    <row r="751435" spans="68:68" customFormat="1">
      <c r="BP751435" s="90"/>
    </row>
    <row r="751436" spans="68:68" customFormat="1">
      <c r="BP751436" s="90"/>
    </row>
    <row r="751437" spans="68:68" customFormat="1">
      <c r="BP751437" s="90"/>
    </row>
    <row r="751438" spans="68:68" customFormat="1">
      <c r="BP751438" s="90"/>
    </row>
    <row r="751439" spans="68:68" customFormat="1">
      <c r="BP751439" s="90"/>
    </row>
    <row r="751440" spans="68:68" customFormat="1">
      <c r="BP751440" s="90"/>
    </row>
    <row r="751441" spans="68:68" customFormat="1">
      <c r="BP751441" s="90"/>
    </row>
    <row r="751442" spans="68:68" customFormat="1">
      <c r="BP751442" s="90"/>
    </row>
    <row r="751443" spans="68:68" customFormat="1">
      <c r="BP751443" s="90"/>
    </row>
    <row r="751444" spans="68:68" customFormat="1">
      <c r="BP751444" s="90"/>
    </row>
    <row r="751445" spans="68:68" customFormat="1">
      <c r="BP751445" s="90"/>
    </row>
    <row r="751446" spans="68:68" customFormat="1">
      <c r="BP751446" s="90"/>
    </row>
    <row r="751447" spans="68:68" customFormat="1">
      <c r="BP751447" s="90"/>
    </row>
    <row r="751448" spans="68:68" customFormat="1">
      <c r="BP751448" s="90"/>
    </row>
    <row r="751449" spans="68:68" customFormat="1">
      <c r="BP751449" s="90"/>
    </row>
    <row r="751450" spans="68:68" customFormat="1">
      <c r="BP751450" s="90"/>
    </row>
    <row r="751451" spans="68:68" customFormat="1">
      <c r="BP751451" s="90"/>
    </row>
    <row r="751452" spans="68:68" customFormat="1">
      <c r="BP751452" s="90"/>
    </row>
    <row r="751453" spans="68:68" customFormat="1">
      <c r="BP751453" s="90"/>
    </row>
    <row r="751454" spans="68:68" customFormat="1">
      <c r="BP751454" s="90"/>
    </row>
    <row r="751455" spans="68:68" customFormat="1">
      <c r="BP751455" s="90"/>
    </row>
    <row r="751456" spans="68:68" customFormat="1">
      <c r="BP751456" s="90"/>
    </row>
    <row r="751457" spans="68:68" customFormat="1">
      <c r="BP751457" s="90"/>
    </row>
    <row r="751458" spans="68:68" customFormat="1">
      <c r="BP751458" s="90"/>
    </row>
    <row r="751459" spans="68:68" customFormat="1">
      <c r="BP751459" s="90"/>
    </row>
    <row r="751460" spans="68:68" customFormat="1">
      <c r="BP751460" s="90"/>
    </row>
    <row r="751461" spans="68:68" customFormat="1">
      <c r="BP751461" s="90"/>
    </row>
    <row r="751462" spans="68:68" customFormat="1">
      <c r="BP751462" s="90"/>
    </row>
    <row r="751463" spans="68:68" customFormat="1">
      <c r="BP751463" s="90"/>
    </row>
    <row r="751464" spans="68:68" customFormat="1">
      <c r="BP751464" s="90"/>
    </row>
    <row r="751465" spans="68:68" customFormat="1">
      <c r="BP751465" s="90"/>
    </row>
    <row r="751466" spans="68:68" customFormat="1">
      <c r="BP751466" s="90"/>
    </row>
    <row r="751467" spans="68:68" customFormat="1">
      <c r="BP751467" s="90"/>
    </row>
    <row r="751468" spans="68:68" customFormat="1">
      <c r="BP751468" s="90"/>
    </row>
    <row r="751469" spans="68:68" customFormat="1">
      <c r="BP751469" s="90"/>
    </row>
    <row r="751470" spans="68:68" customFormat="1">
      <c r="BP751470" s="90"/>
    </row>
    <row r="751471" spans="68:68" customFormat="1">
      <c r="BP751471" s="90"/>
    </row>
    <row r="751472" spans="68:68" customFormat="1">
      <c r="BP751472" s="90"/>
    </row>
    <row r="751473" spans="68:68" customFormat="1">
      <c r="BP751473" s="90"/>
    </row>
    <row r="751474" spans="68:68" customFormat="1">
      <c r="BP751474" s="90"/>
    </row>
    <row r="751475" spans="68:68" customFormat="1">
      <c r="BP751475" s="90"/>
    </row>
    <row r="751476" spans="68:68" customFormat="1">
      <c r="BP751476" s="90"/>
    </row>
    <row r="751477" spans="68:68" customFormat="1">
      <c r="BP751477" s="90"/>
    </row>
    <row r="751478" spans="68:68" customFormat="1">
      <c r="BP751478" s="90"/>
    </row>
    <row r="751479" spans="68:68" customFormat="1">
      <c r="BP751479" s="90"/>
    </row>
    <row r="751480" spans="68:68" customFormat="1">
      <c r="BP751480" s="90"/>
    </row>
    <row r="751481" spans="68:68" customFormat="1">
      <c r="BP751481" s="90"/>
    </row>
    <row r="751482" spans="68:68" customFormat="1">
      <c r="BP751482" s="90"/>
    </row>
    <row r="751483" spans="68:68" customFormat="1">
      <c r="BP751483" s="90"/>
    </row>
    <row r="751484" spans="68:68" customFormat="1">
      <c r="BP751484" s="90"/>
    </row>
    <row r="751485" spans="68:68" customFormat="1">
      <c r="BP751485" s="90"/>
    </row>
    <row r="751486" spans="68:68" customFormat="1">
      <c r="BP751486" s="90"/>
    </row>
    <row r="751487" spans="68:68" customFormat="1">
      <c r="BP751487" s="90"/>
    </row>
    <row r="751488" spans="68:68" customFormat="1">
      <c r="BP751488" s="90"/>
    </row>
    <row r="751489" spans="68:68" customFormat="1">
      <c r="BP751489" s="90"/>
    </row>
    <row r="751490" spans="68:68" customFormat="1">
      <c r="BP751490" s="90"/>
    </row>
    <row r="751491" spans="68:68" customFormat="1">
      <c r="BP751491" s="90"/>
    </row>
    <row r="751492" spans="68:68" customFormat="1">
      <c r="BP751492" s="90"/>
    </row>
    <row r="751493" spans="68:68" customFormat="1">
      <c r="BP751493" s="90"/>
    </row>
    <row r="751494" spans="68:68" customFormat="1">
      <c r="BP751494" s="90"/>
    </row>
    <row r="751495" spans="68:68" customFormat="1">
      <c r="BP751495" s="90"/>
    </row>
    <row r="751496" spans="68:68" customFormat="1">
      <c r="BP751496" s="90"/>
    </row>
    <row r="751497" spans="68:68" customFormat="1">
      <c r="BP751497" s="90"/>
    </row>
    <row r="751498" spans="68:68" customFormat="1">
      <c r="BP751498" s="90"/>
    </row>
    <row r="751499" spans="68:68" customFormat="1">
      <c r="BP751499" s="90"/>
    </row>
    <row r="751500" spans="68:68" customFormat="1">
      <c r="BP751500" s="90"/>
    </row>
    <row r="751501" spans="68:68" customFormat="1">
      <c r="BP751501" s="90"/>
    </row>
    <row r="751502" spans="68:68" customFormat="1">
      <c r="BP751502" s="90"/>
    </row>
    <row r="751503" spans="68:68" customFormat="1">
      <c r="BP751503" s="90"/>
    </row>
    <row r="751504" spans="68:68" customFormat="1">
      <c r="BP751504" s="90"/>
    </row>
    <row r="751505" spans="68:68" customFormat="1">
      <c r="BP751505" s="90"/>
    </row>
    <row r="751506" spans="68:68" customFormat="1">
      <c r="BP751506" s="90"/>
    </row>
    <row r="751507" spans="68:68" customFormat="1">
      <c r="BP751507" s="90"/>
    </row>
    <row r="751508" spans="68:68" customFormat="1">
      <c r="BP751508" s="90"/>
    </row>
    <row r="751509" spans="68:68" customFormat="1">
      <c r="BP751509" s="90"/>
    </row>
    <row r="751510" spans="68:68" customFormat="1">
      <c r="BP751510" s="90"/>
    </row>
    <row r="751511" spans="68:68" customFormat="1">
      <c r="BP751511" s="90"/>
    </row>
    <row r="751512" spans="68:68" customFormat="1">
      <c r="BP751512" s="90"/>
    </row>
    <row r="751513" spans="68:68" customFormat="1">
      <c r="BP751513" s="90"/>
    </row>
    <row r="751514" spans="68:68" customFormat="1">
      <c r="BP751514" s="90"/>
    </row>
    <row r="751515" spans="68:68" customFormat="1">
      <c r="BP751515" s="90"/>
    </row>
    <row r="751516" spans="68:68" customFormat="1">
      <c r="BP751516" s="90"/>
    </row>
    <row r="751517" spans="68:68" customFormat="1">
      <c r="BP751517" s="90"/>
    </row>
    <row r="751518" spans="68:68" customFormat="1">
      <c r="BP751518" s="90"/>
    </row>
    <row r="751519" spans="68:68" customFormat="1">
      <c r="BP751519" s="90"/>
    </row>
    <row r="751520" spans="68:68" customFormat="1">
      <c r="BP751520" s="90"/>
    </row>
    <row r="751521" spans="68:68" customFormat="1">
      <c r="BP751521" s="90"/>
    </row>
    <row r="751522" spans="68:68" customFormat="1">
      <c r="BP751522" s="90"/>
    </row>
    <row r="751523" spans="68:68" customFormat="1">
      <c r="BP751523" s="90"/>
    </row>
    <row r="751524" spans="68:68" customFormat="1">
      <c r="BP751524" s="90"/>
    </row>
    <row r="751525" spans="68:68" customFormat="1">
      <c r="BP751525" s="90"/>
    </row>
    <row r="751526" spans="68:68" customFormat="1">
      <c r="BP751526" s="90"/>
    </row>
    <row r="751527" spans="68:68" customFormat="1">
      <c r="BP751527" s="90"/>
    </row>
    <row r="751528" spans="68:68" customFormat="1">
      <c r="BP751528" s="90"/>
    </row>
    <row r="751529" spans="68:68" customFormat="1">
      <c r="BP751529" s="90"/>
    </row>
    <row r="751530" spans="68:68" customFormat="1">
      <c r="BP751530" s="90"/>
    </row>
    <row r="751531" spans="68:68" customFormat="1">
      <c r="BP751531" s="90"/>
    </row>
    <row r="751532" spans="68:68" customFormat="1">
      <c r="BP751532" s="90"/>
    </row>
    <row r="751533" spans="68:68" customFormat="1">
      <c r="BP751533" s="90"/>
    </row>
    <row r="751534" spans="68:68" customFormat="1">
      <c r="BP751534" s="90"/>
    </row>
    <row r="751535" spans="68:68" customFormat="1">
      <c r="BP751535" s="90"/>
    </row>
    <row r="751536" spans="68:68" customFormat="1">
      <c r="BP751536" s="90"/>
    </row>
    <row r="751537" spans="68:68" customFormat="1">
      <c r="BP751537" s="90"/>
    </row>
    <row r="751538" spans="68:68" customFormat="1">
      <c r="BP751538" s="90"/>
    </row>
    <row r="751539" spans="68:68" customFormat="1">
      <c r="BP751539" s="90"/>
    </row>
    <row r="751540" spans="68:68" customFormat="1">
      <c r="BP751540" s="90"/>
    </row>
    <row r="751541" spans="68:68" customFormat="1">
      <c r="BP751541" s="90"/>
    </row>
    <row r="751542" spans="68:68" customFormat="1">
      <c r="BP751542" s="90"/>
    </row>
    <row r="751543" spans="68:68" customFormat="1">
      <c r="BP751543" s="90"/>
    </row>
    <row r="751544" spans="68:68" customFormat="1">
      <c r="BP751544" s="90"/>
    </row>
    <row r="751545" spans="68:68" customFormat="1">
      <c r="BP751545" s="90"/>
    </row>
    <row r="751546" spans="68:68" customFormat="1">
      <c r="BP751546" s="90"/>
    </row>
    <row r="751547" spans="68:68" customFormat="1">
      <c r="BP751547" s="90"/>
    </row>
    <row r="751548" spans="68:68" customFormat="1">
      <c r="BP751548" s="90"/>
    </row>
    <row r="751549" spans="68:68" customFormat="1">
      <c r="BP751549" s="90"/>
    </row>
    <row r="751550" spans="68:68" customFormat="1">
      <c r="BP751550" s="90"/>
    </row>
    <row r="751551" spans="68:68" customFormat="1">
      <c r="BP751551" s="90"/>
    </row>
    <row r="751552" spans="68:68" customFormat="1">
      <c r="BP751552" s="90"/>
    </row>
    <row r="751553" spans="68:68" customFormat="1">
      <c r="BP751553" s="90"/>
    </row>
    <row r="751554" spans="68:68" customFormat="1">
      <c r="BP751554" s="90"/>
    </row>
    <row r="751555" spans="68:68" customFormat="1">
      <c r="BP751555" s="90"/>
    </row>
    <row r="751556" spans="68:68" customFormat="1">
      <c r="BP751556" s="90"/>
    </row>
    <row r="751557" spans="68:68" customFormat="1">
      <c r="BP751557" s="90"/>
    </row>
    <row r="751558" spans="68:68" customFormat="1">
      <c r="BP751558" s="90"/>
    </row>
    <row r="751559" spans="68:68" customFormat="1">
      <c r="BP751559" s="90"/>
    </row>
    <row r="751560" spans="68:68" customFormat="1">
      <c r="BP751560" s="90"/>
    </row>
    <row r="751561" spans="68:68" customFormat="1">
      <c r="BP751561" s="90"/>
    </row>
    <row r="751562" spans="68:68" customFormat="1">
      <c r="BP751562" s="90"/>
    </row>
    <row r="751563" spans="68:68" customFormat="1">
      <c r="BP751563" s="90"/>
    </row>
    <row r="751564" spans="68:68" customFormat="1">
      <c r="BP751564" s="90"/>
    </row>
    <row r="751565" spans="68:68" customFormat="1">
      <c r="BP751565" s="90"/>
    </row>
    <row r="751566" spans="68:68" customFormat="1">
      <c r="BP751566" s="90"/>
    </row>
    <row r="751567" spans="68:68" customFormat="1">
      <c r="BP751567" s="90"/>
    </row>
    <row r="751568" spans="68:68" customFormat="1">
      <c r="BP751568" s="90"/>
    </row>
    <row r="751569" spans="68:68" customFormat="1">
      <c r="BP751569" s="90"/>
    </row>
    <row r="751570" spans="68:68" customFormat="1">
      <c r="BP751570" s="90"/>
    </row>
    <row r="751571" spans="68:68" customFormat="1">
      <c r="BP751571" s="90"/>
    </row>
    <row r="751572" spans="68:68" customFormat="1">
      <c r="BP751572" s="90"/>
    </row>
    <row r="751573" spans="68:68" customFormat="1">
      <c r="BP751573" s="90"/>
    </row>
    <row r="751574" spans="68:68" customFormat="1">
      <c r="BP751574" s="90"/>
    </row>
    <row r="751575" spans="68:68" customFormat="1">
      <c r="BP751575" s="90"/>
    </row>
    <row r="751576" spans="68:68" customFormat="1">
      <c r="BP751576" s="90"/>
    </row>
    <row r="751577" spans="68:68" customFormat="1">
      <c r="BP751577" s="90"/>
    </row>
    <row r="751578" spans="68:68" customFormat="1">
      <c r="BP751578" s="90"/>
    </row>
    <row r="751579" spans="68:68" customFormat="1">
      <c r="BP751579" s="90"/>
    </row>
    <row r="751580" spans="68:68" customFormat="1">
      <c r="BP751580" s="90"/>
    </row>
    <row r="751581" spans="68:68" customFormat="1">
      <c r="BP751581" s="90"/>
    </row>
    <row r="751582" spans="68:68" customFormat="1">
      <c r="BP751582" s="90"/>
    </row>
    <row r="751583" spans="68:68" customFormat="1">
      <c r="BP751583" s="90"/>
    </row>
    <row r="751584" spans="68:68" customFormat="1">
      <c r="BP751584" s="90"/>
    </row>
    <row r="751585" spans="68:68" customFormat="1">
      <c r="BP751585" s="90"/>
    </row>
    <row r="751586" spans="68:68" customFormat="1">
      <c r="BP751586" s="90"/>
    </row>
    <row r="751587" spans="68:68" customFormat="1">
      <c r="BP751587" s="90"/>
    </row>
    <row r="751588" spans="68:68" customFormat="1">
      <c r="BP751588" s="90"/>
    </row>
    <row r="751589" spans="68:68" customFormat="1">
      <c r="BP751589" s="90"/>
    </row>
    <row r="751590" spans="68:68" customFormat="1">
      <c r="BP751590" s="90"/>
    </row>
    <row r="751591" spans="68:68" customFormat="1">
      <c r="BP751591" s="90"/>
    </row>
    <row r="751592" spans="68:68" customFormat="1">
      <c r="BP751592" s="90"/>
    </row>
    <row r="751593" spans="68:68" customFormat="1">
      <c r="BP751593" s="90"/>
    </row>
    <row r="751594" spans="68:68" customFormat="1">
      <c r="BP751594" s="90"/>
    </row>
    <row r="751595" spans="68:68" customFormat="1">
      <c r="BP751595" s="90"/>
    </row>
    <row r="751596" spans="68:68" customFormat="1">
      <c r="BP751596" s="90"/>
    </row>
    <row r="751597" spans="68:68" customFormat="1">
      <c r="BP751597" s="90"/>
    </row>
    <row r="751598" spans="68:68" customFormat="1">
      <c r="BP751598" s="90"/>
    </row>
    <row r="751599" spans="68:68" customFormat="1">
      <c r="BP751599" s="90"/>
    </row>
    <row r="751600" spans="68:68" customFormat="1">
      <c r="BP751600" s="90"/>
    </row>
    <row r="751601" spans="68:68" customFormat="1">
      <c r="BP751601" s="90"/>
    </row>
    <row r="751602" spans="68:68" customFormat="1">
      <c r="BP751602" s="90"/>
    </row>
    <row r="751603" spans="68:68" customFormat="1">
      <c r="BP751603" s="90"/>
    </row>
    <row r="751604" spans="68:68" customFormat="1">
      <c r="BP751604" s="90"/>
    </row>
    <row r="751605" spans="68:68" customFormat="1">
      <c r="BP751605" s="90"/>
    </row>
    <row r="751606" spans="68:68" customFormat="1">
      <c r="BP751606" s="90"/>
    </row>
    <row r="751607" spans="68:68" customFormat="1">
      <c r="BP751607" s="90"/>
    </row>
    <row r="751608" spans="68:68" customFormat="1">
      <c r="BP751608" s="90"/>
    </row>
    <row r="751609" spans="68:68" customFormat="1">
      <c r="BP751609" s="90"/>
    </row>
    <row r="751610" spans="68:68" customFormat="1">
      <c r="BP751610" s="90"/>
    </row>
    <row r="751611" spans="68:68" customFormat="1">
      <c r="BP751611" s="90"/>
    </row>
    <row r="751612" spans="68:68" customFormat="1">
      <c r="BP751612" s="90"/>
    </row>
    <row r="751613" spans="68:68" customFormat="1">
      <c r="BP751613" s="90"/>
    </row>
    <row r="751614" spans="68:68" customFormat="1">
      <c r="BP751614" s="90"/>
    </row>
    <row r="751615" spans="68:68" customFormat="1">
      <c r="BP751615" s="90"/>
    </row>
    <row r="751616" spans="68:68" customFormat="1">
      <c r="BP751616" s="90"/>
    </row>
    <row r="751617" spans="68:68" customFormat="1">
      <c r="BP751617" s="90"/>
    </row>
    <row r="751618" spans="68:68" customFormat="1">
      <c r="BP751618" s="90"/>
    </row>
    <row r="751619" spans="68:68" customFormat="1">
      <c r="BP751619" s="90"/>
    </row>
    <row r="751620" spans="68:68" customFormat="1">
      <c r="BP751620" s="90"/>
    </row>
    <row r="751621" spans="68:68" customFormat="1">
      <c r="BP751621" s="90"/>
    </row>
    <row r="751622" spans="68:68" customFormat="1">
      <c r="BP751622" s="90"/>
    </row>
    <row r="751623" spans="68:68" customFormat="1">
      <c r="BP751623" s="90"/>
    </row>
    <row r="751624" spans="68:68" customFormat="1">
      <c r="BP751624" s="90"/>
    </row>
    <row r="751625" spans="68:68" customFormat="1">
      <c r="BP751625" s="90"/>
    </row>
    <row r="751626" spans="68:68" customFormat="1">
      <c r="BP751626" s="90"/>
    </row>
    <row r="751627" spans="68:68" customFormat="1">
      <c r="BP751627" s="90"/>
    </row>
    <row r="751628" spans="68:68" customFormat="1">
      <c r="BP751628" s="90"/>
    </row>
    <row r="751629" spans="68:68" customFormat="1">
      <c r="BP751629" s="90"/>
    </row>
    <row r="751630" spans="68:68" customFormat="1">
      <c r="BP751630" s="90"/>
    </row>
    <row r="751631" spans="68:68" customFormat="1">
      <c r="BP751631" s="90"/>
    </row>
    <row r="751632" spans="68:68" customFormat="1">
      <c r="BP751632" s="90"/>
    </row>
    <row r="751633" spans="68:68" customFormat="1">
      <c r="BP751633" s="90"/>
    </row>
    <row r="751634" spans="68:68" customFormat="1">
      <c r="BP751634" s="90"/>
    </row>
    <row r="751635" spans="68:68" customFormat="1">
      <c r="BP751635" s="90"/>
    </row>
    <row r="751636" spans="68:68" customFormat="1">
      <c r="BP751636" s="90"/>
    </row>
    <row r="751637" spans="68:68" customFormat="1">
      <c r="BP751637" s="90"/>
    </row>
    <row r="751638" spans="68:68" customFormat="1">
      <c r="BP751638" s="90"/>
    </row>
    <row r="751639" spans="68:68" customFormat="1">
      <c r="BP751639" s="90"/>
    </row>
    <row r="751640" spans="68:68" customFormat="1">
      <c r="BP751640" s="90"/>
    </row>
    <row r="751641" spans="68:68" customFormat="1">
      <c r="BP751641" s="90"/>
    </row>
    <row r="751642" spans="68:68" customFormat="1">
      <c r="BP751642" s="90"/>
    </row>
    <row r="751643" spans="68:68" customFormat="1">
      <c r="BP751643" s="90"/>
    </row>
    <row r="751644" spans="68:68" customFormat="1">
      <c r="BP751644" s="90"/>
    </row>
    <row r="751645" spans="68:68" customFormat="1">
      <c r="BP751645" s="90"/>
    </row>
    <row r="751646" spans="68:68" customFormat="1">
      <c r="BP751646" s="90"/>
    </row>
    <row r="751647" spans="68:68" customFormat="1">
      <c r="BP751647" s="90"/>
    </row>
    <row r="751648" spans="68:68" customFormat="1">
      <c r="BP751648" s="90"/>
    </row>
    <row r="751649" spans="68:68" customFormat="1">
      <c r="BP751649" s="90"/>
    </row>
    <row r="751650" spans="68:68" customFormat="1">
      <c r="BP751650" s="90"/>
    </row>
    <row r="751651" spans="68:68" customFormat="1">
      <c r="BP751651" s="90"/>
    </row>
    <row r="751652" spans="68:68" customFormat="1">
      <c r="BP751652" s="90"/>
    </row>
    <row r="751653" spans="68:68" customFormat="1">
      <c r="BP751653" s="90"/>
    </row>
    <row r="751654" spans="68:68" customFormat="1">
      <c r="BP751654" s="90"/>
    </row>
    <row r="751655" spans="68:68" customFormat="1">
      <c r="BP751655" s="90"/>
    </row>
    <row r="751656" spans="68:68" customFormat="1">
      <c r="BP751656" s="90"/>
    </row>
    <row r="751657" spans="68:68" customFormat="1">
      <c r="BP751657" s="90"/>
    </row>
    <row r="751658" spans="68:68" customFormat="1">
      <c r="BP751658" s="90"/>
    </row>
    <row r="751659" spans="68:68" customFormat="1">
      <c r="BP751659" s="90"/>
    </row>
    <row r="751660" spans="68:68" customFormat="1">
      <c r="BP751660" s="90"/>
    </row>
    <row r="751661" spans="68:68" customFormat="1">
      <c r="BP751661" s="90"/>
    </row>
    <row r="751662" spans="68:68" customFormat="1">
      <c r="BP751662" s="90"/>
    </row>
    <row r="751663" spans="68:68" customFormat="1">
      <c r="BP751663" s="90"/>
    </row>
    <row r="751664" spans="68:68" customFormat="1">
      <c r="BP751664" s="90"/>
    </row>
    <row r="751665" spans="68:68" customFormat="1">
      <c r="BP751665" s="90"/>
    </row>
    <row r="751666" spans="68:68" customFormat="1">
      <c r="BP751666" s="90"/>
    </row>
    <row r="751667" spans="68:68" customFormat="1">
      <c r="BP751667" s="90"/>
    </row>
    <row r="751668" spans="68:68" customFormat="1">
      <c r="BP751668" s="90"/>
    </row>
    <row r="751669" spans="68:68" customFormat="1">
      <c r="BP751669" s="90"/>
    </row>
    <row r="751670" spans="68:68" customFormat="1">
      <c r="BP751670" s="90"/>
    </row>
    <row r="751671" spans="68:68" customFormat="1">
      <c r="BP751671" s="90"/>
    </row>
    <row r="751672" spans="68:68" customFormat="1">
      <c r="BP751672" s="90"/>
    </row>
    <row r="751673" spans="68:68" customFormat="1">
      <c r="BP751673" s="90"/>
    </row>
    <row r="751674" spans="68:68" customFormat="1">
      <c r="BP751674" s="90"/>
    </row>
    <row r="751675" spans="68:68" customFormat="1">
      <c r="BP751675" s="90"/>
    </row>
    <row r="751676" spans="68:68" customFormat="1">
      <c r="BP751676" s="90"/>
    </row>
    <row r="751677" spans="68:68" customFormat="1">
      <c r="BP751677" s="90"/>
    </row>
    <row r="751678" spans="68:68" customFormat="1">
      <c r="BP751678" s="90"/>
    </row>
    <row r="751679" spans="68:68" customFormat="1">
      <c r="BP751679" s="90"/>
    </row>
    <row r="751680" spans="68:68" customFormat="1">
      <c r="BP751680" s="90"/>
    </row>
    <row r="751681" spans="68:68" customFormat="1">
      <c r="BP751681" s="90"/>
    </row>
    <row r="751682" spans="68:68" customFormat="1">
      <c r="BP751682" s="90"/>
    </row>
    <row r="751683" spans="68:68" customFormat="1">
      <c r="BP751683" s="90"/>
    </row>
    <row r="751684" spans="68:68" customFormat="1">
      <c r="BP751684" s="90"/>
    </row>
    <row r="751685" spans="68:68" customFormat="1">
      <c r="BP751685" s="90"/>
    </row>
    <row r="751686" spans="68:68" customFormat="1">
      <c r="BP751686" s="90"/>
    </row>
    <row r="751687" spans="68:68" customFormat="1">
      <c r="BP751687" s="90"/>
    </row>
    <row r="751688" spans="68:68" customFormat="1">
      <c r="BP751688" s="90"/>
    </row>
    <row r="751689" spans="68:68" customFormat="1">
      <c r="BP751689" s="90"/>
    </row>
    <row r="751690" spans="68:68" customFormat="1">
      <c r="BP751690" s="90"/>
    </row>
    <row r="751691" spans="68:68" customFormat="1">
      <c r="BP751691" s="90"/>
    </row>
    <row r="751692" spans="68:68" customFormat="1">
      <c r="BP751692" s="90"/>
    </row>
    <row r="751693" spans="68:68" customFormat="1">
      <c r="BP751693" s="90"/>
    </row>
    <row r="751694" spans="68:68" customFormat="1">
      <c r="BP751694" s="90"/>
    </row>
    <row r="751695" spans="68:68" customFormat="1">
      <c r="BP751695" s="90"/>
    </row>
    <row r="751696" spans="68:68" customFormat="1">
      <c r="BP751696" s="90"/>
    </row>
    <row r="751697" spans="68:68" customFormat="1">
      <c r="BP751697" s="90"/>
    </row>
    <row r="751698" spans="68:68" customFormat="1">
      <c r="BP751698" s="90"/>
    </row>
    <row r="751699" spans="68:68" customFormat="1">
      <c r="BP751699" s="90"/>
    </row>
    <row r="751700" spans="68:68" customFormat="1">
      <c r="BP751700" s="90"/>
    </row>
    <row r="751701" spans="68:68" customFormat="1">
      <c r="BP751701" s="90"/>
    </row>
    <row r="751702" spans="68:68" customFormat="1">
      <c r="BP751702" s="90"/>
    </row>
    <row r="751703" spans="68:68" customFormat="1">
      <c r="BP751703" s="90"/>
    </row>
    <row r="751704" spans="68:68" customFormat="1">
      <c r="BP751704" s="90"/>
    </row>
    <row r="751705" spans="68:68" customFormat="1">
      <c r="BP751705" s="90"/>
    </row>
    <row r="751706" spans="68:68" customFormat="1">
      <c r="BP751706" s="90"/>
    </row>
    <row r="751707" spans="68:68" customFormat="1">
      <c r="BP751707" s="90"/>
    </row>
    <row r="751708" spans="68:68" customFormat="1">
      <c r="BP751708" s="90"/>
    </row>
    <row r="751709" spans="68:68" customFormat="1">
      <c r="BP751709" s="90"/>
    </row>
    <row r="751710" spans="68:68" customFormat="1">
      <c r="BP751710" s="90"/>
    </row>
    <row r="751711" spans="68:68" customFormat="1">
      <c r="BP751711" s="90"/>
    </row>
    <row r="751712" spans="68:68" customFormat="1">
      <c r="BP751712" s="90"/>
    </row>
    <row r="751713" spans="68:68" customFormat="1">
      <c r="BP751713" s="90"/>
    </row>
    <row r="751714" spans="68:68" customFormat="1">
      <c r="BP751714" s="90"/>
    </row>
    <row r="751715" spans="68:68" customFormat="1">
      <c r="BP751715" s="90"/>
    </row>
    <row r="751716" spans="68:68" customFormat="1">
      <c r="BP751716" s="90"/>
    </row>
    <row r="751717" spans="68:68" customFormat="1">
      <c r="BP751717" s="90"/>
    </row>
    <row r="751718" spans="68:68" customFormat="1">
      <c r="BP751718" s="90"/>
    </row>
    <row r="751719" spans="68:68" customFormat="1">
      <c r="BP751719" s="90"/>
    </row>
    <row r="751720" spans="68:68" customFormat="1">
      <c r="BP751720" s="90"/>
    </row>
    <row r="751721" spans="68:68" customFormat="1">
      <c r="BP751721" s="90"/>
    </row>
    <row r="751722" spans="68:68" customFormat="1">
      <c r="BP751722" s="90"/>
    </row>
    <row r="751723" spans="68:68" customFormat="1">
      <c r="BP751723" s="90"/>
    </row>
    <row r="751724" spans="68:68" customFormat="1">
      <c r="BP751724" s="90"/>
    </row>
    <row r="751725" spans="68:68" customFormat="1">
      <c r="BP751725" s="90"/>
    </row>
    <row r="751726" spans="68:68" customFormat="1">
      <c r="BP751726" s="90"/>
    </row>
    <row r="751727" spans="68:68" customFormat="1">
      <c r="BP751727" s="90"/>
    </row>
    <row r="751728" spans="68:68" customFormat="1">
      <c r="BP751728" s="90"/>
    </row>
    <row r="751729" spans="68:68" customFormat="1">
      <c r="BP751729" s="90"/>
    </row>
    <row r="751730" spans="68:68" customFormat="1">
      <c r="BP751730" s="90"/>
    </row>
    <row r="751731" spans="68:68" customFormat="1">
      <c r="BP751731" s="90"/>
    </row>
    <row r="751732" spans="68:68" customFormat="1">
      <c r="BP751732" s="90"/>
    </row>
    <row r="751733" spans="68:68" customFormat="1">
      <c r="BP751733" s="90"/>
    </row>
    <row r="751734" spans="68:68" customFormat="1">
      <c r="BP751734" s="90"/>
    </row>
    <row r="751735" spans="68:68" customFormat="1">
      <c r="BP751735" s="90"/>
    </row>
    <row r="751736" spans="68:68" customFormat="1">
      <c r="BP751736" s="90"/>
    </row>
    <row r="751737" spans="68:68" customFormat="1">
      <c r="BP751737" s="90"/>
    </row>
    <row r="751738" spans="68:68" customFormat="1">
      <c r="BP751738" s="90"/>
    </row>
    <row r="751739" spans="68:68" customFormat="1">
      <c r="BP751739" s="90"/>
    </row>
    <row r="751740" spans="68:68" customFormat="1">
      <c r="BP751740" s="90"/>
    </row>
    <row r="751741" spans="68:68" customFormat="1">
      <c r="BP751741" s="90"/>
    </row>
    <row r="751742" spans="68:68" customFormat="1">
      <c r="BP751742" s="90"/>
    </row>
    <row r="751743" spans="68:68" customFormat="1">
      <c r="BP751743" s="90"/>
    </row>
    <row r="751744" spans="68:68" customFormat="1">
      <c r="BP751744" s="90"/>
    </row>
    <row r="751745" spans="68:68" customFormat="1">
      <c r="BP751745" s="90"/>
    </row>
    <row r="751746" spans="68:68" customFormat="1">
      <c r="BP751746" s="90"/>
    </row>
    <row r="751747" spans="68:68" customFormat="1">
      <c r="BP751747" s="90"/>
    </row>
    <row r="751748" spans="68:68" customFormat="1">
      <c r="BP751748" s="90"/>
    </row>
    <row r="751749" spans="68:68" customFormat="1">
      <c r="BP751749" s="90"/>
    </row>
    <row r="751750" spans="68:68" customFormat="1">
      <c r="BP751750" s="90"/>
    </row>
    <row r="751751" spans="68:68" customFormat="1">
      <c r="BP751751" s="90"/>
    </row>
    <row r="751752" spans="68:68" customFormat="1">
      <c r="BP751752" s="90"/>
    </row>
    <row r="751753" spans="68:68" customFormat="1">
      <c r="BP751753" s="90"/>
    </row>
    <row r="751754" spans="68:68" customFormat="1">
      <c r="BP751754" s="90"/>
    </row>
    <row r="751755" spans="68:68" customFormat="1">
      <c r="BP751755" s="90"/>
    </row>
    <row r="751756" spans="68:68" customFormat="1">
      <c r="BP751756" s="90"/>
    </row>
    <row r="751757" spans="68:68" customFormat="1">
      <c r="BP751757" s="90"/>
    </row>
    <row r="751758" spans="68:68" customFormat="1">
      <c r="BP751758" s="90"/>
    </row>
    <row r="751759" spans="68:68" customFormat="1">
      <c r="BP751759" s="90"/>
    </row>
    <row r="751760" spans="68:68" customFormat="1">
      <c r="BP751760" s="90"/>
    </row>
    <row r="751761" spans="68:68" customFormat="1">
      <c r="BP751761" s="90"/>
    </row>
    <row r="751762" spans="68:68" customFormat="1">
      <c r="BP751762" s="90"/>
    </row>
    <row r="751763" spans="68:68" customFormat="1">
      <c r="BP751763" s="90"/>
    </row>
    <row r="751764" spans="68:68" customFormat="1">
      <c r="BP751764" s="90"/>
    </row>
    <row r="751765" spans="68:68" customFormat="1">
      <c r="BP751765" s="90"/>
    </row>
    <row r="751766" spans="68:68" customFormat="1">
      <c r="BP751766" s="90"/>
    </row>
    <row r="751767" spans="68:68" customFormat="1">
      <c r="BP751767" s="90"/>
    </row>
    <row r="751768" spans="68:68" customFormat="1">
      <c r="BP751768" s="90"/>
    </row>
    <row r="751769" spans="68:68" customFormat="1">
      <c r="BP751769" s="90"/>
    </row>
    <row r="751770" spans="68:68" customFormat="1">
      <c r="BP751770" s="90"/>
    </row>
    <row r="751771" spans="68:68" customFormat="1">
      <c r="BP751771" s="90"/>
    </row>
    <row r="751772" spans="68:68" customFormat="1">
      <c r="BP751772" s="90"/>
    </row>
    <row r="751773" spans="68:68" customFormat="1">
      <c r="BP751773" s="90"/>
    </row>
    <row r="751774" spans="68:68" customFormat="1">
      <c r="BP751774" s="90"/>
    </row>
    <row r="751775" spans="68:68" customFormat="1">
      <c r="BP751775" s="90"/>
    </row>
    <row r="751776" spans="68:68" customFormat="1">
      <c r="BP751776" s="90"/>
    </row>
    <row r="751777" spans="68:68" customFormat="1">
      <c r="BP751777" s="90"/>
    </row>
    <row r="751778" spans="68:68" customFormat="1">
      <c r="BP751778" s="90"/>
    </row>
    <row r="751779" spans="68:68" customFormat="1">
      <c r="BP751779" s="90"/>
    </row>
    <row r="751780" spans="68:68" customFormat="1">
      <c r="BP751780" s="90"/>
    </row>
    <row r="751781" spans="68:68" customFormat="1">
      <c r="BP751781" s="90"/>
    </row>
    <row r="751782" spans="68:68" customFormat="1">
      <c r="BP751782" s="90"/>
    </row>
    <row r="751783" spans="68:68" customFormat="1">
      <c r="BP751783" s="90"/>
    </row>
    <row r="751784" spans="68:68" customFormat="1">
      <c r="BP751784" s="90"/>
    </row>
    <row r="751785" spans="68:68" customFormat="1">
      <c r="BP751785" s="90"/>
    </row>
    <row r="751786" spans="68:68" customFormat="1">
      <c r="BP751786" s="90"/>
    </row>
    <row r="751787" spans="68:68" customFormat="1">
      <c r="BP751787" s="90"/>
    </row>
    <row r="751788" spans="68:68" customFormat="1">
      <c r="BP751788" s="90"/>
    </row>
    <row r="751789" spans="68:68" customFormat="1">
      <c r="BP751789" s="90"/>
    </row>
    <row r="751790" spans="68:68" customFormat="1">
      <c r="BP751790" s="90"/>
    </row>
    <row r="751791" spans="68:68" customFormat="1">
      <c r="BP751791" s="90"/>
    </row>
    <row r="751792" spans="68:68" customFormat="1">
      <c r="BP751792" s="90"/>
    </row>
    <row r="751793" spans="68:68" customFormat="1">
      <c r="BP751793" s="90"/>
    </row>
    <row r="751794" spans="68:68" customFormat="1">
      <c r="BP751794" s="90"/>
    </row>
    <row r="751795" spans="68:68" customFormat="1">
      <c r="BP751795" s="90"/>
    </row>
    <row r="751796" spans="68:68" customFormat="1">
      <c r="BP751796" s="90"/>
    </row>
    <row r="751797" spans="68:68" customFormat="1">
      <c r="BP751797" s="90"/>
    </row>
    <row r="751798" spans="68:68" customFormat="1">
      <c r="BP751798" s="90"/>
    </row>
    <row r="751799" spans="68:68" customFormat="1">
      <c r="BP751799" s="90"/>
    </row>
    <row r="751800" spans="68:68" customFormat="1">
      <c r="BP751800" s="90"/>
    </row>
    <row r="751801" spans="68:68" customFormat="1">
      <c r="BP751801" s="90"/>
    </row>
    <row r="751802" spans="68:68" customFormat="1">
      <c r="BP751802" s="90"/>
    </row>
    <row r="751803" spans="68:68" customFormat="1">
      <c r="BP751803" s="90"/>
    </row>
    <row r="751804" spans="68:68" customFormat="1">
      <c r="BP751804" s="90"/>
    </row>
    <row r="751805" spans="68:68" customFormat="1">
      <c r="BP751805" s="90"/>
    </row>
    <row r="751806" spans="68:68" customFormat="1">
      <c r="BP751806" s="90"/>
    </row>
    <row r="751807" spans="68:68" customFormat="1">
      <c r="BP751807" s="90"/>
    </row>
    <row r="751808" spans="68:68" customFormat="1">
      <c r="BP751808" s="90"/>
    </row>
    <row r="751809" spans="68:68" customFormat="1">
      <c r="BP751809" s="90"/>
    </row>
    <row r="751810" spans="68:68" customFormat="1">
      <c r="BP751810" s="90"/>
    </row>
    <row r="751811" spans="68:68" customFormat="1">
      <c r="BP751811" s="90"/>
    </row>
    <row r="751812" spans="68:68" customFormat="1">
      <c r="BP751812" s="90"/>
    </row>
    <row r="751813" spans="68:68" customFormat="1">
      <c r="BP751813" s="90"/>
    </row>
    <row r="751814" spans="68:68" customFormat="1">
      <c r="BP751814" s="90"/>
    </row>
    <row r="751815" spans="68:68" customFormat="1">
      <c r="BP751815" s="90"/>
    </row>
    <row r="751816" spans="68:68" customFormat="1">
      <c r="BP751816" s="90"/>
    </row>
    <row r="751817" spans="68:68" customFormat="1">
      <c r="BP751817" s="90"/>
    </row>
    <row r="751818" spans="68:68" customFormat="1">
      <c r="BP751818" s="90"/>
    </row>
    <row r="751819" spans="68:68" customFormat="1">
      <c r="BP751819" s="90"/>
    </row>
    <row r="751820" spans="68:68" customFormat="1">
      <c r="BP751820" s="90"/>
    </row>
    <row r="751821" spans="68:68" customFormat="1">
      <c r="BP751821" s="90"/>
    </row>
    <row r="751822" spans="68:68" customFormat="1">
      <c r="BP751822" s="90"/>
    </row>
    <row r="751823" spans="68:68" customFormat="1">
      <c r="BP751823" s="90"/>
    </row>
    <row r="751824" spans="68:68" customFormat="1">
      <c r="BP751824" s="90"/>
    </row>
    <row r="751825" spans="68:68" customFormat="1">
      <c r="BP751825" s="90"/>
    </row>
    <row r="751826" spans="68:68" customFormat="1">
      <c r="BP751826" s="90"/>
    </row>
    <row r="751827" spans="68:68" customFormat="1">
      <c r="BP751827" s="90"/>
    </row>
    <row r="751828" spans="68:68" customFormat="1">
      <c r="BP751828" s="90"/>
    </row>
    <row r="751829" spans="68:68" customFormat="1">
      <c r="BP751829" s="90"/>
    </row>
    <row r="751830" spans="68:68" customFormat="1">
      <c r="BP751830" s="90"/>
    </row>
    <row r="751831" spans="68:68" customFormat="1">
      <c r="BP751831" s="90"/>
    </row>
    <row r="751832" spans="68:68" customFormat="1">
      <c r="BP751832" s="90"/>
    </row>
    <row r="751833" spans="68:68" customFormat="1">
      <c r="BP751833" s="90"/>
    </row>
    <row r="751834" spans="68:68" customFormat="1">
      <c r="BP751834" s="90"/>
    </row>
    <row r="751835" spans="68:68" customFormat="1">
      <c r="BP751835" s="90"/>
    </row>
    <row r="751836" spans="68:68" customFormat="1">
      <c r="BP751836" s="90"/>
    </row>
    <row r="751837" spans="68:68" customFormat="1">
      <c r="BP751837" s="90"/>
    </row>
    <row r="751838" spans="68:68" customFormat="1">
      <c r="BP751838" s="90"/>
    </row>
    <row r="751839" spans="68:68" customFormat="1">
      <c r="BP751839" s="90"/>
    </row>
    <row r="751840" spans="68:68" customFormat="1">
      <c r="BP751840" s="90"/>
    </row>
    <row r="751841" spans="68:68" customFormat="1">
      <c r="BP751841" s="90"/>
    </row>
    <row r="751842" spans="68:68" customFormat="1">
      <c r="BP751842" s="90"/>
    </row>
    <row r="751843" spans="68:68" customFormat="1">
      <c r="BP751843" s="90"/>
    </row>
    <row r="751844" spans="68:68" customFormat="1">
      <c r="BP751844" s="90"/>
    </row>
    <row r="751845" spans="68:68" customFormat="1">
      <c r="BP751845" s="90"/>
    </row>
    <row r="751846" spans="68:68" customFormat="1">
      <c r="BP751846" s="90"/>
    </row>
    <row r="751847" spans="68:68" customFormat="1">
      <c r="BP751847" s="90"/>
    </row>
    <row r="751848" spans="68:68" customFormat="1">
      <c r="BP751848" s="90"/>
    </row>
    <row r="751849" spans="68:68" customFormat="1">
      <c r="BP751849" s="90"/>
    </row>
    <row r="751850" spans="68:68" customFormat="1">
      <c r="BP751850" s="90"/>
    </row>
    <row r="751851" spans="68:68" customFormat="1">
      <c r="BP751851" s="90"/>
    </row>
    <row r="751852" spans="68:68" customFormat="1">
      <c r="BP751852" s="90"/>
    </row>
    <row r="751853" spans="68:68" customFormat="1">
      <c r="BP751853" s="90"/>
    </row>
    <row r="751854" spans="68:68" customFormat="1">
      <c r="BP751854" s="90"/>
    </row>
    <row r="751855" spans="68:68" customFormat="1">
      <c r="BP751855" s="90"/>
    </row>
    <row r="751856" spans="68:68" customFormat="1">
      <c r="BP751856" s="90"/>
    </row>
    <row r="751857" spans="68:68" customFormat="1">
      <c r="BP751857" s="90"/>
    </row>
    <row r="751858" spans="68:68" customFormat="1">
      <c r="BP751858" s="90"/>
    </row>
    <row r="751859" spans="68:68" customFormat="1">
      <c r="BP751859" s="90"/>
    </row>
    <row r="751860" spans="68:68" customFormat="1">
      <c r="BP751860" s="90"/>
    </row>
    <row r="751861" spans="68:68" customFormat="1">
      <c r="BP751861" s="90"/>
    </row>
    <row r="751862" spans="68:68" customFormat="1">
      <c r="BP751862" s="90"/>
    </row>
    <row r="751863" spans="68:68" customFormat="1">
      <c r="BP751863" s="90"/>
    </row>
    <row r="751864" spans="68:68" customFormat="1">
      <c r="BP751864" s="90"/>
    </row>
    <row r="751865" spans="68:68" customFormat="1">
      <c r="BP751865" s="90"/>
    </row>
    <row r="751866" spans="68:68" customFormat="1">
      <c r="BP751866" s="90"/>
    </row>
    <row r="751867" spans="68:68" customFormat="1">
      <c r="BP751867" s="90"/>
    </row>
    <row r="751868" spans="68:68" customFormat="1">
      <c r="BP751868" s="90"/>
    </row>
    <row r="751869" spans="68:68" customFormat="1">
      <c r="BP751869" s="90"/>
    </row>
    <row r="751870" spans="68:68" customFormat="1">
      <c r="BP751870" s="90"/>
    </row>
    <row r="751871" spans="68:68" customFormat="1">
      <c r="BP751871" s="90"/>
    </row>
    <row r="751872" spans="68:68" customFormat="1">
      <c r="BP751872" s="90"/>
    </row>
    <row r="751873" spans="68:68" customFormat="1">
      <c r="BP751873" s="90"/>
    </row>
    <row r="751874" spans="68:68" customFormat="1">
      <c r="BP751874" s="90"/>
    </row>
    <row r="751875" spans="68:68" customFormat="1">
      <c r="BP751875" s="90"/>
    </row>
    <row r="751876" spans="68:68" customFormat="1">
      <c r="BP751876" s="90"/>
    </row>
    <row r="751877" spans="68:68" customFormat="1">
      <c r="BP751877" s="90"/>
    </row>
    <row r="751878" spans="68:68" customFormat="1">
      <c r="BP751878" s="90"/>
    </row>
    <row r="751879" spans="68:68" customFormat="1">
      <c r="BP751879" s="90"/>
    </row>
    <row r="751880" spans="68:68" customFormat="1">
      <c r="BP751880" s="90"/>
    </row>
    <row r="751881" spans="68:68" customFormat="1">
      <c r="BP751881" s="90"/>
    </row>
    <row r="751882" spans="68:68" customFormat="1">
      <c r="BP751882" s="90"/>
    </row>
    <row r="751883" spans="68:68" customFormat="1">
      <c r="BP751883" s="90"/>
    </row>
    <row r="751884" spans="68:68" customFormat="1">
      <c r="BP751884" s="90"/>
    </row>
    <row r="751885" spans="68:68" customFormat="1">
      <c r="BP751885" s="90"/>
    </row>
    <row r="751886" spans="68:68" customFormat="1">
      <c r="BP751886" s="90"/>
    </row>
    <row r="751887" spans="68:68" customFormat="1">
      <c r="BP751887" s="90"/>
    </row>
    <row r="751888" spans="68:68" customFormat="1">
      <c r="BP751888" s="90"/>
    </row>
    <row r="751889" spans="68:68" customFormat="1">
      <c r="BP751889" s="90"/>
    </row>
    <row r="751890" spans="68:68" customFormat="1">
      <c r="BP751890" s="90"/>
    </row>
    <row r="751891" spans="68:68" customFormat="1">
      <c r="BP751891" s="90"/>
    </row>
    <row r="751892" spans="68:68" customFormat="1">
      <c r="BP751892" s="90"/>
    </row>
    <row r="751893" spans="68:68" customFormat="1">
      <c r="BP751893" s="90"/>
    </row>
    <row r="751894" spans="68:68" customFormat="1">
      <c r="BP751894" s="90"/>
    </row>
    <row r="751895" spans="68:68" customFormat="1">
      <c r="BP751895" s="90"/>
    </row>
    <row r="751896" spans="68:68" customFormat="1">
      <c r="BP751896" s="90"/>
    </row>
    <row r="751897" spans="68:68" customFormat="1">
      <c r="BP751897" s="90"/>
    </row>
    <row r="751898" spans="68:68" customFormat="1">
      <c r="BP751898" s="90"/>
    </row>
    <row r="751899" spans="68:68" customFormat="1">
      <c r="BP751899" s="90"/>
    </row>
    <row r="751900" spans="68:68" customFormat="1">
      <c r="BP751900" s="90"/>
    </row>
    <row r="751901" spans="68:68" customFormat="1">
      <c r="BP751901" s="90"/>
    </row>
    <row r="751902" spans="68:68" customFormat="1">
      <c r="BP751902" s="90"/>
    </row>
    <row r="751903" spans="68:68" customFormat="1">
      <c r="BP751903" s="90"/>
    </row>
    <row r="751904" spans="68:68" customFormat="1">
      <c r="BP751904" s="90"/>
    </row>
    <row r="751905" spans="68:68" customFormat="1">
      <c r="BP751905" s="90"/>
    </row>
    <row r="751906" spans="68:68" customFormat="1">
      <c r="BP751906" s="90"/>
    </row>
    <row r="751907" spans="68:68" customFormat="1">
      <c r="BP751907" s="90"/>
    </row>
    <row r="751908" spans="68:68" customFormat="1">
      <c r="BP751908" s="90"/>
    </row>
    <row r="751909" spans="68:68" customFormat="1">
      <c r="BP751909" s="90"/>
    </row>
    <row r="751910" spans="68:68" customFormat="1">
      <c r="BP751910" s="90"/>
    </row>
    <row r="751911" spans="68:68" customFormat="1">
      <c r="BP751911" s="90"/>
    </row>
    <row r="751912" spans="68:68" customFormat="1">
      <c r="BP751912" s="90"/>
    </row>
    <row r="751913" spans="68:68" customFormat="1">
      <c r="BP751913" s="90"/>
    </row>
    <row r="751914" spans="68:68" customFormat="1">
      <c r="BP751914" s="90"/>
    </row>
    <row r="751915" spans="68:68" customFormat="1">
      <c r="BP751915" s="90"/>
    </row>
    <row r="751916" spans="68:68" customFormat="1">
      <c r="BP751916" s="90"/>
    </row>
    <row r="751917" spans="68:68" customFormat="1">
      <c r="BP751917" s="90"/>
    </row>
    <row r="751918" spans="68:68" customFormat="1">
      <c r="BP751918" s="90"/>
    </row>
    <row r="751919" spans="68:68" customFormat="1">
      <c r="BP751919" s="90"/>
    </row>
    <row r="751920" spans="68:68" customFormat="1">
      <c r="BP751920" s="90"/>
    </row>
    <row r="751921" spans="68:68" customFormat="1">
      <c r="BP751921" s="90"/>
    </row>
    <row r="751922" spans="68:68" customFormat="1">
      <c r="BP751922" s="90"/>
    </row>
    <row r="751923" spans="68:68" customFormat="1">
      <c r="BP751923" s="90"/>
    </row>
    <row r="751924" spans="68:68" customFormat="1">
      <c r="BP751924" s="90"/>
    </row>
    <row r="751925" spans="68:68" customFormat="1">
      <c r="BP751925" s="90"/>
    </row>
    <row r="751926" spans="68:68" customFormat="1">
      <c r="BP751926" s="90"/>
    </row>
    <row r="751927" spans="68:68" customFormat="1">
      <c r="BP751927" s="90"/>
    </row>
    <row r="751928" spans="68:68" customFormat="1">
      <c r="BP751928" s="90"/>
    </row>
    <row r="751929" spans="68:68" customFormat="1">
      <c r="BP751929" s="90"/>
    </row>
    <row r="751930" spans="68:68" customFormat="1">
      <c r="BP751930" s="90"/>
    </row>
    <row r="751931" spans="68:68" customFormat="1">
      <c r="BP751931" s="90"/>
    </row>
    <row r="751932" spans="68:68" customFormat="1">
      <c r="BP751932" s="90"/>
    </row>
    <row r="751933" spans="68:68" customFormat="1">
      <c r="BP751933" s="90"/>
    </row>
    <row r="751934" spans="68:68" customFormat="1">
      <c r="BP751934" s="90"/>
    </row>
    <row r="751935" spans="68:68" customFormat="1">
      <c r="BP751935" s="90"/>
    </row>
    <row r="751936" spans="68:68" customFormat="1">
      <c r="BP751936" s="90"/>
    </row>
    <row r="751937" spans="68:68" customFormat="1">
      <c r="BP751937" s="90"/>
    </row>
    <row r="751938" spans="68:68" customFormat="1">
      <c r="BP751938" s="90"/>
    </row>
    <row r="751939" spans="68:68" customFormat="1">
      <c r="BP751939" s="90"/>
    </row>
    <row r="751940" spans="68:68" customFormat="1">
      <c r="BP751940" s="90"/>
    </row>
    <row r="751941" spans="68:68" customFormat="1">
      <c r="BP751941" s="90"/>
    </row>
    <row r="751942" spans="68:68" customFormat="1">
      <c r="BP751942" s="90"/>
    </row>
    <row r="751943" spans="68:68" customFormat="1">
      <c r="BP751943" s="90"/>
    </row>
    <row r="751944" spans="68:68" customFormat="1">
      <c r="BP751944" s="90"/>
    </row>
    <row r="751945" spans="68:68" customFormat="1">
      <c r="BP751945" s="90"/>
    </row>
    <row r="751946" spans="68:68" customFormat="1">
      <c r="BP751946" s="90"/>
    </row>
    <row r="751947" spans="68:68" customFormat="1">
      <c r="BP751947" s="90"/>
    </row>
    <row r="751948" spans="68:68" customFormat="1">
      <c r="BP751948" s="90"/>
    </row>
    <row r="751949" spans="68:68" customFormat="1">
      <c r="BP751949" s="90"/>
    </row>
    <row r="751950" spans="68:68" customFormat="1">
      <c r="BP751950" s="90"/>
    </row>
    <row r="751951" spans="68:68" customFormat="1">
      <c r="BP751951" s="90"/>
    </row>
    <row r="751952" spans="68:68" customFormat="1">
      <c r="BP751952" s="90"/>
    </row>
    <row r="751953" spans="68:68" customFormat="1">
      <c r="BP751953" s="90"/>
    </row>
    <row r="751954" spans="68:68" customFormat="1">
      <c r="BP751954" s="90"/>
    </row>
    <row r="751955" spans="68:68" customFormat="1">
      <c r="BP751955" s="90"/>
    </row>
    <row r="751956" spans="68:68" customFormat="1">
      <c r="BP751956" s="90"/>
    </row>
    <row r="751957" spans="68:68" customFormat="1">
      <c r="BP751957" s="90"/>
    </row>
    <row r="751958" spans="68:68" customFormat="1">
      <c r="BP751958" s="90"/>
    </row>
    <row r="751959" spans="68:68" customFormat="1">
      <c r="BP751959" s="90"/>
    </row>
    <row r="751960" spans="68:68" customFormat="1">
      <c r="BP751960" s="90"/>
    </row>
    <row r="751961" spans="68:68" customFormat="1">
      <c r="BP751961" s="90"/>
    </row>
    <row r="751962" spans="68:68" customFormat="1">
      <c r="BP751962" s="90"/>
    </row>
    <row r="751963" spans="68:68" customFormat="1">
      <c r="BP751963" s="90"/>
    </row>
    <row r="751964" spans="68:68" customFormat="1">
      <c r="BP751964" s="90"/>
    </row>
    <row r="751965" spans="68:68" customFormat="1">
      <c r="BP751965" s="90"/>
    </row>
    <row r="751966" spans="68:68" customFormat="1">
      <c r="BP751966" s="90"/>
    </row>
    <row r="751967" spans="68:68" customFormat="1">
      <c r="BP751967" s="90"/>
    </row>
    <row r="751968" spans="68:68" customFormat="1">
      <c r="BP751968" s="90"/>
    </row>
    <row r="751969" spans="68:68" customFormat="1">
      <c r="BP751969" s="90"/>
    </row>
    <row r="751970" spans="68:68" customFormat="1">
      <c r="BP751970" s="90"/>
    </row>
    <row r="751971" spans="68:68" customFormat="1">
      <c r="BP751971" s="90"/>
    </row>
    <row r="751972" spans="68:68" customFormat="1">
      <c r="BP751972" s="90"/>
    </row>
    <row r="751973" spans="68:68" customFormat="1">
      <c r="BP751973" s="90"/>
    </row>
    <row r="751974" spans="68:68" customFormat="1">
      <c r="BP751974" s="90"/>
    </row>
    <row r="751975" spans="68:68" customFormat="1">
      <c r="BP751975" s="90"/>
    </row>
    <row r="751976" spans="68:68" customFormat="1">
      <c r="BP751976" s="90"/>
    </row>
    <row r="751977" spans="68:68" customFormat="1">
      <c r="BP751977" s="90"/>
    </row>
    <row r="751978" spans="68:68" customFormat="1">
      <c r="BP751978" s="90"/>
    </row>
    <row r="751979" spans="68:68" customFormat="1">
      <c r="BP751979" s="90"/>
    </row>
    <row r="751980" spans="68:68" customFormat="1">
      <c r="BP751980" s="90"/>
    </row>
    <row r="751981" spans="68:68" customFormat="1">
      <c r="BP751981" s="90"/>
    </row>
    <row r="751982" spans="68:68" customFormat="1">
      <c r="BP751982" s="90"/>
    </row>
    <row r="751983" spans="68:68" customFormat="1">
      <c r="BP751983" s="90"/>
    </row>
    <row r="751984" spans="68:68" customFormat="1">
      <c r="BP751984" s="90"/>
    </row>
    <row r="751985" spans="68:68" customFormat="1">
      <c r="BP751985" s="90"/>
    </row>
    <row r="751986" spans="68:68" customFormat="1">
      <c r="BP751986" s="90"/>
    </row>
    <row r="751987" spans="68:68" customFormat="1">
      <c r="BP751987" s="90"/>
    </row>
    <row r="751988" spans="68:68" customFormat="1">
      <c r="BP751988" s="90"/>
    </row>
    <row r="751989" spans="68:68" customFormat="1">
      <c r="BP751989" s="90"/>
    </row>
    <row r="751990" spans="68:68" customFormat="1">
      <c r="BP751990" s="90"/>
    </row>
    <row r="751991" spans="68:68" customFormat="1">
      <c r="BP751991" s="90"/>
    </row>
    <row r="751992" spans="68:68" customFormat="1">
      <c r="BP751992" s="90"/>
    </row>
    <row r="751993" spans="68:68" customFormat="1">
      <c r="BP751993" s="90"/>
    </row>
    <row r="751994" spans="68:68" customFormat="1">
      <c r="BP751994" s="90"/>
    </row>
    <row r="751995" spans="68:68" customFormat="1">
      <c r="BP751995" s="90"/>
    </row>
    <row r="751996" spans="68:68" customFormat="1">
      <c r="BP751996" s="90"/>
    </row>
    <row r="751997" spans="68:68" customFormat="1">
      <c r="BP751997" s="90"/>
    </row>
    <row r="751998" spans="68:68" customFormat="1">
      <c r="BP751998" s="90"/>
    </row>
    <row r="751999" spans="68:68" customFormat="1">
      <c r="BP751999" s="90"/>
    </row>
    <row r="752000" spans="68:68" customFormat="1">
      <c r="BP752000" s="90"/>
    </row>
    <row r="752001" spans="68:68" customFormat="1">
      <c r="BP752001" s="90"/>
    </row>
    <row r="752002" spans="68:68" customFormat="1">
      <c r="BP752002" s="90"/>
    </row>
    <row r="752003" spans="68:68" customFormat="1">
      <c r="BP752003" s="90"/>
    </row>
    <row r="752004" spans="68:68" customFormat="1">
      <c r="BP752004" s="90"/>
    </row>
    <row r="752005" spans="68:68" customFormat="1">
      <c r="BP752005" s="90"/>
    </row>
    <row r="752006" spans="68:68" customFormat="1">
      <c r="BP752006" s="90"/>
    </row>
    <row r="752007" spans="68:68" customFormat="1">
      <c r="BP752007" s="90"/>
    </row>
    <row r="752008" spans="68:68" customFormat="1">
      <c r="BP752008" s="90"/>
    </row>
    <row r="752009" spans="68:68" customFormat="1">
      <c r="BP752009" s="90"/>
    </row>
    <row r="752010" spans="68:68" customFormat="1">
      <c r="BP752010" s="90"/>
    </row>
    <row r="752011" spans="68:68" customFormat="1">
      <c r="BP752011" s="90"/>
    </row>
    <row r="752012" spans="68:68" customFormat="1">
      <c r="BP752012" s="90"/>
    </row>
    <row r="752013" spans="68:68" customFormat="1">
      <c r="BP752013" s="90"/>
    </row>
    <row r="752014" spans="68:68" customFormat="1">
      <c r="BP752014" s="90"/>
    </row>
    <row r="752015" spans="68:68" customFormat="1">
      <c r="BP752015" s="90"/>
    </row>
    <row r="752016" spans="68:68" customFormat="1">
      <c r="BP752016" s="90"/>
    </row>
    <row r="752017" spans="68:68" customFormat="1">
      <c r="BP752017" s="90"/>
    </row>
    <row r="752018" spans="68:68" customFormat="1">
      <c r="BP752018" s="90"/>
    </row>
    <row r="752019" spans="68:68" customFormat="1">
      <c r="BP752019" s="90"/>
    </row>
    <row r="752020" spans="68:68" customFormat="1">
      <c r="BP752020" s="90"/>
    </row>
    <row r="752021" spans="68:68" customFormat="1">
      <c r="BP752021" s="90"/>
    </row>
    <row r="752022" spans="68:68" customFormat="1">
      <c r="BP752022" s="90"/>
    </row>
    <row r="752023" spans="68:68" customFormat="1">
      <c r="BP752023" s="90"/>
    </row>
    <row r="752024" spans="68:68" customFormat="1">
      <c r="BP752024" s="90"/>
    </row>
    <row r="752025" spans="68:68" customFormat="1">
      <c r="BP752025" s="90"/>
    </row>
    <row r="752026" spans="68:68" customFormat="1">
      <c r="BP752026" s="90"/>
    </row>
    <row r="752027" spans="68:68" customFormat="1">
      <c r="BP752027" s="90"/>
    </row>
    <row r="752028" spans="68:68" customFormat="1">
      <c r="BP752028" s="90"/>
    </row>
    <row r="752029" spans="68:68" customFormat="1">
      <c r="BP752029" s="90"/>
    </row>
    <row r="752030" spans="68:68" customFormat="1">
      <c r="BP752030" s="90"/>
    </row>
    <row r="752031" spans="68:68" customFormat="1">
      <c r="BP752031" s="90"/>
    </row>
    <row r="752032" spans="68:68" customFormat="1">
      <c r="BP752032" s="90"/>
    </row>
    <row r="752033" spans="68:68" customFormat="1">
      <c r="BP752033" s="90"/>
    </row>
    <row r="752034" spans="68:68" customFormat="1">
      <c r="BP752034" s="90"/>
    </row>
    <row r="752035" spans="68:68" customFormat="1">
      <c r="BP752035" s="90"/>
    </row>
    <row r="752036" spans="68:68" customFormat="1">
      <c r="BP752036" s="90"/>
    </row>
    <row r="752037" spans="68:68" customFormat="1">
      <c r="BP752037" s="90"/>
    </row>
    <row r="752038" spans="68:68" customFormat="1">
      <c r="BP752038" s="90"/>
    </row>
    <row r="752039" spans="68:68" customFormat="1">
      <c r="BP752039" s="90"/>
    </row>
    <row r="752040" spans="68:68" customFormat="1">
      <c r="BP752040" s="90"/>
    </row>
    <row r="752041" spans="68:68" customFormat="1">
      <c r="BP752041" s="90"/>
    </row>
    <row r="752042" spans="68:68" customFormat="1">
      <c r="BP752042" s="90"/>
    </row>
    <row r="752043" spans="68:68" customFormat="1">
      <c r="BP752043" s="90"/>
    </row>
    <row r="752044" spans="68:68" customFormat="1">
      <c r="BP752044" s="90"/>
    </row>
    <row r="752045" spans="68:68" customFormat="1">
      <c r="BP752045" s="90"/>
    </row>
    <row r="752046" spans="68:68" customFormat="1">
      <c r="BP752046" s="90"/>
    </row>
    <row r="752047" spans="68:68" customFormat="1">
      <c r="BP752047" s="90"/>
    </row>
    <row r="752048" spans="68:68" customFormat="1">
      <c r="BP752048" s="90"/>
    </row>
    <row r="752049" spans="68:68" customFormat="1">
      <c r="BP752049" s="90"/>
    </row>
    <row r="752050" spans="68:68" customFormat="1">
      <c r="BP752050" s="90"/>
    </row>
    <row r="752051" spans="68:68" customFormat="1">
      <c r="BP752051" s="90"/>
    </row>
    <row r="752052" spans="68:68" customFormat="1">
      <c r="BP752052" s="90"/>
    </row>
    <row r="752053" spans="68:68" customFormat="1">
      <c r="BP752053" s="90"/>
    </row>
    <row r="752054" spans="68:68" customFormat="1">
      <c r="BP752054" s="90"/>
    </row>
    <row r="752055" spans="68:68" customFormat="1">
      <c r="BP752055" s="90"/>
    </row>
    <row r="752056" spans="68:68" customFormat="1">
      <c r="BP752056" s="90"/>
    </row>
    <row r="752057" spans="68:68" customFormat="1">
      <c r="BP752057" s="90"/>
    </row>
    <row r="752058" spans="68:68" customFormat="1">
      <c r="BP752058" s="90"/>
    </row>
    <row r="752059" spans="68:68" customFormat="1">
      <c r="BP752059" s="90"/>
    </row>
    <row r="752060" spans="68:68" customFormat="1">
      <c r="BP752060" s="90"/>
    </row>
    <row r="752061" spans="68:68" customFormat="1">
      <c r="BP752061" s="90"/>
    </row>
    <row r="752062" spans="68:68" customFormat="1">
      <c r="BP752062" s="90"/>
    </row>
    <row r="752063" spans="68:68" customFormat="1">
      <c r="BP752063" s="90"/>
    </row>
    <row r="752064" spans="68:68" customFormat="1">
      <c r="BP752064" s="90"/>
    </row>
    <row r="752065" spans="68:68" customFormat="1">
      <c r="BP752065" s="90"/>
    </row>
    <row r="752066" spans="68:68" customFormat="1">
      <c r="BP752066" s="90"/>
    </row>
    <row r="752067" spans="68:68" customFormat="1">
      <c r="BP752067" s="90"/>
    </row>
    <row r="752068" spans="68:68" customFormat="1">
      <c r="BP752068" s="90"/>
    </row>
    <row r="752069" spans="68:68" customFormat="1">
      <c r="BP752069" s="90"/>
    </row>
    <row r="752070" spans="68:68" customFormat="1">
      <c r="BP752070" s="90"/>
    </row>
    <row r="752071" spans="68:68" customFormat="1">
      <c r="BP752071" s="90"/>
    </row>
    <row r="752072" spans="68:68" customFormat="1">
      <c r="BP752072" s="90"/>
    </row>
    <row r="752073" spans="68:68" customFormat="1">
      <c r="BP752073" s="90"/>
    </row>
    <row r="752074" spans="68:68" customFormat="1">
      <c r="BP752074" s="90"/>
    </row>
    <row r="752075" spans="68:68" customFormat="1">
      <c r="BP752075" s="90"/>
    </row>
    <row r="752076" spans="68:68" customFormat="1">
      <c r="BP752076" s="90"/>
    </row>
    <row r="752077" spans="68:68" customFormat="1">
      <c r="BP752077" s="90"/>
    </row>
    <row r="752078" spans="68:68" customFormat="1">
      <c r="BP752078" s="90"/>
    </row>
    <row r="752079" spans="68:68" customFormat="1">
      <c r="BP752079" s="90"/>
    </row>
    <row r="752080" spans="68:68" customFormat="1">
      <c r="BP752080" s="90"/>
    </row>
    <row r="752081" spans="68:68" customFormat="1">
      <c r="BP752081" s="90"/>
    </row>
    <row r="752082" spans="68:68" customFormat="1">
      <c r="BP752082" s="90"/>
    </row>
    <row r="752083" spans="68:68" customFormat="1">
      <c r="BP752083" s="90"/>
    </row>
    <row r="752084" spans="68:68" customFormat="1">
      <c r="BP752084" s="90"/>
    </row>
    <row r="752085" spans="68:68" customFormat="1">
      <c r="BP752085" s="90"/>
    </row>
    <row r="752086" spans="68:68" customFormat="1">
      <c r="BP752086" s="90"/>
    </row>
    <row r="752087" spans="68:68" customFormat="1">
      <c r="BP752087" s="90"/>
    </row>
    <row r="752088" spans="68:68" customFormat="1">
      <c r="BP752088" s="90"/>
    </row>
    <row r="752089" spans="68:68" customFormat="1">
      <c r="BP752089" s="90"/>
    </row>
    <row r="752090" spans="68:68" customFormat="1">
      <c r="BP752090" s="90"/>
    </row>
    <row r="752091" spans="68:68" customFormat="1">
      <c r="BP752091" s="90"/>
    </row>
    <row r="752092" spans="68:68" customFormat="1">
      <c r="BP752092" s="90"/>
    </row>
    <row r="752093" spans="68:68" customFormat="1">
      <c r="BP752093" s="90"/>
    </row>
    <row r="752094" spans="68:68" customFormat="1">
      <c r="BP752094" s="90"/>
    </row>
    <row r="752095" spans="68:68" customFormat="1">
      <c r="BP752095" s="90"/>
    </row>
    <row r="752096" spans="68:68" customFormat="1">
      <c r="BP752096" s="90"/>
    </row>
    <row r="752097" spans="68:68" customFormat="1">
      <c r="BP752097" s="90"/>
    </row>
    <row r="752098" spans="68:68" customFormat="1">
      <c r="BP752098" s="90"/>
    </row>
    <row r="752099" spans="68:68" customFormat="1">
      <c r="BP752099" s="90"/>
    </row>
    <row r="752100" spans="68:68" customFormat="1">
      <c r="BP752100" s="90"/>
    </row>
    <row r="752101" spans="68:68" customFormat="1">
      <c r="BP752101" s="90"/>
    </row>
    <row r="752102" spans="68:68" customFormat="1">
      <c r="BP752102" s="90"/>
    </row>
    <row r="752103" spans="68:68" customFormat="1">
      <c r="BP752103" s="90"/>
    </row>
    <row r="752104" spans="68:68" customFormat="1">
      <c r="BP752104" s="90"/>
    </row>
    <row r="752105" spans="68:68" customFormat="1">
      <c r="BP752105" s="90"/>
    </row>
    <row r="752106" spans="68:68" customFormat="1">
      <c r="BP752106" s="90"/>
    </row>
    <row r="752107" spans="68:68" customFormat="1">
      <c r="BP752107" s="90"/>
    </row>
    <row r="752108" spans="68:68" customFormat="1">
      <c r="BP752108" s="90"/>
    </row>
    <row r="752109" spans="68:68" customFormat="1">
      <c r="BP752109" s="90"/>
    </row>
    <row r="752110" spans="68:68" customFormat="1">
      <c r="BP752110" s="90"/>
    </row>
    <row r="752111" spans="68:68" customFormat="1">
      <c r="BP752111" s="90"/>
    </row>
    <row r="752112" spans="68:68" customFormat="1">
      <c r="BP752112" s="90"/>
    </row>
    <row r="752113" spans="68:68" customFormat="1">
      <c r="BP752113" s="90"/>
    </row>
    <row r="752114" spans="68:68" customFormat="1">
      <c r="BP752114" s="90"/>
    </row>
    <row r="752115" spans="68:68" customFormat="1">
      <c r="BP752115" s="90"/>
    </row>
    <row r="752116" spans="68:68" customFormat="1">
      <c r="BP752116" s="90"/>
    </row>
    <row r="752117" spans="68:68" customFormat="1">
      <c r="BP752117" s="90"/>
    </row>
    <row r="752118" spans="68:68" customFormat="1">
      <c r="BP752118" s="90"/>
    </row>
    <row r="752119" spans="68:68" customFormat="1">
      <c r="BP752119" s="90"/>
    </row>
    <row r="752120" spans="68:68" customFormat="1">
      <c r="BP752120" s="90"/>
    </row>
    <row r="752121" spans="68:68" customFormat="1">
      <c r="BP752121" s="90"/>
    </row>
    <row r="752122" spans="68:68" customFormat="1">
      <c r="BP752122" s="90"/>
    </row>
    <row r="752123" spans="68:68" customFormat="1">
      <c r="BP752123" s="90"/>
    </row>
    <row r="752124" spans="68:68" customFormat="1">
      <c r="BP752124" s="90"/>
    </row>
    <row r="752125" spans="68:68" customFormat="1">
      <c r="BP752125" s="90"/>
    </row>
    <row r="752126" spans="68:68" customFormat="1">
      <c r="BP752126" s="90"/>
    </row>
    <row r="752127" spans="68:68" customFormat="1">
      <c r="BP752127" s="90"/>
    </row>
    <row r="752128" spans="68:68" customFormat="1">
      <c r="BP752128" s="90"/>
    </row>
    <row r="752129" spans="68:68" customFormat="1">
      <c r="BP752129" s="90"/>
    </row>
    <row r="752130" spans="68:68" customFormat="1">
      <c r="BP752130" s="90"/>
    </row>
    <row r="752131" spans="68:68" customFormat="1">
      <c r="BP752131" s="90"/>
    </row>
    <row r="752132" spans="68:68" customFormat="1">
      <c r="BP752132" s="90"/>
    </row>
    <row r="752133" spans="68:68" customFormat="1">
      <c r="BP752133" s="90"/>
    </row>
    <row r="752134" spans="68:68" customFormat="1">
      <c r="BP752134" s="90"/>
    </row>
    <row r="752135" spans="68:68" customFormat="1">
      <c r="BP752135" s="90"/>
    </row>
    <row r="752136" spans="68:68" customFormat="1">
      <c r="BP752136" s="90"/>
    </row>
    <row r="752137" spans="68:68" customFormat="1">
      <c r="BP752137" s="90"/>
    </row>
    <row r="752138" spans="68:68" customFormat="1">
      <c r="BP752138" s="90"/>
    </row>
    <row r="752139" spans="68:68" customFormat="1">
      <c r="BP752139" s="90"/>
    </row>
    <row r="752140" spans="68:68" customFormat="1">
      <c r="BP752140" s="90"/>
    </row>
    <row r="752141" spans="68:68" customFormat="1">
      <c r="BP752141" s="90"/>
    </row>
    <row r="752142" spans="68:68" customFormat="1">
      <c r="BP752142" s="90"/>
    </row>
    <row r="752143" spans="68:68" customFormat="1">
      <c r="BP752143" s="90"/>
    </row>
    <row r="752144" spans="68:68" customFormat="1">
      <c r="BP752144" s="90"/>
    </row>
    <row r="752145" spans="68:68" customFormat="1">
      <c r="BP752145" s="90"/>
    </row>
    <row r="752146" spans="68:68" customFormat="1">
      <c r="BP752146" s="90"/>
    </row>
    <row r="752147" spans="68:68" customFormat="1">
      <c r="BP752147" s="90"/>
    </row>
    <row r="752148" spans="68:68" customFormat="1">
      <c r="BP752148" s="90"/>
    </row>
    <row r="752149" spans="68:68" customFormat="1">
      <c r="BP752149" s="90"/>
    </row>
    <row r="752150" spans="68:68" customFormat="1">
      <c r="BP752150" s="90"/>
    </row>
    <row r="752151" spans="68:68" customFormat="1">
      <c r="BP752151" s="90"/>
    </row>
    <row r="752152" spans="68:68" customFormat="1">
      <c r="BP752152" s="90"/>
    </row>
    <row r="752153" spans="68:68" customFormat="1">
      <c r="BP752153" s="90"/>
    </row>
    <row r="752154" spans="68:68" customFormat="1">
      <c r="BP752154" s="90"/>
    </row>
    <row r="752155" spans="68:68" customFormat="1">
      <c r="BP752155" s="90"/>
    </row>
    <row r="752156" spans="68:68" customFormat="1">
      <c r="BP752156" s="90"/>
    </row>
    <row r="752157" spans="68:68" customFormat="1">
      <c r="BP752157" s="90"/>
    </row>
    <row r="752158" spans="68:68" customFormat="1">
      <c r="BP752158" s="90"/>
    </row>
    <row r="752159" spans="68:68" customFormat="1">
      <c r="BP752159" s="90"/>
    </row>
    <row r="752160" spans="68:68" customFormat="1">
      <c r="BP752160" s="90"/>
    </row>
    <row r="752161" spans="68:68" customFormat="1">
      <c r="BP752161" s="90"/>
    </row>
    <row r="752162" spans="68:68" customFormat="1">
      <c r="BP752162" s="90"/>
    </row>
    <row r="752163" spans="68:68" customFormat="1">
      <c r="BP752163" s="90"/>
    </row>
    <row r="752164" spans="68:68" customFormat="1">
      <c r="BP752164" s="90"/>
    </row>
    <row r="752165" spans="68:68" customFormat="1">
      <c r="BP752165" s="90"/>
    </row>
    <row r="752166" spans="68:68" customFormat="1">
      <c r="BP752166" s="90"/>
    </row>
    <row r="752167" spans="68:68" customFormat="1">
      <c r="BP752167" s="90"/>
    </row>
    <row r="752168" spans="68:68" customFormat="1">
      <c r="BP752168" s="90"/>
    </row>
    <row r="752169" spans="68:68" customFormat="1">
      <c r="BP752169" s="90"/>
    </row>
    <row r="752170" spans="68:68" customFormat="1">
      <c r="BP752170" s="90"/>
    </row>
    <row r="752171" spans="68:68" customFormat="1">
      <c r="BP752171" s="90"/>
    </row>
    <row r="752172" spans="68:68" customFormat="1">
      <c r="BP752172" s="90"/>
    </row>
    <row r="752173" spans="68:68" customFormat="1">
      <c r="BP752173" s="90"/>
    </row>
    <row r="752174" spans="68:68" customFormat="1">
      <c r="BP752174" s="90"/>
    </row>
    <row r="752175" spans="68:68" customFormat="1">
      <c r="BP752175" s="90"/>
    </row>
    <row r="752176" spans="68:68" customFormat="1">
      <c r="BP752176" s="90"/>
    </row>
    <row r="752177" spans="68:68" customFormat="1">
      <c r="BP752177" s="90"/>
    </row>
    <row r="752178" spans="68:68" customFormat="1">
      <c r="BP752178" s="90"/>
    </row>
    <row r="752179" spans="68:68" customFormat="1">
      <c r="BP752179" s="90"/>
    </row>
    <row r="752180" spans="68:68" customFormat="1">
      <c r="BP752180" s="90"/>
    </row>
    <row r="752181" spans="68:68" customFormat="1">
      <c r="BP752181" s="90"/>
    </row>
    <row r="752182" spans="68:68" customFormat="1">
      <c r="BP752182" s="90"/>
    </row>
    <row r="752183" spans="68:68" customFormat="1">
      <c r="BP752183" s="90"/>
    </row>
    <row r="752184" spans="68:68" customFormat="1">
      <c r="BP752184" s="90"/>
    </row>
    <row r="752185" spans="68:68" customFormat="1">
      <c r="BP752185" s="90"/>
    </row>
    <row r="752186" spans="68:68" customFormat="1">
      <c r="BP752186" s="90"/>
    </row>
    <row r="752187" spans="68:68" customFormat="1">
      <c r="BP752187" s="90"/>
    </row>
    <row r="752188" spans="68:68" customFormat="1">
      <c r="BP752188" s="90"/>
    </row>
    <row r="752189" spans="68:68" customFormat="1">
      <c r="BP752189" s="90"/>
    </row>
    <row r="752190" spans="68:68" customFormat="1">
      <c r="BP752190" s="90"/>
    </row>
    <row r="752191" spans="68:68" customFormat="1">
      <c r="BP752191" s="90"/>
    </row>
    <row r="752192" spans="68:68" customFormat="1">
      <c r="BP752192" s="90"/>
    </row>
    <row r="752193" spans="68:68" customFormat="1">
      <c r="BP752193" s="90"/>
    </row>
    <row r="752194" spans="68:68" customFormat="1">
      <c r="BP752194" s="90"/>
    </row>
    <row r="752195" spans="68:68" customFormat="1">
      <c r="BP752195" s="90"/>
    </row>
    <row r="752196" spans="68:68" customFormat="1">
      <c r="BP752196" s="90"/>
    </row>
    <row r="752197" spans="68:68" customFormat="1">
      <c r="BP752197" s="90"/>
    </row>
    <row r="752198" spans="68:68" customFormat="1">
      <c r="BP752198" s="90"/>
    </row>
    <row r="752199" spans="68:68" customFormat="1">
      <c r="BP752199" s="90"/>
    </row>
    <row r="752200" spans="68:68" customFormat="1">
      <c r="BP752200" s="90"/>
    </row>
    <row r="752201" spans="68:68" customFormat="1">
      <c r="BP752201" s="90"/>
    </row>
    <row r="752202" spans="68:68" customFormat="1">
      <c r="BP752202" s="90"/>
    </row>
    <row r="752203" spans="68:68" customFormat="1">
      <c r="BP752203" s="90"/>
    </row>
    <row r="752204" spans="68:68" customFormat="1">
      <c r="BP752204" s="90"/>
    </row>
    <row r="752205" spans="68:68" customFormat="1">
      <c r="BP752205" s="90"/>
    </row>
    <row r="752206" spans="68:68" customFormat="1">
      <c r="BP752206" s="90"/>
    </row>
    <row r="752207" spans="68:68" customFormat="1">
      <c r="BP752207" s="90"/>
    </row>
    <row r="752208" spans="68:68" customFormat="1">
      <c r="BP752208" s="90"/>
    </row>
    <row r="752209" spans="68:68" customFormat="1">
      <c r="BP752209" s="90"/>
    </row>
    <row r="752210" spans="68:68" customFormat="1">
      <c r="BP752210" s="90"/>
    </row>
    <row r="752211" spans="68:68" customFormat="1">
      <c r="BP752211" s="90"/>
    </row>
    <row r="752212" spans="68:68" customFormat="1">
      <c r="BP752212" s="90"/>
    </row>
    <row r="752213" spans="68:68" customFormat="1">
      <c r="BP752213" s="90"/>
    </row>
    <row r="752214" spans="68:68" customFormat="1">
      <c r="BP752214" s="90"/>
    </row>
    <row r="752215" spans="68:68" customFormat="1">
      <c r="BP752215" s="90"/>
    </row>
    <row r="752216" spans="68:68" customFormat="1">
      <c r="BP752216" s="90"/>
    </row>
    <row r="752217" spans="68:68" customFormat="1">
      <c r="BP752217" s="90"/>
    </row>
    <row r="752218" spans="68:68" customFormat="1">
      <c r="BP752218" s="90"/>
    </row>
    <row r="752219" spans="68:68" customFormat="1">
      <c r="BP752219" s="90"/>
    </row>
    <row r="752220" spans="68:68" customFormat="1">
      <c r="BP752220" s="90"/>
    </row>
    <row r="752221" spans="68:68" customFormat="1">
      <c r="BP752221" s="90"/>
    </row>
    <row r="752222" spans="68:68" customFormat="1">
      <c r="BP752222" s="90"/>
    </row>
    <row r="752223" spans="68:68" customFormat="1">
      <c r="BP752223" s="90"/>
    </row>
    <row r="752224" spans="68:68" customFormat="1">
      <c r="BP752224" s="90"/>
    </row>
    <row r="752225" spans="68:68" customFormat="1">
      <c r="BP752225" s="90"/>
    </row>
    <row r="752226" spans="68:68" customFormat="1">
      <c r="BP752226" s="90"/>
    </row>
    <row r="752227" spans="68:68" customFormat="1">
      <c r="BP752227" s="90"/>
    </row>
    <row r="752228" spans="68:68" customFormat="1">
      <c r="BP752228" s="90"/>
    </row>
    <row r="752229" spans="68:68" customFormat="1">
      <c r="BP752229" s="90"/>
    </row>
    <row r="752230" spans="68:68" customFormat="1">
      <c r="BP752230" s="90"/>
    </row>
    <row r="752231" spans="68:68" customFormat="1">
      <c r="BP752231" s="90"/>
    </row>
    <row r="752232" spans="68:68" customFormat="1">
      <c r="BP752232" s="90"/>
    </row>
    <row r="752233" spans="68:68" customFormat="1">
      <c r="BP752233" s="90"/>
    </row>
    <row r="752234" spans="68:68" customFormat="1">
      <c r="BP752234" s="90"/>
    </row>
    <row r="752235" spans="68:68" customFormat="1">
      <c r="BP752235" s="90"/>
    </row>
    <row r="752236" spans="68:68" customFormat="1">
      <c r="BP752236" s="90"/>
    </row>
    <row r="752237" spans="68:68" customFormat="1">
      <c r="BP752237" s="90"/>
    </row>
    <row r="752238" spans="68:68" customFormat="1">
      <c r="BP752238" s="90"/>
    </row>
    <row r="752239" spans="68:68" customFormat="1">
      <c r="BP752239" s="90"/>
    </row>
    <row r="752240" spans="68:68" customFormat="1">
      <c r="BP752240" s="90"/>
    </row>
    <row r="752241" spans="68:68" customFormat="1">
      <c r="BP752241" s="90"/>
    </row>
    <row r="752242" spans="68:68" customFormat="1">
      <c r="BP752242" s="90"/>
    </row>
    <row r="752243" spans="68:68" customFormat="1">
      <c r="BP752243" s="90"/>
    </row>
    <row r="752244" spans="68:68" customFormat="1">
      <c r="BP752244" s="90"/>
    </row>
    <row r="752245" spans="68:68" customFormat="1">
      <c r="BP752245" s="90"/>
    </row>
    <row r="752246" spans="68:68" customFormat="1">
      <c r="BP752246" s="90"/>
    </row>
    <row r="752247" spans="68:68" customFormat="1">
      <c r="BP752247" s="90"/>
    </row>
    <row r="752248" spans="68:68" customFormat="1">
      <c r="BP752248" s="90"/>
    </row>
    <row r="752249" spans="68:68" customFormat="1">
      <c r="BP752249" s="90"/>
    </row>
    <row r="752250" spans="68:68" customFormat="1">
      <c r="BP752250" s="90"/>
    </row>
    <row r="752251" spans="68:68" customFormat="1">
      <c r="BP752251" s="90"/>
    </row>
    <row r="752252" spans="68:68" customFormat="1">
      <c r="BP752252" s="90"/>
    </row>
    <row r="752253" spans="68:68" customFormat="1">
      <c r="BP752253" s="90"/>
    </row>
    <row r="752254" spans="68:68" customFormat="1">
      <c r="BP752254" s="90"/>
    </row>
    <row r="752255" spans="68:68" customFormat="1">
      <c r="BP752255" s="90"/>
    </row>
    <row r="752256" spans="68:68" customFormat="1">
      <c r="BP752256" s="90"/>
    </row>
    <row r="752257" spans="68:68" customFormat="1">
      <c r="BP752257" s="90"/>
    </row>
    <row r="752258" spans="68:68" customFormat="1">
      <c r="BP752258" s="90"/>
    </row>
    <row r="752259" spans="68:68" customFormat="1">
      <c r="BP752259" s="90"/>
    </row>
    <row r="752260" spans="68:68" customFormat="1">
      <c r="BP752260" s="90"/>
    </row>
    <row r="752261" spans="68:68" customFormat="1">
      <c r="BP752261" s="90"/>
    </row>
    <row r="752262" spans="68:68" customFormat="1">
      <c r="BP752262" s="90"/>
    </row>
    <row r="752263" spans="68:68" customFormat="1">
      <c r="BP752263" s="90"/>
    </row>
    <row r="752264" spans="68:68" customFormat="1">
      <c r="BP752264" s="90"/>
    </row>
    <row r="752265" spans="68:68" customFormat="1">
      <c r="BP752265" s="90"/>
    </row>
    <row r="752266" spans="68:68" customFormat="1">
      <c r="BP752266" s="90"/>
    </row>
    <row r="752267" spans="68:68" customFormat="1">
      <c r="BP752267" s="90"/>
    </row>
    <row r="752268" spans="68:68" customFormat="1">
      <c r="BP752268" s="90"/>
    </row>
    <row r="752269" spans="68:68" customFormat="1">
      <c r="BP752269" s="90"/>
    </row>
    <row r="752270" spans="68:68" customFormat="1">
      <c r="BP752270" s="90"/>
    </row>
    <row r="752271" spans="68:68" customFormat="1">
      <c r="BP752271" s="90"/>
    </row>
    <row r="752272" spans="68:68" customFormat="1">
      <c r="BP752272" s="90"/>
    </row>
    <row r="752273" spans="68:68" customFormat="1">
      <c r="BP752273" s="90"/>
    </row>
    <row r="752274" spans="68:68" customFormat="1">
      <c r="BP752274" s="90"/>
    </row>
    <row r="752275" spans="68:68" customFormat="1">
      <c r="BP752275" s="90"/>
    </row>
    <row r="752276" spans="68:68" customFormat="1">
      <c r="BP752276" s="90"/>
    </row>
    <row r="752277" spans="68:68" customFormat="1">
      <c r="BP752277" s="90"/>
    </row>
    <row r="752278" spans="68:68" customFormat="1">
      <c r="BP752278" s="90"/>
    </row>
    <row r="752279" spans="68:68" customFormat="1">
      <c r="BP752279" s="90"/>
    </row>
    <row r="752280" spans="68:68" customFormat="1">
      <c r="BP752280" s="90"/>
    </row>
    <row r="752281" spans="68:68" customFormat="1">
      <c r="BP752281" s="90"/>
    </row>
    <row r="752282" spans="68:68" customFormat="1">
      <c r="BP752282" s="90"/>
    </row>
    <row r="752283" spans="68:68" customFormat="1">
      <c r="BP752283" s="90"/>
    </row>
    <row r="752284" spans="68:68" customFormat="1">
      <c r="BP752284" s="90"/>
    </row>
    <row r="752285" spans="68:68" customFormat="1">
      <c r="BP752285" s="90"/>
    </row>
    <row r="752286" spans="68:68" customFormat="1">
      <c r="BP752286" s="90"/>
    </row>
    <row r="752287" spans="68:68" customFormat="1">
      <c r="BP752287" s="90"/>
    </row>
    <row r="752288" spans="68:68" customFormat="1">
      <c r="BP752288" s="90"/>
    </row>
    <row r="752289" spans="68:68" customFormat="1">
      <c r="BP752289" s="90"/>
    </row>
    <row r="752290" spans="68:68" customFormat="1">
      <c r="BP752290" s="90"/>
    </row>
    <row r="752291" spans="68:68" customFormat="1">
      <c r="BP752291" s="90"/>
    </row>
    <row r="752292" spans="68:68" customFormat="1">
      <c r="BP752292" s="90"/>
    </row>
    <row r="752293" spans="68:68" customFormat="1">
      <c r="BP752293" s="90"/>
    </row>
    <row r="752294" spans="68:68" customFormat="1">
      <c r="BP752294" s="90"/>
    </row>
    <row r="752295" spans="68:68" customFormat="1">
      <c r="BP752295" s="90"/>
    </row>
    <row r="752296" spans="68:68" customFormat="1">
      <c r="BP752296" s="90"/>
    </row>
    <row r="752297" spans="68:68" customFormat="1">
      <c r="BP752297" s="90"/>
    </row>
    <row r="752298" spans="68:68" customFormat="1">
      <c r="BP752298" s="90"/>
    </row>
    <row r="752299" spans="68:68" customFormat="1">
      <c r="BP752299" s="90"/>
    </row>
    <row r="752300" spans="68:68" customFormat="1">
      <c r="BP752300" s="90"/>
    </row>
    <row r="752301" spans="68:68" customFormat="1">
      <c r="BP752301" s="90"/>
    </row>
    <row r="752302" spans="68:68" customFormat="1">
      <c r="BP752302" s="90"/>
    </row>
    <row r="752303" spans="68:68" customFormat="1">
      <c r="BP752303" s="90"/>
    </row>
    <row r="752304" spans="68:68" customFormat="1">
      <c r="BP752304" s="90"/>
    </row>
    <row r="752305" spans="68:68" customFormat="1">
      <c r="BP752305" s="90"/>
    </row>
    <row r="752306" spans="68:68" customFormat="1">
      <c r="BP752306" s="90"/>
    </row>
    <row r="752307" spans="68:68" customFormat="1">
      <c r="BP752307" s="90"/>
    </row>
    <row r="752308" spans="68:68" customFormat="1">
      <c r="BP752308" s="90"/>
    </row>
    <row r="752309" spans="68:68" customFormat="1">
      <c r="BP752309" s="90"/>
    </row>
    <row r="752310" spans="68:68" customFormat="1">
      <c r="BP752310" s="90"/>
    </row>
    <row r="752311" spans="68:68" customFormat="1">
      <c r="BP752311" s="90"/>
    </row>
    <row r="752312" spans="68:68" customFormat="1">
      <c r="BP752312" s="90"/>
    </row>
    <row r="752313" spans="68:68" customFormat="1">
      <c r="BP752313" s="90"/>
    </row>
    <row r="752314" spans="68:68" customFormat="1">
      <c r="BP752314" s="90"/>
    </row>
    <row r="752315" spans="68:68" customFormat="1">
      <c r="BP752315" s="90"/>
    </row>
    <row r="752316" spans="68:68" customFormat="1">
      <c r="BP752316" s="90"/>
    </row>
    <row r="752317" spans="68:68" customFormat="1">
      <c r="BP752317" s="90"/>
    </row>
    <row r="752318" spans="68:68" customFormat="1">
      <c r="BP752318" s="90"/>
    </row>
    <row r="752319" spans="68:68" customFormat="1">
      <c r="BP752319" s="90"/>
    </row>
    <row r="752320" spans="68:68" customFormat="1">
      <c r="BP752320" s="90"/>
    </row>
    <row r="752321" spans="68:68" customFormat="1">
      <c r="BP752321" s="90"/>
    </row>
    <row r="752322" spans="68:68" customFormat="1">
      <c r="BP752322" s="90"/>
    </row>
    <row r="752323" spans="68:68" customFormat="1">
      <c r="BP752323" s="90"/>
    </row>
    <row r="752324" spans="68:68" customFormat="1">
      <c r="BP752324" s="90"/>
    </row>
    <row r="752325" spans="68:68" customFormat="1">
      <c r="BP752325" s="90"/>
    </row>
    <row r="752326" spans="68:68" customFormat="1">
      <c r="BP752326" s="90"/>
    </row>
    <row r="752327" spans="68:68" customFormat="1">
      <c r="BP752327" s="90"/>
    </row>
    <row r="752328" spans="68:68" customFormat="1">
      <c r="BP752328" s="90"/>
    </row>
    <row r="752329" spans="68:68" customFormat="1">
      <c r="BP752329" s="90"/>
    </row>
    <row r="752330" spans="68:68" customFormat="1">
      <c r="BP752330" s="90"/>
    </row>
    <row r="752331" spans="68:68" customFormat="1">
      <c r="BP752331" s="90"/>
    </row>
    <row r="752332" spans="68:68" customFormat="1">
      <c r="BP752332" s="90"/>
    </row>
    <row r="752333" spans="68:68" customFormat="1">
      <c r="BP752333" s="90"/>
    </row>
    <row r="752334" spans="68:68" customFormat="1">
      <c r="BP752334" s="90"/>
    </row>
    <row r="752335" spans="68:68" customFormat="1">
      <c r="BP752335" s="90"/>
    </row>
    <row r="752336" spans="68:68" customFormat="1">
      <c r="BP752336" s="90"/>
    </row>
    <row r="752337" spans="68:68" customFormat="1">
      <c r="BP752337" s="90"/>
    </row>
    <row r="752338" spans="68:68" customFormat="1">
      <c r="BP752338" s="90"/>
    </row>
    <row r="752339" spans="68:68" customFormat="1">
      <c r="BP752339" s="90"/>
    </row>
    <row r="752340" spans="68:68" customFormat="1">
      <c r="BP752340" s="90"/>
    </row>
    <row r="752341" spans="68:68" customFormat="1">
      <c r="BP752341" s="90"/>
    </row>
    <row r="752342" spans="68:68" customFormat="1">
      <c r="BP752342" s="90"/>
    </row>
    <row r="752343" spans="68:68" customFormat="1">
      <c r="BP752343" s="90"/>
    </row>
    <row r="752344" spans="68:68" customFormat="1">
      <c r="BP752344" s="90"/>
    </row>
    <row r="752345" spans="68:68" customFormat="1">
      <c r="BP752345" s="90"/>
    </row>
    <row r="752346" spans="68:68" customFormat="1">
      <c r="BP752346" s="90"/>
    </row>
    <row r="752347" spans="68:68" customFormat="1">
      <c r="BP752347" s="90"/>
    </row>
    <row r="752348" spans="68:68" customFormat="1">
      <c r="BP752348" s="90"/>
    </row>
    <row r="752349" spans="68:68" customFormat="1">
      <c r="BP752349" s="90"/>
    </row>
    <row r="752350" spans="68:68" customFormat="1">
      <c r="BP752350" s="90"/>
    </row>
    <row r="752351" spans="68:68" customFormat="1">
      <c r="BP752351" s="90"/>
    </row>
    <row r="752352" spans="68:68" customFormat="1">
      <c r="BP752352" s="90"/>
    </row>
    <row r="752353" spans="68:68" customFormat="1">
      <c r="BP752353" s="90"/>
    </row>
    <row r="752354" spans="68:68" customFormat="1">
      <c r="BP752354" s="90"/>
    </row>
    <row r="752355" spans="68:68" customFormat="1">
      <c r="BP752355" s="90"/>
    </row>
    <row r="752356" spans="68:68" customFormat="1">
      <c r="BP752356" s="90"/>
    </row>
    <row r="752357" spans="68:68" customFormat="1">
      <c r="BP752357" s="90"/>
    </row>
    <row r="752358" spans="68:68" customFormat="1">
      <c r="BP752358" s="90"/>
    </row>
    <row r="752359" spans="68:68" customFormat="1">
      <c r="BP752359" s="90"/>
    </row>
    <row r="752360" spans="68:68" customFormat="1">
      <c r="BP752360" s="90"/>
    </row>
    <row r="752361" spans="68:68" customFormat="1">
      <c r="BP752361" s="90"/>
    </row>
    <row r="752362" spans="68:68" customFormat="1">
      <c r="BP752362" s="90"/>
    </row>
    <row r="752363" spans="68:68" customFormat="1">
      <c r="BP752363" s="90"/>
    </row>
    <row r="752364" spans="68:68" customFormat="1">
      <c r="BP752364" s="90"/>
    </row>
    <row r="752365" spans="68:68" customFormat="1">
      <c r="BP752365" s="90"/>
    </row>
    <row r="752366" spans="68:68" customFormat="1">
      <c r="BP752366" s="90"/>
    </row>
    <row r="752367" spans="68:68" customFormat="1">
      <c r="BP752367" s="90"/>
    </row>
    <row r="752368" spans="68:68" customFormat="1">
      <c r="BP752368" s="90"/>
    </row>
    <row r="752369" spans="68:68" customFormat="1">
      <c r="BP752369" s="90"/>
    </row>
    <row r="752370" spans="68:68" customFormat="1">
      <c r="BP752370" s="90"/>
    </row>
    <row r="752371" spans="68:68" customFormat="1">
      <c r="BP752371" s="90"/>
    </row>
    <row r="752372" spans="68:68" customFormat="1">
      <c r="BP752372" s="90"/>
    </row>
    <row r="752373" spans="68:68" customFormat="1">
      <c r="BP752373" s="90"/>
    </row>
    <row r="752374" spans="68:68" customFormat="1">
      <c r="BP752374" s="90"/>
    </row>
    <row r="752375" spans="68:68" customFormat="1">
      <c r="BP752375" s="90"/>
    </row>
    <row r="752376" spans="68:68" customFormat="1">
      <c r="BP752376" s="90"/>
    </row>
    <row r="752377" spans="68:68" customFormat="1">
      <c r="BP752377" s="90"/>
    </row>
    <row r="752378" spans="68:68" customFormat="1">
      <c r="BP752378" s="90"/>
    </row>
    <row r="752379" spans="68:68" customFormat="1">
      <c r="BP752379" s="90"/>
    </row>
    <row r="752380" spans="68:68" customFormat="1">
      <c r="BP752380" s="90"/>
    </row>
    <row r="752381" spans="68:68" customFormat="1">
      <c r="BP752381" s="90"/>
    </row>
    <row r="752382" spans="68:68" customFormat="1">
      <c r="BP752382" s="90"/>
    </row>
    <row r="752383" spans="68:68" customFormat="1">
      <c r="BP752383" s="90"/>
    </row>
    <row r="752384" spans="68:68" customFormat="1">
      <c r="BP752384" s="90"/>
    </row>
    <row r="752385" spans="68:68" customFormat="1">
      <c r="BP752385" s="90"/>
    </row>
    <row r="752386" spans="68:68" customFormat="1">
      <c r="BP752386" s="90"/>
    </row>
    <row r="752387" spans="68:68" customFormat="1">
      <c r="BP752387" s="90"/>
    </row>
    <row r="752388" spans="68:68" customFormat="1">
      <c r="BP752388" s="90"/>
    </row>
    <row r="752389" spans="68:68" customFormat="1">
      <c r="BP752389" s="90"/>
    </row>
    <row r="752390" spans="68:68" customFormat="1">
      <c r="BP752390" s="90"/>
    </row>
    <row r="752391" spans="68:68" customFormat="1">
      <c r="BP752391" s="90"/>
    </row>
    <row r="752392" spans="68:68" customFormat="1">
      <c r="BP752392" s="90"/>
    </row>
    <row r="752393" spans="68:68" customFormat="1">
      <c r="BP752393" s="90"/>
    </row>
    <row r="752394" spans="68:68" customFormat="1">
      <c r="BP752394" s="90"/>
    </row>
    <row r="752395" spans="68:68" customFormat="1">
      <c r="BP752395" s="90"/>
    </row>
    <row r="752396" spans="68:68" customFormat="1">
      <c r="BP752396" s="90"/>
    </row>
    <row r="752397" spans="68:68" customFormat="1">
      <c r="BP752397" s="90"/>
    </row>
    <row r="752398" spans="68:68" customFormat="1">
      <c r="BP752398" s="90"/>
    </row>
    <row r="752399" spans="68:68" customFormat="1">
      <c r="BP752399" s="90"/>
    </row>
    <row r="752400" spans="68:68" customFormat="1">
      <c r="BP752400" s="90"/>
    </row>
    <row r="752401" spans="68:68" customFormat="1">
      <c r="BP752401" s="90"/>
    </row>
    <row r="752402" spans="68:68" customFormat="1">
      <c r="BP752402" s="90"/>
    </row>
    <row r="752403" spans="68:68" customFormat="1">
      <c r="BP752403" s="90"/>
    </row>
    <row r="752404" spans="68:68" customFormat="1">
      <c r="BP752404" s="90"/>
    </row>
    <row r="752405" spans="68:68" customFormat="1">
      <c r="BP752405" s="90"/>
    </row>
    <row r="752406" spans="68:68" customFormat="1">
      <c r="BP752406" s="90"/>
    </row>
    <row r="752407" spans="68:68" customFormat="1">
      <c r="BP752407" s="90"/>
    </row>
    <row r="752408" spans="68:68" customFormat="1">
      <c r="BP752408" s="90"/>
    </row>
    <row r="752409" spans="68:68" customFormat="1">
      <c r="BP752409" s="90"/>
    </row>
    <row r="752410" spans="68:68" customFormat="1">
      <c r="BP752410" s="90"/>
    </row>
    <row r="752411" spans="68:68" customFormat="1">
      <c r="BP752411" s="90"/>
    </row>
    <row r="752412" spans="68:68" customFormat="1">
      <c r="BP752412" s="90"/>
    </row>
    <row r="752413" spans="68:68" customFormat="1">
      <c r="BP752413" s="90"/>
    </row>
    <row r="752414" spans="68:68" customFormat="1">
      <c r="BP752414" s="90"/>
    </row>
    <row r="752415" spans="68:68" customFormat="1">
      <c r="BP752415" s="90"/>
    </row>
    <row r="752416" spans="68:68" customFormat="1">
      <c r="BP752416" s="90"/>
    </row>
    <row r="752417" spans="68:68" customFormat="1">
      <c r="BP752417" s="90"/>
    </row>
    <row r="752418" spans="68:68" customFormat="1">
      <c r="BP752418" s="90"/>
    </row>
    <row r="752419" spans="68:68" customFormat="1">
      <c r="BP752419" s="90"/>
    </row>
    <row r="752420" spans="68:68" customFormat="1">
      <c r="BP752420" s="90"/>
    </row>
    <row r="752421" spans="68:68" customFormat="1">
      <c r="BP752421" s="90"/>
    </row>
    <row r="752422" spans="68:68" customFormat="1">
      <c r="BP752422" s="90"/>
    </row>
    <row r="752423" spans="68:68" customFormat="1">
      <c r="BP752423" s="90"/>
    </row>
    <row r="752424" spans="68:68" customFormat="1">
      <c r="BP752424" s="90"/>
    </row>
    <row r="752425" spans="68:68" customFormat="1">
      <c r="BP752425" s="90"/>
    </row>
    <row r="752426" spans="68:68" customFormat="1">
      <c r="BP752426" s="90"/>
    </row>
    <row r="752427" spans="68:68" customFormat="1">
      <c r="BP752427" s="90"/>
    </row>
    <row r="752428" spans="68:68" customFormat="1">
      <c r="BP752428" s="90"/>
    </row>
    <row r="752429" spans="68:68" customFormat="1">
      <c r="BP752429" s="90"/>
    </row>
    <row r="752430" spans="68:68" customFormat="1">
      <c r="BP752430" s="90"/>
    </row>
    <row r="752431" spans="68:68" customFormat="1">
      <c r="BP752431" s="90"/>
    </row>
    <row r="752432" spans="68:68" customFormat="1">
      <c r="BP752432" s="90"/>
    </row>
    <row r="752433" spans="68:68" customFormat="1">
      <c r="BP752433" s="90"/>
    </row>
    <row r="752434" spans="68:68" customFormat="1">
      <c r="BP752434" s="90"/>
    </row>
    <row r="752435" spans="68:68" customFormat="1">
      <c r="BP752435" s="90"/>
    </row>
    <row r="752436" spans="68:68" customFormat="1">
      <c r="BP752436" s="90"/>
    </row>
    <row r="752437" spans="68:68" customFormat="1">
      <c r="BP752437" s="90"/>
    </row>
    <row r="752438" spans="68:68" customFormat="1">
      <c r="BP752438" s="90"/>
    </row>
    <row r="752439" spans="68:68" customFormat="1">
      <c r="BP752439" s="90"/>
    </row>
    <row r="752440" spans="68:68" customFormat="1">
      <c r="BP752440" s="90"/>
    </row>
    <row r="752441" spans="68:68" customFormat="1">
      <c r="BP752441" s="90"/>
    </row>
    <row r="752442" spans="68:68" customFormat="1">
      <c r="BP752442" s="90"/>
    </row>
    <row r="752443" spans="68:68" customFormat="1">
      <c r="BP752443" s="90"/>
    </row>
    <row r="752444" spans="68:68" customFormat="1">
      <c r="BP752444" s="90"/>
    </row>
    <row r="752445" spans="68:68" customFormat="1">
      <c r="BP752445" s="90"/>
    </row>
    <row r="752446" spans="68:68" customFormat="1">
      <c r="BP752446" s="90"/>
    </row>
    <row r="752447" spans="68:68" customFormat="1">
      <c r="BP752447" s="90"/>
    </row>
    <row r="752448" spans="68:68" customFormat="1">
      <c r="BP752448" s="90"/>
    </row>
    <row r="752449" spans="68:68" customFormat="1">
      <c r="BP752449" s="90"/>
    </row>
    <row r="752450" spans="68:68" customFormat="1">
      <c r="BP752450" s="90"/>
    </row>
    <row r="752451" spans="68:68" customFormat="1">
      <c r="BP752451" s="90"/>
    </row>
    <row r="752452" spans="68:68" customFormat="1">
      <c r="BP752452" s="90"/>
    </row>
    <row r="752453" spans="68:68" customFormat="1">
      <c r="BP752453" s="90"/>
    </row>
    <row r="752454" spans="68:68" customFormat="1">
      <c r="BP752454" s="90"/>
    </row>
    <row r="752455" spans="68:68" customFormat="1">
      <c r="BP752455" s="90"/>
    </row>
    <row r="752456" spans="68:68" customFormat="1">
      <c r="BP752456" s="90"/>
    </row>
    <row r="752457" spans="68:68" customFormat="1">
      <c r="BP752457" s="90"/>
    </row>
    <row r="752458" spans="68:68" customFormat="1">
      <c r="BP752458" s="90"/>
    </row>
    <row r="752459" spans="68:68" customFormat="1">
      <c r="BP752459" s="90"/>
    </row>
    <row r="752460" spans="68:68" customFormat="1">
      <c r="BP752460" s="90"/>
    </row>
    <row r="752461" spans="68:68" customFormat="1">
      <c r="BP752461" s="90"/>
    </row>
    <row r="752462" spans="68:68" customFormat="1">
      <c r="BP752462" s="90"/>
    </row>
    <row r="752463" spans="68:68" customFormat="1">
      <c r="BP752463" s="90"/>
    </row>
    <row r="752464" spans="68:68" customFormat="1">
      <c r="BP752464" s="90"/>
    </row>
    <row r="752465" spans="68:68" customFormat="1">
      <c r="BP752465" s="90"/>
    </row>
    <row r="752466" spans="68:68" customFormat="1">
      <c r="BP752466" s="90"/>
    </row>
    <row r="752467" spans="68:68" customFormat="1">
      <c r="BP752467" s="90"/>
    </row>
    <row r="752468" spans="68:68" customFormat="1">
      <c r="BP752468" s="90"/>
    </row>
    <row r="752469" spans="68:68" customFormat="1">
      <c r="BP752469" s="90"/>
    </row>
    <row r="752470" spans="68:68" customFormat="1">
      <c r="BP752470" s="90"/>
    </row>
    <row r="752471" spans="68:68" customFormat="1">
      <c r="BP752471" s="90"/>
    </row>
    <row r="752472" spans="68:68" customFormat="1">
      <c r="BP752472" s="90"/>
    </row>
    <row r="752473" spans="68:68" customFormat="1">
      <c r="BP752473" s="90"/>
    </row>
    <row r="752474" spans="68:68" customFormat="1">
      <c r="BP752474" s="90"/>
    </row>
    <row r="752475" spans="68:68" customFormat="1">
      <c r="BP752475" s="90"/>
    </row>
    <row r="752476" spans="68:68" customFormat="1">
      <c r="BP752476" s="90"/>
    </row>
    <row r="752477" spans="68:68" customFormat="1">
      <c r="BP752477" s="90"/>
    </row>
    <row r="752478" spans="68:68" customFormat="1">
      <c r="BP752478" s="90"/>
    </row>
    <row r="752479" spans="68:68" customFormat="1">
      <c r="BP752479" s="90"/>
    </row>
    <row r="752480" spans="68:68" customFormat="1">
      <c r="BP752480" s="90"/>
    </row>
    <row r="752481" spans="68:68" customFormat="1">
      <c r="BP752481" s="90"/>
    </row>
    <row r="752482" spans="68:68" customFormat="1">
      <c r="BP752482" s="90"/>
    </row>
    <row r="752483" spans="68:68" customFormat="1">
      <c r="BP752483" s="90"/>
    </row>
    <row r="752484" spans="68:68" customFormat="1">
      <c r="BP752484" s="90"/>
    </row>
    <row r="752485" spans="68:68" customFormat="1">
      <c r="BP752485" s="90"/>
    </row>
    <row r="752486" spans="68:68" customFormat="1">
      <c r="BP752486" s="90"/>
    </row>
    <row r="752487" spans="68:68" customFormat="1">
      <c r="BP752487" s="90"/>
    </row>
    <row r="752488" spans="68:68" customFormat="1">
      <c r="BP752488" s="90"/>
    </row>
    <row r="752489" spans="68:68" customFormat="1">
      <c r="BP752489" s="90"/>
    </row>
    <row r="752490" spans="68:68" customFormat="1">
      <c r="BP752490" s="90"/>
    </row>
    <row r="752491" spans="68:68" customFormat="1">
      <c r="BP752491" s="90"/>
    </row>
    <row r="752492" spans="68:68" customFormat="1">
      <c r="BP752492" s="90"/>
    </row>
    <row r="752493" spans="68:68" customFormat="1">
      <c r="BP752493" s="90"/>
    </row>
    <row r="752494" spans="68:68" customFormat="1">
      <c r="BP752494" s="90"/>
    </row>
    <row r="752495" spans="68:68" customFormat="1">
      <c r="BP752495" s="90"/>
    </row>
    <row r="752496" spans="68:68" customFormat="1">
      <c r="BP752496" s="90"/>
    </row>
    <row r="752497" spans="68:68" customFormat="1">
      <c r="BP752497" s="90"/>
    </row>
    <row r="752498" spans="68:68" customFormat="1">
      <c r="BP752498" s="90"/>
    </row>
    <row r="752499" spans="68:68" customFormat="1">
      <c r="BP752499" s="90"/>
    </row>
    <row r="752500" spans="68:68" customFormat="1">
      <c r="BP752500" s="90"/>
    </row>
    <row r="752501" spans="68:68" customFormat="1">
      <c r="BP752501" s="90"/>
    </row>
    <row r="752502" spans="68:68" customFormat="1">
      <c r="BP752502" s="90"/>
    </row>
    <row r="752503" spans="68:68" customFormat="1">
      <c r="BP752503" s="90"/>
    </row>
    <row r="752504" spans="68:68" customFormat="1">
      <c r="BP752504" s="90"/>
    </row>
    <row r="752505" spans="68:68" customFormat="1">
      <c r="BP752505" s="90"/>
    </row>
    <row r="752506" spans="68:68" customFormat="1">
      <c r="BP752506" s="90"/>
    </row>
    <row r="752507" spans="68:68" customFormat="1">
      <c r="BP752507" s="90"/>
    </row>
    <row r="752508" spans="68:68" customFormat="1">
      <c r="BP752508" s="90"/>
    </row>
    <row r="752509" spans="68:68" customFormat="1">
      <c r="BP752509" s="90"/>
    </row>
    <row r="752510" spans="68:68" customFormat="1">
      <c r="BP752510" s="90"/>
    </row>
    <row r="752511" spans="68:68" customFormat="1">
      <c r="BP752511" s="90"/>
    </row>
    <row r="752512" spans="68:68" customFormat="1">
      <c r="BP752512" s="90"/>
    </row>
    <row r="752513" spans="68:68" customFormat="1">
      <c r="BP752513" s="90"/>
    </row>
    <row r="752514" spans="68:68" customFormat="1">
      <c r="BP752514" s="90"/>
    </row>
    <row r="752515" spans="68:68" customFormat="1">
      <c r="BP752515" s="90"/>
    </row>
    <row r="752516" spans="68:68" customFormat="1">
      <c r="BP752516" s="90"/>
    </row>
    <row r="752517" spans="68:68" customFormat="1">
      <c r="BP752517" s="90"/>
    </row>
    <row r="752518" spans="68:68" customFormat="1">
      <c r="BP752518" s="90"/>
    </row>
    <row r="752519" spans="68:68" customFormat="1">
      <c r="BP752519" s="90"/>
    </row>
    <row r="752520" spans="68:68" customFormat="1">
      <c r="BP752520" s="90"/>
    </row>
    <row r="752521" spans="68:68" customFormat="1">
      <c r="BP752521" s="90"/>
    </row>
    <row r="752522" spans="68:68" customFormat="1">
      <c r="BP752522" s="90"/>
    </row>
    <row r="752523" spans="68:68" customFormat="1">
      <c r="BP752523" s="90"/>
    </row>
    <row r="752524" spans="68:68" customFormat="1">
      <c r="BP752524" s="90"/>
    </row>
    <row r="752525" spans="68:68" customFormat="1">
      <c r="BP752525" s="90"/>
    </row>
    <row r="752526" spans="68:68" customFormat="1">
      <c r="BP752526" s="90"/>
    </row>
    <row r="752527" spans="68:68" customFormat="1">
      <c r="BP752527" s="90"/>
    </row>
    <row r="752528" spans="68:68" customFormat="1">
      <c r="BP752528" s="90"/>
    </row>
    <row r="752529" spans="68:68" customFormat="1">
      <c r="BP752529" s="90"/>
    </row>
    <row r="752530" spans="68:68" customFormat="1">
      <c r="BP752530" s="90"/>
    </row>
    <row r="752531" spans="68:68" customFormat="1">
      <c r="BP752531" s="90"/>
    </row>
    <row r="752532" spans="68:68" customFormat="1">
      <c r="BP752532" s="90"/>
    </row>
    <row r="752533" spans="68:68" customFormat="1">
      <c r="BP752533" s="90"/>
    </row>
    <row r="752534" spans="68:68" customFormat="1">
      <c r="BP752534" s="90"/>
    </row>
    <row r="752535" spans="68:68" customFormat="1">
      <c r="BP752535" s="90"/>
    </row>
    <row r="752536" spans="68:68" customFormat="1">
      <c r="BP752536" s="90"/>
    </row>
    <row r="752537" spans="68:68" customFormat="1">
      <c r="BP752537" s="90"/>
    </row>
    <row r="752538" spans="68:68" customFormat="1">
      <c r="BP752538" s="90"/>
    </row>
    <row r="752539" spans="68:68" customFormat="1">
      <c r="BP752539" s="90"/>
    </row>
    <row r="752540" spans="68:68" customFormat="1">
      <c r="BP752540" s="90"/>
    </row>
    <row r="752541" spans="68:68" customFormat="1">
      <c r="BP752541" s="90"/>
    </row>
    <row r="752542" spans="68:68" customFormat="1">
      <c r="BP752542" s="90"/>
    </row>
    <row r="752543" spans="68:68" customFormat="1">
      <c r="BP752543" s="90"/>
    </row>
    <row r="752544" spans="68:68" customFormat="1">
      <c r="BP752544" s="90"/>
    </row>
    <row r="752545" spans="68:68" customFormat="1">
      <c r="BP752545" s="90"/>
    </row>
    <row r="752546" spans="68:68" customFormat="1">
      <c r="BP752546" s="90"/>
    </row>
    <row r="752547" spans="68:68" customFormat="1">
      <c r="BP752547" s="90"/>
    </row>
    <row r="752548" spans="68:68" customFormat="1">
      <c r="BP752548" s="90"/>
    </row>
    <row r="752549" spans="68:68" customFormat="1">
      <c r="BP752549" s="90"/>
    </row>
    <row r="752550" spans="68:68" customFormat="1">
      <c r="BP752550" s="90"/>
    </row>
    <row r="752551" spans="68:68" customFormat="1">
      <c r="BP752551" s="90"/>
    </row>
    <row r="752552" spans="68:68" customFormat="1">
      <c r="BP752552" s="90"/>
    </row>
    <row r="752553" spans="68:68" customFormat="1">
      <c r="BP752553" s="90"/>
    </row>
    <row r="752554" spans="68:68" customFormat="1">
      <c r="BP752554" s="90"/>
    </row>
    <row r="752555" spans="68:68" customFormat="1">
      <c r="BP752555" s="90"/>
    </row>
    <row r="752556" spans="68:68" customFormat="1">
      <c r="BP752556" s="90"/>
    </row>
    <row r="752557" spans="68:68" customFormat="1">
      <c r="BP752557" s="90"/>
    </row>
    <row r="752558" spans="68:68" customFormat="1">
      <c r="BP752558" s="90"/>
    </row>
    <row r="752559" spans="68:68" customFormat="1">
      <c r="BP752559" s="90"/>
    </row>
    <row r="752560" spans="68:68" customFormat="1">
      <c r="BP752560" s="90"/>
    </row>
    <row r="752561" spans="68:68" customFormat="1">
      <c r="BP752561" s="90"/>
    </row>
    <row r="752562" spans="68:68" customFormat="1">
      <c r="BP752562" s="90"/>
    </row>
    <row r="752563" spans="68:68" customFormat="1">
      <c r="BP752563" s="90"/>
    </row>
    <row r="752564" spans="68:68" customFormat="1">
      <c r="BP752564" s="90"/>
    </row>
    <row r="752565" spans="68:68" customFormat="1">
      <c r="BP752565" s="90"/>
    </row>
    <row r="752566" spans="68:68" customFormat="1">
      <c r="BP752566" s="90"/>
    </row>
    <row r="752567" spans="68:68" customFormat="1">
      <c r="BP752567" s="90"/>
    </row>
    <row r="752568" spans="68:68" customFormat="1">
      <c r="BP752568" s="90"/>
    </row>
    <row r="752569" spans="68:68" customFormat="1">
      <c r="BP752569" s="90"/>
    </row>
    <row r="752570" spans="68:68" customFormat="1">
      <c r="BP752570" s="90"/>
    </row>
    <row r="752571" spans="68:68" customFormat="1">
      <c r="BP752571" s="90"/>
    </row>
    <row r="752572" spans="68:68" customFormat="1">
      <c r="BP752572" s="90"/>
    </row>
    <row r="752573" spans="68:68" customFormat="1">
      <c r="BP752573" s="90"/>
    </row>
    <row r="752574" spans="68:68" customFormat="1">
      <c r="BP752574" s="90"/>
    </row>
    <row r="752575" spans="68:68" customFormat="1">
      <c r="BP752575" s="90"/>
    </row>
    <row r="752576" spans="68:68" customFormat="1">
      <c r="BP752576" s="90"/>
    </row>
    <row r="752577" spans="68:68" customFormat="1">
      <c r="BP752577" s="90"/>
    </row>
    <row r="752578" spans="68:68" customFormat="1">
      <c r="BP752578" s="90"/>
    </row>
    <row r="752579" spans="68:68" customFormat="1">
      <c r="BP752579" s="90"/>
    </row>
    <row r="752580" spans="68:68" customFormat="1">
      <c r="BP752580" s="90"/>
    </row>
    <row r="752581" spans="68:68" customFormat="1">
      <c r="BP752581" s="90"/>
    </row>
    <row r="752582" spans="68:68" customFormat="1">
      <c r="BP752582" s="90"/>
    </row>
    <row r="752583" spans="68:68" customFormat="1">
      <c r="BP752583" s="90"/>
    </row>
    <row r="752584" spans="68:68" customFormat="1">
      <c r="BP752584" s="90"/>
    </row>
    <row r="752585" spans="68:68" customFormat="1">
      <c r="BP752585" s="90"/>
    </row>
    <row r="752586" spans="68:68" customFormat="1">
      <c r="BP752586" s="90"/>
    </row>
    <row r="752587" spans="68:68" customFormat="1">
      <c r="BP752587" s="90"/>
    </row>
    <row r="752588" spans="68:68" customFormat="1">
      <c r="BP752588" s="90"/>
    </row>
    <row r="752589" spans="68:68" customFormat="1">
      <c r="BP752589" s="90"/>
    </row>
    <row r="752590" spans="68:68" customFormat="1">
      <c r="BP752590" s="90"/>
    </row>
    <row r="752591" spans="68:68" customFormat="1">
      <c r="BP752591" s="90"/>
    </row>
    <row r="752592" spans="68:68" customFormat="1">
      <c r="BP752592" s="90"/>
    </row>
    <row r="752593" spans="68:68" customFormat="1">
      <c r="BP752593" s="90"/>
    </row>
    <row r="752594" spans="68:68" customFormat="1">
      <c r="BP752594" s="90"/>
    </row>
    <row r="752595" spans="68:68" customFormat="1">
      <c r="BP752595" s="90"/>
    </row>
    <row r="752596" spans="68:68" customFormat="1">
      <c r="BP752596" s="90"/>
    </row>
    <row r="752597" spans="68:68" customFormat="1">
      <c r="BP752597" s="90"/>
    </row>
    <row r="752598" spans="68:68" customFormat="1">
      <c r="BP752598" s="90"/>
    </row>
    <row r="752599" spans="68:68" customFormat="1">
      <c r="BP752599" s="90"/>
    </row>
    <row r="752600" spans="68:68" customFormat="1">
      <c r="BP752600" s="90"/>
    </row>
    <row r="752601" spans="68:68" customFormat="1">
      <c r="BP752601" s="90"/>
    </row>
    <row r="752602" spans="68:68" customFormat="1">
      <c r="BP752602" s="90"/>
    </row>
    <row r="752603" spans="68:68" customFormat="1">
      <c r="BP752603" s="90"/>
    </row>
    <row r="752604" spans="68:68" customFormat="1">
      <c r="BP752604" s="90"/>
    </row>
    <row r="752605" spans="68:68" customFormat="1">
      <c r="BP752605" s="90"/>
    </row>
    <row r="752606" spans="68:68" customFormat="1">
      <c r="BP752606" s="90"/>
    </row>
    <row r="752607" spans="68:68" customFormat="1">
      <c r="BP752607" s="90"/>
    </row>
    <row r="752608" spans="68:68" customFormat="1">
      <c r="BP752608" s="90"/>
    </row>
    <row r="752609" spans="68:68" customFormat="1">
      <c r="BP752609" s="90"/>
    </row>
    <row r="752610" spans="68:68" customFormat="1">
      <c r="BP752610" s="90"/>
    </row>
    <row r="752611" spans="68:68" customFormat="1">
      <c r="BP752611" s="90"/>
    </row>
    <row r="752612" spans="68:68" customFormat="1">
      <c r="BP752612" s="90"/>
    </row>
    <row r="752613" spans="68:68" customFormat="1">
      <c r="BP752613" s="90"/>
    </row>
    <row r="752614" spans="68:68" customFormat="1">
      <c r="BP752614" s="90"/>
    </row>
    <row r="752615" spans="68:68" customFormat="1">
      <c r="BP752615" s="90"/>
    </row>
    <row r="752616" spans="68:68" customFormat="1">
      <c r="BP752616" s="90"/>
    </row>
    <row r="752617" spans="68:68" customFormat="1">
      <c r="BP752617" s="90"/>
    </row>
    <row r="752618" spans="68:68" customFormat="1">
      <c r="BP752618" s="90"/>
    </row>
    <row r="752619" spans="68:68" customFormat="1">
      <c r="BP752619" s="90"/>
    </row>
    <row r="752620" spans="68:68" customFormat="1">
      <c r="BP752620" s="90"/>
    </row>
    <row r="752621" spans="68:68" customFormat="1">
      <c r="BP752621" s="90"/>
    </row>
    <row r="752622" spans="68:68" customFormat="1">
      <c r="BP752622" s="90"/>
    </row>
    <row r="752623" spans="68:68" customFormat="1">
      <c r="BP752623" s="90"/>
    </row>
    <row r="752624" spans="68:68" customFormat="1">
      <c r="BP752624" s="90"/>
    </row>
    <row r="752625" spans="68:68" customFormat="1">
      <c r="BP752625" s="90"/>
    </row>
    <row r="752626" spans="68:68" customFormat="1">
      <c r="BP752626" s="90"/>
    </row>
    <row r="752627" spans="68:68" customFormat="1">
      <c r="BP752627" s="90"/>
    </row>
    <row r="752628" spans="68:68" customFormat="1">
      <c r="BP752628" s="90"/>
    </row>
    <row r="752629" spans="68:68" customFormat="1">
      <c r="BP752629" s="90"/>
    </row>
    <row r="752630" spans="68:68" customFormat="1">
      <c r="BP752630" s="90"/>
    </row>
    <row r="752631" spans="68:68" customFormat="1">
      <c r="BP752631" s="90"/>
    </row>
    <row r="752632" spans="68:68" customFormat="1">
      <c r="BP752632" s="90"/>
    </row>
    <row r="752633" spans="68:68" customFormat="1">
      <c r="BP752633" s="90"/>
    </row>
    <row r="752634" spans="68:68" customFormat="1">
      <c r="BP752634" s="90"/>
    </row>
    <row r="752635" spans="68:68" customFormat="1">
      <c r="BP752635" s="90"/>
    </row>
    <row r="752636" spans="68:68" customFormat="1">
      <c r="BP752636" s="90"/>
    </row>
    <row r="752637" spans="68:68" customFormat="1">
      <c r="BP752637" s="90"/>
    </row>
    <row r="752638" spans="68:68" customFormat="1">
      <c r="BP752638" s="90"/>
    </row>
    <row r="752639" spans="68:68" customFormat="1">
      <c r="BP752639" s="90"/>
    </row>
    <row r="752640" spans="68:68" customFormat="1">
      <c r="BP752640" s="90"/>
    </row>
    <row r="752641" spans="68:68" customFormat="1">
      <c r="BP752641" s="90"/>
    </row>
    <row r="752642" spans="68:68" customFormat="1">
      <c r="BP752642" s="90"/>
    </row>
    <row r="752643" spans="68:68" customFormat="1">
      <c r="BP752643" s="90"/>
    </row>
    <row r="752644" spans="68:68" customFormat="1">
      <c r="BP752644" s="90"/>
    </row>
    <row r="752645" spans="68:68" customFormat="1">
      <c r="BP752645" s="90"/>
    </row>
    <row r="752646" spans="68:68" customFormat="1">
      <c r="BP752646" s="90"/>
    </row>
    <row r="752647" spans="68:68" customFormat="1">
      <c r="BP752647" s="90"/>
    </row>
    <row r="752648" spans="68:68" customFormat="1">
      <c r="BP752648" s="90"/>
    </row>
    <row r="752649" spans="68:68" customFormat="1">
      <c r="BP752649" s="90"/>
    </row>
    <row r="752650" spans="68:68" customFormat="1">
      <c r="BP752650" s="90"/>
    </row>
    <row r="752651" spans="68:68" customFormat="1">
      <c r="BP752651" s="90"/>
    </row>
    <row r="752652" spans="68:68" customFormat="1">
      <c r="BP752652" s="90"/>
    </row>
    <row r="752653" spans="68:68" customFormat="1">
      <c r="BP752653" s="90"/>
    </row>
    <row r="752654" spans="68:68" customFormat="1">
      <c r="BP752654" s="90"/>
    </row>
    <row r="752655" spans="68:68" customFormat="1">
      <c r="BP752655" s="90"/>
    </row>
    <row r="752656" spans="68:68" customFormat="1">
      <c r="BP752656" s="90"/>
    </row>
    <row r="752657" spans="68:68" customFormat="1">
      <c r="BP752657" s="90"/>
    </row>
    <row r="752658" spans="68:68" customFormat="1">
      <c r="BP752658" s="90"/>
    </row>
    <row r="752659" spans="68:68" customFormat="1">
      <c r="BP752659" s="90"/>
    </row>
    <row r="752660" spans="68:68" customFormat="1">
      <c r="BP752660" s="90"/>
    </row>
    <row r="752661" spans="68:68" customFormat="1">
      <c r="BP752661" s="90"/>
    </row>
    <row r="752662" spans="68:68" customFormat="1">
      <c r="BP752662" s="90"/>
    </row>
    <row r="752663" spans="68:68" customFormat="1">
      <c r="BP752663" s="90"/>
    </row>
    <row r="752664" spans="68:68" customFormat="1">
      <c r="BP752664" s="90"/>
    </row>
    <row r="752665" spans="68:68" customFormat="1">
      <c r="BP752665" s="90"/>
    </row>
    <row r="752666" spans="68:68" customFormat="1">
      <c r="BP752666" s="90"/>
    </row>
    <row r="752667" spans="68:68" customFormat="1">
      <c r="BP752667" s="90"/>
    </row>
    <row r="752668" spans="68:68" customFormat="1">
      <c r="BP752668" s="90"/>
    </row>
    <row r="752669" spans="68:68" customFormat="1">
      <c r="BP752669" s="90"/>
    </row>
    <row r="752670" spans="68:68" customFormat="1">
      <c r="BP752670" s="90"/>
    </row>
    <row r="752671" spans="68:68" customFormat="1">
      <c r="BP752671" s="90"/>
    </row>
    <row r="752672" spans="68:68" customFormat="1">
      <c r="BP752672" s="90"/>
    </row>
    <row r="752673" spans="68:68" customFormat="1">
      <c r="BP752673" s="90"/>
    </row>
    <row r="752674" spans="68:68" customFormat="1">
      <c r="BP752674" s="90"/>
    </row>
    <row r="752675" spans="68:68" customFormat="1">
      <c r="BP752675" s="90"/>
    </row>
    <row r="752676" spans="68:68" customFormat="1">
      <c r="BP752676" s="90"/>
    </row>
    <row r="752677" spans="68:68" customFormat="1">
      <c r="BP752677" s="90"/>
    </row>
    <row r="752678" spans="68:68" customFormat="1">
      <c r="BP752678" s="90"/>
    </row>
    <row r="752679" spans="68:68" customFormat="1">
      <c r="BP752679" s="90"/>
    </row>
    <row r="752680" spans="68:68" customFormat="1">
      <c r="BP752680" s="90"/>
    </row>
    <row r="752681" spans="68:68" customFormat="1">
      <c r="BP752681" s="90"/>
    </row>
    <row r="752682" spans="68:68" customFormat="1">
      <c r="BP752682" s="90"/>
    </row>
    <row r="752683" spans="68:68" customFormat="1">
      <c r="BP752683" s="90"/>
    </row>
    <row r="752684" spans="68:68" customFormat="1">
      <c r="BP752684" s="90"/>
    </row>
    <row r="752685" spans="68:68" customFormat="1">
      <c r="BP752685" s="90"/>
    </row>
    <row r="752686" spans="68:68" customFormat="1">
      <c r="BP752686" s="90"/>
    </row>
    <row r="752687" spans="68:68" customFormat="1">
      <c r="BP752687" s="90"/>
    </row>
    <row r="752688" spans="68:68" customFormat="1">
      <c r="BP752688" s="90"/>
    </row>
    <row r="752689" spans="68:68" customFormat="1">
      <c r="BP752689" s="90"/>
    </row>
    <row r="752690" spans="68:68" customFormat="1">
      <c r="BP752690" s="90"/>
    </row>
    <row r="752691" spans="68:68" customFormat="1">
      <c r="BP752691" s="90"/>
    </row>
    <row r="752692" spans="68:68" customFormat="1">
      <c r="BP752692" s="90"/>
    </row>
    <row r="752693" spans="68:68" customFormat="1">
      <c r="BP752693" s="90"/>
    </row>
    <row r="752694" spans="68:68" customFormat="1">
      <c r="BP752694" s="90"/>
    </row>
    <row r="752695" spans="68:68" customFormat="1">
      <c r="BP752695" s="90"/>
    </row>
    <row r="752696" spans="68:68" customFormat="1">
      <c r="BP752696" s="90"/>
    </row>
    <row r="752697" spans="68:68" customFormat="1">
      <c r="BP752697" s="90"/>
    </row>
    <row r="752698" spans="68:68" customFormat="1">
      <c r="BP752698" s="90"/>
    </row>
    <row r="752699" spans="68:68" customFormat="1">
      <c r="BP752699" s="90"/>
    </row>
    <row r="752700" spans="68:68" customFormat="1">
      <c r="BP752700" s="90"/>
    </row>
    <row r="752701" spans="68:68" customFormat="1">
      <c r="BP752701" s="90"/>
    </row>
    <row r="752702" spans="68:68" customFormat="1">
      <c r="BP752702" s="90"/>
    </row>
    <row r="752703" spans="68:68" customFormat="1">
      <c r="BP752703" s="90"/>
    </row>
    <row r="752704" spans="68:68" customFormat="1">
      <c r="BP752704" s="90"/>
    </row>
    <row r="752705" spans="68:68" customFormat="1">
      <c r="BP752705" s="90"/>
    </row>
    <row r="752706" spans="68:68" customFormat="1">
      <c r="BP752706" s="90"/>
    </row>
    <row r="752707" spans="68:68" customFormat="1">
      <c r="BP752707" s="90"/>
    </row>
    <row r="752708" spans="68:68" customFormat="1">
      <c r="BP752708" s="90"/>
    </row>
    <row r="752709" spans="68:68" customFormat="1">
      <c r="BP752709" s="90"/>
    </row>
    <row r="752710" spans="68:68" customFormat="1">
      <c r="BP752710" s="90"/>
    </row>
    <row r="752711" spans="68:68" customFormat="1">
      <c r="BP752711" s="90"/>
    </row>
    <row r="752712" spans="68:68" customFormat="1">
      <c r="BP752712" s="90"/>
    </row>
    <row r="752713" spans="68:68" customFormat="1">
      <c r="BP752713" s="90"/>
    </row>
    <row r="752714" spans="68:68" customFormat="1">
      <c r="BP752714" s="90"/>
    </row>
    <row r="752715" spans="68:68" customFormat="1">
      <c r="BP752715" s="90"/>
    </row>
    <row r="752716" spans="68:68" customFormat="1">
      <c r="BP752716" s="90"/>
    </row>
    <row r="752717" spans="68:68" customFormat="1">
      <c r="BP752717" s="90"/>
    </row>
    <row r="752718" spans="68:68" customFormat="1">
      <c r="BP752718" s="90"/>
    </row>
    <row r="752719" spans="68:68" customFormat="1">
      <c r="BP752719" s="90"/>
    </row>
    <row r="752720" spans="68:68" customFormat="1">
      <c r="BP752720" s="90"/>
    </row>
    <row r="752721" spans="68:68" customFormat="1">
      <c r="BP752721" s="90"/>
    </row>
    <row r="752722" spans="68:68" customFormat="1">
      <c r="BP752722" s="90"/>
    </row>
    <row r="752723" spans="68:68" customFormat="1">
      <c r="BP752723" s="90"/>
    </row>
    <row r="752724" spans="68:68" customFormat="1">
      <c r="BP752724" s="90"/>
    </row>
    <row r="752725" spans="68:68" customFormat="1">
      <c r="BP752725" s="90"/>
    </row>
    <row r="752726" spans="68:68" customFormat="1">
      <c r="BP752726" s="90"/>
    </row>
    <row r="752727" spans="68:68" customFormat="1">
      <c r="BP752727" s="90"/>
    </row>
    <row r="752728" spans="68:68" customFormat="1">
      <c r="BP752728" s="90"/>
    </row>
    <row r="752729" spans="68:68" customFormat="1">
      <c r="BP752729" s="90"/>
    </row>
    <row r="752730" spans="68:68" customFormat="1">
      <c r="BP752730" s="90"/>
    </row>
    <row r="752731" spans="68:68" customFormat="1">
      <c r="BP752731" s="90"/>
    </row>
    <row r="752732" spans="68:68" customFormat="1">
      <c r="BP752732" s="90"/>
    </row>
    <row r="752733" spans="68:68" customFormat="1">
      <c r="BP752733" s="90"/>
    </row>
    <row r="752734" spans="68:68" customFormat="1">
      <c r="BP752734" s="90"/>
    </row>
    <row r="752735" spans="68:68" customFormat="1">
      <c r="BP752735" s="90"/>
    </row>
    <row r="752736" spans="68:68" customFormat="1">
      <c r="BP752736" s="90"/>
    </row>
    <row r="752737" spans="68:68" customFormat="1">
      <c r="BP752737" s="90"/>
    </row>
    <row r="752738" spans="68:68" customFormat="1">
      <c r="BP752738" s="90"/>
    </row>
    <row r="752739" spans="68:68" customFormat="1">
      <c r="BP752739" s="90"/>
    </row>
    <row r="752740" spans="68:68" customFormat="1">
      <c r="BP752740" s="90"/>
    </row>
    <row r="752741" spans="68:68" customFormat="1">
      <c r="BP752741" s="90"/>
    </row>
    <row r="752742" spans="68:68" customFormat="1">
      <c r="BP752742" s="90"/>
    </row>
    <row r="752743" spans="68:68" customFormat="1">
      <c r="BP752743" s="90"/>
    </row>
    <row r="752744" spans="68:68" customFormat="1">
      <c r="BP752744" s="90"/>
    </row>
    <row r="752745" spans="68:68" customFormat="1">
      <c r="BP752745" s="90"/>
    </row>
    <row r="752746" spans="68:68" customFormat="1">
      <c r="BP752746" s="90"/>
    </row>
    <row r="752747" spans="68:68" customFormat="1">
      <c r="BP752747" s="90"/>
    </row>
    <row r="752748" spans="68:68" customFormat="1">
      <c r="BP752748" s="90"/>
    </row>
    <row r="752749" spans="68:68" customFormat="1">
      <c r="BP752749" s="90"/>
    </row>
    <row r="752750" spans="68:68" customFormat="1">
      <c r="BP752750" s="90"/>
    </row>
    <row r="752751" spans="68:68" customFormat="1">
      <c r="BP752751" s="90"/>
    </row>
    <row r="752752" spans="68:68" customFormat="1">
      <c r="BP752752" s="90"/>
    </row>
    <row r="752753" spans="68:68" customFormat="1">
      <c r="BP752753" s="90"/>
    </row>
    <row r="752754" spans="68:68" customFormat="1">
      <c r="BP752754" s="90"/>
    </row>
    <row r="752755" spans="68:68" customFormat="1">
      <c r="BP752755" s="90"/>
    </row>
    <row r="752756" spans="68:68" customFormat="1">
      <c r="BP752756" s="90"/>
    </row>
    <row r="752757" spans="68:68" customFormat="1">
      <c r="BP752757" s="90"/>
    </row>
    <row r="752758" spans="68:68" customFormat="1">
      <c r="BP752758" s="90"/>
    </row>
    <row r="752759" spans="68:68" customFormat="1">
      <c r="BP752759" s="90"/>
    </row>
    <row r="752760" spans="68:68" customFormat="1">
      <c r="BP752760" s="90"/>
    </row>
    <row r="752761" spans="68:68" customFormat="1">
      <c r="BP752761" s="90"/>
    </row>
    <row r="752762" spans="68:68" customFormat="1">
      <c r="BP752762" s="90"/>
    </row>
    <row r="752763" spans="68:68" customFormat="1">
      <c r="BP752763" s="90"/>
    </row>
    <row r="752764" spans="68:68" customFormat="1">
      <c r="BP752764" s="90"/>
    </row>
    <row r="752765" spans="68:68" customFormat="1">
      <c r="BP752765" s="90"/>
    </row>
    <row r="752766" spans="68:68" customFormat="1">
      <c r="BP752766" s="90"/>
    </row>
    <row r="752767" spans="68:68" customFormat="1">
      <c r="BP752767" s="90"/>
    </row>
    <row r="752768" spans="68:68" customFormat="1">
      <c r="BP752768" s="90"/>
    </row>
    <row r="752769" spans="68:68" customFormat="1">
      <c r="BP752769" s="90"/>
    </row>
    <row r="752770" spans="68:68" customFormat="1">
      <c r="BP752770" s="90"/>
    </row>
    <row r="752771" spans="68:68" customFormat="1">
      <c r="BP752771" s="90"/>
    </row>
    <row r="752772" spans="68:68" customFormat="1">
      <c r="BP752772" s="90"/>
    </row>
    <row r="752773" spans="68:68" customFormat="1">
      <c r="BP752773" s="90"/>
    </row>
    <row r="752774" spans="68:68" customFormat="1">
      <c r="BP752774" s="90"/>
    </row>
    <row r="752775" spans="68:68" customFormat="1">
      <c r="BP752775" s="90"/>
    </row>
    <row r="752776" spans="68:68" customFormat="1">
      <c r="BP752776" s="90"/>
    </row>
    <row r="752777" spans="68:68" customFormat="1">
      <c r="BP752777" s="90"/>
    </row>
    <row r="752778" spans="68:68" customFormat="1">
      <c r="BP752778" s="90"/>
    </row>
    <row r="752779" spans="68:68" customFormat="1">
      <c r="BP752779" s="90"/>
    </row>
    <row r="752780" spans="68:68" customFormat="1">
      <c r="BP752780" s="90"/>
    </row>
    <row r="752781" spans="68:68" customFormat="1">
      <c r="BP752781" s="90"/>
    </row>
    <row r="752782" spans="68:68" customFormat="1">
      <c r="BP752782" s="90"/>
    </row>
    <row r="752783" spans="68:68" customFormat="1">
      <c r="BP752783" s="90"/>
    </row>
    <row r="752784" spans="68:68" customFormat="1">
      <c r="BP752784" s="90"/>
    </row>
    <row r="752785" spans="68:68" customFormat="1">
      <c r="BP752785" s="90"/>
    </row>
    <row r="752786" spans="68:68" customFormat="1">
      <c r="BP752786" s="90"/>
    </row>
    <row r="752787" spans="68:68" customFormat="1">
      <c r="BP752787" s="90"/>
    </row>
    <row r="752788" spans="68:68" customFormat="1">
      <c r="BP752788" s="90"/>
    </row>
    <row r="752789" spans="68:68" customFormat="1">
      <c r="BP752789" s="90"/>
    </row>
    <row r="752790" spans="68:68" customFormat="1">
      <c r="BP752790" s="90"/>
    </row>
    <row r="752791" spans="68:68" customFormat="1">
      <c r="BP752791" s="90"/>
    </row>
    <row r="752792" spans="68:68" customFormat="1">
      <c r="BP752792" s="90"/>
    </row>
    <row r="752793" spans="68:68" customFormat="1">
      <c r="BP752793" s="90"/>
    </row>
    <row r="752794" spans="68:68" customFormat="1">
      <c r="BP752794" s="90"/>
    </row>
    <row r="752795" spans="68:68" customFormat="1">
      <c r="BP752795" s="90"/>
    </row>
    <row r="752796" spans="68:68" customFormat="1">
      <c r="BP752796" s="90"/>
    </row>
    <row r="752797" spans="68:68" customFormat="1">
      <c r="BP752797" s="90"/>
    </row>
    <row r="752798" spans="68:68" customFormat="1">
      <c r="BP752798" s="90"/>
    </row>
    <row r="752799" spans="68:68" customFormat="1">
      <c r="BP752799" s="90"/>
    </row>
    <row r="752800" spans="68:68" customFormat="1">
      <c r="BP752800" s="90"/>
    </row>
    <row r="752801" spans="68:68" customFormat="1">
      <c r="BP752801" s="90"/>
    </row>
    <row r="752802" spans="68:68" customFormat="1">
      <c r="BP752802" s="90"/>
    </row>
    <row r="752803" spans="68:68" customFormat="1">
      <c r="BP752803" s="90"/>
    </row>
    <row r="752804" spans="68:68" customFormat="1">
      <c r="BP752804" s="90"/>
    </row>
    <row r="752805" spans="68:68" customFormat="1">
      <c r="BP752805" s="90"/>
    </row>
    <row r="752806" spans="68:68" customFormat="1">
      <c r="BP752806" s="90"/>
    </row>
    <row r="752807" spans="68:68" customFormat="1">
      <c r="BP752807" s="90"/>
    </row>
    <row r="752808" spans="68:68" customFormat="1">
      <c r="BP752808" s="90"/>
    </row>
    <row r="752809" spans="68:68" customFormat="1">
      <c r="BP752809" s="90"/>
    </row>
    <row r="752810" spans="68:68" customFormat="1">
      <c r="BP752810" s="90"/>
    </row>
    <row r="752811" spans="68:68" customFormat="1">
      <c r="BP752811" s="90"/>
    </row>
    <row r="752812" spans="68:68" customFormat="1">
      <c r="BP752812" s="90"/>
    </row>
    <row r="752813" spans="68:68" customFormat="1">
      <c r="BP752813" s="90"/>
    </row>
    <row r="752814" spans="68:68" customFormat="1">
      <c r="BP752814" s="90"/>
    </row>
    <row r="752815" spans="68:68" customFormat="1">
      <c r="BP752815" s="90"/>
    </row>
    <row r="752816" spans="68:68" customFormat="1">
      <c r="BP752816" s="90"/>
    </row>
    <row r="752817" spans="68:68" customFormat="1">
      <c r="BP752817" s="90"/>
    </row>
    <row r="752818" spans="68:68" customFormat="1">
      <c r="BP752818" s="90"/>
    </row>
    <row r="752819" spans="68:68" customFormat="1">
      <c r="BP752819" s="90"/>
    </row>
    <row r="752820" spans="68:68" customFormat="1">
      <c r="BP752820" s="90"/>
    </row>
    <row r="752821" spans="68:68" customFormat="1">
      <c r="BP752821" s="90"/>
    </row>
    <row r="752822" spans="68:68" customFormat="1">
      <c r="BP752822" s="90"/>
    </row>
    <row r="752823" spans="68:68" customFormat="1">
      <c r="BP752823" s="90"/>
    </row>
    <row r="752824" spans="68:68" customFormat="1">
      <c r="BP752824" s="90"/>
    </row>
    <row r="752825" spans="68:68" customFormat="1">
      <c r="BP752825" s="90"/>
    </row>
    <row r="752826" spans="68:68" customFormat="1">
      <c r="BP752826" s="90"/>
    </row>
    <row r="752827" spans="68:68" customFormat="1">
      <c r="BP752827" s="90"/>
    </row>
    <row r="752828" spans="68:68" customFormat="1">
      <c r="BP752828" s="90"/>
    </row>
    <row r="752829" spans="68:68" customFormat="1">
      <c r="BP752829" s="90"/>
    </row>
    <row r="752830" spans="68:68" customFormat="1">
      <c r="BP752830" s="90"/>
    </row>
    <row r="752831" spans="68:68" customFormat="1">
      <c r="BP752831" s="90"/>
    </row>
    <row r="752832" spans="68:68" customFormat="1">
      <c r="BP752832" s="90"/>
    </row>
    <row r="752833" spans="68:68" customFormat="1">
      <c r="BP752833" s="90"/>
    </row>
    <row r="752834" spans="68:68" customFormat="1">
      <c r="BP752834" s="90"/>
    </row>
    <row r="752835" spans="68:68" customFormat="1">
      <c r="BP752835" s="90"/>
    </row>
    <row r="752836" spans="68:68" customFormat="1">
      <c r="BP752836" s="90"/>
    </row>
    <row r="752837" spans="68:68" customFormat="1">
      <c r="BP752837" s="90"/>
    </row>
    <row r="752838" spans="68:68" customFormat="1">
      <c r="BP752838" s="90"/>
    </row>
    <row r="752839" spans="68:68" customFormat="1">
      <c r="BP752839" s="90"/>
    </row>
    <row r="752840" spans="68:68" customFormat="1">
      <c r="BP752840" s="90"/>
    </row>
    <row r="752841" spans="68:68" customFormat="1">
      <c r="BP752841" s="90"/>
    </row>
    <row r="752842" spans="68:68" customFormat="1">
      <c r="BP752842" s="90"/>
    </row>
    <row r="752843" spans="68:68" customFormat="1">
      <c r="BP752843" s="90"/>
    </row>
    <row r="752844" spans="68:68" customFormat="1">
      <c r="BP752844" s="90"/>
    </row>
    <row r="752845" spans="68:68" customFormat="1">
      <c r="BP752845" s="90"/>
    </row>
    <row r="752846" spans="68:68" customFormat="1">
      <c r="BP752846" s="90"/>
    </row>
    <row r="752847" spans="68:68" customFormat="1">
      <c r="BP752847" s="90"/>
    </row>
    <row r="752848" spans="68:68" customFormat="1">
      <c r="BP752848" s="90"/>
    </row>
    <row r="752849" spans="68:68" customFormat="1">
      <c r="BP752849" s="90"/>
    </row>
    <row r="752850" spans="68:68" customFormat="1">
      <c r="BP752850" s="90"/>
    </row>
    <row r="752851" spans="68:68" customFormat="1">
      <c r="BP752851" s="90"/>
    </row>
    <row r="752852" spans="68:68" customFormat="1">
      <c r="BP752852" s="90"/>
    </row>
    <row r="752853" spans="68:68" customFormat="1">
      <c r="BP752853" s="90"/>
    </row>
    <row r="752854" spans="68:68" customFormat="1">
      <c r="BP752854" s="90"/>
    </row>
    <row r="752855" spans="68:68" customFormat="1">
      <c r="BP752855" s="90"/>
    </row>
    <row r="752856" spans="68:68" customFormat="1">
      <c r="BP752856" s="90"/>
    </row>
    <row r="752857" spans="68:68" customFormat="1">
      <c r="BP752857" s="90"/>
    </row>
    <row r="752858" spans="68:68" customFormat="1">
      <c r="BP752858" s="90"/>
    </row>
    <row r="752859" spans="68:68" customFormat="1">
      <c r="BP752859" s="90"/>
    </row>
    <row r="752860" spans="68:68" customFormat="1">
      <c r="BP752860" s="90"/>
    </row>
    <row r="752861" spans="68:68" customFormat="1">
      <c r="BP752861" s="90"/>
    </row>
    <row r="752862" spans="68:68" customFormat="1">
      <c r="BP752862" s="90"/>
    </row>
    <row r="752863" spans="68:68" customFormat="1">
      <c r="BP752863" s="90"/>
    </row>
    <row r="752864" spans="68:68" customFormat="1">
      <c r="BP752864" s="90"/>
    </row>
    <row r="752865" spans="68:68" customFormat="1">
      <c r="BP752865" s="90"/>
    </row>
    <row r="752866" spans="68:68" customFormat="1">
      <c r="BP752866" s="90"/>
    </row>
    <row r="752867" spans="68:68" customFormat="1">
      <c r="BP752867" s="90"/>
    </row>
    <row r="752868" spans="68:68" customFormat="1">
      <c r="BP752868" s="90"/>
    </row>
    <row r="752869" spans="68:68" customFormat="1">
      <c r="BP752869" s="90"/>
    </row>
    <row r="752870" spans="68:68" customFormat="1">
      <c r="BP752870" s="90"/>
    </row>
    <row r="752871" spans="68:68" customFormat="1">
      <c r="BP752871" s="90"/>
    </row>
    <row r="752872" spans="68:68" customFormat="1">
      <c r="BP752872" s="90"/>
    </row>
    <row r="752873" spans="68:68" customFormat="1">
      <c r="BP752873" s="90"/>
    </row>
    <row r="752874" spans="68:68" customFormat="1">
      <c r="BP752874" s="90"/>
    </row>
    <row r="752875" spans="68:68" customFormat="1">
      <c r="BP752875" s="90"/>
    </row>
    <row r="752876" spans="68:68" customFormat="1">
      <c r="BP752876" s="90"/>
    </row>
    <row r="752877" spans="68:68" customFormat="1">
      <c r="BP752877" s="90"/>
    </row>
    <row r="752878" spans="68:68" customFormat="1">
      <c r="BP752878" s="90"/>
    </row>
    <row r="752879" spans="68:68" customFormat="1">
      <c r="BP752879" s="90"/>
    </row>
    <row r="752880" spans="68:68" customFormat="1">
      <c r="BP752880" s="90"/>
    </row>
    <row r="752881" spans="68:68" customFormat="1">
      <c r="BP752881" s="90"/>
    </row>
    <row r="752882" spans="68:68" customFormat="1">
      <c r="BP752882" s="90"/>
    </row>
    <row r="752883" spans="68:68" customFormat="1">
      <c r="BP752883" s="90"/>
    </row>
    <row r="752884" spans="68:68" customFormat="1">
      <c r="BP752884" s="90"/>
    </row>
    <row r="752885" spans="68:68" customFormat="1">
      <c r="BP752885" s="90"/>
    </row>
    <row r="752886" spans="68:68" customFormat="1">
      <c r="BP752886" s="90"/>
    </row>
    <row r="752887" spans="68:68" customFormat="1">
      <c r="BP752887" s="90"/>
    </row>
    <row r="752888" spans="68:68" customFormat="1">
      <c r="BP752888" s="90"/>
    </row>
    <row r="752889" spans="68:68" customFormat="1">
      <c r="BP752889" s="90"/>
    </row>
    <row r="752890" spans="68:68" customFormat="1">
      <c r="BP752890" s="90"/>
    </row>
    <row r="752891" spans="68:68" customFormat="1">
      <c r="BP752891" s="90"/>
    </row>
    <row r="752892" spans="68:68" customFormat="1">
      <c r="BP752892" s="90"/>
    </row>
    <row r="752893" spans="68:68" customFormat="1">
      <c r="BP752893" s="90"/>
    </row>
    <row r="752894" spans="68:68" customFormat="1">
      <c r="BP752894" s="90"/>
    </row>
    <row r="752895" spans="68:68" customFormat="1">
      <c r="BP752895" s="90"/>
    </row>
    <row r="752896" spans="68:68" customFormat="1">
      <c r="BP752896" s="90"/>
    </row>
    <row r="752897" spans="68:68" customFormat="1">
      <c r="BP752897" s="90"/>
    </row>
    <row r="752898" spans="68:68" customFormat="1">
      <c r="BP752898" s="90"/>
    </row>
    <row r="752899" spans="68:68" customFormat="1">
      <c r="BP752899" s="90"/>
    </row>
    <row r="752900" spans="68:68" customFormat="1">
      <c r="BP752900" s="90"/>
    </row>
    <row r="752901" spans="68:68" customFormat="1">
      <c r="BP752901" s="90"/>
    </row>
    <row r="752902" spans="68:68" customFormat="1">
      <c r="BP752902" s="90"/>
    </row>
    <row r="752903" spans="68:68" customFormat="1">
      <c r="BP752903" s="90"/>
    </row>
    <row r="752904" spans="68:68" customFormat="1">
      <c r="BP752904" s="90"/>
    </row>
    <row r="752905" spans="68:68" customFormat="1">
      <c r="BP752905" s="90"/>
    </row>
    <row r="752906" spans="68:68" customFormat="1">
      <c r="BP752906" s="90"/>
    </row>
    <row r="752907" spans="68:68" customFormat="1">
      <c r="BP752907" s="90"/>
    </row>
    <row r="752908" spans="68:68" customFormat="1">
      <c r="BP752908" s="90"/>
    </row>
    <row r="752909" spans="68:68" customFormat="1">
      <c r="BP752909" s="90"/>
    </row>
    <row r="752910" spans="68:68" customFormat="1">
      <c r="BP752910" s="90"/>
    </row>
    <row r="752911" spans="68:68" customFormat="1">
      <c r="BP752911" s="90"/>
    </row>
    <row r="752912" spans="68:68" customFormat="1">
      <c r="BP752912" s="90"/>
    </row>
    <row r="752913" spans="68:68" customFormat="1">
      <c r="BP752913" s="90"/>
    </row>
    <row r="752914" spans="68:68" customFormat="1">
      <c r="BP752914" s="90"/>
    </row>
    <row r="752915" spans="68:68" customFormat="1">
      <c r="BP752915" s="90"/>
    </row>
    <row r="752916" spans="68:68" customFormat="1">
      <c r="BP752916" s="90"/>
    </row>
    <row r="752917" spans="68:68" customFormat="1">
      <c r="BP752917" s="90"/>
    </row>
    <row r="752918" spans="68:68" customFormat="1">
      <c r="BP752918" s="90"/>
    </row>
    <row r="752919" spans="68:68" customFormat="1">
      <c r="BP752919" s="90"/>
    </row>
    <row r="752920" spans="68:68" customFormat="1">
      <c r="BP752920" s="90"/>
    </row>
    <row r="752921" spans="68:68" customFormat="1">
      <c r="BP752921" s="90"/>
    </row>
    <row r="752922" spans="68:68" customFormat="1">
      <c r="BP752922" s="90"/>
    </row>
    <row r="752923" spans="68:68" customFormat="1">
      <c r="BP752923" s="90"/>
    </row>
    <row r="752924" spans="68:68" customFormat="1">
      <c r="BP752924" s="90"/>
    </row>
    <row r="752925" spans="68:68" customFormat="1">
      <c r="BP752925" s="90"/>
    </row>
    <row r="752926" spans="68:68" customFormat="1">
      <c r="BP752926" s="90"/>
    </row>
    <row r="752927" spans="68:68" customFormat="1">
      <c r="BP752927" s="90"/>
    </row>
    <row r="752928" spans="68:68" customFormat="1">
      <c r="BP752928" s="90"/>
    </row>
    <row r="752929" spans="68:68" customFormat="1">
      <c r="BP752929" s="90"/>
    </row>
    <row r="752930" spans="68:68" customFormat="1">
      <c r="BP752930" s="90"/>
    </row>
    <row r="752931" spans="68:68" customFormat="1">
      <c r="BP752931" s="90"/>
    </row>
    <row r="752932" spans="68:68" customFormat="1">
      <c r="BP752932" s="90"/>
    </row>
    <row r="752933" spans="68:68" customFormat="1">
      <c r="BP752933" s="90"/>
    </row>
    <row r="752934" spans="68:68" customFormat="1">
      <c r="BP752934" s="90"/>
    </row>
    <row r="752935" spans="68:68" customFormat="1">
      <c r="BP752935" s="90"/>
    </row>
    <row r="752936" spans="68:68" customFormat="1">
      <c r="BP752936" s="90"/>
    </row>
    <row r="752937" spans="68:68" customFormat="1">
      <c r="BP752937" s="90"/>
    </row>
    <row r="752938" spans="68:68" customFormat="1">
      <c r="BP752938" s="90"/>
    </row>
    <row r="752939" spans="68:68" customFormat="1">
      <c r="BP752939" s="90"/>
    </row>
    <row r="752940" spans="68:68" customFormat="1">
      <c r="BP752940" s="90"/>
    </row>
    <row r="752941" spans="68:68" customFormat="1">
      <c r="BP752941" s="90"/>
    </row>
    <row r="752942" spans="68:68" customFormat="1">
      <c r="BP752942" s="90"/>
    </row>
    <row r="752943" spans="68:68" customFormat="1">
      <c r="BP752943" s="90"/>
    </row>
    <row r="752944" spans="68:68" customFormat="1">
      <c r="BP752944" s="90"/>
    </row>
    <row r="752945" spans="68:68" customFormat="1">
      <c r="BP752945" s="90"/>
    </row>
    <row r="752946" spans="68:68" customFormat="1">
      <c r="BP752946" s="90"/>
    </row>
    <row r="752947" spans="68:68" customFormat="1">
      <c r="BP752947" s="90"/>
    </row>
    <row r="752948" spans="68:68" customFormat="1">
      <c r="BP752948" s="90"/>
    </row>
    <row r="752949" spans="68:68" customFormat="1">
      <c r="BP752949" s="90"/>
    </row>
    <row r="752950" spans="68:68" customFormat="1">
      <c r="BP752950" s="90"/>
    </row>
    <row r="752951" spans="68:68" customFormat="1">
      <c r="BP752951" s="90"/>
    </row>
    <row r="752952" spans="68:68" customFormat="1">
      <c r="BP752952" s="90"/>
    </row>
    <row r="752953" spans="68:68" customFormat="1">
      <c r="BP752953" s="90"/>
    </row>
    <row r="752954" spans="68:68" customFormat="1">
      <c r="BP752954" s="90"/>
    </row>
    <row r="752955" spans="68:68" customFormat="1">
      <c r="BP752955" s="90"/>
    </row>
    <row r="752956" spans="68:68" customFormat="1">
      <c r="BP752956" s="90"/>
    </row>
    <row r="752957" spans="68:68" customFormat="1">
      <c r="BP752957" s="90"/>
    </row>
    <row r="752958" spans="68:68" customFormat="1">
      <c r="BP752958" s="90"/>
    </row>
    <row r="752959" spans="68:68" customFormat="1">
      <c r="BP752959" s="90"/>
    </row>
    <row r="752960" spans="68:68" customFormat="1">
      <c r="BP752960" s="90"/>
    </row>
    <row r="752961" spans="68:68" customFormat="1">
      <c r="BP752961" s="90"/>
    </row>
    <row r="752962" spans="68:68" customFormat="1">
      <c r="BP752962" s="90"/>
    </row>
    <row r="752963" spans="68:68" customFormat="1">
      <c r="BP752963" s="90"/>
    </row>
    <row r="752964" spans="68:68" customFormat="1">
      <c r="BP752964" s="90"/>
    </row>
    <row r="752965" spans="68:68" customFormat="1">
      <c r="BP752965" s="90"/>
    </row>
    <row r="752966" spans="68:68" customFormat="1">
      <c r="BP752966" s="90"/>
    </row>
    <row r="752967" spans="68:68" customFormat="1">
      <c r="BP752967" s="90"/>
    </row>
    <row r="752968" spans="68:68" customFormat="1">
      <c r="BP752968" s="90"/>
    </row>
    <row r="752969" spans="68:68" customFormat="1">
      <c r="BP752969" s="90"/>
    </row>
    <row r="752970" spans="68:68" customFormat="1">
      <c r="BP752970" s="90"/>
    </row>
    <row r="752971" spans="68:68" customFormat="1">
      <c r="BP752971" s="90"/>
    </row>
    <row r="752972" spans="68:68" customFormat="1">
      <c r="BP752972" s="90"/>
    </row>
    <row r="752973" spans="68:68" customFormat="1">
      <c r="BP752973" s="90"/>
    </row>
    <row r="752974" spans="68:68" customFormat="1">
      <c r="BP752974" s="90"/>
    </row>
    <row r="752975" spans="68:68" customFormat="1">
      <c r="BP752975" s="90"/>
    </row>
    <row r="752976" spans="68:68" customFormat="1">
      <c r="BP752976" s="90"/>
    </row>
    <row r="752977" spans="68:68" customFormat="1">
      <c r="BP752977" s="90"/>
    </row>
    <row r="752978" spans="68:68" customFormat="1">
      <c r="BP752978" s="90"/>
    </row>
    <row r="752979" spans="68:68" customFormat="1">
      <c r="BP752979" s="90"/>
    </row>
    <row r="752980" spans="68:68" customFormat="1">
      <c r="BP752980" s="90"/>
    </row>
    <row r="752981" spans="68:68" customFormat="1">
      <c r="BP752981" s="90"/>
    </row>
    <row r="752982" spans="68:68" customFormat="1">
      <c r="BP752982" s="90"/>
    </row>
    <row r="752983" spans="68:68" customFormat="1">
      <c r="BP752983" s="90"/>
    </row>
    <row r="752984" spans="68:68" customFormat="1">
      <c r="BP752984" s="90"/>
    </row>
    <row r="752985" spans="68:68" customFormat="1">
      <c r="BP752985" s="90"/>
    </row>
    <row r="752986" spans="68:68" customFormat="1">
      <c r="BP752986" s="90"/>
    </row>
    <row r="752987" spans="68:68" customFormat="1">
      <c r="BP752987" s="90"/>
    </row>
    <row r="752988" spans="68:68" customFormat="1">
      <c r="BP752988" s="90"/>
    </row>
    <row r="752989" spans="68:68" customFormat="1">
      <c r="BP752989" s="90"/>
    </row>
    <row r="752990" spans="68:68" customFormat="1">
      <c r="BP752990" s="90"/>
    </row>
    <row r="752991" spans="68:68" customFormat="1">
      <c r="BP752991" s="90"/>
    </row>
    <row r="752992" spans="68:68" customFormat="1">
      <c r="BP752992" s="90"/>
    </row>
    <row r="752993" spans="68:68" customFormat="1">
      <c r="BP752993" s="90"/>
    </row>
    <row r="752994" spans="68:68" customFormat="1">
      <c r="BP752994" s="90"/>
    </row>
    <row r="752995" spans="68:68" customFormat="1">
      <c r="BP752995" s="90"/>
    </row>
    <row r="752996" spans="68:68" customFormat="1">
      <c r="BP752996" s="90"/>
    </row>
    <row r="752997" spans="68:68" customFormat="1">
      <c r="BP752997" s="90"/>
    </row>
    <row r="752998" spans="68:68" customFormat="1">
      <c r="BP752998" s="90"/>
    </row>
    <row r="752999" spans="68:68" customFormat="1">
      <c r="BP752999" s="90"/>
    </row>
    <row r="753000" spans="68:68" customFormat="1">
      <c r="BP753000" s="90"/>
    </row>
    <row r="753001" spans="68:68" customFormat="1">
      <c r="BP753001" s="90"/>
    </row>
    <row r="753002" spans="68:68" customFormat="1">
      <c r="BP753002" s="90"/>
    </row>
    <row r="753003" spans="68:68" customFormat="1">
      <c r="BP753003" s="90"/>
    </row>
    <row r="753004" spans="68:68" customFormat="1">
      <c r="BP753004" s="90"/>
    </row>
    <row r="753005" spans="68:68" customFormat="1">
      <c r="BP753005" s="90"/>
    </row>
    <row r="753006" spans="68:68" customFormat="1">
      <c r="BP753006" s="90"/>
    </row>
    <row r="753007" spans="68:68" customFormat="1">
      <c r="BP753007" s="90"/>
    </row>
    <row r="753008" spans="68:68" customFormat="1">
      <c r="BP753008" s="90"/>
    </row>
    <row r="753009" spans="68:68" customFormat="1">
      <c r="BP753009" s="90"/>
    </row>
    <row r="753010" spans="68:68" customFormat="1">
      <c r="BP753010" s="90"/>
    </row>
    <row r="753011" spans="68:68" customFormat="1">
      <c r="BP753011" s="90"/>
    </row>
    <row r="753012" spans="68:68" customFormat="1">
      <c r="BP753012" s="90"/>
    </row>
    <row r="753013" spans="68:68" customFormat="1">
      <c r="BP753013" s="90"/>
    </row>
    <row r="753014" spans="68:68" customFormat="1">
      <c r="BP753014" s="90"/>
    </row>
    <row r="753015" spans="68:68" customFormat="1">
      <c r="BP753015" s="90"/>
    </row>
    <row r="753016" spans="68:68" customFormat="1">
      <c r="BP753016" s="90"/>
    </row>
    <row r="753017" spans="68:68" customFormat="1">
      <c r="BP753017" s="90"/>
    </row>
    <row r="753018" spans="68:68" customFormat="1">
      <c r="BP753018" s="90"/>
    </row>
    <row r="753019" spans="68:68" customFormat="1">
      <c r="BP753019" s="90"/>
    </row>
    <row r="753020" spans="68:68" customFormat="1">
      <c r="BP753020" s="90"/>
    </row>
    <row r="753021" spans="68:68" customFormat="1">
      <c r="BP753021" s="90"/>
    </row>
    <row r="753022" spans="68:68" customFormat="1">
      <c r="BP753022" s="90"/>
    </row>
    <row r="753023" spans="68:68" customFormat="1">
      <c r="BP753023" s="90"/>
    </row>
    <row r="753024" spans="68:68" customFormat="1">
      <c r="BP753024" s="90"/>
    </row>
    <row r="753025" spans="68:68" customFormat="1">
      <c r="BP753025" s="90"/>
    </row>
    <row r="753026" spans="68:68" customFormat="1">
      <c r="BP753026" s="90"/>
    </row>
    <row r="753027" spans="68:68" customFormat="1">
      <c r="BP753027" s="90"/>
    </row>
    <row r="753028" spans="68:68" customFormat="1">
      <c r="BP753028" s="90"/>
    </row>
    <row r="753029" spans="68:68" customFormat="1">
      <c r="BP753029" s="90"/>
    </row>
    <row r="753030" spans="68:68" customFormat="1">
      <c r="BP753030" s="90"/>
    </row>
    <row r="753031" spans="68:68" customFormat="1">
      <c r="BP753031" s="90"/>
    </row>
    <row r="753032" spans="68:68" customFormat="1">
      <c r="BP753032" s="90"/>
    </row>
    <row r="753033" spans="68:68" customFormat="1">
      <c r="BP753033" s="90"/>
    </row>
    <row r="753034" spans="68:68" customFormat="1">
      <c r="BP753034" s="90"/>
    </row>
    <row r="753035" spans="68:68" customFormat="1">
      <c r="BP753035" s="90"/>
    </row>
    <row r="753036" spans="68:68" customFormat="1">
      <c r="BP753036" s="90"/>
    </row>
    <row r="753037" spans="68:68" customFormat="1">
      <c r="BP753037" s="90"/>
    </row>
    <row r="753038" spans="68:68" customFormat="1">
      <c r="BP753038" s="90"/>
    </row>
    <row r="753039" spans="68:68" customFormat="1">
      <c r="BP753039" s="90"/>
    </row>
    <row r="753040" spans="68:68" customFormat="1">
      <c r="BP753040" s="90"/>
    </row>
    <row r="753041" spans="68:68" customFormat="1">
      <c r="BP753041" s="90"/>
    </row>
    <row r="753042" spans="68:68" customFormat="1">
      <c r="BP753042" s="90"/>
    </row>
    <row r="753043" spans="68:68" customFormat="1">
      <c r="BP753043" s="90"/>
    </row>
    <row r="753044" spans="68:68" customFormat="1">
      <c r="BP753044" s="90"/>
    </row>
    <row r="753045" spans="68:68" customFormat="1">
      <c r="BP753045" s="90"/>
    </row>
    <row r="753046" spans="68:68" customFormat="1">
      <c r="BP753046" s="90"/>
    </row>
    <row r="753047" spans="68:68" customFormat="1">
      <c r="BP753047" s="90"/>
    </row>
    <row r="753048" spans="68:68" customFormat="1">
      <c r="BP753048" s="90"/>
    </row>
    <row r="753049" spans="68:68" customFormat="1">
      <c r="BP753049" s="90"/>
    </row>
    <row r="753050" spans="68:68" customFormat="1">
      <c r="BP753050" s="90"/>
    </row>
    <row r="753051" spans="68:68" customFormat="1">
      <c r="BP753051" s="90"/>
    </row>
    <row r="753052" spans="68:68" customFormat="1">
      <c r="BP753052" s="90"/>
    </row>
    <row r="753053" spans="68:68" customFormat="1">
      <c r="BP753053" s="90"/>
    </row>
    <row r="753054" spans="68:68" customFormat="1">
      <c r="BP753054" s="90"/>
    </row>
    <row r="753055" spans="68:68" customFormat="1">
      <c r="BP753055" s="90"/>
    </row>
    <row r="753056" spans="68:68" customFormat="1">
      <c r="BP753056" s="90"/>
    </row>
    <row r="753057" spans="68:68" customFormat="1">
      <c r="BP753057" s="90"/>
    </row>
    <row r="753058" spans="68:68" customFormat="1">
      <c r="BP753058" s="90"/>
    </row>
    <row r="753059" spans="68:68" customFormat="1">
      <c r="BP753059" s="90"/>
    </row>
    <row r="753060" spans="68:68" customFormat="1">
      <c r="BP753060" s="90"/>
    </row>
    <row r="753061" spans="68:68" customFormat="1">
      <c r="BP753061" s="90"/>
    </row>
    <row r="753062" spans="68:68" customFormat="1">
      <c r="BP753062" s="90"/>
    </row>
    <row r="753063" spans="68:68" customFormat="1">
      <c r="BP753063" s="90"/>
    </row>
    <row r="753064" spans="68:68" customFormat="1">
      <c r="BP753064" s="90"/>
    </row>
    <row r="753065" spans="68:68" customFormat="1">
      <c r="BP753065" s="90"/>
    </row>
    <row r="753066" spans="68:68" customFormat="1">
      <c r="BP753066" s="90"/>
    </row>
    <row r="753067" spans="68:68" customFormat="1">
      <c r="BP753067" s="90"/>
    </row>
    <row r="753068" spans="68:68" customFormat="1">
      <c r="BP753068" s="90"/>
    </row>
    <row r="753069" spans="68:68" customFormat="1">
      <c r="BP753069" s="90"/>
    </row>
    <row r="753070" spans="68:68" customFormat="1">
      <c r="BP753070" s="90"/>
    </row>
    <row r="753071" spans="68:68" customFormat="1">
      <c r="BP753071" s="90"/>
    </row>
    <row r="753072" spans="68:68" customFormat="1">
      <c r="BP753072" s="90"/>
    </row>
    <row r="753073" spans="68:68" customFormat="1">
      <c r="BP753073" s="90"/>
    </row>
    <row r="753074" spans="68:68" customFormat="1">
      <c r="BP753074" s="90"/>
    </row>
    <row r="753075" spans="68:68" customFormat="1">
      <c r="BP753075" s="90"/>
    </row>
    <row r="753076" spans="68:68" customFormat="1">
      <c r="BP753076" s="90"/>
    </row>
    <row r="753077" spans="68:68" customFormat="1">
      <c r="BP753077" s="90"/>
    </row>
    <row r="753078" spans="68:68" customFormat="1">
      <c r="BP753078" s="90"/>
    </row>
    <row r="753079" spans="68:68" customFormat="1">
      <c r="BP753079" s="90"/>
    </row>
    <row r="753080" spans="68:68" customFormat="1">
      <c r="BP753080" s="90"/>
    </row>
    <row r="753081" spans="68:68" customFormat="1">
      <c r="BP753081" s="90"/>
    </row>
    <row r="753082" spans="68:68" customFormat="1">
      <c r="BP753082" s="90"/>
    </row>
    <row r="753083" spans="68:68" customFormat="1">
      <c r="BP753083" s="90"/>
    </row>
    <row r="753084" spans="68:68" customFormat="1">
      <c r="BP753084" s="90"/>
    </row>
    <row r="753085" spans="68:68" customFormat="1">
      <c r="BP753085" s="90"/>
    </row>
    <row r="753086" spans="68:68" customFormat="1">
      <c r="BP753086" s="90"/>
    </row>
    <row r="753087" spans="68:68" customFormat="1">
      <c r="BP753087" s="90"/>
    </row>
    <row r="753088" spans="68:68" customFormat="1">
      <c r="BP753088" s="90"/>
    </row>
    <row r="753089" spans="68:68" customFormat="1">
      <c r="BP753089" s="90"/>
    </row>
    <row r="753090" spans="68:68" customFormat="1">
      <c r="BP753090" s="90"/>
    </row>
    <row r="753091" spans="68:68" customFormat="1">
      <c r="BP753091" s="90"/>
    </row>
    <row r="753092" spans="68:68" customFormat="1">
      <c r="BP753092" s="90"/>
    </row>
    <row r="753093" spans="68:68" customFormat="1">
      <c r="BP753093" s="90"/>
    </row>
    <row r="753094" spans="68:68" customFormat="1">
      <c r="BP753094" s="90"/>
    </row>
    <row r="753095" spans="68:68" customFormat="1">
      <c r="BP753095" s="90"/>
    </row>
    <row r="753096" spans="68:68" customFormat="1">
      <c r="BP753096" s="90"/>
    </row>
    <row r="753097" spans="68:68" customFormat="1">
      <c r="BP753097" s="90"/>
    </row>
    <row r="753098" spans="68:68" customFormat="1">
      <c r="BP753098" s="90"/>
    </row>
    <row r="753099" spans="68:68" customFormat="1">
      <c r="BP753099" s="90"/>
    </row>
    <row r="753100" spans="68:68" customFormat="1">
      <c r="BP753100" s="90"/>
    </row>
    <row r="753101" spans="68:68" customFormat="1">
      <c r="BP753101" s="90"/>
    </row>
    <row r="753102" spans="68:68" customFormat="1">
      <c r="BP753102" s="90"/>
    </row>
    <row r="753103" spans="68:68" customFormat="1">
      <c r="BP753103" s="90"/>
    </row>
    <row r="753104" spans="68:68" customFormat="1">
      <c r="BP753104" s="90"/>
    </row>
    <row r="753105" spans="68:68" customFormat="1">
      <c r="BP753105" s="90"/>
    </row>
    <row r="753106" spans="68:68" customFormat="1">
      <c r="BP753106" s="90"/>
    </row>
    <row r="753107" spans="68:68" customFormat="1">
      <c r="BP753107" s="90"/>
    </row>
    <row r="753108" spans="68:68" customFormat="1">
      <c r="BP753108" s="90"/>
    </row>
    <row r="753109" spans="68:68" customFormat="1">
      <c r="BP753109" s="90"/>
    </row>
    <row r="753110" spans="68:68" customFormat="1">
      <c r="BP753110" s="90"/>
    </row>
    <row r="753111" spans="68:68" customFormat="1">
      <c r="BP753111" s="90"/>
    </row>
    <row r="753112" spans="68:68" customFormat="1">
      <c r="BP753112" s="90"/>
    </row>
    <row r="753113" spans="68:68" customFormat="1">
      <c r="BP753113" s="90"/>
    </row>
    <row r="753114" spans="68:68" customFormat="1">
      <c r="BP753114" s="90"/>
    </row>
    <row r="753115" spans="68:68" customFormat="1">
      <c r="BP753115" s="90"/>
    </row>
    <row r="753116" spans="68:68" customFormat="1">
      <c r="BP753116" s="90"/>
    </row>
    <row r="753117" spans="68:68" customFormat="1">
      <c r="BP753117" s="90"/>
    </row>
    <row r="753118" spans="68:68" customFormat="1">
      <c r="BP753118" s="90"/>
    </row>
    <row r="753119" spans="68:68" customFormat="1">
      <c r="BP753119" s="90"/>
    </row>
    <row r="753120" spans="68:68" customFormat="1">
      <c r="BP753120" s="90"/>
    </row>
    <row r="753121" spans="68:68" customFormat="1">
      <c r="BP753121" s="90"/>
    </row>
    <row r="753122" spans="68:68" customFormat="1">
      <c r="BP753122" s="90"/>
    </row>
    <row r="753123" spans="68:68" customFormat="1">
      <c r="BP753123" s="90"/>
    </row>
    <row r="753124" spans="68:68" customFormat="1">
      <c r="BP753124" s="90"/>
    </row>
    <row r="753125" spans="68:68" customFormat="1">
      <c r="BP753125" s="90"/>
    </row>
    <row r="753126" spans="68:68" customFormat="1">
      <c r="BP753126" s="90"/>
    </row>
    <row r="753127" spans="68:68" customFormat="1">
      <c r="BP753127" s="90"/>
    </row>
    <row r="753128" spans="68:68" customFormat="1">
      <c r="BP753128" s="90"/>
    </row>
    <row r="753129" spans="68:68" customFormat="1">
      <c r="BP753129" s="90"/>
    </row>
    <row r="753130" spans="68:68" customFormat="1">
      <c r="BP753130" s="90"/>
    </row>
    <row r="753131" spans="68:68" customFormat="1">
      <c r="BP753131" s="90"/>
    </row>
    <row r="753132" spans="68:68" customFormat="1">
      <c r="BP753132" s="90"/>
    </row>
    <row r="753133" spans="68:68" customFormat="1">
      <c r="BP753133" s="90"/>
    </row>
    <row r="753134" spans="68:68" customFormat="1">
      <c r="BP753134" s="90"/>
    </row>
    <row r="753135" spans="68:68" customFormat="1">
      <c r="BP753135" s="90"/>
    </row>
    <row r="753136" spans="68:68" customFormat="1">
      <c r="BP753136" s="90"/>
    </row>
    <row r="753137" spans="68:68" customFormat="1">
      <c r="BP753137" s="90"/>
    </row>
    <row r="753138" spans="68:68" customFormat="1">
      <c r="BP753138" s="90"/>
    </row>
    <row r="753139" spans="68:68" customFormat="1">
      <c r="BP753139" s="90"/>
    </row>
    <row r="753140" spans="68:68" customFormat="1">
      <c r="BP753140" s="90"/>
    </row>
    <row r="753141" spans="68:68" customFormat="1">
      <c r="BP753141" s="90"/>
    </row>
    <row r="753142" spans="68:68" customFormat="1">
      <c r="BP753142" s="90"/>
    </row>
    <row r="753143" spans="68:68" customFormat="1">
      <c r="BP753143" s="90"/>
    </row>
    <row r="753144" spans="68:68" customFormat="1">
      <c r="BP753144" s="90"/>
    </row>
    <row r="753145" spans="68:68" customFormat="1">
      <c r="BP753145" s="90"/>
    </row>
    <row r="753146" spans="68:68" customFormat="1">
      <c r="BP753146" s="90"/>
    </row>
    <row r="753147" spans="68:68" customFormat="1">
      <c r="BP753147" s="90"/>
    </row>
    <row r="753148" spans="68:68" customFormat="1">
      <c r="BP753148" s="90"/>
    </row>
    <row r="753149" spans="68:68" customFormat="1">
      <c r="BP753149" s="90"/>
    </row>
    <row r="753150" spans="68:68" customFormat="1">
      <c r="BP753150" s="90"/>
    </row>
    <row r="753151" spans="68:68" customFormat="1">
      <c r="BP753151" s="90"/>
    </row>
    <row r="753152" spans="68:68" customFormat="1">
      <c r="BP753152" s="90"/>
    </row>
    <row r="753153" spans="68:68" customFormat="1">
      <c r="BP753153" s="90"/>
    </row>
    <row r="753154" spans="68:68" customFormat="1">
      <c r="BP753154" s="90"/>
    </row>
    <row r="753155" spans="68:68" customFormat="1">
      <c r="BP753155" s="90"/>
    </row>
    <row r="753156" spans="68:68" customFormat="1">
      <c r="BP753156" s="90"/>
    </row>
    <row r="753157" spans="68:68" customFormat="1">
      <c r="BP753157" s="90"/>
    </row>
    <row r="753158" spans="68:68" customFormat="1">
      <c r="BP753158" s="90"/>
    </row>
    <row r="753159" spans="68:68" customFormat="1">
      <c r="BP753159" s="90"/>
    </row>
    <row r="753160" spans="68:68" customFormat="1">
      <c r="BP753160" s="90"/>
    </row>
    <row r="753161" spans="68:68" customFormat="1">
      <c r="BP753161" s="90"/>
    </row>
    <row r="753162" spans="68:68" customFormat="1">
      <c r="BP753162" s="90"/>
    </row>
    <row r="753163" spans="68:68" customFormat="1">
      <c r="BP753163" s="90"/>
    </row>
    <row r="753164" spans="68:68" customFormat="1">
      <c r="BP753164" s="90"/>
    </row>
    <row r="753165" spans="68:68" customFormat="1">
      <c r="BP753165" s="90"/>
    </row>
    <row r="753166" spans="68:68" customFormat="1">
      <c r="BP753166" s="90"/>
    </row>
    <row r="753167" spans="68:68" customFormat="1">
      <c r="BP753167" s="90"/>
    </row>
    <row r="753168" spans="68:68" customFormat="1">
      <c r="BP753168" s="90"/>
    </row>
    <row r="753169" spans="68:68" customFormat="1">
      <c r="BP753169" s="90"/>
    </row>
    <row r="753170" spans="68:68" customFormat="1">
      <c r="BP753170" s="90"/>
    </row>
    <row r="753171" spans="68:68" customFormat="1">
      <c r="BP753171" s="90"/>
    </row>
    <row r="753172" spans="68:68" customFormat="1">
      <c r="BP753172" s="90"/>
    </row>
    <row r="753173" spans="68:68" customFormat="1">
      <c r="BP753173" s="90"/>
    </row>
    <row r="753174" spans="68:68" customFormat="1">
      <c r="BP753174" s="90"/>
    </row>
    <row r="753175" spans="68:68" customFormat="1">
      <c r="BP753175" s="90"/>
    </row>
    <row r="753176" spans="68:68" customFormat="1">
      <c r="BP753176" s="90"/>
    </row>
    <row r="753177" spans="68:68" customFormat="1">
      <c r="BP753177" s="90"/>
    </row>
    <row r="753178" spans="68:68" customFormat="1">
      <c r="BP753178" s="90"/>
    </row>
    <row r="753179" spans="68:68" customFormat="1">
      <c r="BP753179" s="90"/>
    </row>
    <row r="753180" spans="68:68" customFormat="1">
      <c r="BP753180" s="90"/>
    </row>
    <row r="753181" spans="68:68" customFormat="1">
      <c r="BP753181" s="90"/>
    </row>
    <row r="753182" spans="68:68" customFormat="1">
      <c r="BP753182" s="90"/>
    </row>
    <row r="753183" spans="68:68" customFormat="1">
      <c r="BP753183" s="90"/>
    </row>
    <row r="753184" spans="68:68" customFormat="1">
      <c r="BP753184" s="90"/>
    </row>
    <row r="753185" spans="68:68" customFormat="1">
      <c r="BP753185" s="90"/>
    </row>
    <row r="753186" spans="68:68" customFormat="1">
      <c r="BP753186" s="90"/>
    </row>
    <row r="753187" spans="68:68" customFormat="1">
      <c r="BP753187" s="90"/>
    </row>
    <row r="753188" spans="68:68" customFormat="1">
      <c r="BP753188" s="90"/>
    </row>
    <row r="753189" spans="68:68" customFormat="1">
      <c r="BP753189" s="90"/>
    </row>
    <row r="753190" spans="68:68" customFormat="1">
      <c r="BP753190" s="90"/>
    </row>
    <row r="753191" spans="68:68" customFormat="1">
      <c r="BP753191" s="90"/>
    </row>
    <row r="753192" spans="68:68" customFormat="1">
      <c r="BP753192" s="90"/>
    </row>
    <row r="753193" spans="68:68" customFormat="1">
      <c r="BP753193" s="90"/>
    </row>
    <row r="753194" spans="68:68" customFormat="1">
      <c r="BP753194" s="90"/>
    </row>
    <row r="753195" spans="68:68" customFormat="1">
      <c r="BP753195" s="90"/>
    </row>
    <row r="753196" spans="68:68" customFormat="1">
      <c r="BP753196" s="90"/>
    </row>
    <row r="753197" spans="68:68" customFormat="1">
      <c r="BP753197" s="90"/>
    </row>
    <row r="753198" spans="68:68" customFormat="1">
      <c r="BP753198" s="90"/>
    </row>
    <row r="753199" spans="68:68" customFormat="1">
      <c r="BP753199" s="90"/>
    </row>
    <row r="753200" spans="68:68" customFormat="1">
      <c r="BP753200" s="90"/>
    </row>
    <row r="753201" spans="68:68" customFormat="1">
      <c r="BP753201" s="90"/>
    </row>
    <row r="753202" spans="68:68" customFormat="1">
      <c r="BP753202" s="90"/>
    </row>
    <row r="753203" spans="68:68" customFormat="1">
      <c r="BP753203" s="90"/>
    </row>
    <row r="753204" spans="68:68" customFormat="1">
      <c r="BP753204" s="90"/>
    </row>
    <row r="753205" spans="68:68" customFormat="1">
      <c r="BP753205" s="90"/>
    </row>
    <row r="753206" spans="68:68" customFormat="1">
      <c r="BP753206" s="90"/>
    </row>
    <row r="753207" spans="68:68" customFormat="1">
      <c r="BP753207" s="90"/>
    </row>
    <row r="753208" spans="68:68" customFormat="1">
      <c r="BP753208" s="90"/>
    </row>
    <row r="753209" spans="68:68" customFormat="1">
      <c r="BP753209" s="90"/>
    </row>
    <row r="753210" spans="68:68" customFormat="1">
      <c r="BP753210" s="90"/>
    </row>
    <row r="753211" spans="68:68" customFormat="1">
      <c r="BP753211" s="90"/>
    </row>
    <row r="753212" spans="68:68" customFormat="1">
      <c r="BP753212" s="90"/>
    </row>
    <row r="753213" spans="68:68" customFormat="1">
      <c r="BP753213" s="90"/>
    </row>
    <row r="753214" spans="68:68" customFormat="1">
      <c r="BP753214" s="90"/>
    </row>
    <row r="753215" spans="68:68" customFormat="1">
      <c r="BP753215" s="90"/>
    </row>
    <row r="753216" spans="68:68" customFormat="1">
      <c r="BP753216" s="90"/>
    </row>
    <row r="753217" spans="68:68" customFormat="1">
      <c r="BP753217" s="90"/>
    </row>
    <row r="753218" spans="68:68" customFormat="1">
      <c r="BP753218" s="90"/>
    </row>
    <row r="753219" spans="68:68" customFormat="1">
      <c r="BP753219" s="90"/>
    </row>
    <row r="753220" spans="68:68" customFormat="1">
      <c r="BP753220" s="90"/>
    </row>
    <row r="753221" spans="68:68" customFormat="1">
      <c r="BP753221" s="90"/>
    </row>
    <row r="753222" spans="68:68" customFormat="1">
      <c r="BP753222" s="90"/>
    </row>
    <row r="753223" spans="68:68" customFormat="1">
      <c r="BP753223" s="90"/>
    </row>
    <row r="753224" spans="68:68" customFormat="1">
      <c r="BP753224" s="90"/>
    </row>
    <row r="753225" spans="68:68" customFormat="1">
      <c r="BP753225" s="90"/>
    </row>
    <row r="753226" spans="68:68" customFormat="1">
      <c r="BP753226" s="90"/>
    </row>
    <row r="753227" spans="68:68" customFormat="1">
      <c r="BP753227" s="90"/>
    </row>
    <row r="753228" spans="68:68" customFormat="1">
      <c r="BP753228" s="90"/>
    </row>
    <row r="753229" spans="68:68" customFormat="1">
      <c r="BP753229" s="90"/>
    </row>
    <row r="753230" spans="68:68" customFormat="1">
      <c r="BP753230" s="90"/>
    </row>
    <row r="753231" spans="68:68" customFormat="1">
      <c r="BP753231" s="90"/>
    </row>
    <row r="753232" spans="68:68" customFormat="1">
      <c r="BP753232" s="90"/>
    </row>
    <row r="753233" spans="68:68" customFormat="1">
      <c r="BP753233" s="90"/>
    </row>
    <row r="753234" spans="68:68" customFormat="1">
      <c r="BP753234" s="90"/>
    </row>
    <row r="753235" spans="68:68" customFormat="1">
      <c r="BP753235" s="90"/>
    </row>
    <row r="753236" spans="68:68" customFormat="1">
      <c r="BP753236" s="90"/>
    </row>
    <row r="753237" spans="68:68" customFormat="1">
      <c r="BP753237" s="90"/>
    </row>
    <row r="753238" spans="68:68" customFormat="1">
      <c r="BP753238" s="90"/>
    </row>
    <row r="753239" spans="68:68" customFormat="1">
      <c r="BP753239" s="90"/>
    </row>
    <row r="753240" spans="68:68" customFormat="1">
      <c r="BP753240" s="90"/>
    </row>
    <row r="753241" spans="68:68" customFormat="1">
      <c r="BP753241" s="90"/>
    </row>
    <row r="753242" spans="68:68" customFormat="1">
      <c r="BP753242" s="90"/>
    </row>
    <row r="753243" spans="68:68" customFormat="1">
      <c r="BP753243" s="90"/>
    </row>
    <row r="753244" spans="68:68" customFormat="1">
      <c r="BP753244" s="90"/>
    </row>
    <row r="753245" spans="68:68" customFormat="1">
      <c r="BP753245" s="90"/>
    </row>
    <row r="753246" spans="68:68" customFormat="1">
      <c r="BP753246" s="90"/>
    </row>
    <row r="753247" spans="68:68" customFormat="1">
      <c r="BP753247" s="90"/>
    </row>
    <row r="753248" spans="68:68" customFormat="1">
      <c r="BP753248" s="90"/>
    </row>
    <row r="753249" spans="68:68" customFormat="1">
      <c r="BP753249" s="90"/>
    </row>
    <row r="753250" spans="68:68" customFormat="1">
      <c r="BP753250" s="90"/>
    </row>
    <row r="753251" spans="68:68" customFormat="1">
      <c r="BP753251" s="90"/>
    </row>
    <row r="753252" spans="68:68" customFormat="1">
      <c r="BP753252" s="90"/>
    </row>
    <row r="753253" spans="68:68" customFormat="1">
      <c r="BP753253" s="90"/>
    </row>
    <row r="753254" spans="68:68" customFormat="1">
      <c r="BP753254" s="90"/>
    </row>
    <row r="753255" spans="68:68" customFormat="1">
      <c r="BP753255" s="90"/>
    </row>
    <row r="753256" spans="68:68" customFormat="1">
      <c r="BP753256" s="90"/>
    </row>
    <row r="753257" spans="68:68" customFormat="1">
      <c r="BP753257" s="90"/>
    </row>
    <row r="753258" spans="68:68" customFormat="1">
      <c r="BP753258" s="90"/>
    </row>
    <row r="753259" spans="68:68" customFormat="1">
      <c r="BP753259" s="90"/>
    </row>
    <row r="753260" spans="68:68" customFormat="1">
      <c r="BP753260" s="90"/>
    </row>
    <row r="753261" spans="68:68" customFormat="1">
      <c r="BP753261" s="90"/>
    </row>
    <row r="753262" spans="68:68" customFormat="1">
      <c r="BP753262" s="90"/>
    </row>
    <row r="753263" spans="68:68" customFormat="1">
      <c r="BP753263" s="90"/>
    </row>
    <row r="753264" spans="68:68" customFormat="1">
      <c r="BP753264" s="90"/>
    </row>
    <row r="753265" spans="68:68" customFormat="1">
      <c r="BP753265" s="90"/>
    </row>
    <row r="753266" spans="68:68" customFormat="1">
      <c r="BP753266" s="90"/>
    </row>
    <row r="753267" spans="68:68" customFormat="1">
      <c r="BP753267" s="90"/>
    </row>
    <row r="753268" spans="68:68" customFormat="1">
      <c r="BP753268" s="90"/>
    </row>
    <row r="753269" spans="68:68" customFormat="1">
      <c r="BP753269" s="90"/>
    </row>
    <row r="753270" spans="68:68" customFormat="1">
      <c r="BP753270" s="90"/>
    </row>
    <row r="753271" spans="68:68" customFormat="1">
      <c r="BP753271" s="90"/>
    </row>
    <row r="753272" spans="68:68" customFormat="1">
      <c r="BP753272" s="90"/>
    </row>
    <row r="753273" spans="68:68" customFormat="1">
      <c r="BP753273" s="90"/>
    </row>
    <row r="753274" spans="68:68" customFormat="1">
      <c r="BP753274" s="90"/>
    </row>
    <row r="753275" spans="68:68" customFormat="1">
      <c r="BP753275" s="90"/>
    </row>
    <row r="753276" spans="68:68" customFormat="1">
      <c r="BP753276" s="90"/>
    </row>
    <row r="753277" spans="68:68" customFormat="1">
      <c r="BP753277" s="90"/>
    </row>
    <row r="753278" spans="68:68" customFormat="1">
      <c r="BP753278" s="90"/>
    </row>
    <row r="753279" spans="68:68" customFormat="1">
      <c r="BP753279" s="90"/>
    </row>
    <row r="753280" spans="68:68" customFormat="1">
      <c r="BP753280" s="90"/>
    </row>
    <row r="753281" spans="68:68" customFormat="1">
      <c r="BP753281" s="90"/>
    </row>
    <row r="753282" spans="68:68" customFormat="1">
      <c r="BP753282" s="90"/>
    </row>
    <row r="753283" spans="68:68" customFormat="1">
      <c r="BP753283" s="90"/>
    </row>
    <row r="753284" spans="68:68" customFormat="1">
      <c r="BP753284" s="90"/>
    </row>
    <row r="753285" spans="68:68" customFormat="1">
      <c r="BP753285" s="90"/>
    </row>
    <row r="753286" spans="68:68" customFormat="1">
      <c r="BP753286" s="90"/>
    </row>
    <row r="753287" spans="68:68" customFormat="1">
      <c r="BP753287" s="90"/>
    </row>
    <row r="753288" spans="68:68" customFormat="1">
      <c r="BP753288" s="90"/>
    </row>
    <row r="753289" spans="68:68" customFormat="1">
      <c r="BP753289" s="90"/>
    </row>
    <row r="753290" spans="68:68" customFormat="1">
      <c r="BP753290" s="90"/>
    </row>
    <row r="753291" spans="68:68" customFormat="1">
      <c r="BP753291" s="90"/>
    </row>
    <row r="753292" spans="68:68" customFormat="1">
      <c r="BP753292" s="90"/>
    </row>
    <row r="753293" spans="68:68" customFormat="1">
      <c r="BP753293" s="90"/>
    </row>
    <row r="753294" spans="68:68" customFormat="1">
      <c r="BP753294" s="90"/>
    </row>
    <row r="753295" spans="68:68" customFormat="1">
      <c r="BP753295" s="90"/>
    </row>
    <row r="753296" spans="68:68" customFormat="1">
      <c r="BP753296" s="90"/>
    </row>
    <row r="753297" spans="68:68" customFormat="1">
      <c r="BP753297" s="90"/>
    </row>
    <row r="753298" spans="68:68" customFormat="1">
      <c r="BP753298" s="90"/>
    </row>
    <row r="753299" spans="68:68" customFormat="1">
      <c r="BP753299" s="90"/>
    </row>
    <row r="753300" spans="68:68" customFormat="1">
      <c r="BP753300" s="90"/>
    </row>
    <row r="753301" spans="68:68" customFormat="1">
      <c r="BP753301" s="90"/>
    </row>
    <row r="753302" spans="68:68" customFormat="1">
      <c r="BP753302" s="90"/>
    </row>
    <row r="753303" spans="68:68" customFormat="1">
      <c r="BP753303" s="90"/>
    </row>
    <row r="753304" spans="68:68" customFormat="1">
      <c r="BP753304" s="90"/>
    </row>
    <row r="753305" spans="68:68" customFormat="1">
      <c r="BP753305" s="90"/>
    </row>
    <row r="753306" spans="68:68" customFormat="1">
      <c r="BP753306" s="90"/>
    </row>
    <row r="753307" spans="68:68" customFormat="1">
      <c r="BP753307" s="90"/>
    </row>
    <row r="753308" spans="68:68" customFormat="1">
      <c r="BP753308" s="90"/>
    </row>
    <row r="753309" spans="68:68" customFormat="1">
      <c r="BP753309" s="90"/>
    </row>
    <row r="753310" spans="68:68" customFormat="1">
      <c r="BP753310" s="90"/>
    </row>
    <row r="753311" spans="68:68" customFormat="1">
      <c r="BP753311" s="90"/>
    </row>
    <row r="753312" spans="68:68" customFormat="1">
      <c r="BP753312" s="90"/>
    </row>
    <row r="753313" spans="68:68" customFormat="1">
      <c r="BP753313" s="90"/>
    </row>
    <row r="753314" spans="68:68" customFormat="1">
      <c r="BP753314" s="90"/>
    </row>
    <row r="753315" spans="68:68" customFormat="1">
      <c r="BP753315" s="90"/>
    </row>
    <row r="753316" spans="68:68" customFormat="1">
      <c r="BP753316" s="90"/>
    </row>
    <row r="753317" spans="68:68" customFormat="1">
      <c r="BP753317" s="90"/>
    </row>
    <row r="753318" spans="68:68" customFormat="1">
      <c r="BP753318" s="90"/>
    </row>
    <row r="753319" spans="68:68" customFormat="1">
      <c r="BP753319" s="90"/>
    </row>
    <row r="753320" spans="68:68" customFormat="1">
      <c r="BP753320" s="90"/>
    </row>
    <row r="753321" spans="68:68" customFormat="1">
      <c r="BP753321" s="90"/>
    </row>
    <row r="753322" spans="68:68" customFormat="1">
      <c r="BP753322" s="90"/>
    </row>
    <row r="753323" spans="68:68" customFormat="1">
      <c r="BP753323" s="90"/>
    </row>
    <row r="753324" spans="68:68" customFormat="1">
      <c r="BP753324" s="90"/>
    </row>
    <row r="753325" spans="68:68" customFormat="1">
      <c r="BP753325" s="90"/>
    </row>
    <row r="753326" spans="68:68" customFormat="1">
      <c r="BP753326" s="90"/>
    </row>
    <row r="753327" spans="68:68" customFormat="1">
      <c r="BP753327" s="90"/>
    </row>
    <row r="753328" spans="68:68" customFormat="1">
      <c r="BP753328" s="90"/>
    </row>
    <row r="753329" spans="68:68" customFormat="1">
      <c r="BP753329" s="90"/>
    </row>
    <row r="753330" spans="68:68" customFormat="1">
      <c r="BP753330" s="90"/>
    </row>
    <row r="753331" spans="68:68" customFormat="1">
      <c r="BP753331" s="90"/>
    </row>
    <row r="753332" spans="68:68" customFormat="1">
      <c r="BP753332" s="90"/>
    </row>
    <row r="753333" spans="68:68" customFormat="1">
      <c r="BP753333" s="90"/>
    </row>
    <row r="753334" spans="68:68" customFormat="1">
      <c r="BP753334" s="90"/>
    </row>
    <row r="753335" spans="68:68" customFormat="1">
      <c r="BP753335" s="90"/>
    </row>
    <row r="753336" spans="68:68" customFormat="1">
      <c r="BP753336" s="90"/>
    </row>
    <row r="753337" spans="68:68" customFormat="1">
      <c r="BP753337" s="90"/>
    </row>
    <row r="753338" spans="68:68" customFormat="1">
      <c r="BP753338" s="90"/>
    </row>
    <row r="753339" spans="68:68" customFormat="1">
      <c r="BP753339" s="90"/>
    </row>
    <row r="753340" spans="68:68" customFormat="1">
      <c r="BP753340" s="90"/>
    </row>
    <row r="753341" spans="68:68" customFormat="1">
      <c r="BP753341" s="90"/>
    </row>
    <row r="753342" spans="68:68" customFormat="1">
      <c r="BP753342" s="90"/>
    </row>
    <row r="753343" spans="68:68" customFormat="1">
      <c r="BP753343" s="90"/>
    </row>
    <row r="753344" spans="68:68" customFormat="1">
      <c r="BP753344" s="90"/>
    </row>
    <row r="753345" spans="68:68" customFormat="1">
      <c r="BP753345" s="90"/>
    </row>
    <row r="753346" spans="68:68" customFormat="1">
      <c r="BP753346" s="90"/>
    </row>
    <row r="753347" spans="68:68" customFormat="1">
      <c r="BP753347" s="90"/>
    </row>
    <row r="753348" spans="68:68" customFormat="1">
      <c r="BP753348" s="90"/>
    </row>
    <row r="753349" spans="68:68" customFormat="1">
      <c r="BP753349" s="90"/>
    </row>
    <row r="753350" spans="68:68" customFormat="1">
      <c r="BP753350" s="90"/>
    </row>
    <row r="753351" spans="68:68" customFormat="1">
      <c r="BP753351" s="90"/>
    </row>
    <row r="753352" spans="68:68" customFormat="1">
      <c r="BP753352" s="90"/>
    </row>
    <row r="753353" spans="68:68" customFormat="1">
      <c r="BP753353" s="90"/>
    </row>
    <row r="753354" spans="68:68" customFormat="1">
      <c r="BP753354" s="90"/>
    </row>
    <row r="753355" spans="68:68" customFormat="1">
      <c r="BP753355" s="90"/>
    </row>
    <row r="753356" spans="68:68" customFormat="1">
      <c r="BP753356" s="90"/>
    </row>
    <row r="753357" spans="68:68" customFormat="1">
      <c r="BP753357" s="90"/>
    </row>
    <row r="753358" spans="68:68" customFormat="1">
      <c r="BP753358" s="90"/>
    </row>
    <row r="753359" spans="68:68" customFormat="1">
      <c r="BP753359" s="90"/>
    </row>
    <row r="753360" spans="68:68" customFormat="1">
      <c r="BP753360" s="90"/>
    </row>
    <row r="753361" spans="68:68" customFormat="1">
      <c r="BP753361" s="90"/>
    </row>
    <row r="753362" spans="68:68" customFormat="1">
      <c r="BP753362" s="90"/>
    </row>
    <row r="753363" spans="68:68" customFormat="1">
      <c r="BP753363" s="90"/>
    </row>
    <row r="753364" spans="68:68" customFormat="1">
      <c r="BP753364" s="90"/>
    </row>
    <row r="753365" spans="68:68" customFormat="1">
      <c r="BP753365" s="90"/>
    </row>
    <row r="753366" spans="68:68" customFormat="1">
      <c r="BP753366" s="90"/>
    </row>
    <row r="753367" spans="68:68" customFormat="1">
      <c r="BP753367" s="90"/>
    </row>
    <row r="753368" spans="68:68" customFormat="1">
      <c r="BP753368" s="90"/>
    </row>
    <row r="753369" spans="68:68" customFormat="1">
      <c r="BP753369" s="90"/>
    </row>
    <row r="753370" spans="68:68" customFormat="1">
      <c r="BP753370" s="90"/>
    </row>
    <row r="753371" spans="68:68" customFormat="1">
      <c r="BP753371" s="90"/>
    </row>
    <row r="753372" spans="68:68" customFormat="1">
      <c r="BP753372" s="90"/>
    </row>
    <row r="753373" spans="68:68" customFormat="1">
      <c r="BP753373" s="90"/>
    </row>
    <row r="753374" spans="68:68" customFormat="1">
      <c r="BP753374" s="90"/>
    </row>
    <row r="753375" spans="68:68" customFormat="1">
      <c r="BP753375" s="90"/>
    </row>
    <row r="753376" spans="68:68" customFormat="1">
      <c r="BP753376" s="90"/>
    </row>
    <row r="753377" spans="68:68" customFormat="1">
      <c r="BP753377" s="90"/>
    </row>
    <row r="753378" spans="68:68" customFormat="1">
      <c r="BP753378" s="90"/>
    </row>
    <row r="753379" spans="68:68" customFormat="1">
      <c r="BP753379" s="90"/>
    </row>
    <row r="753380" spans="68:68" customFormat="1">
      <c r="BP753380" s="90"/>
    </row>
    <row r="753381" spans="68:68" customFormat="1">
      <c r="BP753381" s="90"/>
    </row>
    <row r="753382" spans="68:68" customFormat="1">
      <c r="BP753382" s="90"/>
    </row>
    <row r="753383" spans="68:68" customFormat="1">
      <c r="BP753383" s="90"/>
    </row>
    <row r="753384" spans="68:68" customFormat="1">
      <c r="BP753384" s="90"/>
    </row>
    <row r="753385" spans="68:68" customFormat="1">
      <c r="BP753385" s="90"/>
    </row>
    <row r="753386" spans="68:68" customFormat="1">
      <c r="BP753386" s="90"/>
    </row>
    <row r="753387" spans="68:68" customFormat="1">
      <c r="BP753387" s="90"/>
    </row>
    <row r="753388" spans="68:68" customFormat="1">
      <c r="BP753388" s="90"/>
    </row>
    <row r="753389" spans="68:68" customFormat="1">
      <c r="BP753389" s="90"/>
    </row>
    <row r="753390" spans="68:68" customFormat="1">
      <c r="BP753390" s="90"/>
    </row>
    <row r="753391" spans="68:68" customFormat="1">
      <c r="BP753391" s="90"/>
    </row>
    <row r="753392" spans="68:68" customFormat="1">
      <c r="BP753392" s="90"/>
    </row>
    <row r="753393" spans="68:68" customFormat="1">
      <c r="BP753393" s="90"/>
    </row>
    <row r="753394" spans="68:68" customFormat="1">
      <c r="BP753394" s="90"/>
    </row>
    <row r="753395" spans="68:68" customFormat="1">
      <c r="BP753395" s="90"/>
    </row>
    <row r="753396" spans="68:68" customFormat="1">
      <c r="BP753396" s="90"/>
    </row>
    <row r="753397" spans="68:68" customFormat="1">
      <c r="BP753397" s="90"/>
    </row>
    <row r="753398" spans="68:68" customFormat="1">
      <c r="BP753398" s="90"/>
    </row>
    <row r="753399" spans="68:68" customFormat="1">
      <c r="BP753399" s="90"/>
    </row>
    <row r="753400" spans="68:68" customFormat="1">
      <c r="BP753400" s="90"/>
    </row>
    <row r="753401" spans="68:68" customFormat="1">
      <c r="BP753401" s="90"/>
    </row>
    <row r="753402" spans="68:68" customFormat="1">
      <c r="BP753402" s="90"/>
    </row>
    <row r="753403" spans="68:68" customFormat="1">
      <c r="BP753403" s="90"/>
    </row>
    <row r="753404" spans="68:68" customFormat="1">
      <c r="BP753404" s="90"/>
    </row>
    <row r="753405" spans="68:68" customFormat="1">
      <c r="BP753405" s="90"/>
    </row>
    <row r="753406" spans="68:68" customFormat="1">
      <c r="BP753406" s="90"/>
    </row>
    <row r="753407" spans="68:68" customFormat="1">
      <c r="BP753407" s="90"/>
    </row>
    <row r="753408" spans="68:68" customFormat="1">
      <c r="BP753408" s="90"/>
    </row>
    <row r="753409" spans="68:68" customFormat="1">
      <c r="BP753409" s="90"/>
    </row>
    <row r="753410" spans="68:68" customFormat="1">
      <c r="BP753410" s="90"/>
    </row>
    <row r="753411" spans="68:68" customFormat="1">
      <c r="BP753411" s="90"/>
    </row>
    <row r="753412" spans="68:68" customFormat="1">
      <c r="BP753412" s="90"/>
    </row>
    <row r="753413" spans="68:68" customFormat="1">
      <c r="BP753413" s="90"/>
    </row>
    <row r="753414" spans="68:68" customFormat="1">
      <c r="BP753414" s="90"/>
    </row>
    <row r="753415" spans="68:68" customFormat="1">
      <c r="BP753415" s="90"/>
    </row>
    <row r="753416" spans="68:68" customFormat="1">
      <c r="BP753416" s="90"/>
    </row>
    <row r="753417" spans="68:68" customFormat="1">
      <c r="BP753417" s="90"/>
    </row>
    <row r="753418" spans="68:68" customFormat="1">
      <c r="BP753418" s="90"/>
    </row>
    <row r="753419" spans="68:68" customFormat="1">
      <c r="BP753419" s="90"/>
    </row>
    <row r="753420" spans="68:68" customFormat="1">
      <c r="BP753420" s="90"/>
    </row>
    <row r="753421" spans="68:68" customFormat="1">
      <c r="BP753421" s="90"/>
    </row>
    <row r="753422" spans="68:68" customFormat="1">
      <c r="BP753422" s="90"/>
    </row>
    <row r="753423" spans="68:68" customFormat="1">
      <c r="BP753423" s="90"/>
    </row>
    <row r="753424" spans="68:68" customFormat="1">
      <c r="BP753424" s="90"/>
    </row>
    <row r="753425" spans="68:68" customFormat="1">
      <c r="BP753425" s="90"/>
    </row>
    <row r="753426" spans="68:68" customFormat="1">
      <c r="BP753426" s="90"/>
    </row>
    <row r="753427" spans="68:68" customFormat="1">
      <c r="BP753427" s="90"/>
    </row>
    <row r="753428" spans="68:68" customFormat="1">
      <c r="BP753428" s="90"/>
    </row>
    <row r="753429" spans="68:68" customFormat="1">
      <c r="BP753429" s="90"/>
    </row>
    <row r="753430" spans="68:68" customFormat="1">
      <c r="BP753430" s="90"/>
    </row>
    <row r="753431" spans="68:68" customFormat="1">
      <c r="BP753431" s="90"/>
    </row>
    <row r="753432" spans="68:68" customFormat="1">
      <c r="BP753432" s="90"/>
    </row>
    <row r="753433" spans="68:68" customFormat="1">
      <c r="BP753433" s="90"/>
    </row>
    <row r="753434" spans="68:68" customFormat="1">
      <c r="BP753434" s="90"/>
    </row>
    <row r="753435" spans="68:68" customFormat="1">
      <c r="BP753435" s="90"/>
    </row>
    <row r="753436" spans="68:68" customFormat="1">
      <c r="BP753436" s="90"/>
    </row>
    <row r="753437" spans="68:68" customFormat="1">
      <c r="BP753437" s="90"/>
    </row>
    <row r="753438" spans="68:68" customFormat="1">
      <c r="BP753438" s="90"/>
    </row>
    <row r="753439" spans="68:68" customFormat="1">
      <c r="BP753439" s="90"/>
    </row>
    <row r="753440" spans="68:68" customFormat="1">
      <c r="BP753440" s="90"/>
    </row>
    <row r="753441" spans="68:68" customFormat="1">
      <c r="BP753441" s="90"/>
    </row>
    <row r="753442" spans="68:68" customFormat="1">
      <c r="BP753442" s="90"/>
    </row>
    <row r="753443" spans="68:68" customFormat="1">
      <c r="BP753443" s="90"/>
    </row>
    <row r="753444" spans="68:68" customFormat="1">
      <c r="BP753444" s="90"/>
    </row>
    <row r="753445" spans="68:68" customFormat="1">
      <c r="BP753445" s="90"/>
    </row>
    <row r="753446" spans="68:68" customFormat="1">
      <c r="BP753446" s="90"/>
    </row>
    <row r="753447" spans="68:68" customFormat="1">
      <c r="BP753447" s="90"/>
    </row>
    <row r="753448" spans="68:68" customFormat="1">
      <c r="BP753448" s="90"/>
    </row>
    <row r="753449" spans="68:68" customFormat="1">
      <c r="BP753449" s="90"/>
    </row>
    <row r="753450" spans="68:68" customFormat="1">
      <c r="BP753450" s="90"/>
    </row>
    <row r="753451" spans="68:68" customFormat="1">
      <c r="BP753451" s="90"/>
    </row>
    <row r="753452" spans="68:68" customFormat="1">
      <c r="BP753452" s="90"/>
    </row>
    <row r="753453" spans="68:68" customFormat="1">
      <c r="BP753453" s="90"/>
    </row>
    <row r="753454" spans="68:68" customFormat="1">
      <c r="BP753454" s="90"/>
    </row>
    <row r="753455" spans="68:68" customFormat="1">
      <c r="BP753455" s="90"/>
    </row>
    <row r="753456" spans="68:68" customFormat="1">
      <c r="BP753456" s="90"/>
    </row>
    <row r="753457" spans="68:68" customFormat="1">
      <c r="BP753457" s="90"/>
    </row>
    <row r="753458" spans="68:68" customFormat="1">
      <c r="BP753458" s="90"/>
    </row>
    <row r="753459" spans="68:68" customFormat="1">
      <c r="BP753459" s="90"/>
    </row>
    <row r="753460" spans="68:68" customFormat="1">
      <c r="BP753460" s="90"/>
    </row>
    <row r="753461" spans="68:68" customFormat="1">
      <c r="BP753461" s="90"/>
    </row>
    <row r="753462" spans="68:68" customFormat="1">
      <c r="BP753462" s="90"/>
    </row>
    <row r="753463" spans="68:68" customFormat="1">
      <c r="BP753463" s="90"/>
    </row>
    <row r="753464" spans="68:68" customFormat="1">
      <c r="BP753464" s="90"/>
    </row>
    <row r="753465" spans="68:68" customFormat="1">
      <c r="BP753465" s="90"/>
    </row>
    <row r="753466" spans="68:68" customFormat="1">
      <c r="BP753466" s="90"/>
    </row>
    <row r="753467" spans="68:68" customFormat="1">
      <c r="BP753467" s="90"/>
    </row>
    <row r="753468" spans="68:68" customFormat="1">
      <c r="BP753468" s="90"/>
    </row>
    <row r="753469" spans="68:68" customFormat="1">
      <c r="BP753469" s="90"/>
    </row>
    <row r="753470" spans="68:68" customFormat="1">
      <c r="BP753470" s="90"/>
    </row>
    <row r="753471" spans="68:68" customFormat="1">
      <c r="BP753471" s="90"/>
    </row>
    <row r="753472" spans="68:68" customFormat="1">
      <c r="BP753472" s="90"/>
    </row>
    <row r="753473" spans="68:68" customFormat="1">
      <c r="BP753473" s="90"/>
    </row>
    <row r="753474" spans="68:68" customFormat="1">
      <c r="BP753474" s="90"/>
    </row>
    <row r="753475" spans="68:68" customFormat="1">
      <c r="BP753475" s="90"/>
    </row>
    <row r="753476" spans="68:68" customFormat="1">
      <c r="BP753476" s="90"/>
    </row>
    <row r="753477" spans="68:68" customFormat="1">
      <c r="BP753477" s="90"/>
    </row>
    <row r="753478" spans="68:68" customFormat="1">
      <c r="BP753478" s="90"/>
    </row>
    <row r="753479" spans="68:68" customFormat="1">
      <c r="BP753479" s="90"/>
    </row>
    <row r="753480" spans="68:68" customFormat="1">
      <c r="BP753480" s="90"/>
    </row>
    <row r="753481" spans="68:68" customFormat="1">
      <c r="BP753481" s="90"/>
    </row>
    <row r="753482" spans="68:68" customFormat="1">
      <c r="BP753482" s="90"/>
    </row>
    <row r="753483" spans="68:68" customFormat="1">
      <c r="BP753483" s="90"/>
    </row>
    <row r="753484" spans="68:68" customFormat="1">
      <c r="BP753484" s="90"/>
    </row>
    <row r="753485" spans="68:68" customFormat="1">
      <c r="BP753485" s="90"/>
    </row>
    <row r="753486" spans="68:68" customFormat="1">
      <c r="BP753486" s="90"/>
    </row>
    <row r="753487" spans="68:68" customFormat="1">
      <c r="BP753487" s="90"/>
    </row>
    <row r="753488" spans="68:68" customFormat="1">
      <c r="BP753488" s="90"/>
    </row>
    <row r="753489" spans="68:68" customFormat="1">
      <c r="BP753489" s="90"/>
    </row>
    <row r="753490" spans="68:68" customFormat="1">
      <c r="BP753490" s="90"/>
    </row>
    <row r="753491" spans="68:68" customFormat="1">
      <c r="BP753491" s="90"/>
    </row>
    <row r="753492" spans="68:68" customFormat="1">
      <c r="BP753492" s="90"/>
    </row>
    <row r="753493" spans="68:68" customFormat="1">
      <c r="BP753493" s="90"/>
    </row>
    <row r="753494" spans="68:68" customFormat="1">
      <c r="BP753494" s="90"/>
    </row>
    <row r="753495" spans="68:68" customFormat="1">
      <c r="BP753495" s="90"/>
    </row>
    <row r="753496" spans="68:68" customFormat="1">
      <c r="BP753496" s="90"/>
    </row>
    <row r="753497" spans="68:68" customFormat="1">
      <c r="BP753497" s="90"/>
    </row>
    <row r="753498" spans="68:68" customFormat="1">
      <c r="BP753498" s="90"/>
    </row>
    <row r="753499" spans="68:68" customFormat="1">
      <c r="BP753499" s="90"/>
    </row>
    <row r="753500" spans="68:68" customFormat="1">
      <c r="BP753500" s="90"/>
    </row>
    <row r="753501" spans="68:68" customFormat="1">
      <c r="BP753501" s="90"/>
    </row>
    <row r="753502" spans="68:68" customFormat="1">
      <c r="BP753502" s="90"/>
    </row>
    <row r="753503" spans="68:68" customFormat="1">
      <c r="BP753503" s="90"/>
    </row>
    <row r="753504" spans="68:68" customFormat="1">
      <c r="BP753504" s="90"/>
    </row>
    <row r="753505" spans="68:68" customFormat="1">
      <c r="BP753505" s="90"/>
    </row>
    <row r="753506" spans="68:68" customFormat="1">
      <c r="BP753506" s="90"/>
    </row>
    <row r="753507" spans="68:68" customFormat="1">
      <c r="BP753507" s="90"/>
    </row>
    <row r="753508" spans="68:68" customFormat="1">
      <c r="BP753508" s="90"/>
    </row>
    <row r="753509" spans="68:68" customFormat="1">
      <c r="BP753509" s="90"/>
    </row>
    <row r="753510" spans="68:68" customFormat="1">
      <c r="BP753510" s="90"/>
    </row>
    <row r="753511" spans="68:68" customFormat="1">
      <c r="BP753511" s="90"/>
    </row>
    <row r="753512" spans="68:68" customFormat="1">
      <c r="BP753512" s="90"/>
    </row>
    <row r="753513" spans="68:68" customFormat="1">
      <c r="BP753513" s="90"/>
    </row>
    <row r="753514" spans="68:68" customFormat="1">
      <c r="BP753514" s="90"/>
    </row>
    <row r="753515" spans="68:68" customFormat="1">
      <c r="BP753515" s="90"/>
    </row>
    <row r="753516" spans="68:68" customFormat="1">
      <c r="BP753516" s="90"/>
    </row>
    <row r="753517" spans="68:68" customFormat="1">
      <c r="BP753517" s="90"/>
    </row>
    <row r="753518" spans="68:68" customFormat="1">
      <c r="BP753518" s="90"/>
    </row>
    <row r="753519" spans="68:68" customFormat="1">
      <c r="BP753519" s="90"/>
    </row>
    <row r="753520" spans="68:68" customFormat="1">
      <c r="BP753520" s="90"/>
    </row>
    <row r="753521" spans="68:68" customFormat="1">
      <c r="BP753521" s="90"/>
    </row>
    <row r="753522" spans="68:68" customFormat="1">
      <c r="BP753522" s="90"/>
    </row>
    <row r="753523" spans="68:68" customFormat="1">
      <c r="BP753523" s="90"/>
    </row>
    <row r="753524" spans="68:68" customFormat="1">
      <c r="BP753524" s="90"/>
    </row>
    <row r="753525" spans="68:68" customFormat="1">
      <c r="BP753525" s="90"/>
    </row>
    <row r="753526" spans="68:68" customFormat="1">
      <c r="BP753526" s="90"/>
    </row>
    <row r="753527" spans="68:68" customFormat="1">
      <c r="BP753527" s="90"/>
    </row>
    <row r="753528" spans="68:68" customFormat="1">
      <c r="BP753528" s="90"/>
    </row>
    <row r="753529" spans="68:68" customFormat="1">
      <c r="BP753529" s="90"/>
    </row>
    <row r="753530" spans="68:68" customFormat="1">
      <c r="BP753530" s="90"/>
    </row>
    <row r="753531" spans="68:68" customFormat="1">
      <c r="BP753531" s="90"/>
    </row>
    <row r="753532" spans="68:68" customFormat="1">
      <c r="BP753532" s="90"/>
    </row>
    <row r="753533" spans="68:68" customFormat="1">
      <c r="BP753533" s="90"/>
    </row>
    <row r="753534" spans="68:68" customFormat="1">
      <c r="BP753534" s="90"/>
    </row>
    <row r="753535" spans="68:68" customFormat="1">
      <c r="BP753535" s="90"/>
    </row>
    <row r="753536" spans="68:68" customFormat="1">
      <c r="BP753536" s="90"/>
    </row>
    <row r="753537" spans="68:68" customFormat="1">
      <c r="BP753537" s="90"/>
    </row>
    <row r="753538" spans="68:68" customFormat="1">
      <c r="BP753538" s="90"/>
    </row>
    <row r="753539" spans="68:68" customFormat="1">
      <c r="BP753539" s="90"/>
    </row>
    <row r="753540" spans="68:68" customFormat="1">
      <c r="BP753540" s="90"/>
    </row>
    <row r="753541" spans="68:68" customFormat="1">
      <c r="BP753541" s="90"/>
    </row>
    <row r="753542" spans="68:68" customFormat="1">
      <c r="BP753542" s="90"/>
    </row>
    <row r="753543" spans="68:68" customFormat="1">
      <c r="BP753543" s="90"/>
    </row>
    <row r="753544" spans="68:68" customFormat="1">
      <c r="BP753544" s="90"/>
    </row>
    <row r="753545" spans="68:68" customFormat="1">
      <c r="BP753545" s="90"/>
    </row>
    <row r="753546" spans="68:68" customFormat="1">
      <c r="BP753546" s="90"/>
    </row>
    <row r="753547" spans="68:68" customFormat="1">
      <c r="BP753547" s="90"/>
    </row>
    <row r="753548" spans="68:68" customFormat="1">
      <c r="BP753548" s="90"/>
    </row>
    <row r="753549" spans="68:68" customFormat="1">
      <c r="BP753549" s="90"/>
    </row>
    <row r="753550" spans="68:68" customFormat="1">
      <c r="BP753550" s="90"/>
    </row>
    <row r="753551" spans="68:68" customFormat="1">
      <c r="BP753551" s="90"/>
    </row>
    <row r="753552" spans="68:68" customFormat="1">
      <c r="BP753552" s="90"/>
    </row>
    <row r="753553" spans="68:68" customFormat="1">
      <c r="BP753553" s="90"/>
    </row>
    <row r="753554" spans="68:68" customFormat="1">
      <c r="BP753554" s="90"/>
    </row>
    <row r="753555" spans="68:68" customFormat="1">
      <c r="BP753555" s="90"/>
    </row>
    <row r="753556" spans="68:68" customFormat="1">
      <c r="BP753556" s="90"/>
    </row>
    <row r="753557" spans="68:68" customFormat="1">
      <c r="BP753557" s="90"/>
    </row>
    <row r="753558" spans="68:68" customFormat="1">
      <c r="BP753558" s="90"/>
    </row>
    <row r="753559" spans="68:68" customFormat="1">
      <c r="BP753559" s="90"/>
    </row>
    <row r="753560" spans="68:68" customFormat="1">
      <c r="BP753560" s="90"/>
    </row>
    <row r="753561" spans="68:68" customFormat="1">
      <c r="BP753561" s="90"/>
    </row>
    <row r="753562" spans="68:68" customFormat="1">
      <c r="BP753562" s="90"/>
    </row>
    <row r="753563" spans="68:68" customFormat="1">
      <c r="BP753563" s="90"/>
    </row>
    <row r="753564" spans="68:68" customFormat="1">
      <c r="BP753564" s="90"/>
    </row>
    <row r="753565" spans="68:68" customFormat="1">
      <c r="BP753565" s="90"/>
    </row>
    <row r="753566" spans="68:68" customFormat="1">
      <c r="BP753566" s="90"/>
    </row>
    <row r="753567" spans="68:68" customFormat="1">
      <c r="BP753567" s="90"/>
    </row>
    <row r="753568" spans="68:68" customFormat="1">
      <c r="BP753568" s="90"/>
    </row>
    <row r="753569" spans="68:68" customFormat="1">
      <c r="BP753569" s="90"/>
    </row>
    <row r="753570" spans="68:68" customFormat="1">
      <c r="BP753570" s="90"/>
    </row>
    <row r="753571" spans="68:68" customFormat="1">
      <c r="BP753571" s="90"/>
    </row>
    <row r="753572" spans="68:68" customFormat="1">
      <c r="BP753572" s="90"/>
    </row>
    <row r="753573" spans="68:68" customFormat="1">
      <c r="BP753573" s="90"/>
    </row>
    <row r="753574" spans="68:68" customFormat="1">
      <c r="BP753574" s="90"/>
    </row>
    <row r="753575" spans="68:68" customFormat="1">
      <c r="BP753575" s="90"/>
    </row>
    <row r="753576" spans="68:68" customFormat="1">
      <c r="BP753576" s="90"/>
    </row>
    <row r="753577" spans="68:68" customFormat="1">
      <c r="BP753577" s="90"/>
    </row>
    <row r="753578" spans="68:68" customFormat="1">
      <c r="BP753578" s="90"/>
    </row>
    <row r="753579" spans="68:68" customFormat="1">
      <c r="BP753579" s="90"/>
    </row>
    <row r="753580" spans="68:68" customFormat="1">
      <c r="BP753580" s="90"/>
    </row>
    <row r="753581" spans="68:68" customFormat="1">
      <c r="BP753581" s="90"/>
    </row>
    <row r="753582" spans="68:68" customFormat="1">
      <c r="BP753582" s="90"/>
    </row>
    <row r="753583" spans="68:68" customFormat="1">
      <c r="BP753583" s="90"/>
    </row>
    <row r="753584" spans="68:68" customFormat="1">
      <c r="BP753584" s="90"/>
    </row>
    <row r="753585" spans="68:68" customFormat="1">
      <c r="BP753585" s="90"/>
    </row>
    <row r="753586" spans="68:68" customFormat="1">
      <c r="BP753586" s="90"/>
    </row>
    <row r="753587" spans="68:68" customFormat="1">
      <c r="BP753587" s="90"/>
    </row>
    <row r="753588" spans="68:68" customFormat="1">
      <c r="BP753588" s="90"/>
    </row>
    <row r="753589" spans="68:68" customFormat="1">
      <c r="BP753589" s="90"/>
    </row>
    <row r="753590" spans="68:68" customFormat="1">
      <c r="BP753590" s="90"/>
    </row>
    <row r="753591" spans="68:68" customFormat="1">
      <c r="BP753591" s="90"/>
    </row>
    <row r="753592" spans="68:68" customFormat="1">
      <c r="BP753592" s="90"/>
    </row>
    <row r="753593" spans="68:68" customFormat="1">
      <c r="BP753593" s="90"/>
    </row>
    <row r="753594" spans="68:68" customFormat="1">
      <c r="BP753594" s="90"/>
    </row>
    <row r="753595" spans="68:68" customFormat="1">
      <c r="BP753595" s="90"/>
    </row>
    <row r="753596" spans="68:68" customFormat="1">
      <c r="BP753596" s="90"/>
    </row>
    <row r="753597" spans="68:68" customFormat="1">
      <c r="BP753597" s="90"/>
    </row>
    <row r="753598" spans="68:68" customFormat="1">
      <c r="BP753598" s="90"/>
    </row>
    <row r="753599" spans="68:68" customFormat="1">
      <c r="BP753599" s="90"/>
    </row>
    <row r="753600" spans="68:68" customFormat="1">
      <c r="BP753600" s="90"/>
    </row>
    <row r="753601" spans="68:68" customFormat="1">
      <c r="BP753601" s="90"/>
    </row>
    <row r="753602" spans="68:68" customFormat="1">
      <c r="BP753602" s="90"/>
    </row>
    <row r="753603" spans="68:68" customFormat="1">
      <c r="BP753603" s="90"/>
    </row>
    <row r="753604" spans="68:68" customFormat="1">
      <c r="BP753604" s="90"/>
    </row>
    <row r="753605" spans="68:68" customFormat="1">
      <c r="BP753605" s="90"/>
    </row>
    <row r="753606" spans="68:68" customFormat="1">
      <c r="BP753606" s="90"/>
    </row>
    <row r="753607" spans="68:68" customFormat="1">
      <c r="BP753607" s="90"/>
    </row>
    <row r="753608" spans="68:68" customFormat="1">
      <c r="BP753608" s="90"/>
    </row>
    <row r="753609" spans="68:68" customFormat="1">
      <c r="BP753609" s="90"/>
    </row>
    <row r="753610" spans="68:68" customFormat="1">
      <c r="BP753610" s="90"/>
    </row>
    <row r="753611" spans="68:68" customFormat="1">
      <c r="BP753611" s="90"/>
    </row>
    <row r="753612" spans="68:68" customFormat="1">
      <c r="BP753612" s="90"/>
    </row>
    <row r="753613" spans="68:68" customFormat="1">
      <c r="BP753613" s="90"/>
    </row>
    <row r="753614" spans="68:68" customFormat="1">
      <c r="BP753614" s="90"/>
    </row>
    <row r="753615" spans="68:68" customFormat="1">
      <c r="BP753615" s="90"/>
    </row>
    <row r="753616" spans="68:68" customFormat="1">
      <c r="BP753616" s="90"/>
    </row>
    <row r="753617" spans="68:68" customFormat="1">
      <c r="BP753617" s="90"/>
    </row>
    <row r="753618" spans="68:68" customFormat="1">
      <c r="BP753618" s="90"/>
    </row>
    <row r="753619" spans="68:68" customFormat="1">
      <c r="BP753619" s="90"/>
    </row>
    <row r="753620" spans="68:68" customFormat="1">
      <c r="BP753620" s="90"/>
    </row>
    <row r="753621" spans="68:68" customFormat="1">
      <c r="BP753621" s="90"/>
    </row>
    <row r="753622" spans="68:68" customFormat="1">
      <c r="BP753622" s="90"/>
    </row>
    <row r="753623" spans="68:68" customFormat="1">
      <c r="BP753623" s="90"/>
    </row>
    <row r="753624" spans="68:68" customFormat="1">
      <c r="BP753624" s="90"/>
    </row>
    <row r="753625" spans="68:68" customFormat="1">
      <c r="BP753625" s="90"/>
    </row>
    <row r="753626" spans="68:68" customFormat="1">
      <c r="BP753626" s="90"/>
    </row>
    <row r="753627" spans="68:68" customFormat="1">
      <c r="BP753627" s="90"/>
    </row>
    <row r="753628" spans="68:68" customFormat="1">
      <c r="BP753628" s="90"/>
    </row>
    <row r="753629" spans="68:68" customFormat="1">
      <c r="BP753629" s="90"/>
    </row>
    <row r="753630" spans="68:68" customFormat="1">
      <c r="BP753630" s="90"/>
    </row>
    <row r="753631" spans="68:68" customFormat="1">
      <c r="BP753631" s="90"/>
    </row>
    <row r="753632" spans="68:68" customFormat="1">
      <c r="BP753632" s="90"/>
    </row>
    <row r="753633" spans="68:68" customFormat="1">
      <c r="BP753633" s="90"/>
    </row>
    <row r="753634" spans="68:68" customFormat="1">
      <c r="BP753634" s="90"/>
    </row>
    <row r="753635" spans="68:68" customFormat="1">
      <c r="BP753635" s="90"/>
    </row>
    <row r="753636" spans="68:68" customFormat="1">
      <c r="BP753636" s="90"/>
    </row>
    <row r="753637" spans="68:68" customFormat="1">
      <c r="BP753637" s="90"/>
    </row>
    <row r="753638" spans="68:68" customFormat="1">
      <c r="BP753638" s="90"/>
    </row>
    <row r="753639" spans="68:68" customFormat="1">
      <c r="BP753639" s="90"/>
    </row>
    <row r="753640" spans="68:68" customFormat="1">
      <c r="BP753640" s="90"/>
    </row>
    <row r="753641" spans="68:68" customFormat="1">
      <c r="BP753641" s="90"/>
    </row>
    <row r="753642" spans="68:68" customFormat="1">
      <c r="BP753642" s="90"/>
    </row>
    <row r="753643" spans="68:68" customFormat="1">
      <c r="BP753643" s="90"/>
    </row>
    <row r="753644" spans="68:68" customFormat="1">
      <c r="BP753644" s="90"/>
    </row>
    <row r="753645" spans="68:68" customFormat="1">
      <c r="BP753645" s="90"/>
    </row>
    <row r="753646" spans="68:68" customFormat="1">
      <c r="BP753646" s="90"/>
    </row>
    <row r="753647" spans="68:68" customFormat="1">
      <c r="BP753647" s="90"/>
    </row>
    <row r="753648" spans="68:68" customFormat="1">
      <c r="BP753648" s="90"/>
    </row>
    <row r="753649" spans="68:68" customFormat="1">
      <c r="BP753649" s="90"/>
    </row>
    <row r="753650" spans="68:68" customFormat="1">
      <c r="BP753650" s="90"/>
    </row>
    <row r="753651" spans="68:68" customFormat="1">
      <c r="BP753651" s="90"/>
    </row>
    <row r="753652" spans="68:68" customFormat="1">
      <c r="BP753652" s="90"/>
    </row>
    <row r="753653" spans="68:68" customFormat="1">
      <c r="BP753653" s="90"/>
    </row>
    <row r="753654" spans="68:68" customFormat="1">
      <c r="BP753654" s="90"/>
    </row>
    <row r="753655" spans="68:68" customFormat="1">
      <c r="BP753655" s="90"/>
    </row>
    <row r="753656" spans="68:68" customFormat="1">
      <c r="BP753656" s="90"/>
    </row>
    <row r="753657" spans="68:68" customFormat="1">
      <c r="BP753657" s="90"/>
    </row>
    <row r="753658" spans="68:68" customFormat="1">
      <c r="BP753658" s="90"/>
    </row>
    <row r="753659" spans="68:68" customFormat="1">
      <c r="BP753659" s="90"/>
    </row>
    <row r="753660" spans="68:68" customFormat="1">
      <c r="BP753660" s="90"/>
    </row>
    <row r="753661" spans="68:68" customFormat="1">
      <c r="BP753661" s="90"/>
    </row>
    <row r="753662" spans="68:68" customFormat="1">
      <c r="BP753662" s="90"/>
    </row>
    <row r="753663" spans="68:68" customFormat="1">
      <c r="BP753663" s="90"/>
    </row>
    <row r="753664" spans="68:68" customFormat="1">
      <c r="BP753664" s="90"/>
    </row>
    <row r="753665" spans="68:68" customFormat="1">
      <c r="BP753665" s="90"/>
    </row>
    <row r="753666" spans="68:68" customFormat="1">
      <c r="BP753666" s="90"/>
    </row>
    <row r="753667" spans="68:68" customFormat="1">
      <c r="BP753667" s="90"/>
    </row>
    <row r="753668" spans="68:68" customFormat="1">
      <c r="BP753668" s="90"/>
    </row>
    <row r="753669" spans="68:68" customFormat="1">
      <c r="BP753669" s="90"/>
    </row>
    <row r="753670" spans="68:68" customFormat="1">
      <c r="BP753670" s="90"/>
    </row>
    <row r="753671" spans="68:68" customFormat="1">
      <c r="BP753671" s="90"/>
    </row>
    <row r="753672" spans="68:68" customFormat="1">
      <c r="BP753672" s="90"/>
    </row>
    <row r="753673" spans="68:68" customFormat="1">
      <c r="BP753673" s="90"/>
    </row>
    <row r="753674" spans="68:68" customFormat="1">
      <c r="BP753674" s="90"/>
    </row>
    <row r="753675" spans="68:68" customFormat="1">
      <c r="BP753675" s="90"/>
    </row>
    <row r="753676" spans="68:68" customFormat="1">
      <c r="BP753676" s="90"/>
    </row>
    <row r="753677" spans="68:68" customFormat="1">
      <c r="BP753677" s="90"/>
    </row>
    <row r="753678" spans="68:68" customFormat="1">
      <c r="BP753678" s="90"/>
    </row>
    <row r="753679" spans="68:68" customFormat="1">
      <c r="BP753679" s="90"/>
    </row>
    <row r="753680" spans="68:68" customFormat="1">
      <c r="BP753680" s="90"/>
    </row>
    <row r="753681" spans="68:68" customFormat="1">
      <c r="BP753681" s="90"/>
    </row>
    <row r="753682" spans="68:68" customFormat="1">
      <c r="BP753682" s="90"/>
    </row>
    <row r="753683" spans="68:68" customFormat="1">
      <c r="BP753683" s="90"/>
    </row>
    <row r="753684" spans="68:68" customFormat="1">
      <c r="BP753684" s="90"/>
    </row>
    <row r="753685" spans="68:68" customFormat="1">
      <c r="BP753685" s="90"/>
    </row>
    <row r="753686" spans="68:68" customFormat="1">
      <c r="BP753686" s="90"/>
    </row>
    <row r="753687" spans="68:68" customFormat="1">
      <c r="BP753687" s="90"/>
    </row>
    <row r="753688" spans="68:68" customFormat="1">
      <c r="BP753688" s="90"/>
    </row>
    <row r="753689" spans="68:68" customFormat="1">
      <c r="BP753689" s="90"/>
    </row>
    <row r="753690" spans="68:68" customFormat="1">
      <c r="BP753690" s="90"/>
    </row>
    <row r="753691" spans="68:68" customFormat="1">
      <c r="BP753691" s="90"/>
    </row>
    <row r="753692" spans="68:68" customFormat="1">
      <c r="BP753692" s="90"/>
    </row>
    <row r="753693" spans="68:68" customFormat="1">
      <c r="BP753693" s="90"/>
    </row>
    <row r="753694" spans="68:68" customFormat="1">
      <c r="BP753694" s="90"/>
    </row>
    <row r="753695" spans="68:68" customFormat="1">
      <c r="BP753695" s="90"/>
    </row>
    <row r="753696" spans="68:68" customFormat="1">
      <c r="BP753696" s="90"/>
    </row>
    <row r="753697" spans="68:68" customFormat="1">
      <c r="BP753697" s="90"/>
    </row>
    <row r="753698" spans="68:68" customFormat="1">
      <c r="BP753698" s="90"/>
    </row>
    <row r="753699" spans="68:68" customFormat="1">
      <c r="BP753699" s="90"/>
    </row>
    <row r="753700" spans="68:68" customFormat="1">
      <c r="BP753700" s="90"/>
    </row>
    <row r="753701" spans="68:68" customFormat="1">
      <c r="BP753701" s="90"/>
    </row>
    <row r="753702" spans="68:68" customFormat="1">
      <c r="BP753702" s="90"/>
    </row>
    <row r="753703" spans="68:68" customFormat="1">
      <c r="BP753703" s="90"/>
    </row>
    <row r="753704" spans="68:68" customFormat="1">
      <c r="BP753704" s="90"/>
    </row>
    <row r="753705" spans="68:68" customFormat="1">
      <c r="BP753705" s="90"/>
    </row>
    <row r="753706" spans="68:68" customFormat="1">
      <c r="BP753706" s="90"/>
    </row>
    <row r="753707" spans="68:68" customFormat="1">
      <c r="BP753707" s="90"/>
    </row>
    <row r="753708" spans="68:68" customFormat="1">
      <c r="BP753708" s="90"/>
    </row>
    <row r="753709" spans="68:68" customFormat="1">
      <c r="BP753709" s="90"/>
    </row>
    <row r="753710" spans="68:68" customFormat="1">
      <c r="BP753710" s="90"/>
    </row>
    <row r="753711" spans="68:68" customFormat="1">
      <c r="BP753711" s="90"/>
    </row>
    <row r="753712" spans="68:68" customFormat="1">
      <c r="BP753712" s="90"/>
    </row>
    <row r="753713" spans="68:68" customFormat="1">
      <c r="BP753713" s="90"/>
    </row>
    <row r="753714" spans="68:68" customFormat="1">
      <c r="BP753714" s="90"/>
    </row>
    <row r="753715" spans="68:68" customFormat="1">
      <c r="BP753715" s="90"/>
    </row>
    <row r="753716" spans="68:68" customFormat="1">
      <c r="BP753716" s="90"/>
    </row>
    <row r="753717" spans="68:68" customFormat="1">
      <c r="BP753717" s="90"/>
    </row>
    <row r="753718" spans="68:68" customFormat="1">
      <c r="BP753718" s="90"/>
    </row>
    <row r="753719" spans="68:68" customFormat="1">
      <c r="BP753719" s="90"/>
    </row>
    <row r="753720" spans="68:68" customFormat="1">
      <c r="BP753720" s="90"/>
    </row>
    <row r="753721" spans="68:68" customFormat="1">
      <c r="BP753721" s="90"/>
    </row>
    <row r="753722" spans="68:68" customFormat="1">
      <c r="BP753722" s="90"/>
    </row>
    <row r="753723" spans="68:68" customFormat="1">
      <c r="BP753723" s="90"/>
    </row>
    <row r="753724" spans="68:68" customFormat="1">
      <c r="BP753724" s="90"/>
    </row>
    <row r="753725" spans="68:68" customFormat="1">
      <c r="BP753725" s="90"/>
    </row>
    <row r="753726" spans="68:68" customFormat="1">
      <c r="BP753726" s="90"/>
    </row>
    <row r="753727" spans="68:68" customFormat="1">
      <c r="BP753727" s="90"/>
    </row>
    <row r="753728" spans="68:68" customFormat="1">
      <c r="BP753728" s="90"/>
    </row>
    <row r="753729" spans="68:68" customFormat="1">
      <c r="BP753729" s="90"/>
    </row>
    <row r="753730" spans="68:68" customFormat="1">
      <c r="BP753730" s="90"/>
    </row>
    <row r="753731" spans="68:68" customFormat="1">
      <c r="BP753731" s="90"/>
    </row>
    <row r="753732" spans="68:68" customFormat="1">
      <c r="BP753732" s="90"/>
    </row>
    <row r="753733" spans="68:68" customFormat="1">
      <c r="BP753733" s="90"/>
    </row>
    <row r="753734" spans="68:68" customFormat="1">
      <c r="BP753734" s="90"/>
    </row>
    <row r="753735" spans="68:68" customFormat="1">
      <c r="BP753735" s="90"/>
    </row>
    <row r="753736" spans="68:68" customFormat="1">
      <c r="BP753736" s="90"/>
    </row>
    <row r="753737" spans="68:68" customFormat="1">
      <c r="BP753737" s="90"/>
    </row>
    <row r="753738" spans="68:68" customFormat="1">
      <c r="BP753738" s="90"/>
    </row>
    <row r="753739" spans="68:68" customFormat="1">
      <c r="BP753739" s="90"/>
    </row>
    <row r="753740" spans="68:68" customFormat="1">
      <c r="BP753740" s="90"/>
    </row>
    <row r="753741" spans="68:68" customFormat="1">
      <c r="BP753741" s="90"/>
    </row>
    <row r="753742" spans="68:68" customFormat="1">
      <c r="BP753742" s="90"/>
    </row>
    <row r="753743" spans="68:68" customFormat="1">
      <c r="BP753743" s="90"/>
    </row>
    <row r="753744" spans="68:68" customFormat="1">
      <c r="BP753744" s="90"/>
    </row>
    <row r="753745" spans="68:68" customFormat="1">
      <c r="BP753745" s="90"/>
    </row>
    <row r="753746" spans="68:68" customFormat="1">
      <c r="BP753746" s="90"/>
    </row>
    <row r="753747" spans="68:68" customFormat="1">
      <c r="BP753747" s="90"/>
    </row>
    <row r="753748" spans="68:68" customFormat="1">
      <c r="BP753748" s="90"/>
    </row>
    <row r="753749" spans="68:68" customFormat="1">
      <c r="BP753749" s="90"/>
    </row>
    <row r="753750" spans="68:68" customFormat="1">
      <c r="BP753750" s="90"/>
    </row>
    <row r="753751" spans="68:68" customFormat="1">
      <c r="BP753751" s="90"/>
    </row>
    <row r="753752" spans="68:68" customFormat="1">
      <c r="BP753752" s="90"/>
    </row>
    <row r="753753" spans="68:68" customFormat="1">
      <c r="BP753753" s="90"/>
    </row>
    <row r="753754" spans="68:68" customFormat="1">
      <c r="BP753754" s="90"/>
    </row>
    <row r="753755" spans="68:68" customFormat="1">
      <c r="BP753755" s="90"/>
    </row>
    <row r="753756" spans="68:68" customFormat="1">
      <c r="BP753756" s="90"/>
    </row>
    <row r="753757" spans="68:68" customFormat="1">
      <c r="BP753757" s="90"/>
    </row>
    <row r="753758" spans="68:68" customFormat="1">
      <c r="BP753758" s="90"/>
    </row>
    <row r="753759" spans="68:68" customFormat="1">
      <c r="BP753759" s="90"/>
    </row>
    <row r="753760" spans="68:68" customFormat="1">
      <c r="BP753760" s="90"/>
    </row>
    <row r="753761" spans="68:68" customFormat="1">
      <c r="BP753761" s="90"/>
    </row>
    <row r="753762" spans="68:68" customFormat="1">
      <c r="BP753762" s="90"/>
    </row>
    <row r="753763" spans="68:68" customFormat="1">
      <c r="BP753763" s="90"/>
    </row>
    <row r="753764" spans="68:68" customFormat="1">
      <c r="BP753764" s="90"/>
    </row>
    <row r="753765" spans="68:68" customFormat="1">
      <c r="BP753765" s="90"/>
    </row>
    <row r="753766" spans="68:68" customFormat="1">
      <c r="BP753766" s="90"/>
    </row>
    <row r="753767" spans="68:68" customFormat="1">
      <c r="BP753767" s="90"/>
    </row>
    <row r="753768" spans="68:68" customFormat="1">
      <c r="BP753768" s="90"/>
    </row>
    <row r="753769" spans="68:68" customFormat="1">
      <c r="BP753769" s="90"/>
    </row>
    <row r="753770" spans="68:68" customFormat="1">
      <c r="BP753770" s="90"/>
    </row>
    <row r="753771" spans="68:68" customFormat="1">
      <c r="BP753771" s="90"/>
    </row>
    <row r="753772" spans="68:68" customFormat="1">
      <c r="BP753772" s="90"/>
    </row>
    <row r="753773" spans="68:68" customFormat="1">
      <c r="BP753773" s="90"/>
    </row>
    <row r="753774" spans="68:68" customFormat="1">
      <c r="BP753774" s="90"/>
    </row>
    <row r="753775" spans="68:68" customFormat="1">
      <c r="BP753775" s="90"/>
    </row>
    <row r="753776" spans="68:68" customFormat="1">
      <c r="BP753776" s="90"/>
    </row>
    <row r="753777" spans="68:68" customFormat="1">
      <c r="BP753777" s="90"/>
    </row>
    <row r="753778" spans="68:68" customFormat="1">
      <c r="BP753778" s="90"/>
    </row>
    <row r="753779" spans="68:68" customFormat="1">
      <c r="BP753779" s="90"/>
    </row>
    <row r="753780" spans="68:68" customFormat="1">
      <c r="BP753780" s="90"/>
    </row>
    <row r="753781" spans="68:68" customFormat="1">
      <c r="BP753781" s="90"/>
    </row>
    <row r="753782" spans="68:68" customFormat="1">
      <c r="BP753782" s="90"/>
    </row>
    <row r="753783" spans="68:68" customFormat="1">
      <c r="BP753783" s="90"/>
    </row>
    <row r="753784" spans="68:68" customFormat="1">
      <c r="BP753784" s="90"/>
    </row>
    <row r="753785" spans="68:68" customFormat="1">
      <c r="BP753785" s="90"/>
    </row>
    <row r="753786" spans="68:68" customFormat="1">
      <c r="BP753786" s="90"/>
    </row>
    <row r="753787" spans="68:68" customFormat="1">
      <c r="BP753787" s="90"/>
    </row>
    <row r="753788" spans="68:68" customFormat="1">
      <c r="BP753788" s="90"/>
    </row>
    <row r="753789" spans="68:68" customFormat="1">
      <c r="BP753789" s="90"/>
    </row>
    <row r="753790" spans="68:68" customFormat="1">
      <c r="BP753790" s="90"/>
    </row>
    <row r="753791" spans="68:68" customFormat="1">
      <c r="BP753791" s="90"/>
    </row>
    <row r="753792" spans="68:68" customFormat="1">
      <c r="BP753792" s="90"/>
    </row>
    <row r="753793" spans="68:68" customFormat="1">
      <c r="BP753793" s="90"/>
    </row>
    <row r="753794" spans="68:68" customFormat="1">
      <c r="BP753794" s="90"/>
    </row>
    <row r="753795" spans="68:68" customFormat="1">
      <c r="BP753795" s="90"/>
    </row>
    <row r="753796" spans="68:68" customFormat="1">
      <c r="BP753796" s="90"/>
    </row>
    <row r="753797" spans="68:68" customFormat="1">
      <c r="BP753797" s="90"/>
    </row>
    <row r="753798" spans="68:68" customFormat="1">
      <c r="BP753798" s="90"/>
    </row>
    <row r="753799" spans="68:68" customFormat="1">
      <c r="BP753799" s="90"/>
    </row>
    <row r="753800" spans="68:68" customFormat="1">
      <c r="BP753800" s="90"/>
    </row>
    <row r="753801" spans="68:68" customFormat="1">
      <c r="BP753801" s="90"/>
    </row>
    <row r="753802" spans="68:68" customFormat="1">
      <c r="BP753802" s="90"/>
    </row>
    <row r="753803" spans="68:68" customFormat="1">
      <c r="BP753803" s="90"/>
    </row>
    <row r="753804" spans="68:68" customFormat="1">
      <c r="BP753804" s="90"/>
    </row>
    <row r="753805" spans="68:68" customFormat="1">
      <c r="BP753805" s="90"/>
    </row>
    <row r="753806" spans="68:68" customFormat="1">
      <c r="BP753806" s="90"/>
    </row>
    <row r="753807" spans="68:68" customFormat="1">
      <c r="BP753807" s="90"/>
    </row>
    <row r="753808" spans="68:68" customFormat="1">
      <c r="BP753808" s="90"/>
    </row>
    <row r="753809" spans="68:68" customFormat="1">
      <c r="BP753809" s="90"/>
    </row>
    <row r="753810" spans="68:68" customFormat="1">
      <c r="BP753810" s="90"/>
    </row>
    <row r="753811" spans="68:68" customFormat="1">
      <c r="BP753811" s="90"/>
    </row>
    <row r="753812" spans="68:68" customFormat="1">
      <c r="BP753812" s="90"/>
    </row>
    <row r="753813" spans="68:68" customFormat="1">
      <c r="BP753813" s="90"/>
    </row>
    <row r="753814" spans="68:68" customFormat="1">
      <c r="BP753814" s="90"/>
    </row>
    <row r="753815" spans="68:68" customFormat="1">
      <c r="BP753815" s="90"/>
    </row>
    <row r="753816" spans="68:68" customFormat="1">
      <c r="BP753816" s="90"/>
    </row>
    <row r="753817" spans="68:68" customFormat="1">
      <c r="BP753817" s="90"/>
    </row>
    <row r="753818" spans="68:68" customFormat="1">
      <c r="BP753818" s="90"/>
    </row>
    <row r="753819" spans="68:68" customFormat="1">
      <c r="BP753819" s="90"/>
    </row>
    <row r="753820" spans="68:68" customFormat="1">
      <c r="BP753820" s="90"/>
    </row>
    <row r="753821" spans="68:68" customFormat="1">
      <c r="BP753821" s="90"/>
    </row>
    <row r="753822" spans="68:68" customFormat="1">
      <c r="BP753822" s="90"/>
    </row>
    <row r="753823" spans="68:68" customFormat="1">
      <c r="BP753823" s="90"/>
    </row>
    <row r="753824" spans="68:68" customFormat="1">
      <c r="BP753824" s="90"/>
    </row>
    <row r="753825" spans="68:68" customFormat="1">
      <c r="BP753825" s="90"/>
    </row>
    <row r="753826" spans="68:68" customFormat="1">
      <c r="BP753826" s="90"/>
    </row>
    <row r="753827" spans="68:68" customFormat="1">
      <c r="BP753827" s="90"/>
    </row>
    <row r="753828" spans="68:68" customFormat="1">
      <c r="BP753828" s="90"/>
    </row>
    <row r="753829" spans="68:68" customFormat="1">
      <c r="BP753829" s="90"/>
    </row>
    <row r="753830" spans="68:68" customFormat="1">
      <c r="BP753830" s="90"/>
    </row>
    <row r="753831" spans="68:68" customFormat="1">
      <c r="BP753831" s="90"/>
    </row>
    <row r="753832" spans="68:68" customFormat="1">
      <c r="BP753832" s="90"/>
    </row>
    <row r="753833" spans="68:68" customFormat="1">
      <c r="BP753833" s="90"/>
    </row>
    <row r="753834" spans="68:68" customFormat="1">
      <c r="BP753834" s="90"/>
    </row>
    <row r="753835" spans="68:68" customFormat="1">
      <c r="BP753835" s="90"/>
    </row>
    <row r="753836" spans="68:68" customFormat="1">
      <c r="BP753836" s="90"/>
    </row>
    <row r="753837" spans="68:68" customFormat="1">
      <c r="BP753837" s="90"/>
    </row>
    <row r="753838" spans="68:68" customFormat="1">
      <c r="BP753838" s="90"/>
    </row>
    <row r="753839" spans="68:68" customFormat="1">
      <c r="BP753839" s="90"/>
    </row>
    <row r="753840" spans="68:68" customFormat="1">
      <c r="BP753840" s="90"/>
    </row>
    <row r="753841" spans="68:68" customFormat="1">
      <c r="BP753841" s="90"/>
    </row>
    <row r="753842" spans="68:68" customFormat="1">
      <c r="BP753842" s="90"/>
    </row>
    <row r="753843" spans="68:68" customFormat="1">
      <c r="BP753843" s="90"/>
    </row>
    <row r="753844" spans="68:68" customFormat="1">
      <c r="BP753844" s="90"/>
    </row>
    <row r="753845" spans="68:68" customFormat="1">
      <c r="BP753845" s="90"/>
    </row>
    <row r="753846" spans="68:68" customFormat="1">
      <c r="BP753846" s="90"/>
    </row>
    <row r="753847" spans="68:68" customFormat="1">
      <c r="BP753847" s="90"/>
    </row>
    <row r="753848" spans="68:68" customFormat="1">
      <c r="BP753848" s="90"/>
    </row>
    <row r="753849" spans="68:68" customFormat="1">
      <c r="BP753849" s="90"/>
    </row>
    <row r="753850" spans="68:68" customFormat="1">
      <c r="BP753850" s="90"/>
    </row>
    <row r="753851" spans="68:68" customFormat="1">
      <c r="BP753851" s="90"/>
    </row>
    <row r="753852" spans="68:68" customFormat="1">
      <c r="BP753852" s="90"/>
    </row>
    <row r="753853" spans="68:68" customFormat="1">
      <c r="BP753853" s="90"/>
    </row>
    <row r="753854" spans="68:68" customFormat="1">
      <c r="BP753854" s="90"/>
    </row>
    <row r="753855" spans="68:68" customFormat="1">
      <c r="BP753855" s="90"/>
    </row>
    <row r="753856" spans="68:68" customFormat="1">
      <c r="BP753856" s="90"/>
    </row>
    <row r="753857" spans="68:68" customFormat="1">
      <c r="BP753857" s="90"/>
    </row>
    <row r="753858" spans="68:68" customFormat="1">
      <c r="BP753858" s="90"/>
    </row>
    <row r="753859" spans="68:68" customFormat="1">
      <c r="BP753859" s="90"/>
    </row>
    <row r="753860" spans="68:68" customFormat="1">
      <c r="BP753860" s="90"/>
    </row>
    <row r="753861" spans="68:68" customFormat="1">
      <c r="BP753861" s="90"/>
    </row>
    <row r="753862" spans="68:68" customFormat="1">
      <c r="BP753862" s="90"/>
    </row>
    <row r="753863" spans="68:68" customFormat="1">
      <c r="BP753863" s="90"/>
    </row>
    <row r="753864" spans="68:68" customFormat="1">
      <c r="BP753864" s="90"/>
    </row>
    <row r="753865" spans="68:68" customFormat="1">
      <c r="BP753865" s="90"/>
    </row>
    <row r="753866" spans="68:68" customFormat="1">
      <c r="BP753866" s="90"/>
    </row>
    <row r="753867" spans="68:68" customFormat="1">
      <c r="BP753867" s="90"/>
    </row>
    <row r="753868" spans="68:68" customFormat="1">
      <c r="BP753868" s="90"/>
    </row>
    <row r="753869" spans="68:68" customFormat="1">
      <c r="BP753869" s="90"/>
    </row>
    <row r="753870" spans="68:68" customFormat="1">
      <c r="BP753870" s="90"/>
    </row>
    <row r="753871" spans="68:68" customFormat="1">
      <c r="BP753871" s="90"/>
    </row>
    <row r="753872" spans="68:68" customFormat="1">
      <c r="BP753872" s="90"/>
    </row>
    <row r="753873" spans="68:68" customFormat="1">
      <c r="BP753873" s="90"/>
    </row>
    <row r="753874" spans="68:68" customFormat="1">
      <c r="BP753874" s="90"/>
    </row>
    <row r="753875" spans="68:68" customFormat="1">
      <c r="BP753875" s="90"/>
    </row>
    <row r="753876" spans="68:68" customFormat="1">
      <c r="BP753876" s="90"/>
    </row>
    <row r="753877" spans="68:68" customFormat="1">
      <c r="BP753877" s="90"/>
    </row>
    <row r="753878" spans="68:68" customFormat="1">
      <c r="BP753878" s="90"/>
    </row>
    <row r="753879" spans="68:68" customFormat="1">
      <c r="BP753879" s="90"/>
    </row>
    <row r="753880" spans="68:68" customFormat="1">
      <c r="BP753880" s="90"/>
    </row>
    <row r="753881" spans="68:68" customFormat="1">
      <c r="BP753881" s="90"/>
    </row>
    <row r="753882" spans="68:68" customFormat="1">
      <c r="BP753882" s="90"/>
    </row>
    <row r="753883" spans="68:68" customFormat="1">
      <c r="BP753883" s="90"/>
    </row>
    <row r="753884" spans="68:68" customFormat="1">
      <c r="BP753884" s="90"/>
    </row>
    <row r="753885" spans="68:68" customFormat="1">
      <c r="BP753885" s="90"/>
    </row>
    <row r="753886" spans="68:68" customFormat="1">
      <c r="BP753886" s="90"/>
    </row>
    <row r="753887" spans="68:68" customFormat="1">
      <c r="BP753887" s="90"/>
    </row>
    <row r="753888" spans="68:68" customFormat="1">
      <c r="BP753888" s="90"/>
    </row>
    <row r="753889" spans="68:68" customFormat="1">
      <c r="BP753889" s="90"/>
    </row>
    <row r="753890" spans="68:68" customFormat="1">
      <c r="BP753890" s="90"/>
    </row>
    <row r="753891" spans="68:68" customFormat="1">
      <c r="BP753891" s="90"/>
    </row>
    <row r="753892" spans="68:68" customFormat="1">
      <c r="BP753892" s="90"/>
    </row>
    <row r="753893" spans="68:68" customFormat="1">
      <c r="BP753893" s="90"/>
    </row>
    <row r="753894" spans="68:68" customFormat="1">
      <c r="BP753894" s="90"/>
    </row>
    <row r="753895" spans="68:68" customFormat="1">
      <c r="BP753895" s="90"/>
    </row>
    <row r="753896" spans="68:68" customFormat="1">
      <c r="BP753896" s="90"/>
    </row>
    <row r="753897" spans="68:68" customFormat="1">
      <c r="BP753897" s="90"/>
    </row>
    <row r="753898" spans="68:68" customFormat="1">
      <c r="BP753898" s="90"/>
    </row>
    <row r="753899" spans="68:68" customFormat="1">
      <c r="BP753899" s="90"/>
    </row>
    <row r="753900" spans="68:68" customFormat="1">
      <c r="BP753900" s="90"/>
    </row>
    <row r="753901" spans="68:68" customFormat="1">
      <c r="BP753901" s="90"/>
    </row>
    <row r="753902" spans="68:68" customFormat="1">
      <c r="BP753902" s="90"/>
    </row>
    <row r="753903" spans="68:68" customFormat="1">
      <c r="BP753903" s="90"/>
    </row>
    <row r="753904" spans="68:68" customFormat="1">
      <c r="BP753904" s="90"/>
    </row>
    <row r="753905" spans="68:68" customFormat="1">
      <c r="BP753905" s="90"/>
    </row>
    <row r="753906" spans="68:68" customFormat="1">
      <c r="BP753906" s="90"/>
    </row>
    <row r="753907" spans="68:68" customFormat="1">
      <c r="BP753907" s="90"/>
    </row>
    <row r="753908" spans="68:68" customFormat="1">
      <c r="BP753908" s="90"/>
    </row>
    <row r="753909" spans="68:68" customFormat="1">
      <c r="BP753909" s="90"/>
    </row>
    <row r="753910" spans="68:68" customFormat="1">
      <c r="BP753910" s="90"/>
    </row>
    <row r="753911" spans="68:68" customFormat="1">
      <c r="BP753911" s="90"/>
    </row>
    <row r="753912" spans="68:68" customFormat="1">
      <c r="BP753912" s="90"/>
    </row>
    <row r="753913" spans="68:68" customFormat="1">
      <c r="BP753913" s="90"/>
    </row>
    <row r="753914" spans="68:68" customFormat="1">
      <c r="BP753914" s="90"/>
    </row>
    <row r="753915" spans="68:68" customFormat="1">
      <c r="BP753915" s="90"/>
    </row>
    <row r="753916" spans="68:68" customFormat="1">
      <c r="BP753916" s="90"/>
    </row>
    <row r="753917" spans="68:68" customFormat="1">
      <c r="BP753917" s="90"/>
    </row>
    <row r="753918" spans="68:68" customFormat="1">
      <c r="BP753918" s="90"/>
    </row>
    <row r="753919" spans="68:68" customFormat="1">
      <c r="BP753919" s="90"/>
    </row>
    <row r="753920" spans="68:68" customFormat="1">
      <c r="BP753920" s="90"/>
    </row>
    <row r="753921" spans="68:68" customFormat="1">
      <c r="BP753921" s="90"/>
    </row>
    <row r="753922" spans="68:68" customFormat="1">
      <c r="BP753922" s="90"/>
    </row>
    <row r="753923" spans="68:68" customFormat="1">
      <c r="BP753923" s="90"/>
    </row>
    <row r="753924" spans="68:68" customFormat="1">
      <c r="BP753924" s="90"/>
    </row>
    <row r="753925" spans="68:68" customFormat="1">
      <c r="BP753925" s="90"/>
    </row>
    <row r="753926" spans="68:68" customFormat="1">
      <c r="BP753926" s="90"/>
    </row>
    <row r="753927" spans="68:68" customFormat="1">
      <c r="BP753927" s="90"/>
    </row>
    <row r="753928" spans="68:68" customFormat="1">
      <c r="BP753928" s="90"/>
    </row>
    <row r="753929" spans="68:68" customFormat="1">
      <c r="BP753929" s="90"/>
    </row>
    <row r="753930" spans="68:68" customFormat="1">
      <c r="BP753930" s="90"/>
    </row>
    <row r="753931" spans="68:68" customFormat="1">
      <c r="BP753931" s="90"/>
    </row>
    <row r="753932" spans="68:68" customFormat="1">
      <c r="BP753932" s="90"/>
    </row>
    <row r="753933" spans="68:68" customFormat="1">
      <c r="BP753933" s="90"/>
    </row>
    <row r="753934" spans="68:68" customFormat="1">
      <c r="BP753934" s="90"/>
    </row>
    <row r="753935" spans="68:68" customFormat="1">
      <c r="BP753935" s="90"/>
    </row>
    <row r="753936" spans="68:68" customFormat="1">
      <c r="BP753936" s="90"/>
    </row>
    <row r="753937" spans="68:68" customFormat="1">
      <c r="BP753937" s="90"/>
    </row>
    <row r="753938" spans="68:68" customFormat="1">
      <c r="BP753938" s="90"/>
    </row>
    <row r="753939" spans="68:68" customFormat="1">
      <c r="BP753939" s="90"/>
    </row>
    <row r="753940" spans="68:68" customFormat="1">
      <c r="BP753940" s="90"/>
    </row>
    <row r="753941" spans="68:68" customFormat="1">
      <c r="BP753941" s="90"/>
    </row>
    <row r="753942" spans="68:68" customFormat="1">
      <c r="BP753942" s="90"/>
    </row>
    <row r="753943" spans="68:68" customFormat="1">
      <c r="BP753943" s="90"/>
    </row>
    <row r="753944" spans="68:68" customFormat="1">
      <c r="BP753944" s="90"/>
    </row>
    <row r="753945" spans="68:68" customFormat="1">
      <c r="BP753945" s="90"/>
    </row>
    <row r="753946" spans="68:68" customFormat="1">
      <c r="BP753946" s="90"/>
    </row>
    <row r="753947" spans="68:68" customFormat="1">
      <c r="BP753947" s="90"/>
    </row>
    <row r="753948" spans="68:68" customFormat="1">
      <c r="BP753948" s="90"/>
    </row>
    <row r="753949" spans="68:68" customFormat="1">
      <c r="BP753949" s="90"/>
    </row>
    <row r="753950" spans="68:68" customFormat="1">
      <c r="BP753950" s="90"/>
    </row>
    <row r="753951" spans="68:68" customFormat="1">
      <c r="BP753951" s="90"/>
    </row>
    <row r="753952" spans="68:68" customFormat="1">
      <c r="BP753952" s="90"/>
    </row>
    <row r="753953" spans="68:68" customFormat="1">
      <c r="BP753953" s="90"/>
    </row>
    <row r="753954" spans="68:68" customFormat="1">
      <c r="BP753954" s="90"/>
    </row>
    <row r="753955" spans="68:68" customFormat="1">
      <c r="BP753955" s="90"/>
    </row>
    <row r="753956" spans="68:68" customFormat="1">
      <c r="BP753956" s="90"/>
    </row>
    <row r="753957" spans="68:68" customFormat="1">
      <c r="BP753957" s="90"/>
    </row>
    <row r="753958" spans="68:68" customFormat="1">
      <c r="BP753958" s="90"/>
    </row>
    <row r="753959" spans="68:68" customFormat="1">
      <c r="BP753959" s="90"/>
    </row>
    <row r="753960" spans="68:68" customFormat="1">
      <c r="BP753960" s="90"/>
    </row>
    <row r="753961" spans="68:68" customFormat="1">
      <c r="BP753961" s="90"/>
    </row>
    <row r="753962" spans="68:68" customFormat="1">
      <c r="BP753962" s="90"/>
    </row>
    <row r="753963" spans="68:68" customFormat="1">
      <c r="BP753963" s="90"/>
    </row>
    <row r="753964" spans="68:68" customFormat="1">
      <c r="BP753964" s="90"/>
    </row>
    <row r="753965" spans="68:68" customFormat="1">
      <c r="BP753965" s="90"/>
    </row>
    <row r="753966" spans="68:68" customFormat="1">
      <c r="BP753966" s="90"/>
    </row>
    <row r="753967" spans="68:68" customFormat="1">
      <c r="BP753967" s="90"/>
    </row>
    <row r="753968" spans="68:68" customFormat="1">
      <c r="BP753968" s="90"/>
    </row>
    <row r="753969" spans="68:68" customFormat="1">
      <c r="BP753969" s="90"/>
    </row>
    <row r="753970" spans="68:68" customFormat="1">
      <c r="BP753970" s="90"/>
    </row>
    <row r="753971" spans="68:68" customFormat="1">
      <c r="BP753971" s="90"/>
    </row>
    <row r="753972" spans="68:68" customFormat="1">
      <c r="BP753972" s="90"/>
    </row>
    <row r="753973" spans="68:68" customFormat="1">
      <c r="BP753973" s="90"/>
    </row>
    <row r="753974" spans="68:68" customFormat="1">
      <c r="BP753974" s="90"/>
    </row>
    <row r="753975" spans="68:68" customFormat="1">
      <c r="BP753975" s="90"/>
    </row>
    <row r="753976" spans="68:68" customFormat="1">
      <c r="BP753976" s="90"/>
    </row>
    <row r="753977" spans="68:68" customFormat="1">
      <c r="BP753977" s="90"/>
    </row>
    <row r="753978" spans="68:68" customFormat="1">
      <c r="BP753978" s="90"/>
    </row>
    <row r="753979" spans="68:68" customFormat="1">
      <c r="BP753979" s="90"/>
    </row>
    <row r="753980" spans="68:68" customFormat="1">
      <c r="BP753980" s="90"/>
    </row>
    <row r="753981" spans="68:68" customFormat="1">
      <c r="BP753981" s="90"/>
    </row>
    <row r="753982" spans="68:68" customFormat="1">
      <c r="BP753982" s="90"/>
    </row>
    <row r="753983" spans="68:68" customFormat="1">
      <c r="BP753983" s="90"/>
    </row>
    <row r="753984" spans="68:68" customFormat="1">
      <c r="BP753984" s="90"/>
    </row>
    <row r="753985" spans="68:68" customFormat="1">
      <c r="BP753985" s="90"/>
    </row>
    <row r="753986" spans="68:68" customFormat="1">
      <c r="BP753986" s="90"/>
    </row>
    <row r="753987" spans="68:68" customFormat="1">
      <c r="BP753987" s="90"/>
    </row>
    <row r="753988" spans="68:68" customFormat="1">
      <c r="BP753988" s="90"/>
    </row>
    <row r="753989" spans="68:68" customFormat="1">
      <c r="BP753989" s="90"/>
    </row>
    <row r="753990" spans="68:68" customFormat="1">
      <c r="BP753990" s="90"/>
    </row>
    <row r="753991" spans="68:68" customFormat="1">
      <c r="BP753991" s="90"/>
    </row>
    <row r="753992" spans="68:68" customFormat="1">
      <c r="BP753992" s="90"/>
    </row>
    <row r="753993" spans="68:68" customFormat="1">
      <c r="BP753993" s="90"/>
    </row>
    <row r="753994" spans="68:68" customFormat="1">
      <c r="BP753994" s="90"/>
    </row>
    <row r="753995" spans="68:68" customFormat="1">
      <c r="BP753995" s="90"/>
    </row>
    <row r="753996" spans="68:68" customFormat="1">
      <c r="BP753996" s="90"/>
    </row>
    <row r="753997" spans="68:68" customFormat="1">
      <c r="BP753997" s="90"/>
    </row>
    <row r="753998" spans="68:68" customFormat="1">
      <c r="BP753998" s="90"/>
    </row>
    <row r="753999" spans="68:68" customFormat="1">
      <c r="BP753999" s="90"/>
    </row>
    <row r="754000" spans="68:68" customFormat="1">
      <c r="BP754000" s="90"/>
    </row>
    <row r="754001" spans="68:68" customFormat="1">
      <c r="BP754001" s="90"/>
    </row>
    <row r="754002" spans="68:68" customFormat="1">
      <c r="BP754002" s="90"/>
    </row>
    <row r="754003" spans="68:68" customFormat="1">
      <c r="BP754003" s="90"/>
    </row>
    <row r="754004" spans="68:68" customFormat="1">
      <c r="BP754004" s="90"/>
    </row>
    <row r="754005" spans="68:68" customFormat="1">
      <c r="BP754005" s="90"/>
    </row>
    <row r="754006" spans="68:68" customFormat="1">
      <c r="BP754006" s="90"/>
    </row>
    <row r="754007" spans="68:68" customFormat="1">
      <c r="BP754007" s="90"/>
    </row>
    <row r="754008" spans="68:68" customFormat="1">
      <c r="BP754008" s="90"/>
    </row>
    <row r="754009" spans="68:68" customFormat="1">
      <c r="BP754009" s="90"/>
    </row>
    <row r="754010" spans="68:68" customFormat="1">
      <c r="BP754010" s="90"/>
    </row>
    <row r="754011" spans="68:68" customFormat="1">
      <c r="BP754011" s="90"/>
    </row>
    <row r="754012" spans="68:68" customFormat="1">
      <c r="BP754012" s="90"/>
    </row>
    <row r="754013" spans="68:68" customFormat="1">
      <c r="BP754013" s="90"/>
    </row>
    <row r="754014" spans="68:68" customFormat="1">
      <c r="BP754014" s="90"/>
    </row>
    <row r="754015" spans="68:68" customFormat="1">
      <c r="BP754015" s="90"/>
    </row>
    <row r="754016" spans="68:68" customFormat="1">
      <c r="BP754016" s="90"/>
    </row>
    <row r="754017" spans="68:68" customFormat="1">
      <c r="BP754017" s="90"/>
    </row>
    <row r="754018" spans="68:68" customFormat="1">
      <c r="BP754018" s="90"/>
    </row>
    <row r="754019" spans="68:68" customFormat="1">
      <c r="BP754019" s="90"/>
    </row>
    <row r="754020" spans="68:68" customFormat="1">
      <c r="BP754020" s="90"/>
    </row>
    <row r="754021" spans="68:68" customFormat="1">
      <c r="BP754021" s="90"/>
    </row>
    <row r="754022" spans="68:68" customFormat="1">
      <c r="BP754022" s="90"/>
    </row>
    <row r="754023" spans="68:68" customFormat="1">
      <c r="BP754023" s="90"/>
    </row>
    <row r="754024" spans="68:68" customFormat="1">
      <c r="BP754024" s="90"/>
    </row>
    <row r="754025" spans="68:68" customFormat="1">
      <c r="BP754025" s="90"/>
    </row>
    <row r="754026" spans="68:68" customFormat="1">
      <c r="BP754026" s="90"/>
    </row>
    <row r="754027" spans="68:68" customFormat="1">
      <c r="BP754027" s="90"/>
    </row>
    <row r="754028" spans="68:68" customFormat="1">
      <c r="BP754028" s="90"/>
    </row>
    <row r="754029" spans="68:68" customFormat="1">
      <c r="BP754029" s="90"/>
    </row>
    <row r="754030" spans="68:68" customFormat="1">
      <c r="BP754030" s="90"/>
    </row>
    <row r="754031" spans="68:68" customFormat="1">
      <c r="BP754031" s="90"/>
    </row>
    <row r="754032" spans="68:68" customFormat="1">
      <c r="BP754032" s="90"/>
    </row>
    <row r="754033" spans="68:68" customFormat="1">
      <c r="BP754033" s="90"/>
    </row>
    <row r="754034" spans="68:68" customFormat="1">
      <c r="BP754034" s="90"/>
    </row>
    <row r="754035" spans="68:68" customFormat="1">
      <c r="BP754035" s="90"/>
    </row>
    <row r="754036" spans="68:68" customFormat="1">
      <c r="BP754036" s="90"/>
    </row>
    <row r="754037" spans="68:68" customFormat="1">
      <c r="BP754037" s="90"/>
    </row>
    <row r="754038" spans="68:68" customFormat="1">
      <c r="BP754038" s="90"/>
    </row>
    <row r="754039" spans="68:68" customFormat="1">
      <c r="BP754039" s="90"/>
    </row>
    <row r="754040" spans="68:68" customFormat="1">
      <c r="BP754040" s="90"/>
    </row>
    <row r="754041" spans="68:68" customFormat="1">
      <c r="BP754041" s="90"/>
    </row>
    <row r="754042" spans="68:68" customFormat="1">
      <c r="BP754042" s="90"/>
    </row>
    <row r="754043" spans="68:68" customFormat="1">
      <c r="BP754043" s="90"/>
    </row>
    <row r="754044" spans="68:68" customFormat="1">
      <c r="BP754044" s="90"/>
    </row>
    <row r="754045" spans="68:68" customFormat="1">
      <c r="BP754045" s="90"/>
    </row>
    <row r="754046" spans="68:68" customFormat="1">
      <c r="BP754046" s="90"/>
    </row>
    <row r="754047" spans="68:68" customFormat="1">
      <c r="BP754047" s="90"/>
    </row>
    <row r="754048" spans="68:68" customFormat="1">
      <c r="BP754048" s="90"/>
    </row>
    <row r="754049" spans="68:68" customFormat="1">
      <c r="BP754049" s="90"/>
    </row>
    <row r="754050" spans="68:68" customFormat="1">
      <c r="BP754050" s="90"/>
    </row>
    <row r="754051" spans="68:68" customFormat="1">
      <c r="BP754051" s="90"/>
    </row>
    <row r="754052" spans="68:68" customFormat="1">
      <c r="BP754052" s="90"/>
    </row>
    <row r="754053" spans="68:68" customFormat="1">
      <c r="BP754053" s="90"/>
    </row>
    <row r="754054" spans="68:68" customFormat="1">
      <c r="BP754054" s="90"/>
    </row>
    <row r="754055" spans="68:68" customFormat="1">
      <c r="BP754055" s="90"/>
    </row>
    <row r="754056" spans="68:68" customFormat="1">
      <c r="BP754056" s="90"/>
    </row>
    <row r="754057" spans="68:68" customFormat="1">
      <c r="BP754057" s="90"/>
    </row>
    <row r="754058" spans="68:68" customFormat="1">
      <c r="BP754058" s="90"/>
    </row>
    <row r="754059" spans="68:68" customFormat="1">
      <c r="BP754059" s="90"/>
    </row>
    <row r="754060" spans="68:68" customFormat="1">
      <c r="BP754060" s="90"/>
    </row>
    <row r="754061" spans="68:68" customFormat="1">
      <c r="BP754061" s="90"/>
    </row>
    <row r="754062" spans="68:68" customFormat="1">
      <c r="BP754062" s="90"/>
    </row>
    <row r="754063" spans="68:68" customFormat="1">
      <c r="BP754063" s="90"/>
    </row>
    <row r="754064" spans="68:68" customFormat="1">
      <c r="BP754064" s="90"/>
    </row>
    <row r="754065" spans="68:68" customFormat="1">
      <c r="BP754065" s="90"/>
    </row>
    <row r="754066" spans="68:68" customFormat="1">
      <c r="BP754066" s="90"/>
    </row>
    <row r="754067" spans="68:68" customFormat="1">
      <c r="BP754067" s="90"/>
    </row>
    <row r="754068" spans="68:68" customFormat="1">
      <c r="BP754068" s="90"/>
    </row>
    <row r="754069" spans="68:68" customFormat="1">
      <c r="BP754069" s="90"/>
    </row>
    <row r="754070" spans="68:68" customFormat="1">
      <c r="BP754070" s="90"/>
    </row>
    <row r="754071" spans="68:68" customFormat="1">
      <c r="BP754071" s="90"/>
    </row>
    <row r="754072" spans="68:68" customFormat="1">
      <c r="BP754072" s="90"/>
    </row>
    <row r="754073" spans="68:68" customFormat="1">
      <c r="BP754073" s="90"/>
    </row>
    <row r="754074" spans="68:68" customFormat="1">
      <c r="BP754074" s="90"/>
    </row>
    <row r="754075" spans="68:68" customFormat="1">
      <c r="BP754075" s="90"/>
    </row>
    <row r="754076" spans="68:68" customFormat="1">
      <c r="BP754076" s="90"/>
    </row>
    <row r="754077" spans="68:68" customFormat="1">
      <c r="BP754077" s="90"/>
    </row>
    <row r="754078" spans="68:68" customFormat="1">
      <c r="BP754078" s="90"/>
    </row>
    <row r="754079" spans="68:68" customFormat="1">
      <c r="BP754079" s="90"/>
    </row>
    <row r="754080" spans="68:68" customFormat="1">
      <c r="BP754080" s="90"/>
    </row>
    <row r="754081" spans="68:68" customFormat="1">
      <c r="BP754081" s="90"/>
    </row>
    <row r="754082" spans="68:68" customFormat="1">
      <c r="BP754082" s="90"/>
    </row>
    <row r="754083" spans="68:68" customFormat="1">
      <c r="BP754083" s="90"/>
    </row>
    <row r="754084" spans="68:68" customFormat="1">
      <c r="BP754084" s="90"/>
    </row>
    <row r="754085" spans="68:68" customFormat="1">
      <c r="BP754085" s="90"/>
    </row>
    <row r="754086" spans="68:68" customFormat="1">
      <c r="BP754086" s="90"/>
    </row>
    <row r="754087" spans="68:68" customFormat="1">
      <c r="BP754087" s="90"/>
    </row>
    <row r="754088" spans="68:68" customFormat="1">
      <c r="BP754088" s="90"/>
    </row>
    <row r="754089" spans="68:68" customFormat="1">
      <c r="BP754089" s="90"/>
    </row>
    <row r="754090" spans="68:68" customFormat="1">
      <c r="BP754090" s="90"/>
    </row>
    <row r="754091" spans="68:68" customFormat="1">
      <c r="BP754091" s="90"/>
    </row>
    <row r="754092" spans="68:68" customFormat="1">
      <c r="BP754092" s="90"/>
    </row>
    <row r="754093" spans="68:68" customFormat="1">
      <c r="BP754093" s="90"/>
    </row>
    <row r="754094" spans="68:68" customFormat="1">
      <c r="BP754094" s="90"/>
    </row>
    <row r="754095" spans="68:68" customFormat="1">
      <c r="BP754095" s="90"/>
    </row>
    <row r="754096" spans="68:68" customFormat="1">
      <c r="BP754096" s="90"/>
    </row>
    <row r="754097" spans="68:68" customFormat="1">
      <c r="BP754097" s="90"/>
    </row>
    <row r="754098" spans="68:68" customFormat="1">
      <c r="BP754098" s="90"/>
    </row>
    <row r="754099" spans="68:68" customFormat="1">
      <c r="BP754099" s="90"/>
    </row>
    <row r="754100" spans="68:68" customFormat="1">
      <c r="BP754100" s="90"/>
    </row>
    <row r="754101" spans="68:68" customFormat="1">
      <c r="BP754101" s="90"/>
    </row>
    <row r="754102" spans="68:68" customFormat="1">
      <c r="BP754102" s="90"/>
    </row>
    <row r="754103" spans="68:68" customFormat="1">
      <c r="BP754103" s="90"/>
    </row>
    <row r="754104" spans="68:68" customFormat="1">
      <c r="BP754104" s="90"/>
    </row>
    <row r="754105" spans="68:68" customFormat="1">
      <c r="BP754105" s="90"/>
    </row>
    <row r="754106" spans="68:68" customFormat="1">
      <c r="BP754106" s="90"/>
    </row>
    <row r="754107" spans="68:68" customFormat="1">
      <c r="BP754107" s="90"/>
    </row>
    <row r="754108" spans="68:68" customFormat="1">
      <c r="BP754108" s="90"/>
    </row>
    <row r="754109" spans="68:68" customFormat="1">
      <c r="BP754109" s="90"/>
    </row>
    <row r="754110" spans="68:68" customFormat="1">
      <c r="BP754110" s="90"/>
    </row>
    <row r="754111" spans="68:68" customFormat="1">
      <c r="BP754111" s="90"/>
    </row>
    <row r="754112" spans="68:68" customFormat="1">
      <c r="BP754112" s="90"/>
    </row>
    <row r="754113" spans="68:68" customFormat="1">
      <c r="BP754113" s="90"/>
    </row>
    <row r="754114" spans="68:68" customFormat="1">
      <c r="BP754114" s="90"/>
    </row>
    <row r="754115" spans="68:68" customFormat="1">
      <c r="BP754115" s="90"/>
    </row>
    <row r="754116" spans="68:68" customFormat="1">
      <c r="BP754116" s="90"/>
    </row>
    <row r="754117" spans="68:68" customFormat="1">
      <c r="BP754117" s="90"/>
    </row>
    <row r="754118" spans="68:68" customFormat="1">
      <c r="BP754118" s="90"/>
    </row>
    <row r="754119" spans="68:68" customFormat="1">
      <c r="BP754119" s="90"/>
    </row>
    <row r="754120" spans="68:68" customFormat="1">
      <c r="BP754120" s="90"/>
    </row>
    <row r="754121" spans="68:68" customFormat="1">
      <c r="BP754121" s="90"/>
    </row>
    <row r="754122" spans="68:68" customFormat="1">
      <c r="BP754122" s="90"/>
    </row>
    <row r="754123" spans="68:68" customFormat="1">
      <c r="BP754123" s="90"/>
    </row>
    <row r="754124" spans="68:68" customFormat="1">
      <c r="BP754124" s="90"/>
    </row>
    <row r="754125" spans="68:68" customFormat="1">
      <c r="BP754125" s="90"/>
    </row>
    <row r="754126" spans="68:68" customFormat="1">
      <c r="BP754126" s="90"/>
    </row>
    <row r="754127" spans="68:68" customFormat="1">
      <c r="BP754127" s="90"/>
    </row>
    <row r="754128" spans="68:68" customFormat="1">
      <c r="BP754128" s="90"/>
    </row>
    <row r="754129" spans="68:68" customFormat="1">
      <c r="BP754129" s="90"/>
    </row>
    <row r="754130" spans="68:68" customFormat="1">
      <c r="BP754130" s="90"/>
    </row>
    <row r="754131" spans="68:68" customFormat="1">
      <c r="BP754131" s="90"/>
    </row>
    <row r="754132" spans="68:68" customFormat="1">
      <c r="BP754132" s="90"/>
    </row>
    <row r="754133" spans="68:68" customFormat="1">
      <c r="BP754133" s="90"/>
    </row>
    <row r="754134" spans="68:68" customFormat="1">
      <c r="BP754134" s="90"/>
    </row>
    <row r="754135" spans="68:68" customFormat="1">
      <c r="BP754135" s="90"/>
    </row>
    <row r="754136" spans="68:68" customFormat="1">
      <c r="BP754136" s="90"/>
    </row>
    <row r="754137" spans="68:68" customFormat="1">
      <c r="BP754137" s="90"/>
    </row>
    <row r="754138" spans="68:68" customFormat="1">
      <c r="BP754138" s="90"/>
    </row>
    <row r="754139" spans="68:68" customFormat="1">
      <c r="BP754139" s="90"/>
    </row>
    <row r="754140" spans="68:68" customFormat="1">
      <c r="BP754140" s="90"/>
    </row>
    <row r="754141" spans="68:68" customFormat="1">
      <c r="BP754141" s="90"/>
    </row>
    <row r="754142" spans="68:68" customFormat="1">
      <c r="BP754142" s="90"/>
    </row>
    <row r="754143" spans="68:68" customFormat="1">
      <c r="BP754143" s="90"/>
    </row>
    <row r="754144" spans="68:68" customFormat="1">
      <c r="BP754144" s="90"/>
    </row>
    <row r="754145" spans="68:68" customFormat="1">
      <c r="BP754145" s="90"/>
    </row>
    <row r="754146" spans="68:68" customFormat="1">
      <c r="BP754146" s="90"/>
    </row>
    <row r="754147" spans="68:68" customFormat="1">
      <c r="BP754147" s="90"/>
    </row>
    <row r="754148" spans="68:68" customFormat="1">
      <c r="BP754148" s="90"/>
    </row>
    <row r="754149" spans="68:68" customFormat="1">
      <c r="BP754149" s="90"/>
    </row>
    <row r="754150" spans="68:68" customFormat="1">
      <c r="BP754150" s="90"/>
    </row>
    <row r="754151" spans="68:68" customFormat="1">
      <c r="BP754151" s="90"/>
    </row>
    <row r="754152" spans="68:68" customFormat="1">
      <c r="BP754152" s="90"/>
    </row>
    <row r="754153" spans="68:68" customFormat="1">
      <c r="BP754153" s="90"/>
    </row>
    <row r="754154" spans="68:68" customFormat="1">
      <c r="BP754154" s="90"/>
    </row>
    <row r="754155" spans="68:68" customFormat="1">
      <c r="BP754155" s="90"/>
    </row>
    <row r="754156" spans="68:68" customFormat="1">
      <c r="BP754156" s="90"/>
    </row>
    <row r="754157" spans="68:68" customFormat="1">
      <c r="BP754157" s="90"/>
    </row>
    <row r="754158" spans="68:68" customFormat="1">
      <c r="BP754158" s="90"/>
    </row>
    <row r="754159" spans="68:68" customFormat="1">
      <c r="BP754159" s="90"/>
    </row>
    <row r="754160" spans="68:68" customFormat="1">
      <c r="BP754160" s="90"/>
    </row>
    <row r="754161" spans="68:68" customFormat="1">
      <c r="BP754161" s="90"/>
    </row>
    <row r="754162" spans="68:68" customFormat="1">
      <c r="BP754162" s="90"/>
    </row>
    <row r="754163" spans="68:68" customFormat="1">
      <c r="BP754163" s="90"/>
    </row>
    <row r="754164" spans="68:68" customFormat="1">
      <c r="BP754164" s="90"/>
    </row>
    <row r="754165" spans="68:68" customFormat="1">
      <c r="BP754165" s="90"/>
    </row>
    <row r="754166" spans="68:68" customFormat="1">
      <c r="BP754166" s="90"/>
    </row>
    <row r="754167" spans="68:68" customFormat="1">
      <c r="BP754167" s="90"/>
    </row>
    <row r="754168" spans="68:68" customFormat="1">
      <c r="BP754168" s="90"/>
    </row>
    <row r="754169" spans="68:68" customFormat="1">
      <c r="BP754169" s="90"/>
    </row>
    <row r="754170" spans="68:68" customFormat="1">
      <c r="BP754170" s="90"/>
    </row>
    <row r="754171" spans="68:68" customFormat="1">
      <c r="BP754171" s="90"/>
    </row>
    <row r="754172" spans="68:68" customFormat="1">
      <c r="BP754172" s="90"/>
    </row>
    <row r="754173" spans="68:68" customFormat="1">
      <c r="BP754173" s="90"/>
    </row>
    <row r="754174" spans="68:68" customFormat="1">
      <c r="BP754174" s="90"/>
    </row>
    <row r="754175" spans="68:68" customFormat="1">
      <c r="BP754175" s="90"/>
    </row>
    <row r="754176" spans="68:68" customFormat="1">
      <c r="BP754176" s="90"/>
    </row>
    <row r="754177" spans="68:68" customFormat="1">
      <c r="BP754177" s="90"/>
    </row>
    <row r="754178" spans="68:68" customFormat="1">
      <c r="BP754178" s="90"/>
    </row>
    <row r="754179" spans="68:68" customFormat="1">
      <c r="BP754179" s="90"/>
    </row>
    <row r="754180" spans="68:68" customFormat="1">
      <c r="BP754180" s="90"/>
    </row>
    <row r="754181" spans="68:68" customFormat="1">
      <c r="BP754181" s="90"/>
    </row>
    <row r="754182" spans="68:68" customFormat="1">
      <c r="BP754182" s="90"/>
    </row>
    <row r="754183" spans="68:68" customFormat="1">
      <c r="BP754183" s="90"/>
    </row>
    <row r="754184" spans="68:68" customFormat="1">
      <c r="BP754184" s="90"/>
    </row>
    <row r="754185" spans="68:68" customFormat="1">
      <c r="BP754185" s="90"/>
    </row>
    <row r="754186" spans="68:68" customFormat="1">
      <c r="BP754186" s="90"/>
    </row>
    <row r="754187" spans="68:68" customFormat="1">
      <c r="BP754187" s="90"/>
    </row>
    <row r="754188" spans="68:68" customFormat="1">
      <c r="BP754188" s="90"/>
    </row>
    <row r="754189" spans="68:68" customFormat="1">
      <c r="BP754189" s="90"/>
    </row>
    <row r="754190" spans="68:68" customFormat="1">
      <c r="BP754190" s="90"/>
    </row>
    <row r="754191" spans="68:68" customFormat="1">
      <c r="BP754191" s="90"/>
    </row>
    <row r="754192" spans="68:68" customFormat="1">
      <c r="BP754192" s="90"/>
    </row>
    <row r="754193" spans="68:68" customFormat="1">
      <c r="BP754193" s="90"/>
    </row>
    <row r="754194" spans="68:68" customFormat="1">
      <c r="BP754194" s="90"/>
    </row>
    <row r="754195" spans="68:68" customFormat="1">
      <c r="BP754195" s="90"/>
    </row>
    <row r="754196" spans="68:68" customFormat="1">
      <c r="BP754196" s="90"/>
    </row>
    <row r="754197" spans="68:68" customFormat="1">
      <c r="BP754197" s="90"/>
    </row>
    <row r="754198" spans="68:68" customFormat="1">
      <c r="BP754198" s="90"/>
    </row>
    <row r="754199" spans="68:68" customFormat="1">
      <c r="BP754199" s="90"/>
    </row>
    <row r="754200" spans="68:68" customFormat="1">
      <c r="BP754200" s="90"/>
    </row>
    <row r="754201" spans="68:68" customFormat="1">
      <c r="BP754201" s="90"/>
    </row>
    <row r="754202" spans="68:68" customFormat="1">
      <c r="BP754202" s="90"/>
    </row>
    <row r="754203" spans="68:68" customFormat="1">
      <c r="BP754203" s="90"/>
    </row>
    <row r="754204" spans="68:68" customFormat="1">
      <c r="BP754204" s="90"/>
    </row>
    <row r="754205" spans="68:68" customFormat="1">
      <c r="BP754205" s="90"/>
    </row>
    <row r="754206" spans="68:68" customFormat="1">
      <c r="BP754206" s="90"/>
    </row>
    <row r="754207" spans="68:68" customFormat="1">
      <c r="BP754207" s="90"/>
    </row>
    <row r="754208" spans="68:68" customFormat="1">
      <c r="BP754208" s="90"/>
    </row>
    <row r="754209" spans="68:68" customFormat="1">
      <c r="BP754209" s="90"/>
    </row>
    <row r="754210" spans="68:68" customFormat="1">
      <c r="BP754210" s="90"/>
    </row>
    <row r="754211" spans="68:68" customFormat="1">
      <c r="BP754211" s="90"/>
    </row>
    <row r="754212" spans="68:68" customFormat="1">
      <c r="BP754212" s="90"/>
    </row>
    <row r="754213" spans="68:68" customFormat="1">
      <c r="BP754213" s="90"/>
    </row>
    <row r="754214" spans="68:68" customFormat="1">
      <c r="BP754214" s="90"/>
    </row>
    <row r="754215" spans="68:68" customFormat="1">
      <c r="BP754215" s="90"/>
    </row>
    <row r="754216" spans="68:68" customFormat="1">
      <c r="BP754216" s="90"/>
    </row>
    <row r="754217" spans="68:68" customFormat="1">
      <c r="BP754217" s="90"/>
    </row>
    <row r="754218" spans="68:68" customFormat="1">
      <c r="BP754218" s="90"/>
    </row>
    <row r="754219" spans="68:68" customFormat="1">
      <c r="BP754219" s="90"/>
    </row>
    <row r="754220" spans="68:68" customFormat="1">
      <c r="BP754220" s="90"/>
    </row>
    <row r="754221" spans="68:68" customFormat="1">
      <c r="BP754221" s="90"/>
    </row>
    <row r="754222" spans="68:68" customFormat="1">
      <c r="BP754222" s="90"/>
    </row>
    <row r="754223" spans="68:68" customFormat="1">
      <c r="BP754223" s="90"/>
    </row>
    <row r="754224" spans="68:68" customFormat="1">
      <c r="BP754224" s="90"/>
    </row>
    <row r="754225" spans="68:68" customFormat="1">
      <c r="BP754225" s="90"/>
    </row>
    <row r="754226" spans="68:68" customFormat="1">
      <c r="BP754226" s="90"/>
    </row>
    <row r="754227" spans="68:68" customFormat="1">
      <c r="BP754227" s="90"/>
    </row>
    <row r="754228" spans="68:68" customFormat="1">
      <c r="BP754228" s="90"/>
    </row>
    <row r="754229" spans="68:68" customFormat="1">
      <c r="BP754229" s="90"/>
    </row>
    <row r="754230" spans="68:68" customFormat="1">
      <c r="BP754230" s="90"/>
    </row>
    <row r="754231" spans="68:68" customFormat="1">
      <c r="BP754231" s="90"/>
    </row>
    <row r="754232" spans="68:68" customFormat="1">
      <c r="BP754232" s="90"/>
    </row>
    <row r="754233" spans="68:68" customFormat="1">
      <c r="BP754233" s="90"/>
    </row>
    <row r="754234" spans="68:68" customFormat="1">
      <c r="BP754234" s="90"/>
    </row>
    <row r="754235" spans="68:68" customFormat="1">
      <c r="BP754235" s="90"/>
    </row>
    <row r="754236" spans="68:68" customFormat="1">
      <c r="BP754236" s="90"/>
    </row>
    <row r="754237" spans="68:68" customFormat="1">
      <c r="BP754237" s="90"/>
    </row>
    <row r="754238" spans="68:68" customFormat="1">
      <c r="BP754238" s="90"/>
    </row>
    <row r="754239" spans="68:68" customFormat="1">
      <c r="BP754239" s="90"/>
    </row>
    <row r="754240" spans="68:68" customFormat="1">
      <c r="BP754240" s="90"/>
    </row>
    <row r="754241" spans="68:68" customFormat="1">
      <c r="BP754241" s="90"/>
    </row>
    <row r="754242" spans="68:68" customFormat="1">
      <c r="BP754242" s="90"/>
    </row>
    <row r="754243" spans="68:68" customFormat="1">
      <c r="BP754243" s="90"/>
    </row>
    <row r="754244" spans="68:68" customFormat="1">
      <c r="BP754244" s="90"/>
    </row>
    <row r="754245" spans="68:68" customFormat="1">
      <c r="BP754245" s="90"/>
    </row>
    <row r="754246" spans="68:68" customFormat="1">
      <c r="BP754246" s="90"/>
    </row>
    <row r="754247" spans="68:68" customFormat="1">
      <c r="BP754247" s="90"/>
    </row>
    <row r="754248" spans="68:68" customFormat="1">
      <c r="BP754248" s="90"/>
    </row>
    <row r="754249" spans="68:68" customFormat="1">
      <c r="BP754249" s="90"/>
    </row>
    <row r="754250" spans="68:68" customFormat="1">
      <c r="BP754250" s="90"/>
    </row>
    <row r="754251" spans="68:68" customFormat="1">
      <c r="BP754251" s="90"/>
    </row>
    <row r="754252" spans="68:68" customFormat="1">
      <c r="BP754252" s="90"/>
    </row>
    <row r="754253" spans="68:68" customFormat="1">
      <c r="BP754253" s="90"/>
    </row>
    <row r="754254" spans="68:68" customFormat="1">
      <c r="BP754254" s="90"/>
    </row>
    <row r="754255" spans="68:68" customFormat="1">
      <c r="BP754255" s="90"/>
    </row>
    <row r="754256" spans="68:68" customFormat="1">
      <c r="BP754256" s="90"/>
    </row>
    <row r="754257" spans="68:68" customFormat="1">
      <c r="BP754257" s="90"/>
    </row>
    <row r="754258" spans="68:68" customFormat="1">
      <c r="BP754258" s="90"/>
    </row>
    <row r="754259" spans="68:68" customFormat="1">
      <c r="BP754259" s="90"/>
    </row>
    <row r="754260" spans="68:68" customFormat="1">
      <c r="BP754260" s="90"/>
    </row>
    <row r="754261" spans="68:68" customFormat="1">
      <c r="BP754261" s="90"/>
    </row>
    <row r="754262" spans="68:68" customFormat="1">
      <c r="BP754262" s="90"/>
    </row>
    <row r="754263" spans="68:68" customFormat="1">
      <c r="BP754263" s="90"/>
    </row>
    <row r="754264" spans="68:68" customFormat="1">
      <c r="BP754264" s="90"/>
    </row>
    <row r="754265" spans="68:68" customFormat="1">
      <c r="BP754265" s="90"/>
    </row>
    <row r="754266" spans="68:68" customFormat="1">
      <c r="BP754266" s="90"/>
    </row>
    <row r="754267" spans="68:68" customFormat="1">
      <c r="BP754267" s="90"/>
    </row>
    <row r="754268" spans="68:68" customFormat="1">
      <c r="BP754268" s="90"/>
    </row>
    <row r="754269" spans="68:68" customFormat="1">
      <c r="BP754269" s="90"/>
    </row>
    <row r="754270" spans="68:68" customFormat="1">
      <c r="BP754270" s="90"/>
    </row>
    <row r="754271" spans="68:68" customFormat="1">
      <c r="BP754271" s="90"/>
    </row>
    <row r="754272" spans="68:68" customFormat="1">
      <c r="BP754272" s="90"/>
    </row>
    <row r="754273" spans="68:68" customFormat="1">
      <c r="BP754273" s="90"/>
    </row>
    <row r="754274" spans="68:68" customFormat="1">
      <c r="BP754274" s="90"/>
    </row>
    <row r="754275" spans="68:68" customFormat="1">
      <c r="BP754275" s="90"/>
    </row>
    <row r="754276" spans="68:68" customFormat="1">
      <c r="BP754276" s="90"/>
    </row>
    <row r="754277" spans="68:68" customFormat="1">
      <c r="BP754277" s="90"/>
    </row>
    <row r="754278" spans="68:68" customFormat="1">
      <c r="BP754278" s="90"/>
    </row>
    <row r="754279" spans="68:68" customFormat="1">
      <c r="BP754279" s="90"/>
    </row>
    <row r="754280" spans="68:68" customFormat="1">
      <c r="BP754280" s="90"/>
    </row>
    <row r="754281" spans="68:68" customFormat="1">
      <c r="BP754281" s="90"/>
    </row>
    <row r="754282" spans="68:68" customFormat="1">
      <c r="BP754282" s="90"/>
    </row>
    <row r="754283" spans="68:68" customFormat="1">
      <c r="BP754283" s="90"/>
    </row>
    <row r="754284" spans="68:68" customFormat="1">
      <c r="BP754284" s="90"/>
    </row>
    <row r="754285" spans="68:68" customFormat="1">
      <c r="BP754285" s="90"/>
    </row>
    <row r="754286" spans="68:68" customFormat="1">
      <c r="BP754286" s="90"/>
    </row>
    <row r="754287" spans="68:68" customFormat="1">
      <c r="BP754287" s="90"/>
    </row>
    <row r="754288" spans="68:68" customFormat="1">
      <c r="BP754288" s="90"/>
    </row>
    <row r="754289" spans="68:68" customFormat="1">
      <c r="BP754289" s="90"/>
    </row>
    <row r="754290" spans="68:68" customFormat="1">
      <c r="BP754290" s="90"/>
    </row>
    <row r="754291" spans="68:68" customFormat="1">
      <c r="BP754291" s="90"/>
    </row>
    <row r="754292" spans="68:68" customFormat="1">
      <c r="BP754292" s="90"/>
    </row>
    <row r="754293" spans="68:68" customFormat="1">
      <c r="BP754293" s="90"/>
    </row>
    <row r="754294" spans="68:68" customFormat="1">
      <c r="BP754294" s="90"/>
    </row>
    <row r="754295" spans="68:68" customFormat="1">
      <c r="BP754295" s="90"/>
    </row>
    <row r="754296" spans="68:68" customFormat="1">
      <c r="BP754296" s="90"/>
    </row>
    <row r="754297" spans="68:68" customFormat="1">
      <c r="BP754297" s="90"/>
    </row>
    <row r="754298" spans="68:68" customFormat="1">
      <c r="BP754298" s="90"/>
    </row>
    <row r="754299" spans="68:68" customFormat="1">
      <c r="BP754299" s="90"/>
    </row>
    <row r="754300" spans="68:68" customFormat="1">
      <c r="BP754300" s="90"/>
    </row>
    <row r="754301" spans="68:68" customFormat="1">
      <c r="BP754301" s="90"/>
    </row>
    <row r="754302" spans="68:68" customFormat="1">
      <c r="BP754302" s="90"/>
    </row>
    <row r="754303" spans="68:68" customFormat="1">
      <c r="BP754303" s="90"/>
    </row>
    <row r="754304" spans="68:68" customFormat="1">
      <c r="BP754304" s="90"/>
    </row>
    <row r="754305" spans="68:68" customFormat="1">
      <c r="BP754305" s="90"/>
    </row>
    <row r="754306" spans="68:68" customFormat="1">
      <c r="BP754306" s="90"/>
    </row>
    <row r="754307" spans="68:68" customFormat="1">
      <c r="BP754307" s="90"/>
    </row>
    <row r="754308" spans="68:68" customFormat="1">
      <c r="BP754308" s="90"/>
    </row>
    <row r="754309" spans="68:68" customFormat="1">
      <c r="BP754309" s="90"/>
    </row>
    <row r="754310" spans="68:68" customFormat="1">
      <c r="BP754310" s="90"/>
    </row>
    <row r="754311" spans="68:68" customFormat="1">
      <c r="BP754311" s="90"/>
    </row>
    <row r="754312" spans="68:68" customFormat="1">
      <c r="BP754312" s="90"/>
    </row>
    <row r="754313" spans="68:68" customFormat="1">
      <c r="BP754313" s="90"/>
    </row>
    <row r="754314" spans="68:68" customFormat="1">
      <c r="BP754314" s="90"/>
    </row>
    <row r="754315" spans="68:68" customFormat="1">
      <c r="BP754315" s="90"/>
    </row>
    <row r="754316" spans="68:68" customFormat="1">
      <c r="BP754316" s="90"/>
    </row>
    <row r="754317" spans="68:68" customFormat="1">
      <c r="BP754317" s="90"/>
    </row>
    <row r="754318" spans="68:68" customFormat="1">
      <c r="BP754318" s="90"/>
    </row>
    <row r="754319" spans="68:68" customFormat="1">
      <c r="BP754319" s="90"/>
    </row>
    <row r="754320" spans="68:68" customFormat="1">
      <c r="BP754320" s="90"/>
    </row>
    <row r="754321" spans="68:68" customFormat="1">
      <c r="BP754321" s="90"/>
    </row>
    <row r="754322" spans="68:68" customFormat="1">
      <c r="BP754322" s="90"/>
    </row>
    <row r="754323" spans="68:68" customFormat="1">
      <c r="BP754323" s="90"/>
    </row>
    <row r="754324" spans="68:68" customFormat="1">
      <c r="BP754324" s="90"/>
    </row>
    <row r="754325" spans="68:68" customFormat="1">
      <c r="BP754325" s="90"/>
    </row>
    <row r="754326" spans="68:68" customFormat="1">
      <c r="BP754326" s="90"/>
    </row>
    <row r="754327" spans="68:68" customFormat="1">
      <c r="BP754327" s="90"/>
    </row>
    <row r="754328" spans="68:68" customFormat="1">
      <c r="BP754328" s="90"/>
    </row>
    <row r="754329" spans="68:68" customFormat="1">
      <c r="BP754329" s="90"/>
    </row>
    <row r="754330" spans="68:68" customFormat="1">
      <c r="BP754330" s="90"/>
    </row>
    <row r="754331" spans="68:68" customFormat="1">
      <c r="BP754331" s="90"/>
    </row>
    <row r="754332" spans="68:68" customFormat="1">
      <c r="BP754332" s="90"/>
    </row>
    <row r="754333" spans="68:68" customFormat="1">
      <c r="BP754333" s="90"/>
    </row>
    <row r="754334" spans="68:68" customFormat="1">
      <c r="BP754334" s="90"/>
    </row>
    <row r="754335" spans="68:68" customFormat="1">
      <c r="BP754335" s="90"/>
    </row>
    <row r="754336" spans="68:68" customFormat="1">
      <c r="BP754336" s="90"/>
    </row>
    <row r="754337" spans="68:68" customFormat="1">
      <c r="BP754337" s="90"/>
    </row>
    <row r="754338" spans="68:68" customFormat="1">
      <c r="BP754338" s="90"/>
    </row>
    <row r="754339" spans="68:68" customFormat="1">
      <c r="BP754339" s="90"/>
    </row>
    <row r="754340" spans="68:68" customFormat="1">
      <c r="BP754340" s="90"/>
    </row>
    <row r="754341" spans="68:68" customFormat="1">
      <c r="BP754341" s="90"/>
    </row>
    <row r="754342" spans="68:68" customFormat="1">
      <c r="BP754342" s="90"/>
    </row>
    <row r="754343" spans="68:68" customFormat="1">
      <c r="BP754343" s="90"/>
    </row>
    <row r="754344" spans="68:68" customFormat="1">
      <c r="BP754344" s="90"/>
    </row>
    <row r="754345" spans="68:68" customFormat="1">
      <c r="BP754345" s="90"/>
    </row>
    <row r="754346" spans="68:68" customFormat="1">
      <c r="BP754346" s="90"/>
    </row>
    <row r="754347" spans="68:68" customFormat="1">
      <c r="BP754347" s="90"/>
    </row>
    <row r="754348" spans="68:68" customFormat="1">
      <c r="BP754348" s="90"/>
    </row>
    <row r="754349" spans="68:68" customFormat="1">
      <c r="BP754349" s="90"/>
    </row>
    <row r="754350" spans="68:68" customFormat="1">
      <c r="BP754350" s="90"/>
    </row>
    <row r="754351" spans="68:68" customFormat="1">
      <c r="BP754351" s="90"/>
    </row>
    <row r="754352" spans="68:68" customFormat="1">
      <c r="BP754352" s="90"/>
    </row>
    <row r="754353" spans="68:68" customFormat="1">
      <c r="BP754353" s="90"/>
    </row>
    <row r="754354" spans="68:68" customFormat="1">
      <c r="BP754354" s="90"/>
    </row>
    <row r="754355" spans="68:68" customFormat="1">
      <c r="BP754355" s="90"/>
    </row>
    <row r="754356" spans="68:68" customFormat="1">
      <c r="BP754356" s="90"/>
    </row>
    <row r="754357" spans="68:68" customFormat="1">
      <c r="BP754357" s="90"/>
    </row>
    <row r="754358" spans="68:68" customFormat="1">
      <c r="BP754358" s="90"/>
    </row>
    <row r="754359" spans="68:68" customFormat="1">
      <c r="BP754359" s="90"/>
    </row>
    <row r="754360" spans="68:68" customFormat="1">
      <c r="BP754360" s="90"/>
    </row>
    <row r="754361" spans="68:68" customFormat="1">
      <c r="BP754361" s="90"/>
    </row>
    <row r="754362" spans="68:68" customFormat="1">
      <c r="BP754362" s="90"/>
    </row>
    <row r="754363" spans="68:68" customFormat="1">
      <c r="BP754363" s="90"/>
    </row>
    <row r="754364" spans="68:68" customFormat="1">
      <c r="BP754364" s="90"/>
    </row>
    <row r="754365" spans="68:68" customFormat="1">
      <c r="BP754365" s="90"/>
    </row>
    <row r="754366" spans="68:68" customFormat="1">
      <c r="BP754366" s="90"/>
    </row>
    <row r="754367" spans="68:68" customFormat="1">
      <c r="BP754367" s="90"/>
    </row>
    <row r="754368" spans="68:68" customFormat="1">
      <c r="BP754368" s="90"/>
    </row>
    <row r="754369" spans="68:68" customFormat="1">
      <c r="BP754369" s="90"/>
    </row>
    <row r="754370" spans="68:68" customFormat="1">
      <c r="BP754370" s="90"/>
    </row>
    <row r="754371" spans="68:68" customFormat="1">
      <c r="BP754371" s="90"/>
    </row>
    <row r="754372" spans="68:68" customFormat="1">
      <c r="BP754372" s="90"/>
    </row>
    <row r="754373" spans="68:68" customFormat="1">
      <c r="BP754373" s="90"/>
    </row>
    <row r="754374" spans="68:68" customFormat="1">
      <c r="BP754374" s="90"/>
    </row>
    <row r="754375" spans="68:68" customFormat="1">
      <c r="BP754375" s="90"/>
    </row>
    <row r="754376" spans="68:68" customFormat="1">
      <c r="BP754376" s="90"/>
    </row>
    <row r="754377" spans="68:68" customFormat="1">
      <c r="BP754377" s="90"/>
    </row>
    <row r="754378" spans="68:68" customFormat="1">
      <c r="BP754378" s="90"/>
    </row>
    <row r="754379" spans="68:68" customFormat="1">
      <c r="BP754379" s="90"/>
    </row>
    <row r="754380" spans="68:68" customFormat="1">
      <c r="BP754380" s="90"/>
    </row>
    <row r="754381" spans="68:68" customFormat="1">
      <c r="BP754381" s="90"/>
    </row>
    <row r="754382" spans="68:68" customFormat="1">
      <c r="BP754382" s="90"/>
    </row>
    <row r="754383" spans="68:68" customFormat="1">
      <c r="BP754383" s="90"/>
    </row>
    <row r="754384" spans="68:68" customFormat="1">
      <c r="BP754384" s="90"/>
    </row>
    <row r="754385" spans="68:68" customFormat="1">
      <c r="BP754385" s="90"/>
    </row>
    <row r="754386" spans="68:68" customFormat="1">
      <c r="BP754386" s="90"/>
    </row>
    <row r="754387" spans="68:68" customFormat="1">
      <c r="BP754387" s="90"/>
    </row>
    <row r="754388" spans="68:68" customFormat="1">
      <c r="BP754388" s="90"/>
    </row>
    <row r="754389" spans="68:68" customFormat="1">
      <c r="BP754389" s="90"/>
    </row>
    <row r="754390" spans="68:68" customFormat="1">
      <c r="BP754390" s="90"/>
    </row>
    <row r="754391" spans="68:68" customFormat="1">
      <c r="BP754391" s="90"/>
    </row>
    <row r="754392" spans="68:68" customFormat="1">
      <c r="BP754392" s="90"/>
    </row>
    <row r="754393" spans="68:68" customFormat="1">
      <c r="BP754393" s="90"/>
    </row>
    <row r="754394" spans="68:68" customFormat="1">
      <c r="BP754394" s="90"/>
    </row>
    <row r="754395" spans="68:68" customFormat="1">
      <c r="BP754395" s="90"/>
    </row>
    <row r="754396" spans="68:68" customFormat="1">
      <c r="BP754396" s="90"/>
    </row>
    <row r="754397" spans="68:68" customFormat="1">
      <c r="BP754397" s="90"/>
    </row>
    <row r="754398" spans="68:68" customFormat="1">
      <c r="BP754398" s="90"/>
    </row>
    <row r="754399" spans="68:68" customFormat="1">
      <c r="BP754399" s="90"/>
    </row>
    <row r="754400" spans="68:68" customFormat="1">
      <c r="BP754400" s="90"/>
    </row>
    <row r="754401" spans="68:68" customFormat="1">
      <c r="BP754401" s="90"/>
    </row>
    <row r="754402" spans="68:68" customFormat="1">
      <c r="BP754402" s="90"/>
    </row>
    <row r="754403" spans="68:68" customFormat="1">
      <c r="BP754403" s="90"/>
    </row>
    <row r="754404" spans="68:68" customFormat="1">
      <c r="BP754404" s="90"/>
    </row>
    <row r="754405" spans="68:68" customFormat="1">
      <c r="BP754405" s="90"/>
    </row>
    <row r="754406" spans="68:68" customFormat="1">
      <c r="BP754406" s="90"/>
    </row>
    <row r="754407" spans="68:68" customFormat="1">
      <c r="BP754407" s="90"/>
    </row>
    <row r="754408" spans="68:68" customFormat="1">
      <c r="BP754408" s="90"/>
    </row>
    <row r="754409" spans="68:68" customFormat="1">
      <c r="BP754409" s="90"/>
    </row>
    <row r="754410" spans="68:68" customFormat="1">
      <c r="BP754410" s="90"/>
    </row>
    <row r="754411" spans="68:68" customFormat="1">
      <c r="BP754411" s="90"/>
    </row>
    <row r="754412" spans="68:68" customFormat="1">
      <c r="BP754412" s="90"/>
    </row>
    <row r="754413" spans="68:68" customFormat="1">
      <c r="BP754413" s="90"/>
    </row>
    <row r="754414" spans="68:68" customFormat="1">
      <c r="BP754414" s="90"/>
    </row>
    <row r="754415" spans="68:68" customFormat="1">
      <c r="BP754415" s="90"/>
    </row>
    <row r="754416" spans="68:68" customFormat="1">
      <c r="BP754416" s="90"/>
    </row>
    <row r="754417" spans="68:68" customFormat="1">
      <c r="BP754417" s="90"/>
    </row>
    <row r="754418" spans="68:68" customFormat="1">
      <c r="BP754418" s="90"/>
    </row>
    <row r="754419" spans="68:68" customFormat="1">
      <c r="BP754419" s="90"/>
    </row>
    <row r="754420" spans="68:68" customFormat="1">
      <c r="BP754420" s="90"/>
    </row>
    <row r="754421" spans="68:68" customFormat="1">
      <c r="BP754421" s="90"/>
    </row>
    <row r="754422" spans="68:68" customFormat="1">
      <c r="BP754422" s="90"/>
    </row>
    <row r="754423" spans="68:68" customFormat="1">
      <c r="BP754423" s="90"/>
    </row>
    <row r="754424" spans="68:68" customFormat="1">
      <c r="BP754424" s="90"/>
    </row>
    <row r="754425" spans="68:68" customFormat="1">
      <c r="BP754425" s="90"/>
    </row>
    <row r="754426" spans="68:68" customFormat="1">
      <c r="BP754426" s="90"/>
    </row>
    <row r="754427" spans="68:68" customFormat="1">
      <c r="BP754427" s="90"/>
    </row>
    <row r="754428" spans="68:68" customFormat="1">
      <c r="BP754428" s="90"/>
    </row>
    <row r="754429" spans="68:68" customFormat="1">
      <c r="BP754429" s="90"/>
    </row>
    <row r="754430" spans="68:68" customFormat="1">
      <c r="BP754430" s="90"/>
    </row>
    <row r="754431" spans="68:68" customFormat="1">
      <c r="BP754431" s="90"/>
    </row>
    <row r="754432" spans="68:68" customFormat="1">
      <c r="BP754432" s="90"/>
    </row>
    <row r="754433" spans="68:68" customFormat="1">
      <c r="BP754433" s="90"/>
    </row>
    <row r="754434" spans="68:68" customFormat="1">
      <c r="BP754434" s="90"/>
    </row>
    <row r="754435" spans="68:68" customFormat="1">
      <c r="BP754435" s="90"/>
    </row>
    <row r="754436" spans="68:68" customFormat="1">
      <c r="BP754436" s="90"/>
    </row>
    <row r="754437" spans="68:68" customFormat="1">
      <c r="BP754437" s="90"/>
    </row>
    <row r="754438" spans="68:68" customFormat="1">
      <c r="BP754438" s="90"/>
    </row>
    <row r="754439" spans="68:68" customFormat="1">
      <c r="BP754439" s="90"/>
    </row>
    <row r="754440" spans="68:68" customFormat="1">
      <c r="BP754440" s="90"/>
    </row>
    <row r="754441" spans="68:68" customFormat="1">
      <c r="BP754441" s="90"/>
    </row>
    <row r="754442" spans="68:68" customFormat="1">
      <c r="BP754442" s="90"/>
    </row>
    <row r="754443" spans="68:68" customFormat="1">
      <c r="BP754443" s="90"/>
    </row>
    <row r="754444" spans="68:68" customFormat="1">
      <c r="BP754444" s="90"/>
    </row>
    <row r="754445" spans="68:68" customFormat="1">
      <c r="BP754445" s="90"/>
    </row>
    <row r="754446" spans="68:68" customFormat="1">
      <c r="BP754446" s="90"/>
    </row>
    <row r="754447" spans="68:68" customFormat="1">
      <c r="BP754447" s="90"/>
    </row>
    <row r="754448" spans="68:68" customFormat="1">
      <c r="BP754448" s="90"/>
    </row>
    <row r="754449" spans="68:68" customFormat="1">
      <c r="BP754449" s="90"/>
    </row>
    <row r="754450" spans="68:68" customFormat="1">
      <c r="BP754450" s="90"/>
    </row>
    <row r="754451" spans="68:68" customFormat="1">
      <c r="BP754451" s="90"/>
    </row>
    <row r="754452" spans="68:68" customFormat="1">
      <c r="BP754452" s="90"/>
    </row>
    <row r="754453" spans="68:68" customFormat="1">
      <c r="BP754453" s="90"/>
    </row>
    <row r="754454" spans="68:68" customFormat="1">
      <c r="BP754454" s="90"/>
    </row>
    <row r="754455" spans="68:68" customFormat="1">
      <c r="BP754455" s="90"/>
    </row>
    <row r="754456" spans="68:68" customFormat="1">
      <c r="BP754456" s="90"/>
    </row>
    <row r="754457" spans="68:68" customFormat="1">
      <c r="BP754457" s="90"/>
    </row>
    <row r="754458" spans="68:68" customFormat="1">
      <c r="BP754458" s="90"/>
    </row>
    <row r="754459" spans="68:68" customFormat="1">
      <c r="BP754459" s="90"/>
    </row>
    <row r="754460" spans="68:68" customFormat="1">
      <c r="BP754460" s="90"/>
    </row>
    <row r="754461" spans="68:68" customFormat="1">
      <c r="BP754461" s="90"/>
    </row>
    <row r="754462" spans="68:68" customFormat="1">
      <c r="BP754462" s="90"/>
    </row>
    <row r="754463" spans="68:68" customFormat="1">
      <c r="BP754463" s="90"/>
    </row>
    <row r="754464" spans="68:68" customFormat="1">
      <c r="BP754464" s="90"/>
    </row>
    <row r="754465" spans="68:68" customFormat="1">
      <c r="BP754465" s="90"/>
    </row>
    <row r="754466" spans="68:68" customFormat="1">
      <c r="BP754466" s="90"/>
    </row>
    <row r="754467" spans="68:68" customFormat="1">
      <c r="BP754467" s="90"/>
    </row>
    <row r="754468" spans="68:68" customFormat="1">
      <c r="BP754468" s="90"/>
    </row>
    <row r="754469" spans="68:68" customFormat="1">
      <c r="BP754469" s="90"/>
    </row>
    <row r="754470" spans="68:68" customFormat="1">
      <c r="BP754470" s="90"/>
    </row>
    <row r="754471" spans="68:68" customFormat="1">
      <c r="BP754471" s="90"/>
    </row>
    <row r="754472" spans="68:68" customFormat="1">
      <c r="BP754472" s="90"/>
    </row>
    <row r="754473" spans="68:68" customFormat="1">
      <c r="BP754473" s="90"/>
    </row>
    <row r="754474" spans="68:68" customFormat="1">
      <c r="BP754474" s="90"/>
    </row>
    <row r="754475" spans="68:68" customFormat="1">
      <c r="BP754475" s="90"/>
    </row>
    <row r="754476" spans="68:68" customFormat="1">
      <c r="BP754476" s="90"/>
    </row>
    <row r="754477" spans="68:68" customFormat="1">
      <c r="BP754477" s="90"/>
    </row>
    <row r="754478" spans="68:68" customFormat="1">
      <c r="BP754478" s="90"/>
    </row>
    <row r="754479" spans="68:68" customFormat="1">
      <c r="BP754479" s="90"/>
    </row>
    <row r="754480" spans="68:68" customFormat="1">
      <c r="BP754480" s="90"/>
    </row>
    <row r="754481" spans="68:68" customFormat="1">
      <c r="BP754481" s="90"/>
    </row>
    <row r="754482" spans="68:68" customFormat="1">
      <c r="BP754482" s="90"/>
    </row>
    <row r="754483" spans="68:68" customFormat="1">
      <c r="BP754483" s="90"/>
    </row>
    <row r="754484" spans="68:68" customFormat="1">
      <c r="BP754484" s="90"/>
    </row>
    <row r="754485" spans="68:68" customFormat="1">
      <c r="BP754485" s="90"/>
    </row>
    <row r="754486" spans="68:68" customFormat="1">
      <c r="BP754486" s="90"/>
    </row>
    <row r="754487" spans="68:68" customFormat="1">
      <c r="BP754487" s="90"/>
    </row>
    <row r="754488" spans="68:68" customFormat="1">
      <c r="BP754488" s="90"/>
    </row>
    <row r="754489" spans="68:68" customFormat="1">
      <c r="BP754489" s="90"/>
    </row>
    <row r="754490" spans="68:68" customFormat="1">
      <c r="BP754490" s="90"/>
    </row>
    <row r="754491" spans="68:68" customFormat="1">
      <c r="BP754491" s="90"/>
    </row>
    <row r="754492" spans="68:68" customFormat="1">
      <c r="BP754492" s="90"/>
    </row>
    <row r="754493" spans="68:68" customFormat="1">
      <c r="BP754493" s="90"/>
    </row>
    <row r="754494" spans="68:68" customFormat="1">
      <c r="BP754494" s="90"/>
    </row>
    <row r="754495" spans="68:68" customFormat="1">
      <c r="BP754495" s="90"/>
    </row>
    <row r="754496" spans="68:68" customFormat="1">
      <c r="BP754496" s="90"/>
    </row>
    <row r="754497" spans="68:68" customFormat="1">
      <c r="BP754497" s="90"/>
    </row>
    <row r="754498" spans="68:68" customFormat="1">
      <c r="BP754498" s="90"/>
    </row>
    <row r="754499" spans="68:68" customFormat="1">
      <c r="BP754499" s="90"/>
    </row>
    <row r="754500" spans="68:68" customFormat="1">
      <c r="BP754500" s="90"/>
    </row>
    <row r="754501" spans="68:68" customFormat="1">
      <c r="BP754501" s="90"/>
    </row>
    <row r="754502" spans="68:68" customFormat="1">
      <c r="BP754502" s="90"/>
    </row>
    <row r="754503" spans="68:68" customFormat="1">
      <c r="BP754503" s="90"/>
    </row>
    <row r="754504" spans="68:68" customFormat="1">
      <c r="BP754504" s="90"/>
    </row>
    <row r="754505" spans="68:68" customFormat="1">
      <c r="BP754505" s="90"/>
    </row>
    <row r="754506" spans="68:68" customFormat="1">
      <c r="BP754506" s="90"/>
    </row>
    <row r="754507" spans="68:68" customFormat="1">
      <c r="BP754507" s="90"/>
    </row>
    <row r="754508" spans="68:68" customFormat="1">
      <c r="BP754508" s="90"/>
    </row>
    <row r="754509" spans="68:68" customFormat="1">
      <c r="BP754509" s="90"/>
    </row>
    <row r="754510" spans="68:68" customFormat="1">
      <c r="BP754510" s="90"/>
    </row>
    <row r="754511" spans="68:68" customFormat="1">
      <c r="BP754511" s="90"/>
    </row>
    <row r="754512" spans="68:68" customFormat="1">
      <c r="BP754512" s="90"/>
    </row>
    <row r="754513" spans="68:68" customFormat="1">
      <c r="BP754513" s="90"/>
    </row>
    <row r="754514" spans="68:68" customFormat="1">
      <c r="BP754514" s="90"/>
    </row>
    <row r="754515" spans="68:68" customFormat="1">
      <c r="BP754515" s="90"/>
    </row>
    <row r="754516" spans="68:68" customFormat="1">
      <c r="BP754516" s="90"/>
    </row>
    <row r="754517" spans="68:68" customFormat="1">
      <c r="BP754517" s="90"/>
    </row>
    <row r="754518" spans="68:68" customFormat="1">
      <c r="BP754518" s="90"/>
    </row>
    <row r="754519" spans="68:68" customFormat="1">
      <c r="BP754519" s="90"/>
    </row>
    <row r="754520" spans="68:68" customFormat="1">
      <c r="BP754520" s="90"/>
    </row>
    <row r="754521" spans="68:68" customFormat="1">
      <c r="BP754521" s="90"/>
    </row>
    <row r="754522" spans="68:68" customFormat="1">
      <c r="BP754522" s="90"/>
    </row>
    <row r="754523" spans="68:68" customFormat="1">
      <c r="BP754523" s="90"/>
    </row>
    <row r="754524" spans="68:68" customFormat="1">
      <c r="BP754524" s="90"/>
    </row>
    <row r="754525" spans="68:68" customFormat="1">
      <c r="BP754525" s="90"/>
    </row>
    <row r="754526" spans="68:68" customFormat="1">
      <c r="BP754526" s="90"/>
    </row>
    <row r="754527" spans="68:68" customFormat="1">
      <c r="BP754527" s="90"/>
    </row>
    <row r="754528" spans="68:68" customFormat="1">
      <c r="BP754528" s="90"/>
    </row>
    <row r="754529" spans="68:68" customFormat="1">
      <c r="BP754529" s="90"/>
    </row>
    <row r="754530" spans="68:68" customFormat="1">
      <c r="BP754530" s="90"/>
    </row>
    <row r="754531" spans="68:68" customFormat="1">
      <c r="BP754531" s="90"/>
    </row>
    <row r="754532" spans="68:68" customFormat="1">
      <c r="BP754532" s="90"/>
    </row>
    <row r="754533" spans="68:68" customFormat="1">
      <c r="BP754533" s="90"/>
    </row>
    <row r="754534" spans="68:68" customFormat="1">
      <c r="BP754534" s="90"/>
    </row>
    <row r="754535" spans="68:68" customFormat="1">
      <c r="BP754535" s="90"/>
    </row>
    <row r="754536" spans="68:68" customFormat="1">
      <c r="BP754536" s="90"/>
    </row>
    <row r="754537" spans="68:68" customFormat="1">
      <c r="BP754537" s="90"/>
    </row>
    <row r="754538" spans="68:68" customFormat="1">
      <c r="BP754538" s="90"/>
    </row>
    <row r="754539" spans="68:68" customFormat="1">
      <c r="BP754539" s="90"/>
    </row>
    <row r="754540" spans="68:68" customFormat="1">
      <c r="BP754540" s="90"/>
    </row>
    <row r="754541" spans="68:68" customFormat="1">
      <c r="BP754541" s="90"/>
    </row>
    <row r="754542" spans="68:68" customFormat="1">
      <c r="BP754542" s="90"/>
    </row>
    <row r="754543" spans="68:68" customFormat="1">
      <c r="BP754543" s="90"/>
    </row>
    <row r="754544" spans="68:68" customFormat="1">
      <c r="BP754544" s="90"/>
    </row>
    <row r="754545" spans="68:68" customFormat="1">
      <c r="BP754545" s="90"/>
    </row>
    <row r="754546" spans="68:68" customFormat="1">
      <c r="BP754546" s="90"/>
    </row>
    <row r="754547" spans="68:68" customFormat="1">
      <c r="BP754547" s="90"/>
    </row>
    <row r="754548" spans="68:68" customFormat="1">
      <c r="BP754548" s="90"/>
    </row>
    <row r="754549" spans="68:68" customFormat="1">
      <c r="BP754549" s="90"/>
    </row>
    <row r="754550" spans="68:68" customFormat="1">
      <c r="BP754550" s="90"/>
    </row>
    <row r="754551" spans="68:68" customFormat="1">
      <c r="BP754551" s="90"/>
    </row>
    <row r="754552" spans="68:68" customFormat="1">
      <c r="BP754552" s="90"/>
    </row>
    <row r="754553" spans="68:68" customFormat="1">
      <c r="BP754553" s="90"/>
    </row>
    <row r="754554" spans="68:68" customFormat="1">
      <c r="BP754554" s="90"/>
    </row>
    <row r="754555" spans="68:68" customFormat="1">
      <c r="BP754555" s="90"/>
    </row>
    <row r="754556" spans="68:68" customFormat="1">
      <c r="BP754556" s="90"/>
    </row>
    <row r="754557" spans="68:68" customFormat="1">
      <c r="BP754557" s="90"/>
    </row>
    <row r="754558" spans="68:68" customFormat="1">
      <c r="BP754558" s="90"/>
    </row>
    <row r="754559" spans="68:68" customFormat="1">
      <c r="BP754559" s="90"/>
    </row>
    <row r="754560" spans="68:68" customFormat="1">
      <c r="BP754560" s="90"/>
    </row>
    <row r="754561" spans="68:68" customFormat="1">
      <c r="BP754561" s="90"/>
    </row>
    <row r="754562" spans="68:68" customFormat="1">
      <c r="BP754562" s="90"/>
    </row>
    <row r="754563" spans="68:68" customFormat="1">
      <c r="BP754563" s="90"/>
    </row>
    <row r="754564" spans="68:68" customFormat="1">
      <c r="BP754564" s="90"/>
    </row>
    <row r="754565" spans="68:68" customFormat="1">
      <c r="BP754565" s="90"/>
    </row>
    <row r="754566" spans="68:68" customFormat="1">
      <c r="BP754566" s="90"/>
    </row>
    <row r="754567" spans="68:68" customFormat="1">
      <c r="BP754567" s="90"/>
    </row>
    <row r="754568" spans="68:68" customFormat="1">
      <c r="BP754568" s="90"/>
    </row>
    <row r="754569" spans="68:68" customFormat="1">
      <c r="BP754569" s="90"/>
    </row>
    <row r="754570" spans="68:68" customFormat="1">
      <c r="BP754570" s="90"/>
    </row>
    <row r="754571" spans="68:68" customFormat="1">
      <c r="BP754571" s="90"/>
    </row>
    <row r="754572" spans="68:68" customFormat="1">
      <c r="BP754572" s="90"/>
    </row>
    <row r="754573" spans="68:68" customFormat="1">
      <c r="BP754573" s="90"/>
    </row>
    <row r="754574" spans="68:68" customFormat="1">
      <c r="BP754574" s="90"/>
    </row>
    <row r="754575" spans="68:68" customFormat="1">
      <c r="BP754575" s="90"/>
    </row>
    <row r="754576" spans="68:68" customFormat="1">
      <c r="BP754576" s="90"/>
    </row>
    <row r="754577" spans="68:68" customFormat="1">
      <c r="BP754577" s="90"/>
    </row>
    <row r="754578" spans="68:68" customFormat="1">
      <c r="BP754578" s="90"/>
    </row>
    <row r="754579" spans="68:68" customFormat="1">
      <c r="BP754579" s="90"/>
    </row>
    <row r="754580" spans="68:68" customFormat="1">
      <c r="BP754580" s="90"/>
    </row>
    <row r="754581" spans="68:68" customFormat="1">
      <c r="BP754581" s="90"/>
    </row>
    <row r="754582" spans="68:68" customFormat="1">
      <c r="BP754582" s="90"/>
    </row>
    <row r="754583" spans="68:68" customFormat="1">
      <c r="BP754583" s="90"/>
    </row>
    <row r="754584" spans="68:68" customFormat="1">
      <c r="BP754584" s="90"/>
    </row>
    <row r="754585" spans="68:68" customFormat="1">
      <c r="BP754585" s="90"/>
    </row>
    <row r="754586" spans="68:68" customFormat="1">
      <c r="BP754586" s="90"/>
    </row>
    <row r="754587" spans="68:68" customFormat="1">
      <c r="BP754587" s="90"/>
    </row>
    <row r="754588" spans="68:68" customFormat="1">
      <c r="BP754588" s="90"/>
    </row>
    <row r="754589" spans="68:68" customFormat="1">
      <c r="BP754589" s="90"/>
    </row>
    <row r="754590" spans="68:68" customFormat="1">
      <c r="BP754590" s="90"/>
    </row>
    <row r="754591" spans="68:68" customFormat="1">
      <c r="BP754591" s="90"/>
    </row>
    <row r="754592" spans="68:68" customFormat="1">
      <c r="BP754592" s="90"/>
    </row>
    <row r="754593" spans="68:68" customFormat="1">
      <c r="BP754593" s="90"/>
    </row>
    <row r="754594" spans="68:68" customFormat="1">
      <c r="BP754594" s="90"/>
    </row>
    <row r="754595" spans="68:68" customFormat="1">
      <c r="BP754595" s="90"/>
    </row>
    <row r="754596" spans="68:68" customFormat="1">
      <c r="BP754596" s="90"/>
    </row>
    <row r="754597" spans="68:68" customFormat="1">
      <c r="BP754597" s="90"/>
    </row>
    <row r="754598" spans="68:68" customFormat="1">
      <c r="BP754598" s="90"/>
    </row>
    <row r="754599" spans="68:68" customFormat="1">
      <c r="BP754599" s="90"/>
    </row>
    <row r="754600" spans="68:68" customFormat="1">
      <c r="BP754600" s="90"/>
    </row>
    <row r="754601" spans="68:68" customFormat="1">
      <c r="BP754601" s="90"/>
    </row>
    <row r="754602" spans="68:68" customFormat="1">
      <c r="BP754602" s="90"/>
    </row>
    <row r="754603" spans="68:68" customFormat="1">
      <c r="BP754603" s="90"/>
    </row>
    <row r="754604" spans="68:68" customFormat="1">
      <c r="BP754604" s="90"/>
    </row>
    <row r="754605" spans="68:68" customFormat="1">
      <c r="BP754605" s="90"/>
    </row>
    <row r="754606" spans="68:68" customFormat="1">
      <c r="BP754606" s="90"/>
    </row>
    <row r="754607" spans="68:68" customFormat="1">
      <c r="BP754607" s="90"/>
    </row>
    <row r="754608" spans="68:68" customFormat="1">
      <c r="BP754608" s="90"/>
    </row>
    <row r="754609" spans="68:68" customFormat="1">
      <c r="BP754609" s="90"/>
    </row>
    <row r="754610" spans="68:68" customFormat="1">
      <c r="BP754610" s="90"/>
    </row>
    <row r="754611" spans="68:68" customFormat="1">
      <c r="BP754611" s="90"/>
    </row>
    <row r="754612" spans="68:68" customFormat="1">
      <c r="BP754612" s="90"/>
    </row>
    <row r="754613" spans="68:68" customFormat="1">
      <c r="BP754613" s="90"/>
    </row>
    <row r="754614" spans="68:68" customFormat="1">
      <c r="BP754614" s="90"/>
    </row>
    <row r="754615" spans="68:68" customFormat="1">
      <c r="BP754615" s="90"/>
    </row>
    <row r="754616" spans="68:68" customFormat="1">
      <c r="BP754616" s="90"/>
    </row>
    <row r="754617" spans="68:68" customFormat="1">
      <c r="BP754617" s="90"/>
    </row>
    <row r="754618" spans="68:68" customFormat="1">
      <c r="BP754618" s="90"/>
    </row>
    <row r="754619" spans="68:68" customFormat="1">
      <c r="BP754619" s="90"/>
    </row>
    <row r="754620" spans="68:68" customFormat="1">
      <c r="BP754620" s="90"/>
    </row>
    <row r="754621" spans="68:68" customFormat="1">
      <c r="BP754621" s="90"/>
    </row>
    <row r="754622" spans="68:68" customFormat="1">
      <c r="BP754622" s="90"/>
    </row>
    <row r="754623" spans="68:68" customFormat="1">
      <c r="BP754623" s="90"/>
    </row>
    <row r="754624" spans="68:68" customFormat="1">
      <c r="BP754624" s="90"/>
    </row>
    <row r="754625" spans="68:68" customFormat="1">
      <c r="BP754625" s="90"/>
    </row>
    <row r="754626" spans="68:68" customFormat="1">
      <c r="BP754626" s="90"/>
    </row>
    <row r="754627" spans="68:68" customFormat="1">
      <c r="BP754627" s="90"/>
    </row>
    <row r="754628" spans="68:68" customFormat="1">
      <c r="BP754628" s="90"/>
    </row>
    <row r="754629" spans="68:68" customFormat="1">
      <c r="BP754629" s="90"/>
    </row>
    <row r="754630" spans="68:68" customFormat="1">
      <c r="BP754630" s="90"/>
    </row>
    <row r="754631" spans="68:68" customFormat="1">
      <c r="BP754631" s="90"/>
    </row>
    <row r="754632" spans="68:68" customFormat="1">
      <c r="BP754632" s="90"/>
    </row>
    <row r="754633" spans="68:68" customFormat="1">
      <c r="BP754633" s="90"/>
    </row>
    <row r="754634" spans="68:68" customFormat="1">
      <c r="BP754634" s="90"/>
    </row>
    <row r="754635" spans="68:68" customFormat="1">
      <c r="BP754635" s="90"/>
    </row>
    <row r="754636" spans="68:68" customFormat="1">
      <c r="BP754636" s="90"/>
    </row>
    <row r="754637" spans="68:68" customFormat="1">
      <c r="BP754637" s="90"/>
    </row>
    <row r="754638" spans="68:68" customFormat="1">
      <c r="BP754638" s="90"/>
    </row>
    <row r="754639" spans="68:68" customFormat="1">
      <c r="BP754639" s="90"/>
    </row>
    <row r="754640" spans="68:68" customFormat="1">
      <c r="BP754640" s="90"/>
    </row>
    <row r="754641" spans="68:68" customFormat="1">
      <c r="BP754641" s="90"/>
    </row>
    <row r="754642" spans="68:68" customFormat="1">
      <c r="BP754642" s="90"/>
    </row>
    <row r="754643" spans="68:68" customFormat="1">
      <c r="BP754643" s="90"/>
    </row>
    <row r="754644" spans="68:68" customFormat="1">
      <c r="BP754644" s="90"/>
    </row>
    <row r="754645" spans="68:68" customFormat="1">
      <c r="BP754645" s="90"/>
    </row>
    <row r="754646" spans="68:68" customFormat="1">
      <c r="BP754646" s="90"/>
    </row>
    <row r="754647" spans="68:68" customFormat="1">
      <c r="BP754647" s="90"/>
    </row>
    <row r="754648" spans="68:68" customFormat="1">
      <c r="BP754648" s="90"/>
    </row>
    <row r="754649" spans="68:68" customFormat="1">
      <c r="BP754649" s="90"/>
    </row>
    <row r="754650" spans="68:68" customFormat="1">
      <c r="BP754650" s="90"/>
    </row>
    <row r="754651" spans="68:68" customFormat="1">
      <c r="BP754651" s="90"/>
    </row>
    <row r="754652" spans="68:68" customFormat="1">
      <c r="BP754652" s="90"/>
    </row>
    <row r="754653" spans="68:68" customFormat="1">
      <c r="BP754653" s="90"/>
    </row>
    <row r="754654" spans="68:68" customFormat="1">
      <c r="BP754654" s="90"/>
    </row>
    <row r="754655" spans="68:68" customFormat="1">
      <c r="BP754655" s="90"/>
    </row>
    <row r="754656" spans="68:68" customFormat="1">
      <c r="BP754656" s="90"/>
    </row>
    <row r="754657" spans="68:68" customFormat="1">
      <c r="BP754657" s="90"/>
    </row>
    <row r="754658" spans="68:68" customFormat="1">
      <c r="BP754658" s="90"/>
    </row>
    <row r="754659" spans="68:68" customFormat="1">
      <c r="BP754659" s="90"/>
    </row>
    <row r="754660" spans="68:68" customFormat="1">
      <c r="BP754660" s="90"/>
    </row>
    <row r="754661" spans="68:68" customFormat="1">
      <c r="BP754661" s="90"/>
    </row>
    <row r="754662" spans="68:68" customFormat="1">
      <c r="BP754662" s="90"/>
    </row>
    <row r="754663" spans="68:68" customFormat="1">
      <c r="BP754663" s="90"/>
    </row>
    <row r="754664" spans="68:68" customFormat="1">
      <c r="BP754664" s="90"/>
    </row>
    <row r="754665" spans="68:68" customFormat="1">
      <c r="BP754665" s="90"/>
    </row>
    <row r="754666" spans="68:68" customFormat="1">
      <c r="BP754666" s="90"/>
    </row>
    <row r="754667" spans="68:68" customFormat="1">
      <c r="BP754667" s="90"/>
    </row>
    <row r="754668" spans="68:68" customFormat="1">
      <c r="BP754668" s="90"/>
    </row>
    <row r="754669" spans="68:68" customFormat="1">
      <c r="BP754669" s="90"/>
    </row>
    <row r="754670" spans="68:68" customFormat="1">
      <c r="BP754670" s="90"/>
    </row>
    <row r="754671" spans="68:68" customFormat="1">
      <c r="BP754671" s="90"/>
    </row>
    <row r="754672" spans="68:68" customFormat="1">
      <c r="BP754672" s="90"/>
    </row>
    <row r="754673" spans="68:68" customFormat="1">
      <c r="BP754673" s="90"/>
    </row>
    <row r="754674" spans="68:68" customFormat="1">
      <c r="BP754674" s="90"/>
    </row>
    <row r="754675" spans="68:68" customFormat="1">
      <c r="BP754675" s="90"/>
    </row>
    <row r="754676" spans="68:68" customFormat="1">
      <c r="BP754676" s="90"/>
    </row>
    <row r="754677" spans="68:68" customFormat="1">
      <c r="BP754677" s="90"/>
    </row>
    <row r="754678" spans="68:68" customFormat="1">
      <c r="BP754678" s="90"/>
    </row>
    <row r="754679" spans="68:68" customFormat="1">
      <c r="BP754679" s="90"/>
    </row>
    <row r="754680" spans="68:68" customFormat="1">
      <c r="BP754680" s="90"/>
    </row>
    <row r="754681" spans="68:68" customFormat="1">
      <c r="BP754681" s="90"/>
    </row>
    <row r="754682" spans="68:68" customFormat="1">
      <c r="BP754682" s="90"/>
    </row>
    <row r="754683" spans="68:68" customFormat="1">
      <c r="BP754683" s="90"/>
    </row>
    <row r="754684" spans="68:68" customFormat="1">
      <c r="BP754684" s="90"/>
    </row>
    <row r="754685" spans="68:68" customFormat="1">
      <c r="BP754685" s="90"/>
    </row>
    <row r="754686" spans="68:68" customFormat="1">
      <c r="BP754686" s="90"/>
    </row>
    <row r="754687" spans="68:68" customFormat="1">
      <c r="BP754687" s="90"/>
    </row>
    <row r="754688" spans="68:68" customFormat="1">
      <c r="BP754688" s="90"/>
    </row>
    <row r="754689" spans="68:68" customFormat="1">
      <c r="BP754689" s="90"/>
    </row>
    <row r="754690" spans="68:68" customFormat="1">
      <c r="BP754690" s="90"/>
    </row>
    <row r="754691" spans="68:68" customFormat="1">
      <c r="BP754691" s="90"/>
    </row>
    <row r="754692" spans="68:68" customFormat="1">
      <c r="BP754692" s="90"/>
    </row>
    <row r="754693" spans="68:68" customFormat="1">
      <c r="BP754693" s="90"/>
    </row>
    <row r="754694" spans="68:68" customFormat="1">
      <c r="BP754694" s="90"/>
    </row>
    <row r="754695" spans="68:68" customFormat="1">
      <c r="BP754695" s="90"/>
    </row>
    <row r="754696" spans="68:68" customFormat="1">
      <c r="BP754696" s="90"/>
    </row>
    <row r="754697" spans="68:68" customFormat="1">
      <c r="BP754697" s="90"/>
    </row>
    <row r="754698" spans="68:68" customFormat="1">
      <c r="BP754698" s="90"/>
    </row>
    <row r="754699" spans="68:68" customFormat="1">
      <c r="BP754699" s="90"/>
    </row>
    <row r="754700" spans="68:68" customFormat="1">
      <c r="BP754700" s="90"/>
    </row>
    <row r="754701" spans="68:68" customFormat="1">
      <c r="BP754701" s="90"/>
    </row>
    <row r="754702" spans="68:68" customFormat="1">
      <c r="BP754702" s="90"/>
    </row>
    <row r="754703" spans="68:68" customFormat="1">
      <c r="BP754703" s="90"/>
    </row>
    <row r="754704" spans="68:68" customFormat="1">
      <c r="BP754704" s="90"/>
    </row>
    <row r="754705" spans="68:68" customFormat="1">
      <c r="BP754705" s="90"/>
    </row>
    <row r="754706" spans="68:68" customFormat="1">
      <c r="BP754706" s="90"/>
    </row>
    <row r="754707" spans="68:68" customFormat="1">
      <c r="BP754707" s="90"/>
    </row>
    <row r="754708" spans="68:68" customFormat="1">
      <c r="BP754708" s="90"/>
    </row>
    <row r="754709" spans="68:68" customFormat="1">
      <c r="BP754709" s="90"/>
    </row>
    <row r="754710" spans="68:68" customFormat="1">
      <c r="BP754710" s="90"/>
    </row>
    <row r="754711" spans="68:68" customFormat="1">
      <c r="BP754711" s="90"/>
    </row>
    <row r="754712" spans="68:68" customFormat="1">
      <c r="BP754712" s="90"/>
    </row>
    <row r="754713" spans="68:68" customFormat="1">
      <c r="BP754713" s="90"/>
    </row>
    <row r="754714" spans="68:68" customFormat="1">
      <c r="BP754714" s="90"/>
    </row>
    <row r="754715" spans="68:68" customFormat="1">
      <c r="BP754715" s="90"/>
    </row>
    <row r="754716" spans="68:68" customFormat="1">
      <c r="BP754716" s="90"/>
    </row>
    <row r="754717" spans="68:68" customFormat="1">
      <c r="BP754717" s="90"/>
    </row>
    <row r="754718" spans="68:68" customFormat="1">
      <c r="BP754718" s="90"/>
    </row>
    <row r="754719" spans="68:68" customFormat="1">
      <c r="BP754719" s="90"/>
    </row>
    <row r="754720" spans="68:68" customFormat="1">
      <c r="BP754720" s="90"/>
    </row>
    <row r="754721" spans="68:68" customFormat="1">
      <c r="BP754721" s="90"/>
    </row>
    <row r="754722" spans="68:68" customFormat="1">
      <c r="BP754722" s="90"/>
    </row>
    <row r="754723" spans="68:68" customFormat="1">
      <c r="BP754723" s="90"/>
    </row>
    <row r="754724" spans="68:68" customFormat="1">
      <c r="BP754724" s="90"/>
    </row>
    <row r="754725" spans="68:68" customFormat="1">
      <c r="BP754725" s="90"/>
    </row>
    <row r="754726" spans="68:68" customFormat="1">
      <c r="BP754726" s="90"/>
    </row>
    <row r="754727" spans="68:68" customFormat="1">
      <c r="BP754727" s="90"/>
    </row>
    <row r="754728" spans="68:68" customFormat="1">
      <c r="BP754728" s="90"/>
    </row>
    <row r="754729" spans="68:68" customFormat="1">
      <c r="BP754729" s="90"/>
    </row>
    <row r="754730" spans="68:68" customFormat="1">
      <c r="BP754730" s="90"/>
    </row>
    <row r="754731" spans="68:68" customFormat="1">
      <c r="BP754731" s="90"/>
    </row>
    <row r="754732" spans="68:68" customFormat="1">
      <c r="BP754732" s="90"/>
    </row>
    <row r="754733" spans="68:68" customFormat="1">
      <c r="BP754733" s="90"/>
    </row>
    <row r="754734" spans="68:68" customFormat="1">
      <c r="BP754734" s="90"/>
    </row>
    <row r="754735" spans="68:68" customFormat="1">
      <c r="BP754735" s="90"/>
    </row>
    <row r="754736" spans="68:68" customFormat="1">
      <c r="BP754736" s="90"/>
    </row>
    <row r="754737" spans="68:68" customFormat="1">
      <c r="BP754737" s="90"/>
    </row>
    <row r="754738" spans="68:68" customFormat="1">
      <c r="BP754738" s="90"/>
    </row>
    <row r="754739" spans="68:68" customFormat="1">
      <c r="BP754739" s="90"/>
    </row>
    <row r="754740" spans="68:68" customFormat="1">
      <c r="BP754740" s="90"/>
    </row>
    <row r="754741" spans="68:68" customFormat="1">
      <c r="BP754741" s="90"/>
    </row>
    <row r="754742" spans="68:68" customFormat="1">
      <c r="BP754742" s="90"/>
    </row>
    <row r="754743" spans="68:68" customFormat="1">
      <c r="BP754743" s="90"/>
    </row>
    <row r="754744" spans="68:68" customFormat="1">
      <c r="BP754744" s="90"/>
    </row>
    <row r="754745" spans="68:68" customFormat="1">
      <c r="BP754745" s="90"/>
    </row>
    <row r="754746" spans="68:68" customFormat="1">
      <c r="BP754746" s="90"/>
    </row>
    <row r="754747" spans="68:68" customFormat="1">
      <c r="BP754747" s="90"/>
    </row>
    <row r="754748" spans="68:68" customFormat="1">
      <c r="BP754748" s="90"/>
    </row>
    <row r="754749" spans="68:68" customFormat="1">
      <c r="BP754749" s="90"/>
    </row>
    <row r="754750" spans="68:68" customFormat="1">
      <c r="BP754750" s="90"/>
    </row>
    <row r="754751" spans="68:68" customFormat="1">
      <c r="BP754751" s="90"/>
    </row>
    <row r="754752" spans="68:68" customFormat="1">
      <c r="BP754752" s="90"/>
    </row>
    <row r="754753" spans="68:68" customFormat="1">
      <c r="BP754753" s="90"/>
    </row>
    <row r="754754" spans="68:68" customFormat="1">
      <c r="BP754754" s="90"/>
    </row>
    <row r="754755" spans="68:68" customFormat="1">
      <c r="BP754755" s="90"/>
    </row>
    <row r="754756" spans="68:68" customFormat="1">
      <c r="BP754756" s="90"/>
    </row>
    <row r="754757" spans="68:68" customFormat="1">
      <c r="BP754757" s="90"/>
    </row>
    <row r="754758" spans="68:68" customFormat="1">
      <c r="BP754758" s="90"/>
    </row>
    <row r="754759" spans="68:68" customFormat="1">
      <c r="BP754759" s="90"/>
    </row>
    <row r="754760" spans="68:68" customFormat="1">
      <c r="BP754760" s="90"/>
    </row>
    <row r="754761" spans="68:68" customFormat="1">
      <c r="BP754761" s="90"/>
    </row>
    <row r="754762" spans="68:68" customFormat="1">
      <c r="BP754762" s="90"/>
    </row>
    <row r="754763" spans="68:68" customFormat="1">
      <c r="BP754763" s="90"/>
    </row>
    <row r="754764" spans="68:68" customFormat="1">
      <c r="BP754764" s="90"/>
    </row>
    <row r="754765" spans="68:68" customFormat="1">
      <c r="BP754765" s="90"/>
    </row>
    <row r="754766" spans="68:68" customFormat="1">
      <c r="BP754766" s="90"/>
    </row>
    <row r="754767" spans="68:68" customFormat="1">
      <c r="BP754767" s="90"/>
    </row>
    <row r="754768" spans="68:68" customFormat="1">
      <c r="BP754768" s="90"/>
    </row>
    <row r="754769" spans="68:68" customFormat="1">
      <c r="BP754769" s="90"/>
    </row>
    <row r="754770" spans="68:68" customFormat="1">
      <c r="BP754770" s="90"/>
    </row>
    <row r="754771" spans="68:68" customFormat="1">
      <c r="BP754771" s="90"/>
    </row>
    <row r="754772" spans="68:68" customFormat="1">
      <c r="BP754772" s="90"/>
    </row>
    <row r="754773" spans="68:68" customFormat="1">
      <c r="BP754773" s="90"/>
    </row>
    <row r="754774" spans="68:68" customFormat="1">
      <c r="BP754774" s="90"/>
    </row>
    <row r="754775" spans="68:68" customFormat="1">
      <c r="BP754775" s="90"/>
    </row>
    <row r="754776" spans="68:68" customFormat="1">
      <c r="BP754776" s="90"/>
    </row>
    <row r="754777" spans="68:68" customFormat="1">
      <c r="BP754777" s="90"/>
    </row>
    <row r="754778" spans="68:68" customFormat="1">
      <c r="BP754778" s="90"/>
    </row>
    <row r="754779" spans="68:68" customFormat="1">
      <c r="BP754779" s="90"/>
    </row>
    <row r="754780" spans="68:68" customFormat="1">
      <c r="BP754780" s="90"/>
    </row>
    <row r="754781" spans="68:68" customFormat="1">
      <c r="BP754781" s="90"/>
    </row>
    <row r="754782" spans="68:68" customFormat="1">
      <c r="BP754782" s="90"/>
    </row>
    <row r="754783" spans="68:68" customFormat="1">
      <c r="BP754783" s="90"/>
    </row>
    <row r="754784" spans="68:68" customFormat="1">
      <c r="BP754784" s="90"/>
    </row>
    <row r="754785" spans="68:68" customFormat="1">
      <c r="BP754785" s="90"/>
    </row>
    <row r="754786" spans="68:68" customFormat="1">
      <c r="BP754786" s="90"/>
    </row>
    <row r="754787" spans="68:68" customFormat="1">
      <c r="BP754787" s="90"/>
    </row>
    <row r="754788" spans="68:68" customFormat="1">
      <c r="BP754788" s="90"/>
    </row>
    <row r="754789" spans="68:68" customFormat="1">
      <c r="BP754789" s="90"/>
    </row>
    <row r="754790" spans="68:68" customFormat="1">
      <c r="BP754790" s="90"/>
    </row>
    <row r="754791" spans="68:68" customFormat="1">
      <c r="BP754791" s="90"/>
    </row>
    <row r="754792" spans="68:68" customFormat="1">
      <c r="BP754792" s="90"/>
    </row>
    <row r="754793" spans="68:68" customFormat="1">
      <c r="BP754793" s="90"/>
    </row>
    <row r="754794" spans="68:68" customFormat="1">
      <c r="BP754794" s="90"/>
    </row>
    <row r="754795" spans="68:68" customFormat="1">
      <c r="BP754795" s="90"/>
    </row>
    <row r="754796" spans="68:68" customFormat="1">
      <c r="BP754796" s="90"/>
    </row>
    <row r="754797" spans="68:68" customFormat="1">
      <c r="BP754797" s="90"/>
    </row>
    <row r="754798" spans="68:68" customFormat="1">
      <c r="BP754798" s="90"/>
    </row>
    <row r="754799" spans="68:68" customFormat="1">
      <c r="BP754799" s="90"/>
    </row>
    <row r="754800" spans="68:68" customFormat="1">
      <c r="BP754800" s="90"/>
    </row>
    <row r="754801" spans="68:68" customFormat="1">
      <c r="BP754801" s="90"/>
    </row>
    <row r="754802" spans="68:68" customFormat="1">
      <c r="BP754802" s="90"/>
    </row>
    <row r="754803" spans="68:68" customFormat="1">
      <c r="BP754803" s="90"/>
    </row>
    <row r="754804" spans="68:68" customFormat="1">
      <c r="BP754804" s="90"/>
    </row>
    <row r="754805" spans="68:68" customFormat="1">
      <c r="BP754805" s="90"/>
    </row>
    <row r="754806" spans="68:68" customFormat="1">
      <c r="BP754806" s="90"/>
    </row>
    <row r="754807" spans="68:68" customFormat="1">
      <c r="BP754807" s="90"/>
    </row>
    <row r="754808" spans="68:68" customFormat="1">
      <c r="BP754808" s="90"/>
    </row>
    <row r="754809" spans="68:68" customFormat="1">
      <c r="BP754809" s="90"/>
    </row>
    <row r="754810" spans="68:68" customFormat="1">
      <c r="BP754810" s="90"/>
    </row>
    <row r="754811" spans="68:68" customFormat="1">
      <c r="BP754811" s="90"/>
    </row>
    <row r="754812" spans="68:68" customFormat="1">
      <c r="BP754812" s="90"/>
    </row>
    <row r="754813" spans="68:68" customFormat="1">
      <c r="BP754813" s="90"/>
    </row>
    <row r="754814" spans="68:68" customFormat="1">
      <c r="BP754814" s="90"/>
    </row>
    <row r="754815" spans="68:68" customFormat="1">
      <c r="BP754815" s="90"/>
    </row>
    <row r="754816" spans="68:68" customFormat="1">
      <c r="BP754816" s="90"/>
    </row>
    <row r="754817" spans="68:68" customFormat="1">
      <c r="BP754817" s="90"/>
    </row>
    <row r="754818" spans="68:68" customFormat="1">
      <c r="BP754818" s="90"/>
    </row>
    <row r="754819" spans="68:68" customFormat="1">
      <c r="BP754819" s="90"/>
    </row>
    <row r="754820" spans="68:68" customFormat="1">
      <c r="BP754820" s="90"/>
    </row>
    <row r="754821" spans="68:68" customFormat="1">
      <c r="BP754821" s="90"/>
    </row>
    <row r="754822" spans="68:68" customFormat="1">
      <c r="BP754822" s="90"/>
    </row>
    <row r="754823" spans="68:68" customFormat="1">
      <c r="BP754823" s="90"/>
    </row>
    <row r="754824" spans="68:68" customFormat="1">
      <c r="BP754824" s="90"/>
    </row>
    <row r="754825" spans="68:68" customFormat="1">
      <c r="BP754825" s="90"/>
    </row>
    <row r="754826" spans="68:68" customFormat="1">
      <c r="BP754826" s="90"/>
    </row>
    <row r="754827" spans="68:68" customFormat="1">
      <c r="BP754827" s="90"/>
    </row>
    <row r="754828" spans="68:68" customFormat="1">
      <c r="BP754828" s="90"/>
    </row>
    <row r="754829" spans="68:68" customFormat="1">
      <c r="BP754829" s="90"/>
    </row>
    <row r="754830" spans="68:68" customFormat="1">
      <c r="BP754830" s="90"/>
    </row>
    <row r="754831" spans="68:68" customFormat="1">
      <c r="BP754831" s="90"/>
    </row>
    <row r="754832" spans="68:68" customFormat="1">
      <c r="BP754832" s="90"/>
    </row>
    <row r="754833" spans="68:68" customFormat="1">
      <c r="BP754833" s="90"/>
    </row>
    <row r="754834" spans="68:68" customFormat="1">
      <c r="BP754834" s="90"/>
    </row>
    <row r="754835" spans="68:68" customFormat="1">
      <c r="BP754835" s="90"/>
    </row>
    <row r="754836" spans="68:68" customFormat="1">
      <c r="BP754836" s="90"/>
    </row>
    <row r="754837" spans="68:68" customFormat="1">
      <c r="BP754837" s="90"/>
    </row>
    <row r="754838" spans="68:68" customFormat="1">
      <c r="BP754838" s="90"/>
    </row>
    <row r="754839" spans="68:68" customFormat="1">
      <c r="BP754839" s="90"/>
    </row>
    <row r="754840" spans="68:68" customFormat="1">
      <c r="BP754840" s="90"/>
    </row>
    <row r="754841" spans="68:68" customFormat="1">
      <c r="BP754841" s="90"/>
    </row>
    <row r="754842" spans="68:68" customFormat="1">
      <c r="BP754842" s="90"/>
    </row>
    <row r="754843" spans="68:68" customFormat="1">
      <c r="BP754843" s="90"/>
    </row>
    <row r="754844" spans="68:68" customFormat="1">
      <c r="BP754844" s="90"/>
    </row>
    <row r="754845" spans="68:68" customFormat="1">
      <c r="BP754845" s="90"/>
    </row>
    <row r="754846" spans="68:68" customFormat="1">
      <c r="BP754846" s="90"/>
    </row>
    <row r="754847" spans="68:68" customFormat="1">
      <c r="BP754847" s="90"/>
    </row>
    <row r="754848" spans="68:68" customFormat="1">
      <c r="BP754848" s="90"/>
    </row>
    <row r="754849" spans="68:68" customFormat="1">
      <c r="BP754849" s="90"/>
    </row>
    <row r="754850" spans="68:68" customFormat="1">
      <c r="BP754850" s="90"/>
    </row>
    <row r="754851" spans="68:68" customFormat="1">
      <c r="BP754851" s="90"/>
    </row>
    <row r="754852" spans="68:68" customFormat="1">
      <c r="BP754852" s="90"/>
    </row>
    <row r="754853" spans="68:68" customFormat="1">
      <c r="BP754853" s="90"/>
    </row>
    <row r="754854" spans="68:68" customFormat="1">
      <c r="BP754854" s="90"/>
    </row>
    <row r="754855" spans="68:68" customFormat="1">
      <c r="BP754855" s="90"/>
    </row>
    <row r="754856" spans="68:68" customFormat="1">
      <c r="BP754856" s="90"/>
    </row>
    <row r="754857" spans="68:68" customFormat="1">
      <c r="BP754857" s="90"/>
    </row>
    <row r="754858" spans="68:68" customFormat="1">
      <c r="BP754858" s="90"/>
    </row>
    <row r="754859" spans="68:68" customFormat="1">
      <c r="BP754859" s="90"/>
    </row>
    <row r="754860" spans="68:68" customFormat="1">
      <c r="BP754860" s="90"/>
    </row>
    <row r="754861" spans="68:68" customFormat="1">
      <c r="BP754861" s="90"/>
    </row>
    <row r="754862" spans="68:68" customFormat="1">
      <c r="BP754862" s="90"/>
    </row>
    <row r="754863" spans="68:68" customFormat="1">
      <c r="BP754863" s="90"/>
    </row>
    <row r="754864" spans="68:68" customFormat="1">
      <c r="BP754864" s="90"/>
    </row>
    <row r="754865" spans="68:68" customFormat="1">
      <c r="BP754865" s="90"/>
    </row>
    <row r="754866" spans="68:68" customFormat="1">
      <c r="BP754866" s="90"/>
    </row>
    <row r="754867" spans="68:68" customFormat="1">
      <c r="BP754867" s="90"/>
    </row>
    <row r="754868" spans="68:68" customFormat="1">
      <c r="BP754868" s="90"/>
    </row>
    <row r="754869" spans="68:68" customFormat="1">
      <c r="BP754869" s="90"/>
    </row>
    <row r="754870" spans="68:68" customFormat="1">
      <c r="BP754870" s="90"/>
    </row>
    <row r="754871" spans="68:68" customFormat="1">
      <c r="BP754871" s="90"/>
    </row>
    <row r="754872" spans="68:68" customFormat="1">
      <c r="BP754872" s="90"/>
    </row>
    <row r="754873" spans="68:68" customFormat="1">
      <c r="BP754873" s="90"/>
    </row>
    <row r="754874" spans="68:68" customFormat="1">
      <c r="BP754874" s="90"/>
    </row>
    <row r="754875" spans="68:68" customFormat="1">
      <c r="BP754875" s="90"/>
    </row>
    <row r="754876" spans="68:68" customFormat="1">
      <c r="BP754876" s="90"/>
    </row>
    <row r="754877" spans="68:68" customFormat="1">
      <c r="BP754877" s="90"/>
    </row>
    <row r="754878" spans="68:68" customFormat="1">
      <c r="BP754878" s="90"/>
    </row>
    <row r="754879" spans="68:68" customFormat="1">
      <c r="BP754879" s="90"/>
    </row>
    <row r="754880" spans="68:68" customFormat="1">
      <c r="BP754880" s="90"/>
    </row>
    <row r="754881" spans="68:68" customFormat="1">
      <c r="BP754881" s="90"/>
    </row>
    <row r="754882" spans="68:68" customFormat="1">
      <c r="BP754882" s="90"/>
    </row>
    <row r="754883" spans="68:68" customFormat="1">
      <c r="BP754883" s="90"/>
    </row>
    <row r="754884" spans="68:68" customFormat="1">
      <c r="BP754884" s="90"/>
    </row>
    <row r="754885" spans="68:68" customFormat="1">
      <c r="BP754885" s="90"/>
    </row>
    <row r="754886" spans="68:68" customFormat="1">
      <c r="BP754886" s="90"/>
    </row>
    <row r="754887" spans="68:68" customFormat="1">
      <c r="BP754887" s="90"/>
    </row>
    <row r="754888" spans="68:68" customFormat="1">
      <c r="BP754888" s="90"/>
    </row>
    <row r="754889" spans="68:68" customFormat="1">
      <c r="BP754889" s="90"/>
    </row>
    <row r="754890" spans="68:68" customFormat="1">
      <c r="BP754890" s="90"/>
    </row>
    <row r="754891" spans="68:68" customFormat="1">
      <c r="BP754891" s="90"/>
    </row>
    <row r="754892" spans="68:68" customFormat="1">
      <c r="BP754892" s="90"/>
    </row>
    <row r="754893" spans="68:68" customFormat="1">
      <c r="BP754893" s="90"/>
    </row>
    <row r="754894" spans="68:68" customFormat="1">
      <c r="BP754894" s="90"/>
    </row>
    <row r="754895" spans="68:68" customFormat="1">
      <c r="BP754895" s="90"/>
    </row>
    <row r="754896" spans="68:68" customFormat="1">
      <c r="BP754896" s="90"/>
    </row>
    <row r="754897" spans="68:68" customFormat="1">
      <c r="BP754897" s="90"/>
    </row>
    <row r="754898" spans="68:68" customFormat="1">
      <c r="BP754898" s="90"/>
    </row>
    <row r="754899" spans="68:68" customFormat="1">
      <c r="BP754899" s="90"/>
    </row>
    <row r="754900" spans="68:68" customFormat="1">
      <c r="BP754900" s="90"/>
    </row>
    <row r="754901" spans="68:68" customFormat="1">
      <c r="BP754901" s="90"/>
    </row>
    <row r="754902" spans="68:68" customFormat="1">
      <c r="BP754902" s="90"/>
    </row>
    <row r="754903" spans="68:68" customFormat="1">
      <c r="BP754903" s="90"/>
    </row>
    <row r="754904" spans="68:68" customFormat="1">
      <c r="BP754904" s="90"/>
    </row>
    <row r="754905" spans="68:68" customFormat="1">
      <c r="BP754905" s="90"/>
    </row>
    <row r="754906" spans="68:68" customFormat="1">
      <c r="BP754906" s="90"/>
    </row>
    <row r="754907" spans="68:68" customFormat="1">
      <c r="BP754907" s="90"/>
    </row>
    <row r="754908" spans="68:68" customFormat="1">
      <c r="BP754908" s="90"/>
    </row>
    <row r="754909" spans="68:68" customFormat="1">
      <c r="BP754909" s="90"/>
    </row>
    <row r="754910" spans="68:68" customFormat="1">
      <c r="BP754910" s="90"/>
    </row>
    <row r="754911" spans="68:68" customFormat="1">
      <c r="BP754911" s="90"/>
    </row>
    <row r="754912" spans="68:68" customFormat="1">
      <c r="BP754912" s="90"/>
    </row>
    <row r="754913" spans="68:68" customFormat="1">
      <c r="BP754913" s="90"/>
    </row>
    <row r="754914" spans="68:68" customFormat="1">
      <c r="BP754914" s="90"/>
    </row>
    <row r="754915" spans="68:68" customFormat="1">
      <c r="BP754915" s="90"/>
    </row>
    <row r="754916" spans="68:68" customFormat="1">
      <c r="BP754916" s="90"/>
    </row>
    <row r="754917" spans="68:68" customFormat="1">
      <c r="BP754917" s="90"/>
    </row>
    <row r="754918" spans="68:68" customFormat="1">
      <c r="BP754918" s="90"/>
    </row>
    <row r="754919" spans="68:68" customFormat="1">
      <c r="BP754919" s="90"/>
    </row>
    <row r="754920" spans="68:68" customFormat="1">
      <c r="BP754920" s="90"/>
    </row>
    <row r="754921" spans="68:68" customFormat="1">
      <c r="BP754921" s="90"/>
    </row>
    <row r="754922" spans="68:68" customFormat="1">
      <c r="BP754922" s="90"/>
    </row>
    <row r="754923" spans="68:68" customFormat="1">
      <c r="BP754923" s="90"/>
    </row>
    <row r="754924" spans="68:68" customFormat="1">
      <c r="BP754924" s="90"/>
    </row>
    <row r="754925" spans="68:68" customFormat="1">
      <c r="BP754925" s="90"/>
    </row>
    <row r="754926" spans="68:68" customFormat="1">
      <c r="BP754926" s="90"/>
    </row>
    <row r="754927" spans="68:68" customFormat="1">
      <c r="BP754927" s="90"/>
    </row>
    <row r="754928" spans="68:68" customFormat="1">
      <c r="BP754928" s="90"/>
    </row>
    <row r="754929" spans="68:68" customFormat="1">
      <c r="BP754929" s="90"/>
    </row>
    <row r="754930" spans="68:68" customFormat="1">
      <c r="BP754930" s="90"/>
    </row>
    <row r="754931" spans="68:68" customFormat="1">
      <c r="BP754931" s="90"/>
    </row>
    <row r="754932" spans="68:68" customFormat="1">
      <c r="BP754932" s="90"/>
    </row>
    <row r="754933" spans="68:68" customFormat="1">
      <c r="BP754933" s="90"/>
    </row>
    <row r="754934" spans="68:68" customFormat="1">
      <c r="BP754934" s="90"/>
    </row>
    <row r="754935" spans="68:68" customFormat="1">
      <c r="BP754935" s="90"/>
    </row>
    <row r="754936" spans="68:68" customFormat="1">
      <c r="BP754936" s="90"/>
    </row>
    <row r="754937" spans="68:68" customFormat="1">
      <c r="BP754937" s="90"/>
    </row>
    <row r="754938" spans="68:68" customFormat="1">
      <c r="BP754938" s="90"/>
    </row>
    <row r="754939" spans="68:68" customFormat="1">
      <c r="BP754939" s="90"/>
    </row>
    <row r="754940" spans="68:68" customFormat="1">
      <c r="BP754940" s="90"/>
    </row>
    <row r="754941" spans="68:68" customFormat="1">
      <c r="BP754941" s="90"/>
    </row>
    <row r="754942" spans="68:68" customFormat="1">
      <c r="BP754942" s="90"/>
    </row>
    <row r="754943" spans="68:68" customFormat="1">
      <c r="BP754943" s="90"/>
    </row>
    <row r="754944" spans="68:68" customFormat="1">
      <c r="BP754944" s="90"/>
    </row>
    <row r="754945" spans="68:68" customFormat="1">
      <c r="BP754945" s="90"/>
    </row>
    <row r="754946" spans="68:68" customFormat="1">
      <c r="BP754946" s="90"/>
    </row>
    <row r="754947" spans="68:68" customFormat="1">
      <c r="BP754947" s="90"/>
    </row>
    <row r="754948" spans="68:68" customFormat="1">
      <c r="BP754948" s="90"/>
    </row>
    <row r="754949" spans="68:68" customFormat="1">
      <c r="BP754949" s="90"/>
    </row>
    <row r="754950" spans="68:68" customFormat="1">
      <c r="BP754950" s="90"/>
    </row>
    <row r="754951" spans="68:68" customFormat="1">
      <c r="BP754951" s="90"/>
    </row>
    <row r="754952" spans="68:68" customFormat="1">
      <c r="BP754952" s="90"/>
    </row>
    <row r="754953" spans="68:68" customFormat="1">
      <c r="BP754953" s="90"/>
    </row>
    <row r="754954" spans="68:68" customFormat="1">
      <c r="BP754954" s="90"/>
    </row>
    <row r="754955" spans="68:68" customFormat="1">
      <c r="BP754955" s="90"/>
    </row>
    <row r="754956" spans="68:68" customFormat="1">
      <c r="BP754956" s="90"/>
    </row>
    <row r="754957" spans="68:68" customFormat="1">
      <c r="BP754957" s="90"/>
    </row>
    <row r="754958" spans="68:68" customFormat="1">
      <c r="BP754958" s="90"/>
    </row>
    <row r="754959" spans="68:68" customFormat="1">
      <c r="BP754959" s="90"/>
    </row>
    <row r="754960" spans="68:68" customFormat="1">
      <c r="BP754960" s="90"/>
    </row>
    <row r="754961" spans="68:68" customFormat="1">
      <c r="BP754961" s="90"/>
    </row>
    <row r="754962" spans="68:68" customFormat="1">
      <c r="BP754962" s="90"/>
    </row>
    <row r="754963" spans="68:68" customFormat="1">
      <c r="BP754963" s="90"/>
    </row>
    <row r="754964" spans="68:68" customFormat="1">
      <c r="BP754964" s="90"/>
    </row>
    <row r="754965" spans="68:68" customFormat="1">
      <c r="BP754965" s="90"/>
    </row>
    <row r="754966" spans="68:68" customFormat="1">
      <c r="BP754966" s="90"/>
    </row>
    <row r="754967" spans="68:68" customFormat="1">
      <c r="BP754967" s="90"/>
    </row>
    <row r="754968" spans="68:68" customFormat="1">
      <c r="BP754968" s="90"/>
    </row>
    <row r="754969" spans="68:68" customFormat="1">
      <c r="BP754969" s="90"/>
    </row>
    <row r="754970" spans="68:68" customFormat="1">
      <c r="BP754970" s="90"/>
    </row>
    <row r="754971" spans="68:68" customFormat="1">
      <c r="BP754971" s="90"/>
    </row>
    <row r="754972" spans="68:68" customFormat="1">
      <c r="BP754972" s="90"/>
    </row>
    <row r="754973" spans="68:68" customFormat="1">
      <c r="BP754973" s="90"/>
    </row>
    <row r="754974" spans="68:68" customFormat="1">
      <c r="BP754974" s="90"/>
    </row>
    <row r="754975" spans="68:68" customFormat="1">
      <c r="BP754975" s="90"/>
    </row>
    <row r="754976" spans="68:68" customFormat="1">
      <c r="BP754976" s="90"/>
    </row>
    <row r="754977" spans="68:68" customFormat="1">
      <c r="BP754977" s="90"/>
    </row>
    <row r="754978" spans="68:68" customFormat="1">
      <c r="BP754978" s="90"/>
    </row>
    <row r="754979" spans="68:68" customFormat="1">
      <c r="BP754979" s="90"/>
    </row>
    <row r="754980" spans="68:68" customFormat="1">
      <c r="BP754980" s="90"/>
    </row>
    <row r="754981" spans="68:68" customFormat="1">
      <c r="BP754981" s="90"/>
    </row>
    <row r="754982" spans="68:68" customFormat="1">
      <c r="BP754982" s="90"/>
    </row>
    <row r="754983" spans="68:68" customFormat="1">
      <c r="BP754983" s="90"/>
    </row>
    <row r="754984" spans="68:68" customFormat="1">
      <c r="BP754984" s="90"/>
    </row>
    <row r="754985" spans="68:68" customFormat="1">
      <c r="BP754985" s="90"/>
    </row>
    <row r="754986" spans="68:68" customFormat="1">
      <c r="BP754986" s="90"/>
    </row>
    <row r="754987" spans="68:68" customFormat="1">
      <c r="BP754987" s="90"/>
    </row>
    <row r="754988" spans="68:68" customFormat="1">
      <c r="BP754988" s="90"/>
    </row>
    <row r="754989" spans="68:68" customFormat="1">
      <c r="BP754989" s="90"/>
    </row>
    <row r="754990" spans="68:68" customFormat="1">
      <c r="BP754990" s="90"/>
    </row>
    <row r="754991" spans="68:68" customFormat="1">
      <c r="BP754991" s="90"/>
    </row>
    <row r="754992" spans="68:68" customFormat="1">
      <c r="BP754992" s="90"/>
    </row>
    <row r="754993" spans="68:68" customFormat="1">
      <c r="BP754993" s="90"/>
    </row>
    <row r="754994" spans="68:68" customFormat="1">
      <c r="BP754994" s="90"/>
    </row>
    <row r="754995" spans="68:68" customFormat="1">
      <c r="BP754995" s="90"/>
    </row>
    <row r="754996" spans="68:68" customFormat="1">
      <c r="BP754996" s="90"/>
    </row>
    <row r="754997" spans="68:68" customFormat="1">
      <c r="BP754997" s="90"/>
    </row>
    <row r="754998" spans="68:68" customFormat="1">
      <c r="BP754998" s="90"/>
    </row>
    <row r="754999" spans="68:68" customFormat="1">
      <c r="BP754999" s="90"/>
    </row>
    <row r="755000" spans="68:68" customFormat="1">
      <c r="BP755000" s="90"/>
    </row>
    <row r="755001" spans="68:68" customFormat="1">
      <c r="BP755001" s="90"/>
    </row>
    <row r="755002" spans="68:68" customFormat="1">
      <c r="BP755002" s="90"/>
    </row>
    <row r="755003" spans="68:68" customFormat="1">
      <c r="BP755003" s="90"/>
    </row>
    <row r="755004" spans="68:68" customFormat="1">
      <c r="BP755004" s="90"/>
    </row>
    <row r="755005" spans="68:68" customFormat="1">
      <c r="BP755005" s="90"/>
    </row>
    <row r="755006" spans="68:68" customFormat="1">
      <c r="BP755006" s="90"/>
    </row>
    <row r="755007" spans="68:68" customFormat="1">
      <c r="BP755007" s="90"/>
    </row>
    <row r="755008" spans="68:68" customFormat="1">
      <c r="BP755008" s="90"/>
    </row>
    <row r="755009" spans="68:68" customFormat="1">
      <c r="BP755009" s="90"/>
    </row>
    <row r="755010" spans="68:68" customFormat="1">
      <c r="BP755010" s="90"/>
    </row>
    <row r="755011" spans="68:68" customFormat="1">
      <c r="BP755011" s="90"/>
    </row>
    <row r="755012" spans="68:68" customFormat="1">
      <c r="BP755012" s="90"/>
    </row>
    <row r="755013" spans="68:68" customFormat="1">
      <c r="BP755013" s="90"/>
    </row>
    <row r="755014" spans="68:68" customFormat="1">
      <c r="BP755014" s="90"/>
    </row>
    <row r="755015" spans="68:68" customFormat="1">
      <c r="BP755015" s="90"/>
    </row>
    <row r="755016" spans="68:68" customFormat="1">
      <c r="BP755016" s="90"/>
    </row>
    <row r="755017" spans="68:68" customFormat="1">
      <c r="BP755017" s="90"/>
    </row>
    <row r="755018" spans="68:68" customFormat="1">
      <c r="BP755018" s="90"/>
    </row>
    <row r="755019" spans="68:68" customFormat="1">
      <c r="BP755019" s="90"/>
    </row>
    <row r="755020" spans="68:68" customFormat="1">
      <c r="BP755020" s="90"/>
    </row>
    <row r="755021" spans="68:68" customFormat="1">
      <c r="BP755021" s="90"/>
    </row>
    <row r="755022" spans="68:68" customFormat="1">
      <c r="BP755022" s="90"/>
    </row>
    <row r="755023" spans="68:68" customFormat="1">
      <c r="BP755023" s="90"/>
    </row>
    <row r="755024" spans="68:68" customFormat="1">
      <c r="BP755024" s="90"/>
    </row>
    <row r="755025" spans="68:68" customFormat="1">
      <c r="BP755025" s="90"/>
    </row>
    <row r="755026" spans="68:68" customFormat="1">
      <c r="BP755026" s="90"/>
    </row>
    <row r="755027" spans="68:68" customFormat="1">
      <c r="BP755027" s="90"/>
    </row>
    <row r="755028" spans="68:68" customFormat="1">
      <c r="BP755028" s="90"/>
    </row>
    <row r="755029" spans="68:68" customFormat="1">
      <c r="BP755029" s="90"/>
    </row>
    <row r="755030" spans="68:68" customFormat="1">
      <c r="BP755030" s="90"/>
    </row>
    <row r="755031" spans="68:68" customFormat="1">
      <c r="BP755031" s="90"/>
    </row>
    <row r="755032" spans="68:68" customFormat="1">
      <c r="BP755032" s="90"/>
    </row>
    <row r="755033" spans="68:68" customFormat="1">
      <c r="BP755033" s="90"/>
    </row>
    <row r="755034" spans="68:68" customFormat="1">
      <c r="BP755034" s="90"/>
    </row>
    <row r="755035" spans="68:68" customFormat="1">
      <c r="BP755035" s="90"/>
    </row>
    <row r="755036" spans="68:68" customFormat="1">
      <c r="BP755036" s="90"/>
    </row>
    <row r="755037" spans="68:68" customFormat="1">
      <c r="BP755037" s="90"/>
    </row>
    <row r="755038" spans="68:68" customFormat="1">
      <c r="BP755038" s="90"/>
    </row>
    <row r="755039" spans="68:68" customFormat="1">
      <c r="BP755039" s="90"/>
    </row>
    <row r="755040" spans="68:68" customFormat="1">
      <c r="BP755040" s="90"/>
    </row>
    <row r="755041" spans="68:68" customFormat="1">
      <c r="BP755041" s="90"/>
    </row>
    <row r="755042" spans="68:68" customFormat="1">
      <c r="BP755042" s="90"/>
    </row>
    <row r="755043" spans="68:68" customFormat="1">
      <c r="BP755043" s="90"/>
    </row>
    <row r="755044" spans="68:68" customFormat="1">
      <c r="BP755044" s="90"/>
    </row>
    <row r="755045" spans="68:68" customFormat="1">
      <c r="BP755045" s="90"/>
    </row>
    <row r="755046" spans="68:68" customFormat="1">
      <c r="BP755046" s="90"/>
    </row>
    <row r="755047" spans="68:68" customFormat="1">
      <c r="BP755047" s="90"/>
    </row>
    <row r="755048" spans="68:68" customFormat="1">
      <c r="BP755048" s="90"/>
    </row>
    <row r="755049" spans="68:68" customFormat="1">
      <c r="BP755049" s="90"/>
    </row>
    <row r="755050" spans="68:68" customFormat="1">
      <c r="BP755050" s="90"/>
    </row>
    <row r="755051" spans="68:68" customFormat="1">
      <c r="BP755051" s="90"/>
    </row>
    <row r="755052" spans="68:68" customFormat="1">
      <c r="BP755052" s="90"/>
    </row>
    <row r="755053" spans="68:68" customFormat="1">
      <c r="BP755053" s="90"/>
    </row>
    <row r="755054" spans="68:68" customFormat="1">
      <c r="BP755054" s="90"/>
    </row>
    <row r="755055" spans="68:68" customFormat="1">
      <c r="BP755055" s="90"/>
    </row>
    <row r="755056" spans="68:68" customFormat="1">
      <c r="BP755056" s="90"/>
    </row>
    <row r="755057" spans="68:68" customFormat="1">
      <c r="BP755057" s="90"/>
    </row>
    <row r="755058" spans="68:68" customFormat="1">
      <c r="BP755058" s="90"/>
    </row>
    <row r="755059" spans="68:68" customFormat="1">
      <c r="BP755059" s="90"/>
    </row>
    <row r="755060" spans="68:68" customFormat="1">
      <c r="BP755060" s="90"/>
    </row>
    <row r="755061" spans="68:68" customFormat="1">
      <c r="BP755061" s="90"/>
    </row>
    <row r="755062" spans="68:68" customFormat="1">
      <c r="BP755062" s="90"/>
    </row>
    <row r="755063" spans="68:68" customFormat="1">
      <c r="BP755063" s="90"/>
    </row>
    <row r="755064" spans="68:68" customFormat="1">
      <c r="BP755064" s="90"/>
    </row>
    <row r="755065" spans="68:68" customFormat="1">
      <c r="BP755065" s="90"/>
    </row>
    <row r="755066" spans="68:68" customFormat="1">
      <c r="BP755066" s="90"/>
    </row>
    <row r="755067" spans="68:68" customFormat="1">
      <c r="BP755067" s="90"/>
    </row>
    <row r="755068" spans="68:68" customFormat="1">
      <c r="BP755068" s="90"/>
    </row>
    <row r="755069" spans="68:68" customFormat="1">
      <c r="BP755069" s="90"/>
    </row>
    <row r="755070" spans="68:68" customFormat="1">
      <c r="BP755070" s="90"/>
    </row>
    <row r="755071" spans="68:68" customFormat="1">
      <c r="BP755071" s="90"/>
    </row>
    <row r="755072" spans="68:68" customFormat="1">
      <c r="BP755072" s="90"/>
    </row>
    <row r="755073" spans="68:68" customFormat="1">
      <c r="BP755073" s="90"/>
    </row>
    <row r="755074" spans="68:68" customFormat="1">
      <c r="BP755074" s="90"/>
    </row>
    <row r="755075" spans="68:68" customFormat="1">
      <c r="BP755075" s="90"/>
    </row>
    <row r="755076" spans="68:68" customFormat="1">
      <c r="BP755076" s="90"/>
    </row>
    <row r="755077" spans="68:68" customFormat="1">
      <c r="BP755077" s="90"/>
    </row>
    <row r="755078" spans="68:68" customFormat="1">
      <c r="BP755078" s="90"/>
    </row>
    <row r="755079" spans="68:68" customFormat="1">
      <c r="BP755079" s="90"/>
    </row>
    <row r="755080" spans="68:68" customFormat="1">
      <c r="BP755080" s="90"/>
    </row>
    <row r="755081" spans="68:68" customFormat="1">
      <c r="BP755081" s="90"/>
    </row>
    <row r="755082" spans="68:68" customFormat="1">
      <c r="BP755082" s="90"/>
    </row>
    <row r="755083" spans="68:68" customFormat="1">
      <c r="BP755083" s="90"/>
    </row>
    <row r="755084" spans="68:68" customFormat="1">
      <c r="BP755084" s="90"/>
    </row>
    <row r="755085" spans="68:68" customFormat="1">
      <c r="BP755085" s="90"/>
    </row>
    <row r="755086" spans="68:68" customFormat="1">
      <c r="BP755086" s="90"/>
    </row>
    <row r="755087" spans="68:68" customFormat="1">
      <c r="BP755087" s="90"/>
    </row>
    <row r="755088" spans="68:68" customFormat="1">
      <c r="BP755088" s="90"/>
    </row>
    <row r="755089" spans="68:68" customFormat="1">
      <c r="BP755089" s="90"/>
    </row>
    <row r="755090" spans="68:68" customFormat="1">
      <c r="BP755090" s="90"/>
    </row>
    <row r="755091" spans="68:68" customFormat="1">
      <c r="BP755091" s="90"/>
    </row>
    <row r="755092" spans="68:68" customFormat="1">
      <c r="BP755092" s="90"/>
    </row>
    <row r="755093" spans="68:68" customFormat="1">
      <c r="BP755093" s="90"/>
    </row>
    <row r="755094" spans="68:68" customFormat="1">
      <c r="BP755094" s="90"/>
    </row>
    <row r="755095" spans="68:68" customFormat="1">
      <c r="BP755095" s="90"/>
    </row>
    <row r="755096" spans="68:68" customFormat="1">
      <c r="BP755096" s="90"/>
    </row>
    <row r="755097" spans="68:68" customFormat="1">
      <c r="BP755097" s="90"/>
    </row>
    <row r="755098" spans="68:68" customFormat="1">
      <c r="BP755098" s="90"/>
    </row>
    <row r="755099" spans="68:68" customFormat="1">
      <c r="BP755099" s="90"/>
    </row>
    <row r="755100" spans="68:68" customFormat="1">
      <c r="BP755100" s="90"/>
    </row>
    <row r="755101" spans="68:68" customFormat="1">
      <c r="BP755101" s="90"/>
    </row>
    <row r="755102" spans="68:68" customFormat="1">
      <c r="BP755102" s="90"/>
    </row>
    <row r="755103" spans="68:68" customFormat="1">
      <c r="BP755103" s="90"/>
    </row>
    <row r="755104" spans="68:68" customFormat="1">
      <c r="BP755104" s="90"/>
    </row>
    <row r="755105" spans="68:68" customFormat="1">
      <c r="BP755105" s="90"/>
    </row>
    <row r="755106" spans="68:68" customFormat="1">
      <c r="BP755106" s="90"/>
    </row>
    <row r="755107" spans="68:68" customFormat="1">
      <c r="BP755107" s="90"/>
    </row>
    <row r="755108" spans="68:68" customFormat="1">
      <c r="BP755108" s="90"/>
    </row>
    <row r="755109" spans="68:68" customFormat="1">
      <c r="BP755109" s="90"/>
    </row>
    <row r="755110" spans="68:68" customFormat="1">
      <c r="BP755110" s="90"/>
    </row>
    <row r="755111" spans="68:68" customFormat="1">
      <c r="BP755111" s="90"/>
    </row>
    <row r="755112" spans="68:68" customFormat="1">
      <c r="BP755112" s="90"/>
    </row>
    <row r="755113" spans="68:68" customFormat="1">
      <c r="BP755113" s="90"/>
    </row>
    <row r="755114" spans="68:68" customFormat="1">
      <c r="BP755114" s="90"/>
    </row>
    <row r="755115" spans="68:68" customFormat="1">
      <c r="BP755115" s="90"/>
    </row>
    <row r="755116" spans="68:68" customFormat="1">
      <c r="BP755116" s="90"/>
    </row>
    <row r="755117" spans="68:68" customFormat="1">
      <c r="BP755117" s="90"/>
    </row>
    <row r="755118" spans="68:68" customFormat="1">
      <c r="BP755118" s="90"/>
    </row>
    <row r="755119" spans="68:68" customFormat="1">
      <c r="BP755119" s="90"/>
    </row>
    <row r="755120" spans="68:68" customFormat="1">
      <c r="BP755120" s="90"/>
    </row>
    <row r="755121" spans="68:68" customFormat="1">
      <c r="BP755121" s="90"/>
    </row>
    <row r="755122" spans="68:68" customFormat="1">
      <c r="BP755122" s="90"/>
    </row>
    <row r="755123" spans="68:68" customFormat="1">
      <c r="BP755123" s="90"/>
    </row>
    <row r="755124" spans="68:68" customFormat="1">
      <c r="BP755124" s="90"/>
    </row>
    <row r="755125" spans="68:68" customFormat="1">
      <c r="BP755125" s="90"/>
    </row>
    <row r="755126" spans="68:68" customFormat="1">
      <c r="BP755126" s="90"/>
    </row>
    <row r="755127" spans="68:68" customFormat="1">
      <c r="BP755127" s="90"/>
    </row>
    <row r="755128" spans="68:68" customFormat="1">
      <c r="BP755128" s="90"/>
    </row>
    <row r="755129" spans="68:68" customFormat="1">
      <c r="BP755129" s="90"/>
    </row>
    <row r="755130" spans="68:68" customFormat="1">
      <c r="BP755130" s="90"/>
    </row>
    <row r="755131" spans="68:68" customFormat="1">
      <c r="BP755131" s="90"/>
    </row>
    <row r="755132" spans="68:68" customFormat="1">
      <c r="BP755132" s="90"/>
    </row>
    <row r="755133" spans="68:68" customFormat="1">
      <c r="BP755133" s="90"/>
    </row>
    <row r="755134" spans="68:68" customFormat="1">
      <c r="BP755134" s="90"/>
    </row>
    <row r="755135" spans="68:68" customFormat="1">
      <c r="BP755135" s="90"/>
    </row>
    <row r="755136" spans="68:68" customFormat="1">
      <c r="BP755136" s="90"/>
    </row>
    <row r="755137" spans="68:68" customFormat="1">
      <c r="BP755137" s="90"/>
    </row>
    <row r="755138" spans="68:68" customFormat="1">
      <c r="BP755138" s="90"/>
    </row>
    <row r="755139" spans="68:68" customFormat="1">
      <c r="BP755139" s="90"/>
    </row>
    <row r="755140" spans="68:68" customFormat="1">
      <c r="BP755140" s="90"/>
    </row>
    <row r="755141" spans="68:68" customFormat="1">
      <c r="BP755141" s="90"/>
    </row>
    <row r="755142" spans="68:68" customFormat="1">
      <c r="BP755142" s="90"/>
    </row>
    <row r="755143" spans="68:68" customFormat="1">
      <c r="BP755143" s="90"/>
    </row>
    <row r="755144" spans="68:68" customFormat="1">
      <c r="BP755144" s="90"/>
    </row>
    <row r="755145" spans="68:68" customFormat="1">
      <c r="BP755145" s="90"/>
    </row>
    <row r="755146" spans="68:68" customFormat="1">
      <c r="BP755146" s="90"/>
    </row>
    <row r="755147" spans="68:68" customFormat="1">
      <c r="BP755147" s="90"/>
    </row>
    <row r="755148" spans="68:68" customFormat="1">
      <c r="BP755148" s="90"/>
    </row>
    <row r="755149" spans="68:68" customFormat="1">
      <c r="BP755149" s="90"/>
    </row>
    <row r="755150" spans="68:68" customFormat="1">
      <c r="BP755150" s="90"/>
    </row>
    <row r="755151" spans="68:68" customFormat="1">
      <c r="BP755151" s="90"/>
    </row>
    <row r="755152" spans="68:68" customFormat="1">
      <c r="BP755152" s="90"/>
    </row>
    <row r="755153" spans="68:68" customFormat="1">
      <c r="BP755153" s="90"/>
    </row>
    <row r="755154" spans="68:68" customFormat="1">
      <c r="BP755154" s="90"/>
    </row>
    <row r="755155" spans="68:68" customFormat="1">
      <c r="BP755155" s="90"/>
    </row>
    <row r="755156" spans="68:68" customFormat="1">
      <c r="BP755156" s="90"/>
    </row>
    <row r="755157" spans="68:68" customFormat="1">
      <c r="BP755157" s="90"/>
    </row>
    <row r="755158" spans="68:68" customFormat="1">
      <c r="BP755158" s="90"/>
    </row>
    <row r="755159" spans="68:68" customFormat="1">
      <c r="BP755159" s="90"/>
    </row>
    <row r="755160" spans="68:68" customFormat="1">
      <c r="BP755160" s="90"/>
    </row>
    <row r="755161" spans="68:68" customFormat="1">
      <c r="BP755161" s="90"/>
    </row>
    <row r="755162" spans="68:68" customFormat="1">
      <c r="BP755162" s="90"/>
    </row>
    <row r="755163" spans="68:68" customFormat="1">
      <c r="BP755163" s="90"/>
    </row>
    <row r="755164" spans="68:68" customFormat="1">
      <c r="BP755164" s="90"/>
    </row>
    <row r="755165" spans="68:68" customFormat="1">
      <c r="BP755165" s="90"/>
    </row>
    <row r="755166" spans="68:68" customFormat="1">
      <c r="BP755166" s="90"/>
    </row>
    <row r="755167" spans="68:68" customFormat="1">
      <c r="BP755167" s="90"/>
    </row>
    <row r="755168" spans="68:68" customFormat="1">
      <c r="BP755168" s="90"/>
    </row>
    <row r="755169" spans="68:68" customFormat="1">
      <c r="BP755169" s="90"/>
    </row>
    <row r="755170" spans="68:68" customFormat="1">
      <c r="BP755170" s="90"/>
    </row>
    <row r="755171" spans="68:68" customFormat="1">
      <c r="BP755171" s="90"/>
    </row>
    <row r="755172" spans="68:68" customFormat="1">
      <c r="BP755172" s="90"/>
    </row>
    <row r="755173" spans="68:68" customFormat="1">
      <c r="BP755173" s="90"/>
    </row>
    <row r="755174" spans="68:68" customFormat="1">
      <c r="BP755174" s="90"/>
    </row>
    <row r="755175" spans="68:68" customFormat="1">
      <c r="BP755175" s="90"/>
    </row>
    <row r="755176" spans="68:68" customFormat="1">
      <c r="BP755176" s="90"/>
    </row>
    <row r="755177" spans="68:68" customFormat="1">
      <c r="BP755177" s="90"/>
    </row>
    <row r="755178" spans="68:68" customFormat="1">
      <c r="BP755178" s="90"/>
    </row>
    <row r="755179" spans="68:68" customFormat="1">
      <c r="BP755179" s="90"/>
    </row>
    <row r="755180" spans="68:68" customFormat="1">
      <c r="BP755180" s="90"/>
    </row>
    <row r="755181" spans="68:68" customFormat="1">
      <c r="BP755181" s="90"/>
    </row>
    <row r="755182" spans="68:68" customFormat="1">
      <c r="BP755182" s="90"/>
    </row>
    <row r="755183" spans="68:68" customFormat="1">
      <c r="BP755183" s="90"/>
    </row>
    <row r="755184" spans="68:68" customFormat="1">
      <c r="BP755184" s="90"/>
    </row>
    <row r="755185" spans="68:68" customFormat="1">
      <c r="BP755185" s="90"/>
    </row>
    <row r="755186" spans="68:68" customFormat="1">
      <c r="BP755186" s="90"/>
    </row>
    <row r="755187" spans="68:68" customFormat="1">
      <c r="BP755187" s="90"/>
    </row>
    <row r="755188" spans="68:68" customFormat="1">
      <c r="BP755188" s="90"/>
    </row>
    <row r="755189" spans="68:68" customFormat="1">
      <c r="BP755189" s="90"/>
    </row>
    <row r="755190" spans="68:68" customFormat="1">
      <c r="BP755190" s="90"/>
    </row>
    <row r="755191" spans="68:68" customFormat="1">
      <c r="BP755191" s="90"/>
    </row>
    <row r="755192" spans="68:68" customFormat="1">
      <c r="BP755192" s="90"/>
    </row>
    <row r="755193" spans="68:68" customFormat="1">
      <c r="BP755193" s="90"/>
    </row>
    <row r="755194" spans="68:68" customFormat="1">
      <c r="BP755194" s="90"/>
    </row>
    <row r="755195" spans="68:68" customFormat="1">
      <c r="BP755195" s="90"/>
    </row>
    <row r="755196" spans="68:68" customFormat="1">
      <c r="BP755196" s="90"/>
    </row>
    <row r="755197" spans="68:68" customFormat="1">
      <c r="BP755197" s="90"/>
    </row>
    <row r="755198" spans="68:68" customFormat="1">
      <c r="BP755198" s="90"/>
    </row>
    <row r="755199" spans="68:68" customFormat="1">
      <c r="BP755199" s="90"/>
    </row>
    <row r="755200" spans="68:68" customFormat="1">
      <c r="BP755200" s="90"/>
    </row>
    <row r="755201" spans="68:68" customFormat="1">
      <c r="BP755201" s="90"/>
    </row>
    <row r="755202" spans="68:68" customFormat="1">
      <c r="BP755202" s="90"/>
    </row>
    <row r="755203" spans="68:68" customFormat="1">
      <c r="BP755203" s="90"/>
    </row>
    <row r="755204" spans="68:68" customFormat="1">
      <c r="BP755204" s="90"/>
    </row>
    <row r="755205" spans="68:68" customFormat="1">
      <c r="BP755205" s="90"/>
    </row>
    <row r="755206" spans="68:68" customFormat="1">
      <c r="BP755206" s="90"/>
    </row>
    <row r="755207" spans="68:68" customFormat="1">
      <c r="BP755207" s="90"/>
    </row>
    <row r="755208" spans="68:68" customFormat="1">
      <c r="BP755208" s="90"/>
    </row>
    <row r="755209" spans="68:68" customFormat="1">
      <c r="BP755209" s="90"/>
    </row>
    <row r="755210" spans="68:68" customFormat="1">
      <c r="BP755210" s="90"/>
    </row>
    <row r="755211" spans="68:68" customFormat="1">
      <c r="BP755211" s="90"/>
    </row>
    <row r="755212" spans="68:68" customFormat="1">
      <c r="BP755212" s="90"/>
    </row>
    <row r="755213" spans="68:68" customFormat="1">
      <c r="BP755213" s="90"/>
    </row>
    <row r="755214" spans="68:68" customFormat="1">
      <c r="BP755214" s="90"/>
    </row>
    <row r="755215" spans="68:68" customFormat="1">
      <c r="BP755215" s="90"/>
    </row>
    <row r="755216" spans="68:68" customFormat="1">
      <c r="BP755216" s="90"/>
    </row>
    <row r="755217" spans="68:68" customFormat="1">
      <c r="BP755217" s="90"/>
    </row>
    <row r="755218" spans="68:68" customFormat="1">
      <c r="BP755218" s="90"/>
    </row>
    <row r="755219" spans="68:68" customFormat="1">
      <c r="BP755219" s="90"/>
    </row>
    <row r="755220" spans="68:68" customFormat="1">
      <c r="BP755220" s="90"/>
    </row>
    <row r="755221" spans="68:68" customFormat="1">
      <c r="BP755221" s="90"/>
    </row>
    <row r="755222" spans="68:68" customFormat="1">
      <c r="BP755222" s="90"/>
    </row>
    <row r="755223" spans="68:68" customFormat="1">
      <c r="BP755223" s="90"/>
    </row>
    <row r="755224" spans="68:68" customFormat="1">
      <c r="BP755224" s="90"/>
    </row>
    <row r="755225" spans="68:68" customFormat="1">
      <c r="BP755225" s="90"/>
    </row>
    <row r="755226" spans="68:68" customFormat="1">
      <c r="BP755226" s="90"/>
    </row>
    <row r="755227" spans="68:68" customFormat="1">
      <c r="BP755227" s="90"/>
    </row>
    <row r="755228" spans="68:68" customFormat="1">
      <c r="BP755228" s="90"/>
    </row>
    <row r="755229" spans="68:68" customFormat="1">
      <c r="BP755229" s="90"/>
    </row>
    <row r="755230" spans="68:68" customFormat="1">
      <c r="BP755230" s="90"/>
    </row>
    <row r="755231" spans="68:68" customFormat="1">
      <c r="BP755231" s="90"/>
    </row>
    <row r="755232" spans="68:68" customFormat="1">
      <c r="BP755232" s="90"/>
    </row>
    <row r="755233" spans="68:68" customFormat="1">
      <c r="BP755233" s="90"/>
    </row>
    <row r="755234" spans="68:68" customFormat="1">
      <c r="BP755234" s="90"/>
    </row>
    <row r="755235" spans="68:68" customFormat="1">
      <c r="BP755235" s="90"/>
    </row>
    <row r="755236" spans="68:68" customFormat="1">
      <c r="BP755236" s="90"/>
    </row>
    <row r="755237" spans="68:68" customFormat="1">
      <c r="BP755237" s="90"/>
    </row>
    <row r="755238" spans="68:68" customFormat="1">
      <c r="BP755238" s="90"/>
    </row>
    <row r="755239" spans="68:68" customFormat="1">
      <c r="BP755239" s="90"/>
    </row>
    <row r="755240" spans="68:68" customFormat="1">
      <c r="BP755240" s="90"/>
    </row>
    <row r="755241" spans="68:68" customFormat="1">
      <c r="BP755241" s="90"/>
    </row>
    <row r="755242" spans="68:68" customFormat="1">
      <c r="BP755242" s="90"/>
    </row>
    <row r="755243" spans="68:68" customFormat="1">
      <c r="BP755243" s="90"/>
    </row>
    <row r="755244" spans="68:68" customFormat="1">
      <c r="BP755244" s="90"/>
    </row>
    <row r="755245" spans="68:68" customFormat="1">
      <c r="BP755245" s="90"/>
    </row>
    <row r="755246" spans="68:68" customFormat="1">
      <c r="BP755246" s="90"/>
    </row>
    <row r="755247" spans="68:68" customFormat="1">
      <c r="BP755247" s="90"/>
    </row>
    <row r="755248" spans="68:68" customFormat="1">
      <c r="BP755248" s="90"/>
    </row>
    <row r="755249" spans="68:68" customFormat="1">
      <c r="BP755249" s="90"/>
    </row>
    <row r="755250" spans="68:68" customFormat="1">
      <c r="BP755250" s="90"/>
    </row>
    <row r="755251" spans="68:68" customFormat="1">
      <c r="BP755251" s="90"/>
    </row>
    <row r="755252" spans="68:68" customFormat="1">
      <c r="BP755252" s="90"/>
    </row>
    <row r="755253" spans="68:68" customFormat="1">
      <c r="BP755253" s="90"/>
    </row>
    <row r="755254" spans="68:68" customFormat="1">
      <c r="BP755254" s="90"/>
    </row>
    <row r="755255" spans="68:68" customFormat="1">
      <c r="BP755255" s="90"/>
    </row>
    <row r="755256" spans="68:68" customFormat="1">
      <c r="BP755256" s="90"/>
    </row>
    <row r="755257" spans="68:68" customFormat="1">
      <c r="BP755257" s="90"/>
    </row>
    <row r="755258" spans="68:68" customFormat="1">
      <c r="BP755258" s="90"/>
    </row>
    <row r="755259" spans="68:68" customFormat="1">
      <c r="BP755259" s="90"/>
    </row>
    <row r="755260" spans="68:68" customFormat="1">
      <c r="BP755260" s="90"/>
    </row>
    <row r="755261" spans="68:68" customFormat="1">
      <c r="BP755261" s="90"/>
    </row>
    <row r="755262" spans="68:68" customFormat="1">
      <c r="BP755262" s="90"/>
    </row>
    <row r="755263" spans="68:68" customFormat="1">
      <c r="BP755263" s="90"/>
    </row>
    <row r="755264" spans="68:68" customFormat="1">
      <c r="BP755264" s="90"/>
    </row>
    <row r="755265" spans="68:68" customFormat="1">
      <c r="BP755265" s="90"/>
    </row>
    <row r="755266" spans="68:68" customFormat="1">
      <c r="BP755266" s="90"/>
    </row>
    <row r="755267" spans="68:68" customFormat="1">
      <c r="BP755267" s="90"/>
    </row>
    <row r="755268" spans="68:68" customFormat="1">
      <c r="BP755268" s="90"/>
    </row>
    <row r="755269" spans="68:68" customFormat="1">
      <c r="BP755269" s="90"/>
    </row>
    <row r="755270" spans="68:68" customFormat="1">
      <c r="BP755270" s="90"/>
    </row>
    <row r="755271" spans="68:68" customFormat="1">
      <c r="BP755271" s="90"/>
    </row>
    <row r="755272" spans="68:68" customFormat="1">
      <c r="BP755272" s="90"/>
    </row>
    <row r="755273" spans="68:68" customFormat="1">
      <c r="BP755273" s="90"/>
    </row>
    <row r="755274" spans="68:68" customFormat="1">
      <c r="BP755274" s="90"/>
    </row>
    <row r="755275" spans="68:68" customFormat="1">
      <c r="BP755275" s="90"/>
    </row>
    <row r="755276" spans="68:68" customFormat="1">
      <c r="BP755276" s="90"/>
    </row>
    <row r="755277" spans="68:68" customFormat="1">
      <c r="BP755277" s="90"/>
    </row>
    <row r="755278" spans="68:68" customFormat="1">
      <c r="BP755278" s="90"/>
    </row>
    <row r="755279" spans="68:68" customFormat="1">
      <c r="BP755279" s="90"/>
    </row>
    <row r="755280" spans="68:68" customFormat="1">
      <c r="BP755280" s="90"/>
    </row>
    <row r="755281" spans="68:68" customFormat="1">
      <c r="BP755281" s="90"/>
    </row>
    <row r="755282" spans="68:68" customFormat="1">
      <c r="BP755282" s="90"/>
    </row>
    <row r="755283" spans="68:68" customFormat="1">
      <c r="BP755283" s="90"/>
    </row>
    <row r="755284" spans="68:68" customFormat="1">
      <c r="BP755284" s="90"/>
    </row>
    <row r="755285" spans="68:68" customFormat="1">
      <c r="BP755285" s="90"/>
    </row>
    <row r="755286" spans="68:68" customFormat="1">
      <c r="BP755286" s="90"/>
    </row>
    <row r="755287" spans="68:68" customFormat="1">
      <c r="BP755287" s="90"/>
    </row>
    <row r="755288" spans="68:68" customFormat="1">
      <c r="BP755288" s="90"/>
    </row>
    <row r="755289" spans="68:68" customFormat="1">
      <c r="BP755289" s="90"/>
    </row>
    <row r="755290" spans="68:68" customFormat="1">
      <c r="BP755290" s="90"/>
    </row>
    <row r="755291" spans="68:68" customFormat="1">
      <c r="BP755291" s="90"/>
    </row>
    <row r="755292" spans="68:68" customFormat="1">
      <c r="BP755292" s="90"/>
    </row>
    <row r="755293" spans="68:68" customFormat="1">
      <c r="BP755293" s="90"/>
    </row>
    <row r="755294" spans="68:68" customFormat="1">
      <c r="BP755294" s="90"/>
    </row>
    <row r="755295" spans="68:68" customFormat="1">
      <c r="BP755295" s="90"/>
    </row>
    <row r="755296" spans="68:68" customFormat="1">
      <c r="BP755296" s="90"/>
    </row>
    <row r="755297" spans="68:68" customFormat="1">
      <c r="BP755297" s="90"/>
    </row>
    <row r="755298" spans="68:68" customFormat="1">
      <c r="BP755298" s="90"/>
    </row>
    <row r="755299" spans="68:68" customFormat="1">
      <c r="BP755299" s="90"/>
    </row>
    <row r="755300" spans="68:68" customFormat="1">
      <c r="BP755300" s="90"/>
    </row>
    <row r="755301" spans="68:68" customFormat="1">
      <c r="BP755301" s="90"/>
    </row>
    <row r="755302" spans="68:68" customFormat="1">
      <c r="BP755302" s="90"/>
    </row>
    <row r="755303" spans="68:68" customFormat="1">
      <c r="BP755303" s="90"/>
    </row>
    <row r="755304" spans="68:68" customFormat="1">
      <c r="BP755304" s="90"/>
    </row>
    <row r="755305" spans="68:68" customFormat="1">
      <c r="BP755305" s="90"/>
    </row>
    <row r="755306" spans="68:68" customFormat="1">
      <c r="BP755306" s="90"/>
    </row>
    <row r="755307" spans="68:68" customFormat="1">
      <c r="BP755307" s="90"/>
    </row>
    <row r="755308" spans="68:68" customFormat="1">
      <c r="BP755308" s="90"/>
    </row>
    <row r="755309" spans="68:68" customFormat="1">
      <c r="BP755309" s="90"/>
    </row>
    <row r="755310" spans="68:68" customFormat="1">
      <c r="BP755310" s="90"/>
    </row>
    <row r="755311" spans="68:68" customFormat="1">
      <c r="BP755311" s="90"/>
    </row>
    <row r="755312" spans="68:68" customFormat="1">
      <c r="BP755312" s="90"/>
    </row>
    <row r="755313" spans="68:68" customFormat="1">
      <c r="BP755313" s="90"/>
    </row>
    <row r="755314" spans="68:68" customFormat="1">
      <c r="BP755314" s="90"/>
    </row>
    <row r="755315" spans="68:68" customFormat="1">
      <c r="BP755315" s="90"/>
    </row>
    <row r="755316" spans="68:68" customFormat="1">
      <c r="BP755316" s="90"/>
    </row>
    <row r="755317" spans="68:68" customFormat="1">
      <c r="BP755317" s="90"/>
    </row>
    <row r="755318" spans="68:68" customFormat="1">
      <c r="BP755318" s="90"/>
    </row>
    <row r="755319" spans="68:68" customFormat="1">
      <c r="BP755319" s="90"/>
    </row>
    <row r="755320" spans="68:68" customFormat="1">
      <c r="BP755320" s="90"/>
    </row>
    <row r="755321" spans="68:68" customFormat="1">
      <c r="BP755321" s="90"/>
    </row>
    <row r="755322" spans="68:68" customFormat="1">
      <c r="BP755322" s="90"/>
    </row>
    <row r="755323" spans="68:68" customFormat="1">
      <c r="BP755323" s="90"/>
    </row>
    <row r="755324" spans="68:68" customFormat="1">
      <c r="BP755324" s="90"/>
    </row>
    <row r="755325" spans="68:68" customFormat="1">
      <c r="BP755325" s="90"/>
    </row>
    <row r="755326" spans="68:68" customFormat="1">
      <c r="BP755326" s="90"/>
    </row>
    <row r="755327" spans="68:68" customFormat="1">
      <c r="BP755327" s="90"/>
    </row>
    <row r="755328" spans="68:68" customFormat="1">
      <c r="BP755328" s="90"/>
    </row>
    <row r="755329" spans="68:68" customFormat="1">
      <c r="BP755329" s="90"/>
    </row>
    <row r="755330" spans="68:68" customFormat="1">
      <c r="BP755330" s="90"/>
    </row>
    <row r="755331" spans="68:68" customFormat="1">
      <c r="BP755331" s="90"/>
    </row>
    <row r="755332" spans="68:68" customFormat="1">
      <c r="BP755332" s="90"/>
    </row>
    <row r="755333" spans="68:68" customFormat="1">
      <c r="BP755333" s="90"/>
    </row>
    <row r="755334" spans="68:68" customFormat="1">
      <c r="BP755334" s="90"/>
    </row>
    <row r="755335" spans="68:68" customFormat="1">
      <c r="BP755335" s="90"/>
    </row>
    <row r="755336" spans="68:68" customFormat="1">
      <c r="BP755336" s="90"/>
    </row>
    <row r="755337" spans="68:68" customFormat="1">
      <c r="BP755337" s="90"/>
    </row>
    <row r="755338" spans="68:68" customFormat="1">
      <c r="BP755338" s="90"/>
    </row>
    <row r="755339" spans="68:68" customFormat="1">
      <c r="BP755339" s="90"/>
    </row>
    <row r="755340" spans="68:68" customFormat="1">
      <c r="BP755340" s="90"/>
    </row>
    <row r="755341" spans="68:68" customFormat="1">
      <c r="BP755341" s="90"/>
    </row>
    <row r="755342" spans="68:68" customFormat="1">
      <c r="BP755342" s="90"/>
    </row>
    <row r="755343" spans="68:68" customFormat="1">
      <c r="BP755343" s="90"/>
    </row>
    <row r="755344" spans="68:68" customFormat="1">
      <c r="BP755344" s="90"/>
    </row>
    <row r="755345" spans="68:68" customFormat="1">
      <c r="BP755345" s="90"/>
    </row>
    <row r="755346" spans="68:68" customFormat="1">
      <c r="BP755346" s="90"/>
    </row>
    <row r="755347" spans="68:68" customFormat="1">
      <c r="BP755347" s="90"/>
    </row>
    <row r="755348" spans="68:68" customFormat="1">
      <c r="BP755348" s="90"/>
    </row>
    <row r="755349" spans="68:68" customFormat="1">
      <c r="BP755349" s="90"/>
    </row>
    <row r="755350" spans="68:68" customFormat="1">
      <c r="BP755350" s="90"/>
    </row>
    <row r="755351" spans="68:68" customFormat="1">
      <c r="BP755351" s="90"/>
    </row>
    <row r="755352" spans="68:68" customFormat="1">
      <c r="BP755352" s="90"/>
    </row>
    <row r="755353" spans="68:68" customFormat="1">
      <c r="BP755353" s="90"/>
    </row>
    <row r="755354" spans="68:68" customFormat="1">
      <c r="BP755354" s="90"/>
    </row>
    <row r="755355" spans="68:68" customFormat="1">
      <c r="BP755355" s="90"/>
    </row>
    <row r="755356" spans="68:68" customFormat="1">
      <c r="BP755356" s="90"/>
    </row>
    <row r="755357" spans="68:68" customFormat="1">
      <c r="BP755357" s="90"/>
    </row>
    <row r="755358" spans="68:68" customFormat="1">
      <c r="BP755358" s="90"/>
    </row>
    <row r="755359" spans="68:68" customFormat="1">
      <c r="BP755359" s="90"/>
    </row>
    <row r="755360" spans="68:68" customFormat="1">
      <c r="BP755360" s="90"/>
    </row>
    <row r="755361" spans="68:68" customFormat="1">
      <c r="BP755361" s="90"/>
    </row>
    <row r="755362" spans="68:68" customFormat="1">
      <c r="BP755362" s="90"/>
    </row>
    <row r="755363" spans="68:68" customFormat="1">
      <c r="BP755363" s="90"/>
    </row>
    <row r="755364" spans="68:68" customFormat="1">
      <c r="BP755364" s="90"/>
    </row>
    <row r="755365" spans="68:68" customFormat="1">
      <c r="BP755365" s="90"/>
    </row>
    <row r="755366" spans="68:68" customFormat="1">
      <c r="BP755366" s="90"/>
    </row>
    <row r="755367" spans="68:68" customFormat="1">
      <c r="BP755367" s="90"/>
    </row>
    <row r="755368" spans="68:68" customFormat="1">
      <c r="BP755368" s="90"/>
    </row>
    <row r="755369" spans="68:68" customFormat="1">
      <c r="BP755369" s="90"/>
    </row>
    <row r="755370" spans="68:68" customFormat="1">
      <c r="BP755370" s="90"/>
    </row>
    <row r="755371" spans="68:68" customFormat="1">
      <c r="BP755371" s="90"/>
    </row>
    <row r="755372" spans="68:68" customFormat="1">
      <c r="BP755372" s="90"/>
    </row>
    <row r="755373" spans="68:68" customFormat="1">
      <c r="BP755373" s="90"/>
    </row>
    <row r="755374" spans="68:68" customFormat="1">
      <c r="BP755374" s="90"/>
    </row>
    <row r="755375" spans="68:68" customFormat="1">
      <c r="BP755375" s="90"/>
    </row>
    <row r="755376" spans="68:68" customFormat="1">
      <c r="BP755376" s="90"/>
    </row>
    <row r="755377" spans="68:68" customFormat="1">
      <c r="BP755377" s="90"/>
    </row>
    <row r="755378" spans="68:68" customFormat="1">
      <c r="BP755378" s="90"/>
    </row>
    <row r="755379" spans="68:68" customFormat="1">
      <c r="BP755379" s="90"/>
    </row>
    <row r="755380" spans="68:68" customFormat="1">
      <c r="BP755380" s="90"/>
    </row>
    <row r="755381" spans="68:68" customFormat="1">
      <c r="BP755381" s="90"/>
    </row>
    <row r="755382" spans="68:68" customFormat="1">
      <c r="BP755382" s="90"/>
    </row>
    <row r="755383" spans="68:68" customFormat="1">
      <c r="BP755383" s="90"/>
    </row>
    <row r="755384" spans="68:68" customFormat="1">
      <c r="BP755384" s="90"/>
    </row>
    <row r="755385" spans="68:68" customFormat="1">
      <c r="BP755385" s="90"/>
    </row>
    <row r="755386" spans="68:68" customFormat="1">
      <c r="BP755386" s="90"/>
    </row>
    <row r="755387" spans="68:68" customFormat="1">
      <c r="BP755387" s="90"/>
    </row>
    <row r="755388" spans="68:68" customFormat="1">
      <c r="BP755388" s="90"/>
    </row>
    <row r="755389" spans="68:68" customFormat="1">
      <c r="BP755389" s="90"/>
    </row>
    <row r="755390" spans="68:68" customFormat="1">
      <c r="BP755390" s="90"/>
    </row>
    <row r="755391" spans="68:68" customFormat="1">
      <c r="BP755391" s="90"/>
    </row>
    <row r="755392" spans="68:68" customFormat="1">
      <c r="BP755392" s="90"/>
    </row>
    <row r="755393" spans="68:68" customFormat="1">
      <c r="BP755393" s="90"/>
    </row>
    <row r="755394" spans="68:68" customFormat="1">
      <c r="BP755394" s="90"/>
    </row>
    <row r="755395" spans="68:68" customFormat="1">
      <c r="BP755395" s="90"/>
    </row>
    <row r="755396" spans="68:68" customFormat="1">
      <c r="BP755396" s="90"/>
    </row>
    <row r="755397" spans="68:68" customFormat="1">
      <c r="BP755397" s="90"/>
    </row>
    <row r="755398" spans="68:68" customFormat="1">
      <c r="BP755398" s="90"/>
    </row>
    <row r="755399" spans="68:68" customFormat="1">
      <c r="BP755399" s="90"/>
    </row>
    <row r="755400" spans="68:68" customFormat="1">
      <c r="BP755400" s="90"/>
    </row>
    <row r="755401" spans="68:68" customFormat="1">
      <c r="BP755401" s="90"/>
    </row>
    <row r="755402" spans="68:68" customFormat="1">
      <c r="BP755402" s="90"/>
    </row>
    <row r="755403" spans="68:68" customFormat="1">
      <c r="BP755403" s="90"/>
    </row>
    <row r="755404" spans="68:68" customFormat="1">
      <c r="BP755404" s="90"/>
    </row>
    <row r="755405" spans="68:68" customFormat="1">
      <c r="BP755405" s="90"/>
    </row>
    <row r="755406" spans="68:68" customFormat="1">
      <c r="BP755406" s="90"/>
    </row>
    <row r="755407" spans="68:68" customFormat="1">
      <c r="BP755407" s="90"/>
    </row>
    <row r="755408" spans="68:68" customFormat="1">
      <c r="BP755408" s="90"/>
    </row>
    <row r="755409" spans="68:68" customFormat="1">
      <c r="BP755409" s="90"/>
    </row>
    <row r="755410" spans="68:68" customFormat="1">
      <c r="BP755410" s="90"/>
    </row>
    <row r="755411" spans="68:68" customFormat="1">
      <c r="BP755411" s="90"/>
    </row>
    <row r="755412" spans="68:68" customFormat="1">
      <c r="BP755412" s="90"/>
    </row>
    <row r="755413" spans="68:68" customFormat="1">
      <c r="BP755413" s="90"/>
    </row>
    <row r="755414" spans="68:68" customFormat="1">
      <c r="BP755414" s="90"/>
    </row>
    <row r="755415" spans="68:68" customFormat="1">
      <c r="BP755415" s="90"/>
    </row>
    <row r="755416" spans="68:68" customFormat="1">
      <c r="BP755416" s="90"/>
    </row>
    <row r="755417" spans="68:68" customFormat="1">
      <c r="BP755417" s="90"/>
    </row>
    <row r="755418" spans="68:68" customFormat="1">
      <c r="BP755418" s="90"/>
    </row>
    <row r="755419" spans="68:68" customFormat="1">
      <c r="BP755419" s="90"/>
    </row>
    <row r="755420" spans="68:68" customFormat="1">
      <c r="BP755420" s="90"/>
    </row>
    <row r="755421" spans="68:68" customFormat="1">
      <c r="BP755421" s="90"/>
    </row>
    <row r="755422" spans="68:68" customFormat="1">
      <c r="BP755422" s="90"/>
    </row>
    <row r="755423" spans="68:68" customFormat="1">
      <c r="BP755423" s="90"/>
    </row>
    <row r="755424" spans="68:68" customFormat="1">
      <c r="BP755424" s="90"/>
    </row>
    <row r="755425" spans="68:68" customFormat="1">
      <c r="BP755425" s="90"/>
    </row>
    <row r="755426" spans="68:68" customFormat="1">
      <c r="BP755426" s="90"/>
    </row>
    <row r="755427" spans="68:68" customFormat="1">
      <c r="BP755427" s="90"/>
    </row>
    <row r="755428" spans="68:68" customFormat="1">
      <c r="BP755428" s="90"/>
    </row>
    <row r="755429" spans="68:68" customFormat="1">
      <c r="BP755429" s="90"/>
    </row>
    <row r="755430" spans="68:68" customFormat="1">
      <c r="BP755430" s="90"/>
    </row>
    <row r="755431" spans="68:68" customFormat="1">
      <c r="BP755431" s="90"/>
    </row>
    <row r="755432" spans="68:68" customFormat="1">
      <c r="BP755432" s="90"/>
    </row>
    <row r="755433" spans="68:68" customFormat="1">
      <c r="BP755433" s="90"/>
    </row>
    <row r="755434" spans="68:68" customFormat="1">
      <c r="BP755434" s="90"/>
    </row>
    <row r="755435" spans="68:68" customFormat="1">
      <c r="BP755435" s="90"/>
    </row>
    <row r="755436" spans="68:68" customFormat="1">
      <c r="BP755436" s="90"/>
    </row>
    <row r="755437" spans="68:68" customFormat="1">
      <c r="BP755437" s="90"/>
    </row>
    <row r="755438" spans="68:68" customFormat="1">
      <c r="BP755438" s="90"/>
    </row>
    <row r="755439" spans="68:68" customFormat="1">
      <c r="BP755439" s="90"/>
    </row>
    <row r="755440" spans="68:68" customFormat="1">
      <c r="BP755440" s="90"/>
    </row>
    <row r="755441" spans="68:68" customFormat="1">
      <c r="BP755441" s="90"/>
    </row>
    <row r="755442" spans="68:68" customFormat="1">
      <c r="BP755442" s="90"/>
    </row>
    <row r="755443" spans="68:68" customFormat="1">
      <c r="BP755443" s="90"/>
    </row>
    <row r="755444" spans="68:68" customFormat="1">
      <c r="BP755444" s="90"/>
    </row>
    <row r="755445" spans="68:68" customFormat="1">
      <c r="BP755445" s="90"/>
    </row>
    <row r="755446" spans="68:68" customFormat="1">
      <c r="BP755446" s="90"/>
    </row>
    <row r="755447" spans="68:68" customFormat="1">
      <c r="BP755447" s="90"/>
    </row>
    <row r="755448" spans="68:68" customFormat="1">
      <c r="BP755448" s="90"/>
    </row>
    <row r="755449" spans="68:68" customFormat="1">
      <c r="BP755449" s="90"/>
    </row>
    <row r="755450" spans="68:68" customFormat="1">
      <c r="BP755450" s="90"/>
    </row>
    <row r="755451" spans="68:68" customFormat="1">
      <c r="BP755451" s="90"/>
    </row>
    <row r="755452" spans="68:68" customFormat="1">
      <c r="BP755452" s="90"/>
    </row>
    <row r="755453" spans="68:68" customFormat="1">
      <c r="BP755453" s="90"/>
    </row>
    <row r="755454" spans="68:68" customFormat="1">
      <c r="BP755454" s="90"/>
    </row>
    <row r="755455" spans="68:68" customFormat="1">
      <c r="BP755455" s="90"/>
    </row>
    <row r="755456" spans="68:68" customFormat="1">
      <c r="BP755456" s="90"/>
    </row>
    <row r="755457" spans="68:68" customFormat="1">
      <c r="BP755457" s="90"/>
    </row>
    <row r="755458" spans="68:68" customFormat="1">
      <c r="BP755458" s="90"/>
    </row>
    <row r="755459" spans="68:68" customFormat="1">
      <c r="BP755459" s="90"/>
    </row>
    <row r="755460" spans="68:68" customFormat="1">
      <c r="BP755460" s="90"/>
    </row>
    <row r="755461" spans="68:68" customFormat="1">
      <c r="BP755461" s="90"/>
    </row>
    <row r="755462" spans="68:68" customFormat="1">
      <c r="BP755462" s="90"/>
    </row>
    <row r="755463" spans="68:68" customFormat="1">
      <c r="BP755463" s="90"/>
    </row>
    <row r="755464" spans="68:68" customFormat="1">
      <c r="BP755464" s="90"/>
    </row>
    <row r="755465" spans="68:68" customFormat="1">
      <c r="BP755465" s="90"/>
    </row>
    <row r="755466" spans="68:68" customFormat="1">
      <c r="BP755466" s="90"/>
    </row>
    <row r="755467" spans="68:68" customFormat="1">
      <c r="BP755467" s="90"/>
    </row>
    <row r="755468" spans="68:68" customFormat="1">
      <c r="BP755468" s="90"/>
    </row>
    <row r="755469" spans="68:68" customFormat="1">
      <c r="BP755469" s="90"/>
    </row>
    <row r="755470" spans="68:68" customFormat="1">
      <c r="BP755470" s="90"/>
    </row>
    <row r="755471" spans="68:68" customFormat="1">
      <c r="BP755471" s="90"/>
    </row>
    <row r="755472" spans="68:68" customFormat="1">
      <c r="BP755472" s="90"/>
    </row>
    <row r="755473" spans="68:68" customFormat="1">
      <c r="BP755473" s="90"/>
    </row>
    <row r="755474" spans="68:68" customFormat="1">
      <c r="BP755474" s="90"/>
    </row>
    <row r="755475" spans="68:68" customFormat="1">
      <c r="BP755475" s="90"/>
    </row>
    <row r="755476" spans="68:68" customFormat="1">
      <c r="BP755476" s="90"/>
    </row>
    <row r="755477" spans="68:68" customFormat="1">
      <c r="BP755477" s="90"/>
    </row>
    <row r="755478" spans="68:68" customFormat="1">
      <c r="BP755478" s="90"/>
    </row>
    <row r="755479" spans="68:68" customFormat="1">
      <c r="BP755479" s="90"/>
    </row>
    <row r="755480" spans="68:68" customFormat="1">
      <c r="BP755480" s="90"/>
    </row>
    <row r="755481" spans="68:68" customFormat="1">
      <c r="BP755481" s="90"/>
    </row>
    <row r="755482" spans="68:68" customFormat="1">
      <c r="BP755482" s="90"/>
    </row>
    <row r="755483" spans="68:68" customFormat="1">
      <c r="BP755483" s="90"/>
    </row>
    <row r="755484" spans="68:68" customFormat="1">
      <c r="BP755484" s="90"/>
    </row>
    <row r="755485" spans="68:68" customFormat="1">
      <c r="BP755485" s="90"/>
    </row>
    <row r="755486" spans="68:68" customFormat="1">
      <c r="BP755486" s="90"/>
    </row>
    <row r="755487" spans="68:68" customFormat="1">
      <c r="BP755487" s="90"/>
    </row>
    <row r="755488" spans="68:68" customFormat="1">
      <c r="BP755488" s="90"/>
    </row>
    <row r="755489" spans="68:68" customFormat="1">
      <c r="BP755489" s="90"/>
    </row>
    <row r="755490" spans="68:68" customFormat="1">
      <c r="BP755490" s="90"/>
    </row>
    <row r="755491" spans="68:68" customFormat="1">
      <c r="BP755491" s="90"/>
    </row>
    <row r="755492" spans="68:68" customFormat="1">
      <c r="BP755492" s="90"/>
    </row>
    <row r="755493" spans="68:68" customFormat="1">
      <c r="BP755493" s="90"/>
    </row>
    <row r="755494" spans="68:68" customFormat="1">
      <c r="BP755494" s="90"/>
    </row>
    <row r="755495" spans="68:68" customFormat="1">
      <c r="BP755495" s="90"/>
    </row>
    <row r="755496" spans="68:68" customFormat="1">
      <c r="BP755496" s="90"/>
    </row>
    <row r="755497" spans="68:68" customFormat="1">
      <c r="BP755497" s="90"/>
    </row>
    <row r="755498" spans="68:68" customFormat="1">
      <c r="BP755498" s="90"/>
    </row>
    <row r="755499" spans="68:68" customFormat="1">
      <c r="BP755499" s="90"/>
    </row>
    <row r="755500" spans="68:68" customFormat="1">
      <c r="BP755500" s="90"/>
    </row>
    <row r="755501" spans="68:68" customFormat="1">
      <c r="BP755501" s="90"/>
    </row>
    <row r="755502" spans="68:68" customFormat="1">
      <c r="BP755502" s="90"/>
    </row>
    <row r="755503" spans="68:68" customFormat="1">
      <c r="BP755503" s="90"/>
    </row>
    <row r="755504" spans="68:68" customFormat="1">
      <c r="BP755504" s="90"/>
    </row>
    <row r="755505" spans="68:68" customFormat="1">
      <c r="BP755505" s="90"/>
    </row>
    <row r="755506" spans="68:68" customFormat="1">
      <c r="BP755506" s="90"/>
    </row>
    <row r="755507" spans="68:68" customFormat="1">
      <c r="BP755507" s="90"/>
    </row>
    <row r="755508" spans="68:68" customFormat="1">
      <c r="BP755508" s="90"/>
    </row>
    <row r="755509" spans="68:68" customFormat="1">
      <c r="BP755509" s="90"/>
    </row>
    <row r="755510" spans="68:68" customFormat="1">
      <c r="BP755510" s="90"/>
    </row>
    <row r="755511" spans="68:68" customFormat="1">
      <c r="BP755511" s="90"/>
    </row>
    <row r="755512" spans="68:68" customFormat="1">
      <c r="BP755512" s="90"/>
    </row>
    <row r="755513" spans="68:68" customFormat="1">
      <c r="BP755513" s="90"/>
    </row>
    <row r="755514" spans="68:68" customFormat="1">
      <c r="BP755514" s="90"/>
    </row>
    <row r="755515" spans="68:68" customFormat="1">
      <c r="BP755515" s="90"/>
    </row>
    <row r="755516" spans="68:68" customFormat="1">
      <c r="BP755516" s="90"/>
    </row>
    <row r="755517" spans="68:68" customFormat="1">
      <c r="BP755517" s="90"/>
    </row>
    <row r="755518" spans="68:68" customFormat="1">
      <c r="BP755518" s="90"/>
    </row>
    <row r="755519" spans="68:68" customFormat="1">
      <c r="BP755519" s="90"/>
    </row>
    <row r="755520" spans="68:68" customFormat="1">
      <c r="BP755520" s="90"/>
    </row>
    <row r="755521" spans="68:68" customFormat="1">
      <c r="BP755521" s="90"/>
    </row>
    <row r="755522" spans="68:68" customFormat="1">
      <c r="BP755522" s="90"/>
    </row>
    <row r="755523" spans="68:68" customFormat="1">
      <c r="BP755523" s="90"/>
    </row>
    <row r="755524" spans="68:68" customFormat="1">
      <c r="BP755524" s="90"/>
    </row>
    <row r="755525" spans="68:68" customFormat="1">
      <c r="BP755525" s="90"/>
    </row>
    <row r="755526" spans="68:68" customFormat="1">
      <c r="BP755526" s="90"/>
    </row>
    <row r="755527" spans="68:68" customFormat="1">
      <c r="BP755527" s="90"/>
    </row>
    <row r="755528" spans="68:68" customFormat="1">
      <c r="BP755528" s="90"/>
    </row>
    <row r="755529" spans="68:68" customFormat="1">
      <c r="BP755529" s="90"/>
    </row>
    <row r="755530" spans="68:68" customFormat="1">
      <c r="BP755530" s="90"/>
    </row>
    <row r="755531" spans="68:68" customFormat="1">
      <c r="BP755531" s="90"/>
    </row>
    <row r="755532" spans="68:68" customFormat="1">
      <c r="BP755532" s="90"/>
    </row>
    <row r="755533" spans="68:68" customFormat="1">
      <c r="BP755533" s="90"/>
    </row>
    <row r="755534" spans="68:68" customFormat="1">
      <c r="BP755534" s="90"/>
    </row>
    <row r="755535" spans="68:68" customFormat="1">
      <c r="BP755535" s="90"/>
    </row>
    <row r="755536" spans="68:68" customFormat="1">
      <c r="BP755536" s="90"/>
    </row>
    <row r="755537" spans="68:68" customFormat="1">
      <c r="BP755537" s="90"/>
    </row>
    <row r="755538" spans="68:68" customFormat="1">
      <c r="BP755538" s="90"/>
    </row>
    <row r="755539" spans="68:68" customFormat="1">
      <c r="BP755539" s="90"/>
    </row>
    <row r="755540" spans="68:68" customFormat="1">
      <c r="BP755540" s="90"/>
    </row>
    <row r="755541" spans="68:68" customFormat="1">
      <c r="BP755541" s="90"/>
    </row>
    <row r="755542" spans="68:68" customFormat="1">
      <c r="BP755542" s="90"/>
    </row>
    <row r="755543" spans="68:68" customFormat="1">
      <c r="BP755543" s="90"/>
    </row>
    <row r="755544" spans="68:68" customFormat="1">
      <c r="BP755544" s="90"/>
    </row>
    <row r="755545" spans="68:68" customFormat="1">
      <c r="BP755545" s="90"/>
    </row>
    <row r="755546" spans="68:68" customFormat="1">
      <c r="BP755546" s="90"/>
    </row>
    <row r="755547" spans="68:68" customFormat="1">
      <c r="BP755547" s="90"/>
    </row>
    <row r="755548" spans="68:68" customFormat="1">
      <c r="BP755548" s="90"/>
    </row>
    <row r="755549" spans="68:68" customFormat="1">
      <c r="BP755549" s="90"/>
    </row>
    <row r="755550" spans="68:68" customFormat="1">
      <c r="BP755550" s="90"/>
    </row>
    <row r="755551" spans="68:68" customFormat="1">
      <c r="BP755551" s="90"/>
    </row>
    <row r="755552" spans="68:68" customFormat="1">
      <c r="BP755552" s="90"/>
    </row>
    <row r="755553" spans="68:68" customFormat="1">
      <c r="BP755553" s="90"/>
    </row>
    <row r="755554" spans="68:68" customFormat="1">
      <c r="BP755554" s="90"/>
    </row>
    <row r="755555" spans="68:68" customFormat="1">
      <c r="BP755555" s="90"/>
    </row>
    <row r="755556" spans="68:68" customFormat="1">
      <c r="BP755556" s="90"/>
    </row>
    <row r="755557" spans="68:68" customFormat="1">
      <c r="BP755557" s="90"/>
    </row>
    <row r="755558" spans="68:68" customFormat="1">
      <c r="BP755558" s="90"/>
    </row>
    <row r="755559" spans="68:68" customFormat="1">
      <c r="BP755559" s="90"/>
    </row>
    <row r="755560" spans="68:68" customFormat="1">
      <c r="BP755560" s="90"/>
    </row>
    <row r="755561" spans="68:68" customFormat="1">
      <c r="BP755561" s="90"/>
    </row>
    <row r="755562" spans="68:68" customFormat="1">
      <c r="BP755562" s="90"/>
    </row>
    <row r="755563" spans="68:68" customFormat="1">
      <c r="BP755563" s="90"/>
    </row>
    <row r="755564" spans="68:68" customFormat="1">
      <c r="BP755564" s="90"/>
    </row>
    <row r="755565" spans="68:68" customFormat="1">
      <c r="BP755565" s="90"/>
    </row>
    <row r="755566" spans="68:68" customFormat="1">
      <c r="BP755566" s="90"/>
    </row>
    <row r="755567" spans="68:68" customFormat="1">
      <c r="BP755567" s="90"/>
    </row>
    <row r="755568" spans="68:68" customFormat="1">
      <c r="BP755568" s="90"/>
    </row>
    <row r="755569" spans="68:68" customFormat="1">
      <c r="BP755569" s="90"/>
    </row>
    <row r="755570" spans="68:68" customFormat="1">
      <c r="BP755570" s="90"/>
    </row>
    <row r="755571" spans="68:68" customFormat="1">
      <c r="BP755571" s="90"/>
    </row>
    <row r="755572" spans="68:68" customFormat="1">
      <c r="BP755572" s="90"/>
    </row>
    <row r="755573" spans="68:68" customFormat="1">
      <c r="BP755573" s="90"/>
    </row>
    <row r="755574" spans="68:68" customFormat="1">
      <c r="BP755574" s="90"/>
    </row>
    <row r="755575" spans="68:68" customFormat="1">
      <c r="BP755575" s="90"/>
    </row>
    <row r="755576" spans="68:68" customFormat="1">
      <c r="BP755576" s="90"/>
    </row>
    <row r="755577" spans="68:68" customFormat="1">
      <c r="BP755577" s="90"/>
    </row>
    <row r="755578" spans="68:68" customFormat="1">
      <c r="BP755578" s="90"/>
    </row>
    <row r="755579" spans="68:68" customFormat="1">
      <c r="BP755579" s="90"/>
    </row>
    <row r="755580" spans="68:68" customFormat="1">
      <c r="BP755580" s="90"/>
    </row>
    <row r="755581" spans="68:68" customFormat="1">
      <c r="BP755581" s="90"/>
    </row>
    <row r="755582" spans="68:68" customFormat="1">
      <c r="BP755582" s="90"/>
    </row>
    <row r="755583" spans="68:68" customFormat="1">
      <c r="BP755583" s="90"/>
    </row>
    <row r="755584" spans="68:68" customFormat="1">
      <c r="BP755584" s="90"/>
    </row>
    <row r="755585" spans="68:68" customFormat="1">
      <c r="BP755585" s="90"/>
    </row>
    <row r="755586" spans="68:68" customFormat="1">
      <c r="BP755586" s="90"/>
    </row>
    <row r="755587" spans="68:68" customFormat="1">
      <c r="BP755587" s="90"/>
    </row>
    <row r="755588" spans="68:68" customFormat="1">
      <c r="BP755588" s="90"/>
    </row>
    <row r="755589" spans="68:68" customFormat="1">
      <c r="BP755589" s="90"/>
    </row>
    <row r="755590" spans="68:68" customFormat="1">
      <c r="BP755590" s="90"/>
    </row>
    <row r="755591" spans="68:68" customFormat="1">
      <c r="BP755591" s="90"/>
    </row>
    <row r="755592" spans="68:68" customFormat="1">
      <c r="BP755592" s="90"/>
    </row>
    <row r="755593" spans="68:68" customFormat="1">
      <c r="BP755593" s="90"/>
    </row>
    <row r="755594" spans="68:68" customFormat="1">
      <c r="BP755594" s="90"/>
    </row>
    <row r="755595" spans="68:68" customFormat="1">
      <c r="BP755595" s="90"/>
    </row>
    <row r="755596" spans="68:68" customFormat="1">
      <c r="BP755596" s="90"/>
    </row>
    <row r="755597" spans="68:68" customFormat="1">
      <c r="BP755597" s="90"/>
    </row>
    <row r="755598" spans="68:68" customFormat="1">
      <c r="BP755598" s="90"/>
    </row>
    <row r="755599" spans="68:68" customFormat="1">
      <c r="BP755599" s="90"/>
    </row>
    <row r="755600" spans="68:68" customFormat="1">
      <c r="BP755600" s="90"/>
    </row>
    <row r="755601" spans="68:68" customFormat="1">
      <c r="BP755601" s="90"/>
    </row>
    <row r="755602" spans="68:68" customFormat="1">
      <c r="BP755602" s="90"/>
    </row>
    <row r="755603" spans="68:68" customFormat="1">
      <c r="BP755603" s="90"/>
    </row>
    <row r="755604" spans="68:68" customFormat="1">
      <c r="BP755604" s="90"/>
    </row>
    <row r="755605" spans="68:68" customFormat="1">
      <c r="BP755605" s="90"/>
    </row>
    <row r="755606" spans="68:68" customFormat="1">
      <c r="BP755606" s="90"/>
    </row>
    <row r="755607" spans="68:68" customFormat="1">
      <c r="BP755607" s="90"/>
    </row>
    <row r="755608" spans="68:68" customFormat="1">
      <c r="BP755608" s="90"/>
    </row>
    <row r="755609" spans="68:68" customFormat="1">
      <c r="BP755609" s="90"/>
    </row>
    <row r="755610" spans="68:68" customFormat="1">
      <c r="BP755610" s="90"/>
    </row>
    <row r="755611" spans="68:68" customFormat="1">
      <c r="BP755611" s="90"/>
    </row>
    <row r="755612" spans="68:68" customFormat="1">
      <c r="BP755612" s="90"/>
    </row>
    <row r="755613" spans="68:68" customFormat="1">
      <c r="BP755613" s="90"/>
    </row>
    <row r="755614" spans="68:68" customFormat="1">
      <c r="BP755614" s="90"/>
    </row>
    <row r="755615" spans="68:68" customFormat="1">
      <c r="BP755615" s="90"/>
    </row>
    <row r="755616" spans="68:68" customFormat="1">
      <c r="BP755616" s="90"/>
    </row>
    <row r="755617" spans="68:68" customFormat="1">
      <c r="BP755617" s="90"/>
    </row>
    <row r="755618" spans="68:68" customFormat="1">
      <c r="BP755618" s="90"/>
    </row>
    <row r="755619" spans="68:68" customFormat="1">
      <c r="BP755619" s="90"/>
    </row>
    <row r="755620" spans="68:68" customFormat="1">
      <c r="BP755620" s="90"/>
    </row>
    <row r="755621" spans="68:68" customFormat="1">
      <c r="BP755621" s="90"/>
    </row>
    <row r="755622" spans="68:68" customFormat="1">
      <c r="BP755622" s="90"/>
    </row>
    <row r="755623" spans="68:68" customFormat="1">
      <c r="BP755623" s="90"/>
    </row>
    <row r="755624" spans="68:68" customFormat="1">
      <c r="BP755624" s="90"/>
    </row>
    <row r="755625" spans="68:68" customFormat="1">
      <c r="BP755625" s="90"/>
    </row>
    <row r="755626" spans="68:68" customFormat="1">
      <c r="BP755626" s="90"/>
    </row>
    <row r="755627" spans="68:68" customFormat="1">
      <c r="BP755627" s="90"/>
    </row>
    <row r="755628" spans="68:68" customFormat="1">
      <c r="BP755628" s="90"/>
    </row>
    <row r="755629" spans="68:68" customFormat="1">
      <c r="BP755629" s="90"/>
    </row>
    <row r="755630" spans="68:68" customFormat="1">
      <c r="BP755630" s="90"/>
    </row>
    <row r="755631" spans="68:68" customFormat="1">
      <c r="BP755631" s="90"/>
    </row>
    <row r="755632" spans="68:68" customFormat="1">
      <c r="BP755632" s="90"/>
    </row>
    <row r="755633" spans="68:68" customFormat="1">
      <c r="BP755633" s="90"/>
    </row>
    <row r="755634" spans="68:68" customFormat="1">
      <c r="BP755634" s="90"/>
    </row>
    <row r="755635" spans="68:68" customFormat="1">
      <c r="BP755635" s="90"/>
    </row>
    <row r="755636" spans="68:68" customFormat="1">
      <c r="BP755636" s="90"/>
    </row>
    <row r="755637" spans="68:68" customFormat="1">
      <c r="BP755637" s="90"/>
    </row>
    <row r="755638" spans="68:68" customFormat="1">
      <c r="BP755638" s="90"/>
    </row>
    <row r="755639" spans="68:68" customFormat="1">
      <c r="BP755639" s="90"/>
    </row>
    <row r="755640" spans="68:68" customFormat="1">
      <c r="BP755640" s="90"/>
    </row>
    <row r="755641" spans="68:68" customFormat="1">
      <c r="BP755641" s="90"/>
    </row>
    <row r="755642" spans="68:68" customFormat="1">
      <c r="BP755642" s="90"/>
    </row>
    <row r="755643" spans="68:68" customFormat="1">
      <c r="BP755643" s="90"/>
    </row>
    <row r="755644" spans="68:68" customFormat="1">
      <c r="BP755644" s="90"/>
    </row>
    <row r="755645" spans="68:68" customFormat="1">
      <c r="BP755645" s="90"/>
    </row>
    <row r="755646" spans="68:68" customFormat="1">
      <c r="BP755646" s="90"/>
    </row>
    <row r="755647" spans="68:68" customFormat="1">
      <c r="BP755647" s="90"/>
    </row>
    <row r="755648" spans="68:68" customFormat="1">
      <c r="BP755648" s="90"/>
    </row>
    <row r="755649" spans="68:68" customFormat="1">
      <c r="BP755649" s="90"/>
    </row>
    <row r="755650" spans="68:68" customFormat="1">
      <c r="BP755650" s="90"/>
    </row>
    <row r="755651" spans="68:68" customFormat="1">
      <c r="BP755651" s="90"/>
    </row>
    <row r="755652" spans="68:68" customFormat="1">
      <c r="BP755652" s="90"/>
    </row>
    <row r="755653" spans="68:68" customFormat="1">
      <c r="BP755653" s="90"/>
    </row>
    <row r="755654" spans="68:68" customFormat="1">
      <c r="BP755654" s="90"/>
    </row>
    <row r="755655" spans="68:68" customFormat="1">
      <c r="BP755655" s="90"/>
    </row>
    <row r="755656" spans="68:68" customFormat="1">
      <c r="BP755656" s="90"/>
    </row>
    <row r="755657" spans="68:68" customFormat="1">
      <c r="BP755657" s="90"/>
    </row>
    <row r="755658" spans="68:68" customFormat="1">
      <c r="BP755658" s="90"/>
    </row>
    <row r="755659" spans="68:68" customFormat="1">
      <c r="BP755659" s="90"/>
    </row>
    <row r="755660" spans="68:68" customFormat="1">
      <c r="BP755660" s="90"/>
    </row>
    <row r="755661" spans="68:68" customFormat="1">
      <c r="BP755661" s="90"/>
    </row>
    <row r="755662" spans="68:68" customFormat="1">
      <c r="BP755662" s="90"/>
    </row>
    <row r="755663" spans="68:68" customFormat="1">
      <c r="BP755663" s="90"/>
    </row>
    <row r="755664" spans="68:68" customFormat="1">
      <c r="BP755664" s="90"/>
    </row>
    <row r="755665" spans="68:68" customFormat="1">
      <c r="BP755665" s="90"/>
    </row>
    <row r="755666" spans="68:68" customFormat="1">
      <c r="BP755666" s="90"/>
    </row>
    <row r="755667" spans="68:68" customFormat="1">
      <c r="BP755667" s="90"/>
    </row>
    <row r="755668" spans="68:68" customFormat="1">
      <c r="BP755668" s="90"/>
    </row>
    <row r="755669" spans="68:68" customFormat="1">
      <c r="BP755669" s="90"/>
    </row>
    <row r="755670" spans="68:68" customFormat="1">
      <c r="BP755670" s="90"/>
    </row>
    <row r="755671" spans="68:68" customFormat="1">
      <c r="BP755671" s="90"/>
    </row>
    <row r="755672" spans="68:68" customFormat="1">
      <c r="BP755672" s="90"/>
    </row>
    <row r="755673" spans="68:68" customFormat="1">
      <c r="BP755673" s="90"/>
    </row>
    <row r="755674" spans="68:68" customFormat="1">
      <c r="BP755674" s="90"/>
    </row>
    <row r="755675" spans="68:68" customFormat="1">
      <c r="BP755675" s="90"/>
    </row>
    <row r="755676" spans="68:68" customFormat="1">
      <c r="BP755676" s="90"/>
    </row>
    <row r="755677" spans="68:68" customFormat="1">
      <c r="BP755677" s="90"/>
    </row>
    <row r="755678" spans="68:68" customFormat="1">
      <c r="BP755678" s="90"/>
    </row>
    <row r="755679" spans="68:68" customFormat="1">
      <c r="BP755679" s="90"/>
    </row>
    <row r="755680" spans="68:68" customFormat="1">
      <c r="BP755680" s="90"/>
    </row>
    <row r="755681" spans="68:68" customFormat="1">
      <c r="BP755681" s="90"/>
    </row>
    <row r="755682" spans="68:68" customFormat="1">
      <c r="BP755682" s="90"/>
    </row>
    <row r="755683" spans="68:68" customFormat="1">
      <c r="BP755683" s="90"/>
    </row>
    <row r="755684" spans="68:68" customFormat="1">
      <c r="BP755684" s="90"/>
    </row>
    <row r="755685" spans="68:68" customFormat="1">
      <c r="BP755685" s="90"/>
    </row>
    <row r="755686" spans="68:68" customFormat="1">
      <c r="BP755686" s="90"/>
    </row>
    <row r="755687" spans="68:68" customFormat="1">
      <c r="BP755687" s="90"/>
    </row>
    <row r="755688" spans="68:68" customFormat="1">
      <c r="BP755688" s="90"/>
    </row>
    <row r="755689" spans="68:68" customFormat="1">
      <c r="BP755689" s="90"/>
    </row>
    <row r="755690" spans="68:68" customFormat="1">
      <c r="BP755690" s="90"/>
    </row>
    <row r="755691" spans="68:68" customFormat="1">
      <c r="BP755691" s="90"/>
    </row>
    <row r="755692" spans="68:68" customFormat="1">
      <c r="BP755692" s="90"/>
    </row>
    <row r="755693" spans="68:68" customFormat="1">
      <c r="BP755693" s="90"/>
    </row>
    <row r="755694" spans="68:68" customFormat="1">
      <c r="BP755694" s="90"/>
    </row>
    <row r="755695" spans="68:68" customFormat="1">
      <c r="BP755695" s="90"/>
    </row>
    <row r="755696" spans="68:68" customFormat="1">
      <c r="BP755696" s="90"/>
    </row>
    <row r="755697" spans="68:68" customFormat="1">
      <c r="BP755697" s="90"/>
    </row>
    <row r="755698" spans="68:68" customFormat="1">
      <c r="BP755698" s="90"/>
    </row>
    <row r="755699" spans="68:68" customFormat="1">
      <c r="BP755699" s="90"/>
    </row>
    <row r="755700" spans="68:68" customFormat="1">
      <c r="BP755700" s="90"/>
    </row>
    <row r="755701" spans="68:68" customFormat="1">
      <c r="BP755701" s="90"/>
    </row>
    <row r="755702" spans="68:68" customFormat="1">
      <c r="BP755702" s="90"/>
    </row>
    <row r="755703" spans="68:68" customFormat="1">
      <c r="BP755703" s="90"/>
    </row>
    <row r="755704" spans="68:68" customFormat="1">
      <c r="BP755704" s="90"/>
    </row>
    <row r="755705" spans="68:68" customFormat="1">
      <c r="BP755705" s="90"/>
    </row>
    <row r="755706" spans="68:68" customFormat="1">
      <c r="BP755706" s="90"/>
    </row>
    <row r="755707" spans="68:68" customFormat="1">
      <c r="BP755707" s="90"/>
    </row>
    <row r="755708" spans="68:68" customFormat="1">
      <c r="BP755708" s="90"/>
    </row>
    <row r="755709" spans="68:68" customFormat="1">
      <c r="BP755709" s="90"/>
    </row>
    <row r="755710" spans="68:68" customFormat="1">
      <c r="BP755710" s="90"/>
    </row>
    <row r="755711" spans="68:68" customFormat="1">
      <c r="BP755711" s="90"/>
    </row>
    <row r="755712" spans="68:68" customFormat="1">
      <c r="BP755712" s="90"/>
    </row>
    <row r="755713" spans="68:68" customFormat="1">
      <c r="BP755713" s="90"/>
    </row>
    <row r="755714" spans="68:68" customFormat="1">
      <c r="BP755714" s="90"/>
    </row>
    <row r="755715" spans="68:68" customFormat="1">
      <c r="BP755715" s="90"/>
    </row>
    <row r="755716" spans="68:68" customFormat="1">
      <c r="BP755716" s="90"/>
    </row>
    <row r="755717" spans="68:68" customFormat="1">
      <c r="BP755717" s="90"/>
    </row>
    <row r="755718" spans="68:68" customFormat="1">
      <c r="BP755718" s="90"/>
    </row>
    <row r="755719" spans="68:68" customFormat="1">
      <c r="BP755719" s="90"/>
    </row>
    <row r="755720" spans="68:68" customFormat="1">
      <c r="BP755720" s="90"/>
    </row>
    <row r="755721" spans="68:68" customFormat="1">
      <c r="BP755721" s="90"/>
    </row>
    <row r="755722" spans="68:68" customFormat="1">
      <c r="BP755722" s="90"/>
    </row>
    <row r="755723" spans="68:68" customFormat="1">
      <c r="BP755723" s="90"/>
    </row>
    <row r="755724" spans="68:68" customFormat="1">
      <c r="BP755724" s="90"/>
    </row>
    <row r="755725" spans="68:68" customFormat="1">
      <c r="BP755725" s="90"/>
    </row>
    <row r="755726" spans="68:68" customFormat="1">
      <c r="BP755726" s="90"/>
    </row>
    <row r="755727" spans="68:68" customFormat="1">
      <c r="BP755727" s="90"/>
    </row>
    <row r="755728" spans="68:68" customFormat="1">
      <c r="BP755728" s="90"/>
    </row>
    <row r="755729" spans="68:68" customFormat="1">
      <c r="BP755729" s="90"/>
    </row>
    <row r="755730" spans="68:68" customFormat="1">
      <c r="BP755730" s="90"/>
    </row>
    <row r="755731" spans="68:68" customFormat="1">
      <c r="BP755731" s="90"/>
    </row>
    <row r="755732" spans="68:68" customFormat="1">
      <c r="BP755732" s="90"/>
    </row>
    <row r="755733" spans="68:68" customFormat="1">
      <c r="BP755733" s="90"/>
    </row>
    <row r="755734" spans="68:68" customFormat="1">
      <c r="BP755734" s="90"/>
    </row>
    <row r="755735" spans="68:68" customFormat="1">
      <c r="BP755735" s="90"/>
    </row>
    <row r="755736" spans="68:68" customFormat="1">
      <c r="BP755736" s="90"/>
    </row>
    <row r="755737" spans="68:68" customFormat="1">
      <c r="BP755737" s="90"/>
    </row>
    <row r="755738" spans="68:68" customFormat="1">
      <c r="BP755738" s="90"/>
    </row>
    <row r="755739" spans="68:68" customFormat="1">
      <c r="BP755739" s="90"/>
    </row>
    <row r="755740" spans="68:68" customFormat="1">
      <c r="BP755740" s="90"/>
    </row>
    <row r="755741" spans="68:68" customFormat="1">
      <c r="BP755741" s="90"/>
    </row>
    <row r="755742" spans="68:68" customFormat="1">
      <c r="BP755742" s="90"/>
    </row>
    <row r="755743" spans="68:68" customFormat="1">
      <c r="BP755743" s="90"/>
    </row>
    <row r="755744" spans="68:68" customFormat="1">
      <c r="BP755744" s="90"/>
    </row>
    <row r="755745" spans="68:68" customFormat="1">
      <c r="BP755745" s="90"/>
    </row>
    <row r="755746" spans="68:68" customFormat="1">
      <c r="BP755746" s="90"/>
    </row>
    <row r="755747" spans="68:68" customFormat="1">
      <c r="BP755747" s="90"/>
    </row>
    <row r="755748" spans="68:68" customFormat="1">
      <c r="BP755748" s="90"/>
    </row>
    <row r="755749" spans="68:68" customFormat="1">
      <c r="BP755749" s="90"/>
    </row>
    <row r="755750" spans="68:68" customFormat="1">
      <c r="BP755750" s="90"/>
    </row>
    <row r="755751" spans="68:68" customFormat="1">
      <c r="BP755751" s="90"/>
    </row>
    <row r="755752" spans="68:68" customFormat="1">
      <c r="BP755752" s="90"/>
    </row>
    <row r="755753" spans="68:68" customFormat="1">
      <c r="BP755753" s="90"/>
    </row>
    <row r="755754" spans="68:68" customFormat="1">
      <c r="BP755754" s="90"/>
    </row>
    <row r="755755" spans="68:68" customFormat="1">
      <c r="BP755755" s="90"/>
    </row>
    <row r="755756" spans="68:68" customFormat="1">
      <c r="BP755756" s="90"/>
    </row>
    <row r="755757" spans="68:68" customFormat="1">
      <c r="BP755757" s="90"/>
    </row>
    <row r="755758" spans="68:68" customFormat="1">
      <c r="BP755758" s="90"/>
    </row>
    <row r="755759" spans="68:68" customFormat="1">
      <c r="BP755759" s="90"/>
    </row>
    <row r="755760" spans="68:68" customFormat="1">
      <c r="BP755760" s="90"/>
    </row>
    <row r="755761" spans="68:68" customFormat="1">
      <c r="BP755761" s="90"/>
    </row>
    <row r="755762" spans="68:68" customFormat="1">
      <c r="BP755762" s="90"/>
    </row>
    <row r="755763" spans="68:68" customFormat="1">
      <c r="BP755763" s="90"/>
    </row>
    <row r="755764" spans="68:68" customFormat="1">
      <c r="BP755764" s="90"/>
    </row>
    <row r="755765" spans="68:68" customFormat="1">
      <c r="BP755765" s="90"/>
    </row>
    <row r="755766" spans="68:68" customFormat="1">
      <c r="BP755766" s="90"/>
    </row>
    <row r="755767" spans="68:68" customFormat="1">
      <c r="BP755767" s="90"/>
    </row>
    <row r="755768" spans="68:68" customFormat="1">
      <c r="BP755768" s="90"/>
    </row>
    <row r="755769" spans="68:68" customFormat="1">
      <c r="BP755769" s="90"/>
    </row>
    <row r="755770" spans="68:68" customFormat="1">
      <c r="BP755770" s="90"/>
    </row>
    <row r="755771" spans="68:68" customFormat="1">
      <c r="BP755771" s="90"/>
    </row>
    <row r="755772" spans="68:68" customFormat="1">
      <c r="BP755772" s="90"/>
    </row>
    <row r="755773" spans="68:68" customFormat="1">
      <c r="BP755773" s="90"/>
    </row>
    <row r="755774" spans="68:68" customFormat="1">
      <c r="BP755774" s="90"/>
    </row>
    <row r="755775" spans="68:68" customFormat="1">
      <c r="BP755775" s="90"/>
    </row>
    <row r="755776" spans="68:68" customFormat="1">
      <c r="BP755776" s="90"/>
    </row>
    <row r="755777" spans="68:68" customFormat="1">
      <c r="BP755777" s="90"/>
    </row>
    <row r="755778" spans="68:68" customFormat="1">
      <c r="BP755778" s="90"/>
    </row>
    <row r="755779" spans="68:68" customFormat="1">
      <c r="BP755779" s="90"/>
    </row>
    <row r="755780" spans="68:68" customFormat="1">
      <c r="BP755780" s="90"/>
    </row>
    <row r="755781" spans="68:68" customFormat="1">
      <c r="BP755781" s="90"/>
    </row>
    <row r="755782" spans="68:68" customFormat="1">
      <c r="BP755782" s="90"/>
    </row>
    <row r="755783" spans="68:68" customFormat="1">
      <c r="BP755783" s="90"/>
    </row>
    <row r="755784" spans="68:68" customFormat="1">
      <c r="BP755784" s="90"/>
    </row>
    <row r="755785" spans="68:68" customFormat="1">
      <c r="BP755785" s="90"/>
    </row>
    <row r="755786" spans="68:68" customFormat="1">
      <c r="BP755786" s="90"/>
    </row>
    <row r="755787" spans="68:68" customFormat="1">
      <c r="BP755787" s="90"/>
    </row>
    <row r="755788" spans="68:68" customFormat="1">
      <c r="BP755788" s="90"/>
    </row>
    <row r="755789" spans="68:68" customFormat="1">
      <c r="BP755789" s="90"/>
    </row>
    <row r="755790" spans="68:68" customFormat="1">
      <c r="BP755790" s="90"/>
    </row>
    <row r="755791" spans="68:68" customFormat="1">
      <c r="BP755791" s="90"/>
    </row>
    <row r="755792" spans="68:68" customFormat="1">
      <c r="BP755792" s="90"/>
    </row>
    <row r="755793" spans="68:68" customFormat="1">
      <c r="BP755793" s="90"/>
    </row>
    <row r="755794" spans="68:68" customFormat="1">
      <c r="BP755794" s="90"/>
    </row>
    <row r="755795" spans="68:68" customFormat="1">
      <c r="BP755795" s="90"/>
    </row>
    <row r="755796" spans="68:68" customFormat="1">
      <c r="BP755796" s="90"/>
    </row>
    <row r="755797" spans="68:68" customFormat="1">
      <c r="BP755797" s="90"/>
    </row>
    <row r="755798" spans="68:68" customFormat="1">
      <c r="BP755798" s="90"/>
    </row>
    <row r="755799" spans="68:68" customFormat="1">
      <c r="BP755799" s="90"/>
    </row>
    <row r="755800" spans="68:68" customFormat="1">
      <c r="BP755800" s="90"/>
    </row>
    <row r="755801" spans="68:68" customFormat="1">
      <c r="BP755801" s="90"/>
    </row>
    <row r="755802" spans="68:68" customFormat="1">
      <c r="BP755802" s="90"/>
    </row>
    <row r="755803" spans="68:68" customFormat="1">
      <c r="BP755803" s="90"/>
    </row>
    <row r="755804" spans="68:68" customFormat="1">
      <c r="BP755804" s="90"/>
    </row>
    <row r="755805" spans="68:68" customFormat="1">
      <c r="BP755805" s="90"/>
    </row>
    <row r="755806" spans="68:68" customFormat="1">
      <c r="BP755806" s="90"/>
    </row>
    <row r="755807" spans="68:68" customFormat="1">
      <c r="BP755807" s="90"/>
    </row>
    <row r="755808" spans="68:68" customFormat="1">
      <c r="BP755808" s="90"/>
    </row>
    <row r="755809" spans="68:68" customFormat="1">
      <c r="BP755809" s="90"/>
    </row>
    <row r="755810" spans="68:68" customFormat="1">
      <c r="BP755810" s="90"/>
    </row>
    <row r="755811" spans="68:68" customFormat="1">
      <c r="BP755811" s="90"/>
    </row>
    <row r="755812" spans="68:68" customFormat="1">
      <c r="BP755812" s="90"/>
    </row>
    <row r="755813" spans="68:68" customFormat="1">
      <c r="BP755813" s="90"/>
    </row>
    <row r="755814" spans="68:68" customFormat="1">
      <c r="BP755814" s="90"/>
    </row>
    <row r="755815" spans="68:68" customFormat="1">
      <c r="BP755815" s="90"/>
    </row>
    <row r="755816" spans="68:68" customFormat="1">
      <c r="BP755816" s="90"/>
    </row>
    <row r="755817" spans="68:68" customFormat="1">
      <c r="BP755817" s="90"/>
    </row>
    <row r="755818" spans="68:68" customFormat="1">
      <c r="BP755818" s="90"/>
    </row>
    <row r="755819" spans="68:68" customFormat="1">
      <c r="BP755819" s="90"/>
    </row>
    <row r="755820" spans="68:68" customFormat="1">
      <c r="BP755820" s="90"/>
    </row>
    <row r="755821" spans="68:68" customFormat="1">
      <c r="BP755821" s="90"/>
    </row>
    <row r="755822" spans="68:68" customFormat="1">
      <c r="BP755822" s="90"/>
    </row>
    <row r="755823" spans="68:68" customFormat="1">
      <c r="BP755823" s="90"/>
    </row>
    <row r="755824" spans="68:68" customFormat="1">
      <c r="BP755824" s="90"/>
    </row>
    <row r="755825" spans="68:68" customFormat="1">
      <c r="BP755825" s="90"/>
    </row>
    <row r="755826" spans="68:68" customFormat="1">
      <c r="BP755826" s="90"/>
    </row>
    <row r="755827" spans="68:68" customFormat="1">
      <c r="BP755827" s="90"/>
    </row>
    <row r="755828" spans="68:68" customFormat="1">
      <c r="BP755828" s="90"/>
    </row>
    <row r="755829" spans="68:68" customFormat="1">
      <c r="BP755829" s="90"/>
    </row>
    <row r="755830" spans="68:68" customFormat="1">
      <c r="BP755830" s="90"/>
    </row>
    <row r="755831" spans="68:68" customFormat="1">
      <c r="BP755831" s="90"/>
    </row>
    <row r="755832" spans="68:68" customFormat="1">
      <c r="BP755832" s="90"/>
    </row>
    <row r="755833" spans="68:68" customFormat="1">
      <c r="BP755833" s="90"/>
    </row>
    <row r="755834" spans="68:68" customFormat="1">
      <c r="BP755834" s="90"/>
    </row>
    <row r="755835" spans="68:68" customFormat="1">
      <c r="BP755835" s="90"/>
    </row>
    <row r="755836" spans="68:68" customFormat="1">
      <c r="BP755836" s="90"/>
    </row>
    <row r="755837" spans="68:68" customFormat="1">
      <c r="BP755837" s="90"/>
    </row>
    <row r="755838" spans="68:68" customFormat="1">
      <c r="BP755838" s="90"/>
    </row>
    <row r="755839" spans="68:68" customFormat="1">
      <c r="BP755839" s="90"/>
    </row>
    <row r="755840" spans="68:68" customFormat="1">
      <c r="BP755840" s="90"/>
    </row>
    <row r="755841" spans="68:68" customFormat="1">
      <c r="BP755841" s="90"/>
    </row>
    <row r="755842" spans="68:68" customFormat="1">
      <c r="BP755842" s="90"/>
    </row>
    <row r="755843" spans="68:68" customFormat="1">
      <c r="BP755843" s="90"/>
    </row>
    <row r="755844" spans="68:68" customFormat="1">
      <c r="BP755844" s="90"/>
    </row>
    <row r="755845" spans="68:68" customFormat="1">
      <c r="BP755845" s="90"/>
    </row>
    <row r="755846" spans="68:68" customFormat="1">
      <c r="BP755846" s="90"/>
    </row>
    <row r="755847" spans="68:68" customFormat="1">
      <c r="BP755847" s="90"/>
    </row>
    <row r="755848" spans="68:68" customFormat="1">
      <c r="BP755848" s="90"/>
    </row>
    <row r="755849" spans="68:68" customFormat="1">
      <c r="BP755849" s="90"/>
    </row>
    <row r="755850" spans="68:68" customFormat="1">
      <c r="BP755850" s="90"/>
    </row>
    <row r="755851" spans="68:68" customFormat="1">
      <c r="BP755851" s="90"/>
    </row>
    <row r="755852" spans="68:68" customFormat="1">
      <c r="BP755852" s="90"/>
    </row>
    <row r="755853" spans="68:68" customFormat="1">
      <c r="BP755853" s="90"/>
    </row>
    <row r="755854" spans="68:68" customFormat="1">
      <c r="BP755854" s="90"/>
    </row>
    <row r="755855" spans="68:68" customFormat="1">
      <c r="BP755855" s="90"/>
    </row>
    <row r="755856" spans="68:68" customFormat="1">
      <c r="BP755856" s="90"/>
    </row>
    <row r="755857" spans="68:68" customFormat="1">
      <c r="BP755857" s="90"/>
    </row>
    <row r="755858" spans="68:68" customFormat="1">
      <c r="BP755858" s="90"/>
    </row>
    <row r="755859" spans="68:68" customFormat="1">
      <c r="BP755859" s="90"/>
    </row>
    <row r="755860" spans="68:68" customFormat="1">
      <c r="BP755860" s="90"/>
    </row>
    <row r="755861" spans="68:68" customFormat="1">
      <c r="BP755861" s="90"/>
    </row>
    <row r="755862" spans="68:68" customFormat="1">
      <c r="BP755862" s="90"/>
    </row>
    <row r="755863" spans="68:68" customFormat="1">
      <c r="BP755863" s="90"/>
    </row>
    <row r="755864" spans="68:68" customFormat="1">
      <c r="BP755864" s="90"/>
    </row>
    <row r="755865" spans="68:68" customFormat="1">
      <c r="BP755865" s="90"/>
    </row>
    <row r="755866" spans="68:68" customFormat="1">
      <c r="BP755866" s="90"/>
    </row>
    <row r="755867" spans="68:68" customFormat="1">
      <c r="BP755867" s="90"/>
    </row>
    <row r="755868" spans="68:68" customFormat="1">
      <c r="BP755868" s="90"/>
    </row>
    <row r="755869" spans="68:68" customFormat="1">
      <c r="BP755869" s="90"/>
    </row>
    <row r="755870" spans="68:68" customFormat="1">
      <c r="BP755870" s="90"/>
    </row>
    <row r="755871" spans="68:68" customFormat="1">
      <c r="BP755871" s="90"/>
    </row>
    <row r="755872" spans="68:68" customFormat="1">
      <c r="BP755872" s="90"/>
    </row>
    <row r="755873" spans="68:68" customFormat="1">
      <c r="BP755873" s="90"/>
    </row>
    <row r="755874" spans="68:68" customFormat="1">
      <c r="BP755874" s="90"/>
    </row>
    <row r="755875" spans="68:68" customFormat="1">
      <c r="BP755875" s="90"/>
    </row>
    <row r="755876" spans="68:68" customFormat="1">
      <c r="BP755876" s="90"/>
    </row>
    <row r="755877" spans="68:68" customFormat="1">
      <c r="BP755877" s="90"/>
    </row>
    <row r="755878" spans="68:68" customFormat="1">
      <c r="BP755878" s="90"/>
    </row>
    <row r="755879" spans="68:68" customFormat="1">
      <c r="BP755879" s="90"/>
    </row>
    <row r="755880" spans="68:68" customFormat="1">
      <c r="BP755880" s="90"/>
    </row>
    <row r="755881" spans="68:68" customFormat="1">
      <c r="BP755881" s="90"/>
    </row>
    <row r="755882" spans="68:68" customFormat="1">
      <c r="BP755882" s="90"/>
    </row>
    <row r="755883" spans="68:68" customFormat="1">
      <c r="BP755883" s="90"/>
    </row>
    <row r="755884" spans="68:68" customFormat="1">
      <c r="BP755884" s="90"/>
    </row>
    <row r="755885" spans="68:68" customFormat="1">
      <c r="BP755885" s="90"/>
    </row>
    <row r="755886" spans="68:68" customFormat="1">
      <c r="BP755886" s="90"/>
    </row>
    <row r="755887" spans="68:68" customFormat="1">
      <c r="BP755887" s="90"/>
    </row>
    <row r="755888" spans="68:68" customFormat="1">
      <c r="BP755888" s="90"/>
    </row>
    <row r="755889" spans="68:68" customFormat="1">
      <c r="BP755889" s="90"/>
    </row>
    <row r="755890" spans="68:68" customFormat="1">
      <c r="BP755890" s="90"/>
    </row>
    <row r="755891" spans="68:68" customFormat="1">
      <c r="BP755891" s="90"/>
    </row>
    <row r="755892" spans="68:68" customFormat="1">
      <c r="BP755892" s="90"/>
    </row>
    <row r="755893" spans="68:68" customFormat="1">
      <c r="BP755893" s="90"/>
    </row>
    <row r="755894" spans="68:68" customFormat="1">
      <c r="BP755894" s="90"/>
    </row>
    <row r="755895" spans="68:68" customFormat="1">
      <c r="BP755895" s="90"/>
    </row>
    <row r="755896" spans="68:68" customFormat="1">
      <c r="BP755896" s="90"/>
    </row>
    <row r="755897" spans="68:68" customFormat="1">
      <c r="BP755897" s="90"/>
    </row>
    <row r="755898" spans="68:68" customFormat="1">
      <c r="BP755898" s="90"/>
    </row>
    <row r="755899" spans="68:68" customFormat="1">
      <c r="BP755899" s="90"/>
    </row>
    <row r="755900" spans="68:68" customFormat="1">
      <c r="BP755900" s="90"/>
    </row>
    <row r="755901" spans="68:68" customFormat="1">
      <c r="BP755901" s="90"/>
    </row>
    <row r="755902" spans="68:68" customFormat="1">
      <c r="BP755902" s="90"/>
    </row>
    <row r="755903" spans="68:68" customFormat="1">
      <c r="BP755903" s="90"/>
    </row>
    <row r="755904" spans="68:68" customFormat="1">
      <c r="BP755904" s="90"/>
    </row>
    <row r="755905" spans="68:68" customFormat="1">
      <c r="BP755905" s="90"/>
    </row>
    <row r="755906" spans="68:68" customFormat="1">
      <c r="BP755906" s="90"/>
    </row>
    <row r="755907" spans="68:68" customFormat="1">
      <c r="BP755907" s="90"/>
    </row>
    <row r="755908" spans="68:68" customFormat="1">
      <c r="BP755908" s="90"/>
    </row>
    <row r="755909" spans="68:68" customFormat="1">
      <c r="BP755909" s="90"/>
    </row>
    <row r="755910" spans="68:68" customFormat="1">
      <c r="BP755910" s="90"/>
    </row>
    <row r="755911" spans="68:68" customFormat="1">
      <c r="BP755911" s="90"/>
    </row>
    <row r="755912" spans="68:68" customFormat="1">
      <c r="BP755912" s="90"/>
    </row>
    <row r="755913" spans="68:68" customFormat="1">
      <c r="BP755913" s="90"/>
    </row>
    <row r="755914" spans="68:68" customFormat="1">
      <c r="BP755914" s="90"/>
    </row>
    <row r="755915" spans="68:68" customFormat="1">
      <c r="BP755915" s="90"/>
    </row>
    <row r="755916" spans="68:68" customFormat="1">
      <c r="BP755916" s="90"/>
    </row>
    <row r="755917" spans="68:68" customFormat="1">
      <c r="BP755917" s="90"/>
    </row>
    <row r="755918" spans="68:68" customFormat="1">
      <c r="BP755918" s="90"/>
    </row>
    <row r="755919" spans="68:68" customFormat="1">
      <c r="BP755919" s="90"/>
    </row>
    <row r="755920" spans="68:68" customFormat="1">
      <c r="BP755920" s="90"/>
    </row>
    <row r="755921" spans="68:68" customFormat="1">
      <c r="BP755921" s="90"/>
    </row>
    <row r="755922" spans="68:68" customFormat="1">
      <c r="BP755922" s="90"/>
    </row>
    <row r="755923" spans="68:68" customFormat="1">
      <c r="BP755923" s="90"/>
    </row>
    <row r="755924" spans="68:68" customFormat="1">
      <c r="BP755924" s="90"/>
    </row>
    <row r="755925" spans="68:68" customFormat="1">
      <c r="BP755925" s="90"/>
    </row>
    <row r="755926" spans="68:68" customFormat="1">
      <c r="BP755926" s="90"/>
    </row>
    <row r="755927" spans="68:68" customFormat="1">
      <c r="BP755927" s="90"/>
    </row>
    <row r="755928" spans="68:68" customFormat="1">
      <c r="BP755928" s="90"/>
    </row>
    <row r="755929" spans="68:68" customFormat="1">
      <c r="BP755929" s="90"/>
    </row>
    <row r="755930" spans="68:68" customFormat="1">
      <c r="BP755930" s="90"/>
    </row>
    <row r="755931" spans="68:68" customFormat="1">
      <c r="BP755931" s="90"/>
    </row>
    <row r="755932" spans="68:68" customFormat="1">
      <c r="BP755932" s="90"/>
    </row>
    <row r="755933" spans="68:68" customFormat="1">
      <c r="BP755933" s="90"/>
    </row>
    <row r="755934" spans="68:68" customFormat="1">
      <c r="BP755934" s="90"/>
    </row>
    <row r="755935" spans="68:68" customFormat="1">
      <c r="BP755935" s="90"/>
    </row>
    <row r="755936" spans="68:68" customFormat="1">
      <c r="BP755936" s="90"/>
    </row>
    <row r="755937" spans="68:68" customFormat="1">
      <c r="BP755937" s="90"/>
    </row>
    <row r="755938" spans="68:68" customFormat="1">
      <c r="BP755938" s="90"/>
    </row>
    <row r="755939" spans="68:68" customFormat="1">
      <c r="BP755939" s="90"/>
    </row>
    <row r="755940" spans="68:68" customFormat="1">
      <c r="BP755940" s="90"/>
    </row>
    <row r="755941" spans="68:68" customFormat="1">
      <c r="BP755941" s="90"/>
    </row>
    <row r="755942" spans="68:68" customFormat="1">
      <c r="BP755942" s="90"/>
    </row>
    <row r="755943" spans="68:68" customFormat="1">
      <c r="BP755943" s="90"/>
    </row>
    <row r="755944" spans="68:68" customFormat="1">
      <c r="BP755944" s="90"/>
    </row>
    <row r="755945" spans="68:68" customFormat="1">
      <c r="BP755945" s="90"/>
    </row>
    <row r="755946" spans="68:68" customFormat="1">
      <c r="BP755946" s="90"/>
    </row>
    <row r="755947" spans="68:68" customFormat="1">
      <c r="BP755947" s="90"/>
    </row>
    <row r="755948" spans="68:68" customFormat="1">
      <c r="BP755948" s="90"/>
    </row>
    <row r="755949" spans="68:68" customFormat="1">
      <c r="BP755949" s="90"/>
    </row>
    <row r="755950" spans="68:68" customFormat="1">
      <c r="BP755950" s="90"/>
    </row>
    <row r="755951" spans="68:68" customFormat="1">
      <c r="BP755951" s="90"/>
    </row>
    <row r="755952" spans="68:68" customFormat="1">
      <c r="BP755952" s="90"/>
    </row>
    <row r="755953" spans="68:68" customFormat="1">
      <c r="BP755953" s="90"/>
    </row>
    <row r="755954" spans="68:68" customFormat="1">
      <c r="BP755954" s="90"/>
    </row>
    <row r="755955" spans="68:68" customFormat="1">
      <c r="BP755955" s="90"/>
    </row>
    <row r="755956" spans="68:68" customFormat="1">
      <c r="BP755956" s="90"/>
    </row>
    <row r="755957" spans="68:68" customFormat="1">
      <c r="BP755957" s="90"/>
    </row>
    <row r="755958" spans="68:68" customFormat="1">
      <c r="BP755958" s="90"/>
    </row>
    <row r="755959" spans="68:68" customFormat="1">
      <c r="BP755959" s="90"/>
    </row>
    <row r="755960" spans="68:68" customFormat="1">
      <c r="BP755960" s="90"/>
    </row>
    <row r="755961" spans="68:68" customFormat="1">
      <c r="BP755961" s="90"/>
    </row>
    <row r="755962" spans="68:68" customFormat="1">
      <c r="BP755962" s="90"/>
    </row>
    <row r="755963" spans="68:68" customFormat="1">
      <c r="BP755963" s="90"/>
    </row>
    <row r="755964" spans="68:68" customFormat="1">
      <c r="BP755964" s="90"/>
    </row>
    <row r="755965" spans="68:68" customFormat="1">
      <c r="BP755965" s="90"/>
    </row>
    <row r="755966" spans="68:68" customFormat="1">
      <c r="BP755966" s="90"/>
    </row>
    <row r="755967" spans="68:68" customFormat="1">
      <c r="BP755967" s="90"/>
    </row>
    <row r="755968" spans="68:68" customFormat="1">
      <c r="BP755968" s="90"/>
    </row>
    <row r="755969" spans="68:68" customFormat="1">
      <c r="BP755969" s="90"/>
    </row>
    <row r="755970" spans="68:68" customFormat="1">
      <c r="BP755970" s="90"/>
    </row>
    <row r="755971" spans="68:68" customFormat="1">
      <c r="BP755971" s="90"/>
    </row>
    <row r="755972" spans="68:68" customFormat="1">
      <c r="BP755972" s="90"/>
    </row>
    <row r="755973" spans="68:68" customFormat="1">
      <c r="BP755973" s="90"/>
    </row>
    <row r="755974" spans="68:68" customFormat="1">
      <c r="BP755974" s="90"/>
    </row>
    <row r="755975" spans="68:68" customFormat="1">
      <c r="BP755975" s="90"/>
    </row>
    <row r="755976" spans="68:68" customFormat="1">
      <c r="BP755976" s="90"/>
    </row>
    <row r="755977" spans="68:68" customFormat="1">
      <c r="BP755977" s="90"/>
    </row>
    <row r="755978" spans="68:68" customFormat="1">
      <c r="BP755978" s="90"/>
    </row>
    <row r="755979" spans="68:68" customFormat="1">
      <c r="BP755979" s="90"/>
    </row>
    <row r="755980" spans="68:68" customFormat="1">
      <c r="BP755980" s="90"/>
    </row>
    <row r="755981" spans="68:68" customFormat="1">
      <c r="BP755981" s="90"/>
    </row>
    <row r="755982" spans="68:68" customFormat="1">
      <c r="BP755982" s="90"/>
    </row>
    <row r="755983" spans="68:68" customFormat="1">
      <c r="BP755983" s="90"/>
    </row>
    <row r="755984" spans="68:68" customFormat="1">
      <c r="BP755984" s="90"/>
    </row>
    <row r="755985" spans="68:68" customFormat="1">
      <c r="BP755985" s="90"/>
    </row>
    <row r="755986" spans="68:68" customFormat="1">
      <c r="BP755986" s="90"/>
    </row>
    <row r="755987" spans="68:68" customFormat="1">
      <c r="BP755987" s="90"/>
    </row>
    <row r="755988" spans="68:68" customFormat="1">
      <c r="BP755988" s="90"/>
    </row>
    <row r="755989" spans="68:68" customFormat="1">
      <c r="BP755989" s="90"/>
    </row>
    <row r="755990" spans="68:68" customFormat="1">
      <c r="BP755990" s="90"/>
    </row>
    <row r="755991" spans="68:68" customFormat="1">
      <c r="BP755991" s="90"/>
    </row>
    <row r="755992" spans="68:68" customFormat="1">
      <c r="BP755992" s="90"/>
    </row>
    <row r="755993" spans="68:68" customFormat="1">
      <c r="BP755993" s="90"/>
    </row>
    <row r="755994" spans="68:68" customFormat="1">
      <c r="BP755994" s="90"/>
    </row>
    <row r="755995" spans="68:68" customFormat="1">
      <c r="BP755995" s="90"/>
    </row>
    <row r="755996" spans="68:68" customFormat="1">
      <c r="BP755996" s="90"/>
    </row>
    <row r="755997" spans="68:68" customFormat="1">
      <c r="BP755997" s="90"/>
    </row>
    <row r="755998" spans="68:68" customFormat="1">
      <c r="BP755998" s="90"/>
    </row>
    <row r="755999" spans="68:68" customFormat="1">
      <c r="BP755999" s="90"/>
    </row>
    <row r="756000" spans="68:68" customFormat="1">
      <c r="BP756000" s="90"/>
    </row>
    <row r="756001" spans="68:68" customFormat="1">
      <c r="BP756001" s="90"/>
    </row>
    <row r="756002" spans="68:68" customFormat="1">
      <c r="BP756002" s="90"/>
    </row>
    <row r="756003" spans="68:68" customFormat="1">
      <c r="BP756003" s="90"/>
    </row>
    <row r="756004" spans="68:68" customFormat="1">
      <c r="BP756004" s="90"/>
    </row>
    <row r="756005" spans="68:68" customFormat="1">
      <c r="BP756005" s="90"/>
    </row>
    <row r="756006" spans="68:68" customFormat="1">
      <c r="BP756006" s="90"/>
    </row>
    <row r="756007" spans="68:68" customFormat="1">
      <c r="BP756007" s="90"/>
    </row>
    <row r="756008" spans="68:68" customFormat="1">
      <c r="BP756008" s="90"/>
    </row>
    <row r="756009" spans="68:68" customFormat="1">
      <c r="BP756009" s="90"/>
    </row>
    <row r="756010" spans="68:68" customFormat="1">
      <c r="BP756010" s="90"/>
    </row>
    <row r="756011" spans="68:68" customFormat="1">
      <c r="BP756011" s="90"/>
    </row>
    <row r="756012" spans="68:68" customFormat="1">
      <c r="BP756012" s="90"/>
    </row>
    <row r="756013" spans="68:68" customFormat="1">
      <c r="BP756013" s="90"/>
    </row>
    <row r="756014" spans="68:68" customFormat="1">
      <c r="BP756014" s="90"/>
    </row>
    <row r="756015" spans="68:68" customFormat="1">
      <c r="BP756015" s="90"/>
    </row>
    <row r="756016" spans="68:68" customFormat="1">
      <c r="BP756016" s="90"/>
    </row>
    <row r="756017" spans="68:68" customFormat="1">
      <c r="BP756017" s="90"/>
    </row>
    <row r="756018" spans="68:68" customFormat="1">
      <c r="BP756018" s="90"/>
    </row>
    <row r="756019" spans="68:68" customFormat="1">
      <c r="BP756019" s="90"/>
    </row>
    <row r="756020" spans="68:68" customFormat="1">
      <c r="BP756020" s="90"/>
    </row>
    <row r="756021" spans="68:68" customFormat="1">
      <c r="BP756021" s="90"/>
    </row>
    <row r="756022" spans="68:68" customFormat="1">
      <c r="BP756022" s="90"/>
    </row>
    <row r="756023" spans="68:68" customFormat="1">
      <c r="BP756023" s="90"/>
    </row>
    <row r="756024" spans="68:68" customFormat="1">
      <c r="BP756024" s="90"/>
    </row>
    <row r="756025" spans="68:68" customFormat="1">
      <c r="BP756025" s="90"/>
    </row>
    <row r="756026" spans="68:68" customFormat="1">
      <c r="BP756026" s="90"/>
    </row>
    <row r="756027" spans="68:68" customFormat="1">
      <c r="BP756027" s="90"/>
    </row>
    <row r="756028" spans="68:68" customFormat="1">
      <c r="BP756028" s="90"/>
    </row>
    <row r="756029" spans="68:68" customFormat="1">
      <c r="BP756029" s="90"/>
    </row>
    <row r="756030" spans="68:68" customFormat="1">
      <c r="BP756030" s="90"/>
    </row>
    <row r="756031" spans="68:68" customFormat="1">
      <c r="BP756031" s="90"/>
    </row>
    <row r="756032" spans="68:68" customFormat="1">
      <c r="BP756032" s="90"/>
    </row>
    <row r="756033" spans="68:68" customFormat="1">
      <c r="BP756033" s="90"/>
    </row>
    <row r="756034" spans="68:68" customFormat="1">
      <c r="BP756034" s="90"/>
    </row>
    <row r="756035" spans="68:68" customFormat="1">
      <c r="BP756035" s="90"/>
    </row>
    <row r="756036" spans="68:68" customFormat="1">
      <c r="BP756036" s="90"/>
    </row>
    <row r="756037" spans="68:68" customFormat="1">
      <c r="BP756037" s="90"/>
    </row>
    <row r="756038" spans="68:68" customFormat="1">
      <c r="BP756038" s="90"/>
    </row>
    <row r="756039" spans="68:68" customFormat="1">
      <c r="BP756039" s="90"/>
    </row>
    <row r="756040" spans="68:68" customFormat="1">
      <c r="BP756040" s="90"/>
    </row>
    <row r="756041" spans="68:68" customFormat="1">
      <c r="BP756041" s="90"/>
    </row>
    <row r="756042" spans="68:68" customFormat="1">
      <c r="BP756042" s="90"/>
    </row>
    <row r="756043" spans="68:68" customFormat="1">
      <c r="BP756043" s="90"/>
    </row>
    <row r="756044" spans="68:68" customFormat="1">
      <c r="BP756044" s="90"/>
    </row>
    <row r="756045" spans="68:68" customFormat="1">
      <c r="BP756045" s="90"/>
    </row>
    <row r="756046" spans="68:68" customFormat="1">
      <c r="BP756046" s="90"/>
    </row>
    <row r="756047" spans="68:68" customFormat="1">
      <c r="BP756047" s="90"/>
    </row>
    <row r="756048" spans="68:68" customFormat="1">
      <c r="BP756048" s="90"/>
    </row>
    <row r="756049" spans="68:68" customFormat="1">
      <c r="BP756049" s="90"/>
    </row>
    <row r="756050" spans="68:68" customFormat="1">
      <c r="BP756050" s="90"/>
    </row>
    <row r="756051" spans="68:68" customFormat="1">
      <c r="BP756051" s="90"/>
    </row>
    <row r="756052" spans="68:68" customFormat="1">
      <c r="BP756052" s="90"/>
    </row>
    <row r="756053" spans="68:68" customFormat="1">
      <c r="BP756053" s="90"/>
    </row>
    <row r="756054" spans="68:68" customFormat="1">
      <c r="BP756054" s="90"/>
    </row>
    <row r="756055" spans="68:68" customFormat="1">
      <c r="BP756055" s="90"/>
    </row>
    <row r="756056" spans="68:68" customFormat="1">
      <c r="BP756056" s="90"/>
    </row>
    <row r="756057" spans="68:68" customFormat="1">
      <c r="BP756057" s="90"/>
    </row>
    <row r="756058" spans="68:68" customFormat="1">
      <c r="BP756058" s="90"/>
    </row>
    <row r="756059" spans="68:68" customFormat="1">
      <c r="BP756059" s="90"/>
    </row>
    <row r="756060" spans="68:68" customFormat="1">
      <c r="BP756060" s="90"/>
    </row>
    <row r="756061" spans="68:68" customFormat="1">
      <c r="BP756061" s="90"/>
    </row>
    <row r="756062" spans="68:68" customFormat="1">
      <c r="BP756062" s="90"/>
    </row>
    <row r="756063" spans="68:68" customFormat="1">
      <c r="BP756063" s="90"/>
    </row>
    <row r="756064" spans="68:68" customFormat="1">
      <c r="BP756064" s="90"/>
    </row>
    <row r="756065" spans="68:68" customFormat="1">
      <c r="BP756065" s="90"/>
    </row>
    <row r="756066" spans="68:68" customFormat="1">
      <c r="BP756066" s="90"/>
    </row>
    <row r="756067" spans="68:68" customFormat="1">
      <c r="BP756067" s="90"/>
    </row>
    <row r="756068" spans="68:68" customFormat="1">
      <c r="BP756068" s="90"/>
    </row>
    <row r="756069" spans="68:68" customFormat="1">
      <c r="BP756069" s="90"/>
    </row>
    <row r="756070" spans="68:68" customFormat="1">
      <c r="BP756070" s="90"/>
    </row>
    <row r="756071" spans="68:68" customFormat="1">
      <c r="BP756071" s="90"/>
    </row>
    <row r="756072" spans="68:68" customFormat="1">
      <c r="BP756072" s="90"/>
    </row>
    <row r="756073" spans="68:68" customFormat="1">
      <c r="BP756073" s="90"/>
    </row>
    <row r="756074" spans="68:68" customFormat="1">
      <c r="BP756074" s="90"/>
    </row>
    <row r="756075" spans="68:68" customFormat="1">
      <c r="BP756075" s="90"/>
    </row>
    <row r="756076" spans="68:68" customFormat="1">
      <c r="BP756076" s="90"/>
    </row>
    <row r="756077" spans="68:68" customFormat="1">
      <c r="BP756077" s="90"/>
    </row>
    <row r="756078" spans="68:68" customFormat="1">
      <c r="BP756078" s="90"/>
    </row>
    <row r="756079" spans="68:68" customFormat="1">
      <c r="BP756079" s="90"/>
    </row>
    <row r="756080" spans="68:68" customFormat="1">
      <c r="BP756080" s="90"/>
    </row>
    <row r="756081" spans="68:68" customFormat="1">
      <c r="BP756081" s="90"/>
    </row>
    <row r="756082" spans="68:68" customFormat="1">
      <c r="BP756082" s="90"/>
    </row>
    <row r="756083" spans="68:68" customFormat="1">
      <c r="BP756083" s="90"/>
    </row>
    <row r="756084" spans="68:68" customFormat="1">
      <c r="BP756084" s="90"/>
    </row>
    <row r="756085" spans="68:68" customFormat="1">
      <c r="BP756085" s="90"/>
    </row>
    <row r="756086" spans="68:68" customFormat="1">
      <c r="BP756086" s="90"/>
    </row>
    <row r="756087" spans="68:68" customFormat="1">
      <c r="BP756087" s="90"/>
    </row>
    <row r="756088" spans="68:68" customFormat="1">
      <c r="BP756088" s="90"/>
    </row>
    <row r="756089" spans="68:68" customFormat="1">
      <c r="BP756089" s="90"/>
    </row>
    <row r="756090" spans="68:68" customFormat="1">
      <c r="BP756090" s="90"/>
    </row>
    <row r="756091" spans="68:68" customFormat="1">
      <c r="BP756091" s="90"/>
    </row>
    <row r="756092" spans="68:68" customFormat="1">
      <c r="BP756092" s="90"/>
    </row>
    <row r="756093" spans="68:68" customFormat="1">
      <c r="BP756093" s="90"/>
    </row>
    <row r="756094" spans="68:68" customFormat="1">
      <c r="BP756094" s="90"/>
    </row>
    <row r="756095" spans="68:68" customFormat="1">
      <c r="BP756095" s="90"/>
    </row>
    <row r="756096" spans="68:68" customFormat="1">
      <c r="BP756096" s="90"/>
    </row>
    <row r="756097" spans="68:68" customFormat="1">
      <c r="BP756097" s="90"/>
    </row>
    <row r="756098" spans="68:68" customFormat="1">
      <c r="BP756098" s="90"/>
    </row>
    <row r="756099" spans="68:68" customFormat="1">
      <c r="BP756099" s="90"/>
    </row>
    <row r="756100" spans="68:68" customFormat="1">
      <c r="BP756100" s="90"/>
    </row>
    <row r="756101" spans="68:68" customFormat="1">
      <c r="BP756101" s="90"/>
    </row>
    <row r="756102" spans="68:68" customFormat="1">
      <c r="BP756102" s="90"/>
    </row>
    <row r="756103" spans="68:68" customFormat="1">
      <c r="BP756103" s="90"/>
    </row>
    <row r="756104" spans="68:68" customFormat="1">
      <c r="BP756104" s="90"/>
    </row>
    <row r="756105" spans="68:68" customFormat="1">
      <c r="BP756105" s="90"/>
    </row>
    <row r="756106" spans="68:68" customFormat="1">
      <c r="BP756106" s="90"/>
    </row>
    <row r="756107" spans="68:68" customFormat="1">
      <c r="BP756107" s="90"/>
    </row>
    <row r="756108" spans="68:68" customFormat="1">
      <c r="BP756108" s="90"/>
    </row>
    <row r="756109" spans="68:68" customFormat="1">
      <c r="BP756109" s="90"/>
    </row>
    <row r="756110" spans="68:68" customFormat="1">
      <c r="BP756110" s="90"/>
    </row>
    <row r="756111" spans="68:68" customFormat="1">
      <c r="BP756111" s="90"/>
    </row>
    <row r="756112" spans="68:68" customFormat="1">
      <c r="BP756112" s="90"/>
    </row>
    <row r="756113" spans="68:68" customFormat="1">
      <c r="BP756113" s="90"/>
    </row>
    <row r="756114" spans="68:68" customFormat="1">
      <c r="BP756114" s="90"/>
    </row>
    <row r="756115" spans="68:68" customFormat="1">
      <c r="BP756115" s="90"/>
    </row>
    <row r="756116" spans="68:68" customFormat="1">
      <c r="BP756116" s="90"/>
    </row>
    <row r="756117" spans="68:68" customFormat="1">
      <c r="BP756117" s="90"/>
    </row>
    <row r="756118" spans="68:68" customFormat="1">
      <c r="BP756118" s="90"/>
    </row>
    <row r="756119" spans="68:68" customFormat="1">
      <c r="BP756119" s="90"/>
    </row>
    <row r="756120" spans="68:68" customFormat="1">
      <c r="BP756120" s="90"/>
    </row>
    <row r="756121" spans="68:68" customFormat="1">
      <c r="BP756121" s="90"/>
    </row>
    <row r="756122" spans="68:68" customFormat="1">
      <c r="BP756122" s="90"/>
    </row>
    <row r="756123" spans="68:68" customFormat="1">
      <c r="BP756123" s="90"/>
    </row>
    <row r="756124" spans="68:68" customFormat="1">
      <c r="BP756124" s="90"/>
    </row>
    <row r="756125" spans="68:68" customFormat="1">
      <c r="BP756125" s="90"/>
    </row>
    <row r="756126" spans="68:68" customFormat="1">
      <c r="BP756126" s="90"/>
    </row>
    <row r="756127" spans="68:68" customFormat="1">
      <c r="BP756127" s="90"/>
    </row>
    <row r="756128" spans="68:68" customFormat="1">
      <c r="BP756128" s="90"/>
    </row>
    <row r="756129" spans="68:68" customFormat="1">
      <c r="BP756129" s="90"/>
    </row>
    <row r="756130" spans="68:68" customFormat="1">
      <c r="BP756130" s="90"/>
    </row>
    <row r="756131" spans="68:68" customFormat="1">
      <c r="BP756131" s="90"/>
    </row>
    <row r="756132" spans="68:68" customFormat="1">
      <c r="BP756132" s="90"/>
    </row>
    <row r="756133" spans="68:68" customFormat="1">
      <c r="BP756133" s="90"/>
    </row>
    <row r="756134" spans="68:68" customFormat="1">
      <c r="BP756134" s="90"/>
    </row>
    <row r="756135" spans="68:68" customFormat="1">
      <c r="BP756135" s="90"/>
    </row>
    <row r="756136" spans="68:68" customFormat="1">
      <c r="BP756136" s="90"/>
    </row>
    <row r="756137" spans="68:68" customFormat="1">
      <c r="BP756137" s="90"/>
    </row>
    <row r="756138" spans="68:68" customFormat="1">
      <c r="BP756138" s="90"/>
    </row>
    <row r="756139" spans="68:68" customFormat="1">
      <c r="BP756139" s="90"/>
    </row>
    <row r="756140" spans="68:68" customFormat="1">
      <c r="BP756140" s="90"/>
    </row>
    <row r="756141" spans="68:68" customFormat="1">
      <c r="BP756141" s="90"/>
    </row>
    <row r="756142" spans="68:68" customFormat="1">
      <c r="BP756142" s="90"/>
    </row>
    <row r="756143" spans="68:68" customFormat="1">
      <c r="BP756143" s="90"/>
    </row>
    <row r="756144" spans="68:68" customFormat="1">
      <c r="BP756144" s="90"/>
    </row>
    <row r="756145" spans="68:68" customFormat="1">
      <c r="BP756145" s="90"/>
    </row>
    <row r="756146" spans="68:68" customFormat="1">
      <c r="BP756146" s="90"/>
    </row>
    <row r="756147" spans="68:68" customFormat="1">
      <c r="BP756147" s="90"/>
    </row>
    <row r="756148" spans="68:68" customFormat="1">
      <c r="BP756148" s="90"/>
    </row>
    <row r="756149" spans="68:68" customFormat="1">
      <c r="BP756149" s="90"/>
    </row>
    <row r="756150" spans="68:68" customFormat="1">
      <c r="BP756150" s="90"/>
    </row>
    <row r="756151" spans="68:68" customFormat="1">
      <c r="BP756151" s="90"/>
    </row>
    <row r="756152" spans="68:68" customFormat="1">
      <c r="BP756152" s="90"/>
    </row>
    <row r="756153" spans="68:68" customFormat="1">
      <c r="BP756153" s="90"/>
    </row>
    <row r="756154" spans="68:68" customFormat="1">
      <c r="BP756154" s="90"/>
    </row>
    <row r="756155" spans="68:68" customFormat="1">
      <c r="BP756155" s="90"/>
    </row>
    <row r="756156" spans="68:68" customFormat="1">
      <c r="BP756156" s="90"/>
    </row>
    <row r="756157" spans="68:68" customFormat="1">
      <c r="BP756157" s="90"/>
    </row>
    <row r="756158" spans="68:68" customFormat="1">
      <c r="BP756158" s="90"/>
    </row>
    <row r="756159" spans="68:68" customFormat="1">
      <c r="BP756159" s="90"/>
    </row>
    <row r="756160" spans="68:68" customFormat="1">
      <c r="BP756160" s="90"/>
    </row>
    <row r="756161" spans="68:68" customFormat="1">
      <c r="BP756161" s="90"/>
    </row>
    <row r="756162" spans="68:68" customFormat="1">
      <c r="BP756162" s="90"/>
    </row>
    <row r="756163" spans="68:68" customFormat="1">
      <c r="BP756163" s="90"/>
    </row>
    <row r="756164" spans="68:68" customFormat="1">
      <c r="BP756164" s="90"/>
    </row>
    <row r="756165" spans="68:68" customFormat="1">
      <c r="BP756165" s="90"/>
    </row>
    <row r="756166" spans="68:68" customFormat="1">
      <c r="BP756166" s="90"/>
    </row>
    <row r="756167" spans="68:68" customFormat="1">
      <c r="BP756167" s="90"/>
    </row>
    <row r="756168" spans="68:68" customFormat="1">
      <c r="BP756168" s="90"/>
    </row>
    <row r="756169" spans="68:68" customFormat="1">
      <c r="BP756169" s="90"/>
    </row>
    <row r="756170" spans="68:68" customFormat="1">
      <c r="BP756170" s="90"/>
    </row>
    <row r="756171" spans="68:68" customFormat="1">
      <c r="BP756171" s="90"/>
    </row>
    <row r="756172" spans="68:68" customFormat="1">
      <c r="BP756172" s="90"/>
    </row>
    <row r="756173" spans="68:68" customFormat="1">
      <c r="BP756173" s="90"/>
    </row>
    <row r="756174" spans="68:68" customFormat="1">
      <c r="BP756174" s="90"/>
    </row>
    <row r="756175" spans="68:68" customFormat="1">
      <c r="BP756175" s="90"/>
    </row>
    <row r="756176" spans="68:68" customFormat="1">
      <c r="BP756176" s="90"/>
    </row>
    <row r="756177" spans="68:68" customFormat="1">
      <c r="BP756177" s="90"/>
    </row>
    <row r="756178" spans="68:68" customFormat="1">
      <c r="BP756178" s="90"/>
    </row>
    <row r="756179" spans="68:68" customFormat="1">
      <c r="BP756179" s="90"/>
    </row>
    <row r="756180" spans="68:68" customFormat="1">
      <c r="BP756180" s="90"/>
    </row>
    <row r="756181" spans="68:68" customFormat="1">
      <c r="BP756181" s="90"/>
    </row>
    <row r="756182" spans="68:68" customFormat="1">
      <c r="BP756182" s="90"/>
    </row>
    <row r="756183" spans="68:68" customFormat="1">
      <c r="BP756183" s="90"/>
    </row>
    <row r="756184" spans="68:68" customFormat="1">
      <c r="BP756184" s="90"/>
    </row>
    <row r="756185" spans="68:68" customFormat="1">
      <c r="BP756185" s="90"/>
    </row>
    <row r="756186" spans="68:68" customFormat="1">
      <c r="BP756186" s="90"/>
    </row>
    <row r="756187" spans="68:68" customFormat="1">
      <c r="BP756187" s="90"/>
    </row>
    <row r="756188" spans="68:68" customFormat="1">
      <c r="BP756188" s="90"/>
    </row>
    <row r="756189" spans="68:68" customFormat="1">
      <c r="BP756189" s="90"/>
    </row>
    <row r="756190" spans="68:68" customFormat="1">
      <c r="BP756190" s="90"/>
    </row>
    <row r="756191" spans="68:68" customFormat="1">
      <c r="BP756191" s="90"/>
    </row>
    <row r="756192" spans="68:68" customFormat="1">
      <c r="BP756192" s="90"/>
    </row>
    <row r="756193" spans="68:68" customFormat="1">
      <c r="BP756193" s="90"/>
    </row>
    <row r="756194" spans="68:68" customFormat="1">
      <c r="BP756194" s="90"/>
    </row>
    <row r="756195" spans="68:68" customFormat="1">
      <c r="BP756195" s="90"/>
    </row>
    <row r="756196" spans="68:68" customFormat="1">
      <c r="BP756196" s="90"/>
    </row>
    <row r="756197" spans="68:68" customFormat="1">
      <c r="BP756197" s="90"/>
    </row>
    <row r="756198" spans="68:68" customFormat="1">
      <c r="BP756198" s="90"/>
    </row>
    <row r="756199" spans="68:68" customFormat="1">
      <c r="BP756199" s="90"/>
    </row>
    <row r="756200" spans="68:68" customFormat="1">
      <c r="BP756200" s="90"/>
    </row>
    <row r="756201" spans="68:68" customFormat="1">
      <c r="BP756201" s="90"/>
    </row>
    <row r="756202" spans="68:68" customFormat="1">
      <c r="BP756202" s="90"/>
    </row>
    <row r="756203" spans="68:68" customFormat="1">
      <c r="BP756203" s="90"/>
    </row>
    <row r="756204" spans="68:68" customFormat="1">
      <c r="BP756204" s="90"/>
    </row>
    <row r="756205" spans="68:68" customFormat="1">
      <c r="BP756205" s="90"/>
    </row>
    <row r="756206" spans="68:68" customFormat="1">
      <c r="BP756206" s="90"/>
    </row>
    <row r="756207" spans="68:68" customFormat="1">
      <c r="BP756207" s="90"/>
    </row>
    <row r="756208" spans="68:68" customFormat="1">
      <c r="BP756208" s="90"/>
    </row>
    <row r="756209" spans="68:68" customFormat="1">
      <c r="BP756209" s="90"/>
    </row>
    <row r="756210" spans="68:68" customFormat="1">
      <c r="BP756210" s="90"/>
    </row>
    <row r="756211" spans="68:68" customFormat="1">
      <c r="BP756211" s="90"/>
    </row>
    <row r="756212" spans="68:68" customFormat="1">
      <c r="BP756212" s="90"/>
    </row>
    <row r="756213" spans="68:68" customFormat="1">
      <c r="BP756213" s="90"/>
    </row>
    <row r="756214" spans="68:68" customFormat="1">
      <c r="BP756214" s="90"/>
    </row>
    <row r="756215" spans="68:68" customFormat="1">
      <c r="BP756215" s="90"/>
    </row>
    <row r="756216" spans="68:68" customFormat="1">
      <c r="BP756216" s="90"/>
    </row>
    <row r="756217" spans="68:68" customFormat="1">
      <c r="BP756217" s="90"/>
    </row>
    <row r="756218" spans="68:68" customFormat="1">
      <c r="BP756218" s="90"/>
    </row>
    <row r="756219" spans="68:68" customFormat="1">
      <c r="BP756219" s="90"/>
    </row>
    <row r="756220" spans="68:68" customFormat="1">
      <c r="BP756220" s="90"/>
    </row>
    <row r="756221" spans="68:68" customFormat="1">
      <c r="BP756221" s="90"/>
    </row>
    <row r="756222" spans="68:68" customFormat="1">
      <c r="BP756222" s="90"/>
    </row>
    <row r="756223" spans="68:68" customFormat="1">
      <c r="BP756223" s="90"/>
    </row>
    <row r="756224" spans="68:68" customFormat="1">
      <c r="BP756224" s="90"/>
    </row>
    <row r="756225" spans="68:68" customFormat="1">
      <c r="BP756225" s="90"/>
    </row>
    <row r="756226" spans="68:68" customFormat="1">
      <c r="BP756226" s="90"/>
    </row>
    <row r="756227" spans="68:68" customFormat="1">
      <c r="BP756227" s="90"/>
    </row>
    <row r="756228" spans="68:68" customFormat="1">
      <c r="BP756228" s="90"/>
    </row>
    <row r="756229" spans="68:68" customFormat="1">
      <c r="BP756229" s="90"/>
    </row>
    <row r="756230" spans="68:68" customFormat="1">
      <c r="BP756230" s="90"/>
    </row>
    <row r="756231" spans="68:68" customFormat="1">
      <c r="BP756231" s="90"/>
    </row>
    <row r="756232" spans="68:68" customFormat="1">
      <c r="BP756232" s="90"/>
    </row>
    <row r="756233" spans="68:68" customFormat="1">
      <c r="BP756233" s="90"/>
    </row>
    <row r="756234" spans="68:68" customFormat="1">
      <c r="BP756234" s="90"/>
    </row>
    <row r="756235" spans="68:68" customFormat="1">
      <c r="BP756235" s="90"/>
    </row>
    <row r="756236" spans="68:68" customFormat="1">
      <c r="BP756236" s="90"/>
    </row>
    <row r="756237" spans="68:68" customFormat="1">
      <c r="BP756237" s="90"/>
    </row>
    <row r="756238" spans="68:68" customFormat="1">
      <c r="BP756238" s="90"/>
    </row>
    <row r="756239" spans="68:68" customFormat="1">
      <c r="BP756239" s="90"/>
    </row>
    <row r="756240" spans="68:68" customFormat="1">
      <c r="BP756240" s="90"/>
    </row>
    <row r="756241" spans="68:68" customFormat="1">
      <c r="BP756241" s="90"/>
    </row>
    <row r="756242" spans="68:68" customFormat="1">
      <c r="BP756242" s="90"/>
    </row>
    <row r="756243" spans="68:68" customFormat="1">
      <c r="BP756243" s="90"/>
    </row>
    <row r="756244" spans="68:68" customFormat="1">
      <c r="BP756244" s="90"/>
    </row>
    <row r="756245" spans="68:68" customFormat="1">
      <c r="BP756245" s="90"/>
    </row>
    <row r="756246" spans="68:68" customFormat="1">
      <c r="BP756246" s="90"/>
    </row>
    <row r="756247" spans="68:68" customFormat="1">
      <c r="BP756247" s="90"/>
    </row>
    <row r="756248" spans="68:68" customFormat="1">
      <c r="BP756248" s="90"/>
    </row>
    <row r="756249" spans="68:68" customFormat="1">
      <c r="BP756249" s="90"/>
    </row>
    <row r="756250" spans="68:68" customFormat="1">
      <c r="BP756250" s="90"/>
    </row>
    <row r="756251" spans="68:68" customFormat="1">
      <c r="BP756251" s="90"/>
    </row>
    <row r="756252" spans="68:68" customFormat="1">
      <c r="BP756252" s="90"/>
    </row>
    <row r="756253" spans="68:68" customFormat="1">
      <c r="BP756253" s="90"/>
    </row>
    <row r="756254" spans="68:68" customFormat="1">
      <c r="BP756254" s="90"/>
    </row>
    <row r="756255" spans="68:68" customFormat="1">
      <c r="BP756255" s="90"/>
    </row>
    <row r="756256" spans="68:68" customFormat="1">
      <c r="BP756256" s="90"/>
    </row>
    <row r="756257" spans="68:68" customFormat="1">
      <c r="BP756257" s="90"/>
    </row>
    <row r="756258" spans="68:68" customFormat="1">
      <c r="BP756258" s="90"/>
    </row>
    <row r="756259" spans="68:68" customFormat="1">
      <c r="BP756259" s="90"/>
    </row>
    <row r="756260" spans="68:68" customFormat="1">
      <c r="BP756260" s="90"/>
    </row>
    <row r="756261" spans="68:68" customFormat="1">
      <c r="BP756261" s="90"/>
    </row>
    <row r="756262" spans="68:68" customFormat="1">
      <c r="BP756262" s="90"/>
    </row>
    <row r="756263" spans="68:68" customFormat="1">
      <c r="BP756263" s="90"/>
    </row>
    <row r="756264" spans="68:68" customFormat="1">
      <c r="BP756264" s="90"/>
    </row>
    <row r="756265" spans="68:68" customFormat="1">
      <c r="BP756265" s="90"/>
    </row>
    <row r="756266" spans="68:68" customFormat="1">
      <c r="BP756266" s="90"/>
    </row>
    <row r="756267" spans="68:68" customFormat="1">
      <c r="BP756267" s="90"/>
    </row>
    <row r="756268" spans="68:68" customFormat="1">
      <c r="BP756268" s="90"/>
    </row>
    <row r="756269" spans="68:68" customFormat="1">
      <c r="BP756269" s="90"/>
    </row>
    <row r="756270" spans="68:68" customFormat="1">
      <c r="BP756270" s="90"/>
    </row>
    <row r="756271" spans="68:68" customFormat="1">
      <c r="BP756271" s="90"/>
    </row>
    <row r="756272" spans="68:68" customFormat="1">
      <c r="BP756272" s="90"/>
    </row>
    <row r="756273" spans="68:68" customFormat="1">
      <c r="BP756273" s="90"/>
    </row>
    <row r="756274" spans="68:68" customFormat="1">
      <c r="BP756274" s="90"/>
    </row>
    <row r="756275" spans="68:68" customFormat="1">
      <c r="BP756275" s="90"/>
    </row>
    <row r="756276" spans="68:68" customFormat="1">
      <c r="BP756276" s="90"/>
    </row>
    <row r="756277" spans="68:68" customFormat="1">
      <c r="BP756277" s="90"/>
    </row>
    <row r="756278" spans="68:68" customFormat="1">
      <c r="BP756278" s="90"/>
    </row>
    <row r="756279" spans="68:68" customFormat="1">
      <c r="BP756279" s="90"/>
    </row>
    <row r="756280" spans="68:68" customFormat="1">
      <c r="BP756280" s="90"/>
    </row>
    <row r="756281" spans="68:68" customFormat="1">
      <c r="BP756281" s="90"/>
    </row>
    <row r="756282" spans="68:68" customFormat="1">
      <c r="BP756282" s="90"/>
    </row>
    <row r="756283" spans="68:68" customFormat="1">
      <c r="BP756283" s="90"/>
    </row>
    <row r="756284" spans="68:68" customFormat="1">
      <c r="BP756284" s="90"/>
    </row>
    <row r="756285" spans="68:68" customFormat="1">
      <c r="BP756285" s="90"/>
    </row>
    <row r="756286" spans="68:68" customFormat="1">
      <c r="BP756286" s="90"/>
    </row>
    <row r="756287" spans="68:68" customFormat="1">
      <c r="BP756287" s="90"/>
    </row>
    <row r="756288" spans="68:68" customFormat="1">
      <c r="BP756288" s="90"/>
    </row>
    <row r="756289" spans="68:68" customFormat="1">
      <c r="BP756289" s="90"/>
    </row>
    <row r="756290" spans="68:68" customFormat="1">
      <c r="BP756290" s="90"/>
    </row>
    <row r="756291" spans="68:68" customFormat="1">
      <c r="BP756291" s="90"/>
    </row>
    <row r="756292" spans="68:68" customFormat="1">
      <c r="BP756292" s="90"/>
    </row>
    <row r="756293" spans="68:68" customFormat="1">
      <c r="BP756293" s="90"/>
    </row>
    <row r="756294" spans="68:68" customFormat="1">
      <c r="BP756294" s="90"/>
    </row>
    <row r="756295" spans="68:68" customFormat="1">
      <c r="BP756295" s="90"/>
    </row>
    <row r="756296" spans="68:68" customFormat="1">
      <c r="BP756296" s="90"/>
    </row>
    <row r="756297" spans="68:68" customFormat="1">
      <c r="BP756297" s="90"/>
    </row>
    <row r="756298" spans="68:68" customFormat="1">
      <c r="BP756298" s="90"/>
    </row>
    <row r="756299" spans="68:68" customFormat="1">
      <c r="BP756299" s="90"/>
    </row>
    <row r="756300" spans="68:68" customFormat="1">
      <c r="BP756300" s="90"/>
    </row>
    <row r="756301" spans="68:68" customFormat="1">
      <c r="BP756301" s="90"/>
    </row>
    <row r="756302" spans="68:68" customFormat="1">
      <c r="BP756302" s="90"/>
    </row>
    <row r="756303" spans="68:68" customFormat="1">
      <c r="BP756303" s="90"/>
    </row>
    <row r="756304" spans="68:68" customFormat="1">
      <c r="BP756304" s="90"/>
    </row>
    <row r="756305" spans="68:68" customFormat="1">
      <c r="BP756305" s="90"/>
    </row>
    <row r="756306" spans="68:68" customFormat="1">
      <c r="BP756306" s="90"/>
    </row>
    <row r="756307" spans="68:68" customFormat="1">
      <c r="BP756307" s="90"/>
    </row>
    <row r="756308" spans="68:68" customFormat="1">
      <c r="BP756308" s="90"/>
    </row>
    <row r="756309" spans="68:68" customFormat="1">
      <c r="BP756309" s="90"/>
    </row>
    <row r="756310" spans="68:68" customFormat="1">
      <c r="BP756310" s="90"/>
    </row>
    <row r="756311" spans="68:68" customFormat="1">
      <c r="BP756311" s="90"/>
    </row>
    <row r="756312" spans="68:68" customFormat="1">
      <c r="BP756312" s="90"/>
    </row>
    <row r="756313" spans="68:68" customFormat="1">
      <c r="BP756313" s="90"/>
    </row>
    <row r="756314" spans="68:68" customFormat="1">
      <c r="BP756314" s="90"/>
    </row>
    <row r="756315" spans="68:68" customFormat="1">
      <c r="BP756315" s="90"/>
    </row>
    <row r="756316" spans="68:68" customFormat="1">
      <c r="BP756316" s="90"/>
    </row>
    <row r="756317" spans="68:68" customFormat="1">
      <c r="BP756317" s="90"/>
    </row>
    <row r="756318" spans="68:68" customFormat="1">
      <c r="BP756318" s="90"/>
    </row>
    <row r="756319" spans="68:68" customFormat="1">
      <c r="BP756319" s="90"/>
    </row>
    <row r="756320" spans="68:68" customFormat="1">
      <c r="BP756320" s="90"/>
    </row>
    <row r="756321" spans="68:68" customFormat="1">
      <c r="BP756321" s="90"/>
    </row>
    <row r="756322" spans="68:68" customFormat="1">
      <c r="BP756322" s="90"/>
    </row>
    <row r="756323" spans="68:68" customFormat="1">
      <c r="BP756323" s="90"/>
    </row>
    <row r="756324" spans="68:68" customFormat="1">
      <c r="BP756324" s="90"/>
    </row>
    <row r="756325" spans="68:68" customFormat="1">
      <c r="BP756325" s="90"/>
    </row>
    <row r="756326" spans="68:68" customFormat="1">
      <c r="BP756326" s="90"/>
    </row>
    <row r="756327" spans="68:68" customFormat="1">
      <c r="BP756327" s="90"/>
    </row>
    <row r="756328" spans="68:68" customFormat="1">
      <c r="BP756328" s="90"/>
    </row>
    <row r="756329" spans="68:68" customFormat="1">
      <c r="BP756329" s="90"/>
    </row>
    <row r="756330" spans="68:68" customFormat="1">
      <c r="BP756330" s="90"/>
    </row>
    <row r="756331" spans="68:68" customFormat="1">
      <c r="BP756331" s="90"/>
    </row>
    <row r="756332" spans="68:68" customFormat="1">
      <c r="BP756332" s="90"/>
    </row>
    <row r="756333" spans="68:68" customFormat="1">
      <c r="BP756333" s="90"/>
    </row>
    <row r="756334" spans="68:68" customFormat="1">
      <c r="BP756334" s="90"/>
    </row>
    <row r="756335" spans="68:68" customFormat="1">
      <c r="BP756335" s="90"/>
    </row>
    <row r="756336" spans="68:68" customFormat="1">
      <c r="BP756336" s="90"/>
    </row>
    <row r="756337" spans="68:68" customFormat="1">
      <c r="BP756337" s="90"/>
    </row>
    <row r="756338" spans="68:68" customFormat="1">
      <c r="BP756338" s="90"/>
    </row>
    <row r="756339" spans="68:68" customFormat="1">
      <c r="BP756339" s="90"/>
    </row>
    <row r="756340" spans="68:68" customFormat="1">
      <c r="BP756340" s="90"/>
    </row>
    <row r="756341" spans="68:68" customFormat="1">
      <c r="BP756341" s="90"/>
    </row>
    <row r="756342" spans="68:68" customFormat="1">
      <c r="BP756342" s="90"/>
    </row>
    <row r="756343" spans="68:68" customFormat="1">
      <c r="BP756343" s="90"/>
    </row>
    <row r="756344" spans="68:68" customFormat="1">
      <c r="BP756344" s="90"/>
    </row>
    <row r="756345" spans="68:68" customFormat="1">
      <c r="BP756345" s="90"/>
    </row>
    <row r="756346" spans="68:68" customFormat="1">
      <c r="BP756346" s="90"/>
    </row>
    <row r="756347" spans="68:68" customFormat="1">
      <c r="BP756347" s="90"/>
    </row>
    <row r="756348" spans="68:68" customFormat="1">
      <c r="BP756348" s="90"/>
    </row>
    <row r="756349" spans="68:68" customFormat="1">
      <c r="BP756349" s="90"/>
    </row>
    <row r="756350" spans="68:68" customFormat="1">
      <c r="BP756350" s="90"/>
    </row>
    <row r="756351" spans="68:68" customFormat="1">
      <c r="BP756351" s="90"/>
    </row>
    <row r="756352" spans="68:68" customFormat="1">
      <c r="BP756352" s="90"/>
    </row>
    <row r="756353" spans="68:68" customFormat="1">
      <c r="BP756353" s="90"/>
    </row>
    <row r="756354" spans="68:68" customFormat="1">
      <c r="BP756354" s="90"/>
    </row>
    <row r="756355" spans="68:68" customFormat="1">
      <c r="BP756355" s="90"/>
    </row>
    <row r="756356" spans="68:68" customFormat="1">
      <c r="BP756356" s="90"/>
    </row>
    <row r="756357" spans="68:68" customFormat="1">
      <c r="BP756357" s="90"/>
    </row>
    <row r="756358" spans="68:68" customFormat="1">
      <c r="BP756358" s="90"/>
    </row>
    <row r="756359" spans="68:68" customFormat="1">
      <c r="BP756359" s="90"/>
    </row>
    <row r="756360" spans="68:68" customFormat="1">
      <c r="BP756360" s="90"/>
    </row>
    <row r="756361" spans="68:68" customFormat="1">
      <c r="BP756361" s="90"/>
    </row>
    <row r="756362" spans="68:68" customFormat="1">
      <c r="BP756362" s="90"/>
    </row>
    <row r="756363" spans="68:68" customFormat="1">
      <c r="BP756363" s="90"/>
    </row>
    <row r="756364" spans="68:68" customFormat="1">
      <c r="BP756364" s="90"/>
    </row>
    <row r="756365" spans="68:68" customFormat="1">
      <c r="BP756365" s="90"/>
    </row>
    <row r="756366" spans="68:68" customFormat="1">
      <c r="BP756366" s="90"/>
    </row>
    <row r="756367" spans="68:68" customFormat="1">
      <c r="BP756367" s="90"/>
    </row>
    <row r="756368" spans="68:68" customFormat="1">
      <c r="BP756368" s="90"/>
    </row>
    <row r="756369" spans="68:68" customFormat="1">
      <c r="BP756369" s="90"/>
    </row>
    <row r="756370" spans="68:68" customFormat="1">
      <c r="BP756370" s="90"/>
    </row>
    <row r="756371" spans="68:68" customFormat="1">
      <c r="BP756371" s="90"/>
    </row>
    <row r="756372" spans="68:68" customFormat="1">
      <c r="BP756372" s="90"/>
    </row>
    <row r="756373" spans="68:68" customFormat="1">
      <c r="BP756373" s="90"/>
    </row>
    <row r="756374" spans="68:68" customFormat="1">
      <c r="BP756374" s="90"/>
    </row>
    <row r="756375" spans="68:68" customFormat="1">
      <c r="BP756375" s="90"/>
    </row>
    <row r="756376" spans="68:68" customFormat="1">
      <c r="BP756376" s="90"/>
    </row>
    <row r="756377" spans="68:68" customFormat="1">
      <c r="BP756377" s="90"/>
    </row>
    <row r="756378" spans="68:68" customFormat="1">
      <c r="BP756378" s="90"/>
    </row>
    <row r="756379" spans="68:68" customFormat="1">
      <c r="BP756379" s="90"/>
    </row>
    <row r="756380" spans="68:68" customFormat="1">
      <c r="BP756380" s="90"/>
    </row>
    <row r="756381" spans="68:68" customFormat="1">
      <c r="BP756381" s="90"/>
    </row>
    <row r="756382" spans="68:68" customFormat="1">
      <c r="BP756382" s="90"/>
    </row>
    <row r="756383" spans="68:68" customFormat="1">
      <c r="BP756383" s="90"/>
    </row>
    <row r="756384" spans="68:68" customFormat="1">
      <c r="BP756384" s="90"/>
    </row>
    <row r="756385" spans="68:68" customFormat="1">
      <c r="BP756385" s="90"/>
    </row>
    <row r="756386" spans="68:68" customFormat="1">
      <c r="BP756386" s="90"/>
    </row>
    <row r="756387" spans="68:68" customFormat="1">
      <c r="BP756387" s="90"/>
    </row>
    <row r="756388" spans="68:68" customFormat="1">
      <c r="BP756388" s="90"/>
    </row>
    <row r="756389" spans="68:68" customFormat="1">
      <c r="BP756389" s="90"/>
    </row>
    <row r="756390" spans="68:68" customFormat="1">
      <c r="BP756390" s="90"/>
    </row>
    <row r="756391" spans="68:68" customFormat="1">
      <c r="BP756391" s="90"/>
    </row>
    <row r="756392" spans="68:68" customFormat="1">
      <c r="BP756392" s="90"/>
    </row>
    <row r="756393" spans="68:68" customFormat="1">
      <c r="BP756393" s="90"/>
    </row>
    <row r="756394" spans="68:68" customFormat="1">
      <c r="BP756394" s="90"/>
    </row>
    <row r="756395" spans="68:68" customFormat="1">
      <c r="BP756395" s="90"/>
    </row>
    <row r="756396" spans="68:68" customFormat="1">
      <c r="BP756396" s="90"/>
    </row>
    <row r="756397" spans="68:68" customFormat="1">
      <c r="BP756397" s="90"/>
    </row>
    <row r="756398" spans="68:68" customFormat="1">
      <c r="BP756398" s="90"/>
    </row>
    <row r="756399" spans="68:68" customFormat="1">
      <c r="BP756399" s="90"/>
    </row>
    <row r="756400" spans="68:68" customFormat="1">
      <c r="BP756400" s="90"/>
    </row>
    <row r="756401" spans="68:68" customFormat="1">
      <c r="BP756401" s="90"/>
    </row>
    <row r="756402" spans="68:68" customFormat="1">
      <c r="BP756402" s="90"/>
    </row>
    <row r="756403" spans="68:68" customFormat="1">
      <c r="BP756403" s="90"/>
    </row>
    <row r="756404" spans="68:68" customFormat="1">
      <c r="BP756404" s="90"/>
    </row>
    <row r="756405" spans="68:68" customFormat="1">
      <c r="BP756405" s="90"/>
    </row>
    <row r="756406" spans="68:68" customFormat="1">
      <c r="BP756406" s="90"/>
    </row>
    <row r="756407" spans="68:68" customFormat="1">
      <c r="BP756407" s="90"/>
    </row>
    <row r="756408" spans="68:68" customFormat="1">
      <c r="BP756408" s="90"/>
    </row>
    <row r="756409" spans="68:68" customFormat="1">
      <c r="BP756409" s="90"/>
    </row>
    <row r="756410" spans="68:68" customFormat="1">
      <c r="BP756410" s="90"/>
    </row>
    <row r="756411" spans="68:68" customFormat="1">
      <c r="BP756411" s="90"/>
    </row>
    <row r="756412" spans="68:68" customFormat="1">
      <c r="BP756412" s="90"/>
    </row>
    <row r="756413" spans="68:68" customFormat="1">
      <c r="BP756413" s="90"/>
    </row>
    <row r="756414" spans="68:68" customFormat="1">
      <c r="BP756414" s="90"/>
    </row>
    <row r="756415" spans="68:68" customFormat="1">
      <c r="BP756415" s="90"/>
    </row>
    <row r="756416" spans="68:68" customFormat="1">
      <c r="BP756416" s="90"/>
    </row>
    <row r="756417" spans="68:68" customFormat="1">
      <c r="BP756417" s="90"/>
    </row>
    <row r="756418" spans="68:68" customFormat="1">
      <c r="BP756418" s="90"/>
    </row>
    <row r="756419" spans="68:68" customFormat="1">
      <c r="BP756419" s="90"/>
    </row>
    <row r="756420" spans="68:68" customFormat="1">
      <c r="BP756420" s="90"/>
    </row>
    <row r="756421" spans="68:68" customFormat="1">
      <c r="BP756421" s="90"/>
    </row>
    <row r="756422" spans="68:68" customFormat="1">
      <c r="BP756422" s="90"/>
    </row>
    <row r="756423" spans="68:68" customFormat="1">
      <c r="BP756423" s="90"/>
    </row>
    <row r="756424" spans="68:68" customFormat="1">
      <c r="BP756424" s="90"/>
    </row>
    <row r="756425" spans="68:68" customFormat="1">
      <c r="BP756425" s="90"/>
    </row>
    <row r="756426" spans="68:68" customFormat="1">
      <c r="BP756426" s="90"/>
    </row>
    <row r="756427" spans="68:68" customFormat="1">
      <c r="BP756427" s="90"/>
    </row>
    <row r="756428" spans="68:68" customFormat="1">
      <c r="BP756428" s="90"/>
    </row>
    <row r="756429" spans="68:68" customFormat="1">
      <c r="BP756429" s="90"/>
    </row>
    <row r="756430" spans="68:68" customFormat="1">
      <c r="BP756430" s="90"/>
    </row>
    <row r="756431" spans="68:68" customFormat="1">
      <c r="BP756431" s="90"/>
    </row>
    <row r="756432" spans="68:68" customFormat="1">
      <c r="BP756432" s="90"/>
    </row>
    <row r="756433" spans="68:68" customFormat="1">
      <c r="BP756433" s="90"/>
    </row>
    <row r="756434" spans="68:68" customFormat="1">
      <c r="BP756434" s="90"/>
    </row>
    <row r="756435" spans="68:68" customFormat="1">
      <c r="BP756435" s="90"/>
    </row>
    <row r="756436" spans="68:68" customFormat="1">
      <c r="BP756436" s="90"/>
    </row>
    <row r="756437" spans="68:68" customFormat="1">
      <c r="BP756437" s="90"/>
    </row>
    <row r="756438" spans="68:68" customFormat="1">
      <c r="BP756438" s="90"/>
    </row>
    <row r="756439" spans="68:68" customFormat="1">
      <c r="BP756439" s="90"/>
    </row>
    <row r="756440" spans="68:68" customFormat="1">
      <c r="BP756440" s="90"/>
    </row>
    <row r="756441" spans="68:68" customFormat="1">
      <c r="BP756441" s="90"/>
    </row>
    <row r="756442" spans="68:68" customFormat="1">
      <c r="BP756442" s="90"/>
    </row>
    <row r="756443" spans="68:68" customFormat="1">
      <c r="BP756443" s="90"/>
    </row>
    <row r="756444" spans="68:68" customFormat="1">
      <c r="BP756444" s="90"/>
    </row>
    <row r="756445" spans="68:68" customFormat="1">
      <c r="BP756445" s="90"/>
    </row>
    <row r="756446" spans="68:68" customFormat="1">
      <c r="BP756446" s="90"/>
    </row>
    <row r="756447" spans="68:68" customFormat="1">
      <c r="BP756447" s="90"/>
    </row>
    <row r="756448" spans="68:68" customFormat="1">
      <c r="BP756448" s="90"/>
    </row>
    <row r="756449" spans="68:68" customFormat="1">
      <c r="BP756449" s="90"/>
    </row>
    <row r="756450" spans="68:68" customFormat="1">
      <c r="BP756450" s="90"/>
    </row>
    <row r="756451" spans="68:68" customFormat="1">
      <c r="BP756451" s="90"/>
    </row>
    <row r="756452" spans="68:68" customFormat="1">
      <c r="BP756452" s="90"/>
    </row>
    <row r="756453" spans="68:68" customFormat="1">
      <c r="BP756453" s="90"/>
    </row>
    <row r="756454" spans="68:68" customFormat="1">
      <c r="BP756454" s="90"/>
    </row>
    <row r="756455" spans="68:68" customFormat="1">
      <c r="BP756455" s="90"/>
    </row>
    <row r="756456" spans="68:68" customFormat="1">
      <c r="BP756456" s="90"/>
    </row>
    <row r="756457" spans="68:68" customFormat="1">
      <c r="BP756457" s="90"/>
    </row>
    <row r="756458" spans="68:68" customFormat="1">
      <c r="BP756458" s="90"/>
    </row>
    <row r="756459" spans="68:68" customFormat="1">
      <c r="BP756459" s="90"/>
    </row>
    <row r="756460" spans="68:68" customFormat="1">
      <c r="BP756460" s="90"/>
    </row>
    <row r="756461" spans="68:68" customFormat="1">
      <c r="BP756461" s="90"/>
    </row>
    <row r="756462" spans="68:68" customFormat="1">
      <c r="BP756462" s="90"/>
    </row>
    <row r="756463" spans="68:68" customFormat="1">
      <c r="BP756463" s="90"/>
    </row>
    <row r="756464" spans="68:68" customFormat="1">
      <c r="BP756464" s="90"/>
    </row>
    <row r="756465" spans="68:68" customFormat="1">
      <c r="BP756465" s="90"/>
    </row>
    <row r="756466" spans="68:68" customFormat="1">
      <c r="BP756466" s="90"/>
    </row>
    <row r="756467" spans="68:68" customFormat="1">
      <c r="BP756467" s="90"/>
    </row>
    <row r="756468" spans="68:68" customFormat="1">
      <c r="BP756468" s="90"/>
    </row>
    <row r="756469" spans="68:68" customFormat="1">
      <c r="BP756469" s="90"/>
    </row>
    <row r="756470" spans="68:68" customFormat="1">
      <c r="BP756470" s="90"/>
    </row>
    <row r="756471" spans="68:68" customFormat="1">
      <c r="BP756471" s="90"/>
    </row>
    <row r="756472" spans="68:68" customFormat="1">
      <c r="BP756472" s="90"/>
    </row>
    <row r="756473" spans="68:68" customFormat="1">
      <c r="BP756473" s="90"/>
    </row>
    <row r="756474" spans="68:68" customFormat="1">
      <c r="BP756474" s="90"/>
    </row>
    <row r="756475" spans="68:68" customFormat="1">
      <c r="BP756475" s="90"/>
    </row>
    <row r="756476" spans="68:68" customFormat="1">
      <c r="BP756476" s="90"/>
    </row>
    <row r="756477" spans="68:68" customFormat="1">
      <c r="BP756477" s="90"/>
    </row>
    <row r="756478" spans="68:68" customFormat="1">
      <c r="BP756478" s="90"/>
    </row>
    <row r="756479" spans="68:68" customFormat="1">
      <c r="BP756479" s="90"/>
    </row>
    <row r="756480" spans="68:68" customFormat="1">
      <c r="BP756480" s="90"/>
    </row>
    <row r="756481" spans="68:68" customFormat="1">
      <c r="BP756481" s="90"/>
    </row>
    <row r="756482" spans="68:68" customFormat="1">
      <c r="BP756482" s="90"/>
    </row>
    <row r="756483" spans="68:68" customFormat="1">
      <c r="BP756483" s="90"/>
    </row>
    <row r="756484" spans="68:68" customFormat="1">
      <c r="BP756484" s="90"/>
    </row>
    <row r="756485" spans="68:68" customFormat="1">
      <c r="BP756485" s="90"/>
    </row>
    <row r="756486" spans="68:68" customFormat="1">
      <c r="BP756486" s="90"/>
    </row>
    <row r="756487" spans="68:68" customFormat="1">
      <c r="BP756487" s="90"/>
    </row>
    <row r="756488" spans="68:68" customFormat="1">
      <c r="BP756488" s="90"/>
    </row>
    <row r="756489" spans="68:68" customFormat="1">
      <c r="BP756489" s="90"/>
    </row>
    <row r="756490" spans="68:68" customFormat="1">
      <c r="BP756490" s="90"/>
    </row>
    <row r="756491" spans="68:68" customFormat="1">
      <c r="BP756491" s="90"/>
    </row>
    <row r="756492" spans="68:68" customFormat="1">
      <c r="BP756492" s="90"/>
    </row>
    <row r="756493" spans="68:68" customFormat="1">
      <c r="BP756493" s="90"/>
    </row>
    <row r="756494" spans="68:68" customFormat="1">
      <c r="BP756494" s="90"/>
    </row>
    <row r="756495" spans="68:68" customFormat="1">
      <c r="BP756495" s="90"/>
    </row>
    <row r="756496" spans="68:68" customFormat="1">
      <c r="BP756496" s="90"/>
    </row>
    <row r="756497" spans="68:68" customFormat="1">
      <c r="BP756497" s="90"/>
    </row>
    <row r="756498" spans="68:68" customFormat="1">
      <c r="BP756498" s="90"/>
    </row>
    <row r="756499" spans="68:68" customFormat="1">
      <c r="BP756499" s="90"/>
    </row>
    <row r="756500" spans="68:68" customFormat="1">
      <c r="BP756500" s="90"/>
    </row>
    <row r="756501" spans="68:68" customFormat="1">
      <c r="BP756501" s="90"/>
    </row>
    <row r="756502" spans="68:68" customFormat="1">
      <c r="BP756502" s="90"/>
    </row>
    <row r="756503" spans="68:68" customFormat="1">
      <c r="BP756503" s="90"/>
    </row>
    <row r="756504" spans="68:68" customFormat="1">
      <c r="BP756504" s="90"/>
    </row>
    <row r="756505" spans="68:68" customFormat="1">
      <c r="BP756505" s="90"/>
    </row>
    <row r="756506" spans="68:68" customFormat="1">
      <c r="BP756506" s="90"/>
    </row>
    <row r="756507" spans="68:68" customFormat="1">
      <c r="BP756507" s="90"/>
    </row>
    <row r="756508" spans="68:68" customFormat="1">
      <c r="BP756508" s="90"/>
    </row>
    <row r="756509" spans="68:68" customFormat="1">
      <c r="BP756509" s="90"/>
    </row>
    <row r="756510" spans="68:68" customFormat="1">
      <c r="BP756510" s="90"/>
    </row>
    <row r="756511" spans="68:68" customFormat="1">
      <c r="BP756511" s="90"/>
    </row>
    <row r="756512" spans="68:68" customFormat="1">
      <c r="BP756512" s="90"/>
    </row>
    <row r="756513" spans="68:68" customFormat="1">
      <c r="BP756513" s="90"/>
    </row>
    <row r="756514" spans="68:68" customFormat="1">
      <c r="BP756514" s="90"/>
    </row>
    <row r="756515" spans="68:68" customFormat="1">
      <c r="BP756515" s="90"/>
    </row>
    <row r="756516" spans="68:68" customFormat="1">
      <c r="BP756516" s="90"/>
    </row>
    <row r="756517" spans="68:68" customFormat="1">
      <c r="BP756517" s="90"/>
    </row>
    <row r="756518" spans="68:68" customFormat="1">
      <c r="BP756518" s="90"/>
    </row>
    <row r="756519" spans="68:68" customFormat="1">
      <c r="BP756519" s="90"/>
    </row>
    <row r="756520" spans="68:68" customFormat="1">
      <c r="BP756520" s="90"/>
    </row>
    <row r="756521" spans="68:68" customFormat="1">
      <c r="BP756521" s="90"/>
    </row>
    <row r="756522" spans="68:68" customFormat="1">
      <c r="BP756522" s="90"/>
    </row>
    <row r="756523" spans="68:68" customFormat="1">
      <c r="BP756523" s="90"/>
    </row>
    <row r="756524" spans="68:68" customFormat="1">
      <c r="BP756524" s="90"/>
    </row>
    <row r="756525" spans="68:68" customFormat="1">
      <c r="BP756525" s="90"/>
    </row>
    <row r="756526" spans="68:68" customFormat="1">
      <c r="BP756526" s="90"/>
    </row>
    <row r="756527" spans="68:68" customFormat="1">
      <c r="BP756527" s="90"/>
    </row>
    <row r="756528" spans="68:68" customFormat="1">
      <c r="BP756528" s="90"/>
    </row>
    <row r="756529" spans="68:68" customFormat="1">
      <c r="BP756529" s="90"/>
    </row>
    <row r="756530" spans="68:68" customFormat="1">
      <c r="BP756530" s="90"/>
    </row>
    <row r="756531" spans="68:68" customFormat="1">
      <c r="BP756531" s="90"/>
    </row>
    <row r="756532" spans="68:68" customFormat="1">
      <c r="BP756532" s="90"/>
    </row>
    <row r="756533" spans="68:68" customFormat="1">
      <c r="BP756533" s="90"/>
    </row>
    <row r="756534" spans="68:68" customFormat="1">
      <c r="BP756534" s="90"/>
    </row>
    <row r="756535" spans="68:68" customFormat="1">
      <c r="BP756535" s="90"/>
    </row>
    <row r="756536" spans="68:68" customFormat="1">
      <c r="BP756536" s="90"/>
    </row>
    <row r="756537" spans="68:68" customFormat="1">
      <c r="BP756537" s="90"/>
    </row>
    <row r="756538" spans="68:68" customFormat="1">
      <c r="BP756538" s="90"/>
    </row>
    <row r="756539" spans="68:68" customFormat="1">
      <c r="BP756539" s="90"/>
    </row>
    <row r="756540" spans="68:68" customFormat="1">
      <c r="BP756540" s="90"/>
    </row>
    <row r="756541" spans="68:68" customFormat="1">
      <c r="BP756541" s="90"/>
    </row>
    <row r="756542" spans="68:68" customFormat="1">
      <c r="BP756542" s="90"/>
    </row>
    <row r="756543" spans="68:68" customFormat="1">
      <c r="BP756543" s="90"/>
    </row>
    <row r="756544" spans="68:68" customFormat="1">
      <c r="BP756544" s="90"/>
    </row>
    <row r="756545" spans="68:68" customFormat="1">
      <c r="BP756545" s="90"/>
    </row>
    <row r="756546" spans="68:68" customFormat="1">
      <c r="BP756546" s="90"/>
    </row>
    <row r="756547" spans="68:68" customFormat="1">
      <c r="BP756547" s="90"/>
    </row>
    <row r="756548" spans="68:68" customFormat="1">
      <c r="BP756548" s="90"/>
    </row>
    <row r="756549" spans="68:68" customFormat="1">
      <c r="BP756549" s="90"/>
    </row>
    <row r="756550" spans="68:68" customFormat="1">
      <c r="BP756550" s="90"/>
    </row>
    <row r="756551" spans="68:68" customFormat="1">
      <c r="BP756551" s="90"/>
    </row>
    <row r="756552" spans="68:68" customFormat="1">
      <c r="BP756552" s="90"/>
    </row>
    <row r="756553" spans="68:68" customFormat="1">
      <c r="BP756553" s="90"/>
    </row>
    <row r="756554" spans="68:68" customFormat="1">
      <c r="BP756554" s="90"/>
    </row>
    <row r="756555" spans="68:68" customFormat="1">
      <c r="BP756555" s="90"/>
    </row>
    <row r="756556" spans="68:68" customFormat="1">
      <c r="BP756556" s="90"/>
    </row>
    <row r="756557" spans="68:68" customFormat="1">
      <c r="BP756557" s="90"/>
    </row>
    <row r="756558" spans="68:68" customFormat="1">
      <c r="BP756558" s="90"/>
    </row>
    <row r="756559" spans="68:68" customFormat="1">
      <c r="BP756559" s="90"/>
    </row>
    <row r="756560" spans="68:68" customFormat="1">
      <c r="BP756560" s="90"/>
    </row>
    <row r="756561" spans="68:68" customFormat="1">
      <c r="BP756561" s="90"/>
    </row>
    <row r="756562" spans="68:68" customFormat="1">
      <c r="BP756562" s="90"/>
    </row>
    <row r="756563" spans="68:68" customFormat="1">
      <c r="BP756563" s="90"/>
    </row>
    <row r="756564" spans="68:68" customFormat="1">
      <c r="BP756564" s="90"/>
    </row>
    <row r="756565" spans="68:68" customFormat="1">
      <c r="BP756565" s="90"/>
    </row>
    <row r="756566" spans="68:68" customFormat="1">
      <c r="BP756566" s="90"/>
    </row>
    <row r="756567" spans="68:68" customFormat="1">
      <c r="BP756567" s="90"/>
    </row>
    <row r="756568" spans="68:68" customFormat="1">
      <c r="BP756568" s="90"/>
    </row>
    <row r="756569" spans="68:68" customFormat="1">
      <c r="BP756569" s="90"/>
    </row>
    <row r="756570" spans="68:68" customFormat="1">
      <c r="BP756570" s="90"/>
    </row>
    <row r="756571" spans="68:68" customFormat="1">
      <c r="BP756571" s="90"/>
    </row>
    <row r="756572" spans="68:68" customFormat="1">
      <c r="BP756572" s="90"/>
    </row>
    <row r="756573" spans="68:68" customFormat="1">
      <c r="BP756573" s="90"/>
    </row>
    <row r="756574" spans="68:68" customFormat="1">
      <c r="BP756574" s="90"/>
    </row>
    <row r="756575" spans="68:68" customFormat="1">
      <c r="BP756575" s="90"/>
    </row>
    <row r="756576" spans="68:68" customFormat="1">
      <c r="BP756576" s="90"/>
    </row>
    <row r="756577" spans="68:68" customFormat="1">
      <c r="BP756577" s="90"/>
    </row>
    <row r="756578" spans="68:68" customFormat="1">
      <c r="BP756578" s="90"/>
    </row>
    <row r="756579" spans="68:68" customFormat="1">
      <c r="BP756579" s="90"/>
    </row>
    <row r="756580" spans="68:68" customFormat="1">
      <c r="BP756580" s="90"/>
    </row>
    <row r="756581" spans="68:68" customFormat="1">
      <c r="BP756581" s="90"/>
    </row>
    <row r="756582" spans="68:68" customFormat="1">
      <c r="BP756582" s="90"/>
    </row>
    <row r="756583" spans="68:68" customFormat="1">
      <c r="BP756583" s="90"/>
    </row>
    <row r="756584" spans="68:68" customFormat="1">
      <c r="BP756584" s="90"/>
    </row>
    <row r="756585" spans="68:68" customFormat="1">
      <c r="BP756585" s="90"/>
    </row>
    <row r="756586" spans="68:68" customFormat="1">
      <c r="BP756586" s="90"/>
    </row>
    <row r="756587" spans="68:68" customFormat="1">
      <c r="BP756587" s="90"/>
    </row>
    <row r="756588" spans="68:68" customFormat="1">
      <c r="BP756588" s="90"/>
    </row>
    <row r="756589" spans="68:68" customFormat="1">
      <c r="BP756589" s="90"/>
    </row>
    <row r="756590" spans="68:68" customFormat="1">
      <c r="BP756590" s="90"/>
    </row>
    <row r="756591" spans="68:68" customFormat="1">
      <c r="BP756591" s="90"/>
    </row>
    <row r="756592" spans="68:68" customFormat="1">
      <c r="BP756592" s="90"/>
    </row>
    <row r="756593" spans="68:68" customFormat="1">
      <c r="BP756593" s="90"/>
    </row>
    <row r="756594" spans="68:68" customFormat="1">
      <c r="BP756594" s="90"/>
    </row>
    <row r="756595" spans="68:68" customFormat="1">
      <c r="BP756595" s="90"/>
    </row>
    <row r="756596" spans="68:68" customFormat="1">
      <c r="BP756596" s="90"/>
    </row>
    <row r="756597" spans="68:68" customFormat="1">
      <c r="BP756597" s="90"/>
    </row>
    <row r="756598" spans="68:68" customFormat="1">
      <c r="BP756598" s="90"/>
    </row>
    <row r="756599" spans="68:68" customFormat="1">
      <c r="BP756599" s="90"/>
    </row>
    <row r="756600" spans="68:68" customFormat="1">
      <c r="BP756600" s="90"/>
    </row>
    <row r="756601" spans="68:68" customFormat="1">
      <c r="BP756601" s="90"/>
    </row>
    <row r="756602" spans="68:68" customFormat="1">
      <c r="BP756602" s="90"/>
    </row>
    <row r="756603" spans="68:68" customFormat="1">
      <c r="BP756603" s="90"/>
    </row>
    <row r="756604" spans="68:68" customFormat="1">
      <c r="BP756604" s="90"/>
    </row>
    <row r="756605" spans="68:68" customFormat="1">
      <c r="BP756605" s="90"/>
    </row>
    <row r="756606" spans="68:68" customFormat="1">
      <c r="BP756606" s="90"/>
    </row>
    <row r="756607" spans="68:68" customFormat="1">
      <c r="BP756607" s="90"/>
    </row>
    <row r="756608" spans="68:68" customFormat="1">
      <c r="BP756608" s="90"/>
    </row>
    <row r="756609" spans="68:68" customFormat="1">
      <c r="BP756609" s="90"/>
    </row>
    <row r="756610" spans="68:68" customFormat="1">
      <c r="BP756610" s="90"/>
    </row>
    <row r="756611" spans="68:68" customFormat="1">
      <c r="BP756611" s="90"/>
    </row>
    <row r="756612" spans="68:68" customFormat="1">
      <c r="BP756612" s="90"/>
    </row>
    <row r="756613" spans="68:68" customFormat="1">
      <c r="BP756613" s="90"/>
    </row>
    <row r="756614" spans="68:68" customFormat="1">
      <c r="BP756614" s="90"/>
    </row>
    <row r="756615" spans="68:68" customFormat="1">
      <c r="BP756615" s="90"/>
    </row>
    <row r="756616" spans="68:68" customFormat="1">
      <c r="BP756616" s="90"/>
    </row>
    <row r="756617" spans="68:68" customFormat="1">
      <c r="BP756617" s="90"/>
    </row>
    <row r="756618" spans="68:68" customFormat="1">
      <c r="BP756618" s="90"/>
    </row>
    <row r="756619" spans="68:68" customFormat="1">
      <c r="BP756619" s="90"/>
    </row>
    <row r="756620" spans="68:68" customFormat="1">
      <c r="BP756620" s="90"/>
    </row>
    <row r="756621" spans="68:68" customFormat="1">
      <c r="BP756621" s="90"/>
    </row>
    <row r="756622" spans="68:68" customFormat="1">
      <c r="BP756622" s="90"/>
    </row>
    <row r="756623" spans="68:68" customFormat="1">
      <c r="BP756623" s="90"/>
    </row>
    <row r="756624" spans="68:68" customFormat="1">
      <c r="BP756624" s="90"/>
    </row>
    <row r="756625" spans="68:68" customFormat="1">
      <c r="BP756625" s="90"/>
    </row>
    <row r="756626" spans="68:68" customFormat="1">
      <c r="BP756626" s="90"/>
    </row>
    <row r="756627" spans="68:68" customFormat="1">
      <c r="BP756627" s="90"/>
    </row>
    <row r="756628" spans="68:68" customFormat="1">
      <c r="BP756628" s="90"/>
    </row>
    <row r="756629" spans="68:68" customFormat="1">
      <c r="BP756629" s="90"/>
    </row>
    <row r="756630" spans="68:68" customFormat="1">
      <c r="BP756630" s="90"/>
    </row>
    <row r="756631" spans="68:68" customFormat="1">
      <c r="BP756631" s="90"/>
    </row>
    <row r="756632" spans="68:68" customFormat="1">
      <c r="BP756632" s="90"/>
    </row>
    <row r="756633" spans="68:68" customFormat="1">
      <c r="BP756633" s="90"/>
    </row>
    <row r="756634" spans="68:68" customFormat="1">
      <c r="BP756634" s="90"/>
    </row>
    <row r="756635" spans="68:68" customFormat="1">
      <c r="BP756635" s="90"/>
    </row>
    <row r="756636" spans="68:68" customFormat="1">
      <c r="BP756636" s="90"/>
    </row>
    <row r="756637" spans="68:68" customFormat="1">
      <c r="BP756637" s="90"/>
    </row>
    <row r="756638" spans="68:68" customFormat="1">
      <c r="BP756638" s="90"/>
    </row>
    <row r="756639" spans="68:68" customFormat="1">
      <c r="BP756639" s="90"/>
    </row>
    <row r="756640" spans="68:68" customFormat="1">
      <c r="BP756640" s="90"/>
    </row>
    <row r="756641" spans="68:68" customFormat="1">
      <c r="BP756641" s="90"/>
    </row>
    <row r="756642" spans="68:68" customFormat="1">
      <c r="BP756642" s="90"/>
    </row>
    <row r="756643" spans="68:68" customFormat="1">
      <c r="BP756643" s="90"/>
    </row>
    <row r="756644" spans="68:68" customFormat="1">
      <c r="BP756644" s="90"/>
    </row>
    <row r="756645" spans="68:68" customFormat="1">
      <c r="BP756645" s="90"/>
    </row>
    <row r="756646" spans="68:68" customFormat="1">
      <c r="BP756646" s="90"/>
    </row>
    <row r="756647" spans="68:68" customFormat="1">
      <c r="BP756647" s="90"/>
    </row>
    <row r="756648" spans="68:68" customFormat="1">
      <c r="BP756648" s="90"/>
    </row>
    <row r="756649" spans="68:68" customFormat="1">
      <c r="BP756649" s="90"/>
    </row>
    <row r="756650" spans="68:68" customFormat="1">
      <c r="BP756650" s="90"/>
    </row>
    <row r="756651" spans="68:68" customFormat="1">
      <c r="BP756651" s="90"/>
    </row>
    <row r="756652" spans="68:68" customFormat="1">
      <c r="BP756652" s="90"/>
    </row>
    <row r="756653" spans="68:68" customFormat="1">
      <c r="BP756653" s="90"/>
    </row>
    <row r="756654" spans="68:68" customFormat="1">
      <c r="BP756654" s="90"/>
    </row>
    <row r="756655" spans="68:68" customFormat="1">
      <c r="BP756655" s="90"/>
    </row>
    <row r="756656" spans="68:68" customFormat="1">
      <c r="BP756656" s="90"/>
    </row>
    <row r="756657" spans="68:68" customFormat="1">
      <c r="BP756657" s="90"/>
    </row>
    <row r="756658" spans="68:68" customFormat="1">
      <c r="BP756658" s="90"/>
    </row>
    <row r="756659" spans="68:68" customFormat="1">
      <c r="BP756659" s="90"/>
    </row>
    <row r="756660" spans="68:68" customFormat="1">
      <c r="BP756660" s="90"/>
    </row>
    <row r="756661" spans="68:68" customFormat="1">
      <c r="BP756661" s="90"/>
    </row>
    <row r="756662" spans="68:68" customFormat="1">
      <c r="BP756662" s="90"/>
    </row>
    <row r="756663" spans="68:68" customFormat="1">
      <c r="BP756663" s="90"/>
    </row>
    <row r="756664" spans="68:68" customFormat="1">
      <c r="BP756664" s="90"/>
    </row>
    <row r="756665" spans="68:68" customFormat="1">
      <c r="BP756665" s="90"/>
    </row>
    <row r="756666" spans="68:68" customFormat="1">
      <c r="BP756666" s="90"/>
    </row>
    <row r="756667" spans="68:68" customFormat="1">
      <c r="BP756667" s="90"/>
    </row>
    <row r="756668" spans="68:68" customFormat="1">
      <c r="BP756668" s="90"/>
    </row>
    <row r="756669" spans="68:68" customFormat="1">
      <c r="BP756669" s="90"/>
    </row>
    <row r="756670" spans="68:68" customFormat="1">
      <c r="BP756670" s="90"/>
    </row>
    <row r="756671" spans="68:68" customFormat="1">
      <c r="BP756671" s="90"/>
    </row>
    <row r="756672" spans="68:68" customFormat="1">
      <c r="BP756672" s="90"/>
    </row>
    <row r="756673" spans="68:68" customFormat="1">
      <c r="BP756673" s="90"/>
    </row>
    <row r="756674" spans="68:68" customFormat="1">
      <c r="BP756674" s="90"/>
    </row>
    <row r="756675" spans="68:68" customFormat="1">
      <c r="BP756675" s="90"/>
    </row>
    <row r="756676" spans="68:68" customFormat="1">
      <c r="BP756676" s="90"/>
    </row>
    <row r="756677" spans="68:68" customFormat="1">
      <c r="BP756677" s="90"/>
    </row>
    <row r="756678" spans="68:68" customFormat="1">
      <c r="BP756678" s="90"/>
    </row>
    <row r="756679" spans="68:68" customFormat="1">
      <c r="BP756679" s="90"/>
    </row>
    <row r="756680" spans="68:68" customFormat="1">
      <c r="BP756680" s="90"/>
    </row>
    <row r="756681" spans="68:68" customFormat="1">
      <c r="BP756681" s="90"/>
    </row>
    <row r="756682" spans="68:68" customFormat="1">
      <c r="BP756682" s="90"/>
    </row>
    <row r="756683" spans="68:68" customFormat="1">
      <c r="BP756683" s="90"/>
    </row>
    <row r="756684" spans="68:68" customFormat="1">
      <c r="BP756684" s="90"/>
    </row>
    <row r="756685" spans="68:68" customFormat="1">
      <c r="BP756685" s="90"/>
    </row>
    <row r="756686" spans="68:68" customFormat="1">
      <c r="BP756686" s="90"/>
    </row>
    <row r="756687" spans="68:68" customFormat="1">
      <c r="BP756687" s="90"/>
    </row>
    <row r="756688" spans="68:68" customFormat="1">
      <c r="BP756688" s="90"/>
    </row>
    <row r="756689" spans="68:68" customFormat="1">
      <c r="BP756689" s="90"/>
    </row>
    <row r="756690" spans="68:68" customFormat="1">
      <c r="BP756690" s="90"/>
    </row>
    <row r="756691" spans="68:68" customFormat="1">
      <c r="BP756691" s="90"/>
    </row>
    <row r="756692" spans="68:68" customFormat="1">
      <c r="BP756692" s="90"/>
    </row>
    <row r="756693" spans="68:68" customFormat="1">
      <c r="BP756693" s="90"/>
    </row>
    <row r="756694" spans="68:68" customFormat="1">
      <c r="BP756694" s="90"/>
    </row>
    <row r="756695" spans="68:68" customFormat="1">
      <c r="BP756695" s="90"/>
    </row>
    <row r="756696" spans="68:68" customFormat="1">
      <c r="BP756696" s="90"/>
    </row>
    <row r="756697" spans="68:68" customFormat="1">
      <c r="BP756697" s="90"/>
    </row>
    <row r="756698" spans="68:68" customFormat="1">
      <c r="BP756698" s="90"/>
    </row>
    <row r="756699" spans="68:68" customFormat="1">
      <c r="BP756699" s="90"/>
    </row>
    <row r="756700" spans="68:68" customFormat="1">
      <c r="BP756700" s="90"/>
    </row>
    <row r="756701" spans="68:68" customFormat="1">
      <c r="BP756701" s="90"/>
    </row>
    <row r="756702" spans="68:68" customFormat="1">
      <c r="BP756702" s="90"/>
    </row>
    <row r="756703" spans="68:68" customFormat="1">
      <c r="BP756703" s="90"/>
    </row>
    <row r="756704" spans="68:68" customFormat="1">
      <c r="BP756704" s="90"/>
    </row>
    <row r="756705" spans="68:68" customFormat="1">
      <c r="BP756705" s="90"/>
    </row>
    <row r="756706" spans="68:68" customFormat="1">
      <c r="BP756706" s="90"/>
    </row>
    <row r="756707" spans="68:68" customFormat="1">
      <c r="BP756707" s="90"/>
    </row>
    <row r="756708" spans="68:68" customFormat="1">
      <c r="BP756708" s="90"/>
    </row>
    <row r="756709" spans="68:68" customFormat="1">
      <c r="BP756709" s="90"/>
    </row>
    <row r="756710" spans="68:68" customFormat="1">
      <c r="BP756710" s="90"/>
    </row>
    <row r="756711" spans="68:68" customFormat="1">
      <c r="BP756711" s="90"/>
    </row>
    <row r="756712" spans="68:68" customFormat="1">
      <c r="BP756712" s="90"/>
    </row>
    <row r="756713" spans="68:68" customFormat="1">
      <c r="BP756713" s="90"/>
    </row>
    <row r="756714" spans="68:68" customFormat="1">
      <c r="BP756714" s="90"/>
    </row>
    <row r="756715" spans="68:68" customFormat="1">
      <c r="BP756715" s="90"/>
    </row>
    <row r="756716" spans="68:68" customFormat="1">
      <c r="BP756716" s="90"/>
    </row>
    <row r="756717" spans="68:68" customFormat="1">
      <c r="BP756717" s="90"/>
    </row>
    <row r="756718" spans="68:68" customFormat="1">
      <c r="BP756718" s="90"/>
    </row>
    <row r="756719" spans="68:68" customFormat="1">
      <c r="BP756719" s="90"/>
    </row>
    <row r="756720" spans="68:68" customFormat="1">
      <c r="BP756720" s="90"/>
    </row>
    <row r="756721" spans="68:68" customFormat="1">
      <c r="BP756721" s="90"/>
    </row>
    <row r="756722" spans="68:68" customFormat="1">
      <c r="BP756722" s="90"/>
    </row>
    <row r="756723" spans="68:68" customFormat="1">
      <c r="BP756723" s="90"/>
    </row>
    <row r="756724" spans="68:68" customFormat="1">
      <c r="BP756724" s="90"/>
    </row>
    <row r="756725" spans="68:68" customFormat="1">
      <c r="BP756725" s="90"/>
    </row>
    <row r="756726" spans="68:68" customFormat="1">
      <c r="BP756726" s="90"/>
    </row>
    <row r="756727" spans="68:68" customFormat="1">
      <c r="BP756727" s="90"/>
    </row>
    <row r="756728" spans="68:68" customFormat="1">
      <c r="BP756728" s="90"/>
    </row>
    <row r="756729" spans="68:68" customFormat="1">
      <c r="BP756729" s="90"/>
    </row>
    <row r="756730" spans="68:68" customFormat="1">
      <c r="BP756730" s="90"/>
    </row>
    <row r="756731" spans="68:68" customFormat="1">
      <c r="BP756731" s="90"/>
    </row>
    <row r="756732" spans="68:68" customFormat="1">
      <c r="BP756732" s="90"/>
    </row>
    <row r="756733" spans="68:68" customFormat="1">
      <c r="BP756733" s="90"/>
    </row>
    <row r="756734" spans="68:68" customFormat="1">
      <c r="BP756734" s="90"/>
    </row>
    <row r="756735" spans="68:68" customFormat="1">
      <c r="BP756735" s="90"/>
    </row>
    <row r="756736" spans="68:68" customFormat="1">
      <c r="BP756736" s="90"/>
    </row>
    <row r="756737" spans="68:68" customFormat="1">
      <c r="BP756737" s="90"/>
    </row>
    <row r="756738" spans="68:68" customFormat="1">
      <c r="BP756738" s="90"/>
    </row>
    <row r="756739" spans="68:68" customFormat="1">
      <c r="BP756739" s="90"/>
    </row>
    <row r="756740" spans="68:68" customFormat="1">
      <c r="BP756740" s="90"/>
    </row>
    <row r="756741" spans="68:68" customFormat="1">
      <c r="BP756741" s="90"/>
    </row>
    <row r="756742" spans="68:68" customFormat="1">
      <c r="BP756742" s="90"/>
    </row>
    <row r="756743" spans="68:68" customFormat="1">
      <c r="BP756743" s="90"/>
    </row>
    <row r="756744" spans="68:68" customFormat="1">
      <c r="BP756744" s="90"/>
    </row>
    <row r="756745" spans="68:68" customFormat="1">
      <c r="BP756745" s="90"/>
    </row>
    <row r="756746" spans="68:68" customFormat="1">
      <c r="BP756746" s="90"/>
    </row>
    <row r="756747" spans="68:68" customFormat="1">
      <c r="BP756747" s="90"/>
    </row>
    <row r="756748" spans="68:68" customFormat="1">
      <c r="BP756748" s="90"/>
    </row>
    <row r="756749" spans="68:68" customFormat="1">
      <c r="BP756749" s="90"/>
    </row>
    <row r="756750" spans="68:68" customFormat="1">
      <c r="BP756750" s="90"/>
    </row>
    <row r="756751" spans="68:68" customFormat="1">
      <c r="BP756751" s="90"/>
    </row>
    <row r="756752" spans="68:68" customFormat="1">
      <c r="BP756752" s="90"/>
    </row>
    <row r="756753" spans="68:68" customFormat="1">
      <c r="BP756753" s="90"/>
    </row>
    <row r="756754" spans="68:68" customFormat="1">
      <c r="BP756754" s="90"/>
    </row>
    <row r="756755" spans="68:68" customFormat="1">
      <c r="BP756755" s="90"/>
    </row>
    <row r="756756" spans="68:68" customFormat="1">
      <c r="BP756756" s="90"/>
    </row>
    <row r="756757" spans="68:68" customFormat="1">
      <c r="BP756757" s="90"/>
    </row>
    <row r="756758" spans="68:68" customFormat="1">
      <c r="BP756758" s="90"/>
    </row>
    <row r="756759" spans="68:68" customFormat="1">
      <c r="BP756759" s="90"/>
    </row>
    <row r="756760" spans="68:68" customFormat="1">
      <c r="BP756760" s="90"/>
    </row>
    <row r="756761" spans="68:68" customFormat="1">
      <c r="BP756761" s="90"/>
    </row>
    <row r="756762" spans="68:68" customFormat="1">
      <c r="BP756762" s="90"/>
    </row>
    <row r="756763" spans="68:68" customFormat="1">
      <c r="BP756763" s="90"/>
    </row>
    <row r="756764" spans="68:68" customFormat="1">
      <c r="BP756764" s="90"/>
    </row>
    <row r="756765" spans="68:68" customFormat="1">
      <c r="BP756765" s="90"/>
    </row>
    <row r="756766" spans="68:68" customFormat="1">
      <c r="BP756766" s="90"/>
    </row>
    <row r="756767" spans="68:68" customFormat="1">
      <c r="BP756767" s="90"/>
    </row>
    <row r="756768" spans="68:68" customFormat="1">
      <c r="BP756768" s="90"/>
    </row>
    <row r="756769" spans="68:68" customFormat="1">
      <c r="BP756769" s="90"/>
    </row>
    <row r="756770" spans="68:68" customFormat="1">
      <c r="BP756770" s="90"/>
    </row>
    <row r="756771" spans="68:68" customFormat="1">
      <c r="BP756771" s="90"/>
    </row>
    <row r="756772" spans="68:68" customFormat="1">
      <c r="BP756772" s="90"/>
    </row>
    <row r="756773" spans="68:68" customFormat="1">
      <c r="BP756773" s="90"/>
    </row>
    <row r="756774" spans="68:68" customFormat="1">
      <c r="BP756774" s="90"/>
    </row>
    <row r="756775" spans="68:68" customFormat="1">
      <c r="BP756775" s="90"/>
    </row>
    <row r="756776" spans="68:68" customFormat="1">
      <c r="BP756776" s="90"/>
    </row>
    <row r="756777" spans="68:68" customFormat="1">
      <c r="BP756777" s="90"/>
    </row>
    <row r="756778" spans="68:68" customFormat="1">
      <c r="BP756778" s="90"/>
    </row>
    <row r="756779" spans="68:68" customFormat="1">
      <c r="BP756779" s="90"/>
    </row>
    <row r="756780" spans="68:68" customFormat="1">
      <c r="BP756780" s="90"/>
    </row>
    <row r="756781" spans="68:68" customFormat="1">
      <c r="BP756781" s="90"/>
    </row>
    <row r="756782" spans="68:68" customFormat="1">
      <c r="BP756782" s="90"/>
    </row>
    <row r="756783" spans="68:68" customFormat="1">
      <c r="BP756783" s="90"/>
    </row>
    <row r="756784" spans="68:68" customFormat="1">
      <c r="BP756784" s="90"/>
    </row>
    <row r="756785" spans="68:68" customFormat="1">
      <c r="BP756785" s="90"/>
    </row>
    <row r="756786" spans="68:68" customFormat="1">
      <c r="BP756786" s="90"/>
    </row>
    <row r="756787" spans="68:68" customFormat="1">
      <c r="BP756787" s="90"/>
    </row>
    <row r="756788" spans="68:68" customFormat="1">
      <c r="BP756788" s="90"/>
    </row>
    <row r="756789" spans="68:68" customFormat="1">
      <c r="BP756789" s="90"/>
    </row>
    <row r="756790" spans="68:68" customFormat="1">
      <c r="BP756790" s="90"/>
    </row>
    <row r="756791" spans="68:68" customFormat="1">
      <c r="BP756791" s="90"/>
    </row>
    <row r="756792" spans="68:68" customFormat="1">
      <c r="BP756792" s="90"/>
    </row>
    <row r="756793" spans="68:68" customFormat="1">
      <c r="BP756793" s="90"/>
    </row>
    <row r="756794" spans="68:68" customFormat="1">
      <c r="BP756794" s="90"/>
    </row>
    <row r="756795" spans="68:68" customFormat="1">
      <c r="BP756795" s="90"/>
    </row>
    <row r="756796" spans="68:68" customFormat="1">
      <c r="BP756796" s="90"/>
    </row>
    <row r="756797" spans="68:68" customFormat="1">
      <c r="BP756797" s="90"/>
    </row>
    <row r="756798" spans="68:68" customFormat="1">
      <c r="BP756798" s="90"/>
    </row>
    <row r="756799" spans="68:68" customFormat="1">
      <c r="BP756799" s="90"/>
    </row>
    <row r="756800" spans="68:68" customFormat="1">
      <c r="BP756800" s="90"/>
    </row>
    <row r="756801" spans="68:68" customFormat="1">
      <c r="BP756801" s="90"/>
    </row>
    <row r="756802" spans="68:68" customFormat="1">
      <c r="BP756802" s="90"/>
    </row>
    <row r="756803" spans="68:68" customFormat="1">
      <c r="BP756803" s="90"/>
    </row>
    <row r="756804" spans="68:68" customFormat="1">
      <c r="BP756804" s="90"/>
    </row>
    <row r="756805" spans="68:68" customFormat="1">
      <c r="BP756805" s="90"/>
    </row>
    <row r="756806" spans="68:68" customFormat="1">
      <c r="BP756806" s="90"/>
    </row>
    <row r="756807" spans="68:68" customFormat="1">
      <c r="BP756807" s="90"/>
    </row>
    <row r="756808" spans="68:68" customFormat="1">
      <c r="BP756808" s="90"/>
    </row>
    <row r="756809" spans="68:68" customFormat="1">
      <c r="BP756809" s="90"/>
    </row>
    <row r="756810" spans="68:68" customFormat="1">
      <c r="BP756810" s="90"/>
    </row>
    <row r="756811" spans="68:68" customFormat="1">
      <c r="BP756811" s="90"/>
    </row>
    <row r="756812" spans="68:68" customFormat="1">
      <c r="BP756812" s="90"/>
    </row>
    <row r="756813" spans="68:68" customFormat="1">
      <c r="BP756813" s="90"/>
    </row>
    <row r="756814" spans="68:68" customFormat="1">
      <c r="BP756814" s="90"/>
    </row>
    <row r="756815" spans="68:68" customFormat="1">
      <c r="BP756815" s="90"/>
    </row>
    <row r="756816" spans="68:68" customFormat="1">
      <c r="BP756816" s="90"/>
    </row>
    <row r="756817" spans="68:68" customFormat="1">
      <c r="BP756817" s="90"/>
    </row>
    <row r="756818" spans="68:68" customFormat="1">
      <c r="BP756818" s="90"/>
    </row>
    <row r="756819" spans="68:68" customFormat="1">
      <c r="BP756819" s="90"/>
    </row>
    <row r="756820" spans="68:68" customFormat="1">
      <c r="BP756820" s="90"/>
    </row>
    <row r="756821" spans="68:68" customFormat="1">
      <c r="BP756821" s="90"/>
    </row>
    <row r="756822" spans="68:68" customFormat="1">
      <c r="BP756822" s="90"/>
    </row>
    <row r="756823" spans="68:68" customFormat="1">
      <c r="BP756823" s="90"/>
    </row>
    <row r="756824" spans="68:68" customFormat="1">
      <c r="BP756824" s="90"/>
    </row>
    <row r="756825" spans="68:68" customFormat="1">
      <c r="BP756825" s="90"/>
    </row>
    <row r="756826" spans="68:68" customFormat="1">
      <c r="BP756826" s="90"/>
    </row>
    <row r="756827" spans="68:68" customFormat="1">
      <c r="BP756827" s="90"/>
    </row>
    <row r="756828" spans="68:68" customFormat="1">
      <c r="BP756828" s="90"/>
    </row>
    <row r="756829" spans="68:68" customFormat="1">
      <c r="BP756829" s="90"/>
    </row>
    <row r="756830" spans="68:68" customFormat="1">
      <c r="BP756830" s="90"/>
    </row>
    <row r="756831" spans="68:68" customFormat="1">
      <c r="BP756831" s="90"/>
    </row>
    <row r="756832" spans="68:68" customFormat="1">
      <c r="BP756832" s="90"/>
    </row>
    <row r="756833" spans="68:68" customFormat="1">
      <c r="BP756833" s="90"/>
    </row>
    <row r="756834" spans="68:68" customFormat="1">
      <c r="BP756834" s="90"/>
    </row>
    <row r="756835" spans="68:68" customFormat="1">
      <c r="BP756835" s="90"/>
    </row>
    <row r="756836" spans="68:68" customFormat="1">
      <c r="BP756836" s="90"/>
    </row>
    <row r="756837" spans="68:68" customFormat="1">
      <c r="BP756837" s="90"/>
    </row>
    <row r="756838" spans="68:68" customFormat="1">
      <c r="BP756838" s="90"/>
    </row>
    <row r="756839" spans="68:68" customFormat="1">
      <c r="BP756839" s="90"/>
    </row>
    <row r="756840" spans="68:68" customFormat="1">
      <c r="BP756840" s="90"/>
    </row>
    <row r="756841" spans="68:68" customFormat="1">
      <c r="BP756841" s="90"/>
    </row>
    <row r="756842" spans="68:68" customFormat="1">
      <c r="BP756842" s="90"/>
    </row>
    <row r="756843" spans="68:68" customFormat="1">
      <c r="BP756843" s="90"/>
    </row>
    <row r="756844" spans="68:68" customFormat="1">
      <c r="BP756844" s="90"/>
    </row>
    <row r="756845" spans="68:68" customFormat="1">
      <c r="BP756845" s="90"/>
    </row>
    <row r="756846" spans="68:68" customFormat="1">
      <c r="BP756846" s="90"/>
    </row>
    <row r="756847" spans="68:68" customFormat="1">
      <c r="BP756847" s="90"/>
    </row>
    <row r="756848" spans="68:68" customFormat="1">
      <c r="BP756848" s="90"/>
    </row>
    <row r="756849" spans="68:68" customFormat="1">
      <c r="BP756849" s="90"/>
    </row>
    <row r="756850" spans="68:68" customFormat="1">
      <c r="BP756850" s="90"/>
    </row>
    <row r="756851" spans="68:68" customFormat="1">
      <c r="BP756851" s="90"/>
    </row>
    <row r="756852" spans="68:68" customFormat="1">
      <c r="BP756852" s="90"/>
    </row>
    <row r="756853" spans="68:68" customFormat="1">
      <c r="BP756853" s="90"/>
    </row>
    <row r="756854" spans="68:68" customFormat="1">
      <c r="BP756854" s="90"/>
    </row>
    <row r="756855" spans="68:68" customFormat="1">
      <c r="BP756855" s="90"/>
    </row>
    <row r="756856" spans="68:68" customFormat="1">
      <c r="BP756856" s="90"/>
    </row>
    <row r="756857" spans="68:68" customFormat="1">
      <c r="BP756857" s="90"/>
    </row>
    <row r="756858" spans="68:68" customFormat="1">
      <c r="BP756858" s="90"/>
    </row>
    <row r="756859" spans="68:68" customFormat="1">
      <c r="BP756859" s="90"/>
    </row>
    <row r="756860" spans="68:68" customFormat="1">
      <c r="BP756860" s="90"/>
    </row>
    <row r="756861" spans="68:68" customFormat="1">
      <c r="BP756861" s="90"/>
    </row>
    <row r="756862" spans="68:68" customFormat="1">
      <c r="BP756862" s="90"/>
    </row>
    <row r="756863" spans="68:68" customFormat="1">
      <c r="BP756863" s="90"/>
    </row>
    <row r="756864" spans="68:68" customFormat="1">
      <c r="BP756864" s="90"/>
    </row>
    <row r="756865" spans="68:68" customFormat="1">
      <c r="BP756865" s="90"/>
    </row>
    <row r="756866" spans="68:68" customFormat="1">
      <c r="BP756866" s="90"/>
    </row>
    <row r="756867" spans="68:68" customFormat="1">
      <c r="BP756867" s="90"/>
    </row>
    <row r="756868" spans="68:68" customFormat="1">
      <c r="BP756868" s="90"/>
    </row>
    <row r="756869" spans="68:68" customFormat="1">
      <c r="BP756869" s="90"/>
    </row>
    <row r="756870" spans="68:68" customFormat="1">
      <c r="BP756870" s="90"/>
    </row>
    <row r="756871" spans="68:68" customFormat="1">
      <c r="BP756871" s="90"/>
    </row>
    <row r="756872" spans="68:68" customFormat="1">
      <c r="BP756872" s="90"/>
    </row>
    <row r="756873" spans="68:68" customFormat="1">
      <c r="BP756873" s="90"/>
    </row>
    <row r="756874" spans="68:68" customFormat="1">
      <c r="BP756874" s="90"/>
    </row>
    <row r="756875" spans="68:68" customFormat="1">
      <c r="BP756875" s="90"/>
    </row>
    <row r="756876" spans="68:68" customFormat="1">
      <c r="BP756876" s="90"/>
    </row>
    <row r="756877" spans="68:68" customFormat="1">
      <c r="BP756877" s="90"/>
    </row>
    <row r="756878" spans="68:68" customFormat="1">
      <c r="BP756878" s="90"/>
    </row>
    <row r="756879" spans="68:68" customFormat="1">
      <c r="BP756879" s="90"/>
    </row>
    <row r="756880" spans="68:68" customFormat="1">
      <c r="BP756880" s="90"/>
    </row>
    <row r="756881" spans="68:68" customFormat="1">
      <c r="BP756881" s="90"/>
    </row>
    <row r="756882" spans="68:68" customFormat="1">
      <c r="BP756882" s="90"/>
    </row>
    <row r="756883" spans="68:68" customFormat="1">
      <c r="BP756883" s="90"/>
    </row>
    <row r="756884" spans="68:68" customFormat="1">
      <c r="BP756884" s="90"/>
    </row>
    <row r="756885" spans="68:68" customFormat="1">
      <c r="BP756885" s="90"/>
    </row>
    <row r="756886" spans="68:68" customFormat="1">
      <c r="BP756886" s="90"/>
    </row>
    <row r="756887" spans="68:68" customFormat="1">
      <c r="BP756887" s="90"/>
    </row>
    <row r="756888" spans="68:68" customFormat="1">
      <c r="BP756888" s="90"/>
    </row>
    <row r="756889" spans="68:68" customFormat="1">
      <c r="BP756889" s="90"/>
    </row>
    <row r="756890" spans="68:68" customFormat="1">
      <c r="BP756890" s="90"/>
    </row>
    <row r="756891" spans="68:68" customFormat="1">
      <c r="BP756891" s="90"/>
    </row>
    <row r="756892" spans="68:68" customFormat="1">
      <c r="BP756892" s="90"/>
    </row>
    <row r="756893" spans="68:68" customFormat="1">
      <c r="BP756893" s="90"/>
    </row>
    <row r="756894" spans="68:68" customFormat="1">
      <c r="BP756894" s="90"/>
    </row>
    <row r="756895" spans="68:68" customFormat="1">
      <c r="BP756895" s="90"/>
    </row>
    <row r="756896" spans="68:68" customFormat="1">
      <c r="BP756896" s="90"/>
    </row>
    <row r="756897" spans="68:68" customFormat="1">
      <c r="BP756897" s="90"/>
    </row>
    <row r="756898" spans="68:68" customFormat="1">
      <c r="BP756898" s="90"/>
    </row>
    <row r="756899" spans="68:68" customFormat="1">
      <c r="BP756899" s="90"/>
    </row>
    <row r="756900" spans="68:68" customFormat="1">
      <c r="BP756900" s="90"/>
    </row>
    <row r="756901" spans="68:68" customFormat="1">
      <c r="BP756901" s="90"/>
    </row>
    <row r="756902" spans="68:68" customFormat="1">
      <c r="BP756902" s="90"/>
    </row>
    <row r="756903" spans="68:68" customFormat="1">
      <c r="BP756903" s="90"/>
    </row>
    <row r="756904" spans="68:68" customFormat="1">
      <c r="BP756904" s="90"/>
    </row>
    <row r="756905" spans="68:68" customFormat="1">
      <c r="BP756905" s="90"/>
    </row>
    <row r="756906" spans="68:68" customFormat="1">
      <c r="BP756906" s="90"/>
    </row>
    <row r="756907" spans="68:68" customFormat="1">
      <c r="BP756907" s="90"/>
    </row>
    <row r="756908" spans="68:68" customFormat="1">
      <c r="BP756908" s="90"/>
    </row>
    <row r="756909" spans="68:68" customFormat="1">
      <c r="BP756909" s="90"/>
    </row>
    <row r="756910" spans="68:68" customFormat="1">
      <c r="BP756910" s="90"/>
    </row>
    <row r="756911" spans="68:68" customFormat="1">
      <c r="BP756911" s="90"/>
    </row>
    <row r="756912" spans="68:68" customFormat="1">
      <c r="BP756912" s="90"/>
    </row>
    <row r="756913" spans="68:68" customFormat="1">
      <c r="BP756913" s="90"/>
    </row>
    <row r="756914" spans="68:68" customFormat="1">
      <c r="BP756914" s="90"/>
    </row>
    <row r="756915" spans="68:68" customFormat="1">
      <c r="BP756915" s="90"/>
    </row>
    <row r="756916" spans="68:68" customFormat="1">
      <c r="BP756916" s="90"/>
    </row>
    <row r="756917" spans="68:68" customFormat="1">
      <c r="BP756917" s="90"/>
    </row>
    <row r="756918" spans="68:68" customFormat="1">
      <c r="BP756918" s="90"/>
    </row>
    <row r="756919" spans="68:68" customFormat="1">
      <c r="BP756919" s="90"/>
    </row>
    <row r="756920" spans="68:68" customFormat="1">
      <c r="BP756920" s="90"/>
    </row>
    <row r="756921" spans="68:68" customFormat="1">
      <c r="BP756921" s="90"/>
    </row>
    <row r="756922" spans="68:68" customFormat="1">
      <c r="BP756922" s="90"/>
    </row>
    <row r="756923" spans="68:68" customFormat="1">
      <c r="BP756923" s="90"/>
    </row>
    <row r="756924" spans="68:68" customFormat="1">
      <c r="BP756924" s="90"/>
    </row>
    <row r="756925" spans="68:68" customFormat="1">
      <c r="BP756925" s="90"/>
    </row>
    <row r="756926" spans="68:68" customFormat="1">
      <c r="BP756926" s="90"/>
    </row>
    <row r="756927" spans="68:68" customFormat="1">
      <c r="BP756927" s="90"/>
    </row>
    <row r="756928" spans="68:68" customFormat="1">
      <c r="BP756928" s="90"/>
    </row>
    <row r="756929" spans="68:68" customFormat="1">
      <c r="BP756929" s="90"/>
    </row>
    <row r="756930" spans="68:68" customFormat="1">
      <c r="BP756930" s="90"/>
    </row>
    <row r="756931" spans="68:68" customFormat="1">
      <c r="BP756931" s="90"/>
    </row>
    <row r="756932" spans="68:68" customFormat="1">
      <c r="BP756932" s="90"/>
    </row>
    <row r="756933" spans="68:68" customFormat="1">
      <c r="BP756933" s="90"/>
    </row>
    <row r="756934" spans="68:68" customFormat="1">
      <c r="BP756934" s="90"/>
    </row>
    <row r="756935" spans="68:68" customFormat="1">
      <c r="BP756935" s="90"/>
    </row>
    <row r="756936" spans="68:68" customFormat="1">
      <c r="BP756936" s="90"/>
    </row>
    <row r="756937" spans="68:68" customFormat="1">
      <c r="BP756937" s="90"/>
    </row>
    <row r="756938" spans="68:68" customFormat="1">
      <c r="BP756938" s="90"/>
    </row>
    <row r="756939" spans="68:68" customFormat="1">
      <c r="BP756939" s="90"/>
    </row>
    <row r="756940" spans="68:68" customFormat="1">
      <c r="BP756940" s="90"/>
    </row>
    <row r="756941" spans="68:68" customFormat="1">
      <c r="BP756941" s="90"/>
    </row>
    <row r="756942" spans="68:68" customFormat="1">
      <c r="BP756942" s="90"/>
    </row>
    <row r="756943" spans="68:68" customFormat="1">
      <c r="BP756943" s="90"/>
    </row>
    <row r="756944" spans="68:68" customFormat="1">
      <c r="BP756944" s="90"/>
    </row>
    <row r="756945" spans="68:68" customFormat="1">
      <c r="BP756945" s="90"/>
    </row>
    <row r="756946" spans="68:68" customFormat="1">
      <c r="BP756946" s="90"/>
    </row>
    <row r="756947" spans="68:68" customFormat="1">
      <c r="BP756947" s="90"/>
    </row>
    <row r="756948" spans="68:68" customFormat="1">
      <c r="BP756948" s="90"/>
    </row>
    <row r="756949" spans="68:68" customFormat="1">
      <c r="BP756949" s="90"/>
    </row>
    <row r="756950" spans="68:68" customFormat="1">
      <c r="BP756950" s="90"/>
    </row>
    <row r="756951" spans="68:68" customFormat="1">
      <c r="BP756951" s="90"/>
    </row>
    <row r="756952" spans="68:68" customFormat="1">
      <c r="BP756952" s="90"/>
    </row>
    <row r="756953" spans="68:68" customFormat="1">
      <c r="BP756953" s="90"/>
    </row>
    <row r="756954" spans="68:68" customFormat="1">
      <c r="BP756954" s="90"/>
    </row>
    <row r="756955" spans="68:68" customFormat="1">
      <c r="BP756955" s="90"/>
    </row>
    <row r="756956" spans="68:68" customFormat="1">
      <c r="BP756956" s="90"/>
    </row>
    <row r="756957" spans="68:68" customFormat="1">
      <c r="BP756957" s="90"/>
    </row>
    <row r="756958" spans="68:68" customFormat="1">
      <c r="BP756958" s="90"/>
    </row>
    <row r="756959" spans="68:68" customFormat="1">
      <c r="BP756959" s="90"/>
    </row>
    <row r="756960" spans="68:68" customFormat="1">
      <c r="BP756960" s="90"/>
    </row>
    <row r="756961" spans="68:68" customFormat="1">
      <c r="BP756961" s="90"/>
    </row>
    <row r="756962" spans="68:68" customFormat="1">
      <c r="BP756962" s="90"/>
    </row>
    <row r="756963" spans="68:68" customFormat="1">
      <c r="BP756963" s="90"/>
    </row>
    <row r="756964" spans="68:68" customFormat="1">
      <c r="BP756964" s="90"/>
    </row>
    <row r="756965" spans="68:68" customFormat="1">
      <c r="BP756965" s="90"/>
    </row>
    <row r="756966" spans="68:68" customFormat="1">
      <c r="BP756966" s="90"/>
    </row>
    <row r="756967" spans="68:68" customFormat="1">
      <c r="BP756967" s="90"/>
    </row>
    <row r="756968" spans="68:68" customFormat="1">
      <c r="BP756968" s="90"/>
    </row>
    <row r="756969" spans="68:68" customFormat="1">
      <c r="BP756969" s="90"/>
    </row>
    <row r="756970" spans="68:68" customFormat="1">
      <c r="BP756970" s="90"/>
    </row>
    <row r="756971" spans="68:68" customFormat="1">
      <c r="BP756971" s="90"/>
    </row>
    <row r="756972" spans="68:68" customFormat="1">
      <c r="BP756972" s="90"/>
    </row>
    <row r="756973" spans="68:68" customFormat="1">
      <c r="BP756973" s="90"/>
    </row>
    <row r="756974" spans="68:68" customFormat="1">
      <c r="BP756974" s="90"/>
    </row>
    <row r="756975" spans="68:68" customFormat="1">
      <c r="BP756975" s="90"/>
    </row>
    <row r="756976" spans="68:68" customFormat="1">
      <c r="BP756976" s="90"/>
    </row>
    <row r="756977" spans="68:68" customFormat="1">
      <c r="BP756977" s="90"/>
    </row>
    <row r="756978" spans="68:68" customFormat="1">
      <c r="BP756978" s="90"/>
    </row>
    <row r="756979" spans="68:68" customFormat="1">
      <c r="BP756979" s="90"/>
    </row>
    <row r="756980" spans="68:68" customFormat="1">
      <c r="BP756980" s="90"/>
    </row>
    <row r="756981" spans="68:68" customFormat="1">
      <c r="BP756981" s="90"/>
    </row>
    <row r="756982" spans="68:68" customFormat="1">
      <c r="BP756982" s="90"/>
    </row>
    <row r="756983" spans="68:68" customFormat="1">
      <c r="BP756983" s="90"/>
    </row>
    <row r="756984" spans="68:68" customFormat="1">
      <c r="BP756984" s="90"/>
    </row>
    <row r="756985" spans="68:68" customFormat="1">
      <c r="BP756985" s="90"/>
    </row>
    <row r="756986" spans="68:68" customFormat="1">
      <c r="BP756986" s="90"/>
    </row>
    <row r="756987" spans="68:68" customFormat="1">
      <c r="BP756987" s="90"/>
    </row>
    <row r="756988" spans="68:68" customFormat="1">
      <c r="BP756988" s="90"/>
    </row>
    <row r="756989" spans="68:68" customFormat="1">
      <c r="BP756989" s="90"/>
    </row>
    <row r="756990" spans="68:68" customFormat="1">
      <c r="BP756990" s="90"/>
    </row>
    <row r="756991" spans="68:68" customFormat="1">
      <c r="BP756991" s="90"/>
    </row>
    <row r="756992" spans="68:68" customFormat="1">
      <c r="BP756992" s="90"/>
    </row>
    <row r="756993" spans="68:68" customFormat="1">
      <c r="BP756993" s="90"/>
    </row>
    <row r="756994" spans="68:68" customFormat="1">
      <c r="BP756994" s="90"/>
    </row>
    <row r="756995" spans="68:68" customFormat="1">
      <c r="BP756995" s="90"/>
    </row>
    <row r="756996" spans="68:68" customFormat="1">
      <c r="BP756996" s="90"/>
    </row>
    <row r="756997" spans="68:68" customFormat="1">
      <c r="BP756997" s="90"/>
    </row>
    <row r="756998" spans="68:68" customFormat="1">
      <c r="BP756998" s="90"/>
    </row>
    <row r="756999" spans="68:68" customFormat="1">
      <c r="BP756999" s="90"/>
    </row>
    <row r="757000" spans="68:68" customFormat="1">
      <c r="BP757000" s="90"/>
    </row>
    <row r="757001" spans="68:68" customFormat="1">
      <c r="BP757001" s="90"/>
    </row>
    <row r="757002" spans="68:68" customFormat="1">
      <c r="BP757002" s="90"/>
    </row>
    <row r="757003" spans="68:68" customFormat="1">
      <c r="BP757003" s="90"/>
    </row>
    <row r="757004" spans="68:68" customFormat="1">
      <c r="BP757004" s="90"/>
    </row>
    <row r="757005" spans="68:68" customFormat="1">
      <c r="BP757005" s="90"/>
    </row>
    <row r="757006" spans="68:68" customFormat="1">
      <c r="BP757006" s="90"/>
    </row>
    <row r="757007" spans="68:68" customFormat="1">
      <c r="BP757007" s="90"/>
    </row>
    <row r="757008" spans="68:68" customFormat="1">
      <c r="BP757008" s="90"/>
    </row>
    <row r="757009" spans="68:68" customFormat="1">
      <c r="BP757009" s="90"/>
    </row>
    <row r="757010" spans="68:68" customFormat="1">
      <c r="BP757010" s="90"/>
    </row>
    <row r="757011" spans="68:68" customFormat="1">
      <c r="BP757011" s="90"/>
    </row>
    <row r="757012" spans="68:68" customFormat="1">
      <c r="BP757012" s="90"/>
    </row>
    <row r="757013" spans="68:68" customFormat="1">
      <c r="BP757013" s="90"/>
    </row>
    <row r="757014" spans="68:68" customFormat="1">
      <c r="BP757014" s="90"/>
    </row>
    <row r="757015" spans="68:68" customFormat="1">
      <c r="BP757015" s="90"/>
    </row>
    <row r="757016" spans="68:68" customFormat="1">
      <c r="BP757016" s="90"/>
    </row>
    <row r="757017" spans="68:68" customFormat="1">
      <c r="BP757017" s="90"/>
    </row>
    <row r="757018" spans="68:68" customFormat="1">
      <c r="BP757018" s="90"/>
    </row>
    <row r="757019" spans="68:68" customFormat="1">
      <c r="BP757019" s="90"/>
    </row>
    <row r="757020" spans="68:68" customFormat="1">
      <c r="BP757020" s="90"/>
    </row>
    <row r="757021" spans="68:68" customFormat="1">
      <c r="BP757021" s="90"/>
    </row>
    <row r="757022" spans="68:68" customFormat="1">
      <c r="BP757022" s="90"/>
    </row>
    <row r="757023" spans="68:68" customFormat="1">
      <c r="BP757023" s="90"/>
    </row>
    <row r="757024" spans="68:68" customFormat="1">
      <c r="BP757024" s="90"/>
    </row>
    <row r="757025" spans="68:68" customFormat="1">
      <c r="BP757025" s="90"/>
    </row>
    <row r="757026" spans="68:68" customFormat="1">
      <c r="BP757026" s="90"/>
    </row>
    <row r="757027" spans="68:68" customFormat="1">
      <c r="BP757027" s="90"/>
    </row>
    <row r="757028" spans="68:68" customFormat="1">
      <c r="BP757028" s="90"/>
    </row>
    <row r="757029" spans="68:68" customFormat="1">
      <c r="BP757029" s="90"/>
    </row>
    <row r="757030" spans="68:68" customFormat="1">
      <c r="BP757030" s="90"/>
    </row>
    <row r="757031" spans="68:68" customFormat="1">
      <c r="BP757031" s="90"/>
    </row>
    <row r="757032" spans="68:68" customFormat="1">
      <c r="BP757032" s="90"/>
    </row>
    <row r="757033" spans="68:68" customFormat="1">
      <c r="BP757033" s="90"/>
    </row>
    <row r="757034" spans="68:68" customFormat="1">
      <c r="BP757034" s="90"/>
    </row>
    <row r="757035" spans="68:68" customFormat="1">
      <c r="BP757035" s="90"/>
    </row>
    <row r="757036" spans="68:68" customFormat="1">
      <c r="BP757036" s="90"/>
    </row>
    <row r="757037" spans="68:68" customFormat="1">
      <c r="BP757037" s="90"/>
    </row>
    <row r="757038" spans="68:68" customFormat="1">
      <c r="BP757038" s="90"/>
    </row>
    <row r="757039" spans="68:68" customFormat="1">
      <c r="BP757039" s="90"/>
    </row>
    <row r="757040" spans="68:68" customFormat="1">
      <c r="BP757040" s="90"/>
    </row>
    <row r="757041" spans="68:68" customFormat="1">
      <c r="BP757041" s="90"/>
    </row>
    <row r="757042" spans="68:68" customFormat="1">
      <c r="BP757042" s="90"/>
    </row>
    <row r="757043" spans="68:68" customFormat="1">
      <c r="BP757043" s="90"/>
    </row>
    <row r="757044" spans="68:68" customFormat="1">
      <c r="BP757044" s="90"/>
    </row>
    <row r="757045" spans="68:68" customFormat="1">
      <c r="BP757045" s="90"/>
    </row>
    <row r="757046" spans="68:68" customFormat="1">
      <c r="BP757046" s="90"/>
    </row>
    <row r="757047" spans="68:68" customFormat="1">
      <c r="BP757047" s="90"/>
    </row>
    <row r="757048" spans="68:68" customFormat="1">
      <c r="BP757048" s="90"/>
    </row>
    <row r="757049" spans="68:68" customFormat="1">
      <c r="BP757049" s="90"/>
    </row>
    <row r="757050" spans="68:68" customFormat="1">
      <c r="BP757050" s="90"/>
    </row>
    <row r="757051" spans="68:68" customFormat="1">
      <c r="BP757051" s="90"/>
    </row>
    <row r="757052" spans="68:68" customFormat="1">
      <c r="BP757052" s="90"/>
    </row>
    <row r="757053" spans="68:68" customFormat="1">
      <c r="BP757053" s="90"/>
    </row>
    <row r="757054" spans="68:68" customFormat="1">
      <c r="BP757054" s="90"/>
    </row>
    <row r="757055" spans="68:68" customFormat="1">
      <c r="BP757055" s="90"/>
    </row>
    <row r="757056" spans="68:68" customFormat="1">
      <c r="BP757056" s="90"/>
    </row>
    <row r="757057" spans="68:68" customFormat="1">
      <c r="BP757057" s="90"/>
    </row>
    <row r="757058" spans="68:68" customFormat="1">
      <c r="BP757058" s="90"/>
    </row>
    <row r="757059" spans="68:68" customFormat="1">
      <c r="BP757059" s="90"/>
    </row>
    <row r="757060" spans="68:68" customFormat="1">
      <c r="BP757060" s="90"/>
    </row>
    <row r="757061" spans="68:68" customFormat="1">
      <c r="BP757061" s="90"/>
    </row>
    <row r="757062" spans="68:68" customFormat="1">
      <c r="BP757062" s="90"/>
    </row>
    <row r="757063" spans="68:68" customFormat="1">
      <c r="BP757063" s="90"/>
    </row>
    <row r="757064" spans="68:68" customFormat="1">
      <c r="BP757064" s="90"/>
    </row>
    <row r="757065" spans="68:68" customFormat="1">
      <c r="BP757065" s="90"/>
    </row>
    <row r="757066" spans="68:68" customFormat="1">
      <c r="BP757066" s="90"/>
    </row>
    <row r="757067" spans="68:68" customFormat="1">
      <c r="BP757067" s="90"/>
    </row>
    <row r="757068" spans="68:68" customFormat="1">
      <c r="BP757068" s="90"/>
    </row>
    <row r="757069" spans="68:68" customFormat="1">
      <c r="BP757069" s="90"/>
    </row>
    <row r="757070" spans="68:68" customFormat="1">
      <c r="BP757070" s="90"/>
    </row>
    <row r="757071" spans="68:68" customFormat="1">
      <c r="BP757071" s="90"/>
    </row>
    <row r="757072" spans="68:68" customFormat="1">
      <c r="BP757072" s="90"/>
    </row>
    <row r="757073" spans="68:68" customFormat="1">
      <c r="BP757073" s="90"/>
    </row>
    <row r="757074" spans="68:68" customFormat="1">
      <c r="BP757074" s="90"/>
    </row>
    <row r="757075" spans="68:68" customFormat="1">
      <c r="BP757075" s="90"/>
    </row>
    <row r="757076" spans="68:68" customFormat="1">
      <c r="BP757076" s="90"/>
    </row>
    <row r="757077" spans="68:68" customFormat="1">
      <c r="BP757077" s="90"/>
    </row>
    <row r="757078" spans="68:68" customFormat="1">
      <c r="BP757078" s="90"/>
    </row>
    <row r="757079" spans="68:68" customFormat="1">
      <c r="BP757079" s="90"/>
    </row>
    <row r="757080" spans="68:68" customFormat="1">
      <c r="BP757080" s="90"/>
    </row>
    <row r="757081" spans="68:68" customFormat="1">
      <c r="BP757081" s="90"/>
    </row>
    <row r="757082" spans="68:68" customFormat="1">
      <c r="BP757082" s="90"/>
    </row>
    <row r="757083" spans="68:68" customFormat="1">
      <c r="BP757083" s="90"/>
    </row>
    <row r="757084" spans="68:68" customFormat="1">
      <c r="BP757084" s="90"/>
    </row>
    <row r="757085" spans="68:68" customFormat="1">
      <c r="BP757085" s="90"/>
    </row>
    <row r="757086" spans="68:68" customFormat="1">
      <c r="BP757086" s="90"/>
    </row>
    <row r="757087" spans="68:68" customFormat="1">
      <c r="BP757087" s="90"/>
    </row>
    <row r="757088" spans="68:68" customFormat="1">
      <c r="BP757088" s="90"/>
    </row>
    <row r="757089" spans="68:68" customFormat="1">
      <c r="BP757089" s="90"/>
    </row>
    <row r="757090" spans="68:68" customFormat="1">
      <c r="BP757090" s="90"/>
    </row>
    <row r="757091" spans="68:68" customFormat="1">
      <c r="BP757091" s="90"/>
    </row>
    <row r="757092" spans="68:68" customFormat="1">
      <c r="BP757092" s="90"/>
    </row>
    <row r="757093" spans="68:68" customFormat="1">
      <c r="BP757093" s="90"/>
    </row>
    <row r="757094" spans="68:68" customFormat="1">
      <c r="BP757094" s="90"/>
    </row>
    <row r="757095" spans="68:68" customFormat="1">
      <c r="BP757095" s="90"/>
    </row>
    <row r="757096" spans="68:68" customFormat="1">
      <c r="BP757096" s="90"/>
    </row>
    <row r="757097" spans="68:68" customFormat="1">
      <c r="BP757097" s="90"/>
    </row>
    <row r="757098" spans="68:68" customFormat="1">
      <c r="BP757098" s="90"/>
    </row>
    <row r="757099" spans="68:68" customFormat="1">
      <c r="BP757099" s="90"/>
    </row>
    <row r="757100" spans="68:68" customFormat="1">
      <c r="BP757100" s="90"/>
    </row>
    <row r="757101" spans="68:68" customFormat="1">
      <c r="BP757101" s="90"/>
    </row>
    <row r="757102" spans="68:68" customFormat="1">
      <c r="BP757102" s="90"/>
    </row>
    <row r="757103" spans="68:68" customFormat="1">
      <c r="BP757103" s="90"/>
    </row>
    <row r="757104" spans="68:68" customFormat="1">
      <c r="BP757104" s="90"/>
    </row>
    <row r="757105" spans="68:68" customFormat="1">
      <c r="BP757105" s="90"/>
    </row>
    <row r="757106" spans="68:68" customFormat="1">
      <c r="BP757106" s="90"/>
    </row>
    <row r="757107" spans="68:68" customFormat="1">
      <c r="BP757107" s="90"/>
    </row>
    <row r="757108" spans="68:68" customFormat="1">
      <c r="BP757108" s="90"/>
    </row>
    <row r="757109" spans="68:68" customFormat="1">
      <c r="BP757109" s="90"/>
    </row>
    <row r="757110" spans="68:68" customFormat="1">
      <c r="BP757110" s="90"/>
    </row>
    <row r="757111" spans="68:68" customFormat="1">
      <c r="BP757111" s="90"/>
    </row>
    <row r="757112" spans="68:68" customFormat="1">
      <c r="BP757112" s="90"/>
    </row>
    <row r="757113" spans="68:68" customFormat="1">
      <c r="BP757113" s="90"/>
    </row>
    <row r="757114" spans="68:68" customFormat="1">
      <c r="BP757114" s="90"/>
    </row>
    <row r="757115" spans="68:68" customFormat="1">
      <c r="BP757115" s="90"/>
    </row>
    <row r="757116" spans="68:68" customFormat="1">
      <c r="BP757116" s="90"/>
    </row>
    <row r="757117" spans="68:68" customFormat="1">
      <c r="BP757117" s="90"/>
    </row>
    <row r="757118" spans="68:68" customFormat="1">
      <c r="BP757118" s="90"/>
    </row>
    <row r="757119" spans="68:68" customFormat="1">
      <c r="BP757119" s="90"/>
    </row>
    <row r="757120" spans="68:68" customFormat="1">
      <c r="BP757120" s="90"/>
    </row>
    <row r="757121" spans="68:68" customFormat="1">
      <c r="BP757121" s="90"/>
    </row>
    <row r="757122" spans="68:68" customFormat="1">
      <c r="BP757122" s="90"/>
    </row>
    <row r="757123" spans="68:68" customFormat="1">
      <c r="BP757123" s="90"/>
    </row>
    <row r="757124" spans="68:68" customFormat="1">
      <c r="BP757124" s="90"/>
    </row>
    <row r="757125" spans="68:68" customFormat="1">
      <c r="BP757125" s="90"/>
    </row>
    <row r="757126" spans="68:68" customFormat="1">
      <c r="BP757126" s="90"/>
    </row>
    <row r="757127" spans="68:68" customFormat="1">
      <c r="BP757127" s="90"/>
    </row>
    <row r="757128" spans="68:68" customFormat="1">
      <c r="BP757128" s="90"/>
    </row>
    <row r="757129" spans="68:68" customFormat="1">
      <c r="BP757129" s="90"/>
    </row>
    <row r="757130" spans="68:68" customFormat="1">
      <c r="BP757130" s="90"/>
    </row>
    <row r="757131" spans="68:68" customFormat="1">
      <c r="BP757131" s="90"/>
    </row>
    <row r="757132" spans="68:68" customFormat="1">
      <c r="BP757132" s="90"/>
    </row>
    <row r="757133" spans="68:68" customFormat="1">
      <c r="BP757133" s="90"/>
    </row>
    <row r="757134" spans="68:68" customFormat="1">
      <c r="BP757134" s="90"/>
    </row>
    <row r="757135" spans="68:68" customFormat="1">
      <c r="BP757135" s="90"/>
    </row>
    <row r="757136" spans="68:68" customFormat="1">
      <c r="BP757136" s="90"/>
    </row>
    <row r="757137" spans="68:68" customFormat="1">
      <c r="BP757137" s="90"/>
    </row>
    <row r="757138" spans="68:68" customFormat="1">
      <c r="BP757138" s="90"/>
    </row>
    <row r="757139" spans="68:68" customFormat="1">
      <c r="BP757139" s="90"/>
    </row>
    <row r="757140" spans="68:68" customFormat="1">
      <c r="BP757140" s="90"/>
    </row>
    <row r="757141" spans="68:68" customFormat="1">
      <c r="BP757141" s="90"/>
    </row>
    <row r="757142" spans="68:68" customFormat="1">
      <c r="BP757142" s="90"/>
    </row>
    <row r="757143" spans="68:68" customFormat="1">
      <c r="BP757143" s="90"/>
    </row>
    <row r="757144" spans="68:68" customFormat="1">
      <c r="BP757144" s="90"/>
    </row>
    <row r="757145" spans="68:68" customFormat="1">
      <c r="BP757145" s="90"/>
    </row>
    <row r="757146" spans="68:68" customFormat="1">
      <c r="BP757146" s="90"/>
    </row>
    <row r="757147" spans="68:68" customFormat="1">
      <c r="BP757147" s="90"/>
    </row>
    <row r="757148" spans="68:68" customFormat="1">
      <c r="BP757148" s="90"/>
    </row>
    <row r="757149" spans="68:68" customFormat="1">
      <c r="BP757149" s="90"/>
    </row>
    <row r="757150" spans="68:68" customFormat="1">
      <c r="BP757150" s="90"/>
    </row>
    <row r="757151" spans="68:68" customFormat="1">
      <c r="BP757151" s="90"/>
    </row>
    <row r="757152" spans="68:68" customFormat="1">
      <c r="BP757152" s="90"/>
    </row>
    <row r="757153" spans="68:68" customFormat="1">
      <c r="BP757153" s="90"/>
    </row>
    <row r="757154" spans="68:68" customFormat="1">
      <c r="BP757154" s="90"/>
    </row>
    <row r="757155" spans="68:68" customFormat="1">
      <c r="BP757155" s="90"/>
    </row>
    <row r="757156" spans="68:68" customFormat="1">
      <c r="BP757156" s="90"/>
    </row>
    <row r="757157" spans="68:68" customFormat="1">
      <c r="BP757157" s="90"/>
    </row>
    <row r="757158" spans="68:68" customFormat="1">
      <c r="BP757158" s="90"/>
    </row>
    <row r="757159" spans="68:68" customFormat="1">
      <c r="BP757159" s="90"/>
    </row>
    <row r="757160" spans="68:68" customFormat="1">
      <c r="BP757160" s="90"/>
    </row>
    <row r="757161" spans="68:68" customFormat="1">
      <c r="BP757161" s="90"/>
    </row>
    <row r="757162" spans="68:68" customFormat="1">
      <c r="BP757162" s="90"/>
    </row>
    <row r="757163" spans="68:68" customFormat="1">
      <c r="BP757163" s="90"/>
    </row>
    <row r="757164" spans="68:68" customFormat="1">
      <c r="BP757164" s="90"/>
    </row>
    <row r="757165" spans="68:68" customFormat="1">
      <c r="BP757165" s="90"/>
    </row>
    <row r="757166" spans="68:68" customFormat="1">
      <c r="BP757166" s="90"/>
    </row>
    <row r="757167" spans="68:68" customFormat="1">
      <c r="BP757167" s="90"/>
    </row>
    <row r="757168" spans="68:68" customFormat="1">
      <c r="BP757168" s="90"/>
    </row>
    <row r="757169" spans="68:68" customFormat="1">
      <c r="BP757169" s="90"/>
    </row>
    <row r="757170" spans="68:68" customFormat="1">
      <c r="BP757170" s="90"/>
    </row>
    <row r="757171" spans="68:68" customFormat="1">
      <c r="BP757171" s="90"/>
    </row>
    <row r="757172" spans="68:68" customFormat="1">
      <c r="BP757172" s="90"/>
    </row>
    <row r="757173" spans="68:68" customFormat="1">
      <c r="BP757173" s="90"/>
    </row>
    <row r="757174" spans="68:68" customFormat="1">
      <c r="BP757174" s="90"/>
    </row>
    <row r="757175" spans="68:68" customFormat="1">
      <c r="BP757175" s="90"/>
    </row>
    <row r="757176" spans="68:68" customFormat="1">
      <c r="BP757176" s="90"/>
    </row>
    <row r="757177" spans="68:68" customFormat="1">
      <c r="BP757177" s="90"/>
    </row>
    <row r="757178" spans="68:68" customFormat="1">
      <c r="BP757178" s="90"/>
    </row>
    <row r="757179" spans="68:68" customFormat="1">
      <c r="BP757179" s="90"/>
    </row>
    <row r="757180" spans="68:68" customFormat="1">
      <c r="BP757180" s="90"/>
    </row>
    <row r="757181" spans="68:68" customFormat="1">
      <c r="BP757181" s="90"/>
    </row>
    <row r="757182" spans="68:68" customFormat="1">
      <c r="BP757182" s="90"/>
    </row>
    <row r="757183" spans="68:68" customFormat="1">
      <c r="BP757183" s="90"/>
    </row>
    <row r="757184" spans="68:68" customFormat="1">
      <c r="BP757184" s="90"/>
    </row>
    <row r="757185" spans="68:68" customFormat="1">
      <c r="BP757185" s="90"/>
    </row>
    <row r="757186" spans="68:68" customFormat="1">
      <c r="BP757186" s="90"/>
    </row>
    <row r="757187" spans="68:68" customFormat="1">
      <c r="BP757187" s="90"/>
    </row>
    <row r="757188" spans="68:68" customFormat="1">
      <c r="BP757188" s="90"/>
    </row>
    <row r="757189" spans="68:68" customFormat="1">
      <c r="BP757189" s="90"/>
    </row>
    <row r="757190" spans="68:68" customFormat="1">
      <c r="BP757190" s="90"/>
    </row>
    <row r="757191" spans="68:68" customFormat="1">
      <c r="BP757191" s="90"/>
    </row>
    <row r="757192" spans="68:68" customFormat="1">
      <c r="BP757192" s="90"/>
    </row>
    <row r="757193" spans="68:68" customFormat="1">
      <c r="BP757193" s="90"/>
    </row>
    <row r="757194" spans="68:68" customFormat="1">
      <c r="BP757194" s="90"/>
    </row>
    <row r="757195" spans="68:68" customFormat="1">
      <c r="BP757195" s="90"/>
    </row>
    <row r="757196" spans="68:68" customFormat="1">
      <c r="BP757196" s="90"/>
    </row>
    <row r="757197" spans="68:68" customFormat="1">
      <c r="BP757197" s="90"/>
    </row>
    <row r="757198" spans="68:68" customFormat="1">
      <c r="BP757198" s="90"/>
    </row>
    <row r="757199" spans="68:68" customFormat="1">
      <c r="BP757199" s="90"/>
    </row>
    <row r="757200" spans="68:68" customFormat="1">
      <c r="BP757200" s="90"/>
    </row>
    <row r="757201" spans="68:68" customFormat="1">
      <c r="BP757201" s="90"/>
    </row>
    <row r="757202" spans="68:68" customFormat="1">
      <c r="BP757202" s="90"/>
    </row>
    <row r="757203" spans="68:68" customFormat="1">
      <c r="BP757203" s="90"/>
    </row>
    <row r="757204" spans="68:68" customFormat="1">
      <c r="BP757204" s="90"/>
    </row>
    <row r="757205" spans="68:68" customFormat="1">
      <c r="BP757205" s="90"/>
    </row>
    <row r="757206" spans="68:68" customFormat="1">
      <c r="BP757206" s="90"/>
    </row>
    <row r="757207" spans="68:68" customFormat="1">
      <c r="BP757207" s="90"/>
    </row>
    <row r="757208" spans="68:68" customFormat="1">
      <c r="BP757208" s="90"/>
    </row>
    <row r="757209" spans="68:68" customFormat="1">
      <c r="BP757209" s="90"/>
    </row>
    <row r="757210" spans="68:68" customFormat="1">
      <c r="BP757210" s="90"/>
    </row>
    <row r="757211" spans="68:68" customFormat="1">
      <c r="BP757211" s="90"/>
    </row>
    <row r="757212" spans="68:68" customFormat="1">
      <c r="BP757212" s="90"/>
    </row>
    <row r="757213" spans="68:68" customFormat="1">
      <c r="BP757213" s="90"/>
    </row>
    <row r="757214" spans="68:68" customFormat="1">
      <c r="BP757214" s="90"/>
    </row>
    <row r="757215" spans="68:68" customFormat="1">
      <c r="BP757215" s="90"/>
    </row>
    <row r="757216" spans="68:68" customFormat="1">
      <c r="BP757216" s="90"/>
    </row>
    <row r="757217" spans="68:68" customFormat="1">
      <c r="BP757217" s="90"/>
    </row>
    <row r="757218" spans="68:68" customFormat="1">
      <c r="BP757218" s="90"/>
    </row>
    <row r="757219" spans="68:68" customFormat="1">
      <c r="BP757219" s="90"/>
    </row>
    <row r="757220" spans="68:68" customFormat="1">
      <c r="BP757220" s="90"/>
    </row>
    <row r="757221" spans="68:68" customFormat="1">
      <c r="BP757221" s="90"/>
    </row>
    <row r="757222" spans="68:68" customFormat="1">
      <c r="BP757222" s="90"/>
    </row>
    <row r="757223" spans="68:68" customFormat="1">
      <c r="BP757223" s="90"/>
    </row>
    <row r="757224" spans="68:68" customFormat="1">
      <c r="BP757224" s="90"/>
    </row>
    <row r="757225" spans="68:68" customFormat="1">
      <c r="BP757225" s="90"/>
    </row>
    <row r="757226" spans="68:68" customFormat="1">
      <c r="BP757226" s="90"/>
    </row>
    <row r="757227" spans="68:68" customFormat="1">
      <c r="BP757227" s="90"/>
    </row>
    <row r="757228" spans="68:68" customFormat="1">
      <c r="BP757228" s="90"/>
    </row>
    <row r="757229" spans="68:68" customFormat="1">
      <c r="BP757229" s="90"/>
    </row>
    <row r="757230" spans="68:68" customFormat="1">
      <c r="BP757230" s="90"/>
    </row>
    <row r="757231" spans="68:68" customFormat="1">
      <c r="BP757231" s="90"/>
    </row>
    <row r="757232" spans="68:68" customFormat="1">
      <c r="BP757232" s="90"/>
    </row>
    <row r="757233" spans="68:68" customFormat="1">
      <c r="BP757233" s="90"/>
    </row>
    <row r="757234" spans="68:68" customFormat="1">
      <c r="BP757234" s="90"/>
    </row>
    <row r="757235" spans="68:68" customFormat="1">
      <c r="BP757235" s="90"/>
    </row>
    <row r="757236" spans="68:68" customFormat="1">
      <c r="BP757236" s="90"/>
    </row>
    <row r="757237" spans="68:68" customFormat="1">
      <c r="BP757237" s="90"/>
    </row>
    <row r="757238" spans="68:68" customFormat="1">
      <c r="BP757238" s="90"/>
    </row>
    <row r="757239" spans="68:68" customFormat="1">
      <c r="BP757239" s="90"/>
    </row>
    <row r="757240" spans="68:68" customFormat="1">
      <c r="BP757240" s="90"/>
    </row>
    <row r="757241" spans="68:68" customFormat="1">
      <c r="BP757241" s="90"/>
    </row>
    <row r="757242" spans="68:68" customFormat="1">
      <c r="BP757242" s="90"/>
    </row>
    <row r="757243" spans="68:68" customFormat="1">
      <c r="BP757243" s="90"/>
    </row>
    <row r="757244" spans="68:68" customFormat="1">
      <c r="BP757244" s="90"/>
    </row>
    <row r="757245" spans="68:68" customFormat="1">
      <c r="BP757245" s="90"/>
    </row>
    <row r="757246" spans="68:68" customFormat="1">
      <c r="BP757246" s="90"/>
    </row>
    <row r="757247" spans="68:68" customFormat="1">
      <c r="BP757247" s="90"/>
    </row>
    <row r="757248" spans="68:68" customFormat="1">
      <c r="BP757248" s="90"/>
    </row>
    <row r="757249" spans="68:68" customFormat="1">
      <c r="BP757249" s="90"/>
    </row>
    <row r="757250" spans="68:68" customFormat="1">
      <c r="BP757250" s="90"/>
    </row>
    <row r="757251" spans="68:68" customFormat="1">
      <c r="BP757251" s="90"/>
    </row>
    <row r="757252" spans="68:68" customFormat="1">
      <c r="BP757252" s="90"/>
    </row>
    <row r="757253" spans="68:68" customFormat="1">
      <c r="BP757253" s="90"/>
    </row>
    <row r="757254" spans="68:68" customFormat="1">
      <c r="BP757254" s="90"/>
    </row>
    <row r="757255" spans="68:68" customFormat="1">
      <c r="BP757255" s="90"/>
    </row>
    <row r="757256" spans="68:68" customFormat="1">
      <c r="BP757256" s="90"/>
    </row>
    <row r="757257" spans="68:68" customFormat="1">
      <c r="BP757257" s="90"/>
    </row>
    <row r="757258" spans="68:68" customFormat="1">
      <c r="BP757258" s="90"/>
    </row>
    <row r="757259" spans="68:68" customFormat="1">
      <c r="BP757259" s="90"/>
    </row>
    <row r="757260" spans="68:68" customFormat="1">
      <c r="BP757260" s="90"/>
    </row>
    <row r="757261" spans="68:68" customFormat="1">
      <c r="BP757261" s="90"/>
    </row>
    <row r="757262" spans="68:68" customFormat="1">
      <c r="BP757262" s="90"/>
    </row>
    <row r="757263" spans="68:68" customFormat="1">
      <c r="BP757263" s="90"/>
    </row>
    <row r="757264" spans="68:68" customFormat="1">
      <c r="BP757264" s="90"/>
    </row>
    <row r="757265" spans="68:68" customFormat="1">
      <c r="BP757265" s="90"/>
    </row>
    <row r="757266" spans="68:68" customFormat="1">
      <c r="BP757266" s="90"/>
    </row>
    <row r="757267" spans="68:68" customFormat="1">
      <c r="BP757267" s="90"/>
    </row>
    <row r="757268" spans="68:68" customFormat="1">
      <c r="BP757268" s="90"/>
    </row>
    <row r="757269" spans="68:68" customFormat="1">
      <c r="BP757269" s="90"/>
    </row>
    <row r="757270" spans="68:68" customFormat="1">
      <c r="BP757270" s="90"/>
    </row>
    <row r="757271" spans="68:68" customFormat="1">
      <c r="BP757271" s="90"/>
    </row>
    <row r="757272" spans="68:68" customFormat="1">
      <c r="BP757272" s="90"/>
    </row>
    <row r="757273" spans="68:68" customFormat="1">
      <c r="BP757273" s="90"/>
    </row>
    <row r="757274" spans="68:68" customFormat="1">
      <c r="BP757274" s="90"/>
    </row>
    <row r="757275" spans="68:68" customFormat="1">
      <c r="BP757275" s="90"/>
    </row>
    <row r="757276" spans="68:68" customFormat="1">
      <c r="BP757276" s="90"/>
    </row>
    <row r="757277" spans="68:68" customFormat="1">
      <c r="BP757277" s="90"/>
    </row>
    <row r="757278" spans="68:68" customFormat="1">
      <c r="BP757278" s="90"/>
    </row>
    <row r="757279" spans="68:68" customFormat="1">
      <c r="BP757279" s="90"/>
    </row>
    <row r="757280" spans="68:68" customFormat="1">
      <c r="BP757280" s="90"/>
    </row>
    <row r="757281" spans="68:68" customFormat="1">
      <c r="BP757281" s="90"/>
    </row>
    <row r="757282" spans="68:68" customFormat="1">
      <c r="BP757282" s="90"/>
    </row>
    <row r="757283" spans="68:68" customFormat="1">
      <c r="BP757283" s="90"/>
    </row>
    <row r="757284" spans="68:68" customFormat="1">
      <c r="BP757284" s="90"/>
    </row>
    <row r="757285" spans="68:68" customFormat="1">
      <c r="BP757285" s="90"/>
    </row>
    <row r="757286" spans="68:68" customFormat="1">
      <c r="BP757286" s="90"/>
    </row>
    <row r="757287" spans="68:68" customFormat="1">
      <c r="BP757287" s="90"/>
    </row>
    <row r="757288" spans="68:68" customFormat="1">
      <c r="BP757288" s="90"/>
    </row>
    <row r="757289" spans="68:68" customFormat="1">
      <c r="BP757289" s="90"/>
    </row>
    <row r="757290" spans="68:68" customFormat="1">
      <c r="BP757290" s="90"/>
    </row>
    <row r="757291" spans="68:68" customFormat="1">
      <c r="BP757291" s="90"/>
    </row>
    <row r="757292" spans="68:68" customFormat="1">
      <c r="BP757292" s="90"/>
    </row>
    <row r="757293" spans="68:68" customFormat="1">
      <c r="BP757293" s="90"/>
    </row>
    <row r="757294" spans="68:68" customFormat="1">
      <c r="BP757294" s="90"/>
    </row>
    <row r="757295" spans="68:68" customFormat="1">
      <c r="BP757295" s="90"/>
    </row>
    <row r="757296" spans="68:68" customFormat="1">
      <c r="BP757296" s="90"/>
    </row>
    <row r="757297" spans="68:68" customFormat="1">
      <c r="BP757297" s="90"/>
    </row>
    <row r="757298" spans="68:68" customFormat="1">
      <c r="BP757298" s="90"/>
    </row>
    <row r="757299" spans="68:68" customFormat="1">
      <c r="BP757299" s="90"/>
    </row>
    <row r="757300" spans="68:68" customFormat="1">
      <c r="BP757300" s="90"/>
    </row>
    <row r="757301" spans="68:68" customFormat="1">
      <c r="BP757301" s="90"/>
    </row>
    <row r="757302" spans="68:68" customFormat="1">
      <c r="BP757302" s="90"/>
    </row>
    <row r="757303" spans="68:68" customFormat="1">
      <c r="BP757303" s="90"/>
    </row>
    <row r="757304" spans="68:68" customFormat="1">
      <c r="BP757304" s="90"/>
    </row>
    <row r="757305" spans="68:68" customFormat="1">
      <c r="BP757305" s="90"/>
    </row>
    <row r="757306" spans="68:68" customFormat="1">
      <c r="BP757306" s="90"/>
    </row>
    <row r="757307" spans="68:68" customFormat="1">
      <c r="BP757307" s="90"/>
    </row>
    <row r="757308" spans="68:68" customFormat="1">
      <c r="BP757308" s="90"/>
    </row>
    <row r="757309" spans="68:68" customFormat="1">
      <c r="BP757309" s="90"/>
    </row>
    <row r="757310" spans="68:68" customFormat="1">
      <c r="BP757310" s="90"/>
    </row>
    <row r="757311" spans="68:68" customFormat="1">
      <c r="BP757311" s="90"/>
    </row>
    <row r="757312" spans="68:68" customFormat="1">
      <c r="BP757312" s="90"/>
    </row>
    <row r="757313" spans="68:68" customFormat="1">
      <c r="BP757313" s="90"/>
    </row>
    <row r="757314" spans="68:68" customFormat="1">
      <c r="BP757314" s="90"/>
    </row>
    <row r="757315" spans="68:68" customFormat="1">
      <c r="BP757315" s="90"/>
    </row>
    <row r="757316" spans="68:68" customFormat="1">
      <c r="BP757316" s="90"/>
    </row>
    <row r="757317" spans="68:68" customFormat="1">
      <c r="BP757317" s="90"/>
    </row>
    <row r="757318" spans="68:68" customFormat="1">
      <c r="BP757318" s="90"/>
    </row>
    <row r="757319" spans="68:68" customFormat="1">
      <c r="BP757319" s="90"/>
    </row>
    <row r="757320" spans="68:68" customFormat="1">
      <c r="BP757320" s="90"/>
    </row>
    <row r="757321" spans="68:68" customFormat="1">
      <c r="BP757321" s="90"/>
    </row>
    <row r="757322" spans="68:68" customFormat="1">
      <c r="BP757322" s="90"/>
    </row>
    <row r="757323" spans="68:68" customFormat="1">
      <c r="BP757323" s="90"/>
    </row>
    <row r="757324" spans="68:68" customFormat="1">
      <c r="BP757324" s="90"/>
    </row>
    <row r="757325" spans="68:68" customFormat="1">
      <c r="BP757325" s="90"/>
    </row>
    <row r="757326" spans="68:68" customFormat="1">
      <c r="BP757326" s="90"/>
    </row>
    <row r="757327" spans="68:68" customFormat="1">
      <c r="BP757327" s="90"/>
    </row>
    <row r="757328" spans="68:68" customFormat="1">
      <c r="BP757328" s="90"/>
    </row>
    <row r="757329" spans="68:68" customFormat="1">
      <c r="BP757329" s="90"/>
    </row>
    <row r="757330" spans="68:68" customFormat="1">
      <c r="BP757330" s="90"/>
    </row>
    <row r="757331" spans="68:68" customFormat="1">
      <c r="BP757331" s="90"/>
    </row>
    <row r="757332" spans="68:68" customFormat="1">
      <c r="BP757332" s="90"/>
    </row>
    <row r="757333" spans="68:68" customFormat="1">
      <c r="BP757333" s="90"/>
    </row>
    <row r="757334" spans="68:68" customFormat="1">
      <c r="BP757334" s="90"/>
    </row>
    <row r="757335" spans="68:68" customFormat="1">
      <c r="BP757335" s="90"/>
    </row>
    <row r="757336" spans="68:68" customFormat="1">
      <c r="BP757336" s="90"/>
    </row>
    <row r="757337" spans="68:68" customFormat="1">
      <c r="BP757337" s="90"/>
    </row>
    <row r="757338" spans="68:68" customFormat="1">
      <c r="BP757338" s="90"/>
    </row>
    <row r="757339" spans="68:68" customFormat="1">
      <c r="BP757339" s="90"/>
    </row>
    <row r="757340" spans="68:68" customFormat="1">
      <c r="BP757340" s="90"/>
    </row>
    <row r="757341" spans="68:68" customFormat="1">
      <c r="BP757341" s="90"/>
    </row>
    <row r="757342" spans="68:68" customFormat="1">
      <c r="BP757342" s="90"/>
    </row>
    <row r="757343" spans="68:68" customFormat="1">
      <c r="BP757343" s="90"/>
    </row>
    <row r="757344" spans="68:68" customFormat="1">
      <c r="BP757344" s="90"/>
    </row>
    <row r="757345" spans="68:68" customFormat="1">
      <c r="BP757345" s="90"/>
    </row>
    <row r="757346" spans="68:68" customFormat="1">
      <c r="BP757346" s="90"/>
    </row>
    <row r="757347" spans="68:68" customFormat="1">
      <c r="BP757347" s="90"/>
    </row>
    <row r="757348" spans="68:68" customFormat="1">
      <c r="BP757348" s="90"/>
    </row>
    <row r="757349" spans="68:68" customFormat="1">
      <c r="BP757349" s="90"/>
    </row>
    <row r="757350" spans="68:68" customFormat="1">
      <c r="BP757350" s="90"/>
    </row>
    <row r="757351" spans="68:68" customFormat="1">
      <c r="BP757351" s="90"/>
    </row>
    <row r="757352" spans="68:68" customFormat="1">
      <c r="BP757352" s="90"/>
    </row>
    <row r="757353" spans="68:68" customFormat="1">
      <c r="BP757353" s="90"/>
    </row>
    <row r="757354" spans="68:68" customFormat="1">
      <c r="BP757354" s="90"/>
    </row>
    <row r="757355" spans="68:68" customFormat="1">
      <c r="BP757355" s="90"/>
    </row>
    <row r="757356" spans="68:68" customFormat="1">
      <c r="BP757356" s="90"/>
    </row>
    <row r="757357" spans="68:68" customFormat="1">
      <c r="BP757357" s="90"/>
    </row>
    <row r="757358" spans="68:68" customFormat="1">
      <c r="BP757358" s="90"/>
    </row>
    <row r="757359" spans="68:68" customFormat="1">
      <c r="BP757359" s="90"/>
    </row>
    <row r="757360" spans="68:68" customFormat="1">
      <c r="BP757360" s="90"/>
    </row>
    <row r="757361" spans="68:68" customFormat="1">
      <c r="BP757361" s="90"/>
    </row>
    <row r="757362" spans="68:68" customFormat="1">
      <c r="BP757362" s="90"/>
    </row>
    <row r="757363" spans="68:68" customFormat="1">
      <c r="BP757363" s="90"/>
    </row>
    <row r="757364" spans="68:68" customFormat="1">
      <c r="BP757364" s="90"/>
    </row>
    <row r="757365" spans="68:68" customFormat="1">
      <c r="BP757365" s="90"/>
    </row>
    <row r="757366" spans="68:68" customFormat="1">
      <c r="BP757366" s="90"/>
    </row>
    <row r="757367" spans="68:68" customFormat="1">
      <c r="BP757367" s="90"/>
    </row>
    <row r="757368" spans="68:68" customFormat="1">
      <c r="BP757368" s="90"/>
    </row>
    <row r="757369" spans="68:68" customFormat="1">
      <c r="BP757369" s="90"/>
    </row>
    <row r="757370" spans="68:68" customFormat="1">
      <c r="BP757370" s="90"/>
    </row>
    <row r="757371" spans="68:68" customFormat="1">
      <c r="BP757371" s="90"/>
    </row>
    <row r="757372" spans="68:68" customFormat="1">
      <c r="BP757372" s="90"/>
    </row>
    <row r="757373" spans="68:68" customFormat="1">
      <c r="BP757373" s="90"/>
    </row>
    <row r="757374" spans="68:68" customFormat="1">
      <c r="BP757374" s="90"/>
    </row>
    <row r="757375" spans="68:68" customFormat="1">
      <c r="BP757375" s="90"/>
    </row>
    <row r="757376" spans="68:68" customFormat="1">
      <c r="BP757376" s="90"/>
    </row>
    <row r="757377" spans="68:68" customFormat="1">
      <c r="BP757377" s="90"/>
    </row>
    <row r="757378" spans="68:68" customFormat="1">
      <c r="BP757378" s="90"/>
    </row>
    <row r="757379" spans="68:68" customFormat="1">
      <c r="BP757379" s="90"/>
    </row>
    <row r="757380" spans="68:68" customFormat="1">
      <c r="BP757380" s="90"/>
    </row>
    <row r="757381" spans="68:68" customFormat="1">
      <c r="BP757381" s="90"/>
    </row>
    <row r="757382" spans="68:68" customFormat="1">
      <c r="BP757382" s="90"/>
    </row>
    <row r="757383" spans="68:68" customFormat="1">
      <c r="BP757383" s="90"/>
    </row>
    <row r="757384" spans="68:68" customFormat="1">
      <c r="BP757384" s="90"/>
    </row>
    <row r="757385" spans="68:68" customFormat="1">
      <c r="BP757385" s="90"/>
    </row>
    <row r="757386" spans="68:68" customFormat="1">
      <c r="BP757386" s="90"/>
    </row>
    <row r="757387" spans="68:68" customFormat="1">
      <c r="BP757387" s="90"/>
    </row>
    <row r="757388" spans="68:68" customFormat="1">
      <c r="BP757388" s="90"/>
    </row>
    <row r="757389" spans="68:68" customFormat="1">
      <c r="BP757389" s="90"/>
    </row>
    <row r="757390" spans="68:68" customFormat="1">
      <c r="BP757390" s="90"/>
    </row>
    <row r="757391" spans="68:68" customFormat="1">
      <c r="BP757391" s="90"/>
    </row>
    <row r="757392" spans="68:68" customFormat="1">
      <c r="BP757392" s="90"/>
    </row>
    <row r="757393" spans="68:68" customFormat="1">
      <c r="BP757393" s="90"/>
    </row>
    <row r="757394" spans="68:68" customFormat="1">
      <c r="BP757394" s="90"/>
    </row>
    <row r="757395" spans="68:68" customFormat="1">
      <c r="BP757395" s="90"/>
    </row>
    <row r="757396" spans="68:68" customFormat="1">
      <c r="BP757396" s="90"/>
    </row>
    <row r="757397" spans="68:68" customFormat="1">
      <c r="BP757397" s="90"/>
    </row>
    <row r="757398" spans="68:68" customFormat="1">
      <c r="BP757398" s="90"/>
    </row>
    <row r="757399" spans="68:68" customFormat="1">
      <c r="BP757399" s="90"/>
    </row>
    <row r="757400" spans="68:68" customFormat="1">
      <c r="BP757400" s="90"/>
    </row>
    <row r="757401" spans="68:68" customFormat="1">
      <c r="BP757401" s="90"/>
    </row>
    <row r="757402" spans="68:68" customFormat="1">
      <c r="BP757402" s="90"/>
    </row>
    <row r="757403" spans="68:68" customFormat="1">
      <c r="BP757403" s="90"/>
    </row>
    <row r="757404" spans="68:68" customFormat="1">
      <c r="BP757404" s="90"/>
    </row>
    <row r="757405" spans="68:68" customFormat="1">
      <c r="BP757405" s="90"/>
    </row>
    <row r="757406" spans="68:68" customFormat="1">
      <c r="BP757406" s="90"/>
    </row>
    <row r="757407" spans="68:68" customFormat="1">
      <c r="BP757407" s="90"/>
    </row>
    <row r="757408" spans="68:68" customFormat="1">
      <c r="BP757408" s="90"/>
    </row>
    <row r="757409" spans="68:68" customFormat="1">
      <c r="BP757409" s="90"/>
    </row>
    <row r="757410" spans="68:68" customFormat="1">
      <c r="BP757410" s="90"/>
    </row>
    <row r="757411" spans="68:68" customFormat="1">
      <c r="BP757411" s="90"/>
    </row>
    <row r="757412" spans="68:68" customFormat="1">
      <c r="BP757412" s="90"/>
    </row>
    <row r="757413" spans="68:68" customFormat="1">
      <c r="BP757413" s="90"/>
    </row>
    <row r="757414" spans="68:68" customFormat="1">
      <c r="BP757414" s="90"/>
    </row>
    <row r="757415" spans="68:68" customFormat="1">
      <c r="BP757415" s="90"/>
    </row>
    <row r="757416" spans="68:68" customFormat="1">
      <c r="BP757416" s="90"/>
    </row>
    <row r="757417" spans="68:68" customFormat="1">
      <c r="BP757417" s="90"/>
    </row>
    <row r="757418" spans="68:68" customFormat="1">
      <c r="BP757418" s="90"/>
    </row>
    <row r="757419" spans="68:68" customFormat="1">
      <c r="BP757419" s="90"/>
    </row>
    <row r="757420" spans="68:68" customFormat="1">
      <c r="BP757420" s="90"/>
    </row>
    <row r="757421" spans="68:68" customFormat="1">
      <c r="BP757421" s="90"/>
    </row>
    <row r="757422" spans="68:68" customFormat="1">
      <c r="BP757422" s="90"/>
    </row>
    <row r="757423" spans="68:68" customFormat="1">
      <c r="BP757423" s="90"/>
    </row>
    <row r="757424" spans="68:68" customFormat="1">
      <c r="BP757424" s="90"/>
    </row>
    <row r="757425" spans="68:68" customFormat="1">
      <c r="BP757425" s="90"/>
    </row>
    <row r="757426" spans="68:68" customFormat="1">
      <c r="BP757426" s="90"/>
    </row>
    <row r="757427" spans="68:68" customFormat="1">
      <c r="BP757427" s="90"/>
    </row>
    <row r="757428" spans="68:68" customFormat="1">
      <c r="BP757428" s="90"/>
    </row>
    <row r="757429" spans="68:68" customFormat="1">
      <c r="BP757429" s="90"/>
    </row>
    <row r="757430" spans="68:68" customFormat="1">
      <c r="BP757430" s="90"/>
    </row>
    <row r="757431" spans="68:68" customFormat="1">
      <c r="BP757431" s="90"/>
    </row>
    <row r="757432" spans="68:68" customFormat="1">
      <c r="BP757432" s="90"/>
    </row>
    <row r="757433" spans="68:68" customFormat="1">
      <c r="BP757433" s="90"/>
    </row>
    <row r="757434" spans="68:68" customFormat="1">
      <c r="BP757434" s="90"/>
    </row>
    <row r="757435" spans="68:68" customFormat="1">
      <c r="BP757435" s="90"/>
    </row>
    <row r="757436" spans="68:68" customFormat="1">
      <c r="BP757436" s="90"/>
    </row>
    <row r="757437" spans="68:68" customFormat="1">
      <c r="BP757437" s="90"/>
    </row>
    <row r="757438" spans="68:68" customFormat="1">
      <c r="BP757438" s="90"/>
    </row>
    <row r="757439" spans="68:68" customFormat="1">
      <c r="BP757439" s="90"/>
    </row>
    <row r="757440" spans="68:68" customFormat="1">
      <c r="BP757440" s="90"/>
    </row>
    <row r="757441" spans="68:68" customFormat="1">
      <c r="BP757441" s="90"/>
    </row>
    <row r="757442" spans="68:68" customFormat="1">
      <c r="BP757442" s="90"/>
    </row>
    <row r="757443" spans="68:68" customFormat="1">
      <c r="BP757443" s="90"/>
    </row>
    <row r="757444" spans="68:68" customFormat="1">
      <c r="BP757444" s="90"/>
    </row>
    <row r="757445" spans="68:68" customFormat="1">
      <c r="BP757445" s="90"/>
    </row>
    <row r="757446" spans="68:68" customFormat="1">
      <c r="BP757446" s="90"/>
    </row>
    <row r="757447" spans="68:68" customFormat="1">
      <c r="BP757447" s="90"/>
    </row>
    <row r="757448" spans="68:68" customFormat="1">
      <c r="BP757448" s="90"/>
    </row>
    <row r="757449" spans="68:68" customFormat="1">
      <c r="BP757449" s="90"/>
    </row>
    <row r="757450" spans="68:68" customFormat="1">
      <c r="BP757450" s="90"/>
    </row>
    <row r="757451" spans="68:68" customFormat="1">
      <c r="BP757451" s="90"/>
    </row>
    <row r="757452" spans="68:68" customFormat="1">
      <c r="BP757452" s="90"/>
    </row>
    <row r="757453" spans="68:68" customFormat="1">
      <c r="BP757453" s="90"/>
    </row>
    <row r="757454" spans="68:68" customFormat="1">
      <c r="BP757454" s="90"/>
    </row>
    <row r="757455" spans="68:68" customFormat="1">
      <c r="BP757455" s="90"/>
    </row>
    <row r="757456" spans="68:68" customFormat="1">
      <c r="BP757456" s="90"/>
    </row>
    <row r="757457" spans="68:68" customFormat="1">
      <c r="BP757457" s="90"/>
    </row>
    <row r="757458" spans="68:68" customFormat="1">
      <c r="BP757458" s="90"/>
    </row>
    <row r="757459" spans="68:68" customFormat="1">
      <c r="BP757459" s="90"/>
    </row>
    <row r="757460" spans="68:68" customFormat="1">
      <c r="BP757460" s="90"/>
    </row>
    <row r="757461" spans="68:68" customFormat="1">
      <c r="BP757461" s="90"/>
    </row>
    <row r="757462" spans="68:68" customFormat="1">
      <c r="BP757462" s="90"/>
    </row>
    <row r="757463" spans="68:68" customFormat="1">
      <c r="BP757463" s="90"/>
    </row>
    <row r="757464" spans="68:68" customFormat="1">
      <c r="BP757464" s="90"/>
    </row>
    <row r="757465" spans="68:68" customFormat="1">
      <c r="BP757465" s="90"/>
    </row>
    <row r="757466" spans="68:68" customFormat="1">
      <c r="BP757466" s="90"/>
    </row>
    <row r="757467" spans="68:68" customFormat="1">
      <c r="BP757467" s="90"/>
    </row>
    <row r="757468" spans="68:68" customFormat="1">
      <c r="BP757468" s="90"/>
    </row>
    <row r="757469" spans="68:68" customFormat="1">
      <c r="BP757469" s="90"/>
    </row>
    <row r="757470" spans="68:68" customFormat="1">
      <c r="BP757470" s="90"/>
    </row>
    <row r="757471" spans="68:68" customFormat="1">
      <c r="BP757471" s="90"/>
    </row>
    <row r="757472" spans="68:68" customFormat="1">
      <c r="BP757472" s="90"/>
    </row>
    <row r="757473" spans="68:68" customFormat="1">
      <c r="BP757473" s="90"/>
    </row>
    <row r="757474" spans="68:68" customFormat="1">
      <c r="BP757474" s="90"/>
    </row>
    <row r="757475" spans="68:68" customFormat="1">
      <c r="BP757475" s="90"/>
    </row>
    <row r="757476" spans="68:68" customFormat="1">
      <c r="BP757476" s="90"/>
    </row>
    <row r="757477" spans="68:68" customFormat="1">
      <c r="BP757477" s="90"/>
    </row>
    <row r="757478" spans="68:68" customFormat="1">
      <c r="BP757478" s="90"/>
    </row>
    <row r="757479" spans="68:68" customFormat="1">
      <c r="BP757479" s="90"/>
    </row>
    <row r="757480" spans="68:68" customFormat="1">
      <c r="BP757480" s="90"/>
    </row>
    <row r="757481" spans="68:68" customFormat="1">
      <c r="BP757481" s="90"/>
    </row>
    <row r="757482" spans="68:68" customFormat="1">
      <c r="BP757482" s="90"/>
    </row>
    <row r="757483" spans="68:68" customFormat="1">
      <c r="BP757483" s="90"/>
    </row>
    <row r="757484" spans="68:68" customFormat="1">
      <c r="BP757484" s="90"/>
    </row>
    <row r="757485" spans="68:68" customFormat="1">
      <c r="BP757485" s="90"/>
    </row>
    <row r="757486" spans="68:68" customFormat="1">
      <c r="BP757486" s="90"/>
    </row>
    <row r="757487" spans="68:68" customFormat="1">
      <c r="BP757487" s="90"/>
    </row>
    <row r="757488" spans="68:68" customFormat="1">
      <c r="BP757488" s="90"/>
    </row>
    <row r="757489" spans="68:68" customFormat="1">
      <c r="BP757489" s="90"/>
    </row>
    <row r="757490" spans="68:68" customFormat="1">
      <c r="BP757490" s="90"/>
    </row>
    <row r="757491" spans="68:68" customFormat="1">
      <c r="BP757491" s="90"/>
    </row>
    <row r="757492" spans="68:68" customFormat="1">
      <c r="BP757492" s="90"/>
    </row>
    <row r="757493" spans="68:68" customFormat="1">
      <c r="BP757493" s="90"/>
    </row>
    <row r="757494" spans="68:68" customFormat="1">
      <c r="BP757494" s="90"/>
    </row>
    <row r="757495" spans="68:68" customFormat="1">
      <c r="BP757495" s="90"/>
    </row>
    <row r="757496" spans="68:68" customFormat="1">
      <c r="BP757496" s="90"/>
    </row>
    <row r="757497" spans="68:68" customFormat="1">
      <c r="BP757497" s="90"/>
    </row>
    <row r="757498" spans="68:68" customFormat="1">
      <c r="BP757498" s="90"/>
    </row>
    <row r="757499" spans="68:68" customFormat="1">
      <c r="BP757499" s="90"/>
    </row>
    <row r="757500" spans="68:68" customFormat="1">
      <c r="BP757500" s="90"/>
    </row>
    <row r="757501" spans="68:68" customFormat="1">
      <c r="BP757501" s="90"/>
    </row>
    <row r="757502" spans="68:68" customFormat="1">
      <c r="BP757502" s="90"/>
    </row>
    <row r="757503" spans="68:68" customFormat="1">
      <c r="BP757503" s="90"/>
    </row>
    <row r="757504" spans="68:68" customFormat="1">
      <c r="BP757504" s="90"/>
    </row>
    <row r="757505" spans="68:68" customFormat="1">
      <c r="BP757505" s="90"/>
    </row>
    <row r="757506" spans="68:68" customFormat="1">
      <c r="BP757506" s="90"/>
    </row>
    <row r="757507" spans="68:68" customFormat="1">
      <c r="BP757507" s="90"/>
    </row>
    <row r="757508" spans="68:68" customFormat="1">
      <c r="BP757508" s="90"/>
    </row>
    <row r="757509" spans="68:68" customFormat="1">
      <c r="BP757509" s="90"/>
    </row>
    <row r="757510" spans="68:68" customFormat="1">
      <c r="BP757510" s="90"/>
    </row>
    <row r="757511" spans="68:68" customFormat="1">
      <c r="BP757511" s="90"/>
    </row>
    <row r="757512" spans="68:68" customFormat="1">
      <c r="BP757512" s="90"/>
    </row>
    <row r="757513" spans="68:68" customFormat="1">
      <c r="BP757513" s="90"/>
    </row>
    <row r="757514" spans="68:68" customFormat="1">
      <c r="BP757514" s="90"/>
    </row>
    <row r="757515" spans="68:68" customFormat="1">
      <c r="BP757515" s="90"/>
    </row>
    <row r="757516" spans="68:68" customFormat="1">
      <c r="BP757516" s="90"/>
    </row>
    <row r="757517" spans="68:68" customFormat="1">
      <c r="BP757517" s="90"/>
    </row>
    <row r="757518" spans="68:68" customFormat="1">
      <c r="BP757518" s="90"/>
    </row>
    <row r="757519" spans="68:68" customFormat="1">
      <c r="BP757519" s="90"/>
    </row>
    <row r="757520" spans="68:68" customFormat="1">
      <c r="BP757520" s="90"/>
    </row>
    <row r="757521" spans="68:68" customFormat="1">
      <c r="BP757521" s="90"/>
    </row>
    <row r="757522" spans="68:68" customFormat="1">
      <c r="BP757522" s="90"/>
    </row>
    <row r="757523" spans="68:68" customFormat="1">
      <c r="BP757523" s="90"/>
    </row>
    <row r="757524" spans="68:68" customFormat="1">
      <c r="BP757524" s="90"/>
    </row>
    <row r="757525" spans="68:68" customFormat="1">
      <c r="BP757525" s="90"/>
    </row>
    <row r="757526" spans="68:68" customFormat="1">
      <c r="BP757526" s="90"/>
    </row>
    <row r="757527" spans="68:68" customFormat="1">
      <c r="BP757527" s="90"/>
    </row>
    <row r="757528" spans="68:68" customFormat="1">
      <c r="BP757528" s="90"/>
    </row>
    <row r="757529" spans="68:68" customFormat="1">
      <c r="BP757529" s="90"/>
    </row>
    <row r="757530" spans="68:68" customFormat="1">
      <c r="BP757530" s="90"/>
    </row>
    <row r="757531" spans="68:68" customFormat="1">
      <c r="BP757531" s="90"/>
    </row>
    <row r="757532" spans="68:68" customFormat="1">
      <c r="BP757532" s="90"/>
    </row>
    <row r="757533" spans="68:68" customFormat="1">
      <c r="BP757533" s="90"/>
    </row>
    <row r="757534" spans="68:68" customFormat="1">
      <c r="BP757534" s="90"/>
    </row>
    <row r="757535" spans="68:68" customFormat="1">
      <c r="BP757535" s="90"/>
    </row>
    <row r="757536" spans="68:68" customFormat="1">
      <c r="BP757536" s="90"/>
    </row>
    <row r="757537" spans="68:68" customFormat="1">
      <c r="BP757537" s="90"/>
    </row>
    <row r="757538" spans="68:68" customFormat="1">
      <c r="BP757538" s="90"/>
    </row>
    <row r="757539" spans="68:68" customFormat="1">
      <c r="BP757539" s="90"/>
    </row>
    <row r="757540" spans="68:68" customFormat="1">
      <c r="BP757540" s="90"/>
    </row>
    <row r="757541" spans="68:68" customFormat="1">
      <c r="BP757541" s="90"/>
    </row>
    <row r="757542" spans="68:68" customFormat="1">
      <c r="BP757542" s="90"/>
    </row>
    <row r="757543" spans="68:68" customFormat="1">
      <c r="BP757543" s="90"/>
    </row>
    <row r="757544" spans="68:68" customFormat="1">
      <c r="BP757544" s="90"/>
    </row>
    <row r="757545" spans="68:68" customFormat="1">
      <c r="BP757545" s="90"/>
    </row>
    <row r="757546" spans="68:68" customFormat="1">
      <c r="BP757546" s="90"/>
    </row>
    <row r="757547" spans="68:68" customFormat="1">
      <c r="BP757547" s="90"/>
    </row>
    <row r="757548" spans="68:68" customFormat="1">
      <c r="BP757548" s="90"/>
    </row>
    <row r="757549" spans="68:68" customFormat="1">
      <c r="BP757549" s="90"/>
    </row>
    <row r="757550" spans="68:68" customFormat="1">
      <c r="BP757550" s="90"/>
    </row>
    <row r="757551" spans="68:68" customFormat="1">
      <c r="BP757551" s="90"/>
    </row>
    <row r="757552" spans="68:68" customFormat="1">
      <c r="BP757552" s="90"/>
    </row>
    <row r="757553" spans="68:68" customFormat="1">
      <c r="BP757553" s="90"/>
    </row>
    <row r="757554" spans="68:68" customFormat="1">
      <c r="BP757554" s="90"/>
    </row>
    <row r="757555" spans="68:68" customFormat="1">
      <c r="BP757555" s="90"/>
    </row>
    <row r="757556" spans="68:68" customFormat="1">
      <c r="BP757556" s="90"/>
    </row>
    <row r="757557" spans="68:68" customFormat="1">
      <c r="BP757557" s="90"/>
    </row>
    <row r="757558" spans="68:68" customFormat="1">
      <c r="BP757558" s="90"/>
    </row>
    <row r="757559" spans="68:68" customFormat="1">
      <c r="BP757559" s="90"/>
    </row>
    <row r="757560" spans="68:68" customFormat="1">
      <c r="BP757560" s="90"/>
    </row>
    <row r="757561" spans="68:68" customFormat="1">
      <c r="BP757561" s="90"/>
    </row>
    <row r="757562" spans="68:68" customFormat="1">
      <c r="BP757562" s="90"/>
    </row>
    <row r="757563" spans="68:68" customFormat="1">
      <c r="BP757563" s="90"/>
    </row>
    <row r="757564" spans="68:68" customFormat="1">
      <c r="BP757564" s="90"/>
    </row>
    <row r="757565" spans="68:68" customFormat="1">
      <c r="BP757565" s="90"/>
    </row>
    <row r="757566" spans="68:68" customFormat="1">
      <c r="BP757566" s="90"/>
    </row>
    <row r="757567" spans="68:68" customFormat="1">
      <c r="BP757567" s="90"/>
    </row>
    <row r="757568" spans="68:68" customFormat="1">
      <c r="BP757568" s="90"/>
    </row>
    <row r="757569" spans="68:68" customFormat="1">
      <c r="BP757569" s="90"/>
    </row>
    <row r="757570" spans="68:68" customFormat="1">
      <c r="BP757570" s="90"/>
    </row>
    <row r="757571" spans="68:68" customFormat="1">
      <c r="BP757571" s="90"/>
    </row>
    <row r="757572" spans="68:68" customFormat="1">
      <c r="BP757572" s="90"/>
    </row>
    <row r="757573" spans="68:68" customFormat="1">
      <c r="BP757573" s="90"/>
    </row>
    <row r="757574" spans="68:68" customFormat="1">
      <c r="BP757574" s="90"/>
    </row>
    <row r="757575" spans="68:68" customFormat="1">
      <c r="BP757575" s="90"/>
    </row>
    <row r="757576" spans="68:68" customFormat="1">
      <c r="BP757576" s="90"/>
    </row>
    <row r="757577" spans="68:68" customFormat="1">
      <c r="BP757577" s="90"/>
    </row>
    <row r="757578" spans="68:68" customFormat="1">
      <c r="BP757578" s="90"/>
    </row>
    <row r="757579" spans="68:68" customFormat="1">
      <c r="BP757579" s="90"/>
    </row>
    <row r="757580" spans="68:68" customFormat="1">
      <c r="BP757580" s="90"/>
    </row>
    <row r="757581" spans="68:68" customFormat="1">
      <c r="BP757581" s="90"/>
    </row>
    <row r="757582" spans="68:68" customFormat="1">
      <c r="BP757582" s="90"/>
    </row>
    <row r="757583" spans="68:68" customFormat="1">
      <c r="BP757583" s="90"/>
    </row>
    <row r="757584" spans="68:68" customFormat="1">
      <c r="BP757584" s="90"/>
    </row>
    <row r="757585" spans="68:68" customFormat="1">
      <c r="BP757585" s="90"/>
    </row>
    <row r="757586" spans="68:68" customFormat="1">
      <c r="BP757586" s="90"/>
    </row>
    <row r="757587" spans="68:68" customFormat="1">
      <c r="BP757587" s="90"/>
    </row>
    <row r="757588" spans="68:68" customFormat="1">
      <c r="BP757588" s="90"/>
    </row>
    <row r="757589" spans="68:68" customFormat="1">
      <c r="BP757589" s="90"/>
    </row>
    <row r="757590" spans="68:68" customFormat="1">
      <c r="BP757590" s="90"/>
    </row>
    <row r="757591" spans="68:68" customFormat="1">
      <c r="BP757591" s="90"/>
    </row>
    <row r="757592" spans="68:68" customFormat="1">
      <c r="BP757592" s="90"/>
    </row>
    <row r="757593" spans="68:68" customFormat="1">
      <c r="BP757593" s="90"/>
    </row>
    <row r="757594" spans="68:68" customFormat="1">
      <c r="BP757594" s="90"/>
    </row>
    <row r="757595" spans="68:68" customFormat="1">
      <c r="BP757595" s="90"/>
    </row>
    <row r="757596" spans="68:68" customFormat="1">
      <c r="BP757596" s="90"/>
    </row>
    <row r="757597" spans="68:68" customFormat="1">
      <c r="BP757597" s="90"/>
    </row>
    <row r="757598" spans="68:68" customFormat="1">
      <c r="BP757598" s="90"/>
    </row>
    <row r="757599" spans="68:68" customFormat="1">
      <c r="BP757599" s="90"/>
    </row>
    <row r="757600" spans="68:68" customFormat="1">
      <c r="BP757600" s="90"/>
    </row>
    <row r="757601" spans="68:68" customFormat="1">
      <c r="BP757601" s="90"/>
    </row>
    <row r="757602" spans="68:68" customFormat="1">
      <c r="BP757602" s="90"/>
    </row>
    <row r="757603" spans="68:68" customFormat="1">
      <c r="BP757603" s="90"/>
    </row>
    <row r="757604" spans="68:68" customFormat="1">
      <c r="BP757604" s="90"/>
    </row>
    <row r="757605" spans="68:68" customFormat="1">
      <c r="BP757605" s="90"/>
    </row>
    <row r="757606" spans="68:68" customFormat="1">
      <c r="BP757606" s="90"/>
    </row>
    <row r="757607" spans="68:68" customFormat="1">
      <c r="BP757607" s="90"/>
    </row>
    <row r="757608" spans="68:68" customFormat="1">
      <c r="BP757608" s="90"/>
    </row>
    <row r="757609" spans="68:68" customFormat="1">
      <c r="BP757609" s="90"/>
    </row>
    <row r="757610" spans="68:68" customFormat="1">
      <c r="BP757610" s="90"/>
    </row>
    <row r="757611" spans="68:68" customFormat="1">
      <c r="BP757611" s="90"/>
    </row>
    <row r="757612" spans="68:68" customFormat="1">
      <c r="BP757612" s="90"/>
    </row>
    <row r="757613" spans="68:68" customFormat="1">
      <c r="BP757613" s="90"/>
    </row>
    <row r="757614" spans="68:68" customFormat="1">
      <c r="BP757614" s="90"/>
    </row>
    <row r="757615" spans="68:68" customFormat="1">
      <c r="BP757615" s="90"/>
    </row>
    <row r="757616" spans="68:68" customFormat="1">
      <c r="BP757616" s="90"/>
    </row>
    <row r="757617" spans="68:68" customFormat="1">
      <c r="BP757617" s="90"/>
    </row>
    <row r="757618" spans="68:68" customFormat="1">
      <c r="BP757618" s="90"/>
    </row>
    <row r="757619" spans="68:68" customFormat="1">
      <c r="BP757619" s="90"/>
    </row>
    <row r="757620" spans="68:68" customFormat="1">
      <c r="BP757620" s="90"/>
    </row>
    <row r="757621" spans="68:68" customFormat="1">
      <c r="BP757621" s="90"/>
    </row>
    <row r="757622" spans="68:68" customFormat="1">
      <c r="BP757622" s="90"/>
    </row>
    <row r="757623" spans="68:68" customFormat="1">
      <c r="BP757623" s="90"/>
    </row>
    <row r="757624" spans="68:68" customFormat="1">
      <c r="BP757624" s="90"/>
    </row>
    <row r="757625" spans="68:68" customFormat="1">
      <c r="BP757625" s="90"/>
    </row>
    <row r="757626" spans="68:68" customFormat="1">
      <c r="BP757626" s="90"/>
    </row>
    <row r="757627" spans="68:68" customFormat="1">
      <c r="BP757627" s="90"/>
    </row>
    <row r="757628" spans="68:68" customFormat="1">
      <c r="BP757628" s="90"/>
    </row>
    <row r="757629" spans="68:68" customFormat="1">
      <c r="BP757629" s="90"/>
    </row>
    <row r="757630" spans="68:68" customFormat="1">
      <c r="BP757630" s="90"/>
    </row>
    <row r="757631" spans="68:68" customFormat="1">
      <c r="BP757631" s="90"/>
    </row>
    <row r="757632" spans="68:68" customFormat="1">
      <c r="BP757632" s="90"/>
    </row>
    <row r="757633" spans="68:68" customFormat="1">
      <c r="BP757633" s="90"/>
    </row>
    <row r="757634" spans="68:68" customFormat="1">
      <c r="BP757634" s="90"/>
    </row>
    <row r="757635" spans="68:68" customFormat="1">
      <c r="BP757635" s="90"/>
    </row>
    <row r="757636" spans="68:68" customFormat="1">
      <c r="BP757636" s="90"/>
    </row>
    <row r="757637" spans="68:68" customFormat="1">
      <c r="BP757637" s="90"/>
    </row>
    <row r="757638" spans="68:68" customFormat="1">
      <c r="BP757638" s="90"/>
    </row>
    <row r="757639" spans="68:68" customFormat="1">
      <c r="BP757639" s="90"/>
    </row>
    <row r="757640" spans="68:68" customFormat="1">
      <c r="BP757640" s="90"/>
    </row>
    <row r="757641" spans="68:68" customFormat="1">
      <c r="BP757641" s="90"/>
    </row>
    <row r="757642" spans="68:68" customFormat="1">
      <c r="BP757642" s="90"/>
    </row>
    <row r="757643" spans="68:68" customFormat="1">
      <c r="BP757643" s="90"/>
    </row>
    <row r="757644" spans="68:68" customFormat="1">
      <c r="BP757644" s="90"/>
    </row>
    <row r="757645" spans="68:68" customFormat="1">
      <c r="BP757645" s="90"/>
    </row>
    <row r="757646" spans="68:68" customFormat="1">
      <c r="BP757646" s="90"/>
    </row>
    <row r="757647" spans="68:68" customFormat="1">
      <c r="BP757647" s="90"/>
    </row>
    <row r="757648" spans="68:68" customFormat="1">
      <c r="BP757648" s="90"/>
    </row>
    <row r="757649" spans="68:68" customFormat="1">
      <c r="BP757649" s="90"/>
    </row>
    <row r="757650" spans="68:68" customFormat="1">
      <c r="BP757650" s="90"/>
    </row>
    <row r="757651" spans="68:68" customFormat="1">
      <c r="BP757651" s="90"/>
    </row>
    <row r="757652" spans="68:68" customFormat="1">
      <c r="BP757652" s="90"/>
    </row>
    <row r="757653" spans="68:68" customFormat="1">
      <c r="BP757653" s="90"/>
    </row>
    <row r="757654" spans="68:68" customFormat="1">
      <c r="BP757654" s="90"/>
    </row>
    <row r="757655" spans="68:68" customFormat="1">
      <c r="BP757655" s="90"/>
    </row>
    <row r="757656" spans="68:68" customFormat="1">
      <c r="BP757656" s="90"/>
    </row>
    <row r="757657" spans="68:68" customFormat="1">
      <c r="BP757657" s="90"/>
    </row>
    <row r="757658" spans="68:68" customFormat="1">
      <c r="BP757658" s="90"/>
    </row>
    <row r="757659" spans="68:68" customFormat="1">
      <c r="BP757659" s="90"/>
    </row>
    <row r="757660" spans="68:68" customFormat="1">
      <c r="BP757660" s="90"/>
    </row>
    <row r="757661" spans="68:68" customFormat="1">
      <c r="BP757661" s="90"/>
    </row>
    <row r="757662" spans="68:68" customFormat="1">
      <c r="BP757662" s="90"/>
    </row>
    <row r="757663" spans="68:68" customFormat="1">
      <c r="BP757663" s="90"/>
    </row>
    <row r="757664" spans="68:68" customFormat="1">
      <c r="BP757664" s="90"/>
    </row>
    <row r="757665" spans="68:68" customFormat="1">
      <c r="BP757665" s="90"/>
    </row>
    <row r="757666" spans="68:68" customFormat="1">
      <c r="BP757666" s="90"/>
    </row>
    <row r="757667" spans="68:68" customFormat="1">
      <c r="BP757667" s="90"/>
    </row>
    <row r="757668" spans="68:68" customFormat="1">
      <c r="BP757668" s="90"/>
    </row>
    <row r="757669" spans="68:68" customFormat="1">
      <c r="BP757669" s="90"/>
    </row>
    <row r="757670" spans="68:68" customFormat="1">
      <c r="BP757670" s="90"/>
    </row>
    <row r="757671" spans="68:68" customFormat="1">
      <c r="BP757671" s="90"/>
    </row>
    <row r="757672" spans="68:68" customFormat="1">
      <c r="BP757672" s="90"/>
    </row>
    <row r="757673" spans="68:68" customFormat="1">
      <c r="BP757673" s="90"/>
    </row>
    <row r="757674" spans="68:68" customFormat="1">
      <c r="BP757674" s="90"/>
    </row>
    <row r="757675" spans="68:68" customFormat="1">
      <c r="BP757675" s="90"/>
    </row>
    <row r="757676" spans="68:68" customFormat="1">
      <c r="BP757676" s="90"/>
    </row>
    <row r="757677" spans="68:68" customFormat="1">
      <c r="BP757677" s="90"/>
    </row>
    <row r="757678" spans="68:68" customFormat="1">
      <c r="BP757678" s="90"/>
    </row>
    <row r="757679" spans="68:68" customFormat="1">
      <c r="BP757679" s="90"/>
    </row>
    <row r="757680" spans="68:68" customFormat="1">
      <c r="BP757680" s="90"/>
    </row>
    <row r="757681" spans="68:68" customFormat="1">
      <c r="BP757681" s="90"/>
    </row>
    <row r="757682" spans="68:68" customFormat="1">
      <c r="BP757682" s="90"/>
    </row>
    <row r="757683" spans="68:68" customFormat="1">
      <c r="BP757683" s="90"/>
    </row>
    <row r="757684" spans="68:68" customFormat="1">
      <c r="BP757684" s="90"/>
    </row>
    <row r="757685" spans="68:68" customFormat="1">
      <c r="BP757685" s="90"/>
    </row>
    <row r="757686" spans="68:68" customFormat="1">
      <c r="BP757686" s="90"/>
    </row>
    <row r="757687" spans="68:68" customFormat="1">
      <c r="BP757687" s="90"/>
    </row>
    <row r="757688" spans="68:68" customFormat="1">
      <c r="BP757688" s="90"/>
    </row>
    <row r="757689" spans="68:68" customFormat="1">
      <c r="BP757689" s="90"/>
    </row>
    <row r="757690" spans="68:68" customFormat="1">
      <c r="BP757690" s="90"/>
    </row>
    <row r="757691" spans="68:68" customFormat="1">
      <c r="BP757691" s="90"/>
    </row>
    <row r="757692" spans="68:68" customFormat="1">
      <c r="BP757692" s="90"/>
    </row>
    <row r="757693" spans="68:68" customFormat="1">
      <c r="BP757693" s="90"/>
    </row>
    <row r="757694" spans="68:68" customFormat="1">
      <c r="BP757694" s="90"/>
    </row>
    <row r="757695" spans="68:68" customFormat="1">
      <c r="BP757695" s="90"/>
    </row>
    <row r="757696" spans="68:68" customFormat="1">
      <c r="BP757696" s="90"/>
    </row>
    <row r="757697" spans="68:68" customFormat="1">
      <c r="BP757697" s="90"/>
    </row>
    <row r="757698" spans="68:68" customFormat="1">
      <c r="BP757698" s="90"/>
    </row>
    <row r="757699" spans="68:68" customFormat="1">
      <c r="BP757699" s="90"/>
    </row>
    <row r="757700" spans="68:68" customFormat="1">
      <c r="BP757700" s="90"/>
    </row>
    <row r="757701" spans="68:68" customFormat="1">
      <c r="BP757701" s="90"/>
    </row>
    <row r="757702" spans="68:68" customFormat="1">
      <c r="BP757702" s="90"/>
    </row>
    <row r="757703" spans="68:68" customFormat="1">
      <c r="BP757703" s="90"/>
    </row>
    <row r="757704" spans="68:68" customFormat="1">
      <c r="BP757704" s="90"/>
    </row>
    <row r="757705" spans="68:68" customFormat="1">
      <c r="BP757705" s="90"/>
    </row>
    <row r="757706" spans="68:68" customFormat="1">
      <c r="BP757706" s="90"/>
    </row>
    <row r="757707" spans="68:68" customFormat="1">
      <c r="BP757707" s="90"/>
    </row>
    <row r="757708" spans="68:68" customFormat="1">
      <c r="BP757708" s="90"/>
    </row>
    <row r="757709" spans="68:68" customFormat="1">
      <c r="BP757709" s="90"/>
    </row>
    <row r="757710" spans="68:68" customFormat="1">
      <c r="BP757710" s="90"/>
    </row>
    <row r="757711" spans="68:68" customFormat="1">
      <c r="BP757711" s="90"/>
    </row>
    <row r="757712" spans="68:68" customFormat="1">
      <c r="BP757712" s="90"/>
    </row>
    <row r="757713" spans="68:68" customFormat="1">
      <c r="BP757713" s="90"/>
    </row>
    <row r="757714" spans="68:68" customFormat="1">
      <c r="BP757714" s="90"/>
    </row>
    <row r="757715" spans="68:68" customFormat="1">
      <c r="BP757715" s="90"/>
    </row>
    <row r="757716" spans="68:68" customFormat="1">
      <c r="BP757716" s="90"/>
    </row>
    <row r="757717" spans="68:68" customFormat="1">
      <c r="BP757717" s="90"/>
    </row>
    <row r="757718" spans="68:68" customFormat="1">
      <c r="BP757718" s="90"/>
    </row>
    <row r="757719" spans="68:68" customFormat="1">
      <c r="BP757719" s="90"/>
    </row>
    <row r="757720" spans="68:68" customFormat="1">
      <c r="BP757720" s="90"/>
    </row>
    <row r="757721" spans="68:68" customFormat="1">
      <c r="BP757721" s="90"/>
    </row>
    <row r="757722" spans="68:68" customFormat="1">
      <c r="BP757722" s="90"/>
    </row>
    <row r="757723" spans="68:68" customFormat="1">
      <c r="BP757723" s="90"/>
    </row>
    <row r="757724" spans="68:68" customFormat="1">
      <c r="BP757724" s="90"/>
    </row>
    <row r="757725" spans="68:68" customFormat="1">
      <c r="BP757725" s="90"/>
    </row>
    <row r="757726" spans="68:68" customFormat="1">
      <c r="BP757726" s="90"/>
    </row>
    <row r="757727" spans="68:68" customFormat="1">
      <c r="BP757727" s="90"/>
    </row>
    <row r="757728" spans="68:68" customFormat="1">
      <c r="BP757728" s="90"/>
    </row>
    <row r="757729" spans="68:68" customFormat="1">
      <c r="BP757729" s="90"/>
    </row>
    <row r="757730" spans="68:68" customFormat="1">
      <c r="BP757730" s="90"/>
    </row>
    <row r="757731" spans="68:68" customFormat="1">
      <c r="BP757731" s="90"/>
    </row>
    <row r="757732" spans="68:68" customFormat="1">
      <c r="BP757732" s="90"/>
    </row>
    <row r="757733" spans="68:68" customFormat="1">
      <c r="BP757733" s="90"/>
    </row>
    <row r="757734" spans="68:68" customFormat="1">
      <c r="BP757734" s="90"/>
    </row>
    <row r="757735" spans="68:68" customFormat="1">
      <c r="BP757735" s="90"/>
    </row>
    <row r="757736" spans="68:68" customFormat="1">
      <c r="BP757736" s="90"/>
    </row>
    <row r="757737" spans="68:68" customFormat="1">
      <c r="BP757737" s="90"/>
    </row>
    <row r="757738" spans="68:68" customFormat="1">
      <c r="BP757738" s="90"/>
    </row>
    <row r="757739" spans="68:68" customFormat="1">
      <c r="BP757739" s="90"/>
    </row>
    <row r="757740" spans="68:68" customFormat="1">
      <c r="BP757740" s="90"/>
    </row>
    <row r="757741" spans="68:68" customFormat="1">
      <c r="BP757741" s="90"/>
    </row>
    <row r="757742" spans="68:68" customFormat="1">
      <c r="BP757742" s="90"/>
    </row>
    <row r="757743" spans="68:68" customFormat="1">
      <c r="BP757743" s="90"/>
    </row>
    <row r="757744" spans="68:68" customFormat="1">
      <c r="BP757744" s="90"/>
    </row>
    <row r="757745" spans="68:68" customFormat="1">
      <c r="BP757745" s="90"/>
    </row>
    <row r="757746" spans="68:68" customFormat="1">
      <c r="BP757746" s="90"/>
    </row>
    <row r="757747" spans="68:68" customFormat="1">
      <c r="BP757747" s="90"/>
    </row>
    <row r="757748" spans="68:68" customFormat="1">
      <c r="BP757748" s="90"/>
    </row>
    <row r="757749" spans="68:68" customFormat="1">
      <c r="BP757749" s="90"/>
    </row>
    <row r="757750" spans="68:68" customFormat="1">
      <c r="BP757750" s="90"/>
    </row>
    <row r="757751" spans="68:68" customFormat="1">
      <c r="BP757751" s="90"/>
    </row>
    <row r="757752" spans="68:68" customFormat="1">
      <c r="BP757752" s="90"/>
    </row>
    <row r="757753" spans="68:68" customFormat="1">
      <c r="BP757753" s="90"/>
    </row>
    <row r="757754" spans="68:68" customFormat="1">
      <c r="BP757754" s="90"/>
    </row>
    <row r="757755" spans="68:68" customFormat="1">
      <c r="BP757755" s="90"/>
    </row>
    <row r="757756" spans="68:68" customFormat="1">
      <c r="BP757756" s="90"/>
    </row>
    <row r="757757" spans="68:68" customFormat="1">
      <c r="BP757757" s="90"/>
    </row>
    <row r="757758" spans="68:68" customFormat="1">
      <c r="BP757758" s="90"/>
    </row>
    <row r="757759" spans="68:68" customFormat="1">
      <c r="BP757759" s="90"/>
    </row>
    <row r="757760" spans="68:68" customFormat="1">
      <c r="BP757760" s="90"/>
    </row>
    <row r="757761" spans="68:68" customFormat="1">
      <c r="BP757761" s="90"/>
    </row>
    <row r="757762" spans="68:68" customFormat="1">
      <c r="BP757762" s="90"/>
    </row>
    <row r="757763" spans="68:68" customFormat="1">
      <c r="BP757763" s="90"/>
    </row>
    <row r="757764" spans="68:68" customFormat="1">
      <c r="BP757764" s="90"/>
    </row>
    <row r="757765" spans="68:68" customFormat="1">
      <c r="BP757765" s="90"/>
    </row>
    <row r="757766" spans="68:68" customFormat="1">
      <c r="BP757766" s="90"/>
    </row>
    <row r="757767" spans="68:68" customFormat="1">
      <c r="BP757767" s="90"/>
    </row>
    <row r="757768" spans="68:68" customFormat="1">
      <c r="BP757768" s="90"/>
    </row>
    <row r="757769" spans="68:68" customFormat="1">
      <c r="BP757769" s="90"/>
    </row>
    <row r="757770" spans="68:68" customFormat="1">
      <c r="BP757770" s="90"/>
    </row>
    <row r="757771" spans="68:68" customFormat="1">
      <c r="BP757771" s="90"/>
    </row>
    <row r="757772" spans="68:68" customFormat="1">
      <c r="BP757772" s="90"/>
    </row>
    <row r="757773" spans="68:68" customFormat="1">
      <c r="BP757773" s="90"/>
    </row>
    <row r="757774" spans="68:68" customFormat="1">
      <c r="BP757774" s="90"/>
    </row>
    <row r="757775" spans="68:68" customFormat="1">
      <c r="BP757775" s="90"/>
    </row>
    <row r="757776" spans="68:68" customFormat="1">
      <c r="BP757776" s="90"/>
    </row>
    <row r="757777" spans="68:68" customFormat="1">
      <c r="BP757777" s="90"/>
    </row>
    <row r="757778" spans="68:68" customFormat="1">
      <c r="BP757778" s="90"/>
    </row>
    <row r="757779" spans="68:68" customFormat="1">
      <c r="BP757779" s="90"/>
    </row>
    <row r="757780" spans="68:68" customFormat="1">
      <c r="BP757780" s="90"/>
    </row>
    <row r="757781" spans="68:68" customFormat="1">
      <c r="BP757781" s="90"/>
    </row>
    <row r="757782" spans="68:68" customFormat="1">
      <c r="BP757782" s="90"/>
    </row>
    <row r="757783" spans="68:68" customFormat="1">
      <c r="BP757783" s="90"/>
    </row>
    <row r="757784" spans="68:68" customFormat="1">
      <c r="BP757784" s="90"/>
    </row>
    <row r="757785" spans="68:68" customFormat="1">
      <c r="BP757785" s="90"/>
    </row>
    <row r="757786" spans="68:68" customFormat="1">
      <c r="BP757786" s="90"/>
    </row>
    <row r="757787" spans="68:68" customFormat="1">
      <c r="BP757787" s="90"/>
    </row>
    <row r="757788" spans="68:68" customFormat="1">
      <c r="BP757788" s="90"/>
    </row>
    <row r="757789" spans="68:68" customFormat="1">
      <c r="BP757789" s="90"/>
    </row>
    <row r="757790" spans="68:68" customFormat="1">
      <c r="BP757790" s="90"/>
    </row>
    <row r="757791" spans="68:68" customFormat="1">
      <c r="BP757791" s="90"/>
    </row>
    <row r="757792" spans="68:68" customFormat="1">
      <c r="BP757792" s="90"/>
    </row>
    <row r="757793" spans="68:68" customFormat="1">
      <c r="BP757793" s="90"/>
    </row>
    <row r="757794" spans="68:68" customFormat="1">
      <c r="BP757794" s="90"/>
    </row>
    <row r="757795" spans="68:68" customFormat="1">
      <c r="BP757795" s="90"/>
    </row>
    <row r="757796" spans="68:68" customFormat="1">
      <c r="BP757796" s="90"/>
    </row>
    <row r="757797" spans="68:68" customFormat="1">
      <c r="BP757797" s="90"/>
    </row>
    <row r="757798" spans="68:68" customFormat="1">
      <c r="BP757798" s="90"/>
    </row>
    <row r="757799" spans="68:68" customFormat="1">
      <c r="BP757799" s="90"/>
    </row>
    <row r="757800" spans="68:68" customFormat="1">
      <c r="BP757800" s="90"/>
    </row>
    <row r="757801" spans="68:68" customFormat="1">
      <c r="BP757801" s="90"/>
    </row>
    <row r="757802" spans="68:68" customFormat="1">
      <c r="BP757802" s="90"/>
    </row>
    <row r="757803" spans="68:68" customFormat="1">
      <c r="BP757803" s="90"/>
    </row>
    <row r="757804" spans="68:68" customFormat="1">
      <c r="BP757804" s="90"/>
    </row>
    <row r="757805" spans="68:68" customFormat="1">
      <c r="BP757805" s="90"/>
    </row>
    <row r="757806" spans="68:68" customFormat="1">
      <c r="BP757806" s="90"/>
    </row>
    <row r="757807" spans="68:68" customFormat="1">
      <c r="BP757807" s="90"/>
    </row>
    <row r="757808" spans="68:68" customFormat="1">
      <c r="BP757808" s="90"/>
    </row>
    <row r="757809" spans="68:68" customFormat="1">
      <c r="BP757809" s="90"/>
    </row>
    <row r="757810" spans="68:68" customFormat="1">
      <c r="BP757810" s="90"/>
    </row>
    <row r="757811" spans="68:68" customFormat="1">
      <c r="BP757811" s="90"/>
    </row>
    <row r="757812" spans="68:68" customFormat="1">
      <c r="BP757812" s="90"/>
    </row>
    <row r="757813" spans="68:68" customFormat="1">
      <c r="BP757813" s="90"/>
    </row>
    <row r="757814" spans="68:68" customFormat="1">
      <c r="BP757814" s="90"/>
    </row>
    <row r="757815" spans="68:68" customFormat="1">
      <c r="BP757815" s="90"/>
    </row>
    <row r="757816" spans="68:68" customFormat="1">
      <c r="BP757816" s="90"/>
    </row>
    <row r="757817" spans="68:68" customFormat="1">
      <c r="BP757817" s="90"/>
    </row>
    <row r="757818" spans="68:68" customFormat="1">
      <c r="BP757818" s="90"/>
    </row>
    <row r="757819" spans="68:68" customFormat="1">
      <c r="BP757819" s="90"/>
    </row>
    <row r="757820" spans="68:68" customFormat="1">
      <c r="BP757820" s="90"/>
    </row>
    <row r="757821" spans="68:68" customFormat="1">
      <c r="BP757821" s="90"/>
    </row>
    <row r="757822" spans="68:68" customFormat="1">
      <c r="BP757822" s="90"/>
    </row>
    <row r="757823" spans="68:68" customFormat="1">
      <c r="BP757823" s="90"/>
    </row>
    <row r="757824" spans="68:68" customFormat="1">
      <c r="BP757824" s="90"/>
    </row>
    <row r="757825" spans="68:68" customFormat="1">
      <c r="BP757825" s="90"/>
    </row>
    <row r="757826" spans="68:68" customFormat="1">
      <c r="BP757826" s="90"/>
    </row>
    <row r="757827" spans="68:68" customFormat="1">
      <c r="BP757827" s="90"/>
    </row>
    <row r="757828" spans="68:68" customFormat="1">
      <c r="BP757828" s="90"/>
    </row>
    <row r="757829" spans="68:68" customFormat="1">
      <c r="BP757829" s="90"/>
    </row>
    <row r="757830" spans="68:68" customFormat="1">
      <c r="BP757830" s="90"/>
    </row>
    <row r="757831" spans="68:68" customFormat="1">
      <c r="BP757831" s="90"/>
    </row>
    <row r="757832" spans="68:68" customFormat="1">
      <c r="BP757832" s="90"/>
    </row>
    <row r="757833" spans="68:68" customFormat="1">
      <c r="BP757833" s="90"/>
    </row>
    <row r="757834" spans="68:68" customFormat="1">
      <c r="BP757834" s="90"/>
    </row>
    <row r="757835" spans="68:68" customFormat="1">
      <c r="BP757835" s="90"/>
    </row>
    <row r="757836" spans="68:68" customFormat="1">
      <c r="BP757836" s="90"/>
    </row>
    <row r="757837" spans="68:68" customFormat="1">
      <c r="BP757837" s="90"/>
    </row>
    <row r="757838" spans="68:68" customFormat="1">
      <c r="BP757838" s="90"/>
    </row>
    <row r="757839" spans="68:68" customFormat="1">
      <c r="BP757839" s="90"/>
    </row>
    <row r="757840" spans="68:68" customFormat="1">
      <c r="BP757840" s="90"/>
    </row>
    <row r="757841" spans="68:68" customFormat="1">
      <c r="BP757841" s="90"/>
    </row>
    <row r="757842" spans="68:68" customFormat="1">
      <c r="BP757842" s="90"/>
    </row>
    <row r="757843" spans="68:68" customFormat="1">
      <c r="BP757843" s="90"/>
    </row>
    <row r="757844" spans="68:68" customFormat="1">
      <c r="BP757844" s="90"/>
    </row>
    <row r="757845" spans="68:68" customFormat="1">
      <c r="BP757845" s="90"/>
    </row>
    <row r="757846" spans="68:68" customFormat="1">
      <c r="BP757846" s="90"/>
    </row>
    <row r="757847" spans="68:68" customFormat="1">
      <c r="BP757847" s="90"/>
    </row>
    <row r="757848" spans="68:68" customFormat="1">
      <c r="BP757848" s="90"/>
    </row>
    <row r="757849" spans="68:68" customFormat="1">
      <c r="BP757849" s="90"/>
    </row>
    <row r="757850" spans="68:68" customFormat="1">
      <c r="BP757850" s="90"/>
    </row>
    <row r="757851" spans="68:68" customFormat="1">
      <c r="BP757851" s="90"/>
    </row>
    <row r="757852" spans="68:68" customFormat="1">
      <c r="BP757852" s="90"/>
    </row>
    <row r="757853" spans="68:68" customFormat="1">
      <c r="BP757853" s="90"/>
    </row>
    <row r="757854" spans="68:68" customFormat="1">
      <c r="BP757854" s="90"/>
    </row>
    <row r="757855" spans="68:68" customFormat="1">
      <c r="BP757855" s="90"/>
    </row>
    <row r="757856" spans="68:68" customFormat="1">
      <c r="BP757856" s="90"/>
    </row>
    <row r="757857" spans="68:68" customFormat="1">
      <c r="BP757857" s="90"/>
    </row>
    <row r="757858" spans="68:68" customFormat="1">
      <c r="BP757858" s="90"/>
    </row>
    <row r="757859" spans="68:68" customFormat="1">
      <c r="BP757859" s="90"/>
    </row>
    <row r="757860" spans="68:68" customFormat="1">
      <c r="BP757860" s="90"/>
    </row>
    <row r="757861" spans="68:68" customFormat="1">
      <c r="BP757861" s="90"/>
    </row>
    <row r="757862" spans="68:68" customFormat="1">
      <c r="BP757862" s="90"/>
    </row>
    <row r="757863" spans="68:68" customFormat="1">
      <c r="BP757863" s="90"/>
    </row>
    <row r="757864" spans="68:68" customFormat="1">
      <c r="BP757864" s="90"/>
    </row>
    <row r="757865" spans="68:68" customFormat="1">
      <c r="BP757865" s="90"/>
    </row>
    <row r="757866" spans="68:68" customFormat="1">
      <c r="BP757866" s="90"/>
    </row>
    <row r="757867" spans="68:68" customFormat="1">
      <c r="BP757867" s="90"/>
    </row>
    <row r="757868" spans="68:68" customFormat="1">
      <c r="BP757868" s="90"/>
    </row>
    <row r="757869" spans="68:68" customFormat="1">
      <c r="BP757869" s="90"/>
    </row>
    <row r="757870" spans="68:68" customFormat="1">
      <c r="BP757870" s="90"/>
    </row>
    <row r="757871" spans="68:68" customFormat="1">
      <c r="BP757871" s="90"/>
    </row>
    <row r="757872" spans="68:68" customFormat="1">
      <c r="BP757872" s="90"/>
    </row>
    <row r="757873" spans="68:68" customFormat="1">
      <c r="BP757873" s="90"/>
    </row>
    <row r="757874" spans="68:68" customFormat="1">
      <c r="BP757874" s="90"/>
    </row>
    <row r="757875" spans="68:68" customFormat="1">
      <c r="BP757875" s="90"/>
    </row>
    <row r="757876" spans="68:68" customFormat="1">
      <c r="BP757876" s="90"/>
    </row>
    <row r="757877" spans="68:68" customFormat="1">
      <c r="BP757877" s="90"/>
    </row>
    <row r="757878" spans="68:68" customFormat="1">
      <c r="BP757878" s="90"/>
    </row>
    <row r="757879" spans="68:68" customFormat="1">
      <c r="BP757879" s="90"/>
    </row>
    <row r="757880" spans="68:68" customFormat="1">
      <c r="BP757880" s="90"/>
    </row>
    <row r="757881" spans="68:68" customFormat="1">
      <c r="BP757881" s="90"/>
    </row>
    <row r="757882" spans="68:68" customFormat="1">
      <c r="BP757882" s="90"/>
    </row>
    <row r="757883" spans="68:68" customFormat="1">
      <c r="BP757883" s="90"/>
    </row>
    <row r="757884" spans="68:68" customFormat="1">
      <c r="BP757884" s="90"/>
    </row>
    <row r="757885" spans="68:68" customFormat="1">
      <c r="BP757885" s="90"/>
    </row>
    <row r="757886" spans="68:68" customFormat="1">
      <c r="BP757886" s="90"/>
    </row>
    <row r="757887" spans="68:68" customFormat="1">
      <c r="BP757887" s="90"/>
    </row>
    <row r="757888" spans="68:68" customFormat="1">
      <c r="BP757888" s="90"/>
    </row>
    <row r="757889" spans="68:68" customFormat="1">
      <c r="BP757889" s="90"/>
    </row>
    <row r="757890" spans="68:68" customFormat="1">
      <c r="BP757890" s="90"/>
    </row>
    <row r="757891" spans="68:68" customFormat="1">
      <c r="BP757891" s="90"/>
    </row>
    <row r="757892" spans="68:68" customFormat="1">
      <c r="BP757892" s="90"/>
    </row>
    <row r="757893" spans="68:68" customFormat="1">
      <c r="BP757893" s="90"/>
    </row>
    <row r="757894" spans="68:68" customFormat="1">
      <c r="BP757894" s="90"/>
    </row>
    <row r="757895" spans="68:68" customFormat="1">
      <c r="BP757895" s="90"/>
    </row>
    <row r="757896" spans="68:68" customFormat="1">
      <c r="BP757896" s="90"/>
    </row>
    <row r="757897" spans="68:68" customFormat="1">
      <c r="BP757897" s="90"/>
    </row>
    <row r="757898" spans="68:68" customFormat="1">
      <c r="BP757898" s="90"/>
    </row>
    <row r="757899" spans="68:68" customFormat="1">
      <c r="BP757899" s="90"/>
    </row>
    <row r="757900" spans="68:68" customFormat="1">
      <c r="BP757900" s="90"/>
    </row>
    <row r="757901" spans="68:68" customFormat="1">
      <c r="BP757901" s="90"/>
    </row>
    <row r="757902" spans="68:68" customFormat="1">
      <c r="BP757902" s="90"/>
    </row>
    <row r="757903" spans="68:68" customFormat="1">
      <c r="BP757903" s="90"/>
    </row>
    <row r="757904" spans="68:68" customFormat="1">
      <c r="BP757904" s="90"/>
    </row>
    <row r="757905" spans="68:68" customFormat="1">
      <c r="BP757905" s="90"/>
    </row>
    <row r="757906" spans="68:68" customFormat="1">
      <c r="BP757906" s="90"/>
    </row>
    <row r="757907" spans="68:68" customFormat="1">
      <c r="BP757907" s="90"/>
    </row>
    <row r="757908" spans="68:68" customFormat="1">
      <c r="BP757908" s="90"/>
    </row>
    <row r="757909" spans="68:68" customFormat="1">
      <c r="BP757909" s="90"/>
    </row>
    <row r="757910" spans="68:68" customFormat="1">
      <c r="BP757910" s="90"/>
    </row>
    <row r="757911" spans="68:68" customFormat="1">
      <c r="BP757911" s="90"/>
    </row>
    <row r="757912" spans="68:68" customFormat="1">
      <c r="BP757912" s="90"/>
    </row>
    <row r="757913" spans="68:68" customFormat="1">
      <c r="BP757913" s="90"/>
    </row>
    <row r="757914" spans="68:68" customFormat="1">
      <c r="BP757914" s="90"/>
    </row>
    <row r="757915" spans="68:68" customFormat="1">
      <c r="BP757915" s="90"/>
    </row>
    <row r="757916" spans="68:68" customFormat="1">
      <c r="BP757916" s="90"/>
    </row>
    <row r="757917" spans="68:68" customFormat="1">
      <c r="BP757917" s="90"/>
    </row>
    <row r="757918" spans="68:68" customFormat="1">
      <c r="BP757918" s="90"/>
    </row>
    <row r="757919" spans="68:68" customFormat="1">
      <c r="BP757919" s="90"/>
    </row>
    <row r="757920" spans="68:68" customFormat="1">
      <c r="BP757920" s="90"/>
    </row>
    <row r="757921" spans="68:68" customFormat="1">
      <c r="BP757921" s="90"/>
    </row>
    <row r="757922" spans="68:68" customFormat="1">
      <c r="BP757922" s="90"/>
    </row>
    <row r="757923" spans="68:68" customFormat="1">
      <c r="BP757923" s="90"/>
    </row>
    <row r="757924" spans="68:68" customFormat="1">
      <c r="BP757924" s="90"/>
    </row>
    <row r="757925" spans="68:68" customFormat="1">
      <c r="BP757925" s="90"/>
    </row>
    <row r="757926" spans="68:68" customFormat="1">
      <c r="BP757926" s="90"/>
    </row>
    <row r="757927" spans="68:68" customFormat="1">
      <c r="BP757927" s="90"/>
    </row>
    <row r="757928" spans="68:68" customFormat="1">
      <c r="BP757928" s="90"/>
    </row>
    <row r="757929" spans="68:68" customFormat="1">
      <c r="BP757929" s="90"/>
    </row>
    <row r="757930" spans="68:68" customFormat="1">
      <c r="BP757930" s="90"/>
    </row>
    <row r="757931" spans="68:68" customFormat="1">
      <c r="BP757931" s="90"/>
    </row>
    <row r="757932" spans="68:68" customFormat="1">
      <c r="BP757932" s="90"/>
    </row>
    <row r="757933" spans="68:68" customFormat="1">
      <c r="BP757933" s="90"/>
    </row>
    <row r="757934" spans="68:68" customFormat="1">
      <c r="BP757934" s="90"/>
    </row>
    <row r="757935" spans="68:68" customFormat="1">
      <c r="BP757935" s="90"/>
    </row>
    <row r="757936" spans="68:68" customFormat="1">
      <c r="BP757936" s="90"/>
    </row>
    <row r="757937" spans="68:68" customFormat="1">
      <c r="BP757937" s="90"/>
    </row>
    <row r="757938" spans="68:68" customFormat="1">
      <c r="BP757938" s="90"/>
    </row>
    <row r="757939" spans="68:68" customFormat="1">
      <c r="BP757939" s="90"/>
    </row>
    <row r="757940" spans="68:68" customFormat="1">
      <c r="BP757940" s="90"/>
    </row>
    <row r="757941" spans="68:68" customFormat="1">
      <c r="BP757941" s="90"/>
    </row>
    <row r="757942" spans="68:68" customFormat="1">
      <c r="BP757942" s="90"/>
    </row>
    <row r="757943" spans="68:68" customFormat="1">
      <c r="BP757943" s="90"/>
    </row>
    <row r="757944" spans="68:68" customFormat="1">
      <c r="BP757944" s="90"/>
    </row>
    <row r="757945" spans="68:68" customFormat="1">
      <c r="BP757945" s="90"/>
    </row>
    <row r="757946" spans="68:68" customFormat="1">
      <c r="BP757946" s="90"/>
    </row>
    <row r="757947" spans="68:68" customFormat="1">
      <c r="BP757947" s="90"/>
    </row>
    <row r="757948" spans="68:68" customFormat="1">
      <c r="BP757948" s="90"/>
    </row>
    <row r="757949" spans="68:68" customFormat="1">
      <c r="BP757949" s="90"/>
    </row>
    <row r="757950" spans="68:68" customFormat="1">
      <c r="BP757950" s="90"/>
    </row>
    <row r="757951" spans="68:68" customFormat="1">
      <c r="BP757951" s="90"/>
    </row>
    <row r="757952" spans="68:68" customFormat="1">
      <c r="BP757952" s="90"/>
    </row>
    <row r="757953" spans="68:68" customFormat="1">
      <c r="BP757953" s="90"/>
    </row>
    <row r="757954" spans="68:68" customFormat="1">
      <c r="BP757954" s="90"/>
    </row>
    <row r="757955" spans="68:68" customFormat="1">
      <c r="BP757955" s="90"/>
    </row>
    <row r="757956" spans="68:68" customFormat="1">
      <c r="BP757956" s="90"/>
    </row>
    <row r="757957" spans="68:68" customFormat="1">
      <c r="BP757957" s="90"/>
    </row>
    <row r="757958" spans="68:68" customFormat="1">
      <c r="BP757958" s="90"/>
    </row>
    <row r="757959" spans="68:68" customFormat="1">
      <c r="BP757959" s="90"/>
    </row>
    <row r="757960" spans="68:68" customFormat="1">
      <c r="BP757960" s="90"/>
    </row>
    <row r="757961" spans="68:68" customFormat="1">
      <c r="BP757961" s="90"/>
    </row>
    <row r="757962" spans="68:68" customFormat="1">
      <c r="BP757962" s="90"/>
    </row>
    <row r="757963" spans="68:68" customFormat="1">
      <c r="BP757963" s="90"/>
    </row>
    <row r="757964" spans="68:68" customFormat="1">
      <c r="BP757964" s="90"/>
    </row>
    <row r="757965" spans="68:68" customFormat="1">
      <c r="BP757965" s="90"/>
    </row>
    <row r="757966" spans="68:68" customFormat="1">
      <c r="BP757966" s="90"/>
    </row>
    <row r="757967" spans="68:68" customFormat="1">
      <c r="BP757967" s="90"/>
    </row>
    <row r="757968" spans="68:68" customFormat="1">
      <c r="BP757968" s="90"/>
    </row>
    <row r="757969" spans="68:68" customFormat="1">
      <c r="BP757969" s="90"/>
    </row>
    <row r="757970" spans="68:68" customFormat="1">
      <c r="BP757970" s="90"/>
    </row>
    <row r="757971" spans="68:68" customFormat="1">
      <c r="BP757971" s="90"/>
    </row>
    <row r="757972" spans="68:68" customFormat="1">
      <c r="BP757972" s="90"/>
    </row>
    <row r="757973" spans="68:68" customFormat="1">
      <c r="BP757973" s="90"/>
    </row>
    <row r="757974" spans="68:68" customFormat="1">
      <c r="BP757974" s="90"/>
    </row>
    <row r="757975" spans="68:68" customFormat="1">
      <c r="BP757975" s="90"/>
    </row>
    <row r="757976" spans="68:68" customFormat="1">
      <c r="BP757976" s="90"/>
    </row>
    <row r="757977" spans="68:68" customFormat="1">
      <c r="BP757977" s="90"/>
    </row>
    <row r="757978" spans="68:68" customFormat="1">
      <c r="BP757978" s="90"/>
    </row>
    <row r="757979" spans="68:68" customFormat="1">
      <c r="BP757979" s="90"/>
    </row>
    <row r="757980" spans="68:68" customFormat="1">
      <c r="BP757980" s="90"/>
    </row>
    <row r="757981" spans="68:68" customFormat="1">
      <c r="BP757981" s="90"/>
    </row>
    <row r="757982" spans="68:68" customFormat="1">
      <c r="BP757982" s="90"/>
    </row>
    <row r="757983" spans="68:68" customFormat="1">
      <c r="BP757983" s="90"/>
    </row>
    <row r="757984" spans="68:68" customFormat="1">
      <c r="BP757984" s="90"/>
    </row>
    <row r="757985" spans="68:68" customFormat="1">
      <c r="BP757985" s="90"/>
    </row>
    <row r="757986" spans="68:68" customFormat="1">
      <c r="BP757986" s="90"/>
    </row>
    <row r="757987" spans="68:68" customFormat="1">
      <c r="BP757987" s="90"/>
    </row>
    <row r="757988" spans="68:68" customFormat="1">
      <c r="BP757988" s="90"/>
    </row>
    <row r="757989" spans="68:68" customFormat="1">
      <c r="BP757989" s="90"/>
    </row>
    <row r="757990" spans="68:68" customFormat="1">
      <c r="BP757990" s="90"/>
    </row>
    <row r="757991" spans="68:68" customFormat="1">
      <c r="BP757991" s="90"/>
    </row>
    <row r="757992" spans="68:68" customFormat="1">
      <c r="BP757992" s="90"/>
    </row>
    <row r="757993" spans="68:68" customFormat="1">
      <c r="BP757993" s="90"/>
    </row>
    <row r="757994" spans="68:68" customFormat="1">
      <c r="BP757994" s="90"/>
    </row>
    <row r="757995" spans="68:68" customFormat="1">
      <c r="BP757995" s="90"/>
    </row>
    <row r="757996" spans="68:68" customFormat="1">
      <c r="BP757996" s="90"/>
    </row>
    <row r="757997" spans="68:68" customFormat="1">
      <c r="BP757997" s="90"/>
    </row>
    <row r="757998" spans="68:68" customFormat="1">
      <c r="BP757998" s="90"/>
    </row>
    <row r="757999" spans="68:68" customFormat="1">
      <c r="BP757999" s="90"/>
    </row>
    <row r="758000" spans="68:68" customFormat="1">
      <c r="BP758000" s="90"/>
    </row>
    <row r="758001" spans="68:68" customFormat="1">
      <c r="BP758001" s="90"/>
    </row>
    <row r="758002" spans="68:68" customFormat="1">
      <c r="BP758002" s="90"/>
    </row>
    <row r="758003" spans="68:68" customFormat="1">
      <c r="BP758003" s="90"/>
    </row>
    <row r="758004" spans="68:68" customFormat="1">
      <c r="BP758004" s="90"/>
    </row>
    <row r="758005" spans="68:68" customFormat="1">
      <c r="BP758005" s="90"/>
    </row>
    <row r="758006" spans="68:68" customFormat="1">
      <c r="BP758006" s="90"/>
    </row>
    <row r="758007" spans="68:68" customFormat="1">
      <c r="BP758007" s="90"/>
    </row>
    <row r="758008" spans="68:68" customFormat="1">
      <c r="BP758008" s="90"/>
    </row>
    <row r="758009" spans="68:68" customFormat="1">
      <c r="BP758009" s="90"/>
    </row>
    <row r="758010" spans="68:68" customFormat="1">
      <c r="BP758010" s="90"/>
    </row>
    <row r="758011" spans="68:68" customFormat="1">
      <c r="BP758011" s="90"/>
    </row>
    <row r="758012" spans="68:68" customFormat="1">
      <c r="BP758012" s="90"/>
    </row>
    <row r="758013" spans="68:68" customFormat="1">
      <c r="BP758013" s="90"/>
    </row>
    <row r="758014" spans="68:68" customFormat="1">
      <c r="BP758014" s="90"/>
    </row>
    <row r="758015" spans="68:68" customFormat="1">
      <c r="BP758015" s="90"/>
    </row>
    <row r="758016" spans="68:68" customFormat="1">
      <c r="BP758016" s="90"/>
    </row>
    <row r="758017" spans="68:68" customFormat="1">
      <c r="BP758017" s="90"/>
    </row>
    <row r="758018" spans="68:68" customFormat="1">
      <c r="BP758018" s="90"/>
    </row>
    <row r="758019" spans="68:68" customFormat="1">
      <c r="BP758019" s="90"/>
    </row>
    <row r="758020" spans="68:68" customFormat="1">
      <c r="BP758020" s="90"/>
    </row>
    <row r="758021" spans="68:68" customFormat="1">
      <c r="BP758021" s="90"/>
    </row>
    <row r="758022" spans="68:68" customFormat="1">
      <c r="BP758022" s="90"/>
    </row>
    <row r="758023" spans="68:68" customFormat="1">
      <c r="BP758023" s="90"/>
    </row>
    <row r="758024" spans="68:68" customFormat="1">
      <c r="BP758024" s="90"/>
    </row>
    <row r="758025" spans="68:68" customFormat="1">
      <c r="BP758025" s="90"/>
    </row>
    <row r="758026" spans="68:68" customFormat="1">
      <c r="BP758026" s="90"/>
    </row>
    <row r="758027" spans="68:68" customFormat="1">
      <c r="BP758027" s="90"/>
    </row>
    <row r="758028" spans="68:68" customFormat="1">
      <c r="BP758028" s="90"/>
    </row>
    <row r="758029" spans="68:68" customFormat="1">
      <c r="BP758029" s="90"/>
    </row>
    <row r="758030" spans="68:68" customFormat="1">
      <c r="BP758030" s="90"/>
    </row>
    <row r="758031" spans="68:68" customFormat="1">
      <c r="BP758031" s="90"/>
    </row>
    <row r="758032" spans="68:68" customFormat="1">
      <c r="BP758032" s="90"/>
    </row>
    <row r="758033" spans="68:68" customFormat="1">
      <c r="BP758033" s="90"/>
    </row>
    <row r="758034" spans="68:68" customFormat="1">
      <c r="BP758034" s="90"/>
    </row>
    <row r="758035" spans="68:68" customFormat="1">
      <c r="BP758035" s="90"/>
    </row>
    <row r="758036" spans="68:68" customFormat="1">
      <c r="BP758036" s="90"/>
    </row>
    <row r="758037" spans="68:68" customFormat="1">
      <c r="BP758037" s="90"/>
    </row>
    <row r="758038" spans="68:68" customFormat="1">
      <c r="BP758038" s="90"/>
    </row>
    <row r="758039" spans="68:68" customFormat="1">
      <c r="BP758039" s="90"/>
    </row>
    <row r="758040" spans="68:68" customFormat="1">
      <c r="BP758040" s="90"/>
    </row>
    <row r="758041" spans="68:68" customFormat="1">
      <c r="BP758041" s="90"/>
    </row>
    <row r="758042" spans="68:68" customFormat="1">
      <c r="BP758042" s="90"/>
    </row>
    <row r="758043" spans="68:68" customFormat="1">
      <c r="BP758043" s="90"/>
    </row>
    <row r="758044" spans="68:68" customFormat="1">
      <c r="BP758044" s="90"/>
    </row>
    <row r="758045" spans="68:68" customFormat="1">
      <c r="BP758045" s="90"/>
    </row>
    <row r="758046" spans="68:68" customFormat="1">
      <c r="BP758046" s="90"/>
    </row>
    <row r="758047" spans="68:68" customFormat="1">
      <c r="BP758047" s="90"/>
    </row>
    <row r="758048" spans="68:68" customFormat="1">
      <c r="BP758048" s="90"/>
    </row>
    <row r="758049" spans="68:68" customFormat="1">
      <c r="BP758049" s="90"/>
    </row>
    <row r="758050" spans="68:68" customFormat="1">
      <c r="BP758050" s="90"/>
    </row>
    <row r="758051" spans="68:68" customFormat="1">
      <c r="BP758051" s="90"/>
    </row>
    <row r="758052" spans="68:68" customFormat="1">
      <c r="BP758052" s="90"/>
    </row>
    <row r="758053" spans="68:68" customFormat="1">
      <c r="BP758053" s="90"/>
    </row>
    <row r="758054" spans="68:68" customFormat="1">
      <c r="BP758054" s="90"/>
    </row>
    <row r="758055" spans="68:68" customFormat="1">
      <c r="BP758055" s="90"/>
    </row>
    <row r="758056" spans="68:68" customFormat="1">
      <c r="BP758056" s="90"/>
    </row>
    <row r="758057" spans="68:68" customFormat="1">
      <c r="BP758057" s="90"/>
    </row>
    <row r="758058" spans="68:68" customFormat="1">
      <c r="BP758058" s="90"/>
    </row>
    <row r="758059" spans="68:68" customFormat="1">
      <c r="BP758059" s="90"/>
    </row>
    <row r="758060" spans="68:68" customFormat="1">
      <c r="BP758060" s="90"/>
    </row>
    <row r="758061" spans="68:68" customFormat="1">
      <c r="BP758061" s="90"/>
    </row>
    <row r="758062" spans="68:68" customFormat="1">
      <c r="BP758062" s="90"/>
    </row>
    <row r="758063" spans="68:68" customFormat="1">
      <c r="BP758063" s="90"/>
    </row>
    <row r="758064" spans="68:68" customFormat="1">
      <c r="BP758064" s="90"/>
    </row>
    <row r="758065" spans="68:68" customFormat="1">
      <c r="BP758065" s="90"/>
    </row>
    <row r="758066" spans="68:68" customFormat="1">
      <c r="BP758066" s="90"/>
    </row>
    <row r="758067" spans="68:68" customFormat="1">
      <c r="BP758067" s="90"/>
    </row>
    <row r="758068" spans="68:68" customFormat="1">
      <c r="BP758068" s="90"/>
    </row>
    <row r="758069" spans="68:68" customFormat="1">
      <c r="BP758069" s="90"/>
    </row>
    <row r="758070" spans="68:68" customFormat="1">
      <c r="BP758070" s="90"/>
    </row>
    <row r="758071" spans="68:68" customFormat="1">
      <c r="BP758071" s="90"/>
    </row>
    <row r="758072" spans="68:68" customFormat="1">
      <c r="BP758072" s="90"/>
    </row>
    <row r="758073" spans="68:68" customFormat="1">
      <c r="BP758073" s="90"/>
    </row>
    <row r="758074" spans="68:68" customFormat="1">
      <c r="BP758074" s="90"/>
    </row>
    <row r="758075" spans="68:68" customFormat="1">
      <c r="BP758075" s="90"/>
    </row>
    <row r="758076" spans="68:68" customFormat="1">
      <c r="BP758076" s="90"/>
    </row>
    <row r="758077" spans="68:68" customFormat="1">
      <c r="BP758077" s="90"/>
    </row>
    <row r="758078" spans="68:68" customFormat="1">
      <c r="BP758078" s="90"/>
    </row>
    <row r="758079" spans="68:68" customFormat="1">
      <c r="BP758079" s="90"/>
    </row>
    <row r="758080" spans="68:68" customFormat="1">
      <c r="BP758080" s="90"/>
    </row>
    <row r="758081" spans="68:68" customFormat="1">
      <c r="BP758081" s="90"/>
    </row>
    <row r="758082" spans="68:68" customFormat="1">
      <c r="BP758082" s="90"/>
    </row>
    <row r="758083" spans="68:68" customFormat="1">
      <c r="BP758083" s="90"/>
    </row>
    <row r="758084" spans="68:68" customFormat="1">
      <c r="BP758084" s="90"/>
    </row>
    <row r="758085" spans="68:68" customFormat="1">
      <c r="BP758085" s="90"/>
    </row>
    <row r="758086" spans="68:68" customFormat="1">
      <c r="BP758086" s="90"/>
    </row>
    <row r="758087" spans="68:68" customFormat="1">
      <c r="BP758087" s="90"/>
    </row>
    <row r="758088" spans="68:68" customFormat="1">
      <c r="BP758088" s="90"/>
    </row>
    <row r="758089" spans="68:68" customFormat="1">
      <c r="BP758089" s="90"/>
    </row>
    <row r="758090" spans="68:68" customFormat="1">
      <c r="BP758090" s="90"/>
    </row>
    <row r="758091" spans="68:68" customFormat="1">
      <c r="BP758091" s="90"/>
    </row>
    <row r="758092" spans="68:68" customFormat="1">
      <c r="BP758092" s="90"/>
    </row>
    <row r="758093" spans="68:68" customFormat="1">
      <c r="BP758093" s="90"/>
    </row>
    <row r="758094" spans="68:68" customFormat="1">
      <c r="BP758094" s="90"/>
    </row>
    <row r="758095" spans="68:68" customFormat="1">
      <c r="BP758095" s="90"/>
    </row>
    <row r="758096" spans="68:68" customFormat="1">
      <c r="BP758096" s="90"/>
    </row>
    <row r="758097" spans="68:68" customFormat="1">
      <c r="BP758097" s="90"/>
    </row>
    <row r="758098" spans="68:68" customFormat="1">
      <c r="BP758098" s="90"/>
    </row>
    <row r="758099" spans="68:68" customFormat="1">
      <c r="BP758099" s="90"/>
    </row>
    <row r="758100" spans="68:68" customFormat="1">
      <c r="BP758100" s="90"/>
    </row>
    <row r="758101" spans="68:68" customFormat="1">
      <c r="BP758101" s="90"/>
    </row>
    <row r="758102" spans="68:68" customFormat="1">
      <c r="BP758102" s="90"/>
    </row>
    <row r="758103" spans="68:68" customFormat="1">
      <c r="BP758103" s="90"/>
    </row>
    <row r="758104" spans="68:68" customFormat="1">
      <c r="BP758104" s="90"/>
    </row>
    <row r="758105" spans="68:68" customFormat="1">
      <c r="BP758105" s="90"/>
    </row>
    <row r="758106" spans="68:68" customFormat="1">
      <c r="BP758106" s="90"/>
    </row>
    <row r="758107" spans="68:68" customFormat="1">
      <c r="BP758107" s="90"/>
    </row>
    <row r="758108" spans="68:68" customFormat="1">
      <c r="BP758108" s="90"/>
    </row>
    <row r="758109" spans="68:68" customFormat="1">
      <c r="BP758109" s="90"/>
    </row>
    <row r="758110" spans="68:68" customFormat="1">
      <c r="BP758110" s="90"/>
    </row>
    <row r="758111" spans="68:68" customFormat="1">
      <c r="BP758111" s="90"/>
    </row>
    <row r="758112" spans="68:68" customFormat="1">
      <c r="BP758112" s="90"/>
    </row>
    <row r="758113" spans="68:68" customFormat="1">
      <c r="BP758113" s="90"/>
    </row>
    <row r="758114" spans="68:68" customFormat="1">
      <c r="BP758114" s="90"/>
    </row>
    <row r="758115" spans="68:68" customFormat="1">
      <c r="BP758115" s="90"/>
    </row>
    <row r="758116" spans="68:68" customFormat="1">
      <c r="BP758116" s="90"/>
    </row>
    <row r="758117" spans="68:68" customFormat="1">
      <c r="BP758117" s="90"/>
    </row>
    <row r="758118" spans="68:68" customFormat="1">
      <c r="BP758118" s="90"/>
    </row>
    <row r="758119" spans="68:68" customFormat="1">
      <c r="BP758119" s="90"/>
    </row>
    <row r="758120" spans="68:68" customFormat="1">
      <c r="BP758120" s="90"/>
    </row>
    <row r="758121" spans="68:68" customFormat="1">
      <c r="BP758121" s="90"/>
    </row>
    <row r="758122" spans="68:68" customFormat="1">
      <c r="BP758122" s="90"/>
    </row>
    <row r="758123" spans="68:68" customFormat="1">
      <c r="BP758123" s="90"/>
    </row>
    <row r="758124" spans="68:68" customFormat="1">
      <c r="BP758124" s="90"/>
    </row>
    <row r="758125" spans="68:68" customFormat="1">
      <c r="BP758125" s="90"/>
    </row>
    <row r="758126" spans="68:68" customFormat="1">
      <c r="BP758126" s="90"/>
    </row>
    <row r="758127" spans="68:68" customFormat="1">
      <c r="BP758127" s="90"/>
    </row>
    <row r="758128" spans="68:68" customFormat="1">
      <c r="BP758128" s="90"/>
    </row>
    <row r="758129" spans="68:68" customFormat="1">
      <c r="BP758129" s="90"/>
    </row>
    <row r="758130" spans="68:68" customFormat="1">
      <c r="BP758130" s="90"/>
    </row>
    <row r="758131" spans="68:68" customFormat="1">
      <c r="BP758131" s="90"/>
    </row>
    <row r="758132" spans="68:68" customFormat="1">
      <c r="BP758132" s="90"/>
    </row>
    <row r="758133" spans="68:68" customFormat="1">
      <c r="BP758133" s="90"/>
    </row>
    <row r="758134" spans="68:68" customFormat="1">
      <c r="BP758134" s="90"/>
    </row>
    <row r="758135" spans="68:68" customFormat="1">
      <c r="BP758135" s="90"/>
    </row>
    <row r="758136" spans="68:68" customFormat="1">
      <c r="BP758136" s="90"/>
    </row>
    <row r="758137" spans="68:68" customFormat="1">
      <c r="BP758137" s="90"/>
    </row>
    <row r="758138" spans="68:68" customFormat="1">
      <c r="BP758138" s="90"/>
    </row>
    <row r="758139" spans="68:68" customFormat="1">
      <c r="BP758139" s="90"/>
    </row>
    <row r="758140" spans="68:68" customFormat="1">
      <c r="BP758140" s="90"/>
    </row>
    <row r="758141" spans="68:68" customFormat="1">
      <c r="BP758141" s="90"/>
    </row>
    <row r="758142" spans="68:68" customFormat="1">
      <c r="BP758142" s="90"/>
    </row>
    <row r="758143" spans="68:68" customFormat="1">
      <c r="BP758143" s="90"/>
    </row>
    <row r="758144" spans="68:68" customFormat="1">
      <c r="BP758144" s="90"/>
    </row>
    <row r="758145" spans="68:68" customFormat="1">
      <c r="BP758145" s="90"/>
    </row>
    <row r="758146" spans="68:68" customFormat="1">
      <c r="BP758146" s="90"/>
    </row>
    <row r="758147" spans="68:68" customFormat="1">
      <c r="BP758147" s="90"/>
    </row>
    <row r="758148" spans="68:68" customFormat="1">
      <c r="BP758148" s="90"/>
    </row>
    <row r="758149" spans="68:68" customFormat="1">
      <c r="BP758149" s="90"/>
    </row>
    <row r="758150" spans="68:68" customFormat="1">
      <c r="BP758150" s="90"/>
    </row>
    <row r="758151" spans="68:68" customFormat="1">
      <c r="BP758151" s="90"/>
    </row>
    <row r="758152" spans="68:68" customFormat="1">
      <c r="BP758152" s="90"/>
    </row>
    <row r="758153" spans="68:68" customFormat="1">
      <c r="BP758153" s="90"/>
    </row>
    <row r="758154" spans="68:68" customFormat="1">
      <c r="BP758154" s="90"/>
    </row>
    <row r="758155" spans="68:68" customFormat="1">
      <c r="BP758155" s="90"/>
    </row>
    <row r="758156" spans="68:68" customFormat="1">
      <c r="BP758156" s="90"/>
    </row>
    <row r="758157" spans="68:68" customFormat="1">
      <c r="BP758157" s="90"/>
    </row>
    <row r="758158" spans="68:68" customFormat="1">
      <c r="BP758158" s="90"/>
    </row>
    <row r="758159" spans="68:68" customFormat="1">
      <c r="BP758159" s="90"/>
    </row>
    <row r="758160" spans="68:68" customFormat="1">
      <c r="BP758160" s="90"/>
    </row>
    <row r="758161" spans="68:68" customFormat="1">
      <c r="BP758161" s="90"/>
    </row>
    <row r="758162" spans="68:68" customFormat="1">
      <c r="BP758162" s="90"/>
    </row>
    <row r="758163" spans="68:68" customFormat="1">
      <c r="BP758163" s="90"/>
    </row>
    <row r="758164" spans="68:68" customFormat="1">
      <c r="BP758164" s="90"/>
    </row>
    <row r="758165" spans="68:68" customFormat="1">
      <c r="BP758165" s="90"/>
    </row>
    <row r="758166" spans="68:68" customFormat="1">
      <c r="BP758166" s="90"/>
    </row>
    <row r="758167" spans="68:68" customFormat="1">
      <c r="BP758167" s="90"/>
    </row>
    <row r="758168" spans="68:68" customFormat="1">
      <c r="BP758168" s="90"/>
    </row>
    <row r="758169" spans="68:68" customFormat="1">
      <c r="BP758169" s="90"/>
    </row>
    <row r="758170" spans="68:68" customFormat="1">
      <c r="BP758170" s="90"/>
    </row>
    <row r="758171" spans="68:68" customFormat="1">
      <c r="BP758171" s="90"/>
    </row>
    <row r="758172" spans="68:68" customFormat="1">
      <c r="BP758172" s="90"/>
    </row>
    <row r="758173" spans="68:68" customFormat="1">
      <c r="BP758173" s="90"/>
    </row>
    <row r="758174" spans="68:68" customFormat="1">
      <c r="BP758174" s="90"/>
    </row>
    <row r="758175" spans="68:68" customFormat="1">
      <c r="BP758175" s="90"/>
    </row>
    <row r="758176" spans="68:68" customFormat="1">
      <c r="BP758176" s="90"/>
    </row>
    <row r="758177" spans="68:68" customFormat="1">
      <c r="BP758177" s="90"/>
    </row>
    <row r="758178" spans="68:68" customFormat="1">
      <c r="BP758178" s="90"/>
    </row>
    <row r="758179" spans="68:68" customFormat="1">
      <c r="BP758179" s="90"/>
    </row>
    <row r="758180" spans="68:68" customFormat="1">
      <c r="BP758180" s="90"/>
    </row>
    <row r="758181" spans="68:68" customFormat="1">
      <c r="BP758181" s="90"/>
    </row>
    <row r="758182" spans="68:68" customFormat="1">
      <c r="BP758182" s="90"/>
    </row>
    <row r="758183" spans="68:68" customFormat="1">
      <c r="BP758183" s="90"/>
    </row>
    <row r="758184" spans="68:68" customFormat="1">
      <c r="BP758184" s="90"/>
    </row>
    <row r="758185" spans="68:68" customFormat="1">
      <c r="BP758185" s="90"/>
    </row>
    <row r="758186" spans="68:68" customFormat="1">
      <c r="BP758186" s="90"/>
    </row>
    <row r="758187" spans="68:68" customFormat="1">
      <c r="BP758187" s="90"/>
    </row>
    <row r="758188" spans="68:68" customFormat="1">
      <c r="BP758188" s="90"/>
    </row>
    <row r="758189" spans="68:68" customFormat="1">
      <c r="BP758189" s="90"/>
    </row>
    <row r="758190" spans="68:68" customFormat="1">
      <c r="BP758190" s="90"/>
    </row>
    <row r="758191" spans="68:68" customFormat="1">
      <c r="BP758191" s="90"/>
    </row>
    <row r="758192" spans="68:68" customFormat="1">
      <c r="BP758192" s="90"/>
    </row>
    <row r="758193" spans="68:68" customFormat="1">
      <c r="BP758193" s="90"/>
    </row>
    <row r="758194" spans="68:68" customFormat="1">
      <c r="BP758194" s="90"/>
    </row>
    <row r="758195" spans="68:68" customFormat="1">
      <c r="BP758195" s="90"/>
    </row>
    <row r="758196" spans="68:68" customFormat="1">
      <c r="BP758196" s="90"/>
    </row>
    <row r="758197" spans="68:68" customFormat="1">
      <c r="BP758197" s="90"/>
    </row>
    <row r="758198" spans="68:68" customFormat="1">
      <c r="BP758198" s="90"/>
    </row>
    <row r="758199" spans="68:68" customFormat="1">
      <c r="BP758199" s="90"/>
    </row>
    <row r="758200" spans="68:68" customFormat="1">
      <c r="BP758200" s="90"/>
    </row>
    <row r="758201" spans="68:68" customFormat="1">
      <c r="BP758201" s="90"/>
    </row>
    <row r="758202" spans="68:68" customFormat="1">
      <c r="BP758202" s="90"/>
    </row>
    <row r="758203" spans="68:68" customFormat="1">
      <c r="BP758203" s="90"/>
    </row>
    <row r="758204" spans="68:68" customFormat="1">
      <c r="BP758204" s="90"/>
    </row>
    <row r="758205" spans="68:68" customFormat="1">
      <c r="BP758205" s="90"/>
    </row>
    <row r="758206" spans="68:68" customFormat="1">
      <c r="BP758206" s="90"/>
    </row>
    <row r="758207" spans="68:68" customFormat="1">
      <c r="BP758207" s="90"/>
    </row>
    <row r="758208" spans="68:68" customFormat="1">
      <c r="BP758208" s="90"/>
    </row>
    <row r="758209" spans="68:68" customFormat="1">
      <c r="BP758209" s="90"/>
    </row>
    <row r="758210" spans="68:68" customFormat="1">
      <c r="BP758210" s="90"/>
    </row>
    <row r="758211" spans="68:68" customFormat="1">
      <c r="BP758211" s="90"/>
    </row>
    <row r="758212" spans="68:68" customFormat="1">
      <c r="BP758212" s="90"/>
    </row>
    <row r="758213" spans="68:68" customFormat="1">
      <c r="BP758213" s="90"/>
    </row>
    <row r="758214" spans="68:68" customFormat="1">
      <c r="BP758214" s="90"/>
    </row>
    <row r="758215" spans="68:68" customFormat="1">
      <c r="BP758215" s="90"/>
    </row>
    <row r="758216" spans="68:68" customFormat="1">
      <c r="BP758216" s="90"/>
    </row>
    <row r="758217" spans="68:68" customFormat="1">
      <c r="BP758217" s="90"/>
    </row>
    <row r="758218" spans="68:68" customFormat="1">
      <c r="BP758218" s="90"/>
    </row>
    <row r="758219" spans="68:68" customFormat="1">
      <c r="BP758219" s="90"/>
    </row>
    <row r="758220" spans="68:68" customFormat="1">
      <c r="BP758220" s="90"/>
    </row>
    <row r="758221" spans="68:68" customFormat="1">
      <c r="BP758221" s="90"/>
    </row>
    <row r="758222" spans="68:68" customFormat="1">
      <c r="BP758222" s="90"/>
    </row>
    <row r="758223" spans="68:68" customFormat="1">
      <c r="BP758223" s="90"/>
    </row>
    <row r="758224" spans="68:68" customFormat="1">
      <c r="BP758224" s="90"/>
    </row>
    <row r="758225" spans="68:68" customFormat="1">
      <c r="BP758225" s="90"/>
    </row>
    <row r="758226" spans="68:68" customFormat="1">
      <c r="BP758226" s="90"/>
    </row>
    <row r="758227" spans="68:68" customFormat="1">
      <c r="BP758227" s="90"/>
    </row>
    <row r="758228" spans="68:68" customFormat="1">
      <c r="BP758228" s="90"/>
    </row>
    <row r="758229" spans="68:68" customFormat="1">
      <c r="BP758229" s="90"/>
    </row>
    <row r="758230" spans="68:68" customFormat="1">
      <c r="BP758230" s="90"/>
    </row>
    <row r="758231" spans="68:68" customFormat="1">
      <c r="BP758231" s="90"/>
    </row>
    <row r="758232" spans="68:68" customFormat="1">
      <c r="BP758232" s="90"/>
    </row>
    <row r="758233" spans="68:68" customFormat="1">
      <c r="BP758233" s="90"/>
    </row>
    <row r="758234" spans="68:68" customFormat="1">
      <c r="BP758234" s="90"/>
    </row>
    <row r="758235" spans="68:68" customFormat="1">
      <c r="BP758235" s="90"/>
    </row>
    <row r="758236" spans="68:68" customFormat="1">
      <c r="BP758236" s="90"/>
    </row>
    <row r="758237" spans="68:68" customFormat="1">
      <c r="BP758237" s="90"/>
    </row>
    <row r="758238" spans="68:68" customFormat="1">
      <c r="BP758238" s="90"/>
    </row>
    <row r="758239" spans="68:68" customFormat="1">
      <c r="BP758239" s="90"/>
    </row>
    <row r="758240" spans="68:68" customFormat="1">
      <c r="BP758240" s="90"/>
    </row>
    <row r="758241" spans="68:68" customFormat="1">
      <c r="BP758241" s="90"/>
    </row>
    <row r="758242" spans="68:68" customFormat="1">
      <c r="BP758242" s="90"/>
    </row>
    <row r="758243" spans="68:68" customFormat="1">
      <c r="BP758243" s="90"/>
    </row>
    <row r="758244" spans="68:68" customFormat="1">
      <c r="BP758244" s="90"/>
    </row>
    <row r="758245" spans="68:68" customFormat="1">
      <c r="BP758245" s="90"/>
    </row>
    <row r="758246" spans="68:68" customFormat="1">
      <c r="BP758246" s="90"/>
    </row>
    <row r="758247" spans="68:68" customFormat="1">
      <c r="BP758247" s="90"/>
    </row>
    <row r="758248" spans="68:68" customFormat="1">
      <c r="BP758248" s="90"/>
    </row>
    <row r="758249" spans="68:68" customFormat="1">
      <c r="BP758249" s="90"/>
    </row>
    <row r="758250" spans="68:68" customFormat="1">
      <c r="BP758250" s="90"/>
    </row>
    <row r="758251" spans="68:68" customFormat="1">
      <c r="BP758251" s="90"/>
    </row>
    <row r="758252" spans="68:68" customFormat="1">
      <c r="BP758252" s="90"/>
    </row>
    <row r="758253" spans="68:68" customFormat="1">
      <c r="BP758253" s="90"/>
    </row>
    <row r="758254" spans="68:68" customFormat="1">
      <c r="BP758254" s="90"/>
    </row>
    <row r="758255" spans="68:68" customFormat="1">
      <c r="BP758255" s="90"/>
    </row>
    <row r="758256" spans="68:68" customFormat="1">
      <c r="BP758256" s="90"/>
    </row>
    <row r="758257" spans="68:68" customFormat="1">
      <c r="BP758257" s="90"/>
    </row>
    <row r="758258" spans="68:68" customFormat="1">
      <c r="BP758258" s="90"/>
    </row>
    <row r="758259" spans="68:68" customFormat="1">
      <c r="BP758259" s="90"/>
    </row>
    <row r="758260" spans="68:68" customFormat="1">
      <c r="BP758260" s="90"/>
    </row>
    <row r="758261" spans="68:68" customFormat="1">
      <c r="BP758261" s="90"/>
    </row>
    <row r="758262" spans="68:68" customFormat="1">
      <c r="BP758262" s="90"/>
    </row>
    <row r="758263" spans="68:68" customFormat="1">
      <c r="BP758263" s="90"/>
    </row>
    <row r="758264" spans="68:68" customFormat="1">
      <c r="BP758264" s="90"/>
    </row>
    <row r="758265" spans="68:68" customFormat="1">
      <c r="BP758265" s="90"/>
    </row>
    <row r="758266" spans="68:68" customFormat="1">
      <c r="BP758266" s="90"/>
    </row>
    <row r="758267" spans="68:68" customFormat="1">
      <c r="BP758267" s="90"/>
    </row>
    <row r="758268" spans="68:68" customFormat="1">
      <c r="BP758268" s="90"/>
    </row>
    <row r="758269" spans="68:68" customFormat="1">
      <c r="BP758269" s="90"/>
    </row>
    <row r="758270" spans="68:68" customFormat="1">
      <c r="BP758270" s="90"/>
    </row>
    <row r="758271" spans="68:68" customFormat="1">
      <c r="BP758271" s="90"/>
    </row>
    <row r="758272" spans="68:68" customFormat="1">
      <c r="BP758272" s="90"/>
    </row>
    <row r="758273" spans="68:68" customFormat="1">
      <c r="BP758273" s="90"/>
    </row>
    <row r="758274" spans="68:68" customFormat="1">
      <c r="BP758274" s="90"/>
    </row>
    <row r="758275" spans="68:68" customFormat="1">
      <c r="BP758275" s="90"/>
    </row>
    <row r="758276" spans="68:68" customFormat="1">
      <c r="BP758276" s="90"/>
    </row>
    <row r="758277" spans="68:68" customFormat="1">
      <c r="BP758277" s="90"/>
    </row>
    <row r="758278" spans="68:68" customFormat="1">
      <c r="BP758278" s="90"/>
    </row>
    <row r="758279" spans="68:68" customFormat="1">
      <c r="BP758279" s="90"/>
    </row>
    <row r="758280" spans="68:68" customFormat="1">
      <c r="BP758280" s="90"/>
    </row>
    <row r="758281" spans="68:68" customFormat="1">
      <c r="BP758281" s="90"/>
    </row>
    <row r="758282" spans="68:68" customFormat="1">
      <c r="BP758282" s="90"/>
    </row>
    <row r="758283" spans="68:68" customFormat="1">
      <c r="BP758283" s="90"/>
    </row>
    <row r="758284" spans="68:68" customFormat="1">
      <c r="BP758284" s="90"/>
    </row>
    <row r="758285" spans="68:68" customFormat="1">
      <c r="BP758285" s="90"/>
    </row>
    <row r="758286" spans="68:68" customFormat="1">
      <c r="BP758286" s="90"/>
    </row>
    <row r="758287" spans="68:68" customFormat="1">
      <c r="BP758287" s="90"/>
    </row>
    <row r="758288" spans="68:68" customFormat="1">
      <c r="BP758288" s="90"/>
    </row>
    <row r="758289" spans="68:68" customFormat="1">
      <c r="BP758289" s="90"/>
    </row>
    <row r="758290" spans="68:68" customFormat="1">
      <c r="BP758290" s="90"/>
    </row>
    <row r="758291" spans="68:68" customFormat="1">
      <c r="BP758291" s="90"/>
    </row>
    <row r="758292" spans="68:68" customFormat="1">
      <c r="BP758292" s="90"/>
    </row>
    <row r="758293" spans="68:68" customFormat="1">
      <c r="BP758293" s="90"/>
    </row>
    <row r="758294" spans="68:68" customFormat="1">
      <c r="BP758294" s="90"/>
    </row>
    <row r="758295" spans="68:68" customFormat="1">
      <c r="BP758295" s="90"/>
    </row>
    <row r="758296" spans="68:68" customFormat="1">
      <c r="BP758296" s="90"/>
    </row>
    <row r="758297" spans="68:68" customFormat="1">
      <c r="BP758297" s="90"/>
    </row>
    <row r="758298" spans="68:68" customFormat="1">
      <c r="BP758298" s="90"/>
    </row>
    <row r="758299" spans="68:68" customFormat="1">
      <c r="BP758299" s="90"/>
    </row>
    <row r="758300" spans="68:68" customFormat="1">
      <c r="BP758300" s="90"/>
    </row>
    <row r="758301" spans="68:68" customFormat="1">
      <c r="BP758301" s="90"/>
    </row>
    <row r="758302" spans="68:68" customFormat="1">
      <c r="BP758302" s="90"/>
    </row>
    <row r="758303" spans="68:68" customFormat="1">
      <c r="BP758303" s="90"/>
    </row>
    <row r="758304" spans="68:68" customFormat="1">
      <c r="BP758304" s="90"/>
    </row>
    <row r="758305" spans="68:68" customFormat="1">
      <c r="BP758305" s="90"/>
    </row>
    <row r="758306" spans="68:68" customFormat="1">
      <c r="BP758306" s="90"/>
    </row>
    <row r="758307" spans="68:68" customFormat="1">
      <c r="BP758307" s="90"/>
    </row>
    <row r="758308" spans="68:68" customFormat="1">
      <c r="BP758308" s="90"/>
    </row>
    <row r="758309" spans="68:68" customFormat="1">
      <c r="BP758309" s="90"/>
    </row>
    <row r="758310" spans="68:68" customFormat="1">
      <c r="BP758310" s="90"/>
    </row>
    <row r="758311" spans="68:68" customFormat="1">
      <c r="BP758311" s="90"/>
    </row>
    <row r="758312" spans="68:68" customFormat="1">
      <c r="BP758312" s="90"/>
    </row>
    <row r="758313" spans="68:68" customFormat="1">
      <c r="BP758313" s="90"/>
    </row>
    <row r="758314" spans="68:68" customFormat="1">
      <c r="BP758314" s="90"/>
    </row>
    <row r="758315" spans="68:68" customFormat="1">
      <c r="BP758315" s="90"/>
    </row>
    <row r="758316" spans="68:68" customFormat="1">
      <c r="BP758316" s="90"/>
    </row>
    <row r="758317" spans="68:68" customFormat="1">
      <c r="BP758317" s="90"/>
    </row>
    <row r="758318" spans="68:68" customFormat="1">
      <c r="BP758318" s="90"/>
    </row>
    <row r="758319" spans="68:68" customFormat="1">
      <c r="BP758319" s="90"/>
    </row>
    <row r="758320" spans="68:68" customFormat="1">
      <c r="BP758320" s="90"/>
    </row>
    <row r="758321" spans="68:68" customFormat="1">
      <c r="BP758321" s="90"/>
    </row>
    <row r="758322" spans="68:68" customFormat="1">
      <c r="BP758322" s="90"/>
    </row>
    <row r="758323" spans="68:68" customFormat="1">
      <c r="BP758323" s="90"/>
    </row>
    <row r="758324" spans="68:68" customFormat="1">
      <c r="BP758324" s="90"/>
    </row>
    <row r="758325" spans="68:68" customFormat="1">
      <c r="BP758325" s="90"/>
    </row>
    <row r="758326" spans="68:68" customFormat="1">
      <c r="BP758326" s="90"/>
    </row>
    <row r="758327" spans="68:68" customFormat="1">
      <c r="BP758327" s="90"/>
    </row>
    <row r="758328" spans="68:68" customFormat="1">
      <c r="BP758328" s="90"/>
    </row>
    <row r="758329" spans="68:68" customFormat="1">
      <c r="BP758329" s="90"/>
    </row>
    <row r="758330" spans="68:68" customFormat="1">
      <c r="BP758330" s="90"/>
    </row>
    <row r="758331" spans="68:68" customFormat="1">
      <c r="BP758331" s="90"/>
    </row>
    <row r="758332" spans="68:68" customFormat="1">
      <c r="BP758332" s="90"/>
    </row>
    <row r="758333" spans="68:68" customFormat="1">
      <c r="BP758333" s="90"/>
    </row>
    <row r="758334" spans="68:68" customFormat="1">
      <c r="BP758334" s="90"/>
    </row>
    <row r="758335" spans="68:68" customFormat="1">
      <c r="BP758335" s="90"/>
    </row>
    <row r="758336" spans="68:68" customFormat="1">
      <c r="BP758336" s="90"/>
    </row>
    <row r="758337" spans="68:68" customFormat="1">
      <c r="BP758337" s="90"/>
    </row>
    <row r="758338" spans="68:68" customFormat="1">
      <c r="BP758338" s="90"/>
    </row>
    <row r="758339" spans="68:68" customFormat="1">
      <c r="BP758339" s="90"/>
    </row>
    <row r="758340" spans="68:68" customFormat="1">
      <c r="BP758340" s="90"/>
    </row>
    <row r="758341" spans="68:68" customFormat="1">
      <c r="BP758341" s="90"/>
    </row>
    <row r="758342" spans="68:68" customFormat="1">
      <c r="BP758342" s="90"/>
    </row>
    <row r="758343" spans="68:68" customFormat="1">
      <c r="BP758343" s="90"/>
    </row>
    <row r="758344" spans="68:68" customFormat="1">
      <c r="BP758344" s="90"/>
    </row>
    <row r="758345" spans="68:68" customFormat="1">
      <c r="BP758345" s="90"/>
    </row>
    <row r="758346" spans="68:68" customFormat="1">
      <c r="BP758346" s="90"/>
    </row>
    <row r="758347" spans="68:68" customFormat="1">
      <c r="BP758347" s="90"/>
    </row>
    <row r="758348" spans="68:68" customFormat="1">
      <c r="BP758348" s="90"/>
    </row>
    <row r="758349" spans="68:68" customFormat="1">
      <c r="BP758349" s="90"/>
    </row>
    <row r="758350" spans="68:68" customFormat="1">
      <c r="BP758350" s="90"/>
    </row>
    <row r="758351" spans="68:68" customFormat="1">
      <c r="BP758351" s="90"/>
    </row>
    <row r="758352" spans="68:68" customFormat="1">
      <c r="BP758352" s="90"/>
    </row>
    <row r="758353" spans="68:68" customFormat="1">
      <c r="BP758353" s="90"/>
    </row>
    <row r="758354" spans="68:68" customFormat="1">
      <c r="BP758354" s="90"/>
    </row>
    <row r="758355" spans="68:68" customFormat="1">
      <c r="BP758355" s="90"/>
    </row>
    <row r="758356" spans="68:68" customFormat="1">
      <c r="BP758356" s="90"/>
    </row>
    <row r="758357" spans="68:68" customFormat="1">
      <c r="BP758357" s="90"/>
    </row>
    <row r="758358" spans="68:68" customFormat="1">
      <c r="BP758358" s="90"/>
    </row>
    <row r="758359" spans="68:68" customFormat="1">
      <c r="BP758359" s="90"/>
    </row>
    <row r="758360" spans="68:68" customFormat="1">
      <c r="BP758360" s="90"/>
    </row>
    <row r="758361" spans="68:68" customFormat="1">
      <c r="BP758361" s="90"/>
    </row>
    <row r="758362" spans="68:68" customFormat="1">
      <c r="BP758362" s="90"/>
    </row>
    <row r="758363" spans="68:68" customFormat="1">
      <c r="BP758363" s="90"/>
    </row>
    <row r="758364" spans="68:68" customFormat="1">
      <c r="BP758364" s="90"/>
    </row>
    <row r="758365" spans="68:68" customFormat="1">
      <c r="BP758365" s="90"/>
    </row>
    <row r="758366" spans="68:68" customFormat="1">
      <c r="BP758366" s="90"/>
    </row>
    <row r="758367" spans="68:68" customFormat="1">
      <c r="BP758367" s="90"/>
    </row>
    <row r="758368" spans="68:68" customFormat="1">
      <c r="BP758368" s="90"/>
    </row>
    <row r="758369" spans="68:68" customFormat="1">
      <c r="BP758369" s="90"/>
    </row>
    <row r="758370" spans="68:68" customFormat="1">
      <c r="BP758370" s="90"/>
    </row>
    <row r="758371" spans="68:68" customFormat="1">
      <c r="BP758371" s="90"/>
    </row>
    <row r="758372" spans="68:68" customFormat="1">
      <c r="BP758372" s="90"/>
    </row>
    <row r="758373" spans="68:68" customFormat="1">
      <c r="BP758373" s="90"/>
    </row>
    <row r="758374" spans="68:68" customFormat="1">
      <c r="BP758374" s="90"/>
    </row>
    <row r="758375" spans="68:68" customFormat="1">
      <c r="BP758375" s="90"/>
    </row>
    <row r="758376" spans="68:68" customFormat="1">
      <c r="BP758376" s="90"/>
    </row>
    <row r="758377" spans="68:68" customFormat="1">
      <c r="BP758377" s="90"/>
    </row>
    <row r="758378" spans="68:68" customFormat="1">
      <c r="BP758378" s="90"/>
    </row>
    <row r="758379" spans="68:68" customFormat="1">
      <c r="BP758379" s="90"/>
    </row>
    <row r="758380" spans="68:68" customFormat="1">
      <c r="BP758380" s="90"/>
    </row>
    <row r="758381" spans="68:68" customFormat="1">
      <c r="BP758381" s="90"/>
    </row>
    <row r="758382" spans="68:68" customFormat="1">
      <c r="BP758382" s="90"/>
    </row>
    <row r="758383" spans="68:68" customFormat="1">
      <c r="BP758383" s="90"/>
    </row>
    <row r="758384" spans="68:68" customFormat="1">
      <c r="BP758384" s="90"/>
    </row>
    <row r="758385" spans="68:68" customFormat="1">
      <c r="BP758385" s="90"/>
    </row>
    <row r="758386" spans="68:68" customFormat="1">
      <c r="BP758386" s="90"/>
    </row>
    <row r="758387" spans="68:68" customFormat="1">
      <c r="BP758387" s="90"/>
    </row>
    <row r="758388" spans="68:68" customFormat="1">
      <c r="BP758388" s="90"/>
    </row>
    <row r="758389" spans="68:68" customFormat="1">
      <c r="BP758389" s="90"/>
    </row>
    <row r="758390" spans="68:68" customFormat="1">
      <c r="BP758390" s="90"/>
    </row>
    <row r="758391" spans="68:68" customFormat="1">
      <c r="BP758391" s="90"/>
    </row>
    <row r="758392" spans="68:68" customFormat="1">
      <c r="BP758392" s="90"/>
    </row>
    <row r="758393" spans="68:68" customFormat="1">
      <c r="BP758393" s="90"/>
    </row>
    <row r="758394" spans="68:68" customFormat="1">
      <c r="BP758394" s="90"/>
    </row>
    <row r="758395" spans="68:68" customFormat="1">
      <c r="BP758395" s="90"/>
    </row>
    <row r="758396" spans="68:68" customFormat="1">
      <c r="BP758396" s="90"/>
    </row>
    <row r="758397" spans="68:68" customFormat="1">
      <c r="BP758397" s="90"/>
    </row>
    <row r="758398" spans="68:68" customFormat="1">
      <c r="BP758398" s="90"/>
    </row>
    <row r="758399" spans="68:68" customFormat="1">
      <c r="BP758399" s="90"/>
    </row>
    <row r="758400" spans="68:68" customFormat="1">
      <c r="BP758400" s="90"/>
    </row>
    <row r="758401" spans="68:68" customFormat="1">
      <c r="BP758401" s="90"/>
    </row>
    <row r="758402" spans="68:68" customFormat="1">
      <c r="BP758402" s="90"/>
    </row>
    <row r="758403" spans="68:68" customFormat="1">
      <c r="BP758403" s="90"/>
    </row>
    <row r="758404" spans="68:68" customFormat="1">
      <c r="BP758404" s="90"/>
    </row>
    <row r="758405" spans="68:68" customFormat="1">
      <c r="BP758405" s="90"/>
    </row>
    <row r="758406" spans="68:68" customFormat="1">
      <c r="BP758406" s="90"/>
    </row>
    <row r="758407" spans="68:68" customFormat="1">
      <c r="BP758407" s="90"/>
    </row>
    <row r="758408" spans="68:68" customFormat="1">
      <c r="BP758408" s="90"/>
    </row>
    <row r="758409" spans="68:68" customFormat="1">
      <c r="BP758409" s="90"/>
    </row>
    <row r="758410" spans="68:68" customFormat="1">
      <c r="BP758410" s="90"/>
    </row>
    <row r="758411" spans="68:68" customFormat="1">
      <c r="BP758411" s="90"/>
    </row>
    <row r="758412" spans="68:68" customFormat="1">
      <c r="BP758412" s="90"/>
    </row>
    <row r="758413" spans="68:68" customFormat="1">
      <c r="BP758413" s="90"/>
    </row>
    <row r="758414" spans="68:68" customFormat="1">
      <c r="BP758414" s="90"/>
    </row>
    <row r="758415" spans="68:68" customFormat="1">
      <c r="BP758415" s="90"/>
    </row>
    <row r="758416" spans="68:68" customFormat="1">
      <c r="BP758416" s="90"/>
    </row>
    <row r="758417" spans="68:68" customFormat="1">
      <c r="BP758417" s="90"/>
    </row>
    <row r="758418" spans="68:68" customFormat="1">
      <c r="BP758418" s="90"/>
    </row>
    <row r="758419" spans="68:68" customFormat="1">
      <c r="BP758419" s="90"/>
    </row>
    <row r="758420" spans="68:68" customFormat="1">
      <c r="BP758420" s="90"/>
    </row>
    <row r="758421" spans="68:68" customFormat="1">
      <c r="BP758421" s="90"/>
    </row>
    <row r="758422" spans="68:68" customFormat="1">
      <c r="BP758422" s="90"/>
    </row>
    <row r="758423" spans="68:68" customFormat="1">
      <c r="BP758423" s="90"/>
    </row>
    <row r="758424" spans="68:68" customFormat="1">
      <c r="BP758424" s="90"/>
    </row>
    <row r="758425" spans="68:68" customFormat="1">
      <c r="BP758425" s="90"/>
    </row>
    <row r="758426" spans="68:68" customFormat="1">
      <c r="BP758426" s="90"/>
    </row>
    <row r="758427" spans="68:68" customFormat="1">
      <c r="BP758427" s="90"/>
    </row>
    <row r="758428" spans="68:68" customFormat="1">
      <c r="BP758428" s="90"/>
    </row>
    <row r="758429" spans="68:68" customFormat="1">
      <c r="BP758429" s="90"/>
    </row>
    <row r="758430" spans="68:68" customFormat="1">
      <c r="BP758430" s="90"/>
    </row>
    <row r="758431" spans="68:68" customFormat="1">
      <c r="BP758431" s="90"/>
    </row>
    <row r="758432" spans="68:68" customFormat="1">
      <c r="BP758432" s="90"/>
    </row>
    <row r="758433" spans="68:68" customFormat="1">
      <c r="BP758433" s="90"/>
    </row>
    <row r="758434" spans="68:68" customFormat="1">
      <c r="BP758434" s="90"/>
    </row>
    <row r="758435" spans="68:68" customFormat="1">
      <c r="BP758435" s="90"/>
    </row>
    <row r="758436" spans="68:68" customFormat="1">
      <c r="BP758436" s="90"/>
    </row>
    <row r="758437" spans="68:68" customFormat="1">
      <c r="BP758437" s="90"/>
    </row>
    <row r="758438" spans="68:68" customFormat="1">
      <c r="BP758438" s="90"/>
    </row>
    <row r="758439" spans="68:68" customFormat="1">
      <c r="BP758439" s="90"/>
    </row>
    <row r="758440" spans="68:68" customFormat="1">
      <c r="BP758440" s="90"/>
    </row>
    <row r="758441" spans="68:68" customFormat="1">
      <c r="BP758441" s="90"/>
    </row>
    <row r="758442" spans="68:68" customFormat="1">
      <c r="BP758442" s="90"/>
    </row>
    <row r="758443" spans="68:68" customFormat="1">
      <c r="BP758443" s="90"/>
    </row>
    <row r="758444" spans="68:68" customFormat="1">
      <c r="BP758444" s="90"/>
    </row>
    <row r="758445" spans="68:68" customFormat="1">
      <c r="BP758445" s="90"/>
    </row>
    <row r="758446" spans="68:68" customFormat="1">
      <c r="BP758446" s="90"/>
    </row>
    <row r="758447" spans="68:68" customFormat="1">
      <c r="BP758447" s="90"/>
    </row>
    <row r="758448" spans="68:68" customFormat="1">
      <c r="BP758448" s="90"/>
    </row>
    <row r="758449" spans="68:68" customFormat="1">
      <c r="BP758449" s="90"/>
    </row>
    <row r="758450" spans="68:68" customFormat="1">
      <c r="BP758450" s="90"/>
    </row>
    <row r="758451" spans="68:68" customFormat="1">
      <c r="BP758451" s="90"/>
    </row>
    <row r="758452" spans="68:68" customFormat="1">
      <c r="BP758452" s="90"/>
    </row>
    <row r="758453" spans="68:68" customFormat="1">
      <c r="BP758453" s="90"/>
    </row>
    <row r="758454" spans="68:68" customFormat="1">
      <c r="BP758454" s="90"/>
    </row>
    <row r="758455" spans="68:68" customFormat="1">
      <c r="BP758455" s="90"/>
    </row>
    <row r="758456" spans="68:68" customFormat="1">
      <c r="BP758456" s="90"/>
    </row>
    <row r="758457" spans="68:68" customFormat="1">
      <c r="BP758457" s="90"/>
    </row>
    <row r="758458" spans="68:68" customFormat="1">
      <c r="BP758458" s="90"/>
    </row>
    <row r="758459" spans="68:68" customFormat="1">
      <c r="BP758459" s="90"/>
    </row>
    <row r="758460" spans="68:68" customFormat="1">
      <c r="BP758460" s="90"/>
    </row>
    <row r="758461" spans="68:68" customFormat="1">
      <c r="BP758461" s="90"/>
    </row>
    <row r="758462" spans="68:68" customFormat="1">
      <c r="BP758462" s="90"/>
    </row>
    <row r="758463" spans="68:68" customFormat="1">
      <c r="BP758463" s="90"/>
    </row>
    <row r="758464" spans="68:68" customFormat="1">
      <c r="BP758464" s="90"/>
    </row>
    <row r="758465" spans="68:68" customFormat="1">
      <c r="BP758465" s="90"/>
    </row>
    <row r="758466" spans="68:68" customFormat="1">
      <c r="BP758466" s="90"/>
    </row>
    <row r="758467" spans="68:68" customFormat="1">
      <c r="BP758467" s="90"/>
    </row>
    <row r="758468" spans="68:68" customFormat="1">
      <c r="BP758468" s="90"/>
    </row>
    <row r="758469" spans="68:68" customFormat="1">
      <c r="BP758469" s="90"/>
    </row>
    <row r="758470" spans="68:68" customFormat="1">
      <c r="BP758470" s="90"/>
    </row>
    <row r="758471" spans="68:68" customFormat="1">
      <c r="BP758471" s="90"/>
    </row>
    <row r="758472" spans="68:68" customFormat="1">
      <c r="BP758472" s="90"/>
    </row>
    <row r="758473" spans="68:68" customFormat="1">
      <c r="BP758473" s="90"/>
    </row>
    <row r="758474" spans="68:68" customFormat="1">
      <c r="BP758474" s="90"/>
    </row>
    <row r="758475" spans="68:68" customFormat="1">
      <c r="BP758475" s="90"/>
    </row>
    <row r="758476" spans="68:68" customFormat="1">
      <c r="BP758476" s="90"/>
    </row>
    <row r="758477" spans="68:68" customFormat="1">
      <c r="BP758477" s="90"/>
    </row>
    <row r="758478" spans="68:68" customFormat="1">
      <c r="BP758478" s="90"/>
    </row>
    <row r="758479" spans="68:68" customFormat="1">
      <c r="BP758479" s="90"/>
    </row>
    <row r="758480" spans="68:68" customFormat="1">
      <c r="BP758480" s="90"/>
    </row>
    <row r="758481" spans="68:68" customFormat="1">
      <c r="BP758481" s="90"/>
    </row>
    <row r="758482" spans="68:68" customFormat="1">
      <c r="BP758482" s="90"/>
    </row>
    <row r="758483" spans="68:68" customFormat="1">
      <c r="BP758483" s="90"/>
    </row>
    <row r="758484" spans="68:68" customFormat="1">
      <c r="BP758484" s="90"/>
    </row>
    <row r="758485" spans="68:68" customFormat="1">
      <c r="BP758485" s="90"/>
    </row>
    <row r="758486" spans="68:68" customFormat="1">
      <c r="BP758486" s="90"/>
    </row>
    <row r="758487" spans="68:68" customFormat="1">
      <c r="BP758487" s="90"/>
    </row>
    <row r="758488" spans="68:68" customFormat="1">
      <c r="BP758488" s="90"/>
    </row>
    <row r="758489" spans="68:68" customFormat="1">
      <c r="BP758489" s="90"/>
    </row>
    <row r="758490" spans="68:68" customFormat="1">
      <c r="BP758490" s="90"/>
    </row>
    <row r="758491" spans="68:68" customFormat="1">
      <c r="BP758491" s="90"/>
    </row>
    <row r="758492" spans="68:68" customFormat="1">
      <c r="BP758492" s="90"/>
    </row>
    <row r="758493" spans="68:68" customFormat="1">
      <c r="BP758493" s="90"/>
    </row>
    <row r="758494" spans="68:68" customFormat="1">
      <c r="BP758494" s="90"/>
    </row>
    <row r="758495" spans="68:68" customFormat="1">
      <c r="BP758495" s="90"/>
    </row>
    <row r="758496" spans="68:68" customFormat="1">
      <c r="BP758496" s="90"/>
    </row>
    <row r="758497" spans="68:68" customFormat="1">
      <c r="BP758497" s="90"/>
    </row>
    <row r="758498" spans="68:68" customFormat="1">
      <c r="BP758498" s="90"/>
    </row>
    <row r="758499" spans="68:68" customFormat="1">
      <c r="BP758499" s="90"/>
    </row>
    <row r="758500" spans="68:68" customFormat="1">
      <c r="BP758500" s="90"/>
    </row>
    <row r="758501" spans="68:68" customFormat="1">
      <c r="BP758501" s="90"/>
    </row>
    <row r="758502" spans="68:68" customFormat="1">
      <c r="BP758502" s="90"/>
    </row>
    <row r="758503" spans="68:68" customFormat="1">
      <c r="BP758503" s="90"/>
    </row>
    <row r="758504" spans="68:68" customFormat="1">
      <c r="BP758504" s="90"/>
    </row>
    <row r="758505" spans="68:68" customFormat="1">
      <c r="BP758505" s="90"/>
    </row>
    <row r="758506" spans="68:68" customFormat="1">
      <c r="BP758506" s="90"/>
    </row>
    <row r="758507" spans="68:68" customFormat="1">
      <c r="BP758507" s="90"/>
    </row>
    <row r="758508" spans="68:68" customFormat="1">
      <c r="BP758508" s="90"/>
    </row>
    <row r="758509" spans="68:68" customFormat="1">
      <c r="BP758509" s="90"/>
    </row>
    <row r="758510" spans="68:68" customFormat="1">
      <c r="BP758510" s="90"/>
    </row>
    <row r="758511" spans="68:68" customFormat="1">
      <c r="BP758511" s="90"/>
    </row>
    <row r="758512" spans="68:68" customFormat="1">
      <c r="BP758512" s="90"/>
    </row>
    <row r="758513" spans="68:68" customFormat="1">
      <c r="BP758513" s="90"/>
    </row>
    <row r="758514" spans="68:68" customFormat="1">
      <c r="BP758514" s="90"/>
    </row>
    <row r="758515" spans="68:68" customFormat="1">
      <c r="BP758515" s="90"/>
    </row>
    <row r="758516" spans="68:68" customFormat="1">
      <c r="BP758516" s="90"/>
    </row>
    <row r="758517" spans="68:68" customFormat="1">
      <c r="BP758517" s="90"/>
    </row>
    <row r="758518" spans="68:68" customFormat="1">
      <c r="BP758518" s="90"/>
    </row>
    <row r="758519" spans="68:68" customFormat="1">
      <c r="BP758519" s="90"/>
    </row>
    <row r="758520" spans="68:68" customFormat="1">
      <c r="BP758520" s="90"/>
    </row>
    <row r="758521" spans="68:68" customFormat="1">
      <c r="BP758521" s="90"/>
    </row>
    <row r="758522" spans="68:68" customFormat="1">
      <c r="BP758522" s="90"/>
    </row>
    <row r="758523" spans="68:68" customFormat="1">
      <c r="BP758523" s="90"/>
    </row>
    <row r="758524" spans="68:68" customFormat="1">
      <c r="BP758524" s="90"/>
    </row>
    <row r="758525" spans="68:68" customFormat="1">
      <c r="BP758525" s="90"/>
    </row>
    <row r="758526" spans="68:68" customFormat="1">
      <c r="BP758526" s="90"/>
    </row>
    <row r="758527" spans="68:68" customFormat="1">
      <c r="BP758527" s="90"/>
    </row>
    <row r="758528" spans="68:68" customFormat="1">
      <c r="BP758528" s="90"/>
    </row>
    <row r="758529" spans="68:68" customFormat="1">
      <c r="BP758529" s="90"/>
    </row>
    <row r="758530" spans="68:68" customFormat="1">
      <c r="BP758530" s="90"/>
    </row>
    <row r="758531" spans="68:68" customFormat="1">
      <c r="BP758531" s="90"/>
    </row>
    <row r="758532" spans="68:68" customFormat="1">
      <c r="BP758532" s="90"/>
    </row>
    <row r="758533" spans="68:68" customFormat="1">
      <c r="BP758533" s="90"/>
    </row>
    <row r="758534" spans="68:68" customFormat="1">
      <c r="BP758534" s="90"/>
    </row>
    <row r="758535" spans="68:68" customFormat="1">
      <c r="BP758535" s="90"/>
    </row>
    <row r="758536" spans="68:68" customFormat="1">
      <c r="BP758536" s="90"/>
    </row>
    <row r="758537" spans="68:68" customFormat="1">
      <c r="BP758537" s="90"/>
    </row>
    <row r="758538" spans="68:68" customFormat="1">
      <c r="BP758538" s="90"/>
    </row>
    <row r="758539" spans="68:68" customFormat="1">
      <c r="BP758539" s="90"/>
    </row>
    <row r="758540" spans="68:68" customFormat="1">
      <c r="BP758540" s="90"/>
    </row>
    <row r="758541" spans="68:68" customFormat="1">
      <c r="BP758541" s="90"/>
    </row>
    <row r="758542" spans="68:68" customFormat="1">
      <c r="BP758542" s="90"/>
    </row>
    <row r="758543" spans="68:68" customFormat="1">
      <c r="BP758543" s="90"/>
    </row>
    <row r="758544" spans="68:68" customFormat="1">
      <c r="BP758544" s="90"/>
    </row>
    <row r="758545" spans="68:68" customFormat="1">
      <c r="BP758545" s="90"/>
    </row>
    <row r="758546" spans="68:68" customFormat="1">
      <c r="BP758546" s="90"/>
    </row>
    <row r="758547" spans="68:68" customFormat="1">
      <c r="BP758547" s="90"/>
    </row>
    <row r="758548" spans="68:68" customFormat="1">
      <c r="BP758548" s="90"/>
    </row>
    <row r="758549" spans="68:68" customFormat="1">
      <c r="BP758549" s="90"/>
    </row>
    <row r="758550" spans="68:68" customFormat="1">
      <c r="BP758550" s="90"/>
    </row>
    <row r="758551" spans="68:68" customFormat="1">
      <c r="BP758551" s="90"/>
    </row>
    <row r="758552" spans="68:68" customFormat="1">
      <c r="BP758552" s="90"/>
    </row>
    <row r="758553" spans="68:68" customFormat="1">
      <c r="BP758553" s="90"/>
    </row>
    <row r="758554" spans="68:68" customFormat="1">
      <c r="BP758554" s="90"/>
    </row>
    <row r="758555" spans="68:68" customFormat="1">
      <c r="BP758555" s="90"/>
    </row>
    <row r="758556" spans="68:68" customFormat="1">
      <c r="BP758556" s="90"/>
    </row>
    <row r="758557" spans="68:68" customFormat="1">
      <c r="BP758557" s="90"/>
    </row>
    <row r="758558" spans="68:68" customFormat="1">
      <c r="BP758558" s="90"/>
    </row>
    <row r="758559" spans="68:68" customFormat="1">
      <c r="BP758559" s="90"/>
    </row>
    <row r="758560" spans="68:68" customFormat="1">
      <c r="BP758560" s="90"/>
    </row>
    <row r="758561" spans="68:68" customFormat="1">
      <c r="BP758561" s="90"/>
    </row>
    <row r="758562" spans="68:68" customFormat="1">
      <c r="BP758562" s="90"/>
    </row>
    <row r="758563" spans="68:68" customFormat="1">
      <c r="BP758563" s="90"/>
    </row>
    <row r="758564" spans="68:68" customFormat="1">
      <c r="BP758564" s="90"/>
    </row>
    <row r="758565" spans="68:68" customFormat="1">
      <c r="BP758565" s="90"/>
    </row>
    <row r="758566" spans="68:68" customFormat="1">
      <c r="BP758566" s="90"/>
    </row>
    <row r="758567" spans="68:68" customFormat="1">
      <c r="BP758567" s="90"/>
    </row>
    <row r="758568" spans="68:68" customFormat="1">
      <c r="BP758568" s="90"/>
    </row>
    <row r="758569" spans="68:68" customFormat="1">
      <c r="BP758569" s="90"/>
    </row>
    <row r="758570" spans="68:68" customFormat="1">
      <c r="BP758570" s="90"/>
    </row>
    <row r="758571" spans="68:68" customFormat="1">
      <c r="BP758571" s="90"/>
    </row>
    <row r="758572" spans="68:68" customFormat="1">
      <c r="BP758572" s="90"/>
    </row>
    <row r="758573" spans="68:68" customFormat="1">
      <c r="BP758573" s="90"/>
    </row>
    <row r="758574" spans="68:68" customFormat="1">
      <c r="BP758574" s="90"/>
    </row>
    <row r="758575" spans="68:68" customFormat="1">
      <c r="BP758575" s="90"/>
    </row>
    <row r="758576" spans="68:68" customFormat="1">
      <c r="BP758576" s="90"/>
    </row>
    <row r="758577" spans="68:68" customFormat="1">
      <c r="BP758577" s="90"/>
    </row>
    <row r="758578" spans="68:68" customFormat="1">
      <c r="BP758578" s="90"/>
    </row>
    <row r="758579" spans="68:68" customFormat="1">
      <c r="BP758579" s="90"/>
    </row>
    <row r="758580" spans="68:68" customFormat="1">
      <c r="BP758580" s="90"/>
    </row>
    <row r="758581" spans="68:68" customFormat="1">
      <c r="BP758581" s="90"/>
    </row>
    <row r="758582" spans="68:68" customFormat="1">
      <c r="BP758582" s="90"/>
    </row>
    <row r="758583" spans="68:68" customFormat="1">
      <c r="BP758583" s="90"/>
    </row>
    <row r="758584" spans="68:68" customFormat="1">
      <c r="BP758584" s="90"/>
    </row>
    <row r="758585" spans="68:68" customFormat="1">
      <c r="BP758585" s="90"/>
    </row>
    <row r="758586" spans="68:68" customFormat="1">
      <c r="BP758586" s="90"/>
    </row>
    <row r="758587" spans="68:68" customFormat="1">
      <c r="BP758587" s="90"/>
    </row>
    <row r="758588" spans="68:68" customFormat="1">
      <c r="BP758588" s="90"/>
    </row>
    <row r="758589" spans="68:68" customFormat="1">
      <c r="BP758589" s="90"/>
    </row>
    <row r="758590" spans="68:68" customFormat="1">
      <c r="BP758590" s="90"/>
    </row>
    <row r="758591" spans="68:68" customFormat="1">
      <c r="BP758591" s="90"/>
    </row>
    <row r="758592" spans="68:68" customFormat="1">
      <c r="BP758592" s="90"/>
    </row>
    <row r="758593" spans="68:68" customFormat="1">
      <c r="BP758593" s="90"/>
    </row>
    <row r="758594" spans="68:68" customFormat="1">
      <c r="BP758594" s="90"/>
    </row>
    <row r="758595" spans="68:68" customFormat="1">
      <c r="BP758595" s="90"/>
    </row>
    <row r="758596" spans="68:68" customFormat="1">
      <c r="BP758596" s="90"/>
    </row>
    <row r="758597" spans="68:68" customFormat="1">
      <c r="BP758597" s="90"/>
    </row>
    <row r="758598" spans="68:68" customFormat="1">
      <c r="BP758598" s="90"/>
    </row>
    <row r="758599" spans="68:68" customFormat="1">
      <c r="BP758599" s="90"/>
    </row>
    <row r="758600" spans="68:68" customFormat="1">
      <c r="BP758600" s="90"/>
    </row>
    <row r="758601" spans="68:68" customFormat="1">
      <c r="BP758601" s="90"/>
    </row>
    <row r="758602" spans="68:68" customFormat="1">
      <c r="BP758602" s="90"/>
    </row>
    <row r="758603" spans="68:68" customFormat="1">
      <c r="BP758603" s="90"/>
    </row>
    <row r="758604" spans="68:68" customFormat="1">
      <c r="BP758604" s="90"/>
    </row>
    <row r="758605" spans="68:68" customFormat="1">
      <c r="BP758605" s="90"/>
    </row>
    <row r="758606" spans="68:68" customFormat="1">
      <c r="BP758606" s="90"/>
    </row>
    <row r="758607" spans="68:68" customFormat="1">
      <c r="BP758607" s="90"/>
    </row>
    <row r="758608" spans="68:68" customFormat="1">
      <c r="BP758608" s="90"/>
    </row>
    <row r="758609" spans="68:68" customFormat="1">
      <c r="BP758609" s="90"/>
    </row>
    <row r="758610" spans="68:68" customFormat="1">
      <c r="BP758610" s="90"/>
    </row>
    <row r="758611" spans="68:68" customFormat="1">
      <c r="BP758611" s="90"/>
    </row>
    <row r="758612" spans="68:68" customFormat="1">
      <c r="BP758612" s="90"/>
    </row>
    <row r="758613" spans="68:68" customFormat="1">
      <c r="BP758613" s="90"/>
    </row>
    <row r="758614" spans="68:68" customFormat="1">
      <c r="BP758614" s="90"/>
    </row>
    <row r="758615" spans="68:68" customFormat="1">
      <c r="BP758615" s="90"/>
    </row>
    <row r="758616" spans="68:68" customFormat="1">
      <c r="BP758616" s="90"/>
    </row>
    <row r="758617" spans="68:68" customFormat="1">
      <c r="BP758617" s="90"/>
    </row>
    <row r="758618" spans="68:68" customFormat="1">
      <c r="BP758618" s="90"/>
    </row>
    <row r="758619" spans="68:68" customFormat="1">
      <c r="BP758619" s="90"/>
    </row>
    <row r="758620" spans="68:68" customFormat="1">
      <c r="BP758620" s="90"/>
    </row>
    <row r="758621" spans="68:68" customFormat="1">
      <c r="BP758621" s="90"/>
    </row>
    <row r="758622" spans="68:68" customFormat="1">
      <c r="BP758622" s="90"/>
    </row>
    <row r="758623" spans="68:68" customFormat="1">
      <c r="BP758623" s="90"/>
    </row>
    <row r="758624" spans="68:68" customFormat="1">
      <c r="BP758624" s="90"/>
    </row>
    <row r="758625" spans="68:68" customFormat="1">
      <c r="BP758625" s="90"/>
    </row>
    <row r="758626" spans="68:68" customFormat="1">
      <c r="BP758626" s="90"/>
    </row>
    <row r="758627" spans="68:68" customFormat="1">
      <c r="BP758627" s="90"/>
    </row>
    <row r="758628" spans="68:68" customFormat="1">
      <c r="BP758628" s="90"/>
    </row>
    <row r="758629" spans="68:68" customFormat="1">
      <c r="BP758629" s="90"/>
    </row>
    <row r="758630" spans="68:68" customFormat="1">
      <c r="BP758630" s="90"/>
    </row>
    <row r="758631" spans="68:68" customFormat="1">
      <c r="BP758631" s="90"/>
    </row>
    <row r="758632" spans="68:68" customFormat="1">
      <c r="BP758632" s="90"/>
    </row>
    <row r="758633" spans="68:68" customFormat="1">
      <c r="BP758633" s="90"/>
    </row>
    <row r="758634" spans="68:68" customFormat="1">
      <c r="BP758634" s="90"/>
    </row>
    <row r="758635" spans="68:68" customFormat="1">
      <c r="BP758635" s="90"/>
    </row>
    <row r="758636" spans="68:68" customFormat="1">
      <c r="BP758636" s="90"/>
    </row>
    <row r="758637" spans="68:68" customFormat="1">
      <c r="BP758637" s="90"/>
    </row>
    <row r="758638" spans="68:68" customFormat="1">
      <c r="BP758638" s="90"/>
    </row>
    <row r="758639" spans="68:68" customFormat="1">
      <c r="BP758639" s="90"/>
    </row>
    <row r="758640" spans="68:68" customFormat="1">
      <c r="BP758640" s="90"/>
    </row>
    <row r="758641" spans="68:68" customFormat="1">
      <c r="BP758641" s="90"/>
    </row>
    <row r="758642" spans="68:68" customFormat="1">
      <c r="BP758642" s="90"/>
    </row>
    <row r="758643" spans="68:68" customFormat="1">
      <c r="BP758643" s="90"/>
    </row>
    <row r="758644" spans="68:68" customFormat="1">
      <c r="BP758644" s="90"/>
    </row>
    <row r="758645" spans="68:68" customFormat="1">
      <c r="BP758645" s="90"/>
    </row>
    <row r="758646" spans="68:68" customFormat="1">
      <c r="BP758646" s="90"/>
    </row>
    <row r="758647" spans="68:68" customFormat="1">
      <c r="BP758647" s="90"/>
    </row>
    <row r="758648" spans="68:68" customFormat="1">
      <c r="BP758648" s="90"/>
    </row>
    <row r="758649" spans="68:68" customFormat="1">
      <c r="BP758649" s="90"/>
    </row>
    <row r="758650" spans="68:68" customFormat="1">
      <c r="BP758650" s="90"/>
    </row>
    <row r="758651" spans="68:68" customFormat="1">
      <c r="BP758651" s="90"/>
    </row>
    <row r="758652" spans="68:68" customFormat="1">
      <c r="BP758652" s="90"/>
    </row>
    <row r="758653" spans="68:68" customFormat="1">
      <c r="BP758653" s="90"/>
    </row>
    <row r="758654" spans="68:68" customFormat="1">
      <c r="BP758654" s="90"/>
    </row>
    <row r="758655" spans="68:68" customFormat="1">
      <c r="BP758655" s="90"/>
    </row>
    <row r="758656" spans="68:68" customFormat="1">
      <c r="BP758656" s="90"/>
    </row>
    <row r="758657" spans="68:68" customFormat="1">
      <c r="BP758657" s="90"/>
    </row>
    <row r="758658" spans="68:68" customFormat="1">
      <c r="BP758658" s="90"/>
    </row>
    <row r="758659" spans="68:68" customFormat="1">
      <c r="BP758659" s="90"/>
    </row>
    <row r="758660" spans="68:68" customFormat="1">
      <c r="BP758660" s="90"/>
    </row>
    <row r="758661" spans="68:68" customFormat="1">
      <c r="BP758661" s="90"/>
    </row>
    <row r="758662" spans="68:68" customFormat="1">
      <c r="BP758662" s="90"/>
    </row>
    <row r="758663" spans="68:68" customFormat="1">
      <c r="BP758663" s="90"/>
    </row>
    <row r="758664" spans="68:68" customFormat="1">
      <c r="BP758664" s="90"/>
    </row>
    <row r="758665" spans="68:68" customFormat="1">
      <c r="BP758665" s="90"/>
    </row>
    <row r="758666" spans="68:68" customFormat="1">
      <c r="BP758666" s="90"/>
    </row>
    <row r="758667" spans="68:68" customFormat="1">
      <c r="BP758667" s="90"/>
    </row>
    <row r="758668" spans="68:68" customFormat="1">
      <c r="BP758668" s="90"/>
    </row>
    <row r="758669" spans="68:68" customFormat="1">
      <c r="BP758669" s="90"/>
    </row>
    <row r="758670" spans="68:68" customFormat="1">
      <c r="BP758670" s="90"/>
    </row>
    <row r="758671" spans="68:68" customFormat="1">
      <c r="BP758671" s="90"/>
    </row>
    <row r="758672" spans="68:68" customFormat="1">
      <c r="BP758672" s="90"/>
    </row>
    <row r="758673" spans="68:68" customFormat="1">
      <c r="BP758673" s="90"/>
    </row>
    <row r="758674" spans="68:68" customFormat="1">
      <c r="BP758674" s="90"/>
    </row>
    <row r="758675" spans="68:68" customFormat="1">
      <c r="BP758675" s="90"/>
    </row>
    <row r="758676" spans="68:68" customFormat="1">
      <c r="BP758676" s="90"/>
    </row>
    <row r="758677" spans="68:68" customFormat="1">
      <c r="BP758677" s="90"/>
    </row>
    <row r="758678" spans="68:68" customFormat="1">
      <c r="BP758678" s="90"/>
    </row>
    <row r="758679" spans="68:68" customFormat="1">
      <c r="BP758679" s="90"/>
    </row>
    <row r="758680" spans="68:68" customFormat="1">
      <c r="BP758680" s="90"/>
    </row>
    <row r="758681" spans="68:68" customFormat="1">
      <c r="BP758681" s="90"/>
    </row>
    <row r="758682" spans="68:68" customFormat="1">
      <c r="BP758682" s="90"/>
    </row>
    <row r="758683" spans="68:68" customFormat="1">
      <c r="BP758683" s="90"/>
    </row>
    <row r="758684" spans="68:68" customFormat="1">
      <c r="BP758684" s="90"/>
    </row>
    <row r="758685" spans="68:68" customFormat="1">
      <c r="BP758685" s="90"/>
    </row>
    <row r="758686" spans="68:68" customFormat="1">
      <c r="BP758686" s="90"/>
    </row>
    <row r="758687" spans="68:68" customFormat="1">
      <c r="BP758687" s="90"/>
    </row>
    <row r="758688" spans="68:68" customFormat="1">
      <c r="BP758688" s="90"/>
    </row>
    <row r="758689" spans="68:68" customFormat="1">
      <c r="BP758689" s="90"/>
    </row>
    <row r="758690" spans="68:68" customFormat="1">
      <c r="BP758690" s="90"/>
    </row>
    <row r="758691" spans="68:68" customFormat="1">
      <c r="BP758691" s="90"/>
    </row>
    <row r="758692" spans="68:68" customFormat="1">
      <c r="BP758692" s="90"/>
    </row>
    <row r="758693" spans="68:68" customFormat="1">
      <c r="BP758693" s="90"/>
    </row>
    <row r="758694" spans="68:68" customFormat="1">
      <c r="BP758694" s="90"/>
    </row>
    <row r="758695" spans="68:68" customFormat="1">
      <c r="BP758695" s="90"/>
    </row>
    <row r="758696" spans="68:68" customFormat="1">
      <c r="BP758696" s="90"/>
    </row>
    <row r="758697" spans="68:68" customFormat="1">
      <c r="BP758697" s="90"/>
    </row>
    <row r="758698" spans="68:68" customFormat="1">
      <c r="BP758698" s="90"/>
    </row>
    <row r="758699" spans="68:68" customFormat="1">
      <c r="BP758699" s="90"/>
    </row>
    <row r="758700" spans="68:68" customFormat="1">
      <c r="BP758700" s="90"/>
    </row>
    <row r="758701" spans="68:68" customFormat="1">
      <c r="BP758701" s="90"/>
    </row>
    <row r="758702" spans="68:68" customFormat="1">
      <c r="BP758702" s="90"/>
    </row>
    <row r="758703" spans="68:68" customFormat="1">
      <c r="BP758703" s="90"/>
    </row>
    <row r="758704" spans="68:68" customFormat="1">
      <c r="BP758704" s="90"/>
    </row>
    <row r="758705" spans="68:68" customFormat="1">
      <c r="BP758705" s="90"/>
    </row>
    <row r="758706" spans="68:68" customFormat="1">
      <c r="BP758706" s="90"/>
    </row>
    <row r="758707" spans="68:68" customFormat="1">
      <c r="BP758707" s="90"/>
    </row>
    <row r="758708" spans="68:68" customFormat="1">
      <c r="BP758708" s="90"/>
    </row>
    <row r="758709" spans="68:68" customFormat="1">
      <c r="BP758709" s="90"/>
    </row>
    <row r="758710" spans="68:68" customFormat="1">
      <c r="BP758710" s="90"/>
    </row>
    <row r="758711" spans="68:68" customFormat="1">
      <c r="BP758711" s="90"/>
    </row>
    <row r="758712" spans="68:68" customFormat="1">
      <c r="BP758712" s="90"/>
    </row>
    <row r="758713" spans="68:68" customFormat="1">
      <c r="BP758713" s="90"/>
    </row>
    <row r="758714" spans="68:68" customFormat="1">
      <c r="BP758714" s="90"/>
    </row>
    <row r="758715" spans="68:68" customFormat="1">
      <c r="BP758715" s="90"/>
    </row>
    <row r="758716" spans="68:68" customFormat="1">
      <c r="BP758716" s="90"/>
    </row>
    <row r="758717" spans="68:68" customFormat="1">
      <c r="BP758717" s="90"/>
    </row>
    <row r="758718" spans="68:68" customFormat="1">
      <c r="BP758718" s="90"/>
    </row>
    <row r="758719" spans="68:68" customFormat="1">
      <c r="BP758719" s="90"/>
    </row>
    <row r="758720" spans="68:68" customFormat="1">
      <c r="BP758720" s="90"/>
    </row>
    <row r="758721" spans="68:68" customFormat="1">
      <c r="BP758721" s="90"/>
    </row>
    <row r="758722" spans="68:68" customFormat="1">
      <c r="BP758722" s="90"/>
    </row>
    <row r="758723" spans="68:68" customFormat="1">
      <c r="BP758723" s="90"/>
    </row>
    <row r="758724" spans="68:68" customFormat="1">
      <c r="BP758724" s="90"/>
    </row>
    <row r="758725" spans="68:68" customFormat="1">
      <c r="BP758725" s="90"/>
    </row>
    <row r="758726" spans="68:68" customFormat="1">
      <c r="BP758726" s="90"/>
    </row>
    <row r="758727" spans="68:68" customFormat="1">
      <c r="BP758727" s="90"/>
    </row>
    <row r="758728" spans="68:68" customFormat="1">
      <c r="BP758728" s="90"/>
    </row>
    <row r="758729" spans="68:68" customFormat="1">
      <c r="BP758729" s="90"/>
    </row>
    <row r="758730" spans="68:68" customFormat="1">
      <c r="BP758730" s="90"/>
    </row>
    <row r="758731" spans="68:68" customFormat="1">
      <c r="BP758731" s="90"/>
    </row>
    <row r="758732" spans="68:68" customFormat="1">
      <c r="BP758732" s="90"/>
    </row>
    <row r="758733" spans="68:68" customFormat="1">
      <c r="BP758733" s="90"/>
    </row>
    <row r="758734" spans="68:68" customFormat="1">
      <c r="BP758734" s="90"/>
    </row>
    <row r="758735" spans="68:68" customFormat="1">
      <c r="BP758735" s="90"/>
    </row>
    <row r="758736" spans="68:68" customFormat="1">
      <c r="BP758736" s="90"/>
    </row>
    <row r="758737" spans="68:68" customFormat="1">
      <c r="BP758737" s="90"/>
    </row>
    <row r="758738" spans="68:68" customFormat="1">
      <c r="BP758738" s="90"/>
    </row>
    <row r="758739" spans="68:68" customFormat="1">
      <c r="BP758739" s="90"/>
    </row>
    <row r="758740" spans="68:68" customFormat="1">
      <c r="BP758740" s="90"/>
    </row>
    <row r="758741" spans="68:68" customFormat="1">
      <c r="BP758741" s="90"/>
    </row>
    <row r="758742" spans="68:68" customFormat="1">
      <c r="BP758742" s="90"/>
    </row>
    <row r="758743" spans="68:68" customFormat="1">
      <c r="BP758743" s="90"/>
    </row>
    <row r="758744" spans="68:68" customFormat="1">
      <c r="BP758744" s="90"/>
    </row>
    <row r="758745" spans="68:68" customFormat="1">
      <c r="BP758745" s="90"/>
    </row>
    <row r="758746" spans="68:68" customFormat="1">
      <c r="BP758746" s="90"/>
    </row>
    <row r="758747" spans="68:68" customFormat="1">
      <c r="BP758747" s="90"/>
    </row>
    <row r="758748" spans="68:68" customFormat="1">
      <c r="BP758748" s="90"/>
    </row>
    <row r="758749" spans="68:68" customFormat="1">
      <c r="BP758749" s="90"/>
    </row>
    <row r="758750" spans="68:68" customFormat="1">
      <c r="BP758750" s="90"/>
    </row>
    <row r="758751" spans="68:68" customFormat="1">
      <c r="BP758751" s="90"/>
    </row>
    <row r="758752" spans="68:68" customFormat="1">
      <c r="BP758752" s="90"/>
    </row>
    <row r="758753" spans="68:68" customFormat="1">
      <c r="BP758753" s="90"/>
    </row>
    <row r="758754" spans="68:68" customFormat="1">
      <c r="BP758754" s="90"/>
    </row>
    <row r="758755" spans="68:68" customFormat="1">
      <c r="BP758755" s="90"/>
    </row>
    <row r="758756" spans="68:68" customFormat="1">
      <c r="BP758756" s="90"/>
    </row>
    <row r="758757" spans="68:68" customFormat="1">
      <c r="BP758757" s="90"/>
    </row>
    <row r="758758" spans="68:68" customFormat="1">
      <c r="BP758758" s="90"/>
    </row>
    <row r="758759" spans="68:68" customFormat="1">
      <c r="BP758759" s="90"/>
    </row>
    <row r="758760" spans="68:68" customFormat="1">
      <c r="BP758760" s="90"/>
    </row>
    <row r="758761" spans="68:68" customFormat="1">
      <c r="BP758761" s="90"/>
    </row>
    <row r="758762" spans="68:68" customFormat="1">
      <c r="BP758762" s="90"/>
    </row>
    <row r="758763" spans="68:68" customFormat="1">
      <c r="BP758763" s="90"/>
    </row>
    <row r="758764" spans="68:68" customFormat="1">
      <c r="BP758764" s="90"/>
    </row>
    <row r="758765" spans="68:68" customFormat="1">
      <c r="BP758765" s="90"/>
    </row>
    <row r="758766" spans="68:68" customFormat="1">
      <c r="BP758766" s="90"/>
    </row>
    <row r="758767" spans="68:68" customFormat="1">
      <c r="BP758767" s="90"/>
    </row>
    <row r="758768" spans="68:68" customFormat="1">
      <c r="BP758768" s="90"/>
    </row>
    <row r="758769" spans="68:68" customFormat="1">
      <c r="BP758769" s="90"/>
    </row>
    <row r="758770" spans="68:68" customFormat="1">
      <c r="BP758770" s="90"/>
    </row>
    <row r="758771" spans="68:68" customFormat="1">
      <c r="BP758771" s="90"/>
    </row>
    <row r="758772" spans="68:68" customFormat="1">
      <c r="BP758772" s="90"/>
    </row>
    <row r="758773" spans="68:68" customFormat="1">
      <c r="BP758773" s="90"/>
    </row>
    <row r="758774" spans="68:68" customFormat="1">
      <c r="BP758774" s="90"/>
    </row>
    <row r="758775" spans="68:68" customFormat="1">
      <c r="BP758775" s="90"/>
    </row>
    <row r="758776" spans="68:68" customFormat="1">
      <c r="BP758776" s="90"/>
    </row>
    <row r="758777" spans="68:68" customFormat="1">
      <c r="BP758777" s="90"/>
    </row>
    <row r="758778" spans="68:68" customFormat="1">
      <c r="BP758778" s="90"/>
    </row>
    <row r="758779" spans="68:68" customFormat="1">
      <c r="BP758779" s="90"/>
    </row>
    <row r="758780" spans="68:68" customFormat="1">
      <c r="BP758780" s="90"/>
    </row>
    <row r="758781" spans="68:68" customFormat="1">
      <c r="BP758781" s="90"/>
    </row>
    <row r="758782" spans="68:68" customFormat="1">
      <c r="BP758782" s="90"/>
    </row>
    <row r="758783" spans="68:68" customFormat="1">
      <c r="BP758783" s="90"/>
    </row>
    <row r="758784" spans="68:68" customFormat="1">
      <c r="BP758784" s="90"/>
    </row>
    <row r="758785" spans="68:68" customFormat="1">
      <c r="BP758785" s="90"/>
    </row>
    <row r="758786" spans="68:68" customFormat="1">
      <c r="BP758786" s="90"/>
    </row>
    <row r="758787" spans="68:68" customFormat="1">
      <c r="BP758787" s="90"/>
    </row>
    <row r="758788" spans="68:68" customFormat="1">
      <c r="BP758788" s="90"/>
    </row>
    <row r="758789" spans="68:68" customFormat="1">
      <c r="BP758789" s="90"/>
    </row>
    <row r="758790" spans="68:68" customFormat="1">
      <c r="BP758790" s="90"/>
    </row>
    <row r="758791" spans="68:68" customFormat="1">
      <c r="BP758791" s="90"/>
    </row>
    <row r="758792" spans="68:68" customFormat="1">
      <c r="BP758792" s="90"/>
    </row>
    <row r="758793" spans="68:68" customFormat="1">
      <c r="BP758793" s="90"/>
    </row>
    <row r="758794" spans="68:68" customFormat="1">
      <c r="BP758794" s="90"/>
    </row>
    <row r="758795" spans="68:68" customFormat="1">
      <c r="BP758795" s="90"/>
    </row>
    <row r="758796" spans="68:68" customFormat="1">
      <c r="BP758796" s="90"/>
    </row>
    <row r="758797" spans="68:68" customFormat="1">
      <c r="BP758797" s="90"/>
    </row>
    <row r="758798" spans="68:68" customFormat="1">
      <c r="BP758798" s="90"/>
    </row>
    <row r="758799" spans="68:68" customFormat="1">
      <c r="BP758799" s="90"/>
    </row>
    <row r="758800" spans="68:68" customFormat="1">
      <c r="BP758800" s="90"/>
    </row>
    <row r="758801" spans="68:68" customFormat="1">
      <c r="BP758801" s="90"/>
    </row>
    <row r="758802" spans="68:68" customFormat="1">
      <c r="BP758802" s="90"/>
    </row>
    <row r="758803" spans="68:68" customFormat="1">
      <c r="BP758803" s="90"/>
    </row>
    <row r="758804" spans="68:68" customFormat="1">
      <c r="BP758804" s="90"/>
    </row>
    <row r="758805" spans="68:68" customFormat="1">
      <c r="BP758805" s="90"/>
    </row>
    <row r="758806" spans="68:68" customFormat="1">
      <c r="BP758806" s="90"/>
    </row>
    <row r="758807" spans="68:68" customFormat="1">
      <c r="BP758807" s="90"/>
    </row>
    <row r="758808" spans="68:68" customFormat="1">
      <c r="BP758808" s="90"/>
    </row>
    <row r="758809" spans="68:68" customFormat="1">
      <c r="BP758809" s="90"/>
    </row>
    <row r="758810" spans="68:68" customFormat="1">
      <c r="BP758810" s="90"/>
    </row>
    <row r="758811" spans="68:68" customFormat="1">
      <c r="BP758811" s="90"/>
    </row>
    <row r="758812" spans="68:68" customFormat="1">
      <c r="BP758812" s="90"/>
    </row>
    <row r="758813" spans="68:68" customFormat="1">
      <c r="BP758813" s="90"/>
    </row>
    <row r="758814" spans="68:68" customFormat="1">
      <c r="BP758814" s="90"/>
    </row>
    <row r="758815" spans="68:68" customFormat="1">
      <c r="BP758815" s="90"/>
    </row>
    <row r="758816" spans="68:68" customFormat="1">
      <c r="BP758816" s="90"/>
    </row>
    <row r="758817" spans="68:68" customFormat="1">
      <c r="BP758817" s="90"/>
    </row>
    <row r="758818" spans="68:68" customFormat="1">
      <c r="BP758818" s="90"/>
    </row>
    <row r="758819" spans="68:68" customFormat="1">
      <c r="BP758819" s="90"/>
    </row>
    <row r="758820" spans="68:68" customFormat="1">
      <c r="BP758820" s="90"/>
    </row>
    <row r="758821" spans="68:68" customFormat="1">
      <c r="BP758821" s="90"/>
    </row>
    <row r="758822" spans="68:68" customFormat="1">
      <c r="BP758822" s="90"/>
    </row>
    <row r="758823" spans="68:68" customFormat="1">
      <c r="BP758823" s="90"/>
    </row>
    <row r="758824" spans="68:68" customFormat="1">
      <c r="BP758824" s="90"/>
    </row>
    <row r="758825" spans="68:68" customFormat="1">
      <c r="BP758825" s="90"/>
    </row>
    <row r="758826" spans="68:68" customFormat="1">
      <c r="BP758826" s="90"/>
    </row>
    <row r="758827" spans="68:68" customFormat="1">
      <c r="BP758827" s="90"/>
    </row>
    <row r="758828" spans="68:68" customFormat="1">
      <c r="BP758828" s="90"/>
    </row>
    <row r="758829" spans="68:68" customFormat="1">
      <c r="BP758829" s="90"/>
    </row>
    <row r="758830" spans="68:68" customFormat="1">
      <c r="BP758830" s="90"/>
    </row>
    <row r="758831" spans="68:68" customFormat="1">
      <c r="BP758831" s="90"/>
    </row>
    <row r="758832" spans="68:68" customFormat="1">
      <c r="BP758832" s="90"/>
    </row>
    <row r="758833" spans="68:68" customFormat="1">
      <c r="BP758833" s="90"/>
    </row>
    <row r="758834" spans="68:68" customFormat="1">
      <c r="BP758834" s="90"/>
    </row>
    <row r="758835" spans="68:68" customFormat="1">
      <c r="BP758835" s="90"/>
    </row>
    <row r="758836" spans="68:68" customFormat="1">
      <c r="BP758836" s="90"/>
    </row>
    <row r="758837" spans="68:68" customFormat="1">
      <c r="BP758837" s="90"/>
    </row>
    <row r="758838" spans="68:68" customFormat="1">
      <c r="BP758838" s="90"/>
    </row>
    <row r="758839" spans="68:68" customFormat="1">
      <c r="BP758839" s="90"/>
    </row>
    <row r="758840" spans="68:68" customFormat="1">
      <c r="BP758840" s="90"/>
    </row>
    <row r="758841" spans="68:68" customFormat="1">
      <c r="BP758841" s="90"/>
    </row>
    <row r="758842" spans="68:68" customFormat="1">
      <c r="BP758842" s="90"/>
    </row>
    <row r="758843" spans="68:68" customFormat="1">
      <c r="BP758843" s="90"/>
    </row>
    <row r="758844" spans="68:68" customFormat="1">
      <c r="BP758844" s="90"/>
    </row>
    <row r="758845" spans="68:68" customFormat="1">
      <c r="BP758845" s="90"/>
    </row>
    <row r="758846" spans="68:68" customFormat="1">
      <c r="BP758846" s="90"/>
    </row>
    <row r="758847" spans="68:68" customFormat="1">
      <c r="BP758847" s="90"/>
    </row>
    <row r="758848" spans="68:68" customFormat="1">
      <c r="BP758848" s="90"/>
    </row>
    <row r="758849" spans="68:68" customFormat="1">
      <c r="BP758849" s="90"/>
    </row>
    <row r="758850" spans="68:68" customFormat="1">
      <c r="BP758850" s="90"/>
    </row>
    <row r="758851" spans="68:68" customFormat="1">
      <c r="BP758851" s="90"/>
    </row>
    <row r="758852" spans="68:68" customFormat="1">
      <c r="BP758852" s="90"/>
    </row>
    <row r="758853" spans="68:68" customFormat="1">
      <c r="BP758853" s="90"/>
    </row>
    <row r="758854" spans="68:68" customFormat="1">
      <c r="BP758854" s="90"/>
    </row>
    <row r="758855" spans="68:68" customFormat="1">
      <c r="BP758855" s="90"/>
    </row>
    <row r="758856" spans="68:68" customFormat="1">
      <c r="BP758856" s="90"/>
    </row>
    <row r="758857" spans="68:68" customFormat="1">
      <c r="BP758857" s="90"/>
    </row>
    <row r="758858" spans="68:68" customFormat="1">
      <c r="BP758858" s="90"/>
    </row>
    <row r="758859" spans="68:68" customFormat="1">
      <c r="BP758859" s="90"/>
    </row>
    <row r="758860" spans="68:68" customFormat="1">
      <c r="BP758860" s="90"/>
    </row>
    <row r="758861" spans="68:68" customFormat="1">
      <c r="BP758861" s="90"/>
    </row>
    <row r="758862" spans="68:68" customFormat="1">
      <c r="BP758862" s="90"/>
    </row>
    <row r="758863" spans="68:68" customFormat="1">
      <c r="BP758863" s="90"/>
    </row>
    <row r="758864" spans="68:68" customFormat="1">
      <c r="BP758864" s="90"/>
    </row>
    <row r="758865" spans="68:68" customFormat="1">
      <c r="BP758865" s="90"/>
    </row>
    <row r="758866" spans="68:68" customFormat="1">
      <c r="BP758866" s="90"/>
    </row>
    <row r="758867" spans="68:68" customFormat="1">
      <c r="BP758867" s="90"/>
    </row>
    <row r="758868" spans="68:68" customFormat="1">
      <c r="BP758868" s="90"/>
    </row>
    <row r="758869" spans="68:68" customFormat="1">
      <c r="BP758869" s="90"/>
    </row>
    <row r="758870" spans="68:68" customFormat="1">
      <c r="BP758870" s="90"/>
    </row>
    <row r="758871" spans="68:68" customFormat="1">
      <c r="BP758871" s="90"/>
    </row>
    <row r="758872" spans="68:68" customFormat="1">
      <c r="BP758872" s="90"/>
    </row>
    <row r="758873" spans="68:68" customFormat="1">
      <c r="BP758873" s="90"/>
    </row>
    <row r="758874" spans="68:68" customFormat="1">
      <c r="BP758874" s="90"/>
    </row>
    <row r="758875" spans="68:68" customFormat="1">
      <c r="BP758875" s="90"/>
    </row>
    <row r="758876" spans="68:68" customFormat="1">
      <c r="BP758876" s="90"/>
    </row>
    <row r="758877" spans="68:68" customFormat="1">
      <c r="BP758877" s="90"/>
    </row>
    <row r="758878" spans="68:68" customFormat="1">
      <c r="BP758878" s="90"/>
    </row>
    <row r="758879" spans="68:68" customFormat="1">
      <c r="BP758879" s="90"/>
    </row>
    <row r="758880" spans="68:68" customFormat="1">
      <c r="BP758880" s="90"/>
    </row>
    <row r="758881" spans="68:68" customFormat="1">
      <c r="BP758881" s="90"/>
    </row>
    <row r="758882" spans="68:68" customFormat="1">
      <c r="BP758882" s="90"/>
    </row>
    <row r="758883" spans="68:68" customFormat="1">
      <c r="BP758883" s="90"/>
    </row>
    <row r="758884" spans="68:68" customFormat="1">
      <c r="BP758884" s="90"/>
    </row>
    <row r="758885" spans="68:68" customFormat="1">
      <c r="BP758885" s="90"/>
    </row>
    <row r="758886" spans="68:68" customFormat="1">
      <c r="BP758886" s="90"/>
    </row>
    <row r="758887" spans="68:68" customFormat="1">
      <c r="BP758887" s="90"/>
    </row>
    <row r="758888" spans="68:68" customFormat="1">
      <c r="BP758888" s="90"/>
    </row>
    <row r="758889" spans="68:68" customFormat="1">
      <c r="BP758889" s="90"/>
    </row>
    <row r="758890" spans="68:68" customFormat="1">
      <c r="BP758890" s="90"/>
    </row>
    <row r="758891" spans="68:68" customFormat="1">
      <c r="BP758891" s="90"/>
    </row>
    <row r="758892" spans="68:68" customFormat="1">
      <c r="BP758892" s="90"/>
    </row>
    <row r="758893" spans="68:68" customFormat="1">
      <c r="BP758893" s="90"/>
    </row>
    <row r="758894" spans="68:68" customFormat="1">
      <c r="BP758894" s="90"/>
    </row>
    <row r="758895" spans="68:68" customFormat="1">
      <c r="BP758895" s="90"/>
    </row>
    <row r="758896" spans="68:68" customFormat="1">
      <c r="BP758896" s="90"/>
    </row>
    <row r="758897" spans="68:68" customFormat="1">
      <c r="BP758897" s="90"/>
    </row>
    <row r="758898" spans="68:68" customFormat="1">
      <c r="BP758898" s="90"/>
    </row>
    <row r="758899" spans="68:68" customFormat="1">
      <c r="BP758899" s="90"/>
    </row>
    <row r="758900" spans="68:68" customFormat="1">
      <c r="BP758900" s="90"/>
    </row>
    <row r="758901" spans="68:68" customFormat="1">
      <c r="BP758901" s="90"/>
    </row>
    <row r="758902" spans="68:68" customFormat="1">
      <c r="BP758902" s="90"/>
    </row>
    <row r="758903" spans="68:68" customFormat="1">
      <c r="BP758903" s="90"/>
    </row>
    <row r="758904" spans="68:68" customFormat="1">
      <c r="BP758904" s="90"/>
    </row>
    <row r="758905" spans="68:68" customFormat="1">
      <c r="BP758905" s="90"/>
    </row>
    <row r="758906" spans="68:68" customFormat="1">
      <c r="BP758906" s="90"/>
    </row>
    <row r="758907" spans="68:68" customFormat="1">
      <c r="BP758907" s="90"/>
    </row>
    <row r="758908" spans="68:68" customFormat="1">
      <c r="BP758908" s="90"/>
    </row>
    <row r="758909" spans="68:68" customFormat="1">
      <c r="BP758909" s="90"/>
    </row>
    <row r="758910" spans="68:68" customFormat="1">
      <c r="BP758910" s="90"/>
    </row>
    <row r="758911" spans="68:68" customFormat="1">
      <c r="BP758911" s="90"/>
    </row>
    <row r="758912" spans="68:68" customFormat="1">
      <c r="BP758912" s="90"/>
    </row>
    <row r="758913" spans="68:68" customFormat="1">
      <c r="BP758913" s="90"/>
    </row>
    <row r="758914" spans="68:68" customFormat="1">
      <c r="BP758914" s="90"/>
    </row>
    <row r="758915" spans="68:68" customFormat="1">
      <c r="BP758915" s="90"/>
    </row>
    <row r="758916" spans="68:68" customFormat="1">
      <c r="BP758916" s="90"/>
    </row>
    <row r="758917" spans="68:68" customFormat="1">
      <c r="BP758917" s="90"/>
    </row>
    <row r="758918" spans="68:68" customFormat="1">
      <c r="BP758918" s="90"/>
    </row>
    <row r="758919" spans="68:68" customFormat="1">
      <c r="BP758919" s="90"/>
    </row>
    <row r="758920" spans="68:68" customFormat="1">
      <c r="BP758920" s="90"/>
    </row>
    <row r="758921" spans="68:68" customFormat="1">
      <c r="BP758921" s="90"/>
    </row>
    <row r="758922" spans="68:68" customFormat="1">
      <c r="BP758922" s="90"/>
    </row>
    <row r="758923" spans="68:68" customFormat="1">
      <c r="BP758923" s="90"/>
    </row>
    <row r="758924" spans="68:68" customFormat="1">
      <c r="BP758924" s="90"/>
    </row>
    <row r="758925" spans="68:68" customFormat="1">
      <c r="BP758925" s="90"/>
    </row>
    <row r="758926" spans="68:68" customFormat="1">
      <c r="BP758926" s="90"/>
    </row>
    <row r="758927" spans="68:68" customFormat="1">
      <c r="BP758927" s="90"/>
    </row>
    <row r="758928" spans="68:68" customFormat="1">
      <c r="BP758928" s="90"/>
    </row>
    <row r="758929" spans="68:68" customFormat="1">
      <c r="BP758929" s="90"/>
    </row>
    <row r="758930" spans="68:68" customFormat="1">
      <c r="BP758930" s="90"/>
    </row>
    <row r="758931" spans="68:68" customFormat="1">
      <c r="BP758931" s="90"/>
    </row>
    <row r="758932" spans="68:68" customFormat="1">
      <c r="BP758932" s="90"/>
    </row>
    <row r="758933" spans="68:68" customFormat="1">
      <c r="BP758933" s="90"/>
    </row>
    <row r="758934" spans="68:68" customFormat="1">
      <c r="BP758934" s="90"/>
    </row>
    <row r="758935" spans="68:68" customFormat="1">
      <c r="BP758935" s="90"/>
    </row>
    <row r="758936" spans="68:68" customFormat="1">
      <c r="BP758936" s="90"/>
    </row>
    <row r="758937" spans="68:68" customFormat="1">
      <c r="BP758937" s="90"/>
    </row>
    <row r="758938" spans="68:68" customFormat="1">
      <c r="BP758938" s="90"/>
    </row>
    <row r="758939" spans="68:68" customFormat="1">
      <c r="BP758939" s="90"/>
    </row>
    <row r="758940" spans="68:68" customFormat="1">
      <c r="BP758940" s="90"/>
    </row>
    <row r="758941" spans="68:68" customFormat="1">
      <c r="BP758941" s="90"/>
    </row>
    <row r="758942" spans="68:68" customFormat="1">
      <c r="BP758942" s="90"/>
    </row>
    <row r="758943" spans="68:68" customFormat="1">
      <c r="BP758943" s="90"/>
    </row>
    <row r="758944" spans="68:68" customFormat="1">
      <c r="BP758944" s="90"/>
    </row>
    <row r="758945" spans="68:68" customFormat="1">
      <c r="BP758945" s="90"/>
    </row>
    <row r="758946" spans="68:68" customFormat="1">
      <c r="BP758946" s="90"/>
    </row>
    <row r="758947" spans="68:68" customFormat="1">
      <c r="BP758947" s="90"/>
    </row>
    <row r="758948" spans="68:68" customFormat="1">
      <c r="BP758948" s="90"/>
    </row>
    <row r="758949" spans="68:68" customFormat="1">
      <c r="BP758949" s="90"/>
    </row>
    <row r="758950" spans="68:68" customFormat="1">
      <c r="BP758950" s="90"/>
    </row>
    <row r="758951" spans="68:68" customFormat="1">
      <c r="BP758951" s="90"/>
    </row>
    <row r="758952" spans="68:68" customFormat="1">
      <c r="BP758952" s="90"/>
    </row>
    <row r="758953" spans="68:68" customFormat="1">
      <c r="BP758953" s="90"/>
    </row>
    <row r="758954" spans="68:68" customFormat="1">
      <c r="BP758954" s="90"/>
    </row>
    <row r="758955" spans="68:68" customFormat="1">
      <c r="BP758955" s="90"/>
    </row>
    <row r="758956" spans="68:68" customFormat="1">
      <c r="BP758956" s="90"/>
    </row>
    <row r="758957" spans="68:68" customFormat="1">
      <c r="BP758957" s="90"/>
    </row>
    <row r="758958" spans="68:68" customFormat="1">
      <c r="BP758958" s="90"/>
    </row>
    <row r="758959" spans="68:68" customFormat="1">
      <c r="BP758959" s="90"/>
    </row>
    <row r="758960" spans="68:68" customFormat="1">
      <c r="BP758960" s="90"/>
    </row>
    <row r="758961" spans="68:68" customFormat="1">
      <c r="BP758961" s="90"/>
    </row>
    <row r="758962" spans="68:68" customFormat="1">
      <c r="BP758962" s="90"/>
    </row>
    <row r="758963" spans="68:68" customFormat="1">
      <c r="BP758963" s="90"/>
    </row>
    <row r="758964" spans="68:68" customFormat="1">
      <c r="BP758964" s="90"/>
    </row>
    <row r="758965" spans="68:68" customFormat="1">
      <c r="BP758965" s="90"/>
    </row>
    <row r="758966" spans="68:68" customFormat="1">
      <c r="BP758966" s="90"/>
    </row>
    <row r="758967" spans="68:68" customFormat="1">
      <c r="BP758967" s="90"/>
    </row>
    <row r="758968" spans="68:68" customFormat="1">
      <c r="BP758968" s="90"/>
    </row>
    <row r="758969" spans="68:68" customFormat="1">
      <c r="BP758969" s="90"/>
    </row>
    <row r="758970" spans="68:68" customFormat="1">
      <c r="BP758970" s="90"/>
    </row>
    <row r="758971" spans="68:68" customFormat="1">
      <c r="BP758971" s="90"/>
    </row>
    <row r="758972" spans="68:68" customFormat="1">
      <c r="BP758972" s="90"/>
    </row>
    <row r="758973" spans="68:68" customFormat="1">
      <c r="BP758973" s="90"/>
    </row>
    <row r="758974" spans="68:68" customFormat="1">
      <c r="BP758974" s="90"/>
    </row>
    <row r="758975" spans="68:68" customFormat="1">
      <c r="BP758975" s="90"/>
    </row>
    <row r="758976" spans="68:68" customFormat="1">
      <c r="BP758976" s="90"/>
    </row>
    <row r="758977" spans="68:68" customFormat="1">
      <c r="BP758977" s="90"/>
    </row>
    <row r="758978" spans="68:68" customFormat="1">
      <c r="BP758978" s="90"/>
    </row>
    <row r="758979" spans="68:68" customFormat="1">
      <c r="BP758979" s="90"/>
    </row>
    <row r="758980" spans="68:68" customFormat="1">
      <c r="BP758980" s="90"/>
    </row>
    <row r="758981" spans="68:68" customFormat="1">
      <c r="BP758981" s="90"/>
    </row>
    <row r="758982" spans="68:68" customFormat="1">
      <c r="BP758982" s="90"/>
    </row>
    <row r="758983" spans="68:68" customFormat="1">
      <c r="BP758983" s="90"/>
    </row>
    <row r="758984" spans="68:68" customFormat="1">
      <c r="BP758984" s="90"/>
    </row>
    <row r="758985" spans="68:68" customFormat="1">
      <c r="BP758985" s="90"/>
    </row>
    <row r="758986" spans="68:68" customFormat="1">
      <c r="BP758986" s="90"/>
    </row>
    <row r="758987" spans="68:68" customFormat="1">
      <c r="BP758987" s="90"/>
    </row>
    <row r="758988" spans="68:68" customFormat="1">
      <c r="BP758988" s="90"/>
    </row>
    <row r="758989" spans="68:68" customFormat="1">
      <c r="BP758989" s="90"/>
    </row>
    <row r="758990" spans="68:68" customFormat="1">
      <c r="BP758990" s="90"/>
    </row>
    <row r="758991" spans="68:68" customFormat="1">
      <c r="BP758991" s="90"/>
    </row>
    <row r="758992" spans="68:68" customFormat="1">
      <c r="BP758992" s="90"/>
    </row>
    <row r="758993" spans="68:68" customFormat="1">
      <c r="BP758993" s="90"/>
    </row>
    <row r="758994" spans="68:68" customFormat="1">
      <c r="BP758994" s="90"/>
    </row>
    <row r="758995" spans="68:68" customFormat="1">
      <c r="BP758995" s="90"/>
    </row>
    <row r="758996" spans="68:68" customFormat="1">
      <c r="BP758996" s="90"/>
    </row>
    <row r="758997" spans="68:68" customFormat="1">
      <c r="BP758997" s="90"/>
    </row>
    <row r="758998" spans="68:68" customFormat="1">
      <c r="BP758998" s="90"/>
    </row>
    <row r="758999" spans="68:68" customFormat="1">
      <c r="BP758999" s="90"/>
    </row>
    <row r="759000" spans="68:68" customFormat="1">
      <c r="BP759000" s="90"/>
    </row>
    <row r="759001" spans="68:68" customFormat="1">
      <c r="BP759001" s="90"/>
    </row>
    <row r="759002" spans="68:68" customFormat="1">
      <c r="BP759002" s="90"/>
    </row>
    <row r="759003" spans="68:68" customFormat="1">
      <c r="BP759003" s="90"/>
    </row>
    <row r="759004" spans="68:68" customFormat="1">
      <c r="BP759004" s="90"/>
    </row>
    <row r="759005" spans="68:68" customFormat="1">
      <c r="BP759005" s="90"/>
    </row>
    <row r="759006" spans="68:68" customFormat="1">
      <c r="BP759006" s="90"/>
    </row>
    <row r="759007" spans="68:68" customFormat="1">
      <c r="BP759007" s="90"/>
    </row>
    <row r="759008" spans="68:68" customFormat="1">
      <c r="BP759008" s="90"/>
    </row>
    <row r="759009" spans="68:68" customFormat="1">
      <c r="BP759009" s="90"/>
    </row>
    <row r="759010" spans="68:68" customFormat="1">
      <c r="BP759010" s="90"/>
    </row>
    <row r="759011" spans="68:68" customFormat="1">
      <c r="BP759011" s="90"/>
    </row>
    <row r="759012" spans="68:68" customFormat="1">
      <c r="BP759012" s="90"/>
    </row>
    <row r="759013" spans="68:68" customFormat="1">
      <c r="BP759013" s="90"/>
    </row>
    <row r="759014" spans="68:68" customFormat="1">
      <c r="BP759014" s="90"/>
    </row>
    <row r="759015" spans="68:68" customFormat="1">
      <c r="BP759015" s="90"/>
    </row>
    <row r="759016" spans="68:68" customFormat="1">
      <c r="BP759016" s="90"/>
    </row>
    <row r="759017" spans="68:68" customFormat="1">
      <c r="BP759017" s="90"/>
    </row>
    <row r="759018" spans="68:68" customFormat="1">
      <c r="BP759018" s="90"/>
    </row>
    <row r="759019" spans="68:68" customFormat="1">
      <c r="BP759019" s="90"/>
    </row>
    <row r="759020" spans="68:68" customFormat="1">
      <c r="BP759020" s="90"/>
    </row>
    <row r="759021" spans="68:68" customFormat="1">
      <c r="BP759021" s="90"/>
    </row>
    <row r="759022" spans="68:68" customFormat="1">
      <c r="BP759022" s="90"/>
    </row>
    <row r="759023" spans="68:68" customFormat="1">
      <c r="BP759023" s="90"/>
    </row>
    <row r="759024" spans="68:68" customFormat="1">
      <c r="BP759024" s="90"/>
    </row>
    <row r="759025" spans="68:68" customFormat="1">
      <c r="BP759025" s="90"/>
    </row>
    <row r="759026" spans="68:68" customFormat="1">
      <c r="BP759026" s="90"/>
    </row>
    <row r="759027" spans="68:68" customFormat="1">
      <c r="BP759027" s="90"/>
    </row>
    <row r="759028" spans="68:68" customFormat="1">
      <c r="BP759028" s="90"/>
    </row>
    <row r="759029" spans="68:68" customFormat="1">
      <c r="BP759029" s="90"/>
    </row>
    <row r="759030" spans="68:68" customFormat="1">
      <c r="BP759030" s="90"/>
    </row>
    <row r="759031" spans="68:68" customFormat="1">
      <c r="BP759031" s="90"/>
    </row>
    <row r="759032" spans="68:68" customFormat="1">
      <c r="BP759032" s="90"/>
    </row>
    <row r="759033" spans="68:68" customFormat="1">
      <c r="BP759033" s="90"/>
    </row>
    <row r="759034" spans="68:68" customFormat="1">
      <c r="BP759034" s="90"/>
    </row>
    <row r="759035" spans="68:68" customFormat="1">
      <c r="BP759035" s="90"/>
    </row>
    <row r="759036" spans="68:68" customFormat="1">
      <c r="BP759036" s="90"/>
    </row>
    <row r="759037" spans="68:68" customFormat="1">
      <c r="BP759037" s="90"/>
    </row>
    <row r="759038" spans="68:68" customFormat="1">
      <c r="BP759038" s="90"/>
    </row>
    <row r="759039" spans="68:68" customFormat="1">
      <c r="BP759039" s="90"/>
    </row>
    <row r="759040" spans="68:68" customFormat="1">
      <c r="BP759040" s="90"/>
    </row>
    <row r="759041" spans="68:68" customFormat="1">
      <c r="BP759041" s="90"/>
    </row>
    <row r="759042" spans="68:68" customFormat="1">
      <c r="BP759042" s="90"/>
    </row>
    <row r="759043" spans="68:68" customFormat="1">
      <c r="BP759043" s="90"/>
    </row>
    <row r="759044" spans="68:68" customFormat="1">
      <c r="BP759044" s="90"/>
    </row>
    <row r="759045" spans="68:68" customFormat="1">
      <c r="BP759045" s="90"/>
    </row>
    <row r="759046" spans="68:68" customFormat="1">
      <c r="BP759046" s="90"/>
    </row>
    <row r="759047" spans="68:68" customFormat="1">
      <c r="BP759047" s="90"/>
    </row>
    <row r="759048" spans="68:68" customFormat="1">
      <c r="BP759048" s="90"/>
    </row>
    <row r="759049" spans="68:68" customFormat="1">
      <c r="BP759049" s="90"/>
    </row>
    <row r="759050" spans="68:68" customFormat="1">
      <c r="BP759050" s="90"/>
    </row>
    <row r="759051" spans="68:68" customFormat="1">
      <c r="BP759051" s="90"/>
    </row>
    <row r="759052" spans="68:68" customFormat="1">
      <c r="BP759052" s="90"/>
    </row>
    <row r="759053" spans="68:68" customFormat="1">
      <c r="BP759053" s="90"/>
    </row>
    <row r="759054" spans="68:68" customFormat="1">
      <c r="BP759054" s="90"/>
    </row>
    <row r="759055" spans="68:68" customFormat="1">
      <c r="BP759055" s="90"/>
    </row>
    <row r="759056" spans="68:68" customFormat="1">
      <c r="BP759056" s="90"/>
    </row>
    <row r="759057" spans="68:68" customFormat="1">
      <c r="BP759057" s="90"/>
    </row>
    <row r="759058" spans="68:68" customFormat="1">
      <c r="BP759058" s="90"/>
    </row>
    <row r="759059" spans="68:68" customFormat="1">
      <c r="BP759059" s="90"/>
    </row>
    <row r="759060" spans="68:68" customFormat="1">
      <c r="BP759060" s="90"/>
    </row>
    <row r="759061" spans="68:68" customFormat="1">
      <c r="BP759061" s="90"/>
    </row>
    <row r="759062" spans="68:68" customFormat="1">
      <c r="BP759062" s="90"/>
    </row>
    <row r="759063" spans="68:68" customFormat="1">
      <c r="BP759063" s="90"/>
    </row>
    <row r="759064" spans="68:68" customFormat="1">
      <c r="BP759064" s="90"/>
    </row>
    <row r="759065" spans="68:68" customFormat="1">
      <c r="BP759065" s="90"/>
    </row>
    <row r="759066" spans="68:68" customFormat="1">
      <c r="BP759066" s="90"/>
    </row>
    <row r="759067" spans="68:68" customFormat="1">
      <c r="BP759067" s="90"/>
    </row>
    <row r="759068" spans="68:68" customFormat="1">
      <c r="BP759068" s="90"/>
    </row>
    <row r="759069" spans="68:68" customFormat="1">
      <c r="BP759069" s="90"/>
    </row>
    <row r="759070" spans="68:68" customFormat="1">
      <c r="BP759070" s="90"/>
    </row>
    <row r="759071" spans="68:68" customFormat="1">
      <c r="BP759071" s="90"/>
    </row>
    <row r="759072" spans="68:68" customFormat="1">
      <c r="BP759072" s="90"/>
    </row>
    <row r="759073" spans="68:68" customFormat="1">
      <c r="BP759073" s="90"/>
    </row>
    <row r="759074" spans="68:68" customFormat="1">
      <c r="BP759074" s="90"/>
    </row>
    <row r="759075" spans="68:68" customFormat="1">
      <c r="BP759075" s="90"/>
    </row>
    <row r="759076" spans="68:68" customFormat="1">
      <c r="BP759076" s="90"/>
    </row>
    <row r="759077" spans="68:68" customFormat="1">
      <c r="BP759077" s="90"/>
    </row>
    <row r="759078" spans="68:68" customFormat="1">
      <c r="BP759078" s="90"/>
    </row>
    <row r="759079" spans="68:68" customFormat="1">
      <c r="BP759079" s="90"/>
    </row>
    <row r="759080" spans="68:68" customFormat="1">
      <c r="BP759080" s="90"/>
    </row>
    <row r="759081" spans="68:68" customFormat="1">
      <c r="BP759081" s="90"/>
    </row>
    <row r="759082" spans="68:68" customFormat="1">
      <c r="BP759082" s="90"/>
    </row>
    <row r="759083" spans="68:68" customFormat="1">
      <c r="BP759083" s="90"/>
    </row>
    <row r="759084" spans="68:68" customFormat="1">
      <c r="BP759084" s="90"/>
    </row>
    <row r="759085" spans="68:68" customFormat="1">
      <c r="BP759085" s="90"/>
    </row>
    <row r="759086" spans="68:68" customFormat="1">
      <c r="BP759086" s="90"/>
    </row>
    <row r="759087" spans="68:68" customFormat="1">
      <c r="BP759087" s="90"/>
    </row>
    <row r="759088" spans="68:68" customFormat="1">
      <c r="BP759088" s="90"/>
    </row>
    <row r="759089" spans="68:68" customFormat="1">
      <c r="BP759089" s="90"/>
    </row>
    <row r="759090" spans="68:68" customFormat="1">
      <c r="BP759090" s="90"/>
    </row>
    <row r="759091" spans="68:68" customFormat="1">
      <c r="BP759091" s="90"/>
    </row>
    <row r="759092" spans="68:68" customFormat="1">
      <c r="BP759092" s="90"/>
    </row>
    <row r="759093" spans="68:68" customFormat="1">
      <c r="BP759093" s="90"/>
    </row>
    <row r="759094" spans="68:68" customFormat="1">
      <c r="BP759094" s="90"/>
    </row>
    <row r="759095" spans="68:68" customFormat="1">
      <c r="BP759095" s="90"/>
    </row>
    <row r="759096" spans="68:68" customFormat="1">
      <c r="BP759096" s="90"/>
    </row>
    <row r="759097" spans="68:68" customFormat="1">
      <c r="BP759097" s="90"/>
    </row>
    <row r="759098" spans="68:68" customFormat="1">
      <c r="BP759098" s="90"/>
    </row>
    <row r="759099" spans="68:68" customFormat="1">
      <c r="BP759099" s="90"/>
    </row>
    <row r="759100" spans="68:68" customFormat="1">
      <c r="BP759100" s="90"/>
    </row>
    <row r="759101" spans="68:68" customFormat="1">
      <c r="BP759101" s="90"/>
    </row>
    <row r="759102" spans="68:68" customFormat="1">
      <c r="BP759102" s="90"/>
    </row>
    <row r="759103" spans="68:68" customFormat="1">
      <c r="BP759103" s="90"/>
    </row>
    <row r="759104" spans="68:68" customFormat="1">
      <c r="BP759104" s="90"/>
    </row>
    <row r="759105" spans="68:68" customFormat="1">
      <c r="BP759105" s="90"/>
    </row>
    <row r="759106" spans="68:68" customFormat="1">
      <c r="BP759106" s="90"/>
    </row>
    <row r="759107" spans="68:68" customFormat="1">
      <c r="BP759107" s="90"/>
    </row>
    <row r="759108" spans="68:68" customFormat="1">
      <c r="BP759108" s="90"/>
    </row>
    <row r="759109" spans="68:68" customFormat="1">
      <c r="BP759109" s="90"/>
    </row>
    <row r="759110" spans="68:68" customFormat="1">
      <c r="BP759110" s="90"/>
    </row>
    <row r="759111" spans="68:68" customFormat="1">
      <c r="BP759111" s="90"/>
    </row>
    <row r="759112" spans="68:68" customFormat="1">
      <c r="BP759112" s="90"/>
    </row>
    <row r="759113" spans="68:68" customFormat="1">
      <c r="BP759113" s="90"/>
    </row>
    <row r="759114" spans="68:68" customFormat="1">
      <c r="BP759114" s="90"/>
    </row>
    <row r="759115" spans="68:68" customFormat="1">
      <c r="BP759115" s="90"/>
    </row>
    <row r="759116" spans="68:68" customFormat="1">
      <c r="BP759116" s="90"/>
    </row>
    <row r="759117" spans="68:68" customFormat="1">
      <c r="BP759117" s="90"/>
    </row>
    <row r="759118" spans="68:68" customFormat="1">
      <c r="BP759118" s="90"/>
    </row>
    <row r="759119" spans="68:68" customFormat="1">
      <c r="BP759119" s="90"/>
    </row>
    <row r="759120" spans="68:68" customFormat="1">
      <c r="BP759120" s="90"/>
    </row>
    <row r="759121" spans="68:68" customFormat="1">
      <c r="BP759121" s="90"/>
    </row>
    <row r="759122" spans="68:68" customFormat="1">
      <c r="BP759122" s="90"/>
    </row>
    <row r="759123" spans="68:68" customFormat="1">
      <c r="BP759123" s="90"/>
    </row>
    <row r="759124" spans="68:68" customFormat="1">
      <c r="BP759124" s="90"/>
    </row>
    <row r="759125" spans="68:68" customFormat="1">
      <c r="BP759125" s="90"/>
    </row>
    <row r="759126" spans="68:68" customFormat="1">
      <c r="BP759126" s="90"/>
    </row>
    <row r="759127" spans="68:68" customFormat="1">
      <c r="BP759127" s="90"/>
    </row>
    <row r="759128" spans="68:68" customFormat="1">
      <c r="BP759128" s="90"/>
    </row>
    <row r="759129" spans="68:68" customFormat="1">
      <c r="BP759129" s="90"/>
    </row>
    <row r="759130" spans="68:68" customFormat="1">
      <c r="BP759130" s="90"/>
    </row>
    <row r="759131" spans="68:68" customFormat="1">
      <c r="BP759131" s="90"/>
    </row>
    <row r="759132" spans="68:68" customFormat="1">
      <c r="BP759132" s="90"/>
    </row>
    <row r="759133" spans="68:68" customFormat="1">
      <c r="BP759133" s="90"/>
    </row>
    <row r="759134" spans="68:68" customFormat="1">
      <c r="BP759134" s="90"/>
    </row>
    <row r="759135" spans="68:68" customFormat="1">
      <c r="BP759135" s="90"/>
    </row>
    <row r="759136" spans="68:68" customFormat="1">
      <c r="BP759136" s="90"/>
    </row>
    <row r="759137" spans="68:68" customFormat="1">
      <c r="BP759137" s="90"/>
    </row>
    <row r="759138" spans="68:68" customFormat="1">
      <c r="BP759138" s="90"/>
    </row>
    <row r="759139" spans="68:68" customFormat="1">
      <c r="BP759139" s="90"/>
    </row>
    <row r="759140" spans="68:68" customFormat="1">
      <c r="BP759140" s="90"/>
    </row>
    <row r="759141" spans="68:68" customFormat="1">
      <c r="BP759141" s="90"/>
    </row>
    <row r="759142" spans="68:68" customFormat="1">
      <c r="BP759142" s="90"/>
    </row>
    <row r="759143" spans="68:68" customFormat="1">
      <c r="BP759143" s="90"/>
    </row>
    <row r="759144" spans="68:68" customFormat="1">
      <c r="BP759144" s="90"/>
    </row>
    <row r="759145" spans="68:68" customFormat="1">
      <c r="BP759145" s="90"/>
    </row>
    <row r="759146" spans="68:68" customFormat="1">
      <c r="BP759146" s="90"/>
    </row>
    <row r="759147" spans="68:68" customFormat="1">
      <c r="BP759147" s="90"/>
    </row>
    <row r="759148" spans="68:68" customFormat="1">
      <c r="BP759148" s="90"/>
    </row>
    <row r="759149" spans="68:68" customFormat="1">
      <c r="BP759149" s="90"/>
    </row>
    <row r="759150" spans="68:68" customFormat="1">
      <c r="BP759150" s="90"/>
    </row>
    <row r="759151" spans="68:68" customFormat="1">
      <c r="BP759151" s="90"/>
    </row>
    <row r="759152" spans="68:68" customFormat="1">
      <c r="BP759152" s="90"/>
    </row>
    <row r="759153" spans="68:68" customFormat="1">
      <c r="BP759153" s="90"/>
    </row>
    <row r="759154" spans="68:68" customFormat="1">
      <c r="BP759154" s="90"/>
    </row>
    <row r="759155" spans="68:68" customFormat="1">
      <c r="BP759155" s="90"/>
    </row>
    <row r="759156" spans="68:68" customFormat="1">
      <c r="BP759156" s="90"/>
    </row>
    <row r="759157" spans="68:68" customFormat="1">
      <c r="BP759157" s="90"/>
    </row>
    <row r="759158" spans="68:68" customFormat="1">
      <c r="BP759158" s="90"/>
    </row>
    <row r="759159" spans="68:68" customFormat="1">
      <c r="BP759159" s="90"/>
    </row>
    <row r="759160" spans="68:68" customFormat="1">
      <c r="BP759160" s="90"/>
    </row>
    <row r="759161" spans="68:68" customFormat="1">
      <c r="BP759161" s="90"/>
    </row>
    <row r="759162" spans="68:68" customFormat="1">
      <c r="BP759162" s="90"/>
    </row>
    <row r="759163" spans="68:68" customFormat="1">
      <c r="BP759163" s="90"/>
    </row>
    <row r="759164" spans="68:68" customFormat="1">
      <c r="BP759164" s="90"/>
    </row>
    <row r="759165" spans="68:68" customFormat="1">
      <c r="BP759165" s="90"/>
    </row>
    <row r="759166" spans="68:68" customFormat="1">
      <c r="BP759166" s="90"/>
    </row>
    <row r="759167" spans="68:68" customFormat="1">
      <c r="BP759167" s="90"/>
    </row>
    <row r="759168" spans="68:68" customFormat="1">
      <c r="BP759168" s="90"/>
    </row>
    <row r="759169" spans="68:68" customFormat="1">
      <c r="BP759169" s="90"/>
    </row>
    <row r="759170" spans="68:68" customFormat="1">
      <c r="BP759170" s="90"/>
    </row>
    <row r="759171" spans="68:68" customFormat="1">
      <c r="BP759171" s="90"/>
    </row>
    <row r="759172" spans="68:68" customFormat="1">
      <c r="BP759172" s="90"/>
    </row>
    <row r="759173" spans="68:68" customFormat="1">
      <c r="BP759173" s="90"/>
    </row>
    <row r="759174" spans="68:68" customFormat="1">
      <c r="BP759174" s="90"/>
    </row>
    <row r="759175" spans="68:68" customFormat="1">
      <c r="BP759175" s="90"/>
    </row>
    <row r="759176" spans="68:68" customFormat="1">
      <c r="BP759176" s="90"/>
    </row>
    <row r="759177" spans="68:68" customFormat="1">
      <c r="BP759177" s="90"/>
    </row>
    <row r="759178" spans="68:68" customFormat="1">
      <c r="BP759178" s="90"/>
    </row>
    <row r="759179" spans="68:68" customFormat="1">
      <c r="BP759179" s="90"/>
    </row>
    <row r="759180" spans="68:68" customFormat="1">
      <c r="BP759180" s="90"/>
    </row>
    <row r="759181" spans="68:68" customFormat="1">
      <c r="BP759181" s="90"/>
    </row>
    <row r="759182" spans="68:68" customFormat="1">
      <c r="BP759182" s="90"/>
    </row>
    <row r="759183" spans="68:68" customFormat="1">
      <c r="BP759183" s="90"/>
    </row>
    <row r="759184" spans="68:68" customFormat="1">
      <c r="BP759184" s="90"/>
    </row>
    <row r="759185" spans="68:68" customFormat="1">
      <c r="BP759185" s="90"/>
    </row>
    <row r="759186" spans="68:68" customFormat="1">
      <c r="BP759186" s="90"/>
    </row>
    <row r="759187" spans="68:68" customFormat="1">
      <c r="BP759187" s="90"/>
    </row>
    <row r="759188" spans="68:68" customFormat="1">
      <c r="BP759188" s="90"/>
    </row>
    <row r="759189" spans="68:68" customFormat="1">
      <c r="BP759189" s="90"/>
    </row>
    <row r="759190" spans="68:68" customFormat="1">
      <c r="BP759190" s="90"/>
    </row>
    <row r="759191" spans="68:68" customFormat="1">
      <c r="BP759191" s="90"/>
    </row>
    <row r="759192" spans="68:68" customFormat="1">
      <c r="BP759192" s="90"/>
    </row>
    <row r="759193" spans="68:68" customFormat="1">
      <c r="BP759193" s="90"/>
    </row>
    <row r="759194" spans="68:68" customFormat="1">
      <c r="BP759194" s="90"/>
    </row>
    <row r="759195" spans="68:68" customFormat="1">
      <c r="BP759195" s="90"/>
    </row>
    <row r="759196" spans="68:68" customFormat="1">
      <c r="BP759196" s="90"/>
    </row>
    <row r="759197" spans="68:68" customFormat="1">
      <c r="BP759197" s="90"/>
    </row>
    <row r="759198" spans="68:68" customFormat="1">
      <c r="BP759198" s="90"/>
    </row>
    <row r="759199" spans="68:68" customFormat="1">
      <c r="BP759199" s="90"/>
    </row>
    <row r="759200" spans="68:68" customFormat="1">
      <c r="BP759200" s="90"/>
    </row>
    <row r="759201" spans="68:68" customFormat="1">
      <c r="BP759201" s="90"/>
    </row>
    <row r="759202" spans="68:68" customFormat="1">
      <c r="BP759202" s="90"/>
    </row>
    <row r="759203" spans="68:68" customFormat="1">
      <c r="BP759203" s="90"/>
    </row>
    <row r="759204" spans="68:68" customFormat="1">
      <c r="BP759204" s="90"/>
    </row>
    <row r="759205" spans="68:68" customFormat="1">
      <c r="BP759205" s="90"/>
    </row>
    <row r="759206" spans="68:68" customFormat="1">
      <c r="BP759206" s="90"/>
    </row>
    <row r="759207" spans="68:68" customFormat="1">
      <c r="BP759207" s="90"/>
    </row>
    <row r="759208" spans="68:68" customFormat="1">
      <c r="BP759208" s="90"/>
    </row>
    <row r="759209" spans="68:68" customFormat="1">
      <c r="BP759209" s="90"/>
    </row>
    <row r="759210" spans="68:68" customFormat="1">
      <c r="BP759210" s="90"/>
    </row>
    <row r="759211" spans="68:68" customFormat="1">
      <c r="BP759211" s="90"/>
    </row>
    <row r="759212" spans="68:68" customFormat="1">
      <c r="BP759212" s="90"/>
    </row>
    <row r="759213" spans="68:68" customFormat="1">
      <c r="BP759213" s="90"/>
    </row>
    <row r="759214" spans="68:68" customFormat="1">
      <c r="BP759214" s="90"/>
    </row>
    <row r="759215" spans="68:68" customFormat="1">
      <c r="BP759215" s="90"/>
    </row>
    <row r="759216" spans="68:68" customFormat="1">
      <c r="BP759216" s="90"/>
    </row>
    <row r="759217" spans="68:68" customFormat="1">
      <c r="BP759217" s="90"/>
    </row>
    <row r="759218" spans="68:68" customFormat="1">
      <c r="BP759218" s="90"/>
    </row>
    <row r="759219" spans="68:68" customFormat="1">
      <c r="BP759219" s="90"/>
    </row>
    <row r="759220" spans="68:68" customFormat="1">
      <c r="BP759220" s="90"/>
    </row>
    <row r="759221" spans="68:68" customFormat="1">
      <c r="BP759221" s="90"/>
    </row>
    <row r="759222" spans="68:68" customFormat="1">
      <c r="BP759222" s="90"/>
    </row>
    <row r="759223" spans="68:68" customFormat="1">
      <c r="BP759223" s="90"/>
    </row>
    <row r="759224" spans="68:68" customFormat="1">
      <c r="BP759224" s="90"/>
    </row>
    <row r="759225" spans="68:68" customFormat="1">
      <c r="BP759225" s="90"/>
    </row>
    <row r="759226" spans="68:68" customFormat="1">
      <c r="BP759226" s="90"/>
    </row>
    <row r="759227" spans="68:68" customFormat="1">
      <c r="BP759227" s="90"/>
    </row>
    <row r="759228" spans="68:68" customFormat="1">
      <c r="BP759228" s="90"/>
    </row>
    <row r="759229" spans="68:68" customFormat="1">
      <c r="BP759229" s="90"/>
    </row>
    <row r="759230" spans="68:68" customFormat="1">
      <c r="BP759230" s="90"/>
    </row>
    <row r="759231" spans="68:68" customFormat="1">
      <c r="BP759231" s="90"/>
    </row>
    <row r="759232" spans="68:68" customFormat="1">
      <c r="BP759232" s="90"/>
    </row>
    <row r="759233" spans="68:68" customFormat="1">
      <c r="BP759233" s="90"/>
    </row>
    <row r="759234" spans="68:68" customFormat="1">
      <c r="BP759234" s="90"/>
    </row>
    <row r="759235" spans="68:68" customFormat="1">
      <c r="BP759235" s="90"/>
    </row>
    <row r="759236" spans="68:68" customFormat="1">
      <c r="BP759236" s="90"/>
    </row>
    <row r="759237" spans="68:68" customFormat="1">
      <c r="BP759237" s="90"/>
    </row>
    <row r="759238" spans="68:68" customFormat="1">
      <c r="BP759238" s="90"/>
    </row>
    <row r="759239" spans="68:68" customFormat="1">
      <c r="BP759239" s="90"/>
    </row>
    <row r="759240" spans="68:68" customFormat="1">
      <c r="BP759240" s="90"/>
    </row>
    <row r="759241" spans="68:68" customFormat="1">
      <c r="BP759241" s="90"/>
    </row>
    <row r="759242" spans="68:68" customFormat="1">
      <c r="BP759242" s="90"/>
    </row>
    <row r="759243" spans="68:68" customFormat="1">
      <c r="BP759243" s="90"/>
    </row>
    <row r="759244" spans="68:68" customFormat="1">
      <c r="BP759244" s="90"/>
    </row>
    <row r="759245" spans="68:68" customFormat="1">
      <c r="BP759245" s="90"/>
    </row>
    <row r="759246" spans="68:68" customFormat="1">
      <c r="BP759246" s="90"/>
    </row>
    <row r="759247" spans="68:68" customFormat="1">
      <c r="BP759247" s="90"/>
    </row>
    <row r="759248" spans="68:68" customFormat="1">
      <c r="BP759248" s="90"/>
    </row>
    <row r="759249" spans="68:68" customFormat="1">
      <c r="BP759249" s="90"/>
    </row>
    <row r="759250" spans="68:68" customFormat="1">
      <c r="BP759250" s="90"/>
    </row>
    <row r="759251" spans="68:68" customFormat="1">
      <c r="BP759251" s="90"/>
    </row>
    <row r="759252" spans="68:68" customFormat="1">
      <c r="BP759252" s="90"/>
    </row>
    <row r="759253" spans="68:68" customFormat="1">
      <c r="BP759253" s="90"/>
    </row>
    <row r="759254" spans="68:68" customFormat="1">
      <c r="BP759254" s="90"/>
    </row>
    <row r="759255" spans="68:68" customFormat="1">
      <c r="BP759255" s="90"/>
    </row>
    <row r="759256" spans="68:68" customFormat="1">
      <c r="BP759256" s="90"/>
    </row>
    <row r="759257" spans="68:68" customFormat="1">
      <c r="BP759257" s="90"/>
    </row>
    <row r="759258" spans="68:68" customFormat="1">
      <c r="BP759258" s="90"/>
    </row>
    <row r="759259" spans="68:68" customFormat="1">
      <c r="BP759259" s="90"/>
    </row>
    <row r="759260" spans="68:68" customFormat="1">
      <c r="BP759260" s="90"/>
    </row>
    <row r="759261" spans="68:68" customFormat="1">
      <c r="BP759261" s="90"/>
    </row>
    <row r="759262" spans="68:68" customFormat="1">
      <c r="BP759262" s="90"/>
    </row>
    <row r="759263" spans="68:68" customFormat="1">
      <c r="BP759263" s="90"/>
    </row>
    <row r="759264" spans="68:68" customFormat="1">
      <c r="BP759264" s="90"/>
    </row>
    <row r="759265" spans="68:68" customFormat="1">
      <c r="BP759265" s="90"/>
    </row>
    <row r="759266" spans="68:68" customFormat="1">
      <c r="BP759266" s="90"/>
    </row>
    <row r="759267" spans="68:68" customFormat="1">
      <c r="BP759267" s="90"/>
    </row>
    <row r="759268" spans="68:68" customFormat="1">
      <c r="BP759268" s="90"/>
    </row>
    <row r="759269" spans="68:68" customFormat="1">
      <c r="BP759269" s="90"/>
    </row>
    <row r="759270" spans="68:68" customFormat="1">
      <c r="BP759270" s="90"/>
    </row>
    <row r="759271" spans="68:68" customFormat="1">
      <c r="BP759271" s="90"/>
    </row>
    <row r="759272" spans="68:68" customFormat="1">
      <c r="BP759272" s="90"/>
    </row>
    <row r="759273" spans="68:68" customFormat="1">
      <c r="BP759273" s="90"/>
    </row>
    <row r="759274" spans="68:68" customFormat="1">
      <c r="BP759274" s="90"/>
    </row>
    <row r="759275" spans="68:68" customFormat="1">
      <c r="BP759275" s="90"/>
    </row>
    <row r="759276" spans="68:68" customFormat="1">
      <c r="BP759276" s="90"/>
    </row>
    <row r="759277" spans="68:68" customFormat="1">
      <c r="BP759277" s="90"/>
    </row>
    <row r="759278" spans="68:68" customFormat="1">
      <c r="BP759278" s="90"/>
    </row>
    <row r="759279" spans="68:68" customFormat="1">
      <c r="BP759279" s="90"/>
    </row>
    <row r="759280" spans="68:68" customFormat="1">
      <c r="BP759280" s="90"/>
    </row>
    <row r="759281" spans="68:68" customFormat="1">
      <c r="BP759281" s="90"/>
    </row>
    <row r="759282" spans="68:68" customFormat="1">
      <c r="BP759282" s="90"/>
    </row>
    <row r="759283" spans="68:68" customFormat="1">
      <c r="BP759283" s="90"/>
    </row>
    <row r="759284" spans="68:68" customFormat="1">
      <c r="BP759284" s="90"/>
    </row>
    <row r="759285" spans="68:68" customFormat="1">
      <c r="BP759285" s="90"/>
    </row>
    <row r="759286" spans="68:68" customFormat="1">
      <c r="BP759286" s="90"/>
    </row>
    <row r="759287" spans="68:68" customFormat="1">
      <c r="BP759287" s="90"/>
    </row>
    <row r="759288" spans="68:68" customFormat="1">
      <c r="BP759288" s="90"/>
    </row>
    <row r="759289" spans="68:68" customFormat="1">
      <c r="BP759289" s="90"/>
    </row>
    <row r="759290" spans="68:68" customFormat="1">
      <c r="BP759290" s="90"/>
    </row>
    <row r="759291" spans="68:68" customFormat="1">
      <c r="BP759291" s="90"/>
    </row>
    <row r="759292" spans="68:68" customFormat="1">
      <c r="BP759292" s="90"/>
    </row>
    <row r="759293" spans="68:68" customFormat="1">
      <c r="BP759293" s="90"/>
    </row>
    <row r="759294" spans="68:68" customFormat="1">
      <c r="BP759294" s="90"/>
    </row>
    <row r="759295" spans="68:68" customFormat="1">
      <c r="BP759295" s="90"/>
    </row>
    <row r="759296" spans="68:68" customFormat="1">
      <c r="BP759296" s="90"/>
    </row>
    <row r="759297" spans="68:68" customFormat="1">
      <c r="BP759297" s="90"/>
    </row>
    <row r="759298" spans="68:68" customFormat="1">
      <c r="BP759298" s="90"/>
    </row>
    <row r="759299" spans="68:68" customFormat="1">
      <c r="BP759299" s="90"/>
    </row>
    <row r="759300" spans="68:68" customFormat="1">
      <c r="BP759300" s="90"/>
    </row>
    <row r="759301" spans="68:68" customFormat="1">
      <c r="BP759301" s="90"/>
    </row>
    <row r="759302" spans="68:68" customFormat="1">
      <c r="BP759302" s="90"/>
    </row>
    <row r="759303" spans="68:68" customFormat="1">
      <c r="BP759303" s="90"/>
    </row>
    <row r="759304" spans="68:68" customFormat="1">
      <c r="BP759304" s="90"/>
    </row>
    <row r="759305" spans="68:68" customFormat="1">
      <c r="BP759305" s="90"/>
    </row>
    <row r="759306" spans="68:68" customFormat="1">
      <c r="BP759306" s="90"/>
    </row>
    <row r="759307" spans="68:68" customFormat="1">
      <c r="BP759307" s="90"/>
    </row>
    <row r="759308" spans="68:68" customFormat="1">
      <c r="BP759308" s="90"/>
    </row>
    <row r="759309" spans="68:68" customFormat="1">
      <c r="BP759309" s="90"/>
    </row>
    <row r="759310" spans="68:68" customFormat="1">
      <c r="BP759310" s="90"/>
    </row>
    <row r="759311" spans="68:68" customFormat="1">
      <c r="BP759311" s="90"/>
    </row>
    <row r="759312" spans="68:68" customFormat="1">
      <c r="BP759312" s="90"/>
    </row>
    <row r="759313" spans="68:68" customFormat="1">
      <c r="BP759313" s="90"/>
    </row>
    <row r="759314" spans="68:68" customFormat="1">
      <c r="BP759314" s="90"/>
    </row>
    <row r="759315" spans="68:68" customFormat="1">
      <c r="BP759315" s="90"/>
    </row>
    <row r="759316" spans="68:68" customFormat="1">
      <c r="BP759316" s="90"/>
    </row>
    <row r="759317" spans="68:68" customFormat="1">
      <c r="BP759317" s="90"/>
    </row>
    <row r="759318" spans="68:68" customFormat="1">
      <c r="BP759318" s="90"/>
    </row>
    <row r="759319" spans="68:68" customFormat="1">
      <c r="BP759319" s="90"/>
    </row>
    <row r="759320" spans="68:68" customFormat="1">
      <c r="BP759320" s="90"/>
    </row>
    <row r="759321" spans="68:68" customFormat="1">
      <c r="BP759321" s="90"/>
    </row>
    <row r="759322" spans="68:68" customFormat="1">
      <c r="BP759322" s="90"/>
    </row>
    <row r="759323" spans="68:68" customFormat="1">
      <c r="BP759323" s="90"/>
    </row>
    <row r="759324" spans="68:68" customFormat="1">
      <c r="BP759324" s="90"/>
    </row>
    <row r="759325" spans="68:68" customFormat="1">
      <c r="BP759325" s="90"/>
    </row>
    <row r="759326" spans="68:68" customFormat="1">
      <c r="BP759326" s="90"/>
    </row>
    <row r="759327" spans="68:68" customFormat="1">
      <c r="BP759327" s="90"/>
    </row>
    <row r="759328" spans="68:68" customFormat="1">
      <c r="BP759328" s="90"/>
    </row>
    <row r="759329" spans="68:68" customFormat="1">
      <c r="BP759329" s="90"/>
    </row>
    <row r="759330" spans="68:68" customFormat="1">
      <c r="BP759330" s="90"/>
    </row>
    <row r="759331" spans="68:68" customFormat="1">
      <c r="BP759331" s="90"/>
    </row>
    <row r="759332" spans="68:68" customFormat="1">
      <c r="BP759332" s="90"/>
    </row>
    <row r="759333" spans="68:68" customFormat="1">
      <c r="BP759333" s="90"/>
    </row>
    <row r="759334" spans="68:68" customFormat="1">
      <c r="BP759334" s="90"/>
    </row>
    <row r="759335" spans="68:68" customFormat="1">
      <c r="BP759335" s="90"/>
    </row>
    <row r="759336" spans="68:68" customFormat="1">
      <c r="BP759336" s="90"/>
    </row>
    <row r="759337" spans="68:68" customFormat="1">
      <c r="BP759337" s="90"/>
    </row>
    <row r="759338" spans="68:68" customFormat="1">
      <c r="BP759338" s="90"/>
    </row>
    <row r="759339" spans="68:68" customFormat="1">
      <c r="BP759339" s="90"/>
    </row>
    <row r="759340" spans="68:68" customFormat="1">
      <c r="BP759340" s="90"/>
    </row>
    <row r="759341" spans="68:68" customFormat="1">
      <c r="BP759341" s="90"/>
    </row>
    <row r="759342" spans="68:68" customFormat="1">
      <c r="BP759342" s="90"/>
    </row>
    <row r="759343" spans="68:68" customFormat="1">
      <c r="BP759343" s="90"/>
    </row>
    <row r="759344" spans="68:68" customFormat="1">
      <c r="BP759344" s="90"/>
    </row>
    <row r="759345" spans="68:68" customFormat="1">
      <c r="BP759345" s="90"/>
    </row>
    <row r="759346" spans="68:68" customFormat="1">
      <c r="BP759346" s="90"/>
    </row>
    <row r="759347" spans="68:68" customFormat="1">
      <c r="BP759347" s="90"/>
    </row>
    <row r="759348" spans="68:68" customFormat="1">
      <c r="BP759348" s="90"/>
    </row>
    <row r="759349" spans="68:68" customFormat="1">
      <c r="BP759349" s="90"/>
    </row>
    <row r="759350" spans="68:68" customFormat="1">
      <c r="BP759350" s="90"/>
    </row>
    <row r="759351" spans="68:68" customFormat="1">
      <c r="BP759351" s="90"/>
    </row>
    <row r="759352" spans="68:68" customFormat="1">
      <c r="BP759352" s="90"/>
    </row>
    <row r="759353" spans="68:68" customFormat="1">
      <c r="BP759353" s="90"/>
    </row>
    <row r="759354" spans="68:68" customFormat="1">
      <c r="BP759354" s="90"/>
    </row>
    <row r="759355" spans="68:68" customFormat="1">
      <c r="BP759355" s="90"/>
    </row>
    <row r="759356" spans="68:68" customFormat="1">
      <c r="BP759356" s="90"/>
    </row>
    <row r="759357" spans="68:68" customFormat="1">
      <c r="BP759357" s="90"/>
    </row>
    <row r="759358" spans="68:68" customFormat="1">
      <c r="BP759358" s="90"/>
    </row>
    <row r="759359" spans="68:68" customFormat="1">
      <c r="BP759359" s="90"/>
    </row>
    <row r="759360" spans="68:68" customFormat="1">
      <c r="BP759360" s="90"/>
    </row>
    <row r="759361" spans="68:68" customFormat="1">
      <c r="BP759361" s="90"/>
    </row>
    <row r="759362" spans="68:68" customFormat="1">
      <c r="BP759362" s="90"/>
    </row>
    <row r="759363" spans="68:68" customFormat="1">
      <c r="BP759363" s="90"/>
    </row>
    <row r="759364" spans="68:68" customFormat="1">
      <c r="BP759364" s="90"/>
    </row>
    <row r="759365" spans="68:68" customFormat="1">
      <c r="BP759365" s="90"/>
    </row>
    <row r="759366" spans="68:68" customFormat="1">
      <c r="BP759366" s="90"/>
    </row>
    <row r="759367" spans="68:68" customFormat="1">
      <c r="BP759367" s="90"/>
    </row>
    <row r="759368" spans="68:68" customFormat="1">
      <c r="BP759368" s="90"/>
    </row>
    <row r="759369" spans="68:68" customFormat="1">
      <c r="BP759369" s="90"/>
    </row>
    <row r="759370" spans="68:68" customFormat="1">
      <c r="BP759370" s="90"/>
    </row>
    <row r="759371" spans="68:68" customFormat="1">
      <c r="BP759371" s="90"/>
    </row>
    <row r="759372" spans="68:68" customFormat="1">
      <c r="BP759372" s="90"/>
    </row>
    <row r="759373" spans="68:68" customFormat="1">
      <c r="BP759373" s="90"/>
    </row>
    <row r="759374" spans="68:68" customFormat="1">
      <c r="BP759374" s="90"/>
    </row>
    <row r="759375" spans="68:68" customFormat="1">
      <c r="BP759375" s="90"/>
    </row>
    <row r="759376" spans="68:68" customFormat="1">
      <c r="BP759376" s="90"/>
    </row>
    <row r="759377" spans="68:68" customFormat="1">
      <c r="BP759377" s="90"/>
    </row>
    <row r="759378" spans="68:68" customFormat="1">
      <c r="BP759378" s="90"/>
    </row>
    <row r="759379" spans="68:68" customFormat="1">
      <c r="BP759379" s="90"/>
    </row>
    <row r="759380" spans="68:68" customFormat="1">
      <c r="BP759380" s="90"/>
    </row>
    <row r="759381" spans="68:68" customFormat="1">
      <c r="BP759381" s="90"/>
    </row>
    <row r="759382" spans="68:68" customFormat="1">
      <c r="BP759382" s="90"/>
    </row>
    <row r="759383" spans="68:68" customFormat="1">
      <c r="BP759383" s="90"/>
    </row>
    <row r="759384" spans="68:68" customFormat="1">
      <c r="BP759384" s="90"/>
    </row>
    <row r="759385" spans="68:68" customFormat="1">
      <c r="BP759385" s="90"/>
    </row>
    <row r="759386" spans="68:68" customFormat="1">
      <c r="BP759386" s="90"/>
    </row>
    <row r="759387" spans="68:68" customFormat="1">
      <c r="BP759387" s="90"/>
    </row>
    <row r="759388" spans="68:68" customFormat="1">
      <c r="BP759388" s="90"/>
    </row>
    <row r="759389" spans="68:68" customFormat="1">
      <c r="BP759389" s="90"/>
    </row>
    <row r="759390" spans="68:68" customFormat="1">
      <c r="BP759390" s="90"/>
    </row>
    <row r="759391" spans="68:68" customFormat="1">
      <c r="BP759391" s="90"/>
    </row>
    <row r="759392" spans="68:68" customFormat="1">
      <c r="BP759392" s="90"/>
    </row>
    <row r="759393" spans="68:68" customFormat="1">
      <c r="BP759393" s="90"/>
    </row>
    <row r="759394" spans="68:68" customFormat="1">
      <c r="BP759394" s="90"/>
    </row>
    <row r="759395" spans="68:68" customFormat="1">
      <c r="BP759395" s="90"/>
    </row>
    <row r="759396" spans="68:68" customFormat="1">
      <c r="BP759396" s="90"/>
    </row>
    <row r="759397" spans="68:68" customFormat="1">
      <c r="BP759397" s="90"/>
    </row>
    <row r="759398" spans="68:68" customFormat="1">
      <c r="BP759398" s="90"/>
    </row>
    <row r="759399" spans="68:68" customFormat="1">
      <c r="BP759399" s="90"/>
    </row>
    <row r="759400" spans="68:68" customFormat="1">
      <c r="BP759400" s="90"/>
    </row>
    <row r="759401" spans="68:68" customFormat="1">
      <c r="BP759401" s="90"/>
    </row>
    <row r="759402" spans="68:68" customFormat="1">
      <c r="BP759402" s="90"/>
    </row>
    <row r="759403" spans="68:68" customFormat="1">
      <c r="BP759403" s="90"/>
    </row>
    <row r="759404" spans="68:68" customFormat="1">
      <c r="BP759404" s="90"/>
    </row>
    <row r="759405" spans="68:68" customFormat="1">
      <c r="BP759405" s="90"/>
    </row>
    <row r="759406" spans="68:68" customFormat="1">
      <c r="BP759406" s="90"/>
    </row>
    <row r="759407" spans="68:68" customFormat="1">
      <c r="BP759407" s="90"/>
    </row>
    <row r="759408" spans="68:68" customFormat="1">
      <c r="BP759408" s="90"/>
    </row>
    <row r="759409" spans="68:68" customFormat="1">
      <c r="BP759409" s="90"/>
    </row>
    <row r="759410" spans="68:68" customFormat="1">
      <c r="BP759410" s="90"/>
    </row>
    <row r="759411" spans="68:68" customFormat="1">
      <c r="BP759411" s="90"/>
    </row>
    <row r="759412" spans="68:68" customFormat="1">
      <c r="BP759412" s="90"/>
    </row>
    <row r="759413" spans="68:68" customFormat="1">
      <c r="BP759413" s="90"/>
    </row>
    <row r="759414" spans="68:68" customFormat="1">
      <c r="BP759414" s="90"/>
    </row>
    <row r="759415" spans="68:68" customFormat="1">
      <c r="BP759415" s="90"/>
    </row>
    <row r="759416" spans="68:68" customFormat="1">
      <c r="BP759416" s="90"/>
    </row>
    <row r="759417" spans="68:68" customFormat="1">
      <c r="BP759417" s="90"/>
    </row>
    <row r="759418" spans="68:68" customFormat="1">
      <c r="BP759418" s="90"/>
    </row>
    <row r="759419" spans="68:68" customFormat="1">
      <c r="BP759419" s="90"/>
    </row>
    <row r="759420" spans="68:68" customFormat="1">
      <c r="BP759420" s="90"/>
    </row>
    <row r="759421" spans="68:68" customFormat="1">
      <c r="BP759421" s="90"/>
    </row>
    <row r="759422" spans="68:68" customFormat="1">
      <c r="BP759422" s="90"/>
    </row>
    <row r="759423" spans="68:68" customFormat="1">
      <c r="BP759423" s="90"/>
    </row>
    <row r="759424" spans="68:68" customFormat="1">
      <c r="BP759424" s="90"/>
    </row>
    <row r="759425" spans="68:68" customFormat="1">
      <c r="BP759425" s="90"/>
    </row>
    <row r="759426" spans="68:68" customFormat="1">
      <c r="BP759426" s="90"/>
    </row>
    <row r="759427" spans="68:68" customFormat="1">
      <c r="BP759427" s="90"/>
    </row>
    <row r="759428" spans="68:68" customFormat="1">
      <c r="BP759428" s="90"/>
    </row>
    <row r="759429" spans="68:68" customFormat="1">
      <c r="BP759429" s="90"/>
    </row>
    <row r="759430" spans="68:68" customFormat="1">
      <c r="BP759430" s="90"/>
    </row>
    <row r="759431" spans="68:68" customFormat="1">
      <c r="BP759431" s="90"/>
    </row>
    <row r="759432" spans="68:68" customFormat="1">
      <c r="BP759432" s="90"/>
    </row>
    <row r="759433" spans="68:68" customFormat="1">
      <c r="BP759433" s="90"/>
    </row>
    <row r="759434" spans="68:68" customFormat="1">
      <c r="BP759434" s="90"/>
    </row>
    <row r="759435" spans="68:68" customFormat="1">
      <c r="BP759435" s="90"/>
    </row>
    <row r="759436" spans="68:68" customFormat="1">
      <c r="BP759436" s="90"/>
    </row>
    <row r="759437" spans="68:68" customFormat="1">
      <c r="BP759437" s="90"/>
    </row>
    <row r="759438" spans="68:68" customFormat="1">
      <c r="BP759438" s="90"/>
    </row>
    <row r="759439" spans="68:68" customFormat="1">
      <c r="BP759439" s="90"/>
    </row>
    <row r="759440" spans="68:68" customFormat="1">
      <c r="BP759440" s="90"/>
    </row>
    <row r="759441" spans="68:68" customFormat="1">
      <c r="BP759441" s="90"/>
    </row>
    <row r="759442" spans="68:68" customFormat="1">
      <c r="BP759442" s="90"/>
    </row>
    <row r="759443" spans="68:68" customFormat="1">
      <c r="BP759443" s="90"/>
    </row>
    <row r="759444" spans="68:68" customFormat="1">
      <c r="BP759444" s="90"/>
    </row>
    <row r="759445" spans="68:68" customFormat="1">
      <c r="BP759445" s="90"/>
    </row>
    <row r="759446" spans="68:68" customFormat="1">
      <c r="BP759446" s="90"/>
    </row>
    <row r="759447" spans="68:68" customFormat="1">
      <c r="BP759447" s="90"/>
    </row>
    <row r="759448" spans="68:68" customFormat="1">
      <c r="BP759448" s="90"/>
    </row>
    <row r="759449" spans="68:68" customFormat="1">
      <c r="BP759449" s="90"/>
    </row>
    <row r="759450" spans="68:68" customFormat="1">
      <c r="BP759450" s="90"/>
    </row>
    <row r="759451" spans="68:68" customFormat="1">
      <c r="BP759451" s="90"/>
    </row>
    <row r="759452" spans="68:68" customFormat="1">
      <c r="BP759452" s="90"/>
    </row>
    <row r="759453" spans="68:68" customFormat="1">
      <c r="BP759453" s="90"/>
    </row>
    <row r="759454" spans="68:68" customFormat="1">
      <c r="BP759454" s="90"/>
    </row>
    <row r="759455" spans="68:68" customFormat="1">
      <c r="BP759455" s="90"/>
    </row>
    <row r="759456" spans="68:68" customFormat="1">
      <c r="BP759456" s="90"/>
    </row>
    <row r="759457" spans="68:68" customFormat="1">
      <c r="BP759457" s="90"/>
    </row>
    <row r="759458" spans="68:68" customFormat="1">
      <c r="BP759458" s="90"/>
    </row>
    <row r="759459" spans="68:68" customFormat="1">
      <c r="BP759459" s="90"/>
    </row>
    <row r="759460" spans="68:68" customFormat="1">
      <c r="BP759460" s="90"/>
    </row>
    <row r="759461" spans="68:68" customFormat="1">
      <c r="BP759461" s="90"/>
    </row>
    <row r="759462" spans="68:68" customFormat="1">
      <c r="BP759462" s="90"/>
    </row>
    <row r="759463" spans="68:68" customFormat="1">
      <c r="BP759463" s="90"/>
    </row>
    <row r="759464" spans="68:68" customFormat="1">
      <c r="BP759464" s="90"/>
    </row>
    <row r="759465" spans="68:68" customFormat="1">
      <c r="BP759465" s="90"/>
    </row>
    <row r="759466" spans="68:68" customFormat="1">
      <c r="BP759466" s="90"/>
    </row>
    <row r="759467" spans="68:68" customFormat="1">
      <c r="BP759467" s="90"/>
    </row>
    <row r="759468" spans="68:68" customFormat="1">
      <c r="BP759468" s="90"/>
    </row>
    <row r="759469" spans="68:68" customFormat="1">
      <c r="BP759469" s="90"/>
    </row>
    <row r="759470" spans="68:68" customFormat="1">
      <c r="BP759470" s="90"/>
    </row>
    <row r="759471" spans="68:68" customFormat="1">
      <c r="BP759471" s="90"/>
    </row>
    <row r="759472" spans="68:68" customFormat="1">
      <c r="BP759472" s="90"/>
    </row>
    <row r="759473" spans="68:68" customFormat="1">
      <c r="BP759473" s="90"/>
    </row>
    <row r="759474" spans="68:68" customFormat="1">
      <c r="BP759474" s="90"/>
    </row>
    <row r="759475" spans="68:68" customFormat="1">
      <c r="BP759475" s="90"/>
    </row>
    <row r="759476" spans="68:68" customFormat="1">
      <c r="BP759476" s="90"/>
    </row>
    <row r="759477" spans="68:68" customFormat="1">
      <c r="BP759477" s="90"/>
    </row>
    <row r="759478" spans="68:68" customFormat="1">
      <c r="BP759478" s="90"/>
    </row>
    <row r="759479" spans="68:68" customFormat="1">
      <c r="BP759479" s="90"/>
    </row>
    <row r="759480" spans="68:68" customFormat="1">
      <c r="BP759480" s="90"/>
    </row>
    <row r="759481" spans="68:68" customFormat="1">
      <c r="BP759481" s="90"/>
    </row>
    <row r="759482" spans="68:68" customFormat="1">
      <c r="BP759482" s="90"/>
    </row>
    <row r="759483" spans="68:68" customFormat="1">
      <c r="BP759483" s="90"/>
    </row>
    <row r="759484" spans="68:68" customFormat="1">
      <c r="BP759484" s="90"/>
    </row>
    <row r="759485" spans="68:68" customFormat="1">
      <c r="BP759485" s="90"/>
    </row>
    <row r="759486" spans="68:68" customFormat="1">
      <c r="BP759486" s="90"/>
    </row>
    <row r="759487" spans="68:68" customFormat="1">
      <c r="BP759487" s="90"/>
    </row>
    <row r="759488" spans="68:68" customFormat="1">
      <c r="BP759488" s="90"/>
    </row>
    <row r="759489" spans="68:68" customFormat="1">
      <c r="BP759489" s="90"/>
    </row>
    <row r="759490" spans="68:68" customFormat="1">
      <c r="BP759490" s="90"/>
    </row>
    <row r="759491" spans="68:68" customFormat="1">
      <c r="BP759491" s="90"/>
    </row>
    <row r="759492" spans="68:68" customFormat="1">
      <c r="BP759492" s="90"/>
    </row>
    <row r="759493" spans="68:68" customFormat="1">
      <c r="BP759493" s="90"/>
    </row>
    <row r="759494" spans="68:68" customFormat="1">
      <c r="BP759494" s="90"/>
    </row>
    <row r="759495" spans="68:68" customFormat="1">
      <c r="BP759495" s="90"/>
    </row>
    <row r="759496" spans="68:68" customFormat="1">
      <c r="BP759496" s="90"/>
    </row>
    <row r="759497" spans="68:68" customFormat="1">
      <c r="BP759497" s="90"/>
    </row>
    <row r="759498" spans="68:68" customFormat="1">
      <c r="BP759498" s="90"/>
    </row>
    <row r="759499" spans="68:68" customFormat="1">
      <c r="BP759499" s="90"/>
    </row>
    <row r="759500" spans="68:68" customFormat="1">
      <c r="BP759500" s="90"/>
    </row>
    <row r="759501" spans="68:68" customFormat="1">
      <c r="BP759501" s="90"/>
    </row>
    <row r="759502" spans="68:68" customFormat="1">
      <c r="BP759502" s="90"/>
    </row>
    <row r="759503" spans="68:68" customFormat="1">
      <c r="BP759503" s="90"/>
    </row>
    <row r="759504" spans="68:68" customFormat="1">
      <c r="BP759504" s="90"/>
    </row>
    <row r="759505" spans="68:68" customFormat="1">
      <c r="BP759505" s="90"/>
    </row>
    <row r="759506" spans="68:68" customFormat="1">
      <c r="BP759506" s="90"/>
    </row>
    <row r="759507" spans="68:68" customFormat="1">
      <c r="BP759507" s="90"/>
    </row>
    <row r="759508" spans="68:68" customFormat="1">
      <c r="BP759508" s="90"/>
    </row>
    <row r="759509" spans="68:68" customFormat="1">
      <c r="BP759509" s="90"/>
    </row>
    <row r="759510" spans="68:68" customFormat="1">
      <c r="BP759510" s="90"/>
    </row>
    <row r="759511" spans="68:68" customFormat="1">
      <c r="BP759511" s="90"/>
    </row>
    <row r="759512" spans="68:68" customFormat="1">
      <c r="BP759512" s="90"/>
    </row>
    <row r="759513" spans="68:68" customFormat="1">
      <c r="BP759513" s="90"/>
    </row>
    <row r="759514" spans="68:68" customFormat="1">
      <c r="BP759514" s="90"/>
    </row>
    <row r="759515" spans="68:68" customFormat="1">
      <c r="BP759515" s="90"/>
    </row>
    <row r="759516" spans="68:68" customFormat="1">
      <c r="BP759516" s="90"/>
    </row>
    <row r="759517" spans="68:68" customFormat="1">
      <c r="BP759517" s="90"/>
    </row>
    <row r="759518" spans="68:68" customFormat="1">
      <c r="BP759518" s="90"/>
    </row>
    <row r="759519" spans="68:68" customFormat="1">
      <c r="BP759519" s="90"/>
    </row>
    <row r="759520" spans="68:68" customFormat="1">
      <c r="BP759520" s="90"/>
    </row>
    <row r="759521" spans="68:68" customFormat="1">
      <c r="BP759521" s="90"/>
    </row>
    <row r="759522" spans="68:68" customFormat="1">
      <c r="BP759522" s="90"/>
    </row>
    <row r="759523" spans="68:68" customFormat="1">
      <c r="BP759523" s="90"/>
    </row>
    <row r="759524" spans="68:68" customFormat="1">
      <c r="BP759524" s="90"/>
    </row>
    <row r="759525" spans="68:68" customFormat="1">
      <c r="BP759525" s="90"/>
    </row>
    <row r="759526" spans="68:68" customFormat="1">
      <c r="BP759526" s="90"/>
    </row>
    <row r="759527" spans="68:68" customFormat="1">
      <c r="BP759527" s="90"/>
    </row>
    <row r="759528" spans="68:68" customFormat="1">
      <c r="BP759528" s="90"/>
    </row>
    <row r="759529" spans="68:68" customFormat="1">
      <c r="BP759529" s="90"/>
    </row>
    <row r="759530" spans="68:68" customFormat="1">
      <c r="BP759530" s="90"/>
    </row>
    <row r="759531" spans="68:68" customFormat="1">
      <c r="BP759531" s="90"/>
    </row>
    <row r="759532" spans="68:68" customFormat="1">
      <c r="BP759532" s="90"/>
    </row>
    <row r="759533" spans="68:68" customFormat="1">
      <c r="BP759533" s="90"/>
    </row>
    <row r="759534" spans="68:68" customFormat="1">
      <c r="BP759534" s="90"/>
    </row>
    <row r="759535" spans="68:68" customFormat="1">
      <c r="BP759535" s="90"/>
    </row>
    <row r="759536" spans="68:68" customFormat="1">
      <c r="BP759536" s="90"/>
    </row>
    <row r="759537" spans="68:68" customFormat="1">
      <c r="BP759537" s="90"/>
    </row>
    <row r="759538" spans="68:68" customFormat="1">
      <c r="BP759538" s="90"/>
    </row>
    <row r="759539" spans="68:68" customFormat="1">
      <c r="BP759539" s="90"/>
    </row>
    <row r="759540" spans="68:68" customFormat="1">
      <c r="BP759540" s="90"/>
    </row>
    <row r="759541" spans="68:68" customFormat="1">
      <c r="BP759541" s="90"/>
    </row>
    <row r="759542" spans="68:68" customFormat="1">
      <c r="BP759542" s="90"/>
    </row>
    <row r="759543" spans="68:68" customFormat="1">
      <c r="BP759543" s="90"/>
    </row>
    <row r="759544" spans="68:68" customFormat="1">
      <c r="BP759544" s="90"/>
    </row>
    <row r="759545" spans="68:68" customFormat="1">
      <c r="BP759545" s="90"/>
    </row>
    <row r="759546" spans="68:68" customFormat="1">
      <c r="BP759546" s="90"/>
    </row>
    <row r="759547" spans="68:68" customFormat="1">
      <c r="BP759547" s="90"/>
    </row>
    <row r="759548" spans="68:68" customFormat="1">
      <c r="BP759548" s="90"/>
    </row>
    <row r="759549" spans="68:68" customFormat="1">
      <c r="BP759549" s="90"/>
    </row>
    <row r="759550" spans="68:68" customFormat="1">
      <c r="BP759550" s="90"/>
    </row>
    <row r="759551" spans="68:68" customFormat="1">
      <c r="BP759551" s="90"/>
    </row>
    <row r="759552" spans="68:68" customFormat="1">
      <c r="BP759552" s="90"/>
    </row>
    <row r="759553" spans="68:68" customFormat="1">
      <c r="BP759553" s="90"/>
    </row>
    <row r="759554" spans="68:68" customFormat="1">
      <c r="BP759554" s="90"/>
    </row>
    <row r="759555" spans="68:68" customFormat="1">
      <c r="BP759555" s="90"/>
    </row>
    <row r="759556" spans="68:68" customFormat="1">
      <c r="BP759556" s="90"/>
    </row>
    <row r="759557" spans="68:68" customFormat="1">
      <c r="BP759557" s="90"/>
    </row>
    <row r="759558" spans="68:68" customFormat="1">
      <c r="BP759558" s="90"/>
    </row>
    <row r="759559" spans="68:68" customFormat="1">
      <c r="BP759559" s="90"/>
    </row>
    <row r="759560" spans="68:68" customFormat="1">
      <c r="BP759560" s="90"/>
    </row>
    <row r="759561" spans="68:68" customFormat="1">
      <c r="BP759561" s="90"/>
    </row>
    <row r="759562" spans="68:68" customFormat="1">
      <c r="BP759562" s="90"/>
    </row>
    <row r="759563" spans="68:68" customFormat="1">
      <c r="BP759563" s="90"/>
    </row>
    <row r="759564" spans="68:68" customFormat="1">
      <c r="BP759564" s="90"/>
    </row>
    <row r="759565" spans="68:68" customFormat="1">
      <c r="BP759565" s="90"/>
    </row>
    <row r="759566" spans="68:68" customFormat="1">
      <c r="BP759566" s="90"/>
    </row>
    <row r="759567" spans="68:68" customFormat="1">
      <c r="BP759567" s="90"/>
    </row>
    <row r="759568" spans="68:68" customFormat="1">
      <c r="BP759568" s="90"/>
    </row>
    <row r="759569" spans="68:68" customFormat="1">
      <c r="BP759569" s="90"/>
    </row>
    <row r="759570" spans="68:68" customFormat="1">
      <c r="BP759570" s="90"/>
    </row>
    <row r="759571" spans="68:68" customFormat="1">
      <c r="BP759571" s="90"/>
    </row>
    <row r="759572" spans="68:68" customFormat="1">
      <c r="BP759572" s="90"/>
    </row>
    <row r="759573" spans="68:68" customFormat="1">
      <c r="BP759573" s="90"/>
    </row>
    <row r="759574" spans="68:68" customFormat="1">
      <c r="BP759574" s="90"/>
    </row>
    <row r="759575" spans="68:68" customFormat="1">
      <c r="BP759575" s="90"/>
    </row>
    <row r="759576" spans="68:68" customFormat="1">
      <c r="BP759576" s="90"/>
    </row>
    <row r="759577" spans="68:68" customFormat="1">
      <c r="BP759577" s="90"/>
    </row>
    <row r="759578" spans="68:68" customFormat="1">
      <c r="BP759578" s="90"/>
    </row>
    <row r="759579" spans="68:68" customFormat="1">
      <c r="BP759579" s="90"/>
    </row>
    <row r="759580" spans="68:68" customFormat="1">
      <c r="BP759580" s="90"/>
    </row>
    <row r="759581" spans="68:68" customFormat="1">
      <c r="BP759581" s="90"/>
    </row>
    <row r="759582" spans="68:68" customFormat="1">
      <c r="BP759582" s="90"/>
    </row>
    <row r="759583" spans="68:68" customFormat="1">
      <c r="BP759583" s="90"/>
    </row>
    <row r="759584" spans="68:68" customFormat="1">
      <c r="BP759584" s="90"/>
    </row>
    <row r="759585" spans="68:68" customFormat="1">
      <c r="BP759585" s="90"/>
    </row>
    <row r="759586" spans="68:68" customFormat="1">
      <c r="BP759586" s="90"/>
    </row>
    <row r="759587" spans="68:68" customFormat="1">
      <c r="BP759587" s="90"/>
    </row>
    <row r="759588" spans="68:68" customFormat="1">
      <c r="BP759588" s="90"/>
    </row>
    <row r="759589" spans="68:68" customFormat="1">
      <c r="BP759589" s="90"/>
    </row>
    <row r="759590" spans="68:68" customFormat="1">
      <c r="BP759590" s="90"/>
    </row>
    <row r="759591" spans="68:68" customFormat="1">
      <c r="BP759591" s="90"/>
    </row>
    <row r="759592" spans="68:68" customFormat="1">
      <c r="BP759592" s="90"/>
    </row>
    <row r="759593" spans="68:68" customFormat="1">
      <c r="BP759593" s="90"/>
    </row>
    <row r="759594" spans="68:68" customFormat="1">
      <c r="BP759594" s="90"/>
    </row>
    <row r="759595" spans="68:68" customFormat="1">
      <c r="BP759595" s="90"/>
    </row>
    <row r="759596" spans="68:68" customFormat="1">
      <c r="BP759596" s="90"/>
    </row>
    <row r="759597" spans="68:68" customFormat="1">
      <c r="BP759597" s="90"/>
    </row>
    <row r="759598" spans="68:68" customFormat="1">
      <c r="BP759598" s="90"/>
    </row>
    <row r="759599" spans="68:68" customFormat="1">
      <c r="BP759599" s="90"/>
    </row>
    <row r="759600" spans="68:68" customFormat="1">
      <c r="BP759600" s="90"/>
    </row>
    <row r="759601" spans="68:68" customFormat="1">
      <c r="BP759601" s="90"/>
    </row>
    <row r="759602" spans="68:68" customFormat="1">
      <c r="BP759602" s="90"/>
    </row>
    <row r="759603" spans="68:68" customFormat="1">
      <c r="BP759603" s="90"/>
    </row>
    <row r="759604" spans="68:68" customFormat="1">
      <c r="BP759604" s="90"/>
    </row>
    <row r="759605" spans="68:68" customFormat="1">
      <c r="BP759605" s="90"/>
    </row>
    <row r="759606" spans="68:68" customFormat="1">
      <c r="BP759606" s="90"/>
    </row>
    <row r="759607" spans="68:68" customFormat="1">
      <c r="BP759607" s="90"/>
    </row>
    <row r="759608" spans="68:68" customFormat="1">
      <c r="BP759608" s="90"/>
    </row>
    <row r="759609" spans="68:68" customFormat="1">
      <c r="BP759609" s="90"/>
    </row>
    <row r="759610" spans="68:68" customFormat="1">
      <c r="BP759610" s="90"/>
    </row>
    <row r="759611" spans="68:68" customFormat="1">
      <c r="BP759611" s="90"/>
    </row>
    <row r="759612" spans="68:68" customFormat="1">
      <c r="BP759612" s="90"/>
    </row>
    <row r="759613" spans="68:68" customFormat="1">
      <c r="BP759613" s="90"/>
    </row>
    <row r="759614" spans="68:68" customFormat="1">
      <c r="BP759614" s="90"/>
    </row>
    <row r="759615" spans="68:68" customFormat="1">
      <c r="BP759615" s="90"/>
    </row>
    <row r="759616" spans="68:68" customFormat="1">
      <c r="BP759616" s="90"/>
    </row>
    <row r="759617" spans="68:68" customFormat="1">
      <c r="BP759617" s="90"/>
    </row>
    <row r="759618" spans="68:68" customFormat="1">
      <c r="BP759618" s="90"/>
    </row>
    <row r="759619" spans="68:68" customFormat="1">
      <c r="BP759619" s="90"/>
    </row>
    <row r="759620" spans="68:68" customFormat="1">
      <c r="BP759620" s="90"/>
    </row>
    <row r="759621" spans="68:68" customFormat="1">
      <c r="BP759621" s="90"/>
    </row>
    <row r="759622" spans="68:68" customFormat="1">
      <c r="BP759622" s="90"/>
    </row>
    <row r="759623" spans="68:68" customFormat="1">
      <c r="BP759623" s="90"/>
    </row>
    <row r="759624" spans="68:68" customFormat="1">
      <c r="BP759624" s="90"/>
    </row>
    <row r="759625" spans="68:68" customFormat="1">
      <c r="BP759625" s="90"/>
    </row>
    <row r="759626" spans="68:68" customFormat="1">
      <c r="BP759626" s="90"/>
    </row>
    <row r="759627" spans="68:68" customFormat="1">
      <c r="BP759627" s="90"/>
    </row>
    <row r="759628" spans="68:68" customFormat="1">
      <c r="BP759628" s="90"/>
    </row>
    <row r="759629" spans="68:68" customFormat="1">
      <c r="BP759629" s="90"/>
    </row>
    <row r="759630" spans="68:68" customFormat="1">
      <c r="BP759630" s="90"/>
    </row>
    <row r="759631" spans="68:68" customFormat="1">
      <c r="BP759631" s="90"/>
    </row>
    <row r="759632" spans="68:68" customFormat="1">
      <c r="BP759632" s="90"/>
    </row>
    <row r="759633" spans="68:68" customFormat="1">
      <c r="BP759633" s="90"/>
    </row>
    <row r="759634" spans="68:68" customFormat="1">
      <c r="BP759634" s="90"/>
    </row>
    <row r="759635" spans="68:68" customFormat="1">
      <c r="BP759635" s="90"/>
    </row>
    <row r="759636" spans="68:68" customFormat="1">
      <c r="BP759636" s="90"/>
    </row>
    <row r="759637" spans="68:68" customFormat="1">
      <c r="BP759637" s="90"/>
    </row>
    <row r="759638" spans="68:68" customFormat="1">
      <c r="BP759638" s="90"/>
    </row>
    <row r="759639" spans="68:68" customFormat="1">
      <c r="BP759639" s="90"/>
    </row>
    <row r="759640" spans="68:68" customFormat="1">
      <c r="BP759640" s="90"/>
    </row>
    <row r="759641" spans="68:68" customFormat="1">
      <c r="BP759641" s="90"/>
    </row>
    <row r="759642" spans="68:68" customFormat="1">
      <c r="BP759642" s="90"/>
    </row>
    <row r="759643" spans="68:68" customFormat="1">
      <c r="BP759643" s="90"/>
    </row>
    <row r="759644" spans="68:68" customFormat="1">
      <c r="BP759644" s="90"/>
    </row>
    <row r="759645" spans="68:68" customFormat="1">
      <c r="BP759645" s="90"/>
    </row>
    <row r="759646" spans="68:68" customFormat="1">
      <c r="BP759646" s="90"/>
    </row>
    <row r="759647" spans="68:68" customFormat="1">
      <c r="BP759647" s="90"/>
    </row>
    <row r="759648" spans="68:68" customFormat="1">
      <c r="BP759648" s="90"/>
    </row>
    <row r="759649" spans="68:68" customFormat="1">
      <c r="BP759649" s="90"/>
    </row>
    <row r="759650" spans="68:68" customFormat="1">
      <c r="BP759650" s="90"/>
    </row>
    <row r="759651" spans="68:68" customFormat="1">
      <c r="BP759651" s="90"/>
    </row>
    <row r="759652" spans="68:68" customFormat="1">
      <c r="BP759652" s="90"/>
    </row>
    <row r="759653" spans="68:68" customFormat="1">
      <c r="BP759653" s="90"/>
    </row>
    <row r="759654" spans="68:68" customFormat="1">
      <c r="BP759654" s="90"/>
    </row>
    <row r="759655" spans="68:68" customFormat="1">
      <c r="BP759655" s="90"/>
    </row>
    <row r="759656" spans="68:68" customFormat="1">
      <c r="BP759656" s="90"/>
    </row>
    <row r="759657" spans="68:68" customFormat="1">
      <c r="BP759657" s="90"/>
    </row>
    <row r="759658" spans="68:68" customFormat="1">
      <c r="BP759658" s="90"/>
    </row>
    <row r="759659" spans="68:68" customFormat="1">
      <c r="BP759659" s="90"/>
    </row>
    <row r="759660" spans="68:68" customFormat="1">
      <c r="BP759660" s="90"/>
    </row>
    <row r="759661" spans="68:68" customFormat="1">
      <c r="BP759661" s="90"/>
    </row>
    <row r="759662" spans="68:68" customFormat="1">
      <c r="BP759662" s="90"/>
    </row>
    <row r="759663" spans="68:68" customFormat="1">
      <c r="BP759663" s="90"/>
    </row>
    <row r="759664" spans="68:68" customFormat="1">
      <c r="BP759664" s="90"/>
    </row>
    <row r="759665" spans="68:68" customFormat="1">
      <c r="BP759665" s="90"/>
    </row>
    <row r="759666" spans="68:68" customFormat="1">
      <c r="BP759666" s="90"/>
    </row>
    <row r="759667" spans="68:68" customFormat="1">
      <c r="BP759667" s="90"/>
    </row>
    <row r="759668" spans="68:68" customFormat="1">
      <c r="BP759668" s="90"/>
    </row>
    <row r="759669" spans="68:68" customFormat="1">
      <c r="BP759669" s="90"/>
    </row>
    <row r="759670" spans="68:68" customFormat="1">
      <c r="BP759670" s="90"/>
    </row>
    <row r="759671" spans="68:68" customFormat="1">
      <c r="BP759671" s="90"/>
    </row>
    <row r="759672" spans="68:68" customFormat="1">
      <c r="BP759672" s="90"/>
    </row>
    <row r="759673" spans="68:68" customFormat="1">
      <c r="BP759673" s="90"/>
    </row>
    <row r="759674" spans="68:68" customFormat="1">
      <c r="BP759674" s="90"/>
    </row>
    <row r="759675" spans="68:68" customFormat="1">
      <c r="BP759675" s="90"/>
    </row>
    <row r="759676" spans="68:68" customFormat="1">
      <c r="BP759676" s="90"/>
    </row>
    <row r="759677" spans="68:68" customFormat="1">
      <c r="BP759677" s="90"/>
    </row>
    <row r="759678" spans="68:68" customFormat="1">
      <c r="BP759678" s="90"/>
    </row>
    <row r="759679" spans="68:68" customFormat="1">
      <c r="BP759679" s="90"/>
    </row>
    <row r="759680" spans="68:68" customFormat="1">
      <c r="BP759680" s="90"/>
    </row>
    <row r="759681" spans="68:68" customFormat="1">
      <c r="BP759681" s="90"/>
    </row>
    <row r="759682" spans="68:68" customFormat="1">
      <c r="BP759682" s="90"/>
    </row>
    <row r="759683" spans="68:68" customFormat="1">
      <c r="BP759683" s="90"/>
    </row>
    <row r="759684" spans="68:68" customFormat="1">
      <c r="BP759684" s="90"/>
    </row>
    <row r="759685" spans="68:68" customFormat="1">
      <c r="BP759685" s="90"/>
    </row>
    <row r="759686" spans="68:68" customFormat="1">
      <c r="BP759686" s="90"/>
    </row>
    <row r="759687" spans="68:68" customFormat="1">
      <c r="BP759687" s="90"/>
    </row>
    <row r="759688" spans="68:68" customFormat="1">
      <c r="BP759688" s="90"/>
    </row>
    <row r="759689" spans="68:68" customFormat="1">
      <c r="BP759689" s="90"/>
    </row>
    <row r="759690" spans="68:68" customFormat="1">
      <c r="BP759690" s="90"/>
    </row>
    <row r="759691" spans="68:68" customFormat="1">
      <c r="BP759691" s="90"/>
    </row>
    <row r="759692" spans="68:68" customFormat="1">
      <c r="BP759692" s="90"/>
    </row>
    <row r="759693" spans="68:68" customFormat="1">
      <c r="BP759693" s="90"/>
    </row>
    <row r="759694" spans="68:68" customFormat="1">
      <c r="BP759694" s="90"/>
    </row>
    <row r="759695" spans="68:68" customFormat="1">
      <c r="BP759695" s="90"/>
    </row>
    <row r="759696" spans="68:68" customFormat="1">
      <c r="BP759696" s="90"/>
    </row>
    <row r="759697" spans="68:68" customFormat="1">
      <c r="BP759697" s="90"/>
    </row>
    <row r="759698" spans="68:68" customFormat="1">
      <c r="BP759698" s="90"/>
    </row>
    <row r="759699" spans="68:68" customFormat="1">
      <c r="BP759699" s="90"/>
    </row>
    <row r="759700" spans="68:68" customFormat="1">
      <c r="BP759700" s="90"/>
    </row>
    <row r="759701" spans="68:68" customFormat="1">
      <c r="BP759701" s="90"/>
    </row>
    <row r="759702" spans="68:68" customFormat="1">
      <c r="BP759702" s="90"/>
    </row>
    <row r="759703" spans="68:68" customFormat="1">
      <c r="BP759703" s="90"/>
    </row>
    <row r="759704" spans="68:68" customFormat="1">
      <c r="BP759704" s="90"/>
    </row>
    <row r="759705" spans="68:68" customFormat="1">
      <c r="BP759705" s="90"/>
    </row>
    <row r="759706" spans="68:68" customFormat="1">
      <c r="BP759706" s="90"/>
    </row>
    <row r="759707" spans="68:68" customFormat="1">
      <c r="BP759707" s="90"/>
    </row>
    <row r="759708" spans="68:68" customFormat="1">
      <c r="BP759708" s="90"/>
    </row>
    <row r="759709" spans="68:68" customFormat="1">
      <c r="BP759709" s="90"/>
    </row>
    <row r="759710" spans="68:68" customFormat="1">
      <c r="BP759710" s="90"/>
    </row>
    <row r="759711" spans="68:68" customFormat="1">
      <c r="BP759711" s="90"/>
    </row>
    <row r="759712" spans="68:68" customFormat="1">
      <c r="BP759712" s="90"/>
    </row>
    <row r="759713" spans="68:68" customFormat="1">
      <c r="BP759713" s="90"/>
    </row>
    <row r="759714" spans="68:68" customFormat="1">
      <c r="BP759714" s="90"/>
    </row>
    <row r="759715" spans="68:68" customFormat="1">
      <c r="BP759715" s="90"/>
    </row>
    <row r="759716" spans="68:68" customFormat="1">
      <c r="BP759716" s="90"/>
    </row>
    <row r="759717" spans="68:68" customFormat="1">
      <c r="BP759717" s="90"/>
    </row>
    <row r="759718" spans="68:68" customFormat="1">
      <c r="BP759718" s="90"/>
    </row>
    <row r="759719" spans="68:68" customFormat="1">
      <c r="BP759719" s="90"/>
    </row>
    <row r="759720" spans="68:68" customFormat="1">
      <c r="BP759720" s="90"/>
    </row>
    <row r="759721" spans="68:68" customFormat="1">
      <c r="BP759721" s="90"/>
    </row>
    <row r="759722" spans="68:68" customFormat="1">
      <c r="BP759722" s="90"/>
    </row>
    <row r="759723" spans="68:68" customFormat="1">
      <c r="BP759723" s="90"/>
    </row>
    <row r="759724" spans="68:68" customFormat="1">
      <c r="BP759724" s="90"/>
    </row>
    <row r="759725" spans="68:68" customFormat="1">
      <c r="BP759725" s="90"/>
    </row>
    <row r="759726" spans="68:68" customFormat="1">
      <c r="BP759726" s="90"/>
    </row>
    <row r="759727" spans="68:68" customFormat="1">
      <c r="BP759727" s="90"/>
    </row>
    <row r="759728" spans="68:68" customFormat="1">
      <c r="BP759728" s="90"/>
    </row>
    <row r="759729" spans="68:68" customFormat="1">
      <c r="BP759729" s="90"/>
    </row>
    <row r="759730" spans="68:68" customFormat="1">
      <c r="BP759730" s="90"/>
    </row>
    <row r="759731" spans="68:68" customFormat="1">
      <c r="BP759731" s="90"/>
    </row>
    <row r="759732" spans="68:68" customFormat="1">
      <c r="BP759732" s="90"/>
    </row>
    <row r="759733" spans="68:68" customFormat="1">
      <c r="BP759733" s="90"/>
    </row>
    <row r="759734" spans="68:68" customFormat="1">
      <c r="BP759734" s="90"/>
    </row>
    <row r="759735" spans="68:68" customFormat="1">
      <c r="BP759735" s="90"/>
    </row>
    <row r="759736" spans="68:68" customFormat="1">
      <c r="BP759736" s="90"/>
    </row>
    <row r="759737" spans="68:68" customFormat="1">
      <c r="BP759737" s="90"/>
    </row>
    <row r="759738" spans="68:68" customFormat="1">
      <c r="BP759738" s="90"/>
    </row>
    <row r="759739" spans="68:68" customFormat="1">
      <c r="BP759739" s="90"/>
    </row>
    <row r="759740" spans="68:68" customFormat="1">
      <c r="BP759740" s="90"/>
    </row>
    <row r="759741" spans="68:68" customFormat="1">
      <c r="BP759741" s="90"/>
    </row>
    <row r="759742" spans="68:68" customFormat="1">
      <c r="BP759742" s="90"/>
    </row>
    <row r="759743" spans="68:68" customFormat="1">
      <c r="BP759743" s="90"/>
    </row>
    <row r="759744" spans="68:68" customFormat="1">
      <c r="BP759744" s="90"/>
    </row>
    <row r="759745" spans="68:68" customFormat="1">
      <c r="BP759745" s="90"/>
    </row>
    <row r="759746" spans="68:68" customFormat="1">
      <c r="BP759746" s="90"/>
    </row>
    <row r="759747" spans="68:68" customFormat="1">
      <c r="BP759747" s="90"/>
    </row>
    <row r="759748" spans="68:68" customFormat="1">
      <c r="BP759748" s="90"/>
    </row>
    <row r="759749" spans="68:68" customFormat="1">
      <c r="BP759749" s="90"/>
    </row>
    <row r="759750" spans="68:68" customFormat="1">
      <c r="BP759750" s="90"/>
    </row>
    <row r="759751" spans="68:68" customFormat="1">
      <c r="BP759751" s="90"/>
    </row>
    <row r="759752" spans="68:68" customFormat="1">
      <c r="BP759752" s="90"/>
    </row>
    <row r="759753" spans="68:68" customFormat="1">
      <c r="BP759753" s="90"/>
    </row>
    <row r="759754" spans="68:68" customFormat="1">
      <c r="BP759754" s="90"/>
    </row>
    <row r="759755" spans="68:68" customFormat="1">
      <c r="BP759755" s="90"/>
    </row>
    <row r="759756" spans="68:68" customFormat="1">
      <c r="BP759756" s="90"/>
    </row>
    <row r="759757" spans="68:68" customFormat="1">
      <c r="BP759757" s="90"/>
    </row>
    <row r="759758" spans="68:68" customFormat="1">
      <c r="BP759758" s="90"/>
    </row>
    <row r="759759" spans="68:68" customFormat="1">
      <c r="BP759759" s="90"/>
    </row>
    <row r="759760" spans="68:68" customFormat="1">
      <c r="BP759760" s="90"/>
    </row>
    <row r="759761" spans="68:68" customFormat="1">
      <c r="BP759761" s="90"/>
    </row>
    <row r="759762" spans="68:68" customFormat="1">
      <c r="BP759762" s="90"/>
    </row>
    <row r="759763" spans="68:68" customFormat="1">
      <c r="BP759763" s="90"/>
    </row>
    <row r="759764" spans="68:68" customFormat="1">
      <c r="BP759764" s="90"/>
    </row>
    <row r="759765" spans="68:68" customFormat="1">
      <c r="BP759765" s="90"/>
    </row>
    <row r="759766" spans="68:68" customFormat="1">
      <c r="BP759766" s="90"/>
    </row>
    <row r="759767" spans="68:68" customFormat="1">
      <c r="BP759767" s="90"/>
    </row>
    <row r="759768" spans="68:68" customFormat="1">
      <c r="BP759768" s="90"/>
    </row>
    <row r="759769" spans="68:68" customFormat="1">
      <c r="BP759769" s="90"/>
    </row>
    <row r="759770" spans="68:68" customFormat="1">
      <c r="BP759770" s="90"/>
    </row>
    <row r="759771" spans="68:68" customFormat="1">
      <c r="BP759771" s="90"/>
    </row>
    <row r="759772" spans="68:68" customFormat="1">
      <c r="BP759772" s="90"/>
    </row>
    <row r="759773" spans="68:68" customFormat="1">
      <c r="BP759773" s="90"/>
    </row>
    <row r="759774" spans="68:68" customFormat="1">
      <c r="BP759774" s="90"/>
    </row>
    <row r="759775" spans="68:68" customFormat="1">
      <c r="BP759775" s="90"/>
    </row>
    <row r="759776" spans="68:68" customFormat="1">
      <c r="BP759776" s="90"/>
    </row>
    <row r="759777" spans="68:68" customFormat="1">
      <c r="BP759777" s="90"/>
    </row>
    <row r="759778" spans="68:68" customFormat="1">
      <c r="BP759778" s="90"/>
    </row>
    <row r="759779" spans="68:68" customFormat="1">
      <c r="BP759779" s="90"/>
    </row>
    <row r="759780" spans="68:68" customFormat="1">
      <c r="BP759780" s="90"/>
    </row>
    <row r="759781" spans="68:68" customFormat="1">
      <c r="BP759781" s="90"/>
    </row>
    <row r="759782" spans="68:68" customFormat="1">
      <c r="BP759782" s="90"/>
    </row>
    <row r="759783" spans="68:68" customFormat="1">
      <c r="BP759783" s="90"/>
    </row>
    <row r="759784" spans="68:68" customFormat="1">
      <c r="BP759784" s="90"/>
    </row>
    <row r="759785" spans="68:68" customFormat="1">
      <c r="BP759785" s="90"/>
    </row>
    <row r="759786" spans="68:68" customFormat="1">
      <c r="BP759786" s="90"/>
    </row>
    <row r="759787" spans="68:68" customFormat="1">
      <c r="BP759787" s="90"/>
    </row>
    <row r="759788" spans="68:68" customFormat="1">
      <c r="BP759788" s="90"/>
    </row>
    <row r="759789" spans="68:68" customFormat="1">
      <c r="BP759789" s="90"/>
    </row>
    <row r="759790" spans="68:68" customFormat="1">
      <c r="BP759790" s="90"/>
    </row>
    <row r="759791" spans="68:68" customFormat="1">
      <c r="BP759791" s="90"/>
    </row>
    <row r="759792" spans="68:68" customFormat="1">
      <c r="BP759792" s="90"/>
    </row>
    <row r="759793" spans="68:68" customFormat="1">
      <c r="BP759793" s="90"/>
    </row>
    <row r="759794" spans="68:68" customFormat="1">
      <c r="BP759794" s="90"/>
    </row>
    <row r="759795" spans="68:68" customFormat="1">
      <c r="BP759795" s="90"/>
    </row>
    <row r="759796" spans="68:68" customFormat="1">
      <c r="BP759796" s="90"/>
    </row>
    <row r="759797" spans="68:68" customFormat="1">
      <c r="BP759797" s="90"/>
    </row>
    <row r="759798" spans="68:68" customFormat="1">
      <c r="BP759798" s="90"/>
    </row>
    <row r="759799" spans="68:68" customFormat="1">
      <c r="BP759799" s="90"/>
    </row>
    <row r="759800" spans="68:68" customFormat="1">
      <c r="BP759800" s="90"/>
    </row>
    <row r="759801" spans="68:68" customFormat="1">
      <c r="BP759801" s="90"/>
    </row>
    <row r="759802" spans="68:68" customFormat="1">
      <c r="BP759802" s="90"/>
    </row>
    <row r="759803" spans="68:68" customFormat="1">
      <c r="BP759803" s="90"/>
    </row>
    <row r="759804" spans="68:68" customFormat="1">
      <c r="BP759804" s="90"/>
    </row>
    <row r="759805" spans="68:68" customFormat="1">
      <c r="BP759805" s="90"/>
    </row>
    <row r="759806" spans="68:68" customFormat="1">
      <c r="BP759806" s="90"/>
    </row>
    <row r="759807" spans="68:68" customFormat="1">
      <c r="BP759807" s="90"/>
    </row>
    <row r="759808" spans="68:68" customFormat="1">
      <c r="BP759808" s="90"/>
    </row>
    <row r="759809" spans="68:68" customFormat="1">
      <c r="BP759809" s="90"/>
    </row>
    <row r="759810" spans="68:68" customFormat="1">
      <c r="BP759810" s="90"/>
    </row>
    <row r="759811" spans="68:68" customFormat="1">
      <c r="BP759811" s="90"/>
    </row>
    <row r="759812" spans="68:68" customFormat="1">
      <c r="BP759812" s="90"/>
    </row>
    <row r="759813" spans="68:68" customFormat="1">
      <c r="BP759813" s="90"/>
    </row>
    <row r="759814" spans="68:68" customFormat="1">
      <c r="BP759814" s="90"/>
    </row>
    <row r="759815" spans="68:68" customFormat="1">
      <c r="BP759815" s="90"/>
    </row>
    <row r="759816" spans="68:68" customFormat="1">
      <c r="BP759816" s="90"/>
    </row>
    <row r="759817" spans="68:68" customFormat="1">
      <c r="BP759817" s="90"/>
    </row>
    <row r="759818" spans="68:68" customFormat="1">
      <c r="BP759818" s="90"/>
    </row>
    <row r="759819" spans="68:68" customFormat="1">
      <c r="BP759819" s="90"/>
    </row>
    <row r="759820" spans="68:68" customFormat="1">
      <c r="BP759820" s="90"/>
    </row>
    <row r="759821" spans="68:68" customFormat="1">
      <c r="BP759821" s="90"/>
    </row>
    <row r="759822" spans="68:68" customFormat="1">
      <c r="BP759822" s="90"/>
    </row>
    <row r="759823" spans="68:68" customFormat="1">
      <c r="BP759823" s="90"/>
    </row>
    <row r="759824" spans="68:68" customFormat="1">
      <c r="BP759824" s="90"/>
    </row>
    <row r="759825" spans="68:68" customFormat="1">
      <c r="BP759825" s="90"/>
    </row>
    <row r="759826" spans="68:68" customFormat="1">
      <c r="BP759826" s="90"/>
    </row>
    <row r="759827" spans="68:68" customFormat="1">
      <c r="BP759827" s="90"/>
    </row>
    <row r="759828" spans="68:68" customFormat="1">
      <c r="BP759828" s="90"/>
    </row>
    <row r="759829" spans="68:68" customFormat="1">
      <c r="BP759829" s="90"/>
    </row>
    <row r="759830" spans="68:68" customFormat="1">
      <c r="BP759830" s="90"/>
    </row>
    <row r="759831" spans="68:68" customFormat="1">
      <c r="BP759831" s="90"/>
    </row>
    <row r="759832" spans="68:68" customFormat="1">
      <c r="BP759832" s="90"/>
    </row>
    <row r="759833" spans="68:68" customFormat="1">
      <c r="BP759833" s="90"/>
    </row>
    <row r="759834" spans="68:68" customFormat="1">
      <c r="BP759834" s="90"/>
    </row>
    <row r="759835" spans="68:68" customFormat="1">
      <c r="BP759835" s="90"/>
    </row>
    <row r="759836" spans="68:68" customFormat="1">
      <c r="BP759836" s="90"/>
    </row>
    <row r="759837" spans="68:68" customFormat="1">
      <c r="BP759837" s="90"/>
    </row>
    <row r="759838" spans="68:68" customFormat="1">
      <c r="BP759838" s="90"/>
    </row>
    <row r="759839" spans="68:68" customFormat="1">
      <c r="BP759839" s="90"/>
    </row>
    <row r="759840" spans="68:68" customFormat="1">
      <c r="BP759840" s="90"/>
    </row>
    <row r="759841" spans="68:68" customFormat="1">
      <c r="BP759841" s="90"/>
    </row>
    <row r="759842" spans="68:68" customFormat="1">
      <c r="BP759842" s="90"/>
    </row>
    <row r="759843" spans="68:68" customFormat="1">
      <c r="BP759843" s="90"/>
    </row>
    <row r="759844" spans="68:68" customFormat="1">
      <c r="BP759844" s="90"/>
    </row>
    <row r="759845" spans="68:68" customFormat="1">
      <c r="BP759845" s="90"/>
    </row>
    <row r="759846" spans="68:68" customFormat="1">
      <c r="BP759846" s="90"/>
    </row>
    <row r="759847" spans="68:68" customFormat="1">
      <c r="BP759847" s="90"/>
    </row>
    <row r="759848" spans="68:68" customFormat="1">
      <c r="BP759848" s="90"/>
    </row>
    <row r="759849" spans="68:68" customFormat="1">
      <c r="BP759849" s="90"/>
    </row>
    <row r="759850" spans="68:68" customFormat="1">
      <c r="BP759850" s="90"/>
    </row>
    <row r="759851" spans="68:68" customFormat="1">
      <c r="BP759851" s="90"/>
    </row>
    <row r="759852" spans="68:68" customFormat="1">
      <c r="BP759852" s="90"/>
    </row>
    <row r="759853" spans="68:68" customFormat="1">
      <c r="BP759853" s="90"/>
    </row>
    <row r="759854" spans="68:68" customFormat="1">
      <c r="BP759854" s="90"/>
    </row>
    <row r="759855" spans="68:68" customFormat="1">
      <c r="BP759855" s="90"/>
    </row>
    <row r="759856" spans="68:68" customFormat="1">
      <c r="BP759856" s="90"/>
    </row>
    <row r="759857" spans="68:68" customFormat="1">
      <c r="BP759857" s="90"/>
    </row>
    <row r="759858" spans="68:68" customFormat="1">
      <c r="BP759858" s="90"/>
    </row>
    <row r="759859" spans="68:68" customFormat="1">
      <c r="BP759859" s="90"/>
    </row>
    <row r="759860" spans="68:68" customFormat="1">
      <c r="BP759860" s="90"/>
    </row>
    <row r="759861" spans="68:68" customFormat="1">
      <c r="BP759861" s="90"/>
    </row>
    <row r="759862" spans="68:68" customFormat="1">
      <c r="BP759862" s="90"/>
    </row>
    <row r="759863" spans="68:68" customFormat="1">
      <c r="BP759863" s="90"/>
    </row>
    <row r="759864" spans="68:68" customFormat="1">
      <c r="BP759864" s="90"/>
    </row>
    <row r="759865" spans="68:68" customFormat="1">
      <c r="BP759865" s="90"/>
    </row>
    <row r="759866" spans="68:68" customFormat="1">
      <c r="BP759866" s="90"/>
    </row>
    <row r="759867" spans="68:68" customFormat="1">
      <c r="BP759867" s="90"/>
    </row>
    <row r="759868" spans="68:68" customFormat="1">
      <c r="BP759868" s="90"/>
    </row>
    <row r="759869" spans="68:68" customFormat="1">
      <c r="BP759869" s="90"/>
    </row>
    <row r="759870" spans="68:68" customFormat="1">
      <c r="BP759870" s="90"/>
    </row>
    <row r="759871" spans="68:68" customFormat="1">
      <c r="BP759871" s="90"/>
    </row>
    <row r="759872" spans="68:68" customFormat="1">
      <c r="BP759872" s="90"/>
    </row>
    <row r="759873" spans="68:68" customFormat="1">
      <c r="BP759873" s="90"/>
    </row>
    <row r="759874" spans="68:68" customFormat="1">
      <c r="BP759874" s="90"/>
    </row>
    <row r="759875" spans="68:68" customFormat="1">
      <c r="BP759875" s="90"/>
    </row>
    <row r="759876" spans="68:68" customFormat="1">
      <c r="BP759876" s="90"/>
    </row>
    <row r="759877" spans="68:68" customFormat="1">
      <c r="BP759877" s="90"/>
    </row>
    <row r="759878" spans="68:68" customFormat="1">
      <c r="BP759878" s="90"/>
    </row>
    <row r="759879" spans="68:68" customFormat="1">
      <c r="BP759879" s="90"/>
    </row>
    <row r="759880" spans="68:68" customFormat="1">
      <c r="BP759880" s="90"/>
    </row>
    <row r="759881" spans="68:68" customFormat="1">
      <c r="BP759881" s="90"/>
    </row>
    <row r="759882" spans="68:68" customFormat="1">
      <c r="BP759882" s="90"/>
    </row>
    <row r="759883" spans="68:68" customFormat="1">
      <c r="BP759883" s="90"/>
    </row>
    <row r="759884" spans="68:68" customFormat="1">
      <c r="BP759884" s="90"/>
    </row>
    <row r="759885" spans="68:68" customFormat="1">
      <c r="BP759885" s="90"/>
    </row>
    <row r="759886" spans="68:68" customFormat="1">
      <c r="BP759886" s="90"/>
    </row>
    <row r="759887" spans="68:68" customFormat="1">
      <c r="BP759887" s="90"/>
    </row>
    <row r="759888" spans="68:68" customFormat="1">
      <c r="BP759888" s="90"/>
    </row>
    <row r="759889" spans="68:68" customFormat="1">
      <c r="BP759889" s="90"/>
    </row>
    <row r="759890" spans="68:68" customFormat="1">
      <c r="BP759890" s="90"/>
    </row>
    <row r="759891" spans="68:68" customFormat="1">
      <c r="BP759891" s="90"/>
    </row>
    <row r="759892" spans="68:68" customFormat="1">
      <c r="BP759892" s="90"/>
    </row>
    <row r="759893" spans="68:68" customFormat="1">
      <c r="BP759893" s="90"/>
    </row>
    <row r="759894" spans="68:68" customFormat="1">
      <c r="BP759894" s="90"/>
    </row>
    <row r="759895" spans="68:68" customFormat="1">
      <c r="BP759895" s="90"/>
    </row>
    <row r="759896" spans="68:68" customFormat="1">
      <c r="BP759896" s="90"/>
    </row>
    <row r="759897" spans="68:68" customFormat="1">
      <c r="BP759897" s="90"/>
    </row>
    <row r="759898" spans="68:68" customFormat="1">
      <c r="BP759898" s="90"/>
    </row>
    <row r="759899" spans="68:68" customFormat="1">
      <c r="BP759899" s="90"/>
    </row>
    <row r="759900" spans="68:68" customFormat="1">
      <c r="BP759900" s="90"/>
    </row>
    <row r="759901" spans="68:68" customFormat="1">
      <c r="BP759901" s="90"/>
    </row>
    <row r="759902" spans="68:68" customFormat="1">
      <c r="BP759902" s="90"/>
    </row>
    <row r="759903" spans="68:68" customFormat="1">
      <c r="BP759903" s="90"/>
    </row>
    <row r="759904" spans="68:68" customFormat="1">
      <c r="BP759904" s="90"/>
    </row>
    <row r="759905" spans="68:68" customFormat="1">
      <c r="BP759905" s="90"/>
    </row>
    <row r="759906" spans="68:68" customFormat="1">
      <c r="BP759906" s="90"/>
    </row>
    <row r="759907" spans="68:68" customFormat="1">
      <c r="BP759907" s="90"/>
    </row>
    <row r="759908" spans="68:68" customFormat="1">
      <c r="BP759908" s="90"/>
    </row>
    <row r="759909" spans="68:68" customFormat="1">
      <c r="BP759909" s="90"/>
    </row>
    <row r="759910" spans="68:68" customFormat="1">
      <c r="BP759910" s="90"/>
    </row>
    <row r="759911" spans="68:68" customFormat="1">
      <c r="BP759911" s="90"/>
    </row>
    <row r="759912" spans="68:68" customFormat="1">
      <c r="BP759912" s="90"/>
    </row>
    <row r="759913" spans="68:68" customFormat="1">
      <c r="BP759913" s="90"/>
    </row>
    <row r="759914" spans="68:68" customFormat="1">
      <c r="BP759914" s="90"/>
    </row>
    <row r="759915" spans="68:68" customFormat="1">
      <c r="BP759915" s="90"/>
    </row>
    <row r="759916" spans="68:68" customFormat="1">
      <c r="BP759916" s="90"/>
    </row>
    <row r="759917" spans="68:68" customFormat="1">
      <c r="BP759917" s="90"/>
    </row>
    <row r="759918" spans="68:68" customFormat="1">
      <c r="BP759918" s="90"/>
    </row>
    <row r="759919" spans="68:68" customFormat="1">
      <c r="BP759919" s="90"/>
    </row>
    <row r="759920" spans="68:68" customFormat="1">
      <c r="BP759920" s="90"/>
    </row>
    <row r="759921" spans="68:68" customFormat="1">
      <c r="BP759921" s="90"/>
    </row>
    <row r="759922" spans="68:68" customFormat="1">
      <c r="BP759922" s="90"/>
    </row>
    <row r="759923" spans="68:68" customFormat="1">
      <c r="BP759923" s="90"/>
    </row>
    <row r="759924" spans="68:68" customFormat="1">
      <c r="BP759924" s="90"/>
    </row>
    <row r="759925" spans="68:68" customFormat="1">
      <c r="BP759925" s="90"/>
    </row>
    <row r="759926" spans="68:68" customFormat="1">
      <c r="BP759926" s="90"/>
    </row>
    <row r="759927" spans="68:68" customFormat="1">
      <c r="BP759927" s="90"/>
    </row>
    <row r="759928" spans="68:68" customFormat="1">
      <c r="BP759928" s="90"/>
    </row>
    <row r="759929" spans="68:68" customFormat="1">
      <c r="BP759929" s="90"/>
    </row>
    <row r="759930" spans="68:68" customFormat="1">
      <c r="BP759930" s="90"/>
    </row>
    <row r="759931" spans="68:68" customFormat="1">
      <c r="BP759931" s="90"/>
    </row>
    <row r="759932" spans="68:68" customFormat="1">
      <c r="BP759932" s="90"/>
    </row>
    <row r="759933" spans="68:68" customFormat="1">
      <c r="BP759933" s="90"/>
    </row>
    <row r="759934" spans="68:68" customFormat="1">
      <c r="BP759934" s="90"/>
    </row>
    <row r="759935" spans="68:68" customFormat="1">
      <c r="BP759935" s="90"/>
    </row>
    <row r="759936" spans="68:68" customFormat="1">
      <c r="BP759936" s="90"/>
    </row>
    <row r="759937" spans="68:68" customFormat="1">
      <c r="BP759937" s="90"/>
    </row>
    <row r="759938" spans="68:68" customFormat="1">
      <c r="BP759938" s="90"/>
    </row>
    <row r="759939" spans="68:68" customFormat="1">
      <c r="BP759939" s="90"/>
    </row>
    <row r="759940" spans="68:68" customFormat="1">
      <c r="BP759940" s="90"/>
    </row>
    <row r="759941" spans="68:68" customFormat="1">
      <c r="BP759941" s="90"/>
    </row>
    <row r="759942" spans="68:68" customFormat="1">
      <c r="BP759942" s="90"/>
    </row>
    <row r="759943" spans="68:68" customFormat="1">
      <c r="BP759943" s="90"/>
    </row>
    <row r="759944" spans="68:68" customFormat="1">
      <c r="BP759944" s="90"/>
    </row>
    <row r="759945" spans="68:68" customFormat="1">
      <c r="BP759945" s="90"/>
    </row>
    <row r="759946" spans="68:68" customFormat="1">
      <c r="BP759946" s="90"/>
    </row>
    <row r="759947" spans="68:68" customFormat="1">
      <c r="BP759947" s="90"/>
    </row>
    <row r="759948" spans="68:68" customFormat="1">
      <c r="BP759948" s="90"/>
    </row>
    <row r="759949" spans="68:68" customFormat="1">
      <c r="BP759949" s="90"/>
    </row>
    <row r="759950" spans="68:68" customFormat="1">
      <c r="BP759950" s="90"/>
    </row>
    <row r="759951" spans="68:68" customFormat="1">
      <c r="BP759951" s="90"/>
    </row>
    <row r="759952" spans="68:68" customFormat="1">
      <c r="BP759952" s="90"/>
    </row>
    <row r="759953" spans="68:68" customFormat="1">
      <c r="BP759953" s="90"/>
    </row>
    <row r="759954" spans="68:68" customFormat="1">
      <c r="BP759954" s="90"/>
    </row>
    <row r="759955" spans="68:68" customFormat="1">
      <c r="BP759955" s="90"/>
    </row>
    <row r="759956" spans="68:68" customFormat="1">
      <c r="BP759956" s="90"/>
    </row>
    <row r="759957" spans="68:68" customFormat="1">
      <c r="BP759957" s="90"/>
    </row>
    <row r="759958" spans="68:68" customFormat="1">
      <c r="BP759958" s="90"/>
    </row>
    <row r="759959" spans="68:68" customFormat="1">
      <c r="BP759959" s="90"/>
    </row>
    <row r="759960" spans="68:68" customFormat="1">
      <c r="BP759960" s="90"/>
    </row>
    <row r="759961" spans="68:68" customFormat="1">
      <c r="BP759961" s="90"/>
    </row>
    <row r="759962" spans="68:68" customFormat="1">
      <c r="BP759962" s="90"/>
    </row>
    <row r="759963" spans="68:68" customFormat="1">
      <c r="BP759963" s="90"/>
    </row>
    <row r="759964" spans="68:68" customFormat="1">
      <c r="BP759964" s="90"/>
    </row>
    <row r="759965" spans="68:68" customFormat="1">
      <c r="BP759965" s="90"/>
    </row>
    <row r="759966" spans="68:68" customFormat="1">
      <c r="BP759966" s="90"/>
    </row>
    <row r="759967" spans="68:68" customFormat="1">
      <c r="BP759967" s="90"/>
    </row>
    <row r="759968" spans="68:68" customFormat="1">
      <c r="BP759968" s="90"/>
    </row>
    <row r="759969" spans="68:68" customFormat="1">
      <c r="BP759969" s="90"/>
    </row>
    <row r="759970" spans="68:68" customFormat="1">
      <c r="BP759970" s="90"/>
    </row>
    <row r="759971" spans="68:68" customFormat="1">
      <c r="BP759971" s="90"/>
    </row>
    <row r="759972" spans="68:68" customFormat="1">
      <c r="BP759972" s="90"/>
    </row>
    <row r="759973" spans="68:68" customFormat="1">
      <c r="BP759973" s="90"/>
    </row>
    <row r="759974" spans="68:68" customFormat="1">
      <c r="BP759974" s="90"/>
    </row>
    <row r="759975" spans="68:68" customFormat="1">
      <c r="BP759975" s="90"/>
    </row>
    <row r="759976" spans="68:68" customFormat="1">
      <c r="BP759976" s="90"/>
    </row>
    <row r="759977" spans="68:68" customFormat="1">
      <c r="BP759977" s="90"/>
    </row>
    <row r="759978" spans="68:68" customFormat="1">
      <c r="BP759978" s="90"/>
    </row>
    <row r="759979" spans="68:68" customFormat="1">
      <c r="BP759979" s="90"/>
    </row>
    <row r="759980" spans="68:68" customFormat="1">
      <c r="BP759980" s="90"/>
    </row>
    <row r="759981" spans="68:68" customFormat="1">
      <c r="BP759981" s="90"/>
    </row>
    <row r="759982" spans="68:68" customFormat="1">
      <c r="BP759982" s="90"/>
    </row>
    <row r="759983" spans="68:68" customFormat="1">
      <c r="BP759983" s="90"/>
    </row>
    <row r="759984" spans="68:68" customFormat="1">
      <c r="BP759984" s="90"/>
    </row>
    <row r="759985" spans="68:68" customFormat="1">
      <c r="BP759985" s="90"/>
    </row>
    <row r="759986" spans="68:68" customFormat="1">
      <c r="BP759986" s="90"/>
    </row>
    <row r="759987" spans="68:68" customFormat="1">
      <c r="BP759987" s="90"/>
    </row>
    <row r="759988" spans="68:68" customFormat="1">
      <c r="BP759988" s="90"/>
    </row>
    <row r="759989" spans="68:68" customFormat="1">
      <c r="BP759989" s="90"/>
    </row>
    <row r="759990" spans="68:68" customFormat="1">
      <c r="BP759990" s="90"/>
    </row>
    <row r="759991" spans="68:68" customFormat="1">
      <c r="BP759991" s="90"/>
    </row>
    <row r="759992" spans="68:68" customFormat="1">
      <c r="BP759992" s="90"/>
    </row>
    <row r="759993" spans="68:68" customFormat="1">
      <c r="BP759993" s="90"/>
    </row>
    <row r="759994" spans="68:68" customFormat="1">
      <c r="BP759994" s="90"/>
    </row>
    <row r="759995" spans="68:68" customFormat="1">
      <c r="BP759995" s="90"/>
    </row>
    <row r="759996" spans="68:68" customFormat="1">
      <c r="BP759996" s="90"/>
    </row>
    <row r="759997" spans="68:68" customFormat="1">
      <c r="BP759997" s="90"/>
    </row>
    <row r="759998" spans="68:68" customFormat="1">
      <c r="BP759998" s="90"/>
    </row>
    <row r="759999" spans="68:68" customFormat="1">
      <c r="BP759999" s="90"/>
    </row>
    <row r="760000" spans="68:68" customFormat="1">
      <c r="BP760000" s="90"/>
    </row>
    <row r="760001" spans="68:68" customFormat="1">
      <c r="BP760001" s="90"/>
    </row>
    <row r="760002" spans="68:68" customFormat="1">
      <c r="BP760002" s="90"/>
    </row>
    <row r="760003" spans="68:68" customFormat="1">
      <c r="BP760003" s="90"/>
    </row>
    <row r="760004" spans="68:68" customFormat="1">
      <c r="BP760004" s="90"/>
    </row>
    <row r="760005" spans="68:68" customFormat="1">
      <c r="BP760005" s="90"/>
    </row>
    <row r="760006" spans="68:68" customFormat="1">
      <c r="BP760006" s="90"/>
    </row>
    <row r="760007" spans="68:68" customFormat="1">
      <c r="BP760007" s="90"/>
    </row>
    <row r="760008" spans="68:68" customFormat="1">
      <c r="BP760008" s="90"/>
    </row>
    <row r="760009" spans="68:68" customFormat="1">
      <c r="BP760009" s="90"/>
    </row>
    <row r="760010" spans="68:68" customFormat="1">
      <c r="BP760010" s="90"/>
    </row>
    <row r="760011" spans="68:68" customFormat="1">
      <c r="BP760011" s="90"/>
    </row>
    <row r="760012" spans="68:68" customFormat="1">
      <c r="BP760012" s="90"/>
    </row>
    <row r="760013" spans="68:68" customFormat="1">
      <c r="BP760013" s="90"/>
    </row>
    <row r="760014" spans="68:68" customFormat="1">
      <c r="BP760014" s="90"/>
    </row>
    <row r="760015" spans="68:68" customFormat="1">
      <c r="BP760015" s="90"/>
    </row>
    <row r="760016" spans="68:68" customFormat="1">
      <c r="BP760016" s="90"/>
    </row>
    <row r="760017" spans="68:68" customFormat="1">
      <c r="BP760017" s="90"/>
    </row>
    <row r="760018" spans="68:68" customFormat="1">
      <c r="BP760018" s="90"/>
    </row>
    <row r="760019" spans="68:68" customFormat="1">
      <c r="BP760019" s="90"/>
    </row>
    <row r="760020" spans="68:68" customFormat="1">
      <c r="BP760020" s="90"/>
    </row>
    <row r="760021" spans="68:68" customFormat="1">
      <c r="BP760021" s="90"/>
    </row>
    <row r="760022" spans="68:68" customFormat="1">
      <c r="BP760022" s="90"/>
    </row>
    <row r="760023" spans="68:68" customFormat="1">
      <c r="BP760023" s="90"/>
    </row>
    <row r="760024" spans="68:68" customFormat="1">
      <c r="BP760024" s="90"/>
    </row>
    <row r="760025" spans="68:68" customFormat="1">
      <c r="BP760025" s="90"/>
    </row>
    <row r="760026" spans="68:68" customFormat="1">
      <c r="BP760026" s="90"/>
    </row>
    <row r="760027" spans="68:68" customFormat="1">
      <c r="BP760027" s="90"/>
    </row>
    <row r="760028" spans="68:68" customFormat="1">
      <c r="BP760028" s="90"/>
    </row>
    <row r="760029" spans="68:68" customFormat="1">
      <c r="BP760029" s="90"/>
    </row>
    <row r="760030" spans="68:68" customFormat="1">
      <c r="BP760030" s="90"/>
    </row>
    <row r="760031" spans="68:68" customFormat="1">
      <c r="BP760031" s="90"/>
    </row>
    <row r="760032" spans="68:68" customFormat="1">
      <c r="BP760032" s="90"/>
    </row>
    <row r="760033" spans="68:68" customFormat="1">
      <c r="BP760033" s="90"/>
    </row>
    <row r="760034" spans="68:68" customFormat="1">
      <c r="BP760034" s="90"/>
    </row>
    <row r="760035" spans="68:68" customFormat="1">
      <c r="BP760035" s="90"/>
    </row>
    <row r="760036" spans="68:68" customFormat="1">
      <c r="BP760036" s="90"/>
    </row>
    <row r="760037" spans="68:68" customFormat="1">
      <c r="BP760037" s="90"/>
    </row>
    <row r="760038" spans="68:68" customFormat="1">
      <c r="BP760038" s="90"/>
    </row>
    <row r="760039" spans="68:68" customFormat="1">
      <c r="BP760039" s="90"/>
    </row>
    <row r="760040" spans="68:68" customFormat="1">
      <c r="BP760040" s="90"/>
    </row>
    <row r="760041" spans="68:68" customFormat="1">
      <c r="BP760041" s="90"/>
    </row>
    <row r="760042" spans="68:68" customFormat="1">
      <c r="BP760042" s="90"/>
    </row>
    <row r="760043" spans="68:68" customFormat="1">
      <c r="BP760043" s="90"/>
    </row>
    <row r="760044" spans="68:68" customFormat="1">
      <c r="BP760044" s="90"/>
    </row>
    <row r="760045" spans="68:68" customFormat="1">
      <c r="BP760045" s="90"/>
    </row>
    <row r="760046" spans="68:68" customFormat="1">
      <c r="BP760046" s="90"/>
    </row>
    <row r="760047" spans="68:68" customFormat="1">
      <c r="BP760047" s="90"/>
    </row>
    <row r="760048" spans="68:68" customFormat="1">
      <c r="BP760048" s="90"/>
    </row>
    <row r="760049" spans="68:68" customFormat="1">
      <c r="BP760049" s="90"/>
    </row>
    <row r="760050" spans="68:68" customFormat="1">
      <c r="BP760050" s="90"/>
    </row>
    <row r="760051" spans="68:68" customFormat="1">
      <c r="BP760051" s="90"/>
    </row>
    <row r="760052" spans="68:68" customFormat="1">
      <c r="BP760052" s="90"/>
    </row>
    <row r="760053" spans="68:68" customFormat="1">
      <c r="BP760053" s="90"/>
    </row>
    <row r="760054" spans="68:68" customFormat="1">
      <c r="BP760054" s="90"/>
    </row>
    <row r="760055" spans="68:68" customFormat="1">
      <c r="BP760055" s="90"/>
    </row>
    <row r="760056" spans="68:68" customFormat="1">
      <c r="BP760056" s="90"/>
    </row>
    <row r="760057" spans="68:68" customFormat="1">
      <c r="BP760057" s="90"/>
    </row>
    <row r="760058" spans="68:68" customFormat="1">
      <c r="BP760058" s="90"/>
    </row>
    <row r="760059" spans="68:68" customFormat="1">
      <c r="BP760059" s="90"/>
    </row>
    <row r="760060" spans="68:68" customFormat="1">
      <c r="BP760060" s="90"/>
    </row>
    <row r="760061" spans="68:68" customFormat="1">
      <c r="BP760061" s="90"/>
    </row>
    <row r="760062" spans="68:68" customFormat="1">
      <c r="BP760062" s="90"/>
    </row>
    <row r="760063" spans="68:68" customFormat="1">
      <c r="BP760063" s="90"/>
    </row>
    <row r="760064" spans="68:68" customFormat="1">
      <c r="BP760064" s="90"/>
    </row>
    <row r="760065" spans="68:68" customFormat="1">
      <c r="BP760065" s="90"/>
    </row>
    <row r="760066" spans="68:68" customFormat="1">
      <c r="BP760066" s="90"/>
    </row>
    <row r="760067" spans="68:68" customFormat="1">
      <c r="BP760067" s="90"/>
    </row>
    <row r="760068" spans="68:68" customFormat="1">
      <c r="BP760068" s="90"/>
    </row>
    <row r="760069" spans="68:68" customFormat="1">
      <c r="BP760069" s="90"/>
    </row>
    <row r="760070" spans="68:68" customFormat="1">
      <c r="BP760070" s="90"/>
    </row>
    <row r="760071" spans="68:68" customFormat="1">
      <c r="BP760071" s="90"/>
    </row>
    <row r="760072" spans="68:68" customFormat="1">
      <c r="BP760072" s="90"/>
    </row>
    <row r="760073" spans="68:68" customFormat="1">
      <c r="BP760073" s="90"/>
    </row>
    <row r="760074" spans="68:68" customFormat="1">
      <c r="BP760074" s="90"/>
    </row>
    <row r="760075" spans="68:68" customFormat="1">
      <c r="BP760075" s="90"/>
    </row>
    <row r="760076" spans="68:68" customFormat="1">
      <c r="BP760076" s="90"/>
    </row>
    <row r="760077" spans="68:68" customFormat="1">
      <c r="BP760077" s="90"/>
    </row>
    <row r="760078" spans="68:68" customFormat="1">
      <c r="BP760078" s="90"/>
    </row>
    <row r="760079" spans="68:68" customFormat="1">
      <c r="BP760079" s="90"/>
    </row>
    <row r="760080" spans="68:68" customFormat="1">
      <c r="BP760080" s="90"/>
    </row>
    <row r="760081" spans="68:68" customFormat="1">
      <c r="BP760081" s="90"/>
    </row>
    <row r="760082" spans="68:68" customFormat="1">
      <c r="BP760082" s="90"/>
    </row>
    <row r="760083" spans="68:68" customFormat="1">
      <c r="BP760083" s="90"/>
    </row>
    <row r="760084" spans="68:68" customFormat="1">
      <c r="BP760084" s="90"/>
    </row>
    <row r="760085" spans="68:68" customFormat="1">
      <c r="BP760085" s="90"/>
    </row>
    <row r="760086" spans="68:68" customFormat="1">
      <c r="BP760086" s="90"/>
    </row>
    <row r="760087" spans="68:68" customFormat="1">
      <c r="BP760087" s="90"/>
    </row>
    <row r="760088" spans="68:68" customFormat="1">
      <c r="BP760088" s="90"/>
    </row>
    <row r="760089" spans="68:68" customFormat="1">
      <c r="BP760089" s="90"/>
    </row>
    <row r="760090" spans="68:68" customFormat="1">
      <c r="BP760090" s="90"/>
    </row>
    <row r="760091" spans="68:68" customFormat="1">
      <c r="BP760091" s="90"/>
    </row>
    <row r="760092" spans="68:68" customFormat="1">
      <c r="BP760092" s="90"/>
    </row>
    <row r="760093" spans="68:68" customFormat="1">
      <c r="BP760093" s="90"/>
    </row>
    <row r="760094" spans="68:68" customFormat="1">
      <c r="BP760094" s="90"/>
    </row>
    <row r="760095" spans="68:68" customFormat="1">
      <c r="BP760095" s="90"/>
    </row>
    <row r="760096" spans="68:68" customFormat="1">
      <c r="BP760096" s="90"/>
    </row>
    <row r="760097" spans="68:68" customFormat="1">
      <c r="BP760097" s="90"/>
    </row>
    <row r="760098" spans="68:68" customFormat="1">
      <c r="BP760098" s="90"/>
    </row>
    <row r="760099" spans="68:68" customFormat="1">
      <c r="BP760099" s="90"/>
    </row>
    <row r="760100" spans="68:68" customFormat="1">
      <c r="BP760100" s="90"/>
    </row>
    <row r="760101" spans="68:68" customFormat="1">
      <c r="BP760101" s="90"/>
    </row>
    <row r="760102" spans="68:68" customFormat="1">
      <c r="BP760102" s="90"/>
    </row>
    <row r="760103" spans="68:68" customFormat="1">
      <c r="BP760103" s="90"/>
    </row>
    <row r="760104" spans="68:68" customFormat="1">
      <c r="BP760104" s="90"/>
    </row>
    <row r="760105" spans="68:68" customFormat="1">
      <c r="BP760105" s="90"/>
    </row>
    <row r="760106" spans="68:68" customFormat="1">
      <c r="BP760106" s="90"/>
    </row>
    <row r="760107" spans="68:68" customFormat="1">
      <c r="BP760107" s="90"/>
    </row>
    <row r="760108" spans="68:68" customFormat="1">
      <c r="BP760108" s="90"/>
    </row>
    <row r="760109" spans="68:68" customFormat="1">
      <c r="BP760109" s="90"/>
    </row>
    <row r="760110" spans="68:68" customFormat="1">
      <c r="BP760110" s="90"/>
    </row>
    <row r="760111" spans="68:68" customFormat="1">
      <c r="BP760111" s="90"/>
    </row>
    <row r="760112" spans="68:68" customFormat="1">
      <c r="BP760112" s="90"/>
    </row>
    <row r="760113" spans="68:68" customFormat="1">
      <c r="BP760113" s="90"/>
    </row>
    <row r="760114" spans="68:68" customFormat="1">
      <c r="BP760114" s="90"/>
    </row>
    <row r="760115" spans="68:68" customFormat="1">
      <c r="BP760115" s="90"/>
    </row>
    <row r="760116" spans="68:68" customFormat="1">
      <c r="BP760116" s="90"/>
    </row>
    <row r="760117" spans="68:68" customFormat="1">
      <c r="BP760117" s="90"/>
    </row>
    <row r="760118" spans="68:68" customFormat="1">
      <c r="BP760118" s="90"/>
    </row>
    <row r="760119" spans="68:68" customFormat="1">
      <c r="BP760119" s="90"/>
    </row>
    <row r="760120" spans="68:68" customFormat="1">
      <c r="BP760120" s="90"/>
    </row>
    <row r="760121" spans="68:68" customFormat="1">
      <c r="BP760121" s="90"/>
    </row>
    <row r="760122" spans="68:68" customFormat="1">
      <c r="BP760122" s="90"/>
    </row>
    <row r="760123" spans="68:68" customFormat="1">
      <c r="BP760123" s="90"/>
    </row>
    <row r="760124" spans="68:68" customFormat="1">
      <c r="BP760124" s="90"/>
    </row>
    <row r="760125" spans="68:68" customFormat="1">
      <c r="BP760125" s="90"/>
    </row>
    <row r="760126" spans="68:68" customFormat="1">
      <c r="BP760126" s="90"/>
    </row>
    <row r="760127" spans="68:68" customFormat="1">
      <c r="BP760127" s="90"/>
    </row>
    <row r="760128" spans="68:68" customFormat="1">
      <c r="BP760128" s="90"/>
    </row>
    <row r="760129" spans="68:68" customFormat="1">
      <c r="BP760129" s="90"/>
    </row>
    <row r="760130" spans="68:68" customFormat="1">
      <c r="BP760130" s="90"/>
    </row>
    <row r="760131" spans="68:68" customFormat="1">
      <c r="BP760131" s="90"/>
    </row>
    <row r="760132" spans="68:68" customFormat="1">
      <c r="BP760132" s="90"/>
    </row>
    <row r="760133" spans="68:68" customFormat="1">
      <c r="BP760133" s="90"/>
    </row>
    <row r="760134" spans="68:68" customFormat="1">
      <c r="BP760134" s="90"/>
    </row>
    <row r="760135" spans="68:68" customFormat="1">
      <c r="BP760135" s="90"/>
    </row>
    <row r="760136" spans="68:68" customFormat="1">
      <c r="BP760136" s="90"/>
    </row>
    <row r="760137" spans="68:68" customFormat="1">
      <c r="BP760137" s="90"/>
    </row>
    <row r="760138" spans="68:68" customFormat="1">
      <c r="BP760138" s="90"/>
    </row>
    <row r="760139" spans="68:68" customFormat="1">
      <c r="BP760139" s="90"/>
    </row>
    <row r="760140" spans="68:68" customFormat="1">
      <c r="BP760140" s="90"/>
    </row>
    <row r="760141" spans="68:68" customFormat="1">
      <c r="BP760141" s="90"/>
    </row>
    <row r="760142" spans="68:68" customFormat="1">
      <c r="BP760142" s="90"/>
    </row>
    <row r="760143" spans="68:68" customFormat="1">
      <c r="BP760143" s="90"/>
    </row>
    <row r="760144" spans="68:68" customFormat="1">
      <c r="BP760144" s="90"/>
    </row>
    <row r="760145" spans="68:68" customFormat="1">
      <c r="BP760145" s="90"/>
    </row>
    <row r="760146" spans="68:68" customFormat="1">
      <c r="BP760146" s="90"/>
    </row>
    <row r="760147" spans="68:68" customFormat="1">
      <c r="BP760147" s="90"/>
    </row>
    <row r="760148" spans="68:68" customFormat="1">
      <c r="BP760148" s="90"/>
    </row>
    <row r="760149" spans="68:68" customFormat="1">
      <c r="BP760149" s="90"/>
    </row>
    <row r="760150" spans="68:68" customFormat="1">
      <c r="BP760150" s="90"/>
    </row>
    <row r="760151" spans="68:68" customFormat="1">
      <c r="BP760151" s="90"/>
    </row>
    <row r="760152" spans="68:68" customFormat="1">
      <c r="BP760152" s="90"/>
    </row>
    <row r="760153" spans="68:68" customFormat="1">
      <c r="BP760153" s="90"/>
    </row>
    <row r="760154" spans="68:68" customFormat="1">
      <c r="BP760154" s="90"/>
    </row>
    <row r="760155" spans="68:68" customFormat="1">
      <c r="BP760155" s="90"/>
    </row>
    <row r="760156" spans="68:68" customFormat="1">
      <c r="BP760156" s="90"/>
    </row>
    <row r="760157" spans="68:68" customFormat="1">
      <c r="BP760157" s="90"/>
    </row>
    <row r="760158" spans="68:68" customFormat="1">
      <c r="BP760158" s="90"/>
    </row>
    <row r="760159" spans="68:68" customFormat="1">
      <c r="BP760159" s="90"/>
    </row>
    <row r="760160" spans="68:68" customFormat="1">
      <c r="BP760160" s="90"/>
    </row>
    <row r="760161" spans="68:68" customFormat="1">
      <c r="BP760161" s="90"/>
    </row>
    <row r="760162" spans="68:68" customFormat="1">
      <c r="BP760162" s="90"/>
    </row>
    <row r="760163" spans="68:68" customFormat="1">
      <c r="BP760163" s="90"/>
    </row>
    <row r="760164" spans="68:68" customFormat="1">
      <c r="BP760164" s="90"/>
    </row>
    <row r="760165" spans="68:68" customFormat="1">
      <c r="BP760165" s="90"/>
    </row>
    <row r="760166" spans="68:68" customFormat="1">
      <c r="BP760166" s="90"/>
    </row>
    <row r="760167" spans="68:68" customFormat="1">
      <c r="BP760167" s="90"/>
    </row>
    <row r="760168" spans="68:68" customFormat="1">
      <c r="BP760168" s="90"/>
    </row>
    <row r="760169" spans="68:68" customFormat="1">
      <c r="BP760169" s="90"/>
    </row>
    <row r="760170" spans="68:68" customFormat="1">
      <c r="BP760170" s="90"/>
    </row>
    <row r="760171" spans="68:68" customFormat="1">
      <c r="BP760171" s="90"/>
    </row>
    <row r="760172" spans="68:68" customFormat="1">
      <c r="BP760172" s="90"/>
    </row>
    <row r="760173" spans="68:68" customFormat="1">
      <c r="BP760173" s="90"/>
    </row>
    <row r="760174" spans="68:68" customFormat="1">
      <c r="BP760174" s="90"/>
    </row>
    <row r="760175" spans="68:68" customFormat="1">
      <c r="BP760175" s="90"/>
    </row>
    <row r="760176" spans="68:68" customFormat="1">
      <c r="BP760176" s="90"/>
    </row>
    <row r="760177" spans="68:68" customFormat="1">
      <c r="BP760177" s="90"/>
    </row>
    <row r="760178" spans="68:68" customFormat="1">
      <c r="BP760178" s="90"/>
    </row>
    <row r="760179" spans="68:68" customFormat="1">
      <c r="BP760179" s="90"/>
    </row>
    <row r="760180" spans="68:68" customFormat="1">
      <c r="BP760180" s="90"/>
    </row>
    <row r="760181" spans="68:68" customFormat="1">
      <c r="BP760181" s="90"/>
    </row>
    <row r="760182" spans="68:68" customFormat="1">
      <c r="BP760182" s="90"/>
    </row>
    <row r="760183" spans="68:68" customFormat="1">
      <c r="BP760183" s="90"/>
    </row>
    <row r="760184" spans="68:68" customFormat="1">
      <c r="BP760184" s="90"/>
    </row>
    <row r="760185" spans="68:68" customFormat="1">
      <c r="BP760185" s="90"/>
    </row>
    <row r="760186" spans="68:68" customFormat="1">
      <c r="BP760186" s="90"/>
    </row>
    <row r="760187" spans="68:68" customFormat="1">
      <c r="BP760187" s="90"/>
    </row>
    <row r="760188" spans="68:68" customFormat="1">
      <c r="BP760188" s="90"/>
    </row>
    <row r="760189" spans="68:68" customFormat="1">
      <c r="BP760189" s="90"/>
    </row>
    <row r="760190" spans="68:68" customFormat="1">
      <c r="BP760190" s="90"/>
    </row>
    <row r="760191" spans="68:68" customFormat="1">
      <c r="BP760191" s="90"/>
    </row>
    <row r="760192" spans="68:68" customFormat="1">
      <c r="BP760192" s="90"/>
    </row>
    <row r="760193" spans="68:68" customFormat="1">
      <c r="BP760193" s="90"/>
    </row>
    <row r="760194" spans="68:68" customFormat="1">
      <c r="BP760194" s="90"/>
    </row>
    <row r="760195" spans="68:68" customFormat="1">
      <c r="BP760195" s="90"/>
    </row>
    <row r="760196" spans="68:68" customFormat="1">
      <c r="BP760196" s="90"/>
    </row>
    <row r="760197" spans="68:68" customFormat="1">
      <c r="BP760197" s="90"/>
    </row>
    <row r="760198" spans="68:68" customFormat="1">
      <c r="BP760198" s="90"/>
    </row>
    <row r="760199" spans="68:68" customFormat="1">
      <c r="BP760199" s="90"/>
    </row>
    <row r="760200" spans="68:68" customFormat="1">
      <c r="BP760200" s="90"/>
    </row>
    <row r="760201" spans="68:68" customFormat="1">
      <c r="BP760201" s="90"/>
    </row>
    <row r="760202" spans="68:68" customFormat="1">
      <c r="BP760202" s="90"/>
    </row>
    <row r="760203" spans="68:68" customFormat="1">
      <c r="BP760203" s="90"/>
    </row>
    <row r="760204" spans="68:68" customFormat="1">
      <c r="BP760204" s="90"/>
    </row>
    <row r="760205" spans="68:68" customFormat="1">
      <c r="BP760205" s="90"/>
    </row>
    <row r="760206" spans="68:68" customFormat="1">
      <c r="BP760206" s="90"/>
    </row>
    <row r="760207" spans="68:68" customFormat="1">
      <c r="BP760207" s="90"/>
    </row>
    <row r="760208" spans="68:68" customFormat="1">
      <c r="BP760208" s="90"/>
    </row>
    <row r="760209" spans="68:68" customFormat="1">
      <c r="BP760209" s="90"/>
    </row>
    <row r="760210" spans="68:68" customFormat="1">
      <c r="BP760210" s="90"/>
    </row>
    <row r="760211" spans="68:68" customFormat="1">
      <c r="BP760211" s="90"/>
    </row>
    <row r="760212" spans="68:68" customFormat="1">
      <c r="BP760212" s="90"/>
    </row>
    <row r="760213" spans="68:68" customFormat="1">
      <c r="BP760213" s="90"/>
    </row>
    <row r="760214" spans="68:68" customFormat="1">
      <c r="BP760214" s="90"/>
    </row>
    <row r="760215" spans="68:68" customFormat="1">
      <c r="BP760215" s="90"/>
    </row>
    <row r="760216" spans="68:68" customFormat="1">
      <c r="BP760216" s="90"/>
    </row>
    <row r="760217" spans="68:68" customFormat="1">
      <c r="BP760217" s="90"/>
    </row>
    <row r="760218" spans="68:68" customFormat="1">
      <c r="BP760218" s="90"/>
    </row>
    <row r="760219" spans="68:68" customFormat="1">
      <c r="BP760219" s="90"/>
    </row>
    <row r="760220" spans="68:68" customFormat="1">
      <c r="BP760220" s="90"/>
    </row>
    <row r="760221" spans="68:68" customFormat="1">
      <c r="BP760221" s="90"/>
    </row>
    <row r="760222" spans="68:68" customFormat="1">
      <c r="BP760222" s="90"/>
    </row>
    <row r="760223" spans="68:68" customFormat="1">
      <c r="BP760223" s="90"/>
    </row>
    <row r="760224" spans="68:68" customFormat="1">
      <c r="BP760224" s="90"/>
    </row>
    <row r="760225" spans="68:68" customFormat="1">
      <c r="BP760225" s="90"/>
    </row>
    <row r="760226" spans="68:68" customFormat="1">
      <c r="BP760226" s="90"/>
    </row>
    <row r="760227" spans="68:68" customFormat="1">
      <c r="BP760227" s="90"/>
    </row>
    <row r="760228" spans="68:68" customFormat="1">
      <c r="BP760228" s="90"/>
    </row>
    <row r="760229" spans="68:68" customFormat="1">
      <c r="BP760229" s="90"/>
    </row>
    <row r="760230" spans="68:68" customFormat="1">
      <c r="BP760230" s="90"/>
    </row>
    <row r="760231" spans="68:68" customFormat="1">
      <c r="BP760231" s="90"/>
    </row>
    <row r="760232" spans="68:68" customFormat="1">
      <c r="BP760232" s="90"/>
    </row>
    <row r="760233" spans="68:68" customFormat="1">
      <c r="BP760233" s="90"/>
    </row>
    <row r="760234" spans="68:68" customFormat="1">
      <c r="BP760234" s="90"/>
    </row>
    <row r="760235" spans="68:68" customFormat="1">
      <c r="BP760235" s="90"/>
    </row>
    <row r="760236" spans="68:68" customFormat="1">
      <c r="BP760236" s="90"/>
    </row>
    <row r="760237" spans="68:68" customFormat="1">
      <c r="BP760237" s="90"/>
    </row>
    <row r="760238" spans="68:68" customFormat="1">
      <c r="BP760238" s="90"/>
    </row>
    <row r="760239" spans="68:68" customFormat="1">
      <c r="BP760239" s="90"/>
    </row>
    <row r="760240" spans="68:68" customFormat="1">
      <c r="BP760240" s="90"/>
    </row>
    <row r="760241" spans="68:68" customFormat="1">
      <c r="BP760241" s="90"/>
    </row>
    <row r="760242" spans="68:68" customFormat="1">
      <c r="BP760242" s="90"/>
    </row>
    <row r="760243" spans="68:68" customFormat="1">
      <c r="BP760243" s="90"/>
    </row>
    <row r="760244" spans="68:68" customFormat="1">
      <c r="BP760244" s="90"/>
    </row>
    <row r="760245" spans="68:68" customFormat="1">
      <c r="BP760245" s="90"/>
    </row>
    <row r="760246" spans="68:68" customFormat="1">
      <c r="BP760246" s="90"/>
    </row>
    <row r="760247" spans="68:68" customFormat="1">
      <c r="BP760247" s="90"/>
    </row>
    <row r="760248" spans="68:68" customFormat="1">
      <c r="BP760248" s="90"/>
    </row>
    <row r="760249" spans="68:68" customFormat="1">
      <c r="BP760249" s="90"/>
    </row>
    <row r="760250" spans="68:68" customFormat="1">
      <c r="BP760250" s="90"/>
    </row>
    <row r="760251" spans="68:68" customFormat="1">
      <c r="BP760251" s="90"/>
    </row>
    <row r="760252" spans="68:68" customFormat="1">
      <c r="BP760252" s="90"/>
    </row>
    <row r="760253" spans="68:68" customFormat="1">
      <c r="BP760253" s="90"/>
    </row>
    <row r="760254" spans="68:68" customFormat="1">
      <c r="BP760254" s="90"/>
    </row>
    <row r="760255" spans="68:68" customFormat="1">
      <c r="BP760255" s="90"/>
    </row>
    <row r="760256" spans="68:68" customFormat="1">
      <c r="BP760256" s="90"/>
    </row>
    <row r="760257" spans="68:68" customFormat="1">
      <c r="BP760257" s="90"/>
    </row>
    <row r="760258" spans="68:68" customFormat="1">
      <c r="BP760258" s="90"/>
    </row>
    <row r="760259" spans="68:68" customFormat="1">
      <c r="BP760259" s="90"/>
    </row>
    <row r="760260" spans="68:68" customFormat="1">
      <c r="BP760260" s="90"/>
    </row>
    <row r="760261" spans="68:68" customFormat="1">
      <c r="BP760261" s="90"/>
    </row>
    <row r="760262" spans="68:68" customFormat="1">
      <c r="BP760262" s="90"/>
    </row>
    <row r="760263" spans="68:68" customFormat="1">
      <c r="BP760263" s="90"/>
    </row>
    <row r="760264" spans="68:68" customFormat="1">
      <c r="BP760264" s="90"/>
    </row>
    <row r="760265" spans="68:68" customFormat="1">
      <c r="BP760265" s="90"/>
    </row>
    <row r="760266" spans="68:68" customFormat="1">
      <c r="BP760266" s="90"/>
    </row>
    <row r="760267" spans="68:68" customFormat="1">
      <c r="BP760267" s="90"/>
    </row>
    <row r="760268" spans="68:68" customFormat="1">
      <c r="BP760268" s="90"/>
    </row>
    <row r="760269" spans="68:68" customFormat="1">
      <c r="BP760269" s="90"/>
    </row>
    <row r="760270" spans="68:68" customFormat="1">
      <c r="BP760270" s="90"/>
    </row>
    <row r="760271" spans="68:68" customFormat="1">
      <c r="BP760271" s="90"/>
    </row>
    <row r="760272" spans="68:68" customFormat="1">
      <c r="BP760272" s="90"/>
    </row>
    <row r="760273" spans="68:68" customFormat="1">
      <c r="BP760273" s="90"/>
    </row>
    <row r="760274" spans="68:68" customFormat="1">
      <c r="BP760274" s="90"/>
    </row>
    <row r="760275" spans="68:68" customFormat="1">
      <c r="BP760275" s="90"/>
    </row>
    <row r="760276" spans="68:68" customFormat="1">
      <c r="BP760276" s="90"/>
    </row>
    <row r="760277" spans="68:68" customFormat="1">
      <c r="BP760277" s="90"/>
    </row>
    <row r="760278" spans="68:68" customFormat="1">
      <c r="BP760278" s="90"/>
    </row>
    <row r="760279" spans="68:68" customFormat="1">
      <c r="BP760279" s="90"/>
    </row>
    <row r="760280" spans="68:68" customFormat="1">
      <c r="BP760280" s="90"/>
    </row>
    <row r="760281" spans="68:68" customFormat="1">
      <c r="BP760281" s="90"/>
    </row>
    <row r="760282" spans="68:68" customFormat="1">
      <c r="BP760282" s="90"/>
    </row>
    <row r="760283" spans="68:68" customFormat="1">
      <c r="BP760283" s="90"/>
    </row>
    <row r="760284" spans="68:68" customFormat="1">
      <c r="BP760284" s="90"/>
    </row>
    <row r="760285" spans="68:68" customFormat="1">
      <c r="BP760285" s="90"/>
    </row>
    <row r="760286" spans="68:68" customFormat="1">
      <c r="BP760286" s="90"/>
    </row>
    <row r="760287" spans="68:68" customFormat="1">
      <c r="BP760287" s="90"/>
    </row>
    <row r="760288" spans="68:68" customFormat="1">
      <c r="BP760288" s="90"/>
    </row>
    <row r="760289" spans="68:68" customFormat="1">
      <c r="BP760289" s="90"/>
    </row>
    <row r="760290" spans="68:68" customFormat="1">
      <c r="BP760290" s="90"/>
    </row>
    <row r="760291" spans="68:68" customFormat="1">
      <c r="BP760291" s="90"/>
    </row>
    <row r="760292" spans="68:68" customFormat="1">
      <c r="BP760292" s="90"/>
    </row>
    <row r="760293" spans="68:68" customFormat="1">
      <c r="BP760293" s="90"/>
    </row>
    <row r="760294" spans="68:68" customFormat="1">
      <c r="BP760294" s="90"/>
    </row>
    <row r="760295" spans="68:68" customFormat="1">
      <c r="BP760295" s="90"/>
    </row>
    <row r="760296" spans="68:68" customFormat="1">
      <c r="BP760296" s="90"/>
    </row>
    <row r="760297" spans="68:68" customFormat="1">
      <c r="BP760297" s="90"/>
    </row>
    <row r="760298" spans="68:68" customFormat="1">
      <c r="BP760298" s="90"/>
    </row>
    <row r="760299" spans="68:68" customFormat="1">
      <c r="BP760299" s="90"/>
    </row>
    <row r="760300" spans="68:68" customFormat="1">
      <c r="BP760300" s="90"/>
    </row>
    <row r="760301" spans="68:68" customFormat="1">
      <c r="BP760301" s="90"/>
    </row>
    <row r="760302" spans="68:68" customFormat="1">
      <c r="BP760302" s="90"/>
    </row>
    <row r="760303" spans="68:68" customFormat="1">
      <c r="BP760303" s="90"/>
    </row>
    <row r="760304" spans="68:68" customFormat="1">
      <c r="BP760304" s="90"/>
    </row>
    <row r="760305" spans="68:68" customFormat="1">
      <c r="BP760305" s="90"/>
    </row>
    <row r="760306" spans="68:68" customFormat="1">
      <c r="BP760306" s="90"/>
    </row>
    <row r="760307" spans="68:68" customFormat="1">
      <c r="BP760307" s="90"/>
    </row>
    <row r="760308" spans="68:68" customFormat="1">
      <c r="BP760308" s="90"/>
    </row>
    <row r="760309" spans="68:68" customFormat="1">
      <c r="BP760309" s="90"/>
    </row>
    <row r="760310" spans="68:68" customFormat="1">
      <c r="BP760310" s="90"/>
    </row>
    <row r="760311" spans="68:68" customFormat="1">
      <c r="BP760311" s="90"/>
    </row>
    <row r="760312" spans="68:68" customFormat="1">
      <c r="BP760312" s="90"/>
    </row>
    <row r="760313" spans="68:68" customFormat="1">
      <c r="BP760313" s="90"/>
    </row>
    <row r="760314" spans="68:68" customFormat="1">
      <c r="BP760314" s="90"/>
    </row>
    <row r="760315" spans="68:68" customFormat="1">
      <c r="BP760315" s="90"/>
    </row>
    <row r="760316" spans="68:68" customFormat="1">
      <c r="BP760316" s="90"/>
    </row>
    <row r="760317" spans="68:68" customFormat="1">
      <c r="BP760317" s="90"/>
    </row>
    <row r="760318" spans="68:68" customFormat="1">
      <c r="BP760318" s="90"/>
    </row>
    <row r="760319" spans="68:68" customFormat="1">
      <c r="BP760319" s="90"/>
    </row>
    <row r="760320" spans="68:68" customFormat="1">
      <c r="BP760320" s="90"/>
    </row>
    <row r="760321" spans="68:68" customFormat="1">
      <c r="BP760321" s="90"/>
    </row>
    <row r="760322" spans="68:68" customFormat="1">
      <c r="BP760322" s="90"/>
    </row>
    <row r="760323" spans="68:68" customFormat="1">
      <c r="BP760323" s="90"/>
    </row>
    <row r="760324" spans="68:68" customFormat="1">
      <c r="BP760324" s="90"/>
    </row>
    <row r="760325" spans="68:68" customFormat="1">
      <c r="BP760325" s="90"/>
    </row>
    <row r="760326" spans="68:68" customFormat="1">
      <c r="BP760326" s="90"/>
    </row>
    <row r="760327" spans="68:68" customFormat="1">
      <c r="BP760327" s="90"/>
    </row>
    <row r="760328" spans="68:68" customFormat="1">
      <c r="BP760328" s="90"/>
    </row>
    <row r="760329" spans="68:68" customFormat="1">
      <c r="BP760329" s="90"/>
    </row>
    <row r="760330" spans="68:68" customFormat="1">
      <c r="BP760330" s="90"/>
    </row>
    <row r="760331" spans="68:68" customFormat="1">
      <c r="BP760331" s="90"/>
    </row>
    <row r="760332" spans="68:68" customFormat="1">
      <c r="BP760332" s="90"/>
    </row>
    <row r="760333" spans="68:68" customFormat="1">
      <c r="BP760333" s="90"/>
    </row>
    <row r="760334" spans="68:68" customFormat="1">
      <c r="BP760334" s="90"/>
    </row>
    <row r="760335" spans="68:68" customFormat="1">
      <c r="BP760335" s="90"/>
    </row>
    <row r="760336" spans="68:68" customFormat="1">
      <c r="BP760336" s="90"/>
    </row>
    <row r="760337" spans="68:68" customFormat="1">
      <c r="BP760337" s="90"/>
    </row>
    <row r="760338" spans="68:68" customFormat="1">
      <c r="BP760338" s="90"/>
    </row>
    <row r="760339" spans="68:68" customFormat="1">
      <c r="BP760339" s="90"/>
    </row>
    <row r="760340" spans="68:68" customFormat="1">
      <c r="BP760340" s="90"/>
    </row>
    <row r="760341" spans="68:68" customFormat="1">
      <c r="BP760341" s="90"/>
    </row>
    <row r="760342" spans="68:68" customFormat="1">
      <c r="BP760342" s="90"/>
    </row>
    <row r="760343" spans="68:68" customFormat="1">
      <c r="BP760343" s="90"/>
    </row>
    <row r="760344" spans="68:68" customFormat="1">
      <c r="BP760344" s="90"/>
    </row>
    <row r="760345" spans="68:68" customFormat="1">
      <c r="BP760345" s="90"/>
    </row>
    <row r="760346" spans="68:68" customFormat="1">
      <c r="BP760346" s="90"/>
    </row>
    <row r="760347" spans="68:68" customFormat="1">
      <c r="BP760347" s="90"/>
    </row>
    <row r="760348" spans="68:68" customFormat="1">
      <c r="BP760348" s="90"/>
    </row>
    <row r="760349" spans="68:68" customFormat="1">
      <c r="BP760349" s="90"/>
    </row>
    <row r="760350" spans="68:68" customFormat="1">
      <c r="BP760350" s="90"/>
    </row>
    <row r="760351" spans="68:68" customFormat="1">
      <c r="BP760351" s="90"/>
    </row>
    <row r="760352" spans="68:68" customFormat="1">
      <c r="BP760352" s="90"/>
    </row>
    <row r="760353" spans="68:68" customFormat="1">
      <c r="BP760353" s="90"/>
    </row>
    <row r="760354" spans="68:68" customFormat="1">
      <c r="BP760354" s="90"/>
    </row>
    <row r="760355" spans="68:68" customFormat="1">
      <c r="BP760355" s="90"/>
    </row>
    <row r="760356" spans="68:68" customFormat="1">
      <c r="BP760356" s="90"/>
    </row>
    <row r="760357" spans="68:68" customFormat="1">
      <c r="BP760357" s="90"/>
    </row>
    <row r="760358" spans="68:68" customFormat="1">
      <c r="BP760358" s="90"/>
    </row>
    <row r="760359" spans="68:68" customFormat="1">
      <c r="BP760359" s="90"/>
    </row>
    <row r="760360" spans="68:68" customFormat="1">
      <c r="BP760360" s="90"/>
    </row>
    <row r="760361" spans="68:68" customFormat="1">
      <c r="BP760361" s="90"/>
    </row>
    <row r="760362" spans="68:68" customFormat="1">
      <c r="BP760362" s="90"/>
    </row>
    <row r="760363" spans="68:68" customFormat="1">
      <c r="BP760363" s="90"/>
    </row>
    <row r="760364" spans="68:68" customFormat="1">
      <c r="BP760364" s="90"/>
    </row>
    <row r="760365" spans="68:68" customFormat="1">
      <c r="BP760365" s="90"/>
    </row>
    <row r="760366" spans="68:68" customFormat="1">
      <c r="BP760366" s="90"/>
    </row>
    <row r="760367" spans="68:68" customFormat="1">
      <c r="BP760367" s="90"/>
    </row>
    <row r="760368" spans="68:68" customFormat="1">
      <c r="BP760368" s="90"/>
    </row>
    <row r="760369" spans="68:68" customFormat="1">
      <c r="BP760369" s="90"/>
    </row>
    <row r="760370" spans="68:68" customFormat="1">
      <c r="BP760370" s="90"/>
    </row>
    <row r="760371" spans="68:68" customFormat="1">
      <c r="BP760371" s="90"/>
    </row>
    <row r="760372" spans="68:68" customFormat="1">
      <c r="BP760372" s="90"/>
    </row>
    <row r="760373" spans="68:68" customFormat="1">
      <c r="BP760373" s="90"/>
    </row>
    <row r="760374" spans="68:68" customFormat="1">
      <c r="BP760374" s="90"/>
    </row>
    <row r="760375" spans="68:68" customFormat="1">
      <c r="BP760375" s="90"/>
    </row>
    <row r="760376" spans="68:68" customFormat="1">
      <c r="BP760376" s="90"/>
    </row>
    <row r="760377" spans="68:68" customFormat="1">
      <c r="BP760377" s="90"/>
    </row>
    <row r="760378" spans="68:68" customFormat="1">
      <c r="BP760378" s="90"/>
    </row>
    <row r="760379" spans="68:68" customFormat="1">
      <c r="BP760379" s="90"/>
    </row>
    <row r="760380" spans="68:68" customFormat="1">
      <c r="BP760380" s="90"/>
    </row>
    <row r="760381" spans="68:68" customFormat="1">
      <c r="BP760381" s="90"/>
    </row>
    <row r="760382" spans="68:68" customFormat="1">
      <c r="BP760382" s="90"/>
    </row>
    <row r="760383" spans="68:68" customFormat="1">
      <c r="BP760383" s="90"/>
    </row>
    <row r="760384" spans="68:68" customFormat="1">
      <c r="BP760384" s="90"/>
    </row>
    <row r="760385" spans="68:68" customFormat="1">
      <c r="BP760385" s="90"/>
    </row>
    <row r="760386" spans="68:68" customFormat="1">
      <c r="BP760386" s="90"/>
    </row>
    <row r="760387" spans="68:68" customFormat="1">
      <c r="BP760387" s="90"/>
    </row>
    <row r="760388" spans="68:68" customFormat="1">
      <c r="BP760388" s="90"/>
    </row>
    <row r="760389" spans="68:68" customFormat="1">
      <c r="BP760389" s="90"/>
    </row>
    <row r="760390" spans="68:68" customFormat="1">
      <c r="BP760390" s="90"/>
    </row>
    <row r="760391" spans="68:68" customFormat="1">
      <c r="BP760391" s="90"/>
    </row>
    <row r="760392" spans="68:68" customFormat="1">
      <c r="BP760392" s="90"/>
    </row>
    <row r="760393" spans="68:68" customFormat="1">
      <c r="BP760393" s="90"/>
    </row>
    <row r="760394" spans="68:68" customFormat="1">
      <c r="BP760394" s="90"/>
    </row>
    <row r="760395" spans="68:68" customFormat="1">
      <c r="BP760395" s="90"/>
    </row>
    <row r="760396" spans="68:68" customFormat="1">
      <c r="BP760396" s="90"/>
    </row>
    <row r="760397" spans="68:68" customFormat="1">
      <c r="BP760397" s="90"/>
    </row>
    <row r="760398" spans="68:68" customFormat="1">
      <c r="BP760398" s="90"/>
    </row>
    <row r="760399" spans="68:68" customFormat="1">
      <c r="BP760399" s="90"/>
    </row>
    <row r="760400" spans="68:68" customFormat="1">
      <c r="BP760400" s="90"/>
    </row>
    <row r="760401" spans="68:68" customFormat="1">
      <c r="BP760401" s="90"/>
    </row>
    <row r="760402" spans="68:68" customFormat="1">
      <c r="BP760402" s="90"/>
    </row>
    <row r="760403" spans="68:68" customFormat="1">
      <c r="BP760403" s="90"/>
    </row>
    <row r="760404" spans="68:68" customFormat="1">
      <c r="BP760404" s="90"/>
    </row>
    <row r="760405" spans="68:68" customFormat="1">
      <c r="BP760405" s="90"/>
    </row>
    <row r="760406" spans="68:68" customFormat="1">
      <c r="BP760406" s="90"/>
    </row>
    <row r="760407" spans="68:68" customFormat="1">
      <c r="BP760407" s="90"/>
    </row>
    <row r="760408" spans="68:68" customFormat="1">
      <c r="BP760408" s="90"/>
    </row>
    <row r="760409" spans="68:68" customFormat="1">
      <c r="BP760409" s="90"/>
    </row>
    <row r="760410" spans="68:68" customFormat="1">
      <c r="BP760410" s="90"/>
    </row>
    <row r="760411" spans="68:68" customFormat="1">
      <c r="BP760411" s="90"/>
    </row>
    <row r="760412" spans="68:68" customFormat="1">
      <c r="BP760412" s="90"/>
    </row>
    <row r="760413" spans="68:68" customFormat="1">
      <c r="BP760413" s="90"/>
    </row>
    <row r="760414" spans="68:68" customFormat="1">
      <c r="BP760414" s="90"/>
    </row>
    <row r="760415" spans="68:68" customFormat="1">
      <c r="BP760415" s="90"/>
    </row>
    <row r="760416" spans="68:68" customFormat="1">
      <c r="BP760416" s="90"/>
    </row>
    <row r="760417" spans="68:68" customFormat="1">
      <c r="BP760417" s="90"/>
    </row>
    <row r="760418" spans="68:68" customFormat="1">
      <c r="BP760418" s="90"/>
    </row>
    <row r="760419" spans="68:68" customFormat="1">
      <c r="BP760419" s="90"/>
    </row>
    <row r="760420" spans="68:68" customFormat="1">
      <c r="BP760420" s="90"/>
    </row>
    <row r="760421" spans="68:68" customFormat="1">
      <c r="BP760421" s="90"/>
    </row>
    <row r="760422" spans="68:68" customFormat="1">
      <c r="BP760422" s="90"/>
    </row>
    <row r="760423" spans="68:68" customFormat="1">
      <c r="BP760423" s="90"/>
    </row>
    <row r="760424" spans="68:68" customFormat="1">
      <c r="BP760424" s="90"/>
    </row>
    <row r="760425" spans="68:68" customFormat="1">
      <c r="BP760425" s="90"/>
    </row>
    <row r="760426" spans="68:68" customFormat="1">
      <c r="BP760426" s="90"/>
    </row>
    <row r="760427" spans="68:68" customFormat="1">
      <c r="BP760427" s="90"/>
    </row>
    <row r="760428" spans="68:68" customFormat="1">
      <c r="BP760428" s="90"/>
    </row>
    <row r="760429" spans="68:68" customFormat="1">
      <c r="BP760429" s="90"/>
    </row>
    <row r="760430" spans="68:68" customFormat="1">
      <c r="BP760430" s="90"/>
    </row>
    <row r="760431" spans="68:68" customFormat="1">
      <c r="BP760431" s="90"/>
    </row>
    <row r="760432" spans="68:68" customFormat="1">
      <c r="BP760432" s="90"/>
    </row>
    <row r="760433" spans="68:68" customFormat="1">
      <c r="BP760433" s="90"/>
    </row>
    <row r="760434" spans="68:68" customFormat="1">
      <c r="BP760434" s="90"/>
    </row>
    <row r="760435" spans="68:68" customFormat="1">
      <c r="BP760435" s="90"/>
    </row>
    <row r="760436" spans="68:68" customFormat="1">
      <c r="BP760436" s="90"/>
    </row>
    <row r="760437" spans="68:68" customFormat="1">
      <c r="BP760437" s="90"/>
    </row>
    <row r="760438" spans="68:68" customFormat="1">
      <c r="BP760438" s="90"/>
    </row>
    <row r="760439" spans="68:68" customFormat="1">
      <c r="BP760439" s="90"/>
    </row>
    <row r="760440" spans="68:68" customFormat="1">
      <c r="BP760440" s="90"/>
    </row>
    <row r="760441" spans="68:68" customFormat="1">
      <c r="BP760441" s="90"/>
    </row>
    <row r="760442" spans="68:68" customFormat="1">
      <c r="BP760442" s="90"/>
    </row>
    <row r="760443" spans="68:68" customFormat="1">
      <c r="BP760443" s="90"/>
    </row>
    <row r="760444" spans="68:68" customFormat="1">
      <c r="BP760444" s="90"/>
    </row>
    <row r="760445" spans="68:68" customFormat="1">
      <c r="BP760445" s="90"/>
    </row>
    <row r="760446" spans="68:68" customFormat="1">
      <c r="BP760446" s="90"/>
    </row>
    <row r="760447" spans="68:68" customFormat="1">
      <c r="BP760447" s="90"/>
    </row>
    <row r="760448" spans="68:68" customFormat="1">
      <c r="BP760448" s="90"/>
    </row>
    <row r="760449" spans="68:68" customFormat="1">
      <c r="BP760449" s="90"/>
    </row>
    <row r="760450" spans="68:68" customFormat="1">
      <c r="BP760450" s="90"/>
    </row>
    <row r="760451" spans="68:68" customFormat="1">
      <c r="BP760451" s="90"/>
    </row>
    <row r="760452" spans="68:68" customFormat="1">
      <c r="BP760452" s="90"/>
    </row>
    <row r="760453" spans="68:68" customFormat="1">
      <c r="BP760453" s="90"/>
    </row>
    <row r="760454" spans="68:68" customFormat="1">
      <c r="BP760454" s="90"/>
    </row>
    <row r="760455" spans="68:68" customFormat="1">
      <c r="BP760455" s="90"/>
    </row>
    <row r="760456" spans="68:68" customFormat="1">
      <c r="BP760456" s="90"/>
    </row>
    <row r="760457" spans="68:68" customFormat="1">
      <c r="BP760457" s="90"/>
    </row>
    <row r="760458" spans="68:68" customFormat="1">
      <c r="BP760458" s="90"/>
    </row>
    <row r="760459" spans="68:68" customFormat="1">
      <c r="BP760459" s="90"/>
    </row>
    <row r="760460" spans="68:68" customFormat="1">
      <c r="BP760460" s="90"/>
    </row>
    <row r="760461" spans="68:68" customFormat="1">
      <c r="BP760461" s="90"/>
    </row>
    <row r="760462" spans="68:68" customFormat="1">
      <c r="BP760462" s="90"/>
    </row>
    <row r="760463" spans="68:68" customFormat="1">
      <c r="BP760463" s="90"/>
    </row>
    <row r="760464" spans="68:68" customFormat="1">
      <c r="BP760464" s="90"/>
    </row>
    <row r="760465" spans="68:68" customFormat="1">
      <c r="BP760465" s="90"/>
    </row>
    <row r="760466" spans="68:68" customFormat="1">
      <c r="BP760466" s="90"/>
    </row>
    <row r="760467" spans="68:68" customFormat="1">
      <c r="BP760467" s="90"/>
    </row>
    <row r="760468" spans="68:68" customFormat="1">
      <c r="BP760468" s="90"/>
    </row>
    <row r="760469" spans="68:68" customFormat="1">
      <c r="BP760469" s="90"/>
    </row>
    <row r="760470" spans="68:68" customFormat="1">
      <c r="BP760470" s="90"/>
    </row>
    <row r="760471" spans="68:68" customFormat="1">
      <c r="BP760471" s="90"/>
    </row>
    <row r="760472" spans="68:68" customFormat="1">
      <c r="BP760472" s="90"/>
    </row>
    <row r="760473" spans="68:68" customFormat="1">
      <c r="BP760473" s="90"/>
    </row>
    <row r="760474" spans="68:68" customFormat="1">
      <c r="BP760474" s="90"/>
    </row>
    <row r="760475" spans="68:68" customFormat="1">
      <c r="BP760475" s="90"/>
    </row>
    <row r="760476" spans="68:68" customFormat="1">
      <c r="BP760476" s="90"/>
    </row>
    <row r="760477" spans="68:68" customFormat="1">
      <c r="BP760477" s="90"/>
    </row>
    <row r="760478" spans="68:68" customFormat="1">
      <c r="BP760478" s="90"/>
    </row>
    <row r="760479" spans="68:68" customFormat="1">
      <c r="BP760479" s="90"/>
    </row>
    <row r="760480" spans="68:68" customFormat="1">
      <c r="BP760480" s="90"/>
    </row>
    <row r="760481" spans="68:68" customFormat="1">
      <c r="BP760481" s="90"/>
    </row>
    <row r="760482" spans="68:68" customFormat="1">
      <c r="BP760482" s="90"/>
    </row>
    <row r="760483" spans="68:68" customFormat="1">
      <c r="BP760483" s="90"/>
    </row>
    <row r="760484" spans="68:68" customFormat="1">
      <c r="BP760484" s="90"/>
    </row>
    <row r="760485" spans="68:68" customFormat="1">
      <c r="BP760485" s="90"/>
    </row>
    <row r="760486" spans="68:68" customFormat="1">
      <c r="BP760486" s="90"/>
    </row>
    <row r="760487" spans="68:68" customFormat="1">
      <c r="BP760487" s="90"/>
    </row>
    <row r="760488" spans="68:68" customFormat="1">
      <c r="BP760488" s="90"/>
    </row>
    <row r="760489" spans="68:68" customFormat="1">
      <c r="BP760489" s="90"/>
    </row>
    <row r="760490" spans="68:68" customFormat="1">
      <c r="BP760490" s="90"/>
    </row>
    <row r="760491" spans="68:68" customFormat="1">
      <c r="BP760491" s="90"/>
    </row>
    <row r="760492" spans="68:68" customFormat="1">
      <c r="BP760492" s="90"/>
    </row>
    <row r="760493" spans="68:68" customFormat="1">
      <c r="BP760493" s="90"/>
    </row>
    <row r="760494" spans="68:68" customFormat="1">
      <c r="BP760494" s="90"/>
    </row>
    <row r="760495" spans="68:68" customFormat="1">
      <c r="BP760495" s="90"/>
    </row>
    <row r="760496" spans="68:68" customFormat="1">
      <c r="BP760496" s="90"/>
    </row>
    <row r="760497" spans="68:68" customFormat="1">
      <c r="BP760497" s="90"/>
    </row>
    <row r="760498" spans="68:68" customFormat="1">
      <c r="BP760498" s="90"/>
    </row>
    <row r="760499" spans="68:68" customFormat="1">
      <c r="BP760499" s="90"/>
    </row>
    <row r="760500" spans="68:68" customFormat="1">
      <c r="BP760500" s="90"/>
    </row>
    <row r="760501" spans="68:68" customFormat="1">
      <c r="BP760501" s="90"/>
    </row>
    <row r="760502" spans="68:68" customFormat="1">
      <c r="BP760502" s="90"/>
    </row>
    <row r="760503" spans="68:68" customFormat="1">
      <c r="BP760503" s="90"/>
    </row>
    <row r="760504" spans="68:68" customFormat="1">
      <c r="BP760504" s="90"/>
    </row>
    <row r="760505" spans="68:68" customFormat="1">
      <c r="BP760505" s="90"/>
    </row>
    <row r="760506" spans="68:68" customFormat="1">
      <c r="BP760506" s="90"/>
    </row>
    <row r="760507" spans="68:68" customFormat="1">
      <c r="BP760507" s="90"/>
    </row>
    <row r="760508" spans="68:68" customFormat="1">
      <c r="BP760508" s="90"/>
    </row>
    <row r="760509" spans="68:68" customFormat="1">
      <c r="BP760509" s="90"/>
    </row>
    <row r="760510" spans="68:68" customFormat="1">
      <c r="BP760510" s="90"/>
    </row>
    <row r="760511" spans="68:68" customFormat="1">
      <c r="BP760511" s="90"/>
    </row>
    <row r="760512" spans="68:68" customFormat="1">
      <c r="BP760512" s="90"/>
    </row>
    <row r="760513" spans="68:68" customFormat="1">
      <c r="BP760513" s="90"/>
    </row>
    <row r="760514" spans="68:68" customFormat="1">
      <c r="BP760514" s="90"/>
    </row>
    <row r="760515" spans="68:68" customFormat="1">
      <c r="BP760515" s="90"/>
    </row>
    <row r="760516" spans="68:68" customFormat="1">
      <c r="BP760516" s="90"/>
    </row>
    <row r="760517" spans="68:68" customFormat="1">
      <c r="BP760517" s="90"/>
    </row>
    <row r="760518" spans="68:68" customFormat="1">
      <c r="BP760518" s="90"/>
    </row>
    <row r="760519" spans="68:68" customFormat="1">
      <c r="BP760519" s="90"/>
    </row>
    <row r="760520" spans="68:68" customFormat="1">
      <c r="BP760520" s="90"/>
    </row>
    <row r="760521" spans="68:68" customFormat="1">
      <c r="BP760521" s="90"/>
    </row>
    <row r="760522" spans="68:68" customFormat="1">
      <c r="BP760522" s="90"/>
    </row>
    <row r="760523" spans="68:68" customFormat="1">
      <c r="BP760523" s="90"/>
    </row>
    <row r="760524" spans="68:68" customFormat="1">
      <c r="BP760524" s="90"/>
    </row>
    <row r="760525" spans="68:68" customFormat="1">
      <c r="BP760525" s="90"/>
    </row>
    <row r="760526" spans="68:68" customFormat="1">
      <c r="BP760526" s="90"/>
    </row>
    <row r="760527" spans="68:68" customFormat="1">
      <c r="BP760527" s="90"/>
    </row>
    <row r="760528" spans="68:68" customFormat="1">
      <c r="BP760528" s="90"/>
    </row>
    <row r="760529" spans="68:68" customFormat="1">
      <c r="BP760529" s="90"/>
    </row>
    <row r="760530" spans="68:68" customFormat="1">
      <c r="BP760530" s="90"/>
    </row>
    <row r="760531" spans="68:68" customFormat="1">
      <c r="BP760531" s="90"/>
    </row>
    <row r="760532" spans="68:68" customFormat="1">
      <c r="BP760532" s="90"/>
    </row>
    <row r="760533" spans="68:68" customFormat="1">
      <c r="BP760533" s="90"/>
    </row>
    <row r="760534" spans="68:68" customFormat="1">
      <c r="BP760534" s="90"/>
    </row>
    <row r="760535" spans="68:68" customFormat="1">
      <c r="BP760535" s="90"/>
    </row>
    <row r="760536" spans="68:68" customFormat="1">
      <c r="BP760536" s="90"/>
    </row>
    <row r="760537" spans="68:68" customFormat="1">
      <c r="BP760537" s="90"/>
    </row>
    <row r="760538" spans="68:68" customFormat="1">
      <c r="BP760538" s="90"/>
    </row>
    <row r="760539" spans="68:68" customFormat="1">
      <c r="BP760539" s="90"/>
    </row>
    <row r="760540" spans="68:68" customFormat="1">
      <c r="BP760540" s="90"/>
    </row>
    <row r="760541" spans="68:68" customFormat="1">
      <c r="BP760541" s="90"/>
    </row>
    <row r="760542" spans="68:68" customFormat="1">
      <c r="BP760542" s="90"/>
    </row>
    <row r="760543" spans="68:68" customFormat="1">
      <c r="BP760543" s="90"/>
    </row>
    <row r="760544" spans="68:68" customFormat="1">
      <c r="BP760544" s="90"/>
    </row>
    <row r="760545" spans="68:68" customFormat="1">
      <c r="BP760545" s="90"/>
    </row>
    <row r="760546" spans="68:68" customFormat="1">
      <c r="BP760546" s="90"/>
    </row>
    <row r="760547" spans="68:68" customFormat="1">
      <c r="BP760547" s="90"/>
    </row>
    <row r="760548" spans="68:68" customFormat="1">
      <c r="BP760548" s="90"/>
    </row>
    <row r="760549" spans="68:68" customFormat="1">
      <c r="BP760549" s="90"/>
    </row>
    <row r="760550" spans="68:68" customFormat="1">
      <c r="BP760550" s="90"/>
    </row>
    <row r="760551" spans="68:68" customFormat="1">
      <c r="BP760551" s="90"/>
    </row>
    <row r="760552" spans="68:68" customFormat="1">
      <c r="BP760552" s="90"/>
    </row>
    <row r="760553" spans="68:68" customFormat="1">
      <c r="BP760553" s="90"/>
    </row>
    <row r="760554" spans="68:68" customFormat="1">
      <c r="BP760554" s="90"/>
    </row>
    <row r="760555" spans="68:68" customFormat="1">
      <c r="BP760555" s="90"/>
    </row>
    <row r="760556" spans="68:68" customFormat="1">
      <c r="BP760556" s="90"/>
    </row>
    <row r="760557" spans="68:68" customFormat="1">
      <c r="BP760557" s="90"/>
    </row>
    <row r="760558" spans="68:68" customFormat="1">
      <c r="BP760558" s="90"/>
    </row>
    <row r="760559" spans="68:68" customFormat="1">
      <c r="BP760559" s="90"/>
    </row>
    <row r="760560" spans="68:68" customFormat="1">
      <c r="BP760560" s="90"/>
    </row>
    <row r="760561" spans="68:68" customFormat="1">
      <c r="BP760561" s="90"/>
    </row>
    <row r="760562" spans="68:68" customFormat="1">
      <c r="BP760562" s="90"/>
    </row>
    <row r="760563" spans="68:68" customFormat="1">
      <c r="BP760563" s="90"/>
    </row>
    <row r="760564" spans="68:68" customFormat="1">
      <c r="BP760564" s="90"/>
    </row>
    <row r="760565" spans="68:68" customFormat="1">
      <c r="BP760565" s="90"/>
    </row>
    <row r="760566" spans="68:68" customFormat="1">
      <c r="BP760566" s="90"/>
    </row>
    <row r="760567" spans="68:68" customFormat="1">
      <c r="BP760567" s="90"/>
    </row>
    <row r="760568" spans="68:68" customFormat="1">
      <c r="BP760568" s="90"/>
    </row>
    <row r="760569" spans="68:68" customFormat="1">
      <c r="BP760569" s="90"/>
    </row>
    <row r="760570" spans="68:68" customFormat="1">
      <c r="BP760570" s="90"/>
    </row>
    <row r="760571" spans="68:68" customFormat="1">
      <c r="BP760571" s="90"/>
    </row>
    <row r="760572" spans="68:68" customFormat="1">
      <c r="BP760572" s="90"/>
    </row>
    <row r="760573" spans="68:68" customFormat="1">
      <c r="BP760573" s="90"/>
    </row>
    <row r="760574" spans="68:68" customFormat="1">
      <c r="BP760574" s="90"/>
    </row>
    <row r="760575" spans="68:68" customFormat="1">
      <c r="BP760575" s="90"/>
    </row>
    <row r="760576" spans="68:68" customFormat="1">
      <c r="BP760576" s="90"/>
    </row>
    <row r="760577" spans="68:68" customFormat="1">
      <c r="BP760577" s="90"/>
    </row>
    <row r="760578" spans="68:68" customFormat="1">
      <c r="BP760578" s="90"/>
    </row>
    <row r="760579" spans="68:68" customFormat="1">
      <c r="BP760579" s="90"/>
    </row>
    <row r="760580" spans="68:68" customFormat="1">
      <c r="BP760580" s="90"/>
    </row>
    <row r="760581" spans="68:68" customFormat="1">
      <c r="BP760581" s="90"/>
    </row>
    <row r="760582" spans="68:68" customFormat="1">
      <c r="BP760582" s="90"/>
    </row>
    <row r="760583" spans="68:68" customFormat="1">
      <c r="BP760583" s="90"/>
    </row>
    <row r="760584" spans="68:68" customFormat="1">
      <c r="BP760584" s="90"/>
    </row>
    <row r="760585" spans="68:68" customFormat="1">
      <c r="BP760585" s="90"/>
    </row>
    <row r="760586" spans="68:68" customFormat="1">
      <c r="BP760586" s="90"/>
    </row>
    <row r="760587" spans="68:68" customFormat="1">
      <c r="BP760587" s="90"/>
    </row>
    <row r="760588" spans="68:68" customFormat="1">
      <c r="BP760588" s="90"/>
    </row>
    <row r="760589" spans="68:68" customFormat="1">
      <c r="BP760589" s="90"/>
    </row>
    <row r="760590" spans="68:68" customFormat="1">
      <c r="BP760590" s="90"/>
    </row>
    <row r="760591" spans="68:68" customFormat="1">
      <c r="BP760591" s="90"/>
    </row>
    <row r="760592" spans="68:68" customFormat="1">
      <c r="BP760592" s="90"/>
    </row>
    <row r="760593" spans="68:68" customFormat="1">
      <c r="BP760593" s="90"/>
    </row>
    <row r="760594" spans="68:68" customFormat="1">
      <c r="BP760594" s="90"/>
    </row>
    <row r="760595" spans="68:68" customFormat="1">
      <c r="BP760595" s="90"/>
    </row>
    <row r="760596" spans="68:68" customFormat="1">
      <c r="BP760596" s="90"/>
    </row>
    <row r="760597" spans="68:68" customFormat="1">
      <c r="BP760597" s="90"/>
    </row>
    <row r="760598" spans="68:68" customFormat="1">
      <c r="BP760598" s="90"/>
    </row>
    <row r="760599" spans="68:68" customFormat="1">
      <c r="BP760599" s="90"/>
    </row>
    <row r="760600" spans="68:68" customFormat="1">
      <c r="BP760600" s="90"/>
    </row>
    <row r="760601" spans="68:68" customFormat="1">
      <c r="BP760601" s="90"/>
    </row>
    <row r="760602" spans="68:68" customFormat="1">
      <c r="BP760602" s="90"/>
    </row>
    <row r="760603" spans="68:68" customFormat="1">
      <c r="BP760603" s="90"/>
    </row>
    <row r="760604" spans="68:68" customFormat="1">
      <c r="BP760604" s="90"/>
    </row>
    <row r="760605" spans="68:68" customFormat="1">
      <c r="BP760605" s="90"/>
    </row>
    <row r="760606" spans="68:68" customFormat="1">
      <c r="BP760606" s="90"/>
    </row>
    <row r="760607" spans="68:68" customFormat="1">
      <c r="BP760607" s="90"/>
    </row>
    <row r="760608" spans="68:68" customFormat="1">
      <c r="BP760608" s="90"/>
    </row>
    <row r="760609" spans="68:68" customFormat="1">
      <c r="BP760609" s="90"/>
    </row>
    <row r="760610" spans="68:68" customFormat="1">
      <c r="BP760610" s="90"/>
    </row>
    <row r="760611" spans="68:68" customFormat="1">
      <c r="BP760611" s="90"/>
    </row>
    <row r="760612" spans="68:68" customFormat="1">
      <c r="BP760612" s="90"/>
    </row>
    <row r="760613" spans="68:68" customFormat="1">
      <c r="BP760613" s="90"/>
    </row>
    <row r="760614" spans="68:68" customFormat="1">
      <c r="BP760614" s="90"/>
    </row>
    <row r="760615" spans="68:68" customFormat="1">
      <c r="BP760615" s="90"/>
    </row>
    <row r="760616" spans="68:68" customFormat="1">
      <c r="BP760616" s="90"/>
    </row>
    <row r="760617" spans="68:68" customFormat="1">
      <c r="BP760617" s="90"/>
    </row>
    <row r="760618" spans="68:68" customFormat="1">
      <c r="BP760618" s="90"/>
    </row>
    <row r="760619" spans="68:68" customFormat="1">
      <c r="BP760619" s="90"/>
    </row>
    <row r="760620" spans="68:68" customFormat="1">
      <c r="BP760620" s="90"/>
    </row>
    <row r="760621" spans="68:68" customFormat="1">
      <c r="BP760621" s="90"/>
    </row>
    <row r="760622" spans="68:68" customFormat="1">
      <c r="BP760622" s="90"/>
    </row>
    <row r="760623" spans="68:68" customFormat="1">
      <c r="BP760623" s="90"/>
    </row>
    <row r="760624" spans="68:68" customFormat="1">
      <c r="BP760624" s="90"/>
    </row>
    <row r="760625" spans="68:68" customFormat="1">
      <c r="BP760625" s="90"/>
    </row>
    <row r="760626" spans="68:68" customFormat="1">
      <c r="BP760626" s="90"/>
    </row>
    <row r="760627" spans="68:68" customFormat="1">
      <c r="BP760627" s="90"/>
    </row>
    <row r="760628" spans="68:68" customFormat="1">
      <c r="BP760628" s="90"/>
    </row>
    <row r="760629" spans="68:68" customFormat="1">
      <c r="BP760629" s="90"/>
    </row>
    <row r="760630" spans="68:68" customFormat="1">
      <c r="BP760630" s="90"/>
    </row>
    <row r="760631" spans="68:68" customFormat="1">
      <c r="BP760631" s="90"/>
    </row>
    <row r="760632" spans="68:68" customFormat="1">
      <c r="BP760632" s="90"/>
    </row>
    <row r="760633" spans="68:68" customFormat="1">
      <c r="BP760633" s="90"/>
    </row>
    <row r="760634" spans="68:68" customFormat="1">
      <c r="BP760634" s="90"/>
    </row>
    <row r="760635" spans="68:68" customFormat="1">
      <c r="BP760635" s="90"/>
    </row>
    <row r="760636" spans="68:68" customFormat="1">
      <c r="BP760636" s="90"/>
    </row>
    <row r="760637" spans="68:68" customFormat="1">
      <c r="BP760637" s="90"/>
    </row>
    <row r="760638" spans="68:68" customFormat="1">
      <c r="BP760638" s="90"/>
    </row>
    <row r="760639" spans="68:68" customFormat="1">
      <c r="BP760639" s="90"/>
    </row>
    <row r="760640" spans="68:68" customFormat="1">
      <c r="BP760640" s="90"/>
    </row>
    <row r="760641" spans="68:68" customFormat="1">
      <c r="BP760641" s="90"/>
    </row>
    <row r="760642" spans="68:68" customFormat="1">
      <c r="BP760642" s="90"/>
    </row>
    <row r="760643" spans="68:68" customFormat="1">
      <c r="BP760643" s="90"/>
    </row>
    <row r="760644" spans="68:68" customFormat="1">
      <c r="BP760644" s="90"/>
    </row>
    <row r="760645" spans="68:68" customFormat="1">
      <c r="BP760645" s="90"/>
    </row>
    <row r="760646" spans="68:68" customFormat="1">
      <c r="BP760646" s="90"/>
    </row>
    <row r="760647" spans="68:68" customFormat="1">
      <c r="BP760647" s="90"/>
    </row>
    <row r="760648" spans="68:68" customFormat="1">
      <c r="BP760648" s="90"/>
    </row>
    <row r="760649" spans="68:68" customFormat="1">
      <c r="BP760649" s="90"/>
    </row>
    <row r="760650" spans="68:68" customFormat="1">
      <c r="BP760650" s="90"/>
    </row>
    <row r="760651" spans="68:68" customFormat="1">
      <c r="BP760651" s="90"/>
    </row>
    <row r="760652" spans="68:68" customFormat="1">
      <c r="BP760652" s="90"/>
    </row>
    <row r="760653" spans="68:68" customFormat="1">
      <c r="BP760653" s="90"/>
    </row>
    <row r="760654" spans="68:68" customFormat="1">
      <c r="BP760654" s="90"/>
    </row>
    <row r="760655" spans="68:68" customFormat="1">
      <c r="BP760655" s="90"/>
    </row>
    <row r="760656" spans="68:68" customFormat="1">
      <c r="BP760656" s="90"/>
    </row>
    <row r="760657" spans="68:68" customFormat="1">
      <c r="BP760657" s="90"/>
    </row>
    <row r="760658" spans="68:68" customFormat="1">
      <c r="BP760658" s="90"/>
    </row>
    <row r="760659" spans="68:68" customFormat="1">
      <c r="BP760659" s="90"/>
    </row>
    <row r="760660" spans="68:68" customFormat="1">
      <c r="BP760660" s="90"/>
    </row>
    <row r="760661" spans="68:68" customFormat="1">
      <c r="BP760661" s="90"/>
    </row>
    <row r="760662" spans="68:68" customFormat="1">
      <c r="BP760662" s="90"/>
    </row>
    <row r="760663" spans="68:68" customFormat="1">
      <c r="BP760663" s="90"/>
    </row>
    <row r="760664" spans="68:68" customFormat="1">
      <c r="BP760664" s="90"/>
    </row>
    <row r="760665" spans="68:68" customFormat="1">
      <c r="BP760665" s="90"/>
    </row>
    <row r="760666" spans="68:68" customFormat="1">
      <c r="BP760666" s="90"/>
    </row>
    <row r="760667" spans="68:68" customFormat="1">
      <c r="BP760667" s="90"/>
    </row>
    <row r="760668" spans="68:68" customFormat="1">
      <c r="BP760668" s="90"/>
    </row>
    <row r="760669" spans="68:68" customFormat="1">
      <c r="BP760669" s="90"/>
    </row>
    <row r="760670" spans="68:68" customFormat="1">
      <c r="BP760670" s="90"/>
    </row>
    <row r="760671" spans="68:68" customFormat="1">
      <c r="BP760671" s="90"/>
    </row>
    <row r="760672" spans="68:68" customFormat="1">
      <c r="BP760672" s="90"/>
    </row>
    <row r="760673" spans="68:68" customFormat="1">
      <c r="BP760673" s="90"/>
    </row>
    <row r="760674" spans="68:68" customFormat="1">
      <c r="BP760674" s="90"/>
    </row>
    <row r="760675" spans="68:68" customFormat="1">
      <c r="BP760675" s="90"/>
    </row>
    <row r="760676" spans="68:68" customFormat="1">
      <c r="BP760676" s="90"/>
    </row>
    <row r="760677" spans="68:68" customFormat="1">
      <c r="BP760677" s="90"/>
    </row>
    <row r="760678" spans="68:68" customFormat="1">
      <c r="BP760678" s="90"/>
    </row>
    <row r="760679" spans="68:68" customFormat="1">
      <c r="BP760679" s="90"/>
    </row>
    <row r="760680" spans="68:68" customFormat="1">
      <c r="BP760680" s="90"/>
    </row>
    <row r="760681" spans="68:68" customFormat="1">
      <c r="BP760681" s="90"/>
    </row>
    <row r="760682" spans="68:68" customFormat="1">
      <c r="BP760682" s="90"/>
    </row>
    <row r="760683" spans="68:68" customFormat="1">
      <c r="BP760683" s="90"/>
    </row>
    <row r="760684" spans="68:68" customFormat="1">
      <c r="BP760684" s="90"/>
    </row>
    <row r="760685" spans="68:68" customFormat="1">
      <c r="BP760685" s="90"/>
    </row>
    <row r="760686" spans="68:68" customFormat="1">
      <c r="BP760686" s="90"/>
    </row>
    <row r="760687" spans="68:68" customFormat="1">
      <c r="BP760687" s="90"/>
    </row>
    <row r="760688" spans="68:68" customFormat="1">
      <c r="BP760688" s="90"/>
    </row>
    <row r="760689" spans="68:68" customFormat="1">
      <c r="BP760689" s="90"/>
    </row>
    <row r="760690" spans="68:68" customFormat="1">
      <c r="BP760690" s="90"/>
    </row>
    <row r="760691" spans="68:68" customFormat="1">
      <c r="BP760691" s="90"/>
    </row>
    <row r="760692" spans="68:68" customFormat="1">
      <c r="BP760692" s="90"/>
    </row>
    <row r="760693" spans="68:68" customFormat="1">
      <c r="BP760693" s="90"/>
    </row>
    <row r="760694" spans="68:68" customFormat="1">
      <c r="BP760694" s="90"/>
    </row>
    <row r="760695" spans="68:68" customFormat="1">
      <c r="BP760695" s="90"/>
    </row>
    <row r="760696" spans="68:68" customFormat="1">
      <c r="BP760696" s="90"/>
    </row>
    <row r="760697" spans="68:68" customFormat="1">
      <c r="BP760697" s="90"/>
    </row>
    <row r="760698" spans="68:68" customFormat="1">
      <c r="BP760698" s="90"/>
    </row>
    <row r="760699" spans="68:68" customFormat="1">
      <c r="BP760699" s="90"/>
    </row>
    <row r="760700" spans="68:68" customFormat="1">
      <c r="BP760700" s="90"/>
    </row>
    <row r="760701" spans="68:68" customFormat="1">
      <c r="BP760701" s="90"/>
    </row>
    <row r="760702" spans="68:68" customFormat="1">
      <c r="BP760702" s="90"/>
    </row>
    <row r="760703" spans="68:68" customFormat="1">
      <c r="BP760703" s="90"/>
    </row>
    <row r="760704" spans="68:68" customFormat="1">
      <c r="BP760704" s="90"/>
    </row>
    <row r="760705" spans="68:68" customFormat="1">
      <c r="BP760705" s="90"/>
    </row>
    <row r="760706" spans="68:68" customFormat="1">
      <c r="BP760706" s="90"/>
    </row>
    <row r="760707" spans="68:68" customFormat="1">
      <c r="BP760707" s="90"/>
    </row>
    <row r="760708" spans="68:68" customFormat="1">
      <c r="BP760708" s="90"/>
    </row>
    <row r="760709" spans="68:68" customFormat="1">
      <c r="BP760709" s="90"/>
    </row>
    <row r="760710" spans="68:68" customFormat="1">
      <c r="BP760710" s="90"/>
    </row>
    <row r="760711" spans="68:68" customFormat="1">
      <c r="BP760711" s="90"/>
    </row>
    <row r="760712" spans="68:68" customFormat="1">
      <c r="BP760712" s="90"/>
    </row>
    <row r="760713" spans="68:68" customFormat="1">
      <c r="BP760713" s="90"/>
    </row>
    <row r="760714" spans="68:68" customFormat="1">
      <c r="BP760714" s="90"/>
    </row>
    <row r="760715" spans="68:68" customFormat="1">
      <c r="BP760715" s="90"/>
    </row>
    <row r="760716" spans="68:68" customFormat="1">
      <c r="BP760716" s="90"/>
    </row>
    <row r="760717" spans="68:68" customFormat="1">
      <c r="BP760717" s="90"/>
    </row>
    <row r="760718" spans="68:68" customFormat="1">
      <c r="BP760718" s="90"/>
    </row>
    <row r="760719" spans="68:68" customFormat="1">
      <c r="BP760719" s="90"/>
    </row>
    <row r="760720" spans="68:68" customFormat="1">
      <c r="BP760720" s="90"/>
    </row>
    <row r="760721" spans="68:68" customFormat="1">
      <c r="BP760721" s="90"/>
    </row>
    <row r="760722" spans="68:68" customFormat="1">
      <c r="BP760722" s="90"/>
    </row>
    <row r="760723" spans="68:68" customFormat="1">
      <c r="BP760723" s="90"/>
    </row>
    <row r="760724" spans="68:68" customFormat="1">
      <c r="BP760724" s="90"/>
    </row>
    <row r="760725" spans="68:68" customFormat="1">
      <c r="BP760725" s="90"/>
    </row>
    <row r="760726" spans="68:68" customFormat="1">
      <c r="BP760726" s="90"/>
    </row>
    <row r="760727" spans="68:68" customFormat="1">
      <c r="BP760727" s="90"/>
    </row>
    <row r="760728" spans="68:68" customFormat="1">
      <c r="BP760728" s="90"/>
    </row>
    <row r="760729" spans="68:68" customFormat="1">
      <c r="BP760729" s="90"/>
    </row>
    <row r="760730" spans="68:68" customFormat="1">
      <c r="BP760730" s="90"/>
    </row>
    <row r="760731" spans="68:68" customFormat="1">
      <c r="BP760731" s="90"/>
    </row>
    <row r="760732" spans="68:68" customFormat="1">
      <c r="BP760732" s="90"/>
    </row>
    <row r="760733" spans="68:68" customFormat="1">
      <c r="BP760733" s="90"/>
    </row>
    <row r="760734" spans="68:68" customFormat="1">
      <c r="BP760734" s="90"/>
    </row>
    <row r="760735" spans="68:68" customFormat="1">
      <c r="BP760735" s="90"/>
    </row>
    <row r="760736" spans="68:68" customFormat="1">
      <c r="BP760736" s="90"/>
    </row>
    <row r="760737" spans="68:68" customFormat="1">
      <c r="BP760737" s="90"/>
    </row>
    <row r="760738" spans="68:68" customFormat="1">
      <c r="BP760738" s="90"/>
    </row>
    <row r="760739" spans="68:68" customFormat="1">
      <c r="BP760739" s="90"/>
    </row>
    <row r="760740" spans="68:68" customFormat="1">
      <c r="BP760740" s="90"/>
    </row>
    <row r="760741" spans="68:68" customFormat="1">
      <c r="BP760741" s="90"/>
    </row>
    <row r="760742" spans="68:68" customFormat="1">
      <c r="BP760742" s="90"/>
    </row>
    <row r="760743" spans="68:68" customFormat="1">
      <c r="BP760743" s="90"/>
    </row>
    <row r="760744" spans="68:68" customFormat="1">
      <c r="BP760744" s="90"/>
    </row>
    <row r="760745" spans="68:68" customFormat="1">
      <c r="BP760745" s="90"/>
    </row>
    <row r="760746" spans="68:68" customFormat="1">
      <c r="BP760746" s="90"/>
    </row>
    <row r="760747" spans="68:68" customFormat="1">
      <c r="BP760747" s="90"/>
    </row>
    <row r="760748" spans="68:68" customFormat="1">
      <c r="BP760748" s="90"/>
    </row>
    <row r="760749" spans="68:68" customFormat="1">
      <c r="BP760749" s="90"/>
    </row>
    <row r="760750" spans="68:68" customFormat="1">
      <c r="BP760750" s="90"/>
    </row>
    <row r="760751" spans="68:68" customFormat="1">
      <c r="BP760751" s="90"/>
    </row>
    <row r="760752" spans="68:68" customFormat="1">
      <c r="BP760752" s="90"/>
    </row>
    <row r="760753" spans="68:68" customFormat="1">
      <c r="BP760753" s="90"/>
    </row>
    <row r="760754" spans="68:68" customFormat="1">
      <c r="BP760754" s="90"/>
    </row>
    <row r="760755" spans="68:68" customFormat="1">
      <c r="BP760755" s="90"/>
    </row>
    <row r="760756" spans="68:68" customFormat="1">
      <c r="BP760756" s="90"/>
    </row>
    <row r="760757" spans="68:68" customFormat="1">
      <c r="BP760757" s="90"/>
    </row>
    <row r="760758" spans="68:68" customFormat="1">
      <c r="BP760758" s="90"/>
    </row>
    <row r="760759" spans="68:68" customFormat="1">
      <c r="BP760759" s="90"/>
    </row>
    <row r="760760" spans="68:68" customFormat="1">
      <c r="BP760760" s="90"/>
    </row>
    <row r="760761" spans="68:68" customFormat="1">
      <c r="BP760761" s="90"/>
    </row>
    <row r="760762" spans="68:68" customFormat="1">
      <c r="BP760762" s="90"/>
    </row>
    <row r="760763" spans="68:68" customFormat="1">
      <c r="BP760763" s="90"/>
    </row>
    <row r="760764" spans="68:68" customFormat="1">
      <c r="BP760764" s="90"/>
    </row>
    <row r="760765" spans="68:68" customFormat="1">
      <c r="BP760765" s="90"/>
    </row>
    <row r="760766" spans="68:68" customFormat="1">
      <c r="BP760766" s="90"/>
    </row>
    <row r="760767" spans="68:68" customFormat="1">
      <c r="BP760767" s="90"/>
    </row>
    <row r="760768" spans="68:68" customFormat="1">
      <c r="BP760768" s="90"/>
    </row>
    <row r="760769" spans="68:68" customFormat="1">
      <c r="BP760769" s="90"/>
    </row>
    <row r="760770" spans="68:68" customFormat="1">
      <c r="BP760770" s="90"/>
    </row>
    <row r="760771" spans="68:68" customFormat="1">
      <c r="BP760771" s="90"/>
    </row>
    <row r="760772" spans="68:68" customFormat="1">
      <c r="BP760772" s="90"/>
    </row>
    <row r="760773" spans="68:68" customFormat="1">
      <c r="BP760773" s="90"/>
    </row>
    <row r="760774" spans="68:68" customFormat="1">
      <c r="BP760774" s="90"/>
    </row>
    <row r="760775" spans="68:68" customFormat="1">
      <c r="BP760775" s="90"/>
    </row>
    <row r="760776" spans="68:68" customFormat="1">
      <c r="BP760776" s="90"/>
    </row>
    <row r="760777" spans="68:68" customFormat="1">
      <c r="BP760777" s="90"/>
    </row>
    <row r="760778" spans="68:68" customFormat="1">
      <c r="BP760778" s="90"/>
    </row>
    <row r="760779" spans="68:68" customFormat="1">
      <c r="BP760779" s="90"/>
    </row>
    <row r="760780" spans="68:68" customFormat="1">
      <c r="BP760780" s="90"/>
    </row>
    <row r="760781" spans="68:68" customFormat="1">
      <c r="BP760781" s="90"/>
    </row>
    <row r="760782" spans="68:68" customFormat="1">
      <c r="BP760782" s="90"/>
    </row>
    <row r="760783" spans="68:68" customFormat="1">
      <c r="BP760783" s="90"/>
    </row>
    <row r="760784" spans="68:68" customFormat="1">
      <c r="BP760784" s="90"/>
    </row>
    <row r="760785" spans="68:68" customFormat="1">
      <c r="BP760785" s="90"/>
    </row>
    <row r="760786" spans="68:68" customFormat="1">
      <c r="BP760786" s="90"/>
    </row>
    <row r="760787" spans="68:68" customFormat="1">
      <c r="BP760787" s="90"/>
    </row>
    <row r="760788" spans="68:68" customFormat="1">
      <c r="BP760788" s="90"/>
    </row>
    <row r="760789" spans="68:68" customFormat="1">
      <c r="BP760789" s="90"/>
    </row>
    <row r="760790" spans="68:68" customFormat="1">
      <c r="BP760790" s="90"/>
    </row>
    <row r="760791" spans="68:68" customFormat="1">
      <c r="BP760791" s="90"/>
    </row>
    <row r="760792" spans="68:68" customFormat="1">
      <c r="BP760792" s="90"/>
    </row>
    <row r="760793" spans="68:68" customFormat="1">
      <c r="BP760793" s="90"/>
    </row>
    <row r="760794" spans="68:68" customFormat="1">
      <c r="BP760794" s="90"/>
    </row>
    <row r="760795" spans="68:68" customFormat="1">
      <c r="BP760795" s="90"/>
    </row>
    <row r="760796" spans="68:68" customFormat="1">
      <c r="BP760796" s="90"/>
    </row>
    <row r="760797" spans="68:68" customFormat="1">
      <c r="BP760797" s="90"/>
    </row>
    <row r="760798" spans="68:68" customFormat="1">
      <c r="BP760798" s="90"/>
    </row>
    <row r="760799" spans="68:68" customFormat="1">
      <c r="BP760799" s="90"/>
    </row>
    <row r="760800" spans="68:68" customFormat="1">
      <c r="BP760800" s="90"/>
    </row>
    <row r="760801" spans="68:68" customFormat="1">
      <c r="BP760801" s="90"/>
    </row>
    <row r="760802" spans="68:68" customFormat="1">
      <c r="BP760802" s="90"/>
    </row>
    <row r="760803" spans="68:68" customFormat="1">
      <c r="BP760803" s="90"/>
    </row>
    <row r="760804" spans="68:68" customFormat="1">
      <c r="BP760804" s="90"/>
    </row>
    <row r="760805" spans="68:68" customFormat="1">
      <c r="BP760805" s="90"/>
    </row>
    <row r="760806" spans="68:68" customFormat="1">
      <c r="BP760806" s="90"/>
    </row>
    <row r="760807" spans="68:68" customFormat="1">
      <c r="BP760807" s="90"/>
    </row>
    <row r="760808" spans="68:68" customFormat="1">
      <c r="BP760808" s="90"/>
    </row>
    <row r="760809" spans="68:68" customFormat="1">
      <c r="BP760809" s="90"/>
    </row>
    <row r="760810" spans="68:68" customFormat="1">
      <c r="BP760810" s="90"/>
    </row>
    <row r="760811" spans="68:68" customFormat="1">
      <c r="BP760811" s="90"/>
    </row>
    <row r="760812" spans="68:68" customFormat="1">
      <c r="BP760812" s="90"/>
    </row>
    <row r="760813" spans="68:68" customFormat="1">
      <c r="BP760813" s="90"/>
    </row>
    <row r="760814" spans="68:68" customFormat="1">
      <c r="BP760814" s="90"/>
    </row>
    <row r="760815" spans="68:68" customFormat="1">
      <c r="BP760815" s="90"/>
    </row>
    <row r="760816" spans="68:68" customFormat="1">
      <c r="BP760816" s="90"/>
    </row>
    <row r="760817" spans="68:68" customFormat="1">
      <c r="BP760817" s="90"/>
    </row>
    <row r="760818" spans="68:68" customFormat="1">
      <c r="BP760818" s="90"/>
    </row>
    <row r="760819" spans="68:68" customFormat="1">
      <c r="BP760819" s="90"/>
    </row>
    <row r="760820" spans="68:68" customFormat="1">
      <c r="BP760820" s="90"/>
    </row>
    <row r="760821" spans="68:68" customFormat="1">
      <c r="BP760821" s="90"/>
    </row>
    <row r="760822" spans="68:68" customFormat="1">
      <c r="BP760822" s="90"/>
    </row>
    <row r="760823" spans="68:68" customFormat="1">
      <c r="BP760823" s="90"/>
    </row>
    <row r="760824" spans="68:68" customFormat="1">
      <c r="BP760824" s="90"/>
    </row>
    <row r="760825" spans="68:68" customFormat="1">
      <c r="BP760825" s="90"/>
    </row>
    <row r="760826" spans="68:68" customFormat="1">
      <c r="BP760826" s="90"/>
    </row>
    <row r="760827" spans="68:68" customFormat="1">
      <c r="BP760827" s="90"/>
    </row>
    <row r="760828" spans="68:68" customFormat="1">
      <c r="BP760828" s="90"/>
    </row>
    <row r="760829" spans="68:68" customFormat="1">
      <c r="BP760829" s="90"/>
    </row>
    <row r="760830" spans="68:68" customFormat="1">
      <c r="BP760830" s="90"/>
    </row>
    <row r="760831" spans="68:68" customFormat="1">
      <c r="BP760831" s="90"/>
    </row>
    <row r="760832" spans="68:68" customFormat="1">
      <c r="BP760832" s="90"/>
    </row>
    <row r="760833" spans="68:68" customFormat="1">
      <c r="BP760833" s="90"/>
    </row>
    <row r="760834" spans="68:68" customFormat="1">
      <c r="BP760834" s="90"/>
    </row>
    <row r="760835" spans="68:68" customFormat="1">
      <c r="BP760835" s="90"/>
    </row>
    <row r="760836" spans="68:68" customFormat="1">
      <c r="BP760836" s="90"/>
    </row>
    <row r="760837" spans="68:68" customFormat="1">
      <c r="BP760837" s="90"/>
    </row>
    <row r="760838" spans="68:68" customFormat="1">
      <c r="BP760838" s="90"/>
    </row>
    <row r="760839" spans="68:68" customFormat="1">
      <c r="BP760839" s="90"/>
    </row>
    <row r="760840" spans="68:68" customFormat="1">
      <c r="BP760840" s="90"/>
    </row>
    <row r="760841" spans="68:68" customFormat="1">
      <c r="BP760841" s="90"/>
    </row>
    <row r="760842" spans="68:68" customFormat="1">
      <c r="BP760842" s="90"/>
    </row>
    <row r="760843" spans="68:68" customFormat="1">
      <c r="BP760843" s="90"/>
    </row>
    <row r="760844" spans="68:68" customFormat="1">
      <c r="BP760844" s="90"/>
    </row>
    <row r="760845" spans="68:68" customFormat="1">
      <c r="BP760845" s="90"/>
    </row>
    <row r="760846" spans="68:68" customFormat="1">
      <c r="BP760846" s="90"/>
    </row>
    <row r="760847" spans="68:68" customFormat="1">
      <c r="BP760847" s="90"/>
    </row>
    <row r="760848" spans="68:68" customFormat="1">
      <c r="BP760848" s="90"/>
    </row>
    <row r="760849" spans="68:68" customFormat="1">
      <c r="BP760849" s="90"/>
    </row>
    <row r="760850" spans="68:68" customFormat="1">
      <c r="BP760850" s="90"/>
    </row>
    <row r="760851" spans="68:68" customFormat="1">
      <c r="BP760851" s="90"/>
    </row>
    <row r="760852" spans="68:68" customFormat="1">
      <c r="BP760852" s="90"/>
    </row>
    <row r="760853" spans="68:68" customFormat="1">
      <c r="BP760853" s="90"/>
    </row>
    <row r="760854" spans="68:68" customFormat="1">
      <c r="BP760854" s="90"/>
    </row>
    <row r="760855" spans="68:68" customFormat="1">
      <c r="BP760855" s="90"/>
    </row>
    <row r="760856" spans="68:68" customFormat="1">
      <c r="BP760856" s="90"/>
    </row>
    <row r="760857" spans="68:68" customFormat="1">
      <c r="BP760857" s="90"/>
    </row>
    <row r="760858" spans="68:68" customFormat="1">
      <c r="BP760858" s="90"/>
    </row>
    <row r="760859" spans="68:68" customFormat="1">
      <c r="BP760859" s="90"/>
    </row>
    <row r="760860" spans="68:68" customFormat="1">
      <c r="BP760860" s="90"/>
    </row>
    <row r="760861" spans="68:68" customFormat="1">
      <c r="BP760861" s="90"/>
    </row>
    <row r="760862" spans="68:68" customFormat="1">
      <c r="BP760862" s="90"/>
    </row>
    <row r="760863" spans="68:68" customFormat="1">
      <c r="BP760863" s="90"/>
    </row>
    <row r="760864" spans="68:68" customFormat="1">
      <c r="BP760864" s="90"/>
    </row>
    <row r="760865" spans="68:68" customFormat="1">
      <c r="BP760865" s="90"/>
    </row>
    <row r="760866" spans="68:68" customFormat="1">
      <c r="BP760866" s="90"/>
    </row>
    <row r="760867" spans="68:68" customFormat="1">
      <c r="BP760867" s="90"/>
    </row>
    <row r="760868" spans="68:68" customFormat="1">
      <c r="BP760868" s="90"/>
    </row>
    <row r="760869" spans="68:68" customFormat="1">
      <c r="BP760869" s="90"/>
    </row>
    <row r="760870" spans="68:68" customFormat="1">
      <c r="BP760870" s="90"/>
    </row>
    <row r="760871" spans="68:68" customFormat="1">
      <c r="BP760871" s="90"/>
    </row>
    <row r="760872" spans="68:68" customFormat="1">
      <c r="BP760872" s="90"/>
    </row>
    <row r="760873" spans="68:68" customFormat="1">
      <c r="BP760873" s="90"/>
    </row>
    <row r="760874" spans="68:68" customFormat="1">
      <c r="BP760874" s="90"/>
    </row>
    <row r="760875" spans="68:68" customFormat="1">
      <c r="BP760875" s="90"/>
    </row>
    <row r="760876" spans="68:68" customFormat="1">
      <c r="BP760876" s="90"/>
    </row>
    <row r="760877" spans="68:68" customFormat="1">
      <c r="BP760877" s="90"/>
    </row>
    <row r="760878" spans="68:68" customFormat="1">
      <c r="BP760878" s="90"/>
    </row>
    <row r="760879" spans="68:68" customFormat="1">
      <c r="BP760879" s="90"/>
    </row>
    <row r="760880" spans="68:68" customFormat="1">
      <c r="BP760880" s="90"/>
    </row>
    <row r="760881" spans="68:68" customFormat="1">
      <c r="BP760881" s="90"/>
    </row>
    <row r="760882" spans="68:68" customFormat="1">
      <c r="BP760882" s="90"/>
    </row>
    <row r="760883" spans="68:68" customFormat="1">
      <c r="BP760883" s="90"/>
    </row>
    <row r="760884" spans="68:68" customFormat="1">
      <c r="BP760884" s="90"/>
    </row>
    <row r="760885" spans="68:68" customFormat="1">
      <c r="BP760885" s="90"/>
    </row>
    <row r="760886" spans="68:68" customFormat="1">
      <c r="BP760886" s="90"/>
    </row>
    <row r="760887" spans="68:68" customFormat="1">
      <c r="BP760887" s="90"/>
    </row>
    <row r="760888" spans="68:68" customFormat="1">
      <c r="BP760888" s="90"/>
    </row>
    <row r="760889" spans="68:68" customFormat="1">
      <c r="BP760889" s="90"/>
    </row>
    <row r="760890" spans="68:68" customFormat="1">
      <c r="BP760890" s="90"/>
    </row>
    <row r="760891" spans="68:68" customFormat="1">
      <c r="BP760891" s="90"/>
    </row>
    <row r="760892" spans="68:68" customFormat="1">
      <c r="BP760892" s="90"/>
    </row>
    <row r="760893" spans="68:68" customFormat="1">
      <c r="BP760893" s="90"/>
    </row>
    <row r="760894" spans="68:68" customFormat="1">
      <c r="BP760894" s="90"/>
    </row>
    <row r="760895" spans="68:68" customFormat="1">
      <c r="BP760895" s="90"/>
    </row>
    <row r="760896" spans="68:68" customFormat="1">
      <c r="BP760896" s="90"/>
    </row>
    <row r="760897" spans="68:68" customFormat="1">
      <c r="BP760897" s="90"/>
    </row>
    <row r="760898" spans="68:68" customFormat="1">
      <c r="BP760898" s="90"/>
    </row>
    <row r="760899" spans="68:68" customFormat="1">
      <c r="BP760899" s="90"/>
    </row>
    <row r="760900" spans="68:68" customFormat="1">
      <c r="BP760900" s="90"/>
    </row>
    <row r="760901" spans="68:68" customFormat="1">
      <c r="BP760901" s="90"/>
    </row>
    <row r="760902" spans="68:68" customFormat="1">
      <c r="BP760902" s="90"/>
    </row>
    <row r="760903" spans="68:68" customFormat="1">
      <c r="BP760903" s="90"/>
    </row>
    <row r="760904" spans="68:68" customFormat="1">
      <c r="BP760904" s="90"/>
    </row>
    <row r="760905" spans="68:68" customFormat="1">
      <c r="BP760905" s="90"/>
    </row>
    <row r="760906" spans="68:68" customFormat="1">
      <c r="BP760906" s="90"/>
    </row>
    <row r="760907" spans="68:68" customFormat="1">
      <c r="BP760907" s="90"/>
    </row>
    <row r="760908" spans="68:68" customFormat="1">
      <c r="BP760908" s="90"/>
    </row>
    <row r="760909" spans="68:68" customFormat="1">
      <c r="BP760909" s="90"/>
    </row>
    <row r="760910" spans="68:68" customFormat="1">
      <c r="BP760910" s="90"/>
    </row>
    <row r="760911" spans="68:68" customFormat="1">
      <c r="BP760911" s="90"/>
    </row>
    <row r="760912" spans="68:68" customFormat="1">
      <c r="BP760912" s="90"/>
    </row>
    <row r="760913" spans="68:68" customFormat="1">
      <c r="BP760913" s="90"/>
    </row>
    <row r="760914" spans="68:68" customFormat="1">
      <c r="BP760914" s="90"/>
    </row>
    <row r="760915" spans="68:68" customFormat="1">
      <c r="BP760915" s="90"/>
    </row>
    <row r="760916" spans="68:68" customFormat="1">
      <c r="BP760916" s="90"/>
    </row>
    <row r="760917" spans="68:68" customFormat="1">
      <c r="BP760917" s="90"/>
    </row>
    <row r="760918" spans="68:68" customFormat="1">
      <c r="BP760918" s="90"/>
    </row>
    <row r="760919" spans="68:68" customFormat="1">
      <c r="BP760919" s="90"/>
    </row>
    <row r="760920" spans="68:68" customFormat="1">
      <c r="BP760920" s="90"/>
    </row>
    <row r="760921" spans="68:68" customFormat="1">
      <c r="BP760921" s="90"/>
    </row>
    <row r="760922" spans="68:68" customFormat="1">
      <c r="BP760922" s="90"/>
    </row>
    <row r="760923" spans="68:68" customFormat="1">
      <c r="BP760923" s="90"/>
    </row>
    <row r="760924" spans="68:68" customFormat="1">
      <c r="BP760924" s="90"/>
    </row>
    <row r="760925" spans="68:68" customFormat="1">
      <c r="BP760925" s="90"/>
    </row>
    <row r="760926" spans="68:68" customFormat="1">
      <c r="BP760926" s="90"/>
    </row>
    <row r="760927" spans="68:68" customFormat="1">
      <c r="BP760927" s="90"/>
    </row>
    <row r="760928" spans="68:68" customFormat="1">
      <c r="BP760928" s="90"/>
    </row>
    <row r="760929" spans="68:68" customFormat="1">
      <c r="BP760929" s="90"/>
    </row>
    <row r="760930" spans="68:68" customFormat="1">
      <c r="BP760930" s="90"/>
    </row>
    <row r="760931" spans="68:68" customFormat="1">
      <c r="BP760931" s="90"/>
    </row>
    <row r="760932" spans="68:68" customFormat="1">
      <c r="BP760932" s="90"/>
    </row>
    <row r="760933" spans="68:68" customFormat="1">
      <c r="BP760933" s="90"/>
    </row>
    <row r="760934" spans="68:68" customFormat="1">
      <c r="BP760934" s="90"/>
    </row>
    <row r="760935" spans="68:68" customFormat="1">
      <c r="BP760935" s="90"/>
    </row>
    <row r="760936" spans="68:68" customFormat="1">
      <c r="BP760936" s="90"/>
    </row>
    <row r="760937" spans="68:68" customFormat="1">
      <c r="BP760937" s="90"/>
    </row>
    <row r="760938" spans="68:68" customFormat="1">
      <c r="BP760938" s="90"/>
    </row>
    <row r="760939" spans="68:68" customFormat="1">
      <c r="BP760939" s="90"/>
    </row>
    <row r="760940" spans="68:68" customFormat="1">
      <c r="BP760940" s="90"/>
    </row>
    <row r="760941" spans="68:68" customFormat="1">
      <c r="BP760941" s="90"/>
    </row>
    <row r="760942" spans="68:68" customFormat="1">
      <c r="BP760942" s="90"/>
    </row>
    <row r="760943" spans="68:68" customFormat="1">
      <c r="BP760943" s="90"/>
    </row>
    <row r="760944" spans="68:68" customFormat="1">
      <c r="BP760944" s="90"/>
    </row>
    <row r="760945" spans="68:68" customFormat="1">
      <c r="BP760945" s="90"/>
    </row>
    <row r="760946" spans="68:68" customFormat="1">
      <c r="BP760946" s="90"/>
    </row>
    <row r="760947" spans="68:68" customFormat="1">
      <c r="BP760947" s="90"/>
    </row>
    <row r="760948" spans="68:68" customFormat="1">
      <c r="BP760948" s="90"/>
    </row>
    <row r="760949" spans="68:68" customFormat="1">
      <c r="BP760949" s="90"/>
    </row>
    <row r="760950" spans="68:68" customFormat="1">
      <c r="BP760950" s="90"/>
    </row>
    <row r="760951" spans="68:68" customFormat="1">
      <c r="BP760951" s="90"/>
    </row>
    <row r="760952" spans="68:68" customFormat="1">
      <c r="BP760952" s="90"/>
    </row>
    <row r="760953" spans="68:68" customFormat="1">
      <c r="BP760953" s="90"/>
    </row>
    <row r="760954" spans="68:68" customFormat="1">
      <c r="BP760954" s="90"/>
    </row>
    <row r="760955" spans="68:68" customFormat="1">
      <c r="BP760955" s="90"/>
    </row>
    <row r="760956" spans="68:68" customFormat="1">
      <c r="BP760956" s="90"/>
    </row>
    <row r="760957" spans="68:68" customFormat="1">
      <c r="BP760957" s="90"/>
    </row>
    <row r="760958" spans="68:68" customFormat="1">
      <c r="BP760958" s="90"/>
    </row>
    <row r="760959" spans="68:68" customFormat="1">
      <c r="BP760959" s="90"/>
    </row>
    <row r="760960" spans="68:68" customFormat="1">
      <c r="BP760960" s="90"/>
    </row>
    <row r="760961" spans="68:68" customFormat="1">
      <c r="BP760961" s="90"/>
    </row>
    <row r="760962" spans="68:68" customFormat="1">
      <c r="BP760962" s="90"/>
    </row>
    <row r="760963" spans="68:68" customFormat="1">
      <c r="BP760963" s="90"/>
    </row>
    <row r="760964" spans="68:68" customFormat="1">
      <c r="BP760964" s="90"/>
    </row>
    <row r="760965" spans="68:68" customFormat="1">
      <c r="BP760965" s="90"/>
    </row>
    <row r="760966" spans="68:68" customFormat="1">
      <c r="BP760966" s="90"/>
    </row>
    <row r="760967" spans="68:68" customFormat="1">
      <c r="BP760967" s="90"/>
    </row>
    <row r="760968" spans="68:68" customFormat="1">
      <c r="BP760968" s="90"/>
    </row>
    <row r="760969" spans="68:68" customFormat="1">
      <c r="BP760969" s="90"/>
    </row>
    <row r="760970" spans="68:68" customFormat="1">
      <c r="BP760970" s="90"/>
    </row>
    <row r="760971" spans="68:68" customFormat="1">
      <c r="BP760971" s="90"/>
    </row>
    <row r="760972" spans="68:68" customFormat="1">
      <c r="BP760972" s="90"/>
    </row>
    <row r="760973" spans="68:68" customFormat="1">
      <c r="BP760973" s="90"/>
    </row>
    <row r="760974" spans="68:68" customFormat="1">
      <c r="BP760974" s="90"/>
    </row>
    <row r="760975" spans="68:68" customFormat="1">
      <c r="BP760975" s="90"/>
    </row>
    <row r="760976" spans="68:68" customFormat="1">
      <c r="BP760976" s="90"/>
    </row>
    <row r="760977" spans="68:68" customFormat="1">
      <c r="BP760977" s="90"/>
    </row>
    <row r="760978" spans="68:68" customFormat="1">
      <c r="BP760978" s="90"/>
    </row>
    <row r="760979" spans="68:68" customFormat="1">
      <c r="BP760979" s="90"/>
    </row>
    <row r="760980" spans="68:68" customFormat="1">
      <c r="BP760980" s="90"/>
    </row>
    <row r="760981" spans="68:68" customFormat="1">
      <c r="BP760981" s="90"/>
    </row>
    <row r="760982" spans="68:68" customFormat="1">
      <c r="BP760982" s="90"/>
    </row>
    <row r="760983" spans="68:68" customFormat="1">
      <c r="BP760983" s="90"/>
    </row>
    <row r="760984" spans="68:68" customFormat="1">
      <c r="BP760984" s="90"/>
    </row>
    <row r="760985" spans="68:68" customFormat="1">
      <c r="BP760985" s="90"/>
    </row>
    <row r="760986" spans="68:68" customFormat="1">
      <c r="BP760986" s="90"/>
    </row>
    <row r="760987" spans="68:68" customFormat="1">
      <c r="BP760987" s="90"/>
    </row>
    <row r="760988" spans="68:68" customFormat="1">
      <c r="BP760988" s="90"/>
    </row>
    <row r="760989" spans="68:68" customFormat="1">
      <c r="BP760989" s="90"/>
    </row>
    <row r="760990" spans="68:68" customFormat="1">
      <c r="BP760990" s="90"/>
    </row>
    <row r="760991" spans="68:68" customFormat="1">
      <c r="BP760991" s="90"/>
    </row>
    <row r="760992" spans="68:68" customFormat="1">
      <c r="BP760992" s="90"/>
    </row>
    <row r="760993" spans="68:68" customFormat="1">
      <c r="BP760993" s="90"/>
    </row>
    <row r="760994" spans="68:68" customFormat="1">
      <c r="BP760994" s="90"/>
    </row>
    <row r="760995" spans="68:68" customFormat="1">
      <c r="BP760995" s="90"/>
    </row>
    <row r="760996" spans="68:68" customFormat="1">
      <c r="BP760996" s="90"/>
    </row>
    <row r="760997" spans="68:68" customFormat="1">
      <c r="BP760997" s="90"/>
    </row>
    <row r="760998" spans="68:68" customFormat="1">
      <c r="BP760998" s="90"/>
    </row>
    <row r="760999" spans="68:68" customFormat="1">
      <c r="BP760999" s="90"/>
    </row>
    <row r="761000" spans="68:68" customFormat="1">
      <c r="BP761000" s="90"/>
    </row>
    <row r="761001" spans="68:68" customFormat="1">
      <c r="BP761001" s="90"/>
    </row>
    <row r="761002" spans="68:68" customFormat="1">
      <c r="BP761002" s="90"/>
    </row>
    <row r="761003" spans="68:68" customFormat="1">
      <c r="BP761003" s="90"/>
    </row>
    <row r="761004" spans="68:68" customFormat="1">
      <c r="BP761004" s="90"/>
    </row>
    <row r="761005" spans="68:68" customFormat="1">
      <c r="BP761005" s="90"/>
    </row>
    <row r="761006" spans="68:68" customFormat="1">
      <c r="BP761006" s="90"/>
    </row>
    <row r="761007" spans="68:68" customFormat="1">
      <c r="BP761007" s="90"/>
    </row>
    <row r="761008" spans="68:68" customFormat="1">
      <c r="BP761008" s="90"/>
    </row>
    <row r="761009" spans="68:68" customFormat="1">
      <c r="BP761009" s="90"/>
    </row>
    <row r="761010" spans="68:68" customFormat="1">
      <c r="BP761010" s="90"/>
    </row>
    <row r="761011" spans="68:68" customFormat="1">
      <c r="BP761011" s="90"/>
    </row>
    <row r="761012" spans="68:68" customFormat="1">
      <c r="BP761012" s="90"/>
    </row>
    <row r="761013" spans="68:68" customFormat="1">
      <c r="BP761013" s="90"/>
    </row>
    <row r="761014" spans="68:68" customFormat="1">
      <c r="BP761014" s="90"/>
    </row>
    <row r="761015" spans="68:68" customFormat="1">
      <c r="BP761015" s="90"/>
    </row>
    <row r="761016" spans="68:68" customFormat="1">
      <c r="BP761016" s="90"/>
    </row>
    <row r="761017" spans="68:68" customFormat="1">
      <c r="BP761017" s="90"/>
    </row>
    <row r="761018" spans="68:68" customFormat="1">
      <c r="BP761018" s="90"/>
    </row>
    <row r="761019" spans="68:68" customFormat="1">
      <c r="BP761019" s="90"/>
    </row>
    <row r="761020" spans="68:68" customFormat="1">
      <c r="BP761020" s="90"/>
    </row>
    <row r="761021" spans="68:68" customFormat="1">
      <c r="BP761021" s="90"/>
    </row>
    <row r="761022" spans="68:68" customFormat="1">
      <c r="BP761022" s="90"/>
    </row>
    <row r="761023" spans="68:68" customFormat="1">
      <c r="BP761023" s="90"/>
    </row>
    <row r="761024" spans="68:68" customFormat="1">
      <c r="BP761024" s="90"/>
    </row>
    <row r="761025" spans="68:68" customFormat="1">
      <c r="BP761025" s="90"/>
    </row>
    <row r="761026" spans="68:68" customFormat="1">
      <c r="BP761026" s="90"/>
    </row>
    <row r="761027" spans="68:68" customFormat="1">
      <c r="BP761027" s="90"/>
    </row>
    <row r="761028" spans="68:68" customFormat="1">
      <c r="BP761028" s="90"/>
    </row>
    <row r="761029" spans="68:68" customFormat="1">
      <c r="BP761029" s="90"/>
    </row>
    <row r="761030" spans="68:68" customFormat="1">
      <c r="BP761030" s="90"/>
    </row>
    <row r="761031" spans="68:68" customFormat="1">
      <c r="BP761031" s="90"/>
    </row>
    <row r="761032" spans="68:68" customFormat="1">
      <c r="BP761032" s="90"/>
    </row>
    <row r="761033" spans="68:68" customFormat="1">
      <c r="BP761033" s="90"/>
    </row>
    <row r="761034" spans="68:68" customFormat="1">
      <c r="BP761034" s="90"/>
    </row>
    <row r="761035" spans="68:68" customFormat="1">
      <c r="BP761035" s="90"/>
    </row>
    <row r="761036" spans="68:68" customFormat="1">
      <c r="BP761036" s="90"/>
    </row>
    <row r="761037" spans="68:68" customFormat="1">
      <c r="BP761037" s="90"/>
    </row>
    <row r="761038" spans="68:68" customFormat="1">
      <c r="BP761038" s="90"/>
    </row>
    <row r="761039" spans="68:68" customFormat="1">
      <c r="BP761039" s="90"/>
    </row>
    <row r="761040" spans="68:68" customFormat="1">
      <c r="BP761040" s="90"/>
    </row>
    <row r="761041" spans="68:68" customFormat="1">
      <c r="BP761041" s="90"/>
    </row>
    <row r="761042" spans="68:68" customFormat="1">
      <c r="BP761042" s="90"/>
    </row>
    <row r="761043" spans="68:68" customFormat="1">
      <c r="BP761043" s="90"/>
    </row>
    <row r="761044" spans="68:68" customFormat="1">
      <c r="BP761044" s="90"/>
    </row>
    <row r="761045" spans="68:68" customFormat="1">
      <c r="BP761045" s="90"/>
    </row>
    <row r="761046" spans="68:68" customFormat="1">
      <c r="BP761046" s="90"/>
    </row>
    <row r="761047" spans="68:68" customFormat="1">
      <c r="BP761047" s="90"/>
    </row>
    <row r="761048" spans="68:68" customFormat="1">
      <c r="BP761048" s="90"/>
    </row>
    <row r="761049" spans="68:68" customFormat="1">
      <c r="BP761049" s="90"/>
    </row>
    <row r="761050" spans="68:68" customFormat="1">
      <c r="BP761050" s="90"/>
    </row>
    <row r="761051" spans="68:68" customFormat="1">
      <c r="BP761051" s="90"/>
    </row>
    <row r="761052" spans="68:68" customFormat="1">
      <c r="BP761052" s="90"/>
    </row>
    <row r="761053" spans="68:68" customFormat="1">
      <c r="BP761053" s="90"/>
    </row>
    <row r="761054" spans="68:68" customFormat="1">
      <c r="BP761054" s="90"/>
    </row>
    <row r="761055" spans="68:68" customFormat="1">
      <c r="BP761055" s="90"/>
    </row>
    <row r="761056" spans="68:68" customFormat="1">
      <c r="BP761056" s="90"/>
    </row>
    <row r="761057" spans="68:68" customFormat="1">
      <c r="BP761057" s="90"/>
    </row>
    <row r="761058" spans="68:68" customFormat="1">
      <c r="BP761058" s="90"/>
    </row>
    <row r="761059" spans="68:68" customFormat="1">
      <c r="BP761059" s="90"/>
    </row>
    <row r="761060" spans="68:68" customFormat="1">
      <c r="BP761060" s="90"/>
    </row>
    <row r="761061" spans="68:68" customFormat="1">
      <c r="BP761061" s="90"/>
    </row>
    <row r="761062" spans="68:68" customFormat="1">
      <c r="BP761062" s="90"/>
    </row>
    <row r="761063" spans="68:68" customFormat="1">
      <c r="BP761063" s="90"/>
    </row>
    <row r="761064" spans="68:68" customFormat="1">
      <c r="BP761064" s="90"/>
    </row>
    <row r="761065" spans="68:68" customFormat="1">
      <c r="BP761065" s="90"/>
    </row>
    <row r="761066" spans="68:68" customFormat="1">
      <c r="BP761066" s="90"/>
    </row>
    <row r="761067" spans="68:68" customFormat="1">
      <c r="BP761067" s="90"/>
    </row>
    <row r="761068" spans="68:68" customFormat="1">
      <c r="BP761068" s="90"/>
    </row>
    <row r="761069" spans="68:68" customFormat="1">
      <c r="BP761069" s="90"/>
    </row>
    <row r="761070" spans="68:68" customFormat="1">
      <c r="BP761070" s="90"/>
    </row>
    <row r="761071" spans="68:68" customFormat="1">
      <c r="BP761071" s="90"/>
    </row>
    <row r="761072" spans="68:68" customFormat="1">
      <c r="BP761072" s="90"/>
    </row>
    <row r="761073" spans="68:68" customFormat="1">
      <c r="BP761073" s="90"/>
    </row>
    <row r="761074" spans="68:68" customFormat="1">
      <c r="BP761074" s="90"/>
    </row>
    <row r="761075" spans="68:68" customFormat="1">
      <c r="BP761075" s="90"/>
    </row>
    <row r="761076" spans="68:68" customFormat="1">
      <c r="BP761076" s="90"/>
    </row>
    <row r="761077" spans="68:68" customFormat="1">
      <c r="BP761077" s="90"/>
    </row>
    <row r="761078" spans="68:68" customFormat="1">
      <c r="BP761078" s="90"/>
    </row>
    <row r="761079" spans="68:68" customFormat="1">
      <c r="BP761079" s="90"/>
    </row>
    <row r="761080" spans="68:68" customFormat="1">
      <c r="BP761080" s="90"/>
    </row>
    <row r="761081" spans="68:68" customFormat="1">
      <c r="BP761081" s="90"/>
    </row>
    <row r="761082" spans="68:68" customFormat="1">
      <c r="BP761082" s="90"/>
    </row>
    <row r="761083" spans="68:68" customFormat="1">
      <c r="BP761083" s="90"/>
    </row>
    <row r="761084" spans="68:68" customFormat="1">
      <c r="BP761084" s="90"/>
    </row>
    <row r="761085" spans="68:68" customFormat="1">
      <c r="BP761085" s="90"/>
    </row>
    <row r="761086" spans="68:68" customFormat="1">
      <c r="BP761086" s="90"/>
    </row>
    <row r="761087" spans="68:68" customFormat="1">
      <c r="BP761087" s="90"/>
    </row>
    <row r="761088" spans="68:68" customFormat="1">
      <c r="BP761088" s="90"/>
    </row>
    <row r="761089" spans="68:68" customFormat="1">
      <c r="BP761089" s="90"/>
    </row>
    <row r="761090" spans="68:68" customFormat="1">
      <c r="BP761090" s="90"/>
    </row>
    <row r="761091" spans="68:68" customFormat="1">
      <c r="BP761091" s="90"/>
    </row>
    <row r="761092" spans="68:68" customFormat="1">
      <c r="BP761092" s="90"/>
    </row>
    <row r="761093" spans="68:68" customFormat="1">
      <c r="BP761093" s="90"/>
    </row>
    <row r="761094" spans="68:68" customFormat="1">
      <c r="BP761094" s="90"/>
    </row>
    <row r="761095" spans="68:68" customFormat="1">
      <c r="BP761095" s="90"/>
    </row>
    <row r="761096" spans="68:68" customFormat="1">
      <c r="BP761096" s="90"/>
    </row>
    <row r="761097" spans="68:68" customFormat="1">
      <c r="BP761097" s="90"/>
    </row>
    <row r="761098" spans="68:68" customFormat="1">
      <c r="BP761098" s="90"/>
    </row>
    <row r="761099" spans="68:68" customFormat="1">
      <c r="BP761099" s="90"/>
    </row>
    <row r="761100" spans="68:68" customFormat="1">
      <c r="BP761100" s="90"/>
    </row>
    <row r="761101" spans="68:68" customFormat="1">
      <c r="BP761101" s="90"/>
    </row>
    <row r="761102" spans="68:68" customFormat="1">
      <c r="BP761102" s="90"/>
    </row>
    <row r="761103" spans="68:68" customFormat="1">
      <c r="BP761103" s="90"/>
    </row>
    <row r="761104" spans="68:68" customFormat="1">
      <c r="BP761104" s="90"/>
    </row>
    <row r="761105" spans="68:68" customFormat="1">
      <c r="BP761105" s="90"/>
    </row>
    <row r="761106" spans="68:68" customFormat="1">
      <c r="BP761106" s="90"/>
    </row>
    <row r="761107" spans="68:68" customFormat="1">
      <c r="BP761107" s="90"/>
    </row>
    <row r="761108" spans="68:68" customFormat="1">
      <c r="BP761108" s="90"/>
    </row>
    <row r="761109" spans="68:68" customFormat="1">
      <c r="BP761109" s="90"/>
    </row>
    <row r="761110" spans="68:68" customFormat="1">
      <c r="BP761110" s="90"/>
    </row>
    <row r="761111" spans="68:68" customFormat="1">
      <c r="BP761111" s="90"/>
    </row>
    <row r="761112" spans="68:68" customFormat="1">
      <c r="BP761112" s="90"/>
    </row>
    <row r="761113" spans="68:68" customFormat="1">
      <c r="BP761113" s="90"/>
    </row>
    <row r="761114" spans="68:68" customFormat="1">
      <c r="BP761114" s="90"/>
    </row>
    <row r="761115" spans="68:68" customFormat="1">
      <c r="BP761115" s="90"/>
    </row>
    <row r="761116" spans="68:68" customFormat="1">
      <c r="BP761116" s="90"/>
    </row>
    <row r="761117" spans="68:68" customFormat="1">
      <c r="BP761117" s="90"/>
    </row>
    <row r="761118" spans="68:68" customFormat="1">
      <c r="BP761118" s="90"/>
    </row>
    <row r="761119" spans="68:68" customFormat="1">
      <c r="BP761119" s="90"/>
    </row>
    <row r="761120" spans="68:68" customFormat="1">
      <c r="BP761120" s="90"/>
    </row>
    <row r="761121" spans="68:68" customFormat="1">
      <c r="BP761121" s="90"/>
    </row>
    <row r="761122" spans="68:68" customFormat="1">
      <c r="BP761122" s="90"/>
    </row>
    <row r="761123" spans="68:68" customFormat="1">
      <c r="BP761123" s="90"/>
    </row>
    <row r="761124" spans="68:68" customFormat="1">
      <c r="BP761124" s="90"/>
    </row>
    <row r="761125" spans="68:68" customFormat="1">
      <c r="BP761125" s="90"/>
    </row>
    <row r="761126" spans="68:68" customFormat="1">
      <c r="BP761126" s="90"/>
    </row>
    <row r="761127" spans="68:68" customFormat="1">
      <c r="BP761127" s="90"/>
    </row>
    <row r="761128" spans="68:68" customFormat="1">
      <c r="BP761128" s="90"/>
    </row>
    <row r="761129" spans="68:68" customFormat="1">
      <c r="BP761129" s="90"/>
    </row>
    <row r="761130" spans="68:68" customFormat="1">
      <c r="BP761130" s="90"/>
    </row>
    <row r="761131" spans="68:68" customFormat="1">
      <c r="BP761131" s="90"/>
    </row>
    <row r="761132" spans="68:68" customFormat="1">
      <c r="BP761132" s="90"/>
    </row>
    <row r="761133" spans="68:68" customFormat="1">
      <c r="BP761133" s="90"/>
    </row>
    <row r="761134" spans="68:68" customFormat="1">
      <c r="BP761134" s="90"/>
    </row>
    <row r="761135" spans="68:68" customFormat="1">
      <c r="BP761135" s="90"/>
    </row>
    <row r="761136" spans="68:68" customFormat="1">
      <c r="BP761136" s="90"/>
    </row>
    <row r="761137" spans="68:68" customFormat="1">
      <c r="BP761137" s="90"/>
    </row>
    <row r="761138" spans="68:68" customFormat="1">
      <c r="BP761138" s="90"/>
    </row>
    <row r="761139" spans="68:68" customFormat="1">
      <c r="BP761139" s="90"/>
    </row>
    <row r="761140" spans="68:68" customFormat="1">
      <c r="BP761140" s="90"/>
    </row>
    <row r="761141" spans="68:68" customFormat="1">
      <c r="BP761141" s="90"/>
    </row>
    <row r="761142" spans="68:68" customFormat="1">
      <c r="BP761142" s="90"/>
    </row>
    <row r="761143" spans="68:68" customFormat="1">
      <c r="BP761143" s="90"/>
    </row>
    <row r="761144" spans="68:68" customFormat="1">
      <c r="BP761144" s="90"/>
    </row>
    <row r="761145" spans="68:68" customFormat="1">
      <c r="BP761145" s="90"/>
    </row>
    <row r="761146" spans="68:68" customFormat="1">
      <c r="BP761146" s="90"/>
    </row>
    <row r="761147" spans="68:68" customFormat="1">
      <c r="BP761147" s="90"/>
    </row>
    <row r="761148" spans="68:68" customFormat="1">
      <c r="BP761148" s="90"/>
    </row>
    <row r="761149" spans="68:68" customFormat="1">
      <c r="BP761149" s="90"/>
    </row>
    <row r="761150" spans="68:68" customFormat="1">
      <c r="BP761150" s="90"/>
    </row>
    <row r="761151" spans="68:68" customFormat="1">
      <c r="BP761151" s="90"/>
    </row>
    <row r="761152" spans="68:68" customFormat="1">
      <c r="BP761152" s="90"/>
    </row>
    <row r="761153" spans="68:68" customFormat="1">
      <c r="BP761153" s="90"/>
    </row>
    <row r="761154" spans="68:68" customFormat="1">
      <c r="BP761154" s="90"/>
    </row>
    <row r="761155" spans="68:68" customFormat="1">
      <c r="BP761155" s="90"/>
    </row>
    <row r="761156" spans="68:68" customFormat="1">
      <c r="BP761156" s="90"/>
    </row>
    <row r="761157" spans="68:68" customFormat="1">
      <c r="BP761157" s="90"/>
    </row>
    <row r="761158" spans="68:68" customFormat="1">
      <c r="BP761158" s="90"/>
    </row>
    <row r="761159" spans="68:68" customFormat="1">
      <c r="BP761159" s="90"/>
    </row>
    <row r="761160" spans="68:68" customFormat="1">
      <c r="BP761160" s="90"/>
    </row>
    <row r="761161" spans="68:68" customFormat="1">
      <c r="BP761161" s="90"/>
    </row>
    <row r="761162" spans="68:68" customFormat="1">
      <c r="BP761162" s="90"/>
    </row>
    <row r="761163" spans="68:68" customFormat="1">
      <c r="BP761163" s="90"/>
    </row>
    <row r="761164" spans="68:68" customFormat="1">
      <c r="BP761164" s="90"/>
    </row>
    <row r="761165" spans="68:68" customFormat="1">
      <c r="BP761165" s="90"/>
    </row>
    <row r="761166" spans="68:68" customFormat="1">
      <c r="BP761166" s="90"/>
    </row>
    <row r="761167" spans="68:68" customFormat="1">
      <c r="BP761167" s="90"/>
    </row>
    <row r="761168" spans="68:68" customFormat="1">
      <c r="BP761168" s="90"/>
    </row>
    <row r="761169" spans="68:68" customFormat="1">
      <c r="BP761169" s="90"/>
    </row>
    <row r="761170" spans="68:68" customFormat="1">
      <c r="BP761170" s="90"/>
    </row>
    <row r="761171" spans="68:68" customFormat="1">
      <c r="BP761171" s="90"/>
    </row>
    <row r="761172" spans="68:68" customFormat="1">
      <c r="BP761172" s="90"/>
    </row>
    <row r="761173" spans="68:68" customFormat="1">
      <c r="BP761173" s="90"/>
    </row>
    <row r="761174" spans="68:68" customFormat="1">
      <c r="BP761174" s="90"/>
    </row>
    <row r="761175" spans="68:68" customFormat="1">
      <c r="BP761175" s="90"/>
    </row>
    <row r="761176" spans="68:68" customFormat="1">
      <c r="BP761176" s="90"/>
    </row>
    <row r="761177" spans="68:68" customFormat="1">
      <c r="BP761177" s="90"/>
    </row>
    <row r="761178" spans="68:68" customFormat="1">
      <c r="BP761178" s="90"/>
    </row>
    <row r="761179" spans="68:68" customFormat="1">
      <c r="BP761179" s="90"/>
    </row>
    <row r="761180" spans="68:68" customFormat="1">
      <c r="BP761180" s="90"/>
    </row>
    <row r="761181" spans="68:68" customFormat="1">
      <c r="BP761181" s="90"/>
    </row>
    <row r="761182" spans="68:68" customFormat="1">
      <c r="BP761182" s="90"/>
    </row>
    <row r="761183" spans="68:68" customFormat="1">
      <c r="BP761183" s="90"/>
    </row>
    <row r="761184" spans="68:68" customFormat="1">
      <c r="BP761184" s="90"/>
    </row>
    <row r="761185" spans="68:68" customFormat="1">
      <c r="BP761185" s="90"/>
    </row>
    <row r="761186" spans="68:68" customFormat="1">
      <c r="BP761186" s="90"/>
    </row>
    <row r="761187" spans="68:68" customFormat="1">
      <c r="BP761187" s="90"/>
    </row>
    <row r="761188" spans="68:68" customFormat="1">
      <c r="BP761188" s="90"/>
    </row>
    <row r="761189" spans="68:68" customFormat="1">
      <c r="BP761189" s="90"/>
    </row>
    <row r="761190" spans="68:68" customFormat="1">
      <c r="BP761190" s="90"/>
    </row>
    <row r="761191" spans="68:68" customFormat="1">
      <c r="BP761191" s="90"/>
    </row>
    <row r="761192" spans="68:68" customFormat="1">
      <c r="BP761192" s="90"/>
    </row>
    <row r="761193" spans="68:68" customFormat="1">
      <c r="BP761193" s="90"/>
    </row>
    <row r="761194" spans="68:68" customFormat="1">
      <c r="BP761194" s="90"/>
    </row>
    <row r="761195" spans="68:68" customFormat="1">
      <c r="BP761195" s="90"/>
    </row>
    <row r="761196" spans="68:68" customFormat="1">
      <c r="BP761196" s="90"/>
    </row>
    <row r="761197" spans="68:68" customFormat="1">
      <c r="BP761197" s="90"/>
    </row>
    <row r="761198" spans="68:68" customFormat="1">
      <c r="BP761198" s="90"/>
    </row>
    <row r="761199" spans="68:68" customFormat="1">
      <c r="BP761199" s="90"/>
    </row>
    <row r="761200" spans="68:68" customFormat="1">
      <c r="BP761200" s="90"/>
    </row>
    <row r="761201" spans="68:68" customFormat="1">
      <c r="BP761201" s="90"/>
    </row>
    <row r="761202" spans="68:68" customFormat="1">
      <c r="BP761202" s="90"/>
    </row>
    <row r="761203" spans="68:68" customFormat="1">
      <c r="BP761203" s="90"/>
    </row>
    <row r="761204" spans="68:68" customFormat="1">
      <c r="BP761204" s="90"/>
    </row>
    <row r="761205" spans="68:68" customFormat="1">
      <c r="BP761205" s="90"/>
    </row>
    <row r="761206" spans="68:68" customFormat="1">
      <c r="BP761206" s="90"/>
    </row>
    <row r="761207" spans="68:68" customFormat="1">
      <c r="BP761207" s="90"/>
    </row>
    <row r="761208" spans="68:68" customFormat="1">
      <c r="BP761208" s="90"/>
    </row>
    <row r="761209" spans="68:68" customFormat="1">
      <c r="BP761209" s="90"/>
    </row>
    <row r="761210" spans="68:68" customFormat="1">
      <c r="BP761210" s="90"/>
    </row>
    <row r="761211" spans="68:68" customFormat="1">
      <c r="BP761211" s="90"/>
    </row>
    <row r="761212" spans="68:68" customFormat="1">
      <c r="BP761212" s="90"/>
    </row>
    <row r="761213" spans="68:68" customFormat="1">
      <c r="BP761213" s="90"/>
    </row>
    <row r="761214" spans="68:68" customFormat="1">
      <c r="BP761214" s="90"/>
    </row>
    <row r="761215" spans="68:68" customFormat="1">
      <c r="BP761215" s="90"/>
    </row>
    <row r="761216" spans="68:68" customFormat="1">
      <c r="BP761216" s="90"/>
    </row>
    <row r="761217" spans="68:68" customFormat="1">
      <c r="BP761217" s="90"/>
    </row>
    <row r="761218" spans="68:68" customFormat="1">
      <c r="BP761218" s="90"/>
    </row>
    <row r="761219" spans="68:68" customFormat="1">
      <c r="BP761219" s="90"/>
    </row>
    <row r="761220" spans="68:68" customFormat="1">
      <c r="BP761220" s="90"/>
    </row>
    <row r="761221" spans="68:68" customFormat="1">
      <c r="BP761221" s="90"/>
    </row>
    <row r="761222" spans="68:68" customFormat="1">
      <c r="BP761222" s="90"/>
    </row>
    <row r="761223" spans="68:68" customFormat="1">
      <c r="BP761223" s="90"/>
    </row>
    <row r="761224" spans="68:68" customFormat="1">
      <c r="BP761224" s="90"/>
    </row>
    <row r="761225" spans="68:68" customFormat="1">
      <c r="BP761225" s="90"/>
    </row>
    <row r="761226" spans="68:68" customFormat="1">
      <c r="BP761226" s="90"/>
    </row>
    <row r="761227" spans="68:68" customFormat="1">
      <c r="BP761227" s="90"/>
    </row>
    <row r="761228" spans="68:68" customFormat="1">
      <c r="BP761228" s="90"/>
    </row>
    <row r="761229" spans="68:68" customFormat="1">
      <c r="BP761229" s="90"/>
    </row>
    <row r="761230" spans="68:68" customFormat="1">
      <c r="BP761230" s="90"/>
    </row>
    <row r="761231" spans="68:68" customFormat="1">
      <c r="BP761231" s="90"/>
    </row>
    <row r="761232" spans="68:68" customFormat="1">
      <c r="BP761232" s="90"/>
    </row>
    <row r="761233" spans="68:68" customFormat="1">
      <c r="BP761233" s="90"/>
    </row>
    <row r="761234" spans="68:68" customFormat="1">
      <c r="BP761234" s="90"/>
    </row>
    <row r="761235" spans="68:68" customFormat="1">
      <c r="BP761235" s="90"/>
    </row>
    <row r="761236" spans="68:68" customFormat="1">
      <c r="BP761236" s="90"/>
    </row>
    <row r="761237" spans="68:68" customFormat="1">
      <c r="BP761237" s="90"/>
    </row>
    <row r="761238" spans="68:68" customFormat="1">
      <c r="BP761238" s="90"/>
    </row>
    <row r="761239" spans="68:68" customFormat="1">
      <c r="BP761239" s="90"/>
    </row>
    <row r="761240" spans="68:68" customFormat="1">
      <c r="BP761240" s="90"/>
    </row>
    <row r="761241" spans="68:68" customFormat="1">
      <c r="BP761241" s="90"/>
    </row>
    <row r="761242" spans="68:68" customFormat="1">
      <c r="BP761242" s="90"/>
    </row>
    <row r="761243" spans="68:68" customFormat="1">
      <c r="BP761243" s="90"/>
    </row>
    <row r="761244" spans="68:68" customFormat="1">
      <c r="BP761244" s="90"/>
    </row>
    <row r="761245" spans="68:68" customFormat="1">
      <c r="BP761245" s="90"/>
    </row>
    <row r="761246" spans="68:68" customFormat="1">
      <c r="BP761246" s="90"/>
    </row>
    <row r="761247" spans="68:68" customFormat="1">
      <c r="BP761247" s="90"/>
    </row>
    <row r="761248" spans="68:68" customFormat="1">
      <c r="BP761248" s="90"/>
    </row>
    <row r="761249" spans="68:68" customFormat="1">
      <c r="BP761249" s="90"/>
    </row>
    <row r="761250" spans="68:68" customFormat="1">
      <c r="BP761250" s="90"/>
    </row>
    <row r="761251" spans="68:68" customFormat="1">
      <c r="BP761251" s="90"/>
    </row>
    <row r="761252" spans="68:68" customFormat="1">
      <c r="BP761252" s="90"/>
    </row>
    <row r="761253" spans="68:68" customFormat="1">
      <c r="BP761253" s="90"/>
    </row>
    <row r="761254" spans="68:68" customFormat="1">
      <c r="BP761254" s="90"/>
    </row>
    <row r="761255" spans="68:68" customFormat="1">
      <c r="BP761255" s="90"/>
    </row>
    <row r="761256" spans="68:68" customFormat="1">
      <c r="BP761256" s="90"/>
    </row>
    <row r="761257" spans="68:68" customFormat="1">
      <c r="BP761257" s="90"/>
    </row>
    <row r="761258" spans="68:68" customFormat="1">
      <c r="BP761258" s="90"/>
    </row>
    <row r="761259" spans="68:68" customFormat="1">
      <c r="BP761259" s="90"/>
    </row>
    <row r="761260" spans="68:68" customFormat="1">
      <c r="BP761260" s="90"/>
    </row>
    <row r="761261" spans="68:68" customFormat="1">
      <c r="BP761261" s="90"/>
    </row>
    <row r="761262" spans="68:68" customFormat="1">
      <c r="BP761262" s="90"/>
    </row>
    <row r="761263" spans="68:68" customFormat="1">
      <c r="BP761263" s="90"/>
    </row>
    <row r="761264" spans="68:68" customFormat="1">
      <c r="BP761264" s="90"/>
    </row>
    <row r="761265" spans="68:68" customFormat="1">
      <c r="BP761265" s="90"/>
    </row>
    <row r="761266" spans="68:68" customFormat="1">
      <c r="BP761266" s="90"/>
    </row>
    <row r="761267" spans="68:68" customFormat="1">
      <c r="BP761267" s="90"/>
    </row>
    <row r="761268" spans="68:68" customFormat="1">
      <c r="BP761268" s="90"/>
    </row>
    <row r="761269" spans="68:68" customFormat="1">
      <c r="BP761269" s="90"/>
    </row>
    <row r="761270" spans="68:68" customFormat="1">
      <c r="BP761270" s="90"/>
    </row>
    <row r="761271" spans="68:68" customFormat="1">
      <c r="BP761271" s="90"/>
    </row>
    <row r="761272" spans="68:68" customFormat="1">
      <c r="BP761272" s="90"/>
    </row>
    <row r="761273" spans="68:68" customFormat="1">
      <c r="BP761273" s="90"/>
    </row>
    <row r="761274" spans="68:68" customFormat="1">
      <c r="BP761274" s="90"/>
    </row>
    <row r="761275" spans="68:68" customFormat="1">
      <c r="BP761275" s="90"/>
    </row>
    <row r="761276" spans="68:68" customFormat="1">
      <c r="BP761276" s="90"/>
    </row>
    <row r="761277" spans="68:68" customFormat="1">
      <c r="BP761277" s="90"/>
    </row>
    <row r="761278" spans="68:68" customFormat="1">
      <c r="BP761278" s="90"/>
    </row>
    <row r="761279" spans="68:68" customFormat="1">
      <c r="BP761279" s="90"/>
    </row>
    <row r="761280" spans="68:68" customFormat="1">
      <c r="BP761280" s="90"/>
    </row>
    <row r="761281" spans="68:68" customFormat="1">
      <c r="BP761281" s="90"/>
    </row>
    <row r="761282" spans="68:68" customFormat="1">
      <c r="BP761282" s="90"/>
    </row>
    <row r="761283" spans="68:68" customFormat="1">
      <c r="BP761283" s="90"/>
    </row>
    <row r="761284" spans="68:68" customFormat="1">
      <c r="BP761284" s="90"/>
    </row>
    <row r="761285" spans="68:68" customFormat="1">
      <c r="BP761285" s="90"/>
    </row>
    <row r="761286" spans="68:68" customFormat="1">
      <c r="BP761286" s="90"/>
    </row>
    <row r="761287" spans="68:68" customFormat="1">
      <c r="BP761287" s="90"/>
    </row>
    <row r="761288" spans="68:68" customFormat="1">
      <c r="BP761288" s="90"/>
    </row>
    <row r="761289" spans="68:68" customFormat="1">
      <c r="BP761289" s="90"/>
    </row>
    <row r="761290" spans="68:68" customFormat="1">
      <c r="BP761290" s="90"/>
    </row>
    <row r="761291" spans="68:68" customFormat="1">
      <c r="BP761291" s="90"/>
    </row>
    <row r="761292" spans="68:68" customFormat="1">
      <c r="BP761292" s="90"/>
    </row>
    <row r="761293" spans="68:68" customFormat="1">
      <c r="BP761293" s="90"/>
    </row>
    <row r="761294" spans="68:68" customFormat="1">
      <c r="BP761294" s="90"/>
    </row>
    <row r="761295" spans="68:68" customFormat="1">
      <c r="BP761295" s="90"/>
    </row>
    <row r="761296" spans="68:68" customFormat="1">
      <c r="BP761296" s="90"/>
    </row>
    <row r="761297" spans="68:68" customFormat="1">
      <c r="BP761297" s="90"/>
    </row>
    <row r="761298" spans="68:68" customFormat="1">
      <c r="BP761298" s="90"/>
    </row>
    <row r="761299" spans="68:68" customFormat="1">
      <c r="BP761299" s="90"/>
    </row>
    <row r="761300" spans="68:68" customFormat="1">
      <c r="BP761300" s="90"/>
    </row>
    <row r="761301" spans="68:68" customFormat="1">
      <c r="BP761301" s="90"/>
    </row>
    <row r="761302" spans="68:68" customFormat="1">
      <c r="BP761302" s="90"/>
    </row>
    <row r="761303" spans="68:68" customFormat="1">
      <c r="BP761303" s="90"/>
    </row>
    <row r="761304" spans="68:68" customFormat="1">
      <c r="BP761304" s="90"/>
    </row>
    <row r="761305" spans="68:68" customFormat="1">
      <c r="BP761305" s="90"/>
    </row>
    <row r="761306" spans="68:68" customFormat="1">
      <c r="BP761306" s="90"/>
    </row>
    <row r="761307" spans="68:68" customFormat="1">
      <c r="BP761307" s="90"/>
    </row>
    <row r="761308" spans="68:68" customFormat="1">
      <c r="BP761308" s="90"/>
    </row>
    <row r="761309" spans="68:68" customFormat="1">
      <c r="BP761309" s="90"/>
    </row>
    <row r="761310" spans="68:68" customFormat="1">
      <c r="BP761310" s="90"/>
    </row>
    <row r="761311" spans="68:68" customFormat="1">
      <c r="BP761311" s="90"/>
    </row>
    <row r="761312" spans="68:68" customFormat="1">
      <c r="BP761312" s="90"/>
    </row>
    <row r="761313" spans="68:68" customFormat="1">
      <c r="BP761313" s="90"/>
    </row>
    <row r="761314" spans="68:68" customFormat="1">
      <c r="BP761314" s="90"/>
    </row>
    <row r="761315" spans="68:68" customFormat="1">
      <c r="BP761315" s="90"/>
    </row>
    <row r="761316" spans="68:68" customFormat="1">
      <c r="BP761316" s="90"/>
    </row>
    <row r="761317" spans="68:68" customFormat="1">
      <c r="BP761317" s="90"/>
    </row>
    <row r="761318" spans="68:68" customFormat="1">
      <c r="BP761318" s="90"/>
    </row>
    <row r="761319" spans="68:68" customFormat="1">
      <c r="BP761319" s="90"/>
    </row>
    <row r="761320" spans="68:68" customFormat="1">
      <c r="BP761320" s="90"/>
    </row>
    <row r="761321" spans="68:68" customFormat="1">
      <c r="BP761321" s="90"/>
    </row>
    <row r="761322" spans="68:68" customFormat="1">
      <c r="BP761322" s="90"/>
    </row>
    <row r="761323" spans="68:68" customFormat="1">
      <c r="BP761323" s="90"/>
    </row>
    <row r="761324" spans="68:68" customFormat="1">
      <c r="BP761324" s="90"/>
    </row>
    <row r="761325" spans="68:68" customFormat="1">
      <c r="BP761325" s="90"/>
    </row>
    <row r="761326" spans="68:68" customFormat="1">
      <c r="BP761326" s="90"/>
    </row>
    <row r="761327" spans="68:68" customFormat="1">
      <c r="BP761327" s="90"/>
    </row>
    <row r="761328" spans="68:68" customFormat="1">
      <c r="BP761328" s="90"/>
    </row>
    <row r="761329" spans="68:68" customFormat="1">
      <c r="BP761329" s="90"/>
    </row>
    <row r="761330" spans="68:68" customFormat="1">
      <c r="BP761330" s="90"/>
    </row>
    <row r="761331" spans="68:68" customFormat="1">
      <c r="BP761331" s="90"/>
    </row>
    <row r="761332" spans="68:68" customFormat="1">
      <c r="BP761332" s="90"/>
    </row>
    <row r="761333" spans="68:68" customFormat="1">
      <c r="BP761333" s="90"/>
    </row>
    <row r="761334" spans="68:68" customFormat="1">
      <c r="BP761334" s="90"/>
    </row>
    <row r="761335" spans="68:68" customFormat="1">
      <c r="BP761335" s="90"/>
    </row>
    <row r="761336" spans="68:68" customFormat="1">
      <c r="BP761336" s="90"/>
    </row>
    <row r="761337" spans="68:68" customFormat="1">
      <c r="BP761337" s="90"/>
    </row>
    <row r="761338" spans="68:68" customFormat="1">
      <c r="BP761338" s="90"/>
    </row>
    <row r="761339" spans="68:68" customFormat="1">
      <c r="BP761339" s="90"/>
    </row>
    <row r="761340" spans="68:68" customFormat="1">
      <c r="BP761340" s="90"/>
    </row>
    <row r="761341" spans="68:68" customFormat="1">
      <c r="BP761341" s="90"/>
    </row>
    <row r="761342" spans="68:68" customFormat="1">
      <c r="BP761342" s="90"/>
    </row>
    <row r="761343" spans="68:68" customFormat="1">
      <c r="BP761343" s="90"/>
    </row>
    <row r="761344" spans="68:68" customFormat="1">
      <c r="BP761344" s="90"/>
    </row>
    <row r="761345" spans="68:68" customFormat="1">
      <c r="BP761345" s="90"/>
    </row>
    <row r="761346" spans="68:68" customFormat="1">
      <c r="BP761346" s="90"/>
    </row>
    <row r="761347" spans="68:68" customFormat="1">
      <c r="BP761347" s="90"/>
    </row>
    <row r="761348" spans="68:68" customFormat="1">
      <c r="BP761348" s="90"/>
    </row>
    <row r="761349" spans="68:68" customFormat="1">
      <c r="BP761349" s="90"/>
    </row>
    <row r="761350" spans="68:68" customFormat="1">
      <c r="BP761350" s="90"/>
    </row>
    <row r="761351" spans="68:68" customFormat="1">
      <c r="BP761351" s="90"/>
    </row>
    <row r="761352" spans="68:68" customFormat="1">
      <c r="BP761352" s="90"/>
    </row>
    <row r="761353" spans="68:68" customFormat="1">
      <c r="BP761353" s="90"/>
    </row>
    <row r="761354" spans="68:68" customFormat="1">
      <c r="BP761354" s="90"/>
    </row>
    <row r="761355" spans="68:68" customFormat="1">
      <c r="BP761355" s="90"/>
    </row>
    <row r="761356" spans="68:68" customFormat="1">
      <c r="BP761356" s="90"/>
    </row>
    <row r="761357" spans="68:68" customFormat="1">
      <c r="BP761357" s="90"/>
    </row>
    <row r="761358" spans="68:68" customFormat="1">
      <c r="BP761358" s="90"/>
    </row>
    <row r="761359" spans="68:68" customFormat="1">
      <c r="BP761359" s="90"/>
    </row>
    <row r="761360" spans="68:68" customFormat="1">
      <c r="BP761360" s="90"/>
    </row>
    <row r="761361" spans="68:68" customFormat="1">
      <c r="BP761361" s="90"/>
    </row>
    <row r="761362" spans="68:68" customFormat="1">
      <c r="BP761362" s="90"/>
    </row>
    <row r="761363" spans="68:68" customFormat="1">
      <c r="BP761363" s="90"/>
    </row>
    <row r="761364" spans="68:68" customFormat="1">
      <c r="BP761364" s="90"/>
    </row>
    <row r="761365" spans="68:68" customFormat="1">
      <c r="BP761365" s="90"/>
    </row>
    <row r="761366" spans="68:68" customFormat="1">
      <c r="BP761366" s="90"/>
    </row>
    <row r="761367" spans="68:68" customFormat="1">
      <c r="BP761367" s="90"/>
    </row>
    <row r="761368" spans="68:68" customFormat="1">
      <c r="BP761368" s="90"/>
    </row>
    <row r="761369" spans="68:68" customFormat="1">
      <c r="BP761369" s="90"/>
    </row>
    <row r="761370" spans="68:68" customFormat="1">
      <c r="BP761370" s="90"/>
    </row>
    <row r="761371" spans="68:68" customFormat="1">
      <c r="BP761371" s="90"/>
    </row>
    <row r="761372" spans="68:68" customFormat="1">
      <c r="BP761372" s="90"/>
    </row>
    <row r="761373" spans="68:68" customFormat="1">
      <c r="BP761373" s="90"/>
    </row>
    <row r="761374" spans="68:68" customFormat="1">
      <c r="BP761374" s="90"/>
    </row>
    <row r="761375" spans="68:68" customFormat="1">
      <c r="BP761375" s="90"/>
    </row>
    <row r="761376" spans="68:68" customFormat="1">
      <c r="BP761376" s="90"/>
    </row>
    <row r="761377" spans="68:68" customFormat="1">
      <c r="BP761377" s="90"/>
    </row>
    <row r="761378" spans="68:68" customFormat="1">
      <c r="BP761378" s="90"/>
    </row>
    <row r="761379" spans="68:68" customFormat="1">
      <c r="BP761379" s="90"/>
    </row>
    <row r="761380" spans="68:68" customFormat="1">
      <c r="BP761380" s="90"/>
    </row>
    <row r="761381" spans="68:68" customFormat="1">
      <c r="BP761381" s="90"/>
    </row>
    <row r="761382" spans="68:68" customFormat="1">
      <c r="BP761382" s="90"/>
    </row>
    <row r="761383" spans="68:68" customFormat="1">
      <c r="BP761383" s="90"/>
    </row>
    <row r="761384" spans="68:68" customFormat="1">
      <c r="BP761384" s="90"/>
    </row>
    <row r="761385" spans="68:68" customFormat="1">
      <c r="BP761385" s="90"/>
    </row>
    <row r="761386" spans="68:68" customFormat="1">
      <c r="BP761386" s="90"/>
    </row>
    <row r="761387" spans="68:68" customFormat="1">
      <c r="BP761387" s="90"/>
    </row>
    <row r="761388" spans="68:68" customFormat="1">
      <c r="BP761388" s="90"/>
    </row>
    <row r="761389" spans="68:68" customFormat="1">
      <c r="BP761389" s="90"/>
    </row>
    <row r="761390" spans="68:68" customFormat="1">
      <c r="BP761390" s="90"/>
    </row>
    <row r="761391" spans="68:68" customFormat="1">
      <c r="BP761391" s="90"/>
    </row>
    <row r="761392" spans="68:68" customFormat="1">
      <c r="BP761392" s="90"/>
    </row>
    <row r="761393" spans="68:68" customFormat="1">
      <c r="BP761393" s="90"/>
    </row>
    <row r="761394" spans="68:68" customFormat="1">
      <c r="BP761394" s="90"/>
    </row>
    <row r="761395" spans="68:68" customFormat="1">
      <c r="BP761395" s="90"/>
    </row>
    <row r="761396" spans="68:68" customFormat="1">
      <c r="BP761396" s="90"/>
    </row>
    <row r="761397" spans="68:68" customFormat="1">
      <c r="BP761397" s="90"/>
    </row>
    <row r="761398" spans="68:68" customFormat="1">
      <c r="BP761398" s="90"/>
    </row>
    <row r="761399" spans="68:68" customFormat="1">
      <c r="BP761399" s="90"/>
    </row>
    <row r="761400" spans="68:68" customFormat="1">
      <c r="BP761400" s="90"/>
    </row>
    <row r="761401" spans="68:68" customFormat="1">
      <c r="BP761401" s="90"/>
    </row>
    <row r="761402" spans="68:68" customFormat="1">
      <c r="BP761402" s="90"/>
    </row>
    <row r="761403" spans="68:68" customFormat="1">
      <c r="BP761403" s="90"/>
    </row>
    <row r="761404" spans="68:68" customFormat="1">
      <c r="BP761404" s="90"/>
    </row>
    <row r="761405" spans="68:68" customFormat="1">
      <c r="BP761405" s="90"/>
    </row>
    <row r="761406" spans="68:68" customFormat="1">
      <c r="BP761406" s="90"/>
    </row>
    <row r="761407" spans="68:68" customFormat="1">
      <c r="BP761407" s="90"/>
    </row>
    <row r="761408" spans="68:68" customFormat="1">
      <c r="BP761408" s="90"/>
    </row>
    <row r="761409" spans="68:68" customFormat="1">
      <c r="BP761409" s="90"/>
    </row>
    <row r="761410" spans="68:68" customFormat="1">
      <c r="BP761410" s="90"/>
    </row>
    <row r="761411" spans="68:68" customFormat="1">
      <c r="BP761411" s="90"/>
    </row>
    <row r="761412" spans="68:68" customFormat="1">
      <c r="BP761412" s="90"/>
    </row>
    <row r="761413" spans="68:68" customFormat="1">
      <c r="BP761413" s="90"/>
    </row>
    <row r="761414" spans="68:68" customFormat="1">
      <c r="BP761414" s="90"/>
    </row>
    <row r="761415" spans="68:68" customFormat="1">
      <c r="BP761415" s="90"/>
    </row>
    <row r="761416" spans="68:68" customFormat="1">
      <c r="BP761416" s="90"/>
    </row>
    <row r="761417" spans="68:68" customFormat="1">
      <c r="BP761417" s="90"/>
    </row>
    <row r="761418" spans="68:68" customFormat="1">
      <c r="BP761418" s="90"/>
    </row>
    <row r="761419" spans="68:68" customFormat="1">
      <c r="BP761419" s="90"/>
    </row>
    <row r="761420" spans="68:68" customFormat="1">
      <c r="BP761420" s="90"/>
    </row>
    <row r="761421" spans="68:68" customFormat="1">
      <c r="BP761421" s="90"/>
    </row>
    <row r="761422" spans="68:68" customFormat="1">
      <c r="BP761422" s="90"/>
    </row>
    <row r="761423" spans="68:68" customFormat="1">
      <c r="BP761423" s="90"/>
    </row>
    <row r="761424" spans="68:68" customFormat="1">
      <c r="BP761424" s="90"/>
    </row>
    <row r="761425" spans="68:68" customFormat="1">
      <c r="BP761425" s="90"/>
    </row>
    <row r="761426" spans="68:68" customFormat="1">
      <c r="BP761426" s="90"/>
    </row>
    <row r="761427" spans="68:68" customFormat="1">
      <c r="BP761427" s="90"/>
    </row>
    <row r="761428" spans="68:68" customFormat="1">
      <c r="BP761428" s="90"/>
    </row>
    <row r="761429" spans="68:68" customFormat="1">
      <c r="BP761429" s="90"/>
    </row>
    <row r="761430" spans="68:68" customFormat="1">
      <c r="BP761430" s="90"/>
    </row>
    <row r="761431" spans="68:68" customFormat="1">
      <c r="BP761431" s="90"/>
    </row>
    <row r="761432" spans="68:68" customFormat="1">
      <c r="BP761432" s="90"/>
    </row>
    <row r="761433" spans="68:68" customFormat="1">
      <c r="BP761433" s="90"/>
    </row>
    <row r="761434" spans="68:68" customFormat="1">
      <c r="BP761434" s="90"/>
    </row>
    <row r="761435" spans="68:68" customFormat="1">
      <c r="BP761435" s="90"/>
    </row>
    <row r="761436" spans="68:68" customFormat="1">
      <c r="BP761436" s="90"/>
    </row>
    <row r="761437" spans="68:68" customFormat="1">
      <c r="BP761437" s="90"/>
    </row>
    <row r="761438" spans="68:68" customFormat="1">
      <c r="BP761438" s="90"/>
    </row>
    <row r="761439" spans="68:68" customFormat="1">
      <c r="BP761439" s="90"/>
    </row>
    <row r="761440" spans="68:68" customFormat="1">
      <c r="BP761440" s="90"/>
    </row>
    <row r="761441" spans="68:68" customFormat="1">
      <c r="BP761441" s="90"/>
    </row>
    <row r="761442" spans="68:68" customFormat="1">
      <c r="BP761442" s="90"/>
    </row>
    <row r="761443" spans="68:68" customFormat="1">
      <c r="BP761443" s="90"/>
    </row>
    <row r="761444" spans="68:68" customFormat="1">
      <c r="BP761444" s="90"/>
    </row>
    <row r="761445" spans="68:68" customFormat="1">
      <c r="BP761445" s="90"/>
    </row>
    <row r="761446" spans="68:68" customFormat="1">
      <c r="BP761446" s="90"/>
    </row>
    <row r="761447" spans="68:68" customFormat="1">
      <c r="BP761447" s="90"/>
    </row>
    <row r="761448" spans="68:68" customFormat="1">
      <c r="BP761448" s="90"/>
    </row>
    <row r="761449" spans="68:68" customFormat="1">
      <c r="BP761449" s="90"/>
    </row>
    <row r="761450" spans="68:68" customFormat="1">
      <c r="BP761450" s="90"/>
    </row>
    <row r="761451" spans="68:68" customFormat="1">
      <c r="BP761451" s="90"/>
    </row>
    <row r="761452" spans="68:68" customFormat="1">
      <c r="BP761452" s="90"/>
    </row>
    <row r="761453" spans="68:68" customFormat="1">
      <c r="BP761453" s="90"/>
    </row>
    <row r="761454" spans="68:68" customFormat="1">
      <c r="BP761454" s="90"/>
    </row>
    <row r="761455" spans="68:68" customFormat="1">
      <c r="BP761455" s="90"/>
    </row>
    <row r="761456" spans="68:68" customFormat="1">
      <c r="BP761456" s="90"/>
    </row>
    <row r="761457" spans="68:68" customFormat="1">
      <c r="BP761457" s="90"/>
    </row>
    <row r="761458" spans="68:68" customFormat="1">
      <c r="BP761458" s="90"/>
    </row>
    <row r="761459" spans="68:68" customFormat="1">
      <c r="BP761459" s="90"/>
    </row>
    <row r="761460" spans="68:68" customFormat="1">
      <c r="BP761460" s="90"/>
    </row>
    <row r="761461" spans="68:68" customFormat="1">
      <c r="BP761461" s="90"/>
    </row>
    <row r="761462" spans="68:68" customFormat="1">
      <c r="BP761462" s="90"/>
    </row>
    <row r="761463" spans="68:68" customFormat="1">
      <c r="BP761463" s="90"/>
    </row>
    <row r="761464" spans="68:68" customFormat="1">
      <c r="BP761464" s="90"/>
    </row>
    <row r="761465" spans="68:68" customFormat="1">
      <c r="BP761465" s="90"/>
    </row>
    <row r="761466" spans="68:68" customFormat="1">
      <c r="BP761466" s="90"/>
    </row>
    <row r="761467" spans="68:68" customFormat="1">
      <c r="BP761467" s="90"/>
    </row>
    <row r="761468" spans="68:68" customFormat="1">
      <c r="BP761468" s="90"/>
    </row>
    <row r="761469" spans="68:68" customFormat="1">
      <c r="BP761469" s="90"/>
    </row>
    <row r="761470" spans="68:68" customFormat="1">
      <c r="BP761470" s="90"/>
    </row>
    <row r="761471" spans="68:68" customFormat="1">
      <c r="BP761471" s="90"/>
    </row>
    <row r="761472" spans="68:68" customFormat="1">
      <c r="BP761472" s="90"/>
    </row>
    <row r="761473" spans="68:68" customFormat="1">
      <c r="BP761473" s="90"/>
    </row>
    <row r="761474" spans="68:68" customFormat="1">
      <c r="BP761474" s="90"/>
    </row>
    <row r="761475" spans="68:68" customFormat="1">
      <c r="BP761475" s="90"/>
    </row>
    <row r="761476" spans="68:68" customFormat="1">
      <c r="BP761476" s="90"/>
    </row>
    <row r="761477" spans="68:68" customFormat="1">
      <c r="BP761477" s="90"/>
    </row>
    <row r="761478" spans="68:68" customFormat="1">
      <c r="BP761478" s="90"/>
    </row>
    <row r="761479" spans="68:68" customFormat="1">
      <c r="BP761479" s="90"/>
    </row>
    <row r="761480" spans="68:68" customFormat="1">
      <c r="BP761480" s="90"/>
    </row>
    <row r="761481" spans="68:68" customFormat="1">
      <c r="BP761481" s="90"/>
    </row>
    <row r="761482" spans="68:68" customFormat="1">
      <c r="BP761482" s="90"/>
    </row>
    <row r="761483" spans="68:68" customFormat="1">
      <c r="BP761483" s="90"/>
    </row>
    <row r="761484" spans="68:68" customFormat="1">
      <c r="BP761484" s="90"/>
    </row>
    <row r="761485" spans="68:68" customFormat="1">
      <c r="BP761485" s="90"/>
    </row>
    <row r="761486" spans="68:68" customFormat="1">
      <c r="BP761486" s="90"/>
    </row>
    <row r="761487" spans="68:68" customFormat="1">
      <c r="BP761487" s="90"/>
    </row>
    <row r="761488" spans="68:68" customFormat="1">
      <c r="BP761488" s="90"/>
    </row>
    <row r="761489" spans="68:68" customFormat="1">
      <c r="BP761489" s="90"/>
    </row>
    <row r="761490" spans="68:68" customFormat="1">
      <c r="BP761490" s="90"/>
    </row>
    <row r="761491" spans="68:68" customFormat="1">
      <c r="BP761491" s="90"/>
    </row>
    <row r="761492" spans="68:68" customFormat="1">
      <c r="BP761492" s="90"/>
    </row>
    <row r="761493" spans="68:68" customFormat="1">
      <c r="BP761493" s="90"/>
    </row>
    <row r="761494" spans="68:68" customFormat="1">
      <c r="BP761494" s="90"/>
    </row>
    <row r="761495" spans="68:68" customFormat="1">
      <c r="BP761495" s="90"/>
    </row>
    <row r="761496" spans="68:68" customFormat="1">
      <c r="BP761496" s="90"/>
    </row>
    <row r="761497" spans="68:68" customFormat="1">
      <c r="BP761497" s="90"/>
    </row>
    <row r="761498" spans="68:68" customFormat="1">
      <c r="BP761498" s="90"/>
    </row>
    <row r="761499" spans="68:68" customFormat="1">
      <c r="BP761499" s="90"/>
    </row>
    <row r="761500" spans="68:68" customFormat="1">
      <c r="BP761500" s="90"/>
    </row>
    <row r="761501" spans="68:68" customFormat="1">
      <c r="BP761501" s="90"/>
    </row>
    <row r="761502" spans="68:68" customFormat="1">
      <c r="BP761502" s="90"/>
    </row>
    <row r="761503" spans="68:68" customFormat="1">
      <c r="BP761503" s="90"/>
    </row>
    <row r="761504" spans="68:68" customFormat="1">
      <c r="BP761504" s="90"/>
    </row>
    <row r="761505" spans="68:68" customFormat="1">
      <c r="BP761505" s="90"/>
    </row>
    <row r="761506" spans="68:68" customFormat="1">
      <c r="BP761506" s="90"/>
    </row>
    <row r="761507" spans="68:68" customFormat="1">
      <c r="BP761507" s="90"/>
    </row>
    <row r="761508" spans="68:68" customFormat="1">
      <c r="BP761508" s="90"/>
    </row>
    <row r="761509" spans="68:68" customFormat="1">
      <c r="BP761509" s="90"/>
    </row>
    <row r="761510" spans="68:68" customFormat="1">
      <c r="BP761510" s="90"/>
    </row>
    <row r="761511" spans="68:68" customFormat="1">
      <c r="BP761511" s="90"/>
    </row>
    <row r="761512" spans="68:68" customFormat="1">
      <c r="BP761512" s="90"/>
    </row>
    <row r="761513" spans="68:68" customFormat="1">
      <c r="BP761513" s="90"/>
    </row>
    <row r="761514" spans="68:68" customFormat="1">
      <c r="BP761514" s="90"/>
    </row>
    <row r="761515" spans="68:68" customFormat="1">
      <c r="BP761515" s="90"/>
    </row>
    <row r="761516" spans="68:68" customFormat="1">
      <c r="BP761516" s="90"/>
    </row>
    <row r="761517" spans="68:68" customFormat="1">
      <c r="BP761517" s="90"/>
    </row>
    <row r="761518" spans="68:68" customFormat="1">
      <c r="BP761518" s="90"/>
    </row>
    <row r="761519" spans="68:68" customFormat="1">
      <c r="BP761519" s="90"/>
    </row>
    <row r="761520" spans="68:68" customFormat="1">
      <c r="BP761520" s="90"/>
    </row>
    <row r="761521" spans="68:68" customFormat="1">
      <c r="BP761521" s="90"/>
    </row>
    <row r="761522" spans="68:68" customFormat="1">
      <c r="BP761522" s="90"/>
    </row>
    <row r="761523" spans="68:68" customFormat="1">
      <c r="BP761523" s="90"/>
    </row>
    <row r="761524" spans="68:68" customFormat="1">
      <c r="BP761524" s="90"/>
    </row>
    <row r="761525" spans="68:68" customFormat="1">
      <c r="BP761525" s="90"/>
    </row>
    <row r="761526" spans="68:68" customFormat="1">
      <c r="BP761526" s="90"/>
    </row>
    <row r="761527" spans="68:68" customFormat="1">
      <c r="BP761527" s="90"/>
    </row>
    <row r="761528" spans="68:68" customFormat="1">
      <c r="BP761528" s="90"/>
    </row>
    <row r="761529" spans="68:68" customFormat="1">
      <c r="BP761529" s="90"/>
    </row>
    <row r="761530" spans="68:68" customFormat="1">
      <c r="BP761530" s="90"/>
    </row>
    <row r="761531" spans="68:68" customFormat="1">
      <c r="BP761531" s="90"/>
    </row>
    <row r="761532" spans="68:68" customFormat="1">
      <c r="BP761532" s="90"/>
    </row>
    <row r="761533" spans="68:68" customFormat="1">
      <c r="BP761533" s="90"/>
    </row>
    <row r="761534" spans="68:68" customFormat="1">
      <c r="BP761534" s="90"/>
    </row>
    <row r="761535" spans="68:68" customFormat="1">
      <c r="BP761535" s="90"/>
    </row>
    <row r="761536" spans="68:68" customFormat="1">
      <c r="BP761536" s="90"/>
    </row>
    <row r="761537" spans="68:68" customFormat="1">
      <c r="BP761537" s="90"/>
    </row>
    <row r="761538" spans="68:68" customFormat="1">
      <c r="BP761538" s="90"/>
    </row>
    <row r="761539" spans="68:68" customFormat="1">
      <c r="BP761539" s="90"/>
    </row>
    <row r="761540" spans="68:68" customFormat="1">
      <c r="BP761540" s="90"/>
    </row>
    <row r="761541" spans="68:68" customFormat="1">
      <c r="BP761541" s="90"/>
    </row>
    <row r="761542" spans="68:68" customFormat="1">
      <c r="BP761542" s="90"/>
    </row>
    <row r="761543" spans="68:68" customFormat="1">
      <c r="BP761543" s="90"/>
    </row>
    <row r="761544" spans="68:68" customFormat="1">
      <c r="BP761544" s="90"/>
    </row>
    <row r="761545" spans="68:68" customFormat="1">
      <c r="BP761545" s="90"/>
    </row>
    <row r="761546" spans="68:68" customFormat="1">
      <c r="BP761546" s="90"/>
    </row>
    <row r="761547" spans="68:68" customFormat="1">
      <c r="BP761547" s="90"/>
    </row>
    <row r="761548" spans="68:68" customFormat="1">
      <c r="BP761548" s="90"/>
    </row>
    <row r="761549" spans="68:68" customFormat="1">
      <c r="BP761549" s="90"/>
    </row>
    <row r="761550" spans="68:68" customFormat="1">
      <c r="BP761550" s="90"/>
    </row>
    <row r="761551" spans="68:68" customFormat="1">
      <c r="BP761551" s="90"/>
    </row>
    <row r="761552" spans="68:68" customFormat="1">
      <c r="BP761552" s="90"/>
    </row>
    <row r="761553" spans="68:68" customFormat="1">
      <c r="BP761553" s="90"/>
    </row>
    <row r="761554" spans="68:68" customFormat="1">
      <c r="BP761554" s="90"/>
    </row>
    <row r="761555" spans="68:68" customFormat="1">
      <c r="BP761555" s="90"/>
    </row>
    <row r="761556" spans="68:68" customFormat="1">
      <c r="BP761556" s="90"/>
    </row>
    <row r="761557" spans="68:68" customFormat="1">
      <c r="BP761557" s="90"/>
    </row>
    <row r="761558" spans="68:68" customFormat="1">
      <c r="BP761558" s="90"/>
    </row>
    <row r="761559" spans="68:68" customFormat="1">
      <c r="BP761559" s="90"/>
    </row>
    <row r="761560" spans="68:68" customFormat="1">
      <c r="BP761560" s="90"/>
    </row>
    <row r="761561" spans="68:68" customFormat="1">
      <c r="BP761561" s="90"/>
    </row>
    <row r="761562" spans="68:68" customFormat="1">
      <c r="BP761562" s="90"/>
    </row>
    <row r="761563" spans="68:68" customFormat="1">
      <c r="BP761563" s="90"/>
    </row>
    <row r="761564" spans="68:68" customFormat="1">
      <c r="BP761564" s="90"/>
    </row>
    <row r="761565" spans="68:68" customFormat="1">
      <c r="BP761565" s="90"/>
    </row>
    <row r="761566" spans="68:68" customFormat="1">
      <c r="BP761566" s="90"/>
    </row>
    <row r="761567" spans="68:68" customFormat="1">
      <c r="BP761567" s="90"/>
    </row>
    <row r="761568" spans="68:68" customFormat="1">
      <c r="BP761568" s="90"/>
    </row>
    <row r="761569" spans="68:68" customFormat="1">
      <c r="BP761569" s="90"/>
    </row>
    <row r="761570" spans="68:68" customFormat="1">
      <c r="BP761570" s="90"/>
    </row>
    <row r="761571" spans="68:68" customFormat="1">
      <c r="BP761571" s="90"/>
    </row>
    <row r="761572" spans="68:68" customFormat="1">
      <c r="BP761572" s="90"/>
    </row>
    <row r="761573" spans="68:68" customFormat="1">
      <c r="BP761573" s="90"/>
    </row>
    <row r="761574" spans="68:68" customFormat="1">
      <c r="BP761574" s="90"/>
    </row>
    <row r="761575" spans="68:68" customFormat="1">
      <c r="BP761575" s="90"/>
    </row>
    <row r="761576" spans="68:68" customFormat="1">
      <c r="BP761576" s="90"/>
    </row>
    <row r="761577" spans="68:68" customFormat="1">
      <c r="BP761577" s="90"/>
    </row>
    <row r="761578" spans="68:68" customFormat="1">
      <c r="BP761578" s="90"/>
    </row>
    <row r="761579" spans="68:68" customFormat="1">
      <c r="BP761579" s="90"/>
    </row>
    <row r="761580" spans="68:68" customFormat="1">
      <c r="BP761580" s="90"/>
    </row>
    <row r="761581" spans="68:68" customFormat="1">
      <c r="BP761581" s="90"/>
    </row>
    <row r="761582" spans="68:68" customFormat="1">
      <c r="BP761582" s="90"/>
    </row>
    <row r="761583" spans="68:68" customFormat="1">
      <c r="BP761583" s="90"/>
    </row>
    <row r="761584" spans="68:68" customFormat="1">
      <c r="BP761584" s="90"/>
    </row>
    <row r="761585" spans="68:68" customFormat="1">
      <c r="BP761585" s="90"/>
    </row>
    <row r="761586" spans="68:68" customFormat="1">
      <c r="BP761586" s="90"/>
    </row>
    <row r="761587" spans="68:68" customFormat="1">
      <c r="BP761587" s="90"/>
    </row>
    <row r="761588" spans="68:68" customFormat="1">
      <c r="BP761588" s="90"/>
    </row>
    <row r="761589" spans="68:68" customFormat="1">
      <c r="BP761589" s="90"/>
    </row>
    <row r="761590" spans="68:68" customFormat="1">
      <c r="BP761590" s="90"/>
    </row>
    <row r="761591" spans="68:68" customFormat="1">
      <c r="BP761591" s="90"/>
    </row>
    <row r="761592" spans="68:68" customFormat="1">
      <c r="BP761592" s="90"/>
    </row>
    <row r="761593" spans="68:68" customFormat="1">
      <c r="BP761593" s="90"/>
    </row>
    <row r="761594" spans="68:68" customFormat="1">
      <c r="BP761594" s="90"/>
    </row>
    <row r="761595" spans="68:68" customFormat="1">
      <c r="BP761595" s="90"/>
    </row>
    <row r="761596" spans="68:68" customFormat="1">
      <c r="BP761596" s="90"/>
    </row>
    <row r="761597" spans="68:68" customFormat="1">
      <c r="BP761597" s="90"/>
    </row>
    <row r="761598" spans="68:68" customFormat="1">
      <c r="BP761598" s="90"/>
    </row>
    <row r="761599" spans="68:68" customFormat="1">
      <c r="BP761599" s="90"/>
    </row>
    <row r="761600" spans="68:68" customFormat="1">
      <c r="BP761600" s="90"/>
    </row>
    <row r="761601" spans="68:68" customFormat="1">
      <c r="BP761601" s="90"/>
    </row>
    <row r="761602" spans="68:68" customFormat="1">
      <c r="BP761602" s="90"/>
    </row>
    <row r="761603" spans="68:68" customFormat="1">
      <c r="BP761603" s="90"/>
    </row>
    <row r="761604" spans="68:68" customFormat="1">
      <c r="BP761604" s="90"/>
    </row>
    <row r="761605" spans="68:68" customFormat="1">
      <c r="BP761605" s="90"/>
    </row>
    <row r="761606" spans="68:68" customFormat="1">
      <c r="BP761606" s="90"/>
    </row>
    <row r="761607" spans="68:68" customFormat="1">
      <c r="BP761607" s="90"/>
    </row>
    <row r="761608" spans="68:68" customFormat="1">
      <c r="BP761608" s="90"/>
    </row>
    <row r="761609" spans="68:68" customFormat="1">
      <c r="BP761609" s="90"/>
    </row>
    <row r="761610" spans="68:68" customFormat="1">
      <c r="BP761610" s="90"/>
    </row>
    <row r="761611" spans="68:68" customFormat="1">
      <c r="BP761611" s="90"/>
    </row>
    <row r="761612" spans="68:68" customFormat="1">
      <c r="BP761612" s="90"/>
    </row>
    <row r="761613" spans="68:68" customFormat="1">
      <c r="BP761613" s="90"/>
    </row>
    <row r="761614" spans="68:68" customFormat="1">
      <c r="BP761614" s="90"/>
    </row>
    <row r="761615" spans="68:68" customFormat="1">
      <c r="BP761615" s="90"/>
    </row>
    <row r="761616" spans="68:68" customFormat="1">
      <c r="BP761616" s="90"/>
    </row>
    <row r="761617" spans="68:68" customFormat="1">
      <c r="BP761617" s="90"/>
    </row>
    <row r="761618" spans="68:68" customFormat="1">
      <c r="BP761618" s="90"/>
    </row>
    <row r="761619" spans="68:68" customFormat="1">
      <c r="BP761619" s="90"/>
    </row>
    <row r="761620" spans="68:68" customFormat="1">
      <c r="BP761620" s="90"/>
    </row>
    <row r="761621" spans="68:68" customFormat="1">
      <c r="BP761621" s="90"/>
    </row>
    <row r="761622" spans="68:68" customFormat="1">
      <c r="BP761622" s="90"/>
    </row>
    <row r="761623" spans="68:68" customFormat="1">
      <c r="BP761623" s="90"/>
    </row>
    <row r="761624" spans="68:68" customFormat="1">
      <c r="BP761624" s="90"/>
    </row>
    <row r="761625" spans="68:68" customFormat="1">
      <c r="BP761625" s="90"/>
    </row>
    <row r="761626" spans="68:68" customFormat="1">
      <c r="BP761626" s="90"/>
    </row>
    <row r="761627" spans="68:68" customFormat="1">
      <c r="BP761627" s="90"/>
    </row>
    <row r="761628" spans="68:68" customFormat="1">
      <c r="BP761628" s="90"/>
    </row>
    <row r="761629" spans="68:68" customFormat="1">
      <c r="BP761629" s="90"/>
    </row>
    <row r="761630" spans="68:68" customFormat="1">
      <c r="BP761630" s="90"/>
    </row>
    <row r="761631" spans="68:68" customFormat="1">
      <c r="BP761631" s="90"/>
    </row>
    <row r="761632" spans="68:68" customFormat="1">
      <c r="BP761632" s="90"/>
    </row>
    <row r="761633" spans="68:68" customFormat="1">
      <c r="BP761633" s="90"/>
    </row>
    <row r="761634" spans="68:68" customFormat="1">
      <c r="BP761634" s="90"/>
    </row>
    <row r="761635" spans="68:68" customFormat="1">
      <c r="BP761635" s="90"/>
    </row>
    <row r="761636" spans="68:68" customFormat="1">
      <c r="BP761636" s="90"/>
    </row>
    <row r="761637" spans="68:68" customFormat="1">
      <c r="BP761637" s="90"/>
    </row>
    <row r="761638" spans="68:68" customFormat="1">
      <c r="BP761638" s="90"/>
    </row>
    <row r="761639" spans="68:68" customFormat="1">
      <c r="BP761639" s="90"/>
    </row>
    <row r="761640" spans="68:68" customFormat="1">
      <c r="BP761640" s="90"/>
    </row>
    <row r="761641" spans="68:68" customFormat="1">
      <c r="BP761641" s="90"/>
    </row>
    <row r="761642" spans="68:68" customFormat="1">
      <c r="BP761642" s="90"/>
    </row>
    <row r="761643" spans="68:68" customFormat="1">
      <c r="BP761643" s="90"/>
    </row>
    <row r="761644" spans="68:68" customFormat="1">
      <c r="BP761644" s="90"/>
    </row>
    <row r="761645" spans="68:68" customFormat="1">
      <c r="BP761645" s="90"/>
    </row>
    <row r="761646" spans="68:68" customFormat="1">
      <c r="BP761646" s="90"/>
    </row>
    <row r="761647" spans="68:68" customFormat="1">
      <c r="BP761647" s="90"/>
    </row>
    <row r="761648" spans="68:68" customFormat="1">
      <c r="BP761648" s="90"/>
    </row>
    <row r="761649" spans="68:68" customFormat="1">
      <c r="BP761649" s="90"/>
    </row>
    <row r="761650" spans="68:68" customFormat="1">
      <c r="BP761650" s="90"/>
    </row>
    <row r="761651" spans="68:68" customFormat="1">
      <c r="BP761651" s="90"/>
    </row>
    <row r="761652" spans="68:68" customFormat="1">
      <c r="BP761652" s="90"/>
    </row>
    <row r="761653" spans="68:68" customFormat="1">
      <c r="BP761653" s="90"/>
    </row>
    <row r="761654" spans="68:68" customFormat="1">
      <c r="BP761654" s="90"/>
    </row>
    <row r="761655" spans="68:68" customFormat="1">
      <c r="BP761655" s="90"/>
    </row>
    <row r="761656" spans="68:68" customFormat="1">
      <c r="BP761656" s="90"/>
    </row>
    <row r="761657" spans="68:68" customFormat="1">
      <c r="BP761657" s="90"/>
    </row>
    <row r="761658" spans="68:68" customFormat="1">
      <c r="BP761658" s="90"/>
    </row>
    <row r="761659" spans="68:68" customFormat="1">
      <c r="BP761659" s="90"/>
    </row>
    <row r="761660" spans="68:68" customFormat="1">
      <c r="BP761660" s="90"/>
    </row>
    <row r="761661" spans="68:68" customFormat="1">
      <c r="BP761661" s="90"/>
    </row>
    <row r="761662" spans="68:68" customFormat="1">
      <c r="BP761662" s="90"/>
    </row>
    <row r="761663" spans="68:68" customFormat="1">
      <c r="BP761663" s="90"/>
    </row>
    <row r="761664" spans="68:68" customFormat="1">
      <c r="BP761664" s="90"/>
    </row>
    <row r="761665" spans="68:68" customFormat="1">
      <c r="BP761665" s="90"/>
    </row>
    <row r="761666" spans="68:68" customFormat="1">
      <c r="BP761666" s="90"/>
    </row>
    <row r="761667" spans="68:68" customFormat="1">
      <c r="BP761667" s="90"/>
    </row>
    <row r="761668" spans="68:68" customFormat="1">
      <c r="BP761668" s="90"/>
    </row>
    <row r="761669" spans="68:68" customFormat="1">
      <c r="BP761669" s="90"/>
    </row>
    <row r="761670" spans="68:68" customFormat="1">
      <c r="BP761670" s="90"/>
    </row>
    <row r="761671" spans="68:68" customFormat="1">
      <c r="BP761671" s="90"/>
    </row>
    <row r="761672" spans="68:68" customFormat="1">
      <c r="BP761672" s="90"/>
    </row>
    <row r="761673" spans="68:68" customFormat="1">
      <c r="BP761673" s="90"/>
    </row>
    <row r="761674" spans="68:68" customFormat="1">
      <c r="BP761674" s="90"/>
    </row>
    <row r="761675" spans="68:68" customFormat="1">
      <c r="BP761675" s="90"/>
    </row>
    <row r="761676" spans="68:68" customFormat="1">
      <c r="BP761676" s="90"/>
    </row>
    <row r="761677" spans="68:68" customFormat="1">
      <c r="BP761677" s="90"/>
    </row>
    <row r="761678" spans="68:68" customFormat="1">
      <c r="BP761678" s="90"/>
    </row>
    <row r="761679" spans="68:68" customFormat="1">
      <c r="BP761679" s="90"/>
    </row>
    <row r="761680" spans="68:68" customFormat="1">
      <c r="BP761680" s="90"/>
    </row>
    <row r="761681" spans="68:68" customFormat="1">
      <c r="BP761681" s="90"/>
    </row>
    <row r="761682" spans="68:68" customFormat="1">
      <c r="BP761682" s="90"/>
    </row>
    <row r="761683" spans="68:68" customFormat="1">
      <c r="BP761683" s="90"/>
    </row>
    <row r="761684" spans="68:68" customFormat="1">
      <c r="BP761684" s="90"/>
    </row>
    <row r="761685" spans="68:68" customFormat="1">
      <c r="BP761685" s="90"/>
    </row>
    <row r="761686" spans="68:68" customFormat="1">
      <c r="BP761686" s="90"/>
    </row>
    <row r="761687" spans="68:68" customFormat="1">
      <c r="BP761687" s="90"/>
    </row>
    <row r="761688" spans="68:68" customFormat="1">
      <c r="BP761688" s="90"/>
    </row>
    <row r="761689" spans="68:68" customFormat="1">
      <c r="BP761689" s="90"/>
    </row>
    <row r="761690" spans="68:68" customFormat="1">
      <c r="BP761690" s="90"/>
    </row>
    <row r="761691" spans="68:68" customFormat="1">
      <c r="BP761691" s="90"/>
    </row>
    <row r="761692" spans="68:68" customFormat="1">
      <c r="BP761692" s="90"/>
    </row>
    <row r="761693" spans="68:68" customFormat="1">
      <c r="BP761693" s="90"/>
    </row>
    <row r="761694" spans="68:68" customFormat="1">
      <c r="BP761694" s="90"/>
    </row>
    <row r="761695" spans="68:68" customFormat="1">
      <c r="BP761695" s="90"/>
    </row>
    <row r="761696" spans="68:68" customFormat="1">
      <c r="BP761696" s="90"/>
    </row>
    <row r="761697" spans="68:68" customFormat="1">
      <c r="BP761697" s="90"/>
    </row>
    <row r="761698" spans="68:68" customFormat="1">
      <c r="BP761698" s="90"/>
    </row>
    <row r="761699" spans="68:68" customFormat="1">
      <c r="BP761699" s="90"/>
    </row>
    <row r="761700" spans="68:68" customFormat="1">
      <c r="BP761700" s="90"/>
    </row>
    <row r="761701" spans="68:68" customFormat="1">
      <c r="BP761701" s="90"/>
    </row>
    <row r="761702" spans="68:68" customFormat="1">
      <c r="BP761702" s="90"/>
    </row>
    <row r="761703" spans="68:68" customFormat="1">
      <c r="BP761703" s="90"/>
    </row>
    <row r="761704" spans="68:68" customFormat="1">
      <c r="BP761704" s="90"/>
    </row>
    <row r="761705" spans="68:68" customFormat="1">
      <c r="BP761705" s="90"/>
    </row>
    <row r="761706" spans="68:68" customFormat="1">
      <c r="BP761706" s="90"/>
    </row>
    <row r="761707" spans="68:68" customFormat="1">
      <c r="BP761707" s="90"/>
    </row>
    <row r="761708" spans="68:68" customFormat="1">
      <c r="BP761708" s="90"/>
    </row>
    <row r="761709" spans="68:68" customFormat="1">
      <c r="BP761709" s="90"/>
    </row>
    <row r="761710" spans="68:68" customFormat="1">
      <c r="BP761710" s="90"/>
    </row>
    <row r="761711" spans="68:68" customFormat="1">
      <c r="BP761711" s="90"/>
    </row>
    <row r="761712" spans="68:68" customFormat="1">
      <c r="BP761712" s="90"/>
    </row>
    <row r="761713" spans="68:68" customFormat="1">
      <c r="BP761713" s="90"/>
    </row>
    <row r="761714" spans="68:68" customFormat="1">
      <c r="BP761714" s="90"/>
    </row>
    <row r="761715" spans="68:68" customFormat="1">
      <c r="BP761715" s="90"/>
    </row>
    <row r="761716" spans="68:68" customFormat="1">
      <c r="BP761716" s="90"/>
    </row>
    <row r="761717" spans="68:68" customFormat="1">
      <c r="BP761717" s="90"/>
    </row>
    <row r="761718" spans="68:68" customFormat="1">
      <c r="BP761718" s="90"/>
    </row>
    <row r="761719" spans="68:68" customFormat="1">
      <c r="BP761719" s="90"/>
    </row>
    <row r="761720" spans="68:68" customFormat="1">
      <c r="BP761720" s="90"/>
    </row>
    <row r="761721" spans="68:68" customFormat="1">
      <c r="BP761721" s="90"/>
    </row>
    <row r="761722" spans="68:68" customFormat="1">
      <c r="BP761722" s="90"/>
    </row>
    <row r="761723" spans="68:68" customFormat="1">
      <c r="BP761723" s="90"/>
    </row>
    <row r="761724" spans="68:68" customFormat="1">
      <c r="BP761724" s="90"/>
    </row>
    <row r="761725" spans="68:68" customFormat="1">
      <c r="BP761725" s="90"/>
    </row>
    <row r="761726" spans="68:68" customFormat="1">
      <c r="BP761726" s="90"/>
    </row>
    <row r="761727" spans="68:68" customFormat="1">
      <c r="BP761727" s="90"/>
    </row>
    <row r="761728" spans="68:68" customFormat="1">
      <c r="BP761728" s="90"/>
    </row>
    <row r="761729" spans="68:68" customFormat="1">
      <c r="BP761729" s="90"/>
    </row>
    <row r="761730" spans="68:68" customFormat="1">
      <c r="BP761730" s="90"/>
    </row>
    <row r="761731" spans="68:68" customFormat="1">
      <c r="BP761731" s="90"/>
    </row>
    <row r="761732" spans="68:68" customFormat="1">
      <c r="BP761732" s="90"/>
    </row>
    <row r="761733" spans="68:68" customFormat="1">
      <c r="BP761733" s="90"/>
    </row>
    <row r="761734" spans="68:68" customFormat="1">
      <c r="BP761734" s="90"/>
    </row>
    <row r="761735" spans="68:68" customFormat="1">
      <c r="BP761735" s="90"/>
    </row>
    <row r="761736" spans="68:68" customFormat="1">
      <c r="BP761736" s="90"/>
    </row>
    <row r="761737" spans="68:68" customFormat="1">
      <c r="BP761737" s="90"/>
    </row>
    <row r="761738" spans="68:68" customFormat="1">
      <c r="BP761738" s="90"/>
    </row>
    <row r="761739" spans="68:68" customFormat="1">
      <c r="BP761739" s="90"/>
    </row>
    <row r="761740" spans="68:68" customFormat="1">
      <c r="BP761740" s="90"/>
    </row>
    <row r="761741" spans="68:68" customFormat="1">
      <c r="BP761741" s="90"/>
    </row>
    <row r="761742" spans="68:68" customFormat="1">
      <c r="BP761742" s="90"/>
    </row>
    <row r="761743" spans="68:68" customFormat="1">
      <c r="BP761743" s="90"/>
    </row>
    <row r="761744" spans="68:68" customFormat="1">
      <c r="BP761744" s="90"/>
    </row>
    <row r="761745" spans="68:68" customFormat="1">
      <c r="BP761745" s="90"/>
    </row>
    <row r="761746" spans="68:68" customFormat="1">
      <c r="BP761746" s="90"/>
    </row>
    <row r="761747" spans="68:68" customFormat="1">
      <c r="BP761747" s="90"/>
    </row>
    <row r="761748" spans="68:68" customFormat="1">
      <c r="BP761748" s="90"/>
    </row>
    <row r="761749" spans="68:68" customFormat="1">
      <c r="BP761749" s="90"/>
    </row>
    <row r="761750" spans="68:68" customFormat="1">
      <c r="BP761750" s="90"/>
    </row>
    <row r="761751" spans="68:68" customFormat="1">
      <c r="BP761751" s="90"/>
    </row>
    <row r="761752" spans="68:68" customFormat="1">
      <c r="BP761752" s="90"/>
    </row>
    <row r="761753" spans="68:68" customFormat="1">
      <c r="BP761753" s="90"/>
    </row>
    <row r="761754" spans="68:68" customFormat="1">
      <c r="BP761754" s="90"/>
    </row>
    <row r="761755" spans="68:68" customFormat="1">
      <c r="BP761755" s="90"/>
    </row>
    <row r="761756" spans="68:68" customFormat="1">
      <c r="BP761756" s="90"/>
    </row>
    <row r="761757" spans="68:68" customFormat="1">
      <c r="BP761757" s="90"/>
    </row>
    <row r="761758" spans="68:68" customFormat="1">
      <c r="BP761758" s="90"/>
    </row>
    <row r="761759" spans="68:68" customFormat="1">
      <c r="BP761759" s="90"/>
    </row>
    <row r="761760" spans="68:68" customFormat="1">
      <c r="BP761760" s="90"/>
    </row>
    <row r="761761" spans="68:68" customFormat="1">
      <c r="BP761761" s="90"/>
    </row>
    <row r="761762" spans="68:68" customFormat="1">
      <c r="BP761762" s="90"/>
    </row>
    <row r="761763" spans="68:68" customFormat="1">
      <c r="BP761763" s="90"/>
    </row>
    <row r="761764" spans="68:68" customFormat="1">
      <c r="BP761764" s="90"/>
    </row>
    <row r="761765" spans="68:68" customFormat="1">
      <c r="BP761765" s="90"/>
    </row>
    <row r="761766" spans="68:68" customFormat="1">
      <c r="BP761766" s="90"/>
    </row>
    <row r="761767" spans="68:68" customFormat="1">
      <c r="BP761767" s="90"/>
    </row>
    <row r="761768" spans="68:68" customFormat="1">
      <c r="BP761768" s="90"/>
    </row>
    <row r="761769" spans="68:68" customFormat="1">
      <c r="BP761769" s="90"/>
    </row>
    <row r="761770" spans="68:68" customFormat="1">
      <c r="BP761770" s="90"/>
    </row>
    <row r="761771" spans="68:68" customFormat="1">
      <c r="BP761771" s="90"/>
    </row>
    <row r="761772" spans="68:68" customFormat="1">
      <c r="BP761772" s="90"/>
    </row>
    <row r="761773" spans="68:68" customFormat="1">
      <c r="BP761773" s="90"/>
    </row>
    <row r="761774" spans="68:68" customFormat="1">
      <c r="BP761774" s="90"/>
    </row>
    <row r="761775" spans="68:68" customFormat="1">
      <c r="BP761775" s="90"/>
    </row>
    <row r="761776" spans="68:68" customFormat="1">
      <c r="BP761776" s="90"/>
    </row>
    <row r="761777" spans="68:68" customFormat="1">
      <c r="BP761777" s="90"/>
    </row>
    <row r="761778" spans="68:68" customFormat="1">
      <c r="BP761778" s="90"/>
    </row>
    <row r="761779" spans="68:68" customFormat="1">
      <c r="BP761779" s="90"/>
    </row>
    <row r="761780" spans="68:68" customFormat="1">
      <c r="BP761780" s="90"/>
    </row>
    <row r="761781" spans="68:68" customFormat="1">
      <c r="BP761781" s="90"/>
    </row>
    <row r="761782" spans="68:68" customFormat="1">
      <c r="BP761782" s="90"/>
    </row>
    <row r="761783" spans="68:68" customFormat="1">
      <c r="BP761783" s="90"/>
    </row>
    <row r="761784" spans="68:68" customFormat="1">
      <c r="BP761784" s="90"/>
    </row>
    <row r="761785" spans="68:68" customFormat="1">
      <c r="BP761785" s="90"/>
    </row>
    <row r="761786" spans="68:68" customFormat="1">
      <c r="BP761786" s="90"/>
    </row>
    <row r="761787" spans="68:68" customFormat="1">
      <c r="BP761787" s="90"/>
    </row>
    <row r="761788" spans="68:68" customFormat="1">
      <c r="BP761788" s="90"/>
    </row>
    <row r="761789" spans="68:68" customFormat="1">
      <c r="BP761789" s="90"/>
    </row>
    <row r="761790" spans="68:68" customFormat="1">
      <c r="BP761790" s="90"/>
    </row>
    <row r="761791" spans="68:68" customFormat="1">
      <c r="BP761791" s="90"/>
    </row>
    <row r="761792" spans="68:68" customFormat="1">
      <c r="BP761792" s="90"/>
    </row>
    <row r="761793" spans="68:68" customFormat="1">
      <c r="BP761793" s="90"/>
    </row>
    <row r="761794" spans="68:68" customFormat="1">
      <c r="BP761794" s="90"/>
    </row>
    <row r="761795" spans="68:68" customFormat="1">
      <c r="BP761795" s="90"/>
    </row>
    <row r="761796" spans="68:68" customFormat="1">
      <c r="BP761796" s="90"/>
    </row>
    <row r="761797" spans="68:68" customFormat="1">
      <c r="BP761797" s="90"/>
    </row>
    <row r="761798" spans="68:68" customFormat="1">
      <c r="BP761798" s="90"/>
    </row>
    <row r="761799" spans="68:68" customFormat="1">
      <c r="BP761799" s="90"/>
    </row>
    <row r="761800" spans="68:68" customFormat="1">
      <c r="BP761800" s="90"/>
    </row>
    <row r="761801" spans="68:68" customFormat="1">
      <c r="BP761801" s="90"/>
    </row>
    <row r="761802" spans="68:68" customFormat="1">
      <c r="BP761802" s="90"/>
    </row>
    <row r="761803" spans="68:68" customFormat="1">
      <c r="BP761803" s="90"/>
    </row>
    <row r="761804" spans="68:68" customFormat="1">
      <c r="BP761804" s="90"/>
    </row>
    <row r="761805" spans="68:68" customFormat="1">
      <c r="BP761805" s="90"/>
    </row>
    <row r="761806" spans="68:68" customFormat="1">
      <c r="BP761806" s="90"/>
    </row>
    <row r="761807" spans="68:68" customFormat="1">
      <c r="BP761807" s="90"/>
    </row>
    <row r="761808" spans="68:68" customFormat="1">
      <c r="BP761808" s="90"/>
    </row>
    <row r="761809" spans="68:68" customFormat="1">
      <c r="BP761809" s="90"/>
    </row>
    <row r="761810" spans="68:68" customFormat="1">
      <c r="BP761810" s="90"/>
    </row>
    <row r="761811" spans="68:68" customFormat="1">
      <c r="BP761811" s="90"/>
    </row>
    <row r="761812" spans="68:68" customFormat="1">
      <c r="BP761812" s="90"/>
    </row>
    <row r="761813" spans="68:68" customFormat="1">
      <c r="BP761813" s="90"/>
    </row>
    <row r="761814" spans="68:68" customFormat="1">
      <c r="BP761814" s="90"/>
    </row>
    <row r="761815" spans="68:68" customFormat="1">
      <c r="BP761815" s="90"/>
    </row>
    <row r="761816" spans="68:68" customFormat="1">
      <c r="BP761816" s="90"/>
    </row>
    <row r="761817" spans="68:68" customFormat="1">
      <c r="BP761817" s="90"/>
    </row>
    <row r="761818" spans="68:68" customFormat="1">
      <c r="BP761818" s="90"/>
    </row>
    <row r="761819" spans="68:68" customFormat="1">
      <c r="BP761819" s="90"/>
    </row>
    <row r="761820" spans="68:68" customFormat="1">
      <c r="BP761820" s="90"/>
    </row>
    <row r="761821" spans="68:68" customFormat="1">
      <c r="BP761821" s="90"/>
    </row>
    <row r="761822" spans="68:68" customFormat="1">
      <c r="BP761822" s="90"/>
    </row>
    <row r="761823" spans="68:68" customFormat="1">
      <c r="BP761823" s="90"/>
    </row>
    <row r="761824" spans="68:68" customFormat="1">
      <c r="BP761824" s="90"/>
    </row>
    <row r="761825" spans="68:68" customFormat="1">
      <c r="BP761825" s="90"/>
    </row>
    <row r="761826" spans="68:68" customFormat="1">
      <c r="BP761826" s="90"/>
    </row>
    <row r="761827" spans="68:68" customFormat="1">
      <c r="BP761827" s="90"/>
    </row>
    <row r="761828" spans="68:68" customFormat="1">
      <c r="BP761828" s="90"/>
    </row>
    <row r="761829" spans="68:68" customFormat="1">
      <c r="BP761829" s="90"/>
    </row>
    <row r="761830" spans="68:68" customFormat="1">
      <c r="BP761830" s="90"/>
    </row>
    <row r="761831" spans="68:68" customFormat="1">
      <c r="BP761831" s="90"/>
    </row>
    <row r="761832" spans="68:68" customFormat="1">
      <c r="BP761832" s="90"/>
    </row>
    <row r="761833" spans="68:68" customFormat="1">
      <c r="BP761833" s="90"/>
    </row>
    <row r="761834" spans="68:68" customFormat="1">
      <c r="BP761834" s="90"/>
    </row>
    <row r="761835" spans="68:68" customFormat="1">
      <c r="BP761835" s="90"/>
    </row>
    <row r="761836" spans="68:68" customFormat="1">
      <c r="BP761836" s="90"/>
    </row>
    <row r="761837" spans="68:68" customFormat="1">
      <c r="BP761837" s="90"/>
    </row>
    <row r="761838" spans="68:68" customFormat="1">
      <c r="BP761838" s="90"/>
    </row>
    <row r="761839" spans="68:68" customFormat="1">
      <c r="BP761839" s="90"/>
    </row>
    <row r="761840" spans="68:68" customFormat="1">
      <c r="BP761840" s="90"/>
    </row>
    <row r="761841" spans="68:68" customFormat="1">
      <c r="BP761841" s="90"/>
    </row>
    <row r="761842" spans="68:68" customFormat="1">
      <c r="BP761842" s="90"/>
    </row>
    <row r="761843" spans="68:68" customFormat="1">
      <c r="BP761843" s="90"/>
    </row>
    <row r="761844" spans="68:68" customFormat="1">
      <c r="BP761844" s="90"/>
    </row>
    <row r="761845" spans="68:68" customFormat="1">
      <c r="BP761845" s="90"/>
    </row>
    <row r="761846" spans="68:68" customFormat="1">
      <c r="BP761846" s="90"/>
    </row>
    <row r="761847" spans="68:68" customFormat="1">
      <c r="BP761847" s="90"/>
    </row>
    <row r="761848" spans="68:68" customFormat="1">
      <c r="BP761848" s="90"/>
    </row>
    <row r="761849" spans="68:68" customFormat="1">
      <c r="BP761849" s="90"/>
    </row>
    <row r="761850" spans="68:68" customFormat="1">
      <c r="BP761850" s="90"/>
    </row>
    <row r="761851" spans="68:68" customFormat="1">
      <c r="BP761851" s="90"/>
    </row>
    <row r="761852" spans="68:68" customFormat="1">
      <c r="BP761852" s="90"/>
    </row>
    <row r="761853" spans="68:68" customFormat="1">
      <c r="BP761853" s="90"/>
    </row>
    <row r="761854" spans="68:68" customFormat="1">
      <c r="BP761854" s="90"/>
    </row>
    <row r="761855" spans="68:68" customFormat="1">
      <c r="BP761855" s="90"/>
    </row>
    <row r="761856" spans="68:68" customFormat="1">
      <c r="BP761856" s="90"/>
    </row>
    <row r="761857" spans="68:68" customFormat="1">
      <c r="BP761857" s="90"/>
    </row>
    <row r="761858" spans="68:68" customFormat="1">
      <c r="BP761858" s="90"/>
    </row>
    <row r="761859" spans="68:68" customFormat="1">
      <c r="BP761859" s="90"/>
    </row>
    <row r="761860" spans="68:68" customFormat="1">
      <c r="BP761860" s="90"/>
    </row>
    <row r="761861" spans="68:68" customFormat="1">
      <c r="BP761861" s="90"/>
    </row>
    <row r="761862" spans="68:68" customFormat="1">
      <c r="BP761862" s="90"/>
    </row>
    <row r="761863" spans="68:68" customFormat="1">
      <c r="BP761863" s="90"/>
    </row>
    <row r="761864" spans="68:68" customFormat="1">
      <c r="BP761864" s="90"/>
    </row>
    <row r="761865" spans="68:68" customFormat="1">
      <c r="BP761865" s="90"/>
    </row>
    <row r="761866" spans="68:68" customFormat="1">
      <c r="BP761866" s="90"/>
    </row>
    <row r="761867" spans="68:68" customFormat="1">
      <c r="BP761867" s="90"/>
    </row>
    <row r="761868" spans="68:68" customFormat="1">
      <c r="BP761868" s="90"/>
    </row>
    <row r="761869" spans="68:68" customFormat="1">
      <c r="BP761869" s="90"/>
    </row>
    <row r="761870" spans="68:68" customFormat="1">
      <c r="BP761870" s="90"/>
    </row>
    <row r="761871" spans="68:68" customFormat="1">
      <c r="BP761871" s="90"/>
    </row>
    <row r="761872" spans="68:68" customFormat="1">
      <c r="BP761872" s="90"/>
    </row>
    <row r="761873" spans="68:68" customFormat="1">
      <c r="BP761873" s="90"/>
    </row>
    <row r="761874" spans="68:68" customFormat="1">
      <c r="BP761874" s="90"/>
    </row>
    <row r="761875" spans="68:68" customFormat="1">
      <c r="BP761875" s="90"/>
    </row>
    <row r="761876" spans="68:68" customFormat="1">
      <c r="BP761876" s="90"/>
    </row>
    <row r="761877" spans="68:68" customFormat="1">
      <c r="BP761877" s="90"/>
    </row>
    <row r="761878" spans="68:68" customFormat="1">
      <c r="BP761878" s="90"/>
    </row>
    <row r="761879" spans="68:68" customFormat="1">
      <c r="BP761879" s="90"/>
    </row>
    <row r="761880" spans="68:68" customFormat="1">
      <c r="BP761880" s="90"/>
    </row>
    <row r="761881" spans="68:68" customFormat="1">
      <c r="BP761881" s="90"/>
    </row>
    <row r="761882" spans="68:68" customFormat="1">
      <c r="BP761882" s="90"/>
    </row>
    <row r="761883" spans="68:68" customFormat="1">
      <c r="BP761883" s="90"/>
    </row>
    <row r="761884" spans="68:68" customFormat="1">
      <c r="BP761884" s="90"/>
    </row>
    <row r="761885" spans="68:68" customFormat="1">
      <c r="BP761885" s="90"/>
    </row>
    <row r="761886" spans="68:68" customFormat="1">
      <c r="BP761886" s="90"/>
    </row>
    <row r="761887" spans="68:68" customFormat="1">
      <c r="BP761887" s="90"/>
    </row>
    <row r="761888" spans="68:68" customFormat="1">
      <c r="BP761888" s="90"/>
    </row>
    <row r="761889" spans="68:68" customFormat="1">
      <c r="BP761889" s="90"/>
    </row>
    <row r="761890" spans="68:68" customFormat="1">
      <c r="BP761890" s="90"/>
    </row>
    <row r="761891" spans="68:68" customFormat="1">
      <c r="BP761891" s="90"/>
    </row>
    <row r="761892" spans="68:68" customFormat="1">
      <c r="BP761892" s="90"/>
    </row>
    <row r="761893" spans="68:68" customFormat="1">
      <c r="BP761893" s="90"/>
    </row>
    <row r="761894" spans="68:68" customFormat="1">
      <c r="BP761894" s="90"/>
    </row>
    <row r="761895" spans="68:68" customFormat="1">
      <c r="BP761895" s="90"/>
    </row>
    <row r="761896" spans="68:68" customFormat="1">
      <c r="BP761896" s="90"/>
    </row>
    <row r="761897" spans="68:68" customFormat="1">
      <c r="BP761897" s="90"/>
    </row>
    <row r="761898" spans="68:68" customFormat="1">
      <c r="BP761898" s="90"/>
    </row>
    <row r="761899" spans="68:68" customFormat="1">
      <c r="BP761899" s="90"/>
    </row>
    <row r="761900" spans="68:68" customFormat="1">
      <c r="BP761900" s="90"/>
    </row>
    <row r="761901" spans="68:68" customFormat="1">
      <c r="BP761901" s="90"/>
    </row>
    <row r="761902" spans="68:68" customFormat="1">
      <c r="BP761902" s="90"/>
    </row>
    <row r="761903" spans="68:68" customFormat="1">
      <c r="BP761903" s="90"/>
    </row>
    <row r="761904" spans="68:68" customFormat="1">
      <c r="BP761904" s="90"/>
    </row>
    <row r="761905" spans="68:68" customFormat="1">
      <c r="BP761905" s="90"/>
    </row>
    <row r="761906" spans="68:68" customFormat="1">
      <c r="BP761906" s="90"/>
    </row>
    <row r="761907" spans="68:68" customFormat="1">
      <c r="BP761907" s="90"/>
    </row>
    <row r="761908" spans="68:68" customFormat="1">
      <c r="BP761908" s="90"/>
    </row>
    <row r="761909" spans="68:68" customFormat="1">
      <c r="BP761909" s="90"/>
    </row>
    <row r="761910" spans="68:68" customFormat="1">
      <c r="BP761910" s="90"/>
    </row>
    <row r="761911" spans="68:68" customFormat="1">
      <c r="BP761911" s="90"/>
    </row>
    <row r="761912" spans="68:68" customFormat="1">
      <c r="BP761912" s="90"/>
    </row>
    <row r="761913" spans="68:68" customFormat="1">
      <c r="BP761913" s="90"/>
    </row>
    <row r="761914" spans="68:68" customFormat="1">
      <c r="BP761914" s="90"/>
    </row>
    <row r="761915" spans="68:68" customFormat="1">
      <c r="BP761915" s="90"/>
    </row>
    <row r="761916" spans="68:68" customFormat="1">
      <c r="BP761916" s="90"/>
    </row>
    <row r="761917" spans="68:68" customFormat="1">
      <c r="BP761917" s="90"/>
    </row>
    <row r="761918" spans="68:68" customFormat="1">
      <c r="BP761918" s="90"/>
    </row>
    <row r="761919" spans="68:68" customFormat="1">
      <c r="BP761919" s="90"/>
    </row>
    <row r="761920" spans="68:68" customFormat="1">
      <c r="BP761920" s="90"/>
    </row>
    <row r="761921" spans="68:68" customFormat="1">
      <c r="BP761921" s="90"/>
    </row>
    <row r="761922" spans="68:68" customFormat="1">
      <c r="BP761922" s="90"/>
    </row>
    <row r="761923" spans="68:68" customFormat="1">
      <c r="BP761923" s="90"/>
    </row>
    <row r="761924" spans="68:68" customFormat="1">
      <c r="BP761924" s="90"/>
    </row>
    <row r="761925" spans="68:68" customFormat="1">
      <c r="BP761925" s="90"/>
    </row>
    <row r="761926" spans="68:68" customFormat="1">
      <c r="BP761926" s="90"/>
    </row>
    <row r="761927" spans="68:68" customFormat="1">
      <c r="BP761927" s="90"/>
    </row>
    <row r="761928" spans="68:68" customFormat="1">
      <c r="BP761928" s="90"/>
    </row>
    <row r="761929" spans="68:68" customFormat="1">
      <c r="BP761929" s="90"/>
    </row>
    <row r="761930" spans="68:68" customFormat="1">
      <c r="BP761930" s="90"/>
    </row>
    <row r="761931" spans="68:68" customFormat="1">
      <c r="BP761931" s="90"/>
    </row>
    <row r="761932" spans="68:68" customFormat="1">
      <c r="BP761932" s="90"/>
    </row>
    <row r="761933" spans="68:68" customFormat="1">
      <c r="BP761933" s="90"/>
    </row>
    <row r="761934" spans="68:68" customFormat="1">
      <c r="BP761934" s="90"/>
    </row>
    <row r="761935" spans="68:68" customFormat="1">
      <c r="BP761935" s="90"/>
    </row>
    <row r="761936" spans="68:68" customFormat="1">
      <c r="BP761936" s="90"/>
    </row>
    <row r="761937" spans="68:68" customFormat="1">
      <c r="BP761937" s="90"/>
    </row>
    <row r="761938" spans="68:68" customFormat="1">
      <c r="BP761938" s="90"/>
    </row>
    <row r="761939" spans="68:68" customFormat="1">
      <c r="BP761939" s="90"/>
    </row>
    <row r="761940" spans="68:68" customFormat="1">
      <c r="BP761940" s="90"/>
    </row>
    <row r="761941" spans="68:68" customFormat="1">
      <c r="BP761941" s="90"/>
    </row>
    <row r="761942" spans="68:68" customFormat="1">
      <c r="BP761942" s="90"/>
    </row>
    <row r="761943" spans="68:68" customFormat="1">
      <c r="BP761943" s="90"/>
    </row>
    <row r="761944" spans="68:68" customFormat="1">
      <c r="BP761944" s="90"/>
    </row>
    <row r="761945" spans="68:68" customFormat="1">
      <c r="BP761945" s="90"/>
    </row>
    <row r="761946" spans="68:68" customFormat="1">
      <c r="BP761946" s="90"/>
    </row>
    <row r="761947" spans="68:68" customFormat="1">
      <c r="BP761947" s="90"/>
    </row>
    <row r="761948" spans="68:68" customFormat="1">
      <c r="BP761948" s="90"/>
    </row>
    <row r="761949" spans="68:68" customFormat="1">
      <c r="BP761949" s="90"/>
    </row>
    <row r="761950" spans="68:68" customFormat="1">
      <c r="BP761950" s="90"/>
    </row>
    <row r="761951" spans="68:68" customFormat="1">
      <c r="BP761951" s="90"/>
    </row>
    <row r="761952" spans="68:68" customFormat="1">
      <c r="BP761952" s="90"/>
    </row>
    <row r="761953" spans="68:68" customFormat="1">
      <c r="BP761953" s="90"/>
    </row>
    <row r="761954" spans="68:68" customFormat="1">
      <c r="BP761954" s="90"/>
    </row>
    <row r="761955" spans="68:68" customFormat="1">
      <c r="BP761955" s="90"/>
    </row>
    <row r="761956" spans="68:68" customFormat="1">
      <c r="BP761956" s="90"/>
    </row>
    <row r="761957" spans="68:68" customFormat="1">
      <c r="BP761957" s="90"/>
    </row>
    <row r="761958" spans="68:68" customFormat="1">
      <c r="BP761958" s="90"/>
    </row>
    <row r="761959" spans="68:68" customFormat="1">
      <c r="BP761959" s="90"/>
    </row>
    <row r="761960" spans="68:68" customFormat="1">
      <c r="BP761960" s="90"/>
    </row>
    <row r="761961" spans="68:68" customFormat="1">
      <c r="BP761961" s="90"/>
    </row>
    <row r="761962" spans="68:68" customFormat="1">
      <c r="BP761962" s="90"/>
    </row>
    <row r="761963" spans="68:68" customFormat="1">
      <c r="BP761963" s="90"/>
    </row>
    <row r="761964" spans="68:68" customFormat="1">
      <c r="BP761964" s="90"/>
    </row>
    <row r="761965" spans="68:68" customFormat="1">
      <c r="BP761965" s="90"/>
    </row>
    <row r="761966" spans="68:68" customFormat="1">
      <c r="BP761966" s="90"/>
    </row>
    <row r="761967" spans="68:68" customFormat="1">
      <c r="BP761967" s="90"/>
    </row>
    <row r="761968" spans="68:68" customFormat="1">
      <c r="BP761968" s="90"/>
    </row>
    <row r="761969" spans="68:68" customFormat="1">
      <c r="BP761969" s="90"/>
    </row>
    <row r="761970" spans="68:68" customFormat="1">
      <c r="BP761970" s="90"/>
    </row>
    <row r="761971" spans="68:68" customFormat="1">
      <c r="BP761971" s="90"/>
    </row>
    <row r="761972" spans="68:68" customFormat="1">
      <c r="BP761972" s="90"/>
    </row>
    <row r="761973" spans="68:68" customFormat="1">
      <c r="BP761973" s="90"/>
    </row>
    <row r="761974" spans="68:68" customFormat="1">
      <c r="BP761974" s="90"/>
    </row>
    <row r="761975" spans="68:68" customFormat="1">
      <c r="BP761975" s="90"/>
    </row>
    <row r="761976" spans="68:68" customFormat="1">
      <c r="BP761976" s="90"/>
    </row>
    <row r="761977" spans="68:68" customFormat="1">
      <c r="BP761977" s="90"/>
    </row>
    <row r="761978" spans="68:68" customFormat="1">
      <c r="BP761978" s="90"/>
    </row>
    <row r="761979" spans="68:68" customFormat="1">
      <c r="BP761979" s="90"/>
    </row>
    <row r="761980" spans="68:68" customFormat="1">
      <c r="BP761980" s="90"/>
    </row>
    <row r="761981" spans="68:68" customFormat="1">
      <c r="BP761981" s="90"/>
    </row>
    <row r="761982" spans="68:68" customFormat="1">
      <c r="BP761982" s="90"/>
    </row>
    <row r="761983" spans="68:68" customFormat="1">
      <c r="BP761983" s="90"/>
    </row>
    <row r="761984" spans="68:68" customFormat="1">
      <c r="BP761984" s="90"/>
    </row>
    <row r="761985" spans="68:68" customFormat="1">
      <c r="BP761985" s="90"/>
    </row>
    <row r="761986" spans="68:68" customFormat="1">
      <c r="BP761986" s="90"/>
    </row>
    <row r="761987" spans="68:68" customFormat="1">
      <c r="BP761987" s="90"/>
    </row>
    <row r="761988" spans="68:68" customFormat="1">
      <c r="BP761988" s="90"/>
    </row>
    <row r="761989" spans="68:68" customFormat="1">
      <c r="BP761989" s="90"/>
    </row>
    <row r="761990" spans="68:68" customFormat="1">
      <c r="BP761990" s="90"/>
    </row>
    <row r="761991" spans="68:68" customFormat="1">
      <c r="BP761991" s="90"/>
    </row>
    <row r="761992" spans="68:68" customFormat="1">
      <c r="BP761992" s="90"/>
    </row>
    <row r="761993" spans="68:68" customFormat="1">
      <c r="BP761993" s="90"/>
    </row>
    <row r="761994" spans="68:68" customFormat="1">
      <c r="BP761994" s="90"/>
    </row>
    <row r="761995" spans="68:68" customFormat="1">
      <c r="BP761995" s="90"/>
    </row>
    <row r="761996" spans="68:68" customFormat="1">
      <c r="BP761996" s="90"/>
    </row>
    <row r="761997" spans="68:68" customFormat="1">
      <c r="BP761997" s="90"/>
    </row>
    <row r="761998" spans="68:68" customFormat="1">
      <c r="BP761998" s="90"/>
    </row>
    <row r="761999" spans="68:68" customFormat="1">
      <c r="BP761999" s="90"/>
    </row>
    <row r="762000" spans="68:68" customFormat="1">
      <c r="BP762000" s="90"/>
    </row>
    <row r="762001" spans="68:68" customFormat="1">
      <c r="BP762001" s="90"/>
    </row>
    <row r="762002" spans="68:68" customFormat="1">
      <c r="BP762002" s="90"/>
    </row>
    <row r="762003" spans="68:68" customFormat="1">
      <c r="BP762003" s="90"/>
    </row>
    <row r="762004" spans="68:68" customFormat="1">
      <c r="BP762004" s="90"/>
    </row>
    <row r="762005" spans="68:68" customFormat="1">
      <c r="BP762005" s="90"/>
    </row>
    <row r="762006" spans="68:68" customFormat="1">
      <c r="BP762006" s="90"/>
    </row>
    <row r="762007" spans="68:68" customFormat="1">
      <c r="BP762007" s="90"/>
    </row>
    <row r="762008" spans="68:68" customFormat="1">
      <c r="BP762008" s="90"/>
    </row>
    <row r="762009" spans="68:68" customFormat="1">
      <c r="BP762009" s="90"/>
    </row>
    <row r="762010" spans="68:68" customFormat="1">
      <c r="BP762010" s="90"/>
    </row>
    <row r="762011" spans="68:68" customFormat="1">
      <c r="BP762011" s="90"/>
    </row>
    <row r="762012" spans="68:68" customFormat="1">
      <c r="BP762012" s="90"/>
    </row>
    <row r="762013" spans="68:68" customFormat="1">
      <c r="BP762013" s="90"/>
    </row>
    <row r="762014" spans="68:68" customFormat="1">
      <c r="BP762014" s="90"/>
    </row>
    <row r="762015" spans="68:68" customFormat="1">
      <c r="BP762015" s="90"/>
    </row>
    <row r="762016" spans="68:68" customFormat="1">
      <c r="BP762016" s="90"/>
    </row>
    <row r="762017" spans="68:68" customFormat="1">
      <c r="BP762017" s="90"/>
    </row>
    <row r="762018" spans="68:68" customFormat="1">
      <c r="BP762018" s="90"/>
    </row>
    <row r="762019" spans="68:68" customFormat="1">
      <c r="BP762019" s="90"/>
    </row>
    <row r="762020" spans="68:68" customFormat="1">
      <c r="BP762020" s="90"/>
    </row>
    <row r="762021" spans="68:68" customFormat="1">
      <c r="BP762021" s="90"/>
    </row>
    <row r="762022" spans="68:68" customFormat="1">
      <c r="BP762022" s="90"/>
    </row>
    <row r="762023" spans="68:68" customFormat="1">
      <c r="BP762023" s="90"/>
    </row>
    <row r="762024" spans="68:68" customFormat="1">
      <c r="BP762024" s="90"/>
    </row>
    <row r="762025" spans="68:68" customFormat="1">
      <c r="BP762025" s="90"/>
    </row>
    <row r="762026" spans="68:68" customFormat="1">
      <c r="BP762026" s="90"/>
    </row>
    <row r="762027" spans="68:68" customFormat="1">
      <c r="BP762027" s="90"/>
    </row>
    <row r="762028" spans="68:68" customFormat="1">
      <c r="BP762028" s="90"/>
    </row>
    <row r="762029" spans="68:68" customFormat="1">
      <c r="BP762029" s="90"/>
    </row>
    <row r="762030" spans="68:68" customFormat="1">
      <c r="BP762030" s="90"/>
    </row>
    <row r="762031" spans="68:68" customFormat="1">
      <c r="BP762031" s="90"/>
    </row>
    <row r="762032" spans="68:68" customFormat="1">
      <c r="BP762032" s="90"/>
    </row>
    <row r="762033" spans="68:68" customFormat="1">
      <c r="BP762033" s="90"/>
    </row>
    <row r="762034" spans="68:68" customFormat="1">
      <c r="BP762034" s="90"/>
    </row>
    <row r="762035" spans="68:68" customFormat="1">
      <c r="BP762035" s="90"/>
    </row>
    <row r="762036" spans="68:68" customFormat="1">
      <c r="BP762036" s="90"/>
    </row>
    <row r="762037" spans="68:68" customFormat="1">
      <c r="BP762037" s="90"/>
    </row>
    <row r="762038" spans="68:68" customFormat="1">
      <c r="BP762038" s="90"/>
    </row>
    <row r="762039" spans="68:68" customFormat="1">
      <c r="BP762039" s="90"/>
    </row>
    <row r="762040" spans="68:68" customFormat="1">
      <c r="BP762040" s="90"/>
    </row>
    <row r="762041" spans="68:68" customFormat="1">
      <c r="BP762041" s="90"/>
    </row>
    <row r="762042" spans="68:68" customFormat="1">
      <c r="BP762042" s="90"/>
    </row>
    <row r="762043" spans="68:68" customFormat="1">
      <c r="BP762043" s="90"/>
    </row>
    <row r="762044" spans="68:68" customFormat="1">
      <c r="BP762044" s="90"/>
    </row>
    <row r="762045" spans="68:68" customFormat="1">
      <c r="BP762045" s="90"/>
    </row>
    <row r="762046" spans="68:68" customFormat="1">
      <c r="BP762046" s="90"/>
    </row>
    <row r="762047" spans="68:68" customFormat="1">
      <c r="BP762047" s="90"/>
    </row>
    <row r="762048" spans="68:68" customFormat="1">
      <c r="BP762048" s="90"/>
    </row>
    <row r="762049" spans="68:68" customFormat="1">
      <c r="BP762049" s="90"/>
    </row>
    <row r="762050" spans="68:68" customFormat="1">
      <c r="BP762050" s="90"/>
    </row>
    <row r="762051" spans="68:68" customFormat="1">
      <c r="BP762051" s="90"/>
    </row>
    <row r="762052" spans="68:68" customFormat="1">
      <c r="BP762052" s="90"/>
    </row>
    <row r="762053" spans="68:68" customFormat="1">
      <c r="BP762053" s="90"/>
    </row>
    <row r="762054" spans="68:68" customFormat="1">
      <c r="BP762054" s="90"/>
    </row>
    <row r="762055" spans="68:68" customFormat="1">
      <c r="BP762055" s="90"/>
    </row>
    <row r="762056" spans="68:68" customFormat="1">
      <c r="BP762056" s="90"/>
    </row>
    <row r="762057" spans="68:68" customFormat="1">
      <c r="BP762057" s="90"/>
    </row>
    <row r="762058" spans="68:68" customFormat="1">
      <c r="BP762058" s="90"/>
    </row>
    <row r="762059" spans="68:68" customFormat="1">
      <c r="BP762059" s="90"/>
    </row>
    <row r="762060" spans="68:68" customFormat="1">
      <c r="BP762060" s="90"/>
    </row>
    <row r="762061" spans="68:68" customFormat="1">
      <c r="BP762061" s="90"/>
    </row>
    <row r="762062" spans="68:68" customFormat="1">
      <c r="BP762062" s="90"/>
    </row>
    <row r="762063" spans="68:68" customFormat="1">
      <c r="BP762063" s="90"/>
    </row>
    <row r="762064" spans="68:68" customFormat="1">
      <c r="BP762064" s="90"/>
    </row>
    <row r="762065" spans="68:68" customFormat="1">
      <c r="BP762065" s="90"/>
    </row>
    <row r="762066" spans="68:68" customFormat="1">
      <c r="BP762066" s="90"/>
    </row>
    <row r="762067" spans="68:68" customFormat="1">
      <c r="BP762067" s="90"/>
    </row>
    <row r="762068" spans="68:68" customFormat="1">
      <c r="BP762068" s="90"/>
    </row>
    <row r="762069" spans="68:68" customFormat="1">
      <c r="BP762069" s="90"/>
    </row>
    <row r="762070" spans="68:68" customFormat="1">
      <c r="BP762070" s="90"/>
    </row>
    <row r="762071" spans="68:68" customFormat="1">
      <c r="BP762071" s="90"/>
    </row>
    <row r="762072" spans="68:68" customFormat="1">
      <c r="BP762072" s="90"/>
    </row>
    <row r="762073" spans="68:68" customFormat="1">
      <c r="BP762073" s="90"/>
    </row>
    <row r="762074" spans="68:68" customFormat="1">
      <c r="BP762074" s="90"/>
    </row>
    <row r="762075" spans="68:68" customFormat="1">
      <c r="BP762075" s="90"/>
    </row>
    <row r="762076" spans="68:68" customFormat="1">
      <c r="BP762076" s="90"/>
    </row>
    <row r="762077" spans="68:68" customFormat="1">
      <c r="BP762077" s="90"/>
    </row>
    <row r="762078" spans="68:68" customFormat="1">
      <c r="BP762078" s="90"/>
    </row>
    <row r="762079" spans="68:68" customFormat="1">
      <c r="BP762079" s="90"/>
    </row>
    <row r="762080" spans="68:68" customFormat="1">
      <c r="BP762080" s="90"/>
    </row>
    <row r="762081" spans="68:68" customFormat="1">
      <c r="BP762081" s="90"/>
    </row>
    <row r="762082" spans="68:68" customFormat="1">
      <c r="BP762082" s="90"/>
    </row>
    <row r="762083" spans="68:68" customFormat="1">
      <c r="BP762083" s="90"/>
    </row>
    <row r="762084" spans="68:68" customFormat="1">
      <c r="BP762084" s="90"/>
    </row>
    <row r="762085" spans="68:68" customFormat="1">
      <c r="BP762085" s="90"/>
    </row>
    <row r="762086" spans="68:68" customFormat="1">
      <c r="BP762086" s="90"/>
    </row>
    <row r="762087" spans="68:68" customFormat="1">
      <c r="BP762087" s="90"/>
    </row>
    <row r="762088" spans="68:68" customFormat="1">
      <c r="BP762088" s="90"/>
    </row>
    <row r="762089" spans="68:68" customFormat="1">
      <c r="BP762089" s="90"/>
    </row>
    <row r="762090" spans="68:68" customFormat="1">
      <c r="BP762090" s="90"/>
    </row>
    <row r="762091" spans="68:68" customFormat="1">
      <c r="BP762091" s="90"/>
    </row>
    <row r="762092" spans="68:68" customFormat="1">
      <c r="BP762092" s="90"/>
    </row>
    <row r="762093" spans="68:68" customFormat="1">
      <c r="BP762093" s="90"/>
    </row>
    <row r="762094" spans="68:68" customFormat="1">
      <c r="BP762094" s="90"/>
    </row>
    <row r="762095" spans="68:68" customFormat="1">
      <c r="BP762095" s="90"/>
    </row>
    <row r="762096" spans="68:68" customFormat="1">
      <c r="BP762096" s="90"/>
    </row>
    <row r="762097" spans="68:68" customFormat="1">
      <c r="BP762097" s="90"/>
    </row>
    <row r="762098" spans="68:68" customFormat="1">
      <c r="BP762098" s="90"/>
    </row>
    <row r="762099" spans="68:68" customFormat="1">
      <c r="BP762099" s="90"/>
    </row>
    <row r="762100" spans="68:68" customFormat="1">
      <c r="BP762100" s="90"/>
    </row>
    <row r="762101" spans="68:68" customFormat="1">
      <c r="BP762101" s="90"/>
    </row>
    <row r="762102" spans="68:68" customFormat="1">
      <c r="BP762102" s="90"/>
    </row>
    <row r="762103" spans="68:68" customFormat="1">
      <c r="BP762103" s="90"/>
    </row>
    <row r="762104" spans="68:68" customFormat="1">
      <c r="BP762104" s="90"/>
    </row>
    <row r="762105" spans="68:68" customFormat="1">
      <c r="BP762105" s="90"/>
    </row>
    <row r="762106" spans="68:68" customFormat="1">
      <c r="BP762106" s="90"/>
    </row>
    <row r="762107" spans="68:68" customFormat="1">
      <c r="BP762107" s="90"/>
    </row>
    <row r="762108" spans="68:68" customFormat="1">
      <c r="BP762108" s="90"/>
    </row>
    <row r="762109" spans="68:68" customFormat="1">
      <c r="BP762109" s="90"/>
    </row>
    <row r="762110" spans="68:68" customFormat="1">
      <c r="BP762110" s="90"/>
    </row>
    <row r="762111" spans="68:68" customFormat="1">
      <c r="BP762111" s="90"/>
    </row>
    <row r="762112" spans="68:68" customFormat="1">
      <c r="BP762112" s="90"/>
    </row>
    <row r="762113" spans="68:68" customFormat="1">
      <c r="BP762113" s="90"/>
    </row>
    <row r="762114" spans="68:68" customFormat="1">
      <c r="BP762114" s="90"/>
    </row>
    <row r="762115" spans="68:68" customFormat="1">
      <c r="BP762115" s="90"/>
    </row>
    <row r="762116" spans="68:68" customFormat="1">
      <c r="BP762116" s="90"/>
    </row>
    <row r="762117" spans="68:68" customFormat="1">
      <c r="BP762117" s="90"/>
    </row>
    <row r="762118" spans="68:68" customFormat="1">
      <c r="BP762118" s="90"/>
    </row>
    <row r="762119" spans="68:68" customFormat="1">
      <c r="BP762119" s="90"/>
    </row>
    <row r="762120" spans="68:68" customFormat="1">
      <c r="BP762120" s="90"/>
    </row>
    <row r="762121" spans="68:68" customFormat="1">
      <c r="BP762121" s="90"/>
    </row>
    <row r="762122" spans="68:68" customFormat="1">
      <c r="BP762122" s="90"/>
    </row>
    <row r="762123" spans="68:68" customFormat="1">
      <c r="BP762123" s="90"/>
    </row>
    <row r="762124" spans="68:68" customFormat="1">
      <c r="BP762124" s="90"/>
    </row>
    <row r="762125" spans="68:68" customFormat="1">
      <c r="BP762125" s="90"/>
    </row>
    <row r="762126" spans="68:68" customFormat="1">
      <c r="BP762126" s="90"/>
    </row>
    <row r="762127" spans="68:68" customFormat="1">
      <c r="BP762127" s="90"/>
    </row>
    <row r="762128" spans="68:68" customFormat="1">
      <c r="BP762128" s="90"/>
    </row>
    <row r="762129" spans="68:68" customFormat="1">
      <c r="BP762129" s="90"/>
    </row>
    <row r="762130" spans="68:68" customFormat="1">
      <c r="BP762130" s="90"/>
    </row>
    <row r="762131" spans="68:68" customFormat="1">
      <c r="BP762131" s="90"/>
    </row>
    <row r="762132" spans="68:68" customFormat="1">
      <c r="BP762132" s="90"/>
    </row>
    <row r="762133" spans="68:68" customFormat="1">
      <c r="BP762133" s="90"/>
    </row>
    <row r="762134" spans="68:68" customFormat="1">
      <c r="BP762134" s="90"/>
    </row>
    <row r="762135" spans="68:68" customFormat="1">
      <c r="BP762135" s="90"/>
    </row>
    <row r="762136" spans="68:68" customFormat="1">
      <c r="BP762136" s="90"/>
    </row>
    <row r="762137" spans="68:68" customFormat="1">
      <c r="BP762137" s="90"/>
    </row>
    <row r="762138" spans="68:68" customFormat="1">
      <c r="BP762138" s="90"/>
    </row>
    <row r="762139" spans="68:68" customFormat="1">
      <c r="BP762139" s="90"/>
    </row>
    <row r="762140" spans="68:68" customFormat="1">
      <c r="BP762140" s="90"/>
    </row>
    <row r="762141" spans="68:68" customFormat="1">
      <c r="BP762141" s="90"/>
    </row>
    <row r="762142" spans="68:68" customFormat="1">
      <c r="BP762142" s="90"/>
    </row>
    <row r="762143" spans="68:68" customFormat="1">
      <c r="BP762143" s="90"/>
    </row>
    <row r="762144" spans="68:68" customFormat="1">
      <c r="BP762144" s="90"/>
    </row>
    <row r="762145" spans="68:68" customFormat="1">
      <c r="BP762145" s="90"/>
    </row>
    <row r="762146" spans="68:68" customFormat="1">
      <c r="BP762146" s="90"/>
    </row>
    <row r="762147" spans="68:68" customFormat="1">
      <c r="BP762147" s="90"/>
    </row>
    <row r="762148" spans="68:68" customFormat="1">
      <c r="BP762148" s="90"/>
    </row>
    <row r="762149" spans="68:68" customFormat="1">
      <c r="BP762149" s="90"/>
    </row>
    <row r="762150" spans="68:68" customFormat="1">
      <c r="BP762150" s="90"/>
    </row>
    <row r="762151" spans="68:68" customFormat="1">
      <c r="BP762151" s="90"/>
    </row>
    <row r="762152" spans="68:68" customFormat="1">
      <c r="BP762152" s="90"/>
    </row>
    <row r="762153" spans="68:68" customFormat="1">
      <c r="BP762153" s="90"/>
    </row>
    <row r="762154" spans="68:68" customFormat="1">
      <c r="BP762154" s="90"/>
    </row>
    <row r="762155" spans="68:68" customFormat="1">
      <c r="BP762155" s="90"/>
    </row>
    <row r="762156" spans="68:68" customFormat="1">
      <c r="BP762156" s="90"/>
    </row>
    <row r="762157" spans="68:68" customFormat="1">
      <c r="BP762157" s="90"/>
    </row>
    <row r="762158" spans="68:68" customFormat="1">
      <c r="BP762158" s="90"/>
    </row>
    <row r="762159" spans="68:68" customFormat="1">
      <c r="BP762159" s="90"/>
    </row>
    <row r="762160" spans="68:68" customFormat="1">
      <c r="BP762160" s="90"/>
    </row>
    <row r="762161" spans="68:68" customFormat="1">
      <c r="BP762161" s="90"/>
    </row>
    <row r="762162" spans="68:68" customFormat="1">
      <c r="BP762162" s="90"/>
    </row>
    <row r="762163" spans="68:68" customFormat="1">
      <c r="BP762163" s="90"/>
    </row>
    <row r="762164" spans="68:68" customFormat="1">
      <c r="BP762164" s="90"/>
    </row>
    <row r="762165" spans="68:68" customFormat="1">
      <c r="BP762165" s="90"/>
    </row>
    <row r="762166" spans="68:68" customFormat="1">
      <c r="BP762166" s="90"/>
    </row>
    <row r="762167" spans="68:68" customFormat="1">
      <c r="BP762167" s="90"/>
    </row>
    <row r="762168" spans="68:68" customFormat="1">
      <c r="BP762168" s="90"/>
    </row>
    <row r="762169" spans="68:68" customFormat="1">
      <c r="BP762169" s="90"/>
    </row>
    <row r="762170" spans="68:68" customFormat="1">
      <c r="BP762170" s="90"/>
    </row>
    <row r="762171" spans="68:68" customFormat="1">
      <c r="BP762171" s="90"/>
    </row>
    <row r="762172" spans="68:68" customFormat="1">
      <c r="BP762172" s="90"/>
    </row>
    <row r="762173" spans="68:68" customFormat="1">
      <c r="BP762173" s="90"/>
    </row>
    <row r="762174" spans="68:68" customFormat="1">
      <c r="BP762174" s="90"/>
    </row>
    <row r="762175" spans="68:68" customFormat="1">
      <c r="BP762175" s="90"/>
    </row>
    <row r="762176" spans="68:68" customFormat="1">
      <c r="BP762176" s="90"/>
    </row>
    <row r="762177" spans="68:68" customFormat="1">
      <c r="BP762177" s="90"/>
    </row>
    <row r="762178" spans="68:68" customFormat="1">
      <c r="BP762178" s="90"/>
    </row>
    <row r="762179" spans="68:68" customFormat="1">
      <c r="BP762179" s="90"/>
    </row>
    <row r="762180" spans="68:68" customFormat="1">
      <c r="BP762180" s="90"/>
    </row>
    <row r="762181" spans="68:68" customFormat="1">
      <c r="BP762181" s="90"/>
    </row>
    <row r="762182" spans="68:68" customFormat="1">
      <c r="BP762182" s="90"/>
    </row>
    <row r="762183" spans="68:68" customFormat="1">
      <c r="BP762183" s="90"/>
    </row>
    <row r="762184" spans="68:68" customFormat="1">
      <c r="BP762184" s="90"/>
    </row>
    <row r="762185" spans="68:68" customFormat="1">
      <c r="BP762185" s="90"/>
    </row>
    <row r="762186" spans="68:68" customFormat="1">
      <c r="BP762186" s="90"/>
    </row>
    <row r="762187" spans="68:68" customFormat="1">
      <c r="BP762187" s="90"/>
    </row>
    <row r="762188" spans="68:68" customFormat="1">
      <c r="BP762188" s="90"/>
    </row>
    <row r="762189" spans="68:68" customFormat="1">
      <c r="BP762189" s="90"/>
    </row>
    <row r="762190" spans="68:68" customFormat="1">
      <c r="BP762190" s="90"/>
    </row>
    <row r="762191" spans="68:68" customFormat="1">
      <c r="BP762191" s="90"/>
    </row>
    <row r="762192" spans="68:68" customFormat="1">
      <c r="BP762192" s="90"/>
    </row>
    <row r="762193" spans="68:68" customFormat="1">
      <c r="BP762193" s="90"/>
    </row>
    <row r="762194" spans="68:68" customFormat="1">
      <c r="BP762194" s="90"/>
    </row>
    <row r="762195" spans="68:68" customFormat="1">
      <c r="BP762195" s="90"/>
    </row>
    <row r="762196" spans="68:68" customFormat="1">
      <c r="BP762196" s="90"/>
    </row>
    <row r="762197" spans="68:68" customFormat="1">
      <c r="BP762197" s="90"/>
    </row>
    <row r="762198" spans="68:68" customFormat="1">
      <c r="BP762198" s="90"/>
    </row>
    <row r="762199" spans="68:68" customFormat="1">
      <c r="BP762199" s="90"/>
    </row>
    <row r="762200" spans="68:68" customFormat="1">
      <c r="BP762200" s="90"/>
    </row>
    <row r="762201" spans="68:68" customFormat="1">
      <c r="BP762201" s="90"/>
    </row>
    <row r="762202" spans="68:68" customFormat="1">
      <c r="BP762202" s="90"/>
    </row>
    <row r="762203" spans="68:68" customFormat="1">
      <c r="BP762203" s="90"/>
    </row>
    <row r="762204" spans="68:68" customFormat="1">
      <c r="BP762204" s="90"/>
    </row>
    <row r="762205" spans="68:68" customFormat="1">
      <c r="BP762205" s="90"/>
    </row>
    <row r="762206" spans="68:68" customFormat="1">
      <c r="BP762206" s="90"/>
    </row>
    <row r="762207" spans="68:68" customFormat="1">
      <c r="BP762207" s="90"/>
    </row>
    <row r="762208" spans="68:68" customFormat="1">
      <c r="BP762208" s="90"/>
    </row>
    <row r="762209" spans="68:68" customFormat="1">
      <c r="BP762209" s="90"/>
    </row>
    <row r="762210" spans="68:68" customFormat="1">
      <c r="BP762210" s="90"/>
    </row>
    <row r="762211" spans="68:68" customFormat="1">
      <c r="BP762211" s="90"/>
    </row>
    <row r="762212" spans="68:68" customFormat="1">
      <c r="BP762212" s="90"/>
    </row>
    <row r="762213" spans="68:68" customFormat="1">
      <c r="BP762213" s="90"/>
    </row>
    <row r="762214" spans="68:68" customFormat="1">
      <c r="BP762214" s="90"/>
    </row>
    <row r="762215" spans="68:68" customFormat="1">
      <c r="BP762215" s="90"/>
    </row>
    <row r="762216" spans="68:68" customFormat="1">
      <c r="BP762216" s="90"/>
    </row>
    <row r="762217" spans="68:68" customFormat="1">
      <c r="BP762217" s="90"/>
    </row>
    <row r="762218" spans="68:68" customFormat="1">
      <c r="BP762218" s="90"/>
    </row>
    <row r="762219" spans="68:68" customFormat="1">
      <c r="BP762219" s="90"/>
    </row>
    <row r="762220" spans="68:68" customFormat="1">
      <c r="BP762220" s="90"/>
    </row>
    <row r="762221" spans="68:68" customFormat="1">
      <c r="BP762221" s="90"/>
    </row>
    <row r="762222" spans="68:68" customFormat="1">
      <c r="BP762222" s="90"/>
    </row>
    <row r="762223" spans="68:68" customFormat="1">
      <c r="BP762223" s="90"/>
    </row>
    <row r="762224" spans="68:68" customFormat="1">
      <c r="BP762224" s="90"/>
    </row>
    <row r="762225" spans="68:68" customFormat="1">
      <c r="BP762225" s="90"/>
    </row>
    <row r="762226" spans="68:68" customFormat="1">
      <c r="BP762226" s="90"/>
    </row>
    <row r="762227" spans="68:68" customFormat="1">
      <c r="BP762227" s="90"/>
    </row>
    <row r="762228" spans="68:68" customFormat="1">
      <c r="BP762228" s="90"/>
    </row>
    <row r="762229" spans="68:68" customFormat="1">
      <c r="BP762229" s="90"/>
    </row>
    <row r="762230" spans="68:68" customFormat="1">
      <c r="BP762230" s="90"/>
    </row>
    <row r="762231" spans="68:68" customFormat="1">
      <c r="BP762231" s="90"/>
    </row>
    <row r="762232" spans="68:68" customFormat="1">
      <c r="BP762232" s="90"/>
    </row>
    <row r="762233" spans="68:68" customFormat="1">
      <c r="BP762233" s="90"/>
    </row>
    <row r="762234" spans="68:68" customFormat="1">
      <c r="BP762234" s="90"/>
    </row>
    <row r="762235" spans="68:68" customFormat="1">
      <c r="BP762235" s="90"/>
    </row>
    <row r="762236" spans="68:68" customFormat="1">
      <c r="BP762236" s="90"/>
    </row>
    <row r="762237" spans="68:68" customFormat="1">
      <c r="BP762237" s="90"/>
    </row>
    <row r="762238" spans="68:68" customFormat="1">
      <c r="BP762238" s="90"/>
    </row>
    <row r="762239" spans="68:68" customFormat="1">
      <c r="BP762239" s="90"/>
    </row>
    <row r="762240" spans="68:68" customFormat="1">
      <c r="BP762240" s="90"/>
    </row>
    <row r="762241" spans="68:68" customFormat="1">
      <c r="BP762241" s="90"/>
    </row>
    <row r="762242" spans="68:68" customFormat="1">
      <c r="BP762242" s="90"/>
    </row>
    <row r="762243" spans="68:68" customFormat="1">
      <c r="BP762243" s="90"/>
    </row>
    <row r="762244" spans="68:68" customFormat="1">
      <c r="BP762244" s="90"/>
    </row>
    <row r="762245" spans="68:68" customFormat="1">
      <c r="BP762245" s="90"/>
    </row>
    <row r="762246" spans="68:68" customFormat="1">
      <c r="BP762246" s="90"/>
    </row>
    <row r="762247" spans="68:68" customFormat="1">
      <c r="BP762247" s="90"/>
    </row>
    <row r="762248" spans="68:68" customFormat="1">
      <c r="BP762248" s="90"/>
    </row>
    <row r="762249" spans="68:68" customFormat="1">
      <c r="BP762249" s="90"/>
    </row>
    <row r="762250" spans="68:68" customFormat="1">
      <c r="BP762250" s="90"/>
    </row>
    <row r="762251" spans="68:68" customFormat="1">
      <c r="BP762251" s="90"/>
    </row>
    <row r="762252" spans="68:68" customFormat="1">
      <c r="BP762252" s="90"/>
    </row>
    <row r="762253" spans="68:68" customFormat="1">
      <c r="BP762253" s="90"/>
    </row>
    <row r="762254" spans="68:68" customFormat="1">
      <c r="BP762254" s="90"/>
    </row>
    <row r="762255" spans="68:68" customFormat="1">
      <c r="BP762255" s="90"/>
    </row>
    <row r="762256" spans="68:68" customFormat="1">
      <c r="BP762256" s="90"/>
    </row>
    <row r="762257" spans="68:68" customFormat="1">
      <c r="BP762257" s="90"/>
    </row>
    <row r="762258" spans="68:68" customFormat="1">
      <c r="BP762258" s="90"/>
    </row>
    <row r="762259" spans="68:68" customFormat="1">
      <c r="BP762259" s="90"/>
    </row>
    <row r="762260" spans="68:68" customFormat="1">
      <c r="BP762260" s="90"/>
    </row>
    <row r="762261" spans="68:68" customFormat="1">
      <c r="BP762261" s="90"/>
    </row>
    <row r="762262" spans="68:68" customFormat="1">
      <c r="BP762262" s="90"/>
    </row>
    <row r="762263" spans="68:68" customFormat="1">
      <c r="BP762263" s="90"/>
    </row>
    <row r="762264" spans="68:68" customFormat="1">
      <c r="BP762264" s="90"/>
    </row>
    <row r="762265" spans="68:68" customFormat="1">
      <c r="BP762265" s="90"/>
    </row>
    <row r="762266" spans="68:68" customFormat="1">
      <c r="BP762266" s="90"/>
    </row>
    <row r="762267" spans="68:68" customFormat="1">
      <c r="BP762267" s="90"/>
    </row>
    <row r="762268" spans="68:68" customFormat="1">
      <c r="BP762268" s="90"/>
    </row>
    <row r="762269" spans="68:68" customFormat="1">
      <c r="BP762269" s="90"/>
    </row>
    <row r="762270" spans="68:68" customFormat="1">
      <c r="BP762270" s="90"/>
    </row>
    <row r="762271" spans="68:68" customFormat="1">
      <c r="BP762271" s="90"/>
    </row>
    <row r="762272" spans="68:68" customFormat="1">
      <c r="BP762272" s="90"/>
    </row>
    <row r="762273" spans="68:68" customFormat="1">
      <c r="BP762273" s="90"/>
    </row>
    <row r="762274" spans="68:68" customFormat="1">
      <c r="BP762274" s="90"/>
    </row>
    <row r="762275" spans="68:68" customFormat="1">
      <c r="BP762275" s="90"/>
    </row>
    <row r="762276" spans="68:68" customFormat="1">
      <c r="BP762276" s="90"/>
    </row>
    <row r="762277" spans="68:68" customFormat="1">
      <c r="BP762277" s="90"/>
    </row>
    <row r="762278" spans="68:68" customFormat="1">
      <c r="BP762278" s="90"/>
    </row>
    <row r="762279" spans="68:68" customFormat="1">
      <c r="BP762279" s="90"/>
    </row>
    <row r="762280" spans="68:68" customFormat="1">
      <c r="BP762280" s="90"/>
    </row>
    <row r="762281" spans="68:68" customFormat="1">
      <c r="BP762281" s="90"/>
    </row>
    <row r="762282" spans="68:68" customFormat="1">
      <c r="BP762282" s="90"/>
    </row>
    <row r="762283" spans="68:68" customFormat="1">
      <c r="BP762283" s="90"/>
    </row>
    <row r="762284" spans="68:68" customFormat="1">
      <c r="BP762284" s="90"/>
    </row>
    <row r="762285" spans="68:68" customFormat="1">
      <c r="BP762285" s="90"/>
    </row>
    <row r="762286" spans="68:68" customFormat="1">
      <c r="BP762286" s="90"/>
    </row>
    <row r="762287" spans="68:68" customFormat="1">
      <c r="BP762287" s="90"/>
    </row>
    <row r="762288" spans="68:68" customFormat="1">
      <c r="BP762288" s="90"/>
    </row>
    <row r="762289" spans="68:68" customFormat="1">
      <c r="BP762289" s="90"/>
    </row>
    <row r="762290" spans="68:68" customFormat="1">
      <c r="BP762290" s="90"/>
    </row>
    <row r="762291" spans="68:68" customFormat="1">
      <c r="BP762291" s="90"/>
    </row>
    <row r="762292" spans="68:68" customFormat="1">
      <c r="BP762292" s="90"/>
    </row>
    <row r="762293" spans="68:68" customFormat="1">
      <c r="BP762293" s="90"/>
    </row>
    <row r="762294" spans="68:68" customFormat="1">
      <c r="BP762294" s="90"/>
    </row>
    <row r="762295" spans="68:68" customFormat="1">
      <c r="BP762295" s="90"/>
    </row>
    <row r="762296" spans="68:68" customFormat="1">
      <c r="BP762296" s="90"/>
    </row>
    <row r="762297" spans="68:68" customFormat="1">
      <c r="BP762297" s="90"/>
    </row>
    <row r="762298" spans="68:68" customFormat="1">
      <c r="BP762298" s="90"/>
    </row>
    <row r="762299" spans="68:68" customFormat="1">
      <c r="BP762299" s="90"/>
    </row>
    <row r="762300" spans="68:68" customFormat="1">
      <c r="BP762300" s="90"/>
    </row>
    <row r="762301" spans="68:68" customFormat="1">
      <c r="BP762301" s="90"/>
    </row>
    <row r="762302" spans="68:68" customFormat="1">
      <c r="BP762302" s="90"/>
    </row>
    <row r="762303" spans="68:68" customFormat="1">
      <c r="BP762303" s="90"/>
    </row>
    <row r="762304" spans="68:68" customFormat="1">
      <c r="BP762304" s="90"/>
    </row>
    <row r="762305" spans="68:68" customFormat="1">
      <c r="BP762305" s="90"/>
    </row>
    <row r="762306" spans="68:68" customFormat="1">
      <c r="BP762306" s="90"/>
    </row>
    <row r="762307" spans="68:68" customFormat="1">
      <c r="BP762307" s="90"/>
    </row>
    <row r="762308" spans="68:68" customFormat="1">
      <c r="BP762308" s="90"/>
    </row>
    <row r="762309" spans="68:68" customFormat="1">
      <c r="BP762309" s="90"/>
    </row>
    <row r="762310" spans="68:68" customFormat="1">
      <c r="BP762310" s="90"/>
    </row>
    <row r="762311" spans="68:68" customFormat="1">
      <c r="BP762311" s="90"/>
    </row>
    <row r="762312" spans="68:68" customFormat="1">
      <c r="BP762312" s="90"/>
    </row>
    <row r="762313" spans="68:68" customFormat="1">
      <c r="BP762313" s="90"/>
    </row>
    <row r="762314" spans="68:68" customFormat="1">
      <c r="BP762314" s="90"/>
    </row>
    <row r="762315" spans="68:68" customFormat="1">
      <c r="BP762315" s="90"/>
    </row>
    <row r="762316" spans="68:68" customFormat="1">
      <c r="BP762316" s="90"/>
    </row>
    <row r="762317" spans="68:68" customFormat="1">
      <c r="BP762317" s="90"/>
    </row>
    <row r="762318" spans="68:68" customFormat="1">
      <c r="BP762318" s="90"/>
    </row>
    <row r="762319" spans="68:68" customFormat="1">
      <c r="BP762319" s="90"/>
    </row>
    <row r="762320" spans="68:68" customFormat="1">
      <c r="BP762320" s="90"/>
    </row>
    <row r="762321" spans="68:68" customFormat="1">
      <c r="BP762321" s="90"/>
    </row>
    <row r="762322" spans="68:68" customFormat="1">
      <c r="BP762322" s="90"/>
    </row>
    <row r="762323" spans="68:68" customFormat="1">
      <c r="BP762323" s="90"/>
    </row>
    <row r="762324" spans="68:68" customFormat="1">
      <c r="BP762324" s="90"/>
    </row>
    <row r="762325" spans="68:68" customFormat="1">
      <c r="BP762325" s="90"/>
    </row>
    <row r="762326" spans="68:68" customFormat="1">
      <c r="BP762326" s="90"/>
    </row>
    <row r="762327" spans="68:68" customFormat="1">
      <c r="BP762327" s="90"/>
    </row>
    <row r="762328" spans="68:68" customFormat="1">
      <c r="BP762328" s="90"/>
    </row>
    <row r="762329" spans="68:68" customFormat="1">
      <c r="BP762329" s="90"/>
    </row>
    <row r="762330" spans="68:68" customFormat="1">
      <c r="BP762330" s="90"/>
    </row>
    <row r="762331" spans="68:68" customFormat="1">
      <c r="BP762331" s="90"/>
    </row>
    <row r="762332" spans="68:68" customFormat="1">
      <c r="BP762332" s="90"/>
    </row>
    <row r="762333" spans="68:68" customFormat="1">
      <c r="BP762333" s="90"/>
    </row>
    <row r="762334" spans="68:68" customFormat="1">
      <c r="BP762334" s="90"/>
    </row>
    <row r="762335" spans="68:68" customFormat="1">
      <c r="BP762335" s="90"/>
    </row>
    <row r="762336" spans="68:68" customFormat="1">
      <c r="BP762336" s="90"/>
    </row>
    <row r="762337" spans="68:68" customFormat="1">
      <c r="BP762337" s="90"/>
    </row>
    <row r="762338" spans="68:68" customFormat="1">
      <c r="BP762338" s="90"/>
    </row>
    <row r="762339" spans="68:68" customFormat="1">
      <c r="BP762339" s="90"/>
    </row>
    <row r="762340" spans="68:68" customFormat="1">
      <c r="BP762340" s="90"/>
    </row>
    <row r="762341" spans="68:68" customFormat="1">
      <c r="BP762341" s="90"/>
    </row>
    <row r="762342" spans="68:68" customFormat="1">
      <c r="BP762342" s="90"/>
    </row>
    <row r="762343" spans="68:68" customFormat="1">
      <c r="BP762343" s="90"/>
    </row>
    <row r="762344" spans="68:68" customFormat="1">
      <c r="BP762344" s="90"/>
    </row>
    <row r="762345" spans="68:68" customFormat="1">
      <c r="BP762345" s="90"/>
    </row>
    <row r="762346" spans="68:68" customFormat="1">
      <c r="BP762346" s="90"/>
    </row>
    <row r="762347" spans="68:68" customFormat="1">
      <c r="BP762347" s="90"/>
    </row>
    <row r="762348" spans="68:68" customFormat="1">
      <c r="BP762348" s="90"/>
    </row>
    <row r="762349" spans="68:68" customFormat="1">
      <c r="BP762349" s="90"/>
    </row>
    <row r="762350" spans="68:68" customFormat="1">
      <c r="BP762350" s="90"/>
    </row>
    <row r="762351" spans="68:68" customFormat="1">
      <c r="BP762351" s="90"/>
    </row>
    <row r="762352" spans="68:68" customFormat="1">
      <c r="BP762352" s="90"/>
    </row>
    <row r="762353" spans="68:68" customFormat="1">
      <c r="BP762353" s="90"/>
    </row>
    <row r="762354" spans="68:68" customFormat="1">
      <c r="BP762354" s="90"/>
    </row>
    <row r="762355" spans="68:68" customFormat="1">
      <c r="BP762355" s="90"/>
    </row>
    <row r="762356" spans="68:68" customFormat="1">
      <c r="BP762356" s="90"/>
    </row>
    <row r="762357" spans="68:68" customFormat="1">
      <c r="BP762357" s="90"/>
    </row>
    <row r="762358" spans="68:68" customFormat="1">
      <c r="BP762358" s="90"/>
    </row>
    <row r="762359" spans="68:68" customFormat="1">
      <c r="BP762359" s="90"/>
    </row>
    <row r="762360" spans="68:68" customFormat="1">
      <c r="BP762360" s="90"/>
    </row>
    <row r="762361" spans="68:68" customFormat="1">
      <c r="BP762361" s="90"/>
    </row>
    <row r="762362" spans="68:68" customFormat="1">
      <c r="BP762362" s="90"/>
    </row>
    <row r="762363" spans="68:68" customFormat="1">
      <c r="BP762363" s="90"/>
    </row>
    <row r="762364" spans="68:68" customFormat="1">
      <c r="BP762364" s="90"/>
    </row>
    <row r="762365" spans="68:68" customFormat="1">
      <c r="BP762365" s="90"/>
    </row>
    <row r="762366" spans="68:68" customFormat="1">
      <c r="BP762366" s="90"/>
    </row>
    <row r="762367" spans="68:68" customFormat="1">
      <c r="BP762367" s="90"/>
    </row>
    <row r="762368" spans="68:68" customFormat="1">
      <c r="BP762368" s="90"/>
    </row>
    <row r="762369" spans="68:68" customFormat="1">
      <c r="BP762369" s="90"/>
    </row>
    <row r="762370" spans="68:68" customFormat="1">
      <c r="BP762370" s="90"/>
    </row>
    <row r="762371" spans="68:68" customFormat="1">
      <c r="BP762371" s="90"/>
    </row>
    <row r="762372" spans="68:68" customFormat="1">
      <c r="BP762372" s="90"/>
    </row>
    <row r="762373" spans="68:68" customFormat="1">
      <c r="BP762373" s="90"/>
    </row>
    <row r="762374" spans="68:68" customFormat="1">
      <c r="BP762374" s="90"/>
    </row>
    <row r="762375" spans="68:68" customFormat="1">
      <c r="BP762375" s="90"/>
    </row>
    <row r="762376" spans="68:68" customFormat="1">
      <c r="BP762376" s="90"/>
    </row>
    <row r="762377" spans="68:68" customFormat="1">
      <c r="BP762377" s="90"/>
    </row>
    <row r="762378" spans="68:68" customFormat="1">
      <c r="BP762378" s="90"/>
    </row>
    <row r="762379" spans="68:68" customFormat="1">
      <c r="BP762379" s="90"/>
    </row>
    <row r="762380" spans="68:68" customFormat="1">
      <c r="BP762380" s="90"/>
    </row>
    <row r="762381" spans="68:68" customFormat="1">
      <c r="BP762381" s="90"/>
    </row>
    <row r="762382" spans="68:68" customFormat="1">
      <c r="BP762382" s="90"/>
    </row>
    <row r="762383" spans="68:68" customFormat="1">
      <c r="BP762383" s="90"/>
    </row>
    <row r="762384" spans="68:68" customFormat="1">
      <c r="BP762384" s="90"/>
    </row>
    <row r="762385" spans="68:68" customFormat="1">
      <c r="BP762385" s="90"/>
    </row>
    <row r="762386" spans="68:68" customFormat="1">
      <c r="BP762386" s="90"/>
    </row>
    <row r="762387" spans="68:68" customFormat="1">
      <c r="BP762387" s="90"/>
    </row>
    <row r="762388" spans="68:68" customFormat="1">
      <c r="BP762388" s="90"/>
    </row>
    <row r="762389" spans="68:68" customFormat="1">
      <c r="BP762389" s="90"/>
    </row>
    <row r="762390" spans="68:68" customFormat="1">
      <c r="BP762390" s="90"/>
    </row>
    <row r="762391" spans="68:68" customFormat="1">
      <c r="BP762391" s="90"/>
    </row>
    <row r="762392" spans="68:68" customFormat="1">
      <c r="BP762392" s="90"/>
    </row>
    <row r="762393" spans="68:68" customFormat="1">
      <c r="BP762393" s="90"/>
    </row>
    <row r="762394" spans="68:68" customFormat="1">
      <c r="BP762394" s="90"/>
    </row>
    <row r="762395" spans="68:68" customFormat="1">
      <c r="BP762395" s="90"/>
    </row>
    <row r="762396" spans="68:68" customFormat="1">
      <c r="BP762396" s="90"/>
    </row>
    <row r="762397" spans="68:68" customFormat="1">
      <c r="BP762397" s="90"/>
    </row>
    <row r="762398" spans="68:68" customFormat="1">
      <c r="BP762398" s="90"/>
    </row>
    <row r="762399" spans="68:68" customFormat="1">
      <c r="BP762399" s="90"/>
    </row>
    <row r="762400" spans="68:68" customFormat="1">
      <c r="BP762400" s="90"/>
    </row>
    <row r="762401" spans="68:68" customFormat="1">
      <c r="BP762401" s="90"/>
    </row>
    <row r="762402" spans="68:68" customFormat="1">
      <c r="BP762402" s="90"/>
    </row>
    <row r="762403" spans="68:68" customFormat="1">
      <c r="BP762403" s="90"/>
    </row>
    <row r="762404" spans="68:68" customFormat="1">
      <c r="BP762404" s="90"/>
    </row>
    <row r="762405" spans="68:68" customFormat="1">
      <c r="BP762405" s="90"/>
    </row>
    <row r="762406" spans="68:68" customFormat="1">
      <c r="BP762406" s="90"/>
    </row>
    <row r="762407" spans="68:68" customFormat="1">
      <c r="BP762407" s="90"/>
    </row>
    <row r="762408" spans="68:68" customFormat="1">
      <c r="BP762408" s="90"/>
    </row>
    <row r="762409" spans="68:68" customFormat="1">
      <c r="BP762409" s="90"/>
    </row>
    <row r="762410" spans="68:68" customFormat="1">
      <c r="BP762410" s="90"/>
    </row>
    <row r="762411" spans="68:68" customFormat="1">
      <c r="BP762411" s="90"/>
    </row>
    <row r="762412" spans="68:68" customFormat="1">
      <c r="BP762412" s="90"/>
    </row>
    <row r="762413" spans="68:68" customFormat="1">
      <c r="BP762413" s="90"/>
    </row>
    <row r="762414" spans="68:68" customFormat="1">
      <c r="BP762414" s="90"/>
    </row>
    <row r="762415" spans="68:68" customFormat="1">
      <c r="BP762415" s="90"/>
    </row>
    <row r="762416" spans="68:68" customFormat="1">
      <c r="BP762416" s="90"/>
    </row>
    <row r="762417" spans="68:68" customFormat="1">
      <c r="BP762417" s="90"/>
    </row>
    <row r="762418" spans="68:68" customFormat="1">
      <c r="BP762418" s="90"/>
    </row>
    <row r="762419" spans="68:68" customFormat="1">
      <c r="BP762419" s="90"/>
    </row>
    <row r="762420" spans="68:68" customFormat="1">
      <c r="BP762420" s="90"/>
    </row>
    <row r="762421" spans="68:68" customFormat="1">
      <c r="BP762421" s="90"/>
    </row>
    <row r="762422" spans="68:68" customFormat="1">
      <c r="BP762422" s="90"/>
    </row>
    <row r="762423" spans="68:68" customFormat="1">
      <c r="BP762423" s="90"/>
    </row>
    <row r="762424" spans="68:68" customFormat="1">
      <c r="BP762424" s="90"/>
    </row>
    <row r="762425" spans="68:68" customFormat="1">
      <c r="BP762425" s="90"/>
    </row>
    <row r="762426" spans="68:68" customFormat="1">
      <c r="BP762426" s="90"/>
    </row>
    <row r="762427" spans="68:68" customFormat="1">
      <c r="BP762427" s="90"/>
    </row>
    <row r="762428" spans="68:68" customFormat="1">
      <c r="BP762428" s="90"/>
    </row>
    <row r="762429" spans="68:68" customFormat="1">
      <c r="BP762429" s="90"/>
    </row>
    <row r="762430" spans="68:68" customFormat="1">
      <c r="BP762430" s="90"/>
    </row>
    <row r="762431" spans="68:68" customFormat="1">
      <c r="BP762431" s="90"/>
    </row>
    <row r="762432" spans="68:68" customFormat="1">
      <c r="BP762432" s="90"/>
    </row>
    <row r="762433" spans="68:68" customFormat="1">
      <c r="BP762433" s="90"/>
    </row>
    <row r="762434" spans="68:68" customFormat="1">
      <c r="BP762434" s="90"/>
    </row>
    <row r="762435" spans="68:68" customFormat="1">
      <c r="BP762435" s="90"/>
    </row>
    <row r="762436" spans="68:68" customFormat="1">
      <c r="BP762436" s="90"/>
    </row>
    <row r="762437" spans="68:68" customFormat="1">
      <c r="BP762437" s="90"/>
    </row>
    <row r="762438" spans="68:68" customFormat="1">
      <c r="BP762438" s="90"/>
    </row>
    <row r="762439" spans="68:68" customFormat="1">
      <c r="BP762439" s="90"/>
    </row>
    <row r="762440" spans="68:68" customFormat="1">
      <c r="BP762440" s="90"/>
    </row>
    <row r="762441" spans="68:68" customFormat="1">
      <c r="BP762441" s="90"/>
    </row>
    <row r="762442" spans="68:68" customFormat="1">
      <c r="BP762442" s="90"/>
    </row>
    <row r="762443" spans="68:68" customFormat="1">
      <c r="BP762443" s="90"/>
    </row>
    <row r="762444" spans="68:68" customFormat="1">
      <c r="BP762444" s="90"/>
    </row>
    <row r="762445" spans="68:68" customFormat="1">
      <c r="BP762445" s="90"/>
    </row>
    <row r="762446" spans="68:68" customFormat="1">
      <c r="BP762446" s="90"/>
    </row>
    <row r="762447" spans="68:68" customFormat="1">
      <c r="BP762447" s="90"/>
    </row>
    <row r="762448" spans="68:68" customFormat="1">
      <c r="BP762448" s="90"/>
    </row>
    <row r="762449" spans="68:68" customFormat="1">
      <c r="BP762449" s="90"/>
    </row>
    <row r="762450" spans="68:68" customFormat="1">
      <c r="BP762450" s="90"/>
    </row>
    <row r="762451" spans="68:68" customFormat="1">
      <c r="BP762451" s="90"/>
    </row>
    <row r="762452" spans="68:68" customFormat="1">
      <c r="BP762452" s="90"/>
    </row>
    <row r="762453" spans="68:68" customFormat="1">
      <c r="BP762453" s="90"/>
    </row>
    <row r="762454" spans="68:68" customFormat="1">
      <c r="BP762454" s="90"/>
    </row>
    <row r="762455" spans="68:68" customFormat="1">
      <c r="BP762455" s="90"/>
    </row>
    <row r="762456" spans="68:68" customFormat="1">
      <c r="BP762456" s="90"/>
    </row>
    <row r="762457" spans="68:68" customFormat="1">
      <c r="BP762457" s="90"/>
    </row>
    <row r="762458" spans="68:68" customFormat="1">
      <c r="BP762458" s="90"/>
    </row>
    <row r="762459" spans="68:68" customFormat="1">
      <c r="BP762459" s="90"/>
    </row>
    <row r="762460" spans="68:68" customFormat="1">
      <c r="BP762460" s="90"/>
    </row>
    <row r="762461" spans="68:68" customFormat="1">
      <c r="BP762461" s="90"/>
    </row>
    <row r="762462" spans="68:68" customFormat="1">
      <c r="BP762462" s="90"/>
    </row>
    <row r="762463" spans="68:68" customFormat="1">
      <c r="BP762463" s="90"/>
    </row>
    <row r="762464" spans="68:68" customFormat="1">
      <c r="BP762464" s="90"/>
    </row>
    <row r="762465" spans="68:68" customFormat="1">
      <c r="BP762465" s="90"/>
    </row>
    <row r="762466" spans="68:68" customFormat="1">
      <c r="BP762466" s="90"/>
    </row>
    <row r="762467" spans="68:68" customFormat="1">
      <c r="BP762467" s="90"/>
    </row>
    <row r="762468" spans="68:68" customFormat="1">
      <c r="BP762468" s="90"/>
    </row>
    <row r="762469" spans="68:68" customFormat="1">
      <c r="BP762469" s="90"/>
    </row>
    <row r="762470" spans="68:68" customFormat="1">
      <c r="BP762470" s="90"/>
    </row>
    <row r="762471" spans="68:68" customFormat="1">
      <c r="BP762471" s="90"/>
    </row>
    <row r="762472" spans="68:68" customFormat="1">
      <c r="BP762472" s="90"/>
    </row>
    <row r="762473" spans="68:68" customFormat="1">
      <c r="BP762473" s="90"/>
    </row>
    <row r="762474" spans="68:68" customFormat="1">
      <c r="BP762474" s="90"/>
    </row>
    <row r="762475" spans="68:68" customFormat="1">
      <c r="BP762475" s="90"/>
    </row>
    <row r="762476" spans="68:68" customFormat="1">
      <c r="BP762476" s="90"/>
    </row>
    <row r="762477" spans="68:68" customFormat="1">
      <c r="BP762477" s="90"/>
    </row>
    <row r="762478" spans="68:68" customFormat="1">
      <c r="BP762478" s="90"/>
    </row>
    <row r="762479" spans="68:68" customFormat="1">
      <c r="BP762479" s="90"/>
    </row>
    <row r="762480" spans="68:68" customFormat="1">
      <c r="BP762480" s="90"/>
    </row>
    <row r="762481" spans="68:68" customFormat="1">
      <c r="BP762481" s="90"/>
    </row>
    <row r="762482" spans="68:68" customFormat="1">
      <c r="BP762482" s="90"/>
    </row>
    <row r="762483" spans="68:68" customFormat="1">
      <c r="BP762483" s="90"/>
    </row>
    <row r="762484" spans="68:68" customFormat="1">
      <c r="BP762484" s="90"/>
    </row>
    <row r="762485" spans="68:68" customFormat="1">
      <c r="BP762485" s="90"/>
    </row>
    <row r="762486" spans="68:68" customFormat="1">
      <c r="BP762486" s="90"/>
    </row>
    <row r="762487" spans="68:68" customFormat="1">
      <c r="BP762487" s="90"/>
    </row>
    <row r="762488" spans="68:68" customFormat="1">
      <c r="BP762488" s="90"/>
    </row>
    <row r="762489" spans="68:68" customFormat="1">
      <c r="BP762489" s="90"/>
    </row>
    <row r="762490" spans="68:68" customFormat="1">
      <c r="BP762490" s="90"/>
    </row>
    <row r="762491" spans="68:68" customFormat="1">
      <c r="BP762491" s="90"/>
    </row>
    <row r="762492" spans="68:68" customFormat="1">
      <c r="BP762492" s="90"/>
    </row>
    <row r="762493" spans="68:68" customFormat="1">
      <c r="BP762493" s="90"/>
    </row>
    <row r="762494" spans="68:68" customFormat="1">
      <c r="BP762494" s="90"/>
    </row>
    <row r="762495" spans="68:68" customFormat="1">
      <c r="BP762495" s="90"/>
    </row>
    <row r="762496" spans="68:68" customFormat="1">
      <c r="BP762496" s="90"/>
    </row>
    <row r="762497" spans="68:68" customFormat="1">
      <c r="BP762497" s="90"/>
    </row>
    <row r="762498" spans="68:68" customFormat="1">
      <c r="BP762498" s="90"/>
    </row>
    <row r="762499" spans="68:68" customFormat="1">
      <c r="BP762499" s="90"/>
    </row>
    <row r="762500" spans="68:68" customFormat="1">
      <c r="BP762500" s="90"/>
    </row>
    <row r="762501" spans="68:68" customFormat="1">
      <c r="BP762501" s="90"/>
    </row>
    <row r="762502" spans="68:68" customFormat="1">
      <c r="BP762502" s="90"/>
    </row>
    <row r="762503" spans="68:68" customFormat="1">
      <c r="BP762503" s="90"/>
    </row>
    <row r="762504" spans="68:68" customFormat="1">
      <c r="BP762504" s="90"/>
    </row>
    <row r="762505" spans="68:68" customFormat="1">
      <c r="BP762505" s="90"/>
    </row>
    <row r="762506" spans="68:68" customFormat="1">
      <c r="BP762506" s="90"/>
    </row>
    <row r="762507" spans="68:68" customFormat="1">
      <c r="BP762507" s="90"/>
    </row>
    <row r="762508" spans="68:68" customFormat="1">
      <c r="BP762508" s="90"/>
    </row>
    <row r="762509" spans="68:68" customFormat="1">
      <c r="BP762509" s="90"/>
    </row>
    <row r="762510" spans="68:68" customFormat="1">
      <c r="BP762510" s="90"/>
    </row>
    <row r="762511" spans="68:68" customFormat="1">
      <c r="BP762511" s="90"/>
    </row>
    <row r="762512" spans="68:68" customFormat="1">
      <c r="BP762512" s="90"/>
    </row>
    <row r="762513" spans="68:68" customFormat="1">
      <c r="BP762513" s="90"/>
    </row>
    <row r="762514" spans="68:68" customFormat="1">
      <c r="BP762514" s="90"/>
    </row>
    <row r="762515" spans="68:68" customFormat="1">
      <c r="BP762515" s="90"/>
    </row>
    <row r="762516" spans="68:68" customFormat="1">
      <c r="BP762516" s="90"/>
    </row>
    <row r="762517" spans="68:68" customFormat="1">
      <c r="BP762517" s="90"/>
    </row>
    <row r="762518" spans="68:68" customFormat="1">
      <c r="BP762518" s="90"/>
    </row>
    <row r="762519" spans="68:68" customFormat="1">
      <c r="BP762519" s="90"/>
    </row>
    <row r="762520" spans="68:68" customFormat="1">
      <c r="BP762520" s="90"/>
    </row>
    <row r="762521" spans="68:68" customFormat="1">
      <c r="BP762521" s="90"/>
    </row>
    <row r="762522" spans="68:68" customFormat="1">
      <c r="BP762522" s="90"/>
    </row>
    <row r="762523" spans="68:68" customFormat="1">
      <c r="BP762523" s="90"/>
    </row>
    <row r="762524" spans="68:68" customFormat="1">
      <c r="BP762524" s="90"/>
    </row>
    <row r="762525" spans="68:68" customFormat="1">
      <c r="BP762525" s="90"/>
    </row>
    <row r="762526" spans="68:68" customFormat="1">
      <c r="BP762526" s="90"/>
    </row>
    <row r="762527" spans="68:68" customFormat="1">
      <c r="BP762527" s="90"/>
    </row>
    <row r="762528" spans="68:68" customFormat="1">
      <c r="BP762528" s="90"/>
    </row>
    <row r="762529" spans="68:68" customFormat="1">
      <c r="BP762529" s="90"/>
    </row>
    <row r="762530" spans="68:68" customFormat="1">
      <c r="BP762530" s="90"/>
    </row>
    <row r="762531" spans="68:68" customFormat="1">
      <c r="BP762531" s="90"/>
    </row>
    <row r="762532" spans="68:68" customFormat="1">
      <c r="BP762532" s="90"/>
    </row>
    <row r="762533" spans="68:68" customFormat="1">
      <c r="BP762533" s="90"/>
    </row>
    <row r="762534" spans="68:68" customFormat="1">
      <c r="BP762534" s="90"/>
    </row>
    <row r="762535" spans="68:68" customFormat="1">
      <c r="BP762535" s="90"/>
    </row>
    <row r="762536" spans="68:68" customFormat="1">
      <c r="BP762536" s="90"/>
    </row>
    <row r="762537" spans="68:68" customFormat="1">
      <c r="BP762537" s="90"/>
    </row>
    <row r="762538" spans="68:68" customFormat="1">
      <c r="BP762538" s="90"/>
    </row>
    <row r="762539" spans="68:68" customFormat="1">
      <c r="BP762539" s="90"/>
    </row>
    <row r="762540" spans="68:68" customFormat="1">
      <c r="BP762540" s="90"/>
    </row>
    <row r="762541" spans="68:68" customFormat="1">
      <c r="BP762541" s="90"/>
    </row>
    <row r="762542" spans="68:68" customFormat="1">
      <c r="BP762542" s="90"/>
    </row>
    <row r="762543" spans="68:68" customFormat="1">
      <c r="BP762543" s="90"/>
    </row>
    <row r="762544" spans="68:68" customFormat="1">
      <c r="BP762544" s="90"/>
    </row>
    <row r="762545" spans="68:68" customFormat="1">
      <c r="BP762545" s="90"/>
    </row>
    <row r="762546" spans="68:68" customFormat="1">
      <c r="BP762546" s="90"/>
    </row>
    <row r="762547" spans="68:68" customFormat="1">
      <c r="BP762547" s="90"/>
    </row>
    <row r="762548" spans="68:68" customFormat="1">
      <c r="BP762548" s="90"/>
    </row>
    <row r="762549" spans="68:68" customFormat="1">
      <c r="BP762549" s="90"/>
    </row>
    <row r="762550" spans="68:68" customFormat="1">
      <c r="BP762550" s="90"/>
    </row>
    <row r="762551" spans="68:68" customFormat="1">
      <c r="BP762551" s="90"/>
    </row>
    <row r="762552" spans="68:68" customFormat="1">
      <c r="BP762552" s="90"/>
    </row>
    <row r="762553" spans="68:68" customFormat="1">
      <c r="BP762553" s="90"/>
    </row>
    <row r="762554" spans="68:68" customFormat="1">
      <c r="BP762554" s="90"/>
    </row>
    <row r="762555" spans="68:68" customFormat="1">
      <c r="BP762555" s="90"/>
    </row>
    <row r="762556" spans="68:68" customFormat="1">
      <c r="BP762556" s="90"/>
    </row>
    <row r="762557" spans="68:68" customFormat="1">
      <c r="BP762557" s="90"/>
    </row>
    <row r="762558" spans="68:68" customFormat="1">
      <c r="BP762558" s="90"/>
    </row>
    <row r="762559" spans="68:68" customFormat="1">
      <c r="BP762559" s="90"/>
    </row>
    <row r="762560" spans="68:68" customFormat="1">
      <c r="BP762560" s="90"/>
    </row>
    <row r="762561" spans="68:68" customFormat="1">
      <c r="BP762561" s="90"/>
    </row>
    <row r="762562" spans="68:68" customFormat="1">
      <c r="BP762562" s="90"/>
    </row>
    <row r="762563" spans="68:68" customFormat="1">
      <c r="BP762563" s="90"/>
    </row>
    <row r="762564" spans="68:68" customFormat="1">
      <c r="BP762564" s="90"/>
    </row>
    <row r="762565" spans="68:68" customFormat="1">
      <c r="BP762565" s="90"/>
    </row>
    <row r="762566" spans="68:68" customFormat="1">
      <c r="BP762566" s="90"/>
    </row>
    <row r="762567" spans="68:68" customFormat="1">
      <c r="BP762567" s="90"/>
    </row>
    <row r="762568" spans="68:68" customFormat="1">
      <c r="BP762568" s="90"/>
    </row>
    <row r="762569" spans="68:68" customFormat="1">
      <c r="BP762569" s="90"/>
    </row>
    <row r="762570" spans="68:68" customFormat="1">
      <c r="BP762570" s="90"/>
    </row>
    <row r="762571" spans="68:68" customFormat="1">
      <c r="BP762571" s="90"/>
    </row>
    <row r="762572" spans="68:68" customFormat="1">
      <c r="BP762572" s="90"/>
    </row>
    <row r="762573" spans="68:68" customFormat="1">
      <c r="BP762573" s="90"/>
    </row>
    <row r="762574" spans="68:68" customFormat="1">
      <c r="BP762574" s="90"/>
    </row>
    <row r="762575" spans="68:68" customFormat="1">
      <c r="BP762575" s="90"/>
    </row>
    <row r="762576" spans="68:68" customFormat="1">
      <c r="BP762576" s="90"/>
    </row>
    <row r="762577" spans="68:68" customFormat="1">
      <c r="BP762577" s="90"/>
    </row>
    <row r="762578" spans="68:68" customFormat="1">
      <c r="BP762578" s="90"/>
    </row>
    <row r="762579" spans="68:68" customFormat="1">
      <c r="BP762579" s="90"/>
    </row>
    <row r="762580" spans="68:68" customFormat="1">
      <c r="BP762580" s="90"/>
    </row>
    <row r="762581" spans="68:68" customFormat="1">
      <c r="BP762581" s="90"/>
    </row>
    <row r="762582" spans="68:68" customFormat="1">
      <c r="BP762582" s="90"/>
    </row>
    <row r="762583" spans="68:68" customFormat="1">
      <c r="BP762583" s="90"/>
    </row>
    <row r="762584" spans="68:68" customFormat="1">
      <c r="BP762584" s="90"/>
    </row>
    <row r="762585" spans="68:68" customFormat="1">
      <c r="BP762585" s="90"/>
    </row>
    <row r="762586" spans="68:68" customFormat="1">
      <c r="BP762586" s="90"/>
    </row>
    <row r="762587" spans="68:68" customFormat="1">
      <c r="BP762587" s="90"/>
    </row>
    <row r="762588" spans="68:68" customFormat="1">
      <c r="BP762588" s="90"/>
    </row>
    <row r="762589" spans="68:68" customFormat="1">
      <c r="BP762589" s="90"/>
    </row>
    <row r="762590" spans="68:68" customFormat="1">
      <c r="BP762590" s="90"/>
    </row>
    <row r="762591" spans="68:68" customFormat="1">
      <c r="BP762591" s="90"/>
    </row>
    <row r="762592" spans="68:68" customFormat="1">
      <c r="BP762592" s="90"/>
    </row>
    <row r="762593" spans="68:68" customFormat="1">
      <c r="BP762593" s="90"/>
    </row>
    <row r="762594" spans="68:68" customFormat="1">
      <c r="BP762594" s="90"/>
    </row>
    <row r="762595" spans="68:68" customFormat="1">
      <c r="BP762595" s="90"/>
    </row>
    <row r="762596" spans="68:68" customFormat="1">
      <c r="BP762596" s="90"/>
    </row>
    <row r="762597" spans="68:68" customFormat="1">
      <c r="BP762597" s="90"/>
    </row>
    <row r="762598" spans="68:68" customFormat="1">
      <c r="BP762598" s="90"/>
    </row>
    <row r="762599" spans="68:68" customFormat="1">
      <c r="BP762599" s="90"/>
    </row>
    <row r="762600" spans="68:68" customFormat="1">
      <c r="BP762600" s="90"/>
    </row>
    <row r="762601" spans="68:68" customFormat="1">
      <c r="BP762601" s="90"/>
    </row>
    <row r="762602" spans="68:68" customFormat="1">
      <c r="BP762602" s="90"/>
    </row>
    <row r="762603" spans="68:68" customFormat="1">
      <c r="BP762603" s="90"/>
    </row>
    <row r="762604" spans="68:68" customFormat="1">
      <c r="BP762604" s="90"/>
    </row>
    <row r="762605" spans="68:68" customFormat="1">
      <c r="BP762605" s="90"/>
    </row>
    <row r="762606" spans="68:68" customFormat="1">
      <c r="BP762606" s="90"/>
    </row>
    <row r="762607" spans="68:68" customFormat="1">
      <c r="BP762607" s="90"/>
    </row>
    <row r="762608" spans="68:68" customFormat="1">
      <c r="BP762608" s="90"/>
    </row>
    <row r="762609" spans="68:68" customFormat="1">
      <c r="BP762609" s="90"/>
    </row>
    <row r="762610" spans="68:68" customFormat="1">
      <c r="BP762610" s="90"/>
    </row>
    <row r="762611" spans="68:68" customFormat="1">
      <c r="BP762611" s="90"/>
    </row>
    <row r="762612" spans="68:68" customFormat="1">
      <c r="BP762612" s="90"/>
    </row>
    <row r="762613" spans="68:68" customFormat="1">
      <c r="BP762613" s="90"/>
    </row>
    <row r="762614" spans="68:68" customFormat="1">
      <c r="BP762614" s="90"/>
    </row>
    <row r="762615" spans="68:68" customFormat="1">
      <c r="BP762615" s="90"/>
    </row>
    <row r="762616" spans="68:68" customFormat="1">
      <c r="BP762616" s="90"/>
    </row>
    <row r="762617" spans="68:68" customFormat="1">
      <c r="BP762617" s="90"/>
    </row>
    <row r="762618" spans="68:68" customFormat="1">
      <c r="BP762618" s="90"/>
    </row>
    <row r="762619" spans="68:68" customFormat="1">
      <c r="BP762619" s="90"/>
    </row>
    <row r="762620" spans="68:68" customFormat="1">
      <c r="BP762620" s="90"/>
    </row>
    <row r="762621" spans="68:68" customFormat="1">
      <c r="BP762621" s="90"/>
    </row>
    <row r="762622" spans="68:68" customFormat="1">
      <c r="BP762622" s="90"/>
    </row>
    <row r="762623" spans="68:68" customFormat="1">
      <c r="BP762623" s="90"/>
    </row>
    <row r="762624" spans="68:68" customFormat="1">
      <c r="BP762624" s="90"/>
    </row>
    <row r="762625" spans="68:68" customFormat="1">
      <c r="BP762625" s="90"/>
    </row>
    <row r="762626" spans="68:68" customFormat="1">
      <c r="BP762626" s="90"/>
    </row>
    <row r="762627" spans="68:68" customFormat="1">
      <c r="BP762627" s="90"/>
    </row>
    <row r="762628" spans="68:68" customFormat="1">
      <c r="BP762628" s="90"/>
    </row>
    <row r="762629" spans="68:68" customFormat="1">
      <c r="BP762629" s="90"/>
    </row>
    <row r="762630" spans="68:68" customFormat="1">
      <c r="BP762630" s="90"/>
    </row>
    <row r="762631" spans="68:68" customFormat="1">
      <c r="BP762631" s="90"/>
    </row>
    <row r="762632" spans="68:68" customFormat="1">
      <c r="BP762632" s="90"/>
    </row>
    <row r="762633" spans="68:68" customFormat="1">
      <c r="BP762633" s="90"/>
    </row>
    <row r="762634" spans="68:68" customFormat="1">
      <c r="BP762634" s="90"/>
    </row>
    <row r="762635" spans="68:68" customFormat="1">
      <c r="BP762635" s="90"/>
    </row>
    <row r="762636" spans="68:68" customFormat="1">
      <c r="BP762636" s="90"/>
    </row>
    <row r="762637" spans="68:68" customFormat="1">
      <c r="BP762637" s="90"/>
    </row>
    <row r="762638" spans="68:68" customFormat="1">
      <c r="BP762638" s="90"/>
    </row>
    <row r="762639" spans="68:68" customFormat="1">
      <c r="BP762639" s="90"/>
    </row>
    <row r="762640" spans="68:68" customFormat="1">
      <c r="BP762640" s="90"/>
    </row>
    <row r="762641" spans="68:68" customFormat="1">
      <c r="BP762641" s="90"/>
    </row>
    <row r="762642" spans="68:68" customFormat="1">
      <c r="BP762642" s="90"/>
    </row>
    <row r="762643" spans="68:68" customFormat="1">
      <c r="BP762643" s="90"/>
    </row>
    <row r="762644" spans="68:68" customFormat="1">
      <c r="BP762644" s="90"/>
    </row>
    <row r="762645" spans="68:68" customFormat="1">
      <c r="BP762645" s="90"/>
    </row>
    <row r="762646" spans="68:68" customFormat="1">
      <c r="BP762646" s="90"/>
    </row>
    <row r="762647" spans="68:68" customFormat="1">
      <c r="BP762647" s="90"/>
    </row>
    <row r="762648" spans="68:68" customFormat="1">
      <c r="BP762648" s="90"/>
    </row>
    <row r="762649" spans="68:68" customFormat="1">
      <c r="BP762649" s="90"/>
    </row>
    <row r="762650" spans="68:68" customFormat="1">
      <c r="BP762650" s="90"/>
    </row>
    <row r="762651" spans="68:68" customFormat="1">
      <c r="BP762651" s="90"/>
    </row>
    <row r="762652" spans="68:68" customFormat="1">
      <c r="BP762652" s="90"/>
    </row>
    <row r="762653" spans="68:68" customFormat="1">
      <c r="BP762653" s="90"/>
    </row>
    <row r="762654" spans="68:68" customFormat="1">
      <c r="BP762654" s="90"/>
    </row>
    <row r="762655" spans="68:68" customFormat="1">
      <c r="BP762655" s="90"/>
    </row>
    <row r="762656" spans="68:68" customFormat="1">
      <c r="BP762656" s="90"/>
    </row>
    <row r="762657" spans="68:68" customFormat="1">
      <c r="BP762657" s="90"/>
    </row>
    <row r="762658" spans="68:68" customFormat="1">
      <c r="BP762658" s="90"/>
    </row>
    <row r="762659" spans="68:68" customFormat="1">
      <c r="BP762659" s="90"/>
    </row>
    <row r="762660" spans="68:68" customFormat="1">
      <c r="BP762660" s="90"/>
    </row>
    <row r="762661" spans="68:68" customFormat="1">
      <c r="BP762661" s="90"/>
    </row>
    <row r="762662" spans="68:68" customFormat="1">
      <c r="BP762662" s="90"/>
    </row>
    <row r="762663" spans="68:68" customFormat="1">
      <c r="BP762663" s="90"/>
    </row>
    <row r="762664" spans="68:68" customFormat="1">
      <c r="BP762664" s="90"/>
    </row>
    <row r="762665" spans="68:68" customFormat="1">
      <c r="BP762665" s="90"/>
    </row>
    <row r="762666" spans="68:68" customFormat="1">
      <c r="BP762666" s="90"/>
    </row>
    <row r="762667" spans="68:68" customFormat="1">
      <c r="BP762667" s="90"/>
    </row>
    <row r="762668" spans="68:68" customFormat="1">
      <c r="BP762668" s="90"/>
    </row>
    <row r="762669" spans="68:68" customFormat="1">
      <c r="BP762669" s="90"/>
    </row>
    <row r="762670" spans="68:68" customFormat="1">
      <c r="BP762670" s="90"/>
    </row>
    <row r="762671" spans="68:68" customFormat="1">
      <c r="BP762671" s="90"/>
    </row>
    <row r="762672" spans="68:68" customFormat="1">
      <c r="BP762672" s="90"/>
    </row>
    <row r="762673" spans="68:68" customFormat="1">
      <c r="BP762673" s="90"/>
    </row>
    <row r="762674" spans="68:68" customFormat="1">
      <c r="BP762674" s="90"/>
    </row>
    <row r="762675" spans="68:68" customFormat="1">
      <c r="BP762675" s="90"/>
    </row>
    <row r="762676" spans="68:68" customFormat="1">
      <c r="BP762676" s="90"/>
    </row>
    <row r="762677" spans="68:68" customFormat="1">
      <c r="BP762677" s="90"/>
    </row>
    <row r="762678" spans="68:68" customFormat="1">
      <c r="BP762678" s="90"/>
    </row>
    <row r="762679" spans="68:68" customFormat="1">
      <c r="BP762679" s="90"/>
    </row>
    <row r="762680" spans="68:68" customFormat="1">
      <c r="BP762680" s="90"/>
    </row>
    <row r="762681" spans="68:68" customFormat="1">
      <c r="BP762681" s="90"/>
    </row>
    <row r="762682" spans="68:68" customFormat="1">
      <c r="BP762682" s="90"/>
    </row>
    <row r="762683" spans="68:68" customFormat="1">
      <c r="BP762683" s="90"/>
    </row>
    <row r="762684" spans="68:68" customFormat="1">
      <c r="BP762684" s="90"/>
    </row>
    <row r="762685" spans="68:68" customFormat="1">
      <c r="BP762685" s="90"/>
    </row>
    <row r="762686" spans="68:68" customFormat="1">
      <c r="BP762686" s="90"/>
    </row>
    <row r="762687" spans="68:68" customFormat="1">
      <c r="BP762687" s="90"/>
    </row>
    <row r="762688" spans="68:68" customFormat="1">
      <c r="BP762688" s="90"/>
    </row>
    <row r="762689" spans="68:68" customFormat="1">
      <c r="BP762689" s="90"/>
    </row>
    <row r="762690" spans="68:68" customFormat="1">
      <c r="BP762690" s="90"/>
    </row>
    <row r="762691" spans="68:68" customFormat="1">
      <c r="BP762691" s="90"/>
    </row>
    <row r="762692" spans="68:68" customFormat="1">
      <c r="BP762692" s="90"/>
    </row>
    <row r="762693" spans="68:68" customFormat="1">
      <c r="BP762693" s="90"/>
    </row>
    <row r="762694" spans="68:68" customFormat="1">
      <c r="BP762694" s="90"/>
    </row>
    <row r="762695" spans="68:68" customFormat="1">
      <c r="BP762695" s="90"/>
    </row>
    <row r="762696" spans="68:68" customFormat="1">
      <c r="BP762696" s="90"/>
    </row>
    <row r="762697" spans="68:68" customFormat="1">
      <c r="BP762697" s="90"/>
    </row>
    <row r="762698" spans="68:68" customFormat="1">
      <c r="BP762698" s="90"/>
    </row>
    <row r="762699" spans="68:68" customFormat="1">
      <c r="BP762699" s="90"/>
    </row>
    <row r="762700" spans="68:68" customFormat="1">
      <c r="BP762700" s="90"/>
    </row>
    <row r="762701" spans="68:68" customFormat="1">
      <c r="BP762701" s="90"/>
    </row>
    <row r="762702" spans="68:68" customFormat="1">
      <c r="BP762702" s="90"/>
    </row>
    <row r="762703" spans="68:68" customFormat="1">
      <c r="BP762703" s="90"/>
    </row>
    <row r="762704" spans="68:68" customFormat="1">
      <c r="BP762704" s="90"/>
    </row>
    <row r="762705" spans="68:68" customFormat="1">
      <c r="BP762705" s="90"/>
    </row>
    <row r="762706" spans="68:68" customFormat="1">
      <c r="BP762706" s="90"/>
    </row>
    <row r="762707" spans="68:68" customFormat="1">
      <c r="BP762707" s="90"/>
    </row>
    <row r="762708" spans="68:68" customFormat="1">
      <c r="BP762708" s="90"/>
    </row>
    <row r="762709" spans="68:68" customFormat="1">
      <c r="BP762709" s="90"/>
    </row>
    <row r="762710" spans="68:68" customFormat="1">
      <c r="BP762710" s="90"/>
    </row>
    <row r="762711" spans="68:68" customFormat="1">
      <c r="BP762711" s="90"/>
    </row>
    <row r="762712" spans="68:68" customFormat="1">
      <c r="BP762712" s="90"/>
    </row>
    <row r="762713" spans="68:68" customFormat="1">
      <c r="BP762713" s="90"/>
    </row>
    <row r="762714" spans="68:68" customFormat="1">
      <c r="BP762714" s="90"/>
    </row>
    <row r="762715" spans="68:68" customFormat="1">
      <c r="BP762715" s="90"/>
    </row>
    <row r="762716" spans="68:68" customFormat="1">
      <c r="BP762716" s="90"/>
    </row>
    <row r="762717" spans="68:68" customFormat="1">
      <c r="BP762717" s="90"/>
    </row>
    <row r="762718" spans="68:68" customFormat="1">
      <c r="BP762718" s="90"/>
    </row>
    <row r="762719" spans="68:68" customFormat="1">
      <c r="BP762719" s="90"/>
    </row>
    <row r="762720" spans="68:68" customFormat="1">
      <c r="BP762720" s="90"/>
    </row>
    <row r="762721" spans="68:68" customFormat="1">
      <c r="BP762721" s="90"/>
    </row>
    <row r="762722" spans="68:68" customFormat="1">
      <c r="BP762722" s="90"/>
    </row>
    <row r="762723" spans="68:68" customFormat="1">
      <c r="BP762723" s="90"/>
    </row>
    <row r="762724" spans="68:68" customFormat="1">
      <c r="BP762724" s="90"/>
    </row>
    <row r="762725" spans="68:68" customFormat="1">
      <c r="BP762725" s="90"/>
    </row>
    <row r="762726" spans="68:68" customFormat="1">
      <c r="BP762726" s="90"/>
    </row>
    <row r="762727" spans="68:68" customFormat="1">
      <c r="BP762727" s="90"/>
    </row>
    <row r="762728" spans="68:68" customFormat="1">
      <c r="BP762728" s="90"/>
    </row>
    <row r="762729" spans="68:68" customFormat="1">
      <c r="BP762729" s="90"/>
    </row>
    <row r="762730" spans="68:68" customFormat="1">
      <c r="BP762730" s="90"/>
    </row>
    <row r="762731" spans="68:68" customFormat="1">
      <c r="BP762731" s="90"/>
    </row>
    <row r="762732" spans="68:68" customFormat="1">
      <c r="BP762732" s="90"/>
    </row>
    <row r="762733" spans="68:68" customFormat="1">
      <c r="BP762733" s="90"/>
    </row>
    <row r="762734" spans="68:68" customFormat="1">
      <c r="BP762734" s="90"/>
    </row>
    <row r="762735" spans="68:68" customFormat="1">
      <c r="BP762735" s="90"/>
    </row>
    <row r="762736" spans="68:68" customFormat="1">
      <c r="BP762736" s="90"/>
    </row>
    <row r="762737" spans="68:68" customFormat="1">
      <c r="BP762737" s="90"/>
    </row>
    <row r="762738" spans="68:68" customFormat="1">
      <c r="BP762738" s="90"/>
    </row>
    <row r="762739" spans="68:68" customFormat="1">
      <c r="BP762739" s="90"/>
    </row>
    <row r="762740" spans="68:68" customFormat="1">
      <c r="BP762740" s="90"/>
    </row>
    <row r="762741" spans="68:68" customFormat="1">
      <c r="BP762741" s="90"/>
    </row>
    <row r="762742" spans="68:68" customFormat="1">
      <c r="BP762742" s="90"/>
    </row>
    <row r="762743" spans="68:68" customFormat="1">
      <c r="BP762743" s="90"/>
    </row>
    <row r="762744" spans="68:68" customFormat="1">
      <c r="BP762744" s="90"/>
    </row>
    <row r="762745" spans="68:68" customFormat="1">
      <c r="BP762745" s="90"/>
    </row>
    <row r="762746" spans="68:68" customFormat="1">
      <c r="BP762746" s="90"/>
    </row>
    <row r="762747" spans="68:68" customFormat="1">
      <c r="BP762747" s="90"/>
    </row>
    <row r="762748" spans="68:68" customFormat="1">
      <c r="BP762748" s="90"/>
    </row>
    <row r="762749" spans="68:68" customFormat="1">
      <c r="BP762749" s="90"/>
    </row>
    <row r="762750" spans="68:68" customFormat="1">
      <c r="BP762750" s="90"/>
    </row>
    <row r="762751" spans="68:68" customFormat="1">
      <c r="BP762751" s="90"/>
    </row>
    <row r="762752" spans="68:68" customFormat="1">
      <c r="BP762752" s="90"/>
    </row>
    <row r="762753" spans="68:68" customFormat="1">
      <c r="BP762753" s="90"/>
    </row>
    <row r="762754" spans="68:68" customFormat="1">
      <c r="BP762754" s="90"/>
    </row>
    <row r="762755" spans="68:68" customFormat="1">
      <c r="BP762755" s="90"/>
    </row>
    <row r="762756" spans="68:68" customFormat="1">
      <c r="BP762756" s="90"/>
    </row>
    <row r="762757" spans="68:68" customFormat="1">
      <c r="BP762757" s="90"/>
    </row>
    <row r="762758" spans="68:68" customFormat="1">
      <c r="BP762758" s="90"/>
    </row>
    <row r="762759" spans="68:68" customFormat="1">
      <c r="BP762759" s="90"/>
    </row>
    <row r="762760" spans="68:68" customFormat="1">
      <c r="BP762760" s="90"/>
    </row>
    <row r="762761" spans="68:68" customFormat="1">
      <c r="BP762761" s="90"/>
    </row>
    <row r="762762" spans="68:68" customFormat="1">
      <c r="BP762762" s="90"/>
    </row>
    <row r="762763" spans="68:68" customFormat="1">
      <c r="BP762763" s="90"/>
    </row>
    <row r="762764" spans="68:68" customFormat="1">
      <c r="BP762764" s="90"/>
    </row>
    <row r="762765" spans="68:68" customFormat="1">
      <c r="BP762765" s="90"/>
    </row>
    <row r="762766" spans="68:68" customFormat="1">
      <c r="BP762766" s="90"/>
    </row>
    <row r="762767" spans="68:68" customFormat="1">
      <c r="BP762767" s="90"/>
    </row>
    <row r="762768" spans="68:68" customFormat="1">
      <c r="BP762768" s="90"/>
    </row>
    <row r="762769" spans="68:68" customFormat="1">
      <c r="BP762769" s="90"/>
    </row>
    <row r="762770" spans="68:68" customFormat="1">
      <c r="BP762770" s="90"/>
    </row>
    <row r="762771" spans="68:68" customFormat="1">
      <c r="BP762771" s="90"/>
    </row>
    <row r="762772" spans="68:68" customFormat="1">
      <c r="BP762772" s="90"/>
    </row>
    <row r="762773" spans="68:68" customFormat="1">
      <c r="BP762773" s="90"/>
    </row>
    <row r="762774" spans="68:68" customFormat="1">
      <c r="BP762774" s="90"/>
    </row>
    <row r="762775" spans="68:68" customFormat="1">
      <c r="BP762775" s="90"/>
    </row>
    <row r="762776" spans="68:68" customFormat="1">
      <c r="BP762776" s="90"/>
    </row>
    <row r="762777" spans="68:68" customFormat="1">
      <c r="BP762777" s="90"/>
    </row>
    <row r="762778" spans="68:68" customFormat="1">
      <c r="BP762778" s="90"/>
    </row>
    <row r="762779" spans="68:68" customFormat="1">
      <c r="BP762779" s="90"/>
    </row>
    <row r="762780" spans="68:68" customFormat="1">
      <c r="BP762780" s="90"/>
    </row>
    <row r="762781" spans="68:68" customFormat="1">
      <c r="BP762781" s="90"/>
    </row>
    <row r="762782" spans="68:68" customFormat="1">
      <c r="BP762782" s="90"/>
    </row>
    <row r="762783" spans="68:68" customFormat="1">
      <c r="BP762783" s="90"/>
    </row>
    <row r="762784" spans="68:68" customFormat="1">
      <c r="BP762784" s="90"/>
    </row>
    <row r="762785" spans="68:68" customFormat="1">
      <c r="BP762785" s="90"/>
    </row>
    <row r="762786" spans="68:68" customFormat="1">
      <c r="BP762786" s="90"/>
    </row>
    <row r="762787" spans="68:68" customFormat="1">
      <c r="BP762787" s="90"/>
    </row>
    <row r="762788" spans="68:68" customFormat="1">
      <c r="BP762788" s="90"/>
    </row>
    <row r="762789" spans="68:68" customFormat="1">
      <c r="BP762789" s="90"/>
    </row>
    <row r="762790" spans="68:68" customFormat="1">
      <c r="BP762790" s="90"/>
    </row>
    <row r="762791" spans="68:68" customFormat="1">
      <c r="BP762791" s="90"/>
    </row>
    <row r="762792" spans="68:68" customFormat="1">
      <c r="BP762792" s="90"/>
    </row>
    <row r="762793" spans="68:68" customFormat="1">
      <c r="BP762793" s="90"/>
    </row>
    <row r="762794" spans="68:68" customFormat="1">
      <c r="BP762794" s="90"/>
    </row>
    <row r="762795" spans="68:68" customFormat="1">
      <c r="BP762795" s="90"/>
    </row>
    <row r="762796" spans="68:68" customFormat="1">
      <c r="BP762796" s="90"/>
    </row>
    <row r="762797" spans="68:68" customFormat="1">
      <c r="BP762797" s="90"/>
    </row>
    <row r="762798" spans="68:68" customFormat="1">
      <c r="BP762798" s="90"/>
    </row>
    <row r="762799" spans="68:68" customFormat="1">
      <c r="BP762799" s="90"/>
    </row>
    <row r="762800" spans="68:68" customFormat="1">
      <c r="BP762800" s="90"/>
    </row>
    <row r="762801" spans="68:68" customFormat="1">
      <c r="BP762801" s="90"/>
    </row>
    <row r="762802" spans="68:68" customFormat="1">
      <c r="BP762802" s="90"/>
    </row>
    <row r="762803" spans="68:68" customFormat="1">
      <c r="BP762803" s="90"/>
    </row>
    <row r="762804" spans="68:68" customFormat="1">
      <c r="BP762804" s="90"/>
    </row>
    <row r="762805" spans="68:68" customFormat="1">
      <c r="BP762805" s="90"/>
    </row>
    <row r="762806" spans="68:68" customFormat="1">
      <c r="BP762806" s="90"/>
    </row>
    <row r="762807" spans="68:68" customFormat="1">
      <c r="BP762807" s="90"/>
    </row>
    <row r="762808" spans="68:68" customFormat="1">
      <c r="BP762808" s="90"/>
    </row>
    <row r="762809" spans="68:68" customFormat="1">
      <c r="BP762809" s="90"/>
    </row>
    <row r="762810" spans="68:68" customFormat="1">
      <c r="BP762810" s="90"/>
    </row>
    <row r="762811" spans="68:68" customFormat="1">
      <c r="BP762811" s="90"/>
    </row>
    <row r="762812" spans="68:68" customFormat="1">
      <c r="BP762812" s="90"/>
    </row>
    <row r="762813" spans="68:68" customFormat="1">
      <c r="BP762813" s="90"/>
    </row>
    <row r="762814" spans="68:68" customFormat="1">
      <c r="BP762814" s="90"/>
    </row>
    <row r="762815" spans="68:68" customFormat="1">
      <c r="BP762815" s="90"/>
    </row>
    <row r="762816" spans="68:68" customFormat="1">
      <c r="BP762816" s="90"/>
    </row>
    <row r="762817" spans="68:68" customFormat="1">
      <c r="BP762817" s="90"/>
    </row>
    <row r="762818" spans="68:68" customFormat="1">
      <c r="BP762818" s="90"/>
    </row>
    <row r="762819" spans="68:68" customFormat="1">
      <c r="BP762819" s="90"/>
    </row>
    <row r="762820" spans="68:68" customFormat="1">
      <c r="BP762820" s="90"/>
    </row>
    <row r="762821" spans="68:68" customFormat="1">
      <c r="BP762821" s="90"/>
    </row>
    <row r="762822" spans="68:68" customFormat="1">
      <c r="BP762822" s="90"/>
    </row>
    <row r="762823" spans="68:68" customFormat="1">
      <c r="BP762823" s="90"/>
    </row>
    <row r="762824" spans="68:68" customFormat="1">
      <c r="BP762824" s="90"/>
    </row>
    <row r="762825" spans="68:68" customFormat="1">
      <c r="BP762825" s="90"/>
    </row>
    <row r="762826" spans="68:68" customFormat="1">
      <c r="BP762826" s="90"/>
    </row>
    <row r="762827" spans="68:68" customFormat="1">
      <c r="BP762827" s="90"/>
    </row>
    <row r="762828" spans="68:68" customFormat="1">
      <c r="BP762828" s="90"/>
    </row>
    <row r="762829" spans="68:68" customFormat="1">
      <c r="BP762829" s="90"/>
    </row>
    <row r="762830" spans="68:68" customFormat="1">
      <c r="BP762830" s="90"/>
    </row>
    <row r="762831" spans="68:68" customFormat="1">
      <c r="BP762831" s="90"/>
    </row>
    <row r="762832" spans="68:68" customFormat="1">
      <c r="BP762832" s="90"/>
    </row>
    <row r="762833" spans="68:68" customFormat="1">
      <c r="BP762833" s="90"/>
    </row>
    <row r="762834" spans="68:68" customFormat="1">
      <c r="BP762834" s="90"/>
    </row>
    <row r="762835" spans="68:68" customFormat="1">
      <c r="BP762835" s="90"/>
    </row>
    <row r="762836" spans="68:68" customFormat="1">
      <c r="BP762836" s="90"/>
    </row>
    <row r="762837" spans="68:68" customFormat="1">
      <c r="BP762837" s="90"/>
    </row>
    <row r="762838" spans="68:68" customFormat="1">
      <c r="BP762838" s="90"/>
    </row>
    <row r="762839" spans="68:68" customFormat="1">
      <c r="BP762839" s="90"/>
    </row>
    <row r="762840" spans="68:68" customFormat="1">
      <c r="BP762840" s="90"/>
    </row>
    <row r="762841" spans="68:68" customFormat="1">
      <c r="BP762841" s="90"/>
    </row>
    <row r="762842" spans="68:68" customFormat="1">
      <c r="BP762842" s="90"/>
    </row>
    <row r="762843" spans="68:68" customFormat="1">
      <c r="BP762843" s="90"/>
    </row>
    <row r="762844" spans="68:68" customFormat="1">
      <c r="BP762844" s="90"/>
    </row>
    <row r="762845" spans="68:68" customFormat="1">
      <c r="BP762845" s="90"/>
    </row>
    <row r="762846" spans="68:68" customFormat="1">
      <c r="BP762846" s="90"/>
    </row>
    <row r="762847" spans="68:68" customFormat="1">
      <c r="BP762847" s="90"/>
    </row>
    <row r="762848" spans="68:68" customFormat="1">
      <c r="BP762848" s="90"/>
    </row>
    <row r="762849" spans="68:68" customFormat="1">
      <c r="BP762849" s="90"/>
    </row>
    <row r="762850" spans="68:68" customFormat="1">
      <c r="BP762850" s="90"/>
    </row>
    <row r="762851" spans="68:68" customFormat="1">
      <c r="BP762851" s="90"/>
    </row>
    <row r="762852" spans="68:68" customFormat="1">
      <c r="BP762852" s="90"/>
    </row>
    <row r="762853" spans="68:68" customFormat="1">
      <c r="BP762853" s="90"/>
    </row>
    <row r="762854" spans="68:68" customFormat="1">
      <c r="BP762854" s="90"/>
    </row>
    <row r="762855" spans="68:68" customFormat="1">
      <c r="BP762855" s="90"/>
    </row>
    <row r="762856" spans="68:68" customFormat="1">
      <c r="BP762856" s="90"/>
    </row>
    <row r="762857" spans="68:68" customFormat="1">
      <c r="BP762857" s="90"/>
    </row>
    <row r="762858" spans="68:68" customFormat="1">
      <c r="BP762858" s="90"/>
    </row>
    <row r="762859" spans="68:68" customFormat="1">
      <c r="BP762859" s="90"/>
    </row>
    <row r="762860" spans="68:68" customFormat="1">
      <c r="BP762860" s="90"/>
    </row>
    <row r="762861" spans="68:68" customFormat="1">
      <c r="BP762861" s="90"/>
    </row>
    <row r="762862" spans="68:68" customFormat="1">
      <c r="BP762862" s="90"/>
    </row>
    <row r="762863" spans="68:68" customFormat="1">
      <c r="BP762863" s="90"/>
    </row>
    <row r="762864" spans="68:68" customFormat="1">
      <c r="BP762864" s="90"/>
    </row>
    <row r="762865" spans="68:68" customFormat="1">
      <c r="BP762865" s="90"/>
    </row>
    <row r="762866" spans="68:68" customFormat="1">
      <c r="BP762866" s="90"/>
    </row>
    <row r="762867" spans="68:68" customFormat="1">
      <c r="BP762867" s="90"/>
    </row>
    <row r="762868" spans="68:68" customFormat="1">
      <c r="BP762868" s="90"/>
    </row>
    <row r="762869" spans="68:68" customFormat="1">
      <c r="BP762869" s="90"/>
    </row>
    <row r="762870" spans="68:68" customFormat="1">
      <c r="BP762870" s="90"/>
    </row>
    <row r="762871" spans="68:68" customFormat="1">
      <c r="BP762871" s="90"/>
    </row>
    <row r="762872" spans="68:68" customFormat="1">
      <c r="BP762872" s="90"/>
    </row>
    <row r="762873" spans="68:68" customFormat="1">
      <c r="BP762873" s="90"/>
    </row>
    <row r="762874" spans="68:68" customFormat="1">
      <c r="BP762874" s="90"/>
    </row>
    <row r="762875" spans="68:68" customFormat="1">
      <c r="BP762875" s="90"/>
    </row>
    <row r="762876" spans="68:68" customFormat="1">
      <c r="BP762876" s="90"/>
    </row>
    <row r="762877" spans="68:68" customFormat="1">
      <c r="BP762877" s="90"/>
    </row>
    <row r="762878" spans="68:68" customFormat="1">
      <c r="BP762878" s="90"/>
    </row>
    <row r="762879" spans="68:68" customFormat="1">
      <c r="BP762879" s="90"/>
    </row>
    <row r="762880" spans="68:68" customFormat="1">
      <c r="BP762880" s="90"/>
    </row>
    <row r="762881" spans="68:68" customFormat="1">
      <c r="BP762881" s="90"/>
    </row>
    <row r="762882" spans="68:68" customFormat="1">
      <c r="BP762882" s="90"/>
    </row>
    <row r="762883" spans="68:68" customFormat="1">
      <c r="BP762883" s="90"/>
    </row>
    <row r="762884" spans="68:68" customFormat="1">
      <c r="BP762884" s="90"/>
    </row>
    <row r="762885" spans="68:68" customFormat="1">
      <c r="BP762885" s="90"/>
    </row>
    <row r="762886" spans="68:68" customFormat="1">
      <c r="BP762886" s="90"/>
    </row>
    <row r="762887" spans="68:68" customFormat="1">
      <c r="BP762887" s="90"/>
    </row>
    <row r="762888" spans="68:68" customFormat="1">
      <c r="BP762888" s="90"/>
    </row>
    <row r="762889" spans="68:68" customFormat="1">
      <c r="BP762889" s="90"/>
    </row>
    <row r="762890" spans="68:68" customFormat="1">
      <c r="BP762890" s="90"/>
    </row>
    <row r="762891" spans="68:68" customFormat="1">
      <c r="BP762891" s="90"/>
    </row>
    <row r="762892" spans="68:68" customFormat="1">
      <c r="BP762892" s="90"/>
    </row>
    <row r="762893" spans="68:68" customFormat="1">
      <c r="BP762893" s="90"/>
    </row>
    <row r="762894" spans="68:68" customFormat="1">
      <c r="BP762894" s="90"/>
    </row>
    <row r="762895" spans="68:68" customFormat="1">
      <c r="BP762895" s="90"/>
    </row>
    <row r="762896" spans="68:68" customFormat="1">
      <c r="BP762896" s="90"/>
    </row>
    <row r="762897" spans="68:68" customFormat="1">
      <c r="BP762897" s="90"/>
    </row>
    <row r="762898" spans="68:68" customFormat="1">
      <c r="BP762898" s="90"/>
    </row>
    <row r="762899" spans="68:68" customFormat="1">
      <c r="BP762899" s="90"/>
    </row>
    <row r="762900" spans="68:68" customFormat="1">
      <c r="BP762900" s="90"/>
    </row>
    <row r="762901" spans="68:68" customFormat="1">
      <c r="BP762901" s="90"/>
    </row>
    <row r="762902" spans="68:68" customFormat="1">
      <c r="BP762902" s="90"/>
    </row>
    <row r="762903" spans="68:68" customFormat="1">
      <c r="BP762903" s="90"/>
    </row>
    <row r="762904" spans="68:68" customFormat="1">
      <c r="BP762904" s="90"/>
    </row>
    <row r="762905" spans="68:68" customFormat="1">
      <c r="BP762905" s="90"/>
    </row>
    <row r="762906" spans="68:68" customFormat="1">
      <c r="BP762906" s="90"/>
    </row>
    <row r="762907" spans="68:68" customFormat="1">
      <c r="BP762907" s="90"/>
    </row>
    <row r="762908" spans="68:68" customFormat="1">
      <c r="BP762908" s="90"/>
    </row>
    <row r="762909" spans="68:68" customFormat="1">
      <c r="BP762909" s="90"/>
    </row>
    <row r="762910" spans="68:68" customFormat="1">
      <c r="BP762910" s="90"/>
    </row>
    <row r="762911" spans="68:68" customFormat="1">
      <c r="BP762911" s="90"/>
    </row>
    <row r="762912" spans="68:68" customFormat="1">
      <c r="BP762912" s="90"/>
    </row>
    <row r="762913" spans="68:68" customFormat="1">
      <c r="BP762913" s="90"/>
    </row>
    <row r="762914" spans="68:68" customFormat="1">
      <c r="BP762914" s="90"/>
    </row>
    <row r="762915" spans="68:68" customFormat="1">
      <c r="BP762915" s="90"/>
    </row>
    <row r="762916" spans="68:68" customFormat="1">
      <c r="BP762916" s="90"/>
    </row>
    <row r="762917" spans="68:68" customFormat="1">
      <c r="BP762917" s="90"/>
    </row>
    <row r="762918" spans="68:68" customFormat="1">
      <c r="BP762918" s="90"/>
    </row>
    <row r="762919" spans="68:68" customFormat="1">
      <c r="BP762919" s="90"/>
    </row>
    <row r="762920" spans="68:68" customFormat="1">
      <c r="BP762920" s="90"/>
    </row>
    <row r="762921" spans="68:68" customFormat="1">
      <c r="BP762921" s="90"/>
    </row>
    <row r="762922" spans="68:68" customFormat="1">
      <c r="BP762922" s="90"/>
    </row>
    <row r="762923" spans="68:68" customFormat="1">
      <c r="BP762923" s="90"/>
    </row>
    <row r="762924" spans="68:68" customFormat="1">
      <c r="BP762924" s="90"/>
    </row>
    <row r="762925" spans="68:68" customFormat="1">
      <c r="BP762925" s="90"/>
    </row>
    <row r="762926" spans="68:68" customFormat="1">
      <c r="BP762926" s="90"/>
    </row>
    <row r="762927" spans="68:68" customFormat="1">
      <c r="BP762927" s="90"/>
    </row>
    <row r="762928" spans="68:68" customFormat="1">
      <c r="BP762928" s="90"/>
    </row>
    <row r="762929" spans="68:68" customFormat="1">
      <c r="BP762929" s="90"/>
    </row>
    <row r="762930" spans="68:68" customFormat="1">
      <c r="BP762930" s="90"/>
    </row>
    <row r="762931" spans="68:68" customFormat="1">
      <c r="BP762931" s="90"/>
    </row>
    <row r="762932" spans="68:68" customFormat="1">
      <c r="BP762932" s="90"/>
    </row>
    <row r="762933" spans="68:68" customFormat="1">
      <c r="BP762933" s="90"/>
    </row>
    <row r="762934" spans="68:68" customFormat="1">
      <c r="BP762934" s="90"/>
    </row>
    <row r="762935" spans="68:68" customFormat="1">
      <c r="BP762935" s="90"/>
    </row>
    <row r="762936" spans="68:68" customFormat="1">
      <c r="BP762936" s="90"/>
    </row>
    <row r="762937" spans="68:68" customFormat="1">
      <c r="BP762937" s="90"/>
    </row>
    <row r="762938" spans="68:68" customFormat="1">
      <c r="BP762938" s="90"/>
    </row>
    <row r="762939" spans="68:68" customFormat="1">
      <c r="BP762939" s="90"/>
    </row>
    <row r="762940" spans="68:68" customFormat="1">
      <c r="BP762940" s="90"/>
    </row>
    <row r="762941" spans="68:68" customFormat="1">
      <c r="BP762941" s="90"/>
    </row>
    <row r="762942" spans="68:68" customFormat="1">
      <c r="BP762942" s="90"/>
    </row>
    <row r="762943" spans="68:68" customFormat="1">
      <c r="BP762943" s="90"/>
    </row>
    <row r="762944" spans="68:68" customFormat="1">
      <c r="BP762944" s="90"/>
    </row>
    <row r="762945" spans="68:68" customFormat="1">
      <c r="BP762945" s="90"/>
    </row>
    <row r="762946" spans="68:68" customFormat="1">
      <c r="BP762946" s="90"/>
    </row>
    <row r="762947" spans="68:68" customFormat="1">
      <c r="BP762947" s="90"/>
    </row>
    <row r="762948" spans="68:68" customFormat="1">
      <c r="BP762948" s="90"/>
    </row>
    <row r="762949" spans="68:68" customFormat="1">
      <c r="BP762949" s="90"/>
    </row>
    <row r="762950" spans="68:68" customFormat="1">
      <c r="BP762950" s="90"/>
    </row>
    <row r="762951" spans="68:68" customFormat="1">
      <c r="BP762951" s="90"/>
    </row>
    <row r="762952" spans="68:68" customFormat="1">
      <c r="BP762952" s="90"/>
    </row>
    <row r="762953" spans="68:68" customFormat="1">
      <c r="BP762953" s="90"/>
    </row>
    <row r="762954" spans="68:68" customFormat="1">
      <c r="BP762954" s="90"/>
    </row>
    <row r="762955" spans="68:68" customFormat="1">
      <c r="BP762955" s="90"/>
    </row>
    <row r="762956" spans="68:68" customFormat="1">
      <c r="BP762956" s="90"/>
    </row>
    <row r="762957" spans="68:68" customFormat="1">
      <c r="BP762957" s="90"/>
    </row>
    <row r="762958" spans="68:68" customFormat="1">
      <c r="BP762958" s="90"/>
    </row>
    <row r="762959" spans="68:68" customFormat="1">
      <c r="BP762959" s="90"/>
    </row>
    <row r="762960" spans="68:68" customFormat="1">
      <c r="BP762960" s="90"/>
    </row>
    <row r="762961" spans="68:68" customFormat="1">
      <c r="BP762961" s="90"/>
    </row>
    <row r="762962" spans="68:68" customFormat="1">
      <c r="BP762962" s="90"/>
    </row>
    <row r="762963" spans="68:68" customFormat="1">
      <c r="BP762963" s="90"/>
    </row>
    <row r="762964" spans="68:68" customFormat="1">
      <c r="BP762964" s="90"/>
    </row>
    <row r="762965" spans="68:68" customFormat="1">
      <c r="BP762965" s="90"/>
    </row>
    <row r="762966" spans="68:68" customFormat="1">
      <c r="BP762966" s="90"/>
    </row>
    <row r="762967" spans="68:68" customFormat="1">
      <c r="BP762967" s="90"/>
    </row>
    <row r="762968" spans="68:68" customFormat="1">
      <c r="BP762968" s="90"/>
    </row>
    <row r="762969" spans="68:68" customFormat="1">
      <c r="BP762969" s="90"/>
    </row>
    <row r="762970" spans="68:68" customFormat="1">
      <c r="BP762970" s="90"/>
    </row>
    <row r="762971" spans="68:68" customFormat="1">
      <c r="BP762971" s="90"/>
    </row>
    <row r="762972" spans="68:68" customFormat="1">
      <c r="BP762972" s="90"/>
    </row>
    <row r="762973" spans="68:68" customFormat="1">
      <c r="BP762973" s="90"/>
    </row>
    <row r="762974" spans="68:68" customFormat="1">
      <c r="BP762974" s="90"/>
    </row>
    <row r="762975" spans="68:68" customFormat="1">
      <c r="BP762975" s="90"/>
    </row>
    <row r="762976" spans="68:68" customFormat="1">
      <c r="BP762976" s="90"/>
    </row>
    <row r="762977" spans="68:68" customFormat="1">
      <c r="BP762977" s="90"/>
    </row>
    <row r="762978" spans="68:68" customFormat="1">
      <c r="BP762978" s="90"/>
    </row>
    <row r="762979" spans="68:68" customFormat="1">
      <c r="BP762979" s="90"/>
    </row>
    <row r="762980" spans="68:68" customFormat="1">
      <c r="BP762980" s="90"/>
    </row>
    <row r="762981" spans="68:68" customFormat="1">
      <c r="BP762981" s="90"/>
    </row>
    <row r="762982" spans="68:68" customFormat="1">
      <c r="BP762982" s="90"/>
    </row>
    <row r="762983" spans="68:68" customFormat="1">
      <c r="BP762983" s="90"/>
    </row>
    <row r="762984" spans="68:68" customFormat="1">
      <c r="BP762984" s="90"/>
    </row>
    <row r="762985" spans="68:68" customFormat="1">
      <c r="BP762985" s="90"/>
    </row>
    <row r="762986" spans="68:68" customFormat="1">
      <c r="BP762986" s="90"/>
    </row>
    <row r="762987" spans="68:68" customFormat="1">
      <c r="BP762987" s="90"/>
    </row>
    <row r="762988" spans="68:68" customFormat="1">
      <c r="BP762988" s="90"/>
    </row>
    <row r="762989" spans="68:68" customFormat="1">
      <c r="BP762989" s="90"/>
    </row>
    <row r="762990" spans="68:68" customFormat="1">
      <c r="BP762990" s="90"/>
    </row>
    <row r="762991" spans="68:68" customFormat="1">
      <c r="BP762991" s="90"/>
    </row>
    <row r="762992" spans="68:68" customFormat="1">
      <c r="BP762992" s="90"/>
    </row>
    <row r="762993" spans="68:68" customFormat="1">
      <c r="BP762993" s="90"/>
    </row>
    <row r="762994" spans="68:68" customFormat="1">
      <c r="BP762994" s="90"/>
    </row>
    <row r="762995" spans="68:68" customFormat="1">
      <c r="BP762995" s="90"/>
    </row>
    <row r="762996" spans="68:68" customFormat="1">
      <c r="BP762996" s="90"/>
    </row>
    <row r="762997" spans="68:68" customFormat="1">
      <c r="BP762997" s="90"/>
    </row>
    <row r="762998" spans="68:68" customFormat="1">
      <c r="BP762998" s="90"/>
    </row>
    <row r="762999" spans="68:68" customFormat="1">
      <c r="BP762999" s="90"/>
    </row>
    <row r="763000" spans="68:68" customFormat="1">
      <c r="BP763000" s="90"/>
    </row>
    <row r="763001" spans="68:68" customFormat="1">
      <c r="BP763001" s="90"/>
    </row>
    <row r="763002" spans="68:68" customFormat="1">
      <c r="BP763002" s="90"/>
    </row>
    <row r="763003" spans="68:68" customFormat="1">
      <c r="BP763003" s="90"/>
    </row>
    <row r="763004" spans="68:68" customFormat="1">
      <c r="BP763004" s="90"/>
    </row>
    <row r="763005" spans="68:68" customFormat="1">
      <c r="BP763005" s="90"/>
    </row>
    <row r="763006" spans="68:68" customFormat="1">
      <c r="BP763006" s="90"/>
    </row>
    <row r="763007" spans="68:68" customFormat="1">
      <c r="BP763007" s="90"/>
    </row>
    <row r="763008" spans="68:68" customFormat="1">
      <c r="BP763008" s="90"/>
    </row>
    <row r="763009" spans="68:68" customFormat="1">
      <c r="BP763009" s="90"/>
    </row>
    <row r="763010" spans="68:68" customFormat="1">
      <c r="BP763010" s="90"/>
    </row>
    <row r="763011" spans="68:68" customFormat="1">
      <c r="BP763011" s="90"/>
    </row>
    <row r="763012" spans="68:68" customFormat="1">
      <c r="BP763012" s="90"/>
    </row>
    <row r="763013" spans="68:68" customFormat="1">
      <c r="BP763013" s="90"/>
    </row>
    <row r="763014" spans="68:68" customFormat="1">
      <c r="BP763014" s="90"/>
    </row>
    <row r="763015" spans="68:68" customFormat="1">
      <c r="BP763015" s="90"/>
    </row>
    <row r="763016" spans="68:68" customFormat="1">
      <c r="BP763016" s="90"/>
    </row>
    <row r="763017" spans="68:68" customFormat="1">
      <c r="BP763017" s="90"/>
    </row>
    <row r="763018" spans="68:68" customFormat="1">
      <c r="BP763018" s="90"/>
    </row>
    <row r="763019" spans="68:68" customFormat="1">
      <c r="BP763019" s="90"/>
    </row>
    <row r="763020" spans="68:68" customFormat="1">
      <c r="BP763020" s="90"/>
    </row>
    <row r="763021" spans="68:68" customFormat="1">
      <c r="BP763021" s="90"/>
    </row>
    <row r="763022" spans="68:68" customFormat="1">
      <c r="BP763022" s="90"/>
    </row>
    <row r="763023" spans="68:68" customFormat="1">
      <c r="BP763023" s="90"/>
    </row>
    <row r="763024" spans="68:68" customFormat="1">
      <c r="BP763024" s="90"/>
    </row>
    <row r="763025" spans="68:68" customFormat="1">
      <c r="BP763025" s="90"/>
    </row>
    <row r="763026" spans="68:68" customFormat="1">
      <c r="BP763026" s="90"/>
    </row>
    <row r="763027" spans="68:68" customFormat="1">
      <c r="BP763027" s="90"/>
    </row>
    <row r="763028" spans="68:68" customFormat="1">
      <c r="BP763028" s="90"/>
    </row>
    <row r="763029" spans="68:68" customFormat="1">
      <c r="BP763029" s="90"/>
    </row>
    <row r="763030" spans="68:68" customFormat="1">
      <c r="BP763030" s="90"/>
    </row>
    <row r="763031" spans="68:68" customFormat="1">
      <c r="BP763031" s="90"/>
    </row>
    <row r="763032" spans="68:68" customFormat="1">
      <c r="BP763032" s="90"/>
    </row>
    <row r="763033" spans="68:68" customFormat="1">
      <c r="BP763033" s="90"/>
    </row>
    <row r="763034" spans="68:68" customFormat="1">
      <c r="BP763034" s="90"/>
    </row>
    <row r="763035" spans="68:68" customFormat="1">
      <c r="BP763035" s="90"/>
    </row>
    <row r="763036" spans="68:68" customFormat="1">
      <c r="BP763036" s="90"/>
    </row>
    <row r="763037" spans="68:68" customFormat="1">
      <c r="BP763037" s="90"/>
    </row>
    <row r="763038" spans="68:68" customFormat="1">
      <c r="BP763038" s="90"/>
    </row>
    <row r="763039" spans="68:68" customFormat="1">
      <c r="BP763039" s="90"/>
    </row>
    <row r="763040" spans="68:68" customFormat="1">
      <c r="BP763040" s="90"/>
    </row>
    <row r="763041" spans="68:68" customFormat="1">
      <c r="BP763041" s="90"/>
    </row>
    <row r="763042" spans="68:68" customFormat="1">
      <c r="BP763042" s="90"/>
    </row>
    <row r="763043" spans="68:68" customFormat="1">
      <c r="BP763043" s="90"/>
    </row>
    <row r="763044" spans="68:68" customFormat="1">
      <c r="BP763044" s="90"/>
    </row>
    <row r="763045" spans="68:68" customFormat="1">
      <c r="BP763045" s="90"/>
    </row>
    <row r="763046" spans="68:68" customFormat="1">
      <c r="BP763046" s="90"/>
    </row>
    <row r="763047" spans="68:68" customFormat="1">
      <c r="BP763047" s="90"/>
    </row>
    <row r="763048" spans="68:68" customFormat="1">
      <c r="BP763048" s="90"/>
    </row>
    <row r="763049" spans="68:68" customFormat="1">
      <c r="BP763049" s="90"/>
    </row>
    <row r="763050" spans="68:68" customFormat="1">
      <c r="BP763050" s="90"/>
    </row>
    <row r="763051" spans="68:68" customFormat="1">
      <c r="BP763051" s="90"/>
    </row>
    <row r="763052" spans="68:68" customFormat="1">
      <c r="BP763052" s="90"/>
    </row>
    <row r="763053" spans="68:68" customFormat="1">
      <c r="BP763053" s="90"/>
    </row>
    <row r="763054" spans="68:68" customFormat="1">
      <c r="BP763054" s="90"/>
    </row>
    <row r="763055" spans="68:68" customFormat="1">
      <c r="BP763055" s="90"/>
    </row>
    <row r="763056" spans="68:68" customFormat="1">
      <c r="BP763056" s="90"/>
    </row>
    <row r="763057" spans="68:68" customFormat="1">
      <c r="BP763057" s="90"/>
    </row>
    <row r="763058" spans="68:68" customFormat="1">
      <c r="BP763058" s="90"/>
    </row>
    <row r="763059" spans="68:68" customFormat="1">
      <c r="BP763059" s="90"/>
    </row>
    <row r="763060" spans="68:68" customFormat="1">
      <c r="BP763060" s="90"/>
    </row>
    <row r="763061" spans="68:68" customFormat="1">
      <c r="BP763061" s="90"/>
    </row>
    <row r="763062" spans="68:68" customFormat="1">
      <c r="BP763062" s="90"/>
    </row>
    <row r="763063" spans="68:68" customFormat="1">
      <c r="BP763063" s="90"/>
    </row>
    <row r="763064" spans="68:68" customFormat="1">
      <c r="BP763064" s="90"/>
    </row>
    <row r="763065" spans="68:68" customFormat="1">
      <c r="BP763065" s="90"/>
    </row>
    <row r="763066" spans="68:68" customFormat="1">
      <c r="BP763066" s="90"/>
    </row>
    <row r="763067" spans="68:68" customFormat="1">
      <c r="BP763067" s="90"/>
    </row>
    <row r="763068" spans="68:68" customFormat="1">
      <c r="BP763068" s="90"/>
    </row>
    <row r="763069" spans="68:68" customFormat="1">
      <c r="BP763069" s="90"/>
    </row>
    <row r="763070" spans="68:68" customFormat="1">
      <c r="BP763070" s="90"/>
    </row>
    <row r="763071" spans="68:68" customFormat="1">
      <c r="BP763071" s="90"/>
    </row>
    <row r="763072" spans="68:68" customFormat="1">
      <c r="BP763072" s="90"/>
    </row>
    <row r="763073" spans="68:68" customFormat="1">
      <c r="BP763073" s="90"/>
    </row>
    <row r="763074" spans="68:68" customFormat="1">
      <c r="BP763074" s="90"/>
    </row>
    <row r="763075" spans="68:68" customFormat="1">
      <c r="BP763075" s="90"/>
    </row>
    <row r="763076" spans="68:68" customFormat="1">
      <c r="BP763076" s="90"/>
    </row>
    <row r="763077" spans="68:68" customFormat="1">
      <c r="BP763077" s="90"/>
    </row>
    <row r="763078" spans="68:68" customFormat="1">
      <c r="BP763078" s="90"/>
    </row>
    <row r="763079" spans="68:68" customFormat="1">
      <c r="BP763079" s="90"/>
    </row>
    <row r="763080" spans="68:68" customFormat="1">
      <c r="BP763080" s="90"/>
    </row>
    <row r="763081" spans="68:68" customFormat="1">
      <c r="BP763081" s="90"/>
    </row>
    <row r="763082" spans="68:68" customFormat="1">
      <c r="BP763082" s="90"/>
    </row>
    <row r="763083" spans="68:68" customFormat="1">
      <c r="BP763083" s="90"/>
    </row>
    <row r="763084" spans="68:68" customFormat="1">
      <c r="BP763084" s="90"/>
    </row>
    <row r="763085" spans="68:68" customFormat="1">
      <c r="BP763085" s="90"/>
    </row>
    <row r="763086" spans="68:68" customFormat="1">
      <c r="BP763086" s="90"/>
    </row>
    <row r="763087" spans="68:68" customFormat="1">
      <c r="BP763087" s="90"/>
    </row>
    <row r="763088" spans="68:68" customFormat="1">
      <c r="BP763088" s="90"/>
    </row>
    <row r="763089" spans="68:68" customFormat="1">
      <c r="BP763089" s="90"/>
    </row>
    <row r="763090" spans="68:68" customFormat="1">
      <c r="BP763090" s="90"/>
    </row>
    <row r="763091" spans="68:68" customFormat="1">
      <c r="BP763091" s="90"/>
    </row>
    <row r="763092" spans="68:68" customFormat="1">
      <c r="BP763092" s="90"/>
    </row>
    <row r="763093" spans="68:68" customFormat="1">
      <c r="BP763093" s="90"/>
    </row>
    <row r="763094" spans="68:68" customFormat="1">
      <c r="BP763094" s="90"/>
    </row>
    <row r="763095" spans="68:68" customFormat="1">
      <c r="BP763095" s="90"/>
    </row>
    <row r="763096" spans="68:68" customFormat="1">
      <c r="BP763096" s="90"/>
    </row>
    <row r="763097" spans="68:68" customFormat="1">
      <c r="BP763097" s="90"/>
    </row>
    <row r="763098" spans="68:68" customFormat="1">
      <c r="BP763098" s="90"/>
    </row>
    <row r="763099" spans="68:68" customFormat="1">
      <c r="BP763099" s="90"/>
    </row>
    <row r="763100" spans="68:68" customFormat="1">
      <c r="BP763100" s="90"/>
    </row>
    <row r="763101" spans="68:68" customFormat="1">
      <c r="BP763101" s="90"/>
    </row>
    <row r="763102" spans="68:68" customFormat="1">
      <c r="BP763102" s="90"/>
    </row>
    <row r="763103" spans="68:68" customFormat="1">
      <c r="BP763103" s="90"/>
    </row>
    <row r="763104" spans="68:68" customFormat="1">
      <c r="BP763104" s="90"/>
    </row>
    <row r="763105" spans="68:68" customFormat="1">
      <c r="BP763105" s="90"/>
    </row>
    <row r="763106" spans="68:68" customFormat="1">
      <c r="BP763106" s="90"/>
    </row>
    <row r="763107" spans="68:68" customFormat="1">
      <c r="BP763107" s="90"/>
    </row>
    <row r="763108" spans="68:68" customFormat="1">
      <c r="BP763108" s="90"/>
    </row>
    <row r="763109" spans="68:68" customFormat="1">
      <c r="BP763109" s="90"/>
    </row>
    <row r="763110" spans="68:68" customFormat="1">
      <c r="BP763110" s="90"/>
    </row>
    <row r="763111" spans="68:68" customFormat="1">
      <c r="BP763111" s="90"/>
    </row>
    <row r="763112" spans="68:68" customFormat="1">
      <c r="BP763112" s="90"/>
    </row>
    <row r="763113" spans="68:68" customFormat="1">
      <c r="BP763113" s="90"/>
    </row>
    <row r="763114" spans="68:68" customFormat="1">
      <c r="BP763114" s="90"/>
    </row>
    <row r="763115" spans="68:68" customFormat="1">
      <c r="BP763115" s="90"/>
    </row>
    <row r="763116" spans="68:68" customFormat="1">
      <c r="BP763116" s="90"/>
    </row>
    <row r="763117" spans="68:68" customFormat="1">
      <c r="BP763117" s="90"/>
    </row>
    <row r="763118" spans="68:68" customFormat="1">
      <c r="BP763118" s="90"/>
    </row>
    <row r="763119" spans="68:68" customFormat="1">
      <c r="BP763119" s="90"/>
    </row>
    <row r="763120" spans="68:68" customFormat="1">
      <c r="BP763120" s="90"/>
    </row>
    <row r="763121" spans="68:68" customFormat="1">
      <c r="BP763121" s="90"/>
    </row>
    <row r="763122" spans="68:68" customFormat="1">
      <c r="BP763122" s="90"/>
    </row>
    <row r="763123" spans="68:68" customFormat="1">
      <c r="BP763123" s="90"/>
    </row>
    <row r="763124" spans="68:68" customFormat="1">
      <c r="BP763124" s="90"/>
    </row>
    <row r="763125" spans="68:68" customFormat="1">
      <c r="BP763125" s="90"/>
    </row>
    <row r="763126" spans="68:68" customFormat="1">
      <c r="BP763126" s="90"/>
    </row>
    <row r="763127" spans="68:68" customFormat="1">
      <c r="BP763127" s="90"/>
    </row>
    <row r="763128" spans="68:68" customFormat="1">
      <c r="BP763128" s="90"/>
    </row>
    <row r="763129" spans="68:68" customFormat="1">
      <c r="BP763129" s="90"/>
    </row>
    <row r="763130" spans="68:68" customFormat="1">
      <c r="BP763130" s="90"/>
    </row>
    <row r="763131" spans="68:68" customFormat="1">
      <c r="BP763131" s="90"/>
    </row>
    <row r="763132" spans="68:68" customFormat="1">
      <c r="BP763132" s="90"/>
    </row>
    <row r="763133" spans="68:68" customFormat="1">
      <c r="BP763133" s="90"/>
    </row>
    <row r="763134" spans="68:68" customFormat="1">
      <c r="BP763134" s="90"/>
    </row>
    <row r="763135" spans="68:68" customFormat="1">
      <c r="BP763135" s="90"/>
    </row>
    <row r="763136" spans="68:68" customFormat="1">
      <c r="BP763136" s="90"/>
    </row>
    <row r="763137" spans="68:68" customFormat="1">
      <c r="BP763137" s="90"/>
    </row>
    <row r="763138" spans="68:68" customFormat="1">
      <c r="BP763138" s="90"/>
    </row>
    <row r="763139" spans="68:68" customFormat="1">
      <c r="BP763139" s="90"/>
    </row>
    <row r="763140" spans="68:68" customFormat="1">
      <c r="BP763140" s="90"/>
    </row>
    <row r="763141" spans="68:68" customFormat="1">
      <c r="BP763141" s="90"/>
    </row>
    <row r="763142" spans="68:68" customFormat="1">
      <c r="BP763142" s="90"/>
    </row>
    <row r="763143" spans="68:68" customFormat="1">
      <c r="BP763143" s="90"/>
    </row>
    <row r="763144" spans="68:68" customFormat="1">
      <c r="BP763144" s="90"/>
    </row>
    <row r="763145" spans="68:68" customFormat="1">
      <c r="BP763145" s="90"/>
    </row>
    <row r="763146" spans="68:68" customFormat="1">
      <c r="BP763146" s="90"/>
    </row>
    <row r="763147" spans="68:68" customFormat="1">
      <c r="BP763147" s="90"/>
    </row>
    <row r="763148" spans="68:68" customFormat="1">
      <c r="BP763148" s="90"/>
    </row>
    <row r="763149" spans="68:68" customFormat="1">
      <c r="BP763149" s="90"/>
    </row>
    <row r="763150" spans="68:68" customFormat="1">
      <c r="BP763150" s="90"/>
    </row>
    <row r="763151" spans="68:68" customFormat="1">
      <c r="BP763151" s="90"/>
    </row>
    <row r="763152" spans="68:68" customFormat="1">
      <c r="BP763152" s="90"/>
    </row>
    <row r="763153" spans="68:68" customFormat="1">
      <c r="BP763153" s="90"/>
    </row>
    <row r="763154" spans="68:68" customFormat="1">
      <c r="BP763154" s="90"/>
    </row>
    <row r="763155" spans="68:68" customFormat="1">
      <c r="BP763155" s="90"/>
    </row>
    <row r="763156" spans="68:68" customFormat="1">
      <c r="BP763156" s="90"/>
    </row>
    <row r="763157" spans="68:68" customFormat="1">
      <c r="BP763157" s="90"/>
    </row>
    <row r="763158" spans="68:68" customFormat="1">
      <c r="BP763158" s="90"/>
    </row>
    <row r="763159" spans="68:68" customFormat="1">
      <c r="BP763159" s="90"/>
    </row>
    <row r="763160" spans="68:68" customFormat="1">
      <c r="BP763160" s="90"/>
    </row>
    <row r="763161" spans="68:68" customFormat="1">
      <c r="BP763161" s="90"/>
    </row>
    <row r="763162" spans="68:68" customFormat="1">
      <c r="BP763162" s="90"/>
    </row>
    <row r="763163" spans="68:68" customFormat="1">
      <c r="BP763163" s="90"/>
    </row>
    <row r="763164" spans="68:68" customFormat="1">
      <c r="BP763164" s="90"/>
    </row>
    <row r="763165" spans="68:68" customFormat="1">
      <c r="BP763165" s="90"/>
    </row>
    <row r="763166" spans="68:68" customFormat="1">
      <c r="BP763166" s="90"/>
    </row>
    <row r="763167" spans="68:68" customFormat="1">
      <c r="BP763167" s="90"/>
    </row>
    <row r="763168" spans="68:68" customFormat="1">
      <c r="BP763168" s="90"/>
    </row>
    <row r="763169" spans="68:68" customFormat="1">
      <c r="BP763169" s="90"/>
    </row>
    <row r="763170" spans="68:68" customFormat="1">
      <c r="BP763170" s="90"/>
    </row>
    <row r="763171" spans="68:68" customFormat="1">
      <c r="BP763171" s="90"/>
    </row>
    <row r="763172" spans="68:68" customFormat="1">
      <c r="BP763172" s="90"/>
    </row>
    <row r="763173" spans="68:68" customFormat="1">
      <c r="BP763173" s="90"/>
    </row>
    <row r="763174" spans="68:68" customFormat="1">
      <c r="BP763174" s="90"/>
    </row>
    <row r="763175" spans="68:68" customFormat="1">
      <c r="BP763175" s="90"/>
    </row>
    <row r="763176" spans="68:68" customFormat="1">
      <c r="BP763176" s="90"/>
    </row>
    <row r="763177" spans="68:68" customFormat="1">
      <c r="BP763177" s="90"/>
    </row>
    <row r="763178" spans="68:68" customFormat="1">
      <c r="BP763178" s="90"/>
    </row>
    <row r="763179" spans="68:68" customFormat="1">
      <c r="BP763179" s="90"/>
    </row>
    <row r="763180" spans="68:68" customFormat="1">
      <c r="BP763180" s="90"/>
    </row>
    <row r="763181" spans="68:68" customFormat="1">
      <c r="BP763181" s="90"/>
    </row>
    <row r="763182" spans="68:68" customFormat="1">
      <c r="BP763182" s="90"/>
    </row>
    <row r="763183" spans="68:68" customFormat="1">
      <c r="BP763183" s="90"/>
    </row>
    <row r="763184" spans="68:68" customFormat="1">
      <c r="BP763184" s="90"/>
    </row>
    <row r="763185" spans="68:68" customFormat="1">
      <c r="BP763185" s="90"/>
    </row>
    <row r="763186" spans="68:68" customFormat="1">
      <c r="BP763186" s="90"/>
    </row>
    <row r="763187" spans="68:68" customFormat="1">
      <c r="BP763187" s="90"/>
    </row>
    <row r="763188" spans="68:68" customFormat="1">
      <c r="BP763188" s="90"/>
    </row>
    <row r="763189" spans="68:68" customFormat="1">
      <c r="BP763189" s="90"/>
    </row>
    <row r="763190" spans="68:68" customFormat="1">
      <c r="BP763190" s="90"/>
    </row>
    <row r="763191" spans="68:68" customFormat="1">
      <c r="BP763191" s="90"/>
    </row>
    <row r="763192" spans="68:68" customFormat="1">
      <c r="BP763192" s="90"/>
    </row>
    <row r="763193" spans="68:68" customFormat="1">
      <c r="BP763193" s="90"/>
    </row>
    <row r="763194" spans="68:68" customFormat="1">
      <c r="BP763194" s="90"/>
    </row>
    <row r="763195" spans="68:68" customFormat="1">
      <c r="BP763195" s="90"/>
    </row>
    <row r="763196" spans="68:68" customFormat="1">
      <c r="BP763196" s="90"/>
    </row>
    <row r="763197" spans="68:68" customFormat="1">
      <c r="BP763197" s="90"/>
    </row>
    <row r="763198" spans="68:68" customFormat="1">
      <c r="BP763198" s="90"/>
    </row>
    <row r="763199" spans="68:68" customFormat="1">
      <c r="BP763199" s="90"/>
    </row>
    <row r="763200" spans="68:68" customFormat="1">
      <c r="BP763200" s="90"/>
    </row>
    <row r="763201" spans="68:68" customFormat="1">
      <c r="BP763201" s="90"/>
    </row>
    <row r="763202" spans="68:68" customFormat="1">
      <c r="BP763202" s="90"/>
    </row>
    <row r="763203" spans="68:68" customFormat="1">
      <c r="BP763203" s="90"/>
    </row>
    <row r="763204" spans="68:68" customFormat="1">
      <c r="BP763204" s="90"/>
    </row>
    <row r="763205" spans="68:68" customFormat="1">
      <c r="BP763205" s="90"/>
    </row>
    <row r="763206" spans="68:68" customFormat="1">
      <c r="BP763206" s="90"/>
    </row>
    <row r="763207" spans="68:68" customFormat="1">
      <c r="BP763207" s="90"/>
    </row>
    <row r="763208" spans="68:68" customFormat="1">
      <c r="BP763208" s="90"/>
    </row>
    <row r="763209" spans="68:68" customFormat="1">
      <c r="BP763209" s="90"/>
    </row>
    <row r="763210" spans="68:68" customFormat="1">
      <c r="BP763210" s="90"/>
    </row>
    <row r="763211" spans="68:68" customFormat="1">
      <c r="BP763211" s="90"/>
    </row>
    <row r="763212" spans="68:68" customFormat="1">
      <c r="BP763212" s="90"/>
    </row>
    <row r="763213" spans="68:68" customFormat="1">
      <c r="BP763213" s="90"/>
    </row>
    <row r="763214" spans="68:68" customFormat="1">
      <c r="BP763214" s="90"/>
    </row>
    <row r="763215" spans="68:68" customFormat="1">
      <c r="BP763215" s="90"/>
    </row>
    <row r="763216" spans="68:68" customFormat="1">
      <c r="BP763216" s="90"/>
    </row>
    <row r="763217" spans="68:68" customFormat="1">
      <c r="BP763217" s="90"/>
    </row>
    <row r="763218" spans="68:68" customFormat="1">
      <c r="BP763218" s="90"/>
    </row>
    <row r="763219" spans="68:68" customFormat="1">
      <c r="BP763219" s="90"/>
    </row>
    <row r="763220" spans="68:68" customFormat="1">
      <c r="BP763220" s="90"/>
    </row>
    <row r="763221" spans="68:68" customFormat="1">
      <c r="BP763221" s="90"/>
    </row>
    <row r="763222" spans="68:68" customFormat="1">
      <c r="BP763222" s="90"/>
    </row>
    <row r="763223" spans="68:68" customFormat="1">
      <c r="BP763223" s="90"/>
    </row>
    <row r="763224" spans="68:68" customFormat="1">
      <c r="BP763224" s="90"/>
    </row>
    <row r="763225" spans="68:68" customFormat="1">
      <c r="BP763225" s="90"/>
    </row>
    <row r="763226" spans="68:68" customFormat="1">
      <c r="BP763226" s="90"/>
    </row>
    <row r="763227" spans="68:68" customFormat="1">
      <c r="BP763227" s="90"/>
    </row>
    <row r="763228" spans="68:68" customFormat="1">
      <c r="BP763228" s="90"/>
    </row>
    <row r="763229" spans="68:68" customFormat="1">
      <c r="BP763229" s="90"/>
    </row>
    <row r="763230" spans="68:68" customFormat="1">
      <c r="BP763230" s="90"/>
    </row>
    <row r="763231" spans="68:68" customFormat="1">
      <c r="BP763231" s="90"/>
    </row>
    <row r="763232" spans="68:68" customFormat="1">
      <c r="BP763232" s="90"/>
    </row>
    <row r="763233" spans="68:68" customFormat="1">
      <c r="BP763233" s="90"/>
    </row>
    <row r="763234" spans="68:68" customFormat="1">
      <c r="BP763234" s="90"/>
    </row>
    <row r="763235" spans="68:68" customFormat="1">
      <c r="BP763235" s="90"/>
    </row>
    <row r="763236" spans="68:68" customFormat="1">
      <c r="BP763236" s="90"/>
    </row>
    <row r="763237" spans="68:68" customFormat="1">
      <c r="BP763237" s="90"/>
    </row>
    <row r="763238" spans="68:68" customFormat="1">
      <c r="BP763238" s="90"/>
    </row>
    <row r="763239" spans="68:68" customFormat="1">
      <c r="BP763239" s="90"/>
    </row>
    <row r="763240" spans="68:68" customFormat="1">
      <c r="BP763240" s="90"/>
    </row>
    <row r="763241" spans="68:68" customFormat="1">
      <c r="BP763241" s="90"/>
    </row>
    <row r="763242" spans="68:68" customFormat="1">
      <c r="BP763242" s="90"/>
    </row>
    <row r="763243" spans="68:68" customFormat="1">
      <c r="BP763243" s="90"/>
    </row>
    <row r="763244" spans="68:68" customFormat="1">
      <c r="BP763244" s="90"/>
    </row>
    <row r="763245" spans="68:68" customFormat="1">
      <c r="BP763245" s="90"/>
    </row>
    <row r="763246" spans="68:68" customFormat="1">
      <c r="BP763246" s="90"/>
    </row>
    <row r="763247" spans="68:68" customFormat="1">
      <c r="BP763247" s="90"/>
    </row>
    <row r="763248" spans="68:68" customFormat="1">
      <c r="BP763248" s="90"/>
    </row>
    <row r="763249" spans="68:68" customFormat="1">
      <c r="BP763249" s="90"/>
    </row>
    <row r="763250" spans="68:68" customFormat="1">
      <c r="BP763250" s="90"/>
    </row>
    <row r="763251" spans="68:68" customFormat="1">
      <c r="BP763251" s="90"/>
    </row>
    <row r="763252" spans="68:68" customFormat="1">
      <c r="BP763252" s="90"/>
    </row>
    <row r="763253" spans="68:68" customFormat="1">
      <c r="BP763253" s="90"/>
    </row>
    <row r="763254" spans="68:68" customFormat="1">
      <c r="BP763254" s="90"/>
    </row>
    <row r="763255" spans="68:68" customFormat="1">
      <c r="BP763255" s="90"/>
    </row>
    <row r="763256" spans="68:68" customFormat="1">
      <c r="BP763256" s="90"/>
    </row>
    <row r="763257" spans="68:68" customFormat="1">
      <c r="BP763257" s="90"/>
    </row>
    <row r="763258" spans="68:68" customFormat="1">
      <c r="BP763258" s="90"/>
    </row>
    <row r="763259" spans="68:68" customFormat="1">
      <c r="BP763259" s="90"/>
    </row>
    <row r="763260" spans="68:68" customFormat="1">
      <c r="BP763260" s="90"/>
    </row>
    <row r="763261" spans="68:68" customFormat="1">
      <c r="BP763261" s="90"/>
    </row>
    <row r="763262" spans="68:68" customFormat="1">
      <c r="BP763262" s="90"/>
    </row>
    <row r="763263" spans="68:68" customFormat="1">
      <c r="BP763263" s="90"/>
    </row>
    <row r="763264" spans="68:68" customFormat="1">
      <c r="BP763264" s="90"/>
    </row>
    <row r="763265" spans="68:68" customFormat="1">
      <c r="BP763265" s="90"/>
    </row>
    <row r="763266" spans="68:68" customFormat="1">
      <c r="BP763266" s="90"/>
    </row>
    <row r="763267" spans="68:68" customFormat="1">
      <c r="BP763267" s="90"/>
    </row>
    <row r="763268" spans="68:68" customFormat="1">
      <c r="BP763268" s="90"/>
    </row>
    <row r="763269" spans="68:68" customFormat="1">
      <c r="BP763269" s="90"/>
    </row>
    <row r="763270" spans="68:68" customFormat="1">
      <c r="BP763270" s="90"/>
    </row>
    <row r="763271" spans="68:68" customFormat="1">
      <c r="BP763271" s="90"/>
    </row>
    <row r="763272" spans="68:68" customFormat="1">
      <c r="BP763272" s="90"/>
    </row>
    <row r="763273" spans="68:68" customFormat="1">
      <c r="BP763273" s="90"/>
    </row>
    <row r="763274" spans="68:68" customFormat="1">
      <c r="BP763274" s="90"/>
    </row>
    <row r="763275" spans="68:68" customFormat="1">
      <c r="BP763275" s="90"/>
    </row>
    <row r="763276" spans="68:68" customFormat="1">
      <c r="BP763276" s="90"/>
    </row>
    <row r="763277" spans="68:68" customFormat="1">
      <c r="BP763277" s="90"/>
    </row>
    <row r="763278" spans="68:68" customFormat="1">
      <c r="BP763278" s="90"/>
    </row>
    <row r="763279" spans="68:68" customFormat="1">
      <c r="BP763279" s="90"/>
    </row>
    <row r="763280" spans="68:68" customFormat="1">
      <c r="BP763280" s="90"/>
    </row>
    <row r="763281" spans="68:68" customFormat="1">
      <c r="BP763281" s="90"/>
    </row>
    <row r="763282" spans="68:68" customFormat="1">
      <c r="BP763282" s="90"/>
    </row>
    <row r="763283" spans="68:68" customFormat="1">
      <c r="BP763283" s="90"/>
    </row>
    <row r="763284" spans="68:68" customFormat="1">
      <c r="BP763284" s="90"/>
    </row>
    <row r="763285" spans="68:68" customFormat="1">
      <c r="BP763285" s="90"/>
    </row>
    <row r="763286" spans="68:68" customFormat="1">
      <c r="BP763286" s="90"/>
    </row>
    <row r="763287" spans="68:68" customFormat="1">
      <c r="BP763287" s="90"/>
    </row>
    <row r="763288" spans="68:68" customFormat="1">
      <c r="BP763288" s="90"/>
    </row>
    <row r="763289" spans="68:68" customFormat="1">
      <c r="BP763289" s="90"/>
    </row>
    <row r="763290" spans="68:68" customFormat="1">
      <c r="BP763290" s="90"/>
    </row>
    <row r="763291" spans="68:68" customFormat="1">
      <c r="BP763291" s="90"/>
    </row>
    <row r="763292" spans="68:68" customFormat="1">
      <c r="BP763292" s="90"/>
    </row>
    <row r="763293" spans="68:68" customFormat="1">
      <c r="BP763293" s="90"/>
    </row>
    <row r="763294" spans="68:68" customFormat="1">
      <c r="BP763294" s="90"/>
    </row>
    <row r="763295" spans="68:68" customFormat="1">
      <c r="BP763295" s="90"/>
    </row>
    <row r="763296" spans="68:68" customFormat="1">
      <c r="BP763296" s="90"/>
    </row>
    <row r="763297" spans="68:68" customFormat="1">
      <c r="BP763297" s="90"/>
    </row>
    <row r="763298" spans="68:68" customFormat="1">
      <c r="BP763298" s="90"/>
    </row>
    <row r="763299" spans="68:68" customFormat="1">
      <c r="BP763299" s="90"/>
    </row>
    <row r="763300" spans="68:68" customFormat="1">
      <c r="BP763300" s="90"/>
    </row>
    <row r="763301" spans="68:68" customFormat="1">
      <c r="BP763301" s="90"/>
    </row>
    <row r="763302" spans="68:68" customFormat="1">
      <c r="BP763302" s="90"/>
    </row>
    <row r="763303" spans="68:68" customFormat="1">
      <c r="BP763303" s="90"/>
    </row>
    <row r="763304" spans="68:68" customFormat="1">
      <c r="BP763304" s="90"/>
    </row>
    <row r="763305" spans="68:68" customFormat="1">
      <c r="BP763305" s="90"/>
    </row>
    <row r="763306" spans="68:68" customFormat="1">
      <c r="BP763306" s="90"/>
    </row>
    <row r="763307" spans="68:68" customFormat="1">
      <c r="BP763307" s="90"/>
    </row>
    <row r="763308" spans="68:68" customFormat="1">
      <c r="BP763308" s="90"/>
    </row>
    <row r="763309" spans="68:68" customFormat="1">
      <c r="BP763309" s="90"/>
    </row>
    <row r="763310" spans="68:68" customFormat="1">
      <c r="BP763310" s="90"/>
    </row>
    <row r="763311" spans="68:68" customFormat="1">
      <c r="BP763311" s="90"/>
    </row>
    <row r="763312" spans="68:68" customFormat="1">
      <c r="BP763312" s="90"/>
    </row>
    <row r="763313" spans="68:68" customFormat="1">
      <c r="BP763313" s="90"/>
    </row>
    <row r="763314" spans="68:68" customFormat="1">
      <c r="BP763314" s="90"/>
    </row>
    <row r="763315" spans="68:68" customFormat="1">
      <c r="BP763315" s="90"/>
    </row>
    <row r="763316" spans="68:68" customFormat="1">
      <c r="BP763316" s="90"/>
    </row>
    <row r="763317" spans="68:68" customFormat="1">
      <c r="BP763317" s="90"/>
    </row>
    <row r="763318" spans="68:68" customFormat="1">
      <c r="BP763318" s="90"/>
    </row>
    <row r="763319" spans="68:68" customFormat="1">
      <c r="BP763319" s="90"/>
    </row>
    <row r="763320" spans="68:68" customFormat="1">
      <c r="BP763320" s="90"/>
    </row>
    <row r="763321" spans="68:68" customFormat="1">
      <c r="BP763321" s="90"/>
    </row>
    <row r="763322" spans="68:68" customFormat="1">
      <c r="BP763322" s="90"/>
    </row>
    <row r="763323" spans="68:68" customFormat="1">
      <c r="BP763323" s="90"/>
    </row>
    <row r="763324" spans="68:68" customFormat="1">
      <c r="BP763324" s="90"/>
    </row>
    <row r="763325" spans="68:68" customFormat="1">
      <c r="BP763325" s="90"/>
    </row>
    <row r="763326" spans="68:68" customFormat="1">
      <c r="BP763326" s="90"/>
    </row>
    <row r="763327" spans="68:68" customFormat="1">
      <c r="BP763327" s="90"/>
    </row>
    <row r="763328" spans="68:68" customFormat="1">
      <c r="BP763328" s="90"/>
    </row>
    <row r="763329" spans="68:68" customFormat="1">
      <c r="BP763329" s="90"/>
    </row>
    <row r="763330" spans="68:68" customFormat="1">
      <c r="BP763330" s="90"/>
    </row>
    <row r="763331" spans="68:68" customFormat="1">
      <c r="BP763331" s="90"/>
    </row>
    <row r="763332" spans="68:68" customFormat="1">
      <c r="BP763332" s="90"/>
    </row>
    <row r="763333" spans="68:68" customFormat="1">
      <c r="BP763333" s="90"/>
    </row>
    <row r="763334" spans="68:68" customFormat="1">
      <c r="BP763334" s="90"/>
    </row>
    <row r="763335" spans="68:68" customFormat="1">
      <c r="BP763335" s="90"/>
    </row>
    <row r="763336" spans="68:68" customFormat="1">
      <c r="BP763336" s="90"/>
    </row>
    <row r="763337" spans="68:68" customFormat="1">
      <c r="BP763337" s="90"/>
    </row>
    <row r="763338" spans="68:68" customFormat="1">
      <c r="BP763338" s="90"/>
    </row>
    <row r="763339" spans="68:68" customFormat="1">
      <c r="BP763339" s="90"/>
    </row>
    <row r="763340" spans="68:68" customFormat="1">
      <c r="BP763340" s="90"/>
    </row>
    <row r="763341" spans="68:68" customFormat="1">
      <c r="BP763341" s="90"/>
    </row>
    <row r="763342" spans="68:68" customFormat="1">
      <c r="BP763342" s="90"/>
    </row>
    <row r="763343" spans="68:68" customFormat="1">
      <c r="BP763343" s="90"/>
    </row>
    <row r="763344" spans="68:68" customFormat="1">
      <c r="BP763344" s="90"/>
    </row>
    <row r="763345" spans="68:68" customFormat="1">
      <c r="BP763345" s="90"/>
    </row>
    <row r="763346" spans="68:68" customFormat="1">
      <c r="BP763346" s="90"/>
    </row>
    <row r="763347" spans="68:68" customFormat="1">
      <c r="BP763347" s="90"/>
    </row>
    <row r="763348" spans="68:68" customFormat="1">
      <c r="BP763348" s="90"/>
    </row>
    <row r="763349" spans="68:68" customFormat="1">
      <c r="BP763349" s="90"/>
    </row>
    <row r="763350" spans="68:68" customFormat="1">
      <c r="BP763350" s="90"/>
    </row>
    <row r="763351" spans="68:68" customFormat="1">
      <c r="BP763351" s="90"/>
    </row>
    <row r="763352" spans="68:68" customFormat="1">
      <c r="BP763352" s="90"/>
    </row>
    <row r="763353" spans="68:68" customFormat="1">
      <c r="BP763353" s="90"/>
    </row>
    <row r="763354" spans="68:68" customFormat="1">
      <c r="BP763354" s="90"/>
    </row>
    <row r="763355" spans="68:68" customFormat="1">
      <c r="BP763355" s="90"/>
    </row>
    <row r="763356" spans="68:68" customFormat="1">
      <c r="BP763356" s="90"/>
    </row>
    <row r="763357" spans="68:68" customFormat="1">
      <c r="BP763357" s="90"/>
    </row>
    <row r="763358" spans="68:68" customFormat="1">
      <c r="BP763358" s="90"/>
    </row>
    <row r="763359" spans="68:68" customFormat="1">
      <c r="BP763359" s="90"/>
    </row>
    <row r="763360" spans="68:68" customFormat="1">
      <c r="BP763360" s="90"/>
    </row>
    <row r="763361" spans="68:68" customFormat="1">
      <c r="BP763361" s="90"/>
    </row>
    <row r="763362" spans="68:68" customFormat="1">
      <c r="BP763362" s="90"/>
    </row>
    <row r="763363" spans="68:68" customFormat="1">
      <c r="BP763363" s="90"/>
    </row>
    <row r="763364" spans="68:68" customFormat="1">
      <c r="BP763364" s="90"/>
    </row>
    <row r="763365" spans="68:68" customFormat="1">
      <c r="BP763365" s="90"/>
    </row>
    <row r="763366" spans="68:68" customFormat="1">
      <c r="BP763366" s="90"/>
    </row>
    <row r="763367" spans="68:68" customFormat="1">
      <c r="BP763367" s="90"/>
    </row>
    <row r="763368" spans="68:68" customFormat="1">
      <c r="BP763368" s="90"/>
    </row>
    <row r="763369" spans="68:68" customFormat="1">
      <c r="BP763369" s="90"/>
    </row>
    <row r="763370" spans="68:68" customFormat="1">
      <c r="BP763370" s="90"/>
    </row>
    <row r="763371" spans="68:68" customFormat="1">
      <c r="BP763371" s="90"/>
    </row>
    <row r="763372" spans="68:68" customFormat="1">
      <c r="BP763372" s="90"/>
    </row>
    <row r="763373" spans="68:68" customFormat="1">
      <c r="BP763373" s="90"/>
    </row>
    <row r="763374" spans="68:68" customFormat="1">
      <c r="BP763374" s="90"/>
    </row>
    <row r="763375" spans="68:68" customFormat="1">
      <c r="BP763375" s="90"/>
    </row>
    <row r="763376" spans="68:68" customFormat="1">
      <c r="BP763376" s="90"/>
    </row>
    <row r="763377" spans="68:68" customFormat="1">
      <c r="BP763377" s="90"/>
    </row>
    <row r="763378" spans="68:68" customFormat="1">
      <c r="BP763378" s="90"/>
    </row>
    <row r="763379" spans="68:68" customFormat="1">
      <c r="BP763379" s="90"/>
    </row>
    <row r="763380" spans="68:68" customFormat="1">
      <c r="BP763380" s="90"/>
    </row>
    <row r="763381" spans="68:68" customFormat="1">
      <c r="BP763381" s="90"/>
    </row>
    <row r="763382" spans="68:68" customFormat="1">
      <c r="BP763382" s="90"/>
    </row>
    <row r="763383" spans="68:68" customFormat="1">
      <c r="BP763383" s="90"/>
    </row>
    <row r="763384" spans="68:68" customFormat="1">
      <c r="BP763384" s="90"/>
    </row>
    <row r="763385" spans="68:68" customFormat="1">
      <c r="BP763385" s="90"/>
    </row>
    <row r="763386" spans="68:68" customFormat="1">
      <c r="BP763386" s="90"/>
    </row>
    <row r="763387" spans="68:68" customFormat="1">
      <c r="BP763387" s="90"/>
    </row>
    <row r="763388" spans="68:68" customFormat="1">
      <c r="BP763388" s="90"/>
    </row>
    <row r="763389" spans="68:68" customFormat="1">
      <c r="BP763389" s="90"/>
    </row>
    <row r="763390" spans="68:68" customFormat="1">
      <c r="BP763390" s="90"/>
    </row>
    <row r="763391" spans="68:68" customFormat="1">
      <c r="BP763391" s="90"/>
    </row>
    <row r="763392" spans="68:68" customFormat="1">
      <c r="BP763392" s="90"/>
    </row>
    <row r="763393" spans="68:68" customFormat="1">
      <c r="BP763393" s="90"/>
    </row>
    <row r="763394" spans="68:68" customFormat="1">
      <c r="BP763394" s="90"/>
    </row>
    <row r="763395" spans="68:68" customFormat="1">
      <c r="BP763395" s="90"/>
    </row>
    <row r="763396" spans="68:68" customFormat="1">
      <c r="BP763396" s="90"/>
    </row>
    <row r="763397" spans="68:68" customFormat="1">
      <c r="BP763397" s="90"/>
    </row>
    <row r="763398" spans="68:68" customFormat="1">
      <c r="BP763398" s="90"/>
    </row>
    <row r="763399" spans="68:68" customFormat="1">
      <c r="BP763399" s="90"/>
    </row>
    <row r="763400" spans="68:68" customFormat="1">
      <c r="BP763400" s="90"/>
    </row>
    <row r="763401" spans="68:68" customFormat="1">
      <c r="BP763401" s="90"/>
    </row>
    <row r="763402" spans="68:68" customFormat="1">
      <c r="BP763402" s="90"/>
    </row>
    <row r="763403" spans="68:68" customFormat="1">
      <c r="BP763403" s="90"/>
    </row>
    <row r="763404" spans="68:68" customFormat="1">
      <c r="BP763404" s="90"/>
    </row>
    <row r="763405" spans="68:68" customFormat="1">
      <c r="BP763405" s="90"/>
    </row>
    <row r="763406" spans="68:68" customFormat="1">
      <c r="BP763406" s="90"/>
    </row>
    <row r="763407" spans="68:68" customFormat="1">
      <c r="BP763407" s="90"/>
    </row>
    <row r="763408" spans="68:68" customFormat="1">
      <c r="BP763408" s="90"/>
    </row>
    <row r="763409" spans="68:68" customFormat="1">
      <c r="BP763409" s="90"/>
    </row>
    <row r="763410" spans="68:68" customFormat="1">
      <c r="BP763410" s="90"/>
    </row>
    <row r="763411" spans="68:68" customFormat="1">
      <c r="BP763411" s="90"/>
    </row>
    <row r="763412" spans="68:68" customFormat="1">
      <c r="BP763412" s="90"/>
    </row>
    <row r="763413" spans="68:68" customFormat="1">
      <c r="BP763413" s="90"/>
    </row>
    <row r="763414" spans="68:68" customFormat="1">
      <c r="BP763414" s="90"/>
    </row>
    <row r="763415" spans="68:68" customFormat="1">
      <c r="BP763415" s="90"/>
    </row>
    <row r="763416" spans="68:68" customFormat="1">
      <c r="BP763416" s="90"/>
    </row>
    <row r="763417" spans="68:68" customFormat="1">
      <c r="BP763417" s="90"/>
    </row>
    <row r="763418" spans="68:68" customFormat="1">
      <c r="BP763418" s="90"/>
    </row>
    <row r="763419" spans="68:68" customFormat="1">
      <c r="BP763419" s="90"/>
    </row>
    <row r="763420" spans="68:68" customFormat="1">
      <c r="BP763420" s="90"/>
    </row>
    <row r="763421" spans="68:68" customFormat="1">
      <c r="BP763421" s="90"/>
    </row>
    <row r="763422" spans="68:68" customFormat="1">
      <c r="BP763422" s="90"/>
    </row>
    <row r="763423" spans="68:68" customFormat="1">
      <c r="BP763423" s="90"/>
    </row>
    <row r="763424" spans="68:68" customFormat="1">
      <c r="BP763424" s="90"/>
    </row>
    <row r="763425" spans="68:68" customFormat="1">
      <c r="BP763425" s="90"/>
    </row>
    <row r="763426" spans="68:68" customFormat="1">
      <c r="BP763426" s="90"/>
    </row>
    <row r="763427" spans="68:68" customFormat="1">
      <c r="BP763427" s="90"/>
    </row>
    <row r="763428" spans="68:68" customFormat="1">
      <c r="BP763428" s="90"/>
    </row>
    <row r="763429" spans="68:68" customFormat="1">
      <c r="BP763429" s="90"/>
    </row>
    <row r="763430" spans="68:68" customFormat="1">
      <c r="BP763430" s="90"/>
    </row>
    <row r="763431" spans="68:68" customFormat="1">
      <c r="BP763431" s="90"/>
    </row>
    <row r="763432" spans="68:68" customFormat="1">
      <c r="BP763432" s="90"/>
    </row>
    <row r="763433" spans="68:68" customFormat="1">
      <c r="BP763433" s="90"/>
    </row>
    <row r="763434" spans="68:68" customFormat="1">
      <c r="BP763434" s="90"/>
    </row>
    <row r="763435" spans="68:68" customFormat="1">
      <c r="BP763435" s="90"/>
    </row>
    <row r="763436" spans="68:68" customFormat="1">
      <c r="BP763436" s="90"/>
    </row>
    <row r="763437" spans="68:68" customFormat="1">
      <c r="BP763437" s="90"/>
    </row>
    <row r="763438" spans="68:68" customFormat="1">
      <c r="BP763438" s="90"/>
    </row>
    <row r="763439" spans="68:68" customFormat="1">
      <c r="BP763439" s="90"/>
    </row>
    <row r="763440" spans="68:68" customFormat="1">
      <c r="BP763440" s="90"/>
    </row>
    <row r="763441" spans="68:68" customFormat="1">
      <c r="BP763441" s="90"/>
    </row>
    <row r="763442" spans="68:68" customFormat="1">
      <c r="BP763442" s="90"/>
    </row>
    <row r="763443" spans="68:68" customFormat="1">
      <c r="BP763443" s="90"/>
    </row>
    <row r="763444" spans="68:68" customFormat="1">
      <c r="BP763444" s="90"/>
    </row>
    <row r="763445" spans="68:68" customFormat="1">
      <c r="BP763445" s="90"/>
    </row>
    <row r="763446" spans="68:68" customFormat="1">
      <c r="BP763446" s="90"/>
    </row>
    <row r="763447" spans="68:68" customFormat="1">
      <c r="BP763447" s="90"/>
    </row>
    <row r="763448" spans="68:68" customFormat="1">
      <c r="BP763448" s="90"/>
    </row>
    <row r="763449" spans="68:68" customFormat="1">
      <c r="BP763449" s="90"/>
    </row>
    <row r="763450" spans="68:68" customFormat="1">
      <c r="BP763450" s="90"/>
    </row>
    <row r="763451" spans="68:68" customFormat="1">
      <c r="BP763451" s="90"/>
    </row>
    <row r="763452" spans="68:68" customFormat="1">
      <c r="BP763452" s="90"/>
    </row>
    <row r="763453" spans="68:68" customFormat="1">
      <c r="BP763453" s="90"/>
    </row>
    <row r="763454" spans="68:68" customFormat="1">
      <c r="BP763454" s="90"/>
    </row>
    <row r="763455" spans="68:68" customFormat="1">
      <c r="BP763455" s="90"/>
    </row>
    <row r="763456" spans="68:68" customFormat="1">
      <c r="BP763456" s="90"/>
    </row>
    <row r="763457" spans="68:68" customFormat="1">
      <c r="BP763457" s="90"/>
    </row>
    <row r="763458" spans="68:68" customFormat="1">
      <c r="BP763458" s="90"/>
    </row>
    <row r="763459" spans="68:68" customFormat="1">
      <c r="BP763459" s="90"/>
    </row>
    <row r="763460" spans="68:68" customFormat="1">
      <c r="BP763460" s="90"/>
    </row>
    <row r="763461" spans="68:68" customFormat="1">
      <c r="BP763461" s="90"/>
    </row>
    <row r="763462" spans="68:68" customFormat="1">
      <c r="BP763462" s="90"/>
    </row>
    <row r="763463" spans="68:68" customFormat="1">
      <c r="BP763463" s="90"/>
    </row>
    <row r="763464" spans="68:68" customFormat="1">
      <c r="BP763464" s="90"/>
    </row>
    <row r="763465" spans="68:68" customFormat="1">
      <c r="BP763465" s="90"/>
    </row>
    <row r="763466" spans="68:68" customFormat="1">
      <c r="BP763466" s="90"/>
    </row>
    <row r="763467" spans="68:68" customFormat="1">
      <c r="BP763467" s="90"/>
    </row>
    <row r="763468" spans="68:68" customFormat="1">
      <c r="BP763468" s="90"/>
    </row>
    <row r="763469" spans="68:68" customFormat="1">
      <c r="BP763469" s="90"/>
    </row>
    <row r="763470" spans="68:68" customFormat="1">
      <c r="BP763470" s="90"/>
    </row>
    <row r="763471" spans="68:68" customFormat="1">
      <c r="BP763471" s="90"/>
    </row>
    <row r="763472" spans="68:68" customFormat="1">
      <c r="BP763472" s="90"/>
    </row>
    <row r="763473" spans="68:68" customFormat="1">
      <c r="BP763473" s="90"/>
    </row>
    <row r="763474" spans="68:68" customFormat="1">
      <c r="BP763474" s="90"/>
    </row>
    <row r="763475" spans="68:68" customFormat="1">
      <c r="BP763475" s="90"/>
    </row>
    <row r="763476" spans="68:68" customFormat="1">
      <c r="BP763476" s="90"/>
    </row>
    <row r="763477" spans="68:68" customFormat="1">
      <c r="BP763477" s="90"/>
    </row>
    <row r="763478" spans="68:68" customFormat="1">
      <c r="BP763478" s="90"/>
    </row>
    <row r="763479" spans="68:68" customFormat="1">
      <c r="BP763479" s="90"/>
    </row>
    <row r="763480" spans="68:68" customFormat="1">
      <c r="BP763480" s="90"/>
    </row>
    <row r="763481" spans="68:68" customFormat="1">
      <c r="BP763481" s="90"/>
    </row>
    <row r="763482" spans="68:68" customFormat="1">
      <c r="BP763482" s="90"/>
    </row>
    <row r="763483" spans="68:68" customFormat="1">
      <c r="BP763483" s="90"/>
    </row>
    <row r="763484" spans="68:68" customFormat="1">
      <c r="BP763484" s="90"/>
    </row>
    <row r="763485" spans="68:68" customFormat="1">
      <c r="BP763485" s="90"/>
    </row>
    <row r="763486" spans="68:68" customFormat="1">
      <c r="BP763486" s="90"/>
    </row>
    <row r="763487" spans="68:68" customFormat="1">
      <c r="BP763487" s="90"/>
    </row>
    <row r="763488" spans="68:68" customFormat="1">
      <c r="BP763488" s="90"/>
    </row>
    <row r="763489" spans="68:68" customFormat="1">
      <c r="BP763489" s="90"/>
    </row>
    <row r="763490" spans="68:68" customFormat="1">
      <c r="BP763490" s="90"/>
    </row>
    <row r="763491" spans="68:68" customFormat="1">
      <c r="BP763491" s="90"/>
    </row>
    <row r="763492" spans="68:68" customFormat="1">
      <c r="BP763492" s="90"/>
    </row>
    <row r="763493" spans="68:68" customFormat="1">
      <c r="BP763493" s="90"/>
    </row>
    <row r="763494" spans="68:68" customFormat="1">
      <c r="BP763494" s="90"/>
    </row>
    <row r="763495" spans="68:68" customFormat="1">
      <c r="BP763495" s="90"/>
    </row>
    <row r="763496" spans="68:68" customFormat="1">
      <c r="BP763496" s="90"/>
    </row>
    <row r="763497" spans="68:68" customFormat="1">
      <c r="BP763497" s="90"/>
    </row>
    <row r="763498" spans="68:68" customFormat="1">
      <c r="BP763498" s="90"/>
    </row>
    <row r="763499" spans="68:68" customFormat="1">
      <c r="BP763499" s="90"/>
    </row>
    <row r="763500" spans="68:68" customFormat="1">
      <c r="BP763500" s="90"/>
    </row>
    <row r="763501" spans="68:68" customFormat="1">
      <c r="BP763501" s="90"/>
    </row>
    <row r="763502" spans="68:68" customFormat="1">
      <c r="BP763502" s="90"/>
    </row>
    <row r="763503" spans="68:68" customFormat="1">
      <c r="BP763503" s="90"/>
    </row>
    <row r="763504" spans="68:68" customFormat="1">
      <c r="BP763504" s="90"/>
    </row>
    <row r="763505" spans="68:68" customFormat="1">
      <c r="BP763505" s="90"/>
    </row>
    <row r="763506" spans="68:68" customFormat="1">
      <c r="BP763506" s="90"/>
    </row>
    <row r="763507" spans="68:68" customFormat="1">
      <c r="BP763507" s="90"/>
    </row>
    <row r="763508" spans="68:68" customFormat="1">
      <c r="BP763508" s="90"/>
    </row>
    <row r="763509" spans="68:68" customFormat="1">
      <c r="BP763509" s="90"/>
    </row>
    <row r="763510" spans="68:68" customFormat="1">
      <c r="BP763510" s="90"/>
    </row>
    <row r="763511" spans="68:68" customFormat="1">
      <c r="BP763511" s="90"/>
    </row>
    <row r="763512" spans="68:68" customFormat="1">
      <c r="BP763512" s="90"/>
    </row>
    <row r="763513" spans="68:68" customFormat="1">
      <c r="BP763513" s="90"/>
    </row>
    <row r="763514" spans="68:68" customFormat="1">
      <c r="BP763514" s="90"/>
    </row>
    <row r="763515" spans="68:68" customFormat="1">
      <c r="BP763515" s="90"/>
    </row>
    <row r="763516" spans="68:68" customFormat="1">
      <c r="BP763516" s="90"/>
    </row>
    <row r="763517" spans="68:68" customFormat="1">
      <c r="BP763517" s="90"/>
    </row>
    <row r="763518" spans="68:68" customFormat="1">
      <c r="BP763518" s="90"/>
    </row>
    <row r="763519" spans="68:68" customFormat="1">
      <c r="BP763519" s="90"/>
    </row>
    <row r="763520" spans="68:68" customFormat="1">
      <c r="BP763520" s="90"/>
    </row>
    <row r="763521" spans="68:68" customFormat="1">
      <c r="BP763521" s="90"/>
    </row>
    <row r="763522" spans="68:68" customFormat="1">
      <c r="BP763522" s="90"/>
    </row>
    <row r="763523" spans="68:68" customFormat="1">
      <c r="BP763523" s="90"/>
    </row>
    <row r="763524" spans="68:68" customFormat="1">
      <c r="BP763524" s="90"/>
    </row>
    <row r="763525" spans="68:68" customFormat="1">
      <c r="BP763525" s="90"/>
    </row>
    <row r="763526" spans="68:68" customFormat="1">
      <c r="BP763526" s="90"/>
    </row>
    <row r="763527" spans="68:68" customFormat="1">
      <c r="BP763527" s="90"/>
    </row>
    <row r="763528" spans="68:68" customFormat="1">
      <c r="BP763528" s="90"/>
    </row>
    <row r="763529" spans="68:68" customFormat="1">
      <c r="BP763529" s="90"/>
    </row>
    <row r="763530" spans="68:68" customFormat="1">
      <c r="BP763530" s="90"/>
    </row>
    <row r="763531" spans="68:68" customFormat="1">
      <c r="BP763531" s="90"/>
    </row>
    <row r="763532" spans="68:68" customFormat="1">
      <c r="BP763532" s="90"/>
    </row>
    <row r="763533" spans="68:68" customFormat="1">
      <c r="BP763533" s="90"/>
    </row>
    <row r="763534" spans="68:68" customFormat="1">
      <c r="BP763534" s="90"/>
    </row>
    <row r="763535" spans="68:68" customFormat="1">
      <c r="BP763535" s="90"/>
    </row>
    <row r="763536" spans="68:68" customFormat="1">
      <c r="BP763536" s="90"/>
    </row>
    <row r="763537" spans="68:68" customFormat="1">
      <c r="BP763537" s="90"/>
    </row>
    <row r="763538" spans="68:68" customFormat="1">
      <c r="BP763538" s="90"/>
    </row>
    <row r="763539" spans="68:68" customFormat="1">
      <c r="BP763539" s="90"/>
    </row>
    <row r="763540" spans="68:68" customFormat="1">
      <c r="BP763540" s="90"/>
    </row>
    <row r="763541" spans="68:68" customFormat="1">
      <c r="BP763541" s="90"/>
    </row>
    <row r="763542" spans="68:68" customFormat="1">
      <c r="BP763542" s="90"/>
    </row>
    <row r="763543" spans="68:68" customFormat="1">
      <c r="BP763543" s="90"/>
    </row>
    <row r="763544" spans="68:68" customFormat="1">
      <c r="BP763544" s="90"/>
    </row>
    <row r="763545" spans="68:68" customFormat="1">
      <c r="BP763545" s="90"/>
    </row>
    <row r="763546" spans="68:68" customFormat="1">
      <c r="BP763546" s="90"/>
    </row>
    <row r="763547" spans="68:68" customFormat="1">
      <c r="BP763547" s="90"/>
    </row>
    <row r="763548" spans="68:68" customFormat="1">
      <c r="BP763548" s="90"/>
    </row>
    <row r="763549" spans="68:68" customFormat="1">
      <c r="BP763549" s="90"/>
    </row>
    <row r="763550" spans="68:68" customFormat="1">
      <c r="BP763550" s="90"/>
    </row>
    <row r="763551" spans="68:68" customFormat="1">
      <c r="BP763551" s="90"/>
    </row>
    <row r="763552" spans="68:68" customFormat="1">
      <c r="BP763552" s="90"/>
    </row>
    <row r="763553" spans="68:68" customFormat="1">
      <c r="BP763553" s="90"/>
    </row>
    <row r="763554" spans="68:68" customFormat="1">
      <c r="BP763554" s="90"/>
    </row>
    <row r="763555" spans="68:68" customFormat="1">
      <c r="BP763555" s="90"/>
    </row>
    <row r="763556" spans="68:68" customFormat="1">
      <c r="BP763556" s="90"/>
    </row>
    <row r="763557" spans="68:68" customFormat="1">
      <c r="BP763557" s="90"/>
    </row>
    <row r="763558" spans="68:68" customFormat="1">
      <c r="BP763558" s="90"/>
    </row>
    <row r="763559" spans="68:68" customFormat="1">
      <c r="BP763559" s="90"/>
    </row>
    <row r="763560" spans="68:68" customFormat="1">
      <c r="BP763560" s="90"/>
    </row>
    <row r="763561" spans="68:68" customFormat="1">
      <c r="BP763561" s="90"/>
    </row>
    <row r="763562" spans="68:68" customFormat="1">
      <c r="BP763562" s="90"/>
    </row>
    <row r="763563" spans="68:68" customFormat="1">
      <c r="BP763563" s="90"/>
    </row>
    <row r="763564" spans="68:68" customFormat="1">
      <c r="BP763564" s="90"/>
    </row>
    <row r="763565" spans="68:68" customFormat="1">
      <c r="BP763565" s="90"/>
    </row>
    <row r="763566" spans="68:68" customFormat="1">
      <c r="BP763566" s="90"/>
    </row>
    <row r="763567" spans="68:68" customFormat="1">
      <c r="BP763567" s="90"/>
    </row>
    <row r="763568" spans="68:68" customFormat="1">
      <c r="BP763568" s="90"/>
    </row>
    <row r="763569" spans="68:68" customFormat="1">
      <c r="BP763569" s="90"/>
    </row>
    <row r="763570" spans="68:68" customFormat="1">
      <c r="BP763570" s="90"/>
    </row>
    <row r="763571" spans="68:68" customFormat="1">
      <c r="BP763571" s="90"/>
    </row>
    <row r="763572" spans="68:68" customFormat="1">
      <c r="BP763572" s="90"/>
    </row>
    <row r="763573" spans="68:68" customFormat="1">
      <c r="BP763573" s="90"/>
    </row>
    <row r="763574" spans="68:68" customFormat="1">
      <c r="BP763574" s="90"/>
    </row>
    <row r="763575" spans="68:68" customFormat="1">
      <c r="BP763575" s="90"/>
    </row>
    <row r="763576" spans="68:68" customFormat="1">
      <c r="BP763576" s="90"/>
    </row>
    <row r="763577" spans="68:68" customFormat="1">
      <c r="BP763577" s="90"/>
    </row>
    <row r="763578" spans="68:68" customFormat="1">
      <c r="BP763578" s="90"/>
    </row>
    <row r="763579" spans="68:68" customFormat="1">
      <c r="BP763579" s="90"/>
    </row>
    <row r="763580" spans="68:68" customFormat="1">
      <c r="BP763580" s="90"/>
    </row>
    <row r="763581" spans="68:68" customFormat="1">
      <c r="BP763581" s="90"/>
    </row>
    <row r="763582" spans="68:68" customFormat="1">
      <c r="BP763582" s="90"/>
    </row>
    <row r="763583" spans="68:68" customFormat="1">
      <c r="BP763583" s="90"/>
    </row>
    <row r="763584" spans="68:68" customFormat="1">
      <c r="BP763584" s="90"/>
    </row>
    <row r="763585" spans="68:68" customFormat="1">
      <c r="BP763585" s="90"/>
    </row>
    <row r="763586" spans="68:68" customFormat="1">
      <c r="BP763586" s="90"/>
    </row>
    <row r="763587" spans="68:68" customFormat="1">
      <c r="BP763587" s="90"/>
    </row>
    <row r="763588" spans="68:68" customFormat="1">
      <c r="BP763588" s="90"/>
    </row>
    <row r="763589" spans="68:68" customFormat="1">
      <c r="BP763589" s="90"/>
    </row>
    <row r="763590" spans="68:68" customFormat="1">
      <c r="BP763590" s="90"/>
    </row>
    <row r="763591" spans="68:68" customFormat="1">
      <c r="BP763591" s="90"/>
    </row>
    <row r="763592" spans="68:68" customFormat="1">
      <c r="BP763592" s="90"/>
    </row>
    <row r="763593" spans="68:68" customFormat="1">
      <c r="BP763593" s="90"/>
    </row>
    <row r="763594" spans="68:68" customFormat="1">
      <c r="BP763594" s="90"/>
    </row>
    <row r="763595" spans="68:68" customFormat="1">
      <c r="BP763595" s="90"/>
    </row>
    <row r="763596" spans="68:68" customFormat="1">
      <c r="BP763596" s="90"/>
    </row>
    <row r="763597" spans="68:68" customFormat="1">
      <c r="BP763597" s="90"/>
    </row>
    <row r="763598" spans="68:68" customFormat="1">
      <c r="BP763598" s="90"/>
    </row>
    <row r="763599" spans="68:68" customFormat="1">
      <c r="BP763599" s="90"/>
    </row>
    <row r="763600" spans="68:68" customFormat="1">
      <c r="BP763600" s="90"/>
    </row>
    <row r="763601" spans="68:68" customFormat="1">
      <c r="BP763601" s="90"/>
    </row>
    <row r="763602" spans="68:68" customFormat="1">
      <c r="BP763602" s="90"/>
    </row>
    <row r="763603" spans="68:68" customFormat="1">
      <c r="BP763603" s="90"/>
    </row>
    <row r="763604" spans="68:68" customFormat="1">
      <c r="BP763604" s="90"/>
    </row>
    <row r="763605" spans="68:68" customFormat="1">
      <c r="BP763605" s="90"/>
    </row>
    <row r="763606" spans="68:68" customFormat="1">
      <c r="BP763606" s="90"/>
    </row>
    <row r="763607" spans="68:68" customFormat="1">
      <c r="BP763607" s="90"/>
    </row>
    <row r="763608" spans="68:68" customFormat="1">
      <c r="BP763608" s="90"/>
    </row>
    <row r="763609" spans="68:68" customFormat="1">
      <c r="BP763609" s="90"/>
    </row>
    <row r="763610" spans="68:68" customFormat="1">
      <c r="BP763610" s="90"/>
    </row>
    <row r="763611" spans="68:68" customFormat="1">
      <c r="BP763611" s="90"/>
    </row>
    <row r="763612" spans="68:68" customFormat="1">
      <c r="BP763612" s="90"/>
    </row>
    <row r="763613" spans="68:68" customFormat="1">
      <c r="BP763613" s="90"/>
    </row>
    <row r="763614" spans="68:68" customFormat="1">
      <c r="BP763614" s="90"/>
    </row>
    <row r="763615" spans="68:68" customFormat="1">
      <c r="BP763615" s="90"/>
    </row>
    <row r="763616" spans="68:68" customFormat="1">
      <c r="BP763616" s="90"/>
    </row>
    <row r="763617" spans="68:68" customFormat="1">
      <c r="BP763617" s="90"/>
    </row>
    <row r="763618" spans="68:68" customFormat="1">
      <c r="BP763618" s="90"/>
    </row>
    <row r="763619" spans="68:68" customFormat="1">
      <c r="BP763619" s="90"/>
    </row>
    <row r="763620" spans="68:68" customFormat="1">
      <c r="BP763620" s="90"/>
    </row>
    <row r="763621" spans="68:68" customFormat="1">
      <c r="BP763621" s="90"/>
    </row>
    <row r="763622" spans="68:68" customFormat="1">
      <c r="BP763622" s="90"/>
    </row>
    <row r="763623" spans="68:68" customFormat="1">
      <c r="BP763623" s="90"/>
    </row>
    <row r="763624" spans="68:68" customFormat="1">
      <c r="BP763624" s="90"/>
    </row>
    <row r="763625" spans="68:68" customFormat="1">
      <c r="BP763625" s="90"/>
    </row>
    <row r="763626" spans="68:68" customFormat="1">
      <c r="BP763626" s="90"/>
    </row>
    <row r="763627" spans="68:68" customFormat="1">
      <c r="BP763627" s="90"/>
    </row>
    <row r="763628" spans="68:68" customFormat="1">
      <c r="BP763628" s="90"/>
    </row>
    <row r="763629" spans="68:68" customFormat="1">
      <c r="BP763629" s="90"/>
    </row>
    <row r="763630" spans="68:68" customFormat="1">
      <c r="BP763630" s="90"/>
    </row>
    <row r="763631" spans="68:68" customFormat="1">
      <c r="BP763631" s="90"/>
    </row>
    <row r="763632" spans="68:68" customFormat="1">
      <c r="BP763632" s="90"/>
    </row>
    <row r="763633" spans="68:68" customFormat="1">
      <c r="BP763633" s="90"/>
    </row>
    <row r="763634" spans="68:68" customFormat="1">
      <c r="BP763634" s="90"/>
    </row>
    <row r="763635" spans="68:68" customFormat="1">
      <c r="BP763635" s="90"/>
    </row>
    <row r="763636" spans="68:68" customFormat="1">
      <c r="BP763636" s="90"/>
    </row>
    <row r="763637" spans="68:68" customFormat="1">
      <c r="BP763637" s="90"/>
    </row>
    <row r="763638" spans="68:68" customFormat="1">
      <c r="BP763638" s="90"/>
    </row>
    <row r="763639" spans="68:68" customFormat="1">
      <c r="BP763639" s="90"/>
    </row>
    <row r="763640" spans="68:68" customFormat="1">
      <c r="BP763640" s="90"/>
    </row>
    <row r="763641" spans="68:68" customFormat="1">
      <c r="BP763641" s="90"/>
    </row>
    <row r="763642" spans="68:68" customFormat="1">
      <c r="BP763642" s="90"/>
    </row>
    <row r="763643" spans="68:68" customFormat="1">
      <c r="BP763643" s="90"/>
    </row>
    <row r="763644" spans="68:68" customFormat="1">
      <c r="BP763644" s="90"/>
    </row>
    <row r="763645" spans="68:68" customFormat="1">
      <c r="BP763645" s="90"/>
    </row>
    <row r="763646" spans="68:68" customFormat="1">
      <c r="BP763646" s="90"/>
    </row>
    <row r="763647" spans="68:68" customFormat="1">
      <c r="BP763647" s="90"/>
    </row>
    <row r="763648" spans="68:68" customFormat="1">
      <c r="BP763648" s="90"/>
    </row>
    <row r="763649" spans="68:68" customFormat="1">
      <c r="BP763649" s="90"/>
    </row>
    <row r="763650" spans="68:68" customFormat="1">
      <c r="BP763650" s="90"/>
    </row>
    <row r="763651" spans="68:68" customFormat="1">
      <c r="BP763651" s="90"/>
    </row>
    <row r="763652" spans="68:68" customFormat="1">
      <c r="BP763652" s="90"/>
    </row>
    <row r="763653" spans="68:68" customFormat="1">
      <c r="BP763653" s="90"/>
    </row>
    <row r="763654" spans="68:68" customFormat="1">
      <c r="BP763654" s="90"/>
    </row>
    <row r="763655" spans="68:68" customFormat="1">
      <c r="BP763655" s="90"/>
    </row>
    <row r="763656" spans="68:68" customFormat="1">
      <c r="BP763656" s="90"/>
    </row>
    <row r="763657" spans="68:68" customFormat="1">
      <c r="BP763657" s="90"/>
    </row>
    <row r="763658" spans="68:68" customFormat="1">
      <c r="BP763658" s="90"/>
    </row>
    <row r="763659" spans="68:68" customFormat="1">
      <c r="BP763659" s="90"/>
    </row>
    <row r="763660" spans="68:68" customFormat="1">
      <c r="BP763660" s="90"/>
    </row>
    <row r="763661" spans="68:68" customFormat="1">
      <c r="BP763661" s="90"/>
    </row>
    <row r="763662" spans="68:68" customFormat="1">
      <c r="BP763662" s="90"/>
    </row>
    <row r="763663" spans="68:68" customFormat="1">
      <c r="BP763663" s="90"/>
    </row>
    <row r="763664" spans="68:68" customFormat="1">
      <c r="BP763664" s="90"/>
    </row>
    <row r="763665" spans="68:68" customFormat="1">
      <c r="BP763665" s="90"/>
    </row>
    <row r="763666" spans="68:68" customFormat="1">
      <c r="BP763666" s="90"/>
    </row>
    <row r="763667" spans="68:68" customFormat="1">
      <c r="BP763667" s="90"/>
    </row>
    <row r="763668" spans="68:68" customFormat="1">
      <c r="BP763668" s="90"/>
    </row>
    <row r="763669" spans="68:68" customFormat="1">
      <c r="BP763669" s="90"/>
    </row>
    <row r="763670" spans="68:68" customFormat="1">
      <c r="BP763670" s="90"/>
    </row>
    <row r="763671" spans="68:68" customFormat="1">
      <c r="BP763671" s="90"/>
    </row>
    <row r="763672" spans="68:68" customFormat="1">
      <c r="BP763672" s="90"/>
    </row>
    <row r="763673" spans="68:68" customFormat="1">
      <c r="BP763673" s="90"/>
    </row>
    <row r="763674" spans="68:68" customFormat="1">
      <c r="BP763674" s="90"/>
    </row>
    <row r="763675" spans="68:68" customFormat="1">
      <c r="BP763675" s="90"/>
    </row>
    <row r="763676" spans="68:68" customFormat="1">
      <c r="BP763676" s="90"/>
    </row>
    <row r="763677" spans="68:68" customFormat="1">
      <c r="BP763677" s="90"/>
    </row>
    <row r="763678" spans="68:68" customFormat="1">
      <c r="BP763678" s="90"/>
    </row>
    <row r="763679" spans="68:68" customFormat="1">
      <c r="BP763679" s="90"/>
    </row>
    <row r="763680" spans="68:68" customFormat="1">
      <c r="BP763680" s="90"/>
    </row>
    <row r="763681" spans="68:68" customFormat="1">
      <c r="BP763681" s="90"/>
    </row>
    <row r="763682" spans="68:68" customFormat="1">
      <c r="BP763682" s="90"/>
    </row>
    <row r="763683" spans="68:68" customFormat="1">
      <c r="BP763683" s="90"/>
    </row>
    <row r="763684" spans="68:68" customFormat="1">
      <c r="BP763684" s="90"/>
    </row>
    <row r="763685" spans="68:68" customFormat="1">
      <c r="BP763685" s="90"/>
    </row>
    <row r="763686" spans="68:68" customFormat="1">
      <c r="BP763686" s="90"/>
    </row>
    <row r="763687" spans="68:68" customFormat="1">
      <c r="BP763687" s="90"/>
    </row>
    <row r="763688" spans="68:68" customFormat="1">
      <c r="BP763688" s="90"/>
    </row>
    <row r="763689" spans="68:68" customFormat="1">
      <c r="BP763689" s="90"/>
    </row>
    <row r="763690" spans="68:68" customFormat="1">
      <c r="BP763690" s="90"/>
    </row>
    <row r="763691" spans="68:68" customFormat="1">
      <c r="BP763691" s="90"/>
    </row>
    <row r="763692" spans="68:68" customFormat="1">
      <c r="BP763692" s="90"/>
    </row>
    <row r="763693" spans="68:68" customFormat="1">
      <c r="BP763693" s="90"/>
    </row>
    <row r="763694" spans="68:68" customFormat="1">
      <c r="BP763694" s="90"/>
    </row>
    <row r="763695" spans="68:68" customFormat="1">
      <c r="BP763695" s="90"/>
    </row>
    <row r="763696" spans="68:68" customFormat="1">
      <c r="BP763696" s="90"/>
    </row>
    <row r="763697" spans="68:68" customFormat="1">
      <c r="BP763697" s="90"/>
    </row>
    <row r="763698" spans="68:68" customFormat="1">
      <c r="BP763698" s="90"/>
    </row>
    <row r="763699" spans="68:68" customFormat="1">
      <c r="BP763699" s="90"/>
    </row>
    <row r="763700" spans="68:68" customFormat="1">
      <c r="BP763700" s="90"/>
    </row>
    <row r="763701" spans="68:68" customFormat="1">
      <c r="BP763701" s="90"/>
    </row>
    <row r="763702" spans="68:68" customFormat="1">
      <c r="BP763702" s="90"/>
    </row>
    <row r="763703" spans="68:68" customFormat="1">
      <c r="BP763703" s="90"/>
    </row>
    <row r="763704" spans="68:68" customFormat="1">
      <c r="BP763704" s="90"/>
    </row>
    <row r="763705" spans="68:68" customFormat="1">
      <c r="BP763705" s="90"/>
    </row>
    <row r="763706" spans="68:68" customFormat="1">
      <c r="BP763706" s="90"/>
    </row>
    <row r="763707" spans="68:68" customFormat="1">
      <c r="BP763707" s="90"/>
    </row>
    <row r="763708" spans="68:68" customFormat="1">
      <c r="BP763708" s="90"/>
    </row>
    <row r="763709" spans="68:68" customFormat="1">
      <c r="BP763709" s="90"/>
    </row>
    <row r="763710" spans="68:68" customFormat="1">
      <c r="BP763710" s="90"/>
    </row>
    <row r="763711" spans="68:68" customFormat="1">
      <c r="BP763711" s="90"/>
    </row>
    <row r="763712" spans="68:68" customFormat="1">
      <c r="BP763712" s="90"/>
    </row>
    <row r="763713" spans="68:68" customFormat="1">
      <c r="BP763713" s="90"/>
    </row>
    <row r="763714" spans="68:68" customFormat="1">
      <c r="BP763714" s="90"/>
    </row>
    <row r="763715" spans="68:68" customFormat="1">
      <c r="BP763715" s="90"/>
    </row>
    <row r="763716" spans="68:68" customFormat="1">
      <c r="BP763716" s="90"/>
    </row>
    <row r="763717" spans="68:68" customFormat="1">
      <c r="BP763717" s="90"/>
    </row>
    <row r="763718" spans="68:68" customFormat="1">
      <c r="BP763718" s="90"/>
    </row>
    <row r="763719" spans="68:68" customFormat="1">
      <c r="BP763719" s="90"/>
    </row>
    <row r="763720" spans="68:68" customFormat="1">
      <c r="BP763720" s="90"/>
    </row>
    <row r="763721" spans="68:68" customFormat="1">
      <c r="BP763721" s="90"/>
    </row>
    <row r="763722" spans="68:68" customFormat="1">
      <c r="BP763722" s="90"/>
    </row>
    <row r="763723" spans="68:68" customFormat="1">
      <c r="BP763723" s="90"/>
    </row>
    <row r="763724" spans="68:68" customFormat="1">
      <c r="BP763724" s="90"/>
    </row>
    <row r="763725" spans="68:68" customFormat="1">
      <c r="BP763725" s="90"/>
    </row>
    <row r="763726" spans="68:68" customFormat="1">
      <c r="BP763726" s="90"/>
    </row>
    <row r="763727" spans="68:68" customFormat="1">
      <c r="BP763727" s="90"/>
    </row>
    <row r="763728" spans="68:68" customFormat="1">
      <c r="BP763728" s="90"/>
    </row>
    <row r="763729" spans="68:68" customFormat="1">
      <c r="BP763729" s="90"/>
    </row>
    <row r="763730" spans="68:68" customFormat="1">
      <c r="BP763730" s="90"/>
    </row>
    <row r="763731" spans="68:68" customFormat="1">
      <c r="BP763731" s="90"/>
    </row>
    <row r="763732" spans="68:68" customFormat="1">
      <c r="BP763732" s="90"/>
    </row>
    <row r="763733" spans="68:68" customFormat="1">
      <c r="BP763733" s="90"/>
    </row>
    <row r="763734" spans="68:68" customFormat="1">
      <c r="BP763734" s="90"/>
    </row>
    <row r="763735" spans="68:68" customFormat="1">
      <c r="BP763735" s="90"/>
    </row>
    <row r="763736" spans="68:68" customFormat="1">
      <c r="BP763736" s="90"/>
    </row>
    <row r="763737" spans="68:68" customFormat="1">
      <c r="BP763737" s="90"/>
    </row>
    <row r="763738" spans="68:68" customFormat="1">
      <c r="BP763738" s="90"/>
    </row>
    <row r="763739" spans="68:68" customFormat="1">
      <c r="BP763739" s="90"/>
    </row>
    <row r="763740" spans="68:68" customFormat="1">
      <c r="BP763740" s="90"/>
    </row>
    <row r="763741" spans="68:68" customFormat="1">
      <c r="BP763741" s="90"/>
    </row>
    <row r="763742" spans="68:68" customFormat="1">
      <c r="BP763742" s="90"/>
    </row>
    <row r="763743" spans="68:68" customFormat="1">
      <c r="BP763743" s="90"/>
    </row>
    <row r="763744" spans="68:68" customFormat="1">
      <c r="BP763744" s="90"/>
    </row>
    <row r="763745" spans="68:68" customFormat="1">
      <c r="BP763745" s="90"/>
    </row>
    <row r="763746" spans="68:68" customFormat="1">
      <c r="BP763746" s="90"/>
    </row>
    <row r="763747" spans="68:68" customFormat="1">
      <c r="BP763747" s="90"/>
    </row>
    <row r="763748" spans="68:68" customFormat="1">
      <c r="BP763748" s="90"/>
    </row>
    <row r="763749" spans="68:68" customFormat="1">
      <c r="BP763749" s="90"/>
    </row>
    <row r="763750" spans="68:68" customFormat="1">
      <c r="BP763750" s="90"/>
    </row>
    <row r="763751" spans="68:68" customFormat="1">
      <c r="BP763751" s="90"/>
    </row>
    <row r="763752" spans="68:68" customFormat="1">
      <c r="BP763752" s="90"/>
    </row>
    <row r="763753" spans="68:68" customFormat="1">
      <c r="BP763753" s="90"/>
    </row>
    <row r="763754" spans="68:68" customFormat="1">
      <c r="BP763754" s="90"/>
    </row>
    <row r="763755" spans="68:68" customFormat="1">
      <c r="BP763755" s="90"/>
    </row>
    <row r="763756" spans="68:68" customFormat="1">
      <c r="BP763756" s="90"/>
    </row>
    <row r="763757" spans="68:68" customFormat="1">
      <c r="BP763757" s="90"/>
    </row>
    <row r="763758" spans="68:68" customFormat="1">
      <c r="BP763758" s="90"/>
    </row>
    <row r="763759" spans="68:68" customFormat="1">
      <c r="BP763759" s="90"/>
    </row>
    <row r="763760" spans="68:68" customFormat="1">
      <c r="BP763760" s="90"/>
    </row>
    <row r="763761" spans="68:68" customFormat="1">
      <c r="BP763761" s="90"/>
    </row>
    <row r="763762" spans="68:68" customFormat="1">
      <c r="BP763762" s="90"/>
    </row>
    <row r="763763" spans="68:68" customFormat="1">
      <c r="BP763763" s="90"/>
    </row>
    <row r="763764" spans="68:68" customFormat="1">
      <c r="BP763764" s="90"/>
    </row>
    <row r="763765" spans="68:68" customFormat="1">
      <c r="BP763765" s="90"/>
    </row>
    <row r="763766" spans="68:68" customFormat="1">
      <c r="BP763766" s="90"/>
    </row>
    <row r="763767" spans="68:68" customFormat="1">
      <c r="BP763767" s="90"/>
    </row>
    <row r="763768" spans="68:68" customFormat="1">
      <c r="BP763768" s="90"/>
    </row>
    <row r="763769" spans="68:68" customFormat="1">
      <c r="BP763769" s="90"/>
    </row>
    <row r="763770" spans="68:68" customFormat="1">
      <c r="BP763770" s="90"/>
    </row>
    <row r="763771" spans="68:68" customFormat="1">
      <c r="BP763771" s="90"/>
    </row>
    <row r="763772" spans="68:68" customFormat="1">
      <c r="BP763772" s="90"/>
    </row>
    <row r="763773" spans="68:68" customFormat="1">
      <c r="BP763773" s="90"/>
    </row>
    <row r="763774" spans="68:68" customFormat="1">
      <c r="BP763774" s="90"/>
    </row>
    <row r="763775" spans="68:68" customFormat="1">
      <c r="BP763775" s="90"/>
    </row>
    <row r="763776" spans="68:68" customFormat="1">
      <c r="BP763776" s="90"/>
    </row>
    <row r="763777" spans="68:68" customFormat="1">
      <c r="BP763777" s="90"/>
    </row>
    <row r="763778" spans="68:68" customFormat="1">
      <c r="BP763778" s="90"/>
    </row>
    <row r="763779" spans="68:68" customFormat="1">
      <c r="BP763779" s="90"/>
    </row>
    <row r="763780" spans="68:68" customFormat="1">
      <c r="BP763780" s="90"/>
    </row>
    <row r="763781" spans="68:68" customFormat="1">
      <c r="BP763781" s="90"/>
    </row>
    <row r="763782" spans="68:68" customFormat="1">
      <c r="BP763782" s="90"/>
    </row>
    <row r="763783" spans="68:68" customFormat="1">
      <c r="BP763783" s="90"/>
    </row>
    <row r="763784" spans="68:68" customFormat="1">
      <c r="BP763784" s="90"/>
    </row>
    <row r="763785" spans="68:68" customFormat="1">
      <c r="BP763785" s="90"/>
    </row>
    <row r="763786" spans="68:68" customFormat="1">
      <c r="BP763786" s="90"/>
    </row>
    <row r="763787" spans="68:68" customFormat="1">
      <c r="BP763787" s="90"/>
    </row>
    <row r="763788" spans="68:68" customFormat="1">
      <c r="BP763788" s="90"/>
    </row>
    <row r="763789" spans="68:68" customFormat="1">
      <c r="BP763789" s="90"/>
    </row>
    <row r="763790" spans="68:68" customFormat="1">
      <c r="BP763790" s="90"/>
    </row>
    <row r="763791" spans="68:68" customFormat="1">
      <c r="BP763791" s="90"/>
    </row>
    <row r="763792" spans="68:68" customFormat="1">
      <c r="BP763792" s="90"/>
    </row>
    <row r="763793" spans="68:68" customFormat="1">
      <c r="BP763793" s="90"/>
    </row>
    <row r="763794" spans="68:68" customFormat="1">
      <c r="BP763794" s="90"/>
    </row>
    <row r="763795" spans="68:68" customFormat="1">
      <c r="BP763795" s="90"/>
    </row>
    <row r="763796" spans="68:68" customFormat="1">
      <c r="BP763796" s="90"/>
    </row>
    <row r="763797" spans="68:68" customFormat="1">
      <c r="BP763797" s="90"/>
    </row>
    <row r="763798" spans="68:68" customFormat="1">
      <c r="BP763798" s="90"/>
    </row>
    <row r="763799" spans="68:68" customFormat="1">
      <c r="BP763799" s="90"/>
    </row>
    <row r="763800" spans="68:68" customFormat="1">
      <c r="BP763800" s="90"/>
    </row>
    <row r="763801" spans="68:68" customFormat="1">
      <c r="BP763801" s="90"/>
    </row>
    <row r="763802" spans="68:68" customFormat="1">
      <c r="BP763802" s="90"/>
    </row>
    <row r="763803" spans="68:68" customFormat="1">
      <c r="BP763803" s="90"/>
    </row>
    <row r="763804" spans="68:68" customFormat="1">
      <c r="BP763804" s="90"/>
    </row>
    <row r="763805" spans="68:68" customFormat="1">
      <c r="BP763805" s="90"/>
    </row>
    <row r="763806" spans="68:68" customFormat="1">
      <c r="BP763806" s="90"/>
    </row>
    <row r="763807" spans="68:68" customFormat="1">
      <c r="BP763807" s="90"/>
    </row>
    <row r="763808" spans="68:68" customFormat="1">
      <c r="BP763808" s="90"/>
    </row>
    <row r="763809" spans="68:68" customFormat="1">
      <c r="BP763809" s="90"/>
    </row>
    <row r="763810" spans="68:68" customFormat="1">
      <c r="BP763810" s="90"/>
    </row>
    <row r="763811" spans="68:68" customFormat="1">
      <c r="BP763811" s="90"/>
    </row>
    <row r="763812" spans="68:68" customFormat="1">
      <c r="BP763812" s="90"/>
    </row>
    <row r="763813" spans="68:68" customFormat="1">
      <c r="BP763813" s="90"/>
    </row>
    <row r="763814" spans="68:68" customFormat="1">
      <c r="BP763814" s="90"/>
    </row>
    <row r="763815" spans="68:68" customFormat="1">
      <c r="BP763815" s="90"/>
    </row>
    <row r="763816" spans="68:68" customFormat="1">
      <c r="BP763816" s="90"/>
    </row>
    <row r="763817" spans="68:68" customFormat="1">
      <c r="BP763817" s="90"/>
    </row>
    <row r="763818" spans="68:68" customFormat="1">
      <c r="BP763818" s="90"/>
    </row>
    <row r="763819" spans="68:68" customFormat="1">
      <c r="BP763819" s="90"/>
    </row>
    <row r="763820" spans="68:68" customFormat="1">
      <c r="BP763820" s="90"/>
    </row>
    <row r="763821" spans="68:68" customFormat="1">
      <c r="BP763821" s="90"/>
    </row>
    <row r="763822" spans="68:68" customFormat="1">
      <c r="BP763822" s="90"/>
    </row>
    <row r="763823" spans="68:68" customFormat="1">
      <c r="BP763823" s="90"/>
    </row>
    <row r="763824" spans="68:68" customFormat="1">
      <c r="BP763824" s="90"/>
    </row>
    <row r="763825" spans="68:68" customFormat="1">
      <c r="BP763825" s="90"/>
    </row>
    <row r="763826" spans="68:68" customFormat="1">
      <c r="BP763826" s="90"/>
    </row>
    <row r="763827" spans="68:68" customFormat="1">
      <c r="BP763827" s="90"/>
    </row>
    <row r="763828" spans="68:68" customFormat="1">
      <c r="BP763828" s="90"/>
    </row>
    <row r="763829" spans="68:68" customFormat="1">
      <c r="BP763829" s="90"/>
    </row>
    <row r="763830" spans="68:68" customFormat="1">
      <c r="BP763830" s="90"/>
    </row>
    <row r="763831" spans="68:68" customFormat="1">
      <c r="BP763831" s="90"/>
    </row>
    <row r="763832" spans="68:68" customFormat="1">
      <c r="BP763832" s="90"/>
    </row>
    <row r="763833" spans="68:68" customFormat="1">
      <c r="BP763833" s="90"/>
    </row>
    <row r="763834" spans="68:68" customFormat="1">
      <c r="BP763834" s="90"/>
    </row>
    <row r="763835" spans="68:68" customFormat="1">
      <c r="BP763835" s="90"/>
    </row>
    <row r="763836" spans="68:68" customFormat="1">
      <c r="BP763836" s="90"/>
    </row>
    <row r="763837" spans="68:68" customFormat="1">
      <c r="BP763837" s="90"/>
    </row>
    <row r="763838" spans="68:68" customFormat="1">
      <c r="BP763838" s="90"/>
    </row>
    <row r="763839" spans="68:68" customFormat="1">
      <c r="BP763839" s="90"/>
    </row>
    <row r="763840" spans="68:68" customFormat="1">
      <c r="BP763840" s="90"/>
    </row>
    <row r="763841" spans="68:68" customFormat="1">
      <c r="BP763841" s="90"/>
    </row>
    <row r="763842" spans="68:68" customFormat="1">
      <c r="BP763842" s="90"/>
    </row>
    <row r="763843" spans="68:68" customFormat="1">
      <c r="BP763843" s="90"/>
    </row>
    <row r="763844" spans="68:68" customFormat="1">
      <c r="BP763844" s="90"/>
    </row>
    <row r="763845" spans="68:68" customFormat="1">
      <c r="BP763845" s="90"/>
    </row>
    <row r="763846" spans="68:68" customFormat="1">
      <c r="BP763846" s="90"/>
    </row>
    <row r="763847" spans="68:68" customFormat="1">
      <c r="BP763847" s="90"/>
    </row>
    <row r="763848" spans="68:68" customFormat="1">
      <c r="BP763848" s="90"/>
    </row>
    <row r="763849" spans="68:68" customFormat="1">
      <c r="BP763849" s="90"/>
    </row>
    <row r="763850" spans="68:68" customFormat="1">
      <c r="BP763850" s="90"/>
    </row>
    <row r="763851" spans="68:68" customFormat="1">
      <c r="BP763851" s="90"/>
    </row>
    <row r="763852" spans="68:68" customFormat="1">
      <c r="BP763852" s="90"/>
    </row>
    <row r="763853" spans="68:68" customFormat="1">
      <c r="BP763853" s="90"/>
    </row>
    <row r="763854" spans="68:68" customFormat="1">
      <c r="BP763854" s="90"/>
    </row>
    <row r="763855" spans="68:68" customFormat="1">
      <c r="BP763855" s="90"/>
    </row>
    <row r="763856" spans="68:68" customFormat="1">
      <c r="BP763856" s="90"/>
    </row>
    <row r="763857" spans="68:68" customFormat="1">
      <c r="BP763857" s="90"/>
    </row>
    <row r="763858" spans="68:68" customFormat="1">
      <c r="BP763858" s="90"/>
    </row>
    <row r="763859" spans="68:68" customFormat="1">
      <c r="BP763859" s="90"/>
    </row>
    <row r="763860" spans="68:68" customFormat="1">
      <c r="BP763860" s="90"/>
    </row>
    <row r="763861" spans="68:68" customFormat="1">
      <c r="BP763861" s="90"/>
    </row>
    <row r="763862" spans="68:68" customFormat="1">
      <c r="BP763862" s="90"/>
    </row>
    <row r="763863" spans="68:68" customFormat="1">
      <c r="BP763863" s="90"/>
    </row>
    <row r="763864" spans="68:68" customFormat="1">
      <c r="BP763864" s="90"/>
    </row>
    <row r="763865" spans="68:68" customFormat="1">
      <c r="BP763865" s="90"/>
    </row>
    <row r="763866" spans="68:68" customFormat="1">
      <c r="BP763866" s="90"/>
    </row>
    <row r="763867" spans="68:68" customFormat="1">
      <c r="BP763867" s="90"/>
    </row>
    <row r="763868" spans="68:68" customFormat="1">
      <c r="BP763868" s="90"/>
    </row>
    <row r="763869" spans="68:68" customFormat="1">
      <c r="BP763869" s="90"/>
    </row>
    <row r="763870" spans="68:68" customFormat="1">
      <c r="BP763870" s="90"/>
    </row>
    <row r="763871" spans="68:68" customFormat="1">
      <c r="BP763871" s="90"/>
    </row>
    <row r="763872" spans="68:68" customFormat="1">
      <c r="BP763872" s="90"/>
    </row>
    <row r="763873" spans="68:68" customFormat="1">
      <c r="BP763873" s="90"/>
    </row>
    <row r="763874" spans="68:68" customFormat="1">
      <c r="BP763874" s="90"/>
    </row>
    <row r="763875" spans="68:68" customFormat="1">
      <c r="BP763875" s="90"/>
    </row>
    <row r="763876" spans="68:68" customFormat="1">
      <c r="BP763876" s="90"/>
    </row>
    <row r="763877" spans="68:68" customFormat="1">
      <c r="BP763877" s="90"/>
    </row>
    <row r="763878" spans="68:68" customFormat="1">
      <c r="BP763878" s="90"/>
    </row>
    <row r="763879" spans="68:68" customFormat="1">
      <c r="BP763879" s="90"/>
    </row>
    <row r="763880" spans="68:68" customFormat="1">
      <c r="BP763880" s="90"/>
    </row>
    <row r="763881" spans="68:68" customFormat="1">
      <c r="BP763881" s="90"/>
    </row>
    <row r="763882" spans="68:68" customFormat="1">
      <c r="BP763882" s="90"/>
    </row>
    <row r="763883" spans="68:68" customFormat="1">
      <c r="BP763883" s="90"/>
    </row>
    <row r="763884" spans="68:68" customFormat="1">
      <c r="BP763884" s="90"/>
    </row>
    <row r="763885" spans="68:68" customFormat="1">
      <c r="BP763885" s="90"/>
    </row>
    <row r="763886" spans="68:68" customFormat="1">
      <c r="BP763886" s="90"/>
    </row>
    <row r="763887" spans="68:68" customFormat="1">
      <c r="BP763887" s="90"/>
    </row>
    <row r="763888" spans="68:68" customFormat="1">
      <c r="BP763888" s="90"/>
    </row>
    <row r="763889" spans="68:68" customFormat="1">
      <c r="BP763889" s="90"/>
    </row>
    <row r="763890" spans="68:68" customFormat="1">
      <c r="BP763890" s="90"/>
    </row>
    <row r="763891" spans="68:68" customFormat="1">
      <c r="BP763891" s="90"/>
    </row>
    <row r="763892" spans="68:68" customFormat="1">
      <c r="BP763892" s="90"/>
    </row>
    <row r="763893" spans="68:68" customFormat="1">
      <c r="BP763893" s="90"/>
    </row>
    <row r="763894" spans="68:68" customFormat="1">
      <c r="BP763894" s="90"/>
    </row>
    <row r="763895" spans="68:68" customFormat="1">
      <c r="BP763895" s="90"/>
    </row>
    <row r="763896" spans="68:68" customFormat="1">
      <c r="BP763896" s="90"/>
    </row>
    <row r="763897" spans="68:68" customFormat="1">
      <c r="BP763897" s="90"/>
    </row>
    <row r="763898" spans="68:68" customFormat="1">
      <c r="BP763898" s="90"/>
    </row>
    <row r="763899" spans="68:68" customFormat="1">
      <c r="BP763899" s="90"/>
    </row>
    <row r="763900" spans="68:68" customFormat="1">
      <c r="BP763900" s="90"/>
    </row>
    <row r="763901" spans="68:68" customFormat="1">
      <c r="BP763901" s="90"/>
    </row>
    <row r="763902" spans="68:68" customFormat="1">
      <c r="BP763902" s="90"/>
    </row>
    <row r="763903" spans="68:68" customFormat="1">
      <c r="BP763903" s="90"/>
    </row>
    <row r="763904" spans="68:68" customFormat="1">
      <c r="BP763904" s="90"/>
    </row>
    <row r="763905" spans="68:68" customFormat="1">
      <c r="BP763905" s="90"/>
    </row>
    <row r="763906" spans="68:68" customFormat="1">
      <c r="BP763906" s="90"/>
    </row>
    <row r="763907" spans="68:68" customFormat="1">
      <c r="BP763907" s="90"/>
    </row>
    <row r="763908" spans="68:68" customFormat="1">
      <c r="BP763908" s="90"/>
    </row>
    <row r="763909" spans="68:68" customFormat="1">
      <c r="BP763909" s="90"/>
    </row>
    <row r="763910" spans="68:68" customFormat="1">
      <c r="BP763910" s="90"/>
    </row>
    <row r="763911" spans="68:68" customFormat="1">
      <c r="BP763911" s="90"/>
    </row>
    <row r="763912" spans="68:68" customFormat="1">
      <c r="BP763912" s="90"/>
    </row>
    <row r="763913" spans="68:68" customFormat="1">
      <c r="BP763913" s="90"/>
    </row>
    <row r="763914" spans="68:68" customFormat="1">
      <c r="BP763914" s="90"/>
    </row>
    <row r="763915" spans="68:68" customFormat="1">
      <c r="BP763915" s="90"/>
    </row>
    <row r="763916" spans="68:68" customFormat="1">
      <c r="BP763916" s="90"/>
    </row>
    <row r="763917" spans="68:68" customFormat="1">
      <c r="BP763917" s="90"/>
    </row>
    <row r="763918" spans="68:68" customFormat="1">
      <c r="BP763918" s="90"/>
    </row>
    <row r="763919" spans="68:68" customFormat="1">
      <c r="BP763919" s="90"/>
    </row>
    <row r="763920" spans="68:68" customFormat="1">
      <c r="BP763920" s="90"/>
    </row>
    <row r="763921" spans="68:68" customFormat="1">
      <c r="BP763921" s="90"/>
    </row>
    <row r="763922" spans="68:68" customFormat="1">
      <c r="BP763922" s="90"/>
    </row>
    <row r="763923" spans="68:68" customFormat="1">
      <c r="BP763923" s="90"/>
    </row>
    <row r="763924" spans="68:68" customFormat="1">
      <c r="BP763924" s="90"/>
    </row>
    <row r="763925" spans="68:68" customFormat="1">
      <c r="BP763925" s="90"/>
    </row>
    <row r="763926" spans="68:68" customFormat="1">
      <c r="BP763926" s="90"/>
    </row>
    <row r="763927" spans="68:68" customFormat="1">
      <c r="BP763927" s="90"/>
    </row>
    <row r="763928" spans="68:68" customFormat="1">
      <c r="BP763928" s="90"/>
    </row>
    <row r="763929" spans="68:68" customFormat="1">
      <c r="BP763929" s="90"/>
    </row>
    <row r="763930" spans="68:68" customFormat="1">
      <c r="BP763930" s="90"/>
    </row>
    <row r="763931" spans="68:68" customFormat="1">
      <c r="BP763931" s="90"/>
    </row>
    <row r="763932" spans="68:68" customFormat="1">
      <c r="BP763932" s="90"/>
    </row>
    <row r="763933" spans="68:68" customFormat="1">
      <c r="BP763933" s="90"/>
    </row>
    <row r="763934" spans="68:68" customFormat="1">
      <c r="BP763934" s="90"/>
    </row>
    <row r="763935" spans="68:68" customFormat="1">
      <c r="BP763935" s="90"/>
    </row>
    <row r="763936" spans="68:68" customFormat="1">
      <c r="BP763936" s="90"/>
    </row>
    <row r="763937" spans="68:68" customFormat="1">
      <c r="BP763937" s="90"/>
    </row>
    <row r="763938" spans="68:68" customFormat="1">
      <c r="BP763938" s="90"/>
    </row>
    <row r="763939" spans="68:68" customFormat="1">
      <c r="BP763939" s="90"/>
    </row>
    <row r="763940" spans="68:68" customFormat="1">
      <c r="BP763940" s="90"/>
    </row>
    <row r="763941" spans="68:68" customFormat="1">
      <c r="BP763941" s="90"/>
    </row>
    <row r="763942" spans="68:68" customFormat="1">
      <c r="BP763942" s="90"/>
    </row>
    <row r="763943" spans="68:68" customFormat="1">
      <c r="BP763943" s="90"/>
    </row>
    <row r="763944" spans="68:68" customFormat="1">
      <c r="BP763944" s="90"/>
    </row>
    <row r="763945" spans="68:68" customFormat="1">
      <c r="BP763945" s="90"/>
    </row>
    <row r="763946" spans="68:68" customFormat="1">
      <c r="BP763946" s="90"/>
    </row>
    <row r="763947" spans="68:68" customFormat="1">
      <c r="BP763947" s="90"/>
    </row>
    <row r="763948" spans="68:68" customFormat="1">
      <c r="BP763948" s="90"/>
    </row>
    <row r="763949" spans="68:68" customFormat="1">
      <c r="BP763949" s="90"/>
    </row>
    <row r="763950" spans="68:68" customFormat="1">
      <c r="BP763950" s="90"/>
    </row>
    <row r="763951" spans="68:68" customFormat="1">
      <c r="BP763951" s="90"/>
    </row>
    <row r="763952" spans="68:68" customFormat="1">
      <c r="BP763952" s="90"/>
    </row>
    <row r="763953" spans="68:68" customFormat="1">
      <c r="BP763953" s="90"/>
    </row>
    <row r="763954" spans="68:68" customFormat="1">
      <c r="BP763954" s="90"/>
    </row>
    <row r="763955" spans="68:68" customFormat="1">
      <c r="BP763955" s="90"/>
    </row>
    <row r="763956" spans="68:68" customFormat="1">
      <c r="BP763956" s="90"/>
    </row>
    <row r="763957" spans="68:68" customFormat="1">
      <c r="BP763957" s="90"/>
    </row>
    <row r="763958" spans="68:68" customFormat="1">
      <c r="BP763958" s="90"/>
    </row>
    <row r="763959" spans="68:68" customFormat="1">
      <c r="BP763959" s="90"/>
    </row>
    <row r="763960" spans="68:68" customFormat="1">
      <c r="BP763960" s="90"/>
    </row>
    <row r="763961" spans="68:68" customFormat="1">
      <c r="BP763961" s="90"/>
    </row>
    <row r="763962" spans="68:68" customFormat="1">
      <c r="BP763962" s="90"/>
    </row>
    <row r="763963" spans="68:68" customFormat="1">
      <c r="BP763963" s="90"/>
    </row>
    <row r="763964" spans="68:68" customFormat="1">
      <c r="BP763964" s="90"/>
    </row>
    <row r="763965" spans="68:68" customFormat="1">
      <c r="BP763965" s="90"/>
    </row>
    <row r="763966" spans="68:68" customFormat="1">
      <c r="BP763966" s="90"/>
    </row>
    <row r="763967" spans="68:68" customFormat="1">
      <c r="BP763967" s="90"/>
    </row>
    <row r="763968" spans="68:68" customFormat="1">
      <c r="BP763968" s="90"/>
    </row>
    <row r="763969" spans="68:68" customFormat="1">
      <c r="BP763969" s="90"/>
    </row>
    <row r="763970" spans="68:68" customFormat="1">
      <c r="BP763970" s="90"/>
    </row>
    <row r="763971" spans="68:68" customFormat="1">
      <c r="BP763971" s="90"/>
    </row>
    <row r="763972" spans="68:68" customFormat="1">
      <c r="BP763972" s="90"/>
    </row>
    <row r="763973" spans="68:68" customFormat="1">
      <c r="BP763973" s="90"/>
    </row>
    <row r="763974" spans="68:68" customFormat="1">
      <c r="BP763974" s="90"/>
    </row>
    <row r="763975" spans="68:68" customFormat="1">
      <c r="BP763975" s="90"/>
    </row>
    <row r="763976" spans="68:68" customFormat="1">
      <c r="BP763976" s="90"/>
    </row>
    <row r="763977" spans="68:68" customFormat="1">
      <c r="BP763977" s="90"/>
    </row>
    <row r="763978" spans="68:68" customFormat="1">
      <c r="BP763978" s="90"/>
    </row>
    <row r="763979" spans="68:68" customFormat="1">
      <c r="BP763979" s="90"/>
    </row>
    <row r="763980" spans="68:68" customFormat="1">
      <c r="BP763980" s="90"/>
    </row>
    <row r="763981" spans="68:68" customFormat="1">
      <c r="BP763981" s="90"/>
    </row>
    <row r="763982" spans="68:68" customFormat="1">
      <c r="BP763982" s="90"/>
    </row>
    <row r="763983" spans="68:68" customFormat="1">
      <c r="BP763983" s="90"/>
    </row>
    <row r="763984" spans="68:68" customFormat="1">
      <c r="BP763984" s="90"/>
    </row>
    <row r="763985" spans="68:68" customFormat="1">
      <c r="BP763985" s="90"/>
    </row>
    <row r="763986" spans="68:68" customFormat="1">
      <c r="BP763986" s="90"/>
    </row>
    <row r="763987" spans="68:68" customFormat="1">
      <c r="BP763987" s="90"/>
    </row>
    <row r="763988" spans="68:68" customFormat="1">
      <c r="BP763988" s="90"/>
    </row>
    <row r="763989" spans="68:68" customFormat="1">
      <c r="BP763989" s="90"/>
    </row>
    <row r="763990" spans="68:68" customFormat="1">
      <c r="BP763990" s="90"/>
    </row>
    <row r="763991" spans="68:68" customFormat="1">
      <c r="BP763991" s="90"/>
    </row>
    <row r="763992" spans="68:68" customFormat="1">
      <c r="BP763992" s="90"/>
    </row>
    <row r="763993" spans="68:68" customFormat="1">
      <c r="BP763993" s="90"/>
    </row>
    <row r="763994" spans="68:68" customFormat="1">
      <c r="BP763994" s="90"/>
    </row>
    <row r="763995" spans="68:68" customFormat="1">
      <c r="BP763995" s="90"/>
    </row>
    <row r="763996" spans="68:68" customFormat="1">
      <c r="BP763996" s="90"/>
    </row>
    <row r="763997" spans="68:68" customFormat="1">
      <c r="BP763997" s="90"/>
    </row>
    <row r="763998" spans="68:68" customFormat="1">
      <c r="BP763998" s="90"/>
    </row>
    <row r="763999" spans="68:68" customFormat="1">
      <c r="BP763999" s="90"/>
    </row>
    <row r="764000" spans="68:68" customFormat="1">
      <c r="BP764000" s="90"/>
    </row>
    <row r="764001" spans="68:68" customFormat="1">
      <c r="BP764001" s="90"/>
    </row>
    <row r="764002" spans="68:68" customFormat="1">
      <c r="BP764002" s="90"/>
    </row>
    <row r="764003" spans="68:68" customFormat="1">
      <c r="BP764003" s="90"/>
    </row>
    <row r="764004" spans="68:68" customFormat="1">
      <c r="BP764004" s="90"/>
    </row>
    <row r="764005" spans="68:68" customFormat="1">
      <c r="BP764005" s="90"/>
    </row>
    <row r="764006" spans="68:68" customFormat="1">
      <c r="BP764006" s="90"/>
    </row>
    <row r="764007" spans="68:68" customFormat="1">
      <c r="BP764007" s="90"/>
    </row>
    <row r="764008" spans="68:68" customFormat="1">
      <c r="BP764008" s="90"/>
    </row>
    <row r="764009" spans="68:68" customFormat="1">
      <c r="BP764009" s="90"/>
    </row>
    <row r="764010" spans="68:68" customFormat="1">
      <c r="BP764010" s="90"/>
    </row>
    <row r="764011" spans="68:68" customFormat="1">
      <c r="BP764011" s="90"/>
    </row>
    <row r="764012" spans="68:68" customFormat="1">
      <c r="BP764012" s="90"/>
    </row>
    <row r="764013" spans="68:68" customFormat="1">
      <c r="BP764013" s="90"/>
    </row>
    <row r="764014" spans="68:68" customFormat="1">
      <c r="BP764014" s="90"/>
    </row>
    <row r="764015" spans="68:68" customFormat="1">
      <c r="BP764015" s="90"/>
    </row>
    <row r="764016" spans="68:68" customFormat="1">
      <c r="BP764016" s="90"/>
    </row>
    <row r="764017" spans="68:68" customFormat="1">
      <c r="BP764017" s="90"/>
    </row>
    <row r="764018" spans="68:68" customFormat="1">
      <c r="BP764018" s="90"/>
    </row>
    <row r="764019" spans="68:68" customFormat="1">
      <c r="BP764019" s="90"/>
    </row>
    <row r="764020" spans="68:68" customFormat="1">
      <c r="BP764020" s="90"/>
    </row>
    <row r="764021" spans="68:68" customFormat="1">
      <c r="BP764021" s="90"/>
    </row>
    <row r="764022" spans="68:68" customFormat="1">
      <c r="BP764022" s="90"/>
    </row>
    <row r="764023" spans="68:68" customFormat="1">
      <c r="BP764023" s="90"/>
    </row>
    <row r="764024" spans="68:68" customFormat="1">
      <c r="BP764024" s="90"/>
    </row>
    <row r="764025" spans="68:68" customFormat="1">
      <c r="BP764025" s="90"/>
    </row>
    <row r="764026" spans="68:68" customFormat="1">
      <c r="BP764026" s="90"/>
    </row>
    <row r="764027" spans="68:68" customFormat="1">
      <c r="BP764027" s="90"/>
    </row>
    <row r="764028" spans="68:68" customFormat="1">
      <c r="BP764028" s="90"/>
    </row>
    <row r="764029" spans="68:68" customFormat="1">
      <c r="BP764029" s="90"/>
    </row>
    <row r="764030" spans="68:68" customFormat="1">
      <c r="BP764030" s="90"/>
    </row>
    <row r="764031" spans="68:68" customFormat="1">
      <c r="BP764031" s="90"/>
    </row>
    <row r="764032" spans="68:68" customFormat="1">
      <c r="BP764032" s="90"/>
    </row>
    <row r="764033" spans="68:68" customFormat="1">
      <c r="BP764033" s="90"/>
    </row>
    <row r="764034" spans="68:68" customFormat="1">
      <c r="BP764034" s="90"/>
    </row>
    <row r="764035" spans="68:68" customFormat="1">
      <c r="BP764035" s="90"/>
    </row>
    <row r="764036" spans="68:68" customFormat="1">
      <c r="BP764036" s="90"/>
    </row>
    <row r="764037" spans="68:68" customFormat="1">
      <c r="BP764037" s="90"/>
    </row>
    <row r="764038" spans="68:68" customFormat="1">
      <c r="BP764038" s="90"/>
    </row>
    <row r="764039" spans="68:68" customFormat="1">
      <c r="BP764039" s="90"/>
    </row>
    <row r="764040" spans="68:68" customFormat="1">
      <c r="BP764040" s="90"/>
    </row>
    <row r="764041" spans="68:68" customFormat="1">
      <c r="BP764041" s="90"/>
    </row>
    <row r="764042" spans="68:68" customFormat="1">
      <c r="BP764042" s="90"/>
    </row>
    <row r="764043" spans="68:68" customFormat="1">
      <c r="BP764043" s="90"/>
    </row>
    <row r="764044" spans="68:68" customFormat="1">
      <c r="BP764044" s="90"/>
    </row>
    <row r="764045" spans="68:68" customFormat="1">
      <c r="BP764045" s="90"/>
    </row>
    <row r="764046" spans="68:68" customFormat="1">
      <c r="BP764046" s="90"/>
    </row>
    <row r="764047" spans="68:68" customFormat="1">
      <c r="BP764047" s="90"/>
    </row>
    <row r="764048" spans="68:68" customFormat="1">
      <c r="BP764048" s="90"/>
    </row>
    <row r="764049" spans="68:68" customFormat="1">
      <c r="BP764049" s="90"/>
    </row>
    <row r="764050" spans="68:68" customFormat="1">
      <c r="BP764050" s="90"/>
    </row>
    <row r="764051" spans="68:68" customFormat="1">
      <c r="BP764051" s="90"/>
    </row>
    <row r="764052" spans="68:68" customFormat="1">
      <c r="BP764052" s="90"/>
    </row>
    <row r="764053" spans="68:68" customFormat="1">
      <c r="BP764053" s="90"/>
    </row>
    <row r="764054" spans="68:68" customFormat="1">
      <c r="BP764054" s="90"/>
    </row>
    <row r="764055" spans="68:68" customFormat="1">
      <c r="BP764055" s="90"/>
    </row>
    <row r="764056" spans="68:68" customFormat="1">
      <c r="BP764056" s="90"/>
    </row>
    <row r="764057" spans="68:68" customFormat="1">
      <c r="BP764057" s="90"/>
    </row>
    <row r="764058" spans="68:68" customFormat="1">
      <c r="BP764058" s="90"/>
    </row>
    <row r="764059" spans="68:68" customFormat="1">
      <c r="BP764059" s="90"/>
    </row>
    <row r="764060" spans="68:68" customFormat="1">
      <c r="BP764060" s="90"/>
    </row>
    <row r="764061" spans="68:68" customFormat="1">
      <c r="BP764061" s="90"/>
    </row>
    <row r="764062" spans="68:68" customFormat="1">
      <c r="BP764062" s="90"/>
    </row>
    <row r="764063" spans="68:68" customFormat="1">
      <c r="BP764063" s="90"/>
    </row>
    <row r="764064" spans="68:68" customFormat="1">
      <c r="BP764064" s="90"/>
    </row>
    <row r="764065" spans="68:68" customFormat="1">
      <c r="BP764065" s="90"/>
    </row>
    <row r="764066" spans="68:68" customFormat="1">
      <c r="BP764066" s="90"/>
    </row>
    <row r="764067" spans="68:68" customFormat="1">
      <c r="BP764067" s="90"/>
    </row>
    <row r="764068" spans="68:68" customFormat="1">
      <c r="BP764068" s="90"/>
    </row>
    <row r="764069" spans="68:68" customFormat="1">
      <c r="BP764069" s="90"/>
    </row>
    <row r="764070" spans="68:68" customFormat="1">
      <c r="BP764070" s="90"/>
    </row>
    <row r="764071" spans="68:68" customFormat="1">
      <c r="BP764071" s="90"/>
    </row>
    <row r="764072" spans="68:68" customFormat="1">
      <c r="BP764072" s="90"/>
    </row>
    <row r="764073" spans="68:68" customFormat="1">
      <c r="BP764073" s="90"/>
    </row>
    <row r="764074" spans="68:68" customFormat="1">
      <c r="BP764074" s="90"/>
    </row>
    <row r="764075" spans="68:68" customFormat="1">
      <c r="BP764075" s="90"/>
    </row>
    <row r="764076" spans="68:68" customFormat="1">
      <c r="BP764076" s="90"/>
    </row>
    <row r="764077" spans="68:68" customFormat="1">
      <c r="BP764077" s="90"/>
    </row>
    <row r="764078" spans="68:68" customFormat="1">
      <c r="BP764078" s="90"/>
    </row>
    <row r="764079" spans="68:68" customFormat="1">
      <c r="BP764079" s="90"/>
    </row>
    <row r="764080" spans="68:68" customFormat="1">
      <c r="BP764080" s="90"/>
    </row>
    <row r="764081" spans="68:68" customFormat="1">
      <c r="BP764081" s="90"/>
    </row>
    <row r="764082" spans="68:68" customFormat="1">
      <c r="BP764082" s="90"/>
    </row>
    <row r="764083" spans="68:68" customFormat="1">
      <c r="BP764083" s="90"/>
    </row>
    <row r="764084" spans="68:68" customFormat="1">
      <c r="BP764084" s="90"/>
    </row>
    <row r="764085" spans="68:68" customFormat="1">
      <c r="BP764085" s="90"/>
    </row>
    <row r="764086" spans="68:68" customFormat="1">
      <c r="BP764086" s="90"/>
    </row>
    <row r="764087" spans="68:68" customFormat="1">
      <c r="BP764087" s="90"/>
    </row>
    <row r="764088" spans="68:68" customFormat="1">
      <c r="BP764088" s="90"/>
    </row>
    <row r="764089" spans="68:68" customFormat="1">
      <c r="BP764089" s="90"/>
    </row>
    <row r="764090" spans="68:68" customFormat="1">
      <c r="BP764090" s="90"/>
    </row>
    <row r="764091" spans="68:68" customFormat="1">
      <c r="BP764091" s="90"/>
    </row>
    <row r="764092" spans="68:68" customFormat="1">
      <c r="BP764092" s="90"/>
    </row>
    <row r="764093" spans="68:68" customFormat="1">
      <c r="BP764093" s="90"/>
    </row>
    <row r="764094" spans="68:68" customFormat="1">
      <c r="BP764094" s="90"/>
    </row>
    <row r="764095" spans="68:68" customFormat="1">
      <c r="BP764095" s="90"/>
    </row>
    <row r="764096" spans="68:68" customFormat="1">
      <c r="BP764096" s="90"/>
    </row>
    <row r="764097" spans="68:68" customFormat="1">
      <c r="BP764097" s="90"/>
    </row>
    <row r="764098" spans="68:68" customFormat="1">
      <c r="BP764098" s="90"/>
    </row>
    <row r="764099" spans="68:68" customFormat="1">
      <c r="BP764099" s="90"/>
    </row>
    <row r="764100" spans="68:68" customFormat="1">
      <c r="BP764100" s="90"/>
    </row>
    <row r="764101" spans="68:68" customFormat="1">
      <c r="BP764101" s="90"/>
    </row>
    <row r="764102" spans="68:68" customFormat="1">
      <c r="BP764102" s="90"/>
    </row>
    <row r="764103" spans="68:68" customFormat="1">
      <c r="BP764103" s="90"/>
    </row>
    <row r="764104" spans="68:68" customFormat="1">
      <c r="BP764104" s="90"/>
    </row>
    <row r="764105" spans="68:68" customFormat="1">
      <c r="BP764105" s="90"/>
    </row>
    <row r="764106" spans="68:68" customFormat="1">
      <c r="BP764106" s="90"/>
    </row>
    <row r="764107" spans="68:68" customFormat="1">
      <c r="BP764107" s="90"/>
    </row>
    <row r="764108" spans="68:68" customFormat="1">
      <c r="BP764108" s="90"/>
    </row>
    <row r="764109" spans="68:68" customFormat="1">
      <c r="BP764109" s="90"/>
    </row>
    <row r="764110" spans="68:68" customFormat="1">
      <c r="BP764110" s="90"/>
    </row>
    <row r="764111" spans="68:68" customFormat="1">
      <c r="BP764111" s="90"/>
    </row>
    <row r="764112" spans="68:68" customFormat="1">
      <c r="BP764112" s="90"/>
    </row>
    <row r="764113" spans="68:68" customFormat="1">
      <c r="BP764113" s="90"/>
    </row>
    <row r="764114" spans="68:68" customFormat="1">
      <c r="BP764114" s="90"/>
    </row>
    <row r="764115" spans="68:68" customFormat="1">
      <c r="BP764115" s="90"/>
    </row>
    <row r="764116" spans="68:68" customFormat="1">
      <c r="BP764116" s="90"/>
    </row>
    <row r="764117" spans="68:68" customFormat="1">
      <c r="BP764117" s="90"/>
    </row>
    <row r="764118" spans="68:68" customFormat="1">
      <c r="BP764118" s="90"/>
    </row>
    <row r="764119" spans="68:68" customFormat="1">
      <c r="BP764119" s="90"/>
    </row>
    <row r="764120" spans="68:68" customFormat="1">
      <c r="BP764120" s="90"/>
    </row>
    <row r="764121" spans="68:68" customFormat="1">
      <c r="BP764121" s="90"/>
    </row>
    <row r="764122" spans="68:68" customFormat="1">
      <c r="BP764122" s="90"/>
    </row>
    <row r="764123" spans="68:68" customFormat="1">
      <c r="BP764123" s="90"/>
    </row>
    <row r="764124" spans="68:68" customFormat="1">
      <c r="BP764124" s="90"/>
    </row>
    <row r="764125" spans="68:68" customFormat="1">
      <c r="BP764125" s="90"/>
    </row>
    <row r="764126" spans="68:68" customFormat="1">
      <c r="BP764126" s="90"/>
    </row>
    <row r="764127" spans="68:68" customFormat="1">
      <c r="BP764127" s="90"/>
    </row>
    <row r="764128" spans="68:68" customFormat="1">
      <c r="BP764128" s="90"/>
    </row>
    <row r="764129" spans="68:68" customFormat="1">
      <c r="BP764129" s="90"/>
    </row>
    <row r="764130" spans="68:68" customFormat="1">
      <c r="BP764130" s="90"/>
    </row>
    <row r="764131" spans="68:68" customFormat="1">
      <c r="BP764131" s="90"/>
    </row>
    <row r="764132" spans="68:68" customFormat="1">
      <c r="BP764132" s="90"/>
    </row>
    <row r="764133" spans="68:68" customFormat="1">
      <c r="BP764133" s="90"/>
    </row>
    <row r="764134" spans="68:68" customFormat="1">
      <c r="BP764134" s="90"/>
    </row>
    <row r="764135" spans="68:68" customFormat="1">
      <c r="BP764135" s="90"/>
    </row>
    <row r="764136" spans="68:68" customFormat="1">
      <c r="BP764136" s="90"/>
    </row>
    <row r="764137" spans="68:68" customFormat="1">
      <c r="BP764137" s="90"/>
    </row>
    <row r="764138" spans="68:68" customFormat="1">
      <c r="BP764138" s="90"/>
    </row>
    <row r="764139" spans="68:68" customFormat="1">
      <c r="BP764139" s="90"/>
    </row>
    <row r="764140" spans="68:68" customFormat="1">
      <c r="BP764140" s="90"/>
    </row>
    <row r="764141" spans="68:68" customFormat="1">
      <c r="BP764141" s="90"/>
    </row>
    <row r="764142" spans="68:68" customFormat="1">
      <c r="BP764142" s="90"/>
    </row>
    <row r="764143" spans="68:68" customFormat="1">
      <c r="BP764143" s="90"/>
    </row>
    <row r="764144" spans="68:68" customFormat="1">
      <c r="BP764144" s="90"/>
    </row>
    <row r="764145" spans="68:68" customFormat="1">
      <c r="BP764145" s="90"/>
    </row>
    <row r="764146" spans="68:68" customFormat="1">
      <c r="BP764146" s="90"/>
    </row>
    <row r="764147" spans="68:68" customFormat="1">
      <c r="BP764147" s="90"/>
    </row>
    <row r="764148" spans="68:68" customFormat="1">
      <c r="BP764148" s="90"/>
    </row>
    <row r="764149" spans="68:68" customFormat="1">
      <c r="BP764149" s="90"/>
    </row>
    <row r="764150" spans="68:68" customFormat="1">
      <c r="BP764150" s="90"/>
    </row>
    <row r="764151" spans="68:68" customFormat="1">
      <c r="BP764151" s="90"/>
    </row>
    <row r="764152" spans="68:68" customFormat="1">
      <c r="BP764152" s="90"/>
    </row>
    <row r="764153" spans="68:68" customFormat="1">
      <c r="BP764153" s="90"/>
    </row>
    <row r="764154" spans="68:68" customFormat="1">
      <c r="BP764154" s="90"/>
    </row>
    <row r="764155" spans="68:68" customFormat="1">
      <c r="BP764155" s="90"/>
    </row>
    <row r="764156" spans="68:68" customFormat="1">
      <c r="BP764156" s="90"/>
    </row>
    <row r="764157" spans="68:68" customFormat="1">
      <c r="BP764157" s="90"/>
    </row>
    <row r="764158" spans="68:68" customFormat="1">
      <c r="BP764158" s="90"/>
    </row>
    <row r="764159" spans="68:68" customFormat="1">
      <c r="BP764159" s="90"/>
    </row>
    <row r="764160" spans="68:68" customFormat="1">
      <c r="BP764160" s="90"/>
    </row>
    <row r="764161" spans="68:68" customFormat="1">
      <c r="BP764161" s="90"/>
    </row>
    <row r="764162" spans="68:68" customFormat="1">
      <c r="BP764162" s="90"/>
    </row>
    <row r="764163" spans="68:68" customFormat="1">
      <c r="BP764163" s="90"/>
    </row>
    <row r="764164" spans="68:68" customFormat="1">
      <c r="BP764164" s="90"/>
    </row>
    <row r="764165" spans="68:68" customFormat="1">
      <c r="BP764165" s="90"/>
    </row>
    <row r="764166" spans="68:68" customFormat="1">
      <c r="BP764166" s="90"/>
    </row>
    <row r="764167" spans="68:68" customFormat="1">
      <c r="BP764167" s="90"/>
    </row>
    <row r="764168" spans="68:68" customFormat="1">
      <c r="BP764168" s="90"/>
    </row>
    <row r="764169" spans="68:68" customFormat="1">
      <c r="BP764169" s="90"/>
    </row>
    <row r="764170" spans="68:68" customFormat="1">
      <c r="BP764170" s="90"/>
    </row>
    <row r="764171" spans="68:68" customFormat="1">
      <c r="BP764171" s="90"/>
    </row>
    <row r="764172" spans="68:68" customFormat="1">
      <c r="BP764172" s="90"/>
    </row>
    <row r="764173" spans="68:68" customFormat="1">
      <c r="BP764173" s="90"/>
    </row>
    <row r="764174" spans="68:68" customFormat="1">
      <c r="BP764174" s="90"/>
    </row>
    <row r="764175" spans="68:68" customFormat="1">
      <c r="BP764175" s="90"/>
    </row>
    <row r="764176" spans="68:68" customFormat="1">
      <c r="BP764176" s="90"/>
    </row>
    <row r="764177" spans="68:68" customFormat="1">
      <c r="BP764177" s="90"/>
    </row>
    <row r="764178" spans="68:68" customFormat="1">
      <c r="BP764178" s="90"/>
    </row>
    <row r="764179" spans="68:68" customFormat="1">
      <c r="BP764179" s="90"/>
    </row>
    <row r="764180" spans="68:68" customFormat="1">
      <c r="BP764180" s="90"/>
    </row>
    <row r="764181" spans="68:68" customFormat="1">
      <c r="BP764181" s="90"/>
    </row>
    <row r="764182" spans="68:68" customFormat="1">
      <c r="BP764182" s="90"/>
    </row>
    <row r="764183" spans="68:68" customFormat="1">
      <c r="BP764183" s="90"/>
    </row>
    <row r="764184" spans="68:68" customFormat="1">
      <c r="BP764184" s="90"/>
    </row>
    <row r="764185" spans="68:68" customFormat="1">
      <c r="BP764185" s="90"/>
    </row>
    <row r="764186" spans="68:68" customFormat="1">
      <c r="BP764186" s="90"/>
    </row>
    <row r="764187" spans="68:68" customFormat="1">
      <c r="BP764187" s="90"/>
    </row>
    <row r="764188" spans="68:68" customFormat="1">
      <c r="BP764188" s="90"/>
    </row>
    <row r="764189" spans="68:68" customFormat="1">
      <c r="BP764189" s="90"/>
    </row>
    <row r="764190" spans="68:68" customFormat="1">
      <c r="BP764190" s="90"/>
    </row>
    <row r="764191" spans="68:68" customFormat="1">
      <c r="BP764191" s="90"/>
    </row>
    <row r="764192" spans="68:68" customFormat="1">
      <c r="BP764192" s="90"/>
    </row>
    <row r="764193" spans="68:68" customFormat="1">
      <c r="BP764193" s="90"/>
    </row>
    <row r="764194" spans="68:68" customFormat="1">
      <c r="BP764194" s="90"/>
    </row>
    <row r="764195" spans="68:68" customFormat="1">
      <c r="BP764195" s="90"/>
    </row>
    <row r="764196" spans="68:68" customFormat="1">
      <c r="BP764196" s="90"/>
    </row>
    <row r="764197" spans="68:68" customFormat="1">
      <c r="BP764197" s="90"/>
    </row>
    <row r="764198" spans="68:68" customFormat="1">
      <c r="BP764198" s="90"/>
    </row>
    <row r="764199" spans="68:68" customFormat="1">
      <c r="BP764199" s="90"/>
    </row>
    <row r="764200" spans="68:68" customFormat="1">
      <c r="BP764200" s="90"/>
    </row>
    <row r="764201" spans="68:68" customFormat="1">
      <c r="BP764201" s="90"/>
    </row>
    <row r="764202" spans="68:68" customFormat="1">
      <c r="BP764202" s="90"/>
    </row>
    <row r="764203" spans="68:68" customFormat="1">
      <c r="BP764203" s="90"/>
    </row>
    <row r="764204" spans="68:68" customFormat="1">
      <c r="BP764204" s="90"/>
    </row>
    <row r="764205" spans="68:68" customFormat="1">
      <c r="BP764205" s="90"/>
    </row>
    <row r="764206" spans="68:68" customFormat="1">
      <c r="BP764206" s="90"/>
    </row>
    <row r="764207" spans="68:68" customFormat="1">
      <c r="BP764207" s="90"/>
    </row>
    <row r="764208" spans="68:68" customFormat="1">
      <c r="BP764208" s="90"/>
    </row>
    <row r="764209" spans="68:68" customFormat="1">
      <c r="BP764209" s="90"/>
    </row>
    <row r="764210" spans="68:68" customFormat="1">
      <c r="BP764210" s="90"/>
    </row>
    <row r="764211" spans="68:68" customFormat="1">
      <c r="BP764211" s="90"/>
    </row>
    <row r="764212" spans="68:68" customFormat="1">
      <c r="BP764212" s="90"/>
    </row>
    <row r="764213" spans="68:68" customFormat="1">
      <c r="BP764213" s="90"/>
    </row>
    <row r="764214" spans="68:68" customFormat="1">
      <c r="BP764214" s="90"/>
    </row>
    <row r="764215" spans="68:68" customFormat="1">
      <c r="BP764215" s="90"/>
    </row>
    <row r="764216" spans="68:68" customFormat="1">
      <c r="BP764216" s="90"/>
    </row>
    <row r="764217" spans="68:68" customFormat="1">
      <c r="BP764217" s="90"/>
    </row>
    <row r="764218" spans="68:68" customFormat="1">
      <c r="BP764218" s="90"/>
    </row>
    <row r="764219" spans="68:68" customFormat="1">
      <c r="BP764219" s="90"/>
    </row>
    <row r="764220" spans="68:68" customFormat="1">
      <c r="BP764220" s="90"/>
    </row>
    <row r="764221" spans="68:68" customFormat="1">
      <c r="BP764221" s="90"/>
    </row>
    <row r="764222" spans="68:68" customFormat="1">
      <c r="BP764222" s="90"/>
    </row>
    <row r="764223" spans="68:68" customFormat="1">
      <c r="BP764223" s="90"/>
    </row>
    <row r="764224" spans="68:68" customFormat="1">
      <c r="BP764224" s="90"/>
    </row>
    <row r="764225" spans="68:68" customFormat="1">
      <c r="BP764225" s="90"/>
    </row>
    <row r="764226" spans="68:68" customFormat="1">
      <c r="BP764226" s="90"/>
    </row>
    <row r="764227" spans="68:68" customFormat="1">
      <c r="BP764227" s="90"/>
    </row>
    <row r="764228" spans="68:68" customFormat="1">
      <c r="BP764228" s="90"/>
    </row>
    <row r="764229" spans="68:68" customFormat="1">
      <c r="BP764229" s="90"/>
    </row>
    <row r="764230" spans="68:68" customFormat="1">
      <c r="BP764230" s="90"/>
    </row>
    <row r="764231" spans="68:68" customFormat="1">
      <c r="BP764231" s="90"/>
    </row>
    <row r="764232" spans="68:68" customFormat="1">
      <c r="BP764232" s="90"/>
    </row>
    <row r="764233" spans="68:68" customFormat="1">
      <c r="BP764233" s="90"/>
    </row>
    <row r="764234" spans="68:68" customFormat="1">
      <c r="BP764234" s="90"/>
    </row>
    <row r="764235" spans="68:68" customFormat="1">
      <c r="BP764235" s="90"/>
    </row>
    <row r="764236" spans="68:68" customFormat="1">
      <c r="BP764236" s="90"/>
    </row>
    <row r="764237" spans="68:68" customFormat="1">
      <c r="BP764237" s="90"/>
    </row>
    <row r="764238" spans="68:68" customFormat="1">
      <c r="BP764238" s="90"/>
    </row>
    <row r="764239" spans="68:68" customFormat="1">
      <c r="BP764239" s="90"/>
    </row>
    <row r="764240" spans="68:68" customFormat="1">
      <c r="BP764240" s="90"/>
    </row>
    <row r="764241" spans="68:68" customFormat="1">
      <c r="BP764241" s="90"/>
    </row>
    <row r="764242" spans="68:68" customFormat="1">
      <c r="BP764242" s="90"/>
    </row>
    <row r="764243" spans="68:68" customFormat="1">
      <c r="BP764243" s="90"/>
    </row>
    <row r="764244" spans="68:68" customFormat="1">
      <c r="BP764244" s="90"/>
    </row>
    <row r="764245" spans="68:68" customFormat="1">
      <c r="BP764245" s="90"/>
    </row>
    <row r="764246" spans="68:68" customFormat="1">
      <c r="BP764246" s="90"/>
    </row>
    <row r="764247" spans="68:68" customFormat="1">
      <c r="BP764247" s="90"/>
    </row>
    <row r="764248" spans="68:68" customFormat="1">
      <c r="BP764248" s="90"/>
    </row>
    <row r="764249" spans="68:68" customFormat="1">
      <c r="BP764249" s="90"/>
    </row>
    <row r="764250" spans="68:68" customFormat="1">
      <c r="BP764250" s="90"/>
    </row>
    <row r="764251" spans="68:68" customFormat="1">
      <c r="BP764251" s="90"/>
    </row>
    <row r="764252" spans="68:68" customFormat="1">
      <c r="BP764252" s="90"/>
    </row>
    <row r="764253" spans="68:68" customFormat="1">
      <c r="BP764253" s="90"/>
    </row>
    <row r="764254" spans="68:68" customFormat="1">
      <c r="BP764254" s="90"/>
    </row>
    <row r="764255" spans="68:68" customFormat="1">
      <c r="BP764255" s="90"/>
    </row>
    <row r="764256" spans="68:68" customFormat="1">
      <c r="BP764256" s="90"/>
    </row>
    <row r="764257" spans="68:68" customFormat="1">
      <c r="BP764257" s="90"/>
    </row>
    <row r="764258" spans="68:68" customFormat="1">
      <c r="BP764258" s="90"/>
    </row>
    <row r="764259" spans="68:68" customFormat="1">
      <c r="BP764259" s="90"/>
    </row>
    <row r="764260" spans="68:68" customFormat="1">
      <c r="BP764260" s="90"/>
    </row>
    <row r="764261" spans="68:68" customFormat="1">
      <c r="BP764261" s="90"/>
    </row>
    <row r="764262" spans="68:68" customFormat="1">
      <c r="BP764262" s="90"/>
    </row>
    <row r="764263" spans="68:68" customFormat="1">
      <c r="BP764263" s="90"/>
    </row>
    <row r="764264" spans="68:68" customFormat="1">
      <c r="BP764264" s="90"/>
    </row>
    <row r="764265" spans="68:68" customFormat="1">
      <c r="BP764265" s="90"/>
    </row>
    <row r="764266" spans="68:68" customFormat="1">
      <c r="BP764266" s="90"/>
    </row>
    <row r="764267" spans="68:68" customFormat="1">
      <c r="BP764267" s="90"/>
    </row>
    <row r="764268" spans="68:68" customFormat="1">
      <c r="BP764268" s="90"/>
    </row>
    <row r="764269" spans="68:68" customFormat="1">
      <c r="BP764269" s="90"/>
    </row>
    <row r="764270" spans="68:68" customFormat="1">
      <c r="BP764270" s="90"/>
    </row>
    <row r="764271" spans="68:68" customFormat="1">
      <c r="BP764271" s="90"/>
    </row>
    <row r="764272" spans="68:68" customFormat="1">
      <c r="BP764272" s="90"/>
    </row>
    <row r="764273" spans="68:68" customFormat="1">
      <c r="BP764273" s="90"/>
    </row>
    <row r="764274" spans="68:68" customFormat="1">
      <c r="BP764274" s="90"/>
    </row>
    <row r="764275" spans="68:68" customFormat="1">
      <c r="BP764275" s="90"/>
    </row>
    <row r="764276" spans="68:68" customFormat="1">
      <c r="BP764276" s="90"/>
    </row>
    <row r="764277" spans="68:68" customFormat="1">
      <c r="BP764277" s="90"/>
    </row>
    <row r="764278" spans="68:68" customFormat="1">
      <c r="BP764278" s="90"/>
    </row>
    <row r="764279" spans="68:68" customFormat="1">
      <c r="BP764279" s="90"/>
    </row>
    <row r="764280" spans="68:68" customFormat="1">
      <c r="BP764280" s="90"/>
    </row>
    <row r="764281" spans="68:68" customFormat="1">
      <c r="BP764281" s="90"/>
    </row>
    <row r="764282" spans="68:68" customFormat="1">
      <c r="BP764282" s="90"/>
    </row>
    <row r="764283" spans="68:68" customFormat="1">
      <c r="BP764283" s="90"/>
    </row>
    <row r="764284" spans="68:68" customFormat="1">
      <c r="BP764284" s="90"/>
    </row>
    <row r="764285" spans="68:68" customFormat="1">
      <c r="BP764285" s="90"/>
    </row>
    <row r="764286" spans="68:68" customFormat="1">
      <c r="BP764286" s="90"/>
    </row>
    <row r="764287" spans="68:68" customFormat="1">
      <c r="BP764287" s="90"/>
    </row>
    <row r="764288" spans="68:68" customFormat="1">
      <c r="BP764288" s="90"/>
    </row>
    <row r="764289" spans="68:68" customFormat="1">
      <c r="BP764289" s="90"/>
    </row>
    <row r="764290" spans="68:68" customFormat="1">
      <c r="BP764290" s="90"/>
    </row>
    <row r="764291" spans="68:68" customFormat="1">
      <c r="BP764291" s="90"/>
    </row>
    <row r="764292" spans="68:68" customFormat="1">
      <c r="BP764292" s="90"/>
    </row>
    <row r="764293" spans="68:68" customFormat="1">
      <c r="BP764293" s="90"/>
    </row>
    <row r="764294" spans="68:68" customFormat="1">
      <c r="BP764294" s="90"/>
    </row>
    <row r="764295" spans="68:68" customFormat="1">
      <c r="BP764295" s="90"/>
    </row>
    <row r="764296" spans="68:68" customFormat="1">
      <c r="BP764296" s="90"/>
    </row>
    <row r="764297" spans="68:68" customFormat="1">
      <c r="BP764297" s="90"/>
    </row>
    <row r="764298" spans="68:68" customFormat="1">
      <c r="BP764298" s="90"/>
    </row>
    <row r="764299" spans="68:68" customFormat="1">
      <c r="BP764299" s="90"/>
    </row>
    <row r="764300" spans="68:68" customFormat="1">
      <c r="BP764300" s="90"/>
    </row>
    <row r="764301" spans="68:68" customFormat="1">
      <c r="BP764301" s="90"/>
    </row>
    <row r="764302" spans="68:68" customFormat="1">
      <c r="BP764302" s="90"/>
    </row>
    <row r="764303" spans="68:68" customFormat="1">
      <c r="BP764303" s="90"/>
    </row>
    <row r="764304" spans="68:68" customFormat="1">
      <c r="BP764304" s="90"/>
    </row>
    <row r="764305" spans="68:68" customFormat="1">
      <c r="BP764305" s="90"/>
    </row>
    <row r="764306" spans="68:68" customFormat="1">
      <c r="BP764306" s="90"/>
    </row>
    <row r="764307" spans="68:68" customFormat="1">
      <c r="BP764307" s="90"/>
    </row>
    <row r="764308" spans="68:68" customFormat="1">
      <c r="BP764308" s="90"/>
    </row>
    <row r="764309" spans="68:68" customFormat="1">
      <c r="BP764309" s="90"/>
    </row>
    <row r="764310" spans="68:68" customFormat="1">
      <c r="BP764310" s="90"/>
    </row>
    <row r="764311" spans="68:68" customFormat="1">
      <c r="BP764311" s="90"/>
    </row>
    <row r="764312" spans="68:68" customFormat="1">
      <c r="BP764312" s="90"/>
    </row>
    <row r="764313" spans="68:68" customFormat="1">
      <c r="BP764313" s="90"/>
    </row>
    <row r="764314" spans="68:68" customFormat="1">
      <c r="BP764314" s="90"/>
    </row>
    <row r="764315" spans="68:68" customFormat="1">
      <c r="BP764315" s="90"/>
    </row>
    <row r="764316" spans="68:68" customFormat="1">
      <c r="BP764316" s="90"/>
    </row>
    <row r="764317" spans="68:68" customFormat="1">
      <c r="BP764317" s="90"/>
    </row>
    <row r="764318" spans="68:68" customFormat="1">
      <c r="BP764318" s="90"/>
    </row>
    <row r="764319" spans="68:68" customFormat="1">
      <c r="BP764319" s="90"/>
    </row>
    <row r="764320" spans="68:68" customFormat="1">
      <c r="BP764320" s="90"/>
    </row>
    <row r="764321" spans="68:68" customFormat="1">
      <c r="BP764321" s="90"/>
    </row>
    <row r="764322" spans="68:68" customFormat="1">
      <c r="BP764322" s="90"/>
    </row>
    <row r="764323" spans="68:68" customFormat="1">
      <c r="BP764323" s="90"/>
    </row>
    <row r="764324" spans="68:68" customFormat="1">
      <c r="BP764324" s="90"/>
    </row>
    <row r="764325" spans="68:68" customFormat="1">
      <c r="BP764325" s="90"/>
    </row>
    <row r="764326" spans="68:68" customFormat="1">
      <c r="BP764326" s="90"/>
    </row>
    <row r="764327" spans="68:68" customFormat="1">
      <c r="BP764327" s="90"/>
    </row>
    <row r="764328" spans="68:68" customFormat="1">
      <c r="BP764328" s="90"/>
    </row>
    <row r="764329" spans="68:68" customFormat="1">
      <c r="BP764329" s="90"/>
    </row>
    <row r="764330" spans="68:68" customFormat="1">
      <c r="BP764330" s="90"/>
    </row>
    <row r="764331" spans="68:68" customFormat="1">
      <c r="BP764331" s="90"/>
    </row>
    <row r="764332" spans="68:68" customFormat="1">
      <c r="BP764332" s="90"/>
    </row>
    <row r="764333" spans="68:68" customFormat="1">
      <c r="BP764333" s="90"/>
    </row>
    <row r="764334" spans="68:68" customFormat="1">
      <c r="BP764334" s="90"/>
    </row>
    <row r="764335" spans="68:68" customFormat="1">
      <c r="BP764335" s="90"/>
    </row>
    <row r="764336" spans="68:68" customFormat="1">
      <c r="BP764336" s="90"/>
    </row>
    <row r="764337" spans="68:68" customFormat="1">
      <c r="BP764337" s="90"/>
    </row>
    <row r="764338" spans="68:68" customFormat="1">
      <c r="BP764338" s="90"/>
    </row>
    <row r="764339" spans="68:68" customFormat="1">
      <c r="BP764339" s="90"/>
    </row>
    <row r="764340" spans="68:68" customFormat="1">
      <c r="BP764340" s="90"/>
    </row>
    <row r="764341" spans="68:68" customFormat="1">
      <c r="BP764341" s="90"/>
    </row>
    <row r="764342" spans="68:68" customFormat="1">
      <c r="BP764342" s="90"/>
    </row>
    <row r="764343" spans="68:68" customFormat="1">
      <c r="BP764343" s="90"/>
    </row>
    <row r="764344" spans="68:68" customFormat="1">
      <c r="BP764344" s="90"/>
    </row>
    <row r="764345" spans="68:68" customFormat="1">
      <c r="BP764345" s="90"/>
    </row>
    <row r="764346" spans="68:68" customFormat="1">
      <c r="BP764346" s="90"/>
    </row>
    <row r="764347" spans="68:68" customFormat="1">
      <c r="BP764347" s="90"/>
    </row>
    <row r="764348" spans="68:68" customFormat="1">
      <c r="BP764348" s="90"/>
    </row>
    <row r="764349" spans="68:68" customFormat="1">
      <c r="BP764349" s="90"/>
    </row>
    <row r="764350" spans="68:68" customFormat="1">
      <c r="BP764350" s="90"/>
    </row>
    <row r="764351" spans="68:68" customFormat="1">
      <c r="BP764351" s="90"/>
    </row>
    <row r="764352" spans="68:68" customFormat="1">
      <c r="BP764352" s="90"/>
    </row>
    <row r="764353" spans="68:68" customFormat="1">
      <c r="BP764353" s="90"/>
    </row>
    <row r="764354" spans="68:68" customFormat="1">
      <c r="BP764354" s="90"/>
    </row>
    <row r="764355" spans="68:68" customFormat="1">
      <c r="BP764355" s="90"/>
    </row>
    <row r="764356" spans="68:68" customFormat="1">
      <c r="BP764356" s="90"/>
    </row>
    <row r="764357" spans="68:68" customFormat="1">
      <c r="BP764357" s="90"/>
    </row>
    <row r="764358" spans="68:68" customFormat="1">
      <c r="BP764358" s="90"/>
    </row>
    <row r="764359" spans="68:68" customFormat="1">
      <c r="BP764359" s="90"/>
    </row>
    <row r="764360" spans="68:68" customFormat="1">
      <c r="BP764360" s="90"/>
    </row>
    <row r="764361" spans="68:68" customFormat="1">
      <c r="BP764361" s="90"/>
    </row>
    <row r="764362" spans="68:68" customFormat="1">
      <c r="BP764362" s="90"/>
    </row>
    <row r="764363" spans="68:68" customFormat="1">
      <c r="BP764363" s="90"/>
    </row>
    <row r="764364" spans="68:68" customFormat="1">
      <c r="BP764364" s="90"/>
    </row>
    <row r="764365" spans="68:68" customFormat="1">
      <c r="BP764365" s="90"/>
    </row>
    <row r="764366" spans="68:68" customFormat="1">
      <c r="BP764366" s="90"/>
    </row>
    <row r="764367" spans="68:68" customFormat="1">
      <c r="BP764367" s="90"/>
    </row>
    <row r="764368" spans="68:68" customFormat="1">
      <c r="BP764368" s="90"/>
    </row>
    <row r="764369" spans="68:68" customFormat="1">
      <c r="BP764369" s="90"/>
    </row>
    <row r="764370" spans="68:68" customFormat="1">
      <c r="BP764370" s="90"/>
    </row>
    <row r="764371" spans="68:68" customFormat="1">
      <c r="BP764371" s="90"/>
    </row>
    <row r="764372" spans="68:68" customFormat="1">
      <c r="BP764372" s="90"/>
    </row>
    <row r="764373" spans="68:68" customFormat="1">
      <c r="BP764373" s="90"/>
    </row>
    <row r="764374" spans="68:68" customFormat="1">
      <c r="BP764374" s="90"/>
    </row>
    <row r="764375" spans="68:68" customFormat="1">
      <c r="BP764375" s="90"/>
    </row>
    <row r="764376" spans="68:68" customFormat="1">
      <c r="BP764376" s="90"/>
    </row>
    <row r="764377" spans="68:68" customFormat="1">
      <c r="BP764377" s="90"/>
    </row>
    <row r="764378" spans="68:68" customFormat="1">
      <c r="BP764378" s="90"/>
    </row>
    <row r="764379" spans="68:68" customFormat="1">
      <c r="BP764379" s="90"/>
    </row>
    <row r="764380" spans="68:68" customFormat="1">
      <c r="BP764380" s="90"/>
    </row>
    <row r="764381" spans="68:68" customFormat="1">
      <c r="BP764381" s="90"/>
    </row>
    <row r="764382" spans="68:68" customFormat="1">
      <c r="BP764382" s="90"/>
    </row>
    <row r="764383" spans="68:68" customFormat="1">
      <c r="BP764383" s="90"/>
    </row>
    <row r="764384" spans="68:68" customFormat="1">
      <c r="BP764384" s="90"/>
    </row>
    <row r="764385" spans="68:68" customFormat="1">
      <c r="BP764385" s="90"/>
    </row>
    <row r="764386" spans="68:68" customFormat="1">
      <c r="BP764386" s="90"/>
    </row>
    <row r="764387" spans="68:68" customFormat="1">
      <c r="BP764387" s="90"/>
    </row>
    <row r="764388" spans="68:68" customFormat="1">
      <c r="BP764388" s="90"/>
    </row>
    <row r="764389" spans="68:68" customFormat="1">
      <c r="BP764389" s="90"/>
    </row>
    <row r="764390" spans="68:68" customFormat="1">
      <c r="BP764390" s="90"/>
    </row>
    <row r="764391" spans="68:68" customFormat="1">
      <c r="BP764391" s="90"/>
    </row>
    <row r="764392" spans="68:68" customFormat="1">
      <c r="BP764392" s="90"/>
    </row>
    <row r="764393" spans="68:68" customFormat="1">
      <c r="BP764393" s="90"/>
    </row>
    <row r="764394" spans="68:68" customFormat="1">
      <c r="BP764394" s="90"/>
    </row>
    <row r="764395" spans="68:68" customFormat="1">
      <c r="BP764395" s="90"/>
    </row>
    <row r="764396" spans="68:68" customFormat="1">
      <c r="BP764396" s="90"/>
    </row>
    <row r="764397" spans="68:68" customFormat="1">
      <c r="BP764397" s="90"/>
    </row>
    <row r="764398" spans="68:68" customFormat="1">
      <c r="BP764398" s="90"/>
    </row>
    <row r="764399" spans="68:68" customFormat="1">
      <c r="BP764399" s="90"/>
    </row>
    <row r="764400" spans="68:68" customFormat="1">
      <c r="BP764400" s="90"/>
    </row>
    <row r="764401" spans="68:68" customFormat="1">
      <c r="BP764401" s="90"/>
    </row>
    <row r="764402" spans="68:68" customFormat="1">
      <c r="BP764402" s="90"/>
    </row>
    <row r="764403" spans="68:68" customFormat="1">
      <c r="BP764403" s="90"/>
    </row>
    <row r="764404" spans="68:68" customFormat="1">
      <c r="BP764404" s="90"/>
    </row>
    <row r="764405" spans="68:68" customFormat="1">
      <c r="BP764405" s="90"/>
    </row>
    <row r="764406" spans="68:68" customFormat="1">
      <c r="BP764406" s="90"/>
    </row>
    <row r="764407" spans="68:68" customFormat="1">
      <c r="BP764407" s="90"/>
    </row>
    <row r="764408" spans="68:68" customFormat="1">
      <c r="BP764408" s="90"/>
    </row>
    <row r="764409" spans="68:68" customFormat="1">
      <c r="BP764409" s="90"/>
    </row>
    <row r="764410" spans="68:68" customFormat="1">
      <c r="BP764410" s="90"/>
    </row>
    <row r="764411" spans="68:68" customFormat="1">
      <c r="BP764411" s="90"/>
    </row>
    <row r="764412" spans="68:68" customFormat="1">
      <c r="BP764412" s="90"/>
    </row>
    <row r="764413" spans="68:68" customFormat="1">
      <c r="BP764413" s="90"/>
    </row>
    <row r="764414" spans="68:68" customFormat="1">
      <c r="BP764414" s="90"/>
    </row>
    <row r="764415" spans="68:68" customFormat="1">
      <c r="BP764415" s="90"/>
    </row>
    <row r="764416" spans="68:68" customFormat="1">
      <c r="BP764416" s="90"/>
    </row>
    <row r="764417" spans="68:68" customFormat="1">
      <c r="BP764417" s="90"/>
    </row>
    <row r="764418" spans="68:68" customFormat="1">
      <c r="BP764418" s="90"/>
    </row>
    <row r="764419" spans="68:68" customFormat="1">
      <c r="BP764419" s="90"/>
    </row>
    <row r="764420" spans="68:68" customFormat="1">
      <c r="BP764420" s="90"/>
    </row>
    <row r="764421" spans="68:68" customFormat="1">
      <c r="BP764421" s="90"/>
    </row>
    <row r="764422" spans="68:68" customFormat="1">
      <c r="BP764422" s="90"/>
    </row>
    <row r="764423" spans="68:68" customFormat="1">
      <c r="BP764423" s="90"/>
    </row>
    <row r="764424" spans="68:68" customFormat="1">
      <c r="BP764424" s="90"/>
    </row>
    <row r="764425" spans="68:68" customFormat="1">
      <c r="BP764425" s="90"/>
    </row>
    <row r="764426" spans="68:68" customFormat="1">
      <c r="BP764426" s="90"/>
    </row>
    <row r="764427" spans="68:68" customFormat="1">
      <c r="BP764427" s="90"/>
    </row>
    <row r="764428" spans="68:68" customFormat="1">
      <c r="BP764428" s="90"/>
    </row>
    <row r="764429" spans="68:68" customFormat="1">
      <c r="BP764429" s="90"/>
    </row>
    <row r="764430" spans="68:68" customFormat="1">
      <c r="BP764430" s="90"/>
    </row>
    <row r="764431" spans="68:68" customFormat="1">
      <c r="BP764431" s="90"/>
    </row>
    <row r="764432" spans="68:68" customFormat="1">
      <c r="BP764432" s="90"/>
    </row>
    <row r="764433" spans="68:68" customFormat="1">
      <c r="BP764433" s="90"/>
    </row>
    <row r="764434" spans="68:68" customFormat="1">
      <c r="BP764434" s="90"/>
    </row>
    <row r="764435" spans="68:68" customFormat="1">
      <c r="BP764435" s="90"/>
    </row>
    <row r="764436" spans="68:68" customFormat="1">
      <c r="BP764436" s="90"/>
    </row>
    <row r="764437" spans="68:68" customFormat="1">
      <c r="BP764437" s="90"/>
    </row>
    <row r="764438" spans="68:68" customFormat="1">
      <c r="BP764438" s="90"/>
    </row>
    <row r="764439" spans="68:68" customFormat="1">
      <c r="BP764439" s="90"/>
    </row>
    <row r="764440" spans="68:68" customFormat="1">
      <c r="BP764440" s="90"/>
    </row>
    <row r="764441" spans="68:68" customFormat="1">
      <c r="BP764441" s="90"/>
    </row>
    <row r="764442" spans="68:68" customFormat="1">
      <c r="BP764442" s="90"/>
    </row>
    <row r="764443" spans="68:68" customFormat="1">
      <c r="BP764443" s="90"/>
    </row>
    <row r="764444" spans="68:68" customFormat="1">
      <c r="BP764444" s="90"/>
    </row>
    <row r="764445" spans="68:68" customFormat="1">
      <c r="BP764445" s="90"/>
    </row>
    <row r="764446" spans="68:68" customFormat="1">
      <c r="BP764446" s="90"/>
    </row>
    <row r="764447" spans="68:68" customFormat="1">
      <c r="BP764447" s="90"/>
    </row>
    <row r="764448" spans="68:68" customFormat="1">
      <c r="BP764448" s="90"/>
    </row>
    <row r="764449" spans="68:68" customFormat="1">
      <c r="BP764449" s="90"/>
    </row>
    <row r="764450" spans="68:68" customFormat="1">
      <c r="BP764450" s="90"/>
    </row>
    <row r="764451" spans="68:68" customFormat="1">
      <c r="BP764451" s="90"/>
    </row>
    <row r="764452" spans="68:68" customFormat="1">
      <c r="BP764452" s="90"/>
    </row>
    <row r="764453" spans="68:68" customFormat="1">
      <c r="BP764453" s="90"/>
    </row>
    <row r="764454" spans="68:68" customFormat="1">
      <c r="BP764454" s="90"/>
    </row>
    <row r="764455" spans="68:68" customFormat="1">
      <c r="BP764455" s="90"/>
    </row>
    <row r="764456" spans="68:68" customFormat="1">
      <c r="BP764456" s="90"/>
    </row>
    <row r="764457" spans="68:68" customFormat="1">
      <c r="BP764457" s="90"/>
    </row>
    <row r="764458" spans="68:68" customFormat="1">
      <c r="BP764458" s="90"/>
    </row>
    <row r="764459" spans="68:68" customFormat="1">
      <c r="BP764459" s="90"/>
    </row>
    <row r="764460" spans="68:68" customFormat="1">
      <c r="BP764460" s="90"/>
    </row>
    <row r="764461" spans="68:68" customFormat="1">
      <c r="BP764461" s="90"/>
    </row>
    <row r="764462" spans="68:68" customFormat="1">
      <c r="BP764462" s="90"/>
    </row>
    <row r="764463" spans="68:68" customFormat="1">
      <c r="BP764463" s="90"/>
    </row>
    <row r="764464" spans="68:68" customFormat="1">
      <c r="BP764464" s="90"/>
    </row>
    <row r="764465" spans="68:68" customFormat="1">
      <c r="BP764465" s="90"/>
    </row>
    <row r="764466" spans="68:68" customFormat="1">
      <c r="BP764466" s="90"/>
    </row>
    <row r="764467" spans="68:68" customFormat="1">
      <c r="BP764467" s="90"/>
    </row>
    <row r="764468" spans="68:68" customFormat="1">
      <c r="BP764468" s="90"/>
    </row>
    <row r="764469" spans="68:68" customFormat="1">
      <c r="BP764469" s="90"/>
    </row>
    <row r="764470" spans="68:68" customFormat="1">
      <c r="BP764470" s="90"/>
    </row>
    <row r="764471" spans="68:68" customFormat="1">
      <c r="BP764471" s="90"/>
    </row>
    <row r="764472" spans="68:68" customFormat="1">
      <c r="BP764472" s="90"/>
    </row>
    <row r="764473" spans="68:68" customFormat="1">
      <c r="BP764473" s="90"/>
    </row>
    <row r="764474" spans="68:68" customFormat="1">
      <c r="BP764474" s="90"/>
    </row>
    <row r="764475" spans="68:68" customFormat="1">
      <c r="BP764475" s="90"/>
    </row>
    <row r="764476" spans="68:68" customFormat="1">
      <c r="BP764476" s="90"/>
    </row>
    <row r="764477" spans="68:68" customFormat="1">
      <c r="BP764477" s="90"/>
    </row>
    <row r="764478" spans="68:68" customFormat="1">
      <c r="BP764478" s="90"/>
    </row>
    <row r="764479" spans="68:68" customFormat="1">
      <c r="BP764479" s="90"/>
    </row>
    <row r="764480" spans="68:68" customFormat="1">
      <c r="BP764480" s="90"/>
    </row>
    <row r="764481" spans="68:68" customFormat="1">
      <c r="BP764481" s="90"/>
    </row>
    <row r="764482" spans="68:68" customFormat="1">
      <c r="BP764482" s="90"/>
    </row>
    <row r="764483" spans="68:68" customFormat="1">
      <c r="BP764483" s="90"/>
    </row>
    <row r="764484" spans="68:68" customFormat="1">
      <c r="BP764484" s="90"/>
    </row>
    <row r="764485" spans="68:68" customFormat="1">
      <c r="BP764485" s="90"/>
    </row>
    <row r="764486" spans="68:68" customFormat="1">
      <c r="BP764486" s="90"/>
    </row>
    <row r="764487" spans="68:68" customFormat="1">
      <c r="BP764487" s="90"/>
    </row>
    <row r="764488" spans="68:68" customFormat="1">
      <c r="BP764488" s="90"/>
    </row>
    <row r="764489" spans="68:68" customFormat="1">
      <c r="BP764489" s="90"/>
    </row>
    <row r="764490" spans="68:68" customFormat="1">
      <c r="BP764490" s="90"/>
    </row>
    <row r="764491" spans="68:68" customFormat="1">
      <c r="BP764491" s="90"/>
    </row>
    <row r="764492" spans="68:68" customFormat="1">
      <c r="BP764492" s="90"/>
    </row>
    <row r="764493" spans="68:68" customFormat="1">
      <c r="BP764493" s="90"/>
    </row>
    <row r="764494" spans="68:68" customFormat="1">
      <c r="BP764494" s="90"/>
    </row>
    <row r="764495" spans="68:68" customFormat="1">
      <c r="BP764495" s="90"/>
    </row>
    <row r="764496" spans="68:68" customFormat="1">
      <c r="BP764496" s="90"/>
    </row>
    <row r="764497" spans="68:68" customFormat="1">
      <c r="BP764497" s="90"/>
    </row>
    <row r="764498" spans="68:68" customFormat="1">
      <c r="BP764498" s="90"/>
    </row>
    <row r="764499" spans="68:68" customFormat="1">
      <c r="BP764499" s="90"/>
    </row>
    <row r="764500" spans="68:68" customFormat="1">
      <c r="BP764500" s="90"/>
    </row>
    <row r="764501" spans="68:68" customFormat="1">
      <c r="BP764501" s="90"/>
    </row>
    <row r="764502" spans="68:68" customFormat="1">
      <c r="BP764502" s="90"/>
    </row>
    <row r="764503" spans="68:68" customFormat="1">
      <c r="BP764503" s="90"/>
    </row>
    <row r="764504" spans="68:68" customFormat="1">
      <c r="BP764504" s="90"/>
    </row>
    <row r="764505" spans="68:68" customFormat="1">
      <c r="BP764505" s="90"/>
    </row>
    <row r="764506" spans="68:68" customFormat="1">
      <c r="BP764506" s="90"/>
    </row>
    <row r="764507" spans="68:68" customFormat="1">
      <c r="BP764507" s="90"/>
    </row>
    <row r="764508" spans="68:68" customFormat="1">
      <c r="BP764508" s="90"/>
    </row>
    <row r="764509" spans="68:68" customFormat="1">
      <c r="BP764509" s="90"/>
    </row>
    <row r="764510" spans="68:68" customFormat="1">
      <c r="BP764510" s="90"/>
    </row>
    <row r="764511" spans="68:68" customFormat="1">
      <c r="BP764511" s="90"/>
    </row>
    <row r="764512" spans="68:68" customFormat="1">
      <c r="BP764512" s="90"/>
    </row>
    <row r="764513" spans="68:68" customFormat="1">
      <c r="BP764513" s="90"/>
    </row>
    <row r="764514" spans="68:68" customFormat="1">
      <c r="BP764514" s="90"/>
    </row>
    <row r="764515" spans="68:68" customFormat="1">
      <c r="BP764515" s="90"/>
    </row>
    <row r="764516" spans="68:68" customFormat="1">
      <c r="BP764516" s="90"/>
    </row>
    <row r="764517" spans="68:68" customFormat="1">
      <c r="BP764517" s="90"/>
    </row>
    <row r="764518" spans="68:68" customFormat="1">
      <c r="BP764518" s="90"/>
    </row>
    <row r="764519" spans="68:68" customFormat="1">
      <c r="BP764519" s="90"/>
    </row>
    <row r="764520" spans="68:68" customFormat="1">
      <c r="BP764520" s="90"/>
    </row>
    <row r="764521" spans="68:68" customFormat="1">
      <c r="BP764521" s="90"/>
    </row>
    <row r="764522" spans="68:68" customFormat="1">
      <c r="BP764522" s="90"/>
    </row>
    <row r="764523" spans="68:68" customFormat="1">
      <c r="BP764523" s="90"/>
    </row>
    <row r="764524" spans="68:68" customFormat="1">
      <c r="BP764524" s="90"/>
    </row>
    <row r="764525" spans="68:68" customFormat="1">
      <c r="BP764525" s="90"/>
    </row>
    <row r="764526" spans="68:68" customFormat="1">
      <c r="BP764526" s="90"/>
    </row>
    <row r="764527" spans="68:68" customFormat="1">
      <c r="BP764527" s="90"/>
    </row>
    <row r="764528" spans="68:68" customFormat="1">
      <c r="BP764528" s="90"/>
    </row>
    <row r="764529" spans="68:68" customFormat="1">
      <c r="BP764529" s="90"/>
    </row>
    <row r="764530" spans="68:68" customFormat="1">
      <c r="BP764530" s="90"/>
    </row>
    <row r="764531" spans="68:68" customFormat="1">
      <c r="BP764531" s="90"/>
    </row>
    <row r="764532" spans="68:68" customFormat="1">
      <c r="BP764532" s="90"/>
    </row>
    <row r="764533" spans="68:68" customFormat="1">
      <c r="BP764533" s="90"/>
    </row>
    <row r="764534" spans="68:68" customFormat="1">
      <c r="BP764534" s="90"/>
    </row>
    <row r="764535" spans="68:68" customFormat="1">
      <c r="BP764535" s="90"/>
    </row>
    <row r="764536" spans="68:68" customFormat="1">
      <c r="BP764536" s="90"/>
    </row>
    <row r="764537" spans="68:68" customFormat="1">
      <c r="BP764537" s="90"/>
    </row>
    <row r="764538" spans="68:68" customFormat="1">
      <c r="BP764538" s="90"/>
    </row>
    <row r="764539" spans="68:68" customFormat="1">
      <c r="BP764539" s="90"/>
    </row>
    <row r="764540" spans="68:68" customFormat="1">
      <c r="BP764540" s="90"/>
    </row>
    <row r="764541" spans="68:68" customFormat="1">
      <c r="BP764541" s="90"/>
    </row>
    <row r="764542" spans="68:68" customFormat="1">
      <c r="BP764542" s="90"/>
    </row>
    <row r="764543" spans="68:68" customFormat="1">
      <c r="BP764543" s="90"/>
    </row>
    <row r="764544" spans="68:68" customFormat="1">
      <c r="BP764544" s="90"/>
    </row>
    <row r="764545" spans="68:68" customFormat="1">
      <c r="BP764545" s="90"/>
    </row>
    <row r="764546" spans="68:68" customFormat="1">
      <c r="BP764546" s="90"/>
    </row>
    <row r="764547" spans="68:68" customFormat="1">
      <c r="BP764547" s="90"/>
    </row>
    <row r="764548" spans="68:68" customFormat="1">
      <c r="BP764548" s="90"/>
    </row>
    <row r="764549" spans="68:68" customFormat="1">
      <c r="BP764549" s="90"/>
    </row>
    <row r="764550" spans="68:68" customFormat="1">
      <c r="BP764550" s="90"/>
    </row>
    <row r="764551" spans="68:68" customFormat="1">
      <c r="BP764551" s="90"/>
    </row>
    <row r="764552" spans="68:68" customFormat="1">
      <c r="BP764552" s="90"/>
    </row>
    <row r="764553" spans="68:68" customFormat="1">
      <c r="BP764553" s="90"/>
    </row>
    <row r="764554" spans="68:68" customFormat="1">
      <c r="BP764554" s="90"/>
    </row>
    <row r="764555" spans="68:68" customFormat="1">
      <c r="BP764555" s="90"/>
    </row>
    <row r="764556" spans="68:68" customFormat="1">
      <c r="BP764556" s="90"/>
    </row>
    <row r="764557" spans="68:68" customFormat="1">
      <c r="BP764557" s="90"/>
    </row>
    <row r="764558" spans="68:68" customFormat="1">
      <c r="BP764558" s="90"/>
    </row>
    <row r="764559" spans="68:68" customFormat="1">
      <c r="BP764559" s="90"/>
    </row>
    <row r="764560" spans="68:68" customFormat="1">
      <c r="BP764560" s="90"/>
    </row>
    <row r="764561" spans="68:68" customFormat="1">
      <c r="BP764561" s="90"/>
    </row>
    <row r="764562" spans="68:68" customFormat="1">
      <c r="BP764562" s="90"/>
    </row>
    <row r="764563" spans="68:68" customFormat="1">
      <c r="BP764563" s="90"/>
    </row>
    <row r="764564" spans="68:68" customFormat="1">
      <c r="BP764564" s="90"/>
    </row>
    <row r="764565" spans="68:68" customFormat="1">
      <c r="BP764565" s="90"/>
    </row>
    <row r="764566" spans="68:68" customFormat="1">
      <c r="BP764566" s="90"/>
    </row>
    <row r="764567" spans="68:68" customFormat="1">
      <c r="BP764567" s="90"/>
    </row>
    <row r="764568" spans="68:68" customFormat="1">
      <c r="BP764568" s="90"/>
    </row>
    <row r="764569" spans="68:68" customFormat="1">
      <c r="BP764569" s="90"/>
    </row>
    <row r="764570" spans="68:68" customFormat="1">
      <c r="BP764570" s="90"/>
    </row>
    <row r="764571" spans="68:68" customFormat="1">
      <c r="BP764571" s="90"/>
    </row>
    <row r="764572" spans="68:68" customFormat="1">
      <c r="BP764572" s="90"/>
    </row>
    <row r="764573" spans="68:68" customFormat="1">
      <c r="BP764573" s="90"/>
    </row>
    <row r="764574" spans="68:68" customFormat="1">
      <c r="BP764574" s="90"/>
    </row>
    <row r="764575" spans="68:68" customFormat="1">
      <c r="BP764575" s="90"/>
    </row>
    <row r="764576" spans="68:68" customFormat="1">
      <c r="BP764576" s="90"/>
    </row>
    <row r="764577" spans="68:68" customFormat="1">
      <c r="BP764577" s="90"/>
    </row>
    <row r="764578" spans="68:68" customFormat="1">
      <c r="BP764578" s="90"/>
    </row>
    <row r="764579" spans="68:68" customFormat="1">
      <c r="BP764579" s="90"/>
    </row>
    <row r="764580" spans="68:68" customFormat="1">
      <c r="BP764580" s="90"/>
    </row>
    <row r="764581" spans="68:68" customFormat="1">
      <c r="BP764581" s="90"/>
    </row>
    <row r="764582" spans="68:68" customFormat="1">
      <c r="BP764582" s="90"/>
    </row>
    <row r="764583" spans="68:68" customFormat="1">
      <c r="BP764583" s="90"/>
    </row>
    <row r="764584" spans="68:68" customFormat="1">
      <c r="BP764584" s="90"/>
    </row>
    <row r="764585" spans="68:68" customFormat="1">
      <c r="BP764585" s="90"/>
    </row>
    <row r="764586" spans="68:68" customFormat="1">
      <c r="BP764586" s="90"/>
    </row>
    <row r="764587" spans="68:68" customFormat="1">
      <c r="BP764587" s="90"/>
    </row>
    <row r="764588" spans="68:68" customFormat="1">
      <c r="BP764588" s="90"/>
    </row>
    <row r="764589" spans="68:68" customFormat="1">
      <c r="BP764589" s="90"/>
    </row>
    <row r="764590" spans="68:68" customFormat="1">
      <c r="BP764590" s="90"/>
    </row>
    <row r="764591" spans="68:68" customFormat="1">
      <c r="BP764591" s="90"/>
    </row>
    <row r="764592" spans="68:68" customFormat="1">
      <c r="BP764592" s="90"/>
    </row>
    <row r="764593" spans="68:68" customFormat="1">
      <c r="BP764593" s="90"/>
    </row>
    <row r="764594" spans="68:68" customFormat="1">
      <c r="BP764594" s="90"/>
    </row>
    <row r="764595" spans="68:68" customFormat="1">
      <c r="BP764595" s="90"/>
    </row>
    <row r="764596" spans="68:68" customFormat="1">
      <c r="BP764596" s="90"/>
    </row>
    <row r="764597" spans="68:68" customFormat="1">
      <c r="BP764597" s="90"/>
    </row>
    <row r="764598" spans="68:68" customFormat="1">
      <c r="BP764598" s="90"/>
    </row>
    <row r="764599" spans="68:68" customFormat="1">
      <c r="BP764599" s="90"/>
    </row>
    <row r="764600" spans="68:68" customFormat="1">
      <c r="BP764600" s="90"/>
    </row>
    <row r="764601" spans="68:68" customFormat="1">
      <c r="BP764601" s="90"/>
    </row>
    <row r="764602" spans="68:68" customFormat="1">
      <c r="BP764602" s="90"/>
    </row>
    <row r="764603" spans="68:68" customFormat="1">
      <c r="BP764603" s="90"/>
    </row>
    <row r="764604" spans="68:68" customFormat="1">
      <c r="BP764604" s="90"/>
    </row>
    <row r="764605" spans="68:68" customFormat="1">
      <c r="BP764605" s="90"/>
    </row>
    <row r="764606" spans="68:68" customFormat="1">
      <c r="BP764606" s="90"/>
    </row>
    <row r="764607" spans="68:68" customFormat="1">
      <c r="BP764607" s="90"/>
    </row>
    <row r="764608" spans="68:68" customFormat="1">
      <c r="BP764608" s="90"/>
    </row>
    <row r="764609" spans="68:68" customFormat="1">
      <c r="BP764609" s="90"/>
    </row>
    <row r="764610" spans="68:68" customFormat="1">
      <c r="BP764610" s="90"/>
    </row>
    <row r="764611" spans="68:68" customFormat="1">
      <c r="BP764611" s="90"/>
    </row>
    <row r="764612" spans="68:68" customFormat="1">
      <c r="BP764612" s="90"/>
    </row>
    <row r="764613" spans="68:68" customFormat="1">
      <c r="BP764613" s="90"/>
    </row>
    <row r="764614" spans="68:68" customFormat="1">
      <c r="BP764614" s="90"/>
    </row>
    <row r="764615" spans="68:68" customFormat="1">
      <c r="BP764615" s="90"/>
    </row>
    <row r="764616" spans="68:68" customFormat="1">
      <c r="BP764616" s="90"/>
    </row>
    <row r="764617" spans="68:68" customFormat="1">
      <c r="BP764617" s="90"/>
    </row>
    <row r="764618" spans="68:68" customFormat="1">
      <c r="BP764618" s="90"/>
    </row>
    <row r="764619" spans="68:68" customFormat="1">
      <c r="BP764619" s="90"/>
    </row>
    <row r="764620" spans="68:68" customFormat="1">
      <c r="BP764620" s="90"/>
    </row>
    <row r="764621" spans="68:68" customFormat="1">
      <c r="BP764621" s="90"/>
    </row>
    <row r="764622" spans="68:68" customFormat="1">
      <c r="BP764622" s="90"/>
    </row>
    <row r="764623" spans="68:68" customFormat="1">
      <c r="BP764623" s="90"/>
    </row>
    <row r="764624" spans="68:68" customFormat="1">
      <c r="BP764624" s="90"/>
    </row>
    <row r="764625" spans="68:68" customFormat="1">
      <c r="BP764625" s="90"/>
    </row>
    <row r="764626" spans="68:68" customFormat="1">
      <c r="BP764626" s="90"/>
    </row>
    <row r="764627" spans="68:68" customFormat="1">
      <c r="BP764627" s="90"/>
    </row>
    <row r="764628" spans="68:68" customFormat="1">
      <c r="BP764628" s="90"/>
    </row>
    <row r="764629" spans="68:68" customFormat="1">
      <c r="BP764629" s="90"/>
    </row>
    <row r="764630" spans="68:68" customFormat="1">
      <c r="BP764630" s="90"/>
    </row>
    <row r="764631" spans="68:68" customFormat="1">
      <c r="BP764631" s="90"/>
    </row>
    <row r="764632" spans="68:68" customFormat="1">
      <c r="BP764632" s="90"/>
    </row>
    <row r="764633" spans="68:68" customFormat="1">
      <c r="BP764633" s="90"/>
    </row>
    <row r="764634" spans="68:68" customFormat="1">
      <c r="BP764634" s="90"/>
    </row>
    <row r="764635" spans="68:68" customFormat="1">
      <c r="BP764635" s="90"/>
    </row>
    <row r="764636" spans="68:68" customFormat="1">
      <c r="BP764636" s="90"/>
    </row>
    <row r="764637" spans="68:68" customFormat="1">
      <c r="BP764637" s="90"/>
    </row>
    <row r="764638" spans="68:68" customFormat="1">
      <c r="BP764638" s="90"/>
    </row>
    <row r="764639" spans="68:68" customFormat="1">
      <c r="BP764639" s="90"/>
    </row>
    <row r="764640" spans="68:68" customFormat="1">
      <c r="BP764640" s="90"/>
    </row>
    <row r="764641" spans="68:68" customFormat="1">
      <c r="BP764641" s="90"/>
    </row>
    <row r="764642" spans="68:68" customFormat="1">
      <c r="BP764642" s="90"/>
    </row>
    <row r="764643" spans="68:68" customFormat="1">
      <c r="BP764643" s="90"/>
    </row>
    <row r="764644" spans="68:68" customFormat="1">
      <c r="BP764644" s="90"/>
    </row>
    <row r="764645" spans="68:68" customFormat="1">
      <c r="BP764645" s="90"/>
    </row>
    <row r="764646" spans="68:68" customFormat="1">
      <c r="BP764646" s="90"/>
    </row>
    <row r="764647" spans="68:68" customFormat="1">
      <c r="BP764647" s="90"/>
    </row>
    <row r="764648" spans="68:68" customFormat="1">
      <c r="BP764648" s="90"/>
    </row>
    <row r="764649" spans="68:68" customFormat="1">
      <c r="BP764649" s="90"/>
    </row>
    <row r="764650" spans="68:68" customFormat="1">
      <c r="BP764650" s="90"/>
    </row>
    <row r="764651" spans="68:68" customFormat="1">
      <c r="BP764651" s="90"/>
    </row>
    <row r="764652" spans="68:68" customFormat="1">
      <c r="BP764652" s="90"/>
    </row>
    <row r="764653" spans="68:68" customFormat="1">
      <c r="BP764653" s="90"/>
    </row>
    <row r="764654" spans="68:68" customFormat="1">
      <c r="BP764654" s="90"/>
    </row>
    <row r="764655" spans="68:68" customFormat="1">
      <c r="BP764655" s="90"/>
    </row>
    <row r="764656" spans="68:68" customFormat="1">
      <c r="BP764656" s="90"/>
    </row>
    <row r="764657" spans="68:68" customFormat="1">
      <c r="BP764657" s="90"/>
    </row>
    <row r="764658" spans="68:68" customFormat="1">
      <c r="BP764658" s="90"/>
    </row>
    <row r="764659" spans="68:68" customFormat="1">
      <c r="BP764659" s="90"/>
    </row>
    <row r="764660" spans="68:68" customFormat="1">
      <c r="BP764660" s="90"/>
    </row>
    <row r="764661" spans="68:68" customFormat="1">
      <c r="BP764661" s="90"/>
    </row>
    <row r="764662" spans="68:68" customFormat="1">
      <c r="BP764662" s="90"/>
    </row>
    <row r="764663" spans="68:68" customFormat="1">
      <c r="BP764663" s="90"/>
    </row>
    <row r="764664" spans="68:68" customFormat="1">
      <c r="BP764664" s="90"/>
    </row>
    <row r="764665" spans="68:68" customFormat="1">
      <c r="BP764665" s="90"/>
    </row>
    <row r="764666" spans="68:68" customFormat="1">
      <c r="BP764666" s="90"/>
    </row>
    <row r="764667" spans="68:68" customFormat="1">
      <c r="BP764667" s="90"/>
    </row>
    <row r="764668" spans="68:68" customFormat="1">
      <c r="BP764668" s="90"/>
    </row>
    <row r="764669" spans="68:68" customFormat="1">
      <c r="BP764669" s="90"/>
    </row>
    <row r="764670" spans="68:68" customFormat="1">
      <c r="BP764670" s="90"/>
    </row>
    <row r="764671" spans="68:68" customFormat="1">
      <c r="BP764671" s="90"/>
    </row>
    <row r="764672" spans="68:68" customFormat="1">
      <c r="BP764672" s="90"/>
    </row>
    <row r="764673" spans="68:68" customFormat="1">
      <c r="BP764673" s="90"/>
    </row>
    <row r="764674" spans="68:68" customFormat="1">
      <c r="BP764674" s="90"/>
    </row>
    <row r="764675" spans="68:68" customFormat="1">
      <c r="BP764675" s="90"/>
    </row>
    <row r="764676" spans="68:68" customFormat="1">
      <c r="BP764676" s="90"/>
    </row>
    <row r="764677" spans="68:68" customFormat="1">
      <c r="BP764677" s="90"/>
    </row>
    <row r="764678" spans="68:68" customFormat="1">
      <c r="BP764678" s="90"/>
    </row>
    <row r="764679" spans="68:68" customFormat="1">
      <c r="BP764679" s="90"/>
    </row>
    <row r="764680" spans="68:68" customFormat="1">
      <c r="BP764680" s="90"/>
    </row>
    <row r="764681" spans="68:68" customFormat="1">
      <c r="BP764681" s="90"/>
    </row>
    <row r="764682" spans="68:68" customFormat="1">
      <c r="BP764682" s="90"/>
    </row>
    <row r="764683" spans="68:68" customFormat="1">
      <c r="BP764683" s="90"/>
    </row>
    <row r="764684" spans="68:68" customFormat="1">
      <c r="BP764684" s="90"/>
    </row>
    <row r="764685" spans="68:68" customFormat="1">
      <c r="BP764685" s="90"/>
    </row>
    <row r="764686" spans="68:68" customFormat="1">
      <c r="BP764686" s="90"/>
    </row>
    <row r="764687" spans="68:68" customFormat="1">
      <c r="BP764687" s="90"/>
    </row>
    <row r="764688" spans="68:68" customFormat="1">
      <c r="BP764688" s="90"/>
    </row>
    <row r="764689" spans="68:68" customFormat="1">
      <c r="BP764689" s="90"/>
    </row>
    <row r="764690" spans="68:68" customFormat="1">
      <c r="BP764690" s="90"/>
    </row>
    <row r="764691" spans="68:68" customFormat="1">
      <c r="BP764691" s="90"/>
    </row>
    <row r="764692" spans="68:68" customFormat="1">
      <c r="BP764692" s="90"/>
    </row>
    <row r="764693" spans="68:68" customFormat="1">
      <c r="BP764693" s="90"/>
    </row>
    <row r="764694" spans="68:68" customFormat="1">
      <c r="BP764694" s="90"/>
    </row>
    <row r="764695" spans="68:68" customFormat="1">
      <c r="BP764695" s="90"/>
    </row>
    <row r="764696" spans="68:68" customFormat="1">
      <c r="BP764696" s="90"/>
    </row>
    <row r="764697" spans="68:68" customFormat="1">
      <c r="BP764697" s="90"/>
    </row>
    <row r="764698" spans="68:68" customFormat="1">
      <c r="BP764698" s="90"/>
    </row>
    <row r="764699" spans="68:68" customFormat="1">
      <c r="BP764699" s="90"/>
    </row>
    <row r="764700" spans="68:68" customFormat="1">
      <c r="BP764700" s="90"/>
    </row>
    <row r="764701" spans="68:68" customFormat="1">
      <c r="BP764701" s="90"/>
    </row>
    <row r="764702" spans="68:68" customFormat="1">
      <c r="BP764702" s="90"/>
    </row>
    <row r="764703" spans="68:68" customFormat="1">
      <c r="BP764703" s="90"/>
    </row>
    <row r="764704" spans="68:68" customFormat="1">
      <c r="BP764704" s="90"/>
    </row>
    <row r="764705" spans="68:68" customFormat="1">
      <c r="BP764705" s="90"/>
    </row>
    <row r="764706" spans="68:68" customFormat="1">
      <c r="BP764706" s="90"/>
    </row>
    <row r="764707" spans="68:68" customFormat="1">
      <c r="BP764707" s="90"/>
    </row>
    <row r="764708" spans="68:68" customFormat="1">
      <c r="BP764708" s="90"/>
    </row>
    <row r="764709" spans="68:68" customFormat="1">
      <c r="BP764709" s="90"/>
    </row>
    <row r="764710" spans="68:68" customFormat="1">
      <c r="BP764710" s="90"/>
    </row>
    <row r="764711" spans="68:68" customFormat="1">
      <c r="BP764711" s="90"/>
    </row>
    <row r="764712" spans="68:68" customFormat="1">
      <c r="BP764712" s="90"/>
    </row>
    <row r="764713" spans="68:68" customFormat="1">
      <c r="BP764713" s="90"/>
    </row>
    <row r="764714" spans="68:68" customFormat="1">
      <c r="BP764714" s="90"/>
    </row>
    <row r="764715" spans="68:68" customFormat="1">
      <c r="BP764715" s="90"/>
    </row>
    <row r="764716" spans="68:68" customFormat="1">
      <c r="BP764716" s="90"/>
    </row>
    <row r="764717" spans="68:68" customFormat="1">
      <c r="BP764717" s="90"/>
    </row>
    <row r="764718" spans="68:68" customFormat="1">
      <c r="BP764718" s="90"/>
    </row>
    <row r="764719" spans="68:68" customFormat="1">
      <c r="BP764719" s="90"/>
    </row>
    <row r="764720" spans="68:68" customFormat="1">
      <c r="BP764720" s="90"/>
    </row>
    <row r="764721" spans="68:68" customFormat="1">
      <c r="BP764721" s="90"/>
    </row>
    <row r="764722" spans="68:68" customFormat="1">
      <c r="BP764722" s="90"/>
    </row>
    <row r="764723" spans="68:68" customFormat="1">
      <c r="BP764723" s="90"/>
    </row>
    <row r="764724" spans="68:68" customFormat="1">
      <c r="BP764724" s="90"/>
    </row>
    <row r="764725" spans="68:68" customFormat="1">
      <c r="BP764725" s="90"/>
    </row>
    <row r="764726" spans="68:68" customFormat="1">
      <c r="BP764726" s="90"/>
    </row>
    <row r="764727" spans="68:68" customFormat="1">
      <c r="BP764727" s="90"/>
    </row>
    <row r="764728" spans="68:68" customFormat="1">
      <c r="BP764728" s="90"/>
    </row>
    <row r="764729" spans="68:68" customFormat="1">
      <c r="BP764729" s="90"/>
    </row>
    <row r="764730" spans="68:68" customFormat="1">
      <c r="BP764730" s="90"/>
    </row>
    <row r="764731" spans="68:68" customFormat="1">
      <c r="BP764731" s="90"/>
    </row>
    <row r="764732" spans="68:68" customFormat="1">
      <c r="BP764732" s="90"/>
    </row>
    <row r="764733" spans="68:68" customFormat="1">
      <c r="BP764733" s="90"/>
    </row>
    <row r="764734" spans="68:68" customFormat="1">
      <c r="BP764734" s="90"/>
    </row>
    <row r="764735" spans="68:68" customFormat="1">
      <c r="BP764735" s="90"/>
    </row>
    <row r="764736" spans="68:68" customFormat="1">
      <c r="BP764736" s="90"/>
    </row>
    <row r="764737" spans="68:68" customFormat="1">
      <c r="BP764737" s="90"/>
    </row>
    <row r="764738" spans="68:68" customFormat="1">
      <c r="BP764738" s="90"/>
    </row>
    <row r="764739" spans="68:68" customFormat="1">
      <c r="BP764739" s="90"/>
    </row>
    <row r="764740" spans="68:68" customFormat="1">
      <c r="BP764740" s="90"/>
    </row>
    <row r="764741" spans="68:68" customFormat="1">
      <c r="BP764741" s="90"/>
    </row>
    <row r="764742" spans="68:68" customFormat="1">
      <c r="BP764742" s="90"/>
    </row>
    <row r="764743" spans="68:68" customFormat="1">
      <c r="BP764743" s="90"/>
    </row>
    <row r="764744" spans="68:68" customFormat="1">
      <c r="BP764744" s="90"/>
    </row>
    <row r="764745" spans="68:68" customFormat="1">
      <c r="BP764745" s="90"/>
    </row>
    <row r="764746" spans="68:68" customFormat="1">
      <c r="BP764746" s="90"/>
    </row>
    <row r="764747" spans="68:68" customFormat="1">
      <c r="BP764747" s="90"/>
    </row>
    <row r="764748" spans="68:68" customFormat="1">
      <c r="BP764748" s="90"/>
    </row>
    <row r="764749" spans="68:68" customFormat="1">
      <c r="BP764749" s="90"/>
    </row>
    <row r="764750" spans="68:68" customFormat="1">
      <c r="BP764750" s="90"/>
    </row>
    <row r="764751" spans="68:68" customFormat="1">
      <c r="BP764751" s="90"/>
    </row>
    <row r="764752" spans="68:68" customFormat="1">
      <c r="BP764752" s="90"/>
    </row>
    <row r="764753" spans="68:68" customFormat="1">
      <c r="BP764753" s="90"/>
    </row>
    <row r="764754" spans="68:68" customFormat="1">
      <c r="BP764754" s="90"/>
    </row>
    <row r="764755" spans="68:68" customFormat="1">
      <c r="BP764755" s="90"/>
    </row>
    <row r="764756" spans="68:68" customFormat="1">
      <c r="BP764756" s="90"/>
    </row>
    <row r="764757" spans="68:68" customFormat="1">
      <c r="BP764757" s="90"/>
    </row>
    <row r="764758" spans="68:68" customFormat="1">
      <c r="BP764758" s="90"/>
    </row>
    <row r="764759" spans="68:68" customFormat="1">
      <c r="BP764759" s="90"/>
    </row>
    <row r="764760" spans="68:68" customFormat="1">
      <c r="BP764760" s="90"/>
    </row>
    <row r="764761" spans="68:68" customFormat="1">
      <c r="BP764761" s="90"/>
    </row>
    <row r="764762" spans="68:68" customFormat="1">
      <c r="BP764762" s="90"/>
    </row>
    <row r="764763" spans="68:68" customFormat="1">
      <c r="BP764763" s="90"/>
    </row>
    <row r="764764" spans="68:68" customFormat="1">
      <c r="BP764764" s="90"/>
    </row>
    <row r="764765" spans="68:68" customFormat="1">
      <c r="BP764765" s="90"/>
    </row>
    <row r="764766" spans="68:68" customFormat="1">
      <c r="BP764766" s="90"/>
    </row>
    <row r="764767" spans="68:68" customFormat="1">
      <c r="BP764767" s="90"/>
    </row>
    <row r="764768" spans="68:68" customFormat="1">
      <c r="BP764768" s="90"/>
    </row>
    <row r="764769" spans="68:68" customFormat="1">
      <c r="BP764769" s="90"/>
    </row>
    <row r="764770" spans="68:68" customFormat="1">
      <c r="BP764770" s="90"/>
    </row>
    <row r="764771" spans="68:68" customFormat="1">
      <c r="BP764771" s="90"/>
    </row>
    <row r="764772" spans="68:68" customFormat="1">
      <c r="BP764772" s="90"/>
    </row>
    <row r="764773" spans="68:68" customFormat="1">
      <c r="BP764773" s="90"/>
    </row>
    <row r="764774" spans="68:68" customFormat="1">
      <c r="BP764774" s="90"/>
    </row>
    <row r="764775" spans="68:68" customFormat="1">
      <c r="BP764775" s="90"/>
    </row>
    <row r="764776" spans="68:68" customFormat="1">
      <c r="BP764776" s="90"/>
    </row>
    <row r="764777" spans="68:68" customFormat="1">
      <c r="BP764777" s="90"/>
    </row>
    <row r="764778" spans="68:68" customFormat="1">
      <c r="BP764778" s="90"/>
    </row>
    <row r="764779" spans="68:68" customFormat="1">
      <c r="BP764779" s="90"/>
    </row>
    <row r="764780" spans="68:68" customFormat="1">
      <c r="BP764780" s="90"/>
    </row>
    <row r="764781" spans="68:68" customFormat="1">
      <c r="BP764781" s="90"/>
    </row>
    <row r="764782" spans="68:68" customFormat="1">
      <c r="BP764782" s="90"/>
    </row>
    <row r="764783" spans="68:68" customFormat="1">
      <c r="BP764783" s="90"/>
    </row>
    <row r="764784" spans="68:68" customFormat="1">
      <c r="BP764784" s="90"/>
    </row>
    <row r="764785" spans="68:68" customFormat="1">
      <c r="BP764785" s="90"/>
    </row>
    <row r="764786" spans="68:68" customFormat="1">
      <c r="BP764786" s="90"/>
    </row>
    <row r="764787" spans="68:68" customFormat="1">
      <c r="BP764787" s="90"/>
    </row>
    <row r="764788" spans="68:68" customFormat="1">
      <c r="BP764788" s="90"/>
    </row>
    <row r="764789" spans="68:68" customFormat="1">
      <c r="BP764789" s="90"/>
    </row>
    <row r="764790" spans="68:68" customFormat="1">
      <c r="BP764790" s="90"/>
    </row>
    <row r="764791" spans="68:68" customFormat="1">
      <c r="BP764791" s="90"/>
    </row>
    <row r="764792" spans="68:68" customFormat="1">
      <c r="BP764792" s="90"/>
    </row>
    <row r="764793" spans="68:68" customFormat="1">
      <c r="BP764793" s="90"/>
    </row>
    <row r="764794" spans="68:68" customFormat="1">
      <c r="BP764794" s="90"/>
    </row>
    <row r="764795" spans="68:68" customFormat="1">
      <c r="BP764795" s="90"/>
    </row>
    <row r="764796" spans="68:68" customFormat="1">
      <c r="BP764796" s="90"/>
    </row>
    <row r="764797" spans="68:68" customFormat="1">
      <c r="BP764797" s="90"/>
    </row>
    <row r="764798" spans="68:68" customFormat="1">
      <c r="BP764798" s="90"/>
    </row>
    <row r="764799" spans="68:68" customFormat="1">
      <c r="BP764799" s="90"/>
    </row>
    <row r="764800" spans="68:68" customFormat="1">
      <c r="BP764800" s="90"/>
    </row>
    <row r="764801" spans="68:68" customFormat="1">
      <c r="BP764801" s="90"/>
    </row>
    <row r="764802" spans="68:68" customFormat="1">
      <c r="BP764802" s="90"/>
    </row>
    <row r="764803" spans="68:68" customFormat="1">
      <c r="BP764803" s="90"/>
    </row>
    <row r="764804" spans="68:68" customFormat="1">
      <c r="BP764804" s="90"/>
    </row>
    <row r="764805" spans="68:68" customFormat="1">
      <c r="BP764805" s="90"/>
    </row>
    <row r="764806" spans="68:68" customFormat="1">
      <c r="BP764806" s="90"/>
    </row>
    <row r="764807" spans="68:68" customFormat="1">
      <c r="BP764807" s="90"/>
    </row>
    <row r="764808" spans="68:68" customFormat="1">
      <c r="BP764808" s="90"/>
    </row>
    <row r="764809" spans="68:68" customFormat="1">
      <c r="BP764809" s="90"/>
    </row>
    <row r="764810" spans="68:68" customFormat="1">
      <c r="BP764810" s="90"/>
    </row>
    <row r="764811" spans="68:68" customFormat="1">
      <c r="BP764811" s="90"/>
    </row>
    <row r="764812" spans="68:68" customFormat="1">
      <c r="BP764812" s="90"/>
    </row>
    <row r="764813" spans="68:68" customFormat="1">
      <c r="BP764813" s="90"/>
    </row>
    <row r="764814" spans="68:68" customFormat="1">
      <c r="BP764814" s="90"/>
    </row>
    <row r="764815" spans="68:68" customFormat="1">
      <c r="BP764815" s="90"/>
    </row>
    <row r="764816" spans="68:68" customFormat="1">
      <c r="BP764816" s="90"/>
    </row>
    <row r="764817" spans="68:68" customFormat="1">
      <c r="BP764817" s="90"/>
    </row>
    <row r="764818" spans="68:68" customFormat="1">
      <c r="BP764818" s="90"/>
    </row>
    <row r="764819" spans="68:68" customFormat="1">
      <c r="BP764819" s="90"/>
    </row>
    <row r="764820" spans="68:68" customFormat="1">
      <c r="BP764820" s="90"/>
    </row>
    <row r="764821" spans="68:68" customFormat="1">
      <c r="BP764821" s="90"/>
    </row>
    <row r="764822" spans="68:68" customFormat="1">
      <c r="BP764822" s="90"/>
    </row>
    <row r="764823" spans="68:68" customFormat="1">
      <c r="BP764823" s="90"/>
    </row>
    <row r="764824" spans="68:68" customFormat="1">
      <c r="BP764824" s="90"/>
    </row>
    <row r="764825" spans="68:68" customFormat="1">
      <c r="BP764825" s="90"/>
    </row>
    <row r="764826" spans="68:68" customFormat="1">
      <c r="BP764826" s="90"/>
    </row>
    <row r="764827" spans="68:68" customFormat="1">
      <c r="BP764827" s="90"/>
    </row>
    <row r="764828" spans="68:68" customFormat="1">
      <c r="BP764828" s="90"/>
    </row>
    <row r="764829" spans="68:68" customFormat="1">
      <c r="BP764829" s="90"/>
    </row>
    <row r="764830" spans="68:68" customFormat="1">
      <c r="BP764830" s="90"/>
    </row>
    <row r="764831" spans="68:68" customFormat="1">
      <c r="BP764831" s="90"/>
    </row>
    <row r="764832" spans="68:68" customFormat="1">
      <c r="BP764832" s="90"/>
    </row>
    <row r="764833" spans="68:68" customFormat="1">
      <c r="BP764833" s="90"/>
    </row>
    <row r="764834" spans="68:68" customFormat="1">
      <c r="BP764834" s="90"/>
    </row>
    <row r="764835" spans="68:68" customFormat="1">
      <c r="BP764835" s="90"/>
    </row>
    <row r="764836" spans="68:68" customFormat="1">
      <c r="BP764836" s="90"/>
    </row>
    <row r="764837" spans="68:68" customFormat="1">
      <c r="BP764837" s="90"/>
    </row>
    <row r="764838" spans="68:68" customFormat="1">
      <c r="BP764838" s="90"/>
    </row>
    <row r="764839" spans="68:68" customFormat="1">
      <c r="BP764839" s="90"/>
    </row>
    <row r="764840" spans="68:68" customFormat="1">
      <c r="BP764840" s="90"/>
    </row>
    <row r="764841" spans="68:68" customFormat="1">
      <c r="BP764841" s="90"/>
    </row>
    <row r="764842" spans="68:68" customFormat="1">
      <c r="BP764842" s="90"/>
    </row>
    <row r="764843" spans="68:68" customFormat="1">
      <c r="BP764843" s="90"/>
    </row>
    <row r="764844" spans="68:68" customFormat="1">
      <c r="BP764844" s="90"/>
    </row>
    <row r="764845" spans="68:68" customFormat="1">
      <c r="BP764845" s="90"/>
    </row>
    <row r="764846" spans="68:68" customFormat="1">
      <c r="BP764846" s="90"/>
    </row>
    <row r="764847" spans="68:68" customFormat="1">
      <c r="BP764847" s="90"/>
    </row>
    <row r="764848" spans="68:68" customFormat="1">
      <c r="BP764848" s="90"/>
    </row>
    <row r="764849" spans="68:68" customFormat="1">
      <c r="BP764849" s="90"/>
    </row>
    <row r="764850" spans="68:68" customFormat="1">
      <c r="BP764850" s="90"/>
    </row>
    <row r="764851" spans="68:68" customFormat="1">
      <c r="BP764851" s="90"/>
    </row>
    <row r="764852" spans="68:68" customFormat="1">
      <c r="BP764852" s="90"/>
    </row>
    <row r="764853" spans="68:68" customFormat="1">
      <c r="BP764853" s="90"/>
    </row>
    <row r="764854" spans="68:68" customFormat="1">
      <c r="BP764854" s="90"/>
    </row>
    <row r="764855" spans="68:68" customFormat="1">
      <c r="BP764855" s="90"/>
    </row>
    <row r="764856" spans="68:68" customFormat="1">
      <c r="BP764856" s="90"/>
    </row>
    <row r="764857" spans="68:68" customFormat="1">
      <c r="BP764857" s="90"/>
    </row>
    <row r="764858" spans="68:68" customFormat="1">
      <c r="BP764858" s="90"/>
    </row>
    <row r="764859" spans="68:68" customFormat="1">
      <c r="BP764859" s="90"/>
    </row>
    <row r="764860" spans="68:68" customFormat="1">
      <c r="BP764860" s="90"/>
    </row>
    <row r="764861" spans="68:68" customFormat="1">
      <c r="BP764861" s="90"/>
    </row>
    <row r="764862" spans="68:68" customFormat="1">
      <c r="BP764862" s="90"/>
    </row>
    <row r="764863" spans="68:68" customFormat="1">
      <c r="BP764863" s="90"/>
    </row>
    <row r="764864" spans="68:68" customFormat="1">
      <c r="BP764864" s="90"/>
    </row>
    <row r="764865" spans="68:68" customFormat="1">
      <c r="BP764865" s="90"/>
    </row>
    <row r="764866" spans="68:68" customFormat="1">
      <c r="BP764866" s="90"/>
    </row>
    <row r="764867" spans="68:68" customFormat="1">
      <c r="BP764867" s="90"/>
    </row>
    <row r="764868" spans="68:68" customFormat="1">
      <c r="BP764868" s="90"/>
    </row>
    <row r="764869" spans="68:68" customFormat="1">
      <c r="BP764869" s="90"/>
    </row>
    <row r="764870" spans="68:68" customFormat="1">
      <c r="BP764870" s="90"/>
    </row>
    <row r="764871" spans="68:68" customFormat="1">
      <c r="BP764871" s="90"/>
    </row>
    <row r="764872" spans="68:68" customFormat="1">
      <c r="BP764872" s="90"/>
    </row>
    <row r="764873" spans="68:68" customFormat="1">
      <c r="BP764873" s="90"/>
    </row>
    <row r="764874" spans="68:68" customFormat="1">
      <c r="BP764874" s="90"/>
    </row>
    <row r="764875" spans="68:68" customFormat="1">
      <c r="BP764875" s="90"/>
    </row>
    <row r="764876" spans="68:68" customFormat="1">
      <c r="BP764876" s="90"/>
    </row>
    <row r="764877" spans="68:68" customFormat="1">
      <c r="BP764877" s="90"/>
    </row>
    <row r="764878" spans="68:68" customFormat="1">
      <c r="BP764878" s="90"/>
    </row>
    <row r="764879" spans="68:68" customFormat="1">
      <c r="BP764879" s="90"/>
    </row>
    <row r="764880" spans="68:68" customFormat="1">
      <c r="BP764880" s="90"/>
    </row>
    <row r="764881" spans="68:68" customFormat="1">
      <c r="BP764881" s="90"/>
    </row>
    <row r="764882" spans="68:68" customFormat="1">
      <c r="BP764882" s="90"/>
    </row>
    <row r="764883" spans="68:68" customFormat="1">
      <c r="BP764883" s="90"/>
    </row>
    <row r="764884" spans="68:68" customFormat="1">
      <c r="BP764884" s="90"/>
    </row>
    <row r="764885" spans="68:68" customFormat="1">
      <c r="BP764885" s="90"/>
    </row>
    <row r="764886" spans="68:68" customFormat="1">
      <c r="BP764886" s="90"/>
    </row>
    <row r="764887" spans="68:68" customFormat="1">
      <c r="BP764887" s="90"/>
    </row>
    <row r="764888" spans="68:68" customFormat="1">
      <c r="BP764888" s="90"/>
    </row>
    <row r="764889" spans="68:68" customFormat="1">
      <c r="BP764889" s="90"/>
    </row>
    <row r="764890" spans="68:68" customFormat="1">
      <c r="BP764890" s="90"/>
    </row>
    <row r="764891" spans="68:68" customFormat="1">
      <c r="BP764891" s="90"/>
    </row>
    <row r="764892" spans="68:68" customFormat="1">
      <c r="BP764892" s="90"/>
    </row>
    <row r="764893" spans="68:68" customFormat="1">
      <c r="BP764893" s="90"/>
    </row>
    <row r="764894" spans="68:68" customFormat="1">
      <c r="BP764894" s="90"/>
    </row>
    <row r="764895" spans="68:68" customFormat="1">
      <c r="BP764895" s="90"/>
    </row>
    <row r="764896" spans="68:68" customFormat="1">
      <c r="BP764896" s="90"/>
    </row>
    <row r="764897" spans="68:68" customFormat="1">
      <c r="BP764897" s="90"/>
    </row>
    <row r="764898" spans="68:68" customFormat="1">
      <c r="BP764898" s="90"/>
    </row>
    <row r="764899" spans="68:68" customFormat="1">
      <c r="BP764899" s="90"/>
    </row>
    <row r="764900" spans="68:68" customFormat="1">
      <c r="BP764900" s="90"/>
    </row>
    <row r="764901" spans="68:68" customFormat="1">
      <c r="BP764901" s="90"/>
    </row>
    <row r="764902" spans="68:68" customFormat="1">
      <c r="BP764902" s="90"/>
    </row>
    <row r="764903" spans="68:68" customFormat="1">
      <c r="BP764903" s="90"/>
    </row>
    <row r="764904" spans="68:68" customFormat="1">
      <c r="BP764904" s="90"/>
    </row>
    <row r="764905" spans="68:68" customFormat="1">
      <c r="BP764905" s="90"/>
    </row>
    <row r="764906" spans="68:68" customFormat="1">
      <c r="BP764906" s="90"/>
    </row>
    <row r="764907" spans="68:68" customFormat="1">
      <c r="BP764907" s="90"/>
    </row>
    <row r="764908" spans="68:68" customFormat="1">
      <c r="BP764908" s="90"/>
    </row>
    <row r="764909" spans="68:68" customFormat="1">
      <c r="BP764909" s="90"/>
    </row>
    <row r="764910" spans="68:68" customFormat="1">
      <c r="BP764910" s="90"/>
    </row>
    <row r="764911" spans="68:68" customFormat="1">
      <c r="BP764911" s="90"/>
    </row>
    <row r="764912" spans="68:68" customFormat="1">
      <c r="BP764912" s="90"/>
    </row>
    <row r="764913" spans="68:68" customFormat="1">
      <c r="BP764913" s="90"/>
    </row>
    <row r="764914" spans="68:68" customFormat="1">
      <c r="BP764914" s="90"/>
    </row>
    <row r="764915" spans="68:68" customFormat="1">
      <c r="BP764915" s="90"/>
    </row>
    <row r="764916" spans="68:68" customFormat="1">
      <c r="BP764916" s="90"/>
    </row>
    <row r="764917" spans="68:68" customFormat="1">
      <c r="BP764917" s="90"/>
    </row>
    <row r="764918" spans="68:68" customFormat="1">
      <c r="BP764918" s="90"/>
    </row>
    <row r="764919" spans="68:68" customFormat="1">
      <c r="BP764919" s="90"/>
    </row>
    <row r="764920" spans="68:68" customFormat="1">
      <c r="BP764920" s="90"/>
    </row>
    <row r="764921" spans="68:68" customFormat="1">
      <c r="BP764921" s="90"/>
    </row>
    <row r="764922" spans="68:68" customFormat="1">
      <c r="BP764922" s="90"/>
    </row>
    <row r="764923" spans="68:68" customFormat="1">
      <c r="BP764923" s="90"/>
    </row>
    <row r="764924" spans="68:68" customFormat="1">
      <c r="BP764924" s="90"/>
    </row>
    <row r="764925" spans="68:68" customFormat="1">
      <c r="BP764925" s="90"/>
    </row>
    <row r="764926" spans="68:68" customFormat="1">
      <c r="BP764926" s="90"/>
    </row>
    <row r="764927" spans="68:68" customFormat="1">
      <c r="BP764927" s="90"/>
    </row>
    <row r="764928" spans="68:68" customFormat="1">
      <c r="BP764928" s="90"/>
    </row>
    <row r="764929" spans="68:68" customFormat="1">
      <c r="BP764929" s="90"/>
    </row>
    <row r="764930" spans="68:68" customFormat="1">
      <c r="BP764930" s="90"/>
    </row>
    <row r="764931" spans="68:68" customFormat="1">
      <c r="BP764931" s="90"/>
    </row>
    <row r="764932" spans="68:68" customFormat="1">
      <c r="BP764932" s="90"/>
    </row>
    <row r="764933" spans="68:68" customFormat="1">
      <c r="BP764933" s="90"/>
    </row>
    <row r="764934" spans="68:68" customFormat="1">
      <c r="BP764934" s="90"/>
    </row>
    <row r="764935" spans="68:68" customFormat="1">
      <c r="BP764935" s="90"/>
    </row>
    <row r="764936" spans="68:68" customFormat="1">
      <c r="BP764936" s="90"/>
    </row>
    <row r="764937" spans="68:68" customFormat="1">
      <c r="BP764937" s="90"/>
    </row>
    <row r="764938" spans="68:68" customFormat="1">
      <c r="BP764938" s="90"/>
    </row>
    <row r="764939" spans="68:68" customFormat="1">
      <c r="BP764939" s="90"/>
    </row>
    <row r="764940" spans="68:68" customFormat="1">
      <c r="BP764940" s="90"/>
    </row>
    <row r="764941" spans="68:68" customFormat="1">
      <c r="BP764941" s="90"/>
    </row>
    <row r="764942" spans="68:68" customFormat="1">
      <c r="BP764942" s="90"/>
    </row>
    <row r="764943" spans="68:68" customFormat="1">
      <c r="BP764943" s="90"/>
    </row>
    <row r="764944" spans="68:68" customFormat="1">
      <c r="BP764944" s="90"/>
    </row>
    <row r="764945" spans="68:68" customFormat="1">
      <c r="BP764945" s="90"/>
    </row>
    <row r="764946" spans="68:68" customFormat="1">
      <c r="BP764946" s="90"/>
    </row>
    <row r="764947" spans="68:68" customFormat="1">
      <c r="BP764947" s="90"/>
    </row>
    <row r="764948" spans="68:68" customFormat="1">
      <c r="BP764948" s="90"/>
    </row>
    <row r="764949" spans="68:68" customFormat="1">
      <c r="BP764949" s="90"/>
    </row>
    <row r="764950" spans="68:68" customFormat="1">
      <c r="BP764950" s="90"/>
    </row>
    <row r="764951" spans="68:68" customFormat="1">
      <c r="BP764951" s="90"/>
    </row>
    <row r="764952" spans="68:68" customFormat="1">
      <c r="BP764952" s="90"/>
    </row>
    <row r="764953" spans="68:68" customFormat="1">
      <c r="BP764953" s="90"/>
    </row>
    <row r="764954" spans="68:68" customFormat="1">
      <c r="BP764954" s="90"/>
    </row>
    <row r="764955" spans="68:68" customFormat="1">
      <c r="BP764955" s="90"/>
    </row>
    <row r="764956" spans="68:68" customFormat="1">
      <c r="BP764956" s="90"/>
    </row>
    <row r="764957" spans="68:68" customFormat="1">
      <c r="BP764957" s="90"/>
    </row>
    <row r="764958" spans="68:68" customFormat="1">
      <c r="BP764958" s="90"/>
    </row>
    <row r="764959" spans="68:68" customFormat="1">
      <c r="BP764959" s="90"/>
    </row>
    <row r="764960" spans="68:68" customFormat="1">
      <c r="BP764960" s="90"/>
    </row>
    <row r="764961" spans="68:68" customFormat="1">
      <c r="BP764961" s="90"/>
    </row>
    <row r="764962" spans="68:68" customFormat="1">
      <c r="BP764962" s="90"/>
    </row>
    <row r="764963" spans="68:68" customFormat="1">
      <c r="BP764963" s="90"/>
    </row>
    <row r="764964" spans="68:68" customFormat="1">
      <c r="BP764964" s="90"/>
    </row>
    <row r="764965" spans="68:68" customFormat="1">
      <c r="BP764965" s="90"/>
    </row>
    <row r="764966" spans="68:68" customFormat="1">
      <c r="BP764966" s="90"/>
    </row>
    <row r="764967" spans="68:68" customFormat="1">
      <c r="BP764967" s="90"/>
    </row>
    <row r="764968" spans="68:68" customFormat="1">
      <c r="BP764968" s="90"/>
    </row>
    <row r="764969" spans="68:68" customFormat="1">
      <c r="BP764969" s="90"/>
    </row>
    <row r="764970" spans="68:68" customFormat="1">
      <c r="BP764970" s="90"/>
    </row>
    <row r="764971" spans="68:68" customFormat="1">
      <c r="BP764971" s="90"/>
    </row>
    <row r="764972" spans="68:68" customFormat="1">
      <c r="BP764972" s="90"/>
    </row>
    <row r="764973" spans="68:68" customFormat="1">
      <c r="BP764973" s="90"/>
    </row>
    <row r="764974" spans="68:68" customFormat="1">
      <c r="BP764974" s="90"/>
    </row>
    <row r="764975" spans="68:68" customFormat="1">
      <c r="BP764975" s="90"/>
    </row>
    <row r="764976" spans="68:68" customFormat="1">
      <c r="BP764976" s="90"/>
    </row>
    <row r="764977" spans="68:68" customFormat="1">
      <c r="BP764977" s="90"/>
    </row>
    <row r="764978" spans="68:68" customFormat="1">
      <c r="BP764978" s="90"/>
    </row>
    <row r="764979" spans="68:68" customFormat="1">
      <c r="BP764979" s="90"/>
    </row>
    <row r="764980" spans="68:68" customFormat="1">
      <c r="BP764980" s="90"/>
    </row>
    <row r="764981" spans="68:68" customFormat="1">
      <c r="BP764981" s="90"/>
    </row>
    <row r="764982" spans="68:68" customFormat="1">
      <c r="BP764982" s="90"/>
    </row>
    <row r="764983" spans="68:68" customFormat="1">
      <c r="BP764983" s="90"/>
    </row>
    <row r="764984" spans="68:68" customFormat="1">
      <c r="BP764984" s="90"/>
    </row>
    <row r="764985" spans="68:68" customFormat="1">
      <c r="BP764985" s="90"/>
    </row>
    <row r="764986" spans="68:68" customFormat="1">
      <c r="BP764986" s="90"/>
    </row>
    <row r="764987" spans="68:68" customFormat="1">
      <c r="BP764987" s="90"/>
    </row>
    <row r="764988" spans="68:68" customFormat="1">
      <c r="BP764988" s="90"/>
    </row>
    <row r="764989" spans="68:68" customFormat="1">
      <c r="BP764989" s="90"/>
    </row>
    <row r="764990" spans="68:68" customFormat="1">
      <c r="BP764990" s="90"/>
    </row>
    <row r="764991" spans="68:68" customFormat="1">
      <c r="BP764991" s="90"/>
    </row>
    <row r="764992" spans="68:68" customFormat="1">
      <c r="BP764992" s="90"/>
    </row>
    <row r="764993" spans="68:68" customFormat="1">
      <c r="BP764993" s="90"/>
    </row>
    <row r="764994" spans="68:68" customFormat="1">
      <c r="BP764994" s="90"/>
    </row>
    <row r="764995" spans="68:68" customFormat="1">
      <c r="BP764995" s="90"/>
    </row>
    <row r="764996" spans="68:68" customFormat="1">
      <c r="BP764996" s="90"/>
    </row>
    <row r="764997" spans="68:68" customFormat="1">
      <c r="BP764997" s="90"/>
    </row>
    <row r="764998" spans="68:68" customFormat="1">
      <c r="BP764998" s="90"/>
    </row>
    <row r="764999" spans="68:68" customFormat="1">
      <c r="BP764999" s="90"/>
    </row>
    <row r="765000" spans="68:68" customFormat="1">
      <c r="BP765000" s="90"/>
    </row>
    <row r="765001" spans="68:68" customFormat="1">
      <c r="BP765001" s="90"/>
    </row>
    <row r="765002" spans="68:68" customFormat="1">
      <c r="BP765002" s="90"/>
    </row>
    <row r="765003" spans="68:68" customFormat="1">
      <c r="BP765003" s="90"/>
    </row>
    <row r="765004" spans="68:68" customFormat="1">
      <c r="BP765004" s="90"/>
    </row>
    <row r="765005" spans="68:68" customFormat="1">
      <c r="BP765005" s="90"/>
    </row>
    <row r="765006" spans="68:68" customFormat="1">
      <c r="BP765006" s="90"/>
    </row>
    <row r="765007" spans="68:68" customFormat="1">
      <c r="BP765007" s="90"/>
    </row>
    <row r="765008" spans="68:68" customFormat="1">
      <c r="BP765008" s="90"/>
    </row>
    <row r="765009" spans="68:68" customFormat="1">
      <c r="BP765009" s="90"/>
    </row>
    <row r="765010" spans="68:68" customFormat="1">
      <c r="BP765010" s="90"/>
    </row>
    <row r="765011" spans="68:68" customFormat="1">
      <c r="BP765011" s="90"/>
    </row>
    <row r="765012" spans="68:68" customFormat="1">
      <c r="BP765012" s="90"/>
    </row>
    <row r="765013" spans="68:68" customFormat="1">
      <c r="BP765013" s="90"/>
    </row>
    <row r="765014" spans="68:68" customFormat="1">
      <c r="BP765014" s="90"/>
    </row>
    <row r="765015" spans="68:68" customFormat="1">
      <c r="BP765015" s="90"/>
    </row>
    <row r="765016" spans="68:68" customFormat="1">
      <c r="BP765016" s="90"/>
    </row>
    <row r="765017" spans="68:68" customFormat="1">
      <c r="BP765017" s="90"/>
    </row>
    <row r="765018" spans="68:68" customFormat="1">
      <c r="BP765018" s="90"/>
    </row>
    <row r="765019" spans="68:68" customFormat="1">
      <c r="BP765019" s="90"/>
    </row>
    <row r="765020" spans="68:68" customFormat="1">
      <c r="BP765020" s="90"/>
    </row>
    <row r="765021" spans="68:68" customFormat="1">
      <c r="BP765021" s="90"/>
    </row>
    <row r="765022" spans="68:68" customFormat="1">
      <c r="BP765022" s="90"/>
    </row>
    <row r="765023" spans="68:68" customFormat="1">
      <c r="BP765023" s="90"/>
    </row>
    <row r="765024" spans="68:68" customFormat="1">
      <c r="BP765024" s="90"/>
    </row>
    <row r="765025" spans="68:68" customFormat="1">
      <c r="BP765025" s="90"/>
    </row>
    <row r="765026" spans="68:68" customFormat="1">
      <c r="BP765026" s="90"/>
    </row>
    <row r="765027" spans="68:68" customFormat="1">
      <c r="BP765027" s="90"/>
    </row>
    <row r="765028" spans="68:68" customFormat="1">
      <c r="BP765028" s="90"/>
    </row>
    <row r="765029" spans="68:68" customFormat="1">
      <c r="BP765029" s="90"/>
    </row>
    <row r="765030" spans="68:68" customFormat="1">
      <c r="BP765030" s="90"/>
    </row>
    <row r="765031" spans="68:68" customFormat="1">
      <c r="BP765031" s="90"/>
    </row>
    <row r="765032" spans="68:68" customFormat="1">
      <c r="BP765032" s="90"/>
    </row>
    <row r="765033" spans="68:68" customFormat="1">
      <c r="BP765033" s="90"/>
    </row>
    <row r="765034" spans="68:68" customFormat="1">
      <c r="BP765034" s="90"/>
    </row>
    <row r="765035" spans="68:68" customFormat="1">
      <c r="BP765035" s="90"/>
    </row>
    <row r="765036" spans="68:68" customFormat="1">
      <c r="BP765036" s="90"/>
    </row>
    <row r="765037" spans="68:68" customFormat="1">
      <c r="BP765037" s="90"/>
    </row>
    <row r="765038" spans="68:68" customFormat="1">
      <c r="BP765038" s="90"/>
    </row>
    <row r="765039" spans="68:68" customFormat="1">
      <c r="BP765039" s="90"/>
    </row>
    <row r="765040" spans="68:68" customFormat="1">
      <c r="BP765040" s="90"/>
    </row>
    <row r="765041" spans="68:68" customFormat="1">
      <c r="BP765041" s="90"/>
    </row>
    <row r="765042" spans="68:68" customFormat="1">
      <c r="BP765042" s="90"/>
    </row>
    <row r="765043" spans="68:68" customFormat="1">
      <c r="BP765043" s="90"/>
    </row>
    <row r="765044" spans="68:68" customFormat="1">
      <c r="BP765044" s="90"/>
    </row>
    <row r="765045" spans="68:68" customFormat="1">
      <c r="BP765045" s="90"/>
    </row>
    <row r="765046" spans="68:68" customFormat="1">
      <c r="BP765046" s="90"/>
    </row>
    <row r="765047" spans="68:68" customFormat="1">
      <c r="BP765047" s="90"/>
    </row>
    <row r="765048" spans="68:68" customFormat="1">
      <c r="BP765048" s="90"/>
    </row>
    <row r="765049" spans="68:68" customFormat="1">
      <c r="BP765049" s="90"/>
    </row>
    <row r="765050" spans="68:68" customFormat="1">
      <c r="BP765050" s="90"/>
    </row>
    <row r="765051" spans="68:68" customFormat="1">
      <c r="BP765051" s="90"/>
    </row>
    <row r="765052" spans="68:68" customFormat="1">
      <c r="BP765052" s="90"/>
    </row>
    <row r="765053" spans="68:68" customFormat="1">
      <c r="BP765053" s="90"/>
    </row>
    <row r="765054" spans="68:68" customFormat="1">
      <c r="BP765054" s="90"/>
    </row>
    <row r="765055" spans="68:68" customFormat="1">
      <c r="BP765055" s="90"/>
    </row>
    <row r="765056" spans="68:68" customFormat="1">
      <c r="BP765056" s="90"/>
    </row>
    <row r="765057" spans="68:68" customFormat="1">
      <c r="BP765057" s="90"/>
    </row>
    <row r="765058" spans="68:68" customFormat="1">
      <c r="BP765058" s="90"/>
    </row>
    <row r="765059" spans="68:68" customFormat="1">
      <c r="BP765059" s="90"/>
    </row>
    <row r="765060" spans="68:68" customFormat="1">
      <c r="BP765060" s="90"/>
    </row>
    <row r="765061" spans="68:68" customFormat="1">
      <c r="BP765061" s="90"/>
    </row>
    <row r="765062" spans="68:68" customFormat="1">
      <c r="BP765062" s="90"/>
    </row>
    <row r="765063" spans="68:68" customFormat="1">
      <c r="BP765063" s="90"/>
    </row>
    <row r="765064" spans="68:68" customFormat="1">
      <c r="BP765064" s="90"/>
    </row>
    <row r="765065" spans="68:68" customFormat="1">
      <c r="BP765065" s="90"/>
    </row>
    <row r="765066" spans="68:68" customFormat="1">
      <c r="BP765066" s="90"/>
    </row>
    <row r="765067" spans="68:68" customFormat="1">
      <c r="BP765067" s="90"/>
    </row>
    <row r="765068" spans="68:68" customFormat="1">
      <c r="BP765068" s="90"/>
    </row>
    <row r="765069" spans="68:68" customFormat="1">
      <c r="BP765069" s="90"/>
    </row>
    <row r="765070" spans="68:68" customFormat="1">
      <c r="BP765070" s="90"/>
    </row>
    <row r="765071" spans="68:68" customFormat="1">
      <c r="BP765071" s="90"/>
    </row>
    <row r="765072" spans="68:68" customFormat="1">
      <c r="BP765072" s="90"/>
    </row>
    <row r="765073" spans="68:68" customFormat="1">
      <c r="BP765073" s="90"/>
    </row>
    <row r="765074" spans="68:68" customFormat="1">
      <c r="BP765074" s="90"/>
    </row>
    <row r="765075" spans="68:68" customFormat="1">
      <c r="BP765075" s="90"/>
    </row>
    <row r="765076" spans="68:68" customFormat="1">
      <c r="BP765076" s="90"/>
    </row>
    <row r="765077" spans="68:68" customFormat="1">
      <c r="BP765077" s="90"/>
    </row>
    <row r="765078" spans="68:68" customFormat="1">
      <c r="BP765078" s="90"/>
    </row>
    <row r="765079" spans="68:68" customFormat="1">
      <c r="BP765079" s="90"/>
    </row>
    <row r="765080" spans="68:68" customFormat="1">
      <c r="BP765080" s="90"/>
    </row>
    <row r="765081" spans="68:68" customFormat="1">
      <c r="BP765081" s="90"/>
    </row>
    <row r="765082" spans="68:68" customFormat="1">
      <c r="BP765082" s="90"/>
    </row>
    <row r="765083" spans="68:68" customFormat="1">
      <c r="BP765083" s="90"/>
    </row>
    <row r="765084" spans="68:68" customFormat="1">
      <c r="BP765084" s="90"/>
    </row>
    <row r="765085" spans="68:68" customFormat="1">
      <c r="BP765085" s="90"/>
    </row>
    <row r="765086" spans="68:68" customFormat="1">
      <c r="BP765086" s="90"/>
    </row>
    <row r="765087" spans="68:68" customFormat="1">
      <c r="BP765087" s="90"/>
    </row>
    <row r="765088" spans="68:68" customFormat="1">
      <c r="BP765088" s="90"/>
    </row>
    <row r="765089" spans="68:68" customFormat="1">
      <c r="BP765089" s="90"/>
    </row>
    <row r="765090" spans="68:68" customFormat="1">
      <c r="BP765090" s="90"/>
    </row>
    <row r="765091" spans="68:68" customFormat="1">
      <c r="BP765091" s="90"/>
    </row>
    <row r="765092" spans="68:68" customFormat="1">
      <c r="BP765092" s="90"/>
    </row>
    <row r="765093" spans="68:68" customFormat="1">
      <c r="BP765093" s="90"/>
    </row>
    <row r="765094" spans="68:68" customFormat="1">
      <c r="BP765094" s="90"/>
    </row>
    <row r="765095" spans="68:68" customFormat="1">
      <c r="BP765095" s="90"/>
    </row>
    <row r="765096" spans="68:68" customFormat="1">
      <c r="BP765096" s="90"/>
    </row>
    <row r="765097" spans="68:68" customFormat="1">
      <c r="BP765097" s="90"/>
    </row>
    <row r="765098" spans="68:68" customFormat="1">
      <c r="BP765098" s="90"/>
    </row>
    <row r="765099" spans="68:68" customFormat="1">
      <c r="BP765099" s="90"/>
    </row>
    <row r="765100" spans="68:68" customFormat="1">
      <c r="BP765100" s="90"/>
    </row>
    <row r="765101" spans="68:68" customFormat="1">
      <c r="BP765101" s="90"/>
    </row>
    <row r="765102" spans="68:68" customFormat="1">
      <c r="BP765102" s="90"/>
    </row>
    <row r="765103" spans="68:68" customFormat="1">
      <c r="BP765103" s="90"/>
    </row>
    <row r="765104" spans="68:68" customFormat="1">
      <c r="BP765104" s="90"/>
    </row>
    <row r="765105" spans="68:68" customFormat="1">
      <c r="BP765105" s="90"/>
    </row>
    <row r="765106" spans="68:68" customFormat="1">
      <c r="BP765106" s="90"/>
    </row>
    <row r="765107" spans="68:68" customFormat="1">
      <c r="BP765107" s="90"/>
    </row>
    <row r="765108" spans="68:68" customFormat="1">
      <c r="BP765108" s="90"/>
    </row>
    <row r="765109" spans="68:68" customFormat="1">
      <c r="BP765109" s="90"/>
    </row>
    <row r="765110" spans="68:68" customFormat="1">
      <c r="BP765110" s="90"/>
    </row>
    <row r="765111" spans="68:68" customFormat="1">
      <c r="BP765111" s="90"/>
    </row>
    <row r="765112" spans="68:68" customFormat="1">
      <c r="BP765112" s="90"/>
    </row>
    <row r="765113" spans="68:68" customFormat="1">
      <c r="BP765113" s="90"/>
    </row>
    <row r="765114" spans="68:68" customFormat="1">
      <c r="BP765114" s="90"/>
    </row>
    <row r="765115" spans="68:68" customFormat="1">
      <c r="BP765115" s="90"/>
    </row>
    <row r="765116" spans="68:68" customFormat="1">
      <c r="BP765116" s="90"/>
    </row>
    <row r="765117" spans="68:68" customFormat="1">
      <c r="BP765117" s="90"/>
    </row>
    <row r="765118" spans="68:68" customFormat="1">
      <c r="BP765118" s="90"/>
    </row>
    <row r="765119" spans="68:68" customFormat="1">
      <c r="BP765119" s="90"/>
    </row>
    <row r="765120" spans="68:68" customFormat="1">
      <c r="BP765120" s="90"/>
    </row>
    <row r="765121" spans="68:68" customFormat="1">
      <c r="BP765121" s="90"/>
    </row>
    <row r="765122" spans="68:68" customFormat="1">
      <c r="BP765122" s="90"/>
    </row>
    <row r="765123" spans="68:68" customFormat="1">
      <c r="BP765123" s="90"/>
    </row>
    <row r="765124" spans="68:68" customFormat="1">
      <c r="BP765124" s="90"/>
    </row>
    <row r="765125" spans="68:68" customFormat="1">
      <c r="BP765125" s="90"/>
    </row>
    <row r="765126" spans="68:68" customFormat="1">
      <c r="BP765126" s="90"/>
    </row>
    <row r="765127" spans="68:68" customFormat="1">
      <c r="BP765127" s="90"/>
    </row>
    <row r="765128" spans="68:68" customFormat="1">
      <c r="BP765128" s="90"/>
    </row>
    <row r="765129" spans="68:68" customFormat="1">
      <c r="BP765129" s="90"/>
    </row>
    <row r="765130" spans="68:68" customFormat="1">
      <c r="BP765130" s="90"/>
    </row>
    <row r="765131" spans="68:68" customFormat="1">
      <c r="BP765131" s="90"/>
    </row>
    <row r="765132" spans="68:68" customFormat="1">
      <c r="BP765132" s="90"/>
    </row>
    <row r="765133" spans="68:68" customFormat="1">
      <c r="BP765133" s="90"/>
    </row>
    <row r="765134" spans="68:68" customFormat="1">
      <c r="BP765134" s="90"/>
    </row>
    <row r="765135" spans="68:68" customFormat="1">
      <c r="BP765135" s="90"/>
    </row>
    <row r="765136" spans="68:68" customFormat="1">
      <c r="BP765136" s="90"/>
    </row>
    <row r="765137" spans="68:68" customFormat="1">
      <c r="BP765137" s="90"/>
    </row>
    <row r="765138" spans="68:68" customFormat="1">
      <c r="BP765138" s="90"/>
    </row>
    <row r="765139" spans="68:68" customFormat="1">
      <c r="BP765139" s="90"/>
    </row>
    <row r="765140" spans="68:68" customFormat="1">
      <c r="BP765140" s="90"/>
    </row>
    <row r="765141" spans="68:68" customFormat="1">
      <c r="BP765141" s="90"/>
    </row>
    <row r="765142" spans="68:68" customFormat="1">
      <c r="BP765142" s="90"/>
    </row>
    <row r="765143" spans="68:68" customFormat="1">
      <c r="BP765143" s="90"/>
    </row>
    <row r="765144" spans="68:68" customFormat="1">
      <c r="BP765144" s="90"/>
    </row>
    <row r="765145" spans="68:68" customFormat="1">
      <c r="BP765145" s="90"/>
    </row>
    <row r="765146" spans="68:68" customFormat="1">
      <c r="BP765146" s="90"/>
    </row>
    <row r="765147" spans="68:68" customFormat="1">
      <c r="BP765147" s="90"/>
    </row>
    <row r="765148" spans="68:68" customFormat="1">
      <c r="BP765148" s="90"/>
    </row>
    <row r="765149" spans="68:68" customFormat="1">
      <c r="BP765149" s="90"/>
    </row>
    <row r="765150" spans="68:68" customFormat="1">
      <c r="BP765150" s="90"/>
    </row>
    <row r="765151" spans="68:68" customFormat="1">
      <c r="BP765151" s="90"/>
    </row>
    <row r="765152" spans="68:68" customFormat="1">
      <c r="BP765152" s="90"/>
    </row>
    <row r="765153" spans="68:68" customFormat="1">
      <c r="BP765153" s="90"/>
    </row>
    <row r="765154" spans="68:68" customFormat="1">
      <c r="BP765154" s="90"/>
    </row>
    <row r="765155" spans="68:68" customFormat="1">
      <c r="BP765155" s="90"/>
    </row>
    <row r="765156" spans="68:68" customFormat="1">
      <c r="BP765156" s="90"/>
    </row>
    <row r="765157" spans="68:68" customFormat="1">
      <c r="BP765157" s="90"/>
    </row>
    <row r="765158" spans="68:68" customFormat="1">
      <c r="BP765158" s="90"/>
    </row>
    <row r="765159" spans="68:68" customFormat="1">
      <c r="BP765159" s="90"/>
    </row>
    <row r="765160" spans="68:68" customFormat="1">
      <c r="BP765160" s="90"/>
    </row>
    <row r="765161" spans="68:68" customFormat="1">
      <c r="BP765161" s="90"/>
    </row>
    <row r="765162" spans="68:68" customFormat="1">
      <c r="BP765162" s="90"/>
    </row>
    <row r="765163" spans="68:68" customFormat="1">
      <c r="BP765163" s="90"/>
    </row>
    <row r="765164" spans="68:68" customFormat="1">
      <c r="BP765164" s="90"/>
    </row>
    <row r="765165" spans="68:68" customFormat="1">
      <c r="BP765165" s="90"/>
    </row>
    <row r="765166" spans="68:68" customFormat="1">
      <c r="BP765166" s="90"/>
    </row>
    <row r="765167" spans="68:68" customFormat="1">
      <c r="BP765167" s="90"/>
    </row>
    <row r="765168" spans="68:68" customFormat="1">
      <c r="BP765168" s="90"/>
    </row>
    <row r="765169" spans="68:68" customFormat="1">
      <c r="BP765169" s="90"/>
    </row>
    <row r="765170" spans="68:68" customFormat="1">
      <c r="BP765170" s="90"/>
    </row>
    <row r="765171" spans="68:68" customFormat="1">
      <c r="BP765171" s="90"/>
    </row>
    <row r="765172" spans="68:68" customFormat="1">
      <c r="BP765172" s="90"/>
    </row>
    <row r="765173" spans="68:68" customFormat="1">
      <c r="BP765173" s="90"/>
    </row>
    <row r="765174" spans="68:68" customFormat="1">
      <c r="BP765174" s="90"/>
    </row>
    <row r="765175" spans="68:68" customFormat="1">
      <c r="BP765175" s="90"/>
    </row>
    <row r="765176" spans="68:68" customFormat="1">
      <c r="BP765176" s="90"/>
    </row>
    <row r="765177" spans="68:68" customFormat="1">
      <c r="BP765177" s="90"/>
    </row>
    <row r="765178" spans="68:68" customFormat="1">
      <c r="BP765178" s="90"/>
    </row>
    <row r="765179" spans="68:68" customFormat="1">
      <c r="BP765179" s="90"/>
    </row>
    <row r="765180" spans="68:68" customFormat="1">
      <c r="BP765180" s="90"/>
    </row>
    <row r="765181" spans="68:68" customFormat="1">
      <c r="BP765181" s="90"/>
    </row>
    <row r="765182" spans="68:68" customFormat="1">
      <c r="BP765182" s="90"/>
    </row>
    <row r="765183" spans="68:68" customFormat="1">
      <c r="BP765183" s="90"/>
    </row>
    <row r="765184" spans="68:68" customFormat="1">
      <c r="BP765184" s="90"/>
    </row>
    <row r="765185" spans="68:68" customFormat="1">
      <c r="BP765185" s="90"/>
    </row>
    <row r="765186" spans="68:68" customFormat="1">
      <c r="BP765186" s="90"/>
    </row>
    <row r="765187" spans="68:68" customFormat="1">
      <c r="BP765187" s="90"/>
    </row>
    <row r="765188" spans="68:68" customFormat="1">
      <c r="BP765188" s="90"/>
    </row>
    <row r="765189" spans="68:68" customFormat="1">
      <c r="BP765189" s="90"/>
    </row>
    <row r="765190" spans="68:68" customFormat="1">
      <c r="BP765190" s="90"/>
    </row>
    <row r="765191" spans="68:68" customFormat="1">
      <c r="BP765191" s="90"/>
    </row>
    <row r="765192" spans="68:68" customFormat="1">
      <c r="BP765192" s="90"/>
    </row>
    <row r="765193" spans="68:68" customFormat="1">
      <c r="BP765193" s="90"/>
    </row>
    <row r="765194" spans="68:68" customFormat="1">
      <c r="BP765194" s="90"/>
    </row>
    <row r="765195" spans="68:68" customFormat="1">
      <c r="BP765195" s="90"/>
    </row>
    <row r="765196" spans="68:68" customFormat="1">
      <c r="BP765196" s="90"/>
    </row>
    <row r="765197" spans="68:68" customFormat="1">
      <c r="BP765197" s="90"/>
    </row>
    <row r="765198" spans="68:68" customFormat="1">
      <c r="BP765198" s="90"/>
    </row>
    <row r="765199" spans="68:68" customFormat="1">
      <c r="BP765199" s="90"/>
    </row>
    <row r="765200" spans="68:68" customFormat="1">
      <c r="BP765200" s="90"/>
    </row>
    <row r="765201" spans="68:68" customFormat="1">
      <c r="BP765201" s="90"/>
    </row>
    <row r="765202" spans="68:68" customFormat="1">
      <c r="BP765202" s="90"/>
    </row>
    <row r="765203" spans="68:68" customFormat="1">
      <c r="BP765203" s="90"/>
    </row>
    <row r="765204" spans="68:68" customFormat="1">
      <c r="BP765204" s="90"/>
    </row>
    <row r="765205" spans="68:68" customFormat="1">
      <c r="BP765205" s="90"/>
    </row>
    <row r="765206" spans="68:68" customFormat="1">
      <c r="BP765206" s="90"/>
    </row>
    <row r="765207" spans="68:68" customFormat="1">
      <c r="BP765207" s="90"/>
    </row>
    <row r="765208" spans="68:68" customFormat="1">
      <c r="BP765208" s="90"/>
    </row>
    <row r="765209" spans="68:68" customFormat="1">
      <c r="BP765209" s="90"/>
    </row>
    <row r="765210" spans="68:68" customFormat="1">
      <c r="BP765210" s="90"/>
    </row>
    <row r="765211" spans="68:68" customFormat="1">
      <c r="BP765211" s="90"/>
    </row>
    <row r="765212" spans="68:68" customFormat="1">
      <c r="BP765212" s="90"/>
    </row>
    <row r="765213" spans="68:68" customFormat="1">
      <c r="BP765213" s="90"/>
    </row>
    <row r="765214" spans="68:68" customFormat="1">
      <c r="BP765214" s="90"/>
    </row>
    <row r="765215" spans="68:68" customFormat="1">
      <c r="BP765215" s="90"/>
    </row>
    <row r="765216" spans="68:68" customFormat="1">
      <c r="BP765216" s="90"/>
    </row>
    <row r="765217" spans="68:68" customFormat="1">
      <c r="BP765217" s="90"/>
    </row>
    <row r="765218" spans="68:68" customFormat="1">
      <c r="BP765218" s="90"/>
    </row>
    <row r="765219" spans="68:68" customFormat="1">
      <c r="BP765219" s="90"/>
    </row>
    <row r="765220" spans="68:68" customFormat="1">
      <c r="BP765220" s="90"/>
    </row>
    <row r="765221" spans="68:68" customFormat="1">
      <c r="BP765221" s="90"/>
    </row>
    <row r="765222" spans="68:68" customFormat="1">
      <c r="BP765222" s="90"/>
    </row>
    <row r="765223" spans="68:68" customFormat="1">
      <c r="BP765223" s="90"/>
    </row>
    <row r="765224" spans="68:68" customFormat="1">
      <c r="BP765224" s="90"/>
    </row>
    <row r="765225" spans="68:68" customFormat="1">
      <c r="BP765225" s="90"/>
    </row>
    <row r="765226" spans="68:68" customFormat="1">
      <c r="BP765226" s="90"/>
    </row>
    <row r="765227" spans="68:68" customFormat="1">
      <c r="BP765227" s="90"/>
    </row>
    <row r="765228" spans="68:68" customFormat="1">
      <c r="BP765228" s="90"/>
    </row>
    <row r="765229" spans="68:68" customFormat="1">
      <c r="BP765229" s="90"/>
    </row>
    <row r="765230" spans="68:68" customFormat="1">
      <c r="BP765230" s="90"/>
    </row>
    <row r="765231" spans="68:68" customFormat="1">
      <c r="BP765231" s="90"/>
    </row>
    <row r="765232" spans="68:68" customFormat="1">
      <c r="BP765232" s="90"/>
    </row>
    <row r="765233" spans="68:68" customFormat="1">
      <c r="BP765233" s="90"/>
    </row>
    <row r="765234" spans="68:68" customFormat="1">
      <c r="BP765234" s="90"/>
    </row>
    <row r="765235" spans="68:68" customFormat="1">
      <c r="BP765235" s="90"/>
    </row>
    <row r="765236" spans="68:68" customFormat="1">
      <c r="BP765236" s="90"/>
    </row>
    <row r="765237" spans="68:68" customFormat="1">
      <c r="BP765237" s="90"/>
    </row>
    <row r="765238" spans="68:68" customFormat="1">
      <c r="BP765238" s="90"/>
    </row>
    <row r="765239" spans="68:68" customFormat="1">
      <c r="BP765239" s="90"/>
    </row>
    <row r="765240" spans="68:68" customFormat="1">
      <c r="BP765240" s="90"/>
    </row>
    <row r="765241" spans="68:68" customFormat="1">
      <c r="BP765241" s="90"/>
    </row>
    <row r="765242" spans="68:68" customFormat="1">
      <c r="BP765242" s="90"/>
    </row>
    <row r="765243" spans="68:68" customFormat="1">
      <c r="BP765243" s="90"/>
    </row>
    <row r="765244" spans="68:68" customFormat="1">
      <c r="BP765244" s="90"/>
    </row>
    <row r="765245" spans="68:68" customFormat="1">
      <c r="BP765245" s="90"/>
    </row>
    <row r="765246" spans="68:68" customFormat="1">
      <c r="BP765246" s="90"/>
    </row>
    <row r="765247" spans="68:68" customFormat="1">
      <c r="BP765247" s="90"/>
    </row>
    <row r="765248" spans="68:68" customFormat="1">
      <c r="BP765248" s="90"/>
    </row>
    <row r="765249" spans="68:68" customFormat="1">
      <c r="BP765249" s="90"/>
    </row>
    <row r="765250" spans="68:68" customFormat="1">
      <c r="BP765250" s="90"/>
    </row>
    <row r="765251" spans="68:68" customFormat="1">
      <c r="BP765251" s="90"/>
    </row>
    <row r="765252" spans="68:68" customFormat="1">
      <c r="BP765252" s="90"/>
    </row>
    <row r="765253" spans="68:68" customFormat="1">
      <c r="BP765253" s="90"/>
    </row>
    <row r="765254" spans="68:68" customFormat="1">
      <c r="BP765254" s="90"/>
    </row>
    <row r="765255" spans="68:68" customFormat="1">
      <c r="BP765255" s="90"/>
    </row>
    <row r="765256" spans="68:68" customFormat="1">
      <c r="BP765256" s="90"/>
    </row>
    <row r="765257" spans="68:68" customFormat="1">
      <c r="BP765257" s="90"/>
    </row>
    <row r="765258" spans="68:68" customFormat="1">
      <c r="BP765258" s="90"/>
    </row>
    <row r="765259" spans="68:68" customFormat="1">
      <c r="BP765259" s="90"/>
    </row>
    <row r="765260" spans="68:68" customFormat="1">
      <c r="BP765260" s="90"/>
    </row>
    <row r="765261" spans="68:68" customFormat="1">
      <c r="BP765261" s="90"/>
    </row>
    <row r="765262" spans="68:68" customFormat="1">
      <c r="BP765262" s="90"/>
    </row>
    <row r="765263" spans="68:68" customFormat="1">
      <c r="BP765263" s="90"/>
    </row>
    <row r="765264" spans="68:68" customFormat="1">
      <c r="BP765264" s="90"/>
    </row>
    <row r="765265" spans="68:68" customFormat="1">
      <c r="BP765265" s="90"/>
    </row>
    <row r="765266" spans="68:68" customFormat="1">
      <c r="BP765266" s="90"/>
    </row>
    <row r="765267" spans="68:68" customFormat="1">
      <c r="BP765267" s="90"/>
    </row>
    <row r="765268" spans="68:68" customFormat="1">
      <c r="BP765268" s="90"/>
    </row>
    <row r="765269" spans="68:68" customFormat="1">
      <c r="BP765269" s="90"/>
    </row>
    <row r="765270" spans="68:68" customFormat="1">
      <c r="BP765270" s="90"/>
    </row>
    <row r="765271" spans="68:68" customFormat="1">
      <c r="BP765271" s="90"/>
    </row>
    <row r="765272" spans="68:68" customFormat="1">
      <c r="BP765272" s="90"/>
    </row>
    <row r="765273" spans="68:68" customFormat="1">
      <c r="BP765273" s="90"/>
    </row>
    <row r="765274" spans="68:68" customFormat="1">
      <c r="BP765274" s="90"/>
    </row>
    <row r="765275" spans="68:68" customFormat="1">
      <c r="BP765275" s="90"/>
    </row>
    <row r="765276" spans="68:68" customFormat="1">
      <c r="BP765276" s="90"/>
    </row>
    <row r="765277" spans="68:68" customFormat="1">
      <c r="BP765277" s="90"/>
    </row>
    <row r="765278" spans="68:68" customFormat="1">
      <c r="BP765278" s="90"/>
    </row>
    <row r="765279" spans="68:68" customFormat="1">
      <c r="BP765279" s="90"/>
    </row>
    <row r="765280" spans="68:68" customFormat="1">
      <c r="BP765280" s="90"/>
    </row>
    <row r="765281" spans="68:68" customFormat="1">
      <c r="BP765281" s="90"/>
    </row>
    <row r="765282" spans="68:68" customFormat="1">
      <c r="BP765282" s="90"/>
    </row>
    <row r="765283" spans="68:68" customFormat="1">
      <c r="BP765283" s="90"/>
    </row>
    <row r="765284" spans="68:68" customFormat="1">
      <c r="BP765284" s="90"/>
    </row>
    <row r="765285" spans="68:68" customFormat="1">
      <c r="BP765285" s="90"/>
    </row>
    <row r="765286" spans="68:68" customFormat="1">
      <c r="BP765286" s="90"/>
    </row>
    <row r="765287" spans="68:68" customFormat="1">
      <c r="BP765287" s="90"/>
    </row>
    <row r="765288" spans="68:68" customFormat="1">
      <c r="BP765288" s="90"/>
    </row>
    <row r="765289" spans="68:68" customFormat="1">
      <c r="BP765289" s="90"/>
    </row>
    <row r="765290" spans="68:68" customFormat="1">
      <c r="BP765290" s="90"/>
    </row>
    <row r="765291" spans="68:68" customFormat="1">
      <c r="BP765291" s="90"/>
    </row>
    <row r="765292" spans="68:68" customFormat="1">
      <c r="BP765292" s="90"/>
    </row>
    <row r="765293" spans="68:68" customFormat="1">
      <c r="BP765293" s="90"/>
    </row>
    <row r="765294" spans="68:68" customFormat="1">
      <c r="BP765294" s="90"/>
    </row>
    <row r="765295" spans="68:68" customFormat="1">
      <c r="BP765295" s="90"/>
    </row>
    <row r="765296" spans="68:68" customFormat="1">
      <c r="BP765296" s="90"/>
    </row>
    <row r="765297" spans="68:68" customFormat="1">
      <c r="BP765297" s="90"/>
    </row>
    <row r="765298" spans="68:68" customFormat="1">
      <c r="BP765298" s="90"/>
    </row>
    <row r="765299" spans="68:68" customFormat="1">
      <c r="BP765299" s="90"/>
    </row>
    <row r="765300" spans="68:68" customFormat="1">
      <c r="BP765300" s="90"/>
    </row>
    <row r="765301" spans="68:68" customFormat="1">
      <c r="BP765301" s="90"/>
    </row>
    <row r="765302" spans="68:68" customFormat="1">
      <c r="BP765302" s="90"/>
    </row>
    <row r="765303" spans="68:68" customFormat="1">
      <c r="BP765303" s="90"/>
    </row>
    <row r="765304" spans="68:68" customFormat="1">
      <c r="BP765304" s="90"/>
    </row>
    <row r="765305" spans="68:68" customFormat="1">
      <c r="BP765305" s="90"/>
    </row>
    <row r="765306" spans="68:68" customFormat="1">
      <c r="BP765306" s="90"/>
    </row>
    <row r="765307" spans="68:68" customFormat="1">
      <c r="BP765307" s="90"/>
    </row>
    <row r="765308" spans="68:68" customFormat="1">
      <c r="BP765308" s="90"/>
    </row>
    <row r="765309" spans="68:68" customFormat="1">
      <c r="BP765309" s="90"/>
    </row>
    <row r="765310" spans="68:68" customFormat="1">
      <c r="BP765310" s="90"/>
    </row>
    <row r="765311" spans="68:68" customFormat="1">
      <c r="BP765311" s="90"/>
    </row>
    <row r="765312" spans="68:68" customFormat="1">
      <c r="BP765312" s="90"/>
    </row>
    <row r="765313" spans="68:68" customFormat="1">
      <c r="BP765313" s="90"/>
    </row>
    <row r="765314" spans="68:68" customFormat="1">
      <c r="BP765314" s="90"/>
    </row>
    <row r="765315" spans="68:68" customFormat="1">
      <c r="BP765315" s="90"/>
    </row>
    <row r="765316" spans="68:68" customFormat="1">
      <c r="BP765316" s="90"/>
    </row>
    <row r="765317" spans="68:68" customFormat="1">
      <c r="BP765317" s="90"/>
    </row>
    <row r="765318" spans="68:68" customFormat="1">
      <c r="BP765318" s="90"/>
    </row>
    <row r="765319" spans="68:68" customFormat="1">
      <c r="BP765319" s="90"/>
    </row>
    <row r="765320" spans="68:68" customFormat="1">
      <c r="BP765320" s="90"/>
    </row>
    <row r="765321" spans="68:68" customFormat="1">
      <c r="BP765321" s="90"/>
    </row>
    <row r="765322" spans="68:68" customFormat="1">
      <c r="BP765322" s="90"/>
    </row>
    <row r="765323" spans="68:68" customFormat="1">
      <c r="BP765323" s="90"/>
    </row>
    <row r="765324" spans="68:68" customFormat="1">
      <c r="BP765324" s="90"/>
    </row>
    <row r="765325" spans="68:68" customFormat="1">
      <c r="BP765325" s="90"/>
    </row>
    <row r="765326" spans="68:68" customFormat="1">
      <c r="BP765326" s="90"/>
    </row>
    <row r="765327" spans="68:68" customFormat="1">
      <c r="BP765327" s="90"/>
    </row>
    <row r="765328" spans="68:68" customFormat="1">
      <c r="BP765328" s="90"/>
    </row>
    <row r="765329" spans="68:68" customFormat="1">
      <c r="BP765329" s="90"/>
    </row>
    <row r="765330" spans="68:68" customFormat="1">
      <c r="BP765330" s="90"/>
    </row>
    <row r="765331" spans="68:68" customFormat="1">
      <c r="BP765331" s="90"/>
    </row>
    <row r="765332" spans="68:68" customFormat="1">
      <c r="BP765332" s="90"/>
    </row>
    <row r="765333" spans="68:68" customFormat="1">
      <c r="BP765333" s="90"/>
    </row>
    <row r="765334" spans="68:68" customFormat="1">
      <c r="BP765334" s="90"/>
    </row>
    <row r="765335" spans="68:68" customFormat="1">
      <c r="BP765335" s="90"/>
    </row>
    <row r="765336" spans="68:68" customFormat="1">
      <c r="BP765336" s="90"/>
    </row>
    <row r="765337" spans="68:68" customFormat="1">
      <c r="BP765337" s="90"/>
    </row>
    <row r="765338" spans="68:68" customFormat="1">
      <c r="BP765338" s="90"/>
    </row>
    <row r="765339" spans="68:68" customFormat="1">
      <c r="BP765339" s="90"/>
    </row>
    <row r="765340" spans="68:68" customFormat="1">
      <c r="BP765340" s="90"/>
    </row>
    <row r="765341" spans="68:68" customFormat="1">
      <c r="BP765341" s="90"/>
    </row>
    <row r="765342" spans="68:68" customFormat="1">
      <c r="BP765342" s="90"/>
    </row>
    <row r="765343" spans="68:68" customFormat="1">
      <c r="BP765343" s="90"/>
    </row>
    <row r="765344" spans="68:68" customFormat="1">
      <c r="BP765344" s="90"/>
    </row>
    <row r="765345" spans="68:68" customFormat="1">
      <c r="BP765345" s="90"/>
    </row>
    <row r="765346" spans="68:68" customFormat="1">
      <c r="BP765346" s="90"/>
    </row>
    <row r="765347" spans="68:68" customFormat="1">
      <c r="BP765347" s="90"/>
    </row>
    <row r="765348" spans="68:68" customFormat="1">
      <c r="BP765348" s="90"/>
    </row>
    <row r="765349" spans="68:68" customFormat="1">
      <c r="BP765349" s="90"/>
    </row>
    <row r="765350" spans="68:68" customFormat="1">
      <c r="BP765350" s="90"/>
    </row>
    <row r="765351" spans="68:68" customFormat="1">
      <c r="BP765351" s="90"/>
    </row>
    <row r="765352" spans="68:68" customFormat="1">
      <c r="BP765352" s="90"/>
    </row>
    <row r="765353" spans="68:68" customFormat="1">
      <c r="BP765353" s="90"/>
    </row>
    <row r="765354" spans="68:68" customFormat="1">
      <c r="BP765354" s="90"/>
    </row>
    <row r="765355" spans="68:68" customFormat="1">
      <c r="BP765355" s="90"/>
    </row>
    <row r="765356" spans="68:68" customFormat="1">
      <c r="BP765356" s="90"/>
    </row>
    <row r="765357" spans="68:68" customFormat="1">
      <c r="BP765357" s="90"/>
    </row>
    <row r="765358" spans="68:68" customFormat="1">
      <c r="BP765358" s="90"/>
    </row>
    <row r="765359" spans="68:68" customFormat="1">
      <c r="BP765359" s="90"/>
    </row>
    <row r="765360" spans="68:68" customFormat="1">
      <c r="BP765360" s="90"/>
    </row>
    <row r="765361" spans="68:68" customFormat="1">
      <c r="BP765361" s="90"/>
    </row>
    <row r="765362" spans="68:68" customFormat="1">
      <c r="BP765362" s="90"/>
    </row>
    <row r="765363" spans="68:68" customFormat="1">
      <c r="BP765363" s="90"/>
    </row>
    <row r="765364" spans="68:68" customFormat="1">
      <c r="BP765364" s="90"/>
    </row>
    <row r="765365" spans="68:68" customFormat="1">
      <c r="BP765365" s="90"/>
    </row>
    <row r="765366" spans="68:68" customFormat="1">
      <c r="BP765366" s="90"/>
    </row>
    <row r="765367" spans="68:68" customFormat="1">
      <c r="BP765367" s="90"/>
    </row>
    <row r="765368" spans="68:68" customFormat="1">
      <c r="BP765368" s="90"/>
    </row>
    <row r="765369" spans="68:68" customFormat="1">
      <c r="BP765369" s="90"/>
    </row>
    <row r="765370" spans="68:68" customFormat="1">
      <c r="BP765370" s="90"/>
    </row>
    <row r="765371" spans="68:68" customFormat="1">
      <c r="BP765371" s="90"/>
    </row>
    <row r="765372" spans="68:68" customFormat="1">
      <c r="BP765372" s="90"/>
    </row>
    <row r="765373" spans="68:68" customFormat="1">
      <c r="BP765373" s="90"/>
    </row>
    <row r="765374" spans="68:68" customFormat="1">
      <c r="BP765374" s="90"/>
    </row>
    <row r="765375" spans="68:68" customFormat="1">
      <c r="BP765375" s="90"/>
    </row>
    <row r="765376" spans="68:68" customFormat="1">
      <c r="BP765376" s="90"/>
    </row>
    <row r="765377" spans="68:68" customFormat="1">
      <c r="BP765377" s="90"/>
    </row>
    <row r="765378" spans="68:68" customFormat="1">
      <c r="BP765378" s="90"/>
    </row>
    <row r="765379" spans="68:68" customFormat="1">
      <c r="BP765379" s="90"/>
    </row>
    <row r="765380" spans="68:68" customFormat="1">
      <c r="BP765380" s="90"/>
    </row>
    <row r="765381" spans="68:68" customFormat="1">
      <c r="BP765381" s="90"/>
    </row>
    <row r="765382" spans="68:68" customFormat="1">
      <c r="BP765382" s="90"/>
    </row>
    <row r="765383" spans="68:68" customFormat="1">
      <c r="BP765383" s="90"/>
    </row>
    <row r="765384" spans="68:68" customFormat="1">
      <c r="BP765384" s="90"/>
    </row>
    <row r="765385" spans="68:68" customFormat="1">
      <c r="BP765385" s="90"/>
    </row>
    <row r="765386" spans="68:68" customFormat="1">
      <c r="BP765386" s="90"/>
    </row>
    <row r="765387" spans="68:68" customFormat="1">
      <c r="BP765387" s="90"/>
    </row>
    <row r="765388" spans="68:68" customFormat="1">
      <c r="BP765388" s="90"/>
    </row>
    <row r="765389" spans="68:68" customFormat="1">
      <c r="BP765389" s="90"/>
    </row>
    <row r="765390" spans="68:68" customFormat="1">
      <c r="BP765390" s="90"/>
    </row>
    <row r="765391" spans="68:68" customFormat="1">
      <c r="BP765391" s="90"/>
    </row>
    <row r="765392" spans="68:68" customFormat="1">
      <c r="BP765392" s="90"/>
    </row>
    <row r="765393" spans="68:68" customFormat="1">
      <c r="BP765393" s="90"/>
    </row>
    <row r="765394" spans="68:68" customFormat="1">
      <c r="BP765394" s="90"/>
    </row>
    <row r="765395" spans="68:68" customFormat="1">
      <c r="BP765395" s="90"/>
    </row>
    <row r="765396" spans="68:68" customFormat="1">
      <c r="BP765396" s="90"/>
    </row>
    <row r="765397" spans="68:68" customFormat="1">
      <c r="BP765397" s="90"/>
    </row>
    <row r="765398" spans="68:68" customFormat="1">
      <c r="BP765398" s="90"/>
    </row>
    <row r="765399" spans="68:68" customFormat="1">
      <c r="BP765399" s="90"/>
    </row>
    <row r="765400" spans="68:68" customFormat="1">
      <c r="BP765400" s="90"/>
    </row>
    <row r="765401" spans="68:68" customFormat="1">
      <c r="BP765401" s="90"/>
    </row>
    <row r="765402" spans="68:68" customFormat="1">
      <c r="BP765402" s="90"/>
    </row>
    <row r="765403" spans="68:68" customFormat="1">
      <c r="BP765403" s="90"/>
    </row>
    <row r="765404" spans="68:68" customFormat="1">
      <c r="BP765404" s="90"/>
    </row>
    <row r="765405" spans="68:68" customFormat="1">
      <c r="BP765405" s="90"/>
    </row>
    <row r="765406" spans="68:68" customFormat="1">
      <c r="BP765406" s="90"/>
    </row>
    <row r="765407" spans="68:68" customFormat="1">
      <c r="BP765407" s="90"/>
    </row>
    <row r="765408" spans="68:68" customFormat="1">
      <c r="BP765408" s="90"/>
    </row>
    <row r="765409" spans="68:68" customFormat="1">
      <c r="BP765409" s="90"/>
    </row>
    <row r="765410" spans="68:68" customFormat="1">
      <c r="BP765410" s="90"/>
    </row>
    <row r="765411" spans="68:68" customFormat="1">
      <c r="BP765411" s="90"/>
    </row>
    <row r="765412" spans="68:68" customFormat="1">
      <c r="BP765412" s="90"/>
    </row>
    <row r="765413" spans="68:68" customFormat="1">
      <c r="BP765413" s="90"/>
    </row>
    <row r="765414" spans="68:68" customFormat="1">
      <c r="BP765414" s="90"/>
    </row>
    <row r="765415" spans="68:68" customFormat="1">
      <c r="BP765415" s="90"/>
    </row>
    <row r="765416" spans="68:68" customFormat="1">
      <c r="BP765416" s="90"/>
    </row>
    <row r="765417" spans="68:68" customFormat="1">
      <c r="BP765417" s="90"/>
    </row>
    <row r="765418" spans="68:68" customFormat="1">
      <c r="BP765418" s="90"/>
    </row>
    <row r="765419" spans="68:68" customFormat="1">
      <c r="BP765419" s="90"/>
    </row>
    <row r="765420" spans="68:68" customFormat="1">
      <c r="BP765420" s="90"/>
    </row>
    <row r="765421" spans="68:68" customFormat="1">
      <c r="BP765421" s="90"/>
    </row>
    <row r="765422" spans="68:68" customFormat="1">
      <c r="BP765422" s="90"/>
    </row>
    <row r="765423" spans="68:68" customFormat="1">
      <c r="BP765423" s="90"/>
    </row>
    <row r="765424" spans="68:68" customFormat="1">
      <c r="BP765424" s="90"/>
    </row>
    <row r="765425" spans="68:68" customFormat="1">
      <c r="BP765425" s="90"/>
    </row>
    <row r="765426" spans="68:68" customFormat="1">
      <c r="BP765426" s="90"/>
    </row>
    <row r="765427" spans="68:68" customFormat="1">
      <c r="BP765427" s="90"/>
    </row>
    <row r="765428" spans="68:68" customFormat="1">
      <c r="BP765428" s="90"/>
    </row>
    <row r="765429" spans="68:68" customFormat="1">
      <c r="BP765429" s="90"/>
    </row>
    <row r="765430" spans="68:68" customFormat="1">
      <c r="BP765430" s="90"/>
    </row>
    <row r="765431" spans="68:68" customFormat="1">
      <c r="BP765431" s="90"/>
    </row>
    <row r="765432" spans="68:68" customFormat="1">
      <c r="BP765432" s="90"/>
    </row>
    <row r="765433" spans="68:68" customFormat="1">
      <c r="BP765433" s="90"/>
    </row>
    <row r="765434" spans="68:68" customFormat="1">
      <c r="BP765434" s="90"/>
    </row>
    <row r="765435" spans="68:68" customFormat="1">
      <c r="BP765435" s="90"/>
    </row>
    <row r="765436" spans="68:68" customFormat="1">
      <c r="BP765436" s="90"/>
    </row>
    <row r="765437" spans="68:68" customFormat="1">
      <c r="BP765437" s="90"/>
    </row>
    <row r="765438" spans="68:68" customFormat="1">
      <c r="BP765438" s="90"/>
    </row>
    <row r="765439" spans="68:68" customFormat="1">
      <c r="BP765439" s="90"/>
    </row>
    <row r="765440" spans="68:68" customFormat="1">
      <c r="BP765440" s="90"/>
    </row>
    <row r="765441" spans="68:68" customFormat="1">
      <c r="BP765441" s="90"/>
    </row>
    <row r="765442" spans="68:68" customFormat="1">
      <c r="BP765442" s="90"/>
    </row>
    <row r="765443" spans="68:68" customFormat="1">
      <c r="BP765443" s="90"/>
    </row>
    <row r="765444" spans="68:68" customFormat="1">
      <c r="BP765444" s="90"/>
    </row>
    <row r="765445" spans="68:68" customFormat="1">
      <c r="BP765445" s="90"/>
    </row>
    <row r="765446" spans="68:68" customFormat="1">
      <c r="BP765446" s="90"/>
    </row>
    <row r="765447" spans="68:68" customFormat="1">
      <c r="BP765447" s="90"/>
    </row>
    <row r="765448" spans="68:68" customFormat="1">
      <c r="BP765448" s="90"/>
    </row>
    <row r="765449" spans="68:68" customFormat="1">
      <c r="BP765449" s="90"/>
    </row>
    <row r="765450" spans="68:68" customFormat="1">
      <c r="BP765450" s="90"/>
    </row>
    <row r="765451" spans="68:68" customFormat="1">
      <c r="BP765451" s="90"/>
    </row>
    <row r="765452" spans="68:68" customFormat="1">
      <c r="BP765452" s="90"/>
    </row>
    <row r="765453" spans="68:68" customFormat="1">
      <c r="BP765453" s="90"/>
    </row>
    <row r="765454" spans="68:68" customFormat="1">
      <c r="BP765454" s="90"/>
    </row>
    <row r="765455" spans="68:68" customFormat="1">
      <c r="BP765455" s="90"/>
    </row>
    <row r="765456" spans="68:68" customFormat="1">
      <c r="BP765456" s="90"/>
    </row>
    <row r="765457" spans="68:68" customFormat="1">
      <c r="BP765457" s="90"/>
    </row>
    <row r="765458" spans="68:68" customFormat="1">
      <c r="BP765458" s="90"/>
    </row>
    <row r="765459" spans="68:68" customFormat="1">
      <c r="BP765459" s="90"/>
    </row>
    <row r="765460" spans="68:68" customFormat="1">
      <c r="BP765460" s="90"/>
    </row>
    <row r="765461" spans="68:68" customFormat="1">
      <c r="BP765461" s="90"/>
    </row>
    <row r="765462" spans="68:68" customFormat="1">
      <c r="BP765462" s="90"/>
    </row>
    <row r="765463" spans="68:68" customFormat="1">
      <c r="BP765463" s="90"/>
    </row>
    <row r="765464" spans="68:68" customFormat="1">
      <c r="BP765464" s="90"/>
    </row>
    <row r="765465" spans="68:68" customFormat="1">
      <c r="BP765465" s="90"/>
    </row>
    <row r="765466" spans="68:68" customFormat="1">
      <c r="BP765466" s="90"/>
    </row>
    <row r="765467" spans="68:68" customFormat="1">
      <c r="BP765467" s="90"/>
    </row>
    <row r="765468" spans="68:68" customFormat="1">
      <c r="BP765468" s="90"/>
    </row>
    <row r="765469" spans="68:68" customFormat="1">
      <c r="BP765469" s="90"/>
    </row>
    <row r="765470" spans="68:68" customFormat="1">
      <c r="BP765470" s="90"/>
    </row>
    <row r="765471" spans="68:68" customFormat="1">
      <c r="BP765471" s="90"/>
    </row>
    <row r="765472" spans="68:68" customFormat="1">
      <c r="BP765472" s="90"/>
    </row>
    <row r="765473" spans="68:68" customFormat="1">
      <c r="BP765473" s="90"/>
    </row>
    <row r="765474" spans="68:68" customFormat="1">
      <c r="BP765474" s="90"/>
    </row>
    <row r="765475" spans="68:68" customFormat="1">
      <c r="BP765475" s="90"/>
    </row>
    <row r="765476" spans="68:68" customFormat="1">
      <c r="BP765476" s="90"/>
    </row>
    <row r="765477" spans="68:68" customFormat="1">
      <c r="BP765477" s="90"/>
    </row>
    <row r="765478" spans="68:68" customFormat="1">
      <c r="BP765478" s="90"/>
    </row>
    <row r="765479" spans="68:68" customFormat="1">
      <c r="BP765479" s="90"/>
    </row>
    <row r="765480" spans="68:68" customFormat="1">
      <c r="BP765480" s="90"/>
    </row>
    <row r="765481" spans="68:68" customFormat="1">
      <c r="BP765481" s="90"/>
    </row>
    <row r="765482" spans="68:68" customFormat="1">
      <c r="BP765482" s="90"/>
    </row>
    <row r="765483" spans="68:68" customFormat="1">
      <c r="BP765483" s="90"/>
    </row>
    <row r="765484" spans="68:68" customFormat="1">
      <c r="BP765484" s="90"/>
    </row>
    <row r="765485" spans="68:68" customFormat="1">
      <c r="BP765485" s="90"/>
    </row>
    <row r="765486" spans="68:68" customFormat="1">
      <c r="BP765486" s="90"/>
    </row>
    <row r="765487" spans="68:68" customFormat="1">
      <c r="BP765487" s="90"/>
    </row>
    <row r="765488" spans="68:68" customFormat="1">
      <c r="BP765488" s="90"/>
    </row>
    <row r="765489" spans="68:68" customFormat="1">
      <c r="BP765489" s="90"/>
    </row>
    <row r="765490" spans="68:68" customFormat="1">
      <c r="BP765490" s="90"/>
    </row>
    <row r="765491" spans="68:68" customFormat="1">
      <c r="BP765491" s="90"/>
    </row>
    <row r="765492" spans="68:68" customFormat="1">
      <c r="BP765492" s="90"/>
    </row>
    <row r="765493" spans="68:68" customFormat="1">
      <c r="BP765493" s="90"/>
    </row>
    <row r="765494" spans="68:68" customFormat="1">
      <c r="BP765494" s="90"/>
    </row>
    <row r="765495" spans="68:68" customFormat="1">
      <c r="BP765495" s="90"/>
    </row>
    <row r="765496" spans="68:68" customFormat="1">
      <c r="BP765496" s="90"/>
    </row>
    <row r="765497" spans="68:68" customFormat="1">
      <c r="BP765497" s="90"/>
    </row>
    <row r="765498" spans="68:68" customFormat="1">
      <c r="BP765498" s="90"/>
    </row>
    <row r="765499" spans="68:68" customFormat="1">
      <c r="BP765499" s="90"/>
    </row>
    <row r="765500" spans="68:68" customFormat="1">
      <c r="BP765500" s="90"/>
    </row>
    <row r="765501" spans="68:68" customFormat="1">
      <c r="BP765501" s="90"/>
    </row>
    <row r="765502" spans="68:68" customFormat="1">
      <c r="BP765502" s="90"/>
    </row>
    <row r="765503" spans="68:68" customFormat="1">
      <c r="BP765503" s="90"/>
    </row>
    <row r="765504" spans="68:68" customFormat="1">
      <c r="BP765504" s="90"/>
    </row>
    <row r="765505" spans="68:68" customFormat="1">
      <c r="BP765505" s="90"/>
    </row>
    <row r="765506" spans="68:68" customFormat="1">
      <c r="BP765506" s="90"/>
    </row>
    <row r="765507" spans="68:68" customFormat="1">
      <c r="BP765507" s="90"/>
    </row>
    <row r="765508" spans="68:68" customFormat="1">
      <c r="BP765508" s="90"/>
    </row>
    <row r="765509" spans="68:68" customFormat="1">
      <c r="BP765509" s="90"/>
    </row>
    <row r="765510" spans="68:68" customFormat="1">
      <c r="BP765510" s="90"/>
    </row>
    <row r="765511" spans="68:68" customFormat="1">
      <c r="BP765511" s="90"/>
    </row>
    <row r="765512" spans="68:68" customFormat="1">
      <c r="BP765512" s="90"/>
    </row>
    <row r="765513" spans="68:68" customFormat="1">
      <c r="BP765513" s="90"/>
    </row>
    <row r="765514" spans="68:68" customFormat="1">
      <c r="BP765514" s="90"/>
    </row>
    <row r="765515" spans="68:68" customFormat="1">
      <c r="BP765515" s="90"/>
    </row>
    <row r="765516" spans="68:68" customFormat="1">
      <c r="BP765516" s="90"/>
    </row>
    <row r="765517" spans="68:68" customFormat="1">
      <c r="BP765517" s="90"/>
    </row>
    <row r="765518" spans="68:68" customFormat="1">
      <c r="BP765518" s="90"/>
    </row>
    <row r="765519" spans="68:68" customFormat="1">
      <c r="BP765519" s="90"/>
    </row>
    <row r="765520" spans="68:68" customFormat="1">
      <c r="BP765520" s="90"/>
    </row>
    <row r="765521" spans="68:68" customFormat="1">
      <c r="BP765521" s="90"/>
    </row>
    <row r="765522" spans="68:68" customFormat="1">
      <c r="BP765522" s="90"/>
    </row>
    <row r="765523" spans="68:68" customFormat="1">
      <c r="BP765523" s="90"/>
    </row>
    <row r="765524" spans="68:68" customFormat="1">
      <c r="BP765524" s="90"/>
    </row>
    <row r="765525" spans="68:68" customFormat="1">
      <c r="BP765525" s="90"/>
    </row>
    <row r="765526" spans="68:68" customFormat="1">
      <c r="BP765526" s="90"/>
    </row>
    <row r="765527" spans="68:68" customFormat="1">
      <c r="BP765527" s="90"/>
    </row>
    <row r="765528" spans="68:68" customFormat="1">
      <c r="BP765528" s="90"/>
    </row>
    <row r="765529" spans="68:68" customFormat="1">
      <c r="BP765529" s="90"/>
    </row>
    <row r="765530" spans="68:68" customFormat="1">
      <c r="BP765530" s="90"/>
    </row>
    <row r="765531" spans="68:68" customFormat="1">
      <c r="BP765531" s="90"/>
    </row>
    <row r="765532" spans="68:68" customFormat="1">
      <c r="BP765532" s="90"/>
    </row>
    <row r="765533" spans="68:68" customFormat="1">
      <c r="BP765533" s="90"/>
    </row>
    <row r="765534" spans="68:68" customFormat="1">
      <c r="BP765534" s="90"/>
    </row>
    <row r="765535" spans="68:68" customFormat="1">
      <c r="BP765535" s="90"/>
    </row>
    <row r="765536" spans="68:68" customFormat="1">
      <c r="BP765536" s="90"/>
    </row>
    <row r="765537" spans="68:68" customFormat="1">
      <c r="BP765537" s="90"/>
    </row>
    <row r="765538" spans="68:68" customFormat="1">
      <c r="BP765538" s="90"/>
    </row>
    <row r="765539" spans="68:68" customFormat="1">
      <c r="BP765539" s="90"/>
    </row>
    <row r="765540" spans="68:68" customFormat="1">
      <c r="BP765540" s="90"/>
    </row>
    <row r="765541" spans="68:68" customFormat="1">
      <c r="BP765541" s="90"/>
    </row>
    <row r="765542" spans="68:68" customFormat="1">
      <c r="BP765542" s="90"/>
    </row>
    <row r="765543" spans="68:68" customFormat="1">
      <c r="BP765543" s="90"/>
    </row>
    <row r="765544" spans="68:68" customFormat="1">
      <c r="BP765544" s="90"/>
    </row>
    <row r="765545" spans="68:68" customFormat="1">
      <c r="BP765545" s="90"/>
    </row>
    <row r="765546" spans="68:68" customFormat="1">
      <c r="BP765546" s="90"/>
    </row>
    <row r="765547" spans="68:68" customFormat="1">
      <c r="BP765547" s="90"/>
    </row>
    <row r="765548" spans="68:68" customFormat="1">
      <c r="BP765548" s="90"/>
    </row>
    <row r="765549" spans="68:68" customFormat="1">
      <c r="BP765549" s="90"/>
    </row>
    <row r="765550" spans="68:68" customFormat="1">
      <c r="BP765550" s="90"/>
    </row>
    <row r="765551" spans="68:68" customFormat="1">
      <c r="BP765551" s="90"/>
    </row>
    <row r="765552" spans="68:68" customFormat="1">
      <c r="BP765552" s="90"/>
    </row>
    <row r="765553" spans="68:68" customFormat="1">
      <c r="BP765553" s="90"/>
    </row>
    <row r="765554" spans="68:68" customFormat="1">
      <c r="BP765554" s="90"/>
    </row>
    <row r="765555" spans="68:68" customFormat="1">
      <c r="BP765555" s="90"/>
    </row>
    <row r="765556" spans="68:68" customFormat="1">
      <c r="BP765556" s="90"/>
    </row>
    <row r="765557" spans="68:68" customFormat="1">
      <c r="BP765557" s="90"/>
    </row>
    <row r="765558" spans="68:68" customFormat="1">
      <c r="BP765558" s="90"/>
    </row>
    <row r="765559" spans="68:68" customFormat="1">
      <c r="BP765559" s="90"/>
    </row>
    <row r="765560" spans="68:68" customFormat="1">
      <c r="BP765560" s="90"/>
    </row>
    <row r="765561" spans="68:68" customFormat="1">
      <c r="BP765561" s="90"/>
    </row>
    <row r="765562" spans="68:68" customFormat="1">
      <c r="BP765562" s="90"/>
    </row>
    <row r="765563" spans="68:68" customFormat="1">
      <c r="BP765563" s="90"/>
    </row>
    <row r="765564" spans="68:68" customFormat="1">
      <c r="BP765564" s="90"/>
    </row>
    <row r="765565" spans="68:68" customFormat="1">
      <c r="BP765565" s="90"/>
    </row>
    <row r="765566" spans="68:68" customFormat="1">
      <c r="BP765566" s="90"/>
    </row>
    <row r="765567" spans="68:68" customFormat="1">
      <c r="BP765567" s="90"/>
    </row>
    <row r="765568" spans="68:68" customFormat="1">
      <c r="BP765568" s="90"/>
    </row>
    <row r="765569" spans="68:68" customFormat="1">
      <c r="BP765569" s="90"/>
    </row>
    <row r="765570" spans="68:68" customFormat="1">
      <c r="BP765570" s="90"/>
    </row>
    <row r="765571" spans="68:68" customFormat="1">
      <c r="BP765571" s="90"/>
    </row>
    <row r="765572" spans="68:68" customFormat="1">
      <c r="BP765572" s="90"/>
    </row>
    <row r="765573" spans="68:68" customFormat="1">
      <c r="BP765573" s="90"/>
    </row>
    <row r="765574" spans="68:68" customFormat="1">
      <c r="BP765574" s="90"/>
    </row>
    <row r="765575" spans="68:68" customFormat="1">
      <c r="BP765575" s="90"/>
    </row>
    <row r="765576" spans="68:68" customFormat="1">
      <c r="BP765576" s="90"/>
    </row>
    <row r="765577" spans="68:68" customFormat="1">
      <c r="BP765577" s="90"/>
    </row>
    <row r="765578" spans="68:68" customFormat="1">
      <c r="BP765578" s="90"/>
    </row>
    <row r="765579" spans="68:68" customFormat="1">
      <c r="BP765579" s="90"/>
    </row>
    <row r="765580" spans="68:68" customFormat="1">
      <c r="BP765580" s="90"/>
    </row>
    <row r="765581" spans="68:68" customFormat="1">
      <c r="BP765581" s="90"/>
    </row>
    <row r="765582" spans="68:68" customFormat="1">
      <c r="BP765582" s="90"/>
    </row>
    <row r="765583" spans="68:68" customFormat="1">
      <c r="BP765583" s="90"/>
    </row>
    <row r="765584" spans="68:68" customFormat="1">
      <c r="BP765584" s="90"/>
    </row>
    <row r="765585" spans="68:68" customFormat="1">
      <c r="BP765585" s="90"/>
    </row>
    <row r="765586" spans="68:68" customFormat="1">
      <c r="BP765586" s="90"/>
    </row>
    <row r="765587" spans="68:68" customFormat="1">
      <c r="BP765587" s="90"/>
    </row>
    <row r="765588" spans="68:68" customFormat="1">
      <c r="BP765588" s="90"/>
    </row>
    <row r="765589" spans="68:68" customFormat="1">
      <c r="BP765589" s="90"/>
    </row>
    <row r="765590" spans="68:68" customFormat="1">
      <c r="BP765590" s="90"/>
    </row>
    <row r="765591" spans="68:68" customFormat="1">
      <c r="BP765591" s="90"/>
    </row>
    <row r="765592" spans="68:68" customFormat="1">
      <c r="BP765592" s="90"/>
    </row>
    <row r="765593" spans="68:68" customFormat="1">
      <c r="BP765593" s="90"/>
    </row>
    <row r="765594" spans="68:68" customFormat="1">
      <c r="BP765594" s="90"/>
    </row>
    <row r="765595" spans="68:68" customFormat="1">
      <c r="BP765595" s="90"/>
    </row>
    <row r="765596" spans="68:68" customFormat="1">
      <c r="BP765596" s="90"/>
    </row>
    <row r="765597" spans="68:68" customFormat="1">
      <c r="BP765597" s="90"/>
    </row>
    <row r="765598" spans="68:68" customFormat="1">
      <c r="BP765598" s="90"/>
    </row>
    <row r="765599" spans="68:68" customFormat="1">
      <c r="BP765599" s="90"/>
    </row>
    <row r="765600" spans="68:68" customFormat="1">
      <c r="BP765600" s="90"/>
    </row>
    <row r="765601" spans="68:68" customFormat="1">
      <c r="BP765601" s="90"/>
    </row>
    <row r="765602" spans="68:68" customFormat="1">
      <c r="BP765602" s="90"/>
    </row>
    <row r="765603" spans="68:68" customFormat="1">
      <c r="BP765603" s="90"/>
    </row>
    <row r="765604" spans="68:68" customFormat="1">
      <c r="BP765604" s="90"/>
    </row>
    <row r="765605" spans="68:68" customFormat="1">
      <c r="BP765605" s="90"/>
    </row>
    <row r="765606" spans="68:68" customFormat="1">
      <c r="BP765606" s="90"/>
    </row>
    <row r="765607" spans="68:68" customFormat="1">
      <c r="BP765607" s="90"/>
    </row>
    <row r="765608" spans="68:68" customFormat="1">
      <c r="BP765608" s="90"/>
    </row>
    <row r="765609" spans="68:68" customFormat="1">
      <c r="BP765609" s="90"/>
    </row>
    <row r="765610" spans="68:68" customFormat="1">
      <c r="BP765610" s="90"/>
    </row>
    <row r="765611" spans="68:68" customFormat="1">
      <c r="BP765611" s="90"/>
    </row>
    <row r="765612" spans="68:68" customFormat="1">
      <c r="BP765612" s="90"/>
    </row>
    <row r="765613" spans="68:68" customFormat="1">
      <c r="BP765613" s="90"/>
    </row>
    <row r="765614" spans="68:68" customFormat="1">
      <c r="BP765614" s="90"/>
    </row>
    <row r="765615" spans="68:68" customFormat="1">
      <c r="BP765615" s="90"/>
    </row>
    <row r="765616" spans="68:68" customFormat="1">
      <c r="BP765616" s="90"/>
    </row>
    <row r="765617" spans="68:68" customFormat="1">
      <c r="BP765617" s="90"/>
    </row>
    <row r="765618" spans="68:68" customFormat="1">
      <c r="BP765618" s="90"/>
    </row>
    <row r="765619" spans="68:68" customFormat="1">
      <c r="BP765619" s="90"/>
    </row>
    <row r="765620" spans="68:68" customFormat="1">
      <c r="BP765620" s="90"/>
    </row>
    <row r="765621" spans="68:68" customFormat="1">
      <c r="BP765621" s="90"/>
    </row>
    <row r="765622" spans="68:68" customFormat="1">
      <c r="BP765622" s="90"/>
    </row>
    <row r="765623" spans="68:68" customFormat="1">
      <c r="BP765623" s="90"/>
    </row>
    <row r="765624" spans="68:68" customFormat="1">
      <c r="BP765624" s="90"/>
    </row>
    <row r="765625" spans="68:68" customFormat="1">
      <c r="BP765625" s="90"/>
    </row>
    <row r="765626" spans="68:68" customFormat="1">
      <c r="BP765626" s="90"/>
    </row>
    <row r="765627" spans="68:68" customFormat="1">
      <c r="BP765627" s="90"/>
    </row>
    <row r="765628" spans="68:68" customFormat="1">
      <c r="BP765628" s="90"/>
    </row>
    <row r="765629" spans="68:68" customFormat="1">
      <c r="BP765629" s="90"/>
    </row>
    <row r="765630" spans="68:68" customFormat="1">
      <c r="BP765630" s="90"/>
    </row>
    <row r="765631" spans="68:68" customFormat="1">
      <c r="BP765631" s="90"/>
    </row>
    <row r="765632" spans="68:68" customFormat="1">
      <c r="BP765632" s="90"/>
    </row>
    <row r="765633" spans="68:68" customFormat="1">
      <c r="BP765633" s="90"/>
    </row>
    <row r="765634" spans="68:68" customFormat="1">
      <c r="BP765634" s="90"/>
    </row>
    <row r="765635" spans="68:68" customFormat="1">
      <c r="BP765635" s="90"/>
    </row>
    <row r="765636" spans="68:68" customFormat="1">
      <c r="BP765636" s="90"/>
    </row>
    <row r="765637" spans="68:68" customFormat="1">
      <c r="BP765637" s="90"/>
    </row>
    <row r="765638" spans="68:68" customFormat="1">
      <c r="BP765638" s="90"/>
    </row>
    <row r="765639" spans="68:68" customFormat="1">
      <c r="BP765639" s="90"/>
    </row>
    <row r="765640" spans="68:68" customFormat="1">
      <c r="BP765640" s="90"/>
    </row>
    <row r="765641" spans="68:68" customFormat="1">
      <c r="BP765641" s="90"/>
    </row>
    <row r="765642" spans="68:68" customFormat="1">
      <c r="BP765642" s="90"/>
    </row>
    <row r="765643" spans="68:68" customFormat="1">
      <c r="BP765643" s="90"/>
    </row>
    <row r="765644" spans="68:68" customFormat="1">
      <c r="BP765644" s="90"/>
    </row>
    <row r="765645" spans="68:68" customFormat="1">
      <c r="BP765645" s="90"/>
    </row>
    <row r="765646" spans="68:68" customFormat="1">
      <c r="BP765646" s="90"/>
    </row>
    <row r="765647" spans="68:68" customFormat="1">
      <c r="BP765647" s="90"/>
    </row>
    <row r="765648" spans="68:68" customFormat="1">
      <c r="BP765648" s="90"/>
    </row>
    <row r="765649" spans="68:68" customFormat="1">
      <c r="BP765649" s="90"/>
    </row>
    <row r="765650" spans="68:68" customFormat="1">
      <c r="BP765650" s="90"/>
    </row>
    <row r="765651" spans="68:68" customFormat="1">
      <c r="BP765651" s="90"/>
    </row>
    <row r="765652" spans="68:68" customFormat="1">
      <c r="BP765652" s="90"/>
    </row>
    <row r="765653" spans="68:68" customFormat="1">
      <c r="BP765653" s="90"/>
    </row>
    <row r="765654" spans="68:68" customFormat="1">
      <c r="BP765654" s="90"/>
    </row>
    <row r="765655" spans="68:68" customFormat="1">
      <c r="BP765655" s="90"/>
    </row>
    <row r="765656" spans="68:68" customFormat="1">
      <c r="BP765656" s="90"/>
    </row>
    <row r="765657" spans="68:68" customFormat="1">
      <c r="BP765657" s="90"/>
    </row>
    <row r="765658" spans="68:68" customFormat="1">
      <c r="BP765658" s="90"/>
    </row>
    <row r="765659" spans="68:68" customFormat="1">
      <c r="BP765659" s="90"/>
    </row>
    <row r="765660" spans="68:68" customFormat="1">
      <c r="BP765660" s="90"/>
    </row>
    <row r="765661" spans="68:68" customFormat="1">
      <c r="BP765661" s="90"/>
    </row>
    <row r="765662" spans="68:68" customFormat="1">
      <c r="BP765662" s="90"/>
    </row>
    <row r="765663" spans="68:68" customFormat="1">
      <c r="BP765663" s="90"/>
    </row>
    <row r="765664" spans="68:68" customFormat="1">
      <c r="BP765664" s="90"/>
    </row>
    <row r="765665" spans="68:68" customFormat="1">
      <c r="BP765665" s="90"/>
    </row>
    <row r="765666" spans="68:68" customFormat="1">
      <c r="BP765666" s="90"/>
    </row>
    <row r="765667" spans="68:68" customFormat="1">
      <c r="BP765667" s="90"/>
    </row>
    <row r="765668" spans="68:68" customFormat="1">
      <c r="BP765668" s="90"/>
    </row>
    <row r="765669" spans="68:68" customFormat="1">
      <c r="BP765669" s="90"/>
    </row>
    <row r="765670" spans="68:68" customFormat="1">
      <c r="BP765670" s="90"/>
    </row>
    <row r="765671" spans="68:68" customFormat="1">
      <c r="BP765671" s="90"/>
    </row>
    <row r="765672" spans="68:68" customFormat="1">
      <c r="BP765672" s="90"/>
    </row>
    <row r="765673" spans="68:68" customFormat="1">
      <c r="BP765673" s="90"/>
    </row>
    <row r="765674" spans="68:68" customFormat="1">
      <c r="BP765674" s="90"/>
    </row>
    <row r="765675" spans="68:68" customFormat="1">
      <c r="BP765675" s="90"/>
    </row>
    <row r="765676" spans="68:68" customFormat="1">
      <c r="BP765676" s="90"/>
    </row>
    <row r="765677" spans="68:68" customFormat="1">
      <c r="BP765677" s="90"/>
    </row>
    <row r="765678" spans="68:68" customFormat="1">
      <c r="BP765678" s="90"/>
    </row>
    <row r="765679" spans="68:68" customFormat="1">
      <c r="BP765679" s="90"/>
    </row>
    <row r="765680" spans="68:68" customFormat="1">
      <c r="BP765680" s="90"/>
    </row>
    <row r="765681" spans="68:68" customFormat="1">
      <c r="BP765681" s="90"/>
    </row>
    <row r="765682" spans="68:68" customFormat="1">
      <c r="BP765682" s="90"/>
    </row>
    <row r="765683" spans="68:68" customFormat="1">
      <c r="BP765683" s="90"/>
    </row>
    <row r="765684" spans="68:68" customFormat="1">
      <c r="BP765684" s="90"/>
    </row>
    <row r="765685" spans="68:68" customFormat="1">
      <c r="BP765685" s="90"/>
    </row>
    <row r="765686" spans="68:68" customFormat="1">
      <c r="BP765686" s="90"/>
    </row>
    <row r="765687" spans="68:68" customFormat="1">
      <c r="BP765687" s="90"/>
    </row>
    <row r="765688" spans="68:68" customFormat="1">
      <c r="BP765688" s="90"/>
    </row>
    <row r="765689" spans="68:68" customFormat="1">
      <c r="BP765689" s="90"/>
    </row>
    <row r="765690" spans="68:68" customFormat="1">
      <c r="BP765690" s="90"/>
    </row>
    <row r="765691" spans="68:68" customFormat="1">
      <c r="BP765691" s="90"/>
    </row>
    <row r="765692" spans="68:68" customFormat="1">
      <c r="BP765692" s="90"/>
    </row>
    <row r="765693" spans="68:68" customFormat="1">
      <c r="BP765693" s="90"/>
    </row>
    <row r="765694" spans="68:68" customFormat="1">
      <c r="BP765694" s="90"/>
    </row>
    <row r="765695" spans="68:68" customFormat="1">
      <c r="BP765695" s="90"/>
    </row>
    <row r="765696" spans="68:68" customFormat="1">
      <c r="BP765696" s="90"/>
    </row>
    <row r="765697" spans="68:68" customFormat="1">
      <c r="BP765697" s="90"/>
    </row>
    <row r="765698" spans="68:68" customFormat="1">
      <c r="BP765698" s="90"/>
    </row>
    <row r="765699" spans="68:68" customFormat="1">
      <c r="BP765699" s="90"/>
    </row>
    <row r="765700" spans="68:68" customFormat="1">
      <c r="BP765700" s="90"/>
    </row>
    <row r="765701" spans="68:68" customFormat="1">
      <c r="BP765701" s="90"/>
    </row>
    <row r="765702" spans="68:68" customFormat="1">
      <c r="BP765702" s="90"/>
    </row>
    <row r="765703" spans="68:68" customFormat="1">
      <c r="BP765703" s="90"/>
    </row>
    <row r="765704" spans="68:68" customFormat="1">
      <c r="BP765704" s="90"/>
    </row>
    <row r="765705" spans="68:68" customFormat="1">
      <c r="BP765705" s="90"/>
    </row>
    <row r="765706" spans="68:68" customFormat="1">
      <c r="BP765706" s="90"/>
    </row>
    <row r="765707" spans="68:68" customFormat="1">
      <c r="BP765707" s="90"/>
    </row>
    <row r="765708" spans="68:68" customFormat="1">
      <c r="BP765708" s="90"/>
    </row>
    <row r="765709" spans="68:68" customFormat="1">
      <c r="BP765709" s="90"/>
    </row>
    <row r="765710" spans="68:68" customFormat="1">
      <c r="BP765710" s="90"/>
    </row>
    <row r="765711" spans="68:68" customFormat="1">
      <c r="BP765711" s="90"/>
    </row>
    <row r="765712" spans="68:68" customFormat="1">
      <c r="BP765712" s="90"/>
    </row>
    <row r="765713" spans="68:68" customFormat="1">
      <c r="BP765713" s="90"/>
    </row>
    <row r="765714" spans="68:68" customFormat="1">
      <c r="BP765714" s="90"/>
    </row>
    <row r="765715" spans="68:68" customFormat="1">
      <c r="BP765715" s="90"/>
    </row>
    <row r="765716" spans="68:68" customFormat="1">
      <c r="BP765716" s="90"/>
    </row>
    <row r="765717" spans="68:68" customFormat="1">
      <c r="BP765717" s="90"/>
    </row>
    <row r="765718" spans="68:68" customFormat="1">
      <c r="BP765718" s="90"/>
    </row>
    <row r="765719" spans="68:68" customFormat="1">
      <c r="BP765719" s="90"/>
    </row>
    <row r="765720" spans="68:68" customFormat="1">
      <c r="BP765720" s="90"/>
    </row>
    <row r="765721" spans="68:68" customFormat="1">
      <c r="BP765721" s="90"/>
    </row>
    <row r="765722" spans="68:68" customFormat="1">
      <c r="BP765722" s="90"/>
    </row>
    <row r="765723" spans="68:68" customFormat="1">
      <c r="BP765723" s="90"/>
    </row>
    <row r="765724" spans="68:68" customFormat="1">
      <c r="BP765724" s="90"/>
    </row>
    <row r="765725" spans="68:68" customFormat="1">
      <c r="BP765725" s="90"/>
    </row>
    <row r="765726" spans="68:68" customFormat="1">
      <c r="BP765726" s="90"/>
    </row>
    <row r="765727" spans="68:68" customFormat="1">
      <c r="BP765727" s="90"/>
    </row>
    <row r="765728" spans="68:68" customFormat="1">
      <c r="BP765728" s="90"/>
    </row>
    <row r="765729" spans="68:68" customFormat="1">
      <c r="BP765729" s="90"/>
    </row>
    <row r="765730" spans="68:68" customFormat="1">
      <c r="BP765730" s="90"/>
    </row>
    <row r="765731" spans="68:68" customFormat="1">
      <c r="BP765731" s="90"/>
    </row>
    <row r="765732" spans="68:68" customFormat="1">
      <c r="BP765732" s="90"/>
    </row>
    <row r="765733" spans="68:68" customFormat="1">
      <c r="BP765733" s="90"/>
    </row>
    <row r="765734" spans="68:68" customFormat="1">
      <c r="BP765734" s="90"/>
    </row>
    <row r="765735" spans="68:68" customFormat="1">
      <c r="BP765735" s="90"/>
    </row>
    <row r="765736" spans="68:68" customFormat="1">
      <c r="BP765736" s="90"/>
    </row>
    <row r="765737" spans="68:68" customFormat="1">
      <c r="BP765737" s="90"/>
    </row>
    <row r="765738" spans="68:68" customFormat="1">
      <c r="BP765738" s="90"/>
    </row>
    <row r="765739" spans="68:68" customFormat="1">
      <c r="BP765739" s="90"/>
    </row>
    <row r="765740" spans="68:68" customFormat="1">
      <c r="BP765740" s="90"/>
    </row>
    <row r="765741" spans="68:68" customFormat="1">
      <c r="BP765741" s="90"/>
    </row>
    <row r="765742" spans="68:68" customFormat="1">
      <c r="BP765742" s="90"/>
    </row>
    <row r="765743" spans="68:68" customFormat="1">
      <c r="BP765743" s="90"/>
    </row>
    <row r="765744" spans="68:68" customFormat="1">
      <c r="BP765744" s="90"/>
    </row>
    <row r="765745" spans="68:68" customFormat="1">
      <c r="BP765745" s="90"/>
    </row>
    <row r="765746" spans="68:68" customFormat="1">
      <c r="BP765746" s="90"/>
    </row>
    <row r="765747" spans="68:68" customFormat="1">
      <c r="BP765747" s="90"/>
    </row>
    <row r="765748" spans="68:68" customFormat="1">
      <c r="BP765748" s="90"/>
    </row>
    <row r="765749" spans="68:68" customFormat="1">
      <c r="BP765749" s="90"/>
    </row>
    <row r="765750" spans="68:68" customFormat="1">
      <c r="BP765750" s="90"/>
    </row>
    <row r="765751" spans="68:68" customFormat="1">
      <c r="BP765751" s="90"/>
    </row>
    <row r="765752" spans="68:68" customFormat="1">
      <c r="BP765752" s="90"/>
    </row>
    <row r="765753" spans="68:68" customFormat="1">
      <c r="BP765753" s="90"/>
    </row>
    <row r="765754" spans="68:68" customFormat="1">
      <c r="BP765754" s="90"/>
    </row>
    <row r="765755" spans="68:68" customFormat="1">
      <c r="BP765755" s="90"/>
    </row>
    <row r="765756" spans="68:68" customFormat="1">
      <c r="BP765756" s="90"/>
    </row>
    <row r="765757" spans="68:68" customFormat="1">
      <c r="BP765757" s="90"/>
    </row>
    <row r="765758" spans="68:68" customFormat="1">
      <c r="BP765758" s="90"/>
    </row>
    <row r="765759" spans="68:68" customFormat="1">
      <c r="BP765759" s="90"/>
    </row>
    <row r="765760" spans="68:68" customFormat="1">
      <c r="BP765760" s="90"/>
    </row>
    <row r="765761" spans="68:68" customFormat="1">
      <c r="BP765761" s="90"/>
    </row>
    <row r="765762" spans="68:68" customFormat="1">
      <c r="BP765762" s="90"/>
    </row>
    <row r="765763" spans="68:68" customFormat="1">
      <c r="BP765763" s="90"/>
    </row>
    <row r="765764" spans="68:68" customFormat="1">
      <c r="BP765764" s="90"/>
    </row>
    <row r="765765" spans="68:68" customFormat="1">
      <c r="BP765765" s="90"/>
    </row>
    <row r="765766" spans="68:68" customFormat="1">
      <c r="BP765766" s="90"/>
    </row>
    <row r="765767" spans="68:68" customFormat="1">
      <c r="BP765767" s="90"/>
    </row>
    <row r="765768" spans="68:68" customFormat="1">
      <c r="BP765768" s="90"/>
    </row>
    <row r="765769" spans="68:68" customFormat="1">
      <c r="BP765769" s="90"/>
    </row>
    <row r="765770" spans="68:68" customFormat="1">
      <c r="BP765770" s="90"/>
    </row>
    <row r="765771" spans="68:68" customFormat="1">
      <c r="BP765771" s="90"/>
    </row>
    <row r="765772" spans="68:68" customFormat="1">
      <c r="BP765772" s="90"/>
    </row>
    <row r="765773" spans="68:68" customFormat="1">
      <c r="BP765773" s="90"/>
    </row>
    <row r="765774" spans="68:68" customFormat="1">
      <c r="BP765774" s="90"/>
    </row>
    <row r="765775" spans="68:68" customFormat="1">
      <c r="BP765775" s="90"/>
    </row>
    <row r="765776" spans="68:68" customFormat="1">
      <c r="BP765776" s="90"/>
    </row>
    <row r="765777" spans="68:68" customFormat="1">
      <c r="BP765777" s="90"/>
    </row>
    <row r="765778" spans="68:68" customFormat="1">
      <c r="BP765778" s="90"/>
    </row>
    <row r="765779" spans="68:68" customFormat="1">
      <c r="BP765779" s="90"/>
    </row>
    <row r="765780" spans="68:68" customFormat="1">
      <c r="BP765780" s="90"/>
    </row>
    <row r="765781" spans="68:68" customFormat="1">
      <c r="BP765781" s="90"/>
    </row>
    <row r="765782" spans="68:68" customFormat="1">
      <c r="BP765782" s="90"/>
    </row>
    <row r="765783" spans="68:68" customFormat="1">
      <c r="BP765783" s="90"/>
    </row>
    <row r="765784" spans="68:68" customFormat="1">
      <c r="BP765784" s="90"/>
    </row>
    <row r="765785" spans="68:68" customFormat="1">
      <c r="BP765785" s="90"/>
    </row>
    <row r="765786" spans="68:68" customFormat="1">
      <c r="BP765786" s="90"/>
    </row>
    <row r="765787" spans="68:68" customFormat="1">
      <c r="BP765787" s="90"/>
    </row>
    <row r="765788" spans="68:68" customFormat="1">
      <c r="BP765788" s="90"/>
    </row>
    <row r="765789" spans="68:68" customFormat="1">
      <c r="BP765789" s="90"/>
    </row>
    <row r="765790" spans="68:68" customFormat="1">
      <c r="BP765790" s="90"/>
    </row>
    <row r="765791" spans="68:68" customFormat="1">
      <c r="BP765791" s="90"/>
    </row>
    <row r="765792" spans="68:68" customFormat="1">
      <c r="BP765792" s="90"/>
    </row>
    <row r="765793" spans="68:68" customFormat="1">
      <c r="BP765793" s="90"/>
    </row>
    <row r="765794" spans="68:68" customFormat="1">
      <c r="BP765794" s="90"/>
    </row>
    <row r="765795" spans="68:68" customFormat="1">
      <c r="BP765795" s="90"/>
    </row>
    <row r="765796" spans="68:68" customFormat="1">
      <c r="BP765796" s="90"/>
    </row>
    <row r="765797" spans="68:68" customFormat="1">
      <c r="BP765797" s="90"/>
    </row>
    <row r="765798" spans="68:68" customFormat="1">
      <c r="BP765798" s="90"/>
    </row>
    <row r="765799" spans="68:68" customFormat="1">
      <c r="BP765799" s="90"/>
    </row>
    <row r="765800" spans="68:68" customFormat="1">
      <c r="BP765800" s="90"/>
    </row>
    <row r="765801" spans="68:68" customFormat="1">
      <c r="BP765801" s="90"/>
    </row>
    <row r="765802" spans="68:68" customFormat="1">
      <c r="BP765802" s="90"/>
    </row>
    <row r="765803" spans="68:68" customFormat="1">
      <c r="BP765803" s="90"/>
    </row>
    <row r="765804" spans="68:68" customFormat="1">
      <c r="BP765804" s="90"/>
    </row>
    <row r="765805" spans="68:68" customFormat="1">
      <c r="BP765805" s="90"/>
    </row>
    <row r="765806" spans="68:68" customFormat="1">
      <c r="BP765806" s="90"/>
    </row>
    <row r="765807" spans="68:68" customFormat="1">
      <c r="BP765807" s="90"/>
    </row>
    <row r="765808" spans="68:68" customFormat="1">
      <c r="BP765808" s="90"/>
    </row>
    <row r="765809" spans="68:68" customFormat="1">
      <c r="BP765809" s="90"/>
    </row>
    <row r="765810" spans="68:68" customFormat="1">
      <c r="BP765810" s="90"/>
    </row>
    <row r="765811" spans="68:68" customFormat="1">
      <c r="BP765811" s="90"/>
    </row>
    <row r="765812" spans="68:68" customFormat="1">
      <c r="BP765812" s="90"/>
    </row>
    <row r="765813" spans="68:68" customFormat="1">
      <c r="BP765813" s="90"/>
    </row>
    <row r="765814" spans="68:68" customFormat="1">
      <c r="BP765814" s="90"/>
    </row>
    <row r="765815" spans="68:68" customFormat="1">
      <c r="BP765815" s="90"/>
    </row>
    <row r="765816" spans="68:68" customFormat="1">
      <c r="BP765816" s="90"/>
    </row>
    <row r="765817" spans="68:68" customFormat="1">
      <c r="BP765817" s="90"/>
    </row>
    <row r="765818" spans="68:68" customFormat="1">
      <c r="BP765818" s="90"/>
    </row>
    <row r="765819" spans="68:68" customFormat="1">
      <c r="BP765819" s="90"/>
    </row>
    <row r="765820" spans="68:68" customFormat="1">
      <c r="BP765820" s="90"/>
    </row>
    <row r="765821" spans="68:68" customFormat="1">
      <c r="BP765821" s="90"/>
    </row>
    <row r="765822" spans="68:68" customFormat="1">
      <c r="BP765822" s="90"/>
    </row>
    <row r="765823" spans="68:68" customFormat="1">
      <c r="BP765823" s="90"/>
    </row>
    <row r="765824" spans="68:68" customFormat="1">
      <c r="BP765824" s="90"/>
    </row>
    <row r="765825" spans="68:68" customFormat="1">
      <c r="BP765825" s="90"/>
    </row>
    <row r="765826" spans="68:68" customFormat="1">
      <c r="BP765826" s="90"/>
    </row>
    <row r="765827" spans="68:68" customFormat="1">
      <c r="BP765827" s="90"/>
    </row>
    <row r="765828" spans="68:68" customFormat="1">
      <c r="BP765828" s="90"/>
    </row>
    <row r="765829" spans="68:68" customFormat="1">
      <c r="BP765829" s="90"/>
    </row>
    <row r="765830" spans="68:68" customFormat="1">
      <c r="BP765830" s="90"/>
    </row>
    <row r="765831" spans="68:68" customFormat="1">
      <c r="BP765831" s="90"/>
    </row>
    <row r="765832" spans="68:68" customFormat="1">
      <c r="BP765832" s="90"/>
    </row>
    <row r="765833" spans="68:68" customFormat="1">
      <c r="BP765833" s="90"/>
    </row>
    <row r="765834" spans="68:68" customFormat="1">
      <c r="BP765834" s="90"/>
    </row>
    <row r="765835" spans="68:68" customFormat="1">
      <c r="BP765835" s="90"/>
    </row>
    <row r="765836" spans="68:68" customFormat="1">
      <c r="BP765836" s="90"/>
    </row>
    <row r="765837" spans="68:68" customFormat="1">
      <c r="BP765837" s="90"/>
    </row>
    <row r="765838" spans="68:68" customFormat="1">
      <c r="BP765838" s="90"/>
    </row>
    <row r="765839" spans="68:68" customFormat="1">
      <c r="BP765839" s="90"/>
    </row>
    <row r="765840" spans="68:68" customFormat="1">
      <c r="BP765840" s="90"/>
    </row>
    <row r="765841" spans="68:68" customFormat="1">
      <c r="BP765841" s="90"/>
    </row>
    <row r="765842" spans="68:68" customFormat="1">
      <c r="BP765842" s="90"/>
    </row>
    <row r="765843" spans="68:68" customFormat="1">
      <c r="BP765843" s="90"/>
    </row>
    <row r="765844" spans="68:68" customFormat="1">
      <c r="BP765844" s="90"/>
    </row>
    <row r="765845" spans="68:68" customFormat="1">
      <c r="BP765845" s="90"/>
    </row>
    <row r="765846" spans="68:68" customFormat="1">
      <c r="BP765846" s="90"/>
    </row>
    <row r="765847" spans="68:68" customFormat="1">
      <c r="BP765847" s="90"/>
    </row>
    <row r="765848" spans="68:68" customFormat="1">
      <c r="BP765848" s="90"/>
    </row>
    <row r="765849" spans="68:68" customFormat="1">
      <c r="BP765849" s="90"/>
    </row>
    <row r="765850" spans="68:68" customFormat="1">
      <c r="BP765850" s="90"/>
    </row>
    <row r="765851" spans="68:68" customFormat="1">
      <c r="BP765851" s="90"/>
    </row>
    <row r="765852" spans="68:68" customFormat="1">
      <c r="BP765852" s="90"/>
    </row>
    <row r="765853" spans="68:68" customFormat="1">
      <c r="BP765853" s="90"/>
    </row>
    <row r="765854" spans="68:68" customFormat="1">
      <c r="BP765854" s="90"/>
    </row>
    <row r="765855" spans="68:68" customFormat="1">
      <c r="BP765855" s="90"/>
    </row>
    <row r="765856" spans="68:68" customFormat="1">
      <c r="BP765856" s="90"/>
    </row>
    <row r="765857" spans="68:68" customFormat="1">
      <c r="BP765857" s="90"/>
    </row>
    <row r="765858" spans="68:68" customFormat="1">
      <c r="BP765858" s="90"/>
    </row>
    <row r="765859" spans="68:68" customFormat="1">
      <c r="BP765859" s="90"/>
    </row>
    <row r="765860" spans="68:68" customFormat="1">
      <c r="BP765860" s="90"/>
    </row>
    <row r="765861" spans="68:68" customFormat="1">
      <c r="BP765861" s="90"/>
    </row>
    <row r="765862" spans="68:68" customFormat="1">
      <c r="BP765862" s="90"/>
    </row>
    <row r="765863" spans="68:68" customFormat="1">
      <c r="BP765863" s="90"/>
    </row>
    <row r="765864" spans="68:68" customFormat="1">
      <c r="BP765864" s="90"/>
    </row>
    <row r="765865" spans="68:68" customFormat="1">
      <c r="BP765865" s="90"/>
    </row>
    <row r="765866" spans="68:68" customFormat="1">
      <c r="BP765866" s="90"/>
    </row>
    <row r="765867" spans="68:68" customFormat="1">
      <c r="BP765867" s="90"/>
    </row>
    <row r="765868" spans="68:68" customFormat="1">
      <c r="BP765868" s="90"/>
    </row>
    <row r="765869" spans="68:68" customFormat="1">
      <c r="BP765869" s="90"/>
    </row>
    <row r="765870" spans="68:68" customFormat="1">
      <c r="BP765870" s="90"/>
    </row>
    <row r="765871" spans="68:68" customFormat="1">
      <c r="BP765871" s="90"/>
    </row>
    <row r="765872" spans="68:68" customFormat="1">
      <c r="BP765872" s="90"/>
    </row>
    <row r="765873" spans="68:68" customFormat="1">
      <c r="BP765873" s="90"/>
    </row>
    <row r="765874" spans="68:68" customFormat="1">
      <c r="BP765874" s="90"/>
    </row>
    <row r="765875" spans="68:68" customFormat="1">
      <c r="BP765875" s="90"/>
    </row>
    <row r="765876" spans="68:68" customFormat="1">
      <c r="BP765876" s="90"/>
    </row>
    <row r="765877" spans="68:68" customFormat="1">
      <c r="BP765877" s="90"/>
    </row>
    <row r="765878" spans="68:68" customFormat="1">
      <c r="BP765878" s="90"/>
    </row>
    <row r="765879" spans="68:68" customFormat="1">
      <c r="BP765879" s="90"/>
    </row>
    <row r="765880" spans="68:68" customFormat="1">
      <c r="BP765880" s="90"/>
    </row>
    <row r="765881" spans="68:68" customFormat="1">
      <c r="BP765881" s="90"/>
    </row>
    <row r="765882" spans="68:68" customFormat="1">
      <c r="BP765882" s="90"/>
    </row>
    <row r="765883" spans="68:68" customFormat="1">
      <c r="BP765883" s="90"/>
    </row>
    <row r="765884" spans="68:68" customFormat="1">
      <c r="BP765884" s="90"/>
    </row>
    <row r="765885" spans="68:68" customFormat="1">
      <c r="BP765885" s="90"/>
    </row>
    <row r="765886" spans="68:68" customFormat="1">
      <c r="BP765886" s="90"/>
    </row>
    <row r="765887" spans="68:68" customFormat="1">
      <c r="BP765887" s="90"/>
    </row>
    <row r="765888" spans="68:68" customFormat="1">
      <c r="BP765888" s="90"/>
    </row>
    <row r="765889" spans="68:68" customFormat="1">
      <c r="BP765889" s="90"/>
    </row>
    <row r="765890" spans="68:68" customFormat="1">
      <c r="BP765890" s="90"/>
    </row>
    <row r="765891" spans="68:68" customFormat="1">
      <c r="BP765891" s="90"/>
    </row>
    <row r="765892" spans="68:68" customFormat="1">
      <c r="BP765892" s="90"/>
    </row>
    <row r="765893" spans="68:68" customFormat="1">
      <c r="BP765893" s="90"/>
    </row>
    <row r="765894" spans="68:68" customFormat="1">
      <c r="BP765894" s="90"/>
    </row>
    <row r="765895" spans="68:68" customFormat="1">
      <c r="BP765895" s="90"/>
    </row>
    <row r="765896" spans="68:68" customFormat="1">
      <c r="BP765896" s="90"/>
    </row>
    <row r="765897" spans="68:68" customFormat="1">
      <c r="BP765897" s="90"/>
    </row>
    <row r="765898" spans="68:68" customFormat="1">
      <c r="BP765898" s="90"/>
    </row>
    <row r="765899" spans="68:68" customFormat="1">
      <c r="BP765899" s="90"/>
    </row>
    <row r="765900" spans="68:68" customFormat="1">
      <c r="BP765900" s="90"/>
    </row>
    <row r="765901" spans="68:68" customFormat="1">
      <c r="BP765901" s="90"/>
    </row>
    <row r="765902" spans="68:68" customFormat="1">
      <c r="BP765902" s="90"/>
    </row>
    <row r="765903" spans="68:68" customFormat="1">
      <c r="BP765903" s="90"/>
    </row>
    <row r="765904" spans="68:68" customFormat="1">
      <c r="BP765904" s="90"/>
    </row>
    <row r="765905" spans="68:68" customFormat="1">
      <c r="BP765905" s="90"/>
    </row>
    <row r="765906" spans="68:68" customFormat="1">
      <c r="BP765906" s="90"/>
    </row>
    <row r="765907" spans="68:68" customFormat="1">
      <c r="BP765907" s="90"/>
    </row>
    <row r="765908" spans="68:68" customFormat="1">
      <c r="BP765908" s="90"/>
    </row>
    <row r="765909" spans="68:68" customFormat="1">
      <c r="BP765909" s="90"/>
    </row>
    <row r="765910" spans="68:68" customFormat="1">
      <c r="BP765910" s="90"/>
    </row>
    <row r="765911" spans="68:68" customFormat="1">
      <c r="BP765911" s="90"/>
    </row>
    <row r="765912" spans="68:68" customFormat="1">
      <c r="BP765912" s="90"/>
    </row>
    <row r="765913" spans="68:68" customFormat="1">
      <c r="BP765913" s="90"/>
    </row>
    <row r="765914" spans="68:68" customFormat="1">
      <c r="BP765914" s="90"/>
    </row>
    <row r="765915" spans="68:68" customFormat="1">
      <c r="BP765915" s="90"/>
    </row>
    <row r="765916" spans="68:68" customFormat="1">
      <c r="BP765916" s="90"/>
    </row>
    <row r="765917" spans="68:68" customFormat="1">
      <c r="BP765917" s="90"/>
    </row>
    <row r="765918" spans="68:68" customFormat="1">
      <c r="BP765918" s="90"/>
    </row>
    <row r="765919" spans="68:68" customFormat="1">
      <c r="BP765919" s="90"/>
    </row>
    <row r="765920" spans="68:68" customFormat="1">
      <c r="BP765920" s="90"/>
    </row>
    <row r="765921" spans="68:68" customFormat="1">
      <c r="BP765921" s="90"/>
    </row>
    <row r="765922" spans="68:68" customFormat="1">
      <c r="BP765922" s="90"/>
    </row>
    <row r="765923" spans="68:68" customFormat="1">
      <c r="BP765923" s="90"/>
    </row>
    <row r="765924" spans="68:68" customFormat="1">
      <c r="BP765924" s="90"/>
    </row>
    <row r="765925" spans="68:68" customFormat="1">
      <c r="BP765925" s="90"/>
    </row>
    <row r="765926" spans="68:68" customFormat="1">
      <c r="BP765926" s="90"/>
    </row>
    <row r="765927" spans="68:68" customFormat="1">
      <c r="BP765927" s="90"/>
    </row>
    <row r="765928" spans="68:68" customFormat="1">
      <c r="BP765928" s="90"/>
    </row>
    <row r="765929" spans="68:68" customFormat="1">
      <c r="BP765929" s="90"/>
    </row>
    <row r="765930" spans="68:68" customFormat="1">
      <c r="BP765930" s="90"/>
    </row>
    <row r="765931" spans="68:68" customFormat="1">
      <c r="BP765931" s="90"/>
    </row>
    <row r="765932" spans="68:68" customFormat="1">
      <c r="BP765932" s="90"/>
    </row>
    <row r="765933" spans="68:68" customFormat="1">
      <c r="BP765933" s="90"/>
    </row>
    <row r="765934" spans="68:68" customFormat="1">
      <c r="BP765934" s="90"/>
    </row>
    <row r="765935" spans="68:68" customFormat="1">
      <c r="BP765935" s="90"/>
    </row>
    <row r="765936" spans="68:68" customFormat="1">
      <c r="BP765936" s="90"/>
    </row>
    <row r="765937" spans="68:68" customFormat="1">
      <c r="BP765937" s="90"/>
    </row>
    <row r="765938" spans="68:68" customFormat="1">
      <c r="BP765938" s="90"/>
    </row>
    <row r="765939" spans="68:68" customFormat="1">
      <c r="BP765939" s="90"/>
    </row>
    <row r="765940" spans="68:68" customFormat="1">
      <c r="BP765940" s="90"/>
    </row>
    <row r="765941" spans="68:68" customFormat="1">
      <c r="BP765941" s="90"/>
    </row>
    <row r="765942" spans="68:68" customFormat="1">
      <c r="BP765942" s="90"/>
    </row>
    <row r="765943" spans="68:68" customFormat="1">
      <c r="BP765943" s="90"/>
    </row>
    <row r="765944" spans="68:68" customFormat="1">
      <c r="BP765944" s="90"/>
    </row>
    <row r="765945" spans="68:68" customFormat="1">
      <c r="BP765945" s="90"/>
    </row>
    <row r="765946" spans="68:68" customFormat="1">
      <c r="BP765946" s="90"/>
    </row>
    <row r="765947" spans="68:68" customFormat="1">
      <c r="BP765947" s="90"/>
    </row>
    <row r="765948" spans="68:68" customFormat="1">
      <c r="BP765948" s="90"/>
    </row>
    <row r="765949" spans="68:68" customFormat="1">
      <c r="BP765949" s="90"/>
    </row>
    <row r="765950" spans="68:68" customFormat="1">
      <c r="BP765950" s="90"/>
    </row>
    <row r="765951" spans="68:68" customFormat="1">
      <c r="BP765951" s="90"/>
    </row>
    <row r="765952" spans="68:68" customFormat="1">
      <c r="BP765952" s="90"/>
    </row>
    <row r="765953" spans="68:68" customFormat="1">
      <c r="BP765953" s="90"/>
    </row>
    <row r="765954" spans="68:68" customFormat="1">
      <c r="BP765954" s="90"/>
    </row>
    <row r="765955" spans="68:68" customFormat="1">
      <c r="BP765955" s="90"/>
    </row>
    <row r="765956" spans="68:68" customFormat="1">
      <c r="BP765956" s="90"/>
    </row>
    <row r="765957" spans="68:68" customFormat="1">
      <c r="BP765957" s="90"/>
    </row>
    <row r="765958" spans="68:68" customFormat="1">
      <c r="BP765958" s="90"/>
    </row>
    <row r="765959" spans="68:68" customFormat="1">
      <c r="BP765959" s="90"/>
    </row>
    <row r="765960" spans="68:68" customFormat="1">
      <c r="BP765960" s="90"/>
    </row>
    <row r="765961" spans="68:68" customFormat="1">
      <c r="BP765961" s="90"/>
    </row>
    <row r="765962" spans="68:68" customFormat="1">
      <c r="BP765962" s="90"/>
    </row>
    <row r="765963" spans="68:68" customFormat="1">
      <c r="BP765963" s="90"/>
    </row>
    <row r="765964" spans="68:68" customFormat="1">
      <c r="BP765964" s="90"/>
    </row>
    <row r="765965" spans="68:68" customFormat="1">
      <c r="BP765965" s="90"/>
    </row>
    <row r="765966" spans="68:68" customFormat="1">
      <c r="BP765966" s="90"/>
    </row>
    <row r="765967" spans="68:68" customFormat="1">
      <c r="BP765967" s="90"/>
    </row>
    <row r="765968" spans="68:68" customFormat="1">
      <c r="BP765968" s="90"/>
    </row>
    <row r="765969" spans="68:68" customFormat="1">
      <c r="BP765969" s="90"/>
    </row>
    <row r="765970" spans="68:68" customFormat="1">
      <c r="BP765970" s="90"/>
    </row>
    <row r="765971" spans="68:68" customFormat="1">
      <c r="BP765971" s="90"/>
    </row>
    <row r="765972" spans="68:68" customFormat="1">
      <c r="BP765972" s="90"/>
    </row>
    <row r="765973" spans="68:68" customFormat="1">
      <c r="BP765973" s="90"/>
    </row>
    <row r="765974" spans="68:68" customFormat="1">
      <c r="BP765974" s="90"/>
    </row>
    <row r="765975" spans="68:68" customFormat="1">
      <c r="BP765975" s="90"/>
    </row>
    <row r="765976" spans="68:68" customFormat="1">
      <c r="BP765976" s="90"/>
    </row>
    <row r="765977" spans="68:68" customFormat="1">
      <c r="BP765977" s="90"/>
    </row>
    <row r="765978" spans="68:68" customFormat="1">
      <c r="BP765978" s="90"/>
    </row>
    <row r="765979" spans="68:68" customFormat="1">
      <c r="BP765979" s="90"/>
    </row>
    <row r="765980" spans="68:68" customFormat="1">
      <c r="BP765980" s="90"/>
    </row>
    <row r="765981" spans="68:68" customFormat="1">
      <c r="BP765981" s="90"/>
    </row>
    <row r="765982" spans="68:68" customFormat="1">
      <c r="BP765982" s="90"/>
    </row>
    <row r="765983" spans="68:68" customFormat="1">
      <c r="BP765983" s="90"/>
    </row>
    <row r="765984" spans="68:68" customFormat="1">
      <c r="BP765984" s="90"/>
    </row>
    <row r="765985" spans="68:68" customFormat="1">
      <c r="BP765985" s="90"/>
    </row>
    <row r="765986" spans="68:68" customFormat="1">
      <c r="BP765986" s="90"/>
    </row>
    <row r="765987" spans="68:68" customFormat="1">
      <c r="BP765987" s="90"/>
    </row>
    <row r="765988" spans="68:68" customFormat="1">
      <c r="BP765988" s="90"/>
    </row>
    <row r="765989" spans="68:68" customFormat="1">
      <c r="BP765989" s="90"/>
    </row>
    <row r="765990" spans="68:68" customFormat="1">
      <c r="BP765990" s="90"/>
    </row>
    <row r="765991" spans="68:68" customFormat="1">
      <c r="BP765991" s="90"/>
    </row>
    <row r="765992" spans="68:68" customFormat="1">
      <c r="BP765992" s="90"/>
    </row>
    <row r="765993" spans="68:68" customFormat="1">
      <c r="BP765993" s="90"/>
    </row>
    <row r="765994" spans="68:68" customFormat="1">
      <c r="BP765994" s="90"/>
    </row>
    <row r="765995" spans="68:68" customFormat="1">
      <c r="BP765995" s="90"/>
    </row>
    <row r="765996" spans="68:68" customFormat="1">
      <c r="BP765996" s="90"/>
    </row>
    <row r="765997" spans="68:68" customFormat="1">
      <c r="BP765997" s="90"/>
    </row>
    <row r="765998" spans="68:68" customFormat="1">
      <c r="BP765998" s="90"/>
    </row>
    <row r="765999" spans="68:68" customFormat="1">
      <c r="BP765999" s="90"/>
    </row>
    <row r="766000" spans="68:68" customFormat="1">
      <c r="BP766000" s="90"/>
    </row>
    <row r="766001" spans="68:68" customFormat="1">
      <c r="BP766001" s="90"/>
    </row>
    <row r="766002" spans="68:68" customFormat="1">
      <c r="BP766002" s="90"/>
    </row>
    <row r="766003" spans="68:68" customFormat="1">
      <c r="BP766003" s="90"/>
    </row>
    <row r="766004" spans="68:68" customFormat="1">
      <c r="BP766004" s="90"/>
    </row>
    <row r="766005" spans="68:68" customFormat="1">
      <c r="BP766005" s="90"/>
    </row>
    <row r="766006" spans="68:68" customFormat="1">
      <c r="BP766006" s="90"/>
    </row>
    <row r="766007" spans="68:68" customFormat="1">
      <c r="BP766007" s="90"/>
    </row>
    <row r="766008" spans="68:68" customFormat="1">
      <c r="BP766008" s="90"/>
    </row>
    <row r="766009" spans="68:68" customFormat="1">
      <c r="BP766009" s="90"/>
    </row>
    <row r="766010" spans="68:68" customFormat="1">
      <c r="BP766010" s="90"/>
    </row>
    <row r="766011" spans="68:68" customFormat="1">
      <c r="BP766011" s="90"/>
    </row>
    <row r="766012" spans="68:68" customFormat="1">
      <c r="BP766012" s="90"/>
    </row>
    <row r="766013" spans="68:68" customFormat="1">
      <c r="BP766013" s="90"/>
    </row>
    <row r="766014" spans="68:68" customFormat="1">
      <c r="BP766014" s="90"/>
    </row>
    <row r="766015" spans="68:68" customFormat="1">
      <c r="BP766015" s="90"/>
    </row>
    <row r="766016" spans="68:68" customFormat="1">
      <c r="BP766016" s="90"/>
    </row>
    <row r="766017" spans="68:68" customFormat="1">
      <c r="BP766017" s="90"/>
    </row>
    <row r="766018" spans="68:68" customFormat="1">
      <c r="BP766018" s="90"/>
    </row>
    <row r="766019" spans="68:68" customFormat="1">
      <c r="BP766019" s="90"/>
    </row>
    <row r="766020" spans="68:68" customFormat="1">
      <c r="BP766020" s="90"/>
    </row>
    <row r="766021" spans="68:68" customFormat="1">
      <c r="BP766021" s="90"/>
    </row>
    <row r="766022" spans="68:68" customFormat="1">
      <c r="BP766022" s="90"/>
    </row>
    <row r="766023" spans="68:68" customFormat="1">
      <c r="BP766023" s="90"/>
    </row>
    <row r="766024" spans="68:68" customFormat="1">
      <c r="BP766024" s="90"/>
    </row>
    <row r="766025" spans="68:68" customFormat="1">
      <c r="BP766025" s="90"/>
    </row>
    <row r="766026" spans="68:68" customFormat="1">
      <c r="BP766026" s="90"/>
    </row>
    <row r="766027" spans="68:68" customFormat="1">
      <c r="BP766027" s="90"/>
    </row>
    <row r="766028" spans="68:68" customFormat="1">
      <c r="BP766028" s="90"/>
    </row>
    <row r="766029" spans="68:68" customFormat="1">
      <c r="BP766029" s="90"/>
    </row>
    <row r="766030" spans="68:68" customFormat="1">
      <c r="BP766030" s="90"/>
    </row>
    <row r="766031" spans="68:68" customFormat="1">
      <c r="BP766031" s="90"/>
    </row>
    <row r="766032" spans="68:68" customFormat="1">
      <c r="BP766032" s="90"/>
    </row>
    <row r="766033" spans="68:68" customFormat="1">
      <c r="BP766033" s="90"/>
    </row>
    <row r="766034" spans="68:68" customFormat="1">
      <c r="BP766034" s="90"/>
    </row>
    <row r="766035" spans="68:68" customFormat="1">
      <c r="BP766035" s="90"/>
    </row>
    <row r="766036" spans="68:68" customFormat="1">
      <c r="BP766036" s="90"/>
    </row>
    <row r="766037" spans="68:68" customFormat="1">
      <c r="BP766037" s="90"/>
    </row>
    <row r="766038" spans="68:68" customFormat="1">
      <c r="BP766038" s="90"/>
    </row>
    <row r="766039" spans="68:68" customFormat="1">
      <c r="BP766039" s="90"/>
    </row>
    <row r="766040" spans="68:68" customFormat="1">
      <c r="BP766040" s="90"/>
    </row>
    <row r="766041" spans="68:68" customFormat="1">
      <c r="BP766041" s="90"/>
    </row>
    <row r="766042" spans="68:68" customFormat="1">
      <c r="BP766042" s="90"/>
    </row>
    <row r="766043" spans="68:68" customFormat="1">
      <c r="BP766043" s="90"/>
    </row>
    <row r="766044" spans="68:68" customFormat="1">
      <c r="BP766044" s="90"/>
    </row>
    <row r="766045" spans="68:68" customFormat="1">
      <c r="BP766045" s="90"/>
    </row>
    <row r="766046" spans="68:68" customFormat="1">
      <c r="BP766046" s="90"/>
    </row>
    <row r="766047" spans="68:68" customFormat="1">
      <c r="BP766047" s="90"/>
    </row>
    <row r="766048" spans="68:68" customFormat="1">
      <c r="BP766048" s="90"/>
    </row>
    <row r="766049" spans="68:68" customFormat="1">
      <c r="BP766049" s="90"/>
    </row>
    <row r="766050" spans="68:68" customFormat="1">
      <c r="BP766050" s="90"/>
    </row>
    <row r="766051" spans="68:68" customFormat="1">
      <c r="BP766051" s="90"/>
    </row>
    <row r="766052" spans="68:68" customFormat="1">
      <c r="BP766052" s="90"/>
    </row>
    <row r="766053" spans="68:68" customFormat="1">
      <c r="BP766053" s="90"/>
    </row>
    <row r="766054" spans="68:68" customFormat="1">
      <c r="BP766054" s="90"/>
    </row>
    <row r="766055" spans="68:68" customFormat="1">
      <c r="BP766055" s="90"/>
    </row>
    <row r="766056" spans="68:68" customFormat="1">
      <c r="BP766056" s="90"/>
    </row>
    <row r="766057" spans="68:68" customFormat="1">
      <c r="BP766057" s="90"/>
    </row>
    <row r="766058" spans="68:68" customFormat="1">
      <c r="BP766058" s="90"/>
    </row>
    <row r="766059" spans="68:68" customFormat="1">
      <c r="BP766059" s="90"/>
    </row>
    <row r="766060" spans="68:68" customFormat="1">
      <c r="BP766060" s="90"/>
    </row>
    <row r="766061" spans="68:68" customFormat="1">
      <c r="BP766061" s="90"/>
    </row>
    <row r="766062" spans="68:68" customFormat="1">
      <c r="BP766062" s="90"/>
    </row>
    <row r="766063" spans="68:68" customFormat="1">
      <c r="BP766063" s="90"/>
    </row>
    <row r="766064" spans="68:68" customFormat="1">
      <c r="BP766064" s="90"/>
    </row>
    <row r="766065" spans="68:68" customFormat="1">
      <c r="BP766065" s="90"/>
    </row>
    <row r="766066" spans="68:68" customFormat="1">
      <c r="BP766066" s="90"/>
    </row>
    <row r="766067" spans="68:68" customFormat="1">
      <c r="BP766067" s="90"/>
    </row>
    <row r="766068" spans="68:68" customFormat="1">
      <c r="BP766068" s="90"/>
    </row>
    <row r="766069" spans="68:68" customFormat="1">
      <c r="BP766069" s="90"/>
    </row>
    <row r="766070" spans="68:68" customFormat="1">
      <c r="BP766070" s="90"/>
    </row>
    <row r="766071" spans="68:68" customFormat="1">
      <c r="BP766071" s="90"/>
    </row>
    <row r="766072" spans="68:68" customFormat="1">
      <c r="BP766072" s="90"/>
    </row>
    <row r="766073" spans="68:68" customFormat="1">
      <c r="BP766073" s="90"/>
    </row>
    <row r="766074" spans="68:68" customFormat="1">
      <c r="BP766074" s="90"/>
    </row>
    <row r="766075" spans="68:68" customFormat="1">
      <c r="BP766075" s="90"/>
    </row>
    <row r="766076" spans="68:68" customFormat="1">
      <c r="BP766076" s="90"/>
    </row>
    <row r="766077" spans="68:68" customFormat="1">
      <c r="BP766077" s="90"/>
    </row>
    <row r="766078" spans="68:68" customFormat="1">
      <c r="BP766078" s="90"/>
    </row>
    <row r="766079" spans="68:68" customFormat="1">
      <c r="BP766079" s="90"/>
    </row>
    <row r="766080" spans="68:68" customFormat="1">
      <c r="BP766080" s="90"/>
    </row>
    <row r="766081" spans="68:68" customFormat="1">
      <c r="BP766081" s="90"/>
    </row>
    <row r="766082" spans="68:68" customFormat="1">
      <c r="BP766082" s="90"/>
    </row>
    <row r="766083" spans="68:68" customFormat="1">
      <c r="BP766083" s="90"/>
    </row>
    <row r="766084" spans="68:68" customFormat="1">
      <c r="BP766084" s="90"/>
    </row>
    <row r="766085" spans="68:68" customFormat="1">
      <c r="BP766085" s="90"/>
    </row>
    <row r="766086" spans="68:68" customFormat="1">
      <c r="BP766086" s="90"/>
    </row>
    <row r="766087" spans="68:68" customFormat="1">
      <c r="BP766087" s="90"/>
    </row>
    <row r="766088" spans="68:68" customFormat="1">
      <c r="BP766088" s="90"/>
    </row>
    <row r="766089" spans="68:68" customFormat="1">
      <c r="BP766089" s="90"/>
    </row>
    <row r="766090" spans="68:68" customFormat="1">
      <c r="BP766090" s="90"/>
    </row>
    <row r="766091" spans="68:68" customFormat="1">
      <c r="BP766091" s="90"/>
    </row>
    <row r="766092" spans="68:68" customFormat="1">
      <c r="BP766092" s="90"/>
    </row>
    <row r="766093" spans="68:68" customFormat="1">
      <c r="BP766093" s="90"/>
    </row>
    <row r="766094" spans="68:68" customFormat="1">
      <c r="BP766094" s="90"/>
    </row>
    <row r="766095" spans="68:68" customFormat="1">
      <c r="BP766095" s="90"/>
    </row>
    <row r="766096" spans="68:68" customFormat="1">
      <c r="BP766096" s="90"/>
    </row>
    <row r="766097" spans="68:68" customFormat="1">
      <c r="BP766097" s="90"/>
    </row>
    <row r="766098" spans="68:68" customFormat="1">
      <c r="BP766098" s="90"/>
    </row>
    <row r="766099" spans="68:68" customFormat="1">
      <c r="BP766099" s="90"/>
    </row>
    <row r="766100" spans="68:68" customFormat="1">
      <c r="BP766100" s="90"/>
    </row>
    <row r="766101" spans="68:68" customFormat="1">
      <c r="BP766101" s="90"/>
    </row>
    <row r="766102" spans="68:68" customFormat="1">
      <c r="BP766102" s="90"/>
    </row>
    <row r="766103" spans="68:68" customFormat="1">
      <c r="BP766103" s="90"/>
    </row>
    <row r="766104" spans="68:68" customFormat="1">
      <c r="BP766104" s="90"/>
    </row>
    <row r="766105" spans="68:68" customFormat="1">
      <c r="BP766105" s="90"/>
    </row>
    <row r="766106" spans="68:68" customFormat="1">
      <c r="BP766106" s="90"/>
    </row>
    <row r="766107" spans="68:68" customFormat="1">
      <c r="BP766107" s="90"/>
    </row>
    <row r="766108" spans="68:68" customFormat="1">
      <c r="BP766108" s="90"/>
    </row>
    <row r="766109" spans="68:68" customFormat="1">
      <c r="BP766109" s="90"/>
    </row>
    <row r="766110" spans="68:68" customFormat="1">
      <c r="BP766110" s="90"/>
    </row>
    <row r="766111" spans="68:68" customFormat="1">
      <c r="BP766111" s="90"/>
    </row>
    <row r="766112" spans="68:68" customFormat="1">
      <c r="BP766112" s="90"/>
    </row>
    <row r="766113" spans="68:68" customFormat="1">
      <c r="BP766113" s="90"/>
    </row>
    <row r="766114" spans="68:68" customFormat="1">
      <c r="BP766114" s="90"/>
    </row>
    <row r="766115" spans="68:68" customFormat="1">
      <c r="BP766115" s="90"/>
    </row>
    <row r="766116" spans="68:68" customFormat="1">
      <c r="BP766116" s="90"/>
    </row>
    <row r="766117" spans="68:68" customFormat="1">
      <c r="BP766117" s="90"/>
    </row>
    <row r="766118" spans="68:68" customFormat="1">
      <c r="BP766118" s="90"/>
    </row>
    <row r="766119" spans="68:68" customFormat="1">
      <c r="BP766119" s="90"/>
    </row>
    <row r="766120" spans="68:68" customFormat="1">
      <c r="BP766120" s="90"/>
    </row>
    <row r="766121" spans="68:68" customFormat="1">
      <c r="BP766121" s="90"/>
    </row>
    <row r="766122" spans="68:68" customFormat="1">
      <c r="BP766122" s="90"/>
    </row>
    <row r="766123" spans="68:68" customFormat="1">
      <c r="BP766123" s="90"/>
    </row>
    <row r="766124" spans="68:68" customFormat="1">
      <c r="BP766124" s="90"/>
    </row>
    <row r="766125" spans="68:68" customFormat="1">
      <c r="BP766125" s="90"/>
    </row>
    <row r="766126" spans="68:68" customFormat="1">
      <c r="BP766126" s="90"/>
    </row>
    <row r="766127" spans="68:68" customFormat="1">
      <c r="BP766127" s="90"/>
    </row>
    <row r="766128" spans="68:68" customFormat="1">
      <c r="BP766128" s="90"/>
    </row>
    <row r="766129" spans="68:68" customFormat="1">
      <c r="BP766129" s="90"/>
    </row>
    <row r="766130" spans="68:68" customFormat="1">
      <c r="BP766130" s="90"/>
    </row>
    <row r="766131" spans="68:68" customFormat="1">
      <c r="BP766131" s="90"/>
    </row>
    <row r="766132" spans="68:68" customFormat="1">
      <c r="BP766132" s="90"/>
    </row>
    <row r="766133" spans="68:68" customFormat="1">
      <c r="BP766133" s="90"/>
    </row>
    <row r="766134" spans="68:68" customFormat="1">
      <c r="BP766134" s="90"/>
    </row>
    <row r="766135" spans="68:68" customFormat="1">
      <c r="BP766135" s="90"/>
    </row>
    <row r="766136" spans="68:68" customFormat="1">
      <c r="BP766136" s="90"/>
    </row>
    <row r="766137" spans="68:68" customFormat="1">
      <c r="BP766137" s="90"/>
    </row>
    <row r="766138" spans="68:68" customFormat="1">
      <c r="BP766138" s="90"/>
    </row>
    <row r="766139" spans="68:68" customFormat="1">
      <c r="BP766139" s="90"/>
    </row>
    <row r="766140" spans="68:68" customFormat="1">
      <c r="BP766140" s="90"/>
    </row>
    <row r="766141" spans="68:68" customFormat="1">
      <c r="BP766141" s="90"/>
    </row>
    <row r="766142" spans="68:68" customFormat="1">
      <c r="BP766142" s="90"/>
    </row>
    <row r="766143" spans="68:68" customFormat="1">
      <c r="BP766143" s="90"/>
    </row>
    <row r="766144" spans="68:68" customFormat="1">
      <c r="BP766144" s="90"/>
    </row>
    <row r="766145" spans="68:68" customFormat="1">
      <c r="BP766145" s="90"/>
    </row>
    <row r="766146" spans="68:68" customFormat="1">
      <c r="BP766146" s="90"/>
    </row>
    <row r="766147" spans="68:68" customFormat="1">
      <c r="BP766147" s="90"/>
    </row>
    <row r="766148" spans="68:68" customFormat="1">
      <c r="BP766148" s="90"/>
    </row>
    <row r="766149" spans="68:68" customFormat="1">
      <c r="BP766149" s="90"/>
    </row>
    <row r="766150" spans="68:68" customFormat="1">
      <c r="BP766150" s="90"/>
    </row>
    <row r="766151" spans="68:68" customFormat="1">
      <c r="BP766151" s="90"/>
    </row>
    <row r="766152" spans="68:68" customFormat="1">
      <c r="BP766152" s="90"/>
    </row>
    <row r="766153" spans="68:68" customFormat="1">
      <c r="BP766153" s="90"/>
    </row>
    <row r="766154" spans="68:68" customFormat="1">
      <c r="BP766154" s="90"/>
    </row>
    <row r="766155" spans="68:68" customFormat="1">
      <c r="BP766155" s="90"/>
    </row>
    <row r="766156" spans="68:68" customFormat="1">
      <c r="BP766156" s="90"/>
    </row>
    <row r="766157" spans="68:68" customFormat="1">
      <c r="BP766157" s="90"/>
    </row>
    <row r="766158" spans="68:68" customFormat="1">
      <c r="BP766158" s="90"/>
    </row>
    <row r="766159" spans="68:68" customFormat="1">
      <c r="BP766159" s="90"/>
    </row>
    <row r="766160" spans="68:68" customFormat="1">
      <c r="BP766160" s="90"/>
    </row>
    <row r="766161" spans="68:68" customFormat="1">
      <c r="BP766161" s="90"/>
    </row>
    <row r="766162" spans="68:68" customFormat="1">
      <c r="BP766162" s="90"/>
    </row>
    <row r="766163" spans="68:68" customFormat="1">
      <c r="BP766163" s="90"/>
    </row>
    <row r="766164" spans="68:68" customFormat="1">
      <c r="BP766164" s="90"/>
    </row>
    <row r="766165" spans="68:68" customFormat="1">
      <c r="BP766165" s="90"/>
    </row>
    <row r="766166" spans="68:68" customFormat="1">
      <c r="BP766166" s="90"/>
    </row>
    <row r="766167" spans="68:68" customFormat="1">
      <c r="BP766167" s="90"/>
    </row>
    <row r="766168" spans="68:68" customFormat="1">
      <c r="BP766168" s="90"/>
    </row>
    <row r="766169" spans="68:68" customFormat="1">
      <c r="BP766169" s="90"/>
    </row>
    <row r="766170" spans="68:68" customFormat="1">
      <c r="BP766170" s="90"/>
    </row>
    <row r="766171" spans="68:68" customFormat="1">
      <c r="BP766171" s="90"/>
    </row>
    <row r="766172" spans="68:68" customFormat="1">
      <c r="BP766172" s="90"/>
    </row>
    <row r="766173" spans="68:68" customFormat="1">
      <c r="BP766173" s="90"/>
    </row>
    <row r="766174" spans="68:68" customFormat="1">
      <c r="BP766174" s="90"/>
    </row>
    <row r="766175" spans="68:68" customFormat="1">
      <c r="BP766175" s="90"/>
    </row>
    <row r="766176" spans="68:68" customFormat="1">
      <c r="BP766176" s="90"/>
    </row>
    <row r="766177" spans="68:68" customFormat="1">
      <c r="BP766177" s="90"/>
    </row>
    <row r="766178" spans="68:68" customFormat="1">
      <c r="BP766178" s="90"/>
    </row>
    <row r="766179" spans="68:68" customFormat="1">
      <c r="BP766179" s="90"/>
    </row>
    <row r="766180" spans="68:68" customFormat="1">
      <c r="BP766180" s="90"/>
    </row>
    <row r="766181" spans="68:68" customFormat="1">
      <c r="BP766181" s="90"/>
    </row>
    <row r="766182" spans="68:68" customFormat="1">
      <c r="BP766182" s="90"/>
    </row>
    <row r="766183" spans="68:68" customFormat="1">
      <c r="BP766183" s="90"/>
    </row>
    <row r="766184" spans="68:68" customFormat="1">
      <c r="BP766184" s="90"/>
    </row>
    <row r="766185" spans="68:68" customFormat="1">
      <c r="BP766185" s="90"/>
    </row>
    <row r="766186" spans="68:68" customFormat="1">
      <c r="BP766186" s="90"/>
    </row>
    <row r="766187" spans="68:68" customFormat="1">
      <c r="BP766187" s="90"/>
    </row>
    <row r="766188" spans="68:68" customFormat="1">
      <c r="BP766188" s="90"/>
    </row>
    <row r="766189" spans="68:68" customFormat="1">
      <c r="BP766189" s="90"/>
    </row>
    <row r="766190" spans="68:68" customFormat="1">
      <c r="BP766190" s="90"/>
    </row>
    <row r="766191" spans="68:68" customFormat="1">
      <c r="BP766191" s="90"/>
    </row>
    <row r="766192" spans="68:68" customFormat="1">
      <c r="BP766192" s="90"/>
    </row>
    <row r="766193" spans="68:68" customFormat="1">
      <c r="BP766193" s="90"/>
    </row>
    <row r="766194" spans="68:68" customFormat="1">
      <c r="BP766194" s="90"/>
    </row>
    <row r="766195" spans="68:68" customFormat="1">
      <c r="BP766195" s="90"/>
    </row>
    <row r="766196" spans="68:68" customFormat="1">
      <c r="BP766196" s="90"/>
    </row>
    <row r="766197" spans="68:68" customFormat="1">
      <c r="BP766197" s="90"/>
    </row>
    <row r="766198" spans="68:68" customFormat="1">
      <c r="BP766198" s="90"/>
    </row>
    <row r="766199" spans="68:68" customFormat="1">
      <c r="BP766199" s="90"/>
    </row>
    <row r="766200" spans="68:68" customFormat="1">
      <c r="BP766200" s="90"/>
    </row>
    <row r="766201" spans="68:68" customFormat="1">
      <c r="BP766201" s="90"/>
    </row>
    <row r="766202" spans="68:68" customFormat="1">
      <c r="BP766202" s="90"/>
    </row>
    <row r="766203" spans="68:68" customFormat="1">
      <c r="BP766203" s="90"/>
    </row>
    <row r="766204" spans="68:68" customFormat="1">
      <c r="BP766204" s="90"/>
    </row>
    <row r="766205" spans="68:68" customFormat="1">
      <c r="BP766205" s="90"/>
    </row>
    <row r="766206" spans="68:68" customFormat="1">
      <c r="BP766206" s="90"/>
    </row>
    <row r="766207" spans="68:68" customFormat="1">
      <c r="BP766207" s="90"/>
    </row>
    <row r="766208" spans="68:68" customFormat="1">
      <c r="BP766208" s="90"/>
    </row>
    <row r="766209" spans="68:68" customFormat="1">
      <c r="BP766209" s="90"/>
    </row>
    <row r="766210" spans="68:68" customFormat="1">
      <c r="BP766210" s="90"/>
    </row>
    <row r="766211" spans="68:68" customFormat="1">
      <c r="BP766211" s="90"/>
    </row>
    <row r="766212" spans="68:68" customFormat="1">
      <c r="BP766212" s="90"/>
    </row>
    <row r="766213" spans="68:68" customFormat="1">
      <c r="BP766213" s="90"/>
    </row>
    <row r="766214" spans="68:68" customFormat="1">
      <c r="BP766214" s="90"/>
    </row>
    <row r="766215" spans="68:68" customFormat="1">
      <c r="BP766215" s="90"/>
    </row>
    <row r="766216" spans="68:68" customFormat="1">
      <c r="BP766216" s="90"/>
    </row>
    <row r="766217" spans="68:68" customFormat="1">
      <c r="BP766217" s="90"/>
    </row>
    <row r="766218" spans="68:68" customFormat="1">
      <c r="BP766218" s="90"/>
    </row>
    <row r="766219" spans="68:68" customFormat="1">
      <c r="BP766219" s="90"/>
    </row>
    <row r="766220" spans="68:68" customFormat="1">
      <c r="BP766220" s="90"/>
    </row>
    <row r="766221" spans="68:68" customFormat="1">
      <c r="BP766221" s="90"/>
    </row>
    <row r="766222" spans="68:68" customFormat="1">
      <c r="BP766222" s="90"/>
    </row>
    <row r="766223" spans="68:68" customFormat="1">
      <c r="BP766223" s="90"/>
    </row>
    <row r="766224" spans="68:68" customFormat="1">
      <c r="BP766224" s="90"/>
    </row>
    <row r="766225" spans="68:68" customFormat="1">
      <c r="BP766225" s="90"/>
    </row>
    <row r="766226" spans="68:68" customFormat="1">
      <c r="BP766226" s="90"/>
    </row>
    <row r="766227" spans="68:68" customFormat="1">
      <c r="BP766227" s="90"/>
    </row>
    <row r="766228" spans="68:68" customFormat="1">
      <c r="BP766228" s="90"/>
    </row>
    <row r="766229" spans="68:68" customFormat="1">
      <c r="BP766229" s="90"/>
    </row>
    <row r="766230" spans="68:68" customFormat="1">
      <c r="BP766230" s="90"/>
    </row>
    <row r="766231" spans="68:68" customFormat="1">
      <c r="BP766231" s="90"/>
    </row>
    <row r="766232" spans="68:68" customFormat="1">
      <c r="BP766232" s="90"/>
    </row>
    <row r="766233" spans="68:68" customFormat="1">
      <c r="BP766233" s="90"/>
    </row>
    <row r="766234" spans="68:68" customFormat="1">
      <c r="BP766234" s="90"/>
    </row>
    <row r="766235" spans="68:68" customFormat="1">
      <c r="BP766235" s="90"/>
    </row>
    <row r="766236" spans="68:68" customFormat="1">
      <c r="BP766236" s="90"/>
    </row>
    <row r="766237" spans="68:68" customFormat="1">
      <c r="BP766237" s="90"/>
    </row>
    <row r="766238" spans="68:68" customFormat="1">
      <c r="BP766238" s="90"/>
    </row>
    <row r="766239" spans="68:68" customFormat="1">
      <c r="BP766239" s="90"/>
    </row>
    <row r="766240" spans="68:68" customFormat="1">
      <c r="BP766240" s="90"/>
    </row>
    <row r="766241" spans="68:68" customFormat="1">
      <c r="BP766241" s="90"/>
    </row>
    <row r="766242" spans="68:68" customFormat="1">
      <c r="BP766242" s="90"/>
    </row>
    <row r="766243" spans="68:68" customFormat="1">
      <c r="BP766243" s="90"/>
    </row>
    <row r="766244" spans="68:68" customFormat="1">
      <c r="BP766244" s="90"/>
    </row>
    <row r="766245" spans="68:68" customFormat="1">
      <c r="BP766245" s="90"/>
    </row>
    <row r="766246" spans="68:68" customFormat="1">
      <c r="BP766246" s="90"/>
    </row>
    <row r="766247" spans="68:68" customFormat="1">
      <c r="BP766247" s="90"/>
    </row>
    <row r="766248" spans="68:68" customFormat="1">
      <c r="BP766248" s="90"/>
    </row>
    <row r="766249" spans="68:68" customFormat="1">
      <c r="BP766249" s="90"/>
    </row>
    <row r="766250" spans="68:68" customFormat="1">
      <c r="BP766250" s="90"/>
    </row>
    <row r="766251" spans="68:68" customFormat="1">
      <c r="BP766251" s="90"/>
    </row>
    <row r="766252" spans="68:68" customFormat="1">
      <c r="BP766252" s="90"/>
    </row>
    <row r="766253" spans="68:68" customFormat="1">
      <c r="BP766253" s="90"/>
    </row>
    <row r="766254" spans="68:68" customFormat="1">
      <c r="BP766254" s="90"/>
    </row>
    <row r="766255" spans="68:68" customFormat="1">
      <c r="BP766255" s="90"/>
    </row>
    <row r="766256" spans="68:68" customFormat="1">
      <c r="BP766256" s="90"/>
    </row>
    <row r="766257" spans="68:68" customFormat="1">
      <c r="BP766257" s="90"/>
    </row>
    <row r="766258" spans="68:68" customFormat="1">
      <c r="BP766258" s="90"/>
    </row>
    <row r="766259" spans="68:68" customFormat="1">
      <c r="BP766259" s="90"/>
    </row>
    <row r="766260" spans="68:68" customFormat="1">
      <c r="BP766260" s="90"/>
    </row>
    <row r="766261" spans="68:68" customFormat="1">
      <c r="BP766261" s="90"/>
    </row>
    <row r="766262" spans="68:68" customFormat="1">
      <c r="BP766262" s="90"/>
    </row>
    <row r="766263" spans="68:68" customFormat="1">
      <c r="BP766263" s="90"/>
    </row>
    <row r="766264" spans="68:68" customFormat="1">
      <c r="BP766264" s="90"/>
    </row>
    <row r="766265" spans="68:68" customFormat="1">
      <c r="BP766265" s="90"/>
    </row>
    <row r="766266" spans="68:68" customFormat="1">
      <c r="BP766266" s="90"/>
    </row>
    <row r="766267" spans="68:68" customFormat="1">
      <c r="BP766267" s="90"/>
    </row>
    <row r="766268" spans="68:68" customFormat="1">
      <c r="BP766268" s="90"/>
    </row>
    <row r="766269" spans="68:68" customFormat="1">
      <c r="BP766269" s="90"/>
    </row>
    <row r="766270" spans="68:68" customFormat="1">
      <c r="BP766270" s="90"/>
    </row>
    <row r="766271" spans="68:68" customFormat="1">
      <c r="BP766271" s="90"/>
    </row>
    <row r="766272" spans="68:68" customFormat="1">
      <c r="BP766272" s="90"/>
    </row>
    <row r="766273" spans="68:68" customFormat="1">
      <c r="BP766273" s="90"/>
    </row>
    <row r="766274" spans="68:68" customFormat="1">
      <c r="BP766274" s="90"/>
    </row>
    <row r="766275" spans="68:68" customFormat="1">
      <c r="BP766275" s="90"/>
    </row>
    <row r="766276" spans="68:68" customFormat="1">
      <c r="BP766276" s="90"/>
    </row>
    <row r="766277" spans="68:68" customFormat="1">
      <c r="BP766277" s="90"/>
    </row>
    <row r="766278" spans="68:68" customFormat="1">
      <c r="BP766278" s="90"/>
    </row>
    <row r="766279" spans="68:68" customFormat="1">
      <c r="BP766279" s="90"/>
    </row>
    <row r="766280" spans="68:68" customFormat="1">
      <c r="BP766280" s="90"/>
    </row>
    <row r="766281" spans="68:68" customFormat="1">
      <c r="BP766281" s="90"/>
    </row>
    <row r="766282" spans="68:68" customFormat="1">
      <c r="BP766282" s="90"/>
    </row>
    <row r="766283" spans="68:68" customFormat="1">
      <c r="BP766283" s="90"/>
    </row>
    <row r="766284" spans="68:68" customFormat="1">
      <c r="BP766284" s="90"/>
    </row>
    <row r="766285" spans="68:68" customFormat="1">
      <c r="BP766285" s="90"/>
    </row>
    <row r="766286" spans="68:68" customFormat="1">
      <c r="BP766286" s="90"/>
    </row>
    <row r="766287" spans="68:68" customFormat="1">
      <c r="BP766287" s="90"/>
    </row>
    <row r="766288" spans="68:68" customFormat="1">
      <c r="BP766288" s="90"/>
    </row>
    <row r="766289" spans="68:68" customFormat="1">
      <c r="BP766289" s="90"/>
    </row>
    <row r="766290" spans="68:68" customFormat="1">
      <c r="BP766290" s="90"/>
    </row>
    <row r="766291" spans="68:68" customFormat="1">
      <c r="BP766291" s="90"/>
    </row>
    <row r="766292" spans="68:68" customFormat="1">
      <c r="BP766292" s="90"/>
    </row>
    <row r="766293" spans="68:68" customFormat="1">
      <c r="BP766293" s="90"/>
    </row>
    <row r="766294" spans="68:68" customFormat="1">
      <c r="BP766294" s="90"/>
    </row>
    <row r="766295" spans="68:68" customFormat="1">
      <c r="BP766295" s="90"/>
    </row>
    <row r="766296" spans="68:68" customFormat="1">
      <c r="BP766296" s="90"/>
    </row>
    <row r="766297" spans="68:68" customFormat="1">
      <c r="BP766297" s="90"/>
    </row>
    <row r="766298" spans="68:68" customFormat="1">
      <c r="BP766298" s="90"/>
    </row>
    <row r="766299" spans="68:68" customFormat="1">
      <c r="BP766299" s="90"/>
    </row>
    <row r="766300" spans="68:68" customFormat="1">
      <c r="BP766300" s="90"/>
    </row>
    <row r="766301" spans="68:68" customFormat="1">
      <c r="BP766301" s="90"/>
    </row>
    <row r="766302" spans="68:68" customFormat="1">
      <c r="BP766302" s="90"/>
    </row>
    <row r="766303" spans="68:68" customFormat="1">
      <c r="BP766303" s="90"/>
    </row>
    <row r="766304" spans="68:68" customFormat="1">
      <c r="BP766304" s="90"/>
    </row>
    <row r="766305" spans="68:68" customFormat="1">
      <c r="BP766305" s="90"/>
    </row>
    <row r="766306" spans="68:68" customFormat="1">
      <c r="BP766306" s="90"/>
    </row>
    <row r="766307" spans="68:68" customFormat="1">
      <c r="BP766307" s="90"/>
    </row>
    <row r="766308" spans="68:68" customFormat="1">
      <c r="BP766308" s="90"/>
    </row>
    <row r="766309" spans="68:68" customFormat="1">
      <c r="BP766309" s="90"/>
    </row>
    <row r="766310" spans="68:68" customFormat="1">
      <c r="BP766310" s="90"/>
    </row>
    <row r="766311" spans="68:68" customFormat="1">
      <c r="BP766311" s="90"/>
    </row>
    <row r="766312" spans="68:68" customFormat="1">
      <c r="BP766312" s="90"/>
    </row>
    <row r="766313" spans="68:68" customFormat="1">
      <c r="BP766313" s="90"/>
    </row>
    <row r="766314" spans="68:68" customFormat="1">
      <c r="BP766314" s="90"/>
    </row>
    <row r="766315" spans="68:68" customFormat="1">
      <c r="BP766315" s="90"/>
    </row>
    <row r="766316" spans="68:68" customFormat="1">
      <c r="BP766316" s="90"/>
    </row>
    <row r="766317" spans="68:68" customFormat="1">
      <c r="BP766317" s="90"/>
    </row>
    <row r="766318" spans="68:68" customFormat="1">
      <c r="BP766318" s="90"/>
    </row>
    <row r="766319" spans="68:68" customFormat="1">
      <c r="BP766319" s="90"/>
    </row>
    <row r="766320" spans="68:68" customFormat="1">
      <c r="BP766320" s="90"/>
    </row>
    <row r="766321" spans="68:68" customFormat="1">
      <c r="BP766321" s="90"/>
    </row>
    <row r="766322" spans="68:68" customFormat="1">
      <c r="BP766322" s="90"/>
    </row>
    <row r="766323" spans="68:68" customFormat="1">
      <c r="BP766323" s="90"/>
    </row>
    <row r="766324" spans="68:68" customFormat="1">
      <c r="BP766324" s="90"/>
    </row>
    <row r="766325" spans="68:68" customFormat="1">
      <c r="BP766325" s="90"/>
    </row>
    <row r="766326" spans="68:68" customFormat="1">
      <c r="BP766326" s="90"/>
    </row>
    <row r="766327" spans="68:68" customFormat="1">
      <c r="BP766327" s="90"/>
    </row>
    <row r="766328" spans="68:68" customFormat="1">
      <c r="BP766328" s="90"/>
    </row>
    <row r="766329" spans="68:68" customFormat="1">
      <c r="BP766329" s="90"/>
    </row>
    <row r="766330" spans="68:68" customFormat="1">
      <c r="BP766330" s="90"/>
    </row>
    <row r="766331" spans="68:68" customFormat="1">
      <c r="BP766331" s="90"/>
    </row>
    <row r="766332" spans="68:68" customFormat="1">
      <c r="BP766332" s="90"/>
    </row>
    <row r="766333" spans="68:68" customFormat="1">
      <c r="BP766333" s="90"/>
    </row>
    <row r="766334" spans="68:68" customFormat="1">
      <c r="BP766334" s="90"/>
    </row>
    <row r="766335" spans="68:68" customFormat="1">
      <c r="BP766335" s="90"/>
    </row>
    <row r="766336" spans="68:68" customFormat="1">
      <c r="BP766336" s="90"/>
    </row>
    <row r="766337" spans="68:68" customFormat="1">
      <c r="BP766337" s="90"/>
    </row>
    <row r="766338" spans="68:68" customFormat="1">
      <c r="BP766338" s="90"/>
    </row>
    <row r="766339" spans="68:68" customFormat="1">
      <c r="BP766339" s="90"/>
    </row>
    <row r="766340" spans="68:68" customFormat="1">
      <c r="BP766340" s="90"/>
    </row>
    <row r="766341" spans="68:68" customFormat="1">
      <c r="BP766341" s="90"/>
    </row>
    <row r="766342" spans="68:68" customFormat="1">
      <c r="BP766342" s="90"/>
    </row>
    <row r="766343" spans="68:68" customFormat="1">
      <c r="BP766343" s="90"/>
    </row>
    <row r="766344" spans="68:68" customFormat="1">
      <c r="BP766344" s="90"/>
    </row>
    <row r="766345" spans="68:68" customFormat="1">
      <c r="BP766345" s="90"/>
    </row>
    <row r="766346" spans="68:68" customFormat="1">
      <c r="BP766346" s="90"/>
    </row>
    <row r="766347" spans="68:68" customFormat="1">
      <c r="BP766347" s="90"/>
    </row>
    <row r="766348" spans="68:68" customFormat="1">
      <c r="BP766348" s="90"/>
    </row>
    <row r="766349" spans="68:68" customFormat="1">
      <c r="BP766349" s="90"/>
    </row>
    <row r="766350" spans="68:68" customFormat="1">
      <c r="BP766350" s="90"/>
    </row>
    <row r="766351" spans="68:68" customFormat="1">
      <c r="BP766351" s="90"/>
    </row>
    <row r="766352" spans="68:68" customFormat="1">
      <c r="BP766352" s="90"/>
    </row>
    <row r="766353" spans="68:68" customFormat="1">
      <c r="BP766353" s="90"/>
    </row>
    <row r="766354" spans="68:68" customFormat="1">
      <c r="BP766354" s="90"/>
    </row>
    <row r="766355" spans="68:68" customFormat="1">
      <c r="BP766355" s="90"/>
    </row>
    <row r="766356" spans="68:68" customFormat="1">
      <c r="BP766356" s="90"/>
    </row>
    <row r="766357" spans="68:68" customFormat="1">
      <c r="BP766357" s="90"/>
    </row>
    <row r="766358" spans="68:68" customFormat="1">
      <c r="BP766358" s="90"/>
    </row>
    <row r="766359" spans="68:68" customFormat="1">
      <c r="BP766359" s="90"/>
    </row>
    <row r="766360" spans="68:68" customFormat="1">
      <c r="BP766360" s="90"/>
    </row>
    <row r="766361" spans="68:68" customFormat="1">
      <c r="BP766361" s="90"/>
    </row>
    <row r="766362" spans="68:68" customFormat="1">
      <c r="BP766362" s="90"/>
    </row>
    <row r="766363" spans="68:68" customFormat="1">
      <c r="BP766363" s="90"/>
    </row>
    <row r="766364" spans="68:68" customFormat="1">
      <c r="BP766364" s="90"/>
    </row>
    <row r="766365" spans="68:68" customFormat="1">
      <c r="BP766365" s="90"/>
    </row>
    <row r="766366" spans="68:68" customFormat="1">
      <c r="BP766366" s="90"/>
    </row>
    <row r="766367" spans="68:68" customFormat="1">
      <c r="BP766367" s="90"/>
    </row>
    <row r="766368" spans="68:68" customFormat="1">
      <c r="BP766368" s="90"/>
    </row>
    <row r="766369" spans="68:68" customFormat="1">
      <c r="BP766369" s="90"/>
    </row>
    <row r="766370" spans="68:68" customFormat="1">
      <c r="BP766370" s="90"/>
    </row>
    <row r="766371" spans="68:68" customFormat="1">
      <c r="BP766371" s="90"/>
    </row>
    <row r="766372" spans="68:68" customFormat="1">
      <c r="BP766372" s="90"/>
    </row>
    <row r="766373" spans="68:68" customFormat="1">
      <c r="BP766373" s="90"/>
    </row>
    <row r="766374" spans="68:68" customFormat="1">
      <c r="BP766374" s="90"/>
    </row>
    <row r="766375" spans="68:68" customFormat="1">
      <c r="BP766375" s="90"/>
    </row>
    <row r="766376" spans="68:68" customFormat="1">
      <c r="BP766376" s="90"/>
    </row>
    <row r="766377" spans="68:68" customFormat="1">
      <c r="BP766377" s="90"/>
    </row>
    <row r="766378" spans="68:68" customFormat="1">
      <c r="BP766378" s="90"/>
    </row>
    <row r="766379" spans="68:68" customFormat="1">
      <c r="BP766379" s="90"/>
    </row>
    <row r="766380" spans="68:68" customFormat="1">
      <c r="BP766380" s="90"/>
    </row>
    <row r="766381" spans="68:68" customFormat="1">
      <c r="BP766381" s="90"/>
    </row>
    <row r="766382" spans="68:68" customFormat="1">
      <c r="BP766382" s="90"/>
    </row>
    <row r="766383" spans="68:68" customFormat="1">
      <c r="BP766383" s="90"/>
    </row>
    <row r="766384" spans="68:68" customFormat="1">
      <c r="BP766384" s="90"/>
    </row>
    <row r="766385" spans="68:68" customFormat="1">
      <c r="BP766385" s="90"/>
    </row>
    <row r="766386" spans="68:68" customFormat="1">
      <c r="BP766386" s="90"/>
    </row>
    <row r="766387" spans="68:68" customFormat="1">
      <c r="BP766387" s="90"/>
    </row>
    <row r="766388" spans="68:68" customFormat="1">
      <c r="BP766388" s="90"/>
    </row>
    <row r="766389" spans="68:68" customFormat="1">
      <c r="BP766389" s="90"/>
    </row>
    <row r="766390" spans="68:68" customFormat="1">
      <c r="BP766390" s="90"/>
    </row>
    <row r="766391" spans="68:68" customFormat="1">
      <c r="BP766391" s="90"/>
    </row>
    <row r="766392" spans="68:68" customFormat="1">
      <c r="BP766392" s="90"/>
    </row>
    <row r="766393" spans="68:68" customFormat="1">
      <c r="BP766393" s="90"/>
    </row>
    <row r="766394" spans="68:68" customFormat="1">
      <c r="BP766394" s="90"/>
    </row>
    <row r="766395" spans="68:68" customFormat="1">
      <c r="BP766395" s="90"/>
    </row>
    <row r="766396" spans="68:68" customFormat="1">
      <c r="BP766396" s="90"/>
    </row>
    <row r="766397" spans="68:68" customFormat="1">
      <c r="BP766397" s="90"/>
    </row>
    <row r="766398" spans="68:68" customFormat="1">
      <c r="BP766398" s="90"/>
    </row>
    <row r="766399" spans="68:68" customFormat="1">
      <c r="BP766399" s="90"/>
    </row>
    <row r="766400" spans="68:68" customFormat="1">
      <c r="BP766400" s="90"/>
    </row>
    <row r="766401" spans="68:68" customFormat="1">
      <c r="BP766401" s="90"/>
    </row>
    <row r="766402" spans="68:68" customFormat="1">
      <c r="BP766402" s="90"/>
    </row>
    <row r="766403" spans="68:68" customFormat="1">
      <c r="BP766403" s="90"/>
    </row>
    <row r="766404" spans="68:68" customFormat="1">
      <c r="BP766404" s="90"/>
    </row>
    <row r="766405" spans="68:68" customFormat="1">
      <c r="BP766405" s="90"/>
    </row>
    <row r="766406" spans="68:68" customFormat="1">
      <c r="BP766406" s="90"/>
    </row>
    <row r="766407" spans="68:68" customFormat="1">
      <c r="BP766407" s="90"/>
    </row>
    <row r="766408" spans="68:68" customFormat="1">
      <c r="BP766408" s="90"/>
    </row>
    <row r="766409" spans="68:68" customFormat="1">
      <c r="BP766409" s="90"/>
    </row>
    <row r="766410" spans="68:68" customFormat="1">
      <c r="BP766410" s="90"/>
    </row>
    <row r="766411" spans="68:68" customFormat="1">
      <c r="BP766411" s="90"/>
    </row>
    <row r="766412" spans="68:68" customFormat="1">
      <c r="BP766412" s="90"/>
    </row>
    <row r="766413" spans="68:68" customFormat="1">
      <c r="BP766413" s="90"/>
    </row>
    <row r="766414" spans="68:68" customFormat="1">
      <c r="BP766414" s="90"/>
    </row>
    <row r="766415" spans="68:68" customFormat="1">
      <c r="BP766415" s="90"/>
    </row>
    <row r="766416" spans="68:68" customFormat="1">
      <c r="BP766416" s="90"/>
    </row>
    <row r="766417" spans="68:68" customFormat="1">
      <c r="BP766417" s="90"/>
    </row>
    <row r="766418" spans="68:68" customFormat="1">
      <c r="BP766418" s="90"/>
    </row>
    <row r="766419" spans="68:68" customFormat="1">
      <c r="BP766419" s="90"/>
    </row>
    <row r="766420" spans="68:68" customFormat="1">
      <c r="BP766420" s="90"/>
    </row>
    <row r="766421" spans="68:68" customFormat="1">
      <c r="BP766421" s="90"/>
    </row>
    <row r="766422" spans="68:68" customFormat="1">
      <c r="BP766422" s="90"/>
    </row>
    <row r="766423" spans="68:68" customFormat="1">
      <c r="BP766423" s="90"/>
    </row>
    <row r="766424" spans="68:68" customFormat="1">
      <c r="BP766424" s="90"/>
    </row>
    <row r="766425" spans="68:68" customFormat="1">
      <c r="BP766425" s="90"/>
    </row>
    <row r="766426" spans="68:68" customFormat="1">
      <c r="BP766426" s="90"/>
    </row>
    <row r="766427" spans="68:68" customFormat="1">
      <c r="BP766427" s="90"/>
    </row>
    <row r="766428" spans="68:68" customFormat="1">
      <c r="BP766428" s="90"/>
    </row>
    <row r="766429" spans="68:68" customFormat="1">
      <c r="BP766429" s="90"/>
    </row>
    <row r="766430" spans="68:68" customFormat="1">
      <c r="BP766430" s="90"/>
    </row>
    <row r="766431" spans="68:68" customFormat="1">
      <c r="BP766431" s="90"/>
    </row>
    <row r="766432" spans="68:68" customFormat="1">
      <c r="BP766432" s="90"/>
    </row>
    <row r="766433" spans="68:68" customFormat="1">
      <c r="BP766433" s="90"/>
    </row>
    <row r="766434" spans="68:68" customFormat="1">
      <c r="BP766434" s="90"/>
    </row>
    <row r="766435" spans="68:68" customFormat="1">
      <c r="BP766435" s="90"/>
    </row>
    <row r="766436" spans="68:68" customFormat="1">
      <c r="BP766436" s="90"/>
    </row>
    <row r="766437" spans="68:68" customFormat="1">
      <c r="BP766437" s="90"/>
    </row>
    <row r="766438" spans="68:68" customFormat="1">
      <c r="BP766438" s="90"/>
    </row>
    <row r="766439" spans="68:68" customFormat="1">
      <c r="BP766439" s="90"/>
    </row>
    <row r="766440" spans="68:68" customFormat="1">
      <c r="BP766440" s="90"/>
    </row>
    <row r="766441" spans="68:68" customFormat="1">
      <c r="BP766441" s="90"/>
    </row>
    <row r="766442" spans="68:68" customFormat="1">
      <c r="BP766442" s="90"/>
    </row>
    <row r="766443" spans="68:68" customFormat="1">
      <c r="BP766443" s="90"/>
    </row>
    <row r="766444" spans="68:68" customFormat="1">
      <c r="BP766444" s="90"/>
    </row>
    <row r="766445" spans="68:68" customFormat="1">
      <c r="BP766445" s="90"/>
    </row>
    <row r="766446" spans="68:68" customFormat="1">
      <c r="BP766446" s="90"/>
    </row>
    <row r="766447" spans="68:68" customFormat="1">
      <c r="BP766447" s="90"/>
    </row>
    <row r="766448" spans="68:68" customFormat="1">
      <c r="BP766448" s="90"/>
    </row>
    <row r="766449" spans="68:68" customFormat="1">
      <c r="BP766449" s="90"/>
    </row>
    <row r="766450" spans="68:68" customFormat="1">
      <c r="BP766450" s="90"/>
    </row>
    <row r="766451" spans="68:68" customFormat="1">
      <c r="BP766451" s="90"/>
    </row>
    <row r="766452" spans="68:68" customFormat="1">
      <c r="BP766452" s="90"/>
    </row>
    <row r="766453" spans="68:68" customFormat="1">
      <c r="BP766453" s="90"/>
    </row>
    <row r="766454" spans="68:68" customFormat="1">
      <c r="BP766454" s="90"/>
    </row>
    <row r="766455" spans="68:68" customFormat="1">
      <c r="BP766455" s="90"/>
    </row>
    <row r="766456" spans="68:68" customFormat="1">
      <c r="BP766456" s="90"/>
    </row>
    <row r="766457" spans="68:68" customFormat="1">
      <c r="BP766457" s="90"/>
    </row>
    <row r="766458" spans="68:68" customFormat="1">
      <c r="BP766458" s="90"/>
    </row>
    <row r="766459" spans="68:68" customFormat="1">
      <c r="BP766459" s="90"/>
    </row>
    <row r="766460" spans="68:68" customFormat="1">
      <c r="BP766460" s="90"/>
    </row>
    <row r="766461" spans="68:68" customFormat="1">
      <c r="BP766461" s="90"/>
    </row>
    <row r="766462" spans="68:68" customFormat="1">
      <c r="BP766462" s="90"/>
    </row>
    <row r="766463" spans="68:68" customFormat="1">
      <c r="BP766463" s="90"/>
    </row>
    <row r="766464" spans="68:68" customFormat="1">
      <c r="BP766464" s="90"/>
    </row>
    <row r="766465" spans="68:68" customFormat="1">
      <c r="BP766465" s="90"/>
    </row>
    <row r="766466" spans="68:68" customFormat="1">
      <c r="BP766466" s="90"/>
    </row>
    <row r="766467" spans="68:68" customFormat="1">
      <c r="BP766467" s="90"/>
    </row>
    <row r="766468" spans="68:68" customFormat="1">
      <c r="BP766468" s="90"/>
    </row>
    <row r="766469" spans="68:68" customFormat="1">
      <c r="BP766469" s="90"/>
    </row>
    <row r="766470" spans="68:68" customFormat="1">
      <c r="BP766470" s="90"/>
    </row>
    <row r="766471" spans="68:68" customFormat="1">
      <c r="BP766471" s="90"/>
    </row>
    <row r="766472" spans="68:68" customFormat="1">
      <c r="BP766472" s="90"/>
    </row>
    <row r="766473" spans="68:68" customFormat="1">
      <c r="BP766473" s="90"/>
    </row>
    <row r="766474" spans="68:68" customFormat="1">
      <c r="BP766474" s="90"/>
    </row>
    <row r="766475" spans="68:68" customFormat="1">
      <c r="BP766475" s="90"/>
    </row>
    <row r="766476" spans="68:68" customFormat="1">
      <c r="BP766476" s="90"/>
    </row>
    <row r="766477" spans="68:68" customFormat="1">
      <c r="BP766477" s="90"/>
    </row>
    <row r="766478" spans="68:68" customFormat="1">
      <c r="BP766478" s="90"/>
    </row>
    <row r="766479" spans="68:68" customFormat="1">
      <c r="BP766479" s="90"/>
    </row>
    <row r="766480" spans="68:68" customFormat="1">
      <c r="BP766480" s="90"/>
    </row>
    <row r="766481" spans="68:68" customFormat="1">
      <c r="BP766481" s="90"/>
    </row>
    <row r="766482" spans="68:68" customFormat="1">
      <c r="BP766482" s="90"/>
    </row>
    <row r="766483" spans="68:68" customFormat="1">
      <c r="BP766483" s="90"/>
    </row>
    <row r="766484" spans="68:68" customFormat="1">
      <c r="BP766484" s="90"/>
    </row>
    <row r="766485" spans="68:68" customFormat="1">
      <c r="BP766485" s="90"/>
    </row>
    <row r="766486" spans="68:68" customFormat="1">
      <c r="BP766486" s="90"/>
    </row>
    <row r="766487" spans="68:68" customFormat="1">
      <c r="BP766487" s="90"/>
    </row>
    <row r="766488" spans="68:68" customFormat="1">
      <c r="BP766488" s="90"/>
    </row>
    <row r="766489" spans="68:68" customFormat="1">
      <c r="BP766489" s="90"/>
    </row>
    <row r="766490" spans="68:68" customFormat="1">
      <c r="BP766490" s="90"/>
    </row>
    <row r="766491" spans="68:68" customFormat="1">
      <c r="BP766491" s="90"/>
    </row>
    <row r="766492" spans="68:68" customFormat="1">
      <c r="BP766492" s="90"/>
    </row>
    <row r="766493" spans="68:68" customFormat="1">
      <c r="BP766493" s="90"/>
    </row>
    <row r="766494" spans="68:68" customFormat="1">
      <c r="BP766494" s="90"/>
    </row>
    <row r="766495" spans="68:68" customFormat="1">
      <c r="BP766495" s="90"/>
    </row>
    <row r="766496" spans="68:68" customFormat="1">
      <c r="BP766496" s="90"/>
    </row>
    <row r="766497" spans="68:68" customFormat="1">
      <c r="BP766497" s="90"/>
    </row>
    <row r="766498" spans="68:68" customFormat="1">
      <c r="BP766498" s="90"/>
    </row>
    <row r="766499" spans="68:68" customFormat="1">
      <c r="BP766499" s="90"/>
    </row>
    <row r="766500" spans="68:68" customFormat="1">
      <c r="BP766500" s="90"/>
    </row>
    <row r="766501" spans="68:68" customFormat="1">
      <c r="BP766501" s="90"/>
    </row>
    <row r="766502" spans="68:68" customFormat="1">
      <c r="BP766502" s="90"/>
    </row>
    <row r="766503" spans="68:68" customFormat="1">
      <c r="BP766503" s="90"/>
    </row>
    <row r="766504" spans="68:68" customFormat="1">
      <c r="BP766504" s="90"/>
    </row>
    <row r="766505" spans="68:68" customFormat="1">
      <c r="BP766505" s="90"/>
    </row>
    <row r="766506" spans="68:68" customFormat="1">
      <c r="BP766506" s="90"/>
    </row>
    <row r="766507" spans="68:68" customFormat="1">
      <c r="BP766507" s="90"/>
    </row>
    <row r="766508" spans="68:68" customFormat="1">
      <c r="BP766508" s="90"/>
    </row>
    <row r="766509" spans="68:68" customFormat="1">
      <c r="BP766509" s="90"/>
    </row>
    <row r="766510" spans="68:68" customFormat="1">
      <c r="BP766510" s="90"/>
    </row>
    <row r="766511" spans="68:68" customFormat="1">
      <c r="BP766511" s="90"/>
    </row>
    <row r="766512" spans="68:68" customFormat="1">
      <c r="BP766512" s="90"/>
    </row>
    <row r="766513" spans="68:68" customFormat="1">
      <c r="BP766513" s="90"/>
    </row>
    <row r="766514" spans="68:68" customFormat="1">
      <c r="BP766514" s="90"/>
    </row>
    <row r="766515" spans="68:68" customFormat="1">
      <c r="BP766515" s="90"/>
    </row>
    <row r="766516" spans="68:68" customFormat="1">
      <c r="BP766516" s="90"/>
    </row>
    <row r="766517" spans="68:68" customFormat="1">
      <c r="BP766517" s="90"/>
    </row>
    <row r="766518" spans="68:68" customFormat="1">
      <c r="BP766518" s="90"/>
    </row>
    <row r="766519" spans="68:68" customFormat="1">
      <c r="BP766519" s="90"/>
    </row>
    <row r="766520" spans="68:68" customFormat="1">
      <c r="BP766520" s="90"/>
    </row>
    <row r="766521" spans="68:68" customFormat="1">
      <c r="BP766521" s="90"/>
    </row>
    <row r="766522" spans="68:68" customFormat="1">
      <c r="BP766522" s="90"/>
    </row>
    <row r="766523" spans="68:68" customFormat="1">
      <c r="BP766523" s="90"/>
    </row>
    <row r="766524" spans="68:68" customFormat="1">
      <c r="BP766524" s="90"/>
    </row>
    <row r="766525" spans="68:68" customFormat="1">
      <c r="BP766525" s="90"/>
    </row>
    <row r="766526" spans="68:68" customFormat="1">
      <c r="BP766526" s="90"/>
    </row>
    <row r="766527" spans="68:68" customFormat="1">
      <c r="BP766527" s="90"/>
    </row>
    <row r="766528" spans="68:68" customFormat="1">
      <c r="BP766528" s="90"/>
    </row>
    <row r="766529" spans="68:68" customFormat="1">
      <c r="BP766529" s="90"/>
    </row>
    <row r="766530" spans="68:68" customFormat="1">
      <c r="BP766530" s="90"/>
    </row>
    <row r="766531" spans="68:68" customFormat="1">
      <c r="BP766531" s="90"/>
    </row>
    <row r="766532" spans="68:68" customFormat="1">
      <c r="BP766532" s="90"/>
    </row>
    <row r="766533" spans="68:68" customFormat="1">
      <c r="BP766533" s="90"/>
    </row>
    <row r="766534" spans="68:68" customFormat="1">
      <c r="BP766534" s="90"/>
    </row>
    <row r="766535" spans="68:68" customFormat="1">
      <c r="BP766535" s="90"/>
    </row>
    <row r="766536" spans="68:68" customFormat="1">
      <c r="BP766536" s="90"/>
    </row>
    <row r="766537" spans="68:68" customFormat="1">
      <c r="BP766537" s="90"/>
    </row>
    <row r="766538" spans="68:68" customFormat="1">
      <c r="BP766538" s="90"/>
    </row>
    <row r="766539" spans="68:68" customFormat="1">
      <c r="BP766539" s="90"/>
    </row>
    <row r="766540" spans="68:68" customFormat="1">
      <c r="BP766540" s="90"/>
    </row>
    <row r="766541" spans="68:68" customFormat="1">
      <c r="BP766541" s="90"/>
    </row>
    <row r="766542" spans="68:68" customFormat="1">
      <c r="BP766542" s="90"/>
    </row>
    <row r="766543" spans="68:68" customFormat="1">
      <c r="BP766543" s="90"/>
    </row>
    <row r="766544" spans="68:68" customFormat="1">
      <c r="BP766544" s="90"/>
    </row>
    <row r="766545" spans="68:68" customFormat="1">
      <c r="BP766545" s="90"/>
    </row>
    <row r="766546" spans="68:68" customFormat="1">
      <c r="BP766546" s="90"/>
    </row>
    <row r="766547" spans="68:68" customFormat="1">
      <c r="BP766547" s="90"/>
    </row>
    <row r="766548" spans="68:68" customFormat="1">
      <c r="BP766548" s="90"/>
    </row>
    <row r="766549" spans="68:68" customFormat="1">
      <c r="BP766549" s="90"/>
    </row>
    <row r="766550" spans="68:68" customFormat="1">
      <c r="BP766550" s="90"/>
    </row>
    <row r="766551" spans="68:68" customFormat="1">
      <c r="BP766551" s="90"/>
    </row>
    <row r="766552" spans="68:68" customFormat="1">
      <c r="BP766552" s="90"/>
    </row>
    <row r="766553" spans="68:68" customFormat="1">
      <c r="BP766553" s="90"/>
    </row>
    <row r="766554" spans="68:68" customFormat="1">
      <c r="BP766554" s="90"/>
    </row>
    <row r="766555" spans="68:68" customFormat="1">
      <c r="BP766555" s="90"/>
    </row>
    <row r="766556" spans="68:68" customFormat="1">
      <c r="BP766556" s="90"/>
    </row>
    <row r="766557" spans="68:68" customFormat="1">
      <c r="BP766557" s="90"/>
    </row>
    <row r="766558" spans="68:68" customFormat="1">
      <c r="BP766558" s="90"/>
    </row>
    <row r="766559" spans="68:68" customFormat="1">
      <c r="BP766559" s="90"/>
    </row>
    <row r="766560" spans="68:68" customFormat="1">
      <c r="BP766560" s="90"/>
    </row>
    <row r="766561" spans="68:68" customFormat="1">
      <c r="BP766561" s="90"/>
    </row>
    <row r="766562" spans="68:68" customFormat="1">
      <c r="BP766562" s="90"/>
    </row>
    <row r="766563" spans="68:68" customFormat="1">
      <c r="BP766563" s="90"/>
    </row>
    <row r="766564" spans="68:68" customFormat="1">
      <c r="BP766564" s="90"/>
    </row>
    <row r="766565" spans="68:68" customFormat="1">
      <c r="BP766565" s="90"/>
    </row>
    <row r="766566" spans="68:68" customFormat="1">
      <c r="BP766566" s="90"/>
    </row>
    <row r="766567" spans="68:68" customFormat="1">
      <c r="BP766567" s="90"/>
    </row>
    <row r="766568" spans="68:68" customFormat="1">
      <c r="BP766568" s="90"/>
    </row>
    <row r="766569" spans="68:68" customFormat="1">
      <c r="BP766569" s="90"/>
    </row>
    <row r="766570" spans="68:68" customFormat="1">
      <c r="BP766570" s="90"/>
    </row>
    <row r="766571" spans="68:68" customFormat="1">
      <c r="BP766571" s="90"/>
    </row>
    <row r="766572" spans="68:68" customFormat="1">
      <c r="BP766572" s="90"/>
    </row>
    <row r="766573" spans="68:68" customFormat="1">
      <c r="BP766573" s="90"/>
    </row>
    <row r="766574" spans="68:68" customFormat="1">
      <c r="BP766574" s="90"/>
    </row>
    <row r="766575" spans="68:68" customFormat="1">
      <c r="BP766575" s="90"/>
    </row>
    <row r="766576" spans="68:68" customFormat="1">
      <c r="BP766576" s="90"/>
    </row>
    <row r="766577" spans="68:68" customFormat="1">
      <c r="BP766577" s="90"/>
    </row>
    <row r="766578" spans="68:68" customFormat="1">
      <c r="BP766578" s="90"/>
    </row>
    <row r="766579" spans="68:68" customFormat="1">
      <c r="BP766579" s="90"/>
    </row>
    <row r="766580" spans="68:68" customFormat="1">
      <c r="BP766580" s="90"/>
    </row>
    <row r="766581" spans="68:68" customFormat="1">
      <c r="BP766581" s="90"/>
    </row>
    <row r="766582" spans="68:68" customFormat="1">
      <c r="BP766582" s="90"/>
    </row>
    <row r="766583" spans="68:68" customFormat="1">
      <c r="BP766583" s="90"/>
    </row>
    <row r="766584" spans="68:68" customFormat="1">
      <c r="BP766584" s="90"/>
    </row>
    <row r="766585" spans="68:68" customFormat="1">
      <c r="BP766585" s="90"/>
    </row>
    <row r="766586" spans="68:68" customFormat="1">
      <c r="BP766586" s="90"/>
    </row>
    <row r="766587" spans="68:68" customFormat="1">
      <c r="BP766587" s="90"/>
    </row>
    <row r="766588" spans="68:68" customFormat="1">
      <c r="BP766588" s="90"/>
    </row>
    <row r="766589" spans="68:68" customFormat="1">
      <c r="BP766589" s="90"/>
    </row>
    <row r="766590" spans="68:68" customFormat="1">
      <c r="BP766590" s="90"/>
    </row>
    <row r="766591" spans="68:68" customFormat="1">
      <c r="BP766591" s="90"/>
    </row>
    <row r="766592" spans="68:68" customFormat="1">
      <c r="BP766592" s="90"/>
    </row>
    <row r="766593" spans="68:68" customFormat="1">
      <c r="BP766593" s="90"/>
    </row>
    <row r="766594" spans="68:68" customFormat="1">
      <c r="BP766594" s="90"/>
    </row>
    <row r="766595" spans="68:68" customFormat="1">
      <c r="BP766595" s="90"/>
    </row>
    <row r="766596" spans="68:68" customFormat="1">
      <c r="BP766596" s="90"/>
    </row>
    <row r="766597" spans="68:68" customFormat="1">
      <c r="BP766597" s="90"/>
    </row>
    <row r="766598" spans="68:68" customFormat="1">
      <c r="BP766598" s="90"/>
    </row>
    <row r="766599" spans="68:68" customFormat="1">
      <c r="BP766599" s="90"/>
    </row>
    <row r="766600" spans="68:68" customFormat="1">
      <c r="BP766600" s="90"/>
    </row>
    <row r="766601" spans="68:68" customFormat="1">
      <c r="BP766601" s="90"/>
    </row>
    <row r="766602" spans="68:68" customFormat="1">
      <c r="BP766602" s="90"/>
    </row>
    <row r="766603" spans="68:68" customFormat="1">
      <c r="BP766603" s="90"/>
    </row>
    <row r="766604" spans="68:68" customFormat="1">
      <c r="BP766604" s="90"/>
    </row>
    <row r="766605" spans="68:68" customFormat="1">
      <c r="BP766605" s="90"/>
    </row>
    <row r="766606" spans="68:68" customFormat="1">
      <c r="BP766606" s="90"/>
    </row>
    <row r="766607" spans="68:68" customFormat="1">
      <c r="BP766607" s="90"/>
    </row>
    <row r="766608" spans="68:68" customFormat="1">
      <c r="BP766608" s="90"/>
    </row>
    <row r="766609" spans="68:68" customFormat="1">
      <c r="BP766609" s="90"/>
    </row>
    <row r="766610" spans="68:68" customFormat="1">
      <c r="BP766610" s="90"/>
    </row>
    <row r="766611" spans="68:68" customFormat="1">
      <c r="BP766611" s="90"/>
    </row>
    <row r="766612" spans="68:68" customFormat="1">
      <c r="BP766612" s="90"/>
    </row>
    <row r="766613" spans="68:68" customFormat="1">
      <c r="BP766613" s="90"/>
    </row>
    <row r="766614" spans="68:68" customFormat="1">
      <c r="BP766614" s="90"/>
    </row>
    <row r="766615" spans="68:68" customFormat="1">
      <c r="BP766615" s="90"/>
    </row>
    <row r="766616" spans="68:68" customFormat="1">
      <c r="BP766616" s="90"/>
    </row>
    <row r="766617" spans="68:68" customFormat="1">
      <c r="BP766617" s="90"/>
    </row>
    <row r="766618" spans="68:68" customFormat="1">
      <c r="BP766618" s="90"/>
    </row>
    <row r="766619" spans="68:68" customFormat="1">
      <c r="BP766619" s="90"/>
    </row>
    <row r="766620" spans="68:68" customFormat="1">
      <c r="BP766620" s="90"/>
    </row>
    <row r="766621" spans="68:68" customFormat="1">
      <c r="BP766621" s="90"/>
    </row>
    <row r="766622" spans="68:68" customFormat="1">
      <c r="BP766622" s="90"/>
    </row>
    <row r="766623" spans="68:68" customFormat="1">
      <c r="BP766623" s="90"/>
    </row>
    <row r="766624" spans="68:68" customFormat="1">
      <c r="BP766624" s="90"/>
    </row>
    <row r="766625" spans="68:68" customFormat="1">
      <c r="BP766625" s="90"/>
    </row>
    <row r="766626" spans="68:68" customFormat="1">
      <c r="BP766626" s="90"/>
    </row>
    <row r="766627" spans="68:68" customFormat="1">
      <c r="BP766627" s="90"/>
    </row>
    <row r="766628" spans="68:68" customFormat="1">
      <c r="BP766628" s="90"/>
    </row>
    <row r="766629" spans="68:68" customFormat="1">
      <c r="BP766629" s="90"/>
    </row>
    <row r="766630" spans="68:68" customFormat="1">
      <c r="BP766630" s="90"/>
    </row>
    <row r="766631" spans="68:68" customFormat="1">
      <c r="BP766631" s="90"/>
    </row>
    <row r="766632" spans="68:68" customFormat="1">
      <c r="BP766632" s="90"/>
    </row>
    <row r="766633" spans="68:68" customFormat="1">
      <c r="BP766633" s="90"/>
    </row>
    <row r="766634" spans="68:68" customFormat="1">
      <c r="BP766634" s="90"/>
    </row>
    <row r="766635" spans="68:68" customFormat="1">
      <c r="BP766635" s="90"/>
    </row>
    <row r="766636" spans="68:68" customFormat="1">
      <c r="BP766636" s="90"/>
    </row>
    <row r="766637" spans="68:68" customFormat="1">
      <c r="BP766637" s="90"/>
    </row>
    <row r="766638" spans="68:68" customFormat="1">
      <c r="BP766638" s="90"/>
    </row>
    <row r="766639" spans="68:68" customFormat="1">
      <c r="BP766639" s="90"/>
    </row>
    <row r="766640" spans="68:68" customFormat="1">
      <c r="BP766640" s="90"/>
    </row>
    <row r="766641" spans="68:68" customFormat="1">
      <c r="BP766641" s="90"/>
    </row>
    <row r="766642" spans="68:68" customFormat="1">
      <c r="BP766642" s="90"/>
    </row>
    <row r="766643" spans="68:68" customFormat="1">
      <c r="BP766643" s="90"/>
    </row>
    <row r="766644" spans="68:68" customFormat="1">
      <c r="BP766644" s="90"/>
    </row>
    <row r="766645" spans="68:68" customFormat="1">
      <c r="BP766645" s="90"/>
    </row>
    <row r="766646" spans="68:68" customFormat="1">
      <c r="BP766646" s="90"/>
    </row>
    <row r="766647" spans="68:68" customFormat="1">
      <c r="BP766647" s="90"/>
    </row>
    <row r="766648" spans="68:68" customFormat="1">
      <c r="BP766648" s="90"/>
    </row>
    <row r="766649" spans="68:68" customFormat="1">
      <c r="BP766649" s="90"/>
    </row>
    <row r="766650" spans="68:68" customFormat="1">
      <c r="BP766650" s="90"/>
    </row>
    <row r="766651" spans="68:68" customFormat="1">
      <c r="BP766651" s="90"/>
    </row>
    <row r="766652" spans="68:68" customFormat="1">
      <c r="BP766652" s="90"/>
    </row>
    <row r="766653" spans="68:68" customFormat="1">
      <c r="BP766653" s="90"/>
    </row>
    <row r="766654" spans="68:68" customFormat="1">
      <c r="BP766654" s="90"/>
    </row>
    <row r="766655" spans="68:68" customFormat="1">
      <c r="BP766655" s="90"/>
    </row>
    <row r="766656" spans="68:68" customFormat="1">
      <c r="BP766656" s="90"/>
    </row>
    <row r="766657" spans="68:68" customFormat="1">
      <c r="BP766657" s="90"/>
    </row>
    <row r="766658" spans="68:68" customFormat="1">
      <c r="BP766658" s="90"/>
    </row>
    <row r="766659" spans="68:68" customFormat="1">
      <c r="BP766659" s="90"/>
    </row>
    <row r="766660" spans="68:68" customFormat="1">
      <c r="BP766660" s="90"/>
    </row>
    <row r="766661" spans="68:68" customFormat="1">
      <c r="BP766661" s="90"/>
    </row>
    <row r="766662" spans="68:68" customFormat="1">
      <c r="BP766662" s="90"/>
    </row>
    <row r="766663" spans="68:68" customFormat="1">
      <c r="BP766663" s="90"/>
    </row>
    <row r="766664" spans="68:68" customFormat="1">
      <c r="BP766664" s="90"/>
    </row>
    <row r="766665" spans="68:68" customFormat="1">
      <c r="BP766665" s="90"/>
    </row>
    <row r="766666" spans="68:68" customFormat="1">
      <c r="BP766666" s="90"/>
    </row>
    <row r="766667" spans="68:68" customFormat="1">
      <c r="BP766667" s="90"/>
    </row>
    <row r="766668" spans="68:68" customFormat="1">
      <c r="BP766668" s="90"/>
    </row>
    <row r="766669" spans="68:68" customFormat="1">
      <c r="BP766669" s="90"/>
    </row>
    <row r="766670" spans="68:68" customFormat="1">
      <c r="BP766670" s="90"/>
    </row>
    <row r="766671" spans="68:68" customFormat="1">
      <c r="BP766671" s="90"/>
    </row>
    <row r="766672" spans="68:68" customFormat="1">
      <c r="BP766672" s="90"/>
    </row>
    <row r="766673" spans="68:68" customFormat="1">
      <c r="BP766673" s="90"/>
    </row>
    <row r="766674" spans="68:68" customFormat="1">
      <c r="BP766674" s="90"/>
    </row>
    <row r="766675" spans="68:68" customFormat="1">
      <c r="BP766675" s="90"/>
    </row>
    <row r="766676" spans="68:68" customFormat="1">
      <c r="BP766676" s="90"/>
    </row>
    <row r="766677" spans="68:68" customFormat="1">
      <c r="BP766677" s="90"/>
    </row>
    <row r="766678" spans="68:68" customFormat="1">
      <c r="BP766678" s="90"/>
    </row>
    <row r="766679" spans="68:68" customFormat="1">
      <c r="BP766679" s="90"/>
    </row>
    <row r="766680" spans="68:68" customFormat="1">
      <c r="BP766680" s="90"/>
    </row>
    <row r="766681" spans="68:68" customFormat="1">
      <c r="BP766681" s="90"/>
    </row>
    <row r="766682" spans="68:68" customFormat="1">
      <c r="BP766682" s="90"/>
    </row>
    <row r="766683" spans="68:68" customFormat="1">
      <c r="BP766683" s="90"/>
    </row>
    <row r="766684" spans="68:68" customFormat="1">
      <c r="BP766684" s="90"/>
    </row>
    <row r="766685" spans="68:68" customFormat="1">
      <c r="BP766685" s="90"/>
    </row>
    <row r="766686" spans="68:68" customFormat="1">
      <c r="BP766686" s="90"/>
    </row>
    <row r="766687" spans="68:68" customFormat="1">
      <c r="BP766687" s="90"/>
    </row>
    <row r="766688" spans="68:68" customFormat="1">
      <c r="BP766688" s="90"/>
    </row>
    <row r="766689" spans="68:68" customFormat="1">
      <c r="BP766689" s="90"/>
    </row>
    <row r="766690" spans="68:68" customFormat="1">
      <c r="BP766690" s="90"/>
    </row>
    <row r="766691" spans="68:68" customFormat="1">
      <c r="BP766691" s="90"/>
    </row>
    <row r="766692" spans="68:68" customFormat="1">
      <c r="BP766692" s="90"/>
    </row>
    <row r="766693" spans="68:68" customFormat="1">
      <c r="BP766693" s="90"/>
    </row>
    <row r="766694" spans="68:68" customFormat="1">
      <c r="BP766694" s="90"/>
    </row>
    <row r="766695" spans="68:68" customFormat="1">
      <c r="BP766695" s="90"/>
    </row>
    <row r="766696" spans="68:68" customFormat="1">
      <c r="BP766696" s="90"/>
    </row>
    <row r="766697" spans="68:68" customFormat="1">
      <c r="BP766697" s="90"/>
    </row>
    <row r="766698" spans="68:68" customFormat="1">
      <c r="BP766698" s="90"/>
    </row>
    <row r="766699" spans="68:68" customFormat="1">
      <c r="BP766699" s="90"/>
    </row>
    <row r="766700" spans="68:68" customFormat="1">
      <c r="BP766700" s="90"/>
    </row>
    <row r="766701" spans="68:68" customFormat="1">
      <c r="BP766701" s="90"/>
    </row>
    <row r="766702" spans="68:68" customFormat="1">
      <c r="BP766702" s="90"/>
    </row>
    <row r="766703" spans="68:68" customFormat="1">
      <c r="BP766703" s="90"/>
    </row>
    <row r="766704" spans="68:68" customFormat="1">
      <c r="BP766704" s="90"/>
    </row>
    <row r="766705" spans="68:68" customFormat="1">
      <c r="BP766705" s="90"/>
    </row>
    <row r="766706" spans="68:68" customFormat="1">
      <c r="BP766706" s="90"/>
    </row>
    <row r="766707" spans="68:68" customFormat="1">
      <c r="BP766707" s="90"/>
    </row>
    <row r="766708" spans="68:68" customFormat="1">
      <c r="BP766708" s="90"/>
    </row>
    <row r="766709" spans="68:68" customFormat="1">
      <c r="BP766709" s="90"/>
    </row>
    <row r="766710" spans="68:68" customFormat="1">
      <c r="BP766710" s="90"/>
    </row>
    <row r="766711" spans="68:68" customFormat="1">
      <c r="BP766711" s="90"/>
    </row>
    <row r="766712" spans="68:68" customFormat="1">
      <c r="BP766712" s="90"/>
    </row>
    <row r="766713" spans="68:68" customFormat="1">
      <c r="BP766713" s="90"/>
    </row>
    <row r="766714" spans="68:68" customFormat="1">
      <c r="BP766714" s="90"/>
    </row>
    <row r="766715" spans="68:68" customFormat="1">
      <c r="BP766715" s="90"/>
    </row>
    <row r="766716" spans="68:68" customFormat="1">
      <c r="BP766716" s="90"/>
    </row>
    <row r="766717" spans="68:68" customFormat="1">
      <c r="BP766717" s="90"/>
    </row>
    <row r="766718" spans="68:68" customFormat="1">
      <c r="BP766718" s="90"/>
    </row>
    <row r="766719" spans="68:68" customFormat="1">
      <c r="BP766719" s="90"/>
    </row>
    <row r="766720" spans="68:68" customFormat="1">
      <c r="BP766720" s="90"/>
    </row>
    <row r="766721" spans="68:68" customFormat="1">
      <c r="BP766721" s="90"/>
    </row>
    <row r="766722" spans="68:68" customFormat="1">
      <c r="BP766722" s="90"/>
    </row>
    <row r="766723" spans="68:68" customFormat="1">
      <c r="BP766723" s="90"/>
    </row>
    <row r="766724" spans="68:68" customFormat="1">
      <c r="BP766724" s="90"/>
    </row>
    <row r="766725" spans="68:68" customFormat="1">
      <c r="BP766725" s="90"/>
    </row>
    <row r="766726" spans="68:68" customFormat="1">
      <c r="BP766726" s="90"/>
    </row>
    <row r="766727" spans="68:68" customFormat="1">
      <c r="BP766727" s="90"/>
    </row>
    <row r="766728" spans="68:68" customFormat="1">
      <c r="BP766728" s="90"/>
    </row>
    <row r="766729" spans="68:68" customFormat="1">
      <c r="BP766729" s="90"/>
    </row>
    <row r="766730" spans="68:68" customFormat="1">
      <c r="BP766730" s="90"/>
    </row>
    <row r="766731" spans="68:68" customFormat="1">
      <c r="BP766731" s="90"/>
    </row>
    <row r="766732" spans="68:68" customFormat="1">
      <c r="BP766732" s="90"/>
    </row>
    <row r="766733" spans="68:68" customFormat="1">
      <c r="BP766733" s="90"/>
    </row>
    <row r="766734" spans="68:68" customFormat="1">
      <c r="BP766734" s="90"/>
    </row>
    <row r="766735" spans="68:68" customFormat="1">
      <c r="BP766735" s="90"/>
    </row>
    <row r="766736" spans="68:68" customFormat="1">
      <c r="BP766736" s="90"/>
    </row>
    <row r="766737" spans="68:68" customFormat="1">
      <c r="BP766737" s="90"/>
    </row>
    <row r="766738" spans="68:68" customFormat="1">
      <c r="BP766738" s="90"/>
    </row>
    <row r="766739" spans="68:68" customFormat="1">
      <c r="BP766739" s="90"/>
    </row>
    <row r="766740" spans="68:68" customFormat="1">
      <c r="BP766740" s="90"/>
    </row>
    <row r="766741" spans="68:68" customFormat="1">
      <c r="BP766741" s="90"/>
    </row>
    <row r="766742" spans="68:68" customFormat="1">
      <c r="BP766742" s="90"/>
    </row>
    <row r="766743" spans="68:68" customFormat="1">
      <c r="BP766743" s="90"/>
    </row>
    <row r="766744" spans="68:68" customFormat="1">
      <c r="BP766744" s="90"/>
    </row>
    <row r="766745" spans="68:68" customFormat="1">
      <c r="BP766745" s="90"/>
    </row>
    <row r="766746" spans="68:68" customFormat="1">
      <c r="BP766746" s="90"/>
    </row>
    <row r="766747" spans="68:68" customFormat="1">
      <c r="BP766747" s="90"/>
    </row>
    <row r="766748" spans="68:68" customFormat="1">
      <c r="BP766748" s="90"/>
    </row>
    <row r="766749" spans="68:68" customFormat="1">
      <c r="BP766749" s="90"/>
    </row>
    <row r="766750" spans="68:68" customFormat="1">
      <c r="BP766750" s="90"/>
    </row>
    <row r="766751" spans="68:68" customFormat="1">
      <c r="BP766751" s="90"/>
    </row>
    <row r="766752" spans="68:68" customFormat="1">
      <c r="BP766752" s="90"/>
    </row>
    <row r="766753" spans="68:68" customFormat="1">
      <c r="BP766753" s="90"/>
    </row>
    <row r="766754" spans="68:68" customFormat="1">
      <c r="BP766754" s="90"/>
    </row>
    <row r="766755" spans="68:68" customFormat="1">
      <c r="BP766755" s="90"/>
    </row>
    <row r="766756" spans="68:68" customFormat="1">
      <c r="BP766756" s="90"/>
    </row>
    <row r="766757" spans="68:68" customFormat="1">
      <c r="BP766757" s="90"/>
    </row>
    <row r="766758" spans="68:68" customFormat="1">
      <c r="BP766758" s="90"/>
    </row>
    <row r="766759" spans="68:68" customFormat="1">
      <c r="BP766759" s="90"/>
    </row>
    <row r="766760" spans="68:68" customFormat="1">
      <c r="BP766760" s="90"/>
    </row>
    <row r="766761" spans="68:68" customFormat="1">
      <c r="BP766761" s="90"/>
    </row>
    <row r="766762" spans="68:68" customFormat="1">
      <c r="BP766762" s="90"/>
    </row>
    <row r="766763" spans="68:68" customFormat="1">
      <c r="BP766763" s="90"/>
    </row>
    <row r="766764" spans="68:68" customFormat="1">
      <c r="BP766764" s="90"/>
    </row>
    <row r="766765" spans="68:68" customFormat="1">
      <c r="BP766765" s="90"/>
    </row>
    <row r="766766" spans="68:68" customFormat="1">
      <c r="BP766766" s="90"/>
    </row>
    <row r="766767" spans="68:68" customFormat="1">
      <c r="BP766767" s="90"/>
    </row>
    <row r="766768" spans="68:68" customFormat="1">
      <c r="BP766768" s="90"/>
    </row>
    <row r="766769" spans="68:68" customFormat="1">
      <c r="BP766769" s="90"/>
    </row>
    <row r="766770" spans="68:68" customFormat="1">
      <c r="BP766770" s="90"/>
    </row>
    <row r="766771" spans="68:68" customFormat="1">
      <c r="BP766771" s="90"/>
    </row>
    <row r="766772" spans="68:68" customFormat="1">
      <c r="BP766772" s="90"/>
    </row>
    <row r="766773" spans="68:68" customFormat="1">
      <c r="BP766773" s="90"/>
    </row>
    <row r="766774" spans="68:68" customFormat="1">
      <c r="BP766774" s="90"/>
    </row>
    <row r="766775" spans="68:68" customFormat="1">
      <c r="BP766775" s="90"/>
    </row>
    <row r="766776" spans="68:68" customFormat="1">
      <c r="BP766776" s="90"/>
    </row>
    <row r="766777" spans="68:68" customFormat="1">
      <c r="BP766777" s="90"/>
    </row>
    <row r="766778" spans="68:68" customFormat="1">
      <c r="BP766778" s="90"/>
    </row>
    <row r="766779" spans="68:68" customFormat="1">
      <c r="BP766779" s="90"/>
    </row>
    <row r="766780" spans="68:68" customFormat="1">
      <c r="BP766780" s="90"/>
    </row>
    <row r="766781" spans="68:68" customFormat="1">
      <c r="BP766781" s="90"/>
    </row>
    <row r="766782" spans="68:68" customFormat="1">
      <c r="BP766782" s="90"/>
    </row>
    <row r="766783" spans="68:68" customFormat="1">
      <c r="BP766783" s="90"/>
    </row>
    <row r="766784" spans="68:68" customFormat="1">
      <c r="BP766784" s="90"/>
    </row>
    <row r="766785" spans="68:68" customFormat="1">
      <c r="BP766785" s="90"/>
    </row>
    <row r="766786" spans="68:68" customFormat="1">
      <c r="BP766786" s="90"/>
    </row>
    <row r="766787" spans="68:68" customFormat="1">
      <c r="BP766787" s="90"/>
    </row>
    <row r="766788" spans="68:68" customFormat="1">
      <c r="BP766788" s="90"/>
    </row>
    <row r="766789" spans="68:68" customFormat="1">
      <c r="BP766789" s="90"/>
    </row>
    <row r="766790" spans="68:68" customFormat="1">
      <c r="BP766790" s="90"/>
    </row>
    <row r="766791" spans="68:68" customFormat="1">
      <c r="BP766791" s="90"/>
    </row>
    <row r="766792" spans="68:68" customFormat="1">
      <c r="BP766792" s="90"/>
    </row>
    <row r="766793" spans="68:68" customFormat="1">
      <c r="BP766793" s="90"/>
    </row>
    <row r="766794" spans="68:68" customFormat="1">
      <c r="BP766794" s="90"/>
    </row>
    <row r="766795" spans="68:68" customFormat="1">
      <c r="BP766795" s="90"/>
    </row>
    <row r="766796" spans="68:68" customFormat="1">
      <c r="BP766796" s="90"/>
    </row>
    <row r="766797" spans="68:68" customFormat="1">
      <c r="BP766797" s="90"/>
    </row>
    <row r="766798" spans="68:68" customFormat="1">
      <c r="BP766798" s="90"/>
    </row>
    <row r="766799" spans="68:68" customFormat="1">
      <c r="BP766799" s="90"/>
    </row>
    <row r="766800" spans="68:68" customFormat="1">
      <c r="BP766800" s="90"/>
    </row>
    <row r="766801" spans="68:68" customFormat="1">
      <c r="BP766801" s="90"/>
    </row>
    <row r="766802" spans="68:68" customFormat="1">
      <c r="BP766802" s="90"/>
    </row>
    <row r="766803" spans="68:68" customFormat="1">
      <c r="BP766803" s="90"/>
    </row>
    <row r="766804" spans="68:68" customFormat="1">
      <c r="BP766804" s="90"/>
    </row>
    <row r="766805" spans="68:68" customFormat="1">
      <c r="BP766805" s="90"/>
    </row>
    <row r="766806" spans="68:68" customFormat="1">
      <c r="BP766806" s="90"/>
    </row>
    <row r="766807" spans="68:68" customFormat="1">
      <c r="BP766807" s="90"/>
    </row>
    <row r="766808" spans="68:68" customFormat="1">
      <c r="BP766808" s="90"/>
    </row>
    <row r="766809" spans="68:68" customFormat="1">
      <c r="BP766809" s="90"/>
    </row>
    <row r="766810" spans="68:68" customFormat="1">
      <c r="BP766810" s="90"/>
    </row>
    <row r="766811" spans="68:68" customFormat="1">
      <c r="BP766811" s="90"/>
    </row>
    <row r="766812" spans="68:68" customFormat="1">
      <c r="BP766812" s="90"/>
    </row>
    <row r="766813" spans="68:68" customFormat="1">
      <c r="BP766813" s="90"/>
    </row>
    <row r="766814" spans="68:68" customFormat="1">
      <c r="BP766814" s="90"/>
    </row>
    <row r="766815" spans="68:68" customFormat="1">
      <c r="BP766815" s="90"/>
    </row>
    <row r="766816" spans="68:68" customFormat="1">
      <c r="BP766816" s="90"/>
    </row>
    <row r="766817" spans="68:68" customFormat="1">
      <c r="BP766817" s="90"/>
    </row>
    <row r="766818" spans="68:68" customFormat="1">
      <c r="BP766818" s="90"/>
    </row>
    <row r="766819" spans="68:68" customFormat="1">
      <c r="BP766819" s="90"/>
    </row>
    <row r="766820" spans="68:68" customFormat="1">
      <c r="BP766820" s="90"/>
    </row>
    <row r="766821" spans="68:68" customFormat="1">
      <c r="BP766821" s="90"/>
    </row>
    <row r="766822" spans="68:68" customFormat="1">
      <c r="BP766822" s="90"/>
    </row>
    <row r="766823" spans="68:68" customFormat="1">
      <c r="BP766823" s="90"/>
    </row>
    <row r="766824" spans="68:68" customFormat="1">
      <c r="BP766824" s="90"/>
    </row>
    <row r="766825" spans="68:68" customFormat="1">
      <c r="BP766825" s="90"/>
    </row>
    <row r="766826" spans="68:68" customFormat="1">
      <c r="BP766826" s="90"/>
    </row>
    <row r="766827" spans="68:68" customFormat="1">
      <c r="BP766827" s="90"/>
    </row>
    <row r="766828" spans="68:68" customFormat="1">
      <c r="BP766828" s="90"/>
    </row>
    <row r="766829" spans="68:68" customFormat="1">
      <c r="BP766829" s="90"/>
    </row>
    <row r="766830" spans="68:68" customFormat="1">
      <c r="BP766830" s="90"/>
    </row>
    <row r="766831" spans="68:68" customFormat="1">
      <c r="BP766831" s="90"/>
    </row>
    <row r="766832" spans="68:68" customFormat="1">
      <c r="BP766832" s="90"/>
    </row>
    <row r="766833" spans="68:68" customFormat="1">
      <c r="BP766833" s="90"/>
    </row>
    <row r="766834" spans="68:68" customFormat="1">
      <c r="BP766834" s="90"/>
    </row>
    <row r="766835" spans="68:68" customFormat="1">
      <c r="BP766835" s="90"/>
    </row>
    <row r="766836" spans="68:68" customFormat="1">
      <c r="BP766836" s="90"/>
    </row>
    <row r="766837" spans="68:68" customFormat="1">
      <c r="BP766837" s="90"/>
    </row>
    <row r="766838" spans="68:68" customFormat="1">
      <c r="BP766838" s="90"/>
    </row>
    <row r="766839" spans="68:68" customFormat="1">
      <c r="BP766839" s="90"/>
    </row>
    <row r="766840" spans="68:68" customFormat="1">
      <c r="BP766840" s="90"/>
    </row>
    <row r="766841" spans="68:68" customFormat="1">
      <c r="BP766841" s="90"/>
    </row>
    <row r="766842" spans="68:68" customFormat="1">
      <c r="BP766842" s="90"/>
    </row>
    <row r="766843" spans="68:68" customFormat="1">
      <c r="BP766843" s="90"/>
    </row>
    <row r="766844" spans="68:68" customFormat="1">
      <c r="BP766844" s="90"/>
    </row>
    <row r="766845" spans="68:68" customFormat="1">
      <c r="BP766845" s="90"/>
    </row>
    <row r="766846" spans="68:68" customFormat="1">
      <c r="BP766846" s="90"/>
    </row>
    <row r="766847" spans="68:68" customFormat="1">
      <c r="BP766847" s="90"/>
    </row>
    <row r="766848" spans="68:68" customFormat="1">
      <c r="BP766848" s="90"/>
    </row>
    <row r="766849" spans="68:68" customFormat="1">
      <c r="BP766849" s="90"/>
    </row>
    <row r="766850" spans="68:68" customFormat="1">
      <c r="BP766850" s="90"/>
    </row>
    <row r="766851" spans="68:68" customFormat="1">
      <c r="BP766851" s="90"/>
    </row>
    <row r="766852" spans="68:68" customFormat="1">
      <c r="BP766852" s="90"/>
    </row>
    <row r="766853" spans="68:68" customFormat="1">
      <c r="BP766853" s="90"/>
    </row>
    <row r="766854" spans="68:68" customFormat="1">
      <c r="BP766854" s="90"/>
    </row>
    <row r="766855" spans="68:68" customFormat="1">
      <c r="BP766855" s="90"/>
    </row>
    <row r="766856" spans="68:68" customFormat="1">
      <c r="BP766856" s="90"/>
    </row>
    <row r="766857" spans="68:68" customFormat="1">
      <c r="BP766857" s="90"/>
    </row>
    <row r="766858" spans="68:68" customFormat="1">
      <c r="BP766858" s="90"/>
    </row>
    <row r="766859" spans="68:68" customFormat="1">
      <c r="BP766859" s="90"/>
    </row>
    <row r="766860" spans="68:68" customFormat="1">
      <c r="BP766860" s="90"/>
    </row>
    <row r="766861" spans="68:68" customFormat="1">
      <c r="BP766861" s="90"/>
    </row>
    <row r="766862" spans="68:68" customFormat="1">
      <c r="BP766862" s="90"/>
    </row>
    <row r="766863" spans="68:68" customFormat="1">
      <c r="BP766863" s="90"/>
    </row>
    <row r="766864" spans="68:68" customFormat="1">
      <c r="BP766864" s="90"/>
    </row>
    <row r="766865" spans="68:68" customFormat="1">
      <c r="BP766865" s="90"/>
    </row>
    <row r="766866" spans="68:68" customFormat="1">
      <c r="BP766866" s="90"/>
    </row>
    <row r="766867" spans="68:68" customFormat="1">
      <c r="BP766867" s="90"/>
    </row>
    <row r="766868" spans="68:68" customFormat="1">
      <c r="BP766868" s="90"/>
    </row>
    <row r="766869" spans="68:68" customFormat="1">
      <c r="BP766869" s="90"/>
    </row>
    <row r="766870" spans="68:68" customFormat="1">
      <c r="BP766870" s="90"/>
    </row>
    <row r="766871" spans="68:68" customFormat="1">
      <c r="BP766871" s="90"/>
    </row>
    <row r="766872" spans="68:68" customFormat="1">
      <c r="BP766872" s="90"/>
    </row>
    <row r="766873" spans="68:68" customFormat="1">
      <c r="BP766873" s="90"/>
    </row>
    <row r="766874" spans="68:68" customFormat="1">
      <c r="BP766874" s="90"/>
    </row>
    <row r="766875" spans="68:68" customFormat="1">
      <c r="BP766875" s="90"/>
    </row>
    <row r="766876" spans="68:68" customFormat="1">
      <c r="BP766876" s="90"/>
    </row>
    <row r="766877" spans="68:68" customFormat="1">
      <c r="BP766877" s="90"/>
    </row>
    <row r="766878" spans="68:68" customFormat="1">
      <c r="BP766878" s="90"/>
    </row>
    <row r="766879" spans="68:68" customFormat="1">
      <c r="BP766879" s="90"/>
    </row>
    <row r="766880" spans="68:68" customFormat="1">
      <c r="BP766880" s="90"/>
    </row>
    <row r="766881" spans="68:68" customFormat="1">
      <c r="BP766881" s="90"/>
    </row>
    <row r="766882" spans="68:68" customFormat="1">
      <c r="BP766882" s="90"/>
    </row>
    <row r="766883" spans="68:68" customFormat="1">
      <c r="BP766883" s="90"/>
    </row>
    <row r="766884" spans="68:68" customFormat="1">
      <c r="BP766884" s="90"/>
    </row>
    <row r="766885" spans="68:68" customFormat="1">
      <c r="BP766885" s="90"/>
    </row>
    <row r="766886" spans="68:68" customFormat="1">
      <c r="BP766886" s="90"/>
    </row>
    <row r="766887" spans="68:68" customFormat="1">
      <c r="BP766887" s="90"/>
    </row>
    <row r="766888" spans="68:68" customFormat="1">
      <c r="BP766888" s="90"/>
    </row>
    <row r="766889" spans="68:68" customFormat="1">
      <c r="BP766889" s="90"/>
    </row>
    <row r="766890" spans="68:68" customFormat="1">
      <c r="BP766890" s="90"/>
    </row>
    <row r="766891" spans="68:68" customFormat="1">
      <c r="BP766891" s="90"/>
    </row>
    <row r="766892" spans="68:68" customFormat="1">
      <c r="BP766892" s="90"/>
    </row>
    <row r="766893" spans="68:68" customFormat="1">
      <c r="BP766893" s="90"/>
    </row>
    <row r="766894" spans="68:68" customFormat="1">
      <c r="BP766894" s="90"/>
    </row>
    <row r="766895" spans="68:68" customFormat="1">
      <c r="BP766895" s="90"/>
    </row>
    <row r="766896" spans="68:68" customFormat="1">
      <c r="BP766896" s="90"/>
    </row>
    <row r="766897" spans="68:68" customFormat="1">
      <c r="BP766897" s="90"/>
    </row>
    <row r="766898" spans="68:68" customFormat="1">
      <c r="BP766898" s="90"/>
    </row>
    <row r="766899" spans="68:68" customFormat="1">
      <c r="BP766899" s="90"/>
    </row>
    <row r="766900" spans="68:68" customFormat="1">
      <c r="BP766900" s="90"/>
    </row>
    <row r="766901" spans="68:68" customFormat="1">
      <c r="BP766901" s="90"/>
    </row>
    <row r="766902" spans="68:68" customFormat="1">
      <c r="BP766902" s="90"/>
    </row>
    <row r="766903" spans="68:68" customFormat="1">
      <c r="BP766903" s="90"/>
    </row>
    <row r="766904" spans="68:68" customFormat="1">
      <c r="BP766904" s="90"/>
    </row>
    <row r="766905" spans="68:68" customFormat="1">
      <c r="BP766905" s="90"/>
    </row>
    <row r="766906" spans="68:68" customFormat="1">
      <c r="BP766906" s="90"/>
    </row>
    <row r="766907" spans="68:68" customFormat="1">
      <c r="BP766907" s="90"/>
    </row>
    <row r="766908" spans="68:68" customFormat="1">
      <c r="BP766908" s="90"/>
    </row>
    <row r="766909" spans="68:68" customFormat="1">
      <c r="BP766909" s="90"/>
    </row>
    <row r="766910" spans="68:68" customFormat="1">
      <c r="BP766910" s="90"/>
    </row>
    <row r="766911" spans="68:68" customFormat="1">
      <c r="BP766911" s="90"/>
    </row>
    <row r="766912" spans="68:68" customFormat="1">
      <c r="BP766912" s="90"/>
    </row>
    <row r="766913" spans="68:68" customFormat="1">
      <c r="BP766913" s="90"/>
    </row>
    <row r="766914" spans="68:68" customFormat="1">
      <c r="BP766914" s="90"/>
    </row>
    <row r="766915" spans="68:68" customFormat="1">
      <c r="BP766915" s="90"/>
    </row>
    <row r="766916" spans="68:68" customFormat="1">
      <c r="BP766916" s="90"/>
    </row>
    <row r="766917" spans="68:68" customFormat="1">
      <c r="BP766917" s="90"/>
    </row>
    <row r="766918" spans="68:68" customFormat="1">
      <c r="BP766918" s="90"/>
    </row>
    <row r="766919" spans="68:68" customFormat="1">
      <c r="BP766919" s="90"/>
    </row>
    <row r="766920" spans="68:68" customFormat="1">
      <c r="BP766920" s="90"/>
    </row>
    <row r="766921" spans="68:68" customFormat="1">
      <c r="BP766921" s="90"/>
    </row>
    <row r="766922" spans="68:68" customFormat="1">
      <c r="BP766922" s="90"/>
    </row>
    <row r="766923" spans="68:68" customFormat="1">
      <c r="BP766923" s="90"/>
    </row>
    <row r="766924" spans="68:68" customFormat="1">
      <c r="BP766924" s="90"/>
    </row>
    <row r="766925" spans="68:68" customFormat="1">
      <c r="BP766925" s="90"/>
    </row>
    <row r="766926" spans="68:68" customFormat="1">
      <c r="BP766926" s="90"/>
    </row>
    <row r="766927" spans="68:68" customFormat="1">
      <c r="BP766927" s="90"/>
    </row>
    <row r="766928" spans="68:68" customFormat="1">
      <c r="BP766928" s="90"/>
    </row>
    <row r="766929" spans="68:68" customFormat="1">
      <c r="BP766929" s="90"/>
    </row>
    <row r="766930" spans="68:68" customFormat="1">
      <c r="BP766930" s="90"/>
    </row>
    <row r="766931" spans="68:68" customFormat="1">
      <c r="BP766931" s="90"/>
    </row>
    <row r="766932" spans="68:68" customFormat="1">
      <c r="BP766932" s="90"/>
    </row>
    <row r="766933" spans="68:68" customFormat="1">
      <c r="BP766933" s="90"/>
    </row>
    <row r="766934" spans="68:68" customFormat="1">
      <c r="BP766934" s="90"/>
    </row>
    <row r="766935" spans="68:68" customFormat="1">
      <c r="BP766935" s="90"/>
    </row>
    <row r="766936" spans="68:68" customFormat="1">
      <c r="BP766936" s="90"/>
    </row>
    <row r="766937" spans="68:68" customFormat="1">
      <c r="BP766937" s="90"/>
    </row>
    <row r="766938" spans="68:68" customFormat="1">
      <c r="BP766938" s="90"/>
    </row>
    <row r="766939" spans="68:68" customFormat="1">
      <c r="BP766939" s="90"/>
    </row>
    <row r="766940" spans="68:68" customFormat="1">
      <c r="BP766940" s="90"/>
    </row>
    <row r="766941" spans="68:68" customFormat="1">
      <c r="BP766941" s="90"/>
    </row>
    <row r="766942" spans="68:68" customFormat="1">
      <c r="BP766942" s="90"/>
    </row>
    <row r="766943" spans="68:68" customFormat="1">
      <c r="BP766943" s="90"/>
    </row>
    <row r="766944" spans="68:68" customFormat="1">
      <c r="BP766944" s="90"/>
    </row>
    <row r="766945" spans="68:68" customFormat="1">
      <c r="BP766945" s="90"/>
    </row>
    <row r="766946" spans="68:68" customFormat="1">
      <c r="BP766946" s="90"/>
    </row>
    <row r="766947" spans="68:68" customFormat="1">
      <c r="BP766947" s="90"/>
    </row>
    <row r="766948" spans="68:68" customFormat="1">
      <c r="BP766948" s="90"/>
    </row>
    <row r="766949" spans="68:68" customFormat="1">
      <c r="BP766949" s="90"/>
    </row>
    <row r="766950" spans="68:68" customFormat="1">
      <c r="BP766950" s="90"/>
    </row>
    <row r="766951" spans="68:68" customFormat="1">
      <c r="BP766951" s="90"/>
    </row>
    <row r="766952" spans="68:68" customFormat="1">
      <c r="BP766952" s="90"/>
    </row>
    <row r="766953" spans="68:68" customFormat="1">
      <c r="BP766953" s="90"/>
    </row>
    <row r="766954" spans="68:68" customFormat="1">
      <c r="BP766954" s="90"/>
    </row>
    <row r="766955" spans="68:68" customFormat="1">
      <c r="BP766955" s="90"/>
    </row>
    <row r="766956" spans="68:68" customFormat="1">
      <c r="BP766956" s="90"/>
    </row>
    <row r="766957" spans="68:68" customFormat="1">
      <c r="BP766957" s="90"/>
    </row>
    <row r="766958" spans="68:68" customFormat="1">
      <c r="BP766958" s="90"/>
    </row>
    <row r="766959" spans="68:68" customFormat="1">
      <c r="BP766959" s="90"/>
    </row>
    <row r="766960" spans="68:68" customFormat="1">
      <c r="BP766960" s="90"/>
    </row>
    <row r="766961" spans="68:68" customFormat="1">
      <c r="BP766961" s="90"/>
    </row>
    <row r="766962" spans="68:68" customFormat="1">
      <c r="BP766962" s="90"/>
    </row>
    <row r="766963" spans="68:68" customFormat="1">
      <c r="BP766963" s="90"/>
    </row>
    <row r="766964" spans="68:68" customFormat="1">
      <c r="BP766964" s="90"/>
    </row>
    <row r="766965" spans="68:68" customFormat="1">
      <c r="BP766965" s="90"/>
    </row>
    <row r="766966" spans="68:68" customFormat="1">
      <c r="BP766966" s="90"/>
    </row>
    <row r="766967" spans="68:68" customFormat="1">
      <c r="BP766967" s="90"/>
    </row>
    <row r="766968" spans="68:68" customFormat="1">
      <c r="BP766968" s="90"/>
    </row>
    <row r="766969" spans="68:68" customFormat="1">
      <c r="BP766969" s="90"/>
    </row>
    <row r="766970" spans="68:68" customFormat="1">
      <c r="BP766970" s="90"/>
    </row>
    <row r="766971" spans="68:68" customFormat="1">
      <c r="BP766971" s="90"/>
    </row>
    <row r="766972" spans="68:68" customFormat="1">
      <c r="BP766972" s="90"/>
    </row>
    <row r="766973" spans="68:68" customFormat="1">
      <c r="BP766973" s="90"/>
    </row>
    <row r="766974" spans="68:68" customFormat="1">
      <c r="BP766974" s="90"/>
    </row>
    <row r="766975" spans="68:68" customFormat="1">
      <c r="BP766975" s="90"/>
    </row>
    <row r="766976" spans="68:68" customFormat="1">
      <c r="BP766976" s="90"/>
    </row>
    <row r="766977" spans="68:68" customFormat="1">
      <c r="BP766977" s="90"/>
    </row>
    <row r="766978" spans="68:68" customFormat="1">
      <c r="BP766978" s="90"/>
    </row>
    <row r="766979" spans="68:68" customFormat="1">
      <c r="BP766979" s="90"/>
    </row>
    <row r="766980" spans="68:68" customFormat="1">
      <c r="BP766980" s="90"/>
    </row>
    <row r="766981" spans="68:68" customFormat="1">
      <c r="BP766981" s="90"/>
    </row>
    <row r="766982" spans="68:68" customFormat="1">
      <c r="BP766982" s="90"/>
    </row>
    <row r="766983" spans="68:68" customFormat="1">
      <c r="BP766983" s="90"/>
    </row>
    <row r="766984" spans="68:68" customFormat="1">
      <c r="BP766984" s="90"/>
    </row>
    <row r="766985" spans="68:68" customFormat="1">
      <c r="BP766985" s="90"/>
    </row>
    <row r="766986" spans="68:68" customFormat="1">
      <c r="BP766986" s="90"/>
    </row>
    <row r="766987" spans="68:68" customFormat="1">
      <c r="BP766987" s="90"/>
    </row>
    <row r="766988" spans="68:68" customFormat="1">
      <c r="BP766988" s="90"/>
    </row>
    <row r="766989" spans="68:68" customFormat="1">
      <c r="BP766989" s="90"/>
    </row>
    <row r="766990" spans="68:68" customFormat="1">
      <c r="BP766990" s="90"/>
    </row>
    <row r="766991" spans="68:68" customFormat="1">
      <c r="BP766991" s="90"/>
    </row>
    <row r="766992" spans="68:68" customFormat="1">
      <c r="BP766992" s="90"/>
    </row>
    <row r="766993" spans="68:68" customFormat="1">
      <c r="BP766993" s="90"/>
    </row>
    <row r="766994" spans="68:68" customFormat="1">
      <c r="BP766994" s="90"/>
    </row>
    <row r="766995" spans="68:68" customFormat="1">
      <c r="BP766995" s="90"/>
    </row>
    <row r="766996" spans="68:68" customFormat="1">
      <c r="BP766996" s="90"/>
    </row>
    <row r="766997" spans="68:68" customFormat="1">
      <c r="BP766997" s="90"/>
    </row>
    <row r="766998" spans="68:68" customFormat="1">
      <c r="BP766998" s="90"/>
    </row>
    <row r="766999" spans="68:68" customFormat="1">
      <c r="BP766999" s="90"/>
    </row>
    <row r="767000" spans="68:68" customFormat="1">
      <c r="BP767000" s="90"/>
    </row>
    <row r="767001" spans="68:68" customFormat="1">
      <c r="BP767001" s="90"/>
    </row>
    <row r="767002" spans="68:68" customFormat="1">
      <c r="BP767002" s="90"/>
    </row>
    <row r="767003" spans="68:68" customFormat="1">
      <c r="BP767003" s="90"/>
    </row>
    <row r="767004" spans="68:68" customFormat="1">
      <c r="BP767004" s="90"/>
    </row>
    <row r="767005" spans="68:68" customFormat="1">
      <c r="BP767005" s="90"/>
    </row>
    <row r="767006" spans="68:68" customFormat="1">
      <c r="BP767006" s="90"/>
    </row>
    <row r="767007" spans="68:68" customFormat="1">
      <c r="BP767007" s="90"/>
    </row>
    <row r="767008" spans="68:68" customFormat="1">
      <c r="BP767008" s="90"/>
    </row>
    <row r="767009" spans="68:68" customFormat="1">
      <c r="BP767009" s="90"/>
    </row>
    <row r="767010" spans="68:68" customFormat="1">
      <c r="BP767010" s="90"/>
    </row>
    <row r="767011" spans="68:68" customFormat="1">
      <c r="BP767011" s="90"/>
    </row>
    <row r="767012" spans="68:68" customFormat="1">
      <c r="BP767012" s="90"/>
    </row>
    <row r="767013" spans="68:68" customFormat="1">
      <c r="BP767013" s="90"/>
    </row>
    <row r="767014" spans="68:68" customFormat="1">
      <c r="BP767014" s="90"/>
    </row>
    <row r="767015" spans="68:68" customFormat="1">
      <c r="BP767015" s="90"/>
    </row>
    <row r="767016" spans="68:68" customFormat="1">
      <c r="BP767016" s="90"/>
    </row>
    <row r="767017" spans="68:68" customFormat="1">
      <c r="BP767017" s="90"/>
    </row>
    <row r="767018" spans="68:68" customFormat="1">
      <c r="BP767018" s="90"/>
    </row>
    <row r="767019" spans="68:68" customFormat="1">
      <c r="BP767019" s="90"/>
    </row>
    <row r="767020" spans="68:68" customFormat="1">
      <c r="BP767020" s="90"/>
    </row>
    <row r="767021" spans="68:68" customFormat="1">
      <c r="BP767021" s="90"/>
    </row>
    <row r="767022" spans="68:68" customFormat="1">
      <c r="BP767022" s="90"/>
    </row>
    <row r="767023" spans="68:68" customFormat="1">
      <c r="BP767023" s="90"/>
    </row>
    <row r="767024" spans="68:68" customFormat="1">
      <c r="BP767024" s="90"/>
    </row>
    <row r="767025" spans="68:68" customFormat="1">
      <c r="BP767025" s="90"/>
    </row>
    <row r="767026" spans="68:68" customFormat="1">
      <c r="BP767026" s="90"/>
    </row>
    <row r="767027" spans="68:68" customFormat="1">
      <c r="BP767027" s="90"/>
    </row>
    <row r="767028" spans="68:68" customFormat="1">
      <c r="BP767028" s="90"/>
    </row>
    <row r="767029" spans="68:68" customFormat="1">
      <c r="BP767029" s="90"/>
    </row>
    <row r="767030" spans="68:68" customFormat="1">
      <c r="BP767030" s="90"/>
    </row>
    <row r="767031" spans="68:68" customFormat="1">
      <c r="BP767031" s="90"/>
    </row>
    <row r="767032" spans="68:68" customFormat="1">
      <c r="BP767032" s="90"/>
    </row>
    <row r="767033" spans="68:68" customFormat="1">
      <c r="BP767033" s="90"/>
    </row>
    <row r="767034" spans="68:68" customFormat="1">
      <c r="BP767034" s="90"/>
    </row>
    <row r="767035" spans="68:68" customFormat="1">
      <c r="BP767035" s="90"/>
    </row>
    <row r="767036" spans="68:68" customFormat="1">
      <c r="BP767036" s="90"/>
    </row>
    <row r="767037" spans="68:68" customFormat="1">
      <c r="BP767037" s="90"/>
    </row>
    <row r="767038" spans="68:68" customFormat="1">
      <c r="BP767038" s="90"/>
    </row>
    <row r="767039" spans="68:68" customFormat="1">
      <c r="BP767039" s="90"/>
    </row>
    <row r="767040" spans="68:68" customFormat="1">
      <c r="BP767040" s="90"/>
    </row>
    <row r="767041" spans="68:68" customFormat="1">
      <c r="BP767041" s="90"/>
    </row>
    <row r="767042" spans="68:68" customFormat="1">
      <c r="BP767042" s="90"/>
    </row>
    <row r="767043" spans="68:68" customFormat="1">
      <c r="BP767043" s="90"/>
    </row>
    <row r="767044" spans="68:68" customFormat="1">
      <c r="BP767044" s="90"/>
    </row>
    <row r="767045" spans="68:68" customFormat="1">
      <c r="BP767045" s="90"/>
    </row>
    <row r="767046" spans="68:68" customFormat="1">
      <c r="BP767046" s="90"/>
    </row>
    <row r="767047" spans="68:68" customFormat="1">
      <c r="BP767047" s="90"/>
    </row>
    <row r="767048" spans="68:68" customFormat="1">
      <c r="BP767048" s="90"/>
    </row>
    <row r="767049" spans="68:68" customFormat="1">
      <c r="BP767049" s="90"/>
    </row>
    <row r="767050" spans="68:68" customFormat="1">
      <c r="BP767050" s="90"/>
    </row>
    <row r="767051" spans="68:68" customFormat="1">
      <c r="BP767051" s="90"/>
    </row>
    <row r="767052" spans="68:68" customFormat="1">
      <c r="BP767052" s="90"/>
    </row>
    <row r="767053" spans="68:68" customFormat="1">
      <c r="BP767053" s="90"/>
    </row>
    <row r="767054" spans="68:68" customFormat="1">
      <c r="BP767054" s="90"/>
    </row>
    <row r="767055" spans="68:68" customFormat="1">
      <c r="BP767055" s="90"/>
    </row>
    <row r="767056" spans="68:68" customFormat="1">
      <c r="BP767056" s="90"/>
    </row>
    <row r="767057" spans="68:68" customFormat="1">
      <c r="BP767057" s="90"/>
    </row>
    <row r="767058" spans="68:68" customFormat="1">
      <c r="BP767058" s="90"/>
    </row>
    <row r="767059" spans="68:68" customFormat="1">
      <c r="BP767059" s="90"/>
    </row>
    <row r="767060" spans="68:68" customFormat="1">
      <c r="BP767060" s="90"/>
    </row>
    <row r="767061" spans="68:68" customFormat="1">
      <c r="BP767061" s="90"/>
    </row>
    <row r="767062" spans="68:68" customFormat="1">
      <c r="BP767062" s="90"/>
    </row>
    <row r="767063" spans="68:68" customFormat="1">
      <c r="BP767063" s="90"/>
    </row>
    <row r="767064" spans="68:68" customFormat="1">
      <c r="BP767064" s="90"/>
    </row>
    <row r="767065" spans="68:68" customFormat="1">
      <c r="BP767065" s="90"/>
    </row>
    <row r="767066" spans="68:68" customFormat="1">
      <c r="BP767066" s="90"/>
    </row>
    <row r="767067" spans="68:68" customFormat="1">
      <c r="BP767067" s="90"/>
    </row>
    <row r="767068" spans="68:68" customFormat="1">
      <c r="BP767068" s="90"/>
    </row>
    <row r="767069" spans="68:68" customFormat="1">
      <c r="BP767069" s="90"/>
    </row>
    <row r="767070" spans="68:68" customFormat="1">
      <c r="BP767070" s="90"/>
    </row>
    <row r="767071" spans="68:68" customFormat="1">
      <c r="BP767071" s="90"/>
    </row>
    <row r="767072" spans="68:68" customFormat="1">
      <c r="BP767072" s="90"/>
    </row>
    <row r="767073" spans="68:68" customFormat="1">
      <c r="BP767073" s="90"/>
    </row>
    <row r="767074" spans="68:68" customFormat="1">
      <c r="BP767074" s="90"/>
    </row>
    <row r="767075" spans="68:68" customFormat="1">
      <c r="BP767075" s="90"/>
    </row>
    <row r="767076" spans="68:68" customFormat="1">
      <c r="BP767076" s="90"/>
    </row>
    <row r="767077" spans="68:68" customFormat="1">
      <c r="BP767077" s="90"/>
    </row>
    <row r="767078" spans="68:68" customFormat="1">
      <c r="BP767078" s="90"/>
    </row>
    <row r="767079" spans="68:68" customFormat="1">
      <c r="BP767079" s="90"/>
    </row>
    <row r="767080" spans="68:68" customFormat="1">
      <c r="BP767080" s="90"/>
    </row>
    <row r="767081" spans="68:68" customFormat="1">
      <c r="BP767081" s="90"/>
    </row>
    <row r="767082" spans="68:68" customFormat="1">
      <c r="BP767082" s="90"/>
    </row>
    <row r="767083" spans="68:68" customFormat="1">
      <c r="BP767083" s="90"/>
    </row>
    <row r="767084" spans="68:68" customFormat="1">
      <c r="BP767084" s="90"/>
    </row>
    <row r="767085" spans="68:68" customFormat="1">
      <c r="BP767085" s="90"/>
    </row>
    <row r="767086" spans="68:68" customFormat="1">
      <c r="BP767086" s="90"/>
    </row>
    <row r="767087" spans="68:68" customFormat="1">
      <c r="BP767087" s="90"/>
    </row>
    <row r="767088" spans="68:68" customFormat="1">
      <c r="BP767088" s="90"/>
    </row>
    <row r="767089" spans="68:68" customFormat="1">
      <c r="BP767089" s="90"/>
    </row>
    <row r="767090" spans="68:68" customFormat="1">
      <c r="BP767090" s="90"/>
    </row>
    <row r="767091" spans="68:68" customFormat="1">
      <c r="BP767091" s="90"/>
    </row>
    <row r="767092" spans="68:68" customFormat="1">
      <c r="BP767092" s="90"/>
    </row>
    <row r="767093" spans="68:68" customFormat="1">
      <c r="BP767093" s="90"/>
    </row>
    <row r="767094" spans="68:68" customFormat="1">
      <c r="BP767094" s="90"/>
    </row>
    <row r="767095" spans="68:68" customFormat="1">
      <c r="BP767095" s="90"/>
    </row>
    <row r="767096" spans="68:68" customFormat="1">
      <c r="BP767096" s="90"/>
    </row>
    <row r="767097" spans="68:68" customFormat="1">
      <c r="BP767097" s="90"/>
    </row>
    <row r="767098" spans="68:68" customFormat="1">
      <c r="BP767098" s="90"/>
    </row>
    <row r="767099" spans="68:68" customFormat="1">
      <c r="BP767099" s="90"/>
    </row>
    <row r="767100" spans="68:68" customFormat="1">
      <c r="BP767100" s="90"/>
    </row>
    <row r="767101" spans="68:68" customFormat="1">
      <c r="BP767101" s="90"/>
    </row>
    <row r="767102" spans="68:68" customFormat="1">
      <c r="BP767102" s="90"/>
    </row>
    <row r="767103" spans="68:68" customFormat="1">
      <c r="BP767103" s="90"/>
    </row>
    <row r="767104" spans="68:68" customFormat="1">
      <c r="BP767104" s="90"/>
    </row>
    <row r="767105" spans="68:68" customFormat="1">
      <c r="BP767105" s="90"/>
    </row>
    <row r="767106" spans="68:68" customFormat="1">
      <c r="BP767106" s="90"/>
    </row>
    <row r="767107" spans="68:68" customFormat="1">
      <c r="BP767107" s="90"/>
    </row>
    <row r="767108" spans="68:68" customFormat="1">
      <c r="BP767108" s="90"/>
    </row>
    <row r="767109" spans="68:68" customFormat="1">
      <c r="BP767109" s="90"/>
    </row>
    <row r="767110" spans="68:68" customFormat="1">
      <c r="BP767110" s="90"/>
    </row>
    <row r="767111" spans="68:68" customFormat="1">
      <c r="BP767111" s="90"/>
    </row>
    <row r="767112" spans="68:68" customFormat="1">
      <c r="BP767112" s="90"/>
    </row>
    <row r="767113" spans="68:68" customFormat="1">
      <c r="BP767113" s="90"/>
    </row>
    <row r="767114" spans="68:68" customFormat="1">
      <c r="BP767114" s="90"/>
    </row>
    <row r="767115" spans="68:68" customFormat="1">
      <c r="BP767115" s="90"/>
    </row>
    <row r="767116" spans="68:68" customFormat="1">
      <c r="BP767116" s="90"/>
    </row>
    <row r="767117" spans="68:68" customFormat="1">
      <c r="BP767117" s="90"/>
    </row>
    <row r="767118" spans="68:68" customFormat="1">
      <c r="BP767118" s="90"/>
    </row>
    <row r="767119" spans="68:68" customFormat="1">
      <c r="BP767119" s="90"/>
    </row>
    <row r="767120" spans="68:68" customFormat="1">
      <c r="BP767120" s="90"/>
    </row>
    <row r="767121" spans="68:68" customFormat="1">
      <c r="BP767121" s="90"/>
    </row>
    <row r="767122" spans="68:68" customFormat="1">
      <c r="BP767122" s="90"/>
    </row>
    <row r="767123" spans="68:68" customFormat="1">
      <c r="BP767123" s="90"/>
    </row>
    <row r="767124" spans="68:68" customFormat="1">
      <c r="BP767124" s="90"/>
    </row>
    <row r="767125" spans="68:68" customFormat="1">
      <c r="BP767125" s="90"/>
    </row>
    <row r="767126" spans="68:68" customFormat="1">
      <c r="BP767126" s="90"/>
    </row>
    <row r="767127" spans="68:68" customFormat="1">
      <c r="BP767127" s="90"/>
    </row>
    <row r="767128" spans="68:68" customFormat="1">
      <c r="BP767128" s="90"/>
    </row>
    <row r="767129" spans="68:68" customFormat="1">
      <c r="BP767129" s="90"/>
    </row>
    <row r="767130" spans="68:68" customFormat="1">
      <c r="BP767130" s="90"/>
    </row>
    <row r="767131" spans="68:68" customFormat="1">
      <c r="BP767131" s="90"/>
    </row>
    <row r="767132" spans="68:68" customFormat="1">
      <c r="BP767132" s="90"/>
    </row>
    <row r="767133" spans="68:68" customFormat="1">
      <c r="BP767133" s="90"/>
    </row>
    <row r="767134" spans="68:68" customFormat="1">
      <c r="BP767134" s="90"/>
    </row>
    <row r="767135" spans="68:68" customFormat="1">
      <c r="BP767135" s="90"/>
    </row>
    <row r="767136" spans="68:68" customFormat="1">
      <c r="BP767136" s="90"/>
    </row>
    <row r="767137" spans="68:68" customFormat="1">
      <c r="BP767137" s="90"/>
    </row>
    <row r="767138" spans="68:68" customFormat="1">
      <c r="BP767138" s="90"/>
    </row>
    <row r="767139" spans="68:68" customFormat="1">
      <c r="BP767139" s="90"/>
    </row>
    <row r="767140" spans="68:68" customFormat="1">
      <c r="BP767140" s="90"/>
    </row>
    <row r="767141" spans="68:68" customFormat="1">
      <c r="BP767141" s="90"/>
    </row>
    <row r="767142" spans="68:68" customFormat="1">
      <c r="BP767142" s="90"/>
    </row>
    <row r="767143" spans="68:68" customFormat="1">
      <c r="BP767143" s="90"/>
    </row>
    <row r="767144" spans="68:68" customFormat="1">
      <c r="BP767144" s="90"/>
    </row>
    <row r="767145" spans="68:68" customFormat="1">
      <c r="BP767145" s="90"/>
    </row>
    <row r="767146" spans="68:68" customFormat="1">
      <c r="BP767146" s="90"/>
    </row>
    <row r="767147" spans="68:68" customFormat="1">
      <c r="BP767147" s="90"/>
    </row>
    <row r="767148" spans="68:68" customFormat="1">
      <c r="BP767148" s="90"/>
    </row>
    <row r="767149" spans="68:68" customFormat="1">
      <c r="BP767149" s="90"/>
    </row>
    <row r="767150" spans="68:68" customFormat="1">
      <c r="BP767150" s="90"/>
    </row>
    <row r="767151" spans="68:68" customFormat="1">
      <c r="BP767151" s="90"/>
    </row>
    <row r="767152" spans="68:68" customFormat="1">
      <c r="BP767152" s="90"/>
    </row>
    <row r="767153" spans="68:68" customFormat="1">
      <c r="BP767153" s="90"/>
    </row>
    <row r="767154" spans="68:68" customFormat="1">
      <c r="BP767154" s="90"/>
    </row>
    <row r="767155" spans="68:68" customFormat="1">
      <c r="BP767155" s="90"/>
    </row>
    <row r="767156" spans="68:68" customFormat="1">
      <c r="BP767156" s="90"/>
    </row>
    <row r="767157" spans="68:68" customFormat="1">
      <c r="BP767157" s="90"/>
    </row>
    <row r="767158" spans="68:68" customFormat="1">
      <c r="BP767158" s="90"/>
    </row>
    <row r="767159" spans="68:68" customFormat="1">
      <c r="BP767159" s="90"/>
    </row>
    <row r="767160" spans="68:68" customFormat="1">
      <c r="BP767160" s="90"/>
    </row>
    <row r="767161" spans="68:68" customFormat="1">
      <c r="BP767161" s="90"/>
    </row>
    <row r="767162" spans="68:68" customFormat="1">
      <c r="BP767162" s="90"/>
    </row>
    <row r="767163" spans="68:68" customFormat="1">
      <c r="BP767163" s="90"/>
    </row>
    <row r="767164" spans="68:68" customFormat="1">
      <c r="BP767164" s="90"/>
    </row>
    <row r="767165" spans="68:68" customFormat="1">
      <c r="BP767165" s="90"/>
    </row>
    <row r="767166" spans="68:68" customFormat="1">
      <c r="BP767166" s="90"/>
    </row>
    <row r="767167" spans="68:68" customFormat="1">
      <c r="BP767167" s="90"/>
    </row>
    <row r="767168" spans="68:68" customFormat="1">
      <c r="BP767168" s="90"/>
    </row>
    <row r="767169" spans="68:68" customFormat="1">
      <c r="BP767169" s="90"/>
    </row>
    <row r="767170" spans="68:68" customFormat="1">
      <c r="BP767170" s="90"/>
    </row>
    <row r="767171" spans="68:68" customFormat="1">
      <c r="BP767171" s="90"/>
    </row>
    <row r="767172" spans="68:68" customFormat="1">
      <c r="BP767172" s="90"/>
    </row>
    <row r="767173" spans="68:68" customFormat="1">
      <c r="BP767173" s="90"/>
    </row>
    <row r="767174" spans="68:68" customFormat="1">
      <c r="BP767174" s="90"/>
    </row>
    <row r="767175" spans="68:68" customFormat="1">
      <c r="BP767175" s="90"/>
    </row>
    <row r="767176" spans="68:68" customFormat="1">
      <c r="BP767176" s="90"/>
    </row>
    <row r="767177" spans="68:68" customFormat="1">
      <c r="BP767177" s="90"/>
    </row>
    <row r="767178" spans="68:68" customFormat="1">
      <c r="BP767178" s="90"/>
    </row>
    <row r="767179" spans="68:68" customFormat="1">
      <c r="BP767179" s="90"/>
    </row>
    <row r="767180" spans="68:68" customFormat="1">
      <c r="BP767180" s="90"/>
    </row>
    <row r="767181" spans="68:68" customFormat="1">
      <c r="BP767181" s="90"/>
    </row>
    <row r="767182" spans="68:68" customFormat="1">
      <c r="BP767182" s="90"/>
    </row>
    <row r="767183" spans="68:68" customFormat="1">
      <c r="BP767183" s="90"/>
    </row>
    <row r="767184" spans="68:68" customFormat="1">
      <c r="BP767184" s="90"/>
    </row>
    <row r="767185" spans="68:68" customFormat="1">
      <c r="BP767185" s="90"/>
    </row>
    <row r="767186" spans="68:68" customFormat="1">
      <c r="BP767186" s="90"/>
    </row>
    <row r="767187" spans="68:68" customFormat="1">
      <c r="BP767187" s="90"/>
    </row>
    <row r="767188" spans="68:68" customFormat="1">
      <c r="BP767188" s="90"/>
    </row>
    <row r="767189" spans="68:68" customFormat="1">
      <c r="BP767189" s="90"/>
    </row>
    <row r="767190" spans="68:68" customFormat="1">
      <c r="BP767190" s="90"/>
    </row>
    <row r="767191" spans="68:68" customFormat="1">
      <c r="BP767191" s="90"/>
    </row>
    <row r="767192" spans="68:68" customFormat="1">
      <c r="BP767192" s="90"/>
    </row>
    <row r="767193" spans="68:68" customFormat="1">
      <c r="BP767193" s="90"/>
    </row>
    <row r="767194" spans="68:68" customFormat="1">
      <c r="BP767194" s="90"/>
    </row>
    <row r="767195" spans="68:68" customFormat="1">
      <c r="BP767195" s="90"/>
    </row>
    <row r="767196" spans="68:68" customFormat="1">
      <c r="BP767196" s="90"/>
    </row>
    <row r="767197" spans="68:68" customFormat="1">
      <c r="BP767197" s="90"/>
    </row>
    <row r="767198" spans="68:68" customFormat="1">
      <c r="BP767198" s="90"/>
    </row>
    <row r="767199" spans="68:68" customFormat="1">
      <c r="BP767199" s="90"/>
    </row>
    <row r="767200" spans="68:68" customFormat="1">
      <c r="BP767200" s="90"/>
    </row>
    <row r="767201" spans="68:68" customFormat="1">
      <c r="BP767201" s="90"/>
    </row>
    <row r="767202" spans="68:68" customFormat="1">
      <c r="BP767202" s="90"/>
    </row>
    <row r="767203" spans="68:68" customFormat="1">
      <c r="BP767203" s="90"/>
    </row>
    <row r="767204" spans="68:68" customFormat="1">
      <c r="BP767204" s="90"/>
    </row>
    <row r="767205" spans="68:68" customFormat="1">
      <c r="BP767205" s="90"/>
    </row>
    <row r="767206" spans="68:68" customFormat="1">
      <c r="BP767206" s="90"/>
    </row>
    <row r="767207" spans="68:68" customFormat="1">
      <c r="BP767207" s="90"/>
    </row>
    <row r="767208" spans="68:68" customFormat="1">
      <c r="BP767208" s="90"/>
    </row>
    <row r="767209" spans="68:68" customFormat="1">
      <c r="BP767209" s="90"/>
    </row>
    <row r="767210" spans="68:68" customFormat="1">
      <c r="BP767210" s="90"/>
    </row>
    <row r="767211" spans="68:68" customFormat="1">
      <c r="BP767211" s="90"/>
    </row>
    <row r="767212" spans="68:68" customFormat="1">
      <c r="BP767212" s="90"/>
    </row>
    <row r="767213" spans="68:68" customFormat="1">
      <c r="BP767213" s="90"/>
    </row>
    <row r="767214" spans="68:68" customFormat="1">
      <c r="BP767214" s="90"/>
    </row>
    <row r="767215" spans="68:68" customFormat="1">
      <c r="BP767215" s="90"/>
    </row>
    <row r="767216" spans="68:68" customFormat="1">
      <c r="BP767216" s="90"/>
    </row>
    <row r="767217" spans="68:68" customFormat="1">
      <c r="BP767217" s="90"/>
    </row>
    <row r="767218" spans="68:68" customFormat="1">
      <c r="BP767218" s="90"/>
    </row>
    <row r="767219" spans="68:68" customFormat="1">
      <c r="BP767219" s="90"/>
    </row>
    <row r="767220" spans="68:68" customFormat="1">
      <c r="BP767220" s="90"/>
    </row>
    <row r="767221" spans="68:68" customFormat="1">
      <c r="BP767221" s="90"/>
    </row>
    <row r="767222" spans="68:68" customFormat="1">
      <c r="BP767222" s="90"/>
    </row>
    <row r="767223" spans="68:68" customFormat="1">
      <c r="BP767223" s="90"/>
    </row>
    <row r="767224" spans="68:68" customFormat="1">
      <c r="BP767224" s="90"/>
    </row>
    <row r="767225" spans="68:68" customFormat="1">
      <c r="BP767225" s="90"/>
    </row>
    <row r="767226" spans="68:68" customFormat="1">
      <c r="BP767226" s="90"/>
    </row>
    <row r="767227" spans="68:68" customFormat="1">
      <c r="BP767227" s="90"/>
    </row>
    <row r="767228" spans="68:68" customFormat="1">
      <c r="BP767228" s="90"/>
    </row>
    <row r="767229" spans="68:68" customFormat="1">
      <c r="BP767229" s="90"/>
    </row>
    <row r="767230" spans="68:68" customFormat="1">
      <c r="BP767230" s="90"/>
    </row>
    <row r="767231" spans="68:68" customFormat="1">
      <c r="BP767231" s="90"/>
    </row>
    <row r="767232" spans="68:68" customFormat="1">
      <c r="BP767232" s="90"/>
    </row>
    <row r="767233" spans="68:68" customFormat="1">
      <c r="BP767233" s="90"/>
    </row>
    <row r="767234" spans="68:68" customFormat="1">
      <c r="BP767234" s="90"/>
    </row>
    <row r="767235" spans="68:68" customFormat="1">
      <c r="BP767235" s="90"/>
    </row>
    <row r="767236" spans="68:68" customFormat="1">
      <c r="BP767236" s="90"/>
    </row>
    <row r="767237" spans="68:68" customFormat="1">
      <c r="BP767237" s="90"/>
    </row>
    <row r="767238" spans="68:68" customFormat="1">
      <c r="BP767238" s="90"/>
    </row>
    <row r="767239" spans="68:68" customFormat="1">
      <c r="BP767239" s="90"/>
    </row>
    <row r="767240" spans="68:68" customFormat="1">
      <c r="BP767240" s="90"/>
    </row>
    <row r="767241" spans="68:68" customFormat="1">
      <c r="BP767241" s="90"/>
    </row>
    <row r="767242" spans="68:68" customFormat="1">
      <c r="BP767242" s="90"/>
    </row>
    <row r="767243" spans="68:68" customFormat="1">
      <c r="BP767243" s="90"/>
    </row>
    <row r="767244" spans="68:68" customFormat="1">
      <c r="BP767244" s="90"/>
    </row>
    <row r="767245" spans="68:68" customFormat="1">
      <c r="BP767245" s="90"/>
    </row>
    <row r="767246" spans="68:68" customFormat="1">
      <c r="BP767246" s="90"/>
    </row>
    <row r="767247" spans="68:68" customFormat="1">
      <c r="BP767247" s="90"/>
    </row>
    <row r="767248" spans="68:68" customFormat="1">
      <c r="BP767248" s="90"/>
    </row>
    <row r="767249" spans="68:68" customFormat="1">
      <c r="BP767249" s="90"/>
    </row>
    <row r="767250" spans="68:68" customFormat="1">
      <c r="BP767250" s="90"/>
    </row>
    <row r="767251" spans="68:68" customFormat="1">
      <c r="BP767251" s="90"/>
    </row>
    <row r="767252" spans="68:68" customFormat="1">
      <c r="BP767252" s="90"/>
    </row>
    <row r="767253" spans="68:68" customFormat="1">
      <c r="BP767253" s="90"/>
    </row>
    <row r="767254" spans="68:68" customFormat="1">
      <c r="BP767254" s="90"/>
    </row>
    <row r="767255" spans="68:68" customFormat="1">
      <c r="BP767255" s="90"/>
    </row>
    <row r="767256" spans="68:68" customFormat="1">
      <c r="BP767256" s="90"/>
    </row>
    <row r="767257" spans="68:68" customFormat="1">
      <c r="BP767257" s="90"/>
    </row>
    <row r="767258" spans="68:68" customFormat="1">
      <c r="BP767258" s="90"/>
    </row>
    <row r="767259" spans="68:68" customFormat="1">
      <c r="BP767259" s="90"/>
    </row>
    <row r="767260" spans="68:68" customFormat="1">
      <c r="BP767260" s="90"/>
    </row>
    <row r="767261" spans="68:68" customFormat="1">
      <c r="BP767261" s="90"/>
    </row>
    <row r="767262" spans="68:68" customFormat="1">
      <c r="BP767262" s="90"/>
    </row>
    <row r="767263" spans="68:68" customFormat="1">
      <c r="BP767263" s="90"/>
    </row>
    <row r="767264" spans="68:68" customFormat="1">
      <c r="BP767264" s="90"/>
    </row>
    <row r="767265" spans="68:68" customFormat="1">
      <c r="BP767265" s="90"/>
    </row>
    <row r="767266" spans="68:68" customFormat="1">
      <c r="BP767266" s="90"/>
    </row>
    <row r="767267" spans="68:68" customFormat="1">
      <c r="BP767267" s="90"/>
    </row>
    <row r="767268" spans="68:68" customFormat="1">
      <c r="BP767268" s="90"/>
    </row>
    <row r="767269" spans="68:68" customFormat="1">
      <c r="BP767269" s="90"/>
    </row>
    <row r="767270" spans="68:68" customFormat="1">
      <c r="BP767270" s="90"/>
    </row>
    <row r="767271" spans="68:68" customFormat="1">
      <c r="BP767271" s="90"/>
    </row>
    <row r="767272" spans="68:68" customFormat="1">
      <c r="BP767272" s="90"/>
    </row>
    <row r="767273" spans="68:68" customFormat="1">
      <c r="BP767273" s="90"/>
    </row>
    <row r="767274" spans="68:68" customFormat="1">
      <c r="BP767274" s="90"/>
    </row>
    <row r="767275" spans="68:68" customFormat="1">
      <c r="BP767275" s="90"/>
    </row>
    <row r="767276" spans="68:68" customFormat="1">
      <c r="BP767276" s="90"/>
    </row>
    <row r="767277" spans="68:68" customFormat="1">
      <c r="BP767277" s="90"/>
    </row>
    <row r="767278" spans="68:68" customFormat="1">
      <c r="BP767278" s="90"/>
    </row>
    <row r="767279" spans="68:68" customFormat="1">
      <c r="BP767279" s="90"/>
    </row>
    <row r="767280" spans="68:68" customFormat="1">
      <c r="BP767280" s="90"/>
    </row>
    <row r="767281" spans="68:68" customFormat="1">
      <c r="BP767281" s="90"/>
    </row>
    <row r="767282" spans="68:68" customFormat="1">
      <c r="BP767282" s="90"/>
    </row>
    <row r="767283" spans="68:68" customFormat="1">
      <c r="BP767283" s="90"/>
    </row>
    <row r="767284" spans="68:68" customFormat="1">
      <c r="BP767284" s="90"/>
    </row>
    <row r="767285" spans="68:68" customFormat="1">
      <c r="BP767285" s="90"/>
    </row>
    <row r="767286" spans="68:68" customFormat="1">
      <c r="BP767286" s="90"/>
    </row>
    <row r="767287" spans="68:68" customFormat="1">
      <c r="BP767287" s="90"/>
    </row>
    <row r="767288" spans="68:68" customFormat="1">
      <c r="BP767288" s="90"/>
    </row>
    <row r="767289" spans="68:68" customFormat="1">
      <c r="BP767289" s="90"/>
    </row>
    <row r="767290" spans="68:68" customFormat="1">
      <c r="BP767290" s="90"/>
    </row>
    <row r="767291" spans="68:68" customFormat="1">
      <c r="BP767291" s="90"/>
    </row>
    <row r="767292" spans="68:68" customFormat="1">
      <c r="BP767292" s="90"/>
    </row>
    <row r="767293" spans="68:68" customFormat="1">
      <c r="BP767293" s="90"/>
    </row>
    <row r="767294" spans="68:68" customFormat="1">
      <c r="BP767294" s="90"/>
    </row>
    <row r="767295" spans="68:68" customFormat="1">
      <c r="BP767295" s="90"/>
    </row>
    <row r="767296" spans="68:68" customFormat="1">
      <c r="BP767296" s="90"/>
    </row>
    <row r="767297" spans="68:68" customFormat="1">
      <c r="BP767297" s="90"/>
    </row>
    <row r="767298" spans="68:68" customFormat="1">
      <c r="BP767298" s="90"/>
    </row>
    <row r="767299" spans="68:68" customFormat="1">
      <c r="BP767299" s="90"/>
    </row>
    <row r="767300" spans="68:68" customFormat="1">
      <c r="BP767300" s="90"/>
    </row>
    <row r="767301" spans="68:68" customFormat="1">
      <c r="BP767301" s="90"/>
    </row>
    <row r="767302" spans="68:68" customFormat="1">
      <c r="BP767302" s="90"/>
    </row>
    <row r="767303" spans="68:68" customFormat="1">
      <c r="BP767303" s="90"/>
    </row>
    <row r="767304" spans="68:68" customFormat="1">
      <c r="BP767304" s="90"/>
    </row>
    <row r="767305" spans="68:68" customFormat="1">
      <c r="BP767305" s="90"/>
    </row>
    <row r="767306" spans="68:68" customFormat="1">
      <c r="BP767306" s="90"/>
    </row>
    <row r="767307" spans="68:68" customFormat="1">
      <c r="BP767307" s="90"/>
    </row>
    <row r="767308" spans="68:68" customFormat="1">
      <c r="BP767308" s="90"/>
    </row>
    <row r="767309" spans="68:68" customFormat="1">
      <c r="BP767309" s="90"/>
    </row>
    <row r="767310" spans="68:68" customFormat="1">
      <c r="BP767310" s="90"/>
    </row>
    <row r="767311" spans="68:68" customFormat="1">
      <c r="BP767311" s="90"/>
    </row>
    <row r="767312" spans="68:68" customFormat="1">
      <c r="BP767312" s="90"/>
    </row>
    <row r="767313" spans="68:68" customFormat="1">
      <c r="BP767313" s="90"/>
    </row>
    <row r="767314" spans="68:68" customFormat="1">
      <c r="BP767314" s="90"/>
    </row>
    <row r="767315" spans="68:68" customFormat="1">
      <c r="BP767315" s="90"/>
    </row>
    <row r="767316" spans="68:68" customFormat="1">
      <c r="BP767316" s="90"/>
    </row>
    <row r="767317" spans="68:68" customFormat="1">
      <c r="BP767317" s="90"/>
    </row>
    <row r="767318" spans="68:68" customFormat="1">
      <c r="BP767318" s="90"/>
    </row>
    <row r="767319" spans="68:68" customFormat="1">
      <c r="BP767319" s="90"/>
    </row>
    <row r="767320" spans="68:68" customFormat="1">
      <c r="BP767320" s="90"/>
    </row>
    <row r="767321" spans="68:68" customFormat="1">
      <c r="BP767321" s="90"/>
    </row>
    <row r="767322" spans="68:68" customFormat="1">
      <c r="BP767322" s="90"/>
    </row>
    <row r="767323" spans="68:68" customFormat="1">
      <c r="BP767323" s="90"/>
    </row>
    <row r="767324" spans="68:68" customFormat="1">
      <c r="BP767324" s="90"/>
    </row>
    <row r="767325" spans="68:68" customFormat="1">
      <c r="BP767325" s="90"/>
    </row>
    <row r="767326" spans="68:68" customFormat="1">
      <c r="BP767326" s="90"/>
    </row>
    <row r="767327" spans="68:68" customFormat="1">
      <c r="BP767327" s="90"/>
    </row>
    <row r="767328" spans="68:68" customFormat="1">
      <c r="BP767328" s="90"/>
    </row>
    <row r="767329" spans="68:68" customFormat="1">
      <c r="BP767329" s="90"/>
    </row>
    <row r="767330" spans="68:68" customFormat="1">
      <c r="BP767330" s="90"/>
    </row>
    <row r="767331" spans="68:68" customFormat="1">
      <c r="BP767331" s="90"/>
    </row>
    <row r="767332" spans="68:68" customFormat="1">
      <c r="BP767332" s="90"/>
    </row>
    <row r="767333" spans="68:68" customFormat="1">
      <c r="BP767333" s="90"/>
    </row>
    <row r="767334" spans="68:68" customFormat="1">
      <c r="BP767334" s="90"/>
    </row>
    <row r="767335" spans="68:68" customFormat="1">
      <c r="BP767335" s="90"/>
    </row>
    <row r="767336" spans="68:68" customFormat="1">
      <c r="BP767336" s="90"/>
    </row>
    <row r="767337" spans="68:68" customFormat="1">
      <c r="BP767337" s="90"/>
    </row>
    <row r="767338" spans="68:68" customFormat="1">
      <c r="BP767338" s="90"/>
    </row>
    <row r="767339" spans="68:68" customFormat="1">
      <c r="BP767339" s="90"/>
    </row>
    <row r="767340" spans="68:68" customFormat="1">
      <c r="BP767340" s="90"/>
    </row>
    <row r="767341" spans="68:68" customFormat="1">
      <c r="BP767341" s="90"/>
    </row>
    <row r="767342" spans="68:68" customFormat="1">
      <c r="BP767342" s="90"/>
    </row>
    <row r="767343" spans="68:68" customFormat="1">
      <c r="BP767343" s="90"/>
    </row>
    <row r="767344" spans="68:68" customFormat="1">
      <c r="BP767344" s="90"/>
    </row>
    <row r="767345" spans="68:68" customFormat="1">
      <c r="BP767345" s="90"/>
    </row>
    <row r="767346" spans="68:68" customFormat="1">
      <c r="BP767346" s="90"/>
    </row>
    <row r="767347" spans="68:68" customFormat="1">
      <c r="BP767347" s="90"/>
    </row>
    <row r="767348" spans="68:68" customFormat="1">
      <c r="BP767348" s="90"/>
    </row>
    <row r="767349" spans="68:68" customFormat="1">
      <c r="BP767349" s="90"/>
    </row>
    <row r="767350" spans="68:68" customFormat="1">
      <c r="BP767350" s="90"/>
    </row>
    <row r="767351" spans="68:68" customFormat="1">
      <c r="BP767351" s="90"/>
    </row>
    <row r="767352" spans="68:68" customFormat="1">
      <c r="BP767352" s="90"/>
    </row>
    <row r="767353" spans="68:68" customFormat="1">
      <c r="BP767353" s="90"/>
    </row>
    <row r="767354" spans="68:68" customFormat="1">
      <c r="BP767354" s="90"/>
    </row>
    <row r="767355" spans="68:68" customFormat="1">
      <c r="BP767355" s="90"/>
    </row>
    <row r="767356" spans="68:68" customFormat="1">
      <c r="BP767356" s="90"/>
    </row>
    <row r="767357" spans="68:68" customFormat="1">
      <c r="BP767357" s="90"/>
    </row>
    <row r="767358" spans="68:68" customFormat="1">
      <c r="BP767358" s="90"/>
    </row>
    <row r="767359" spans="68:68" customFormat="1">
      <c r="BP767359" s="90"/>
    </row>
    <row r="767360" spans="68:68" customFormat="1">
      <c r="BP767360" s="90"/>
    </row>
    <row r="767361" spans="68:68" customFormat="1">
      <c r="BP767361" s="90"/>
    </row>
    <row r="767362" spans="68:68" customFormat="1">
      <c r="BP767362" s="90"/>
    </row>
    <row r="767363" spans="68:68" customFormat="1">
      <c r="BP767363" s="90"/>
    </row>
    <row r="767364" spans="68:68" customFormat="1">
      <c r="BP767364" s="90"/>
    </row>
    <row r="767365" spans="68:68" customFormat="1">
      <c r="BP767365" s="90"/>
    </row>
    <row r="767366" spans="68:68" customFormat="1">
      <c r="BP767366" s="90"/>
    </row>
    <row r="767367" spans="68:68" customFormat="1">
      <c r="BP767367" s="90"/>
    </row>
    <row r="767368" spans="68:68" customFormat="1">
      <c r="BP767368" s="90"/>
    </row>
    <row r="767369" spans="68:68" customFormat="1">
      <c r="BP767369" s="90"/>
    </row>
    <row r="767370" spans="68:68" customFormat="1">
      <c r="BP767370" s="90"/>
    </row>
    <row r="767371" spans="68:68" customFormat="1">
      <c r="BP767371" s="90"/>
    </row>
    <row r="767372" spans="68:68" customFormat="1">
      <c r="BP767372" s="90"/>
    </row>
    <row r="767373" spans="68:68" customFormat="1">
      <c r="BP767373" s="90"/>
    </row>
    <row r="767374" spans="68:68" customFormat="1">
      <c r="BP767374" s="90"/>
    </row>
    <row r="767375" spans="68:68" customFormat="1">
      <c r="BP767375" s="90"/>
    </row>
    <row r="767376" spans="68:68" customFormat="1">
      <c r="BP767376" s="90"/>
    </row>
    <row r="767377" spans="68:68" customFormat="1">
      <c r="BP767377" s="90"/>
    </row>
    <row r="767378" spans="68:68" customFormat="1">
      <c r="BP767378" s="90"/>
    </row>
    <row r="767379" spans="68:68" customFormat="1">
      <c r="BP767379" s="90"/>
    </row>
    <row r="767380" spans="68:68" customFormat="1">
      <c r="BP767380" s="90"/>
    </row>
    <row r="767381" spans="68:68" customFormat="1">
      <c r="BP767381" s="90"/>
    </row>
    <row r="767382" spans="68:68" customFormat="1">
      <c r="BP767382" s="90"/>
    </row>
    <row r="767383" spans="68:68" customFormat="1">
      <c r="BP767383" s="90"/>
    </row>
    <row r="767384" spans="68:68" customFormat="1">
      <c r="BP767384" s="90"/>
    </row>
    <row r="767385" spans="68:68" customFormat="1">
      <c r="BP767385" s="90"/>
    </row>
    <row r="767386" spans="68:68" customFormat="1">
      <c r="BP767386" s="90"/>
    </row>
    <row r="767387" spans="68:68" customFormat="1">
      <c r="BP767387" s="90"/>
    </row>
    <row r="767388" spans="68:68" customFormat="1">
      <c r="BP767388" s="90"/>
    </row>
    <row r="767389" spans="68:68" customFormat="1">
      <c r="BP767389" s="90"/>
    </row>
    <row r="767390" spans="68:68" customFormat="1">
      <c r="BP767390" s="90"/>
    </row>
    <row r="767391" spans="68:68" customFormat="1">
      <c r="BP767391" s="90"/>
    </row>
    <row r="767392" spans="68:68" customFormat="1">
      <c r="BP767392" s="90"/>
    </row>
    <row r="767393" spans="68:68" customFormat="1">
      <c r="BP767393" s="90"/>
    </row>
    <row r="767394" spans="68:68" customFormat="1">
      <c r="BP767394" s="90"/>
    </row>
    <row r="767395" spans="68:68" customFormat="1">
      <c r="BP767395" s="90"/>
    </row>
    <row r="767396" spans="68:68" customFormat="1">
      <c r="BP767396" s="90"/>
    </row>
    <row r="767397" spans="68:68" customFormat="1">
      <c r="BP767397" s="90"/>
    </row>
    <row r="767398" spans="68:68" customFormat="1">
      <c r="BP767398" s="90"/>
    </row>
    <row r="767399" spans="68:68" customFormat="1">
      <c r="BP767399" s="90"/>
    </row>
    <row r="767400" spans="68:68" customFormat="1">
      <c r="BP767400" s="90"/>
    </row>
    <row r="767401" spans="68:68" customFormat="1">
      <c r="BP767401" s="90"/>
    </row>
    <row r="767402" spans="68:68" customFormat="1">
      <c r="BP767402" s="90"/>
    </row>
    <row r="767403" spans="68:68" customFormat="1">
      <c r="BP767403" s="90"/>
    </row>
    <row r="767404" spans="68:68" customFormat="1">
      <c r="BP767404" s="90"/>
    </row>
    <row r="767405" spans="68:68" customFormat="1">
      <c r="BP767405" s="90"/>
    </row>
    <row r="767406" spans="68:68" customFormat="1">
      <c r="BP767406" s="90"/>
    </row>
    <row r="767407" spans="68:68" customFormat="1">
      <c r="BP767407" s="90"/>
    </row>
    <row r="767408" spans="68:68" customFormat="1">
      <c r="BP767408" s="90"/>
    </row>
    <row r="767409" spans="68:68" customFormat="1">
      <c r="BP767409" s="90"/>
    </row>
    <row r="767410" spans="68:68" customFormat="1">
      <c r="BP767410" s="90"/>
    </row>
    <row r="767411" spans="68:68" customFormat="1">
      <c r="BP767411" s="90"/>
    </row>
    <row r="767412" spans="68:68" customFormat="1">
      <c r="BP767412" s="90"/>
    </row>
    <row r="767413" spans="68:68" customFormat="1">
      <c r="BP767413" s="90"/>
    </row>
    <row r="767414" spans="68:68" customFormat="1">
      <c r="BP767414" s="90"/>
    </row>
    <row r="767415" spans="68:68" customFormat="1">
      <c r="BP767415" s="90"/>
    </row>
    <row r="767416" spans="68:68" customFormat="1">
      <c r="BP767416" s="90"/>
    </row>
    <row r="767417" spans="68:68" customFormat="1">
      <c r="BP767417" s="90"/>
    </row>
    <row r="767418" spans="68:68" customFormat="1">
      <c r="BP767418" s="90"/>
    </row>
    <row r="767419" spans="68:68" customFormat="1">
      <c r="BP767419" s="90"/>
    </row>
    <row r="767420" spans="68:68" customFormat="1">
      <c r="BP767420" s="90"/>
    </row>
    <row r="767421" spans="68:68" customFormat="1">
      <c r="BP767421" s="90"/>
    </row>
    <row r="767422" spans="68:68" customFormat="1">
      <c r="BP767422" s="90"/>
    </row>
    <row r="767423" spans="68:68" customFormat="1">
      <c r="BP767423" s="90"/>
    </row>
    <row r="767424" spans="68:68" customFormat="1">
      <c r="BP767424" s="90"/>
    </row>
    <row r="767425" spans="68:68" customFormat="1">
      <c r="BP767425" s="90"/>
    </row>
    <row r="767426" spans="68:68" customFormat="1">
      <c r="BP767426" s="90"/>
    </row>
    <row r="767427" spans="68:68" customFormat="1">
      <c r="BP767427" s="90"/>
    </row>
    <row r="767428" spans="68:68" customFormat="1">
      <c r="BP767428" s="90"/>
    </row>
    <row r="767429" spans="68:68" customFormat="1">
      <c r="BP767429" s="90"/>
    </row>
    <row r="767430" spans="68:68" customFormat="1">
      <c r="BP767430" s="90"/>
    </row>
    <row r="767431" spans="68:68" customFormat="1">
      <c r="BP767431" s="90"/>
    </row>
    <row r="767432" spans="68:68" customFormat="1">
      <c r="BP767432" s="90"/>
    </row>
    <row r="767433" spans="68:68" customFormat="1">
      <c r="BP767433" s="90"/>
    </row>
    <row r="767434" spans="68:68" customFormat="1">
      <c r="BP767434" s="90"/>
    </row>
    <row r="767435" spans="68:68" customFormat="1">
      <c r="BP767435" s="90"/>
    </row>
    <row r="767436" spans="68:68" customFormat="1">
      <c r="BP767436" s="90"/>
    </row>
    <row r="767437" spans="68:68" customFormat="1">
      <c r="BP767437" s="90"/>
    </row>
    <row r="767438" spans="68:68" customFormat="1">
      <c r="BP767438" s="90"/>
    </row>
    <row r="767439" spans="68:68" customFormat="1">
      <c r="BP767439" s="90"/>
    </row>
    <row r="767440" spans="68:68" customFormat="1">
      <c r="BP767440" s="90"/>
    </row>
    <row r="767441" spans="68:68" customFormat="1">
      <c r="BP767441" s="90"/>
    </row>
    <row r="767442" spans="68:68" customFormat="1">
      <c r="BP767442" s="90"/>
    </row>
    <row r="767443" spans="68:68" customFormat="1">
      <c r="BP767443" s="90"/>
    </row>
    <row r="767444" spans="68:68" customFormat="1">
      <c r="BP767444" s="90"/>
    </row>
    <row r="767445" spans="68:68" customFormat="1">
      <c r="BP767445" s="90"/>
    </row>
    <row r="767446" spans="68:68" customFormat="1">
      <c r="BP767446" s="90"/>
    </row>
    <row r="767447" spans="68:68" customFormat="1">
      <c r="BP767447" s="90"/>
    </row>
    <row r="767448" spans="68:68" customFormat="1">
      <c r="BP767448" s="90"/>
    </row>
    <row r="767449" spans="68:68" customFormat="1">
      <c r="BP767449" s="90"/>
    </row>
    <row r="767450" spans="68:68" customFormat="1">
      <c r="BP767450" s="90"/>
    </row>
    <row r="767451" spans="68:68" customFormat="1">
      <c r="BP767451" s="90"/>
    </row>
    <row r="767452" spans="68:68" customFormat="1">
      <c r="BP767452" s="90"/>
    </row>
    <row r="767453" spans="68:68" customFormat="1">
      <c r="BP767453" s="90"/>
    </row>
    <row r="767454" spans="68:68" customFormat="1">
      <c r="BP767454" s="90"/>
    </row>
    <row r="767455" spans="68:68" customFormat="1">
      <c r="BP767455" s="90"/>
    </row>
    <row r="767456" spans="68:68" customFormat="1">
      <c r="BP767456" s="90"/>
    </row>
    <row r="767457" spans="68:68" customFormat="1">
      <c r="BP767457" s="90"/>
    </row>
    <row r="767458" spans="68:68" customFormat="1">
      <c r="BP767458" s="90"/>
    </row>
    <row r="767459" spans="68:68" customFormat="1">
      <c r="BP767459" s="90"/>
    </row>
    <row r="767460" spans="68:68" customFormat="1">
      <c r="BP767460" s="90"/>
    </row>
    <row r="767461" spans="68:68" customFormat="1">
      <c r="BP767461" s="90"/>
    </row>
    <row r="767462" spans="68:68" customFormat="1">
      <c r="BP767462" s="90"/>
    </row>
    <row r="767463" spans="68:68" customFormat="1">
      <c r="BP767463" s="90"/>
    </row>
    <row r="767464" spans="68:68" customFormat="1">
      <c r="BP767464" s="90"/>
    </row>
    <row r="767465" spans="68:68" customFormat="1">
      <c r="BP767465" s="90"/>
    </row>
    <row r="767466" spans="68:68" customFormat="1">
      <c r="BP767466" s="90"/>
    </row>
    <row r="767467" spans="68:68" customFormat="1">
      <c r="BP767467" s="90"/>
    </row>
    <row r="767468" spans="68:68" customFormat="1">
      <c r="BP767468" s="90"/>
    </row>
    <row r="767469" spans="68:68" customFormat="1">
      <c r="BP767469" s="90"/>
    </row>
    <row r="767470" spans="68:68" customFormat="1">
      <c r="BP767470" s="90"/>
    </row>
    <row r="767471" spans="68:68" customFormat="1">
      <c r="BP767471" s="90"/>
    </row>
    <row r="767472" spans="68:68" customFormat="1">
      <c r="BP767472" s="90"/>
    </row>
    <row r="767473" spans="68:68" customFormat="1">
      <c r="BP767473" s="90"/>
    </row>
    <row r="767474" spans="68:68" customFormat="1">
      <c r="BP767474" s="90"/>
    </row>
    <row r="767475" spans="68:68" customFormat="1">
      <c r="BP767475" s="90"/>
    </row>
    <row r="767476" spans="68:68" customFormat="1">
      <c r="BP767476" s="90"/>
    </row>
    <row r="767477" spans="68:68" customFormat="1">
      <c r="BP767477" s="90"/>
    </row>
    <row r="767478" spans="68:68" customFormat="1">
      <c r="BP767478" s="90"/>
    </row>
    <row r="767479" spans="68:68" customFormat="1">
      <c r="BP767479" s="90"/>
    </row>
    <row r="767480" spans="68:68" customFormat="1">
      <c r="BP767480" s="90"/>
    </row>
    <row r="767481" spans="68:68" customFormat="1">
      <c r="BP767481" s="90"/>
    </row>
    <row r="767482" spans="68:68" customFormat="1">
      <c r="BP767482" s="90"/>
    </row>
    <row r="767483" spans="68:68" customFormat="1">
      <c r="BP767483" s="90"/>
    </row>
    <row r="767484" spans="68:68" customFormat="1">
      <c r="BP767484" s="90"/>
    </row>
    <row r="767485" spans="68:68" customFormat="1">
      <c r="BP767485" s="90"/>
    </row>
    <row r="767486" spans="68:68" customFormat="1">
      <c r="BP767486" s="90"/>
    </row>
    <row r="767487" spans="68:68" customFormat="1">
      <c r="BP767487" s="90"/>
    </row>
    <row r="767488" spans="68:68" customFormat="1">
      <c r="BP767488" s="90"/>
    </row>
    <row r="767489" spans="68:68" customFormat="1">
      <c r="BP767489" s="90"/>
    </row>
    <row r="767490" spans="68:68" customFormat="1">
      <c r="BP767490" s="90"/>
    </row>
    <row r="767491" spans="68:68" customFormat="1">
      <c r="BP767491" s="90"/>
    </row>
    <row r="767492" spans="68:68" customFormat="1">
      <c r="BP767492" s="90"/>
    </row>
    <row r="767493" spans="68:68" customFormat="1">
      <c r="BP767493" s="90"/>
    </row>
    <row r="767494" spans="68:68" customFormat="1">
      <c r="BP767494" s="90"/>
    </row>
    <row r="767495" spans="68:68" customFormat="1">
      <c r="BP767495" s="90"/>
    </row>
    <row r="767496" spans="68:68" customFormat="1">
      <c r="BP767496" s="90"/>
    </row>
    <row r="767497" spans="68:68" customFormat="1">
      <c r="BP767497" s="90"/>
    </row>
    <row r="767498" spans="68:68" customFormat="1">
      <c r="BP767498" s="90"/>
    </row>
    <row r="767499" spans="68:68" customFormat="1">
      <c r="BP767499" s="90"/>
    </row>
    <row r="767500" spans="68:68" customFormat="1">
      <c r="BP767500" s="90"/>
    </row>
    <row r="767501" spans="68:68" customFormat="1">
      <c r="BP767501" s="90"/>
    </row>
    <row r="767502" spans="68:68" customFormat="1">
      <c r="BP767502" s="90"/>
    </row>
    <row r="767503" spans="68:68" customFormat="1">
      <c r="BP767503" s="90"/>
    </row>
    <row r="767504" spans="68:68" customFormat="1">
      <c r="BP767504" s="90"/>
    </row>
    <row r="767505" spans="68:68" customFormat="1">
      <c r="BP767505" s="90"/>
    </row>
    <row r="767506" spans="68:68" customFormat="1">
      <c r="BP767506" s="90"/>
    </row>
    <row r="767507" spans="68:68" customFormat="1">
      <c r="BP767507" s="90"/>
    </row>
    <row r="767508" spans="68:68" customFormat="1">
      <c r="BP767508" s="90"/>
    </row>
    <row r="767509" spans="68:68" customFormat="1">
      <c r="BP767509" s="90"/>
    </row>
    <row r="767510" spans="68:68" customFormat="1">
      <c r="BP767510" s="90"/>
    </row>
    <row r="767511" spans="68:68" customFormat="1">
      <c r="BP767511" s="90"/>
    </row>
    <row r="767512" spans="68:68" customFormat="1">
      <c r="BP767512" s="90"/>
    </row>
    <row r="767513" spans="68:68" customFormat="1">
      <c r="BP767513" s="90"/>
    </row>
    <row r="767514" spans="68:68" customFormat="1">
      <c r="BP767514" s="90"/>
    </row>
    <row r="767515" spans="68:68" customFormat="1">
      <c r="BP767515" s="90"/>
    </row>
    <row r="767516" spans="68:68" customFormat="1">
      <c r="BP767516" s="90"/>
    </row>
    <row r="767517" spans="68:68" customFormat="1">
      <c r="BP767517" s="90"/>
    </row>
    <row r="767518" spans="68:68" customFormat="1">
      <c r="BP767518" s="90"/>
    </row>
    <row r="767519" spans="68:68" customFormat="1">
      <c r="BP767519" s="90"/>
    </row>
    <row r="767520" spans="68:68" customFormat="1">
      <c r="BP767520" s="90"/>
    </row>
    <row r="767521" spans="68:68" customFormat="1">
      <c r="BP767521" s="90"/>
    </row>
    <row r="767522" spans="68:68" customFormat="1">
      <c r="BP767522" s="90"/>
    </row>
    <row r="767523" spans="68:68" customFormat="1">
      <c r="BP767523" s="90"/>
    </row>
    <row r="767524" spans="68:68" customFormat="1">
      <c r="BP767524" s="90"/>
    </row>
    <row r="767525" spans="68:68" customFormat="1">
      <c r="BP767525" s="90"/>
    </row>
    <row r="767526" spans="68:68" customFormat="1">
      <c r="BP767526" s="90"/>
    </row>
    <row r="767527" spans="68:68" customFormat="1">
      <c r="BP767527" s="90"/>
    </row>
    <row r="767528" spans="68:68" customFormat="1">
      <c r="BP767528" s="90"/>
    </row>
    <row r="767529" spans="68:68" customFormat="1">
      <c r="BP767529" s="90"/>
    </row>
    <row r="767530" spans="68:68" customFormat="1">
      <c r="BP767530" s="90"/>
    </row>
    <row r="767531" spans="68:68" customFormat="1">
      <c r="BP767531" s="90"/>
    </row>
    <row r="767532" spans="68:68" customFormat="1">
      <c r="BP767532" s="90"/>
    </row>
    <row r="767533" spans="68:68" customFormat="1">
      <c r="BP767533" s="90"/>
    </row>
    <row r="767534" spans="68:68" customFormat="1">
      <c r="BP767534" s="90"/>
    </row>
    <row r="767535" spans="68:68" customFormat="1">
      <c r="BP767535" s="90"/>
    </row>
    <row r="767536" spans="68:68" customFormat="1">
      <c r="BP767536" s="90"/>
    </row>
    <row r="767537" spans="68:68" customFormat="1">
      <c r="BP767537" s="90"/>
    </row>
    <row r="767538" spans="68:68" customFormat="1">
      <c r="BP767538" s="90"/>
    </row>
    <row r="767539" spans="68:68" customFormat="1">
      <c r="BP767539" s="90"/>
    </row>
    <row r="767540" spans="68:68" customFormat="1">
      <c r="BP767540" s="90"/>
    </row>
    <row r="767541" spans="68:68" customFormat="1">
      <c r="BP767541" s="90"/>
    </row>
    <row r="767542" spans="68:68" customFormat="1">
      <c r="BP767542" s="90"/>
    </row>
    <row r="767543" spans="68:68" customFormat="1">
      <c r="BP767543" s="90"/>
    </row>
    <row r="767544" spans="68:68" customFormat="1">
      <c r="BP767544" s="90"/>
    </row>
    <row r="767545" spans="68:68" customFormat="1">
      <c r="BP767545" s="90"/>
    </row>
    <row r="767546" spans="68:68" customFormat="1">
      <c r="BP767546" s="90"/>
    </row>
    <row r="767547" spans="68:68" customFormat="1">
      <c r="BP767547" s="90"/>
    </row>
    <row r="767548" spans="68:68" customFormat="1">
      <c r="BP767548" s="90"/>
    </row>
    <row r="767549" spans="68:68" customFormat="1">
      <c r="BP767549" s="90"/>
    </row>
    <row r="767550" spans="68:68" customFormat="1">
      <c r="BP767550" s="90"/>
    </row>
    <row r="767551" spans="68:68" customFormat="1">
      <c r="BP767551" s="90"/>
    </row>
    <row r="767552" spans="68:68" customFormat="1">
      <c r="BP767552" s="90"/>
    </row>
    <row r="767553" spans="68:68" customFormat="1">
      <c r="BP767553" s="90"/>
    </row>
    <row r="767554" spans="68:68" customFormat="1">
      <c r="BP767554" s="90"/>
    </row>
    <row r="767555" spans="68:68" customFormat="1">
      <c r="BP767555" s="90"/>
    </row>
    <row r="767556" spans="68:68" customFormat="1">
      <c r="BP767556" s="90"/>
    </row>
    <row r="767557" spans="68:68" customFormat="1">
      <c r="BP767557" s="90"/>
    </row>
    <row r="767558" spans="68:68" customFormat="1">
      <c r="BP767558" s="90"/>
    </row>
    <row r="767559" spans="68:68" customFormat="1">
      <c r="BP767559" s="90"/>
    </row>
    <row r="767560" spans="68:68" customFormat="1">
      <c r="BP767560" s="90"/>
    </row>
    <row r="767561" spans="68:68" customFormat="1">
      <c r="BP767561" s="90"/>
    </row>
    <row r="767562" spans="68:68" customFormat="1">
      <c r="BP767562" s="90"/>
    </row>
    <row r="767563" spans="68:68" customFormat="1">
      <c r="BP767563" s="90"/>
    </row>
    <row r="767564" spans="68:68" customFormat="1">
      <c r="BP767564" s="90"/>
    </row>
    <row r="767565" spans="68:68" customFormat="1">
      <c r="BP767565" s="90"/>
    </row>
    <row r="767566" spans="68:68" customFormat="1">
      <c r="BP767566" s="90"/>
    </row>
    <row r="767567" spans="68:68" customFormat="1">
      <c r="BP767567" s="90"/>
    </row>
    <row r="767568" spans="68:68" customFormat="1">
      <c r="BP767568" s="90"/>
    </row>
    <row r="767569" spans="68:68" customFormat="1">
      <c r="BP767569" s="90"/>
    </row>
    <row r="767570" spans="68:68" customFormat="1">
      <c r="BP767570" s="90"/>
    </row>
    <row r="767571" spans="68:68" customFormat="1">
      <c r="BP767571" s="90"/>
    </row>
    <row r="767572" spans="68:68" customFormat="1">
      <c r="BP767572" s="90"/>
    </row>
    <row r="767573" spans="68:68" customFormat="1">
      <c r="BP767573" s="90"/>
    </row>
    <row r="767574" spans="68:68" customFormat="1">
      <c r="BP767574" s="90"/>
    </row>
    <row r="767575" spans="68:68" customFormat="1">
      <c r="BP767575" s="90"/>
    </row>
    <row r="767576" spans="68:68" customFormat="1">
      <c r="BP767576" s="90"/>
    </row>
    <row r="767577" spans="68:68" customFormat="1">
      <c r="BP767577" s="90"/>
    </row>
    <row r="767578" spans="68:68" customFormat="1">
      <c r="BP767578" s="90"/>
    </row>
    <row r="767579" spans="68:68" customFormat="1">
      <c r="BP767579" s="90"/>
    </row>
    <row r="767580" spans="68:68" customFormat="1">
      <c r="BP767580" s="90"/>
    </row>
    <row r="767581" spans="68:68" customFormat="1">
      <c r="BP767581" s="90"/>
    </row>
    <row r="767582" spans="68:68" customFormat="1">
      <c r="BP767582" s="90"/>
    </row>
    <row r="767583" spans="68:68" customFormat="1">
      <c r="BP767583" s="90"/>
    </row>
    <row r="767584" spans="68:68" customFormat="1">
      <c r="BP767584" s="90"/>
    </row>
    <row r="767585" spans="68:68" customFormat="1">
      <c r="BP767585" s="90"/>
    </row>
    <row r="767586" spans="68:68" customFormat="1">
      <c r="BP767586" s="90"/>
    </row>
    <row r="767587" spans="68:68" customFormat="1">
      <c r="BP767587" s="90"/>
    </row>
    <row r="767588" spans="68:68" customFormat="1">
      <c r="BP767588" s="90"/>
    </row>
    <row r="767589" spans="68:68" customFormat="1">
      <c r="BP767589" s="90"/>
    </row>
    <row r="767590" spans="68:68" customFormat="1">
      <c r="BP767590" s="90"/>
    </row>
    <row r="767591" spans="68:68" customFormat="1">
      <c r="BP767591" s="90"/>
    </row>
    <row r="767592" spans="68:68" customFormat="1">
      <c r="BP767592" s="90"/>
    </row>
    <row r="767593" spans="68:68" customFormat="1">
      <c r="BP767593" s="90"/>
    </row>
    <row r="767594" spans="68:68" customFormat="1">
      <c r="BP767594" s="90"/>
    </row>
    <row r="767595" spans="68:68" customFormat="1">
      <c r="BP767595" s="90"/>
    </row>
    <row r="767596" spans="68:68" customFormat="1">
      <c r="BP767596" s="90"/>
    </row>
    <row r="767597" spans="68:68" customFormat="1">
      <c r="BP767597" s="90"/>
    </row>
    <row r="767598" spans="68:68" customFormat="1">
      <c r="BP767598" s="90"/>
    </row>
    <row r="767599" spans="68:68" customFormat="1">
      <c r="BP767599" s="90"/>
    </row>
    <row r="767600" spans="68:68" customFormat="1">
      <c r="BP767600" s="90"/>
    </row>
    <row r="767601" spans="68:68" customFormat="1">
      <c r="BP767601" s="90"/>
    </row>
    <row r="767602" spans="68:68" customFormat="1">
      <c r="BP767602" s="90"/>
    </row>
    <row r="767603" spans="68:68" customFormat="1">
      <c r="BP767603" s="90"/>
    </row>
    <row r="767604" spans="68:68" customFormat="1">
      <c r="BP767604" s="90"/>
    </row>
    <row r="767605" spans="68:68" customFormat="1">
      <c r="BP767605" s="90"/>
    </row>
    <row r="767606" spans="68:68" customFormat="1">
      <c r="BP767606" s="90"/>
    </row>
    <row r="767607" spans="68:68" customFormat="1">
      <c r="BP767607" s="90"/>
    </row>
    <row r="767608" spans="68:68" customFormat="1">
      <c r="BP767608" s="90"/>
    </row>
    <row r="767609" spans="68:68" customFormat="1">
      <c r="BP767609" s="90"/>
    </row>
    <row r="767610" spans="68:68" customFormat="1">
      <c r="BP767610" s="90"/>
    </row>
    <row r="767611" spans="68:68" customFormat="1">
      <c r="BP767611" s="90"/>
    </row>
    <row r="767612" spans="68:68" customFormat="1">
      <c r="BP767612" s="90"/>
    </row>
    <row r="767613" spans="68:68" customFormat="1">
      <c r="BP767613" s="90"/>
    </row>
    <row r="767614" spans="68:68" customFormat="1">
      <c r="BP767614" s="90"/>
    </row>
    <row r="767615" spans="68:68" customFormat="1">
      <c r="BP767615" s="90"/>
    </row>
    <row r="767616" spans="68:68" customFormat="1">
      <c r="BP767616" s="90"/>
    </row>
    <row r="767617" spans="68:68" customFormat="1">
      <c r="BP767617" s="90"/>
    </row>
    <row r="767618" spans="68:68" customFormat="1">
      <c r="BP767618" s="90"/>
    </row>
    <row r="767619" spans="68:68" customFormat="1">
      <c r="BP767619" s="90"/>
    </row>
    <row r="767620" spans="68:68" customFormat="1">
      <c r="BP767620" s="90"/>
    </row>
    <row r="767621" spans="68:68" customFormat="1">
      <c r="BP767621" s="90"/>
    </row>
    <row r="767622" spans="68:68" customFormat="1">
      <c r="BP767622" s="90"/>
    </row>
    <row r="767623" spans="68:68" customFormat="1">
      <c r="BP767623" s="90"/>
    </row>
    <row r="767624" spans="68:68" customFormat="1">
      <c r="BP767624" s="90"/>
    </row>
    <row r="767625" spans="68:68" customFormat="1">
      <c r="BP767625" s="90"/>
    </row>
    <row r="767626" spans="68:68" customFormat="1">
      <c r="BP767626" s="90"/>
    </row>
    <row r="767627" spans="68:68" customFormat="1">
      <c r="BP767627" s="90"/>
    </row>
    <row r="767628" spans="68:68" customFormat="1">
      <c r="BP767628" s="90"/>
    </row>
    <row r="767629" spans="68:68" customFormat="1">
      <c r="BP767629" s="90"/>
    </row>
    <row r="767630" spans="68:68" customFormat="1">
      <c r="BP767630" s="90"/>
    </row>
    <row r="767631" spans="68:68" customFormat="1">
      <c r="BP767631" s="90"/>
    </row>
    <row r="767632" spans="68:68" customFormat="1">
      <c r="BP767632" s="90"/>
    </row>
    <row r="767633" spans="68:68" customFormat="1">
      <c r="BP767633" s="90"/>
    </row>
    <row r="767634" spans="68:68" customFormat="1">
      <c r="BP767634" s="90"/>
    </row>
    <row r="767635" spans="68:68" customFormat="1">
      <c r="BP767635" s="90"/>
    </row>
    <row r="767636" spans="68:68" customFormat="1">
      <c r="BP767636" s="90"/>
    </row>
    <row r="767637" spans="68:68" customFormat="1">
      <c r="BP767637" s="90"/>
    </row>
    <row r="767638" spans="68:68" customFormat="1">
      <c r="BP767638" s="90"/>
    </row>
    <row r="767639" spans="68:68" customFormat="1">
      <c r="BP767639" s="90"/>
    </row>
    <row r="767640" spans="68:68" customFormat="1">
      <c r="BP767640" s="90"/>
    </row>
    <row r="767641" spans="68:68" customFormat="1">
      <c r="BP767641" s="90"/>
    </row>
    <row r="767642" spans="68:68" customFormat="1">
      <c r="BP767642" s="90"/>
    </row>
    <row r="767643" spans="68:68" customFormat="1">
      <c r="BP767643" s="90"/>
    </row>
    <row r="767644" spans="68:68" customFormat="1">
      <c r="BP767644" s="90"/>
    </row>
    <row r="767645" spans="68:68" customFormat="1">
      <c r="BP767645" s="90"/>
    </row>
    <row r="767646" spans="68:68" customFormat="1">
      <c r="BP767646" s="90"/>
    </row>
    <row r="767647" spans="68:68" customFormat="1">
      <c r="BP767647" s="90"/>
    </row>
    <row r="767648" spans="68:68" customFormat="1">
      <c r="BP767648" s="90"/>
    </row>
    <row r="767649" spans="68:68" customFormat="1">
      <c r="BP767649" s="90"/>
    </row>
    <row r="767650" spans="68:68" customFormat="1">
      <c r="BP767650" s="90"/>
    </row>
    <row r="767651" spans="68:68" customFormat="1">
      <c r="BP767651" s="90"/>
    </row>
    <row r="767652" spans="68:68" customFormat="1">
      <c r="BP767652" s="90"/>
    </row>
    <row r="767653" spans="68:68" customFormat="1">
      <c r="BP767653" s="90"/>
    </row>
    <row r="767654" spans="68:68" customFormat="1">
      <c r="BP767654" s="90"/>
    </row>
    <row r="767655" spans="68:68" customFormat="1">
      <c r="BP767655" s="90"/>
    </row>
    <row r="767656" spans="68:68" customFormat="1">
      <c r="BP767656" s="90"/>
    </row>
    <row r="767657" spans="68:68" customFormat="1">
      <c r="BP767657" s="90"/>
    </row>
    <row r="767658" spans="68:68" customFormat="1">
      <c r="BP767658" s="90"/>
    </row>
    <row r="767659" spans="68:68" customFormat="1">
      <c r="BP767659" s="90"/>
    </row>
    <row r="767660" spans="68:68" customFormat="1">
      <c r="BP767660" s="90"/>
    </row>
    <row r="767661" spans="68:68" customFormat="1">
      <c r="BP767661" s="90"/>
    </row>
    <row r="767662" spans="68:68" customFormat="1">
      <c r="BP767662" s="90"/>
    </row>
    <row r="767663" spans="68:68" customFormat="1">
      <c r="BP767663" s="90"/>
    </row>
    <row r="767664" spans="68:68" customFormat="1">
      <c r="BP767664" s="90"/>
    </row>
    <row r="767665" spans="68:68" customFormat="1">
      <c r="BP767665" s="90"/>
    </row>
    <row r="767666" spans="68:68" customFormat="1">
      <c r="BP767666" s="90"/>
    </row>
    <row r="767667" spans="68:68" customFormat="1">
      <c r="BP767667" s="90"/>
    </row>
    <row r="767668" spans="68:68" customFormat="1">
      <c r="BP767668" s="90"/>
    </row>
    <row r="767669" spans="68:68" customFormat="1">
      <c r="BP767669" s="90"/>
    </row>
    <row r="767670" spans="68:68" customFormat="1">
      <c r="BP767670" s="90"/>
    </row>
    <row r="767671" spans="68:68" customFormat="1">
      <c r="BP767671" s="90"/>
    </row>
    <row r="767672" spans="68:68" customFormat="1">
      <c r="BP767672" s="90"/>
    </row>
    <row r="767673" spans="68:68" customFormat="1">
      <c r="BP767673" s="90"/>
    </row>
    <row r="767674" spans="68:68" customFormat="1">
      <c r="BP767674" s="90"/>
    </row>
    <row r="767675" spans="68:68" customFormat="1">
      <c r="BP767675" s="90"/>
    </row>
    <row r="767676" spans="68:68" customFormat="1">
      <c r="BP767676" s="90"/>
    </row>
    <row r="767677" spans="68:68" customFormat="1">
      <c r="BP767677" s="90"/>
    </row>
    <row r="767678" spans="68:68" customFormat="1">
      <c r="BP767678" s="90"/>
    </row>
    <row r="767679" spans="68:68" customFormat="1">
      <c r="BP767679" s="90"/>
    </row>
    <row r="767680" spans="68:68" customFormat="1">
      <c r="BP767680" s="90"/>
    </row>
    <row r="767681" spans="68:68" customFormat="1">
      <c r="BP767681" s="90"/>
    </row>
    <row r="767682" spans="68:68" customFormat="1">
      <c r="BP767682" s="90"/>
    </row>
    <row r="767683" spans="68:68" customFormat="1">
      <c r="BP767683" s="90"/>
    </row>
    <row r="767684" spans="68:68" customFormat="1">
      <c r="BP767684" s="90"/>
    </row>
    <row r="767685" spans="68:68" customFormat="1">
      <c r="BP767685" s="90"/>
    </row>
    <row r="767686" spans="68:68" customFormat="1">
      <c r="BP767686" s="90"/>
    </row>
    <row r="767687" spans="68:68" customFormat="1">
      <c r="BP767687" s="90"/>
    </row>
    <row r="767688" spans="68:68" customFormat="1">
      <c r="BP767688" s="90"/>
    </row>
    <row r="767689" spans="68:68" customFormat="1">
      <c r="BP767689" s="90"/>
    </row>
    <row r="767690" spans="68:68" customFormat="1">
      <c r="BP767690" s="90"/>
    </row>
    <row r="767691" spans="68:68" customFormat="1">
      <c r="BP767691" s="90"/>
    </row>
    <row r="767692" spans="68:68" customFormat="1">
      <c r="BP767692" s="90"/>
    </row>
    <row r="767693" spans="68:68" customFormat="1">
      <c r="BP767693" s="90"/>
    </row>
    <row r="767694" spans="68:68" customFormat="1">
      <c r="BP767694" s="90"/>
    </row>
    <row r="767695" spans="68:68" customFormat="1">
      <c r="BP767695" s="90"/>
    </row>
    <row r="767696" spans="68:68" customFormat="1">
      <c r="BP767696" s="90"/>
    </row>
    <row r="767697" spans="68:68" customFormat="1">
      <c r="BP767697" s="90"/>
    </row>
    <row r="767698" spans="68:68" customFormat="1">
      <c r="BP767698" s="90"/>
    </row>
    <row r="767699" spans="68:68" customFormat="1">
      <c r="BP767699" s="90"/>
    </row>
    <row r="767700" spans="68:68" customFormat="1">
      <c r="BP767700" s="90"/>
    </row>
    <row r="767701" spans="68:68" customFormat="1">
      <c r="BP767701" s="90"/>
    </row>
    <row r="767702" spans="68:68" customFormat="1">
      <c r="BP767702" s="90"/>
    </row>
    <row r="767703" spans="68:68" customFormat="1">
      <c r="BP767703" s="90"/>
    </row>
    <row r="767704" spans="68:68" customFormat="1">
      <c r="BP767704" s="90"/>
    </row>
    <row r="767705" spans="68:68" customFormat="1">
      <c r="BP767705" s="90"/>
    </row>
    <row r="767706" spans="68:68" customFormat="1">
      <c r="BP767706" s="90"/>
    </row>
    <row r="767707" spans="68:68" customFormat="1">
      <c r="BP767707" s="90"/>
    </row>
    <row r="767708" spans="68:68" customFormat="1">
      <c r="BP767708" s="90"/>
    </row>
    <row r="767709" spans="68:68" customFormat="1">
      <c r="BP767709" s="90"/>
    </row>
    <row r="767710" spans="68:68" customFormat="1">
      <c r="BP767710" s="90"/>
    </row>
    <row r="767711" spans="68:68" customFormat="1">
      <c r="BP767711" s="90"/>
    </row>
    <row r="767712" spans="68:68" customFormat="1">
      <c r="BP767712" s="90"/>
    </row>
    <row r="767713" spans="68:68" customFormat="1">
      <c r="BP767713" s="90"/>
    </row>
    <row r="767714" spans="68:68" customFormat="1">
      <c r="BP767714" s="90"/>
    </row>
    <row r="767715" spans="68:68" customFormat="1">
      <c r="BP767715" s="90"/>
    </row>
    <row r="767716" spans="68:68" customFormat="1">
      <c r="BP767716" s="90"/>
    </row>
    <row r="767717" spans="68:68" customFormat="1">
      <c r="BP767717" s="90"/>
    </row>
    <row r="767718" spans="68:68" customFormat="1">
      <c r="BP767718" s="90"/>
    </row>
    <row r="767719" spans="68:68" customFormat="1">
      <c r="BP767719" s="90"/>
    </row>
    <row r="767720" spans="68:68" customFormat="1">
      <c r="BP767720" s="90"/>
    </row>
    <row r="767721" spans="68:68" customFormat="1">
      <c r="BP767721" s="90"/>
    </row>
    <row r="767722" spans="68:68" customFormat="1">
      <c r="BP767722" s="90"/>
    </row>
    <row r="767723" spans="68:68" customFormat="1">
      <c r="BP767723" s="90"/>
    </row>
    <row r="767724" spans="68:68" customFormat="1">
      <c r="BP767724" s="90"/>
    </row>
    <row r="767725" spans="68:68" customFormat="1">
      <c r="BP767725" s="90"/>
    </row>
    <row r="767726" spans="68:68" customFormat="1">
      <c r="BP767726" s="90"/>
    </row>
    <row r="767727" spans="68:68" customFormat="1">
      <c r="BP767727" s="90"/>
    </row>
    <row r="767728" spans="68:68" customFormat="1">
      <c r="BP767728" s="90"/>
    </row>
    <row r="767729" spans="68:68" customFormat="1">
      <c r="BP767729" s="90"/>
    </row>
    <row r="767730" spans="68:68" customFormat="1">
      <c r="BP767730" s="90"/>
    </row>
    <row r="767731" spans="68:68" customFormat="1">
      <c r="BP767731" s="90"/>
    </row>
    <row r="767732" spans="68:68" customFormat="1">
      <c r="BP767732" s="90"/>
    </row>
    <row r="767733" spans="68:68" customFormat="1">
      <c r="BP767733" s="90"/>
    </row>
    <row r="767734" spans="68:68" customFormat="1">
      <c r="BP767734" s="90"/>
    </row>
    <row r="767735" spans="68:68" customFormat="1">
      <c r="BP767735" s="90"/>
    </row>
    <row r="767736" spans="68:68" customFormat="1">
      <c r="BP767736" s="90"/>
    </row>
    <row r="767737" spans="68:68" customFormat="1">
      <c r="BP767737" s="90"/>
    </row>
    <row r="767738" spans="68:68" customFormat="1">
      <c r="BP767738" s="90"/>
    </row>
    <row r="767739" spans="68:68" customFormat="1">
      <c r="BP767739" s="90"/>
    </row>
    <row r="767740" spans="68:68" customFormat="1">
      <c r="BP767740" s="90"/>
    </row>
    <row r="767741" spans="68:68" customFormat="1">
      <c r="BP767741" s="90"/>
    </row>
    <row r="767742" spans="68:68" customFormat="1">
      <c r="BP767742" s="90"/>
    </row>
    <row r="767743" spans="68:68" customFormat="1">
      <c r="BP767743" s="90"/>
    </row>
    <row r="767744" spans="68:68" customFormat="1">
      <c r="BP767744" s="90"/>
    </row>
    <row r="767745" spans="68:68" customFormat="1">
      <c r="BP767745" s="90"/>
    </row>
    <row r="767746" spans="68:68" customFormat="1">
      <c r="BP767746" s="90"/>
    </row>
    <row r="767747" spans="68:68" customFormat="1">
      <c r="BP767747" s="90"/>
    </row>
    <row r="767748" spans="68:68" customFormat="1">
      <c r="BP767748" s="90"/>
    </row>
    <row r="767749" spans="68:68" customFormat="1">
      <c r="BP767749" s="90"/>
    </row>
    <row r="767750" spans="68:68" customFormat="1">
      <c r="BP767750" s="90"/>
    </row>
    <row r="767751" spans="68:68" customFormat="1">
      <c r="BP767751" s="90"/>
    </row>
    <row r="767752" spans="68:68" customFormat="1">
      <c r="BP767752" s="90"/>
    </row>
    <row r="767753" spans="68:68" customFormat="1">
      <c r="BP767753" s="90"/>
    </row>
    <row r="767754" spans="68:68" customFormat="1">
      <c r="BP767754" s="90"/>
    </row>
    <row r="767755" spans="68:68" customFormat="1">
      <c r="BP767755" s="90"/>
    </row>
    <row r="767756" spans="68:68" customFormat="1">
      <c r="BP767756" s="90"/>
    </row>
    <row r="767757" spans="68:68" customFormat="1">
      <c r="BP767757" s="90"/>
    </row>
    <row r="767758" spans="68:68" customFormat="1">
      <c r="BP767758" s="90"/>
    </row>
    <row r="767759" spans="68:68" customFormat="1">
      <c r="BP767759" s="90"/>
    </row>
    <row r="767760" spans="68:68" customFormat="1">
      <c r="BP767760" s="90"/>
    </row>
    <row r="767761" spans="68:68" customFormat="1">
      <c r="BP767761" s="90"/>
    </row>
    <row r="767762" spans="68:68" customFormat="1">
      <c r="BP767762" s="90"/>
    </row>
    <row r="767763" spans="68:68" customFormat="1">
      <c r="BP767763" s="90"/>
    </row>
    <row r="767764" spans="68:68" customFormat="1">
      <c r="BP767764" s="90"/>
    </row>
    <row r="767765" spans="68:68" customFormat="1">
      <c r="BP767765" s="90"/>
    </row>
    <row r="767766" spans="68:68" customFormat="1">
      <c r="BP767766" s="90"/>
    </row>
    <row r="767767" spans="68:68" customFormat="1">
      <c r="BP767767" s="90"/>
    </row>
    <row r="767768" spans="68:68" customFormat="1">
      <c r="BP767768" s="90"/>
    </row>
    <row r="767769" spans="68:68" customFormat="1">
      <c r="BP767769" s="90"/>
    </row>
    <row r="767770" spans="68:68" customFormat="1">
      <c r="BP767770" s="90"/>
    </row>
    <row r="767771" spans="68:68" customFormat="1">
      <c r="BP767771" s="90"/>
    </row>
    <row r="767772" spans="68:68" customFormat="1">
      <c r="BP767772" s="90"/>
    </row>
    <row r="767773" spans="68:68" customFormat="1">
      <c r="BP767773" s="90"/>
    </row>
    <row r="767774" spans="68:68" customFormat="1">
      <c r="BP767774" s="90"/>
    </row>
    <row r="767775" spans="68:68" customFormat="1">
      <c r="BP767775" s="90"/>
    </row>
    <row r="767776" spans="68:68" customFormat="1">
      <c r="BP767776" s="90"/>
    </row>
    <row r="767777" spans="68:68" customFormat="1">
      <c r="BP767777" s="90"/>
    </row>
    <row r="767778" spans="68:68" customFormat="1">
      <c r="BP767778" s="90"/>
    </row>
    <row r="767779" spans="68:68" customFormat="1">
      <c r="BP767779" s="90"/>
    </row>
    <row r="767780" spans="68:68" customFormat="1">
      <c r="BP767780" s="90"/>
    </row>
    <row r="767781" spans="68:68" customFormat="1">
      <c r="BP767781" s="90"/>
    </row>
    <row r="767782" spans="68:68" customFormat="1">
      <c r="BP767782" s="90"/>
    </row>
    <row r="767783" spans="68:68" customFormat="1">
      <c r="BP767783" s="90"/>
    </row>
    <row r="767784" spans="68:68" customFormat="1">
      <c r="BP767784" s="90"/>
    </row>
    <row r="767785" spans="68:68" customFormat="1">
      <c r="BP767785" s="90"/>
    </row>
    <row r="767786" spans="68:68" customFormat="1">
      <c r="BP767786" s="90"/>
    </row>
    <row r="767787" spans="68:68" customFormat="1">
      <c r="BP767787" s="90"/>
    </row>
    <row r="767788" spans="68:68" customFormat="1">
      <c r="BP767788" s="90"/>
    </row>
    <row r="767789" spans="68:68" customFormat="1">
      <c r="BP767789" s="90"/>
    </row>
    <row r="767790" spans="68:68" customFormat="1">
      <c r="BP767790" s="90"/>
    </row>
    <row r="767791" spans="68:68" customFormat="1">
      <c r="BP767791" s="90"/>
    </row>
    <row r="767792" spans="68:68" customFormat="1">
      <c r="BP767792" s="90"/>
    </row>
    <row r="767793" spans="68:68" customFormat="1">
      <c r="BP767793" s="90"/>
    </row>
    <row r="767794" spans="68:68" customFormat="1">
      <c r="BP767794" s="90"/>
    </row>
    <row r="767795" spans="68:68" customFormat="1">
      <c r="BP767795" s="90"/>
    </row>
    <row r="767796" spans="68:68" customFormat="1">
      <c r="BP767796" s="90"/>
    </row>
    <row r="767797" spans="68:68" customFormat="1">
      <c r="BP767797" s="90"/>
    </row>
    <row r="767798" spans="68:68" customFormat="1">
      <c r="BP767798" s="90"/>
    </row>
    <row r="767799" spans="68:68" customFormat="1">
      <c r="BP767799" s="90"/>
    </row>
    <row r="767800" spans="68:68" customFormat="1">
      <c r="BP767800" s="90"/>
    </row>
    <row r="767801" spans="68:68" customFormat="1">
      <c r="BP767801" s="90"/>
    </row>
    <row r="767802" spans="68:68" customFormat="1">
      <c r="BP767802" s="90"/>
    </row>
    <row r="767803" spans="68:68" customFormat="1">
      <c r="BP767803" s="90"/>
    </row>
    <row r="767804" spans="68:68" customFormat="1">
      <c r="BP767804" s="90"/>
    </row>
    <row r="767805" spans="68:68" customFormat="1">
      <c r="BP767805" s="90"/>
    </row>
    <row r="767806" spans="68:68" customFormat="1">
      <c r="BP767806" s="90"/>
    </row>
    <row r="767807" spans="68:68" customFormat="1">
      <c r="BP767807" s="90"/>
    </row>
    <row r="767808" spans="68:68" customFormat="1">
      <c r="BP767808" s="90"/>
    </row>
    <row r="767809" spans="68:68" customFormat="1">
      <c r="BP767809" s="90"/>
    </row>
    <row r="767810" spans="68:68" customFormat="1">
      <c r="BP767810" s="90"/>
    </row>
    <row r="767811" spans="68:68" customFormat="1">
      <c r="BP767811" s="90"/>
    </row>
    <row r="767812" spans="68:68" customFormat="1">
      <c r="BP767812" s="90"/>
    </row>
    <row r="767813" spans="68:68" customFormat="1">
      <c r="BP767813" s="90"/>
    </row>
    <row r="767814" spans="68:68" customFormat="1">
      <c r="BP767814" s="90"/>
    </row>
    <row r="767815" spans="68:68" customFormat="1">
      <c r="BP767815" s="90"/>
    </row>
    <row r="767816" spans="68:68" customFormat="1">
      <c r="BP767816" s="90"/>
    </row>
    <row r="767817" spans="68:68" customFormat="1">
      <c r="BP767817" s="90"/>
    </row>
    <row r="767818" spans="68:68" customFormat="1">
      <c r="BP767818" s="90"/>
    </row>
    <row r="767819" spans="68:68" customFormat="1">
      <c r="BP767819" s="90"/>
    </row>
    <row r="767820" spans="68:68" customFormat="1">
      <c r="BP767820" s="90"/>
    </row>
    <row r="767821" spans="68:68" customFormat="1">
      <c r="BP767821" s="90"/>
    </row>
    <row r="767822" spans="68:68" customFormat="1">
      <c r="BP767822" s="90"/>
    </row>
    <row r="767823" spans="68:68" customFormat="1">
      <c r="BP767823" s="90"/>
    </row>
    <row r="767824" spans="68:68" customFormat="1">
      <c r="BP767824" s="90"/>
    </row>
    <row r="767825" spans="68:68" customFormat="1">
      <c r="BP767825" s="90"/>
    </row>
    <row r="767826" spans="68:68" customFormat="1">
      <c r="BP767826" s="90"/>
    </row>
    <row r="767827" spans="68:68" customFormat="1">
      <c r="BP767827" s="90"/>
    </row>
    <row r="767828" spans="68:68" customFormat="1">
      <c r="BP767828" s="90"/>
    </row>
    <row r="767829" spans="68:68" customFormat="1">
      <c r="BP767829" s="90"/>
    </row>
    <row r="767830" spans="68:68" customFormat="1">
      <c r="BP767830" s="90"/>
    </row>
    <row r="767831" spans="68:68" customFormat="1">
      <c r="BP767831" s="90"/>
    </row>
    <row r="767832" spans="68:68" customFormat="1">
      <c r="BP767832" s="90"/>
    </row>
    <row r="767833" spans="68:68" customFormat="1">
      <c r="BP767833" s="90"/>
    </row>
    <row r="767834" spans="68:68" customFormat="1">
      <c r="BP767834" s="90"/>
    </row>
    <row r="767835" spans="68:68" customFormat="1">
      <c r="BP767835" s="90"/>
    </row>
    <row r="767836" spans="68:68" customFormat="1">
      <c r="BP767836" s="90"/>
    </row>
    <row r="767837" spans="68:68" customFormat="1">
      <c r="BP767837" s="90"/>
    </row>
    <row r="767838" spans="68:68" customFormat="1">
      <c r="BP767838" s="90"/>
    </row>
    <row r="767839" spans="68:68" customFormat="1">
      <c r="BP767839" s="90"/>
    </row>
    <row r="767840" spans="68:68" customFormat="1">
      <c r="BP767840" s="90"/>
    </row>
    <row r="767841" spans="68:68" customFormat="1">
      <c r="BP767841" s="90"/>
    </row>
    <row r="767842" spans="68:68" customFormat="1">
      <c r="BP767842" s="90"/>
    </row>
    <row r="767843" spans="68:68" customFormat="1">
      <c r="BP767843" s="90"/>
    </row>
    <row r="767844" spans="68:68" customFormat="1">
      <c r="BP767844" s="90"/>
    </row>
    <row r="767845" spans="68:68" customFormat="1">
      <c r="BP767845" s="90"/>
    </row>
    <row r="767846" spans="68:68" customFormat="1">
      <c r="BP767846" s="90"/>
    </row>
    <row r="767847" spans="68:68" customFormat="1">
      <c r="BP767847" s="90"/>
    </row>
    <row r="767848" spans="68:68" customFormat="1">
      <c r="BP767848" s="90"/>
    </row>
    <row r="767849" spans="68:68" customFormat="1">
      <c r="BP767849" s="90"/>
    </row>
    <row r="767850" spans="68:68" customFormat="1">
      <c r="BP767850" s="90"/>
    </row>
    <row r="767851" spans="68:68" customFormat="1">
      <c r="BP767851" s="90"/>
    </row>
    <row r="767852" spans="68:68" customFormat="1">
      <c r="BP767852" s="90"/>
    </row>
    <row r="767853" spans="68:68" customFormat="1">
      <c r="BP767853" s="90"/>
    </row>
    <row r="767854" spans="68:68" customFormat="1">
      <c r="BP767854" s="90"/>
    </row>
    <row r="767855" spans="68:68" customFormat="1">
      <c r="BP767855" s="90"/>
    </row>
    <row r="767856" spans="68:68" customFormat="1">
      <c r="BP767856" s="90"/>
    </row>
    <row r="767857" spans="68:68" customFormat="1">
      <c r="BP767857" s="90"/>
    </row>
    <row r="767858" spans="68:68" customFormat="1">
      <c r="BP767858" s="90"/>
    </row>
    <row r="767859" spans="68:68" customFormat="1">
      <c r="BP767859" s="90"/>
    </row>
    <row r="767860" spans="68:68" customFormat="1">
      <c r="BP767860" s="90"/>
    </row>
    <row r="767861" spans="68:68" customFormat="1">
      <c r="BP767861" s="90"/>
    </row>
    <row r="767862" spans="68:68" customFormat="1">
      <c r="BP767862" s="90"/>
    </row>
    <row r="767863" spans="68:68" customFormat="1">
      <c r="BP767863" s="90"/>
    </row>
    <row r="767864" spans="68:68" customFormat="1">
      <c r="BP767864" s="90"/>
    </row>
    <row r="767865" spans="68:68" customFormat="1">
      <c r="BP767865" s="90"/>
    </row>
    <row r="767866" spans="68:68" customFormat="1">
      <c r="BP767866" s="90"/>
    </row>
    <row r="767867" spans="68:68" customFormat="1">
      <c r="BP767867" s="90"/>
    </row>
    <row r="767868" spans="68:68" customFormat="1">
      <c r="BP767868" s="90"/>
    </row>
    <row r="767869" spans="68:68" customFormat="1">
      <c r="BP767869" s="90"/>
    </row>
    <row r="767870" spans="68:68" customFormat="1">
      <c r="BP767870" s="90"/>
    </row>
    <row r="767871" spans="68:68" customFormat="1">
      <c r="BP767871" s="90"/>
    </row>
    <row r="767872" spans="68:68" customFormat="1">
      <c r="BP767872" s="90"/>
    </row>
    <row r="767873" spans="68:68" customFormat="1">
      <c r="BP767873" s="90"/>
    </row>
    <row r="767874" spans="68:68" customFormat="1">
      <c r="BP767874" s="90"/>
    </row>
    <row r="767875" spans="68:68" customFormat="1">
      <c r="BP767875" s="90"/>
    </row>
    <row r="767876" spans="68:68" customFormat="1">
      <c r="BP767876" s="90"/>
    </row>
    <row r="767877" spans="68:68" customFormat="1">
      <c r="BP767877" s="90"/>
    </row>
    <row r="767878" spans="68:68" customFormat="1">
      <c r="BP767878" s="90"/>
    </row>
    <row r="767879" spans="68:68" customFormat="1">
      <c r="BP767879" s="90"/>
    </row>
    <row r="767880" spans="68:68" customFormat="1">
      <c r="BP767880" s="90"/>
    </row>
    <row r="767881" spans="68:68" customFormat="1">
      <c r="BP767881" s="90"/>
    </row>
    <row r="767882" spans="68:68" customFormat="1">
      <c r="BP767882" s="90"/>
    </row>
    <row r="767883" spans="68:68" customFormat="1">
      <c r="BP767883" s="90"/>
    </row>
    <row r="767884" spans="68:68" customFormat="1">
      <c r="BP767884" s="90"/>
    </row>
    <row r="767885" spans="68:68" customFormat="1">
      <c r="BP767885" s="90"/>
    </row>
    <row r="767886" spans="68:68" customFormat="1">
      <c r="BP767886" s="90"/>
    </row>
    <row r="767887" spans="68:68" customFormat="1">
      <c r="BP767887" s="90"/>
    </row>
    <row r="767888" spans="68:68" customFormat="1">
      <c r="BP767888" s="90"/>
    </row>
    <row r="767889" spans="68:68" customFormat="1">
      <c r="BP767889" s="90"/>
    </row>
    <row r="767890" spans="68:68" customFormat="1">
      <c r="BP767890" s="90"/>
    </row>
    <row r="767891" spans="68:68" customFormat="1">
      <c r="BP767891" s="90"/>
    </row>
    <row r="767892" spans="68:68" customFormat="1">
      <c r="BP767892" s="90"/>
    </row>
    <row r="767893" spans="68:68" customFormat="1">
      <c r="BP767893" s="90"/>
    </row>
    <row r="767894" spans="68:68" customFormat="1">
      <c r="BP767894" s="90"/>
    </row>
    <row r="767895" spans="68:68" customFormat="1">
      <c r="BP767895" s="90"/>
    </row>
    <row r="767896" spans="68:68" customFormat="1">
      <c r="BP767896" s="90"/>
    </row>
    <row r="767897" spans="68:68" customFormat="1">
      <c r="BP767897" s="90"/>
    </row>
    <row r="767898" spans="68:68" customFormat="1">
      <c r="BP767898" s="90"/>
    </row>
    <row r="767899" spans="68:68" customFormat="1">
      <c r="BP767899" s="90"/>
    </row>
    <row r="767900" spans="68:68" customFormat="1">
      <c r="BP767900" s="90"/>
    </row>
    <row r="767901" spans="68:68" customFormat="1">
      <c r="BP767901" s="90"/>
    </row>
    <row r="767902" spans="68:68" customFormat="1">
      <c r="BP767902" s="90"/>
    </row>
    <row r="767903" spans="68:68" customFormat="1">
      <c r="BP767903" s="90"/>
    </row>
    <row r="767904" spans="68:68" customFormat="1">
      <c r="BP767904" s="90"/>
    </row>
    <row r="767905" spans="68:68" customFormat="1">
      <c r="BP767905" s="90"/>
    </row>
    <row r="767906" spans="68:68" customFormat="1">
      <c r="BP767906" s="90"/>
    </row>
    <row r="767907" spans="68:68" customFormat="1">
      <c r="BP767907" s="90"/>
    </row>
    <row r="767908" spans="68:68" customFormat="1">
      <c r="BP767908" s="90"/>
    </row>
    <row r="767909" spans="68:68" customFormat="1">
      <c r="BP767909" s="90"/>
    </row>
    <row r="767910" spans="68:68" customFormat="1">
      <c r="BP767910" s="90"/>
    </row>
    <row r="767911" spans="68:68" customFormat="1">
      <c r="BP767911" s="90"/>
    </row>
    <row r="767912" spans="68:68" customFormat="1">
      <c r="BP767912" s="90"/>
    </row>
    <row r="767913" spans="68:68" customFormat="1">
      <c r="BP767913" s="90"/>
    </row>
    <row r="767914" spans="68:68" customFormat="1">
      <c r="BP767914" s="90"/>
    </row>
    <row r="767915" spans="68:68" customFormat="1">
      <c r="BP767915" s="90"/>
    </row>
    <row r="767916" spans="68:68" customFormat="1">
      <c r="BP767916" s="90"/>
    </row>
    <row r="767917" spans="68:68" customFormat="1">
      <c r="BP767917" s="90"/>
    </row>
    <row r="767918" spans="68:68" customFormat="1">
      <c r="BP767918" s="90"/>
    </row>
    <row r="767919" spans="68:68" customFormat="1">
      <c r="BP767919" s="90"/>
    </row>
    <row r="767920" spans="68:68" customFormat="1">
      <c r="BP767920" s="90"/>
    </row>
    <row r="767921" spans="68:68" customFormat="1">
      <c r="BP767921" s="90"/>
    </row>
    <row r="767922" spans="68:68" customFormat="1">
      <c r="BP767922" s="90"/>
    </row>
    <row r="767923" spans="68:68" customFormat="1">
      <c r="BP767923" s="90"/>
    </row>
    <row r="767924" spans="68:68" customFormat="1">
      <c r="BP767924" s="90"/>
    </row>
    <row r="767925" spans="68:68" customFormat="1">
      <c r="BP767925" s="90"/>
    </row>
    <row r="767926" spans="68:68" customFormat="1">
      <c r="BP767926" s="90"/>
    </row>
    <row r="767927" spans="68:68" customFormat="1">
      <c r="BP767927" s="90"/>
    </row>
    <row r="767928" spans="68:68" customFormat="1">
      <c r="BP767928" s="90"/>
    </row>
    <row r="767929" spans="68:68" customFormat="1">
      <c r="BP767929" s="90"/>
    </row>
    <row r="767930" spans="68:68" customFormat="1">
      <c r="BP767930" s="90"/>
    </row>
    <row r="767931" spans="68:68" customFormat="1">
      <c r="BP767931" s="90"/>
    </row>
    <row r="767932" spans="68:68" customFormat="1">
      <c r="BP767932" s="90"/>
    </row>
    <row r="767933" spans="68:68" customFormat="1">
      <c r="BP767933" s="90"/>
    </row>
    <row r="767934" spans="68:68" customFormat="1">
      <c r="BP767934" s="90"/>
    </row>
    <row r="767935" spans="68:68" customFormat="1">
      <c r="BP767935" s="90"/>
    </row>
    <row r="767936" spans="68:68" customFormat="1">
      <c r="BP767936" s="90"/>
    </row>
    <row r="767937" spans="68:68" customFormat="1">
      <c r="BP767937" s="90"/>
    </row>
    <row r="767938" spans="68:68" customFormat="1">
      <c r="BP767938" s="90"/>
    </row>
    <row r="767939" spans="68:68" customFormat="1">
      <c r="BP767939" s="90"/>
    </row>
    <row r="767940" spans="68:68" customFormat="1">
      <c r="BP767940" s="90"/>
    </row>
    <row r="767941" spans="68:68" customFormat="1">
      <c r="BP767941" s="90"/>
    </row>
    <row r="767942" spans="68:68" customFormat="1">
      <c r="BP767942" s="90"/>
    </row>
    <row r="767943" spans="68:68" customFormat="1">
      <c r="BP767943" s="90"/>
    </row>
    <row r="767944" spans="68:68" customFormat="1">
      <c r="BP767944" s="90"/>
    </row>
    <row r="767945" spans="68:68" customFormat="1">
      <c r="BP767945" s="90"/>
    </row>
    <row r="767946" spans="68:68" customFormat="1">
      <c r="BP767946" s="90"/>
    </row>
    <row r="767947" spans="68:68" customFormat="1">
      <c r="BP767947" s="90"/>
    </row>
    <row r="767948" spans="68:68" customFormat="1">
      <c r="BP767948" s="90"/>
    </row>
    <row r="767949" spans="68:68" customFormat="1">
      <c r="BP767949" s="90"/>
    </row>
    <row r="767950" spans="68:68" customFormat="1">
      <c r="BP767950" s="90"/>
    </row>
    <row r="767951" spans="68:68" customFormat="1">
      <c r="BP767951" s="90"/>
    </row>
    <row r="767952" spans="68:68" customFormat="1">
      <c r="BP767952" s="90"/>
    </row>
    <row r="767953" spans="68:68" customFormat="1">
      <c r="BP767953" s="90"/>
    </row>
    <row r="767954" spans="68:68" customFormat="1">
      <c r="BP767954" s="90"/>
    </row>
    <row r="767955" spans="68:68" customFormat="1">
      <c r="BP767955" s="90"/>
    </row>
    <row r="767956" spans="68:68" customFormat="1">
      <c r="BP767956" s="90"/>
    </row>
    <row r="767957" spans="68:68" customFormat="1">
      <c r="BP767957" s="90"/>
    </row>
    <row r="767958" spans="68:68" customFormat="1">
      <c r="BP767958" s="90"/>
    </row>
    <row r="767959" spans="68:68" customFormat="1">
      <c r="BP767959" s="90"/>
    </row>
    <row r="767960" spans="68:68" customFormat="1">
      <c r="BP767960" s="90"/>
    </row>
    <row r="767961" spans="68:68" customFormat="1">
      <c r="BP767961" s="90"/>
    </row>
    <row r="767962" spans="68:68" customFormat="1">
      <c r="BP767962" s="90"/>
    </row>
    <row r="767963" spans="68:68" customFormat="1">
      <c r="BP767963" s="90"/>
    </row>
    <row r="767964" spans="68:68" customFormat="1">
      <c r="BP767964" s="90"/>
    </row>
    <row r="767965" spans="68:68" customFormat="1">
      <c r="BP767965" s="90"/>
    </row>
    <row r="767966" spans="68:68" customFormat="1">
      <c r="BP767966" s="90"/>
    </row>
    <row r="767967" spans="68:68" customFormat="1">
      <c r="BP767967" s="90"/>
    </row>
    <row r="767968" spans="68:68" customFormat="1">
      <c r="BP767968" s="90"/>
    </row>
    <row r="767969" spans="68:68" customFormat="1">
      <c r="BP767969" s="90"/>
    </row>
    <row r="767970" spans="68:68" customFormat="1">
      <c r="BP767970" s="90"/>
    </row>
    <row r="767971" spans="68:68" customFormat="1">
      <c r="BP767971" s="90"/>
    </row>
    <row r="767972" spans="68:68" customFormat="1">
      <c r="BP767972" s="90"/>
    </row>
    <row r="767973" spans="68:68" customFormat="1">
      <c r="BP767973" s="90"/>
    </row>
    <row r="767974" spans="68:68" customFormat="1">
      <c r="BP767974" s="90"/>
    </row>
    <row r="767975" spans="68:68" customFormat="1">
      <c r="BP767975" s="90"/>
    </row>
    <row r="767976" spans="68:68" customFormat="1">
      <c r="BP767976" s="90"/>
    </row>
    <row r="767977" spans="68:68" customFormat="1">
      <c r="BP767977" s="90"/>
    </row>
    <row r="767978" spans="68:68" customFormat="1">
      <c r="BP767978" s="90"/>
    </row>
    <row r="767979" spans="68:68" customFormat="1">
      <c r="BP767979" s="90"/>
    </row>
    <row r="767980" spans="68:68" customFormat="1">
      <c r="BP767980" s="90"/>
    </row>
    <row r="767981" spans="68:68" customFormat="1">
      <c r="BP767981" s="90"/>
    </row>
    <row r="767982" spans="68:68" customFormat="1">
      <c r="BP767982" s="90"/>
    </row>
    <row r="767983" spans="68:68" customFormat="1">
      <c r="BP767983" s="90"/>
    </row>
    <row r="767984" spans="68:68" customFormat="1">
      <c r="BP767984" s="90"/>
    </row>
    <row r="767985" spans="68:68" customFormat="1">
      <c r="BP767985" s="90"/>
    </row>
    <row r="767986" spans="68:68" customFormat="1">
      <c r="BP767986" s="90"/>
    </row>
    <row r="767987" spans="68:68" customFormat="1">
      <c r="BP767987" s="90"/>
    </row>
    <row r="767988" spans="68:68" customFormat="1">
      <c r="BP767988" s="90"/>
    </row>
    <row r="767989" spans="68:68" customFormat="1">
      <c r="BP767989" s="90"/>
    </row>
    <row r="767990" spans="68:68" customFormat="1">
      <c r="BP767990" s="90"/>
    </row>
    <row r="767991" spans="68:68" customFormat="1">
      <c r="BP767991" s="90"/>
    </row>
    <row r="767992" spans="68:68" customFormat="1">
      <c r="BP767992" s="90"/>
    </row>
    <row r="767993" spans="68:68" customFormat="1">
      <c r="BP767993" s="90"/>
    </row>
    <row r="767994" spans="68:68" customFormat="1">
      <c r="BP767994" s="90"/>
    </row>
    <row r="767995" spans="68:68" customFormat="1">
      <c r="BP767995" s="90"/>
    </row>
    <row r="767996" spans="68:68" customFormat="1">
      <c r="BP767996" s="90"/>
    </row>
    <row r="767997" spans="68:68" customFormat="1">
      <c r="BP767997" s="90"/>
    </row>
    <row r="767998" spans="68:68" customFormat="1">
      <c r="BP767998" s="90"/>
    </row>
    <row r="767999" spans="68:68" customFormat="1">
      <c r="BP767999" s="90"/>
    </row>
    <row r="768000" spans="68:68" customFormat="1">
      <c r="BP768000" s="90"/>
    </row>
    <row r="768001" spans="68:68" customFormat="1">
      <c r="BP768001" s="90"/>
    </row>
    <row r="768002" spans="68:68" customFormat="1">
      <c r="BP768002" s="90"/>
    </row>
    <row r="768003" spans="68:68" customFormat="1">
      <c r="BP768003" s="90"/>
    </row>
    <row r="768004" spans="68:68" customFormat="1">
      <c r="BP768004" s="90"/>
    </row>
    <row r="768005" spans="68:68" customFormat="1">
      <c r="BP768005" s="90"/>
    </row>
    <row r="768006" spans="68:68" customFormat="1">
      <c r="BP768006" s="90"/>
    </row>
    <row r="768007" spans="68:68" customFormat="1">
      <c r="BP768007" s="90"/>
    </row>
    <row r="768008" spans="68:68" customFormat="1">
      <c r="BP768008" s="90"/>
    </row>
    <row r="768009" spans="68:68" customFormat="1">
      <c r="BP768009" s="90"/>
    </row>
    <row r="768010" spans="68:68" customFormat="1">
      <c r="BP768010" s="90"/>
    </row>
    <row r="768011" spans="68:68" customFormat="1">
      <c r="BP768011" s="90"/>
    </row>
    <row r="768012" spans="68:68" customFormat="1">
      <c r="BP768012" s="90"/>
    </row>
    <row r="768013" spans="68:68" customFormat="1">
      <c r="BP768013" s="90"/>
    </row>
    <row r="768014" spans="68:68" customFormat="1">
      <c r="BP768014" s="90"/>
    </row>
    <row r="768015" spans="68:68" customFormat="1">
      <c r="BP768015" s="90"/>
    </row>
    <row r="768016" spans="68:68" customFormat="1">
      <c r="BP768016" s="90"/>
    </row>
    <row r="768017" spans="68:68" customFormat="1">
      <c r="BP768017" s="90"/>
    </row>
    <row r="768018" spans="68:68" customFormat="1">
      <c r="BP768018" s="90"/>
    </row>
    <row r="768019" spans="68:68" customFormat="1">
      <c r="BP768019" s="90"/>
    </row>
    <row r="768020" spans="68:68" customFormat="1">
      <c r="BP768020" s="90"/>
    </row>
    <row r="768021" spans="68:68" customFormat="1">
      <c r="BP768021" s="90"/>
    </row>
    <row r="768022" spans="68:68" customFormat="1">
      <c r="BP768022" s="90"/>
    </row>
    <row r="768023" spans="68:68" customFormat="1">
      <c r="BP768023" s="90"/>
    </row>
    <row r="768024" spans="68:68" customFormat="1">
      <c r="BP768024" s="90"/>
    </row>
    <row r="768025" spans="68:68" customFormat="1">
      <c r="BP768025" s="90"/>
    </row>
    <row r="768026" spans="68:68" customFormat="1">
      <c r="BP768026" s="90"/>
    </row>
    <row r="768027" spans="68:68" customFormat="1">
      <c r="BP768027" s="90"/>
    </row>
    <row r="768028" spans="68:68" customFormat="1">
      <c r="BP768028" s="90"/>
    </row>
    <row r="768029" spans="68:68" customFormat="1">
      <c r="BP768029" s="90"/>
    </row>
    <row r="768030" spans="68:68" customFormat="1">
      <c r="BP768030" s="90"/>
    </row>
    <row r="768031" spans="68:68" customFormat="1">
      <c r="BP768031" s="90"/>
    </row>
    <row r="768032" spans="68:68" customFormat="1">
      <c r="BP768032" s="90"/>
    </row>
    <row r="768033" spans="68:68" customFormat="1">
      <c r="BP768033" s="90"/>
    </row>
    <row r="768034" spans="68:68" customFormat="1">
      <c r="BP768034" s="90"/>
    </row>
    <row r="768035" spans="68:68" customFormat="1">
      <c r="BP768035" s="90"/>
    </row>
    <row r="768036" spans="68:68" customFormat="1">
      <c r="BP768036" s="90"/>
    </row>
    <row r="768037" spans="68:68" customFormat="1">
      <c r="BP768037" s="90"/>
    </row>
    <row r="768038" spans="68:68" customFormat="1">
      <c r="BP768038" s="90"/>
    </row>
    <row r="768039" spans="68:68" customFormat="1">
      <c r="BP768039" s="90"/>
    </row>
    <row r="768040" spans="68:68" customFormat="1">
      <c r="BP768040" s="90"/>
    </row>
    <row r="768041" spans="68:68" customFormat="1">
      <c r="BP768041" s="90"/>
    </row>
    <row r="768042" spans="68:68" customFormat="1">
      <c r="BP768042" s="90"/>
    </row>
    <row r="768043" spans="68:68" customFormat="1">
      <c r="BP768043" s="90"/>
    </row>
    <row r="768044" spans="68:68" customFormat="1">
      <c r="BP768044" s="90"/>
    </row>
    <row r="768045" spans="68:68" customFormat="1">
      <c r="BP768045" s="90"/>
    </row>
    <row r="768046" spans="68:68" customFormat="1">
      <c r="BP768046" s="90"/>
    </row>
    <row r="768047" spans="68:68" customFormat="1">
      <c r="BP768047" s="90"/>
    </row>
    <row r="768048" spans="68:68" customFormat="1">
      <c r="BP768048" s="90"/>
    </row>
    <row r="768049" spans="68:68" customFormat="1">
      <c r="BP768049" s="90"/>
    </row>
    <row r="768050" spans="68:68" customFormat="1">
      <c r="BP768050" s="90"/>
    </row>
    <row r="768051" spans="68:68" customFormat="1">
      <c r="BP768051" s="90"/>
    </row>
    <row r="768052" spans="68:68" customFormat="1">
      <c r="BP768052" s="90"/>
    </row>
    <row r="768053" spans="68:68" customFormat="1">
      <c r="BP768053" s="90"/>
    </row>
    <row r="768054" spans="68:68" customFormat="1">
      <c r="BP768054" s="90"/>
    </row>
    <row r="768055" spans="68:68" customFormat="1">
      <c r="BP768055" s="90"/>
    </row>
    <row r="768056" spans="68:68" customFormat="1">
      <c r="BP768056" s="90"/>
    </row>
    <row r="768057" spans="68:68" customFormat="1">
      <c r="BP768057" s="90"/>
    </row>
    <row r="768058" spans="68:68" customFormat="1">
      <c r="BP768058" s="90"/>
    </row>
    <row r="768059" spans="68:68" customFormat="1">
      <c r="BP768059" s="90"/>
    </row>
    <row r="768060" spans="68:68" customFormat="1">
      <c r="BP768060" s="90"/>
    </row>
    <row r="768061" spans="68:68" customFormat="1">
      <c r="BP768061" s="90"/>
    </row>
    <row r="768062" spans="68:68" customFormat="1">
      <c r="BP768062" s="90"/>
    </row>
    <row r="768063" spans="68:68" customFormat="1">
      <c r="BP768063" s="90"/>
    </row>
    <row r="768064" spans="68:68" customFormat="1">
      <c r="BP768064" s="90"/>
    </row>
    <row r="768065" spans="68:68" customFormat="1">
      <c r="BP768065" s="90"/>
    </row>
    <row r="768066" spans="68:68" customFormat="1">
      <c r="BP768066" s="90"/>
    </row>
    <row r="768067" spans="68:68" customFormat="1">
      <c r="BP768067" s="90"/>
    </row>
    <row r="768068" spans="68:68" customFormat="1">
      <c r="BP768068" s="90"/>
    </row>
    <row r="768069" spans="68:68" customFormat="1">
      <c r="BP768069" s="90"/>
    </row>
    <row r="768070" spans="68:68" customFormat="1">
      <c r="BP768070" s="90"/>
    </row>
    <row r="768071" spans="68:68" customFormat="1">
      <c r="BP768071" s="90"/>
    </row>
    <row r="768072" spans="68:68" customFormat="1">
      <c r="BP768072" s="90"/>
    </row>
    <row r="768073" spans="68:68" customFormat="1">
      <c r="BP768073" s="90"/>
    </row>
    <row r="768074" spans="68:68" customFormat="1">
      <c r="BP768074" s="90"/>
    </row>
    <row r="768075" spans="68:68" customFormat="1">
      <c r="BP768075" s="90"/>
    </row>
    <row r="768076" spans="68:68" customFormat="1">
      <c r="BP768076" s="90"/>
    </row>
    <row r="768077" spans="68:68" customFormat="1">
      <c r="BP768077" s="90"/>
    </row>
    <row r="768078" spans="68:68" customFormat="1">
      <c r="BP768078" s="90"/>
    </row>
    <row r="768079" spans="68:68" customFormat="1">
      <c r="BP768079" s="90"/>
    </row>
    <row r="768080" spans="68:68" customFormat="1">
      <c r="BP768080" s="90"/>
    </row>
    <row r="768081" spans="68:68" customFormat="1">
      <c r="BP768081" s="90"/>
    </row>
    <row r="768082" spans="68:68" customFormat="1">
      <c r="BP768082" s="90"/>
    </row>
    <row r="768083" spans="68:68" customFormat="1">
      <c r="BP768083" s="90"/>
    </row>
    <row r="768084" spans="68:68" customFormat="1">
      <c r="BP768084" s="90"/>
    </row>
    <row r="768085" spans="68:68" customFormat="1">
      <c r="BP768085" s="90"/>
    </row>
    <row r="768086" spans="68:68" customFormat="1">
      <c r="BP768086" s="90"/>
    </row>
    <row r="768087" spans="68:68" customFormat="1">
      <c r="BP768087" s="90"/>
    </row>
    <row r="768088" spans="68:68" customFormat="1">
      <c r="BP768088" s="90"/>
    </row>
    <row r="768089" spans="68:68" customFormat="1">
      <c r="BP768089" s="90"/>
    </row>
    <row r="768090" spans="68:68" customFormat="1">
      <c r="BP768090" s="90"/>
    </row>
    <row r="768091" spans="68:68" customFormat="1">
      <c r="BP768091" s="90"/>
    </row>
    <row r="768092" spans="68:68" customFormat="1">
      <c r="BP768092" s="90"/>
    </row>
    <row r="768093" spans="68:68" customFormat="1">
      <c r="BP768093" s="90"/>
    </row>
    <row r="768094" spans="68:68" customFormat="1">
      <c r="BP768094" s="90"/>
    </row>
    <row r="768095" spans="68:68" customFormat="1">
      <c r="BP768095" s="90"/>
    </row>
    <row r="768096" spans="68:68" customFormat="1">
      <c r="BP768096" s="90"/>
    </row>
    <row r="768097" spans="68:68" customFormat="1">
      <c r="BP768097" s="90"/>
    </row>
    <row r="768098" spans="68:68" customFormat="1">
      <c r="BP768098" s="90"/>
    </row>
    <row r="768099" spans="68:68" customFormat="1">
      <c r="BP768099" s="90"/>
    </row>
    <row r="768100" spans="68:68" customFormat="1">
      <c r="BP768100" s="90"/>
    </row>
    <row r="768101" spans="68:68" customFormat="1">
      <c r="BP768101" s="90"/>
    </row>
    <row r="768102" spans="68:68" customFormat="1">
      <c r="BP768102" s="90"/>
    </row>
    <row r="768103" spans="68:68" customFormat="1">
      <c r="BP768103" s="90"/>
    </row>
    <row r="768104" spans="68:68" customFormat="1">
      <c r="BP768104" s="90"/>
    </row>
    <row r="768105" spans="68:68" customFormat="1">
      <c r="BP768105" s="90"/>
    </row>
    <row r="768106" spans="68:68" customFormat="1">
      <c r="BP768106" s="90"/>
    </row>
    <row r="768107" spans="68:68" customFormat="1">
      <c r="BP768107" s="90"/>
    </row>
    <row r="768108" spans="68:68" customFormat="1">
      <c r="BP768108" s="90"/>
    </row>
    <row r="768109" spans="68:68" customFormat="1">
      <c r="BP768109" s="90"/>
    </row>
    <row r="768110" spans="68:68" customFormat="1">
      <c r="BP768110" s="90"/>
    </row>
    <row r="768111" spans="68:68" customFormat="1">
      <c r="BP768111" s="90"/>
    </row>
    <row r="768112" spans="68:68" customFormat="1">
      <c r="BP768112" s="90"/>
    </row>
    <row r="768113" spans="68:68" customFormat="1">
      <c r="BP768113" s="90"/>
    </row>
    <row r="768114" spans="68:68" customFormat="1">
      <c r="BP768114" s="90"/>
    </row>
    <row r="768115" spans="68:68" customFormat="1">
      <c r="BP768115" s="90"/>
    </row>
    <row r="768116" spans="68:68" customFormat="1">
      <c r="BP768116" s="90"/>
    </row>
    <row r="768117" spans="68:68" customFormat="1">
      <c r="BP768117" s="90"/>
    </row>
    <row r="768118" spans="68:68" customFormat="1">
      <c r="BP768118" s="90"/>
    </row>
    <row r="768119" spans="68:68" customFormat="1">
      <c r="BP768119" s="90"/>
    </row>
    <row r="768120" spans="68:68" customFormat="1">
      <c r="BP768120" s="90"/>
    </row>
    <row r="768121" spans="68:68" customFormat="1">
      <c r="BP768121" s="90"/>
    </row>
    <row r="768122" spans="68:68" customFormat="1">
      <c r="BP768122" s="90"/>
    </row>
    <row r="768123" spans="68:68" customFormat="1">
      <c r="BP768123" s="90"/>
    </row>
    <row r="768124" spans="68:68" customFormat="1">
      <c r="BP768124" s="90"/>
    </row>
    <row r="768125" spans="68:68" customFormat="1">
      <c r="BP768125" s="90"/>
    </row>
    <row r="768126" spans="68:68" customFormat="1">
      <c r="BP768126" s="90"/>
    </row>
    <row r="768127" spans="68:68" customFormat="1">
      <c r="BP768127" s="90"/>
    </row>
    <row r="768128" spans="68:68" customFormat="1">
      <c r="BP768128" s="90"/>
    </row>
    <row r="768129" spans="68:68" customFormat="1">
      <c r="BP768129" s="90"/>
    </row>
    <row r="768130" spans="68:68" customFormat="1">
      <c r="BP768130" s="90"/>
    </row>
    <row r="768131" spans="68:68" customFormat="1">
      <c r="BP768131" s="90"/>
    </row>
    <row r="768132" spans="68:68" customFormat="1">
      <c r="BP768132" s="90"/>
    </row>
    <row r="768133" spans="68:68" customFormat="1">
      <c r="BP768133" s="90"/>
    </row>
    <row r="768134" spans="68:68" customFormat="1">
      <c r="BP768134" s="90"/>
    </row>
    <row r="768135" spans="68:68" customFormat="1">
      <c r="BP768135" s="90"/>
    </row>
    <row r="768136" spans="68:68" customFormat="1">
      <c r="BP768136" s="90"/>
    </row>
    <row r="768137" spans="68:68" customFormat="1">
      <c r="BP768137" s="90"/>
    </row>
    <row r="768138" spans="68:68" customFormat="1">
      <c r="BP768138" s="90"/>
    </row>
    <row r="768139" spans="68:68" customFormat="1">
      <c r="BP768139" s="90"/>
    </row>
    <row r="768140" spans="68:68" customFormat="1">
      <c r="BP768140" s="90"/>
    </row>
    <row r="768141" spans="68:68" customFormat="1">
      <c r="BP768141" s="90"/>
    </row>
    <row r="768142" spans="68:68" customFormat="1">
      <c r="BP768142" s="90"/>
    </row>
    <row r="768143" spans="68:68" customFormat="1">
      <c r="BP768143" s="90"/>
    </row>
    <row r="768144" spans="68:68" customFormat="1">
      <c r="BP768144" s="90"/>
    </row>
    <row r="768145" spans="68:68" customFormat="1">
      <c r="BP768145" s="90"/>
    </row>
    <row r="768146" spans="68:68" customFormat="1">
      <c r="BP768146" s="90"/>
    </row>
    <row r="768147" spans="68:68" customFormat="1">
      <c r="BP768147" s="90"/>
    </row>
    <row r="768148" spans="68:68" customFormat="1">
      <c r="BP768148" s="90"/>
    </row>
    <row r="768149" spans="68:68" customFormat="1">
      <c r="BP768149" s="90"/>
    </row>
    <row r="768150" spans="68:68" customFormat="1">
      <c r="BP768150" s="90"/>
    </row>
    <row r="768151" spans="68:68" customFormat="1">
      <c r="BP768151" s="90"/>
    </row>
    <row r="768152" spans="68:68" customFormat="1">
      <c r="BP768152" s="90"/>
    </row>
    <row r="768153" spans="68:68" customFormat="1">
      <c r="BP768153" s="90"/>
    </row>
    <row r="768154" spans="68:68" customFormat="1">
      <c r="BP768154" s="90"/>
    </row>
    <row r="768155" spans="68:68" customFormat="1">
      <c r="BP768155" s="90"/>
    </row>
    <row r="768156" spans="68:68" customFormat="1">
      <c r="BP768156" s="90"/>
    </row>
    <row r="768157" spans="68:68" customFormat="1">
      <c r="BP768157" s="90"/>
    </row>
    <row r="768158" spans="68:68" customFormat="1">
      <c r="BP768158" s="90"/>
    </row>
    <row r="768159" spans="68:68" customFormat="1">
      <c r="BP768159" s="90"/>
    </row>
    <row r="768160" spans="68:68" customFormat="1">
      <c r="BP768160" s="90"/>
    </row>
    <row r="768161" spans="68:68" customFormat="1">
      <c r="BP768161" s="90"/>
    </row>
    <row r="768162" spans="68:68" customFormat="1">
      <c r="BP768162" s="90"/>
    </row>
    <row r="768163" spans="68:68" customFormat="1">
      <c r="BP768163" s="90"/>
    </row>
    <row r="768164" spans="68:68" customFormat="1">
      <c r="BP768164" s="90"/>
    </row>
    <row r="768165" spans="68:68" customFormat="1">
      <c r="BP768165" s="90"/>
    </row>
    <row r="768166" spans="68:68" customFormat="1">
      <c r="BP768166" s="90"/>
    </row>
    <row r="768167" spans="68:68" customFormat="1">
      <c r="BP768167" s="90"/>
    </row>
    <row r="768168" spans="68:68" customFormat="1">
      <c r="BP768168" s="90"/>
    </row>
    <row r="768169" spans="68:68" customFormat="1">
      <c r="BP768169" s="90"/>
    </row>
    <row r="768170" spans="68:68" customFormat="1">
      <c r="BP768170" s="90"/>
    </row>
    <row r="768171" spans="68:68" customFormat="1">
      <c r="BP768171" s="90"/>
    </row>
    <row r="768172" spans="68:68" customFormat="1">
      <c r="BP768172" s="90"/>
    </row>
    <row r="768173" spans="68:68" customFormat="1">
      <c r="BP768173" s="90"/>
    </row>
    <row r="768174" spans="68:68" customFormat="1">
      <c r="BP768174" s="90"/>
    </row>
    <row r="768175" spans="68:68" customFormat="1">
      <c r="BP768175" s="90"/>
    </row>
    <row r="768176" spans="68:68" customFormat="1">
      <c r="BP768176" s="90"/>
    </row>
    <row r="768177" spans="68:68" customFormat="1">
      <c r="BP768177" s="90"/>
    </row>
    <row r="768178" spans="68:68" customFormat="1">
      <c r="BP768178" s="90"/>
    </row>
    <row r="768179" spans="68:68" customFormat="1">
      <c r="BP768179" s="90"/>
    </row>
    <row r="768180" spans="68:68" customFormat="1">
      <c r="BP768180" s="90"/>
    </row>
    <row r="768181" spans="68:68" customFormat="1">
      <c r="BP768181" s="90"/>
    </row>
    <row r="768182" spans="68:68" customFormat="1">
      <c r="BP768182" s="90"/>
    </row>
    <row r="768183" spans="68:68" customFormat="1">
      <c r="BP768183" s="90"/>
    </row>
    <row r="768184" spans="68:68" customFormat="1">
      <c r="BP768184" s="90"/>
    </row>
    <row r="768185" spans="68:68" customFormat="1">
      <c r="BP768185" s="90"/>
    </row>
    <row r="768186" spans="68:68" customFormat="1">
      <c r="BP768186" s="90"/>
    </row>
    <row r="768187" spans="68:68" customFormat="1">
      <c r="BP768187" s="90"/>
    </row>
    <row r="768188" spans="68:68" customFormat="1">
      <c r="BP768188" s="90"/>
    </row>
    <row r="768189" spans="68:68" customFormat="1">
      <c r="BP768189" s="90"/>
    </row>
    <row r="768190" spans="68:68" customFormat="1">
      <c r="BP768190" s="90"/>
    </row>
    <row r="768191" spans="68:68" customFormat="1">
      <c r="BP768191" s="90"/>
    </row>
    <row r="768192" spans="68:68" customFormat="1">
      <c r="BP768192" s="90"/>
    </row>
    <row r="768193" spans="68:68" customFormat="1">
      <c r="BP768193" s="90"/>
    </row>
    <row r="768194" spans="68:68" customFormat="1">
      <c r="BP768194" s="90"/>
    </row>
    <row r="768195" spans="68:68" customFormat="1">
      <c r="BP768195" s="90"/>
    </row>
    <row r="768196" spans="68:68" customFormat="1">
      <c r="BP768196" s="90"/>
    </row>
    <row r="768197" spans="68:68" customFormat="1">
      <c r="BP768197" s="90"/>
    </row>
    <row r="768198" spans="68:68" customFormat="1">
      <c r="BP768198" s="90"/>
    </row>
    <row r="768199" spans="68:68" customFormat="1">
      <c r="BP768199" s="90"/>
    </row>
    <row r="768200" spans="68:68" customFormat="1">
      <c r="BP768200" s="90"/>
    </row>
    <row r="768201" spans="68:68" customFormat="1">
      <c r="BP768201" s="90"/>
    </row>
    <row r="768202" spans="68:68" customFormat="1">
      <c r="BP768202" s="90"/>
    </row>
    <row r="768203" spans="68:68" customFormat="1">
      <c r="BP768203" s="90"/>
    </row>
    <row r="768204" spans="68:68" customFormat="1">
      <c r="BP768204" s="90"/>
    </row>
    <row r="768205" spans="68:68" customFormat="1">
      <c r="BP768205" s="90"/>
    </row>
    <row r="768206" spans="68:68" customFormat="1">
      <c r="BP768206" s="90"/>
    </row>
    <row r="768207" spans="68:68" customFormat="1">
      <c r="BP768207" s="90"/>
    </row>
    <row r="768208" spans="68:68" customFormat="1">
      <c r="BP768208" s="90"/>
    </row>
    <row r="768209" spans="68:68" customFormat="1">
      <c r="BP768209" s="90"/>
    </row>
    <row r="768210" spans="68:68" customFormat="1">
      <c r="BP768210" s="90"/>
    </row>
    <row r="768211" spans="68:68" customFormat="1">
      <c r="BP768211" s="90"/>
    </row>
    <row r="768212" spans="68:68" customFormat="1">
      <c r="BP768212" s="90"/>
    </row>
    <row r="768213" spans="68:68" customFormat="1">
      <c r="BP768213" s="90"/>
    </row>
    <row r="768214" spans="68:68" customFormat="1">
      <c r="BP768214" s="90"/>
    </row>
    <row r="768215" spans="68:68" customFormat="1">
      <c r="BP768215" s="90"/>
    </row>
    <row r="768216" spans="68:68" customFormat="1">
      <c r="BP768216" s="90"/>
    </row>
    <row r="768217" spans="68:68" customFormat="1">
      <c r="BP768217" s="90"/>
    </row>
    <row r="768218" spans="68:68" customFormat="1">
      <c r="BP768218" s="90"/>
    </row>
    <row r="768219" spans="68:68" customFormat="1">
      <c r="BP768219" s="90"/>
    </row>
    <row r="768220" spans="68:68" customFormat="1">
      <c r="BP768220" s="90"/>
    </row>
    <row r="768221" spans="68:68" customFormat="1">
      <c r="BP768221" s="90"/>
    </row>
    <row r="768222" spans="68:68" customFormat="1">
      <c r="BP768222" s="90"/>
    </row>
    <row r="768223" spans="68:68" customFormat="1">
      <c r="BP768223" s="90"/>
    </row>
    <row r="768224" spans="68:68" customFormat="1">
      <c r="BP768224" s="90"/>
    </row>
    <row r="768225" spans="68:68" customFormat="1">
      <c r="BP768225" s="90"/>
    </row>
    <row r="768226" spans="68:68" customFormat="1">
      <c r="BP768226" s="90"/>
    </row>
    <row r="768227" spans="68:68" customFormat="1">
      <c r="BP768227" s="90"/>
    </row>
    <row r="768228" spans="68:68" customFormat="1">
      <c r="BP768228" s="90"/>
    </row>
    <row r="768229" spans="68:68" customFormat="1">
      <c r="BP768229" s="90"/>
    </row>
    <row r="768230" spans="68:68" customFormat="1">
      <c r="BP768230" s="90"/>
    </row>
    <row r="768231" spans="68:68" customFormat="1">
      <c r="BP768231" s="90"/>
    </row>
    <row r="768232" spans="68:68" customFormat="1">
      <c r="BP768232" s="90"/>
    </row>
    <row r="768233" spans="68:68" customFormat="1">
      <c r="BP768233" s="90"/>
    </row>
    <row r="768234" spans="68:68" customFormat="1">
      <c r="BP768234" s="90"/>
    </row>
    <row r="768235" spans="68:68" customFormat="1">
      <c r="BP768235" s="90"/>
    </row>
    <row r="768236" spans="68:68" customFormat="1">
      <c r="BP768236" s="90"/>
    </row>
    <row r="768237" spans="68:68" customFormat="1">
      <c r="BP768237" s="90"/>
    </row>
    <row r="768238" spans="68:68" customFormat="1">
      <c r="BP768238" s="90"/>
    </row>
    <row r="768239" spans="68:68" customFormat="1">
      <c r="BP768239" s="90"/>
    </row>
    <row r="768240" spans="68:68" customFormat="1">
      <c r="BP768240" s="90"/>
    </row>
    <row r="768241" spans="68:68" customFormat="1">
      <c r="BP768241" s="90"/>
    </row>
    <row r="768242" spans="68:68" customFormat="1">
      <c r="BP768242" s="90"/>
    </row>
    <row r="768243" spans="68:68" customFormat="1">
      <c r="BP768243" s="90"/>
    </row>
    <row r="768244" spans="68:68" customFormat="1">
      <c r="BP768244" s="90"/>
    </row>
    <row r="768245" spans="68:68" customFormat="1">
      <c r="BP768245" s="90"/>
    </row>
    <row r="768246" spans="68:68" customFormat="1">
      <c r="BP768246" s="90"/>
    </row>
    <row r="768247" spans="68:68" customFormat="1">
      <c r="BP768247" s="90"/>
    </row>
    <row r="768248" spans="68:68" customFormat="1">
      <c r="BP768248" s="90"/>
    </row>
    <row r="768249" spans="68:68" customFormat="1">
      <c r="BP768249" s="90"/>
    </row>
    <row r="768250" spans="68:68" customFormat="1">
      <c r="BP768250" s="90"/>
    </row>
    <row r="768251" spans="68:68" customFormat="1">
      <c r="BP768251" s="90"/>
    </row>
    <row r="768252" spans="68:68" customFormat="1">
      <c r="BP768252" s="90"/>
    </row>
    <row r="768253" spans="68:68" customFormat="1">
      <c r="BP768253" s="90"/>
    </row>
    <row r="768254" spans="68:68" customFormat="1">
      <c r="BP768254" s="90"/>
    </row>
    <row r="768255" spans="68:68" customFormat="1">
      <c r="BP768255" s="90"/>
    </row>
    <row r="768256" spans="68:68" customFormat="1">
      <c r="BP768256" s="90"/>
    </row>
    <row r="768257" spans="68:68" customFormat="1">
      <c r="BP768257" s="90"/>
    </row>
    <row r="768258" spans="68:68" customFormat="1">
      <c r="BP768258" s="90"/>
    </row>
    <row r="768259" spans="68:68" customFormat="1">
      <c r="BP768259" s="90"/>
    </row>
    <row r="768260" spans="68:68" customFormat="1">
      <c r="BP768260" s="90"/>
    </row>
    <row r="768261" spans="68:68" customFormat="1">
      <c r="BP768261" s="90"/>
    </row>
    <row r="768262" spans="68:68" customFormat="1">
      <c r="BP768262" s="90"/>
    </row>
    <row r="768263" spans="68:68" customFormat="1">
      <c r="BP768263" s="90"/>
    </row>
    <row r="768264" spans="68:68" customFormat="1">
      <c r="BP768264" s="90"/>
    </row>
    <row r="768265" spans="68:68" customFormat="1">
      <c r="BP768265" s="90"/>
    </row>
    <row r="768266" spans="68:68" customFormat="1">
      <c r="BP768266" s="90"/>
    </row>
    <row r="768267" spans="68:68" customFormat="1">
      <c r="BP768267" s="90"/>
    </row>
    <row r="768268" spans="68:68" customFormat="1">
      <c r="BP768268" s="90"/>
    </row>
    <row r="768269" spans="68:68" customFormat="1">
      <c r="BP768269" s="90"/>
    </row>
    <row r="768270" spans="68:68" customFormat="1">
      <c r="BP768270" s="90"/>
    </row>
    <row r="768271" spans="68:68" customFormat="1">
      <c r="BP768271" s="90"/>
    </row>
    <row r="768272" spans="68:68" customFormat="1">
      <c r="BP768272" s="90"/>
    </row>
    <row r="768273" spans="68:68" customFormat="1">
      <c r="BP768273" s="90"/>
    </row>
    <row r="768274" spans="68:68" customFormat="1">
      <c r="BP768274" s="90"/>
    </row>
    <row r="768275" spans="68:68" customFormat="1">
      <c r="BP768275" s="90"/>
    </row>
    <row r="768276" spans="68:68" customFormat="1">
      <c r="BP768276" s="90"/>
    </row>
    <row r="768277" spans="68:68" customFormat="1">
      <c r="BP768277" s="90"/>
    </row>
    <row r="768278" spans="68:68" customFormat="1">
      <c r="BP768278" s="90"/>
    </row>
    <row r="768279" spans="68:68" customFormat="1">
      <c r="BP768279" s="90"/>
    </row>
    <row r="768280" spans="68:68" customFormat="1">
      <c r="BP768280" s="90"/>
    </row>
    <row r="768281" spans="68:68" customFormat="1">
      <c r="BP768281" s="90"/>
    </row>
    <row r="768282" spans="68:68" customFormat="1">
      <c r="BP768282" s="90"/>
    </row>
    <row r="768283" spans="68:68" customFormat="1">
      <c r="BP768283" s="90"/>
    </row>
    <row r="768284" spans="68:68" customFormat="1">
      <c r="BP768284" s="90"/>
    </row>
    <row r="768285" spans="68:68" customFormat="1">
      <c r="BP768285" s="90"/>
    </row>
    <row r="768286" spans="68:68" customFormat="1">
      <c r="BP768286" s="90"/>
    </row>
    <row r="768287" spans="68:68" customFormat="1">
      <c r="BP768287" s="90"/>
    </row>
    <row r="768288" spans="68:68" customFormat="1">
      <c r="BP768288" s="90"/>
    </row>
    <row r="768289" spans="68:68" customFormat="1">
      <c r="BP768289" s="90"/>
    </row>
    <row r="768290" spans="68:68" customFormat="1">
      <c r="BP768290" s="90"/>
    </row>
    <row r="768291" spans="68:68" customFormat="1">
      <c r="BP768291" s="90"/>
    </row>
    <row r="768292" spans="68:68" customFormat="1">
      <c r="BP768292" s="90"/>
    </row>
    <row r="768293" spans="68:68" customFormat="1">
      <c r="BP768293" s="90"/>
    </row>
    <row r="768294" spans="68:68" customFormat="1">
      <c r="BP768294" s="90"/>
    </row>
    <row r="768295" spans="68:68" customFormat="1">
      <c r="BP768295" s="90"/>
    </row>
    <row r="768296" spans="68:68" customFormat="1">
      <c r="BP768296" s="90"/>
    </row>
    <row r="768297" spans="68:68" customFormat="1">
      <c r="BP768297" s="90"/>
    </row>
    <row r="768298" spans="68:68" customFormat="1">
      <c r="BP768298" s="90"/>
    </row>
    <row r="768299" spans="68:68" customFormat="1">
      <c r="BP768299" s="90"/>
    </row>
    <row r="768300" spans="68:68" customFormat="1">
      <c r="BP768300" s="90"/>
    </row>
    <row r="768301" spans="68:68" customFormat="1">
      <c r="BP768301" s="90"/>
    </row>
    <row r="768302" spans="68:68" customFormat="1">
      <c r="BP768302" s="90"/>
    </row>
    <row r="768303" spans="68:68" customFormat="1">
      <c r="BP768303" s="90"/>
    </row>
    <row r="768304" spans="68:68" customFormat="1">
      <c r="BP768304" s="90"/>
    </row>
    <row r="768305" spans="68:68" customFormat="1">
      <c r="BP768305" s="90"/>
    </row>
    <row r="768306" spans="68:68" customFormat="1">
      <c r="BP768306" s="90"/>
    </row>
    <row r="768307" spans="68:68" customFormat="1">
      <c r="BP768307" s="90"/>
    </row>
    <row r="768308" spans="68:68" customFormat="1">
      <c r="BP768308" s="90"/>
    </row>
    <row r="768309" spans="68:68" customFormat="1">
      <c r="BP768309" s="90"/>
    </row>
    <row r="768310" spans="68:68" customFormat="1">
      <c r="BP768310" s="90"/>
    </row>
    <row r="768311" spans="68:68" customFormat="1">
      <c r="BP768311" s="90"/>
    </row>
    <row r="768312" spans="68:68" customFormat="1">
      <c r="BP768312" s="90"/>
    </row>
    <row r="768313" spans="68:68" customFormat="1">
      <c r="BP768313" s="90"/>
    </row>
    <row r="768314" spans="68:68" customFormat="1">
      <c r="BP768314" s="90"/>
    </row>
    <row r="768315" spans="68:68" customFormat="1">
      <c r="BP768315" s="90"/>
    </row>
    <row r="768316" spans="68:68" customFormat="1">
      <c r="BP768316" s="90"/>
    </row>
    <row r="768317" spans="68:68" customFormat="1">
      <c r="BP768317" s="90"/>
    </row>
    <row r="768318" spans="68:68" customFormat="1">
      <c r="BP768318" s="90"/>
    </row>
    <row r="768319" spans="68:68" customFormat="1">
      <c r="BP768319" s="90"/>
    </row>
    <row r="768320" spans="68:68" customFormat="1">
      <c r="BP768320" s="90"/>
    </row>
    <row r="768321" spans="68:68" customFormat="1">
      <c r="BP768321" s="90"/>
    </row>
    <row r="768322" spans="68:68" customFormat="1">
      <c r="BP768322" s="90"/>
    </row>
    <row r="768323" spans="68:68" customFormat="1">
      <c r="BP768323" s="90"/>
    </row>
    <row r="768324" spans="68:68" customFormat="1">
      <c r="BP768324" s="90"/>
    </row>
    <row r="768325" spans="68:68" customFormat="1">
      <c r="BP768325" s="90"/>
    </row>
    <row r="768326" spans="68:68" customFormat="1">
      <c r="BP768326" s="90"/>
    </row>
    <row r="768327" spans="68:68" customFormat="1">
      <c r="BP768327" s="90"/>
    </row>
    <row r="768328" spans="68:68" customFormat="1">
      <c r="BP768328" s="90"/>
    </row>
    <row r="768329" spans="68:68" customFormat="1">
      <c r="BP768329" s="90"/>
    </row>
    <row r="768330" spans="68:68" customFormat="1">
      <c r="BP768330" s="90"/>
    </row>
    <row r="768331" spans="68:68" customFormat="1">
      <c r="BP768331" s="90"/>
    </row>
    <row r="768332" spans="68:68" customFormat="1">
      <c r="BP768332" s="90"/>
    </row>
    <row r="768333" spans="68:68" customFormat="1">
      <c r="BP768333" s="90"/>
    </row>
    <row r="768334" spans="68:68" customFormat="1">
      <c r="BP768334" s="90"/>
    </row>
    <row r="768335" spans="68:68" customFormat="1">
      <c r="BP768335" s="90"/>
    </row>
    <row r="768336" spans="68:68" customFormat="1">
      <c r="BP768336" s="90"/>
    </row>
    <row r="768337" spans="68:68" customFormat="1">
      <c r="BP768337" s="90"/>
    </row>
    <row r="768338" spans="68:68" customFormat="1">
      <c r="BP768338" s="90"/>
    </row>
    <row r="768339" spans="68:68" customFormat="1">
      <c r="BP768339" s="90"/>
    </row>
    <row r="768340" spans="68:68" customFormat="1">
      <c r="BP768340" s="90"/>
    </row>
    <row r="768341" spans="68:68" customFormat="1">
      <c r="BP768341" s="90"/>
    </row>
    <row r="768342" spans="68:68" customFormat="1">
      <c r="BP768342" s="90"/>
    </row>
    <row r="768343" spans="68:68" customFormat="1">
      <c r="BP768343" s="90"/>
    </row>
    <row r="768344" spans="68:68" customFormat="1">
      <c r="BP768344" s="90"/>
    </row>
    <row r="768345" spans="68:68" customFormat="1">
      <c r="BP768345" s="90"/>
    </row>
    <row r="768346" spans="68:68" customFormat="1">
      <c r="BP768346" s="90"/>
    </row>
    <row r="768347" spans="68:68" customFormat="1">
      <c r="BP768347" s="90"/>
    </row>
    <row r="768348" spans="68:68" customFormat="1">
      <c r="BP768348" s="90"/>
    </row>
    <row r="768349" spans="68:68" customFormat="1">
      <c r="BP768349" s="90"/>
    </row>
    <row r="768350" spans="68:68" customFormat="1">
      <c r="BP768350" s="90"/>
    </row>
    <row r="768351" spans="68:68" customFormat="1">
      <c r="BP768351" s="90"/>
    </row>
    <row r="768352" spans="68:68" customFormat="1">
      <c r="BP768352" s="90"/>
    </row>
    <row r="768353" spans="68:68" customFormat="1">
      <c r="BP768353" s="90"/>
    </row>
    <row r="768354" spans="68:68" customFormat="1">
      <c r="BP768354" s="90"/>
    </row>
    <row r="768355" spans="68:68" customFormat="1">
      <c r="BP768355" s="90"/>
    </row>
    <row r="768356" spans="68:68" customFormat="1">
      <c r="BP768356" s="90"/>
    </row>
    <row r="768357" spans="68:68" customFormat="1">
      <c r="BP768357" s="90"/>
    </row>
    <row r="768358" spans="68:68" customFormat="1">
      <c r="BP768358" s="90"/>
    </row>
    <row r="768359" spans="68:68" customFormat="1">
      <c r="BP768359" s="90"/>
    </row>
    <row r="768360" spans="68:68" customFormat="1">
      <c r="BP768360" s="90"/>
    </row>
    <row r="768361" spans="68:68" customFormat="1">
      <c r="BP768361" s="90"/>
    </row>
    <row r="768362" spans="68:68" customFormat="1">
      <c r="BP768362" s="90"/>
    </row>
    <row r="768363" spans="68:68" customFormat="1">
      <c r="BP768363" s="90"/>
    </row>
    <row r="768364" spans="68:68" customFormat="1">
      <c r="BP768364" s="90"/>
    </row>
    <row r="768365" spans="68:68" customFormat="1">
      <c r="BP768365" s="90"/>
    </row>
    <row r="768366" spans="68:68" customFormat="1">
      <c r="BP768366" s="90"/>
    </row>
    <row r="768367" spans="68:68" customFormat="1">
      <c r="BP768367" s="90"/>
    </row>
    <row r="768368" spans="68:68" customFormat="1">
      <c r="BP768368" s="90"/>
    </row>
    <row r="768369" spans="68:68" customFormat="1">
      <c r="BP768369" s="90"/>
    </row>
    <row r="768370" spans="68:68" customFormat="1">
      <c r="BP768370" s="90"/>
    </row>
    <row r="768371" spans="68:68" customFormat="1">
      <c r="BP768371" s="90"/>
    </row>
    <row r="768372" spans="68:68" customFormat="1">
      <c r="BP768372" s="90"/>
    </row>
    <row r="768373" spans="68:68" customFormat="1">
      <c r="BP768373" s="90"/>
    </row>
    <row r="768374" spans="68:68" customFormat="1">
      <c r="BP768374" s="90"/>
    </row>
    <row r="768375" spans="68:68" customFormat="1">
      <c r="BP768375" s="90"/>
    </row>
    <row r="768376" spans="68:68" customFormat="1">
      <c r="BP768376" s="90"/>
    </row>
    <row r="768377" spans="68:68" customFormat="1">
      <c r="BP768377" s="90"/>
    </row>
    <row r="768378" spans="68:68" customFormat="1">
      <c r="BP768378" s="90"/>
    </row>
    <row r="768379" spans="68:68" customFormat="1">
      <c r="BP768379" s="90"/>
    </row>
    <row r="768380" spans="68:68" customFormat="1">
      <c r="BP768380" s="90"/>
    </row>
    <row r="768381" spans="68:68" customFormat="1">
      <c r="BP768381" s="90"/>
    </row>
    <row r="768382" spans="68:68" customFormat="1">
      <c r="BP768382" s="90"/>
    </row>
    <row r="768383" spans="68:68" customFormat="1">
      <c r="BP768383" s="90"/>
    </row>
    <row r="768384" spans="68:68" customFormat="1">
      <c r="BP768384" s="90"/>
    </row>
    <row r="768385" spans="68:68" customFormat="1">
      <c r="BP768385" s="90"/>
    </row>
    <row r="768386" spans="68:68" customFormat="1">
      <c r="BP768386" s="90"/>
    </row>
    <row r="768387" spans="68:68" customFormat="1">
      <c r="BP768387" s="90"/>
    </row>
    <row r="768388" spans="68:68" customFormat="1">
      <c r="BP768388" s="90"/>
    </row>
    <row r="768389" spans="68:68" customFormat="1">
      <c r="BP768389" s="90"/>
    </row>
    <row r="768390" spans="68:68" customFormat="1">
      <c r="BP768390" s="90"/>
    </row>
    <row r="768391" spans="68:68" customFormat="1">
      <c r="BP768391" s="90"/>
    </row>
    <row r="768392" spans="68:68" customFormat="1">
      <c r="BP768392" s="90"/>
    </row>
    <row r="768393" spans="68:68" customFormat="1">
      <c r="BP768393" s="90"/>
    </row>
    <row r="768394" spans="68:68" customFormat="1">
      <c r="BP768394" s="90"/>
    </row>
    <row r="768395" spans="68:68" customFormat="1">
      <c r="BP768395" s="90"/>
    </row>
    <row r="768396" spans="68:68" customFormat="1">
      <c r="BP768396" s="90"/>
    </row>
    <row r="768397" spans="68:68" customFormat="1">
      <c r="BP768397" s="90"/>
    </row>
    <row r="768398" spans="68:68" customFormat="1">
      <c r="BP768398" s="90"/>
    </row>
    <row r="768399" spans="68:68" customFormat="1">
      <c r="BP768399" s="90"/>
    </row>
    <row r="768400" spans="68:68" customFormat="1">
      <c r="BP768400" s="90"/>
    </row>
    <row r="768401" spans="68:68" customFormat="1">
      <c r="BP768401" s="90"/>
    </row>
    <row r="768402" spans="68:68" customFormat="1">
      <c r="BP768402" s="90"/>
    </row>
    <row r="768403" spans="68:68" customFormat="1">
      <c r="BP768403" s="90"/>
    </row>
    <row r="768404" spans="68:68" customFormat="1">
      <c r="BP768404" s="90"/>
    </row>
    <row r="768405" spans="68:68" customFormat="1">
      <c r="BP768405" s="90"/>
    </row>
    <row r="768406" spans="68:68" customFormat="1">
      <c r="BP768406" s="90"/>
    </row>
    <row r="768407" spans="68:68" customFormat="1">
      <c r="BP768407" s="90"/>
    </row>
    <row r="768408" spans="68:68" customFormat="1">
      <c r="BP768408" s="90"/>
    </row>
    <row r="768409" spans="68:68" customFormat="1">
      <c r="BP768409" s="90"/>
    </row>
    <row r="768410" spans="68:68" customFormat="1">
      <c r="BP768410" s="90"/>
    </row>
    <row r="768411" spans="68:68" customFormat="1">
      <c r="BP768411" s="90"/>
    </row>
    <row r="768412" spans="68:68" customFormat="1">
      <c r="BP768412" s="90"/>
    </row>
    <row r="768413" spans="68:68" customFormat="1">
      <c r="BP768413" s="90"/>
    </row>
    <row r="768414" spans="68:68" customFormat="1">
      <c r="BP768414" s="90"/>
    </row>
    <row r="768415" spans="68:68" customFormat="1">
      <c r="BP768415" s="90"/>
    </row>
    <row r="768416" spans="68:68" customFormat="1">
      <c r="BP768416" s="90"/>
    </row>
    <row r="768417" spans="68:68" customFormat="1">
      <c r="BP768417" s="90"/>
    </row>
    <row r="768418" spans="68:68" customFormat="1">
      <c r="BP768418" s="90"/>
    </row>
    <row r="768419" spans="68:68" customFormat="1">
      <c r="BP768419" s="90"/>
    </row>
    <row r="768420" spans="68:68" customFormat="1">
      <c r="BP768420" s="90"/>
    </row>
    <row r="768421" spans="68:68" customFormat="1">
      <c r="BP768421" s="90"/>
    </row>
    <row r="768422" spans="68:68" customFormat="1">
      <c r="BP768422" s="90"/>
    </row>
    <row r="768423" spans="68:68" customFormat="1">
      <c r="BP768423" s="90"/>
    </row>
    <row r="768424" spans="68:68" customFormat="1">
      <c r="BP768424" s="90"/>
    </row>
    <row r="768425" spans="68:68" customFormat="1">
      <c r="BP768425" s="90"/>
    </row>
    <row r="768426" spans="68:68" customFormat="1">
      <c r="BP768426" s="90"/>
    </row>
    <row r="768427" spans="68:68" customFormat="1">
      <c r="BP768427" s="90"/>
    </row>
    <row r="768428" spans="68:68" customFormat="1">
      <c r="BP768428" s="90"/>
    </row>
    <row r="768429" spans="68:68" customFormat="1">
      <c r="BP768429" s="90"/>
    </row>
    <row r="768430" spans="68:68" customFormat="1">
      <c r="BP768430" s="90"/>
    </row>
    <row r="768431" spans="68:68" customFormat="1">
      <c r="BP768431" s="90"/>
    </row>
    <row r="768432" spans="68:68" customFormat="1">
      <c r="BP768432" s="90"/>
    </row>
    <row r="768433" spans="68:68" customFormat="1">
      <c r="BP768433" s="90"/>
    </row>
    <row r="768434" spans="68:68" customFormat="1">
      <c r="BP768434" s="90"/>
    </row>
    <row r="768435" spans="68:68" customFormat="1">
      <c r="BP768435" s="90"/>
    </row>
    <row r="768436" spans="68:68" customFormat="1">
      <c r="BP768436" s="90"/>
    </row>
    <row r="768437" spans="68:68" customFormat="1">
      <c r="BP768437" s="90"/>
    </row>
    <row r="768438" spans="68:68" customFormat="1">
      <c r="BP768438" s="90"/>
    </row>
    <row r="768439" spans="68:68" customFormat="1">
      <c r="BP768439" s="90"/>
    </row>
    <row r="768440" spans="68:68" customFormat="1">
      <c r="BP768440" s="90"/>
    </row>
    <row r="768441" spans="68:68" customFormat="1">
      <c r="BP768441" s="90"/>
    </row>
    <row r="768442" spans="68:68" customFormat="1">
      <c r="BP768442" s="90"/>
    </row>
    <row r="768443" spans="68:68" customFormat="1">
      <c r="BP768443" s="90"/>
    </row>
    <row r="768444" spans="68:68" customFormat="1">
      <c r="BP768444" s="90"/>
    </row>
    <row r="768445" spans="68:68" customFormat="1">
      <c r="BP768445" s="90"/>
    </row>
    <row r="768446" spans="68:68" customFormat="1">
      <c r="BP768446" s="90"/>
    </row>
    <row r="768447" spans="68:68" customFormat="1">
      <c r="BP768447" s="90"/>
    </row>
    <row r="768448" spans="68:68" customFormat="1">
      <c r="BP768448" s="90"/>
    </row>
    <row r="768449" spans="68:68" customFormat="1">
      <c r="BP768449" s="90"/>
    </row>
    <row r="768450" spans="68:68" customFormat="1">
      <c r="BP768450" s="90"/>
    </row>
    <row r="768451" spans="68:68" customFormat="1">
      <c r="BP768451" s="90"/>
    </row>
    <row r="768452" spans="68:68" customFormat="1">
      <c r="BP768452" s="90"/>
    </row>
    <row r="768453" spans="68:68" customFormat="1">
      <c r="BP768453" s="90"/>
    </row>
    <row r="768454" spans="68:68" customFormat="1">
      <c r="BP768454" s="90"/>
    </row>
    <row r="768455" spans="68:68" customFormat="1">
      <c r="BP768455" s="90"/>
    </row>
    <row r="768456" spans="68:68" customFormat="1">
      <c r="BP768456" s="90"/>
    </row>
    <row r="768457" spans="68:68" customFormat="1">
      <c r="BP768457" s="90"/>
    </row>
    <row r="768458" spans="68:68" customFormat="1">
      <c r="BP768458" s="90"/>
    </row>
    <row r="768459" spans="68:68" customFormat="1">
      <c r="BP768459" s="90"/>
    </row>
    <row r="768460" spans="68:68" customFormat="1">
      <c r="BP768460" s="90"/>
    </row>
    <row r="768461" spans="68:68" customFormat="1">
      <c r="BP768461" s="90"/>
    </row>
    <row r="768462" spans="68:68" customFormat="1">
      <c r="BP768462" s="90"/>
    </row>
    <row r="768463" spans="68:68" customFormat="1">
      <c r="BP768463" s="90"/>
    </row>
    <row r="768464" spans="68:68" customFormat="1">
      <c r="BP768464" s="90"/>
    </row>
    <row r="768465" spans="68:68" customFormat="1">
      <c r="BP768465" s="90"/>
    </row>
    <row r="768466" spans="68:68" customFormat="1">
      <c r="BP768466" s="90"/>
    </row>
    <row r="768467" spans="68:68" customFormat="1">
      <c r="BP768467" s="90"/>
    </row>
    <row r="768468" spans="68:68" customFormat="1">
      <c r="BP768468" s="90"/>
    </row>
    <row r="768469" spans="68:68" customFormat="1">
      <c r="BP768469" s="90"/>
    </row>
    <row r="768470" spans="68:68" customFormat="1">
      <c r="BP768470" s="90"/>
    </row>
    <row r="768471" spans="68:68" customFormat="1">
      <c r="BP768471" s="90"/>
    </row>
    <row r="768472" spans="68:68" customFormat="1">
      <c r="BP768472" s="90"/>
    </row>
    <row r="768473" spans="68:68" customFormat="1">
      <c r="BP768473" s="90"/>
    </row>
    <row r="768474" spans="68:68" customFormat="1">
      <c r="BP768474" s="90"/>
    </row>
    <row r="768475" spans="68:68" customFormat="1">
      <c r="BP768475" s="90"/>
    </row>
    <row r="768476" spans="68:68" customFormat="1">
      <c r="BP768476" s="90"/>
    </row>
    <row r="768477" spans="68:68" customFormat="1">
      <c r="BP768477" s="90"/>
    </row>
    <row r="768478" spans="68:68" customFormat="1">
      <c r="BP768478" s="90"/>
    </row>
    <row r="768479" spans="68:68" customFormat="1">
      <c r="BP768479" s="90"/>
    </row>
    <row r="768480" spans="68:68" customFormat="1">
      <c r="BP768480" s="90"/>
    </row>
    <row r="768481" spans="68:68" customFormat="1">
      <c r="BP768481" s="90"/>
    </row>
    <row r="768482" spans="68:68" customFormat="1">
      <c r="BP768482" s="90"/>
    </row>
    <row r="768483" spans="68:68" customFormat="1">
      <c r="BP768483" s="90"/>
    </row>
    <row r="768484" spans="68:68" customFormat="1">
      <c r="BP768484" s="90"/>
    </row>
    <row r="768485" spans="68:68" customFormat="1">
      <c r="BP768485" s="90"/>
    </row>
    <row r="768486" spans="68:68" customFormat="1">
      <c r="BP768486" s="90"/>
    </row>
    <row r="768487" spans="68:68" customFormat="1">
      <c r="BP768487" s="90"/>
    </row>
    <row r="768488" spans="68:68" customFormat="1">
      <c r="BP768488" s="90"/>
    </row>
    <row r="768489" spans="68:68" customFormat="1">
      <c r="BP768489" s="90"/>
    </row>
    <row r="768490" spans="68:68" customFormat="1">
      <c r="BP768490" s="90"/>
    </row>
    <row r="768491" spans="68:68" customFormat="1">
      <c r="BP768491" s="90"/>
    </row>
    <row r="768492" spans="68:68" customFormat="1">
      <c r="BP768492" s="90"/>
    </row>
    <row r="768493" spans="68:68" customFormat="1">
      <c r="BP768493" s="90"/>
    </row>
    <row r="768494" spans="68:68" customFormat="1">
      <c r="BP768494" s="90"/>
    </row>
    <row r="768495" spans="68:68" customFormat="1">
      <c r="BP768495" s="90"/>
    </row>
    <row r="768496" spans="68:68" customFormat="1">
      <c r="BP768496" s="90"/>
    </row>
    <row r="768497" spans="68:68" customFormat="1">
      <c r="BP768497" s="90"/>
    </row>
    <row r="768498" spans="68:68" customFormat="1">
      <c r="BP768498" s="90"/>
    </row>
    <row r="768499" spans="68:68" customFormat="1">
      <c r="BP768499" s="90"/>
    </row>
    <row r="768500" spans="68:68" customFormat="1">
      <c r="BP768500" s="90"/>
    </row>
    <row r="768501" spans="68:68" customFormat="1">
      <c r="BP768501" s="90"/>
    </row>
    <row r="768502" spans="68:68" customFormat="1">
      <c r="BP768502" s="90"/>
    </row>
    <row r="768503" spans="68:68" customFormat="1">
      <c r="BP768503" s="90"/>
    </row>
    <row r="768504" spans="68:68" customFormat="1">
      <c r="BP768504" s="90"/>
    </row>
    <row r="768505" spans="68:68" customFormat="1">
      <c r="BP768505" s="90"/>
    </row>
    <row r="768506" spans="68:68" customFormat="1">
      <c r="BP768506" s="90"/>
    </row>
    <row r="768507" spans="68:68" customFormat="1">
      <c r="BP768507" s="90"/>
    </row>
    <row r="768508" spans="68:68" customFormat="1">
      <c r="BP768508" s="90"/>
    </row>
    <row r="768509" spans="68:68" customFormat="1">
      <c r="BP768509" s="90"/>
    </row>
    <row r="768510" spans="68:68" customFormat="1">
      <c r="BP768510" s="90"/>
    </row>
    <row r="768511" spans="68:68" customFormat="1">
      <c r="BP768511" s="90"/>
    </row>
    <row r="768512" spans="68:68" customFormat="1">
      <c r="BP768512" s="90"/>
    </row>
    <row r="768513" spans="68:68" customFormat="1">
      <c r="BP768513" s="90"/>
    </row>
    <row r="768514" spans="68:68" customFormat="1">
      <c r="BP768514" s="90"/>
    </row>
    <row r="768515" spans="68:68" customFormat="1">
      <c r="BP768515" s="90"/>
    </row>
    <row r="768516" spans="68:68" customFormat="1">
      <c r="BP768516" s="90"/>
    </row>
    <row r="768517" spans="68:68" customFormat="1">
      <c r="BP768517" s="90"/>
    </row>
    <row r="768518" spans="68:68" customFormat="1">
      <c r="BP768518" s="90"/>
    </row>
    <row r="768519" spans="68:68" customFormat="1">
      <c r="BP768519" s="90"/>
    </row>
    <row r="768520" spans="68:68" customFormat="1">
      <c r="BP768520" s="90"/>
    </row>
    <row r="768521" spans="68:68" customFormat="1">
      <c r="BP768521" s="90"/>
    </row>
    <row r="768522" spans="68:68" customFormat="1">
      <c r="BP768522" s="90"/>
    </row>
    <row r="768523" spans="68:68" customFormat="1">
      <c r="BP768523" s="90"/>
    </row>
    <row r="768524" spans="68:68" customFormat="1">
      <c r="BP768524" s="90"/>
    </row>
    <row r="768525" spans="68:68" customFormat="1">
      <c r="BP768525" s="90"/>
    </row>
    <row r="768526" spans="68:68" customFormat="1">
      <c r="BP768526" s="90"/>
    </row>
    <row r="768527" spans="68:68" customFormat="1">
      <c r="BP768527" s="90"/>
    </row>
    <row r="768528" spans="68:68" customFormat="1">
      <c r="BP768528" s="90"/>
    </row>
    <row r="768529" spans="68:68" customFormat="1">
      <c r="BP768529" s="90"/>
    </row>
    <row r="768530" spans="68:68" customFormat="1">
      <c r="BP768530" s="90"/>
    </row>
    <row r="768531" spans="68:68" customFormat="1">
      <c r="BP768531" s="90"/>
    </row>
    <row r="768532" spans="68:68" customFormat="1">
      <c r="BP768532" s="90"/>
    </row>
    <row r="768533" spans="68:68" customFormat="1">
      <c r="BP768533" s="90"/>
    </row>
    <row r="768534" spans="68:68" customFormat="1">
      <c r="BP768534" s="90"/>
    </row>
    <row r="768535" spans="68:68" customFormat="1">
      <c r="BP768535" s="90"/>
    </row>
    <row r="768536" spans="68:68" customFormat="1">
      <c r="BP768536" s="90"/>
    </row>
    <row r="768537" spans="68:68" customFormat="1">
      <c r="BP768537" s="90"/>
    </row>
    <row r="768538" spans="68:68" customFormat="1">
      <c r="BP768538" s="90"/>
    </row>
    <row r="768539" spans="68:68" customFormat="1">
      <c r="BP768539" s="90"/>
    </row>
    <row r="768540" spans="68:68" customFormat="1">
      <c r="BP768540" s="90"/>
    </row>
    <row r="768541" spans="68:68" customFormat="1">
      <c r="BP768541" s="90"/>
    </row>
    <row r="768542" spans="68:68" customFormat="1">
      <c r="BP768542" s="90"/>
    </row>
    <row r="768543" spans="68:68" customFormat="1">
      <c r="BP768543" s="90"/>
    </row>
    <row r="768544" spans="68:68" customFormat="1">
      <c r="BP768544" s="90"/>
    </row>
    <row r="768545" spans="68:68" customFormat="1">
      <c r="BP768545" s="90"/>
    </row>
    <row r="768546" spans="68:68" customFormat="1">
      <c r="BP768546" s="90"/>
    </row>
    <row r="768547" spans="68:68" customFormat="1">
      <c r="BP768547" s="90"/>
    </row>
    <row r="768548" spans="68:68" customFormat="1">
      <c r="BP768548" s="90"/>
    </row>
    <row r="768549" spans="68:68" customFormat="1">
      <c r="BP768549" s="90"/>
    </row>
    <row r="768550" spans="68:68" customFormat="1">
      <c r="BP768550" s="90"/>
    </row>
    <row r="768551" spans="68:68" customFormat="1">
      <c r="BP768551" s="90"/>
    </row>
    <row r="768552" spans="68:68" customFormat="1">
      <c r="BP768552" s="90"/>
    </row>
    <row r="768553" spans="68:68" customFormat="1">
      <c r="BP768553" s="90"/>
    </row>
    <row r="768554" spans="68:68" customFormat="1">
      <c r="BP768554" s="90"/>
    </row>
    <row r="768555" spans="68:68" customFormat="1">
      <c r="BP768555" s="90"/>
    </row>
    <row r="768556" spans="68:68" customFormat="1">
      <c r="BP768556" s="90"/>
    </row>
    <row r="768557" spans="68:68" customFormat="1">
      <c r="BP768557" s="90"/>
    </row>
    <row r="768558" spans="68:68" customFormat="1">
      <c r="BP768558" s="90"/>
    </row>
    <row r="768559" spans="68:68" customFormat="1">
      <c r="BP768559" s="90"/>
    </row>
    <row r="768560" spans="68:68" customFormat="1">
      <c r="BP768560" s="90"/>
    </row>
    <row r="768561" spans="68:68" customFormat="1">
      <c r="BP768561" s="90"/>
    </row>
    <row r="768562" spans="68:68" customFormat="1">
      <c r="BP768562" s="90"/>
    </row>
    <row r="768563" spans="68:68" customFormat="1">
      <c r="BP768563" s="90"/>
    </row>
    <row r="768564" spans="68:68" customFormat="1">
      <c r="BP768564" s="90"/>
    </row>
    <row r="768565" spans="68:68" customFormat="1">
      <c r="BP768565" s="90"/>
    </row>
    <row r="768566" spans="68:68" customFormat="1">
      <c r="BP768566" s="90"/>
    </row>
    <row r="768567" spans="68:68" customFormat="1">
      <c r="BP768567" s="90"/>
    </row>
    <row r="768568" spans="68:68" customFormat="1">
      <c r="BP768568" s="90"/>
    </row>
    <row r="768569" spans="68:68" customFormat="1">
      <c r="BP768569" s="90"/>
    </row>
    <row r="768570" spans="68:68" customFormat="1">
      <c r="BP768570" s="90"/>
    </row>
    <row r="768571" spans="68:68" customFormat="1">
      <c r="BP768571" s="90"/>
    </row>
    <row r="768572" spans="68:68" customFormat="1">
      <c r="BP768572" s="90"/>
    </row>
    <row r="768573" spans="68:68" customFormat="1">
      <c r="BP768573" s="90"/>
    </row>
    <row r="768574" spans="68:68" customFormat="1">
      <c r="BP768574" s="90"/>
    </row>
    <row r="768575" spans="68:68" customFormat="1">
      <c r="BP768575" s="90"/>
    </row>
    <row r="768576" spans="68:68" customFormat="1">
      <c r="BP768576" s="90"/>
    </row>
    <row r="768577" spans="68:68" customFormat="1">
      <c r="BP768577" s="90"/>
    </row>
    <row r="768578" spans="68:68" customFormat="1">
      <c r="BP768578" s="90"/>
    </row>
    <row r="768579" spans="68:68" customFormat="1">
      <c r="BP768579" s="90"/>
    </row>
    <row r="768580" spans="68:68" customFormat="1">
      <c r="BP768580" s="90"/>
    </row>
    <row r="768581" spans="68:68" customFormat="1">
      <c r="BP768581" s="90"/>
    </row>
    <row r="768582" spans="68:68" customFormat="1">
      <c r="BP768582" s="90"/>
    </row>
    <row r="768583" spans="68:68" customFormat="1">
      <c r="BP768583" s="90"/>
    </row>
    <row r="768584" spans="68:68" customFormat="1">
      <c r="BP768584" s="90"/>
    </row>
    <row r="768585" spans="68:68" customFormat="1">
      <c r="BP768585" s="90"/>
    </row>
    <row r="768586" spans="68:68" customFormat="1">
      <c r="BP768586" s="90"/>
    </row>
    <row r="768587" spans="68:68" customFormat="1">
      <c r="BP768587" s="90"/>
    </row>
    <row r="768588" spans="68:68" customFormat="1">
      <c r="BP768588" s="90"/>
    </row>
    <row r="768589" spans="68:68" customFormat="1">
      <c r="BP768589" s="90"/>
    </row>
    <row r="768590" spans="68:68" customFormat="1">
      <c r="BP768590" s="90"/>
    </row>
    <row r="768591" spans="68:68" customFormat="1">
      <c r="BP768591" s="90"/>
    </row>
    <row r="768592" spans="68:68" customFormat="1">
      <c r="BP768592" s="90"/>
    </row>
    <row r="768593" spans="68:68" customFormat="1">
      <c r="BP768593" s="90"/>
    </row>
    <row r="768594" spans="68:68" customFormat="1">
      <c r="BP768594" s="90"/>
    </row>
    <row r="768595" spans="68:68" customFormat="1">
      <c r="BP768595" s="90"/>
    </row>
    <row r="768596" spans="68:68" customFormat="1">
      <c r="BP768596" s="90"/>
    </row>
    <row r="768597" spans="68:68" customFormat="1">
      <c r="BP768597" s="90"/>
    </row>
    <row r="768598" spans="68:68" customFormat="1">
      <c r="BP768598" s="90"/>
    </row>
    <row r="768599" spans="68:68" customFormat="1">
      <c r="BP768599" s="90"/>
    </row>
    <row r="768600" spans="68:68" customFormat="1">
      <c r="BP768600" s="90"/>
    </row>
    <row r="768601" spans="68:68" customFormat="1">
      <c r="BP768601" s="90"/>
    </row>
    <row r="768602" spans="68:68" customFormat="1">
      <c r="BP768602" s="90"/>
    </row>
    <row r="768603" spans="68:68" customFormat="1">
      <c r="BP768603" s="90"/>
    </row>
    <row r="768604" spans="68:68" customFormat="1">
      <c r="BP768604" s="90"/>
    </row>
    <row r="768605" spans="68:68" customFormat="1">
      <c r="BP768605" s="90"/>
    </row>
    <row r="768606" spans="68:68" customFormat="1">
      <c r="BP768606" s="90"/>
    </row>
    <row r="768607" spans="68:68" customFormat="1">
      <c r="BP768607" s="90"/>
    </row>
    <row r="768608" spans="68:68" customFormat="1">
      <c r="BP768608" s="90"/>
    </row>
    <row r="768609" spans="68:68" customFormat="1">
      <c r="BP768609" s="90"/>
    </row>
    <row r="768610" spans="68:68" customFormat="1">
      <c r="BP768610" s="90"/>
    </row>
    <row r="768611" spans="68:68" customFormat="1">
      <c r="BP768611" s="90"/>
    </row>
    <row r="768612" spans="68:68" customFormat="1">
      <c r="BP768612" s="90"/>
    </row>
    <row r="768613" spans="68:68" customFormat="1">
      <c r="BP768613" s="90"/>
    </row>
    <row r="768614" spans="68:68" customFormat="1">
      <c r="BP768614" s="90"/>
    </row>
    <row r="768615" spans="68:68" customFormat="1">
      <c r="BP768615" s="90"/>
    </row>
    <row r="768616" spans="68:68" customFormat="1">
      <c r="BP768616" s="90"/>
    </row>
    <row r="768617" spans="68:68" customFormat="1">
      <c r="BP768617" s="90"/>
    </row>
    <row r="768618" spans="68:68" customFormat="1">
      <c r="BP768618" s="90"/>
    </row>
    <row r="768619" spans="68:68" customFormat="1">
      <c r="BP768619" s="90"/>
    </row>
    <row r="768620" spans="68:68" customFormat="1">
      <c r="BP768620" s="90"/>
    </row>
    <row r="768621" spans="68:68" customFormat="1">
      <c r="BP768621" s="90"/>
    </row>
    <row r="768622" spans="68:68" customFormat="1">
      <c r="BP768622" s="90"/>
    </row>
    <row r="768623" spans="68:68" customFormat="1">
      <c r="BP768623" s="90"/>
    </row>
    <row r="768624" spans="68:68" customFormat="1">
      <c r="BP768624" s="90"/>
    </row>
    <row r="768625" spans="68:68" customFormat="1">
      <c r="BP768625" s="90"/>
    </row>
    <row r="768626" spans="68:68" customFormat="1">
      <c r="BP768626" s="90"/>
    </row>
    <row r="768627" spans="68:68" customFormat="1">
      <c r="BP768627" s="90"/>
    </row>
    <row r="768628" spans="68:68" customFormat="1">
      <c r="BP768628" s="90"/>
    </row>
    <row r="768629" spans="68:68" customFormat="1">
      <c r="BP768629" s="90"/>
    </row>
    <row r="768630" spans="68:68" customFormat="1">
      <c r="BP768630" s="90"/>
    </row>
    <row r="768631" spans="68:68" customFormat="1">
      <c r="BP768631" s="90"/>
    </row>
    <row r="768632" spans="68:68" customFormat="1">
      <c r="BP768632" s="90"/>
    </row>
    <row r="768633" spans="68:68" customFormat="1">
      <c r="BP768633" s="90"/>
    </row>
    <row r="768634" spans="68:68" customFormat="1">
      <c r="BP768634" s="90"/>
    </row>
    <row r="768635" spans="68:68" customFormat="1">
      <c r="BP768635" s="90"/>
    </row>
    <row r="768636" spans="68:68" customFormat="1">
      <c r="BP768636" s="90"/>
    </row>
    <row r="768637" spans="68:68" customFormat="1">
      <c r="BP768637" s="90"/>
    </row>
    <row r="768638" spans="68:68" customFormat="1">
      <c r="BP768638" s="90"/>
    </row>
    <row r="768639" spans="68:68" customFormat="1">
      <c r="BP768639" s="90"/>
    </row>
    <row r="768640" spans="68:68" customFormat="1">
      <c r="BP768640" s="90"/>
    </row>
    <row r="768641" spans="68:68" customFormat="1">
      <c r="BP768641" s="90"/>
    </row>
    <row r="768642" spans="68:68" customFormat="1">
      <c r="BP768642" s="90"/>
    </row>
    <row r="768643" spans="68:68" customFormat="1">
      <c r="BP768643" s="90"/>
    </row>
    <row r="768644" spans="68:68" customFormat="1">
      <c r="BP768644" s="90"/>
    </row>
    <row r="768645" spans="68:68" customFormat="1">
      <c r="BP768645" s="90"/>
    </row>
    <row r="768646" spans="68:68" customFormat="1">
      <c r="BP768646" s="90"/>
    </row>
    <row r="768647" spans="68:68" customFormat="1">
      <c r="BP768647" s="90"/>
    </row>
    <row r="768648" spans="68:68" customFormat="1">
      <c r="BP768648" s="90"/>
    </row>
    <row r="768649" spans="68:68" customFormat="1">
      <c r="BP768649" s="90"/>
    </row>
    <row r="768650" spans="68:68" customFormat="1">
      <c r="BP768650" s="90"/>
    </row>
    <row r="768651" spans="68:68" customFormat="1">
      <c r="BP768651" s="90"/>
    </row>
    <row r="768652" spans="68:68" customFormat="1">
      <c r="BP768652" s="90"/>
    </row>
    <row r="768653" spans="68:68" customFormat="1">
      <c r="BP768653" s="90"/>
    </row>
    <row r="768654" spans="68:68" customFormat="1">
      <c r="BP768654" s="90"/>
    </row>
    <row r="768655" spans="68:68" customFormat="1">
      <c r="BP768655" s="90"/>
    </row>
    <row r="768656" spans="68:68" customFormat="1">
      <c r="BP768656" s="90"/>
    </row>
    <row r="768657" spans="68:68" customFormat="1">
      <c r="BP768657" s="90"/>
    </row>
    <row r="768658" spans="68:68" customFormat="1">
      <c r="BP768658" s="90"/>
    </row>
    <row r="768659" spans="68:68" customFormat="1">
      <c r="BP768659" s="90"/>
    </row>
    <row r="768660" spans="68:68" customFormat="1">
      <c r="BP768660" s="90"/>
    </row>
    <row r="768661" spans="68:68" customFormat="1">
      <c r="BP768661" s="90"/>
    </row>
    <row r="768662" spans="68:68" customFormat="1">
      <c r="BP768662" s="90"/>
    </row>
    <row r="768663" spans="68:68" customFormat="1">
      <c r="BP768663" s="90"/>
    </row>
    <row r="768664" spans="68:68" customFormat="1">
      <c r="BP768664" s="90"/>
    </row>
    <row r="768665" spans="68:68" customFormat="1">
      <c r="BP768665" s="90"/>
    </row>
    <row r="768666" spans="68:68" customFormat="1">
      <c r="BP768666" s="90"/>
    </row>
    <row r="768667" spans="68:68" customFormat="1">
      <c r="BP768667" s="90"/>
    </row>
    <row r="768668" spans="68:68" customFormat="1">
      <c r="BP768668" s="90"/>
    </row>
    <row r="768669" spans="68:68" customFormat="1">
      <c r="BP768669" s="90"/>
    </row>
    <row r="768670" spans="68:68" customFormat="1">
      <c r="BP768670" s="90"/>
    </row>
    <row r="768671" spans="68:68" customFormat="1">
      <c r="BP768671" s="90"/>
    </row>
    <row r="768672" spans="68:68" customFormat="1">
      <c r="BP768672" s="90"/>
    </row>
    <row r="768673" spans="68:68" customFormat="1">
      <c r="BP768673" s="90"/>
    </row>
    <row r="768674" spans="68:68" customFormat="1">
      <c r="BP768674" s="90"/>
    </row>
    <row r="768675" spans="68:68" customFormat="1">
      <c r="BP768675" s="90"/>
    </row>
    <row r="768676" spans="68:68" customFormat="1">
      <c r="BP768676" s="90"/>
    </row>
    <row r="768677" spans="68:68" customFormat="1">
      <c r="BP768677" s="90"/>
    </row>
    <row r="768678" spans="68:68" customFormat="1">
      <c r="BP768678" s="90"/>
    </row>
    <row r="768679" spans="68:68" customFormat="1">
      <c r="BP768679" s="90"/>
    </row>
    <row r="768680" spans="68:68" customFormat="1">
      <c r="BP768680" s="90"/>
    </row>
    <row r="768681" spans="68:68" customFormat="1">
      <c r="BP768681" s="90"/>
    </row>
    <row r="768682" spans="68:68" customFormat="1">
      <c r="BP768682" s="90"/>
    </row>
    <row r="768683" spans="68:68" customFormat="1">
      <c r="BP768683" s="90"/>
    </row>
    <row r="768684" spans="68:68" customFormat="1">
      <c r="BP768684" s="90"/>
    </row>
    <row r="768685" spans="68:68" customFormat="1">
      <c r="BP768685" s="90"/>
    </row>
    <row r="768686" spans="68:68" customFormat="1">
      <c r="BP768686" s="90"/>
    </row>
    <row r="768687" spans="68:68" customFormat="1">
      <c r="BP768687" s="90"/>
    </row>
    <row r="768688" spans="68:68" customFormat="1">
      <c r="BP768688" s="90"/>
    </row>
    <row r="768689" spans="68:68" customFormat="1">
      <c r="BP768689" s="90"/>
    </row>
    <row r="768690" spans="68:68" customFormat="1">
      <c r="BP768690" s="90"/>
    </row>
    <row r="768691" spans="68:68" customFormat="1">
      <c r="BP768691" s="90"/>
    </row>
    <row r="768692" spans="68:68" customFormat="1">
      <c r="BP768692" s="90"/>
    </row>
    <row r="768693" spans="68:68" customFormat="1">
      <c r="BP768693" s="90"/>
    </row>
    <row r="768694" spans="68:68" customFormat="1">
      <c r="BP768694" s="90"/>
    </row>
    <row r="768695" spans="68:68" customFormat="1">
      <c r="BP768695" s="90"/>
    </row>
    <row r="768696" spans="68:68" customFormat="1">
      <c r="BP768696" s="90"/>
    </row>
    <row r="768697" spans="68:68" customFormat="1">
      <c r="BP768697" s="90"/>
    </row>
    <row r="768698" spans="68:68" customFormat="1">
      <c r="BP768698" s="90"/>
    </row>
    <row r="768699" spans="68:68" customFormat="1">
      <c r="BP768699" s="90"/>
    </row>
    <row r="768700" spans="68:68" customFormat="1">
      <c r="BP768700" s="90"/>
    </row>
    <row r="768701" spans="68:68" customFormat="1">
      <c r="BP768701" s="90"/>
    </row>
    <row r="768702" spans="68:68" customFormat="1">
      <c r="BP768702" s="90"/>
    </row>
    <row r="768703" spans="68:68" customFormat="1">
      <c r="BP768703" s="90"/>
    </row>
    <row r="768704" spans="68:68" customFormat="1">
      <c r="BP768704" s="90"/>
    </row>
    <row r="768705" spans="68:68" customFormat="1">
      <c r="BP768705" s="90"/>
    </row>
    <row r="768706" spans="68:68" customFormat="1">
      <c r="BP768706" s="90"/>
    </row>
    <row r="768707" spans="68:68" customFormat="1">
      <c r="BP768707" s="90"/>
    </row>
    <row r="768708" spans="68:68" customFormat="1">
      <c r="BP768708" s="90"/>
    </row>
    <row r="768709" spans="68:68" customFormat="1">
      <c r="BP768709" s="90"/>
    </row>
    <row r="768710" spans="68:68" customFormat="1">
      <c r="BP768710" s="90"/>
    </row>
    <row r="768711" spans="68:68" customFormat="1">
      <c r="BP768711" s="90"/>
    </row>
    <row r="768712" spans="68:68" customFormat="1">
      <c r="BP768712" s="90"/>
    </row>
    <row r="768713" spans="68:68" customFormat="1">
      <c r="BP768713" s="90"/>
    </row>
    <row r="768714" spans="68:68" customFormat="1">
      <c r="BP768714" s="90"/>
    </row>
    <row r="768715" spans="68:68" customFormat="1">
      <c r="BP768715" s="90"/>
    </row>
    <row r="768716" spans="68:68" customFormat="1">
      <c r="BP768716" s="90"/>
    </row>
    <row r="768717" spans="68:68" customFormat="1">
      <c r="BP768717" s="90"/>
    </row>
    <row r="768718" spans="68:68" customFormat="1">
      <c r="BP768718" s="90"/>
    </row>
    <row r="768719" spans="68:68" customFormat="1">
      <c r="BP768719" s="90"/>
    </row>
    <row r="768720" spans="68:68" customFormat="1">
      <c r="BP768720" s="90"/>
    </row>
    <row r="768721" spans="68:68" customFormat="1">
      <c r="BP768721" s="90"/>
    </row>
    <row r="768722" spans="68:68" customFormat="1">
      <c r="BP768722" s="90"/>
    </row>
    <row r="768723" spans="68:68" customFormat="1">
      <c r="BP768723" s="90"/>
    </row>
    <row r="768724" spans="68:68" customFormat="1">
      <c r="BP768724" s="90"/>
    </row>
    <row r="768725" spans="68:68" customFormat="1">
      <c r="BP768725" s="90"/>
    </row>
    <row r="768726" spans="68:68" customFormat="1">
      <c r="BP768726" s="90"/>
    </row>
    <row r="768727" spans="68:68" customFormat="1">
      <c r="BP768727" s="90"/>
    </row>
    <row r="768728" spans="68:68" customFormat="1">
      <c r="BP768728" s="90"/>
    </row>
    <row r="768729" spans="68:68" customFormat="1">
      <c r="BP768729" s="90"/>
    </row>
    <row r="768730" spans="68:68" customFormat="1">
      <c r="BP768730" s="90"/>
    </row>
    <row r="768731" spans="68:68" customFormat="1">
      <c r="BP768731" s="90"/>
    </row>
    <row r="768732" spans="68:68" customFormat="1">
      <c r="BP768732" s="90"/>
    </row>
    <row r="768733" spans="68:68" customFormat="1">
      <c r="BP768733" s="90"/>
    </row>
    <row r="768734" spans="68:68" customFormat="1">
      <c r="BP768734" s="90"/>
    </row>
    <row r="768735" spans="68:68" customFormat="1">
      <c r="BP768735" s="90"/>
    </row>
    <row r="768736" spans="68:68" customFormat="1">
      <c r="BP768736" s="90"/>
    </row>
    <row r="768737" spans="68:68" customFormat="1">
      <c r="BP768737" s="90"/>
    </row>
    <row r="768738" spans="68:68" customFormat="1">
      <c r="BP768738" s="90"/>
    </row>
    <row r="768739" spans="68:68" customFormat="1">
      <c r="BP768739" s="90"/>
    </row>
    <row r="768740" spans="68:68" customFormat="1">
      <c r="BP768740" s="90"/>
    </row>
    <row r="768741" spans="68:68" customFormat="1">
      <c r="BP768741" s="90"/>
    </row>
    <row r="768742" spans="68:68" customFormat="1">
      <c r="BP768742" s="90"/>
    </row>
    <row r="768743" spans="68:68" customFormat="1">
      <c r="BP768743" s="90"/>
    </row>
    <row r="768744" spans="68:68" customFormat="1">
      <c r="BP768744" s="90"/>
    </row>
    <row r="768745" spans="68:68" customFormat="1">
      <c r="BP768745" s="90"/>
    </row>
    <row r="768746" spans="68:68" customFormat="1">
      <c r="BP768746" s="90"/>
    </row>
    <row r="768747" spans="68:68" customFormat="1">
      <c r="BP768747" s="90"/>
    </row>
    <row r="768748" spans="68:68" customFormat="1">
      <c r="BP768748" s="90"/>
    </row>
    <row r="768749" spans="68:68" customFormat="1">
      <c r="BP768749" s="90"/>
    </row>
    <row r="768750" spans="68:68" customFormat="1">
      <c r="BP768750" s="90"/>
    </row>
    <row r="768751" spans="68:68" customFormat="1">
      <c r="BP768751" s="90"/>
    </row>
    <row r="768752" spans="68:68" customFormat="1">
      <c r="BP768752" s="90"/>
    </row>
    <row r="768753" spans="68:68" customFormat="1">
      <c r="BP768753" s="90"/>
    </row>
    <row r="768754" spans="68:68" customFormat="1">
      <c r="BP768754" s="90"/>
    </row>
    <row r="768755" spans="68:68" customFormat="1">
      <c r="BP768755" s="90"/>
    </row>
    <row r="768756" spans="68:68" customFormat="1">
      <c r="BP768756" s="90"/>
    </row>
    <row r="768757" spans="68:68" customFormat="1">
      <c r="BP768757" s="90"/>
    </row>
    <row r="768758" spans="68:68" customFormat="1">
      <c r="BP768758" s="90"/>
    </row>
    <row r="768759" spans="68:68" customFormat="1">
      <c r="BP768759" s="90"/>
    </row>
    <row r="768760" spans="68:68" customFormat="1">
      <c r="BP768760" s="90"/>
    </row>
    <row r="768761" spans="68:68" customFormat="1">
      <c r="BP768761" s="90"/>
    </row>
    <row r="768762" spans="68:68" customFormat="1">
      <c r="BP768762" s="90"/>
    </row>
    <row r="768763" spans="68:68" customFormat="1">
      <c r="BP768763" s="90"/>
    </row>
    <row r="768764" spans="68:68" customFormat="1">
      <c r="BP768764" s="90"/>
    </row>
    <row r="768765" spans="68:68" customFormat="1">
      <c r="BP768765" s="90"/>
    </row>
    <row r="768766" spans="68:68" customFormat="1">
      <c r="BP768766" s="90"/>
    </row>
    <row r="768767" spans="68:68" customFormat="1">
      <c r="BP768767" s="90"/>
    </row>
    <row r="768768" spans="68:68" customFormat="1">
      <c r="BP768768" s="90"/>
    </row>
    <row r="768769" spans="68:68" customFormat="1">
      <c r="BP768769" s="90"/>
    </row>
    <row r="768770" spans="68:68" customFormat="1">
      <c r="BP768770" s="90"/>
    </row>
    <row r="768771" spans="68:68" customFormat="1">
      <c r="BP768771" s="90"/>
    </row>
    <row r="768772" spans="68:68" customFormat="1">
      <c r="BP768772" s="90"/>
    </row>
    <row r="768773" spans="68:68" customFormat="1">
      <c r="BP768773" s="90"/>
    </row>
    <row r="768774" spans="68:68" customFormat="1">
      <c r="BP768774" s="90"/>
    </row>
    <row r="768775" spans="68:68" customFormat="1">
      <c r="BP768775" s="90"/>
    </row>
    <row r="768776" spans="68:68" customFormat="1">
      <c r="BP768776" s="90"/>
    </row>
    <row r="768777" spans="68:68" customFormat="1">
      <c r="BP768777" s="90"/>
    </row>
    <row r="768778" spans="68:68" customFormat="1">
      <c r="BP768778" s="90"/>
    </row>
    <row r="768779" spans="68:68" customFormat="1">
      <c r="BP768779" s="90"/>
    </row>
    <row r="768780" spans="68:68" customFormat="1">
      <c r="BP768780" s="90"/>
    </row>
    <row r="768781" spans="68:68" customFormat="1">
      <c r="BP768781" s="90"/>
    </row>
    <row r="768782" spans="68:68" customFormat="1">
      <c r="BP768782" s="90"/>
    </row>
    <row r="768783" spans="68:68" customFormat="1">
      <c r="BP768783" s="90"/>
    </row>
    <row r="768784" spans="68:68" customFormat="1">
      <c r="BP768784" s="90"/>
    </row>
    <row r="768785" spans="68:68" customFormat="1">
      <c r="BP768785" s="90"/>
    </row>
    <row r="768786" spans="68:68" customFormat="1">
      <c r="BP768786" s="90"/>
    </row>
    <row r="768787" spans="68:68" customFormat="1">
      <c r="BP768787" s="90"/>
    </row>
    <row r="768788" spans="68:68" customFormat="1">
      <c r="BP768788" s="90"/>
    </row>
    <row r="768789" spans="68:68" customFormat="1">
      <c r="BP768789" s="90"/>
    </row>
    <row r="768790" spans="68:68" customFormat="1">
      <c r="BP768790" s="90"/>
    </row>
    <row r="768791" spans="68:68" customFormat="1">
      <c r="BP768791" s="90"/>
    </row>
    <row r="768792" spans="68:68" customFormat="1">
      <c r="BP768792" s="90"/>
    </row>
    <row r="768793" spans="68:68" customFormat="1">
      <c r="BP768793" s="90"/>
    </row>
    <row r="768794" spans="68:68" customFormat="1">
      <c r="BP768794" s="90"/>
    </row>
    <row r="768795" spans="68:68" customFormat="1">
      <c r="BP768795" s="90"/>
    </row>
    <row r="768796" spans="68:68" customFormat="1">
      <c r="BP768796" s="90"/>
    </row>
    <row r="768797" spans="68:68" customFormat="1">
      <c r="BP768797" s="90"/>
    </row>
    <row r="768798" spans="68:68" customFormat="1">
      <c r="BP768798" s="90"/>
    </row>
    <row r="768799" spans="68:68" customFormat="1">
      <c r="BP768799" s="90"/>
    </row>
    <row r="768800" spans="68:68" customFormat="1">
      <c r="BP768800" s="90"/>
    </row>
    <row r="768801" spans="68:68" customFormat="1">
      <c r="BP768801" s="90"/>
    </row>
    <row r="768802" spans="68:68" customFormat="1">
      <c r="BP768802" s="90"/>
    </row>
    <row r="768803" spans="68:68" customFormat="1">
      <c r="BP768803" s="90"/>
    </row>
    <row r="768804" spans="68:68" customFormat="1">
      <c r="BP768804" s="90"/>
    </row>
    <row r="768805" spans="68:68" customFormat="1">
      <c r="BP768805" s="90"/>
    </row>
    <row r="768806" spans="68:68" customFormat="1">
      <c r="BP768806" s="90"/>
    </row>
    <row r="768807" spans="68:68" customFormat="1">
      <c r="BP768807" s="90"/>
    </row>
    <row r="768808" spans="68:68" customFormat="1">
      <c r="BP768808" s="90"/>
    </row>
    <row r="768809" spans="68:68" customFormat="1">
      <c r="BP768809" s="90"/>
    </row>
    <row r="768810" spans="68:68" customFormat="1">
      <c r="BP768810" s="90"/>
    </row>
    <row r="768811" spans="68:68" customFormat="1">
      <c r="BP768811" s="90"/>
    </row>
    <row r="768812" spans="68:68" customFormat="1">
      <c r="BP768812" s="90"/>
    </row>
    <row r="768813" spans="68:68" customFormat="1">
      <c r="BP768813" s="90"/>
    </row>
    <row r="768814" spans="68:68" customFormat="1">
      <c r="BP768814" s="90"/>
    </row>
    <row r="768815" spans="68:68" customFormat="1">
      <c r="BP768815" s="90"/>
    </row>
    <row r="768816" spans="68:68" customFormat="1">
      <c r="BP768816" s="90"/>
    </row>
    <row r="768817" spans="68:68" customFormat="1">
      <c r="BP768817" s="90"/>
    </row>
    <row r="768818" spans="68:68" customFormat="1">
      <c r="BP768818" s="90"/>
    </row>
    <row r="768819" spans="68:68" customFormat="1">
      <c r="BP768819" s="90"/>
    </row>
    <row r="768820" spans="68:68" customFormat="1">
      <c r="BP768820" s="90"/>
    </row>
    <row r="768821" spans="68:68" customFormat="1">
      <c r="BP768821" s="90"/>
    </row>
    <row r="768822" spans="68:68" customFormat="1">
      <c r="BP768822" s="90"/>
    </row>
    <row r="768823" spans="68:68" customFormat="1">
      <c r="BP768823" s="90"/>
    </row>
    <row r="768824" spans="68:68" customFormat="1">
      <c r="BP768824" s="90"/>
    </row>
    <row r="768825" spans="68:68" customFormat="1">
      <c r="BP768825" s="90"/>
    </row>
    <row r="768826" spans="68:68" customFormat="1">
      <c r="BP768826" s="90"/>
    </row>
    <row r="768827" spans="68:68" customFormat="1">
      <c r="BP768827" s="90"/>
    </row>
    <row r="768828" spans="68:68" customFormat="1">
      <c r="BP768828" s="90"/>
    </row>
    <row r="768829" spans="68:68" customFormat="1">
      <c r="BP768829" s="90"/>
    </row>
    <row r="768830" spans="68:68" customFormat="1">
      <c r="BP768830" s="90"/>
    </row>
    <row r="768831" spans="68:68" customFormat="1">
      <c r="BP768831" s="90"/>
    </row>
    <row r="768832" spans="68:68" customFormat="1">
      <c r="BP768832" s="90"/>
    </row>
    <row r="768833" spans="68:68" customFormat="1">
      <c r="BP768833" s="90"/>
    </row>
    <row r="768834" spans="68:68" customFormat="1">
      <c r="BP768834" s="90"/>
    </row>
    <row r="768835" spans="68:68" customFormat="1">
      <c r="BP768835" s="90"/>
    </row>
    <row r="768836" spans="68:68" customFormat="1">
      <c r="BP768836" s="90"/>
    </row>
    <row r="768837" spans="68:68" customFormat="1">
      <c r="BP768837" s="90"/>
    </row>
    <row r="768838" spans="68:68" customFormat="1">
      <c r="BP768838" s="90"/>
    </row>
    <row r="768839" spans="68:68" customFormat="1">
      <c r="BP768839" s="90"/>
    </row>
    <row r="768840" spans="68:68" customFormat="1">
      <c r="BP768840" s="90"/>
    </row>
    <row r="768841" spans="68:68" customFormat="1">
      <c r="BP768841" s="90"/>
    </row>
    <row r="768842" spans="68:68" customFormat="1">
      <c r="BP768842" s="90"/>
    </row>
    <row r="768843" spans="68:68" customFormat="1">
      <c r="BP768843" s="90"/>
    </row>
    <row r="768844" spans="68:68" customFormat="1">
      <c r="BP768844" s="90"/>
    </row>
    <row r="768845" spans="68:68" customFormat="1">
      <c r="BP768845" s="90"/>
    </row>
    <row r="768846" spans="68:68" customFormat="1">
      <c r="BP768846" s="90"/>
    </row>
    <row r="768847" spans="68:68" customFormat="1">
      <c r="BP768847" s="90"/>
    </row>
    <row r="768848" spans="68:68" customFormat="1">
      <c r="BP768848" s="90"/>
    </row>
    <row r="768849" spans="68:68" customFormat="1">
      <c r="BP768849" s="90"/>
    </row>
    <row r="768850" spans="68:68" customFormat="1">
      <c r="BP768850" s="90"/>
    </row>
    <row r="768851" spans="68:68" customFormat="1">
      <c r="BP768851" s="90"/>
    </row>
    <row r="768852" spans="68:68" customFormat="1">
      <c r="BP768852" s="90"/>
    </row>
    <row r="768853" spans="68:68" customFormat="1">
      <c r="BP768853" s="90"/>
    </row>
    <row r="768854" spans="68:68" customFormat="1">
      <c r="BP768854" s="90"/>
    </row>
    <row r="768855" spans="68:68" customFormat="1">
      <c r="BP768855" s="90"/>
    </row>
    <row r="768856" spans="68:68" customFormat="1">
      <c r="BP768856" s="90"/>
    </row>
    <row r="768857" spans="68:68" customFormat="1">
      <c r="BP768857" s="90"/>
    </row>
    <row r="768858" spans="68:68" customFormat="1">
      <c r="BP768858" s="90"/>
    </row>
    <row r="768859" spans="68:68" customFormat="1">
      <c r="BP768859" s="90"/>
    </row>
    <row r="768860" spans="68:68" customFormat="1">
      <c r="BP768860" s="90"/>
    </row>
    <row r="768861" spans="68:68" customFormat="1">
      <c r="BP768861" s="90"/>
    </row>
    <row r="768862" spans="68:68" customFormat="1">
      <c r="BP768862" s="90"/>
    </row>
    <row r="768863" spans="68:68" customFormat="1">
      <c r="BP768863" s="90"/>
    </row>
    <row r="768864" spans="68:68" customFormat="1">
      <c r="BP768864" s="90"/>
    </row>
    <row r="768865" spans="68:68" customFormat="1">
      <c r="BP768865" s="90"/>
    </row>
    <row r="768866" spans="68:68" customFormat="1">
      <c r="BP768866" s="90"/>
    </row>
    <row r="768867" spans="68:68" customFormat="1">
      <c r="BP768867" s="90"/>
    </row>
    <row r="768868" spans="68:68" customFormat="1">
      <c r="BP768868" s="90"/>
    </row>
    <row r="768869" spans="68:68" customFormat="1">
      <c r="BP768869" s="90"/>
    </row>
    <row r="768870" spans="68:68" customFormat="1">
      <c r="BP768870" s="90"/>
    </row>
    <row r="768871" spans="68:68" customFormat="1">
      <c r="BP768871" s="90"/>
    </row>
    <row r="768872" spans="68:68" customFormat="1">
      <c r="BP768872" s="90"/>
    </row>
    <row r="768873" spans="68:68" customFormat="1">
      <c r="BP768873" s="90"/>
    </row>
    <row r="768874" spans="68:68" customFormat="1">
      <c r="BP768874" s="90"/>
    </row>
    <row r="768875" spans="68:68" customFormat="1">
      <c r="BP768875" s="90"/>
    </row>
    <row r="768876" spans="68:68" customFormat="1">
      <c r="BP768876" s="90"/>
    </row>
    <row r="768877" spans="68:68" customFormat="1">
      <c r="BP768877" s="90"/>
    </row>
    <row r="768878" spans="68:68" customFormat="1">
      <c r="BP768878" s="90"/>
    </row>
    <row r="768879" spans="68:68" customFormat="1">
      <c r="BP768879" s="90"/>
    </row>
    <row r="768880" spans="68:68" customFormat="1">
      <c r="BP768880" s="90"/>
    </row>
    <row r="768881" spans="68:68" customFormat="1">
      <c r="BP768881" s="90"/>
    </row>
    <row r="768882" spans="68:68" customFormat="1">
      <c r="BP768882" s="90"/>
    </row>
    <row r="768883" spans="68:68" customFormat="1">
      <c r="BP768883" s="90"/>
    </row>
    <row r="768884" spans="68:68" customFormat="1">
      <c r="BP768884" s="90"/>
    </row>
    <row r="768885" spans="68:68" customFormat="1">
      <c r="BP768885" s="90"/>
    </row>
    <row r="768886" spans="68:68" customFormat="1">
      <c r="BP768886" s="90"/>
    </row>
    <row r="768887" spans="68:68" customFormat="1">
      <c r="BP768887" s="90"/>
    </row>
    <row r="768888" spans="68:68" customFormat="1">
      <c r="BP768888" s="90"/>
    </row>
    <row r="768889" spans="68:68" customFormat="1">
      <c r="BP768889" s="90"/>
    </row>
    <row r="768890" spans="68:68" customFormat="1">
      <c r="BP768890" s="90"/>
    </row>
    <row r="768891" spans="68:68" customFormat="1">
      <c r="BP768891" s="90"/>
    </row>
    <row r="768892" spans="68:68" customFormat="1">
      <c r="BP768892" s="90"/>
    </row>
    <row r="768893" spans="68:68" customFormat="1">
      <c r="BP768893" s="90"/>
    </row>
    <row r="768894" spans="68:68" customFormat="1">
      <c r="BP768894" s="90"/>
    </row>
    <row r="768895" spans="68:68" customFormat="1">
      <c r="BP768895" s="90"/>
    </row>
    <row r="768896" spans="68:68" customFormat="1">
      <c r="BP768896" s="90"/>
    </row>
    <row r="768897" spans="68:68" customFormat="1">
      <c r="BP768897" s="90"/>
    </row>
    <row r="768898" spans="68:68" customFormat="1">
      <c r="BP768898" s="90"/>
    </row>
    <row r="768899" spans="68:68" customFormat="1">
      <c r="BP768899" s="90"/>
    </row>
    <row r="768900" spans="68:68" customFormat="1">
      <c r="BP768900" s="90"/>
    </row>
    <row r="768901" spans="68:68" customFormat="1">
      <c r="BP768901" s="90"/>
    </row>
    <row r="768902" spans="68:68" customFormat="1">
      <c r="BP768902" s="90"/>
    </row>
    <row r="768903" spans="68:68" customFormat="1">
      <c r="BP768903" s="90"/>
    </row>
    <row r="768904" spans="68:68" customFormat="1">
      <c r="BP768904" s="90"/>
    </row>
    <row r="768905" spans="68:68" customFormat="1">
      <c r="BP768905" s="90"/>
    </row>
    <row r="768906" spans="68:68" customFormat="1">
      <c r="BP768906" s="90"/>
    </row>
    <row r="768907" spans="68:68" customFormat="1">
      <c r="BP768907" s="90"/>
    </row>
    <row r="768908" spans="68:68" customFormat="1">
      <c r="BP768908" s="90"/>
    </row>
    <row r="768909" spans="68:68" customFormat="1">
      <c r="BP768909" s="90"/>
    </row>
    <row r="768910" spans="68:68" customFormat="1">
      <c r="BP768910" s="90"/>
    </row>
    <row r="768911" spans="68:68" customFormat="1">
      <c r="BP768911" s="90"/>
    </row>
    <row r="768912" spans="68:68" customFormat="1">
      <c r="BP768912" s="90"/>
    </row>
    <row r="768913" spans="68:68" customFormat="1">
      <c r="BP768913" s="90"/>
    </row>
    <row r="768914" spans="68:68" customFormat="1">
      <c r="BP768914" s="90"/>
    </row>
    <row r="768915" spans="68:68" customFormat="1">
      <c r="BP768915" s="90"/>
    </row>
    <row r="768916" spans="68:68" customFormat="1">
      <c r="BP768916" s="90"/>
    </row>
    <row r="768917" spans="68:68" customFormat="1">
      <c r="BP768917" s="90"/>
    </row>
    <row r="768918" spans="68:68" customFormat="1">
      <c r="BP768918" s="90"/>
    </row>
    <row r="768919" spans="68:68" customFormat="1">
      <c r="BP768919" s="90"/>
    </row>
    <row r="768920" spans="68:68" customFormat="1">
      <c r="BP768920" s="90"/>
    </row>
    <row r="768921" spans="68:68" customFormat="1">
      <c r="BP768921" s="90"/>
    </row>
    <row r="768922" spans="68:68" customFormat="1">
      <c r="BP768922" s="90"/>
    </row>
    <row r="768923" spans="68:68" customFormat="1">
      <c r="BP768923" s="90"/>
    </row>
    <row r="768924" spans="68:68" customFormat="1">
      <c r="BP768924" s="90"/>
    </row>
    <row r="768925" spans="68:68" customFormat="1">
      <c r="BP768925" s="90"/>
    </row>
    <row r="768926" spans="68:68" customFormat="1">
      <c r="BP768926" s="90"/>
    </row>
    <row r="768927" spans="68:68" customFormat="1">
      <c r="BP768927" s="90"/>
    </row>
    <row r="768928" spans="68:68" customFormat="1">
      <c r="BP768928" s="90"/>
    </row>
    <row r="768929" spans="68:68" customFormat="1">
      <c r="BP768929" s="90"/>
    </row>
    <row r="768930" spans="68:68" customFormat="1">
      <c r="BP768930" s="90"/>
    </row>
    <row r="768931" spans="68:68" customFormat="1">
      <c r="BP768931" s="90"/>
    </row>
    <row r="768932" spans="68:68" customFormat="1">
      <c r="BP768932" s="90"/>
    </row>
    <row r="768933" spans="68:68" customFormat="1">
      <c r="BP768933" s="90"/>
    </row>
    <row r="768934" spans="68:68" customFormat="1">
      <c r="BP768934" s="90"/>
    </row>
    <row r="768935" spans="68:68" customFormat="1">
      <c r="BP768935" s="90"/>
    </row>
    <row r="768936" spans="68:68" customFormat="1">
      <c r="BP768936" s="90"/>
    </row>
    <row r="768937" spans="68:68" customFormat="1">
      <c r="BP768937" s="90"/>
    </row>
    <row r="768938" spans="68:68" customFormat="1">
      <c r="BP768938" s="90"/>
    </row>
    <row r="768939" spans="68:68" customFormat="1">
      <c r="BP768939" s="90"/>
    </row>
    <row r="768940" spans="68:68" customFormat="1">
      <c r="BP768940" s="90"/>
    </row>
    <row r="768941" spans="68:68" customFormat="1">
      <c r="BP768941" s="90"/>
    </row>
    <row r="768942" spans="68:68" customFormat="1">
      <c r="BP768942" s="90"/>
    </row>
    <row r="768943" spans="68:68" customFormat="1">
      <c r="BP768943" s="90"/>
    </row>
    <row r="768944" spans="68:68" customFormat="1">
      <c r="BP768944" s="90"/>
    </row>
    <row r="768945" spans="68:68" customFormat="1">
      <c r="BP768945" s="90"/>
    </row>
    <row r="768946" spans="68:68" customFormat="1">
      <c r="BP768946" s="90"/>
    </row>
    <row r="768947" spans="68:68" customFormat="1">
      <c r="BP768947" s="90"/>
    </row>
    <row r="768948" spans="68:68" customFormat="1">
      <c r="BP768948" s="90"/>
    </row>
    <row r="768949" spans="68:68" customFormat="1">
      <c r="BP768949" s="90"/>
    </row>
    <row r="768950" spans="68:68" customFormat="1">
      <c r="BP768950" s="90"/>
    </row>
    <row r="768951" spans="68:68" customFormat="1">
      <c r="BP768951" s="90"/>
    </row>
    <row r="768952" spans="68:68" customFormat="1">
      <c r="BP768952" s="90"/>
    </row>
    <row r="768953" spans="68:68" customFormat="1">
      <c r="BP768953" s="90"/>
    </row>
    <row r="768954" spans="68:68" customFormat="1">
      <c r="BP768954" s="90"/>
    </row>
    <row r="768955" spans="68:68" customFormat="1">
      <c r="BP768955" s="90"/>
    </row>
    <row r="768956" spans="68:68" customFormat="1">
      <c r="BP768956" s="90"/>
    </row>
    <row r="768957" spans="68:68" customFormat="1">
      <c r="BP768957" s="90"/>
    </row>
    <row r="768958" spans="68:68" customFormat="1">
      <c r="BP768958" s="90"/>
    </row>
    <row r="768959" spans="68:68" customFormat="1">
      <c r="BP768959" s="90"/>
    </row>
    <row r="768960" spans="68:68" customFormat="1">
      <c r="BP768960" s="90"/>
    </row>
    <row r="768961" spans="68:68" customFormat="1">
      <c r="BP768961" s="90"/>
    </row>
    <row r="768962" spans="68:68" customFormat="1">
      <c r="BP768962" s="90"/>
    </row>
    <row r="768963" spans="68:68" customFormat="1">
      <c r="BP768963" s="90"/>
    </row>
    <row r="768964" spans="68:68" customFormat="1">
      <c r="BP768964" s="90"/>
    </row>
    <row r="768965" spans="68:68" customFormat="1">
      <c r="BP768965" s="90"/>
    </row>
    <row r="768966" spans="68:68" customFormat="1">
      <c r="BP768966" s="90"/>
    </row>
    <row r="768967" spans="68:68" customFormat="1">
      <c r="BP768967" s="90"/>
    </row>
    <row r="768968" spans="68:68" customFormat="1">
      <c r="BP768968" s="90"/>
    </row>
    <row r="768969" spans="68:68" customFormat="1">
      <c r="BP768969" s="90"/>
    </row>
    <row r="768970" spans="68:68" customFormat="1">
      <c r="BP768970" s="90"/>
    </row>
    <row r="768971" spans="68:68" customFormat="1">
      <c r="BP768971" s="90"/>
    </row>
    <row r="768972" spans="68:68" customFormat="1">
      <c r="BP768972" s="90"/>
    </row>
    <row r="768973" spans="68:68" customFormat="1">
      <c r="BP768973" s="90"/>
    </row>
    <row r="768974" spans="68:68" customFormat="1">
      <c r="BP768974" s="90"/>
    </row>
    <row r="768975" spans="68:68" customFormat="1">
      <c r="BP768975" s="90"/>
    </row>
    <row r="768976" spans="68:68" customFormat="1">
      <c r="BP768976" s="90"/>
    </row>
    <row r="768977" spans="68:68" customFormat="1">
      <c r="BP768977" s="90"/>
    </row>
    <row r="768978" spans="68:68" customFormat="1">
      <c r="BP768978" s="90"/>
    </row>
    <row r="768979" spans="68:68" customFormat="1">
      <c r="BP768979" s="90"/>
    </row>
    <row r="768980" spans="68:68" customFormat="1">
      <c r="BP768980" s="90"/>
    </row>
    <row r="768981" spans="68:68" customFormat="1">
      <c r="BP768981" s="90"/>
    </row>
    <row r="768982" spans="68:68" customFormat="1">
      <c r="BP768982" s="90"/>
    </row>
    <row r="768983" spans="68:68" customFormat="1">
      <c r="BP768983" s="90"/>
    </row>
    <row r="768984" spans="68:68" customFormat="1">
      <c r="BP768984" s="90"/>
    </row>
    <row r="768985" spans="68:68" customFormat="1">
      <c r="BP768985" s="90"/>
    </row>
    <row r="768986" spans="68:68" customFormat="1">
      <c r="BP768986" s="90"/>
    </row>
    <row r="768987" spans="68:68" customFormat="1">
      <c r="BP768987" s="90"/>
    </row>
    <row r="768988" spans="68:68" customFormat="1">
      <c r="BP768988" s="90"/>
    </row>
    <row r="768989" spans="68:68" customFormat="1">
      <c r="BP768989" s="90"/>
    </row>
    <row r="768990" spans="68:68" customFormat="1">
      <c r="BP768990" s="90"/>
    </row>
    <row r="768991" spans="68:68" customFormat="1">
      <c r="BP768991" s="90"/>
    </row>
    <row r="768992" spans="68:68" customFormat="1">
      <c r="BP768992" s="90"/>
    </row>
    <row r="768993" spans="68:68" customFormat="1">
      <c r="BP768993" s="90"/>
    </row>
    <row r="768994" spans="68:68" customFormat="1">
      <c r="BP768994" s="90"/>
    </row>
    <row r="768995" spans="68:68" customFormat="1">
      <c r="BP768995" s="90"/>
    </row>
    <row r="768996" spans="68:68" customFormat="1">
      <c r="BP768996" s="90"/>
    </row>
    <row r="768997" spans="68:68" customFormat="1">
      <c r="BP768997" s="90"/>
    </row>
    <row r="768998" spans="68:68" customFormat="1">
      <c r="BP768998" s="90"/>
    </row>
    <row r="768999" spans="68:68" customFormat="1">
      <c r="BP768999" s="90"/>
    </row>
    <row r="769000" spans="68:68" customFormat="1">
      <c r="BP769000" s="90"/>
    </row>
    <row r="769001" spans="68:68" customFormat="1">
      <c r="BP769001" s="90"/>
    </row>
    <row r="769002" spans="68:68" customFormat="1">
      <c r="BP769002" s="90"/>
    </row>
    <row r="769003" spans="68:68" customFormat="1">
      <c r="BP769003" s="90"/>
    </row>
    <row r="769004" spans="68:68" customFormat="1">
      <c r="BP769004" s="90"/>
    </row>
    <row r="769005" spans="68:68" customFormat="1">
      <c r="BP769005" s="90"/>
    </row>
    <row r="769006" spans="68:68" customFormat="1">
      <c r="BP769006" s="90"/>
    </row>
    <row r="769007" spans="68:68" customFormat="1">
      <c r="BP769007" s="90"/>
    </row>
    <row r="769008" spans="68:68" customFormat="1">
      <c r="BP769008" s="90"/>
    </row>
    <row r="769009" spans="68:68" customFormat="1">
      <c r="BP769009" s="90"/>
    </row>
    <row r="769010" spans="68:68" customFormat="1">
      <c r="BP769010" s="90"/>
    </row>
    <row r="769011" spans="68:68" customFormat="1">
      <c r="BP769011" s="90"/>
    </row>
    <row r="769012" spans="68:68" customFormat="1">
      <c r="BP769012" s="90"/>
    </row>
    <row r="769013" spans="68:68" customFormat="1">
      <c r="BP769013" s="90"/>
    </row>
    <row r="769014" spans="68:68" customFormat="1">
      <c r="BP769014" s="90"/>
    </row>
    <row r="769015" spans="68:68" customFormat="1">
      <c r="BP769015" s="90"/>
    </row>
    <row r="769016" spans="68:68" customFormat="1">
      <c r="BP769016" s="90"/>
    </row>
    <row r="769017" spans="68:68" customFormat="1">
      <c r="BP769017" s="90"/>
    </row>
    <row r="769018" spans="68:68" customFormat="1">
      <c r="BP769018" s="90"/>
    </row>
    <row r="769019" spans="68:68" customFormat="1">
      <c r="BP769019" s="90"/>
    </row>
    <row r="769020" spans="68:68" customFormat="1">
      <c r="BP769020" s="90"/>
    </row>
    <row r="769021" spans="68:68" customFormat="1">
      <c r="BP769021" s="90"/>
    </row>
    <row r="769022" spans="68:68" customFormat="1">
      <c r="BP769022" s="90"/>
    </row>
    <row r="769023" spans="68:68" customFormat="1">
      <c r="BP769023" s="90"/>
    </row>
    <row r="769024" spans="68:68" customFormat="1">
      <c r="BP769024" s="90"/>
    </row>
    <row r="769025" spans="68:68" customFormat="1">
      <c r="BP769025" s="90"/>
    </row>
    <row r="769026" spans="68:68" customFormat="1">
      <c r="BP769026" s="90"/>
    </row>
    <row r="769027" spans="68:68" customFormat="1">
      <c r="BP769027" s="90"/>
    </row>
    <row r="769028" spans="68:68" customFormat="1">
      <c r="BP769028" s="90"/>
    </row>
    <row r="769029" spans="68:68" customFormat="1">
      <c r="BP769029" s="90"/>
    </row>
    <row r="769030" spans="68:68" customFormat="1">
      <c r="BP769030" s="90"/>
    </row>
    <row r="769031" spans="68:68" customFormat="1">
      <c r="BP769031" s="90"/>
    </row>
    <row r="769032" spans="68:68" customFormat="1">
      <c r="BP769032" s="90"/>
    </row>
    <row r="769033" spans="68:68" customFormat="1">
      <c r="BP769033" s="90"/>
    </row>
    <row r="769034" spans="68:68" customFormat="1">
      <c r="BP769034" s="90"/>
    </row>
    <row r="769035" spans="68:68" customFormat="1">
      <c r="BP769035" s="90"/>
    </row>
    <row r="769036" spans="68:68" customFormat="1">
      <c r="BP769036" s="90"/>
    </row>
    <row r="769037" spans="68:68" customFormat="1">
      <c r="BP769037" s="90"/>
    </row>
    <row r="769038" spans="68:68" customFormat="1">
      <c r="BP769038" s="90"/>
    </row>
    <row r="769039" spans="68:68" customFormat="1">
      <c r="BP769039" s="90"/>
    </row>
    <row r="769040" spans="68:68" customFormat="1">
      <c r="BP769040" s="90"/>
    </row>
    <row r="769041" spans="68:68" customFormat="1">
      <c r="BP769041" s="90"/>
    </row>
    <row r="769042" spans="68:68" customFormat="1">
      <c r="BP769042" s="90"/>
    </row>
    <row r="769043" spans="68:68" customFormat="1">
      <c r="BP769043" s="90"/>
    </row>
    <row r="769044" spans="68:68" customFormat="1">
      <c r="BP769044" s="90"/>
    </row>
    <row r="769045" spans="68:68" customFormat="1">
      <c r="BP769045" s="90"/>
    </row>
    <row r="769046" spans="68:68" customFormat="1">
      <c r="BP769046" s="90"/>
    </row>
    <row r="769047" spans="68:68" customFormat="1">
      <c r="BP769047" s="90"/>
    </row>
    <row r="769048" spans="68:68" customFormat="1">
      <c r="BP769048" s="90"/>
    </row>
    <row r="769049" spans="68:68" customFormat="1">
      <c r="BP769049" s="90"/>
    </row>
    <row r="769050" spans="68:68" customFormat="1">
      <c r="BP769050" s="90"/>
    </row>
    <row r="769051" spans="68:68" customFormat="1">
      <c r="BP769051" s="90"/>
    </row>
    <row r="769052" spans="68:68" customFormat="1">
      <c r="BP769052" s="90"/>
    </row>
    <row r="769053" spans="68:68" customFormat="1">
      <c r="BP769053" s="90"/>
    </row>
    <row r="769054" spans="68:68" customFormat="1">
      <c r="BP769054" s="90"/>
    </row>
    <row r="769055" spans="68:68" customFormat="1">
      <c r="BP769055" s="90"/>
    </row>
    <row r="769056" spans="68:68" customFormat="1">
      <c r="BP769056" s="90"/>
    </row>
    <row r="769057" spans="68:68" customFormat="1">
      <c r="BP769057" s="90"/>
    </row>
    <row r="769058" spans="68:68" customFormat="1">
      <c r="BP769058" s="90"/>
    </row>
    <row r="769059" spans="68:68" customFormat="1">
      <c r="BP769059" s="90"/>
    </row>
    <row r="769060" spans="68:68" customFormat="1">
      <c r="BP769060" s="90"/>
    </row>
    <row r="769061" spans="68:68" customFormat="1">
      <c r="BP769061" s="90"/>
    </row>
    <row r="769062" spans="68:68" customFormat="1">
      <c r="BP769062" s="90"/>
    </row>
    <row r="769063" spans="68:68" customFormat="1">
      <c r="BP769063" s="90"/>
    </row>
    <row r="769064" spans="68:68" customFormat="1">
      <c r="BP769064" s="90"/>
    </row>
    <row r="769065" spans="68:68" customFormat="1">
      <c r="BP769065" s="90"/>
    </row>
    <row r="769066" spans="68:68" customFormat="1">
      <c r="BP769066" s="90"/>
    </row>
    <row r="769067" spans="68:68" customFormat="1">
      <c r="BP769067" s="90"/>
    </row>
    <row r="769068" spans="68:68" customFormat="1">
      <c r="BP769068" s="90"/>
    </row>
    <row r="769069" spans="68:68" customFormat="1">
      <c r="BP769069" s="90"/>
    </row>
    <row r="769070" spans="68:68" customFormat="1">
      <c r="BP769070" s="90"/>
    </row>
    <row r="769071" spans="68:68" customFormat="1">
      <c r="BP769071" s="90"/>
    </row>
    <row r="769072" spans="68:68" customFormat="1">
      <c r="BP769072" s="90"/>
    </row>
    <row r="769073" spans="68:68" customFormat="1">
      <c r="BP769073" s="90"/>
    </row>
    <row r="769074" spans="68:68" customFormat="1">
      <c r="BP769074" s="90"/>
    </row>
    <row r="769075" spans="68:68" customFormat="1">
      <c r="BP769075" s="90"/>
    </row>
    <row r="769076" spans="68:68" customFormat="1">
      <c r="BP769076" s="90"/>
    </row>
    <row r="769077" spans="68:68" customFormat="1">
      <c r="BP769077" s="90"/>
    </row>
    <row r="769078" spans="68:68" customFormat="1">
      <c r="BP769078" s="90"/>
    </row>
    <row r="769079" spans="68:68" customFormat="1">
      <c r="BP769079" s="90"/>
    </row>
    <row r="769080" spans="68:68" customFormat="1">
      <c r="BP769080" s="90"/>
    </row>
    <row r="769081" spans="68:68" customFormat="1">
      <c r="BP769081" s="90"/>
    </row>
    <row r="769082" spans="68:68" customFormat="1">
      <c r="BP769082" s="90"/>
    </row>
    <row r="769083" spans="68:68" customFormat="1">
      <c r="BP769083" s="90"/>
    </row>
    <row r="769084" spans="68:68" customFormat="1">
      <c r="BP769084" s="90"/>
    </row>
    <row r="769085" spans="68:68" customFormat="1">
      <c r="BP769085" s="90"/>
    </row>
    <row r="769086" spans="68:68" customFormat="1">
      <c r="BP769086" s="90"/>
    </row>
    <row r="769087" spans="68:68" customFormat="1">
      <c r="BP769087" s="90"/>
    </row>
    <row r="769088" spans="68:68" customFormat="1">
      <c r="BP769088" s="90"/>
    </row>
    <row r="769089" spans="68:68" customFormat="1">
      <c r="BP769089" s="90"/>
    </row>
    <row r="769090" spans="68:68" customFormat="1">
      <c r="BP769090" s="90"/>
    </row>
    <row r="769091" spans="68:68" customFormat="1">
      <c r="BP769091" s="90"/>
    </row>
    <row r="769092" spans="68:68" customFormat="1">
      <c r="BP769092" s="90"/>
    </row>
    <row r="769093" spans="68:68" customFormat="1">
      <c r="BP769093" s="90"/>
    </row>
    <row r="769094" spans="68:68" customFormat="1">
      <c r="BP769094" s="90"/>
    </row>
    <row r="769095" spans="68:68" customFormat="1">
      <c r="BP769095" s="90"/>
    </row>
    <row r="769096" spans="68:68" customFormat="1">
      <c r="BP769096" s="90"/>
    </row>
    <row r="769097" spans="68:68" customFormat="1">
      <c r="BP769097" s="90"/>
    </row>
    <row r="769098" spans="68:68" customFormat="1">
      <c r="BP769098" s="90"/>
    </row>
    <row r="769099" spans="68:68" customFormat="1">
      <c r="BP769099" s="90"/>
    </row>
    <row r="769100" spans="68:68" customFormat="1">
      <c r="BP769100" s="90"/>
    </row>
    <row r="769101" spans="68:68" customFormat="1">
      <c r="BP769101" s="90"/>
    </row>
    <row r="769102" spans="68:68" customFormat="1">
      <c r="BP769102" s="90"/>
    </row>
    <row r="769103" spans="68:68" customFormat="1">
      <c r="BP769103" s="90"/>
    </row>
    <row r="769104" spans="68:68" customFormat="1">
      <c r="BP769104" s="90"/>
    </row>
    <row r="769105" spans="68:68" customFormat="1">
      <c r="BP769105" s="90"/>
    </row>
    <row r="769106" spans="68:68" customFormat="1">
      <c r="BP769106" s="90"/>
    </row>
    <row r="769107" spans="68:68" customFormat="1">
      <c r="BP769107" s="90"/>
    </row>
    <row r="769108" spans="68:68" customFormat="1">
      <c r="BP769108" s="90"/>
    </row>
    <row r="769109" spans="68:68" customFormat="1">
      <c r="BP769109" s="90"/>
    </row>
    <row r="769110" spans="68:68" customFormat="1">
      <c r="BP769110" s="90"/>
    </row>
    <row r="769111" spans="68:68" customFormat="1">
      <c r="BP769111" s="90"/>
    </row>
    <row r="769112" spans="68:68" customFormat="1">
      <c r="BP769112" s="90"/>
    </row>
    <row r="769113" spans="68:68" customFormat="1">
      <c r="BP769113" s="90"/>
    </row>
    <row r="769114" spans="68:68" customFormat="1">
      <c r="BP769114" s="90"/>
    </row>
    <row r="769115" spans="68:68" customFormat="1">
      <c r="BP769115" s="90"/>
    </row>
    <row r="769116" spans="68:68" customFormat="1">
      <c r="BP769116" s="90"/>
    </row>
    <row r="769117" spans="68:68" customFormat="1">
      <c r="BP769117" s="90"/>
    </row>
    <row r="769118" spans="68:68" customFormat="1">
      <c r="BP769118" s="90"/>
    </row>
    <row r="769119" spans="68:68" customFormat="1">
      <c r="BP769119" s="90"/>
    </row>
    <row r="769120" spans="68:68" customFormat="1">
      <c r="BP769120" s="90"/>
    </row>
    <row r="769121" spans="68:68" customFormat="1">
      <c r="BP769121" s="90"/>
    </row>
    <row r="769122" spans="68:68" customFormat="1">
      <c r="BP769122" s="90"/>
    </row>
    <row r="769123" spans="68:68" customFormat="1">
      <c r="BP769123" s="90"/>
    </row>
    <row r="769124" spans="68:68" customFormat="1">
      <c r="BP769124" s="90"/>
    </row>
    <row r="769125" spans="68:68" customFormat="1">
      <c r="BP769125" s="90"/>
    </row>
    <row r="769126" spans="68:68" customFormat="1">
      <c r="BP769126" s="90"/>
    </row>
    <row r="769127" spans="68:68" customFormat="1">
      <c r="BP769127" s="90"/>
    </row>
    <row r="769128" spans="68:68" customFormat="1">
      <c r="BP769128" s="90"/>
    </row>
    <row r="769129" spans="68:68" customFormat="1">
      <c r="BP769129" s="90"/>
    </row>
    <row r="769130" spans="68:68" customFormat="1">
      <c r="BP769130" s="90"/>
    </row>
    <row r="769131" spans="68:68" customFormat="1">
      <c r="BP769131" s="90"/>
    </row>
    <row r="769132" spans="68:68" customFormat="1">
      <c r="BP769132" s="90"/>
    </row>
    <row r="769133" spans="68:68" customFormat="1">
      <c r="BP769133" s="90"/>
    </row>
    <row r="769134" spans="68:68" customFormat="1">
      <c r="BP769134" s="90"/>
    </row>
    <row r="769135" spans="68:68" customFormat="1">
      <c r="BP769135" s="90"/>
    </row>
    <row r="769136" spans="68:68" customFormat="1">
      <c r="BP769136" s="90"/>
    </row>
    <row r="769137" spans="68:68" customFormat="1">
      <c r="BP769137" s="90"/>
    </row>
    <row r="769138" spans="68:68" customFormat="1">
      <c r="BP769138" s="90"/>
    </row>
    <row r="769139" spans="68:68" customFormat="1">
      <c r="BP769139" s="90"/>
    </row>
    <row r="769140" spans="68:68" customFormat="1">
      <c r="BP769140" s="90"/>
    </row>
    <row r="769141" spans="68:68" customFormat="1">
      <c r="BP769141" s="90"/>
    </row>
    <row r="769142" spans="68:68" customFormat="1">
      <c r="BP769142" s="90"/>
    </row>
    <row r="769143" spans="68:68" customFormat="1">
      <c r="BP769143" s="90"/>
    </row>
    <row r="769144" spans="68:68" customFormat="1">
      <c r="BP769144" s="90"/>
    </row>
    <row r="769145" spans="68:68" customFormat="1">
      <c r="BP769145" s="90"/>
    </row>
    <row r="769146" spans="68:68" customFormat="1">
      <c r="BP769146" s="90"/>
    </row>
    <row r="769147" spans="68:68" customFormat="1">
      <c r="BP769147" s="90"/>
    </row>
    <row r="769148" spans="68:68" customFormat="1">
      <c r="BP769148" s="90"/>
    </row>
    <row r="769149" spans="68:68" customFormat="1">
      <c r="BP769149" s="90"/>
    </row>
    <row r="769150" spans="68:68" customFormat="1">
      <c r="BP769150" s="90"/>
    </row>
    <row r="769151" spans="68:68" customFormat="1">
      <c r="BP769151" s="90"/>
    </row>
    <row r="769152" spans="68:68" customFormat="1">
      <c r="BP769152" s="90"/>
    </row>
    <row r="769153" spans="68:68" customFormat="1">
      <c r="BP769153" s="90"/>
    </row>
    <row r="769154" spans="68:68" customFormat="1">
      <c r="BP769154" s="90"/>
    </row>
    <row r="769155" spans="68:68" customFormat="1">
      <c r="BP769155" s="90"/>
    </row>
    <row r="769156" spans="68:68" customFormat="1">
      <c r="BP769156" s="90"/>
    </row>
    <row r="769157" spans="68:68" customFormat="1">
      <c r="BP769157" s="90"/>
    </row>
    <row r="769158" spans="68:68" customFormat="1">
      <c r="BP769158" s="90"/>
    </row>
    <row r="769159" spans="68:68" customFormat="1">
      <c r="BP769159" s="90"/>
    </row>
    <row r="769160" spans="68:68" customFormat="1">
      <c r="BP769160" s="90"/>
    </row>
    <row r="769161" spans="68:68" customFormat="1">
      <c r="BP769161" s="90"/>
    </row>
    <row r="769162" spans="68:68" customFormat="1">
      <c r="BP769162" s="90"/>
    </row>
    <row r="769163" spans="68:68" customFormat="1">
      <c r="BP769163" s="90"/>
    </row>
    <row r="769164" spans="68:68" customFormat="1">
      <c r="BP769164" s="90"/>
    </row>
    <row r="769165" spans="68:68" customFormat="1">
      <c r="BP769165" s="90"/>
    </row>
    <row r="769166" spans="68:68" customFormat="1">
      <c r="BP769166" s="90"/>
    </row>
    <row r="769167" spans="68:68" customFormat="1">
      <c r="BP769167" s="90"/>
    </row>
    <row r="769168" spans="68:68" customFormat="1">
      <c r="BP769168" s="90"/>
    </row>
    <row r="769169" spans="68:68" customFormat="1">
      <c r="BP769169" s="90"/>
    </row>
    <row r="769170" spans="68:68" customFormat="1">
      <c r="BP769170" s="90"/>
    </row>
    <row r="769171" spans="68:68" customFormat="1">
      <c r="BP769171" s="90"/>
    </row>
    <row r="769172" spans="68:68" customFormat="1">
      <c r="BP769172" s="90"/>
    </row>
    <row r="769173" spans="68:68" customFormat="1">
      <c r="BP769173" s="90"/>
    </row>
    <row r="769174" spans="68:68" customFormat="1">
      <c r="BP769174" s="90"/>
    </row>
    <row r="769175" spans="68:68" customFormat="1">
      <c r="BP769175" s="90"/>
    </row>
    <row r="769176" spans="68:68" customFormat="1">
      <c r="BP769176" s="90"/>
    </row>
    <row r="769177" spans="68:68" customFormat="1">
      <c r="BP769177" s="90"/>
    </row>
    <row r="769178" spans="68:68" customFormat="1">
      <c r="BP769178" s="90"/>
    </row>
    <row r="769179" spans="68:68" customFormat="1">
      <c r="BP769179" s="90"/>
    </row>
    <row r="769180" spans="68:68" customFormat="1">
      <c r="BP769180" s="90"/>
    </row>
    <row r="769181" spans="68:68" customFormat="1">
      <c r="BP769181" s="90"/>
    </row>
    <row r="769182" spans="68:68" customFormat="1">
      <c r="BP769182" s="90"/>
    </row>
    <row r="769183" spans="68:68" customFormat="1">
      <c r="BP769183" s="90"/>
    </row>
    <row r="769184" spans="68:68" customFormat="1">
      <c r="BP769184" s="90"/>
    </row>
    <row r="769185" spans="68:68" customFormat="1">
      <c r="BP769185" s="90"/>
    </row>
    <row r="769186" spans="68:68" customFormat="1">
      <c r="BP769186" s="90"/>
    </row>
    <row r="769187" spans="68:68" customFormat="1">
      <c r="BP769187" s="90"/>
    </row>
    <row r="769188" spans="68:68" customFormat="1">
      <c r="BP769188" s="90"/>
    </row>
    <row r="769189" spans="68:68" customFormat="1">
      <c r="BP769189" s="90"/>
    </row>
    <row r="769190" spans="68:68" customFormat="1">
      <c r="BP769190" s="90"/>
    </row>
    <row r="769191" spans="68:68" customFormat="1">
      <c r="BP769191" s="90"/>
    </row>
    <row r="769192" spans="68:68" customFormat="1">
      <c r="BP769192" s="90"/>
    </row>
    <row r="769193" spans="68:68" customFormat="1">
      <c r="BP769193" s="90"/>
    </row>
    <row r="769194" spans="68:68" customFormat="1">
      <c r="BP769194" s="90"/>
    </row>
    <row r="769195" spans="68:68" customFormat="1">
      <c r="BP769195" s="90"/>
    </row>
    <row r="769196" spans="68:68" customFormat="1">
      <c r="BP769196" s="90"/>
    </row>
    <row r="769197" spans="68:68" customFormat="1">
      <c r="BP769197" s="90"/>
    </row>
    <row r="769198" spans="68:68" customFormat="1">
      <c r="BP769198" s="90"/>
    </row>
    <row r="769199" spans="68:68" customFormat="1">
      <c r="BP769199" s="90"/>
    </row>
    <row r="769200" spans="68:68" customFormat="1">
      <c r="BP769200" s="90"/>
    </row>
    <row r="769201" spans="68:68" customFormat="1">
      <c r="BP769201" s="90"/>
    </row>
    <row r="769202" spans="68:68" customFormat="1">
      <c r="BP769202" s="90"/>
    </row>
    <row r="769203" spans="68:68" customFormat="1">
      <c r="BP769203" s="90"/>
    </row>
    <row r="769204" spans="68:68" customFormat="1">
      <c r="BP769204" s="90"/>
    </row>
    <row r="769205" spans="68:68" customFormat="1">
      <c r="BP769205" s="90"/>
    </row>
    <row r="769206" spans="68:68" customFormat="1">
      <c r="BP769206" s="90"/>
    </row>
    <row r="769207" spans="68:68" customFormat="1">
      <c r="BP769207" s="90"/>
    </row>
    <row r="769208" spans="68:68" customFormat="1">
      <c r="BP769208" s="90"/>
    </row>
    <row r="769209" spans="68:68" customFormat="1">
      <c r="BP769209" s="90"/>
    </row>
    <row r="769210" spans="68:68" customFormat="1">
      <c r="BP769210" s="90"/>
    </row>
    <row r="769211" spans="68:68" customFormat="1">
      <c r="BP769211" s="90"/>
    </row>
    <row r="769212" spans="68:68" customFormat="1">
      <c r="BP769212" s="90"/>
    </row>
    <row r="769213" spans="68:68" customFormat="1">
      <c r="BP769213" s="90"/>
    </row>
    <row r="769214" spans="68:68" customFormat="1">
      <c r="BP769214" s="90"/>
    </row>
    <row r="769215" spans="68:68" customFormat="1">
      <c r="BP769215" s="90"/>
    </row>
    <row r="769216" spans="68:68" customFormat="1">
      <c r="BP769216" s="90"/>
    </row>
    <row r="769217" spans="68:68" customFormat="1">
      <c r="BP769217" s="90"/>
    </row>
    <row r="769218" spans="68:68" customFormat="1">
      <c r="BP769218" s="90"/>
    </row>
    <row r="769219" spans="68:68" customFormat="1">
      <c r="BP769219" s="90"/>
    </row>
    <row r="769220" spans="68:68" customFormat="1">
      <c r="BP769220" s="90"/>
    </row>
    <row r="769221" spans="68:68" customFormat="1">
      <c r="BP769221" s="90"/>
    </row>
    <row r="769222" spans="68:68" customFormat="1">
      <c r="BP769222" s="90"/>
    </row>
    <row r="769223" spans="68:68" customFormat="1">
      <c r="BP769223" s="90"/>
    </row>
    <row r="769224" spans="68:68" customFormat="1">
      <c r="BP769224" s="90"/>
    </row>
    <row r="769225" spans="68:68" customFormat="1">
      <c r="BP769225" s="90"/>
    </row>
    <row r="769226" spans="68:68" customFormat="1">
      <c r="BP769226" s="90"/>
    </row>
    <row r="769227" spans="68:68" customFormat="1">
      <c r="BP769227" s="90"/>
    </row>
    <row r="769228" spans="68:68" customFormat="1">
      <c r="BP769228" s="90"/>
    </row>
    <row r="769229" spans="68:68" customFormat="1">
      <c r="BP769229" s="90"/>
    </row>
    <row r="769230" spans="68:68" customFormat="1">
      <c r="BP769230" s="90"/>
    </row>
    <row r="769231" spans="68:68" customFormat="1">
      <c r="BP769231" s="90"/>
    </row>
    <row r="769232" spans="68:68" customFormat="1">
      <c r="BP769232" s="90"/>
    </row>
    <row r="769233" spans="68:68" customFormat="1">
      <c r="BP769233" s="90"/>
    </row>
    <row r="769234" spans="68:68" customFormat="1">
      <c r="BP769234" s="90"/>
    </row>
    <row r="769235" spans="68:68" customFormat="1">
      <c r="BP769235" s="90"/>
    </row>
    <row r="769236" spans="68:68" customFormat="1">
      <c r="BP769236" s="90"/>
    </row>
    <row r="769237" spans="68:68" customFormat="1">
      <c r="BP769237" s="90"/>
    </row>
    <row r="769238" spans="68:68" customFormat="1">
      <c r="BP769238" s="90"/>
    </row>
    <row r="769239" spans="68:68" customFormat="1">
      <c r="BP769239" s="90"/>
    </row>
    <row r="769240" spans="68:68" customFormat="1">
      <c r="BP769240" s="90"/>
    </row>
    <row r="769241" spans="68:68" customFormat="1">
      <c r="BP769241" s="90"/>
    </row>
    <row r="769242" spans="68:68" customFormat="1">
      <c r="BP769242" s="90"/>
    </row>
    <row r="769243" spans="68:68" customFormat="1">
      <c r="BP769243" s="90"/>
    </row>
    <row r="769244" spans="68:68" customFormat="1">
      <c r="BP769244" s="90"/>
    </row>
    <row r="769245" spans="68:68" customFormat="1">
      <c r="BP769245" s="90"/>
    </row>
    <row r="769246" spans="68:68" customFormat="1">
      <c r="BP769246" s="90"/>
    </row>
    <row r="769247" spans="68:68" customFormat="1">
      <c r="BP769247" s="90"/>
    </row>
    <row r="769248" spans="68:68" customFormat="1">
      <c r="BP769248" s="90"/>
    </row>
    <row r="769249" spans="68:68" customFormat="1">
      <c r="BP769249" s="90"/>
    </row>
    <row r="769250" spans="68:68" customFormat="1">
      <c r="BP769250" s="90"/>
    </row>
    <row r="769251" spans="68:68" customFormat="1">
      <c r="BP769251" s="90"/>
    </row>
    <row r="769252" spans="68:68" customFormat="1">
      <c r="BP769252" s="90"/>
    </row>
    <row r="769253" spans="68:68" customFormat="1">
      <c r="BP769253" s="90"/>
    </row>
    <row r="769254" spans="68:68" customFormat="1">
      <c r="BP769254" s="90"/>
    </row>
    <row r="769255" spans="68:68" customFormat="1">
      <c r="BP769255" s="90"/>
    </row>
    <row r="769256" spans="68:68" customFormat="1">
      <c r="BP769256" s="90"/>
    </row>
    <row r="769257" spans="68:68" customFormat="1">
      <c r="BP769257" s="90"/>
    </row>
    <row r="769258" spans="68:68" customFormat="1">
      <c r="BP769258" s="90"/>
    </row>
    <row r="769259" spans="68:68" customFormat="1">
      <c r="BP769259" s="90"/>
    </row>
    <row r="769260" spans="68:68" customFormat="1">
      <c r="BP769260" s="90"/>
    </row>
    <row r="769261" spans="68:68" customFormat="1">
      <c r="BP769261" s="90"/>
    </row>
    <row r="769262" spans="68:68" customFormat="1">
      <c r="BP769262" s="90"/>
    </row>
    <row r="769263" spans="68:68" customFormat="1">
      <c r="BP769263" s="90"/>
    </row>
    <row r="769264" spans="68:68" customFormat="1">
      <c r="BP769264" s="90"/>
    </row>
    <row r="769265" spans="68:68" customFormat="1">
      <c r="BP769265" s="90"/>
    </row>
    <row r="769266" spans="68:68" customFormat="1">
      <c r="BP769266" s="90"/>
    </row>
    <row r="769267" spans="68:68" customFormat="1">
      <c r="BP769267" s="90"/>
    </row>
    <row r="769268" spans="68:68" customFormat="1">
      <c r="BP769268" s="90"/>
    </row>
    <row r="769269" spans="68:68" customFormat="1">
      <c r="BP769269" s="90"/>
    </row>
    <row r="769270" spans="68:68" customFormat="1">
      <c r="BP769270" s="90"/>
    </row>
    <row r="769271" spans="68:68" customFormat="1">
      <c r="BP769271" s="90"/>
    </row>
    <row r="769272" spans="68:68" customFormat="1">
      <c r="BP769272" s="90"/>
    </row>
    <row r="769273" spans="68:68" customFormat="1">
      <c r="BP769273" s="90"/>
    </row>
    <row r="769274" spans="68:68" customFormat="1">
      <c r="BP769274" s="90"/>
    </row>
    <row r="769275" spans="68:68" customFormat="1">
      <c r="BP769275" s="90"/>
    </row>
    <row r="769276" spans="68:68" customFormat="1">
      <c r="BP769276" s="90"/>
    </row>
    <row r="769277" spans="68:68" customFormat="1">
      <c r="BP769277" s="90"/>
    </row>
    <row r="769278" spans="68:68" customFormat="1">
      <c r="BP769278" s="90"/>
    </row>
    <row r="769279" spans="68:68" customFormat="1">
      <c r="BP769279" s="90"/>
    </row>
    <row r="769280" spans="68:68" customFormat="1">
      <c r="BP769280" s="90"/>
    </row>
    <row r="769281" spans="68:68" customFormat="1">
      <c r="BP769281" s="90"/>
    </row>
    <row r="769282" spans="68:68" customFormat="1">
      <c r="BP769282" s="90"/>
    </row>
    <row r="769283" spans="68:68" customFormat="1">
      <c r="BP769283" s="90"/>
    </row>
    <row r="769284" spans="68:68" customFormat="1">
      <c r="BP769284" s="90"/>
    </row>
    <row r="769285" spans="68:68" customFormat="1">
      <c r="BP769285" s="90"/>
    </row>
    <row r="769286" spans="68:68" customFormat="1">
      <c r="BP769286" s="90"/>
    </row>
    <row r="769287" spans="68:68" customFormat="1">
      <c r="BP769287" s="90"/>
    </row>
    <row r="769288" spans="68:68" customFormat="1">
      <c r="BP769288" s="90"/>
    </row>
    <row r="769289" spans="68:68" customFormat="1">
      <c r="BP769289" s="90"/>
    </row>
    <row r="769290" spans="68:68" customFormat="1">
      <c r="BP769290" s="90"/>
    </row>
    <row r="769291" spans="68:68" customFormat="1">
      <c r="BP769291" s="90"/>
    </row>
    <row r="769292" spans="68:68" customFormat="1">
      <c r="BP769292" s="90"/>
    </row>
    <row r="769293" spans="68:68" customFormat="1">
      <c r="BP769293" s="90"/>
    </row>
    <row r="769294" spans="68:68" customFormat="1">
      <c r="BP769294" s="90"/>
    </row>
    <row r="769295" spans="68:68" customFormat="1">
      <c r="BP769295" s="90"/>
    </row>
    <row r="769296" spans="68:68" customFormat="1">
      <c r="BP769296" s="90"/>
    </row>
    <row r="769297" spans="68:68" customFormat="1">
      <c r="BP769297" s="90"/>
    </row>
    <row r="769298" spans="68:68" customFormat="1">
      <c r="BP769298" s="90"/>
    </row>
    <row r="769299" spans="68:68" customFormat="1">
      <c r="BP769299" s="90"/>
    </row>
    <row r="769300" spans="68:68" customFormat="1">
      <c r="BP769300" s="90"/>
    </row>
    <row r="769301" spans="68:68" customFormat="1">
      <c r="BP769301" s="90"/>
    </row>
    <row r="769302" spans="68:68" customFormat="1">
      <c r="BP769302" s="90"/>
    </row>
    <row r="769303" spans="68:68" customFormat="1">
      <c r="BP769303" s="90"/>
    </row>
    <row r="769304" spans="68:68" customFormat="1">
      <c r="BP769304" s="90"/>
    </row>
    <row r="769305" spans="68:68" customFormat="1">
      <c r="BP769305" s="90"/>
    </row>
    <row r="769306" spans="68:68" customFormat="1">
      <c r="BP769306" s="90"/>
    </row>
    <row r="769307" spans="68:68" customFormat="1">
      <c r="BP769307" s="90"/>
    </row>
    <row r="769308" spans="68:68" customFormat="1">
      <c r="BP769308" s="90"/>
    </row>
    <row r="769309" spans="68:68" customFormat="1">
      <c r="BP769309" s="90"/>
    </row>
    <row r="769310" spans="68:68" customFormat="1">
      <c r="BP769310" s="90"/>
    </row>
    <row r="769311" spans="68:68" customFormat="1">
      <c r="BP769311" s="90"/>
    </row>
    <row r="769312" spans="68:68" customFormat="1">
      <c r="BP769312" s="90"/>
    </row>
    <row r="769313" spans="68:68" customFormat="1">
      <c r="BP769313" s="90"/>
    </row>
    <row r="769314" spans="68:68" customFormat="1">
      <c r="BP769314" s="90"/>
    </row>
    <row r="769315" spans="68:68" customFormat="1">
      <c r="BP769315" s="90"/>
    </row>
    <row r="769316" spans="68:68" customFormat="1">
      <c r="BP769316" s="90"/>
    </row>
    <row r="769317" spans="68:68" customFormat="1">
      <c r="BP769317" s="90"/>
    </row>
    <row r="769318" spans="68:68" customFormat="1">
      <c r="BP769318" s="90"/>
    </row>
    <row r="769319" spans="68:68" customFormat="1">
      <c r="BP769319" s="90"/>
    </row>
    <row r="769320" spans="68:68" customFormat="1">
      <c r="BP769320" s="90"/>
    </row>
    <row r="769321" spans="68:68" customFormat="1">
      <c r="BP769321" s="90"/>
    </row>
    <row r="769322" spans="68:68" customFormat="1">
      <c r="BP769322" s="90"/>
    </row>
    <row r="769323" spans="68:68" customFormat="1">
      <c r="BP769323" s="90"/>
    </row>
    <row r="769324" spans="68:68" customFormat="1">
      <c r="BP769324" s="90"/>
    </row>
    <row r="769325" spans="68:68" customFormat="1">
      <c r="BP769325" s="90"/>
    </row>
    <row r="769326" spans="68:68" customFormat="1">
      <c r="BP769326" s="90"/>
    </row>
    <row r="769327" spans="68:68" customFormat="1">
      <c r="BP769327" s="90"/>
    </row>
    <row r="769328" spans="68:68" customFormat="1">
      <c r="BP769328" s="90"/>
    </row>
    <row r="769329" spans="68:68" customFormat="1">
      <c r="BP769329" s="90"/>
    </row>
    <row r="769330" spans="68:68" customFormat="1">
      <c r="BP769330" s="90"/>
    </row>
    <row r="769331" spans="68:68" customFormat="1">
      <c r="BP769331" s="90"/>
    </row>
    <row r="769332" spans="68:68" customFormat="1">
      <c r="BP769332" s="90"/>
    </row>
    <row r="769333" spans="68:68" customFormat="1">
      <c r="BP769333" s="90"/>
    </row>
    <row r="769334" spans="68:68" customFormat="1">
      <c r="BP769334" s="90"/>
    </row>
    <row r="769335" spans="68:68" customFormat="1">
      <c r="BP769335" s="90"/>
    </row>
    <row r="769336" spans="68:68" customFormat="1">
      <c r="BP769336" s="90"/>
    </row>
    <row r="769337" spans="68:68" customFormat="1">
      <c r="BP769337" s="90"/>
    </row>
    <row r="769338" spans="68:68" customFormat="1">
      <c r="BP769338" s="90"/>
    </row>
    <row r="769339" spans="68:68" customFormat="1">
      <c r="BP769339" s="90"/>
    </row>
    <row r="769340" spans="68:68" customFormat="1">
      <c r="BP769340" s="90"/>
    </row>
    <row r="769341" spans="68:68" customFormat="1">
      <c r="BP769341" s="90"/>
    </row>
    <row r="769342" spans="68:68" customFormat="1">
      <c r="BP769342" s="90"/>
    </row>
    <row r="769343" spans="68:68" customFormat="1">
      <c r="BP769343" s="90"/>
    </row>
    <row r="769344" spans="68:68" customFormat="1">
      <c r="BP769344" s="90"/>
    </row>
    <row r="769345" spans="68:68" customFormat="1">
      <c r="BP769345" s="90"/>
    </row>
    <row r="769346" spans="68:68" customFormat="1">
      <c r="BP769346" s="90"/>
    </row>
    <row r="769347" spans="68:68" customFormat="1">
      <c r="BP769347" s="90"/>
    </row>
    <row r="769348" spans="68:68" customFormat="1">
      <c r="BP769348" s="90"/>
    </row>
    <row r="769349" spans="68:68" customFormat="1">
      <c r="BP769349" s="90"/>
    </row>
    <row r="769350" spans="68:68" customFormat="1">
      <c r="BP769350" s="90"/>
    </row>
    <row r="769351" spans="68:68" customFormat="1">
      <c r="BP769351" s="90"/>
    </row>
    <row r="769352" spans="68:68" customFormat="1">
      <c r="BP769352" s="90"/>
    </row>
    <row r="769353" spans="68:68" customFormat="1">
      <c r="BP769353" s="90"/>
    </row>
    <row r="769354" spans="68:68" customFormat="1">
      <c r="BP769354" s="90"/>
    </row>
    <row r="769355" spans="68:68" customFormat="1">
      <c r="BP769355" s="90"/>
    </row>
    <row r="769356" spans="68:68" customFormat="1">
      <c r="BP769356" s="90"/>
    </row>
    <row r="769357" spans="68:68" customFormat="1">
      <c r="BP769357" s="90"/>
    </row>
    <row r="769358" spans="68:68" customFormat="1">
      <c r="BP769358" s="90"/>
    </row>
    <row r="769359" spans="68:68" customFormat="1">
      <c r="BP769359" s="90"/>
    </row>
    <row r="769360" spans="68:68" customFormat="1">
      <c r="BP769360" s="90"/>
    </row>
    <row r="769361" spans="68:68" customFormat="1">
      <c r="BP769361" s="90"/>
    </row>
    <row r="769362" spans="68:68" customFormat="1">
      <c r="BP769362" s="90"/>
    </row>
    <row r="769363" spans="68:68" customFormat="1">
      <c r="BP769363" s="90"/>
    </row>
    <row r="769364" spans="68:68" customFormat="1">
      <c r="BP769364" s="90"/>
    </row>
    <row r="769365" spans="68:68" customFormat="1">
      <c r="BP769365" s="90"/>
    </row>
    <row r="769366" spans="68:68" customFormat="1">
      <c r="BP769366" s="90"/>
    </row>
    <row r="769367" spans="68:68" customFormat="1">
      <c r="BP769367" s="90"/>
    </row>
    <row r="769368" spans="68:68" customFormat="1">
      <c r="BP769368" s="90"/>
    </row>
    <row r="769369" spans="68:68" customFormat="1">
      <c r="BP769369" s="90"/>
    </row>
    <row r="769370" spans="68:68" customFormat="1">
      <c r="BP769370" s="90"/>
    </row>
    <row r="769371" spans="68:68" customFormat="1">
      <c r="BP769371" s="90"/>
    </row>
    <row r="769372" spans="68:68" customFormat="1">
      <c r="BP769372" s="90"/>
    </row>
    <row r="769373" spans="68:68" customFormat="1">
      <c r="BP769373" s="90"/>
    </row>
    <row r="769374" spans="68:68" customFormat="1">
      <c r="BP769374" s="90"/>
    </row>
    <row r="769375" spans="68:68" customFormat="1">
      <c r="BP769375" s="90"/>
    </row>
    <row r="769376" spans="68:68" customFormat="1">
      <c r="BP769376" s="90"/>
    </row>
    <row r="769377" spans="68:68" customFormat="1">
      <c r="BP769377" s="90"/>
    </row>
    <row r="769378" spans="68:68" customFormat="1">
      <c r="BP769378" s="90"/>
    </row>
    <row r="769379" spans="68:68" customFormat="1">
      <c r="BP769379" s="90"/>
    </row>
    <row r="769380" spans="68:68" customFormat="1">
      <c r="BP769380" s="90"/>
    </row>
    <row r="769381" spans="68:68" customFormat="1">
      <c r="BP769381" s="90"/>
    </row>
    <row r="769382" spans="68:68" customFormat="1">
      <c r="BP769382" s="90"/>
    </row>
    <row r="769383" spans="68:68" customFormat="1">
      <c r="BP769383" s="90"/>
    </row>
    <row r="769384" spans="68:68" customFormat="1">
      <c r="BP769384" s="90"/>
    </row>
    <row r="769385" spans="68:68" customFormat="1">
      <c r="BP769385" s="90"/>
    </row>
    <row r="769386" spans="68:68" customFormat="1">
      <c r="BP769386" s="90"/>
    </row>
    <row r="769387" spans="68:68" customFormat="1">
      <c r="BP769387" s="90"/>
    </row>
    <row r="769388" spans="68:68" customFormat="1">
      <c r="BP769388" s="90"/>
    </row>
    <row r="769389" spans="68:68" customFormat="1">
      <c r="BP769389" s="90"/>
    </row>
    <row r="769390" spans="68:68" customFormat="1">
      <c r="BP769390" s="90"/>
    </row>
    <row r="769391" spans="68:68" customFormat="1">
      <c r="BP769391" s="90"/>
    </row>
    <row r="769392" spans="68:68" customFormat="1">
      <c r="BP769392" s="90"/>
    </row>
    <row r="769393" spans="68:68" customFormat="1">
      <c r="BP769393" s="90"/>
    </row>
    <row r="769394" spans="68:68" customFormat="1">
      <c r="BP769394" s="90"/>
    </row>
    <row r="769395" spans="68:68" customFormat="1">
      <c r="BP769395" s="90"/>
    </row>
    <row r="769396" spans="68:68" customFormat="1">
      <c r="BP769396" s="90"/>
    </row>
    <row r="769397" spans="68:68" customFormat="1">
      <c r="BP769397" s="90"/>
    </row>
    <row r="769398" spans="68:68" customFormat="1">
      <c r="BP769398" s="90"/>
    </row>
    <row r="769399" spans="68:68" customFormat="1">
      <c r="BP769399" s="90"/>
    </row>
    <row r="769400" spans="68:68" customFormat="1">
      <c r="BP769400" s="90"/>
    </row>
    <row r="769401" spans="68:68" customFormat="1">
      <c r="BP769401" s="90"/>
    </row>
    <row r="769402" spans="68:68" customFormat="1">
      <c r="BP769402" s="90"/>
    </row>
    <row r="769403" spans="68:68" customFormat="1">
      <c r="BP769403" s="90"/>
    </row>
    <row r="769404" spans="68:68" customFormat="1">
      <c r="BP769404" s="90"/>
    </row>
    <row r="769405" spans="68:68" customFormat="1">
      <c r="BP769405" s="90"/>
    </row>
    <row r="769406" spans="68:68" customFormat="1">
      <c r="BP769406" s="90"/>
    </row>
    <row r="769407" spans="68:68" customFormat="1">
      <c r="BP769407" s="90"/>
    </row>
    <row r="769408" spans="68:68" customFormat="1">
      <c r="BP769408" s="90"/>
    </row>
    <row r="769409" spans="68:68" customFormat="1">
      <c r="BP769409" s="90"/>
    </row>
    <row r="769410" spans="68:68" customFormat="1">
      <c r="BP769410" s="90"/>
    </row>
    <row r="769411" spans="68:68" customFormat="1">
      <c r="BP769411" s="90"/>
    </row>
    <row r="769412" spans="68:68" customFormat="1">
      <c r="BP769412" s="90"/>
    </row>
    <row r="769413" spans="68:68" customFormat="1">
      <c r="BP769413" s="90"/>
    </row>
    <row r="769414" spans="68:68" customFormat="1">
      <c r="BP769414" s="90"/>
    </row>
    <row r="769415" spans="68:68" customFormat="1">
      <c r="BP769415" s="90"/>
    </row>
    <row r="769416" spans="68:68" customFormat="1">
      <c r="BP769416" s="90"/>
    </row>
    <row r="769417" spans="68:68" customFormat="1">
      <c r="BP769417" s="90"/>
    </row>
    <row r="769418" spans="68:68" customFormat="1">
      <c r="BP769418" s="90"/>
    </row>
    <row r="769419" spans="68:68" customFormat="1">
      <c r="BP769419" s="90"/>
    </row>
    <row r="769420" spans="68:68" customFormat="1">
      <c r="BP769420" s="90"/>
    </row>
    <row r="769421" spans="68:68" customFormat="1">
      <c r="BP769421" s="90"/>
    </row>
    <row r="769422" spans="68:68" customFormat="1">
      <c r="BP769422" s="90"/>
    </row>
    <row r="769423" spans="68:68" customFormat="1">
      <c r="BP769423" s="90"/>
    </row>
    <row r="769424" spans="68:68" customFormat="1">
      <c r="BP769424" s="90"/>
    </row>
    <row r="769425" spans="68:68" customFormat="1">
      <c r="BP769425" s="90"/>
    </row>
    <row r="769426" spans="68:68" customFormat="1">
      <c r="BP769426" s="90"/>
    </row>
    <row r="769427" spans="68:68" customFormat="1">
      <c r="BP769427" s="90"/>
    </row>
    <row r="769428" spans="68:68" customFormat="1">
      <c r="BP769428" s="90"/>
    </row>
    <row r="769429" spans="68:68" customFormat="1">
      <c r="BP769429" s="90"/>
    </row>
    <row r="769430" spans="68:68" customFormat="1">
      <c r="BP769430" s="90"/>
    </row>
    <row r="769431" spans="68:68" customFormat="1">
      <c r="BP769431" s="90"/>
    </row>
    <row r="769432" spans="68:68" customFormat="1">
      <c r="BP769432" s="90"/>
    </row>
    <row r="769433" spans="68:68" customFormat="1">
      <c r="BP769433" s="90"/>
    </row>
    <row r="769434" spans="68:68" customFormat="1">
      <c r="BP769434" s="90"/>
    </row>
    <row r="769435" spans="68:68" customFormat="1">
      <c r="BP769435" s="90"/>
    </row>
    <row r="769436" spans="68:68" customFormat="1">
      <c r="BP769436" s="90"/>
    </row>
    <row r="769437" spans="68:68" customFormat="1">
      <c r="BP769437" s="90"/>
    </row>
    <row r="769438" spans="68:68" customFormat="1">
      <c r="BP769438" s="90"/>
    </row>
    <row r="769439" spans="68:68" customFormat="1">
      <c r="BP769439" s="90"/>
    </row>
    <row r="769440" spans="68:68" customFormat="1">
      <c r="BP769440" s="90"/>
    </row>
    <row r="769441" spans="68:68" customFormat="1">
      <c r="BP769441" s="90"/>
    </row>
    <row r="769442" spans="68:68" customFormat="1">
      <c r="BP769442" s="90"/>
    </row>
    <row r="769443" spans="68:68" customFormat="1">
      <c r="BP769443" s="90"/>
    </row>
    <row r="769444" spans="68:68" customFormat="1">
      <c r="BP769444" s="90"/>
    </row>
    <row r="769445" spans="68:68" customFormat="1">
      <c r="BP769445" s="90"/>
    </row>
    <row r="769446" spans="68:68" customFormat="1">
      <c r="BP769446" s="90"/>
    </row>
    <row r="769447" spans="68:68" customFormat="1">
      <c r="BP769447" s="90"/>
    </row>
    <row r="769448" spans="68:68" customFormat="1">
      <c r="BP769448" s="90"/>
    </row>
    <row r="769449" spans="68:68" customFormat="1">
      <c r="BP769449" s="90"/>
    </row>
    <row r="769450" spans="68:68" customFormat="1">
      <c r="BP769450" s="90"/>
    </row>
    <row r="769451" spans="68:68" customFormat="1">
      <c r="BP769451" s="90"/>
    </row>
    <row r="769452" spans="68:68" customFormat="1">
      <c r="BP769452" s="90"/>
    </row>
    <row r="769453" spans="68:68" customFormat="1">
      <c r="BP769453" s="90"/>
    </row>
    <row r="769454" spans="68:68" customFormat="1">
      <c r="BP769454" s="90"/>
    </row>
    <row r="769455" spans="68:68" customFormat="1">
      <c r="BP769455" s="90"/>
    </row>
    <row r="769456" spans="68:68" customFormat="1">
      <c r="BP769456" s="90"/>
    </row>
    <row r="769457" spans="68:68" customFormat="1">
      <c r="BP769457" s="90"/>
    </row>
    <row r="769458" spans="68:68" customFormat="1">
      <c r="BP769458" s="90"/>
    </row>
    <row r="769459" spans="68:68" customFormat="1">
      <c r="BP769459" s="90"/>
    </row>
    <row r="769460" spans="68:68" customFormat="1">
      <c r="BP769460" s="90"/>
    </row>
    <row r="769461" spans="68:68" customFormat="1">
      <c r="BP769461" s="90"/>
    </row>
    <row r="769462" spans="68:68" customFormat="1">
      <c r="BP769462" s="90"/>
    </row>
    <row r="769463" spans="68:68" customFormat="1">
      <c r="BP769463" s="90"/>
    </row>
    <row r="769464" spans="68:68" customFormat="1">
      <c r="BP769464" s="90"/>
    </row>
    <row r="769465" spans="68:68" customFormat="1">
      <c r="BP769465" s="90"/>
    </row>
    <row r="769466" spans="68:68" customFormat="1">
      <c r="BP769466" s="90"/>
    </row>
    <row r="769467" spans="68:68" customFormat="1">
      <c r="BP769467" s="90"/>
    </row>
    <row r="769468" spans="68:68" customFormat="1">
      <c r="BP769468" s="90"/>
    </row>
    <row r="769469" spans="68:68" customFormat="1">
      <c r="BP769469" s="90"/>
    </row>
    <row r="769470" spans="68:68" customFormat="1">
      <c r="BP769470" s="90"/>
    </row>
    <row r="769471" spans="68:68" customFormat="1">
      <c r="BP769471" s="90"/>
    </row>
    <row r="769472" spans="68:68" customFormat="1">
      <c r="BP769472" s="90"/>
    </row>
    <row r="769473" spans="68:68" customFormat="1">
      <c r="BP769473" s="90"/>
    </row>
    <row r="769474" spans="68:68" customFormat="1">
      <c r="BP769474" s="90"/>
    </row>
    <row r="769475" spans="68:68" customFormat="1">
      <c r="BP769475" s="90"/>
    </row>
    <row r="769476" spans="68:68" customFormat="1">
      <c r="BP769476" s="90"/>
    </row>
    <row r="769477" spans="68:68" customFormat="1">
      <c r="BP769477" s="90"/>
    </row>
    <row r="769478" spans="68:68" customFormat="1">
      <c r="BP769478" s="90"/>
    </row>
    <row r="769479" spans="68:68" customFormat="1">
      <c r="BP769479" s="90"/>
    </row>
    <row r="769480" spans="68:68" customFormat="1">
      <c r="BP769480" s="90"/>
    </row>
    <row r="769481" spans="68:68" customFormat="1">
      <c r="BP769481" s="90"/>
    </row>
    <row r="769482" spans="68:68" customFormat="1">
      <c r="BP769482" s="90"/>
    </row>
    <row r="769483" spans="68:68" customFormat="1">
      <c r="BP769483" s="90"/>
    </row>
    <row r="769484" spans="68:68" customFormat="1">
      <c r="BP769484" s="90"/>
    </row>
    <row r="769485" spans="68:68" customFormat="1">
      <c r="BP769485" s="90"/>
    </row>
    <row r="769486" spans="68:68" customFormat="1">
      <c r="BP769486" s="90"/>
    </row>
    <row r="769487" spans="68:68" customFormat="1">
      <c r="BP769487" s="90"/>
    </row>
    <row r="769488" spans="68:68" customFormat="1">
      <c r="BP769488" s="90"/>
    </row>
    <row r="769489" spans="68:68" customFormat="1">
      <c r="BP769489" s="90"/>
    </row>
    <row r="769490" spans="68:68" customFormat="1">
      <c r="BP769490" s="90"/>
    </row>
    <row r="769491" spans="68:68" customFormat="1">
      <c r="BP769491" s="90"/>
    </row>
    <row r="769492" spans="68:68" customFormat="1">
      <c r="BP769492" s="90"/>
    </row>
    <row r="769493" spans="68:68" customFormat="1">
      <c r="BP769493" s="90"/>
    </row>
    <row r="769494" spans="68:68" customFormat="1">
      <c r="BP769494" s="90"/>
    </row>
    <row r="769495" spans="68:68" customFormat="1">
      <c r="BP769495" s="90"/>
    </row>
    <row r="769496" spans="68:68" customFormat="1">
      <c r="BP769496" s="90"/>
    </row>
    <row r="769497" spans="68:68" customFormat="1">
      <c r="BP769497" s="90"/>
    </row>
    <row r="769498" spans="68:68" customFormat="1">
      <c r="BP769498" s="90"/>
    </row>
    <row r="769499" spans="68:68" customFormat="1">
      <c r="BP769499" s="90"/>
    </row>
    <row r="769500" spans="68:68" customFormat="1">
      <c r="BP769500" s="90"/>
    </row>
    <row r="769501" spans="68:68" customFormat="1">
      <c r="BP769501" s="90"/>
    </row>
    <row r="769502" spans="68:68" customFormat="1">
      <c r="BP769502" s="90"/>
    </row>
    <row r="769503" spans="68:68" customFormat="1">
      <c r="BP769503" s="90"/>
    </row>
    <row r="769504" spans="68:68" customFormat="1">
      <c r="BP769504" s="90"/>
    </row>
    <row r="769505" spans="68:68" customFormat="1">
      <c r="BP769505" s="90"/>
    </row>
    <row r="769506" spans="68:68" customFormat="1">
      <c r="BP769506" s="90"/>
    </row>
    <row r="769507" spans="68:68" customFormat="1">
      <c r="BP769507" s="90"/>
    </row>
    <row r="769508" spans="68:68" customFormat="1">
      <c r="BP769508" s="90"/>
    </row>
    <row r="769509" spans="68:68" customFormat="1">
      <c r="BP769509" s="90"/>
    </row>
    <row r="769510" spans="68:68" customFormat="1">
      <c r="BP769510" s="90"/>
    </row>
    <row r="769511" spans="68:68" customFormat="1">
      <c r="BP769511" s="90"/>
    </row>
    <row r="769512" spans="68:68" customFormat="1">
      <c r="BP769512" s="90"/>
    </row>
    <row r="769513" spans="68:68" customFormat="1">
      <c r="BP769513" s="90"/>
    </row>
    <row r="769514" spans="68:68" customFormat="1">
      <c r="BP769514" s="90"/>
    </row>
    <row r="769515" spans="68:68" customFormat="1">
      <c r="BP769515" s="90"/>
    </row>
    <row r="769516" spans="68:68" customFormat="1">
      <c r="BP769516" s="90"/>
    </row>
    <row r="769517" spans="68:68" customFormat="1">
      <c r="BP769517" s="90"/>
    </row>
    <row r="769518" spans="68:68" customFormat="1">
      <c r="BP769518" s="90"/>
    </row>
    <row r="769519" spans="68:68" customFormat="1">
      <c r="BP769519" s="90"/>
    </row>
    <row r="769520" spans="68:68" customFormat="1">
      <c r="BP769520" s="90"/>
    </row>
    <row r="769521" spans="68:68" customFormat="1">
      <c r="BP769521" s="90"/>
    </row>
    <row r="769522" spans="68:68" customFormat="1">
      <c r="BP769522" s="90"/>
    </row>
    <row r="769523" spans="68:68" customFormat="1">
      <c r="BP769523" s="90"/>
    </row>
    <row r="769524" spans="68:68" customFormat="1">
      <c r="BP769524" s="90"/>
    </row>
    <row r="769525" spans="68:68" customFormat="1">
      <c r="BP769525" s="90"/>
    </row>
    <row r="769526" spans="68:68" customFormat="1">
      <c r="BP769526" s="90"/>
    </row>
    <row r="769527" spans="68:68" customFormat="1">
      <c r="BP769527" s="90"/>
    </row>
    <row r="769528" spans="68:68" customFormat="1">
      <c r="BP769528" s="90"/>
    </row>
    <row r="769529" spans="68:68" customFormat="1">
      <c r="BP769529" s="90"/>
    </row>
    <row r="769530" spans="68:68" customFormat="1">
      <c r="BP769530" s="90"/>
    </row>
    <row r="769531" spans="68:68" customFormat="1">
      <c r="BP769531" s="90"/>
    </row>
    <row r="769532" spans="68:68" customFormat="1">
      <c r="BP769532" s="90"/>
    </row>
    <row r="769533" spans="68:68" customFormat="1">
      <c r="BP769533" s="90"/>
    </row>
    <row r="769534" spans="68:68" customFormat="1">
      <c r="BP769534" s="90"/>
    </row>
    <row r="769535" spans="68:68" customFormat="1">
      <c r="BP769535" s="90"/>
    </row>
    <row r="769536" spans="68:68" customFormat="1">
      <c r="BP769536" s="90"/>
    </row>
    <row r="769537" spans="68:68" customFormat="1">
      <c r="BP769537" s="90"/>
    </row>
    <row r="769538" spans="68:68" customFormat="1">
      <c r="BP769538" s="90"/>
    </row>
    <row r="769539" spans="68:68" customFormat="1">
      <c r="BP769539" s="90"/>
    </row>
    <row r="769540" spans="68:68" customFormat="1">
      <c r="BP769540" s="90"/>
    </row>
    <row r="769541" spans="68:68" customFormat="1">
      <c r="BP769541" s="90"/>
    </row>
    <row r="769542" spans="68:68" customFormat="1">
      <c r="BP769542" s="90"/>
    </row>
    <row r="769543" spans="68:68" customFormat="1">
      <c r="BP769543" s="90"/>
    </row>
    <row r="769544" spans="68:68" customFormat="1">
      <c r="BP769544" s="90"/>
    </row>
    <row r="769545" spans="68:68" customFormat="1">
      <c r="BP769545" s="90"/>
    </row>
    <row r="769546" spans="68:68" customFormat="1">
      <c r="BP769546" s="90"/>
    </row>
    <row r="769547" spans="68:68" customFormat="1">
      <c r="BP769547" s="90"/>
    </row>
    <row r="769548" spans="68:68" customFormat="1">
      <c r="BP769548" s="90"/>
    </row>
    <row r="769549" spans="68:68" customFormat="1">
      <c r="BP769549" s="90"/>
    </row>
    <row r="769550" spans="68:68" customFormat="1">
      <c r="BP769550" s="90"/>
    </row>
    <row r="769551" spans="68:68" customFormat="1">
      <c r="BP769551" s="90"/>
    </row>
    <row r="769552" spans="68:68" customFormat="1">
      <c r="BP769552" s="90"/>
    </row>
    <row r="769553" spans="68:68" customFormat="1">
      <c r="BP769553" s="90"/>
    </row>
    <row r="769554" spans="68:68" customFormat="1">
      <c r="BP769554" s="90"/>
    </row>
    <row r="769555" spans="68:68" customFormat="1">
      <c r="BP769555" s="90"/>
    </row>
    <row r="769556" spans="68:68" customFormat="1">
      <c r="BP769556" s="90"/>
    </row>
    <row r="769557" spans="68:68" customFormat="1">
      <c r="BP769557" s="90"/>
    </row>
    <row r="769558" spans="68:68" customFormat="1">
      <c r="BP769558" s="90"/>
    </row>
    <row r="769559" spans="68:68" customFormat="1">
      <c r="BP769559" s="90"/>
    </row>
    <row r="769560" spans="68:68" customFormat="1">
      <c r="BP769560" s="90"/>
    </row>
    <row r="769561" spans="68:68" customFormat="1">
      <c r="BP769561" s="90"/>
    </row>
    <row r="769562" spans="68:68" customFormat="1">
      <c r="BP769562" s="90"/>
    </row>
    <row r="769563" spans="68:68" customFormat="1">
      <c r="BP769563" s="90"/>
    </row>
    <row r="769564" spans="68:68" customFormat="1">
      <c r="BP769564" s="90"/>
    </row>
    <row r="769565" spans="68:68" customFormat="1">
      <c r="BP769565" s="90"/>
    </row>
    <row r="769566" spans="68:68" customFormat="1">
      <c r="BP769566" s="90"/>
    </row>
    <row r="769567" spans="68:68" customFormat="1">
      <c r="BP769567" s="90"/>
    </row>
    <row r="769568" spans="68:68" customFormat="1">
      <c r="BP769568" s="90"/>
    </row>
    <row r="769569" spans="68:68" customFormat="1">
      <c r="BP769569" s="90"/>
    </row>
    <row r="769570" spans="68:68" customFormat="1">
      <c r="BP769570" s="90"/>
    </row>
    <row r="769571" spans="68:68" customFormat="1">
      <c r="BP769571" s="90"/>
    </row>
    <row r="769572" spans="68:68" customFormat="1">
      <c r="BP769572" s="90"/>
    </row>
    <row r="769573" spans="68:68" customFormat="1">
      <c r="BP769573" s="90"/>
    </row>
    <row r="769574" spans="68:68" customFormat="1">
      <c r="BP769574" s="90"/>
    </row>
    <row r="769575" spans="68:68" customFormat="1">
      <c r="BP769575" s="90"/>
    </row>
    <row r="769576" spans="68:68" customFormat="1">
      <c r="BP769576" s="90"/>
    </row>
    <row r="769577" spans="68:68" customFormat="1">
      <c r="BP769577" s="90"/>
    </row>
    <row r="769578" spans="68:68" customFormat="1">
      <c r="BP769578" s="90"/>
    </row>
    <row r="769579" spans="68:68" customFormat="1">
      <c r="BP769579" s="90"/>
    </row>
    <row r="769580" spans="68:68" customFormat="1">
      <c r="BP769580" s="90"/>
    </row>
    <row r="769581" spans="68:68" customFormat="1">
      <c r="BP769581" s="90"/>
    </row>
    <row r="769582" spans="68:68" customFormat="1">
      <c r="BP769582" s="90"/>
    </row>
    <row r="769583" spans="68:68" customFormat="1">
      <c r="BP769583" s="90"/>
    </row>
    <row r="769584" spans="68:68" customFormat="1">
      <c r="BP769584" s="90"/>
    </row>
    <row r="769585" spans="68:68" customFormat="1">
      <c r="BP769585" s="90"/>
    </row>
    <row r="769586" spans="68:68" customFormat="1">
      <c r="BP769586" s="90"/>
    </row>
    <row r="769587" spans="68:68" customFormat="1">
      <c r="BP769587" s="90"/>
    </row>
    <row r="769588" spans="68:68" customFormat="1">
      <c r="BP769588" s="90"/>
    </row>
    <row r="769589" spans="68:68" customFormat="1">
      <c r="BP769589" s="90"/>
    </row>
    <row r="769590" spans="68:68" customFormat="1">
      <c r="BP769590" s="90"/>
    </row>
    <row r="769591" spans="68:68" customFormat="1">
      <c r="BP769591" s="90"/>
    </row>
    <row r="769592" spans="68:68" customFormat="1">
      <c r="BP769592" s="90"/>
    </row>
    <row r="769593" spans="68:68" customFormat="1">
      <c r="BP769593" s="90"/>
    </row>
    <row r="769594" spans="68:68" customFormat="1">
      <c r="BP769594" s="90"/>
    </row>
    <row r="769595" spans="68:68" customFormat="1">
      <c r="BP769595" s="90"/>
    </row>
    <row r="769596" spans="68:68" customFormat="1">
      <c r="BP769596" s="90"/>
    </row>
    <row r="769597" spans="68:68" customFormat="1">
      <c r="BP769597" s="90"/>
    </row>
    <row r="769598" spans="68:68" customFormat="1">
      <c r="BP769598" s="90"/>
    </row>
    <row r="769599" spans="68:68" customFormat="1">
      <c r="BP769599" s="90"/>
    </row>
    <row r="769600" spans="68:68" customFormat="1">
      <c r="BP769600" s="90"/>
    </row>
    <row r="769601" spans="68:68" customFormat="1">
      <c r="BP769601" s="90"/>
    </row>
    <row r="769602" spans="68:68" customFormat="1">
      <c r="BP769602" s="90"/>
    </row>
    <row r="769603" spans="68:68" customFormat="1">
      <c r="BP769603" s="90"/>
    </row>
    <row r="769604" spans="68:68" customFormat="1">
      <c r="BP769604" s="90"/>
    </row>
    <row r="769605" spans="68:68" customFormat="1">
      <c r="BP769605" s="90"/>
    </row>
    <row r="769606" spans="68:68" customFormat="1">
      <c r="BP769606" s="90"/>
    </row>
    <row r="769607" spans="68:68" customFormat="1">
      <c r="BP769607" s="90"/>
    </row>
    <row r="769608" spans="68:68" customFormat="1">
      <c r="BP769608" s="90"/>
    </row>
    <row r="769609" spans="68:68" customFormat="1">
      <c r="BP769609" s="90"/>
    </row>
    <row r="769610" spans="68:68" customFormat="1">
      <c r="BP769610" s="90"/>
    </row>
    <row r="769611" spans="68:68" customFormat="1">
      <c r="BP769611" s="90"/>
    </row>
    <row r="769612" spans="68:68" customFormat="1">
      <c r="BP769612" s="90"/>
    </row>
    <row r="769613" spans="68:68" customFormat="1">
      <c r="BP769613" s="90"/>
    </row>
    <row r="769614" spans="68:68" customFormat="1">
      <c r="BP769614" s="90"/>
    </row>
    <row r="769615" spans="68:68" customFormat="1">
      <c r="BP769615" s="90"/>
    </row>
    <row r="769616" spans="68:68" customFormat="1">
      <c r="BP769616" s="90"/>
    </row>
    <row r="769617" spans="68:68" customFormat="1">
      <c r="BP769617" s="90"/>
    </row>
    <row r="769618" spans="68:68" customFormat="1">
      <c r="BP769618" s="90"/>
    </row>
    <row r="769619" spans="68:68" customFormat="1">
      <c r="BP769619" s="90"/>
    </row>
    <row r="769620" spans="68:68" customFormat="1">
      <c r="BP769620" s="90"/>
    </row>
    <row r="769621" spans="68:68" customFormat="1">
      <c r="BP769621" s="90"/>
    </row>
    <row r="769622" spans="68:68" customFormat="1">
      <c r="BP769622" s="90"/>
    </row>
    <row r="769623" spans="68:68" customFormat="1">
      <c r="BP769623" s="90"/>
    </row>
    <row r="769624" spans="68:68" customFormat="1">
      <c r="BP769624" s="90"/>
    </row>
    <row r="769625" spans="68:68" customFormat="1">
      <c r="BP769625" s="90"/>
    </row>
    <row r="769626" spans="68:68" customFormat="1">
      <c r="BP769626" s="90"/>
    </row>
    <row r="769627" spans="68:68" customFormat="1">
      <c r="BP769627" s="90"/>
    </row>
    <row r="769628" spans="68:68" customFormat="1">
      <c r="BP769628" s="90"/>
    </row>
    <row r="769629" spans="68:68" customFormat="1">
      <c r="BP769629" s="90"/>
    </row>
    <row r="769630" spans="68:68" customFormat="1">
      <c r="BP769630" s="90"/>
    </row>
    <row r="769631" spans="68:68" customFormat="1">
      <c r="BP769631" s="90"/>
    </row>
    <row r="769632" spans="68:68" customFormat="1">
      <c r="BP769632" s="90"/>
    </row>
    <row r="769633" spans="68:68" customFormat="1">
      <c r="BP769633" s="90"/>
    </row>
    <row r="769634" spans="68:68" customFormat="1">
      <c r="BP769634" s="90"/>
    </row>
    <row r="769635" spans="68:68" customFormat="1">
      <c r="BP769635" s="90"/>
    </row>
    <row r="769636" spans="68:68" customFormat="1">
      <c r="BP769636" s="90"/>
    </row>
    <row r="769637" spans="68:68" customFormat="1">
      <c r="BP769637" s="90"/>
    </row>
    <row r="769638" spans="68:68" customFormat="1">
      <c r="BP769638" s="90"/>
    </row>
    <row r="769639" spans="68:68" customFormat="1">
      <c r="BP769639" s="90"/>
    </row>
    <row r="769640" spans="68:68" customFormat="1">
      <c r="BP769640" s="90"/>
    </row>
    <row r="769641" spans="68:68" customFormat="1">
      <c r="BP769641" s="90"/>
    </row>
    <row r="769642" spans="68:68" customFormat="1">
      <c r="BP769642" s="90"/>
    </row>
    <row r="769643" spans="68:68" customFormat="1">
      <c r="BP769643" s="90"/>
    </row>
    <row r="769644" spans="68:68" customFormat="1">
      <c r="BP769644" s="90"/>
    </row>
    <row r="769645" spans="68:68" customFormat="1">
      <c r="BP769645" s="90"/>
    </row>
    <row r="769646" spans="68:68" customFormat="1">
      <c r="BP769646" s="90"/>
    </row>
    <row r="769647" spans="68:68" customFormat="1">
      <c r="BP769647" s="90"/>
    </row>
    <row r="769648" spans="68:68" customFormat="1">
      <c r="BP769648" s="90"/>
    </row>
    <row r="769649" spans="68:68" customFormat="1">
      <c r="BP769649" s="90"/>
    </row>
    <row r="769650" spans="68:68" customFormat="1">
      <c r="BP769650" s="90"/>
    </row>
    <row r="769651" spans="68:68" customFormat="1">
      <c r="BP769651" s="90"/>
    </row>
    <row r="769652" spans="68:68" customFormat="1">
      <c r="BP769652" s="90"/>
    </row>
    <row r="769653" spans="68:68" customFormat="1">
      <c r="BP769653" s="90"/>
    </row>
    <row r="769654" spans="68:68" customFormat="1">
      <c r="BP769654" s="90"/>
    </row>
    <row r="769655" spans="68:68" customFormat="1">
      <c r="BP769655" s="90"/>
    </row>
    <row r="769656" spans="68:68" customFormat="1">
      <c r="BP769656" s="90"/>
    </row>
    <row r="769657" spans="68:68" customFormat="1">
      <c r="BP769657" s="90"/>
    </row>
    <row r="769658" spans="68:68" customFormat="1">
      <c r="BP769658" s="90"/>
    </row>
    <row r="769659" spans="68:68" customFormat="1">
      <c r="BP769659" s="90"/>
    </row>
    <row r="769660" spans="68:68" customFormat="1">
      <c r="BP769660" s="90"/>
    </row>
    <row r="769661" spans="68:68" customFormat="1">
      <c r="BP769661" s="90"/>
    </row>
    <row r="769662" spans="68:68" customFormat="1">
      <c r="BP769662" s="90"/>
    </row>
    <row r="769663" spans="68:68" customFormat="1">
      <c r="BP769663" s="90"/>
    </row>
    <row r="769664" spans="68:68" customFormat="1">
      <c r="BP769664" s="90"/>
    </row>
    <row r="769665" spans="68:68" customFormat="1">
      <c r="BP769665" s="90"/>
    </row>
    <row r="769666" spans="68:68" customFormat="1">
      <c r="BP769666" s="90"/>
    </row>
    <row r="769667" spans="68:68" customFormat="1">
      <c r="BP769667" s="90"/>
    </row>
    <row r="769668" spans="68:68" customFormat="1">
      <c r="BP769668" s="90"/>
    </row>
    <row r="769669" spans="68:68" customFormat="1">
      <c r="BP769669" s="90"/>
    </row>
    <row r="769670" spans="68:68" customFormat="1">
      <c r="BP769670" s="90"/>
    </row>
    <row r="769671" spans="68:68" customFormat="1">
      <c r="BP769671" s="90"/>
    </row>
    <row r="769672" spans="68:68" customFormat="1">
      <c r="BP769672" s="90"/>
    </row>
    <row r="769673" spans="68:68" customFormat="1">
      <c r="BP769673" s="90"/>
    </row>
    <row r="769674" spans="68:68" customFormat="1">
      <c r="BP769674" s="90"/>
    </row>
    <row r="769675" spans="68:68" customFormat="1">
      <c r="BP769675" s="90"/>
    </row>
    <row r="769676" spans="68:68" customFormat="1">
      <c r="BP769676" s="90"/>
    </row>
    <row r="769677" spans="68:68" customFormat="1">
      <c r="BP769677" s="90"/>
    </row>
    <row r="769678" spans="68:68" customFormat="1">
      <c r="BP769678" s="90"/>
    </row>
    <row r="769679" spans="68:68" customFormat="1">
      <c r="BP769679" s="90"/>
    </row>
    <row r="769680" spans="68:68" customFormat="1">
      <c r="BP769680" s="90"/>
    </row>
    <row r="769681" spans="68:68" customFormat="1">
      <c r="BP769681" s="90"/>
    </row>
    <row r="769682" spans="68:68" customFormat="1">
      <c r="BP769682" s="90"/>
    </row>
    <row r="769683" spans="68:68" customFormat="1">
      <c r="BP769683" s="90"/>
    </row>
    <row r="769684" spans="68:68" customFormat="1">
      <c r="BP769684" s="90"/>
    </row>
    <row r="769685" spans="68:68" customFormat="1">
      <c r="BP769685" s="90"/>
    </row>
    <row r="769686" spans="68:68" customFormat="1">
      <c r="BP769686" s="90"/>
    </row>
    <row r="769687" spans="68:68" customFormat="1">
      <c r="BP769687" s="90"/>
    </row>
    <row r="769688" spans="68:68" customFormat="1">
      <c r="BP769688" s="90"/>
    </row>
    <row r="769689" spans="68:68" customFormat="1">
      <c r="BP769689" s="90"/>
    </row>
    <row r="769690" spans="68:68" customFormat="1">
      <c r="BP769690" s="90"/>
    </row>
    <row r="769691" spans="68:68" customFormat="1">
      <c r="BP769691" s="90"/>
    </row>
    <row r="769692" spans="68:68" customFormat="1">
      <c r="BP769692" s="90"/>
    </row>
    <row r="769693" spans="68:68" customFormat="1">
      <c r="BP769693" s="90"/>
    </row>
    <row r="769694" spans="68:68" customFormat="1">
      <c r="BP769694" s="90"/>
    </row>
    <row r="769695" spans="68:68" customFormat="1">
      <c r="BP769695" s="90"/>
    </row>
    <row r="769696" spans="68:68" customFormat="1">
      <c r="BP769696" s="90"/>
    </row>
    <row r="769697" spans="68:68" customFormat="1">
      <c r="BP769697" s="90"/>
    </row>
    <row r="769698" spans="68:68" customFormat="1">
      <c r="BP769698" s="90"/>
    </row>
    <row r="769699" spans="68:68" customFormat="1">
      <c r="BP769699" s="90"/>
    </row>
    <row r="769700" spans="68:68" customFormat="1">
      <c r="BP769700" s="90"/>
    </row>
    <row r="769701" spans="68:68" customFormat="1">
      <c r="BP769701" s="90"/>
    </row>
    <row r="769702" spans="68:68" customFormat="1">
      <c r="BP769702" s="90"/>
    </row>
    <row r="769703" spans="68:68" customFormat="1">
      <c r="BP769703" s="90"/>
    </row>
    <row r="769704" spans="68:68" customFormat="1">
      <c r="BP769704" s="90"/>
    </row>
    <row r="769705" spans="68:68" customFormat="1">
      <c r="BP769705" s="90"/>
    </row>
    <row r="769706" spans="68:68" customFormat="1">
      <c r="BP769706" s="90"/>
    </row>
    <row r="769707" spans="68:68" customFormat="1">
      <c r="BP769707" s="90"/>
    </row>
    <row r="769708" spans="68:68" customFormat="1">
      <c r="BP769708" s="90"/>
    </row>
    <row r="769709" spans="68:68" customFormat="1">
      <c r="BP769709" s="90"/>
    </row>
    <row r="769710" spans="68:68" customFormat="1">
      <c r="BP769710" s="90"/>
    </row>
    <row r="769711" spans="68:68" customFormat="1">
      <c r="BP769711" s="90"/>
    </row>
    <row r="769712" spans="68:68" customFormat="1">
      <c r="BP769712" s="90"/>
    </row>
    <row r="769713" spans="68:68" customFormat="1">
      <c r="BP769713" s="90"/>
    </row>
    <row r="769714" spans="68:68" customFormat="1">
      <c r="BP769714" s="90"/>
    </row>
    <row r="769715" spans="68:68" customFormat="1">
      <c r="BP769715" s="90"/>
    </row>
    <row r="769716" spans="68:68" customFormat="1">
      <c r="BP769716" s="90"/>
    </row>
    <row r="769717" spans="68:68" customFormat="1">
      <c r="BP769717" s="90"/>
    </row>
    <row r="769718" spans="68:68" customFormat="1">
      <c r="BP769718" s="90"/>
    </row>
    <row r="769719" spans="68:68" customFormat="1">
      <c r="BP769719" s="90"/>
    </row>
    <row r="769720" spans="68:68" customFormat="1">
      <c r="BP769720" s="90"/>
    </row>
    <row r="769721" spans="68:68" customFormat="1">
      <c r="BP769721" s="90"/>
    </row>
    <row r="769722" spans="68:68" customFormat="1">
      <c r="BP769722" s="90"/>
    </row>
    <row r="769723" spans="68:68" customFormat="1">
      <c r="BP769723" s="90"/>
    </row>
    <row r="769724" spans="68:68" customFormat="1">
      <c r="BP769724" s="90"/>
    </row>
    <row r="769725" spans="68:68" customFormat="1">
      <c r="BP769725" s="90"/>
    </row>
    <row r="769726" spans="68:68" customFormat="1">
      <c r="BP769726" s="90"/>
    </row>
    <row r="769727" spans="68:68" customFormat="1">
      <c r="BP769727" s="90"/>
    </row>
    <row r="769728" spans="68:68" customFormat="1">
      <c r="BP769728" s="90"/>
    </row>
    <row r="769729" spans="68:68" customFormat="1">
      <c r="BP769729" s="90"/>
    </row>
    <row r="769730" spans="68:68" customFormat="1">
      <c r="BP769730" s="90"/>
    </row>
    <row r="769731" spans="68:68" customFormat="1">
      <c r="BP769731" s="90"/>
    </row>
    <row r="769732" spans="68:68" customFormat="1">
      <c r="BP769732" s="90"/>
    </row>
    <row r="769733" spans="68:68" customFormat="1">
      <c r="BP769733" s="90"/>
    </row>
    <row r="769734" spans="68:68" customFormat="1">
      <c r="BP769734" s="90"/>
    </row>
    <row r="769735" spans="68:68" customFormat="1">
      <c r="BP769735" s="90"/>
    </row>
    <row r="769736" spans="68:68" customFormat="1">
      <c r="BP769736" s="90"/>
    </row>
    <row r="769737" spans="68:68" customFormat="1">
      <c r="BP769737" s="90"/>
    </row>
    <row r="769738" spans="68:68" customFormat="1">
      <c r="BP769738" s="90"/>
    </row>
    <row r="769739" spans="68:68" customFormat="1">
      <c r="BP769739" s="90"/>
    </row>
    <row r="769740" spans="68:68" customFormat="1">
      <c r="BP769740" s="90"/>
    </row>
    <row r="769741" spans="68:68" customFormat="1">
      <c r="BP769741" s="90"/>
    </row>
    <row r="769742" spans="68:68" customFormat="1">
      <c r="BP769742" s="90"/>
    </row>
    <row r="769743" spans="68:68" customFormat="1">
      <c r="BP769743" s="90"/>
    </row>
    <row r="769744" spans="68:68" customFormat="1">
      <c r="BP769744" s="90"/>
    </row>
    <row r="769745" spans="68:68" customFormat="1">
      <c r="BP769745" s="90"/>
    </row>
    <row r="769746" spans="68:68" customFormat="1">
      <c r="BP769746" s="90"/>
    </row>
    <row r="769747" spans="68:68" customFormat="1">
      <c r="BP769747" s="90"/>
    </row>
    <row r="769748" spans="68:68" customFormat="1">
      <c r="BP769748" s="90"/>
    </row>
    <row r="769749" spans="68:68" customFormat="1">
      <c r="BP769749" s="90"/>
    </row>
    <row r="769750" spans="68:68" customFormat="1">
      <c r="BP769750" s="90"/>
    </row>
    <row r="769751" spans="68:68" customFormat="1">
      <c r="BP769751" s="90"/>
    </row>
    <row r="769752" spans="68:68" customFormat="1">
      <c r="BP769752" s="90"/>
    </row>
    <row r="769753" spans="68:68" customFormat="1">
      <c r="BP769753" s="90"/>
    </row>
    <row r="769754" spans="68:68" customFormat="1">
      <c r="BP769754" s="90"/>
    </row>
    <row r="769755" spans="68:68" customFormat="1">
      <c r="BP769755" s="90"/>
    </row>
    <row r="769756" spans="68:68" customFormat="1">
      <c r="BP769756" s="90"/>
    </row>
    <row r="769757" spans="68:68" customFormat="1">
      <c r="BP769757" s="90"/>
    </row>
    <row r="769758" spans="68:68" customFormat="1">
      <c r="BP769758" s="90"/>
    </row>
    <row r="769759" spans="68:68" customFormat="1">
      <c r="BP769759" s="90"/>
    </row>
    <row r="769760" spans="68:68" customFormat="1">
      <c r="BP769760" s="90"/>
    </row>
    <row r="769761" spans="68:68" customFormat="1">
      <c r="BP769761" s="90"/>
    </row>
    <row r="769762" spans="68:68" customFormat="1">
      <c r="BP769762" s="90"/>
    </row>
    <row r="769763" spans="68:68" customFormat="1">
      <c r="BP769763" s="90"/>
    </row>
    <row r="769764" spans="68:68" customFormat="1">
      <c r="BP769764" s="90"/>
    </row>
    <row r="769765" spans="68:68" customFormat="1">
      <c r="BP769765" s="90"/>
    </row>
    <row r="769766" spans="68:68" customFormat="1">
      <c r="BP769766" s="90"/>
    </row>
    <row r="769767" spans="68:68" customFormat="1">
      <c r="BP769767" s="90"/>
    </row>
    <row r="769768" spans="68:68" customFormat="1">
      <c r="BP769768" s="90"/>
    </row>
    <row r="769769" spans="68:68" customFormat="1">
      <c r="BP769769" s="90"/>
    </row>
    <row r="769770" spans="68:68" customFormat="1">
      <c r="BP769770" s="90"/>
    </row>
    <row r="769771" spans="68:68" customFormat="1">
      <c r="BP769771" s="90"/>
    </row>
    <row r="769772" spans="68:68" customFormat="1">
      <c r="BP769772" s="90"/>
    </row>
    <row r="769773" spans="68:68" customFormat="1">
      <c r="BP769773" s="90"/>
    </row>
    <row r="769774" spans="68:68" customFormat="1">
      <c r="BP769774" s="90"/>
    </row>
    <row r="769775" spans="68:68" customFormat="1">
      <c r="BP769775" s="90"/>
    </row>
    <row r="769776" spans="68:68" customFormat="1">
      <c r="BP769776" s="90"/>
    </row>
    <row r="769777" spans="68:68" customFormat="1">
      <c r="BP769777" s="90"/>
    </row>
    <row r="769778" spans="68:68" customFormat="1">
      <c r="BP769778" s="90"/>
    </row>
    <row r="769779" spans="68:68" customFormat="1">
      <c r="BP769779" s="90"/>
    </row>
    <row r="769780" spans="68:68" customFormat="1">
      <c r="BP769780" s="90"/>
    </row>
    <row r="769781" spans="68:68" customFormat="1">
      <c r="BP769781" s="90"/>
    </row>
    <row r="769782" spans="68:68" customFormat="1">
      <c r="BP769782" s="90"/>
    </row>
    <row r="769783" spans="68:68" customFormat="1">
      <c r="BP769783" s="90"/>
    </row>
    <row r="769784" spans="68:68" customFormat="1">
      <c r="BP769784" s="90"/>
    </row>
    <row r="769785" spans="68:68" customFormat="1">
      <c r="BP769785" s="90"/>
    </row>
    <row r="769786" spans="68:68" customFormat="1">
      <c r="BP769786" s="90"/>
    </row>
    <row r="769787" spans="68:68" customFormat="1">
      <c r="BP769787" s="90"/>
    </row>
    <row r="769788" spans="68:68" customFormat="1">
      <c r="BP769788" s="90"/>
    </row>
    <row r="769789" spans="68:68" customFormat="1">
      <c r="BP769789" s="90"/>
    </row>
    <row r="769790" spans="68:68" customFormat="1">
      <c r="BP769790" s="90"/>
    </row>
    <row r="769791" spans="68:68" customFormat="1">
      <c r="BP769791" s="90"/>
    </row>
    <row r="769792" spans="68:68" customFormat="1">
      <c r="BP769792" s="90"/>
    </row>
    <row r="769793" spans="68:68" customFormat="1">
      <c r="BP769793" s="90"/>
    </row>
    <row r="769794" spans="68:68" customFormat="1">
      <c r="BP769794" s="90"/>
    </row>
    <row r="769795" spans="68:68" customFormat="1">
      <c r="BP769795" s="90"/>
    </row>
    <row r="769796" spans="68:68" customFormat="1">
      <c r="BP769796" s="90"/>
    </row>
    <row r="769797" spans="68:68" customFormat="1">
      <c r="BP769797" s="90"/>
    </row>
    <row r="769798" spans="68:68" customFormat="1">
      <c r="BP769798" s="90"/>
    </row>
    <row r="769799" spans="68:68" customFormat="1">
      <c r="BP769799" s="90"/>
    </row>
    <row r="769800" spans="68:68" customFormat="1">
      <c r="BP769800" s="90"/>
    </row>
    <row r="769801" spans="68:68" customFormat="1">
      <c r="BP769801" s="90"/>
    </row>
    <row r="769802" spans="68:68" customFormat="1">
      <c r="BP769802" s="90"/>
    </row>
    <row r="769803" spans="68:68" customFormat="1">
      <c r="BP769803" s="90"/>
    </row>
    <row r="769804" spans="68:68" customFormat="1">
      <c r="BP769804" s="90"/>
    </row>
    <row r="769805" spans="68:68" customFormat="1">
      <c r="BP769805" s="90"/>
    </row>
    <row r="769806" spans="68:68" customFormat="1">
      <c r="BP769806" s="90"/>
    </row>
    <row r="769807" spans="68:68" customFormat="1">
      <c r="BP769807" s="90"/>
    </row>
    <row r="769808" spans="68:68" customFormat="1">
      <c r="BP769808" s="90"/>
    </row>
    <row r="769809" spans="68:68" customFormat="1">
      <c r="BP769809" s="90"/>
    </row>
    <row r="769810" spans="68:68" customFormat="1">
      <c r="BP769810" s="90"/>
    </row>
    <row r="769811" spans="68:68" customFormat="1">
      <c r="BP769811" s="90"/>
    </row>
    <row r="769812" spans="68:68" customFormat="1">
      <c r="BP769812" s="90"/>
    </row>
    <row r="769813" spans="68:68" customFormat="1">
      <c r="BP769813" s="90"/>
    </row>
    <row r="769814" spans="68:68" customFormat="1">
      <c r="BP769814" s="90"/>
    </row>
    <row r="769815" spans="68:68" customFormat="1">
      <c r="BP769815" s="90"/>
    </row>
    <row r="769816" spans="68:68" customFormat="1">
      <c r="BP769816" s="90"/>
    </row>
    <row r="769817" spans="68:68" customFormat="1">
      <c r="BP769817" s="90"/>
    </row>
    <row r="769818" spans="68:68" customFormat="1">
      <c r="BP769818" s="90"/>
    </row>
    <row r="769819" spans="68:68" customFormat="1">
      <c r="BP769819" s="90"/>
    </row>
    <row r="769820" spans="68:68" customFormat="1">
      <c r="BP769820" s="90"/>
    </row>
    <row r="769821" spans="68:68" customFormat="1">
      <c r="BP769821" s="90"/>
    </row>
    <row r="769822" spans="68:68" customFormat="1">
      <c r="BP769822" s="90"/>
    </row>
    <row r="769823" spans="68:68" customFormat="1">
      <c r="BP769823" s="90"/>
    </row>
    <row r="769824" spans="68:68" customFormat="1">
      <c r="BP769824" s="90"/>
    </row>
    <row r="769825" spans="68:68" customFormat="1">
      <c r="BP769825" s="90"/>
    </row>
    <row r="769826" spans="68:68" customFormat="1">
      <c r="BP769826" s="90"/>
    </row>
    <row r="769827" spans="68:68" customFormat="1">
      <c r="BP769827" s="90"/>
    </row>
    <row r="769828" spans="68:68" customFormat="1">
      <c r="BP769828" s="90"/>
    </row>
    <row r="769829" spans="68:68" customFormat="1">
      <c r="BP769829" s="90"/>
    </row>
    <row r="769830" spans="68:68" customFormat="1">
      <c r="BP769830" s="90"/>
    </row>
    <row r="769831" spans="68:68" customFormat="1">
      <c r="BP769831" s="90"/>
    </row>
    <row r="769832" spans="68:68" customFormat="1">
      <c r="BP769832" s="90"/>
    </row>
    <row r="769833" spans="68:68" customFormat="1">
      <c r="BP769833" s="90"/>
    </row>
    <row r="769834" spans="68:68" customFormat="1">
      <c r="BP769834" s="90"/>
    </row>
    <row r="769835" spans="68:68" customFormat="1">
      <c r="BP769835" s="90"/>
    </row>
    <row r="769836" spans="68:68" customFormat="1">
      <c r="BP769836" s="90"/>
    </row>
    <row r="769837" spans="68:68" customFormat="1">
      <c r="BP769837" s="90"/>
    </row>
    <row r="769838" spans="68:68" customFormat="1">
      <c r="BP769838" s="90"/>
    </row>
    <row r="769839" spans="68:68" customFormat="1">
      <c r="BP769839" s="90"/>
    </row>
    <row r="769840" spans="68:68" customFormat="1">
      <c r="BP769840" s="90"/>
    </row>
    <row r="769841" spans="68:68" customFormat="1">
      <c r="BP769841" s="90"/>
    </row>
    <row r="769842" spans="68:68" customFormat="1">
      <c r="BP769842" s="90"/>
    </row>
    <row r="769843" spans="68:68" customFormat="1">
      <c r="BP769843" s="90"/>
    </row>
    <row r="769844" spans="68:68" customFormat="1">
      <c r="BP769844" s="90"/>
    </row>
    <row r="769845" spans="68:68" customFormat="1">
      <c r="BP769845" s="90"/>
    </row>
    <row r="769846" spans="68:68" customFormat="1">
      <c r="BP769846" s="90"/>
    </row>
    <row r="769847" spans="68:68" customFormat="1">
      <c r="BP769847" s="90"/>
    </row>
    <row r="769848" spans="68:68" customFormat="1">
      <c r="BP769848" s="90"/>
    </row>
    <row r="769849" spans="68:68" customFormat="1">
      <c r="BP769849" s="90"/>
    </row>
    <row r="769850" spans="68:68" customFormat="1">
      <c r="BP769850" s="90"/>
    </row>
    <row r="769851" spans="68:68" customFormat="1">
      <c r="BP769851" s="90"/>
    </row>
    <row r="769852" spans="68:68" customFormat="1">
      <c r="BP769852" s="90"/>
    </row>
    <row r="769853" spans="68:68" customFormat="1">
      <c r="BP769853" s="90"/>
    </row>
    <row r="769854" spans="68:68" customFormat="1">
      <c r="BP769854" s="90"/>
    </row>
    <row r="769855" spans="68:68" customFormat="1">
      <c r="BP769855" s="90"/>
    </row>
    <row r="769856" spans="68:68" customFormat="1">
      <c r="BP769856" s="90"/>
    </row>
    <row r="769857" spans="68:68" customFormat="1">
      <c r="BP769857" s="90"/>
    </row>
    <row r="769858" spans="68:68" customFormat="1">
      <c r="BP769858" s="90"/>
    </row>
    <row r="769859" spans="68:68" customFormat="1">
      <c r="BP769859" s="90"/>
    </row>
    <row r="769860" spans="68:68" customFormat="1">
      <c r="BP769860" s="90"/>
    </row>
    <row r="769861" spans="68:68" customFormat="1">
      <c r="BP769861" s="90"/>
    </row>
    <row r="769862" spans="68:68" customFormat="1">
      <c r="BP769862" s="90"/>
    </row>
    <row r="769863" spans="68:68" customFormat="1">
      <c r="BP769863" s="90"/>
    </row>
    <row r="769864" spans="68:68" customFormat="1">
      <c r="BP769864" s="90"/>
    </row>
    <row r="769865" spans="68:68" customFormat="1">
      <c r="BP769865" s="90"/>
    </row>
    <row r="769866" spans="68:68" customFormat="1">
      <c r="BP769866" s="90"/>
    </row>
    <row r="769867" spans="68:68" customFormat="1">
      <c r="BP769867" s="90"/>
    </row>
    <row r="769868" spans="68:68" customFormat="1">
      <c r="BP769868" s="90"/>
    </row>
    <row r="769869" spans="68:68" customFormat="1">
      <c r="BP769869" s="90"/>
    </row>
    <row r="769870" spans="68:68" customFormat="1">
      <c r="BP769870" s="90"/>
    </row>
    <row r="769871" spans="68:68" customFormat="1">
      <c r="BP769871" s="90"/>
    </row>
    <row r="769872" spans="68:68" customFormat="1">
      <c r="BP769872" s="90"/>
    </row>
    <row r="769873" spans="68:68" customFormat="1">
      <c r="BP769873" s="90"/>
    </row>
    <row r="769874" spans="68:68" customFormat="1">
      <c r="BP769874" s="90"/>
    </row>
    <row r="769875" spans="68:68" customFormat="1">
      <c r="BP769875" s="90"/>
    </row>
    <row r="769876" spans="68:68" customFormat="1">
      <c r="BP769876" s="90"/>
    </row>
    <row r="769877" spans="68:68" customFormat="1">
      <c r="BP769877" s="90"/>
    </row>
    <row r="769878" spans="68:68" customFormat="1">
      <c r="BP769878" s="90"/>
    </row>
    <row r="769879" spans="68:68" customFormat="1">
      <c r="BP769879" s="90"/>
    </row>
    <row r="769880" spans="68:68" customFormat="1">
      <c r="BP769880" s="90"/>
    </row>
    <row r="769881" spans="68:68" customFormat="1">
      <c r="BP769881" s="90"/>
    </row>
    <row r="769882" spans="68:68" customFormat="1">
      <c r="BP769882" s="90"/>
    </row>
    <row r="769883" spans="68:68" customFormat="1">
      <c r="BP769883" s="90"/>
    </row>
    <row r="769884" spans="68:68" customFormat="1">
      <c r="BP769884" s="90"/>
    </row>
    <row r="769885" spans="68:68" customFormat="1">
      <c r="BP769885" s="90"/>
    </row>
    <row r="769886" spans="68:68" customFormat="1">
      <c r="BP769886" s="90"/>
    </row>
    <row r="769887" spans="68:68" customFormat="1">
      <c r="BP769887" s="90"/>
    </row>
    <row r="769888" spans="68:68" customFormat="1">
      <c r="BP769888" s="90"/>
    </row>
    <row r="769889" spans="68:68" customFormat="1">
      <c r="BP769889" s="90"/>
    </row>
    <row r="769890" spans="68:68" customFormat="1">
      <c r="BP769890" s="90"/>
    </row>
    <row r="769891" spans="68:68" customFormat="1">
      <c r="BP769891" s="90"/>
    </row>
    <row r="769892" spans="68:68" customFormat="1">
      <c r="BP769892" s="90"/>
    </row>
    <row r="769893" spans="68:68" customFormat="1">
      <c r="BP769893" s="90"/>
    </row>
    <row r="769894" spans="68:68" customFormat="1">
      <c r="BP769894" s="90"/>
    </row>
    <row r="769895" spans="68:68" customFormat="1">
      <c r="BP769895" s="90"/>
    </row>
    <row r="769896" spans="68:68" customFormat="1">
      <c r="BP769896" s="90"/>
    </row>
    <row r="769897" spans="68:68" customFormat="1">
      <c r="BP769897" s="90"/>
    </row>
    <row r="769898" spans="68:68" customFormat="1">
      <c r="BP769898" s="90"/>
    </row>
    <row r="769899" spans="68:68" customFormat="1">
      <c r="BP769899" s="90"/>
    </row>
    <row r="769900" spans="68:68" customFormat="1">
      <c r="BP769900" s="90"/>
    </row>
    <row r="769901" spans="68:68" customFormat="1">
      <c r="BP769901" s="90"/>
    </row>
    <row r="769902" spans="68:68" customFormat="1">
      <c r="BP769902" s="90"/>
    </row>
    <row r="769903" spans="68:68" customFormat="1">
      <c r="BP769903" s="90"/>
    </row>
    <row r="769904" spans="68:68" customFormat="1">
      <c r="BP769904" s="90"/>
    </row>
    <row r="769905" spans="68:68" customFormat="1">
      <c r="BP769905" s="90"/>
    </row>
    <row r="769906" spans="68:68" customFormat="1">
      <c r="BP769906" s="90"/>
    </row>
    <row r="769907" spans="68:68" customFormat="1">
      <c r="BP769907" s="90"/>
    </row>
    <row r="769908" spans="68:68" customFormat="1">
      <c r="BP769908" s="90"/>
    </row>
    <row r="769909" spans="68:68" customFormat="1">
      <c r="BP769909" s="90"/>
    </row>
    <row r="769910" spans="68:68" customFormat="1">
      <c r="BP769910" s="90"/>
    </row>
    <row r="769911" spans="68:68" customFormat="1">
      <c r="BP769911" s="90"/>
    </row>
    <row r="769912" spans="68:68" customFormat="1">
      <c r="BP769912" s="90"/>
    </row>
    <row r="769913" spans="68:68" customFormat="1">
      <c r="BP769913" s="90"/>
    </row>
    <row r="769914" spans="68:68" customFormat="1">
      <c r="BP769914" s="90"/>
    </row>
    <row r="769915" spans="68:68" customFormat="1">
      <c r="BP769915" s="90"/>
    </row>
    <row r="769916" spans="68:68" customFormat="1">
      <c r="BP769916" s="90"/>
    </row>
    <row r="769917" spans="68:68" customFormat="1">
      <c r="BP769917" s="90"/>
    </row>
    <row r="769918" spans="68:68" customFormat="1">
      <c r="BP769918" s="90"/>
    </row>
    <row r="769919" spans="68:68" customFormat="1">
      <c r="BP769919" s="90"/>
    </row>
    <row r="769920" spans="68:68" customFormat="1">
      <c r="BP769920" s="90"/>
    </row>
    <row r="769921" spans="68:68" customFormat="1">
      <c r="BP769921" s="90"/>
    </row>
    <row r="769922" spans="68:68" customFormat="1">
      <c r="BP769922" s="90"/>
    </row>
    <row r="769923" spans="68:68" customFormat="1">
      <c r="BP769923" s="90"/>
    </row>
    <row r="769924" spans="68:68" customFormat="1">
      <c r="BP769924" s="90"/>
    </row>
    <row r="769925" spans="68:68" customFormat="1">
      <c r="BP769925" s="90"/>
    </row>
    <row r="769926" spans="68:68" customFormat="1">
      <c r="BP769926" s="90"/>
    </row>
    <row r="769927" spans="68:68" customFormat="1">
      <c r="BP769927" s="90"/>
    </row>
    <row r="769928" spans="68:68" customFormat="1">
      <c r="BP769928" s="90"/>
    </row>
    <row r="769929" spans="68:68" customFormat="1">
      <c r="BP769929" s="90"/>
    </row>
    <row r="769930" spans="68:68" customFormat="1">
      <c r="BP769930" s="90"/>
    </row>
    <row r="769931" spans="68:68" customFormat="1">
      <c r="BP769931" s="90"/>
    </row>
    <row r="769932" spans="68:68" customFormat="1">
      <c r="BP769932" s="90"/>
    </row>
    <row r="769933" spans="68:68" customFormat="1">
      <c r="BP769933" s="90"/>
    </row>
    <row r="769934" spans="68:68" customFormat="1">
      <c r="BP769934" s="90"/>
    </row>
    <row r="769935" spans="68:68" customFormat="1">
      <c r="BP769935" s="90"/>
    </row>
    <row r="769936" spans="68:68" customFormat="1">
      <c r="BP769936" s="90"/>
    </row>
    <row r="769937" spans="68:68" customFormat="1">
      <c r="BP769937" s="90"/>
    </row>
    <row r="769938" spans="68:68" customFormat="1">
      <c r="BP769938" s="90"/>
    </row>
    <row r="769939" spans="68:68" customFormat="1">
      <c r="BP769939" s="90"/>
    </row>
    <row r="769940" spans="68:68" customFormat="1">
      <c r="BP769940" s="90"/>
    </row>
    <row r="769941" spans="68:68" customFormat="1">
      <c r="BP769941" s="90"/>
    </row>
    <row r="769942" spans="68:68" customFormat="1">
      <c r="BP769942" s="90"/>
    </row>
    <row r="769943" spans="68:68" customFormat="1">
      <c r="BP769943" s="90"/>
    </row>
    <row r="769944" spans="68:68" customFormat="1">
      <c r="BP769944" s="90"/>
    </row>
    <row r="769945" spans="68:68" customFormat="1">
      <c r="BP769945" s="90"/>
    </row>
    <row r="769946" spans="68:68" customFormat="1">
      <c r="BP769946" s="90"/>
    </row>
    <row r="769947" spans="68:68" customFormat="1">
      <c r="BP769947" s="90"/>
    </row>
    <row r="769948" spans="68:68" customFormat="1">
      <c r="BP769948" s="90"/>
    </row>
    <row r="769949" spans="68:68" customFormat="1">
      <c r="BP769949" s="90"/>
    </row>
    <row r="769950" spans="68:68" customFormat="1">
      <c r="BP769950" s="90"/>
    </row>
    <row r="769951" spans="68:68" customFormat="1">
      <c r="BP769951" s="90"/>
    </row>
    <row r="769952" spans="68:68" customFormat="1">
      <c r="BP769952" s="90"/>
    </row>
    <row r="769953" spans="68:68" customFormat="1">
      <c r="BP769953" s="90"/>
    </row>
    <row r="769954" spans="68:68" customFormat="1">
      <c r="BP769954" s="90"/>
    </row>
    <row r="769955" spans="68:68" customFormat="1">
      <c r="BP769955" s="90"/>
    </row>
    <row r="769956" spans="68:68" customFormat="1">
      <c r="BP769956" s="90"/>
    </row>
    <row r="769957" spans="68:68" customFormat="1">
      <c r="BP769957" s="90"/>
    </row>
    <row r="769958" spans="68:68" customFormat="1">
      <c r="BP769958" s="90"/>
    </row>
    <row r="769959" spans="68:68" customFormat="1">
      <c r="BP769959" s="90"/>
    </row>
    <row r="769960" spans="68:68" customFormat="1">
      <c r="BP769960" s="90"/>
    </row>
    <row r="769961" spans="68:68" customFormat="1">
      <c r="BP769961" s="90"/>
    </row>
    <row r="769962" spans="68:68" customFormat="1">
      <c r="BP769962" s="90"/>
    </row>
    <row r="769963" spans="68:68" customFormat="1">
      <c r="BP769963" s="90"/>
    </row>
    <row r="769964" spans="68:68" customFormat="1">
      <c r="BP769964" s="90"/>
    </row>
    <row r="769965" spans="68:68" customFormat="1">
      <c r="BP769965" s="90"/>
    </row>
    <row r="769966" spans="68:68" customFormat="1">
      <c r="BP769966" s="90"/>
    </row>
    <row r="769967" spans="68:68" customFormat="1">
      <c r="BP769967" s="90"/>
    </row>
    <row r="769968" spans="68:68" customFormat="1">
      <c r="BP769968" s="90"/>
    </row>
    <row r="769969" spans="68:68" customFormat="1">
      <c r="BP769969" s="90"/>
    </row>
    <row r="769970" spans="68:68" customFormat="1">
      <c r="BP769970" s="90"/>
    </row>
    <row r="769971" spans="68:68" customFormat="1">
      <c r="BP769971" s="90"/>
    </row>
    <row r="769972" spans="68:68" customFormat="1">
      <c r="BP769972" s="90"/>
    </row>
    <row r="769973" spans="68:68" customFormat="1">
      <c r="BP769973" s="90"/>
    </row>
    <row r="769974" spans="68:68" customFormat="1">
      <c r="BP769974" s="90"/>
    </row>
    <row r="769975" spans="68:68" customFormat="1">
      <c r="BP769975" s="90"/>
    </row>
    <row r="769976" spans="68:68" customFormat="1">
      <c r="BP769976" s="90"/>
    </row>
    <row r="769977" spans="68:68" customFormat="1">
      <c r="BP769977" s="90"/>
    </row>
    <row r="769978" spans="68:68" customFormat="1">
      <c r="BP769978" s="90"/>
    </row>
    <row r="769979" spans="68:68" customFormat="1">
      <c r="BP769979" s="90"/>
    </row>
    <row r="769980" spans="68:68" customFormat="1">
      <c r="BP769980" s="90"/>
    </row>
    <row r="769981" spans="68:68" customFormat="1">
      <c r="BP769981" s="90"/>
    </row>
    <row r="769982" spans="68:68" customFormat="1">
      <c r="BP769982" s="90"/>
    </row>
    <row r="769983" spans="68:68" customFormat="1">
      <c r="BP769983" s="90"/>
    </row>
    <row r="769984" spans="68:68" customFormat="1">
      <c r="BP769984" s="90"/>
    </row>
    <row r="769985" spans="68:68" customFormat="1">
      <c r="BP769985" s="90"/>
    </row>
    <row r="769986" spans="68:68" customFormat="1">
      <c r="BP769986" s="90"/>
    </row>
    <row r="769987" spans="68:68" customFormat="1">
      <c r="BP769987" s="90"/>
    </row>
    <row r="769988" spans="68:68" customFormat="1">
      <c r="BP769988" s="90"/>
    </row>
    <row r="769989" spans="68:68" customFormat="1">
      <c r="BP769989" s="90"/>
    </row>
    <row r="769990" spans="68:68" customFormat="1">
      <c r="BP769990" s="90"/>
    </row>
    <row r="769991" spans="68:68" customFormat="1">
      <c r="BP769991" s="90"/>
    </row>
    <row r="769992" spans="68:68" customFormat="1">
      <c r="BP769992" s="90"/>
    </row>
    <row r="769993" spans="68:68" customFormat="1">
      <c r="BP769993" s="90"/>
    </row>
    <row r="769994" spans="68:68" customFormat="1">
      <c r="BP769994" s="90"/>
    </row>
    <row r="769995" spans="68:68" customFormat="1">
      <c r="BP769995" s="90"/>
    </row>
    <row r="769996" spans="68:68" customFormat="1">
      <c r="BP769996" s="90"/>
    </row>
    <row r="769997" spans="68:68" customFormat="1">
      <c r="BP769997" s="90"/>
    </row>
    <row r="769998" spans="68:68" customFormat="1">
      <c r="BP769998" s="90"/>
    </row>
    <row r="769999" spans="68:68" customFormat="1">
      <c r="BP769999" s="90"/>
    </row>
    <row r="770000" spans="68:68" customFormat="1">
      <c r="BP770000" s="90"/>
    </row>
    <row r="770001" spans="68:68" customFormat="1">
      <c r="BP770001" s="90"/>
    </row>
    <row r="770002" spans="68:68" customFormat="1">
      <c r="BP770002" s="90"/>
    </row>
    <row r="770003" spans="68:68" customFormat="1">
      <c r="BP770003" s="90"/>
    </row>
    <row r="770004" spans="68:68" customFormat="1">
      <c r="BP770004" s="90"/>
    </row>
    <row r="770005" spans="68:68" customFormat="1">
      <c r="BP770005" s="90"/>
    </row>
    <row r="770006" spans="68:68" customFormat="1">
      <c r="BP770006" s="90"/>
    </row>
    <row r="770007" spans="68:68" customFormat="1">
      <c r="BP770007" s="90"/>
    </row>
    <row r="770008" spans="68:68" customFormat="1">
      <c r="BP770008" s="90"/>
    </row>
    <row r="770009" spans="68:68" customFormat="1">
      <c r="BP770009" s="90"/>
    </row>
    <row r="770010" spans="68:68" customFormat="1">
      <c r="BP770010" s="90"/>
    </row>
    <row r="770011" spans="68:68" customFormat="1">
      <c r="BP770011" s="90"/>
    </row>
    <row r="770012" spans="68:68" customFormat="1">
      <c r="BP770012" s="90"/>
    </row>
    <row r="770013" spans="68:68" customFormat="1">
      <c r="BP770013" s="90"/>
    </row>
    <row r="770014" spans="68:68" customFormat="1">
      <c r="BP770014" s="90"/>
    </row>
    <row r="770015" spans="68:68" customFormat="1">
      <c r="BP770015" s="90"/>
    </row>
    <row r="770016" spans="68:68" customFormat="1">
      <c r="BP770016" s="90"/>
    </row>
    <row r="770017" spans="68:68" customFormat="1">
      <c r="BP770017" s="90"/>
    </row>
    <row r="770018" spans="68:68" customFormat="1">
      <c r="BP770018" s="90"/>
    </row>
    <row r="770019" spans="68:68" customFormat="1">
      <c r="BP770019" s="90"/>
    </row>
    <row r="770020" spans="68:68" customFormat="1">
      <c r="BP770020" s="90"/>
    </row>
    <row r="770021" spans="68:68" customFormat="1">
      <c r="BP770021" s="90"/>
    </row>
    <row r="770022" spans="68:68" customFormat="1">
      <c r="BP770022" s="90"/>
    </row>
    <row r="770023" spans="68:68" customFormat="1">
      <c r="BP770023" s="90"/>
    </row>
    <row r="770024" spans="68:68" customFormat="1">
      <c r="BP770024" s="90"/>
    </row>
    <row r="770025" spans="68:68" customFormat="1">
      <c r="BP770025" s="90"/>
    </row>
    <row r="770026" spans="68:68" customFormat="1">
      <c r="BP770026" s="90"/>
    </row>
    <row r="770027" spans="68:68" customFormat="1">
      <c r="BP770027" s="90"/>
    </row>
    <row r="770028" spans="68:68" customFormat="1">
      <c r="BP770028" s="90"/>
    </row>
    <row r="770029" spans="68:68" customFormat="1">
      <c r="BP770029" s="90"/>
    </row>
    <row r="770030" spans="68:68" customFormat="1">
      <c r="BP770030" s="90"/>
    </row>
    <row r="770031" spans="68:68" customFormat="1">
      <c r="BP770031" s="90"/>
    </row>
    <row r="770032" spans="68:68" customFormat="1">
      <c r="BP770032" s="90"/>
    </row>
    <row r="770033" spans="68:68" customFormat="1">
      <c r="BP770033" s="90"/>
    </row>
    <row r="770034" spans="68:68" customFormat="1">
      <c r="BP770034" s="90"/>
    </row>
    <row r="770035" spans="68:68" customFormat="1">
      <c r="BP770035" s="90"/>
    </row>
    <row r="770036" spans="68:68" customFormat="1">
      <c r="BP770036" s="90"/>
    </row>
    <row r="770037" spans="68:68" customFormat="1">
      <c r="BP770037" s="90"/>
    </row>
    <row r="770038" spans="68:68" customFormat="1">
      <c r="BP770038" s="90"/>
    </row>
    <row r="770039" spans="68:68" customFormat="1">
      <c r="BP770039" s="90"/>
    </row>
    <row r="770040" spans="68:68" customFormat="1">
      <c r="BP770040" s="90"/>
    </row>
    <row r="770041" spans="68:68" customFormat="1">
      <c r="BP770041" s="90"/>
    </row>
    <row r="770042" spans="68:68" customFormat="1">
      <c r="BP770042" s="90"/>
    </row>
    <row r="770043" spans="68:68" customFormat="1">
      <c r="BP770043" s="90"/>
    </row>
    <row r="770044" spans="68:68" customFormat="1">
      <c r="BP770044" s="90"/>
    </row>
    <row r="770045" spans="68:68" customFormat="1">
      <c r="BP770045" s="90"/>
    </row>
    <row r="770046" spans="68:68" customFormat="1">
      <c r="BP770046" s="90"/>
    </row>
    <row r="770047" spans="68:68" customFormat="1">
      <c r="BP770047" s="90"/>
    </row>
    <row r="770048" spans="68:68" customFormat="1">
      <c r="BP770048" s="90"/>
    </row>
    <row r="770049" spans="68:68" customFormat="1">
      <c r="BP770049" s="90"/>
    </row>
    <row r="770050" spans="68:68" customFormat="1">
      <c r="BP770050" s="90"/>
    </row>
    <row r="770051" spans="68:68" customFormat="1">
      <c r="BP770051" s="90"/>
    </row>
    <row r="770052" spans="68:68" customFormat="1">
      <c r="BP770052" s="90"/>
    </row>
    <row r="770053" spans="68:68" customFormat="1">
      <c r="BP770053" s="90"/>
    </row>
    <row r="770054" spans="68:68" customFormat="1">
      <c r="BP770054" s="90"/>
    </row>
    <row r="770055" spans="68:68" customFormat="1">
      <c r="BP770055" s="90"/>
    </row>
    <row r="770056" spans="68:68" customFormat="1">
      <c r="BP770056" s="90"/>
    </row>
    <row r="770057" spans="68:68" customFormat="1">
      <c r="BP770057" s="90"/>
    </row>
    <row r="770058" spans="68:68" customFormat="1">
      <c r="BP770058" s="90"/>
    </row>
    <row r="770059" spans="68:68" customFormat="1">
      <c r="BP770059" s="90"/>
    </row>
    <row r="770060" spans="68:68" customFormat="1">
      <c r="BP770060" s="90"/>
    </row>
    <row r="770061" spans="68:68" customFormat="1">
      <c r="BP770061" s="90"/>
    </row>
    <row r="770062" spans="68:68" customFormat="1">
      <c r="BP770062" s="90"/>
    </row>
    <row r="770063" spans="68:68" customFormat="1">
      <c r="BP770063" s="90"/>
    </row>
    <row r="770064" spans="68:68" customFormat="1">
      <c r="BP770064" s="90"/>
    </row>
    <row r="770065" spans="68:68" customFormat="1">
      <c r="BP770065" s="90"/>
    </row>
    <row r="770066" spans="68:68" customFormat="1">
      <c r="BP770066" s="90"/>
    </row>
    <row r="770067" spans="68:68" customFormat="1">
      <c r="BP770067" s="90"/>
    </row>
    <row r="770068" spans="68:68" customFormat="1">
      <c r="BP770068" s="90"/>
    </row>
    <row r="770069" spans="68:68" customFormat="1">
      <c r="BP770069" s="90"/>
    </row>
    <row r="770070" spans="68:68" customFormat="1">
      <c r="BP770070" s="90"/>
    </row>
    <row r="770071" spans="68:68" customFormat="1">
      <c r="BP770071" s="90"/>
    </row>
    <row r="770072" spans="68:68" customFormat="1">
      <c r="BP770072" s="90"/>
    </row>
    <row r="770073" spans="68:68" customFormat="1">
      <c r="BP770073" s="90"/>
    </row>
    <row r="770074" spans="68:68" customFormat="1">
      <c r="BP770074" s="90"/>
    </row>
    <row r="770075" spans="68:68" customFormat="1">
      <c r="BP770075" s="90"/>
    </row>
    <row r="770076" spans="68:68" customFormat="1">
      <c r="BP770076" s="90"/>
    </row>
    <row r="770077" spans="68:68" customFormat="1">
      <c r="BP770077" s="90"/>
    </row>
    <row r="770078" spans="68:68" customFormat="1">
      <c r="BP770078" s="90"/>
    </row>
    <row r="770079" spans="68:68" customFormat="1">
      <c r="BP770079" s="90"/>
    </row>
    <row r="770080" spans="68:68" customFormat="1">
      <c r="BP770080" s="90"/>
    </row>
    <row r="770081" spans="68:68" customFormat="1">
      <c r="BP770081" s="90"/>
    </row>
    <row r="770082" spans="68:68" customFormat="1">
      <c r="BP770082" s="90"/>
    </row>
    <row r="770083" spans="68:68" customFormat="1">
      <c r="BP770083" s="90"/>
    </row>
    <row r="770084" spans="68:68" customFormat="1">
      <c r="BP770084" s="90"/>
    </row>
    <row r="770085" spans="68:68" customFormat="1">
      <c r="BP770085" s="90"/>
    </row>
    <row r="770086" spans="68:68" customFormat="1">
      <c r="BP770086" s="90"/>
    </row>
    <row r="770087" spans="68:68" customFormat="1">
      <c r="BP770087" s="90"/>
    </row>
    <row r="770088" spans="68:68" customFormat="1">
      <c r="BP770088" s="90"/>
    </row>
    <row r="770089" spans="68:68" customFormat="1">
      <c r="BP770089" s="90"/>
    </row>
    <row r="770090" spans="68:68" customFormat="1">
      <c r="BP770090" s="90"/>
    </row>
    <row r="770091" spans="68:68" customFormat="1">
      <c r="BP770091" s="90"/>
    </row>
    <row r="770092" spans="68:68" customFormat="1">
      <c r="BP770092" s="90"/>
    </row>
    <row r="770093" spans="68:68" customFormat="1">
      <c r="BP770093" s="90"/>
    </row>
    <row r="770094" spans="68:68" customFormat="1">
      <c r="BP770094" s="90"/>
    </row>
    <row r="770095" spans="68:68" customFormat="1">
      <c r="BP770095" s="90"/>
    </row>
    <row r="770096" spans="68:68" customFormat="1">
      <c r="BP770096" s="90"/>
    </row>
    <row r="770097" spans="68:68" customFormat="1">
      <c r="BP770097" s="90"/>
    </row>
    <row r="770098" spans="68:68" customFormat="1">
      <c r="BP770098" s="90"/>
    </row>
    <row r="770099" spans="68:68" customFormat="1">
      <c r="BP770099" s="90"/>
    </row>
    <row r="770100" spans="68:68" customFormat="1">
      <c r="BP770100" s="90"/>
    </row>
    <row r="770101" spans="68:68" customFormat="1">
      <c r="BP770101" s="90"/>
    </row>
    <row r="770102" spans="68:68" customFormat="1">
      <c r="BP770102" s="90"/>
    </row>
    <row r="770103" spans="68:68" customFormat="1">
      <c r="BP770103" s="90"/>
    </row>
    <row r="770104" spans="68:68" customFormat="1">
      <c r="BP770104" s="90"/>
    </row>
    <row r="770105" spans="68:68" customFormat="1">
      <c r="BP770105" s="90"/>
    </row>
    <row r="770106" spans="68:68" customFormat="1">
      <c r="BP770106" s="90"/>
    </row>
    <row r="770107" spans="68:68" customFormat="1">
      <c r="BP770107" s="90"/>
    </row>
    <row r="770108" spans="68:68" customFormat="1">
      <c r="BP770108" s="90"/>
    </row>
    <row r="770109" spans="68:68" customFormat="1">
      <c r="BP770109" s="90"/>
    </row>
    <row r="770110" spans="68:68" customFormat="1">
      <c r="BP770110" s="90"/>
    </row>
    <row r="770111" spans="68:68" customFormat="1">
      <c r="BP770111" s="90"/>
    </row>
    <row r="770112" spans="68:68" customFormat="1">
      <c r="BP770112" s="90"/>
    </row>
    <row r="770113" spans="68:68" customFormat="1">
      <c r="BP770113" s="90"/>
    </row>
    <row r="770114" spans="68:68" customFormat="1">
      <c r="BP770114" s="90"/>
    </row>
    <row r="770115" spans="68:68" customFormat="1">
      <c r="BP770115" s="90"/>
    </row>
    <row r="770116" spans="68:68" customFormat="1">
      <c r="BP770116" s="90"/>
    </row>
    <row r="770117" spans="68:68" customFormat="1">
      <c r="BP770117" s="90"/>
    </row>
    <row r="770118" spans="68:68" customFormat="1">
      <c r="BP770118" s="90"/>
    </row>
    <row r="770119" spans="68:68" customFormat="1">
      <c r="BP770119" s="90"/>
    </row>
    <row r="770120" spans="68:68" customFormat="1">
      <c r="BP770120" s="90"/>
    </row>
    <row r="770121" spans="68:68" customFormat="1">
      <c r="BP770121" s="90"/>
    </row>
    <row r="770122" spans="68:68" customFormat="1">
      <c r="BP770122" s="90"/>
    </row>
    <row r="770123" spans="68:68" customFormat="1">
      <c r="BP770123" s="90"/>
    </row>
    <row r="770124" spans="68:68" customFormat="1">
      <c r="BP770124" s="90"/>
    </row>
    <row r="770125" spans="68:68" customFormat="1">
      <c r="BP770125" s="90"/>
    </row>
    <row r="770126" spans="68:68" customFormat="1">
      <c r="BP770126" s="90"/>
    </row>
    <row r="770127" spans="68:68" customFormat="1">
      <c r="BP770127" s="90"/>
    </row>
    <row r="770128" spans="68:68" customFormat="1">
      <c r="BP770128" s="90"/>
    </row>
    <row r="770129" spans="68:68" customFormat="1">
      <c r="BP770129" s="90"/>
    </row>
    <row r="770130" spans="68:68" customFormat="1">
      <c r="BP770130" s="90"/>
    </row>
    <row r="770131" spans="68:68" customFormat="1">
      <c r="BP770131" s="90"/>
    </row>
    <row r="770132" spans="68:68" customFormat="1">
      <c r="BP770132" s="90"/>
    </row>
    <row r="770133" spans="68:68" customFormat="1">
      <c r="BP770133" s="90"/>
    </row>
    <row r="770134" spans="68:68" customFormat="1">
      <c r="BP770134" s="90"/>
    </row>
    <row r="770135" spans="68:68" customFormat="1">
      <c r="BP770135" s="90"/>
    </row>
    <row r="770136" spans="68:68" customFormat="1">
      <c r="BP770136" s="90"/>
    </row>
    <row r="770137" spans="68:68" customFormat="1">
      <c r="BP770137" s="90"/>
    </row>
    <row r="770138" spans="68:68" customFormat="1">
      <c r="BP770138" s="90"/>
    </row>
    <row r="770139" spans="68:68" customFormat="1">
      <c r="BP770139" s="90"/>
    </row>
    <row r="770140" spans="68:68" customFormat="1">
      <c r="BP770140" s="90"/>
    </row>
    <row r="770141" spans="68:68" customFormat="1">
      <c r="BP770141" s="90"/>
    </row>
    <row r="770142" spans="68:68" customFormat="1">
      <c r="BP770142" s="90"/>
    </row>
    <row r="770143" spans="68:68" customFormat="1">
      <c r="BP770143" s="90"/>
    </row>
    <row r="770144" spans="68:68" customFormat="1">
      <c r="BP770144" s="90"/>
    </row>
    <row r="770145" spans="68:68" customFormat="1">
      <c r="BP770145" s="90"/>
    </row>
    <row r="770146" spans="68:68" customFormat="1">
      <c r="BP770146" s="90"/>
    </row>
    <row r="770147" spans="68:68" customFormat="1">
      <c r="BP770147" s="90"/>
    </row>
    <row r="770148" spans="68:68" customFormat="1">
      <c r="BP770148" s="90"/>
    </row>
    <row r="770149" spans="68:68" customFormat="1">
      <c r="BP770149" s="90"/>
    </row>
    <row r="770150" spans="68:68" customFormat="1">
      <c r="BP770150" s="90"/>
    </row>
    <row r="770151" spans="68:68" customFormat="1">
      <c r="BP770151" s="90"/>
    </row>
    <row r="770152" spans="68:68" customFormat="1">
      <c r="BP770152" s="90"/>
    </row>
    <row r="770153" spans="68:68" customFormat="1">
      <c r="BP770153" s="90"/>
    </row>
    <row r="770154" spans="68:68" customFormat="1">
      <c r="BP770154" s="90"/>
    </row>
    <row r="770155" spans="68:68" customFormat="1">
      <c r="BP770155" s="90"/>
    </row>
    <row r="770156" spans="68:68" customFormat="1">
      <c r="BP770156" s="90"/>
    </row>
    <row r="770157" spans="68:68" customFormat="1">
      <c r="BP770157" s="90"/>
    </row>
    <row r="770158" spans="68:68" customFormat="1">
      <c r="BP770158" s="90"/>
    </row>
    <row r="770159" spans="68:68" customFormat="1">
      <c r="BP770159" s="90"/>
    </row>
    <row r="770160" spans="68:68" customFormat="1">
      <c r="BP770160" s="90"/>
    </row>
    <row r="770161" spans="68:68" customFormat="1">
      <c r="BP770161" s="90"/>
    </row>
    <row r="770162" spans="68:68" customFormat="1">
      <c r="BP770162" s="90"/>
    </row>
    <row r="770163" spans="68:68" customFormat="1">
      <c r="BP770163" s="90"/>
    </row>
    <row r="770164" spans="68:68" customFormat="1">
      <c r="BP770164" s="90"/>
    </row>
    <row r="770165" spans="68:68" customFormat="1">
      <c r="BP770165" s="90"/>
    </row>
    <row r="770166" spans="68:68" customFormat="1">
      <c r="BP770166" s="90"/>
    </row>
    <row r="770167" spans="68:68" customFormat="1">
      <c r="BP770167" s="90"/>
    </row>
    <row r="770168" spans="68:68" customFormat="1">
      <c r="BP770168" s="90"/>
    </row>
    <row r="770169" spans="68:68" customFormat="1">
      <c r="BP770169" s="90"/>
    </row>
    <row r="770170" spans="68:68" customFormat="1">
      <c r="BP770170" s="90"/>
    </row>
    <row r="770171" spans="68:68" customFormat="1">
      <c r="BP770171" s="90"/>
    </row>
    <row r="770172" spans="68:68" customFormat="1">
      <c r="BP770172" s="90"/>
    </row>
    <row r="770173" spans="68:68" customFormat="1">
      <c r="BP770173" s="90"/>
    </row>
    <row r="770174" spans="68:68" customFormat="1">
      <c r="BP770174" s="90"/>
    </row>
    <row r="770175" spans="68:68" customFormat="1">
      <c r="BP770175" s="90"/>
    </row>
    <row r="770176" spans="68:68" customFormat="1">
      <c r="BP770176" s="90"/>
    </row>
    <row r="770177" spans="68:68" customFormat="1">
      <c r="BP770177" s="90"/>
    </row>
    <row r="770178" spans="68:68" customFormat="1">
      <c r="BP770178" s="90"/>
    </row>
    <row r="770179" spans="68:68" customFormat="1">
      <c r="BP770179" s="90"/>
    </row>
    <row r="770180" spans="68:68" customFormat="1">
      <c r="BP770180" s="90"/>
    </row>
    <row r="770181" spans="68:68" customFormat="1">
      <c r="BP770181" s="90"/>
    </row>
    <row r="770182" spans="68:68" customFormat="1">
      <c r="BP770182" s="90"/>
    </row>
    <row r="770183" spans="68:68" customFormat="1">
      <c r="BP770183" s="90"/>
    </row>
    <row r="770184" spans="68:68" customFormat="1">
      <c r="BP770184" s="90"/>
    </row>
    <row r="770185" spans="68:68" customFormat="1">
      <c r="BP770185" s="90"/>
    </row>
    <row r="770186" spans="68:68" customFormat="1">
      <c r="BP770186" s="90"/>
    </row>
    <row r="770187" spans="68:68" customFormat="1">
      <c r="BP770187" s="90"/>
    </row>
    <row r="770188" spans="68:68" customFormat="1">
      <c r="BP770188" s="90"/>
    </row>
    <row r="770189" spans="68:68" customFormat="1">
      <c r="BP770189" s="90"/>
    </row>
    <row r="770190" spans="68:68" customFormat="1">
      <c r="BP770190" s="90"/>
    </row>
    <row r="770191" spans="68:68" customFormat="1">
      <c r="BP770191" s="90"/>
    </row>
    <row r="770192" spans="68:68" customFormat="1">
      <c r="BP770192" s="90"/>
    </row>
    <row r="770193" spans="68:68" customFormat="1">
      <c r="BP770193" s="90"/>
    </row>
    <row r="770194" spans="68:68" customFormat="1">
      <c r="BP770194" s="90"/>
    </row>
    <row r="770195" spans="68:68" customFormat="1">
      <c r="BP770195" s="90"/>
    </row>
    <row r="770196" spans="68:68" customFormat="1">
      <c r="BP770196" s="90"/>
    </row>
    <row r="770197" spans="68:68" customFormat="1">
      <c r="BP770197" s="90"/>
    </row>
    <row r="770198" spans="68:68" customFormat="1">
      <c r="BP770198" s="90"/>
    </row>
    <row r="770199" spans="68:68" customFormat="1">
      <c r="BP770199" s="90"/>
    </row>
    <row r="770200" spans="68:68" customFormat="1">
      <c r="BP770200" s="90"/>
    </row>
    <row r="770201" spans="68:68" customFormat="1">
      <c r="BP770201" s="90"/>
    </row>
    <row r="770202" spans="68:68" customFormat="1">
      <c r="BP770202" s="90"/>
    </row>
    <row r="770203" spans="68:68" customFormat="1">
      <c r="BP770203" s="90"/>
    </row>
    <row r="770204" spans="68:68" customFormat="1">
      <c r="BP770204" s="90"/>
    </row>
    <row r="770205" spans="68:68" customFormat="1">
      <c r="BP770205" s="90"/>
    </row>
    <row r="770206" spans="68:68" customFormat="1">
      <c r="BP770206" s="90"/>
    </row>
    <row r="770207" spans="68:68" customFormat="1">
      <c r="BP770207" s="90"/>
    </row>
    <row r="770208" spans="68:68" customFormat="1">
      <c r="BP770208" s="90"/>
    </row>
    <row r="770209" spans="68:68" customFormat="1">
      <c r="BP770209" s="90"/>
    </row>
    <row r="770210" spans="68:68" customFormat="1">
      <c r="BP770210" s="90"/>
    </row>
    <row r="770211" spans="68:68" customFormat="1">
      <c r="BP770211" s="90"/>
    </row>
    <row r="770212" spans="68:68" customFormat="1">
      <c r="BP770212" s="90"/>
    </row>
    <row r="770213" spans="68:68" customFormat="1">
      <c r="BP770213" s="90"/>
    </row>
    <row r="770214" spans="68:68" customFormat="1">
      <c r="BP770214" s="90"/>
    </row>
    <row r="770215" spans="68:68" customFormat="1">
      <c r="BP770215" s="90"/>
    </row>
    <row r="770216" spans="68:68" customFormat="1">
      <c r="BP770216" s="90"/>
    </row>
    <row r="770217" spans="68:68" customFormat="1">
      <c r="BP770217" s="90"/>
    </row>
    <row r="770218" spans="68:68" customFormat="1">
      <c r="BP770218" s="90"/>
    </row>
    <row r="770219" spans="68:68" customFormat="1">
      <c r="BP770219" s="90"/>
    </row>
    <row r="770220" spans="68:68" customFormat="1">
      <c r="BP770220" s="90"/>
    </row>
    <row r="770221" spans="68:68" customFormat="1">
      <c r="BP770221" s="90"/>
    </row>
    <row r="770222" spans="68:68" customFormat="1">
      <c r="BP770222" s="90"/>
    </row>
    <row r="770223" spans="68:68" customFormat="1">
      <c r="BP770223" s="90"/>
    </row>
    <row r="770224" spans="68:68" customFormat="1">
      <c r="BP770224" s="90"/>
    </row>
    <row r="770225" spans="68:68" customFormat="1">
      <c r="BP770225" s="90"/>
    </row>
    <row r="770226" spans="68:68" customFormat="1">
      <c r="BP770226" s="90"/>
    </row>
    <row r="770227" spans="68:68" customFormat="1">
      <c r="BP770227" s="90"/>
    </row>
    <row r="770228" spans="68:68" customFormat="1">
      <c r="BP770228" s="90"/>
    </row>
    <row r="770229" spans="68:68" customFormat="1">
      <c r="BP770229" s="90"/>
    </row>
    <row r="770230" spans="68:68" customFormat="1">
      <c r="BP770230" s="90"/>
    </row>
    <row r="770231" spans="68:68" customFormat="1">
      <c r="BP770231" s="90"/>
    </row>
    <row r="770232" spans="68:68" customFormat="1">
      <c r="BP770232" s="90"/>
    </row>
    <row r="770233" spans="68:68" customFormat="1">
      <c r="BP770233" s="90"/>
    </row>
    <row r="770234" spans="68:68" customFormat="1">
      <c r="BP770234" s="90"/>
    </row>
    <row r="770235" spans="68:68" customFormat="1">
      <c r="BP770235" s="90"/>
    </row>
    <row r="770236" spans="68:68" customFormat="1">
      <c r="BP770236" s="90"/>
    </row>
    <row r="770237" spans="68:68" customFormat="1">
      <c r="BP770237" s="90"/>
    </row>
    <row r="770238" spans="68:68" customFormat="1">
      <c r="BP770238" s="90"/>
    </row>
    <row r="770239" spans="68:68" customFormat="1">
      <c r="BP770239" s="90"/>
    </row>
    <row r="770240" spans="68:68" customFormat="1">
      <c r="BP770240" s="90"/>
    </row>
    <row r="770241" spans="68:68" customFormat="1">
      <c r="BP770241" s="90"/>
    </row>
    <row r="770242" spans="68:68" customFormat="1">
      <c r="BP770242" s="90"/>
    </row>
    <row r="770243" spans="68:68" customFormat="1">
      <c r="BP770243" s="90"/>
    </row>
    <row r="770244" spans="68:68" customFormat="1">
      <c r="BP770244" s="90"/>
    </row>
    <row r="770245" spans="68:68" customFormat="1">
      <c r="BP770245" s="90"/>
    </row>
    <row r="770246" spans="68:68" customFormat="1">
      <c r="BP770246" s="90"/>
    </row>
    <row r="770247" spans="68:68" customFormat="1">
      <c r="BP770247" s="90"/>
    </row>
    <row r="770248" spans="68:68" customFormat="1">
      <c r="BP770248" s="90"/>
    </row>
    <row r="770249" spans="68:68" customFormat="1">
      <c r="BP770249" s="90"/>
    </row>
    <row r="770250" spans="68:68" customFormat="1">
      <c r="BP770250" s="90"/>
    </row>
    <row r="770251" spans="68:68" customFormat="1">
      <c r="BP770251" s="90"/>
    </row>
    <row r="770252" spans="68:68" customFormat="1">
      <c r="BP770252" s="90"/>
    </row>
    <row r="770253" spans="68:68" customFormat="1">
      <c r="BP770253" s="90"/>
    </row>
    <row r="770254" spans="68:68" customFormat="1">
      <c r="BP770254" s="90"/>
    </row>
    <row r="770255" spans="68:68" customFormat="1">
      <c r="BP770255" s="90"/>
    </row>
    <row r="770256" spans="68:68" customFormat="1">
      <c r="BP770256" s="90"/>
    </row>
    <row r="770257" spans="68:68" customFormat="1">
      <c r="BP770257" s="90"/>
    </row>
    <row r="770258" spans="68:68" customFormat="1">
      <c r="BP770258" s="90"/>
    </row>
    <row r="770259" spans="68:68" customFormat="1">
      <c r="BP770259" s="90"/>
    </row>
    <row r="770260" spans="68:68" customFormat="1">
      <c r="BP770260" s="90"/>
    </row>
    <row r="770261" spans="68:68" customFormat="1">
      <c r="BP770261" s="90"/>
    </row>
    <row r="770262" spans="68:68" customFormat="1">
      <c r="BP770262" s="90"/>
    </row>
    <row r="770263" spans="68:68" customFormat="1">
      <c r="BP770263" s="90"/>
    </row>
    <row r="770264" spans="68:68" customFormat="1">
      <c r="BP770264" s="90"/>
    </row>
    <row r="770265" spans="68:68" customFormat="1">
      <c r="BP770265" s="90"/>
    </row>
    <row r="770266" spans="68:68" customFormat="1">
      <c r="BP770266" s="90"/>
    </row>
    <row r="770267" spans="68:68" customFormat="1">
      <c r="BP770267" s="90"/>
    </row>
    <row r="770268" spans="68:68" customFormat="1">
      <c r="BP770268" s="90"/>
    </row>
    <row r="770269" spans="68:68" customFormat="1">
      <c r="BP770269" s="90"/>
    </row>
    <row r="770270" spans="68:68" customFormat="1">
      <c r="BP770270" s="90"/>
    </row>
    <row r="770271" spans="68:68" customFormat="1">
      <c r="BP770271" s="90"/>
    </row>
    <row r="770272" spans="68:68" customFormat="1">
      <c r="BP770272" s="90"/>
    </row>
    <row r="770273" spans="68:68" customFormat="1">
      <c r="BP770273" s="90"/>
    </row>
    <row r="770274" spans="68:68" customFormat="1">
      <c r="BP770274" s="90"/>
    </row>
    <row r="770275" spans="68:68" customFormat="1">
      <c r="BP770275" s="90"/>
    </row>
    <row r="770276" spans="68:68" customFormat="1">
      <c r="BP770276" s="90"/>
    </row>
    <row r="770277" spans="68:68" customFormat="1">
      <c r="BP770277" s="90"/>
    </row>
    <row r="770278" spans="68:68" customFormat="1">
      <c r="BP770278" s="90"/>
    </row>
    <row r="770279" spans="68:68" customFormat="1">
      <c r="BP770279" s="90"/>
    </row>
    <row r="770280" spans="68:68" customFormat="1">
      <c r="BP770280" s="90"/>
    </row>
    <row r="770281" spans="68:68" customFormat="1">
      <c r="BP770281" s="90"/>
    </row>
    <row r="770282" spans="68:68" customFormat="1">
      <c r="BP770282" s="90"/>
    </row>
    <row r="770283" spans="68:68" customFormat="1">
      <c r="BP770283" s="90"/>
    </row>
    <row r="770284" spans="68:68" customFormat="1">
      <c r="BP770284" s="90"/>
    </row>
    <row r="770285" spans="68:68" customFormat="1">
      <c r="BP770285" s="90"/>
    </row>
    <row r="770286" spans="68:68" customFormat="1">
      <c r="BP770286" s="90"/>
    </row>
    <row r="770287" spans="68:68" customFormat="1">
      <c r="BP770287" s="90"/>
    </row>
    <row r="770288" spans="68:68" customFormat="1">
      <c r="BP770288" s="90"/>
    </row>
    <row r="770289" spans="68:68" customFormat="1">
      <c r="BP770289" s="90"/>
    </row>
    <row r="770290" spans="68:68" customFormat="1">
      <c r="BP770290" s="90"/>
    </row>
    <row r="770291" spans="68:68" customFormat="1">
      <c r="BP770291" s="90"/>
    </row>
    <row r="770292" spans="68:68" customFormat="1">
      <c r="BP770292" s="90"/>
    </row>
    <row r="770293" spans="68:68" customFormat="1">
      <c r="BP770293" s="90"/>
    </row>
    <row r="770294" spans="68:68" customFormat="1">
      <c r="BP770294" s="90"/>
    </row>
    <row r="770295" spans="68:68" customFormat="1">
      <c r="BP770295" s="90"/>
    </row>
    <row r="770296" spans="68:68" customFormat="1">
      <c r="BP770296" s="90"/>
    </row>
    <row r="770297" spans="68:68" customFormat="1">
      <c r="BP770297" s="90"/>
    </row>
    <row r="770298" spans="68:68" customFormat="1">
      <c r="BP770298" s="90"/>
    </row>
    <row r="770299" spans="68:68" customFormat="1">
      <c r="BP770299" s="90"/>
    </row>
    <row r="770300" spans="68:68" customFormat="1">
      <c r="BP770300" s="90"/>
    </row>
    <row r="770301" spans="68:68" customFormat="1">
      <c r="BP770301" s="90"/>
    </row>
    <row r="770302" spans="68:68" customFormat="1">
      <c r="BP770302" s="90"/>
    </row>
    <row r="770303" spans="68:68" customFormat="1">
      <c r="BP770303" s="90"/>
    </row>
    <row r="770304" spans="68:68" customFormat="1">
      <c r="BP770304" s="90"/>
    </row>
    <row r="770305" spans="68:68" customFormat="1">
      <c r="BP770305" s="90"/>
    </row>
    <row r="770306" spans="68:68" customFormat="1">
      <c r="BP770306" s="90"/>
    </row>
    <row r="770307" spans="68:68" customFormat="1">
      <c r="BP770307" s="90"/>
    </row>
    <row r="770308" spans="68:68" customFormat="1">
      <c r="BP770308" s="90"/>
    </row>
    <row r="770309" spans="68:68" customFormat="1">
      <c r="BP770309" s="90"/>
    </row>
    <row r="770310" spans="68:68" customFormat="1">
      <c r="BP770310" s="90"/>
    </row>
    <row r="770311" spans="68:68" customFormat="1">
      <c r="BP770311" s="90"/>
    </row>
    <row r="770312" spans="68:68" customFormat="1">
      <c r="BP770312" s="90"/>
    </row>
    <row r="770313" spans="68:68" customFormat="1">
      <c r="BP770313" s="90"/>
    </row>
    <row r="770314" spans="68:68" customFormat="1">
      <c r="BP770314" s="90"/>
    </row>
    <row r="770315" spans="68:68" customFormat="1">
      <c r="BP770315" s="90"/>
    </row>
    <row r="770316" spans="68:68" customFormat="1">
      <c r="BP770316" s="90"/>
    </row>
    <row r="770317" spans="68:68" customFormat="1">
      <c r="BP770317" s="90"/>
    </row>
    <row r="770318" spans="68:68" customFormat="1">
      <c r="BP770318" s="90"/>
    </row>
    <row r="770319" spans="68:68" customFormat="1">
      <c r="BP770319" s="90"/>
    </row>
    <row r="770320" spans="68:68" customFormat="1">
      <c r="BP770320" s="90"/>
    </row>
    <row r="770321" spans="68:68" customFormat="1">
      <c r="BP770321" s="90"/>
    </row>
    <row r="770322" spans="68:68" customFormat="1">
      <c r="BP770322" s="90"/>
    </row>
    <row r="770323" spans="68:68" customFormat="1">
      <c r="BP770323" s="90"/>
    </row>
    <row r="770324" spans="68:68" customFormat="1">
      <c r="BP770324" s="90"/>
    </row>
    <row r="770325" spans="68:68" customFormat="1">
      <c r="BP770325" s="90"/>
    </row>
    <row r="770326" spans="68:68" customFormat="1">
      <c r="BP770326" s="90"/>
    </row>
    <row r="770327" spans="68:68" customFormat="1">
      <c r="BP770327" s="90"/>
    </row>
    <row r="770328" spans="68:68" customFormat="1">
      <c r="BP770328" s="90"/>
    </row>
    <row r="770329" spans="68:68" customFormat="1">
      <c r="BP770329" s="90"/>
    </row>
    <row r="770330" spans="68:68" customFormat="1">
      <c r="BP770330" s="90"/>
    </row>
    <row r="770331" spans="68:68" customFormat="1">
      <c r="BP770331" s="90"/>
    </row>
    <row r="770332" spans="68:68" customFormat="1">
      <c r="BP770332" s="90"/>
    </row>
    <row r="770333" spans="68:68" customFormat="1">
      <c r="BP770333" s="90"/>
    </row>
    <row r="770334" spans="68:68" customFormat="1">
      <c r="BP770334" s="90"/>
    </row>
    <row r="770335" spans="68:68" customFormat="1">
      <c r="BP770335" s="90"/>
    </row>
    <row r="770336" spans="68:68" customFormat="1">
      <c r="BP770336" s="90"/>
    </row>
    <row r="770337" spans="68:68" customFormat="1">
      <c r="BP770337" s="90"/>
    </row>
    <row r="770338" spans="68:68" customFormat="1">
      <c r="BP770338" s="90"/>
    </row>
    <row r="770339" spans="68:68" customFormat="1">
      <c r="BP770339" s="90"/>
    </row>
    <row r="770340" spans="68:68" customFormat="1">
      <c r="BP770340" s="90"/>
    </row>
    <row r="770341" spans="68:68" customFormat="1">
      <c r="BP770341" s="90"/>
    </row>
    <row r="770342" spans="68:68" customFormat="1">
      <c r="BP770342" s="90"/>
    </row>
    <row r="770343" spans="68:68" customFormat="1">
      <c r="BP770343" s="90"/>
    </row>
    <row r="770344" spans="68:68" customFormat="1">
      <c r="BP770344" s="90"/>
    </row>
    <row r="770345" spans="68:68" customFormat="1">
      <c r="BP770345" s="90"/>
    </row>
    <row r="770346" spans="68:68" customFormat="1">
      <c r="BP770346" s="90"/>
    </row>
    <row r="770347" spans="68:68" customFormat="1">
      <c r="BP770347" s="90"/>
    </row>
    <row r="770348" spans="68:68" customFormat="1">
      <c r="BP770348" s="90"/>
    </row>
    <row r="770349" spans="68:68" customFormat="1">
      <c r="BP770349" s="90"/>
    </row>
    <row r="770350" spans="68:68" customFormat="1">
      <c r="BP770350" s="90"/>
    </row>
    <row r="770351" spans="68:68" customFormat="1">
      <c r="BP770351" s="90"/>
    </row>
    <row r="770352" spans="68:68" customFormat="1">
      <c r="BP770352" s="90"/>
    </row>
    <row r="770353" spans="68:68" customFormat="1">
      <c r="BP770353" s="90"/>
    </row>
    <row r="770354" spans="68:68" customFormat="1">
      <c r="BP770354" s="90"/>
    </row>
    <row r="770355" spans="68:68" customFormat="1">
      <c r="BP770355" s="90"/>
    </row>
    <row r="770356" spans="68:68" customFormat="1">
      <c r="BP770356" s="90"/>
    </row>
    <row r="770357" spans="68:68" customFormat="1">
      <c r="BP770357" s="90"/>
    </row>
    <row r="770358" spans="68:68" customFormat="1">
      <c r="BP770358" s="90"/>
    </row>
    <row r="770359" spans="68:68" customFormat="1">
      <c r="BP770359" s="90"/>
    </row>
    <row r="770360" spans="68:68" customFormat="1">
      <c r="BP770360" s="90"/>
    </row>
    <row r="770361" spans="68:68" customFormat="1">
      <c r="BP770361" s="90"/>
    </row>
    <row r="770362" spans="68:68" customFormat="1">
      <c r="BP770362" s="90"/>
    </row>
    <row r="770363" spans="68:68" customFormat="1">
      <c r="BP770363" s="90"/>
    </row>
    <row r="770364" spans="68:68" customFormat="1">
      <c r="BP770364" s="90"/>
    </row>
    <row r="770365" spans="68:68" customFormat="1">
      <c r="BP770365" s="90"/>
    </row>
    <row r="770366" spans="68:68" customFormat="1">
      <c r="BP770366" s="90"/>
    </row>
    <row r="770367" spans="68:68" customFormat="1">
      <c r="BP770367" s="90"/>
    </row>
    <row r="770368" spans="68:68" customFormat="1">
      <c r="BP770368" s="90"/>
    </row>
    <row r="770369" spans="68:68" customFormat="1">
      <c r="BP770369" s="90"/>
    </row>
    <row r="770370" spans="68:68" customFormat="1">
      <c r="BP770370" s="90"/>
    </row>
    <row r="770371" spans="68:68" customFormat="1">
      <c r="BP770371" s="90"/>
    </row>
    <row r="770372" spans="68:68" customFormat="1">
      <c r="BP770372" s="90"/>
    </row>
    <row r="770373" spans="68:68" customFormat="1">
      <c r="BP770373" s="90"/>
    </row>
    <row r="770374" spans="68:68" customFormat="1">
      <c r="BP770374" s="90"/>
    </row>
    <row r="770375" spans="68:68" customFormat="1">
      <c r="BP770375" s="90"/>
    </row>
    <row r="770376" spans="68:68" customFormat="1">
      <c r="BP770376" s="90"/>
    </row>
    <row r="770377" spans="68:68" customFormat="1">
      <c r="BP770377" s="90"/>
    </row>
    <row r="770378" spans="68:68" customFormat="1">
      <c r="BP770378" s="90"/>
    </row>
    <row r="770379" spans="68:68" customFormat="1">
      <c r="BP770379" s="90"/>
    </row>
    <row r="770380" spans="68:68" customFormat="1">
      <c r="BP770380" s="90"/>
    </row>
    <row r="770381" spans="68:68" customFormat="1">
      <c r="BP770381" s="90"/>
    </row>
    <row r="770382" spans="68:68" customFormat="1">
      <c r="BP770382" s="90"/>
    </row>
    <row r="770383" spans="68:68" customFormat="1">
      <c r="BP770383" s="90"/>
    </row>
    <row r="770384" spans="68:68" customFormat="1">
      <c r="BP770384" s="90"/>
    </row>
    <row r="770385" spans="68:68" customFormat="1">
      <c r="BP770385" s="90"/>
    </row>
    <row r="770386" spans="68:68" customFormat="1">
      <c r="BP770386" s="90"/>
    </row>
    <row r="770387" spans="68:68" customFormat="1">
      <c r="BP770387" s="90"/>
    </row>
    <row r="770388" spans="68:68" customFormat="1">
      <c r="BP770388" s="90"/>
    </row>
    <row r="770389" spans="68:68" customFormat="1">
      <c r="BP770389" s="90"/>
    </row>
    <row r="770390" spans="68:68" customFormat="1">
      <c r="BP770390" s="90"/>
    </row>
    <row r="770391" spans="68:68" customFormat="1">
      <c r="BP770391" s="90"/>
    </row>
    <row r="770392" spans="68:68" customFormat="1">
      <c r="BP770392" s="90"/>
    </row>
    <row r="770393" spans="68:68" customFormat="1">
      <c r="BP770393" s="90"/>
    </row>
    <row r="770394" spans="68:68" customFormat="1">
      <c r="BP770394" s="90"/>
    </row>
    <row r="770395" spans="68:68" customFormat="1">
      <c r="BP770395" s="90"/>
    </row>
    <row r="770396" spans="68:68" customFormat="1">
      <c r="BP770396" s="90"/>
    </row>
    <row r="770397" spans="68:68" customFormat="1">
      <c r="BP770397" s="90"/>
    </row>
    <row r="770398" spans="68:68" customFormat="1">
      <c r="BP770398" s="90"/>
    </row>
    <row r="770399" spans="68:68" customFormat="1">
      <c r="BP770399" s="90"/>
    </row>
    <row r="770400" spans="68:68" customFormat="1">
      <c r="BP770400" s="90"/>
    </row>
    <row r="770401" spans="68:68" customFormat="1">
      <c r="BP770401" s="90"/>
    </row>
    <row r="770402" spans="68:68" customFormat="1">
      <c r="BP770402" s="90"/>
    </row>
    <row r="770403" spans="68:68" customFormat="1">
      <c r="BP770403" s="90"/>
    </row>
    <row r="770404" spans="68:68" customFormat="1">
      <c r="BP770404" s="90"/>
    </row>
    <row r="770405" spans="68:68" customFormat="1">
      <c r="BP770405" s="90"/>
    </row>
    <row r="770406" spans="68:68" customFormat="1">
      <c r="BP770406" s="90"/>
    </row>
    <row r="770407" spans="68:68" customFormat="1">
      <c r="BP770407" s="90"/>
    </row>
    <row r="770408" spans="68:68" customFormat="1">
      <c r="BP770408" s="90"/>
    </row>
    <row r="770409" spans="68:68" customFormat="1">
      <c r="BP770409" s="90"/>
    </row>
    <row r="770410" spans="68:68" customFormat="1">
      <c r="BP770410" s="90"/>
    </row>
    <row r="770411" spans="68:68" customFormat="1">
      <c r="BP770411" s="90"/>
    </row>
    <row r="770412" spans="68:68" customFormat="1">
      <c r="BP770412" s="90"/>
    </row>
    <row r="770413" spans="68:68" customFormat="1">
      <c r="BP770413" s="90"/>
    </row>
    <row r="770414" spans="68:68" customFormat="1">
      <c r="BP770414" s="90"/>
    </row>
    <row r="770415" spans="68:68" customFormat="1">
      <c r="BP770415" s="90"/>
    </row>
    <row r="770416" spans="68:68" customFormat="1">
      <c r="BP770416" s="90"/>
    </row>
    <row r="770417" spans="68:68" customFormat="1">
      <c r="BP770417" s="90"/>
    </row>
    <row r="770418" spans="68:68" customFormat="1">
      <c r="BP770418" s="90"/>
    </row>
    <row r="770419" spans="68:68" customFormat="1">
      <c r="BP770419" s="90"/>
    </row>
    <row r="770420" spans="68:68" customFormat="1">
      <c r="BP770420" s="90"/>
    </row>
    <row r="770421" spans="68:68" customFormat="1">
      <c r="BP770421" s="90"/>
    </row>
    <row r="770422" spans="68:68" customFormat="1">
      <c r="BP770422" s="90"/>
    </row>
    <row r="770423" spans="68:68" customFormat="1">
      <c r="BP770423" s="90"/>
    </row>
    <row r="770424" spans="68:68" customFormat="1">
      <c r="BP770424" s="90"/>
    </row>
    <row r="770425" spans="68:68" customFormat="1">
      <c r="BP770425" s="90"/>
    </row>
    <row r="770426" spans="68:68" customFormat="1">
      <c r="BP770426" s="90"/>
    </row>
    <row r="770427" spans="68:68" customFormat="1">
      <c r="BP770427" s="90"/>
    </row>
    <row r="770428" spans="68:68" customFormat="1">
      <c r="BP770428" s="90"/>
    </row>
    <row r="770429" spans="68:68" customFormat="1">
      <c r="BP770429" s="90"/>
    </row>
    <row r="770430" spans="68:68" customFormat="1">
      <c r="BP770430" s="90"/>
    </row>
    <row r="770431" spans="68:68" customFormat="1">
      <c r="BP770431" s="90"/>
    </row>
    <row r="770432" spans="68:68" customFormat="1">
      <c r="BP770432" s="90"/>
    </row>
    <row r="770433" spans="68:68" customFormat="1">
      <c r="BP770433" s="90"/>
    </row>
    <row r="770434" spans="68:68" customFormat="1">
      <c r="BP770434" s="90"/>
    </row>
    <row r="770435" spans="68:68" customFormat="1">
      <c r="BP770435" s="90"/>
    </row>
    <row r="770436" spans="68:68" customFormat="1">
      <c r="BP770436" s="90"/>
    </row>
    <row r="770437" spans="68:68" customFormat="1">
      <c r="BP770437" s="90"/>
    </row>
    <row r="770438" spans="68:68" customFormat="1">
      <c r="BP770438" s="90"/>
    </row>
    <row r="770439" spans="68:68" customFormat="1">
      <c r="BP770439" s="90"/>
    </row>
    <row r="770440" spans="68:68" customFormat="1">
      <c r="BP770440" s="90"/>
    </row>
    <row r="770441" spans="68:68" customFormat="1">
      <c r="BP770441" s="90"/>
    </row>
    <row r="770442" spans="68:68" customFormat="1">
      <c r="BP770442" s="90"/>
    </row>
    <row r="770443" spans="68:68" customFormat="1">
      <c r="BP770443" s="90"/>
    </row>
    <row r="770444" spans="68:68" customFormat="1">
      <c r="BP770444" s="90"/>
    </row>
    <row r="770445" spans="68:68" customFormat="1">
      <c r="BP770445" s="90"/>
    </row>
    <row r="770446" spans="68:68" customFormat="1">
      <c r="BP770446" s="90"/>
    </row>
    <row r="770447" spans="68:68" customFormat="1">
      <c r="BP770447" s="90"/>
    </row>
    <row r="770448" spans="68:68" customFormat="1">
      <c r="BP770448" s="90"/>
    </row>
    <row r="770449" spans="68:68" customFormat="1">
      <c r="BP770449" s="90"/>
    </row>
    <row r="770450" spans="68:68" customFormat="1">
      <c r="BP770450" s="90"/>
    </row>
    <row r="770451" spans="68:68" customFormat="1">
      <c r="BP770451" s="90"/>
    </row>
    <row r="770452" spans="68:68" customFormat="1">
      <c r="BP770452" s="90"/>
    </row>
    <row r="770453" spans="68:68" customFormat="1">
      <c r="BP770453" s="90"/>
    </row>
    <row r="770454" spans="68:68" customFormat="1">
      <c r="BP770454" s="90"/>
    </row>
    <row r="770455" spans="68:68" customFormat="1">
      <c r="BP770455" s="90"/>
    </row>
    <row r="770456" spans="68:68" customFormat="1">
      <c r="BP770456" s="90"/>
    </row>
    <row r="770457" spans="68:68" customFormat="1">
      <c r="BP770457" s="90"/>
    </row>
    <row r="770458" spans="68:68" customFormat="1">
      <c r="BP770458" s="90"/>
    </row>
    <row r="770459" spans="68:68" customFormat="1">
      <c r="BP770459" s="90"/>
    </row>
    <row r="770460" spans="68:68" customFormat="1">
      <c r="BP770460" s="90"/>
    </row>
    <row r="770461" spans="68:68" customFormat="1">
      <c r="BP770461" s="90"/>
    </row>
    <row r="770462" spans="68:68" customFormat="1">
      <c r="BP770462" s="90"/>
    </row>
    <row r="770463" spans="68:68" customFormat="1">
      <c r="BP770463" s="90"/>
    </row>
    <row r="770464" spans="68:68" customFormat="1">
      <c r="BP770464" s="90"/>
    </row>
    <row r="770465" spans="68:68" customFormat="1">
      <c r="BP770465" s="90"/>
    </row>
    <row r="770466" spans="68:68" customFormat="1">
      <c r="BP770466" s="90"/>
    </row>
    <row r="770467" spans="68:68" customFormat="1">
      <c r="BP770467" s="90"/>
    </row>
    <row r="770468" spans="68:68" customFormat="1">
      <c r="BP770468" s="90"/>
    </row>
    <row r="770469" spans="68:68" customFormat="1">
      <c r="BP770469" s="90"/>
    </row>
    <row r="770470" spans="68:68" customFormat="1">
      <c r="BP770470" s="90"/>
    </row>
    <row r="770471" spans="68:68" customFormat="1">
      <c r="BP770471" s="90"/>
    </row>
    <row r="770472" spans="68:68" customFormat="1">
      <c r="BP770472" s="90"/>
    </row>
    <row r="770473" spans="68:68" customFormat="1">
      <c r="BP770473" s="90"/>
    </row>
    <row r="770474" spans="68:68" customFormat="1">
      <c r="BP770474" s="90"/>
    </row>
    <row r="770475" spans="68:68" customFormat="1">
      <c r="BP770475" s="90"/>
    </row>
    <row r="770476" spans="68:68" customFormat="1">
      <c r="BP770476" s="90"/>
    </row>
    <row r="770477" spans="68:68" customFormat="1">
      <c r="BP770477" s="90"/>
    </row>
    <row r="770478" spans="68:68" customFormat="1">
      <c r="BP770478" s="90"/>
    </row>
    <row r="770479" spans="68:68" customFormat="1">
      <c r="BP770479" s="90"/>
    </row>
    <row r="770480" spans="68:68" customFormat="1">
      <c r="BP770480" s="90"/>
    </row>
    <row r="770481" spans="68:68" customFormat="1">
      <c r="BP770481" s="90"/>
    </row>
    <row r="770482" spans="68:68" customFormat="1">
      <c r="BP770482" s="90"/>
    </row>
    <row r="770483" spans="68:68" customFormat="1">
      <c r="BP770483" s="90"/>
    </row>
    <row r="770484" spans="68:68" customFormat="1">
      <c r="BP770484" s="90"/>
    </row>
    <row r="770485" spans="68:68" customFormat="1">
      <c r="BP770485" s="90"/>
    </row>
    <row r="770486" spans="68:68" customFormat="1">
      <c r="BP770486" s="90"/>
    </row>
    <row r="770487" spans="68:68" customFormat="1">
      <c r="BP770487" s="90"/>
    </row>
    <row r="770488" spans="68:68" customFormat="1">
      <c r="BP770488" s="90"/>
    </row>
    <row r="770489" spans="68:68" customFormat="1">
      <c r="BP770489" s="90"/>
    </row>
    <row r="770490" spans="68:68" customFormat="1">
      <c r="BP770490" s="90"/>
    </row>
    <row r="770491" spans="68:68" customFormat="1">
      <c r="BP770491" s="90"/>
    </row>
    <row r="770492" spans="68:68" customFormat="1">
      <c r="BP770492" s="90"/>
    </row>
    <row r="770493" spans="68:68" customFormat="1">
      <c r="BP770493" s="90"/>
    </row>
    <row r="770494" spans="68:68" customFormat="1">
      <c r="BP770494" s="90"/>
    </row>
    <row r="770495" spans="68:68" customFormat="1">
      <c r="BP770495" s="90"/>
    </row>
    <row r="770496" spans="68:68" customFormat="1">
      <c r="BP770496" s="90"/>
    </row>
    <row r="770497" spans="68:68" customFormat="1">
      <c r="BP770497" s="90"/>
    </row>
    <row r="770498" spans="68:68" customFormat="1">
      <c r="BP770498" s="90"/>
    </row>
    <row r="770499" spans="68:68" customFormat="1">
      <c r="BP770499" s="90"/>
    </row>
    <row r="770500" spans="68:68" customFormat="1">
      <c r="BP770500" s="90"/>
    </row>
    <row r="770501" spans="68:68" customFormat="1">
      <c r="BP770501" s="90"/>
    </row>
    <row r="770502" spans="68:68" customFormat="1">
      <c r="BP770502" s="90"/>
    </row>
    <row r="770503" spans="68:68" customFormat="1">
      <c r="BP770503" s="90"/>
    </row>
    <row r="770504" spans="68:68" customFormat="1">
      <c r="BP770504" s="90"/>
    </row>
    <row r="770505" spans="68:68" customFormat="1">
      <c r="BP770505" s="90"/>
    </row>
    <row r="770506" spans="68:68" customFormat="1">
      <c r="BP770506" s="90"/>
    </row>
    <row r="770507" spans="68:68" customFormat="1">
      <c r="BP770507" s="90"/>
    </row>
    <row r="770508" spans="68:68" customFormat="1">
      <c r="BP770508" s="90"/>
    </row>
    <row r="770509" spans="68:68" customFormat="1">
      <c r="BP770509" s="90"/>
    </row>
    <row r="770510" spans="68:68" customFormat="1">
      <c r="BP770510" s="90"/>
    </row>
    <row r="770511" spans="68:68" customFormat="1">
      <c r="BP770511" s="90"/>
    </row>
    <row r="770512" spans="68:68" customFormat="1">
      <c r="BP770512" s="90"/>
    </row>
    <row r="770513" spans="68:68" customFormat="1">
      <c r="BP770513" s="90"/>
    </row>
    <row r="770514" spans="68:68" customFormat="1">
      <c r="BP770514" s="90"/>
    </row>
    <row r="770515" spans="68:68" customFormat="1">
      <c r="BP770515" s="90"/>
    </row>
    <row r="770516" spans="68:68" customFormat="1">
      <c r="BP770516" s="90"/>
    </row>
    <row r="770517" spans="68:68" customFormat="1">
      <c r="BP770517" s="90"/>
    </row>
    <row r="770518" spans="68:68" customFormat="1">
      <c r="BP770518" s="90"/>
    </row>
    <row r="770519" spans="68:68" customFormat="1">
      <c r="BP770519" s="90"/>
    </row>
    <row r="770520" spans="68:68" customFormat="1">
      <c r="BP770520" s="90"/>
    </row>
    <row r="770521" spans="68:68" customFormat="1">
      <c r="BP770521" s="90"/>
    </row>
    <row r="770522" spans="68:68" customFormat="1">
      <c r="BP770522" s="90"/>
    </row>
    <row r="770523" spans="68:68" customFormat="1">
      <c r="BP770523" s="90"/>
    </row>
    <row r="770524" spans="68:68" customFormat="1">
      <c r="BP770524" s="90"/>
    </row>
    <row r="770525" spans="68:68" customFormat="1">
      <c r="BP770525" s="90"/>
    </row>
    <row r="770526" spans="68:68" customFormat="1">
      <c r="BP770526" s="90"/>
    </row>
    <row r="770527" spans="68:68" customFormat="1">
      <c r="BP770527" s="90"/>
    </row>
    <row r="770528" spans="68:68" customFormat="1">
      <c r="BP770528" s="90"/>
    </row>
    <row r="770529" spans="68:68" customFormat="1">
      <c r="BP770529" s="90"/>
    </row>
    <row r="770530" spans="68:68" customFormat="1">
      <c r="BP770530" s="90"/>
    </row>
    <row r="770531" spans="68:68" customFormat="1">
      <c r="BP770531" s="90"/>
    </row>
    <row r="770532" spans="68:68" customFormat="1">
      <c r="BP770532" s="90"/>
    </row>
    <row r="770533" spans="68:68" customFormat="1">
      <c r="BP770533" s="90"/>
    </row>
    <row r="770534" spans="68:68" customFormat="1">
      <c r="BP770534" s="90"/>
    </row>
    <row r="770535" spans="68:68" customFormat="1">
      <c r="BP770535" s="90"/>
    </row>
    <row r="770536" spans="68:68" customFormat="1">
      <c r="BP770536" s="90"/>
    </row>
    <row r="770537" spans="68:68" customFormat="1">
      <c r="BP770537" s="90"/>
    </row>
    <row r="770538" spans="68:68" customFormat="1">
      <c r="BP770538" s="90"/>
    </row>
    <row r="770539" spans="68:68" customFormat="1">
      <c r="BP770539" s="90"/>
    </row>
    <row r="770540" spans="68:68" customFormat="1">
      <c r="BP770540" s="90"/>
    </row>
    <row r="770541" spans="68:68" customFormat="1">
      <c r="BP770541" s="90"/>
    </row>
    <row r="770542" spans="68:68" customFormat="1">
      <c r="BP770542" s="90"/>
    </row>
    <row r="770543" spans="68:68" customFormat="1">
      <c r="BP770543" s="90"/>
    </row>
    <row r="770544" spans="68:68" customFormat="1">
      <c r="BP770544" s="90"/>
    </row>
    <row r="770545" spans="68:68" customFormat="1">
      <c r="BP770545" s="90"/>
    </row>
    <row r="770546" spans="68:68" customFormat="1">
      <c r="BP770546" s="90"/>
    </row>
    <row r="770547" spans="68:68" customFormat="1">
      <c r="BP770547" s="90"/>
    </row>
    <row r="770548" spans="68:68" customFormat="1">
      <c r="BP770548" s="90"/>
    </row>
    <row r="770549" spans="68:68" customFormat="1">
      <c r="BP770549" s="90"/>
    </row>
    <row r="770550" spans="68:68" customFormat="1">
      <c r="BP770550" s="90"/>
    </row>
    <row r="770551" spans="68:68" customFormat="1">
      <c r="BP770551" s="90"/>
    </row>
    <row r="770552" spans="68:68" customFormat="1">
      <c r="BP770552" s="90"/>
    </row>
    <row r="770553" spans="68:68" customFormat="1">
      <c r="BP770553" s="90"/>
    </row>
    <row r="770554" spans="68:68" customFormat="1">
      <c r="BP770554" s="90"/>
    </row>
    <row r="770555" spans="68:68" customFormat="1">
      <c r="BP770555" s="90"/>
    </row>
    <row r="770556" spans="68:68" customFormat="1">
      <c r="BP770556" s="90"/>
    </row>
    <row r="770557" spans="68:68" customFormat="1">
      <c r="BP770557" s="90"/>
    </row>
    <row r="770558" spans="68:68" customFormat="1">
      <c r="BP770558" s="90"/>
    </row>
    <row r="770559" spans="68:68" customFormat="1">
      <c r="BP770559" s="90"/>
    </row>
    <row r="770560" spans="68:68" customFormat="1">
      <c r="BP770560" s="90"/>
    </row>
    <row r="770561" spans="68:68" customFormat="1">
      <c r="BP770561" s="90"/>
    </row>
    <row r="770562" spans="68:68" customFormat="1">
      <c r="BP770562" s="90"/>
    </row>
    <row r="770563" spans="68:68" customFormat="1">
      <c r="BP770563" s="90"/>
    </row>
    <row r="770564" spans="68:68" customFormat="1">
      <c r="BP770564" s="90"/>
    </row>
    <row r="770565" spans="68:68" customFormat="1">
      <c r="BP770565" s="90"/>
    </row>
    <row r="770566" spans="68:68" customFormat="1">
      <c r="BP770566" s="90"/>
    </row>
    <row r="770567" spans="68:68" customFormat="1">
      <c r="BP770567" s="90"/>
    </row>
    <row r="770568" spans="68:68" customFormat="1">
      <c r="BP770568" s="90"/>
    </row>
    <row r="770569" spans="68:68" customFormat="1">
      <c r="BP770569" s="90"/>
    </row>
    <row r="770570" spans="68:68" customFormat="1">
      <c r="BP770570" s="90"/>
    </row>
    <row r="770571" spans="68:68" customFormat="1">
      <c r="BP770571" s="90"/>
    </row>
    <row r="770572" spans="68:68" customFormat="1">
      <c r="BP770572" s="90"/>
    </row>
    <row r="770573" spans="68:68" customFormat="1">
      <c r="BP770573" s="90"/>
    </row>
    <row r="770574" spans="68:68" customFormat="1">
      <c r="BP770574" s="90"/>
    </row>
    <row r="770575" spans="68:68" customFormat="1">
      <c r="BP770575" s="90"/>
    </row>
    <row r="770576" spans="68:68" customFormat="1">
      <c r="BP770576" s="90"/>
    </row>
    <row r="770577" spans="68:68" customFormat="1">
      <c r="BP770577" s="90"/>
    </row>
    <row r="770578" spans="68:68" customFormat="1">
      <c r="BP770578" s="90"/>
    </row>
    <row r="770579" spans="68:68" customFormat="1">
      <c r="BP770579" s="90"/>
    </row>
    <row r="770580" spans="68:68" customFormat="1">
      <c r="BP770580" s="90"/>
    </row>
    <row r="770581" spans="68:68" customFormat="1">
      <c r="BP770581" s="90"/>
    </row>
    <row r="770582" spans="68:68" customFormat="1">
      <c r="BP770582" s="90"/>
    </row>
    <row r="770583" spans="68:68" customFormat="1">
      <c r="BP770583" s="90"/>
    </row>
    <row r="770584" spans="68:68" customFormat="1">
      <c r="BP770584" s="90"/>
    </row>
    <row r="770585" spans="68:68" customFormat="1">
      <c r="BP770585" s="90"/>
    </row>
    <row r="770586" spans="68:68" customFormat="1">
      <c r="BP770586" s="90"/>
    </row>
    <row r="770587" spans="68:68" customFormat="1">
      <c r="BP770587" s="90"/>
    </row>
    <row r="770588" spans="68:68" customFormat="1">
      <c r="BP770588" s="90"/>
    </row>
    <row r="770589" spans="68:68" customFormat="1">
      <c r="BP770589" s="90"/>
    </row>
    <row r="770590" spans="68:68" customFormat="1">
      <c r="BP770590" s="90"/>
    </row>
    <row r="770591" spans="68:68" customFormat="1">
      <c r="BP770591" s="90"/>
    </row>
    <row r="770592" spans="68:68" customFormat="1">
      <c r="BP770592" s="90"/>
    </row>
    <row r="770593" spans="68:68" customFormat="1">
      <c r="BP770593" s="90"/>
    </row>
    <row r="770594" spans="68:68" customFormat="1">
      <c r="BP770594" s="90"/>
    </row>
    <row r="770595" spans="68:68" customFormat="1">
      <c r="BP770595" s="90"/>
    </row>
    <row r="770596" spans="68:68" customFormat="1">
      <c r="BP770596" s="90"/>
    </row>
    <row r="770597" spans="68:68" customFormat="1">
      <c r="BP770597" s="90"/>
    </row>
    <row r="770598" spans="68:68" customFormat="1">
      <c r="BP770598" s="90"/>
    </row>
    <row r="770599" spans="68:68" customFormat="1">
      <c r="BP770599" s="90"/>
    </row>
    <row r="770600" spans="68:68" customFormat="1">
      <c r="BP770600" s="90"/>
    </row>
    <row r="770601" spans="68:68" customFormat="1">
      <c r="BP770601" s="90"/>
    </row>
    <row r="770602" spans="68:68" customFormat="1">
      <c r="BP770602" s="90"/>
    </row>
    <row r="770603" spans="68:68" customFormat="1">
      <c r="BP770603" s="90"/>
    </row>
    <row r="770604" spans="68:68" customFormat="1">
      <c r="BP770604" s="90"/>
    </row>
    <row r="770605" spans="68:68" customFormat="1">
      <c r="BP770605" s="90"/>
    </row>
    <row r="770606" spans="68:68" customFormat="1">
      <c r="BP770606" s="90"/>
    </row>
    <row r="770607" spans="68:68" customFormat="1">
      <c r="BP770607" s="90"/>
    </row>
    <row r="770608" spans="68:68" customFormat="1">
      <c r="BP770608" s="90"/>
    </row>
    <row r="770609" spans="68:68" customFormat="1">
      <c r="BP770609" s="90"/>
    </row>
    <row r="770610" spans="68:68" customFormat="1">
      <c r="BP770610" s="90"/>
    </row>
    <row r="770611" spans="68:68" customFormat="1">
      <c r="BP770611" s="90"/>
    </row>
    <row r="770612" spans="68:68" customFormat="1">
      <c r="BP770612" s="90"/>
    </row>
    <row r="770613" spans="68:68" customFormat="1">
      <c r="BP770613" s="90"/>
    </row>
    <row r="770614" spans="68:68" customFormat="1">
      <c r="BP770614" s="90"/>
    </row>
    <row r="770615" spans="68:68" customFormat="1">
      <c r="BP770615" s="90"/>
    </row>
    <row r="770616" spans="68:68" customFormat="1">
      <c r="BP770616" s="90"/>
    </row>
    <row r="770617" spans="68:68" customFormat="1">
      <c r="BP770617" s="90"/>
    </row>
    <row r="770618" spans="68:68" customFormat="1">
      <c r="BP770618" s="90"/>
    </row>
    <row r="770619" spans="68:68" customFormat="1">
      <c r="BP770619" s="90"/>
    </row>
    <row r="770620" spans="68:68" customFormat="1">
      <c r="BP770620" s="90"/>
    </row>
    <row r="770621" spans="68:68" customFormat="1">
      <c r="BP770621" s="90"/>
    </row>
    <row r="770622" spans="68:68" customFormat="1">
      <c r="BP770622" s="90"/>
    </row>
    <row r="770623" spans="68:68" customFormat="1">
      <c r="BP770623" s="90"/>
    </row>
    <row r="770624" spans="68:68" customFormat="1">
      <c r="BP770624" s="90"/>
    </row>
    <row r="770625" spans="68:68" customFormat="1">
      <c r="BP770625" s="90"/>
    </row>
    <row r="770626" spans="68:68" customFormat="1">
      <c r="BP770626" s="90"/>
    </row>
    <row r="770627" spans="68:68" customFormat="1">
      <c r="BP770627" s="90"/>
    </row>
    <row r="770628" spans="68:68" customFormat="1">
      <c r="BP770628" s="90"/>
    </row>
    <row r="770629" spans="68:68" customFormat="1">
      <c r="BP770629" s="90"/>
    </row>
    <row r="770630" spans="68:68" customFormat="1">
      <c r="BP770630" s="90"/>
    </row>
    <row r="770631" spans="68:68" customFormat="1">
      <c r="BP770631" s="90"/>
    </row>
    <row r="770632" spans="68:68" customFormat="1">
      <c r="BP770632" s="90"/>
    </row>
    <row r="770633" spans="68:68" customFormat="1">
      <c r="BP770633" s="90"/>
    </row>
    <row r="770634" spans="68:68" customFormat="1">
      <c r="BP770634" s="90"/>
    </row>
    <row r="770635" spans="68:68" customFormat="1">
      <c r="BP770635" s="90"/>
    </row>
    <row r="770636" spans="68:68" customFormat="1">
      <c r="BP770636" s="90"/>
    </row>
    <row r="770637" spans="68:68" customFormat="1">
      <c r="BP770637" s="90"/>
    </row>
    <row r="770638" spans="68:68" customFormat="1">
      <c r="BP770638" s="90"/>
    </row>
    <row r="770639" spans="68:68" customFormat="1">
      <c r="BP770639" s="90"/>
    </row>
    <row r="770640" spans="68:68" customFormat="1">
      <c r="BP770640" s="90"/>
    </row>
    <row r="770641" spans="68:68" customFormat="1">
      <c r="BP770641" s="90"/>
    </row>
    <row r="770642" spans="68:68" customFormat="1">
      <c r="BP770642" s="90"/>
    </row>
    <row r="770643" spans="68:68" customFormat="1">
      <c r="BP770643" s="90"/>
    </row>
    <row r="770644" spans="68:68" customFormat="1">
      <c r="BP770644" s="90"/>
    </row>
    <row r="770645" spans="68:68" customFormat="1">
      <c r="BP770645" s="90"/>
    </row>
    <row r="770646" spans="68:68" customFormat="1">
      <c r="BP770646" s="90"/>
    </row>
    <row r="770647" spans="68:68" customFormat="1">
      <c r="BP770647" s="90"/>
    </row>
    <row r="770648" spans="68:68" customFormat="1">
      <c r="BP770648" s="90"/>
    </row>
    <row r="770649" spans="68:68" customFormat="1">
      <c r="BP770649" s="90"/>
    </row>
    <row r="770650" spans="68:68" customFormat="1">
      <c r="BP770650" s="90"/>
    </row>
    <row r="770651" spans="68:68" customFormat="1">
      <c r="BP770651" s="90"/>
    </row>
    <row r="770652" spans="68:68" customFormat="1">
      <c r="BP770652" s="90"/>
    </row>
    <row r="770653" spans="68:68" customFormat="1">
      <c r="BP770653" s="90"/>
    </row>
    <row r="770654" spans="68:68" customFormat="1">
      <c r="BP770654" s="90"/>
    </row>
    <row r="770655" spans="68:68" customFormat="1">
      <c r="BP770655" s="90"/>
    </row>
    <row r="770656" spans="68:68" customFormat="1">
      <c r="BP770656" s="90"/>
    </row>
    <row r="770657" spans="68:68" customFormat="1">
      <c r="BP770657" s="90"/>
    </row>
    <row r="770658" spans="68:68" customFormat="1">
      <c r="BP770658" s="90"/>
    </row>
    <row r="770659" spans="68:68" customFormat="1">
      <c r="BP770659" s="90"/>
    </row>
    <row r="770660" spans="68:68" customFormat="1">
      <c r="BP770660" s="90"/>
    </row>
    <row r="770661" spans="68:68" customFormat="1">
      <c r="BP770661" s="90"/>
    </row>
    <row r="770662" spans="68:68" customFormat="1">
      <c r="BP770662" s="90"/>
    </row>
    <row r="770663" spans="68:68" customFormat="1">
      <c r="BP770663" s="90"/>
    </row>
    <row r="770664" spans="68:68" customFormat="1">
      <c r="BP770664" s="90"/>
    </row>
    <row r="770665" spans="68:68" customFormat="1">
      <c r="BP770665" s="90"/>
    </row>
    <row r="770666" spans="68:68" customFormat="1">
      <c r="BP770666" s="90"/>
    </row>
    <row r="770667" spans="68:68" customFormat="1">
      <c r="BP770667" s="90"/>
    </row>
    <row r="770668" spans="68:68" customFormat="1">
      <c r="BP770668" s="90"/>
    </row>
    <row r="770669" spans="68:68" customFormat="1">
      <c r="BP770669" s="90"/>
    </row>
    <row r="770670" spans="68:68" customFormat="1">
      <c r="BP770670" s="90"/>
    </row>
    <row r="770671" spans="68:68" customFormat="1">
      <c r="BP770671" s="90"/>
    </row>
    <row r="770672" spans="68:68" customFormat="1">
      <c r="BP770672" s="90"/>
    </row>
    <row r="770673" spans="68:68" customFormat="1">
      <c r="BP770673" s="90"/>
    </row>
    <row r="770674" spans="68:68" customFormat="1">
      <c r="BP770674" s="90"/>
    </row>
    <row r="770675" spans="68:68" customFormat="1">
      <c r="BP770675" s="90"/>
    </row>
    <row r="770676" spans="68:68" customFormat="1">
      <c r="BP770676" s="90"/>
    </row>
    <row r="770677" spans="68:68" customFormat="1">
      <c r="BP770677" s="90"/>
    </row>
    <row r="770678" spans="68:68" customFormat="1">
      <c r="BP770678" s="90"/>
    </row>
    <row r="770679" spans="68:68" customFormat="1">
      <c r="BP770679" s="90"/>
    </row>
    <row r="770680" spans="68:68" customFormat="1">
      <c r="BP770680" s="90"/>
    </row>
    <row r="770681" spans="68:68" customFormat="1">
      <c r="BP770681" s="90"/>
    </row>
    <row r="770682" spans="68:68" customFormat="1">
      <c r="BP770682" s="90"/>
    </row>
    <row r="770683" spans="68:68" customFormat="1">
      <c r="BP770683" s="90"/>
    </row>
    <row r="770684" spans="68:68" customFormat="1">
      <c r="BP770684" s="90"/>
    </row>
    <row r="770685" spans="68:68" customFormat="1">
      <c r="BP770685" s="90"/>
    </row>
    <row r="770686" spans="68:68" customFormat="1">
      <c r="BP770686" s="90"/>
    </row>
    <row r="770687" spans="68:68" customFormat="1">
      <c r="BP770687" s="90"/>
    </row>
    <row r="770688" spans="68:68" customFormat="1">
      <c r="BP770688" s="90"/>
    </row>
    <row r="770689" spans="68:68" customFormat="1">
      <c r="BP770689" s="90"/>
    </row>
    <row r="770690" spans="68:68" customFormat="1">
      <c r="BP770690" s="90"/>
    </row>
    <row r="770691" spans="68:68" customFormat="1">
      <c r="BP770691" s="90"/>
    </row>
    <row r="770692" spans="68:68" customFormat="1">
      <c r="BP770692" s="90"/>
    </row>
    <row r="770693" spans="68:68" customFormat="1">
      <c r="BP770693" s="90"/>
    </row>
    <row r="770694" spans="68:68" customFormat="1">
      <c r="BP770694" s="90"/>
    </row>
    <row r="770695" spans="68:68" customFormat="1">
      <c r="BP770695" s="90"/>
    </row>
    <row r="770696" spans="68:68" customFormat="1">
      <c r="BP770696" s="90"/>
    </row>
    <row r="770697" spans="68:68" customFormat="1">
      <c r="BP770697" s="90"/>
    </row>
    <row r="770698" spans="68:68" customFormat="1">
      <c r="BP770698" s="90"/>
    </row>
    <row r="770699" spans="68:68" customFormat="1">
      <c r="BP770699" s="90"/>
    </row>
    <row r="770700" spans="68:68" customFormat="1">
      <c r="BP770700" s="90"/>
    </row>
    <row r="770701" spans="68:68" customFormat="1">
      <c r="BP770701" s="90"/>
    </row>
    <row r="770702" spans="68:68" customFormat="1">
      <c r="BP770702" s="90"/>
    </row>
    <row r="770703" spans="68:68" customFormat="1">
      <c r="BP770703" s="90"/>
    </row>
    <row r="770704" spans="68:68" customFormat="1">
      <c r="BP770704" s="90"/>
    </row>
    <row r="770705" spans="68:68" customFormat="1">
      <c r="BP770705" s="90"/>
    </row>
    <row r="770706" spans="68:68" customFormat="1">
      <c r="BP770706" s="90"/>
    </row>
    <row r="770707" spans="68:68" customFormat="1">
      <c r="BP770707" s="90"/>
    </row>
    <row r="770708" spans="68:68" customFormat="1">
      <c r="BP770708" s="90"/>
    </row>
    <row r="770709" spans="68:68" customFormat="1">
      <c r="BP770709" s="90"/>
    </row>
    <row r="770710" spans="68:68" customFormat="1">
      <c r="BP770710" s="90"/>
    </row>
    <row r="770711" spans="68:68" customFormat="1">
      <c r="BP770711" s="90"/>
    </row>
    <row r="770712" spans="68:68" customFormat="1">
      <c r="BP770712" s="90"/>
    </row>
    <row r="770713" spans="68:68" customFormat="1">
      <c r="BP770713" s="90"/>
    </row>
    <row r="770714" spans="68:68" customFormat="1">
      <c r="BP770714" s="90"/>
    </row>
    <row r="770715" spans="68:68" customFormat="1">
      <c r="BP770715" s="90"/>
    </row>
    <row r="770716" spans="68:68" customFormat="1">
      <c r="BP770716" s="90"/>
    </row>
    <row r="770717" spans="68:68" customFormat="1">
      <c r="BP770717" s="90"/>
    </row>
    <row r="770718" spans="68:68" customFormat="1">
      <c r="BP770718" s="90"/>
    </row>
    <row r="770719" spans="68:68" customFormat="1">
      <c r="BP770719" s="90"/>
    </row>
    <row r="770720" spans="68:68" customFormat="1">
      <c r="BP770720" s="90"/>
    </row>
    <row r="770721" spans="68:68" customFormat="1">
      <c r="BP770721" s="90"/>
    </row>
    <row r="770722" spans="68:68" customFormat="1">
      <c r="BP770722" s="90"/>
    </row>
    <row r="770723" spans="68:68" customFormat="1">
      <c r="BP770723" s="90"/>
    </row>
    <row r="770724" spans="68:68" customFormat="1">
      <c r="BP770724" s="90"/>
    </row>
    <row r="770725" spans="68:68" customFormat="1">
      <c r="BP770725" s="90"/>
    </row>
    <row r="770726" spans="68:68" customFormat="1">
      <c r="BP770726" s="90"/>
    </row>
    <row r="770727" spans="68:68" customFormat="1">
      <c r="BP770727" s="90"/>
    </row>
    <row r="770728" spans="68:68" customFormat="1">
      <c r="BP770728" s="90"/>
    </row>
    <row r="770729" spans="68:68" customFormat="1">
      <c r="BP770729" s="90"/>
    </row>
    <row r="770730" spans="68:68" customFormat="1">
      <c r="BP770730" s="90"/>
    </row>
    <row r="770731" spans="68:68" customFormat="1">
      <c r="BP770731" s="90"/>
    </row>
    <row r="770732" spans="68:68" customFormat="1">
      <c r="BP770732" s="90"/>
    </row>
    <row r="770733" spans="68:68" customFormat="1">
      <c r="BP770733" s="90"/>
    </row>
    <row r="770734" spans="68:68" customFormat="1">
      <c r="BP770734" s="90"/>
    </row>
    <row r="770735" spans="68:68" customFormat="1">
      <c r="BP770735" s="90"/>
    </row>
    <row r="770736" spans="68:68" customFormat="1">
      <c r="BP770736" s="90"/>
    </row>
    <row r="770737" spans="68:68" customFormat="1">
      <c r="BP770737" s="90"/>
    </row>
    <row r="770738" spans="68:68" customFormat="1">
      <c r="BP770738" s="90"/>
    </row>
    <row r="770739" spans="68:68" customFormat="1">
      <c r="BP770739" s="90"/>
    </row>
    <row r="770740" spans="68:68" customFormat="1">
      <c r="BP770740" s="90"/>
    </row>
    <row r="770741" spans="68:68" customFormat="1">
      <c r="BP770741" s="90"/>
    </row>
    <row r="770742" spans="68:68" customFormat="1">
      <c r="BP770742" s="90"/>
    </row>
    <row r="770743" spans="68:68" customFormat="1">
      <c r="BP770743" s="90"/>
    </row>
    <row r="770744" spans="68:68" customFormat="1">
      <c r="BP770744" s="90"/>
    </row>
    <row r="770745" spans="68:68" customFormat="1">
      <c r="BP770745" s="90"/>
    </row>
    <row r="770746" spans="68:68" customFormat="1">
      <c r="BP770746" s="90"/>
    </row>
    <row r="770747" spans="68:68" customFormat="1">
      <c r="BP770747" s="90"/>
    </row>
    <row r="770748" spans="68:68" customFormat="1">
      <c r="BP770748" s="90"/>
    </row>
    <row r="770749" spans="68:68" customFormat="1">
      <c r="BP770749" s="90"/>
    </row>
    <row r="770750" spans="68:68" customFormat="1">
      <c r="BP770750" s="90"/>
    </row>
    <row r="770751" spans="68:68" customFormat="1">
      <c r="BP770751" s="90"/>
    </row>
    <row r="770752" spans="68:68" customFormat="1">
      <c r="BP770752" s="90"/>
    </row>
    <row r="770753" spans="68:68" customFormat="1">
      <c r="BP770753" s="90"/>
    </row>
    <row r="770754" spans="68:68" customFormat="1">
      <c r="BP770754" s="90"/>
    </row>
    <row r="770755" spans="68:68" customFormat="1">
      <c r="BP770755" s="90"/>
    </row>
    <row r="770756" spans="68:68" customFormat="1">
      <c r="BP770756" s="90"/>
    </row>
    <row r="770757" spans="68:68" customFormat="1">
      <c r="BP770757" s="90"/>
    </row>
    <row r="770758" spans="68:68" customFormat="1">
      <c r="BP770758" s="90"/>
    </row>
    <row r="770759" spans="68:68" customFormat="1">
      <c r="BP770759" s="90"/>
    </row>
    <row r="770760" spans="68:68" customFormat="1">
      <c r="BP770760" s="90"/>
    </row>
    <row r="770761" spans="68:68" customFormat="1">
      <c r="BP770761" s="90"/>
    </row>
    <row r="770762" spans="68:68" customFormat="1">
      <c r="BP770762" s="90"/>
    </row>
    <row r="770763" spans="68:68" customFormat="1">
      <c r="BP770763" s="90"/>
    </row>
    <row r="770764" spans="68:68" customFormat="1">
      <c r="BP770764" s="90"/>
    </row>
    <row r="770765" spans="68:68" customFormat="1">
      <c r="BP770765" s="90"/>
    </row>
    <row r="770766" spans="68:68" customFormat="1">
      <c r="BP770766" s="90"/>
    </row>
    <row r="770767" spans="68:68" customFormat="1">
      <c r="BP770767" s="90"/>
    </row>
    <row r="770768" spans="68:68" customFormat="1">
      <c r="BP770768" s="90"/>
    </row>
    <row r="770769" spans="68:68" customFormat="1">
      <c r="BP770769" s="90"/>
    </row>
    <row r="770770" spans="68:68" customFormat="1">
      <c r="BP770770" s="90"/>
    </row>
    <row r="770771" spans="68:68" customFormat="1">
      <c r="BP770771" s="90"/>
    </row>
    <row r="770772" spans="68:68" customFormat="1">
      <c r="BP770772" s="90"/>
    </row>
    <row r="770773" spans="68:68" customFormat="1">
      <c r="BP770773" s="90"/>
    </row>
    <row r="770774" spans="68:68" customFormat="1">
      <c r="BP770774" s="90"/>
    </row>
    <row r="770775" spans="68:68" customFormat="1">
      <c r="BP770775" s="90"/>
    </row>
    <row r="770776" spans="68:68" customFormat="1">
      <c r="BP770776" s="90"/>
    </row>
    <row r="770777" spans="68:68" customFormat="1">
      <c r="BP770777" s="90"/>
    </row>
    <row r="770778" spans="68:68" customFormat="1">
      <c r="BP770778" s="90"/>
    </row>
    <row r="770779" spans="68:68" customFormat="1">
      <c r="BP770779" s="90"/>
    </row>
    <row r="770780" spans="68:68" customFormat="1">
      <c r="BP770780" s="90"/>
    </row>
    <row r="770781" spans="68:68" customFormat="1">
      <c r="BP770781" s="90"/>
    </row>
    <row r="770782" spans="68:68" customFormat="1">
      <c r="BP770782" s="90"/>
    </row>
    <row r="770783" spans="68:68" customFormat="1">
      <c r="BP770783" s="90"/>
    </row>
    <row r="770784" spans="68:68" customFormat="1">
      <c r="BP770784" s="90"/>
    </row>
    <row r="770785" spans="68:68" customFormat="1">
      <c r="BP770785" s="90"/>
    </row>
    <row r="770786" spans="68:68" customFormat="1">
      <c r="BP770786" s="90"/>
    </row>
    <row r="770787" spans="68:68" customFormat="1">
      <c r="BP770787" s="90"/>
    </row>
    <row r="770788" spans="68:68" customFormat="1">
      <c r="BP770788" s="90"/>
    </row>
    <row r="770789" spans="68:68" customFormat="1">
      <c r="BP770789" s="90"/>
    </row>
    <row r="770790" spans="68:68" customFormat="1">
      <c r="BP770790" s="90"/>
    </row>
    <row r="770791" spans="68:68" customFormat="1">
      <c r="BP770791" s="90"/>
    </row>
    <row r="770792" spans="68:68" customFormat="1">
      <c r="BP770792" s="90"/>
    </row>
    <row r="770793" spans="68:68" customFormat="1">
      <c r="BP770793" s="90"/>
    </row>
    <row r="770794" spans="68:68" customFormat="1">
      <c r="BP770794" s="90"/>
    </row>
    <row r="770795" spans="68:68" customFormat="1">
      <c r="BP770795" s="90"/>
    </row>
    <row r="770796" spans="68:68" customFormat="1">
      <c r="BP770796" s="90"/>
    </row>
    <row r="770797" spans="68:68" customFormat="1">
      <c r="BP770797" s="90"/>
    </row>
    <row r="770798" spans="68:68" customFormat="1">
      <c r="BP770798" s="90"/>
    </row>
    <row r="770799" spans="68:68" customFormat="1">
      <c r="BP770799" s="90"/>
    </row>
    <row r="770800" spans="68:68" customFormat="1">
      <c r="BP770800" s="90"/>
    </row>
    <row r="770801" spans="68:68" customFormat="1">
      <c r="BP770801" s="90"/>
    </row>
    <row r="770802" spans="68:68" customFormat="1">
      <c r="BP770802" s="90"/>
    </row>
    <row r="770803" spans="68:68" customFormat="1">
      <c r="BP770803" s="90"/>
    </row>
    <row r="770804" spans="68:68" customFormat="1">
      <c r="BP770804" s="90"/>
    </row>
    <row r="770805" spans="68:68" customFormat="1">
      <c r="BP770805" s="90"/>
    </row>
    <row r="770806" spans="68:68" customFormat="1">
      <c r="BP770806" s="90"/>
    </row>
    <row r="770807" spans="68:68" customFormat="1">
      <c r="BP770807" s="90"/>
    </row>
    <row r="770808" spans="68:68" customFormat="1">
      <c r="BP770808" s="90"/>
    </row>
    <row r="770809" spans="68:68" customFormat="1">
      <c r="BP770809" s="90"/>
    </row>
    <row r="770810" spans="68:68" customFormat="1">
      <c r="BP770810" s="90"/>
    </row>
    <row r="770811" spans="68:68" customFormat="1">
      <c r="BP770811" s="90"/>
    </row>
    <row r="770812" spans="68:68" customFormat="1">
      <c r="BP770812" s="90"/>
    </row>
    <row r="770813" spans="68:68" customFormat="1">
      <c r="BP770813" s="90"/>
    </row>
    <row r="770814" spans="68:68" customFormat="1">
      <c r="BP770814" s="90"/>
    </row>
    <row r="770815" spans="68:68" customFormat="1">
      <c r="BP770815" s="90"/>
    </row>
    <row r="770816" spans="68:68" customFormat="1">
      <c r="BP770816" s="90"/>
    </row>
    <row r="770817" spans="68:68" customFormat="1">
      <c r="BP770817" s="90"/>
    </row>
    <row r="770818" spans="68:68" customFormat="1">
      <c r="BP770818" s="90"/>
    </row>
    <row r="770819" spans="68:68" customFormat="1">
      <c r="BP770819" s="90"/>
    </row>
    <row r="770820" spans="68:68" customFormat="1">
      <c r="BP770820" s="90"/>
    </row>
    <row r="770821" spans="68:68" customFormat="1">
      <c r="BP770821" s="90"/>
    </row>
    <row r="770822" spans="68:68" customFormat="1">
      <c r="BP770822" s="90"/>
    </row>
    <row r="770823" spans="68:68" customFormat="1">
      <c r="BP770823" s="90"/>
    </row>
    <row r="770824" spans="68:68" customFormat="1">
      <c r="BP770824" s="90"/>
    </row>
    <row r="770825" spans="68:68" customFormat="1">
      <c r="BP770825" s="90"/>
    </row>
    <row r="770826" spans="68:68" customFormat="1">
      <c r="BP770826" s="90"/>
    </row>
    <row r="770827" spans="68:68" customFormat="1">
      <c r="BP770827" s="90"/>
    </row>
    <row r="770828" spans="68:68" customFormat="1">
      <c r="BP770828" s="90"/>
    </row>
    <row r="770829" spans="68:68" customFormat="1">
      <c r="BP770829" s="90"/>
    </row>
    <row r="770830" spans="68:68" customFormat="1">
      <c r="BP770830" s="90"/>
    </row>
    <row r="770831" spans="68:68" customFormat="1">
      <c r="BP770831" s="90"/>
    </row>
    <row r="770832" spans="68:68" customFormat="1">
      <c r="BP770832" s="90"/>
    </row>
    <row r="770833" spans="68:68" customFormat="1">
      <c r="BP770833" s="90"/>
    </row>
    <row r="770834" spans="68:68" customFormat="1">
      <c r="BP770834" s="90"/>
    </row>
    <row r="770835" spans="68:68" customFormat="1">
      <c r="BP770835" s="90"/>
    </row>
    <row r="770836" spans="68:68" customFormat="1">
      <c r="BP770836" s="90"/>
    </row>
    <row r="770837" spans="68:68" customFormat="1">
      <c r="BP770837" s="90"/>
    </row>
    <row r="770838" spans="68:68" customFormat="1">
      <c r="BP770838" s="90"/>
    </row>
    <row r="770839" spans="68:68" customFormat="1">
      <c r="BP770839" s="90"/>
    </row>
    <row r="770840" spans="68:68" customFormat="1">
      <c r="BP770840" s="90"/>
    </row>
    <row r="770841" spans="68:68" customFormat="1">
      <c r="BP770841" s="90"/>
    </row>
    <row r="770842" spans="68:68" customFormat="1">
      <c r="BP770842" s="90"/>
    </row>
    <row r="770843" spans="68:68" customFormat="1">
      <c r="BP770843" s="90"/>
    </row>
    <row r="770844" spans="68:68" customFormat="1">
      <c r="BP770844" s="90"/>
    </row>
    <row r="770845" spans="68:68" customFormat="1">
      <c r="BP770845" s="90"/>
    </row>
    <row r="770846" spans="68:68" customFormat="1">
      <c r="BP770846" s="90"/>
    </row>
    <row r="770847" spans="68:68" customFormat="1">
      <c r="BP770847" s="90"/>
    </row>
    <row r="770848" spans="68:68" customFormat="1">
      <c r="BP770848" s="90"/>
    </row>
    <row r="770849" spans="68:68" customFormat="1">
      <c r="BP770849" s="90"/>
    </row>
    <row r="770850" spans="68:68" customFormat="1">
      <c r="BP770850" s="90"/>
    </row>
    <row r="770851" spans="68:68" customFormat="1">
      <c r="BP770851" s="90"/>
    </row>
    <row r="770852" spans="68:68" customFormat="1">
      <c r="BP770852" s="90"/>
    </row>
    <row r="770853" spans="68:68" customFormat="1">
      <c r="BP770853" s="90"/>
    </row>
    <row r="770854" spans="68:68" customFormat="1">
      <c r="BP770854" s="90"/>
    </row>
    <row r="770855" spans="68:68" customFormat="1">
      <c r="BP770855" s="90"/>
    </row>
    <row r="770856" spans="68:68" customFormat="1">
      <c r="BP770856" s="90"/>
    </row>
    <row r="770857" spans="68:68" customFormat="1">
      <c r="BP770857" s="90"/>
    </row>
    <row r="770858" spans="68:68" customFormat="1">
      <c r="BP770858" s="90"/>
    </row>
    <row r="770859" spans="68:68" customFormat="1">
      <c r="BP770859" s="90"/>
    </row>
    <row r="770860" spans="68:68" customFormat="1">
      <c r="BP770860" s="90"/>
    </row>
    <row r="770861" spans="68:68" customFormat="1">
      <c r="BP770861" s="90"/>
    </row>
    <row r="770862" spans="68:68" customFormat="1">
      <c r="BP770862" s="90"/>
    </row>
    <row r="770863" spans="68:68" customFormat="1">
      <c r="BP770863" s="90"/>
    </row>
    <row r="770864" spans="68:68" customFormat="1">
      <c r="BP770864" s="90"/>
    </row>
    <row r="770865" spans="68:68" customFormat="1">
      <c r="BP770865" s="90"/>
    </row>
    <row r="770866" spans="68:68" customFormat="1">
      <c r="BP770866" s="90"/>
    </row>
    <row r="770867" spans="68:68" customFormat="1">
      <c r="BP770867" s="90"/>
    </row>
    <row r="770868" spans="68:68" customFormat="1">
      <c r="BP770868" s="90"/>
    </row>
    <row r="770869" spans="68:68" customFormat="1">
      <c r="BP770869" s="90"/>
    </row>
    <row r="770870" spans="68:68" customFormat="1">
      <c r="BP770870" s="90"/>
    </row>
    <row r="770871" spans="68:68" customFormat="1">
      <c r="BP770871" s="90"/>
    </row>
    <row r="770872" spans="68:68" customFormat="1">
      <c r="BP770872" s="90"/>
    </row>
    <row r="770873" spans="68:68" customFormat="1">
      <c r="BP770873" s="90"/>
    </row>
    <row r="770874" spans="68:68" customFormat="1">
      <c r="BP770874" s="90"/>
    </row>
    <row r="770875" spans="68:68" customFormat="1">
      <c r="BP770875" s="90"/>
    </row>
    <row r="770876" spans="68:68" customFormat="1">
      <c r="BP770876" s="90"/>
    </row>
    <row r="770877" spans="68:68" customFormat="1">
      <c r="BP770877" s="90"/>
    </row>
    <row r="770878" spans="68:68" customFormat="1">
      <c r="BP770878" s="90"/>
    </row>
    <row r="770879" spans="68:68" customFormat="1">
      <c r="BP770879" s="90"/>
    </row>
    <row r="770880" spans="68:68" customFormat="1">
      <c r="BP770880" s="90"/>
    </row>
    <row r="770881" spans="68:68" customFormat="1">
      <c r="BP770881" s="90"/>
    </row>
    <row r="770882" spans="68:68" customFormat="1">
      <c r="BP770882" s="90"/>
    </row>
    <row r="770883" spans="68:68" customFormat="1">
      <c r="BP770883" s="90"/>
    </row>
    <row r="770884" spans="68:68" customFormat="1">
      <c r="BP770884" s="90"/>
    </row>
    <row r="770885" spans="68:68" customFormat="1">
      <c r="BP770885" s="90"/>
    </row>
    <row r="770886" spans="68:68" customFormat="1">
      <c r="BP770886" s="90"/>
    </row>
    <row r="770887" spans="68:68" customFormat="1">
      <c r="BP770887" s="90"/>
    </row>
    <row r="770888" spans="68:68" customFormat="1">
      <c r="BP770888" s="90"/>
    </row>
    <row r="770889" spans="68:68" customFormat="1">
      <c r="BP770889" s="90"/>
    </row>
    <row r="770890" spans="68:68" customFormat="1">
      <c r="BP770890" s="90"/>
    </row>
    <row r="770891" spans="68:68" customFormat="1">
      <c r="BP770891" s="90"/>
    </row>
    <row r="770892" spans="68:68" customFormat="1">
      <c r="BP770892" s="90"/>
    </row>
    <row r="770893" spans="68:68" customFormat="1">
      <c r="BP770893" s="90"/>
    </row>
    <row r="770894" spans="68:68" customFormat="1">
      <c r="BP770894" s="90"/>
    </row>
    <row r="770895" spans="68:68" customFormat="1">
      <c r="BP770895" s="90"/>
    </row>
    <row r="770896" spans="68:68" customFormat="1">
      <c r="BP770896" s="90"/>
    </row>
    <row r="770897" spans="68:68" customFormat="1">
      <c r="BP770897" s="90"/>
    </row>
    <row r="770898" spans="68:68" customFormat="1">
      <c r="BP770898" s="90"/>
    </row>
    <row r="770899" spans="68:68" customFormat="1">
      <c r="BP770899" s="90"/>
    </row>
    <row r="770900" spans="68:68" customFormat="1">
      <c r="BP770900" s="90"/>
    </row>
    <row r="770901" spans="68:68" customFormat="1">
      <c r="BP770901" s="90"/>
    </row>
    <row r="770902" spans="68:68" customFormat="1">
      <c r="BP770902" s="90"/>
    </row>
    <row r="770903" spans="68:68" customFormat="1">
      <c r="BP770903" s="90"/>
    </row>
    <row r="770904" spans="68:68" customFormat="1">
      <c r="BP770904" s="90"/>
    </row>
    <row r="770905" spans="68:68" customFormat="1">
      <c r="BP770905" s="90"/>
    </row>
    <row r="770906" spans="68:68" customFormat="1">
      <c r="BP770906" s="90"/>
    </row>
    <row r="770907" spans="68:68" customFormat="1">
      <c r="BP770907" s="90"/>
    </row>
    <row r="770908" spans="68:68" customFormat="1">
      <c r="BP770908" s="90"/>
    </row>
    <row r="770909" spans="68:68" customFormat="1">
      <c r="BP770909" s="90"/>
    </row>
    <row r="770910" spans="68:68" customFormat="1">
      <c r="BP770910" s="90"/>
    </row>
    <row r="770911" spans="68:68" customFormat="1">
      <c r="BP770911" s="90"/>
    </row>
    <row r="770912" spans="68:68" customFormat="1">
      <c r="BP770912" s="90"/>
    </row>
    <row r="770913" spans="68:68" customFormat="1">
      <c r="BP770913" s="90"/>
    </row>
    <row r="770914" spans="68:68" customFormat="1">
      <c r="BP770914" s="90"/>
    </row>
    <row r="770915" spans="68:68" customFormat="1">
      <c r="BP770915" s="90"/>
    </row>
    <row r="770916" spans="68:68" customFormat="1">
      <c r="BP770916" s="90"/>
    </row>
    <row r="770917" spans="68:68" customFormat="1">
      <c r="BP770917" s="90"/>
    </row>
    <row r="770918" spans="68:68" customFormat="1">
      <c r="BP770918" s="90"/>
    </row>
    <row r="770919" spans="68:68" customFormat="1">
      <c r="BP770919" s="90"/>
    </row>
    <row r="770920" spans="68:68" customFormat="1">
      <c r="BP770920" s="90"/>
    </row>
    <row r="770921" spans="68:68" customFormat="1">
      <c r="BP770921" s="90"/>
    </row>
    <row r="770922" spans="68:68" customFormat="1">
      <c r="BP770922" s="90"/>
    </row>
    <row r="770923" spans="68:68" customFormat="1">
      <c r="BP770923" s="90"/>
    </row>
    <row r="770924" spans="68:68" customFormat="1">
      <c r="BP770924" s="90"/>
    </row>
    <row r="770925" spans="68:68" customFormat="1">
      <c r="BP770925" s="90"/>
    </row>
    <row r="770926" spans="68:68" customFormat="1">
      <c r="BP770926" s="90"/>
    </row>
    <row r="770927" spans="68:68" customFormat="1">
      <c r="BP770927" s="90"/>
    </row>
    <row r="770928" spans="68:68" customFormat="1">
      <c r="BP770928" s="90"/>
    </row>
    <row r="770929" spans="68:68" customFormat="1">
      <c r="BP770929" s="90"/>
    </row>
    <row r="770930" spans="68:68" customFormat="1">
      <c r="BP770930" s="90"/>
    </row>
    <row r="770931" spans="68:68" customFormat="1">
      <c r="BP770931" s="90"/>
    </row>
    <row r="770932" spans="68:68" customFormat="1">
      <c r="BP770932" s="90"/>
    </row>
    <row r="770933" spans="68:68" customFormat="1">
      <c r="BP770933" s="90"/>
    </row>
    <row r="770934" spans="68:68" customFormat="1">
      <c r="BP770934" s="90"/>
    </row>
    <row r="770935" spans="68:68" customFormat="1">
      <c r="BP770935" s="90"/>
    </row>
    <row r="770936" spans="68:68" customFormat="1">
      <c r="BP770936" s="90"/>
    </row>
    <row r="770937" spans="68:68" customFormat="1">
      <c r="BP770937" s="90"/>
    </row>
    <row r="770938" spans="68:68" customFormat="1">
      <c r="BP770938" s="90"/>
    </row>
    <row r="770939" spans="68:68" customFormat="1">
      <c r="BP770939" s="90"/>
    </row>
    <row r="770940" spans="68:68" customFormat="1">
      <c r="BP770940" s="90"/>
    </row>
    <row r="770941" spans="68:68" customFormat="1">
      <c r="BP770941" s="90"/>
    </row>
    <row r="770942" spans="68:68" customFormat="1">
      <c r="BP770942" s="90"/>
    </row>
    <row r="770943" spans="68:68" customFormat="1">
      <c r="BP770943" s="90"/>
    </row>
    <row r="770944" spans="68:68" customFormat="1">
      <c r="BP770944" s="90"/>
    </row>
    <row r="770945" spans="68:68" customFormat="1">
      <c r="BP770945" s="90"/>
    </row>
    <row r="770946" spans="68:68" customFormat="1">
      <c r="BP770946" s="90"/>
    </row>
    <row r="770947" spans="68:68" customFormat="1">
      <c r="BP770947" s="90"/>
    </row>
    <row r="770948" spans="68:68" customFormat="1">
      <c r="BP770948" s="90"/>
    </row>
    <row r="770949" spans="68:68" customFormat="1">
      <c r="BP770949" s="90"/>
    </row>
    <row r="770950" spans="68:68" customFormat="1">
      <c r="BP770950" s="90"/>
    </row>
    <row r="770951" spans="68:68" customFormat="1">
      <c r="BP770951" s="90"/>
    </row>
    <row r="770952" spans="68:68" customFormat="1">
      <c r="BP770952" s="90"/>
    </row>
    <row r="770953" spans="68:68" customFormat="1">
      <c r="BP770953" s="90"/>
    </row>
    <row r="770954" spans="68:68" customFormat="1">
      <c r="BP770954" s="90"/>
    </row>
    <row r="770955" spans="68:68" customFormat="1">
      <c r="BP770955" s="90"/>
    </row>
    <row r="770956" spans="68:68" customFormat="1">
      <c r="BP770956" s="90"/>
    </row>
    <row r="770957" spans="68:68" customFormat="1">
      <c r="BP770957" s="90"/>
    </row>
    <row r="770958" spans="68:68" customFormat="1">
      <c r="BP770958" s="90"/>
    </row>
    <row r="770959" spans="68:68" customFormat="1">
      <c r="BP770959" s="90"/>
    </row>
    <row r="770960" spans="68:68" customFormat="1">
      <c r="BP770960" s="90"/>
    </row>
    <row r="770961" spans="68:68" customFormat="1">
      <c r="BP770961" s="90"/>
    </row>
    <row r="770962" spans="68:68" customFormat="1">
      <c r="BP770962" s="90"/>
    </row>
    <row r="770963" spans="68:68" customFormat="1">
      <c r="BP770963" s="90"/>
    </row>
    <row r="770964" spans="68:68" customFormat="1">
      <c r="BP770964" s="90"/>
    </row>
    <row r="770965" spans="68:68" customFormat="1">
      <c r="BP770965" s="90"/>
    </row>
    <row r="770966" spans="68:68" customFormat="1">
      <c r="BP770966" s="90"/>
    </row>
    <row r="770967" spans="68:68" customFormat="1">
      <c r="BP770967" s="90"/>
    </row>
    <row r="770968" spans="68:68" customFormat="1">
      <c r="BP770968" s="90"/>
    </row>
    <row r="770969" spans="68:68" customFormat="1">
      <c r="BP770969" s="90"/>
    </row>
    <row r="770970" spans="68:68" customFormat="1">
      <c r="BP770970" s="90"/>
    </row>
    <row r="770971" spans="68:68" customFormat="1">
      <c r="BP770971" s="90"/>
    </row>
    <row r="770972" spans="68:68" customFormat="1">
      <c r="BP770972" s="90"/>
    </row>
    <row r="770973" spans="68:68" customFormat="1">
      <c r="BP770973" s="90"/>
    </row>
    <row r="770974" spans="68:68" customFormat="1">
      <c r="BP770974" s="90"/>
    </row>
    <row r="770975" spans="68:68" customFormat="1">
      <c r="BP770975" s="90"/>
    </row>
    <row r="770976" spans="68:68" customFormat="1">
      <c r="BP770976" s="90"/>
    </row>
    <row r="770977" spans="68:68" customFormat="1">
      <c r="BP770977" s="90"/>
    </row>
    <row r="770978" spans="68:68" customFormat="1">
      <c r="BP770978" s="90"/>
    </row>
    <row r="770979" spans="68:68" customFormat="1">
      <c r="BP770979" s="90"/>
    </row>
    <row r="770980" spans="68:68" customFormat="1">
      <c r="BP770980" s="90"/>
    </row>
    <row r="770981" spans="68:68" customFormat="1">
      <c r="BP770981" s="90"/>
    </row>
    <row r="770982" spans="68:68" customFormat="1">
      <c r="BP770982" s="90"/>
    </row>
    <row r="770983" spans="68:68" customFormat="1">
      <c r="BP770983" s="90"/>
    </row>
    <row r="770984" spans="68:68" customFormat="1">
      <c r="BP770984" s="90"/>
    </row>
    <row r="770985" spans="68:68" customFormat="1">
      <c r="BP770985" s="90"/>
    </row>
    <row r="770986" spans="68:68" customFormat="1">
      <c r="BP770986" s="90"/>
    </row>
    <row r="770987" spans="68:68" customFormat="1">
      <c r="BP770987" s="90"/>
    </row>
    <row r="770988" spans="68:68" customFormat="1">
      <c r="BP770988" s="90"/>
    </row>
    <row r="770989" spans="68:68" customFormat="1">
      <c r="BP770989" s="90"/>
    </row>
    <row r="770990" spans="68:68" customFormat="1">
      <c r="BP770990" s="90"/>
    </row>
    <row r="770991" spans="68:68" customFormat="1">
      <c r="BP770991" s="90"/>
    </row>
    <row r="770992" spans="68:68" customFormat="1">
      <c r="BP770992" s="90"/>
    </row>
    <row r="770993" spans="68:68" customFormat="1">
      <c r="BP770993" s="90"/>
    </row>
    <row r="770994" spans="68:68" customFormat="1">
      <c r="BP770994" s="90"/>
    </row>
    <row r="770995" spans="68:68" customFormat="1">
      <c r="BP770995" s="90"/>
    </row>
    <row r="770996" spans="68:68" customFormat="1">
      <c r="BP770996" s="90"/>
    </row>
    <row r="770997" spans="68:68" customFormat="1">
      <c r="BP770997" s="90"/>
    </row>
    <row r="770998" spans="68:68" customFormat="1">
      <c r="BP770998" s="90"/>
    </row>
    <row r="770999" spans="68:68" customFormat="1">
      <c r="BP770999" s="90"/>
    </row>
    <row r="771000" spans="68:68" customFormat="1">
      <c r="BP771000" s="90"/>
    </row>
    <row r="771001" spans="68:68" customFormat="1">
      <c r="BP771001" s="90"/>
    </row>
    <row r="771002" spans="68:68" customFormat="1">
      <c r="BP771002" s="90"/>
    </row>
    <row r="771003" spans="68:68" customFormat="1">
      <c r="BP771003" s="90"/>
    </row>
    <row r="771004" spans="68:68" customFormat="1">
      <c r="BP771004" s="90"/>
    </row>
    <row r="771005" spans="68:68" customFormat="1">
      <c r="BP771005" s="90"/>
    </row>
    <row r="771006" spans="68:68" customFormat="1">
      <c r="BP771006" s="90"/>
    </row>
    <row r="771007" spans="68:68" customFormat="1">
      <c r="BP771007" s="90"/>
    </row>
    <row r="771008" spans="68:68" customFormat="1">
      <c r="BP771008" s="90"/>
    </row>
    <row r="771009" spans="68:68" customFormat="1">
      <c r="BP771009" s="90"/>
    </row>
    <row r="771010" spans="68:68" customFormat="1">
      <c r="BP771010" s="90"/>
    </row>
    <row r="771011" spans="68:68" customFormat="1">
      <c r="BP771011" s="90"/>
    </row>
    <row r="771012" spans="68:68" customFormat="1">
      <c r="BP771012" s="90"/>
    </row>
    <row r="771013" spans="68:68" customFormat="1">
      <c r="BP771013" s="90"/>
    </row>
    <row r="771014" spans="68:68" customFormat="1">
      <c r="BP771014" s="90"/>
    </row>
    <row r="771015" spans="68:68" customFormat="1">
      <c r="BP771015" s="90"/>
    </row>
    <row r="771016" spans="68:68" customFormat="1">
      <c r="BP771016" s="90"/>
    </row>
    <row r="771017" spans="68:68" customFormat="1">
      <c r="BP771017" s="90"/>
    </row>
    <row r="771018" spans="68:68" customFormat="1">
      <c r="BP771018" s="90"/>
    </row>
    <row r="771019" spans="68:68" customFormat="1">
      <c r="BP771019" s="90"/>
    </row>
    <row r="771020" spans="68:68" customFormat="1">
      <c r="BP771020" s="90"/>
    </row>
    <row r="771021" spans="68:68" customFormat="1">
      <c r="BP771021" s="90"/>
    </row>
    <row r="771022" spans="68:68" customFormat="1">
      <c r="BP771022" s="90"/>
    </row>
    <row r="771023" spans="68:68" customFormat="1">
      <c r="BP771023" s="90"/>
    </row>
    <row r="771024" spans="68:68" customFormat="1">
      <c r="BP771024" s="90"/>
    </row>
    <row r="771025" spans="68:68" customFormat="1">
      <c r="BP771025" s="90"/>
    </row>
    <row r="771026" spans="68:68" customFormat="1">
      <c r="BP771026" s="90"/>
    </row>
    <row r="771027" spans="68:68" customFormat="1">
      <c r="BP771027" s="90"/>
    </row>
    <row r="771028" spans="68:68" customFormat="1">
      <c r="BP771028" s="90"/>
    </row>
    <row r="771029" spans="68:68" customFormat="1">
      <c r="BP771029" s="90"/>
    </row>
    <row r="771030" spans="68:68" customFormat="1">
      <c r="BP771030" s="90"/>
    </row>
    <row r="771031" spans="68:68" customFormat="1">
      <c r="BP771031" s="90"/>
    </row>
    <row r="771032" spans="68:68" customFormat="1">
      <c r="BP771032" s="90"/>
    </row>
    <row r="771033" spans="68:68" customFormat="1">
      <c r="BP771033" s="90"/>
    </row>
    <row r="771034" spans="68:68" customFormat="1">
      <c r="BP771034" s="90"/>
    </row>
    <row r="771035" spans="68:68" customFormat="1">
      <c r="BP771035" s="90"/>
    </row>
    <row r="771036" spans="68:68" customFormat="1">
      <c r="BP771036" s="90"/>
    </row>
    <row r="771037" spans="68:68" customFormat="1">
      <c r="BP771037" s="90"/>
    </row>
    <row r="771038" spans="68:68" customFormat="1">
      <c r="BP771038" s="90"/>
    </row>
    <row r="771039" spans="68:68" customFormat="1">
      <c r="BP771039" s="90"/>
    </row>
    <row r="771040" spans="68:68" customFormat="1">
      <c r="BP771040" s="90"/>
    </row>
    <row r="771041" spans="68:68" customFormat="1">
      <c r="BP771041" s="90"/>
    </row>
    <row r="771042" spans="68:68" customFormat="1">
      <c r="BP771042" s="90"/>
    </row>
    <row r="771043" spans="68:68" customFormat="1">
      <c r="BP771043" s="90"/>
    </row>
    <row r="771044" spans="68:68" customFormat="1">
      <c r="BP771044" s="90"/>
    </row>
    <row r="771045" spans="68:68" customFormat="1">
      <c r="BP771045" s="90"/>
    </row>
    <row r="771046" spans="68:68" customFormat="1">
      <c r="BP771046" s="90"/>
    </row>
    <row r="771047" spans="68:68" customFormat="1">
      <c r="BP771047" s="90"/>
    </row>
    <row r="771048" spans="68:68" customFormat="1">
      <c r="BP771048" s="90"/>
    </row>
    <row r="771049" spans="68:68" customFormat="1">
      <c r="BP771049" s="90"/>
    </row>
    <row r="771050" spans="68:68" customFormat="1">
      <c r="BP771050" s="90"/>
    </row>
    <row r="771051" spans="68:68" customFormat="1">
      <c r="BP771051" s="90"/>
    </row>
    <row r="771052" spans="68:68" customFormat="1">
      <c r="BP771052" s="90"/>
    </row>
    <row r="771053" spans="68:68" customFormat="1">
      <c r="BP771053" s="90"/>
    </row>
    <row r="771054" spans="68:68" customFormat="1">
      <c r="BP771054" s="90"/>
    </row>
    <row r="771055" spans="68:68" customFormat="1">
      <c r="BP771055" s="90"/>
    </row>
    <row r="771056" spans="68:68" customFormat="1">
      <c r="BP771056" s="90"/>
    </row>
    <row r="771057" spans="68:68" customFormat="1">
      <c r="BP771057" s="90"/>
    </row>
    <row r="771058" spans="68:68" customFormat="1">
      <c r="BP771058" s="90"/>
    </row>
    <row r="771059" spans="68:68" customFormat="1">
      <c r="BP771059" s="90"/>
    </row>
    <row r="771060" spans="68:68" customFormat="1">
      <c r="BP771060" s="90"/>
    </row>
    <row r="771061" spans="68:68" customFormat="1">
      <c r="BP771061" s="90"/>
    </row>
    <row r="771062" spans="68:68" customFormat="1">
      <c r="BP771062" s="90"/>
    </row>
    <row r="771063" spans="68:68" customFormat="1">
      <c r="BP771063" s="90"/>
    </row>
    <row r="771064" spans="68:68" customFormat="1">
      <c r="BP771064" s="90"/>
    </row>
    <row r="771065" spans="68:68" customFormat="1">
      <c r="BP771065" s="90"/>
    </row>
    <row r="771066" spans="68:68" customFormat="1">
      <c r="BP771066" s="90"/>
    </row>
    <row r="771067" spans="68:68" customFormat="1">
      <c r="BP771067" s="90"/>
    </row>
    <row r="771068" spans="68:68" customFormat="1">
      <c r="BP771068" s="90"/>
    </row>
    <row r="771069" spans="68:68" customFormat="1">
      <c r="BP771069" s="90"/>
    </row>
    <row r="771070" spans="68:68" customFormat="1">
      <c r="BP771070" s="90"/>
    </row>
    <row r="771071" spans="68:68" customFormat="1">
      <c r="BP771071" s="90"/>
    </row>
    <row r="771072" spans="68:68" customFormat="1">
      <c r="BP771072" s="90"/>
    </row>
    <row r="771073" spans="68:68" customFormat="1">
      <c r="BP771073" s="90"/>
    </row>
    <row r="771074" spans="68:68" customFormat="1">
      <c r="BP771074" s="90"/>
    </row>
    <row r="771075" spans="68:68" customFormat="1">
      <c r="BP771075" s="90"/>
    </row>
    <row r="771076" spans="68:68" customFormat="1">
      <c r="BP771076" s="90"/>
    </row>
    <row r="771077" spans="68:68" customFormat="1">
      <c r="BP771077" s="90"/>
    </row>
    <row r="771078" spans="68:68" customFormat="1">
      <c r="BP771078" s="90"/>
    </row>
    <row r="771079" spans="68:68" customFormat="1">
      <c r="BP771079" s="90"/>
    </row>
    <row r="771080" spans="68:68" customFormat="1">
      <c r="BP771080" s="90"/>
    </row>
    <row r="771081" spans="68:68" customFormat="1">
      <c r="BP771081" s="90"/>
    </row>
    <row r="771082" spans="68:68" customFormat="1">
      <c r="BP771082" s="90"/>
    </row>
    <row r="771083" spans="68:68" customFormat="1">
      <c r="BP771083" s="90"/>
    </row>
    <row r="771084" spans="68:68" customFormat="1">
      <c r="BP771084" s="90"/>
    </row>
    <row r="771085" spans="68:68" customFormat="1">
      <c r="BP771085" s="90"/>
    </row>
    <row r="771086" spans="68:68" customFormat="1">
      <c r="BP771086" s="90"/>
    </row>
    <row r="771087" spans="68:68" customFormat="1">
      <c r="BP771087" s="90"/>
    </row>
    <row r="771088" spans="68:68" customFormat="1">
      <c r="BP771088" s="90"/>
    </row>
    <row r="771089" spans="68:68" customFormat="1">
      <c r="BP771089" s="90"/>
    </row>
    <row r="771090" spans="68:68" customFormat="1">
      <c r="BP771090" s="90"/>
    </row>
    <row r="771091" spans="68:68" customFormat="1">
      <c r="BP771091" s="90"/>
    </row>
    <row r="771092" spans="68:68" customFormat="1">
      <c r="BP771092" s="90"/>
    </row>
    <row r="771093" spans="68:68" customFormat="1">
      <c r="BP771093" s="90"/>
    </row>
    <row r="771094" spans="68:68" customFormat="1">
      <c r="BP771094" s="90"/>
    </row>
    <row r="771095" spans="68:68" customFormat="1">
      <c r="BP771095" s="90"/>
    </row>
    <row r="771096" spans="68:68" customFormat="1">
      <c r="BP771096" s="90"/>
    </row>
    <row r="771097" spans="68:68" customFormat="1">
      <c r="BP771097" s="90"/>
    </row>
    <row r="771098" spans="68:68" customFormat="1">
      <c r="BP771098" s="90"/>
    </row>
    <row r="771099" spans="68:68" customFormat="1">
      <c r="BP771099" s="90"/>
    </row>
    <row r="771100" spans="68:68" customFormat="1">
      <c r="BP771100" s="90"/>
    </row>
    <row r="771101" spans="68:68" customFormat="1">
      <c r="BP771101" s="90"/>
    </row>
    <row r="771102" spans="68:68" customFormat="1">
      <c r="BP771102" s="90"/>
    </row>
    <row r="771103" spans="68:68" customFormat="1">
      <c r="BP771103" s="90"/>
    </row>
    <row r="771104" spans="68:68" customFormat="1">
      <c r="BP771104" s="90"/>
    </row>
    <row r="771105" spans="68:68" customFormat="1">
      <c r="BP771105" s="90"/>
    </row>
    <row r="771106" spans="68:68" customFormat="1">
      <c r="BP771106" s="90"/>
    </row>
    <row r="771107" spans="68:68" customFormat="1">
      <c r="BP771107" s="90"/>
    </row>
    <row r="771108" spans="68:68" customFormat="1">
      <c r="BP771108" s="90"/>
    </row>
    <row r="771109" spans="68:68" customFormat="1">
      <c r="BP771109" s="90"/>
    </row>
    <row r="771110" spans="68:68" customFormat="1">
      <c r="BP771110" s="90"/>
    </row>
    <row r="771111" spans="68:68" customFormat="1">
      <c r="BP771111" s="90"/>
    </row>
    <row r="771112" spans="68:68" customFormat="1">
      <c r="BP771112" s="90"/>
    </row>
    <row r="771113" spans="68:68" customFormat="1">
      <c r="BP771113" s="90"/>
    </row>
    <row r="771114" spans="68:68" customFormat="1">
      <c r="BP771114" s="90"/>
    </row>
    <row r="771115" spans="68:68" customFormat="1">
      <c r="BP771115" s="90"/>
    </row>
    <row r="771116" spans="68:68" customFormat="1">
      <c r="BP771116" s="90"/>
    </row>
    <row r="771117" spans="68:68" customFormat="1">
      <c r="BP771117" s="90"/>
    </row>
    <row r="771118" spans="68:68" customFormat="1">
      <c r="BP771118" s="90"/>
    </row>
    <row r="771119" spans="68:68" customFormat="1">
      <c r="BP771119" s="90"/>
    </row>
    <row r="771120" spans="68:68" customFormat="1">
      <c r="BP771120" s="90"/>
    </row>
    <row r="771121" spans="68:68" customFormat="1">
      <c r="BP771121" s="90"/>
    </row>
    <row r="771122" spans="68:68" customFormat="1">
      <c r="BP771122" s="90"/>
    </row>
    <row r="771123" spans="68:68" customFormat="1">
      <c r="BP771123" s="90"/>
    </row>
    <row r="771124" spans="68:68" customFormat="1">
      <c r="BP771124" s="90"/>
    </row>
    <row r="771125" spans="68:68" customFormat="1">
      <c r="BP771125" s="90"/>
    </row>
    <row r="771126" spans="68:68" customFormat="1">
      <c r="BP771126" s="90"/>
    </row>
    <row r="771127" spans="68:68" customFormat="1">
      <c r="BP771127" s="90"/>
    </row>
    <row r="771128" spans="68:68" customFormat="1">
      <c r="BP771128" s="90"/>
    </row>
    <row r="771129" spans="68:68" customFormat="1">
      <c r="BP771129" s="90"/>
    </row>
    <row r="771130" spans="68:68" customFormat="1">
      <c r="BP771130" s="90"/>
    </row>
    <row r="771131" spans="68:68" customFormat="1">
      <c r="BP771131" s="90"/>
    </row>
    <row r="771132" spans="68:68" customFormat="1">
      <c r="BP771132" s="90"/>
    </row>
    <row r="771133" spans="68:68" customFormat="1">
      <c r="BP771133" s="90"/>
    </row>
    <row r="771134" spans="68:68" customFormat="1">
      <c r="BP771134" s="90"/>
    </row>
    <row r="771135" spans="68:68" customFormat="1">
      <c r="BP771135" s="90"/>
    </row>
    <row r="771136" spans="68:68" customFormat="1">
      <c r="BP771136" s="90"/>
    </row>
    <row r="771137" spans="68:68" customFormat="1">
      <c r="BP771137" s="90"/>
    </row>
    <row r="771138" spans="68:68" customFormat="1">
      <c r="BP771138" s="90"/>
    </row>
    <row r="771139" spans="68:68" customFormat="1">
      <c r="BP771139" s="90"/>
    </row>
    <row r="771140" spans="68:68" customFormat="1">
      <c r="BP771140" s="90"/>
    </row>
    <row r="771141" spans="68:68" customFormat="1">
      <c r="BP771141" s="90"/>
    </row>
    <row r="771142" spans="68:68" customFormat="1">
      <c r="BP771142" s="90"/>
    </row>
    <row r="771143" spans="68:68" customFormat="1">
      <c r="BP771143" s="90"/>
    </row>
    <row r="771144" spans="68:68" customFormat="1">
      <c r="BP771144" s="90"/>
    </row>
    <row r="771145" spans="68:68" customFormat="1">
      <c r="BP771145" s="90"/>
    </row>
    <row r="771146" spans="68:68" customFormat="1">
      <c r="BP771146" s="90"/>
    </row>
    <row r="771147" spans="68:68" customFormat="1">
      <c r="BP771147" s="90"/>
    </row>
    <row r="771148" spans="68:68" customFormat="1">
      <c r="BP771148" s="90"/>
    </row>
    <row r="771149" spans="68:68" customFormat="1">
      <c r="BP771149" s="90"/>
    </row>
    <row r="771150" spans="68:68" customFormat="1">
      <c r="BP771150" s="90"/>
    </row>
    <row r="771151" spans="68:68" customFormat="1">
      <c r="BP771151" s="90"/>
    </row>
    <row r="771152" spans="68:68" customFormat="1">
      <c r="BP771152" s="90"/>
    </row>
    <row r="771153" spans="68:68" customFormat="1">
      <c r="BP771153" s="90"/>
    </row>
    <row r="771154" spans="68:68" customFormat="1">
      <c r="BP771154" s="90"/>
    </row>
    <row r="771155" spans="68:68" customFormat="1">
      <c r="BP771155" s="90"/>
    </row>
    <row r="771156" spans="68:68" customFormat="1">
      <c r="BP771156" s="90"/>
    </row>
    <row r="771157" spans="68:68" customFormat="1">
      <c r="BP771157" s="90"/>
    </row>
    <row r="771158" spans="68:68" customFormat="1">
      <c r="BP771158" s="90"/>
    </row>
    <row r="771159" spans="68:68" customFormat="1">
      <c r="BP771159" s="90"/>
    </row>
    <row r="771160" spans="68:68" customFormat="1">
      <c r="BP771160" s="90"/>
    </row>
    <row r="771161" spans="68:68" customFormat="1">
      <c r="BP771161" s="90"/>
    </row>
    <row r="771162" spans="68:68" customFormat="1">
      <c r="BP771162" s="90"/>
    </row>
    <row r="771163" spans="68:68" customFormat="1">
      <c r="BP771163" s="90"/>
    </row>
    <row r="771164" spans="68:68" customFormat="1">
      <c r="BP771164" s="90"/>
    </row>
    <row r="771165" spans="68:68" customFormat="1">
      <c r="BP771165" s="90"/>
    </row>
    <row r="771166" spans="68:68" customFormat="1">
      <c r="BP771166" s="90"/>
    </row>
    <row r="771167" spans="68:68" customFormat="1">
      <c r="BP771167" s="90"/>
    </row>
    <row r="771168" spans="68:68" customFormat="1">
      <c r="BP771168" s="90"/>
    </row>
    <row r="771169" spans="68:68" customFormat="1">
      <c r="BP771169" s="90"/>
    </row>
    <row r="771170" spans="68:68" customFormat="1">
      <c r="BP771170" s="90"/>
    </row>
    <row r="771171" spans="68:68" customFormat="1">
      <c r="BP771171" s="90"/>
    </row>
    <row r="771172" spans="68:68" customFormat="1">
      <c r="BP771172" s="90"/>
    </row>
    <row r="771173" spans="68:68" customFormat="1">
      <c r="BP771173" s="90"/>
    </row>
    <row r="771174" spans="68:68" customFormat="1">
      <c r="BP771174" s="90"/>
    </row>
    <row r="771175" spans="68:68" customFormat="1">
      <c r="BP771175" s="90"/>
    </row>
    <row r="771176" spans="68:68" customFormat="1">
      <c r="BP771176" s="90"/>
    </row>
    <row r="771177" spans="68:68" customFormat="1">
      <c r="BP771177" s="90"/>
    </row>
    <row r="771178" spans="68:68" customFormat="1">
      <c r="BP771178" s="90"/>
    </row>
    <row r="771179" spans="68:68" customFormat="1">
      <c r="BP771179" s="90"/>
    </row>
    <row r="771180" spans="68:68" customFormat="1">
      <c r="BP771180" s="90"/>
    </row>
    <row r="771181" spans="68:68" customFormat="1">
      <c r="BP771181" s="90"/>
    </row>
    <row r="771182" spans="68:68" customFormat="1">
      <c r="BP771182" s="90"/>
    </row>
    <row r="771183" spans="68:68" customFormat="1">
      <c r="BP771183" s="90"/>
    </row>
    <row r="771184" spans="68:68" customFormat="1">
      <c r="BP771184" s="90"/>
    </row>
    <row r="771185" spans="68:68" customFormat="1">
      <c r="BP771185" s="90"/>
    </row>
    <row r="771186" spans="68:68" customFormat="1">
      <c r="BP771186" s="90"/>
    </row>
    <row r="771187" spans="68:68" customFormat="1">
      <c r="BP771187" s="90"/>
    </row>
    <row r="771188" spans="68:68" customFormat="1">
      <c r="BP771188" s="90"/>
    </row>
    <row r="771189" spans="68:68" customFormat="1">
      <c r="BP771189" s="90"/>
    </row>
    <row r="771190" spans="68:68" customFormat="1">
      <c r="BP771190" s="90"/>
    </row>
    <row r="771191" spans="68:68" customFormat="1">
      <c r="BP771191" s="90"/>
    </row>
    <row r="771192" spans="68:68" customFormat="1">
      <c r="BP771192" s="90"/>
    </row>
    <row r="771193" spans="68:68" customFormat="1">
      <c r="BP771193" s="90"/>
    </row>
    <row r="771194" spans="68:68" customFormat="1">
      <c r="BP771194" s="90"/>
    </row>
    <row r="771195" spans="68:68" customFormat="1">
      <c r="BP771195" s="90"/>
    </row>
    <row r="771196" spans="68:68" customFormat="1">
      <c r="BP771196" s="90"/>
    </row>
    <row r="771197" spans="68:68" customFormat="1">
      <c r="BP771197" s="90"/>
    </row>
    <row r="771198" spans="68:68" customFormat="1">
      <c r="BP771198" s="90"/>
    </row>
    <row r="771199" spans="68:68" customFormat="1">
      <c r="BP771199" s="90"/>
    </row>
    <row r="771200" spans="68:68" customFormat="1">
      <c r="BP771200" s="90"/>
    </row>
    <row r="771201" spans="68:68" customFormat="1">
      <c r="BP771201" s="90"/>
    </row>
    <row r="771202" spans="68:68" customFormat="1">
      <c r="BP771202" s="90"/>
    </row>
    <row r="771203" spans="68:68" customFormat="1">
      <c r="BP771203" s="90"/>
    </row>
    <row r="771204" spans="68:68" customFormat="1">
      <c r="BP771204" s="90"/>
    </row>
    <row r="771205" spans="68:68" customFormat="1">
      <c r="BP771205" s="90"/>
    </row>
    <row r="771206" spans="68:68" customFormat="1">
      <c r="BP771206" s="90"/>
    </row>
    <row r="771207" spans="68:68" customFormat="1">
      <c r="BP771207" s="90"/>
    </row>
    <row r="771208" spans="68:68" customFormat="1">
      <c r="BP771208" s="90"/>
    </row>
    <row r="771209" spans="68:68" customFormat="1">
      <c r="BP771209" s="90"/>
    </row>
    <row r="771210" spans="68:68" customFormat="1">
      <c r="BP771210" s="90"/>
    </row>
    <row r="771211" spans="68:68" customFormat="1">
      <c r="BP771211" s="90"/>
    </row>
    <row r="771212" spans="68:68" customFormat="1">
      <c r="BP771212" s="90"/>
    </row>
    <row r="771213" spans="68:68" customFormat="1">
      <c r="BP771213" s="90"/>
    </row>
    <row r="771214" spans="68:68" customFormat="1">
      <c r="BP771214" s="90"/>
    </row>
    <row r="771215" spans="68:68" customFormat="1">
      <c r="BP771215" s="90"/>
    </row>
    <row r="771216" spans="68:68" customFormat="1">
      <c r="BP771216" s="90"/>
    </row>
    <row r="771217" spans="68:68" customFormat="1">
      <c r="BP771217" s="90"/>
    </row>
    <row r="771218" spans="68:68" customFormat="1">
      <c r="BP771218" s="90"/>
    </row>
    <row r="771219" spans="68:68" customFormat="1">
      <c r="BP771219" s="90"/>
    </row>
    <row r="771220" spans="68:68" customFormat="1">
      <c r="BP771220" s="90"/>
    </row>
    <row r="771221" spans="68:68" customFormat="1">
      <c r="BP771221" s="90"/>
    </row>
    <row r="771222" spans="68:68" customFormat="1">
      <c r="BP771222" s="90"/>
    </row>
    <row r="771223" spans="68:68" customFormat="1">
      <c r="BP771223" s="90"/>
    </row>
    <row r="771224" spans="68:68" customFormat="1">
      <c r="BP771224" s="90"/>
    </row>
    <row r="771225" spans="68:68" customFormat="1">
      <c r="BP771225" s="90"/>
    </row>
    <row r="771226" spans="68:68" customFormat="1">
      <c r="BP771226" s="90"/>
    </row>
    <row r="771227" spans="68:68" customFormat="1">
      <c r="BP771227" s="90"/>
    </row>
    <row r="771228" spans="68:68" customFormat="1">
      <c r="BP771228" s="90"/>
    </row>
    <row r="771229" spans="68:68" customFormat="1">
      <c r="BP771229" s="90"/>
    </row>
    <row r="771230" spans="68:68" customFormat="1">
      <c r="BP771230" s="90"/>
    </row>
    <row r="771231" spans="68:68" customFormat="1">
      <c r="BP771231" s="90"/>
    </row>
    <row r="771232" spans="68:68" customFormat="1">
      <c r="BP771232" s="90"/>
    </row>
    <row r="771233" spans="68:68" customFormat="1">
      <c r="BP771233" s="90"/>
    </row>
    <row r="771234" spans="68:68" customFormat="1">
      <c r="BP771234" s="90"/>
    </row>
    <row r="771235" spans="68:68" customFormat="1">
      <c r="BP771235" s="90"/>
    </row>
    <row r="771236" spans="68:68" customFormat="1">
      <c r="BP771236" s="90"/>
    </row>
    <row r="771237" spans="68:68" customFormat="1">
      <c r="BP771237" s="90"/>
    </row>
    <row r="771238" spans="68:68" customFormat="1">
      <c r="BP771238" s="90"/>
    </row>
    <row r="771239" spans="68:68" customFormat="1">
      <c r="BP771239" s="90"/>
    </row>
    <row r="771240" spans="68:68" customFormat="1">
      <c r="BP771240" s="90"/>
    </row>
    <row r="771241" spans="68:68" customFormat="1">
      <c r="BP771241" s="90"/>
    </row>
    <row r="771242" spans="68:68" customFormat="1">
      <c r="BP771242" s="90"/>
    </row>
    <row r="771243" spans="68:68" customFormat="1">
      <c r="BP771243" s="90"/>
    </row>
    <row r="771244" spans="68:68" customFormat="1">
      <c r="BP771244" s="90"/>
    </row>
    <row r="771245" spans="68:68" customFormat="1">
      <c r="BP771245" s="90"/>
    </row>
    <row r="771246" spans="68:68" customFormat="1">
      <c r="BP771246" s="90"/>
    </row>
    <row r="771247" spans="68:68" customFormat="1">
      <c r="BP771247" s="90"/>
    </row>
    <row r="771248" spans="68:68" customFormat="1">
      <c r="BP771248" s="90"/>
    </row>
    <row r="771249" spans="68:68" customFormat="1">
      <c r="BP771249" s="90"/>
    </row>
    <row r="771250" spans="68:68" customFormat="1">
      <c r="BP771250" s="90"/>
    </row>
    <row r="771251" spans="68:68" customFormat="1">
      <c r="BP771251" s="90"/>
    </row>
    <row r="771252" spans="68:68" customFormat="1">
      <c r="BP771252" s="90"/>
    </row>
    <row r="771253" spans="68:68" customFormat="1">
      <c r="BP771253" s="90"/>
    </row>
    <row r="771254" spans="68:68" customFormat="1">
      <c r="BP771254" s="90"/>
    </row>
    <row r="771255" spans="68:68" customFormat="1">
      <c r="BP771255" s="90"/>
    </row>
    <row r="771256" spans="68:68" customFormat="1">
      <c r="BP771256" s="90"/>
    </row>
    <row r="771257" spans="68:68" customFormat="1">
      <c r="BP771257" s="90"/>
    </row>
    <row r="771258" spans="68:68" customFormat="1">
      <c r="BP771258" s="90"/>
    </row>
    <row r="771259" spans="68:68" customFormat="1">
      <c r="BP771259" s="90"/>
    </row>
    <row r="771260" spans="68:68" customFormat="1">
      <c r="BP771260" s="90"/>
    </row>
    <row r="771261" spans="68:68" customFormat="1">
      <c r="BP771261" s="90"/>
    </row>
    <row r="771262" spans="68:68" customFormat="1">
      <c r="BP771262" s="90"/>
    </row>
    <row r="771263" spans="68:68" customFormat="1">
      <c r="BP771263" s="90"/>
    </row>
    <row r="771264" spans="68:68" customFormat="1">
      <c r="BP771264" s="90"/>
    </row>
    <row r="771265" spans="68:68" customFormat="1">
      <c r="BP771265" s="90"/>
    </row>
    <row r="771266" spans="68:68" customFormat="1">
      <c r="BP771266" s="90"/>
    </row>
    <row r="771267" spans="68:68" customFormat="1">
      <c r="BP771267" s="90"/>
    </row>
    <row r="771268" spans="68:68" customFormat="1">
      <c r="BP771268" s="90"/>
    </row>
    <row r="771269" spans="68:68" customFormat="1">
      <c r="BP771269" s="90"/>
    </row>
    <row r="771270" spans="68:68" customFormat="1">
      <c r="BP771270" s="90"/>
    </row>
    <row r="771271" spans="68:68" customFormat="1">
      <c r="BP771271" s="90"/>
    </row>
    <row r="771272" spans="68:68" customFormat="1">
      <c r="BP771272" s="90"/>
    </row>
    <row r="771273" spans="68:68" customFormat="1">
      <c r="BP771273" s="90"/>
    </row>
    <row r="771274" spans="68:68" customFormat="1">
      <c r="BP771274" s="90"/>
    </row>
    <row r="771275" spans="68:68" customFormat="1">
      <c r="BP771275" s="90"/>
    </row>
    <row r="771276" spans="68:68" customFormat="1">
      <c r="BP771276" s="90"/>
    </row>
    <row r="771277" spans="68:68" customFormat="1">
      <c r="BP771277" s="90"/>
    </row>
    <row r="771278" spans="68:68" customFormat="1">
      <c r="BP771278" s="90"/>
    </row>
    <row r="771279" spans="68:68" customFormat="1">
      <c r="BP771279" s="90"/>
    </row>
    <row r="771280" spans="68:68" customFormat="1">
      <c r="BP771280" s="90"/>
    </row>
    <row r="771281" spans="68:68" customFormat="1">
      <c r="BP771281" s="90"/>
    </row>
    <row r="771282" spans="68:68" customFormat="1">
      <c r="BP771282" s="90"/>
    </row>
    <row r="771283" spans="68:68" customFormat="1">
      <c r="BP771283" s="90"/>
    </row>
    <row r="771284" spans="68:68" customFormat="1">
      <c r="BP771284" s="90"/>
    </row>
    <row r="771285" spans="68:68" customFormat="1">
      <c r="BP771285" s="90"/>
    </row>
    <row r="771286" spans="68:68" customFormat="1">
      <c r="BP771286" s="90"/>
    </row>
    <row r="771287" spans="68:68" customFormat="1">
      <c r="BP771287" s="90"/>
    </row>
    <row r="771288" spans="68:68" customFormat="1">
      <c r="BP771288" s="90"/>
    </row>
    <row r="771289" spans="68:68" customFormat="1">
      <c r="BP771289" s="90"/>
    </row>
    <row r="771290" spans="68:68" customFormat="1">
      <c r="BP771290" s="90"/>
    </row>
    <row r="771291" spans="68:68" customFormat="1">
      <c r="BP771291" s="90"/>
    </row>
    <row r="771292" spans="68:68" customFormat="1">
      <c r="BP771292" s="90"/>
    </row>
    <row r="771293" spans="68:68" customFormat="1">
      <c r="BP771293" s="90"/>
    </row>
    <row r="771294" spans="68:68" customFormat="1">
      <c r="BP771294" s="90"/>
    </row>
    <row r="771295" spans="68:68" customFormat="1">
      <c r="BP771295" s="90"/>
    </row>
    <row r="771296" spans="68:68" customFormat="1">
      <c r="BP771296" s="90"/>
    </row>
    <row r="771297" spans="68:68" customFormat="1">
      <c r="BP771297" s="90"/>
    </row>
    <row r="771298" spans="68:68" customFormat="1">
      <c r="BP771298" s="90"/>
    </row>
    <row r="771299" spans="68:68" customFormat="1">
      <c r="BP771299" s="90"/>
    </row>
    <row r="771300" spans="68:68" customFormat="1">
      <c r="BP771300" s="90"/>
    </row>
    <row r="771301" spans="68:68" customFormat="1">
      <c r="BP771301" s="90"/>
    </row>
    <row r="771302" spans="68:68" customFormat="1">
      <c r="BP771302" s="90"/>
    </row>
    <row r="771303" spans="68:68" customFormat="1">
      <c r="BP771303" s="90"/>
    </row>
    <row r="771304" spans="68:68" customFormat="1">
      <c r="BP771304" s="90"/>
    </row>
    <row r="771305" spans="68:68" customFormat="1">
      <c r="BP771305" s="90"/>
    </row>
    <row r="771306" spans="68:68" customFormat="1">
      <c r="BP771306" s="90"/>
    </row>
    <row r="771307" spans="68:68" customFormat="1">
      <c r="BP771307" s="90"/>
    </row>
    <row r="771308" spans="68:68" customFormat="1">
      <c r="BP771308" s="90"/>
    </row>
    <row r="771309" spans="68:68" customFormat="1">
      <c r="BP771309" s="90"/>
    </row>
    <row r="771310" spans="68:68" customFormat="1">
      <c r="BP771310" s="90"/>
    </row>
    <row r="771311" spans="68:68" customFormat="1">
      <c r="BP771311" s="90"/>
    </row>
    <row r="771312" spans="68:68" customFormat="1">
      <c r="BP771312" s="90"/>
    </row>
    <row r="771313" spans="68:68" customFormat="1">
      <c r="BP771313" s="90"/>
    </row>
    <row r="771314" spans="68:68" customFormat="1">
      <c r="BP771314" s="90"/>
    </row>
    <row r="771315" spans="68:68" customFormat="1">
      <c r="BP771315" s="90"/>
    </row>
    <row r="771316" spans="68:68" customFormat="1">
      <c r="BP771316" s="90"/>
    </row>
    <row r="771317" spans="68:68" customFormat="1">
      <c r="BP771317" s="90"/>
    </row>
    <row r="771318" spans="68:68" customFormat="1">
      <c r="BP771318" s="90"/>
    </row>
    <row r="771319" spans="68:68" customFormat="1">
      <c r="BP771319" s="90"/>
    </row>
    <row r="771320" spans="68:68" customFormat="1">
      <c r="BP771320" s="90"/>
    </row>
    <row r="771321" spans="68:68" customFormat="1">
      <c r="BP771321" s="90"/>
    </row>
    <row r="771322" spans="68:68" customFormat="1">
      <c r="BP771322" s="90"/>
    </row>
    <row r="771323" spans="68:68" customFormat="1">
      <c r="BP771323" s="90"/>
    </row>
    <row r="771324" spans="68:68" customFormat="1">
      <c r="BP771324" s="90"/>
    </row>
    <row r="771325" spans="68:68" customFormat="1">
      <c r="BP771325" s="90"/>
    </row>
    <row r="771326" spans="68:68" customFormat="1">
      <c r="BP771326" s="90"/>
    </row>
    <row r="771327" spans="68:68" customFormat="1">
      <c r="BP771327" s="90"/>
    </row>
    <row r="771328" spans="68:68" customFormat="1">
      <c r="BP771328" s="90"/>
    </row>
    <row r="771329" spans="68:68" customFormat="1">
      <c r="BP771329" s="90"/>
    </row>
    <row r="771330" spans="68:68" customFormat="1">
      <c r="BP771330" s="90"/>
    </row>
    <row r="771331" spans="68:68" customFormat="1">
      <c r="BP771331" s="90"/>
    </row>
    <row r="771332" spans="68:68" customFormat="1">
      <c r="BP771332" s="90"/>
    </row>
    <row r="771333" spans="68:68" customFormat="1">
      <c r="BP771333" s="90"/>
    </row>
    <row r="771334" spans="68:68" customFormat="1">
      <c r="BP771334" s="90"/>
    </row>
    <row r="771335" spans="68:68" customFormat="1">
      <c r="BP771335" s="90"/>
    </row>
    <row r="771336" spans="68:68" customFormat="1">
      <c r="BP771336" s="90"/>
    </row>
    <row r="771337" spans="68:68" customFormat="1">
      <c r="BP771337" s="90"/>
    </row>
    <row r="771338" spans="68:68" customFormat="1">
      <c r="BP771338" s="90"/>
    </row>
    <row r="771339" spans="68:68" customFormat="1">
      <c r="BP771339" s="90"/>
    </row>
    <row r="771340" spans="68:68" customFormat="1">
      <c r="BP771340" s="90"/>
    </row>
    <row r="771341" spans="68:68" customFormat="1">
      <c r="BP771341" s="90"/>
    </row>
    <row r="771342" spans="68:68" customFormat="1">
      <c r="BP771342" s="90"/>
    </row>
    <row r="771343" spans="68:68" customFormat="1">
      <c r="BP771343" s="90"/>
    </row>
    <row r="771344" spans="68:68" customFormat="1">
      <c r="BP771344" s="90"/>
    </row>
    <row r="771345" spans="68:68" customFormat="1">
      <c r="BP771345" s="90"/>
    </row>
    <row r="771346" spans="68:68" customFormat="1">
      <c r="BP771346" s="90"/>
    </row>
    <row r="771347" spans="68:68" customFormat="1">
      <c r="BP771347" s="90"/>
    </row>
    <row r="771348" spans="68:68" customFormat="1">
      <c r="BP771348" s="90"/>
    </row>
    <row r="771349" spans="68:68" customFormat="1">
      <c r="BP771349" s="90"/>
    </row>
    <row r="771350" spans="68:68" customFormat="1">
      <c r="BP771350" s="90"/>
    </row>
    <row r="771351" spans="68:68" customFormat="1">
      <c r="BP771351" s="90"/>
    </row>
    <row r="771352" spans="68:68" customFormat="1">
      <c r="BP771352" s="90"/>
    </row>
    <row r="771353" spans="68:68" customFormat="1">
      <c r="BP771353" s="90"/>
    </row>
    <row r="771354" spans="68:68" customFormat="1">
      <c r="BP771354" s="90"/>
    </row>
    <row r="771355" spans="68:68" customFormat="1">
      <c r="BP771355" s="90"/>
    </row>
    <row r="771356" spans="68:68" customFormat="1">
      <c r="BP771356" s="90"/>
    </row>
    <row r="771357" spans="68:68" customFormat="1">
      <c r="BP771357" s="90"/>
    </row>
    <row r="771358" spans="68:68" customFormat="1">
      <c r="BP771358" s="90"/>
    </row>
    <row r="771359" spans="68:68" customFormat="1">
      <c r="BP771359" s="90"/>
    </row>
    <row r="771360" spans="68:68" customFormat="1">
      <c r="BP771360" s="90"/>
    </row>
    <row r="771361" spans="68:68" customFormat="1">
      <c r="BP771361" s="90"/>
    </row>
    <row r="771362" spans="68:68" customFormat="1">
      <c r="BP771362" s="90"/>
    </row>
    <row r="771363" spans="68:68" customFormat="1">
      <c r="BP771363" s="90"/>
    </row>
    <row r="771364" spans="68:68" customFormat="1">
      <c r="BP771364" s="90"/>
    </row>
    <row r="771365" spans="68:68" customFormat="1">
      <c r="BP771365" s="90"/>
    </row>
    <row r="771366" spans="68:68" customFormat="1">
      <c r="BP771366" s="90"/>
    </row>
    <row r="771367" spans="68:68" customFormat="1">
      <c r="BP771367" s="90"/>
    </row>
    <row r="771368" spans="68:68" customFormat="1">
      <c r="BP771368" s="90"/>
    </row>
    <row r="771369" spans="68:68" customFormat="1">
      <c r="BP771369" s="90"/>
    </row>
    <row r="771370" spans="68:68" customFormat="1">
      <c r="BP771370" s="90"/>
    </row>
    <row r="771371" spans="68:68" customFormat="1">
      <c r="BP771371" s="90"/>
    </row>
    <row r="771372" spans="68:68" customFormat="1">
      <c r="BP771372" s="90"/>
    </row>
    <row r="771373" spans="68:68" customFormat="1">
      <c r="BP771373" s="90"/>
    </row>
    <row r="771374" spans="68:68" customFormat="1">
      <c r="BP771374" s="90"/>
    </row>
    <row r="771375" spans="68:68" customFormat="1">
      <c r="BP771375" s="90"/>
    </row>
    <row r="771376" spans="68:68" customFormat="1">
      <c r="BP771376" s="90"/>
    </row>
    <row r="771377" spans="68:68" customFormat="1">
      <c r="BP771377" s="90"/>
    </row>
    <row r="771378" spans="68:68" customFormat="1">
      <c r="BP771378" s="90"/>
    </row>
    <row r="771379" spans="68:68" customFormat="1">
      <c r="BP771379" s="90"/>
    </row>
    <row r="771380" spans="68:68" customFormat="1">
      <c r="BP771380" s="90"/>
    </row>
    <row r="771381" spans="68:68" customFormat="1">
      <c r="BP771381" s="90"/>
    </row>
    <row r="771382" spans="68:68" customFormat="1">
      <c r="BP771382" s="90"/>
    </row>
    <row r="771383" spans="68:68" customFormat="1">
      <c r="BP771383" s="90"/>
    </row>
    <row r="771384" spans="68:68" customFormat="1">
      <c r="BP771384" s="90"/>
    </row>
    <row r="771385" spans="68:68" customFormat="1">
      <c r="BP771385" s="90"/>
    </row>
    <row r="771386" spans="68:68" customFormat="1">
      <c r="BP771386" s="90"/>
    </row>
    <row r="771387" spans="68:68" customFormat="1">
      <c r="BP771387" s="90"/>
    </row>
    <row r="771388" spans="68:68" customFormat="1">
      <c r="BP771388" s="90"/>
    </row>
    <row r="771389" spans="68:68" customFormat="1">
      <c r="BP771389" s="90"/>
    </row>
    <row r="771390" spans="68:68" customFormat="1">
      <c r="BP771390" s="90"/>
    </row>
    <row r="771391" spans="68:68" customFormat="1">
      <c r="BP771391" s="90"/>
    </row>
    <row r="771392" spans="68:68" customFormat="1">
      <c r="BP771392" s="90"/>
    </row>
    <row r="771393" spans="68:68" customFormat="1">
      <c r="BP771393" s="90"/>
    </row>
    <row r="771394" spans="68:68" customFormat="1">
      <c r="BP771394" s="90"/>
    </row>
    <row r="771395" spans="68:68" customFormat="1">
      <c r="BP771395" s="90"/>
    </row>
    <row r="771396" spans="68:68" customFormat="1">
      <c r="BP771396" s="90"/>
    </row>
    <row r="771397" spans="68:68" customFormat="1">
      <c r="BP771397" s="90"/>
    </row>
    <row r="771398" spans="68:68" customFormat="1">
      <c r="BP771398" s="90"/>
    </row>
    <row r="771399" spans="68:68" customFormat="1">
      <c r="BP771399" s="90"/>
    </row>
    <row r="771400" spans="68:68" customFormat="1">
      <c r="BP771400" s="90"/>
    </row>
    <row r="771401" spans="68:68" customFormat="1">
      <c r="BP771401" s="90"/>
    </row>
    <row r="771402" spans="68:68" customFormat="1">
      <c r="BP771402" s="90"/>
    </row>
    <row r="771403" spans="68:68" customFormat="1">
      <c r="BP771403" s="90"/>
    </row>
    <row r="771404" spans="68:68" customFormat="1">
      <c r="BP771404" s="90"/>
    </row>
    <row r="771405" spans="68:68" customFormat="1">
      <c r="BP771405" s="90"/>
    </row>
    <row r="771406" spans="68:68" customFormat="1">
      <c r="BP771406" s="90"/>
    </row>
    <row r="771407" spans="68:68" customFormat="1">
      <c r="BP771407" s="90"/>
    </row>
    <row r="771408" spans="68:68" customFormat="1">
      <c r="BP771408" s="90"/>
    </row>
    <row r="771409" spans="68:68" customFormat="1">
      <c r="BP771409" s="90"/>
    </row>
    <row r="771410" spans="68:68" customFormat="1">
      <c r="BP771410" s="90"/>
    </row>
    <row r="771411" spans="68:68" customFormat="1">
      <c r="BP771411" s="90"/>
    </row>
    <row r="771412" spans="68:68" customFormat="1">
      <c r="BP771412" s="90"/>
    </row>
    <row r="771413" spans="68:68" customFormat="1">
      <c r="BP771413" s="90"/>
    </row>
    <row r="771414" spans="68:68" customFormat="1">
      <c r="BP771414" s="90"/>
    </row>
    <row r="771415" spans="68:68" customFormat="1">
      <c r="BP771415" s="90"/>
    </row>
    <row r="771416" spans="68:68" customFormat="1">
      <c r="BP771416" s="90"/>
    </row>
    <row r="771417" spans="68:68" customFormat="1">
      <c r="BP771417" s="90"/>
    </row>
    <row r="771418" spans="68:68" customFormat="1">
      <c r="BP771418" s="90"/>
    </row>
    <row r="771419" spans="68:68" customFormat="1">
      <c r="BP771419" s="90"/>
    </row>
    <row r="771420" spans="68:68" customFormat="1">
      <c r="BP771420" s="90"/>
    </row>
    <row r="771421" spans="68:68" customFormat="1">
      <c r="BP771421" s="90"/>
    </row>
    <row r="771422" spans="68:68" customFormat="1">
      <c r="BP771422" s="90"/>
    </row>
    <row r="771423" spans="68:68" customFormat="1">
      <c r="BP771423" s="90"/>
    </row>
    <row r="771424" spans="68:68" customFormat="1">
      <c r="BP771424" s="90"/>
    </row>
    <row r="771425" spans="68:68" customFormat="1">
      <c r="BP771425" s="90"/>
    </row>
    <row r="771426" spans="68:68" customFormat="1">
      <c r="BP771426" s="90"/>
    </row>
    <row r="771427" spans="68:68" customFormat="1">
      <c r="BP771427" s="90"/>
    </row>
    <row r="771428" spans="68:68" customFormat="1">
      <c r="BP771428" s="90"/>
    </row>
    <row r="771429" spans="68:68" customFormat="1">
      <c r="BP771429" s="90"/>
    </row>
    <row r="771430" spans="68:68" customFormat="1">
      <c r="BP771430" s="90"/>
    </row>
    <row r="771431" spans="68:68" customFormat="1">
      <c r="BP771431" s="90"/>
    </row>
    <row r="771432" spans="68:68" customFormat="1">
      <c r="BP771432" s="90"/>
    </row>
    <row r="771433" spans="68:68" customFormat="1">
      <c r="BP771433" s="90"/>
    </row>
    <row r="771434" spans="68:68" customFormat="1">
      <c r="BP771434" s="90"/>
    </row>
    <row r="771435" spans="68:68" customFormat="1">
      <c r="BP771435" s="90"/>
    </row>
    <row r="771436" spans="68:68" customFormat="1">
      <c r="BP771436" s="90"/>
    </row>
    <row r="771437" spans="68:68" customFormat="1">
      <c r="BP771437" s="90"/>
    </row>
    <row r="771438" spans="68:68" customFormat="1">
      <c r="BP771438" s="90"/>
    </row>
    <row r="771439" spans="68:68" customFormat="1">
      <c r="BP771439" s="90"/>
    </row>
    <row r="771440" spans="68:68" customFormat="1">
      <c r="BP771440" s="90"/>
    </row>
    <row r="771441" spans="68:68" customFormat="1">
      <c r="BP771441" s="90"/>
    </row>
    <row r="771442" spans="68:68" customFormat="1">
      <c r="BP771442" s="90"/>
    </row>
    <row r="771443" spans="68:68" customFormat="1">
      <c r="BP771443" s="90"/>
    </row>
    <row r="771444" spans="68:68" customFormat="1">
      <c r="BP771444" s="90"/>
    </row>
    <row r="771445" spans="68:68" customFormat="1">
      <c r="BP771445" s="90"/>
    </row>
    <row r="771446" spans="68:68" customFormat="1">
      <c r="BP771446" s="90"/>
    </row>
    <row r="771447" spans="68:68" customFormat="1">
      <c r="BP771447" s="90"/>
    </row>
    <row r="771448" spans="68:68" customFormat="1">
      <c r="BP771448" s="90"/>
    </row>
    <row r="771449" spans="68:68" customFormat="1">
      <c r="BP771449" s="90"/>
    </row>
    <row r="771450" spans="68:68" customFormat="1">
      <c r="BP771450" s="90"/>
    </row>
    <row r="771451" spans="68:68" customFormat="1">
      <c r="BP771451" s="90"/>
    </row>
    <row r="771452" spans="68:68" customFormat="1">
      <c r="BP771452" s="90"/>
    </row>
    <row r="771453" spans="68:68" customFormat="1">
      <c r="BP771453" s="90"/>
    </row>
    <row r="771454" spans="68:68" customFormat="1">
      <c r="BP771454" s="90"/>
    </row>
    <row r="771455" spans="68:68" customFormat="1">
      <c r="BP771455" s="90"/>
    </row>
    <row r="771456" spans="68:68" customFormat="1">
      <c r="BP771456" s="90"/>
    </row>
    <row r="771457" spans="68:68" customFormat="1">
      <c r="BP771457" s="90"/>
    </row>
    <row r="771458" spans="68:68" customFormat="1">
      <c r="BP771458" s="90"/>
    </row>
    <row r="771459" spans="68:68" customFormat="1">
      <c r="BP771459" s="90"/>
    </row>
    <row r="771460" spans="68:68" customFormat="1">
      <c r="BP771460" s="90"/>
    </row>
    <row r="771461" spans="68:68" customFormat="1">
      <c r="BP771461" s="90"/>
    </row>
    <row r="771462" spans="68:68" customFormat="1">
      <c r="BP771462" s="90"/>
    </row>
    <row r="771463" spans="68:68" customFormat="1">
      <c r="BP771463" s="90"/>
    </row>
    <row r="771464" spans="68:68" customFormat="1">
      <c r="BP771464" s="90"/>
    </row>
    <row r="771465" spans="68:68" customFormat="1">
      <c r="BP771465" s="90"/>
    </row>
    <row r="771466" spans="68:68" customFormat="1">
      <c r="BP771466" s="90"/>
    </row>
    <row r="771467" spans="68:68" customFormat="1">
      <c r="BP771467" s="90"/>
    </row>
    <row r="771468" spans="68:68" customFormat="1">
      <c r="BP771468" s="90"/>
    </row>
    <row r="771469" spans="68:68" customFormat="1">
      <c r="BP771469" s="90"/>
    </row>
    <row r="771470" spans="68:68" customFormat="1">
      <c r="BP771470" s="90"/>
    </row>
    <row r="771471" spans="68:68" customFormat="1">
      <c r="BP771471" s="90"/>
    </row>
    <row r="771472" spans="68:68" customFormat="1">
      <c r="BP771472" s="90"/>
    </row>
    <row r="771473" spans="68:68" customFormat="1">
      <c r="BP771473" s="90"/>
    </row>
    <row r="771474" spans="68:68" customFormat="1">
      <c r="BP771474" s="90"/>
    </row>
    <row r="771475" spans="68:68" customFormat="1">
      <c r="BP771475" s="90"/>
    </row>
    <row r="771476" spans="68:68" customFormat="1">
      <c r="BP771476" s="90"/>
    </row>
    <row r="771477" spans="68:68" customFormat="1">
      <c r="BP771477" s="90"/>
    </row>
    <row r="771478" spans="68:68" customFormat="1">
      <c r="BP771478" s="90"/>
    </row>
    <row r="771479" spans="68:68" customFormat="1">
      <c r="BP771479" s="90"/>
    </row>
    <row r="771480" spans="68:68" customFormat="1">
      <c r="BP771480" s="90"/>
    </row>
    <row r="771481" spans="68:68" customFormat="1">
      <c r="BP771481" s="90"/>
    </row>
    <row r="771482" spans="68:68" customFormat="1">
      <c r="BP771482" s="90"/>
    </row>
    <row r="771483" spans="68:68" customFormat="1">
      <c r="BP771483" s="90"/>
    </row>
    <row r="771484" spans="68:68" customFormat="1">
      <c r="BP771484" s="90"/>
    </row>
    <row r="771485" spans="68:68" customFormat="1">
      <c r="BP771485" s="90"/>
    </row>
    <row r="771486" spans="68:68" customFormat="1">
      <c r="BP771486" s="90"/>
    </row>
    <row r="771487" spans="68:68" customFormat="1">
      <c r="BP771487" s="90"/>
    </row>
    <row r="771488" spans="68:68" customFormat="1">
      <c r="BP771488" s="90"/>
    </row>
    <row r="771489" spans="68:68" customFormat="1">
      <c r="BP771489" s="90"/>
    </row>
    <row r="771490" spans="68:68" customFormat="1">
      <c r="BP771490" s="90"/>
    </row>
    <row r="771491" spans="68:68" customFormat="1">
      <c r="BP771491" s="90"/>
    </row>
    <row r="771492" spans="68:68" customFormat="1">
      <c r="BP771492" s="90"/>
    </row>
    <row r="771493" spans="68:68" customFormat="1">
      <c r="BP771493" s="90"/>
    </row>
    <row r="771494" spans="68:68" customFormat="1">
      <c r="BP771494" s="90"/>
    </row>
    <row r="771495" spans="68:68" customFormat="1">
      <c r="BP771495" s="90"/>
    </row>
    <row r="771496" spans="68:68" customFormat="1">
      <c r="BP771496" s="90"/>
    </row>
    <row r="771497" spans="68:68" customFormat="1">
      <c r="BP771497" s="90"/>
    </row>
    <row r="771498" spans="68:68" customFormat="1">
      <c r="BP771498" s="90"/>
    </row>
    <row r="771499" spans="68:68" customFormat="1">
      <c r="BP771499" s="90"/>
    </row>
    <row r="771500" spans="68:68" customFormat="1">
      <c r="BP771500" s="90"/>
    </row>
    <row r="771501" spans="68:68" customFormat="1">
      <c r="BP771501" s="90"/>
    </row>
    <row r="771502" spans="68:68" customFormat="1">
      <c r="BP771502" s="90"/>
    </row>
    <row r="771503" spans="68:68" customFormat="1">
      <c r="BP771503" s="90"/>
    </row>
    <row r="771504" spans="68:68" customFormat="1">
      <c r="BP771504" s="90"/>
    </row>
    <row r="771505" spans="68:68" customFormat="1">
      <c r="BP771505" s="90"/>
    </row>
    <row r="771506" spans="68:68" customFormat="1">
      <c r="BP771506" s="90"/>
    </row>
    <row r="771507" spans="68:68" customFormat="1">
      <c r="BP771507" s="90"/>
    </row>
    <row r="771508" spans="68:68" customFormat="1">
      <c r="BP771508" s="90"/>
    </row>
    <row r="771509" spans="68:68" customFormat="1">
      <c r="BP771509" s="90"/>
    </row>
    <row r="771510" spans="68:68" customFormat="1">
      <c r="BP771510" s="90"/>
    </row>
    <row r="771511" spans="68:68" customFormat="1">
      <c r="BP771511" s="90"/>
    </row>
    <row r="771512" spans="68:68" customFormat="1">
      <c r="BP771512" s="90"/>
    </row>
    <row r="771513" spans="68:68" customFormat="1">
      <c r="BP771513" s="90"/>
    </row>
    <row r="771514" spans="68:68" customFormat="1">
      <c r="BP771514" s="90"/>
    </row>
    <row r="771515" spans="68:68" customFormat="1">
      <c r="BP771515" s="90"/>
    </row>
    <row r="771516" spans="68:68" customFormat="1">
      <c r="BP771516" s="90"/>
    </row>
    <row r="771517" spans="68:68" customFormat="1">
      <c r="BP771517" s="90"/>
    </row>
    <row r="771518" spans="68:68" customFormat="1">
      <c r="BP771518" s="90"/>
    </row>
    <row r="771519" spans="68:68" customFormat="1">
      <c r="BP771519" s="90"/>
    </row>
    <row r="771520" spans="68:68" customFormat="1">
      <c r="BP771520" s="90"/>
    </row>
    <row r="771521" spans="68:68" customFormat="1">
      <c r="BP771521" s="90"/>
    </row>
    <row r="771522" spans="68:68" customFormat="1">
      <c r="BP771522" s="90"/>
    </row>
    <row r="771523" spans="68:68" customFormat="1">
      <c r="BP771523" s="90"/>
    </row>
    <row r="771524" spans="68:68" customFormat="1">
      <c r="BP771524" s="90"/>
    </row>
    <row r="771525" spans="68:68" customFormat="1">
      <c r="BP771525" s="90"/>
    </row>
    <row r="771526" spans="68:68" customFormat="1">
      <c r="BP771526" s="90"/>
    </row>
    <row r="771527" spans="68:68" customFormat="1">
      <c r="BP771527" s="90"/>
    </row>
    <row r="771528" spans="68:68" customFormat="1">
      <c r="BP771528" s="90"/>
    </row>
    <row r="771529" spans="68:68" customFormat="1">
      <c r="BP771529" s="90"/>
    </row>
    <row r="771530" spans="68:68" customFormat="1">
      <c r="BP771530" s="90"/>
    </row>
    <row r="771531" spans="68:68" customFormat="1">
      <c r="BP771531" s="90"/>
    </row>
    <row r="771532" spans="68:68" customFormat="1">
      <c r="BP771532" s="90"/>
    </row>
    <row r="771533" spans="68:68" customFormat="1">
      <c r="BP771533" s="90"/>
    </row>
    <row r="771534" spans="68:68" customFormat="1">
      <c r="BP771534" s="90"/>
    </row>
    <row r="771535" spans="68:68" customFormat="1">
      <c r="BP771535" s="90"/>
    </row>
    <row r="771536" spans="68:68" customFormat="1">
      <c r="BP771536" s="90"/>
    </row>
    <row r="771537" spans="68:68" customFormat="1">
      <c r="BP771537" s="90"/>
    </row>
    <row r="771538" spans="68:68" customFormat="1">
      <c r="BP771538" s="90"/>
    </row>
    <row r="771539" spans="68:68" customFormat="1">
      <c r="BP771539" s="90"/>
    </row>
    <row r="771540" spans="68:68" customFormat="1">
      <c r="BP771540" s="90"/>
    </row>
    <row r="771541" spans="68:68" customFormat="1">
      <c r="BP771541" s="90"/>
    </row>
    <row r="771542" spans="68:68" customFormat="1">
      <c r="BP771542" s="90"/>
    </row>
    <row r="771543" spans="68:68" customFormat="1">
      <c r="BP771543" s="90"/>
    </row>
    <row r="771544" spans="68:68" customFormat="1">
      <c r="BP771544" s="90"/>
    </row>
    <row r="771545" spans="68:68" customFormat="1">
      <c r="BP771545" s="90"/>
    </row>
    <row r="771546" spans="68:68" customFormat="1">
      <c r="BP771546" s="90"/>
    </row>
    <row r="771547" spans="68:68" customFormat="1">
      <c r="BP771547" s="90"/>
    </row>
    <row r="771548" spans="68:68" customFormat="1">
      <c r="BP771548" s="90"/>
    </row>
    <row r="771549" spans="68:68" customFormat="1">
      <c r="BP771549" s="90"/>
    </row>
    <row r="771550" spans="68:68" customFormat="1">
      <c r="BP771550" s="90"/>
    </row>
    <row r="771551" spans="68:68" customFormat="1">
      <c r="BP771551" s="90"/>
    </row>
    <row r="771552" spans="68:68" customFormat="1">
      <c r="BP771552" s="90"/>
    </row>
    <row r="771553" spans="68:68" customFormat="1">
      <c r="BP771553" s="90"/>
    </row>
    <row r="771554" spans="68:68" customFormat="1">
      <c r="BP771554" s="90"/>
    </row>
    <row r="771555" spans="68:68" customFormat="1">
      <c r="BP771555" s="90"/>
    </row>
    <row r="771556" spans="68:68" customFormat="1">
      <c r="BP771556" s="90"/>
    </row>
    <row r="771557" spans="68:68" customFormat="1">
      <c r="BP771557" s="90"/>
    </row>
    <row r="771558" spans="68:68" customFormat="1">
      <c r="BP771558" s="90"/>
    </row>
    <row r="771559" spans="68:68" customFormat="1">
      <c r="BP771559" s="90"/>
    </row>
    <row r="771560" spans="68:68" customFormat="1">
      <c r="BP771560" s="90"/>
    </row>
    <row r="771561" spans="68:68" customFormat="1">
      <c r="BP771561" s="90"/>
    </row>
    <row r="771562" spans="68:68" customFormat="1">
      <c r="BP771562" s="90"/>
    </row>
    <row r="771563" spans="68:68" customFormat="1">
      <c r="BP771563" s="90"/>
    </row>
    <row r="771564" spans="68:68" customFormat="1">
      <c r="BP771564" s="90"/>
    </row>
    <row r="771565" spans="68:68" customFormat="1">
      <c r="BP771565" s="90"/>
    </row>
    <row r="771566" spans="68:68" customFormat="1">
      <c r="BP771566" s="90"/>
    </row>
    <row r="771567" spans="68:68" customFormat="1">
      <c r="BP771567" s="90"/>
    </row>
    <row r="771568" spans="68:68" customFormat="1">
      <c r="BP771568" s="90"/>
    </row>
    <row r="771569" spans="68:68" customFormat="1">
      <c r="BP771569" s="90"/>
    </row>
    <row r="771570" spans="68:68" customFormat="1">
      <c r="BP771570" s="90"/>
    </row>
    <row r="771571" spans="68:68" customFormat="1">
      <c r="BP771571" s="90"/>
    </row>
    <row r="771572" spans="68:68" customFormat="1">
      <c r="BP771572" s="90"/>
    </row>
    <row r="771573" spans="68:68" customFormat="1">
      <c r="BP771573" s="90"/>
    </row>
    <row r="771574" spans="68:68" customFormat="1">
      <c r="BP771574" s="90"/>
    </row>
    <row r="771575" spans="68:68" customFormat="1">
      <c r="BP771575" s="90"/>
    </row>
    <row r="771576" spans="68:68" customFormat="1">
      <c r="BP771576" s="90"/>
    </row>
    <row r="771577" spans="68:68" customFormat="1">
      <c r="BP771577" s="90"/>
    </row>
    <row r="771578" spans="68:68" customFormat="1">
      <c r="BP771578" s="90"/>
    </row>
    <row r="771579" spans="68:68" customFormat="1">
      <c r="BP771579" s="90"/>
    </row>
    <row r="771580" spans="68:68" customFormat="1">
      <c r="BP771580" s="90"/>
    </row>
    <row r="771581" spans="68:68" customFormat="1">
      <c r="BP771581" s="90"/>
    </row>
    <row r="771582" spans="68:68" customFormat="1">
      <c r="BP771582" s="90"/>
    </row>
    <row r="771583" spans="68:68" customFormat="1">
      <c r="BP771583" s="90"/>
    </row>
    <row r="771584" spans="68:68" customFormat="1">
      <c r="BP771584" s="90"/>
    </row>
    <row r="771585" spans="68:68" customFormat="1">
      <c r="BP771585" s="90"/>
    </row>
    <row r="771586" spans="68:68" customFormat="1">
      <c r="BP771586" s="90"/>
    </row>
    <row r="771587" spans="68:68" customFormat="1">
      <c r="BP771587" s="90"/>
    </row>
    <row r="771588" spans="68:68" customFormat="1">
      <c r="BP771588" s="90"/>
    </row>
    <row r="771589" spans="68:68" customFormat="1">
      <c r="BP771589" s="90"/>
    </row>
    <row r="771590" spans="68:68" customFormat="1">
      <c r="BP771590" s="90"/>
    </row>
    <row r="771591" spans="68:68" customFormat="1">
      <c r="BP771591" s="90"/>
    </row>
    <row r="771592" spans="68:68" customFormat="1">
      <c r="BP771592" s="90"/>
    </row>
    <row r="771593" spans="68:68" customFormat="1">
      <c r="BP771593" s="90"/>
    </row>
    <row r="771594" spans="68:68" customFormat="1">
      <c r="BP771594" s="90"/>
    </row>
    <row r="771595" spans="68:68" customFormat="1">
      <c r="BP771595" s="90"/>
    </row>
    <row r="771596" spans="68:68" customFormat="1">
      <c r="BP771596" s="90"/>
    </row>
    <row r="771597" spans="68:68" customFormat="1">
      <c r="BP771597" s="90"/>
    </row>
    <row r="771598" spans="68:68" customFormat="1">
      <c r="BP771598" s="90"/>
    </row>
    <row r="771599" spans="68:68" customFormat="1">
      <c r="BP771599" s="90"/>
    </row>
    <row r="771600" spans="68:68" customFormat="1">
      <c r="BP771600" s="90"/>
    </row>
    <row r="771601" spans="68:68" customFormat="1">
      <c r="BP771601" s="90"/>
    </row>
    <row r="771602" spans="68:68" customFormat="1">
      <c r="BP771602" s="90"/>
    </row>
    <row r="771603" spans="68:68" customFormat="1">
      <c r="BP771603" s="90"/>
    </row>
    <row r="771604" spans="68:68" customFormat="1">
      <c r="BP771604" s="90"/>
    </row>
    <row r="771605" spans="68:68" customFormat="1">
      <c r="BP771605" s="90"/>
    </row>
    <row r="771606" spans="68:68" customFormat="1">
      <c r="BP771606" s="90"/>
    </row>
    <row r="771607" spans="68:68" customFormat="1">
      <c r="BP771607" s="90"/>
    </row>
    <row r="771608" spans="68:68" customFormat="1">
      <c r="BP771608" s="90"/>
    </row>
    <row r="771609" spans="68:68" customFormat="1">
      <c r="BP771609" s="90"/>
    </row>
    <row r="771610" spans="68:68" customFormat="1">
      <c r="BP771610" s="90"/>
    </row>
    <row r="771611" spans="68:68" customFormat="1">
      <c r="BP771611" s="90"/>
    </row>
    <row r="771612" spans="68:68" customFormat="1">
      <c r="BP771612" s="90"/>
    </row>
    <row r="771613" spans="68:68" customFormat="1">
      <c r="BP771613" s="90"/>
    </row>
    <row r="771614" spans="68:68" customFormat="1">
      <c r="BP771614" s="90"/>
    </row>
    <row r="771615" spans="68:68" customFormat="1">
      <c r="BP771615" s="90"/>
    </row>
    <row r="771616" spans="68:68" customFormat="1">
      <c r="BP771616" s="90"/>
    </row>
    <row r="771617" spans="68:68" customFormat="1">
      <c r="BP771617" s="90"/>
    </row>
    <row r="771618" spans="68:68" customFormat="1">
      <c r="BP771618" s="90"/>
    </row>
    <row r="771619" spans="68:68" customFormat="1">
      <c r="BP771619" s="90"/>
    </row>
    <row r="771620" spans="68:68" customFormat="1">
      <c r="BP771620" s="90"/>
    </row>
    <row r="771621" spans="68:68" customFormat="1">
      <c r="BP771621" s="90"/>
    </row>
    <row r="771622" spans="68:68" customFormat="1">
      <c r="BP771622" s="90"/>
    </row>
    <row r="771623" spans="68:68" customFormat="1">
      <c r="BP771623" s="90"/>
    </row>
    <row r="771624" spans="68:68" customFormat="1">
      <c r="BP771624" s="90"/>
    </row>
    <row r="771625" spans="68:68" customFormat="1">
      <c r="BP771625" s="90"/>
    </row>
    <row r="771626" spans="68:68" customFormat="1">
      <c r="BP771626" s="90"/>
    </row>
    <row r="771627" spans="68:68" customFormat="1">
      <c r="BP771627" s="90"/>
    </row>
    <row r="771628" spans="68:68" customFormat="1">
      <c r="BP771628" s="90"/>
    </row>
    <row r="771629" spans="68:68" customFormat="1">
      <c r="BP771629" s="90"/>
    </row>
    <row r="771630" spans="68:68" customFormat="1">
      <c r="BP771630" s="90"/>
    </row>
    <row r="771631" spans="68:68" customFormat="1">
      <c r="BP771631" s="90"/>
    </row>
    <row r="771632" spans="68:68" customFormat="1">
      <c r="BP771632" s="90"/>
    </row>
    <row r="771633" spans="68:68" customFormat="1">
      <c r="BP771633" s="90"/>
    </row>
    <row r="771634" spans="68:68" customFormat="1">
      <c r="BP771634" s="90"/>
    </row>
    <row r="771635" spans="68:68" customFormat="1">
      <c r="BP771635" s="90"/>
    </row>
    <row r="771636" spans="68:68" customFormat="1">
      <c r="BP771636" s="90"/>
    </row>
    <row r="771637" spans="68:68" customFormat="1">
      <c r="BP771637" s="90"/>
    </row>
    <row r="771638" spans="68:68" customFormat="1">
      <c r="BP771638" s="90"/>
    </row>
    <row r="771639" spans="68:68" customFormat="1">
      <c r="BP771639" s="90"/>
    </row>
    <row r="771640" spans="68:68" customFormat="1">
      <c r="BP771640" s="90"/>
    </row>
    <row r="771641" spans="68:68" customFormat="1">
      <c r="BP771641" s="90"/>
    </row>
    <row r="771642" spans="68:68" customFormat="1">
      <c r="BP771642" s="90"/>
    </row>
    <row r="771643" spans="68:68" customFormat="1">
      <c r="BP771643" s="90"/>
    </row>
    <row r="771644" spans="68:68" customFormat="1">
      <c r="BP771644" s="90"/>
    </row>
    <row r="771645" spans="68:68" customFormat="1">
      <c r="BP771645" s="90"/>
    </row>
    <row r="771646" spans="68:68" customFormat="1">
      <c r="BP771646" s="90"/>
    </row>
    <row r="771647" spans="68:68" customFormat="1">
      <c r="BP771647" s="90"/>
    </row>
    <row r="771648" spans="68:68" customFormat="1">
      <c r="BP771648" s="90"/>
    </row>
    <row r="771649" spans="68:68" customFormat="1">
      <c r="BP771649" s="90"/>
    </row>
    <row r="771650" spans="68:68" customFormat="1">
      <c r="BP771650" s="90"/>
    </row>
    <row r="771651" spans="68:68" customFormat="1">
      <c r="BP771651" s="90"/>
    </row>
    <row r="771652" spans="68:68" customFormat="1">
      <c r="BP771652" s="90"/>
    </row>
    <row r="771653" spans="68:68" customFormat="1">
      <c r="BP771653" s="90"/>
    </row>
    <row r="771654" spans="68:68" customFormat="1">
      <c r="BP771654" s="90"/>
    </row>
    <row r="771655" spans="68:68" customFormat="1">
      <c r="BP771655" s="90"/>
    </row>
    <row r="771656" spans="68:68" customFormat="1">
      <c r="BP771656" s="90"/>
    </row>
    <row r="771657" spans="68:68" customFormat="1">
      <c r="BP771657" s="90"/>
    </row>
    <row r="771658" spans="68:68" customFormat="1">
      <c r="BP771658" s="90"/>
    </row>
    <row r="771659" spans="68:68" customFormat="1">
      <c r="BP771659" s="90"/>
    </row>
    <row r="771660" spans="68:68" customFormat="1">
      <c r="BP771660" s="90"/>
    </row>
    <row r="771661" spans="68:68" customFormat="1">
      <c r="BP771661" s="90"/>
    </row>
    <row r="771662" spans="68:68" customFormat="1">
      <c r="BP771662" s="90"/>
    </row>
    <row r="771663" spans="68:68" customFormat="1">
      <c r="BP771663" s="90"/>
    </row>
    <row r="771664" spans="68:68" customFormat="1">
      <c r="BP771664" s="90"/>
    </row>
    <row r="771665" spans="68:68" customFormat="1">
      <c r="BP771665" s="90"/>
    </row>
    <row r="771666" spans="68:68" customFormat="1">
      <c r="BP771666" s="90"/>
    </row>
    <row r="771667" spans="68:68" customFormat="1">
      <c r="BP771667" s="90"/>
    </row>
    <row r="771668" spans="68:68" customFormat="1">
      <c r="BP771668" s="90"/>
    </row>
    <row r="771669" spans="68:68" customFormat="1">
      <c r="BP771669" s="90"/>
    </row>
    <row r="771670" spans="68:68" customFormat="1">
      <c r="BP771670" s="90"/>
    </row>
    <row r="771671" spans="68:68" customFormat="1">
      <c r="BP771671" s="90"/>
    </row>
    <row r="771672" spans="68:68" customFormat="1">
      <c r="BP771672" s="90"/>
    </row>
    <row r="771673" spans="68:68" customFormat="1">
      <c r="BP771673" s="90"/>
    </row>
    <row r="771674" spans="68:68" customFormat="1">
      <c r="BP771674" s="90"/>
    </row>
    <row r="771675" spans="68:68" customFormat="1">
      <c r="BP771675" s="90"/>
    </row>
    <row r="771676" spans="68:68" customFormat="1">
      <c r="BP771676" s="90"/>
    </row>
    <row r="771677" spans="68:68" customFormat="1">
      <c r="BP771677" s="90"/>
    </row>
    <row r="771678" spans="68:68" customFormat="1">
      <c r="BP771678" s="90"/>
    </row>
    <row r="771679" spans="68:68" customFormat="1">
      <c r="BP771679" s="90"/>
    </row>
    <row r="771680" spans="68:68" customFormat="1">
      <c r="BP771680" s="90"/>
    </row>
    <row r="771681" spans="68:68" customFormat="1">
      <c r="BP771681" s="90"/>
    </row>
    <row r="771682" spans="68:68" customFormat="1">
      <c r="BP771682" s="90"/>
    </row>
    <row r="771683" spans="68:68" customFormat="1">
      <c r="BP771683" s="90"/>
    </row>
    <row r="771684" spans="68:68" customFormat="1">
      <c r="BP771684" s="90"/>
    </row>
    <row r="771685" spans="68:68" customFormat="1">
      <c r="BP771685" s="90"/>
    </row>
    <row r="771686" spans="68:68" customFormat="1">
      <c r="BP771686" s="90"/>
    </row>
    <row r="771687" spans="68:68" customFormat="1">
      <c r="BP771687" s="90"/>
    </row>
    <row r="771688" spans="68:68" customFormat="1">
      <c r="BP771688" s="90"/>
    </row>
    <row r="771689" spans="68:68" customFormat="1">
      <c r="BP771689" s="90"/>
    </row>
    <row r="771690" spans="68:68" customFormat="1">
      <c r="BP771690" s="90"/>
    </row>
    <row r="771691" spans="68:68" customFormat="1">
      <c r="BP771691" s="90"/>
    </row>
    <row r="771692" spans="68:68" customFormat="1">
      <c r="BP771692" s="90"/>
    </row>
    <row r="771693" spans="68:68" customFormat="1">
      <c r="BP771693" s="90"/>
    </row>
    <row r="771694" spans="68:68" customFormat="1">
      <c r="BP771694" s="90"/>
    </row>
    <row r="771695" spans="68:68" customFormat="1">
      <c r="BP771695" s="90"/>
    </row>
    <row r="771696" spans="68:68" customFormat="1">
      <c r="BP771696" s="90"/>
    </row>
    <row r="771697" spans="68:68" customFormat="1">
      <c r="BP771697" s="90"/>
    </row>
    <row r="771698" spans="68:68" customFormat="1">
      <c r="BP771698" s="90"/>
    </row>
    <row r="771699" spans="68:68" customFormat="1">
      <c r="BP771699" s="90"/>
    </row>
    <row r="771700" spans="68:68" customFormat="1">
      <c r="BP771700" s="90"/>
    </row>
    <row r="771701" spans="68:68" customFormat="1">
      <c r="BP771701" s="90"/>
    </row>
    <row r="771702" spans="68:68" customFormat="1">
      <c r="BP771702" s="90"/>
    </row>
    <row r="771703" spans="68:68" customFormat="1">
      <c r="BP771703" s="90"/>
    </row>
    <row r="771704" spans="68:68" customFormat="1">
      <c r="BP771704" s="90"/>
    </row>
    <row r="771705" spans="68:68" customFormat="1">
      <c r="BP771705" s="90"/>
    </row>
    <row r="771706" spans="68:68" customFormat="1">
      <c r="BP771706" s="90"/>
    </row>
    <row r="771707" spans="68:68" customFormat="1">
      <c r="BP771707" s="90"/>
    </row>
    <row r="771708" spans="68:68" customFormat="1">
      <c r="BP771708" s="90"/>
    </row>
    <row r="771709" spans="68:68" customFormat="1">
      <c r="BP771709" s="90"/>
    </row>
    <row r="771710" spans="68:68" customFormat="1">
      <c r="BP771710" s="90"/>
    </row>
    <row r="771711" spans="68:68" customFormat="1">
      <c r="BP771711" s="90"/>
    </row>
    <row r="771712" spans="68:68" customFormat="1">
      <c r="BP771712" s="90"/>
    </row>
    <row r="771713" spans="68:68" customFormat="1">
      <c r="BP771713" s="90"/>
    </row>
    <row r="771714" spans="68:68" customFormat="1">
      <c r="BP771714" s="90"/>
    </row>
    <row r="771715" spans="68:68" customFormat="1">
      <c r="BP771715" s="90"/>
    </row>
    <row r="771716" spans="68:68" customFormat="1">
      <c r="BP771716" s="90"/>
    </row>
    <row r="771717" spans="68:68" customFormat="1">
      <c r="BP771717" s="90"/>
    </row>
    <row r="771718" spans="68:68" customFormat="1">
      <c r="BP771718" s="90"/>
    </row>
    <row r="771719" spans="68:68" customFormat="1">
      <c r="BP771719" s="90"/>
    </row>
    <row r="771720" spans="68:68" customFormat="1">
      <c r="BP771720" s="90"/>
    </row>
    <row r="771721" spans="68:68" customFormat="1">
      <c r="BP771721" s="90"/>
    </row>
    <row r="771722" spans="68:68" customFormat="1">
      <c r="BP771722" s="90"/>
    </row>
    <row r="771723" spans="68:68" customFormat="1">
      <c r="BP771723" s="90"/>
    </row>
    <row r="771724" spans="68:68" customFormat="1">
      <c r="BP771724" s="90"/>
    </row>
    <row r="771725" spans="68:68" customFormat="1">
      <c r="BP771725" s="90"/>
    </row>
    <row r="771726" spans="68:68" customFormat="1">
      <c r="BP771726" s="90"/>
    </row>
    <row r="771727" spans="68:68" customFormat="1">
      <c r="BP771727" s="90"/>
    </row>
    <row r="771728" spans="68:68" customFormat="1">
      <c r="BP771728" s="90"/>
    </row>
    <row r="771729" spans="68:68" customFormat="1">
      <c r="BP771729" s="90"/>
    </row>
    <row r="771730" spans="68:68" customFormat="1">
      <c r="BP771730" s="90"/>
    </row>
    <row r="771731" spans="68:68" customFormat="1">
      <c r="BP771731" s="90"/>
    </row>
    <row r="771732" spans="68:68" customFormat="1">
      <c r="BP771732" s="90"/>
    </row>
    <row r="771733" spans="68:68" customFormat="1">
      <c r="BP771733" s="90"/>
    </row>
    <row r="771734" spans="68:68" customFormat="1">
      <c r="BP771734" s="90"/>
    </row>
    <row r="771735" spans="68:68" customFormat="1">
      <c r="BP771735" s="90"/>
    </row>
    <row r="771736" spans="68:68" customFormat="1">
      <c r="BP771736" s="90"/>
    </row>
    <row r="771737" spans="68:68" customFormat="1">
      <c r="BP771737" s="90"/>
    </row>
    <row r="771738" spans="68:68" customFormat="1">
      <c r="BP771738" s="90"/>
    </row>
    <row r="771739" spans="68:68" customFormat="1">
      <c r="BP771739" s="90"/>
    </row>
    <row r="771740" spans="68:68" customFormat="1">
      <c r="BP771740" s="90"/>
    </row>
    <row r="771741" spans="68:68" customFormat="1">
      <c r="BP771741" s="90"/>
    </row>
    <row r="771742" spans="68:68" customFormat="1">
      <c r="BP771742" s="90"/>
    </row>
    <row r="771743" spans="68:68" customFormat="1">
      <c r="BP771743" s="90"/>
    </row>
    <row r="771744" spans="68:68" customFormat="1">
      <c r="BP771744" s="90"/>
    </row>
    <row r="771745" spans="68:68" customFormat="1">
      <c r="BP771745" s="90"/>
    </row>
    <row r="771746" spans="68:68" customFormat="1">
      <c r="BP771746" s="90"/>
    </row>
    <row r="771747" spans="68:68" customFormat="1">
      <c r="BP771747" s="90"/>
    </row>
    <row r="771748" spans="68:68" customFormat="1">
      <c r="BP771748" s="90"/>
    </row>
    <row r="771749" spans="68:68" customFormat="1">
      <c r="BP771749" s="90"/>
    </row>
    <row r="771750" spans="68:68" customFormat="1">
      <c r="BP771750" s="90"/>
    </row>
    <row r="771751" spans="68:68" customFormat="1">
      <c r="BP771751" s="90"/>
    </row>
    <row r="771752" spans="68:68" customFormat="1">
      <c r="BP771752" s="90"/>
    </row>
    <row r="771753" spans="68:68" customFormat="1">
      <c r="BP771753" s="90"/>
    </row>
    <row r="771754" spans="68:68" customFormat="1">
      <c r="BP771754" s="90"/>
    </row>
    <row r="771755" spans="68:68" customFormat="1">
      <c r="BP771755" s="90"/>
    </row>
    <row r="771756" spans="68:68" customFormat="1">
      <c r="BP771756" s="90"/>
    </row>
    <row r="771757" spans="68:68" customFormat="1">
      <c r="BP771757" s="90"/>
    </row>
    <row r="771758" spans="68:68" customFormat="1">
      <c r="BP771758" s="90"/>
    </row>
    <row r="771759" spans="68:68" customFormat="1">
      <c r="BP771759" s="90"/>
    </row>
    <row r="771760" spans="68:68" customFormat="1">
      <c r="BP771760" s="90"/>
    </row>
    <row r="771761" spans="68:68" customFormat="1">
      <c r="BP771761" s="90"/>
    </row>
    <row r="771762" spans="68:68" customFormat="1">
      <c r="BP771762" s="90"/>
    </row>
    <row r="771763" spans="68:68" customFormat="1">
      <c r="BP771763" s="90"/>
    </row>
    <row r="771764" spans="68:68" customFormat="1">
      <c r="BP771764" s="90"/>
    </row>
    <row r="771765" spans="68:68" customFormat="1">
      <c r="BP771765" s="90"/>
    </row>
    <row r="771766" spans="68:68" customFormat="1">
      <c r="BP771766" s="90"/>
    </row>
    <row r="771767" spans="68:68" customFormat="1">
      <c r="BP771767" s="90"/>
    </row>
    <row r="771768" spans="68:68" customFormat="1">
      <c r="BP771768" s="90"/>
    </row>
    <row r="771769" spans="68:68" customFormat="1">
      <c r="BP771769" s="90"/>
    </row>
    <row r="771770" spans="68:68" customFormat="1">
      <c r="BP771770" s="90"/>
    </row>
    <row r="771771" spans="68:68" customFormat="1">
      <c r="BP771771" s="90"/>
    </row>
    <row r="771772" spans="68:68" customFormat="1">
      <c r="BP771772" s="90"/>
    </row>
    <row r="771773" spans="68:68" customFormat="1">
      <c r="BP771773" s="90"/>
    </row>
    <row r="771774" spans="68:68" customFormat="1">
      <c r="BP771774" s="90"/>
    </row>
    <row r="771775" spans="68:68" customFormat="1">
      <c r="BP771775" s="90"/>
    </row>
    <row r="771776" spans="68:68" customFormat="1">
      <c r="BP771776" s="90"/>
    </row>
    <row r="771777" spans="68:68" customFormat="1">
      <c r="BP771777" s="90"/>
    </row>
    <row r="771778" spans="68:68" customFormat="1">
      <c r="BP771778" s="90"/>
    </row>
    <row r="771779" spans="68:68" customFormat="1">
      <c r="BP771779" s="90"/>
    </row>
    <row r="771780" spans="68:68" customFormat="1">
      <c r="BP771780" s="90"/>
    </row>
    <row r="771781" spans="68:68" customFormat="1">
      <c r="BP771781" s="90"/>
    </row>
    <row r="771782" spans="68:68" customFormat="1">
      <c r="BP771782" s="90"/>
    </row>
    <row r="771783" spans="68:68" customFormat="1">
      <c r="BP771783" s="90"/>
    </row>
    <row r="771784" spans="68:68" customFormat="1">
      <c r="BP771784" s="90"/>
    </row>
    <row r="771785" spans="68:68" customFormat="1">
      <c r="BP771785" s="90"/>
    </row>
    <row r="771786" spans="68:68" customFormat="1">
      <c r="BP771786" s="90"/>
    </row>
    <row r="771787" spans="68:68" customFormat="1">
      <c r="BP771787" s="90"/>
    </row>
    <row r="771788" spans="68:68" customFormat="1">
      <c r="BP771788" s="90"/>
    </row>
    <row r="771789" spans="68:68" customFormat="1">
      <c r="BP771789" s="90"/>
    </row>
    <row r="771790" spans="68:68" customFormat="1">
      <c r="BP771790" s="90"/>
    </row>
    <row r="771791" spans="68:68" customFormat="1">
      <c r="BP771791" s="90"/>
    </row>
    <row r="771792" spans="68:68" customFormat="1">
      <c r="BP771792" s="90"/>
    </row>
    <row r="771793" spans="68:68" customFormat="1">
      <c r="BP771793" s="90"/>
    </row>
    <row r="771794" spans="68:68" customFormat="1">
      <c r="BP771794" s="90"/>
    </row>
    <row r="771795" spans="68:68" customFormat="1">
      <c r="BP771795" s="90"/>
    </row>
    <row r="771796" spans="68:68" customFormat="1">
      <c r="BP771796" s="90"/>
    </row>
    <row r="771797" spans="68:68" customFormat="1">
      <c r="BP771797" s="90"/>
    </row>
    <row r="771798" spans="68:68" customFormat="1">
      <c r="BP771798" s="90"/>
    </row>
    <row r="771799" spans="68:68" customFormat="1">
      <c r="BP771799" s="90"/>
    </row>
    <row r="771800" spans="68:68" customFormat="1">
      <c r="BP771800" s="90"/>
    </row>
    <row r="771801" spans="68:68" customFormat="1">
      <c r="BP771801" s="90"/>
    </row>
    <row r="771802" spans="68:68" customFormat="1">
      <c r="BP771802" s="90"/>
    </row>
    <row r="771803" spans="68:68" customFormat="1">
      <c r="BP771803" s="90"/>
    </row>
    <row r="771804" spans="68:68" customFormat="1">
      <c r="BP771804" s="90"/>
    </row>
    <row r="771805" spans="68:68" customFormat="1">
      <c r="BP771805" s="90"/>
    </row>
    <row r="771806" spans="68:68" customFormat="1">
      <c r="BP771806" s="90"/>
    </row>
    <row r="771807" spans="68:68" customFormat="1">
      <c r="BP771807" s="90"/>
    </row>
    <row r="771808" spans="68:68" customFormat="1">
      <c r="BP771808" s="90"/>
    </row>
    <row r="771809" spans="68:68" customFormat="1">
      <c r="BP771809" s="90"/>
    </row>
    <row r="771810" spans="68:68" customFormat="1">
      <c r="BP771810" s="90"/>
    </row>
    <row r="771811" spans="68:68" customFormat="1">
      <c r="BP771811" s="90"/>
    </row>
    <row r="771812" spans="68:68" customFormat="1">
      <c r="BP771812" s="90"/>
    </row>
    <row r="771813" spans="68:68" customFormat="1">
      <c r="BP771813" s="90"/>
    </row>
    <row r="771814" spans="68:68" customFormat="1">
      <c r="BP771814" s="90"/>
    </row>
    <row r="771815" spans="68:68" customFormat="1">
      <c r="BP771815" s="90"/>
    </row>
    <row r="771816" spans="68:68" customFormat="1">
      <c r="BP771816" s="90"/>
    </row>
    <row r="771817" spans="68:68" customFormat="1">
      <c r="BP771817" s="90"/>
    </row>
    <row r="771818" spans="68:68" customFormat="1">
      <c r="BP771818" s="90"/>
    </row>
    <row r="771819" spans="68:68" customFormat="1">
      <c r="BP771819" s="90"/>
    </row>
    <row r="771820" spans="68:68" customFormat="1">
      <c r="BP771820" s="90"/>
    </row>
    <row r="771821" spans="68:68" customFormat="1">
      <c r="BP771821" s="90"/>
    </row>
    <row r="771822" spans="68:68" customFormat="1">
      <c r="BP771822" s="90"/>
    </row>
    <row r="771823" spans="68:68" customFormat="1">
      <c r="BP771823" s="90"/>
    </row>
    <row r="771824" spans="68:68" customFormat="1">
      <c r="BP771824" s="90"/>
    </row>
    <row r="771825" spans="68:68" customFormat="1">
      <c r="BP771825" s="90"/>
    </row>
    <row r="771826" spans="68:68" customFormat="1">
      <c r="BP771826" s="90"/>
    </row>
    <row r="771827" spans="68:68" customFormat="1">
      <c r="BP771827" s="90"/>
    </row>
    <row r="771828" spans="68:68" customFormat="1">
      <c r="BP771828" s="90"/>
    </row>
    <row r="771829" spans="68:68" customFormat="1">
      <c r="BP771829" s="90"/>
    </row>
    <row r="771830" spans="68:68" customFormat="1">
      <c r="BP771830" s="90"/>
    </row>
    <row r="771831" spans="68:68" customFormat="1">
      <c r="BP771831" s="90"/>
    </row>
    <row r="771832" spans="68:68" customFormat="1">
      <c r="BP771832" s="90"/>
    </row>
    <row r="771833" spans="68:68" customFormat="1">
      <c r="BP771833" s="90"/>
    </row>
    <row r="771834" spans="68:68" customFormat="1">
      <c r="BP771834" s="90"/>
    </row>
    <row r="771835" spans="68:68" customFormat="1">
      <c r="BP771835" s="90"/>
    </row>
    <row r="771836" spans="68:68" customFormat="1">
      <c r="BP771836" s="90"/>
    </row>
    <row r="771837" spans="68:68" customFormat="1">
      <c r="BP771837" s="90"/>
    </row>
    <row r="771838" spans="68:68" customFormat="1">
      <c r="BP771838" s="90"/>
    </row>
    <row r="771839" spans="68:68" customFormat="1">
      <c r="BP771839" s="90"/>
    </row>
    <row r="771840" spans="68:68" customFormat="1">
      <c r="BP771840" s="90"/>
    </row>
    <row r="771841" spans="68:68" customFormat="1">
      <c r="BP771841" s="90"/>
    </row>
    <row r="771842" spans="68:68" customFormat="1">
      <c r="BP771842" s="90"/>
    </row>
    <row r="771843" spans="68:68" customFormat="1">
      <c r="BP771843" s="90"/>
    </row>
    <row r="771844" spans="68:68" customFormat="1">
      <c r="BP771844" s="90"/>
    </row>
    <row r="771845" spans="68:68" customFormat="1">
      <c r="BP771845" s="90"/>
    </row>
    <row r="771846" spans="68:68" customFormat="1">
      <c r="BP771846" s="90"/>
    </row>
    <row r="771847" spans="68:68" customFormat="1">
      <c r="BP771847" s="90"/>
    </row>
    <row r="771848" spans="68:68" customFormat="1">
      <c r="BP771848" s="90"/>
    </row>
    <row r="771849" spans="68:68" customFormat="1">
      <c r="BP771849" s="90"/>
    </row>
    <row r="771850" spans="68:68" customFormat="1">
      <c r="BP771850" s="90"/>
    </row>
    <row r="771851" spans="68:68" customFormat="1">
      <c r="BP771851" s="90"/>
    </row>
    <row r="771852" spans="68:68" customFormat="1">
      <c r="BP771852" s="90"/>
    </row>
    <row r="771853" spans="68:68" customFormat="1">
      <c r="BP771853" s="90"/>
    </row>
    <row r="771854" spans="68:68" customFormat="1">
      <c r="BP771854" s="90"/>
    </row>
    <row r="771855" spans="68:68" customFormat="1">
      <c r="BP771855" s="90"/>
    </row>
    <row r="771856" spans="68:68" customFormat="1">
      <c r="BP771856" s="90"/>
    </row>
    <row r="771857" spans="68:68" customFormat="1">
      <c r="BP771857" s="90"/>
    </row>
    <row r="771858" spans="68:68" customFormat="1">
      <c r="BP771858" s="90"/>
    </row>
    <row r="771859" spans="68:68" customFormat="1">
      <c r="BP771859" s="90"/>
    </row>
    <row r="771860" spans="68:68" customFormat="1">
      <c r="BP771860" s="90"/>
    </row>
    <row r="771861" spans="68:68" customFormat="1">
      <c r="BP771861" s="90"/>
    </row>
    <row r="771862" spans="68:68" customFormat="1">
      <c r="BP771862" s="90"/>
    </row>
    <row r="771863" spans="68:68" customFormat="1">
      <c r="BP771863" s="90"/>
    </row>
    <row r="771864" spans="68:68" customFormat="1">
      <c r="BP771864" s="90"/>
    </row>
    <row r="771865" spans="68:68" customFormat="1">
      <c r="BP771865" s="90"/>
    </row>
    <row r="771866" spans="68:68" customFormat="1">
      <c r="BP771866" s="90"/>
    </row>
    <row r="771867" spans="68:68" customFormat="1">
      <c r="BP771867" s="90"/>
    </row>
    <row r="771868" spans="68:68" customFormat="1">
      <c r="BP771868" s="90"/>
    </row>
    <row r="771869" spans="68:68" customFormat="1">
      <c r="BP771869" s="90"/>
    </row>
    <row r="771870" spans="68:68" customFormat="1">
      <c r="BP771870" s="90"/>
    </row>
    <row r="771871" spans="68:68" customFormat="1">
      <c r="BP771871" s="90"/>
    </row>
    <row r="771872" spans="68:68" customFormat="1">
      <c r="BP771872" s="90"/>
    </row>
    <row r="771873" spans="68:68" customFormat="1">
      <c r="BP771873" s="90"/>
    </row>
    <row r="771874" spans="68:68" customFormat="1">
      <c r="BP771874" s="90"/>
    </row>
    <row r="771875" spans="68:68" customFormat="1">
      <c r="BP771875" s="90"/>
    </row>
    <row r="771876" spans="68:68" customFormat="1">
      <c r="BP771876" s="90"/>
    </row>
    <row r="771877" spans="68:68" customFormat="1">
      <c r="BP771877" s="90"/>
    </row>
    <row r="771878" spans="68:68" customFormat="1">
      <c r="BP771878" s="90"/>
    </row>
    <row r="771879" spans="68:68" customFormat="1">
      <c r="BP771879" s="90"/>
    </row>
    <row r="771880" spans="68:68" customFormat="1">
      <c r="BP771880" s="90"/>
    </row>
    <row r="771881" spans="68:68" customFormat="1">
      <c r="BP771881" s="90"/>
    </row>
    <row r="771882" spans="68:68" customFormat="1">
      <c r="BP771882" s="90"/>
    </row>
    <row r="771883" spans="68:68" customFormat="1">
      <c r="BP771883" s="90"/>
    </row>
    <row r="771884" spans="68:68" customFormat="1">
      <c r="BP771884" s="90"/>
    </row>
    <row r="771885" spans="68:68" customFormat="1">
      <c r="BP771885" s="90"/>
    </row>
    <row r="771886" spans="68:68" customFormat="1">
      <c r="BP771886" s="90"/>
    </row>
    <row r="771887" spans="68:68" customFormat="1">
      <c r="BP771887" s="90"/>
    </row>
    <row r="771888" spans="68:68" customFormat="1">
      <c r="BP771888" s="90"/>
    </row>
    <row r="771889" spans="68:68" customFormat="1">
      <c r="BP771889" s="90"/>
    </row>
    <row r="771890" spans="68:68" customFormat="1">
      <c r="BP771890" s="90"/>
    </row>
    <row r="771891" spans="68:68" customFormat="1">
      <c r="BP771891" s="90"/>
    </row>
    <row r="771892" spans="68:68" customFormat="1">
      <c r="BP771892" s="90"/>
    </row>
    <row r="771893" spans="68:68" customFormat="1">
      <c r="BP771893" s="90"/>
    </row>
    <row r="771894" spans="68:68" customFormat="1">
      <c r="BP771894" s="90"/>
    </row>
    <row r="771895" spans="68:68" customFormat="1">
      <c r="BP771895" s="90"/>
    </row>
    <row r="771896" spans="68:68" customFormat="1">
      <c r="BP771896" s="90"/>
    </row>
    <row r="771897" spans="68:68" customFormat="1">
      <c r="BP771897" s="90"/>
    </row>
    <row r="771898" spans="68:68" customFormat="1">
      <c r="BP771898" s="90"/>
    </row>
    <row r="771899" spans="68:68" customFormat="1">
      <c r="BP771899" s="90"/>
    </row>
    <row r="771900" spans="68:68" customFormat="1">
      <c r="BP771900" s="90"/>
    </row>
    <row r="771901" spans="68:68" customFormat="1">
      <c r="BP771901" s="90"/>
    </row>
    <row r="771902" spans="68:68" customFormat="1">
      <c r="BP771902" s="90"/>
    </row>
    <row r="771903" spans="68:68" customFormat="1">
      <c r="BP771903" s="90"/>
    </row>
    <row r="771904" spans="68:68" customFormat="1">
      <c r="BP771904" s="90"/>
    </row>
    <row r="771905" spans="68:68" customFormat="1">
      <c r="BP771905" s="90"/>
    </row>
    <row r="771906" spans="68:68" customFormat="1">
      <c r="BP771906" s="90"/>
    </row>
    <row r="771907" spans="68:68" customFormat="1">
      <c r="BP771907" s="90"/>
    </row>
    <row r="771908" spans="68:68" customFormat="1">
      <c r="BP771908" s="90"/>
    </row>
    <row r="771909" spans="68:68" customFormat="1">
      <c r="BP771909" s="90"/>
    </row>
    <row r="771910" spans="68:68" customFormat="1">
      <c r="BP771910" s="90"/>
    </row>
    <row r="771911" spans="68:68" customFormat="1">
      <c r="BP771911" s="90"/>
    </row>
    <row r="771912" spans="68:68" customFormat="1">
      <c r="BP771912" s="90"/>
    </row>
    <row r="771913" spans="68:68" customFormat="1">
      <c r="BP771913" s="90"/>
    </row>
    <row r="771914" spans="68:68" customFormat="1">
      <c r="BP771914" s="90"/>
    </row>
    <row r="771915" spans="68:68" customFormat="1">
      <c r="BP771915" s="90"/>
    </row>
    <row r="771916" spans="68:68" customFormat="1">
      <c r="BP771916" s="90"/>
    </row>
    <row r="771917" spans="68:68" customFormat="1">
      <c r="BP771917" s="90"/>
    </row>
    <row r="771918" spans="68:68" customFormat="1">
      <c r="BP771918" s="90"/>
    </row>
    <row r="771919" spans="68:68" customFormat="1">
      <c r="BP771919" s="90"/>
    </row>
    <row r="771920" spans="68:68" customFormat="1">
      <c r="BP771920" s="90"/>
    </row>
    <row r="771921" spans="68:68" customFormat="1">
      <c r="BP771921" s="90"/>
    </row>
    <row r="771922" spans="68:68" customFormat="1">
      <c r="BP771922" s="90"/>
    </row>
    <row r="771923" spans="68:68" customFormat="1">
      <c r="BP771923" s="90"/>
    </row>
    <row r="771924" spans="68:68" customFormat="1">
      <c r="BP771924" s="90"/>
    </row>
    <row r="771925" spans="68:68" customFormat="1">
      <c r="BP771925" s="90"/>
    </row>
    <row r="771926" spans="68:68" customFormat="1">
      <c r="BP771926" s="90"/>
    </row>
    <row r="771927" spans="68:68" customFormat="1">
      <c r="BP771927" s="90"/>
    </row>
    <row r="771928" spans="68:68" customFormat="1">
      <c r="BP771928" s="90"/>
    </row>
    <row r="771929" spans="68:68" customFormat="1">
      <c r="BP771929" s="90"/>
    </row>
    <row r="771930" spans="68:68" customFormat="1">
      <c r="BP771930" s="90"/>
    </row>
    <row r="771931" spans="68:68" customFormat="1">
      <c r="BP771931" s="90"/>
    </row>
    <row r="771932" spans="68:68" customFormat="1">
      <c r="BP771932" s="90"/>
    </row>
    <row r="771933" spans="68:68" customFormat="1">
      <c r="BP771933" s="90"/>
    </row>
    <row r="771934" spans="68:68" customFormat="1">
      <c r="BP771934" s="90"/>
    </row>
    <row r="771935" spans="68:68" customFormat="1">
      <c r="BP771935" s="90"/>
    </row>
    <row r="771936" spans="68:68" customFormat="1">
      <c r="BP771936" s="90"/>
    </row>
    <row r="771937" spans="68:68" customFormat="1">
      <c r="BP771937" s="90"/>
    </row>
    <row r="771938" spans="68:68" customFormat="1">
      <c r="BP771938" s="90"/>
    </row>
    <row r="771939" spans="68:68" customFormat="1">
      <c r="BP771939" s="90"/>
    </row>
    <row r="771940" spans="68:68" customFormat="1">
      <c r="BP771940" s="90"/>
    </row>
    <row r="771941" spans="68:68" customFormat="1">
      <c r="BP771941" s="90"/>
    </row>
    <row r="771942" spans="68:68" customFormat="1">
      <c r="BP771942" s="90"/>
    </row>
    <row r="771943" spans="68:68" customFormat="1">
      <c r="BP771943" s="90"/>
    </row>
    <row r="771944" spans="68:68" customFormat="1">
      <c r="BP771944" s="90"/>
    </row>
    <row r="771945" spans="68:68" customFormat="1">
      <c r="BP771945" s="90"/>
    </row>
    <row r="771946" spans="68:68" customFormat="1">
      <c r="BP771946" s="90"/>
    </row>
    <row r="771947" spans="68:68" customFormat="1">
      <c r="BP771947" s="90"/>
    </row>
    <row r="771948" spans="68:68" customFormat="1">
      <c r="BP771948" s="90"/>
    </row>
    <row r="771949" spans="68:68" customFormat="1">
      <c r="BP771949" s="90"/>
    </row>
    <row r="771950" spans="68:68" customFormat="1">
      <c r="BP771950" s="90"/>
    </row>
    <row r="771951" spans="68:68" customFormat="1">
      <c r="BP771951" s="90"/>
    </row>
    <row r="771952" spans="68:68" customFormat="1">
      <c r="BP771952" s="90"/>
    </row>
    <row r="771953" spans="68:68" customFormat="1">
      <c r="BP771953" s="90"/>
    </row>
    <row r="771954" spans="68:68" customFormat="1">
      <c r="BP771954" s="90"/>
    </row>
    <row r="771955" spans="68:68" customFormat="1">
      <c r="BP771955" s="90"/>
    </row>
    <row r="771956" spans="68:68" customFormat="1">
      <c r="BP771956" s="90"/>
    </row>
    <row r="771957" spans="68:68" customFormat="1">
      <c r="BP771957" s="90"/>
    </row>
    <row r="771958" spans="68:68" customFormat="1">
      <c r="BP771958" s="90"/>
    </row>
    <row r="771959" spans="68:68" customFormat="1">
      <c r="BP771959" s="90"/>
    </row>
    <row r="771960" spans="68:68" customFormat="1">
      <c r="BP771960" s="90"/>
    </row>
    <row r="771961" spans="68:68" customFormat="1">
      <c r="BP771961" s="90"/>
    </row>
    <row r="771962" spans="68:68" customFormat="1">
      <c r="BP771962" s="90"/>
    </row>
    <row r="771963" spans="68:68" customFormat="1">
      <c r="BP771963" s="90"/>
    </row>
    <row r="771964" spans="68:68" customFormat="1">
      <c r="BP771964" s="90"/>
    </row>
    <row r="771965" spans="68:68" customFormat="1">
      <c r="BP771965" s="90"/>
    </row>
    <row r="771966" spans="68:68" customFormat="1">
      <c r="BP771966" s="90"/>
    </row>
    <row r="771967" spans="68:68" customFormat="1">
      <c r="BP771967" s="90"/>
    </row>
    <row r="771968" spans="68:68" customFormat="1">
      <c r="BP771968" s="90"/>
    </row>
    <row r="771969" spans="68:68" customFormat="1">
      <c r="BP771969" s="90"/>
    </row>
    <row r="771970" spans="68:68" customFormat="1">
      <c r="BP771970" s="90"/>
    </row>
    <row r="771971" spans="68:68" customFormat="1">
      <c r="BP771971" s="90"/>
    </row>
    <row r="771972" spans="68:68" customFormat="1">
      <c r="BP771972" s="90"/>
    </row>
    <row r="771973" spans="68:68" customFormat="1">
      <c r="BP771973" s="90"/>
    </row>
    <row r="771974" spans="68:68" customFormat="1">
      <c r="BP771974" s="90"/>
    </row>
    <row r="771975" spans="68:68" customFormat="1">
      <c r="BP771975" s="90"/>
    </row>
    <row r="771976" spans="68:68" customFormat="1">
      <c r="BP771976" s="90"/>
    </row>
    <row r="771977" spans="68:68" customFormat="1">
      <c r="BP771977" s="90"/>
    </row>
    <row r="771978" spans="68:68" customFormat="1">
      <c r="BP771978" s="90"/>
    </row>
    <row r="771979" spans="68:68" customFormat="1">
      <c r="BP771979" s="90"/>
    </row>
    <row r="771980" spans="68:68" customFormat="1">
      <c r="BP771980" s="90"/>
    </row>
    <row r="771981" spans="68:68" customFormat="1">
      <c r="BP771981" s="90"/>
    </row>
    <row r="771982" spans="68:68" customFormat="1">
      <c r="BP771982" s="90"/>
    </row>
    <row r="771983" spans="68:68" customFormat="1">
      <c r="BP771983" s="90"/>
    </row>
    <row r="771984" spans="68:68" customFormat="1">
      <c r="BP771984" s="90"/>
    </row>
    <row r="771985" spans="68:68" customFormat="1">
      <c r="BP771985" s="90"/>
    </row>
    <row r="771986" spans="68:68" customFormat="1">
      <c r="BP771986" s="90"/>
    </row>
    <row r="771987" spans="68:68" customFormat="1">
      <c r="BP771987" s="90"/>
    </row>
    <row r="771988" spans="68:68" customFormat="1">
      <c r="BP771988" s="90"/>
    </row>
    <row r="771989" spans="68:68" customFormat="1">
      <c r="BP771989" s="90"/>
    </row>
    <row r="771990" spans="68:68" customFormat="1">
      <c r="BP771990" s="90"/>
    </row>
    <row r="771991" spans="68:68" customFormat="1">
      <c r="BP771991" s="90"/>
    </row>
    <row r="771992" spans="68:68" customFormat="1">
      <c r="BP771992" s="90"/>
    </row>
    <row r="771993" spans="68:68" customFormat="1">
      <c r="BP771993" s="90"/>
    </row>
    <row r="771994" spans="68:68" customFormat="1">
      <c r="BP771994" s="90"/>
    </row>
    <row r="771995" spans="68:68" customFormat="1">
      <c r="BP771995" s="90"/>
    </row>
    <row r="771996" spans="68:68" customFormat="1">
      <c r="BP771996" s="90"/>
    </row>
    <row r="771997" spans="68:68" customFormat="1">
      <c r="BP771997" s="90"/>
    </row>
    <row r="771998" spans="68:68" customFormat="1">
      <c r="BP771998" s="90"/>
    </row>
    <row r="771999" spans="68:68" customFormat="1">
      <c r="BP771999" s="90"/>
    </row>
    <row r="772000" spans="68:68" customFormat="1">
      <c r="BP772000" s="90"/>
    </row>
    <row r="772001" spans="68:68" customFormat="1">
      <c r="BP772001" s="90"/>
    </row>
    <row r="772002" spans="68:68" customFormat="1">
      <c r="BP772002" s="90"/>
    </row>
    <row r="772003" spans="68:68" customFormat="1">
      <c r="BP772003" s="90"/>
    </row>
    <row r="772004" spans="68:68" customFormat="1">
      <c r="BP772004" s="90"/>
    </row>
    <row r="772005" spans="68:68" customFormat="1">
      <c r="BP772005" s="90"/>
    </row>
    <row r="772006" spans="68:68" customFormat="1">
      <c r="BP772006" s="90"/>
    </row>
    <row r="772007" spans="68:68" customFormat="1">
      <c r="BP772007" s="90"/>
    </row>
    <row r="772008" spans="68:68" customFormat="1">
      <c r="BP772008" s="90"/>
    </row>
    <row r="772009" spans="68:68" customFormat="1">
      <c r="BP772009" s="90"/>
    </row>
    <row r="772010" spans="68:68" customFormat="1">
      <c r="BP772010" s="90"/>
    </row>
    <row r="772011" spans="68:68" customFormat="1">
      <c r="BP772011" s="90"/>
    </row>
    <row r="772012" spans="68:68" customFormat="1">
      <c r="BP772012" s="90"/>
    </row>
    <row r="772013" spans="68:68" customFormat="1">
      <c r="BP772013" s="90"/>
    </row>
    <row r="772014" spans="68:68" customFormat="1">
      <c r="BP772014" s="90"/>
    </row>
    <row r="772015" spans="68:68" customFormat="1">
      <c r="BP772015" s="90"/>
    </row>
    <row r="772016" spans="68:68" customFormat="1">
      <c r="BP772016" s="90"/>
    </row>
    <row r="772017" spans="68:68" customFormat="1">
      <c r="BP772017" s="90"/>
    </row>
    <row r="772018" spans="68:68" customFormat="1">
      <c r="BP772018" s="90"/>
    </row>
    <row r="772019" spans="68:68" customFormat="1">
      <c r="BP772019" s="90"/>
    </row>
    <row r="772020" spans="68:68" customFormat="1">
      <c r="BP772020" s="90"/>
    </row>
    <row r="772021" spans="68:68" customFormat="1">
      <c r="BP772021" s="90"/>
    </row>
    <row r="772022" spans="68:68" customFormat="1">
      <c r="BP772022" s="90"/>
    </row>
    <row r="772023" spans="68:68" customFormat="1">
      <c r="BP772023" s="90"/>
    </row>
    <row r="772024" spans="68:68" customFormat="1">
      <c r="BP772024" s="90"/>
    </row>
    <row r="772025" spans="68:68" customFormat="1">
      <c r="BP772025" s="90"/>
    </row>
    <row r="772026" spans="68:68" customFormat="1">
      <c r="BP772026" s="90"/>
    </row>
    <row r="772027" spans="68:68" customFormat="1">
      <c r="BP772027" s="90"/>
    </row>
    <row r="772028" spans="68:68" customFormat="1">
      <c r="BP772028" s="90"/>
    </row>
    <row r="772029" spans="68:68" customFormat="1">
      <c r="BP772029" s="90"/>
    </row>
    <row r="772030" spans="68:68" customFormat="1">
      <c r="BP772030" s="90"/>
    </row>
    <row r="772031" spans="68:68" customFormat="1">
      <c r="BP772031" s="90"/>
    </row>
    <row r="772032" spans="68:68" customFormat="1">
      <c r="BP772032" s="90"/>
    </row>
    <row r="772033" spans="68:68" customFormat="1">
      <c r="BP772033" s="90"/>
    </row>
    <row r="772034" spans="68:68" customFormat="1">
      <c r="BP772034" s="90"/>
    </row>
    <row r="772035" spans="68:68" customFormat="1">
      <c r="BP772035" s="90"/>
    </row>
    <row r="772036" spans="68:68" customFormat="1">
      <c r="BP772036" s="90"/>
    </row>
    <row r="772037" spans="68:68" customFormat="1">
      <c r="BP772037" s="90"/>
    </row>
    <row r="772038" spans="68:68" customFormat="1">
      <c r="BP772038" s="90"/>
    </row>
    <row r="772039" spans="68:68" customFormat="1">
      <c r="BP772039" s="90"/>
    </row>
    <row r="772040" spans="68:68" customFormat="1">
      <c r="BP772040" s="90"/>
    </row>
    <row r="772041" spans="68:68" customFormat="1">
      <c r="BP772041" s="90"/>
    </row>
    <row r="772042" spans="68:68" customFormat="1">
      <c r="BP772042" s="90"/>
    </row>
    <row r="772043" spans="68:68" customFormat="1">
      <c r="BP772043" s="90"/>
    </row>
    <row r="772044" spans="68:68" customFormat="1">
      <c r="BP772044" s="90"/>
    </row>
    <row r="772045" spans="68:68" customFormat="1">
      <c r="BP772045" s="90"/>
    </row>
    <row r="772046" spans="68:68" customFormat="1">
      <c r="BP772046" s="90"/>
    </row>
    <row r="772047" spans="68:68" customFormat="1">
      <c r="BP772047" s="90"/>
    </row>
    <row r="772048" spans="68:68" customFormat="1">
      <c r="BP772048" s="90"/>
    </row>
    <row r="772049" spans="68:68" customFormat="1">
      <c r="BP772049" s="90"/>
    </row>
    <row r="772050" spans="68:68" customFormat="1">
      <c r="BP772050" s="90"/>
    </row>
    <row r="772051" spans="68:68" customFormat="1">
      <c r="BP772051" s="90"/>
    </row>
    <row r="772052" spans="68:68" customFormat="1">
      <c r="BP772052" s="90"/>
    </row>
    <row r="772053" spans="68:68" customFormat="1">
      <c r="BP772053" s="90"/>
    </row>
    <row r="772054" spans="68:68" customFormat="1">
      <c r="BP772054" s="90"/>
    </row>
    <row r="772055" spans="68:68" customFormat="1">
      <c r="BP772055" s="90"/>
    </row>
    <row r="772056" spans="68:68" customFormat="1">
      <c r="BP772056" s="90"/>
    </row>
    <row r="772057" spans="68:68" customFormat="1">
      <c r="BP772057" s="90"/>
    </row>
    <row r="772058" spans="68:68" customFormat="1">
      <c r="BP772058" s="90"/>
    </row>
    <row r="772059" spans="68:68" customFormat="1">
      <c r="BP772059" s="90"/>
    </row>
    <row r="772060" spans="68:68" customFormat="1">
      <c r="BP772060" s="90"/>
    </row>
    <row r="772061" spans="68:68" customFormat="1">
      <c r="BP772061" s="90"/>
    </row>
    <row r="772062" spans="68:68" customFormat="1">
      <c r="BP772062" s="90"/>
    </row>
    <row r="772063" spans="68:68" customFormat="1">
      <c r="BP772063" s="90"/>
    </row>
    <row r="772064" spans="68:68" customFormat="1">
      <c r="BP772064" s="90"/>
    </row>
    <row r="772065" spans="68:68" customFormat="1">
      <c r="BP772065" s="90"/>
    </row>
    <row r="772066" spans="68:68" customFormat="1">
      <c r="BP772066" s="90"/>
    </row>
    <row r="772067" spans="68:68" customFormat="1">
      <c r="BP772067" s="90"/>
    </row>
    <row r="772068" spans="68:68" customFormat="1">
      <c r="BP772068" s="90"/>
    </row>
    <row r="772069" spans="68:68" customFormat="1">
      <c r="BP772069" s="90"/>
    </row>
    <row r="772070" spans="68:68" customFormat="1">
      <c r="BP772070" s="90"/>
    </row>
    <row r="772071" spans="68:68" customFormat="1">
      <c r="BP772071" s="90"/>
    </row>
    <row r="772072" spans="68:68" customFormat="1">
      <c r="BP772072" s="90"/>
    </row>
    <row r="772073" spans="68:68" customFormat="1">
      <c r="BP772073" s="90"/>
    </row>
    <row r="772074" spans="68:68" customFormat="1">
      <c r="BP772074" s="90"/>
    </row>
    <row r="772075" spans="68:68" customFormat="1">
      <c r="BP772075" s="90"/>
    </row>
    <row r="772076" spans="68:68" customFormat="1">
      <c r="BP772076" s="90"/>
    </row>
    <row r="772077" spans="68:68" customFormat="1">
      <c r="BP772077" s="90"/>
    </row>
    <row r="772078" spans="68:68" customFormat="1">
      <c r="BP772078" s="90"/>
    </row>
    <row r="772079" spans="68:68" customFormat="1">
      <c r="BP772079" s="90"/>
    </row>
    <row r="772080" spans="68:68" customFormat="1">
      <c r="BP772080" s="90"/>
    </row>
    <row r="772081" spans="68:68" customFormat="1">
      <c r="BP772081" s="90"/>
    </row>
    <row r="772082" spans="68:68" customFormat="1">
      <c r="BP772082" s="90"/>
    </row>
    <row r="772083" spans="68:68" customFormat="1">
      <c r="BP772083" s="90"/>
    </row>
    <row r="772084" spans="68:68" customFormat="1">
      <c r="BP772084" s="90"/>
    </row>
    <row r="772085" spans="68:68" customFormat="1">
      <c r="BP772085" s="90"/>
    </row>
    <row r="772086" spans="68:68" customFormat="1">
      <c r="BP772086" s="90"/>
    </row>
    <row r="772087" spans="68:68" customFormat="1">
      <c r="BP772087" s="90"/>
    </row>
    <row r="772088" spans="68:68" customFormat="1">
      <c r="BP772088" s="90"/>
    </row>
    <row r="772089" spans="68:68" customFormat="1">
      <c r="BP772089" s="90"/>
    </row>
    <row r="772090" spans="68:68" customFormat="1">
      <c r="BP772090" s="90"/>
    </row>
    <row r="772091" spans="68:68" customFormat="1">
      <c r="BP772091" s="90"/>
    </row>
    <row r="772092" spans="68:68" customFormat="1">
      <c r="BP772092" s="90"/>
    </row>
    <row r="772093" spans="68:68" customFormat="1">
      <c r="BP772093" s="90"/>
    </row>
    <row r="772094" spans="68:68" customFormat="1">
      <c r="BP772094" s="90"/>
    </row>
    <row r="772095" spans="68:68" customFormat="1">
      <c r="BP772095" s="90"/>
    </row>
    <row r="772096" spans="68:68" customFormat="1">
      <c r="BP772096" s="90"/>
    </row>
    <row r="772097" spans="68:68" customFormat="1">
      <c r="BP772097" s="90"/>
    </row>
    <row r="772098" spans="68:68" customFormat="1">
      <c r="BP772098" s="90"/>
    </row>
    <row r="772099" spans="68:68" customFormat="1">
      <c r="BP772099" s="90"/>
    </row>
    <row r="772100" spans="68:68" customFormat="1">
      <c r="BP772100" s="90"/>
    </row>
    <row r="772101" spans="68:68" customFormat="1">
      <c r="BP772101" s="90"/>
    </row>
    <row r="772102" spans="68:68" customFormat="1">
      <c r="BP772102" s="90"/>
    </row>
    <row r="772103" spans="68:68" customFormat="1">
      <c r="BP772103" s="90"/>
    </row>
    <row r="772104" spans="68:68" customFormat="1">
      <c r="BP772104" s="90"/>
    </row>
    <row r="772105" spans="68:68" customFormat="1">
      <c r="BP772105" s="90"/>
    </row>
    <row r="772106" spans="68:68" customFormat="1">
      <c r="BP772106" s="90"/>
    </row>
    <row r="772107" spans="68:68" customFormat="1">
      <c r="BP772107" s="90"/>
    </row>
    <row r="772108" spans="68:68" customFormat="1">
      <c r="BP772108" s="90"/>
    </row>
    <row r="772109" spans="68:68" customFormat="1">
      <c r="BP772109" s="90"/>
    </row>
    <row r="772110" spans="68:68" customFormat="1">
      <c r="BP772110" s="90"/>
    </row>
    <row r="772111" spans="68:68" customFormat="1">
      <c r="BP772111" s="90"/>
    </row>
    <row r="772112" spans="68:68" customFormat="1">
      <c r="BP772112" s="90"/>
    </row>
    <row r="772113" spans="68:68" customFormat="1">
      <c r="BP772113" s="90"/>
    </row>
    <row r="772114" spans="68:68" customFormat="1">
      <c r="BP772114" s="90"/>
    </row>
    <row r="772115" spans="68:68" customFormat="1">
      <c r="BP772115" s="90"/>
    </row>
    <row r="772116" spans="68:68" customFormat="1">
      <c r="BP772116" s="90"/>
    </row>
    <row r="772117" spans="68:68" customFormat="1">
      <c r="BP772117" s="90"/>
    </row>
    <row r="772118" spans="68:68" customFormat="1">
      <c r="BP772118" s="90"/>
    </row>
    <row r="772119" spans="68:68" customFormat="1">
      <c r="BP772119" s="90"/>
    </row>
    <row r="772120" spans="68:68" customFormat="1">
      <c r="BP772120" s="90"/>
    </row>
    <row r="772121" spans="68:68" customFormat="1">
      <c r="BP772121" s="90"/>
    </row>
    <row r="772122" spans="68:68" customFormat="1">
      <c r="BP772122" s="90"/>
    </row>
    <row r="772123" spans="68:68" customFormat="1">
      <c r="BP772123" s="90"/>
    </row>
    <row r="772124" spans="68:68" customFormat="1">
      <c r="BP772124" s="90"/>
    </row>
    <row r="772125" spans="68:68" customFormat="1">
      <c r="BP772125" s="90"/>
    </row>
    <row r="772126" spans="68:68" customFormat="1">
      <c r="BP772126" s="90"/>
    </row>
    <row r="772127" spans="68:68" customFormat="1">
      <c r="BP772127" s="90"/>
    </row>
    <row r="772128" spans="68:68" customFormat="1">
      <c r="BP772128" s="90"/>
    </row>
    <row r="772129" spans="68:68" customFormat="1">
      <c r="BP772129" s="90"/>
    </row>
    <row r="772130" spans="68:68" customFormat="1">
      <c r="BP772130" s="90"/>
    </row>
    <row r="772131" spans="68:68" customFormat="1">
      <c r="BP772131" s="90"/>
    </row>
    <row r="772132" spans="68:68" customFormat="1">
      <c r="BP772132" s="90"/>
    </row>
    <row r="772133" spans="68:68" customFormat="1">
      <c r="BP772133" s="90"/>
    </row>
    <row r="772134" spans="68:68" customFormat="1">
      <c r="BP772134" s="90"/>
    </row>
    <row r="772135" spans="68:68" customFormat="1">
      <c r="BP772135" s="90"/>
    </row>
    <row r="772136" spans="68:68" customFormat="1">
      <c r="BP772136" s="90"/>
    </row>
    <row r="772137" spans="68:68" customFormat="1">
      <c r="BP772137" s="90"/>
    </row>
    <row r="772138" spans="68:68" customFormat="1">
      <c r="BP772138" s="90"/>
    </row>
    <row r="772139" spans="68:68" customFormat="1">
      <c r="BP772139" s="90"/>
    </row>
    <row r="772140" spans="68:68" customFormat="1">
      <c r="BP772140" s="90"/>
    </row>
    <row r="772141" spans="68:68" customFormat="1">
      <c r="BP772141" s="90"/>
    </row>
    <row r="772142" spans="68:68" customFormat="1">
      <c r="BP772142" s="90"/>
    </row>
    <row r="772143" spans="68:68" customFormat="1">
      <c r="BP772143" s="90"/>
    </row>
    <row r="772144" spans="68:68" customFormat="1">
      <c r="BP772144" s="90"/>
    </row>
    <row r="772145" spans="68:68" customFormat="1">
      <c r="BP772145" s="90"/>
    </row>
    <row r="772146" spans="68:68" customFormat="1">
      <c r="BP772146" s="90"/>
    </row>
    <row r="772147" spans="68:68" customFormat="1">
      <c r="BP772147" s="90"/>
    </row>
    <row r="772148" spans="68:68" customFormat="1">
      <c r="BP772148" s="90"/>
    </row>
    <row r="772149" spans="68:68" customFormat="1">
      <c r="BP772149" s="90"/>
    </row>
    <row r="772150" spans="68:68" customFormat="1">
      <c r="BP772150" s="90"/>
    </row>
    <row r="772151" spans="68:68" customFormat="1">
      <c r="BP772151" s="90"/>
    </row>
    <row r="772152" spans="68:68" customFormat="1">
      <c r="BP772152" s="90"/>
    </row>
    <row r="772153" spans="68:68" customFormat="1">
      <c r="BP772153" s="90"/>
    </row>
    <row r="772154" spans="68:68" customFormat="1">
      <c r="BP772154" s="90"/>
    </row>
    <row r="772155" spans="68:68" customFormat="1">
      <c r="BP772155" s="90"/>
    </row>
    <row r="772156" spans="68:68" customFormat="1">
      <c r="BP772156" s="90"/>
    </row>
    <row r="772157" spans="68:68" customFormat="1">
      <c r="BP772157" s="90"/>
    </row>
    <row r="772158" spans="68:68" customFormat="1">
      <c r="BP772158" s="90"/>
    </row>
    <row r="772159" spans="68:68" customFormat="1">
      <c r="BP772159" s="90"/>
    </row>
    <row r="772160" spans="68:68" customFormat="1">
      <c r="BP772160" s="90"/>
    </row>
    <row r="772161" spans="68:68" customFormat="1">
      <c r="BP772161" s="90"/>
    </row>
    <row r="772162" spans="68:68" customFormat="1">
      <c r="BP772162" s="90"/>
    </row>
    <row r="772163" spans="68:68" customFormat="1">
      <c r="BP772163" s="90"/>
    </row>
    <row r="772164" spans="68:68" customFormat="1">
      <c r="BP772164" s="90"/>
    </row>
    <row r="772165" spans="68:68" customFormat="1">
      <c r="BP772165" s="90"/>
    </row>
    <row r="772166" spans="68:68" customFormat="1">
      <c r="BP772166" s="90"/>
    </row>
    <row r="772167" spans="68:68" customFormat="1">
      <c r="BP772167" s="90"/>
    </row>
    <row r="772168" spans="68:68" customFormat="1">
      <c r="BP772168" s="90"/>
    </row>
    <row r="772169" spans="68:68" customFormat="1">
      <c r="BP772169" s="90"/>
    </row>
    <row r="772170" spans="68:68" customFormat="1">
      <c r="BP772170" s="90"/>
    </row>
    <row r="772171" spans="68:68" customFormat="1">
      <c r="BP772171" s="90"/>
    </row>
    <row r="772172" spans="68:68" customFormat="1">
      <c r="BP772172" s="90"/>
    </row>
    <row r="772173" spans="68:68" customFormat="1">
      <c r="BP772173" s="90"/>
    </row>
    <row r="772174" spans="68:68" customFormat="1">
      <c r="BP772174" s="90"/>
    </row>
    <row r="772175" spans="68:68" customFormat="1">
      <c r="BP772175" s="90"/>
    </row>
    <row r="772176" spans="68:68" customFormat="1">
      <c r="BP772176" s="90"/>
    </row>
    <row r="772177" spans="68:68" customFormat="1">
      <c r="BP772177" s="90"/>
    </row>
    <row r="772178" spans="68:68" customFormat="1">
      <c r="BP772178" s="90"/>
    </row>
    <row r="772179" spans="68:68" customFormat="1">
      <c r="BP772179" s="90"/>
    </row>
    <row r="772180" spans="68:68" customFormat="1">
      <c r="BP772180" s="90"/>
    </row>
    <row r="772181" spans="68:68" customFormat="1">
      <c r="BP772181" s="90"/>
    </row>
    <row r="772182" spans="68:68" customFormat="1">
      <c r="BP772182" s="90"/>
    </row>
    <row r="772183" spans="68:68" customFormat="1">
      <c r="BP772183" s="90"/>
    </row>
    <row r="772184" spans="68:68" customFormat="1">
      <c r="BP772184" s="90"/>
    </row>
    <row r="772185" spans="68:68" customFormat="1">
      <c r="BP772185" s="90"/>
    </row>
    <row r="772186" spans="68:68" customFormat="1">
      <c r="BP772186" s="90"/>
    </row>
    <row r="772187" spans="68:68" customFormat="1">
      <c r="BP772187" s="90"/>
    </row>
    <row r="772188" spans="68:68" customFormat="1">
      <c r="BP772188" s="90"/>
    </row>
    <row r="772189" spans="68:68" customFormat="1">
      <c r="BP772189" s="90"/>
    </row>
    <row r="772190" spans="68:68" customFormat="1">
      <c r="BP772190" s="90"/>
    </row>
    <row r="772191" spans="68:68" customFormat="1">
      <c r="BP772191" s="90"/>
    </row>
    <row r="772192" spans="68:68" customFormat="1">
      <c r="BP772192" s="90"/>
    </row>
    <row r="772193" spans="68:68" customFormat="1">
      <c r="BP772193" s="90"/>
    </row>
    <row r="772194" spans="68:68" customFormat="1">
      <c r="BP772194" s="90"/>
    </row>
    <row r="772195" spans="68:68" customFormat="1">
      <c r="BP772195" s="90"/>
    </row>
    <row r="772196" spans="68:68" customFormat="1">
      <c r="BP772196" s="90"/>
    </row>
    <row r="772197" spans="68:68" customFormat="1">
      <c r="BP772197" s="90"/>
    </row>
    <row r="772198" spans="68:68" customFormat="1">
      <c r="BP772198" s="90"/>
    </row>
    <row r="772199" spans="68:68" customFormat="1">
      <c r="BP772199" s="90"/>
    </row>
    <row r="772200" spans="68:68" customFormat="1">
      <c r="BP772200" s="90"/>
    </row>
    <row r="772201" spans="68:68" customFormat="1">
      <c r="BP772201" s="90"/>
    </row>
    <row r="772202" spans="68:68" customFormat="1">
      <c r="BP772202" s="90"/>
    </row>
    <row r="772203" spans="68:68" customFormat="1">
      <c r="BP772203" s="90"/>
    </row>
    <row r="772204" spans="68:68" customFormat="1">
      <c r="BP772204" s="90"/>
    </row>
    <row r="772205" spans="68:68" customFormat="1">
      <c r="BP772205" s="90"/>
    </row>
    <row r="772206" spans="68:68" customFormat="1">
      <c r="BP772206" s="90"/>
    </row>
    <row r="772207" spans="68:68" customFormat="1">
      <c r="BP772207" s="90"/>
    </row>
    <row r="772208" spans="68:68" customFormat="1">
      <c r="BP772208" s="90"/>
    </row>
    <row r="772209" spans="68:68" customFormat="1">
      <c r="BP772209" s="90"/>
    </row>
    <row r="772210" spans="68:68" customFormat="1">
      <c r="BP772210" s="90"/>
    </row>
    <row r="772211" spans="68:68" customFormat="1">
      <c r="BP772211" s="90"/>
    </row>
    <row r="772212" spans="68:68" customFormat="1">
      <c r="BP772212" s="90"/>
    </row>
    <row r="772213" spans="68:68" customFormat="1">
      <c r="BP772213" s="90"/>
    </row>
    <row r="772214" spans="68:68" customFormat="1">
      <c r="BP772214" s="90"/>
    </row>
    <row r="772215" spans="68:68" customFormat="1">
      <c r="BP772215" s="90"/>
    </row>
    <row r="772216" spans="68:68" customFormat="1">
      <c r="BP772216" s="90"/>
    </row>
    <row r="772217" spans="68:68" customFormat="1">
      <c r="BP772217" s="90"/>
    </row>
    <row r="772218" spans="68:68" customFormat="1">
      <c r="BP772218" s="90"/>
    </row>
    <row r="772219" spans="68:68" customFormat="1">
      <c r="BP772219" s="90"/>
    </row>
    <row r="772220" spans="68:68" customFormat="1">
      <c r="BP772220" s="90"/>
    </row>
    <row r="772221" spans="68:68" customFormat="1">
      <c r="BP772221" s="90"/>
    </row>
    <row r="772222" spans="68:68" customFormat="1">
      <c r="BP772222" s="90"/>
    </row>
    <row r="772223" spans="68:68" customFormat="1">
      <c r="BP772223" s="90"/>
    </row>
    <row r="772224" spans="68:68" customFormat="1">
      <c r="BP772224" s="90"/>
    </row>
    <row r="772225" spans="68:68" customFormat="1">
      <c r="BP772225" s="90"/>
    </row>
    <row r="772226" spans="68:68" customFormat="1">
      <c r="BP772226" s="90"/>
    </row>
    <row r="772227" spans="68:68" customFormat="1">
      <c r="BP772227" s="90"/>
    </row>
    <row r="772228" spans="68:68" customFormat="1">
      <c r="BP772228" s="90"/>
    </row>
    <row r="772229" spans="68:68" customFormat="1">
      <c r="BP772229" s="90"/>
    </row>
    <row r="772230" spans="68:68" customFormat="1">
      <c r="BP772230" s="90"/>
    </row>
    <row r="772231" spans="68:68" customFormat="1">
      <c r="BP772231" s="90"/>
    </row>
    <row r="772232" spans="68:68" customFormat="1">
      <c r="BP772232" s="90"/>
    </row>
    <row r="772233" spans="68:68" customFormat="1">
      <c r="BP772233" s="90"/>
    </row>
    <row r="772234" spans="68:68" customFormat="1">
      <c r="BP772234" s="90"/>
    </row>
    <row r="772235" spans="68:68" customFormat="1">
      <c r="BP772235" s="90"/>
    </row>
    <row r="772236" spans="68:68" customFormat="1">
      <c r="BP772236" s="90"/>
    </row>
    <row r="772237" spans="68:68" customFormat="1">
      <c r="BP772237" s="90"/>
    </row>
    <row r="772238" spans="68:68" customFormat="1">
      <c r="BP772238" s="90"/>
    </row>
    <row r="772239" spans="68:68" customFormat="1">
      <c r="BP772239" s="90"/>
    </row>
    <row r="772240" spans="68:68" customFormat="1">
      <c r="BP772240" s="90"/>
    </row>
    <row r="772241" spans="68:68" customFormat="1">
      <c r="BP772241" s="90"/>
    </row>
    <row r="772242" spans="68:68" customFormat="1">
      <c r="BP772242" s="90"/>
    </row>
    <row r="772243" spans="68:68" customFormat="1">
      <c r="BP772243" s="90"/>
    </row>
    <row r="772244" spans="68:68" customFormat="1">
      <c r="BP772244" s="90"/>
    </row>
    <row r="772245" spans="68:68" customFormat="1">
      <c r="BP772245" s="90"/>
    </row>
    <row r="772246" spans="68:68" customFormat="1">
      <c r="BP772246" s="90"/>
    </row>
    <row r="772247" spans="68:68" customFormat="1">
      <c r="BP772247" s="90"/>
    </row>
    <row r="772248" spans="68:68" customFormat="1">
      <c r="BP772248" s="90"/>
    </row>
    <row r="772249" spans="68:68" customFormat="1">
      <c r="BP772249" s="90"/>
    </row>
    <row r="772250" spans="68:68" customFormat="1">
      <c r="BP772250" s="90"/>
    </row>
    <row r="772251" spans="68:68" customFormat="1">
      <c r="BP772251" s="90"/>
    </row>
    <row r="772252" spans="68:68" customFormat="1">
      <c r="BP772252" s="90"/>
    </row>
    <row r="772253" spans="68:68" customFormat="1">
      <c r="BP772253" s="90"/>
    </row>
    <row r="772254" spans="68:68" customFormat="1">
      <c r="BP772254" s="90"/>
    </row>
    <row r="772255" spans="68:68" customFormat="1">
      <c r="BP772255" s="90"/>
    </row>
    <row r="772256" spans="68:68" customFormat="1">
      <c r="BP772256" s="90"/>
    </row>
    <row r="772257" spans="68:68" customFormat="1">
      <c r="BP772257" s="90"/>
    </row>
    <row r="772258" spans="68:68" customFormat="1">
      <c r="BP772258" s="90"/>
    </row>
    <row r="772259" spans="68:68" customFormat="1">
      <c r="BP772259" s="90"/>
    </row>
    <row r="772260" spans="68:68" customFormat="1">
      <c r="BP772260" s="90"/>
    </row>
    <row r="772261" spans="68:68" customFormat="1">
      <c r="BP772261" s="90"/>
    </row>
    <row r="772262" spans="68:68" customFormat="1">
      <c r="BP772262" s="90"/>
    </row>
    <row r="772263" spans="68:68" customFormat="1">
      <c r="BP772263" s="90"/>
    </row>
    <row r="772264" spans="68:68" customFormat="1">
      <c r="BP772264" s="90"/>
    </row>
    <row r="772265" spans="68:68" customFormat="1">
      <c r="BP772265" s="90"/>
    </row>
    <row r="772266" spans="68:68" customFormat="1">
      <c r="BP772266" s="90"/>
    </row>
    <row r="772267" spans="68:68" customFormat="1">
      <c r="BP772267" s="90"/>
    </row>
    <row r="772268" spans="68:68" customFormat="1">
      <c r="BP772268" s="90"/>
    </row>
    <row r="772269" spans="68:68" customFormat="1">
      <c r="BP772269" s="90"/>
    </row>
    <row r="772270" spans="68:68" customFormat="1">
      <c r="BP772270" s="90"/>
    </row>
    <row r="772271" spans="68:68" customFormat="1">
      <c r="BP772271" s="90"/>
    </row>
    <row r="772272" spans="68:68" customFormat="1">
      <c r="BP772272" s="90"/>
    </row>
    <row r="772273" spans="68:68" customFormat="1">
      <c r="BP772273" s="90"/>
    </row>
    <row r="772274" spans="68:68" customFormat="1">
      <c r="BP772274" s="90"/>
    </row>
    <row r="772275" spans="68:68" customFormat="1">
      <c r="BP772275" s="90"/>
    </row>
    <row r="772276" spans="68:68" customFormat="1">
      <c r="BP772276" s="90"/>
    </row>
    <row r="772277" spans="68:68" customFormat="1">
      <c r="BP772277" s="90"/>
    </row>
    <row r="772278" spans="68:68" customFormat="1">
      <c r="BP772278" s="90"/>
    </row>
    <row r="772279" spans="68:68" customFormat="1">
      <c r="BP772279" s="90"/>
    </row>
    <row r="772280" spans="68:68" customFormat="1">
      <c r="BP772280" s="90"/>
    </row>
    <row r="772281" spans="68:68" customFormat="1">
      <c r="BP772281" s="90"/>
    </row>
    <row r="772282" spans="68:68" customFormat="1">
      <c r="BP772282" s="90"/>
    </row>
    <row r="772283" spans="68:68" customFormat="1">
      <c r="BP772283" s="90"/>
    </row>
    <row r="772284" spans="68:68" customFormat="1">
      <c r="BP772284" s="90"/>
    </row>
    <row r="772285" spans="68:68" customFormat="1">
      <c r="BP772285" s="90"/>
    </row>
    <row r="772286" spans="68:68" customFormat="1">
      <c r="BP772286" s="90"/>
    </row>
    <row r="772287" spans="68:68" customFormat="1">
      <c r="BP772287" s="90"/>
    </row>
    <row r="772288" spans="68:68" customFormat="1">
      <c r="BP772288" s="90"/>
    </row>
    <row r="772289" spans="68:68" customFormat="1">
      <c r="BP772289" s="90"/>
    </row>
    <row r="772290" spans="68:68" customFormat="1">
      <c r="BP772290" s="90"/>
    </row>
    <row r="772291" spans="68:68" customFormat="1">
      <c r="BP772291" s="90"/>
    </row>
    <row r="772292" spans="68:68" customFormat="1">
      <c r="BP772292" s="90"/>
    </row>
    <row r="772293" spans="68:68" customFormat="1">
      <c r="BP772293" s="90"/>
    </row>
    <row r="772294" spans="68:68" customFormat="1">
      <c r="BP772294" s="90"/>
    </row>
    <row r="772295" spans="68:68" customFormat="1">
      <c r="BP772295" s="90"/>
    </row>
    <row r="772296" spans="68:68" customFormat="1">
      <c r="BP772296" s="90"/>
    </row>
    <row r="772297" spans="68:68" customFormat="1">
      <c r="BP772297" s="90"/>
    </row>
    <row r="772298" spans="68:68" customFormat="1">
      <c r="BP772298" s="90"/>
    </row>
    <row r="772299" spans="68:68" customFormat="1">
      <c r="BP772299" s="90"/>
    </row>
    <row r="772300" spans="68:68" customFormat="1">
      <c r="BP772300" s="90"/>
    </row>
    <row r="772301" spans="68:68" customFormat="1">
      <c r="BP772301" s="90"/>
    </row>
    <row r="772302" spans="68:68" customFormat="1">
      <c r="BP772302" s="90"/>
    </row>
    <row r="772303" spans="68:68" customFormat="1">
      <c r="BP772303" s="90"/>
    </row>
    <row r="772304" spans="68:68" customFormat="1">
      <c r="BP772304" s="90"/>
    </row>
    <row r="772305" spans="68:68" customFormat="1">
      <c r="BP772305" s="90"/>
    </row>
    <row r="772306" spans="68:68" customFormat="1">
      <c r="BP772306" s="90"/>
    </row>
    <row r="772307" spans="68:68" customFormat="1">
      <c r="BP772307" s="90"/>
    </row>
    <row r="772308" spans="68:68" customFormat="1">
      <c r="BP772308" s="90"/>
    </row>
    <row r="772309" spans="68:68" customFormat="1">
      <c r="BP772309" s="90"/>
    </row>
    <row r="772310" spans="68:68" customFormat="1">
      <c r="BP772310" s="90"/>
    </row>
    <row r="772311" spans="68:68" customFormat="1">
      <c r="BP772311" s="90"/>
    </row>
    <row r="772312" spans="68:68" customFormat="1">
      <c r="BP772312" s="90"/>
    </row>
    <row r="772313" spans="68:68" customFormat="1">
      <c r="BP772313" s="90"/>
    </row>
    <row r="772314" spans="68:68" customFormat="1">
      <c r="BP772314" s="90"/>
    </row>
    <row r="772315" spans="68:68" customFormat="1">
      <c r="BP772315" s="90"/>
    </row>
    <row r="772316" spans="68:68" customFormat="1">
      <c r="BP772316" s="90"/>
    </row>
    <row r="772317" spans="68:68" customFormat="1">
      <c r="BP772317" s="90"/>
    </row>
    <row r="772318" spans="68:68" customFormat="1">
      <c r="BP772318" s="90"/>
    </row>
    <row r="772319" spans="68:68" customFormat="1">
      <c r="BP772319" s="90"/>
    </row>
    <row r="772320" spans="68:68" customFormat="1">
      <c r="BP772320" s="90"/>
    </row>
    <row r="772321" spans="68:68" customFormat="1">
      <c r="BP772321" s="90"/>
    </row>
    <row r="772322" spans="68:68" customFormat="1">
      <c r="BP772322" s="90"/>
    </row>
    <row r="772323" spans="68:68" customFormat="1">
      <c r="BP772323" s="90"/>
    </row>
    <row r="772324" spans="68:68" customFormat="1">
      <c r="BP772324" s="90"/>
    </row>
    <row r="772325" spans="68:68" customFormat="1">
      <c r="BP772325" s="90"/>
    </row>
    <row r="772326" spans="68:68" customFormat="1">
      <c r="BP772326" s="90"/>
    </row>
    <row r="772327" spans="68:68" customFormat="1">
      <c r="BP772327" s="90"/>
    </row>
    <row r="772328" spans="68:68" customFormat="1">
      <c r="BP772328" s="90"/>
    </row>
    <row r="772329" spans="68:68" customFormat="1">
      <c r="BP772329" s="90"/>
    </row>
    <row r="772330" spans="68:68" customFormat="1">
      <c r="BP772330" s="90"/>
    </row>
    <row r="772331" spans="68:68" customFormat="1">
      <c r="BP772331" s="90"/>
    </row>
    <row r="772332" spans="68:68" customFormat="1">
      <c r="BP772332" s="90"/>
    </row>
    <row r="772333" spans="68:68" customFormat="1">
      <c r="BP772333" s="90"/>
    </row>
    <row r="772334" spans="68:68" customFormat="1">
      <c r="BP772334" s="90"/>
    </row>
    <row r="772335" spans="68:68" customFormat="1">
      <c r="BP772335" s="90"/>
    </row>
    <row r="772336" spans="68:68" customFormat="1">
      <c r="BP772336" s="90"/>
    </row>
    <row r="772337" spans="68:68" customFormat="1">
      <c r="BP772337" s="90"/>
    </row>
    <row r="772338" spans="68:68" customFormat="1">
      <c r="BP772338" s="90"/>
    </row>
    <row r="772339" spans="68:68" customFormat="1">
      <c r="BP772339" s="90"/>
    </row>
    <row r="772340" spans="68:68" customFormat="1">
      <c r="BP772340" s="90"/>
    </row>
    <row r="772341" spans="68:68" customFormat="1">
      <c r="BP772341" s="90"/>
    </row>
    <row r="772342" spans="68:68" customFormat="1">
      <c r="BP772342" s="90"/>
    </row>
    <row r="772343" spans="68:68" customFormat="1">
      <c r="BP772343" s="90"/>
    </row>
    <row r="772344" spans="68:68" customFormat="1">
      <c r="BP772344" s="90"/>
    </row>
    <row r="772345" spans="68:68" customFormat="1">
      <c r="BP772345" s="90"/>
    </row>
    <row r="772346" spans="68:68" customFormat="1">
      <c r="BP772346" s="90"/>
    </row>
    <row r="772347" spans="68:68" customFormat="1">
      <c r="BP772347" s="90"/>
    </row>
    <row r="772348" spans="68:68" customFormat="1">
      <c r="BP772348" s="90"/>
    </row>
    <row r="772349" spans="68:68" customFormat="1">
      <c r="BP772349" s="90"/>
    </row>
    <row r="772350" spans="68:68" customFormat="1">
      <c r="BP772350" s="90"/>
    </row>
    <row r="772351" spans="68:68" customFormat="1">
      <c r="BP772351" s="90"/>
    </row>
    <row r="772352" spans="68:68" customFormat="1">
      <c r="BP772352" s="90"/>
    </row>
    <row r="772353" spans="68:68" customFormat="1">
      <c r="BP772353" s="90"/>
    </row>
    <row r="772354" spans="68:68" customFormat="1">
      <c r="BP772354" s="90"/>
    </row>
    <row r="772355" spans="68:68" customFormat="1">
      <c r="BP772355" s="90"/>
    </row>
    <row r="772356" spans="68:68" customFormat="1">
      <c r="BP772356" s="90"/>
    </row>
    <row r="772357" spans="68:68" customFormat="1">
      <c r="BP772357" s="90"/>
    </row>
    <row r="772358" spans="68:68" customFormat="1">
      <c r="BP772358" s="90"/>
    </row>
    <row r="772359" spans="68:68" customFormat="1">
      <c r="BP772359" s="90"/>
    </row>
    <row r="772360" spans="68:68" customFormat="1">
      <c r="BP772360" s="90"/>
    </row>
    <row r="772361" spans="68:68" customFormat="1">
      <c r="BP772361" s="90"/>
    </row>
    <row r="772362" spans="68:68" customFormat="1">
      <c r="BP772362" s="90"/>
    </row>
    <row r="772363" spans="68:68" customFormat="1">
      <c r="BP772363" s="90"/>
    </row>
    <row r="772364" spans="68:68" customFormat="1">
      <c r="BP772364" s="90"/>
    </row>
    <row r="772365" spans="68:68" customFormat="1">
      <c r="BP772365" s="90"/>
    </row>
    <row r="772366" spans="68:68" customFormat="1">
      <c r="BP772366" s="90"/>
    </row>
    <row r="772367" spans="68:68" customFormat="1">
      <c r="BP772367" s="90"/>
    </row>
    <row r="772368" spans="68:68" customFormat="1">
      <c r="BP772368" s="90"/>
    </row>
    <row r="772369" spans="68:68" customFormat="1">
      <c r="BP772369" s="90"/>
    </row>
    <row r="772370" spans="68:68" customFormat="1">
      <c r="BP772370" s="90"/>
    </row>
    <row r="772371" spans="68:68" customFormat="1">
      <c r="BP772371" s="90"/>
    </row>
    <row r="772372" spans="68:68" customFormat="1">
      <c r="BP772372" s="90"/>
    </row>
    <row r="772373" spans="68:68" customFormat="1">
      <c r="BP772373" s="90"/>
    </row>
    <row r="772374" spans="68:68" customFormat="1">
      <c r="BP772374" s="90"/>
    </row>
    <row r="772375" spans="68:68" customFormat="1">
      <c r="BP772375" s="90"/>
    </row>
    <row r="772376" spans="68:68" customFormat="1">
      <c r="BP772376" s="90"/>
    </row>
    <row r="772377" spans="68:68" customFormat="1">
      <c r="BP772377" s="90"/>
    </row>
    <row r="772378" spans="68:68" customFormat="1">
      <c r="BP772378" s="90"/>
    </row>
    <row r="772379" spans="68:68" customFormat="1">
      <c r="BP772379" s="90"/>
    </row>
    <row r="772380" spans="68:68" customFormat="1">
      <c r="BP772380" s="90"/>
    </row>
    <row r="772381" spans="68:68" customFormat="1">
      <c r="BP772381" s="90"/>
    </row>
    <row r="772382" spans="68:68" customFormat="1">
      <c r="BP772382" s="90"/>
    </row>
    <row r="772383" spans="68:68" customFormat="1">
      <c r="BP772383" s="90"/>
    </row>
    <row r="772384" spans="68:68" customFormat="1">
      <c r="BP772384" s="90"/>
    </row>
    <row r="772385" spans="68:68" customFormat="1">
      <c r="BP772385" s="90"/>
    </row>
    <row r="772386" spans="68:68" customFormat="1">
      <c r="BP772386" s="90"/>
    </row>
    <row r="772387" spans="68:68" customFormat="1">
      <c r="BP772387" s="90"/>
    </row>
    <row r="772388" spans="68:68" customFormat="1">
      <c r="BP772388" s="90"/>
    </row>
    <row r="772389" spans="68:68" customFormat="1">
      <c r="BP772389" s="90"/>
    </row>
    <row r="772390" spans="68:68" customFormat="1">
      <c r="BP772390" s="90"/>
    </row>
    <row r="772391" spans="68:68" customFormat="1">
      <c r="BP772391" s="90"/>
    </row>
    <row r="772392" spans="68:68" customFormat="1">
      <c r="BP772392" s="90"/>
    </row>
    <row r="772393" spans="68:68" customFormat="1">
      <c r="BP772393" s="90"/>
    </row>
    <row r="772394" spans="68:68" customFormat="1">
      <c r="BP772394" s="90"/>
    </row>
    <row r="772395" spans="68:68" customFormat="1">
      <c r="BP772395" s="90"/>
    </row>
    <row r="772396" spans="68:68" customFormat="1">
      <c r="BP772396" s="90"/>
    </row>
    <row r="772397" spans="68:68" customFormat="1">
      <c r="BP772397" s="90"/>
    </row>
    <row r="772398" spans="68:68" customFormat="1">
      <c r="BP772398" s="90"/>
    </row>
    <row r="772399" spans="68:68" customFormat="1">
      <c r="BP772399" s="90"/>
    </row>
    <row r="772400" spans="68:68" customFormat="1">
      <c r="BP772400" s="90"/>
    </row>
    <row r="772401" spans="68:68" customFormat="1">
      <c r="BP772401" s="90"/>
    </row>
    <row r="772402" spans="68:68" customFormat="1">
      <c r="BP772402" s="90"/>
    </row>
    <row r="772403" spans="68:68" customFormat="1">
      <c r="BP772403" s="90"/>
    </row>
    <row r="772404" spans="68:68" customFormat="1">
      <c r="BP772404" s="90"/>
    </row>
    <row r="772405" spans="68:68" customFormat="1">
      <c r="BP772405" s="90"/>
    </row>
    <row r="772406" spans="68:68" customFormat="1">
      <c r="BP772406" s="90"/>
    </row>
    <row r="772407" spans="68:68" customFormat="1">
      <c r="BP772407" s="90"/>
    </row>
    <row r="772408" spans="68:68" customFormat="1">
      <c r="BP772408" s="90"/>
    </row>
    <row r="772409" spans="68:68" customFormat="1">
      <c r="BP772409" s="90"/>
    </row>
    <row r="772410" spans="68:68" customFormat="1">
      <c r="BP772410" s="90"/>
    </row>
    <row r="772411" spans="68:68" customFormat="1">
      <c r="BP772411" s="90"/>
    </row>
    <row r="772412" spans="68:68" customFormat="1">
      <c r="BP772412" s="90"/>
    </row>
    <row r="772413" spans="68:68" customFormat="1">
      <c r="BP772413" s="90"/>
    </row>
    <row r="772414" spans="68:68" customFormat="1">
      <c r="BP772414" s="90"/>
    </row>
    <row r="772415" spans="68:68" customFormat="1">
      <c r="BP772415" s="90"/>
    </row>
    <row r="772416" spans="68:68" customFormat="1">
      <c r="BP772416" s="90"/>
    </row>
    <row r="772417" spans="68:68" customFormat="1">
      <c r="BP772417" s="90"/>
    </row>
    <row r="772418" spans="68:68" customFormat="1">
      <c r="BP772418" s="90"/>
    </row>
    <row r="772419" spans="68:68" customFormat="1">
      <c r="BP772419" s="90"/>
    </row>
    <row r="772420" spans="68:68" customFormat="1">
      <c r="BP772420" s="90"/>
    </row>
    <row r="772421" spans="68:68" customFormat="1">
      <c r="BP772421" s="90"/>
    </row>
    <row r="772422" spans="68:68" customFormat="1">
      <c r="BP772422" s="90"/>
    </row>
    <row r="772423" spans="68:68" customFormat="1">
      <c r="BP772423" s="90"/>
    </row>
    <row r="772424" spans="68:68" customFormat="1">
      <c r="BP772424" s="90"/>
    </row>
    <row r="772425" spans="68:68" customFormat="1">
      <c r="BP772425" s="90"/>
    </row>
    <row r="772426" spans="68:68" customFormat="1">
      <c r="BP772426" s="90"/>
    </row>
    <row r="772427" spans="68:68" customFormat="1">
      <c r="BP772427" s="90"/>
    </row>
    <row r="772428" spans="68:68" customFormat="1">
      <c r="BP772428" s="90"/>
    </row>
    <row r="772429" spans="68:68" customFormat="1">
      <c r="BP772429" s="90"/>
    </row>
    <row r="772430" spans="68:68" customFormat="1">
      <c r="BP772430" s="90"/>
    </row>
    <row r="772431" spans="68:68" customFormat="1">
      <c r="BP772431" s="90"/>
    </row>
    <row r="772432" spans="68:68" customFormat="1">
      <c r="BP772432" s="90"/>
    </row>
    <row r="772433" spans="68:68" customFormat="1">
      <c r="BP772433" s="90"/>
    </row>
    <row r="772434" spans="68:68" customFormat="1">
      <c r="BP772434" s="90"/>
    </row>
    <row r="772435" spans="68:68" customFormat="1">
      <c r="BP772435" s="90"/>
    </row>
    <row r="772436" spans="68:68" customFormat="1">
      <c r="BP772436" s="90"/>
    </row>
    <row r="772437" spans="68:68" customFormat="1">
      <c r="BP772437" s="90"/>
    </row>
    <row r="772438" spans="68:68" customFormat="1">
      <c r="BP772438" s="90"/>
    </row>
    <row r="772439" spans="68:68" customFormat="1">
      <c r="BP772439" s="90"/>
    </row>
    <row r="772440" spans="68:68" customFormat="1">
      <c r="BP772440" s="90"/>
    </row>
    <row r="772441" spans="68:68" customFormat="1">
      <c r="BP772441" s="90"/>
    </row>
    <row r="772442" spans="68:68" customFormat="1">
      <c r="BP772442" s="90"/>
    </row>
    <row r="772443" spans="68:68" customFormat="1">
      <c r="BP772443" s="90"/>
    </row>
    <row r="772444" spans="68:68" customFormat="1">
      <c r="BP772444" s="90"/>
    </row>
    <row r="772445" spans="68:68" customFormat="1">
      <c r="BP772445" s="90"/>
    </row>
    <row r="772446" spans="68:68" customFormat="1">
      <c r="BP772446" s="90"/>
    </row>
    <row r="772447" spans="68:68" customFormat="1">
      <c r="BP772447" s="90"/>
    </row>
    <row r="772448" spans="68:68" customFormat="1">
      <c r="BP772448" s="90"/>
    </row>
    <row r="772449" spans="68:68" customFormat="1">
      <c r="BP772449" s="90"/>
    </row>
    <row r="772450" spans="68:68" customFormat="1">
      <c r="BP772450" s="90"/>
    </row>
    <row r="772451" spans="68:68" customFormat="1">
      <c r="BP772451" s="90"/>
    </row>
    <row r="772452" spans="68:68" customFormat="1">
      <c r="BP772452" s="90"/>
    </row>
    <row r="772453" spans="68:68" customFormat="1">
      <c r="BP772453" s="90"/>
    </row>
    <row r="772454" spans="68:68" customFormat="1">
      <c r="BP772454" s="90"/>
    </row>
    <row r="772455" spans="68:68" customFormat="1">
      <c r="BP772455" s="90"/>
    </row>
    <row r="772456" spans="68:68" customFormat="1">
      <c r="BP772456" s="90"/>
    </row>
    <row r="772457" spans="68:68" customFormat="1">
      <c r="BP772457" s="90"/>
    </row>
    <row r="772458" spans="68:68" customFormat="1">
      <c r="BP772458" s="90"/>
    </row>
    <row r="772459" spans="68:68" customFormat="1">
      <c r="BP772459" s="90"/>
    </row>
    <row r="772460" spans="68:68" customFormat="1">
      <c r="BP772460" s="90"/>
    </row>
    <row r="772461" spans="68:68" customFormat="1">
      <c r="BP772461" s="90"/>
    </row>
    <row r="772462" spans="68:68" customFormat="1">
      <c r="BP772462" s="90"/>
    </row>
    <row r="772463" spans="68:68" customFormat="1">
      <c r="BP772463" s="90"/>
    </row>
    <row r="772464" spans="68:68" customFormat="1">
      <c r="BP772464" s="90"/>
    </row>
    <row r="772465" spans="68:68" customFormat="1">
      <c r="BP772465" s="90"/>
    </row>
    <row r="772466" spans="68:68" customFormat="1">
      <c r="BP772466" s="90"/>
    </row>
    <row r="772467" spans="68:68" customFormat="1">
      <c r="BP772467" s="90"/>
    </row>
    <row r="772468" spans="68:68" customFormat="1">
      <c r="BP772468" s="90"/>
    </row>
    <row r="772469" spans="68:68" customFormat="1">
      <c r="BP772469" s="90"/>
    </row>
    <row r="772470" spans="68:68" customFormat="1">
      <c r="BP772470" s="90"/>
    </row>
    <row r="772471" spans="68:68" customFormat="1">
      <c r="BP772471" s="90"/>
    </row>
    <row r="772472" spans="68:68" customFormat="1">
      <c r="BP772472" s="90"/>
    </row>
    <row r="772473" spans="68:68" customFormat="1">
      <c r="BP772473" s="90"/>
    </row>
    <row r="772474" spans="68:68" customFormat="1">
      <c r="BP772474" s="90"/>
    </row>
    <row r="772475" spans="68:68" customFormat="1">
      <c r="BP772475" s="90"/>
    </row>
    <row r="772476" spans="68:68" customFormat="1">
      <c r="BP772476" s="90"/>
    </row>
    <row r="772477" spans="68:68" customFormat="1">
      <c r="BP772477" s="90"/>
    </row>
    <row r="772478" spans="68:68" customFormat="1">
      <c r="BP772478" s="90"/>
    </row>
    <row r="772479" spans="68:68" customFormat="1">
      <c r="BP772479" s="90"/>
    </row>
    <row r="772480" spans="68:68" customFormat="1">
      <c r="BP772480" s="90"/>
    </row>
    <row r="772481" spans="68:68" customFormat="1">
      <c r="BP772481" s="90"/>
    </row>
    <row r="772482" spans="68:68" customFormat="1">
      <c r="BP772482" s="90"/>
    </row>
    <row r="772483" spans="68:68" customFormat="1">
      <c r="BP772483" s="90"/>
    </row>
    <row r="772484" spans="68:68" customFormat="1">
      <c r="BP772484" s="90"/>
    </row>
    <row r="772485" spans="68:68" customFormat="1">
      <c r="BP772485" s="90"/>
    </row>
    <row r="772486" spans="68:68" customFormat="1">
      <c r="BP772486" s="90"/>
    </row>
    <row r="772487" spans="68:68" customFormat="1">
      <c r="BP772487" s="90"/>
    </row>
    <row r="772488" spans="68:68" customFormat="1">
      <c r="BP772488" s="90"/>
    </row>
    <row r="772489" spans="68:68" customFormat="1">
      <c r="BP772489" s="90"/>
    </row>
    <row r="772490" spans="68:68" customFormat="1">
      <c r="BP772490" s="90"/>
    </row>
    <row r="772491" spans="68:68" customFormat="1">
      <c r="BP772491" s="90"/>
    </row>
    <row r="772492" spans="68:68" customFormat="1">
      <c r="BP772492" s="90"/>
    </row>
    <row r="772493" spans="68:68" customFormat="1">
      <c r="BP772493" s="90"/>
    </row>
    <row r="772494" spans="68:68" customFormat="1">
      <c r="BP772494" s="90"/>
    </row>
    <row r="772495" spans="68:68" customFormat="1">
      <c r="BP772495" s="90"/>
    </row>
    <row r="772496" spans="68:68" customFormat="1">
      <c r="BP772496" s="90"/>
    </row>
    <row r="772497" spans="68:68" customFormat="1">
      <c r="BP772497" s="90"/>
    </row>
    <row r="772498" spans="68:68" customFormat="1">
      <c r="BP772498" s="90"/>
    </row>
    <row r="772499" spans="68:68" customFormat="1">
      <c r="BP772499" s="90"/>
    </row>
    <row r="772500" spans="68:68" customFormat="1">
      <c r="BP772500" s="90"/>
    </row>
    <row r="772501" spans="68:68" customFormat="1">
      <c r="BP772501" s="90"/>
    </row>
    <row r="772502" spans="68:68" customFormat="1">
      <c r="BP772502" s="90"/>
    </row>
    <row r="772503" spans="68:68" customFormat="1">
      <c r="BP772503" s="90"/>
    </row>
    <row r="772504" spans="68:68" customFormat="1">
      <c r="BP772504" s="90"/>
    </row>
    <row r="772505" spans="68:68" customFormat="1">
      <c r="BP772505" s="90"/>
    </row>
    <row r="772506" spans="68:68" customFormat="1">
      <c r="BP772506" s="90"/>
    </row>
    <row r="772507" spans="68:68" customFormat="1">
      <c r="BP772507" s="90"/>
    </row>
    <row r="772508" spans="68:68" customFormat="1">
      <c r="BP772508" s="90"/>
    </row>
    <row r="772509" spans="68:68" customFormat="1">
      <c r="BP772509" s="90"/>
    </row>
    <row r="772510" spans="68:68" customFormat="1">
      <c r="BP772510" s="90"/>
    </row>
    <row r="772511" spans="68:68" customFormat="1">
      <c r="BP772511" s="90"/>
    </row>
    <row r="772512" spans="68:68" customFormat="1">
      <c r="BP772512" s="90"/>
    </row>
    <row r="772513" spans="68:68" customFormat="1">
      <c r="BP772513" s="90"/>
    </row>
    <row r="772514" spans="68:68" customFormat="1">
      <c r="BP772514" s="90"/>
    </row>
    <row r="772515" spans="68:68" customFormat="1">
      <c r="BP772515" s="90"/>
    </row>
    <row r="772516" spans="68:68" customFormat="1">
      <c r="BP772516" s="90"/>
    </row>
    <row r="772517" spans="68:68" customFormat="1">
      <c r="BP772517" s="90"/>
    </row>
    <row r="772518" spans="68:68" customFormat="1">
      <c r="BP772518" s="90"/>
    </row>
    <row r="772519" spans="68:68" customFormat="1">
      <c r="BP772519" s="90"/>
    </row>
    <row r="772520" spans="68:68" customFormat="1">
      <c r="BP772520" s="90"/>
    </row>
    <row r="772521" spans="68:68" customFormat="1">
      <c r="BP772521" s="90"/>
    </row>
    <row r="772522" spans="68:68" customFormat="1">
      <c r="BP772522" s="90"/>
    </row>
    <row r="772523" spans="68:68" customFormat="1">
      <c r="BP772523" s="90"/>
    </row>
    <row r="772524" spans="68:68" customFormat="1">
      <c r="BP772524" s="90"/>
    </row>
    <row r="772525" spans="68:68" customFormat="1">
      <c r="BP772525" s="90"/>
    </row>
    <row r="772526" spans="68:68" customFormat="1">
      <c r="BP772526" s="90"/>
    </row>
    <row r="772527" spans="68:68" customFormat="1">
      <c r="BP772527" s="90"/>
    </row>
    <row r="772528" spans="68:68" customFormat="1">
      <c r="BP772528" s="90"/>
    </row>
    <row r="772529" spans="68:68" customFormat="1">
      <c r="BP772529" s="90"/>
    </row>
    <row r="772530" spans="68:68" customFormat="1">
      <c r="BP772530" s="90"/>
    </row>
    <row r="772531" spans="68:68" customFormat="1">
      <c r="BP772531" s="90"/>
    </row>
    <row r="772532" spans="68:68" customFormat="1">
      <c r="BP772532" s="90"/>
    </row>
    <row r="772533" spans="68:68" customFormat="1">
      <c r="BP772533" s="90"/>
    </row>
    <row r="772534" spans="68:68" customFormat="1">
      <c r="BP772534" s="90"/>
    </row>
    <row r="772535" spans="68:68" customFormat="1">
      <c r="BP772535" s="90"/>
    </row>
    <row r="772536" spans="68:68" customFormat="1">
      <c r="BP772536" s="90"/>
    </row>
    <row r="772537" spans="68:68" customFormat="1">
      <c r="BP772537" s="90"/>
    </row>
    <row r="772538" spans="68:68" customFormat="1">
      <c r="BP772538" s="90"/>
    </row>
    <row r="772539" spans="68:68" customFormat="1">
      <c r="BP772539" s="90"/>
    </row>
    <row r="772540" spans="68:68" customFormat="1">
      <c r="BP772540" s="90"/>
    </row>
    <row r="772541" spans="68:68" customFormat="1">
      <c r="BP772541" s="90"/>
    </row>
    <row r="772542" spans="68:68" customFormat="1">
      <c r="BP772542" s="90"/>
    </row>
    <row r="772543" spans="68:68" customFormat="1">
      <c r="BP772543" s="90"/>
    </row>
    <row r="772544" spans="68:68" customFormat="1">
      <c r="BP772544" s="90"/>
    </row>
    <row r="772545" spans="68:68" customFormat="1">
      <c r="BP772545" s="90"/>
    </row>
    <row r="772546" spans="68:68" customFormat="1">
      <c r="BP772546" s="90"/>
    </row>
    <row r="772547" spans="68:68" customFormat="1">
      <c r="BP772547" s="90"/>
    </row>
    <row r="772548" spans="68:68" customFormat="1">
      <c r="BP772548" s="90"/>
    </row>
    <row r="772549" spans="68:68" customFormat="1">
      <c r="BP772549" s="90"/>
    </row>
    <row r="772550" spans="68:68" customFormat="1">
      <c r="BP772550" s="90"/>
    </row>
    <row r="772551" spans="68:68" customFormat="1">
      <c r="BP772551" s="90"/>
    </row>
    <row r="772552" spans="68:68" customFormat="1">
      <c r="BP772552" s="90"/>
    </row>
    <row r="772553" spans="68:68" customFormat="1">
      <c r="BP772553" s="90"/>
    </row>
    <row r="772554" spans="68:68" customFormat="1">
      <c r="BP772554" s="90"/>
    </row>
    <row r="772555" spans="68:68" customFormat="1">
      <c r="BP772555" s="90"/>
    </row>
    <row r="772556" spans="68:68" customFormat="1">
      <c r="BP772556" s="90"/>
    </row>
    <row r="772557" spans="68:68" customFormat="1">
      <c r="BP772557" s="90"/>
    </row>
    <row r="772558" spans="68:68" customFormat="1">
      <c r="BP772558" s="90"/>
    </row>
    <row r="772559" spans="68:68" customFormat="1">
      <c r="BP772559" s="90"/>
    </row>
    <row r="772560" spans="68:68" customFormat="1">
      <c r="BP772560" s="90"/>
    </row>
    <row r="772561" spans="68:68" customFormat="1">
      <c r="BP772561" s="90"/>
    </row>
    <row r="772562" spans="68:68" customFormat="1">
      <c r="BP772562" s="90"/>
    </row>
    <row r="772563" spans="68:68" customFormat="1">
      <c r="BP772563" s="90"/>
    </row>
    <row r="772564" spans="68:68" customFormat="1">
      <c r="BP772564" s="90"/>
    </row>
    <row r="772565" spans="68:68" customFormat="1">
      <c r="BP772565" s="90"/>
    </row>
    <row r="772566" spans="68:68" customFormat="1">
      <c r="BP772566" s="90"/>
    </row>
    <row r="772567" spans="68:68" customFormat="1">
      <c r="BP772567" s="90"/>
    </row>
    <row r="772568" spans="68:68" customFormat="1">
      <c r="BP772568" s="90"/>
    </row>
    <row r="772569" spans="68:68" customFormat="1">
      <c r="BP772569" s="90"/>
    </row>
    <row r="772570" spans="68:68" customFormat="1">
      <c r="BP772570" s="90"/>
    </row>
    <row r="772571" spans="68:68" customFormat="1">
      <c r="BP772571" s="90"/>
    </row>
    <row r="772572" spans="68:68" customFormat="1">
      <c r="BP772572" s="90"/>
    </row>
    <row r="772573" spans="68:68" customFormat="1">
      <c r="BP772573" s="90"/>
    </row>
    <row r="772574" spans="68:68" customFormat="1">
      <c r="BP772574" s="90"/>
    </row>
    <row r="772575" spans="68:68" customFormat="1">
      <c r="BP772575" s="90"/>
    </row>
    <row r="772576" spans="68:68" customFormat="1">
      <c r="BP772576" s="90"/>
    </row>
    <row r="772577" spans="68:68" customFormat="1">
      <c r="BP772577" s="90"/>
    </row>
    <row r="772578" spans="68:68" customFormat="1">
      <c r="BP772578" s="90"/>
    </row>
    <row r="772579" spans="68:68" customFormat="1">
      <c r="BP772579" s="90"/>
    </row>
    <row r="772580" spans="68:68" customFormat="1">
      <c r="BP772580" s="90"/>
    </row>
    <row r="772581" spans="68:68" customFormat="1">
      <c r="BP772581" s="90"/>
    </row>
    <row r="772582" spans="68:68" customFormat="1">
      <c r="BP772582" s="90"/>
    </row>
    <row r="772583" spans="68:68" customFormat="1">
      <c r="BP772583" s="90"/>
    </row>
    <row r="772584" spans="68:68" customFormat="1">
      <c r="BP772584" s="90"/>
    </row>
    <row r="772585" spans="68:68" customFormat="1">
      <c r="BP772585" s="90"/>
    </row>
    <row r="772586" spans="68:68" customFormat="1">
      <c r="BP772586" s="90"/>
    </row>
    <row r="772587" spans="68:68" customFormat="1">
      <c r="BP772587" s="90"/>
    </row>
    <row r="772588" spans="68:68" customFormat="1">
      <c r="BP772588" s="90"/>
    </row>
    <row r="772589" spans="68:68" customFormat="1">
      <c r="BP772589" s="90"/>
    </row>
    <row r="772590" spans="68:68" customFormat="1">
      <c r="BP772590" s="90"/>
    </row>
    <row r="772591" spans="68:68" customFormat="1">
      <c r="BP772591" s="90"/>
    </row>
    <row r="772592" spans="68:68" customFormat="1">
      <c r="BP772592" s="90"/>
    </row>
    <row r="772593" spans="68:68" customFormat="1">
      <c r="BP772593" s="90"/>
    </row>
    <row r="772594" spans="68:68" customFormat="1">
      <c r="BP772594" s="90"/>
    </row>
    <row r="772595" spans="68:68" customFormat="1">
      <c r="BP772595" s="90"/>
    </row>
    <row r="772596" spans="68:68" customFormat="1">
      <c r="BP772596" s="90"/>
    </row>
    <row r="772597" spans="68:68" customFormat="1">
      <c r="BP772597" s="90"/>
    </row>
    <row r="772598" spans="68:68" customFormat="1">
      <c r="BP772598" s="90"/>
    </row>
    <row r="772599" spans="68:68" customFormat="1">
      <c r="BP772599" s="90"/>
    </row>
    <row r="772600" spans="68:68" customFormat="1">
      <c r="BP772600" s="90"/>
    </row>
    <row r="772601" spans="68:68" customFormat="1">
      <c r="BP772601" s="90"/>
    </row>
    <row r="772602" spans="68:68" customFormat="1">
      <c r="BP772602" s="90"/>
    </row>
    <row r="772603" spans="68:68" customFormat="1">
      <c r="BP772603" s="90"/>
    </row>
    <row r="772604" spans="68:68" customFormat="1">
      <c r="BP772604" s="90"/>
    </row>
    <row r="772605" spans="68:68" customFormat="1">
      <c r="BP772605" s="90"/>
    </row>
    <row r="772606" spans="68:68" customFormat="1">
      <c r="BP772606" s="90"/>
    </row>
    <row r="772607" spans="68:68" customFormat="1">
      <c r="BP772607" s="90"/>
    </row>
    <row r="772608" spans="68:68" customFormat="1">
      <c r="BP772608" s="90"/>
    </row>
    <row r="772609" spans="68:68" customFormat="1">
      <c r="BP772609" s="90"/>
    </row>
    <row r="772610" spans="68:68" customFormat="1">
      <c r="BP772610" s="90"/>
    </row>
    <row r="772611" spans="68:68" customFormat="1">
      <c r="BP772611" s="90"/>
    </row>
    <row r="772612" spans="68:68" customFormat="1">
      <c r="BP772612" s="90"/>
    </row>
    <row r="772613" spans="68:68" customFormat="1">
      <c r="BP772613" s="90"/>
    </row>
    <row r="772614" spans="68:68" customFormat="1">
      <c r="BP772614" s="90"/>
    </row>
    <row r="772615" spans="68:68" customFormat="1">
      <c r="BP772615" s="90"/>
    </row>
    <row r="772616" spans="68:68" customFormat="1">
      <c r="BP772616" s="90"/>
    </row>
    <row r="772617" spans="68:68" customFormat="1">
      <c r="BP772617" s="90"/>
    </row>
    <row r="772618" spans="68:68" customFormat="1">
      <c r="BP772618" s="90"/>
    </row>
    <row r="772619" spans="68:68" customFormat="1">
      <c r="BP772619" s="90"/>
    </row>
    <row r="772620" spans="68:68" customFormat="1">
      <c r="BP772620" s="90"/>
    </row>
    <row r="772621" spans="68:68" customFormat="1">
      <c r="BP772621" s="90"/>
    </row>
    <row r="772622" spans="68:68" customFormat="1">
      <c r="BP772622" s="90"/>
    </row>
    <row r="772623" spans="68:68" customFormat="1">
      <c r="BP772623" s="90"/>
    </row>
    <row r="772624" spans="68:68" customFormat="1">
      <c r="BP772624" s="90"/>
    </row>
    <row r="772625" spans="68:68" customFormat="1">
      <c r="BP772625" s="90"/>
    </row>
    <row r="772626" spans="68:68" customFormat="1">
      <c r="BP772626" s="90"/>
    </row>
    <row r="772627" spans="68:68" customFormat="1">
      <c r="BP772627" s="90"/>
    </row>
    <row r="772628" spans="68:68" customFormat="1">
      <c r="BP772628" s="90"/>
    </row>
    <row r="772629" spans="68:68" customFormat="1">
      <c r="BP772629" s="90"/>
    </row>
    <row r="772630" spans="68:68" customFormat="1">
      <c r="BP772630" s="90"/>
    </row>
    <row r="772631" spans="68:68" customFormat="1">
      <c r="BP772631" s="90"/>
    </row>
    <row r="772632" spans="68:68" customFormat="1">
      <c r="BP772632" s="90"/>
    </row>
    <row r="772633" spans="68:68" customFormat="1">
      <c r="BP772633" s="90"/>
    </row>
    <row r="772634" spans="68:68" customFormat="1">
      <c r="BP772634" s="90"/>
    </row>
    <row r="772635" spans="68:68" customFormat="1">
      <c r="BP772635" s="90"/>
    </row>
    <row r="772636" spans="68:68" customFormat="1">
      <c r="BP772636" s="90"/>
    </row>
    <row r="772637" spans="68:68" customFormat="1">
      <c r="BP772637" s="90"/>
    </row>
    <row r="772638" spans="68:68" customFormat="1">
      <c r="BP772638" s="90"/>
    </row>
    <row r="772639" spans="68:68" customFormat="1">
      <c r="BP772639" s="90"/>
    </row>
    <row r="772640" spans="68:68" customFormat="1">
      <c r="BP772640" s="90"/>
    </row>
    <row r="772641" spans="68:68" customFormat="1">
      <c r="BP772641" s="90"/>
    </row>
    <row r="772642" spans="68:68" customFormat="1">
      <c r="BP772642" s="90"/>
    </row>
    <row r="772643" spans="68:68" customFormat="1">
      <c r="BP772643" s="90"/>
    </row>
    <row r="772644" spans="68:68" customFormat="1">
      <c r="BP772644" s="90"/>
    </row>
    <row r="772645" spans="68:68" customFormat="1">
      <c r="BP772645" s="90"/>
    </row>
    <row r="772646" spans="68:68" customFormat="1">
      <c r="BP772646" s="90"/>
    </row>
    <row r="772647" spans="68:68" customFormat="1">
      <c r="BP772647" s="90"/>
    </row>
    <row r="772648" spans="68:68" customFormat="1">
      <c r="BP772648" s="90"/>
    </row>
    <row r="772649" spans="68:68" customFormat="1">
      <c r="BP772649" s="90"/>
    </row>
    <row r="772650" spans="68:68" customFormat="1">
      <c r="BP772650" s="90"/>
    </row>
    <row r="772651" spans="68:68" customFormat="1">
      <c r="BP772651" s="90"/>
    </row>
    <row r="772652" spans="68:68" customFormat="1">
      <c r="BP772652" s="90"/>
    </row>
    <row r="772653" spans="68:68" customFormat="1">
      <c r="BP772653" s="90"/>
    </row>
    <row r="772654" spans="68:68" customFormat="1">
      <c r="BP772654" s="90"/>
    </row>
    <row r="772655" spans="68:68" customFormat="1">
      <c r="BP772655" s="90"/>
    </row>
    <row r="772656" spans="68:68" customFormat="1">
      <c r="BP772656" s="90"/>
    </row>
    <row r="772657" spans="68:68" customFormat="1">
      <c r="BP772657" s="90"/>
    </row>
    <row r="772658" spans="68:68" customFormat="1">
      <c r="BP772658" s="90"/>
    </row>
    <row r="772659" spans="68:68" customFormat="1">
      <c r="BP772659" s="90"/>
    </row>
    <row r="772660" spans="68:68" customFormat="1">
      <c r="BP772660" s="90"/>
    </row>
    <row r="772661" spans="68:68" customFormat="1">
      <c r="BP772661" s="90"/>
    </row>
    <row r="772662" spans="68:68" customFormat="1">
      <c r="BP772662" s="90"/>
    </row>
    <row r="772663" spans="68:68" customFormat="1">
      <c r="BP772663" s="90"/>
    </row>
    <row r="772664" spans="68:68" customFormat="1">
      <c r="BP772664" s="90"/>
    </row>
    <row r="772665" spans="68:68" customFormat="1">
      <c r="BP772665" s="90"/>
    </row>
    <row r="772666" spans="68:68" customFormat="1">
      <c r="BP772666" s="90"/>
    </row>
    <row r="772667" spans="68:68" customFormat="1">
      <c r="BP772667" s="90"/>
    </row>
    <row r="772668" spans="68:68" customFormat="1">
      <c r="BP772668" s="90"/>
    </row>
    <row r="772669" spans="68:68" customFormat="1">
      <c r="BP772669" s="90"/>
    </row>
    <row r="772670" spans="68:68" customFormat="1">
      <c r="BP772670" s="90"/>
    </row>
    <row r="772671" spans="68:68" customFormat="1">
      <c r="BP772671" s="90"/>
    </row>
    <row r="772672" spans="68:68" customFormat="1">
      <c r="BP772672" s="90"/>
    </row>
    <row r="772673" spans="68:68" customFormat="1">
      <c r="BP772673" s="90"/>
    </row>
    <row r="772674" spans="68:68" customFormat="1">
      <c r="BP772674" s="90"/>
    </row>
    <row r="772675" spans="68:68" customFormat="1">
      <c r="BP772675" s="90"/>
    </row>
    <row r="772676" spans="68:68" customFormat="1">
      <c r="BP772676" s="90"/>
    </row>
    <row r="772677" spans="68:68" customFormat="1">
      <c r="BP772677" s="90"/>
    </row>
    <row r="772678" spans="68:68" customFormat="1">
      <c r="BP772678" s="90"/>
    </row>
    <row r="772679" spans="68:68" customFormat="1">
      <c r="BP772679" s="90"/>
    </row>
    <row r="772680" spans="68:68" customFormat="1">
      <c r="BP772680" s="90"/>
    </row>
    <row r="772681" spans="68:68" customFormat="1">
      <c r="BP772681" s="90"/>
    </row>
    <row r="772682" spans="68:68" customFormat="1">
      <c r="BP772682" s="90"/>
    </row>
    <row r="772683" spans="68:68" customFormat="1">
      <c r="BP772683" s="90"/>
    </row>
    <row r="772684" spans="68:68" customFormat="1">
      <c r="BP772684" s="90"/>
    </row>
    <row r="772685" spans="68:68" customFormat="1">
      <c r="BP772685" s="90"/>
    </row>
    <row r="772686" spans="68:68" customFormat="1">
      <c r="BP772686" s="90"/>
    </row>
    <row r="772687" spans="68:68" customFormat="1">
      <c r="BP772687" s="90"/>
    </row>
    <row r="772688" spans="68:68" customFormat="1">
      <c r="BP772688" s="90"/>
    </row>
    <row r="772689" spans="68:68" customFormat="1">
      <c r="BP772689" s="90"/>
    </row>
    <row r="772690" spans="68:68" customFormat="1">
      <c r="BP772690" s="90"/>
    </row>
    <row r="772691" spans="68:68" customFormat="1">
      <c r="BP772691" s="90"/>
    </row>
    <row r="772692" spans="68:68" customFormat="1">
      <c r="BP772692" s="90"/>
    </row>
    <row r="772693" spans="68:68" customFormat="1">
      <c r="BP772693" s="90"/>
    </row>
    <row r="772694" spans="68:68" customFormat="1">
      <c r="BP772694" s="90"/>
    </row>
    <row r="772695" spans="68:68" customFormat="1">
      <c r="BP772695" s="90"/>
    </row>
    <row r="772696" spans="68:68" customFormat="1">
      <c r="BP772696" s="90"/>
    </row>
    <row r="772697" spans="68:68" customFormat="1">
      <c r="BP772697" s="90"/>
    </row>
    <row r="772698" spans="68:68" customFormat="1">
      <c r="BP772698" s="90"/>
    </row>
    <row r="772699" spans="68:68" customFormat="1">
      <c r="BP772699" s="90"/>
    </row>
    <row r="772700" spans="68:68" customFormat="1">
      <c r="BP772700" s="90"/>
    </row>
    <row r="772701" spans="68:68" customFormat="1">
      <c r="BP772701" s="90"/>
    </row>
    <row r="772702" spans="68:68" customFormat="1">
      <c r="BP772702" s="90"/>
    </row>
    <row r="772703" spans="68:68" customFormat="1">
      <c r="BP772703" s="90"/>
    </row>
    <row r="772704" spans="68:68" customFormat="1">
      <c r="BP772704" s="90"/>
    </row>
    <row r="772705" spans="68:68" customFormat="1">
      <c r="BP772705" s="90"/>
    </row>
    <row r="772706" spans="68:68" customFormat="1">
      <c r="BP772706" s="90"/>
    </row>
    <row r="772707" spans="68:68" customFormat="1">
      <c r="BP772707" s="90"/>
    </row>
    <row r="772708" spans="68:68" customFormat="1">
      <c r="BP772708" s="90"/>
    </row>
    <row r="772709" spans="68:68" customFormat="1">
      <c r="BP772709" s="90"/>
    </row>
    <row r="772710" spans="68:68" customFormat="1">
      <c r="BP772710" s="90"/>
    </row>
    <row r="772711" spans="68:68" customFormat="1">
      <c r="BP772711" s="90"/>
    </row>
    <row r="772712" spans="68:68" customFormat="1">
      <c r="BP772712" s="90"/>
    </row>
    <row r="772713" spans="68:68" customFormat="1">
      <c r="BP772713" s="90"/>
    </row>
    <row r="772714" spans="68:68" customFormat="1">
      <c r="BP772714" s="90"/>
    </row>
    <row r="772715" spans="68:68" customFormat="1">
      <c r="BP772715" s="90"/>
    </row>
    <row r="772716" spans="68:68" customFormat="1">
      <c r="BP772716" s="90"/>
    </row>
    <row r="772717" spans="68:68" customFormat="1">
      <c r="BP772717" s="90"/>
    </row>
    <row r="772718" spans="68:68" customFormat="1">
      <c r="BP772718" s="90"/>
    </row>
    <row r="772719" spans="68:68" customFormat="1">
      <c r="BP772719" s="90"/>
    </row>
    <row r="772720" spans="68:68" customFormat="1">
      <c r="BP772720" s="90"/>
    </row>
    <row r="772721" spans="68:68" customFormat="1">
      <c r="BP772721" s="90"/>
    </row>
    <row r="772722" spans="68:68" customFormat="1">
      <c r="BP772722" s="90"/>
    </row>
    <row r="772723" spans="68:68" customFormat="1">
      <c r="BP772723" s="90"/>
    </row>
    <row r="772724" spans="68:68" customFormat="1">
      <c r="BP772724" s="90"/>
    </row>
    <row r="772725" spans="68:68" customFormat="1">
      <c r="BP772725" s="90"/>
    </row>
    <row r="772726" spans="68:68" customFormat="1">
      <c r="BP772726" s="90"/>
    </row>
    <row r="772727" spans="68:68" customFormat="1">
      <c r="BP772727" s="90"/>
    </row>
    <row r="772728" spans="68:68" customFormat="1">
      <c r="BP772728" s="90"/>
    </row>
    <row r="772729" spans="68:68" customFormat="1">
      <c r="BP772729" s="90"/>
    </row>
    <row r="772730" spans="68:68" customFormat="1">
      <c r="BP772730" s="90"/>
    </row>
    <row r="772731" spans="68:68" customFormat="1">
      <c r="BP772731" s="90"/>
    </row>
    <row r="772732" spans="68:68" customFormat="1">
      <c r="BP772732" s="90"/>
    </row>
    <row r="772733" spans="68:68" customFormat="1">
      <c r="BP772733" s="90"/>
    </row>
    <row r="772734" spans="68:68" customFormat="1">
      <c r="BP772734" s="90"/>
    </row>
    <row r="772735" spans="68:68" customFormat="1">
      <c r="BP772735" s="90"/>
    </row>
    <row r="772736" spans="68:68" customFormat="1">
      <c r="BP772736" s="90"/>
    </row>
    <row r="772737" spans="68:68" customFormat="1">
      <c r="BP772737" s="90"/>
    </row>
    <row r="772738" spans="68:68" customFormat="1">
      <c r="BP772738" s="90"/>
    </row>
    <row r="772739" spans="68:68" customFormat="1">
      <c r="BP772739" s="90"/>
    </row>
    <row r="772740" spans="68:68" customFormat="1">
      <c r="BP772740" s="90"/>
    </row>
    <row r="772741" spans="68:68" customFormat="1">
      <c r="BP772741" s="90"/>
    </row>
    <row r="772742" spans="68:68" customFormat="1">
      <c r="BP772742" s="90"/>
    </row>
    <row r="772743" spans="68:68" customFormat="1">
      <c r="BP772743" s="90"/>
    </row>
    <row r="772744" spans="68:68" customFormat="1">
      <c r="BP772744" s="90"/>
    </row>
    <row r="772745" spans="68:68" customFormat="1">
      <c r="BP772745" s="90"/>
    </row>
    <row r="772746" spans="68:68" customFormat="1">
      <c r="BP772746" s="90"/>
    </row>
    <row r="772747" spans="68:68" customFormat="1">
      <c r="BP772747" s="90"/>
    </row>
    <row r="772748" spans="68:68" customFormat="1">
      <c r="BP772748" s="90"/>
    </row>
    <row r="772749" spans="68:68" customFormat="1">
      <c r="BP772749" s="90"/>
    </row>
    <row r="772750" spans="68:68" customFormat="1">
      <c r="BP772750" s="90"/>
    </row>
    <row r="772751" spans="68:68" customFormat="1">
      <c r="BP772751" s="90"/>
    </row>
    <row r="772752" spans="68:68" customFormat="1">
      <c r="BP772752" s="90"/>
    </row>
    <row r="772753" spans="68:68" customFormat="1">
      <c r="BP772753" s="90"/>
    </row>
    <row r="772754" spans="68:68" customFormat="1">
      <c r="BP772754" s="90"/>
    </row>
    <row r="772755" spans="68:68" customFormat="1">
      <c r="BP772755" s="90"/>
    </row>
    <row r="772756" spans="68:68" customFormat="1">
      <c r="BP772756" s="90"/>
    </row>
    <row r="772757" spans="68:68" customFormat="1">
      <c r="BP772757" s="90"/>
    </row>
    <row r="772758" spans="68:68" customFormat="1">
      <c r="BP772758" s="90"/>
    </row>
    <row r="772759" spans="68:68" customFormat="1">
      <c r="BP772759" s="90"/>
    </row>
    <row r="772760" spans="68:68" customFormat="1">
      <c r="BP772760" s="90"/>
    </row>
    <row r="772761" spans="68:68" customFormat="1">
      <c r="BP772761" s="90"/>
    </row>
    <row r="772762" spans="68:68" customFormat="1">
      <c r="BP772762" s="90"/>
    </row>
    <row r="772763" spans="68:68" customFormat="1">
      <c r="BP772763" s="90"/>
    </row>
    <row r="772764" spans="68:68" customFormat="1">
      <c r="BP772764" s="90"/>
    </row>
    <row r="772765" spans="68:68" customFormat="1">
      <c r="BP772765" s="90"/>
    </row>
    <row r="772766" spans="68:68" customFormat="1">
      <c r="BP772766" s="90"/>
    </row>
    <row r="772767" spans="68:68" customFormat="1">
      <c r="BP772767" s="90"/>
    </row>
    <row r="772768" spans="68:68" customFormat="1">
      <c r="BP772768" s="90"/>
    </row>
    <row r="772769" spans="68:68" customFormat="1">
      <c r="BP772769" s="90"/>
    </row>
    <row r="772770" spans="68:68" customFormat="1">
      <c r="BP772770" s="90"/>
    </row>
    <row r="772771" spans="68:68" customFormat="1">
      <c r="BP772771" s="90"/>
    </row>
    <row r="772772" spans="68:68" customFormat="1">
      <c r="BP772772" s="90"/>
    </row>
    <row r="772773" spans="68:68" customFormat="1">
      <c r="BP772773" s="90"/>
    </row>
    <row r="772774" spans="68:68" customFormat="1">
      <c r="BP772774" s="90"/>
    </row>
    <row r="772775" spans="68:68" customFormat="1">
      <c r="BP772775" s="90"/>
    </row>
    <row r="772776" spans="68:68" customFormat="1">
      <c r="BP772776" s="90"/>
    </row>
    <row r="772777" spans="68:68" customFormat="1">
      <c r="BP772777" s="90"/>
    </row>
    <row r="772778" spans="68:68" customFormat="1">
      <c r="BP772778" s="90"/>
    </row>
    <row r="772779" spans="68:68" customFormat="1">
      <c r="BP772779" s="90"/>
    </row>
    <row r="772780" spans="68:68" customFormat="1">
      <c r="BP772780" s="90"/>
    </row>
    <row r="772781" spans="68:68" customFormat="1">
      <c r="BP772781" s="90"/>
    </row>
    <row r="772782" spans="68:68" customFormat="1">
      <c r="BP772782" s="90"/>
    </row>
    <row r="772783" spans="68:68" customFormat="1">
      <c r="BP772783" s="90"/>
    </row>
    <row r="772784" spans="68:68" customFormat="1">
      <c r="BP772784" s="90"/>
    </row>
    <row r="772785" spans="68:68" customFormat="1">
      <c r="BP772785" s="90"/>
    </row>
    <row r="772786" spans="68:68" customFormat="1">
      <c r="BP772786" s="90"/>
    </row>
    <row r="772787" spans="68:68" customFormat="1">
      <c r="BP772787" s="90"/>
    </row>
    <row r="772788" spans="68:68" customFormat="1">
      <c r="BP772788" s="90"/>
    </row>
    <row r="772789" spans="68:68" customFormat="1">
      <c r="BP772789" s="90"/>
    </row>
    <row r="772790" spans="68:68" customFormat="1">
      <c r="BP772790" s="90"/>
    </row>
    <row r="772791" spans="68:68" customFormat="1">
      <c r="BP772791" s="90"/>
    </row>
    <row r="772792" spans="68:68" customFormat="1">
      <c r="BP772792" s="90"/>
    </row>
    <row r="772793" spans="68:68" customFormat="1">
      <c r="BP772793" s="90"/>
    </row>
    <row r="772794" spans="68:68" customFormat="1">
      <c r="BP772794" s="90"/>
    </row>
    <row r="772795" spans="68:68" customFormat="1">
      <c r="BP772795" s="90"/>
    </row>
    <row r="772796" spans="68:68" customFormat="1">
      <c r="BP772796" s="90"/>
    </row>
    <row r="772797" spans="68:68" customFormat="1">
      <c r="BP772797" s="90"/>
    </row>
    <row r="772798" spans="68:68" customFormat="1">
      <c r="BP772798" s="90"/>
    </row>
    <row r="772799" spans="68:68" customFormat="1">
      <c r="BP772799" s="90"/>
    </row>
    <row r="772800" spans="68:68" customFormat="1">
      <c r="BP772800" s="90"/>
    </row>
    <row r="772801" spans="68:68" customFormat="1">
      <c r="BP772801" s="90"/>
    </row>
    <row r="772802" spans="68:68" customFormat="1">
      <c r="BP772802" s="90"/>
    </row>
    <row r="772803" spans="68:68" customFormat="1">
      <c r="BP772803" s="90"/>
    </row>
    <row r="772804" spans="68:68" customFormat="1">
      <c r="BP772804" s="90"/>
    </row>
    <row r="772805" spans="68:68" customFormat="1">
      <c r="BP772805" s="90"/>
    </row>
    <row r="772806" spans="68:68" customFormat="1">
      <c r="BP772806" s="90"/>
    </row>
    <row r="772807" spans="68:68" customFormat="1">
      <c r="BP772807" s="90"/>
    </row>
    <row r="772808" spans="68:68" customFormat="1">
      <c r="BP772808" s="90"/>
    </row>
    <row r="772809" spans="68:68" customFormat="1">
      <c r="BP772809" s="90"/>
    </row>
    <row r="772810" spans="68:68" customFormat="1">
      <c r="BP772810" s="90"/>
    </row>
    <row r="772811" spans="68:68" customFormat="1">
      <c r="BP772811" s="90"/>
    </row>
    <row r="772812" spans="68:68" customFormat="1">
      <c r="BP772812" s="90"/>
    </row>
    <row r="772813" spans="68:68" customFormat="1">
      <c r="BP772813" s="90"/>
    </row>
    <row r="772814" spans="68:68" customFormat="1">
      <c r="BP772814" s="90"/>
    </row>
    <row r="772815" spans="68:68" customFormat="1">
      <c r="BP772815" s="90"/>
    </row>
    <row r="772816" spans="68:68" customFormat="1">
      <c r="BP772816" s="90"/>
    </row>
    <row r="772817" spans="68:68" customFormat="1">
      <c r="BP772817" s="90"/>
    </row>
    <row r="772818" spans="68:68" customFormat="1">
      <c r="BP772818" s="90"/>
    </row>
    <row r="772819" spans="68:68" customFormat="1">
      <c r="BP772819" s="90"/>
    </row>
    <row r="772820" spans="68:68" customFormat="1">
      <c r="BP772820" s="90"/>
    </row>
    <row r="772821" spans="68:68" customFormat="1">
      <c r="BP772821" s="90"/>
    </row>
    <row r="772822" spans="68:68" customFormat="1">
      <c r="BP772822" s="90"/>
    </row>
    <row r="772823" spans="68:68" customFormat="1">
      <c r="BP772823" s="90"/>
    </row>
    <row r="772824" spans="68:68" customFormat="1">
      <c r="BP772824" s="90"/>
    </row>
    <row r="772825" spans="68:68" customFormat="1">
      <c r="BP772825" s="90"/>
    </row>
    <row r="772826" spans="68:68" customFormat="1">
      <c r="BP772826" s="90"/>
    </row>
    <row r="772827" spans="68:68" customFormat="1">
      <c r="BP772827" s="90"/>
    </row>
    <row r="772828" spans="68:68" customFormat="1">
      <c r="BP772828" s="90"/>
    </row>
    <row r="772829" spans="68:68" customFormat="1">
      <c r="BP772829" s="90"/>
    </row>
    <row r="772830" spans="68:68" customFormat="1">
      <c r="BP772830" s="90"/>
    </row>
    <row r="772831" spans="68:68" customFormat="1">
      <c r="BP772831" s="90"/>
    </row>
    <row r="772832" spans="68:68" customFormat="1">
      <c r="BP772832" s="90"/>
    </row>
    <row r="772833" spans="68:68" customFormat="1">
      <c r="BP772833" s="90"/>
    </row>
    <row r="772834" spans="68:68" customFormat="1">
      <c r="BP772834" s="90"/>
    </row>
    <row r="772835" spans="68:68" customFormat="1">
      <c r="BP772835" s="90"/>
    </row>
    <row r="772836" spans="68:68" customFormat="1">
      <c r="BP772836" s="90"/>
    </row>
    <row r="772837" spans="68:68" customFormat="1">
      <c r="BP772837" s="90"/>
    </row>
    <row r="772838" spans="68:68" customFormat="1">
      <c r="BP772838" s="90"/>
    </row>
    <row r="772839" spans="68:68" customFormat="1">
      <c r="BP772839" s="90"/>
    </row>
    <row r="772840" spans="68:68" customFormat="1">
      <c r="BP772840" s="90"/>
    </row>
    <row r="772841" spans="68:68" customFormat="1">
      <c r="BP772841" s="90"/>
    </row>
    <row r="772842" spans="68:68" customFormat="1">
      <c r="BP772842" s="90"/>
    </row>
    <row r="772843" spans="68:68" customFormat="1">
      <c r="BP772843" s="90"/>
    </row>
    <row r="772844" spans="68:68" customFormat="1">
      <c r="BP772844" s="90"/>
    </row>
    <row r="772845" spans="68:68" customFormat="1">
      <c r="BP772845" s="90"/>
    </row>
    <row r="772846" spans="68:68" customFormat="1">
      <c r="BP772846" s="90"/>
    </row>
    <row r="772847" spans="68:68" customFormat="1">
      <c r="BP772847" s="90"/>
    </row>
    <row r="772848" spans="68:68" customFormat="1">
      <c r="BP772848" s="90"/>
    </row>
    <row r="772849" spans="68:68" customFormat="1">
      <c r="BP772849" s="90"/>
    </row>
    <row r="772850" spans="68:68" customFormat="1">
      <c r="BP772850" s="90"/>
    </row>
    <row r="772851" spans="68:68" customFormat="1">
      <c r="BP772851" s="90"/>
    </row>
    <row r="772852" spans="68:68" customFormat="1">
      <c r="BP772852" s="90"/>
    </row>
    <row r="772853" spans="68:68" customFormat="1">
      <c r="BP772853" s="90"/>
    </row>
    <row r="772854" spans="68:68" customFormat="1">
      <c r="BP772854" s="90"/>
    </row>
    <row r="772855" spans="68:68" customFormat="1">
      <c r="BP772855" s="90"/>
    </row>
    <row r="772856" spans="68:68" customFormat="1">
      <c r="BP772856" s="90"/>
    </row>
    <row r="772857" spans="68:68" customFormat="1">
      <c r="BP772857" s="90"/>
    </row>
    <row r="772858" spans="68:68" customFormat="1">
      <c r="BP772858" s="90"/>
    </row>
    <row r="772859" spans="68:68" customFormat="1">
      <c r="BP772859" s="90"/>
    </row>
    <row r="772860" spans="68:68" customFormat="1">
      <c r="BP772860" s="90"/>
    </row>
    <row r="772861" spans="68:68" customFormat="1">
      <c r="BP772861" s="90"/>
    </row>
    <row r="772862" spans="68:68" customFormat="1">
      <c r="BP772862" s="90"/>
    </row>
    <row r="772863" spans="68:68" customFormat="1">
      <c r="BP772863" s="90"/>
    </row>
    <row r="772864" spans="68:68" customFormat="1">
      <c r="BP772864" s="90"/>
    </row>
    <row r="772865" spans="68:68" customFormat="1">
      <c r="BP772865" s="90"/>
    </row>
    <row r="772866" spans="68:68" customFormat="1">
      <c r="BP772866" s="90"/>
    </row>
    <row r="772867" spans="68:68" customFormat="1">
      <c r="BP772867" s="90"/>
    </row>
    <row r="772868" spans="68:68" customFormat="1">
      <c r="BP772868" s="90"/>
    </row>
    <row r="772869" spans="68:68" customFormat="1">
      <c r="BP772869" s="90"/>
    </row>
    <row r="772870" spans="68:68" customFormat="1">
      <c r="BP772870" s="90"/>
    </row>
    <row r="772871" spans="68:68" customFormat="1">
      <c r="BP772871" s="90"/>
    </row>
    <row r="772872" spans="68:68" customFormat="1">
      <c r="BP772872" s="90"/>
    </row>
    <row r="772873" spans="68:68" customFormat="1">
      <c r="BP772873" s="90"/>
    </row>
    <row r="772874" spans="68:68" customFormat="1">
      <c r="BP772874" s="90"/>
    </row>
    <row r="772875" spans="68:68" customFormat="1">
      <c r="BP772875" s="90"/>
    </row>
    <row r="772876" spans="68:68" customFormat="1">
      <c r="BP772876" s="90"/>
    </row>
    <row r="772877" spans="68:68" customFormat="1">
      <c r="BP772877" s="90"/>
    </row>
    <row r="772878" spans="68:68" customFormat="1">
      <c r="BP772878" s="90"/>
    </row>
    <row r="772879" spans="68:68" customFormat="1">
      <c r="BP772879" s="90"/>
    </row>
    <row r="772880" spans="68:68" customFormat="1">
      <c r="BP772880" s="90"/>
    </row>
    <row r="772881" spans="68:68" customFormat="1">
      <c r="BP772881" s="90"/>
    </row>
    <row r="772882" spans="68:68" customFormat="1">
      <c r="BP772882" s="90"/>
    </row>
    <row r="772883" spans="68:68" customFormat="1">
      <c r="BP772883" s="90"/>
    </row>
    <row r="772884" spans="68:68" customFormat="1">
      <c r="BP772884" s="90"/>
    </row>
    <row r="772885" spans="68:68" customFormat="1">
      <c r="BP772885" s="90"/>
    </row>
    <row r="772886" spans="68:68" customFormat="1">
      <c r="BP772886" s="90"/>
    </row>
    <row r="772887" spans="68:68" customFormat="1">
      <c r="BP772887" s="90"/>
    </row>
    <row r="772888" spans="68:68" customFormat="1">
      <c r="BP772888" s="90"/>
    </row>
    <row r="772889" spans="68:68" customFormat="1">
      <c r="BP772889" s="90"/>
    </row>
    <row r="772890" spans="68:68" customFormat="1">
      <c r="BP772890" s="90"/>
    </row>
    <row r="772891" spans="68:68" customFormat="1">
      <c r="BP772891" s="90"/>
    </row>
    <row r="772892" spans="68:68" customFormat="1">
      <c r="BP772892" s="90"/>
    </row>
    <row r="772893" spans="68:68" customFormat="1">
      <c r="BP772893" s="90"/>
    </row>
    <row r="772894" spans="68:68" customFormat="1">
      <c r="BP772894" s="90"/>
    </row>
    <row r="772895" spans="68:68" customFormat="1">
      <c r="BP772895" s="90"/>
    </row>
    <row r="772896" spans="68:68" customFormat="1">
      <c r="BP772896" s="90"/>
    </row>
    <row r="772897" spans="68:68" customFormat="1">
      <c r="BP772897" s="90"/>
    </row>
    <row r="772898" spans="68:68" customFormat="1">
      <c r="BP772898" s="90"/>
    </row>
    <row r="772899" spans="68:68" customFormat="1">
      <c r="BP772899" s="90"/>
    </row>
    <row r="772900" spans="68:68" customFormat="1">
      <c r="BP772900" s="90"/>
    </row>
    <row r="772901" spans="68:68" customFormat="1">
      <c r="BP772901" s="90"/>
    </row>
    <row r="772902" spans="68:68" customFormat="1">
      <c r="BP772902" s="90"/>
    </row>
    <row r="772903" spans="68:68" customFormat="1">
      <c r="BP772903" s="90"/>
    </row>
    <row r="772904" spans="68:68" customFormat="1">
      <c r="BP772904" s="90"/>
    </row>
    <row r="772905" spans="68:68" customFormat="1">
      <c r="BP772905" s="90"/>
    </row>
    <row r="772906" spans="68:68" customFormat="1">
      <c r="BP772906" s="90"/>
    </row>
    <row r="772907" spans="68:68" customFormat="1">
      <c r="BP772907" s="90"/>
    </row>
    <row r="772908" spans="68:68" customFormat="1">
      <c r="BP772908" s="90"/>
    </row>
    <row r="772909" spans="68:68" customFormat="1">
      <c r="BP772909" s="90"/>
    </row>
    <row r="772910" spans="68:68" customFormat="1">
      <c r="BP772910" s="90"/>
    </row>
    <row r="772911" spans="68:68" customFormat="1">
      <c r="BP772911" s="90"/>
    </row>
    <row r="772912" spans="68:68" customFormat="1">
      <c r="BP772912" s="90"/>
    </row>
    <row r="772913" spans="68:68" customFormat="1">
      <c r="BP772913" s="90"/>
    </row>
    <row r="772914" spans="68:68" customFormat="1">
      <c r="BP772914" s="90"/>
    </row>
    <row r="772915" spans="68:68" customFormat="1">
      <c r="BP772915" s="90"/>
    </row>
    <row r="772916" spans="68:68" customFormat="1">
      <c r="BP772916" s="90"/>
    </row>
    <row r="772917" spans="68:68" customFormat="1">
      <c r="BP772917" s="90"/>
    </row>
    <row r="772918" spans="68:68" customFormat="1">
      <c r="BP772918" s="90"/>
    </row>
    <row r="772919" spans="68:68" customFormat="1">
      <c r="BP772919" s="90"/>
    </row>
    <row r="772920" spans="68:68" customFormat="1">
      <c r="BP772920" s="90"/>
    </row>
    <row r="772921" spans="68:68" customFormat="1">
      <c r="BP772921" s="90"/>
    </row>
    <row r="772922" spans="68:68" customFormat="1">
      <c r="BP772922" s="90"/>
    </row>
    <row r="772923" spans="68:68" customFormat="1">
      <c r="BP772923" s="90"/>
    </row>
    <row r="772924" spans="68:68" customFormat="1">
      <c r="BP772924" s="90"/>
    </row>
    <row r="772925" spans="68:68" customFormat="1">
      <c r="BP772925" s="90"/>
    </row>
    <row r="772926" spans="68:68" customFormat="1">
      <c r="BP772926" s="90"/>
    </row>
    <row r="772927" spans="68:68" customFormat="1">
      <c r="BP772927" s="90"/>
    </row>
    <row r="772928" spans="68:68" customFormat="1">
      <c r="BP772928" s="90"/>
    </row>
    <row r="772929" spans="68:68" customFormat="1">
      <c r="BP772929" s="90"/>
    </row>
    <row r="772930" spans="68:68" customFormat="1">
      <c r="BP772930" s="90"/>
    </row>
    <row r="772931" spans="68:68" customFormat="1">
      <c r="BP772931" s="90"/>
    </row>
    <row r="772932" spans="68:68" customFormat="1">
      <c r="BP772932" s="90"/>
    </row>
    <row r="772933" spans="68:68" customFormat="1">
      <c r="BP772933" s="90"/>
    </row>
    <row r="772934" spans="68:68" customFormat="1">
      <c r="BP772934" s="90"/>
    </row>
    <row r="772935" spans="68:68" customFormat="1">
      <c r="BP772935" s="90"/>
    </row>
    <row r="772936" spans="68:68" customFormat="1">
      <c r="BP772936" s="90"/>
    </row>
    <row r="772937" spans="68:68" customFormat="1">
      <c r="BP772937" s="90"/>
    </row>
    <row r="772938" spans="68:68" customFormat="1">
      <c r="BP772938" s="90"/>
    </row>
    <row r="772939" spans="68:68" customFormat="1">
      <c r="BP772939" s="90"/>
    </row>
    <row r="772940" spans="68:68" customFormat="1">
      <c r="BP772940" s="90"/>
    </row>
    <row r="772941" spans="68:68" customFormat="1">
      <c r="BP772941" s="90"/>
    </row>
    <row r="772942" spans="68:68" customFormat="1">
      <c r="BP772942" s="90"/>
    </row>
    <row r="772943" spans="68:68" customFormat="1">
      <c r="BP772943" s="90"/>
    </row>
    <row r="772944" spans="68:68" customFormat="1">
      <c r="BP772944" s="90"/>
    </row>
    <row r="772945" spans="68:68" customFormat="1">
      <c r="BP772945" s="90"/>
    </row>
    <row r="772946" spans="68:68" customFormat="1">
      <c r="BP772946" s="90"/>
    </row>
    <row r="772947" spans="68:68" customFormat="1">
      <c r="BP772947" s="90"/>
    </row>
    <row r="772948" spans="68:68" customFormat="1">
      <c r="BP772948" s="90"/>
    </row>
    <row r="772949" spans="68:68" customFormat="1">
      <c r="BP772949" s="90"/>
    </row>
    <row r="772950" spans="68:68" customFormat="1">
      <c r="BP772950" s="90"/>
    </row>
    <row r="772951" spans="68:68" customFormat="1">
      <c r="BP772951" s="90"/>
    </row>
    <row r="772952" spans="68:68" customFormat="1">
      <c r="BP772952" s="90"/>
    </row>
    <row r="772953" spans="68:68" customFormat="1">
      <c r="BP772953" s="90"/>
    </row>
    <row r="772954" spans="68:68" customFormat="1">
      <c r="BP772954" s="90"/>
    </row>
    <row r="772955" spans="68:68" customFormat="1">
      <c r="BP772955" s="90"/>
    </row>
    <row r="772956" spans="68:68" customFormat="1">
      <c r="BP772956" s="90"/>
    </row>
    <row r="772957" spans="68:68" customFormat="1">
      <c r="BP772957" s="90"/>
    </row>
    <row r="772958" spans="68:68" customFormat="1">
      <c r="BP772958" s="90"/>
    </row>
    <row r="772959" spans="68:68" customFormat="1">
      <c r="BP772959" s="90"/>
    </row>
    <row r="772960" spans="68:68" customFormat="1">
      <c r="BP772960" s="90"/>
    </row>
    <row r="772961" spans="68:68" customFormat="1">
      <c r="BP772961" s="90"/>
    </row>
    <row r="772962" spans="68:68" customFormat="1">
      <c r="BP772962" s="90"/>
    </row>
    <row r="772963" spans="68:68" customFormat="1">
      <c r="BP772963" s="90"/>
    </row>
    <row r="772964" spans="68:68" customFormat="1">
      <c r="BP772964" s="90"/>
    </row>
    <row r="772965" spans="68:68" customFormat="1">
      <c r="BP772965" s="90"/>
    </row>
    <row r="772966" spans="68:68" customFormat="1">
      <c r="BP772966" s="90"/>
    </row>
    <row r="772967" spans="68:68" customFormat="1">
      <c r="BP772967" s="90"/>
    </row>
    <row r="772968" spans="68:68" customFormat="1">
      <c r="BP772968" s="90"/>
    </row>
    <row r="772969" spans="68:68" customFormat="1">
      <c r="BP772969" s="90"/>
    </row>
    <row r="772970" spans="68:68" customFormat="1">
      <c r="BP772970" s="90"/>
    </row>
    <row r="772971" spans="68:68" customFormat="1">
      <c r="BP772971" s="90"/>
    </row>
    <row r="772972" spans="68:68" customFormat="1">
      <c r="BP772972" s="90"/>
    </row>
    <row r="772973" spans="68:68" customFormat="1">
      <c r="BP772973" s="90"/>
    </row>
    <row r="772974" spans="68:68" customFormat="1">
      <c r="BP772974" s="90"/>
    </row>
    <row r="772975" spans="68:68" customFormat="1">
      <c r="BP772975" s="90"/>
    </row>
    <row r="772976" spans="68:68" customFormat="1">
      <c r="BP772976" s="90"/>
    </row>
    <row r="772977" spans="68:68" customFormat="1">
      <c r="BP772977" s="90"/>
    </row>
    <row r="772978" spans="68:68" customFormat="1">
      <c r="BP772978" s="90"/>
    </row>
    <row r="772979" spans="68:68" customFormat="1">
      <c r="BP772979" s="90"/>
    </row>
    <row r="772980" spans="68:68" customFormat="1">
      <c r="BP772980" s="90"/>
    </row>
    <row r="772981" spans="68:68" customFormat="1">
      <c r="BP772981" s="90"/>
    </row>
    <row r="772982" spans="68:68" customFormat="1">
      <c r="BP772982" s="90"/>
    </row>
    <row r="772983" spans="68:68" customFormat="1">
      <c r="BP772983" s="90"/>
    </row>
    <row r="772984" spans="68:68" customFormat="1">
      <c r="BP772984" s="90"/>
    </row>
    <row r="772985" spans="68:68" customFormat="1">
      <c r="BP772985" s="90"/>
    </row>
    <row r="772986" spans="68:68" customFormat="1">
      <c r="BP772986" s="90"/>
    </row>
    <row r="772987" spans="68:68" customFormat="1">
      <c r="BP772987" s="90"/>
    </row>
    <row r="772988" spans="68:68" customFormat="1">
      <c r="BP772988" s="90"/>
    </row>
    <row r="772989" spans="68:68" customFormat="1">
      <c r="BP772989" s="90"/>
    </row>
    <row r="772990" spans="68:68" customFormat="1">
      <c r="BP772990" s="90"/>
    </row>
    <row r="772991" spans="68:68" customFormat="1">
      <c r="BP772991" s="90"/>
    </row>
    <row r="772992" spans="68:68" customFormat="1">
      <c r="BP772992" s="90"/>
    </row>
    <row r="772993" spans="68:68" customFormat="1">
      <c r="BP772993" s="90"/>
    </row>
    <row r="772994" spans="68:68" customFormat="1">
      <c r="BP772994" s="90"/>
    </row>
    <row r="772995" spans="68:68" customFormat="1">
      <c r="BP772995" s="90"/>
    </row>
    <row r="772996" spans="68:68" customFormat="1">
      <c r="BP772996" s="90"/>
    </row>
    <row r="772997" spans="68:68" customFormat="1">
      <c r="BP772997" s="90"/>
    </row>
    <row r="772998" spans="68:68" customFormat="1">
      <c r="BP772998" s="90"/>
    </row>
    <row r="772999" spans="68:68" customFormat="1">
      <c r="BP772999" s="90"/>
    </row>
    <row r="773000" spans="68:68" customFormat="1">
      <c r="BP773000" s="90"/>
    </row>
    <row r="773001" spans="68:68" customFormat="1">
      <c r="BP773001" s="90"/>
    </row>
    <row r="773002" spans="68:68" customFormat="1">
      <c r="BP773002" s="90"/>
    </row>
    <row r="773003" spans="68:68" customFormat="1">
      <c r="BP773003" s="90"/>
    </row>
    <row r="773004" spans="68:68" customFormat="1">
      <c r="BP773004" s="90"/>
    </row>
    <row r="773005" spans="68:68" customFormat="1">
      <c r="BP773005" s="90"/>
    </row>
    <row r="773006" spans="68:68" customFormat="1">
      <c r="BP773006" s="90"/>
    </row>
    <row r="773007" spans="68:68" customFormat="1">
      <c r="BP773007" s="90"/>
    </row>
    <row r="773008" spans="68:68" customFormat="1">
      <c r="BP773008" s="90"/>
    </row>
    <row r="773009" spans="68:68" customFormat="1">
      <c r="BP773009" s="90"/>
    </row>
    <row r="773010" spans="68:68" customFormat="1">
      <c r="BP773010" s="90"/>
    </row>
    <row r="773011" spans="68:68" customFormat="1">
      <c r="BP773011" s="90"/>
    </row>
    <row r="773012" spans="68:68" customFormat="1">
      <c r="BP773012" s="90"/>
    </row>
    <row r="773013" spans="68:68" customFormat="1">
      <c r="BP773013" s="90"/>
    </row>
    <row r="773014" spans="68:68" customFormat="1">
      <c r="BP773014" s="90"/>
    </row>
    <row r="773015" spans="68:68" customFormat="1">
      <c r="BP773015" s="90"/>
    </row>
    <row r="773016" spans="68:68" customFormat="1">
      <c r="BP773016" s="90"/>
    </row>
    <row r="773017" spans="68:68" customFormat="1">
      <c r="BP773017" s="90"/>
    </row>
    <row r="773018" spans="68:68" customFormat="1">
      <c r="BP773018" s="90"/>
    </row>
    <row r="773019" spans="68:68" customFormat="1">
      <c r="BP773019" s="90"/>
    </row>
    <row r="773020" spans="68:68" customFormat="1">
      <c r="BP773020" s="90"/>
    </row>
    <row r="773021" spans="68:68" customFormat="1">
      <c r="BP773021" s="90"/>
    </row>
    <row r="773022" spans="68:68" customFormat="1">
      <c r="BP773022" s="90"/>
    </row>
    <row r="773023" spans="68:68" customFormat="1">
      <c r="BP773023" s="90"/>
    </row>
    <row r="773024" spans="68:68" customFormat="1">
      <c r="BP773024" s="90"/>
    </row>
    <row r="773025" spans="68:68" customFormat="1">
      <c r="BP773025" s="90"/>
    </row>
    <row r="773026" spans="68:68" customFormat="1">
      <c r="BP773026" s="90"/>
    </row>
    <row r="773027" spans="68:68" customFormat="1">
      <c r="BP773027" s="90"/>
    </row>
    <row r="773028" spans="68:68" customFormat="1">
      <c r="BP773028" s="90"/>
    </row>
    <row r="773029" spans="68:68" customFormat="1">
      <c r="BP773029" s="90"/>
    </row>
    <row r="773030" spans="68:68" customFormat="1">
      <c r="BP773030" s="90"/>
    </row>
    <row r="773031" spans="68:68" customFormat="1">
      <c r="BP773031" s="90"/>
    </row>
    <row r="773032" spans="68:68" customFormat="1">
      <c r="BP773032" s="90"/>
    </row>
    <row r="773033" spans="68:68" customFormat="1">
      <c r="BP773033" s="90"/>
    </row>
    <row r="773034" spans="68:68" customFormat="1">
      <c r="BP773034" s="90"/>
    </row>
    <row r="773035" spans="68:68" customFormat="1">
      <c r="BP773035" s="90"/>
    </row>
    <row r="773036" spans="68:68" customFormat="1">
      <c r="BP773036" s="90"/>
    </row>
    <row r="773037" spans="68:68" customFormat="1">
      <c r="BP773037" s="90"/>
    </row>
    <row r="773038" spans="68:68" customFormat="1">
      <c r="BP773038" s="90"/>
    </row>
    <row r="773039" spans="68:68" customFormat="1">
      <c r="BP773039" s="90"/>
    </row>
    <row r="773040" spans="68:68" customFormat="1">
      <c r="BP773040" s="90"/>
    </row>
    <row r="773041" spans="68:68" customFormat="1">
      <c r="BP773041" s="90"/>
    </row>
    <row r="773042" spans="68:68" customFormat="1">
      <c r="BP773042" s="90"/>
    </row>
    <row r="773043" spans="68:68" customFormat="1">
      <c r="BP773043" s="90"/>
    </row>
    <row r="773044" spans="68:68" customFormat="1">
      <c r="BP773044" s="90"/>
    </row>
    <row r="773045" spans="68:68" customFormat="1">
      <c r="BP773045" s="90"/>
    </row>
    <row r="773046" spans="68:68" customFormat="1">
      <c r="BP773046" s="90"/>
    </row>
    <row r="773047" spans="68:68" customFormat="1">
      <c r="BP773047" s="90"/>
    </row>
    <row r="773048" spans="68:68" customFormat="1">
      <c r="BP773048" s="90"/>
    </row>
    <row r="773049" spans="68:68" customFormat="1">
      <c r="BP773049" s="90"/>
    </row>
    <row r="773050" spans="68:68" customFormat="1">
      <c r="BP773050" s="90"/>
    </row>
    <row r="773051" spans="68:68" customFormat="1">
      <c r="BP773051" s="90"/>
    </row>
    <row r="773052" spans="68:68" customFormat="1">
      <c r="BP773052" s="90"/>
    </row>
    <row r="773053" spans="68:68" customFormat="1">
      <c r="BP773053" s="90"/>
    </row>
    <row r="773054" spans="68:68" customFormat="1">
      <c r="BP773054" s="90"/>
    </row>
    <row r="773055" spans="68:68" customFormat="1">
      <c r="BP773055" s="90"/>
    </row>
    <row r="773056" spans="68:68" customFormat="1">
      <c r="BP773056" s="90"/>
    </row>
    <row r="773057" spans="68:68" customFormat="1">
      <c r="BP773057" s="90"/>
    </row>
    <row r="773058" spans="68:68" customFormat="1">
      <c r="BP773058" s="90"/>
    </row>
    <row r="773059" spans="68:68" customFormat="1">
      <c r="BP773059" s="90"/>
    </row>
    <row r="773060" spans="68:68" customFormat="1">
      <c r="BP773060" s="90"/>
    </row>
    <row r="773061" spans="68:68" customFormat="1">
      <c r="BP773061" s="90"/>
    </row>
    <row r="773062" spans="68:68" customFormat="1">
      <c r="BP773062" s="90"/>
    </row>
    <row r="773063" spans="68:68" customFormat="1">
      <c r="BP773063" s="90"/>
    </row>
    <row r="773064" spans="68:68" customFormat="1">
      <c r="BP773064" s="90"/>
    </row>
    <row r="773065" spans="68:68" customFormat="1">
      <c r="BP773065" s="90"/>
    </row>
    <row r="773066" spans="68:68" customFormat="1">
      <c r="BP773066" s="90"/>
    </row>
    <row r="773067" spans="68:68" customFormat="1">
      <c r="BP773067" s="90"/>
    </row>
    <row r="773068" spans="68:68" customFormat="1">
      <c r="BP773068" s="90"/>
    </row>
    <row r="773069" spans="68:68" customFormat="1">
      <c r="BP773069" s="90"/>
    </row>
    <row r="773070" spans="68:68" customFormat="1">
      <c r="BP773070" s="90"/>
    </row>
    <row r="773071" spans="68:68" customFormat="1">
      <c r="BP773071" s="90"/>
    </row>
    <row r="773072" spans="68:68" customFormat="1">
      <c r="BP773072" s="90"/>
    </row>
    <row r="773073" spans="68:68" customFormat="1">
      <c r="BP773073" s="90"/>
    </row>
    <row r="773074" spans="68:68" customFormat="1">
      <c r="BP773074" s="90"/>
    </row>
    <row r="773075" spans="68:68" customFormat="1">
      <c r="BP773075" s="90"/>
    </row>
    <row r="773076" spans="68:68" customFormat="1">
      <c r="BP773076" s="90"/>
    </row>
    <row r="773077" spans="68:68" customFormat="1">
      <c r="BP773077" s="90"/>
    </row>
    <row r="773078" spans="68:68" customFormat="1">
      <c r="BP773078" s="90"/>
    </row>
    <row r="773079" spans="68:68" customFormat="1">
      <c r="BP773079" s="90"/>
    </row>
    <row r="773080" spans="68:68" customFormat="1">
      <c r="BP773080" s="90"/>
    </row>
    <row r="773081" spans="68:68" customFormat="1">
      <c r="BP773081" s="90"/>
    </row>
    <row r="773082" spans="68:68" customFormat="1">
      <c r="BP773082" s="90"/>
    </row>
    <row r="773083" spans="68:68" customFormat="1">
      <c r="BP773083" s="90"/>
    </row>
    <row r="773084" spans="68:68" customFormat="1">
      <c r="BP773084" s="90"/>
    </row>
    <row r="773085" spans="68:68" customFormat="1">
      <c r="BP773085" s="90"/>
    </row>
    <row r="773086" spans="68:68" customFormat="1">
      <c r="BP773086" s="90"/>
    </row>
    <row r="773087" spans="68:68" customFormat="1">
      <c r="BP773087" s="90"/>
    </row>
    <row r="773088" spans="68:68" customFormat="1">
      <c r="BP773088" s="90"/>
    </row>
    <row r="773089" spans="68:68" customFormat="1">
      <c r="BP773089" s="90"/>
    </row>
    <row r="773090" spans="68:68" customFormat="1">
      <c r="BP773090" s="90"/>
    </row>
    <row r="773091" spans="68:68" customFormat="1">
      <c r="BP773091" s="90"/>
    </row>
    <row r="773092" spans="68:68" customFormat="1">
      <c r="BP773092" s="90"/>
    </row>
    <row r="773093" spans="68:68" customFormat="1">
      <c r="BP773093" s="90"/>
    </row>
    <row r="773094" spans="68:68" customFormat="1">
      <c r="BP773094" s="90"/>
    </row>
    <row r="773095" spans="68:68" customFormat="1">
      <c r="BP773095" s="90"/>
    </row>
    <row r="773096" spans="68:68" customFormat="1">
      <c r="BP773096" s="90"/>
    </row>
    <row r="773097" spans="68:68" customFormat="1">
      <c r="BP773097" s="90"/>
    </row>
    <row r="773098" spans="68:68" customFormat="1">
      <c r="BP773098" s="90"/>
    </row>
    <row r="773099" spans="68:68" customFormat="1">
      <c r="BP773099" s="90"/>
    </row>
    <row r="773100" spans="68:68" customFormat="1">
      <c r="BP773100" s="90"/>
    </row>
    <row r="773101" spans="68:68" customFormat="1">
      <c r="BP773101" s="90"/>
    </row>
    <row r="773102" spans="68:68" customFormat="1">
      <c r="BP773102" s="90"/>
    </row>
    <row r="773103" spans="68:68" customFormat="1">
      <c r="BP773103" s="90"/>
    </row>
    <row r="773104" spans="68:68" customFormat="1">
      <c r="BP773104" s="90"/>
    </row>
    <row r="773105" spans="68:68" customFormat="1">
      <c r="BP773105" s="90"/>
    </row>
    <row r="773106" spans="68:68" customFormat="1">
      <c r="BP773106" s="90"/>
    </row>
    <row r="773107" spans="68:68" customFormat="1">
      <c r="BP773107" s="90"/>
    </row>
    <row r="773108" spans="68:68" customFormat="1">
      <c r="BP773108" s="90"/>
    </row>
    <row r="773109" spans="68:68" customFormat="1">
      <c r="BP773109" s="90"/>
    </row>
    <row r="773110" spans="68:68" customFormat="1">
      <c r="BP773110" s="90"/>
    </row>
    <row r="773111" spans="68:68" customFormat="1">
      <c r="BP773111" s="90"/>
    </row>
    <row r="773112" spans="68:68" customFormat="1">
      <c r="BP773112" s="90"/>
    </row>
    <row r="773113" spans="68:68" customFormat="1">
      <c r="BP773113" s="90"/>
    </row>
    <row r="773114" spans="68:68" customFormat="1">
      <c r="BP773114" s="90"/>
    </row>
    <row r="773115" spans="68:68" customFormat="1">
      <c r="BP773115" s="90"/>
    </row>
    <row r="773116" spans="68:68" customFormat="1">
      <c r="BP773116" s="90"/>
    </row>
    <row r="773117" spans="68:68" customFormat="1">
      <c r="BP773117" s="90"/>
    </row>
    <row r="773118" spans="68:68" customFormat="1">
      <c r="BP773118" s="90"/>
    </row>
    <row r="773119" spans="68:68" customFormat="1">
      <c r="BP773119" s="90"/>
    </row>
    <row r="773120" spans="68:68" customFormat="1">
      <c r="BP773120" s="90"/>
    </row>
    <row r="773121" spans="68:68" customFormat="1">
      <c r="BP773121" s="90"/>
    </row>
    <row r="773122" spans="68:68" customFormat="1">
      <c r="BP773122" s="90"/>
    </row>
    <row r="773123" spans="68:68" customFormat="1">
      <c r="BP773123" s="90"/>
    </row>
    <row r="773124" spans="68:68" customFormat="1">
      <c r="BP773124" s="90"/>
    </row>
    <row r="773125" spans="68:68" customFormat="1">
      <c r="BP773125" s="90"/>
    </row>
    <row r="773126" spans="68:68" customFormat="1">
      <c r="BP773126" s="90"/>
    </row>
    <row r="773127" spans="68:68" customFormat="1">
      <c r="BP773127" s="90"/>
    </row>
    <row r="773128" spans="68:68" customFormat="1">
      <c r="BP773128" s="90"/>
    </row>
    <row r="773129" spans="68:68" customFormat="1">
      <c r="BP773129" s="90"/>
    </row>
    <row r="773130" spans="68:68" customFormat="1">
      <c r="BP773130" s="90"/>
    </row>
    <row r="773131" spans="68:68" customFormat="1">
      <c r="BP773131" s="90"/>
    </row>
    <row r="773132" spans="68:68" customFormat="1">
      <c r="BP773132" s="90"/>
    </row>
    <row r="773133" spans="68:68" customFormat="1">
      <c r="BP773133" s="90"/>
    </row>
    <row r="773134" spans="68:68" customFormat="1">
      <c r="BP773134" s="90"/>
    </row>
    <row r="773135" spans="68:68" customFormat="1">
      <c r="BP773135" s="90"/>
    </row>
    <row r="773136" spans="68:68" customFormat="1">
      <c r="BP773136" s="90"/>
    </row>
    <row r="773137" spans="68:68" customFormat="1">
      <c r="BP773137" s="90"/>
    </row>
    <row r="773138" spans="68:68" customFormat="1">
      <c r="BP773138" s="90"/>
    </row>
    <row r="773139" spans="68:68" customFormat="1">
      <c r="BP773139" s="90"/>
    </row>
    <row r="773140" spans="68:68" customFormat="1">
      <c r="BP773140" s="90"/>
    </row>
    <row r="773141" spans="68:68" customFormat="1">
      <c r="BP773141" s="90"/>
    </row>
    <row r="773142" spans="68:68" customFormat="1">
      <c r="BP773142" s="90"/>
    </row>
    <row r="773143" spans="68:68" customFormat="1">
      <c r="BP773143" s="90"/>
    </row>
    <row r="773144" spans="68:68" customFormat="1">
      <c r="BP773144" s="90"/>
    </row>
    <row r="773145" spans="68:68" customFormat="1">
      <c r="BP773145" s="90"/>
    </row>
    <row r="773146" spans="68:68" customFormat="1">
      <c r="BP773146" s="90"/>
    </row>
    <row r="773147" spans="68:68" customFormat="1">
      <c r="BP773147" s="90"/>
    </row>
    <row r="773148" spans="68:68" customFormat="1">
      <c r="BP773148" s="90"/>
    </row>
    <row r="773149" spans="68:68" customFormat="1">
      <c r="BP773149" s="90"/>
    </row>
    <row r="773150" spans="68:68" customFormat="1">
      <c r="BP773150" s="90"/>
    </row>
    <row r="773151" spans="68:68" customFormat="1">
      <c r="BP773151" s="90"/>
    </row>
    <row r="773152" spans="68:68" customFormat="1">
      <c r="BP773152" s="90"/>
    </row>
    <row r="773153" spans="68:68" customFormat="1">
      <c r="BP773153" s="90"/>
    </row>
    <row r="773154" spans="68:68" customFormat="1">
      <c r="BP773154" s="90"/>
    </row>
    <row r="773155" spans="68:68" customFormat="1">
      <c r="BP773155" s="90"/>
    </row>
    <row r="773156" spans="68:68" customFormat="1">
      <c r="BP773156" s="90"/>
    </row>
    <row r="773157" spans="68:68" customFormat="1">
      <c r="BP773157" s="90"/>
    </row>
    <row r="773158" spans="68:68" customFormat="1">
      <c r="BP773158" s="90"/>
    </row>
    <row r="773159" spans="68:68" customFormat="1">
      <c r="BP773159" s="90"/>
    </row>
    <row r="773160" spans="68:68" customFormat="1">
      <c r="BP773160" s="90"/>
    </row>
    <row r="773161" spans="68:68" customFormat="1">
      <c r="BP773161" s="90"/>
    </row>
    <row r="773162" spans="68:68" customFormat="1">
      <c r="BP773162" s="90"/>
    </row>
    <row r="773163" spans="68:68" customFormat="1">
      <c r="BP773163" s="90"/>
    </row>
    <row r="773164" spans="68:68" customFormat="1">
      <c r="BP773164" s="90"/>
    </row>
    <row r="773165" spans="68:68" customFormat="1">
      <c r="BP773165" s="90"/>
    </row>
    <row r="773166" spans="68:68" customFormat="1">
      <c r="BP773166" s="90"/>
    </row>
    <row r="773167" spans="68:68" customFormat="1">
      <c r="BP773167" s="90"/>
    </row>
    <row r="773168" spans="68:68" customFormat="1">
      <c r="BP773168" s="90"/>
    </row>
    <row r="773169" spans="68:68" customFormat="1">
      <c r="BP773169" s="90"/>
    </row>
    <row r="773170" spans="68:68" customFormat="1">
      <c r="BP773170" s="90"/>
    </row>
    <row r="773171" spans="68:68" customFormat="1">
      <c r="BP773171" s="90"/>
    </row>
    <row r="773172" spans="68:68" customFormat="1">
      <c r="BP773172" s="90"/>
    </row>
    <row r="773173" spans="68:68" customFormat="1">
      <c r="BP773173" s="90"/>
    </row>
    <row r="773174" spans="68:68" customFormat="1">
      <c r="BP773174" s="90"/>
    </row>
    <row r="773175" spans="68:68" customFormat="1">
      <c r="BP773175" s="90"/>
    </row>
    <row r="773176" spans="68:68" customFormat="1">
      <c r="BP773176" s="90"/>
    </row>
    <row r="773177" spans="68:68" customFormat="1">
      <c r="BP773177" s="90"/>
    </row>
    <row r="773178" spans="68:68" customFormat="1">
      <c r="BP773178" s="90"/>
    </row>
    <row r="773179" spans="68:68" customFormat="1">
      <c r="BP773179" s="90"/>
    </row>
    <row r="773180" spans="68:68" customFormat="1">
      <c r="BP773180" s="90"/>
    </row>
    <row r="773181" spans="68:68" customFormat="1">
      <c r="BP773181" s="90"/>
    </row>
    <row r="773182" spans="68:68" customFormat="1">
      <c r="BP773182" s="90"/>
    </row>
    <row r="773183" spans="68:68" customFormat="1">
      <c r="BP773183" s="90"/>
    </row>
    <row r="773184" spans="68:68" customFormat="1">
      <c r="BP773184" s="90"/>
    </row>
    <row r="773185" spans="68:68" customFormat="1">
      <c r="BP773185" s="90"/>
    </row>
    <row r="773186" spans="68:68" customFormat="1">
      <c r="BP773186" s="90"/>
    </row>
    <row r="773187" spans="68:68" customFormat="1">
      <c r="BP773187" s="90"/>
    </row>
    <row r="773188" spans="68:68" customFormat="1">
      <c r="BP773188" s="90"/>
    </row>
    <row r="773189" spans="68:68" customFormat="1">
      <c r="BP773189" s="90"/>
    </row>
    <row r="773190" spans="68:68" customFormat="1">
      <c r="BP773190" s="90"/>
    </row>
    <row r="773191" spans="68:68" customFormat="1">
      <c r="BP773191" s="90"/>
    </row>
    <row r="773192" spans="68:68" customFormat="1">
      <c r="BP773192" s="90"/>
    </row>
    <row r="773193" spans="68:68" customFormat="1">
      <c r="BP773193" s="90"/>
    </row>
    <row r="773194" spans="68:68" customFormat="1">
      <c r="BP773194" s="90"/>
    </row>
    <row r="773195" spans="68:68" customFormat="1">
      <c r="BP773195" s="90"/>
    </row>
    <row r="773196" spans="68:68" customFormat="1">
      <c r="BP773196" s="90"/>
    </row>
    <row r="773197" spans="68:68" customFormat="1">
      <c r="BP773197" s="90"/>
    </row>
    <row r="773198" spans="68:68" customFormat="1">
      <c r="BP773198" s="90"/>
    </row>
    <row r="773199" spans="68:68" customFormat="1">
      <c r="BP773199" s="90"/>
    </row>
    <row r="773200" spans="68:68" customFormat="1">
      <c r="BP773200" s="90"/>
    </row>
    <row r="773201" spans="68:68" customFormat="1">
      <c r="BP773201" s="90"/>
    </row>
    <row r="773202" spans="68:68" customFormat="1">
      <c r="BP773202" s="90"/>
    </row>
    <row r="773203" spans="68:68" customFormat="1">
      <c r="BP773203" s="90"/>
    </row>
    <row r="773204" spans="68:68" customFormat="1">
      <c r="BP773204" s="90"/>
    </row>
    <row r="773205" spans="68:68" customFormat="1">
      <c r="BP773205" s="90"/>
    </row>
    <row r="773206" spans="68:68" customFormat="1">
      <c r="BP773206" s="90"/>
    </row>
    <row r="773207" spans="68:68" customFormat="1">
      <c r="BP773207" s="90"/>
    </row>
    <row r="773208" spans="68:68" customFormat="1">
      <c r="BP773208" s="90"/>
    </row>
    <row r="773209" spans="68:68" customFormat="1">
      <c r="BP773209" s="90"/>
    </row>
    <row r="773210" spans="68:68" customFormat="1">
      <c r="BP773210" s="90"/>
    </row>
    <row r="773211" spans="68:68" customFormat="1">
      <c r="BP773211" s="90"/>
    </row>
    <row r="773212" spans="68:68" customFormat="1">
      <c r="BP773212" s="90"/>
    </row>
    <row r="773213" spans="68:68" customFormat="1">
      <c r="BP773213" s="90"/>
    </row>
    <row r="773214" spans="68:68" customFormat="1">
      <c r="BP773214" s="90"/>
    </row>
    <row r="773215" spans="68:68" customFormat="1">
      <c r="BP773215" s="90"/>
    </row>
    <row r="773216" spans="68:68" customFormat="1">
      <c r="BP773216" s="90"/>
    </row>
    <row r="773217" spans="68:68" customFormat="1">
      <c r="BP773217" s="90"/>
    </row>
    <row r="773218" spans="68:68" customFormat="1">
      <c r="BP773218" s="90"/>
    </row>
    <row r="773219" spans="68:68" customFormat="1">
      <c r="BP773219" s="90"/>
    </row>
    <row r="773220" spans="68:68" customFormat="1">
      <c r="BP773220" s="90"/>
    </row>
    <row r="773221" spans="68:68" customFormat="1">
      <c r="BP773221" s="90"/>
    </row>
    <row r="773222" spans="68:68" customFormat="1">
      <c r="BP773222" s="90"/>
    </row>
    <row r="773223" spans="68:68" customFormat="1">
      <c r="BP773223" s="90"/>
    </row>
    <row r="773224" spans="68:68" customFormat="1">
      <c r="BP773224" s="90"/>
    </row>
    <row r="773225" spans="68:68" customFormat="1">
      <c r="BP773225" s="90"/>
    </row>
    <row r="773226" spans="68:68" customFormat="1">
      <c r="BP773226" s="90"/>
    </row>
    <row r="773227" spans="68:68" customFormat="1">
      <c r="BP773227" s="90"/>
    </row>
    <row r="773228" spans="68:68" customFormat="1">
      <c r="BP773228" s="90"/>
    </row>
    <row r="773229" spans="68:68" customFormat="1">
      <c r="BP773229" s="90"/>
    </row>
    <row r="773230" spans="68:68" customFormat="1">
      <c r="BP773230" s="90"/>
    </row>
    <row r="773231" spans="68:68" customFormat="1">
      <c r="BP773231" s="90"/>
    </row>
    <row r="773232" spans="68:68" customFormat="1">
      <c r="BP773232" s="90"/>
    </row>
    <row r="773233" spans="68:68" customFormat="1">
      <c r="BP773233" s="90"/>
    </row>
    <row r="773234" spans="68:68" customFormat="1">
      <c r="BP773234" s="90"/>
    </row>
    <row r="773235" spans="68:68" customFormat="1">
      <c r="BP773235" s="90"/>
    </row>
    <row r="773236" spans="68:68" customFormat="1">
      <c r="BP773236" s="90"/>
    </row>
    <row r="773237" spans="68:68" customFormat="1">
      <c r="BP773237" s="90"/>
    </row>
    <row r="773238" spans="68:68" customFormat="1">
      <c r="BP773238" s="90"/>
    </row>
    <row r="773239" spans="68:68" customFormat="1">
      <c r="BP773239" s="90"/>
    </row>
    <row r="773240" spans="68:68" customFormat="1">
      <c r="BP773240" s="90"/>
    </row>
    <row r="773241" spans="68:68" customFormat="1">
      <c r="BP773241" s="90"/>
    </row>
    <row r="773242" spans="68:68" customFormat="1">
      <c r="BP773242" s="90"/>
    </row>
    <row r="773243" spans="68:68" customFormat="1">
      <c r="BP773243" s="90"/>
    </row>
    <row r="773244" spans="68:68" customFormat="1">
      <c r="BP773244" s="90"/>
    </row>
    <row r="773245" spans="68:68" customFormat="1">
      <c r="BP773245" s="90"/>
    </row>
    <row r="773246" spans="68:68" customFormat="1">
      <c r="BP773246" s="90"/>
    </row>
    <row r="773247" spans="68:68" customFormat="1">
      <c r="BP773247" s="90"/>
    </row>
    <row r="773248" spans="68:68" customFormat="1">
      <c r="BP773248" s="90"/>
    </row>
    <row r="773249" spans="68:68" customFormat="1">
      <c r="BP773249" s="90"/>
    </row>
    <row r="773250" spans="68:68" customFormat="1">
      <c r="BP773250" s="90"/>
    </row>
    <row r="773251" spans="68:68" customFormat="1">
      <c r="BP773251" s="90"/>
    </row>
    <row r="773252" spans="68:68" customFormat="1">
      <c r="BP773252" s="90"/>
    </row>
    <row r="773253" spans="68:68" customFormat="1">
      <c r="BP773253" s="90"/>
    </row>
    <row r="773254" spans="68:68" customFormat="1">
      <c r="BP773254" s="90"/>
    </row>
    <row r="773255" spans="68:68" customFormat="1">
      <c r="BP773255" s="90"/>
    </row>
    <row r="773256" spans="68:68" customFormat="1">
      <c r="BP773256" s="90"/>
    </row>
    <row r="773257" spans="68:68" customFormat="1">
      <c r="BP773257" s="90"/>
    </row>
    <row r="773258" spans="68:68" customFormat="1">
      <c r="BP773258" s="90"/>
    </row>
    <row r="773259" spans="68:68" customFormat="1">
      <c r="BP773259" s="90"/>
    </row>
    <row r="773260" spans="68:68" customFormat="1">
      <c r="BP773260" s="90"/>
    </row>
    <row r="773261" spans="68:68" customFormat="1">
      <c r="BP773261" s="90"/>
    </row>
    <row r="773262" spans="68:68" customFormat="1">
      <c r="BP773262" s="90"/>
    </row>
    <row r="773263" spans="68:68" customFormat="1">
      <c r="BP773263" s="90"/>
    </row>
    <row r="773264" spans="68:68" customFormat="1">
      <c r="BP773264" s="90"/>
    </row>
    <row r="773265" spans="68:68" customFormat="1">
      <c r="BP773265" s="90"/>
    </row>
    <row r="773266" spans="68:68" customFormat="1">
      <c r="BP773266" s="90"/>
    </row>
    <row r="773267" spans="68:68" customFormat="1">
      <c r="BP773267" s="90"/>
    </row>
    <row r="773268" spans="68:68" customFormat="1">
      <c r="BP773268" s="90"/>
    </row>
    <row r="773269" spans="68:68" customFormat="1">
      <c r="BP773269" s="90"/>
    </row>
    <row r="773270" spans="68:68" customFormat="1">
      <c r="BP773270" s="90"/>
    </row>
    <row r="773271" spans="68:68" customFormat="1">
      <c r="BP773271" s="90"/>
    </row>
    <row r="773272" spans="68:68" customFormat="1">
      <c r="BP773272" s="90"/>
    </row>
    <row r="773273" spans="68:68" customFormat="1">
      <c r="BP773273" s="90"/>
    </row>
    <row r="773274" spans="68:68" customFormat="1">
      <c r="BP773274" s="90"/>
    </row>
    <row r="773275" spans="68:68" customFormat="1">
      <c r="BP773275" s="90"/>
    </row>
    <row r="773276" spans="68:68" customFormat="1">
      <c r="BP773276" s="90"/>
    </row>
    <row r="773277" spans="68:68" customFormat="1">
      <c r="BP773277" s="90"/>
    </row>
    <row r="773278" spans="68:68" customFormat="1">
      <c r="BP773278" s="90"/>
    </row>
    <row r="773279" spans="68:68" customFormat="1">
      <c r="BP773279" s="90"/>
    </row>
    <row r="773280" spans="68:68" customFormat="1">
      <c r="BP773280" s="90"/>
    </row>
    <row r="773281" spans="68:68" customFormat="1">
      <c r="BP773281" s="90"/>
    </row>
    <row r="773282" spans="68:68" customFormat="1">
      <c r="BP773282" s="90"/>
    </row>
    <row r="773283" spans="68:68" customFormat="1">
      <c r="BP773283" s="90"/>
    </row>
    <row r="773284" spans="68:68" customFormat="1">
      <c r="BP773284" s="90"/>
    </row>
    <row r="773285" spans="68:68" customFormat="1">
      <c r="BP773285" s="90"/>
    </row>
    <row r="773286" spans="68:68" customFormat="1">
      <c r="BP773286" s="90"/>
    </row>
    <row r="773287" spans="68:68" customFormat="1">
      <c r="BP773287" s="90"/>
    </row>
    <row r="773288" spans="68:68" customFormat="1">
      <c r="BP773288" s="90"/>
    </row>
    <row r="773289" spans="68:68" customFormat="1">
      <c r="BP773289" s="90"/>
    </row>
    <row r="773290" spans="68:68" customFormat="1">
      <c r="BP773290" s="90"/>
    </row>
    <row r="773291" spans="68:68" customFormat="1">
      <c r="BP773291" s="90"/>
    </row>
    <row r="773292" spans="68:68" customFormat="1">
      <c r="BP773292" s="90"/>
    </row>
    <row r="773293" spans="68:68" customFormat="1">
      <c r="BP773293" s="90"/>
    </row>
    <row r="773294" spans="68:68" customFormat="1">
      <c r="BP773294" s="90"/>
    </row>
    <row r="773295" spans="68:68" customFormat="1">
      <c r="BP773295" s="90"/>
    </row>
    <row r="773296" spans="68:68" customFormat="1">
      <c r="BP773296" s="90"/>
    </row>
    <row r="773297" spans="68:68" customFormat="1">
      <c r="BP773297" s="90"/>
    </row>
    <row r="773298" spans="68:68" customFormat="1">
      <c r="BP773298" s="90"/>
    </row>
    <row r="773299" spans="68:68" customFormat="1">
      <c r="BP773299" s="90"/>
    </row>
    <row r="773300" spans="68:68" customFormat="1">
      <c r="BP773300" s="90"/>
    </row>
    <row r="773301" spans="68:68" customFormat="1">
      <c r="BP773301" s="90"/>
    </row>
    <row r="773302" spans="68:68" customFormat="1">
      <c r="BP773302" s="90"/>
    </row>
    <row r="773303" spans="68:68" customFormat="1">
      <c r="BP773303" s="90"/>
    </row>
    <row r="773304" spans="68:68" customFormat="1">
      <c r="BP773304" s="90"/>
    </row>
    <row r="773305" spans="68:68" customFormat="1">
      <c r="BP773305" s="90"/>
    </row>
    <row r="773306" spans="68:68" customFormat="1">
      <c r="BP773306" s="90"/>
    </row>
    <row r="773307" spans="68:68" customFormat="1">
      <c r="BP773307" s="90"/>
    </row>
    <row r="773308" spans="68:68" customFormat="1">
      <c r="BP773308" s="90"/>
    </row>
    <row r="773309" spans="68:68" customFormat="1">
      <c r="BP773309" s="90"/>
    </row>
    <row r="773310" spans="68:68" customFormat="1">
      <c r="BP773310" s="90"/>
    </row>
    <row r="773311" spans="68:68" customFormat="1">
      <c r="BP773311" s="90"/>
    </row>
    <row r="773312" spans="68:68" customFormat="1">
      <c r="BP773312" s="90"/>
    </row>
    <row r="773313" spans="68:68" customFormat="1">
      <c r="BP773313" s="90"/>
    </row>
    <row r="773314" spans="68:68" customFormat="1">
      <c r="BP773314" s="90"/>
    </row>
    <row r="773315" spans="68:68" customFormat="1">
      <c r="BP773315" s="90"/>
    </row>
    <row r="773316" spans="68:68" customFormat="1">
      <c r="BP773316" s="90"/>
    </row>
    <row r="773317" spans="68:68" customFormat="1">
      <c r="BP773317" s="90"/>
    </row>
    <row r="773318" spans="68:68" customFormat="1">
      <c r="BP773318" s="90"/>
    </row>
    <row r="773319" spans="68:68" customFormat="1">
      <c r="BP773319" s="90"/>
    </row>
    <row r="773320" spans="68:68" customFormat="1">
      <c r="BP773320" s="90"/>
    </row>
    <row r="773321" spans="68:68" customFormat="1">
      <c r="BP773321" s="90"/>
    </row>
    <row r="773322" spans="68:68" customFormat="1">
      <c r="BP773322" s="90"/>
    </row>
    <row r="773323" spans="68:68" customFormat="1">
      <c r="BP773323" s="90"/>
    </row>
    <row r="773324" spans="68:68" customFormat="1">
      <c r="BP773324" s="90"/>
    </row>
    <row r="773325" spans="68:68" customFormat="1">
      <c r="BP773325" s="90"/>
    </row>
    <row r="773326" spans="68:68" customFormat="1">
      <c r="BP773326" s="90"/>
    </row>
    <row r="773327" spans="68:68" customFormat="1">
      <c r="BP773327" s="90"/>
    </row>
    <row r="773328" spans="68:68" customFormat="1">
      <c r="BP773328" s="90"/>
    </row>
    <row r="773329" spans="68:68" customFormat="1">
      <c r="BP773329" s="90"/>
    </row>
    <row r="773330" spans="68:68" customFormat="1">
      <c r="BP773330" s="90"/>
    </row>
    <row r="773331" spans="68:68" customFormat="1">
      <c r="BP773331" s="90"/>
    </row>
    <row r="773332" spans="68:68" customFormat="1">
      <c r="BP773332" s="90"/>
    </row>
    <row r="773333" spans="68:68" customFormat="1">
      <c r="BP773333" s="90"/>
    </row>
    <row r="773334" spans="68:68" customFormat="1">
      <c r="BP773334" s="90"/>
    </row>
    <row r="773335" spans="68:68" customFormat="1">
      <c r="BP773335" s="90"/>
    </row>
    <row r="773336" spans="68:68" customFormat="1">
      <c r="BP773336" s="90"/>
    </row>
    <row r="773337" spans="68:68" customFormat="1">
      <c r="BP773337" s="90"/>
    </row>
    <row r="773338" spans="68:68" customFormat="1">
      <c r="BP773338" s="90"/>
    </row>
    <row r="773339" spans="68:68" customFormat="1">
      <c r="BP773339" s="90"/>
    </row>
    <row r="773340" spans="68:68" customFormat="1">
      <c r="BP773340" s="90"/>
    </row>
    <row r="773341" spans="68:68" customFormat="1">
      <c r="BP773341" s="90"/>
    </row>
    <row r="773342" spans="68:68" customFormat="1">
      <c r="BP773342" s="90"/>
    </row>
    <row r="773343" spans="68:68" customFormat="1">
      <c r="BP773343" s="90"/>
    </row>
    <row r="773344" spans="68:68" customFormat="1">
      <c r="BP773344" s="90"/>
    </row>
    <row r="773345" spans="68:68" customFormat="1">
      <c r="BP773345" s="90"/>
    </row>
    <row r="773346" spans="68:68" customFormat="1">
      <c r="BP773346" s="90"/>
    </row>
    <row r="773347" spans="68:68" customFormat="1">
      <c r="BP773347" s="90"/>
    </row>
    <row r="773348" spans="68:68" customFormat="1">
      <c r="BP773348" s="90"/>
    </row>
    <row r="773349" spans="68:68" customFormat="1">
      <c r="BP773349" s="90"/>
    </row>
    <row r="773350" spans="68:68" customFormat="1">
      <c r="BP773350" s="90"/>
    </row>
    <row r="773351" spans="68:68" customFormat="1">
      <c r="BP773351" s="90"/>
    </row>
    <row r="773352" spans="68:68" customFormat="1">
      <c r="BP773352" s="90"/>
    </row>
    <row r="773353" spans="68:68" customFormat="1">
      <c r="BP773353" s="90"/>
    </row>
    <row r="773354" spans="68:68" customFormat="1">
      <c r="BP773354" s="90"/>
    </row>
    <row r="773355" spans="68:68" customFormat="1">
      <c r="BP773355" s="90"/>
    </row>
    <row r="773356" spans="68:68" customFormat="1">
      <c r="BP773356" s="90"/>
    </row>
    <row r="773357" spans="68:68" customFormat="1">
      <c r="BP773357" s="90"/>
    </row>
    <row r="773358" spans="68:68" customFormat="1">
      <c r="BP773358" s="90"/>
    </row>
    <row r="773359" spans="68:68" customFormat="1">
      <c r="BP773359" s="90"/>
    </row>
    <row r="773360" spans="68:68" customFormat="1">
      <c r="BP773360" s="90"/>
    </row>
    <row r="773361" spans="68:68" customFormat="1">
      <c r="BP773361" s="90"/>
    </row>
    <row r="773362" spans="68:68" customFormat="1">
      <c r="BP773362" s="90"/>
    </row>
    <row r="773363" spans="68:68" customFormat="1">
      <c r="BP773363" s="90"/>
    </row>
    <row r="773364" spans="68:68" customFormat="1">
      <c r="BP773364" s="90"/>
    </row>
    <row r="773365" spans="68:68" customFormat="1">
      <c r="BP773365" s="90"/>
    </row>
    <row r="773366" spans="68:68" customFormat="1">
      <c r="BP773366" s="90"/>
    </row>
    <row r="773367" spans="68:68" customFormat="1">
      <c r="BP773367" s="90"/>
    </row>
    <row r="773368" spans="68:68" customFormat="1">
      <c r="BP773368" s="90"/>
    </row>
    <row r="773369" spans="68:68" customFormat="1">
      <c r="BP773369" s="90"/>
    </row>
    <row r="773370" spans="68:68" customFormat="1">
      <c r="BP773370" s="90"/>
    </row>
    <row r="773371" spans="68:68" customFormat="1">
      <c r="BP773371" s="90"/>
    </row>
    <row r="773372" spans="68:68" customFormat="1">
      <c r="BP773372" s="90"/>
    </row>
    <row r="773373" spans="68:68" customFormat="1">
      <c r="BP773373" s="90"/>
    </row>
    <row r="773374" spans="68:68" customFormat="1">
      <c r="BP773374" s="90"/>
    </row>
    <row r="773375" spans="68:68" customFormat="1">
      <c r="BP773375" s="90"/>
    </row>
    <row r="773376" spans="68:68" customFormat="1">
      <c r="BP773376" s="90"/>
    </row>
    <row r="773377" spans="68:68" customFormat="1">
      <c r="BP773377" s="90"/>
    </row>
    <row r="773378" spans="68:68" customFormat="1">
      <c r="BP773378" s="90"/>
    </row>
    <row r="773379" spans="68:68" customFormat="1">
      <c r="BP773379" s="90"/>
    </row>
    <row r="773380" spans="68:68" customFormat="1">
      <c r="BP773380" s="90"/>
    </row>
    <row r="773381" spans="68:68" customFormat="1">
      <c r="BP773381" s="90"/>
    </row>
    <row r="773382" spans="68:68" customFormat="1">
      <c r="BP773382" s="90"/>
    </row>
    <row r="773383" spans="68:68" customFormat="1">
      <c r="BP773383" s="90"/>
    </row>
    <row r="773384" spans="68:68" customFormat="1">
      <c r="BP773384" s="90"/>
    </row>
    <row r="773385" spans="68:68" customFormat="1">
      <c r="BP773385" s="90"/>
    </row>
    <row r="773386" spans="68:68" customFormat="1">
      <c r="BP773386" s="90"/>
    </row>
    <row r="773387" spans="68:68" customFormat="1">
      <c r="BP773387" s="90"/>
    </row>
    <row r="773388" spans="68:68" customFormat="1">
      <c r="BP773388" s="90"/>
    </row>
    <row r="773389" spans="68:68" customFormat="1">
      <c r="BP773389" s="90"/>
    </row>
    <row r="773390" spans="68:68" customFormat="1">
      <c r="BP773390" s="90"/>
    </row>
    <row r="773391" spans="68:68" customFormat="1">
      <c r="BP773391" s="90"/>
    </row>
    <row r="773392" spans="68:68" customFormat="1">
      <c r="BP773392" s="90"/>
    </row>
    <row r="773393" spans="68:68" customFormat="1">
      <c r="BP773393" s="90"/>
    </row>
    <row r="773394" spans="68:68" customFormat="1">
      <c r="BP773394" s="90"/>
    </row>
    <row r="773395" spans="68:68" customFormat="1">
      <c r="BP773395" s="90"/>
    </row>
    <row r="773396" spans="68:68" customFormat="1">
      <c r="BP773396" s="90"/>
    </row>
    <row r="773397" spans="68:68" customFormat="1">
      <c r="BP773397" s="90"/>
    </row>
    <row r="773398" spans="68:68" customFormat="1">
      <c r="BP773398" s="90"/>
    </row>
    <row r="773399" spans="68:68" customFormat="1">
      <c r="BP773399" s="90"/>
    </row>
    <row r="773400" spans="68:68" customFormat="1">
      <c r="BP773400" s="90"/>
    </row>
    <row r="773401" spans="68:68" customFormat="1">
      <c r="BP773401" s="90"/>
    </row>
    <row r="773402" spans="68:68" customFormat="1">
      <c r="BP773402" s="90"/>
    </row>
    <row r="773403" spans="68:68" customFormat="1">
      <c r="BP773403" s="90"/>
    </row>
    <row r="773404" spans="68:68" customFormat="1">
      <c r="BP773404" s="90"/>
    </row>
    <row r="773405" spans="68:68" customFormat="1">
      <c r="BP773405" s="90"/>
    </row>
    <row r="773406" spans="68:68" customFormat="1">
      <c r="BP773406" s="90"/>
    </row>
    <row r="773407" spans="68:68" customFormat="1">
      <c r="BP773407" s="90"/>
    </row>
    <row r="773408" spans="68:68" customFormat="1">
      <c r="BP773408" s="90"/>
    </row>
    <row r="773409" spans="68:68" customFormat="1">
      <c r="BP773409" s="90"/>
    </row>
    <row r="773410" spans="68:68" customFormat="1">
      <c r="BP773410" s="90"/>
    </row>
    <row r="773411" spans="68:68" customFormat="1">
      <c r="BP773411" s="90"/>
    </row>
    <row r="773412" spans="68:68" customFormat="1">
      <c r="BP773412" s="90"/>
    </row>
    <row r="773413" spans="68:68" customFormat="1">
      <c r="BP773413" s="90"/>
    </row>
    <row r="773414" spans="68:68" customFormat="1">
      <c r="BP773414" s="90"/>
    </row>
    <row r="773415" spans="68:68" customFormat="1">
      <c r="BP773415" s="90"/>
    </row>
    <row r="773416" spans="68:68" customFormat="1">
      <c r="BP773416" s="90"/>
    </row>
    <row r="773417" spans="68:68" customFormat="1">
      <c r="BP773417" s="90"/>
    </row>
    <row r="773418" spans="68:68" customFormat="1">
      <c r="BP773418" s="90"/>
    </row>
    <row r="773419" spans="68:68" customFormat="1">
      <c r="BP773419" s="90"/>
    </row>
    <row r="773420" spans="68:68" customFormat="1">
      <c r="BP773420" s="90"/>
    </row>
    <row r="773421" spans="68:68" customFormat="1">
      <c r="BP773421" s="90"/>
    </row>
    <row r="773422" spans="68:68" customFormat="1">
      <c r="BP773422" s="90"/>
    </row>
    <row r="773423" spans="68:68" customFormat="1">
      <c r="BP773423" s="90"/>
    </row>
    <row r="773424" spans="68:68" customFormat="1">
      <c r="BP773424" s="90"/>
    </row>
    <row r="773425" spans="68:68" customFormat="1">
      <c r="BP773425" s="90"/>
    </row>
    <row r="773426" spans="68:68" customFormat="1">
      <c r="BP773426" s="90"/>
    </row>
    <row r="773427" spans="68:68" customFormat="1">
      <c r="BP773427" s="90"/>
    </row>
    <row r="773428" spans="68:68" customFormat="1">
      <c r="BP773428" s="90"/>
    </row>
    <row r="773429" spans="68:68" customFormat="1">
      <c r="BP773429" s="90"/>
    </row>
    <row r="773430" spans="68:68" customFormat="1">
      <c r="BP773430" s="90"/>
    </row>
    <row r="773431" spans="68:68" customFormat="1">
      <c r="BP773431" s="90"/>
    </row>
    <row r="773432" spans="68:68" customFormat="1">
      <c r="BP773432" s="90"/>
    </row>
    <row r="773433" spans="68:68" customFormat="1">
      <c r="BP773433" s="90"/>
    </row>
    <row r="773434" spans="68:68" customFormat="1">
      <c r="BP773434" s="90"/>
    </row>
    <row r="773435" spans="68:68" customFormat="1">
      <c r="BP773435" s="90"/>
    </row>
    <row r="773436" spans="68:68" customFormat="1">
      <c r="BP773436" s="90"/>
    </row>
    <row r="773437" spans="68:68" customFormat="1">
      <c r="BP773437" s="90"/>
    </row>
    <row r="773438" spans="68:68" customFormat="1">
      <c r="BP773438" s="90"/>
    </row>
    <row r="773439" spans="68:68" customFormat="1">
      <c r="BP773439" s="90"/>
    </row>
    <row r="773440" spans="68:68" customFormat="1">
      <c r="BP773440" s="90"/>
    </row>
    <row r="773441" spans="68:68" customFormat="1">
      <c r="BP773441" s="90"/>
    </row>
    <row r="773442" spans="68:68" customFormat="1">
      <c r="BP773442" s="90"/>
    </row>
    <row r="773443" spans="68:68" customFormat="1">
      <c r="BP773443" s="90"/>
    </row>
    <row r="773444" spans="68:68" customFormat="1">
      <c r="BP773444" s="90"/>
    </row>
    <row r="773445" spans="68:68" customFormat="1">
      <c r="BP773445" s="90"/>
    </row>
    <row r="773446" spans="68:68" customFormat="1">
      <c r="BP773446" s="90"/>
    </row>
    <row r="773447" spans="68:68" customFormat="1">
      <c r="BP773447" s="90"/>
    </row>
    <row r="773448" spans="68:68" customFormat="1">
      <c r="BP773448" s="90"/>
    </row>
    <row r="773449" spans="68:68" customFormat="1">
      <c r="BP773449" s="90"/>
    </row>
    <row r="773450" spans="68:68" customFormat="1">
      <c r="BP773450" s="90"/>
    </row>
    <row r="773451" spans="68:68" customFormat="1">
      <c r="BP773451" s="90"/>
    </row>
    <row r="773452" spans="68:68" customFormat="1">
      <c r="BP773452" s="90"/>
    </row>
    <row r="773453" spans="68:68" customFormat="1">
      <c r="BP773453" s="90"/>
    </row>
    <row r="773454" spans="68:68" customFormat="1">
      <c r="BP773454" s="90"/>
    </row>
    <row r="773455" spans="68:68" customFormat="1">
      <c r="BP773455" s="90"/>
    </row>
    <row r="773456" spans="68:68" customFormat="1">
      <c r="BP773456" s="90"/>
    </row>
    <row r="773457" spans="68:68" customFormat="1">
      <c r="BP773457" s="90"/>
    </row>
    <row r="773458" spans="68:68" customFormat="1">
      <c r="BP773458" s="90"/>
    </row>
    <row r="773459" spans="68:68" customFormat="1">
      <c r="BP773459" s="90"/>
    </row>
    <row r="773460" spans="68:68" customFormat="1">
      <c r="BP773460" s="90"/>
    </row>
    <row r="773461" spans="68:68" customFormat="1">
      <c r="BP773461" s="90"/>
    </row>
    <row r="773462" spans="68:68" customFormat="1">
      <c r="BP773462" s="90"/>
    </row>
    <row r="773463" spans="68:68" customFormat="1">
      <c r="BP773463" s="90"/>
    </row>
    <row r="773464" spans="68:68" customFormat="1">
      <c r="BP773464" s="90"/>
    </row>
    <row r="773465" spans="68:68" customFormat="1">
      <c r="BP773465" s="90"/>
    </row>
    <row r="773466" spans="68:68" customFormat="1">
      <c r="BP773466" s="90"/>
    </row>
    <row r="773467" spans="68:68" customFormat="1">
      <c r="BP773467" s="90"/>
    </row>
    <row r="773468" spans="68:68" customFormat="1">
      <c r="BP773468" s="90"/>
    </row>
    <row r="773469" spans="68:68" customFormat="1">
      <c r="BP773469" s="90"/>
    </row>
    <row r="773470" spans="68:68" customFormat="1">
      <c r="BP773470" s="90"/>
    </row>
    <row r="773471" spans="68:68" customFormat="1">
      <c r="BP773471" s="90"/>
    </row>
    <row r="773472" spans="68:68" customFormat="1">
      <c r="BP773472" s="90"/>
    </row>
    <row r="773473" spans="68:68" customFormat="1">
      <c r="BP773473" s="90"/>
    </row>
    <row r="773474" spans="68:68" customFormat="1">
      <c r="BP773474" s="90"/>
    </row>
    <row r="773475" spans="68:68" customFormat="1">
      <c r="BP773475" s="90"/>
    </row>
    <row r="773476" spans="68:68" customFormat="1">
      <c r="BP773476" s="90"/>
    </row>
    <row r="773477" spans="68:68" customFormat="1">
      <c r="BP773477" s="90"/>
    </row>
    <row r="773478" spans="68:68" customFormat="1">
      <c r="BP773478" s="90"/>
    </row>
    <row r="773479" spans="68:68" customFormat="1">
      <c r="BP773479" s="90"/>
    </row>
    <row r="773480" spans="68:68" customFormat="1">
      <c r="BP773480" s="90"/>
    </row>
    <row r="773481" spans="68:68" customFormat="1">
      <c r="BP773481" s="90"/>
    </row>
    <row r="773482" spans="68:68" customFormat="1">
      <c r="BP773482" s="90"/>
    </row>
    <row r="773483" spans="68:68" customFormat="1">
      <c r="BP773483" s="90"/>
    </row>
    <row r="773484" spans="68:68" customFormat="1">
      <c r="BP773484" s="90"/>
    </row>
    <row r="773485" spans="68:68" customFormat="1">
      <c r="BP773485" s="90"/>
    </row>
    <row r="773486" spans="68:68" customFormat="1">
      <c r="BP773486" s="90"/>
    </row>
    <row r="773487" spans="68:68" customFormat="1">
      <c r="BP773487" s="90"/>
    </row>
    <row r="773488" spans="68:68" customFormat="1">
      <c r="BP773488" s="90"/>
    </row>
    <row r="773489" spans="68:68" customFormat="1">
      <c r="BP773489" s="90"/>
    </row>
    <row r="773490" spans="68:68" customFormat="1">
      <c r="BP773490" s="90"/>
    </row>
    <row r="773491" spans="68:68" customFormat="1">
      <c r="BP773491" s="90"/>
    </row>
    <row r="773492" spans="68:68" customFormat="1">
      <c r="BP773492" s="90"/>
    </row>
    <row r="773493" spans="68:68" customFormat="1">
      <c r="BP773493" s="90"/>
    </row>
    <row r="773494" spans="68:68" customFormat="1">
      <c r="BP773494" s="90"/>
    </row>
    <row r="773495" spans="68:68" customFormat="1">
      <c r="BP773495" s="90"/>
    </row>
    <row r="773496" spans="68:68" customFormat="1">
      <c r="BP773496" s="90"/>
    </row>
    <row r="773497" spans="68:68" customFormat="1">
      <c r="BP773497" s="90"/>
    </row>
    <row r="773498" spans="68:68" customFormat="1">
      <c r="BP773498" s="90"/>
    </row>
    <row r="773499" spans="68:68" customFormat="1">
      <c r="BP773499" s="90"/>
    </row>
    <row r="773500" spans="68:68" customFormat="1">
      <c r="BP773500" s="90"/>
    </row>
    <row r="773501" spans="68:68" customFormat="1">
      <c r="BP773501" s="90"/>
    </row>
    <row r="773502" spans="68:68" customFormat="1">
      <c r="BP773502" s="90"/>
    </row>
    <row r="773503" spans="68:68" customFormat="1">
      <c r="BP773503" s="90"/>
    </row>
    <row r="773504" spans="68:68" customFormat="1">
      <c r="BP773504" s="90"/>
    </row>
    <row r="773505" spans="68:68" customFormat="1">
      <c r="BP773505" s="90"/>
    </row>
    <row r="773506" spans="68:68" customFormat="1">
      <c r="BP773506" s="90"/>
    </row>
    <row r="773507" spans="68:68" customFormat="1">
      <c r="BP773507" s="90"/>
    </row>
    <row r="773508" spans="68:68" customFormat="1">
      <c r="BP773508" s="90"/>
    </row>
    <row r="773509" spans="68:68" customFormat="1">
      <c r="BP773509" s="90"/>
    </row>
    <row r="773510" spans="68:68" customFormat="1">
      <c r="BP773510" s="90"/>
    </row>
    <row r="773511" spans="68:68" customFormat="1">
      <c r="BP773511" s="90"/>
    </row>
    <row r="773512" spans="68:68" customFormat="1">
      <c r="BP773512" s="90"/>
    </row>
    <row r="773513" spans="68:68" customFormat="1">
      <c r="BP773513" s="90"/>
    </row>
    <row r="773514" spans="68:68" customFormat="1">
      <c r="BP773514" s="90"/>
    </row>
    <row r="773515" spans="68:68" customFormat="1">
      <c r="BP773515" s="90"/>
    </row>
    <row r="773516" spans="68:68" customFormat="1">
      <c r="BP773516" s="90"/>
    </row>
    <row r="773517" spans="68:68" customFormat="1">
      <c r="BP773517" s="90"/>
    </row>
    <row r="773518" spans="68:68" customFormat="1">
      <c r="BP773518" s="90"/>
    </row>
    <row r="773519" spans="68:68" customFormat="1">
      <c r="BP773519" s="90"/>
    </row>
    <row r="773520" spans="68:68" customFormat="1">
      <c r="BP773520" s="90"/>
    </row>
    <row r="773521" spans="68:68" customFormat="1">
      <c r="BP773521" s="90"/>
    </row>
    <row r="773522" spans="68:68" customFormat="1">
      <c r="BP773522" s="90"/>
    </row>
    <row r="773523" spans="68:68" customFormat="1">
      <c r="BP773523" s="90"/>
    </row>
    <row r="773524" spans="68:68" customFormat="1">
      <c r="BP773524" s="90"/>
    </row>
    <row r="773525" spans="68:68" customFormat="1">
      <c r="BP773525" s="90"/>
    </row>
    <row r="773526" spans="68:68" customFormat="1">
      <c r="BP773526" s="90"/>
    </row>
    <row r="773527" spans="68:68" customFormat="1">
      <c r="BP773527" s="90"/>
    </row>
    <row r="773528" spans="68:68" customFormat="1">
      <c r="BP773528" s="90"/>
    </row>
    <row r="773529" spans="68:68" customFormat="1">
      <c r="BP773529" s="90"/>
    </row>
    <row r="773530" spans="68:68" customFormat="1">
      <c r="BP773530" s="90"/>
    </row>
    <row r="773531" spans="68:68" customFormat="1">
      <c r="BP773531" s="90"/>
    </row>
    <row r="773532" spans="68:68" customFormat="1">
      <c r="BP773532" s="90"/>
    </row>
    <row r="773533" spans="68:68" customFormat="1">
      <c r="BP773533" s="90"/>
    </row>
    <row r="773534" spans="68:68" customFormat="1">
      <c r="BP773534" s="90"/>
    </row>
    <row r="773535" spans="68:68" customFormat="1">
      <c r="BP773535" s="90"/>
    </row>
    <row r="773536" spans="68:68" customFormat="1">
      <c r="BP773536" s="90"/>
    </row>
    <row r="773537" spans="68:68" customFormat="1">
      <c r="BP773537" s="90"/>
    </row>
    <row r="773538" spans="68:68" customFormat="1">
      <c r="BP773538" s="90"/>
    </row>
    <row r="773539" spans="68:68" customFormat="1">
      <c r="BP773539" s="90"/>
    </row>
    <row r="773540" spans="68:68" customFormat="1">
      <c r="BP773540" s="90"/>
    </row>
    <row r="773541" spans="68:68" customFormat="1">
      <c r="BP773541" s="90"/>
    </row>
    <row r="773542" spans="68:68" customFormat="1">
      <c r="BP773542" s="90"/>
    </row>
    <row r="773543" spans="68:68" customFormat="1">
      <c r="BP773543" s="90"/>
    </row>
    <row r="773544" spans="68:68" customFormat="1">
      <c r="BP773544" s="90"/>
    </row>
    <row r="773545" spans="68:68" customFormat="1">
      <c r="BP773545" s="90"/>
    </row>
    <row r="773546" spans="68:68" customFormat="1">
      <c r="BP773546" s="90"/>
    </row>
    <row r="773547" spans="68:68" customFormat="1">
      <c r="BP773547" s="90"/>
    </row>
    <row r="773548" spans="68:68" customFormat="1">
      <c r="BP773548" s="90"/>
    </row>
    <row r="773549" spans="68:68" customFormat="1">
      <c r="BP773549" s="90"/>
    </row>
    <row r="773550" spans="68:68" customFormat="1">
      <c r="BP773550" s="90"/>
    </row>
    <row r="773551" spans="68:68" customFormat="1">
      <c r="BP773551" s="90"/>
    </row>
    <row r="773552" spans="68:68" customFormat="1">
      <c r="BP773552" s="90"/>
    </row>
    <row r="773553" spans="68:68" customFormat="1">
      <c r="BP773553" s="90"/>
    </row>
    <row r="773554" spans="68:68" customFormat="1">
      <c r="BP773554" s="90"/>
    </row>
    <row r="773555" spans="68:68" customFormat="1">
      <c r="BP773555" s="90"/>
    </row>
    <row r="773556" spans="68:68" customFormat="1">
      <c r="BP773556" s="90"/>
    </row>
    <row r="773557" spans="68:68" customFormat="1">
      <c r="BP773557" s="90"/>
    </row>
    <row r="773558" spans="68:68" customFormat="1">
      <c r="BP773558" s="90"/>
    </row>
    <row r="773559" spans="68:68" customFormat="1">
      <c r="BP773559" s="90"/>
    </row>
    <row r="773560" spans="68:68" customFormat="1">
      <c r="BP773560" s="90"/>
    </row>
    <row r="773561" spans="68:68" customFormat="1">
      <c r="BP773561" s="90"/>
    </row>
    <row r="773562" spans="68:68" customFormat="1">
      <c r="BP773562" s="90"/>
    </row>
    <row r="773563" spans="68:68" customFormat="1">
      <c r="BP773563" s="90"/>
    </row>
    <row r="773564" spans="68:68" customFormat="1">
      <c r="BP773564" s="90"/>
    </row>
    <row r="773565" spans="68:68" customFormat="1">
      <c r="BP773565" s="90"/>
    </row>
    <row r="773566" spans="68:68" customFormat="1">
      <c r="BP773566" s="90"/>
    </row>
    <row r="773567" spans="68:68" customFormat="1">
      <c r="BP773567" s="90"/>
    </row>
    <row r="773568" spans="68:68" customFormat="1">
      <c r="BP773568" s="90"/>
    </row>
    <row r="773569" spans="68:68" customFormat="1">
      <c r="BP773569" s="90"/>
    </row>
    <row r="773570" spans="68:68" customFormat="1">
      <c r="BP773570" s="90"/>
    </row>
    <row r="773571" spans="68:68" customFormat="1">
      <c r="BP773571" s="90"/>
    </row>
    <row r="773572" spans="68:68" customFormat="1">
      <c r="BP773572" s="90"/>
    </row>
    <row r="773573" spans="68:68" customFormat="1">
      <c r="BP773573" s="90"/>
    </row>
    <row r="773574" spans="68:68" customFormat="1">
      <c r="BP773574" s="90"/>
    </row>
    <row r="773575" spans="68:68" customFormat="1">
      <c r="BP773575" s="90"/>
    </row>
    <row r="773576" spans="68:68" customFormat="1">
      <c r="BP773576" s="90"/>
    </row>
    <row r="773577" spans="68:68" customFormat="1">
      <c r="BP773577" s="90"/>
    </row>
    <row r="773578" spans="68:68" customFormat="1">
      <c r="BP773578" s="90"/>
    </row>
    <row r="773579" spans="68:68" customFormat="1">
      <c r="BP773579" s="90"/>
    </row>
    <row r="773580" spans="68:68" customFormat="1">
      <c r="BP773580" s="90"/>
    </row>
    <row r="773581" spans="68:68" customFormat="1">
      <c r="BP773581" s="90"/>
    </row>
    <row r="773582" spans="68:68" customFormat="1">
      <c r="BP773582" s="90"/>
    </row>
    <row r="773583" spans="68:68" customFormat="1">
      <c r="BP773583" s="90"/>
    </row>
    <row r="773584" spans="68:68" customFormat="1">
      <c r="BP773584" s="90"/>
    </row>
    <row r="773585" spans="68:68" customFormat="1">
      <c r="BP773585" s="90"/>
    </row>
    <row r="773586" spans="68:68" customFormat="1">
      <c r="BP773586" s="90"/>
    </row>
    <row r="773587" spans="68:68" customFormat="1">
      <c r="BP773587" s="90"/>
    </row>
    <row r="773588" spans="68:68" customFormat="1">
      <c r="BP773588" s="90"/>
    </row>
    <row r="773589" spans="68:68" customFormat="1">
      <c r="BP773589" s="90"/>
    </row>
    <row r="773590" spans="68:68" customFormat="1">
      <c r="BP773590" s="90"/>
    </row>
    <row r="773591" spans="68:68" customFormat="1">
      <c r="BP773591" s="90"/>
    </row>
    <row r="773592" spans="68:68" customFormat="1">
      <c r="BP773592" s="90"/>
    </row>
    <row r="773593" spans="68:68" customFormat="1">
      <c r="BP773593" s="90"/>
    </row>
    <row r="773594" spans="68:68" customFormat="1">
      <c r="BP773594" s="90"/>
    </row>
    <row r="773595" spans="68:68" customFormat="1">
      <c r="BP773595" s="90"/>
    </row>
    <row r="773596" spans="68:68" customFormat="1">
      <c r="BP773596" s="90"/>
    </row>
    <row r="773597" spans="68:68" customFormat="1">
      <c r="BP773597" s="90"/>
    </row>
    <row r="773598" spans="68:68" customFormat="1">
      <c r="BP773598" s="90"/>
    </row>
    <row r="773599" spans="68:68" customFormat="1">
      <c r="BP773599" s="90"/>
    </row>
    <row r="773600" spans="68:68" customFormat="1">
      <c r="BP773600" s="90"/>
    </row>
    <row r="773601" spans="68:68" customFormat="1">
      <c r="BP773601" s="90"/>
    </row>
    <row r="773602" spans="68:68" customFormat="1">
      <c r="BP773602" s="90"/>
    </row>
    <row r="773603" spans="68:68" customFormat="1">
      <c r="BP773603" s="90"/>
    </row>
    <row r="773604" spans="68:68" customFormat="1">
      <c r="BP773604" s="90"/>
    </row>
    <row r="773605" spans="68:68" customFormat="1">
      <c r="BP773605" s="90"/>
    </row>
    <row r="773606" spans="68:68" customFormat="1">
      <c r="BP773606" s="90"/>
    </row>
    <row r="773607" spans="68:68" customFormat="1">
      <c r="BP773607" s="90"/>
    </row>
    <row r="773608" spans="68:68" customFormat="1">
      <c r="BP773608" s="90"/>
    </row>
    <row r="773609" spans="68:68" customFormat="1">
      <c r="BP773609" s="90"/>
    </row>
    <row r="773610" spans="68:68" customFormat="1">
      <c r="BP773610" s="90"/>
    </row>
    <row r="773611" spans="68:68" customFormat="1">
      <c r="BP773611" s="90"/>
    </row>
    <row r="773612" spans="68:68" customFormat="1">
      <c r="BP773612" s="90"/>
    </row>
    <row r="773613" spans="68:68" customFormat="1">
      <c r="BP773613" s="90"/>
    </row>
    <row r="773614" spans="68:68" customFormat="1">
      <c r="BP773614" s="90"/>
    </row>
    <row r="773615" spans="68:68" customFormat="1">
      <c r="BP773615" s="90"/>
    </row>
    <row r="773616" spans="68:68" customFormat="1">
      <c r="BP773616" s="90"/>
    </row>
    <row r="773617" spans="68:68" customFormat="1">
      <c r="BP773617" s="90"/>
    </row>
    <row r="773618" spans="68:68" customFormat="1">
      <c r="BP773618" s="90"/>
    </row>
    <row r="773619" spans="68:68" customFormat="1">
      <c r="BP773619" s="90"/>
    </row>
    <row r="773620" spans="68:68" customFormat="1">
      <c r="BP773620" s="90"/>
    </row>
    <row r="773621" spans="68:68" customFormat="1">
      <c r="BP773621" s="90"/>
    </row>
    <row r="773622" spans="68:68" customFormat="1">
      <c r="BP773622" s="90"/>
    </row>
    <row r="773623" spans="68:68" customFormat="1">
      <c r="BP773623" s="90"/>
    </row>
    <row r="773624" spans="68:68" customFormat="1">
      <c r="BP773624" s="90"/>
    </row>
    <row r="773625" spans="68:68" customFormat="1">
      <c r="BP773625" s="90"/>
    </row>
    <row r="773626" spans="68:68" customFormat="1">
      <c r="BP773626" s="90"/>
    </row>
    <row r="773627" spans="68:68" customFormat="1">
      <c r="BP773627" s="90"/>
    </row>
    <row r="773628" spans="68:68" customFormat="1">
      <c r="BP773628" s="90"/>
    </row>
    <row r="773629" spans="68:68" customFormat="1">
      <c r="BP773629" s="90"/>
    </row>
    <row r="773630" spans="68:68" customFormat="1">
      <c r="BP773630" s="90"/>
    </row>
    <row r="773631" spans="68:68" customFormat="1">
      <c r="BP773631" s="90"/>
    </row>
    <row r="773632" spans="68:68" customFormat="1">
      <c r="BP773632" s="90"/>
    </row>
    <row r="773633" spans="68:68" customFormat="1">
      <c r="BP773633" s="90"/>
    </row>
    <row r="773634" spans="68:68" customFormat="1">
      <c r="BP773634" s="90"/>
    </row>
    <row r="773635" spans="68:68" customFormat="1">
      <c r="BP773635" s="90"/>
    </row>
    <row r="773636" spans="68:68" customFormat="1">
      <c r="BP773636" s="90"/>
    </row>
    <row r="773637" spans="68:68" customFormat="1">
      <c r="BP773637" s="90"/>
    </row>
    <row r="773638" spans="68:68" customFormat="1">
      <c r="BP773638" s="90"/>
    </row>
    <row r="773639" spans="68:68" customFormat="1">
      <c r="BP773639" s="90"/>
    </row>
    <row r="773640" spans="68:68" customFormat="1">
      <c r="BP773640" s="90"/>
    </row>
    <row r="773641" spans="68:68" customFormat="1">
      <c r="BP773641" s="90"/>
    </row>
    <row r="773642" spans="68:68" customFormat="1">
      <c r="BP773642" s="90"/>
    </row>
    <row r="773643" spans="68:68" customFormat="1">
      <c r="BP773643" s="90"/>
    </row>
    <row r="773644" spans="68:68" customFormat="1">
      <c r="BP773644" s="90"/>
    </row>
    <row r="773645" spans="68:68" customFormat="1">
      <c r="BP773645" s="90"/>
    </row>
    <row r="773646" spans="68:68" customFormat="1">
      <c r="BP773646" s="90"/>
    </row>
    <row r="773647" spans="68:68" customFormat="1">
      <c r="BP773647" s="90"/>
    </row>
    <row r="773648" spans="68:68" customFormat="1">
      <c r="BP773648" s="90"/>
    </row>
    <row r="773649" spans="68:68" customFormat="1">
      <c r="BP773649" s="90"/>
    </row>
    <row r="773650" spans="68:68" customFormat="1">
      <c r="BP773650" s="90"/>
    </row>
    <row r="773651" spans="68:68" customFormat="1">
      <c r="BP773651" s="90"/>
    </row>
    <row r="773652" spans="68:68" customFormat="1">
      <c r="BP773652" s="90"/>
    </row>
    <row r="773653" spans="68:68" customFormat="1">
      <c r="BP773653" s="90"/>
    </row>
    <row r="773654" spans="68:68" customFormat="1">
      <c r="BP773654" s="90"/>
    </row>
    <row r="773655" spans="68:68" customFormat="1">
      <c r="BP773655" s="90"/>
    </row>
    <row r="773656" spans="68:68" customFormat="1">
      <c r="BP773656" s="90"/>
    </row>
    <row r="773657" spans="68:68" customFormat="1">
      <c r="BP773657" s="90"/>
    </row>
    <row r="773658" spans="68:68" customFormat="1">
      <c r="BP773658" s="90"/>
    </row>
    <row r="773659" spans="68:68" customFormat="1">
      <c r="BP773659" s="90"/>
    </row>
    <row r="773660" spans="68:68" customFormat="1">
      <c r="BP773660" s="90"/>
    </row>
    <row r="773661" spans="68:68" customFormat="1">
      <c r="BP773661" s="90"/>
    </row>
    <row r="773662" spans="68:68" customFormat="1">
      <c r="BP773662" s="90"/>
    </row>
    <row r="773663" spans="68:68" customFormat="1">
      <c r="BP773663" s="90"/>
    </row>
    <row r="773664" spans="68:68" customFormat="1">
      <c r="BP773664" s="90"/>
    </row>
    <row r="773665" spans="68:68" customFormat="1">
      <c r="BP773665" s="90"/>
    </row>
    <row r="773666" spans="68:68" customFormat="1">
      <c r="BP773666" s="90"/>
    </row>
    <row r="773667" spans="68:68" customFormat="1">
      <c r="BP773667" s="90"/>
    </row>
    <row r="773668" spans="68:68" customFormat="1">
      <c r="BP773668" s="90"/>
    </row>
    <row r="773669" spans="68:68" customFormat="1">
      <c r="BP773669" s="90"/>
    </row>
    <row r="773670" spans="68:68" customFormat="1">
      <c r="BP773670" s="90"/>
    </row>
    <row r="773671" spans="68:68" customFormat="1">
      <c r="BP773671" s="90"/>
    </row>
    <row r="773672" spans="68:68" customFormat="1">
      <c r="BP773672" s="90"/>
    </row>
    <row r="773673" spans="68:68" customFormat="1">
      <c r="BP773673" s="90"/>
    </row>
    <row r="773674" spans="68:68" customFormat="1">
      <c r="BP773674" s="90"/>
    </row>
    <row r="773675" spans="68:68" customFormat="1">
      <c r="BP773675" s="90"/>
    </row>
    <row r="773676" spans="68:68" customFormat="1">
      <c r="BP773676" s="90"/>
    </row>
    <row r="773677" spans="68:68" customFormat="1">
      <c r="BP773677" s="90"/>
    </row>
    <row r="773678" spans="68:68" customFormat="1">
      <c r="BP773678" s="90"/>
    </row>
    <row r="773679" spans="68:68" customFormat="1">
      <c r="BP773679" s="90"/>
    </row>
    <row r="773680" spans="68:68" customFormat="1">
      <c r="BP773680" s="90"/>
    </row>
    <row r="773681" spans="68:68" customFormat="1">
      <c r="BP773681" s="90"/>
    </row>
    <row r="773682" spans="68:68" customFormat="1">
      <c r="BP773682" s="90"/>
    </row>
    <row r="773683" spans="68:68" customFormat="1">
      <c r="BP773683" s="90"/>
    </row>
    <row r="773684" spans="68:68" customFormat="1">
      <c r="BP773684" s="90"/>
    </row>
    <row r="773685" spans="68:68" customFormat="1">
      <c r="BP773685" s="90"/>
    </row>
    <row r="773686" spans="68:68" customFormat="1">
      <c r="BP773686" s="90"/>
    </row>
    <row r="773687" spans="68:68" customFormat="1">
      <c r="BP773687" s="90"/>
    </row>
    <row r="773688" spans="68:68" customFormat="1">
      <c r="BP773688" s="90"/>
    </row>
    <row r="773689" spans="68:68" customFormat="1">
      <c r="BP773689" s="90"/>
    </row>
    <row r="773690" spans="68:68" customFormat="1">
      <c r="BP773690" s="90"/>
    </row>
    <row r="773691" spans="68:68" customFormat="1">
      <c r="BP773691" s="90"/>
    </row>
    <row r="773692" spans="68:68" customFormat="1">
      <c r="BP773692" s="90"/>
    </row>
    <row r="773693" spans="68:68" customFormat="1">
      <c r="BP773693" s="90"/>
    </row>
    <row r="773694" spans="68:68" customFormat="1">
      <c r="BP773694" s="90"/>
    </row>
    <row r="773695" spans="68:68" customFormat="1">
      <c r="BP773695" s="90"/>
    </row>
    <row r="773696" spans="68:68" customFormat="1">
      <c r="BP773696" s="90"/>
    </row>
    <row r="773697" spans="68:68" customFormat="1">
      <c r="BP773697" s="90"/>
    </row>
    <row r="773698" spans="68:68" customFormat="1">
      <c r="BP773698" s="90"/>
    </row>
    <row r="773699" spans="68:68" customFormat="1">
      <c r="BP773699" s="90"/>
    </row>
    <row r="773700" spans="68:68" customFormat="1">
      <c r="BP773700" s="90"/>
    </row>
    <row r="773701" spans="68:68" customFormat="1">
      <c r="BP773701" s="90"/>
    </row>
    <row r="773702" spans="68:68" customFormat="1">
      <c r="BP773702" s="90"/>
    </row>
    <row r="773703" spans="68:68" customFormat="1">
      <c r="BP773703" s="90"/>
    </row>
    <row r="773704" spans="68:68" customFormat="1">
      <c r="BP773704" s="90"/>
    </row>
    <row r="773705" spans="68:68" customFormat="1">
      <c r="BP773705" s="90"/>
    </row>
    <row r="773706" spans="68:68" customFormat="1">
      <c r="BP773706" s="90"/>
    </row>
    <row r="773707" spans="68:68" customFormat="1">
      <c r="BP773707" s="90"/>
    </row>
    <row r="773708" spans="68:68" customFormat="1">
      <c r="BP773708" s="90"/>
    </row>
    <row r="773709" spans="68:68" customFormat="1">
      <c r="BP773709" s="90"/>
    </row>
    <row r="773710" spans="68:68" customFormat="1">
      <c r="BP773710" s="90"/>
    </row>
    <row r="773711" spans="68:68" customFormat="1">
      <c r="BP773711" s="90"/>
    </row>
    <row r="773712" spans="68:68" customFormat="1">
      <c r="BP773712" s="90"/>
    </row>
    <row r="773713" spans="68:68" customFormat="1">
      <c r="BP773713" s="90"/>
    </row>
    <row r="773714" spans="68:68" customFormat="1">
      <c r="BP773714" s="90"/>
    </row>
    <row r="773715" spans="68:68" customFormat="1">
      <c r="BP773715" s="90"/>
    </row>
    <row r="773716" spans="68:68" customFormat="1">
      <c r="BP773716" s="90"/>
    </row>
    <row r="773717" spans="68:68" customFormat="1">
      <c r="BP773717" s="90"/>
    </row>
    <row r="773718" spans="68:68" customFormat="1">
      <c r="BP773718" s="90"/>
    </row>
    <row r="773719" spans="68:68" customFormat="1">
      <c r="BP773719" s="90"/>
    </row>
    <row r="773720" spans="68:68" customFormat="1">
      <c r="BP773720" s="90"/>
    </row>
    <row r="773721" spans="68:68" customFormat="1">
      <c r="BP773721" s="90"/>
    </row>
    <row r="773722" spans="68:68" customFormat="1">
      <c r="BP773722" s="90"/>
    </row>
    <row r="773723" spans="68:68" customFormat="1">
      <c r="BP773723" s="90"/>
    </row>
    <row r="773724" spans="68:68" customFormat="1">
      <c r="BP773724" s="90"/>
    </row>
    <row r="773725" spans="68:68" customFormat="1">
      <c r="BP773725" s="90"/>
    </row>
    <row r="773726" spans="68:68" customFormat="1">
      <c r="BP773726" s="90"/>
    </row>
    <row r="773727" spans="68:68" customFormat="1">
      <c r="BP773727" s="90"/>
    </row>
    <row r="773728" spans="68:68" customFormat="1">
      <c r="BP773728" s="90"/>
    </row>
    <row r="773729" spans="68:68" customFormat="1">
      <c r="BP773729" s="90"/>
    </row>
    <row r="773730" spans="68:68" customFormat="1">
      <c r="BP773730" s="90"/>
    </row>
    <row r="773731" spans="68:68" customFormat="1">
      <c r="BP773731" s="90"/>
    </row>
    <row r="773732" spans="68:68" customFormat="1">
      <c r="BP773732" s="90"/>
    </row>
    <row r="773733" spans="68:68" customFormat="1">
      <c r="BP773733" s="90"/>
    </row>
    <row r="773734" spans="68:68" customFormat="1">
      <c r="BP773734" s="90"/>
    </row>
    <row r="773735" spans="68:68" customFormat="1">
      <c r="BP773735" s="90"/>
    </row>
    <row r="773736" spans="68:68" customFormat="1">
      <c r="BP773736" s="90"/>
    </row>
    <row r="773737" spans="68:68" customFormat="1">
      <c r="BP773737" s="90"/>
    </row>
    <row r="773738" spans="68:68" customFormat="1">
      <c r="BP773738" s="90"/>
    </row>
    <row r="773739" spans="68:68" customFormat="1">
      <c r="BP773739" s="90"/>
    </row>
    <row r="773740" spans="68:68" customFormat="1">
      <c r="BP773740" s="90"/>
    </row>
    <row r="773741" spans="68:68" customFormat="1">
      <c r="BP773741" s="90"/>
    </row>
    <row r="773742" spans="68:68" customFormat="1">
      <c r="BP773742" s="90"/>
    </row>
    <row r="773743" spans="68:68" customFormat="1">
      <c r="BP773743" s="90"/>
    </row>
    <row r="773744" spans="68:68" customFormat="1">
      <c r="BP773744" s="90"/>
    </row>
    <row r="773745" spans="68:68" customFormat="1">
      <c r="BP773745" s="90"/>
    </row>
    <row r="773746" spans="68:68" customFormat="1">
      <c r="BP773746" s="90"/>
    </row>
    <row r="773747" spans="68:68" customFormat="1">
      <c r="BP773747" s="90"/>
    </row>
    <row r="773748" spans="68:68" customFormat="1">
      <c r="BP773748" s="90"/>
    </row>
    <row r="773749" spans="68:68" customFormat="1">
      <c r="BP773749" s="90"/>
    </row>
    <row r="773750" spans="68:68" customFormat="1">
      <c r="BP773750" s="90"/>
    </row>
    <row r="773751" spans="68:68" customFormat="1">
      <c r="BP773751" s="90"/>
    </row>
    <row r="773752" spans="68:68" customFormat="1">
      <c r="BP773752" s="90"/>
    </row>
    <row r="773753" spans="68:68" customFormat="1">
      <c r="BP773753" s="90"/>
    </row>
    <row r="773754" spans="68:68" customFormat="1">
      <c r="BP773754" s="90"/>
    </row>
    <row r="773755" spans="68:68" customFormat="1">
      <c r="BP773755" s="90"/>
    </row>
    <row r="773756" spans="68:68" customFormat="1">
      <c r="BP773756" s="90"/>
    </row>
    <row r="773757" spans="68:68" customFormat="1">
      <c r="BP773757" s="90"/>
    </row>
    <row r="773758" spans="68:68" customFormat="1">
      <c r="BP773758" s="90"/>
    </row>
    <row r="773759" spans="68:68" customFormat="1">
      <c r="BP773759" s="90"/>
    </row>
    <row r="773760" spans="68:68" customFormat="1">
      <c r="BP773760" s="90"/>
    </row>
    <row r="773761" spans="68:68" customFormat="1">
      <c r="BP773761" s="90"/>
    </row>
    <row r="773762" spans="68:68" customFormat="1">
      <c r="BP773762" s="90"/>
    </row>
    <row r="773763" spans="68:68" customFormat="1">
      <c r="BP773763" s="90"/>
    </row>
    <row r="773764" spans="68:68" customFormat="1">
      <c r="BP773764" s="90"/>
    </row>
    <row r="773765" spans="68:68" customFormat="1">
      <c r="BP773765" s="90"/>
    </row>
    <row r="773766" spans="68:68" customFormat="1">
      <c r="BP773766" s="90"/>
    </row>
    <row r="773767" spans="68:68" customFormat="1">
      <c r="BP773767" s="90"/>
    </row>
    <row r="773768" spans="68:68" customFormat="1">
      <c r="BP773768" s="90"/>
    </row>
    <row r="773769" spans="68:68" customFormat="1">
      <c r="BP773769" s="90"/>
    </row>
    <row r="773770" spans="68:68" customFormat="1">
      <c r="BP773770" s="90"/>
    </row>
    <row r="773771" spans="68:68" customFormat="1">
      <c r="BP773771" s="90"/>
    </row>
    <row r="773772" spans="68:68" customFormat="1">
      <c r="BP773772" s="90"/>
    </row>
    <row r="773773" spans="68:68" customFormat="1">
      <c r="BP773773" s="90"/>
    </row>
    <row r="773774" spans="68:68" customFormat="1">
      <c r="BP773774" s="90"/>
    </row>
    <row r="773775" spans="68:68" customFormat="1">
      <c r="BP773775" s="90"/>
    </row>
    <row r="773776" spans="68:68" customFormat="1">
      <c r="BP773776" s="90"/>
    </row>
    <row r="773777" spans="68:68" customFormat="1">
      <c r="BP773777" s="90"/>
    </row>
    <row r="773778" spans="68:68" customFormat="1">
      <c r="BP773778" s="90"/>
    </row>
    <row r="773779" spans="68:68" customFormat="1">
      <c r="BP773779" s="90"/>
    </row>
    <row r="773780" spans="68:68" customFormat="1">
      <c r="BP773780" s="90"/>
    </row>
    <row r="773781" spans="68:68" customFormat="1">
      <c r="BP773781" s="90"/>
    </row>
    <row r="773782" spans="68:68" customFormat="1">
      <c r="BP773782" s="90"/>
    </row>
    <row r="773783" spans="68:68" customFormat="1">
      <c r="BP773783" s="90"/>
    </row>
    <row r="773784" spans="68:68" customFormat="1">
      <c r="BP773784" s="90"/>
    </row>
    <row r="773785" spans="68:68" customFormat="1">
      <c r="BP773785" s="90"/>
    </row>
    <row r="773786" spans="68:68" customFormat="1">
      <c r="BP773786" s="90"/>
    </row>
    <row r="773787" spans="68:68" customFormat="1">
      <c r="BP773787" s="90"/>
    </row>
    <row r="773788" spans="68:68" customFormat="1">
      <c r="BP773788" s="90"/>
    </row>
    <row r="773789" spans="68:68" customFormat="1">
      <c r="BP773789" s="90"/>
    </row>
    <row r="773790" spans="68:68" customFormat="1">
      <c r="BP773790" s="90"/>
    </row>
    <row r="773791" spans="68:68" customFormat="1">
      <c r="BP773791" s="90"/>
    </row>
    <row r="773792" spans="68:68" customFormat="1">
      <c r="BP773792" s="90"/>
    </row>
    <row r="773793" spans="68:68" customFormat="1">
      <c r="BP773793" s="90"/>
    </row>
    <row r="773794" spans="68:68" customFormat="1">
      <c r="BP773794" s="90"/>
    </row>
    <row r="773795" spans="68:68" customFormat="1">
      <c r="BP773795" s="90"/>
    </row>
    <row r="773796" spans="68:68" customFormat="1">
      <c r="BP773796" s="90"/>
    </row>
    <row r="773797" spans="68:68" customFormat="1">
      <c r="BP773797" s="90"/>
    </row>
    <row r="773798" spans="68:68" customFormat="1">
      <c r="BP773798" s="90"/>
    </row>
    <row r="773799" spans="68:68" customFormat="1">
      <c r="BP773799" s="90"/>
    </row>
    <row r="773800" spans="68:68" customFormat="1">
      <c r="BP773800" s="90"/>
    </row>
    <row r="773801" spans="68:68" customFormat="1">
      <c r="BP773801" s="90"/>
    </row>
    <row r="773802" spans="68:68" customFormat="1">
      <c r="BP773802" s="90"/>
    </row>
    <row r="773803" spans="68:68" customFormat="1">
      <c r="BP773803" s="90"/>
    </row>
    <row r="773804" spans="68:68" customFormat="1">
      <c r="BP773804" s="90"/>
    </row>
    <row r="773805" spans="68:68" customFormat="1">
      <c r="BP773805" s="90"/>
    </row>
    <row r="773806" spans="68:68" customFormat="1">
      <c r="BP773806" s="90"/>
    </row>
    <row r="773807" spans="68:68" customFormat="1">
      <c r="BP773807" s="90"/>
    </row>
    <row r="773808" spans="68:68" customFormat="1">
      <c r="BP773808" s="90"/>
    </row>
    <row r="773809" spans="68:68" customFormat="1">
      <c r="BP773809" s="90"/>
    </row>
    <row r="773810" spans="68:68" customFormat="1">
      <c r="BP773810" s="90"/>
    </row>
    <row r="773811" spans="68:68" customFormat="1">
      <c r="BP773811" s="90"/>
    </row>
    <row r="773812" spans="68:68" customFormat="1">
      <c r="BP773812" s="90"/>
    </row>
    <row r="773813" spans="68:68" customFormat="1">
      <c r="BP773813" s="90"/>
    </row>
    <row r="773814" spans="68:68" customFormat="1">
      <c r="BP773814" s="90"/>
    </row>
    <row r="773815" spans="68:68" customFormat="1">
      <c r="BP773815" s="90"/>
    </row>
    <row r="773816" spans="68:68" customFormat="1">
      <c r="BP773816" s="90"/>
    </row>
    <row r="773817" spans="68:68" customFormat="1">
      <c r="BP773817" s="90"/>
    </row>
    <row r="773818" spans="68:68" customFormat="1">
      <c r="BP773818" s="90"/>
    </row>
    <row r="773819" spans="68:68" customFormat="1">
      <c r="BP773819" s="90"/>
    </row>
    <row r="773820" spans="68:68" customFormat="1">
      <c r="BP773820" s="90"/>
    </row>
    <row r="773821" spans="68:68" customFormat="1">
      <c r="BP773821" s="90"/>
    </row>
    <row r="773822" spans="68:68" customFormat="1">
      <c r="BP773822" s="90"/>
    </row>
    <row r="773823" spans="68:68" customFormat="1">
      <c r="BP773823" s="90"/>
    </row>
    <row r="773824" spans="68:68" customFormat="1">
      <c r="BP773824" s="90"/>
    </row>
    <row r="773825" spans="68:68" customFormat="1">
      <c r="BP773825" s="90"/>
    </row>
    <row r="773826" spans="68:68" customFormat="1">
      <c r="BP773826" s="90"/>
    </row>
    <row r="773827" spans="68:68" customFormat="1">
      <c r="BP773827" s="90"/>
    </row>
    <row r="773828" spans="68:68" customFormat="1">
      <c r="BP773828" s="90"/>
    </row>
    <row r="773829" spans="68:68" customFormat="1">
      <c r="BP773829" s="90"/>
    </row>
    <row r="773830" spans="68:68" customFormat="1">
      <c r="BP773830" s="90"/>
    </row>
    <row r="773831" spans="68:68" customFormat="1">
      <c r="BP773831" s="90"/>
    </row>
    <row r="773832" spans="68:68" customFormat="1">
      <c r="BP773832" s="90"/>
    </row>
    <row r="773833" spans="68:68" customFormat="1">
      <c r="BP773833" s="90"/>
    </row>
    <row r="773834" spans="68:68" customFormat="1">
      <c r="BP773834" s="90"/>
    </row>
    <row r="773835" spans="68:68" customFormat="1">
      <c r="BP773835" s="90"/>
    </row>
    <row r="773836" spans="68:68" customFormat="1">
      <c r="BP773836" s="90"/>
    </row>
    <row r="773837" spans="68:68" customFormat="1">
      <c r="BP773837" s="90"/>
    </row>
    <row r="773838" spans="68:68" customFormat="1">
      <c r="BP773838" s="90"/>
    </row>
    <row r="773839" spans="68:68" customFormat="1">
      <c r="BP773839" s="90"/>
    </row>
    <row r="773840" spans="68:68" customFormat="1">
      <c r="BP773840" s="90"/>
    </row>
    <row r="773841" spans="68:68" customFormat="1">
      <c r="BP773841" s="90"/>
    </row>
    <row r="773842" spans="68:68" customFormat="1">
      <c r="BP773842" s="90"/>
    </row>
    <row r="773843" spans="68:68" customFormat="1">
      <c r="BP773843" s="90"/>
    </row>
    <row r="773844" spans="68:68" customFormat="1">
      <c r="BP773844" s="90"/>
    </row>
    <row r="773845" spans="68:68" customFormat="1">
      <c r="BP773845" s="90"/>
    </row>
    <row r="773846" spans="68:68" customFormat="1">
      <c r="BP773846" s="90"/>
    </row>
    <row r="773847" spans="68:68" customFormat="1">
      <c r="BP773847" s="90"/>
    </row>
    <row r="773848" spans="68:68" customFormat="1">
      <c r="BP773848" s="90"/>
    </row>
    <row r="773849" spans="68:68" customFormat="1">
      <c r="BP773849" s="90"/>
    </row>
    <row r="773850" spans="68:68" customFormat="1">
      <c r="BP773850" s="90"/>
    </row>
    <row r="773851" spans="68:68" customFormat="1">
      <c r="BP773851" s="90"/>
    </row>
    <row r="773852" spans="68:68" customFormat="1">
      <c r="BP773852" s="90"/>
    </row>
    <row r="773853" spans="68:68" customFormat="1">
      <c r="BP773853" s="90"/>
    </row>
    <row r="773854" spans="68:68" customFormat="1">
      <c r="BP773854" s="90"/>
    </row>
    <row r="773855" spans="68:68" customFormat="1">
      <c r="BP773855" s="90"/>
    </row>
    <row r="773856" spans="68:68" customFormat="1">
      <c r="BP773856" s="90"/>
    </row>
    <row r="773857" spans="68:68" customFormat="1">
      <c r="BP773857" s="90"/>
    </row>
    <row r="773858" spans="68:68" customFormat="1">
      <c r="BP773858" s="90"/>
    </row>
    <row r="773859" spans="68:68" customFormat="1">
      <c r="BP773859" s="90"/>
    </row>
    <row r="773860" spans="68:68" customFormat="1">
      <c r="BP773860" s="90"/>
    </row>
    <row r="773861" spans="68:68" customFormat="1">
      <c r="BP773861" s="90"/>
    </row>
    <row r="773862" spans="68:68" customFormat="1">
      <c r="BP773862" s="90"/>
    </row>
    <row r="773863" spans="68:68" customFormat="1">
      <c r="BP773863" s="90"/>
    </row>
    <row r="773864" spans="68:68" customFormat="1">
      <c r="BP773864" s="90"/>
    </row>
    <row r="773865" spans="68:68" customFormat="1">
      <c r="BP773865" s="90"/>
    </row>
    <row r="773866" spans="68:68" customFormat="1">
      <c r="BP773866" s="90"/>
    </row>
    <row r="773867" spans="68:68" customFormat="1">
      <c r="BP773867" s="90"/>
    </row>
    <row r="773868" spans="68:68" customFormat="1">
      <c r="BP773868" s="90"/>
    </row>
    <row r="773869" spans="68:68" customFormat="1">
      <c r="BP773869" s="90"/>
    </row>
    <row r="773870" spans="68:68" customFormat="1">
      <c r="BP773870" s="90"/>
    </row>
    <row r="773871" spans="68:68" customFormat="1">
      <c r="BP773871" s="90"/>
    </row>
    <row r="773872" spans="68:68" customFormat="1">
      <c r="BP773872" s="90"/>
    </row>
    <row r="773873" spans="68:68" customFormat="1">
      <c r="BP773873" s="90"/>
    </row>
    <row r="773874" spans="68:68" customFormat="1">
      <c r="BP773874" s="90"/>
    </row>
    <row r="773875" spans="68:68" customFormat="1">
      <c r="BP773875" s="90"/>
    </row>
    <row r="773876" spans="68:68" customFormat="1">
      <c r="BP773876" s="90"/>
    </row>
    <row r="773877" spans="68:68" customFormat="1">
      <c r="BP773877" s="90"/>
    </row>
    <row r="773878" spans="68:68" customFormat="1">
      <c r="BP773878" s="90"/>
    </row>
    <row r="773879" spans="68:68" customFormat="1">
      <c r="BP773879" s="90"/>
    </row>
    <row r="773880" spans="68:68" customFormat="1">
      <c r="BP773880" s="90"/>
    </row>
    <row r="773881" spans="68:68" customFormat="1">
      <c r="BP773881" s="90"/>
    </row>
    <row r="773882" spans="68:68" customFormat="1">
      <c r="BP773882" s="90"/>
    </row>
    <row r="773883" spans="68:68" customFormat="1">
      <c r="BP773883" s="90"/>
    </row>
    <row r="773884" spans="68:68" customFormat="1">
      <c r="BP773884" s="90"/>
    </row>
    <row r="773885" spans="68:68" customFormat="1">
      <c r="BP773885" s="90"/>
    </row>
    <row r="773886" spans="68:68" customFormat="1">
      <c r="BP773886" s="90"/>
    </row>
    <row r="773887" spans="68:68" customFormat="1">
      <c r="BP773887" s="90"/>
    </row>
    <row r="773888" spans="68:68" customFormat="1">
      <c r="BP773888" s="90"/>
    </row>
    <row r="773889" spans="68:68" customFormat="1">
      <c r="BP773889" s="90"/>
    </row>
    <row r="773890" spans="68:68" customFormat="1">
      <c r="BP773890" s="90"/>
    </row>
    <row r="773891" spans="68:68" customFormat="1">
      <c r="BP773891" s="90"/>
    </row>
    <row r="773892" spans="68:68" customFormat="1">
      <c r="BP773892" s="90"/>
    </row>
    <row r="773893" spans="68:68" customFormat="1">
      <c r="BP773893" s="90"/>
    </row>
    <row r="773894" spans="68:68" customFormat="1">
      <c r="BP773894" s="90"/>
    </row>
    <row r="773895" spans="68:68" customFormat="1">
      <c r="BP773895" s="90"/>
    </row>
    <row r="773896" spans="68:68" customFormat="1">
      <c r="BP773896" s="90"/>
    </row>
    <row r="773897" spans="68:68" customFormat="1">
      <c r="BP773897" s="90"/>
    </row>
    <row r="773898" spans="68:68" customFormat="1">
      <c r="BP773898" s="90"/>
    </row>
    <row r="773899" spans="68:68" customFormat="1">
      <c r="BP773899" s="90"/>
    </row>
    <row r="773900" spans="68:68" customFormat="1">
      <c r="BP773900" s="90"/>
    </row>
    <row r="773901" spans="68:68" customFormat="1">
      <c r="BP773901" s="90"/>
    </row>
    <row r="773902" spans="68:68" customFormat="1">
      <c r="BP773902" s="90"/>
    </row>
    <row r="773903" spans="68:68" customFormat="1">
      <c r="BP773903" s="90"/>
    </row>
    <row r="773904" spans="68:68" customFormat="1">
      <c r="BP773904" s="90"/>
    </row>
    <row r="773905" spans="68:68" customFormat="1">
      <c r="BP773905" s="90"/>
    </row>
    <row r="773906" spans="68:68" customFormat="1">
      <c r="BP773906" s="90"/>
    </row>
    <row r="773907" spans="68:68" customFormat="1">
      <c r="BP773907" s="90"/>
    </row>
    <row r="773908" spans="68:68" customFormat="1">
      <c r="BP773908" s="90"/>
    </row>
    <row r="773909" spans="68:68" customFormat="1">
      <c r="BP773909" s="90"/>
    </row>
    <row r="773910" spans="68:68" customFormat="1">
      <c r="BP773910" s="90"/>
    </row>
    <row r="773911" spans="68:68" customFormat="1">
      <c r="BP773911" s="90"/>
    </row>
    <row r="773912" spans="68:68" customFormat="1">
      <c r="BP773912" s="90"/>
    </row>
    <row r="773913" spans="68:68" customFormat="1">
      <c r="BP773913" s="90"/>
    </row>
    <row r="773914" spans="68:68" customFormat="1">
      <c r="BP773914" s="90"/>
    </row>
    <row r="773915" spans="68:68" customFormat="1">
      <c r="BP773915" s="90"/>
    </row>
    <row r="773916" spans="68:68" customFormat="1">
      <c r="BP773916" s="90"/>
    </row>
    <row r="773917" spans="68:68" customFormat="1">
      <c r="BP773917" s="90"/>
    </row>
    <row r="773918" spans="68:68" customFormat="1">
      <c r="BP773918" s="90"/>
    </row>
    <row r="773919" spans="68:68" customFormat="1">
      <c r="BP773919" s="90"/>
    </row>
    <row r="773920" spans="68:68" customFormat="1">
      <c r="BP773920" s="90"/>
    </row>
    <row r="773921" spans="68:68" customFormat="1">
      <c r="BP773921" s="90"/>
    </row>
    <row r="773922" spans="68:68" customFormat="1">
      <c r="BP773922" s="90"/>
    </row>
    <row r="773923" spans="68:68" customFormat="1">
      <c r="BP773923" s="90"/>
    </row>
    <row r="773924" spans="68:68" customFormat="1">
      <c r="BP773924" s="90"/>
    </row>
    <row r="773925" spans="68:68" customFormat="1">
      <c r="BP773925" s="90"/>
    </row>
    <row r="773926" spans="68:68" customFormat="1">
      <c r="BP773926" s="90"/>
    </row>
    <row r="773927" spans="68:68" customFormat="1">
      <c r="BP773927" s="90"/>
    </row>
    <row r="773928" spans="68:68" customFormat="1">
      <c r="BP773928" s="90"/>
    </row>
    <row r="773929" spans="68:68" customFormat="1">
      <c r="BP773929" s="90"/>
    </row>
    <row r="773930" spans="68:68" customFormat="1">
      <c r="BP773930" s="90"/>
    </row>
    <row r="773931" spans="68:68" customFormat="1">
      <c r="BP773931" s="90"/>
    </row>
    <row r="773932" spans="68:68" customFormat="1">
      <c r="BP773932" s="90"/>
    </row>
    <row r="773933" spans="68:68" customFormat="1">
      <c r="BP773933" s="90"/>
    </row>
    <row r="773934" spans="68:68" customFormat="1">
      <c r="BP773934" s="90"/>
    </row>
    <row r="773935" spans="68:68" customFormat="1">
      <c r="BP773935" s="90"/>
    </row>
    <row r="773936" spans="68:68" customFormat="1">
      <c r="BP773936" s="90"/>
    </row>
    <row r="773937" spans="68:68" customFormat="1">
      <c r="BP773937" s="90"/>
    </row>
    <row r="773938" spans="68:68" customFormat="1">
      <c r="BP773938" s="90"/>
    </row>
    <row r="773939" spans="68:68" customFormat="1">
      <c r="BP773939" s="90"/>
    </row>
    <row r="773940" spans="68:68" customFormat="1">
      <c r="BP773940" s="90"/>
    </row>
    <row r="773941" spans="68:68" customFormat="1">
      <c r="BP773941" s="90"/>
    </row>
    <row r="773942" spans="68:68" customFormat="1">
      <c r="BP773942" s="90"/>
    </row>
    <row r="773943" spans="68:68" customFormat="1">
      <c r="BP773943" s="90"/>
    </row>
    <row r="773944" spans="68:68" customFormat="1">
      <c r="BP773944" s="90"/>
    </row>
    <row r="773945" spans="68:68" customFormat="1">
      <c r="BP773945" s="90"/>
    </row>
    <row r="773946" spans="68:68" customFormat="1">
      <c r="BP773946" s="90"/>
    </row>
    <row r="773947" spans="68:68" customFormat="1">
      <c r="BP773947" s="90"/>
    </row>
    <row r="773948" spans="68:68" customFormat="1">
      <c r="BP773948" s="90"/>
    </row>
    <row r="773949" spans="68:68" customFormat="1">
      <c r="BP773949" s="90"/>
    </row>
    <row r="773950" spans="68:68" customFormat="1">
      <c r="BP773950" s="90"/>
    </row>
    <row r="773951" spans="68:68" customFormat="1">
      <c r="BP773951" s="90"/>
    </row>
    <row r="773952" spans="68:68" customFormat="1">
      <c r="BP773952" s="90"/>
    </row>
    <row r="773953" spans="68:68" customFormat="1">
      <c r="BP773953" s="90"/>
    </row>
    <row r="773954" spans="68:68" customFormat="1">
      <c r="BP773954" s="90"/>
    </row>
    <row r="773955" spans="68:68" customFormat="1">
      <c r="BP773955" s="90"/>
    </row>
    <row r="773956" spans="68:68" customFormat="1">
      <c r="BP773956" s="90"/>
    </row>
    <row r="773957" spans="68:68" customFormat="1">
      <c r="BP773957" s="90"/>
    </row>
    <row r="773958" spans="68:68" customFormat="1">
      <c r="BP773958" s="90"/>
    </row>
    <row r="773959" spans="68:68" customFormat="1">
      <c r="BP773959" s="90"/>
    </row>
    <row r="773960" spans="68:68" customFormat="1">
      <c r="BP773960" s="90"/>
    </row>
    <row r="773961" spans="68:68" customFormat="1">
      <c r="BP773961" s="90"/>
    </row>
    <row r="773962" spans="68:68" customFormat="1">
      <c r="BP773962" s="90"/>
    </row>
    <row r="773963" spans="68:68" customFormat="1">
      <c r="BP773963" s="90"/>
    </row>
    <row r="773964" spans="68:68" customFormat="1">
      <c r="BP773964" s="90"/>
    </row>
    <row r="773965" spans="68:68" customFormat="1">
      <c r="BP773965" s="90"/>
    </row>
    <row r="773966" spans="68:68" customFormat="1">
      <c r="BP773966" s="90"/>
    </row>
    <row r="773967" spans="68:68" customFormat="1">
      <c r="BP773967" s="90"/>
    </row>
    <row r="773968" spans="68:68" customFormat="1">
      <c r="BP773968" s="90"/>
    </row>
    <row r="773969" spans="68:68" customFormat="1">
      <c r="BP773969" s="90"/>
    </row>
    <row r="773970" spans="68:68" customFormat="1">
      <c r="BP773970" s="90"/>
    </row>
    <row r="773971" spans="68:68" customFormat="1">
      <c r="BP773971" s="90"/>
    </row>
    <row r="773972" spans="68:68" customFormat="1">
      <c r="BP773972" s="90"/>
    </row>
    <row r="773973" spans="68:68" customFormat="1">
      <c r="BP773973" s="90"/>
    </row>
    <row r="773974" spans="68:68" customFormat="1">
      <c r="BP773974" s="90"/>
    </row>
    <row r="773975" spans="68:68" customFormat="1">
      <c r="BP773975" s="90"/>
    </row>
    <row r="773976" spans="68:68" customFormat="1">
      <c r="BP773976" s="90"/>
    </row>
    <row r="773977" spans="68:68" customFormat="1">
      <c r="BP773977" s="90"/>
    </row>
    <row r="773978" spans="68:68" customFormat="1">
      <c r="BP773978" s="90"/>
    </row>
    <row r="773979" spans="68:68" customFormat="1">
      <c r="BP773979" s="90"/>
    </row>
    <row r="773980" spans="68:68" customFormat="1">
      <c r="BP773980" s="90"/>
    </row>
    <row r="773981" spans="68:68" customFormat="1">
      <c r="BP773981" s="90"/>
    </row>
    <row r="773982" spans="68:68" customFormat="1">
      <c r="BP773982" s="90"/>
    </row>
    <row r="773983" spans="68:68" customFormat="1">
      <c r="BP773983" s="90"/>
    </row>
    <row r="773984" spans="68:68" customFormat="1">
      <c r="BP773984" s="90"/>
    </row>
    <row r="773985" spans="68:68" customFormat="1">
      <c r="BP773985" s="90"/>
    </row>
    <row r="773986" spans="68:68" customFormat="1">
      <c r="BP773986" s="90"/>
    </row>
    <row r="773987" spans="68:68" customFormat="1">
      <c r="BP773987" s="90"/>
    </row>
    <row r="773988" spans="68:68" customFormat="1">
      <c r="BP773988" s="90"/>
    </row>
    <row r="773989" spans="68:68" customFormat="1">
      <c r="BP773989" s="90"/>
    </row>
    <row r="773990" spans="68:68" customFormat="1">
      <c r="BP773990" s="90"/>
    </row>
    <row r="773991" spans="68:68" customFormat="1">
      <c r="BP773991" s="90"/>
    </row>
    <row r="773992" spans="68:68" customFormat="1">
      <c r="BP773992" s="90"/>
    </row>
    <row r="773993" spans="68:68" customFormat="1">
      <c r="BP773993" s="90"/>
    </row>
    <row r="773994" spans="68:68" customFormat="1">
      <c r="BP773994" s="90"/>
    </row>
    <row r="773995" spans="68:68" customFormat="1">
      <c r="BP773995" s="90"/>
    </row>
    <row r="773996" spans="68:68" customFormat="1">
      <c r="BP773996" s="90"/>
    </row>
    <row r="773997" spans="68:68" customFormat="1">
      <c r="BP773997" s="90"/>
    </row>
    <row r="773998" spans="68:68" customFormat="1">
      <c r="BP773998" s="90"/>
    </row>
    <row r="773999" spans="68:68" customFormat="1">
      <c r="BP773999" s="90"/>
    </row>
    <row r="774000" spans="68:68" customFormat="1">
      <c r="BP774000" s="90"/>
    </row>
    <row r="774001" spans="68:68" customFormat="1">
      <c r="BP774001" s="90"/>
    </row>
    <row r="774002" spans="68:68" customFormat="1">
      <c r="BP774002" s="90"/>
    </row>
    <row r="774003" spans="68:68" customFormat="1">
      <c r="BP774003" s="90"/>
    </row>
    <row r="774004" spans="68:68" customFormat="1">
      <c r="BP774004" s="90"/>
    </row>
    <row r="774005" spans="68:68" customFormat="1">
      <c r="BP774005" s="90"/>
    </row>
    <row r="774006" spans="68:68" customFormat="1">
      <c r="BP774006" s="90"/>
    </row>
    <row r="774007" spans="68:68" customFormat="1">
      <c r="BP774007" s="90"/>
    </row>
    <row r="774008" spans="68:68" customFormat="1">
      <c r="BP774008" s="90"/>
    </row>
    <row r="774009" spans="68:68" customFormat="1">
      <c r="BP774009" s="90"/>
    </row>
    <row r="774010" spans="68:68" customFormat="1">
      <c r="BP774010" s="90"/>
    </row>
    <row r="774011" spans="68:68" customFormat="1">
      <c r="BP774011" s="90"/>
    </row>
    <row r="774012" spans="68:68" customFormat="1">
      <c r="BP774012" s="90"/>
    </row>
    <row r="774013" spans="68:68" customFormat="1">
      <c r="BP774013" s="90"/>
    </row>
    <row r="774014" spans="68:68" customFormat="1">
      <c r="BP774014" s="90"/>
    </row>
    <row r="774015" spans="68:68" customFormat="1">
      <c r="BP774015" s="90"/>
    </row>
    <row r="774016" spans="68:68" customFormat="1">
      <c r="BP774016" s="90"/>
    </row>
    <row r="774017" spans="68:68" customFormat="1">
      <c r="BP774017" s="90"/>
    </row>
    <row r="774018" spans="68:68" customFormat="1">
      <c r="BP774018" s="90"/>
    </row>
    <row r="774019" spans="68:68" customFormat="1">
      <c r="BP774019" s="90"/>
    </row>
    <row r="774020" spans="68:68" customFormat="1">
      <c r="BP774020" s="90"/>
    </row>
    <row r="774021" spans="68:68" customFormat="1">
      <c r="BP774021" s="90"/>
    </row>
    <row r="774022" spans="68:68" customFormat="1">
      <c r="BP774022" s="90"/>
    </row>
    <row r="774023" spans="68:68" customFormat="1">
      <c r="BP774023" s="90"/>
    </row>
    <row r="774024" spans="68:68" customFormat="1">
      <c r="BP774024" s="90"/>
    </row>
    <row r="774025" spans="68:68" customFormat="1">
      <c r="BP774025" s="90"/>
    </row>
    <row r="774026" spans="68:68" customFormat="1">
      <c r="BP774026" s="90"/>
    </row>
    <row r="774027" spans="68:68" customFormat="1">
      <c r="BP774027" s="90"/>
    </row>
    <row r="774028" spans="68:68" customFormat="1">
      <c r="BP774028" s="90"/>
    </row>
    <row r="774029" spans="68:68" customFormat="1">
      <c r="BP774029" s="90"/>
    </row>
    <row r="774030" spans="68:68" customFormat="1">
      <c r="BP774030" s="90"/>
    </row>
    <row r="774031" spans="68:68" customFormat="1">
      <c r="BP774031" s="90"/>
    </row>
    <row r="774032" spans="68:68" customFormat="1">
      <c r="BP774032" s="90"/>
    </row>
    <row r="774033" spans="68:68" customFormat="1">
      <c r="BP774033" s="90"/>
    </row>
    <row r="774034" spans="68:68" customFormat="1">
      <c r="BP774034" s="90"/>
    </row>
    <row r="774035" spans="68:68" customFormat="1">
      <c r="BP774035" s="90"/>
    </row>
    <row r="774036" spans="68:68" customFormat="1">
      <c r="BP774036" s="90"/>
    </row>
    <row r="774037" spans="68:68" customFormat="1">
      <c r="BP774037" s="90"/>
    </row>
    <row r="774038" spans="68:68" customFormat="1">
      <c r="BP774038" s="90"/>
    </row>
    <row r="774039" spans="68:68" customFormat="1">
      <c r="BP774039" s="90"/>
    </row>
    <row r="774040" spans="68:68" customFormat="1">
      <c r="BP774040" s="90"/>
    </row>
    <row r="774041" spans="68:68" customFormat="1">
      <c r="BP774041" s="90"/>
    </row>
    <row r="774042" spans="68:68" customFormat="1">
      <c r="BP774042" s="90"/>
    </row>
    <row r="774043" spans="68:68" customFormat="1">
      <c r="BP774043" s="90"/>
    </row>
    <row r="774044" spans="68:68" customFormat="1">
      <c r="BP774044" s="90"/>
    </row>
    <row r="774045" spans="68:68" customFormat="1">
      <c r="BP774045" s="90"/>
    </row>
    <row r="774046" spans="68:68" customFormat="1">
      <c r="BP774046" s="90"/>
    </row>
    <row r="774047" spans="68:68" customFormat="1">
      <c r="BP774047" s="90"/>
    </row>
    <row r="774048" spans="68:68" customFormat="1">
      <c r="BP774048" s="90"/>
    </row>
    <row r="774049" spans="68:68" customFormat="1">
      <c r="BP774049" s="90"/>
    </row>
    <row r="774050" spans="68:68" customFormat="1">
      <c r="BP774050" s="90"/>
    </row>
    <row r="774051" spans="68:68" customFormat="1">
      <c r="BP774051" s="90"/>
    </row>
    <row r="774052" spans="68:68" customFormat="1">
      <c r="BP774052" s="90"/>
    </row>
    <row r="774053" spans="68:68" customFormat="1">
      <c r="BP774053" s="90"/>
    </row>
    <row r="774054" spans="68:68" customFormat="1">
      <c r="BP774054" s="90"/>
    </row>
    <row r="774055" spans="68:68" customFormat="1">
      <c r="BP774055" s="90"/>
    </row>
    <row r="774056" spans="68:68" customFormat="1">
      <c r="BP774056" s="90"/>
    </row>
    <row r="774057" spans="68:68" customFormat="1">
      <c r="BP774057" s="90"/>
    </row>
    <row r="774058" spans="68:68" customFormat="1">
      <c r="BP774058" s="90"/>
    </row>
    <row r="774059" spans="68:68" customFormat="1">
      <c r="BP774059" s="90"/>
    </row>
    <row r="774060" spans="68:68" customFormat="1">
      <c r="BP774060" s="90"/>
    </row>
    <row r="774061" spans="68:68" customFormat="1">
      <c r="BP774061" s="90"/>
    </row>
    <row r="774062" spans="68:68" customFormat="1">
      <c r="BP774062" s="90"/>
    </row>
    <row r="774063" spans="68:68" customFormat="1">
      <c r="BP774063" s="90"/>
    </row>
    <row r="774064" spans="68:68" customFormat="1">
      <c r="BP774064" s="90"/>
    </row>
    <row r="774065" spans="68:68" customFormat="1">
      <c r="BP774065" s="90"/>
    </row>
    <row r="774066" spans="68:68" customFormat="1">
      <c r="BP774066" s="90"/>
    </row>
    <row r="774067" spans="68:68" customFormat="1">
      <c r="BP774067" s="90"/>
    </row>
    <row r="774068" spans="68:68" customFormat="1">
      <c r="BP774068" s="90"/>
    </row>
    <row r="774069" spans="68:68" customFormat="1">
      <c r="BP774069" s="90"/>
    </row>
    <row r="774070" spans="68:68" customFormat="1">
      <c r="BP774070" s="90"/>
    </row>
    <row r="774071" spans="68:68" customFormat="1">
      <c r="BP774071" s="90"/>
    </row>
    <row r="774072" spans="68:68" customFormat="1">
      <c r="BP774072" s="90"/>
    </row>
    <row r="774073" spans="68:68" customFormat="1">
      <c r="BP774073" s="90"/>
    </row>
    <row r="774074" spans="68:68" customFormat="1">
      <c r="BP774074" s="90"/>
    </row>
    <row r="774075" spans="68:68" customFormat="1">
      <c r="BP774075" s="90"/>
    </row>
    <row r="774076" spans="68:68" customFormat="1">
      <c r="BP774076" s="90"/>
    </row>
    <row r="774077" spans="68:68" customFormat="1">
      <c r="BP774077" s="90"/>
    </row>
    <row r="774078" spans="68:68" customFormat="1">
      <c r="BP774078" s="90"/>
    </row>
    <row r="774079" spans="68:68" customFormat="1">
      <c r="BP774079" s="90"/>
    </row>
    <row r="774080" spans="68:68" customFormat="1">
      <c r="BP774080" s="90"/>
    </row>
    <row r="774081" spans="68:68" customFormat="1">
      <c r="BP774081" s="90"/>
    </row>
    <row r="774082" spans="68:68" customFormat="1">
      <c r="BP774082" s="90"/>
    </row>
    <row r="774083" spans="68:68" customFormat="1">
      <c r="BP774083" s="90"/>
    </row>
    <row r="774084" spans="68:68" customFormat="1">
      <c r="BP774084" s="90"/>
    </row>
    <row r="774085" spans="68:68" customFormat="1">
      <c r="BP774085" s="90"/>
    </row>
    <row r="774086" spans="68:68" customFormat="1">
      <c r="BP774086" s="90"/>
    </row>
    <row r="774087" spans="68:68" customFormat="1">
      <c r="BP774087" s="90"/>
    </row>
    <row r="774088" spans="68:68" customFormat="1">
      <c r="BP774088" s="90"/>
    </row>
    <row r="774089" spans="68:68" customFormat="1">
      <c r="BP774089" s="90"/>
    </row>
    <row r="774090" spans="68:68" customFormat="1">
      <c r="BP774090" s="90"/>
    </row>
    <row r="774091" spans="68:68" customFormat="1">
      <c r="BP774091" s="90"/>
    </row>
    <row r="774092" spans="68:68" customFormat="1">
      <c r="BP774092" s="90"/>
    </row>
    <row r="774093" spans="68:68" customFormat="1">
      <c r="BP774093" s="90"/>
    </row>
    <row r="774094" spans="68:68" customFormat="1">
      <c r="BP774094" s="90"/>
    </row>
    <row r="774095" spans="68:68" customFormat="1">
      <c r="BP774095" s="90"/>
    </row>
    <row r="774096" spans="68:68" customFormat="1">
      <c r="BP774096" s="90"/>
    </row>
    <row r="774097" spans="68:68" customFormat="1">
      <c r="BP774097" s="90"/>
    </row>
    <row r="774098" spans="68:68" customFormat="1">
      <c r="BP774098" s="90"/>
    </row>
    <row r="774099" spans="68:68" customFormat="1">
      <c r="BP774099" s="90"/>
    </row>
    <row r="774100" spans="68:68" customFormat="1">
      <c r="BP774100" s="90"/>
    </row>
    <row r="774101" spans="68:68" customFormat="1">
      <c r="BP774101" s="90"/>
    </row>
    <row r="774102" spans="68:68" customFormat="1">
      <c r="BP774102" s="90"/>
    </row>
    <row r="774103" spans="68:68" customFormat="1">
      <c r="BP774103" s="90"/>
    </row>
    <row r="774104" spans="68:68" customFormat="1">
      <c r="BP774104" s="90"/>
    </row>
    <row r="774105" spans="68:68" customFormat="1">
      <c r="BP774105" s="90"/>
    </row>
    <row r="774106" spans="68:68" customFormat="1">
      <c r="BP774106" s="90"/>
    </row>
    <row r="774107" spans="68:68" customFormat="1">
      <c r="BP774107" s="90"/>
    </row>
    <row r="774108" spans="68:68" customFormat="1">
      <c r="BP774108" s="90"/>
    </row>
    <row r="774109" spans="68:68" customFormat="1">
      <c r="BP774109" s="90"/>
    </row>
    <row r="774110" spans="68:68" customFormat="1">
      <c r="BP774110" s="90"/>
    </row>
    <row r="774111" spans="68:68" customFormat="1">
      <c r="BP774111" s="90"/>
    </row>
    <row r="774112" spans="68:68" customFormat="1">
      <c r="BP774112" s="90"/>
    </row>
    <row r="774113" spans="68:68" customFormat="1">
      <c r="BP774113" s="90"/>
    </row>
    <row r="774114" spans="68:68" customFormat="1">
      <c r="BP774114" s="90"/>
    </row>
    <row r="774115" spans="68:68" customFormat="1">
      <c r="BP774115" s="90"/>
    </row>
    <row r="774116" spans="68:68" customFormat="1">
      <c r="BP774116" s="90"/>
    </row>
    <row r="774117" spans="68:68" customFormat="1">
      <c r="BP774117" s="90"/>
    </row>
    <row r="774118" spans="68:68" customFormat="1">
      <c r="BP774118" s="90"/>
    </row>
    <row r="774119" spans="68:68" customFormat="1">
      <c r="BP774119" s="90"/>
    </row>
    <row r="774120" spans="68:68" customFormat="1">
      <c r="BP774120" s="90"/>
    </row>
    <row r="774121" spans="68:68" customFormat="1">
      <c r="BP774121" s="90"/>
    </row>
    <row r="774122" spans="68:68" customFormat="1">
      <c r="BP774122" s="90"/>
    </row>
    <row r="774123" spans="68:68" customFormat="1">
      <c r="BP774123" s="90"/>
    </row>
    <row r="774124" spans="68:68" customFormat="1">
      <c r="BP774124" s="90"/>
    </row>
    <row r="774125" spans="68:68" customFormat="1">
      <c r="BP774125" s="90"/>
    </row>
    <row r="774126" spans="68:68" customFormat="1">
      <c r="BP774126" s="90"/>
    </row>
    <row r="774127" spans="68:68" customFormat="1">
      <c r="BP774127" s="90"/>
    </row>
    <row r="774128" spans="68:68" customFormat="1">
      <c r="BP774128" s="90"/>
    </row>
    <row r="774129" spans="68:68" customFormat="1">
      <c r="BP774129" s="90"/>
    </row>
    <row r="774130" spans="68:68" customFormat="1">
      <c r="BP774130" s="90"/>
    </row>
    <row r="774131" spans="68:68" customFormat="1">
      <c r="BP774131" s="90"/>
    </row>
    <row r="774132" spans="68:68" customFormat="1">
      <c r="BP774132" s="90"/>
    </row>
    <row r="774133" spans="68:68" customFormat="1">
      <c r="BP774133" s="90"/>
    </row>
    <row r="774134" spans="68:68" customFormat="1">
      <c r="BP774134" s="90"/>
    </row>
    <row r="774135" spans="68:68" customFormat="1">
      <c r="BP774135" s="90"/>
    </row>
    <row r="774136" spans="68:68" customFormat="1">
      <c r="BP774136" s="90"/>
    </row>
    <row r="774137" spans="68:68" customFormat="1">
      <c r="BP774137" s="90"/>
    </row>
    <row r="774138" spans="68:68" customFormat="1">
      <c r="BP774138" s="90"/>
    </row>
    <row r="774139" spans="68:68" customFormat="1">
      <c r="BP774139" s="90"/>
    </row>
    <row r="774140" spans="68:68" customFormat="1">
      <c r="BP774140" s="90"/>
    </row>
    <row r="774141" spans="68:68" customFormat="1">
      <c r="BP774141" s="90"/>
    </row>
    <row r="774142" spans="68:68" customFormat="1">
      <c r="BP774142" s="90"/>
    </row>
    <row r="774143" spans="68:68" customFormat="1">
      <c r="BP774143" s="90"/>
    </row>
    <row r="774144" spans="68:68" customFormat="1">
      <c r="BP774144" s="90"/>
    </row>
    <row r="774145" spans="68:68" customFormat="1">
      <c r="BP774145" s="90"/>
    </row>
    <row r="774146" spans="68:68" customFormat="1">
      <c r="BP774146" s="90"/>
    </row>
    <row r="774147" spans="68:68" customFormat="1">
      <c r="BP774147" s="90"/>
    </row>
    <row r="774148" spans="68:68" customFormat="1">
      <c r="BP774148" s="90"/>
    </row>
    <row r="774149" spans="68:68" customFormat="1">
      <c r="BP774149" s="90"/>
    </row>
    <row r="774150" spans="68:68" customFormat="1">
      <c r="BP774150" s="90"/>
    </row>
    <row r="774151" spans="68:68" customFormat="1">
      <c r="BP774151" s="90"/>
    </row>
    <row r="774152" spans="68:68" customFormat="1">
      <c r="BP774152" s="90"/>
    </row>
    <row r="774153" spans="68:68" customFormat="1">
      <c r="BP774153" s="90"/>
    </row>
    <row r="774154" spans="68:68" customFormat="1">
      <c r="BP774154" s="90"/>
    </row>
    <row r="774155" spans="68:68" customFormat="1">
      <c r="BP774155" s="90"/>
    </row>
    <row r="774156" spans="68:68" customFormat="1">
      <c r="BP774156" s="90"/>
    </row>
    <row r="774157" spans="68:68" customFormat="1">
      <c r="BP774157" s="90"/>
    </row>
    <row r="774158" spans="68:68" customFormat="1">
      <c r="BP774158" s="90"/>
    </row>
    <row r="774159" spans="68:68" customFormat="1">
      <c r="BP774159" s="90"/>
    </row>
    <row r="774160" spans="68:68" customFormat="1">
      <c r="BP774160" s="90"/>
    </row>
    <row r="774161" spans="68:68" customFormat="1">
      <c r="BP774161" s="90"/>
    </row>
    <row r="774162" spans="68:68" customFormat="1">
      <c r="BP774162" s="90"/>
    </row>
    <row r="774163" spans="68:68" customFormat="1">
      <c r="BP774163" s="90"/>
    </row>
    <row r="774164" spans="68:68" customFormat="1">
      <c r="BP774164" s="90"/>
    </row>
    <row r="774165" spans="68:68" customFormat="1">
      <c r="BP774165" s="90"/>
    </row>
    <row r="774166" spans="68:68" customFormat="1">
      <c r="BP774166" s="90"/>
    </row>
    <row r="774167" spans="68:68" customFormat="1">
      <c r="BP774167" s="90"/>
    </row>
    <row r="774168" spans="68:68" customFormat="1">
      <c r="BP774168" s="90"/>
    </row>
    <row r="774169" spans="68:68" customFormat="1">
      <c r="BP774169" s="90"/>
    </row>
    <row r="774170" spans="68:68" customFormat="1">
      <c r="BP774170" s="90"/>
    </row>
    <row r="774171" spans="68:68" customFormat="1">
      <c r="BP774171" s="90"/>
    </row>
    <row r="774172" spans="68:68" customFormat="1">
      <c r="BP774172" s="90"/>
    </row>
    <row r="774173" spans="68:68" customFormat="1">
      <c r="BP774173" s="90"/>
    </row>
    <row r="774174" spans="68:68" customFormat="1">
      <c r="BP774174" s="90"/>
    </row>
    <row r="774175" spans="68:68" customFormat="1">
      <c r="BP774175" s="90"/>
    </row>
    <row r="774176" spans="68:68" customFormat="1">
      <c r="BP774176" s="90"/>
    </row>
    <row r="774177" spans="68:68" customFormat="1">
      <c r="BP774177" s="90"/>
    </row>
    <row r="774178" spans="68:68" customFormat="1">
      <c r="BP774178" s="90"/>
    </row>
    <row r="774179" spans="68:68" customFormat="1">
      <c r="BP774179" s="90"/>
    </row>
    <row r="774180" spans="68:68" customFormat="1">
      <c r="BP774180" s="90"/>
    </row>
    <row r="774181" spans="68:68" customFormat="1">
      <c r="BP774181" s="90"/>
    </row>
    <row r="774182" spans="68:68" customFormat="1">
      <c r="BP774182" s="90"/>
    </row>
    <row r="774183" spans="68:68" customFormat="1">
      <c r="BP774183" s="90"/>
    </row>
    <row r="774184" spans="68:68" customFormat="1">
      <c r="BP774184" s="90"/>
    </row>
    <row r="774185" spans="68:68" customFormat="1">
      <c r="BP774185" s="90"/>
    </row>
    <row r="774186" spans="68:68" customFormat="1">
      <c r="BP774186" s="90"/>
    </row>
    <row r="774187" spans="68:68" customFormat="1">
      <c r="BP774187" s="90"/>
    </row>
    <row r="774188" spans="68:68" customFormat="1">
      <c r="BP774188" s="90"/>
    </row>
    <row r="774189" spans="68:68" customFormat="1">
      <c r="BP774189" s="90"/>
    </row>
    <row r="774190" spans="68:68" customFormat="1">
      <c r="BP774190" s="90"/>
    </row>
    <row r="774191" spans="68:68" customFormat="1">
      <c r="BP774191" s="90"/>
    </row>
    <row r="774192" spans="68:68" customFormat="1">
      <c r="BP774192" s="90"/>
    </row>
    <row r="774193" spans="68:68" customFormat="1">
      <c r="BP774193" s="90"/>
    </row>
    <row r="774194" spans="68:68" customFormat="1">
      <c r="BP774194" s="90"/>
    </row>
    <row r="774195" spans="68:68" customFormat="1">
      <c r="BP774195" s="90"/>
    </row>
    <row r="774196" spans="68:68" customFormat="1">
      <c r="BP774196" s="90"/>
    </row>
    <row r="774197" spans="68:68" customFormat="1">
      <c r="BP774197" s="90"/>
    </row>
    <row r="774198" spans="68:68" customFormat="1">
      <c r="BP774198" s="90"/>
    </row>
    <row r="774199" spans="68:68" customFormat="1">
      <c r="BP774199" s="90"/>
    </row>
    <row r="774200" spans="68:68" customFormat="1">
      <c r="BP774200" s="90"/>
    </row>
    <row r="774201" spans="68:68" customFormat="1">
      <c r="BP774201" s="90"/>
    </row>
    <row r="774202" spans="68:68" customFormat="1">
      <c r="BP774202" s="90"/>
    </row>
    <row r="774203" spans="68:68" customFormat="1">
      <c r="BP774203" s="90"/>
    </row>
    <row r="774204" spans="68:68" customFormat="1">
      <c r="BP774204" s="90"/>
    </row>
    <row r="774205" spans="68:68" customFormat="1">
      <c r="BP774205" s="90"/>
    </row>
    <row r="774206" spans="68:68" customFormat="1">
      <c r="BP774206" s="90"/>
    </row>
    <row r="774207" spans="68:68" customFormat="1">
      <c r="BP774207" s="90"/>
    </row>
    <row r="774208" spans="68:68" customFormat="1">
      <c r="BP774208" s="90"/>
    </row>
    <row r="774209" spans="68:68" customFormat="1">
      <c r="BP774209" s="90"/>
    </row>
    <row r="774210" spans="68:68" customFormat="1">
      <c r="BP774210" s="90"/>
    </row>
    <row r="774211" spans="68:68" customFormat="1">
      <c r="BP774211" s="90"/>
    </row>
    <row r="774212" spans="68:68" customFormat="1">
      <c r="BP774212" s="90"/>
    </row>
    <row r="774213" spans="68:68" customFormat="1">
      <c r="BP774213" s="90"/>
    </row>
    <row r="774214" spans="68:68" customFormat="1">
      <c r="BP774214" s="90"/>
    </row>
    <row r="774215" spans="68:68" customFormat="1">
      <c r="BP774215" s="90"/>
    </row>
    <row r="774216" spans="68:68" customFormat="1">
      <c r="BP774216" s="90"/>
    </row>
    <row r="774217" spans="68:68" customFormat="1">
      <c r="BP774217" s="90"/>
    </row>
    <row r="774218" spans="68:68" customFormat="1">
      <c r="BP774218" s="90"/>
    </row>
    <row r="774219" spans="68:68" customFormat="1">
      <c r="BP774219" s="90"/>
    </row>
    <row r="774220" spans="68:68" customFormat="1">
      <c r="BP774220" s="90"/>
    </row>
    <row r="774221" spans="68:68" customFormat="1">
      <c r="BP774221" s="90"/>
    </row>
    <row r="774222" spans="68:68" customFormat="1">
      <c r="BP774222" s="90"/>
    </row>
    <row r="774223" spans="68:68" customFormat="1">
      <c r="BP774223" s="90"/>
    </row>
    <row r="774224" spans="68:68" customFormat="1">
      <c r="BP774224" s="90"/>
    </row>
    <row r="774225" spans="68:68" customFormat="1">
      <c r="BP774225" s="90"/>
    </row>
    <row r="774226" spans="68:68" customFormat="1">
      <c r="BP774226" s="90"/>
    </row>
    <row r="774227" spans="68:68" customFormat="1">
      <c r="BP774227" s="90"/>
    </row>
    <row r="774228" spans="68:68" customFormat="1">
      <c r="BP774228" s="90"/>
    </row>
    <row r="774229" spans="68:68" customFormat="1">
      <c r="BP774229" s="90"/>
    </row>
    <row r="774230" spans="68:68" customFormat="1">
      <c r="BP774230" s="90"/>
    </row>
    <row r="774231" spans="68:68" customFormat="1">
      <c r="BP774231" s="90"/>
    </row>
    <row r="774232" spans="68:68" customFormat="1">
      <c r="BP774232" s="90"/>
    </row>
    <row r="774233" spans="68:68" customFormat="1">
      <c r="BP774233" s="90"/>
    </row>
    <row r="774234" spans="68:68" customFormat="1">
      <c r="BP774234" s="90"/>
    </row>
    <row r="774235" spans="68:68" customFormat="1">
      <c r="BP774235" s="90"/>
    </row>
    <row r="774236" spans="68:68" customFormat="1">
      <c r="BP774236" s="90"/>
    </row>
    <row r="774237" spans="68:68" customFormat="1">
      <c r="BP774237" s="90"/>
    </row>
    <row r="774238" spans="68:68" customFormat="1">
      <c r="BP774238" s="90"/>
    </row>
    <row r="774239" spans="68:68" customFormat="1">
      <c r="BP774239" s="90"/>
    </row>
    <row r="774240" spans="68:68" customFormat="1">
      <c r="BP774240" s="90"/>
    </row>
    <row r="774241" spans="68:68" customFormat="1">
      <c r="BP774241" s="90"/>
    </row>
    <row r="774242" spans="68:68" customFormat="1">
      <c r="BP774242" s="90"/>
    </row>
    <row r="774243" spans="68:68" customFormat="1">
      <c r="BP774243" s="90"/>
    </row>
    <row r="774244" spans="68:68" customFormat="1">
      <c r="BP774244" s="90"/>
    </row>
    <row r="774245" spans="68:68" customFormat="1">
      <c r="BP774245" s="90"/>
    </row>
    <row r="774246" spans="68:68" customFormat="1">
      <c r="BP774246" s="90"/>
    </row>
    <row r="774247" spans="68:68" customFormat="1">
      <c r="BP774247" s="90"/>
    </row>
    <row r="774248" spans="68:68" customFormat="1">
      <c r="BP774248" s="90"/>
    </row>
    <row r="774249" spans="68:68" customFormat="1">
      <c r="BP774249" s="90"/>
    </row>
    <row r="774250" spans="68:68" customFormat="1">
      <c r="BP774250" s="90"/>
    </row>
    <row r="774251" spans="68:68" customFormat="1">
      <c r="BP774251" s="90"/>
    </row>
    <row r="774252" spans="68:68" customFormat="1">
      <c r="BP774252" s="90"/>
    </row>
    <row r="774253" spans="68:68" customFormat="1">
      <c r="BP774253" s="90"/>
    </row>
    <row r="774254" spans="68:68" customFormat="1">
      <c r="BP774254" s="90"/>
    </row>
    <row r="774255" spans="68:68" customFormat="1">
      <c r="BP774255" s="90"/>
    </row>
    <row r="774256" spans="68:68" customFormat="1">
      <c r="BP774256" s="90"/>
    </row>
    <row r="774257" spans="68:68" customFormat="1">
      <c r="BP774257" s="90"/>
    </row>
    <row r="774258" spans="68:68" customFormat="1">
      <c r="BP774258" s="90"/>
    </row>
    <row r="774259" spans="68:68" customFormat="1">
      <c r="BP774259" s="90"/>
    </row>
    <row r="774260" spans="68:68" customFormat="1">
      <c r="BP774260" s="90"/>
    </row>
    <row r="774261" spans="68:68" customFormat="1">
      <c r="BP774261" s="90"/>
    </row>
    <row r="774262" spans="68:68" customFormat="1">
      <c r="BP774262" s="90"/>
    </row>
    <row r="774263" spans="68:68" customFormat="1">
      <c r="BP774263" s="90"/>
    </row>
    <row r="774264" spans="68:68" customFormat="1">
      <c r="BP774264" s="90"/>
    </row>
    <row r="774265" spans="68:68" customFormat="1">
      <c r="BP774265" s="90"/>
    </row>
    <row r="774266" spans="68:68" customFormat="1">
      <c r="BP774266" s="90"/>
    </row>
    <row r="774267" spans="68:68" customFormat="1">
      <c r="BP774267" s="90"/>
    </row>
    <row r="774268" spans="68:68" customFormat="1">
      <c r="BP774268" s="90"/>
    </row>
    <row r="774269" spans="68:68" customFormat="1">
      <c r="BP774269" s="90"/>
    </row>
    <row r="774270" spans="68:68" customFormat="1">
      <c r="BP774270" s="90"/>
    </row>
    <row r="774271" spans="68:68" customFormat="1">
      <c r="BP774271" s="90"/>
    </row>
    <row r="774272" spans="68:68" customFormat="1">
      <c r="BP774272" s="90"/>
    </row>
    <row r="774273" spans="68:68" customFormat="1">
      <c r="BP774273" s="90"/>
    </row>
    <row r="774274" spans="68:68" customFormat="1">
      <c r="BP774274" s="90"/>
    </row>
    <row r="774275" spans="68:68" customFormat="1">
      <c r="BP774275" s="90"/>
    </row>
    <row r="774276" spans="68:68" customFormat="1">
      <c r="BP774276" s="90"/>
    </row>
    <row r="774277" spans="68:68" customFormat="1">
      <c r="BP774277" s="90"/>
    </row>
    <row r="774278" spans="68:68" customFormat="1">
      <c r="BP774278" s="90"/>
    </row>
    <row r="774279" spans="68:68" customFormat="1">
      <c r="BP774279" s="90"/>
    </row>
    <row r="774280" spans="68:68" customFormat="1">
      <c r="BP774280" s="90"/>
    </row>
    <row r="774281" spans="68:68" customFormat="1">
      <c r="BP774281" s="90"/>
    </row>
    <row r="774282" spans="68:68" customFormat="1">
      <c r="BP774282" s="90"/>
    </row>
    <row r="774283" spans="68:68" customFormat="1">
      <c r="BP774283" s="90"/>
    </row>
    <row r="774284" spans="68:68" customFormat="1">
      <c r="BP774284" s="90"/>
    </row>
    <row r="774285" spans="68:68" customFormat="1">
      <c r="BP774285" s="90"/>
    </row>
    <row r="774286" spans="68:68" customFormat="1">
      <c r="BP774286" s="90"/>
    </row>
    <row r="774287" spans="68:68" customFormat="1">
      <c r="BP774287" s="90"/>
    </row>
    <row r="774288" spans="68:68" customFormat="1">
      <c r="BP774288" s="90"/>
    </row>
    <row r="774289" spans="68:68" customFormat="1">
      <c r="BP774289" s="90"/>
    </row>
    <row r="774290" spans="68:68" customFormat="1">
      <c r="BP774290" s="90"/>
    </row>
    <row r="774291" spans="68:68" customFormat="1">
      <c r="BP774291" s="90"/>
    </row>
    <row r="774292" spans="68:68" customFormat="1">
      <c r="BP774292" s="90"/>
    </row>
    <row r="774293" spans="68:68" customFormat="1">
      <c r="BP774293" s="90"/>
    </row>
    <row r="774294" spans="68:68" customFormat="1">
      <c r="BP774294" s="90"/>
    </row>
    <row r="774295" spans="68:68" customFormat="1">
      <c r="BP774295" s="90"/>
    </row>
    <row r="774296" spans="68:68" customFormat="1">
      <c r="BP774296" s="90"/>
    </row>
    <row r="774297" spans="68:68" customFormat="1">
      <c r="BP774297" s="90"/>
    </row>
    <row r="774298" spans="68:68" customFormat="1">
      <c r="BP774298" s="90"/>
    </row>
    <row r="774299" spans="68:68" customFormat="1">
      <c r="BP774299" s="90"/>
    </row>
    <row r="774300" spans="68:68" customFormat="1">
      <c r="BP774300" s="90"/>
    </row>
    <row r="774301" spans="68:68" customFormat="1">
      <c r="BP774301" s="90"/>
    </row>
    <row r="774302" spans="68:68" customFormat="1">
      <c r="BP774302" s="90"/>
    </row>
    <row r="774303" spans="68:68" customFormat="1">
      <c r="BP774303" s="90"/>
    </row>
    <row r="774304" spans="68:68" customFormat="1">
      <c r="BP774304" s="90"/>
    </row>
    <row r="774305" spans="68:68" customFormat="1">
      <c r="BP774305" s="90"/>
    </row>
    <row r="774306" spans="68:68" customFormat="1">
      <c r="BP774306" s="90"/>
    </row>
    <row r="774307" spans="68:68" customFormat="1">
      <c r="BP774307" s="90"/>
    </row>
    <row r="774308" spans="68:68" customFormat="1">
      <c r="BP774308" s="90"/>
    </row>
    <row r="774309" spans="68:68" customFormat="1">
      <c r="BP774309" s="90"/>
    </row>
    <row r="774310" spans="68:68" customFormat="1">
      <c r="BP774310" s="90"/>
    </row>
    <row r="774311" spans="68:68" customFormat="1">
      <c r="BP774311" s="90"/>
    </row>
    <row r="774312" spans="68:68" customFormat="1">
      <c r="BP774312" s="90"/>
    </row>
    <row r="774313" spans="68:68" customFormat="1">
      <c r="BP774313" s="90"/>
    </row>
    <row r="774314" spans="68:68" customFormat="1">
      <c r="BP774314" s="90"/>
    </row>
    <row r="774315" spans="68:68" customFormat="1">
      <c r="BP774315" s="90"/>
    </row>
    <row r="774316" spans="68:68" customFormat="1">
      <c r="BP774316" s="90"/>
    </row>
    <row r="774317" spans="68:68" customFormat="1">
      <c r="BP774317" s="90"/>
    </row>
    <row r="774318" spans="68:68" customFormat="1">
      <c r="BP774318" s="90"/>
    </row>
    <row r="774319" spans="68:68" customFormat="1">
      <c r="BP774319" s="90"/>
    </row>
    <row r="774320" spans="68:68" customFormat="1">
      <c r="BP774320" s="90"/>
    </row>
    <row r="774321" spans="68:68" customFormat="1">
      <c r="BP774321" s="90"/>
    </row>
    <row r="774322" spans="68:68" customFormat="1">
      <c r="BP774322" s="90"/>
    </row>
    <row r="774323" spans="68:68" customFormat="1">
      <c r="BP774323" s="90"/>
    </row>
    <row r="774324" spans="68:68" customFormat="1">
      <c r="BP774324" s="90"/>
    </row>
    <row r="774325" spans="68:68" customFormat="1">
      <c r="BP774325" s="90"/>
    </row>
    <row r="774326" spans="68:68" customFormat="1">
      <c r="BP774326" s="90"/>
    </row>
    <row r="774327" spans="68:68" customFormat="1">
      <c r="BP774327" s="90"/>
    </row>
    <row r="774328" spans="68:68" customFormat="1">
      <c r="BP774328" s="90"/>
    </row>
    <row r="774329" spans="68:68" customFormat="1">
      <c r="BP774329" s="90"/>
    </row>
    <row r="774330" spans="68:68" customFormat="1">
      <c r="BP774330" s="90"/>
    </row>
    <row r="774331" spans="68:68" customFormat="1">
      <c r="BP774331" s="90"/>
    </row>
    <row r="774332" spans="68:68" customFormat="1">
      <c r="BP774332" s="90"/>
    </row>
    <row r="774333" spans="68:68" customFormat="1">
      <c r="BP774333" s="90"/>
    </row>
    <row r="774334" spans="68:68" customFormat="1">
      <c r="BP774334" s="90"/>
    </row>
    <row r="774335" spans="68:68" customFormat="1">
      <c r="BP774335" s="90"/>
    </row>
    <row r="774336" spans="68:68" customFormat="1">
      <c r="BP774336" s="90"/>
    </row>
    <row r="774337" spans="68:68" customFormat="1">
      <c r="BP774337" s="90"/>
    </row>
    <row r="774338" spans="68:68" customFormat="1">
      <c r="BP774338" s="90"/>
    </row>
    <row r="774339" spans="68:68" customFormat="1">
      <c r="BP774339" s="90"/>
    </row>
    <row r="774340" spans="68:68" customFormat="1">
      <c r="BP774340" s="90"/>
    </row>
    <row r="774341" spans="68:68" customFormat="1">
      <c r="BP774341" s="90"/>
    </row>
    <row r="774342" spans="68:68" customFormat="1">
      <c r="BP774342" s="90"/>
    </row>
    <row r="774343" spans="68:68" customFormat="1">
      <c r="BP774343" s="90"/>
    </row>
    <row r="774344" spans="68:68" customFormat="1">
      <c r="BP774344" s="90"/>
    </row>
    <row r="774345" spans="68:68" customFormat="1">
      <c r="BP774345" s="90"/>
    </row>
    <row r="774346" spans="68:68" customFormat="1">
      <c r="BP774346" s="90"/>
    </row>
    <row r="774347" spans="68:68" customFormat="1">
      <c r="BP774347" s="90"/>
    </row>
    <row r="774348" spans="68:68" customFormat="1">
      <c r="BP774348" s="90"/>
    </row>
    <row r="774349" spans="68:68" customFormat="1">
      <c r="BP774349" s="90"/>
    </row>
    <row r="774350" spans="68:68" customFormat="1">
      <c r="BP774350" s="90"/>
    </row>
    <row r="774351" spans="68:68" customFormat="1">
      <c r="BP774351" s="90"/>
    </row>
    <row r="774352" spans="68:68" customFormat="1">
      <c r="BP774352" s="90"/>
    </row>
    <row r="774353" spans="68:68" customFormat="1">
      <c r="BP774353" s="90"/>
    </row>
    <row r="774354" spans="68:68" customFormat="1">
      <c r="BP774354" s="90"/>
    </row>
    <row r="774355" spans="68:68" customFormat="1">
      <c r="BP774355" s="90"/>
    </row>
    <row r="774356" spans="68:68" customFormat="1">
      <c r="BP774356" s="90"/>
    </row>
    <row r="774357" spans="68:68" customFormat="1">
      <c r="BP774357" s="90"/>
    </row>
    <row r="774358" spans="68:68" customFormat="1">
      <c r="BP774358" s="90"/>
    </row>
    <row r="774359" spans="68:68" customFormat="1">
      <c r="BP774359" s="90"/>
    </row>
    <row r="774360" spans="68:68" customFormat="1">
      <c r="BP774360" s="90"/>
    </row>
    <row r="774361" spans="68:68" customFormat="1">
      <c r="BP774361" s="90"/>
    </row>
    <row r="774362" spans="68:68" customFormat="1">
      <c r="BP774362" s="90"/>
    </row>
    <row r="774363" spans="68:68" customFormat="1">
      <c r="BP774363" s="90"/>
    </row>
    <row r="774364" spans="68:68" customFormat="1">
      <c r="BP774364" s="90"/>
    </row>
    <row r="774365" spans="68:68" customFormat="1">
      <c r="BP774365" s="90"/>
    </row>
    <row r="774366" spans="68:68" customFormat="1">
      <c r="BP774366" s="90"/>
    </row>
    <row r="774367" spans="68:68" customFormat="1">
      <c r="BP774367" s="90"/>
    </row>
    <row r="774368" spans="68:68" customFormat="1">
      <c r="BP774368" s="90"/>
    </row>
    <row r="774369" spans="68:68" customFormat="1">
      <c r="BP774369" s="90"/>
    </row>
    <row r="774370" spans="68:68" customFormat="1">
      <c r="BP774370" s="90"/>
    </row>
    <row r="774371" spans="68:68" customFormat="1">
      <c r="BP774371" s="90"/>
    </row>
    <row r="774372" spans="68:68" customFormat="1">
      <c r="BP774372" s="90"/>
    </row>
    <row r="774373" spans="68:68" customFormat="1">
      <c r="BP774373" s="90"/>
    </row>
    <row r="774374" spans="68:68" customFormat="1">
      <c r="BP774374" s="90"/>
    </row>
    <row r="774375" spans="68:68" customFormat="1">
      <c r="BP774375" s="90"/>
    </row>
    <row r="774376" spans="68:68" customFormat="1">
      <c r="BP774376" s="90"/>
    </row>
    <row r="774377" spans="68:68" customFormat="1">
      <c r="BP774377" s="90"/>
    </row>
    <row r="774378" spans="68:68" customFormat="1">
      <c r="BP774378" s="90"/>
    </row>
    <row r="774379" spans="68:68" customFormat="1">
      <c r="BP774379" s="90"/>
    </row>
    <row r="774380" spans="68:68" customFormat="1">
      <c r="BP774380" s="90"/>
    </row>
    <row r="774381" spans="68:68" customFormat="1">
      <c r="BP774381" s="90"/>
    </row>
    <row r="774382" spans="68:68" customFormat="1">
      <c r="BP774382" s="90"/>
    </row>
    <row r="774383" spans="68:68" customFormat="1">
      <c r="BP774383" s="90"/>
    </row>
    <row r="774384" spans="68:68" customFormat="1">
      <c r="BP774384" s="90"/>
    </row>
    <row r="774385" spans="68:68" customFormat="1">
      <c r="BP774385" s="90"/>
    </row>
    <row r="774386" spans="68:68" customFormat="1">
      <c r="BP774386" s="90"/>
    </row>
    <row r="774387" spans="68:68" customFormat="1">
      <c r="BP774387" s="90"/>
    </row>
    <row r="774388" spans="68:68" customFormat="1">
      <c r="BP774388" s="90"/>
    </row>
    <row r="774389" spans="68:68" customFormat="1">
      <c r="BP774389" s="90"/>
    </row>
    <row r="774390" spans="68:68" customFormat="1">
      <c r="BP774390" s="90"/>
    </row>
    <row r="774391" spans="68:68" customFormat="1">
      <c r="BP774391" s="90"/>
    </row>
    <row r="774392" spans="68:68" customFormat="1">
      <c r="BP774392" s="90"/>
    </row>
    <row r="774393" spans="68:68" customFormat="1">
      <c r="BP774393" s="90"/>
    </row>
    <row r="774394" spans="68:68" customFormat="1">
      <c r="BP774394" s="90"/>
    </row>
    <row r="774395" spans="68:68" customFormat="1">
      <c r="BP774395" s="90"/>
    </row>
    <row r="774396" spans="68:68" customFormat="1">
      <c r="BP774396" s="90"/>
    </row>
    <row r="774397" spans="68:68" customFormat="1">
      <c r="BP774397" s="90"/>
    </row>
    <row r="774398" spans="68:68" customFormat="1">
      <c r="BP774398" s="90"/>
    </row>
    <row r="774399" spans="68:68" customFormat="1">
      <c r="BP774399" s="90"/>
    </row>
    <row r="774400" spans="68:68" customFormat="1">
      <c r="BP774400" s="90"/>
    </row>
    <row r="774401" spans="68:68" customFormat="1">
      <c r="BP774401" s="90"/>
    </row>
    <row r="774402" spans="68:68" customFormat="1">
      <c r="BP774402" s="90"/>
    </row>
    <row r="774403" spans="68:68" customFormat="1">
      <c r="BP774403" s="90"/>
    </row>
    <row r="774404" spans="68:68" customFormat="1">
      <c r="BP774404" s="90"/>
    </row>
    <row r="774405" spans="68:68" customFormat="1">
      <c r="BP774405" s="90"/>
    </row>
    <row r="774406" spans="68:68" customFormat="1">
      <c r="BP774406" s="90"/>
    </row>
    <row r="774407" spans="68:68" customFormat="1">
      <c r="BP774407" s="90"/>
    </row>
    <row r="774408" spans="68:68" customFormat="1">
      <c r="BP774408" s="90"/>
    </row>
    <row r="774409" spans="68:68" customFormat="1">
      <c r="BP774409" s="90"/>
    </row>
    <row r="774410" spans="68:68" customFormat="1">
      <c r="BP774410" s="90"/>
    </row>
    <row r="774411" spans="68:68" customFormat="1">
      <c r="BP774411" s="90"/>
    </row>
    <row r="774412" spans="68:68" customFormat="1">
      <c r="BP774412" s="90"/>
    </row>
    <row r="774413" spans="68:68" customFormat="1">
      <c r="BP774413" s="90"/>
    </row>
    <row r="774414" spans="68:68" customFormat="1">
      <c r="BP774414" s="90"/>
    </row>
    <row r="774415" spans="68:68" customFormat="1">
      <c r="BP774415" s="90"/>
    </row>
    <row r="774416" spans="68:68" customFormat="1">
      <c r="BP774416" s="90"/>
    </row>
    <row r="774417" spans="68:68" customFormat="1">
      <c r="BP774417" s="90"/>
    </row>
    <row r="774418" spans="68:68" customFormat="1">
      <c r="BP774418" s="90"/>
    </row>
    <row r="774419" spans="68:68" customFormat="1">
      <c r="BP774419" s="90"/>
    </row>
    <row r="774420" spans="68:68" customFormat="1">
      <c r="BP774420" s="90"/>
    </row>
    <row r="774421" spans="68:68" customFormat="1">
      <c r="BP774421" s="90"/>
    </row>
    <row r="774422" spans="68:68" customFormat="1">
      <c r="BP774422" s="90"/>
    </row>
    <row r="774423" spans="68:68" customFormat="1">
      <c r="BP774423" s="90"/>
    </row>
    <row r="774424" spans="68:68" customFormat="1">
      <c r="BP774424" s="90"/>
    </row>
    <row r="774425" spans="68:68" customFormat="1">
      <c r="BP774425" s="90"/>
    </row>
    <row r="774426" spans="68:68" customFormat="1">
      <c r="BP774426" s="90"/>
    </row>
    <row r="774427" spans="68:68" customFormat="1">
      <c r="BP774427" s="90"/>
    </row>
    <row r="774428" spans="68:68" customFormat="1">
      <c r="BP774428" s="90"/>
    </row>
    <row r="774429" spans="68:68" customFormat="1">
      <c r="BP774429" s="90"/>
    </row>
    <row r="774430" spans="68:68" customFormat="1">
      <c r="BP774430" s="90"/>
    </row>
    <row r="774431" spans="68:68" customFormat="1">
      <c r="BP774431" s="90"/>
    </row>
    <row r="774432" spans="68:68" customFormat="1">
      <c r="BP774432" s="90"/>
    </row>
    <row r="774433" spans="68:68" customFormat="1">
      <c r="BP774433" s="90"/>
    </row>
    <row r="774434" spans="68:68" customFormat="1">
      <c r="BP774434" s="90"/>
    </row>
    <row r="774435" spans="68:68" customFormat="1">
      <c r="BP774435" s="90"/>
    </row>
    <row r="774436" spans="68:68" customFormat="1">
      <c r="BP774436" s="90"/>
    </row>
    <row r="774437" spans="68:68" customFormat="1">
      <c r="BP774437" s="90"/>
    </row>
    <row r="774438" spans="68:68" customFormat="1">
      <c r="BP774438" s="90"/>
    </row>
    <row r="774439" spans="68:68" customFormat="1">
      <c r="BP774439" s="90"/>
    </row>
    <row r="774440" spans="68:68" customFormat="1">
      <c r="BP774440" s="90"/>
    </row>
    <row r="774441" spans="68:68" customFormat="1">
      <c r="BP774441" s="90"/>
    </row>
    <row r="774442" spans="68:68" customFormat="1">
      <c r="BP774442" s="90"/>
    </row>
    <row r="774443" spans="68:68" customFormat="1">
      <c r="BP774443" s="90"/>
    </row>
    <row r="774444" spans="68:68" customFormat="1">
      <c r="BP774444" s="90"/>
    </row>
    <row r="774445" spans="68:68" customFormat="1">
      <c r="BP774445" s="90"/>
    </row>
    <row r="774446" spans="68:68" customFormat="1">
      <c r="BP774446" s="90"/>
    </row>
    <row r="774447" spans="68:68" customFormat="1">
      <c r="BP774447" s="90"/>
    </row>
    <row r="774448" spans="68:68" customFormat="1">
      <c r="BP774448" s="90"/>
    </row>
    <row r="774449" spans="68:68" customFormat="1">
      <c r="BP774449" s="90"/>
    </row>
    <row r="774450" spans="68:68" customFormat="1">
      <c r="BP774450" s="90"/>
    </row>
    <row r="774451" spans="68:68" customFormat="1">
      <c r="BP774451" s="90"/>
    </row>
    <row r="774452" spans="68:68" customFormat="1">
      <c r="BP774452" s="90"/>
    </row>
    <row r="774453" spans="68:68" customFormat="1">
      <c r="BP774453" s="90"/>
    </row>
    <row r="774454" spans="68:68" customFormat="1">
      <c r="BP774454" s="90"/>
    </row>
    <row r="774455" spans="68:68" customFormat="1">
      <c r="BP774455" s="90"/>
    </row>
    <row r="774456" spans="68:68" customFormat="1">
      <c r="BP774456" s="90"/>
    </row>
    <row r="774457" spans="68:68" customFormat="1">
      <c r="BP774457" s="90"/>
    </row>
    <row r="774458" spans="68:68" customFormat="1">
      <c r="BP774458" s="90"/>
    </row>
    <row r="774459" spans="68:68" customFormat="1">
      <c r="BP774459" s="90"/>
    </row>
    <row r="774460" spans="68:68" customFormat="1">
      <c r="BP774460" s="90"/>
    </row>
    <row r="774461" spans="68:68" customFormat="1">
      <c r="BP774461" s="90"/>
    </row>
    <row r="774462" spans="68:68" customFormat="1">
      <c r="BP774462" s="90"/>
    </row>
    <row r="774463" spans="68:68" customFormat="1">
      <c r="BP774463" s="90"/>
    </row>
    <row r="774464" spans="68:68" customFormat="1">
      <c r="BP774464" s="90"/>
    </row>
    <row r="774465" spans="68:68" customFormat="1">
      <c r="BP774465" s="90"/>
    </row>
    <row r="774466" spans="68:68" customFormat="1">
      <c r="BP774466" s="90"/>
    </row>
    <row r="774467" spans="68:68" customFormat="1">
      <c r="BP774467" s="90"/>
    </row>
    <row r="774468" spans="68:68" customFormat="1">
      <c r="BP774468" s="90"/>
    </row>
    <row r="774469" spans="68:68" customFormat="1">
      <c r="BP774469" s="90"/>
    </row>
    <row r="774470" spans="68:68" customFormat="1">
      <c r="BP774470" s="90"/>
    </row>
    <row r="774471" spans="68:68" customFormat="1">
      <c r="BP774471" s="90"/>
    </row>
    <row r="774472" spans="68:68" customFormat="1">
      <c r="BP774472" s="90"/>
    </row>
    <row r="774473" spans="68:68" customFormat="1">
      <c r="BP774473" s="90"/>
    </row>
    <row r="774474" spans="68:68" customFormat="1">
      <c r="BP774474" s="90"/>
    </row>
    <row r="774475" spans="68:68" customFormat="1">
      <c r="BP774475" s="90"/>
    </row>
    <row r="774476" spans="68:68" customFormat="1">
      <c r="BP774476" s="90"/>
    </row>
    <row r="774477" spans="68:68" customFormat="1">
      <c r="BP774477" s="90"/>
    </row>
    <row r="774478" spans="68:68" customFormat="1">
      <c r="BP774478" s="90"/>
    </row>
    <row r="774479" spans="68:68" customFormat="1">
      <c r="BP774479" s="90"/>
    </row>
    <row r="774480" spans="68:68" customFormat="1">
      <c r="BP774480" s="90"/>
    </row>
    <row r="774481" spans="68:68" customFormat="1">
      <c r="BP774481" s="90"/>
    </row>
    <row r="774482" spans="68:68" customFormat="1">
      <c r="BP774482" s="90"/>
    </row>
    <row r="774483" spans="68:68" customFormat="1">
      <c r="BP774483" s="90"/>
    </row>
    <row r="774484" spans="68:68" customFormat="1">
      <c r="BP774484" s="90"/>
    </row>
    <row r="774485" spans="68:68" customFormat="1">
      <c r="BP774485" s="90"/>
    </row>
    <row r="774486" spans="68:68" customFormat="1">
      <c r="BP774486" s="90"/>
    </row>
    <row r="774487" spans="68:68" customFormat="1">
      <c r="BP774487" s="90"/>
    </row>
    <row r="774488" spans="68:68" customFormat="1">
      <c r="BP774488" s="90"/>
    </row>
    <row r="774489" spans="68:68" customFormat="1">
      <c r="BP774489" s="90"/>
    </row>
    <row r="774490" spans="68:68" customFormat="1">
      <c r="BP774490" s="90"/>
    </row>
    <row r="774491" spans="68:68" customFormat="1">
      <c r="BP774491" s="90"/>
    </row>
    <row r="774492" spans="68:68" customFormat="1">
      <c r="BP774492" s="90"/>
    </row>
    <row r="774493" spans="68:68" customFormat="1">
      <c r="BP774493" s="90"/>
    </row>
    <row r="774494" spans="68:68" customFormat="1">
      <c r="BP774494" s="90"/>
    </row>
    <row r="774495" spans="68:68" customFormat="1">
      <c r="BP774495" s="90"/>
    </row>
    <row r="774496" spans="68:68" customFormat="1">
      <c r="BP774496" s="90"/>
    </row>
    <row r="774497" spans="68:68" customFormat="1">
      <c r="BP774497" s="90"/>
    </row>
    <row r="774498" spans="68:68" customFormat="1">
      <c r="BP774498" s="90"/>
    </row>
    <row r="774499" spans="68:68" customFormat="1">
      <c r="BP774499" s="90"/>
    </row>
    <row r="774500" spans="68:68" customFormat="1">
      <c r="BP774500" s="90"/>
    </row>
    <row r="774501" spans="68:68" customFormat="1">
      <c r="BP774501" s="90"/>
    </row>
    <row r="774502" spans="68:68" customFormat="1">
      <c r="BP774502" s="90"/>
    </row>
    <row r="774503" spans="68:68" customFormat="1">
      <c r="BP774503" s="90"/>
    </row>
    <row r="774504" spans="68:68" customFormat="1">
      <c r="BP774504" s="90"/>
    </row>
    <row r="774505" spans="68:68" customFormat="1">
      <c r="BP774505" s="90"/>
    </row>
    <row r="774506" spans="68:68" customFormat="1">
      <c r="BP774506" s="90"/>
    </row>
    <row r="774507" spans="68:68" customFormat="1">
      <c r="BP774507" s="90"/>
    </row>
    <row r="774508" spans="68:68" customFormat="1">
      <c r="BP774508" s="90"/>
    </row>
    <row r="774509" spans="68:68" customFormat="1">
      <c r="BP774509" s="90"/>
    </row>
    <row r="774510" spans="68:68" customFormat="1">
      <c r="BP774510" s="90"/>
    </row>
    <row r="774511" spans="68:68" customFormat="1">
      <c r="BP774511" s="90"/>
    </row>
    <row r="774512" spans="68:68" customFormat="1">
      <c r="BP774512" s="90"/>
    </row>
    <row r="774513" spans="68:68" customFormat="1">
      <c r="BP774513" s="90"/>
    </row>
    <row r="774514" spans="68:68" customFormat="1">
      <c r="BP774514" s="90"/>
    </row>
    <row r="774515" spans="68:68" customFormat="1">
      <c r="BP774515" s="90"/>
    </row>
    <row r="774516" spans="68:68" customFormat="1">
      <c r="BP774516" s="90"/>
    </row>
    <row r="774517" spans="68:68" customFormat="1">
      <c r="BP774517" s="90"/>
    </row>
    <row r="774518" spans="68:68" customFormat="1">
      <c r="BP774518" s="90"/>
    </row>
    <row r="774519" spans="68:68" customFormat="1">
      <c r="BP774519" s="90"/>
    </row>
    <row r="774520" spans="68:68" customFormat="1">
      <c r="BP774520" s="90"/>
    </row>
    <row r="774521" spans="68:68" customFormat="1">
      <c r="BP774521" s="90"/>
    </row>
    <row r="774522" spans="68:68" customFormat="1">
      <c r="BP774522" s="90"/>
    </row>
    <row r="774523" spans="68:68" customFormat="1">
      <c r="BP774523" s="90"/>
    </row>
    <row r="774524" spans="68:68" customFormat="1">
      <c r="BP774524" s="90"/>
    </row>
    <row r="774525" spans="68:68" customFormat="1">
      <c r="BP774525" s="90"/>
    </row>
    <row r="774526" spans="68:68" customFormat="1">
      <c r="BP774526" s="90"/>
    </row>
    <row r="774527" spans="68:68" customFormat="1">
      <c r="BP774527" s="90"/>
    </row>
    <row r="774528" spans="68:68" customFormat="1">
      <c r="BP774528" s="90"/>
    </row>
    <row r="774529" spans="68:68" customFormat="1">
      <c r="BP774529" s="90"/>
    </row>
    <row r="774530" spans="68:68" customFormat="1">
      <c r="BP774530" s="90"/>
    </row>
    <row r="774531" spans="68:68" customFormat="1">
      <c r="BP774531" s="90"/>
    </row>
    <row r="774532" spans="68:68" customFormat="1">
      <c r="BP774532" s="90"/>
    </row>
    <row r="774533" spans="68:68" customFormat="1">
      <c r="BP774533" s="90"/>
    </row>
    <row r="774534" spans="68:68" customFormat="1">
      <c r="BP774534" s="90"/>
    </row>
    <row r="774535" spans="68:68" customFormat="1">
      <c r="BP774535" s="90"/>
    </row>
    <row r="774536" spans="68:68" customFormat="1">
      <c r="BP774536" s="90"/>
    </row>
    <row r="774537" spans="68:68" customFormat="1">
      <c r="BP774537" s="90"/>
    </row>
    <row r="774538" spans="68:68" customFormat="1">
      <c r="BP774538" s="90"/>
    </row>
    <row r="774539" spans="68:68" customFormat="1">
      <c r="BP774539" s="90"/>
    </row>
    <row r="774540" spans="68:68" customFormat="1">
      <c r="BP774540" s="90"/>
    </row>
    <row r="774541" spans="68:68" customFormat="1">
      <c r="BP774541" s="90"/>
    </row>
    <row r="774542" spans="68:68" customFormat="1">
      <c r="BP774542" s="90"/>
    </row>
    <row r="774543" spans="68:68" customFormat="1">
      <c r="BP774543" s="90"/>
    </row>
    <row r="774544" spans="68:68" customFormat="1">
      <c r="BP774544" s="90"/>
    </row>
    <row r="774545" spans="68:68" customFormat="1">
      <c r="BP774545" s="90"/>
    </row>
    <row r="774546" spans="68:68" customFormat="1">
      <c r="BP774546" s="90"/>
    </row>
    <row r="774547" spans="68:68" customFormat="1">
      <c r="BP774547" s="90"/>
    </row>
    <row r="774548" spans="68:68" customFormat="1">
      <c r="BP774548" s="90"/>
    </row>
    <row r="774549" spans="68:68" customFormat="1">
      <c r="BP774549" s="90"/>
    </row>
    <row r="774550" spans="68:68" customFormat="1">
      <c r="BP774550" s="90"/>
    </row>
    <row r="774551" spans="68:68" customFormat="1">
      <c r="BP774551" s="90"/>
    </row>
    <row r="774552" spans="68:68" customFormat="1">
      <c r="BP774552" s="90"/>
    </row>
    <row r="774553" spans="68:68" customFormat="1">
      <c r="BP774553" s="90"/>
    </row>
    <row r="774554" spans="68:68" customFormat="1">
      <c r="BP774554" s="90"/>
    </row>
    <row r="774555" spans="68:68" customFormat="1">
      <c r="BP774555" s="90"/>
    </row>
    <row r="774556" spans="68:68" customFormat="1">
      <c r="BP774556" s="90"/>
    </row>
    <row r="774557" spans="68:68" customFormat="1">
      <c r="BP774557" s="90"/>
    </row>
    <row r="774558" spans="68:68" customFormat="1">
      <c r="BP774558" s="90"/>
    </row>
    <row r="774559" spans="68:68" customFormat="1">
      <c r="BP774559" s="90"/>
    </row>
    <row r="774560" spans="68:68" customFormat="1">
      <c r="BP774560" s="90"/>
    </row>
    <row r="774561" spans="68:68" customFormat="1">
      <c r="BP774561" s="90"/>
    </row>
    <row r="774562" spans="68:68" customFormat="1">
      <c r="BP774562" s="90"/>
    </row>
    <row r="774563" spans="68:68" customFormat="1">
      <c r="BP774563" s="90"/>
    </row>
    <row r="774564" spans="68:68" customFormat="1">
      <c r="BP774564" s="90"/>
    </row>
    <row r="774565" spans="68:68" customFormat="1">
      <c r="BP774565" s="90"/>
    </row>
    <row r="774566" spans="68:68" customFormat="1">
      <c r="BP774566" s="90"/>
    </row>
    <row r="774567" spans="68:68" customFormat="1">
      <c r="BP774567" s="90"/>
    </row>
    <row r="774568" spans="68:68" customFormat="1">
      <c r="BP774568" s="90"/>
    </row>
    <row r="774569" spans="68:68" customFormat="1">
      <c r="BP774569" s="90"/>
    </row>
    <row r="774570" spans="68:68" customFormat="1">
      <c r="BP774570" s="90"/>
    </row>
    <row r="774571" spans="68:68" customFormat="1">
      <c r="BP774571" s="90"/>
    </row>
    <row r="774572" spans="68:68" customFormat="1">
      <c r="BP774572" s="90"/>
    </row>
    <row r="774573" spans="68:68" customFormat="1">
      <c r="BP774573" s="90"/>
    </row>
    <row r="774574" spans="68:68" customFormat="1">
      <c r="BP774574" s="90"/>
    </row>
    <row r="774575" spans="68:68" customFormat="1">
      <c r="BP774575" s="90"/>
    </row>
    <row r="774576" spans="68:68" customFormat="1">
      <c r="BP774576" s="90"/>
    </row>
    <row r="774577" spans="68:68" customFormat="1">
      <c r="BP774577" s="90"/>
    </row>
    <row r="774578" spans="68:68" customFormat="1">
      <c r="BP774578" s="90"/>
    </row>
    <row r="774579" spans="68:68" customFormat="1">
      <c r="BP774579" s="90"/>
    </row>
    <row r="774580" spans="68:68" customFormat="1">
      <c r="BP774580" s="90"/>
    </row>
    <row r="774581" spans="68:68" customFormat="1">
      <c r="BP774581" s="90"/>
    </row>
    <row r="774582" spans="68:68" customFormat="1">
      <c r="BP774582" s="90"/>
    </row>
    <row r="774583" spans="68:68" customFormat="1">
      <c r="BP774583" s="90"/>
    </row>
    <row r="774584" spans="68:68" customFormat="1">
      <c r="BP774584" s="90"/>
    </row>
    <row r="774585" spans="68:68" customFormat="1">
      <c r="BP774585" s="90"/>
    </row>
    <row r="774586" spans="68:68" customFormat="1">
      <c r="BP774586" s="90"/>
    </row>
    <row r="774587" spans="68:68" customFormat="1">
      <c r="BP774587" s="90"/>
    </row>
    <row r="774588" spans="68:68" customFormat="1">
      <c r="BP774588" s="90"/>
    </row>
    <row r="774589" spans="68:68" customFormat="1">
      <c r="BP774589" s="90"/>
    </row>
    <row r="774590" spans="68:68" customFormat="1">
      <c r="BP774590" s="90"/>
    </row>
    <row r="774591" spans="68:68" customFormat="1">
      <c r="BP774591" s="90"/>
    </row>
    <row r="774592" spans="68:68" customFormat="1">
      <c r="BP774592" s="90"/>
    </row>
    <row r="774593" spans="68:68" customFormat="1">
      <c r="BP774593" s="90"/>
    </row>
    <row r="774594" spans="68:68" customFormat="1">
      <c r="BP774594" s="90"/>
    </row>
    <row r="774595" spans="68:68" customFormat="1">
      <c r="BP774595" s="90"/>
    </row>
    <row r="774596" spans="68:68" customFormat="1">
      <c r="BP774596" s="90"/>
    </row>
    <row r="774597" spans="68:68" customFormat="1">
      <c r="BP774597" s="90"/>
    </row>
    <row r="774598" spans="68:68" customFormat="1">
      <c r="BP774598" s="90"/>
    </row>
    <row r="774599" spans="68:68" customFormat="1">
      <c r="BP774599" s="90"/>
    </row>
    <row r="774600" spans="68:68" customFormat="1">
      <c r="BP774600" s="90"/>
    </row>
    <row r="774601" spans="68:68" customFormat="1">
      <c r="BP774601" s="90"/>
    </row>
    <row r="774602" spans="68:68" customFormat="1">
      <c r="BP774602" s="90"/>
    </row>
    <row r="774603" spans="68:68" customFormat="1">
      <c r="BP774603" s="90"/>
    </row>
    <row r="774604" spans="68:68" customFormat="1">
      <c r="BP774604" s="90"/>
    </row>
    <row r="774605" spans="68:68" customFormat="1">
      <c r="BP774605" s="90"/>
    </row>
    <row r="774606" spans="68:68" customFormat="1">
      <c r="BP774606" s="90"/>
    </row>
    <row r="774607" spans="68:68" customFormat="1">
      <c r="BP774607" s="90"/>
    </row>
    <row r="774608" spans="68:68" customFormat="1">
      <c r="BP774608" s="90"/>
    </row>
    <row r="774609" spans="68:68" customFormat="1">
      <c r="BP774609" s="90"/>
    </row>
    <row r="774610" spans="68:68" customFormat="1">
      <c r="BP774610" s="90"/>
    </row>
    <row r="774611" spans="68:68" customFormat="1">
      <c r="BP774611" s="90"/>
    </row>
    <row r="774612" spans="68:68" customFormat="1">
      <c r="BP774612" s="90"/>
    </row>
    <row r="774613" spans="68:68" customFormat="1">
      <c r="BP774613" s="90"/>
    </row>
    <row r="774614" spans="68:68" customFormat="1">
      <c r="BP774614" s="90"/>
    </row>
    <row r="774615" spans="68:68" customFormat="1">
      <c r="BP774615" s="90"/>
    </row>
    <row r="774616" spans="68:68" customFormat="1">
      <c r="BP774616" s="90"/>
    </row>
    <row r="774617" spans="68:68" customFormat="1">
      <c r="BP774617" s="90"/>
    </row>
    <row r="774618" spans="68:68" customFormat="1">
      <c r="BP774618" s="90"/>
    </row>
    <row r="774619" spans="68:68" customFormat="1">
      <c r="BP774619" s="90"/>
    </row>
    <row r="774620" spans="68:68" customFormat="1">
      <c r="BP774620" s="90"/>
    </row>
    <row r="774621" spans="68:68" customFormat="1">
      <c r="BP774621" s="90"/>
    </row>
    <row r="774622" spans="68:68" customFormat="1">
      <c r="BP774622" s="90"/>
    </row>
    <row r="774623" spans="68:68" customFormat="1">
      <c r="BP774623" s="90"/>
    </row>
    <row r="774624" spans="68:68" customFormat="1">
      <c r="BP774624" s="90"/>
    </row>
    <row r="774625" spans="68:68" customFormat="1">
      <c r="BP774625" s="90"/>
    </row>
    <row r="774626" spans="68:68" customFormat="1">
      <c r="BP774626" s="90"/>
    </row>
    <row r="774627" spans="68:68" customFormat="1">
      <c r="BP774627" s="90"/>
    </row>
    <row r="774628" spans="68:68" customFormat="1">
      <c r="BP774628" s="90"/>
    </row>
    <row r="774629" spans="68:68" customFormat="1">
      <c r="BP774629" s="90"/>
    </row>
    <row r="774630" spans="68:68" customFormat="1">
      <c r="BP774630" s="90"/>
    </row>
    <row r="774631" spans="68:68" customFormat="1">
      <c r="BP774631" s="90"/>
    </row>
    <row r="774632" spans="68:68" customFormat="1">
      <c r="BP774632" s="90"/>
    </row>
    <row r="774633" spans="68:68" customFormat="1">
      <c r="BP774633" s="90"/>
    </row>
    <row r="774634" spans="68:68" customFormat="1">
      <c r="BP774634" s="90"/>
    </row>
    <row r="774635" spans="68:68" customFormat="1">
      <c r="BP774635" s="90"/>
    </row>
    <row r="774636" spans="68:68" customFormat="1">
      <c r="BP774636" s="90"/>
    </row>
    <row r="774637" spans="68:68" customFormat="1">
      <c r="BP774637" s="90"/>
    </row>
    <row r="774638" spans="68:68" customFormat="1">
      <c r="BP774638" s="90"/>
    </row>
    <row r="774639" spans="68:68" customFormat="1">
      <c r="BP774639" s="90"/>
    </row>
    <row r="774640" spans="68:68" customFormat="1">
      <c r="BP774640" s="90"/>
    </row>
    <row r="774641" spans="68:68" customFormat="1">
      <c r="BP774641" s="90"/>
    </row>
    <row r="774642" spans="68:68" customFormat="1">
      <c r="BP774642" s="90"/>
    </row>
    <row r="774643" spans="68:68" customFormat="1">
      <c r="BP774643" s="90"/>
    </row>
    <row r="774644" spans="68:68" customFormat="1">
      <c r="BP774644" s="90"/>
    </row>
    <row r="774645" spans="68:68" customFormat="1">
      <c r="BP774645" s="90"/>
    </row>
    <row r="774646" spans="68:68" customFormat="1">
      <c r="BP774646" s="90"/>
    </row>
    <row r="774647" spans="68:68" customFormat="1">
      <c r="BP774647" s="90"/>
    </row>
    <row r="774648" spans="68:68" customFormat="1">
      <c r="BP774648" s="90"/>
    </row>
    <row r="774649" spans="68:68" customFormat="1">
      <c r="BP774649" s="90"/>
    </row>
    <row r="774650" spans="68:68" customFormat="1">
      <c r="BP774650" s="90"/>
    </row>
    <row r="774651" spans="68:68" customFormat="1">
      <c r="BP774651" s="90"/>
    </row>
    <row r="774652" spans="68:68" customFormat="1">
      <c r="BP774652" s="90"/>
    </row>
    <row r="774653" spans="68:68" customFormat="1">
      <c r="BP774653" s="90"/>
    </row>
    <row r="774654" spans="68:68" customFormat="1">
      <c r="BP774654" s="90"/>
    </row>
    <row r="774655" spans="68:68" customFormat="1">
      <c r="BP774655" s="90"/>
    </row>
    <row r="774656" spans="68:68" customFormat="1">
      <c r="BP774656" s="90"/>
    </row>
    <row r="774657" spans="68:68" customFormat="1">
      <c r="BP774657" s="90"/>
    </row>
    <row r="774658" spans="68:68" customFormat="1">
      <c r="BP774658" s="90"/>
    </row>
    <row r="774659" spans="68:68" customFormat="1">
      <c r="BP774659" s="90"/>
    </row>
    <row r="774660" spans="68:68" customFormat="1">
      <c r="BP774660" s="90"/>
    </row>
    <row r="774661" spans="68:68" customFormat="1">
      <c r="BP774661" s="90"/>
    </row>
    <row r="774662" spans="68:68" customFormat="1">
      <c r="BP774662" s="90"/>
    </row>
    <row r="774663" spans="68:68" customFormat="1">
      <c r="BP774663" s="90"/>
    </row>
    <row r="774664" spans="68:68" customFormat="1">
      <c r="BP774664" s="90"/>
    </row>
    <row r="774665" spans="68:68" customFormat="1">
      <c r="BP774665" s="90"/>
    </row>
    <row r="774666" spans="68:68" customFormat="1">
      <c r="BP774666" s="90"/>
    </row>
    <row r="774667" spans="68:68" customFormat="1">
      <c r="BP774667" s="90"/>
    </row>
    <row r="774668" spans="68:68" customFormat="1">
      <c r="BP774668" s="90"/>
    </row>
    <row r="774669" spans="68:68" customFormat="1">
      <c r="BP774669" s="90"/>
    </row>
    <row r="774670" spans="68:68" customFormat="1">
      <c r="BP774670" s="90"/>
    </row>
    <row r="774671" spans="68:68" customFormat="1">
      <c r="BP774671" s="90"/>
    </row>
    <row r="774672" spans="68:68" customFormat="1">
      <c r="BP774672" s="90"/>
    </row>
    <row r="774673" spans="68:68" customFormat="1">
      <c r="BP774673" s="90"/>
    </row>
    <row r="774674" spans="68:68" customFormat="1">
      <c r="BP774674" s="90"/>
    </row>
    <row r="774675" spans="68:68" customFormat="1">
      <c r="BP774675" s="90"/>
    </row>
    <row r="774676" spans="68:68" customFormat="1">
      <c r="BP774676" s="90"/>
    </row>
    <row r="774677" spans="68:68" customFormat="1">
      <c r="BP774677" s="90"/>
    </row>
    <row r="774678" spans="68:68" customFormat="1">
      <c r="BP774678" s="90"/>
    </row>
    <row r="774679" spans="68:68" customFormat="1">
      <c r="BP774679" s="90"/>
    </row>
    <row r="774680" spans="68:68" customFormat="1">
      <c r="BP774680" s="90"/>
    </row>
    <row r="774681" spans="68:68" customFormat="1">
      <c r="BP774681" s="90"/>
    </row>
    <row r="774682" spans="68:68" customFormat="1">
      <c r="BP774682" s="90"/>
    </row>
    <row r="774683" spans="68:68" customFormat="1">
      <c r="BP774683" s="90"/>
    </row>
    <row r="774684" spans="68:68" customFormat="1">
      <c r="BP774684" s="90"/>
    </row>
    <row r="774685" spans="68:68" customFormat="1">
      <c r="BP774685" s="90"/>
    </row>
    <row r="774686" spans="68:68" customFormat="1">
      <c r="BP774686" s="90"/>
    </row>
    <row r="774687" spans="68:68" customFormat="1">
      <c r="BP774687" s="90"/>
    </row>
    <row r="774688" spans="68:68" customFormat="1">
      <c r="BP774688" s="90"/>
    </row>
    <row r="774689" spans="68:68" customFormat="1">
      <c r="BP774689" s="90"/>
    </row>
    <row r="774690" spans="68:68" customFormat="1">
      <c r="BP774690" s="90"/>
    </row>
    <row r="774691" spans="68:68" customFormat="1">
      <c r="BP774691" s="90"/>
    </row>
    <row r="774692" spans="68:68" customFormat="1">
      <c r="BP774692" s="90"/>
    </row>
    <row r="774693" spans="68:68" customFormat="1">
      <c r="BP774693" s="90"/>
    </row>
    <row r="774694" spans="68:68" customFormat="1">
      <c r="BP774694" s="90"/>
    </row>
    <row r="774695" spans="68:68" customFormat="1">
      <c r="BP774695" s="90"/>
    </row>
    <row r="774696" spans="68:68" customFormat="1">
      <c r="BP774696" s="90"/>
    </row>
    <row r="774697" spans="68:68" customFormat="1">
      <c r="BP774697" s="90"/>
    </row>
    <row r="774698" spans="68:68" customFormat="1">
      <c r="BP774698" s="90"/>
    </row>
    <row r="774699" spans="68:68" customFormat="1">
      <c r="BP774699" s="90"/>
    </row>
    <row r="774700" spans="68:68" customFormat="1">
      <c r="BP774700" s="90"/>
    </row>
    <row r="774701" spans="68:68" customFormat="1">
      <c r="BP774701" s="90"/>
    </row>
    <row r="774702" spans="68:68" customFormat="1">
      <c r="BP774702" s="90"/>
    </row>
    <row r="774703" spans="68:68" customFormat="1">
      <c r="BP774703" s="90"/>
    </row>
    <row r="774704" spans="68:68" customFormat="1">
      <c r="BP774704" s="90"/>
    </row>
    <row r="774705" spans="68:68" customFormat="1">
      <c r="BP774705" s="90"/>
    </row>
    <row r="774706" spans="68:68" customFormat="1">
      <c r="BP774706" s="90"/>
    </row>
    <row r="774707" spans="68:68" customFormat="1">
      <c r="BP774707" s="90"/>
    </row>
    <row r="774708" spans="68:68" customFormat="1">
      <c r="BP774708" s="90"/>
    </row>
    <row r="774709" spans="68:68" customFormat="1">
      <c r="BP774709" s="90"/>
    </row>
    <row r="774710" spans="68:68" customFormat="1">
      <c r="BP774710" s="90"/>
    </row>
    <row r="774711" spans="68:68" customFormat="1">
      <c r="BP774711" s="90"/>
    </row>
    <row r="774712" spans="68:68" customFormat="1">
      <c r="BP774712" s="90"/>
    </row>
    <row r="774713" spans="68:68" customFormat="1">
      <c r="BP774713" s="90"/>
    </row>
    <row r="774714" spans="68:68" customFormat="1">
      <c r="BP774714" s="90"/>
    </row>
    <row r="774715" spans="68:68" customFormat="1">
      <c r="BP774715" s="90"/>
    </row>
    <row r="774716" spans="68:68" customFormat="1">
      <c r="BP774716" s="90"/>
    </row>
    <row r="774717" spans="68:68" customFormat="1">
      <c r="BP774717" s="90"/>
    </row>
    <row r="774718" spans="68:68" customFormat="1">
      <c r="BP774718" s="90"/>
    </row>
    <row r="774719" spans="68:68" customFormat="1">
      <c r="BP774719" s="90"/>
    </row>
    <row r="774720" spans="68:68" customFormat="1">
      <c r="BP774720" s="90"/>
    </row>
    <row r="774721" spans="68:68" customFormat="1">
      <c r="BP774721" s="90"/>
    </row>
    <row r="774722" spans="68:68" customFormat="1">
      <c r="BP774722" s="90"/>
    </row>
    <row r="774723" spans="68:68" customFormat="1">
      <c r="BP774723" s="90"/>
    </row>
    <row r="774724" spans="68:68" customFormat="1">
      <c r="BP774724" s="90"/>
    </row>
    <row r="774725" spans="68:68" customFormat="1">
      <c r="BP774725" s="90"/>
    </row>
    <row r="774726" spans="68:68" customFormat="1">
      <c r="BP774726" s="90"/>
    </row>
    <row r="774727" spans="68:68" customFormat="1">
      <c r="BP774727" s="90"/>
    </row>
    <row r="774728" spans="68:68" customFormat="1">
      <c r="BP774728" s="90"/>
    </row>
    <row r="774729" spans="68:68" customFormat="1">
      <c r="BP774729" s="90"/>
    </row>
    <row r="774730" spans="68:68" customFormat="1">
      <c r="BP774730" s="90"/>
    </row>
    <row r="774731" spans="68:68" customFormat="1">
      <c r="BP774731" s="90"/>
    </row>
    <row r="774732" spans="68:68" customFormat="1">
      <c r="BP774732" s="90"/>
    </row>
    <row r="774733" spans="68:68" customFormat="1">
      <c r="BP774733" s="90"/>
    </row>
    <row r="774734" spans="68:68" customFormat="1">
      <c r="BP774734" s="90"/>
    </row>
    <row r="774735" spans="68:68" customFormat="1">
      <c r="BP774735" s="90"/>
    </row>
    <row r="774736" spans="68:68" customFormat="1">
      <c r="BP774736" s="90"/>
    </row>
    <row r="774737" spans="68:68" customFormat="1">
      <c r="BP774737" s="90"/>
    </row>
    <row r="774738" spans="68:68" customFormat="1">
      <c r="BP774738" s="90"/>
    </row>
    <row r="774739" spans="68:68" customFormat="1">
      <c r="BP774739" s="90"/>
    </row>
    <row r="774740" spans="68:68" customFormat="1">
      <c r="BP774740" s="90"/>
    </row>
    <row r="774741" spans="68:68" customFormat="1">
      <c r="BP774741" s="90"/>
    </row>
    <row r="774742" spans="68:68" customFormat="1">
      <c r="BP774742" s="90"/>
    </row>
    <row r="774743" spans="68:68" customFormat="1">
      <c r="BP774743" s="90"/>
    </row>
    <row r="774744" spans="68:68" customFormat="1">
      <c r="BP774744" s="90"/>
    </row>
    <row r="774745" spans="68:68" customFormat="1">
      <c r="BP774745" s="90"/>
    </row>
    <row r="774746" spans="68:68" customFormat="1">
      <c r="BP774746" s="90"/>
    </row>
    <row r="774747" spans="68:68" customFormat="1">
      <c r="BP774747" s="90"/>
    </row>
    <row r="774748" spans="68:68" customFormat="1">
      <c r="BP774748" s="90"/>
    </row>
    <row r="774749" spans="68:68" customFormat="1">
      <c r="BP774749" s="90"/>
    </row>
    <row r="774750" spans="68:68" customFormat="1">
      <c r="BP774750" s="90"/>
    </row>
    <row r="774751" spans="68:68" customFormat="1">
      <c r="BP774751" s="90"/>
    </row>
    <row r="774752" spans="68:68" customFormat="1">
      <c r="BP774752" s="90"/>
    </row>
    <row r="774753" spans="68:68" customFormat="1">
      <c r="BP774753" s="90"/>
    </row>
    <row r="774754" spans="68:68" customFormat="1">
      <c r="BP774754" s="90"/>
    </row>
    <row r="774755" spans="68:68" customFormat="1">
      <c r="BP774755" s="90"/>
    </row>
    <row r="774756" spans="68:68" customFormat="1">
      <c r="BP774756" s="90"/>
    </row>
    <row r="774757" spans="68:68" customFormat="1">
      <c r="BP774757" s="90"/>
    </row>
    <row r="774758" spans="68:68" customFormat="1">
      <c r="BP774758" s="90"/>
    </row>
    <row r="774759" spans="68:68" customFormat="1">
      <c r="BP774759" s="90"/>
    </row>
    <row r="774760" spans="68:68" customFormat="1">
      <c r="BP774760" s="90"/>
    </row>
    <row r="774761" spans="68:68" customFormat="1">
      <c r="BP774761" s="90"/>
    </row>
    <row r="774762" spans="68:68" customFormat="1">
      <c r="BP774762" s="90"/>
    </row>
    <row r="774763" spans="68:68" customFormat="1">
      <c r="BP774763" s="90"/>
    </row>
    <row r="774764" spans="68:68" customFormat="1">
      <c r="BP774764" s="90"/>
    </row>
    <row r="774765" spans="68:68" customFormat="1">
      <c r="BP774765" s="90"/>
    </row>
    <row r="774766" spans="68:68" customFormat="1">
      <c r="BP774766" s="90"/>
    </row>
    <row r="774767" spans="68:68" customFormat="1">
      <c r="BP774767" s="90"/>
    </row>
    <row r="774768" spans="68:68" customFormat="1">
      <c r="BP774768" s="90"/>
    </row>
    <row r="774769" spans="68:68" customFormat="1">
      <c r="BP774769" s="90"/>
    </row>
    <row r="774770" spans="68:68" customFormat="1">
      <c r="BP774770" s="90"/>
    </row>
    <row r="774771" spans="68:68" customFormat="1">
      <c r="BP774771" s="90"/>
    </row>
    <row r="774772" spans="68:68" customFormat="1">
      <c r="BP774772" s="90"/>
    </row>
    <row r="774773" spans="68:68" customFormat="1">
      <c r="BP774773" s="90"/>
    </row>
    <row r="774774" spans="68:68" customFormat="1">
      <c r="BP774774" s="90"/>
    </row>
    <row r="774775" spans="68:68" customFormat="1">
      <c r="BP774775" s="90"/>
    </row>
    <row r="774776" spans="68:68" customFormat="1">
      <c r="BP774776" s="90"/>
    </row>
    <row r="774777" spans="68:68" customFormat="1">
      <c r="BP774777" s="90"/>
    </row>
    <row r="774778" spans="68:68" customFormat="1">
      <c r="BP774778" s="90"/>
    </row>
    <row r="774779" spans="68:68" customFormat="1">
      <c r="BP774779" s="90"/>
    </row>
    <row r="774780" spans="68:68" customFormat="1">
      <c r="BP774780" s="90"/>
    </row>
    <row r="774781" spans="68:68" customFormat="1">
      <c r="BP774781" s="90"/>
    </row>
    <row r="774782" spans="68:68" customFormat="1">
      <c r="BP774782" s="90"/>
    </row>
    <row r="774783" spans="68:68" customFormat="1">
      <c r="BP774783" s="90"/>
    </row>
    <row r="774784" spans="68:68" customFormat="1">
      <c r="BP774784" s="90"/>
    </row>
    <row r="774785" spans="68:68" customFormat="1">
      <c r="BP774785" s="90"/>
    </row>
    <row r="774786" spans="68:68" customFormat="1">
      <c r="BP774786" s="90"/>
    </row>
    <row r="774787" spans="68:68" customFormat="1">
      <c r="BP774787" s="90"/>
    </row>
    <row r="774788" spans="68:68" customFormat="1">
      <c r="BP774788" s="90"/>
    </row>
    <row r="774789" spans="68:68" customFormat="1">
      <c r="BP774789" s="90"/>
    </row>
    <row r="774790" spans="68:68" customFormat="1">
      <c r="BP774790" s="90"/>
    </row>
    <row r="774791" spans="68:68" customFormat="1">
      <c r="BP774791" s="90"/>
    </row>
    <row r="774792" spans="68:68" customFormat="1">
      <c r="BP774792" s="90"/>
    </row>
    <row r="774793" spans="68:68" customFormat="1">
      <c r="BP774793" s="90"/>
    </row>
    <row r="774794" spans="68:68" customFormat="1">
      <c r="BP774794" s="90"/>
    </row>
    <row r="774795" spans="68:68" customFormat="1">
      <c r="BP774795" s="90"/>
    </row>
    <row r="774796" spans="68:68" customFormat="1">
      <c r="BP774796" s="90"/>
    </row>
    <row r="774797" spans="68:68" customFormat="1">
      <c r="BP774797" s="90"/>
    </row>
    <row r="774798" spans="68:68" customFormat="1">
      <c r="BP774798" s="90"/>
    </row>
    <row r="774799" spans="68:68" customFormat="1">
      <c r="BP774799" s="90"/>
    </row>
    <row r="774800" spans="68:68" customFormat="1">
      <c r="BP774800" s="90"/>
    </row>
    <row r="774801" spans="68:68" customFormat="1">
      <c r="BP774801" s="90"/>
    </row>
    <row r="774802" spans="68:68" customFormat="1">
      <c r="BP774802" s="90"/>
    </row>
    <row r="774803" spans="68:68" customFormat="1">
      <c r="BP774803" s="90"/>
    </row>
    <row r="774804" spans="68:68" customFormat="1">
      <c r="BP774804" s="90"/>
    </row>
    <row r="774805" spans="68:68" customFormat="1">
      <c r="BP774805" s="90"/>
    </row>
    <row r="774806" spans="68:68" customFormat="1">
      <c r="BP774806" s="90"/>
    </row>
    <row r="774807" spans="68:68" customFormat="1">
      <c r="BP774807" s="90"/>
    </row>
    <row r="774808" spans="68:68" customFormat="1">
      <c r="BP774808" s="90"/>
    </row>
    <row r="774809" spans="68:68" customFormat="1">
      <c r="BP774809" s="90"/>
    </row>
    <row r="774810" spans="68:68" customFormat="1">
      <c r="BP774810" s="90"/>
    </row>
    <row r="774811" spans="68:68" customFormat="1">
      <c r="BP774811" s="90"/>
    </row>
    <row r="774812" spans="68:68" customFormat="1">
      <c r="BP774812" s="90"/>
    </row>
    <row r="774813" spans="68:68" customFormat="1">
      <c r="BP774813" s="90"/>
    </row>
    <row r="774814" spans="68:68" customFormat="1">
      <c r="BP774814" s="90"/>
    </row>
    <row r="774815" spans="68:68" customFormat="1">
      <c r="BP774815" s="90"/>
    </row>
    <row r="774816" spans="68:68" customFormat="1">
      <c r="BP774816" s="90"/>
    </row>
    <row r="774817" spans="68:68" customFormat="1">
      <c r="BP774817" s="90"/>
    </row>
    <row r="774818" spans="68:68" customFormat="1">
      <c r="BP774818" s="90"/>
    </row>
    <row r="774819" spans="68:68" customFormat="1">
      <c r="BP774819" s="90"/>
    </row>
    <row r="774820" spans="68:68" customFormat="1">
      <c r="BP774820" s="90"/>
    </row>
    <row r="774821" spans="68:68" customFormat="1">
      <c r="BP774821" s="90"/>
    </row>
    <row r="774822" spans="68:68" customFormat="1">
      <c r="BP774822" s="90"/>
    </row>
    <row r="774823" spans="68:68" customFormat="1">
      <c r="BP774823" s="90"/>
    </row>
    <row r="774824" spans="68:68" customFormat="1">
      <c r="BP774824" s="90"/>
    </row>
    <row r="774825" spans="68:68" customFormat="1">
      <c r="BP774825" s="90"/>
    </row>
    <row r="774826" spans="68:68" customFormat="1">
      <c r="BP774826" s="90"/>
    </row>
    <row r="774827" spans="68:68" customFormat="1">
      <c r="BP774827" s="90"/>
    </row>
    <row r="774828" spans="68:68" customFormat="1">
      <c r="BP774828" s="90"/>
    </row>
    <row r="774829" spans="68:68" customFormat="1">
      <c r="BP774829" s="90"/>
    </row>
    <row r="774830" spans="68:68" customFormat="1">
      <c r="BP774830" s="90"/>
    </row>
    <row r="774831" spans="68:68" customFormat="1">
      <c r="BP774831" s="90"/>
    </row>
    <row r="774832" spans="68:68" customFormat="1">
      <c r="BP774832" s="90"/>
    </row>
    <row r="774833" spans="68:68" customFormat="1">
      <c r="BP774833" s="90"/>
    </row>
    <row r="774834" spans="68:68" customFormat="1">
      <c r="BP774834" s="90"/>
    </row>
    <row r="774835" spans="68:68" customFormat="1">
      <c r="BP774835" s="90"/>
    </row>
    <row r="774836" spans="68:68" customFormat="1">
      <c r="BP774836" s="90"/>
    </row>
    <row r="774837" spans="68:68" customFormat="1">
      <c r="BP774837" s="90"/>
    </row>
    <row r="774838" spans="68:68" customFormat="1">
      <c r="BP774838" s="90"/>
    </row>
    <row r="774839" spans="68:68" customFormat="1">
      <c r="BP774839" s="90"/>
    </row>
    <row r="774840" spans="68:68" customFormat="1">
      <c r="BP774840" s="90"/>
    </row>
    <row r="774841" spans="68:68" customFormat="1">
      <c r="BP774841" s="90"/>
    </row>
    <row r="774842" spans="68:68" customFormat="1">
      <c r="BP774842" s="90"/>
    </row>
    <row r="774843" spans="68:68" customFormat="1">
      <c r="BP774843" s="90"/>
    </row>
    <row r="774844" spans="68:68" customFormat="1">
      <c r="BP774844" s="90"/>
    </row>
    <row r="774845" spans="68:68" customFormat="1">
      <c r="BP774845" s="90"/>
    </row>
    <row r="774846" spans="68:68" customFormat="1">
      <c r="BP774846" s="90"/>
    </row>
    <row r="774847" spans="68:68" customFormat="1">
      <c r="BP774847" s="90"/>
    </row>
    <row r="774848" spans="68:68" customFormat="1">
      <c r="BP774848" s="90"/>
    </row>
    <row r="774849" spans="68:68" customFormat="1">
      <c r="BP774849" s="90"/>
    </row>
    <row r="774850" spans="68:68" customFormat="1">
      <c r="BP774850" s="90"/>
    </row>
    <row r="774851" spans="68:68" customFormat="1">
      <c r="BP774851" s="90"/>
    </row>
    <row r="774852" spans="68:68" customFormat="1">
      <c r="BP774852" s="90"/>
    </row>
    <row r="774853" spans="68:68" customFormat="1">
      <c r="BP774853" s="90"/>
    </row>
    <row r="774854" spans="68:68" customFormat="1">
      <c r="BP774854" s="90"/>
    </row>
    <row r="774855" spans="68:68" customFormat="1">
      <c r="BP774855" s="90"/>
    </row>
    <row r="774856" spans="68:68" customFormat="1">
      <c r="BP774856" s="90"/>
    </row>
    <row r="774857" spans="68:68" customFormat="1">
      <c r="BP774857" s="90"/>
    </row>
    <row r="774858" spans="68:68" customFormat="1">
      <c r="BP774858" s="90"/>
    </row>
    <row r="774859" spans="68:68" customFormat="1">
      <c r="BP774859" s="90"/>
    </row>
    <row r="774860" spans="68:68" customFormat="1">
      <c r="BP774860" s="90"/>
    </row>
    <row r="774861" spans="68:68" customFormat="1">
      <c r="BP774861" s="90"/>
    </row>
    <row r="774862" spans="68:68" customFormat="1">
      <c r="BP774862" s="90"/>
    </row>
    <row r="774863" spans="68:68" customFormat="1">
      <c r="BP774863" s="90"/>
    </row>
    <row r="774864" spans="68:68" customFormat="1">
      <c r="BP774864" s="90"/>
    </row>
    <row r="774865" spans="68:68" customFormat="1">
      <c r="BP774865" s="90"/>
    </row>
    <row r="774866" spans="68:68" customFormat="1">
      <c r="BP774866" s="90"/>
    </row>
    <row r="774867" spans="68:68" customFormat="1">
      <c r="BP774867" s="90"/>
    </row>
    <row r="774868" spans="68:68" customFormat="1">
      <c r="BP774868" s="90"/>
    </row>
    <row r="774869" spans="68:68" customFormat="1">
      <c r="BP774869" s="90"/>
    </row>
    <row r="774870" spans="68:68" customFormat="1">
      <c r="BP774870" s="90"/>
    </row>
    <row r="774871" spans="68:68" customFormat="1">
      <c r="BP774871" s="90"/>
    </row>
    <row r="774872" spans="68:68" customFormat="1">
      <c r="BP774872" s="90"/>
    </row>
    <row r="774873" spans="68:68" customFormat="1">
      <c r="BP774873" s="90"/>
    </row>
    <row r="774874" spans="68:68" customFormat="1">
      <c r="BP774874" s="90"/>
    </row>
    <row r="774875" spans="68:68" customFormat="1">
      <c r="BP774875" s="90"/>
    </row>
    <row r="774876" spans="68:68" customFormat="1">
      <c r="BP774876" s="90"/>
    </row>
    <row r="774877" spans="68:68" customFormat="1">
      <c r="BP774877" s="90"/>
    </row>
    <row r="774878" spans="68:68" customFormat="1">
      <c r="BP774878" s="90"/>
    </row>
    <row r="774879" spans="68:68" customFormat="1">
      <c r="BP774879" s="90"/>
    </row>
    <row r="774880" spans="68:68" customFormat="1">
      <c r="BP774880" s="90"/>
    </row>
    <row r="774881" spans="68:68" customFormat="1">
      <c r="BP774881" s="90"/>
    </row>
    <row r="774882" spans="68:68" customFormat="1">
      <c r="BP774882" s="90"/>
    </row>
    <row r="774883" spans="68:68" customFormat="1">
      <c r="BP774883" s="90"/>
    </row>
    <row r="774884" spans="68:68" customFormat="1">
      <c r="BP774884" s="90"/>
    </row>
    <row r="774885" spans="68:68" customFormat="1">
      <c r="BP774885" s="90"/>
    </row>
    <row r="774886" spans="68:68" customFormat="1">
      <c r="BP774886" s="90"/>
    </row>
    <row r="774887" spans="68:68" customFormat="1">
      <c r="BP774887" s="90"/>
    </row>
    <row r="774888" spans="68:68" customFormat="1">
      <c r="BP774888" s="90"/>
    </row>
    <row r="774889" spans="68:68" customFormat="1">
      <c r="BP774889" s="90"/>
    </row>
    <row r="774890" spans="68:68" customFormat="1">
      <c r="BP774890" s="90"/>
    </row>
    <row r="774891" spans="68:68" customFormat="1">
      <c r="BP774891" s="90"/>
    </row>
    <row r="774892" spans="68:68" customFormat="1">
      <c r="BP774892" s="90"/>
    </row>
    <row r="774893" spans="68:68" customFormat="1">
      <c r="BP774893" s="90"/>
    </row>
    <row r="774894" spans="68:68" customFormat="1">
      <c r="BP774894" s="90"/>
    </row>
    <row r="774895" spans="68:68" customFormat="1">
      <c r="BP774895" s="90"/>
    </row>
    <row r="774896" spans="68:68" customFormat="1">
      <c r="BP774896" s="90"/>
    </row>
    <row r="774897" spans="68:68" customFormat="1">
      <c r="BP774897" s="90"/>
    </row>
    <row r="774898" spans="68:68" customFormat="1">
      <c r="BP774898" s="90"/>
    </row>
    <row r="774899" spans="68:68" customFormat="1">
      <c r="BP774899" s="90"/>
    </row>
    <row r="774900" spans="68:68" customFormat="1">
      <c r="BP774900" s="90"/>
    </row>
    <row r="774901" spans="68:68" customFormat="1">
      <c r="BP774901" s="90"/>
    </row>
    <row r="774902" spans="68:68" customFormat="1">
      <c r="BP774902" s="90"/>
    </row>
    <row r="774903" spans="68:68" customFormat="1">
      <c r="BP774903" s="90"/>
    </row>
    <row r="774904" spans="68:68" customFormat="1">
      <c r="BP774904" s="90"/>
    </row>
    <row r="774905" spans="68:68" customFormat="1">
      <c r="BP774905" s="90"/>
    </row>
    <row r="774906" spans="68:68" customFormat="1">
      <c r="BP774906" s="90"/>
    </row>
    <row r="774907" spans="68:68" customFormat="1">
      <c r="BP774907" s="90"/>
    </row>
    <row r="774908" spans="68:68" customFormat="1">
      <c r="BP774908" s="90"/>
    </row>
    <row r="774909" spans="68:68" customFormat="1">
      <c r="BP774909" s="90"/>
    </row>
    <row r="774910" spans="68:68" customFormat="1">
      <c r="BP774910" s="90"/>
    </row>
    <row r="774911" spans="68:68" customFormat="1">
      <c r="BP774911" s="90"/>
    </row>
    <row r="774912" spans="68:68" customFormat="1">
      <c r="BP774912" s="90"/>
    </row>
    <row r="774913" spans="68:68" customFormat="1">
      <c r="BP774913" s="90"/>
    </row>
    <row r="774914" spans="68:68" customFormat="1">
      <c r="BP774914" s="90"/>
    </row>
    <row r="774915" spans="68:68" customFormat="1">
      <c r="BP774915" s="90"/>
    </row>
    <row r="774916" spans="68:68" customFormat="1">
      <c r="BP774916" s="90"/>
    </row>
    <row r="774917" spans="68:68" customFormat="1">
      <c r="BP774917" s="90"/>
    </row>
    <row r="774918" spans="68:68" customFormat="1">
      <c r="BP774918" s="90"/>
    </row>
    <row r="774919" spans="68:68" customFormat="1">
      <c r="BP774919" s="90"/>
    </row>
    <row r="774920" spans="68:68" customFormat="1">
      <c r="BP774920" s="90"/>
    </row>
    <row r="774921" spans="68:68" customFormat="1">
      <c r="BP774921" s="90"/>
    </row>
    <row r="774922" spans="68:68" customFormat="1">
      <c r="BP774922" s="90"/>
    </row>
    <row r="774923" spans="68:68" customFormat="1">
      <c r="BP774923" s="90"/>
    </row>
    <row r="774924" spans="68:68" customFormat="1">
      <c r="BP774924" s="90"/>
    </row>
    <row r="774925" spans="68:68" customFormat="1">
      <c r="BP774925" s="90"/>
    </row>
    <row r="774926" spans="68:68" customFormat="1">
      <c r="BP774926" s="90"/>
    </row>
    <row r="774927" spans="68:68" customFormat="1">
      <c r="BP774927" s="90"/>
    </row>
    <row r="774928" spans="68:68" customFormat="1">
      <c r="BP774928" s="90"/>
    </row>
    <row r="774929" spans="68:68" customFormat="1">
      <c r="BP774929" s="90"/>
    </row>
    <row r="774930" spans="68:68" customFormat="1">
      <c r="BP774930" s="90"/>
    </row>
    <row r="774931" spans="68:68" customFormat="1">
      <c r="BP774931" s="90"/>
    </row>
    <row r="774932" spans="68:68" customFormat="1">
      <c r="BP774932" s="90"/>
    </row>
    <row r="774933" spans="68:68" customFormat="1">
      <c r="BP774933" s="90"/>
    </row>
    <row r="774934" spans="68:68" customFormat="1">
      <c r="BP774934" s="90"/>
    </row>
    <row r="774935" spans="68:68" customFormat="1">
      <c r="BP774935" s="90"/>
    </row>
    <row r="774936" spans="68:68" customFormat="1">
      <c r="BP774936" s="90"/>
    </row>
    <row r="774937" spans="68:68" customFormat="1">
      <c r="BP774937" s="90"/>
    </row>
    <row r="774938" spans="68:68" customFormat="1">
      <c r="BP774938" s="90"/>
    </row>
    <row r="774939" spans="68:68" customFormat="1">
      <c r="BP774939" s="90"/>
    </row>
    <row r="774940" spans="68:68" customFormat="1">
      <c r="BP774940" s="90"/>
    </row>
    <row r="774941" spans="68:68" customFormat="1">
      <c r="BP774941" s="90"/>
    </row>
    <row r="774942" spans="68:68" customFormat="1">
      <c r="BP774942" s="90"/>
    </row>
    <row r="774943" spans="68:68" customFormat="1">
      <c r="BP774943" s="90"/>
    </row>
    <row r="774944" spans="68:68" customFormat="1">
      <c r="BP774944" s="90"/>
    </row>
    <row r="774945" spans="68:68" customFormat="1">
      <c r="BP774945" s="90"/>
    </row>
    <row r="774946" spans="68:68" customFormat="1">
      <c r="BP774946" s="90"/>
    </row>
    <row r="774947" spans="68:68" customFormat="1">
      <c r="BP774947" s="90"/>
    </row>
    <row r="774948" spans="68:68" customFormat="1">
      <c r="BP774948" s="90"/>
    </row>
    <row r="774949" spans="68:68" customFormat="1">
      <c r="BP774949" s="90"/>
    </row>
    <row r="774950" spans="68:68" customFormat="1">
      <c r="BP774950" s="90"/>
    </row>
    <row r="774951" spans="68:68" customFormat="1">
      <c r="BP774951" s="90"/>
    </row>
    <row r="774952" spans="68:68" customFormat="1">
      <c r="BP774952" s="90"/>
    </row>
    <row r="774953" spans="68:68" customFormat="1">
      <c r="BP774953" s="90"/>
    </row>
    <row r="774954" spans="68:68" customFormat="1">
      <c r="BP774954" s="90"/>
    </row>
    <row r="774955" spans="68:68" customFormat="1">
      <c r="BP774955" s="90"/>
    </row>
    <row r="774956" spans="68:68" customFormat="1">
      <c r="BP774956" s="90"/>
    </row>
    <row r="774957" spans="68:68" customFormat="1">
      <c r="BP774957" s="90"/>
    </row>
    <row r="774958" spans="68:68" customFormat="1">
      <c r="BP774958" s="90"/>
    </row>
    <row r="774959" spans="68:68" customFormat="1">
      <c r="BP774959" s="90"/>
    </row>
    <row r="774960" spans="68:68" customFormat="1">
      <c r="BP774960" s="90"/>
    </row>
    <row r="774961" spans="68:68" customFormat="1">
      <c r="BP774961" s="90"/>
    </row>
    <row r="774962" spans="68:68" customFormat="1">
      <c r="BP774962" s="90"/>
    </row>
    <row r="774963" spans="68:68" customFormat="1">
      <c r="BP774963" s="90"/>
    </row>
    <row r="774964" spans="68:68" customFormat="1">
      <c r="BP774964" s="90"/>
    </row>
    <row r="774965" spans="68:68" customFormat="1">
      <c r="BP774965" s="90"/>
    </row>
    <row r="774966" spans="68:68" customFormat="1">
      <c r="BP774966" s="90"/>
    </row>
    <row r="774967" spans="68:68" customFormat="1">
      <c r="BP774967" s="90"/>
    </row>
    <row r="774968" spans="68:68" customFormat="1">
      <c r="BP774968" s="90"/>
    </row>
    <row r="774969" spans="68:68" customFormat="1">
      <c r="BP774969" s="90"/>
    </row>
    <row r="774970" spans="68:68" customFormat="1">
      <c r="BP774970" s="90"/>
    </row>
    <row r="774971" spans="68:68" customFormat="1">
      <c r="BP774971" s="90"/>
    </row>
    <row r="774972" spans="68:68" customFormat="1">
      <c r="BP774972" s="90"/>
    </row>
    <row r="774973" spans="68:68" customFormat="1">
      <c r="BP774973" s="90"/>
    </row>
    <row r="774974" spans="68:68" customFormat="1">
      <c r="BP774974" s="90"/>
    </row>
    <row r="774975" spans="68:68" customFormat="1">
      <c r="BP774975" s="90"/>
    </row>
    <row r="774976" spans="68:68" customFormat="1">
      <c r="BP774976" s="90"/>
    </row>
    <row r="774977" spans="68:68" customFormat="1">
      <c r="BP774977" s="90"/>
    </row>
    <row r="774978" spans="68:68" customFormat="1">
      <c r="BP774978" s="90"/>
    </row>
    <row r="774979" spans="68:68" customFormat="1">
      <c r="BP774979" s="90"/>
    </row>
    <row r="774980" spans="68:68" customFormat="1">
      <c r="BP774980" s="90"/>
    </row>
    <row r="774981" spans="68:68" customFormat="1">
      <c r="BP774981" s="90"/>
    </row>
    <row r="774982" spans="68:68" customFormat="1">
      <c r="BP774982" s="90"/>
    </row>
    <row r="774983" spans="68:68" customFormat="1">
      <c r="BP774983" s="90"/>
    </row>
    <row r="774984" spans="68:68" customFormat="1">
      <c r="BP774984" s="90"/>
    </row>
    <row r="774985" spans="68:68" customFormat="1">
      <c r="BP774985" s="90"/>
    </row>
    <row r="774986" spans="68:68" customFormat="1">
      <c r="BP774986" s="90"/>
    </row>
    <row r="774987" spans="68:68" customFormat="1">
      <c r="BP774987" s="90"/>
    </row>
    <row r="774988" spans="68:68" customFormat="1">
      <c r="BP774988" s="90"/>
    </row>
    <row r="774989" spans="68:68" customFormat="1">
      <c r="BP774989" s="90"/>
    </row>
    <row r="774990" spans="68:68" customFormat="1">
      <c r="BP774990" s="90"/>
    </row>
    <row r="774991" spans="68:68" customFormat="1">
      <c r="BP774991" s="90"/>
    </row>
    <row r="774992" spans="68:68" customFormat="1">
      <c r="BP774992" s="90"/>
    </row>
    <row r="774993" spans="68:68" customFormat="1">
      <c r="BP774993" s="90"/>
    </row>
    <row r="774994" spans="68:68" customFormat="1">
      <c r="BP774994" s="90"/>
    </row>
    <row r="774995" spans="68:68" customFormat="1">
      <c r="BP774995" s="90"/>
    </row>
    <row r="774996" spans="68:68" customFormat="1">
      <c r="BP774996" s="90"/>
    </row>
    <row r="774997" spans="68:68" customFormat="1">
      <c r="BP774997" s="90"/>
    </row>
    <row r="774998" spans="68:68" customFormat="1">
      <c r="BP774998" s="90"/>
    </row>
    <row r="774999" spans="68:68" customFormat="1">
      <c r="BP774999" s="90"/>
    </row>
    <row r="775000" spans="68:68" customFormat="1">
      <c r="BP775000" s="90"/>
    </row>
    <row r="775001" spans="68:68" customFormat="1">
      <c r="BP775001" s="90"/>
    </row>
    <row r="775002" spans="68:68" customFormat="1">
      <c r="BP775002" s="90"/>
    </row>
    <row r="775003" spans="68:68" customFormat="1">
      <c r="BP775003" s="90"/>
    </row>
    <row r="775004" spans="68:68" customFormat="1">
      <c r="BP775004" s="90"/>
    </row>
    <row r="775005" spans="68:68" customFormat="1">
      <c r="BP775005" s="90"/>
    </row>
    <row r="775006" spans="68:68" customFormat="1">
      <c r="BP775006" s="90"/>
    </row>
    <row r="775007" spans="68:68" customFormat="1">
      <c r="BP775007" s="90"/>
    </row>
    <row r="775008" spans="68:68" customFormat="1">
      <c r="BP775008" s="90"/>
    </row>
    <row r="775009" spans="68:68" customFormat="1">
      <c r="BP775009" s="90"/>
    </row>
    <row r="775010" spans="68:68" customFormat="1">
      <c r="BP775010" s="90"/>
    </row>
    <row r="775011" spans="68:68" customFormat="1">
      <c r="BP775011" s="90"/>
    </row>
    <row r="775012" spans="68:68" customFormat="1">
      <c r="BP775012" s="90"/>
    </row>
    <row r="775013" spans="68:68" customFormat="1">
      <c r="BP775013" s="90"/>
    </row>
    <row r="775014" spans="68:68" customFormat="1">
      <c r="BP775014" s="90"/>
    </row>
    <row r="775015" spans="68:68" customFormat="1">
      <c r="BP775015" s="90"/>
    </row>
    <row r="775016" spans="68:68" customFormat="1">
      <c r="BP775016" s="90"/>
    </row>
    <row r="775017" spans="68:68" customFormat="1">
      <c r="BP775017" s="90"/>
    </row>
    <row r="775018" spans="68:68" customFormat="1">
      <c r="BP775018" s="90"/>
    </row>
    <row r="775019" spans="68:68" customFormat="1">
      <c r="BP775019" s="90"/>
    </row>
    <row r="775020" spans="68:68" customFormat="1">
      <c r="BP775020" s="90"/>
    </row>
    <row r="775021" spans="68:68" customFormat="1">
      <c r="BP775021" s="90"/>
    </row>
    <row r="775022" spans="68:68" customFormat="1">
      <c r="BP775022" s="90"/>
    </row>
    <row r="775023" spans="68:68" customFormat="1">
      <c r="BP775023" s="90"/>
    </row>
    <row r="775024" spans="68:68" customFormat="1">
      <c r="BP775024" s="90"/>
    </row>
    <row r="775025" spans="68:68" customFormat="1">
      <c r="BP775025" s="90"/>
    </row>
    <row r="775026" spans="68:68" customFormat="1">
      <c r="BP775026" s="90"/>
    </row>
    <row r="775027" spans="68:68" customFormat="1">
      <c r="BP775027" s="90"/>
    </row>
    <row r="775028" spans="68:68" customFormat="1">
      <c r="BP775028" s="90"/>
    </row>
    <row r="775029" spans="68:68" customFormat="1">
      <c r="BP775029" s="90"/>
    </row>
    <row r="775030" spans="68:68" customFormat="1">
      <c r="BP775030" s="90"/>
    </row>
    <row r="775031" spans="68:68" customFormat="1">
      <c r="BP775031" s="90"/>
    </row>
    <row r="775032" spans="68:68" customFormat="1">
      <c r="BP775032" s="90"/>
    </row>
    <row r="775033" spans="68:68" customFormat="1">
      <c r="BP775033" s="90"/>
    </row>
    <row r="775034" spans="68:68" customFormat="1">
      <c r="BP775034" s="90"/>
    </row>
    <row r="775035" spans="68:68" customFormat="1">
      <c r="BP775035" s="90"/>
    </row>
    <row r="775036" spans="68:68" customFormat="1">
      <c r="BP775036" s="90"/>
    </row>
    <row r="775037" spans="68:68" customFormat="1">
      <c r="BP775037" s="90"/>
    </row>
    <row r="775038" spans="68:68" customFormat="1">
      <c r="BP775038" s="90"/>
    </row>
    <row r="775039" spans="68:68" customFormat="1">
      <c r="BP775039" s="90"/>
    </row>
    <row r="775040" spans="68:68" customFormat="1">
      <c r="BP775040" s="90"/>
    </row>
    <row r="775041" spans="68:68" customFormat="1">
      <c r="BP775041" s="90"/>
    </row>
    <row r="775042" spans="68:68" customFormat="1">
      <c r="BP775042" s="90"/>
    </row>
    <row r="775043" spans="68:68" customFormat="1">
      <c r="BP775043" s="90"/>
    </row>
    <row r="775044" spans="68:68" customFormat="1">
      <c r="BP775044" s="90"/>
    </row>
    <row r="775045" spans="68:68" customFormat="1">
      <c r="BP775045" s="90"/>
    </row>
    <row r="775046" spans="68:68" customFormat="1">
      <c r="BP775046" s="90"/>
    </row>
    <row r="775047" spans="68:68" customFormat="1">
      <c r="BP775047" s="90"/>
    </row>
    <row r="775048" spans="68:68" customFormat="1">
      <c r="BP775048" s="90"/>
    </row>
    <row r="775049" spans="68:68" customFormat="1">
      <c r="BP775049" s="90"/>
    </row>
    <row r="775050" spans="68:68" customFormat="1">
      <c r="BP775050" s="90"/>
    </row>
    <row r="775051" spans="68:68" customFormat="1">
      <c r="BP775051" s="90"/>
    </row>
    <row r="775052" spans="68:68" customFormat="1">
      <c r="BP775052" s="90"/>
    </row>
    <row r="775053" spans="68:68" customFormat="1">
      <c r="BP775053" s="90"/>
    </row>
    <row r="775054" spans="68:68" customFormat="1">
      <c r="BP775054" s="90"/>
    </row>
    <row r="775055" spans="68:68" customFormat="1">
      <c r="BP775055" s="90"/>
    </row>
    <row r="775056" spans="68:68" customFormat="1">
      <c r="BP775056" s="90"/>
    </row>
    <row r="775057" spans="68:68" customFormat="1">
      <c r="BP775057" s="90"/>
    </row>
    <row r="775058" spans="68:68" customFormat="1">
      <c r="BP775058" s="90"/>
    </row>
    <row r="775059" spans="68:68" customFormat="1">
      <c r="BP775059" s="90"/>
    </row>
    <row r="775060" spans="68:68" customFormat="1">
      <c r="BP775060" s="90"/>
    </row>
    <row r="775061" spans="68:68" customFormat="1">
      <c r="BP775061" s="90"/>
    </row>
    <row r="775062" spans="68:68" customFormat="1">
      <c r="BP775062" s="90"/>
    </row>
    <row r="775063" spans="68:68" customFormat="1">
      <c r="BP775063" s="90"/>
    </row>
    <row r="775064" spans="68:68" customFormat="1">
      <c r="BP775064" s="90"/>
    </row>
    <row r="775065" spans="68:68" customFormat="1">
      <c r="BP775065" s="90"/>
    </row>
    <row r="775066" spans="68:68" customFormat="1">
      <c r="BP775066" s="90"/>
    </row>
    <row r="775067" spans="68:68" customFormat="1">
      <c r="BP775067" s="90"/>
    </row>
    <row r="775068" spans="68:68" customFormat="1">
      <c r="BP775068" s="90"/>
    </row>
    <row r="775069" spans="68:68" customFormat="1">
      <c r="BP775069" s="90"/>
    </row>
    <row r="775070" spans="68:68" customFormat="1">
      <c r="BP775070" s="90"/>
    </row>
    <row r="775071" spans="68:68" customFormat="1">
      <c r="BP775071" s="90"/>
    </row>
    <row r="775072" spans="68:68" customFormat="1">
      <c r="BP775072" s="90"/>
    </row>
    <row r="775073" spans="68:68" customFormat="1">
      <c r="BP775073" s="90"/>
    </row>
    <row r="775074" spans="68:68" customFormat="1">
      <c r="BP775074" s="90"/>
    </row>
    <row r="775075" spans="68:68" customFormat="1">
      <c r="BP775075" s="90"/>
    </row>
    <row r="775076" spans="68:68" customFormat="1">
      <c r="BP775076" s="90"/>
    </row>
    <row r="775077" spans="68:68" customFormat="1">
      <c r="BP775077" s="90"/>
    </row>
    <row r="775078" spans="68:68" customFormat="1">
      <c r="BP775078" s="90"/>
    </row>
    <row r="775079" spans="68:68" customFormat="1">
      <c r="BP775079" s="90"/>
    </row>
    <row r="775080" spans="68:68" customFormat="1">
      <c r="BP775080" s="90"/>
    </row>
    <row r="775081" spans="68:68" customFormat="1">
      <c r="BP775081" s="90"/>
    </row>
    <row r="775082" spans="68:68" customFormat="1">
      <c r="BP775082" s="90"/>
    </row>
    <row r="775083" spans="68:68" customFormat="1">
      <c r="BP775083" s="90"/>
    </row>
    <row r="775084" spans="68:68" customFormat="1">
      <c r="BP775084" s="90"/>
    </row>
    <row r="775085" spans="68:68" customFormat="1">
      <c r="BP775085" s="90"/>
    </row>
    <row r="775086" spans="68:68" customFormat="1">
      <c r="BP775086" s="90"/>
    </row>
    <row r="775087" spans="68:68" customFormat="1">
      <c r="BP775087" s="90"/>
    </row>
    <row r="775088" spans="68:68" customFormat="1">
      <c r="BP775088" s="90"/>
    </row>
    <row r="775089" spans="68:68" customFormat="1">
      <c r="BP775089" s="90"/>
    </row>
    <row r="775090" spans="68:68" customFormat="1">
      <c r="BP775090" s="90"/>
    </row>
    <row r="775091" spans="68:68" customFormat="1">
      <c r="BP775091" s="90"/>
    </row>
    <row r="775092" spans="68:68" customFormat="1">
      <c r="BP775092" s="90"/>
    </row>
    <row r="775093" spans="68:68" customFormat="1">
      <c r="BP775093" s="90"/>
    </row>
    <row r="775094" spans="68:68" customFormat="1">
      <c r="BP775094" s="90"/>
    </row>
    <row r="775095" spans="68:68" customFormat="1">
      <c r="BP775095" s="90"/>
    </row>
    <row r="775096" spans="68:68" customFormat="1">
      <c r="BP775096" s="90"/>
    </row>
    <row r="775097" spans="68:68" customFormat="1">
      <c r="BP775097" s="90"/>
    </row>
    <row r="775098" spans="68:68" customFormat="1">
      <c r="BP775098" s="90"/>
    </row>
    <row r="775099" spans="68:68" customFormat="1">
      <c r="BP775099" s="90"/>
    </row>
    <row r="775100" spans="68:68" customFormat="1">
      <c r="BP775100" s="90"/>
    </row>
    <row r="775101" spans="68:68" customFormat="1">
      <c r="BP775101" s="90"/>
    </row>
    <row r="775102" spans="68:68" customFormat="1">
      <c r="BP775102" s="90"/>
    </row>
    <row r="775103" spans="68:68" customFormat="1">
      <c r="BP775103" s="90"/>
    </row>
    <row r="775104" spans="68:68" customFormat="1">
      <c r="BP775104" s="90"/>
    </row>
    <row r="775105" spans="68:68" customFormat="1">
      <c r="BP775105" s="90"/>
    </row>
    <row r="775106" spans="68:68" customFormat="1">
      <c r="BP775106" s="90"/>
    </row>
    <row r="775107" spans="68:68" customFormat="1">
      <c r="BP775107" s="90"/>
    </row>
    <row r="775108" spans="68:68" customFormat="1">
      <c r="BP775108" s="90"/>
    </row>
    <row r="775109" spans="68:68" customFormat="1">
      <c r="BP775109" s="90"/>
    </row>
    <row r="775110" spans="68:68" customFormat="1">
      <c r="BP775110" s="90"/>
    </row>
    <row r="775111" spans="68:68" customFormat="1">
      <c r="BP775111" s="90"/>
    </row>
    <row r="775112" spans="68:68" customFormat="1">
      <c r="BP775112" s="90"/>
    </row>
    <row r="775113" spans="68:68" customFormat="1">
      <c r="BP775113" s="90"/>
    </row>
    <row r="775114" spans="68:68" customFormat="1">
      <c r="BP775114" s="90"/>
    </row>
    <row r="775115" spans="68:68" customFormat="1">
      <c r="BP775115" s="90"/>
    </row>
    <row r="775116" spans="68:68" customFormat="1">
      <c r="BP775116" s="90"/>
    </row>
    <row r="775117" spans="68:68" customFormat="1">
      <c r="BP775117" s="90"/>
    </row>
    <row r="775118" spans="68:68" customFormat="1">
      <c r="BP775118" s="90"/>
    </row>
    <row r="775119" spans="68:68" customFormat="1">
      <c r="BP775119" s="90"/>
    </row>
    <row r="775120" spans="68:68" customFormat="1">
      <c r="BP775120" s="90"/>
    </row>
    <row r="775121" spans="68:68" customFormat="1">
      <c r="BP775121" s="90"/>
    </row>
    <row r="775122" spans="68:68" customFormat="1">
      <c r="BP775122" s="90"/>
    </row>
    <row r="775123" spans="68:68" customFormat="1">
      <c r="BP775123" s="90"/>
    </row>
    <row r="775124" spans="68:68" customFormat="1">
      <c r="BP775124" s="90"/>
    </row>
    <row r="775125" spans="68:68" customFormat="1">
      <c r="BP775125" s="90"/>
    </row>
    <row r="775126" spans="68:68" customFormat="1">
      <c r="BP775126" s="90"/>
    </row>
    <row r="775127" spans="68:68" customFormat="1">
      <c r="BP775127" s="90"/>
    </row>
    <row r="775128" spans="68:68" customFormat="1">
      <c r="BP775128" s="90"/>
    </row>
    <row r="775129" spans="68:68" customFormat="1">
      <c r="BP775129" s="90"/>
    </row>
    <row r="775130" spans="68:68" customFormat="1">
      <c r="BP775130" s="90"/>
    </row>
    <row r="775131" spans="68:68" customFormat="1">
      <c r="BP775131" s="90"/>
    </row>
    <row r="775132" spans="68:68" customFormat="1">
      <c r="BP775132" s="90"/>
    </row>
    <row r="775133" spans="68:68" customFormat="1">
      <c r="BP775133" s="90"/>
    </row>
    <row r="775134" spans="68:68" customFormat="1">
      <c r="BP775134" s="90"/>
    </row>
    <row r="775135" spans="68:68" customFormat="1">
      <c r="BP775135" s="90"/>
    </row>
    <row r="775136" spans="68:68" customFormat="1">
      <c r="BP775136" s="90"/>
    </row>
    <row r="775137" spans="68:68" customFormat="1">
      <c r="BP775137" s="90"/>
    </row>
    <row r="775138" spans="68:68" customFormat="1">
      <c r="BP775138" s="90"/>
    </row>
    <row r="775139" spans="68:68" customFormat="1">
      <c r="BP775139" s="90"/>
    </row>
    <row r="775140" spans="68:68" customFormat="1">
      <c r="BP775140" s="90"/>
    </row>
    <row r="775141" spans="68:68" customFormat="1">
      <c r="BP775141" s="90"/>
    </row>
    <row r="775142" spans="68:68" customFormat="1">
      <c r="BP775142" s="90"/>
    </row>
    <row r="775143" spans="68:68" customFormat="1">
      <c r="BP775143" s="90"/>
    </row>
    <row r="775144" spans="68:68" customFormat="1">
      <c r="BP775144" s="90"/>
    </row>
    <row r="775145" spans="68:68" customFormat="1">
      <c r="BP775145" s="90"/>
    </row>
    <row r="775146" spans="68:68" customFormat="1">
      <c r="BP775146" s="90"/>
    </row>
    <row r="775147" spans="68:68" customFormat="1">
      <c r="BP775147" s="90"/>
    </row>
    <row r="775148" spans="68:68" customFormat="1">
      <c r="BP775148" s="90"/>
    </row>
    <row r="775149" spans="68:68" customFormat="1">
      <c r="BP775149" s="90"/>
    </row>
    <row r="775150" spans="68:68" customFormat="1">
      <c r="BP775150" s="90"/>
    </row>
    <row r="775151" spans="68:68" customFormat="1">
      <c r="BP775151" s="90"/>
    </row>
    <row r="775152" spans="68:68" customFormat="1">
      <c r="BP775152" s="90"/>
    </row>
    <row r="775153" spans="68:68" customFormat="1">
      <c r="BP775153" s="90"/>
    </row>
    <row r="775154" spans="68:68" customFormat="1">
      <c r="BP775154" s="90"/>
    </row>
    <row r="775155" spans="68:68" customFormat="1">
      <c r="BP775155" s="90"/>
    </row>
    <row r="775156" spans="68:68" customFormat="1">
      <c r="BP775156" s="90"/>
    </row>
    <row r="775157" spans="68:68" customFormat="1">
      <c r="BP775157" s="90"/>
    </row>
    <row r="775158" spans="68:68" customFormat="1">
      <c r="BP775158" s="90"/>
    </row>
    <row r="775159" spans="68:68" customFormat="1">
      <c r="BP775159" s="90"/>
    </row>
    <row r="775160" spans="68:68" customFormat="1">
      <c r="BP775160" s="90"/>
    </row>
    <row r="775161" spans="68:68" customFormat="1">
      <c r="BP775161" s="90"/>
    </row>
    <row r="775162" spans="68:68" customFormat="1">
      <c r="BP775162" s="90"/>
    </row>
    <row r="775163" spans="68:68" customFormat="1">
      <c r="BP775163" s="90"/>
    </row>
    <row r="775164" spans="68:68" customFormat="1">
      <c r="BP775164" s="90"/>
    </row>
    <row r="775165" spans="68:68" customFormat="1">
      <c r="BP775165" s="90"/>
    </row>
    <row r="775166" spans="68:68" customFormat="1">
      <c r="BP775166" s="90"/>
    </row>
    <row r="775167" spans="68:68" customFormat="1">
      <c r="BP775167" s="90"/>
    </row>
    <row r="775168" spans="68:68" customFormat="1">
      <c r="BP775168" s="90"/>
    </row>
    <row r="775169" spans="68:68" customFormat="1">
      <c r="BP775169" s="90"/>
    </row>
    <row r="775170" spans="68:68" customFormat="1">
      <c r="BP775170" s="90"/>
    </row>
    <row r="775171" spans="68:68" customFormat="1">
      <c r="BP775171" s="90"/>
    </row>
    <row r="775172" spans="68:68" customFormat="1">
      <c r="BP775172" s="90"/>
    </row>
    <row r="775173" spans="68:68" customFormat="1">
      <c r="BP775173" s="90"/>
    </row>
    <row r="775174" spans="68:68" customFormat="1">
      <c r="BP775174" s="90"/>
    </row>
    <row r="775175" spans="68:68" customFormat="1">
      <c r="BP775175" s="90"/>
    </row>
    <row r="775176" spans="68:68" customFormat="1">
      <c r="BP775176" s="90"/>
    </row>
    <row r="775177" spans="68:68" customFormat="1">
      <c r="BP775177" s="90"/>
    </row>
    <row r="775178" spans="68:68" customFormat="1">
      <c r="BP775178" s="90"/>
    </row>
    <row r="775179" spans="68:68" customFormat="1">
      <c r="BP775179" s="90"/>
    </row>
    <row r="775180" spans="68:68" customFormat="1">
      <c r="BP775180" s="90"/>
    </row>
    <row r="775181" spans="68:68" customFormat="1">
      <c r="BP775181" s="90"/>
    </row>
    <row r="775182" spans="68:68" customFormat="1">
      <c r="BP775182" s="90"/>
    </row>
    <row r="775183" spans="68:68" customFormat="1">
      <c r="BP775183" s="90"/>
    </row>
    <row r="775184" spans="68:68" customFormat="1">
      <c r="BP775184" s="90"/>
    </row>
    <row r="775185" spans="68:68" customFormat="1">
      <c r="BP775185" s="90"/>
    </row>
    <row r="775186" spans="68:68" customFormat="1">
      <c r="BP775186" s="90"/>
    </row>
    <row r="775187" spans="68:68" customFormat="1">
      <c r="BP775187" s="90"/>
    </row>
    <row r="775188" spans="68:68" customFormat="1">
      <c r="BP775188" s="90"/>
    </row>
    <row r="775189" spans="68:68" customFormat="1">
      <c r="BP775189" s="90"/>
    </row>
    <row r="775190" spans="68:68" customFormat="1">
      <c r="BP775190" s="90"/>
    </row>
    <row r="775191" spans="68:68" customFormat="1">
      <c r="BP775191" s="90"/>
    </row>
    <row r="775192" spans="68:68" customFormat="1">
      <c r="BP775192" s="90"/>
    </row>
    <row r="775193" spans="68:68" customFormat="1">
      <c r="BP775193" s="90"/>
    </row>
    <row r="775194" spans="68:68" customFormat="1">
      <c r="BP775194" s="90"/>
    </row>
    <row r="775195" spans="68:68" customFormat="1">
      <c r="BP775195" s="90"/>
    </row>
    <row r="775196" spans="68:68" customFormat="1">
      <c r="BP775196" s="90"/>
    </row>
    <row r="775197" spans="68:68" customFormat="1">
      <c r="BP775197" s="90"/>
    </row>
    <row r="775198" spans="68:68" customFormat="1">
      <c r="BP775198" s="90"/>
    </row>
    <row r="775199" spans="68:68" customFormat="1">
      <c r="BP775199" s="90"/>
    </row>
    <row r="775200" spans="68:68" customFormat="1">
      <c r="BP775200" s="90"/>
    </row>
    <row r="775201" spans="68:68" customFormat="1">
      <c r="BP775201" s="90"/>
    </row>
    <row r="775202" spans="68:68" customFormat="1">
      <c r="BP775202" s="90"/>
    </row>
    <row r="775203" spans="68:68" customFormat="1">
      <c r="BP775203" s="90"/>
    </row>
    <row r="775204" spans="68:68" customFormat="1">
      <c r="BP775204" s="90"/>
    </row>
    <row r="775205" spans="68:68" customFormat="1">
      <c r="BP775205" s="90"/>
    </row>
    <row r="775206" spans="68:68" customFormat="1">
      <c r="BP775206" s="90"/>
    </row>
    <row r="775207" spans="68:68" customFormat="1">
      <c r="BP775207" s="90"/>
    </row>
    <row r="775208" spans="68:68" customFormat="1">
      <c r="BP775208" s="90"/>
    </row>
    <row r="775209" spans="68:68" customFormat="1">
      <c r="BP775209" s="90"/>
    </row>
    <row r="775210" spans="68:68" customFormat="1">
      <c r="BP775210" s="90"/>
    </row>
    <row r="775211" spans="68:68" customFormat="1">
      <c r="BP775211" s="90"/>
    </row>
    <row r="775212" spans="68:68" customFormat="1">
      <c r="BP775212" s="90"/>
    </row>
    <row r="775213" spans="68:68" customFormat="1">
      <c r="BP775213" s="90"/>
    </row>
    <row r="775214" spans="68:68" customFormat="1">
      <c r="BP775214" s="90"/>
    </row>
    <row r="775215" spans="68:68" customFormat="1">
      <c r="BP775215" s="90"/>
    </row>
    <row r="775216" spans="68:68" customFormat="1">
      <c r="BP775216" s="90"/>
    </row>
    <row r="775217" spans="68:68" customFormat="1">
      <c r="BP775217" s="90"/>
    </row>
    <row r="775218" spans="68:68" customFormat="1">
      <c r="BP775218" s="90"/>
    </row>
    <row r="775219" spans="68:68" customFormat="1">
      <c r="BP775219" s="90"/>
    </row>
    <row r="775220" spans="68:68" customFormat="1">
      <c r="BP775220" s="90"/>
    </row>
    <row r="775221" spans="68:68" customFormat="1">
      <c r="BP775221" s="90"/>
    </row>
    <row r="775222" spans="68:68" customFormat="1">
      <c r="BP775222" s="90"/>
    </row>
    <row r="775223" spans="68:68" customFormat="1">
      <c r="BP775223" s="90"/>
    </row>
    <row r="775224" spans="68:68" customFormat="1">
      <c r="BP775224" s="90"/>
    </row>
    <row r="775225" spans="68:68" customFormat="1">
      <c r="BP775225" s="90"/>
    </row>
    <row r="775226" spans="68:68" customFormat="1">
      <c r="BP775226" s="90"/>
    </row>
    <row r="775227" spans="68:68" customFormat="1">
      <c r="BP775227" s="90"/>
    </row>
    <row r="775228" spans="68:68" customFormat="1">
      <c r="BP775228" s="90"/>
    </row>
    <row r="775229" spans="68:68" customFormat="1">
      <c r="BP775229" s="90"/>
    </row>
    <row r="775230" spans="68:68" customFormat="1">
      <c r="BP775230" s="90"/>
    </row>
    <row r="775231" spans="68:68" customFormat="1">
      <c r="BP775231" s="90"/>
    </row>
    <row r="775232" spans="68:68" customFormat="1">
      <c r="BP775232" s="90"/>
    </row>
    <row r="775233" spans="68:68" customFormat="1">
      <c r="BP775233" s="90"/>
    </row>
    <row r="775234" spans="68:68" customFormat="1">
      <c r="BP775234" s="90"/>
    </row>
    <row r="775235" spans="68:68" customFormat="1">
      <c r="BP775235" s="90"/>
    </row>
    <row r="775236" spans="68:68" customFormat="1">
      <c r="BP775236" s="90"/>
    </row>
    <row r="775237" spans="68:68" customFormat="1">
      <c r="BP775237" s="90"/>
    </row>
    <row r="775238" spans="68:68" customFormat="1">
      <c r="BP775238" s="90"/>
    </row>
    <row r="775239" spans="68:68" customFormat="1">
      <c r="BP775239" s="90"/>
    </row>
    <row r="775240" spans="68:68" customFormat="1">
      <c r="BP775240" s="90"/>
    </row>
    <row r="775241" spans="68:68" customFormat="1">
      <c r="BP775241" s="90"/>
    </row>
    <row r="775242" spans="68:68" customFormat="1">
      <c r="BP775242" s="90"/>
    </row>
    <row r="775243" spans="68:68" customFormat="1">
      <c r="BP775243" s="90"/>
    </row>
    <row r="775244" spans="68:68" customFormat="1">
      <c r="BP775244" s="90"/>
    </row>
    <row r="775245" spans="68:68" customFormat="1">
      <c r="BP775245" s="90"/>
    </row>
    <row r="775246" spans="68:68" customFormat="1">
      <c r="BP775246" s="90"/>
    </row>
    <row r="775247" spans="68:68" customFormat="1">
      <c r="BP775247" s="90"/>
    </row>
    <row r="775248" spans="68:68" customFormat="1">
      <c r="BP775248" s="90"/>
    </row>
    <row r="775249" spans="68:68" customFormat="1">
      <c r="BP775249" s="90"/>
    </row>
    <row r="775250" spans="68:68" customFormat="1">
      <c r="BP775250" s="90"/>
    </row>
    <row r="775251" spans="68:68" customFormat="1">
      <c r="BP775251" s="90"/>
    </row>
    <row r="775252" spans="68:68" customFormat="1">
      <c r="BP775252" s="90"/>
    </row>
    <row r="775253" spans="68:68" customFormat="1">
      <c r="BP775253" s="90"/>
    </row>
    <row r="775254" spans="68:68" customFormat="1">
      <c r="BP775254" s="90"/>
    </row>
    <row r="775255" spans="68:68" customFormat="1">
      <c r="BP775255" s="90"/>
    </row>
    <row r="775256" spans="68:68" customFormat="1">
      <c r="BP775256" s="90"/>
    </row>
    <row r="775257" spans="68:68" customFormat="1">
      <c r="BP775257" s="90"/>
    </row>
    <row r="775258" spans="68:68" customFormat="1">
      <c r="BP775258" s="90"/>
    </row>
    <row r="775259" spans="68:68" customFormat="1">
      <c r="BP775259" s="90"/>
    </row>
    <row r="775260" spans="68:68" customFormat="1">
      <c r="BP775260" s="90"/>
    </row>
    <row r="775261" spans="68:68" customFormat="1">
      <c r="BP775261" s="90"/>
    </row>
    <row r="775262" spans="68:68" customFormat="1">
      <c r="BP775262" s="90"/>
    </row>
    <row r="775263" spans="68:68" customFormat="1">
      <c r="BP775263" s="90"/>
    </row>
    <row r="775264" spans="68:68" customFormat="1">
      <c r="BP775264" s="90"/>
    </row>
    <row r="775265" spans="68:68" customFormat="1">
      <c r="BP775265" s="90"/>
    </row>
    <row r="775266" spans="68:68" customFormat="1">
      <c r="BP775266" s="90"/>
    </row>
    <row r="775267" spans="68:68" customFormat="1">
      <c r="BP775267" s="90"/>
    </row>
    <row r="775268" spans="68:68" customFormat="1">
      <c r="BP775268" s="90"/>
    </row>
    <row r="775269" spans="68:68" customFormat="1">
      <c r="BP775269" s="90"/>
    </row>
    <row r="775270" spans="68:68" customFormat="1">
      <c r="BP775270" s="90"/>
    </row>
    <row r="775271" spans="68:68" customFormat="1">
      <c r="BP775271" s="90"/>
    </row>
    <row r="775272" spans="68:68" customFormat="1">
      <c r="BP775272" s="90"/>
    </row>
    <row r="775273" spans="68:68" customFormat="1">
      <c r="BP775273" s="90"/>
    </row>
    <row r="775274" spans="68:68" customFormat="1">
      <c r="BP775274" s="90"/>
    </row>
    <row r="775275" spans="68:68" customFormat="1">
      <c r="BP775275" s="90"/>
    </row>
    <row r="775276" spans="68:68" customFormat="1">
      <c r="BP775276" s="90"/>
    </row>
    <row r="775277" spans="68:68" customFormat="1">
      <c r="BP775277" s="90"/>
    </row>
    <row r="775278" spans="68:68" customFormat="1">
      <c r="BP775278" s="90"/>
    </row>
    <row r="775279" spans="68:68" customFormat="1">
      <c r="BP775279" s="90"/>
    </row>
    <row r="775280" spans="68:68" customFormat="1">
      <c r="BP775280" s="90"/>
    </row>
    <row r="775281" spans="68:68" customFormat="1">
      <c r="BP775281" s="90"/>
    </row>
    <row r="775282" spans="68:68" customFormat="1">
      <c r="BP775282" s="90"/>
    </row>
    <row r="775283" spans="68:68" customFormat="1">
      <c r="BP775283" s="90"/>
    </row>
    <row r="775284" spans="68:68" customFormat="1">
      <c r="BP775284" s="90"/>
    </row>
    <row r="775285" spans="68:68" customFormat="1">
      <c r="BP775285" s="90"/>
    </row>
    <row r="775286" spans="68:68" customFormat="1">
      <c r="BP775286" s="90"/>
    </row>
    <row r="775287" spans="68:68" customFormat="1">
      <c r="BP775287" s="90"/>
    </row>
    <row r="775288" spans="68:68" customFormat="1">
      <c r="BP775288" s="90"/>
    </row>
    <row r="775289" spans="68:68" customFormat="1">
      <c r="BP775289" s="90"/>
    </row>
    <row r="775290" spans="68:68" customFormat="1">
      <c r="BP775290" s="90"/>
    </row>
    <row r="775291" spans="68:68" customFormat="1">
      <c r="BP775291" s="90"/>
    </row>
    <row r="775292" spans="68:68" customFormat="1">
      <c r="BP775292" s="90"/>
    </row>
    <row r="775293" spans="68:68" customFormat="1">
      <c r="BP775293" s="90"/>
    </row>
    <row r="775294" spans="68:68" customFormat="1">
      <c r="BP775294" s="90"/>
    </row>
    <row r="775295" spans="68:68" customFormat="1">
      <c r="BP775295" s="90"/>
    </row>
    <row r="775296" spans="68:68" customFormat="1">
      <c r="BP775296" s="90"/>
    </row>
    <row r="775297" spans="68:68" customFormat="1">
      <c r="BP775297" s="90"/>
    </row>
    <row r="775298" spans="68:68" customFormat="1">
      <c r="BP775298" s="90"/>
    </row>
    <row r="775299" spans="68:68" customFormat="1">
      <c r="BP775299" s="90"/>
    </row>
    <row r="775300" spans="68:68" customFormat="1">
      <c r="BP775300" s="90"/>
    </row>
    <row r="775301" spans="68:68" customFormat="1">
      <c r="BP775301" s="90"/>
    </row>
    <row r="775302" spans="68:68" customFormat="1">
      <c r="BP775302" s="90"/>
    </row>
    <row r="775303" spans="68:68" customFormat="1">
      <c r="BP775303" s="90"/>
    </row>
    <row r="775304" spans="68:68" customFormat="1">
      <c r="BP775304" s="90"/>
    </row>
    <row r="775305" spans="68:68" customFormat="1">
      <c r="BP775305" s="90"/>
    </row>
    <row r="775306" spans="68:68" customFormat="1">
      <c r="BP775306" s="90"/>
    </row>
    <row r="775307" spans="68:68" customFormat="1">
      <c r="BP775307" s="90"/>
    </row>
    <row r="775308" spans="68:68" customFormat="1">
      <c r="BP775308" s="90"/>
    </row>
    <row r="775309" spans="68:68" customFormat="1">
      <c r="BP775309" s="90"/>
    </row>
    <row r="775310" spans="68:68" customFormat="1">
      <c r="BP775310" s="90"/>
    </row>
    <row r="775311" spans="68:68" customFormat="1">
      <c r="BP775311" s="90"/>
    </row>
    <row r="775312" spans="68:68" customFormat="1">
      <c r="BP775312" s="90"/>
    </row>
    <row r="775313" spans="68:68" customFormat="1">
      <c r="BP775313" s="90"/>
    </row>
    <row r="775314" spans="68:68" customFormat="1">
      <c r="BP775314" s="90"/>
    </row>
    <row r="775315" spans="68:68" customFormat="1">
      <c r="BP775315" s="90"/>
    </row>
    <row r="775316" spans="68:68" customFormat="1">
      <c r="BP775316" s="90"/>
    </row>
    <row r="775317" spans="68:68" customFormat="1">
      <c r="BP775317" s="90"/>
    </row>
    <row r="775318" spans="68:68" customFormat="1">
      <c r="BP775318" s="90"/>
    </row>
    <row r="775319" spans="68:68" customFormat="1">
      <c r="BP775319" s="90"/>
    </row>
    <row r="775320" spans="68:68" customFormat="1">
      <c r="BP775320" s="90"/>
    </row>
    <row r="775321" spans="68:68" customFormat="1">
      <c r="BP775321" s="90"/>
    </row>
    <row r="775322" spans="68:68" customFormat="1">
      <c r="BP775322" s="90"/>
    </row>
    <row r="775323" spans="68:68" customFormat="1">
      <c r="BP775323" s="90"/>
    </row>
    <row r="775324" spans="68:68" customFormat="1">
      <c r="BP775324" s="90"/>
    </row>
    <row r="775325" spans="68:68" customFormat="1">
      <c r="BP775325" s="90"/>
    </row>
    <row r="775326" spans="68:68" customFormat="1">
      <c r="BP775326" s="90"/>
    </row>
    <row r="775327" spans="68:68" customFormat="1">
      <c r="BP775327" s="90"/>
    </row>
    <row r="775328" spans="68:68" customFormat="1">
      <c r="BP775328" s="90"/>
    </row>
    <row r="775329" spans="68:68" customFormat="1">
      <c r="BP775329" s="90"/>
    </row>
    <row r="775330" spans="68:68" customFormat="1">
      <c r="BP775330" s="90"/>
    </row>
    <row r="775331" spans="68:68" customFormat="1">
      <c r="BP775331" s="90"/>
    </row>
    <row r="775332" spans="68:68" customFormat="1">
      <c r="BP775332" s="90"/>
    </row>
    <row r="775333" spans="68:68" customFormat="1">
      <c r="BP775333" s="90"/>
    </row>
    <row r="775334" spans="68:68" customFormat="1">
      <c r="BP775334" s="90"/>
    </row>
    <row r="775335" spans="68:68" customFormat="1">
      <c r="BP775335" s="90"/>
    </row>
    <row r="775336" spans="68:68" customFormat="1">
      <c r="BP775336" s="90"/>
    </row>
    <row r="775337" spans="68:68" customFormat="1">
      <c r="BP775337" s="90"/>
    </row>
    <row r="775338" spans="68:68" customFormat="1">
      <c r="BP775338" s="90"/>
    </row>
    <row r="775339" spans="68:68" customFormat="1">
      <c r="BP775339" s="90"/>
    </row>
    <row r="775340" spans="68:68" customFormat="1">
      <c r="BP775340" s="90"/>
    </row>
    <row r="775341" spans="68:68" customFormat="1">
      <c r="BP775341" s="90"/>
    </row>
    <row r="775342" spans="68:68" customFormat="1">
      <c r="BP775342" s="90"/>
    </row>
    <row r="775343" spans="68:68" customFormat="1">
      <c r="BP775343" s="90"/>
    </row>
    <row r="775344" spans="68:68" customFormat="1">
      <c r="BP775344" s="90"/>
    </row>
    <row r="775345" spans="68:68" customFormat="1">
      <c r="BP775345" s="90"/>
    </row>
    <row r="775346" spans="68:68" customFormat="1">
      <c r="BP775346" s="90"/>
    </row>
    <row r="775347" spans="68:68" customFormat="1">
      <c r="BP775347" s="90"/>
    </row>
    <row r="775348" spans="68:68" customFormat="1">
      <c r="BP775348" s="90"/>
    </row>
    <row r="775349" spans="68:68" customFormat="1">
      <c r="BP775349" s="90"/>
    </row>
    <row r="775350" spans="68:68" customFormat="1">
      <c r="BP775350" s="90"/>
    </row>
    <row r="775351" spans="68:68" customFormat="1">
      <c r="BP775351" s="90"/>
    </row>
    <row r="775352" spans="68:68" customFormat="1">
      <c r="BP775352" s="90"/>
    </row>
    <row r="775353" spans="68:68" customFormat="1">
      <c r="BP775353" s="90"/>
    </row>
    <row r="775354" spans="68:68" customFormat="1">
      <c r="BP775354" s="90"/>
    </row>
    <row r="775355" spans="68:68" customFormat="1">
      <c r="BP775355" s="90"/>
    </row>
    <row r="775356" spans="68:68" customFormat="1">
      <c r="BP775356" s="90"/>
    </row>
    <row r="775357" spans="68:68" customFormat="1">
      <c r="BP775357" s="90"/>
    </row>
    <row r="775358" spans="68:68" customFormat="1">
      <c r="BP775358" s="90"/>
    </row>
    <row r="775359" spans="68:68" customFormat="1">
      <c r="BP775359" s="90"/>
    </row>
    <row r="775360" spans="68:68" customFormat="1">
      <c r="BP775360" s="90"/>
    </row>
    <row r="775361" spans="68:68" customFormat="1">
      <c r="BP775361" s="90"/>
    </row>
    <row r="775362" spans="68:68" customFormat="1">
      <c r="BP775362" s="90"/>
    </row>
    <row r="775363" spans="68:68" customFormat="1">
      <c r="BP775363" s="90"/>
    </row>
    <row r="775364" spans="68:68" customFormat="1">
      <c r="BP775364" s="90"/>
    </row>
    <row r="775365" spans="68:68" customFormat="1">
      <c r="BP775365" s="90"/>
    </row>
    <row r="775366" spans="68:68" customFormat="1">
      <c r="BP775366" s="90"/>
    </row>
    <row r="775367" spans="68:68" customFormat="1">
      <c r="BP775367" s="90"/>
    </row>
    <row r="775368" spans="68:68" customFormat="1">
      <c r="BP775368" s="90"/>
    </row>
    <row r="775369" spans="68:68" customFormat="1">
      <c r="BP775369" s="90"/>
    </row>
    <row r="775370" spans="68:68" customFormat="1">
      <c r="BP775370" s="90"/>
    </row>
    <row r="775371" spans="68:68" customFormat="1">
      <c r="BP775371" s="90"/>
    </row>
    <row r="775372" spans="68:68" customFormat="1">
      <c r="BP775372" s="90"/>
    </row>
    <row r="775373" spans="68:68" customFormat="1">
      <c r="BP775373" s="90"/>
    </row>
    <row r="775374" spans="68:68" customFormat="1">
      <c r="BP775374" s="90"/>
    </row>
    <row r="775375" spans="68:68" customFormat="1">
      <c r="BP775375" s="90"/>
    </row>
    <row r="775376" spans="68:68" customFormat="1">
      <c r="BP775376" s="90"/>
    </row>
    <row r="775377" spans="68:68" customFormat="1">
      <c r="BP775377" s="90"/>
    </row>
    <row r="775378" spans="68:68" customFormat="1">
      <c r="BP775378" s="90"/>
    </row>
    <row r="775379" spans="68:68" customFormat="1">
      <c r="BP775379" s="90"/>
    </row>
    <row r="775380" spans="68:68" customFormat="1">
      <c r="BP775380" s="90"/>
    </row>
    <row r="775381" spans="68:68" customFormat="1">
      <c r="BP775381" s="90"/>
    </row>
    <row r="775382" spans="68:68" customFormat="1">
      <c r="BP775382" s="90"/>
    </row>
    <row r="775383" spans="68:68" customFormat="1">
      <c r="BP775383" s="90"/>
    </row>
    <row r="775384" spans="68:68" customFormat="1">
      <c r="BP775384" s="90"/>
    </row>
    <row r="775385" spans="68:68" customFormat="1">
      <c r="BP775385" s="90"/>
    </row>
    <row r="775386" spans="68:68" customFormat="1">
      <c r="BP775386" s="90"/>
    </row>
    <row r="775387" spans="68:68" customFormat="1">
      <c r="BP775387" s="90"/>
    </row>
    <row r="775388" spans="68:68" customFormat="1">
      <c r="BP775388" s="90"/>
    </row>
    <row r="775389" spans="68:68" customFormat="1">
      <c r="BP775389" s="90"/>
    </row>
    <row r="775390" spans="68:68" customFormat="1">
      <c r="BP775390" s="90"/>
    </row>
    <row r="775391" spans="68:68" customFormat="1">
      <c r="BP775391" s="90"/>
    </row>
    <row r="775392" spans="68:68" customFormat="1">
      <c r="BP775392" s="90"/>
    </row>
    <row r="775393" spans="68:68" customFormat="1">
      <c r="BP775393" s="90"/>
    </row>
    <row r="775394" spans="68:68" customFormat="1">
      <c r="BP775394" s="90"/>
    </row>
    <row r="775395" spans="68:68" customFormat="1">
      <c r="BP775395" s="90"/>
    </row>
    <row r="775396" spans="68:68" customFormat="1">
      <c r="BP775396" s="90"/>
    </row>
    <row r="775397" spans="68:68" customFormat="1">
      <c r="BP775397" s="90"/>
    </row>
    <row r="775398" spans="68:68" customFormat="1">
      <c r="BP775398" s="90"/>
    </row>
    <row r="775399" spans="68:68" customFormat="1">
      <c r="BP775399" s="90"/>
    </row>
    <row r="775400" spans="68:68" customFormat="1">
      <c r="BP775400" s="90"/>
    </row>
    <row r="775401" spans="68:68" customFormat="1">
      <c r="BP775401" s="90"/>
    </row>
    <row r="775402" spans="68:68" customFormat="1">
      <c r="BP775402" s="90"/>
    </row>
    <row r="775403" spans="68:68" customFormat="1">
      <c r="BP775403" s="90"/>
    </row>
    <row r="775404" spans="68:68" customFormat="1">
      <c r="BP775404" s="90"/>
    </row>
    <row r="775405" spans="68:68" customFormat="1">
      <c r="BP775405" s="90"/>
    </row>
    <row r="775406" spans="68:68" customFormat="1">
      <c r="BP775406" s="90"/>
    </row>
    <row r="775407" spans="68:68" customFormat="1">
      <c r="BP775407" s="90"/>
    </row>
    <row r="775408" spans="68:68" customFormat="1">
      <c r="BP775408" s="90"/>
    </row>
    <row r="775409" spans="68:68" customFormat="1">
      <c r="BP775409" s="90"/>
    </row>
    <row r="775410" spans="68:68" customFormat="1">
      <c r="BP775410" s="90"/>
    </row>
    <row r="775411" spans="68:68" customFormat="1">
      <c r="BP775411" s="90"/>
    </row>
    <row r="775412" spans="68:68" customFormat="1">
      <c r="BP775412" s="90"/>
    </row>
    <row r="775413" spans="68:68" customFormat="1">
      <c r="BP775413" s="90"/>
    </row>
    <row r="775414" spans="68:68" customFormat="1">
      <c r="BP775414" s="90"/>
    </row>
    <row r="775415" spans="68:68" customFormat="1">
      <c r="BP775415" s="90"/>
    </row>
    <row r="775416" spans="68:68" customFormat="1">
      <c r="BP775416" s="90"/>
    </row>
    <row r="775417" spans="68:68" customFormat="1">
      <c r="BP775417" s="90"/>
    </row>
    <row r="775418" spans="68:68" customFormat="1">
      <c r="BP775418" s="90"/>
    </row>
    <row r="775419" spans="68:68" customFormat="1">
      <c r="BP775419" s="90"/>
    </row>
    <row r="775420" spans="68:68" customFormat="1">
      <c r="BP775420" s="90"/>
    </row>
    <row r="775421" spans="68:68" customFormat="1">
      <c r="BP775421" s="90"/>
    </row>
    <row r="775422" spans="68:68" customFormat="1">
      <c r="BP775422" s="90"/>
    </row>
    <row r="775423" spans="68:68" customFormat="1">
      <c r="BP775423" s="90"/>
    </row>
    <row r="775424" spans="68:68" customFormat="1">
      <c r="BP775424" s="90"/>
    </row>
    <row r="775425" spans="68:68" customFormat="1">
      <c r="BP775425" s="90"/>
    </row>
    <row r="775426" spans="68:68" customFormat="1">
      <c r="BP775426" s="90"/>
    </row>
    <row r="775427" spans="68:68" customFormat="1">
      <c r="BP775427" s="90"/>
    </row>
    <row r="775428" spans="68:68" customFormat="1">
      <c r="BP775428" s="90"/>
    </row>
    <row r="775429" spans="68:68" customFormat="1">
      <c r="BP775429" s="90"/>
    </row>
    <row r="775430" spans="68:68" customFormat="1">
      <c r="BP775430" s="90"/>
    </row>
    <row r="775431" spans="68:68" customFormat="1">
      <c r="BP775431" s="90"/>
    </row>
    <row r="775432" spans="68:68" customFormat="1">
      <c r="BP775432" s="90"/>
    </row>
    <row r="775433" spans="68:68" customFormat="1">
      <c r="BP775433" s="90"/>
    </row>
    <row r="775434" spans="68:68" customFormat="1">
      <c r="BP775434" s="90"/>
    </row>
    <row r="775435" spans="68:68" customFormat="1">
      <c r="BP775435" s="90"/>
    </row>
    <row r="775436" spans="68:68" customFormat="1">
      <c r="BP775436" s="90"/>
    </row>
    <row r="775437" spans="68:68" customFormat="1">
      <c r="BP775437" s="90"/>
    </row>
    <row r="775438" spans="68:68" customFormat="1">
      <c r="BP775438" s="90"/>
    </row>
    <row r="775439" spans="68:68" customFormat="1">
      <c r="BP775439" s="90"/>
    </row>
    <row r="775440" spans="68:68" customFormat="1">
      <c r="BP775440" s="90"/>
    </row>
    <row r="775441" spans="68:68" customFormat="1">
      <c r="BP775441" s="90"/>
    </row>
    <row r="775442" spans="68:68" customFormat="1">
      <c r="BP775442" s="90"/>
    </row>
    <row r="775443" spans="68:68" customFormat="1">
      <c r="BP775443" s="90"/>
    </row>
    <row r="775444" spans="68:68" customFormat="1">
      <c r="BP775444" s="90"/>
    </row>
    <row r="775445" spans="68:68" customFormat="1">
      <c r="BP775445" s="90"/>
    </row>
    <row r="775446" spans="68:68" customFormat="1">
      <c r="BP775446" s="90"/>
    </row>
    <row r="775447" spans="68:68" customFormat="1">
      <c r="BP775447" s="90"/>
    </row>
    <row r="775448" spans="68:68" customFormat="1">
      <c r="BP775448" s="90"/>
    </row>
    <row r="775449" spans="68:68" customFormat="1">
      <c r="BP775449" s="90"/>
    </row>
    <row r="775450" spans="68:68" customFormat="1">
      <c r="BP775450" s="90"/>
    </row>
    <row r="775451" spans="68:68" customFormat="1">
      <c r="BP775451" s="90"/>
    </row>
    <row r="775452" spans="68:68" customFormat="1">
      <c r="BP775452" s="90"/>
    </row>
    <row r="775453" spans="68:68" customFormat="1">
      <c r="BP775453" s="90"/>
    </row>
    <row r="775454" spans="68:68" customFormat="1">
      <c r="BP775454" s="90"/>
    </row>
    <row r="775455" spans="68:68" customFormat="1">
      <c r="BP775455" s="90"/>
    </row>
    <row r="775456" spans="68:68" customFormat="1">
      <c r="BP775456" s="90"/>
    </row>
    <row r="775457" spans="68:68" customFormat="1">
      <c r="BP775457" s="90"/>
    </row>
    <row r="775458" spans="68:68" customFormat="1">
      <c r="BP775458" s="90"/>
    </row>
    <row r="775459" spans="68:68" customFormat="1">
      <c r="BP775459" s="90"/>
    </row>
    <row r="775460" spans="68:68" customFormat="1">
      <c r="BP775460" s="90"/>
    </row>
    <row r="775461" spans="68:68" customFormat="1">
      <c r="BP775461" s="90"/>
    </row>
    <row r="775462" spans="68:68" customFormat="1">
      <c r="BP775462" s="90"/>
    </row>
    <row r="775463" spans="68:68" customFormat="1">
      <c r="BP775463" s="90"/>
    </row>
    <row r="775464" spans="68:68" customFormat="1">
      <c r="BP775464" s="90"/>
    </row>
    <row r="775465" spans="68:68" customFormat="1">
      <c r="BP775465" s="90"/>
    </row>
    <row r="775466" spans="68:68" customFormat="1">
      <c r="BP775466" s="90"/>
    </row>
    <row r="775467" spans="68:68" customFormat="1">
      <c r="BP775467" s="90"/>
    </row>
    <row r="775468" spans="68:68" customFormat="1">
      <c r="BP775468" s="90"/>
    </row>
    <row r="775469" spans="68:68" customFormat="1">
      <c r="BP775469" s="90"/>
    </row>
    <row r="775470" spans="68:68" customFormat="1">
      <c r="BP775470" s="90"/>
    </row>
    <row r="775471" spans="68:68" customFormat="1">
      <c r="BP775471" s="90"/>
    </row>
    <row r="775472" spans="68:68" customFormat="1">
      <c r="BP775472" s="90"/>
    </row>
    <row r="775473" spans="68:68" customFormat="1">
      <c r="BP775473" s="90"/>
    </row>
    <row r="775474" spans="68:68" customFormat="1">
      <c r="BP775474" s="90"/>
    </row>
    <row r="775475" spans="68:68" customFormat="1">
      <c r="BP775475" s="90"/>
    </row>
    <row r="775476" spans="68:68" customFormat="1">
      <c r="BP775476" s="90"/>
    </row>
    <row r="775477" spans="68:68" customFormat="1">
      <c r="BP775477" s="90"/>
    </row>
    <row r="775478" spans="68:68" customFormat="1">
      <c r="BP775478" s="90"/>
    </row>
    <row r="775479" spans="68:68" customFormat="1">
      <c r="BP775479" s="90"/>
    </row>
    <row r="775480" spans="68:68" customFormat="1">
      <c r="BP775480" s="90"/>
    </row>
    <row r="775481" spans="68:68" customFormat="1">
      <c r="BP775481" s="90"/>
    </row>
    <row r="775482" spans="68:68" customFormat="1">
      <c r="BP775482" s="90"/>
    </row>
    <row r="775483" spans="68:68" customFormat="1">
      <c r="BP775483" s="90"/>
    </row>
    <row r="775484" spans="68:68" customFormat="1">
      <c r="BP775484" s="90"/>
    </row>
    <row r="775485" spans="68:68" customFormat="1">
      <c r="BP775485" s="90"/>
    </row>
    <row r="775486" spans="68:68" customFormat="1">
      <c r="BP775486" s="90"/>
    </row>
    <row r="775487" spans="68:68" customFormat="1">
      <c r="BP775487" s="90"/>
    </row>
    <row r="775488" spans="68:68" customFormat="1">
      <c r="BP775488" s="90"/>
    </row>
    <row r="775489" spans="68:68" customFormat="1">
      <c r="BP775489" s="90"/>
    </row>
    <row r="775490" spans="68:68" customFormat="1">
      <c r="BP775490" s="90"/>
    </row>
    <row r="775491" spans="68:68" customFormat="1">
      <c r="BP775491" s="90"/>
    </row>
    <row r="775492" spans="68:68" customFormat="1">
      <c r="BP775492" s="90"/>
    </row>
    <row r="775493" spans="68:68" customFormat="1">
      <c r="BP775493" s="90"/>
    </row>
    <row r="775494" spans="68:68" customFormat="1">
      <c r="BP775494" s="90"/>
    </row>
    <row r="775495" spans="68:68" customFormat="1">
      <c r="BP775495" s="90"/>
    </row>
    <row r="775496" spans="68:68" customFormat="1">
      <c r="BP775496" s="90"/>
    </row>
    <row r="775497" spans="68:68" customFormat="1">
      <c r="BP775497" s="90"/>
    </row>
    <row r="775498" spans="68:68" customFormat="1">
      <c r="BP775498" s="90"/>
    </row>
    <row r="775499" spans="68:68" customFormat="1">
      <c r="BP775499" s="90"/>
    </row>
    <row r="775500" spans="68:68" customFormat="1">
      <c r="BP775500" s="90"/>
    </row>
    <row r="775501" spans="68:68" customFormat="1">
      <c r="BP775501" s="90"/>
    </row>
    <row r="775502" spans="68:68" customFormat="1">
      <c r="BP775502" s="90"/>
    </row>
    <row r="775503" spans="68:68" customFormat="1">
      <c r="BP775503" s="90"/>
    </row>
    <row r="775504" spans="68:68" customFormat="1">
      <c r="BP775504" s="90"/>
    </row>
    <row r="775505" spans="68:68" customFormat="1">
      <c r="BP775505" s="90"/>
    </row>
    <row r="775506" spans="68:68" customFormat="1">
      <c r="BP775506" s="90"/>
    </row>
    <row r="775507" spans="68:68" customFormat="1">
      <c r="BP775507" s="90"/>
    </row>
    <row r="775508" spans="68:68" customFormat="1">
      <c r="BP775508" s="90"/>
    </row>
    <row r="775509" spans="68:68" customFormat="1">
      <c r="BP775509" s="90"/>
    </row>
    <row r="775510" spans="68:68" customFormat="1">
      <c r="BP775510" s="90"/>
    </row>
    <row r="775511" spans="68:68" customFormat="1">
      <c r="BP775511" s="90"/>
    </row>
    <row r="775512" spans="68:68" customFormat="1">
      <c r="BP775512" s="90"/>
    </row>
    <row r="775513" spans="68:68" customFormat="1">
      <c r="BP775513" s="90"/>
    </row>
    <row r="775514" spans="68:68" customFormat="1">
      <c r="BP775514" s="90"/>
    </row>
    <row r="775515" spans="68:68" customFormat="1">
      <c r="BP775515" s="90"/>
    </row>
    <row r="775516" spans="68:68" customFormat="1">
      <c r="BP775516" s="90"/>
    </row>
    <row r="775517" spans="68:68" customFormat="1">
      <c r="BP775517" s="90"/>
    </row>
    <row r="775518" spans="68:68" customFormat="1">
      <c r="BP775518" s="90"/>
    </row>
    <row r="775519" spans="68:68" customFormat="1">
      <c r="BP775519" s="90"/>
    </row>
    <row r="775520" spans="68:68" customFormat="1">
      <c r="BP775520" s="90"/>
    </row>
    <row r="775521" spans="68:68" customFormat="1">
      <c r="BP775521" s="90"/>
    </row>
    <row r="775522" spans="68:68" customFormat="1">
      <c r="BP775522" s="90"/>
    </row>
    <row r="775523" spans="68:68" customFormat="1">
      <c r="BP775523" s="90"/>
    </row>
    <row r="775524" spans="68:68" customFormat="1">
      <c r="BP775524" s="90"/>
    </row>
    <row r="775525" spans="68:68" customFormat="1">
      <c r="BP775525" s="90"/>
    </row>
    <row r="775526" spans="68:68" customFormat="1">
      <c r="BP775526" s="90"/>
    </row>
    <row r="775527" spans="68:68" customFormat="1">
      <c r="BP775527" s="90"/>
    </row>
    <row r="775528" spans="68:68" customFormat="1">
      <c r="BP775528" s="90"/>
    </row>
    <row r="775529" spans="68:68" customFormat="1">
      <c r="BP775529" s="90"/>
    </row>
    <row r="775530" spans="68:68" customFormat="1">
      <c r="BP775530" s="90"/>
    </row>
    <row r="775531" spans="68:68" customFormat="1">
      <c r="BP775531" s="90"/>
    </row>
    <row r="775532" spans="68:68" customFormat="1">
      <c r="BP775532" s="90"/>
    </row>
    <row r="775533" spans="68:68" customFormat="1">
      <c r="BP775533" s="90"/>
    </row>
    <row r="775534" spans="68:68" customFormat="1">
      <c r="BP775534" s="90"/>
    </row>
    <row r="775535" spans="68:68" customFormat="1">
      <c r="BP775535" s="90"/>
    </row>
    <row r="775536" spans="68:68" customFormat="1">
      <c r="BP775536" s="90"/>
    </row>
    <row r="775537" spans="68:68" customFormat="1">
      <c r="BP775537" s="90"/>
    </row>
    <row r="775538" spans="68:68" customFormat="1">
      <c r="BP775538" s="90"/>
    </row>
    <row r="775539" spans="68:68" customFormat="1">
      <c r="BP775539" s="90"/>
    </row>
    <row r="775540" spans="68:68" customFormat="1">
      <c r="BP775540" s="90"/>
    </row>
    <row r="775541" spans="68:68" customFormat="1">
      <c r="BP775541" s="90"/>
    </row>
    <row r="775542" spans="68:68" customFormat="1">
      <c r="BP775542" s="90"/>
    </row>
    <row r="775543" spans="68:68" customFormat="1">
      <c r="BP775543" s="90"/>
    </row>
    <row r="775544" spans="68:68" customFormat="1">
      <c r="BP775544" s="90"/>
    </row>
    <row r="775545" spans="68:68" customFormat="1">
      <c r="BP775545" s="90"/>
    </row>
    <row r="775546" spans="68:68" customFormat="1">
      <c r="BP775546" s="90"/>
    </row>
    <row r="775547" spans="68:68" customFormat="1">
      <c r="BP775547" s="90"/>
    </row>
    <row r="775548" spans="68:68" customFormat="1">
      <c r="BP775548" s="90"/>
    </row>
    <row r="775549" spans="68:68" customFormat="1">
      <c r="BP775549" s="90"/>
    </row>
    <row r="775550" spans="68:68" customFormat="1">
      <c r="BP775550" s="90"/>
    </row>
    <row r="775551" spans="68:68" customFormat="1">
      <c r="BP775551" s="90"/>
    </row>
    <row r="775552" spans="68:68" customFormat="1">
      <c r="BP775552" s="90"/>
    </row>
    <row r="775553" spans="68:68" customFormat="1">
      <c r="BP775553" s="90"/>
    </row>
    <row r="775554" spans="68:68" customFormat="1">
      <c r="BP775554" s="90"/>
    </row>
    <row r="775555" spans="68:68" customFormat="1">
      <c r="BP775555" s="90"/>
    </row>
    <row r="775556" spans="68:68" customFormat="1">
      <c r="BP775556" s="90"/>
    </row>
    <row r="775557" spans="68:68" customFormat="1">
      <c r="BP775557" s="90"/>
    </row>
    <row r="775558" spans="68:68" customFormat="1">
      <c r="BP775558" s="90"/>
    </row>
    <row r="775559" spans="68:68" customFormat="1">
      <c r="BP775559" s="90"/>
    </row>
    <row r="775560" spans="68:68" customFormat="1">
      <c r="BP775560" s="90"/>
    </row>
    <row r="775561" spans="68:68" customFormat="1">
      <c r="BP775561" s="90"/>
    </row>
    <row r="775562" spans="68:68" customFormat="1">
      <c r="BP775562" s="90"/>
    </row>
    <row r="775563" spans="68:68" customFormat="1">
      <c r="BP775563" s="90"/>
    </row>
    <row r="775564" spans="68:68" customFormat="1">
      <c r="BP775564" s="90"/>
    </row>
    <row r="775565" spans="68:68" customFormat="1">
      <c r="BP775565" s="90"/>
    </row>
    <row r="775566" spans="68:68" customFormat="1">
      <c r="BP775566" s="90"/>
    </row>
    <row r="775567" spans="68:68" customFormat="1">
      <c r="BP775567" s="90"/>
    </row>
    <row r="775568" spans="68:68" customFormat="1">
      <c r="BP775568" s="90"/>
    </row>
    <row r="775569" spans="68:68" customFormat="1">
      <c r="BP775569" s="90"/>
    </row>
    <row r="775570" spans="68:68" customFormat="1">
      <c r="BP775570" s="90"/>
    </row>
    <row r="775571" spans="68:68" customFormat="1">
      <c r="BP775571" s="90"/>
    </row>
    <row r="775572" spans="68:68" customFormat="1">
      <c r="BP775572" s="90"/>
    </row>
    <row r="775573" spans="68:68" customFormat="1">
      <c r="BP775573" s="90"/>
    </row>
    <row r="775574" spans="68:68" customFormat="1">
      <c r="BP775574" s="90"/>
    </row>
    <row r="775575" spans="68:68" customFormat="1">
      <c r="BP775575" s="90"/>
    </row>
    <row r="775576" spans="68:68" customFormat="1">
      <c r="BP775576" s="90"/>
    </row>
    <row r="775577" spans="68:68" customFormat="1">
      <c r="BP775577" s="90"/>
    </row>
    <row r="775578" spans="68:68" customFormat="1">
      <c r="BP775578" s="90"/>
    </row>
    <row r="775579" spans="68:68" customFormat="1">
      <c r="BP775579" s="90"/>
    </row>
    <row r="775580" spans="68:68" customFormat="1">
      <c r="BP775580" s="90"/>
    </row>
    <row r="775581" spans="68:68" customFormat="1">
      <c r="BP775581" s="90"/>
    </row>
    <row r="775582" spans="68:68" customFormat="1">
      <c r="BP775582" s="90"/>
    </row>
    <row r="775583" spans="68:68" customFormat="1">
      <c r="BP775583" s="90"/>
    </row>
    <row r="775584" spans="68:68" customFormat="1">
      <c r="BP775584" s="90"/>
    </row>
    <row r="775585" spans="68:68" customFormat="1">
      <c r="BP775585" s="90"/>
    </row>
    <row r="775586" spans="68:68" customFormat="1">
      <c r="BP775586" s="90"/>
    </row>
    <row r="775587" spans="68:68" customFormat="1">
      <c r="BP775587" s="90"/>
    </row>
    <row r="775588" spans="68:68" customFormat="1">
      <c r="BP775588" s="90"/>
    </row>
    <row r="775589" spans="68:68" customFormat="1">
      <c r="BP775589" s="90"/>
    </row>
    <row r="775590" spans="68:68" customFormat="1">
      <c r="BP775590" s="90"/>
    </row>
    <row r="775591" spans="68:68" customFormat="1">
      <c r="BP775591" s="90"/>
    </row>
    <row r="775592" spans="68:68" customFormat="1">
      <c r="BP775592" s="90"/>
    </row>
    <row r="775593" spans="68:68" customFormat="1">
      <c r="BP775593" s="90"/>
    </row>
    <row r="775594" spans="68:68" customFormat="1">
      <c r="BP775594" s="90"/>
    </row>
    <row r="775595" spans="68:68" customFormat="1">
      <c r="BP775595" s="90"/>
    </row>
    <row r="775596" spans="68:68" customFormat="1">
      <c r="BP775596" s="90"/>
    </row>
    <row r="775597" spans="68:68" customFormat="1">
      <c r="BP775597" s="90"/>
    </row>
    <row r="775598" spans="68:68" customFormat="1">
      <c r="BP775598" s="90"/>
    </row>
    <row r="775599" spans="68:68" customFormat="1">
      <c r="BP775599" s="90"/>
    </row>
    <row r="775600" spans="68:68" customFormat="1">
      <c r="BP775600" s="90"/>
    </row>
    <row r="775601" spans="68:68" customFormat="1">
      <c r="BP775601" s="90"/>
    </row>
    <row r="775602" spans="68:68" customFormat="1">
      <c r="BP775602" s="90"/>
    </row>
    <row r="775603" spans="68:68" customFormat="1">
      <c r="BP775603" s="90"/>
    </row>
    <row r="775604" spans="68:68" customFormat="1">
      <c r="BP775604" s="90"/>
    </row>
    <row r="775605" spans="68:68" customFormat="1">
      <c r="BP775605" s="90"/>
    </row>
    <row r="775606" spans="68:68" customFormat="1">
      <c r="BP775606" s="90"/>
    </row>
    <row r="775607" spans="68:68" customFormat="1">
      <c r="BP775607" s="90"/>
    </row>
    <row r="775608" spans="68:68" customFormat="1">
      <c r="BP775608" s="90"/>
    </row>
    <row r="775609" spans="68:68" customFormat="1">
      <c r="BP775609" s="90"/>
    </row>
    <row r="775610" spans="68:68" customFormat="1">
      <c r="BP775610" s="90"/>
    </row>
    <row r="775611" spans="68:68" customFormat="1">
      <c r="BP775611" s="90"/>
    </row>
    <row r="775612" spans="68:68" customFormat="1">
      <c r="BP775612" s="90"/>
    </row>
    <row r="775613" spans="68:68" customFormat="1">
      <c r="BP775613" s="90"/>
    </row>
    <row r="775614" spans="68:68" customFormat="1">
      <c r="BP775614" s="90"/>
    </row>
    <row r="775615" spans="68:68" customFormat="1">
      <c r="BP775615" s="90"/>
    </row>
    <row r="775616" spans="68:68" customFormat="1">
      <c r="BP775616" s="90"/>
    </row>
    <row r="775617" spans="68:68" customFormat="1">
      <c r="BP775617" s="90"/>
    </row>
    <row r="775618" spans="68:68" customFormat="1">
      <c r="BP775618" s="90"/>
    </row>
    <row r="775619" spans="68:68" customFormat="1">
      <c r="BP775619" s="90"/>
    </row>
    <row r="775620" spans="68:68" customFormat="1">
      <c r="BP775620" s="90"/>
    </row>
    <row r="775621" spans="68:68" customFormat="1">
      <c r="BP775621" s="90"/>
    </row>
    <row r="775622" spans="68:68" customFormat="1">
      <c r="BP775622" s="90"/>
    </row>
    <row r="775623" spans="68:68" customFormat="1">
      <c r="BP775623" s="90"/>
    </row>
    <row r="775624" spans="68:68" customFormat="1">
      <c r="BP775624" s="90"/>
    </row>
    <row r="775625" spans="68:68" customFormat="1">
      <c r="BP775625" s="90"/>
    </row>
    <row r="775626" spans="68:68" customFormat="1">
      <c r="BP775626" s="90"/>
    </row>
    <row r="775627" spans="68:68" customFormat="1">
      <c r="BP775627" s="90"/>
    </row>
    <row r="775628" spans="68:68" customFormat="1">
      <c r="BP775628" s="90"/>
    </row>
    <row r="775629" spans="68:68" customFormat="1">
      <c r="BP775629" s="90"/>
    </row>
    <row r="775630" spans="68:68" customFormat="1">
      <c r="BP775630" s="90"/>
    </row>
    <row r="775631" spans="68:68" customFormat="1">
      <c r="BP775631" s="90"/>
    </row>
    <row r="775632" spans="68:68" customFormat="1">
      <c r="BP775632" s="90"/>
    </row>
    <row r="775633" spans="68:68" customFormat="1">
      <c r="BP775633" s="90"/>
    </row>
    <row r="775634" spans="68:68" customFormat="1">
      <c r="BP775634" s="90"/>
    </row>
    <row r="775635" spans="68:68" customFormat="1">
      <c r="BP775635" s="90"/>
    </row>
    <row r="775636" spans="68:68" customFormat="1">
      <c r="BP775636" s="90"/>
    </row>
    <row r="775637" spans="68:68" customFormat="1">
      <c r="BP775637" s="90"/>
    </row>
    <row r="775638" spans="68:68" customFormat="1">
      <c r="BP775638" s="90"/>
    </row>
    <row r="775639" spans="68:68" customFormat="1">
      <c r="BP775639" s="90"/>
    </row>
    <row r="775640" spans="68:68" customFormat="1">
      <c r="BP775640" s="90"/>
    </row>
    <row r="775641" spans="68:68" customFormat="1">
      <c r="BP775641" s="90"/>
    </row>
    <row r="775642" spans="68:68" customFormat="1">
      <c r="BP775642" s="90"/>
    </row>
    <row r="775643" spans="68:68" customFormat="1">
      <c r="BP775643" s="90"/>
    </row>
    <row r="775644" spans="68:68" customFormat="1">
      <c r="BP775644" s="90"/>
    </row>
    <row r="775645" spans="68:68" customFormat="1">
      <c r="BP775645" s="90"/>
    </row>
    <row r="775646" spans="68:68" customFormat="1">
      <c r="BP775646" s="90"/>
    </row>
    <row r="775647" spans="68:68" customFormat="1">
      <c r="BP775647" s="90"/>
    </row>
    <row r="775648" spans="68:68" customFormat="1">
      <c r="BP775648" s="90"/>
    </row>
    <row r="775649" spans="68:68" customFormat="1">
      <c r="BP775649" s="90"/>
    </row>
    <row r="775650" spans="68:68" customFormat="1">
      <c r="BP775650" s="90"/>
    </row>
    <row r="775651" spans="68:68" customFormat="1">
      <c r="BP775651" s="90"/>
    </row>
    <row r="775652" spans="68:68" customFormat="1">
      <c r="BP775652" s="90"/>
    </row>
    <row r="775653" spans="68:68" customFormat="1">
      <c r="BP775653" s="90"/>
    </row>
    <row r="775654" spans="68:68" customFormat="1">
      <c r="BP775654" s="90"/>
    </row>
    <row r="775655" spans="68:68" customFormat="1">
      <c r="BP775655" s="90"/>
    </row>
    <row r="775656" spans="68:68" customFormat="1">
      <c r="BP775656" s="90"/>
    </row>
    <row r="775657" spans="68:68" customFormat="1">
      <c r="BP775657" s="90"/>
    </row>
    <row r="775658" spans="68:68" customFormat="1">
      <c r="BP775658" s="90"/>
    </row>
    <row r="775659" spans="68:68" customFormat="1">
      <c r="BP775659" s="90"/>
    </row>
    <row r="775660" spans="68:68" customFormat="1">
      <c r="BP775660" s="90"/>
    </row>
    <row r="775661" spans="68:68" customFormat="1">
      <c r="BP775661" s="90"/>
    </row>
    <row r="775662" spans="68:68" customFormat="1">
      <c r="BP775662" s="90"/>
    </row>
    <row r="775663" spans="68:68" customFormat="1">
      <c r="BP775663" s="90"/>
    </row>
    <row r="775664" spans="68:68" customFormat="1">
      <c r="BP775664" s="90"/>
    </row>
    <row r="775665" spans="68:68" customFormat="1">
      <c r="BP775665" s="90"/>
    </row>
    <row r="775666" spans="68:68" customFormat="1">
      <c r="BP775666" s="90"/>
    </row>
    <row r="775667" spans="68:68" customFormat="1">
      <c r="BP775667" s="90"/>
    </row>
    <row r="775668" spans="68:68" customFormat="1">
      <c r="BP775668" s="90"/>
    </row>
    <row r="775669" spans="68:68" customFormat="1">
      <c r="BP775669" s="90"/>
    </row>
    <row r="775670" spans="68:68" customFormat="1">
      <c r="BP775670" s="90"/>
    </row>
    <row r="775671" spans="68:68" customFormat="1">
      <c r="BP775671" s="90"/>
    </row>
    <row r="775672" spans="68:68" customFormat="1">
      <c r="BP775672" s="90"/>
    </row>
    <row r="775673" spans="68:68" customFormat="1">
      <c r="BP775673" s="90"/>
    </row>
    <row r="775674" spans="68:68" customFormat="1">
      <c r="BP775674" s="90"/>
    </row>
    <row r="775675" spans="68:68" customFormat="1">
      <c r="BP775675" s="90"/>
    </row>
    <row r="775676" spans="68:68" customFormat="1">
      <c r="BP775676" s="90"/>
    </row>
    <row r="775677" spans="68:68" customFormat="1">
      <c r="BP775677" s="90"/>
    </row>
    <row r="775678" spans="68:68" customFormat="1">
      <c r="BP775678" s="90"/>
    </row>
    <row r="775679" spans="68:68" customFormat="1">
      <c r="BP775679" s="90"/>
    </row>
    <row r="775680" spans="68:68" customFormat="1">
      <c r="BP775680" s="90"/>
    </row>
    <row r="775681" spans="68:68" customFormat="1">
      <c r="BP775681" s="90"/>
    </row>
    <row r="775682" spans="68:68" customFormat="1">
      <c r="BP775682" s="90"/>
    </row>
    <row r="775683" spans="68:68" customFormat="1">
      <c r="BP775683" s="90"/>
    </row>
    <row r="775684" spans="68:68" customFormat="1">
      <c r="BP775684" s="90"/>
    </row>
    <row r="775685" spans="68:68" customFormat="1">
      <c r="BP775685" s="90"/>
    </row>
    <row r="775686" spans="68:68" customFormat="1">
      <c r="BP775686" s="90"/>
    </row>
    <row r="775687" spans="68:68" customFormat="1">
      <c r="BP775687" s="90"/>
    </row>
    <row r="775688" spans="68:68" customFormat="1">
      <c r="BP775688" s="90"/>
    </row>
    <row r="775689" spans="68:68" customFormat="1">
      <c r="BP775689" s="90"/>
    </row>
    <row r="775690" spans="68:68" customFormat="1">
      <c r="BP775690" s="90"/>
    </row>
    <row r="775691" spans="68:68" customFormat="1">
      <c r="BP775691" s="90"/>
    </row>
    <row r="775692" spans="68:68" customFormat="1">
      <c r="BP775692" s="90"/>
    </row>
    <row r="775693" spans="68:68" customFormat="1">
      <c r="BP775693" s="90"/>
    </row>
    <row r="775694" spans="68:68" customFormat="1">
      <c r="BP775694" s="90"/>
    </row>
    <row r="775695" spans="68:68" customFormat="1">
      <c r="BP775695" s="90"/>
    </row>
    <row r="775696" spans="68:68" customFormat="1">
      <c r="BP775696" s="90"/>
    </row>
    <row r="775697" spans="68:68" customFormat="1">
      <c r="BP775697" s="90"/>
    </row>
    <row r="775698" spans="68:68" customFormat="1">
      <c r="BP775698" s="90"/>
    </row>
    <row r="775699" spans="68:68" customFormat="1">
      <c r="BP775699" s="90"/>
    </row>
    <row r="775700" spans="68:68" customFormat="1">
      <c r="BP775700" s="90"/>
    </row>
    <row r="775701" spans="68:68" customFormat="1">
      <c r="BP775701" s="90"/>
    </row>
    <row r="775702" spans="68:68" customFormat="1">
      <c r="BP775702" s="90"/>
    </row>
    <row r="775703" spans="68:68" customFormat="1">
      <c r="BP775703" s="90"/>
    </row>
    <row r="775704" spans="68:68" customFormat="1">
      <c r="BP775704" s="90"/>
    </row>
    <row r="775705" spans="68:68" customFormat="1">
      <c r="BP775705" s="90"/>
    </row>
    <row r="775706" spans="68:68" customFormat="1">
      <c r="BP775706" s="90"/>
    </row>
    <row r="775707" spans="68:68" customFormat="1">
      <c r="BP775707" s="90"/>
    </row>
    <row r="775708" spans="68:68" customFormat="1">
      <c r="BP775708" s="90"/>
    </row>
    <row r="775709" spans="68:68" customFormat="1">
      <c r="BP775709" s="90"/>
    </row>
    <row r="775710" spans="68:68" customFormat="1">
      <c r="BP775710" s="90"/>
    </row>
    <row r="775711" spans="68:68" customFormat="1">
      <c r="BP775711" s="90"/>
    </row>
    <row r="775712" spans="68:68" customFormat="1">
      <c r="BP775712" s="90"/>
    </row>
    <row r="775713" spans="68:68" customFormat="1">
      <c r="BP775713" s="90"/>
    </row>
    <row r="775714" spans="68:68" customFormat="1">
      <c r="BP775714" s="90"/>
    </row>
    <row r="775715" spans="68:68" customFormat="1">
      <c r="BP775715" s="90"/>
    </row>
    <row r="775716" spans="68:68" customFormat="1">
      <c r="BP775716" s="90"/>
    </row>
    <row r="775717" spans="68:68" customFormat="1">
      <c r="BP775717" s="90"/>
    </row>
    <row r="775718" spans="68:68" customFormat="1">
      <c r="BP775718" s="90"/>
    </row>
    <row r="775719" spans="68:68" customFormat="1">
      <c r="BP775719" s="90"/>
    </row>
    <row r="775720" spans="68:68" customFormat="1">
      <c r="BP775720" s="90"/>
    </row>
    <row r="775721" spans="68:68" customFormat="1">
      <c r="BP775721" s="90"/>
    </row>
    <row r="775722" spans="68:68" customFormat="1">
      <c r="BP775722" s="90"/>
    </row>
    <row r="775723" spans="68:68" customFormat="1">
      <c r="BP775723" s="90"/>
    </row>
    <row r="775724" spans="68:68" customFormat="1">
      <c r="BP775724" s="90"/>
    </row>
    <row r="775725" spans="68:68" customFormat="1">
      <c r="BP775725" s="90"/>
    </row>
    <row r="775726" spans="68:68" customFormat="1">
      <c r="BP775726" s="90"/>
    </row>
    <row r="775727" spans="68:68" customFormat="1">
      <c r="BP775727" s="90"/>
    </row>
    <row r="775728" spans="68:68" customFormat="1">
      <c r="BP775728" s="90"/>
    </row>
    <row r="775729" spans="68:68" customFormat="1">
      <c r="BP775729" s="90"/>
    </row>
    <row r="775730" spans="68:68" customFormat="1">
      <c r="BP775730" s="90"/>
    </row>
    <row r="775731" spans="68:68" customFormat="1">
      <c r="BP775731" s="90"/>
    </row>
    <row r="775732" spans="68:68" customFormat="1">
      <c r="BP775732" s="90"/>
    </row>
    <row r="775733" spans="68:68" customFormat="1">
      <c r="BP775733" s="90"/>
    </row>
    <row r="775734" spans="68:68" customFormat="1">
      <c r="BP775734" s="90"/>
    </row>
    <row r="775735" spans="68:68" customFormat="1">
      <c r="BP775735" s="90"/>
    </row>
    <row r="775736" spans="68:68" customFormat="1">
      <c r="BP775736" s="90"/>
    </row>
    <row r="775737" spans="68:68" customFormat="1">
      <c r="BP775737" s="90"/>
    </row>
    <row r="775738" spans="68:68" customFormat="1">
      <c r="BP775738" s="90"/>
    </row>
    <row r="775739" spans="68:68" customFormat="1">
      <c r="BP775739" s="90"/>
    </row>
    <row r="775740" spans="68:68" customFormat="1">
      <c r="BP775740" s="90"/>
    </row>
    <row r="775741" spans="68:68" customFormat="1">
      <c r="BP775741" s="90"/>
    </row>
    <row r="775742" spans="68:68" customFormat="1">
      <c r="BP775742" s="90"/>
    </row>
    <row r="775743" spans="68:68" customFormat="1">
      <c r="BP775743" s="90"/>
    </row>
    <row r="775744" spans="68:68" customFormat="1">
      <c r="BP775744" s="90"/>
    </row>
    <row r="775745" spans="68:68" customFormat="1">
      <c r="BP775745" s="90"/>
    </row>
    <row r="775746" spans="68:68" customFormat="1">
      <c r="BP775746" s="90"/>
    </row>
    <row r="775747" spans="68:68" customFormat="1">
      <c r="BP775747" s="90"/>
    </row>
    <row r="775748" spans="68:68" customFormat="1">
      <c r="BP775748" s="90"/>
    </row>
    <row r="775749" spans="68:68" customFormat="1">
      <c r="BP775749" s="90"/>
    </row>
    <row r="775750" spans="68:68" customFormat="1">
      <c r="BP775750" s="90"/>
    </row>
    <row r="775751" spans="68:68" customFormat="1">
      <c r="BP775751" s="90"/>
    </row>
    <row r="775752" spans="68:68" customFormat="1">
      <c r="BP775752" s="90"/>
    </row>
    <row r="775753" spans="68:68" customFormat="1">
      <c r="BP775753" s="90"/>
    </row>
    <row r="775754" spans="68:68" customFormat="1">
      <c r="BP775754" s="90"/>
    </row>
    <row r="775755" spans="68:68" customFormat="1">
      <c r="BP775755" s="90"/>
    </row>
    <row r="775756" spans="68:68" customFormat="1">
      <c r="BP775756" s="90"/>
    </row>
    <row r="775757" spans="68:68" customFormat="1">
      <c r="BP775757" s="90"/>
    </row>
    <row r="775758" spans="68:68" customFormat="1">
      <c r="BP775758" s="90"/>
    </row>
    <row r="775759" spans="68:68" customFormat="1">
      <c r="BP775759" s="90"/>
    </row>
    <row r="775760" spans="68:68" customFormat="1">
      <c r="BP775760" s="90"/>
    </row>
    <row r="775761" spans="68:68" customFormat="1">
      <c r="BP775761" s="90"/>
    </row>
    <row r="775762" spans="68:68" customFormat="1">
      <c r="BP775762" s="90"/>
    </row>
    <row r="775763" spans="68:68" customFormat="1">
      <c r="BP775763" s="90"/>
    </row>
    <row r="775764" spans="68:68" customFormat="1">
      <c r="BP775764" s="90"/>
    </row>
    <row r="775765" spans="68:68" customFormat="1">
      <c r="BP775765" s="90"/>
    </row>
    <row r="775766" spans="68:68" customFormat="1">
      <c r="BP775766" s="90"/>
    </row>
    <row r="775767" spans="68:68" customFormat="1">
      <c r="BP775767" s="90"/>
    </row>
    <row r="775768" spans="68:68" customFormat="1">
      <c r="BP775768" s="90"/>
    </row>
    <row r="775769" spans="68:68" customFormat="1">
      <c r="BP775769" s="90"/>
    </row>
    <row r="775770" spans="68:68" customFormat="1">
      <c r="BP775770" s="90"/>
    </row>
    <row r="775771" spans="68:68" customFormat="1">
      <c r="BP775771" s="90"/>
    </row>
    <row r="775772" spans="68:68" customFormat="1">
      <c r="BP775772" s="90"/>
    </row>
    <row r="775773" spans="68:68" customFormat="1">
      <c r="BP775773" s="90"/>
    </row>
    <row r="775774" spans="68:68" customFormat="1">
      <c r="BP775774" s="90"/>
    </row>
    <row r="775775" spans="68:68" customFormat="1">
      <c r="BP775775" s="90"/>
    </row>
    <row r="775776" spans="68:68" customFormat="1">
      <c r="BP775776" s="90"/>
    </row>
    <row r="775777" spans="68:68" customFormat="1">
      <c r="BP775777" s="90"/>
    </row>
    <row r="775778" spans="68:68" customFormat="1">
      <c r="BP775778" s="90"/>
    </row>
    <row r="775779" spans="68:68" customFormat="1">
      <c r="BP775779" s="90"/>
    </row>
    <row r="775780" spans="68:68" customFormat="1">
      <c r="BP775780" s="90"/>
    </row>
    <row r="775781" spans="68:68" customFormat="1">
      <c r="BP775781" s="90"/>
    </row>
    <row r="775782" spans="68:68" customFormat="1">
      <c r="BP775782" s="90"/>
    </row>
    <row r="775783" spans="68:68" customFormat="1">
      <c r="BP775783" s="90"/>
    </row>
    <row r="775784" spans="68:68" customFormat="1">
      <c r="BP775784" s="90"/>
    </row>
    <row r="775785" spans="68:68" customFormat="1">
      <c r="BP775785" s="90"/>
    </row>
    <row r="775786" spans="68:68" customFormat="1">
      <c r="BP775786" s="90"/>
    </row>
    <row r="775787" spans="68:68" customFormat="1">
      <c r="BP775787" s="90"/>
    </row>
    <row r="775788" spans="68:68" customFormat="1">
      <c r="BP775788" s="90"/>
    </row>
    <row r="775789" spans="68:68" customFormat="1">
      <c r="BP775789" s="90"/>
    </row>
    <row r="775790" spans="68:68" customFormat="1">
      <c r="BP775790" s="90"/>
    </row>
    <row r="775791" spans="68:68" customFormat="1">
      <c r="BP775791" s="90"/>
    </row>
    <row r="775792" spans="68:68" customFormat="1">
      <c r="BP775792" s="90"/>
    </row>
    <row r="775793" spans="68:68" customFormat="1">
      <c r="BP775793" s="90"/>
    </row>
    <row r="775794" spans="68:68" customFormat="1">
      <c r="BP775794" s="90"/>
    </row>
    <row r="775795" spans="68:68" customFormat="1">
      <c r="BP775795" s="90"/>
    </row>
    <row r="775796" spans="68:68" customFormat="1">
      <c r="BP775796" s="90"/>
    </row>
    <row r="775797" spans="68:68" customFormat="1">
      <c r="BP775797" s="90"/>
    </row>
    <row r="775798" spans="68:68" customFormat="1">
      <c r="BP775798" s="90"/>
    </row>
    <row r="775799" spans="68:68" customFormat="1">
      <c r="BP775799" s="90"/>
    </row>
    <row r="775800" spans="68:68" customFormat="1">
      <c r="BP775800" s="90"/>
    </row>
    <row r="775801" spans="68:68" customFormat="1">
      <c r="BP775801" s="90"/>
    </row>
    <row r="775802" spans="68:68" customFormat="1">
      <c r="BP775802" s="90"/>
    </row>
    <row r="775803" spans="68:68" customFormat="1">
      <c r="BP775803" s="90"/>
    </row>
    <row r="775804" spans="68:68" customFormat="1">
      <c r="BP775804" s="90"/>
    </row>
    <row r="775805" spans="68:68" customFormat="1">
      <c r="BP775805" s="90"/>
    </row>
    <row r="775806" spans="68:68" customFormat="1">
      <c r="BP775806" s="90"/>
    </row>
    <row r="775807" spans="68:68" customFormat="1">
      <c r="BP775807" s="90"/>
    </row>
    <row r="775808" spans="68:68" customFormat="1">
      <c r="BP775808" s="90"/>
    </row>
    <row r="775809" spans="68:68" customFormat="1">
      <c r="BP775809" s="90"/>
    </row>
    <row r="775810" spans="68:68" customFormat="1">
      <c r="BP775810" s="90"/>
    </row>
    <row r="775811" spans="68:68" customFormat="1">
      <c r="BP775811" s="90"/>
    </row>
    <row r="775812" spans="68:68" customFormat="1">
      <c r="BP775812" s="90"/>
    </row>
    <row r="775813" spans="68:68" customFormat="1">
      <c r="BP775813" s="90"/>
    </row>
    <row r="775814" spans="68:68" customFormat="1">
      <c r="BP775814" s="90"/>
    </row>
    <row r="775815" spans="68:68" customFormat="1">
      <c r="BP775815" s="90"/>
    </row>
    <row r="775816" spans="68:68" customFormat="1">
      <c r="BP775816" s="90"/>
    </row>
    <row r="775817" spans="68:68" customFormat="1">
      <c r="BP775817" s="90"/>
    </row>
    <row r="775818" spans="68:68" customFormat="1">
      <c r="BP775818" s="90"/>
    </row>
    <row r="775819" spans="68:68" customFormat="1">
      <c r="BP775819" s="90"/>
    </row>
    <row r="775820" spans="68:68" customFormat="1">
      <c r="BP775820" s="90"/>
    </row>
    <row r="775821" spans="68:68" customFormat="1">
      <c r="BP775821" s="90"/>
    </row>
    <row r="775822" spans="68:68" customFormat="1">
      <c r="BP775822" s="90"/>
    </row>
    <row r="775823" spans="68:68" customFormat="1">
      <c r="BP775823" s="90"/>
    </row>
    <row r="775824" spans="68:68" customFormat="1">
      <c r="BP775824" s="90"/>
    </row>
    <row r="775825" spans="68:68" customFormat="1">
      <c r="BP775825" s="90"/>
    </row>
    <row r="775826" spans="68:68" customFormat="1">
      <c r="BP775826" s="90"/>
    </row>
    <row r="775827" spans="68:68" customFormat="1">
      <c r="BP775827" s="90"/>
    </row>
    <row r="775828" spans="68:68" customFormat="1">
      <c r="BP775828" s="90"/>
    </row>
    <row r="775829" spans="68:68" customFormat="1">
      <c r="BP775829" s="90"/>
    </row>
    <row r="775830" spans="68:68" customFormat="1">
      <c r="BP775830" s="90"/>
    </row>
    <row r="775831" spans="68:68" customFormat="1">
      <c r="BP775831" s="90"/>
    </row>
    <row r="775832" spans="68:68" customFormat="1">
      <c r="BP775832" s="90"/>
    </row>
    <row r="775833" spans="68:68" customFormat="1">
      <c r="BP775833" s="90"/>
    </row>
    <row r="775834" spans="68:68" customFormat="1">
      <c r="BP775834" s="90"/>
    </row>
    <row r="775835" spans="68:68" customFormat="1">
      <c r="BP775835" s="90"/>
    </row>
    <row r="775836" spans="68:68" customFormat="1">
      <c r="BP775836" s="90"/>
    </row>
    <row r="775837" spans="68:68" customFormat="1">
      <c r="BP775837" s="90"/>
    </row>
    <row r="775838" spans="68:68" customFormat="1">
      <c r="BP775838" s="90"/>
    </row>
    <row r="775839" spans="68:68" customFormat="1">
      <c r="BP775839" s="90"/>
    </row>
    <row r="775840" spans="68:68" customFormat="1">
      <c r="BP775840" s="90"/>
    </row>
    <row r="775841" spans="68:68" customFormat="1">
      <c r="BP775841" s="90"/>
    </row>
    <row r="775842" spans="68:68" customFormat="1">
      <c r="BP775842" s="90"/>
    </row>
    <row r="775843" spans="68:68" customFormat="1">
      <c r="BP775843" s="90"/>
    </row>
    <row r="775844" spans="68:68" customFormat="1">
      <c r="BP775844" s="90"/>
    </row>
    <row r="775845" spans="68:68" customFormat="1">
      <c r="BP775845" s="90"/>
    </row>
    <row r="775846" spans="68:68" customFormat="1">
      <c r="BP775846" s="90"/>
    </row>
    <row r="775847" spans="68:68" customFormat="1">
      <c r="BP775847" s="90"/>
    </row>
    <row r="775848" spans="68:68" customFormat="1">
      <c r="BP775848" s="90"/>
    </row>
    <row r="775849" spans="68:68" customFormat="1">
      <c r="BP775849" s="90"/>
    </row>
    <row r="775850" spans="68:68" customFormat="1">
      <c r="BP775850" s="90"/>
    </row>
    <row r="775851" spans="68:68" customFormat="1">
      <c r="BP775851" s="90"/>
    </row>
    <row r="775852" spans="68:68" customFormat="1">
      <c r="BP775852" s="90"/>
    </row>
    <row r="775853" spans="68:68" customFormat="1">
      <c r="BP775853" s="90"/>
    </row>
    <row r="775854" spans="68:68" customFormat="1">
      <c r="BP775854" s="90"/>
    </row>
    <row r="775855" spans="68:68" customFormat="1">
      <c r="BP775855" s="90"/>
    </row>
    <row r="775856" spans="68:68" customFormat="1">
      <c r="BP775856" s="90"/>
    </row>
    <row r="775857" spans="68:68" customFormat="1">
      <c r="BP775857" s="90"/>
    </row>
    <row r="775858" spans="68:68" customFormat="1">
      <c r="BP775858" s="90"/>
    </row>
    <row r="775859" spans="68:68" customFormat="1">
      <c r="BP775859" s="90"/>
    </row>
    <row r="775860" spans="68:68" customFormat="1">
      <c r="BP775860" s="90"/>
    </row>
    <row r="775861" spans="68:68" customFormat="1">
      <c r="BP775861" s="90"/>
    </row>
    <row r="775862" spans="68:68" customFormat="1">
      <c r="BP775862" s="90"/>
    </row>
    <row r="775863" spans="68:68" customFormat="1">
      <c r="BP775863" s="90"/>
    </row>
    <row r="775864" spans="68:68" customFormat="1">
      <c r="BP775864" s="90"/>
    </row>
    <row r="775865" spans="68:68" customFormat="1">
      <c r="BP775865" s="90"/>
    </row>
    <row r="775866" spans="68:68" customFormat="1">
      <c r="BP775866" s="90"/>
    </row>
    <row r="775867" spans="68:68" customFormat="1">
      <c r="BP775867" s="90"/>
    </row>
    <row r="775868" spans="68:68" customFormat="1">
      <c r="BP775868" s="90"/>
    </row>
    <row r="775869" spans="68:68" customFormat="1">
      <c r="BP775869" s="90"/>
    </row>
    <row r="775870" spans="68:68" customFormat="1">
      <c r="BP775870" s="90"/>
    </row>
    <row r="775871" spans="68:68" customFormat="1">
      <c r="BP775871" s="90"/>
    </row>
    <row r="775872" spans="68:68" customFormat="1">
      <c r="BP775872" s="90"/>
    </row>
    <row r="775873" spans="68:68" customFormat="1">
      <c r="BP775873" s="90"/>
    </row>
    <row r="775874" spans="68:68" customFormat="1">
      <c r="BP775874" s="90"/>
    </row>
    <row r="775875" spans="68:68" customFormat="1">
      <c r="BP775875" s="90"/>
    </row>
    <row r="775876" spans="68:68" customFormat="1">
      <c r="BP775876" s="90"/>
    </row>
    <row r="775877" spans="68:68" customFormat="1">
      <c r="BP775877" s="90"/>
    </row>
    <row r="775878" spans="68:68" customFormat="1">
      <c r="BP775878" s="90"/>
    </row>
    <row r="775879" spans="68:68" customFormat="1">
      <c r="BP775879" s="90"/>
    </row>
    <row r="775880" spans="68:68" customFormat="1">
      <c r="BP775880" s="90"/>
    </row>
    <row r="775881" spans="68:68" customFormat="1">
      <c r="BP775881" s="90"/>
    </row>
    <row r="775882" spans="68:68" customFormat="1">
      <c r="BP775882" s="90"/>
    </row>
    <row r="775883" spans="68:68" customFormat="1">
      <c r="BP775883" s="90"/>
    </row>
    <row r="775884" spans="68:68" customFormat="1">
      <c r="BP775884" s="90"/>
    </row>
    <row r="775885" spans="68:68" customFormat="1">
      <c r="BP775885" s="90"/>
    </row>
    <row r="775886" spans="68:68" customFormat="1">
      <c r="BP775886" s="90"/>
    </row>
    <row r="775887" spans="68:68" customFormat="1">
      <c r="BP775887" s="90"/>
    </row>
    <row r="775888" spans="68:68" customFormat="1">
      <c r="BP775888" s="90"/>
    </row>
    <row r="775889" spans="68:68" customFormat="1">
      <c r="BP775889" s="90"/>
    </row>
    <row r="775890" spans="68:68" customFormat="1">
      <c r="BP775890" s="90"/>
    </row>
    <row r="775891" spans="68:68" customFormat="1">
      <c r="BP775891" s="90"/>
    </row>
    <row r="775892" spans="68:68" customFormat="1">
      <c r="BP775892" s="90"/>
    </row>
    <row r="775893" spans="68:68" customFormat="1">
      <c r="BP775893" s="90"/>
    </row>
    <row r="775894" spans="68:68" customFormat="1">
      <c r="BP775894" s="90"/>
    </row>
    <row r="775895" spans="68:68" customFormat="1">
      <c r="BP775895" s="90"/>
    </row>
    <row r="775896" spans="68:68" customFormat="1">
      <c r="BP775896" s="90"/>
    </row>
    <row r="775897" spans="68:68" customFormat="1">
      <c r="BP775897" s="90"/>
    </row>
    <row r="775898" spans="68:68" customFormat="1">
      <c r="BP775898" s="90"/>
    </row>
    <row r="775899" spans="68:68" customFormat="1">
      <c r="BP775899" s="90"/>
    </row>
    <row r="775900" spans="68:68" customFormat="1">
      <c r="BP775900" s="90"/>
    </row>
    <row r="775901" spans="68:68" customFormat="1">
      <c r="BP775901" s="90"/>
    </row>
    <row r="775902" spans="68:68" customFormat="1">
      <c r="BP775902" s="90"/>
    </row>
    <row r="775903" spans="68:68" customFormat="1">
      <c r="BP775903" s="90"/>
    </row>
    <row r="775904" spans="68:68" customFormat="1">
      <c r="BP775904" s="90"/>
    </row>
    <row r="775905" spans="68:68" customFormat="1">
      <c r="BP775905" s="90"/>
    </row>
    <row r="775906" spans="68:68" customFormat="1">
      <c r="BP775906" s="90"/>
    </row>
    <row r="775907" spans="68:68" customFormat="1">
      <c r="BP775907" s="90"/>
    </row>
    <row r="775908" spans="68:68" customFormat="1">
      <c r="BP775908" s="90"/>
    </row>
    <row r="775909" spans="68:68" customFormat="1">
      <c r="BP775909" s="90"/>
    </row>
    <row r="775910" spans="68:68" customFormat="1">
      <c r="BP775910" s="90"/>
    </row>
    <row r="775911" spans="68:68" customFormat="1">
      <c r="BP775911" s="90"/>
    </row>
    <row r="775912" spans="68:68" customFormat="1">
      <c r="BP775912" s="90"/>
    </row>
    <row r="775913" spans="68:68" customFormat="1">
      <c r="BP775913" s="90"/>
    </row>
    <row r="775914" spans="68:68" customFormat="1">
      <c r="BP775914" s="90"/>
    </row>
    <row r="775915" spans="68:68" customFormat="1">
      <c r="BP775915" s="90"/>
    </row>
    <row r="775916" spans="68:68" customFormat="1">
      <c r="BP775916" s="90"/>
    </row>
    <row r="775917" spans="68:68" customFormat="1">
      <c r="BP775917" s="90"/>
    </row>
    <row r="775918" spans="68:68" customFormat="1">
      <c r="BP775918" s="90"/>
    </row>
    <row r="775919" spans="68:68" customFormat="1">
      <c r="BP775919" s="90"/>
    </row>
    <row r="775920" spans="68:68" customFormat="1">
      <c r="BP775920" s="90"/>
    </row>
    <row r="775921" spans="68:68" customFormat="1">
      <c r="BP775921" s="90"/>
    </row>
    <row r="775922" spans="68:68" customFormat="1">
      <c r="BP775922" s="90"/>
    </row>
    <row r="775923" spans="68:68" customFormat="1">
      <c r="BP775923" s="90"/>
    </row>
    <row r="775924" spans="68:68" customFormat="1">
      <c r="BP775924" s="90"/>
    </row>
    <row r="775925" spans="68:68" customFormat="1">
      <c r="BP775925" s="90"/>
    </row>
    <row r="775926" spans="68:68" customFormat="1">
      <c r="BP775926" s="90"/>
    </row>
    <row r="775927" spans="68:68" customFormat="1">
      <c r="BP775927" s="90"/>
    </row>
    <row r="775928" spans="68:68" customFormat="1">
      <c r="BP775928" s="90"/>
    </row>
    <row r="775929" spans="68:68" customFormat="1">
      <c r="BP775929" s="90"/>
    </row>
    <row r="775930" spans="68:68" customFormat="1">
      <c r="BP775930" s="90"/>
    </row>
    <row r="775931" spans="68:68" customFormat="1">
      <c r="BP775931" s="90"/>
    </row>
    <row r="775932" spans="68:68" customFormat="1">
      <c r="BP775932" s="90"/>
    </row>
    <row r="775933" spans="68:68" customFormat="1">
      <c r="BP775933" s="90"/>
    </row>
    <row r="775934" spans="68:68" customFormat="1">
      <c r="BP775934" s="90"/>
    </row>
    <row r="775935" spans="68:68" customFormat="1">
      <c r="BP775935" s="90"/>
    </row>
    <row r="775936" spans="68:68" customFormat="1">
      <c r="BP775936" s="90"/>
    </row>
    <row r="775937" spans="68:68" customFormat="1">
      <c r="BP775937" s="90"/>
    </row>
    <row r="775938" spans="68:68" customFormat="1">
      <c r="BP775938" s="90"/>
    </row>
    <row r="775939" spans="68:68" customFormat="1">
      <c r="BP775939" s="90"/>
    </row>
    <row r="775940" spans="68:68" customFormat="1">
      <c r="BP775940" s="90"/>
    </row>
    <row r="775941" spans="68:68" customFormat="1">
      <c r="BP775941" s="90"/>
    </row>
    <row r="775942" spans="68:68" customFormat="1">
      <c r="BP775942" s="90"/>
    </row>
    <row r="775943" spans="68:68" customFormat="1">
      <c r="BP775943" s="90"/>
    </row>
    <row r="775944" spans="68:68" customFormat="1">
      <c r="BP775944" s="90"/>
    </row>
    <row r="775945" spans="68:68" customFormat="1">
      <c r="BP775945" s="90"/>
    </row>
    <row r="775946" spans="68:68" customFormat="1">
      <c r="BP775946" s="90"/>
    </row>
    <row r="775947" spans="68:68" customFormat="1">
      <c r="BP775947" s="90"/>
    </row>
    <row r="775948" spans="68:68" customFormat="1">
      <c r="BP775948" s="90"/>
    </row>
    <row r="775949" spans="68:68" customFormat="1">
      <c r="BP775949" s="90"/>
    </row>
    <row r="775950" spans="68:68" customFormat="1">
      <c r="BP775950" s="90"/>
    </row>
    <row r="775951" spans="68:68" customFormat="1">
      <c r="BP775951" s="90"/>
    </row>
    <row r="775952" spans="68:68" customFormat="1">
      <c r="BP775952" s="90"/>
    </row>
    <row r="775953" spans="68:68" customFormat="1">
      <c r="BP775953" s="90"/>
    </row>
    <row r="775954" spans="68:68" customFormat="1">
      <c r="BP775954" s="90"/>
    </row>
    <row r="775955" spans="68:68" customFormat="1">
      <c r="BP775955" s="90"/>
    </row>
    <row r="775956" spans="68:68" customFormat="1">
      <c r="BP775956" s="90"/>
    </row>
    <row r="775957" spans="68:68" customFormat="1">
      <c r="BP775957" s="90"/>
    </row>
    <row r="775958" spans="68:68" customFormat="1">
      <c r="BP775958" s="90"/>
    </row>
    <row r="775959" spans="68:68" customFormat="1">
      <c r="BP775959" s="90"/>
    </row>
    <row r="775960" spans="68:68" customFormat="1">
      <c r="BP775960" s="90"/>
    </row>
    <row r="775961" spans="68:68" customFormat="1">
      <c r="BP775961" s="90"/>
    </row>
    <row r="775962" spans="68:68" customFormat="1">
      <c r="BP775962" s="90"/>
    </row>
    <row r="775963" spans="68:68" customFormat="1">
      <c r="BP775963" s="90"/>
    </row>
    <row r="775964" spans="68:68" customFormat="1">
      <c r="BP775964" s="90"/>
    </row>
    <row r="775965" spans="68:68" customFormat="1">
      <c r="BP775965" s="90"/>
    </row>
    <row r="775966" spans="68:68" customFormat="1">
      <c r="BP775966" s="90"/>
    </row>
    <row r="775967" spans="68:68" customFormat="1">
      <c r="BP775967" s="90"/>
    </row>
    <row r="775968" spans="68:68" customFormat="1">
      <c r="BP775968" s="90"/>
    </row>
    <row r="775969" spans="68:68" customFormat="1">
      <c r="BP775969" s="90"/>
    </row>
    <row r="775970" spans="68:68" customFormat="1">
      <c r="BP775970" s="90"/>
    </row>
    <row r="775971" spans="68:68" customFormat="1">
      <c r="BP775971" s="90"/>
    </row>
    <row r="775972" spans="68:68" customFormat="1">
      <c r="BP775972" s="90"/>
    </row>
    <row r="775973" spans="68:68" customFormat="1">
      <c r="BP775973" s="90"/>
    </row>
    <row r="775974" spans="68:68" customFormat="1">
      <c r="BP775974" s="90"/>
    </row>
    <row r="775975" spans="68:68" customFormat="1">
      <c r="BP775975" s="90"/>
    </row>
    <row r="775976" spans="68:68" customFormat="1">
      <c r="BP775976" s="90"/>
    </row>
    <row r="775977" spans="68:68" customFormat="1">
      <c r="BP775977" s="90"/>
    </row>
    <row r="775978" spans="68:68" customFormat="1">
      <c r="BP775978" s="90"/>
    </row>
    <row r="775979" spans="68:68" customFormat="1">
      <c r="BP775979" s="90"/>
    </row>
    <row r="775980" spans="68:68" customFormat="1">
      <c r="BP775980" s="90"/>
    </row>
    <row r="775981" spans="68:68" customFormat="1">
      <c r="BP775981" s="90"/>
    </row>
    <row r="775982" spans="68:68" customFormat="1">
      <c r="BP775982" s="90"/>
    </row>
    <row r="775983" spans="68:68" customFormat="1">
      <c r="BP775983" s="90"/>
    </row>
    <row r="775984" spans="68:68" customFormat="1">
      <c r="BP775984" s="90"/>
    </row>
    <row r="775985" spans="68:68" customFormat="1">
      <c r="BP775985" s="90"/>
    </row>
    <row r="775986" spans="68:68" customFormat="1">
      <c r="BP775986" s="90"/>
    </row>
    <row r="775987" spans="68:68" customFormat="1">
      <c r="BP775987" s="90"/>
    </row>
    <row r="775988" spans="68:68" customFormat="1">
      <c r="BP775988" s="90"/>
    </row>
    <row r="775989" spans="68:68" customFormat="1">
      <c r="BP775989" s="90"/>
    </row>
    <row r="775990" spans="68:68" customFormat="1">
      <c r="BP775990" s="90"/>
    </row>
    <row r="775991" spans="68:68" customFormat="1">
      <c r="BP775991" s="90"/>
    </row>
    <row r="775992" spans="68:68" customFormat="1">
      <c r="BP775992" s="90"/>
    </row>
    <row r="775993" spans="68:68" customFormat="1">
      <c r="BP775993" s="90"/>
    </row>
    <row r="775994" spans="68:68" customFormat="1">
      <c r="BP775994" s="90"/>
    </row>
    <row r="775995" spans="68:68" customFormat="1">
      <c r="BP775995" s="90"/>
    </row>
    <row r="775996" spans="68:68" customFormat="1">
      <c r="BP775996" s="90"/>
    </row>
    <row r="775997" spans="68:68" customFormat="1">
      <c r="BP775997" s="90"/>
    </row>
    <row r="775998" spans="68:68" customFormat="1">
      <c r="BP775998" s="90"/>
    </row>
    <row r="775999" spans="68:68" customFormat="1">
      <c r="BP775999" s="90"/>
    </row>
    <row r="776000" spans="68:68" customFormat="1">
      <c r="BP776000" s="90"/>
    </row>
    <row r="776001" spans="68:68" customFormat="1">
      <c r="BP776001" s="90"/>
    </row>
    <row r="776002" spans="68:68" customFormat="1">
      <c r="BP776002" s="90"/>
    </row>
    <row r="776003" spans="68:68" customFormat="1">
      <c r="BP776003" s="90"/>
    </row>
    <row r="776004" spans="68:68" customFormat="1">
      <c r="BP776004" s="90"/>
    </row>
    <row r="776005" spans="68:68" customFormat="1">
      <c r="BP776005" s="90"/>
    </row>
    <row r="776006" spans="68:68" customFormat="1">
      <c r="BP776006" s="90"/>
    </row>
    <row r="776007" spans="68:68" customFormat="1">
      <c r="BP776007" s="90"/>
    </row>
    <row r="776008" spans="68:68" customFormat="1">
      <c r="BP776008" s="90"/>
    </row>
    <row r="776009" spans="68:68" customFormat="1">
      <c r="BP776009" s="90"/>
    </row>
    <row r="776010" spans="68:68" customFormat="1">
      <c r="BP776010" s="90"/>
    </row>
    <row r="776011" spans="68:68" customFormat="1">
      <c r="BP776011" s="90"/>
    </row>
    <row r="776012" spans="68:68" customFormat="1">
      <c r="BP776012" s="90"/>
    </row>
    <row r="776013" spans="68:68" customFormat="1">
      <c r="BP776013" s="90"/>
    </row>
    <row r="776014" spans="68:68" customFormat="1">
      <c r="BP776014" s="90"/>
    </row>
    <row r="776015" spans="68:68" customFormat="1">
      <c r="BP776015" s="90"/>
    </row>
    <row r="776016" spans="68:68" customFormat="1">
      <c r="BP776016" s="90"/>
    </row>
    <row r="776017" spans="68:68" customFormat="1">
      <c r="BP776017" s="90"/>
    </row>
    <row r="776018" spans="68:68" customFormat="1">
      <c r="BP776018" s="90"/>
    </row>
    <row r="776019" spans="68:68" customFormat="1">
      <c r="BP776019" s="90"/>
    </row>
    <row r="776020" spans="68:68" customFormat="1">
      <c r="BP776020" s="90"/>
    </row>
    <row r="776021" spans="68:68" customFormat="1">
      <c r="BP776021" s="90"/>
    </row>
    <row r="776022" spans="68:68" customFormat="1">
      <c r="BP776022" s="90"/>
    </row>
    <row r="776023" spans="68:68" customFormat="1">
      <c r="BP776023" s="90"/>
    </row>
    <row r="776024" spans="68:68" customFormat="1">
      <c r="BP776024" s="90"/>
    </row>
    <row r="776025" spans="68:68" customFormat="1">
      <c r="BP776025" s="90"/>
    </row>
    <row r="776026" spans="68:68" customFormat="1">
      <c r="BP776026" s="90"/>
    </row>
    <row r="776027" spans="68:68" customFormat="1">
      <c r="BP776027" s="90"/>
    </row>
    <row r="776028" spans="68:68" customFormat="1">
      <c r="BP776028" s="90"/>
    </row>
    <row r="776029" spans="68:68" customFormat="1">
      <c r="BP776029" s="90"/>
    </row>
    <row r="776030" spans="68:68" customFormat="1">
      <c r="BP776030" s="90"/>
    </row>
    <row r="776031" spans="68:68" customFormat="1">
      <c r="BP776031" s="90"/>
    </row>
    <row r="776032" spans="68:68" customFormat="1">
      <c r="BP776032" s="90"/>
    </row>
    <row r="776033" spans="68:68" customFormat="1">
      <c r="BP776033" s="90"/>
    </row>
    <row r="776034" spans="68:68" customFormat="1">
      <c r="BP776034" s="90"/>
    </row>
    <row r="776035" spans="68:68" customFormat="1">
      <c r="BP776035" s="90"/>
    </row>
    <row r="776036" spans="68:68" customFormat="1">
      <c r="BP776036" s="90"/>
    </row>
    <row r="776037" spans="68:68" customFormat="1">
      <c r="BP776037" s="90"/>
    </row>
    <row r="776038" spans="68:68" customFormat="1">
      <c r="BP776038" s="90"/>
    </row>
    <row r="776039" spans="68:68" customFormat="1">
      <c r="BP776039" s="90"/>
    </row>
    <row r="776040" spans="68:68" customFormat="1">
      <c r="BP776040" s="90"/>
    </row>
    <row r="776041" spans="68:68" customFormat="1">
      <c r="BP776041" s="90"/>
    </row>
    <row r="776042" spans="68:68" customFormat="1">
      <c r="BP776042" s="90"/>
    </row>
    <row r="776043" spans="68:68" customFormat="1">
      <c r="BP776043" s="90"/>
    </row>
    <row r="776044" spans="68:68" customFormat="1">
      <c r="BP776044" s="90"/>
    </row>
    <row r="776045" spans="68:68" customFormat="1">
      <c r="BP776045" s="90"/>
    </row>
    <row r="776046" spans="68:68" customFormat="1">
      <c r="BP776046" s="90"/>
    </row>
    <row r="776047" spans="68:68" customFormat="1">
      <c r="BP776047" s="90"/>
    </row>
    <row r="776048" spans="68:68" customFormat="1">
      <c r="BP776048" s="90"/>
    </row>
    <row r="776049" spans="68:68" customFormat="1">
      <c r="BP776049" s="90"/>
    </row>
    <row r="776050" spans="68:68" customFormat="1">
      <c r="BP776050" s="90"/>
    </row>
    <row r="776051" spans="68:68" customFormat="1">
      <c r="BP776051" s="90"/>
    </row>
    <row r="776052" spans="68:68" customFormat="1">
      <c r="BP776052" s="90"/>
    </row>
    <row r="776053" spans="68:68" customFormat="1">
      <c r="BP776053" s="90"/>
    </row>
    <row r="776054" spans="68:68" customFormat="1">
      <c r="BP776054" s="90"/>
    </row>
    <row r="776055" spans="68:68" customFormat="1">
      <c r="BP776055" s="90"/>
    </row>
    <row r="776056" spans="68:68" customFormat="1">
      <c r="BP776056" s="90"/>
    </row>
    <row r="776057" spans="68:68" customFormat="1">
      <c r="BP776057" s="90"/>
    </row>
    <row r="776058" spans="68:68" customFormat="1">
      <c r="BP776058" s="90"/>
    </row>
    <row r="776059" spans="68:68" customFormat="1">
      <c r="BP776059" s="90"/>
    </row>
    <row r="776060" spans="68:68" customFormat="1">
      <c r="BP776060" s="90"/>
    </row>
    <row r="776061" spans="68:68" customFormat="1">
      <c r="BP776061" s="90"/>
    </row>
    <row r="776062" spans="68:68" customFormat="1">
      <c r="BP776062" s="90"/>
    </row>
    <row r="776063" spans="68:68" customFormat="1">
      <c r="BP776063" s="90"/>
    </row>
    <row r="776064" spans="68:68" customFormat="1">
      <c r="BP776064" s="90"/>
    </row>
    <row r="776065" spans="68:68" customFormat="1">
      <c r="BP776065" s="90"/>
    </row>
    <row r="776066" spans="68:68" customFormat="1">
      <c r="BP776066" s="90"/>
    </row>
    <row r="776067" spans="68:68" customFormat="1">
      <c r="BP776067" s="90"/>
    </row>
    <row r="776068" spans="68:68" customFormat="1">
      <c r="BP776068" s="90"/>
    </row>
    <row r="776069" spans="68:68" customFormat="1">
      <c r="BP776069" s="90"/>
    </row>
    <row r="776070" spans="68:68" customFormat="1">
      <c r="BP776070" s="90"/>
    </row>
    <row r="776071" spans="68:68" customFormat="1">
      <c r="BP776071" s="90"/>
    </row>
    <row r="776072" spans="68:68" customFormat="1">
      <c r="BP776072" s="90"/>
    </row>
    <row r="776073" spans="68:68" customFormat="1">
      <c r="BP776073" s="90"/>
    </row>
    <row r="776074" spans="68:68" customFormat="1">
      <c r="BP776074" s="90"/>
    </row>
    <row r="776075" spans="68:68" customFormat="1">
      <c r="BP776075" s="90"/>
    </row>
    <row r="776076" spans="68:68" customFormat="1">
      <c r="BP776076" s="90"/>
    </row>
    <row r="776077" spans="68:68" customFormat="1">
      <c r="BP776077" s="90"/>
    </row>
    <row r="776078" spans="68:68" customFormat="1">
      <c r="BP776078" s="90"/>
    </row>
    <row r="776079" spans="68:68" customFormat="1">
      <c r="BP776079" s="90"/>
    </row>
    <row r="776080" spans="68:68" customFormat="1">
      <c r="BP776080" s="90"/>
    </row>
    <row r="776081" spans="68:68" customFormat="1">
      <c r="BP776081" s="90"/>
    </row>
    <row r="776082" spans="68:68" customFormat="1">
      <c r="BP776082" s="90"/>
    </row>
    <row r="776083" spans="68:68" customFormat="1">
      <c r="BP776083" s="90"/>
    </row>
    <row r="776084" spans="68:68" customFormat="1">
      <c r="BP776084" s="90"/>
    </row>
    <row r="776085" spans="68:68" customFormat="1">
      <c r="BP776085" s="90"/>
    </row>
    <row r="776086" spans="68:68" customFormat="1">
      <c r="BP776086" s="90"/>
    </row>
    <row r="776087" spans="68:68" customFormat="1">
      <c r="BP776087" s="90"/>
    </row>
    <row r="776088" spans="68:68" customFormat="1">
      <c r="BP776088" s="90"/>
    </row>
    <row r="776089" spans="68:68" customFormat="1">
      <c r="BP776089" s="90"/>
    </row>
    <row r="776090" spans="68:68" customFormat="1">
      <c r="BP776090" s="90"/>
    </row>
    <row r="776091" spans="68:68" customFormat="1">
      <c r="BP776091" s="90"/>
    </row>
    <row r="776092" spans="68:68" customFormat="1">
      <c r="BP776092" s="90"/>
    </row>
    <row r="776093" spans="68:68" customFormat="1">
      <c r="BP776093" s="90"/>
    </row>
    <row r="776094" spans="68:68" customFormat="1">
      <c r="BP776094" s="90"/>
    </row>
    <row r="776095" spans="68:68" customFormat="1">
      <c r="BP776095" s="90"/>
    </row>
    <row r="776096" spans="68:68" customFormat="1">
      <c r="BP776096" s="90"/>
    </row>
    <row r="776097" spans="68:68" customFormat="1">
      <c r="BP776097" s="90"/>
    </row>
    <row r="776098" spans="68:68" customFormat="1">
      <c r="BP776098" s="90"/>
    </row>
    <row r="776099" spans="68:68" customFormat="1">
      <c r="BP776099" s="90"/>
    </row>
    <row r="776100" spans="68:68" customFormat="1">
      <c r="BP776100" s="90"/>
    </row>
    <row r="776101" spans="68:68" customFormat="1">
      <c r="BP776101" s="90"/>
    </row>
    <row r="776102" spans="68:68" customFormat="1">
      <c r="BP776102" s="90"/>
    </row>
    <row r="776103" spans="68:68" customFormat="1">
      <c r="BP776103" s="90"/>
    </row>
    <row r="776104" spans="68:68" customFormat="1">
      <c r="BP776104" s="90"/>
    </row>
    <row r="776105" spans="68:68" customFormat="1">
      <c r="BP776105" s="90"/>
    </row>
    <row r="776106" spans="68:68" customFormat="1">
      <c r="BP776106" s="90"/>
    </row>
    <row r="776107" spans="68:68" customFormat="1">
      <c r="BP776107" s="90"/>
    </row>
    <row r="776108" spans="68:68" customFormat="1">
      <c r="BP776108" s="90"/>
    </row>
    <row r="776109" spans="68:68" customFormat="1">
      <c r="BP776109" s="90"/>
    </row>
    <row r="776110" spans="68:68" customFormat="1">
      <c r="BP776110" s="90"/>
    </row>
    <row r="776111" spans="68:68" customFormat="1">
      <c r="BP776111" s="90"/>
    </row>
    <row r="776112" spans="68:68" customFormat="1">
      <c r="BP776112" s="90"/>
    </row>
    <row r="776113" spans="68:68" customFormat="1">
      <c r="BP776113" s="90"/>
    </row>
    <row r="776114" spans="68:68" customFormat="1">
      <c r="BP776114" s="90"/>
    </row>
    <row r="776115" spans="68:68" customFormat="1">
      <c r="BP776115" s="90"/>
    </row>
    <row r="776116" spans="68:68" customFormat="1">
      <c r="BP776116" s="90"/>
    </row>
    <row r="776117" spans="68:68" customFormat="1">
      <c r="BP776117" s="90"/>
    </row>
    <row r="776118" spans="68:68" customFormat="1">
      <c r="BP776118" s="90"/>
    </row>
    <row r="776119" spans="68:68" customFormat="1">
      <c r="BP776119" s="90"/>
    </row>
    <row r="776120" spans="68:68" customFormat="1">
      <c r="BP776120" s="90"/>
    </row>
    <row r="776121" spans="68:68" customFormat="1">
      <c r="BP776121" s="90"/>
    </row>
    <row r="776122" spans="68:68" customFormat="1">
      <c r="BP776122" s="90"/>
    </row>
    <row r="776123" spans="68:68" customFormat="1">
      <c r="BP776123" s="90"/>
    </row>
    <row r="776124" spans="68:68" customFormat="1">
      <c r="BP776124" s="90"/>
    </row>
    <row r="776125" spans="68:68" customFormat="1">
      <c r="BP776125" s="90"/>
    </row>
    <row r="776126" spans="68:68" customFormat="1">
      <c r="BP776126" s="90"/>
    </row>
    <row r="776127" spans="68:68" customFormat="1">
      <c r="BP776127" s="90"/>
    </row>
    <row r="776128" spans="68:68" customFormat="1">
      <c r="BP776128" s="90"/>
    </row>
    <row r="776129" spans="68:68" customFormat="1">
      <c r="BP776129" s="90"/>
    </row>
    <row r="776130" spans="68:68" customFormat="1">
      <c r="BP776130" s="90"/>
    </row>
    <row r="776131" spans="68:68" customFormat="1">
      <c r="BP776131" s="90"/>
    </row>
    <row r="776132" spans="68:68" customFormat="1">
      <c r="BP776132" s="90"/>
    </row>
    <row r="776133" spans="68:68" customFormat="1">
      <c r="BP776133" s="90"/>
    </row>
    <row r="776134" spans="68:68" customFormat="1">
      <c r="BP776134" s="90"/>
    </row>
    <row r="776135" spans="68:68" customFormat="1">
      <c r="BP776135" s="90"/>
    </row>
    <row r="776136" spans="68:68" customFormat="1">
      <c r="BP776136" s="90"/>
    </row>
    <row r="776137" spans="68:68" customFormat="1">
      <c r="BP776137" s="90"/>
    </row>
    <row r="776138" spans="68:68" customFormat="1">
      <c r="BP776138" s="90"/>
    </row>
    <row r="776139" spans="68:68" customFormat="1">
      <c r="BP776139" s="90"/>
    </row>
    <row r="776140" spans="68:68" customFormat="1">
      <c r="BP776140" s="90"/>
    </row>
    <row r="776141" spans="68:68" customFormat="1">
      <c r="BP776141" s="90"/>
    </row>
    <row r="776142" spans="68:68" customFormat="1">
      <c r="BP776142" s="90"/>
    </row>
    <row r="776143" spans="68:68" customFormat="1">
      <c r="BP776143" s="90"/>
    </row>
    <row r="776144" spans="68:68" customFormat="1">
      <c r="BP776144" s="90"/>
    </row>
    <row r="776145" spans="68:68" customFormat="1">
      <c r="BP776145" s="90"/>
    </row>
    <row r="776146" spans="68:68" customFormat="1">
      <c r="BP776146" s="90"/>
    </row>
    <row r="776147" spans="68:68" customFormat="1">
      <c r="BP776147" s="90"/>
    </row>
    <row r="776148" spans="68:68" customFormat="1">
      <c r="BP776148" s="90"/>
    </row>
    <row r="776149" spans="68:68" customFormat="1">
      <c r="BP776149" s="90"/>
    </row>
    <row r="776150" spans="68:68" customFormat="1">
      <c r="BP776150" s="90"/>
    </row>
    <row r="776151" spans="68:68" customFormat="1">
      <c r="BP776151" s="90"/>
    </row>
    <row r="776152" spans="68:68" customFormat="1">
      <c r="BP776152" s="90"/>
    </row>
    <row r="776153" spans="68:68" customFormat="1">
      <c r="BP776153" s="90"/>
    </row>
    <row r="776154" spans="68:68" customFormat="1">
      <c r="BP776154" s="90"/>
    </row>
    <row r="776155" spans="68:68" customFormat="1">
      <c r="BP776155" s="90"/>
    </row>
    <row r="776156" spans="68:68" customFormat="1">
      <c r="BP776156" s="90"/>
    </row>
    <row r="776157" spans="68:68" customFormat="1">
      <c r="BP776157" s="90"/>
    </row>
    <row r="776158" spans="68:68" customFormat="1">
      <c r="BP776158" s="90"/>
    </row>
    <row r="776159" spans="68:68" customFormat="1">
      <c r="BP776159" s="90"/>
    </row>
    <row r="776160" spans="68:68" customFormat="1">
      <c r="BP776160" s="90"/>
    </row>
    <row r="776161" spans="68:68" customFormat="1">
      <c r="BP776161" s="90"/>
    </row>
    <row r="776162" spans="68:68" customFormat="1">
      <c r="BP776162" s="90"/>
    </row>
    <row r="776163" spans="68:68" customFormat="1">
      <c r="BP776163" s="90"/>
    </row>
    <row r="776164" spans="68:68" customFormat="1">
      <c r="BP776164" s="90"/>
    </row>
    <row r="776165" spans="68:68" customFormat="1">
      <c r="BP776165" s="90"/>
    </row>
    <row r="776166" spans="68:68" customFormat="1">
      <c r="BP776166" s="90"/>
    </row>
    <row r="776167" spans="68:68" customFormat="1">
      <c r="BP776167" s="90"/>
    </row>
    <row r="776168" spans="68:68" customFormat="1">
      <c r="BP776168" s="90"/>
    </row>
    <row r="776169" spans="68:68" customFormat="1">
      <c r="BP776169" s="90"/>
    </row>
    <row r="776170" spans="68:68" customFormat="1">
      <c r="BP776170" s="90"/>
    </row>
    <row r="776171" spans="68:68" customFormat="1">
      <c r="BP776171" s="90"/>
    </row>
    <row r="776172" spans="68:68" customFormat="1">
      <c r="BP776172" s="90"/>
    </row>
    <row r="776173" spans="68:68" customFormat="1">
      <c r="BP776173" s="90"/>
    </row>
    <row r="776174" spans="68:68" customFormat="1">
      <c r="BP776174" s="90"/>
    </row>
    <row r="776175" spans="68:68" customFormat="1">
      <c r="BP776175" s="90"/>
    </row>
    <row r="776176" spans="68:68" customFormat="1">
      <c r="BP776176" s="90"/>
    </row>
    <row r="776177" spans="68:68" customFormat="1">
      <c r="BP776177" s="90"/>
    </row>
    <row r="776178" spans="68:68" customFormat="1">
      <c r="BP776178" s="90"/>
    </row>
    <row r="776179" spans="68:68" customFormat="1">
      <c r="BP776179" s="90"/>
    </row>
    <row r="776180" spans="68:68" customFormat="1">
      <c r="BP776180" s="90"/>
    </row>
    <row r="776181" spans="68:68" customFormat="1">
      <c r="BP776181" s="90"/>
    </row>
    <row r="776182" spans="68:68" customFormat="1">
      <c r="BP776182" s="90"/>
    </row>
    <row r="776183" spans="68:68" customFormat="1">
      <c r="BP776183" s="90"/>
    </row>
    <row r="776184" spans="68:68" customFormat="1">
      <c r="BP776184" s="90"/>
    </row>
    <row r="776185" spans="68:68" customFormat="1">
      <c r="BP776185" s="90"/>
    </row>
    <row r="776186" spans="68:68" customFormat="1">
      <c r="BP776186" s="90"/>
    </row>
    <row r="776187" spans="68:68" customFormat="1">
      <c r="BP776187" s="90"/>
    </row>
    <row r="776188" spans="68:68" customFormat="1">
      <c r="BP776188" s="90"/>
    </row>
    <row r="776189" spans="68:68" customFormat="1">
      <c r="BP776189" s="90"/>
    </row>
    <row r="776190" spans="68:68" customFormat="1">
      <c r="BP776190" s="90"/>
    </row>
    <row r="776191" spans="68:68" customFormat="1">
      <c r="BP776191" s="90"/>
    </row>
    <row r="776192" spans="68:68" customFormat="1">
      <c r="BP776192" s="90"/>
    </row>
    <row r="776193" spans="68:68" customFormat="1">
      <c r="BP776193" s="90"/>
    </row>
    <row r="776194" spans="68:68" customFormat="1">
      <c r="BP776194" s="90"/>
    </row>
    <row r="776195" spans="68:68" customFormat="1">
      <c r="BP776195" s="90"/>
    </row>
    <row r="776196" spans="68:68" customFormat="1">
      <c r="BP776196" s="90"/>
    </row>
    <row r="776197" spans="68:68" customFormat="1">
      <c r="BP776197" s="90"/>
    </row>
    <row r="776198" spans="68:68" customFormat="1">
      <c r="BP776198" s="90"/>
    </row>
    <row r="776199" spans="68:68" customFormat="1">
      <c r="BP776199" s="90"/>
    </row>
    <row r="776200" spans="68:68" customFormat="1">
      <c r="BP776200" s="90"/>
    </row>
    <row r="776201" spans="68:68" customFormat="1">
      <c r="BP776201" s="90"/>
    </row>
    <row r="776202" spans="68:68" customFormat="1">
      <c r="BP776202" s="90"/>
    </row>
    <row r="776203" spans="68:68" customFormat="1">
      <c r="BP776203" s="90"/>
    </row>
    <row r="776204" spans="68:68" customFormat="1">
      <c r="BP776204" s="90"/>
    </row>
    <row r="776205" spans="68:68" customFormat="1">
      <c r="BP776205" s="90"/>
    </row>
    <row r="776206" spans="68:68" customFormat="1">
      <c r="BP776206" s="90"/>
    </row>
    <row r="776207" spans="68:68" customFormat="1">
      <c r="BP776207" s="90"/>
    </row>
    <row r="776208" spans="68:68" customFormat="1">
      <c r="BP776208" s="90"/>
    </row>
    <row r="776209" spans="68:68" customFormat="1">
      <c r="BP776209" s="90"/>
    </row>
    <row r="776210" spans="68:68" customFormat="1">
      <c r="BP776210" s="90"/>
    </row>
    <row r="776211" spans="68:68" customFormat="1">
      <c r="BP776211" s="90"/>
    </row>
    <row r="776212" spans="68:68" customFormat="1">
      <c r="BP776212" s="90"/>
    </row>
    <row r="776213" spans="68:68" customFormat="1">
      <c r="BP776213" s="90"/>
    </row>
    <row r="776214" spans="68:68" customFormat="1">
      <c r="BP776214" s="90"/>
    </row>
    <row r="776215" spans="68:68" customFormat="1">
      <c r="BP776215" s="90"/>
    </row>
    <row r="776216" spans="68:68" customFormat="1">
      <c r="BP776216" s="90"/>
    </row>
    <row r="776217" spans="68:68" customFormat="1">
      <c r="BP776217" s="90"/>
    </row>
    <row r="776218" spans="68:68" customFormat="1">
      <c r="BP776218" s="90"/>
    </row>
    <row r="776219" spans="68:68" customFormat="1">
      <c r="BP776219" s="90"/>
    </row>
    <row r="776220" spans="68:68" customFormat="1">
      <c r="BP776220" s="90"/>
    </row>
    <row r="776221" spans="68:68" customFormat="1">
      <c r="BP776221" s="90"/>
    </row>
    <row r="776222" spans="68:68" customFormat="1">
      <c r="BP776222" s="90"/>
    </row>
    <row r="776223" spans="68:68" customFormat="1">
      <c r="BP776223" s="90"/>
    </row>
    <row r="776224" spans="68:68" customFormat="1">
      <c r="BP776224" s="90"/>
    </row>
    <row r="776225" spans="68:68" customFormat="1">
      <c r="BP776225" s="90"/>
    </row>
    <row r="776226" spans="68:68" customFormat="1">
      <c r="BP776226" s="90"/>
    </row>
    <row r="776227" spans="68:68" customFormat="1">
      <c r="BP776227" s="90"/>
    </row>
    <row r="776228" spans="68:68" customFormat="1">
      <c r="BP776228" s="90"/>
    </row>
    <row r="776229" spans="68:68" customFormat="1">
      <c r="BP776229" s="90"/>
    </row>
    <row r="776230" spans="68:68" customFormat="1">
      <c r="BP776230" s="90"/>
    </row>
    <row r="776231" spans="68:68" customFormat="1">
      <c r="BP776231" s="90"/>
    </row>
    <row r="776232" spans="68:68" customFormat="1">
      <c r="BP776232" s="90"/>
    </row>
    <row r="776233" spans="68:68" customFormat="1">
      <c r="BP776233" s="90"/>
    </row>
    <row r="776234" spans="68:68" customFormat="1">
      <c r="BP776234" s="90"/>
    </row>
    <row r="776235" spans="68:68" customFormat="1">
      <c r="BP776235" s="90"/>
    </row>
    <row r="776236" spans="68:68" customFormat="1">
      <c r="BP776236" s="90"/>
    </row>
    <row r="776237" spans="68:68" customFormat="1">
      <c r="BP776237" s="90"/>
    </row>
    <row r="776238" spans="68:68" customFormat="1">
      <c r="BP776238" s="90"/>
    </row>
    <row r="776239" spans="68:68" customFormat="1">
      <c r="BP776239" s="90"/>
    </row>
    <row r="776240" spans="68:68" customFormat="1">
      <c r="BP776240" s="90"/>
    </row>
    <row r="776241" spans="68:68" customFormat="1">
      <c r="BP776241" s="90"/>
    </row>
    <row r="776242" spans="68:68" customFormat="1">
      <c r="BP776242" s="90"/>
    </row>
    <row r="776243" spans="68:68" customFormat="1">
      <c r="BP776243" s="90"/>
    </row>
    <row r="776244" spans="68:68" customFormat="1">
      <c r="BP776244" s="90"/>
    </row>
    <row r="776245" spans="68:68" customFormat="1">
      <c r="BP776245" s="90"/>
    </row>
    <row r="776246" spans="68:68" customFormat="1">
      <c r="BP776246" s="90"/>
    </row>
    <row r="776247" spans="68:68" customFormat="1">
      <c r="BP776247" s="90"/>
    </row>
    <row r="776248" spans="68:68" customFormat="1">
      <c r="BP776248" s="90"/>
    </row>
    <row r="776249" spans="68:68" customFormat="1">
      <c r="BP776249" s="90"/>
    </row>
    <row r="776250" spans="68:68" customFormat="1">
      <c r="BP776250" s="90"/>
    </row>
    <row r="776251" spans="68:68" customFormat="1">
      <c r="BP776251" s="90"/>
    </row>
    <row r="776252" spans="68:68" customFormat="1">
      <c r="BP776252" s="90"/>
    </row>
    <row r="776253" spans="68:68" customFormat="1">
      <c r="BP776253" s="90"/>
    </row>
    <row r="776254" spans="68:68" customFormat="1">
      <c r="BP776254" s="90"/>
    </row>
    <row r="776255" spans="68:68" customFormat="1">
      <c r="BP776255" s="90"/>
    </row>
    <row r="776256" spans="68:68" customFormat="1">
      <c r="BP776256" s="90"/>
    </row>
    <row r="776257" spans="68:68" customFormat="1">
      <c r="BP776257" s="90"/>
    </row>
    <row r="776258" spans="68:68" customFormat="1">
      <c r="BP776258" s="90"/>
    </row>
    <row r="776259" spans="68:68" customFormat="1">
      <c r="BP776259" s="90"/>
    </row>
    <row r="776260" spans="68:68" customFormat="1">
      <c r="BP776260" s="90"/>
    </row>
    <row r="776261" spans="68:68" customFormat="1">
      <c r="BP776261" s="90"/>
    </row>
    <row r="776262" spans="68:68" customFormat="1">
      <c r="BP776262" s="90"/>
    </row>
    <row r="776263" spans="68:68" customFormat="1">
      <c r="BP776263" s="90"/>
    </row>
    <row r="776264" spans="68:68" customFormat="1">
      <c r="BP776264" s="90"/>
    </row>
    <row r="776265" spans="68:68" customFormat="1">
      <c r="BP776265" s="90"/>
    </row>
    <row r="776266" spans="68:68" customFormat="1">
      <c r="BP776266" s="90"/>
    </row>
    <row r="776267" spans="68:68" customFormat="1">
      <c r="BP776267" s="90"/>
    </row>
    <row r="776268" spans="68:68" customFormat="1">
      <c r="BP776268" s="90"/>
    </row>
    <row r="776269" spans="68:68" customFormat="1">
      <c r="BP776269" s="90"/>
    </row>
    <row r="776270" spans="68:68" customFormat="1">
      <c r="BP776270" s="90"/>
    </row>
    <row r="776271" spans="68:68" customFormat="1">
      <c r="BP776271" s="90"/>
    </row>
    <row r="776272" spans="68:68" customFormat="1">
      <c r="BP776272" s="90"/>
    </row>
    <row r="776273" spans="68:68" customFormat="1">
      <c r="BP776273" s="90"/>
    </row>
    <row r="776274" spans="68:68" customFormat="1">
      <c r="BP776274" s="90"/>
    </row>
    <row r="776275" spans="68:68" customFormat="1">
      <c r="BP776275" s="90"/>
    </row>
    <row r="776276" spans="68:68" customFormat="1">
      <c r="BP776276" s="90"/>
    </row>
    <row r="776277" spans="68:68" customFormat="1">
      <c r="BP776277" s="90"/>
    </row>
    <row r="776278" spans="68:68" customFormat="1">
      <c r="BP776278" s="90"/>
    </row>
    <row r="776279" spans="68:68" customFormat="1">
      <c r="BP776279" s="90"/>
    </row>
    <row r="776280" spans="68:68" customFormat="1">
      <c r="BP776280" s="90"/>
    </row>
    <row r="776281" spans="68:68" customFormat="1">
      <c r="BP776281" s="90"/>
    </row>
    <row r="776282" spans="68:68" customFormat="1">
      <c r="BP776282" s="90"/>
    </row>
    <row r="776283" spans="68:68" customFormat="1">
      <c r="BP776283" s="90"/>
    </row>
    <row r="776284" spans="68:68" customFormat="1">
      <c r="BP776284" s="90"/>
    </row>
    <row r="776285" spans="68:68" customFormat="1">
      <c r="BP776285" s="90"/>
    </row>
    <row r="776286" spans="68:68" customFormat="1">
      <c r="BP776286" s="90"/>
    </row>
    <row r="776287" spans="68:68" customFormat="1">
      <c r="BP776287" s="90"/>
    </row>
    <row r="776288" spans="68:68" customFormat="1">
      <c r="BP776288" s="90"/>
    </row>
    <row r="776289" spans="68:68" customFormat="1">
      <c r="BP776289" s="90"/>
    </row>
    <row r="776290" spans="68:68" customFormat="1">
      <c r="BP776290" s="90"/>
    </row>
    <row r="776291" spans="68:68" customFormat="1">
      <c r="BP776291" s="90"/>
    </row>
    <row r="776292" spans="68:68" customFormat="1">
      <c r="BP776292" s="90"/>
    </row>
    <row r="776293" spans="68:68" customFormat="1">
      <c r="BP776293" s="90"/>
    </row>
    <row r="776294" spans="68:68" customFormat="1">
      <c r="BP776294" s="90"/>
    </row>
    <row r="776295" spans="68:68" customFormat="1">
      <c r="BP776295" s="90"/>
    </row>
    <row r="776296" spans="68:68" customFormat="1">
      <c r="BP776296" s="90"/>
    </row>
    <row r="776297" spans="68:68" customFormat="1">
      <c r="BP776297" s="90"/>
    </row>
    <row r="776298" spans="68:68" customFormat="1">
      <c r="BP776298" s="90"/>
    </row>
    <row r="776299" spans="68:68" customFormat="1">
      <c r="BP776299" s="90"/>
    </row>
    <row r="776300" spans="68:68" customFormat="1">
      <c r="BP776300" s="90"/>
    </row>
    <row r="776301" spans="68:68" customFormat="1">
      <c r="BP776301" s="90"/>
    </row>
    <row r="776302" spans="68:68" customFormat="1">
      <c r="BP776302" s="90"/>
    </row>
    <row r="776303" spans="68:68" customFormat="1">
      <c r="BP776303" s="90"/>
    </row>
    <row r="776304" spans="68:68" customFormat="1">
      <c r="BP776304" s="90"/>
    </row>
    <row r="776305" spans="68:68" customFormat="1">
      <c r="BP776305" s="90"/>
    </row>
    <row r="776306" spans="68:68" customFormat="1">
      <c r="BP776306" s="90"/>
    </row>
    <row r="776307" spans="68:68" customFormat="1">
      <c r="BP776307" s="90"/>
    </row>
    <row r="776308" spans="68:68" customFormat="1">
      <c r="BP776308" s="90"/>
    </row>
    <row r="776309" spans="68:68" customFormat="1">
      <c r="BP776309" s="90"/>
    </row>
    <row r="776310" spans="68:68" customFormat="1">
      <c r="BP776310" s="90"/>
    </row>
    <row r="776311" spans="68:68" customFormat="1">
      <c r="BP776311" s="90"/>
    </row>
    <row r="776312" spans="68:68" customFormat="1">
      <c r="BP776312" s="90"/>
    </row>
    <row r="776313" spans="68:68" customFormat="1">
      <c r="BP776313" s="90"/>
    </row>
    <row r="776314" spans="68:68" customFormat="1">
      <c r="BP776314" s="90"/>
    </row>
    <row r="776315" spans="68:68" customFormat="1">
      <c r="BP776315" s="90"/>
    </row>
    <row r="776316" spans="68:68" customFormat="1">
      <c r="BP776316" s="90"/>
    </row>
    <row r="776317" spans="68:68" customFormat="1">
      <c r="BP776317" s="90"/>
    </row>
    <row r="776318" spans="68:68" customFormat="1">
      <c r="BP776318" s="90"/>
    </row>
    <row r="776319" spans="68:68" customFormat="1">
      <c r="BP776319" s="90"/>
    </row>
    <row r="776320" spans="68:68" customFormat="1">
      <c r="BP776320" s="90"/>
    </row>
    <row r="776321" spans="68:68" customFormat="1">
      <c r="BP776321" s="90"/>
    </row>
    <row r="776322" spans="68:68" customFormat="1">
      <c r="BP776322" s="90"/>
    </row>
    <row r="776323" spans="68:68" customFormat="1">
      <c r="BP776323" s="90"/>
    </row>
    <row r="776324" spans="68:68" customFormat="1">
      <c r="BP776324" s="90"/>
    </row>
    <row r="776325" spans="68:68" customFormat="1">
      <c r="BP776325" s="90"/>
    </row>
    <row r="776326" spans="68:68" customFormat="1">
      <c r="BP776326" s="90"/>
    </row>
    <row r="776327" spans="68:68" customFormat="1">
      <c r="BP776327" s="90"/>
    </row>
    <row r="776328" spans="68:68" customFormat="1">
      <c r="BP776328" s="90"/>
    </row>
    <row r="776329" spans="68:68" customFormat="1">
      <c r="BP776329" s="90"/>
    </row>
    <row r="776330" spans="68:68" customFormat="1">
      <c r="BP776330" s="90"/>
    </row>
    <row r="776331" spans="68:68" customFormat="1">
      <c r="BP776331" s="90"/>
    </row>
    <row r="776332" spans="68:68" customFormat="1">
      <c r="BP776332" s="90"/>
    </row>
    <row r="776333" spans="68:68" customFormat="1">
      <c r="BP776333" s="90"/>
    </row>
    <row r="776334" spans="68:68" customFormat="1">
      <c r="BP776334" s="90"/>
    </row>
    <row r="776335" spans="68:68" customFormat="1">
      <c r="BP776335" s="90"/>
    </row>
    <row r="776336" spans="68:68" customFormat="1">
      <c r="BP776336" s="90"/>
    </row>
    <row r="776337" spans="68:68" customFormat="1">
      <c r="BP776337" s="90"/>
    </row>
    <row r="776338" spans="68:68" customFormat="1">
      <c r="BP776338" s="90"/>
    </row>
    <row r="776339" spans="68:68" customFormat="1">
      <c r="BP776339" s="90"/>
    </row>
    <row r="776340" spans="68:68" customFormat="1">
      <c r="BP776340" s="90"/>
    </row>
    <row r="776341" spans="68:68" customFormat="1">
      <c r="BP776341" s="90"/>
    </row>
    <row r="776342" spans="68:68" customFormat="1">
      <c r="BP776342" s="90"/>
    </row>
    <row r="776343" spans="68:68" customFormat="1">
      <c r="BP776343" s="90"/>
    </row>
    <row r="776344" spans="68:68" customFormat="1">
      <c r="BP776344" s="90"/>
    </row>
    <row r="776345" spans="68:68" customFormat="1">
      <c r="BP776345" s="90"/>
    </row>
    <row r="776346" spans="68:68" customFormat="1">
      <c r="BP776346" s="90"/>
    </row>
    <row r="776347" spans="68:68" customFormat="1">
      <c r="BP776347" s="90"/>
    </row>
    <row r="776348" spans="68:68" customFormat="1">
      <c r="BP776348" s="90"/>
    </row>
    <row r="776349" spans="68:68" customFormat="1">
      <c r="BP776349" s="90"/>
    </row>
    <row r="776350" spans="68:68" customFormat="1">
      <c r="BP776350" s="90"/>
    </row>
    <row r="776351" spans="68:68" customFormat="1">
      <c r="BP776351" s="90"/>
    </row>
    <row r="776352" spans="68:68" customFormat="1">
      <c r="BP776352" s="90"/>
    </row>
    <row r="776353" spans="68:68" customFormat="1">
      <c r="BP776353" s="90"/>
    </row>
    <row r="776354" spans="68:68" customFormat="1">
      <c r="BP776354" s="90"/>
    </row>
    <row r="776355" spans="68:68" customFormat="1">
      <c r="BP776355" s="90"/>
    </row>
    <row r="776356" spans="68:68" customFormat="1">
      <c r="BP776356" s="90"/>
    </row>
    <row r="776357" spans="68:68" customFormat="1">
      <c r="BP776357" s="90"/>
    </row>
    <row r="776358" spans="68:68" customFormat="1">
      <c r="BP776358" s="90"/>
    </row>
    <row r="776359" spans="68:68" customFormat="1">
      <c r="BP776359" s="90"/>
    </row>
    <row r="776360" spans="68:68" customFormat="1">
      <c r="BP776360" s="90"/>
    </row>
    <row r="776361" spans="68:68" customFormat="1">
      <c r="BP776361" s="90"/>
    </row>
    <row r="776362" spans="68:68" customFormat="1">
      <c r="BP776362" s="90"/>
    </row>
    <row r="776363" spans="68:68" customFormat="1">
      <c r="BP776363" s="90"/>
    </row>
    <row r="776364" spans="68:68" customFormat="1">
      <c r="BP776364" s="90"/>
    </row>
    <row r="776365" spans="68:68" customFormat="1">
      <c r="BP776365" s="90"/>
    </row>
    <row r="776366" spans="68:68" customFormat="1">
      <c r="BP776366" s="90"/>
    </row>
    <row r="776367" spans="68:68" customFormat="1">
      <c r="BP776367" s="90"/>
    </row>
    <row r="776368" spans="68:68" customFormat="1">
      <c r="BP776368" s="90"/>
    </row>
    <row r="776369" spans="68:68" customFormat="1">
      <c r="BP776369" s="90"/>
    </row>
    <row r="776370" spans="68:68" customFormat="1">
      <c r="BP776370" s="90"/>
    </row>
    <row r="776371" spans="68:68" customFormat="1">
      <c r="BP776371" s="90"/>
    </row>
    <row r="776372" spans="68:68" customFormat="1">
      <c r="BP776372" s="90"/>
    </row>
    <row r="776373" spans="68:68" customFormat="1">
      <c r="BP776373" s="90"/>
    </row>
    <row r="776374" spans="68:68" customFormat="1">
      <c r="BP776374" s="90"/>
    </row>
    <row r="776375" spans="68:68" customFormat="1">
      <c r="BP776375" s="90"/>
    </row>
    <row r="776376" spans="68:68" customFormat="1">
      <c r="BP776376" s="90"/>
    </row>
    <row r="776377" spans="68:68" customFormat="1">
      <c r="BP776377" s="90"/>
    </row>
    <row r="776378" spans="68:68" customFormat="1">
      <c r="BP776378" s="90"/>
    </row>
    <row r="776379" spans="68:68" customFormat="1">
      <c r="BP776379" s="90"/>
    </row>
    <row r="776380" spans="68:68" customFormat="1">
      <c r="BP776380" s="90"/>
    </row>
    <row r="776381" spans="68:68" customFormat="1">
      <c r="BP776381" s="90"/>
    </row>
    <row r="776382" spans="68:68" customFormat="1">
      <c r="BP776382" s="90"/>
    </row>
    <row r="776383" spans="68:68" customFormat="1">
      <c r="BP776383" s="90"/>
    </row>
    <row r="776384" spans="68:68" customFormat="1">
      <c r="BP776384" s="90"/>
    </row>
    <row r="776385" spans="68:68" customFormat="1">
      <c r="BP776385" s="90"/>
    </row>
    <row r="776386" spans="68:68" customFormat="1">
      <c r="BP776386" s="90"/>
    </row>
    <row r="776387" spans="68:68" customFormat="1">
      <c r="BP776387" s="90"/>
    </row>
    <row r="776388" spans="68:68" customFormat="1">
      <c r="BP776388" s="90"/>
    </row>
    <row r="776389" spans="68:68" customFormat="1">
      <c r="BP776389" s="90"/>
    </row>
    <row r="776390" spans="68:68" customFormat="1">
      <c r="BP776390" s="90"/>
    </row>
    <row r="776391" spans="68:68" customFormat="1">
      <c r="BP776391" s="90"/>
    </row>
    <row r="776392" spans="68:68" customFormat="1">
      <c r="BP776392" s="90"/>
    </row>
    <row r="776393" spans="68:68" customFormat="1">
      <c r="BP776393" s="90"/>
    </row>
    <row r="776394" spans="68:68" customFormat="1">
      <c r="BP776394" s="90"/>
    </row>
    <row r="776395" spans="68:68" customFormat="1">
      <c r="BP776395" s="90"/>
    </row>
    <row r="776396" spans="68:68" customFormat="1">
      <c r="BP776396" s="90"/>
    </row>
    <row r="776397" spans="68:68" customFormat="1">
      <c r="BP776397" s="90"/>
    </row>
    <row r="776398" spans="68:68" customFormat="1">
      <c r="BP776398" s="90"/>
    </row>
    <row r="776399" spans="68:68" customFormat="1">
      <c r="BP776399" s="90"/>
    </row>
    <row r="776400" spans="68:68" customFormat="1">
      <c r="BP776400" s="90"/>
    </row>
    <row r="776401" spans="68:68" customFormat="1">
      <c r="BP776401" s="90"/>
    </row>
    <row r="776402" spans="68:68" customFormat="1">
      <c r="BP776402" s="90"/>
    </row>
    <row r="776403" spans="68:68" customFormat="1">
      <c r="BP776403" s="90"/>
    </row>
    <row r="776404" spans="68:68" customFormat="1">
      <c r="BP776404" s="90"/>
    </row>
    <row r="776405" spans="68:68" customFormat="1">
      <c r="BP776405" s="90"/>
    </row>
    <row r="776406" spans="68:68" customFormat="1">
      <c r="BP776406" s="90"/>
    </row>
    <row r="776407" spans="68:68" customFormat="1">
      <c r="BP776407" s="90"/>
    </row>
    <row r="776408" spans="68:68" customFormat="1">
      <c r="BP776408" s="90"/>
    </row>
    <row r="776409" spans="68:68" customFormat="1">
      <c r="BP776409" s="90"/>
    </row>
    <row r="776410" spans="68:68" customFormat="1">
      <c r="BP776410" s="90"/>
    </row>
    <row r="776411" spans="68:68" customFormat="1">
      <c r="BP776411" s="90"/>
    </row>
    <row r="776412" spans="68:68" customFormat="1">
      <c r="BP776412" s="90"/>
    </row>
    <row r="776413" spans="68:68" customFormat="1">
      <c r="BP776413" s="90"/>
    </row>
    <row r="776414" spans="68:68" customFormat="1">
      <c r="BP776414" s="90"/>
    </row>
    <row r="776415" spans="68:68" customFormat="1">
      <c r="BP776415" s="90"/>
    </row>
    <row r="776416" spans="68:68" customFormat="1">
      <c r="BP776416" s="90"/>
    </row>
    <row r="776417" spans="68:68" customFormat="1">
      <c r="BP776417" s="90"/>
    </row>
    <row r="776418" spans="68:68" customFormat="1">
      <c r="BP776418" s="90"/>
    </row>
    <row r="776419" spans="68:68" customFormat="1">
      <c r="BP776419" s="90"/>
    </row>
    <row r="776420" spans="68:68" customFormat="1">
      <c r="BP776420" s="90"/>
    </row>
    <row r="776421" spans="68:68" customFormat="1">
      <c r="BP776421" s="90"/>
    </row>
    <row r="776422" spans="68:68" customFormat="1">
      <c r="BP776422" s="90"/>
    </row>
    <row r="776423" spans="68:68" customFormat="1">
      <c r="BP776423" s="90"/>
    </row>
    <row r="776424" spans="68:68" customFormat="1">
      <c r="BP776424" s="90"/>
    </row>
    <row r="776425" spans="68:68" customFormat="1">
      <c r="BP776425" s="90"/>
    </row>
    <row r="776426" spans="68:68" customFormat="1">
      <c r="BP776426" s="90"/>
    </row>
    <row r="776427" spans="68:68" customFormat="1">
      <c r="BP776427" s="90"/>
    </row>
    <row r="776428" spans="68:68" customFormat="1">
      <c r="BP776428" s="90"/>
    </row>
    <row r="776429" spans="68:68" customFormat="1">
      <c r="BP776429" s="90"/>
    </row>
    <row r="776430" spans="68:68" customFormat="1">
      <c r="BP776430" s="90"/>
    </row>
    <row r="776431" spans="68:68" customFormat="1">
      <c r="BP776431" s="90"/>
    </row>
    <row r="776432" spans="68:68" customFormat="1">
      <c r="BP776432" s="90"/>
    </row>
    <row r="776433" spans="68:68" customFormat="1">
      <c r="BP776433" s="90"/>
    </row>
    <row r="776434" spans="68:68" customFormat="1">
      <c r="BP776434" s="90"/>
    </row>
    <row r="776435" spans="68:68" customFormat="1">
      <c r="BP776435" s="90"/>
    </row>
    <row r="776436" spans="68:68" customFormat="1">
      <c r="BP776436" s="90"/>
    </row>
    <row r="776437" spans="68:68" customFormat="1">
      <c r="BP776437" s="90"/>
    </row>
    <row r="776438" spans="68:68" customFormat="1">
      <c r="BP776438" s="90"/>
    </row>
    <row r="776439" spans="68:68" customFormat="1">
      <c r="BP776439" s="90"/>
    </row>
    <row r="776440" spans="68:68" customFormat="1">
      <c r="BP776440" s="90"/>
    </row>
    <row r="776441" spans="68:68" customFormat="1">
      <c r="BP776441" s="90"/>
    </row>
    <row r="776442" spans="68:68" customFormat="1">
      <c r="BP776442" s="90"/>
    </row>
    <row r="776443" spans="68:68" customFormat="1">
      <c r="BP776443" s="90"/>
    </row>
    <row r="776444" spans="68:68" customFormat="1">
      <c r="BP776444" s="90"/>
    </row>
    <row r="776445" spans="68:68" customFormat="1">
      <c r="BP776445" s="90"/>
    </row>
    <row r="776446" spans="68:68" customFormat="1">
      <c r="BP776446" s="90"/>
    </row>
    <row r="776447" spans="68:68" customFormat="1">
      <c r="BP776447" s="90"/>
    </row>
    <row r="776448" spans="68:68" customFormat="1">
      <c r="BP776448" s="90"/>
    </row>
    <row r="776449" spans="68:68" customFormat="1">
      <c r="BP776449" s="90"/>
    </row>
    <row r="776450" spans="68:68" customFormat="1">
      <c r="BP776450" s="90"/>
    </row>
    <row r="776451" spans="68:68" customFormat="1">
      <c r="BP776451" s="90"/>
    </row>
    <row r="776452" spans="68:68" customFormat="1">
      <c r="BP776452" s="90"/>
    </row>
    <row r="776453" spans="68:68" customFormat="1">
      <c r="BP776453" s="90"/>
    </row>
    <row r="776454" spans="68:68" customFormat="1">
      <c r="BP776454" s="90"/>
    </row>
    <row r="776455" spans="68:68" customFormat="1">
      <c r="BP776455" s="90"/>
    </row>
    <row r="776456" spans="68:68" customFormat="1">
      <c r="BP776456" s="90"/>
    </row>
    <row r="776457" spans="68:68" customFormat="1">
      <c r="BP776457" s="90"/>
    </row>
    <row r="776458" spans="68:68" customFormat="1">
      <c r="BP776458" s="90"/>
    </row>
    <row r="776459" spans="68:68" customFormat="1">
      <c r="BP776459" s="90"/>
    </row>
    <row r="776460" spans="68:68" customFormat="1">
      <c r="BP776460" s="90"/>
    </row>
    <row r="776461" spans="68:68" customFormat="1">
      <c r="BP776461" s="90"/>
    </row>
    <row r="776462" spans="68:68" customFormat="1">
      <c r="BP776462" s="90"/>
    </row>
    <row r="776463" spans="68:68" customFormat="1">
      <c r="BP776463" s="90"/>
    </row>
    <row r="776464" spans="68:68" customFormat="1">
      <c r="BP776464" s="90"/>
    </row>
    <row r="776465" spans="68:68" customFormat="1">
      <c r="BP776465" s="90"/>
    </row>
    <row r="776466" spans="68:68" customFormat="1">
      <c r="BP776466" s="90"/>
    </row>
    <row r="776467" spans="68:68" customFormat="1">
      <c r="BP776467" s="90"/>
    </row>
    <row r="776468" spans="68:68" customFormat="1">
      <c r="BP776468" s="90"/>
    </row>
    <row r="776469" spans="68:68" customFormat="1">
      <c r="BP776469" s="90"/>
    </row>
    <row r="776470" spans="68:68" customFormat="1">
      <c r="BP776470" s="90"/>
    </row>
    <row r="776471" spans="68:68" customFormat="1">
      <c r="BP776471" s="90"/>
    </row>
    <row r="776472" spans="68:68" customFormat="1">
      <c r="BP776472" s="90"/>
    </row>
    <row r="776473" spans="68:68" customFormat="1">
      <c r="BP776473" s="90"/>
    </row>
    <row r="776474" spans="68:68" customFormat="1">
      <c r="BP776474" s="90"/>
    </row>
    <row r="776475" spans="68:68" customFormat="1">
      <c r="BP776475" s="90"/>
    </row>
    <row r="776476" spans="68:68" customFormat="1">
      <c r="BP776476" s="90"/>
    </row>
    <row r="776477" spans="68:68" customFormat="1">
      <c r="BP776477" s="90"/>
    </row>
    <row r="776478" spans="68:68" customFormat="1">
      <c r="BP776478" s="90"/>
    </row>
    <row r="776479" spans="68:68" customFormat="1">
      <c r="BP776479" s="90"/>
    </row>
    <row r="776480" spans="68:68" customFormat="1">
      <c r="BP776480" s="90"/>
    </row>
    <row r="776481" spans="68:68" customFormat="1">
      <c r="BP776481" s="90"/>
    </row>
    <row r="776482" spans="68:68" customFormat="1">
      <c r="BP776482" s="90"/>
    </row>
    <row r="776483" spans="68:68" customFormat="1">
      <c r="BP776483" s="90"/>
    </row>
    <row r="776484" spans="68:68" customFormat="1">
      <c r="BP776484" s="90"/>
    </row>
    <row r="776485" spans="68:68" customFormat="1">
      <c r="BP776485" s="90"/>
    </row>
    <row r="776486" spans="68:68" customFormat="1">
      <c r="BP776486" s="90"/>
    </row>
    <row r="776487" spans="68:68" customFormat="1">
      <c r="BP776487" s="90"/>
    </row>
    <row r="776488" spans="68:68" customFormat="1">
      <c r="BP776488" s="90"/>
    </row>
    <row r="776489" spans="68:68" customFormat="1">
      <c r="BP776489" s="90"/>
    </row>
    <row r="776490" spans="68:68" customFormat="1">
      <c r="BP776490" s="90"/>
    </row>
    <row r="776491" spans="68:68" customFormat="1">
      <c r="BP776491" s="90"/>
    </row>
    <row r="776492" spans="68:68" customFormat="1">
      <c r="BP776492" s="90"/>
    </row>
    <row r="776493" spans="68:68" customFormat="1">
      <c r="BP776493" s="90"/>
    </row>
    <row r="776494" spans="68:68" customFormat="1">
      <c r="BP776494" s="90"/>
    </row>
    <row r="776495" spans="68:68" customFormat="1">
      <c r="BP776495" s="90"/>
    </row>
    <row r="776496" spans="68:68" customFormat="1">
      <c r="BP776496" s="90"/>
    </row>
    <row r="776497" spans="68:68" customFormat="1">
      <c r="BP776497" s="90"/>
    </row>
    <row r="776498" spans="68:68" customFormat="1">
      <c r="BP776498" s="90"/>
    </row>
    <row r="776499" spans="68:68" customFormat="1">
      <c r="BP776499" s="90"/>
    </row>
    <row r="776500" spans="68:68" customFormat="1">
      <c r="BP776500" s="90"/>
    </row>
    <row r="776501" spans="68:68" customFormat="1">
      <c r="BP776501" s="90"/>
    </row>
    <row r="776502" spans="68:68" customFormat="1">
      <c r="BP776502" s="90"/>
    </row>
    <row r="776503" spans="68:68" customFormat="1">
      <c r="BP776503" s="90"/>
    </row>
    <row r="776504" spans="68:68" customFormat="1">
      <c r="BP776504" s="90"/>
    </row>
    <row r="776505" spans="68:68" customFormat="1">
      <c r="BP776505" s="90"/>
    </row>
    <row r="776506" spans="68:68" customFormat="1">
      <c r="BP776506" s="90"/>
    </row>
    <row r="776507" spans="68:68" customFormat="1">
      <c r="BP776507" s="90"/>
    </row>
    <row r="776508" spans="68:68" customFormat="1">
      <c r="BP776508" s="90"/>
    </row>
    <row r="776509" spans="68:68" customFormat="1">
      <c r="BP776509" s="90"/>
    </row>
    <row r="776510" spans="68:68" customFormat="1">
      <c r="BP776510" s="90"/>
    </row>
    <row r="776511" spans="68:68" customFormat="1">
      <c r="BP776511" s="90"/>
    </row>
    <row r="776512" spans="68:68" customFormat="1">
      <c r="BP776512" s="90"/>
    </row>
    <row r="776513" spans="68:68" customFormat="1">
      <c r="BP776513" s="90"/>
    </row>
    <row r="776514" spans="68:68" customFormat="1">
      <c r="BP776514" s="90"/>
    </row>
    <row r="776515" spans="68:68" customFormat="1">
      <c r="BP776515" s="90"/>
    </row>
    <row r="776516" spans="68:68" customFormat="1">
      <c r="BP776516" s="90"/>
    </row>
    <row r="776517" spans="68:68" customFormat="1">
      <c r="BP776517" s="90"/>
    </row>
    <row r="776518" spans="68:68" customFormat="1">
      <c r="BP776518" s="90"/>
    </row>
    <row r="776519" spans="68:68" customFormat="1">
      <c r="BP776519" s="90"/>
    </row>
    <row r="776520" spans="68:68" customFormat="1">
      <c r="BP776520" s="90"/>
    </row>
    <row r="776521" spans="68:68" customFormat="1">
      <c r="BP776521" s="90"/>
    </row>
    <row r="776522" spans="68:68" customFormat="1">
      <c r="BP776522" s="90"/>
    </row>
    <row r="776523" spans="68:68" customFormat="1">
      <c r="BP776523" s="90"/>
    </row>
    <row r="776524" spans="68:68" customFormat="1">
      <c r="BP776524" s="90"/>
    </row>
    <row r="776525" spans="68:68" customFormat="1">
      <c r="BP776525" s="90"/>
    </row>
    <row r="776526" spans="68:68" customFormat="1">
      <c r="BP776526" s="90"/>
    </row>
    <row r="776527" spans="68:68" customFormat="1">
      <c r="BP776527" s="90"/>
    </row>
    <row r="776528" spans="68:68" customFormat="1">
      <c r="BP776528" s="90"/>
    </row>
    <row r="776529" spans="68:68" customFormat="1">
      <c r="BP776529" s="90"/>
    </row>
    <row r="776530" spans="68:68" customFormat="1">
      <c r="BP776530" s="90"/>
    </row>
    <row r="776531" spans="68:68" customFormat="1">
      <c r="BP776531" s="90"/>
    </row>
    <row r="776532" spans="68:68" customFormat="1">
      <c r="BP776532" s="90"/>
    </row>
    <row r="776533" spans="68:68" customFormat="1">
      <c r="BP776533" s="90"/>
    </row>
    <row r="776534" spans="68:68" customFormat="1">
      <c r="BP776534" s="90"/>
    </row>
    <row r="776535" spans="68:68" customFormat="1">
      <c r="BP776535" s="90"/>
    </row>
    <row r="776536" spans="68:68" customFormat="1">
      <c r="BP776536" s="90"/>
    </row>
    <row r="776537" spans="68:68" customFormat="1">
      <c r="BP776537" s="90"/>
    </row>
    <row r="776538" spans="68:68" customFormat="1">
      <c r="BP776538" s="90"/>
    </row>
    <row r="776539" spans="68:68" customFormat="1">
      <c r="BP776539" s="90"/>
    </row>
    <row r="776540" spans="68:68" customFormat="1">
      <c r="BP776540" s="90"/>
    </row>
    <row r="776541" spans="68:68" customFormat="1">
      <c r="BP776541" s="90"/>
    </row>
    <row r="776542" spans="68:68" customFormat="1">
      <c r="BP776542" s="90"/>
    </row>
    <row r="776543" spans="68:68" customFormat="1">
      <c r="BP776543" s="90"/>
    </row>
    <row r="776544" spans="68:68" customFormat="1">
      <c r="BP776544" s="90"/>
    </row>
    <row r="776545" spans="68:68" customFormat="1">
      <c r="BP776545" s="90"/>
    </row>
    <row r="776546" spans="68:68" customFormat="1">
      <c r="BP776546" s="90"/>
    </row>
    <row r="776547" spans="68:68" customFormat="1">
      <c r="BP776547" s="90"/>
    </row>
    <row r="776548" spans="68:68" customFormat="1">
      <c r="BP776548" s="90"/>
    </row>
    <row r="776549" spans="68:68" customFormat="1">
      <c r="BP776549" s="90"/>
    </row>
    <row r="776550" spans="68:68" customFormat="1">
      <c r="BP776550" s="90"/>
    </row>
    <row r="776551" spans="68:68" customFormat="1">
      <c r="BP776551" s="90"/>
    </row>
    <row r="776552" spans="68:68" customFormat="1">
      <c r="BP776552" s="90"/>
    </row>
    <row r="776553" spans="68:68" customFormat="1">
      <c r="BP776553" s="90"/>
    </row>
    <row r="776554" spans="68:68" customFormat="1">
      <c r="BP776554" s="90"/>
    </row>
    <row r="776555" spans="68:68" customFormat="1">
      <c r="BP776555" s="90"/>
    </row>
    <row r="776556" spans="68:68" customFormat="1">
      <c r="BP776556" s="90"/>
    </row>
    <row r="776557" spans="68:68" customFormat="1">
      <c r="BP776557" s="90"/>
    </row>
    <row r="776558" spans="68:68" customFormat="1">
      <c r="BP776558" s="90"/>
    </row>
    <row r="776559" spans="68:68" customFormat="1">
      <c r="BP776559" s="90"/>
    </row>
    <row r="776560" spans="68:68" customFormat="1">
      <c r="BP776560" s="90"/>
    </row>
    <row r="776561" spans="68:68" customFormat="1">
      <c r="BP776561" s="90"/>
    </row>
    <row r="776562" spans="68:68" customFormat="1">
      <c r="BP776562" s="90"/>
    </row>
    <row r="776563" spans="68:68" customFormat="1">
      <c r="BP776563" s="90"/>
    </row>
    <row r="776564" spans="68:68" customFormat="1">
      <c r="BP776564" s="90"/>
    </row>
    <row r="776565" spans="68:68" customFormat="1">
      <c r="BP776565" s="90"/>
    </row>
    <row r="776566" spans="68:68" customFormat="1">
      <c r="BP776566" s="90"/>
    </row>
    <row r="776567" spans="68:68" customFormat="1">
      <c r="BP776567" s="90"/>
    </row>
    <row r="776568" spans="68:68" customFormat="1">
      <c r="BP776568" s="90"/>
    </row>
    <row r="776569" spans="68:68" customFormat="1">
      <c r="BP776569" s="90"/>
    </row>
    <row r="776570" spans="68:68" customFormat="1">
      <c r="BP776570" s="90"/>
    </row>
    <row r="776571" spans="68:68" customFormat="1">
      <c r="BP776571" s="90"/>
    </row>
    <row r="776572" spans="68:68" customFormat="1">
      <c r="BP776572" s="90"/>
    </row>
    <row r="776573" spans="68:68" customFormat="1">
      <c r="BP776573" s="90"/>
    </row>
    <row r="776574" spans="68:68" customFormat="1">
      <c r="BP776574" s="90"/>
    </row>
    <row r="776575" spans="68:68" customFormat="1">
      <c r="BP776575" s="90"/>
    </row>
    <row r="776576" spans="68:68" customFormat="1">
      <c r="BP776576" s="90"/>
    </row>
    <row r="776577" spans="68:68" customFormat="1">
      <c r="BP776577" s="90"/>
    </row>
    <row r="776578" spans="68:68" customFormat="1">
      <c r="BP776578" s="90"/>
    </row>
    <row r="776579" spans="68:68" customFormat="1">
      <c r="BP776579" s="90"/>
    </row>
    <row r="776580" spans="68:68" customFormat="1">
      <c r="BP776580" s="90"/>
    </row>
    <row r="776581" spans="68:68" customFormat="1">
      <c r="BP776581" s="90"/>
    </row>
    <row r="776582" spans="68:68" customFormat="1">
      <c r="BP776582" s="90"/>
    </row>
    <row r="776583" spans="68:68" customFormat="1">
      <c r="BP776583" s="90"/>
    </row>
    <row r="776584" spans="68:68" customFormat="1">
      <c r="BP776584" s="90"/>
    </row>
    <row r="776585" spans="68:68" customFormat="1">
      <c r="BP776585" s="90"/>
    </row>
    <row r="776586" spans="68:68" customFormat="1">
      <c r="BP776586" s="90"/>
    </row>
    <row r="776587" spans="68:68" customFormat="1">
      <c r="BP776587" s="90"/>
    </row>
    <row r="776588" spans="68:68" customFormat="1">
      <c r="BP776588" s="90"/>
    </row>
    <row r="776589" spans="68:68" customFormat="1">
      <c r="BP776589" s="90"/>
    </row>
    <row r="776590" spans="68:68" customFormat="1">
      <c r="BP776590" s="90"/>
    </row>
    <row r="776591" spans="68:68" customFormat="1">
      <c r="BP776591" s="90"/>
    </row>
    <row r="776592" spans="68:68" customFormat="1">
      <c r="BP776592" s="90"/>
    </row>
    <row r="776593" spans="68:68" customFormat="1">
      <c r="BP776593" s="90"/>
    </row>
    <row r="776594" spans="68:68" customFormat="1">
      <c r="BP776594" s="90"/>
    </row>
    <row r="776595" spans="68:68" customFormat="1">
      <c r="BP776595" s="90"/>
    </row>
    <row r="776596" spans="68:68" customFormat="1">
      <c r="BP776596" s="90"/>
    </row>
    <row r="776597" spans="68:68" customFormat="1">
      <c r="BP776597" s="90"/>
    </row>
    <row r="776598" spans="68:68" customFormat="1">
      <c r="BP776598" s="90"/>
    </row>
    <row r="776599" spans="68:68" customFormat="1">
      <c r="BP776599" s="90"/>
    </row>
    <row r="776600" spans="68:68" customFormat="1">
      <c r="BP776600" s="90"/>
    </row>
    <row r="776601" spans="68:68" customFormat="1">
      <c r="BP776601" s="90"/>
    </row>
    <row r="776602" spans="68:68" customFormat="1">
      <c r="BP776602" s="90"/>
    </row>
    <row r="776603" spans="68:68" customFormat="1">
      <c r="BP776603" s="90"/>
    </row>
    <row r="776604" spans="68:68" customFormat="1">
      <c r="BP776604" s="90"/>
    </row>
    <row r="776605" spans="68:68" customFormat="1">
      <c r="BP776605" s="90"/>
    </row>
    <row r="776606" spans="68:68" customFormat="1">
      <c r="BP776606" s="90"/>
    </row>
    <row r="776607" spans="68:68" customFormat="1">
      <c r="BP776607" s="90"/>
    </row>
    <row r="776608" spans="68:68" customFormat="1">
      <c r="BP776608" s="90"/>
    </row>
    <row r="776609" spans="68:68" customFormat="1">
      <c r="BP776609" s="90"/>
    </row>
    <row r="776610" spans="68:68" customFormat="1">
      <c r="BP776610" s="90"/>
    </row>
    <row r="776611" spans="68:68" customFormat="1">
      <c r="BP776611" s="90"/>
    </row>
    <row r="776612" spans="68:68" customFormat="1">
      <c r="BP776612" s="90"/>
    </row>
    <row r="776613" spans="68:68" customFormat="1">
      <c r="BP776613" s="90"/>
    </row>
    <row r="776614" spans="68:68" customFormat="1">
      <c r="BP776614" s="90"/>
    </row>
    <row r="776615" spans="68:68" customFormat="1">
      <c r="BP776615" s="90"/>
    </row>
    <row r="776616" spans="68:68" customFormat="1">
      <c r="BP776616" s="90"/>
    </row>
    <row r="776617" spans="68:68" customFormat="1">
      <c r="BP776617" s="90"/>
    </row>
    <row r="776618" spans="68:68" customFormat="1">
      <c r="BP776618" s="90"/>
    </row>
    <row r="776619" spans="68:68" customFormat="1">
      <c r="BP776619" s="90"/>
    </row>
    <row r="776620" spans="68:68" customFormat="1">
      <c r="BP776620" s="90"/>
    </row>
    <row r="776621" spans="68:68" customFormat="1">
      <c r="BP776621" s="90"/>
    </row>
    <row r="776622" spans="68:68" customFormat="1">
      <c r="BP776622" s="90"/>
    </row>
    <row r="776623" spans="68:68" customFormat="1">
      <c r="BP776623" s="90"/>
    </row>
    <row r="776624" spans="68:68" customFormat="1">
      <c r="BP776624" s="90"/>
    </row>
    <row r="776625" spans="68:68" customFormat="1">
      <c r="BP776625" s="90"/>
    </row>
    <row r="776626" spans="68:68" customFormat="1">
      <c r="BP776626" s="90"/>
    </row>
    <row r="776627" spans="68:68" customFormat="1">
      <c r="BP776627" s="90"/>
    </row>
    <row r="776628" spans="68:68" customFormat="1">
      <c r="BP776628" s="90"/>
    </row>
    <row r="776629" spans="68:68" customFormat="1">
      <c r="BP776629" s="90"/>
    </row>
    <row r="776630" spans="68:68" customFormat="1">
      <c r="BP776630" s="90"/>
    </row>
    <row r="776631" spans="68:68" customFormat="1">
      <c r="BP776631" s="90"/>
    </row>
    <row r="776632" spans="68:68" customFormat="1">
      <c r="BP776632" s="90"/>
    </row>
    <row r="776633" spans="68:68" customFormat="1">
      <c r="BP776633" s="90"/>
    </row>
    <row r="776634" spans="68:68" customFormat="1">
      <c r="BP776634" s="90"/>
    </row>
    <row r="776635" spans="68:68" customFormat="1">
      <c r="BP776635" s="90"/>
    </row>
    <row r="776636" spans="68:68" customFormat="1">
      <c r="BP776636" s="90"/>
    </row>
    <row r="776637" spans="68:68" customFormat="1">
      <c r="BP776637" s="90"/>
    </row>
    <row r="776638" spans="68:68" customFormat="1">
      <c r="BP776638" s="90"/>
    </row>
    <row r="776639" spans="68:68" customFormat="1">
      <c r="BP776639" s="90"/>
    </row>
    <row r="776640" spans="68:68" customFormat="1">
      <c r="BP776640" s="90"/>
    </row>
    <row r="776641" spans="68:68" customFormat="1">
      <c r="BP776641" s="90"/>
    </row>
    <row r="776642" spans="68:68" customFormat="1">
      <c r="BP776642" s="90"/>
    </row>
    <row r="776643" spans="68:68" customFormat="1">
      <c r="BP776643" s="90"/>
    </row>
    <row r="776644" spans="68:68" customFormat="1">
      <c r="BP776644" s="90"/>
    </row>
    <row r="776645" spans="68:68" customFormat="1">
      <c r="BP776645" s="90"/>
    </row>
    <row r="776646" spans="68:68" customFormat="1">
      <c r="BP776646" s="90"/>
    </row>
    <row r="776647" spans="68:68" customFormat="1">
      <c r="BP776647" s="90"/>
    </row>
    <row r="776648" spans="68:68" customFormat="1">
      <c r="BP776648" s="90"/>
    </row>
    <row r="776649" spans="68:68" customFormat="1">
      <c r="BP776649" s="90"/>
    </row>
    <row r="776650" spans="68:68" customFormat="1">
      <c r="BP776650" s="90"/>
    </row>
    <row r="776651" spans="68:68" customFormat="1">
      <c r="BP776651" s="90"/>
    </row>
    <row r="776652" spans="68:68" customFormat="1">
      <c r="BP776652" s="90"/>
    </row>
    <row r="776653" spans="68:68" customFormat="1">
      <c r="BP776653" s="90"/>
    </row>
    <row r="776654" spans="68:68" customFormat="1">
      <c r="BP776654" s="90"/>
    </row>
    <row r="776655" spans="68:68" customFormat="1">
      <c r="BP776655" s="90"/>
    </row>
    <row r="776656" spans="68:68" customFormat="1">
      <c r="BP776656" s="90"/>
    </row>
    <row r="776657" spans="68:68" customFormat="1">
      <c r="BP776657" s="90"/>
    </row>
    <row r="776658" spans="68:68" customFormat="1">
      <c r="BP776658" s="90"/>
    </row>
    <row r="776659" spans="68:68" customFormat="1">
      <c r="BP776659" s="90"/>
    </row>
    <row r="776660" spans="68:68" customFormat="1">
      <c r="BP776660" s="90"/>
    </row>
    <row r="776661" spans="68:68" customFormat="1">
      <c r="BP776661" s="90"/>
    </row>
    <row r="776662" spans="68:68" customFormat="1">
      <c r="BP776662" s="90"/>
    </row>
    <row r="776663" spans="68:68" customFormat="1">
      <c r="BP776663" s="90"/>
    </row>
    <row r="776664" spans="68:68" customFormat="1">
      <c r="BP776664" s="90"/>
    </row>
    <row r="776665" spans="68:68" customFormat="1">
      <c r="BP776665" s="90"/>
    </row>
    <row r="776666" spans="68:68" customFormat="1">
      <c r="BP776666" s="90"/>
    </row>
    <row r="776667" spans="68:68" customFormat="1">
      <c r="BP776667" s="90"/>
    </row>
    <row r="776668" spans="68:68" customFormat="1">
      <c r="BP776668" s="90"/>
    </row>
    <row r="776669" spans="68:68" customFormat="1">
      <c r="BP776669" s="90"/>
    </row>
    <row r="776670" spans="68:68" customFormat="1">
      <c r="BP776670" s="90"/>
    </row>
    <row r="776671" spans="68:68" customFormat="1">
      <c r="BP776671" s="90"/>
    </row>
    <row r="776672" spans="68:68" customFormat="1">
      <c r="BP776672" s="90"/>
    </row>
    <row r="776673" spans="68:68" customFormat="1">
      <c r="BP776673" s="90"/>
    </row>
    <row r="776674" spans="68:68" customFormat="1">
      <c r="BP776674" s="90"/>
    </row>
    <row r="776675" spans="68:68" customFormat="1">
      <c r="BP776675" s="90"/>
    </row>
    <row r="776676" spans="68:68" customFormat="1">
      <c r="BP776676" s="90"/>
    </row>
    <row r="776677" spans="68:68" customFormat="1">
      <c r="BP776677" s="90"/>
    </row>
    <row r="776678" spans="68:68" customFormat="1">
      <c r="BP776678" s="90"/>
    </row>
    <row r="776679" spans="68:68" customFormat="1">
      <c r="BP776679" s="90"/>
    </row>
    <row r="776680" spans="68:68" customFormat="1">
      <c r="BP776680" s="90"/>
    </row>
    <row r="776681" spans="68:68" customFormat="1">
      <c r="BP776681" s="90"/>
    </row>
    <row r="776682" spans="68:68" customFormat="1">
      <c r="BP776682" s="90"/>
    </row>
    <row r="776683" spans="68:68" customFormat="1">
      <c r="BP776683" s="90"/>
    </row>
    <row r="776684" spans="68:68" customFormat="1">
      <c r="BP776684" s="90"/>
    </row>
    <row r="776685" spans="68:68" customFormat="1">
      <c r="BP776685" s="90"/>
    </row>
    <row r="776686" spans="68:68" customFormat="1">
      <c r="BP776686" s="90"/>
    </row>
    <row r="776687" spans="68:68" customFormat="1">
      <c r="BP776687" s="90"/>
    </row>
    <row r="776688" spans="68:68" customFormat="1">
      <c r="BP776688" s="90"/>
    </row>
    <row r="776689" spans="68:68" customFormat="1">
      <c r="BP776689" s="90"/>
    </row>
    <row r="776690" spans="68:68" customFormat="1">
      <c r="BP776690" s="90"/>
    </row>
    <row r="776691" spans="68:68" customFormat="1">
      <c r="BP776691" s="90"/>
    </row>
    <row r="776692" spans="68:68" customFormat="1">
      <c r="BP776692" s="90"/>
    </row>
    <row r="776693" spans="68:68" customFormat="1">
      <c r="BP776693" s="90"/>
    </row>
    <row r="776694" spans="68:68" customFormat="1">
      <c r="BP776694" s="90"/>
    </row>
    <row r="776695" spans="68:68" customFormat="1">
      <c r="BP776695" s="90"/>
    </row>
    <row r="776696" spans="68:68" customFormat="1">
      <c r="BP776696" s="90"/>
    </row>
    <row r="776697" spans="68:68" customFormat="1">
      <c r="BP776697" s="90"/>
    </row>
    <row r="776698" spans="68:68" customFormat="1">
      <c r="BP776698" s="90"/>
    </row>
    <row r="776699" spans="68:68" customFormat="1">
      <c r="BP776699" s="90"/>
    </row>
    <row r="776700" spans="68:68" customFormat="1">
      <c r="BP776700" s="90"/>
    </row>
    <row r="776701" spans="68:68" customFormat="1">
      <c r="BP776701" s="90"/>
    </row>
    <row r="776702" spans="68:68" customFormat="1">
      <c r="BP776702" s="90"/>
    </row>
    <row r="776703" spans="68:68" customFormat="1">
      <c r="BP776703" s="90"/>
    </row>
    <row r="776704" spans="68:68" customFormat="1">
      <c r="BP776704" s="90"/>
    </row>
    <row r="776705" spans="68:68" customFormat="1">
      <c r="BP776705" s="90"/>
    </row>
    <row r="776706" spans="68:68" customFormat="1">
      <c r="BP776706" s="90"/>
    </row>
    <row r="776707" spans="68:68" customFormat="1">
      <c r="BP776707" s="90"/>
    </row>
    <row r="776708" spans="68:68" customFormat="1">
      <c r="BP776708" s="90"/>
    </row>
    <row r="776709" spans="68:68" customFormat="1">
      <c r="BP776709" s="90"/>
    </row>
    <row r="776710" spans="68:68" customFormat="1">
      <c r="BP776710" s="90"/>
    </row>
    <row r="776711" spans="68:68" customFormat="1">
      <c r="BP776711" s="90"/>
    </row>
    <row r="776712" spans="68:68" customFormat="1">
      <c r="BP776712" s="90"/>
    </row>
    <row r="776713" spans="68:68" customFormat="1">
      <c r="BP776713" s="90"/>
    </row>
    <row r="776714" spans="68:68" customFormat="1">
      <c r="BP776714" s="90"/>
    </row>
    <row r="776715" spans="68:68" customFormat="1">
      <c r="BP776715" s="90"/>
    </row>
    <row r="776716" spans="68:68" customFormat="1">
      <c r="BP776716" s="90"/>
    </row>
    <row r="776717" spans="68:68" customFormat="1">
      <c r="BP776717" s="90"/>
    </row>
    <row r="776718" spans="68:68" customFormat="1">
      <c r="BP776718" s="90"/>
    </row>
    <row r="776719" spans="68:68" customFormat="1">
      <c r="BP776719" s="90"/>
    </row>
    <row r="776720" spans="68:68" customFormat="1">
      <c r="BP776720" s="90"/>
    </row>
    <row r="776721" spans="68:68" customFormat="1">
      <c r="BP776721" s="90"/>
    </row>
    <row r="776722" spans="68:68" customFormat="1">
      <c r="BP776722" s="90"/>
    </row>
    <row r="776723" spans="68:68" customFormat="1">
      <c r="BP776723" s="90"/>
    </row>
    <row r="776724" spans="68:68" customFormat="1">
      <c r="BP776724" s="90"/>
    </row>
    <row r="776725" spans="68:68" customFormat="1">
      <c r="BP776725" s="90"/>
    </row>
    <row r="776726" spans="68:68" customFormat="1">
      <c r="BP776726" s="90"/>
    </row>
    <row r="776727" spans="68:68" customFormat="1">
      <c r="BP776727" s="90"/>
    </row>
    <row r="776728" spans="68:68" customFormat="1">
      <c r="BP776728" s="90"/>
    </row>
    <row r="776729" spans="68:68" customFormat="1">
      <c r="BP776729" s="90"/>
    </row>
    <row r="776730" spans="68:68" customFormat="1">
      <c r="BP776730" s="90"/>
    </row>
    <row r="776731" spans="68:68" customFormat="1">
      <c r="BP776731" s="90"/>
    </row>
    <row r="776732" spans="68:68" customFormat="1">
      <c r="BP776732" s="90"/>
    </row>
    <row r="776733" spans="68:68" customFormat="1">
      <c r="BP776733" s="90"/>
    </row>
    <row r="776734" spans="68:68" customFormat="1">
      <c r="BP776734" s="90"/>
    </row>
    <row r="776735" spans="68:68" customFormat="1">
      <c r="BP776735" s="90"/>
    </row>
    <row r="776736" spans="68:68" customFormat="1">
      <c r="BP776736" s="90"/>
    </row>
    <row r="776737" spans="68:68" customFormat="1">
      <c r="BP776737" s="90"/>
    </row>
    <row r="776738" spans="68:68" customFormat="1">
      <c r="BP776738" s="90"/>
    </row>
    <row r="776739" spans="68:68" customFormat="1">
      <c r="BP776739" s="90"/>
    </row>
    <row r="776740" spans="68:68" customFormat="1">
      <c r="BP776740" s="90"/>
    </row>
    <row r="776741" spans="68:68" customFormat="1">
      <c r="BP776741" s="90"/>
    </row>
    <row r="776742" spans="68:68" customFormat="1">
      <c r="BP776742" s="90"/>
    </row>
    <row r="776743" spans="68:68" customFormat="1">
      <c r="BP776743" s="90"/>
    </row>
    <row r="776744" spans="68:68" customFormat="1">
      <c r="BP776744" s="90"/>
    </row>
    <row r="776745" spans="68:68" customFormat="1">
      <c r="BP776745" s="90"/>
    </row>
    <row r="776746" spans="68:68" customFormat="1">
      <c r="BP776746" s="90"/>
    </row>
    <row r="776747" spans="68:68" customFormat="1">
      <c r="BP776747" s="90"/>
    </row>
    <row r="776748" spans="68:68" customFormat="1">
      <c r="BP776748" s="90"/>
    </row>
    <row r="776749" spans="68:68" customFormat="1">
      <c r="BP776749" s="90"/>
    </row>
    <row r="776750" spans="68:68" customFormat="1">
      <c r="BP776750" s="90"/>
    </row>
    <row r="776751" spans="68:68" customFormat="1">
      <c r="BP776751" s="90"/>
    </row>
    <row r="776752" spans="68:68" customFormat="1">
      <c r="BP776752" s="90"/>
    </row>
    <row r="776753" spans="68:68" customFormat="1">
      <c r="BP776753" s="90"/>
    </row>
    <row r="776754" spans="68:68" customFormat="1">
      <c r="BP776754" s="90"/>
    </row>
    <row r="776755" spans="68:68" customFormat="1">
      <c r="BP776755" s="90"/>
    </row>
    <row r="776756" spans="68:68" customFormat="1">
      <c r="BP776756" s="90"/>
    </row>
    <row r="776757" spans="68:68" customFormat="1">
      <c r="BP776757" s="90"/>
    </row>
    <row r="776758" spans="68:68" customFormat="1">
      <c r="BP776758" s="90"/>
    </row>
    <row r="776759" spans="68:68" customFormat="1">
      <c r="BP776759" s="90"/>
    </row>
    <row r="776760" spans="68:68" customFormat="1">
      <c r="BP776760" s="90"/>
    </row>
    <row r="776761" spans="68:68" customFormat="1">
      <c r="BP776761" s="90"/>
    </row>
    <row r="776762" spans="68:68" customFormat="1">
      <c r="BP776762" s="90"/>
    </row>
    <row r="776763" spans="68:68" customFormat="1">
      <c r="BP776763" s="90"/>
    </row>
    <row r="776764" spans="68:68" customFormat="1">
      <c r="BP776764" s="90"/>
    </row>
    <row r="776765" spans="68:68" customFormat="1">
      <c r="BP776765" s="90"/>
    </row>
    <row r="776766" spans="68:68" customFormat="1">
      <c r="BP776766" s="90"/>
    </row>
    <row r="776767" spans="68:68" customFormat="1">
      <c r="BP776767" s="90"/>
    </row>
    <row r="776768" spans="68:68" customFormat="1">
      <c r="BP776768" s="90"/>
    </row>
    <row r="776769" spans="68:68" customFormat="1">
      <c r="BP776769" s="90"/>
    </row>
    <row r="776770" spans="68:68" customFormat="1">
      <c r="BP776770" s="90"/>
    </row>
    <row r="776771" spans="68:68" customFormat="1">
      <c r="BP776771" s="90"/>
    </row>
    <row r="776772" spans="68:68" customFormat="1">
      <c r="BP776772" s="90"/>
    </row>
    <row r="776773" spans="68:68" customFormat="1">
      <c r="BP776773" s="90"/>
    </row>
    <row r="776774" spans="68:68" customFormat="1">
      <c r="BP776774" s="90"/>
    </row>
    <row r="776775" spans="68:68" customFormat="1">
      <c r="BP776775" s="90"/>
    </row>
    <row r="776776" spans="68:68" customFormat="1">
      <c r="BP776776" s="90"/>
    </row>
    <row r="776777" spans="68:68" customFormat="1">
      <c r="BP776777" s="90"/>
    </row>
    <row r="776778" spans="68:68" customFormat="1">
      <c r="BP776778" s="90"/>
    </row>
    <row r="776779" spans="68:68" customFormat="1">
      <c r="BP776779" s="90"/>
    </row>
    <row r="776780" spans="68:68" customFormat="1">
      <c r="BP776780" s="90"/>
    </row>
    <row r="776781" spans="68:68" customFormat="1">
      <c r="BP776781" s="90"/>
    </row>
    <row r="776782" spans="68:68" customFormat="1">
      <c r="BP776782" s="90"/>
    </row>
    <row r="776783" spans="68:68" customFormat="1">
      <c r="BP776783" s="90"/>
    </row>
    <row r="776784" spans="68:68" customFormat="1">
      <c r="BP776784" s="90"/>
    </row>
    <row r="776785" spans="68:68" customFormat="1">
      <c r="BP776785" s="90"/>
    </row>
    <row r="776786" spans="68:68" customFormat="1">
      <c r="BP776786" s="90"/>
    </row>
    <row r="776787" spans="68:68" customFormat="1">
      <c r="BP776787" s="90"/>
    </row>
    <row r="776788" spans="68:68" customFormat="1">
      <c r="BP776788" s="90"/>
    </row>
    <row r="776789" spans="68:68" customFormat="1">
      <c r="BP776789" s="90"/>
    </row>
    <row r="776790" spans="68:68" customFormat="1">
      <c r="BP776790" s="90"/>
    </row>
    <row r="776791" spans="68:68" customFormat="1">
      <c r="BP776791" s="90"/>
    </row>
    <row r="776792" spans="68:68" customFormat="1">
      <c r="BP776792" s="90"/>
    </row>
    <row r="776793" spans="68:68" customFormat="1">
      <c r="BP776793" s="90"/>
    </row>
    <row r="776794" spans="68:68" customFormat="1">
      <c r="BP776794" s="90"/>
    </row>
    <row r="776795" spans="68:68" customFormat="1">
      <c r="BP776795" s="90"/>
    </row>
    <row r="776796" spans="68:68" customFormat="1">
      <c r="BP776796" s="90"/>
    </row>
    <row r="776797" spans="68:68" customFormat="1">
      <c r="BP776797" s="90"/>
    </row>
    <row r="776798" spans="68:68" customFormat="1">
      <c r="BP776798" s="90"/>
    </row>
    <row r="776799" spans="68:68" customFormat="1">
      <c r="BP776799" s="90"/>
    </row>
    <row r="776800" spans="68:68" customFormat="1">
      <c r="BP776800" s="90"/>
    </row>
    <row r="776801" spans="68:68" customFormat="1">
      <c r="BP776801" s="90"/>
    </row>
    <row r="776802" spans="68:68" customFormat="1">
      <c r="BP776802" s="90"/>
    </row>
    <row r="776803" spans="68:68" customFormat="1">
      <c r="BP776803" s="90"/>
    </row>
    <row r="776804" spans="68:68" customFormat="1">
      <c r="BP776804" s="90"/>
    </row>
    <row r="776805" spans="68:68" customFormat="1">
      <c r="BP776805" s="90"/>
    </row>
    <row r="776806" spans="68:68" customFormat="1">
      <c r="BP776806" s="90"/>
    </row>
    <row r="776807" spans="68:68" customFormat="1">
      <c r="BP776807" s="90"/>
    </row>
    <row r="776808" spans="68:68" customFormat="1">
      <c r="BP776808" s="90"/>
    </row>
    <row r="776809" spans="68:68" customFormat="1">
      <c r="BP776809" s="90"/>
    </row>
    <row r="776810" spans="68:68" customFormat="1">
      <c r="BP776810" s="90"/>
    </row>
    <row r="776811" spans="68:68" customFormat="1">
      <c r="BP776811" s="90"/>
    </row>
    <row r="776812" spans="68:68" customFormat="1">
      <c r="BP776812" s="90"/>
    </row>
    <row r="776813" spans="68:68" customFormat="1">
      <c r="BP776813" s="90"/>
    </row>
    <row r="776814" spans="68:68" customFormat="1">
      <c r="BP776814" s="90"/>
    </row>
    <row r="776815" spans="68:68" customFormat="1">
      <c r="BP776815" s="90"/>
    </row>
    <row r="776816" spans="68:68" customFormat="1">
      <c r="BP776816" s="90"/>
    </row>
    <row r="776817" spans="68:68" customFormat="1">
      <c r="BP776817" s="90"/>
    </row>
    <row r="776818" spans="68:68" customFormat="1">
      <c r="BP776818" s="90"/>
    </row>
    <row r="776819" spans="68:68" customFormat="1">
      <c r="BP776819" s="90"/>
    </row>
    <row r="776820" spans="68:68" customFormat="1">
      <c r="BP776820" s="90"/>
    </row>
    <row r="776821" spans="68:68" customFormat="1">
      <c r="BP776821" s="90"/>
    </row>
    <row r="776822" spans="68:68" customFormat="1">
      <c r="BP776822" s="90"/>
    </row>
    <row r="776823" spans="68:68" customFormat="1">
      <c r="BP776823" s="90"/>
    </row>
    <row r="776824" spans="68:68" customFormat="1">
      <c r="BP776824" s="90"/>
    </row>
    <row r="776825" spans="68:68" customFormat="1">
      <c r="BP776825" s="90"/>
    </row>
    <row r="776826" spans="68:68" customFormat="1">
      <c r="BP776826" s="90"/>
    </row>
    <row r="776827" spans="68:68" customFormat="1">
      <c r="BP776827" s="90"/>
    </row>
    <row r="776828" spans="68:68" customFormat="1">
      <c r="BP776828" s="90"/>
    </row>
    <row r="776829" spans="68:68" customFormat="1">
      <c r="BP776829" s="90"/>
    </row>
    <row r="776830" spans="68:68" customFormat="1">
      <c r="BP776830" s="90"/>
    </row>
    <row r="776831" spans="68:68" customFormat="1">
      <c r="BP776831" s="90"/>
    </row>
    <row r="776832" spans="68:68" customFormat="1">
      <c r="BP776832" s="90"/>
    </row>
    <row r="776833" spans="68:68" customFormat="1">
      <c r="BP776833" s="90"/>
    </row>
    <row r="776834" spans="68:68" customFormat="1">
      <c r="BP776834" s="90"/>
    </row>
    <row r="776835" spans="68:68" customFormat="1">
      <c r="BP776835" s="90"/>
    </row>
    <row r="776836" spans="68:68" customFormat="1">
      <c r="BP776836" s="90"/>
    </row>
    <row r="776837" spans="68:68" customFormat="1">
      <c r="BP776837" s="90"/>
    </row>
    <row r="776838" spans="68:68" customFormat="1">
      <c r="BP776838" s="90"/>
    </row>
    <row r="776839" spans="68:68" customFormat="1">
      <c r="BP776839" s="90"/>
    </row>
    <row r="776840" spans="68:68" customFormat="1">
      <c r="BP776840" s="90"/>
    </row>
    <row r="776841" spans="68:68" customFormat="1">
      <c r="BP776841" s="90"/>
    </row>
    <row r="776842" spans="68:68" customFormat="1">
      <c r="BP776842" s="90"/>
    </row>
    <row r="776843" spans="68:68" customFormat="1">
      <c r="BP776843" s="90"/>
    </row>
    <row r="776844" spans="68:68" customFormat="1">
      <c r="BP776844" s="90"/>
    </row>
    <row r="776845" spans="68:68" customFormat="1">
      <c r="BP776845" s="90"/>
    </row>
    <row r="776846" spans="68:68" customFormat="1">
      <c r="BP776846" s="90"/>
    </row>
    <row r="776847" spans="68:68" customFormat="1">
      <c r="BP776847" s="90"/>
    </row>
    <row r="776848" spans="68:68" customFormat="1">
      <c r="BP776848" s="90"/>
    </row>
    <row r="776849" spans="68:68" customFormat="1">
      <c r="BP776849" s="90"/>
    </row>
    <row r="776850" spans="68:68" customFormat="1">
      <c r="BP776850" s="90"/>
    </row>
    <row r="776851" spans="68:68" customFormat="1">
      <c r="BP776851" s="90"/>
    </row>
    <row r="776852" spans="68:68" customFormat="1">
      <c r="BP776852" s="90"/>
    </row>
    <row r="776853" spans="68:68" customFormat="1">
      <c r="BP776853" s="90"/>
    </row>
    <row r="776854" spans="68:68" customFormat="1">
      <c r="BP776854" s="90"/>
    </row>
    <row r="776855" spans="68:68" customFormat="1">
      <c r="BP776855" s="90"/>
    </row>
    <row r="776856" spans="68:68" customFormat="1">
      <c r="BP776856" s="90"/>
    </row>
    <row r="776857" spans="68:68" customFormat="1">
      <c r="BP776857" s="90"/>
    </row>
    <row r="776858" spans="68:68" customFormat="1">
      <c r="BP776858" s="90"/>
    </row>
    <row r="776859" spans="68:68" customFormat="1">
      <c r="BP776859" s="90"/>
    </row>
    <row r="776860" spans="68:68" customFormat="1">
      <c r="BP776860" s="90"/>
    </row>
    <row r="776861" spans="68:68" customFormat="1">
      <c r="BP776861" s="90"/>
    </row>
    <row r="776862" spans="68:68" customFormat="1">
      <c r="BP776862" s="90"/>
    </row>
    <row r="776863" spans="68:68" customFormat="1">
      <c r="BP776863" s="90"/>
    </row>
    <row r="776864" spans="68:68" customFormat="1">
      <c r="BP776864" s="90"/>
    </row>
    <row r="776865" spans="68:68" customFormat="1">
      <c r="BP776865" s="90"/>
    </row>
    <row r="776866" spans="68:68" customFormat="1">
      <c r="BP776866" s="90"/>
    </row>
    <row r="776867" spans="68:68" customFormat="1">
      <c r="BP776867" s="90"/>
    </row>
    <row r="776868" spans="68:68" customFormat="1">
      <c r="BP776868" s="90"/>
    </row>
    <row r="776869" spans="68:68" customFormat="1">
      <c r="BP776869" s="90"/>
    </row>
    <row r="776870" spans="68:68" customFormat="1">
      <c r="BP776870" s="90"/>
    </row>
    <row r="776871" spans="68:68" customFormat="1">
      <c r="BP776871" s="90"/>
    </row>
    <row r="776872" spans="68:68" customFormat="1">
      <c r="BP776872" s="90"/>
    </row>
    <row r="776873" spans="68:68" customFormat="1">
      <c r="BP776873" s="90"/>
    </row>
    <row r="776874" spans="68:68" customFormat="1">
      <c r="BP776874" s="90"/>
    </row>
    <row r="776875" spans="68:68" customFormat="1">
      <c r="BP776875" s="90"/>
    </row>
    <row r="776876" spans="68:68" customFormat="1">
      <c r="BP776876" s="90"/>
    </row>
    <row r="776877" spans="68:68" customFormat="1">
      <c r="BP776877" s="90"/>
    </row>
    <row r="776878" spans="68:68" customFormat="1">
      <c r="BP776878" s="90"/>
    </row>
    <row r="776879" spans="68:68" customFormat="1">
      <c r="BP776879" s="90"/>
    </row>
    <row r="776880" spans="68:68" customFormat="1">
      <c r="BP776880" s="90"/>
    </row>
    <row r="776881" spans="68:68" customFormat="1">
      <c r="BP776881" s="90"/>
    </row>
    <row r="776882" spans="68:68" customFormat="1">
      <c r="BP776882" s="90"/>
    </row>
    <row r="776883" spans="68:68" customFormat="1">
      <c r="BP776883" s="90"/>
    </row>
    <row r="776884" spans="68:68" customFormat="1">
      <c r="BP776884" s="90"/>
    </row>
    <row r="776885" spans="68:68" customFormat="1">
      <c r="BP776885" s="90"/>
    </row>
    <row r="776886" spans="68:68" customFormat="1">
      <c r="BP776886" s="90"/>
    </row>
    <row r="776887" spans="68:68" customFormat="1">
      <c r="BP776887" s="90"/>
    </row>
    <row r="776888" spans="68:68" customFormat="1">
      <c r="BP776888" s="90"/>
    </row>
    <row r="776889" spans="68:68" customFormat="1">
      <c r="BP776889" s="90"/>
    </row>
    <row r="776890" spans="68:68" customFormat="1">
      <c r="BP776890" s="90"/>
    </row>
    <row r="776891" spans="68:68" customFormat="1">
      <c r="BP776891" s="90"/>
    </row>
    <row r="776892" spans="68:68" customFormat="1">
      <c r="BP776892" s="90"/>
    </row>
    <row r="776893" spans="68:68" customFormat="1">
      <c r="BP776893" s="90"/>
    </row>
    <row r="776894" spans="68:68" customFormat="1">
      <c r="BP776894" s="90"/>
    </row>
    <row r="776895" spans="68:68" customFormat="1">
      <c r="BP776895" s="90"/>
    </row>
    <row r="776896" spans="68:68" customFormat="1">
      <c r="BP776896" s="90"/>
    </row>
    <row r="776897" spans="68:68" customFormat="1">
      <c r="BP776897" s="90"/>
    </row>
    <row r="776898" spans="68:68" customFormat="1">
      <c r="BP776898" s="90"/>
    </row>
    <row r="776899" spans="68:68" customFormat="1">
      <c r="BP776899" s="90"/>
    </row>
    <row r="776900" spans="68:68" customFormat="1">
      <c r="BP776900" s="90"/>
    </row>
    <row r="776901" spans="68:68" customFormat="1">
      <c r="BP776901" s="90"/>
    </row>
    <row r="776902" spans="68:68" customFormat="1">
      <c r="BP776902" s="90"/>
    </row>
    <row r="776903" spans="68:68" customFormat="1">
      <c r="BP776903" s="90"/>
    </row>
    <row r="776904" spans="68:68" customFormat="1">
      <c r="BP776904" s="90"/>
    </row>
    <row r="776905" spans="68:68" customFormat="1">
      <c r="BP776905" s="90"/>
    </row>
    <row r="776906" spans="68:68" customFormat="1">
      <c r="BP776906" s="90"/>
    </row>
    <row r="776907" spans="68:68" customFormat="1">
      <c r="BP776907" s="90"/>
    </row>
    <row r="776908" spans="68:68" customFormat="1">
      <c r="BP776908" s="90"/>
    </row>
    <row r="776909" spans="68:68" customFormat="1">
      <c r="BP776909" s="90"/>
    </row>
    <row r="776910" spans="68:68" customFormat="1">
      <c r="BP776910" s="90"/>
    </row>
    <row r="776911" spans="68:68" customFormat="1">
      <c r="BP776911" s="90"/>
    </row>
    <row r="776912" spans="68:68" customFormat="1">
      <c r="BP776912" s="90"/>
    </row>
    <row r="776913" spans="68:68" customFormat="1">
      <c r="BP776913" s="90"/>
    </row>
    <row r="776914" spans="68:68" customFormat="1">
      <c r="BP776914" s="90"/>
    </row>
    <row r="776915" spans="68:68" customFormat="1">
      <c r="BP776915" s="90"/>
    </row>
    <row r="776916" spans="68:68" customFormat="1">
      <c r="BP776916" s="90"/>
    </row>
    <row r="776917" spans="68:68" customFormat="1">
      <c r="BP776917" s="90"/>
    </row>
    <row r="776918" spans="68:68" customFormat="1">
      <c r="BP776918" s="90"/>
    </row>
    <row r="776919" spans="68:68" customFormat="1">
      <c r="BP776919" s="90"/>
    </row>
    <row r="776920" spans="68:68" customFormat="1">
      <c r="BP776920" s="90"/>
    </row>
    <row r="776921" spans="68:68" customFormat="1">
      <c r="BP776921" s="90"/>
    </row>
    <row r="776922" spans="68:68" customFormat="1">
      <c r="BP776922" s="90"/>
    </row>
    <row r="776923" spans="68:68" customFormat="1">
      <c r="BP776923" s="90"/>
    </row>
    <row r="776924" spans="68:68" customFormat="1">
      <c r="BP776924" s="90"/>
    </row>
    <row r="776925" spans="68:68" customFormat="1">
      <c r="BP776925" s="90"/>
    </row>
    <row r="776926" spans="68:68" customFormat="1">
      <c r="BP776926" s="90"/>
    </row>
    <row r="776927" spans="68:68" customFormat="1">
      <c r="BP776927" s="90"/>
    </row>
    <row r="776928" spans="68:68" customFormat="1">
      <c r="BP776928" s="90"/>
    </row>
    <row r="776929" spans="68:68" customFormat="1">
      <c r="BP776929" s="90"/>
    </row>
    <row r="776930" spans="68:68" customFormat="1">
      <c r="BP776930" s="90"/>
    </row>
    <row r="776931" spans="68:68" customFormat="1">
      <c r="BP776931" s="90"/>
    </row>
    <row r="776932" spans="68:68" customFormat="1">
      <c r="BP776932" s="90"/>
    </row>
    <row r="776933" spans="68:68" customFormat="1">
      <c r="BP776933" s="90"/>
    </row>
    <row r="776934" spans="68:68" customFormat="1">
      <c r="BP776934" s="90"/>
    </row>
    <row r="776935" spans="68:68" customFormat="1">
      <c r="BP776935" s="90"/>
    </row>
    <row r="776936" spans="68:68" customFormat="1">
      <c r="BP776936" s="90"/>
    </row>
    <row r="776937" spans="68:68" customFormat="1">
      <c r="BP776937" s="90"/>
    </row>
    <row r="776938" spans="68:68" customFormat="1">
      <c r="BP776938" s="90"/>
    </row>
    <row r="776939" spans="68:68" customFormat="1">
      <c r="BP776939" s="90"/>
    </row>
    <row r="776940" spans="68:68" customFormat="1">
      <c r="BP776940" s="90"/>
    </row>
    <row r="776941" spans="68:68" customFormat="1">
      <c r="BP776941" s="90"/>
    </row>
    <row r="776942" spans="68:68" customFormat="1">
      <c r="BP776942" s="90"/>
    </row>
    <row r="776943" spans="68:68" customFormat="1">
      <c r="BP776943" s="90"/>
    </row>
    <row r="776944" spans="68:68" customFormat="1">
      <c r="BP776944" s="90"/>
    </row>
    <row r="776945" spans="68:68" customFormat="1">
      <c r="BP776945" s="90"/>
    </row>
    <row r="776946" spans="68:68" customFormat="1">
      <c r="BP776946" s="90"/>
    </row>
    <row r="776947" spans="68:68" customFormat="1">
      <c r="BP776947" s="90"/>
    </row>
    <row r="776948" spans="68:68" customFormat="1">
      <c r="BP776948" s="90"/>
    </row>
    <row r="776949" spans="68:68" customFormat="1">
      <c r="BP776949" s="90"/>
    </row>
    <row r="776950" spans="68:68" customFormat="1">
      <c r="BP776950" s="90"/>
    </row>
    <row r="776951" spans="68:68" customFormat="1">
      <c r="BP776951" s="90"/>
    </row>
    <row r="776952" spans="68:68" customFormat="1">
      <c r="BP776952" s="90"/>
    </row>
    <row r="776953" spans="68:68" customFormat="1">
      <c r="BP776953" s="90"/>
    </row>
    <row r="776954" spans="68:68" customFormat="1">
      <c r="BP776954" s="90"/>
    </row>
    <row r="776955" spans="68:68" customFormat="1">
      <c r="BP776955" s="90"/>
    </row>
    <row r="776956" spans="68:68" customFormat="1">
      <c r="BP776956" s="90"/>
    </row>
    <row r="776957" spans="68:68" customFormat="1">
      <c r="BP776957" s="90"/>
    </row>
    <row r="776958" spans="68:68" customFormat="1">
      <c r="BP776958" s="90"/>
    </row>
    <row r="776959" spans="68:68" customFormat="1">
      <c r="BP776959" s="90"/>
    </row>
    <row r="776960" spans="68:68" customFormat="1">
      <c r="BP776960" s="90"/>
    </row>
    <row r="776961" spans="68:68" customFormat="1">
      <c r="BP776961" s="90"/>
    </row>
    <row r="776962" spans="68:68" customFormat="1">
      <c r="BP776962" s="90"/>
    </row>
    <row r="776963" spans="68:68" customFormat="1">
      <c r="BP776963" s="90"/>
    </row>
    <row r="776964" spans="68:68" customFormat="1">
      <c r="BP776964" s="90"/>
    </row>
    <row r="776965" spans="68:68" customFormat="1">
      <c r="BP776965" s="90"/>
    </row>
    <row r="776966" spans="68:68" customFormat="1">
      <c r="BP776966" s="90"/>
    </row>
    <row r="776967" spans="68:68" customFormat="1">
      <c r="BP776967" s="90"/>
    </row>
    <row r="776968" spans="68:68" customFormat="1">
      <c r="BP776968" s="90"/>
    </row>
    <row r="776969" spans="68:68" customFormat="1">
      <c r="BP776969" s="90"/>
    </row>
    <row r="776970" spans="68:68" customFormat="1">
      <c r="BP776970" s="90"/>
    </row>
    <row r="776971" spans="68:68" customFormat="1">
      <c r="BP776971" s="90"/>
    </row>
    <row r="776972" spans="68:68" customFormat="1">
      <c r="BP776972" s="90"/>
    </row>
    <row r="776973" spans="68:68" customFormat="1">
      <c r="BP776973" s="90"/>
    </row>
    <row r="776974" spans="68:68" customFormat="1">
      <c r="BP776974" s="90"/>
    </row>
    <row r="776975" spans="68:68" customFormat="1">
      <c r="BP776975" s="90"/>
    </row>
    <row r="776976" spans="68:68" customFormat="1">
      <c r="BP776976" s="90"/>
    </row>
    <row r="776977" spans="68:68" customFormat="1">
      <c r="BP776977" s="90"/>
    </row>
    <row r="776978" spans="68:68" customFormat="1">
      <c r="BP776978" s="90"/>
    </row>
    <row r="776979" spans="68:68" customFormat="1">
      <c r="BP776979" s="90"/>
    </row>
    <row r="776980" spans="68:68" customFormat="1">
      <c r="BP776980" s="90"/>
    </row>
    <row r="776981" spans="68:68" customFormat="1">
      <c r="BP776981" s="90"/>
    </row>
    <row r="776982" spans="68:68" customFormat="1">
      <c r="BP776982" s="90"/>
    </row>
    <row r="776983" spans="68:68" customFormat="1">
      <c r="BP776983" s="90"/>
    </row>
    <row r="776984" spans="68:68" customFormat="1">
      <c r="BP776984" s="90"/>
    </row>
    <row r="776985" spans="68:68" customFormat="1">
      <c r="BP776985" s="90"/>
    </row>
    <row r="776986" spans="68:68" customFormat="1">
      <c r="BP776986" s="90"/>
    </row>
    <row r="776987" spans="68:68" customFormat="1">
      <c r="BP776987" s="90"/>
    </row>
    <row r="776988" spans="68:68" customFormat="1">
      <c r="BP776988" s="90"/>
    </row>
    <row r="776989" spans="68:68" customFormat="1">
      <c r="BP776989" s="90"/>
    </row>
    <row r="776990" spans="68:68" customFormat="1">
      <c r="BP776990" s="90"/>
    </row>
    <row r="776991" spans="68:68" customFormat="1">
      <c r="BP776991" s="90"/>
    </row>
    <row r="776992" spans="68:68" customFormat="1">
      <c r="BP776992" s="90"/>
    </row>
    <row r="776993" spans="68:68" customFormat="1">
      <c r="BP776993" s="90"/>
    </row>
    <row r="776994" spans="68:68" customFormat="1">
      <c r="BP776994" s="90"/>
    </row>
    <row r="776995" spans="68:68" customFormat="1">
      <c r="BP776995" s="90"/>
    </row>
    <row r="776996" spans="68:68" customFormat="1">
      <c r="BP776996" s="90"/>
    </row>
    <row r="776997" spans="68:68" customFormat="1">
      <c r="BP776997" s="90"/>
    </row>
    <row r="776998" spans="68:68" customFormat="1">
      <c r="BP776998" s="90"/>
    </row>
    <row r="776999" spans="68:68" customFormat="1">
      <c r="BP776999" s="90"/>
    </row>
    <row r="777000" spans="68:68" customFormat="1">
      <c r="BP777000" s="90"/>
    </row>
    <row r="777001" spans="68:68" customFormat="1">
      <c r="BP777001" s="90"/>
    </row>
    <row r="777002" spans="68:68" customFormat="1">
      <c r="BP777002" s="90"/>
    </row>
    <row r="777003" spans="68:68" customFormat="1">
      <c r="BP777003" s="90"/>
    </row>
    <row r="777004" spans="68:68" customFormat="1">
      <c r="BP777004" s="90"/>
    </row>
    <row r="777005" spans="68:68" customFormat="1">
      <c r="BP777005" s="90"/>
    </row>
    <row r="777006" spans="68:68" customFormat="1">
      <c r="BP777006" s="90"/>
    </row>
    <row r="777007" spans="68:68" customFormat="1">
      <c r="BP777007" s="90"/>
    </row>
    <row r="777008" spans="68:68" customFormat="1">
      <c r="BP777008" s="90"/>
    </row>
    <row r="777009" spans="68:68" customFormat="1">
      <c r="BP777009" s="90"/>
    </row>
    <row r="777010" spans="68:68" customFormat="1">
      <c r="BP777010" s="90"/>
    </row>
    <row r="777011" spans="68:68" customFormat="1">
      <c r="BP777011" s="90"/>
    </row>
    <row r="777012" spans="68:68" customFormat="1">
      <c r="BP777012" s="90"/>
    </row>
    <row r="777013" spans="68:68" customFormat="1">
      <c r="BP777013" s="90"/>
    </row>
    <row r="777014" spans="68:68" customFormat="1">
      <c r="BP777014" s="90"/>
    </row>
    <row r="777015" spans="68:68" customFormat="1">
      <c r="BP777015" s="90"/>
    </row>
    <row r="777016" spans="68:68" customFormat="1">
      <c r="BP777016" s="90"/>
    </row>
    <row r="777017" spans="68:68" customFormat="1">
      <c r="BP777017" s="90"/>
    </row>
    <row r="777018" spans="68:68" customFormat="1">
      <c r="BP777018" s="90"/>
    </row>
    <row r="777019" spans="68:68" customFormat="1">
      <c r="BP777019" s="90"/>
    </row>
    <row r="777020" spans="68:68" customFormat="1">
      <c r="BP777020" s="90"/>
    </row>
    <row r="777021" spans="68:68" customFormat="1">
      <c r="BP777021" s="90"/>
    </row>
    <row r="777022" spans="68:68" customFormat="1">
      <c r="BP777022" s="90"/>
    </row>
    <row r="777023" spans="68:68" customFormat="1">
      <c r="BP777023" s="90"/>
    </row>
    <row r="777024" spans="68:68" customFormat="1">
      <c r="BP777024" s="90"/>
    </row>
    <row r="777025" spans="68:68" customFormat="1">
      <c r="BP777025" s="90"/>
    </row>
    <row r="777026" spans="68:68" customFormat="1">
      <c r="BP777026" s="90"/>
    </row>
    <row r="777027" spans="68:68" customFormat="1">
      <c r="BP777027" s="90"/>
    </row>
    <row r="777028" spans="68:68" customFormat="1">
      <c r="BP777028" s="90"/>
    </row>
    <row r="777029" spans="68:68" customFormat="1">
      <c r="BP777029" s="90"/>
    </row>
    <row r="777030" spans="68:68" customFormat="1">
      <c r="BP777030" s="90"/>
    </row>
    <row r="777031" spans="68:68" customFormat="1">
      <c r="BP777031" s="90"/>
    </row>
    <row r="777032" spans="68:68" customFormat="1">
      <c r="BP777032" s="90"/>
    </row>
    <row r="777033" spans="68:68" customFormat="1">
      <c r="BP777033" s="90"/>
    </row>
    <row r="777034" spans="68:68" customFormat="1">
      <c r="BP777034" s="90"/>
    </row>
    <row r="777035" spans="68:68" customFormat="1">
      <c r="BP777035" s="90"/>
    </row>
    <row r="777036" spans="68:68" customFormat="1">
      <c r="BP777036" s="90"/>
    </row>
    <row r="777037" spans="68:68" customFormat="1">
      <c r="BP777037" s="90"/>
    </row>
    <row r="777038" spans="68:68" customFormat="1">
      <c r="BP777038" s="90"/>
    </row>
    <row r="777039" spans="68:68" customFormat="1">
      <c r="BP777039" s="90"/>
    </row>
    <row r="777040" spans="68:68" customFormat="1">
      <c r="BP777040" s="90"/>
    </row>
    <row r="777041" spans="68:68" customFormat="1">
      <c r="BP777041" s="90"/>
    </row>
    <row r="777042" spans="68:68" customFormat="1">
      <c r="BP777042" s="90"/>
    </row>
    <row r="777043" spans="68:68" customFormat="1">
      <c r="BP777043" s="90"/>
    </row>
    <row r="777044" spans="68:68" customFormat="1">
      <c r="BP777044" s="90"/>
    </row>
    <row r="777045" spans="68:68" customFormat="1">
      <c r="BP777045" s="90"/>
    </row>
    <row r="777046" spans="68:68" customFormat="1">
      <c r="BP777046" s="90"/>
    </row>
    <row r="777047" spans="68:68" customFormat="1">
      <c r="BP777047" s="90"/>
    </row>
    <row r="777048" spans="68:68" customFormat="1">
      <c r="BP777048" s="90"/>
    </row>
    <row r="777049" spans="68:68" customFormat="1">
      <c r="BP777049" s="90"/>
    </row>
    <row r="777050" spans="68:68" customFormat="1">
      <c r="BP777050" s="90"/>
    </row>
    <row r="777051" spans="68:68" customFormat="1">
      <c r="BP777051" s="90"/>
    </row>
    <row r="777052" spans="68:68" customFormat="1">
      <c r="BP777052" s="90"/>
    </row>
    <row r="777053" spans="68:68" customFormat="1">
      <c r="BP777053" s="90"/>
    </row>
    <row r="777054" spans="68:68" customFormat="1">
      <c r="BP777054" s="90"/>
    </row>
    <row r="777055" spans="68:68" customFormat="1">
      <c r="BP777055" s="90"/>
    </row>
    <row r="777056" spans="68:68" customFormat="1">
      <c r="BP777056" s="90"/>
    </row>
    <row r="777057" spans="68:68" customFormat="1">
      <c r="BP777057" s="90"/>
    </row>
    <row r="777058" spans="68:68" customFormat="1">
      <c r="BP777058" s="90"/>
    </row>
    <row r="777059" spans="68:68" customFormat="1">
      <c r="BP777059" s="90"/>
    </row>
    <row r="777060" spans="68:68" customFormat="1">
      <c r="BP777060" s="90"/>
    </row>
    <row r="777061" spans="68:68" customFormat="1">
      <c r="BP777061" s="90"/>
    </row>
    <row r="777062" spans="68:68" customFormat="1">
      <c r="BP777062" s="90"/>
    </row>
    <row r="777063" spans="68:68" customFormat="1">
      <c r="BP777063" s="90"/>
    </row>
    <row r="777064" spans="68:68" customFormat="1">
      <c r="BP777064" s="90"/>
    </row>
    <row r="777065" spans="68:68" customFormat="1">
      <c r="BP777065" s="90"/>
    </row>
    <row r="777066" spans="68:68" customFormat="1">
      <c r="BP777066" s="90"/>
    </row>
    <row r="777067" spans="68:68" customFormat="1">
      <c r="BP777067" s="90"/>
    </row>
    <row r="777068" spans="68:68" customFormat="1">
      <c r="BP777068" s="90"/>
    </row>
    <row r="777069" spans="68:68" customFormat="1">
      <c r="BP777069" s="90"/>
    </row>
    <row r="777070" spans="68:68" customFormat="1">
      <c r="BP777070" s="90"/>
    </row>
    <row r="777071" spans="68:68" customFormat="1">
      <c r="BP777071" s="90"/>
    </row>
    <row r="777072" spans="68:68" customFormat="1">
      <c r="BP777072" s="90"/>
    </row>
    <row r="777073" spans="68:68" customFormat="1">
      <c r="BP777073" s="90"/>
    </row>
    <row r="777074" spans="68:68" customFormat="1">
      <c r="BP777074" s="90"/>
    </row>
    <row r="777075" spans="68:68" customFormat="1">
      <c r="BP777075" s="90"/>
    </row>
    <row r="777076" spans="68:68" customFormat="1">
      <c r="BP777076" s="90"/>
    </row>
    <row r="777077" spans="68:68" customFormat="1">
      <c r="BP777077" s="90"/>
    </row>
    <row r="777078" spans="68:68" customFormat="1">
      <c r="BP777078" s="90"/>
    </row>
    <row r="777079" spans="68:68" customFormat="1">
      <c r="BP777079" s="90"/>
    </row>
    <row r="777080" spans="68:68" customFormat="1">
      <c r="BP777080" s="90"/>
    </row>
    <row r="777081" spans="68:68" customFormat="1">
      <c r="BP777081" s="90"/>
    </row>
    <row r="777082" spans="68:68" customFormat="1">
      <c r="BP777082" s="90"/>
    </row>
    <row r="777083" spans="68:68" customFormat="1">
      <c r="BP777083" s="90"/>
    </row>
    <row r="777084" spans="68:68" customFormat="1">
      <c r="BP777084" s="90"/>
    </row>
    <row r="777085" spans="68:68" customFormat="1">
      <c r="BP777085" s="90"/>
    </row>
    <row r="777086" spans="68:68" customFormat="1">
      <c r="BP777086" s="90"/>
    </row>
    <row r="777087" spans="68:68" customFormat="1">
      <c r="BP777087" s="90"/>
    </row>
    <row r="777088" spans="68:68" customFormat="1">
      <c r="BP777088" s="90"/>
    </row>
    <row r="777089" spans="68:68" customFormat="1">
      <c r="BP777089" s="90"/>
    </row>
    <row r="777090" spans="68:68" customFormat="1">
      <c r="BP777090" s="90"/>
    </row>
    <row r="777091" spans="68:68" customFormat="1">
      <c r="BP777091" s="90"/>
    </row>
    <row r="777092" spans="68:68" customFormat="1">
      <c r="BP777092" s="90"/>
    </row>
    <row r="777093" spans="68:68" customFormat="1">
      <c r="BP777093" s="90"/>
    </row>
    <row r="777094" spans="68:68" customFormat="1">
      <c r="BP777094" s="90"/>
    </row>
    <row r="777095" spans="68:68" customFormat="1">
      <c r="BP777095" s="90"/>
    </row>
    <row r="777096" spans="68:68" customFormat="1">
      <c r="BP777096" s="90"/>
    </row>
    <row r="777097" spans="68:68" customFormat="1">
      <c r="BP777097" s="90"/>
    </row>
    <row r="777098" spans="68:68" customFormat="1">
      <c r="BP777098" s="90"/>
    </row>
    <row r="777099" spans="68:68" customFormat="1">
      <c r="BP777099" s="90"/>
    </row>
    <row r="777100" spans="68:68" customFormat="1">
      <c r="BP777100" s="90"/>
    </row>
    <row r="777101" spans="68:68" customFormat="1">
      <c r="BP777101" s="90"/>
    </row>
    <row r="777102" spans="68:68" customFormat="1">
      <c r="BP777102" s="90"/>
    </row>
    <row r="777103" spans="68:68" customFormat="1">
      <c r="BP777103" s="90"/>
    </row>
    <row r="777104" spans="68:68" customFormat="1">
      <c r="BP777104" s="90"/>
    </row>
    <row r="777105" spans="68:68" customFormat="1">
      <c r="BP777105" s="90"/>
    </row>
    <row r="777106" spans="68:68" customFormat="1">
      <c r="BP777106" s="90"/>
    </row>
    <row r="777107" spans="68:68" customFormat="1">
      <c r="BP777107" s="90"/>
    </row>
    <row r="777108" spans="68:68" customFormat="1">
      <c r="BP777108" s="90"/>
    </row>
    <row r="777109" spans="68:68" customFormat="1">
      <c r="BP777109" s="90"/>
    </row>
    <row r="777110" spans="68:68" customFormat="1">
      <c r="BP777110" s="90"/>
    </row>
    <row r="777111" spans="68:68" customFormat="1">
      <c r="BP777111" s="90"/>
    </row>
    <row r="777112" spans="68:68" customFormat="1">
      <c r="BP777112" s="90"/>
    </row>
    <row r="777113" spans="68:68" customFormat="1">
      <c r="BP777113" s="90"/>
    </row>
    <row r="777114" spans="68:68" customFormat="1">
      <c r="BP777114" s="90"/>
    </row>
    <row r="777115" spans="68:68" customFormat="1">
      <c r="BP777115" s="90"/>
    </row>
    <row r="777116" spans="68:68" customFormat="1">
      <c r="BP777116" s="90"/>
    </row>
    <row r="777117" spans="68:68" customFormat="1">
      <c r="BP777117" s="90"/>
    </row>
    <row r="777118" spans="68:68" customFormat="1">
      <c r="BP777118" s="90"/>
    </row>
    <row r="777119" spans="68:68" customFormat="1">
      <c r="BP777119" s="90"/>
    </row>
    <row r="777120" spans="68:68" customFormat="1">
      <c r="BP777120" s="90"/>
    </row>
    <row r="777121" spans="68:68" customFormat="1">
      <c r="BP777121" s="90"/>
    </row>
    <row r="777122" spans="68:68" customFormat="1">
      <c r="BP777122" s="90"/>
    </row>
    <row r="777123" spans="68:68" customFormat="1">
      <c r="BP777123" s="90"/>
    </row>
    <row r="777124" spans="68:68" customFormat="1">
      <c r="BP777124" s="90"/>
    </row>
    <row r="777125" spans="68:68" customFormat="1">
      <c r="BP777125" s="90"/>
    </row>
    <row r="777126" spans="68:68" customFormat="1">
      <c r="BP777126" s="90"/>
    </row>
    <row r="777127" spans="68:68" customFormat="1">
      <c r="BP777127" s="90"/>
    </row>
    <row r="777128" spans="68:68" customFormat="1">
      <c r="BP777128" s="90"/>
    </row>
    <row r="777129" spans="68:68" customFormat="1">
      <c r="BP777129" s="90"/>
    </row>
    <row r="777130" spans="68:68" customFormat="1">
      <c r="BP777130" s="90"/>
    </row>
    <row r="777131" spans="68:68" customFormat="1">
      <c r="BP777131" s="90"/>
    </row>
    <row r="777132" spans="68:68" customFormat="1">
      <c r="BP777132" s="90"/>
    </row>
    <row r="777133" spans="68:68" customFormat="1">
      <c r="BP777133" s="90"/>
    </row>
    <row r="777134" spans="68:68" customFormat="1">
      <c r="BP777134" s="90"/>
    </row>
    <row r="777135" spans="68:68" customFormat="1">
      <c r="BP777135" s="90"/>
    </row>
    <row r="777136" spans="68:68" customFormat="1">
      <c r="BP777136" s="90"/>
    </row>
    <row r="777137" spans="68:68" customFormat="1">
      <c r="BP777137" s="90"/>
    </row>
    <row r="777138" spans="68:68" customFormat="1">
      <c r="BP777138" s="90"/>
    </row>
    <row r="777139" spans="68:68" customFormat="1">
      <c r="BP777139" s="90"/>
    </row>
    <row r="777140" spans="68:68" customFormat="1">
      <c r="BP777140" s="90"/>
    </row>
    <row r="777141" spans="68:68" customFormat="1">
      <c r="BP777141" s="90"/>
    </row>
    <row r="777142" spans="68:68" customFormat="1">
      <c r="BP777142" s="90"/>
    </row>
    <row r="777143" spans="68:68" customFormat="1">
      <c r="BP777143" s="90"/>
    </row>
    <row r="777144" spans="68:68" customFormat="1">
      <c r="BP777144" s="90"/>
    </row>
    <row r="777145" spans="68:68" customFormat="1">
      <c r="BP777145" s="90"/>
    </row>
    <row r="777146" spans="68:68" customFormat="1">
      <c r="BP777146" s="90"/>
    </row>
    <row r="777147" spans="68:68" customFormat="1">
      <c r="BP777147" s="90"/>
    </row>
    <row r="777148" spans="68:68" customFormat="1">
      <c r="BP777148" s="90"/>
    </row>
    <row r="777149" spans="68:68" customFormat="1">
      <c r="BP777149" s="90"/>
    </row>
    <row r="777150" spans="68:68" customFormat="1">
      <c r="BP777150" s="90"/>
    </row>
    <row r="777151" spans="68:68" customFormat="1">
      <c r="BP777151" s="90"/>
    </row>
    <row r="777152" spans="68:68" customFormat="1">
      <c r="BP777152" s="90"/>
    </row>
    <row r="777153" spans="68:68" customFormat="1">
      <c r="BP777153" s="90"/>
    </row>
    <row r="777154" spans="68:68" customFormat="1">
      <c r="BP777154" s="90"/>
    </row>
    <row r="777155" spans="68:68" customFormat="1">
      <c r="BP777155" s="90"/>
    </row>
    <row r="777156" spans="68:68" customFormat="1">
      <c r="BP777156" s="90"/>
    </row>
    <row r="777157" spans="68:68" customFormat="1">
      <c r="BP777157" s="90"/>
    </row>
    <row r="777158" spans="68:68" customFormat="1">
      <c r="BP777158" s="90"/>
    </row>
    <row r="777159" spans="68:68" customFormat="1">
      <c r="BP777159" s="90"/>
    </row>
    <row r="777160" spans="68:68" customFormat="1">
      <c r="BP777160" s="90"/>
    </row>
    <row r="777161" spans="68:68" customFormat="1">
      <c r="BP777161" s="90"/>
    </row>
    <row r="777162" spans="68:68" customFormat="1">
      <c r="BP777162" s="90"/>
    </row>
    <row r="777163" spans="68:68" customFormat="1">
      <c r="BP777163" s="90"/>
    </row>
    <row r="777164" spans="68:68" customFormat="1">
      <c r="BP777164" s="90"/>
    </row>
    <row r="777165" spans="68:68" customFormat="1">
      <c r="BP777165" s="90"/>
    </row>
    <row r="777166" spans="68:68" customFormat="1">
      <c r="BP777166" s="90"/>
    </row>
    <row r="777167" spans="68:68" customFormat="1">
      <c r="BP777167" s="90"/>
    </row>
    <row r="777168" spans="68:68" customFormat="1">
      <c r="BP777168" s="90"/>
    </row>
    <row r="777169" spans="68:68" customFormat="1">
      <c r="BP777169" s="90"/>
    </row>
    <row r="777170" spans="68:68" customFormat="1">
      <c r="BP777170" s="90"/>
    </row>
    <row r="777171" spans="68:68" customFormat="1">
      <c r="BP777171" s="90"/>
    </row>
    <row r="777172" spans="68:68" customFormat="1">
      <c r="BP777172" s="90"/>
    </row>
    <row r="777173" spans="68:68" customFormat="1">
      <c r="BP777173" s="90"/>
    </row>
    <row r="777174" spans="68:68" customFormat="1">
      <c r="BP777174" s="90"/>
    </row>
    <row r="777175" spans="68:68" customFormat="1">
      <c r="BP777175" s="90"/>
    </row>
    <row r="777176" spans="68:68" customFormat="1">
      <c r="BP777176" s="90"/>
    </row>
    <row r="777177" spans="68:68" customFormat="1">
      <c r="BP777177" s="90"/>
    </row>
    <row r="777178" spans="68:68" customFormat="1">
      <c r="BP777178" s="90"/>
    </row>
    <row r="777179" spans="68:68" customFormat="1">
      <c r="BP777179" s="90"/>
    </row>
    <row r="777180" spans="68:68" customFormat="1">
      <c r="BP777180" s="90"/>
    </row>
    <row r="777181" spans="68:68" customFormat="1">
      <c r="BP777181" s="90"/>
    </row>
    <row r="777182" spans="68:68" customFormat="1">
      <c r="BP777182" s="90"/>
    </row>
    <row r="777183" spans="68:68" customFormat="1">
      <c r="BP777183" s="90"/>
    </row>
    <row r="777184" spans="68:68" customFormat="1">
      <c r="BP777184" s="90"/>
    </row>
    <row r="777185" spans="68:68" customFormat="1">
      <c r="BP777185" s="90"/>
    </row>
    <row r="777186" spans="68:68" customFormat="1">
      <c r="BP777186" s="90"/>
    </row>
    <row r="777187" spans="68:68" customFormat="1">
      <c r="BP777187" s="90"/>
    </row>
    <row r="777188" spans="68:68" customFormat="1">
      <c r="BP777188" s="90"/>
    </row>
    <row r="777189" spans="68:68" customFormat="1">
      <c r="BP777189" s="90"/>
    </row>
    <row r="777190" spans="68:68" customFormat="1">
      <c r="BP777190" s="90"/>
    </row>
    <row r="777191" spans="68:68" customFormat="1">
      <c r="BP777191" s="90"/>
    </row>
    <row r="777192" spans="68:68" customFormat="1">
      <c r="BP777192" s="90"/>
    </row>
    <row r="777193" spans="68:68" customFormat="1">
      <c r="BP777193" s="90"/>
    </row>
    <row r="777194" spans="68:68" customFormat="1">
      <c r="BP777194" s="90"/>
    </row>
    <row r="777195" spans="68:68" customFormat="1">
      <c r="BP777195" s="90"/>
    </row>
    <row r="777196" spans="68:68" customFormat="1">
      <c r="BP777196" s="90"/>
    </row>
    <row r="777197" spans="68:68" customFormat="1">
      <c r="BP777197" s="90"/>
    </row>
    <row r="777198" spans="68:68" customFormat="1">
      <c r="BP777198" s="90"/>
    </row>
    <row r="777199" spans="68:68" customFormat="1">
      <c r="BP777199" s="90"/>
    </row>
    <row r="777200" spans="68:68" customFormat="1">
      <c r="BP777200" s="90"/>
    </row>
    <row r="777201" spans="68:68" customFormat="1">
      <c r="BP777201" s="90"/>
    </row>
    <row r="777202" spans="68:68" customFormat="1">
      <c r="BP777202" s="90"/>
    </row>
    <row r="777203" spans="68:68" customFormat="1">
      <c r="BP777203" s="90"/>
    </row>
    <row r="777204" spans="68:68" customFormat="1">
      <c r="BP777204" s="90"/>
    </row>
    <row r="777205" spans="68:68" customFormat="1">
      <c r="BP777205" s="90"/>
    </row>
    <row r="777206" spans="68:68" customFormat="1">
      <c r="BP777206" s="90"/>
    </row>
    <row r="777207" spans="68:68" customFormat="1">
      <c r="BP777207" s="90"/>
    </row>
    <row r="777208" spans="68:68" customFormat="1">
      <c r="BP777208" s="90"/>
    </row>
    <row r="777209" spans="68:68" customFormat="1">
      <c r="BP777209" s="90"/>
    </row>
    <row r="777210" spans="68:68" customFormat="1">
      <c r="BP777210" s="90"/>
    </row>
    <row r="777211" spans="68:68" customFormat="1">
      <c r="BP777211" s="90"/>
    </row>
    <row r="777212" spans="68:68" customFormat="1">
      <c r="BP777212" s="90"/>
    </row>
    <row r="777213" spans="68:68" customFormat="1">
      <c r="BP777213" s="90"/>
    </row>
    <row r="777214" spans="68:68" customFormat="1">
      <c r="BP777214" s="90"/>
    </row>
    <row r="777215" spans="68:68" customFormat="1">
      <c r="BP777215" s="90"/>
    </row>
    <row r="777216" spans="68:68" customFormat="1">
      <c r="BP777216" s="90"/>
    </row>
    <row r="777217" spans="68:68" customFormat="1">
      <c r="BP777217" s="90"/>
    </row>
    <row r="777218" spans="68:68" customFormat="1">
      <c r="BP777218" s="90"/>
    </row>
    <row r="777219" spans="68:68" customFormat="1">
      <c r="BP777219" s="90"/>
    </row>
    <row r="777220" spans="68:68" customFormat="1">
      <c r="BP777220" s="90"/>
    </row>
    <row r="777221" spans="68:68" customFormat="1">
      <c r="BP777221" s="90"/>
    </row>
    <row r="777222" spans="68:68" customFormat="1">
      <c r="BP777222" s="90"/>
    </row>
    <row r="777223" spans="68:68" customFormat="1">
      <c r="BP777223" s="90"/>
    </row>
    <row r="777224" spans="68:68" customFormat="1">
      <c r="BP777224" s="90"/>
    </row>
    <row r="777225" spans="68:68" customFormat="1">
      <c r="BP777225" s="90"/>
    </row>
    <row r="777226" spans="68:68" customFormat="1">
      <c r="BP777226" s="90"/>
    </row>
    <row r="777227" spans="68:68" customFormat="1">
      <c r="BP777227" s="90"/>
    </row>
    <row r="777228" spans="68:68" customFormat="1">
      <c r="BP777228" s="90"/>
    </row>
    <row r="777229" spans="68:68" customFormat="1">
      <c r="BP777229" s="90"/>
    </row>
    <row r="777230" spans="68:68" customFormat="1">
      <c r="BP777230" s="90"/>
    </row>
    <row r="777231" spans="68:68" customFormat="1">
      <c r="BP777231" s="90"/>
    </row>
    <row r="777232" spans="68:68" customFormat="1">
      <c r="BP777232" s="90"/>
    </row>
    <row r="777233" spans="68:68" customFormat="1">
      <c r="BP777233" s="90"/>
    </row>
    <row r="777234" spans="68:68" customFormat="1">
      <c r="BP777234" s="90"/>
    </row>
    <row r="777235" spans="68:68" customFormat="1">
      <c r="BP777235" s="90"/>
    </row>
    <row r="777236" spans="68:68" customFormat="1">
      <c r="BP777236" s="90"/>
    </row>
    <row r="777237" spans="68:68" customFormat="1">
      <c r="BP777237" s="90"/>
    </row>
    <row r="777238" spans="68:68" customFormat="1">
      <c r="BP777238" s="90"/>
    </row>
    <row r="777239" spans="68:68" customFormat="1">
      <c r="BP777239" s="90"/>
    </row>
    <row r="777240" spans="68:68" customFormat="1">
      <c r="BP777240" s="90"/>
    </row>
    <row r="777241" spans="68:68" customFormat="1">
      <c r="BP777241" s="90"/>
    </row>
    <row r="777242" spans="68:68" customFormat="1">
      <c r="BP777242" s="90"/>
    </row>
    <row r="777243" spans="68:68" customFormat="1">
      <c r="BP777243" s="90"/>
    </row>
    <row r="777244" spans="68:68" customFormat="1">
      <c r="BP777244" s="90"/>
    </row>
    <row r="777245" spans="68:68" customFormat="1">
      <c r="BP777245" s="90"/>
    </row>
    <row r="777246" spans="68:68" customFormat="1">
      <c r="BP777246" s="90"/>
    </row>
    <row r="777247" spans="68:68" customFormat="1">
      <c r="BP777247" s="90"/>
    </row>
    <row r="777248" spans="68:68" customFormat="1">
      <c r="BP777248" s="90"/>
    </row>
    <row r="777249" spans="68:68" customFormat="1">
      <c r="BP777249" s="90"/>
    </row>
    <row r="777250" spans="68:68" customFormat="1">
      <c r="BP777250" s="90"/>
    </row>
    <row r="777251" spans="68:68" customFormat="1">
      <c r="BP777251" s="90"/>
    </row>
    <row r="777252" spans="68:68" customFormat="1">
      <c r="BP777252" s="90"/>
    </row>
    <row r="777253" spans="68:68" customFormat="1">
      <c r="BP777253" s="90"/>
    </row>
    <row r="777254" spans="68:68" customFormat="1">
      <c r="BP777254" s="90"/>
    </row>
    <row r="777255" spans="68:68" customFormat="1">
      <c r="BP777255" s="90"/>
    </row>
    <row r="777256" spans="68:68" customFormat="1">
      <c r="BP777256" s="90"/>
    </row>
    <row r="777257" spans="68:68" customFormat="1">
      <c r="BP777257" s="90"/>
    </row>
    <row r="777258" spans="68:68" customFormat="1">
      <c r="BP777258" s="90"/>
    </row>
    <row r="777259" spans="68:68" customFormat="1">
      <c r="BP777259" s="90"/>
    </row>
    <row r="777260" spans="68:68" customFormat="1">
      <c r="BP777260" s="90"/>
    </row>
    <row r="777261" spans="68:68" customFormat="1">
      <c r="BP777261" s="90"/>
    </row>
    <row r="777262" spans="68:68" customFormat="1">
      <c r="BP777262" s="90"/>
    </row>
    <row r="777263" spans="68:68" customFormat="1">
      <c r="BP777263" s="90"/>
    </row>
    <row r="777264" spans="68:68" customFormat="1">
      <c r="BP777264" s="90"/>
    </row>
    <row r="777265" spans="68:68" customFormat="1">
      <c r="BP777265" s="90"/>
    </row>
    <row r="777266" spans="68:68" customFormat="1">
      <c r="BP777266" s="90"/>
    </row>
    <row r="777267" spans="68:68" customFormat="1">
      <c r="BP777267" s="90"/>
    </row>
    <row r="777268" spans="68:68" customFormat="1">
      <c r="BP777268" s="90"/>
    </row>
    <row r="777269" spans="68:68" customFormat="1">
      <c r="BP777269" s="90"/>
    </row>
    <row r="777270" spans="68:68" customFormat="1">
      <c r="BP777270" s="90"/>
    </row>
    <row r="777271" spans="68:68" customFormat="1">
      <c r="BP777271" s="90"/>
    </row>
    <row r="777272" spans="68:68" customFormat="1">
      <c r="BP777272" s="90"/>
    </row>
    <row r="777273" spans="68:68" customFormat="1">
      <c r="BP777273" s="90"/>
    </row>
    <row r="777274" spans="68:68" customFormat="1">
      <c r="BP777274" s="90"/>
    </row>
    <row r="777275" spans="68:68" customFormat="1">
      <c r="BP777275" s="90"/>
    </row>
    <row r="777276" spans="68:68" customFormat="1">
      <c r="BP777276" s="90"/>
    </row>
    <row r="777277" spans="68:68" customFormat="1">
      <c r="BP777277" s="90"/>
    </row>
    <row r="777278" spans="68:68" customFormat="1">
      <c r="BP777278" s="90"/>
    </row>
    <row r="777279" spans="68:68" customFormat="1">
      <c r="BP777279" s="90"/>
    </row>
    <row r="777280" spans="68:68" customFormat="1">
      <c r="BP777280" s="90"/>
    </row>
    <row r="777281" spans="68:68" customFormat="1">
      <c r="BP777281" s="90"/>
    </row>
    <row r="777282" spans="68:68" customFormat="1">
      <c r="BP777282" s="90"/>
    </row>
    <row r="777283" spans="68:68" customFormat="1">
      <c r="BP777283" s="90"/>
    </row>
    <row r="777284" spans="68:68" customFormat="1">
      <c r="BP777284" s="90"/>
    </row>
    <row r="777285" spans="68:68" customFormat="1">
      <c r="BP777285" s="90"/>
    </row>
    <row r="777286" spans="68:68" customFormat="1">
      <c r="BP777286" s="90"/>
    </row>
    <row r="777287" spans="68:68" customFormat="1">
      <c r="BP777287" s="90"/>
    </row>
    <row r="777288" spans="68:68" customFormat="1">
      <c r="BP777288" s="90"/>
    </row>
    <row r="777289" spans="68:68" customFormat="1">
      <c r="BP777289" s="90"/>
    </row>
    <row r="777290" spans="68:68" customFormat="1">
      <c r="BP777290" s="90"/>
    </row>
    <row r="777291" spans="68:68" customFormat="1">
      <c r="BP777291" s="90"/>
    </row>
    <row r="777292" spans="68:68" customFormat="1">
      <c r="BP777292" s="90"/>
    </row>
    <row r="777293" spans="68:68" customFormat="1">
      <c r="BP777293" s="90"/>
    </row>
    <row r="777294" spans="68:68" customFormat="1">
      <c r="BP777294" s="90"/>
    </row>
    <row r="777295" spans="68:68" customFormat="1">
      <c r="BP777295" s="90"/>
    </row>
    <row r="777296" spans="68:68" customFormat="1">
      <c r="BP777296" s="90"/>
    </row>
    <row r="777297" spans="68:68" customFormat="1">
      <c r="BP777297" s="90"/>
    </row>
    <row r="777298" spans="68:68" customFormat="1">
      <c r="BP777298" s="90"/>
    </row>
    <row r="777299" spans="68:68" customFormat="1">
      <c r="BP777299" s="90"/>
    </row>
    <row r="777300" spans="68:68" customFormat="1">
      <c r="BP777300" s="90"/>
    </row>
    <row r="777301" spans="68:68" customFormat="1">
      <c r="BP777301" s="90"/>
    </row>
    <row r="777302" spans="68:68" customFormat="1">
      <c r="BP777302" s="90"/>
    </row>
    <row r="777303" spans="68:68" customFormat="1">
      <c r="BP777303" s="90"/>
    </row>
    <row r="777304" spans="68:68" customFormat="1">
      <c r="BP777304" s="90"/>
    </row>
    <row r="777305" spans="68:68" customFormat="1">
      <c r="BP777305" s="90"/>
    </row>
    <row r="777306" spans="68:68" customFormat="1">
      <c r="BP777306" s="90"/>
    </row>
    <row r="777307" spans="68:68" customFormat="1">
      <c r="BP777307" s="90"/>
    </row>
    <row r="777308" spans="68:68" customFormat="1">
      <c r="BP777308" s="90"/>
    </row>
    <row r="777309" spans="68:68" customFormat="1">
      <c r="BP777309" s="90"/>
    </row>
    <row r="777310" spans="68:68" customFormat="1">
      <c r="BP777310" s="90"/>
    </row>
    <row r="777311" spans="68:68" customFormat="1">
      <c r="BP777311" s="90"/>
    </row>
    <row r="777312" spans="68:68" customFormat="1">
      <c r="BP777312" s="90"/>
    </row>
    <row r="777313" spans="68:68" customFormat="1">
      <c r="BP777313" s="90"/>
    </row>
    <row r="777314" spans="68:68" customFormat="1">
      <c r="BP777314" s="90"/>
    </row>
    <row r="777315" spans="68:68" customFormat="1">
      <c r="BP777315" s="90"/>
    </row>
    <row r="777316" spans="68:68" customFormat="1">
      <c r="BP777316" s="90"/>
    </row>
    <row r="777317" spans="68:68" customFormat="1">
      <c r="BP777317" s="90"/>
    </row>
    <row r="777318" spans="68:68" customFormat="1">
      <c r="BP777318" s="90"/>
    </row>
    <row r="777319" spans="68:68" customFormat="1">
      <c r="BP777319" s="90"/>
    </row>
    <row r="777320" spans="68:68" customFormat="1">
      <c r="BP777320" s="90"/>
    </row>
    <row r="777321" spans="68:68" customFormat="1">
      <c r="BP777321" s="90"/>
    </row>
    <row r="777322" spans="68:68" customFormat="1">
      <c r="BP777322" s="90"/>
    </row>
    <row r="777323" spans="68:68" customFormat="1">
      <c r="BP777323" s="90"/>
    </row>
    <row r="777324" spans="68:68" customFormat="1">
      <c r="BP777324" s="90"/>
    </row>
    <row r="777325" spans="68:68" customFormat="1">
      <c r="BP777325" s="90"/>
    </row>
    <row r="777326" spans="68:68" customFormat="1">
      <c r="BP777326" s="90"/>
    </row>
    <row r="777327" spans="68:68" customFormat="1">
      <c r="BP777327" s="90"/>
    </row>
    <row r="777328" spans="68:68" customFormat="1">
      <c r="BP777328" s="90"/>
    </row>
    <row r="777329" spans="68:68" customFormat="1">
      <c r="BP777329" s="90"/>
    </row>
    <row r="777330" spans="68:68" customFormat="1">
      <c r="BP777330" s="90"/>
    </row>
    <row r="777331" spans="68:68" customFormat="1">
      <c r="BP777331" s="90"/>
    </row>
    <row r="777332" spans="68:68" customFormat="1">
      <c r="BP777332" s="90"/>
    </row>
    <row r="777333" spans="68:68" customFormat="1">
      <c r="BP777333" s="90"/>
    </row>
    <row r="777334" spans="68:68" customFormat="1">
      <c r="BP777334" s="90"/>
    </row>
    <row r="777335" spans="68:68" customFormat="1">
      <c r="BP777335" s="90"/>
    </row>
    <row r="777336" spans="68:68" customFormat="1">
      <c r="BP777336" s="90"/>
    </row>
    <row r="777337" spans="68:68" customFormat="1">
      <c r="BP777337" s="90"/>
    </row>
    <row r="777338" spans="68:68" customFormat="1">
      <c r="BP777338" s="90"/>
    </row>
    <row r="777339" spans="68:68" customFormat="1">
      <c r="BP777339" s="90"/>
    </row>
    <row r="777340" spans="68:68" customFormat="1">
      <c r="BP777340" s="90"/>
    </row>
    <row r="777341" spans="68:68" customFormat="1">
      <c r="BP777341" s="90"/>
    </row>
    <row r="777342" spans="68:68" customFormat="1">
      <c r="BP777342" s="90"/>
    </row>
    <row r="777343" spans="68:68" customFormat="1">
      <c r="BP777343" s="90"/>
    </row>
    <row r="777344" spans="68:68" customFormat="1">
      <c r="BP777344" s="90"/>
    </row>
    <row r="777345" spans="68:68" customFormat="1">
      <c r="BP777345" s="90"/>
    </row>
    <row r="777346" spans="68:68" customFormat="1">
      <c r="BP777346" s="90"/>
    </row>
    <row r="777347" spans="68:68" customFormat="1">
      <c r="BP777347" s="90"/>
    </row>
    <row r="777348" spans="68:68" customFormat="1">
      <c r="BP777348" s="90"/>
    </row>
    <row r="777349" spans="68:68" customFormat="1">
      <c r="BP777349" s="90"/>
    </row>
    <row r="777350" spans="68:68" customFormat="1">
      <c r="BP777350" s="90"/>
    </row>
    <row r="777351" spans="68:68" customFormat="1">
      <c r="BP777351" s="90"/>
    </row>
    <row r="777352" spans="68:68" customFormat="1">
      <c r="BP777352" s="90"/>
    </row>
    <row r="777353" spans="68:68" customFormat="1">
      <c r="BP777353" s="90"/>
    </row>
    <row r="777354" spans="68:68" customFormat="1">
      <c r="BP777354" s="90"/>
    </row>
    <row r="777355" spans="68:68" customFormat="1">
      <c r="BP777355" s="90"/>
    </row>
    <row r="777356" spans="68:68" customFormat="1">
      <c r="BP777356" s="90"/>
    </row>
    <row r="777357" spans="68:68" customFormat="1">
      <c r="BP777357" s="90"/>
    </row>
    <row r="777358" spans="68:68" customFormat="1">
      <c r="BP777358" s="90"/>
    </row>
    <row r="777359" spans="68:68" customFormat="1">
      <c r="BP777359" s="90"/>
    </row>
    <row r="777360" spans="68:68" customFormat="1">
      <c r="BP777360" s="90"/>
    </row>
    <row r="777361" spans="68:68" customFormat="1">
      <c r="BP777361" s="90"/>
    </row>
    <row r="777362" spans="68:68" customFormat="1">
      <c r="BP777362" s="90"/>
    </row>
    <row r="777363" spans="68:68" customFormat="1">
      <c r="BP777363" s="90"/>
    </row>
    <row r="777364" spans="68:68" customFormat="1">
      <c r="BP777364" s="90"/>
    </row>
    <row r="777365" spans="68:68" customFormat="1">
      <c r="BP777365" s="90"/>
    </row>
    <row r="777366" spans="68:68" customFormat="1">
      <c r="BP777366" s="90"/>
    </row>
    <row r="777367" spans="68:68" customFormat="1">
      <c r="BP777367" s="90"/>
    </row>
    <row r="777368" spans="68:68" customFormat="1">
      <c r="BP777368" s="90"/>
    </row>
    <row r="777369" spans="68:68" customFormat="1">
      <c r="BP777369" s="90"/>
    </row>
    <row r="777370" spans="68:68" customFormat="1">
      <c r="BP777370" s="90"/>
    </row>
    <row r="777371" spans="68:68" customFormat="1">
      <c r="BP777371" s="90"/>
    </row>
    <row r="777372" spans="68:68" customFormat="1">
      <c r="BP777372" s="90"/>
    </row>
    <row r="777373" spans="68:68" customFormat="1">
      <c r="BP777373" s="90"/>
    </row>
    <row r="777374" spans="68:68" customFormat="1">
      <c r="BP777374" s="90"/>
    </row>
    <row r="777375" spans="68:68" customFormat="1">
      <c r="BP777375" s="90"/>
    </row>
    <row r="777376" spans="68:68" customFormat="1">
      <c r="BP777376" s="90"/>
    </row>
    <row r="777377" spans="68:68" customFormat="1">
      <c r="BP777377" s="90"/>
    </row>
    <row r="777378" spans="68:68" customFormat="1">
      <c r="BP777378" s="90"/>
    </row>
    <row r="777379" spans="68:68" customFormat="1">
      <c r="BP777379" s="90"/>
    </row>
    <row r="777380" spans="68:68" customFormat="1">
      <c r="BP777380" s="90"/>
    </row>
    <row r="777381" spans="68:68" customFormat="1">
      <c r="BP777381" s="90"/>
    </row>
    <row r="777382" spans="68:68" customFormat="1">
      <c r="BP777382" s="90"/>
    </row>
    <row r="777383" spans="68:68" customFormat="1">
      <c r="BP777383" s="90"/>
    </row>
    <row r="777384" spans="68:68" customFormat="1">
      <c r="BP777384" s="90"/>
    </row>
    <row r="777385" spans="68:68" customFormat="1">
      <c r="BP777385" s="90"/>
    </row>
    <row r="777386" spans="68:68" customFormat="1">
      <c r="BP777386" s="90"/>
    </row>
    <row r="777387" spans="68:68" customFormat="1">
      <c r="BP777387" s="90"/>
    </row>
    <row r="777388" spans="68:68" customFormat="1">
      <c r="BP777388" s="90"/>
    </row>
    <row r="777389" spans="68:68" customFormat="1">
      <c r="BP777389" s="90"/>
    </row>
    <row r="777390" spans="68:68" customFormat="1">
      <c r="BP777390" s="90"/>
    </row>
    <row r="777391" spans="68:68" customFormat="1">
      <c r="BP777391" s="90"/>
    </row>
    <row r="777392" spans="68:68" customFormat="1">
      <c r="BP777392" s="90"/>
    </row>
    <row r="777393" spans="68:68" customFormat="1">
      <c r="BP777393" s="90"/>
    </row>
    <row r="777394" spans="68:68" customFormat="1">
      <c r="BP777394" s="90"/>
    </row>
    <row r="777395" spans="68:68" customFormat="1">
      <c r="BP777395" s="90"/>
    </row>
    <row r="777396" spans="68:68" customFormat="1">
      <c r="BP777396" s="90"/>
    </row>
    <row r="777397" spans="68:68" customFormat="1">
      <c r="BP777397" s="90"/>
    </row>
    <row r="777398" spans="68:68" customFormat="1">
      <c r="BP777398" s="90"/>
    </row>
    <row r="777399" spans="68:68" customFormat="1">
      <c r="BP777399" s="90"/>
    </row>
    <row r="777400" spans="68:68" customFormat="1">
      <c r="BP777400" s="90"/>
    </row>
    <row r="777401" spans="68:68" customFormat="1">
      <c r="BP777401" s="90"/>
    </row>
    <row r="777402" spans="68:68" customFormat="1">
      <c r="BP777402" s="90"/>
    </row>
    <row r="777403" spans="68:68" customFormat="1">
      <c r="BP777403" s="90"/>
    </row>
    <row r="777404" spans="68:68" customFormat="1">
      <c r="BP777404" s="90"/>
    </row>
    <row r="777405" spans="68:68" customFormat="1">
      <c r="BP777405" s="90"/>
    </row>
    <row r="777406" spans="68:68" customFormat="1">
      <c r="BP777406" s="90"/>
    </row>
    <row r="777407" spans="68:68" customFormat="1">
      <c r="BP777407" s="90"/>
    </row>
    <row r="777408" spans="68:68" customFormat="1">
      <c r="BP777408" s="90"/>
    </row>
    <row r="777409" spans="68:68" customFormat="1">
      <c r="BP777409" s="90"/>
    </row>
    <row r="777410" spans="68:68" customFormat="1">
      <c r="BP777410" s="90"/>
    </row>
    <row r="777411" spans="68:68" customFormat="1">
      <c r="BP777411" s="90"/>
    </row>
    <row r="777412" spans="68:68" customFormat="1">
      <c r="BP777412" s="90"/>
    </row>
    <row r="777413" spans="68:68" customFormat="1">
      <c r="BP777413" s="90"/>
    </row>
    <row r="777414" spans="68:68" customFormat="1">
      <c r="BP777414" s="90"/>
    </row>
    <row r="777415" spans="68:68" customFormat="1">
      <c r="BP777415" s="90"/>
    </row>
    <row r="777416" spans="68:68" customFormat="1">
      <c r="BP777416" s="90"/>
    </row>
    <row r="777417" spans="68:68" customFormat="1">
      <c r="BP777417" s="90"/>
    </row>
    <row r="777418" spans="68:68" customFormat="1">
      <c r="BP777418" s="90"/>
    </row>
    <row r="777419" spans="68:68" customFormat="1">
      <c r="BP777419" s="90"/>
    </row>
    <row r="777420" spans="68:68" customFormat="1">
      <c r="BP777420" s="90"/>
    </row>
    <row r="777421" spans="68:68" customFormat="1">
      <c r="BP777421" s="90"/>
    </row>
    <row r="777422" spans="68:68" customFormat="1">
      <c r="BP777422" s="90"/>
    </row>
    <row r="777423" spans="68:68" customFormat="1">
      <c r="BP777423" s="90"/>
    </row>
    <row r="777424" spans="68:68" customFormat="1">
      <c r="BP777424" s="90"/>
    </row>
    <row r="777425" spans="68:68" customFormat="1">
      <c r="BP777425" s="90"/>
    </row>
    <row r="777426" spans="68:68" customFormat="1">
      <c r="BP777426" s="90"/>
    </row>
    <row r="777427" spans="68:68" customFormat="1">
      <c r="BP777427" s="90"/>
    </row>
    <row r="777428" spans="68:68" customFormat="1">
      <c r="BP777428" s="90"/>
    </row>
    <row r="777429" spans="68:68" customFormat="1">
      <c r="BP777429" s="90"/>
    </row>
    <row r="777430" spans="68:68" customFormat="1">
      <c r="BP777430" s="90"/>
    </row>
    <row r="777431" spans="68:68" customFormat="1">
      <c r="BP777431" s="90"/>
    </row>
    <row r="777432" spans="68:68" customFormat="1">
      <c r="BP777432" s="90"/>
    </row>
    <row r="777433" spans="68:68" customFormat="1">
      <c r="BP777433" s="90"/>
    </row>
    <row r="777434" spans="68:68" customFormat="1">
      <c r="BP777434" s="90"/>
    </row>
    <row r="777435" spans="68:68" customFormat="1">
      <c r="BP777435" s="90"/>
    </row>
    <row r="777436" spans="68:68" customFormat="1">
      <c r="BP777436" s="90"/>
    </row>
    <row r="777437" spans="68:68" customFormat="1">
      <c r="BP777437" s="90"/>
    </row>
    <row r="777438" spans="68:68" customFormat="1">
      <c r="BP777438" s="90"/>
    </row>
    <row r="777439" spans="68:68" customFormat="1">
      <c r="BP777439" s="90"/>
    </row>
    <row r="777440" spans="68:68" customFormat="1">
      <c r="BP777440" s="90"/>
    </row>
    <row r="777441" spans="68:68" customFormat="1">
      <c r="BP777441" s="90"/>
    </row>
    <row r="777442" spans="68:68" customFormat="1">
      <c r="BP777442" s="90"/>
    </row>
    <row r="777443" spans="68:68" customFormat="1">
      <c r="BP777443" s="90"/>
    </row>
    <row r="777444" spans="68:68" customFormat="1">
      <c r="BP777444" s="90"/>
    </row>
    <row r="777445" spans="68:68" customFormat="1">
      <c r="BP777445" s="90"/>
    </row>
    <row r="777446" spans="68:68" customFormat="1">
      <c r="BP777446" s="90"/>
    </row>
    <row r="777447" spans="68:68" customFormat="1">
      <c r="BP777447" s="90"/>
    </row>
    <row r="777448" spans="68:68" customFormat="1">
      <c r="BP777448" s="90"/>
    </row>
    <row r="777449" spans="68:68" customFormat="1">
      <c r="BP777449" s="90"/>
    </row>
    <row r="777450" spans="68:68" customFormat="1">
      <c r="BP777450" s="90"/>
    </row>
    <row r="777451" spans="68:68" customFormat="1">
      <c r="BP777451" s="90"/>
    </row>
    <row r="777452" spans="68:68" customFormat="1">
      <c r="BP777452" s="90"/>
    </row>
    <row r="777453" spans="68:68" customFormat="1">
      <c r="BP777453" s="90"/>
    </row>
    <row r="777454" spans="68:68" customFormat="1">
      <c r="BP777454" s="90"/>
    </row>
    <row r="777455" spans="68:68" customFormat="1">
      <c r="BP777455" s="90"/>
    </row>
    <row r="777456" spans="68:68" customFormat="1">
      <c r="BP777456" s="90"/>
    </row>
    <row r="777457" spans="68:68" customFormat="1">
      <c r="BP777457" s="90"/>
    </row>
    <row r="777458" spans="68:68" customFormat="1">
      <c r="BP777458" s="90"/>
    </row>
    <row r="777459" spans="68:68" customFormat="1">
      <c r="BP777459" s="90"/>
    </row>
    <row r="777460" spans="68:68" customFormat="1">
      <c r="BP777460" s="90"/>
    </row>
    <row r="777461" spans="68:68" customFormat="1">
      <c r="BP777461" s="90"/>
    </row>
    <row r="777462" spans="68:68" customFormat="1">
      <c r="BP777462" s="90"/>
    </row>
    <row r="777463" spans="68:68" customFormat="1">
      <c r="BP777463" s="90"/>
    </row>
    <row r="777464" spans="68:68" customFormat="1">
      <c r="BP777464" s="90"/>
    </row>
    <row r="777465" spans="68:68" customFormat="1">
      <c r="BP777465" s="90"/>
    </row>
    <row r="777466" spans="68:68" customFormat="1">
      <c r="BP777466" s="90"/>
    </row>
    <row r="777467" spans="68:68" customFormat="1">
      <c r="BP777467" s="90"/>
    </row>
    <row r="777468" spans="68:68" customFormat="1">
      <c r="BP777468" s="90"/>
    </row>
    <row r="777469" spans="68:68" customFormat="1">
      <c r="BP777469" s="90"/>
    </row>
    <row r="777470" spans="68:68" customFormat="1">
      <c r="BP777470" s="90"/>
    </row>
    <row r="777471" spans="68:68" customFormat="1">
      <c r="BP777471" s="90"/>
    </row>
    <row r="777472" spans="68:68" customFormat="1">
      <c r="BP777472" s="90"/>
    </row>
    <row r="777473" spans="68:68" customFormat="1">
      <c r="BP777473" s="90"/>
    </row>
    <row r="777474" spans="68:68" customFormat="1">
      <c r="BP777474" s="90"/>
    </row>
    <row r="777475" spans="68:68" customFormat="1">
      <c r="BP777475" s="90"/>
    </row>
    <row r="777476" spans="68:68" customFormat="1">
      <c r="BP777476" s="90"/>
    </row>
    <row r="777477" spans="68:68" customFormat="1">
      <c r="BP777477" s="90"/>
    </row>
    <row r="777478" spans="68:68" customFormat="1">
      <c r="BP777478" s="90"/>
    </row>
    <row r="777479" spans="68:68" customFormat="1">
      <c r="BP777479" s="90"/>
    </row>
    <row r="777480" spans="68:68" customFormat="1">
      <c r="BP777480" s="90"/>
    </row>
    <row r="777481" spans="68:68" customFormat="1">
      <c r="BP777481" s="90"/>
    </row>
    <row r="777482" spans="68:68" customFormat="1">
      <c r="BP777482" s="90"/>
    </row>
    <row r="777483" spans="68:68" customFormat="1">
      <c r="BP777483" s="90"/>
    </row>
    <row r="777484" spans="68:68" customFormat="1">
      <c r="BP777484" s="90"/>
    </row>
    <row r="777485" spans="68:68" customFormat="1">
      <c r="BP777485" s="90"/>
    </row>
    <row r="777486" spans="68:68" customFormat="1">
      <c r="BP777486" s="90"/>
    </row>
    <row r="777487" spans="68:68" customFormat="1">
      <c r="BP777487" s="90"/>
    </row>
    <row r="777488" spans="68:68" customFormat="1">
      <c r="BP777488" s="90"/>
    </row>
    <row r="777489" spans="68:68" customFormat="1">
      <c r="BP777489" s="90"/>
    </row>
    <row r="777490" spans="68:68" customFormat="1">
      <c r="BP777490" s="90"/>
    </row>
    <row r="777491" spans="68:68" customFormat="1">
      <c r="BP777491" s="90"/>
    </row>
    <row r="777492" spans="68:68" customFormat="1">
      <c r="BP777492" s="90"/>
    </row>
    <row r="777493" spans="68:68" customFormat="1">
      <c r="BP777493" s="90"/>
    </row>
    <row r="777494" spans="68:68" customFormat="1">
      <c r="BP777494" s="90"/>
    </row>
    <row r="777495" spans="68:68" customFormat="1">
      <c r="BP777495" s="90"/>
    </row>
    <row r="777496" spans="68:68" customFormat="1">
      <c r="BP777496" s="90"/>
    </row>
    <row r="777497" spans="68:68" customFormat="1">
      <c r="BP777497" s="90"/>
    </row>
    <row r="777498" spans="68:68" customFormat="1">
      <c r="BP777498" s="90"/>
    </row>
    <row r="777499" spans="68:68" customFormat="1">
      <c r="BP777499" s="90"/>
    </row>
    <row r="777500" spans="68:68" customFormat="1">
      <c r="BP777500" s="90"/>
    </row>
    <row r="777501" spans="68:68" customFormat="1">
      <c r="BP777501" s="90"/>
    </row>
    <row r="777502" spans="68:68" customFormat="1">
      <c r="BP777502" s="90"/>
    </row>
    <row r="777503" spans="68:68" customFormat="1">
      <c r="BP777503" s="90"/>
    </row>
    <row r="777504" spans="68:68" customFormat="1">
      <c r="BP777504" s="90"/>
    </row>
    <row r="777505" spans="68:68" customFormat="1">
      <c r="BP777505" s="90"/>
    </row>
    <row r="777506" spans="68:68" customFormat="1">
      <c r="BP777506" s="90"/>
    </row>
    <row r="777507" spans="68:68" customFormat="1">
      <c r="BP777507" s="90"/>
    </row>
    <row r="777508" spans="68:68" customFormat="1">
      <c r="BP777508" s="90"/>
    </row>
    <row r="777509" spans="68:68" customFormat="1">
      <c r="BP777509" s="90"/>
    </row>
    <row r="777510" spans="68:68" customFormat="1">
      <c r="BP777510" s="90"/>
    </row>
    <row r="777511" spans="68:68" customFormat="1">
      <c r="BP777511" s="90"/>
    </row>
    <row r="777512" spans="68:68" customFormat="1">
      <c r="BP777512" s="90"/>
    </row>
    <row r="777513" spans="68:68" customFormat="1">
      <c r="BP777513" s="90"/>
    </row>
    <row r="777514" spans="68:68" customFormat="1">
      <c r="BP777514" s="90"/>
    </row>
    <row r="777515" spans="68:68" customFormat="1">
      <c r="BP777515" s="90"/>
    </row>
    <row r="777516" spans="68:68" customFormat="1">
      <c r="BP777516" s="90"/>
    </row>
    <row r="777517" spans="68:68" customFormat="1">
      <c r="BP777517" s="90"/>
    </row>
    <row r="777518" spans="68:68" customFormat="1">
      <c r="BP777518" s="90"/>
    </row>
    <row r="777519" spans="68:68" customFormat="1">
      <c r="BP777519" s="90"/>
    </row>
    <row r="777520" spans="68:68" customFormat="1">
      <c r="BP777520" s="90"/>
    </row>
    <row r="777521" spans="68:68" customFormat="1">
      <c r="BP777521" s="90"/>
    </row>
    <row r="777522" spans="68:68" customFormat="1">
      <c r="BP777522" s="90"/>
    </row>
    <row r="777523" spans="68:68" customFormat="1">
      <c r="BP777523" s="90"/>
    </row>
    <row r="777524" spans="68:68" customFormat="1">
      <c r="BP777524" s="90"/>
    </row>
    <row r="777525" spans="68:68" customFormat="1">
      <c r="BP777525" s="90"/>
    </row>
    <row r="777526" spans="68:68" customFormat="1">
      <c r="BP777526" s="90"/>
    </row>
    <row r="777527" spans="68:68" customFormat="1">
      <c r="BP777527" s="90"/>
    </row>
    <row r="777528" spans="68:68" customFormat="1">
      <c r="BP777528" s="90"/>
    </row>
    <row r="777529" spans="68:68" customFormat="1">
      <c r="BP777529" s="90"/>
    </row>
    <row r="777530" spans="68:68" customFormat="1">
      <c r="BP777530" s="90"/>
    </row>
    <row r="777531" spans="68:68" customFormat="1">
      <c r="BP777531" s="90"/>
    </row>
    <row r="777532" spans="68:68" customFormat="1">
      <c r="BP777532" s="90"/>
    </row>
    <row r="777533" spans="68:68" customFormat="1">
      <c r="BP777533" s="90"/>
    </row>
    <row r="777534" spans="68:68" customFormat="1">
      <c r="BP777534" s="90"/>
    </row>
    <row r="777535" spans="68:68" customFormat="1">
      <c r="BP777535" s="90"/>
    </row>
    <row r="777536" spans="68:68" customFormat="1">
      <c r="BP777536" s="90"/>
    </row>
    <row r="777537" spans="68:68" customFormat="1">
      <c r="BP777537" s="90"/>
    </row>
    <row r="777538" spans="68:68" customFormat="1">
      <c r="BP777538" s="90"/>
    </row>
    <row r="777539" spans="68:68" customFormat="1">
      <c r="BP777539" s="90"/>
    </row>
    <row r="777540" spans="68:68" customFormat="1">
      <c r="BP777540" s="90"/>
    </row>
    <row r="777541" spans="68:68" customFormat="1">
      <c r="BP777541" s="90"/>
    </row>
    <row r="777542" spans="68:68" customFormat="1">
      <c r="BP777542" s="90"/>
    </row>
    <row r="777543" spans="68:68" customFormat="1">
      <c r="BP777543" s="90"/>
    </row>
    <row r="777544" spans="68:68" customFormat="1">
      <c r="BP777544" s="90"/>
    </row>
    <row r="777545" spans="68:68" customFormat="1">
      <c r="BP777545" s="90"/>
    </row>
    <row r="777546" spans="68:68" customFormat="1">
      <c r="BP777546" s="90"/>
    </row>
    <row r="777547" spans="68:68" customFormat="1">
      <c r="BP777547" s="90"/>
    </row>
    <row r="777548" spans="68:68" customFormat="1">
      <c r="BP777548" s="90"/>
    </row>
    <row r="777549" spans="68:68" customFormat="1">
      <c r="BP777549" s="90"/>
    </row>
    <row r="777550" spans="68:68" customFormat="1">
      <c r="BP777550" s="90"/>
    </row>
    <row r="777551" spans="68:68" customFormat="1">
      <c r="BP777551" s="90"/>
    </row>
    <row r="777552" spans="68:68" customFormat="1">
      <c r="BP777552" s="90"/>
    </row>
    <row r="777553" spans="68:68" customFormat="1">
      <c r="BP777553" s="90"/>
    </row>
    <row r="777554" spans="68:68" customFormat="1">
      <c r="BP777554" s="90"/>
    </row>
    <row r="777555" spans="68:68" customFormat="1">
      <c r="BP777555" s="90"/>
    </row>
    <row r="777556" spans="68:68" customFormat="1">
      <c r="BP777556" s="90"/>
    </row>
    <row r="777557" spans="68:68" customFormat="1">
      <c r="BP777557" s="90"/>
    </row>
    <row r="777558" spans="68:68" customFormat="1">
      <c r="BP777558" s="90"/>
    </row>
    <row r="777559" spans="68:68" customFormat="1">
      <c r="BP777559" s="90"/>
    </row>
    <row r="777560" spans="68:68" customFormat="1">
      <c r="BP777560" s="90"/>
    </row>
    <row r="777561" spans="68:68" customFormat="1">
      <c r="BP777561" s="90"/>
    </row>
    <row r="777562" spans="68:68" customFormat="1">
      <c r="BP777562" s="90"/>
    </row>
    <row r="777563" spans="68:68" customFormat="1">
      <c r="BP777563" s="90"/>
    </row>
    <row r="777564" spans="68:68" customFormat="1">
      <c r="BP777564" s="90"/>
    </row>
    <row r="777565" spans="68:68" customFormat="1">
      <c r="BP777565" s="90"/>
    </row>
    <row r="777566" spans="68:68" customFormat="1">
      <c r="BP777566" s="90"/>
    </row>
    <row r="777567" spans="68:68" customFormat="1">
      <c r="BP777567" s="90"/>
    </row>
    <row r="777568" spans="68:68" customFormat="1">
      <c r="BP777568" s="90"/>
    </row>
    <row r="777569" spans="68:68" customFormat="1">
      <c r="BP777569" s="90"/>
    </row>
    <row r="777570" spans="68:68" customFormat="1">
      <c r="BP777570" s="90"/>
    </row>
    <row r="777571" spans="68:68" customFormat="1">
      <c r="BP777571" s="90"/>
    </row>
    <row r="777572" spans="68:68" customFormat="1">
      <c r="BP777572" s="90"/>
    </row>
    <row r="777573" spans="68:68" customFormat="1">
      <c r="BP777573" s="90"/>
    </row>
    <row r="777574" spans="68:68" customFormat="1">
      <c r="BP777574" s="90"/>
    </row>
    <row r="777575" spans="68:68" customFormat="1">
      <c r="BP777575" s="90"/>
    </row>
    <row r="777576" spans="68:68" customFormat="1">
      <c r="BP777576" s="90"/>
    </row>
    <row r="777577" spans="68:68" customFormat="1">
      <c r="BP777577" s="90"/>
    </row>
    <row r="777578" spans="68:68" customFormat="1">
      <c r="BP777578" s="90"/>
    </row>
    <row r="777579" spans="68:68" customFormat="1">
      <c r="BP777579" s="90"/>
    </row>
    <row r="777580" spans="68:68" customFormat="1">
      <c r="BP777580" s="90"/>
    </row>
    <row r="777581" spans="68:68" customFormat="1">
      <c r="BP777581" s="90"/>
    </row>
    <row r="777582" spans="68:68" customFormat="1">
      <c r="BP777582" s="90"/>
    </row>
    <row r="777583" spans="68:68" customFormat="1">
      <c r="BP777583" s="90"/>
    </row>
    <row r="777584" spans="68:68" customFormat="1">
      <c r="BP777584" s="90"/>
    </row>
    <row r="777585" spans="68:68" customFormat="1">
      <c r="BP777585" s="90"/>
    </row>
    <row r="777586" spans="68:68" customFormat="1">
      <c r="BP777586" s="90"/>
    </row>
    <row r="777587" spans="68:68" customFormat="1">
      <c r="BP777587" s="90"/>
    </row>
    <row r="777588" spans="68:68" customFormat="1">
      <c r="BP777588" s="90"/>
    </row>
    <row r="777589" spans="68:68" customFormat="1">
      <c r="BP777589" s="90"/>
    </row>
    <row r="777590" spans="68:68" customFormat="1">
      <c r="BP777590" s="90"/>
    </row>
    <row r="777591" spans="68:68" customFormat="1">
      <c r="BP777591" s="90"/>
    </row>
    <row r="777592" spans="68:68" customFormat="1">
      <c r="BP777592" s="90"/>
    </row>
    <row r="777593" spans="68:68" customFormat="1">
      <c r="BP777593" s="90"/>
    </row>
    <row r="777594" spans="68:68" customFormat="1">
      <c r="BP777594" s="90"/>
    </row>
    <row r="777595" spans="68:68" customFormat="1">
      <c r="BP777595" s="90"/>
    </row>
    <row r="777596" spans="68:68" customFormat="1">
      <c r="BP777596" s="90"/>
    </row>
    <row r="777597" spans="68:68" customFormat="1">
      <c r="BP777597" s="90"/>
    </row>
    <row r="777598" spans="68:68" customFormat="1">
      <c r="BP777598" s="90"/>
    </row>
    <row r="777599" spans="68:68" customFormat="1">
      <c r="BP777599" s="90"/>
    </row>
    <row r="777600" spans="68:68" customFormat="1">
      <c r="BP777600" s="90"/>
    </row>
    <row r="777601" spans="68:68" customFormat="1">
      <c r="BP777601" s="90"/>
    </row>
    <row r="777602" spans="68:68" customFormat="1">
      <c r="BP777602" s="90"/>
    </row>
    <row r="777603" spans="68:68" customFormat="1">
      <c r="BP777603" s="90"/>
    </row>
    <row r="777604" spans="68:68" customFormat="1">
      <c r="BP777604" s="90"/>
    </row>
    <row r="777605" spans="68:68" customFormat="1">
      <c r="BP777605" s="90"/>
    </row>
    <row r="777606" spans="68:68" customFormat="1">
      <c r="BP777606" s="90"/>
    </row>
    <row r="777607" spans="68:68" customFormat="1">
      <c r="BP777607" s="90"/>
    </row>
    <row r="777608" spans="68:68" customFormat="1">
      <c r="BP777608" s="90"/>
    </row>
    <row r="777609" spans="68:68" customFormat="1">
      <c r="BP777609" s="90"/>
    </row>
    <row r="777610" spans="68:68" customFormat="1">
      <c r="BP777610" s="90"/>
    </row>
    <row r="777611" spans="68:68" customFormat="1">
      <c r="BP777611" s="90"/>
    </row>
    <row r="777612" spans="68:68" customFormat="1">
      <c r="BP777612" s="90"/>
    </row>
    <row r="777613" spans="68:68" customFormat="1">
      <c r="BP777613" s="90"/>
    </row>
    <row r="777614" spans="68:68" customFormat="1">
      <c r="BP777614" s="90"/>
    </row>
    <row r="777615" spans="68:68" customFormat="1">
      <c r="BP777615" s="90"/>
    </row>
    <row r="777616" spans="68:68" customFormat="1">
      <c r="BP777616" s="90"/>
    </row>
    <row r="777617" spans="68:68" customFormat="1">
      <c r="BP777617" s="90"/>
    </row>
    <row r="777618" spans="68:68" customFormat="1">
      <c r="BP777618" s="90"/>
    </row>
    <row r="777619" spans="68:68" customFormat="1">
      <c r="BP777619" s="90"/>
    </row>
    <row r="777620" spans="68:68" customFormat="1">
      <c r="BP777620" s="90"/>
    </row>
    <row r="777621" spans="68:68" customFormat="1">
      <c r="BP777621" s="90"/>
    </row>
    <row r="777622" spans="68:68" customFormat="1">
      <c r="BP777622" s="90"/>
    </row>
    <row r="777623" spans="68:68" customFormat="1">
      <c r="BP777623" s="90"/>
    </row>
    <row r="777624" spans="68:68" customFormat="1">
      <c r="BP777624" s="90"/>
    </row>
    <row r="777625" spans="68:68" customFormat="1">
      <c r="BP777625" s="90"/>
    </row>
    <row r="777626" spans="68:68" customFormat="1">
      <c r="BP777626" s="90"/>
    </row>
    <row r="777627" spans="68:68" customFormat="1">
      <c r="BP777627" s="90"/>
    </row>
    <row r="777628" spans="68:68" customFormat="1">
      <c r="BP777628" s="90"/>
    </row>
    <row r="777629" spans="68:68" customFormat="1">
      <c r="BP777629" s="90"/>
    </row>
    <row r="777630" spans="68:68" customFormat="1">
      <c r="BP777630" s="90"/>
    </row>
    <row r="777631" spans="68:68" customFormat="1">
      <c r="BP777631" s="90"/>
    </row>
    <row r="777632" spans="68:68" customFormat="1">
      <c r="BP777632" s="90"/>
    </row>
    <row r="777633" spans="68:68" customFormat="1">
      <c r="BP777633" s="90"/>
    </row>
    <row r="777634" spans="68:68" customFormat="1">
      <c r="BP777634" s="90"/>
    </row>
    <row r="777635" spans="68:68" customFormat="1">
      <c r="BP777635" s="90"/>
    </row>
    <row r="777636" spans="68:68" customFormat="1">
      <c r="BP777636" s="90"/>
    </row>
    <row r="777637" spans="68:68" customFormat="1">
      <c r="BP777637" s="90"/>
    </row>
    <row r="777638" spans="68:68" customFormat="1">
      <c r="BP777638" s="90"/>
    </row>
    <row r="777639" spans="68:68" customFormat="1">
      <c r="BP777639" s="90"/>
    </row>
    <row r="777640" spans="68:68" customFormat="1">
      <c r="BP777640" s="90"/>
    </row>
    <row r="777641" spans="68:68" customFormat="1">
      <c r="BP777641" s="90"/>
    </row>
    <row r="777642" spans="68:68" customFormat="1">
      <c r="BP777642" s="90"/>
    </row>
    <row r="777643" spans="68:68" customFormat="1">
      <c r="BP777643" s="90"/>
    </row>
    <row r="777644" spans="68:68" customFormat="1">
      <c r="BP777644" s="90"/>
    </row>
    <row r="777645" spans="68:68" customFormat="1">
      <c r="BP777645" s="90"/>
    </row>
    <row r="777646" spans="68:68" customFormat="1">
      <c r="BP777646" s="90"/>
    </row>
    <row r="777647" spans="68:68" customFormat="1">
      <c r="BP777647" s="90"/>
    </row>
    <row r="777648" spans="68:68" customFormat="1">
      <c r="BP777648" s="90"/>
    </row>
    <row r="777649" spans="68:68" customFormat="1">
      <c r="BP777649" s="90"/>
    </row>
    <row r="777650" spans="68:68" customFormat="1">
      <c r="BP777650" s="90"/>
    </row>
    <row r="777651" spans="68:68" customFormat="1">
      <c r="BP777651" s="90"/>
    </row>
    <row r="777652" spans="68:68" customFormat="1">
      <c r="BP777652" s="90"/>
    </row>
    <row r="777653" spans="68:68" customFormat="1">
      <c r="BP777653" s="90"/>
    </row>
    <row r="777654" spans="68:68" customFormat="1">
      <c r="BP777654" s="90"/>
    </row>
    <row r="777655" spans="68:68" customFormat="1">
      <c r="BP777655" s="90"/>
    </row>
    <row r="777656" spans="68:68" customFormat="1">
      <c r="BP777656" s="90"/>
    </row>
    <row r="777657" spans="68:68" customFormat="1">
      <c r="BP777657" s="90"/>
    </row>
    <row r="777658" spans="68:68" customFormat="1">
      <c r="BP777658" s="90"/>
    </row>
    <row r="777659" spans="68:68" customFormat="1">
      <c r="BP777659" s="90"/>
    </row>
    <row r="777660" spans="68:68" customFormat="1">
      <c r="BP777660" s="90"/>
    </row>
    <row r="777661" spans="68:68" customFormat="1">
      <c r="BP777661" s="90"/>
    </row>
    <row r="777662" spans="68:68" customFormat="1">
      <c r="BP777662" s="90"/>
    </row>
    <row r="777663" spans="68:68" customFormat="1">
      <c r="BP777663" s="90"/>
    </row>
    <row r="777664" spans="68:68" customFormat="1">
      <c r="BP777664" s="90"/>
    </row>
    <row r="777665" spans="68:68" customFormat="1">
      <c r="BP777665" s="90"/>
    </row>
    <row r="777666" spans="68:68" customFormat="1">
      <c r="BP777666" s="90"/>
    </row>
    <row r="777667" spans="68:68" customFormat="1">
      <c r="BP777667" s="90"/>
    </row>
    <row r="777668" spans="68:68" customFormat="1">
      <c r="BP777668" s="90"/>
    </row>
    <row r="777669" spans="68:68" customFormat="1">
      <c r="BP777669" s="90"/>
    </row>
    <row r="777670" spans="68:68" customFormat="1">
      <c r="BP777670" s="90"/>
    </row>
    <row r="777671" spans="68:68" customFormat="1">
      <c r="BP777671" s="90"/>
    </row>
    <row r="777672" spans="68:68" customFormat="1">
      <c r="BP777672" s="90"/>
    </row>
    <row r="777673" spans="68:68" customFormat="1">
      <c r="BP777673" s="90"/>
    </row>
    <row r="777674" spans="68:68" customFormat="1">
      <c r="BP777674" s="90"/>
    </row>
    <row r="777675" spans="68:68" customFormat="1">
      <c r="BP777675" s="90"/>
    </row>
    <row r="777676" spans="68:68" customFormat="1">
      <c r="BP777676" s="90"/>
    </row>
    <row r="777677" spans="68:68" customFormat="1">
      <c r="BP777677" s="90"/>
    </row>
    <row r="777678" spans="68:68" customFormat="1">
      <c r="BP777678" s="90"/>
    </row>
    <row r="777679" spans="68:68" customFormat="1">
      <c r="BP777679" s="90"/>
    </row>
    <row r="777680" spans="68:68" customFormat="1">
      <c r="BP777680" s="90"/>
    </row>
    <row r="777681" spans="68:68" customFormat="1">
      <c r="BP777681" s="90"/>
    </row>
    <row r="777682" spans="68:68" customFormat="1">
      <c r="BP777682" s="90"/>
    </row>
    <row r="777683" spans="68:68" customFormat="1">
      <c r="BP777683" s="90"/>
    </row>
    <row r="777684" spans="68:68" customFormat="1">
      <c r="BP777684" s="90"/>
    </row>
    <row r="777685" spans="68:68" customFormat="1">
      <c r="BP777685" s="90"/>
    </row>
    <row r="777686" spans="68:68" customFormat="1">
      <c r="BP777686" s="90"/>
    </row>
    <row r="777687" spans="68:68" customFormat="1">
      <c r="BP777687" s="90"/>
    </row>
    <row r="777688" spans="68:68" customFormat="1">
      <c r="BP777688" s="90"/>
    </row>
    <row r="777689" spans="68:68" customFormat="1">
      <c r="BP777689" s="90"/>
    </row>
    <row r="777690" spans="68:68" customFormat="1">
      <c r="BP777690" s="90"/>
    </row>
    <row r="777691" spans="68:68" customFormat="1">
      <c r="BP777691" s="90"/>
    </row>
    <row r="777692" spans="68:68" customFormat="1">
      <c r="BP777692" s="90"/>
    </row>
    <row r="777693" spans="68:68" customFormat="1">
      <c r="BP777693" s="90"/>
    </row>
    <row r="777694" spans="68:68" customFormat="1">
      <c r="BP777694" s="90"/>
    </row>
    <row r="777695" spans="68:68" customFormat="1">
      <c r="BP777695" s="90"/>
    </row>
    <row r="777696" spans="68:68" customFormat="1">
      <c r="BP777696" s="90"/>
    </row>
    <row r="777697" spans="68:68" customFormat="1">
      <c r="BP777697" s="90"/>
    </row>
    <row r="777698" spans="68:68" customFormat="1">
      <c r="BP777698" s="90"/>
    </row>
    <row r="777699" spans="68:68" customFormat="1">
      <c r="BP777699" s="90"/>
    </row>
    <row r="777700" spans="68:68" customFormat="1">
      <c r="BP777700" s="90"/>
    </row>
    <row r="777701" spans="68:68" customFormat="1">
      <c r="BP777701" s="90"/>
    </row>
    <row r="777702" spans="68:68" customFormat="1">
      <c r="BP777702" s="90"/>
    </row>
    <row r="777703" spans="68:68" customFormat="1">
      <c r="BP777703" s="90"/>
    </row>
    <row r="777704" spans="68:68" customFormat="1">
      <c r="BP777704" s="90"/>
    </row>
    <row r="777705" spans="68:68" customFormat="1">
      <c r="BP777705" s="90"/>
    </row>
    <row r="777706" spans="68:68" customFormat="1">
      <c r="BP777706" s="90"/>
    </row>
    <row r="777707" spans="68:68" customFormat="1">
      <c r="BP777707" s="90"/>
    </row>
    <row r="777708" spans="68:68" customFormat="1">
      <c r="BP777708" s="90"/>
    </row>
    <row r="777709" spans="68:68" customFormat="1">
      <c r="BP777709" s="90"/>
    </row>
    <row r="777710" spans="68:68" customFormat="1">
      <c r="BP777710" s="90"/>
    </row>
    <row r="777711" spans="68:68" customFormat="1">
      <c r="BP777711" s="90"/>
    </row>
    <row r="777712" spans="68:68" customFormat="1">
      <c r="BP777712" s="90"/>
    </row>
    <row r="777713" spans="68:68" customFormat="1">
      <c r="BP777713" s="90"/>
    </row>
    <row r="777714" spans="68:68" customFormat="1">
      <c r="BP777714" s="90"/>
    </row>
    <row r="777715" spans="68:68" customFormat="1">
      <c r="BP777715" s="90"/>
    </row>
    <row r="777716" spans="68:68" customFormat="1">
      <c r="BP777716" s="90"/>
    </row>
    <row r="777717" spans="68:68" customFormat="1">
      <c r="BP777717" s="90"/>
    </row>
    <row r="777718" spans="68:68" customFormat="1">
      <c r="BP777718" s="90"/>
    </row>
    <row r="777719" spans="68:68" customFormat="1">
      <c r="BP777719" s="90"/>
    </row>
    <row r="777720" spans="68:68" customFormat="1">
      <c r="BP777720" s="90"/>
    </row>
    <row r="777721" spans="68:68" customFormat="1">
      <c r="BP777721" s="90"/>
    </row>
    <row r="777722" spans="68:68" customFormat="1">
      <c r="BP777722" s="90"/>
    </row>
    <row r="777723" spans="68:68" customFormat="1">
      <c r="BP777723" s="90"/>
    </row>
    <row r="777724" spans="68:68" customFormat="1">
      <c r="BP777724" s="90"/>
    </row>
    <row r="777725" spans="68:68" customFormat="1">
      <c r="BP777725" s="90"/>
    </row>
    <row r="777726" spans="68:68" customFormat="1">
      <c r="BP777726" s="90"/>
    </row>
    <row r="777727" spans="68:68" customFormat="1">
      <c r="BP777727" s="90"/>
    </row>
    <row r="777728" spans="68:68" customFormat="1">
      <c r="BP777728" s="90"/>
    </row>
    <row r="777729" spans="68:68" customFormat="1">
      <c r="BP777729" s="90"/>
    </row>
    <row r="777730" spans="68:68" customFormat="1">
      <c r="BP777730" s="90"/>
    </row>
    <row r="777731" spans="68:68" customFormat="1">
      <c r="BP777731" s="90"/>
    </row>
    <row r="777732" spans="68:68" customFormat="1">
      <c r="BP777732" s="90"/>
    </row>
    <row r="777733" spans="68:68" customFormat="1">
      <c r="BP777733" s="90"/>
    </row>
    <row r="777734" spans="68:68" customFormat="1">
      <c r="BP777734" s="90"/>
    </row>
    <row r="777735" spans="68:68" customFormat="1">
      <c r="BP777735" s="90"/>
    </row>
    <row r="777736" spans="68:68" customFormat="1">
      <c r="BP777736" s="90"/>
    </row>
    <row r="777737" spans="68:68" customFormat="1">
      <c r="BP777737" s="90"/>
    </row>
    <row r="777738" spans="68:68" customFormat="1">
      <c r="BP777738" s="90"/>
    </row>
    <row r="777739" spans="68:68" customFormat="1">
      <c r="BP777739" s="90"/>
    </row>
    <row r="777740" spans="68:68" customFormat="1">
      <c r="BP777740" s="90"/>
    </row>
    <row r="777741" spans="68:68" customFormat="1">
      <c r="BP777741" s="90"/>
    </row>
    <row r="777742" spans="68:68" customFormat="1">
      <c r="BP777742" s="90"/>
    </row>
    <row r="777743" spans="68:68" customFormat="1">
      <c r="BP777743" s="90"/>
    </row>
    <row r="777744" spans="68:68" customFormat="1">
      <c r="BP777744" s="90"/>
    </row>
    <row r="777745" spans="68:68" customFormat="1">
      <c r="BP777745" s="90"/>
    </row>
    <row r="777746" spans="68:68" customFormat="1">
      <c r="BP777746" s="90"/>
    </row>
    <row r="777747" spans="68:68" customFormat="1">
      <c r="BP777747" s="90"/>
    </row>
    <row r="777748" spans="68:68" customFormat="1">
      <c r="BP777748" s="90"/>
    </row>
    <row r="777749" spans="68:68" customFormat="1">
      <c r="BP777749" s="90"/>
    </row>
    <row r="777750" spans="68:68" customFormat="1">
      <c r="BP777750" s="90"/>
    </row>
    <row r="777751" spans="68:68" customFormat="1">
      <c r="BP777751" s="90"/>
    </row>
    <row r="777752" spans="68:68" customFormat="1">
      <c r="BP777752" s="90"/>
    </row>
    <row r="777753" spans="68:68" customFormat="1">
      <c r="BP777753" s="90"/>
    </row>
    <row r="777754" spans="68:68" customFormat="1">
      <c r="BP777754" s="90"/>
    </row>
    <row r="777755" spans="68:68" customFormat="1">
      <c r="BP777755" s="90"/>
    </row>
    <row r="777756" spans="68:68" customFormat="1">
      <c r="BP777756" s="90"/>
    </row>
    <row r="777757" spans="68:68" customFormat="1">
      <c r="BP777757" s="90"/>
    </row>
    <row r="777758" spans="68:68" customFormat="1">
      <c r="BP777758" s="90"/>
    </row>
    <row r="777759" spans="68:68" customFormat="1">
      <c r="BP777759" s="90"/>
    </row>
    <row r="777760" spans="68:68" customFormat="1">
      <c r="BP777760" s="90"/>
    </row>
    <row r="777761" spans="68:68" customFormat="1">
      <c r="BP777761" s="90"/>
    </row>
    <row r="777762" spans="68:68" customFormat="1">
      <c r="BP777762" s="90"/>
    </row>
    <row r="777763" spans="68:68" customFormat="1">
      <c r="BP777763" s="90"/>
    </row>
    <row r="777764" spans="68:68" customFormat="1">
      <c r="BP777764" s="90"/>
    </row>
    <row r="777765" spans="68:68" customFormat="1">
      <c r="BP777765" s="90"/>
    </row>
    <row r="777766" spans="68:68" customFormat="1">
      <c r="BP777766" s="90"/>
    </row>
    <row r="777767" spans="68:68" customFormat="1">
      <c r="BP777767" s="90"/>
    </row>
    <row r="777768" spans="68:68" customFormat="1">
      <c r="BP777768" s="90"/>
    </row>
    <row r="777769" spans="68:68" customFormat="1">
      <c r="BP777769" s="90"/>
    </row>
    <row r="777770" spans="68:68" customFormat="1">
      <c r="BP777770" s="90"/>
    </row>
    <row r="777771" spans="68:68" customFormat="1">
      <c r="BP777771" s="90"/>
    </row>
    <row r="777772" spans="68:68" customFormat="1">
      <c r="BP777772" s="90"/>
    </row>
    <row r="777773" spans="68:68" customFormat="1">
      <c r="BP777773" s="90"/>
    </row>
    <row r="777774" spans="68:68" customFormat="1">
      <c r="BP777774" s="90"/>
    </row>
    <row r="777775" spans="68:68" customFormat="1">
      <c r="BP777775" s="90"/>
    </row>
    <row r="777776" spans="68:68" customFormat="1">
      <c r="BP777776" s="90"/>
    </row>
    <row r="777777" spans="68:68" customFormat="1">
      <c r="BP777777" s="90"/>
    </row>
    <row r="777778" spans="68:68" customFormat="1">
      <c r="BP777778" s="90"/>
    </row>
    <row r="777779" spans="68:68" customFormat="1">
      <c r="BP777779" s="90"/>
    </row>
    <row r="777780" spans="68:68" customFormat="1">
      <c r="BP777780" s="90"/>
    </row>
    <row r="777781" spans="68:68" customFormat="1">
      <c r="BP777781" s="90"/>
    </row>
    <row r="777782" spans="68:68" customFormat="1">
      <c r="BP777782" s="90"/>
    </row>
    <row r="777783" spans="68:68" customFormat="1">
      <c r="BP777783" s="90"/>
    </row>
    <row r="777784" spans="68:68" customFormat="1">
      <c r="BP777784" s="90"/>
    </row>
    <row r="777785" spans="68:68" customFormat="1">
      <c r="BP777785" s="90"/>
    </row>
    <row r="777786" spans="68:68" customFormat="1">
      <c r="BP777786" s="90"/>
    </row>
    <row r="777787" spans="68:68" customFormat="1">
      <c r="BP777787" s="90"/>
    </row>
    <row r="777788" spans="68:68" customFormat="1">
      <c r="BP777788" s="90"/>
    </row>
    <row r="777789" spans="68:68" customFormat="1">
      <c r="BP777789" s="90"/>
    </row>
    <row r="777790" spans="68:68" customFormat="1">
      <c r="BP777790" s="90"/>
    </row>
    <row r="777791" spans="68:68" customFormat="1">
      <c r="BP777791" s="90"/>
    </row>
    <row r="777792" spans="68:68" customFormat="1">
      <c r="BP777792" s="90"/>
    </row>
    <row r="777793" spans="68:68" customFormat="1">
      <c r="BP777793" s="90"/>
    </row>
    <row r="777794" spans="68:68" customFormat="1">
      <c r="BP777794" s="90"/>
    </row>
    <row r="777795" spans="68:68" customFormat="1">
      <c r="BP777795" s="90"/>
    </row>
    <row r="777796" spans="68:68" customFormat="1">
      <c r="BP777796" s="90"/>
    </row>
    <row r="777797" spans="68:68" customFormat="1">
      <c r="BP777797" s="90"/>
    </row>
    <row r="777798" spans="68:68" customFormat="1">
      <c r="BP777798" s="90"/>
    </row>
    <row r="777799" spans="68:68" customFormat="1">
      <c r="BP777799" s="90"/>
    </row>
    <row r="777800" spans="68:68" customFormat="1">
      <c r="BP777800" s="90"/>
    </row>
    <row r="777801" spans="68:68" customFormat="1">
      <c r="BP777801" s="90"/>
    </row>
    <row r="777802" spans="68:68" customFormat="1">
      <c r="BP777802" s="90"/>
    </row>
    <row r="777803" spans="68:68" customFormat="1">
      <c r="BP777803" s="90"/>
    </row>
    <row r="777804" spans="68:68" customFormat="1">
      <c r="BP777804" s="90"/>
    </row>
    <row r="777805" spans="68:68" customFormat="1">
      <c r="BP777805" s="90"/>
    </row>
    <row r="777806" spans="68:68" customFormat="1">
      <c r="BP777806" s="90"/>
    </row>
    <row r="777807" spans="68:68" customFormat="1">
      <c r="BP777807" s="90"/>
    </row>
    <row r="777808" spans="68:68" customFormat="1">
      <c r="BP777808" s="90"/>
    </row>
    <row r="777809" spans="68:68" customFormat="1">
      <c r="BP777809" s="90"/>
    </row>
    <row r="777810" spans="68:68" customFormat="1">
      <c r="BP777810" s="90"/>
    </row>
    <row r="777811" spans="68:68" customFormat="1">
      <c r="BP777811" s="90"/>
    </row>
    <row r="777812" spans="68:68" customFormat="1">
      <c r="BP777812" s="90"/>
    </row>
    <row r="777813" spans="68:68" customFormat="1">
      <c r="BP777813" s="90"/>
    </row>
    <row r="777814" spans="68:68" customFormat="1">
      <c r="BP777814" s="90"/>
    </row>
    <row r="777815" spans="68:68" customFormat="1">
      <c r="BP777815" s="90"/>
    </row>
    <row r="777816" spans="68:68" customFormat="1">
      <c r="BP777816" s="90"/>
    </row>
    <row r="777817" spans="68:68" customFormat="1">
      <c r="BP777817" s="90"/>
    </row>
    <row r="777818" spans="68:68" customFormat="1">
      <c r="BP777818" s="90"/>
    </row>
    <row r="777819" spans="68:68" customFormat="1">
      <c r="BP777819" s="90"/>
    </row>
    <row r="777820" spans="68:68" customFormat="1">
      <c r="BP777820" s="90"/>
    </row>
    <row r="777821" spans="68:68" customFormat="1">
      <c r="BP777821" s="90"/>
    </row>
    <row r="777822" spans="68:68" customFormat="1">
      <c r="BP777822" s="90"/>
    </row>
    <row r="777823" spans="68:68" customFormat="1">
      <c r="BP777823" s="90"/>
    </row>
    <row r="777824" spans="68:68" customFormat="1">
      <c r="BP777824" s="90"/>
    </row>
    <row r="777825" spans="68:68" customFormat="1">
      <c r="BP777825" s="90"/>
    </row>
    <row r="777826" spans="68:68" customFormat="1">
      <c r="BP777826" s="90"/>
    </row>
    <row r="777827" spans="68:68" customFormat="1">
      <c r="BP777827" s="90"/>
    </row>
    <row r="777828" spans="68:68" customFormat="1">
      <c r="BP777828" s="90"/>
    </row>
    <row r="777829" spans="68:68" customFormat="1">
      <c r="BP777829" s="90"/>
    </row>
    <row r="777830" spans="68:68" customFormat="1">
      <c r="BP777830" s="90"/>
    </row>
    <row r="777831" spans="68:68" customFormat="1">
      <c r="BP777831" s="90"/>
    </row>
    <row r="777832" spans="68:68" customFormat="1">
      <c r="BP777832" s="90"/>
    </row>
    <row r="777833" spans="68:68" customFormat="1">
      <c r="BP777833" s="90"/>
    </row>
    <row r="777834" spans="68:68" customFormat="1">
      <c r="BP777834" s="90"/>
    </row>
    <row r="777835" spans="68:68" customFormat="1">
      <c r="BP777835" s="90"/>
    </row>
    <row r="777836" spans="68:68" customFormat="1">
      <c r="BP777836" s="90"/>
    </row>
    <row r="777837" spans="68:68" customFormat="1">
      <c r="BP777837" s="90"/>
    </row>
    <row r="777838" spans="68:68" customFormat="1">
      <c r="BP777838" s="90"/>
    </row>
    <row r="777839" spans="68:68" customFormat="1">
      <c r="BP777839" s="90"/>
    </row>
    <row r="777840" spans="68:68" customFormat="1">
      <c r="BP777840" s="90"/>
    </row>
    <row r="777841" spans="68:68" customFormat="1">
      <c r="BP777841" s="90"/>
    </row>
    <row r="777842" spans="68:68" customFormat="1">
      <c r="BP777842" s="90"/>
    </row>
    <row r="777843" spans="68:68" customFormat="1">
      <c r="BP777843" s="90"/>
    </row>
    <row r="777844" spans="68:68" customFormat="1">
      <c r="BP777844" s="90"/>
    </row>
    <row r="777845" spans="68:68" customFormat="1">
      <c r="BP777845" s="90"/>
    </row>
    <row r="777846" spans="68:68" customFormat="1">
      <c r="BP777846" s="90"/>
    </row>
    <row r="777847" spans="68:68" customFormat="1">
      <c r="BP777847" s="90"/>
    </row>
    <row r="777848" spans="68:68" customFormat="1">
      <c r="BP777848" s="90"/>
    </row>
    <row r="777849" spans="68:68" customFormat="1">
      <c r="BP777849" s="90"/>
    </row>
    <row r="777850" spans="68:68" customFormat="1">
      <c r="BP777850" s="90"/>
    </row>
    <row r="777851" spans="68:68" customFormat="1">
      <c r="BP777851" s="90"/>
    </row>
    <row r="777852" spans="68:68" customFormat="1">
      <c r="BP777852" s="90"/>
    </row>
    <row r="777853" spans="68:68" customFormat="1">
      <c r="BP777853" s="90"/>
    </row>
    <row r="777854" spans="68:68" customFormat="1">
      <c r="BP777854" s="90"/>
    </row>
    <row r="777855" spans="68:68" customFormat="1">
      <c r="BP777855" s="90"/>
    </row>
    <row r="777856" spans="68:68" customFormat="1">
      <c r="BP777856" s="90"/>
    </row>
    <row r="777857" spans="68:68" customFormat="1">
      <c r="BP777857" s="90"/>
    </row>
    <row r="777858" spans="68:68" customFormat="1">
      <c r="BP777858" s="90"/>
    </row>
    <row r="777859" spans="68:68" customFormat="1">
      <c r="BP777859" s="90"/>
    </row>
    <row r="777860" spans="68:68" customFormat="1">
      <c r="BP777860" s="90"/>
    </row>
    <row r="777861" spans="68:68" customFormat="1">
      <c r="BP777861" s="90"/>
    </row>
    <row r="777862" spans="68:68" customFormat="1">
      <c r="BP777862" s="90"/>
    </row>
    <row r="777863" spans="68:68" customFormat="1">
      <c r="BP777863" s="90"/>
    </row>
    <row r="777864" spans="68:68" customFormat="1">
      <c r="BP777864" s="90"/>
    </row>
    <row r="777865" spans="68:68" customFormat="1">
      <c r="BP777865" s="90"/>
    </row>
    <row r="777866" spans="68:68" customFormat="1">
      <c r="BP777866" s="90"/>
    </row>
    <row r="777867" spans="68:68" customFormat="1">
      <c r="BP777867" s="90"/>
    </row>
    <row r="777868" spans="68:68" customFormat="1">
      <c r="BP777868" s="90"/>
    </row>
    <row r="777869" spans="68:68" customFormat="1">
      <c r="BP777869" s="90"/>
    </row>
    <row r="777870" spans="68:68" customFormat="1">
      <c r="BP777870" s="90"/>
    </row>
    <row r="777871" spans="68:68" customFormat="1">
      <c r="BP777871" s="90"/>
    </row>
    <row r="777872" spans="68:68" customFormat="1">
      <c r="BP777872" s="90"/>
    </row>
    <row r="777873" spans="68:68" customFormat="1">
      <c r="BP777873" s="90"/>
    </row>
    <row r="777874" spans="68:68" customFormat="1">
      <c r="BP777874" s="90"/>
    </row>
    <row r="777875" spans="68:68" customFormat="1">
      <c r="BP777875" s="90"/>
    </row>
    <row r="777876" spans="68:68" customFormat="1">
      <c r="BP777876" s="90"/>
    </row>
    <row r="777877" spans="68:68" customFormat="1">
      <c r="BP777877" s="90"/>
    </row>
    <row r="777878" spans="68:68" customFormat="1">
      <c r="BP777878" s="90"/>
    </row>
    <row r="777879" spans="68:68" customFormat="1">
      <c r="BP777879" s="90"/>
    </row>
    <row r="777880" spans="68:68" customFormat="1">
      <c r="BP777880" s="90"/>
    </row>
    <row r="777881" spans="68:68" customFormat="1">
      <c r="BP777881" s="90"/>
    </row>
    <row r="777882" spans="68:68" customFormat="1">
      <c r="BP777882" s="90"/>
    </row>
    <row r="777883" spans="68:68" customFormat="1">
      <c r="BP777883" s="90"/>
    </row>
    <row r="777884" spans="68:68" customFormat="1">
      <c r="BP777884" s="90"/>
    </row>
    <row r="777885" spans="68:68" customFormat="1">
      <c r="BP777885" s="90"/>
    </row>
    <row r="777886" spans="68:68" customFormat="1">
      <c r="BP777886" s="90"/>
    </row>
    <row r="777887" spans="68:68" customFormat="1">
      <c r="BP777887" s="90"/>
    </row>
    <row r="777888" spans="68:68" customFormat="1">
      <c r="BP777888" s="90"/>
    </row>
    <row r="777889" spans="68:68" customFormat="1">
      <c r="BP777889" s="90"/>
    </row>
    <row r="777890" spans="68:68" customFormat="1">
      <c r="BP777890" s="90"/>
    </row>
    <row r="777891" spans="68:68" customFormat="1">
      <c r="BP777891" s="90"/>
    </row>
    <row r="777892" spans="68:68" customFormat="1">
      <c r="BP777892" s="90"/>
    </row>
    <row r="777893" spans="68:68" customFormat="1">
      <c r="BP777893" s="90"/>
    </row>
    <row r="777894" spans="68:68" customFormat="1">
      <c r="BP777894" s="90"/>
    </row>
    <row r="777895" spans="68:68" customFormat="1">
      <c r="BP777895" s="90"/>
    </row>
    <row r="777896" spans="68:68" customFormat="1">
      <c r="BP777896" s="90"/>
    </row>
    <row r="777897" spans="68:68" customFormat="1">
      <c r="BP777897" s="90"/>
    </row>
    <row r="777898" spans="68:68" customFormat="1">
      <c r="BP777898" s="90"/>
    </row>
    <row r="777899" spans="68:68" customFormat="1">
      <c r="BP777899" s="90"/>
    </row>
    <row r="777900" spans="68:68" customFormat="1">
      <c r="BP777900" s="90"/>
    </row>
    <row r="777901" spans="68:68" customFormat="1">
      <c r="BP777901" s="90"/>
    </row>
    <row r="777902" spans="68:68" customFormat="1">
      <c r="BP777902" s="90"/>
    </row>
    <row r="777903" spans="68:68" customFormat="1">
      <c r="BP777903" s="90"/>
    </row>
    <row r="777904" spans="68:68" customFormat="1">
      <c r="BP777904" s="90"/>
    </row>
    <row r="777905" spans="68:68" customFormat="1">
      <c r="BP777905" s="90"/>
    </row>
    <row r="777906" spans="68:68" customFormat="1">
      <c r="BP777906" s="90"/>
    </row>
    <row r="777907" spans="68:68" customFormat="1">
      <c r="BP777907" s="90"/>
    </row>
    <row r="777908" spans="68:68" customFormat="1">
      <c r="BP777908" s="90"/>
    </row>
    <row r="777909" spans="68:68" customFormat="1">
      <c r="BP777909" s="90"/>
    </row>
    <row r="777910" spans="68:68" customFormat="1">
      <c r="BP777910" s="90"/>
    </row>
    <row r="777911" spans="68:68" customFormat="1">
      <c r="BP777911" s="90"/>
    </row>
    <row r="777912" spans="68:68" customFormat="1">
      <c r="BP777912" s="90"/>
    </row>
    <row r="777913" spans="68:68" customFormat="1">
      <c r="BP777913" s="90"/>
    </row>
    <row r="777914" spans="68:68" customFormat="1">
      <c r="BP777914" s="90"/>
    </row>
    <row r="777915" spans="68:68" customFormat="1">
      <c r="BP777915" s="90"/>
    </row>
    <row r="777916" spans="68:68" customFormat="1">
      <c r="BP777916" s="90"/>
    </row>
    <row r="777917" spans="68:68" customFormat="1">
      <c r="BP777917" s="90"/>
    </row>
    <row r="777918" spans="68:68" customFormat="1">
      <c r="BP777918" s="90"/>
    </row>
    <row r="777919" spans="68:68" customFormat="1">
      <c r="BP777919" s="90"/>
    </row>
    <row r="777920" spans="68:68" customFormat="1">
      <c r="BP777920" s="90"/>
    </row>
    <row r="777921" spans="68:68" customFormat="1">
      <c r="BP777921" s="90"/>
    </row>
    <row r="777922" spans="68:68" customFormat="1">
      <c r="BP777922" s="90"/>
    </row>
    <row r="777923" spans="68:68" customFormat="1">
      <c r="BP777923" s="90"/>
    </row>
    <row r="777924" spans="68:68" customFormat="1">
      <c r="BP777924" s="90"/>
    </row>
    <row r="777925" spans="68:68" customFormat="1">
      <c r="BP777925" s="90"/>
    </row>
    <row r="777926" spans="68:68" customFormat="1">
      <c r="BP777926" s="90"/>
    </row>
    <row r="777927" spans="68:68" customFormat="1">
      <c r="BP777927" s="90"/>
    </row>
    <row r="777928" spans="68:68" customFormat="1">
      <c r="BP777928" s="90"/>
    </row>
    <row r="777929" spans="68:68" customFormat="1">
      <c r="BP777929" s="90"/>
    </row>
    <row r="777930" spans="68:68" customFormat="1">
      <c r="BP777930" s="90"/>
    </row>
    <row r="777931" spans="68:68" customFormat="1">
      <c r="BP777931" s="90"/>
    </row>
    <row r="777932" spans="68:68" customFormat="1">
      <c r="BP777932" s="90"/>
    </row>
    <row r="777933" spans="68:68" customFormat="1">
      <c r="BP777933" s="90"/>
    </row>
    <row r="777934" spans="68:68" customFormat="1">
      <c r="BP777934" s="90"/>
    </row>
    <row r="777935" spans="68:68" customFormat="1">
      <c r="BP777935" s="90"/>
    </row>
    <row r="777936" spans="68:68" customFormat="1">
      <c r="BP777936" s="90"/>
    </row>
    <row r="777937" spans="68:68" customFormat="1">
      <c r="BP777937" s="90"/>
    </row>
    <row r="777938" spans="68:68" customFormat="1">
      <c r="BP777938" s="90"/>
    </row>
    <row r="777939" spans="68:68" customFormat="1">
      <c r="BP777939" s="90"/>
    </row>
    <row r="777940" spans="68:68" customFormat="1">
      <c r="BP777940" s="90"/>
    </row>
    <row r="777941" spans="68:68" customFormat="1">
      <c r="BP777941" s="90"/>
    </row>
    <row r="777942" spans="68:68" customFormat="1">
      <c r="BP777942" s="90"/>
    </row>
    <row r="777943" spans="68:68" customFormat="1">
      <c r="BP777943" s="90"/>
    </row>
    <row r="777944" spans="68:68" customFormat="1">
      <c r="BP777944" s="90"/>
    </row>
    <row r="777945" spans="68:68" customFormat="1">
      <c r="BP777945" s="90"/>
    </row>
    <row r="777946" spans="68:68" customFormat="1">
      <c r="BP777946" s="90"/>
    </row>
    <row r="777947" spans="68:68" customFormat="1">
      <c r="BP777947" s="90"/>
    </row>
    <row r="777948" spans="68:68" customFormat="1">
      <c r="BP777948" s="90"/>
    </row>
    <row r="777949" spans="68:68" customFormat="1">
      <c r="BP777949" s="90"/>
    </row>
    <row r="777950" spans="68:68" customFormat="1">
      <c r="BP777950" s="90"/>
    </row>
    <row r="777951" spans="68:68" customFormat="1">
      <c r="BP777951" s="90"/>
    </row>
    <row r="777952" spans="68:68" customFormat="1">
      <c r="BP777952" s="90"/>
    </row>
    <row r="777953" spans="68:68" customFormat="1">
      <c r="BP777953" s="90"/>
    </row>
    <row r="777954" spans="68:68" customFormat="1">
      <c r="BP777954" s="90"/>
    </row>
    <row r="777955" spans="68:68" customFormat="1">
      <c r="BP777955" s="90"/>
    </row>
    <row r="777956" spans="68:68" customFormat="1">
      <c r="BP777956" s="90"/>
    </row>
    <row r="777957" spans="68:68" customFormat="1">
      <c r="BP777957" s="90"/>
    </row>
    <row r="777958" spans="68:68" customFormat="1">
      <c r="BP777958" s="90"/>
    </row>
    <row r="777959" spans="68:68" customFormat="1">
      <c r="BP777959" s="90"/>
    </row>
    <row r="777960" spans="68:68" customFormat="1">
      <c r="BP777960" s="90"/>
    </row>
    <row r="777961" spans="68:68" customFormat="1">
      <c r="BP777961" s="90"/>
    </row>
    <row r="777962" spans="68:68" customFormat="1">
      <c r="BP777962" s="90"/>
    </row>
    <row r="777963" spans="68:68" customFormat="1">
      <c r="BP777963" s="90"/>
    </row>
    <row r="777964" spans="68:68" customFormat="1">
      <c r="BP777964" s="90"/>
    </row>
    <row r="777965" spans="68:68" customFormat="1">
      <c r="BP777965" s="90"/>
    </row>
    <row r="777966" spans="68:68" customFormat="1">
      <c r="BP777966" s="90"/>
    </row>
    <row r="777967" spans="68:68" customFormat="1">
      <c r="BP777967" s="90"/>
    </row>
    <row r="777968" spans="68:68" customFormat="1">
      <c r="BP777968" s="90"/>
    </row>
    <row r="777969" spans="68:68" customFormat="1">
      <c r="BP777969" s="90"/>
    </row>
    <row r="777970" spans="68:68" customFormat="1">
      <c r="BP777970" s="90"/>
    </row>
    <row r="777971" spans="68:68" customFormat="1">
      <c r="BP777971" s="90"/>
    </row>
    <row r="777972" spans="68:68" customFormat="1">
      <c r="BP777972" s="90"/>
    </row>
    <row r="777973" spans="68:68" customFormat="1">
      <c r="BP777973" s="90"/>
    </row>
    <row r="777974" spans="68:68" customFormat="1">
      <c r="BP777974" s="90"/>
    </row>
    <row r="777975" spans="68:68" customFormat="1">
      <c r="BP777975" s="90"/>
    </row>
    <row r="777976" spans="68:68" customFormat="1">
      <c r="BP777976" s="90"/>
    </row>
    <row r="777977" spans="68:68" customFormat="1">
      <c r="BP777977" s="90"/>
    </row>
    <row r="777978" spans="68:68" customFormat="1">
      <c r="BP777978" s="90"/>
    </row>
    <row r="777979" spans="68:68" customFormat="1">
      <c r="BP777979" s="90"/>
    </row>
    <row r="777980" spans="68:68" customFormat="1">
      <c r="BP777980" s="90"/>
    </row>
    <row r="777981" spans="68:68" customFormat="1">
      <c r="BP777981" s="90"/>
    </row>
    <row r="777982" spans="68:68" customFormat="1">
      <c r="BP777982" s="90"/>
    </row>
    <row r="777983" spans="68:68" customFormat="1">
      <c r="BP777983" s="90"/>
    </row>
    <row r="777984" spans="68:68" customFormat="1">
      <c r="BP777984" s="90"/>
    </row>
    <row r="777985" spans="68:68" customFormat="1">
      <c r="BP777985" s="90"/>
    </row>
    <row r="777986" spans="68:68" customFormat="1">
      <c r="BP777986" s="90"/>
    </row>
    <row r="777987" spans="68:68" customFormat="1">
      <c r="BP777987" s="90"/>
    </row>
    <row r="777988" spans="68:68" customFormat="1">
      <c r="BP777988" s="90"/>
    </row>
    <row r="777989" spans="68:68" customFormat="1">
      <c r="BP777989" s="90"/>
    </row>
    <row r="777990" spans="68:68" customFormat="1">
      <c r="BP777990" s="90"/>
    </row>
    <row r="777991" spans="68:68" customFormat="1">
      <c r="BP777991" s="90"/>
    </row>
    <row r="777992" spans="68:68" customFormat="1">
      <c r="BP777992" s="90"/>
    </row>
    <row r="777993" spans="68:68" customFormat="1">
      <c r="BP777993" s="90"/>
    </row>
    <row r="777994" spans="68:68" customFormat="1">
      <c r="BP777994" s="90"/>
    </row>
    <row r="777995" spans="68:68" customFormat="1">
      <c r="BP777995" s="90"/>
    </row>
    <row r="777996" spans="68:68" customFormat="1">
      <c r="BP777996" s="90"/>
    </row>
    <row r="777997" spans="68:68" customFormat="1">
      <c r="BP777997" s="90"/>
    </row>
    <row r="777998" spans="68:68" customFormat="1">
      <c r="BP777998" s="90"/>
    </row>
    <row r="777999" spans="68:68" customFormat="1">
      <c r="BP777999" s="90"/>
    </row>
    <row r="778000" spans="68:68" customFormat="1">
      <c r="BP778000" s="90"/>
    </row>
    <row r="778001" spans="68:68" customFormat="1">
      <c r="BP778001" s="90"/>
    </row>
    <row r="778002" spans="68:68" customFormat="1">
      <c r="BP778002" s="90"/>
    </row>
    <row r="778003" spans="68:68" customFormat="1">
      <c r="BP778003" s="90"/>
    </row>
    <row r="778004" spans="68:68" customFormat="1">
      <c r="BP778004" s="90"/>
    </row>
    <row r="778005" spans="68:68" customFormat="1">
      <c r="BP778005" s="90"/>
    </row>
    <row r="778006" spans="68:68" customFormat="1">
      <c r="BP778006" s="90"/>
    </row>
    <row r="778007" spans="68:68" customFormat="1">
      <c r="BP778007" s="90"/>
    </row>
    <row r="778008" spans="68:68" customFormat="1">
      <c r="BP778008" s="90"/>
    </row>
    <row r="778009" spans="68:68" customFormat="1">
      <c r="BP778009" s="90"/>
    </row>
    <row r="778010" spans="68:68" customFormat="1">
      <c r="BP778010" s="90"/>
    </row>
    <row r="778011" spans="68:68" customFormat="1">
      <c r="BP778011" s="90"/>
    </row>
    <row r="778012" spans="68:68" customFormat="1">
      <c r="BP778012" s="90"/>
    </row>
    <row r="778013" spans="68:68" customFormat="1">
      <c r="BP778013" s="90"/>
    </row>
    <row r="778014" spans="68:68" customFormat="1">
      <c r="BP778014" s="90"/>
    </row>
    <row r="778015" spans="68:68" customFormat="1">
      <c r="BP778015" s="90"/>
    </row>
    <row r="778016" spans="68:68" customFormat="1">
      <c r="BP778016" s="90"/>
    </row>
    <row r="778017" spans="68:68" customFormat="1">
      <c r="BP778017" s="90"/>
    </row>
    <row r="778018" spans="68:68" customFormat="1">
      <c r="BP778018" s="90"/>
    </row>
    <row r="778019" spans="68:68" customFormat="1">
      <c r="BP778019" s="90"/>
    </row>
    <row r="778020" spans="68:68" customFormat="1">
      <c r="BP778020" s="90"/>
    </row>
    <row r="778021" spans="68:68" customFormat="1">
      <c r="BP778021" s="90"/>
    </row>
    <row r="778022" spans="68:68" customFormat="1">
      <c r="BP778022" s="90"/>
    </row>
    <row r="778023" spans="68:68" customFormat="1">
      <c r="BP778023" s="90"/>
    </row>
    <row r="778024" spans="68:68" customFormat="1">
      <c r="BP778024" s="90"/>
    </row>
    <row r="778025" spans="68:68" customFormat="1">
      <c r="BP778025" s="90"/>
    </row>
    <row r="778026" spans="68:68" customFormat="1">
      <c r="BP778026" s="90"/>
    </row>
    <row r="778027" spans="68:68" customFormat="1">
      <c r="BP778027" s="90"/>
    </row>
    <row r="778028" spans="68:68" customFormat="1">
      <c r="BP778028" s="90"/>
    </row>
    <row r="778029" spans="68:68" customFormat="1">
      <c r="BP778029" s="90"/>
    </row>
    <row r="778030" spans="68:68" customFormat="1">
      <c r="BP778030" s="90"/>
    </row>
    <row r="778031" spans="68:68" customFormat="1">
      <c r="BP778031" s="90"/>
    </row>
    <row r="778032" spans="68:68" customFormat="1">
      <c r="BP778032" s="90"/>
    </row>
    <row r="778033" spans="68:68" customFormat="1">
      <c r="BP778033" s="90"/>
    </row>
    <row r="778034" spans="68:68" customFormat="1">
      <c r="BP778034" s="90"/>
    </row>
    <row r="778035" spans="68:68" customFormat="1">
      <c r="BP778035" s="90"/>
    </row>
    <row r="778036" spans="68:68" customFormat="1">
      <c r="BP778036" s="90"/>
    </row>
    <row r="778037" spans="68:68" customFormat="1">
      <c r="BP778037" s="90"/>
    </row>
    <row r="778038" spans="68:68" customFormat="1">
      <c r="BP778038" s="90"/>
    </row>
    <row r="778039" spans="68:68" customFormat="1">
      <c r="BP778039" s="90"/>
    </row>
    <row r="778040" spans="68:68" customFormat="1">
      <c r="BP778040" s="90"/>
    </row>
    <row r="778041" spans="68:68" customFormat="1">
      <c r="BP778041" s="90"/>
    </row>
    <row r="778042" spans="68:68" customFormat="1">
      <c r="BP778042" s="90"/>
    </row>
    <row r="778043" spans="68:68" customFormat="1">
      <c r="BP778043" s="90"/>
    </row>
    <row r="778044" spans="68:68" customFormat="1">
      <c r="BP778044" s="90"/>
    </row>
    <row r="778045" spans="68:68" customFormat="1">
      <c r="BP778045" s="90"/>
    </row>
    <row r="778046" spans="68:68" customFormat="1">
      <c r="BP778046" s="90"/>
    </row>
    <row r="778047" spans="68:68" customFormat="1">
      <c r="BP778047" s="90"/>
    </row>
    <row r="778048" spans="68:68" customFormat="1">
      <c r="BP778048" s="90"/>
    </row>
    <row r="778049" spans="68:68" customFormat="1">
      <c r="BP778049" s="90"/>
    </row>
    <row r="778050" spans="68:68" customFormat="1">
      <c r="BP778050" s="90"/>
    </row>
    <row r="778051" spans="68:68" customFormat="1">
      <c r="BP778051" s="90"/>
    </row>
    <row r="778052" spans="68:68" customFormat="1">
      <c r="BP778052" s="90"/>
    </row>
    <row r="778053" spans="68:68" customFormat="1">
      <c r="BP778053" s="90"/>
    </row>
    <row r="778054" spans="68:68" customFormat="1">
      <c r="BP778054" s="90"/>
    </row>
    <row r="778055" spans="68:68" customFormat="1">
      <c r="BP778055" s="90"/>
    </row>
    <row r="778056" spans="68:68" customFormat="1">
      <c r="BP778056" s="90"/>
    </row>
    <row r="778057" spans="68:68" customFormat="1">
      <c r="BP778057" s="90"/>
    </row>
    <row r="778058" spans="68:68" customFormat="1">
      <c r="BP778058" s="90"/>
    </row>
    <row r="778059" spans="68:68" customFormat="1">
      <c r="BP778059" s="90"/>
    </row>
    <row r="778060" spans="68:68" customFormat="1">
      <c r="BP778060" s="90"/>
    </row>
    <row r="778061" spans="68:68" customFormat="1">
      <c r="BP778061" s="90"/>
    </row>
    <row r="778062" spans="68:68" customFormat="1">
      <c r="BP778062" s="90"/>
    </row>
    <row r="778063" spans="68:68" customFormat="1">
      <c r="BP778063" s="90"/>
    </row>
    <row r="778064" spans="68:68" customFormat="1">
      <c r="BP778064" s="90"/>
    </row>
    <row r="778065" spans="68:68" customFormat="1">
      <c r="BP778065" s="90"/>
    </row>
    <row r="778066" spans="68:68" customFormat="1">
      <c r="BP778066" s="90"/>
    </row>
    <row r="778067" spans="68:68" customFormat="1">
      <c r="BP778067" s="90"/>
    </row>
    <row r="778068" spans="68:68" customFormat="1">
      <c r="BP778068" s="90"/>
    </row>
    <row r="778069" spans="68:68" customFormat="1">
      <c r="BP778069" s="90"/>
    </row>
    <row r="778070" spans="68:68" customFormat="1">
      <c r="BP778070" s="90"/>
    </row>
    <row r="778071" spans="68:68" customFormat="1">
      <c r="BP778071" s="90"/>
    </row>
    <row r="778072" spans="68:68" customFormat="1">
      <c r="BP778072" s="90"/>
    </row>
    <row r="778073" spans="68:68" customFormat="1">
      <c r="BP778073" s="90"/>
    </row>
    <row r="778074" spans="68:68" customFormat="1">
      <c r="BP778074" s="90"/>
    </row>
    <row r="778075" spans="68:68" customFormat="1">
      <c r="BP778075" s="90"/>
    </row>
    <row r="778076" spans="68:68" customFormat="1">
      <c r="BP778076" s="90"/>
    </row>
    <row r="778077" spans="68:68" customFormat="1">
      <c r="BP778077" s="90"/>
    </row>
    <row r="778078" spans="68:68" customFormat="1">
      <c r="BP778078" s="90"/>
    </row>
    <row r="778079" spans="68:68" customFormat="1">
      <c r="BP778079" s="90"/>
    </row>
    <row r="778080" spans="68:68" customFormat="1">
      <c r="BP778080" s="90"/>
    </row>
    <row r="778081" spans="68:68" customFormat="1">
      <c r="BP778081" s="90"/>
    </row>
    <row r="778082" spans="68:68" customFormat="1">
      <c r="BP778082" s="90"/>
    </row>
    <row r="778083" spans="68:68" customFormat="1">
      <c r="BP778083" s="90"/>
    </row>
    <row r="778084" spans="68:68" customFormat="1">
      <c r="BP778084" s="90"/>
    </row>
    <row r="778085" spans="68:68" customFormat="1">
      <c r="BP778085" s="90"/>
    </row>
    <row r="778086" spans="68:68" customFormat="1">
      <c r="BP778086" s="90"/>
    </row>
    <row r="778087" spans="68:68" customFormat="1">
      <c r="BP778087" s="90"/>
    </row>
    <row r="778088" spans="68:68" customFormat="1">
      <c r="BP778088" s="90"/>
    </row>
    <row r="778089" spans="68:68" customFormat="1">
      <c r="BP778089" s="90"/>
    </row>
    <row r="778090" spans="68:68" customFormat="1">
      <c r="BP778090" s="90"/>
    </row>
    <row r="778091" spans="68:68" customFormat="1">
      <c r="BP778091" s="90"/>
    </row>
    <row r="778092" spans="68:68" customFormat="1">
      <c r="BP778092" s="90"/>
    </row>
    <row r="778093" spans="68:68" customFormat="1">
      <c r="BP778093" s="90"/>
    </row>
    <row r="778094" spans="68:68" customFormat="1">
      <c r="BP778094" s="90"/>
    </row>
    <row r="778095" spans="68:68" customFormat="1">
      <c r="BP778095" s="90"/>
    </row>
    <row r="778096" spans="68:68" customFormat="1">
      <c r="BP778096" s="90"/>
    </row>
    <row r="778097" spans="68:68" customFormat="1">
      <c r="BP778097" s="90"/>
    </row>
    <row r="778098" spans="68:68" customFormat="1">
      <c r="BP778098" s="90"/>
    </row>
    <row r="778099" spans="68:68" customFormat="1">
      <c r="BP778099" s="90"/>
    </row>
    <row r="778100" spans="68:68" customFormat="1">
      <c r="BP778100" s="90"/>
    </row>
    <row r="778101" spans="68:68" customFormat="1">
      <c r="BP778101" s="90"/>
    </row>
    <row r="778102" spans="68:68" customFormat="1">
      <c r="BP778102" s="90"/>
    </row>
    <row r="778103" spans="68:68" customFormat="1">
      <c r="BP778103" s="90"/>
    </row>
    <row r="778104" spans="68:68" customFormat="1">
      <c r="BP778104" s="90"/>
    </row>
    <row r="778105" spans="68:68" customFormat="1">
      <c r="BP778105" s="90"/>
    </row>
    <row r="778106" spans="68:68" customFormat="1">
      <c r="BP778106" s="90"/>
    </row>
    <row r="778107" spans="68:68" customFormat="1">
      <c r="BP778107" s="90"/>
    </row>
    <row r="778108" spans="68:68" customFormat="1">
      <c r="BP778108" s="90"/>
    </row>
    <row r="778109" spans="68:68" customFormat="1">
      <c r="BP778109" s="90"/>
    </row>
    <row r="778110" spans="68:68" customFormat="1">
      <c r="BP778110" s="90"/>
    </row>
    <row r="778111" spans="68:68" customFormat="1">
      <c r="BP778111" s="90"/>
    </row>
    <row r="778112" spans="68:68" customFormat="1">
      <c r="BP778112" s="90"/>
    </row>
    <row r="778113" spans="68:68" customFormat="1">
      <c r="BP778113" s="90"/>
    </row>
    <row r="778114" spans="68:68" customFormat="1">
      <c r="BP778114" s="90"/>
    </row>
    <row r="778115" spans="68:68" customFormat="1">
      <c r="BP778115" s="90"/>
    </row>
    <row r="778116" spans="68:68" customFormat="1">
      <c r="BP778116" s="90"/>
    </row>
    <row r="778117" spans="68:68" customFormat="1">
      <c r="BP778117" s="90"/>
    </row>
    <row r="778118" spans="68:68" customFormat="1">
      <c r="BP778118" s="90"/>
    </row>
    <row r="778119" spans="68:68" customFormat="1">
      <c r="BP778119" s="90"/>
    </row>
    <row r="778120" spans="68:68" customFormat="1">
      <c r="BP778120" s="90"/>
    </row>
    <row r="778121" spans="68:68" customFormat="1">
      <c r="BP778121" s="90"/>
    </row>
    <row r="778122" spans="68:68" customFormat="1">
      <c r="BP778122" s="90"/>
    </row>
    <row r="778123" spans="68:68" customFormat="1">
      <c r="BP778123" s="90"/>
    </row>
    <row r="778124" spans="68:68" customFormat="1">
      <c r="BP778124" s="90"/>
    </row>
    <row r="778125" spans="68:68" customFormat="1">
      <c r="BP778125" s="90"/>
    </row>
    <row r="778126" spans="68:68" customFormat="1">
      <c r="BP778126" s="90"/>
    </row>
    <row r="778127" spans="68:68" customFormat="1">
      <c r="BP778127" s="90"/>
    </row>
    <row r="778128" spans="68:68" customFormat="1">
      <c r="BP778128" s="90"/>
    </row>
    <row r="778129" spans="68:68" customFormat="1">
      <c r="BP778129" s="90"/>
    </row>
    <row r="778130" spans="68:68" customFormat="1">
      <c r="BP778130" s="90"/>
    </row>
    <row r="778131" spans="68:68" customFormat="1">
      <c r="BP778131" s="90"/>
    </row>
    <row r="778132" spans="68:68" customFormat="1">
      <c r="BP778132" s="90"/>
    </row>
    <row r="778133" spans="68:68" customFormat="1">
      <c r="BP778133" s="90"/>
    </row>
    <row r="778134" spans="68:68" customFormat="1">
      <c r="BP778134" s="90"/>
    </row>
    <row r="778135" spans="68:68" customFormat="1">
      <c r="BP778135" s="90"/>
    </row>
    <row r="778136" spans="68:68" customFormat="1">
      <c r="BP778136" s="90"/>
    </row>
    <row r="778137" spans="68:68" customFormat="1">
      <c r="BP778137" s="90"/>
    </row>
    <row r="778138" spans="68:68" customFormat="1">
      <c r="BP778138" s="90"/>
    </row>
    <row r="778139" spans="68:68" customFormat="1">
      <c r="BP778139" s="90"/>
    </row>
    <row r="778140" spans="68:68" customFormat="1">
      <c r="BP778140" s="90"/>
    </row>
    <row r="778141" spans="68:68" customFormat="1">
      <c r="BP778141" s="90"/>
    </row>
    <row r="778142" spans="68:68" customFormat="1">
      <c r="BP778142" s="90"/>
    </row>
    <row r="778143" spans="68:68" customFormat="1">
      <c r="BP778143" s="90"/>
    </row>
    <row r="778144" spans="68:68" customFormat="1">
      <c r="BP778144" s="90"/>
    </row>
    <row r="778145" spans="68:68" customFormat="1">
      <c r="BP778145" s="90"/>
    </row>
    <row r="778146" spans="68:68" customFormat="1">
      <c r="BP778146" s="90"/>
    </row>
    <row r="778147" spans="68:68" customFormat="1">
      <c r="BP778147" s="90"/>
    </row>
    <row r="778148" spans="68:68" customFormat="1">
      <c r="BP778148" s="90"/>
    </row>
    <row r="778149" spans="68:68" customFormat="1">
      <c r="BP778149" s="90"/>
    </row>
    <row r="778150" spans="68:68" customFormat="1">
      <c r="BP778150" s="90"/>
    </row>
    <row r="778151" spans="68:68" customFormat="1">
      <c r="BP778151" s="90"/>
    </row>
    <row r="778152" spans="68:68" customFormat="1">
      <c r="BP778152" s="90"/>
    </row>
    <row r="778153" spans="68:68" customFormat="1">
      <c r="BP778153" s="90"/>
    </row>
    <row r="778154" spans="68:68" customFormat="1">
      <c r="BP778154" s="90"/>
    </row>
    <row r="778155" spans="68:68" customFormat="1">
      <c r="BP778155" s="90"/>
    </row>
    <row r="778156" spans="68:68" customFormat="1">
      <c r="BP778156" s="90"/>
    </row>
    <row r="778157" spans="68:68" customFormat="1">
      <c r="BP778157" s="90"/>
    </row>
    <row r="778158" spans="68:68" customFormat="1">
      <c r="BP778158" s="90"/>
    </row>
    <row r="778159" spans="68:68" customFormat="1">
      <c r="BP778159" s="90"/>
    </row>
    <row r="778160" spans="68:68" customFormat="1">
      <c r="BP778160" s="90"/>
    </row>
    <row r="778161" spans="68:68" customFormat="1">
      <c r="BP778161" s="90"/>
    </row>
    <row r="778162" spans="68:68" customFormat="1">
      <c r="BP778162" s="90"/>
    </row>
    <row r="778163" spans="68:68" customFormat="1">
      <c r="BP778163" s="90"/>
    </row>
    <row r="778164" spans="68:68" customFormat="1">
      <c r="BP778164" s="90"/>
    </row>
    <row r="778165" spans="68:68" customFormat="1">
      <c r="BP778165" s="90"/>
    </row>
    <row r="778166" spans="68:68" customFormat="1">
      <c r="BP778166" s="90"/>
    </row>
    <row r="778167" spans="68:68" customFormat="1">
      <c r="BP778167" s="90"/>
    </row>
    <row r="778168" spans="68:68" customFormat="1">
      <c r="BP778168" s="90"/>
    </row>
    <row r="778169" spans="68:68" customFormat="1">
      <c r="BP778169" s="90"/>
    </row>
    <row r="778170" spans="68:68" customFormat="1">
      <c r="BP778170" s="90"/>
    </row>
    <row r="778171" spans="68:68" customFormat="1">
      <c r="BP778171" s="90"/>
    </row>
    <row r="778172" spans="68:68" customFormat="1">
      <c r="BP778172" s="90"/>
    </row>
    <row r="778173" spans="68:68" customFormat="1">
      <c r="BP778173" s="90"/>
    </row>
    <row r="778174" spans="68:68" customFormat="1">
      <c r="BP778174" s="90"/>
    </row>
    <row r="778175" spans="68:68" customFormat="1">
      <c r="BP778175" s="90"/>
    </row>
    <row r="778176" spans="68:68" customFormat="1">
      <c r="BP778176" s="90"/>
    </row>
    <row r="778177" spans="68:68" customFormat="1">
      <c r="BP778177" s="90"/>
    </row>
    <row r="778178" spans="68:68" customFormat="1">
      <c r="BP778178" s="90"/>
    </row>
    <row r="778179" spans="68:68" customFormat="1">
      <c r="BP778179" s="90"/>
    </row>
    <row r="778180" spans="68:68" customFormat="1">
      <c r="BP778180" s="90"/>
    </row>
    <row r="778181" spans="68:68" customFormat="1">
      <c r="BP778181" s="90"/>
    </row>
    <row r="778182" spans="68:68" customFormat="1">
      <c r="BP778182" s="90"/>
    </row>
    <row r="778183" spans="68:68" customFormat="1">
      <c r="BP778183" s="90"/>
    </row>
    <row r="778184" spans="68:68" customFormat="1">
      <c r="BP778184" s="90"/>
    </row>
    <row r="778185" spans="68:68" customFormat="1">
      <c r="BP778185" s="90"/>
    </row>
    <row r="778186" spans="68:68" customFormat="1">
      <c r="BP778186" s="90"/>
    </row>
    <row r="778187" spans="68:68" customFormat="1">
      <c r="BP778187" s="90"/>
    </row>
    <row r="778188" spans="68:68" customFormat="1">
      <c r="BP778188" s="90"/>
    </row>
    <row r="778189" spans="68:68" customFormat="1">
      <c r="BP778189" s="90"/>
    </row>
    <row r="778190" spans="68:68" customFormat="1">
      <c r="BP778190" s="90"/>
    </row>
    <row r="778191" spans="68:68" customFormat="1">
      <c r="BP778191" s="90"/>
    </row>
    <row r="778192" spans="68:68" customFormat="1">
      <c r="BP778192" s="90"/>
    </row>
    <row r="778193" spans="68:68" customFormat="1">
      <c r="BP778193" s="90"/>
    </row>
    <row r="778194" spans="68:68" customFormat="1">
      <c r="BP778194" s="90"/>
    </row>
    <row r="778195" spans="68:68" customFormat="1">
      <c r="BP778195" s="90"/>
    </row>
    <row r="778196" spans="68:68" customFormat="1">
      <c r="BP778196" s="90"/>
    </row>
    <row r="778197" spans="68:68" customFormat="1">
      <c r="BP778197" s="90"/>
    </row>
    <row r="778198" spans="68:68" customFormat="1">
      <c r="BP778198" s="90"/>
    </row>
    <row r="778199" spans="68:68" customFormat="1">
      <c r="BP778199" s="90"/>
    </row>
    <row r="778200" spans="68:68" customFormat="1">
      <c r="BP778200" s="90"/>
    </row>
    <row r="778201" spans="68:68" customFormat="1">
      <c r="BP778201" s="90"/>
    </row>
    <row r="778202" spans="68:68" customFormat="1">
      <c r="BP778202" s="90"/>
    </row>
    <row r="778203" spans="68:68" customFormat="1">
      <c r="BP778203" s="90"/>
    </row>
    <row r="778204" spans="68:68" customFormat="1">
      <c r="BP778204" s="90"/>
    </row>
    <row r="778205" spans="68:68" customFormat="1">
      <c r="BP778205" s="90"/>
    </row>
    <row r="778206" spans="68:68" customFormat="1">
      <c r="BP778206" s="90"/>
    </row>
    <row r="778207" spans="68:68" customFormat="1">
      <c r="BP778207" s="90"/>
    </row>
    <row r="778208" spans="68:68" customFormat="1">
      <c r="BP778208" s="90"/>
    </row>
    <row r="778209" spans="68:68" customFormat="1">
      <c r="BP778209" s="90"/>
    </row>
    <row r="778210" spans="68:68" customFormat="1">
      <c r="BP778210" s="90"/>
    </row>
    <row r="778211" spans="68:68" customFormat="1">
      <c r="BP778211" s="90"/>
    </row>
    <row r="778212" spans="68:68" customFormat="1">
      <c r="BP778212" s="90"/>
    </row>
    <row r="778213" spans="68:68" customFormat="1">
      <c r="BP778213" s="90"/>
    </row>
    <row r="778214" spans="68:68" customFormat="1">
      <c r="BP778214" s="90"/>
    </row>
    <row r="778215" spans="68:68" customFormat="1">
      <c r="BP778215" s="90"/>
    </row>
    <row r="778216" spans="68:68" customFormat="1">
      <c r="BP778216" s="90"/>
    </row>
    <row r="778217" spans="68:68" customFormat="1">
      <c r="BP778217" s="90"/>
    </row>
    <row r="778218" spans="68:68" customFormat="1">
      <c r="BP778218" s="90"/>
    </row>
    <row r="778219" spans="68:68" customFormat="1">
      <c r="BP778219" s="90"/>
    </row>
    <row r="778220" spans="68:68" customFormat="1">
      <c r="BP778220" s="90"/>
    </row>
    <row r="778221" spans="68:68" customFormat="1">
      <c r="BP778221" s="90"/>
    </row>
    <row r="778222" spans="68:68" customFormat="1">
      <c r="BP778222" s="90"/>
    </row>
    <row r="778223" spans="68:68" customFormat="1">
      <c r="BP778223" s="90"/>
    </row>
    <row r="778224" spans="68:68" customFormat="1">
      <c r="BP778224" s="90"/>
    </row>
    <row r="778225" spans="68:68" customFormat="1">
      <c r="BP778225" s="90"/>
    </row>
    <row r="778226" spans="68:68" customFormat="1">
      <c r="BP778226" s="90"/>
    </row>
    <row r="778227" spans="68:68" customFormat="1">
      <c r="BP778227" s="90"/>
    </row>
    <row r="778228" spans="68:68" customFormat="1">
      <c r="BP778228" s="90"/>
    </row>
    <row r="778229" spans="68:68" customFormat="1">
      <c r="BP778229" s="90"/>
    </row>
    <row r="778230" spans="68:68" customFormat="1">
      <c r="BP778230" s="90"/>
    </row>
    <row r="778231" spans="68:68" customFormat="1">
      <c r="BP778231" s="90"/>
    </row>
    <row r="778232" spans="68:68" customFormat="1">
      <c r="BP778232" s="90"/>
    </row>
    <row r="778233" spans="68:68" customFormat="1">
      <c r="BP778233" s="90"/>
    </row>
    <row r="778234" spans="68:68" customFormat="1">
      <c r="BP778234" s="90"/>
    </row>
    <row r="778235" spans="68:68" customFormat="1">
      <c r="BP778235" s="90"/>
    </row>
    <row r="778236" spans="68:68" customFormat="1">
      <c r="BP778236" s="90"/>
    </row>
    <row r="778237" spans="68:68" customFormat="1">
      <c r="BP778237" s="90"/>
    </row>
    <row r="778238" spans="68:68" customFormat="1">
      <c r="BP778238" s="90"/>
    </row>
    <row r="778239" spans="68:68" customFormat="1">
      <c r="BP778239" s="90"/>
    </row>
    <row r="778240" spans="68:68" customFormat="1">
      <c r="BP778240" s="90"/>
    </row>
    <row r="778241" spans="68:68" customFormat="1">
      <c r="BP778241" s="90"/>
    </row>
    <row r="778242" spans="68:68" customFormat="1">
      <c r="BP778242" s="90"/>
    </row>
    <row r="778243" spans="68:68" customFormat="1">
      <c r="BP778243" s="90"/>
    </row>
    <row r="778244" spans="68:68" customFormat="1">
      <c r="BP778244" s="90"/>
    </row>
    <row r="778245" spans="68:68" customFormat="1">
      <c r="BP778245" s="90"/>
    </row>
    <row r="778246" spans="68:68" customFormat="1">
      <c r="BP778246" s="90"/>
    </row>
    <row r="778247" spans="68:68" customFormat="1">
      <c r="BP778247" s="90"/>
    </row>
    <row r="778248" spans="68:68" customFormat="1">
      <c r="BP778248" s="90"/>
    </row>
    <row r="778249" spans="68:68" customFormat="1">
      <c r="BP778249" s="90"/>
    </row>
    <row r="778250" spans="68:68" customFormat="1">
      <c r="BP778250" s="90"/>
    </row>
    <row r="778251" spans="68:68" customFormat="1">
      <c r="BP778251" s="90"/>
    </row>
    <row r="778252" spans="68:68" customFormat="1">
      <c r="BP778252" s="90"/>
    </row>
    <row r="778253" spans="68:68" customFormat="1">
      <c r="BP778253" s="90"/>
    </row>
    <row r="778254" spans="68:68" customFormat="1">
      <c r="BP778254" s="90"/>
    </row>
    <row r="778255" spans="68:68" customFormat="1">
      <c r="BP778255" s="90"/>
    </row>
    <row r="778256" spans="68:68" customFormat="1">
      <c r="BP778256" s="90"/>
    </row>
    <row r="778257" spans="68:68" customFormat="1">
      <c r="BP778257" s="90"/>
    </row>
    <row r="778258" spans="68:68" customFormat="1">
      <c r="BP778258" s="90"/>
    </row>
    <row r="778259" spans="68:68" customFormat="1">
      <c r="BP778259" s="90"/>
    </row>
    <row r="778260" spans="68:68" customFormat="1">
      <c r="BP778260" s="90"/>
    </row>
    <row r="778261" spans="68:68" customFormat="1">
      <c r="BP778261" s="90"/>
    </row>
    <row r="778262" spans="68:68" customFormat="1">
      <c r="BP778262" s="90"/>
    </row>
    <row r="778263" spans="68:68" customFormat="1">
      <c r="BP778263" s="90"/>
    </row>
    <row r="778264" spans="68:68" customFormat="1">
      <c r="BP778264" s="90"/>
    </row>
    <row r="778265" spans="68:68" customFormat="1">
      <c r="BP778265" s="90"/>
    </row>
    <row r="778266" spans="68:68" customFormat="1">
      <c r="BP778266" s="90"/>
    </row>
    <row r="778267" spans="68:68" customFormat="1">
      <c r="BP778267" s="90"/>
    </row>
    <row r="778268" spans="68:68" customFormat="1">
      <c r="BP778268" s="90"/>
    </row>
    <row r="778269" spans="68:68" customFormat="1">
      <c r="BP778269" s="90"/>
    </row>
    <row r="778270" spans="68:68" customFormat="1">
      <c r="BP778270" s="90"/>
    </row>
    <row r="778271" spans="68:68" customFormat="1">
      <c r="BP778271" s="90"/>
    </row>
    <row r="778272" spans="68:68" customFormat="1">
      <c r="BP778272" s="90"/>
    </row>
    <row r="778273" spans="68:68" customFormat="1">
      <c r="BP778273" s="90"/>
    </row>
    <row r="778274" spans="68:68" customFormat="1">
      <c r="BP778274" s="90"/>
    </row>
    <row r="778275" spans="68:68" customFormat="1">
      <c r="BP778275" s="90"/>
    </row>
    <row r="778276" spans="68:68" customFormat="1">
      <c r="BP778276" s="90"/>
    </row>
    <row r="778277" spans="68:68" customFormat="1">
      <c r="BP778277" s="90"/>
    </row>
    <row r="778278" spans="68:68" customFormat="1">
      <c r="BP778278" s="90"/>
    </row>
    <row r="778279" spans="68:68" customFormat="1">
      <c r="BP778279" s="90"/>
    </row>
    <row r="778280" spans="68:68" customFormat="1">
      <c r="BP778280" s="90"/>
    </row>
    <row r="778281" spans="68:68" customFormat="1">
      <c r="BP778281" s="90"/>
    </row>
    <row r="778282" spans="68:68" customFormat="1">
      <c r="BP778282" s="90"/>
    </row>
    <row r="778283" spans="68:68" customFormat="1">
      <c r="BP778283" s="90"/>
    </row>
    <row r="778284" spans="68:68" customFormat="1">
      <c r="BP778284" s="90"/>
    </row>
    <row r="778285" spans="68:68" customFormat="1">
      <c r="BP778285" s="90"/>
    </row>
    <row r="778286" spans="68:68" customFormat="1">
      <c r="BP778286" s="90"/>
    </row>
    <row r="778287" spans="68:68" customFormat="1">
      <c r="BP778287" s="90"/>
    </row>
    <row r="778288" spans="68:68" customFormat="1">
      <c r="BP778288" s="90"/>
    </row>
    <row r="778289" spans="68:68" customFormat="1">
      <c r="BP778289" s="90"/>
    </row>
    <row r="778290" spans="68:68" customFormat="1">
      <c r="BP778290" s="90"/>
    </row>
    <row r="778291" spans="68:68" customFormat="1">
      <c r="BP778291" s="90"/>
    </row>
    <row r="778292" spans="68:68" customFormat="1">
      <c r="BP778292" s="90"/>
    </row>
    <row r="778293" spans="68:68" customFormat="1">
      <c r="BP778293" s="90"/>
    </row>
    <row r="778294" spans="68:68" customFormat="1">
      <c r="BP778294" s="90"/>
    </row>
    <row r="778295" spans="68:68" customFormat="1">
      <c r="BP778295" s="90"/>
    </row>
    <row r="778296" spans="68:68" customFormat="1">
      <c r="BP778296" s="90"/>
    </row>
    <row r="778297" spans="68:68" customFormat="1">
      <c r="BP778297" s="90"/>
    </row>
    <row r="778298" spans="68:68" customFormat="1">
      <c r="BP778298" s="90"/>
    </row>
    <row r="778299" spans="68:68" customFormat="1">
      <c r="BP778299" s="90"/>
    </row>
    <row r="778300" spans="68:68" customFormat="1">
      <c r="BP778300" s="90"/>
    </row>
    <row r="778301" spans="68:68" customFormat="1">
      <c r="BP778301" s="90"/>
    </row>
    <row r="778302" spans="68:68" customFormat="1">
      <c r="BP778302" s="90"/>
    </row>
    <row r="778303" spans="68:68" customFormat="1">
      <c r="BP778303" s="90"/>
    </row>
    <row r="778304" spans="68:68" customFormat="1">
      <c r="BP778304" s="90"/>
    </row>
    <row r="778305" spans="68:68" customFormat="1">
      <c r="BP778305" s="90"/>
    </row>
    <row r="778306" spans="68:68" customFormat="1">
      <c r="BP778306" s="90"/>
    </row>
    <row r="778307" spans="68:68" customFormat="1">
      <c r="BP778307" s="90"/>
    </row>
    <row r="778308" spans="68:68" customFormat="1">
      <c r="BP778308" s="90"/>
    </row>
    <row r="778309" spans="68:68" customFormat="1">
      <c r="BP778309" s="90"/>
    </row>
    <row r="778310" spans="68:68" customFormat="1">
      <c r="BP778310" s="90"/>
    </row>
    <row r="778311" spans="68:68" customFormat="1">
      <c r="BP778311" s="90"/>
    </row>
    <row r="778312" spans="68:68" customFormat="1">
      <c r="BP778312" s="90"/>
    </row>
    <row r="778313" spans="68:68" customFormat="1">
      <c r="BP778313" s="90"/>
    </row>
    <row r="778314" spans="68:68" customFormat="1">
      <c r="BP778314" s="90"/>
    </row>
    <row r="778315" spans="68:68" customFormat="1">
      <c r="BP778315" s="90"/>
    </row>
    <row r="778316" spans="68:68" customFormat="1">
      <c r="BP778316" s="90"/>
    </row>
    <row r="778317" spans="68:68" customFormat="1">
      <c r="BP778317" s="90"/>
    </row>
    <row r="778318" spans="68:68" customFormat="1">
      <c r="BP778318" s="90"/>
    </row>
    <row r="778319" spans="68:68" customFormat="1">
      <c r="BP778319" s="90"/>
    </row>
    <row r="778320" spans="68:68" customFormat="1">
      <c r="BP778320" s="90"/>
    </row>
    <row r="778321" spans="68:68" customFormat="1">
      <c r="BP778321" s="90"/>
    </row>
    <row r="778322" spans="68:68" customFormat="1">
      <c r="BP778322" s="90"/>
    </row>
    <row r="778323" spans="68:68" customFormat="1">
      <c r="BP778323" s="90"/>
    </row>
    <row r="778324" spans="68:68" customFormat="1">
      <c r="BP778324" s="90"/>
    </row>
    <row r="778325" spans="68:68" customFormat="1">
      <c r="BP778325" s="90"/>
    </row>
    <row r="778326" spans="68:68" customFormat="1">
      <c r="BP778326" s="90"/>
    </row>
    <row r="778327" spans="68:68" customFormat="1">
      <c r="BP778327" s="90"/>
    </row>
    <row r="778328" spans="68:68" customFormat="1">
      <c r="BP778328" s="90"/>
    </row>
    <row r="778329" spans="68:68" customFormat="1">
      <c r="BP778329" s="90"/>
    </row>
    <row r="778330" spans="68:68" customFormat="1">
      <c r="BP778330" s="90"/>
    </row>
    <row r="778331" spans="68:68" customFormat="1">
      <c r="BP778331" s="90"/>
    </row>
    <row r="778332" spans="68:68" customFormat="1">
      <c r="BP778332" s="90"/>
    </row>
    <row r="778333" spans="68:68" customFormat="1">
      <c r="BP778333" s="90"/>
    </row>
    <row r="778334" spans="68:68" customFormat="1">
      <c r="BP778334" s="90"/>
    </row>
    <row r="778335" spans="68:68" customFormat="1">
      <c r="BP778335" s="90"/>
    </row>
    <row r="778336" spans="68:68" customFormat="1">
      <c r="BP778336" s="90"/>
    </row>
    <row r="778337" spans="68:68" customFormat="1">
      <c r="BP778337" s="90"/>
    </row>
    <row r="778338" spans="68:68" customFormat="1">
      <c r="BP778338" s="90"/>
    </row>
    <row r="778339" spans="68:68" customFormat="1">
      <c r="BP778339" s="90"/>
    </row>
    <row r="778340" spans="68:68" customFormat="1">
      <c r="BP778340" s="90"/>
    </row>
    <row r="778341" spans="68:68" customFormat="1">
      <c r="BP778341" s="90"/>
    </row>
    <row r="778342" spans="68:68" customFormat="1">
      <c r="BP778342" s="90"/>
    </row>
    <row r="778343" spans="68:68" customFormat="1">
      <c r="BP778343" s="90"/>
    </row>
    <row r="778344" spans="68:68" customFormat="1">
      <c r="BP778344" s="90"/>
    </row>
    <row r="778345" spans="68:68" customFormat="1">
      <c r="BP778345" s="90"/>
    </row>
    <row r="778346" spans="68:68" customFormat="1">
      <c r="BP778346" s="90"/>
    </row>
    <row r="778347" spans="68:68" customFormat="1">
      <c r="BP778347" s="90"/>
    </row>
    <row r="778348" spans="68:68" customFormat="1">
      <c r="BP778348" s="90"/>
    </row>
    <row r="778349" spans="68:68" customFormat="1">
      <c r="BP778349" s="90"/>
    </row>
    <row r="778350" spans="68:68" customFormat="1">
      <c r="BP778350" s="90"/>
    </row>
    <row r="778351" spans="68:68" customFormat="1">
      <c r="BP778351" s="90"/>
    </row>
    <row r="778352" spans="68:68" customFormat="1">
      <c r="BP778352" s="90"/>
    </row>
    <row r="778353" spans="68:68" customFormat="1">
      <c r="BP778353" s="90"/>
    </row>
    <row r="778354" spans="68:68" customFormat="1">
      <c r="BP778354" s="90"/>
    </row>
    <row r="778355" spans="68:68" customFormat="1">
      <c r="BP778355" s="90"/>
    </row>
    <row r="778356" spans="68:68" customFormat="1">
      <c r="BP778356" s="90"/>
    </row>
    <row r="778357" spans="68:68" customFormat="1">
      <c r="BP778357" s="90"/>
    </row>
    <row r="778358" spans="68:68" customFormat="1">
      <c r="BP778358" s="90"/>
    </row>
    <row r="778359" spans="68:68" customFormat="1">
      <c r="BP778359" s="90"/>
    </row>
    <row r="778360" spans="68:68" customFormat="1">
      <c r="BP778360" s="90"/>
    </row>
    <row r="778361" spans="68:68" customFormat="1">
      <c r="BP778361" s="90"/>
    </row>
    <row r="778362" spans="68:68" customFormat="1">
      <c r="BP778362" s="90"/>
    </row>
    <row r="778363" spans="68:68" customFormat="1">
      <c r="BP778363" s="90"/>
    </row>
    <row r="778364" spans="68:68" customFormat="1">
      <c r="BP778364" s="90"/>
    </row>
    <row r="778365" spans="68:68" customFormat="1">
      <c r="BP778365" s="90"/>
    </row>
    <row r="778366" spans="68:68" customFormat="1">
      <c r="BP778366" s="90"/>
    </row>
    <row r="778367" spans="68:68" customFormat="1">
      <c r="BP778367" s="90"/>
    </row>
    <row r="778368" spans="68:68" customFormat="1">
      <c r="BP778368" s="90"/>
    </row>
    <row r="778369" spans="68:68" customFormat="1">
      <c r="BP778369" s="90"/>
    </row>
    <row r="778370" spans="68:68" customFormat="1">
      <c r="BP778370" s="90"/>
    </row>
    <row r="778371" spans="68:68" customFormat="1">
      <c r="BP778371" s="90"/>
    </row>
    <row r="778372" spans="68:68" customFormat="1">
      <c r="BP778372" s="90"/>
    </row>
    <row r="778373" spans="68:68" customFormat="1">
      <c r="BP778373" s="90"/>
    </row>
    <row r="778374" spans="68:68" customFormat="1">
      <c r="BP778374" s="90"/>
    </row>
    <row r="778375" spans="68:68" customFormat="1">
      <c r="BP778375" s="90"/>
    </row>
    <row r="778376" spans="68:68" customFormat="1">
      <c r="BP778376" s="90"/>
    </row>
    <row r="778377" spans="68:68" customFormat="1">
      <c r="BP778377" s="90"/>
    </row>
    <row r="778378" spans="68:68" customFormat="1">
      <c r="BP778378" s="90"/>
    </row>
    <row r="778379" spans="68:68" customFormat="1">
      <c r="BP778379" s="90"/>
    </row>
    <row r="778380" spans="68:68" customFormat="1">
      <c r="BP778380" s="90"/>
    </row>
    <row r="778381" spans="68:68" customFormat="1">
      <c r="BP778381" s="90"/>
    </row>
    <row r="778382" spans="68:68" customFormat="1">
      <c r="BP778382" s="90"/>
    </row>
    <row r="778383" spans="68:68" customFormat="1">
      <c r="BP778383" s="90"/>
    </row>
    <row r="778384" spans="68:68" customFormat="1">
      <c r="BP778384" s="90"/>
    </row>
    <row r="778385" spans="68:68" customFormat="1">
      <c r="BP778385" s="90"/>
    </row>
    <row r="778386" spans="68:68" customFormat="1">
      <c r="BP778386" s="90"/>
    </row>
    <row r="778387" spans="68:68" customFormat="1">
      <c r="BP778387" s="90"/>
    </row>
    <row r="778388" spans="68:68" customFormat="1">
      <c r="BP778388" s="90"/>
    </row>
    <row r="778389" spans="68:68" customFormat="1">
      <c r="BP778389" s="90"/>
    </row>
    <row r="778390" spans="68:68" customFormat="1">
      <c r="BP778390" s="90"/>
    </row>
    <row r="778391" spans="68:68" customFormat="1">
      <c r="BP778391" s="90"/>
    </row>
    <row r="778392" spans="68:68" customFormat="1">
      <c r="BP778392" s="90"/>
    </row>
    <row r="778393" spans="68:68" customFormat="1">
      <c r="BP778393" s="90"/>
    </row>
    <row r="778394" spans="68:68" customFormat="1">
      <c r="BP778394" s="90"/>
    </row>
    <row r="778395" spans="68:68" customFormat="1">
      <c r="BP778395" s="90"/>
    </row>
    <row r="778396" spans="68:68" customFormat="1">
      <c r="BP778396" s="90"/>
    </row>
    <row r="778397" spans="68:68" customFormat="1">
      <c r="BP778397" s="90"/>
    </row>
    <row r="778398" spans="68:68" customFormat="1">
      <c r="BP778398" s="90"/>
    </row>
    <row r="778399" spans="68:68" customFormat="1">
      <c r="BP778399" s="90"/>
    </row>
    <row r="778400" spans="68:68" customFormat="1">
      <c r="BP778400" s="90"/>
    </row>
    <row r="778401" spans="68:68" customFormat="1">
      <c r="BP778401" s="90"/>
    </row>
    <row r="778402" spans="68:68" customFormat="1">
      <c r="BP778402" s="90"/>
    </row>
    <row r="778403" spans="68:68" customFormat="1">
      <c r="BP778403" s="90"/>
    </row>
    <row r="778404" spans="68:68" customFormat="1">
      <c r="BP778404" s="90"/>
    </row>
    <row r="778405" spans="68:68" customFormat="1">
      <c r="BP778405" s="90"/>
    </row>
    <row r="778406" spans="68:68" customFormat="1">
      <c r="BP778406" s="90"/>
    </row>
    <row r="778407" spans="68:68" customFormat="1">
      <c r="BP778407" s="90"/>
    </row>
    <row r="778408" spans="68:68" customFormat="1">
      <c r="BP778408" s="90"/>
    </row>
    <row r="778409" spans="68:68" customFormat="1">
      <c r="BP778409" s="90"/>
    </row>
    <row r="778410" spans="68:68" customFormat="1">
      <c r="BP778410" s="90"/>
    </row>
    <row r="778411" spans="68:68" customFormat="1">
      <c r="BP778411" s="90"/>
    </row>
    <row r="778412" spans="68:68" customFormat="1">
      <c r="BP778412" s="90"/>
    </row>
    <row r="778413" spans="68:68" customFormat="1">
      <c r="BP778413" s="90"/>
    </row>
    <row r="778414" spans="68:68" customFormat="1">
      <c r="BP778414" s="90"/>
    </row>
    <row r="778415" spans="68:68" customFormat="1">
      <c r="BP778415" s="90"/>
    </row>
    <row r="778416" spans="68:68" customFormat="1">
      <c r="BP778416" s="90"/>
    </row>
    <row r="778417" spans="68:68" customFormat="1">
      <c r="BP778417" s="90"/>
    </row>
    <row r="778418" spans="68:68" customFormat="1">
      <c r="BP778418" s="90"/>
    </row>
    <row r="778419" spans="68:68" customFormat="1">
      <c r="BP778419" s="90"/>
    </row>
    <row r="778420" spans="68:68" customFormat="1">
      <c r="BP778420" s="90"/>
    </row>
    <row r="778421" spans="68:68" customFormat="1">
      <c r="BP778421" s="90"/>
    </row>
    <row r="778422" spans="68:68" customFormat="1">
      <c r="BP778422" s="90"/>
    </row>
    <row r="778423" spans="68:68" customFormat="1">
      <c r="BP778423" s="90"/>
    </row>
    <row r="778424" spans="68:68" customFormat="1">
      <c r="BP778424" s="90"/>
    </row>
    <row r="778425" spans="68:68" customFormat="1">
      <c r="BP778425" s="90"/>
    </row>
    <row r="778426" spans="68:68" customFormat="1">
      <c r="BP778426" s="90"/>
    </row>
    <row r="778427" spans="68:68" customFormat="1">
      <c r="BP778427" s="90"/>
    </row>
    <row r="778428" spans="68:68" customFormat="1">
      <c r="BP778428" s="90"/>
    </row>
    <row r="778429" spans="68:68" customFormat="1">
      <c r="BP778429" s="90"/>
    </row>
    <row r="778430" spans="68:68" customFormat="1">
      <c r="BP778430" s="90"/>
    </row>
    <row r="778431" spans="68:68" customFormat="1">
      <c r="BP778431" s="90"/>
    </row>
    <row r="778432" spans="68:68" customFormat="1">
      <c r="BP778432" s="90"/>
    </row>
    <row r="778433" spans="68:68" customFormat="1">
      <c r="BP778433" s="90"/>
    </row>
    <row r="778434" spans="68:68" customFormat="1">
      <c r="BP778434" s="90"/>
    </row>
    <row r="778435" spans="68:68" customFormat="1">
      <c r="BP778435" s="90"/>
    </row>
    <row r="778436" spans="68:68" customFormat="1">
      <c r="BP778436" s="90"/>
    </row>
    <row r="778437" spans="68:68" customFormat="1">
      <c r="BP778437" s="90"/>
    </row>
    <row r="778438" spans="68:68" customFormat="1">
      <c r="BP778438" s="90"/>
    </row>
    <row r="778439" spans="68:68" customFormat="1">
      <c r="BP778439" s="90"/>
    </row>
    <row r="778440" spans="68:68" customFormat="1">
      <c r="BP778440" s="90"/>
    </row>
    <row r="778441" spans="68:68" customFormat="1">
      <c r="BP778441" s="90"/>
    </row>
    <row r="778442" spans="68:68" customFormat="1">
      <c r="BP778442" s="90"/>
    </row>
    <row r="778443" spans="68:68" customFormat="1">
      <c r="BP778443" s="90"/>
    </row>
    <row r="778444" spans="68:68" customFormat="1">
      <c r="BP778444" s="90"/>
    </row>
    <row r="778445" spans="68:68" customFormat="1">
      <c r="BP778445" s="90"/>
    </row>
    <row r="778446" spans="68:68" customFormat="1">
      <c r="BP778446" s="90"/>
    </row>
    <row r="778447" spans="68:68" customFormat="1">
      <c r="BP778447" s="90"/>
    </row>
    <row r="778448" spans="68:68" customFormat="1">
      <c r="BP778448" s="90"/>
    </row>
    <row r="778449" spans="68:68" customFormat="1">
      <c r="BP778449" s="90"/>
    </row>
    <row r="778450" spans="68:68" customFormat="1">
      <c r="BP778450" s="90"/>
    </row>
    <row r="778451" spans="68:68" customFormat="1">
      <c r="BP778451" s="90"/>
    </row>
    <row r="778452" spans="68:68" customFormat="1">
      <c r="BP778452" s="90"/>
    </row>
    <row r="778453" spans="68:68" customFormat="1">
      <c r="BP778453" s="90"/>
    </row>
    <row r="778454" spans="68:68" customFormat="1">
      <c r="BP778454" s="90"/>
    </row>
    <row r="778455" spans="68:68" customFormat="1">
      <c r="BP778455" s="90"/>
    </row>
    <row r="778456" spans="68:68" customFormat="1">
      <c r="BP778456" s="90"/>
    </row>
    <row r="778457" spans="68:68" customFormat="1">
      <c r="BP778457" s="90"/>
    </row>
    <row r="778458" spans="68:68" customFormat="1">
      <c r="BP778458" s="90"/>
    </row>
    <row r="778459" spans="68:68" customFormat="1">
      <c r="BP778459" s="90"/>
    </row>
    <row r="778460" spans="68:68" customFormat="1">
      <c r="BP778460" s="90"/>
    </row>
    <row r="778461" spans="68:68" customFormat="1">
      <c r="BP778461" s="90"/>
    </row>
    <row r="778462" spans="68:68" customFormat="1">
      <c r="BP778462" s="90"/>
    </row>
    <row r="778463" spans="68:68" customFormat="1">
      <c r="BP778463" s="90"/>
    </row>
    <row r="778464" spans="68:68" customFormat="1">
      <c r="BP778464" s="90"/>
    </row>
    <row r="778465" spans="68:68" customFormat="1">
      <c r="BP778465" s="90"/>
    </row>
    <row r="778466" spans="68:68" customFormat="1">
      <c r="BP778466" s="90"/>
    </row>
    <row r="778467" spans="68:68" customFormat="1">
      <c r="BP778467" s="90"/>
    </row>
    <row r="778468" spans="68:68" customFormat="1">
      <c r="BP778468" s="90"/>
    </row>
    <row r="778469" spans="68:68" customFormat="1">
      <c r="BP778469" s="90"/>
    </row>
    <row r="778470" spans="68:68" customFormat="1">
      <c r="BP778470" s="90"/>
    </row>
    <row r="778471" spans="68:68" customFormat="1">
      <c r="BP778471" s="90"/>
    </row>
    <row r="778472" spans="68:68" customFormat="1">
      <c r="BP778472" s="90"/>
    </row>
    <row r="778473" spans="68:68" customFormat="1">
      <c r="BP778473" s="90"/>
    </row>
    <row r="778474" spans="68:68" customFormat="1">
      <c r="BP778474" s="90"/>
    </row>
    <row r="778475" spans="68:68" customFormat="1">
      <c r="BP778475" s="90"/>
    </row>
    <row r="778476" spans="68:68" customFormat="1">
      <c r="BP778476" s="90"/>
    </row>
    <row r="778477" spans="68:68" customFormat="1">
      <c r="BP778477" s="90"/>
    </row>
    <row r="778478" spans="68:68" customFormat="1">
      <c r="BP778478" s="90"/>
    </row>
    <row r="778479" spans="68:68" customFormat="1">
      <c r="BP778479" s="90"/>
    </row>
    <row r="778480" spans="68:68" customFormat="1">
      <c r="BP778480" s="90"/>
    </row>
    <row r="778481" spans="68:68" customFormat="1">
      <c r="BP778481" s="90"/>
    </row>
    <row r="778482" spans="68:68" customFormat="1">
      <c r="BP778482" s="90"/>
    </row>
    <row r="778483" spans="68:68" customFormat="1">
      <c r="BP778483" s="90"/>
    </row>
    <row r="778484" spans="68:68" customFormat="1">
      <c r="BP778484" s="90"/>
    </row>
    <row r="778485" spans="68:68" customFormat="1">
      <c r="BP778485" s="90"/>
    </row>
    <row r="778486" spans="68:68" customFormat="1">
      <c r="BP778486" s="90"/>
    </row>
    <row r="778487" spans="68:68" customFormat="1">
      <c r="BP778487" s="90"/>
    </row>
    <row r="778488" spans="68:68" customFormat="1">
      <c r="BP778488" s="90"/>
    </row>
    <row r="778489" spans="68:68" customFormat="1">
      <c r="BP778489" s="90"/>
    </row>
    <row r="778490" spans="68:68" customFormat="1">
      <c r="BP778490" s="90"/>
    </row>
    <row r="778491" spans="68:68" customFormat="1">
      <c r="BP778491" s="90"/>
    </row>
    <row r="778492" spans="68:68" customFormat="1">
      <c r="BP778492" s="90"/>
    </row>
    <row r="778493" spans="68:68" customFormat="1">
      <c r="BP778493" s="90"/>
    </row>
    <row r="778494" spans="68:68" customFormat="1">
      <c r="BP778494" s="90"/>
    </row>
    <row r="778495" spans="68:68" customFormat="1">
      <c r="BP778495" s="90"/>
    </row>
    <row r="778496" spans="68:68" customFormat="1">
      <c r="BP778496" s="90"/>
    </row>
    <row r="778497" spans="68:68" customFormat="1">
      <c r="BP778497" s="90"/>
    </row>
    <row r="778498" spans="68:68" customFormat="1">
      <c r="BP778498" s="90"/>
    </row>
    <row r="778499" spans="68:68" customFormat="1">
      <c r="BP778499" s="90"/>
    </row>
    <row r="778500" spans="68:68" customFormat="1">
      <c r="BP778500" s="90"/>
    </row>
    <row r="778501" spans="68:68" customFormat="1">
      <c r="BP778501" s="90"/>
    </row>
    <row r="778502" spans="68:68" customFormat="1">
      <c r="BP778502" s="90"/>
    </row>
    <row r="778503" spans="68:68" customFormat="1">
      <c r="BP778503" s="90"/>
    </row>
    <row r="778504" spans="68:68" customFormat="1">
      <c r="BP778504" s="90"/>
    </row>
    <row r="778505" spans="68:68" customFormat="1">
      <c r="BP778505" s="90"/>
    </row>
    <row r="778506" spans="68:68" customFormat="1">
      <c r="BP778506" s="90"/>
    </row>
    <row r="778507" spans="68:68" customFormat="1">
      <c r="BP778507" s="90"/>
    </row>
    <row r="778508" spans="68:68" customFormat="1">
      <c r="BP778508" s="90"/>
    </row>
    <row r="778509" spans="68:68" customFormat="1">
      <c r="BP778509" s="90"/>
    </row>
    <row r="778510" spans="68:68" customFormat="1">
      <c r="BP778510" s="90"/>
    </row>
    <row r="778511" spans="68:68" customFormat="1">
      <c r="BP778511" s="90"/>
    </row>
    <row r="778512" spans="68:68" customFormat="1">
      <c r="BP778512" s="90"/>
    </row>
    <row r="778513" spans="68:68" customFormat="1">
      <c r="BP778513" s="90"/>
    </row>
    <row r="778514" spans="68:68" customFormat="1">
      <c r="BP778514" s="90"/>
    </row>
    <row r="778515" spans="68:68" customFormat="1">
      <c r="BP778515" s="90"/>
    </row>
    <row r="778516" spans="68:68" customFormat="1">
      <c r="BP778516" s="90"/>
    </row>
    <row r="778517" spans="68:68" customFormat="1">
      <c r="BP778517" s="90"/>
    </row>
    <row r="778518" spans="68:68" customFormat="1">
      <c r="BP778518" s="90"/>
    </row>
    <row r="778519" spans="68:68" customFormat="1">
      <c r="BP778519" s="90"/>
    </row>
    <row r="778520" spans="68:68" customFormat="1">
      <c r="BP778520" s="90"/>
    </row>
    <row r="778521" spans="68:68" customFormat="1">
      <c r="BP778521" s="90"/>
    </row>
    <row r="778522" spans="68:68" customFormat="1">
      <c r="BP778522" s="90"/>
    </row>
    <row r="778523" spans="68:68" customFormat="1">
      <c r="BP778523" s="90"/>
    </row>
    <row r="778524" spans="68:68" customFormat="1">
      <c r="BP778524" s="90"/>
    </row>
    <row r="778525" spans="68:68" customFormat="1">
      <c r="BP778525" s="90"/>
    </row>
    <row r="778526" spans="68:68" customFormat="1">
      <c r="BP778526" s="90"/>
    </row>
    <row r="778527" spans="68:68" customFormat="1">
      <c r="BP778527" s="90"/>
    </row>
    <row r="778528" spans="68:68" customFormat="1">
      <c r="BP778528" s="90"/>
    </row>
    <row r="778529" spans="68:68" customFormat="1">
      <c r="BP778529" s="90"/>
    </row>
    <row r="778530" spans="68:68" customFormat="1">
      <c r="BP778530" s="90"/>
    </row>
    <row r="778531" spans="68:68" customFormat="1">
      <c r="BP778531" s="90"/>
    </row>
    <row r="778532" spans="68:68" customFormat="1">
      <c r="BP778532" s="90"/>
    </row>
    <row r="778533" spans="68:68" customFormat="1">
      <c r="BP778533" s="90"/>
    </row>
    <row r="778534" spans="68:68" customFormat="1">
      <c r="BP778534" s="90"/>
    </row>
    <row r="778535" spans="68:68" customFormat="1">
      <c r="BP778535" s="90"/>
    </row>
    <row r="778536" spans="68:68" customFormat="1">
      <c r="BP778536" s="90"/>
    </row>
    <row r="778537" spans="68:68" customFormat="1">
      <c r="BP778537" s="90"/>
    </row>
    <row r="778538" spans="68:68" customFormat="1">
      <c r="BP778538" s="90"/>
    </row>
    <row r="778539" spans="68:68" customFormat="1">
      <c r="BP778539" s="90"/>
    </row>
    <row r="778540" spans="68:68" customFormat="1">
      <c r="BP778540" s="90"/>
    </row>
    <row r="778541" spans="68:68" customFormat="1">
      <c r="BP778541" s="90"/>
    </row>
    <row r="778542" spans="68:68" customFormat="1">
      <c r="BP778542" s="90"/>
    </row>
    <row r="778543" spans="68:68" customFormat="1">
      <c r="BP778543" s="90"/>
    </row>
    <row r="778544" spans="68:68" customFormat="1">
      <c r="BP778544" s="90"/>
    </row>
    <row r="778545" spans="68:68" customFormat="1">
      <c r="BP778545" s="90"/>
    </row>
    <row r="778546" spans="68:68" customFormat="1">
      <c r="BP778546" s="90"/>
    </row>
    <row r="778547" spans="68:68" customFormat="1">
      <c r="BP778547" s="90"/>
    </row>
    <row r="778548" spans="68:68" customFormat="1">
      <c r="BP778548" s="90"/>
    </row>
    <row r="778549" spans="68:68" customFormat="1">
      <c r="BP778549" s="90"/>
    </row>
    <row r="778550" spans="68:68" customFormat="1">
      <c r="BP778550" s="90"/>
    </row>
    <row r="778551" spans="68:68" customFormat="1">
      <c r="BP778551" s="90"/>
    </row>
    <row r="778552" spans="68:68" customFormat="1">
      <c r="BP778552" s="90"/>
    </row>
    <row r="778553" spans="68:68" customFormat="1">
      <c r="BP778553" s="90"/>
    </row>
    <row r="778554" spans="68:68" customFormat="1">
      <c r="BP778554" s="90"/>
    </row>
    <row r="778555" spans="68:68" customFormat="1">
      <c r="BP778555" s="90"/>
    </row>
    <row r="778556" spans="68:68" customFormat="1">
      <c r="BP778556" s="90"/>
    </row>
    <row r="778557" spans="68:68" customFormat="1">
      <c r="BP778557" s="90"/>
    </row>
    <row r="778558" spans="68:68" customFormat="1">
      <c r="BP778558" s="90"/>
    </row>
    <row r="778559" spans="68:68" customFormat="1">
      <c r="BP778559" s="90"/>
    </row>
    <row r="778560" spans="68:68" customFormat="1">
      <c r="BP778560" s="90"/>
    </row>
    <row r="778561" spans="68:68" customFormat="1">
      <c r="BP778561" s="90"/>
    </row>
    <row r="778562" spans="68:68" customFormat="1">
      <c r="BP778562" s="90"/>
    </row>
    <row r="778563" spans="68:68" customFormat="1">
      <c r="BP778563" s="90"/>
    </row>
    <row r="778564" spans="68:68" customFormat="1">
      <c r="BP778564" s="90"/>
    </row>
    <row r="778565" spans="68:68" customFormat="1">
      <c r="BP778565" s="90"/>
    </row>
    <row r="778566" spans="68:68" customFormat="1">
      <c r="BP778566" s="90"/>
    </row>
    <row r="778567" spans="68:68" customFormat="1">
      <c r="BP778567" s="90"/>
    </row>
    <row r="778568" spans="68:68" customFormat="1">
      <c r="BP778568" s="90"/>
    </row>
    <row r="778569" spans="68:68" customFormat="1">
      <c r="BP778569" s="90"/>
    </row>
    <row r="778570" spans="68:68" customFormat="1">
      <c r="BP778570" s="90"/>
    </row>
    <row r="778571" spans="68:68" customFormat="1">
      <c r="BP778571" s="90"/>
    </row>
    <row r="778572" spans="68:68" customFormat="1">
      <c r="BP778572" s="90"/>
    </row>
    <row r="778573" spans="68:68" customFormat="1">
      <c r="BP778573" s="90"/>
    </row>
    <row r="778574" spans="68:68" customFormat="1">
      <c r="BP778574" s="90"/>
    </row>
    <row r="778575" spans="68:68" customFormat="1">
      <c r="BP778575" s="90"/>
    </row>
    <row r="778576" spans="68:68" customFormat="1">
      <c r="BP778576" s="90"/>
    </row>
    <row r="778577" spans="68:68" customFormat="1">
      <c r="BP778577" s="90"/>
    </row>
    <row r="778578" spans="68:68" customFormat="1">
      <c r="BP778578" s="90"/>
    </row>
    <row r="778579" spans="68:68" customFormat="1">
      <c r="BP778579" s="90"/>
    </row>
    <row r="778580" spans="68:68" customFormat="1">
      <c r="BP778580" s="90"/>
    </row>
    <row r="778581" spans="68:68" customFormat="1">
      <c r="BP778581" s="90"/>
    </row>
    <row r="778582" spans="68:68" customFormat="1">
      <c r="BP778582" s="90"/>
    </row>
    <row r="778583" spans="68:68" customFormat="1">
      <c r="BP778583" s="90"/>
    </row>
    <row r="778584" spans="68:68" customFormat="1">
      <c r="BP778584" s="90"/>
    </row>
    <row r="778585" spans="68:68" customFormat="1">
      <c r="BP778585" s="90"/>
    </row>
    <row r="778586" spans="68:68" customFormat="1">
      <c r="BP778586" s="90"/>
    </row>
    <row r="778587" spans="68:68" customFormat="1">
      <c r="BP778587" s="90"/>
    </row>
    <row r="778588" spans="68:68" customFormat="1">
      <c r="BP778588" s="90"/>
    </row>
    <row r="778589" spans="68:68" customFormat="1">
      <c r="BP778589" s="90"/>
    </row>
    <row r="778590" spans="68:68" customFormat="1">
      <c r="BP778590" s="90"/>
    </row>
    <row r="778591" spans="68:68" customFormat="1">
      <c r="BP778591" s="90"/>
    </row>
    <row r="778592" spans="68:68" customFormat="1">
      <c r="BP778592" s="90"/>
    </row>
    <row r="778593" spans="68:68" customFormat="1">
      <c r="BP778593" s="90"/>
    </row>
    <row r="778594" spans="68:68" customFormat="1">
      <c r="BP778594" s="90"/>
    </row>
    <row r="778595" spans="68:68" customFormat="1">
      <c r="BP778595" s="90"/>
    </row>
    <row r="778596" spans="68:68" customFormat="1">
      <c r="BP778596" s="90"/>
    </row>
    <row r="778597" spans="68:68" customFormat="1">
      <c r="BP778597" s="90"/>
    </row>
    <row r="778598" spans="68:68" customFormat="1">
      <c r="BP778598" s="90"/>
    </row>
    <row r="778599" spans="68:68" customFormat="1">
      <c r="BP778599" s="90"/>
    </row>
    <row r="778600" spans="68:68" customFormat="1">
      <c r="BP778600" s="90"/>
    </row>
    <row r="778601" spans="68:68" customFormat="1">
      <c r="BP778601" s="90"/>
    </row>
    <row r="778602" spans="68:68" customFormat="1">
      <c r="BP778602" s="90"/>
    </row>
    <row r="778603" spans="68:68" customFormat="1">
      <c r="BP778603" s="90"/>
    </row>
    <row r="778604" spans="68:68" customFormat="1">
      <c r="BP778604" s="90"/>
    </row>
    <row r="778605" spans="68:68" customFormat="1">
      <c r="BP778605" s="90"/>
    </row>
    <row r="778606" spans="68:68" customFormat="1">
      <c r="BP778606" s="90"/>
    </row>
    <row r="778607" spans="68:68" customFormat="1">
      <c r="BP778607" s="90"/>
    </row>
    <row r="778608" spans="68:68" customFormat="1">
      <c r="BP778608" s="90"/>
    </row>
    <row r="778609" spans="68:68" customFormat="1">
      <c r="BP778609" s="90"/>
    </row>
    <row r="778610" spans="68:68" customFormat="1">
      <c r="BP778610" s="90"/>
    </row>
    <row r="778611" spans="68:68" customFormat="1">
      <c r="BP778611" s="90"/>
    </row>
    <row r="778612" spans="68:68" customFormat="1">
      <c r="BP778612" s="90"/>
    </row>
    <row r="778613" spans="68:68" customFormat="1">
      <c r="BP778613" s="90"/>
    </row>
    <row r="778614" spans="68:68" customFormat="1">
      <c r="BP778614" s="90"/>
    </row>
    <row r="778615" spans="68:68" customFormat="1">
      <c r="BP778615" s="90"/>
    </row>
    <row r="778616" spans="68:68" customFormat="1">
      <c r="BP778616" s="90"/>
    </row>
    <row r="778617" spans="68:68" customFormat="1">
      <c r="BP778617" s="90"/>
    </row>
    <row r="778618" spans="68:68" customFormat="1">
      <c r="BP778618" s="90"/>
    </row>
    <row r="778619" spans="68:68" customFormat="1">
      <c r="BP778619" s="90"/>
    </row>
    <row r="778620" spans="68:68" customFormat="1">
      <c r="BP778620" s="90"/>
    </row>
    <row r="778621" spans="68:68" customFormat="1">
      <c r="BP778621" s="90"/>
    </row>
    <row r="778622" spans="68:68" customFormat="1">
      <c r="BP778622" s="90"/>
    </row>
    <row r="778623" spans="68:68" customFormat="1">
      <c r="BP778623" s="90"/>
    </row>
    <row r="778624" spans="68:68" customFormat="1">
      <c r="BP778624" s="90"/>
    </row>
    <row r="778625" spans="68:68" customFormat="1">
      <c r="BP778625" s="90"/>
    </row>
    <row r="778626" spans="68:68" customFormat="1">
      <c r="BP778626" s="90"/>
    </row>
    <row r="778627" spans="68:68" customFormat="1">
      <c r="BP778627" s="90"/>
    </row>
    <row r="778628" spans="68:68" customFormat="1">
      <c r="BP778628" s="90"/>
    </row>
    <row r="778629" spans="68:68" customFormat="1">
      <c r="BP778629" s="90"/>
    </row>
    <row r="778630" spans="68:68" customFormat="1">
      <c r="BP778630" s="90"/>
    </row>
    <row r="778631" spans="68:68" customFormat="1">
      <c r="BP778631" s="90"/>
    </row>
    <row r="778632" spans="68:68" customFormat="1">
      <c r="BP778632" s="90"/>
    </row>
    <row r="778633" spans="68:68" customFormat="1">
      <c r="BP778633" s="90"/>
    </row>
    <row r="778634" spans="68:68" customFormat="1">
      <c r="BP778634" s="90"/>
    </row>
    <row r="778635" spans="68:68" customFormat="1">
      <c r="BP778635" s="90"/>
    </row>
    <row r="778636" spans="68:68" customFormat="1">
      <c r="BP778636" s="90"/>
    </row>
    <row r="778637" spans="68:68" customFormat="1">
      <c r="BP778637" s="90"/>
    </row>
    <row r="778638" spans="68:68" customFormat="1">
      <c r="BP778638" s="90"/>
    </row>
    <row r="778639" spans="68:68" customFormat="1">
      <c r="BP778639" s="90"/>
    </row>
    <row r="778640" spans="68:68" customFormat="1">
      <c r="BP778640" s="90"/>
    </row>
    <row r="778641" spans="68:68" customFormat="1">
      <c r="BP778641" s="90"/>
    </row>
    <row r="778642" spans="68:68" customFormat="1">
      <c r="BP778642" s="90"/>
    </row>
    <row r="778643" spans="68:68" customFormat="1">
      <c r="BP778643" s="90"/>
    </row>
    <row r="778644" spans="68:68" customFormat="1">
      <c r="BP778644" s="90"/>
    </row>
    <row r="778645" spans="68:68" customFormat="1">
      <c r="BP778645" s="90"/>
    </row>
    <row r="778646" spans="68:68" customFormat="1">
      <c r="BP778646" s="90"/>
    </row>
    <row r="778647" spans="68:68" customFormat="1">
      <c r="BP778647" s="90"/>
    </row>
    <row r="778648" spans="68:68" customFormat="1">
      <c r="BP778648" s="90"/>
    </row>
    <row r="778649" spans="68:68" customFormat="1">
      <c r="BP778649" s="90"/>
    </row>
    <row r="778650" spans="68:68" customFormat="1">
      <c r="BP778650" s="90"/>
    </row>
    <row r="778651" spans="68:68" customFormat="1">
      <c r="BP778651" s="90"/>
    </row>
    <row r="778652" spans="68:68" customFormat="1">
      <c r="BP778652" s="90"/>
    </row>
    <row r="778653" spans="68:68" customFormat="1">
      <c r="BP778653" s="90"/>
    </row>
    <row r="778654" spans="68:68" customFormat="1">
      <c r="BP778654" s="90"/>
    </row>
    <row r="778655" spans="68:68" customFormat="1">
      <c r="BP778655" s="90"/>
    </row>
    <row r="778656" spans="68:68" customFormat="1">
      <c r="BP778656" s="90"/>
    </row>
    <row r="778657" spans="68:68" customFormat="1">
      <c r="BP778657" s="90"/>
    </row>
    <row r="778658" spans="68:68" customFormat="1">
      <c r="BP778658" s="90"/>
    </row>
    <row r="778659" spans="68:68" customFormat="1">
      <c r="BP778659" s="90"/>
    </row>
    <row r="778660" spans="68:68" customFormat="1">
      <c r="BP778660" s="90"/>
    </row>
    <row r="778661" spans="68:68" customFormat="1">
      <c r="BP778661" s="90"/>
    </row>
    <row r="778662" spans="68:68" customFormat="1">
      <c r="BP778662" s="90"/>
    </row>
    <row r="778663" spans="68:68" customFormat="1">
      <c r="BP778663" s="90"/>
    </row>
    <row r="778664" spans="68:68" customFormat="1">
      <c r="BP778664" s="90"/>
    </row>
    <row r="778665" spans="68:68" customFormat="1">
      <c r="BP778665" s="90"/>
    </row>
    <row r="778666" spans="68:68" customFormat="1">
      <c r="BP778666" s="90"/>
    </row>
    <row r="778667" spans="68:68" customFormat="1">
      <c r="BP778667" s="90"/>
    </row>
    <row r="778668" spans="68:68" customFormat="1">
      <c r="BP778668" s="90"/>
    </row>
    <row r="778669" spans="68:68" customFormat="1">
      <c r="BP778669" s="90"/>
    </row>
    <row r="778670" spans="68:68" customFormat="1">
      <c r="BP778670" s="90"/>
    </row>
    <row r="778671" spans="68:68" customFormat="1">
      <c r="BP778671" s="90"/>
    </row>
    <row r="778672" spans="68:68" customFormat="1">
      <c r="BP778672" s="90"/>
    </row>
    <row r="778673" spans="68:68" customFormat="1">
      <c r="BP778673" s="90"/>
    </row>
    <row r="778674" spans="68:68" customFormat="1">
      <c r="BP778674" s="90"/>
    </row>
    <row r="778675" spans="68:68" customFormat="1">
      <c r="BP778675" s="90"/>
    </row>
    <row r="778676" spans="68:68" customFormat="1">
      <c r="BP778676" s="90"/>
    </row>
    <row r="778677" spans="68:68" customFormat="1">
      <c r="BP778677" s="90"/>
    </row>
    <row r="778678" spans="68:68" customFormat="1">
      <c r="BP778678" s="90"/>
    </row>
    <row r="778679" spans="68:68" customFormat="1">
      <c r="BP778679" s="90"/>
    </row>
    <row r="778680" spans="68:68" customFormat="1">
      <c r="BP778680" s="90"/>
    </row>
    <row r="778681" spans="68:68" customFormat="1">
      <c r="BP778681" s="90"/>
    </row>
    <row r="778682" spans="68:68" customFormat="1">
      <c r="BP778682" s="90"/>
    </row>
    <row r="778683" spans="68:68" customFormat="1">
      <c r="BP778683" s="90"/>
    </row>
    <row r="778684" spans="68:68" customFormat="1">
      <c r="BP778684" s="90"/>
    </row>
    <row r="778685" spans="68:68" customFormat="1">
      <c r="BP778685" s="90"/>
    </row>
    <row r="778686" spans="68:68" customFormat="1">
      <c r="BP778686" s="90"/>
    </row>
    <row r="778687" spans="68:68" customFormat="1">
      <c r="BP778687" s="90"/>
    </row>
    <row r="778688" spans="68:68" customFormat="1">
      <c r="BP778688" s="90"/>
    </row>
    <row r="778689" spans="68:68" customFormat="1">
      <c r="BP778689" s="90"/>
    </row>
    <row r="778690" spans="68:68" customFormat="1">
      <c r="BP778690" s="90"/>
    </row>
    <row r="778691" spans="68:68" customFormat="1">
      <c r="BP778691" s="90"/>
    </row>
    <row r="778692" spans="68:68" customFormat="1">
      <c r="BP778692" s="90"/>
    </row>
    <row r="778693" spans="68:68" customFormat="1">
      <c r="BP778693" s="90"/>
    </row>
    <row r="778694" spans="68:68" customFormat="1">
      <c r="BP778694" s="90"/>
    </row>
    <row r="778695" spans="68:68" customFormat="1">
      <c r="BP778695" s="90"/>
    </row>
    <row r="778696" spans="68:68" customFormat="1">
      <c r="BP778696" s="90"/>
    </row>
    <row r="778697" spans="68:68" customFormat="1">
      <c r="BP778697" s="90"/>
    </row>
    <row r="778698" spans="68:68" customFormat="1">
      <c r="BP778698" s="90"/>
    </row>
    <row r="778699" spans="68:68" customFormat="1">
      <c r="BP778699" s="90"/>
    </row>
    <row r="778700" spans="68:68" customFormat="1">
      <c r="BP778700" s="90"/>
    </row>
    <row r="778701" spans="68:68" customFormat="1">
      <c r="BP778701" s="90"/>
    </row>
    <row r="778702" spans="68:68" customFormat="1">
      <c r="BP778702" s="90"/>
    </row>
    <row r="778703" spans="68:68" customFormat="1">
      <c r="BP778703" s="90"/>
    </row>
    <row r="778704" spans="68:68" customFormat="1">
      <c r="BP778704" s="90"/>
    </row>
    <row r="778705" spans="68:68" customFormat="1">
      <c r="BP778705" s="90"/>
    </row>
    <row r="778706" spans="68:68" customFormat="1">
      <c r="BP778706" s="90"/>
    </row>
    <row r="778707" spans="68:68" customFormat="1">
      <c r="BP778707" s="90"/>
    </row>
    <row r="778708" spans="68:68" customFormat="1">
      <c r="BP778708" s="90"/>
    </row>
    <row r="778709" spans="68:68" customFormat="1">
      <c r="BP778709" s="90"/>
    </row>
    <row r="778710" spans="68:68" customFormat="1">
      <c r="BP778710" s="90"/>
    </row>
    <row r="778711" spans="68:68" customFormat="1">
      <c r="BP778711" s="90"/>
    </row>
    <row r="778712" spans="68:68" customFormat="1">
      <c r="BP778712" s="90"/>
    </row>
    <row r="778713" spans="68:68" customFormat="1">
      <c r="BP778713" s="90"/>
    </row>
    <row r="778714" spans="68:68" customFormat="1">
      <c r="BP778714" s="90"/>
    </row>
    <row r="778715" spans="68:68" customFormat="1">
      <c r="BP778715" s="90"/>
    </row>
    <row r="778716" spans="68:68" customFormat="1">
      <c r="BP778716" s="90"/>
    </row>
    <row r="778717" spans="68:68" customFormat="1">
      <c r="BP778717" s="90"/>
    </row>
    <row r="778718" spans="68:68" customFormat="1">
      <c r="BP778718" s="90"/>
    </row>
    <row r="778719" spans="68:68" customFormat="1">
      <c r="BP778719" s="90"/>
    </row>
    <row r="778720" spans="68:68" customFormat="1">
      <c r="BP778720" s="90"/>
    </row>
    <row r="778721" spans="68:68" customFormat="1">
      <c r="BP778721" s="90"/>
    </row>
    <row r="778722" spans="68:68" customFormat="1">
      <c r="BP778722" s="90"/>
    </row>
    <row r="778723" spans="68:68" customFormat="1">
      <c r="BP778723" s="90"/>
    </row>
    <row r="778724" spans="68:68" customFormat="1">
      <c r="BP778724" s="90"/>
    </row>
    <row r="778725" spans="68:68" customFormat="1">
      <c r="BP778725" s="90"/>
    </row>
    <row r="778726" spans="68:68" customFormat="1">
      <c r="BP778726" s="90"/>
    </row>
    <row r="778727" spans="68:68" customFormat="1">
      <c r="BP778727" s="90"/>
    </row>
    <row r="778728" spans="68:68" customFormat="1">
      <c r="BP778728" s="90"/>
    </row>
    <row r="778729" spans="68:68" customFormat="1">
      <c r="BP778729" s="90"/>
    </row>
    <row r="778730" spans="68:68" customFormat="1">
      <c r="BP778730" s="90"/>
    </row>
    <row r="778731" spans="68:68" customFormat="1">
      <c r="BP778731" s="90"/>
    </row>
    <row r="778732" spans="68:68" customFormat="1">
      <c r="BP778732" s="90"/>
    </row>
    <row r="778733" spans="68:68" customFormat="1">
      <c r="BP778733" s="90"/>
    </row>
    <row r="778734" spans="68:68" customFormat="1">
      <c r="BP778734" s="90"/>
    </row>
    <row r="778735" spans="68:68" customFormat="1">
      <c r="BP778735" s="90"/>
    </row>
    <row r="778736" spans="68:68" customFormat="1">
      <c r="BP778736" s="90"/>
    </row>
    <row r="778737" spans="68:68" customFormat="1">
      <c r="BP778737" s="90"/>
    </row>
    <row r="778738" spans="68:68" customFormat="1">
      <c r="BP778738" s="90"/>
    </row>
    <row r="778739" spans="68:68" customFormat="1">
      <c r="BP778739" s="90"/>
    </row>
    <row r="778740" spans="68:68" customFormat="1">
      <c r="BP778740" s="90"/>
    </row>
    <row r="778741" spans="68:68" customFormat="1">
      <c r="BP778741" s="90"/>
    </row>
    <row r="778742" spans="68:68" customFormat="1">
      <c r="BP778742" s="90"/>
    </row>
    <row r="778743" spans="68:68" customFormat="1">
      <c r="BP778743" s="90"/>
    </row>
    <row r="778744" spans="68:68" customFormat="1">
      <c r="BP778744" s="90"/>
    </row>
    <row r="778745" spans="68:68" customFormat="1">
      <c r="BP778745" s="90"/>
    </row>
    <row r="778746" spans="68:68" customFormat="1">
      <c r="BP778746" s="90"/>
    </row>
    <row r="778747" spans="68:68" customFormat="1">
      <c r="BP778747" s="90"/>
    </row>
    <row r="778748" spans="68:68" customFormat="1">
      <c r="BP778748" s="90"/>
    </row>
    <row r="778749" spans="68:68" customFormat="1">
      <c r="BP778749" s="90"/>
    </row>
    <row r="778750" spans="68:68" customFormat="1">
      <c r="BP778750" s="90"/>
    </row>
    <row r="778751" spans="68:68" customFormat="1">
      <c r="BP778751" s="90"/>
    </row>
    <row r="778752" spans="68:68" customFormat="1">
      <c r="BP778752" s="90"/>
    </row>
    <row r="778753" spans="68:68" customFormat="1">
      <c r="BP778753" s="90"/>
    </row>
    <row r="778754" spans="68:68" customFormat="1">
      <c r="BP778754" s="90"/>
    </row>
    <row r="778755" spans="68:68" customFormat="1">
      <c r="BP778755" s="90"/>
    </row>
    <row r="778756" spans="68:68" customFormat="1">
      <c r="BP778756" s="90"/>
    </row>
    <row r="778757" spans="68:68" customFormat="1">
      <c r="BP778757" s="90"/>
    </row>
    <row r="778758" spans="68:68" customFormat="1">
      <c r="BP778758" s="90"/>
    </row>
    <row r="778759" spans="68:68" customFormat="1">
      <c r="BP778759" s="90"/>
    </row>
    <row r="778760" spans="68:68" customFormat="1">
      <c r="BP778760" s="90"/>
    </row>
    <row r="778761" spans="68:68" customFormat="1">
      <c r="BP778761" s="90"/>
    </row>
    <row r="778762" spans="68:68" customFormat="1">
      <c r="BP778762" s="90"/>
    </row>
    <row r="778763" spans="68:68" customFormat="1">
      <c r="BP778763" s="90"/>
    </row>
    <row r="778764" spans="68:68" customFormat="1">
      <c r="BP778764" s="90"/>
    </row>
    <row r="778765" spans="68:68" customFormat="1">
      <c r="BP778765" s="90"/>
    </row>
    <row r="778766" spans="68:68" customFormat="1">
      <c r="BP778766" s="90"/>
    </row>
    <row r="778767" spans="68:68" customFormat="1">
      <c r="BP778767" s="90"/>
    </row>
    <row r="778768" spans="68:68" customFormat="1">
      <c r="BP778768" s="90"/>
    </row>
    <row r="778769" spans="68:68" customFormat="1">
      <c r="BP778769" s="90"/>
    </row>
    <row r="778770" spans="68:68" customFormat="1">
      <c r="BP778770" s="90"/>
    </row>
    <row r="778771" spans="68:68" customFormat="1">
      <c r="BP778771" s="90"/>
    </row>
    <row r="778772" spans="68:68" customFormat="1">
      <c r="BP778772" s="90"/>
    </row>
    <row r="778773" spans="68:68" customFormat="1">
      <c r="BP778773" s="90"/>
    </row>
    <row r="778774" spans="68:68" customFormat="1">
      <c r="BP778774" s="90"/>
    </row>
    <row r="778775" spans="68:68" customFormat="1">
      <c r="BP778775" s="90"/>
    </row>
    <row r="778776" spans="68:68" customFormat="1">
      <c r="BP778776" s="90"/>
    </row>
    <row r="778777" spans="68:68" customFormat="1">
      <c r="BP778777" s="90"/>
    </row>
    <row r="778778" spans="68:68" customFormat="1">
      <c r="BP778778" s="90"/>
    </row>
    <row r="778779" spans="68:68" customFormat="1">
      <c r="BP778779" s="90"/>
    </row>
    <row r="778780" spans="68:68" customFormat="1">
      <c r="BP778780" s="90"/>
    </row>
    <row r="778781" spans="68:68" customFormat="1">
      <c r="BP778781" s="90"/>
    </row>
    <row r="778782" spans="68:68" customFormat="1">
      <c r="BP778782" s="90"/>
    </row>
    <row r="778783" spans="68:68" customFormat="1">
      <c r="BP778783" s="90"/>
    </row>
    <row r="778784" spans="68:68" customFormat="1">
      <c r="BP778784" s="90"/>
    </row>
    <row r="778785" spans="68:68" customFormat="1">
      <c r="BP778785" s="90"/>
    </row>
    <row r="778786" spans="68:68" customFormat="1">
      <c r="BP778786" s="90"/>
    </row>
    <row r="778787" spans="68:68" customFormat="1">
      <c r="BP778787" s="90"/>
    </row>
    <row r="778788" spans="68:68" customFormat="1">
      <c r="BP778788" s="90"/>
    </row>
    <row r="778789" spans="68:68" customFormat="1">
      <c r="BP778789" s="90"/>
    </row>
    <row r="778790" spans="68:68" customFormat="1">
      <c r="BP778790" s="90"/>
    </row>
    <row r="778791" spans="68:68" customFormat="1">
      <c r="BP778791" s="90"/>
    </row>
    <row r="778792" spans="68:68" customFormat="1">
      <c r="BP778792" s="90"/>
    </row>
    <row r="778793" spans="68:68" customFormat="1">
      <c r="BP778793" s="90"/>
    </row>
    <row r="778794" spans="68:68" customFormat="1">
      <c r="BP778794" s="90"/>
    </row>
    <row r="778795" spans="68:68" customFormat="1">
      <c r="BP778795" s="90"/>
    </row>
    <row r="778796" spans="68:68" customFormat="1">
      <c r="BP778796" s="90"/>
    </row>
    <row r="778797" spans="68:68" customFormat="1">
      <c r="BP778797" s="90"/>
    </row>
    <row r="778798" spans="68:68" customFormat="1">
      <c r="BP778798" s="90"/>
    </row>
    <row r="778799" spans="68:68" customFormat="1">
      <c r="BP778799" s="90"/>
    </row>
    <row r="778800" spans="68:68" customFormat="1">
      <c r="BP778800" s="90"/>
    </row>
    <row r="778801" spans="68:68" customFormat="1">
      <c r="BP778801" s="90"/>
    </row>
    <row r="778802" spans="68:68" customFormat="1">
      <c r="BP778802" s="90"/>
    </row>
    <row r="778803" spans="68:68" customFormat="1">
      <c r="BP778803" s="90"/>
    </row>
    <row r="778804" spans="68:68" customFormat="1">
      <c r="BP778804" s="90"/>
    </row>
    <row r="778805" spans="68:68" customFormat="1">
      <c r="BP778805" s="90"/>
    </row>
    <row r="778806" spans="68:68" customFormat="1">
      <c r="BP778806" s="90"/>
    </row>
    <row r="778807" spans="68:68" customFormat="1">
      <c r="BP778807" s="90"/>
    </row>
    <row r="778808" spans="68:68" customFormat="1">
      <c r="BP778808" s="90"/>
    </row>
    <row r="778809" spans="68:68" customFormat="1">
      <c r="BP778809" s="90"/>
    </row>
    <row r="778810" spans="68:68" customFormat="1">
      <c r="BP778810" s="90"/>
    </row>
    <row r="778811" spans="68:68" customFormat="1">
      <c r="BP778811" s="90"/>
    </row>
    <row r="778812" spans="68:68" customFormat="1">
      <c r="BP778812" s="90"/>
    </row>
    <row r="778813" spans="68:68" customFormat="1">
      <c r="BP778813" s="90"/>
    </row>
    <row r="778814" spans="68:68" customFormat="1">
      <c r="BP778814" s="90"/>
    </row>
    <row r="778815" spans="68:68" customFormat="1">
      <c r="BP778815" s="90"/>
    </row>
    <row r="778816" spans="68:68" customFormat="1">
      <c r="BP778816" s="90"/>
    </row>
    <row r="778817" spans="68:68" customFormat="1">
      <c r="BP778817" s="90"/>
    </row>
    <row r="778818" spans="68:68" customFormat="1">
      <c r="BP778818" s="90"/>
    </row>
    <row r="778819" spans="68:68" customFormat="1">
      <c r="BP778819" s="90"/>
    </row>
    <row r="778820" spans="68:68" customFormat="1">
      <c r="BP778820" s="90"/>
    </row>
    <row r="778821" spans="68:68" customFormat="1">
      <c r="BP778821" s="90"/>
    </row>
    <row r="778822" spans="68:68" customFormat="1">
      <c r="BP778822" s="90"/>
    </row>
    <row r="778823" spans="68:68" customFormat="1">
      <c r="BP778823" s="90"/>
    </row>
    <row r="778824" spans="68:68" customFormat="1">
      <c r="BP778824" s="90"/>
    </row>
    <row r="778825" spans="68:68" customFormat="1">
      <c r="BP778825" s="90"/>
    </row>
    <row r="778826" spans="68:68" customFormat="1">
      <c r="BP778826" s="90"/>
    </row>
    <row r="778827" spans="68:68" customFormat="1">
      <c r="BP778827" s="90"/>
    </row>
    <row r="778828" spans="68:68" customFormat="1">
      <c r="BP778828" s="90"/>
    </row>
    <row r="778829" spans="68:68" customFormat="1">
      <c r="BP778829" s="90"/>
    </row>
    <row r="778830" spans="68:68" customFormat="1">
      <c r="BP778830" s="90"/>
    </row>
    <row r="778831" spans="68:68" customFormat="1">
      <c r="BP778831" s="90"/>
    </row>
    <row r="778832" spans="68:68" customFormat="1">
      <c r="BP778832" s="90"/>
    </row>
    <row r="778833" spans="68:68" customFormat="1">
      <c r="BP778833" s="90"/>
    </row>
    <row r="778834" spans="68:68" customFormat="1">
      <c r="BP778834" s="90"/>
    </row>
    <row r="778835" spans="68:68" customFormat="1">
      <c r="BP778835" s="90"/>
    </row>
    <row r="778836" spans="68:68" customFormat="1">
      <c r="BP778836" s="90"/>
    </row>
    <row r="778837" spans="68:68" customFormat="1">
      <c r="BP778837" s="90"/>
    </row>
    <row r="778838" spans="68:68" customFormat="1">
      <c r="BP778838" s="90"/>
    </row>
    <row r="778839" spans="68:68" customFormat="1">
      <c r="BP778839" s="90"/>
    </row>
    <row r="778840" spans="68:68" customFormat="1">
      <c r="BP778840" s="90"/>
    </row>
    <row r="778841" spans="68:68" customFormat="1">
      <c r="BP778841" s="90"/>
    </row>
    <row r="778842" spans="68:68" customFormat="1">
      <c r="BP778842" s="90"/>
    </row>
    <row r="778843" spans="68:68" customFormat="1">
      <c r="BP778843" s="90"/>
    </row>
    <row r="778844" spans="68:68" customFormat="1">
      <c r="BP778844" s="90"/>
    </row>
    <row r="778845" spans="68:68" customFormat="1">
      <c r="BP778845" s="90"/>
    </row>
    <row r="778846" spans="68:68" customFormat="1">
      <c r="BP778846" s="90"/>
    </row>
    <row r="778847" spans="68:68" customFormat="1">
      <c r="BP778847" s="90"/>
    </row>
    <row r="778848" spans="68:68" customFormat="1">
      <c r="BP778848" s="90"/>
    </row>
    <row r="778849" spans="68:68" customFormat="1">
      <c r="BP778849" s="90"/>
    </row>
    <row r="778850" spans="68:68" customFormat="1">
      <c r="BP778850" s="90"/>
    </row>
    <row r="778851" spans="68:68" customFormat="1">
      <c r="BP778851" s="90"/>
    </row>
    <row r="778852" spans="68:68" customFormat="1">
      <c r="BP778852" s="90"/>
    </row>
    <row r="778853" spans="68:68" customFormat="1">
      <c r="BP778853" s="90"/>
    </row>
    <row r="778854" spans="68:68" customFormat="1">
      <c r="BP778854" s="90"/>
    </row>
    <row r="778855" spans="68:68" customFormat="1">
      <c r="BP778855" s="90"/>
    </row>
    <row r="778856" spans="68:68" customFormat="1">
      <c r="BP778856" s="90"/>
    </row>
    <row r="778857" spans="68:68" customFormat="1">
      <c r="BP778857" s="90"/>
    </row>
    <row r="778858" spans="68:68" customFormat="1">
      <c r="BP778858" s="90"/>
    </row>
    <row r="778859" spans="68:68" customFormat="1">
      <c r="BP778859" s="90"/>
    </row>
    <row r="778860" spans="68:68" customFormat="1">
      <c r="BP778860" s="90"/>
    </row>
    <row r="778861" spans="68:68" customFormat="1">
      <c r="BP778861" s="90"/>
    </row>
    <row r="778862" spans="68:68" customFormat="1">
      <c r="BP778862" s="90"/>
    </row>
    <row r="778863" spans="68:68" customFormat="1">
      <c r="BP778863" s="90"/>
    </row>
    <row r="778864" spans="68:68" customFormat="1">
      <c r="BP778864" s="90"/>
    </row>
    <row r="778865" spans="68:68" customFormat="1">
      <c r="BP778865" s="90"/>
    </row>
    <row r="778866" spans="68:68" customFormat="1">
      <c r="BP778866" s="90"/>
    </row>
    <row r="778867" spans="68:68" customFormat="1">
      <c r="BP778867" s="90"/>
    </row>
    <row r="778868" spans="68:68" customFormat="1">
      <c r="BP778868" s="90"/>
    </row>
    <row r="778869" spans="68:68" customFormat="1">
      <c r="BP778869" s="90"/>
    </row>
    <row r="778870" spans="68:68" customFormat="1">
      <c r="BP778870" s="90"/>
    </row>
    <row r="778871" spans="68:68" customFormat="1">
      <c r="BP778871" s="90"/>
    </row>
    <row r="778872" spans="68:68" customFormat="1">
      <c r="BP778872" s="90"/>
    </row>
    <row r="778873" spans="68:68" customFormat="1">
      <c r="BP778873" s="90"/>
    </row>
    <row r="778874" spans="68:68" customFormat="1">
      <c r="BP778874" s="90"/>
    </row>
    <row r="778875" spans="68:68" customFormat="1">
      <c r="BP778875" s="90"/>
    </row>
    <row r="778876" spans="68:68" customFormat="1">
      <c r="BP778876" s="90"/>
    </row>
    <row r="778877" spans="68:68" customFormat="1">
      <c r="BP778877" s="90"/>
    </row>
    <row r="778878" spans="68:68" customFormat="1">
      <c r="BP778878" s="90"/>
    </row>
    <row r="778879" spans="68:68" customFormat="1">
      <c r="BP778879" s="90"/>
    </row>
    <row r="778880" spans="68:68" customFormat="1">
      <c r="BP778880" s="90"/>
    </row>
    <row r="778881" spans="68:68" customFormat="1">
      <c r="BP778881" s="90"/>
    </row>
    <row r="778882" spans="68:68" customFormat="1">
      <c r="BP778882" s="90"/>
    </row>
    <row r="778883" spans="68:68" customFormat="1">
      <c r="BP778883" s="90"/>
    </row>
    <row r="778884" spans="68:68" customFormat="1">
      <c r="BP778884" s="90"/>
    </row>
    <row r="778885" spans="68:68" customFormat="1">
      <c r="BP778885" s="90"/>
    </row>
    <row r="778886" spans="68:68" customFormat="1">
      <c r="BP778886" s="90"/>
    </row>
    <row r="778887" spans="68:68" customFormat="1">
      <c r="BP778887" s="90"/>
    </row>
    <row r="778888" spans="68:68" customFormat="1">
      <c r="BP778888" s="90"/>
    </row>
    <row r="778889" spans="68:68" customFormat="1">
      <c r="BP778889" s="90"/>
    </row>
    <row r="778890" spans="68:68" customFormat="1">
      <c r="BP778890" s="90"/>
    </row>
    <row r="778891" spans="68:68" customFormat="1">
      <c r="BP778891" s="90"/>
    </row>
    <row r="778892" spans="68:68" customFormat="1">
      <c r="BP778892" s="90"/>
    </row>
    <row r="778893" spans="68:68" customFormat="1">
      <c r="BP778893" s="90"/>
    </row>
    <row r="778894" spans="68:68" customFormat="1">
      <c r="BP778894" s="90"/>
    </row>
    <row r="778895" spans="68:68" customFormat="1">
      <c r="BP778895" s="90"/>
    </row>
    <row r="778896" spans="68:68" customFormat="1">
      <c r="BP778896" s="90"/>
    </row>
    <row r="778897" spans="68:68" customFormat="1">
      <c r="BP778897" s="90"/>
    </row>
    <row r="778898" spans="68:68" customFormat="1">
      <c r="BP778898" s="90"/>
    </row>
    <row r="778899" spans="68:68" customFormat="1">
      <c r="BP778899" s="90"/>
    </row>
    <row r="778900" spans="68:68" customFormat="1">
      <c r="BP778900" s="90"/>
    </row>
    <row r="778901" spans="68:68" customFormat="1">
      <c r="BP778901" s="90"/>
    </row>
    <row r="778902" spans="68:68" customFormat="1">
      <c r="BP778902" s="90"/>
    </row>
    <row r="778903" spans="68:68" customFormat="1">
      <c r="BP778903" s="90"/>
    </row>
    <row r="778904" spans="68:68" customFormat="1">
      <c r="BP778904" s="90"/>
    </row>
    <row r="778905" spans="68:68" customFormat="1">
      <c r="BP778905" s="90"/>
    </row>
    <row r="778906" spans="68:68" customFormat="1">
      <c r="BP778906" s="90"/>
    </row>
    <row r="778907" spans="68:68" customFormat="1">
      <c r="BP778907" s="90"/>
    </row>
    <row r="778908" spans="68:68" customFormat="1">
      <c r="BP778908" s="90"/>
    </row>
    <row r="778909" spans="68:68" customFormat="1">
      <c r="BP778909" s="90"/>
    </row>
    <row r="778910" spans="68:68" customFormat="1">
      <c r="BP778910" s="90"/>
    </row>
    <row r="778911" spans="68:68" customFormat="1">
      <c r="BP778911" s="90"/>
    </row>
    <row r="778912" spans="68:68" customFormat="1">
      <c r="BP778912" s="90"/>
    </row>
    <row r="778913" spans="68:68" customFormat="1">
      <c r="BP778913" s="90"/>
    </row>
    <row r="778914" spans="68:68" customFormat="1">
      <c r="BP778914" s="90"/>
    </row>
    <row r="778915" spans="68:68" customFormat="1">
      <c r="BP778915" s="90"/>
    </row>
    <row r="778916" spans="68:68" customFormat="1">
      <c r="BP778916" s="90"/>
    </row>
    <row r="778917" spans="68:68" customFormat="1">
      <c r="BP778917" s="90"/>
    </row>
    <row r="778918" spans="68:68" customFormat="1">
      <c r="BP778918" s="90"/>
    </row>
    <row r="778919" spans="68:68" customFormat="1">
      <c r="BP778919" s="90"/>
    </row>
    <row r="778920" spans="68:68" customFormat="1">
      <c r="BP778920" s="90"/>
    </row>
    <row r="778921" spans="68:68" customFormat="1">
      <c r="BP778921" s="90"/>
    </row>
    <row r="778922" spans="68:68" customFormat="1">
      <c r="BP778922" s="90"/>
    </row>
    <row r="778923" spans="68:68" customFormat="1">
      <c r="BP778923" s="90"/>
    </row>
    <row r="778924" spans="68:68" customFormat="1">
      <c r="BP778924" s="90"/>
    </row>
    <row r="778925" spans="68:68" customFormat="1">
      <c r="BP778925" s="90"/>
    </row>
    <row r="778926" spans="68:68" customFormat="1">
      <c r="BP778926" s="90"/>
    </row>
    <row r="778927" spans="68:68" customFormat="1">
      <c r="BP778927" s="90"/>
    </row>
    <row r="778928" spans="68:68" customFormat="1">
      <c r="BP778928" s="90"/>
    </row>
    <row r="778929" spans="68:68" customFormat="1">
      <c r="BP778929" s="90"/>
    </row>
    <row r="778930" spans="68:68" customFormat="1">
      <c r="BP778930" s="90"/>
    </row>
    <row r="778931" spans="68:68" customFormat="1">
      <c r="BP778931" s="90"/>
    </row>
    <row r="778932" spans="68:68" customFormat="1">
      <c r="BP778932" s="90"/>
    </row>
    <row r="778933" spans="68:68" customFormat="1">
      <c r="BP778933" s="90"/>
    </row>
    <row r="778934" spans="68:68" customFormat="1">
      <c r="BP778934" s="90"/>
    </row>
    <row r="778935" spans="68:68" customFormat="1">
      <c r="BP778935" s="90"/>
    </row>
    <row r="778936" spans="68:68" customFormat="1">
      <c r="BP778936" s="90"/>
    </row>
    <row r="778937" spans="68:68" customFormat="1">
      <c r="BP778937" s="90"/>
    </row>
    <row r="778938" spans="68:68" customFormat="1">
      <c r="BP778938" s="90"/>
    </row>
    <row r="778939" spans="68:68" customFormat="1">
      <c r="BP778939" s="90"/>
    </row>
    <row r="778940" spans="68:68" customFormat="1">
      <c r="BP778940" s="90"/>
    </row>
    <row r="778941" spans="68:68" customFormat="1">
      <c r="BP778941" s="90"/>
    </row>
    <row r="778942" spans="68:68" customFormat="1">
      <c r="BP778942" s="90"/>
    </row>
    <row r="778943" spans="68:68" customFormat="1">
      <c r="BP778943" s="90"/>
    </row>
    <row r="778944" spans="68:68" customFormat="1">
      <c r="BP778944" s="90"/>
    </row>
    <row r="778945" spans="68:68" customFormat="1">
      <c r="BP778945" s="90"/>
    </row>
    <row r="778946" spans="68:68" customFormat="1">
      <c r="BP778946" s="90"/>
    </row>
    <row r="778947" spans="68:68" customFormat="1">
      <c r="BP778947" s="90"/>
    </row>
    <row r="778948" spans="68:68" customFormat="1">
      <c r="BP778948" s="90"/>
    </row>
    <row r="778949" spans="68:68" customFormat="1">
      <c r="BP778949" s="90"/>
    </row>
    <row r="778950" spans="68:68" customFormat="1">
      <c r="BP778950" s="90"/>
    </row>
    <row r="778951" spans="68:68" customFormat="1">
      <c r="BP778951" s="90"/>
    </row>
    <row r="778952" spans="68:68" customFormat="1">
      <c r="BP778952" s="90"/>
    </row>
    <row r="778953" spans="68:68" customFormat="1">
      <c r="BP778953" s="90"/>
    </row>
    <row r="778954" spans="68:68" customFormat="1">
      <c r="BP778954" s="90"/>
    </row>
    <row r="778955" spans="68:68" customFormat="1">
      <c r="BP778955" s="90"/>
    </row>
    <row r="778956" spans="68:68" customFormat="1">
      <c r="BP778956" s="90"/>
    </row>
    <row r="778957" spans="68:68" customFormat="1">
      <c r="BP778957" s="90"/>
    </row>
    <row r="778958" spans="68:68" customFormat="1">
      <c r="BP778958" s="90"/>
    </row>
    <row r="778959" spans="68:68" customFormat="1">
      <c r="BP778959" s="90"/>
    </row>
    <row r="778960" spans="68:68" customFormat="1">
      <c r="BP778960" s="90"/>
    </row>
    <row r="778961" spans="68:68" customFormat="1">
      <c r="BP778961" s="90"/>
    </row>
    <row r="778962" spans="68:68" customFormat="1">
      <c r="BP778962" s="90"/>
    </row>
    <row r="778963" spans="68:68" customFormat="1">
      <c r="BP778963" s="90"/>
    </row>
    <row r="778964" spans="68:68" customFormat="1">
      <c r="BP778964" s="90"/>
    </row>
    <row r="778965" spans="68:68" customFormat="1">
      <c r="BP778965" s="90"/>
    </row>
    <row r="778966" spans="68:68" customFormat="1">
      <c r="BP778966" s="90"/>
    </row>
    <row r="778967" spans="68:68" customFormat="1">
      <c r="BP778967" s="90"/>
    </row>
    <row r="778968" spans="68:68" customFormat="1">
      <c r="BP778968" s="90"/>
    </row>
    <row r="778969" spans="68:68" customFormat="1">
      <c r="BP778969" s="90"/>
    </row>
    <row r="778970" spans="68:68" customFormat="1">
      <c r="BP778970" s="90"/>
    </row>
    <row r="778971" spans="68:68" customFormat="1">
      <c r="BP778971" s="90"/>
    </row>
    <row r="778972" spans="68:68" customFormat="1">
      <c r="BP778972" s="90"/>
    </row>
    <row r="778973" spans="68:68" customFormat="1">
      <c r="BP778973" s="90"/>
    </row>
    <row r="778974" spans="68:68" customFormat="1">
      <c r="BP778974" s="90"/>
    </row>
    <row r="778975" spans="68:68" customFormat="1">
      <c r="BP778975" s="90"/>
    </row>
    <row r="778976" spans="68:68" customFormat="1">
      <c r="BP778976" s="90"/>
    </row>
    <row r="778977" spans="68:68" customFormat="1">
      <c r="BP778977" s="90"/>
    </row>
    <row r="778978" spans="68:68" customFormat="1">
      <c r="BP778978" s="90"/>
    </row>
    <row r="778979" spans="68:68" customFormat="1">
      <c r="BP778979" s="90"/>
    </row>
    <row r="778980" spans="68:68" customFormat="1">
      <c r="BP778980" s="90"/>
    </row>
    <row r="778981" spans="68:68" customFormat="1">
      <c r="BP778981" s="90"/>
    </row>
    <row r="778982" spans="68:68" customFormat="1">
      <c r="BP778982" s="90"/>
    </row>
    <row r="778983" spans="68:68" customFormat="1">
      <c r="BP778983" s="90"/>
    </row>
    <row r="778984" spans="68:68" customFormat="1">
      <c r="BP778984" s="90"/>
    </row>
    <row r="778985" spans="68:68" customFormat="1">
      <c r="BP778985" s="90"/>
    </row>
    <row r="778986" spans="68:68" customFormat="1">
      <c r="BP778986" s="90"/>
    </row>
    <row r="778987" spans="68:68" customFormat="1">
      <c r="BP778987" s="90"/>
    </row>
    <row r="778988" spans="68:68" customFormat="1">
      <c r="BP778988" s="90"/>
    </row>
    <row r="778989" spans="68:68" customFormat="1">
      <c r="BP778989" s="90"/>
    </row>
    <row r="778990" spans="68:68" customFormat="1">
      <c r="BP778990" s="90"/>
    </row>
    <row r="778991" spans="68:68" customFormat="1">
      <c r="BP778991" s="90"/>
    </row>
    <row r="778992" spans="68:68" customFormat="1">
      <c r="BP778992" s="90"/>
    </row>
    <row r="778993" spans="68:68" customFormat="1">
      <c r="BP778993" s="90"/>
    </row>
    <row r="778994" spans="68:68" customFormat="1">
      <c r="BP778994" s="90"/>
    </row>
    <row r="778995" spans="68:68" customFormat="1">
      <c r="BP778995" s="90"/>
    </row>
    <row r="778996" spans="68:68" customFormat="1">
      <c r="BP778996" s="90"/>
    </row>
    <row r="778997" spans="68:68" customFormat="1">
      <c r="BP778997" s="90"/>
    </row>
    <row r="778998" spans="68:68" customFormat="1">
      <c r="BP778998" s="90"/>
    </row>
    <row r="778999" spans="68:68" customFormat="1">
      <c r="BP778999" s="90"/>
    </row>
    <row r="779000" spans="68:68" customFormat="1">
      <c r="BP779000" s="90"/>
    </row>
    <row r="779001" spans="68:68" customFormat="1">
      <c r="BP779001" s="90"/>
    </row>
    <row r="779002" spans="68:68" customFormat="1">
      <c r="BP779002" s="90"/>
    </row>
    <row r="779003" spans="68:68" customFormat="1">
      <c r="BP779003" s="90"/>
    </row>
    <row r="779004" spans="68:68" customFormat="1">
      <c r="BP779004" s="90"/>
    </row>
    <row r="779005" spans="68:68" customFormat="1">
      <c r="BP779005" s="90"/>
    </row>
    <row r="779006" spans="68:68" customFormat="1">
      <c r="BP779006" s="90"/>
    </row>
    <row r="779007" spans="68:68" customFormat="1">
      <c r="BP779007" s="90"/>
    </row>
    <row r="779008" spans="68:68" customFormat="1">
      <c r="BP779008" s="90"/>
    </row>
    <row r="779009" spans="68:68" customFormat="1">
      <c r="BP779009" s="90"/>
    </row>
    <row r="779010" spans="68:68" customFormat="1">
      <c r="BP779010" s="90"/>
    </row>
    <row r="779011" spans="68:68" customFormat="1">
      <c r="BP779011" s="90"/>
    </row>
    <row r="779012" spans="68:68" customFormat="1">
      <c r="BP779012" s="90"/>
    </row>
    <row r="779013" spans="68:68" customFormat="1">
      <c r="BP779013" s="90"/>
    </row>
    <row r="779014" spans="68:68" customFormat="1">
      <c r="BP779014" s="90"/>
    </row>
    <row r="779015" spans="68:68" customFormat="1">
      <c r="BP779015" s="90"/>
    </row>
    <row r="779016" spans="68:68" customFormat="1">
      <c r="BP779016" s="90"/>
    </row>
    <row r="779017" spans="68:68" customFormat="1">
      <c r="BP779017" s="90"/>
    </row>
    <row r="779018" spans="68:68" customFormat="1">
      <c r="BP779018" s="90"/>
    </row>
    <row r="779019" spans="68:68" customFormat="1">
      <c r="BP779019" s="90"/>
    </row>
    <row r="779020" spans="68:68" customFormat="1">
      <c r="BP779020" s="90"/>
    </row>
    <row r="779021" spans="68:68" customFormat="1">
      <c r="BP779021" s="90"/>
    </row>
    <row r="779022" spans="68:68" customFormat="1">
      <c r="BP779022" s="90"/>
    </row>
    <row r="779023" spans="68:68" customFormat="1">
      <c r="BP779023" s="90"/>
    </row>
    <row r="779024" spans="68:68" customFormat="1">
      <c r="BP779024" s="90"/>
    </row>
    <row r="779025" spans="68:68" customFormat="1">
      <c r="BP779025" s="90"/>
    </row>
    <row r="779026" spans="68:68" customFormat="1">
      <c r="BP779026" s="90"/>
    </row>
    <row r="779027" spans="68:68" customFormat="1">
      <c r="BP779027" s="90"/>
    </row>
    <row r="779028" spans="68:68" customFormat="1">
      <c r="BP779028" s="90"/>
    </row>
    <row r="779029" spans="68:68" customFormat="1">
      <c r="BP779029" s="90"/>
    </row>
    <row r="779030" spans="68:68" customFormat="1">
      <c r="BP779030" s="90"/>
    </row>
    <row r="779031" spans="68:68" customFormat="1">
      <c r="BP779031" s="90"/>
    </row>
    <row r="779032" spans="68:68" customFormat="1">
      <c r="BP779032" s="90"/>
    </row>
    <row r="779033" spans="68:68" customFormat="1">
      <c r="BP779033" s="90"/>
    </row>
    <row r="779034" spans="68:68" customFormat="1">
      <c r="BP779034" s="90"/>
    </row>
    <row r="779035" spans="68:68" customFormat="1">
      <c r="BP779035" s="90"/>
    </row>
    <row r="779036" spans="68:68" customFormat="1">
      <c r="BP779036" s="90"/>
    </row>
    <row r="779037" spans="68:68" customFormat="1">
      <c r="BP779037" s="90"/>
    </row>
    <row r="779038" spans="68:68" customFormat="1">
      <c r="BP779038" s="90"/>
    </row>
    <row r="779039" spans="68:68" customFormat="1">
      <c r="BP779039" s="90"/>
    </row>
    <row r="779040" spans="68:68" customFormat="1">
      <c r="BP779040" s="90"/>
    </row>
    <row r="779041" spans="68:68" customFormat="1">
      <c r="BP779041" s="90"/>
    </row>
    <row r="779042" spans="68:68" customFormat="1">
      <c r="BP779042" s="90"/>
    </row>
    <row r="779043" spans="68:68" customFormat="1">
      <c r="BP779043" s="90"/>
    </row>
    <row r="779044" spans="68:68" customFormat="1">
      <c r="BP779044" s="90"/>
    </row>
    <row r="779045" spans="68:68" customFormat="1">
      <c r="BP779045" s="90"/>
    </row>
    <row r="779046" spans="68:68" customFormat="1">
      <c r="BP779046" s="90"/>
    </row>
    <row r="779047" spans="68:68" customFormat="1">
      <c r="BP779047" s="90"/>
    </row>
    <row r="779048" spans="68:68" customFormat="1">
      <c r="BP779048" s="90"/>
    </row>
    <row r="779049" spans="68:68" customFormat="1">
      <c r="BP779049" s="90"/>
    </row>
    <row r="779050" spans="68:68" customFormat="1">
      <c r="BP779050" s="90"/>
    </row>
    <row r="779051" spans="68:68" customFormat="1">
      <c r="BP779051" s="90"/>
    </row>
    <row r="779052" spans="68:68" customFormat="1">
      <c r="BP779052" s="90"/>
    </row>
    <row r="779053" spans="68:68" customFormat="1">
      <c r="BP779053" s="90"/>
    </row>
    <row r="779054" spans="68:68" customFormat="1">
      <c r="BP779054" s="90"/>
    </row>
    <row r="779055" spans="68:68" customFormat="1">
      <c r="BP779055" s="90"/>
    </row>
    <row r="779056" spans="68:68" customFormat="1">
      <c r="BP779056" s="90"/>
    </row>
    <row r="779057" spans="68:68" customFormat="1">
      <c r="BP779057" s="90"/>
    </row>
    <row r="779058" spans="68:68" customFormat="1">
      <c r="BP779058" s="90"/>
    </row>
    <row r="779059" spans="68:68" customFormat="1">
      <c r="BP779059" s="90"/>
    </row>
    <row r="779060" spans="68:68" customFormat="1">
      <c r="BP779060" s="90"/>
    </row>
    <row r="779061" spans="68:68" customFormat="1">
      <c r="BP779061" s="90"/>
    </row>
    <row r="779062" spans="68:68" customFormat="1">
      <c r="BP779062" s="90"/>
    </row>
    <row r="779063" spans="68:68" customFormat="1">
      <c r="BP779063" s="90"/>
    </row>
    <row r="779064" spans="68:68" customFormat="1">
      <c r="BP779064" s="90"/>
    </row>
    <row r="779065" spans="68:68" customFormat="1">
      <c r="BP779065" s="90"/>
    </row>
    <row r="779066" spans="68:68" customFormat="1">
      <c r="BP779066" s="90"/>
    </row>
    <row r="779067" spans="68:68" customFormat="1">
      <c r="BP779067" s="90"/>
    </row>
    <row r="779068" spans="68:68" customFormat="1">
      <c r="BP779068" s="90"/>
    </row>
    <row r="779069" spans="68:68" customFormat="1">
      <c r="BP779069" s="90"/>
    </row>
    <row r="779070" spans="68:68" customFormat="1">
      <c r="BP779070" s="90"/>
    </row>
    <row r="779071" spans="68:68" customFormat="1">
      <c r="BP779071" s="90"/>
    </row>
    <row r="779072" spans="68:68" customFormat="1">
      <c r="BP779072" s="90"/>
    </row>
    <row r="779073" spans="68:68" customFormat="1">
      <c r="BP779073" s="90"/>
    </row>
    <row r="779074" spans="68:68" customFormat="1">
      <c r="BP779074" s="90"/>
    </row>
    <row r="779075" spans="68:68" customFormat="1">
      <c r="BP779075" s="90"/>
    </row>
    <row r="779076" spans="68:68" customFormat="1">
      <c r="BP779076" s="90"/>
    </row>
    <row r="779077" spans="68:68" customFormat="1">
      <c r="BP779077" s="90"/>
    </row>
    <row r="779078" spans="68:68" customFormat="1">
      <c r="BP779078" s="90"/>
    </row>
    <row r="779079" spans="68:68" customFormat="1">
      <c r="BP779079" s="90"/>
    </row>
    <row r="779080" spans="68:68" customFormat="1">
      <c r="BP779080" s="90"/>
    </row>
    <row r="779081" spans="68:68" customFormat="1">
      <c r="BP779081" s="90"/>
    </row>
    <row r="779082" spans="68:68" customFormat="1">
      <c r="BP779082" s="90"/>
    </row>
    <row r="779083" spans="68:68" customFormat="1">
      <c r="BP779083" s="90"/>
    </row>
    <row r="779084" spans="68:68" customFormat="1">
      <c r="BP779084" s="90"/>
    </row>
    <row r="779085" spans="68:68" customFormat="1">
      <c r="BP779085" s="90"/>
    </row>
    <row r="779086" spans="68:68" customFormat="1">
      <c r="BP779086" s="90"/>
    </row>
    <row r="779087" spans="68:68" customFormat="1">
      <c r="BP779087" s="90"/>
    </row>
    <row r="779088" spans="68:68" customFormat="1">
      <c r="BP779088" s="90"/>
    </row>
    <row r="779089" spans="68:68" customFormat="1">
      <c r="BP779089" s="90"/>
    </row>
    <row r="779090" spans="68:68" customFormat="1">
      <c r="BP779090" s="90"/>
    </row>
    <row r="779091" spans="68:68" customFormat="1">
      <c r="BP779091" s="90"/>
    </row>
    <row r="779092" spans="68:68" customFormat="1">
      <c r="BP779092" s="90"/>
    </row>
    <row r="779093" spans="68:68" customFormat="1">
      <c r="BP779093" s="90"/>
    </row>
    <row r="779094" spans="68:68" customFormat="1">
      <c r="BP779094" s="90"/>
    </row>
    <row r="779095" spans="68:68" customFormat="1">
      <c r="BP779095" s="90"/>
    </row>
    <row r="779096" spans="68:68" customFormat="1">
      <c r="BP779096" s="90"/>
    </row>
    <row r="779097" spans="68:68" customFormat="1">
      <c r="BP779097" s="90"/>
    </row>
    <row r="779098" spans="68:68" customFormat="1">
      <c r="BP779098" s="90"/>
    </row>
    <row r="779099" spans="68:68" customFormat="1">
      <c r="BP779099" s="90"/>
    </row>
    <row r="779100" spans="68:68" customFormat="1">
      <c r="BP779100" s="90"/>
    </row>
    <row r="779101" spans="68:68" customFormat="1">
      <c r="BP779101" s="90"/>
    </row>
    <row r="779102" spans="68:68" customFormat="1">
      <c r="BP779102" s="90"/>
    </row>
    <row r="779103" spans="68:68" customFormat="1">
      <c r="BP779103" s="90"/>
    </row>
    <row r="779104" spans="68:68" customFormat="1">
      <c r="BP779104" s="90"/>
    </row>
    <row r="779105" spans="68:68" customFormat="1">
      <c r="BP779105" s="90"/>
    </row>
    <row r="779106" spans="68:68" customFormat="1">
      <c r="BP779106" s="90"/>
    </row>
    <row r="779107" spans="68:68" customFormat="1">
      <c r="BP779107" s="90"/>
    </row>
    <row r="779108" spans="68:68" customFormat="1">
      <c r="BP779108" s="90"/>
    </row>
    <row r="779109" spans="68:68" customFormat="1">
      <c r="BP779109" s="90"/>
    </row>
    <row r="779110" spans="68:68" customFormat="1">
      <c r="BP779110" s="90"/>
    </row>
    <row r="779111" spans="68:68" customFormat="1">
      <c r="BP779111" s="90"/>
    </row>
    <row r="779112" spans="68:68" customFormat="1">
      <c r="BP779112" s="90"/>
    </row>
    <row r="779113" spans="68:68" customFormat="1">
      <c r="BP779113" s="90"/>
    </row>
    <row r="779114" spans="68:68" customFormat="1">
      <c r="BP779114" s="90"/>
    </row>
    <row r="779115" spans="68:68" customFormat="1">
      <c r="BP779115" s="90"/>
    </row>
    <row r="779116" spans="68:68" customFormat="1">
      <c r="BP779116" s="90"/>
    </row>
    <row r="779117" spans="68:68" customFormat="1">
      <c r="BP779117" s="90"/>
    </row>
    <row r="779118" spans="68:68" customFormat="1">
      <c r="BP779118" s="90"/>
    </row>
    <row r="779119" spans="68:68" customFormat="1">
      <c r="BP779119" s="90"/>
    </row>
    <row r="779120" spans="68:68" customFormat="1">
      <c r="BP779120" s="90"/>
    </row>
    <row r="779121" spans="68:68" customFormat="1">
      <c r="BP779121" s="90"/>
    </row>
    <row r="779122" spans="68:68" customFormat="1">
      <c r="BP779122" s="90"/>
    </row>
    <row r="779123" spans="68:68" customFormat="1">
      <c r="BP779123" s="90"/>
    </row>
    <row r="779124" spans="68:68" customFormat="1">
      <c r="BP779124" s="90"/>
    </row>
    <row r="779125" spans="68:68" customFormat="1">
      <c r="BP779125" s="90"/>
    </row>
    <row r="779126" spans="68:68" customFormat="1">
      <c r="BP779126" s="90"/>
    </row>
    <row r="779127" spans="68:68" customFormat="1">
      <c r="BP779127" s="90"/>
    </row>
    <row r="779128" spans="68:68" customFormat="1">
      <c r="BP779128" s="90"/>
    </row>
    <row r="779129" spans="68:68" customFormat="1">
      <c r="BP779129" s="90"/>
    </row>
    <row r="779130" spans="68:68" customFormat="1">
      <c r="BP779130" s="90"/>
    </row>
    <row r="779131" spans="68:68" customFormat="1">
      <c r="BP779131" s="90"/>
    </row>
    <row r="779132" spans="68:68" customFormat="1">
      <c r="BP779132" s="90"/>
    </row>
    <row r="779133" spans="68:68" customFormat="1">
      <c r="BP779133" s="90"/>
    </row>
    <row r="779134" spans="68:68" customFormat="1">
      <c r="BP779134" s="90"/>
    </row>
    <row r="779135" spans="68:68" customFormat="1">
      <c r="BP779135" s="90"/>
    </row>
    <row r="779136" spans="68:68" customFormat="1">
      <c r="BP779136" s="90"/>
    </row>
    <row r="779137" spans="68:68" customFormat="1">
      <c r="BP779137" s="90"/>
    </row>
    <row r="779138" spans="68:68" customFormat="1">
      <c r="BP779138" s="90"/>
    </row>
    <row r="779139" spans="68:68" customFormat="1">
      <c r="BP779139" s="90"/>
    </row>
    <row r="779140" spans="68:68" customFormat="1">
      <c r="BP779140" s="90"/>
    </row>
    <row r="779141" spans="68:68" customFormat="1">
      <c r="BP779141" s="90"/>
    </row>
    <row r="779142" spans="68:68" customFormat="1">
      <c r="BP779142" s="90"/>
    </row>
    <row r="779143" spans="68:68" customFormat="1">
      <c r="BP779143" s="90"/>
    </row>
    <row r="779144" spans="68:68" customFormat="1">
      <c r="BP779144" s="90"/>
    </row>
    <row r="779145" spans="68:68" customFormat="1">
      <c r="BP779145" s="90"/>
    </row>
    <row r="779146" spans="68:68" customFormat="1">
      <c r="BP779146" s="90"/>
    </row>
    <row r="779147" spans="68:68" customFormat="1">
      <c r="BP779147" s="90"/>
    </row>
    <row r="779148" spans="68:68" customFormat="1">
      <c r="BP779148" s="90"/>
    </row>
    <row r="779149" spans="68:68" customFormat="1">
      <c r="BP779149" s="90"/>
    </row>
    <row r="779150" spans="68:68" customFormat="1">
      <c r="BP779150" s="90"/>
    </row>
    <row r="779151" spans="68:68" customFormat="1">
      <c r="BP779151" s="90"/>
    </row>
    <row r="779152" spans="68:68" customFormat="1">
      <c r="BP779152" s="90"/>
    </row>
    <row r="779153" spans="68:68" customFormat="1">
      <c r="BP779153" s="90"/>
    </row>
    <row r="779154" spans="68:68" customFormat="1">
      <c r="BP779154" s="90"/>
    </row>
    <row r="779155" spans="68:68" customFormat="1">
      <c r="BP779155" s="90"/>
    </row>
    <row r="779156" spans="68:68" customFormat="1">
      <c r="BP779156" s="90"/>
    </row>
    <row r="779157" spans="68:68" customFormat="1">
      <c r="BP779157" s="90"/>
    </row>
    <row r="779158" spans="68:68" customFormat="1">
      <c r="BP779158" s="90"/>
    </row>
    <row r="779159" spans="68:68" customFormat="1">
      <c r="BP779159" s="90"/>
    </row>
    <row r="779160" spans="68:68" customFormat="1">
      <c r="BP779160" s="90"/>
    </row>
    <row r="779161" spans="68:68" customFormat="1">
      <c r="BP779161" s="90"/>
    </row>
    <row r="779162" spans="68:68" customFormat="1">
      <c r="BP779162" s="90"/>
    </row>
    <row r="779163" spans="68:68" customFormat="1">
      <c r="BP779163" s="90"/>
    </row>
    <row r="779164" spans="68:68" customFormat="1">
      <c r="BP779164" s="90"/>
    </row>
    <row r="779165" spans="68:68" customFormat="1">
      <c r="BP779165" s="90"/>
    </row>
    <row r="779166" spans="68:68" customFormat="1">
      <c r="BP779166" s="90"/>
    </row>
    <row r="779167" spans="68:68" customFormat="1">
      <c r="BP779167" s="90"/>
    </row>
    <row r="779168" spans="68:68" customFormat="1">
      <c r="BP779168" s="90"/>
    </row>
    <row r="779169" spans="68:68" customFormat="1">
      <c r="BP779169" s="90"/>
    </row>
    <row r="779170" spans="68:68" customFormat="1">
      <c r="BP779170" s="90"/>
    </row>
    <row r="779171" spans="68:68" customFormat="1">
      <c r="BP779171" s="90"/>
    </row>
    <row r="779172" spans="68:68" customFormat="1">
      <c r="BP779172" s="90"/>
    </row>
    <row r="779173" spans="68:68" customFormat="1">
      <c r="BP779173" s="90"/>
    </row>
    <row r="779174" spans="68:68" customFormat="1">
      <c r="BP779174" s="90"/>
    </row>
    <row r="779175" spans="68:68" customFormat="1">
      <c r="BP779175" s="90"/>
    </row>
    <row r="779176" spans="68:68" customFormat="1">
      <c r="BP779176" s="90"/>
    </row>
    <row r="779177" spans="68:68" customFormat="1">
      <c r="BP779177" s="90"/>
    </row>
    <row r="779178" spans="68:68" customFormat="1">
      <c r="BP779178" s="90"/>
    </row>
    <row r="779179" spans="68:68" customFormat="1">
      <c r="BP779179" s="90"/>
    </row>
    <row r="779180" spans="68:68" customFormat="1">
      <c r="BP779180" s="90"/>
    </row>
    <row r="779181" spans="68:68" customFormat="1">
      <c r="BP779181" s="90"/>
    </row>
    <row r="779182" spans="68:68" customFormat="1">
      <c r="BP779182" s="90"/>
    </row>
    <row r="779183" spans="68:68" customFormat="1">
      <c r="BP779183" s="90"/>
    </row>
    <row r="779184" spans="68:68" customFormat="1">
      <c r="BP779184" s="90"/>
    </row>
    <row r="779185" spans="68:68" customFormat="1">
      <c r="BP779185" s="90"/>
    </row>
    <row r="779186" spans="68:68" customFormat="1">
      <c r="BP779186" s="90"/>
    </row>
    <row r="779187" spans="68:68" customFormat="1">
      <c r="BP779187" s="90"/>
    </row>
    <row r="779188" spans="68:68" customFormat="1">
      <c r="BP779188" s="90"/>
    </row>
    <row r="779189" spans="68:68" customFormat="1">
      <c r="BP779189" s="90"/>
    </row>
    <row r="779190" spans="68:68" customFormat="1">
      <c r="BP779190" s="90"/>
    </row>
    <row r="779191" spans="68:68" customFormat="1">
      <c r="BP779191" s="90"/>
    </row>
    <row r="779192" spans="68:68" customFormat="1">
      <c r="BP779192" s="90"/>
    </row>
    <row r="779193" spans="68:68" customFormat="1">
      <c r="BP779193" s="90"/>
    </row>
    <row r="779194" spans="68:68" customFormat="1">
      <c r="BP779194" s="90"/>
    </row>
    <row r="779195" spans="68:68" customFormat="1">
      <c r="BP779195" s="90"/>
    </row>
    <row r="779196" spans="68:68" customFormat="1">
      <c r="BP779196" s="90"/>
    </row>
    <row r="779197" spans="68:68" customFormat="1">
      <c r="BP779197" s="90"/>
    </row>
    <row r="779198" spans="68:68" customFormat="1">
      <c r="BP779198" s="90"/>
    </row>
    <row r="779199" spans="68:68" customFormat="1">
      <c r="BP779199" s="90"/>
    </row>
    <row r="779200" spans="68:68" customFormat="1">
      <c r="BP779200" s="90"/>
    </row>
    <row r="779201" spans="68:68" customFormat="1">
      <c r="BP779201" s="90"/>
    </row>
    <row r="779202" spans="68:68" customFormat="1">
      <c r="BP779202" s="90"/>
    </row>
    <row r="779203" spans="68:68" customFormat="1">
      <c r="BP779203" s="90"/>
    </row>
    <row r="779204" spans="68:68" customFormat="1">
      <c r="BP779204" s="90"/>
    </row>
    <row r="779205" spans="68:68" customFormat="1">
      <c r="BP779205" s="90"/>
    </row>
    <row r="779206" spans="68:68" customFormat="1">
      <c r="BP779206" s="90"/>
    </row>
    <row r="779207" spans="68:68" customFormat="1">
      <c r="BP779207" s="90"/>
    </row>
    <row r="779208" spans="68:68" customFormat="1">
      <c r="BP779208" s="90"/>
    </row>
    <row r="779209" spans="68:68" customFormat="1">
      <c r="BP779209" s="90"/>
    </row>
    <row r="779210" spans="68:68" customFormat="1">
      <c r="BP779210" s="90"/>
    </row>
    <row r="779211" spans="68:68" customFormat="1">
      <c r="BP779211" s="90"/>
    </row>
    <row r="779212" spans="68:68" customFormat="1">
      <c r="BP779212" s="90"/>
    </row>
    <row r="779213" spans="68:68" customFormat="1">
      <c r="BP779213" s="90"/>
    </row>
    <row r="779214" spans="68:68" customFormat="1">
      <c r="BP779214" s="90"/>
    </row>
    <row r="779215" spans="68:68" customFormat="1">
      <c r="BP779215" s="90"/>
    </row>
    <row r="779216" spans="68:68" customFormat="1">
      <c r="BP779216" s="90"/>
    </row>
    <row r="779217" spans="68:68" customFormat="1">
      <c r="BP779217" s="90"/>
    </row>
    <row r="779218" spans="68:68" customFormat="1">
      <c r="BP779218" s="90"/>
    </row>
    <row r="779219" spans="68:68" customFormat="1">
      <c r="BP779219" s="90"/>
    </row>
    <row r="779220" spans="68:68" customFormat="1">
      <c r="BP779220" s="90"/>
    </row>
    <row r="779221" spans="68:68" customFormat="1">
      <c r="BP779221" s="90"/>
    </row>
    <row r="779222" spans="68:68" customFormat="1">
      <c r="BP779222" s="90"/>
    </row>
    <row r="779223" spans="68:68" customFormat="1">
      <c r="BP779223" s="90"/>
    </row>
    <row r="779224" spans="68:68" customFormat="1">
      <c r="BP779224" s="90"/>
    </row>
    <row r="779225" spans="68:68" customFormat="1">
      <c r="BP779225" s="90"/>
    </row>
    <row r="779226" spans="68:68" customFormat="1">
      <c r="BP779226" s="90"/>
    </row>
    <row r="779227" spans="68:68" customFormat="1">
      <c r="BP779227" s="90"/>
    </row>
    <row r="779228" spans="68:68" customFormat="1">
      <c r="BP779228" s="90"/>
    </row>
    <row r="779229" spans="68:68" customFormat="1">
      <c r="BP779229" s="90"/>
    </row>
    <row r="779230" spans="68:68" customFormat="1">
      <c r="BP779230" s="90"/>
    </row>
    <row r="779231" spans="68:68" customFormat="1">
      <c r="BP779231" s="90"/>
    </row>
    <row r="779232" spans="68:68" customFormat="1">
      <c r="BP779232" s="90"/>
    </row>
    <row r="779233" spans="68:68" customFormat="1">
      <c r="BP779233" s="90"/>
    </row>
    <row r="779234" spans="68:68" customFormat="1">
      <c r="BP779234" s="90"/>
    </row>
    <row r="779235" spans="68:68" customFormat="1">
      <c r="BP779235" s="90"/>
    </row>
    <row r="779236" spans="68:68" customFormat="1">
      <c r="BP779236" s="90"/>
    </row>
    <row r="779237" spans="68:68" customFormat="1">
      <c r="BP779237" s="90"/>
    </row>
    <row r="779238" spans="68:68" customFormat="1">
      <c r="BP779238" s="90"/>
    </row>
    <row r="779239" spans="68:68" customFormat="1">
      <c r="BP779239" s="90"/>
    </row>
    <row r="779240" spans="68:68" customFormat="1">
      <c r="BP779240" s="90"/>
    </row>
    <row r="779241" spans="68:68" customFormat="1">
      <c r="BP779241" s="90"/>
    </row>
    <row r="779242" spans="68:68" customFormat="1">
      <c r="BP779242" s="90"/>
    </row>
    <row r="779243" spans="68:68" customFormat="1">
      <c r="BP779243" s="90"/>
    </row>
    <row r="779244" spans="68:68" customFormat="1">
      <c r="BP779244" s="90"/>
    </row>
    <row r="779245" spans="68:68" customFormat="1">
      <c r="BP779245" s="90"/>
    </row>
    <row r="779246" spans="68:68" customFormat="1">
      <c r="BP779246" s="90"/>
    </row>
    <row r="779247" spans="68:68" customFormat="1">
      <c r="BP779247" s="90"/>
    </row>
    <row r="779248" spans="68:68" customFormat="1">
      <c r="BP779248" s="90"/>
    </row>
    <row r="779249" spans="68:68" customFormat="1">
      <c r="BP779249" s="90"/>
    </row>
    <row r="779250" spans="68:68" customFormat="1">
      <c r="BP779250" s="90"/>
    </row>
    <row r="779251" spans="68:68" customFormat="1">
      <c r="BP779251" s="90"/>
    </row>
    <row r="779252" spans="68:68" customFormat="1">
      <c r="BP779252" s="90"/>
    </row>
    <row r="779253" spans="68:68" customFormat="1">
      <c r="BP779253" s="90"/>
    </row>
    <row r="779254" spans="68:68" customFormat="1">
      <c r="BP779254" s="90"/>
    </row>
    <row r="779255" spans="68:68" customFormat="1">
      <c r="BP779255" s="90"/>
    </row>
    <row r="779256" spans="68:68" customFormat="1">
      <c r="BP779256" s="90"/>
    </row>
    <row r="779257" spans="68:68" customFormat="1">
      <c r="BP779257" s="90"/>
    </row>
    <row r="779258" spans="68:68" customFormat="1">
      <c r="BP779258" s="90"/>
    </row>
    <row r="779259" spans="68:68" customFormat="1">
      <c r="BP779259" s="90"/>
    </row>
    <row r="779260" spans="68:68" customFormat="1">
      <c r="BP779260" s="90"/>
    </row>
    <row r="779261" spans="68:68" customFormat="1">
      <c r="BP779261" s="90"/>
    </row>
    <row r="779262" spans="68:68" customFormat="1">
      <c r="BP779262" s="90"/>
    </row>
    <row r="779263" spans="68:68" customFormat="1">
      <c r="BP779263" s="90"/>
    </row>
    <row r="779264" spans="68:68" customFormat="1">
      <c r="BP779264" s="90"/>
    </row>
    <row r="779265" spans="68:68" customFormat="1">
      <c r="BP779265" s="90"/>
    </row>
    <row r="779266" spans="68:68" customFormat="1">
      <c r="BP779266" s="90"/>
    </row>
    <row r="779267" spans="68:68" customFormat="1">
      <c r="BP779267" s="90"/>
    </row>
    <row r="779268" spans="68:68" customFormat="1">
      <c r="BP779268" s="90"/>
    </row>
    <row r="779269" spans="68:68" customFormat="1">
      <c r="BP779269" s="90"/>
    </row>
    <row r="779270" spans="68:68" customFormat="1">
      <c r="BP779270" s="90"/>
    </row>
    <row r="779271" spans="68:68" customFormat="1">
      <c r="BP779271" s="90"/>
    </row>
    <row r="779272" spans="68:68" customFormat="1">
      <c r="BP779272" s="90"/>
    </row>
    <row r="779273" spans="68:68" customFormat="1">
      <c r="BP779273" s="90"/>
    </row>
    <row r="779274" spans="68:68" customFormat="1">
      <c r="BP779274" s="90"/>
    </row>
    <row r="779275" spans="68:68" customFormat="1">
      <c r="BP779275" s="90"/>
    </row>
    <row r="779276" spans="68:68" customFormat="1">
      <c r="BP779276" s="90"/>
    </row>
    <row r="779277" spans="68:68" customFormat="1">
      <c r="BP779277" s="90"/>
    </row>
    <row r="779278" spans="68:68" customFormat="1">
      <c r="BP779278" s="90"/>
    </row>
    <row r="779279" spans="68:68" customFormat="1">
      <c r="BP779279" s="90"/>
    </row>
    <row r="779280" spans="68:68" customFormat="1">
      <c r="BP779280" s="90"/>
    </row>
    <row r="779281" spans="68:68" customFormat="1">
      <c r="BP779281" s="90"/>
    </row>
    <row r="779282" spans="68:68" customFormat="1">
      <c r="BP779282" s="90"/>
    </row>
    <row r="779283" spans="68:68" customFormat="1">
      <c r="BP779283" s="90"/>
    </row>
    <row r="779284" spans="68:68" customFormat="1">
      <c r="BP779284" s="90"/>
    </row>
    <row r="779285" spans="68:68" customFormat="1">
      <c r="BP779285" s="90"/>
    </row>
    <row r="779286" spans="68:68" customFormat="1">
      <c r="BP779286" s="90"/>
    </row>
    <row r="779287" spans="68:68" customFormat="1">
      <c r="BP779287" s="90"/>
    </row>
    <row r="779288" spans="68:68" customFormat="1">
      <c r="BP779288" s="90"/>
    </row>
    <row r="779289" spans="68:68" customFormat="1">
      <c r="BP779289" s="90"/>
    </row>
    <row r="779290" spans="68:68" customFormat="1">
      <c r="BP779290" s="90"/>
    </row>
    <row r="779291" spans="68:68" customFormat="1">
      <c r="BP779291" s="90"/>
    </row>
    <row r="779292" spans="68:68" customFormat="1">
      <c r="BP779292" s="90"/>
    </row>
    <row r="779293" spans="68:68" customFormat="1">
      <c r="BP779293" s="90"/>
    </row>
    <row r="779294" spans="68:68" customFormat="1">
      <c r="BP779294" s="90"/>
    </row>
    <row r="779295" spans="68:68" customFormat="1">
      <c r="BP779295" s="90"/>
    </row>
    <row r="779296" spans="68:68" customFormat="1">
      <c r="BP779296" s="90"/>
    </row>
    <row r="779297" spans="68:68" customFormat="1">
      <c r="BP779297" s="90"/>
    </row>
    <row r="779298" spans="68:68" customFormat="1">
      <c r="BP779298" s="90"/>
    </row>
    <row r="779299" spans="68:68" customFormat="1">
      <c r="BP779299" s="90"/>
    </row>
    <row r="779300" spans="68:68" customFormat="1">
      <c r="BP779300" s="90"/>
    </row>
    <row r="779301" spans="68:68" customFormat="1">
      <c r="BP779301" s="90"/>
    </row>
    <row r="779302" spans="68:68" customFormat="1">
      <c r="BP779302" s="90"/>
    </row>
    <row r="779303" spans="68:68" customFormat="1">
      <c r="BP779303" s="90"/>
    </row>
    <row r="779304" spans="68:68" customFormat="1">
      <c r="BP779304" s="90"/>
    </row>
    <row r="779305" spans="68:68" customFormat="1">
      <c r="BP779305" s="90"/>
    </row>
    <row r="779306" spans="68:68" customFormat="1">
      <c r="BP779306" s="90"/>
    </row>
    <row r="779307" spans="68:68" customFormat="1">
      <c r="BP779307" s="90"/>
    </row>
    <row r="779308" spans="68:68" customFormat="1">
      <c r="BP779308" s="90"/>
    </row>
    <row r="779309" spans="68:68" customFormat="1">
      <c r="BP779309" s="90"/>
    </row>
    <row r="779310" spans="68:68" customFormat="1">
      <c r="BP779310" s="90"/>
    </row>
    <row r="779311" spans="68:68" customFormat="1">
      <c r="BP779311" s="90"/>
    </row>
    <row r="779312" spans="68:68" customFormat="1">
      <c r="BP779312" s="90"/>
    </row>
    <row r="779313" spans="68:68" customFormat="1">
      <c r="BP779313" s="90"/>
    </row>
    <row r="779314" spans="68:68" customFormat="1">
      <c r="BP779314" s="90"/>
    </row>
    <row r="779315" spans="68:68" customFormat="1">
      <c r="BP779315" s="90"/>
    </row>
    <row r="779316" spans="68:68" customFormat="1">
      <c r="BP779316" s="90"/>
    </row>
    <row r="779317" spans="68:68" customFormat="1">
      <c r="BP779317" s="90"/>
    </row>
    <row r="779318" spans="68:68" customFormat="1">
      <c r="BP779318" s="90"/>
    </row>
    <row r="779319" spans="68:68" customFormat="1">
      <c r="BP779319" s="90"/>
    </row>
    <row r="779320" spans="68:68" customFormat="1">
      <c r="BP779320" s="90"/>
    </row>
    <row r="779321" spans="68:68" customFormat="1">
      <c r="BP779321" s="90"/>
    </row>
    <row r="779322" spans="68:68" customFormat="1">
      <c r="BP779322" s="90"/>
    </row>
    <row r="779323" spans="68:68" customFormat="1">
      <c r="BP779323" s="90"/>
    </row>
    <row r="779324" spans="68:68" customFormat="1">
      <c r="BP779324" s="90"/>
    </row>
    <row r="779325" spans="68:68" customFormat="1">
      <c r="BP779325" s="90"/>
    </row>
    <row r="779326" spans="68:68" customFormat="1">
      <c r="BP779326" s="90"/>
    </row>
    <row r="779327" spans="68:68" customFormat="1">
      <c r="BP779327" s="90"/>
    </row>
    <row r="779328" spans="68:68" customFormat="1">
      <c r="BP779328" s="90"/>
    </row>
    <row r="779329" spans="68:68" customFormat="1">
      <c r="BP779329" s="90"/>
    </row>
    <row r="779330" spans="68:68" customFormat="1">
      <c r="BP779330" s="90"/>
    </row>
    <row r="779331" spans="68:68" customFormat="1">
      <c r="BP779331" s="90"/>
    </row>
    <row r="779332" spans="68:68" customFormat="1">
      <c r="BP779332" s="90"/>
    </row>
    <row r="779333" spans="68:68" customFormat="1">
      <c r="BP779333" s="90"/>
    </row>
    <row r="779334" spans="68:68" customFormat="1">
      <c r="BP779334" s="90"/>
    </row>
    <row r="779335" spans="68:68" customFormat="1">
      <c r="BP779335" s="90"/>
    </row>
    <row r="779336" spans="68:68" customFormat="1">
      <c r="BP779336" s="90"/>
    </row>
    <row r="779337" spans="68:68" customFormat="1">
      <c r="BP779337" s="90"/>
    </row>
    <row r="779338" spans="68:68" customFormat="1">
      <c r="BP779338" s="90"/>
    </row>
    <row r="779339" spans="68:68" customFormat="1">
      <c r="BP779339" s="90"/>
    </row>
    <row r="779340" spans="68:68" customFormat="1">
      <c r="BP779340" s="90"/>
    </row>
    <row r="779341" spans="68:68" customFormat="1">
      <c r="BP779341" s="90"/>
    </row>
    <row r="779342" spans="68:68" customFormat="1">
      <c r="BP779342" s="90"/>
    </row>
    <row r="779343" spans="68:68" customFormat="1">
      <c r="BP779343" s="90"/>
    </row>
    <row r="779344" spans="68:68" customFormat="1">
      <c r="BP779344" s="90"/>
    </row>
    <row r="779345" spans="68:68" customFormat="1">
      <c r="BP779345" s="90"/>
    </row>
    <row r="779346" spans="68:68" customFormat="1">
      <c r="BP779346" s="90"/>
    </row>
    <row r="779347" spans="68:68" customFormat="1">
      <c r="BP779347" s="90"/>
    </row>
    <row r="779348" spans="68:68" customFormat="1">
      <c r="BP779348" s="90"/>
    </row>
    <row r="779349" spans="68:68" customFormat="1">
      <c r="BP779349" s="90"/>
    </row>
    <row r="779350" spans="68:68" customFormat="1">
      <c r="BP779350" s="90"/>
    </row>
    <row r="779351" spans="68:68" customFormat="1">
      <c r="BP779351" s="90"/>
    </row>
    <row r="779352" spans="68:68" customFormat="1">
      <c r="BP779352" s="90"/>
    </row>
    <row r="779353" spans="68:68" customFormat="1">
      <c r="BP779353" s="90"/>
    </row>
    <row r="779354" spans="68:68" customFormat="1">
      <c r="BP779354" s="90"/>
    </row>
    <row r="779355" spans="68:68" customFormat="1">
      <c r="BP779355" s="90"/>
    </row>
    <row r="779356" spans="68:68" customFormat="1">
      <c r="BP779356" s="90"/>
    </row>
    <row r="779357" spans="68:68" customFormat="1">
      <c r="BP779357" s="90"/>
    </row>
    <row r="779358" spans="68:68" customFormat="1">
      <c r="BP779358" s="90"/>
    </row>
    <row r="779359" spans="68:68" customFormat="1">
      <c r="BP779359" s="90"/>
    </row>
    <row r="779360" spans="68:68" customFormat="1">
      <c r="BP779360" s="90"/>
    </row>
    <row r="779361" spans="68:68" customFormat="1">
      <c r="BP779361" s="90"/>
    </row>
    <row r="779362" spans="68:68" customFormat="1">
      <c r="BP779362" s="90"/>
    </row>
    <row r="779363" spans="68:68" customFormat="1">
      <c r="BP779363" s="90"/>
    </row>
    <row r="779364" spans="68:68" customFormat="1">
      <c r="BP779364" s="90"/>
    </row>
    <row r="779365" spans="68:68" customFormat="1">
      <c r="BP779365" s="90"/>
    </row>
    <row r="779366" spans="68:68" customFormat="1">
      <c r="BP779366" s="90"/>
    </row>
    <row r="779367" spans="68:68" customFormat="1">
      <c r="BP779367" s="90"/>
    </row>
    <row r="779368" spans="68:68" customFormat="1">
      <c r="BP779368" s="90"/>
    </row>
    <row r="779369" spans="68:68" customFormat="1">
      <c r="BP779369" s="90"/>
    </row>
    <row r="779370" spans="68:68" customFormat="1">
      <c r="BP779370" s="90"/>
    </row>
    <row r="779371" spans="68:68" customFormat="1">
      <c r="BP779371" s="90"/>
    </row>
    <row r="779372" spans="68:68" customFormat="1">
      <c r="BP779372" s="90"/>
    </row>
    <row r="779373" spans="68:68" customFormat="1">
      <c r="BP779373" s="90"/>
    </row>
    <row r="779374" spans="68:68" customFormat="1">
      <c r="BP779374" s="90"/>
    </row>
    <row r="779375" spans="68:68" customFormat="1">
      <c r="BP779375" s="90"/>
    </row>
    <row r="779376" spans="68:68" customFormat="1">
      <c r="BP779376" s="90"/>
    </row>
    <row r="779377" spans="68:68" customFormat="1">
      <c r="BP779377" s="90"/>
    </row>
    <row r="779378" spans="68:68" customFormat="1">
      <c r="BP779378" s="90"/>
    </row>
    <row r="779379" spans="68:68" customFormat="1">
      <c r="BP779379" s="90"/>
    </row>
    <row r="779380" spans="68:68" customFormat="1">
      <c r="BP779380" s="90"/>
    </row>
    <row r="779381" spans="68:68" customFormat="1">
      <c r="BP779381" s="90"/>
    </row>
    <row r="779382" spans="68:68" customFormat="1">
      <c r="BP779382" s="90"/>
    </row>
    <row r="779383" spans="68:68" customFormat="1">
      <c r="BP779383" s="90"/>
    </row>
    <row r="779384" spans="68:68" customFormat="1">
      <c r="BP779384" s="90"/>
    </row>
    <row r="779385" spans="68:68" customFormat="1">
      <c r="BP779385" s="90"/>
    </row>
    <row r="779386" spans="68:68" customFormat="1">
      <c r="BP779386" s="90"/>
    </row>
    <row r="779387" spans="68:68" customFormat="1">
      <c r="BP779387" s="90"/>
    </row>
    <row r="779388" spans="68:68" customFormat="1">
      <c r="BP779388" s="90"/>
    </row>
    <row r="779389" spans="68:68" customFormat="1">
      <c r="BP779389" s="90"/>
    </row>
    <row r="779390" spans="68:68" customFormat="1">
      <c r="BP779390" s="90"/>
    </row>
    <row r="779391" spans="68:68" customFormat="1">
      <c r="BP779391" s="90"/>
    </row>
    <row r="779392" spans="68:68" customFormat="1">
      <c r="BP779392" s="90"/>
    </row>
    <row r="779393" spans="68:68" customFormat="1">
      <c r="BP779393" s="90"/>
    </row>
    <row r="779394" spans="68:68" customFormat="1">
      <c r="BP779394" s="90"/>
    </row>
    <row r="779395" spans="68:68" customFormat="1">
      <c r="BP779395" s="90"/>
    </row>
    <row r="779396" spans="68:68" customFormat="1">
      <c r="BP779396" s="90"/>
    </row>
    <row r="779397" spans="68:68" customFormat="1">
      <c r="BP779397" s="90"/>
    </row>
    <row r="779398" spans="68:68" customFormat="1">
      <c r="BP779398" s="90"/>
    </row>
    <row r="779399" spans="68:68" customFormat="1">
      <c r="BP779399" s="90"/>
    </row>
    <row r="779400" spans="68:68" customFormat="1">
      <c r="BP779400" s="90"/>
    </row>
    <row r="779401" spans="68:68" customFormat="1">
      <c r="BP779401" s="90"/>
    </row>
    <row r="779402" spans="68:68" customFormat="1">
      <c r="BP779402" s="90"/>
    </row>
    <row r="779403" spans="68:68" customFormat="1">
      <c r="BP779403" s="90"/>
    </row>
    <row r="779404" spans="68:68" customFormat="1">
      <c r="BP779404" s="90"/>
    </row>
    <row r="779405" spans="68:68" customFormat="1">
      <c r="BP779405" s="90"/>
    </row>
    <row r="779406" spans="68:68" customFormat="1">
      <c r="BP779406" s="90"/>
    </row>
    <row r="779407" spans="68:68" customFormat="1">
      <c r="BP779407" s="90"/>
    </row>
    <row r="779408" spans="68:68" customFormat="1">
      <c r="BP779408" s="90"/>
    </row>
    <row r="779409" spans="68:68" customFormat="1">
      <c r="BP779409" s="90"/>
    </row>
    <row r="779410" spans="68:68" customFormat="1">
      <c r="BP779410" s="90"/>
    </row>
    <row r="779411" spans="68:68" customFormat="1">
      <c r="BP779411" s="90"/>
    </row>
    <row r="779412" spans="68:68" customFormat="1">
      <c r="BP779412" s="90"/>
    </row>
    <row r="779413" spans="68:68" customFormat="1">
      <c r="BP779413" s="90"/>
    </row>
    <row r="779414" spans="68:68" customFormat="1">
      <c r="BP779414" s="90"/>
    </row>
    <row r="779415" spans="68:68" customFormat="1">
      <c r="BP779415" s="90"/>
    </row>
    <row r="779416" spans="68:68" customFormat="1">
      <c r="BP779416" s="90"/>
    </row>
    <row r="779417" spans="68:68" customFormat="1">
      <c r="BP779417" s="90"/>
    </row>
    <row r="779418" spans="68:68" customFormat="1">
      <c r="BP779418" s="90"/>
    </row>
    <row r="779419" spans="68:68" customFormat="1">
      <c r="BP779419" s="90"/>
    </row>
    <row r="779420" spans="68:68" customFormat="1">
      <c r="BP779420" s="90"/>
    </row>
    <row r="779421" spans="68:68" customFormat="1">
      <c r="BP779421" s="90"/>
    </row>
    <row r="779422" spans="68:68" customFormat="1">
      <c r="BP779422" s="90"/>
    </row>
    <row r="779423" spans="68:68" customFormat="1">
      <c r="BP779423" s="90"/>
    </row>
    <row r="779424" spans="68:68" customFormat="1">
      <c r="BP779424" s="90"/>
    </row>
    <row r="779425" spans="68:68" customFormat="1">
      <c r="BP779425" s="90"/>
    </row>
    <row r="779426" spans="68:68" customFormat="1">
      <c r="BP779426" s="90"/>
    </row>
    <row r="779427" spans="68:68" customFormat="1">
      <c r="BP779427" s="90"/>
    </row>
    <row r="779428" spans="68:68" customFormat="1">
      <c r="BP779428" s="90"/>
    </row>
    <row r="779429" spans="68:68" customFormat="1">
      <c r="BP779429" s="90"/>
    </row>
    <row r="779430" spans="68:68" customFormat="1">
      <c r="BP779430" s="90"/>
    </row>
    <row r="779431" spans="68:68" customFormat="1">
      <c r="BP779431" s="90"/>
    </row>
    <row r="779432" spans="68:68" customFormat="1">
      <c r="BP779432" s="90"/>
    </row>
    <row r="779433" spans="68:68" customFormat="1">
      <c r="BP779433" s="90"/>
    </row>
    <row r="779434" spans="68:68" customFormat="1">
      <c r="BP779434" s="90"/>
    </row>
    <row r="779435" spans="68:68" customFormat="1">
      <c r="BP779435" s="90"/>
    </row>
    <row r="779436" spans="68:68" customFormat="1">
      <c r="BP779436" s="90"/>
    </row>
    <row r="779437" spans="68:68" customFormat="1">
      <c r="BP779437" s="90"/>
    </row>
    <row r="779438" spans="68:68" customFormat="1">
      <c r="BP779438" s="90"/>
    </row>
    <row r="779439" spans="68:68" customFormat="1">
      <c r="BP779439" s="90"/>
    </row>
    <row r="779440" spans="68:68" customFormat="1">
      <c r="BP779440" s="90"/>
    </row>
    <row r="779441" spans="68:68" customFormat="1">
      <c r="BP779441" s="90"/>
    </row>
    <row r="779442" spans="68:68" customFormat="1">
      <c r="BP779442" s="90"/>
    </row>
    <row r="779443" spans="68:68" customFormat="1">
      <c r="BP779443" s="90"/>
    </row>
    <row r="779444" spans="68:68" customFormat="1">
      <c r="BP779444" s="90"/>
    </row>
    <row r="779445" spans="68:68" customFormat="1">
      <c r="BP779445" s="90"/>
    </row>
    <row r="779446" spans="68:68" customFormat="1">
      <c r="BP779446" s="90"/>
    </row>
    <row r="779447" spans="68:68" customFormat="1">
      <c r="BP779447" s="90"/>
    </row>
    <row r="779448" spans="68:68" customFormat="1">
      <c r="BP779448" s="90"/>
    </row>
    <row r="779449" spans="68:68" customFormat="1">
      <c r="BP779449" s="90"/>
    </row>
    <row r="779450" spans="68:68" customFormat="1">
      <c r="BP779450" s="90"/>
    </row>
    <row r="779451" spans="68:68" customFormat="1">
      <c r="BP779451" s="90"/>
    </row>
    <row r="779452" spans="68:68" customFormat="1">
      <c r="BP779452" s="90"/>
    </row>
    <row r="779453" spans="68:68" customFormat="1">
      <c r="BP779453" s="90"/>
    </row>
    <row r="779454" spans="68:68" customFormat="1">
      <c r="BP779454" s="90"/>
    </row>
    <row r="779455" spans="68:68" customFormat="1">
      <c r="BP779455" s="90"/>
    </row>
    <row r="779456" spans="68:68" customFormat="1">
      <c r="BP779456" s="90"/>
    </row>
    <row r="779457" spans="68:68" customFormat="1">
      <c r="BP779457" s="90"/>
    </row>
    <row r="779458" spans="68:68" customFormat="1">
      <c r="BP779458" s="90"/>
    </row>
    <row r="779459" spans="68:68" customFormat="1">
      <c r="BP779459" s="90"/>
    </row>
    <row r="779460" spans="68:68" customFormat="1">
      <c r="BP779460" s="90"/>
    </row>
    <row r="779461" spans="68:68" customFormat="1">
      <c r="BP779461" s="90"/>
    </row>
    <row r="779462" spans="68:68" customFormat="1">
      <c r="BP779462" s="90"/>
    </row>
    <row r="779463" spans="68:68" customFormat="1">
      <c r="BP779463" s="90"/>
    </row>
    <row r="779464" spans="68:68" customFormat="1">
      <c r="BP779464" s="90"/>
    </row>
    <row r="779465" spans="68:68" customFormat="1">
      <c r="BP779465" s="90"/>
    </row>
    <row r="779466" spans="68:68" customFormat="1">
      <c r="BP779466" s="90"/>
    </row>
    <row r="779467" spans="68:68" customFormat="1">
      <c r="BP779467" s="90"/>
    </row>
    <row r="779468" spans="68:68" customFormat="1">
      <c r="BP779468" s="90"/>
    </row>
    <row r="779469" spans="68:68" customFormat="1">
      <c r="BP779469" s="90"/>
    </row>
    <row r="779470" spans="68:68" customFormat="1">
      <c r="BP779470" s="90"/>
    </row>
    <row r="779471" spans="68:68" customFormat="1">
      <c r="BP779471" s="90"/>
    </row>
    <row r="779472" spans="68:68" customFormat="1">
      <c r="BP779472" s="90"/>
    </row>
    <row r="779473" spans="68:68" customFormat="1">
      <c r="BP779473" s="90"/>
    </row>
    <row r="779474" spans="68:68" customFormat="1">
      <c r="BP779474" s="90"/>
    </row>
    <row r="779475" spans="68:68" customFormat="1">
      <c r="BP779475" s="90"/>
    </row>
    <row r="779476" spans="68:68" customFormat="1">
      <c r="BP779476" s="90"/>
    </row>
    <row r="779477" spans="68:68" customFormat="1">
      <c r="BP779477" s="90"/>
    </row>
    <row r="779478" spans="68:68" customFormat="1">
      <c r="BP779478" s="90"/>
    </row>
    <row r="779479" spans="68:68" customFormat="1">
      <c r="BP779479" s="90"/>
    </row>
    <row r="779480" spans="68:68" customFormat="1">
      <c r="BP779480" s="90"/>
    </row>
    <row r="779481" spans="68:68" customFormat="1">
      <c r="BP779481" s="90"/>
    </row>
    <row r="779482" spans="68:68" customFormat="1">
      <c r="BP779482" s="90"/>
    </row>
    <row r="779483" spans="68:68" customFormat="1">
      <c r="BP779483" s="90"/>
    </row>
    <row r="779484" spans="68:68" customFormat="1">
      <c r="BP779484" s="90"/>
    </row>
    <row r="779485" spans="68:68" customFormat="1">
      <c r="BP779485" s="90"/>
    </row>
    <row r="779486" spans="68:68" customFormat="1">
      <c r="BP779486" s="90"/>
    </row>
    <row r="779487" spans="68:68" customFormat="1">
      <c r="BP779487" s="90"/>
    </row>
    <row r="779488" spans="68:68" customFormat="1">
      <c r="BP779488" s="90"/>
    </row>
    <row r="779489" spans="68:68" customFormat="1">
      <c r="BP779489" s="90"/>
    </row>
    <row r="779490" spans="68:68" customFormat="1">
      <c r="BP779490" s="90"/>
    </row>
    <row r="779491" spans="68:68" customFormat="1">
      <c r="BP779491" s="90"/>
    </row>
    <row r="779492" spans="68:68" customFormat="1">
      <c r="BP779492" s="90"/>
    </row>
    <row r="779493" spans="68:68" customFormat="1">
      <c r="BP779493" s="90"/>
    </row>
    <row r="779494" spans="68:68" customFormat="1">
      <c r="BP779494" s="90"/>
    </row>
    <row r="779495" spans="68:68" customFormat="1">
      <c r="BP779495" s="90"/>
    </row>
    <row r="779496" spans="68:68" customFormat="1">
      <c r="BP779496" s="90"/>
    </row>
    <row r="779497" spans="68:68" customFormat="1">
      <c r="BP779497" s="90"/>
    </row>
    <row r="779498" spans="68:68" customFormat="1">
      <c r="BP779498" s="90"/>
    </row>
    <row r="779499" spans="68:68" customFormat="1">
      <c r="BP779499" s="90"/>
    </row>
    <row r="779500" spans="68:68" customFormat="1">
      <c r="BP779500" s="90"/>
    </row>
    <row r="779501" spans="68:68" customFormat="1">
      <c r="BP779501" s="90"/>
    </row>
    <row r="779502" spans="68:68" customFormat="1">
      <c r="BP779502" s="90"/>
    </row>
    <row r="779503" spans="68:68" customFormat="1">
      <c r="BP779503" s="90"/>
    </row>
    <row r="779504" spans="68:68" customFormat="1">
      <c r="BP779504" s="90"/>
    </row>
    <row r="779505" spans="68:68" customFormat="1">
      <c r="BP779505" s="90"/>
    </row>
    <row r="779506" spans="68:68" customFormat="1">
      <c r="BP779506" s="90"/>
    </row>
    <row r="779507" spans="68:68" customFormat="1">
      <c r="BP779507" s="90"/>
    </row>
    <row r="779508" spans="68:68" customFormat="1">
      <c r="BP779508" s="90"/>
    </row>
    <row r="779509" spans="68:68" customFormat="1">
      <c r="BP779509" s="90"/>
    </row>
    <row r="779510" spans="68:68" customFormat="1">
      <c r="BP779510" s="90"/>
    </row>
    <row r="779511" spans="68:68" customFormat="1">
      <c r="BP779511" s="90"/>
    </row>
    <row r="779512" spans="68:68" customFormat="1">
      <c r="BP779512" s="90"/>
    </row>
    <row r="779513" spans="68:68" customFormat="1">
      <c r="BP779513" s="90"/>
    </row>
    <row r="779514" spans="68:68" customFormat="1">
      <c r="BP779514" s="90"/>
    </row>
    <row r="779515" spans="68:68" customFormat="1">
      <c r="BP779515" s="90"/>
    </row>
    <row r="779516" spans="68:68" customFormat="1">
      <c r="BP779516" s="90"/>
    </row>
    <row r="779517" spans="68:68" customFormat="1">
      <c r="BP779517" s="90"/>
    </row>
    <row r="779518" spans="68:68" customFormat="1">
      <c r="BP779518" s="90"/>
    </row>
    <row r="779519" spans="68:68" customFormat="1">
      <c r="BP779519" s="90"/>
    </row>
    <row r="779520" spans="68:68" customFormat="1">
      <c r="BP779520" s="90"/>
    </row>
    <row r="779521" spans="68:68" customFormat="1">
      <c r="BP779521" s="90"/>
    </row>
    <row r="779522" spans="68:68" customFormat="1">
      <c r="BP779522" s="90"/>
    </row>
    <row r="779523" spans="68:68" customFormat="1">
      <c r="BP779523" s="90"/>
    </row>
    <row r="779524" spans="68:68" customFormat="1">
      <c r="BP779524" s="90"/>
    </row>
    <row r="779525" spans="68:68" customFormat="1">
      <c r="BP779525" s="90"/>
    </row>
    <row r="779526" spans="68:68" customFormat="1">
      <c r="BP779526" s="90"/>
    </row>
    <row r="779527" spans="68:68" customFormat="1">
      <c r="BP779527" s="90"/>
    </row>
    <row r="779528" spans="68:68" customFormat="1">
      <c r="BP779528" s="90"/>
    </row>
    <row r="779529" spans="68:68" customFormat="1">
      <c r="BP779529" s="90"/>
    </row>
    <row r="779530" spans="68:68" customFormat="1">
      <c r="BP779530" s="90"/>
    </row>
    <row r="779531" spans="68:68" customFormat="1">
      <c r="BP779531" s="90"/>
    </row>
    <row r="779532" spans="68:68" customFormat="1">
      <c r="BP779532" s="90"/>
    </row>
    <row r="779533" spans="68:68" customFormat="1">
      <c r="BP779533" s="90"/>
    </row>
    <row r="779534" spans="68:68" customFormat="1">
      <c r="BP779534" s="90"/>
    </row>
    <row r="779535" spans="68:68" customFormat="1">
      <c r="BP779535" s="90"/>
    </row>
    <row r="779536" spans="68:68" customFormat="1">
      <c r="BP779536" s="90"/>
    </row>
    <row r="779537" spans="68:68" customFormat="1">
      <c r="BP779537" s="90"/>
    </row>
    <row r="779538" spans="68:68" customFormat="1">
      <c r="BP779538" s="90"/>
    </row>
    <row r="779539" spans="68:68" customFormat="1">
      <c r="BP779539" s="90"/>
    </row>
    <row r="779540" spans="68:68" customFormat="1">
      <c r="BP779540" s="90"/>
    </row>
    <row r="779541" spans="68:68" customFormat="1">
      <c r="BP779541" s="90"/>
    </row>
    <row r="779542" spans="68:68" customFormat="1">
      <c r="BP779542" s="90"/>
    </row>
    <row r="779543" spans="68:68" customFormat="1">
      <c r="BP779543" s="90"/>
    </row>
    <row r="779544" spans="68:68" customFormat="1">
      <c r="BP779544" s="90"/>
    </row>
    <row r="779545" spans="68:68" customFormat="1">
      <c r="BP779545" s="90"/>
    </row>
    <row r="779546" spans="68:68" customFormat="1">
      <c r="BP779546" s="90"/>
    </row>
    <row r="779547" spans="68:68" customFormat="1">
      <c r="BP779547" s="90"/>
    </row>
    <row r="779548" spans="68:68" customFormat="1">
      <c r="BP779548" s="90"/>
    </row>
    <row r="779549" spans="68:68" customFormat="1">
      <c r="BP779549" s="90"/>
    </row>
    <row r="779550" spans="68:68" customFormat="1">
      <c r="BP779550" s="90"/>
    </row>
    <row r="779551" spans="68:68" customFormat="1">
      <c r="BP779551" s="90"/>
    </row>
    <row r="779552" spans="68:68" customFormat="1">
      <c r="BP779552" s="90"/>
    </row>
    <row r="779553" spans="68:68" customFormat="1">
      <c r="BP779553" s="90"/>
    </row>
    <row r="779554" spans="68:68" customFormat="1">
      <c r="BP779554" s="90"/>
    </row>
    <row r="779555" spans="68:68" customFormat="1">
      <c r="BP779555" s="90"/>
    </row>
    <row r="779556" spans="68:68" customFormat="1">
      <c r="BP779556" s="90"/>
    </row>
    <row r="779557" spans="68:68" customFormat="1">
      <c r="BP779557" s="90"/>
    </row>
    <row r="779558" spans="68:68" customFormat="1">
      <c r="BP779558" s="90"/>
    </row>
    <row r="779559" spans="68:68" customFormat="1">
      <c r="BP779559" s="90"/>
    </row>
    <row r="779560" spans="68:68" customFormat="1">
      <c r="BP779560" s="90"/>
    </row>
    <row r="779561" spans="68:68" customFormat="1">
      <c r="BP779561" s="90"/>
    </row>
    <row r="779562" spans="68:68" customFormat="1">
      <c r="BP779562" s="90"/>
    </row>
    <row r="779563" spans="68:68" customFormat="1">
      <c r="BP779563" s="90"/>
    </row>
    <row r="779564" spans="68:68" customFormat="1">
      <c r="BP779564" s="90"/>
    </row>
    <row r="779565" spans="68:68" customFormat="1">
      <c r="BP779565" s="90"/>
    </row>
    <row r="779566" spans="68:68" customFormat="1">
      <c r="BP779566" s="90"/>
    </row>
    <row r="779567" spans="68:68" customFormat="1">
      <c r="BP779567" s="90"/>
    </row>
    <row r="779568" spans="68:68" customFormat="1">
      <c r="BP779568" s="90"/>
    </row>
    <row r="779569" spans="68:68" customFormat="1">
      <c r="BP779569" s="90"/>
    </row>
    <row r="779570" spans="68:68" customFormat="1">
      <c r="BP779570" s="90"/>
    </row>
    <row r="779571" spans="68:68" customFormat="1">
      <c r="BP779571" s="90"/>
    </row>
    <row r="779572" spans="68:68" customFormat="1">
      <c r="BP779572" s="90"/>
    </row>
    <row r="779573" spans="68:68" customFormat="1">
      <c r="BP779573" s="90"/>
    </row>
    <row r="779574" spans="68:68" customFormat="1">
      <c r="BP779574" s="90"/>
    </row>
    <row r="779575" spans="68:68" customFormat="1">
      <c r="BP779575" s="90"/>
    </row>
    <row r="779576" spans="68:68" customFormat="1">
      <c r="BP779576" s="90"/>
    </row>
    <row r="779577" spans="68:68" customFormat="1">
      <c r="BP779577" s="90"/>
    </row>
    <row r="779578" spans="68:68" customFormat="1">
      <c r="BP779578" s="90"/>
    </row>
    <row r="779579" spans="68:68" customFormat="1">
      <c r="BP779579" s="90"/>
    </row>
    <row r="779580" spans="68:68" customFormat="1">
      <c r="BP779580" s="90"/>
    </row>
    <row r="779581" spans="68:68" customFormat="1">
      <c r="BP779581" s="90"/>
    </row>
    <row r="779582" spans="68:68" customFormat="1">
      <c r="BP779582" s="90"/>
    </row>
    <row r="779583" spans="68:68" customFormat="1">
      <c r="BP779583" s="90"/>
    </row>
    <row r="779584" spans="68:68" customFormat="1">
      <c r="BP779584" s="90"/>
    </row>
    <row r="779585" spans="68:68" customFormat="1">
      <c r="BP779585" s="90"/>
    </row>
    <row r="779586" spans="68:68" customFormat="1">
      <c r="BP779586" s="90"/>
    </row>
    <row r="779587" spans="68:68" customFormat="1">
      <c r="BP779587" s="90"/>
    </row>
    <row r="779588" spans="68:68" customFormat="1">
      <c r="BP779588" s="90"/>
    </row>
    <row r="779589" spans="68:68" customFormat="1">
      <c r="BP779589" s="90"/>
    </row>
    <row r="779590" spans="68:68" customFormat="1">
      <c r="BP779590" s="90"/>
    </row>
    <row r="779591" spans="68:68" customFormat="1">
      <c r="BP779591" s="90"/>
    </row>
    <row r="779592" spans="68:68" customFormat="1">
      <c r="BP779592" s="90"/>
    </row>
    <row r="779593" spans="68:68" customFormat="1">
      <c r="BP779593" s="90"/>
    </row>
    <row r="779594" spans="68:68" customFormat="1">
      <c r="BP779594" s="90"/>
    </row>
    <row r="779595" spans="68:68" customFormat="1">
      <c r="BP779595" s="90"/>
    </row>
    <row r="779596" spans="68:68" customFormat="1">
      <c r="BP779596" s="90"/>
    </row>
    <row r="779597" spans="68:68" customFormat="1">
      <c r="BP779597" s="90"/>
    </row>
    <row r="779598" spans="68:68" customFormat="1">
      <c r="BP779598" s="90"/>
    </row>
    <row r="779599" spans="68:68" customFormat="1">
      <c r="BP779599" s="90"/>
    </row>
    <row r="779600" spans="68:68" customFormat="1">
      <c r="BP779600" s="90"/>
    </row>
    <row r="779601" spans="68:68" customFormat="1">
      <c r="BP779601" s="90"/>
    </row>
    <row r="779602" spans="68:68" customFormat="1">
      <c r="BP779602" s="90"/>
    </row>
    <row r="779603" spans="68:68" customFormat="1">
      <c r="BP779603" s="90"/>
    </row>
    <row r="779604" spans="68:68" customFormat="1">
      <c r="BP779604" s="90"/>
    </row>
    <row r="779605" spans="68:68" customFormat="1">
      <c r="BP779605" s="90"/>
    </row>
    <row r="779606" spans="68:68" customFormat="1">
      <c r="BP779606" s="90"/>
    </row>
    <row r="779607" spans="68:68" customFormat="1">
      <c r="BP779607" s="90"/>
    </row>
    <row r="779608" spans="68:68" customFormat="1">
      <c r="BP779608" s="90"/>
    </row>
    <row r="779609" spans="68:68" customFormat="1">
      <c r="BP779609" s="90"/>
    </row>
    <row r="779610" spans="68:68" customFormat="1">
      <c r="BP779610" s="90"/>
    </row>
    <row r="779611" spans="68:68" customFormat="1">
      <c r="BP779611" s="90"/>
    </row>
    <row r="779612" spans="68:68" customFormat="1">
      <c r="BP779612" s="90"/>
    </row>
    <row r="779613" spans="68:68" customFormat="1">
      <c r="BP779613" s="90"/>
    </row>
    <row r="779614" spans="68:68" customFormat="1">
      <c r="BP779614" s="90"/>
    </row>
    <row r="779615" spans="68:68" customFormat="1">
      <c r="BP779615" s="90"/>
    </row>
    <row r="779616" spans="68:68" customFormat="1">
      <c r="BP779616" s="90"/>
    </row>
    <row r="779617" spans="68:68" customFormat="1">
      <c r="BP779617" s="90"/>
    </row>
    <row r="779618" spans="68:68" customFormat="1">
      <c r="BP779618" s="90"/>
    </row>
    <row r="779619" spans="68:68" customFormat="1">
      <c r="BP779619" s="90"/>
    </row>
    <row r="779620" spans="68:68" customFormat="1">
      <c r="BP779620" s="90"/>
    </row>
    <row r="779621" spans="68:68" customFormat="1">
      <c r="BP779621" s="90"/>
    </row>
    <row r="779622" spans="68:68" customFormat="1">
      <c r="BP779622" s="90"/>
    </row>
    <row r="779623" spans="68:68" customFormat="1">
      <c r="BP779623" s="90"/>
    </row>
    <row r="779624" spans="68:68" customFormat="1">
      <c r="BP779624" s="90"/>
    </row>
    <row r="779625" spans="68:68" customFormat="1">
      <c r="BP779625" s="90"/>
    </row>
    <row r="779626" spans="68:68" customFormat="1">
      <c r="BP779626" s="90"/>
    </row>
    <row r="779627" spans="68:68" customFormat="1">
      <c r="BP779627" s="90"/>
    </row>
    <row r="779628" spans="68:68" customFormat="1">
      <c r="BP779628" s="90"/>
    </row>
    <row r="779629" spans="68:68" customFormat="1">
      <c r="BP779629" s="90"/>
    </row>
    <row r="779630" spans="68:68" customFormat="1">
      <c r="BP779630" s="90"/>
    </row>
    <row r="779631" spans="68:68" customFormat="1">
      <c r="BP779631" s="90"/>
    </row>
    <row r="779632" spans="68:68" customFormat="1">
      <c r="BP779632" s="90"/>
    </row>
    <row r="779633" spans="68:68" customFormat="1">
      <c r="BP779633" s="90"/>
    </row>
    <row r="779634" spans="68:68" customFormat="1">
      <c r="BP779634" s="90"/>
    </row>
    <row r="779635" spans="68:68" customFormat="1">
      <c r="BP779635" s="90"/>
    </row>
    <row r="779636" spans="68:68" customFormat="1">
      <c r="BP779636" s="90"/>
    </row>
    <row r="779637" spans="68:68" customFormat="1">
      <c r="BP779637" s="90"/>
    </row>
    <row r="779638" spans="68:68" customFormat="1">
      <c r="BP779638" s="90"/>
    </row>
    <row r="779639" spans="68:68" customFormat="1">
      <c r="BP779639" s="90"/>
    </row>
    <row r="779640" spans="68:68" customFormat="1">
      <c r="BP779640" s="90"/>
    </row>
    <row r="779641" spans="68:68" customFormat="1">
      <c r="BP779641" s="90"/>
    </row>
    <row r="779642" spans="68:68" customFormat="1">
      <c r="BP779642" s="90"/>
    </row>
    <row r="779643" spans="68:68" customFormat="1">
      <c r="BP779643" s="90"/>
    </row>
    <row r="779644" spans="68:68" customFormat="1">
      <c r="BP779644" s="90"/>
    </row>
    <row r="779645" spans="68:68" customFormat="1">
      <c r="BP779645" s="90"/>
    </row>
    <row r="779646" spans="68:68" customFormat="1">
      <c r="BP779646" s="90"/>
    </row>
    <row r="779647" spans="68:68" customFormat="1">
      <c r="BP779647" s="90"/>
    </row>
    <row r="779648" spans="68:68" customFormat="1">
      <c r="BP779648" s="90"/>
    </row>
    <row r="779649" spans="68:68" customFormat="1">
      <c r="BP779649" s="90"/>
    </row>
    <row r="779650" spans="68:68" customFormat="1">
      <c r="BP779650" s="90"/>
    </row>
    <row r="779651" spans="68:68" customFormat="1">
      <c r="BP779651" s="90"/>
    </row>
    <row r="779652" spans="68:68" customFormat="1">
      <c r="BP779652" s="90"/>
    </row>
    <row r="779653" spans="68:68" customFormat="1">
      <c r="BP779653" s="90"/>
    </row>
    <row r="779654" spans="68:68" customFormat="1">
      <c r="BP779654" s="90"/>
    </row>
    <row r="779655" spans="68:68" customFormat="1">
      <c r="BP779655" s="90"/>
    </row>
    <row r="779656" spans="68:68" customFormat="1">
      <c r="BP779656" s="90"/>
    </row>
    <row r="779657" spans="68:68" customFormat="1">
      <c r="BP779657" s="90"/>
    </row>
    <row r="779658" spans="68:68" customFormat="1">
      <c r="BP779658" s="90"/>
    </row>
    <row r="779659" spans="68:68" customFormat="1">
      <c r="BP779659" s="90"/>
    </row>
    <row r="779660" spans="68:68" customFormat="1">
      <c r="BP779660" s="90"/>
    </row>
    <row r="779661" spans="68:68" customFormat="1">
      <c r="BP779661" s="90"/>
    </row>
    <row r="779662" spans="68:68" customFormat="1">
      <c r="BP779662" s="90"/>
    </row>
    <row r="779663" spans="68:68" customFormat="1">
      <c r="BP779663" s="90"/>
    </row>
    <row r="779664" spans="68:68" customFormat="1">
      <c r="BP779664" s="90"/>
    </row>
    <row r="779665" spans="68:68" customFormat="1">
      <c r="BP779665" s="90"/>
    </row>
    <row r="779666" spans="68:68" customFormat="1">
      <c r="BP779666" s="90"/>
    </row>
    <row r="779667" spans="68:68" customFormat="1">
      <c r="BP779667" s="90"/>
    </row>
    <row r="779668" spans="68:68" customFormat="1">
      <c r="BP779668" s="90"/>
    </row>
    <row r="779669" spans="68:68" customFormat="1">
      <c r="BP779669" s="90"/>
    </row>
    <row r="779670" spans="68:68" customFormat="1">
      <c r="BP779670" s="90"/>
    </row>
    <row r="779671" spans="68:68" customFormat="1">
      <c r="BP779671" s="90"/>
    </row>
    <row r="779672" spans="68:68" customFormat="1">
      <c r="BP779672" s="90"/>
    </row>
    <row r="779673" spans="68:68" customFormat="1">
      <c r="BP779673" s="90"/>
    </row>
    <row r="779674" spans="68:68" customFormat="1">
      <c r="BP779674" s="90"/>
    </row>
    <row r="779675" spans="68:68" customFormat="1">
      <c r="BP779675" s="90"/>
    </row>
    <row r="779676" spans="68:68" customFormat="1">
      <c r="BP779676" s="90"/>
    </row>
    <row r="779677" spans="68:68" customFormat="1">
      <c r="BP779677" s="90"/>
    </row>
    <row r="779678" spans="68:68" customFormat="1">
      <c r="BP779678" s="90"/>
    </row>
    <row r="779679" spans="68:68" customFormat="1">
      <c r="BP779679" s="90"/>
    </row>
    <row r="779680" spans="68:68" customFormat="1">
      <c r="BP779680" s="90"/>
    </row>
    <row r="779681" spans="68:68" customFormat="1">
      <c r="BP779681" s="90"/>
    </row>
    <row r="779682" spans="68:68" customFormat="1">
      <c r="BP779682" s="90"/>
    </row>
    <row r="779683" spans="68:68" customFormat="1">
      <c r="BP779683" s="90"/>
    </row>
    <row r="779684" spans="68:68" customFormat="1">
      <c r="BP779684" s="90"/>
    </row>
    <row r="779685" spans="68:68" customFormat="1">
      <c r="BP779685" s="90"/>
    </row>
    <row r="779686" spans="68:68" customFormat="1">
      <c r="BP779686" s="90"/>
    </row>
    <row r="779687" spans="68:68" customFormat="1">
      <c r="BP779687" s="90"/>
    </row>
    <row r="779688" spans="68:68" customFormat="1">
      <c r="BP779688" s="90"/>
    </row>
    <row r="779689" spans="68:68" customFormat="1">
      <c r="BP779689" s="90"/>
    </row>
    <row r="779690" spans="68:68" customFormat="1">
      <c r="BP779690" s="90"/>
    </row>
    <row r="779691" spans="68:68" customFormat="1">
      <c r="BP779691" s="90"/>
    </row>
    <row r="779692" spans="68:68" customFormat="1">
      <c r="BP779692" s="90"/>
    </row>
    <row r="779693" spans="68:68" customFormat="1">
      <c r="BP779693" s="90"/>
    </row>
    <row r="779694" spans="68:68" customFormat="1">
      <c r="BP779694" s="90"/>
    </row>
    <row r="779695" spans="68:68" customFormat="1">
      <c r="BP779695" s="90"/>
    </row>
    <row r="779696" spans="68:68" customFormat="1">
      <c r="BP779696" s="90"/>
    </row>
    <row r="779697" spans="68:68" customFormat="1">
      <c r="BP779697" s="90"/>
    </row>
    <row r="779698" spans="68:68" customFormat="1">
      <c r="BP779698" s="90"/>
    </row>
    <row r="779699" spans="68:68" customFormat="1">
      <c r="BP779699" s="90"/>
    </row>
    <row r="779700" spans="68:68" customFormat="1">
      <c r="BP779700" s="90"/>
    </row>
    <row r="779701" spans="68:68" customFormat="1">
      <c r="BP779701" s="90"/>
    </row>
    <row r="779702" spans="68:68" customFormat="1">
      <c r="BP779702" s="90"/>
    </row>
    <row r="779703" spans="68:68" customFormat="1">
      <c r="BP779703" s="90"/>
    </row>
    <row r="779704" spans="68:68" customFormat="1">
      <c r="BP779704" s="90"/>
    </row>
    <row r="779705" spans="68:68" customFormat="1">
      <c r="BP779705" s="90"/>
    </row>
    <row r="779706" spans="68:68" customFormat="1">
      <c r="BP779706" s="90"/>
    </row>
    <row r="779707" spans="68:68" customFormat="1">
      <c r="BP779707" s="90"/>
    </row>
    <row r="779708" spans="68:68" customFormat="1">
      <c r="BP779708" s="90"/>
    </row>
    <row r="779709" spans="68:68" customFormat="1">
      <c r="BP779709" s="90"/>
    </row>
    <row r="779710" spans="68:68" customFormat="1">
      <c r="BP779710" s="90"/>
    </row>
    <row r="779711" spans="68:68" customFormat="1">
      <c r="BP779711" s="90"/>
    </row>
    <row r="779712" spans="68:68" customFormat="1">
      <c r="BP779712" s="90"/>
    </row>
    <row r="779713" spans="68:68" customFormat="1">
      <c r="BP779713" s="90"/>
    </row>
    <row r="779714" spans="68:68" customFormat="1">
      <c r="BP779714" s="90"/>
    </row>
    <row r="779715" spans="68:68" customFormat="1">
      <c r="BP779715" s="90"/>
    </row>
    <row r="779716" spans="68:68" customFormat="1">
      <c r="BP779716" s="90"/>
    </row>
    <row r="779717" spans="68:68" customFormat="1">
      <c r="BP779717" s="90"/>
    </row>
    <row r="779718" spans="68:68" customFormat="1">
      <c r="BP779718" s="90"/>
    </row>
    <row r="779719" spans="68:68" customFormat="1">
      <c r="BP779719" s="90"/>
    </row>
    <row r="779720" spans="68:68" customFormat="1">
      <c r="BP779720" s="90"/>
    </row>
    <row r="779721" spans="68:68" customFormat="1">
      <c r="BP779721" s="90"/>
    </row>
    <row r="779722" spans="68:68" customFormat="1">
      <c r="BP779722" s="90"/>
    </row>
    <row r="779723" spans="68:68" customFormat="1">
      <c r="BP779723" s="90"/>
    </row>
    <row r="779724" spans="68:68" customFormat="1">
      <c r="BP779724" s="90"/>
    </row>
    <row r="779725" spans="68:68" customFormat="1">
      <c r="BP779725" s="90"/>
    </row>
    <row r="779726" spans="68:68" customFormat="1">
      <c r="BP779726" s="90"/>
    </row>
    <row r="779727" spans="68:68" customFormat="1">
      <c r="BP779727" s="90"/>
    </row>
    <row r="779728" spans="68:68" customFormat="1">
      <c r="BP779728" s="90"/>
    </row>
    <row r="779729" spans="68:68" customFormat="1">
      <c r="BP779729" s="90"/>
    </row>
    <row r="779730" spans="68:68" customFormat="1">
      <c r="BP779730" s="90"/>
    </row>
    <row r="779731" spans="68:68" customFormat="1">
      <c r="BP779731" s="90"/>
    </row>
    <row r="779732" spans="68:68" customFormat="1">
      <c r="BP779732" s="90"/>
    </row>
    <row r="779733" spans="68:68" customFormat="1">
      <c r="BP779733" s="90"/>
    </row>
    <row r="779734" spans="68:68" customFormat="1">
      <c r="BP779734" s="90"/>
    </row>
    <row r="779735" spans="68:68" customFormat="1">
      <c r="BP779735" s="90"/>
    </row>
    <row r="779736" spans="68:68" customFormat="1">
      <c r="BP779736" s="90"/>
    </row>
    <row r="779737" spans="68:68" customFormat="1">
      <c r="BP779737" s="90"/>
    </row>
    <row r="779738" spans="68:68" customFormat="1">
      <c r="BP779738" s="90"/>
    </row>
    <row r="779739" spans="68:68" customFormat="1">
      <c r="BP779739" s="90"/>
    </row>
    <row r="779740" spans="68:68" customFormat="1">
      <c r="BP779740" s="90"/>
    </row>
    <row r="779741" spans="68:68" customFormat="1">
      <c r="BP779741" s="90"/>
    </row>
    <row r="779742" spans="68:68" customFormat="1">
      <c r="BP779742" s="90"/>
    </row>
    <row r="779743" spans="68:68" customFormat="1">
      <c r="BP779743" s="90"/>
    </row>
    <row r="779744" spans="68:68" customFormat="1">
      <c r="BP779744" s="90"/>
    </row>
    <row r="779745" spans="68:68" customFormat="1">
      <c r="BP779745" s="90"/>
    </row>
    <row r="779746" spans="68:68" customFormat="1">
      <c r="BP779746" s="90"/>
    </row>
    <row r="779747" spans="68:68" customFormat="1">
      <c r="BP779747" s="90"/>
    </row>
    <row r="779748" spans="68:68" customFormat="1">
      <c r="BP779748" s="90"/>
    </row>
    <row r="779749" spans="68:68" customFormat="1">
      <c r="BP779749" s="90"/>
    </row>
    <row r="779750" spans="68:68" customFormat="1">
      <c r="BP779750" s="90"/>
    </row>
    <row r="779751" spans="68:68" customFormat="1">
      <c r="BP779751" s="90"/>
    </row>
    <row r="779752" spans="68:68" customFormat="1">
      <c r="BP779752" s="90"/>
    </row>
    <row r="779753" spans="68:68" customFormat="1">
      <c r="BP779753" s="90"/>
    </row>
    <row r="779754" spans="68:68" customFormat="1">
      <c r="BP779754" s="90"/>
    </row>
    <row r="779755" spans="68:68" customFormat="1">
      <c r="BP779755" s="90"/>
    </row>
    <row r="779756" spans="68:68" customFormat="1">
      <c r="BP779756" s="90"/>
    </row>
    <row r="779757" spans="68:68" customFormat="1">
      <c r="BP779757" s="90"/>
    </row>
    <row r="779758" spans="68:68" customFormat="1">
      <c r="BP779758" s="90"/>
    </row>
    <row r="779759" spans="68:68" customFormat="1">
      <c r="BP779759" s="90"/>
    </row>
    <row r="779760" spans="68:68" customFormat="1">
      <c r="BP779760" s="90"/>
    </row>
    <row r="779761" spans="68:68" customFormat="1">
      <c r="BP779761" s="90"/>
    </row>
    <row r="779762" spans="68:68" customFormat="1">
      <c r="BP779762" s="90"/>
    </row>
    <row r="779763" spans="68:68" customFormat="1">
      <c r="BP779763" s="90"/>
    </row>
    <row r="779764" spans="68:68" customFormat="1">
      <c r="BP779764" s="90"/>
    </row>
    <row r="779765" spans="68:68" customFormat="1">
      <c r="BP779765" s="90"/>
    </row>
    <row r="779766" spans="68:68" customFormat="1">
      <c r="BP779766" s="90"/>
    </row>
    <row r="779767" spans="68:68" customFormat="1">
      <c r="BP779767" s="90"/>
    </row>
    <row r="779768" spans="68:68" customFormat="1">
      <c r="BP779768" s="90"/>
    </row>
    <row r="779769" spans="68:68" customFormat="1">
      <c r="BP779769" s="90"/>
    </row>
    <row r="779770" spans="68:68" customFormat="1">
      <c r="BP779770" s="90"/>
    </row>
    <row r="779771" spans="68:68" customFormat="1">
      <c r="BP779771" s="90"/>
    </row>
    <row r="779772" spans="68:68" customFormat="1">
      <c r="BP779772" s="90"/>
    </row>
    <row r="779773" spans="68:68" customFormat="1">
      <c r="BP779773" s="90"/>
    </row>
    <row r="779774" spans="68:68" customFormat="1">
      <c r="BP779774" s="90"/>
    </row>
    <row r="779775" spans="68:68" customFormat="1">
      <c r="BP779775" s="90"/>
    </row>
    <row r="779776" spans="68:68" customFormat="1">
      <c r="BP779776" s="90"/>
    </row>
    <row r="779777" spans="68:68" customFormat="1">
      <c r="BP779777" s="90"/>
    </row>
    <row r="779778" spans="68:68" customFormat="1">
      <c r="BP779778" s="90"/>
    </row>
    <row r="779779" spans="68:68" customFormat="1">
      <c r="BP779779" s="90"/>
    </row>
    <row r="779780" spans="68:68" customFormat="1">
      <c r="BP779780" s="90"/>
    </row>
    <row r="779781" spans="68:68" customFormat="1">
      <c r="BP779781" s="90"/>
    </row>
    <row r="779782" spans="68:68" customFormat="1">
      <c r="BP779782" s="90"/>
    </row>
    <row r="779783" spans="68:68" customFormat="1">
      <c r="BP779783" s="90"/>
    </row>
    <row r="779784" spans="68:68" customFormat="1">
      <c r="BP779784" s="90"/>
    </row>
    <row r="779785" spans="68:68" customFormat="1">
      <c r="BP779785" s="90"/>
    </row>
    <row r="779786" spans="68:68" customFormat="1">
      <c r="BP779786" s="90"/>
    </row>
    <row r="779787" spans="68:68" customFormat="1">
      <c r="BP779787" s="90"/>
    </row>
    <row r="779788" spans="68:68" customFormat="1">
      <c r="BP779788" s="90"/>
    </row>
    <row r="779789" spans="68:68" customFormat="1">
      <c r="BP779789" s="90"/>
    </row>
    <row r="779790" spans="68:68" customFormat="1">
      <c r="BP779790" s="90"/>
    </row>
    <row r="779791" spans="68:68" customFormat="1">
      <c r="BP779791" s="90"/>
    </row>
    <row r="779792" spans="68:68" customFormat="1">
      <c r="BP779792" s="90"/>
    </row>
    <row r="779793" spans="68:68" customFormat="1">
      <c r="BP779793" s="90"/>
    </row>
    <row r="779794" spans="68:68" customFormat="1">
      <c r="BP779794" s="90"/>
    </row>
    <row r="779795" spans="68:68" customFormat="1">
      <c r="BP779795" s="90"/>
    </row>
    <row r="779796" spans="68:68" customFormat="1">
      <c r="BP779796" s="90"/>
    </row>
    <row r="779797" spans="68:68" customFormat="1">
      <c r="BP779797" s="90"/>
    </row>
    <row r="779798" spans="68:68" customFormat="1">
      <c r="BP779798" s="90"/>
    </row>
    <row r="779799" spans="68:68" customFormat="1">
      <c r="BP779799" s="90"/>
    </row>
    <row r="779800" spans="68:68" customFormat="1">
      <c r="BP779800" s="90"/>
    </row>
    <row r="779801" spans="68:68" customFormat="1">
      <c r="BP779801" s="90"/>
    </row>
    <row r="779802" spans="68:68" customFormat="1">
      <c r="BP779802" s="90"/>
    </row>
    <row r="779803" spans="68:68" customFormat="1">
      <c r="BP779803" s="90"/>
    </row>
    <row r="779804" spans="68:68" customFormat="1">
      <c r="BP779804" s="90"/>
    </row>
    <row r="779805" spans="68:68" customFormat="1">
      <c r="BP779805" s="90"/>
    </row>
    <row r="779806" spans="68:68" customFormat="1">
      <c r="BP779806" s="90"/>
    </row>
    <row r="779807" spans="68:68" customFormat="1">
      <c r="BP779807" s="90"/>
    </row>
    <row r="779808" spans="68:68" customFormat="1">
      <c r="BP779808" s="90"/>
    </row>
    <row r="779809" spans="68:68" customFormat="1">
      <c r="BP779809" s="90"/>
    </row>
    <row r="779810" spans="68:68" customFormat="1">
      <c r="BP779810" s="90"/>
    </row>
    <row r="779811" spans="68:68" customFormat="1">
      <c r="BP779811" s="90"/>
    </row>
    <row r="779812" spans="68:68" customFormat="1">
      <c r="BP779812" s="90"/>
    </row>
    <row r="779813" spans="68:68" customFormat="1">
      <c r="BP779813" s="90"/>
    </row>
    <row r="779814" spans="68:68" customFormat="1">
      <c r="BP779814" s="90"/>
    </row>
    <row r="779815" spans="68:68" customFormat="1">
      <c r="BP779815" s="90"/>
    </row>
    <row r="779816" spans="68:68" customFormat="1">
      <c r="BP779816" s="90"/>
    </row>
    <row r="779817" spans="68:68" customFormat="1">
      <c r="BP779817" s="90"/>
    </row>
    <row r="779818" spans="68:68" customFormat="1">
      <c r="BP779818" s="90"/>
    </row>
    <row r="779819" spans="68:68" customFormat="1">
      <c r="BP779819" s="90"/>
    </row>
    <row r="779820" spans="68:68" customFormat="1">
      <c r="BP779820" s="90"/>
    </row>
    <row r="779821" spans="68:68" customFormat="1">
      <c r="BP779821" s="90"/>
    </row>
    <row r="779822" spans="68:68" customFormat="1">
      <c r="BP779822" s="90"/>
    </row>
    <row r="779823" spans="68:68" customFormat="1">
      <c r="BP779823" s="90"/>
    </row>
    <row r="779824" spans="68:68" customFormat="1">
      <c r="BP779824" s="90"/>
    </row>
    <row r="779825" spans="68:68" customFormat="1">
      <c r="BP779825" s="90"/>
    </row>
    <row r="779826" spans="68:68" customFormat="1">
      <c r="BP779826" s="90"/>
    </row>
    <row r="779827" spans="68:68" customFormat="1">
      <c r="BP779827" s="90"/>
    </row>
    <row r="779828" spans="68:68" customFormat="1">
      <c r="BP779828" s="90"/>
    </row>
    <row r="779829" spans="68:68" customFormat="1">
      <c r="BP779829" s="90"/>
    </row>
    <row r="779830" spans="68:68" customFormat="1">
      <c r="BP779830" s="90"/>
    </row>
    <row r="779831" spans="68:68" customFormat="1">
      <c r="BP779831" s="90"/>
    </row>
    <row r="779832" spans="68:68" customFormat="1">
      <c r="BP779832" s="90"/>
    </row>
    <row r="779833" spans="68:68" customFormat="1">
      <c r="BP779833" s="90"/>
    </row>
    <row r="779834" spans="68:68" customFormat="1">
      <c r="BP779834" s="90"/>
    </row>
    <row r="779835" spans="68:68" customFormat="1">
      <c r="BP779835" s="90"/>
    </row>
    <row r="779836" spans="68:68" customFormat="1">
      <c r="BP779836" s="90"/>
    </row>
    <row r="779837" spans="68:68" customFormat="1">
      <c r="BP779837" s="90"/>
    </row>
    <row r="779838" spans="68:68" customFormat="1">
      <c r="BP779838" s="90"/>
    </row>
    <row r="779839" spans="68:68" customFormat="1">
      <c r="BP779839" s="90"/>
    </row>
    <row r="779840" spans="68:68" customFormat="1">
      <c r="BP779840" s="90"/>
    </row>
    <row r="779841" spans="68:68" customFormat="1">
      <c r="BP779841" s="90"/>
    </row>
    <row r="779842" spans="68:68" customFormat="1">
      <c r="BP779842" s="90"/>
    </row>
    <row r="779843" spans="68:68" customFormat="1">
      <c r="BP779843" s="90"/>
    </row>
    <row r="779844" spans="68:68" customFormat="1">
      <c r="BP779844" s="90"/>
    </row>
    <row r="779845" spans="68:68" customFormat="1">
      <c r="BP779845" s="90"/>
    </row>
    <row r="779846" spans="68:68" customFormat="1">
      <c r="BP779846" s="90"/>
    </row>
    <row r="779847" spans="68:68" customFormat="1">
      <c r="BP779847" s="90"/>
    </row>
    <row r="779848" spans="68:68" customFormat="1">
      <c r="BP779848" s="90"/>
    </row>
    <row r="779849" spans="68:68" customFormat="1">
      <c r="BP779849" s="90"/>
    </row>
    <row r="779850" spans="68:68" customFormat="1">
      <c r="BP779850" s="90"/>
    </row>
    <row r="779851" spans="68:68" customFormat="1">
      <c r="BP779851" s="90"/>
    </row>
    <row r="779852" spans="68:68" customFormat="1">
      <c r="BP779852" s="90"/>
    </row>
    <row r="779853" spans="68:68" customFormat="1">
      <c r="BP779853" s="90"/>
    </row>
    <row r="779854" spans="68:68" customFormat="1">
      <c r="BP779854" s="90"/>
    </row>
    <row r="779855" spans="68:68" customFormat="1">
      <c r="BP779855" s="90"/>
    </row>
    <row r="779856" spans="68:68" customFormat="1">
      <c r="BP779856" s="90"/>
    </row>
    <row r="779857" spans="68:68" customFormat="1">
      <c r="BP779857" s="90"/>
    </row>
    <row r="779858" spans="68:68" customFormat="1">
      <c r="BP779858" s="90"/>
    </row>
    <row r="779859" spans="68:68" customFormat="1">
      <c r="BP779859" s="90"/>
    </row>
    <row r="779860" spans="68:68" customFormat="1">
      <c r="BP779860" s="90"/>
    </row>
    <row r="779861" spans="68:68" customFormat="1">
      <c r="BP779861" s="90"/>
    </row>
    <row r="779862" spans="68:68" customFormat="1">
      <c r="BP779862" s="90"/>
    </row>
    <row r="779863" spans="68:68" customFormat="1">
      <c r="BP779863" s="90"/>
    </row>
    <row r="779864" spans="68:68" customFormat="1">
      <c r="BP779864" s="90"/>
    </row>
    <row r="779865" spans="68:68" customFormat="1">
      <c r="BP779865" s="90"/>
    </row>
    <row r="779866" spans="68:68" customFormat="1">
      <c r="BP779866" s="90"/>
    </row>
    <row r="779867" spans="68:68" customFormat="1">
      <c r="BP779867" s="90"/>
    </row>
    <row r="779868" spans="68:68" customFormat="1">
      <c r="BP779868" s="90"/>
    </row>
    <row r="779869" spans="68:68" customFormat="1">
      <c r="BP779869" s="90"/>
    </row>
    <row r="779870" spans="68:68" customFormat="1">
      <c r="BP779870" s="90"/>
    </row>
    <row r="779871" spans="68:68" customFormat="1">
      <c r="BP779871" s="90"/>
    </row>
    <row r="779872" spans="68:68" customFormat="1">
      <c r="BP779872" s="90"/>
    </row>
    <row r="779873" spans="68:68" customFormat="1">
      <c r="BP779873" s="90"/>
    </row>
    <row r="779874" spans="68:68" customFormat="1">
      <c r="BP779874" s="90"/>
    </row>
    <row r="779875" spans="68:68" customFormat="1">
      <c r="BP779875" s="90"/>
    </row>
    <row r="779876" spans="68:68" customFormat="1">
      <c r="BP779876" s="90"/>
    </row>
    <row r="779877" spans="68:68" customFormat="1">
      <c r="BP779877" s="90"/>
    </row>
    <row r="779878" spans="68:68" customFormat="1">
      <c r="BP779878" s="90"/>
    </row>
    <row r="779879" spans="68:68" customFormat="1">
      <c r="BP779879" s="90"/>
    </row>
    <row r="779880" spans="68:68" customFormat="1">
      <c r="BP779880" s="90"/>
    </row>
    <row r="779881" spans="68:68" customFormat="1">
      <c r="BP779881" s="90"/>
    </row>
    <row r="779882" spans="68:68" customFormat="1">
      <c r="BP779882" s="90"/>
    </row>
    <row r="779883" spans="68:68" customFormat="1">
      <c r="BP779883" s="90"/>
    </row>
    <row r="779884" spans="68:68" customFormat="1">
      <c r="BP779884" s="90"/>
    </row>
    <row r="779885" spans="68:68" customFormat="1">
      <c r="BP779885" s="90"/>
    </row>
    <row r="779886" spans="68:68" customFormat="1">
      <c r="BP779886" s="90"/>
    </row>
    <row r="779887" spans="68:68" customFormat="1">
      <c r="BP779887" s="90"/>
    </row>
    <row r="779888" spans="68:68" customFormat="1">
      <c r="BP779888" s="90"/>
    </row>
    <row r="779889" spans="68:68" customFormat="1">
      <c r="BP779889" s="90"/>
    </row>
    <row r="779890" spans="68:68" customFormat="1">
      <c r="BP779890" s="90"/>
    </row>
    <row r="779891" spans="68:68" customFormat="1">
      <c r="BP779891" s="90"/>
    </row>
    <row r="779892" spans="68:68" customFormat="1">
      <c r="BP779892" s="90"/>
    </row>
    <row r="779893" spans="68:68" customFormat="1">
      <c r="BP779893" s="90"/>
    </row>
    <row r="779894" spans="68:68" customFormat="1">
      <c r="BP779894" s="90"/>
    </row>
    <row r="779895" spans="68:68" customFormat="1">
      <c r="BP779895" s="90"/>
    </row>
    <row r="779896" spans="68:68" customFormat="1">
      <c r="BP779896" s="90"/>
    </row>
    <row r="779897" spans="68:68" customFormat="1">
      <c r="BP779897" s="90"/>
    </row>
    <row r="779898" spans="68:68" customFormat="1">
      <c r="BP779898" s="90"/>
    </row>
    <row r="779899" spans="68:68" customFormat="1">
      <c r="BP779899" s="90"/>
    </row>
    <row r="779900" spans="68:68" customFormat="1">
      <c r="BP779900" s="90"/>
    </row>
    <row r="779901" spans="68:68" customFormat="1">
      <c r="BP779901" s="90"/>
    </row>
    <row r="779902" spans="68:68" customFormat="1">
      <c r="BP779902" s="90"/>
    </row>
    <row r="779903" spans="68:68" customFormat="1">
      <c r="BP779903" s="90"/>
    </row>
    <row r="779904" spans="68:68" customFormat="1">
      <c r="BP779904" s="90"/>
    </row>
    <row r="779905" spans="68:68" customFormat="1">
      <c r="BP779905" s="90"/>
    </row>
    <row r="779906" spans="68:68" customFormat="1">
      <c r="BP779906" s="90"/>
    </row>
    <row r="779907" spans="68:68" customFormat="1">
      <c r="BP779907" s="90"/>
    </row>
    <row r="779908" spans="68:68" customFormat="1">
      <c r="BP779908" s="90"/>
    </row>
    <row r="779909" spans="68:68" customFormat="1">
      <c r="BP779909" s="90"/>
    </row>
    <row r="779910" spans="68:68" customFormat="1">
      <c r="BP779910" s="90"/>
    </row>
    <row r="779911" spans="68:68" customFormat="1">
      <c r="BP779911" s="90"/>
    </row>
    <row r="779912" spans="68:68" customFormat="1">
      <c r="BP779912" s="90"/>
    </row>
    <row r="779913" spans="68:68" customFormat="1">
      <c r="BP779913" s="90"/>
    </row>
    <row r="779914" spans="68:68" customFormat="1">
      <c r="BP779914" s="90"/>
    </row>
    <row r="779915" spans="68:68" customFormat="1">
      <c r="BP779915" s="90"/>
    </row>
    <row r="779916" spans="68:68" customFormat="1">
      <c r="BP779916" s="90"/>
    </row>
    <row r="779917" spans="68:68" customFormat="1">
      <c r="BP779917" s="90"/>
    </row>
    <row r="779918" spans="68:68" customFormat="1">
      <c r="BP779918" s="90"/>
    </row>
    <row r="779919" spans="68:68" customFormat="1">
      <c r="BP779919" s="90"/>
    </row>
    <row r="779920" spans="68:68" customFormat="1">
      <c r="BP779920" s="90"/>
    </row>
    <row r="779921" spans="68:68" customFormat="1">
      <c r="BP779921" s="90"/>
    </row>
    <row r="779922" spans="68:68" customFormat="1">
      <c r="BP779922" s="90"/>
    </row>
    <row r="779923" spans="68:68" customFormat="1">
      <c r="BP779923" s="90"/>
    </row>
    <row r="779924" spans="68:68" customFormat="1">
      <c r="BP779924" s="90"/>
    </row>
    <row r="779925" spans="68:68" customFormat="1">
      <c r="BP779925" s="90"/>
    </row>
    <row r="779926" spans="68:68" customFormat="1">
      <c r="BP779926" s="90"/>
    </row>
    <row r="779927" spans="68:68" customFormat="1">
      <c r="BP779927" s="90"/>
    </row>
    <row r="779928" spans="68:68" customFormat="1">
      <c r="BP779928" s="90"/>
    </row>
    <row r="779929" spans="68:68" customFormat="1">
      <c r="BP779929" s="90"/>
    </row>
    <row r="779930" spans="68:68" customFormat="1">
      <c r="BP779930" s="90"/>
    </row>
    <row r="779931" spans="68:68" customFormat="1">
      <c r="BP779931" s="90"/>
    </row>
    <row r="779932" spans="68:68" customFormat="1">
      <c r="BP779932" s="90"/>
    </row>
    <row r="779933" spans="68:68" customFormat="1">
      <c r="BP779933" s="90"/>
    </row>
    <row r="779934" spans="68:68" customFormat="1">
      <c r="BP779934" s="90"/>
    </row>
    <row r="779935" spans="68:68" customFormat="1">
      <c r="BP779935" s="90"/>
    </row>
    <row r="779936" spans="68:68" customFormat="1">
      <c r="BP779936" s="90"/>
    </row>
    <row r="779937" spans="68:68" customFormat="1">
      <c r="BP779937" s="90"/>
    </row>
    <row r="779938" spans="68:68" customFormat="1">
      <c r="BP779938" s="90"/>
    </row>
    <row r="779939" spans="68:68" customFormat="1">
      <c r="BP779939" s="90"/>
    </row>
    <row r="779940" spans="68:68" customFormat="1">
      <c r="BP779940" s="90"/>
    </row>
    <row r="779941" spans="68:68" customFormat="1">
      <c r="BP779941" s="90"/>
    </row>
    <row r="779942" spans="68:68" customFormat="1">
      <c r="BP779942" s="90"/>
    </row>
    <row r="779943" spans="68:68" customFormat="1">
      <c r="BP779943" s="90"/>
    </row>
    <row r="779944" spans="68:68" customFormat="1">
      <c r="BP779944" s="90"/>
    </row>
    <row r="779945" spans="68:68" customFormat="1">
      <c r="BP779945" s="90"/>
    </row>
    <row r="779946" spans="68:68" customFormat="1">
      <c r="BP779946" s="90"/>
    </row>
    <row r="779947" spans="68:68" customFormat="1">
      <c r="BP779947" s="90"/>
    </row>
    <row r="779948" spans="68:68" customFormat="1">
      <c r="BP779948" s="90"/>
    </row>
    <row r="779949" spans="68:68" customFormat="1">
      <c r="BP779949" s="90"/>
    </row>
    <row r="779950" spans="68:68" customFormat="1">
      <c r="BP779950" s="90"/>
    </row>
    <row r="779951" spans="68:68" customFormat="1">
      <c r="BP779951" s="90"/>
    </row>
    <row r="779952" spans="68:68" customFormat="1">
      <c r="BP779952" s="90"/>
    </row>
    <row r="779953" spans="68:68" customFormat="1">
      <c r="BP779953" s="90"/>
    </row>
    <row r="779954" spans="68:68" customFormat="1">
      <c r="BP779954" s="90"/>
    </row>
    <row r="779955" spans="68:68" customFormat="1">
      <c r="BP779955" s="90"/>
    </row>
    <row r="779956" spans="68:68" customFormat="1">
      <c r="BP779956" s="90"/>
    </row>
    <row r="779957" spans="68:68" customFormat="1">
      <c r="BP779957" s="90"/>
    </row>
    <row r="779958" spans="68:68" customFormat="1">
      <c r="BP779958" s="90"/>
    </row>
    <row r="779959" spans="68:68" customFormat="1">
      <c r="BP779959" s="90"/>
    </row>
    <row r="779960" spans="68:68" customFormat="1">
      <c r="BP779960" s="90"/>
    </row>
    <row r="779961" spans="68:68" customFormat="1">
      <c r="BP779961" s="90"/>
    </row>
    <row r="779962" spans="68:68" customFormat="1">
      <c r="BP779962" s="90"/>
    </row>
    <row r="779963" spans="68:68" customFormat="1">
      <c r="BP779963" s="90"/>
    </row>
    <row r="779964" spans="68:68" customFormat="1">
      <c r="BP779964" s="90"/>
    </row>
    <row r="779965" spans="68:68" customFormat="1">
      <c r="BP779965" s="90"/>
    </row>
    <row r="779966" spans="68:68" customFormat="1">
      <c r="BP779966" s="90"/>
    </row>
    <row r="779967" spans="68:68" customFormat="1">
      <c r="BP779967" s="90"/>
    </row>
    <row r="779968" spans="68:68" customFormat="1">
      <c r="BP779968" s="90"/>
    </row>
    <row r="779969" spans="68:68" customFormat="1">
      <c r="BP779969" s="90"/>
    </row>
    <row r="779970" spans="68:68" customFormat="1">
      <c r="BP779970" s="90"/>
    </row>
    <row r="779971" spans="68:68" customFormat="1">
      <c r="BP779971" s="90"/>
    </row>
    <row r="779972" spans="68:68" customFormat="1">
      <c r="BP779972" s="90"/>
    </row>
    <row r="779973" spans="68:68" customFormat="1">
      <c r="BP779973" s="90"/>
    </row>
    <row r="779974" spans="68:68" customFormat="1">
      <c r="BP779974" s="90"/>
    </row>
    <row r="779975" spans="68:68" customFormat="1">
      <c r="BP779975" s="90"/>
    </row>
    <row r="779976" spans="68:68" customFormat="1">
      <c r="BP779976" s="90"/>
    </row>
    <row r="779977" spans="68:68" customFormat="1">
      <c r="BP779977" s="90"/>
    </row>
    <row r="779978" spans="68:68" customFormat="1">
      <c r="BP779978" s="90"/>
    </row>
    <row r="779979" spans="68:68" customFormat="1">
      <c r="BP779979" s="90"/>
    </row>
    <row r="779980" spans="68:68" customFormat="1">
      <c r="BP779980" s="90"/>
    </row>
    <row r="779981" spans="68:68" customFormat="1">
      <c r="BP779981" s="90"/>
    </row>
    <row r="779982" spans="68:68" customFormat="1">
      <c r="BP779982" s="90"/>
    </row>
    <row r="779983" spans="68:68" customFormat="1">
      <c r="BP779983" s="90"/>
    </row>
    <row r="779984" spans="68:68" customFormat="1">
      <c r="BP779984" s="90"/>
    </row>
    <row r="779985" spans="68:68" customFormat="1">
      <c r="BP779985" s="90"/>
    </row>
    <row r="779986" spans="68:68" customFormat="1">
      <c r="BP779986" s="90"/>
    </row>
    <row r="779987" spans="68:68" customFormat="1">
      <c r="BP779987" s="90"/>
    </row>
    <row r="779988" spans="68:68" customFormat="1">
      <c r="BP779988" s="90"/>
    </row>
    <row r="779989" spans="68:68" customFormat="1">
      <c r="BP779989" s="90"/>
    </row>
    <row r="779990" spans="68:68" customFormat="1">
      <c r="BP779990" s="90"/>
    </row>
    <row r="779991" spans="68:68" customFormat="1">
      <c r="BP779991" s="90"/>
    </row>
    <row r="779992" spans="68:68" customFormat="1">
      <c r="BP779992" s="90"/>
    </row>
    <row r="779993" spans="68:68" customFormat="1">
      <c r="BP779993" s="90"/>
    </row>
    <row r="779994" spans="68:68" customFormat="1">
      <c r="BP779994" s="90"/>
    </row>
    <row r="779995" spans="68:68" customFormat="1">
      <c r="BP779995" s="90"/>
    </row>
    <row r="779996" spans="68:68" customFormat="1">
      <c r="BP779996" s="90"/>
    </row>
    <row r="779997" spans="68:68" customFormat="1">
      <c r="BP779997" s="90"/>
    </row>
    <row r="779998" spans="68:68" customFormat="1">
      <c r="BP779998" s="90"/>
    </row>
    <row r="779999" spans="68:68" customFormat="1">
      <c r="BP779999" s="90"/>
    </row>
    <row r="780000" spans="68:68" customFormat="1">
      <c r="BP780000" s="90"/>
    </row>
    <row r="780001" spans="68:68" customFormat="1">
      <c r="BP780001" s="90"/>
    </row>
    <row r="780002" spans="68:68" customFormat="1">
      <c r="BP780002" s="90"/>
    </row>
    <row r="780003" spans="68:68" customFormat="1">
      <c r="BP780003" s="90"/>
    </row>
    <row r="780004" spans="68:68" customFormat="1">
      <c r="BP780004" s="90"/>
    </row>
    <row r="780005" spans="68:68" customFormat="1">
      <c r="BP780005" s="90"/>
    </row>
    <row r="780006" spans="68:68" customFormat="1">
      <c r="BP780006" s="90"/>
    </row>
    <row r="780007" spans="68:68" customFormat="1">
      <c r="BP780007" s="90"/>
    </row>
    <row r="780008" spans="68:68" customFormat="1">
      <c r="BP780008" s="90"/>
    </row>
    <row r="780009" spans="68:68" customFormat="1">
      <c r="BP780009" s="90"/>
    </row>
    <row r="780010" spans="68:68" customFormat="1">
      <c r="BP780010" s="90"/>
    </row>
    <row r="780011" spans="68:68" customFormat="1">
      <c r="BP780011" s="90"/>
    </row>
    <row r="780012" spans="68:68" customFormat="1">
      <c r="BP780012" s="90"/>
    </row>
    <row r="780013" spans="68:68" customFormat="1">
      <c r="BP780013" s="90"/>
    </row>
    <row r="780014" spans="68:68" customFormat="1">
      <c r="BP780014" s="90"/>
    </row>
    <row r="780015" spans="68:68" customFormat="1">
      <c r="BP780015" s="90"/>
    </row>
    <row r="780016" spans="68:68" customFormat="1">
      <c r="BP780016" s="90"/>
    </row>
    <row r="780017" spans="68:68" customFormat="1">
      <c r="BP780017" s="90"/>
    </row>
    <row r="780018" spans="68:68" customFormat="1">
      <c r="BP780018" s="90"/>
    </row>
    <row r="780019" spans="68:68" customFormat="1">
      <c r="BP780019" s="90"/>
    </row>
    <row r="780020" spans="68:68" customFormat="1">
      <c r="BP780020" s="90"/>
    </row>
    <row r="780021" spans="68:68" customFormat="1">
      <c r="BP780021" s="90"/>
    </row>
    <row r="780022" spans="68:68" customFormat="1">
      <c r="BP780022" s="90"/>
    </row>
    <row r="780023" spans="68:68" customFormat="1">
      <c r="BP780023" s="90"/>
    </row>
    <row r="780024" spans="68:68" customFormat="1">
      <c r="BP780024" s="90"/>
    </row>
    <row r="780025" spans="68:68" customFormat="1">
      <c r="BP780025" s="90"/>
    </row>
    <row r="780026" spans="68:68" customFormat="1">
      <c r="BP780026" s="90"/>
    </row>
    <row r="780027" spans="68:68" customFormat="1">
      <c r="BP780027" s="90"/>
    </row>
    <row r="780028" spans="68:68" customFormat="1">
      <c r="BP780028" s="90"/>
    </row>
    <row r="780029" spans="68:68" customFormat="1">
      <c r="BP780029" s="90"/>
    </row>
    <row r="780030" spans="68:68" customFormat="1">
      <c r="BP780030" s="90"/>
    </row>
    <row r="780031" spans="68:68" customFormat="1">
      <c r="BP780031" s="90"/>
    </row>
    <row r="780032" spans="68:68" customFormat="1">
      <c r="BP780032" s="90"/>
    </row>
    <row r="780033" spans="68:68" customFormat="1">
      <c r="BP780033" s="90"/>
    </row>
    <row r="780034" spans="68:68" customFormat="1">
      <c r="BP780034" s="90"/>
    </row>
    <row r="780035" spans="68:68" customFormat="1">
      <c r="BP780035" s="90"/>
    </row>
    <row r="780036" spans="68:68" customFormat="1">
      <c r="BP780036" s="90"/>
    </row>
    <row r="780037" spans="68:68" customFormat="1">
      <c r="BP780037" s="90"/>
    </row>
    <row r="780038" spans="68:68" customFormat="1">
      <c r="BP780038" s="90"/>
    </row>
    <row r="780039" spans="68:68" customFormat="1">
      <c r="BP780039" s="90"/>
    </row>
    <row r="780040" spans="68:68" customFormat="1">
      <c r="BP780040" s="90"/>
    </row>
    <row r="780041" spans="68:68" customFormat="1">
      <c r="BP780041" s="90"/>
    </row>
    <row r="780042" spans="68:68" customFormat="1">
      <c r="BP780042" s="90"/>
    </row>
    <row r="780043" spans="68:68" customFormat="1">
      <c r="BP780043" s="90"/>
    </row>
    <row r="780044" spans="68:68" customFormat="1">
      <c r="BP780044" s="90"/>
    </row>
    <row r="780045" spans="68:68" customFormat="1">
      <c r="BP780045" s="90"/>
    </row>
    <row r="780046" spans="68:68" customFormat="1">
      <c r="BP780046" s="90"/>
    </row>
    <row r="780047" spans="68:68" customFormat="1">
      <c r="BP780047" s="90"/>
    </row>
    <row r="780048" spans="68:68" customFormat="1">
      <c r="BP780048" s="90"/>
    </row>
    <row r="780049" spans="68:68" customFormat="1">
      <c r="BP780049" s="90"/>
    </row>
    <row r="780050" spans="68:68" customFormat="1">
      <c r="BP780050" s="90"/>
    </row>
    <row r="780051" spans="68:68" customFormat="1">
      <c r="BP780051" s="90"/>
    </row>
    <row r="780052" spans="68:68" customFormat="1">
      <c r="BP780052" s="90"/>
    </row>
    <row r="780053" spans="68:68" customFormat="1">
      <c r="BP780053" s="90"/>
    </row>
    <row r="780054" spans="68:68" customFormat="1">
      <c r="BP780054" s="90"/>
    </row>
    <row r="780055" spans="68:68" customFormat="1">
      <c r="BP780055" s="90"/>
    </row>
    <row r="780056" spans="68:68" customFormat="1">
      <c r="BP780056" s="90"/>
    </row>
    <row r="780057" spans="68:68" customFormat="1">
      <c r="BP780057" s="90"/>
    </row>
    <row r="780058" spans="68:68" customFormat="1">
      <c r="BP780058" s="90"/>
    </row>
    <row r="780059" spans="68:68" customFormat="1">
      <c r="BP780059" s="90"/>
    </row>
    <row r="780060" spans="68:68" customFormat="1">
      <c r="BP780060" s="90"/>
    </row>
    <row r="780061" spans="68:68" customFormat="1">
      <c r="BP780061" s="90"/>
    </row>
    <row r="780062" spans="68:68" customFormat="1">
      <c r="BP780062" s="90"/>
    </row>
    <row r="780063" spans="68:68" customFormat="1">
      <c r="BP780063" s="90"/>
    </row>
    <row r="780064" spans="68:68" customFormat="1">
      <c r="BP780064" s="90"/>
    </row>
    <row r="780065" spans="68:68" customFormat="1">
      <c r="BP780065" s="90"/>
    </row>
    <row r="780066" spans="68:68" customFormat="1">
      <c r="BP780066" s="90"/>
    </row>
    <row r="780067" spans="68:68" customFormat="1">
      <c r="BP780067" s="90"/>
    </row>
    <row r="780068" spans="68:68" customFormat="1">
      <c r="BP780068" s="90"/>
    </row>
    <row r="780069" spans="68:68" customFormat="1">
      <c r="BP780069" s="90"/>
    </row>
    <row r="780070" spans="68:68" customFormat="1">
      <c r="BP780070" s="90"/>
    </row>
    <row r="780071" spans="68:68" customFormat="1">
      <c r="BP780071" s="90"/>
    </row>
    <row r="780072" spans="68:68" customFormat="1">
      <c r="BP780072" s="90"/>
    </row>
    <row r="780073" spans="68:68" customFormat="1">
      <c r="BP780073" s="90"/>
    </row>
    <row r="780074" spans="68:68" customFormat="1">
      <c r="BP780074" s="90"/>
    </row>
    <row r="780075" spans="68:68" customFormat="1">
      <c r="BP780075" s="90"/>
    </row>
    <row r="780076" spans="68:68" customFormat="1">
      <c r="BP780076" s="90"/>
    </row>
    <row r="780077" spans="68:68" customFormat="1">
      <c r="BP780077" s="90"/>
    </row>
    <row r="780078" spans="68:68" customFormat="1">
      <c r="BP780078" s="90"/>
    </row>
    <row r="780079" spans="68:68" customFormat="1">
      <c r="BP780079" s="90"/>
    </row>
    <row r="780080" spans="68:68" customFormat="1">
      <c r="BP780080" s="90"/>
    </row>
    <row r="780081" spans="68:68" customFormat="1">
      <c r="BP780081" s="90"/>
    </row>
    <row r="780082" spans="68:68" customFormat="1">
      <c r="BP780082" s="90"/>
    </row>
    <row r="780083" spans="68:68" customFormat="1">
      <c r="BP780083" s="90"/>
    </row>
    <row r="780084" spans="68:68" customFormat="1">
      <c r="BP780084" s="90"/>
    </row>
    <row r="780085" spans="68:68" customFormat="1">
      <c r="BP780085" s="90"/>
    </row>
    <row r="780086" spans="68:68" customFormat="1">
      <c r="BP780086" s="90"/>
    </row>
    <row r="780087" spans="68:68" customFormat="1">
      <c r="BP780087" s="90"/>
    </row>
    <row r="780088" spans="68:68" customFormat="1">
      <c r="BP780088" s="90"/>
    </row>
    <row r="780089" spans="68:68" customFormat="1">
      <c r="BP780089" s="90"/>
    </row>
    <row r="780090" spans="68:68" customFormat="1">
      <c r="BP780090" s="90"/>
    </row>
    <row r="780091" spans="68:68" customFormat="1">
      <c r="BP780091" s="90"/>
    </row>
    <row r="780092" spans="68:68" customFormat="1">
      <c r="BP780092" s="90"/>
    </row>
    <row r="780093" spans="68:68" customFormat="1">
      <c r="BP780093" s="90"/>
    </row>
    <row r="780094" spans="68:68" customFormat="1">
      <c r="BP780094" s="90"/>
    </row>
    <row r="780095" spans="68:68" customFormat="1">
      <c r="BP780095" s="90"/>
    </row>
    <row r="780096" spans="68:68" customFormat="1">
      <c r="BP780096" s="90"/>
    </row>
    <row r="780097" spans="68:68" customFormat="1">
      <c r="BP780097" s="90"/>
    </row>
    <row r="780098" spans="68:68" customFormat="1">
      <c r="BP780098" s="90"/>
    </row>
    <row r="780099" spans="68:68" customFormat="1">
      <c r="BP780099" s="90"/>
    </row>
    <row r="780100" spans="68:68" customFormat="1">
      <c r="BP780100" s="90"/>
    </row>
    <row r="780101" spans="68:68" customFormat="1">
      <c r="BP780101" s="90"/>
    </row>
    <row r="780102" spans="68:68" customFormat="1">
      <c r="BP780102" s="90"/>
    </row>
    <row r="780103" spans="68:68" customFormat="1">
      <c r="BP780103" s="90"/>
    </row>
    <row r="780104" spans="68:68" customFormat="1">
      <c r="BP780104" s="90"/>
    </row>
    <row r="780105" spans="68:68" customFormat="1">
      <c r="BP780105" s="90"/>
    </row>
    <row r="780106" spans="68:68" customFormat="1">
      <c r="BP780106" s="90"/>
    </row>
    <row r="780107" spans="68:68" customFormat="1">
      <c r="BP780107" s="90"/>
    </row>
    <row r="780108" spans="68:68" customFormat="1">
      <c r="BP780108" s="90"/>
    </row>
    <row r="780109" spans="68:68" customFormat="1">
      <c r="BP780109" s="90"/>
    </row>
    <row r="780110" spans="68:68" customFormat="1">
      <c r="BP780110" s="90"/>
    </row>
    <row r="780111" spans="68:68" customFormat="1">
      <c r="BP780111" s="90"/>
    </row>
    <row r="780112" spans="68:68" customFormat="1">
      <c r="BP780112" s="90"/>
    </row>
    <row r="780113" spans="68:68" customFormat="1">
      <c r="BP780113" s="90"/>
    </row>
    <row r="780114" spans="68:68" customFormat="1">
      <c r="BP780114" s="90"/>
    </row>
    <row r="780115" spans="68:68" customFormat="1">
      <c r="BP780115" s="90"/>
    </row>
    <row r="780116" spans="68:68" customFormat="1">
      <c r="BP780116" s="90"/>
    </row>
    <row r="780117" spans="68:68" customFormat="1">
      <c r="BP780117" s="90"/>
    </row>
    <row r="780118" spans="68:68" customFormat="1">
      <c r="BP780118" s="90"/>
    </row>
    <row r="780119" spans="68:68" customFormat="1">
      <c r="BP780119" s="90"/>
    </row>
    <row r="780120" spans="68:68" customFormat="1">
      <c r="BP780120" s="90"/>
    </row>
    <row r="780121" spans="68:68" customFormat="1">
      <c r="BP780121" s="90"/>
    </row>
    <row r="780122" spans="68:68" customFormat="1">
      <c r="BP780122" s="90"/>
    </row>
    <row r="780123" spans="68:68" customFormat="1">
      <c r="BP780123" s="90"/>
    </row>
    <row r="780124" spans="68:68" customFormat="1">
      <c r="BP780124" s="90"/>
    </row>
    <row r="780125" spans="68:68" customFormat="1">
      <c r="BP780125" s="90"/>
    </row>
    <row r="780126" spans="68:68" customFormat="1">
      <c r="BP780126" s="90"/>
    </row>
    <row r="780127" spans="68:68" customFormat="1">
      <c r="BP780127" s="90"/>
    </row>
    <row r="780128" spans="68:68" customFormat="1">
      <c r="BP780128" s="90"/>
    </row>
    <row r="780129" spans="68:68" customFormat="1">
      <c r="BP780129" s="90"/>
    </row>
    <row r="780130" spans="68:68" customFormat="1">
      <c r="BP780130" s="90"/>
    </row>
    <row r="780131" spans="68:68" customFormat="1">
      <c r="BP780131" s="90"/>
    </row>
    <row r="780132" spans="68:68" customFormat="1">
      <c r="BP780132" s="90"/>
    </row>
    <row r="780133" spans="68:68" customFormat="1">
      <c r="BP780133" s="90"/>
    </row>
    <row r="780134" spans="68:68" customFormat="1">
      <c r="BP780134" s="90"/>
    </row>
    <row r="780135" spans="68:68" customFormat="1">
      <c r="BP780135" s="90"/>
    </row>
    <row r="780136" spans="68:68" customFormat="1">
      <c r="BP780136" s="90"/>
    </row>
    <row r="780137" spans="68:68" customFormat="1">
      <c r="BP780137" s="90"/>
    </row>
    <row r="780138" spans="68:68" customFormat="1">
      <c r="BP780138" s="90"/>
    </row>
    <row r="780139" spans="68:68" customFormat="1">
      <c r="BP780139" s="90"/>
    </row>
    <row r="780140" spans="68:68" customFormat="1">
      <c r="BP780140" s="90"/>
    </row>
    <row r="780141" spans="68:68" customFormat="1">
      <c r="BP780141" s="90"/>
    </row>
    <row r="780142" spans="68:68" customFormat="1">
      <c r="BP780142" s="90"/>
    </row>
    <row r="780143" spans="68:68" customFormat="1">
      <c r="BP780143" s="90"/>
    </row>
    <row r="780144" spans="68:68" customFormat="1">
      <c r="BP780144" s="90"/>
    </row>
    <row r="780145" spans="68:68" customFormat="1">
      <c r="BP780145" s="90"/>
    </row>
    <row r="780146" spans="68:68" customFormat="1">
      <c r="BP780146" s="90"/>
    </row>
    <row r="780147" spans="68:68" customFormat="1">
      <c r="BP780147" s="90"/>
    </row>
    <row r="780148" spans="68:68" customFormat="1">
      <c r="BP780148" s="90"/>
    </row>
    <row r="780149" spans="68:68" customFormat="1">
      <c r="BP780149" s="90"/>
    </row>
    <row r="780150" spans="68:68" customFormat="1">
      <c r="BP780150" s="90"/>
    </row>
    <row r="780151" spans="68:68" customFormat="1">
      <c r="BP780151" s="90"/>
    </row>
    <row r="780152" spans="68:68" customFormat="1">
      <c r="BP780152" s="90"/>
    </row>
    <row r="780153" spans="68:68" customFormat="1">
      <c r="BP780153" s="90"/>
    </row>
    <row r="780154" spans="68:68" customFormat="1">
      <c r="BP780154" s="90"/>
    </row>
    <row r="780155" spans="68:68" customFormat="1">
      <c r="BP780155" s="90"/>
    </row>
    <row r="780156" spans="68:68" customFormat="1">
      <c r="BP780156" s="90"/>
    </row>
    <row r="780157" spans="68:68" customFormat="1">
      <c r="BP780157" s="90"/>
    </row>
    <row r="780158" spans="68:68" customFormat="1">
      <c r="BP780158" s="90"/>
    </row>
    <row r="780159" spans="68:68" customFormat="1">
      <c r="BP780159" s="90"/>
    </row>
    <row r="780160" spans="68:68" customFormat="1">
      <c r="BP780160" s="90"/>
    </row>
    <row r="780161" spans="68:68" customFormat="1">
      <c r="BP780161" s="90"/>
    </row>
    <row r="780162" spans="68:68" customFormat="1">
      <c r="BP780162" s="90"/>
    </row>
    <row r="780163" spans="68:68" customFormat="1">
      <c r="BP780163" s="90"/>
    </row>
    <row r="780164" spans="68:68" customFormat="1">
      <c r="BP780164" s="90"/>
    </row>
    <row r="780165" spans="68:68" customFormat="1">
      <c r="BP780165" s="90"/>
    </row>
    <row r="780166" spans="68:68" customFormat="1">
      <c r="BP780166" s="90"/>
    </row>
    <row r="780167" spans="68:68" customFormat="1">
      <c r="BP780167" s="90"/>
    </row>
    <row r="780168" spans="68:68" customFormat="1">
      <c r="BP780168" s="90"/>
    </row>
    <row r="780169" spans="68:68" customFormat="1">
      <c r="BP780169" s="90"/>
    </row>
    <row r="780170" spans="68:68" customFormat="1">
      <c r="BP780170" s="90"/>
    </row>
    <row r="780171" spans="68:68" customFormat="1">
      <c r="BP780171" s="90"/>
    </row>
    <row r="780172" spans="68:68" customFormat="1">
      <c r="BP780172" s="90"/>
    </row>
    <row r="780173" spans="68:68" customFormat="1">
      <c r="BP780173" s="90"/>
    </row>
    <row r="780174" spans="68:68" customFormat="1">
      <c r="BP780174" s="90"/>
    </row>
    <row r="780175" spans="68:68" customFormat="1">
      <c r="BP780175" s="90"/>
    </row>
    <row r="780176" spans="68:68" customFormat="1">
      <c r="BP780176" s="90"/>
    </row>
    <row r="780177" spans="68:68" customFormat="1">
      <c r="BP780177" s="90"/>
    </row>
    <row r="780178" spans="68:68" customFormat="1">
      <c r="BP780178" s="90"/>
    </row>
    <row r="780179" spans="68:68" customFormat="1">
      <c r="BP780179" s="90"/>
    </row>
    <row r="780180" spans="68:68" customFormat="1">
      <c r="BP780180" s="90"/>
    </row>
    <row r="780181" spans="68:68" customFormat="1">
      <c r="BP780181" s="90"/>
    </row>
    <row r="780182" spans="68:68" customFormat="1">
      <c r="BP780182" s="90"/>
    </row>
    <row r="780183" spans="68:68" customFormat="1">
      <c r="BP780183" s="90"/>
    </row>
    <row r="780184" spans="68:68" customFormat="1">
      <c r="BP780184" s="90"/>
    </row>
    <row r="780185" spans="68:68" customFormat="1">
      <c r="BP780185" s="90"/>
    </row>
    <row r="780186" spans="68:68" customFormat="1">
      <c r="BP780186" s="90"/>
    </row>
    <row r="780187" spans="68:68" customFormat="1">
      <c r="BP780187" s="90"/>
    </row>
    <row r="780188" spans="68:68" customFormat="1">
      <c r="BP780188" s="90"/>
    </row>
    <row r="780189" spans="68:68" customFormat="1">
      <c r="BP780189" s="90"/>
    </row>
    <row r="780190" spans="68:68" customFormat="1">
      <c r="BP780190" s="90"/>
    </row>
    <row r="780191" spans="68:68" customFormat="1">
      <c r="BP780191" s="90"/>
    </row>
    <row r="780192" spans="68:68" customFormat="1">
      <c r="BP780192" s="90"/>
    </row>
    <row r="780193" spans="68:68" customFormat="1">
      <c r="BP780193" s="90"/>
    </row>
    <row r="780194" spans="68:68" customFormat="1">
      <c r="BP780194" s="90"/>
    </row>
    <row r="780195" spans="68:68" customFormat="1">
      <c r="BP780195" s="90"/>
    </row>
    <row r="780196" spans="68:68" customFormat="1">
      <c r="BP780196" s="90"/>
    </row>
    <row r="780197" spans="68:68" customFormat="1">
      <c r="BP780197" s="90"/>
    </row>
    <row r="780198" spans="68:68" customFormat="1">
      <c r="BP780198" s="90"/>
    </row>
    <row r="780199" spans="68:68" customFormat="1">
      <c r="BP780199" s="90"/>
    </row>
    <row r="780200" spans="68:68" customFormat="1">
      <c r="BP780200" s="90"/>
    </row>
    <row r="780201" spans="68:68" customFormat="1">
      <c r="BP780201" s="90"/>
    </row>
    <row r="780202" spans="68:68" customFormat="1">
      <c r="BP780202" s="90"/>
    </row>
    <row r="780203" spans="68:68" customFormat="1">
      <c r="BP780203" s="90"/>
    </row>
    <row r="780204" spans="68:68" customFormat="1">
      <c r="BP780204" s="90"/>
    </row>
    <row r="780205" spans="68:68" customFormat="1">
      <c r="BP780205" s="90"/>
    </row>
    <row r="780206" spans="68:68" customFormat="1">
      <c r="BP780206" s="90"/>
    </row>
    <row r="780207" spans="68:68" customFormat="1">
      <c r="BP780207" s="90"/>
    </row>
    <row r="780208" spans="68:68" customFormat="1">
      <c r="BP780208" s="90"/>
    </row>
    <row r="780209" spans="68:68" customFormat="1">
      <c r="BP780209" s="90"/>
    </row>
    <row r="780210" spans="68:68" customFormat="1">
      <c r="BP780210" s="90"/>
    </row>
    <row r="780211" spans="68:68" customFormat="1">
      <c r="BP780211" s="90"/>
    </row>
    <row r="780212" spans="68:68" customFormat="1">
      <c r="BP780212" s="90"/>
    </row>
    <row r="780213" spans="68:68" customFormat="1">
      <c r="BP780213" s="90"/>
    </row>
    <row r="780214" spans="68:68" customFormat="1">
      <c r="BP780214" s="90"/>
    </row>
    <row r="780215" spans="68:68" customFormat="1">
      <c r="BP780215" s="90"/>
    </row>
    <row r="780216" spans="68:68" customFormat="1">
      <c r="BP780216" s="90"/>
    </row>
    <row r="780217" spans="68:68" customFormat="1">
      <c r="BP780217" s="90"/>
    </row>
    <row r="780218" spans="68:68" customFormat="1">
      <c r="BP780218" s="90"/>
    </row>
    <row r="780219" spans="68:68" customFormat="1">
      <c r="BP780219" s="90"/>
    </row>
    <row r="780220" spans="68:68" customFormat="1">
      <c r="BP780220" s="90"/>
    </row>
    <row r="780221" spans="68:68" customFormat="1">
      <c r="BP780221" s="90"/>
    </row>
    <row r="780222" spans="68:68" customFormat="1">
      <c r="BP780222" s="90"/>
    </row>
    <row r="780223" spans="68:68" customFormat="1">
      <c r="BP780223" s="90"/>
    </row>
    <row r="780224" spans="68:68" customFormat="1">
      <c r="BP780224" s="90"/>
    </row>
    <row r="780225" spans="68:68" customFormat="1">
      <c r="BP780225" s="90"/>
    </row>
    <row r="780226" spans="68:68" customFormat="1">
      <c r="BP780226" s="90"/>
    </row>
    <row r="780227" spans="68:68" customFormat="1">
      <c r="BP780227" s="90"/>
    </row>
    <row r="780228" spans="68:68" customFormat="1">
      <c r="BP780228" s="90"/>
    </row>
    <row r="780229" spans="68:68" customFormat="1">
      <c r="BP780229" s="90"/>
    </row>
    <row r="780230" spans="68:68" customFormat="1">
      <c r="BP780230" s="90"/>
    </row>
    <row r="780231" spans="68:68" customFormat="1">
      <c r="BP780231" s="90"/>
    </row>
    <row r="780232" spans="68:68" customFormat="1">
      <c r="BP780232" s="90"/>
    </row>
    <row r="780233" spans="68:68" customFormat="1">
      <c r="BP780233" s="90"/>
    </row>
    <row r="780234" spans="68:68" customFormat="1">
      <c r="BP780234" s="90"/>
    </row>
    <row r="780235" spans="68:68" customFormat="1">
      <c r="BP780235" s="90"/>
    </row>
    <row r="780236" spans="68:68" customFormat="1">
      <c r="BP780236" s="90"/>
    </row>
    <row r="780237" spans="68:68" customFormat="1">
      <c r="BP780237" s="90"/>
    </row>
    <row r="780238" spans="68:68" customFormat="1">
      <c r="BP780238" s="90"/>
    </row>
    <row r="780239" spans="68:68" customFormat="1">
      <c r="BP780239" s="90"/>
    </row>
    <row r="780240" spans="68:68" customFormat="1">
      <c r="BP780240" s="90"/>
    </row>
    <row r="780241" spans="68:68" customFormat="1">
      <c r="BP780241" s="90"/>
    </row>
    <row r="780242" spans="68:68" customFormat="1">
      <c r="BP780242" s="90"/>
    </row>
    <row r="780243" spans="68:68" customFormat="1">
      <c r="BP780243" s="90"/>
    </row>
    <row r="780244" spans="68:68" customFormat="1">
      <c r="BP780244" s="90"/>
    </row>
    <row r="780245" spans="68:68" customFormat="1">
      <c r="BP780245" s="90"/>
    </row>
    <row r="780246" spans="68:68" customFormat="1">
      <c r="BP780246" s="90"/>
    </row>
    <row r="780247" spans="68:68" customFormat="1">
      <c r="BP780247" s="90"/>
    </row>
    <row r="780248" spans="68:68" customFormat="1">
      <c r="BP780248" s="90"/>
    </row>
    <row r="780249" spans="68:68" customFormat="1">
      <c r="BP780249" s="90"/>
    </row>
    <row r="780250" spans="68:68" customFormat="1">
      <c r="BP780250" s="90"/>
    </row>
    <row r="780251" spans="68:68" customFormat="1">
      <c r="BP780251" s="90"/>
    </row>
    <row r="780252" spans="68:68" customFormat="1">
      <c r="BP780252" s="90"/>
    </row>
    <row r="780253" spans="68:68" customFormat="1">
      <c r="BP780253" s="90"/>
    </row>
    <row r="780254" spans="68:68" customFormat="1">
      <c r="BP780254" s="90"/>
    </row>
    <row r="780255" spans="68:68" customFormat="1">
      <c r="BP780255" s="90"/>
    </row>
    <row r="780256" spans="68:68" customFormat="1">
      <c r="BP780256" s="90"/>
    </row>
    <row r="780257" spans="68:68" customFormat="1">
      <c r="BP780257" s="90"/>
    </row>
    <row r="780258" spans="68:68" customFormat="1">
      <c r="BP780258" s="90"/>
    </row>
    <row r="780259" spans="68:68" customFormat="1">
      <c r="BP780259" s="90"/>
    </row>
    <row r="780260" spans="68:68" customFormat="1">
      <c r="BP780260" s="90"/>
    </row>
    <row r="780261" spans="68:68" customFormat="1">
      <c r="BP780261" s="90"/>
    </row>
    <row r="780262" spans="68:68" customFormat="1">
      <c r="BP780262" s="90"/>
    </row>
    <row r="780263" spans="68:68" customFormat="1">
      <c r="BP780263" s="90"/>
    </row>
    <row r="780264" spans="68:68" customFormat="1">
      <c r="BP780264" s="90"/>
    </row>
    <row r="780265" spans="68:68" customFormat="1">
      <c r="BP780265" s="90"/>
    </row>
    <row r="780266" spans="68:68" customFormat="1">
      <c r="BP780266" s="90"/>
    </row>
    <row r="780267" spans="68:68" customFormat="1">
      <c r="BP780267" s="90"/>
    </row>
    <row r="780268" spans="68:68" customFormat="1">
      <c r="BP780268" s="90"/>
    </row>
    <row r="780269" spans="68:68" customFormat="1">
      <c r="BP780269" s="90"/>
    </row>
    <row r="780270" spans="68:68" customFormat="1">
      <c r="BP780270" s="90"/>
    </row>
    <row r="780271" spans="68:68" customFormat="1">
      <c r="BP780271" s="90"/>
    </row>
    <row r="780272" spans="68:68" customFormat="1">
      <c r="BP780272" s="90"/>
    </row>
    <row r="780273" spans="68:68" customFormat="1">
      <c r="BP780273" s="90"/>
    </row>
    <row r="780274" spans="68:68" customFormat="1">
      <c r="BP780274" s="90"/>
    </row>
    <row r="780275" spans="68:68" customFormat="1">
      <c r="BP780275" s="90"/>
    </row>
    <row r="780276" spans="68:68" customFormat="1">
      <c r="BP780276" s="90"/>
    </row>
    <row r="780277" spans="68:68" customFormat="1">
      <c r="BP780277" s="90"/>
    </row>
    <row r="780278" spans="68:68" customFormat="1">
      <c r="BP780278" s="90"/>
    </row>
    <row r="780279" spans="68:68" customFormat="1">
      <c r="BP780279" s="90"/>
    </row>
    <row r="780280" spans="68:68" customFormat="1">
      <c r="BP780280" s="90"/>
    </row>
    <row r="780281" spans="68:68" customFormat="1">
      <c r="BP780281" s="90"/>
    </row>
    <row r="780282" spans="68:68" customFormat="1">
      <c r="BP780282" s="90"/>
    </row>
    <row r="780283" spans="68:68" customFormat="1">
      <c r="BP780283" s="90"/>
    </row>
    <row r="780284" spans="68:68" customFormat="1">
      <c r="BP780284" s="90"/>
    </row>
    <row r="780285" spans="68:68" customFormat="1">
      <c r="BP780285" s="90"/>
    </row>
    <row r="780286" spans="68:68" customFormat="1">
      <c r="BP780286" s="90"/>
    </row>
    <row r="780287" spans="68:68" customFormat="1">
      <c r="BP780287" s="90"/>
    </row>
    <row r="780288" spans="68:68" customFormat="1">
      <c r="BP780288" s="90"/>
    </row>
    <row r="780289" spans="68:68" customFormat="1">
      <c r="BP780289" s="90"/>
    </row>
    <row r="780290" spans="68:68" customFormat="1">
      <c r="BP780290" s="90"/>
    </row>
    <row r="780291" spans="68:68" customFormat="1">
      <c r="BP780291" s="90"/>
    </row>
    <row r="780292" spans="68:68" customFormat="1">
      <c r="BP780292" s="90"/>
    </row>
    <row r="780293" spans="68:68" customFormat="1">
      <c r="BP780293" s="90"/>
    </row>
    <row r="780294" spans="68:68" customFormat="1">
      <c r="BP780294" s="90"/>
    </row>
    <row r="780295" spans="68:68" customFormat="1">
      <c r="BP780295" s="90"/>
    </row>
    <row r="780296" spans="68:68" customFormat="1">
      <c r="BP780296" s="90"/>
    </row>
    <row r="780297" spans="68:68" customFormat="1">
      <c r="BP780297" s="90"/>
    </row>
    <row r="780298" spans="68:68" customFormat="1">
      <c r="BP780298" s="90"/>
    </row>
    <row r="780299" spans="68:68" customFormat="1">
      <c r="BP780299" s="90"/>
    </row>
    <row r="780300" spans="68:68" customFormat="1">
      <c r="BP780300" s="90"/>
    </row>
    <row r="780301" spans="68:68" customFormat="1">
      <c r="BP780301" s="90"/>
    </row>
    <row r="780302" spans="68:68" customFormat="1">
      <c r="BP780302" s="90"/>
    </row>
    <row r="780303" spans="68:68" customFormat="1">
      <c r="BP780303" s="90"/>
    </row>
    <row r="780304" spans="68:68" customFormat="1">
      <c r="BP780304" s="90"/>
    </row>
    <row r="780305" spans="68:68" customFormat="1">
      <c r="BP780305" s="90"/>
    </row>
    <row r="780306" spans="68:68" customFormat="1">
      <c r="BP780306" s="90"/>
    </row>
    <row r="780307" spans="68:68" customFormat="1">
      <c r="BP780307" s="90"/>
    </row>
    <row r="780308" spans="68:68" customFormat="1">
      <c r="BP780308" s="90"/>
    </row>
    <row r="780309" spans="68:68" customFormat="1">
      <c r="BP780309" s="90"/>
    </row>
    <row r="780310" spans="68:68" customFormat="1">
      <c r="BP780310" s="90"/>
    </row>
    <row r="780311" spans="68:68" customFormat="1">
      <c r="BP780311" s="90"/>
    </row>
    <row r="780312" spans="68:68" customFormat="1">
      <c r="BP780312" s="90"/>
    </row>
    <row r="780313" spans="68:68" customFormat="1">
      <c r="BP780313" s="90"/>
    </row>
    <row r="780314" spans="68:68" customFormat="1">
      <c r="BP780314" s="90"/>
    </row>
    <row r="780315" spans="68:68" customFormat="1">
      <c r="BP780315" s="90"/>
    </row>
    <row r="780316" spans="68:68" customFormat="1">
      <c r="BP780316" s="90"/>
    </row>
    <row r="780317" spans="68:68" customFormat="1">
      <c r="BP780317" s="90"/>
    </row>
    <row r="780318" spans="68:68" customFormat="1">
      <c r="BP780318" s="90"/>
    </row>
    <row r="780319" spans="68:68" customFormat="1">
      <c r="BP780319" s="90"/>
    </row>
    <row r="780320" spans="68:68" customFormat="1">
      <c r="BP780320" s="90"/>
    </row>
    <row r="780321" spans="68:68" customFormat="1">
      <c r="BP780321" s="90"/>
    </row>
    <row r="780322" spans="68:68" customFormat="1">
      <c r="BP780322" s="90"/>
    </row>
    <row r="780323" spans="68:68" customFormat="1">
      <c r="BP780323" s="90"/>
    </row>
    <row r="780324" spans="68:68" customFormat="1">
      <c r="BP780324" s="90"/>
    </row>
    <row r="780325" spans="68:68" customFormat="1">
      <c r="BP780325" s="90"/>
    </row>
    <row r="780326" spans="68:68" customFormat="1">
      <c r="BP780326" s="90"/>
    </row>
    <row r="780327" spans="68:68" customFormat="1">
      <c r="BP780327" s="90"/>
    </row>
    <row r="780328" spans="68:68" customFormat="1">
      <c r="BP780328" s="90"/>
    </row>
    <row r="780329" spans="68:68" customFormat="1">
      <c r="BP780329" s="90"/>
    </row>
    <row r="780330" spans="68:68" customFormat="1">
      <c r="BP780330" s="90"/>
    </row>
    <row r="780331" spans="68:68" customFormat="1">
      <c r="BP780331" s="90"/>
    </row>
    <row r="780332" spans="68:68" customFormat="1">
      <c r="BP780332" s="90"/>
    </row>
    <row r="780333" spans="68:68" customFormat="1">
      <c r="BP780333" s="90"/>
    </row>
    <row r="780334" spans="68:68" customFormat="1">
      <c r="BP780334" s="90"/>
    </row>
    <row r="780335" spans="68:68" customFormat="1">
      <c r="BP780335" s="90"/>
    </row>
    <row r="780336" spans="68:68" customFormat="1">
      <c r="BP780336" s="90"/>
    </row>
    <row r="780337" spans="68:68" customFormat="1">
      <c r="BP780337" s="90"/>
    </row>
    <row r="780338" spans="68:68" customFormat="1">
      <c r="BP780338" s="90"/>
    </row>
    <row r="780339" spans="68:68" customFormat="1">
      <c r="BP780339" s="90"/>
    </row>
    <row r="780340" spans="68:68" customFormat="1">
      <c r="BP780340" s="90"/>
    </row>
    <row r="780341" spans="68:68" customFormat="1">
      <c r="BP780341" s="90"/>
    </row>
    <row r="780342" spans="68:68" customFormat="1">
      <c r="BP780342" s="90"/>
    </row>
    <row r="780343" spans="68:68" customFormat="1">
      <c r="BP780343" s="90"/>
    </row>
    <row r="780344" spans="68:68" customFormat="1">
      <c r="BP780344" s="90"/>
    </row>
    <row r="780345" spans="68:68" customFormat="1">
      <c r="BP780345" s="90"/>
    </row>
    <row r="780346" spans="68:68" customFormat="1">
      <c r="BP780346" s="90"/>
    </row>
    <row r="780347" spans="68:68" customFormat="1">
      <c r="BP780347" s="90"/>
    </row>
    <row r="780348" spans="68:68" customFormat="1">
      <c r="BP780348" s="90"/>
    </row>
    <row r="780349" spans="68:68" customFormat="1">
      <c r="BP780349" s="90"/>
    </row>
    <row r="780350" spans="68:68" customFormat="1">
      <c r="BP780350" s="90"/>
    </row>
    <row r="780351" spans="68:68" customFormat="1">
      <c r="BP780351" s="90"/>
    </row>
    <row r="780352" spans="68:68" customFormat="1">
      <c r="BP780352" s="90"/>
    </row>
    <row r="780353" spans="68:68" customFormat="1">
      <c r="BP780353" s="90"/>
    </row>
    <row r="780354" spans="68:68" customFormat="1">
      <c r="BP780354" s="90"/>
    </row>
    <row r="780355" spans="68:68" customFormat="1">
      <c r="BP780355" s="90"/>
    </row>
    <row r="780356" spans="68:68" customFormat="1">
      <c r="BP780356" s="90"/>
    </row>
    <row r="780357" spans="68:68" customFormat="1">
      <c r="BP780357" s="90"/>
    </row>
    <row r="780358" spans="68:68" customFormat="1">
      <c r="BP780358" s="90"/>
    </row>
    <row r="780359" spans="68:68" customFormat="1">
      <c r="BP780359" s="90"/>
    </row>
    <row r="780360" spans="68:68" customFormat="1">
      <c r="BP780360" s="90"/>
    </row>
    <row r="780361" spans="68:68" customFormat="1">
      <c r="BP780361" s="90"/>
    </row>
    <row r="780362" spans="68:68" customFormat="1">
      <c r="BP780362" s="90"/>
    </row>
    <row r="780363" spans="68:68" customFormat="1">
      <c r="BP780363" s="90"/>
    </row>
    <row r="780364" spans="68:68" customFormat="1">
      <c r="BP780364" s="90"/>
    </row>
    <row r="780365" spans="68:68" customFormat="1">
      <c r="BP780365" s="90"/>
    </row>
    <row r="780366" spans="68:68" customFormat="1">
      <c r="BP780366" s="90"/>
    </row>
    <row r="780367" spans="68:68" customFormat="1">
      <c r="BP780367" s="90"/>
    </row>
    <row r="780368" spans="68:68" customFormat="1">
      <c r="BP780368" s="90"/>
    </row>
    <row r="780369" spans="68:68" customFormat="1">
      <c r="BP780369" s="90"/>
    </row>
    <row r="780370" spans="68:68" customFormat="1">
      <c r="BP780370" s="90"/>
    </row>
    <row r="780371" spans="68:68" customFormat="1">
      <c r="BP780371" s="90"/>
    </row>
    <row r="780372" spans="68:68" customFormat="1">
      <c r="BP780372" s="90"/>
    </row>
    <row r="780373" spans="68:68" customFormat="1">
      <c r="BP780373" s="90"/>
    </row>
    <row r="780374" spans="68:68" customFormat="1">
      <c r="BP780374" s="90"/>
    </row>
    <row r="780375" spans="68:68" customFormat="1">
      <c r="BP780375" s="90"/>
    </row>
    <row r="780376" spans="68:68" customFormat="1">
      <c r="BP780376" s="90"/>
    </row>
    <row r="780377" spans="68:68" customFormat="1">
      <c r="BP780377" s="90"/>
    </row>
    <row r="780378" spans="68:68" customFormat="1">
      <c r="BP780378" s="90"/>
    </row>
    <row r="780379" spans="68:68" customFormat="1">
      <c r="BP780379" s="90"/>
    </row>
    <row r="780380" spans="68:68" customFormat="1">
      <c r="BP780380" s="90"/>
    </row>
    <row r="780381" spans="68:68" customFormat="1">
      <c r="BP780381" s="90"/>
    </row>
    <row r="780382" spans="68:68" customFormat="1">
      <c r="BP780382" s="90"/>
    </row>
    <row r="780383" spans="68:68" customFormat="1">
      <c r="BP780383" s="90"/>
    </row>
    <row r="780384" spans="68:68" customFormat="1">
      <c r="BP780384" s="90"/>
    </row>
    <row r="780385" spans="68:68" customFormat="1">
      <c r="BP780385" s="90"/>
    </row>
    <row r="780386" spans="68:68" customFormat="1">
      <c r="BP780386" s="90"/>
    </row>
    <row r="780387" spans="68:68" customFormat="1">
      <c r="BP780387" s="90"/>
    </row>
    <row r="780388" spans="68:68" customFormat="1">
      <c r="BP780388" s="90"/>
    </row>
    <row r="780389" spans="68:68" customFormat="1">
      <c r="BP780389" s="90"/>
    </row>
    <row r="780390" spans="68:68" customFormat="1">
      <c r="BP780390" s="90"/>
    </row>
    <row r="780391" spans="68:68" customFormat="1">
      <c r="BP780391" s="90"/>
    </row>
    <row r="780392" spans="68:68" customFormat="1">
      <c r="BP780392" s="90"/>
    </row>
    <row r="780393" spans="68:68" customFormat="1">
      <c r="BP780393" s="90"/>
    </row>
    <row r="780394" spans="68:68" customFormat="1">
      <c r="BP780394" s="90"/>
    </row>
    <row r="780395" spans="68:68" customFormat="1">
      <c r="BP780395" s="90"/>
    </row>
    <row r="780396" spans="68:68" customFormat="1">
      <c r="BP780396" s="90"/>
    </row>
    <row r="780397" spans="68:68" customFormat="1">
      <c r="BP780397" s="90"/>
    </row>
    <row r="780398" spans="68:68" customFormat="1">
      <c r="BP780398" s="90"/>
    </row>
    <row r="780399" spans="68:68" customFormat="1">
      <c r="BP780399" s="90"/>
    </row>
    <row r="780400" spans="68:68" customFormat="1">
      <c r="BP780400" s="90"/>
    </row>
    <row r="780401" spans="68:68" customFormat="1">
      <c r="BP780401" s="90"/>
    </row>
    <row r="780402" spans="68:68" customFormat="1">
      <c r="BP780402" s="90"/>
    </row>
    <row r="780403" spans="68:68" customFormat="1">
      <c r="BP780403" s="90"/>
    </row>
    <row r="780404" spans="68:68" customFormat="1">
      <c r="BP780404" s="90"/>
    </row>
    <row r="780405" spans="68:68" customFormat="1">
      <c r="BP780405" s="90"/>
    </row>
    <row r="780406" spans="68:68" customFormat="1">
      <c r="BP780406" s="90"/>
    </row>
    <row r="780407" spans="68:68" customFormat="1">
      <c r="BP780407" s="90"/>
    </row>
    <row r="780408" spans="68:68" customFormat="1">
      <c r="BP780408" s="90"/>
    </row>
    <row r="780409" spans="68:68" customFormat="1">
      <c r="BP780409" s="90"/>
    </row>
    <row r="780410" spans="68:68" customFormat="1">
      <c r="BP780410" s="90"/>
    </row>
    <row r="780411" spans="68:68" customFormat="1">
      <c r="BP780411" s="90"/>
    </row>
    <row r="780412" spans="68:68" customFormat="1">
      <c r="BP780412" s="90"/>
    </row>
    <row r="780413" spans="68:68" customFormat="1">
      <c r="BP780413" s="90"/>
    </row>
    <row r="780414" spans="68:68" customFormat="1">
      <c r="BP780414" s="90"/>
    </row>
    <row r="780415" spans="68:68" customFormat="1">
      <c r="BP780415" s="90"/>
    </row>
    <row r="780416" spans="68:68" customFormat="1">
      <c r="BP780416" s="90"/>
    </row>
    <row r="780417" spans="68:68" customFormat="1">
      <c r="BP780417" s="90"/>
    </row>
    <row r="780418" spans="68:68" customFormat="1">
      <c r="BP780418" s="90"/>
    </row>
    <row r="780419" spans="68:68" customFormat="1">
      <c r="BP780419" s="90"/>
    </row>
    <row r="780420" spans="68:68" customFormat="1">
      <c r="BP780420" s="90"/>
    </row>
    <row r="780421" spans="68:68" customFormat="1">
      <c r="BP780421" s="90"/>
    </row>
    <row r="780422" spans="68:68" customFormat="1">
      <c r="BP780422" s="90"/>
    </row>
    <row r="780423" spans="68:68" customFormat="1">
      <c r="BP780423" s="90"/>
    </row>
    <row r="780424" spans="68:68" customFormat="1">
      <c r="BP780424" s="90"/>
    </row>
    <row r="780425" spans="68:68" customFormat="1">
      <c r="BP780425" s="90"/>
    </row>
    <row r="780426" spans="68:68" customFormat="1">
      <c r="BP780426" s="90"/>
    </row>
    <row r="780427" spans="68:68" customFormat="1">
      <c r="BP780427" s="90"/>
    </row>
    <row r="780428" spans="68:68" customFormat="1">
      <c r="BP780428" s="90"/>
    </row>
    <row r="780429" spans="68:68" customFormat="1">
      <c r="BP780429" s="90"/>
    </row>
    <row r="780430" spans="68:68" customFormat="1">
      <c r="BP780430" s="90"/>
    </row>
    <row r="780431" spans="68:68" customFormat="1">
      <c r="BP780431" s="90"/>
    </row>
    <row r="780432" spans="68:68" customFormat="1">
      <c r="BP780432" s="90"/>
    </row>
    <row r="780433" spans="68:68" customFormat="1">
      <c r="BP780433" s="90"/>
    </row>
    <row r="780434" spans="68:68" customFormat="1">
      <c r="BP780434" s="90"/>
    </row>
    <row r="780435" spans="68:68" customFormat="1">
      <c r="BP780435" s="90"/>
    </row>
    <row r="780436" spans="68:68" customFormat="1">
      <c r="BP780436" s="90"/>
    </row>
    <row r="780437" spans="68:68" customFormat="1">
      <c r="BP780437" s="90"/>
    </row>
    <row r="780438" spans="68:68" customFormat="1">
      <c r="BP780438" s="90"/>
    </row>
    <row r="780439" spans="68:68" customFormat="1">
      <c r="BP780439" s="90"/>
    </row>
    <row r="780440" spans="68:68" customFormat="1">
      <c r="BP780440" s="90"/>
    </row>
    <row r="780441" spans="68:68" customFormat="1">
      <c r="BP780441" s="90"/>
    </row>
    <row r="780442" spans="68:68" customFormat="1">
      <c r="BP780442" s="90"/>
    </row>
    <row r="780443" spans="68:68" customFormat="1">
      <c r="BP780443" s="90"/>
    </row>
    <row r="780444" spans="68:68" customFormat="1">
      <c r="BP780444" s="90"/>
    </row>
    <row r="780445" spans="68:68" customFormat="1">
      <c r="BP780445" s="90"/>
    </row>
    <row r="780446" spans="68:68" customFormat="1">
      <c r="BP780446" s="90"/>
    </row>
    <row r="780447" spans="68:68" customFormat="1">
      <c r="BP780447" s="90"/>
    </row>
    <row r="780448" spans="68:68" customFormat="1">
      <c r="BP780448" s="90"/>
    </row>
    <row r="780449" spans="68:68" customFormat="1">
      <c r="BP780449" s="90"/>
    </row>
    <row r="780450" spans="68:68" customFormat="1">
      <c r="BP780450" s="90"/>
    </row>
    <row r="780451" spans="68:68" customFormat="1">
      <c r="BP780451" s="90"/>
    </row>
    <row r="780452" spans="68:68" customFormat="1">
      <c r="BP780452" s="90"/>
    </row>
    <row r="780453" spans="68:68" customFormat="1">
      <c r="BP780453" s="90"/>
    </row>
    <row r="780454" spans="68:68" customFormat="1">
      <c r="BP780454" s="90"/>
    </row>
    <row r="780455" spans="68:68" customFormat="1">
      <c r="BP780455" s="90"/>
    </row>
    <row r="780456" spans="68:68" customFormat="1">
      <c r="BP780456" s="90"/>
    </row>
    <row r="780457" spans="68:68" customFormat="1">
      <c r="BP780457" s="90"/>
    </row>
    <row r="780458" spans="68:68" customFormat="1">
      <c r="BP780458" s="90"/>
    </row>
    <row r="780459" spans="68:68" customFormat="1">
      <c r="BP780459" s="90"/>
    </row>
    <row r="780460" spans="68:68" customFormat="1">
      <c r="BP780460" s="90"/>
    </row>
    <row r="780461" spans="68:68" customFormat="1">
      <c r="BP780461" s="90"/>
    </row>
    <row r="780462" spans="68:68" customFormat="1">
      <c r="BP780462" s="90"/>
    </row>
    <row r="780463" spans="68:68" customFormat="1">
      <c r="BP780463" s="90"/>
    </row>
    <row r="780464" spans="68:68" customFormat="1">
      <c r="BP780464" s="90"/>
    </row>
    <row r="780465" spans="68:68" customFormat="1">
      <c r="BP780465" s="90"/>
    </row>
    <row r="780466" spans="68:68" customFormat="1">
      <c r="BP780466" s="90"/>
    </row>
    <row r="780467" spans="68:68" customFormat="1">
      <c r="BP780467" s="90"/>
    </row>
    <row r="780468" spans="68:68" customFormat="1">
      <c r="BP780468" s="90"/>
    </row>
    <row r="780469" spans="68:68" customFormat="1">
      <c r="BP780469" s="90"/>
    </row>
    <row r="780470" spans="68:68" customFormat="1">
      <c r="BP780470" s="90"/>
    </row>
    <row r="780471" spans="68:68" customFormat="1">
      <c r="BP780471" s="90"/>
    </row>
    <row r="780472" spans="68:68" customFormat="1">
      <c r="BP780472" s="90"/>
    </row>
    <row r="780473" spans="68:68" customFormat="1">
      <c r="BP780473" s="90"/>
    </row>
    <row r="780474" spans="68:68" customFormat="1">
      <c r="BP780474" s="90"/>
    </row>
    <row r="780475" spans="68:68" customFormat="1">
      <c r="BP780475" s="90"/>
    </row>
    <row r="780476" spans="68:68" customFormat="1">
      <c r="BP780476" s="90"/>
    </row>
    <row r="780477" spans="68:68" customFormat="1">
      <c r="BP780477" s="90"/>
    </row>
    <row r="780478" spans="68:68" customFormat="1">
      <c r="BP780478" s="90"/>
    </row>
    <row r="780479" spans="68:68" customFormat="1">
      <c r="BP780479" s="90"/>
    </row>
    <row r="780480" spans="68:68" customFormat="1">
      <c r="BP780480" s="90"/>
    </row>
    <row r="780481" spans="68:68" customFormat="1">
      <c r="BP780481" s="90"/>
    </row>
    <row r="780482" spans="68:68" customFormat="1">
      <c r="BP780482" s="90"/>
    </row>
    <row r="780483" spans="68:68" customFormat="1">
      <c r="BP780483" s="90"/>
    </row>
    <row r="780484" spans="68:68" customFormat="1">
      <c r="BP780484" s="90"/>
    </row>
    <row r="780485" spans="68:68" customFormat="1">
      <c r="BP780485" s="90"/>
    </row>
    <row r="780486" spans="68:68" customFormat="1">
      <c r="BP780486" s="90"/>
    </row>
    <row r="780487" spans="68:68" customFormat="1">
      <c r="BP780487" s="90"/>
    </row>
    <row r="780488" spans="68:68" customFormat="1">
      <c r="BP780488" s="90"/>
    </row>
    <row r="780489" spans="68:68" customFormat="1">
      <c r="BP780489" s="90"/>
    </row>
    <row r="780490" spans="68:68" customFormat="1">
      <c r="BP780490" s="90"/>
    </row>
    <row r="780491" spans="68:68" customFormat="1">
      <c r="BP780491" s="90"/>
    </row>
    <row r="780492" spans="68:68" customFormat="1">
      <c r="BP780492" s="90"/>
    </row>
    <row r="780493" spans="68:68" customFormat="1">
      <c r="BP780493" s="90"/>
    </row>
    <row r="780494" spans="68:68" customFormat="1">
      <c r="BP780494" s="90"/>
    </row>
    <row r="780495" spans="68:68" customFormat="1">
      <c r="BP780495" s="90"/>
    </row>
    <row r="780496" spans="68:68" customFormat="1">
      <c r="BP780496" s="90"/>
    </row>
    <row r="780497" spans="68:68" customFormat="1">
      <c r="BP780497" s="90"/>
    </row>
    <row r="780498" spans="68:68" customFormat="1">
      <c r="BP780498" s="90"/>
    </row>
    <row r="780499" spans="68:68" customFormat="1">
      <c r="BP780499" s="90"/>
    </row>
    <row r="780500" spans="68:68" customFormat="1">
      <c r="BP780500" s="90"/>
    </row>
    <row r="780501" spans="68:68" customFormat="1">
      <c r="BP780501" s="90"/>
    </row>
    <row r="780502" spans="68:68" customFormat="1">
      <c r="BP780502" s="90"/>
    </row>
    <row r="780503" spans="68:68" customFormat="1">
      <c r="BP780503" s="90"/>
    </row>
    <row r="780504" spans="68:68" customFormat="1">
      <c r="BP780504" s="90"/>
    </row>
    <row r="780505" spans="68:68" customFormat="1">
      <c r="BP780505" s="90"/>
    </row>
    <row r="780506" spans="68:68" customFormat="1">
      <c r="BP780506" s="90"/>
    </row>
    <row r="780507" spans="68:68" customFormat="1">
      <c r="BP780507" s="90"/>
    </row>
    <row r="780508" spans="68:68" customFormat="1">
      <c r="BP780508" s="90"/>
    </row>
    <row r="780509" spans="68:68" customFormat="1">
      <c r="BP780509" s="90"/>
    </row>
    <row r="780510" spans="68:68" customFormat="1">
      <c r="BP780510" s="90"/>
    </row>
    <row r="780511" spans="68:68" customFormat="1">
      <c r="BP780511" s="90"/>
    </row>
    <row r="780512" spans="68:68" customFormat="1">
      <c r="BP780512" s="90"/>
    </row>
    <row r="780513" spans="68:68" customFormat="1">
      <c r="BP780513" s="90"/>
    </row>
    <row r="780514" spans="68:68" customFormat="1">
      <c r="BP780514" s="90"/>
    </row>
    <row r="780515" spans="68:68" customFormat="1">
      <c r="BP780515" s="90"/>
    </row>
    <row r="780516" spans="68:68" customFormat="1">
      <c r="BP780516" s="90"/>
    </row>
    <row r="780517" spans="68:68" customFormat="1">
      <c r="BP780517" s="90"/>
    </row>
    <row r="780518" spans="68:68" customFormat="1">
      <c r="BP780518" s="90"/>
    </row>
    <row r="780519" spans="68:68" customFormat="1">
      <c r="BP780519" s="90"/>
    </row>
    <row r="780520" spans="68:68" customFormat="1">
      <c r="BP780520" s="90"/>
    </row>
    <row r="780521" spans="68:68" customFormat="1">
      <c r="BP780521" s="90"/>
    </row>
    <row r="780522" spans="68:68" customFormat="1">
      <c r="BP780522" s="90"/>
    </row>
    <row r="780523" spans="68:68" customFormat="1">
      <c r="BP780523" s="90"/>
    </row>
    <row r="780524" spans="68:68" customFormat="1">
      <c r="BP780524" s="90"/>
    </row>
    <row r="780525" spans="68:68" customFormat="1">
      <c r="BP780525" s="90"/>
    </row>
    <row r="780526" spans="68:68" customFormat="1">
      <c r="BP780526" s="90"/>
    </row>
    <row r="780527" spans="68:68" customFormat="1">
      <c r="BP780527" s="90"/>
    </row>
    <row r="780528" spans="68:68" customFormat="1">
      <c r="BP780528" s="90"/>
    </row>
    <row r="780529" spans="68:68" customFormat="1">
      <c r="BP780529" s="90"/>
    </row>
    <row r="780530" spans="68:68" customFormat="1">
      <c r="BP780530" s="90"/>
    </row>
    <row r="780531" spans="68:68" customFormat="1">
      <c r="BP780531" s="90"/>
    </row>
    <row r="780532" spans="68:68" customFormat="1">
      <c r="BP780532" s="90"/>
    </row>
    <row r="780533" spans="68:68" customFormat="1">
      <c r="BP780533" s="90"/>
    </row>
    <row r="780534" spans="68:68" customFormat="1">
      <c r="BP780534" s="90"/>
    </row>
    <row r="780535" spans="68:68" customFormat="1">
      <c r="BP780535" s="90"/>
    </row>
    <row r="780536" spans="68:68" customFormat="1">
      <c r="BP780536" s="90"/>
    </row>
    <row r="780537" spans="68:68" customFormat="1">
      <c r="BP780537" s="90"/>
    </row>
    <row r="780538" spans="68:68" customFormat="1">
      <c r="BP780538" s="90"/>
    </row>
    <row r="780539" spans="68:68" customFormat="1">
      <c r="BP780539" s="90"/>
    </row>
    <row r="780540" spans="68:68" customFormat="1">
      <c r="BP780540" s="90"/>
    </row>
    <row r="780541" spans="68:68" customFormat="1">
      <c r="BP780541" s="90"/>
    </row>
    <row r="780542" spans="68:68" customFormat="1">
      <c r="BP780542" s="90"/>
    </row>
    <row r="780543" spans="68:68" customFormat="1">
      <c r="BP780543" s="90"/>
    </row>
    <row r="780544" spans="68:68" customFormat="1">
      <c r="BP780544" s="90"/>
    </row>
    <row r="780545" spans="68:68" customFormat="1">
      <c r="BP780545" s="90"/>
    </row>
    <row r="780546" spans="68:68" customFormat="1">
      <c r="BP780546" s="90"/>
    </row>
    <row r="780547" spans="68:68" customFormat="1">
      <c r="BP780547" s="90"/>
    </row>
    <row r="780548" spans="68:68" customFormat="1">
      <c r="BP780548" s="90"/>
    </row>
    <row r="780549" spans="68:68" customFormat="1">
      <c r="BP780549" s="90"/>
    </row>
    <row r="780550" spans="68:68" customFormat="1">
      <c r="BP780550" s="90"/>
    </row>
    <row r="780551" spans="68:68" customFormat="1">
      <c r="BP780551" s="90"/>
    </row>
    <row r="780552" spans="68:68" customFormat="1">
      <c r="BP780552" s="90"/>
    </row>
    <row r="780553" spans="68:68" customFormat="1">
      <c r="BP780553" s="90"/>
    </row>
    <row r="780554" spans="68:68" customFormat="1">
      <c r="BP780554" s="90"/>
    </row>
    <row r="780555" spans="68:68" customFormat="1">
      <c r="BP780555" s="90"/>
    </row>
    <row r="780556" spans="68:68" customFormat="1">
      <c r="BP780556" s="90"/>
    </row>
    <row r="780557" spans="68:68" customFormat="1">
      <c r="BP780557" s="90"/>
    </row>
    <row r="780558" spans="68:68" customFormat="1">
      <c r="BP780558" s="90"/>
    </row>
    <row r="780559" spans="68:68" customFormat="1">
      <c r="BP780559" s="90"/>
    </row>
    <row r="780560" spans="68:68" customFormat="1">
      <c r="BP780560" s="90"/>
    </row>
    <row r="780561" spans="68:68" customFormat="1">
      <c r="BP780561" s="90"/>
    </row>
    <row r="780562" spans="68:68" customFormat="1">
      <c r="BP780562" s="90"/>
    </row>
    <row r="780563" spans="68:68" customFormat="1">
      <c r="BP780563" s="90"/>
    </row>
    <row r="780564" spans="68:68" customFormat="1">
      <c r="BP780564" s="90"/>
    </row>
    <row r="780565" spans="68:68" customFormat="1">
      <c r="BP780565" s="90"/>
    </row>
    <row r="780566" spans="68:68" customFormat="1">
      <c r="BP780566" s="90"/>
    </row>
    <row r="780567" spans="68:68" customFormat="1">
      <c r="BP780567" s="90"/>
    </row>
    <row r="780568" spans="68:68" customFormat="1">
      <c r="BP780568" s="90"/>
    </row>
    <row r="780569" spans="68:68" customFormat="1">
      <c r="BP780569" s="90"/>
    </row>
    <row r="780570" spans="68:68" customFormat="1">
      <c r="BP780570" s="90"/>
    </row>
    <row r="780571" spans="68:68" customFormat="1">
      <c r="BP780571" s="90"/>
    </row>
    <row r="780572" spans="68:68" customFormat="1">
      <c r="BP780572" s="90"/>
    </row>
    <row r="780573" spans="68:68" customFormat="1">
      <c r="BP780573" s="90"/>
    </row>
    <row r="780574" spans="68:68" customFormat="1">
      <c r="BP780574" s="90"/>
    </row>
    <row r="780575" spans="68:68" customFormat="1">
      <c r="BP780575" s="90"/>
    </row>
    <row r="780576" spans="68:68" customFormat="1">
      <c r="BP780576" s="90"/>
    </row>
    <row r="780577" spans="68:68" customFormat="1">
      <c r="BP780577" s="90"/>
    </row>
    <row r="780578" spans="68:68" customFormat="1">
      <c r="BP780578" s="90"/>
    </row>
    <row r="780579" spans="68:68" customFormat="1">
      <c r="BP780579" s="90"/>
    </row>
    <row r="780580" spans="68:68" customFormat="1">
      <c r="BP780580" s="90"/>
    </row>
    <row r="780581" spans="68:68" customFormat="1">
      <c r="BP780581" s="90"/>
    </row>
    <row r="780582" spans="68:68" customFormat="1">
      <c r="BP780582" s="90"/>
    </row>
    <row r="780583" spans="68:68" customFormat="1">
      <c r="BP780583" s="90"/>
    </row>
    <row r="780584" spans="68:68" customFormat="1">
      <c r="BP780584" s="90"/>
    </row>
    <row r="780585" spans="68:68" customFormat="1">
      <c r="BP780585" s="90"/>
    </row>
    <row r="780586" spans="68:68" customFormat="1">
      <c r="BP780586" s="90"/>
    </row>
    <row r="780587" spans="68:68" customFormat="1">
      <c r="BP780587" s="90"/>
    </row>
    <row r="780588" spans="68:68" customFormat="1">
      <c r="BP780588" s="90"/>
    </row>
    <row r="780589" spans="68:68" customFormat="1">
      <c r="BP780589" s="90"/>
    </row>
    <row r="780590" spans="68:68" customFormat="1">
      <c r="BP780590" s="90"/>
    </row>
    <row r="780591" spans="68:68" customFormat="1">
      <c r="BP780591" s="90"/>
    </row>
    <row r="780592" spans="68:68" customFormat="1">
      <c r="BP780592" s="90"/>
    </row>
    <row r="780593" spans="68:68" customFormat="1">
      <c r="BP780593" s="90"/>
    </row>
    <row r="780594" spans="68:68" customFormat="1">
      <c r="BP780594" s="90"/>
    </row>
    <row r="780595" spans="68:68" customFormat="1">
      <c r="BP780595" s="90"/>
    </row>
    <row r="780596" spans="68:68" customFormat="1">
      <c r="BP780596" s="90"/>
    </row>
    <row r="780597" spans="68:68" customFormat="1">
      <c r="BP780597" s="90"/>
    </row>
    <row r="780598" spans="68:68" customFormat="1">
      <c r="BP780598" s="90"/>
    </row>
    <row r="780599" spans="68:68" customFormat="1">
      <c r="BP780599" s="90"/>
    </row>
    <row r="780600" spans="68:68" customFormat="1">
      <c r="BP780600" s="90"/>
    </row>
    <row r="780601" spans="68:68" customFormat="1">
      <c r="BP780601" s="90"/>
    </row>
    <row r="780602" spans="68:68" customFormat="1">
      <c r="BP780602" s="90"/>
    </row>
    <row r="780603" spans="68:68" customFormat="1">
      <c r="BP780603" s="90"/>
    </row>
    <row r="780604" spans="68:68" customFormat="1">
      <c r="BP780604" s="90"/>
    </row>
    <row r="780605" spans="68:68" customFormat="1">
      <c r="BP780605" s="90"/>
    </row>
    <row r="780606" spans="68:68" customFormat="1">
      <c r="BP780606" s="90"/>
    </row>
    <row r="780607" spans="68:68" customFormat="1">
      <c r="BP780607" s="90"/>
    </row>
    <row r="780608" spans="68:68" customFormat="1">
      <c r="BP780608" s="90"/>
    </row>
    <row r="780609" spans="68:68" customFormat="1">
      <c r="BP780609" s="90"/>
    </row>
    <row r="780610" spans="68:68" customFormat="1">
      <c r="BP780610" s="90"/>
    </row>
    <row r="780611" spans="68:68" customFormat="1">
      <c r="BP780611" s="90"/>
    </row>
    <row r="780612" spans="68:68" customFormat="1">
      <c r="BP780612" s="90"/>
    </row>
    <row r="780613" spans="68:68" customFormat="1">
      <c r="BP780613" s="90"/>
    </row>
    <row r="780614" spans="68:68" customFormat="1">
      <c r="BP780614" s="90"/>
    </row>
    <row r="780615" spans="68:68" customFormat="1">
      <c r="BP780615" s="90"/>
    </row>
    <row r="780616" spans="68:68" customFormat="1">
      <c r="BP780616" s="90"/>
    </row>
    <row r="780617" spans="68:68" customFormat="1">
      <c r="BP780617" s="90"/>
    </row>
    <row r="780618" spans="68:68" customFormat="1">
      <c r="BP780618" s="90"/>
    </row>
    <row r="780619" spans="68:68" customFormat="1">
      <c r="BP780619" s="90"/>
    </row>
    <row r="780620" spans="68:68" customFormat="1">
      <c r="BP780620" s="90"/>
    </row>
    <row r="780621" spans="68:68" customFormat="1">
      <c r="BP780621" s="90"/>
    </row>
    <row r="780622" spans="68:68" customFormat="1">
      <c r="BP780622" s="90"/>
    </row>
    <row r="780623" spans="68:68" customFormat="1">
      <c r="BP780623" s="90"/>
    </row>
    <row r="780624" spans="68:68" customFormat="1">
      <c r="BP780624" s="90"/>
    </row>
    <row r="780625" spans="68:68" customFormat="1">
      <c r="BP780625" s="90"/>
    </row>
    <row r="780626" spans="68:68" customFormat="1">
      <c r="BP780626" s="90"/>
    </row>
    <row r="780627" spans="68:68" customFormat="1">
      <c r="BP780627" s="90"/>
    </row>
    <row r="780628" spans="68:68" customFormat="1">
      <c r="BP780628" s="90"/>
    </row>
    <row r="780629" spans="68:68" customFormat="1">
      <c r="BP780629" s="90"/>
    </row>
    <row r="780630" spans="68:68" customFormat="1">
      <c r="BP780630" s="90"/>
    </row>
    <row r="780631" spans="68:68" customFormat="1">
      <c r="BP780631" s="90"/>
    </row>
    <row r="780632" spans="68:68" customFormat="1">
      <c r="BP780632" s="90"/>
    </row>
    <row r="780633" spans="68:68" customFormat="1">
      <c r="BP780633" s="90"/>
    </row>
    <row r="780634" spans="68:68" customFormat="1">
      <c r="BP780634" s="90"/>
    </row>
    <row r="780635" spans="68:68" customFormat="1">
      <c r="BP780635" s="90"/>
    </row>
    <row r="780636" spans="68:68" customFormat="1">
      <c r="BP780636" s="90"/>
    </row>
    <row r="780637" spans="68:68" customFormat="1">
      <c r="BP780637" s="90"/>
    </row>
    <row r="780638" spans="68:68" customFormat="1">
      <c r="BP780638" s="90"/>
    </row>
    <row r="780639" spans="68:68" customFormat="1">
      <c r="BP780639" s="90"/>
    </row>
    <row r="780640" spans="68:68" customFormat="1">
      <c r="BP780640" s="90"/>
    </row>
    <row r="780641" spans="68:68" customFormat="1">
      <c r="BP780641" s="90"/>
    </row>
    <row r="780642" spans="68:68" customFormat="1">
      <c r="BP780642" s="90"/>
    </row>
    <row r="780643" spans="68:68" customFormat="1">
      <c r="BP780643" s="90"/>
    </row>
    <row r="780644" spans="68:68" customFormat="1">
      <c r="BP780644" s="90"/>
    </row>
    <row r="780645" spans="68:68" customFormat="1">
      <c r="BP780645" s="90"/>
    </row>
    <row r="780646" spans="68:68" customFormat="1">
      <c r="BP780646" s="90"/>
    </row>
    <row r="780647" spans="68:68" customFormat="1">
      <c r="BP780647" s="90"/>
    </row>
    <row r="780648" spans="68:68" customFormat="1">
      <c r="BP780648" s="90"/>
    </row>
    <row r="780649" spans="68:68" customFormat="1">
      <c r="BP780649" s="90"/>
    </row>
    <row r="780650" spans="68:68" customFormat="1">
      <c r="BP780650" s="90"/>
    </row>
    <row r="780651" spans="68:68" customFormat="1">
      <c r="BP780651" s="90"/>
    </row>
    <row r="780652" spans="68:68" customFormat="1">
      <c r="BP780652" s="90"/>
    </row>
    <row r="780653" spans="68:68" customFormat="1">
      <c r="BP780653" s="90"/>
    </row>
    <row r="780654" spans="68:68" customFormat="1">
      <c r="BP780654" s="90"/>
    </row>
    <row r="780655" spans="68:68" customFormat="1">
      <c r="BP780655" s="90"/>
    </row>
    <row r="780656" spans="68:68" customFormat="1">
      <c r="BP780656" s="90"/>
    </row>
    <row r="780657" spans="68:68" customFormat="1">
      <c r="BP780657" s="90"/>
    </row>
    <row r="780658" spans="68:68" customFormat="1">
      <c r="BP780658" s="90"/>
    </row>
    <row r="780659" spans="68:68" customFormat="1">
      <c r="BP780659" s="90"/>
    </row>
    <row r="780660" spans="68:68" customFormat="1">
      <c r="BP780660" s="90"/>
    </row>
    <row r="780661" spans="68:68" customFormat="1">
      <c r="BP780661" s="90"/>
    </row>
    <row r="780662" spans="68:68" customFormat="1">
      <c r="BP780662" s="90"/>
    </row>
    <row r="780663" spans="68:68" customFormat="1">
      <c r="BP780663" s="90"/>
    </row>
    <row r="780664" spans="68:68" customFormat="1">
      <c r="BP780664" s="90"/>
    </row>
    <row r="780665" spans="68:68" customFormat="1">
      <c r="BP780665" s="90"/>
    </row>
    <row r="780666" spans="68:68" customFormat="1">
      <c r="BP780666" s="90"/>
    </row>
    <row r="780667" spans="68:68" customFormat="1">
      <c r="BP780667" s="90"/>
    </row>
    <row r="780668" spans="68:68" customFormat="1">
      <c r="BP780668" s="90"/>
    </row>
    <row r="780669" spans="68:68" customFormat="1">
      <c r="BP780669" s="90"/>
    </row>
    <row r="780670" spans="68:68" customFormat="1">
      <c r="BP780670" s="90"/>
    </row>
    <row r="780671" spans="68:68" customFormat="1">
      <c r="BP780671" s="90"/>
    </row>
    <row r="780672" spans="68:68" customFormat="1">
      <c r="BP780672" s="90"/>
    </row>
    <row r="780673" spans="68:68" customFormat="1">
      <c r="BP780673" s="90"/>
    </row>
    <row r="780674" spans="68:68" customFormat="1">
      <c r="BP780674" s="90"/>
    </row>
    <row r="780675" spans="68:68" customFormat="1">
      <c r="BP780675" s="90"/>
    </row>
    <row r="780676" spans="68:68" customFormat="1">
      <c r="BP780676" s="90"/>
    </row>
    <row r="780677" spans="68:68" customFormat="1">
      <c r="BP780677" s="90"/>
    </row>
    <row r="780678" spans="68:68" customFormat="1">
      <c r="BP780678" s="90"/>
    </row>
    <row r="780679" spans="68:68" customFormat="1">
      <c r="BP780679" s="90"/>
    </row>
    <row r="780680" spans="68:68" customFormat="1">
      <c r="BP780680" s="90"/>
    </row>
    <row r="780681" spans="68:68" customFormat="1">
      <c r="BP780681" s="90"/>
    </row>
    <row r="780682" spans="68:68" customFormat="1">
      <c r="BP780682" s="90"/>
    </row>
    <row r="780683" spans="68:68" customFormat="1">
      <c r="BP780683" s="90"/>
    </row>
    <row r="780684" spans="68:68" customFormat="1">
      <c r="BP780684" s="90"/>
    </row>
    <row r="780685" spans="68:68" customFormat="1">
      <c r="BP780685" s="90"/>
    </row>
    <row r="780686" spans="68:68" customFormat="1">
      <c r="BP780686" s="90"/>
    </row>
    <row r="780687" spans="68:68" customFormat="1">
      <c r="BP780687" s="90"/>
    </row>
    <row r="780688" spans="68:68" customFormat="1">
      <c r="BP780688" s="90"/>
    </row>
    <row r="780689" spans="68:68" customFormat="1">
      <c r="BP780689" s="90"/>
    </row>
    <row r="780690" spans="68:68" customFormat="1">
      <c r="BP780690" s="90"/>
    </row>
    <row r="780691" spans="68:68" customFormat="1">
      <c r="BP780691" s="90"/>
    </row>
    <row r="780692" spans="68:68" customFormat="1">
      <c r="BP780692" s="90"/>
    </row>
    <row r="780693" spans="68:68" customFormat="1">
      <c r="BP780693" s="90"/>
    </row>
    <row r="780694" spans="68:68" customFormat="1">
      <c r="BP780694" s="90"/>
    </row>
    <row r="780695" spans="68:68" customFormat="1">
      <c r="BP780695" s="90"/>
    </row>
    <row r="780696" spans="68:68" customFormat="1">
      <c r="BP780696" s="90"/>
    </row>
    <row r="780697" spans="68:68" customFormat="1">
      <c r="BP780697" s="90"/>
    </row>
    <row r="780698" spans="68:68" customFormat="1">
      <c r="BP780698" s="90"/>
    </row>
    <row r="780699" spans="68:68" customFormat="1">
      <c r="BP780699" s="90"/>
    </row>
    <row r="780700" spans="68:68" customFormat="1">
      <c r="BP780700" s="90"/>
    </row>
    <row r="780701" spans="68:68" customFormat="1">
      <c r="BP780701" s="90"/>
    </row>
    <row r="780702" spans="68:68" customFormat="1">
      <c r="BP780702" s="90"/>
    </row>
    <row r="780703" spans="68:68" customFormat="1">
      <c r="BP780703" s="90"/>
    </row>
    <row r="780704" spans="68:68" customFormat="1">
      <c r="BP780704" s="90"/>
    </row>
    <row r="780705" spans="68:68" customFormat="1">
      <c r="BP780705" s="90"/>
    </row>
    <row r="780706" spans="68:68" customFormat="1">
      <c r="BP780706" s="90"/>
    </row>
    <row r="780707" spans="68:68" customFormat="1">
      <c r="BP780707" s="90"/>
    </row>
    <row r="780708" spans="68:68" customFormat="1">
      <c r="BP780708" s="90"/>
    </row>
    <row r="780709" spans="68:68" customFormat="1">
      <c r="BP780709" s="90"/>
    </row>
    <row r="780710" spans="68:68" customFormat="1">
      <c r="BP780710" s="90"/>
    </row>
    <row r="780711" spans="68:68" customFormat="1">
      <c r="BP780711" s="90"/>
    </row>
    <row r="780712" spans="68:68" customFormat="1">
      <c r="BP780712" s="90"/>
    </row>
    <row r="780713" spans="68:68" customFormat="1">
      <c r="BP780713" s="90"/>
    </row>
    <row r="780714" spans="68:68" customFormat="1">
      <c r="BP780714" s="90"/>
    </row>
    <row r="780715" spans="68:68" customFormat="1">
      <c r="BP780715" s="90"/>
    </row>
    <row r="780716" spans="68:68" customFormat="1">
      <c r="BP780716" s="90"/>
    </row>
    <row r="780717" spans="68:68" customFormat="1">
      <c r="BP780717" s="90"/>
    </row>
    <row r="780718" spans="68:68" customFormat="1">
      <c r="BP780718" s="90"/>
    </row>
    <row r="780719" spans="68:68" customFormat="1">
      <c r="BP780719" s="90"/>
    </row>
    <row r="780720" spans="68:68" customFormat="1">
      <c r="BP780720" s="90"/>
    </row>
    <row r="780721" spans="68:68" customFormat="1">
      <c r="BP780721" s="90"/>
    </row>
    <row r="780722" spans="68:68" customFormat="1">
      <c r="BP780722" s="90"/>
    </row>
    <row r="780723" spans="68:68" customFormat="1">
      <c r="BP780723" s="90"/>
    </row>
    <row r="780724" spans="68:68" customFormat="1">
      <c r="BP780724" s="90"/>
    </row>
    <row r="780725" spans="68:68" customFormat="1">
      <c r="BP780725" s="90"/>
    </row>
    <row r="780726" spans="68:68" customFormat="1">
      <c r="BP780726" s="90"/>
    </row>
    <row r="780727" spans="68:68" customFormat="1">
      <c r="BP780727" s="90"/>
    </row>
    <row r="780728" spans="68:68" customFormat="1">
      <c r="BP780728" s="90"/>
    </row>
    <row r="780729" spans="68:68" customFormat="1">
      <c r="BP780729" s="90"/>
    </row>
    <row r="780730" spans="68:68" customFormat="1">
      <c r="BP780730" s="90"/>
    </row>
    <row r="780731" spans="68:68" customFormat="1">
      <c r="BP780731" s="90"/>
    </row>
    <row r="780732" spans="68:68" customFormat="1">
      <c r="BP780732" s="90"/>
    </row>
    <row r="780733" spans="68:68" customFormat="1">
      <c r="BP780733" s="90"/>
    </row>
    <row r="780734" spans="68:68" customFormat="1">
      <c r="BP780734" s="90"/>
    </row>
    <row r="780735" spans="68:68" customFormat="1">
      <c r="BP780735" s="90"/>
    </row>
    <row r="780736" spans="68:68" customFormat="1">
      <c r="BP780736" s="90"/>
    </row>
    <row r="780737" spans="68:68" customFormat="1">
      <c r="BP780737" s="90"/>
    </row>
    <row r="780738" spans="68:68" customFormat="1">
      <c r="BP780738" s="90"/>
    </row>
    <row r="780739" spans="68:68" customFormat="1">
      <c r="BP780739" s="90"/>
    </row>
    <row r="780740" spans="68:68" customFormat="1">
      <c r="BP780740" s="90"/>
    </row>
    <row r="780741" spans="68:68" customFormat="1">
      <c r="BP780741" s="90"/>
    </row>
    <row r="780742" spans="68:68" customFormat="1">
      <c r="BP780742" s="90"/>
    </row>
    <row r="780743" spans="68:68" customFormat="1">
      <c r="BP780743" s="90"/>
    </row>
    <row r="780744" spans="68:68" customFormat="1">
      <c r="BP780744" s="90"/>
    </row>
    <row r="780745" spans="68:68" customFormat="1">
      <c r="BP780745" s="90"/>
    </row>
    <row r="780746" spans="68:68" customFormat="1">
      <c r="BP780746" s="90"/>
    </row>
    <row r="780747" spans="68:68" customFormat="1">
      <c r="BP780747" s="90"/>
    </row>
    <row r="780748" spans="68:68" customFormat="1">
      <c r="BP780748" s="90"/>
    </row>
    <row r="780749" spans="68:68" customFormat="1">
      <c r="BP780749" s="90"/>
    </row>
    <row r="780750" spans="68:68" customFormat="1">
      <c r="BP780750" s="90"/>
    </row>
    <row r="780751" spans="68:68" customFormat="1">
      <c r="BP780751" s="90"/>
    </row>
    <row r="780752" spans="68:68" customFormat="1">
      <c r="BP780752" s="90"/>
    </row>
    <row r="780753" spans="68:68" customFormat="1">
      <c r="BP780753" s="90"/>
    </row>
    <row r="780754" spans="68:68" customFormat="1">
      <c r="BP780754" s="90"/>
    </row>
    <row r="780755" spans="68:68" customFormat="1">
      <c r="BP780755" s="90"/>
    </row>
    <row r="780756" spans="68:68" customFormat="1">
      <c r="BP780756" s="90"/>
    </row>
    <row r="780757" spans="68:68" customFormat="1">
      <c r="BP780757" s="90"/>
    </row>
    <row r="780758" spans="68:68" customFormat="1">
      <c r="BP780758" s="90"/>
    </row>
    <row r="780759" spans="68:68" customFormat="1">
      <c r="BP780759" s="90"/>
    </row>
    <row r="780760" spans="68:68" customFormat="1">
      <c r="BP780760" s="90"/>
    </row>
    <row r="780761" spans="68:68" customFormat="1">
      <c r="BP780761" s="90"/>
    </row>
    <row r="780762" spans="68:68" customFormat="1">
      <c r="BP780762" s="90"/>
    </row>
    <row r="780763" spans="68:68" customFormat="1">
      <c r="BP780763" s="90"/>
    </row>
    <row r="780764" spans="68:68" customFormat="1">
      <c r="BP780764" s="90"/>
    </row>
    <row r="780765" spans="68:68" customFormat="1">
      <c r="BP780765" s="90"/>
    </row>
    <row r="780766" spans="68:68" customFormat="1">
      <c r="BP780766" s="90"/>
    </row>
    <row r="780767" spans="68:68" customFormat="1">
      <c r="BP780767" s="90"/>
    </row>
    <row r="780768" spans="68:68" customFormat="1">
      <c r="BP780768" s="90"/>
    </row>
    <row r="780769" spans="68:68" customFormat="1">
      <c r="BP780769" s="90"/>
    </row>
    <row r="780770" spans="68:68" customFormat="1">
      <c r="BP780770" s="90"/>
    </row>
    <row r="780771" spans="68:68" customFormat="1">
      <c r="BP780771" s="90"/>
    </row>
    <row r="780772" spans="68:68" customFormat="1">
      <c r="BP780772" s="90"/>
    </row>
    <row r="780773" spans="68:68" customFormat="1">
      <c r="BP780773" s="90"/>
    </row>
    <row r="780774" spans="68:68" customFormat="1">
      <c r="BP780774" s="90"/>
    </row>
    <row r="780775" spans="68:68" customFormat="1">
      <c r="BP780775" s="90"/>
    </row>
    <row r="780776" spans="68:68" customFormat="1">
      <c r="BP780776" s="90"/>
    </row>
    <row r="780777" spans="68:68" customFormat="1">
      <c r="BP780777" s="90"/>
    </row>
    <row r="780778" spans="68:68" customFormat="1">
      <c r="BP780778" s="90"/>
    </row>
    <row r="780779" spans="68:68" customFormat="1">
      <c r="BP780779" s="90"/>
    </row>
    <row r="780780" spans="68:68" customFormat="1">
      <c r="BP780780" s="90"/>
    </row>
    <row r="780781" spans="68:68" customFormat="1">
      <c r="BP780781" s="90"/>
    </row>
    <row r="780782" spans="68:68" customFormat="1">
      <c r="BP780782" s="90"/>
    </row>
    <row r="780783" spans="68:68" customFormat="1">
      <c r="BP780783" s="90"/>
    </row>
    <row r="780784" spans="68:68" customFormat="1">
      <c r="BP780784" s="90"/>
    </row>
    <row r="780785" spans="68:68" customFormat="1">
      <c r="BP780785" s="90"/>
    </row>
    <row r="780786" spans="68:68" customFormat="1">
      <c r="BP780786" s="90"/>
    </row>
    <row r="780787" spans="68:68" customFormat="1">
      <c r="BP780787" s="90"/>
    </row>
    <row r="780788" spans="68:68" customFormat="1">
      <c r="BP780788" s="90"/>
    </row>
    <row r="780789" spans="68:68" customFormat="1">
      <c r="BP780789" s="90"/>
    </row>
    <row r="780790" spans="68:68" customFormat="1">
      <c r="BP780790" s="90"/>
    </row>
    <row r="780791" spans="68:68" customFormat="1">
      <c r="BP780791" s="90"/>
    </row>
    <row r="780792" spans="68:68" customFormat="1">
      <c r="BP780792" s="90"/>
    </row>
    <row r="780793" spans="68:68" customFormat="1">
      <c r="BP780793" s="90"/>
    </row>
    <row r="780794" spans="68:68" customFormat="1">
      <c r="BP780794" s="90"/>
    </row>
    <row r="780795" spans="68:68" customFormat="1">
      <c r="BP780795" s="90"/>
    </row>
    <row r="780796" spans="68:68" customFormat="1">
      <c r="BP780796" s="90"/>
    </row>
    <row r="780797" spans="68:68" customFormat="1">
      <c r="BP780797" s="90"/>
    </row>
    <row r="780798" spans="68:68" customFormat="1">
      <c r="BP780798" s="90"/>
    </row>
    <row r="780799" spans="68:68" customFormat="1">
      <c r="BP780799" s="90"/>
    </row>
    <row r="780800" spans="68:68" customFormat="1">
      <c r="BP780800" s="90"/>
    </row>
    <row r="780801" spans="68:68" customFormat="1">
      <c r="BP780801" s="90"/>
    </row>
    <row r="780802" spans="68:68" customFormat="1">
      <c r="BP780802" s="90"/>
    </row>
    <row r="780803" spans="68:68" customFormat="1">
      <c r="BP780803" s="90"/>
    </row>
    <row r="780804" spans="68:68" customFormat="1">
      <c r="BP780804" s="90"/>
    </row>
    <row r="780805" spans="68:68" customFormat="1">
      <c r="BP780805" s="90"/>
    </row>
    <row r="780806" spans="68:68" customFormat="1">
      <c r="BP780806" s="90"/>
    </row>
    <row r="780807" spans="68:68" customFormat="1">
      <c r="BP780807" s="90"/>
    </row>
    <row r="780808" spans="68:68" customFormat="1">
      <c r="BP780808" s="90"/>
    </row>
    <row r="780809" spans="68:68" customFormat="1">
      <c r="BP780809" s="90"/>
    </row>
    <row r="780810" spans="68:68" customFormat="1">
      <c r="BP780810" s="90"/>
    </row>
    <row r="780811" spans="68:68" customFormat="1">
      <c r="BP780811" s="90"/>
    </row>
    <row r="780812" spans="68:68" customFormat="1">
      <c r="BP780812" s="90"/>
    </row>
    <row r="780813" spans="68:68" customFormat="1">
      <c r="BP780813" s="90"/>
    </row>
    <row r="780814" spans="68:68" customFormat="1">
      <c r="BP780814" s="90"/>
    </row>
    <row r="780815" spans="68:68" customFormat="1">
      <c r="BP780815" s="90"/>
    </row>
    <row r="780816" spans="68:68" customFormat="1">
      <c r="BP780816" s="90"/>
    </row>
    <row r="780817" spans="68:68" customFormat="1">
      <c r="BP780817" s="90"/>
    </row>
    <row r="780818" spans="68:68" customFormat="1">
      <c r="BP780818" s="90"/>
    </row>
    <row r="780819" spans="68:68" customFormat="1">
      <c r="BP780819" s="90"/>
    </row>
    <row r="780820" spans="68:68" customFormat="1">
      <c r="BP780820" s="90"/>
    </row>
    <row r="780821" spans="68:68" customFormat="1">
      <c r="BP780821" s="90"/>
    </row>
    <row r="780822" spans="68:68" customFormat="1">
      <c r="BP780822" s="90"/>
    </row>
    <row r="780823" spans="68:68" customFormat="1">
      <c r="BP780823" s="90"/>
    </row>
    <row r="780824" spans="68:68" customFormat="1">
      <c r="BP780824" s="90"/>
    </row>
    <row r="780825" spans="68:68" customFormat="1">
      <c r="BP780825" s="90"/>
    </row>
    <row r="780826" spans="68:68" customFormat="1">
      <c r="BP780826" s="90"/>
    </row>
    <row r="780827" spans="68:68" customFormat="1">
      <c r="BP780827" s="90"/>
    </row>
    <row r="780828" spans="68:68" customFormat="1">
      <c r="BP780828" s="90"/>
    </row>
    <row r="780829" spans="68:68" customFormat="1">
      <c r="BP780829" s="90"/>
    </row>
    <row r="780830" spans="68:68" customFormat="1">
      <c r="BP780830" s="90"/>
    </row>
    <row r="780831" spans="68:68" customFormat="1">
      <c r="BP780831" s="90"/>
    </row>
    <row r="780832" spans="68:68" customFormat="1">
      <c r="BP780832" s="90"/>
    </row>
    <row r="780833" spans="68:68" customFormat="1">
      <c r="BP780833" s="90"/>
    </row>
    <row r="780834" spans="68:68" customFormat="1">
      <c r="BP780834" s="90"/>
    </row>
    <row r="780835" spans="68:68" customFormat="1">
      <c r="BP780835" s="90"/>
    </row>
    <row r="780836" spans="68:68" customFormat="1">
      <c r="BP780836" s="90"/>
    </row>
    <row r="780837" spans="68:68" customFormat="1">
      <c r="BP780837" s="90"/>
    </row>
    <row r="780838" spans="68:68" customFormat="1">
      <c r="BP780838" s="90"/>
    </row>
    <row r="780839" spans="68:68" customFormat="1">
      <c r="BP780839" s="90"/>
    </row>
    <row r="780840" spans="68:68" customFormat="1">
      <c r="BP780840" s="90"/>
    </row>
    <row r="780841" spans="68:68" customFormat="1">
      <c r="BP780841" s="90"/>
    </row>
    <row r="780842" spans="68:68" customFormat="1">
      <c r="BP780842" s="90"/>
    </row>
    <row r="780843" spans="68:68" customFormat="1">
      <c r="BP780843" s="90"/>
    </row>
    <row r="780844" spans="68:68" customFormat="1">
      <c r="BP780844" s="90"/>
    </row>
    <row r="780845" spans="68:68" customFormat="1">
      <c r="BP780845" s="90"/>
    </row>
    <row r="780846" spans="68:68" customFormat="1">
      <c r="BP780846" s="90"/>
    </row>
    <row r="780847" spans="68:68" customFormat="1">
      <c r="BP780847" s="90"/>
    </row>
    <row r="780848" spans="68:68" customFormat="1">
      <c r="BP780848" s="90"/>
    </row>
    <row r="780849" spans="68:68" customFormat="1">
      <c r="BP780849" s="90"/>
    </row>
    <row r="780850" spans="68:68" customFormat="1">
      <c r="BP780850" s="90"/>
    </row>
    <row r="780851" spans="68:68" customFormat="1">
      <c r="BP780851" s="90"/>
    </row>
    <row r="780852" spans="68:68" customFormat="1">
      <c r="BP780852" s="90"/>
    </row>
    <row r="780853" spans="68:68" customFormat="1">
      <c r="BP780853" s="90"/>
    </row>
    <row r="780854" spans="68:68" customFormat="1">
      <c r="BP780854" s="90"/>
    </row>
    <row r="780855" spans="68:68" customFormat="1">
      <c r="BP780855" s="90"/>
    </row>
    <row r="780856" spans="68:68" customFormat="1">
      <c r="BP780856" s="90"/>
    </row>
    <row r="780857" spans="68:68" customFormat="1">
      <c r="BP780857" s="90"/>
    </row>
    <row r="780858" spans="68:68" customFormat="1">
      <c r="BP780858" s="90"/>
    </row>
    <row r="780859" spans="68:68" customFormat="1">
      <c r="BP780859" s="90"/>
    </row>
    <row r="780860" spans="68:68" customFormat="1">
      <c r="BP780860" s="90"/>
    </row>
    <row r="780861" spans="68:68" customFormat="1">
      <c r="BP780861" s="90"/>
    </row>
    <row r="780862" spans="68:68" customFormat="1">
      <c r="BP780862" s="90"/>
    </row>
    <row r="780863" spans="68:68" customFormat="1">
      <c r="BP780863" s="90"/>
    </row>
    <row r="780864" spans="68:68" customFormat="1">
      <c r="BP780864" s="90"/>
    </row>
    <row r="780865" spans="68:68" customFormat="1">
      <c r="BP780865" s="90"/>
    </row>
    <row r="780866" spans="68:68" customFormat="1">
      <c r="BP780866" s="90"/>
    </row>
    <row r="780867" spans="68:68" customFormat="1">
      <c r="BP780867" s="90"/>
    </row>
    <row r="780868" spans="68:68" customFormat="1">
      <c r="BP780868" s="90"/>
    </row>
    <row r="780869" spans="68:68" customFormat="1">
      <c r="BP780869" s="90"/>
    </row>
    <row r="780870" spans="68:68" customFormat="1">
      <c r="BP780870" s="90"/>
    </row>
    <row r="780871" spans="68:68" customFormat="1">
      <c r="BP780871" s="90"/>
    </row>
    <row r="780872" spans="68:68" customFormat="1">
      <c r="BP780872" s="90"/>
    </row>
    <row r="780873" spans="68:68" customFormat="1">
      <c r="BP780873" s="90"/>
    </row>
    <row r="780874" spans="68:68" customFormat="1">
      <c r="BP780874" s="90"/>
    </row>
    <row r="780875" spans="68:68" customFormat="1">
      <c r="BP780875" s="90"/>
    </row>
    <row r="780876" spans="68:68" customFormat="1">
      <c r="BP780876" s="90"/>
    </row>
    <row r="780877" spans="68:68" customFormat="1">
      <c r="BP780877" s="90"/>
    </row>
    <row r="780878" spans="68:68" customFormat="1">
      <c r="BP780878" s="90"/>
    </row>
    <row r="780879" spans="68:68" customFormat="1">
      <c r="BP780879" s="90"/>
    </row>
    <row r="780880" spans="68:68" customFormat="1">
      <c r="BP780880" s="90"/>
    </row>
    <row r="780881" spans="68:68" customFormat="1">
      <c r="BP780881" s="90"/>
    </row>
    <row r="780882" spans="68:68" customFormat="1">
      <c r="BP780882" s="90"/>
    </row>
    <row r="780883" spans="68:68" customFormat="1">
      <c r="BP780883" s="90"/>
    </row>
    <row r="780884" spans="68:68" customFormat="1">
      <c r="BP780884" s="90"/>
    </row>
    <row r="780885" spans="68:68" customFormat="1">
      <c r="BP780885" s="90"/>
    </row>
    <row r="780886" spans="68:68" customFormat="1">
      <c r="BP780886" s="90"/>
    </row>
    <row r="780887" spans="68:68" customFormat="1">
      <c r="BP780887" s="90"/>
    </row>
    <row r="780888" spans="68:68" customFormat="1">
      <c r="BP780888" s="90"/>
    </row>
    <row r="780889" spans="68:68" customFormat="1">
      <c r="BP780889" s="90"/>
    </row>
    <row r="780890" spans="68:68" customFormat="1">
      <c r="BP780890" s="90"/>
    </row>
    <row r="780891" spans="68:68" customFormat="1">
      <c r="BP780891" s="90"/>
    </row>
    <row r="780892" spans="68:68" customFormat="1">
      <c r="BP780892" s="90"/>
    </row>
    <row r="780893" spans="68:68" customFormat="1">
      <c r="BP780893" s="90"/>
    </row>
    <row r="780894" spans="68:68" customFormat="1">
      <c r="BP780894" s="90"/>
    </row>
    <row r="780895" spans="68:68" customFormat="1">
      <c r="BP780895" s="90"/>
    </row>
    <row r="780896" spans="68:68" customFormat="1">
      <c r="BP780896" s="90"/>
    </row>
    <row r="780897" spans="68:68" customFormat="1">
      <c r="BP780897" s="90"/>
    </row>
    <row r="780898" spans="68:68" customFormat="1">
      <c r="BP780898" s="90"/>
    </row>
    <row r="780899" spans="68:68" customFormat="1">
      <c r="BP780899" s="90"/>
    </row>
    <row r="780900" spans="68:68" customFormat="1">
      <c r="BP780900" s="90"/>
    </row>
    <row r="780901" spans="68:68" customFormat="1">
      <c r="BP780901" s="90"/>
    </row>
    <row r="780902" spans="68:68" customFormat="1">
      <c r="BP780902" s="90"/>
    </row>
    <row r="780903" spans="68:68" customFormat="1">
      <c r="BP780903" s="90"/>
    </row>
    <row r="780904" spans="68:68" customFormat="1">
      <c r="BP780904" s="90"/>
    </row>
    <row r="780905" spans="68:68" customFormat="1">
      <c r="BP780905" s="90"/>
    </row>
    <row r="780906" spans="68:68" customFormat="1">
      <c r="BP780906" s="90"/>
    </row>
    <row r="780907" spans="68:68" customFormat="1">
      <c r="BP780907" s="90"/>
    </row>
    <row r="780908" spans="68:68" customFormat="1">
      <c r="BP780908" s="90"/>
    </row>
    <row r="780909" spans="68:68" customFormat="1">
      <c r="BP780909" s="90"/>
    </row>
    <row r="780910" spans="68:68" customFormat="1">
      <c r="BP780910" s="90"/>
    </row>
    <row r="780911" spans="68:68" customFormat="1">
      <c r="BP780911" s="90"/>
    </row>
    <row r="780912" spans="68:68" customFormat="1">
      <c r="BP780912" s="90"/>
    </row>
    <row r="780913" spans="68:68" customFormat="1">
      <c r="BP780913" s="90"/>
    </row>
    <row r="780914" spans="68:68" customFormat="1">
      <c r="BP780914" s="90"/>
    </row>
    <row r="780915" spans="68:68" customFormat="1">
      <c r="BP780915" s="90"/>
    </row>
    <row r="780916" spans="68:68" customFormat="1">
      <c r="BP780916" s="90"/>
    </row>
    <row r="780917" spans="68:68" customFormat="1">
      <c r="BP780917" s="90"/>
    </row>
    <row r="780918" spans="68:68" customFormat="1">
      <c r="BP780918" s="90"/>
    </row>
    <row r="780919" spans="68:68" customFormat="1">
      <c r="BP780919" s="90"/>
    </row>
    <row r="780920" spans="68:68" customFormat="1">
      <c r="BP780920" s="90"/>
    </row>
    <row r="780921" spans="68:68" customFormat="1">
      <c r="BP780921" s="90"/>
    </row>
    <row r="780922" spans="68:68" customFormat="1">
      <c r="BP780922" s="90"/>
    </row>
    <row r="780923" spans="68:68" customFormat="1">
      <c r="BP780923" s="90"/>
    </row>
    <row r="780924" spans="68:68" customFormat="1">
      <c r="BP780924" s="90"/>
    </row>
    <row r="780925" spans="68:68" customFormat="1">
      <c r="BP780925" s="90"/>
    </row>
    <row r="780926" spans="68:68" customFormat="1">
      <c r="BP780926" s="90"/>
    </row>
    <row r="780927" spans="68:68" customFormat="1">
      <c r="BP780927" s="90"/>
    </row>
    <row r="780928" spans="68:68" customFormat="1">
      <c r="BP780928" s="90"/>
    </row>
    <row r="780929" spans="68:68" customFormat="1">
      <c r="BP780929" s="90"/>
    </row>
    <row r="780930" spans="68:68" customFormat="1">
      <c r="BP780930" s="90"/>
    </row>
    <row r="780931" spans="68:68" customFormat="1">
      <c r="BP780931" s="90"/>
    </row>
    <row r="780932" spans="68:68" customFormat="1">
      <c r="BP780932" s="90"/>
    </row>
    <row r="780933" spans="68:68" customFormat="1">
      <c r="BP780933" s="90"/>
    </row>
    <row r="780934" spans="68:68" customFormat="1">
      <c r="BP780934" s="90"/>
    </row>
    <row r="780935" spans="68:68" customFormat="1">
      <c r="BP780935" s="90"/>
    </row>
    <row r="780936" spans="68:68" customFormat="1">
      <c r="BP780936" s="90"/>
    </row>
    <row r="780937" spans="68:68" customFormat="1">
      <c r="BP780937" s="90"/>
    </row>
    <row r="780938" spans="68:68" customFormat="1">
      <c r="BP780938" s="90"/>
    </row>
    <row r="780939" spans="68:68" customFormat="1">
      <c r="BP780939" s="90"/>
    </row>
    <row r="780940" spans="68:68" customFormat="1">
      <c r="BP780940" s="90"/>
    </row>
    <row r="780941" spans="68:68" customFormat="1">
      <c r="BP780941" s="90"/>
    </row>
    <row r="780942" spans="68:68" customFormat="1">
      <c r="BP780942" s="90"/>
    </row>
    <row r="780943" spans="68:68" customFormat="1">
      <c r="BP780943" s="90"/>
    </row>
    <row r="780944" spans="68:68" customFormat="1">
      <c r="BP780944" s="90"/>
    </row>
    <row r="780945" spans="68:68" customFormat="1">
      <c r="BP780945" s="90"/>
    </row>
    <row r="780946" spans="68:68" customFormat="1">
      <c r="BP780946" s="90"/>
    </row>
    <row r="780947" spans="68:68" customFormat="1">
      <c r="BP780947" s="90"/>
    </row>
    <row r="780948" spans="68:68" customFormat="1">
      <c r="BP780948" s="90"/>
    </row>
    <row r="780949" spans="68:68" customFormat="1">
      <c r="BP780949" s="90"/>
    </row>
    <row r="780950" spans="68:68" customFormat="1">
      <c r="BP780950" s="90"/>
    </row>
    <row r="780951" spans="68:68" customFormat="1">
      <c r="BP780951" s="90"/>
    </row>
    <row r="780952" spans="68:68" customFormat="1">
      <c r="BP780952" s="90"/>
    </row>
    <row r="780953" spans="68:68" customFormat="1">
      <c r="BP780953" s="90"/>
    </row>
    <row r="780954" spans="68:68" customFormat="1">
      <c r="BP780954" s="90"/>
    </row>
    <row r="780955" spans="68:68" customFormat="1">
      <c r="BP780955" s="90"/>
    </row>
    <row r="780956" spans="68:68" customFormat="1">
      <c r="BP780956" s="90"/>
    </row>
    <row r="780957" spans="68:68" customFormat="1">
      <c r="BP780957" s="90"/>
    </row>
    <row r="780958" spans="68:68" customFormat="1">
      <c r="BP780958" s="90"/>
    </row>
    <row r="780959" spans="68:68" customFormat="1">
      <c r="BP780959" s="90"/>
    </row>
    <row r="780960" spans="68:68" customFormat="1">
      <c r="BP780960" s="90"/>
    </row>
    <row r="780961" spans="68:68" customFormat="1">
      <c r="BP780961" s="90"/>
    </row>
    <row r="780962" spans="68:68" customFormat="1">
      <c r="BP780962" s="90"/>
    </row>
    <row r="780963" spans="68:68" customFormat="1">
      <c r="BP780963" s="90"/>
    </row>
    <row r="780964" spans="68:68" customFormat="1">
      <c r="BP780964" s="90"/>
    </row>
    <row r="780965" spans="68:68" customFormat="1">
      <c r="BP780965" s="90"/>
    </row>
    <row r="780966" spans="68:68" customFormat="1">
      <c r="BP780966" s="90"/>
    </row>
    <row r="780967" spans="68:68" customFormat="1">
      <c r="BP780967" s="90"/>
    </row>
    <row r="780968" spans="68:68" customFormat="1">
      <c r="BP780968" s="90"/>
    </row>
    <row r="780969" spans="68:68" customFormat="1">
      <c r="BP780969" s="90"/>
    </row>
    <row r="780970" spans="68:68" customFormat="1">
      <c r="BP780970" s="90"/>
    </row>
    <row r="780971" spans="68:68" customFormat="1">
      <c r="BP780971" s="90"/>
    </row>
    <row r="780972" spans="68:68" customFormat="1">
      <c r="BP780972" s="90"/>
    </row>
    <row r="780973" spans="68:68" customFormat="1">
      <c r="BP780973" s="90"/>
    </row>
    <row r="780974" spans="68:68" customFormat="1">
      <c r="BP780974" s="90"/>
    </row>
    <row r="780975" spans="68:68" customFormat="1">
      <c r="BP780975" s="90"/>
    </row>
    <row r="780976" spans="68:68" customFormat="1">
      <c r="BP780976" s="90"/>
    </row>
    <row r="780977" spans="68:68" customFormat="1">
      <c r="BP780977" s="90"/>
    </row>
    <row r="780978" spans="68:68" customFormat="1">
      <c r="BP780978" s="90"/>
    </row>
    <row r="780979" spans="68:68" customFormat="1">
      <c r="BP780979" s="90"/>
    </row>
    <row r="780980" spans="68:68" customFormat="1">
      <c r="BP780980" s="90"/>
    </row>
    <row r="780981" spans="68:68" customFormat="1">
      <c r="BP780981" s="90"/>
    </row>
    <row r="780982" spans="68:68" customFormat="1">
      <c r="BP780982" s="90"/>
    </row>
    <row r="780983" spans="68:68" customFormat="1">
      <c r="BP780983" s="90"/>
    </row>
    <row r="780984" spans="68:68" customFormat="1">
      <c r="BP780984" s="90"/>
    </row>
    <row r="780985" spans="68:68" customFormat="1">
      <c r="BP780985" s="90"/>
    </row>
    <row r="780986" spans="68:68" customFormat="1">
      <c r="BP780986" s="90"/>
    </row>
    <row r="780987" spans="68:68" customFormat="1">
      <c r="BP780987" s="90"/>
    </row>
    <row r="780988" spans="68:68" customFormat="1">
      <c r="BP780988" s="90"/>
    </row>
    <row r="780989" spans="68:68" customFormat="1">
      <c r="BP780989" s="90"/>
    </row>
    <row r="780990" spans="68:68" customFormat="1">
      <c r="BP780990" s="90"/>
    </row>
    <row r="780991" spans="68:68" customFormat="1">
      <c r="BP780991" s="90"/>
    </row>
    <row r="780992" spans="68:68" customFormat="1">
      <c r="BP780992" s="90"/>
    </row>
    <row r="780993" spans="68:68" customFormat="1">
      <c r="BP780993" s="90"/>
    </row>
    <row r="780994" spans="68:68" customFormat="1">
      <c r="BP780994" s="90"/>
    </row>
    <row r="780995" spans="68:68" customFormat="1">
      <c r="BP780995" s="90"/>
    </row>
    <row r="780996" spans="68:68" customFormat="1">
      <c r="BP780996" s="90"/>
    </row>
    <row r="780997" spans="68:68" customFormat="1">
      <c r="BP780997" s="90"/>
    </row>
    <row r="780998" spans="68:68" customFormat="1">
      <c r="BP780998" s="90"/>
    </row>
    <row r="780999" spans="68:68" customFormat="1">
      <c r="BP780999" s="90"/>
    </row>
    <row r="781000" spans="68:68" customFormat="1">
      <c r="BP781000" s="90"/>
    </row>
    <row r="781001" spans="68:68" customFormat="1">
      <c r="BP781001" s="90"/>
    </row>
    <row r="781002" spans="68:68" customFormat="1">
      <c r="BP781002" s="90"/>
    </row>
    <row r="781003" spans="68:68" customFormat="1">
      <c r="BP781003" s="90"/>
    </row>
    <row r="781004" spans="68:68" customFormat="1">
      <c r="BP781004" s="90"/>
    </row>
    <row r="781005" spans="68:68" customFormat="1">
      <c r="BP781005" s="90"/>
    </row>
    <row r="781006" spans="68:68" customFormat="1">
      <c r="BP781006" s="90"/>
    </row>
    <row r="781007" spans="68:68" customFormat="1">
      <c r="BP781007" s="90"/>
    </row>
    <row r="781008" spans="68:68" customFormat="1">
      <c r="BP781008" s="90"/>
    </row>
    <row r="781009" spans="68:68" customFormat="1">
      <c r="BP781009" s="90"/>
    </row>
    <row r="781010" spans="68:68" customFormat="1">
      <c r="BP781010" s="90"/>
    </row>
    <row r="781011" spans="68:68" customFormat="1">
      <c r="BP781011" s="90"/>
    </row>
    <row r="781012" spans="68:68" customFormat="1">
      <c r="BP781012" s="90"/>
    </row>
    <row r="781013" spans="68:68" customFormat="1">
      <c r="BP781013" s="90"/>
    </row>
    <row r="781014" spans="68:68" customFormat="1">
      <c r="BP781014" s="90"/>
    </row>
    <row r="781015" spans="68:68" customFormat="1">
      <c r="BP781015" s="90"/>
    </row>
    <row r="781016" spans="68:68" customFormat="1">
      <c r="BP781016" s="90"/>
    </row>
    <row r="781017" spans="68:68" customFormat="1">
      <c r="BP781017" s="90"/>
    </row>
    <row r="781018" spans="68:68" customFormat="1">
      <c r="BP781018" s="90"/>
    </row>
    <row r="781019" spans="68:68" customFormat="1">
      <c r="BP781019" s="90"/>
    </row>
    <row r="781020" spans="68:68" customFormat="1">
      <c r="BP781020" s="90"/>
    </row>
    <row r="781021" spans="68:68" customFormat="1">
      <c r="BP781021" s="90"/>
    </row>
    <row r="781022" spans="68:68" customFormat="1">
      <c r="BP781022" s="90"/>
    </row>
    <row r="781023" spans="68:68" customFormat="1">
      <c r="BP781023" s="90"/>
    </row>
    <row r="781024" spans="68:68" customFormat="1">
      <c r="BP781024" s="90"/>
    </row>
    <row r="781025" spans="68:68" customFormat="1">
      <c r="BP781025" s="90"/>
    </row>
    <row r="781026" spans="68:68" customFormat="1">
      <c r="BP781026" s="90"/>
    </row>
    <row r="781027" spans="68:68" customFormat="1">
      <c r="BP781027" s="90"/>
    </row>
    <row r="781028" spans="68:68" customFormat="1">
      <c r="BP781028" s="90"/>
    </row>
    <row r="781029" spans="68:68" customFormat="1">
      <c r="BP781029" s="90"/>
    </row>
    <row r="781030" spans="68:68" customFormat="1">
      <c r="BP781030" s="90"/>
    </row>
    <row r="781031" spans="68:68" customFormat="1">
      <c r="BP781031" s="90"/>
    </row>
    <row r="781032" spans="68:68" customFormat="1">
      <c r="BP781032" s="90"/>
    </row>
    <row r="781033" spans="68:68" customFormat="1">
      <c r="BP781033" s="90"/>
    </row>
    <row r="781034" spans="68:68" customFormat="1">
      <c r="BP781034" s="90"/>
    </row>
    <row r="781035" spans="68:68" customFormat="1">
      <c r="BP781035" s="90"/>
    </row>
    <row r="781036" spans="68:68" customFormat="1">
      <c r="BP781036" s="90"/>
    </row>
    <row r="781037" spans="68:68" customFormat="1">
      <c r="BP781037" s="90"/>
    </row>
    <row r="781038" spans="68:68" customFormat="1">
      <c r="BP781038" s="90"/>
    </row>
    <row r="781039" spans="68:68" customFormat="1">
      <c r="BP781039" s="90"/>
    </row>
    <row r="781040" spans="68:68" customFormat="1">
      <c r="BP781040" s="90"/>
    </row>
    <row r="781041" spans="68:68" customFormat="1">
      <c r="BP781041" s="90"/>
    </row>
    <row r="781042" spans="68:68" customFormat="1">
      <c r="BP781042" s="90"/>
    </row>
    <row r="781043" spans="68:68" customFormat="1">
      <c r="BP781043" s="90"/>
    </row>
    <row r="781044" spans="68:68" customFormat="1">
      <c r="BP781044" s="90"/>
    </row>
    <row r="781045" spans="68:68" customFormat="1">
      <c r="BP781045" s="90"/>
    </row>
    <row r="781046" spans="68:68" customFormat="1">
      <c r="BP781046" s="90"/>
    </row>
    <row r="781047" spans="68:68" customFormat="1">
      <c r="BP781047" s="90"/>
    </row>
    <row r="781048" spans="68:68" customFormat="1">
      <c r="BP781048" s="90"/>
    </row>
    <row r="781049" spans="68:68" customFormat="1">
      <c r="BP781049" s="90"/>
    </row>
    <row r="781050" spans="68:68" customFormat="1">
      <c r="BP781050" s="90"/>
    </row>
    <row r="781051" spans="68:68" customFormat="1">
      <c r="BP781051" s="90"/>
    </row>
    <row r="781052" spans="68:68" customFormat="1">
      <c r="BP781052" s="90"/>
    </row>
    <row r="781053" spans="68:68" customFormat="1">
      <c r="BP781053" s="90"/>
    </row>
    <row r="781054" spans="68:68" customFormat="1">
      <c r="BP781054" s="90"/>
    </row>
    <row r="781055" spans="68:68" customFormat="1">
      <c r="BP781055" s="90"/>
    </row>
    <row r="781056" spans="68:68" customFormat="1">
      <c r="BP781056" s="90"/>
    </row>
    <row r="781057" spans="68:68" customFormat="1">
      <c r="BP781057" s="90"/>
    </row>
    <row r="781058" spans="68:68" customFormat="1">
      <c r="BP781058" s="90"/>
    </row>
    <row r="781059" spans="68:68" customFormat="1">
      <c r="BP781059" s="90"/>
    </row>
    <row r="781060" spans="68:68" customFormat="1">
      <c r="BP781060" s="90"/>
    </row>
    <row r="781061" spans="68:68" customFormat="1">
      <c r="BP781061" s="90"/>
    </row>
    <row r="781062" spans="68:68" customFormat="1">
      <c r="BP781062" s="90"/>
    </row>
    <row r="781063" spans="68:68" customFormat="1">
      <c r="BP781063" s="90"/>
    </row>
    <row r="781064" spans="68:68" customFormat="1">
      <c r="BP781064" s="90"/>
    </row>
    <row r="781065" spans="68:68" customFormat="1">
      <c r="BP781065" s="90"/>
    </row>
    <row r="781066" spans="68:68" customFormat="1">
      <c r="BP781066" s="90"/>
    </row>
    <row r="781067" spans="68:68" customFormat="1">
      <c r="BP781067" s="90"/>
    </row>
    <row r="781068" spans="68:68" customFormat="1">
      <c r="BP781068" s="90"/>
    </row>
    <row r="781069" spans="68:68" customFormat="1">
      <c r="BP781069" s="90"/>
    </row>
    <row r="781070" spans="68:68" customFormat="1">
      <c r="BP781070" s="90"/>
    </row>
    <row r="781071" spans="68:68" customFormat="1">
      <c r="BP781071" s="90"/>
    </row>
    <row r="781072" spans="68:68" customFormat="1">
      <c r="BP781072" s="90"/>
    </row>
    <row r="781073" spans="68:68" customFormat="1">
      <c r="BP781073" s="90"/>
    </row>
    <row r="781074" spans="68:68" customFormat="1">
      <c r="BP781074" s="90"/>
    </row>
    <row r="781075" spans="68:68" customFormat="1">
      <c r="BP781075" s="90"/>
    </row>
    <row r="781076" spans="68:68" customFormat="1">
      <c r="BP781076" s="90"/>
    </row>
    <row r="781077" spans="68:68" customFormat="1">
      <c r="BP781077" s="90"/>
    </row>
    <row r="781078" spans="68:68" customFormat="1">
      <c r="BP781078" s="90"/>
    </row>
    <row r="781079" spans="68:68" customFormat="1">
      <c r="BP781079" s="90"/>
    </row>
    <row r="781080" spans="68:68" customFormat="1">
      <c r="BP781080" s="90"/>
    </row>
    <row r="781081" spans="68:68" customFormat="1">
      <c r="BP781081" s="90"/>
    </row>
    <row r="781082" spans="68:68" customFormat="1">
      <c r="BP781082" s="90"/>
    </row>
    <row r="781083" spans="68:68" customFormat="1">
      <c r="BP781083" s="90"/>
    </row>
    <row r="781084" spans="68:68" customFormat="1">
      <c r="BP781084" s="90"/>
    </row>
    <row r="781085" spans="68:68" customFormat="1">
      <c r="BP781085" s="90"/>
    </row>
    <row r="781086" spans="68:68" customFormat="1">
      <c r="BP781086" s="90"/>
    </row>
    <row r="781087" spans="68:68" customFormat="1">
      <c r="BP781087" s="90"/>
    </row>
    <row r="781088" spans="68:68" customFormat="1">
      <c r="BP781088" s="90"/>
    </row>
    <row r="781089" spans="68:68" customFormat="1">
      <c r="BP781089" s="90"/>
    </row>
    <row r="781090" spans="68:68" customFormat="1">
      <c r="BP781090" s="90"/>
    </row>
    <row r="781091" spans="68:68" customFormat="1">
      <c r="BP781091" s="90"/>
    </row>
    <row r="781092" spans="68:68" customFormat="1">
      <c r="BP781092" s="90"/>
    </row>
    <row r="781093" spans="68:68" customFormat="1">
      <c r="BP781093" s="90"/>
    </row>
    <row r="781094" spans="68:68" customFormat="1">
      <c r="BP781094" s="90"/>
    </row>
    <row r="781095" spans="68:68" customFormat="1">
      <c r="BP781095" s="90"/>
    </row>
    <row r="781096" spans="68:68" customFormat="1">
      <c r="BP781096" s="90"/>
    </row>
    <row r="781097" spans="68:68" customFormat="1">
      <c r="BP781097" s="90"/>
    </row>
    <row r="781098" spans="68:68" customFormat="1">
      <c r="BP781098" s="90"/>
    </row>
    <row r="781099" spans="68:68" customFormat="1">
      <c r="BP781099" s="90"/>
    </row>
    <row r="781100" spans="68:68" customFormat="1">
      <c r="BP781100" s="90"/>
    </row>
    <row r="781101" spans="68:68" customFormat="1">
      <c r="BP781101" s="90"/>
    </row>
    <row r="781102" spans="68:68" customFormat="1">
      <c r="BP781102" s="90"/>
    </row>
    <row r="781103" spans="68:68" customFormat="1">
      <c r="BP781103" s="90"/>
    </row>
    <row r="781104" spans="68:68" customFormat="1">
      <c r="BP781104" s="90"/>
    </row>
    <row r="781105" spans="68:68" customFormat="1">
      <c r="BP781105" s="90"/>
    </row>
    <row r="781106" spans="68:68" customFormat="1">
      <c r="BP781106" s="90"/>
    </row>
    <row r="781107" spans="68:68" customFormat="1">
      <c r="BP781107" s="90"/>
    </row>
    <row r="781108" spans="68:68" customFormat="1">
      <c r="BP781108" s="90"/>
    </row>
    <row r="781109" spans="68:68" customFormat="1">
      <c r="BP781109" s="90"/>
    </row>
    <row r="781110" spans="68:68" customFormat="1">
      <c r="BP781110" s="90"/>
    </row>
    <row r="781111" spans="68:68" customFormat="1">
      <c r="BP781111" s="90"/>
    </row>
    <row r="781112" spans="68:68" customFormat="1">
      <c r="BP781112" s="90"/>
    </row>
    <row r="781113" spans="68:68" customFormat="1">
      <c r="BP781113" s="90"/>
    </row>
    <row r="781114" spans="68:68" customFormat="1">
      <c r="BP781114" s="90"/>
    </row>
    <row r="781115" spans="68:68" customFormat="1">
      <c r="BP781115" s="90"/>
    </row>
    <row r="781116" spans="68:68" customFormat="1">
      <c r="BP781116" s="90"/>
    </row>
    <row r="781117" spans="68:68" customFormat="1">
      <c r="BP781117" s="90"/>
    </row>
    <row r="781118" spans="68:68" customFormat="1">
      <c r="BP781118" s="90"/>
    </row>
    <row r="781119" spans="68:68" customFormat="1">
      <c r="BP781119" s="90"/>
    </row>
    <row r="781120" spans="68:68" customFormat="1">
      <c r="BP781120" s="90"/>
    </row>
    <row r="781121" spans="68:68" customFormat="1">
      <c r="BP781121" s="90"/>
    </row>
    <row r="781122" spans="68:68" customFormat="1">
      <c r="BP781122" s="90"/>
    </row>
    <row r="781123" spans="68:68" customFormat="1">
      <c r="BP781123" s="90"/>
    </row>
    <row r="781124" spans="68:68" customFormat="1">
      <c r="BP781124" s="90"/>
    </row>
    <row r="781125" spans="68:68" customFormat="1">
      <c r="BP781125" s="90"/>
    </row>
    <row r="781126" spans="68:68" customFormat="1">
      <c r="BP781126" s="90"/>
    </row>
    <row r="781127" spans="68:68" customFormat="1">
      <c r="BP781127" s="90"/>
    </row>
    <row r="781128" spans="68:68" customFormat="1">
      <c r="BP781128" s="90"/>
    </row>
    <row r="781129" spans="68:68" customFormat="1">
      <c r="BP781129" s="90"/>
    </row>
    <row r="781130" spans="68:68" customFormat="1">
      <c r="BP781130" s="90"/>
    </row>
    <row r="781131" spans="68:68" customFormat="1">
      <c r="BP781131" s="90"/>
    </row>
    <row r="781132" spans="68:68" customFormat="1">
      <c r="BP781132" s="90"/>
    </row>
    <row r="781133" spans="68:68" customFormat="1">
      <c r="BP781133" s="90"/>
    </row>
    <row r="781134" spans="68:68" customFormat="1">
      <c r="BP781134" s="90"/>
    </row>
    <row r="781135" spans="68:68" customFormat="1">
      <c r="BP781135" s="90"/>
    </row>
    <row r="781136" spans="68:68" customFormat="1">
      <c r="BP781136" s="90"/>
    </row>
    <row r="781137" spans="68:68" customFormat="1">
      <c r="BP781137" s="90"/>
    </row>
    <row r="781138" spans="68:68" customFormat="1">
      <c r="BP781138" s="90"/>
    </row>
    <row r="781139" spans="68:68" customFormat="1">
      <c r="BP781139" s="90"/>
    </row>
    <row r="781140" spans="68:68" customFormat="1">
      <c r="BP781140" s="90"/>
    </row>
    <row r="781141" spans="68:68" customFormat="1">
      <c r="BP781141" s="90"/>
    </row>
    <row r="781142" spans="68:68" customFormat="1">
      <c r="BP781142" s="90"/>
    </row>
    <row r="781143" spans="68:68" customFormat="1">
      <c r="BP781143" s="90"/>
    </row>
    <row r="781144" spans="68:68" customFormat="1">
      <c r="BP781144" s="90"/>
    </row>
    <row r="781145" spans="68:68" customFormat="1">
      <c r="BP781145" s="90"/>
    </row>
    <row r="781146" spans="68:68" customFormat="1">
      <c r="BP781146" s="90"/>
    </row>
    <row r="781147" spans="68:68" customFormat="1">
      <c r="BP781147" s="90"/>
    </row>
    <row r="781148" spans="68:68" customFormat="1">
      <c r="BP781148" s="90"/>
    </row>
    <row r="781149" spans="68:68" customFormat="1">
      <c r="BP781149" s="90"/>
    </row>
    <row r="781150" spans="68:68" customFormat="1">
      <c r="BP781150" s="90"/>
    </row>
    <row r="781151" spans="68:68" customFormat="1">
      <c r="BP781151" s="90"/>
    </row>
    <row r="781152" spans="68:68" customFormat="1">
      <c r="BP781152" s="90"/>
    </row>
    <row r="781153" spans="68:68" customFormat="1">
      <c r="BP781153" s="90"/>
    </row>
    <row r="781154" spans="68:68" customFormat="1">
      <c r="BP781154" s="90"/>
    </row>
    <row r="781155" spans="68:68" customFormat="1">
      <c r="BP781155" s="90"/>
    </row>
    <row r="781156" spans="68:68" customFormat="1">
      <c r="BP781156" s="90"/>
    </row>
    <row r="781157" spans="68:68" customFormat="1">
      <c r="BP781157" s="90"/>
    </row>
    <row r="781158" spans="68:68" customFormat="1">
      <c r="BP781158" s="90"/>
    </row>
    <row r="781159" spans="68:68" customFormat="1">
      <c r="BP781159" s="90"/>
    </row>
    <row r="781160" spans="68:68" customFormat="1">
      <c r="BP781160" s="90"/>
    </row>
    <row r="781161" spans="68:68" customFormat="1">
      <c r="BP781161" s="90"/>
    </row>
    <row r="781162" spans="68:68" customFormat="1">
      <c r="BP781162" s="90"/>
    </row>
    <row r="781163" spans="68:68" customFormat="1">
      <c r="BP781163" s="90"/>
    </row>
    <row r="781164" spans="68:68" customFormat="1">
      <c r="BP781164" s="90"/>
    </row>
    <row r="781165" spans="68:68" customFormat="1">
      <c r="BP781165" s="90"/>
    </row>
    <row r="781166" spans="68:68" customFormat="1">
      <c r="BP781166" s="90"/>
    </row>
    <row r="781167" spans="68:68" customFormat="1">
      <c r="BP781167" s="90"/>
    </row>
    <row r="781168" spans="68:68" customFormat="1">
      <c r="BP781168" s="90"/>
    </row>
    <row r="781169" spans="68:68" customFormat="1">
      <c r="BP781169" s="90"/>
    </row>
    <row r="781170" spans="68:68" customFormat="1">
      <c r="BP781170" s="90"/>
    </row>
    <row r="781171" spans="68:68" customFormat="1">
      <c r="BP781171" s="90"/>
    </row>
    <row r="781172" spans="68:68" customFormat="1">
      <c r="BP781172" s="90"/>
    </row>
    <row r="781173" spans="68:68" customFormat="1">
      <c r="BP781173" s="90"/>
    </row>
    <row r="781174" spans="68:68" customFormat="1">
      <c r="BP781174" s="90"/>
    </row>
    <row r="781175" spans="68:68" customFormat="1">
      <c r="BP781175" s="90"/>
    </row>
    <row r="781176" spans="68:68" customFormat="1">
      <c r="BP781176" s="90"/>
    </row>
    <row r="781177" spans="68:68" customFormat="1">
      <c r="BP781177" s="90"/>
    </row>
    <row r="781178" spans="68:68" customFormat="1">
      <c r="BP781178" s="90"/>
    </row>
    <row r="781179" spans="68:68" customFormat="1">
      <c r="BP781179" s="90"/>
    </row>
    <row r="781180" spans="68:68" customFormat="1">
      <c r="BP781180" s="90"/>
    </row>
    <row r="781181" spans="68:68" customFormat="1">
      <c r="BP781181" s="90"/>
    </row>
    <row r="781182" spans="68:68" customFormat="1">
      <c r="BP781182" s="90"/>
    </row>
    <row r="781183" spans="68:68" customFormat="1">
      <c r="BP781183" s="90"/>
    </row>
    <row r="781184" spans="68:68" customFormat="1">
      <c r="BP781184" s="90"/>
    </row>
    <row r="781185" spans="68:68" customFormat="1">
      <c r="BP781185" s="90"/>
    </row>
    <row r="781186" spans="68:68" customFormat="1">
      <c r="BP781186" s="90"/>
    </row>
    <row r="781187" spans="68:68" customFormat="1">
      <c r="BP781187" s="90"/>
    </row>
    <row r="781188" spans="68:68" customFormat="1">
      <c r="BP781188" s="90"/>
    </row>
    <row r="781189" spans="68:68" customFormat="1">
      <c r="BP781189" s="90"/>
    </row>
    <row r="781190" spans="68:68" customFormat="1">
      <c r="BP781190" s="90"/>
    </row>
    <row r="781191" spans="68:68" customFormat="1">
      <c r="BP781191" s="90"/>
    </row>
    <row r="781192" spans="68:68" customFormat="1">
      <c r="BP781192" s="90"/>
    </row>
    <row r="781193" spans="68:68" customFormat="1">
      <c r="BP781193" s="90"/>
    </row>
    <row r="781194" spans="68:68" customFormat="1">
      <c r="BP781194" s="90"/>
    </row>
    <row r="781195" spans="68:68" customFormat="1">
      <c r="BP781195" s="90"/>
    </row>
    <row r="781196" spans="68:68" customFormat="1">
      <c r="BP781196" s="90"/>
    </row>
    <row r="781197" spans="68:68" customFormat="1">
      <c r="BP781197" s="90"/>
    </row>
    <row r="781198" spans="68:68" customFormat="1">
      <c r="BP781198" s="90"/>
    </row>
    <row r="781199" spans="68:68" customFormat="1">
      <c r="BP781199" s="90"/>
    </row>
    <row r="781200" spans="68:68" customFormat="1">
      <c r="BP781200" s="90"/>
    </row>
    <row r="781201" spans="68:68" customFormat="1">
      <c r="BP781201" s="90"/>
    </row>
    <row r="781202" spans="68:68" customFormat="1">
      <c r="BP781202" s="90"/>
    </row>
    <row r="781203" spans="68:68" customFormat="1">
      <c r="BP781203" s="90"/>
    </row>
    <row r="781204" spans="68:68" customFormat="1">
      <c r="BP781204" s="90"/>
    </row>
    <row r="781205" spans="68:68" customFormat="1">
      <c r="BP781205" s="90"/>
    </row>
    <row r="781206" spans="68:68" customFormat="1">
      <c r="BP781206" s="90"/>
    </row>
    <row r="781207" spans="68:68" customFormat="1">
      <c r="BP781207" s="90"/>
    </row>
    <row r="781208" spans="68:68" customFormat="1">
      <c r="BP781208" s="90"/>
    </row>
    <row r="781209" spans="68:68" customFormat="1">
      <c r="BP781209" s="90"/>
    </row>
    <row r="781210" spans="68:68" customFormat="1">
      <c r="BP781210" s="90"/>
    </row>
    <row r="781211" spans="68:68" customFormat="1">
      <c r="BP781211" s="90"/>
    </row>
    <row r="781212" spans="68:68" customFormat="1">
      <c r="BP781212" s="90"/>
    </row>
    <row r="781213" spans="68:68" customFormat="1">
      <c r="BP781213" s="90"/>
    </row>
    <row r="781214" spans="68:68" customFormat="1">
      <c r="BP781214" s="90"/>
    </row>
    <row r="781215" spans="68:68" customFormat="1">
      <c r="BP781215" s="90"/>
    </row>
    <row r="781216" spans="68:68" customFormat="1">
      <c r="BP781216" s="90"/>
    </row>
    <row r="781217" spans="68:68" customFormat="1">
      <c r="BP781217" s="90"/>
    </row>
    <row r="781218" spans="68:68" customFormat="1">
      <c r="BP781218" s="90"/>
    </row>
    <row r="781219" spans="68:68" customFormat="1">
      <c r="BP781219" s="90"/>
    </row>
    <row r="781220" spans="68:68" customFormat="1">
      <c r="BP781220" s="90"/>
    </row>
    <row r="781221" spans="68:68" customFormat="1">
      <c r="BP781221" s="90"/>
    </row>
    <row r="781222" spans="68:68" customFormat="1">
      <c r="BP781222" s="90"/>
    </row>
    <row r="781223" spans="68:68" customFormat="1">
      <c r="BP781223" s="90"/>
    </row>
    <row r="781224" spans="68:68" customFormat="1">
      <c r="BP781224" s="90"/>
    </row>
    <row r="781225" spans="68:68" customFormat="1">
      <c r="BP781225" s="90"/>
    </row>
    <row r="781226" spans="68:68" customFormat="1">
      <c r="BP781226" s="90"/>
    </row>
    <row r="781227" spans="68:68" customFormat="1">
      <c r="BP781227" s="90"/>
    </row>
    <row r="781228" spans="68:68" customFormat="1">
      <c r="BP781228" s="90"/>
    </row>
    <row r="781229" spans="68:68" customFormat="1">
      <c r="BP781229" s="90"/>
    </row>
    <row r="781230" spans="68:68" customFormat="1">
      <c r="BP781230" s="90"/>
    </row>
    <row r="781231" spans="68:68" customFormat="1">
      <c r="BP781231" s="90"/>
    </row>
    <row r="781232" spans="68:68" customFormat="1">
      <c r="BP781232" s="90"/>
    </row>
    <row r="781233" spans="68:68" customFormat="1">
      <c r="BP781233" s="90"/>
    </row>
    <row r="781234" spans="68:68" customFormat="1">
      <c r="BP781234" s="90"/>
    </row>
    <row r="781235" spans="68:68" customFormat="1">
      <c r="BP781235" s="90"/>
    </row>
    <row r="781236" spans="68:68" customFormat="1">
      <c r="BP781236" s="90"/>
    </row>
    <row r="781237" spans="68:68" customFormat="1">
      <c r="BP781237" s="90"/>
    </row>
    <row r="781238" spans="68:68" customFormat="1">
      <c r="BP781238" s="90"/>
    </row>
    <row r="781239" spans="68:68" customFormat="1">
      <c r="BP781239" s="90"/>
    </row>
    <row r="781240" spans="68:68" customFormat="1">
      <c r="BP781240" s="90"/>
    </row>
    <row r="781241" spans="68:68" customFormat="1">
      <c r="BP781241" s="90"/>
    </row>
    <row r="781242" spans="68:68" customFormat="1">
      <c r="BP781242" s="90"/>
    </row>
    <row r="781243" spans="68:68" customFormat="1">
      <c r="BP781243" s="90"/>
    </row>
    <row r="781244" spans="68:68" customFormat="1">
      <c r="BP781244" s="90"/>
    </row>
    <row r="781245" spans="68:68" customFormat="1">
      <c r="BP781245" s="90"/>
    </row>
    <row r="781246" spans="68:68" customFormat="1">
      <c r="BP781246" s="90"/>
    </row>
    <row r="781247" spans="68:68" customFormat="1">
      <c r="BP781247" s="90"/>
    </row>
    <row r="781248" spans="68:68" customFormat="1">
      <c r="BP781248" s="90"/>
    </row>
    <row r="781249" spans="68:68" customFormat="1">
      <c r="BP781249" s="90"/>
    </row>
    <row r="781250" spans="68:68" customFormat="1">
      <c r="BP781250" s="90"/>
    </row>
    <row r="781251" spans="68:68" customFormat="1">
      <c r="BP781251" s="90"/>
    </row>
    <row r="781252" spans="68:68" customFormat="1">
      <c r="BP781252" s="90"/>
    </row>
    <row r="781253" spans="68:68" customFormat="1">
      <c r="BP781253" s="90"/>
    </row>
    <row r="781254" spans="68:68" customFormat="1">
      <c r="BP781254" s="90"/>
    </row>
    <row r="781255" spans="68:68" customFormat="1">
      <c r="BP781255" s="90"/>
    </row>
    <row r="781256" spans="68:68" customFormat="1">
      <c r="BP781256" s="90"/>
    </row>
    <row r="781257" spans="68:68" customFormat="1">
      <c r="BP781257" s="90"/>
    </row>
    <row r="781258" spans="68:68" customFormat="1">
      <c r="BP781258" s="90"/>
    </row>
    <row r="781259" spans="68:68" customFormat="1">
      <c r="BP781259" s="90"/>
    </row>
    <row r="781260" spans="68:68" customFormat="1">
      <c r="BP781260" s="90"/>
    </row>
    <row r="781261" spans="68:68" customFormat="1">
      <c r="BP781261" s="90"/>
    </row>
    <row r="781262" spans="68:68" customFormat="1">
      <c r="BP781262" s="90"/>
    </row>
    <row r="781263" spans="68:68" customFormat="1">
      <c r="BP781263" s="90"/>
    </row>
    <row r="781264" spans="68:68" customFormat="1">
      <c r="BP781264" s="90"/>
    </row>
    <row r="781265" spans="68:68" customFormat="1">
      <c r="BP781265" s="90"/>
    </row>
    <row r="781266" spans="68:68" customFormat="1">
      <c r="BP781266" s="90"/>
    </row>
    <row r="781267" spans="68:68" customFormat="1">
      <c r="BP781267" s="90"/>
    </row>
    <row r="781268" spans="68:68" customFormat="1">
      <c r="BP781268" s="90"/>
    </row>
    <row r="781269" spans="68:68" customFormat="1">
      <c r="BP781269" s="90"/>
    </row>
    <row r="781270" spans="68:68" customFormat="1">
      <c r="BP781270" s="90"/>
    </row>
    <row r="781271" spans="68:68" customFormat="1">
      <c r="BP781271" s="90"/>
    </row>
    <row r="781272" spans="68:68" customFormat="1">
      <c r="BP781272" s="90"/>
    </row>
    <row r="781273" spans="68:68" customFormat="1">
      <c r="BP781273" s="90"/>
    </row>
    <row r="781274" spans="68:68" customFormat="1">
      <c r="BP781274" s="90"/>
    </row>
    <row r="781275" spans="68:68" customFormat="1">
      <c r="BP781275" s="90"/>
    </row>
    <row r="781276" spans="68:68" customFormat="1">
      <c r="BP781276" s="90"/>
    </row>
    <row r="781277" spans="68:68" customFormat="1">
      <c r="BP781277" s="90"/>
    </row>
    <row r="781278" spans="68:68" customFormat="1">
      <c r="BP781278" s="90"/>
    </row>
    <row r="781279" spans="68:68" customFormat="1">
      <c r="BP781279" s="90"/>
    </row>
    <row r="781280" spans="68:68" customFormat="1">
      <c r="BP781280" s="90"/>
    </row>
    <row r="781281" spans="68:68" customFormat="1">
      <c r="BP781281" s="90"/>
    </row>
    <row r="781282" spans="68:68" customFormat="1">
      <c r="BP781282" s="90"/>
    </row>
    <row r="781283" spans="68:68" customFormat="1">
      <c r="BP781283" s="90"/>
    </row>
    <row r="781284" spans="68:68" customFormat="1">
      <c r="BP781284" s="90"/>
    </row>
    <row r="781285" spans="68:68" customFormat="1">
      <c r="BP781285" s="90"/>
    </row>
    <row r="781286" spans="68:68" customFormat="1">
      <c r="BP781286" s="90"/>
    </row>
    <row r="781287" spans="68:68" customFormat="1">
      <c r="BP781287" s="90"/>
    </row>
    <row r="781288" spans="68:68" customFormat="1">
      <c r="BP781288" s="90"/>
    </row>
    <row r="781289" spans="68:68" customFormat="1">
      <c r="BP781289" s="90"/>
    </row>
    <row r="781290" spans="68:68" customFormat="1">
      <c r="BP781290" s="90"/>
    </row>
    <row r="781291" spans="68:68" customFormat="1">
      <c r="BP781291" s="90"/>
    </row>
    <row r="781292" spans="68:68" customFormat="1">
      <c r="BP781292" s="90"/>
    </row>
    <row r="781293" spans="68:68" customFormat="1">
      <c r="BP781293" s="90"/>
    </row>
    <row r="781294" spans="68:68" customFormat="1">
      <c r="BP781294" s="90"/>
    </row>
    <row r="781295" spans="68:68" customFormat="1">
      <c r="BP781295" s="90"/>
    </row>
    <row r="781296" spans="68:68" customFormat="1">
      <c r="BP781296" s="90"/>
    </row>
    <row r="781297" spans="68:68" customFormat="1">
      <c r="BP781297" s="90"/>
    </row>
    <row r="781298" spans="68:68" customFormat="1">
      <c r="BP781298" s="90"/>
    </row>
    <row r="781299" spans="68:68" customFormat="1">
      <c r="BP781299" s="90"/>
    </row>
    <row r="781300" spans="68:68" customFormat="1">
      <c r="BP781300" s="90"/>
    </row>
    <row r="781301" spans="68:68" customFormat="1">
      <c r="BP781301" s="90"/>
    </row>
    <row r="781302" spans="68:68" customFormat="1">
      <c r="BP781302" s="90"/>
    </row>
    <row r="781303" spans="68:68" customFormat="1">
      <c r="BP781303" s="90"/>
    </row>
    <row r="781304" spans="68:68" customFormat="1">
      <c r="BP781304" s="90"/>
    </row>
    <row r="781305" spans="68:68" customFormat="1">
      <c r="BP781305" s="90"/>
    </row>
    <row r="781306" spans="68:68" customFormat="1">
      <c r="BP781306" s="90"/>
    </row>
    <row r="781307" spans="68:68" customFormat="1">
      <c r="BP781307" s="90"/>
    </row>
    <row r="781308" spans="68:68" customFormat="1">
      <c r="BP781308" s="90"/>
    </row>
    <row r="781309" spans="68:68" customFormat="1">
      <c r="BP781309" s="90"/>
    </row>
    <row r="781310" spans="68:68" customFormat="1">
      <c r="BP781310" s="90"/>
    </row>
    <row r="781311" spans="68:68" customFormat="1">
      <c r="BP781311" s="90"/>
    </row>
    <row r="781312" spans="68:68" customFormat="1">
      <c r="BP781312" s="90"/>
    </row>
    <row r="781313" spans="68:68" customFormat="1">
      <c r="BP781313" s="90"/>
    </row>
    <row r="781314" spans="68:68" customFormat="1">
      <c r="BP781314" s="90"/>
    </row>
    <row r="781315" spans="68:68" customFormat="1">
      <c r="BP781315" s="90"/>
    </row>
    <row r="781316" spans="68:68" customFormat="1">
      <c r="BP781316" s="90"/>
    </row>
    <row r="781317" spans="68:68" customFormat="1">
      <c r="BP781317" s="90"/>
    </row>
    <row r="781318" spans="68:68" customFormat="1">
      <c r="BP781318" s="90"/>
    </row>
    <row r="781319" spans="68:68" customFormat="1">
      <c r="BP781319" s="90"/>
    </row>
    <row r="781320" spans="68:68" customFormat="1">
      <c r="BP781320" s="90"/>
    </row>
    <row r="781321" spans="68:68" customFormat="1">
      <c r="BP781321" s="90"/>
    </row>
    <row r="781322" spans="68:68" customFormat="1">
      <c r="BP781322" s="90"/>
    </row>
    <row r="781323" spans="68:68" customFormat="1">
      <c r="BP781323" s="90"/>
    </row>
    <row r="781324" spans="68:68" customFormat="1">
      <c r="BP781324" s="90"/>
    </row>
    <row r="781325" spans="68:68" customFormat="1">
      <c r="BP781325" s="90"/>
    </row>
    <row r="781326" spans="68:68" customFormat="1">
      <c r="BP781326" s="90"/>
    </row>
    <row r="781327" spans="68:68" customFormat="1">
      <c r="BP781327" s="90"/>
    </row>
    <row r="781328" spans="68:68" customFormat="1">
      <c r="BP781328" s="90"/>
    </row>
    <row r="781329" spans="68:68" customFormat="1">
      <c r="BP781329" s="90"/>
    </row>
    <row r="781330" spans="68:68" customFormat="1">
      <c r="BP781330" s="90"/>
    </row>
    <row r="781331" spans="68:68" customFormat="1">
      <c r="BP781331" s="90"/>
    </row>
    <row r="781332" spans="68:68" customFormat="1">
      <c r="BP781332" s="90"/>
    </row>
    <row r="781333" spans="68:68" customFormat="1">
      <c r="BP781333" s="90"/>
    </row>
    <row r="781334" spans="68:68" customFormat="1">
      <c r="BP781334" s="90"/>
    </row>
    <row r="781335" spans="68:68" customFormat="1">
      <c r="BP781335" s="90"/>
    </row>
    <row r="781336" spans="68:68" customFormat="1">
      <c r="BP781336" s="90"/>
    </row>
    <row r="781337" spans="68:68" customFormat="1">
      <c r="BP781337" s="90"/>
    </row>
    <row r="781338" spans="68:68" customFormat="1">
      <c r="BP781338" s="90"/>
    </row>
    <row r="781339" spans="68:68" customFormat="1">
      <c r="BP781339" s="90"/>
    </row>
    <row r="781340" spans="68:68" customFormat="1">
      <c r="BP781340" s="90"/>
    </row>
    <row r="781341" spans="68:68" customFormat="1">
      <c r="BP781341" s="90"/>
    </row>
    <row r="781342" spans="68:68" customFormat="1">
      <c r="BP781342" s="90"/>
    </row>
    <row r="781343" spans="68:68" customFormat="1">
      <c r="BP781343" s="90"/>
    </row>
    <row r="781344" spans="68:68" customFormat="1">
      <c r="BP781344" s="90"/>
    </row>
    <row r="781345" spans="68:68" customFormat="1">
      <c r="BP781345" s="90"/>
    </row>
    <row r="781346" spans="68:68" customFormat="1">
      <c r="BP781346" s="90"/>
    </row>
    <row r="781347" spans="68:68" customFormat="1">
      <c r="BP781347" s="90"/>
    </row>
    <row r="781348" spans="68:68" customFormat="1">
      <c r="BP781348" s="90"/>
    </row>
    <row r="781349" spans="68:68" customFormat="1">
      <c r="BP781349" s="90"/>
    </row>
    <row r="781350" spans="68:68" customFormat="1">
      <c r="BP781350" s="90"/>
    </row>
    <row r="781351" spans="68:68" customFormat="1">
      <c r="BP781351" s="90"/>
    </row>
    <row r="781352" spans="68:68" customFormat="1">
      <c r="BP781352" s="90"/>
    </row>
    <row r="781353" spans="68:68" customFormat="1">
      <c r="BP781353" s="90"/>
    </row>
    <row r="781354" spans="68:68" customFormat="1">
      <c r="BP781354" s="90"/>
    </row>
    <row r="781355" spans="68:68" customFormat="1">
      <c r="BP781355" s="90"/>
    </row>
    <row r="781356" spans="68:68" customFormat="1">
      <c r="BP781356" s="90"/>
    </row>
    <row r="781357" spans="68:68" customFormat="1">
      <c r="BP781357" s="90"/>
    </row>
    <row r="781358" spans="68:68" customFormat="1">
      <c r="BP781358" s="90"/>
    </row>
    <row r="781359" spans="68:68" customFormat="1">
      <c r="BP781359" s="90"/>
    </row>
    <row r="781360" spans="68:68" customFormat="1">
      <c r="BP781360" s="90"/>
    </row>
    <row r="781361" spans="68:68" customFormat="1">
      <c r="BP781361" s="90"/>
    </row>
    <row r="781362" spans="68:68" customFormat="1">
      <c r="BP781362" s="90"/>
    </row>
    <row r="781363" spans="68:68" customFormat="1">
      <c r="BP781363" s="90"/>
    </row>
    <row r="781364" spans="68:68" customFormat="1">
      <c r="BP781364" s="90"/>
    </row>
    <row r="781365" spans="68:68" customFormat="1">
      <c r="BP781365" s="90"/>
    </row>
    <row r="781366" spans="68:68" customFormat="1">
      <c r="BP781366" s="90"/>
    </row>
    <row r="781367" spans="68:68" customFormat="1">
      <c r="BP781367" s="90"/>
    </row>
    <row r="781368" spans="68:68" customFormat="1">
      <c r="BP781368" s="90"/>
    </row>
    <row r="781369" spans="68:68" customFormat="1">
      <c r="BP781369" s="90"/>
    </row>
    <row r="781370" spans="68:68" customFormat="1">
      <c r="BP781370" s="90"/>
    </row>
    <row r="781371" spans="68:68" customFormat="1">
      <c r="BP781371" s="90"/>
    </row>
    <row r="781372" spans="68:68" customFormat="1">
      <c r="BP781372" s="90"/>
    </row>
    <row r="781373" spans="68:68" customFormat="1">
      <c r="BP781373" s="90"/>
    </row>
    <row r="781374" spans="68:68" customFormat="1">
      <c r="BP781374" s="90"/>
    </row>
    <row r="781375" spans="68:68" customFormat="1">
      <c r="BP781375" s="90"/>
    </row>
    <row r="781376" spans="68:68" customFormat="1">
      <c r="BP781376" s="90"/>
    </row>
    <row r="781377" spans="68:68" customFormat="1">
      <c r="BP781377" s="90"/>
    </row>
    <row r="781378" spans="68:68" customFormat="1">
      <c r="BP781378" s="90"/>
    </row>
    <row r="781379" spans="68:68" customFormat="1">
      <c r="BP781379" s="90"/>
    </row>
    <row r="781380" spans="68:68" customFormat="1">
      <c r="BP781380" s="90"/>
    </row>
    <row r="781381" spans="68:68" customFormat="1">
      <c r="BP781381" s="90"/>
    </row>
    <row r="781382" spans="68:68" customFormat="1">
      <c r="BP781382" s="90"/>
    </row>
    <row r="781383" spans="68:68" customFormat="1">
      <c r="BP781383" s="90"/>
    </row>
    <row r="781384" spans="68:68" customFormat="1">
      <c r="BP781384" s="90"/>
    </row>
    <row r="781385" spans="68:68" customFormat="1">
      <c r="BP781385" s="90"/>
    </row>
    <row r="781386" spans="68:68" customFormat="1">
      <c r="BP781386" s="90"/>
    </row>
    <row r="781387" spans="68:68" customFormat="1">
      <c r="BP781387" s="90"/>
    </row>
    <row r="781388" spans="68:68" customFormat="1">
      <c r="BP781388" s="90"/>
    </row>
    <row r="781389" spans="68:68" customFormat="1">
      <c r="BP781389" s="90"/>
    </row>
    <row r="781390" spans="68:68" customFormat="1">
      <c r="BP781390" s="90"/>
    </row>
    <row r="781391" spans="68:68" customFormat="1">
      <c r="BP781391" s="90"/>
    </row>
    <row r="781392" spans="68:68" customFormat="1">
      <c r="BP781392" s="90"/>
    </row>
    <row r="781393" spans="68:68" customFormat="1">
      <c r="BP781393" s="90"/>
    </row>
    <row r="781394" spans="68:68" customFormat="1">
      <c r="BP781394" s="90"/>
    </row>
    <row r="781395" spans="68:68" customFormat="1">
      <c r="BP781395" s="90"/>
    </row>
    <row r="781396" spans="68:68" customFormat="1">
      <c r="BP781396" s="90"/>
    </row>
    <row r="781397" spans="68:68" customFormat="1">
      <c r="BP781397" s="90"/>
    </row>
    <row r="781398" spans="68:68" customFormat="1">
      <c r="BP781398" s="90"/>
    </row>
    <row r="781399" spans="68:68" customFormat="1">
      <c r="BP781399" s="90"/>
    </row>
    <row r="781400" spans="68:68" customFormat="1">
      <c r="BP781400" s="90"/>
    </row>
    <row r="781401" spans="68:68" customFormat="1">
      <c r="BP781401" s="90"/>
    </row>
    <row r="781402" spans="68:68" customFormat="1">
      <c r="BP781402" s="90"/>
    </row>
    <row r="781403" spans="68:68" customFormat="1">
      <c r="BP781403" s="90"/>
    </row>
    <row r="781404" spans="68:68" customFormat="1">
      <c r="BP781404" s="90"/>
    </row>
    <row r="781405" spans="68:68" customFormat="1">
      <c r="BP781405" s="90"/>
    </row>
    <row r="781406" spans="68:68" customFormat="1">
      <c r="BP781406" s="90"/>
    </row>
    <row r="781407" spans="68:68" customFormat="1">
      <c r="BP781407" s="90"/>
    </row>
    <row r="781408" spans="68:68" customFormat="1">
      <c r="BP781408" s="90"/>
    </row>
    <row r="781409" spans="68:68" customFormat="1">
      <c r="BP781409" s="90"/>
    </row>
    <row r="781410" spans="68:68" customFormat="1">
      <c r="BP781410" s="90"/>
    </row>
    <row r="781411" spans="68:68" customFormat="1">
      <c r="BP781411" s="90"/>
    </row>
    <row r="781412" spans="68:68" customFormat="1">
      <c r="BP781412" s="90"/>
    </row>
    <row r="781413" spans="68:68" customFormat="1">
      <c r="BP781413" s="90"/>
    </row>
    <row r="781414" spans="68:68" customFormat="1">
      <c r="BP781414" s="90"/>
    </row>
    <row r="781415" spans="68:68" customFormat="1">
      <c r="BP781415" s="90"/>
    </row>
    <row r="781416" spans="68:68" customFormat="1">
      <c r="BP781416" s="90"/>
    </row>
    <row r="781417" spans="68:68" customFormat="1">
      <c r="BP781417" s="90"/>
    </row>
    <row r="781418" spans="68:68" customFormat="1">
      <c r="BP781418" s="90"/>
    </row>
    <row r="781419" spans="68:68" customFormat="1">
      <c r="BP781419" s="90"/>
    </row>
    <row r="781420" spans="68:68" customFormat="1">
      <c r="BP781420" s="90"/>
    </row>
    <row r="781421" spans="68:68" customFormat="1">
      <c r="BP781421" s="90"/>
    </row>
    <row r="781422" spans="68:68" customFormat="1">
      <c r="BP781422" s="90"/>
    </row>
    <row r="781423" spans="68:68" customFormat="1">
      <c r="BP781423" s="90"/>
    </row>
    <row r="781424" spans="68:68" customFormat="1">
      <c r="BP781424" s="90"/>
    </row>
    <row r="781425" spans="68:68" customFormat="1">
      <c r="BP781425" s="90"/>
    </row>
    <row r="781426" spans="68:68" customFormat="1">
      <c r="BP781426" s="90"/>
    </row>
    <row r="781427" spans="68:68" customFormat="1">
      <c r="BP781427" s="90"/>
    </row>
    <row r="781428" spans="68:68" customFormat="1">
      <c r="BP781428" s="90"/>
    </row>
    <row r="781429" spans="68:68" customFormat="1">
      <c r="BP781429" s="90"/>
    </row>
    <row r="781430" spans="68:68" customFormat="1">
      <c r="BP781430" s="90"/>
    </row>
    <row r="781431" spans="68:68" customFormat="1">
      <c r="BP781431" s="90"/>
    </row>
    <row r="781432" spans="68:68" customFormat="1">
      <c r="BP781432" s="90"/>
    </row>
    <row r="781433" spans="68:68" customFormat="1">
      <c r="BP781433" s="90"/>
    </row>
    <row r="781434" spans="68:68" customFormat="1">
      <c r="BP781434" s="90"/>
    </row>
    <row r="781435" spans="68:68" customFormat="1">
      <c r="BP781435" s="90"/>
    </row>
    <row r="781436" spans="68:68" customFormat="1">
      <c r="BP781436" s="90"/>
    </row>
    <row r="781437" spans="68:68" customFormat="1">
      <c r="BP781437" s="90"/>
    </row>
    <row r="781438" spans="68:68" customFormat="1">
      <c r="BP781438" s="90"/>
    </row>
    <row r="781439" spans="68:68" customFormat="1">
      <c r="BP781439" s="90"/>
    </row>
    <row r="781440" spans="68:68" customFormat="1">
      <c r="BP781440" s="90"/>
    </row>
    <row r="781441" spans="68:68" customFormat="1">
      <c r="BP781441" s="90"/>
    </row>
    <row r="781442" spans="68:68" customFormat="1">
      <c r="BP781442" s="90"/>
    </row>
    <row r="781443" spans="68:68" customFormat="1">
      <c r="BP781443" s="90"/>
    </row>
    <row r="781444" spans="68:68" customFormat="1">
      <c r="BP781444" s="90"/>
    </row>
    <row r="781445" spans="68:68" customFormat="1">
      <c r="BP781445" s="90"/>
    </row>
    <row r="781446" spans="68:68" customFormat="1">
      <c r="BP781446" s="90"/>
    </row>
    <row r="781447" spans="68:68" customFormat="1">
      <c r="BP781447" s="90"/>
    </row>
    <row r="781448" spans="68:68" customFormat="1">
      <c r="BP781448" s="90"/>
    </row>
    <row r="781449" spans="68:68" customFormat="1">
      <c r="BP781449" s="90"/>
    </row>
    <row r="781450" spans="68:68" customFormat="1">
      <c r="BP781450" s="90"/>
    </row>
    <row r="781451" spans="68:68" customFormat="1">
      <c r="BP781451" s="90"/>
    </row>
    <row r="781452" spans="68:68" customFormat="1">
      <c r="BP781452" s="90"/>
    </row>
    <row r="781453" spans="68:68" customFormat="1">
      <c r="BP781453" s="90"/>
    </row>
    <row r="781454" spans="68:68" customFormat="1">
      <c r="BP781454" s="90"/>
    </row>
    <row r="781455" spans="68:68" customFormat="1">
      <c r="BP781455" s="90"/>
    </row>
    <row r="781456" spans="68:68" customFormat="1">
      <c r="BP781456" s="90"/>
    </row>
    <row r="781457" spans="68:68" customFormat="1">
      <c r="BP781457" s="90"/>
    </row>
    <row r="781458" spans="68:68" customFormat="1">
      <c r="BP781458" s="90"/>
    </row>
    <row r="781459" spans="68:68" customFormat="1">
      <c r="BP781459" s="90"/>
    </row>
    <row r="781460" spans="68:68" customFormat="1">
      <c r="BP781460" s="90"/>
    </row>
    <row r="781461" spans="68:68" customFormat="1">
      <c r="BP781461" s="90"/>
    </row>
    <row r="781462" spans="68:68" customFormat="1">
      <c r="BP781462" s="90"/>
    </row>
    <row r="781463" spans="68:68" customFormat="1">
      <c r="BP781463" s="90"/>
    </row>
    <row r="781464" spans="68:68" customFormat="1">
      <c r="BP781464" s="90"/>
    </row>
    <row r="781465" spans="68:68" customFormat="1">
      <c r="BP781465" s="90"/>
    </row>
    <row r="781466" spans="68:68" customFormat="1">
      <c r="BP781466" s="90"/>
    </row>
    <row r="781467" spans="68:68" customFormat="1">
      <c r="BP781467" s="90"/>
    </row>
    <row r="781468" spans="68:68" customFormat="1">
      <c r="BP781468" s="90"/>
    </row>
    <row r="781469" spans="68:68" customFormat="1">
      <c r="BP781469" s="90"/>
    </row>
    <row r="781470" spans="68:68" customFormat="1">
      <c r="BP781470" s="90"/>
    </row>
    <row r="781471" spans="68:68" customFormat="1">
      <c r="BP781471" s="90"/>
    </row>
    <row r="781472" spans="68:68" customFormat="1">
      <c r="BP781472" s="90"/>
    </row>
    <row r="781473" spans="68:68" customFormat="1">
      <c r="BP781473" s="90"/>
    </row>
    <row r="781474" spans="68:68" customFormat="1">
      <c r="BP781474" s="90"/>
    </row>
    <row r="781475" spans="68:68" customFormat="1">
      <c r="BP781475" s="90"/>
    </row>
    <row r="781476" spans="68:68" customFormat="1">
      <c r="BP781476" s="90"/>
    </row>
    <row r="781477" spans="68:68" customFormat="1">
      <c r="BP781477" s="90"/>
    </row>
    <row r="781478" spans="68:68" customFormat="1">
      <c r="BP781478" s="90"/>
    </row>
    <row r="781479" spans="68:68" customFormat="1">
      <c r="BP781479" s="90"/>
    </row>
    <row r="781480" spans="68:68" customFormat="1">
      <c r="BP781480" s="90"/>
    </row>
    <row r="781481" spans="68:68" customFormat="1">
      <c r="BP781481" s="90"/>
    </row>
    <row r="781482" spans="68:68" customFormat="1">
      <c r="BP781482" s="90"/>
    </row>
    <row r="781483" spans="68:68" customFormat="1">
      <c r="BP781483" s="90"/>
    </row>
    <row r="781484" spans="68:68" customFormat="1">
      <c r="BP781484" s="90"/>
    </row>
    <row r="781485" spans="68:68" customFormat="1">
      <c r="BP781485" s="90"/>
    </row>
    <row r="781486" spans="68:68" customFormat="1">
      <c r="BP781486" s="90"/>
    </row>
    <row r="781487" spans="68:68" customFormat="1">
      <c r="BP781487" s="90"/>
    </row>
    <row r="781488" spans="68:68" customFormat="1">
      <c r="BP781488" s="90"/>
    </row>
    <row r="781489" spans="68:68" customFormat="1">
      <c r="BP781489" s="90"/>
    </row>
    <row r="781490" spans="68:68" customFormat="1">
      <c r="BP781490" s="90"/>
    </row>
    <row r="781491" spans="68:68" customFormat="1">
      <c r="BP781491" s="90"/>
    </row>
    <row r="781492" spans="68:68" customFormat="1">
      <c r="BP781492" s="90"/>
    </row>
    <row r="781493" spans="68:68" customFormat="1">
      <c r="BP781493" s="90"/>
    </row>
    <row r="781494" spans="68:68" customFormat="1">
      <c r="BP781494" s="90"/>
    </row>
    <row r="781495" spans="68:68" customFormat="1">
      <c r="BP781495" s="90"/>
    </row>
    <row r="781496" spans="68:68" customFormat="1">
      <c r="BP781496" s="90"/>
    </row>
    <row r="781497" spans="68:68" customFormat="1">
      <c r="BP781497" s="90"/>
    </row>
    <row r="781498" spans="68:68" customFormat="1">
      <c r="BP781498" s="90"/>
    </row>
    <row r="781499" spans="68:68" customFormat="1">
      <c r="BP781499" s="90"/>
    </row>
    <row r="781500" spans="68:68" customFormat="1">
      <c r="BP781500" s="90"/>
    </row>
    <row r="781501" spans="68:68" customFormat="1">
      <c r="BP781501" s="90"/>
    </row>
    <row r="781502" spans="68:68" customFormat="1">
      <c r="BP781502" s="90"/>
    </row>
    <row r="781503" spans="68:68" customFormat="1">
      <c r="BP781503" s="90"/>
    </row>
    <row r="781504" spans="68:68" customFormat="1">
      <c r="BP781504" s="90"/>
    </row>
    <row r="781505" spans="68:68" customFormat="1">
      <c r="BP781505" s="90"/>
    </row>
    <row r="781506" spans="68:68" customFormat="1">
      <c r="BP781506" s="90"/>
    </row>
    <row r="781507" spans="68:68" customFormat="1">
      <c r="BP781507" s="90"/>
    </row>
    <row r="781508" spans="68:68" customFormat="1">
      <c r="BP781508" s="90"/>
    </row>
    <row r="781509" spans="68:68" customFormat="1">
      <c r="BP781509" s="90"/>
    </row>
    <row r="781510" spans="68:68" customFormat="1">
      <c r="BP781510" s="90"/>
    </row>
    <row r="781511" spans="68:68" customFormat="1">
      <c r="BP781511" s="90"/>
    </row>
    <row r="781512" spans="68:68" customFormat="1">
      <c r="BP781512" s="90"/>
    </row>
    <row r="781513" spans="68:68" customFormat="1">
      <c r="BP781513" s="90"/>
    </row>
    <row r="781514" spans="68:68" customFormat="1">
      <c r="BP781514" s="90"/>
    </row>
    <row r="781515" spans="68:68" customFormat="1">
      <c r="BP781515" s="90"/>
    </row>
    <row r="781516" spans="68:68" customFormat="1">
      <c r="BP781516" s="90"/>
    </row>
    <row r="781517" spans="68:68" customFormat="1">
      <c r="BP781517" s="90"/>
    </row>
    <row r="781518" spans="68:68" customFormat="1">
      <c r="BP781518" s="90"/>
    </row>
    <row r="781519" spans="68:68" customFormat="1">
      <c r="BP781519" s="90"/>
    </row>
    <row r="781520" spans="68:68" customFormat="1">
      <c r="BP781520" s="90"/>
    </row>
    <row r="781521" spans="68:68" customFormat="1">
      <c r="BP781521" s="90"/>
    </row>
    <row r="781522" spans="68:68" customFormat="1">
      <c r="BP781522" s="90"/>
    </row>
    <row r="781523" spans="68:68" customFormat="1">
      <c r="BP781523" s="90"/>
    </row>
    <row r="781524" spans="68:68" customFormat="1">
      <c r="BP781524" s="90"/>
    </row>
    <row r="781525" spans="68:68" customFormat="1">
      <c r="BP781525" s="90"/>
    </row>
    <row r="781526" spans="68:68" customFormat="1">
      <c r="BP781526" s="90"/>
    </row>
    <row r="781527" spans="68:68" customFormat="1">
      <c r="BP781527" s="90"/>
    </row>
    <row r="781528" spans="68:68" customFormat="1">
      <c r="BP781528" s="90"/>
    </row>
    <row r="781529" spans="68:68" customFormat="1">
      <c r="BP781529" s="90"/>
    </row>
    <row r="781530" spans="68:68" customFormat="1">
      <c r="BP781530" s="90"/>
    </row>
    <row r="781531" spans="68:68" customFormat="1">
      <c r="BP781531" s="90"/>
    </row>
    <row r="781532" spans="68:68" customFormat="1">
      <c r="BP781532" s="90"/>
    </row>
    <row r="781533" spans="68:68" customFormat="1">
      <c r="BP781533" s="90"/>
    </row>
    <row r="781534" spans="68:68" customFormat="1">
      <c r="BP781534" s="90"/>
    </row>
    <row r="781535" spans="68:68" customFormat="1">
      <c r="BP781535" s="90"/>
    </row>
    <row r="781536" spans="68:68" customFormat="1">
      <c r="BP781536" s="90"/>
    </row>
    <row r="781537" spans="68:68" customFormat="1">
      <c r="BP781537" s="90"/>
    </row>
    <row r="781538" spans="68:68" customFormat="1">
      <c r="BP781538" s="90"/>
    </row>
    <row r="781539" spans="68:68" customFormat="1">
      <c r="BP781539" s="90"/>
    </row>
    <row r="781540" spans="68:68" customFormat="1">
      <c r="BP781540" s="90"/>
    </row>
    <row r="781541" spans="68:68" customFormat="1">
      <c r="BP781541" s="90"/>
    </row>
    <row r="781542" spans="68:68" customFormat="1">
      <c r="BP781542" s="90"/>
    </row>
    <row r="781543" spans="68:68" customFormat="1">
      <c r="BP781543" s="90"/>
    </row>
    <row r="781544" spans="68:68" customFormat="1">
      <c r="BP781544" s="90"/>
    </row>
    <row r="781545" spans="68:68" customFormat="1">
      <c r="BP781545" s="90"/>
    </row>
    <row r="781546" spans="68:68" customFormat="1">
      <c r="BP781546" s="90"/>
    </row>
    <row r="781547" spans="68:68" customFormat="1">
      <c r="BP781547" s="90"/>
    </row>
    <row r="781548" spans="68:68" customFormat="1">
      <c r="BP781548" s="90"/>
    </row>
    <row r="781549" spans="68:68" customFormat="1">
      <c r="BP781549" s="90"/>
    </row>
    <row r="781550" spans="68:68" customFormat="1">
      <c r="BP781550" s="90"/>
    </row>
    <row r="781551" spans="68:68" customFormat="1">
      <c r="BP781551" s="90"/>
    </row>
    <row r="781552" spans="68:68" customFormat="1">
      <c r="BP781552" s="90"/>
    </row>
    <row r="781553" spans="68:68" customFormat="1">
      <c r="BP781553" s="90"/>
    </row>
    <row r="781554" spans="68:68" customFormat="1">
      <c r="BP781554" s="90"/>
    </row>
    <row r="781555" spans="68:68" customFormat="1">
      <c r="BP781555" s="90"/>
    </row>
    <row r="781556" spans="68:68" customFormat="1">
      <c r="BP781556" s="90"/>
    </row>
    <row r="781557" spans="68:68" customFormat="1">
      <c r="BP781557" s="90"/>
    </row>
    <row r="781558" spans="68:68" customFormat="1">
      <c r="BP781558" s="90"/>
    </row>
    <row r="781559" spans="68:68" customFormat="1">
      <c r="BP781559" s="90"/>
    </row>
    <row r="781560" spans="68:68" customFormat="1">
      <c r="BP781560" s="90"/>
    </row>
    <row r="781561" spans="68:68" customFormat="1">
      <c r="BP781561" s="90"/>
    </row>
    <row r="781562" spans="68:68" customFormat="1">
      <c r="BP781562" s="90"/>
    </row>
    <row r="781563" spans="68:68" customFormat="1">
      <c r="BP781563" s="90"/>
    </row>
    <row r="781564" spans="68:68" customFormat="1">
      <c r="BP781564" s="90"/>
    </row>
    <row r="781565" spans="68:68" customFormat="1">
      <c r="BP781565" s="90"/>
    </row>
    <row r="781566" spans="68:68" customFormat="1">
      <c r="BP781566" s="90"/>
    </row>
    <row r="781567" spans="68:68" customFormat="1">
      <c r="BP781567" s="90"/>
    </row>
    <row r="781568" spans="68:68" customFormat="1">
      <c r="BP781568" s="90"/>
    </row>
    <row r="781569" spans="68:68" customFormat="1">
      <c r="BP781569" s="90"/>
    </row>
    <row r="781570" spans="68:68" customFormat="1">
      <c r="BP781570" s="90"/>
    </row>
    <row r="781571" spans="68:68" customFormat="1">
      <c r="BP781571" s="90"/>
    </row>
    <row r="781572" spans="68:68" customFormat="1">
      <c r="BP781572" s="90"/>
    </row>
    <row r="781573" spans="68:68" customFormat="1">
      <c r="BP781573" s="90"/>
    </row>
    <row r="781574" spans="68:68" customFormat="1">
      <c r="BP781574" s="90"/>
    </row>
    <row r="781575" spans="68:68" customFormat="1">
      <c r="BP781575" s="90"/>
    </row>
    <row r="781576" spans="68:68" customFormat="1">
      <c r="BP781576" s="90"/>
    </row>
    <row r="781577" spans="68:68" customFormat="1">
      <c r="BP781577" s="90"/>
    </row>
    <row r="781578" spans="68:68" customFormat="1">
      <c r="BP781578" s="90"/>
    </row>
    <row r="781579" spans="68:68" customFormat="1">
      <c r="BP781579" s="90"/>
    </row>
    <row r="781580" spans="68:68" customFormat="1">
      <c r="BP781580" s="90"/>
    </row>
    <row r="781581" spans="68:68" customFormat="1">
      <c r="BP781581" s="90"/>
    </row>
    <row r="781582" spans="68:68" customFormat="1">
      <c r="BP781582" s="90"/>
    </row>
    <row r="781583" spans="68:68" customFormat="1">
      <c r="BP781583" s="90"/>
    </row>
    <row r="781584" spans="68:68" customFormat="1">
      <c r="BP781584" s="90"/>
    </row>
    <row r="781585" spans="68:68" customFormat="1">
      <c r="BP781585" s="90"/>
    </row>
    <row r="781586" spans="68:68" customFormat="1">
      <c r="BP781586" s="90"/>
    </row>
    <row r="781587" spans="68:68" customFormat="1">
      <c r="BP781587" s="90"/>
    </row>
    <row r="781588" spans="68:68" customFormat="1">
      <c r="BP781588" s="90"/>
    </row>
    <row r="781589" spans="68:68" customFormat="1">
      <c r="BP781589" s="90"/>
    </row>
    <row r="781590" spans="68:68" customFormat="1">
      <c r="BP781590" s="90"/>
    </row>
    <row r="781591" spans="68:68" customFormat="1">
      <c r="BP781591" s="90"/>
    </row>
    <row r="781592" spans="68:68" customFormat="1">
      <c r="BP781592" s="90"/>
    </row>
    <row r="781593" spans="68:68" customFormat="1">
      <c r="BP781593" s="90"/>
    </row>
    <row r="781594" spans="68:68" customFormat="1">
      <c r="BP781594" s="90"/>
    </row>
    <row r="781595" spans="68:68" customFormat="1">
      <c r="BP781595" s="90"/>
    </row>
    <row r="781596" spans="68:68" customFormat="1">
      <c r="BP781596" s="90"/>
    </row>
    <row r="781597" spans="68:68" customFormat="1">
      <c r="BP781597" s="90"/>
    </row>
    <row r="781598" spans="68:68" customFormat="1">
      <c r="BP781598" s="90"/>
    </row>
    <row r="781599" spans="68:68" customFormat="1">
      <c r="BP781599" s="90"/>
    </row>
    <row r="781600" spans="68:68" customFormat="1">
      <c r="BP781600" s="90"/>
    </row>
    <row r="781601" spans="68:68" customFormat="1">
      <c r="BP781601" s="90"/>
    </row>
    <row r="781602" spans="68:68" customFormat="1">
      <c r="BP781602" s="90"/>
    </row>
    <row r="781603" spans="68:68" customFormat="1">
      <c r="BP781603" s="90"/>
    </row>
    <row r="781604" spans="68:68" customFormat="1">
      <c r="BP781604" s="90"/>
    </row>
    <row r="781605" spans="68:68" customFormat="1">
      <c r="BP781605" s="90"/>
    </row>
    <row r="781606" spans="68:68" customFormat="1">
      <c r="BP781606" s="90"/>
    </row>
    <row r="781607" spans="68:68" customFormat="1">
      <c r="BP781607" s="90"/>
    </row>
    <row r="781608" spans="68:68" customFormat="1">
      <c r="BP781608" s="90"/>
    </row>
    <row r="781609" spans="68:68" customFormat="1">
      <c r="BP781609" s="90"/>
    </row>
    <row r="781610" spans="68:68" customFormat="1">
      <c r="BP781610" s="90"/>
    </row>
    <row r="781611" spans="68:68" customFormat="1">
      <c r="BP781611" s="90"/>
    </row>
    <row r="781612" spans="68:68" customFormat="1">
      <c r="BP781612" s="90"/>
    </row>
    <row r="781613" spans="68:68" customFormat="1">
      <c r="BP781613" s="90"/>
    </row>
    <row r="781614" spans="68:68" customFormat="1">
      <c r="BP781614" s="90"/>
    </row>
    <row r="781615" spans="68:68" customFormat="1">
      <c r="BP781615" s="90"/>
    </row>
    <row r="781616" spans="68:68" customFormat="1">
      <c r="BP781616" s="90"/>
    </row>
    <row r="781617" spans="68:68" customFormat="1">
      <c r="BP781617" s="90"/>
    </row>
    <row r="781618" spans="68:68" customFormat="1">
      <c r="BP781618" s="90"/>
    </row>
    <row r="781619" spans="68:68" customFormat="1">
      <c r="BP781619" s="90"/>
    </row>
    <row r="781620" spans="68:68" customFormat="1">
      <c r="BP781620" s="90"/>
    </row>
    <row r="781621" spans="68:68" customFormat="1">
      <c r="BP781621" s="90"/>
    </row>
    <row r="781622" spans="68:68" customFormat="1">
      <c r="BP781622" s="90"/>
    </row>
    <row r="781623" spans="68:68" customFormat="1">
      <c r="BP781623" s="90"/>
    </row>
    <row r="781624" spans="68:68" customFormat="1">
      <c r="BP781624" s="90"/>
    </row>
    <row r="781625" spans="68:68" customFormat="1">
      <c r="BP781625" s="90"/>
    </row>
    <row r="781626" spans="68:68" customFormat="1">
      <c r="BP781626" s="90"/>
    </row>
    <row r="781627" spans="68:68" customFormat="1">
      <c r="BP781627" s="90"/>
    </row>
    <row r="781628" spans="68:68" customFormat="1">
      <c r="BP781628" s="90"/>
    </row>
    <row r="781629" spans="68:68" customFormat="1">
      <c r="BP781629" s="90"/>
    </row>
    <row r="781630" spans="68:68" customFormat="1">
      <c r="BP781630" s="90"/>
    </row>
    <row r="781631" spans="68:68" customFormat="1">
      <c r="BP781631" s="90"/>
    </row>
    <row r="781632" spans="68:68" customFormat="1">
      <c r="BP781632" s="90"/>
    </row>
    <row r="781633" spans="68:68" customFormat="1">
      <c r="BP781633" s="90"/>
    </row>
    <row r="781634" spans="68:68" customFormat="1">
      <c r="BP781634" s="90"/>
    </row>
    <row r="781635" spans="68:68" customFormat="1">
      <c r="BP781635" s="90"/>
    </row>
    <row r="781636" spans="68:68" customFormat="1">
      <c r="BP781636" s="90"/>
    </row>
    <row r="781637" spans="68:68" customFormat="1">
      <c r="BP781637" s="90"/>
    </row>
    <row r="781638" spans="68:68" customFormat="1">
      <c r="BP781638" s="90"/>
    </row>
    <row r="781639" spans="68:68" customFormat="1">
      <c r="BP781639" s="90"/>
    </row>
    <row r="781640" spans="68:68" customFormat="1">
      <c r="BP781640" s="90"/>
    </row>
    <row r="781641" spans="68:68" customFormat="1">
      <c r="BP781641" s="90"/>
    </row>
    <row r="781642" spans="68:68" customFormat="1">
      <c r="BP781642" s="90"/>
    </row>
    <row r="781643" spans="68:68" customFormat="1">
      <c r="BP781643" s="90"/>
    </row>
    <row r="781644" spans="68:68" customFormat="1">
      <c r="BP781644" s="90"/>
    </row>
    <row r="781645" spans="68:68" customFormat="1">
      <c r="BP781645" s="90"/>
    </row>
    <row r="781646" spans="68:68" customFormat="1">
      <c r="BP781646" s="90"/>
    </row>
    <row r="781647" spans="68:68" customFormat="1">
      <c r="BP781647" s="90"/>
    </row>
    <row r="781648" spans="68:68" customFormat="1">
      <c r="BP781648" s="90"/>
    </row>
    <row r="781649" spans="68:68" customFormat="1">
      <c r="BP781649" s="90"/>
    </row>
    <row r="781650" spans="68:68" customFormat="1">
      <c r="BP781650" s="90"/>
    </row>
    <row r="781651" spans="68:68" customFormat="1">
      <c r="BP781651" s="90"/>
    </row>
    <row r="781652" spans="68:68" customFormat="1">
      <c r="BP781652" s="90"/>
    </row>
    <row r="781653" spans="68:68" customFormat="1">
      <c r="BP781653" s="90"/>
    </row>
    <row r="781654" spans="68:68" customFormat="1">
      <c r="BP781654" s="90"/>
    </row>
    <row r="781655" spans="68:68" customFormat="1">
      <c r="BP781655" s="90"/>
    </row>
    <row r="781656" spans="68:68" customFormat="1">
      <c r="BP781656" s="90"/>
    </row>
    <row r="781657" spans="68:68" customFormat="1">
      <c r="BP781657" s="90"/>
    </row>
    <row r="781658" spans="68:68" customFormat="1">
      <c r="BP781658" s="90"/>
    </row>
    <row r="781659" spans="68:68" customFormat="1">
      <c r="BP781659" s="90"/>
    </row>
    <row r="781660" spans="68:68" customFormat="1">
      <c r="BP781660" s="90"/>
    </row>
    <row r="781661" spans="68:68" customFormat="1">
      <c r="BP781661" s="90"/>
    </row>
    <row r="781662" spans="68:68" customFormat="1">
      <c r="BP781662" s="90"/>
    </row>
    <row r="781663" spans="68:68" customFormat="1">
      <c r="BP781663" s="90"/>
    </row>
    <row r="781664" spans="68:68" customFormat="1">
      <c r="BP781664" s="90"/>
    </row>
    <row r="781665" spans="68:68" customFormat="1">
      <c r="BP781665" s="90"/>
    </row>
    <row r="781666" spans="68:68" customFormat="1">
      <c r="BP781666" s="90"/>
    </row>
    <row r="781667" spans="68:68" customFormat="1">
      <c r="BP781667" s="90"/>
    </row>
    <row r="781668" spans="68:68" customFormat="1">
      <c r="BP781668" s="90"/>
    </row>
    <row r="781669" spans="68:68" customFormat="1">
      <c r="BP781669" s="90"/>
    </row>
    <row r="781670" spans="68:68" customFormat="1">
      <c r="BP781670" s="90"/>
    </row>
    <row r="781671" spans="68:68" customFormat="1">
      <c r="BP781671" s="90"/>
    </row>
    <row r="781672" spans="68:68" customFormat="1">
      <c r="BP781672" s="90"/>
    </row>
    <row r="781673" spans="68:68" customFormat="1">
      <c r="BP781673" s="90"/>
    </row>
    <row r="781674" spans="68:68" customFormat="1">
      <c r="BP781674" s="90"/>
    </row>
    <row r="781675" spans="68:68" customFormat="1">
      <c r="BP781675" s="90"/>
    </row>
    <row r="781676" spans="68:68" customFormat="1">
      <c r="BP781676" s="90"/>
    </row>
    <row r="781677" spans="68:68" customFormat="1">
      <c r="BP781677" s="90"/>
    </row>
    <row r="781678" spans="68:68" customFormat="1">
      <c r="BP781678" s="90"/>
    </row>
    <row r="781679" spans="68:68" customFormat="1">
      <c r="BP781679" s="90"/>
    </row>
    <row r="781680" spans="68:68" customFormat="1">
      <c r="BP781680" s="90"/>
    </row>
    <row r="781681" spans="68:68" customFormat="1">
      <c r="BP781681" s="90"/>
    </row>
    <row r="781682" spans="68:68" customFormat="1">
      <c r="BP781682" s="90"/>
    </row>
    <row r="781683" spans="68:68" customFormat="1">
      <c r="BP781683" s="90"/>
    </row>
    <row r="781684" spans="68:68" customFormat="1">
      <c r="BP781684" s="90"/>
    </row>
    <row r="781685" spans="68:68" customFormat="1">
      <c r="BP781685" s="90"/>
    </row>
    <row r="781686" spans="68:68" customFormat="1">
      <c r="BP781686" s="90"/>
    </row>
    <row r="781687" spans="68:68" customFormat="1">
      <c r="BP781687" s="90"/>
    </row>
    <row r="781688" spans="68:68" customFormat="1">
      <c r="BP781688" s="90"/>
    </row>
    <row r="781689" spans="68:68" customFormat="1">
      <c r="BP781689" s="90"/>
    </row>
    <row r="781690" spans="68:68" customFormat="1">
      <c r="BP781690" s="90"/>
    </row>
    <row r="781691" spans="68:68" customFormat="1">
      <c r="BP781691" s="90"/>
    </row>
    <row r="781692" spans="68:68" customFormat="1">
      <c r="BP781692" s="90"/>
    </row>
    <row r="781693" spans="68:68" customFormat="1">
      <c r="BP781693" s="90"/>
    </row>
    <row r="781694" spans="68:68" customFormat="1">
      <c r="BP781694" s="90"/>
    </row>
    <row r="781695" spans="68:68" customFormat="1">
      <c r="BP781695" s="90"/>
    </row>
    <row r="781696" spans="68:68" customFormat="1">
      <c r="BP781696" s="90"/>
    </row>
    <row r="781697" spans="68:68" customFormat="1">
      <c r="BP781697" s="90"/>
    </row>
    <row r="781698" spans="68:68" customFormat="1">
      <c r="BP781698" s="90"/>
    </row>
    <row r="781699" spans="68:68" customFormat="1">
      <c r="BP781699" s="90"/>
    </row>
    <row r="781700" spans="68:68" customFormat="1">
      <c r="BP781700" s="90"/>
    </row>
    <row r="781701" spans="68:68" customFormat="1">
      <c r="BP781701" s="90"/>
    </row>
    <row r="781702" spans="68:68" customFormat="1">
      <c r="BP781702" s="90"/>
    </row>
    <row r="781703" spans="68:68" customFormat="1">
      <c r="BP781703" s="90"/>
    </row>
    <row r="781704" spans="68:68" customFormat="1">
      <c r="BP781704" s="90"/>
    </row>
    <row r="781705" spans="68:68" customFormat="1">
      <c r="BP781705" s="90"/>
    </row>
    <row r="781706" spans="68:68" customFormat="1">
      <c r="BP781706" s="90"/>
    </row>
    <row r="781707" spans="68:68" customFormat="1">
      <c r="BP781707" s="90"/>
    </row>
    <row r="781708" spans="68:68" customFormat="1">
      <c r="BP781708" s="90"/>
    </row>
    <row r="781709" spans="68:68" customFormat="1">
      <c r="BP781709" s="90"/>
    </row>
    <row r="781710" spans="68:68" customFormat="1">
      <c r="BP781710" s="90"/>
    </row>
    <row r="781711" spans="68:68" customFormat="1">
      <c r="BP781711" s="90"/>
    </row>
    <row r="781712" spans="68:68" customFormat="1">
      <c r="BP781712" s="90"/>
    </row>
    <row r="781713" spans="68:68" customFormat="1">
      <c r="BP781713" s="90"/>
    </row>
    <row r="781714" spans="68:68" customFormat="1">
      <c r="BP781714" s="90"/>
    </row>
    <row r="781715" spans="68:68" customFormat="1">
      <c r="BP781715" s="90"/>
    </row>
    <row r="781716" spans="68:68" customFormat="1">
      <c r="BP781716" s="90"/>
    </row>
    <row r="781717" spans="68:68" customFormat="1">
      <c r="BP781717" s="90"/>
    </row>
    <row r="781718" spans="68:68" customFormat="1">
      <c r="BP781718" s="90"/>
    </row>
    <row r="781719" spans="68:68" customFormat="1">
      <c r="BP781719" s="90"/>
    </row>
    <row r="781720" spans="68:68" customFormat="1">
      <c r="BP781720" s="90"/>
    </row>
    <row r="781721" spans="68:68" customFormat="1">
      <c r="BP781721" s="90"/>
    </row>
    <row r="781722" spans="68:68" customFormat="1">
      <c r="BP781722" s="90"/>
    </row>
    <row r="781723" spans="68:68" customFormat="1">
      <c r="BP781723" s="90"/>
    </row>
    <row r="781724" spans="68:68" customFormat="1">
      <c r="BP781724" s="90"/>
    </row>
    <row r="781725" spans="68:68" customFormat="1">
      <c r="BP781725" s="90"/>
    </row>
    <row r="781726" spans="68:68" customFormat="1">
      <c r="BP781726" s="90"/>
    </row>
    <row r="781727" spans="68:68" customFormat="1">
      <c r="BP781727" s="90"/>
    </row>
    <row r="781728" spans="68:68" customFormat="1">
      <c r="BP781728" s="90"/>
    </row>
    <row r="781729" spans="68:68" customFormat="1">
      <c r="BP781729" s="90"/>
    </row>
    <row r="781730" spans="68:68" customFormat="1">
      <c r="BP781730" s="90"/>
    </row>
    <row r="781731" spans="68:68" customFormat="1">
      <c r="BP781731" s="90"/>
    </row>
    <row r="781732" spans="68:68" customFormat="1">
      <c r="BP781732" s="90"/>
    </row>
    <row r="781733" spans="68:68" customFormat="1">
      <c r="BP781733" s="90"/>
    </row>
    <row r="781734" spans="68:68" customFormat="1">
      <c r="BP781734" s="90"/>
    </row>
    <row r="781735" spans="68:68" customFormat="1">
      <c r="BP781735" s="90"/>
    </row>
    <row r="781736" spans="68:68" customFormat="1">
      <c r="BP781736" s="90"/>
    </row>
    <row r="781737" spans="68:68" customFormat="1">
      <c r="BP781737" s="90"/>
    </row>
    <row r="781738" spans="68:68" customFormat="1">
      <c r="BP781738" s="90"/>
    </row>
    <row r="781739" spans="68:68" customFormat="1">
      <c r="BP781739" s="90"/>
    </row>
    <row r="781740" spans="68:68" customFormat="1">
      <c r="BP781740" s="90"/>
    </row>
    <row r="781741" spans="68:68" customFormat="1">
      <c r="BP781741" s="90"/>
    </row>
    <row r="781742" spans="68:68" customFormat="1">
      <c r="BP781742" s="90"/>
    </row>
    <row r="781743" spans="68:68" customFormat="1">
      <c r="BP781743" s="90"/>
    </row>
    <row r="781744" spans="68:68" customFormat="1">
      <c r="BP781744" s="90"/>
    </row>
    <row r="781745" spans="68:68" customFormat="1">
      <c r="BP781745" s="90"/>
    </row>
    <row r="781746" spans="68:68" customFormat="1">
      <c r="BP781746" s="90"/>
    </row>
    <row r="781747" spans="68:68" customFormat="1">
      <c r="BP781747" s="90"/>
    </row>
    <row r="781748" spans="68:68" customFormat="1">
      <c r="BP781748" s="90"/>
    </row>
    <row r="781749" spans="68:68" customFormat="1">
      <c r="BP781749" s="90"/>
    </row>
    <row r="781750" spans="68:68" customFormat="1">
      <c r="BP781750" s="90"/>
    </row>
    <row r="781751" spans="68:68" customFormat="1">
      <c r="BP781751" s="90"/>
    </row>
    <row r="781752" spans="68:68" customFormat="1">
      <c r="BP781752" s="90"/>
    </row>
    <row r="781753" spans="68:68" customFormat="1">
      <c r="BP781753" s="90"/>
    </row>
    <row r="781754" spans="68:68" customFormat="1">
      <c r="BP781754" s="90"/>
    </row>
    <row r="781755" spans="68:68" customFormat="1">
      <c r="BP781755" s="90"/>
    </row>
    <row r="781756" spans="68:68" customFormat="1">
      <c r="BP781756" s="90"/>
    </row>
    <row r="781757" spans="68:68" customFormat="1">
      <c r="BP781757" s="90"/>
    </row>
    <row r="781758" spans="68:68" customFormat="1">
      <c r="BP781758" s="90"/>
    </row>
    <row r="781759" spans="68:68" customFormat="1">
      <c r="BP781759" s="90"/>
    </row>
    <row r="781760" spans="68:68" customFormat="1">
      <c r="BP781760" s="90"/>
    </row>
    <row r="781761" spans="68:68" customFormat="1">
      <c r="BP781761" s="90"/>
    </row>
    <row r="781762" spans="68:68" customFormat="1">
      <c r="BP781762" s="90"/>
    </row>
    <row r="781763" spans="68:68" customFormat="1">
      <c r="BP781763" s="90"/>
    </row>
    <row r="781764" spans="68:68" customFormat="1">
      <c r="BP781764" s="90"/>
    </row>
    <row r="781765" spans="68:68" customFormat="1">
      <c r="BP781765" s="90"/>
    </row>
    <row r="781766" spans="68:68" customFormat="1">
      <c r="BP781766" s="90"/>
    </row>
    <row r="781767" spans="68:68" customFormat="1">
      <c r="BP781767" s="90"/>
    </row>
    <row r="781768" spans="68:68" customFormat="1">
      <c r="BP781768" s="90"/>
    </row>
    <row r="781769" spans="68:68" customFormat="1">
      <c r="BP781769" s="90"/>
    </row>
    <row r="781770" spans="68:68" customFormat="1">
      <c r="BP781770" s="90"/>
    </row>
    <row r="781771" spans="68:68" customFormat="1">
      <c r="BP781771" s="90"/>
    </row>
    <row r="781772" spans="68:68" customFormat="1">
      <c r="BP781772" s="90"/>
    </row>
    <row r="781773" spans="68:68" customFormat="1">
      <c r="BP781773" s="90"/>
    </row>
    <row r="781774" spans="68:68" customFormat="1">
      <c r="BP781774" s="90"/>
    </row>
    <row r="781775" spans="68:68" customFormat="1">
      <c r="BP781775" s="90"/>
    </row>
    <row r="781776" spans="68:68" customFormat="1">
      <c r="BP781776" s="90"/>
    </row>
    <row r="781777" spans="68:68" customFormat="1">
      <c r="BP781777" s="90"/>
    </row>
    <row r="781778" spans="68:68" customFormat="1">
      <c r="BP781778" s="90"/>
    </row>
    <row r="781779" spans="68:68" customFormat="1">
      <c r="BP781779" s="90"/>
    </row>
    <row r="781780" spans="68:68" customFormat="1">
      <c r="BP781780" s="90"/>
    </row>
    <row r="781781" spans="68:68" customFormat="1">
      <c r="BP781781" s="90"/>
    </row>
    <row r="781782" spans="68:68" customFormat="1">
      <c r="BP781782" s="90"/>
    </row>
    <row r="781783" spans="68:68" customFormat="1">
      <c r="BP781783" s="90"/>
    </row>
    <row r="781784" spans="68:68" customFormat="1">
      <c r="BP781784" s="90"/>
    </row>
    <row r="781785" spans="68:68" customFormat="1">
      <c r="BP781785" s="90"/>
    </row>
    <row r="781786" spans="68:68" customFormat="1">
      <c r="BP781786" s="90"/>
    </row>
    <row r="781787" spans="68:68" customFormat="1">
      <c r="BP781787" s="90"/>
    </row>
    <row r="781788" spans="68:68" customFormat="1">
      <c r="BP781788" s="90"/>
    </row>
    <row r="781789" spans="68:68" customFormat="1">
      <c r="BP781789" s="90"/>
    </row>
    <row r="781790" spans="68:68" customFormat="1">
      <c r="BP781790" s="90"/>
    </row>
    <row r="781791" spans="68:68" customFormat="1">
      <c r="BP781791" s="90"/>
    </row>
    <row r="781792" spans="68:68" customFormat="1">
      <c r="BP781792" s="90"/>
    </row>
    <row r="781793" spans="68:68" customFormat="1">
      <c r="BP781793" s="90"/>
    </row>
    <row r="781794" spans="68:68" customFormat="1">
      <c r="BP781794" s="90"/>
    </row>
    <row r="781795" spans="68:68" customFormat="1">
      <c r="BP781795" s="90"/>
    </row>
    <row r="781796" spans="68:68" customFormat="1">
      <c r="BP781796" s="90"/>
    </row>
    <row r="781797" spans="68:68" customFormat="1">
      <c r="BP781797" s="90"/>
    </row>
    <row r="781798" spans="68:68" customFormat="1">
      <c r="BP781798" s="90"/>
    </row>
    <row r="781799" spans="68:68" customFormat="1">
      <c r="BP781799" s="90"/>
    </row>
    <row r="781800" spans="68:68" customFormat="1">
      <c r="BP781800" s="90"/>
    </row>
    <row r="781801" spans="68:68" customFormat="1">
      <c r="BP781801" s="90"/>
    </row>
    <row r="781802" spans="68:68" customFormat="1">
      <c r="BP781802" s="90"/>
    </row>
    <row r="781803" spans="68:68" customFormat="1">
      <c r="BP781803" s="90"/>
    </row>
    <row r="781804" spans="68:68" customFormat="1">
      <c r="BP781804" s="90"/>
    </row>
    <row r="781805" spans="68:68" customFormat="1">
      <c r="BP781805" s="90"/>
    </row>
    <row r="781806" spans="68:68" customFormat="1">
      <c r="BP781806" s="90"/>
    </row>
    <row r="781807" spans="68:68" customFormat="1">
      <c r="BP781807" s="90"/>
    </row>
    <row r="781808" spans="68:68" customFormat="1">
      <c r="BP781808" s="90"/>
    </row>
    <row r="781809" spans="68:68" customFormat="1">
      <c r="BP781809" s="90"/>
    </row>
    <row r="781810" spans="68:68" customFormat="1">
      <c r="BP781810" s="90"/>
    </row>
    <row r="781811" spans="68:68" customFormat="1">
      <c r="BP781811" s="90"/>
    </row>
    <row r="781812" spans="68:68" customFormat="1">
      <c r="BP781812" s="90"/>
    </row>
    <row r="781813" spans="68:68" customFormat="1">
      <c r="BP781813" s="90"/>
    </row>
    <row r="781814" spans="68:68" customFormat="1">
      <c r="BP781814" s="90"/>
    </row>
    <row r="781815" spans="68:68" customFormat="1">
      <c r="BP781815" s="90"/>
    </row>
    <row r="781816" spans="68:68" customFormat="1">
      <c r="BP781816" s="90"/>
    </row>
    <row r="781817" spans="68:68" customFormat="1">
      <c r="BP781817" s="90"/>
    </row>
    <row r="781818" spans="68:68" customFormat="1">
      <c r="BP781818" s="90"/>
    </row>
    <row r="781819" spans="68:68" customFormat="1">
      <c r="BP781819" s="90"/>
    </row>
    <row r="781820" spans="68:68" customFormat="1">
      <c r="BP781820" s="90"/>
    </row>
    <row r="781821" spans="68:68" customFormat="1">
      <c r="BP781821" s="90"/>
    </row>
    <row r="781822" spans="68:68" customFormat="1">
      <c r="BP781822" s="90"/>
    </row>
    <row r="781823" spans="68:68" customFormat="1">
      <c r="BP781823" s="90"/>
    </row>
    <row r="781824" spans="68:68" customFormat="1">
      <c r="BP781824" s="90"/>
    </row>
    <row r="781825" spans="68:68" customFormat="1">
      <c r="BP781825" s="90"/>
    </row>
    <row r="781826" spans="68:68" customFormat="1">
      <c r="BP781826" s="90"/>
    </row>
    <row r="781827" spans="68:68" customFormat="1">
      <c r="BP781827" s="90"/>
    </row>
    <row r="781828" spans="68:68" customFormat="1">
      <c r="BP781828" s="90"/>
    </row>
    <row r="781829" spans="68:68" customFormat="1">
      <c r="BP781829" s="90"/>
    </row>
    <row r="781830" spans="68:68" customFormat="1">
      <c r="BP781830" s="90"/>
    </row>
    <row r="781831" spans="68:68" customFormat="1">
      <c r="BP781831" s="90"/>
    </row>
    <row r="781832" spans="68:68" customFormat="1">
      <c r="BP781832" s="90"/>
    </row>
    <row r="781833" spans="68:68" customFormat="1">
      <c r="BP781833" s="90"/>
    </row>
    <row r="781834" spans="68:68" customFormat="1">
      <c r="BP781834" s="90"/>
    </row>
    <row r="781835" spans="68:68" customFormat="1">
      <c r="BP781835" s="90"/>
    </row>
    <row r="781836" spans="68:68" customFormat="1">
      <c r="BP781836" s="90"/>
    </row>
    <row r="781837" spans="68:68" customFormat="1">
      <c r="BP781837" s="90"/>
    </row>
    <row r="781838" spans="68:68" customFormat="1">
      <c r="BP781838" s="90"/>
    </row>
    <row r="781839" spans="68:68" customFormat="1">
      <c r="BP781839" s="90"/>
    </row>
    <row r="781840" spans="68:68" customFormat="1">
      <c r="BP781840" s="90"/>
    </row>
    <row r="781841" spans="68:68" customFormat="1">
      <c r="BP781841" s="90"/>
    </row>
    <row r="781842" spans="68:68" customFormat="1">
      <c r="BP781842" s="90"/>
    </row>
    <row r="781843" spans="68:68" customFormat="1">
      <c r="BP781843" s="90"/>
    </row>
    <row r="781844" spans="68:68" customFormat="1">
      <c r="BP781844" s="90"/>
    </row>
    <row r="781845" spans="68:68" customFormat="1">
      <c r="BP781845" s="90"/>
    </row>
    <row r="781846" spans="68:68" customFormat="1">
      <c r="BP781846" s="90"/>
    </row>
    <row r="781847" spans="68:68" customFormat="1">
      <c r="BP781847" s="90"/>
    </row>
    <row r="781848" spans="68:68" customFormat="1">
      <c r="BP781848" s="90"/>
    </row>
    <row r="781849" spans="68:68" customFormat="1">
      <c r="BP781849" s="90"/>
    </row>
    <row r="781850" spans="68:68" customFormat="1">
      <c r="BP781850" s="90"/>
    </row>
    <row r="781851" spans="68:68" customFormat="1">
      <c r="BP781851" s="90"/>
    </row>
    <row r="781852" spans="68:68" customFormat="1">
      <c r="BP781852" s="90"/>
    </row>
    <row r="781853" spans="68:68" customFormat="1">
      <c r="BP781853" s="90"/>
    </row>
    <row r="781854" spans="68:68" customFormat="1">
      <c r="BP781854" s="90"/>
    </row>
    <row r="781855" spans="68:68" customFormat="1">
      <c r="BP781855" s="90"/>
    </row>
    <row r="781856" spans="68:68" customFormat="1">
      <c r="BP781856" s="90"/>
    </row>
    <row r="781857" spans="68:68" customFormat="1">
      <c r="BP781857" s="90"/>
    </row>
    <row r="781858" spans="68:68" customFormat="1">
      <c r="BP781858" s="90"/>
    </row>
    <row r="781859" spans="68:68" customFormat="1">
      <c r="BP781859" s="90"/>
    </row>
    <row r="781860" spans="68:68" customFormat="1">
      <c r="BP781860" s="90"/>
    </row>
    <row r="781861" spans="68:68" customFormat="1">
      <c r="BP781861" s="90"/>
    </row>
    <row r="781862" spans="68:68" customFormat="1">
      <c r="BP781862" s="90"/>
    </row>
    <row r="781863" spans="68:68" customFormat="1">
      <c r="BP781863" s="90"/>
    </row>
    <row r="781864" spans="68:68" customFormat="1">
      <c r="BP781864" s="90"/>
    </row>
    <row r="781865" spans="68:68" customFormat="1">
      <c r="BP781865" s="90"/>
    </row>
    <row r="781866" spans="68:68" customFormat="1">
      <c r="BP781866" s="90"/>
    </row>
    <row r="781867" spans="68:68" customFormat="1">
      <c r="BP781867" s="90"/>
    </row>
    <row r="781868" spans="68:68" customFormat="1">
      <c r="BP781868" s="90"/>
    </row>
    <row r="781869" spans="68:68" customFormat="1">
      <c r="BP781869" s="90"/>
    </row>
    <row r="781870" spans="68:68" customFormat="1">
      <c r="BP781870" s="90"/>
    </row>
    <row r="781871" spans="68:68" customFormat="1">
      <c r="BP781871" s="90"/>
    </row>
    <row r="781872" spans="68:68" customFormat="1">
      <c r="BP781872" s="90"/>
    </row>
    <row r="781873" spans="68:68" customFormat="1">
      <c r="BP781873" s="90"/>
    </row>
    <row r="781874" spans="68:68" customFormat="1">
      <c r="BP781874" s="90"/>
    </row>
    <row r="781875" spans="68:68" customFormat="1">
      <c r="BP781875" s="90"/>
    </row>
    <row r="781876" spans="68:68" customFormat="1">
      <c r="BP781876" s="90"/>
    </row>
    <row r="781877" spans="68:68" customFormat="1">
      <c r="BP781877" s="90"/>
    </row>
    <row r="781878" spans="68:68" customFormat="1">
      <c r="BP781878" s="90"/>
    </row>
    <row r="781879" spans="68:68" customFormat="1">
      <c r="BP781879" s="90"/>
    </row>
    <row r="781880" spans="68:68" customFormat="1">
      <c r="BP781880" s="90"/>
    </row>
    <row r="781881" spans="68:68" customFormat="1">
      <c r="BP781881" s="90"/>
    </row>
    <row r="781882" spans="68:68" customFormat="1">
      <c r="BP781882" s="90"/>
    </row>
    <row r="781883" spans="68:68" customFormat="1">
      <c r="BP781883" s="90"/>
    </row>
    <row r="781884" spans="68:68" customFormat="1">
      <c r="BP781884" s="90"/>
    </row>
    <row r="781885" spans="68:68" customFormat="1">
      <c r="BP781885" s="90"/>
    </row>
    <row r="781886" spans="68:68" customFormat="1">
      <c r="BP781886" s="90"/>
    </row>
    <row r="781887" spans="68:68" customFormat="1">
      <c r="BP781887" s="90"/>
    </row>
    <row r="781888" spans="68:68" customFormat="1">
      <c r="BP781888" s="90"/>
    </row>
    <row r="781889" spans="68:68" customFormat="1">
      <c r="BP781889" s="90"/>
    </row>
    <row r="781890" spans="68:68" customFormat="1">
      <c r="BP781890" s="90"/>
    </row>
    <row r="781891" spans="68:68" customFormat="1">
      <c r="BP781891" s="90"/>
    </row>
    <row r="781892" spans="68:68" customFormat="1">
      <c r="BP781892" s="90"/>
    </row>
    <row r="781893" spans="68:68" customFormat="1">
      <c r="BP781893" s="90"/>
    </row>
    <row r="781894" spans="68:68" customFormat="1">
      <c r="BP781894" s="90"/>
    </row>
    <row r="781895" spans="68:68" customFormat="1">
      <c r="BP781895" s="90"/>
    </row>
    <row r="781896" spans="68:68" customFormat="1">
      <c r="BP781896" s="90"/>
    </row>
    <row r="781897" spans="68:68" customFormat="1">
      <c r="BP781897" s="90"/>
    </row>
    <row r="781898" spans="68:68" customFormat="1">
      <c r="BP781898" s="90"/>
    </row>
    <row r="781899" spans="68:68" customFormat="1">
      <c r="BP781899" s="90"/>
    </row>
    <row r="781900" spans="68:68" customFormat="1">
      <c r="BP781900" s="90"/>
    </row>
    <row r="781901" spans="68:68" customFormat="1">
      <c r="BP781901" s="90"/>
    </row>
    <row r="781902" spans="68:68" customFormat="1">
      <c r="BP781902" s="90"/>
    </row>
    <row r="781903" spans="68:68" customFormat="1">
      <c r="BP781903" s="90"/>
    </row>
    <row r="781904" spans="68:68" customFormat="1">
      <c r="BP781904" s="90"/>
    </row>
    <row r="781905" spans="68:68" customFormat="1">
      <c r="BP781905" s="90"/>
    </row>
    <row r="781906" spans="68:68" customFormat="1">
      <c r="BP781906" s="90"/>
    </row>
    <row r="781907" spans="68:68" customFormat="1">
      <c r="BP781907" s="90"/>
    </row>
    <row r="781908" spans="68:68" customFormat="1">
      <c r="BP781908" s="90"/>
    </row>
    <row r="781909" spans="68:68" customFormat="1">
      <c r="BP781909" s="90"/>
    </row>
    <row r="781910" spans="68:68" customFormat="1">
      <c r="BP781910" s="90"/>
    </row>
    <row r="781911" spans="68:68" customFormat="1">
      <c r="BP781911" s="90"/>
    </row>
    <row r="781912" spans="68:68" customFormat="1">
      <c r="BP781912" s="90"/>
    </row>
    <row r="781913" spans="68:68" customFormat="1">
      <c r="BP781913" s="90"/>
    </row>
    <row r="781914" spans="68:68" customFormat="1">
      <c r="BP781914" s="90"/>
    </row>
    <row r="781915" spans="68:68" customFormat="1">
      <c r="BP781915" s="90"/>
    </row>
    <row r="781916" spans="68:68" customFormat="1">
      <c r="BP781916" s="90"/>
    </row>
    <row r="781917" spans="68:68" customFormat="1">
      <c r="BP781917" s="90"/>
    </row>
    <row r="781918" spans="68:68" customFormat="1">
      <c r="BP781918" s="90"/>
    </row>
    <row r="781919" spans="68:68" customFormat="1">
      <c r="BP781919" s="90"/>
    </row>
    <row r="781920" spans="68:68" customFormat="1">
      <c r="BP781920" s="90"/>
    </row>
    <row r="781921" spans="68:68" customFormat="1">
      <c r="BP781921" s="90"/>
    </row>
    <row r="781922" spans="68:68" customFormat="1">
      <c r="BP781922" s="90"/>
    </row>
    <row r="781923" spans="68:68" customFormat="1">
      <c r="BP781923" s="90"/>
    </row>
    <row r="781924" spans="68:68" customFormat="1">
      <c r="BP781924" s="90"/>
    </row>
    <row r="781925" spans="68:68" customFormat="1">
      <c r="BP781925" s="90"/>
    </row>
    <row r="781926" spans="68:68" customFormat="1">
      <c r="BP781926" s="90"/>
    </row>
    <row r="781927" spans="68:68" customFormat="1">
      <c r="BP781927" s="90"/>
    </row>
    <row r="781928" spans="68:68" customFormat="1">
      <c r="BP781928" s="90"/>
    </row>
    <row r="781929" spans="68:68" customFormat="1">
      <c r="BP781929" s="90"/>
    </row>
    <row r="781930" spans="68:68" customFormat="1">
      <c r="BP781930" s="90"/>
    </row>
    <row r="781931" spans="68:68" customFormat="1">
      <c r="BP781931" s="90"/>
    </row>
    <row r="781932" spans="68:68" customFormat="1">
      <c r="BP781932" s="90"/>
    </row>
    <row r="781933" spans="68:68" customFormat="1">
      <c r="BP781933" s="90"/>
    </row>
    <row r="781934" spans="68:68" customFormat="1">
      <c r="BP781934" s="90"/>
    </row>
    <row r="781935" spans="68:68" customFormat="1">
      <c r="BP781935" s="90"/>
    </row>
    <row r="781936" spans="68:68" customFormat="1">
      <c r="BP781936" s="90"/>
    </row>
    <row r="781937" spans="68:68" customFormat="1">
      <c r="BP781937" s="90"/>
    </row>
    <row r="781938" spans="68:68" customFormat="1">
      <c r="BP781938" s="90"/>
    </row>
    <row r="781939" spans="68:68" customFormat="1">
      <c r="BP781939" s="90"/>
    </row>
    <row r="781940" spans="68:68" customFormat="1">
      <c r="BP781940" s="90"/>
    </row>
    <row r="781941" spans="68:68" customFormat="1">
      <c r="BP781941" s="90"/>
    </row>
    <row r="781942" spans="68:68" customFormat="1">
      <c r="BP781942" s="90"/>
    </row>
    <row r="781943" spans="68:68" customFormat="1">
      <c r="BP781943" s="90"/>
    </row>
    <row r="781944" spans="68:68" customFormat="1">
      <c r="BP781944" s="90"/>
    </row>
    <row r="781945" spans="68:68" customFormat="1">
      <c r="BP781945" s="90"/>
    </row>
    <row r="781946" spans="68:68" customFormat="1">
      <c r="BP781946" s="90"/>
    </row>
    <row r="781947" spans="68:68" customFormat="1">
      <c r="BP781947" s="90"/>
    </row>
    <row r="781948" spans="68:68" customFormat="1">
      <c r="BP781948" s="90"/>
    </row>
    <row r="781949" spans="68:68" customFormat="1">
      <c r="BP781949" s="90"/>
    </row>
    <row r="781950" spans="68:68" customFormat="1">
      <c r="BP781950" s="90"/>
    </row>
    <row r="781951" spans="68:68" customFormat="1">
      <c r="BP781951" s="90"/>
    </row>
    <row r="781952" spans="68:68" customFormat="1">
      <c r="BP781952" s="90"/>
    </row>
    <row r="781953" spans="68:68" customFormat="1">
      <c r="BP781953" s="90"/>
    </row>
    <row r="781954" spans="68:68" customFormat="1">
      <c r="BP781954" s="90"/>
    </row>
    <row r="781955" spans="68:68" customFormat="1">
      <c r="BP781955" s="90"/>
    </row>
    <row r="781956" spans="68:68" customFormat="1">
      <c r="BP781956" s="90"/>
    </row>
    <row r="781957" spans="68:68" customFormat="1">
      <c r="BP781957" s="90"/>
    </row>
    <row r="781958" spans="68:68" customFormat="1">
      <c r="BP781958" s="90"/>
    </row>
    <row r="781959" spans="68:68" customFormat="1">
      <c r="BP781959" s="90"/>
    </row>
    <row r="781960" spans="68:68" customFormat="1">
      <c r="BP781960" s="90"/>
    </row>
    <row r="781961" spans="68:68" customFormat="1">
      <c r="BP781961" s="90"/>
    </row>
    <row r="781962" spans="68:68" customFormat="1">
      <c r="BP781962" s="90"/>
    </row>
    <row r="781963" spans="68:68" customFormat="1">
      <c r="BP781963" s="90"/>
    </row>
    <row r="781964" spans="68:68" customFormat="1">
      <c r="BP781964" s="90"/>
    </row>
    <row r="781965" spans="68:68" customFormat="1">
      <c r="BP781965" s="90"/>
    </row>
    <row r="781966" spans="68:68" customFormat="1">
      <c r="BP781966" s="90"/>
    </row>
    <row r="781967" spans="68:68" customFormat="1">
      <c r="BP781967" s="90"/>
    </row>
    <row r="781968" spans="68:68" customFormat="1">
      <c r="BP781968" s="90"/>
    </row>
    <row r="781969" spans="68:68" customFormat="1">
      <c r="BP781969" s="90"/>
    </row>
    <row r="781970" spans="68:68" customFormat="1">
      <c r="BP781970" s="90"/>
    </row>
    <row r="781971" spans="68:68" customFormat="1">
      <c r="BP781971" s="90"/>
    </row>
    <row r="781972" spans="68:68" customFormat="1">
      <c r="BP781972" s="90"/>
    </row>
    <row r="781973" spans="68:68" customFormat="1">
      <c r="BP781973" s="90"/>
    </row>
    <row r="781974" spans="68:68" customFormat="1">
      <c r="BP781974" s="90"/>
    </row>
    <row r="781975" spans="68:68" customFormat="1">
      <c r="BP781975" s="90"/>
    </row>
    <row r="781976" spans="68:68" customFormat="1">
      <c r="BP781976" s="90"/>
    </row>
    <row r="781977" spans="68:68" customFormat="1">
      <c r="BP781977" s="90"/>
    </row>
    <row r="781978" spans="68:68" customFormat="1">
      <c r="BP781978" s="90"/>
    </row>
    <row r="781979" spans="68:68" customFormat="1">
      <c r="BP781979" s="90"/>
    </row>
    <row r="781980" spans="68:68" customFormat="1">
      <c r="BP781980" s="90"/>
    </row>
    <row r="781981" spans="68:68" customFormat="1">
      <c r="BP781981" s="90"/>
    </row>
    <row r="781982" spans="68:68" customFormat="1">
      <c r="BP781982" s="90"/>
    </row>
    <row r="781983" spans="68:68" customFormat="1">
      <c r="BP781983" s="90"/>
    </row>
    <row r="781984" spans="68:68" customFormat="1">
      <c r="BP781984" s="90"/>
    </row>
    <row r="781985" spans="68:68" customFormat="1">
      <c r="BP781985" s="90"/>
    </row>
    <row r="781986" spans="68:68" customFormat="1">
      <c r="BP781986" s="90"/>
    </row>
    <row r="781987" spans="68:68" customFormat="1">
      <c r="BP781987" s="90"/>
    </row>
    <row r="781988" spans="68:68" customFormat="1">
      <c r="BP781988" s="90"/>
    </row>
    <row r="781989" spans="68:68" customFormat="1">
      <c r="BP781989" s="90"/>
    </row>
    <row r="781990" spans="68:68" customFormat="1">
      <c r="BP781990" s="90"/>
    </row>
    <row r="781991" spans="68:68" customFormat="1">
      <c r="BP781991" s="90"/>
    </row>
    <row r="781992" spans="68:68" customFormat="1">
      <c r="BP781992" s="90"/>
    </row>
    <row r="781993" spans="68:68" customFormat="1">
      <c r="BP781993" s="90"/>
    </row>
    <row r="781994" spans="68:68" customFormat="1">
      <c r="BP781994" s="90"/>
    </row>
    <row r="781995" spans="68:68" customFormat="1">
      <c r="BP781995" s="90"/>
    </row>
    <row r="781996" spans="68:68" customFormat="1">
      <c r="BP781996" s="90"/>
    </row>
    <row r="781997" spans="68:68" customFormat="1">
      <c r="BP781997" s="90"/>
    </row>
    <row r="781998" spans="68:68" customFormat="1">
      <c r="BP781998" s="90"/>
    </row>
    <row r="781999" spans="68:68" customFormat="1">
      <c r="BP781999" s="90"/>
    </row>
    <row r="782000" spans="68:68" customFormat="1">
      <c r="BP782000" s="90"/>
    </row>
    <row r="782001" spans="68:68" customFormat="1">
      <c r="BP782001" s="90"/>
    </row>
    <row r="782002" spans="68:68" customFormat="1">
      <c r="BP782002" s="90"/>
    </row>
    <row r="782003" spans="68:68" customFormat="1">
      <c r="BP782003" s="90"/>
    </row>
    <row r="782004" spans="68:68" customFormat="1">
      <c r="BP782004" s="90"/>
    </row>
    <row r="782005" spans="68:68" customFormat="1">
      <c r="BP782005" s="90"/>
    </row>
    <row r="782006" spans="68:68" customFormat="1">
      <c r="BP782006" s="90"/>
    </row>
    <row r="782007" spans="68:68" customFormat="1">
      <c r="BP782007" s="90"/>
    </row>
    <row r="782008" spans="68:68" customFormat="1">
      <c r="BP782008" s="90"/>
    </row>
    <row r="782009" spans="68:68" customFormat="1">
      <c r="BP782009" s="90"/>
    </row>
    <row r="782010" spans="68:68" customFormat="1">
      <c r="BP782010" s="90"/>
    </row>
    <row r="782011" spans="68:68" customFormat="1">
      <c r="BP782011" s="90"/>
    </row>
    <row r="782012" spans="68:68" customFormat="1">
      <c r="BP782012" s="90"/>
    </row>
    <row r="782013" spans="68:68" customFormat="1">
      <c r="BP782013" s="90"/>
    </row>
    <row r="782014" spans="68:68" customFormat="1">
      <c r="BP782014" s="90"/>
    </row>
    <row r="782015" spans="68:68" customFormat="1">
      <c r="BP782015" s="90"/>
    </row>
    <row r="782016" spans="68:68" customFormat="1">
      <c r="BP782016" s="90"/>
    </row>
    <row r="782017" spans="68:68" customFormat="1">
      <c r="BP782017" s="90"/>
    </row>
    <row r="782018" spans="68:68" customFormat="1">
      <c r="BP782018" s="90"/>
    </row>
    <row r="782019" spans="68:68" customFormat="1">
      <c r="BP782019" s="90"/>
    </row>
    <row r="782020" spans="68:68" customFormat="1">
      <c r="BP782020" s="90"/>
    </row>
    <row r="782021" spans="68:68" customFormat="1">
      <c r="BP782021" s="90"/>
    </row>
    <row r="782022" spans="68:68" customFormat="1">
      <c r="BP782022" s="90"/>
    </row>
    <row r="782023" spans="68:68" customFormat="1">
      <c r="BP782023" s="90"/>
    </row>
    <row r="782024" spans="68:68" customFormat="1">
      <c r="BP782024" s="90"/>
    </row>
    <row r="782025" spans="68:68" customFormat="1">
      <c r="BP782025" s="90"/>
    </row>
    <row r="782026" spans="68:68" customFormat="1">
      <c r="BP782026" s="90"/>
    </row>
    <row r="782027" spans="68:68" customFormat="1">
      <c r="BP782027" s="90"/>
    </row>
    <row r="782028" spans="68:68" customFormat="1">
      <c r="BP782028" s="90"/>
    </row>
    <row r="782029" spans="68:68" customFormat="1">
      <c r="BP782029" s="90"/>
    </row>
    <row r="782030" spans="68:68" customFormat="1">
      <c r="BP782030" s="90"/>
    </row>
    <row r="782031" spans="68:68" customFormat="1">
      <c r="BP782031" s="90"/>
    </row>
    <row r="782032" spans="68:68" customFormat="1">
      <c r="BP782032" s="90"/>
    </row>
    <row r="782033" spans="68:68" customFormat="1">
      <c r="BP782033" s="90"/>
    </row>
    <row r="782034" spans="68:68" customFormat="1">
      <c r="BP782034" s="90"/>
    </row>
    <row r="782035" spans="68:68" customFormat="1">
      <c r="BP782035" s="90"/>
    </row>
    <row r="782036" spans="68:68" customFormat="1">
      <c r="BP782036" s="90"/>
    </row>
    <row r="782037" spans="68:68" customFormat="1">
      <c r="BP782037" s="90"/>
    </row>
    <row r="782038" spans="68:68" customFormat="1">
      <c r="BP782038" s="90"/>
    </row>
    <row r="782039" spans="68:68" customFormat="1">
      <c r="BP782039" s="90"/>
    </row>
    <row r="782040" spans="68:68" customFormat="1">
      <c r="BP782040" s="90"/>
    </row>
    <row r="782041" spans="68:68" customFormat="1">
      <c r="BP782041" s="90"/>
    </row>
    <row r="782042" spans="68:68" customFormat="1">
      <c r="BP782042" s="90"/>
    </row>
    <row r="782043" spans="68:68" customFormat="1">
      <c r="BP782043" s="90"/>
    </row>
    <row r="782044" spans="68:68" customFormat="1">
      <c r="BP782044" s="90"/>
    </row>
    <row r="782045" spans="68:68" customFormat="1">
      <c r="BP782045" s="90"/>
    </row>
    <row r="782046" spans="68:68" customFormat="1">
      <c r="BP782046" s="90"/>
    </row>
    <row r="782047" spans="68:68" customFormat="1">
      <c r="BP782047" s="90"/>
    </row>
    <row r="782048" spans="68:68" customFormat="1">
      <c r="BP782048" s="90"/>
    </row>
    <row r="782049" spans="68:68" customFormat="1">
      <c r="BP782049" s="90"/>
    </row>
    <row r="782050" spans="68:68" customFormat="1">
      <c r="BP782050" s="90"/>
    </row>
    <row r="782051" spans="68:68" customFormat="1">
      <c r="BP782051" s="90"/>
    </row>
    <row r="782052" spans="68:68" customFormat="1">
      <c r="BP782052" s="90"/>
    </row>
    <row r="782053" spans="68:68" customFormat="1">
      <c r="BP782053" s="90"/>
    </row>
    <row r="782054" spans="68:68" customFormat="1">
      <c r="BP782054" s="90"/>
    </row>
    <row r="782055" spans="68:68" customFormat="1">
      <c r="BP782055" s="90"/>
    </row>
    <row r="782056" spans="68:68" customFormat="1">
      <c r="BP782056" s="90"/>
    </row>
    <row r="782057" spans="68:68" customFormat="1">
      <c r="BP782057" s="90"/>
    </row>
    <row r="782058" spans="68:68" customFormat="1">
      <c r="BP782058" s="90"/>
    </row>
    <row r="782059" spans="68:68" customFormat="1">
      <c r="BP782059" s="90"/>
    </row>
    <row r="782060" spans="68:68" customFormat="1">
      <c r="BP782060" s="90"/>
    </row>
    <row r="782061" spans="68:68" customFormat="1">
      <c r="BP782061" s="90"/>
    </row>
    <row r="782062" spans="68:68" customFormat="1">
      <c r="BP782062" s="90"/>
    </row>
    <row r="782063" spans="68:68" customFormat="1">
      <c r="BP782063" s="90"/>
    </row>
    <row r="782064" spans="68:68" customFormat="1">
      <c r="BP782064" s="90"/>
    </row>
    <row r="782065" spans="68:68" customFormat="1">
      <c r="BP782065" s="90"/>
    </row>
    <row r="782066" spans="68:68" customFormat="1">
      <c r="BP782066" s="90"/>
    </row>
    <row r="782067" spans="68:68" customFormat="1">
      <c r="BP782067" s="90"/>
    </row>
    <row r="782068" spans="68:68" customFormat="1">
      <c r="BP782068" s="90"/>
    </row>
    <row r="782069" spans="68:68" customFormat="1">
      <c r="BP782069" s="90"/>
    </row>
    <row r="782070" spans="68:68" customFormat="1">
      <c r="BP782070" s="90"/>
    </row>
    <row r="782071" spans="68:68" customFormat="1">
      <c r="BP782071" s="90"/>
    </row>
    <row r="782072" spans="68:68" customFormat="1">
      <c r="BP782072" s="90"/>
    </row>
    <row r="782073" spans="68:68" customFormat="1">
      <c r="BP782073" s="90"/>
    </row>
    <row r="782074" spans="68:68" customFormat="1">
      <c r="BP782074" s="90"/>
    </row>
    <row r="782075" spans="68:68" customFormat="1">
      <c r="BP782075" s="90"/>
    </row>
    <row r="782076" spans="68:68" customFormat="1">
      <c r="BP782076" s="90"/>
    </row>
    <row r="782077" spans="68:68" customFormat="1">
      <c r="BP782077" s="90"/>
    </row>
    <row r="782078" spans="68:68" customFormat="1">
      <c r="BP782078" s="90"/>
    </row>
    <row r="782079" spans="68:68" customFormat="1">
      <c r="BP782079" s="90"/>
    </row>
    <row r="782080" spans="68:68" customFormat="1">
      <c r="BP782080" s="90"/>
    </row>
    <row r="782081" spans="68:68" customFormat="1">
      <c r="BP782081" s="90"/>
    </row>
    <row r="782082" spans="68:68" customFormat="1">
      <c r="BP782082" s="90"/>
    </row>
    <row r="782083" spans="68:68" customFormat="1">
      <c r="BP782083" s="90"/>
    </row>
    <row r="782084" spans="68:68" customFormat="1">
      <c r="BP782084" s="90"/>
    </row>
    <row r="782085" spans="68:68" customFormat="1">
      <c r="BP782085" s="90"/>
    </row>
    <row r="782086" spans="68:68" customFormat="1">
      <c r="BP782086" s="90"/>
    </row>
    <row r="782087" spans="68:68" customFormat="1">
      <c r="BP782087" s="90"/>
    </row>
    <row r="782088" spans="68:68" customFormat="1">
      <c r="BP782088" s="90"/>
    </row>
    <row r="782089" spans="68:68" customFormat="1">
      <c r="BP782089" s="90"/>
    </row>
    <row r="782090" spans="68:68" customFormat="1">
      <c r="BP782090" s="90"/>
    </row>
    <row r="782091" spans="68:68" customFormat="1">
      <c r="BP782091" s="90"/>
    </row>
    <row r="782092" spans="68:68" customFormat="1">
      <c r="BP782092" s="90"/>
    </row>
    <row r="782093" spans="68:68" customFormat="1">
      <c r="BP782093" s="90"/>
    </row>
    <row r="782094" spans="68:68" customFormat="1">
      <c r="BP782094" s="90"/>
    </row>
    <row r="782095" spans="68:68" customFormat="1">
      <c r="BP782095" s="90"/>
    </row>
    <row r="782096" spans="68:68" customFormat="1">
      <c r="BP782096" s="90"/>
    </row>
    <row r="782097" spans="68:68" customFormat="1">
      <c r="BP782097" s="90"/>
    </row>
    <row r="782098" spans="68:68" customFormat="1">
      <c r="BP782098" s="90"/>
    </row>
    <row r="782099" spans="68:68" customFormat="1">
      <c r="BP782099" s="90"/>
    </row>
    <row r="782100" spans="68:68" customFormat="1">
      <c r="BP782100" s="90"/>
    </row>
    <row r="782101" spans="68:68" customFormat="1">
      <c r="BP782101" s="90"/>
    </row>
    <row r="782102" spans="68:68" customFormat="1">
      <c r="BP782102" s="90"/>
    </row>
    <row r="782103" spans="68:68" customFormat="1">
      <c r="BP782103" s="90"/>
    </row>
    <row r="782104" spans="68:68" customFormat="1">
      <c r="BP782104" s="90"/>
    </row>
    <row r="782105" spans="68:68" customFormat="1">
      <c r="BP782105" s="90"/>
    </row>
    <row r="782106" spans="68:68" customFormat="1">
      <c r="BP782106" s="90"/>
    </row>
    <row r="782107" spans="68:68" customFormat="1">
      <c r="BP782107" s="90"/>
    </row>
    <row r="782108" spans="68:68" customFormat="1">
      <c r="BP782108" s="90"/>
    </row>
    <row r="782109" spans="68:68" customFormat="1">
      <c r="BP782109" s="90"/>
    </row>
    <row r="782110" spans="68:68" customFormat="1">
      <c r="BP782110" s="90"/>
    </row>
    <row r="782111" spans="68:68" customFormat="1">
      <c r="BP782111" s="90"/>
    </row>
    <row r="782112" spans="68:68" customFormat="1">
      <c r="BP782112" s="90"/>
    </row>
    <row r="782113" spans="68:68" customFormat="1">
      <c r="BP782113" s="90"/>
    </row>
    <row r="782114" spans="68:68" customFormat="1">
      <c r="BP782114" s="90"/>
    </row>
    <row r="782115" spans="68:68" customFormat="1">
      <c r="BP782115" s="90"/>
    </row>
    <row r="782116" spans="68:68" customFormat="1">
      <c r="BP782116" s="90"/>
    </row>
    <row r="782117" spans="68:68" customFormat="1">
      <c r="BP782117" s="90"/>
    </row>
    <row r="782118" spans="68:68" customFormat="1">
      <c r="BP782118" s="90"/>
    </row>
    <row r="782119" spans="68:68" customFormat="1">
      <c r="BP782119" s="90"/>
    </row>
    <row r="782120" spans="68:68" customFormat="1">
      <c r="BP782120" s="90"/>
    </row>
    <row r="782121" spans="68:68" customFormat="1">
      <c r="BP782121" s="90"/>
    </row>
    <row r="782122" spans="68:68" customFormat="1">
      <c r="BP782122" s="90"/>
    </row>
    <row r="782123" spans="68:68" customFormat="1">
      <c r="BP782123" s="90"/>
    </row>
    <row r="782124" spans="68:68" customFormat="1">
      <c r="BP782124" s="90"/>
    </row>
    <row r="782125" spans="68:68" customFormat="1">
      <c r="BP782125" s="90"/>
    </row>
    <row r="782126" spans="68:68" customFormat="1">
      <c r="BP782126" s="90"/>
    </row>
    <row r="782127" spans="68:68" customFormat="1">
      <c r="BP782127" s="90"/>
    </row>
    <row r="782128" spans="68:68" customFormat="1">
      <c r="BP782128" s="90"/>
    </row>
    <row r="782129" spans="68:68" customFormat="1">
      <c r="BP782129" s="90"/>
    </row>
    <row r="782130" spans="68:68" customFormat="1">
      <c r="BP782130" s="90"/>
    </row>
    <row r="782131" spans="68:68" customFormat="1">
      <c r="BP782131" s="90"/>
    </row>
    <row r="782132" spans="68:68" customFormat="1">
      <c r="BP782132" s="90"/>
    </row>
    <row r="782133" spans="68:68" customFormat="1">
      <c r="BP782133" s="90"/>
    </row>
    <row r="782134" spans="68:68" customFormat="1">
      <c r="BP782134" s="90"/>
    </row>
    <row r="782135" spans="68:68" customFormat="1">
      <c r="BP782135" s="90"/>
    </row>
    <row r="782136" spans="68:68" customFormat="1">
      <c r="BP782136" s="90"/>
    </row>
    <row r="782137" spans="68:68" customFormat="1">
      <c r="BP782137" s="90"/>
    </row>
    <row r="782138" spans="68:68" customFormat="1">
      <c r="BP782138" s="90"/>
    </row>
    <row r="782139" spans="68:68" customFormat="1">
      <c r="BP782139" s="90"/>
    </row>
    <row r="782140" spans="68:68" customFormat="1">
      <c r="BP782140" s="90"/>
    </row>
    <row r="782141" spans="68:68" customFormat="1">
      <c r="BP782141" s="90"/>
    </row>
    <row r="782142" spans="68:68" customFormat="1">
      <c r="BP782142" s="90"/>
    </row>
    <row r="782143" spans="68:68" customFormat="1">
      <c r="BP782143" s="90"/>
    </row>
    <row r="782144" spans="68:68" customFormat="1">
      <c r="BP782144" s="90"/>
    </row>
    <row r="782145" spans="68:68" customFormat="1">
      <c r="BP782145" s="90"/>
    </row>
    <row r="782146" spans="68:68" customFormat="1">
      <c r="BP782146" s="90"/>
    </row>
    <row r="782147" spans="68:68" customFormat="1">
      <c r="BP782147" s="90"/>
    </row>
    <row r="782148" spans="68:68" customFormat="1">
      <c r="BP782148" s="90"/>
    </row>
    <row r="782149" spans="68:68" customFormat="1">
      <c r="BP782149" s="90"/>
    </row>
    <row r="782150" spans="68:68" customFormat="1">
      <c r="BP782150" s="90"/>
    </row>
    <row r="782151" spans="68:68" customFormat="1">
      <c r="BP782151" s="90"/>
    </row>
    <row r="782152" spans="68:68" customFormat="1">
      <c r="BP782152" s="90"/>
    </row>
    <row r="782153" spans="68:68" customFormat="1">
      <c r="BP782153" s="90"/>
    </row>
    <row r="782154" spans="68:68" customFormat="1">
      <c r="BP782154" s="90"/>
    </row>
    <row r="782155" spans="68:68" customFormat="1">
      <c r="BP782155" s="90"/>
    </row>
    <row r="782156" spans="68:68" customFormat="1">
      <c r="BP782156" s="90"/>
    </row>
    <row r="782157" spans="68:68" customFormat="1">
      <c r="BP782157" s="90"/>
    </row>
    <row r="782158" spans="68:68" customFormat="1">
      <c r="BP782158" s="90"/>
    </row>
    <row r="782159" spans="68:68" customFormat="1">
      <c r="BP782159" s="90"/>
    </row>
    <row r="782160" spans="68:68" customFormat="1">
      <c r="BP782160" s="90"/>
    </row>
    <row r="782161" spans="68:68" customFormat="1">
      <c r="BP782161" s="90"/>
    </row>
    <row r="782162" spans="68:68" customFormat="1">
      <c r="BP782162" s="90"/>
    </row>
    <row r="782163" spans="68:68" customFormat="1">
      <c r="BP782163" s="90"/>
    </row>
    <row r="782164" spans="68:68" customFormat="1">
      <c r="BP782164" s="90"/>
    </row>
    <row r="782165" spans="68:68" customFormat="1">
      <c r="BP782165" s="90"/>
    </row>
    <row r="782166" spans="68:68" customFormat="1">
      <c r="BP782166" s="90"/>
    </row>
    <row r="782167" spans="68:68" customFormat="1">
      <c r="BP782167" s="90"/>
    </row>
    <row r="782168" spans="68:68" customFormat="1">
      <c r="BP782168" s="90"/>
    </row>
    <row r="782169" spans="68:68" customFormat="1">
      <c r="BP782169" s="90"/>
    </row>
    <row r="782170" spans="68:68" customFormat="1">
      <c r="BP782170" s="90"/>
    </row>
    <row r="782171" spans="68:68" customFormat="1">
      <c r="BP782171" s="90"/>
    </row>
    <row r="782172" spans="68:68" customFormat="1">
      <c r="BP782172" s="90"/>
    </row>
    <row r="782173" spans="68:68" customFormat="1">
      <c r="BP782173" s="90"/>
    </row>
    <row r="782174" spans="68:68" customFormat="1">
      <c r="BP782174" s="90"/>
    </row>
    <row r="782175" spans="68:68" customFormat="1">
      <c r="BP782175" s="90"/>
    </row>
    <row r="782176" spans="68:68" customFormat="1">
      <c r="BP782176" s="90"/>
    </row>
    <row r="782177" spans="68:68" customFormat="1">
      <c r="BP782177" s="90"/>
    </row>
    <row r="782178" spans="68:68" customFormat="1">
      <c r="BP782178" s="90"/>
    </row>
    <row r="782179" spans="68:68" customFormat="1">
      <c r="BP782179" s="90"/>
    </row>
    <row r="782180" spans="68:68" customFormat="1">
      <c r="BP782180" s="90"/>
    </row>
    <row r="782181" spans="68:68" customFormat="1">
      <c r="BP782181" s="90"/>
    </row>
    <row r="782182" spans="68:68" customFormat="1">
      <c r="BP782182" s="90"/>
    </row>
    <row r="782183" spans="68:68" customFormat="1">
      <c r="BP782183" s="90"/>
    </row>
    <row r="782184" spans="68:68" customFormat="1">
      <c r="BP782184" s="90"/>
    </row>
    <row r="782185" spans="68:68" customFormat="1">
      <c r="BP782185" s="90"/>
    </row>
    <row r="782186" spans="68:68" customFormat="1">
      <c r="BP782186" s="90"/>
    </row>
    <row r="782187" spans="68:68" customFormat="1">
      <c r="BP782187" s="90"/>
    </row>
    <row r="782188" spans="68:68" customFormat="1">
      <c r="BP782188" s="90"/>
    </row>
    <row r="782189" spans="68:68" customFormat="1">
      <c r="BP782189" s="90"/>
    </row>
    <row r="782190" spans="68:68" customFormat="1">
      <c r="BP782190" s="90"/>
    </row>
    <row r="782191" spans="68:68" customFormat="1">
      <c r="BP782191" s="90"/>
    </row>
    <row r="782192" spans="68:68" customFormat="1">
      <c r="BP782192" s="90"/>
    </row>
    <row r="782193" spans="68:68" customFormat="1">
      <c r="BP782193" s="90"/>
    </row>
    <row r="782194" spans="68:68" customFormat="1">
      <c r="BP782194" s="90"/>
    </row>
    <row r="782195" spans="68:68" customFormat="1">
      <c r="BP782195" s="90"/>
    </row>
    <row r="782196" spans="68:68" customFormat="1">
      <c r="BP782196" s="90"/>
    </row>
    <row r="782197" spans="68:68" customFormat="1">
      <c r="BP782197" s="90"/>
    </row>
    <row r="782198" spans="68:68" customFormat="1">
      <c r="BP782198" s="90"/>
    </row>
    <row r="782199" spans="68:68" customFormat="1">
      <c r="BP782199" s="90"/>
    </row>
    <row r="782200" spans="68:68" customFormat="1">
      <c r="BP782200" s="90"/>
    </row>
    <row r="782201" spans="68:68" customFormat="1">
      <c r="BP782201" s="90"/>
    </row>
    <row r="782202" spans="68:68" customFormat="1">
      <c r="BP782202" s="90"/>
    </row>
    <row r="782203" spans="68:68" customFormat="1">
      <c r="BP782203" s="90"/>
    </row>
    <row r="782204" spans="68:68" customFormat="1">
      <c r="BP782204" s="90"/>
    </row>
    <row r="782205" spans="68:68" customFormat="1">
      <c r="BP782205" s="90"/>
    </row>
    <row r="782206" spans="68:68" customFormat="1">
      <c r="BP782206" s="90"/>
    </row>
    <row r="782207" spans="68:68" customFormat="1">
      <c r="BP782207" s="90"/>
    </row>
    <row r="782208" spans="68:68" customFormat="1">
      <c r="BP782208" s="90"/>
    </row>
    <row r="782209" spans="68:68" customFormat="1">
      <c r="BP782209" s="90"/>
    </row>
    <row r="782210" spans="68:68" customFormat="1">
      <c r="BP782210" s="90"/>
    </row>
    <row r="782211" spans="68:68" customFormat="1">
      <c r="BP782211" s="90"/>
    </row>
    <row r="782212" spans="68:68" customFormat="1">
      <c r="BP782212" s="90"/>
    </row>
    <row r="782213" spans="68:68" customFormat="1">
      <c r="BP782213" s="90"/>
    </row>
    <row r="782214" spans="68:68" customFormat="1">
      <c r="BP782214" s="90"/>
    </row>
    <row r="782215" spans="68:68" customFormat="1">
      <c r="BP782215" s="90"/>
    </row>
    <row r="782216" spans="68:68" customFormat="1">
      <c r="BP782216" s="90"/>
    </row>
    <row r="782217" spans="68:68" customFormat="1">
      <c r="BP782217" s="90"/>
    </row>
    <row r="782218" spans="68:68" customFormat="1">
      <c r="BP782218" s="90"/>
    </row>
    <row r="782219" spans="68:68" customFormat="1">
      <c r="BP782219" s="90"/>
    </row>
    <row r="782220" spans="68:68" customFormat="1">
      <c r="BP782220" s="90"/>
    </row>
    <row r="782221" spans="68:68" customFormat="1">
      <c r="BP782221" s="90"/>
    </row>
    <row r="782222" spans="68:68" customFormat="1">
      <c r="BP782222" s="90"/>
    </row>
    <row r="782223" spans="68:68" customFormat="1">
      <c r="BP782223" s="90"/>
    </row>
    <row r="782224" spans="68:68" customFormat="1">
      <c r="BP782224" s="90"/>
    </row>
    <row r="782225" spans="68:68" customFormat="1">
      <c r="BP782225" s="90"/>
    </row>
    <row r="782226" spans="68:68" customFormat="1">
      <c r="BP782226" s="90"/>
    </row>
    <row r="782227" spans="68:68" customFormat="1">
      <c r="BP782227" s="90"/>
    </row>
    <row r="782228" spans="68:68" customFormat="1">
      <c r="BP782228" s="90"/>
    </row>
    <row r="782229" spans="68:68" customFormat="1">
      <c r="BP782229" s="90"/>
    </row>
    <row r="782230" spans="68:68" customFormat="1">
      <c r="BP782230" s="90"/>
    </row>
    <row r="782231" spans="68:68" customFormat="1">
      <c r="BP782231" s="90"/>
    </row>
    <row r="782232" spans="68:68" customFormat="1">
      <c r="BP782232" s="90"/>
    </row>
    <row r="782233" spans="68:68" customFormat="1">
      <c r="BP782233" s="90"/>
    </row>
    <row r="782234" spans="68:68" customFormat="1">
      <c r="BP782234" s="90"/>
    </row>
    <row r="782235" spans="68:68" customFormat="1">
      <c r="BP782235" s="90"/>
    </row>
    <row r="782236" spans="68:68" customFormat="1">
      <c r="BP782236" s="90"/>
    </row>
    <row r="782237" spans="68:68" customFormat="1">
      <c r="BP782237" s="90"/>
    </row>
    <row r="782238" spans="68:68" customFormat="1">
      <c r="BP782238" s="90"/>
    </row>
    <row r="782239" spans="68:68" customFormat="1">
      <c r="BP782239" s="90"/>
    </row>
    <row r="782240" spans="68:68" customFormat="1">
      <c r="BP782240" s="90"/>
    </row>
    <row r="782241" spans="68:68" customFormat="1">
      <c r="BP782241" s="90"/>
    </row>
    <row r="782242" spans="68:68" customFormat="1">
      <c r="BP782242" s="90"/>
    </row>
    <row r="782243" spans="68:68" customFormat="1">
      <c r="BP782243" s="90"/>
    </row>
    <row r="782244" spans="68:68" customFormat="1">
      <c r="BP782244" s="90"/>
    </row>
    <row r="782245" spans="68:68" customFormat="1">
      <c r="BP782245" s="90"/>
    </row>
    <row r="782246" spans="68:68" customFormat="1">
      <c r="BP782246" s="90"/>
    </row>
    <row r="782247" spans="68:68" customFormat="1">
      <c r="BP782247" s="90"/>
    </row>
    <row r="782248" spans="68:68" customFormat="1">
      <c r="BP782248" s="90"/>
    </row>
    <row r="782249" spans="68:68" customFormat="1">
      <c r="BP782249" s="90"/>
    </row>
    <row r="782250" spans="68:68" customFormat="1">
      <c r="BP782250" s="90"/>
    </row>
    <row r="782251" spans="68:68" customFormat="1">
      <c r="BP782251" s="90"/>
    </row>
    <row r="782252" spans="68:68" customFormat="1">
      <c r="BP782252" s="90"/>
    </row>
    <row r="782253" spans="68:68" customFormat="1">
      <c r="BP782253" s="90"/>
    </row>
    <row r="782254" spans="68:68" customFormat="1">
      <c r="BP782254" s="90"/>
    </row>
    <row r="782255" spans="68:68" customFormat="1">
      <c r="BP782255" s="90"/>
    </row>
    <row r="782256" spans="68:68" customFormat="1">
      <c r="BP782256" s="90"/>
    </row>
    <row r="782257" spans="68:68" customFormat="1">
      <c r="BP782257" s="90"/>
    </row>
    <row r="782258" spans="68:68" customFormat="1">
      <c r="BP782258" s="90"/>
    </row>
    <row r="782259" spans="68:68" customFormat="1">
      <c r="BP782259" s="90"/>
    </row>
    <row r="782260" spans="68:68" customFormat="1">
      <c r="BP782260" s="90"/>
    </row>
    <row r="782261" spans="68:68" customFormat="1">
      <c r="BP782261" s="90"/>
    </row>
    <row r="782262" spans="68:68" customFormat="1">
      <c r="BP782262" s="90"/>
    </row>
    <row r="782263" spans="68:68" customFormat="1">
      <c r="BP782263" s="90"/>
    </row>
    <row r="782264" spans="68:68" customFormat="1">
      <c r="BP782264" s="90"/>
    </row>
    <row r="782265" spans="68:68" customFormat="1">
      <c r="BP782265" s="90"/>
    </row>
    <row r="782266" spans="68:68" customFormat="1">
      <c r="BP782266" s="90"/>
    </row>
    <row r="782267" spans="68:68" customFormat="1">
      <c r="BP782267" s="90"/>
    </row>
    <row r="782268" spans="68:68" customFormat="1">
      <c r="BP782268" s="90"/>
    </row>
    <row r="782269" spans="68:68" customFormat="1">
      <c r="BP782269" s="90"/>
    </row>
    <row r="782270" spans="68:68" customFormat="1">
      <c r="BP782270" s="90"/>
    </row>
    <row r="782271" spans="68:68" customFormat="1">
      <c r="BP782271" s="90"/>
    </row>
    <row r="782272" spans="68:68" customFormat="1">
      <c r="BP782272" s="90"/>
    </row>
    <row r="782273" spans="68:68" customFormat="1">
      <c r="BP782273" s="90"/>
    </row>
    <row r="782274" spans="68:68" customFormat="1">
      <c r="BP782274" s="90"/>
    </row>
    <row r="782275" spans="68:68" customFormat="1">
      <c r="BP782275" s="90"/>
    </row>
    <row r="782276" spans="68:68" customFormat="1">
      <c r="BP782276" s="90"/>
    </row>
    <row r="782277" spans="68:68" customFormat="1">
      <c r="BP782277" s="90"/>
    </row>
    <row r="782278" spans="68:68" customFormat="1">
      <c r="BP782278" s="90"/>
    </row>
    <row r="782279" spans="68:68" customFormat="1">
      <c r="BP782279" s="90"/>
    </row>
    <row r="782280" spans="68:68" customFormat="1">
      <c r="BP782280" s="90"/>
    </row>
    <row r="782281" spans="68:68" customFormat="1">
      <c r="BP782281" s="90"/>
    </row>
    <row r="782282" spans="68:68" customFormat="1">
      <c r="BP782282" s="90"/>
    </row>
    <row r="782283" spans="68:68" customFormat="1">
      <c r="BP782283" s="90"/>
    </row>
    <row r="782284" spans="68:68" customFormat="1">
      <c r="BP782284" s="90"/>
    </row>
    <row r="782285" spans="68:68" customFormat="1">
      <c r="BP782285" s="90"/>
    </row>
    <row r="782286" spans="68:68" customFormat="1">
      <c r="BP782286" s="90"/>
    </row>
    <row r="782287" spans="68:68" customFormat="1">
      <c r="BP782287" s="90"/>
    </row>
    <row r="782288" spans="68:68" customFormat="1">
      <c r="BP782288" s="90"/>
    </row>
    <row r="782289" spans="68:68" customFormat="1">
      <c r="BP782289" s="90"/>
    </row>
    <row r="782290" spans="68:68" customFormat="1">
      <c r="BP782290" s="90"/>
    </row>
    <row r="782291" spans="68:68" customFormat="1">
      <c r="BP782291" s="90"/>
    </row>
    <row r="782292" spans="68:68" customFormat="1">
      <c r="BP782292" s="90"/>
    </row>
    <row r="782293" spans="68:68" customFormat="1">
      <c r="BP782293" s="90"/>
    </row>
    <row r="782294" spans="68:68" customFormat="1">
      <c r="BP782294" s="90"/>
    </row>
    <row r="782295" spans="68:68" customFormat="1">
      <c r="BP782295" s="90"/>
    </row>
    <row r="782296" spans="68:68" customFormat="1">
      <c r="BP782296" s="90"/>
    </row>
    <row r="782297" spans="68:68" customFormat="1">
      <c r="BP782297" s="90"/>
    </row>
    <row r="782298" spans="68:68" customFormat="1">
      <c r="BP782298" s="90"/>
    </row>
    <row r="782299" spans="68:68" customFormat="1">
      <c r="BP782299" s="90"/>
    </row>
    <row r="782300" spans="68:68" customFormat="1">
      <c r="BP782300" s="90"/>
    </row>
    <row r="782301" spans="68:68" customFormat="1">
      <c r="BP782301" s="90"/>
    </row>
    <row r="782302" spans="68:68" customFormat="1">
      <c r="BP782302" s="90"/>
    </row>
    <row r="782303" spans="68:68" customFormat="1">
      <c r="BP782303" s="90"/>
    </row>
    <row r="782304" spans="68:68" customFormat="1">
      <c r="BP782304" s="90"/>
    </row>
    <row r="782305" spans="68:68" customFormat="1">
      <c r="BP782305" s="90"/>
    </row>
    <row r="782306" spans="68:68" customFormat="1">
      <c r="BP782306" s="90"/>
    </row>
    <row r="782307" spans="68:68" customFormat="1">
      <c r="BP782307" s="90"/>
    </row>
    <row r="782308" spans="68:68" customFormat="1">
      <c r="BP782308" s="90"/>
    </row>
    <row r="782309" spans="68:68" customFormat="1">
      <c r="BP782309" s="90"/>
    </row>
    <row r="782310" spans="68:68" customFormat="1">
      <c r="BP782310" s="90"/>
    </row>
    <row r="782311" spans="68:68" customFormat="1">
      <c r="BP782311" s="90"/>
    </row>
    <row r="782312" spans="68:68" customFormat="1">
      <c r="BP782312" s="90"/>
    </row>
    <row r="782313" spans="68:68" customFormat="1">
      <c r="BP782313" s="90"/>
    </row>
    <row r="782314" spans="68:68" customFormat="1">
      <c r="BP782314" s="90"/>
    </row>
    <row r="782315" spans="68:68" customFormat="1">
      <c r="BP782315" s="90"/>
    </row>
    <row r="782316" spans="68:68" customFormat="1">
      <c r="BP782316" s="90"/>
    </row>
    <row r="782317" spans="68:68" customFormat="1">
      <c r="BP782317" s="90"/>
    </row>
    <row r="782318" spans="68:68" customFormat="1">
      <c r="BP782318" s="90"/>
    </row>
    <row r="782319" spans="68:68" customFormat="1">
      <c r="BP782319" s="90"/>
    </row>
    <row r="782320" spans="68:68" customFormat="1">
      <c r="BP782320" s="90"/>
    </row>
    <row r="782321" spans="68:68" customFormat="1">
      <c r="BP782321" s="90"/>
    </row>
    <row r="782322" spans="68:68" customFormat="1">
      <c r="BP782322" s="90"/>
    </row>
    <row r="782323" spans="68:68" customFormat="1">
      <c r="BP782323" s="90"/>
    </row>
    <row r="782324" spans="68:68" customFormat="1">
      <c r="BP782324" s="90"/>
    </row>
    <row r="782325" spans="68:68" customFormat="1">
      <c r="BP782325" s="90"/>
    </row>
    <row r="782326" spans="68:68" customFormat="1">
      <c r="BP782326" s="90"/>
    </row>
    <row r="782327" spans="68:68" customFormat="1">
      <c r="BP782327" s="90"/>
    </row>
    <row r="782328" spans="68:68" customFormat="1">
      <c r="BP782328" s="90"/>
    </row>
    <row r="782329" spans="68:68" customFormat="1">
      <c r="BP782329" s="90"/>
    </row>
    <row r="782330" spans="68:68" customFormat="1">
      <c r="BP782330" s="90"/>
    </row>
    <row r="782331" spans="68:68" customFormat="1">
      <c r="BP782331" s="90"/>
    </row>
    <row r="782332" spans="68:68" customFormat="1">
      <c r="BP782332" s="90"/>
    </row>
    <row r="782333" spans="68:68" customFormat="1">
      <c r="BP782333" s="90"/>
    </row>
    <row r="782334" spans="68:68" customFormat="1">
      <c r="BP782334" s="90"/>
    </row>
    <row r="782335" spans="68:68" customFormat="1">
      <c r="BP782335" s="90"/>
    </row>
    <row r="782336" spans="68:68" customFormat="1">
      <c r="BP782336" s="90"/>
    </row>
    <row r="782337" spans="68:68" customFormat="1">
      <c r="BP782337" s="90"/>
    </row>
    <row r="782338" spans="68:68" customFormat="1">
      <c r="BP782338" s="90"/>
    </row>
    <row r="782339" spans="68:68" customFormat="1">
      <c r="BP782339" s="90"/>
    </row>
    <row r="782340" spans="68:68" customFormat="1">
      <c r="BP782340" s="90"/>
    </row>
    <row r="782341" spans="68:68" customFormat="1">
      <c r="BP782341" s="90"/>
    </row>
    <row r="782342" spans="68:68" customFormat="1">
      <c r="BP782342" s="90"/>
    </row>
    <row r="782343" spans="68:68" customFormat="1">
      <c r="BP782343" s="90"/>
    </row>
    <row r="782344" spans="68:68" customFormat="1">
      <c r="BP782344" s="90"/>
    </row>
    <row r="782345" spans="68:68" customFormat="1">
      <c r="BP782345" s="90"/>
    </row>
    <row r="782346" spans="68:68" customFormat="1">
      <c r="BP782346" s="90"/>
    </row>
    <row r="782347" spans="68:68" customFormat="1">
      <c r="BP782347" s="90"/>
    </row>
    <row r="782348" spans="68:68" customFormat="1">
      <c r="BP782348" s="90"/>
    </row>
    <row r="782349" spans="68:68" customFormat="1">
      <c r="BP782349" s="90"/>
    </row>
    <row r="782350" spans="68:68" customFormat="1">
      <c r="BP782350" s="90"/>
    </row>
    <row r="782351" spans="68:68" customFormat="1">
      <c r="BP782351" s="90"/>
    </row>
    <row r="782352" spans="68:68" customFormat="1">
      <c r="BP782352" s="90"/>
    </row>
    <row r="782353" spans="68:68" customFormat="1">
      <c r="BP782353" s="90"/>
    </row>
    <row r="782354" spans="68:68" customFormat="1">
      <c r="BP782354" s="90"/>
    </row>
    <row r="782355" spans="68:68" customFormat="1">
      <c r="BP782355" s="90"/>
    </row>
    <row r="782356" spans="68:68" customFormat="1">
      <c r="BP782356" s="90"/>
    </row>
    <row r="782357" spans="68:68" customFormat="1">
      <c r="BP782357" s="90"/>
    </row>
    <row r="782358" spans="68:68" customFormat="1">
      <c r="BP782358" s="90"/>
    </row>
    <row r="782359" spans="68:68" customFormat="1">
      <c r="BP782359" s="90"/>
    </row>
    <row r="782360" spans="68:68" customFormat="1">
      <c r="BP782360" s="90"/>
    </row>
    <row r="782361" spans="68:68" customFormat="1">
      <c r="BP782361" s="90"/>
    </row>
    <row r="782362" spans="68:68" customFormat="1">
      <c r="BP782362" s="90"/>
    </row>
    <row r="782363" spans="68:68" customFormat="1">
      <c r="BP782363" s="90"/>
    </row>
    <row r="782364" spans="68:68" customFormat="1">
      <c r="BP782364" s="90"/>
    </row>
    <row r="782365" spans="68:68" customFormat="1">
      <c r="BP782365" s="90"/>
    </row>
    <row r="782366" spans="68:68" customFormat="1">
      <c r="BP782366" s="90"/>
    </row>
    <row r="782367" spans="68:68" customFormat="1">
      <c r="BP782367" s="90"/>
    </row>
    <row r="782368" spans="68:68" customFormat="1">
      <c r="BP782368" s="90"/>
    </row>
    <row r="782369" spans="68:68" customFormat="1">
      <c r="BP782369" s="90"/>
    </row>
    <row r="782370" spans="68:68" customFormat="1">
      <c r="BP782370" s="90"/>
    </row>
    <row r="782371" spans="68:68" customFormat="1">
      <c r="BP782371" s="90"/>
    </row>
    <row r="782372" spans="68:68" customFormat="1">
      <c r="BP782372" s="90"/>
    </row>
    <row r="782373" spans="68:68" customFormat="1">
      <c r="BP782373" s="90"/>
    </row>
    <row r="782374" spans="68:68" customFormat="1">
      <c r="BP782374" s="90"/>
    </row>
    <row r="782375" spans="68:68" customFormat="1">
      <c r="BP782375" s="90"/>
    </row>
    <row r="782376" spans="68:68" customFormat="1">
      <c r="BP782376" s="90"/>
    </row>
    <row r="782377" spans="68:68" customFormat="1">
      <c r="BP782377" s="90"/>
    </row>
    <row r="782378" spans="68:68" customFormat="1">
      <c r="BP782378" s="90"/>
    </row>
    <row r="782379" spans="68:68" customFormat="1">
      <c r="BP782379" s="90"/>
    </row>
    <row r="782380" spans="68:68" customFormat="1">
      <c r="BP782380" s="90"/>
    </row>
    <row r="782381" spans="68:68" customFormat="1">
      <c r="BP782381" s="90"/>
    </row>
    <row r="782382" spans="68:68" customFormat="1">
      <c r="BP782382" s="90"/>
    </row>
    <row r="782383" spans="68:68" customFormat="1">
      <c r="BP782383" s="90"/>
    </row>
    <row r="782384" spans="68:68" customFormat="1">
      <c r="BP782384" s="90"/>
    </row>
    <row r="782385" spans="68:68" customFormat="1">
      <c r="BP782385" s="90"/>
    </row>
    <row r="782386" spans="68:68" customFormat="1">
      <c r="BP782386" s="90"/>
    </row>
    <row r="782387" spans="68:68" customFormat="1">
      <c r="BP782387" s="90"/>
    </row>
    <row r="782388" spans="68:68" customFormat="1">
      <c r="BP782388" s="90"/>
    </row>
    <row r="782389" spans="68:68" customFormat="1">
      <c r="BP782389" s="90"/>
    </row>
    <row r="782390" spans="68:68" customFormat="1">
      <c r="BP782390" s="90"/>
    </row>
    <row r="782391" spans="68:68" customFormat="1">
      <c r="BP782391" s="90"/>
    </row>
    <row r="782392" spans="68:68" customFormat="1">
      <c r="BP782392" s="90"/>
    </row>
    <row r="782393" spans="68:68" customFormat="1">
      <c r="BP782393" s="90"/>
    </row>
    <row r="782394" spans="68:68" customFormat="1">
      <c r="BP782394" s="90"/>
    </row>
    <row r="782395" spans="68:68" customFormat="1">
      <c r="BP782395" s="90"/>
    </row>
    <row r="782396" spans="68:68" customFormat="1">
      <c r="BP782396" s="90"/>
    </row>
    <row r="782397" spans="68:68" customFormat="1">
      <c r="BP782397" s="90"/>
    </row>
    <row r="782398" spans="68:68" customFormat="1">
      <c r="BP782398" s="90"/>
    </row>
    <row r="782399" spans="68:68" customFormat="1">
      <c r="BP782399" s="90"/>
    </row>
    <row r="782400" spans="68:68" customFormat="1">
      <c r="BP782400" s="90"/>
    </row>
    <row r="782401" spans="68:68" customFormat="1">
      <c r="BP782401" s="90"/>
    </row>
    <row r="782402" spans="68:68" customFormat="1">
      <c r="BP782402" s="90"/>
    </row>
    <row r="782403" spans="68:68" customFormat="1">
      <c r="BP782403" s="90"/>
    </row>
    <row r="782404" spans="68:68" customFormat="1">
      <c r="BP782404" s="90"/>
    </row>
    <row r="782405" spans="68:68" customFormat="1">
      <c r="BP782405" s="90"/>
    </row>
    <row r="782406" spans="68:68" customFormat="1">
      <c r="BP782406" s="90"/>
    </row>
    <row r="782407" spans="68:68" customFormat="1">
      <c r="BP782407" s="90"/>
    </row>
    <row r="782408" spans="68:68" customFormat="1">
      <c r="BP782408" s="90"/>
    </row>
    <row r="782409" spans="68:68" customFormat="1">
      <c r="BP782409" s="90"/>
    </row>
    <row r="782410" spans="68:68" customFormat="1">
      <c r="BP782410" s="90"/>
    </row>
    <row r="782411" spans="68:68" customFormat="1">
      <c r="BP782411" s="90"/>
    </row>
    <row r="782412" spans="68:68" customFormat="1">
      <c r="BP782412" s="90"/>
    </row>
    <row r="782413" spans="68:68" customFormat="1">
      <c r="BP782413" s="90"/>
    </row>
    <row r="782414" spans="68:68" customFormat="1">
      <c r="BP782414" s="90"/>
    </row>
    <row r="782415" spans="68:68" customFormat="1">
      <c r="BP782415" s="90"/>
    </row>
    <row r="782416" spans="68:68" customFormat="1">
      <c r="BP782416" s="90"/>
    </row>
    <row r="782417" spans="68:68" customFormat="1">
      <c r="BP782417" s="90"/>
    </row>
    <row r="782418" spans="68:68" customFormat="1">
      <c r="BP782418" s="90"/>
    </row>
    <row r="782419" spans="68:68" customFormat="1">
      <c r="BP782419" s="90"/>
    </row>
    <row r="782420" spans="68:68" customFormat="1">
      <c r="BP782420" s="90"/>
    </row>
    <row r="782421" spans="68:68" customFormat="1">
      <c r="BP782421" s="90"/>
    </row>
    <row r="782422" spans="68:68" customFormat="1">
      <c r="BP782422" s="90"/>
    </row>
    <row r="782423" spans="68:68" customFormat="1">
      <c r="BP782423" s="90"/>
    </row>
    <row r="782424" spans="68:68" customFormat="1">
      <c r="BP782424" s="90"/>
    </row>
    <row r="782425" spans="68:68" customFormat="1">
      <c r="BP782425" s="90"/>
    </row>
    <row r="782426" spans="68:68" customFormat="1">
      <c r="BP782426" s="90"/>
    </row>
    <row r="782427" spans="68:68" customFormat="1">
      <c r="BP782427" s="90"/>
    </row>
    <row r="782428" spans="68:68" customFormat="1">
      <c r="BP782428" s="90"/>
    </row>
    <row r="782429" spans="68:68" customFormat="1">
      <c r="BP782429" s="90"/>
    </row>
    <row r="782430" spans="68:68" customFormat="1">
      <c r="BP782430" s="90"/>
    </row>
    <row r="782431" spans="68:68" customFormat="1">
      <c r="BP782431" s="90"/>
    </row>
    <row r="782432" spans="68:68" customFormat="1">
      <c r="BP782432" s="90"/>
    </row>
    <row r="782433" spans="68:68" customFormat="1">
      <c r="BP782433" s="90"/>
    </row>
    <row r="782434" spans="68:68" customFormat="1">
      <c r="BP782434" s="90"/>
    </row>
    <row r="782435" spans="68:68" customFormat="1">
      <c r="BP782435" s="90"/>
    </row>
    <row r="782436" spans="68:68" customFormat="1">
      <c r="BP782436" s="90"/>
    </row>
    <row r="782437" spans="68:68" customFormat="1">
      <c r="BP782437" s="90"/>
    </row>
    <row r="782438" spans="68:68" customFormat="1">
      <c r="BP782438" s="90"/>
    </row>
    <row r="782439" spans="68:68" customFormat="1">
      <c r="BP782439" s="90"/>
    </row>
    <row r="782440" spans="68:68" customFormat="1">
      <c r="BP782440" s="90"/>
    </row>
    <row r="782441" spans="68:68" customFormat="1">
      <c r="BP782441" s="90"/>
    </row>
    <row r="782442" spans="68:68" customFormat="1">
      <c r="BP782442" s="90"/>
    </row>
    <row r="782443" spans="68:68" customFormat="1">
      <c r="BP782443" s="90"/>
    </row>
    <row r="782444" spans="68:68" customFormat="1">
      <c r="BP782444" s="90"/>
    </row>
    <row r="782445" spans="68:68" customFormat="1">
      <c r="BP782445" s="90"/>
    </row>
    <row r="782446" spans="68:68" customFormat="1">
      <c r="BP782446" s="90"/>
    </row>
    <row r="782447" spans="68:68" customFormat="1">
      <c r="BP782447" s="90"/>
    </row>
    <row r="782448" spans="68:68" customFormat="1">
      <c r="BP782448" s="90"/>
    </row>
    <row r="782449" spans="68:68" customFormat="1">
      <c r="BP782449" s="90"/>
    </row>
    <row r="782450" spans="68:68" customFormat="1">
      <c r="BP782450" s="90"/>
    </row>
    <row r="782451" spans="68:68" customFormat="1">
      <c r="BP782451" s="90"/>
    </row>
    <row r="782452" spans="68:68" customFormat="1">
      <c r="BP782452" s="90"/>
    </row>
    <row r="782453" spans="68:68" customFormat="1">
      <c r="BP782453" s="90"/>
    </row>
    <row r="782454" spans="68:68" customFormat="1">
      <c r="BP782454" s="90"/>
    </row>
    <row r="782455" spans="68:68" customFormat="1">
      <c r="BP782455" s="90"/>
    </row>
    <row r="782456" spans="68:68" customFormat="1">
      <c r="BP782456" s="90"/>
    </row>
    <row r="782457" spans="68:68" customFormat="1">
      <c r="BP782457" s="90"/>
    </row>
    <row r="782458" spans="68:68" customFormat="1">
      <c r="BP782458" s="90"/>
    </row>
    <row r="782459" spans="68:68" customFormat="1">
      <c r="BP782459" s="90"/>
    </row>
    <row r="782460" spans="68:68" customFormat="1">
      <c r="BP782460" s="90"/>
    </row>
    <row r="782461" spans="68:68" customFormat="1">
      <c r="BP782461" s="90"/>
    </row>
    <row r="782462" spans="68:68" customFormat="1">
      <c r="BP782462" s="90"/>
    </row>
    <row r="782463" spans="68:68" customFormat="1">
      <c r="BP782463" s="90"/>
    </row>
    <row r="782464" spans="68:68" customFormat="1">
      <c r="BP782464" s="90"/>
    </row>
    <row r="782465" spans="68:68" customFormat="1">
      <c r="BP782465" s="90"/>
    </row>
    <row r="782466" spans="68:68" customFormat="1">
      <c r="BP782466" s="90"/>
    </row>
    <row r="782467" spans="68:68" customFormat="1">
      <c r="BP782467" s="90"/>
    </row>
    <row r="782468" spans="68:68" customFormat="1">
      <c r="BP782468" s="90"/>
    </row>
    <row r="782469" spans="68:68" customFormat="1">
      <c r="BP782469" s="90"/>
    </row>
    <row r="782470" spans="68:68" customFormat="1">
      <c r="BP782470" s="90"/>
    </row>
    <row r="782471" spans="68:68" customFormat="1">
      <c r="BP782471" s="90"/>
    </row>
    <row r="782472" spans="68:68" customFormat="1">
      <c r="BP782472" s="90"/>
    </row>
    <row r="782473" spans="68:68" customFormat="1">
      <c r="BP782473" s="90"/>
    </row>
    <row r="782474" spans="68:68" customFormat="1">
      <c r="BP782474" s="90"/>
    </row>
    <row r="782475" spans="68:68" customFormat="1">
      <c r="BP782475" s="90"/>
    </row>
    <row r="782476" spans="68:68" customFormat="1">
      <c r="BP782476" s="90"/>
    </row>
    <row r="782477" spans="68:68" customFormat="1">
      <c r="BP782477" s="90"/>
    </row>
    <row r="782478" spans="68:68" customFormat="1">
      <c r="BP782478" s="90"/>
    </row>
    <row r="782479" spans="68:68" customFormat="1">
      <c r="BP782479" s="90"/>
    </row>
    <row r="782480" spans="68:68" customFormat="1">
      <c r="BP782480" s="90"/>
    </row>
    <row r="782481" spans="68:68" customFormat="1">
      <c r="BP782481" s="90"/>
    </row>
    <row r="782482" spans="68:68" customFormat="1">
      <c r="BP782482" s="90"/>
    </row>
    <row r="782483" spans="68:68" customFormat="1">
      <c r="BP782483" s="90"/>
    </row>
    <row r="782484" spans="68:68" customFormat="1">
      <c r="BP782484" s="90"/>
    </row>
    <row r="782485" spans="68:68" customFormat="1">
      <c r="BP782485" s="90"/>
    </row>
    <row r="782486" spans="68:68" customFormat="1">
      <c r="BP782486" s="90"/>
    </row>
    <row r="782487" spans="68:68" customFormat="1">
      <c r="BP782487" s="90"/>
    </row>
    <row r="782488" spans="68:68" customFormat="1">
      <c r="BP782488" s="90"/>
    </row>
    <row r="782489" spans="68:68" customFormat="1">
      <c r="BP782489" s="90"/>
    </row>
    <row r="782490" spans="68:68" customFormat="1">
      <c r="BP782490" s="90"/>
    </row>
    <row r="782491" spans="68:68" customFormat="1">
      <c r="BP782491" s="90"/>
    </row>
    <row r="782492" spans="68:68" customFormat="1">
      <c r="BP782492" s="90"/>
    </row>
    <row r="782493" spans="68:68" customFormat="1">
      <c r="BP782493" s="90"/>
    </row>
    <row r="782494" spans="68:68" customFormat="1">
      <c r="BP782494" s="90"/>
    </row>
    <row r="782495" spans="68:68" customFormat="1">
      <c r="BP782495" s="90"/>
    </row>
    <row r="782496" spans="68:68" customFormat="1">
      <c r="BP782496" s="90"/>
    </row>
    <row r="782497" spans="68:68" customFormat="1">
      <c r="BP782497" s="90"/>
    </row>
    <row r="782498" spans="68:68" customFormat="1">
      <c r="BP782498" s="90"/>
    </row>
    <row r="782499" spans="68:68" customFormat="1">
      <c r="BP782499" s="90"/>
    </row>
    <row r="782500" spans="68:68" customFormat="1">
      <c r="BP782500" s="90"/>
    </row>
    <row r="782501" spans="68:68" customFormat="1">
      <c r="BP782501" s="90"/>
    </row>
    <row r="782502" spans="68:68" customFormat="1">
      <c r="BP782502" s="90"/>
    </row>
    <row r="782503" spans="68:68" customFormat="1">
      <c r="BP782503" s="90"/>
    </row>
    <row r="782504" spans="68:68" customFormat="1">
      <c r="BP782504" s="90"/>
    </row>
    <row r="782505" spans="68:68" customFormat="1">
      <c r="BP782505" s="90"/>
    </row>
    <row r="782506" spans="68:68" customFormat="1">
      <c r="BP782506" s="90"/>
    </row>
    <row r="782507" spans="68:68" customFormat="1">
      <c r="BP782507" s="90"/>
    </row>
    <row r="782508" spans="68:68" customFormat="1">
      <c r="BP782508" s="90"/>
    </row>
    <row r="782509" spans="68:68" customFormat="1">
      <c r="BP782509" s="90"/>
    </row>
    <row r="782510" spans="68:68" customFormat="1">
      <c r="BP782510" s="90"/>
    </row>
    <row r="782511" spans="68:68" customFormat="1">
      <c r="BP782511" s="90"/>
    </row>
    <row r="782512" spans="68:68" customFormat="1">
      <c r="BP782512" s="90"/>
    </row>
    <row r="782513" spans="68:68" customFormat="1">
      <c r="BP782513" s="90"/>
    </row>
    <row r="782514" spans="68:68" customFormat="1">
      <c r="BP782514" s="90"/>
    </row>
    <row r="782515" spans="68:68" customFormat="1">
      <c r="BP782515" s="90"/>
    </row>
    <row r="782516" spans="68:68" customFormat="1">
      <c r="BP782516" s="90"/>
    </row>
    <row r="782517" spans="68:68" customFormat="1">
      <c r="BP782517" s="90"/>
    </row>
    <row r="782518" spans="68:68" customFormat="1">
      <c r="BP782518" s="90"/>
    </row>
    <row r="782519" spans="68:68" customFormat="1">
      <c r="BP782519" s="90"/>
    </row>
    <row r="782520" spans="68:68" customFormat="1">
      <c r="BP782520" s="90"/>
    </row>
    <row r="782521" spans="68:68" customFormat="1">
      <c r="BP782521" s="90"/>
    </row>
    <row r="782522" spans="68:68" customFormat="1">
      <c r="BP782522" s="90"/>
    </row>
    <row r="782523" spans="68:68" customFormat="1">
      <c r="BP782523" s="90"/>
    </row>
    <row r="782524" spans="68:68" customFormat="1">
      <c r="BP782524" s="90"/>
    </row>
    <row r="782525" spans="68:68" customFormat="1">
      <c r="BP782525" s="90"/>
    </row>
    <row r="782526" spans="68:68" customFormat="1">
      <c r="BP782526" s="90"/>
    </row>
    <row r="782527" spans="68:68" customFormat="1">
      <c r="BP782527" s="90"/>
    </row>
    <row r="782528" spans="68:68" customFormat="1">
      <c r="BP782528" s="90"/>
    </row>
    <row r="782529" spans="68:68" customFormat="1">
      <c r="BP782529" s="90"/>
    </row>
    <row r="782530" spans="68:68" customFormat="1">
      <c r="BP782530" s="90"/>
    </row>
    <row r="782531" spans="68:68" customFormat="1">
      <c r="BP782531" s="90"/>
    </row>
    <row r="782532" spans="68:68" customFormat="1">
      <c r="BP782532" s="90"/>
    </row>
    <row r="782533" spans="68:68" customFormat="1">
      <c r="BP782533" s="90"/>
    </row>
    <row r="782534" spans="68:68" customFormat="1">
      <c r="BP782534" s="90"/>
    </row>
    <row r="782535" spans="68:68" customFormat="1">
      <c r="BP782535" s="90"/>
    </row>
    <row r="782536" spans="68:68" customFormat="1">
      <c r="BP782536" s="90"/>
    </row>
    <row r="782537" spans="68:68" customFormat="1">
      <c r="BP782537" s="90"/>
    </row>
    <row r="782538" spans="68:68" customFormat="1">
      <c r="BP782538" s="90"/>
    </row>
    <row r="782539" spans="68:68" customFormat="1">
      <c r="BP782539" s="90"/>
    </row>
    <row r="782540" spans="68:68" customFormat="1">
      <c r="BP782540" s="90"/>
    </row>
    <row r="782541" spans="68:68" customFormat="1">
      <c r="BP782541" s="90"/>
    </row>
    <row r="782542" spans="68:68" customFormat="1">
      <c r="BP782542" s="90"/>
    </row>
    <row r="782543" spans="68:68" customFormat="1">
      <c r="BP782543" s="90"/>
    </row>
    <row r="782544" spans="68:68" customFormat="1">
      <c r="BP782544" s="90"/>
    </row>
    <row r="782545" spans="68:68" customFormat="1">
      <c r="BP782545" s="90"/>
    </row>
    <row r="782546" spans="68:68" customFormat="1">
      <c r="BP782546" s="90"/>
    </row>
    <row r="782547" spans="68:68" customFormat="1">
      <c r="BP782547" s="90"/>
    </row>
    <row r="782548" spans="68:68" customFormat="1">
      <c r="BP782548" s="90"/>
    </row>
    <row r="782549" spans="68:68" customFormat="1">
      <c r="BP782549" s="90"/>
    </row>
    <row r="782550" spans="68:68" customFormat="1">
      <c r="BP782550" s="90"/>
    </row>
    <row r="782551" spans="68:68" customFormat="1">
      <c r="BP782551" s="90"/>
    </row>
    <row r="782552" spans="68:68" customFormat="1">
      <c r="BP782552" s="90"/>
    </row>
    <row r="782553" spans="68:68" customFormat="1">
      <c r="BP782553" s="90"/>
    </row>
    <row r="782554" spans="68:68" customFormat="1">
      <c r="BP782554" s="90"/>
    </row>
    <row r="782555" spans="68:68" customFormat="1">
      <c r="BP782555" s="90"/>
    </row>
    <row r="782556" spans="68:68" customFormat="1">
      <c r="BP782556" s="90"/>
    </row>
    <row r="782557" spans="68:68" customFormat="1">
      <c r="BP782557" s="90"/>
    </row>
    <row r="782558" spans="68:68" customFormat="1">
      <c r="BP782558" s="90"/>
    </row>
    <row r="782559" spans="68:68" customFormat="1">
      <c r="BP782559" s="90"/>
    </row>
    <row r="782560" spans="68:68" customFormat="1">
      <c r="BP782560" s="90"/>
    </row>
    <row r="782561" spans="68:68" customFormat="1">
      <c r="BP782561" s="90"/>
    </row>
    <row r="782562" spans="68:68" customFormat="1">
      <c r="BP782562" s="90"/>
    </row>
    <row r="782563" spans="68:68" customFormat="1">
      <c r="BP782563" s="90"/>
    </row>
    <row r="782564" spans="68:68" customFormat="1">
      <c r="BP782564" s="90"/>
    </row>
    <row r="782565" spans="68:68" customFormat="1">
      <c r="BP782565" s="90"/>
    </row>
    <row r="782566" spans="68:68" customFormat="1">
      <c r="BP782566" s="90"/>
    </row>
    <row r="782567" spans="68:68" customFormat="1">
      <c r="BP782567" s="90"/>
    </row>
    <row r="782568" spans="68:68" customFormat="1">
      <c r="BP782568" s="90"/>
    </row>
    <row r="782569" spans="68:68" customFormat="1">
      <c r="BP782569" s="90"/>
    </row>
    <row r="782570" spans="68:68" customFormat="1">
      <c r="BP782570" s="90"/>
    </row>
    <row r="782571" spans="68:68" customFormat="1">
      <c r="BP782571" s="90"/>
    </row>
    <row r="782572" spans="68:68" customFormat="1">
      <c r="BP782572" s="90"/>
    </row>
    <row r="782573" spans="68:68" customFormat="1">
      <c r="BP782573" s="90"/>
    </row>
    <row r="782574" spans="68:68" customFormat="1">
      <c r="BP782574" s="90"/>
    </row>
    <row r="782575" spans="68:68" customFormat="1">
      <c r="BP782575" s="90"/>
    </row>
    <row r="782576" spans="68:68" customFormat="1">
      <c r="BP782576" s="90"/>
    </row>
    <row r="782577" spans="68:68" customFormat="1">
      <c r="BP782577" s="90"/>
    </row>
    <row r="782578" spans="68:68" customFormat="1">
      <c r="BP782578" s="90"/>
    </row>
    <row r="782579" spans="68:68" customFormat="1">
      <c r="BP782579" s="90"/>
    </row>
    <row r="782580" spans="68:68" customFormat="1">
      <c r="BP782580" s="90"/>
    </row>
    <row r="782581" spans="68:68" customFormat="1">
      <c r="BP782581" s="90"/>
    </row>
    <row r="782582" spans="68:68" customFormat="1">
      <c r="BP782582" s="90"/>
    </row>
    <row r="782583" spans="68:68" customFormat="1">
      <c r="BP782583" s="90"/>
    </row>
    <row r="782584" spans="68:68" customFormat="1">
      <c r="BP782584" s="90"/>
    </row>
    <row r="782585" spans="68:68" customFormat="1">
      <c r="BP782585" s="90"/>
    </row>
    <row r="782586" spans="68:68" customFormat="1">
      <c r="BP782586" s="90"/>
    </row>
    <row r="782587" spans="68:68" customFormat="1">
      <c r="BP782587" s="90"/>
    </row>
    <row r="782588" spans="68:68" customFormat="1">
      <c r="BP782588" s="90"/>
    </row>
    <row r="782589" spans="68:68" customFormat="1">
      <c r="BP782589" s="90"/>
    </row>
    <row r="782590" spans="68:68" customFormat="1">
      <c r="BP782590" s="90"/>
    </row>
    <row r="782591" spans="68:68" customFormat="1">
      <c r="BP782591" s="90"/>
    </row>
    <row r="782592" spans="68:68" customFormat="1">
      <c r="BP782592" s="90"/>
    </row>
    <row r="782593" spans="68:68" customFormat="1">
      <c r="BP782593" s="90"/>
    </row>
    <row r="782594" spans="68:68" customFormat="1">
      <c r="BP782594" s="90"/>
    </row>
    <row r="782595" spans="68:68" customFormat="1">
      <c r="BP782595" s="90"/>
    </row>
    <row r="782596" spans="68:68" customFormat="1">
      <c r="BP782596" s="90"/>
    </row>
    <row r="782597" spans="68:68" customFormat="1">
      <c r="BP782597" s="90"/>
    </row>
    <row r="782598" spans="68:68" customFormat="1">
      <c r="BP782598" s="90"/>
    </row>
    <row r="782599" spans="68:68" customFormat="1">
      <c r="BP782599" s="90"/>
    </row>
    <row r="782600" spans="68:68" customFormat="1">
      <c r="BP782600" s="90"/>
    </row>
    <row r="782601" spans="68:68" customFormat="1">
      <c r="BP782601" s="90"/>
    </row>
    <row r="782602" spans="68:68" customFormat="1">
      <c r="BP782602" s="90"/>
    </row>
    <row r="782603" spans="68:68" customFormat="1">
      <c r="BP782603" s="90"/>
    </row>
    <row r="782604" spans="68:68" customFormat="1">
      <c r="BP782604" s="90"/>
    </row>
    <row r="782605" spans="68:68" customFormat="1">
      <c r="BP782605" s="90"/>
    </row>
    <row r="782606" spans="68:68" customFormat="1">
      <c r="BP782606" s="90"/>
    </row>
    <row r="782607" spans="68:68" customFormat="1">
      <c r="BP782607" s="90"/>
    </row>
    <row r="782608" spans="68:68" customFormat="1">
      <c r="BP782608" s="90"/>
    </row>
    <row r="782609" spans="68:68" customFormat="1">
      <c r="BP782609" s="90"/>
    </row>
    <row r="782610" spans="68:68" customFormat="1">
      <c r="BP782610" s="90"/>
    </row>
    <row r="782611" spans="68:68" customFormat="1">
      <c r="BP782611" s="90"/>
    </row>
    <row r="782612" spans="68:68" customFormat="1">
      <c r="BP782612" s="90"/>
    </row>
    <row r="782613" spans="68:68" customFormat="1">
      <c r="BP782613" s="90"/>
    </row>
    <row r="782614" spans="68:68" customFormat="1">
      <c r="BP782614" s="90"/>
    </row>
    <row r="782615" spans="68:68" customFormat="1">
      <c r="BP782615" s="90"/>
    </row>
    <row r="782616" spans="68:68" customFormat="1">
      <c r="BP782616" s="90"/>
    </row>
    <row r="782617" spans="68:68" customFormat="1">
      <c r="BP782617" s="90"/>
    </row>
    <row r="782618" spans="68:68" customFormat="1">
      <c r="BP782618" s="90"/>
    </row>
    <row r="782619" spans="68:68" customFormat="1">
      <c r="BP782619" s="90"/>
    </row>
    <row r="782620" spans="68:68" customFormat="1">
      <c r="BP782620" s="90"/>
    </row>
    <row r="782621" spans="68:68" customFormat="1">
      <c r="BP782621" s="90"/>
    </row>
    <row r="782622" spans="68:68" customFormat="1">
      <c r="BP782622" s="90"/>
    </row>
    <row r="782623" spans="68:68" customFormat="1">
      <c r="BP782623" s="90"/>
    </row>
    <row r="782624" spans="68:68" customFormat="1">
      <c r="BP782624" s="90"/>
    </row>
    <row r="782625" spans="68:68" customFormat="1">
      <c r="BP782625" s="90"/>
    </row>
    <row r="782626" spans="68:68" customFormat="1">
      <c r="BP782626" s="90"/>
    </row>
    <row r="782627" spans="68:68" customFormat="1">
      <c r="BP782627" s="90"/>
    </row>
    <row r="782628" spans="68:68" customFormat="1">
      <c r="BP782628" s="90"/>
    </row>
    <row r="782629" spans="68:68" customFormat="1">
      <c r="BP782629" s="90"/>
    </row>
    <row r="782630" spans="68:68" customFormat="1">
      <c r="BP782630" s="90"/>
    </row>
    <row r="782631" spans="68:68" customFormat="1">
      <c r="BP782631" s="90"/>
    </row>
    <row r="782632" spans="68:68" customFormat="1">
      <c r="BP782632" s="90"/>
    </row>
    <row r="782633" spans="68:68" customFormat="1">
      <c r="BP782633" s="90"/>
    </row>
    <row r="782634" spans="68:68" customFormat="1">
      <c r="BP782634" s="90"/>
    </row>
    <row r="782635" spans="68:68" customFormat="1">
      <c r="BP782635" s="90"/>
    </row>
    <row r="782636" spans="68:68" customFormat="1">
      <c r="BP782636" s="90"/>
    </row>
    <row r="782637" spans="68:68" customFormat="1">
      <c r="BP782637" s="90"/>
    </row>
    <row r="782638" spans="68:68" customFormat="1">
      <c r="BP782638" s="90"/>
    </row>
    <row r="782639" spans="68:68" customFormat="1">
      <c r="BP782639" s="90"/>
    </row>
    <row r="782640" spans="68:68" customFormat="1">
      <c r="BP782640" s="90"/>
    </row>
    <row r="782641" spans="68:68" customFormat="1">
      <c r="BP782641" s="90"/>
    </row>
    <row r="782642" spans="68:68" customFormat="1">
      <c r="BP782642" s="90"/>
    </row>
    <row r="782643" spans="68:68" customFormat="1">
      <c r="BP782643" s="90"/>
    </row>
    <row r="782644" spans="68:68" customFormat="1">
      <c r="BP782644" s="90"/>
    </row>
    <row r="782645" spans="68:68" customFormat="1">
      <c r="BP782645" s="90"/>
    </row>
    <row r="782646" spans="68:68" customFormat="1">
      <c r="BP782646" s="90"/>
    </row>
    <row r="782647" spans="68:68" customFormat="1">
      <c r="BP782647" s="90"/>
    </row>
    <row r="782648" spans="68:68" customFormat="1">
      <c r="BP782648" s="90"/>
    </row>
    <row r="782649" spans="68:68" customFormat="1">
      <c r="BP782649" s="90"/>
    </row>
    <row r="782650" spans="68:68" customFormat="1">
      <c r="BP782650" s="90"/>
    </row>
    <row r="782651" spans="68:68" customFormat="1">
      <c r="BP782651" s="90"/>
    </row>
    <row r="782652" spans="68:68" customFormat="1">
      <c r="BP782652" s="90"/>
    </row>
    <row r="782653" spans="68:68" customFormat="1">
      <c r="BP782653" s="90"/>
    </row>
    <row r="782654" spans="68:68" customFormat="1">
      <c r="BP782654" s="90"/>
    </row>
    <row r="782655" spans="68:68" customFormat="1">
      <c r="BP782655" s="90"/>
    </row>
    <row r="782656" spans="68:68" customFormat="1">
      <c r="BP782656" s="90"/>
    </row>
    <row r="782657" spans="68:68" customFormat="1">
      <c r="BP782657" s="90"/>
    </row>
    <row r="782658" spans="68:68" customFormat="1">
      <c r="BP782658" s="90"/>
    </row>
    <row r="782659" spans="68:68" customFormat="1">
      <c r="BP782659" s="90"/>
    </row>
    <row r="782660" spans="68:68" customFormat="1">
      <c r="BP782660" s="90"/>
    </row>
    <row r="782661" spans="68:68" customFormat="1">
      <c r="BP782661" s="90"/>
    </row>
    <row r="782662" spans="68:68" customFormat="1">
      <c r="BP782662" s="90"/>
    </row>
    <row r="782663" spans="68:68" customFormat="1">
      <c r="BP782663" s="90"/>
    </row>
    <row r="782664" spans="68:68" customFormat="1">
      <c r="BP782664" s="90"/>
    </row>
    <row r="782665" spans="68:68" customFormat="1">
      <c r="BP782665" s="90"/>
    </row>
    <row r="782666" spans="68:68" customFormat="1">
      <c r="BP782666" s="90"/>
    </row>
    <row r="782667" spans="68:68" customFormat="1">
      <c r="BP782667" s="90"/>
    </row>
    <row r="782668" spans="68:68" customFormat="1">
      <c r="BP782668" s="90"/>
    </row>
    <row r="782669" spans="68:68" customFormat="1">
      <c r="BP782669" s="90"/>
    </row>
    <row r="782670" spans="68:68" customFormat="1">
      <c r="BP782670" s="90"/>
    </row>
    <row r="782671" spans="68:68" customFormat="1">
      <c r="BP782671" s="90"/>
    </row>
    <row r="782672" spans="68:68" customFormat="1">
      <c r="BP782672" s="90"/>
    </row>
    <row r="782673" spans="68:68" customFormat="1">
      <c r="BP782673" s="90"/>
    </row>
    <row r="782674" spans="68:68" customFormat="1">
      <c r="BP782674" s="90"/>
    </row>
    <row r="782675" spans="68:68" customFormat="1">
      <c r="BP782675" s="90"/>
    </row>
    <row r="782676" spans="68:68" customFormat="1">
      <c r="BP782676" s="90"/>
    </row>
    <row r="782677" spans="68:68" customFormat="1">
      <c r="BP782677" s="90"/>
    </row>
    <row r="782678" spans="68:68" customFormat="1">
      <c r="BP782678" s="90"/>
    </row>
    <row r="782679" spans="68:68" customFormat="1">
      <c r="BP782679" s="90"/>
    </row>
    <row r="782680" spans="68:68" customFormat="1">
      <c r="BP782680" s="90"/>
    </row>
    <row r="782681" spans="68:68" customFormat="1">
      <c r="BP782681" s="90"/>
    </row>
    <row r="782682" spans="68:68" customFormat="1">
      <c r="BP782682" s="90"/>
    </row>
    <row r="782683" spans="68:68" customFormat="1">
      <c r="BP782683" s="90"/>
    </row>
    <row r="782684" spans="68:68" customFormat="1">
      <c r="BP782684" s="90"/>
    </row>
    <row r="782685" spans="68:68" customFormat="1">
      <c r="BP782685" s="90"/>
    </row>
    <row r="782686" spans="68:68" customFormat="1">
      <c r="BP782686" s="90"/>
    </row>
    <row r="782687" spans="68:68" customFormat="1">
      <c r="BP782687" s="90"/>
    </row>
    <row r="782688" spans="68:68" customFormat="1">
      <c r="BP782688" s="90"/>
    </row>
    <row r="782689" spans="68:68" customFormat="1">
      <c r="BP782689" s="90"/>
    </row>
    <row r="782690" spans="68:68" customFormat="1">
      <c r="BP782690" s="90"/>
    </row>
    <row r="782691" spans="68:68" customFormat="1">
      <c r="BP782691" s="90"/>
    </row>
    <row r="782692" spans="68:68" customFormat="1">
      <c r="BP782692" s="90"/>
    </row>
    <row r="782693" spans="68:68" customFormat="1">
      <c r="BP782693" s="90"/>
    </row>
    <row r="782694" spans="68:68" customFormat="1">
      <c r="BP782694" s="90"/>
    </row>
    <row r="782695" spans="68:68" customFormat="1">
      <c r="BP782695" s="90"/>
    </row>
    <row r="782696" spans="68:68" customFormat="1">
      <c r="BP782696" s="90"/>
    </row>
    <row r="782697" spans="68:68" customFormat="1">
      <c r="BP782697" s="90"/>
    </row>
    <row r="782698" spans="68:68" customFormat="1">
      <c r="BP782698" s="90"/>
    </row>
    <row r="782699" spans="68:68" customFormat="1">
      <c r="BP782699" s="90"/>
    </row>
    <row r="782700" spans="68:68" customFormat="1">
      <c r="BP782700" s="90"/>
    </row>
    <row r="782701" spans="68:68" customFormat="1">
      <c r="BP782701" s="90"/>
    </row>
    <row r="782702" spans="68:68" customFormat="1">
      <c r="BP782702" s="90"/>
    </row>
    <row r="782703" spans="68:68" customFormat="1">
      <c r="BP782703" s="90"/>
    </row>
    <row r="782704" spans="68:68" customFormat="1">
      <c r="BP782704" s="90"/>
    </row>
    <row r="782705" spans="68:68" customFormat="1">
      <c r="BP782705" s="90"/>
    </row>
    <row r="782706" spans="68:68" customFormat="1">
      <c r="BP782706" s="90"/>
    </row>
    <row r="782707" spans="68:68" customFormat="1">
      <c r="BP782707" s="90"/>
    </row>
    <row r="782708" spans="68:68" customFormat="1">
      <c r="BP782708" s="90"/>
    </row>
    <row r="782709" spans="68:68" customFormat="1">
      <c r="BP782709" s="90"/>
    </row>
    <row r="782710" spans="68:68" customFormat="1">
      <c r="BP782710" s="90"/>
    </row>
    <row r="782711" spans="68:68" customFormat="1">
      <c r="BP782711" s="90"/>
    </row>
    <row r="782712" spans="68:68" customFormat="1">
      <c r="BP782712" s="90"/>
    </row>
    <row r="782713" spans="68:68" customFormat="1">
      <c r="BP782713" s="90"/>
    </row>
    <row r="782714" spans="68:68" customFormat="1">
      <c r="BP782714" s="90"/>
    </row>
    <row r="782715" spans="68:68" customFormat="1">
      <c r="BP782715" s="90"/>
    </row>
    <row r="782716" spans="68:68" customFormat="1">
      <c r="BP782716" s="90"/>
    </row>
    <row r="782717" spans="68:68" customFormat="1">
      <c r="BP782717" s="90"/>
    </row>
    <row r="782718" spans="68:68" customFormat="1">
      <c r="BP782718" s="90"/>
    </row>
    <row r="782719" spans="68:68" customFormat="1">
      <c r="BP782719" s="90"/>
    </row>
    <row r="782720" spans="68:68" customFormat="1">
      <c r="BP782720" s="90"/>
    </row>
    <row r="782721" spans="68:68" customFormat="1">
      <c r="BP782721" s="90"/>
    </row>
    <row r="782722" spans="68:68" customFormat="1">
      <c r="BP782722" s="90"/>
    </row>
    <row r="782723" spans="68:68" customFormat="1">
      <c r="BP782723" s="90"/>
    </row>
    <row r="782724" spans="68:68" customFormat="1">
      <c r="BP782724" s="90"/>
    </row>
    <row r="782725" spans="68:68" customFormat="1">
      <c r="BP782725" s="90"/>
    </row>
    <row r="782726" spans="68:68" customFormat="1">
      <c r="BP782726" s="90"/>
    </row>
    <row r="782727" spans="68:68" customFormat="1">
      <c r="BP782727" s="90"/>
    </row>
    <row r="782728" spans="68:68" customFormat="1">
      <c r="BP782728" s="90"/>
    </row>
    <row r="782729" spans="68:68" customFormat="1">
      <c r="BP782729" s="90"/>
    </row>
    <row r="782730" spans="68:68" customFormat="1">
      <c r="BP782730" s="90"/>
    </row>
    <row r="782731" spans="68:68" customFormat="1">
      <c r="BP782731" s="90"/>
    </row>
    <row r="782732" spans="68:68" customFormat="1">
      <c r="BP782732" s="90"/>
    </row>
    <row r="782733" spans="68:68" customFormat="1">
      <c r="BP782733" s="90"/>
    </row>
    <row r="782734" spans="68:68" customFormat="1">
      <c r="BP782734" s="90"/>
    </row>
    <row r="782735" spans="68:68" customFormat="1">
      <c r="BP782735" s="90"/>
    </row>
    <row r="782736" spans="68:68" customFormat="1">
      <c r="BP782736" s="90"/>
    </row>
    <row r="782737" spans="68:68" customFormat="1">
      <c r="BP782737" s="90"/>
    </row>
    <row r="782738" spans="68:68" customFormat="1">
      <c r="BP782738" s="90"/>
    </row>
    <row r="782739" spans="68:68" customFormat="1">
      <c r="BP782739" s="90"/>
    </row>
    <row r="782740" spans="68:68" customFormat="1">
      <c r="BP782740" s="90"/>
    </row>
    <row r="782741" spans="68:68" customFormat="1">
      <c r="BP782741" s="90"/>
    </row>
    <row r="782742" spans="68:68" customFormat="1">
      <c r="BP782742" s="90"/>
    </row>
    <row r="782743" spans="68:68" customFormat="1">
      <c r="BP782743" s="90"/>
    </row>
    <row r="782744" spans="68:68" customFormat="1">
      <c r="BP782744" s="90"/>
    </row>
    <row r="782745" spans="68:68" customFormat="1">
      <c r="BP782745" s="90"/>
    </row>
    <row r="782746" spans="68:68" customFormat="1">
      <c r="BP782746" s="90"/>
    </row>
    <row r="782747" spans="68:68" customFormat="1">
      <c r="BP782747" s="90"/>
    </row>
    <row r="782748" spans="68:68" customFormat="1">
      <c r="BP782748" s="90"/>
    </row>
    <row r="782749" spans="68:68" customFormat="1">
      <c r="BP782749" s="90"/>
    </row>
    <row r="782750" spans="68:68" customFormat="1">
      <c r="BP782750" s="90"/>
    </row>
    <row r="782751" spans="68:68" customFormat="1">
      <c r="BP782751" s="90"/>
    </row>
    <row r="782752" spans="68:68" customFormat="1">
      <c r="BP782752" s="90"/>
    </row>
    <row r="782753" spans="68:68" customFormat="1">
      <c r="BP782753" s="90"/>
    </row>
    <row r="782754" spans="68:68" customFormat="1">
      <c r="BP782754" s="90"/>
    </row>
    <row r="782755" spans="68:68" customFormat="1">
      <c r="BP782755" s="90"/>
    </row>
    <row r="782756" spans="68:68" customFormat="1">
      <c r="BP782756" s="90"/>
    </row>
    <row r="782757" spans="68:68" customFormat="1">
      <c r="BP782757" s="90"/>
    </row>
    <row r="782758" spans="68:68" customFormat="1">
      <c r="BP782758" s="90"/>
    </row>
    <row r="782759" spans="68:68" customFormat="1">
      <c r="BP782759" s="90"/>
    </row>
    <row r="782760" spans="68:68" customFormat="1">
      <c r="BP782760" s="90"/>
    </row>
    <row r="782761" spans="68:68" customFormat="1">
      <c r="BP782761" s="90"/>
    </row>
    <row r="782762" spans="68:68" customFormat="1">
      <c r="BP782762" s="90"/>
    </row>
    <row r="782763" spans="68:68" customFormat="1">
      <c r="BP782763" s="90"/>
    </row>
    <row r="782764" spans="68:68" customFormat="1">
      <c r="BP782764" s="90"/>
    </row>
    <row r="782765" spans="68:68" customFormat="1">
      <c r="BP782765" s="90"/>
    </row>
    <row r="782766" spans="68:68" customFormat="1">
      <c r="BP782766" s="90"/>
    </row>
    <row r="782767" spans="68:68" customFormat="1">
      <c r="BP782767" s="90"/>
    </row>
    <row r="782768" spans="68:68" customFormat="1">
      <c r="BP782768" s="90"/>
    </row>
    <row r="782769" spans="68:68" customFormat="1">
      <c r="BP782769" s="90"/>
    </row>
    <row r="782770" spans="68:68" customFormat="1">
      <c r="BP782770" s="90"/>
    </row>
    <row r="782771" spans="68:68" customFormat="1">
      <c r="BP782771" s="90"/>
    </row>
    <row r="782772" spans="68:68" customFormat="1">
      <c r="BP782772" s="90"/>
    </row>
    <row r="782773" spans="68:68" customFormat="1">
      <c r="BP782773" s="90"/>
    </row>
    <row r="782774" spans="68:68" customFormat="1">
      <c r="BP782774" s="90"/>
    </row>
    <row r="782775" spans="68:68" customFormat="1">
      <c r="BP782775" s="90"/>
    </row>
    <row r="782776" spans="68:68" customFormat="1">
      <c r="BP782776" s="90"/>
    </row>
    <row r="782777" spans="68:68" customFormat="1">
      <c r="BP782777" s="90"/>
    </row>
    <row r="782778" spans="68:68" customFormat="1">
      <c r="BP782778" s="90"/>
    </row>
    <row r="782779" spans="68:68" customFormat="1">
      <c r="BP782779" s="90"/>
    </row>
    <row r="782780" spans="68:68" customFormat="1">
      <c r="BP782780" s="90"/>
    </row>
    <row r="782781" spans="68:68" customFormat="1">
      <c r="BP782781" s="90"/>
    </row>
    <row r="782782" spans="68:68" customFormat="1">
      <c r="BP782782" s="90"/>
    </row>
    <row r="782783" spans="68:68" customFormat="1">
      <c r="BP782783" s="90"/>
    </row>
    <row r="782784" spans="68:68" customFormat="1">
      <c r="BP782784" s="90"/>
    </row>
    <row r="782785" spans="68:68" customFormat="1">
      <c r="BP782785" s="90"/>
    </row>
    <row r="782786" spans="68:68" customFormat="1">
      <c r="BP782786" s="90"/>
    </row>
    <row r="782787" spans="68:68" customFormat="1">
      <c r="BP782787" s="90"/>
    </row>
    <row r="782788" spans="68:68" customFormat="1">
      <c r="BP782788" s="90"/>
    </row>
    <row r="782789" spans="68:68" customFormat="1">
      <c r="BP782789" s="90"/>
    </row>
    <row r="782790" spans="68:68" customFormat="1">
      <c r="BP782790" s="90"/>
    </row>
    <row r="782791" spans="68:68" customFormat="1">
      <c r="BP782791" s="90"/>
    </row>
    <row r="782792" spans="68:68" customFormat="1">
      <c r="BP782792" s="90"/>
    </row>
    <row r="782793" spans="68:68" customFormat="1">
      <c r="BP782793" s="90"/>
    </row>
    <row r="782794" spans="68:68" customFormat="1">
      <c r="BP782794" s="90"/>
    </row>
    <row r="782795" spans="68:68" customFormat="1">
      <c r="BP782795" s="90"/>
    </row>
    <row r="782796" spans="68:68" customFormat="1">
      <c r="BP782796" s="90"/>
    </row>
    <row r="782797" spans="68:68" customFormat="1">
      <c r="BP782797" s="90"/>
    </row>
    <row r="782798" spans="68:68" customFormat="1">
      <c r="BP782798" s="90"/>
    </row>
    <row r="782799" spans="68:68" customFormat="1">
      <c r="BP782799" s="90"/>
    </row>
    <row r="782800" spans="68:68" customFormat="1">
      <c r="BP782800" s="90"/>
    </row>
    <row r="782801" spans="68:68" customFormat="1">
      <c r="BP782801" s="90"/>
    </row>
    <row r="782802" spans="68:68" customFormat="1">
      <c r="BP782802" s="90"/>
    </row>
    <row r="782803" spans="68:68" customFormat="1">
      <c r="BP782803" s="90"/>
    </row>
    <row r="782804" spans="68:68" customFormat="1">
      <c r="BP782804" s="90"/>
    </row>
    <row r="782805" spans="68:68" customFormat="1">
      <c r="BP782805" s="90"/>
    </row>
    <row r="782806" spans="68:68" customFormat="1">
      <c r="BP782806" s="90"/>
    </row>
    <row r="782807" spans="68:68" customFormat="1">
      <c r="BP782807" s="90"/>
    </row>
    <row r="782808" spans="68:68" customFormat="1">
      <c r="BP782808" s="90"/>
    </row>
    <row r="782809" spans="68:68" customFormat="1">
      <c r="BP782809" s="90"/>
    </row>
    <row r="782810" spans="68:68" customFormat="1">
      <c r="BP782810" s="90"/>
    </row>
    <row r="782811" spans="68:68" customFormat="1">
      <c r="BP782811" s="90"/>
    </row>
    <row r="782812" spans="68:68" customFormat="1">
      <c r="BP782812" s="90"/>
    </row>
    <row r="782813" spans="68:68" customFormat="1">
      <c r="BP782813" s="90"/>
    </row>
    <row r="782814" spans="68:68" customFormat="1">
      <c r="BP782814" s="90"/>
    </row>
    <row r="782815" spans="68:68" customFormat="1">
      <c r="BP782815" s="90"/>
    </row>
    <row r="782816" spans="68:68" customFormat="1">
      <c r="BP782816" s="90"/>
    </row>
    <row r="782817" spans="68:68" customFormat="1">
      <c r="BP782817" s="90"/>
    </row>
    <row r="782818" spans="68:68" customFormat="1">
      <c r="BP782818" s="90"/>
    </row>
    <row r="782819" spans="68:68" customFormat="1">
      <c r="BP782819" s="90"/>
    </row>
    <row r="782820" spans="68:68" customFormat="1">
      <c r="BP782820" s="90"/>
    </row>
    <row r="782821" spans="68:68" customFormat="1">
      <c r="BP782821" s="90"/>
    </row>
    <row r="782822" spans="68:68" customFormat="1">
      <c r="BP782822" s="90"/>
    </row>
    <row r="782823" spans="68:68" customFormat="1">
      <c r="BP782823" s="90"/>
    </row>
    <row r="782824" spans="68:68" customFormat="1">
      <c r="BP782824" s="90"/>
    </row>
    <row r="782825" spans="68:68" customFormat="1">
      <c r="BP782825" s="90"/>
    </row>
    <row r="782826" spans="68:68" customFormat="1">
      <c r="BP782826" s="90"/>
    </row>
    <row r="782827" spans="68:68" customFormat="1">
      <c r="BP782827" s="90"/>
    </row>
    <row r="782828" spans="68:68" customFormat="1">
      <c r="BP782828" s="90"/>
    </row>
    <row r="782829" spans="68:68" customFormat="1">
      <c r="BP782829" s="90"/>
    </row>
    <row r="782830" spans="68:68" customFormat="1">
      <c r="BP782830" s="90"/>
    </row>
    <row r="782831" spans="68:68" customFormat="1">
      <c r="BP782831" s="90"/>
    </row>
    <row r="782832" spans="68:68" customFormat="1">
      <c r="BP782832" s="90"/>
    </row>
    <row r="782833" spans="68:68" customFormat="1">
      <c r="BP782833" s="90"/>
    </row>
    <row r="782834" spans="68:68" customFormat="1">
      <c r="BP782834" s="90"/>
    </row>
    <row r="782835" spans="68:68" customFormat="1">
      <c r="BP782835" s="90"/>
    </row>
    <row r="782836" spans="68:68" customFormat="1">
      <c r="BP782836" s="90"/>
    </row>
    <row r="782837" spans="68:68" customFormat="1">
      <c r="BP782837" s="90"/>
    </row>
    <row r="782838" spans="68:68" customFormat="1">
      <c r="BP782838" s="90"/>
    </row>
    <row r="782839" spans="68:68" customFormat="1">
      <c r="BP782839" s="90"/>
    </row>
    <row r="782840" spans="68:68" customFormat="1">
      <c r="BP782840" s="90"/>
    </row>
    <row r="782841" spans="68:68" customFormat="1">
      <c r="BP782841" s="90"/>
    </row>
    <row r="782842" spans="68:68" customFormat="1">
      <c r="BP782842" s="90"/>
    </row>
    <row r="782843" spans="68:68" customFormat="1">
      <c r="BP782843" s="90"/>
    </row>
    <row r="782844" spans="68:68" customFormat="1">
      <c r="BP782844" s="90"/>
    </row>
    <row r="782845" spans="68:68" customFormat="1">
      <c r="BP782845" s="90"/>
    </row>
    <row r="782846" spans="68:68" customFormat="1">
      <c r="BP782846" s="90"/>
    </row>
    <row r="782847" spans="68:68" customFormat="1">
      <c r="BP782847" s="90"/>
    </row>
    <row r="782848" spans="68:68" customFormat="1">
      <c r="BP782848" s="90"/>
    </row>
    <row r="782849" spans="68:68" customFormat="1">
      <c r="BP782849" s="90"/>
    </row>
    <row r="782850" spans="68:68" customFormat="1">
      <c r="BP782850" s="90"/>
    </row>
    <row r="782851" spans="68:68" customFormat="1">
      <c r="BP782851" s="90"/>
    </row>
    <row r="782852" spans="68:68" customFormat="1">
      <c r="BP782852" s="90"/>
    </row>
    <row r="782853" spans="68:68" customFormat="1">
      <c r="BP782853" s="90"/>
    </row>
    <row r="782854" spans="68:68" customFormat="1">
      <c r="BP782854" s="90"/>
    </row>
    <row r="782855" spans="68:68" customFormat="1">
      <c r="BP782855" s="90"/>
    </row>
    <row r="782856" spans="68:68" customFormat="1">
      <c r="BP782856" s="90"/>
    </row>
    <row r="782857" spans="68:68" customFormat="1">
      <c r="BP782857" s="90"/>
    </row>
    <row r="782858" spans="68:68" customFormat="1">
      <c r="BP782858" s="90"/>
    </row>
    <row r="782859" spans="68:68" customFormat="1">
      <c r="BP782859" s="90"/>
    </row>
    <row r="782860" spans="68:68" customFormat="1">
      <c r="BP782860" s="90"/>
    </row>
    <row r="782861" spans="68:68" customFormat="1">
      <c r="BP782861" s="90"/>
    </row>
    <row r="782862" spans="68:68" customFormat="1">
      <c r="BP782862" s="90"/>
    </row>
    <row r="782863" spans="68:68" customFormat="1">
      <c r="BP782863" s="90"/>
    </row>
    <row r="782864" spans="68:68" customFormat="1">
      <c r="BP782864" s="90"/>
    </row>
    <row r="782865" spans="68:68" customFormat="1">
      <c r="BP782865" s="90"/>
    </row>
    <row r="782866" spans="68:68" customFormat="1">
      <c r="BP782866" s="90"/>
    </row>
    <row r="782867" spans="68:68" customFormat="1">
      <c r="BP782867" s="90"/>
    </row>
    <row r="782868" spans="68:68" customFormat="1">
      <c r="BP782868" s="90"/>
    </row>
    <row r="782869" spans="68:68" customFormat="1">
      <c r="BP782869" s="90"/>
    </row>
    <row r="782870" spans="68:68" customFormat="1">
      <c r="BP782870" s="90"/>
    </row>
    <row r="782871" spans="68:68" customFormat="1">
      <c r="BP782871" s="90"/>
    </row>
    <row r="782872" spans="68:68" customFormat="1">
      <c r="BP782872" s="90"/>
    </row>
    <row r="782873" spans="68:68" customFormat="1">
      <c r="BP782873" s="90"/>
    </row>
    <row r="782874" spans="68:68" customFormat="1">
      <c r="BP782874" s="90"/>
    </row>
    <row r="782875" spans="68:68" customFormat="1">
      <c r="BP782875" s="90"/>
    </row>
    <row r="782876" spans="68:68" customFormat="1">
      <c r="BP782876" s="90"/>
    </row>
    <row r="782877" spans="68:68" customFormat="1">
      <c r="BP782877" s="90"/>
    </row>
    <row r="782878" spans="68:68" customFormat="1">
      <c r="BP782878" s="90"/>
    </row>
    <row r="782879" spans="68:68" customFormat="1">
      <c r="BP782879" s="90"/>
    </row>
    <row r="782880" spans="68:68" customFormat="1">
      <c r="BP782880" s="90"/>
    </row>
    <row r="782881" spans="68:68" customFormat="1">
      <c r="BP782881" s="90"/>
    </row>
    <row r="782882" spans="68:68" customFormat="1">
      <c r="BP782882" s="90"/>
    </row>
    <row r="782883" spans="68:68" customFormat="1">
      <c r="BP782883" s="90"/>
    </row>
    <row r="782884" spans="68:68" customFormat="1">
      <c r="BP782884" s="90"/>
    </row>
    <row r="782885" spans="68:68" customFormat="1">
      <c r="BP782885" s="90"/>
    </row>
    <row r="782886" spans="68:68" customFormat="1">
      <c r="BP782886" s="90"/>
    </row>
    <row r="782887" spans="68:68" customFormat="1">
      <c r="BP782887" s="90"/>
    </row>
    <row r="782888" spans="68:68" customFormat="1">
      <c r="BP782888" s="90"/>
    </row>
    <row r="782889" spans="68:68" customFormat="1">
      <c r="BP782889" s="90"/>
    </row>
    <row r="782890" spans="68:68" customFormat="1">
      <c r="BP782890" s="90"/>
    </row>
    <row r="782891" spans="68:68" customFormat="1">
      <c r="BP782891" s="90"/>
    </row>
    <row r="782892" spans="68:68" customFormat="1">
      <c r="BP782892" s="90"/>
    </row>
    <row r="782893" spans="68:68" customFormat="1">
      <c r="BP782893" s="90"/>
    </row>
    <row r="782894" spans="68:68" customFormat="1">
      <c r="BP782894" s="90"/>
    </row>
    <row r="782895" spans="68:68" customFormat="1">
      <c r="BP782895" s="90"/>
    </row>
    <row r="782896" spans="68:68" customFormat="1">
      <c r="BP782896" s="90"/>
    </row>
    <row r="782897" spans="68:68" customFormat="1">
      <c r="BP782897" s="90"/>
    </row>
    <row r="782898" spans="68:68" customFormat="1">
      <c r="BP782898" s="90"/>
    </row>
    <row r="782899" spans="68:68" customFormat="1">
      <c r="BP782899" s="90"/>
    </row>
    <row r="782900" spans="68:68" customFormat="1">
      <c r="BP782900" s="90"/>
    </row>
    <row r="782901" spans="68:68" customFormat="1">
      <c r="BP782901" s="90"/>
    </row>
    <row r="782902" spans="68:68" customFormat="1">
      <c r="BP782902" s="90"/>
    </row>
    <row r="782903" spans="68:68" customFormat="1">
      <c r="BP782903" s="90"/>
    </row>
    <row r="782904" spans="68:68" customFormat="1">
      <c r="BP782904" s="90"/>
    </row>
    <row r="782905" spans="68:68" customFormat="1">
      <c r="BP782905" s="90"/>
    </row>
    <row r="782906" spans="68:68" customFormat="1">
      <c r="BP782906" s="90"/>
    </row>
    <row r="782907" spans="68:68" customFormat="1">
      <c r="BP782907" s="90"/>
    </row>
    <row r="782908" spans="68:68" customFormat="1">
      <c r="BP782908" s="90"/>
    </row>
    <row r="782909" spans="68:68" customFormat="1">
      <c r="BP782909" s="90"/>
    </row>
    <row r="782910" spans="68:68" customFormat="1">
      <c r="BP782910" s="90"/>
    </row>
    <row r="782911" spans="68:68" customFormat="1">
      <c r="BP782911" s="90"/>
    </row>
    <row r="782912" spans="68:68" customFormat="1">
      <c r="BP782912" s="90"/>
    </row>
    <row r="782913" spans="68:68" customFormat="1">
      <c r="BP782913" s="90"/>
    </row>
    <row r="782914" spans="68:68" customFormat="1">
      <c r="BP782914" s="90"/>
    </row>
    <row r="782915" spans="68:68" customFormat="1">
      <c r="BP782915" s="90"/>
    </row>
    <row r="782916" spans="68:68" customFormat="1">
      <c r="BP782916" s="90"/>
    </row>
    <row r="782917" spans="68:68" customFormat="1">
      <c r="BP782917" s="90"/>
    </row>
    <row r="782918" spans="68:68" customFormat="1">
      <c r="BP782918" s="90"/>
    </row>
    <row r="782919" spans="68:68" customFormat="1">
      <c r="BP782919" s="90"/>
    </row>
    <row r="782920" spans="68:68" customFormat="1">
      <c r="BP782920" s="90"/>
    </row>
    <row r="782921" spans="68:68" customFormat="1">
      <c r="BP782921" s="90"/>
    </row>
    <row r="782922" spans="68:68" customFormat="1">
      <c r="BP782922" s="90"/>
    </row>
    <row r="782923" spans="68:68" customFormat="1">
      <c r="BP782923" s="90"/>
    </row>
    <row r="782924" spans="68:68" customFormat="1">
      <c r="BP782924" s="90"/>
    </row>
    <row r="782925" spans="68:68" customFormat="1">
      <c r="BP782925" s="90"/>
    </row>
    <row r="782926" spans="68:68" customFormat="1">
      <c r="BP782926" s="90"/>
    </row>
    <row r="782927" spans="68:68" customFormat="1">
      <c r="BP782927" s="90"/>
    </row>
    <row r="782928" spans="68:68" customFormat="1">
      <c r="BP782928" s="90"/>
    </row>
    <row r="782929" spans="68:68" customFormat="1">
      <c r="BP782929" s="90"/>
    </row>
    <row r="782930" spans="68:68" customFormat="1">
      <c r="BP782930" s="90"/>
    </row>
    <row r="782931" spans="68:68" customFormat="1">
      <c r="BP782931" s="90"/>
    </row>
    <row r="782932" spans="68:68" customFormat="1">
      <c r="BP782932" s="90"/>
    </row>
    <row r="782933" spans="68:68" customFormat="1">
      <c r="BP782933" s="90"/>
    </row>
    <row r="782934" spans="68:68" customFormat="1">
      <c r="BP782934" s="90"/>
    </row>
    <row r="782935" spans="68:68" customFormat="1">
      <c r="BP782935" s="90"/>
    </row>
    <row r="782936" spans="68:68" customFormat="1">
      <c r="BP782936" s="90"/>
    </row>
    <row r="782937" spans="68:68" customFormat="1">
      <c r="BP782937" s="90"/>
    </row>
    <row r="782938" spans="68:68" customFormat="1">
      <c r="BP782938" s="90"/>
    </row>
    <row r="782939" spans="68:68" customFormat="1">
      <c r="BP782939" s="90"/>
    </row>
    <row r="782940" spans="68:68" customFormat="1">
      <c r="BP782940" s="90"/>
    </row>
    <row r="782941" spans="68:68" customFormat="1">
      <c r="BP782941" s="90"/>
    </row>
    <row r="782942" spans="68:68" customFormat="1">
      <c r="BP782942" s="90"/>
    </row>
    <row r="782943" spans="68:68" customFormat="1">
      <c r="BP782943" s="90"/>
    </row>
    <row r="782944" spans="68:68" customFormat="1">
      <c r="BP782944" s="90"/>
    </row>
    <row r="782945" spans="68:68" customFormat="1">
      <c r="BP782945" s="90"/>
    </row>
    <row r="782946" spans="68:68" customFormat="1">
      <c r="BP782946" s="90"/>
    </row>
    <row r="782947" spans="68:68" customFormat="1">
      <c r="BP782947" s="90"/>
    </row>
    <row r="782948" spans="68:68" customFormat="1">
      <c r="BP782948" s="90"/>
    </row>
    <row r="782949" spans="68:68" customFormat="1">
      <c r="BP782949" s="90"/>
    </row>
    <row r="782950" spans="68:68" customFormat="1">
      <c r="BP782950" s="90"/>
    </row>
    <row r="782951" spans="68:68" customFormat="1">
      <c r="BP782951" s="90"/>
    </row>
    <row r="782952" spans="68:68" customFormat="1">
      <c r="BP782952" s="90"/>
    </row>
    <row r="782953" spans="68:68" customFormat="1">
      <c r="BP782953" s="90"/>
    </row>
    <row r="782954" spans="68:68" customFormat="1">
      <c r="BP782954" s="90"/>
    </row>
    <row r="782955" spans="68:68" customFormat="1">
      <c r="BP782955" s="90"/>
    </row>
    <row r="782956" spans="68:68" customFormat="1">
      <c r="BP782956" s="90"/>
    </row>
    <row r="782957" spans="68:68" customFormat="1">
      <c r="BP782957" s="90"/>
    </row>
    <row r="782958" spans="68:68" customFormat="1">
      <c r="BP782958" s="90"/>
    </row>
    <row r="782959" spans="68:68" customFormat="1">
      <c r="BP782959" s="90"/>
    </row>
    <row r="782960" spans="68:68" customFormat="1">
      <c r="BP782960" s="90"/>
    </row>
    <row r="782961" spans="68:68" customFormat="1">
      <c r="BP782961" s="90"/>
    </row>
    <row r="782962" spans="68:68" customFormat="1">
      <c r="BP782962" s="90"/>
    </row>
    <row r="782963" spans="68:68" customFormat="1">
      <c r="BP782963" s="90"/>
    </row>
    <row r="782964" spans="68:68" customFormat="1">
      <c r="BP782964" s="90"/>
    </row>
    <row r="782965" spans="68:68" customFormat="1">
      <c r="BP782965" s="90"/>
    </row>
    <row r="782966" spans="68:68" customFormat="1">
      <c r="BP782966" s="90"/>
    </row>
    <row r="782967" spans="68:68" customFormat="1">
      <c r="BP782967" s="90"/>
    </row>
    <row r="782968" spans="68:68" customFormat="1">
      <c r="BP782968" s="90"/>
    </row>
    <row r="782969" spans="68:68" customFormat="1">
      <c r="BP782969" s="90"/>
    </row>
    <row r="782970" spans="68:68" customFormat="1">
      <c r="BP782970" s="90"/>
    </row>
    <row r="782971" spans="68:68" customFormat="1">
      <c r="BP782971" s="90"/>
    </row>
    <row r="782972" spans="68:68" customFormat="1">
      <c r="BP782972" s="90"/>
    </row>
    <row r="782973" spans="68:68" customFormat="1">
      <c r="BP782973" s="90"/>
    </row>
    <row r="782974" spans="68:68" customFormat="1">
      <c r="BP782974" s="90"/>
    </row>
    <row r="782975" spans="68:68" customFormat="1">
      <c r="BP782975" s="90"/>
    </row>
    <row r="782976" spans="68:68" customFormat="1">
      <c r="BP782976" s="90"/>
    </row>
    <row r="782977" spans="68:68" customFormat="1">
      <c r="BP782977" s="90"/>
    </row>
    <row r="782978" spans="68:68" customFormat="1">
      <c r="BP782978" s="90"/>
    </row>
    <row r="782979" spans="68:68" customFormat="1">
      <c r="BP782979" s="90"/>
    </row>
    <row r="782980" spans="68:68" customFormat="1">
      <c r="BP782980" s="90"/>
    </row>
    <row r="782981" spans="68:68" customFormat="1">
      <c r="BP782981" s="90"/>
    </row>
    <row r="782982" spans="68:68" customFormat="1">
      <c r="BP782982" s="90"/>
    </row>
    <row r="782983" spans="68:68" customFormat="1">
      <c r="BP782983" s="90"/>
    </row>
    <row r="782984" spans="68:68" customFormat="1">
      <c r="BP782984" s="90"/>
    </row>
    <row r="782985" spans="68:68" customFormat="1">
      <c r="BP782985" s="90"/>
    </row>
    <row r="782986" spans="68:68" customFormat="1">
      <c r="BP782986" s="90"/>
    </row>
    <row r="782987" spans="68:68" customFormat="1">
      <c r="BP782987" s="90"/>
    </row>
    <row r="782988" spans="68:68" customFormat="1">
      <c r="BP782988" s="90"/>
    </row>
    <row r="782989" spans="68:68" customFormat="1">
      <c r="BP782989" s="90"/>
    </row>
    <row r="782990" spans="68:68" customFormat="1">
      <c r="BP782990" s="90"/>
    </row>
    <row r="782991" spans="68:68" customFormat="1">
      <c r="BP782991" s="90"/>
    </row>
    <row r="782992" spans="68:68" customFormat="1">
      <c r="BP782992" s="90"/>
    </row>
    <row r="782993" spans="68:68" customFormat="1">
      <c r="BP782993" s="90"/>
    </row>
    <row r="782994" spans="68:68" customFormat="1">
      <c r="BP782994" s="90"/>
    </row>
    <row r="782995" spans="68:68" customFormat="1">
      <c r="BP782995" s="90"/>
    </row>
    <row r="782996" spans="68:68" customFormat="1">
      <c r="BP782996" s="90"/>
    </row>
    <row r="782997" spans="68:68" customFormat="1">
      <c r="BP782997" s="90"/>
    </row>
    <row r="782998" spans="68:68" customFormat="1">
      <c r="BP782998" s="90"/>
    </row>
    <row r="782999" spans="68:68" customFormat="1">
      <c r="BP782999" s="90"/>
    </row>
    <row r="783000" spans="68:68" customFormat="1">
      <c r="BP783000" s="90"/>
    </row>
    <row r="783001" spans="68:68" customFormat="1">
      <c r="BP783001" s="90"/>
    </row>
    <row r="783002" spans="68:68" customFormat="1">
      <c r="BP783002" s="90"/>
    </row>
    <row r="783003" spans="68:68" customFormat="1">
      <c r="BP783003" s="90"/>
    </row>
    <row r="783004" spans="68:68" customFormat="1">
      <c r="BP783004" s="90"/>
    </row>
    <row r="783005" spans="68:68" customFormat="1">
      <c r="BP783005" s="90"/>
    </row>
    <row r="783006" spans="68:68" customFormat="1">
      <c r="BP783006" s="90"/>
    </row>
    <row r="783007" spans="68:68" customFormat="1">
      <c r="BP783007" s="90"/>
    </row>
    <row r="783008" spans="68:68" customFormat="1">
      <c r="BP783008" s="90"/>
    </row>
    <row r="783009" spans="68:68" customFormat="1">
      <c r="BP783009" s="90"/>
    </row>
    <row r="783010" spans="68:68" customFormat="1">
      <c r="BP783010" s="90"/>
    </row>
    <row r="783011" spans="68:68" customFormat="1">
      <c r="BP783011" s="90"/>
    </row>
    <row r="783012" spans="68:68" customFormat="1">
      <c r="BP783012" s="90"/>
    </row>
    <row r="783013" spans="68:68" customFormat="1">
      <c r="BP783013" s="90"/>
    </row>
    <row r="783014" spans="68:68" customFormat="1">
      <c r="BP783014" s="90"/>
    </row>
    <row r="783015" spans="68:68" customFormat="1">
      <c r="BP783015" s="90"/>
    </row>
    <row r="783016" spans="68:68" customFormat="1">
      <c r="BP783016" s="90"/>
    </row>
    <row r="783017" spans="68:68" customFormat="1">
      <c r="BP783017" s="90"/>
    </row>
    <row r="783018" spans="68:68" customFormat="1">
      <c r="BP783018" s="90"/>
    </row>
    <row r="783019" spans="68:68" customFormat="1">
      <c r="BP783019" s="90"/>
    </row>
    <row r="783020" spans="68:68" customFormat="1">
      <c r="BP783020" s="90"/>
    </row>
    <row r="783021" spans="68:68" customFormat="1">
      <c r="BP783021" s="90"/>
    </row>
    <row r="783022" spans="68:68" customFormat="1">
      <c r="BP783022" s="90"/>
    </row>
    <row r="783023" spans="68:68" customFormat="1">
      <c r="BP783023" s="90"/>
    </row>
    <row r="783024" spans="68:68" customFormat="1">
      <c r="BP783024" s="90"/>
    </row>
    <row r="783025" spans="68:68" customFormat="1">
      <c r="BP783025" s="90"/>
    </row>
    <row r="783026" spans="68:68" customFormat="1">
      <c r="BP783026" s="90"/>
    </row>
    <row r="783027" spans="68:68" customFormat="1">
      <c r="BP783027" s="90"/>
    </row>
    <row r="783028" spans="68:68" customFormat="1">
      <c r="BP783028" s="90"/>
    </row>
    <row r="783029" spans="68:68" customFormat="1">
      <c r="BP783029" s="90"/>
    </row>
    <row r="783030" spans="68:68" customFormat="1">
      <c r="BP783030" s="90"/>
    </row>
    <row r="783031" spans="68:68" customFormat="1">
      <c r="BP783031" s="90"/>
    </row>
    <row r="783032" spans="68:68" customFormat="1">
      <c r="BP783032" s="90"/>
    </row>
    <row r="783033" spans="68:68" customFormat="1">
      <c r="BP783033" s="90"/>
    </row>
    <row r="783034" spans="68:68" customFormat="1">
      <c r="BP783034" s="90"/>
    </row>
    <row r="783035" spans="68:68" customFormat="1">
      <c r="BP783035" s="90"/>
    </row>
    <row r="783036" spans="68:68" customFormat="1">
      <c r="BP783036" s="90"/>
    </row>
    <row r="783037" spans="68:68" customFormat="1">
      <c r="BP783037" s="90"/>
    </row>
    <row r="783038" spans="68:68" customFormat="1">
      <c r="BP783038" s="90"/>
    </row>
    <row r="783039" spans="68:68" customFormat="1">
      <c r="BP783039" s="90"/>
    </row>
    <row r="783040" spans="68:68" customFormat="1">
      <c r="BP783040" s="90"/>
    </row>
    <row r="783041" spans="68:68" customFormat="1">
      <c r="BP783041" s="90"/>
    </row>
    <row r="783042" spans="68:68" customFormat="1">
      <c r="BP783042" s="90"/>
    </row>
    <row r="783043" spans="68:68" customFormat="1">
      <c r="BP783043" s="90"/>
    </row>
    <row r="783044" spans="68:68" customFormat="1">
      <c r="BP783044" s="90"/>
    </row>
    <row r="783045" spans="68:68" customFormat="1">
      <c r="BP783045" s="90"/>
    </row>
    <row r="783046" spans="68:68" customFormat="1">
      <c r="BP783046" s="90"/>
    </row>
    <row r="783047" spans="68:68" customFormat="1">
      <c r="BP783047" s="90"/>
    </row>
    <row r="783048" spans="68:68" customFormat="1">
      <c r="BP783048" s="90"/>
    </row>
    <row r="783049" spans="68:68" customFormat="1">
      <c r="BP783049" s="90"/>
    </row>
    <row r="783050" spans="68:68" customFormat="1">
      <c r="BP783050" s="90"/>
    </row>
    <row r="783051" spans="68:68" customFormat="1">
      <c r="BP783051" s="90"/>
    </row>
    <row r="783052" spans="68:68" customFormat="1">
      <c r="BP783052" s="90"/>
    </row>
    <row r="783053" spans="68:68" customFormat="1">
      <c r="BP783053" s="90"/>
    </row>
    <row r="783054" spans="68:68" customFormat="1">
      <c r="BP783054" s="90"/>
    </row>
    <row r="783055" spans="68:68" customFormat="1">
      <c r="BP783055" s="90"/>
    </row>
    <row r="783056" spans="68:68" customFormat="1">
      <c r="BP783056" s="90"/>
    </row>
    <row r="783057" spans="68:68" customFormat="1">
      <c r="BP783057" s="90"/>
    </row>
    <row r="783058" spans="68:68" customFormat="1">
      <c r="BP783058" s="90"/>
    </row>
    <row r="783059" spans="68:68" customFormat="1">
      <c r="BP783059" s="90"/>
    </row>
    <row r="783060" spans="68:68" customFormat="1">
      <c r="BP783060" s="90"/>
    </row>
    <row r="783061" spans="68:68" customFormat="1">
      <c r="BP783061" s="90"/>
    </row>
    <row r="783062" spans="68:68" customFormat="1">
      <c r="BP783062" s="90"/>
    </row>
    <row r="783063" spans="68:68" customFormat="1">
      <c r="BP783063" s="90"/>
    </row>
    <row r="783064" spans="68:68" customFormat="1">
      <c r="BP783064" s="90"/>
    </row>
    <row r="783065" spans="68:68" customFormat="1">
      <c r="BP783065" s="90"/>
    </row>
    <row r="783066" spans="68:68" customFormat="1">
      <c r="BP783066" s="90"/>
    </row>
    <row r="783067" spans="68:68" customFormat="1">
      <c r="BP783067" s="90"/>
    </row>
    <row r="783068" spans="68:68" customFormat="1">
      <c r="BP783068" s="90"/>
    </row>
    <row r="783069" spans="68:68" customFormat="1">
      <c r="BP783069" s="90"/>
    </row>
    <row r="783070" spans="68:68" customFormat="1">
      <c r="BP783070" s="90"/>
    </row>
    <row r="783071" spans="68:68" customFormat="1">
      <c r="BP783071" s="90"/>
    </row>
    <row r="783072" spans="68:68" customFormat="1">
      <c r="BP783072" s="90"/>
    </row>
    <row r="783073" spans="68:68" customFormat="1">
      <c r="BP783073" s="90"/>
    </row>
    <row r="783074" spans="68:68" customFormat="1">
      <c r="BP783074" s="90"/>
    </row>
    <row r="783075" spans="68:68" customFormat="1">
      <c r="BP783075" s="90"/>
    </row>
    <row r="783076" spans="68:68" customFormat="1">
      <c r="BP783076" s="90"/>
    </row>
    <row r="783077" spans="68:68" customFormat="1">
      <c r="BP783077" s="90"/>
    </row>
    <row r="783078" spans="68:68" customFormat="1">
      <c r="BP783078" s="90"/>
    </row>
    <row r="783079" spans="68:68" customFormat="1">
      <c r="BP783079" s="90"/>
    </row>
    <row r="783080" spans="68:68" customFormat="1">
      <c r="BP783080" s="90"/>
    </row>
    <row r="783081" spans="68:68" customFormat="1">
      <c r="BP783081" s="90"/>
    </row>
    <row r="783082" spans="68:68" customFormat="1">
      <c r="BP783082" s="90"/>
    </row>
    <row r="783083" spans="68:68" customFormat="1">
      <c r="BP783083" s="90"/>
    </row>
    <row r="783084" spans="68:68" customFormat="1">
      <c r="BP783084" s="90"/>
    </row>
    <row r="783085" spans="68:68" customFormat="1">
      <c r="BP783085" s="90"/>
    </row>
    <row r="783086" spans="68:68" customFormat="1">
      <c r="BP783086" s="90"/>
    </row>
    <row r="783087" spans="68:68" customFormat="1">
      <c r="BP783087" s="90"/>
    </row>
    <row r="783088" spans="68:68" customFormat="1">
      <c r="BP783088" s="90"/>
    </row>
    <row r="783089" spans="68:68" customFormat="1">
      <c r="BP783089" s="90"/>
    </row>
    <row r="783090" spans="68:68" customFormat="1">
      <c r="BP783090" s="90"/>
    </row>
    <row r="783091" spans="68:68" customFormat="1">
      <c r="BP783091" s="90"/>
    </row>
    <row r="783092" spans="68:68" customFormat="1">
      <c r="BP783092" s="90"/>
    </row>
    <row r="783093" spans="68:68" customFormat="1">
      <c r="BP783093" s="90"/>
    </row>
    <row r="783094" spans="68:68" customFormat="1">
      <c r="BP783094" s="90"/>
    </row>
    <row r="783095" spans="68:68" customFormat="1">
      <c r="BP783095" s="90"/>
    </row>
    <row r="783096" spans="68:68" customFormat="1">
      <c r="BP783096" s="90"/>
    </row>
    <row r="783097" spans="68:68" customFormat="1">
      <c r="BP783097" s="90"/>
    </row>
    <row r="783098" spans="68:68" customFormat="1">
      <c r="BP783098" s="90"/>
    </row>
    <row r="783099" spans="68:68" customFormat="1">
      <c r="BP783099" s="90"/>
    </row>
    <row r="783100" spans="68:68" customFormat="1">
      <c r="BP783100" s="90"/>
    </row>
    <row r="783101" spans="68:68" customFormat="1">
      <c r="BP783101" s="90"/>
    </row>
    <row r="783102" spans="68:68" customFormat="1">
      <c r="BP783102" s="90"/>
    </row>
    <row r="783103" spans="68:68" customFormat="1">
      <c r="BP783103" s="90"/>
    </row>
    <row r="783104" spans="68:68" customFormat="1">
      <c r="BP783104" s="90"/>
    </row>
    <row r="783105" spans="68:68" customFormat="1">
      <c r="BP783105" s="90"/>
    </row>
    <row r="783106" spans="68:68" customFormat="1">
      <c r="BP783106" s="90"/>
    </row>
    <row r="783107" spans="68:68" customFormat="1">
      <c r="BP783107" s="90"/>
    </row>
    <row r="783108" spans="68:68" customFormat="1">
      <c r="BP783108" s="90"/>
    </row>
    <row r="783109" spans="68:68" customFormat="1">
      <c r="BP783109" s="90"/>
    </row>
    <row r="783110" spans="68:68" customFormat="1">
      <c r="BP783110" s="90"/>
    </row>
    <row r="783111" spans="68:68" customFormat="1">
      <c r="BP783111" s="90"/>
    </row>
    <row r="783112" spans="68:68" customFormat="1">
      <c r="BP783112" s="90"/>
    </row>
    <row r="783113" spans="68:68" customFormat="1">
      <c r="BP783113" s="90"/>
    </row>
    <row r="783114" spans="68:68" customFormat="1">
      <c r="BP783114" s="90"/>
    </row>
    <row r="783115" spans="68:68" customFormat="1">
      <c r="BP783115" s="90"/>
    </row>
    <row r="783116" spans="68:68" customFormat="1">
      <c r="BP783116" s="90"/>
    </row>
    <row r="783117" spans="68:68" customFormat="1">
      <c r="BP783117" s="90"/>
    </row>
    <row r="783118" spans="68:68" customFormat="1">
      <c r="BP783118" s="90"/>
    </row>
    <row r="783119" spans="68:68" customFormat="1">
      <c r="BP783119" s="90"/>
    </row>
    <row r="783120" spans="68:68" customFormat="1">
      <c r="BP783120" s="90"/>
    </row>
    <row r="783121" spans="68:68" customFormat="1">
      <c r="BP783121" s="90"/>
    </row>
    <row r="783122" spans="68:68" customFormat="1">
      <c r="BP783122" s="90"/>
    </row>
    <row r="783123" spans="68:68" customFormat="1">
      <c r="BP783123" s="90"/>
    </row>
    <row r="783124" spans="68:68" customFormat="1">
      <c r="BP783124" s="90"/>
    </row>
    <row r="783125" spans="68:68" customFormat="1">
      <c r="BP783125" s="90"/>
    </row>
    <row r="783126" spans="68:68" customFormat="1">
      <c r="BP783126" s="90"/>
    </row>
    <row r="783127" spans="68:68" customFormat="1">
      <c r="BP783127" s="90"/>
    </row>
    <row r="783128" spans="68:68" customFormat="1">
      <c r="BP783128" s="90"/>
    </row>
    <row r="783129" spans="68:68" customFormat="1">
      <c r="BP783129" s="90"/>
    </row>
    <row r="783130" spans="68:68" customFormat="1">
      <c r="BP783130" s="90"/>
    </row>
    <row r="783131" spans="68:68" customFormat="1">
      <c r="BP783131" s="90"/>
    </row>
    <row r="783132" spans="68:68" customFormat="1">
      <c r="BP783132" s="90"/>
    </row>
    <row r="783133" spans="68:68" customFormat="1">
      <c r="BP783133" s="90"/>
    </row>
    <row r="783134" spans="68:68" customFormat="1">
      <c r="BP783134" s="90"/>
    </row>
    <row r="783135" spans="68:68" customFormat="1">
      <c r="BP783135" s="90"/>
    </row>
    <row r="783136" spans="68:68" customFormat="1">
      <c r="BP783136" s="90"/>
    </row>
    <row r="783137" spans="68:68" customFormat="1">
      <c r="BP783137" s="90"/>
    </row>
    <row r="783138" spans="68:68" customFormat="1">
      <c r="BP783138" s="90"/>
    </row>
    <row r="783139" spans="68:68" customFormat="1">
      <c r="BP783139" s="90"/>
    </row>
    <row r="783140" spans="68:68" customFormat="1">
      <c r="BP783140" s="90"/>
    </row>
    <row r="783141" spans="68:68" customFormat="1">
      <c r="BP783141" s="90"/>
    </row>
    <row r="783142" spans="68:68" customFormat="1">
      <c r="BP783142" s="90"/>
    </row>
    <row r="783143" spans="68:68" customFormat="1">
      <c r="BP783143" s="90"/>
    </row>
    <row r="783144" spans="68:68" customFormat="1">
      <c r="BP783144" s="90"/>
    </row>
    <row r="783145" spans="68:68" customFormat="1">
      <c r="BP783145" s="90"/>
    </row>
    <row r="783146" spans="68:68" customFormat="1">
      <c r="BP783146" s="90"/>
    </row>
    <row r="783147" spans="68:68" customFormat="1">
      <c r="BP783147" s="90"/>
    </row>
    <row r="783148" spans="68:68" customFormat="1">
      <c r="BP783148" s="90"/>
    </row>
    <row r="783149" spans="68:68" customFormat="1">
      <c r="BP783149" s="90"/>
    </row>
    <row r="783150" spans="68:68" customFormat="1">
      <c r="BP783150" s="90"/>
    </row>
    <row r="783151" spans="68:68" customFormat="1">
      <c r="BP783151" s="90"/>
    </row>
    <row r="783152" spans="68:68" customFormat="1">
      <c r="BP783152" s="90"/>
    </row>
    <row r="783153" spans="68:68" customFormat="1">
      <c r="BP783153" s="90"/>
    </row>
    <row r="783154" spans="68:68" customFormat="1">
      <c r="BP783154" s="90"/>
    </row>
    <row r="783155" spans="68:68" customFormat="1">
      <c r="BP783155" s="90"/>
    </row>
    <row r="783156" spans="68:68" customFormat="1">
      <c r="BP783156" s="90"/>
    </row>
    <row r="783157" spans="68:68" customFormat="1">
      <c r="BP783157" s="90"/>
    </row>
    <row r="783158" spans="68:68" customFormat="1">
      <c r="BP783158" s="90"/>
    </row>
    <row r="783159" spans="68:68" customFormat="1">
      <c r="BP783159" s="90"/>
    </row>
    <row r="783160" spans="68:68" customFormat="1">
      <c r="BP783160" s="90"/>
    </row>
    <row r="783161" spans="68:68" customFormat="1">
      <c r="BP783161" s="90"/>
    </row>
    <row r="783162" spans="68:68" customFormat="1">
      <c r="BP783162" s="90"/>
    </row>
    <row r="783163" spans="68:68" customFormat="1">
      <c r="BP783163" s="90"/>
    </row>
    <row r="783164" spans="68:68" customFormat="1">
      <c r="BP783164" s="90"/>
    </row>
    <row r="783165" spans="68:68" customFormat="1">
      <c r="BP783165" s="90"/>
    </row>
    <row r="783166" spans="68:68" customFormat="1">
      <c r="BP783166" s="90"/>
    </row>
    <row r="783167" spans="68:68" customFormat="1">
      <c r="BP783167" s="90"/>
    </row>
    <row r="783168" spans="68:68" customFormat="1">
      <c r="BP783168" s="90"/>
    </row>
    <row r="783169" spans="68:68" customFormat="1">
      <c r="BP783169" s="90"/>
    </row>
    <row r="783170" spans="68:68" customFormat="1">
      <c r="BP783170" s="90"/>
    </row>
    <row r="783171" spans="68:68" customFormat="1">
      <c r="BP783171" s="90"/>
    </row>
    <row r="783172" spans="68:68" customFormat="1">
      <c r="BP783172" s="90"/>
    </row>
    <row r="783173" spans="68:68" customFormat="1">
      <c r="BP783173" s="90"/>
    </row>
    <row r="783174" spans="68:68" customFormat="1">
      <c r="BP783174" s="90"/>
    </row>
    <row r="783175" spans="68:68" customFormat="1">
      <c r="BP783175" s="90"/>
    </row>
    <row r="783176" spans="68:68" customFormat="1">
      <c r="BP783176" s="90"/>
    </row>
    <row r="783177" spans="68:68" customFormat="1">
      <c r="BP783177" s="90"/>
    </row>
    <row r="783178" spans="68:68" customFormat="1">
      <c r="BP783178" s="90"/>
    </row>
    <row r="783179" spans="68:68" customFormat="1">
      <c r="BP783179" s="90"/>
    </row>
    <row r="783180" spans="68:68" customFormat="1">
      <c r="BP783180" s="90"/>
    </row>
    <row r="783181" spans="68:68" customFormat="1">
      <c r="BP783181" s="90"/>
    </row>
    <row r="783182" spans="68:68" customFormat="1">
      <c r="BP783182" s="90"/>
    </row>
    <row r="783183" spans="68:68" customFormat="1">
      <c r="BP783183" s="90"/>
    </row>
    <row r="783184" spans="68:68" customFormat="1">
      <c r="BP783184" s="90"/>
    </row>
    <row r="783185" spans="68:68" customFormat="1">
      <c r="BP783185" s="90"/>
    </row>
    <row r="783186" spans="68:68" customFormat="1">
      <c r="BP783186" s="90"/>
    </row>
    <row r="783187" spans="68:68" customFormat="1">
      <c r="BP783187" s="90"/>
    </row>
    <row r="783188" spans="68:68" customFormat="1">
      <c r="BP783188" s="90"/>
    </row>
    <row r="783189" spans="68:68" customFormat="1">
      <c r="BP783189" s="90"/>
    </row>
    <row r="783190" spans="68:68" customFormat="1">
      <c r="BP783190" s="90"/>
    </row>
    <row r="783191" spans="68:68" customFormat="1">
      <c r="BP783191" s="90"/>
    </row>
    <row r="783192" spans="68:68" customFormat="1">
      <c r="BP783192" s="90"/>
    </row>
    <row r="783193" spans="68:68" customFormat="1">
      <c r="BP783193" s="90"/>
    </row>
    <row r="783194" spans="68:68" customFormat="1">
      <c r="BP783194" s="90"/>
    </row>
    <row r="783195" spans="68:68" customFormat="1">
      <c r="BP783195" s="90"/>
    </row>
    <row r="783196" spans="68:68" customFormat="1">
      <c r="BP783196" s="90"/>
    </row>
    <row r="783197" spans="68:68" customFormat="1">
      <c r="BP783197" s="90"/>
    </row>
    <row r="783198" spans="68:68" customFormat="1">
      <c r="BP783198" s="90"/>
    </row>
    <row r="783199" spans="68:68" customFormat="1">
      <c r="BP783199" s="90"/>
    </row>
    <row r="783200" spans="68:68" customFormat="1">
      <c r="BP783200" s="90"/>
    </row>
    <row r="783201" spans="68:68" customFormat="1">
      <c r="BP783201" s="90"/>
    </row>
    <row r="783202" spans="68:68" customFormat="1">
      <c r="BP783202" s="90"/>
    </row>
    <row r="783203" spans="68:68" customFormat="1">
      <c r="BP783203" s="90"/>
    </row>
    <row r="783204" spans="68:68" customFormat="1">
      <c r="BP783204" s="90"/>
    </row>
    <row r="783205" spans="68:68" customFormat="1">
      <c r="BP783205" s="90"/>
    </row>
    <row r="783206" spans="68:68" customFormat="1">
      <c r="BP783206" s="90"/>
    </row>
    <row r="783207" spans="68:68" customFormat="1">
      <c r="BP783207" s="90"/>
    </row>
    <row r="783208" spans="68:68" customFormat="1">
      <c r="BP783208" s="90"/>
    </row>
    <row r="783209" spans="68:68" customFormat="1">
      <c r="BP783209" s="90"/>
    </row>
    <row r="783210" spans="68:68" customFormat="1">
      <c r="BP783210" s="90"/>
    </row>
    <row r="783211" spans="68:68" customFormat="1">
      <c r="BP783211" s="90"/>
    </row>
    <row r="783212" spans="68:68" customFormat="1">
      <c r="BP783212" s="90"/>
    </row>
    <row r="783213" spans="68:68" customFormat="1">
      <c r="BP783213" s="90"/>
    </row>
    <row r="783214" spans="68:68" customFormat="1">
      <c r="BP783214" s="90"/>
    </row>
    <row r="783215" spans="68:68" customFormat="1">
      <c r="BP783215" s="90"/>
    </row>
    <row r="783216" spans="68:68" customFormat="1">
      <c r="BP783216" s="90"/>
    </row>
    <row r="783217" spans="68:68" customFormat="1">
      <c r="BP783217" s="90"/>
    </row>
    <row r="783218" spans="68:68" customFormat="1">
      <c r="BP783218" s="90"/>
    </row>
    <row r="783219" spans="68:68" customFormat="1">
      <c r="BP783219" s="90"/>
    </row>
    <row r="783220" spans="68:68" customFormat="1">
      <c r="BP783220" s="90"/>
    </row>
    <row r="783221" spans="68:68" customFormat="1">
      <c r="BP783221" s="90"/>
    </row>
    <row r="783222" spans="68:68" customFormat="1">
      <c r="BP783222" s="90"/>
    </row>
    <row r="783223" spans="68:68" customFormat="1">
      <c r="BP783223" s="90"/>
    </row>
    <row r="783224" spans="68:68" customFormat="1">
      <c r="BP783224" s="90"/>
    </row>
    <row r="783225" spans="68:68" customFormat="1">
      <c r="BP783225" s="90"/>
    </row>
    <row r="783226" spans="68:68" customFormat="1">
      <c r="BP783226" s="90"/>
    </row>
    <row r="783227" spans="68:68" customFormat="1">
      <c r="BP783227" s="90"/>
    </row>
    <row r="783228" spans="68:68" customFormat="1">
      <c r="BP783228" s="90"/>
    </row>
    <row r="783229" spans="68:68" customFormat="1">
      <c r="BP783229" s="90"/>
    </row>
    <row r="783230" spans="68:68" customFormat="1">
      <c r="BP783230" s="90"/>
    </row>
    <row r="783231" spans="68:68" customFormat="1">
      <c r="BP783231" s="90"/>
    </row>
    <row r="783232" spans="68:68" customFormat="1">
      <c r="BP783232" s="90"/>
    </row>
    <row r="783233" spans="68:68" customFormat="1">
      <c r="BP783233" s="90"/>
    </row>
    <row r="783234" spans="68:68" customFormat="1">
      <c r="BP783234" s="90"/>
    </row>
    <row r="783235" spans="68:68" customFormat="1">
      <c r="BP783235" s="90"/>
    </row>
    <row r="783236" spans="68:68" customFormat="1">
      <c r="BP783236" s="90"/>
    </row>
    <row r="783237" spans="68:68" customFormat="1">
      <c r="BP783237" s="90"/>
    </row>
    <row r="783238" spans="68:68" customFormat="1">
      <c r="BP783238" s="90"/>
    </row>
    <row r="783239" spans="68:68" customFormat="1">
      <c r="BP783239" s="90"/>
    </row>
    <row r="783240" spans="68:68" customFormat="1">
      <c r="BP783240" s="90"/>
    </row>
    <row r="783241" spans="68:68" customFormat="1">
      <c r="BP783241" s="90"/>
    </row>
    <row r="783242" spans="68:68" customFormat="1">
      <c r="BP783242" s="90"/>
    </row>
    <row r="783243" spans="68:68" customFormat="1">
      <c r="BP783243" s="90"/>
    </row>
    <row r="783244" spans="68:68" customFormat="1">
      <c r="BP783244" s="90"/>
    </row>
    <row r="783245" spans="68:68" customFormat="1">
      <c r="BP783245" s="90"/>
    </row>
    <row r="783246" spans="68:68" customFormat="1">
      <c r="BP783246" s="90"/>
    </row>
    <row r="783247" spans="68:68" customFormat="1">
      <c r="BP783247" s="90"/>
    </row>
    <row r="783248" spans="68:68" customFormat="1">
      <c r="BP783248" s="90"/>
    </row>
    <row r="783249" spans="68:68" customFormat="1">
      <c r="BP783249" s="90"/>
    </row>
    <row r="783250" spans="68:68" customFormat="1">
      <c r="BP783250" s="90"/>
    </row>
    <row r="783251" spans="68:68" customFormat="1">
      <c r="BP783251" s="90"/>
    </row>
    <row r="783252" spans="68:68" customFormat="1">
      <c r="BP783252" s="90"/>
    </row>
    <row r="783253" spans="68:68" customFormat="1">
      <c r="BP783253" s="90"/>
    </row>
    <row r="783254" spans="68:68" customFormat="1">
      <c r="BP783254" s="90"/>
    </row>
    <row r="783255" spans="68:68" customFormat="1">
      <c r="BP783255" s="90"/>
    </row>
    <row r="783256" spans="68:68" customFormat="1">
      <c r="BP783256" s="90"/>
    </row>
    <row r="783257" spans="68:68" customFormat="1">
      <c r="BP783257" s="90"/>
    </row>
    <row r="783258" spans="68:68" customFormat="1">
      <c r="BP783258" s="90"/>
    </row>
    <row r="783259" spans="68:68" customFormat="1">
      <c r="BP783259" s="90"/>
    </row>
    <row r="783260" spans="68:68" customFormat="1">
      <c r="BP783260" s="90"/>
    </row>
    <row r="783261" spans="68:68" customFormat="1">
      <c r="BP783261" s="90"/>
    </row>
    <row r="783262" spans="68:68" customFormat="1">
      <c r="BP783262" s="90"/>
    </row>
    <row r="783263" spans="68:68" customFormat="1">
      <c r="BP783263" s="90"/>
    </row>
    <row r="783264" spans="68:68" customFormat="1">
      <c r="BP783264" s="90"/>
    </row>
    <row r="783265" spans="68:68" customFormat="1">
      <c r="BP783265" s="90"/>
    </row>
    <row r="783266" spans="68:68" customFormat="1">
      <c r="BP783266" s="90"/>
    </row>
    <row r="783267" spans="68:68" customFormat="1">
      <c r="BP783267" s="90"/>
    </row>
    <row r="783268" spans="68:68" customFormat="1">
      <c r="BP783268" s="90"/>
    </row>
    <row r="783269" spans="68:68" customFormat="1">
      <c r="BP783269" s="90"/>
    </row>
    <row r="783270" spans="68:68" customFormat="1">
      <c r="BP783270" s="90"/>
    </row>
    <row r="783271" spans="68:68" customFormat="1">
      <c r="BP783271" s="90"/>
    </row>
    <row r="783272" spans="68:68" customFormat="1">
      <c r="BP783272" s="90"/>
    </row>
    <row r="783273" spans="68:68" customFormat="1">
      <c r="BP783273" s="90"/>
    </row>
    <row r="783274" spans="68:68" customFormat="1">
      <c r="BP783274" s="90"/>
    </row>
    <row r="783275" spans="68:68" customFormat="1">
      <c r="BP783275" s="90"/>
    </row>
    <row r="783276" spans="68:68" customFormat="1">
      <c r="BP783276" s="90"/>
    </row>
    <row r="783277" spans="68:68" customFormat="1">
      <c r="BP783277" s="90"/>
    </row>
    <row r="783278" spans="68:68" customFormat="1">
      <c r="BP783278" s="90"/>
    </row>
    <row r="783279" spans="68:68" customFormat="1">
      <c r="BP783279" s="90"/>
    </row>
    <row r="783280" spans="68:68" customFormat="1">
      <c r="BP783280" s="90"/>
    </row>
    <row r="783281" spans="68:68" customFormat="1">
      <c r="BP783281" s="90"/>
    </row>
    <row r="783282" spans="68:68" customFormat="1">
      <c r="BP783282" s="90"/>
    </row>
    <row r="783283" spans="68:68" customFormat="1">
      <c r="BP783283" s="90"/>
    </row>
    <row r="783284" spans="68:68" customFormat="1">
      <c r="BP783284" s="90"/>
    </row>
    <row r="783285" spans="68:68" customFormat="1">
      <c r="BP783285" s="90"/>
    </row>
    <row r="783286" spans="68:68" customFormat="1">
      <c r="BP783286" s="90"/>
    </row>
    <row r="783287" spans="68:68" customFormat="1">
      <c r="BP783287" s="90"/>
    </row>
    <row r="783288" spans="68:68" customFormat="1">
      <c r="BP783288" s="90"/>
    </row>
    <row r="783289" spans="68:68" customFormat="1">
      <c r="BP783289" s="90"/>
    </row>
    <row r="783290" spans="68:68" customFormat="1">
      <c r="BP783290" s="90"/>
    </row>
    <row r="783291" spans="68:68" customFormat="1">
      <c r="BP783291" s="90"/>
    </row>
    <row r="783292" spans="68:68" customFormat="1">
      <c r="BP783292" s="90"/>
    </row>
    <row r="783293" spans="68:68" customFormat="1">
      <c r="BP783293" s="90"/>
    </row>
    <row r="783294" spans="68:68" customFormat="1">
      <c r="BP783294" s="90"/>
    </row>
    <row r="783295" spans="68:68" customFormat="1">
      <c r="BP783295" s="90"/>
    </row>
    <row r="783296" spans="68:68" customFormat="1">
      <c r="BP783296" s="90"/>
    </row>
    <row r="783297" spans="68:68" customFormat="1">
      <c r="BP783297" s="90"/>
    </row>
    <row r="783298" spans="68:68" customFormat="1">
      <c r="BP783298" s="90"/>
    </row>
    <row r="783299" spans="68:68" customFormat="1">
      <c r="BP783299" s="90"/>
    </row>
    <row r="783300" spans="68:68" customFormat="1">
      <c r="BP783300" s="90"/>
    </row>
    <row r="783301" spans="68:68" customFormat="1">
      <c r="BP783301" s="90"/>
    </row>
    <row r="783302" spans="68:68" customFormat="1">
      <c r="BP783302" s="90"/>
    </row>
    <row r="783303" spans="68:68" customFormat="1">
      <c r="BP783303" s="90"/>
    </row>
    <row r="783304" spans="68:68" customFormat="1">
      <c r="BP783304" s="90"/>
    </row>
    <row r="783305" spans="68:68" customFormat="1">
      <c r="BP783305" s="90"/>
    </row>
    <row r="783306" spans="68:68" customFormat="1">
      <c r="BP783306" s="90"/>
    </row>
    <row r="783307" spans="68:68" customFormat="1">
      <c r="BP783307" s="90"/>
    </row>
    <row r="783308" spans="68:68" customFormat="1">
      <c r="BP783308" s="90"/>
    </row>
    <row r="783309" spans="68:68" customFormat="1">
      <c r="BP783309" s="90"/>
    </row>
    <row r="783310" spans="68:68" customFormat="1">
      <c r="BP783310" s="90"/>
    </row>
    <row r="783311" spans="68:68" customFormat="1">
      <c r="BP783311" s="90"/>
    </row>
    <row r="783312" spans="68:68" customFormat="1">
      <c r="BP783312" s="90"/>
    </row>
    <row r="783313" spans="68:68" customFormat="1">
      <c r="BP783313" s="90"/>
    </row>
    <row r="783314" spans="68:68" customFormat="1">
      <c r="BP783314" s="90"/>
    </row>
    <row r="783315" spans="68:68" customFormat="1">
      <c r="BP783315" s="90"/>
    </row>
    <row r="783316" spans="68:68" customFormat="1">
      <c r="BP783316" s="90"/>
    </row>
    <row r="783317" spans="68:68" customFormat="1">
      <c r="BP783317" s="90"/>
    </row>
    <row r="783318" spans="68:68" customFormat="1">
      <c r="BP783318" s="90"/>
    </row>
    <row r="783319" spans="68:68" customFormat="1">
      <c r="BP783319" s="90"/>
    </row>
    <row r="783320" spans="68:68" customFormat="1">
      <c r="BP783320" s="90"/>
    </row>
    <row r="783321" spans="68:68" customFormat="1">
      <c r="BP783321" s="90"/>
    </row>
    <row r="783322" spans="68:68" customFormat="1">
      <c r="BP783322" s="90"/>
    </row>
    <row r="783323" spans="68:68" customFormat="1">
      <c r="BP783323" s="90"/>
    </row>
    <row r="783324" spans="68:68" customFormat="1">
      <c r="BP783324" s="90"/>
    </row>
    <row r="783325" spans="68:68" customFormat="1">
      <c r="BP783325" s="90"/>
    </row>
    <row r="783326" spans="68:68" customFormat="1">
      <c r="BP783326" s="90"/>
    </row>
    <row r="783327" spans="68:68" customFormat="1">
      <c r="BP783327" s="90"/>
    </row>
    <row r="783328" spans="68:68" customFormat="1">
      <c r="BP783328" s="90"/>
    </row>
    <row r="783329" spans="68:68" customFormat="1">
      <c r="BP783329" s="90"/>
    </row>
    <row r="783330" spans="68:68" customFormat="1">
      <c r="BP783330" s="90"/>
    </row>
    <row r="783331" spans="68:68" customFormat="1">
      <c r="BP783331" s="90"/>
    </row>
    <row r="783332" spans="68:68" customFormat="1">
      <c r="BP783332" s="90"/>
    </row>
    <row r="783333" spans="68:68" customFormat="1">
      <c r="BP783333" s="90"/>
    </row>
    <row r="783334" spans="68:68" customFormat="1">
      <c r="BP783334" s="90"/>
    </row>
    <row r="783335" spans="68:68" customFormat="1">
      <c r="BP783335" s="90"/>
    </row>
    <row r="783336" spans="68:68" customFormat="1">
      <c r="BP783336" s="90"/>
    </row>
    <row r="783337" spans="68:68" customFormat="1">
      <c r="BP783337" s="90"/>
    </row>
    <row r="783338" spans="68:68" customFormat="1">
      <c r="BP783338" s="90"/>
    </row>
    <row r="783339" spans="68:68" customFormat="1">
      <c r="BP783339" s="90"/>
    </row>
    <row r="783340" spans="68:68" customFormat="1">
      <c r="BP783340" s="90"/>
    </row>
    <row r="783341" spans="68:68" customFormat="1">
      <c r="BP783341" s="90"/>
    </row>
    <row r="783342" spans="68:68" customFormat="1">
      <c r="BP783342" s="90"/>
    </row>
    <row r="783343" spans="68:68" customFormat="1">
      <c r="BP783343" s="90"/>
    </row>
    <row r="783344" spans="68:68" customFormat="1">
      <c r="BP783344" s="90"/>
    </row>
    <row r="783345" spans="68:68" customFormat="1">
      <c r="BP783345" s="90"/>
    </row>
    <row r="783346" spans="68:68" customFormat="1">
      <c r="BP783346" s="90"/>
    </row>
    <row r="783347" spans="68:68" customFormat="1">
      <c r="BP783347" s="90"/>
    </row>
    <row r="783348" spans="68:68" customFormat="1">
      <c r="BP783348" s="90"/>
    </row>
    <row r="783349" spans="68:68" customFormat="1">
      <c r="BP783349" s="90"/>
    </row>
    <row r="783350" spans="68:68" customFormat="1">
      <c r="BP783350" s="90"/>
    </row>
    <row r="783351" spans="68:68" customFormat="1">
      <c r="BP783351" s="90"/>
    </row>
    <row r="783352" spans="68:68" customFormat="1">
      <c r="BP783352" s="90"/>
    </row>
    <row r="783353" spans="68:68" customFormat="1">
      <c r="BP783353" s="90"/>
    </row>
    <row r="783354" spans="68:68" customFormat="1">
      <c r="BP783354" s="90"/>
    </row>
    <row r="783355" spans="68:68" customFormat="1">
      <c r="BP783355" s="90"/>
    </row>
    <row r="783356" spans="68:68" customFormat="1">
      <c r="BP783356" s="90"/>
    </row>
    <row r="783357" spans="68:68" customFormat="1">
      <c r="BP783357" s="90"/>
    </row>
    <row r="783358" spans="68:68" customFormat="1">
      <c r="BP783358" s="90"/>
    </row>
    <row r="783359" spans="68:68" customFormat="1">
      <c r="BP783359" s="90"/>
    </row>
    <row r="783360" spans="68:68" customFormat="1">
      <c r="BP783360" s="90"/>
    </row>
    <row r="783361" spans="68:68" customFormat="1">
      <c r="BP783361" s="90"/>
    </row>
    <row r="783362" spans="68:68" customFormat="1">
      <c r="BP783362" s="90"/>
    </row>
    <row r="783363" spans="68:68" customFormat="1">
      <c r="BP783363" s="90"/>
    </row>
    <row r="783364" spans="68:68" customFormat="1">
      <c r="BP783364" s="90"/>
    </row>
    <row r="783365" spans="68:68" customFormat="1">
      <c r="BP783365" s="90"/>
    </row>
    <row r="783366" spans="68:68" customFormat="1">
      <c r="BP783366" s="90"/>
    </row>
    <row r="783367" spans="68:68" customFormat="1">
      <c r="BP783367" s="90"/>
    </row>
    <row r="783368" spans="68:68" customFormat="1">
      <c r="BP783368" s="90"/>
    </row>
    <row r="783369" spans="68:68" customFormat="1">
      <c r="BP783369" s="90"/>
    </row>
    <row r="783370" spans="68:68" customFormat="1">
      <c r="BP783370" s="90"/>
    </row>
    <row r="783371" spans="68:68" customFormat="1">
      <c r="BP783371" s="90"/>
    </row>
    <row r="783372" spans="68:68" customFormat="1">
      <c r="BP783372" s="90"/>
    </row>
    <row r="783373" spans="68:68" customFormat="1">
      <c r="BP783373" s="90"/>
    </row>
    <row r="783374" spans="68:68" customFormat="1">
      <c r="BP783374" s="90"/>
    </row>
    <row r="783375" spans="68:68" customFormat="1">
      <c r="BP783375" s="90"/>
    </row>
    <row r="783376" spans="68:68" customFormat="1">
      <c r="BP783376" s="90"/>
    </row>
    <row r="783377" spans="68:68" customFormat="1">
      <c r="BP783377" s="90"/>
    </row>
    <row r="783378" spans="68:68" customFormat="1">
      <c r="BP783378" s="90"/>
    </row>
    <row r="783379" spans="68:68" customFormat="1">
      <c r="BP783379" s="90"/>
    </row>
    <row r="783380" spans="68:68" customFormat="1">
      <c r="BP783380" s="90"/>
    </row>
    <row r="783381" spans="68:68" customFormat="1">
      <c r="BP783381" s="90"/>
    </row>
    <row r="783382" spans="68:68" customFormat="1">
      <c r="BP783382" s="90"/>
    </row>
    <row r="783383" spans="68:68" customFormat="1">
      <c r="BP783383" s="90"/>
    </row>
    <row r="783384" spans="68:68" customFormat="1">
      <c r="BP783384" s="90"/>
    </row>
    <row r="783385" spans="68:68" customFormat="1">
      <c r="BP783385" s="90"/>
    </row>
    <row r="783386" spans="68:68" customFormat="1">
      <c r="BP783386" s="90"/>
    </row>
    <row r="783387" spans="68:68" customFormat="1">
      <c r="BP783387" s="90"/>
    </row>
    <row r="783388" spans="68:68" customFormat="1">
      <c r="BP783388" s="90"/>
    </row>
    <row r="783389" spans="68:68" customFormat="1">
      <c r="BP783389" s="90"/>
    </row>
    <row r="783390" spans="68:68" customFormat="1">
      <c r="BP783390" s="90"/>
    </row>
    <row r="783391" spans="68:68" customFormat="1">
      <c r="BP783391" s="90"/>
    </row>
    <row r="783392" spans="68:68" customFormat="1">
      <c r="BP783392" s="90"/>
    </row>
    <row r="783393" spans="68:68" customFormat="1">
      <c r="BP783393" s="90"/>
    </row>
    <row r="783394" spans="68:68" customFormat="1">
      <c r="BP783394" s="90"/>
    </row>
    <row r="783395" spans="68:68" customFormat="1">
      <c r="BP783395" s="90"/>
    </row>
    <row r="783396" spans="68:68" customFormat="1">
      <c r="BP783396" s="90"/>
    </row>
    <row r="783397" spans="68:68" customFormat="1">
      <c r="BP783397" s="90"/>
    </row>
    <row r="783398" spans="68:68" customFormat="1">
      <c r="BP783398" s="90"/>
    </row>
    <row r="783399" spans="68:68" customFormat="1">
      <c r="BP783399" s="90"/>
    </row>
    <row r="783400" spans="68:68" customFormat="1">
      <c r="BP783400" s="90"/>
    </row>
    <row r="783401" spans="68:68" customFormat="1">
      <c r="BP783401" s="90"/>
    </row>
    <row r="783402" spans="68:68" customFormat="1">
      <c r="BP783402" s="90"/>
    </row>
    <row r="783403" spans="68:68" customFormat="1">
      <c r="BP783403" s="90"/>
    </row>
    <row r="783404" spans="68:68" customFormat="1">
      <c r="BP783404" s="90"/>
    </row>
    <row r="783405" spans="68:68" customFormat="1">
      <c r="BP783405" s="90"/>
    </row>
    <row r="783406" spans="68:68" customFormat="1">
      <c r="BP783406" s="90"/>
    </row>
    <row r="783407" spans="68:68" customFormat="1">
      <c r="BP783407" s="90"/>
    </row>
    <row r="783408" spans="68:68" customFormat="1">
      <c r="BP783408" s="90"/>
    </row>
    <row r="783409" spans="68:68" customFormat="1">
      <c r="BP783409" s="90"/>
    </row>
    <row r="783410" spans="68:68" customFormat="1">
      <c r="BP783410" s="90"/>
    </row>
    <row r="783411" spans="68:68" customFormat="1">
      <c r="BP783411" s="90"/>
    </row>
    <row r="783412" spans="68:68" customFormat="1">
      <c r="BP783412" s="90"/>
    </row>
    <row r="783413" spans="68:68" customFormat="1">
      <c r="BP783413" s="90"/>
    </row>
    <row r="783414" spans="68:68" customFormat="1">
      <c r="BP783414" s="90"/>
    </row>
    <row r="783415" spans="68:68" customFormat="1">
      <c r="BP783415" s="90"/>
    </row>
    <row r="783416" spans="68:68" customFormat="1">
      <c r="BP783416" s="90"/>
    </row>
    <row r="783417" spans="68:68" customFormat="1">
      <c r="BP783417" s="90"/>
    </row>
    <row r="783418" spans="68:68" customFormat="1">
      <c r="BP783418" s="90"/>
    </row>
    <row r="783419" spans="68:68" customFormat="1">
      <c r="BP783419" s="90"/>
    </row>
    <row r="783420" spans="68:68" customFormat="1">
      <c r="BP783420" s="90"/>
    </row>
    <row r="783421" spans="68:68" customFormat="1">
      <c r="BP783421" s="90"/>
    </row>
    <row r="783422" spans="68:68" customFormat="1">
      <c r="BP783422" s="90"/>
    </row>
    <row r="783423" spans="68:68" customFormat="1">
      <c r="BP783423" s="90"/>
    </row>
    <row r="783424" spans="68:68" customFormat="1">
      <c r="BP783424" s="90"/>
    </row>
    <row r="783425" spans="68:68" customFormat="1">
      <c r="BP783425" s="90"/>
    </row>
    <row r="783426" spans="68:68" customFormat="1">
      <c r="BP783426" s="90"/>
    </row>
    <row r="783427" spans="68:68" customFormat="1">
      <c r="BP783427" s="90"/>
    </row>
    <row r="783428" spans="68:68" customFormat="1">
      <c r="BP783428" s="90"/>
    </row>
    <row r="783429" spans="68:68" customFormat="1">
      <c r="BP783429" s="90"/>
    </row>
    <row r="783430" spans="68:68" customFormat="1">
      <c r="BP783430" s="90"/>
    </row>
    <row r="783431" spans="68:68" customFormat="1">
      <c r="BP783431" s="90"/>
    </row>
    <row r="783432" spans="68:68" customFormat="1">
      <c r="BP783432" s="90"/>
    </row>
    <row r="783433" spans="68:68" customFormat="1">
      <c r="BP783433" s="90"/>
    </row>
    <row r="783434" spans="68:68" customFormat="1">
      <c r="BP783434" s="90"/>
    </row>
    <row r="783435" spans="68:68" customFormat="1">
      <c r="BP783435" s="90"/>
    </row>
    <row r="783436" spans="68:68" customFormat="1">
      <c r="BP783436" s="90"/>
    </row>
    <row r="783437" spans="68:68" customFormat="1">
      <c r="BP783437" s="90"/>
    </row>
    <row r="783438" spans="68:68" customFormat="1">
      <c r="BP783438" s="90"/>
    </row>
    <row r="783439" spans="68:68" customFormat="1">
      <c r="BP783439" s="90"/>
    </row>
    <row r="783440" spans="68:68" customFormat="1">
      <c r="BP783440" s="90"/>
    </row>
    <row r="783441" spans="68:68" customFormat="1">
      <c r="BP783441" s="90"/>
    </row>
    <row r="783442" spans="68:68" customFormat="1">
      <c r="BP783442" s="90"/>
    </row>
    <row r="783443" spans="68:68" customFormat="1">
      <c r="BP783443" s="90"/>
    </row>
    <row r="783444" spans="68:68" customFormat="1">
      <c r="BP783444" s="90"/>
    </row>
    <row r="783445" spans="68:68" customFormat="1">
      <c r="BP783445" s="90"/>
    </row>
    <row r="783446" spans="68:68" customFormat="1">
      <c r="BP783446" s="90"/>
    </row>
    <row r="783447" spans="68:68" customFormat="1">
      <c r="BP783447" s="90"/>
    </row>
    <row r="783448" spans="68:68" customFormat="1">
      <c r="BP783448" s="90"/>
    </row>
    <row r="783449" spans="68:68" customFormat="1">
      <c r="BP783449" s="90"/>
    </row>
    <row r="783450" spans="68:68" customFormat="1">
      <c r="BP783450" s="90"/>
    </row>
    <row r="783451" spans="68:68" customFormat="1">
      <c r="BP783451" s="90"/>
    </row>
    <row r="783452" spans="68:68" customFormat="1">
      <c r="BP783452" s="90"/>
    </row>
    <row r="783453" spans="68:68" customFormat="1">
      <c r="BP783453" s="90"/>
    </row>
    <row r="783454" spans="68:68" customFormat="1">
      <c r="BP783454" s="90"/>
    </row>
    <row r="783455" spans="68:68" customFormat="1">
      <c r="BP783455" s="90"/>
    </row>
    <row r="783456" spans="68:68" customFormat="1">
      <c r="BP783456" s="90"/>
    </row>
    <row r="783457" spans="68:68" customFormat="1">
      <c r="BP783457" s="90"/>
    </row>
    <row r="783458" spans="68:68" customFormat="1">
      <c r="BP783458" s="90"/>
    </row>
    <row r="783459" spans="68:68" customFormat="1">
      <c r="BP783459" s="90"/>
    </row>
    <row r="783460" spans="68:68" customFormat="1">
      <c r="BP783460" s="90"/>
    </row>
    <row r="783461" spans="68:68" customFormat="1">
      <c r="BP783461" s="90"/>
    </row>
    <row r="783462" spans="68:68" customFormat="1">
      <c r="BP783462" s="90"/>
    </row>
    <row r="783463" spans="68:68" customFormat="1">
      <c r="BP783463" s="90"/>
    </row>
    <row r="783464" spans="68:68" customFormat="1">
      <c r="BP783464" s="90"/>
    </row>
    <row r="783465" spans="68:68" customFormat="1">
      <c r="BP783465" s="90"/>
    </row>
    <row r="783466" spans="68:68" customFormat="1">
      <c r="BP783466" s="90"/>
    </row>
    <row r="783467" spans="68:68" customFormat="1">
      <c r="BP783467" s="90"/>
    </row>
    <row r="783468" spans="68:68" customFormat="1">
      <c r="BP783468" s="90"/>
    </row>
    <row r="783469" spans="68:68" customFormat="1">
      <c r="BP783469" s="90"/>
    </row>
    <row r="783470" spans="68:68" customFormat="1">
      <c r="BP783470" s="90"/>
    </row>
    <row r="783471" spans="68:68" customFormat="1">
      <c r="BP783471" s="90"/>
    </row>
    <row r="783472" spans="68:68" customFormat="1">
      <c r="BP783472" s="90"/>
    </row>
    <row r="783473" spans="68:68" customFormat="1">
      <c r="BP783473" s="90"/>
    </row>
    <row r="783474" spans="68:68" customFormat="1">
      <c r="BP783474" s="90"/>
    </row>
    <row r="783475" spans="68:68" customFormat="1">
      <c r="BP783475" s="90"/>
    </row>
    <row r="783476" spans="68:68" customFormat="1">
      <c r="BP783476" s="90"/>
    </row>
    <row r="783477" spans="68:68" customFormat="1">
      <c r="BP783477" s="90"/>
    </row>
    <row r="783478" spans="68:68" customFormat="1">
      <c r="BP783478" s="90"/>
    </row>
    <row r="783479" spans="68:68" customFormat="1">
      <c r="BP783479" s="90"/>
    </row>
    <row r="783480" spans="68:68" customFormat="1">
      <c r="BP783480" s="90"/>
    </row>
    <row r="783481" spans="68:68" customFormat="1">
      <c r="BP783481" s="90"/>
    </row>
    <row r="783482" spans="68:68" customFormat="1">
      <c r="BP783482" s="90"/>
    </row>
    <row r="783483" spans="68:68" customFormat="1">
      <c r="BP783483" s="90"/>
    </row>
    <row r="783484" spans="68:68" customFormat="1">
      <c r="BP783484" s="90"/>
    </row>
    <row r="783485" spans="68:68" customFormat="1">
      <c r="BP783485" s="90"/>
    </row>
    <row r="783486" spans="68:68" customFormat="1">
      <c r="BP783486" s="90"/>
    </row>
    <row r="783487" spans="68:68" customFormat="1">
      <c r="BP783487" s="90"/>
    </row>
    <row r="783488" spans="68:68" customFormat="1">
      <c r="BP783488" s="90"/>
    </row>
    <row r="783489" spans="68:68" customFormat="1">
      <c r="BP783489" s="90"/>
    </row>
    <row r="783490" spans="68:68" customFormat="1">
      <c r="BP783490" s="90"/>
    </row>
    <row r="783491" spans="68:68" customFormat="1">
      <c r="BP783491" s="90"/>
    </row>
    <row r="783492" spans="68:68" customFormat="1">
      <c r="BP783492" s="90"/>
    </row>
    <row r="783493" spans="68:68" customFormat="1">
      <c r="BP783493" s="90"/>
    </row>
    <row r="783494" spans="68:68" customFormat="1">
      <c r="BP783494" s="90"/>
    </row>
    <row r="783495" spans="68:68" customFormat="1">
      <c r="BP783495" s="90"/>
    </row>
    <row r="783496" spans="68:68" customFormat="1">
      <c r="BP783496" s="90"/>
    </row>
    <row r="783497" spans="68:68" customFormat="1">
      <c r="BP783497" s="90"/>
    </row>
    <row r="783498" spans="68:68" customFormat="1">
      <c r="BP783498" s="90"/>
    </row>
    <row r="783499" spans="68:68" customFormat="1">
      <c r="BP783499" s="90"/>
    </row>
    <row r="783500" spans="68:68" customFormat="1">
      <c r="BP783500" s="90"/>
    </row>
    <row r="783501" spans="68:68" customFormat="1">
      <c r="BP783501" s="90"/>
    </row>
    <row r="783502" spans="68:68" customFormat="1">
      <c r="BP783502" s="90"/>
    </row>
    <row r="783503" spans="68:68" customFormat="1">
      <c r="BP783503" s="90"/>
    </row>
    <row r="783504" spans="68:68" customFormat="1">
      <c r="BP783504" s="90"/>
    </row>
    <row r="783505" spans="68:68" customFormat="1">
      <c r="BP783505" s="90"/>
    </row>
    <row r="783506" spans="68:68" customFormat="1">
      <c r="BP783506" s="90"/>
    </row>
    <row r="783507" spans="68:68" customFormat="1">
      <c r="BP783507" s="90"/>
    </row>
    <row r="783508" spans="68:68" customFormat="1">
      <c r="BP783508" s="90"/>
    </row>
    <row r="783509" spans="68:68" customFormat="1">
      <c r="BP783509" s="90"/>
    </row>
    <row r="783510" spans="68:68" customFormat="1">
      <c r="BP783510" s="90"/>
    </row>
    <row r="783511" spans="68:68" customFormat="1">
      <c r="BP783511" s="90"/>
    </row>
    <row r="783512" spans="68:68" customFormat="1">
      <c r="BP783512" s="90"/>
    </row>
    <row r="783513" spans="68:68" customFormat="1">
      <c r="BP783513" s="90"/>
    </row>
    <row r="783514" spans="68:68" customFormat="1">
      <c r="BP783514" s="90"/>
    </row>
    <row r="783515" spans="68:68" customFormat="1">
      <c r="BP783515" s="90"/>
    </row>
    <row r="783516" spans="68:68" customFormat="1">
      <c r="BP783516" s="90"/>
    </row>
    <row r="783517" spans="68:68" customFormat="1">
      <c r="BP783517" s="90"/>
    </row>
    <row r="783518" spans="68:68" customFormat="1">
      <c r="BP783518" s="90"/>
    </row>
    <row r="783519" spans="68:68" customFormat="1">
      <c r="BP783519" s="90"/>
    </row>
    <row r="783520" spans="68:68" customFormat="1">
      <c r="BP783520" s="90"/>
    </row>
    <row r="783521" spans="68:68" customFormat="1">
      <c r="BP783521" s="90"/>
    </row>
    <row r="783522" spans="68:68" customFormat="1">
      <c r="BP783522" s="90"/>
    </row>
    <row r="783523" spans="68:68" customFormat="1">
      <c r="BP783523" s="90"/>
    </row>
    <row r="783524" spans="68:68" customFormat="1">
      <c r="BP783524" s="90"/>
    </row>
    <row r="783525" spans="68:68" customFormat="1">
      <c r="BP783525" s="90"/>
    </row>
    <row r="783526" spans="68:68" customFormat="1">
      <c r="BP783526" s="90"/>
    </row>
    <row r="783527" spans="68:68" customFormat="1">
      <c r="BP783527" s="90"/>
    </row>
    <row r="783528" spans="68:68" customFormat="1">
      <c r="BP783528" s="90"/>
    </row>
    <row r="783529" spans="68:68" customFormat="1">
      <c r="BP783529" s="90"/>
    </row>
    <row r="783530" spans="68:68" customFormat="1">
      <c r="BP783530" s="90"/>
    </row>
    <row r="783531" spans="68:68" customFormat="1">
      <c r="BP783531" s="90"/>
    </row>
    <row r="783532" spans="68:68" customFormat="1">
      <c r="BP783532" s="90"/>
    </row>
    <row r="783533" spans="68:68" customFormat="1">
      <c r="BP783533" s="90"/>
    </row>
    <row r="783534" spans="68:68" customFormat="1">
      <c r="BP783534" s="90"/>
    </row>
    <row r="783535" spans="68:68" customFormat="1">
      <c r="BP783535" s="90"/>
    </row>
    <row r="783536" spans="68:68" customFormat="1">
      <c r="BP783536" s="90"/>
    </row>
    <row r="783537" spans="68:68" customFormat="1">
      <c r="BP783537" s="90"/>
    </row>
    <row r="783538" spans="68:68" customFormat="1">
      <c r="BP783538" s="90"/>
    </row>
    <row r="783539" spans="68:68" customFormat="1">
      <c r="BP783539" s="90"/>
    </row>
    <row r="783540" spans="68:68" customFormat="1">
      <c r="BP783540" s="90"/>
    </row>
    <row r="783541" spans="68:68" customFormat="1">
      <c r="BP783541" s="90"/>
    </row>
    <row r="783542" spans="68:68" customFormat="1">
      <c r="BP783542" s="90"/>
    </row>
    <row r="783543" spans="68:68" customFormat="1">
      <c r="BP783543" s="90"/>
    </row>
    <row r="783544" spans="68:68" customFormat="1">
      <c r="BP783544" s="90"/>
    </row>
    <row r="783545" spans="68:68" customFormat="1">
      <c r="BP783545" s="90"/>
    </row>
    <row r="783546" spans="68:68" customFormat="1">
      <c r="BP783546" s="90"/>
    </row>
    <row r="783547" spans="68:68" customFormat="1">
      <c r="BP783547" s="90"/>
    </row>
    <row r="783548" spans="68:68" customFormat="1">
      <c r="BP783548" s="90"/>
    </row>
    <row r="783549" spans="68:68" customFormat="1">
      <c r="BP783549" s="90"/>
    </row>
    <row r="783550" spans="68:68" customFormat="1">
      <c r="BP783550" s="90"/>
    </row>
    <row r="783551" spans="68:68" customFormat="1">
      <c r="BP783551" s="90"/>
    </row>
    <row r="783552" spans="68:68" customFormat="1">
      <c r="BP783552" s="90"/>
    </row>
    <row r="783553" spans="68:68" customFormat="1">
      <c r="BP783553" s="90"/>
    </row>
    <row r="783554" spans="68:68" customFormat="1">
      <c r="BP783554" s="90"/>
    </row>
    <row r="783555" spans="68:68" customFormat="1">
      <c r="BP783555" s="90"/>
    </row>
    <row r="783556" spans="68:68" customFormat="1">
      <c r="BP783556" s="90"/>
    </row>
    <row r="783557" spans="68:68" customFormat="1">
      <c r="BP783557" s="90"/>
    </row>
    <row r="783558" spans="68:68" customFormat="1">
      <c r="BP783558" s="90"/>
    </row>
    <row r="783559" spans="68:68" customFormat="1">
      <c r="BP783559" s="90"/>
    </row>
    <row r="783560" spans="68:68" customFormat="1">
      <c r="BP783560" s="90"/>
    </row>
    <row r="783561" spans="68:68" customFormat="1">
      <c r="BP783561" s="90"/>
    </row>
    <row r="783562" spans="68:68" customFormat="1">
      <c r="BP783562" s="90"/>
    </row>
    <row r="783563" spans="68:68" customFormat="1">
      <c r="BP783563" s="90"/>
    </row>
    <row r="783564" spans="68:68" customFormat="1">
      <c r="BP783564" s="90"/>
    </row>
    <row r="783565" spans="68:68" customFormat="1">
      <c r="BP783565" s="90"/>
    </row>
    <row r="783566" spans="68:68" customFormat="1">
      <c r="BP783566" s="90"/>
    </row>
    <row r="783567" spans="68:68" customFormat="1">
      <c r="BP783567" s="90"/>
    </row>
    <row r="783568" spans="68:68" customFormat="1">
      <c r="BP783568" s="90"/>
    </row>
    <row r="783569" spans="68:68" customFormat="1">
      <c r="BP783569" s="90"/>
    </row>
    <row r="783570" spans="68:68" customFormat="1">
      <c r="BP783570" s="90"/>
    </row>
    <row r="783571" spans="68:68" customFormat="1">
      <c r="BP783571" s="90"/>
    </row>
    <row r="783572" spans="68:68" customFormat="1">
      <c r="BP783572" s="90"/>
    </row>
    <row r="783573" spans="68:68" customFormat="1">
      <c r="BP783573" s="90"/>
    </row>
    <row r="783574" spans="68:68" customFormat="1">
      <c r="BP783574" s="90"/>
    </row>
    <row r="783575" spans="68:68" customFormat="1">
      <c r="BP783575" s="90"/>
    </row>
    <row r="783576" spans="68:68" customFormat="1">
      <c r="BP783576" s="90"/>
    </row>
    <row r="783577" spans="68:68" customFormat="1">
      <c r="BP783577" s="90"/>
    </row>
    <row r="783578" spans="68:68" customFormat="1">
      <c r="BP783578" s="90"/>
    </row>
    <row r="783579" spans="68:68" customFormat="1">
      <c r="BP783579" s="90"/>
    </row>
    <row r="783580" spans="68:68" customFormat="1">
      <c r="BP783580" s="90"/>
    </row>
    <row r="783581" spans="68:68" customFormat="1">
      <c r="BP783581" s="90"/>
    </row>
    <row r="783582" spans="68:68" customFormat="1">
      <c r="BP783582" s="90"/>
    </row>
    <row r="783583" spans="68:68" customFormat="1">
      <c r="BP783583" s="90"/>
    </row>
    <row r="783584" spans="68:68" customFormat="1">
      <c r="BP783584" s="90"/>
    </row>
    <row r="783585" spans="68:68" customFormat="1">
      <c r="BP783585" s="90"/>
    </row>
    <row r="783586" spans="68:68" customFormat="1">
      <c r="BP783586" s="90"/>
    </row>
    <row r="783587" spans="68:68" customFormat="1">
      <c r="BP783587" s="90"/>
    </row>
    <row r="783588" spans="68:68" customFormat="1">
      <c r="BP783588" s="90"/>
    </row>
    <row r="783589" spans="68:68" customFormat="1">
      <c r="BP783589" s="90"/>
    </row>
    <row r="783590" spans="68:68" customFormat="1">
      <c r="BP783590" s="90"/>
    </row>
    <row r="783591" spans="68:68" customFormat="1">
      <c r="BP783591" s="90"/>
    </row>
    <row r="783592" spans="68:68" customFormat="1">
      <c r="BP783592" s="90"/>
    </row>
    <row r="783593" spans="68:68" customFormat="1">
      <c r="BP783593" s="90"/>
    </row>
    <row r="783594" spans="68:68" customFormat="1">
      <c r="BP783594" s="90"/>
    </row>
    <row r="783595" spans="68:68" customFormat="1">
      <c r="BP783595" s="90"/>
    </row>
    <row r="783596" spans="68:68" customFormat="1">
      <c r="BP783596" s="90"/>
    </row>
    <row r="783597" spans="68:68" customFormat="1">
      <c r="BP783597" s="90"/>
    </row>
    <row r="783598" spans="68:68" customFormat="1">
      <c r="BP783598" s="90"/>
    </row>
    <row r="783599" spans="68:68" customFormat="1">
      <c r="BP783599" s="90"/>
    </row>
    <row r="783600" spans="68:68" customFormat="1">
      <c r="BP783600" s="90"/>
    </row>
    <row r="783601" spans="68:68" customFormat="1">
      <c r="BP783601" s="90"/>
    </row>
    <row r="783602" spans="68:68" customFormat="1">
      <c r="BP783602" s="90"/>
    </row>
    <row r="783603" spans="68:68" customFormat="1">
      <c r="BP783603" s="90"/>
    </row>
    <row r="783604" spans="68:68" customFormat="1">
      <c r="BP783604" s="90"/>
    </row>
    <row r="783605" spans="68:68" customFormat="1">
      <c r="BP783605" s="90"/>
    </row>
    <row r="783606" spans="68:68" customFormat="1">
      <c r="BP783606" s="90"/>
    </row>
    <row r="783607" spans="68:68" customFormat="1">
      <c r="BP783607" s="90"/>
    </row>
    <row r="783608" spans="68:68" customFormat="1">
      <c r="BP783608" s="90"/>
    </row>
    <row r="783609" spans="68:68" customFormat="1">
      <c r="BP783609" s="90"/>
    </row>
    <row r="783610" spans="68:68" customFormat="1">
      <c r="BP783610" s="90"/>
    </row>
    <row r="783611" spans="68:68" customFormat="1">
      <c r="BP783611" s="90"/>
    </row>
    <row r="783612" spans="68:68" customFormat="1">
      <c r="BP783612" s="90"/>
    </row>
    <row r="783613" spans="68:68" customFormat="1">
      <c r="BP783613" s="90"/>
    </row>
    <row r="783614" spans="68:68" customFormat="1">
      <c r="BP783614" s="90"/>
    </row>
    <row r="783615" spans="68:68" customFormat="1">
      <c r="BP783615" s="90"/>
    </row>
    <row r="783616" spans="68:68" customFormat="1">
      <c r="BP783616" s="90"/>
    </row>
    <row r="783617" spans="68:68" customFormat="1">
      <c r="BP783617" s="90"/>
    </row>
    <row r="783618" spans="68:68" customFormat="1">
      <c r="BP783618" s="90"/>
    </row>
    <row r="783619" spans="68:68" customFormat="1">
      <c r="BP783619" s="90"/>
    </row>
    <row r="783620" spans="68:68" customFormat="1">
      <c r="BP783620" s="90"/>
    </row>
    <row r="783621" spans="68:68" customFormat="1">
      <c r="BP783621" s="90"/>
    </row>
    <row r="783622" spans="68:68" customFormat="1">
      <c r="BP783622" s="90"/>
    </row>
    <row r="783623" spans="68:68" customFormat="1">
      <c r="BP783623" s="90"/>
    </row>
    <row r="783624" spans="68:68" customFormat="1">
      <c r="BP783624" s="90"/>
    </row>
    <row r="783625" spans="68:68" customFormat="1">
      <c r="BP783625" s="90"/>
    </row>
    <row r="783626" spans="68:68" customFormat="1">
      <c r="BP783626" s="90"/>
    </row>
    <row r="783627" spans="68:68" customFormat="1">
      <c r="BP783627" s="90"/>
    </row>
    <row r="783628" spans="68:68" customFormat="1">
      <c r="BP783628" s="90"/>
    </row>
    <row r="783629" spans="68:68" customFormat="1">
      <c r="BP783629" s="90"/>
    </row>
    <row r="783630" spans="68:68" customFormat="1">
      <c r="BP783630" s="90"/>
    </row>
    <row r="783631" spans="68:68" customFormat="1">
      <c r="BP783631" s="90"/>
    </row>
    <row r="783632" spans="68:68" customFormat="1">
      <c r="BP783632" s="90"/>
    </row>
    <row r="783633" spans="68:68" customFormat="1">
      <c r="BP783633" s="90"/>
    </row>
    <row r="783634" spans="68:68" customFormat="1">
      <c r="BP783634" s="90"/>
    </row>
    <row r="783635" spans="68:68" customFormat="1">
      <c r="BP783635" s="90"/>
    </row>
    <row r="783636" spans="68:68" customFormat="1">
      <c r="BP783636" s="90"/>
    </row>
    <row r="783637" spans="68:68" customFormat="1">
      <c r="BP783637" s="90"/>
    </row>
    <row r="783638" spans="68:68" customFormat="1">
      <c r="BP783638" s="90"/>
    </row>
    <row r="783639" spans="68:68" customFormat="1">
      <c r="BP783639" s="90"/>
    </row>
    <row r="783640" spans="68:68" customFormat="1">
      <c r="BP783640" s="90"/>
    </row>
    <row r="783641" spans="68:68" customFormat="1">
      <c r="BP783641" s="90"/>
    </row>
    <row r="783642" spans="68:68" customFormat="1">
      <c r="BP783642" s="90"/>
    </row>
    <row r="783643" spans="68:68" customFormat="1">
      <c r="BP783643" s="90"/>
    </row>
    <row r="783644" spans="68:68" customFormat="1">
      <c r="BP783644" s="90"/>
    </row>
    <row r="783645" spans="68:68" customFormat="1">
      <c r="BP783645" s="90"/>
    </row>
    <row r="783646" spans="68:68" customFormat="1">
      <c r="BP783646" s="90"/>
    </row>
    <row r="783647" spans="68:68" customFormat="1">
      <c r="BP783647" s="90"/>
    </row>
    <row r="783648" spans="68:68" customFormat="1">
      <c r="BP783648" s="90"/>
    </row>
    <row r="783649" spans="68:68" customFormat="1">
      <c r="BP783649" s="90"/>
    </row>
    <row r="783650" spans="68:68" customFormat="1">
      <c r="BP783650" s="90"/>
    </row>
    <row r="783651" spans="68:68" customFormat="1">
      <c r="BP783651" s="90"/>
    </row>
    <row r="783652" spans="68:68" customFormat="1">
      <c r="BP783652" s="90"/>
    </row>
    <row r="783653" spans="68:68" customFormat="1">
      <c r="BP783653" s="90"/>
    </row>
    <row r="783654" spans="68:68" customFormat="1">
      <c r="BP783654" s="90"/>
    </row>
    <row r="783655" spans="68:68" customFormat="1">
      <c r="BP783655" s="90"/>
    </row>
    <row r="783656" spans="68:68" customFormat="1">
      <c r="BP783656" s="90"/>
    </row>
    <row r="783657" spans="68:68" customFormat="1">
      <c r="BP783657" s="90"/>
    </row>
    <row r="783658" spans="68:68" customFormat="1">
      <c r="BP783658" s="90"/>
    </row>
    <row r="783659" spans="68:68" customFormat="1">
      <c r="BP783659" s="90"/>
    </row>
    <row r="783660" spans="68:68" customFormat="1">
      <c r="BP783660" s="90"/>
    </row>
    <row r="783661" spans="68:68" customFormat="1">
      <c r="BP783661" s="90"/>
    </row>
    <row r="783662" spans="68:68" customFormat="1">
      <c r="BP783662" s="90"/>
    </row>
    <row r="783663" spans="68:68" customFormat="1">
      <c r="BP783663" s="90"/>
    </row>
    <row r="783664" spans="68:68" customFormat="1">
      <c r="BP783664" s="90"/>
    </row>
    <row r="783665" spans="68:68" customFormat="1">
      <c r="BP783665" s="90"/>
    </row>
    <row r="783666" spans="68:68" customFormat="1">
      <c r="BP783666" s="90"/>
    </row>
    <row r="783667" spans="68:68" customFormat="1">
      <c r="BP783667" s="90"/>
    </row>
    <row r="783668" spans="68:68" customFormat="1">
      <c r="BP783668" s="90"/>
    </row>
    <row r="783669" spans="68:68" customFormat="1">
      <c r="BP783669" s="90"/>
    </row>
    <row r="783670" spans="68:68" customFormat="1">
      <c r="BP783670" s="90"/>
    </row>
    <row r="783671" spans="68:68" customFormat="1">
      <c r="BP783671" s="90"/>
    </row>
    <row r="783672" spans="68:68" customFormat="1">
      <c r="BP783672" s="90"/>
    </row>
    <row r="783673" spans="68:68" customFormat="1">
      <c r="BP783673" s="90"/>
    </row>
    <row r="783674" spans="68:68" customFormat="1">
      <c r="BP783674" s="90"/>
    </row>
    <row r="783675" spans="68:68" customFormat="1">
      <c r="BP783675" s="90"/>
    </row>
    <row r="783676" spans="68:68" customFormat="1">
      <c r="BP783676" s="90"/>
    </row>
    <row r="783677" spans="68:68" customFormat="1">
      <c r="BP783677" s="90"/>
    </row>
    <row r="783678" spans="68:68" customFormat="1">
      <c r="BP783678" s="90"/>
    </row>
    <row r="783679" spans="68:68" customFormat="1">
      <c r="BP783679" s="90"/>
    </row>
    <row r="783680" spans="68:68" customFormat="1">
      <c r="BP783680" s="90"/>
    </row>
    <row r="783681" spans="68:68" customFormat="1">
      <c r="BP783681" s="90"/>
    </row>
    <row r="783682" spans="68:68" customFormat="1">
      <c r="BP783682" s="90"/>
    </row>
    <row r="783683" spans="68:68" customFormat="1">
      <c r="BP783683" s="90"/>
    </row>
    <row r="783684" spans="68:68" customFormat="1">
      <c r="BP783684" s="90"/>
    </row>
    <row r="783685" spans="68:68" customFormat="1">
      <c r="BP783685" s="90"/>
    </row>
    <row r="783686" spans="68:68" customFormat="1">
      <c r="BP783686" s="90"/>
    </row>
    <row r="783687" spans="68:68" customFormat="1">
      <c r="BP783687" s="90"/>
    </row>
    <row r="783688" spans="68:68" customFormat="1">
      <c r="BP783688" s="90"/>
    </row>
    <row r="783689" spans="68:68" customFormat="1">
      <c r="BP783689" s="90"/>
    </row>
    <row r="783690" spans="68:68" customFormat="1">
      <c r="BP783690" s="90"/>
    </row>
    <row r="783691" spans="68:68" customFormat="1">
      <c r="BP783691" s="90"/>
    </row>
    <row r="783692" spans="68:68" customFormat="1">
      <c r="BP783692" s="90"/>
    </row>
    <row r="783693" spans="68:68" customFormat="1">
      <c r="BP783693" s="90"/>
    </row>
    <row r="783694" spans="68:68" customFormat="1">
      <c r="BP783694" s="90"/>
    </row>
    <row r="783695" spans="68:68" customFormat="1">
      <c r="BP783695" s="90"/>
    </row>
    <row r="783696" spans="68:68" customFormat="1">
      <c r="BP783696" s="90"/>
    </row>
    <row r="783697" spans="68:68" customFormat="1">
      <c r="BP783697" s="90"/>
    </row>
    <row r="783698" spans="68:68" customFormat="1">
      <c r="BP783698" s="90"/>
    </row>
    <row r="783699" spans="68:68" customFormat="1">
      <c r="BP783699" s="90"/>
    </row>
    <row r="783700" spans="68:68" customFormat="1">
      <c r="BP783700" s="90"/>
    </row>
    <row r="783701" spans="68:68" customFormat="1">
      <c r="BP783701" s="90"/>
    </row>
    <row r="783702" spans="68:68" customFormat="1">
      <c r="BP783702" s="90"/>
    </row>
    <row r="783703" spans="68:68" customFormat="1">
      <c r="BP783703" s="90"/>
    </row>
    <row r="783704" spans="68:68" customFormat="1">
      <c r="BP783704" s="90"/>
    </row>
    <row r="783705" spans="68:68" customFormat="1">
      <c r="BP783705" s="90"/>
    </row>
    <row r="783706" spans="68:68" customFormat="1">
      <c r="BP783706" s="90"/>
    </row>
    <row r="783707" spans="68:68" customFormat="1">
      <c r="BP783707" s="90"/>
    </row>
    <row r="783708" spans="68:68" customFormat="1">
      <c r="BP783708" s="90"/>
    </row>
    <row r="783709" spans="68:68" customFormat="1">
      <c r="BP783709" s="90"/>
    </row>
    <row r="783710" spans="68:68" customFormat="1">
      <c r="BP783710" s="90"/>
    </row>
    <row r="783711" spans="68:68" customFormat="1">
      <c r="BP783711" s="90"/>
    </row>
    <row r="783712" spans="68:68" customFormat="1">
      <c r="BP783712" s="90"/>
    </row>
    <row r="783713" spans="68:68" customFormat="1">
      <c r="BP783713" s="90"/>
    </row>
    <row r="783714" spans="68:68" customFormat="1">
      <c r="BP783714" s="90"/>
    </row>
    <row r="783715" spans="68:68" customFormat="1">
      <c r="BP783715" s="90"/>
    </row>
    <row r="783716" spans="68:68" customFormat="1">
      <c r="BP783716" s="90"/>
    </row>
    <row r="783717" spans="68:68" customFormat="1">
      <c r="BP783717" s="90"/>
    </row>
    <row r="783718" spans="68:68" customFormat="1">
      <c r="BP783718" s="90"/>
    </row>
    <row r="783719" spans="68:68" customFormat="1">
      <c r="BP783719" s="90"/>
    </row>
    <row r="783720" spans="68:68" customFormat="1">
      <c r="BP783720" s="90"/>
    </row>
    <row r="783721" spans="68:68" customFormat="1">
      <c r="BP783721" s="90"/>
    </row>
    <row r="783722" spans="68:68" customFormat="1">
      <c r="BP783722" s="90"/>
    </row>
    <row r="783723" spans="68:68" customFormat="1">
      <c r="BP783723" s="90"/>
    </row>
    <row r="783724" spans="68:68" customFormat="1">
      <c r="BP783724" s="90"/>
    </row>
    <row r="783725" spans="68:68" customFormat="1">
      <c r="BP783725" s="90"/>
    </row>
    <row r="783726" spans="68:68" customFormat="1">
      <c r="BP783726" s="90"/>
    </row>
    <row r="783727" spans="68:68" customFormat="1">
      <c r="BP783727" s="90"/>
    </row>
    <row r="783728" spans="68:68" customFormat="1">
      <c r="BP783728" s="90"/>
    </row>
    <row r="783729" spans="68:68" customFormat="1">
      <c r="BP783729" s="90"/>
    </row>
    <row r="783730" spans="68:68" customFormat="1">
      <c r="BP783730" s="90"/>
    </row>
    <row r="783731" spans="68:68" customFormat="1">
      <c r="BP783731" s="90"/>
    </row>
    <row r="783732" spans="68:68" customFormat="1">
      <c r="BP783732" s="90"/>
    </row>
    <row r="783733" spans="68:68" customFormat="1">
      <c r="BP783733" s="90"/>
    </row>
    <row r="783734" spans="68:68" customFormat="1">
      <c r="BP783734" s="90"/>
    </row>
    <row r="783735" spans="68:68" customFormat="1">
      <c r="BP783735" s="90"/>
    </row>
    <row r="783736" spans="68:68" customFormat="1">
      <c r="BP783736" s="90"/>
    </row>
    <row r="783737" spans="68:68" customFormat="1">
      <c r="BP783737" s="90"/>
    </row>
    <row r="783738" spans="68:68" customFormat="1">
      <c r="BP783738" s="90"/>
    </row>
    <row r="783739" spans="68:68" customFormat="1">
      <c r="BP783739" s="90"/>
    </row>
    <row r="783740" spans="68:68" customFormat="1">
      <c r="BP783740" s="90"/>
    </row>
    <row r="783741" spans="68:68" customFormat="1">
      <c r="BP783741" s="90"/>
    </row>
    <row r="783742" spans="68:68" customFormat="1">
      <c r="BP783742" s="90"/>
    </row>
    <row r="783743" spans="68:68" customFormat="1">
      <c r="BP783743" s="90"/>
    </row>
    <row r="783744" spans="68:68" customFormat="1">
      <c r="BP783744" s="90"/>
    </row>
    <row r="783745" spans="68:68" customFormat="1">
      <c r="BP783745" s="90"/>
    </row>
    <row r="783746" spans="68:68" customFormat="1">
      <c r="BP783746" s="90"/>
    </row>
    <row r="783747" spans="68:68" customFormat="1">
      <c r="BP783747" s="90"/>
    </row>
    <row r="783748" spans="68:68" customFormat="1">
      <c r="BP783748" s="90"/>
    </row>
    <row r="783749" spans="68:68" customFormat="1">
      <c r="BP783749" s="90"/>
    </row>
    <row r="783750" spans="68:68" customFormat="1">
      <c r="BP783750" s="90"/>
    </row>
    <row r="783751" spans="68:68" customFormat="1">
      <c r="BP783751" s="90"/>
    </row>
    <row r="783752" spans="68:68" customFormat="1">
      <c r="BP783752" s="90"/>
    </row>
    <row r="783753" spans="68:68" customFormat="1">
      <c r="BP783753" s="90"/>
    </row>
    <row r="783754" spans="68:68" customFormat="1">
      <c r="BP783754" s="90"/>
    </row>
    <row r="783755" spans="68:68" customFormat="1">
      <c r="BP783755" s="90"/>
    </row>
    <row r="783756" spans="68:68" customFormat="1">
      <c r="BP783756" s="90"/>
    </row>
    <row r="783757" spans="68:68" customFormat="1">
      <c r="BP783757" s="90"/>
    </row>
    <row r="783758" spans="68:68" customFormat="1">
      <c r="BP783758" s="90"/>
    </row>
    <row r="783759" spans="68:68" customFormat="1">
      <c r="BP783759" s="90"/>
    </row>
    <row r="783760" spans="68:68" customFormat="1">
      <c r="BP783760" s="90"/>
    </row>
    <row r="783761" spans="68:68" customFormat="1">
      <c r="BP783761" s="90"/>
    </row>
    <row r="783762" spans="68:68" customFormat="1">
      <c r="BP783762" s="90"/>
    </row>
    <row r="783763" spans="68:68" customFormat="1">
      <c r="BP783763" s="90"/>
    </row>
    <row r="783764" spans="68:68" customFormat="1">
      <c r="BP783764" s="90"/>
    </row>
    <row r="783765" spans="68:68" customFormat="1">
      <c r="BP783765" s="90"/>
    </row>
    <row r="783766" spans="68:68" customFormat="1">
      <c r="BP783766" s="90"/>
    </row>
    <row r="783767" spans="68:68" customFormat="1">
      <c r="BP783767" s="90"/>
    </row>
    <row r="783768" spans="68:68" customFormat="1">
      <c r="BP783768" s="90"/>
    </row>
    <row r="783769" spans="68:68" customFormat="1">
      <c r="BP783769" s="90"/>
    </row>
    <row r="783770" spans="68:68" customFormat="1">
      <c r="BP783770" s="90"/>
    </row>
    <row r="783771" spans="68:68" customFormat="1">
      <c r="BP783771" s="90"/>
    </row>
    <row r="783772" spans="68:68" customFormat="1">
      <c r="BP783772" s="90"/>
    </row>
    <row r="783773" spans="68:68" customFormat="1">
      <c r="BP783773" s="90"/>
    </row>
    <row r="783774" spans="68:68" customFormat="1">
      <c r="BP783774" s="90"/>
    </row>
    <row r="783775" spans="68:68" customFormat="1">
      <c r="BP783775" s="90"/>
    </row>
    <row r="783776" spans="68:68" customFormat="1">
      <c r="BP783776" s="90"/>
    </row>
    <row r="783777" spans="68:68" customFormat="1">
      <c r="BP783777" s="90"/>
    </row>
    <row r="783778" spans="68:68" customFormat="1">
      <c r="BP783778" s="90"/>
    </row>
    <row r="783779" spans="68:68" customFormat="1">
      <c r="BP783779" s="90"/>
    </row>
    <row r="783780" spans="68:68" customFormat="1">
      <c r="BP783780" s="90"/>
    </row>
    <row r="783781" spans="68:68" customFormat="1">
      <c r="BP783781" s="90"/>
    </row>
    <row r="783782" spans="68:68" customFormat="1">
      <c r="BP783782" s="90"/>
    </row>
    <row r="783783" spans="68:68" customFormat="1">
      <c r="BP783783" s="90"/>
    </row>
    <row r="783784" spans="68:68" customFormat="1">
      <c r="BP783784" s="90"/>
    </row>
    <row r="783785" spans="68:68" customFormat="1">
      <c r="BP783785" s="90"/>
    </row>
    <row r="783786" spans="68:68" customFormat="1">
      <c r="BP783786" s="90"/>
    </row>
    <row r="783787" spans="68:68" customFormat="1">
      <c r="BP783787" s="90"/>
    </row>
    <row r="783788" spans="68:68" customFormat="1">
      <c r="BP783788" s="90"/>
    </row>
    <row r="783789" spans="68:68" customFormat="1">
      <c r="BP783789" s="90"/>
    </row>
    <row r="783790" spans="68:68" customFormat="1">
      <c r="BP783790" s="90"/>
    </row>
    <row r="783791" spans="68:68" customFormat="1">
      <c r="BP783791" s="90"/>
    </row>
    <row r="783792" spans="68:68" customFormat="1">
      <c r="BP783792" s="90"/>
    </row>
    <row r="783793" spans="68:68" customFormat="1">
      <c r="BP783793" s="90"/>
    </row>
    <row r="783794" spans="68:68" customFormat="1">
      <c r="BP783794" s="90"/>
    </row>
    <row r="783795" spans="68:68" customFormat="1">
      <c r="BP783795" s="90"/>
    </row>
    <row r="783796" spans="68:68" customFormat="1">
      <c r="BP783796" s="90"/>
    </row>
    <row r="783797" spans="68:68" customFormat="1">
      <c r="BP783797" s="90"/>
    </row>
    <row r="783798" spans="68:68" customFormat="1">
      <c r="BP783798" s="90"/>
    </row>
    <row r="783799" spans="68:68" customFormat="1">
      <c r="BP783799" s="90"/>
    </row>
    <row r="783800" spans="68:68" customFormat="1">
      <c r="BP783800" s="90"/>
    </row>
    <row r="783801" spans="68:68" customFormat="1">
      <c r="BP783801" s="90"/>
    </row>
    <row r="783802" spans="68:68" customFormat="1">
      <c r="BP783802" s="90"/>
    </row>
    <row r="783803" spans="68:68" customFormat="1">
      <c r="BP783803" s="90"/>
    </row>
    <row r="783804" spans="68:68" customFormat="1">
      <c r="BP783804" s="90"/>
    </row>
    <row r="783805" spans="68:68" customFormat="1">
      <c r="BP783805" s="90"/>
    </row>
    <row r="783806" spans="68:68" customFormat="1">
      <c r="BP783806" s="90"/>
    </row>
    <row r="783807" spans="68:68" customFormat="1">
      <c r="BP783807" s="90"/>
    </row>
    <row r="783808" spans="68:68" customFormat="1">
      <c r="BP783808" s="90"/>
    </row>
    <row r="783809" spans="68:68" customFormat="1">
      <c r="BP783809" s="90"/>
    </row>
    <row r="783810" spans="68:68" customFormat="1">
      <c r="BP783810" s="90"/>
    </row>
    <row r="783811" spans="68:68" customFormat="1">
      <c r="BP783811" s="90"/>
    </row>
    <row r="783812" spans="68:68" customFormat="1">
      <c r="BP783812" s="90"/>
    </row>
    <row r="783813" spans="68:68" customFormat="1">
      <c r="BP783813" s="90"/>
    </row>
    <row r="783814" spans="68:68" customFormat="1">
      <c r="BP783814" s="90"/>
    </row>
    <row r="783815" spans="68:68" customFormat="1">
      <c r="BP783815" s="90"/>
    </row>
    <row r="783816" spans="68:68" customFormat="1">
      <c r="BP783816" s="90"/>
    </row>
    <row r="783817" spans="68:68" customFormat="1">
      <c r="BP783817" s="90"/>
    </row>
    <row r="783818" spans="68:68" customFormat="1">
      <c r="BP783818" s="90"/>
    </row>
    <row r="783819" spans="68:68" customFormat="1">
      <c r="BP783819" s="90"/>
    </row>
    <row r="783820" spans="68:68" customFormat="1">
      <c r="BP783820" s="90"/>
    </row>
    <row r="783821" spans="68:68" customFormat="1">
      <c r="BP783821" s="90"/>
    </row>
    <row r="783822" spans="68:68" customFormat="1">
      <c r="BP783822" s="90"/>
    </row>
    <row r="783823" spans="68:68" customFormat="1">
      <c r="BP783823" s="90"/>
    </row>
    <row r="783824" spans="68:68" customFormat="1">
      <c r="BP783824" s="90"/>
    </row>
    <row r="783825" spans="68:68" customFormat="1">
      <c r="BP783825" s="90"/>
    </row>
    <row r="783826" spans="68:68" customFormat="1">
      <c r="BP783826" s="90"/>
    </row>
    <row r="783827" spans="68:68" customFormat="1">
      <c r="BP783827" s="90"/>
    </row>
    <row r="783828" spans="68:68" customFormat="1">
      <c r="BP783828" s="90"/>
    </row>
    <row r="783829" spans="68:68" customFormat="1">
      <c r="BP783829" s="90"/>
    </row>
    <row r="783830" spans="68:68" customFormat="1">
      <c r="BP783830" s="90"/>
    </row>
    <row r="783831" spans="68:68" customFormat="1">
      <c r="BP783831" s="90"/>
    </row>
    <row r="783832" spans="68:68" customFormat="1">
      <c r="BP783832" s="90"/>
    </row>
    <row r="783833" spans="68:68" customFormat="1">
      <c r="BP783833" s="90"/>
    </row>
    <row r="783834" spans="68:68" customFormat="1">
      <c r="BP783834" s="90"/>
    </row>
    <row r="783835" spans="68:68" customFormat="1">
      <c r="BP783835" s="90"/>
    </row>
    <row r="783836" spans="68:68" customFormat="1">
      <c r="BP783836" s="90"/>
    </row>
    <row r="783837" spans="68:68" customFormat="1">
      <c r="BP783837" s="90"/>
    </row>
    <row r="783838" spans="68:68" customFormat="1">
      <c r="BP783838" s="90"/>
    </row>
    <row r="783839" spans="68:68" customFormat="1">
      <c r="BP783839" s="90"/>
    </row>
    <row r="783840" spans="68:68" customFormat="1">
      <c r="BP783840" s="90"/>
    </row>
    <row r="783841" spans="68:68" customFormat="1">
      <c r="BP783841" s="90"/>
    </row>
    <row r="783842" spans="68:68" customFormat="1">
      <c r="BP783842" s="90"/>
    </row>
    <row r="783843" spans="68:68" customFormat="1">
      <c r="BP783843" s="90"/>
    </row>
    <row r="783844" spans="68:68" customFormat="1">
      <c r="BP783844" s="90"/>
    </row>
    <row r="783845" spans="68:68" customFormat="1">
      <c r="BP783845" s="90"/>
    </row>
    <row r="783846" spans="68:68" customFormat="1">
      <c r="BP783846" s="90"/>
    </row>
    <row r="783847" spans="68:68" customFormat="1">
      <c r="BP783847" s="90"/>
    </row>
    <row r="783848" spans="68:68" customFormat="1">
      <c r="BP783848" s="90"/>
    </row>
    <row r="783849" spans="68:68" customFormat="1">
      <c r="BP783849" s="90"/>
    </row>
    <row r="783850" spans="68:68" customFormat="1">
      <c r="BP783850" s="90"/>
    </row>
    <row r="783851" spans="68:68" customFormat="1">
      <c r="BP783851" s="90"/>
    </row>
    <row r="783852" spans="68:68" customFormat="1">
      <c r="BP783852" s="90"/>
    </row>
    <row r="783853" spans="68:68" customFormat="1">
      <c r="BP783853" s="90"/>
    </row>
    <row r="783854" spans="68:68" customFormat="1">
      <c r="BP783854" s="90"/>
    </row>
    <row r="783855" spans="68:68" customFormat="1">
      <c r="BP783855" s="90"/>
    </row>
    <row r="783856" spans="68:68" customFormat="1">
      <c r="BP783856" s="90"/>
    </row>
    <row r="783857" spans="68:68" customFormat="1">
      <c r="BP783857" s="90"/>
    </row>
    <row r="783858" spans="68:68" customFormat="1">
      <c r="BP783858" s="90"/>
    </row>
    <row r="783859" spans="68:68" customFormat="1">
      <c r="BP783859" s="90"/>
    </row>
    <row r="783860" spans="68:68" customFormat="1">
      <c r="BP783860" s="90"/>
    </row>
    <row r="783861" spans="68:68" customFormat="1">
      <c r="BP783861" s="90"/>
    </row>
    <row r="783862" spans="68:68" customFormat="1">
      <c r="BP783862" s="90"/>
    </row>
    <row r="783863" spans="68:68" customFormat="1">
      <c r="BP783863" s="90"/>
    </row>
    <row r="783864" spans="68:68" customFormat="1">
      <c r="BP783864" s="90"/>
    </row>
    <row r="783865" spans="68:68" customFormat="1">
      <c r="BP783865" s="90"/>
    </row>
    <row r="783866" spans="68:68" customFormat="1">
      <c r="BP783866" s="90"/>
    </row>
    <row r="783867" spans="68:68" customFormat="1">
      <c r="BP783867" s="90"/>
    </row>
    <row r="783868" spans="68:68" customFormat="1">
      <c r="BP783868" s="90"/>
    </row>
    <row r="783869" spans="68:68" customFormat="1">
      <c r="BP783869" s="90"/>
    </row>
    <row r="783870" spans="68:68" customFormat="1">
      <c r="BP783870" s="90"/>
    </row>
    <row r="783871" spans="68:68" customFormat="1">
      <c r="BP783871" s="90"/>
    </row>
    <row r="783872" spans="68:68" customFormat="1">
      <c r="BP783872" s="90"/>
    </row>
    <row r="783873" spans="68:68" customFormat="1">
      <c r="BP783873" s="90"/>
    </row>
    <row r="783874" spans="68:68" customFormat="1">
      <c r="BP783874" s="90"/>
    </row>
    <row r="783875" spans="68:68" customFormat="1">
      <c r="BP783875" s="90"/>
    </row>
    <row r="783876" spans="68:68" customFormat="1">
      <c r="BP783876" s="90"/>
    </row>
    <row r="783877" spans="68:68" customFormat="1">
      <c r="BP783877" s="90"/>
    </row>
    <row r="783878" spans="68:68" customFormat="1">
      <c r="BP783878" s="90"/>
    </row>
    <row r="783879" spans="68:68" customFormat="1">
      <c r="BP783879" s="90"/>
    </row>
    <row r="783880" spans="68:68" customFormat="1">
      <c r="BP783880" s="90"/>
    </row>
    <row r="783881" spans="68:68" customFormat="1">
      <c r="BP783881" s="90"/>
    </row>
    <row r="783882" spans="68:68" customFormat="1">
      <c r="BP783882" s="90"/>
    </row>
    <row r="783883" spans="68:68" customFormat="1">
      <c r="BP783883" s="90"/>
    </row>
    <row r="783884" spans="68:68" customFormat="1">
      <c r="BP783884" s="90"/>
    </row>
    <row r="783885" spans="68:68" customFormat="1">
      <c r="BP783885" s="90"/>
    </row>
    <row r="783886" spans="68:68" customFormat="1">
      <c r="BP783886" s="90"/>
    </row>
    <row r="783887" spans="68:68" customFormat="1">
      <c r="BP783887" s="90"/>
    </row>
    <row r="783888" spans="68:68" customFormat="1">
      <c r="BP783888" s="90"/>
    </row>
    <row r="783889" spans="68:68" customFormat="1">
      <c r="BP783889" s="90"/>
    </row>
    <row r="783890" spans="68:68" customFormat="1">
      <c r="BP783890" s="90"/>
    </row>
    <row r="783891" spans="68:68" customFormat="1">
      <c r="BP783891" s="90"/>
    </row>
    <row r="783892" spans="68:68" customFormat="1">
      <c r="BP783892" s="90"/>
    </row>
    <row r="783893" spans="68:68" customFormat="1">
      <c r="BP783893" s="90"/>
    </row>
    <row r="783894" spans="68:68" customFormat="1">
      <c r="BP783894" s="90"/>
    </row>
    <row r="783895" spans="68:68" customFormat="1">
      <c r="BP783895" s="90"/>
    </row>
    <row r="783896" spans="68:68" customFormat="1">
      <c r="BP783896" s="90"/>
    </row>
    <row r="783897" spans="68:68" customFormat="1">
      <c r="BP783897" s="90"/>
    </row>
    <row r="783898" spans="68:68" customFormat="1">
      <c r="BP783898" s="90"/>
    </row>
    <row r="783899" spans="68:68" customFormat="1">
      <c r="BP783899" s="90"/>
    </row>
    <row r="783900" spans="68:68" customFormat="1">
      <c r="BP783900" s="90"/>
    </row>
    <row r="783901" spans="68:68" customFormat="1">
      <c r="BP783901" s="90"/>
    </row>
    <row r="783902" spans="68:68" customFormat="1">
      <c r="BP783902" s="90"/>
    </row>
    <row r="783903" spans="68:68" customFormat="1">
      <c r="BP783903" s="90"/>
    </row>
    <row r="783904" spans="68:68" customFormat="1">
      <c r="BP783904" s="90"/>
    </row>
    <row r="783905" spans="68:68" customFormat="1">
      <c r="BP783905" s="90"/>
    </row>
    <row r="783906" spans="68:68" customFormat="1">
      <c r="BP783906" s="90"/>
    </row>
    <row r="783907" spans="68:68" customFormat="1">
      <c r="BP783907" s="90"/>
    </row>
    <row r="783908" spans="68:68" customFormat="1">
      <c r="BP783908" s="90"/>
    </row>
    <row r="783909" spans="68:68" customFormat="1">
      <c r="BP783909" s="90"/>
    </row>
    <row r="783910" spans="68:68" customFormat="1">
      <c r="BP783910" s="90"/>
    </row>
    <row r="783911" spans="68:68" customFormat="1">
      <c r="BP783911" s="90"/>
    </row>
    <row r="783912" spans="68:68" customFormat="1">
      <c r="BP783912" s="90"/>
    </row>
    <row r="783913" spans="68:68" customFormat="1">
      <c r="BP783913" s="90"/>
    </row>
    <row r="783914" spans="68:68" customFormat="1">
      <c r="BP783914" s="90"/>
    </row>
    <row r="783915" spans="68:68" customFormat="1">
      <c r="BP783915" s="90"/>
    </row>
    <row r="783916" spans="68:68" customFormat="1">
      <c r="BP783916" s="90"/>
    </row>
    <row r="783917" spans="68:68" customFormat="1">
      <c r="BP783917" s="90"/>
    </row>
    <row r="783918" spans="68:68" customFormat="1">
      <c r="BP783918" s="90"/>
    </row>
    <row r="783919" spans="68:68" customFormat="1">
      <c r="BP783919" s="90"/>
    </row>
    <row r="783920" spans="68:68" customFormat="1">
      <c r="BP783920" s="90"/>
    </row>
    <row r="783921" spans="68:68" customFormat="1">
      <c r="BP783921" s="90"/>
    </row>
    <row r="783922" spans="68:68" customFormat="1">
      <c r="BP783922" s="90"/>
    </row>
    <row r="783923" spans="68:68" customFormat="1">
      <c r="BP783923" s="90"/>
    </row>
    <row r="783924" spans="68:68" customFormat="1">
      <c r="BP783924" s="90"/>
    </row>
    <row r="783925" spans="68:68" customFormat="1">
      <c r="BP783925" s="90"/>
    </row>
    <row r="783926" spans="68:68" customFormat="1">
      <c r="BP783926" s="90"/>
    </row>
    <row r="783927" spans="68:68" customFormat="1">
      <c r="BP783927" s="90"/>
    </row>
    <row r="783928" spans="68:68" customFormat="1">
      <c r="BP783928" s="90"/>
    </row>
    <row r="783929" spans="68:68" customFormat="1">
      <c r="BP783929" s="90"/>
    </row>
    <row r="783930" spans="68:68" customFormat="1">
      <c r="BP783930" s="90"/>
    </row>
    <row r="783931" spans="68:68" customFormat="1">
      <c r="BP783931" s="90"/>
    </row>
    <row r="783932" spans="68:68" customFormat="1">
      <c r="BP783932" s="90"/>
    </row>
    <row r="783933" spans="68:68" customFormat="1">
      <c r="BP783933" s="90"/>
    </row>
    <row r="783934" spans="68:68" customFormat="1">
      <c r="BP783934" s="90"/>
    </row>
    <row r="783935" spans="68:68" customFormat="1">
      <c r="BP783935" s="90"/>
    </row>
    <row r="783936" spans="68:68" customFormat="1">
      <c r="BP783936" s="90"/>
    </row>
    <row r="783937" spans="68:68" customFormat="1">
      <c r="BP783937" s="90"/>
    </row>
    <row r="783938" spans="68:68" customFormat="1">
      <c r="BP783938" s="90"/>
    </row>
    <row r="783939" spans="68:68" customFormat="1">
      <c r="BP783939" s="90"/>
    </row>
    <row r="783940" spans="68:68" customFormat="1">
      <c r="BP783940" s="90"/>
    </row>
    <row r="783941" spans="68:68" customFormat="1">
      <c r="BP783941" s="90"/>
    </row>
    <row r="783942" spans="68:68" customFormat="1">
      <c r="BP783942" s="90"/>
    </row>
    <row r="783943" spans="68:68" customFormat="1">
      <c r="BP783943" s="90"/>
    </row>
    <row r="783944" spans="68:68" customFormat="1">
      <c r="BP783944" s="90"/>
    </row>
    <row r="783945" spans="68:68" customFormat="1">
      <c r="BP783945" s="90"/>
    </row>
    <row r="783946" spans="68:68" customFormat="1">
      <c r="BP783946" s="90"/>
    </row>
    <row r="783947" spans="68:68" customFormat="1">
      <c r="BP783947" s="90"/>
    </row>
    <row r="783948" spans="68:68" customFormat="1">
      <c r="BP783948" s="90"/>
    </row>
    <row r="783949" spans="68:68" customFormat="1">
      <c r="BP783949" s="90"/>
    </row>
    <row r="783950" spans="68:68" customFormat="1">
      <c r="BP783950" s="90"/>
    </row>
    <row r="783951" spans="68:68" customFormat="1">
      <c r="BP783951" s="90"/>
    </row>
    <row r="783952" spans="68:68" customFormat="1">
      <c r="BP783952" s="90"/>
    </row>
    <row r="783953" spans="68:68" customFormat="1">
      <c r="BP783953" s="90"/>
    </row>
    <row r="783954" spans="68:68" customFormat="1">
      <c r="BP783954" s="90"/>
    </row>
    <row r="783955" spans="68:68" customFormat="1">
      <c r="BP783955" s="90"/>
    </row>
    <row r="783956" spans="68:68" customFormat="1">
      <c r="BP783956" s="90"/>
    </row>
    <row r="783957" spans="68:68" customFormat="1">
      <c r="BP783957" s="90"/>
    </row>
    <row r="783958" spans="68:68" customFormat="1">
      <c r="BP783958" s="90"/>
    </row>
    <row r="783959" spans="68:68" customFormat="1">
      <c r="BP783959" s="90"/>
    </row>
    <row r="783960" spans="68:68" customFormat="1">
      <c r="BP783960" s="90"/>
    </row>
    <row r="783961" spans="68:68" customFormat="1">
      <c r="BP783961" s="90"/>
    </row>
    <row r="783962" spans="68:68" customFormat="1">
      <c r="BP783962" s="90"/>
    </row>
    <row r="783963" spans="68:68" customFormat="1">
      <c r="BP783963" s="90"/>
    </row>
    <row r="783964" spans="68:68" customFormat="1">
      <c r="BP783964" s="90"/>
    </row>
    <row r="783965" spans="68:68" customFormat="1">
      <c r="BP783965" s="90"/>
    </row>
    <row r="783966" spans="68:68" customFormat="1">
      <c r="BP783966" s="90"/>
    </row>
    <row r="783967" spans="68:68" customFormat="1">
      <c r="BP783967" s="90"/>
    </row>
    <row r="783968" spans="68:68" customFormat="1">
      <c r="BP783968" s="90"/>
    </row>
    <row r="783969" spans="68:68" customFormat="1">
      <c r="BP783969" s="90"/>
    </row>
    <row r="783970" spans="68:68" customFormat="1">
      <c r="BP783970" s="90"/>
    </row>
    <row r="783971" spans="68:68" customFormat="1">
      <c r="BP783971" s="90"/>
    </row>
    <row r="783972" spans="68:68" customFormat="1">
      <c r="BP783972" s="90"/>
    </row>
    <row r="783973" spans="68:68" customFormat="1">
      <c r="BP783973" s="90"/>
    </row>
    <row r="783974" spans="68:68" customFormat="1">
      <c r="BP783974" s="90"/>
    </row>
    <row r="783975" spans="68:68" customFormat="1">
      <c r="BP783975" s="90"/>
    </row>
    <row r="783976" spans="68:68" customFormat="1">
      <c r="BP783976" s="90"/>
    </row>
    <row r="783977" spans="68:68" customFormat="1">
      <c r="BP783977" s="90"/>
    </row>
    <row r="783978" spans="68:68" customFormat="1">
      <c r="BP783978" s="90"/>
    </row>
    <row r="783979" spans="68:68" customFormat="1">
      <c r="BP783979" s="90"/>
    </row>
    <row r="783980" spans="68:68" customFormat="1">
      <c r="BP783980" s="90"/>
    </row>
    <row r="783981" spans="68:68" customFormat="1">
      <c r="BP783981" s="90"/>
    </row>
    <row r="783982" spans="68:68" customFormat="1">
      <c r="BP783982" s="90"/>
    </row>
    <row r="783983" spans="68:68" customFormat="1">
      <c r="BP783983" s="90"/>
    </row>
    <row r="783984" spans="68:68" customFormat="1">
      <c r="BP783984" s="90"/>
    </row>
    <row r="783985" spans="68:68" customFormat="1">
      <c r="BP783985" s="90"/>
    </row>
    <row r="783986" spans="68:68" customFormat="1">
      <c r="BP783986" s="90"/>
    </row>
    <row r="783987" spans="68:68" customFormat="1">
      <c r="BP783987" s="90"/>
    </row>
    <row r="783988" spans="68:68" customFormat="1">
      <c r="BP783988" s="90"/>
    </row>
    <row r="783989" spans="68:68" customFormat="1">
      <c r="BP783989" s="90"/>
    </row>
    <row r="783990" spans="68:68" customFormat="1">
      <c r="BP783990" s="90"/>
    </row>
    <row r="783991" spans="68:68" customFormat="1">
      <c r="BP783991" s="90"/>
    </row>
    <row r="783992" spans="68:68" customFormat="1">
      <c r="BP783992" s="90"/>
    </row>
    <row r="783993" spans="68:68" customFormat="1">
      <c r="BP783993" s="90"/>
    </row>
    <row r="783994" spans="68:68" customFormat="1">
      <c r="BP783994" s="90"/>
    </row>
    <row r="783995" spans="68:68" customFormat="1">
      <c r="BP783995" s="90"/>
    </row>
    <row r="783996" spans="68:68" customFormat="1">
      <c r="BP783996" s="90"/>
    </row>
    <row r="783997" spans="68:68" customFormat="1">
      <c r="BP783997" s="90"/>
    </row>
    <row r="783998" spans="68:68" customFormat="1">
      <c r="BP783998" s="90"/>
    </row>
    <row r="783999" spans="68:68" customFormat="1">
      <c r="BP783999" s="90"/>
    </row>
    <row r="784000" spans="68:68" customFormat="1">
      <c r="BP784000" s="90"/>
    </row>
    <row r="784001" spans="68:68" customFormat="1">
      <c r="BP784001" s="90"/>
    </row>
    <row r="784002" spans="68:68" customFormat="1">
      <c r="BP784002" s="90"/>
    </row>
    <row r="784003" spans="68:68" customFormat="1">
      <c r="BP784003" s="90"/>
    </row>
    <row r="784004" spans="68:68" customFormat="1">
      <c r="BP784004" s="90"/>
    </row>
    <row r="784005" spans="68:68" customFormat="1">
      <c r="BP784005" s="90"/>
    </row>
    <row r="784006" spans="68:68" customFormat="1">
      <c r="BP784006" s="90"/>
    </row>
    <row r="784007" spans="68:68" customFormat="1">
      <c r="BP784007" s="90"/>
    </row>
    <row r="784008" spans="68:68" customFormat="1">
      <c r="BP784008" s="90"/>
    </row>
    <row r="784009" spans="68:68" customFormat="1">
      <c r="BP784009" s="90"/>
    </row>
    <row r="784010" spans="68:68" customFormat="1">
      <c r="BP784010" s="90"/>
    </row>
    <row r="784011" spans="68:68" customFormat="1">
      <c r="BP784011" s="90"/>
    </row>
    <row r="784012" spans="68:68" customFormat="1">
      <c r="BP784012" s="90"/>
    </row>
    <row r="784013" spans="68:68" customFormat="1">
      <c r="BP784013" s="90"/>
    </row>
    <row r="784014" spans="68:68" customFormat="1">
      <c r="BP784014" s="90"/>
    </row>
    <row r="784015" spans="68:68" customFormat="1">
      <c r="BP784015" s="90"/>
    </row>
    <row r="784016" spans="68:68" customFormat="1">
      <c r="BP784016" s="90"/>
    </row>
    <row r="784017" spans="68:68" customFormat="1">
      <c r="BP784017" s="90"/>
    </row>
    <row r="784018" spans="68:68" customFormat="1">
      <c r="BP784018" s="90"/>
    </row>
    <row r="784019" spans="68:68" customFormat="1">
      <c r="BP784019" s="90"/>
    </row>
    <row r="784020" spans="68:68" customFormat="1">
      <c r="BP784020" s="90"/>
    </row>
    <row r="784021" spans="68:68" customFormat="1">
      <c r="BP784021" s="90"/>
    </row>
    <row r="784022" spans="68:68" customFormat="1">
      <c r="BP784022" s="90"/>
    </row>
    <row r="784023" spans="68:68" customFormat="1">
      <c r="BP784023" s="90"/>
    </row>
    <row r="784024" spans="68:68" customFormat="1">
      <c r="BP784024" s="90"/>
    </row>
    <row r="784025" spans="68:68" customFormat="1">
      <c r="BP784025" s="90"/>
    </row>
    <row r="784026" spans="68:68" customFormat="1">
      <c r="BP784026" s="90"/>
    </row>
    <row r="784027" spans="68:68" customFormat="1">
      <c r="BP784027" s="90"/>
    </row>
    <row r="784028" spans="68:68" customFormat="1">
      <c r="BP784028" s="90"/>
    </row>
    <row r="784029" spans="68:68" customFormat="1">
      <c r="BP784029" s="90"/>
    </row>
    <row r="784030" spans="68:68" customFormat="1">
      <c r="BP784030" s="90"/>
    </row>
    <row r="784031" spans="68:68" customFormat="1">
      <c r="BP784031" s="90"/>
    </row>
    <row r="784032" spans="68:68" customFormat="1">
      <c r="BP784032" s="90"/>
    </row>
    <row r="784033" spans="68:68" customFormat="1">
      <c r="BP784033" s="90"/>
    </row>
    <row r="784034" spans="68:68" customFormat="1">
      <c r="BP784034" s="90"/>
    </row>
    <row r="784035" spans="68:68" customFormat="1">
      <c r="BP784035" s="90"/>
    </row>
    <row r="784036" spans="68:68" customFormat="1">
      <c r="BP784036" s="90"/>
    </row>
    <row r="784037" spans="68:68" customFormat="1">
      <c r="BP784037" s="90"/>
    </row>
    <row r="784038" spans="68:68" customFormat="1">
      <c r="BP784038" s="90"/>
    </row>
    <row r="784039" spans="68:68" customFormat="1">
      <c r="BP784039" s="90"/>
    </row>
    <row r="784040" spans="68:68" customFormat="1">
      <c r="BP784040" s="90"/>
    </row>
    <row r="784041" spans="68:68" customFormat="1">
      <c r="BP784041" s="90"/>
    </row>
    <row r="784042" spans="68:68" customFormat="1">
      <c r="BP784042" s="90"/>
    </row>
    <row r="784043" spans="68:68" customFormat="1">
      <c r="BP784043" s="90"/>
    </row>
    <row r="784044" spans="68:68" customFormat="1">
      <c r="BP784044" s="90"/>
    </row>
    <row r="784045" spans="68:68" customFormat="1">
      <c r="BP784045" s="90"/>
    </row>
    <row r="784046" spans="68:68" customFormat="1">
      <c r="BP784046" s="90"/>
    </row>
    <row r="784047" spans="68:68" customFormat="1">
      <c r="BP784047" s="90"/>
    </row>
    <row r="784048" spans="68:68" customFormat="1">
      <c r="BP784048" s="90"/>
    </row>
    <row r="784049" spans="68:68" customFormat="1">
      <c r="BP784049" s="90"/>
    </row>
    <row r="784050" spans="68:68" customFormat="1">
      <c r="BP784050" s="90"/>
    </row>
    <row r="784051" spans="68:68" customFormat="1">
      <c r="BP784051" s="90"/>
    </row>
    <row r="784052" spans="68:68" customFormat="1">
      <c r="BP784052" s="90"/>
    </row>
    <row r="784053" spans="68:68" customFormat="1">
      <c r="BP784053" s="90"/>
    </row>
    <row r="784054" spans="68:68" customFormat="1">
      <c r="BP784054" s="90"/>
    </row>
    <row r="784055" spans="68:68" customFormat="1">
      <c r="BP784055" s="90"/>
    </row>
    <row r="784056" spans="68:68" customFormat="1">
      <c r="BP784056" s="90"/>
    </row>
    <row r="784057" spans="68:68" customFormat="1">
      <c r="BP784057" s="90"/>
    </row>
    <row r="784058" spans="68:68" customFormat="1">
      <c r="BP784058" s="90"/>
    </row>
    <row r="784059" spans="68:68" customFormat="1">
      <c r="BP784059" s="90"/>
    </row>
    <row r="784060" spans="68:68" customFormat="1">
      <c r="BP784060" s="90"/>
    </row>
    <row r="784061" spans="68:68" customFormat="1">
      <c r="BP784061" s="90"/>
    </row>
    <row r="784062" spans="68:68" customFormat="1">
      <c r="BP784062" s="90"/>
    </row>
    <row r="784063" spans="68:68" customFormat="1">
      <c r="BP784063" s="90"/>
    </row>
    <row r="784064" spans="68:68" customFormat="1">
      <c r="BP784064" s="90"/>
    </row>
    <row r="784065" spans="68:68" customFormat="1">
      <c r="BP784065" s="90"/>
    </row>
    <row r="784066" spans="68:68" customFormat="1">
      <c r="BP784066" s="90"/>
    </row>
    <row r="784067" spans="68:68" customFormat="1">
      <c r="BP784067" s="90"/>
    </row>
    <row r="784068" spans="68:68" customFormat="1">
      <c r="BP784068" s="90"/>
    </row>
    <row r="784069" spans="68:68" customFormat="1">
      <c r="BP784069" s="90"/>
    </row>
    <row r="784070" spans="68:68" customFormat="1">
      <c r="BP784070" s="90"/>
    </row>
    <row r="784071" spans="68:68" customFormat="1">
      <c r="BP784071" s="90"/>
    </row>
    <row r="784072" spans="68:68" customFormat="1">
      <c r="BP784072" s="90"/>
    </row>
    <row r="784073" spans="68:68" customFormat="1">
      <c r="BP784073" s="90"/>
    </row>
    <row r="784074" spans="68:68" customFormat="1">
      <c r="BP784074" s="90"/>
    </row>
    <row r="784075" spans="68:68" customFormat="1">
      <c r="BP784075" s="90"/>
    </row>
    <row r="784076" spans="68:68" customFormat="1">
      <c r="BP784076" s="90"/>
    </row>
    <row r="784077" spans="68:68" customFormat="1">
      <c r="BP784077" s="90"/>
    </row>
    <row r="784078" spans="68:68" customFormat="1">
      <c r="BP784078" s="90"/>
    </row>
    <row r="784079" spans="68:68" customFormat="1">
      <c r="BP784079" s="90"/>
    </row>
    <row r="784080" spans="68:68" customFormat="1">
      <c r="BP784080" s="90"/>
    </row>
    <row r="784081" spans="68:68" customFormat="1">
      <c r="BP784081" s="90"/>
    </row>
    <row r="784082" spans="68:68" customFormat="1">
      <c r="BP784082" s="90"/>
    </row>
    <row r="784083" spans="68:68" customFormat="1">
      <c r="BP784083" s="90"/>
    </row>
    <row r="784084" spans="68:68" customFormat="1">
      <c r="BP784084" s="90"/>
    </row>
    <row r="784085" spans="68:68" customFormat="1">
      <c r="BP784085" s="90"/>
    </row>
    <row r="784086" spans="68:68" customFormat="1">
      <c r="BP784086" s="90"/>
    </row>
    <row r="784087" spans="68:68" customFormat="1">
      <c r="BP784087" s="90"/>
    </row>
    <row r="784088" spans="68:68" customFormat="1">
      <c r="BP784088" s="90"/>
    </row>
    <row r="784089" spans="68:68" customFormat="1">
      <c r="BP784089" s="90"/>
    </row>
    <row r="784090" spans="68:68" customFormat="1">
      <c r="BP784090" s="90"/>
    </row>
    <row r="784091" spans="68:68" customFormat="1">
      <c r="BP784091" s="90"/>
    </row>
    <row r="784092" spans="68:68" customFormat="1">
      <c r="BP784092" s="90"/>
    </row>
    <row r="784093" spans="68:68" customFormat="1">
      <c r="BP784093" s="90"/>
    </row>
    <row r="784094" spans="68:68" customFormat="1">
      <c r="BP784094" s="90"/>
    </row>
    <row r="784095" spans="68:68" customFormat="1">
      <c r="BP784095" s="90"/>
    </row>
    <row r="784096" spans="68:68" customFormat="1">
      <c r="BP784096" s="90"/>
    </row>
    <row r="784097" spans="68:68" customFormat="1">
      <c r="BP784097" s="90"/>
    </row>
    <row r="784098" spans="68:68" customFormat="1">
      <c r="BP784098" s="90"/>
    </row>
    <row r="784099" spans="68:68" customFormat="1">
      <c r="BP784099" s="90"/>
    </row>
    <row r="784100" spans="68:68" customFormat="1">
      <c r="BP784100" s="90"/>
    </row>
    <row r="784101" spans="68:68" customFormat="1">
      <c r="BP784101" s="90"/>
    </row>
    <row r="784102" spans="68:68" customFormat="1">
      <c r="BP784102" s="90"/>
    </row>
    <row r="784103" spans="68:68" customFormat="1">
      <c r="BP784103" s="90"/>
    </row>
    <row r="784104" spans="68:68" customFormat="1">
      <c r="BP784104" s="90"/>
    </row>
    <row r="784105" spans="68:68" customFormat="1">
      <c r="BP784105" s="90"/>
    </row>
    <row r="784106" spans="68:68" customFormat="1">
      <c r="BP784106" s="90"/>
    </row>
    <row r="784107" spans="68:68" customFormat="1">
      <c r="BP784107" s="90"/>
    </row>
    <row r="784108" spans="68:68" customFormat="1">
      <c r="BP784108" s="90"/>
    </row>
    <row r="784109" spans="68:68" customFormat="1">
      <c r="BP784109" s="90"/>
    </row>
    <row r="784110" spans="68:68" customFormat="1">
      <c r="BP784110" s="90"/>
    </row>
    <row r="784111" spans="68:68" customFormat="1">
      <c r="BP784111" s="90"/>
    </row>
    <row r="784112" spans="68:68" customFormat="1">
      <c r="BP784112" s="90"/>
    </row>
    <row r="784113" spans="68:68" customFormat="1">
      <c r="BP784113" s="90"/>
    </row>
    <row r="784114" spans="68:68" customFormat="1">
      <c r="BP784114" s="90"/>
    </row>
    <row r="784115" spans="68:68" customFormat="1">
      <c r="BP784115" s="90"/>
    </row>
    <row r="784116" spans="68:68" customFormat="1">
      <c r="BP784116" s="90"/>
    </row>
    <row r="784117" spans="68:68" customFormat="1">
      <c r="BP784117" s="90"/>
    </row>
    <row r="784118" spans="68:68" customFormat="1">
      <c r="BP784118" s="90"/>
    </row>
    <row r="784119" spans="68:68" customFormat="1">
      <c r="BP784119" s="90"/>
    </row>
    <row r="784120" spans="68:68" customFormat="1">
      <c r="BP784120" s="90"/>
    </row>
    <row r="784121" spans="68:68" customFormat="1">
      <c r="BP784121" s="90"/>
    </row>
    <row r="784122" spans="68:68" customFormat="1">
      <c r="BP784122" s="90"/>
    </row>
    <row r="784123" spans="68:68" customFormat="1">
      <c r="BP784123" s="90"/>
    </row>
    <row r="784124" spans="68:68" customFormat="1">
      <c r="BP784124" s="90"/>
    </row>
    <row r="784125" spans="68:68" customFormat="1">
      <c r="BP784125" s="90"/>
    </row>
    <row r="784126" spans="68:68" customFormat="1">
      <c r="BP784126" s="90"/>
    </row>
    <row r="784127" spans="68:68" customFormat="1">
      <c r="BP784127" s="90"/>
    </row>
    <row r="784128" spans="68:68" customFormat="1">
      <c r="BP784128" s="90"/>
    </row>
    <row r="784129" spans="68:68" customFormat="1">
      <c r="BP784129" s="90"/>
    </row>
    <row r="784130" spans="68:68" customFormat="1">
      <c r="BP784130" s="90"/>
    </row>
    <row r="784131" spans="68:68" customFormat="1">
      <c r="BP784131" s="90"/>
    </row>
    <row r="784132" spans="68:68" customFormat="1">
      <c r="BP784132" s="90"/>
    </row>
    <row r="784133" spans="68:68" customFormat="1">
      <c r="BP784133" s="90"/>
    </row>
    <row r="784134" spans="68:68" customFormat="1">
      <c r="BP784134" s="90"/>
    </row>
    <row r="784135" spans="68:68" customFormat="1">
      <c r="BP784135" s="90"/>
    </row>
    <row r="784136" spans="68:68" customFormat="1">
      <c r="BP784136" s="90"/>
    </row>
    <row r="784137" spans="68:68" customFormat="1">
      <c r="BP784137" s="90"/>
    </row>
    <row r="784138" spans="68:68" customFormat="1">
      <c r="BP784138" s="90"/>
    </row>
    <row r="784139" spans="68:68" customFormat="1">
      <c r="BP784139" s="90"/>
    </row>
    <row r="784140" spans="68:68" customFormat="1">
      <c r="BP784140" s="90"/>
    </row>
    <row r="784141" spans="68:68" customFormat="1">
      <c r="BP784141" s="90"/>
    </row>
    <row r="784142" spans="68:68" customFormat="1">
      <c r="BP784142" s="90"/>
    </row>
    <row r="784143" spans="68:68" customFormat="1">
      <c r="BP784143" s="90"/>
    </row>
    <row r="784144" spans="68:68" customFormat="1">
      <c r="BP784144" s="90"/>
    </row>
    <row r="784145" spans="68:68" customFormat="1">
      <c r="BP784145" s="90"/>
    </row>
    <row r="784146" spans="68:68" customFormat="1">
      <c r="BP784146" s="90"/>
    </row>
    <row r="784147" spans="68:68" customFormat="1">
      <c r="BP784147" s="90"/>
    </row>
    <row r="784148" spans="68:68" customFormat="1">
      <c r="BP784148" s="90"/>
    </row>
    <row r="784149" spans="68:68" customFormat="1">
      <c r="BP784149" s="90"/>
    </row>
    <row r="784150" spans="68:68" customFormat="1">
      <c r="BP784150" s="90"/>
    </row>
    <row r="784151" spans="68:68" customFormat="1">
      <c r="BP784151" s="90"/>
    </row>
    <row r="784152" spans="68:68" customFormat="1">
      <c r="BP784152" s="90"/>
    </row>
    <row r="784153" spans="68:68" customFormat="1">
      <c r="BP784153" s="90"/>
    </row>
    <row r="784154" spans="68:68" customFormat="1">
      <c r="BP784154" s="90"/>
    </row>
    <row r="784155" spans="68:68" customFormat="1">
      <c r="BP784155" s="90"/>
    </row>
    <row r="784156" spans="68:68" customFormat="1">
      <c r="BP784156" s="90"/>
    </row>
    <row r="784157" spans="68:68" customFormat="1">
      <c r="BP784157" s="90"/>
    </row>
    <row r="784158" spans="68:68" customFormat="1">
      <c r="BP784158" s="90"/>
    </row>
    <row r="784159" spans="68:68" customFormat="1">
      <c r="BP784159" s="90"/>
    </row>
    <row r="784160" spans="68:68" customFormat="1">
      <c r="BP784160" s="90"/>
    </row>
    <row r="784161" spans="68:68" customFormat="1">
      <c r="BP784161" s="90"/>
    </row>
    <row r="784162" spans="68:68" customFormat="1">
      <c r="BP784162" s="90"/>
    </row>
    <row r="784163" spans="68:68" customFormat="1">
      <c r="BP784163" s="90"/>
    </row>
    <row r="784164" spans="68:68" customFormat="1">
      <c r="BP784164" s="90"/>
    </row>
    <row r="784165" spans="68:68" customFormat="1">
      <c r="BP784165" s="90"/>
    </row>
    <row r="784166" spans="68:68" customFormat="1">
      <c r="BP784166" s="90"/>
    </row>
    <row r="784167" spans="68:68" customFormat="1">
      <c r="BP784167" s="90"/>
    </row>
    <row r="784168" spans="68:68" customFormat="1">
      <c r="BP784168" s="90"/>
    </row>
    <row r="784169" spans="68:68" customFormat="1">
      <c r="BP784169" s="90"/>
    </row>
    <row r="784170" spans="68:68" customFormat="1">
      <c r="BP784170" s="90"/>
    </row>
    <row r="784171" spans="68:68" customFormat="1">
      <c r="BP784171" s="90"/>
    </row>
    <row r="784172" spans="68:68" customFormat="1">
      <c r="BP784172" s="90"/>
    </row>
    <row r="784173" spans="68:68" customFormat="1">
      <c r="BP784173" s="90"/>
    </row>
    <row r="784174" spans="68:68" customFormat="1">
      <c r="BP784174" s="90"/>
    </row>
    <row r="784175" spans="68:68" customFormat="1">
      <c r="BP784175" s="90"/>
    </row>
    <row r="784176" spans="68:68" customFormat="1">
      <c r="BP784176" s="90"/>
    </row>
    <row r="784177" spans="68:68" customFormat="1">
      <c r="BP784177" s="90"/>
    </row>
    <row r="784178" spans="68:68" customFormat="1">
      <c r="BP784178" s="90"/>
    </row>
    <row r="784179" spans="68:68" customFormat="1">
      <c r="BP784179" s="90"/>
    </row>
    <row r="784180" spans="68:68" customFormat="1">
      <c r="BP784180" s="90"/>
    </row>
    <row r="784181" spans="68:68" customFormat="1">
      <c r="BP784181" s="90"/>
    </row>
    <row r="784182" spans="68:68" customFormat="1">
      <c r="BP784182" s="90"/>
    </row>
    <row r="784183" spans="68:68" customFormat="1">
      <c r="BP784183" s="90"/>
    </row>
    <row r="784184" spans="68:68" customFormat="1">
      <c r="BP784184" s="90"/>
    </row>
    <row r="784185" spans="68:68" customFormat="1">
      <c r="BP784185" s="90"/>
    </row>
    <row r="784186" spans="68:68" customFormat="1">
      <c r="BP784186" s="90"/>
    </row>
    <row r="784187" spans="68:68" customFormat="1">
      <c r="BP784187" s="90"/>
    </row>
    <row r="784188" spans="68:68" customFormat="1">
      <c r="BP784188" s="90"/>
    </row>
    <row r="784189" spans="68:68" customFormat="1">
      <c r="BP784189" s="90"/>
    </row>
    <row r="784190" spans="68:68" customFormat="1">
      <c r="BP784190" s="90"/>
    </row>
    <row r="784191" spans="68:68" customFormat="1">
      <c r="BP784191" s="90"/>
    </row>
    <row r="784192" spans="68:68" customFormat="1">
      <c r="BP784192" s="90"/>
    </row>
    <row r="784193" spans="68:68" customFormat="1">
      <c r="BP784193" s="90"/>
    </row>
    <row r="784194" spans="68:68" customFormat="1">
      <c r="BP784194" s="90"/>
    </row>
    <row r="784195" spans="68:68" customFormat="1">
      <c r="BP784195" s="90"/>
    </row>
    <row r="784196" spans="68:68" customFormat="1">
      <c r="BP784196" s="90"/>
    </row>
    <row r="784197" spans="68:68" customFormat="1">
      <c r="BP784197" s="90"/>
    </row>
    <row r="784198" spans="68:68" customFormat="1">
      <c r="BP784198" s="90"/>
    </row>
    <row r="784199" spans="68:68" customFormat="1">
      <c r="BP784199" s="90"/>
    </row>
    <row r="784200" spans="68:68" customFormat="1">
      <c r="BP784200" s="90"/>
    </row>
    <row r="784201" spans="68:68" customFormat="1">
      <c r="BP784201" s="90"/>
    </row>
    <row r="784202" spans="68:68" customFormat="1">
      <c r="BP784202" s="90"/>
    </row>
    <row r="784203" spans="68:68" customFormat="1">
      <c r="BP784203" s="90"/>
    </row>
    <row r="784204" spans="68:68" customFormat="1">
      <c r="BP784204" s="90"/>
    </row>
    <row r="784205" spans="68:68" customFormat="1">
      <c r="BP784205" s="90"/>
    </row>
    <row r="784206" spans="68:68" customFormat="1">
      <c r="BP784206" s="90"/>
    </row>
    <row r="784207" spans="68:68" customFormat="1">
      <c r="BP784207" s="90"/>
    </row>
    <row r="784208" spans="68:68" customFormat="1">
      <c r="BP784208" s="90"/>
    </row>
    <row r="784209" spans="68:68" customFormat="1">
      <c r="BP784209" s="90"/>
    </row>
    <row r="784210" spans="68:68" customFormat="1">
      <c r="BP784210" s="90"/>
    </row>
    <row r="784211" spans="68:68" customFormat="1">
      <c r="BP784211" s="90"/>
    </row>
    <row r="784212" spans="68:68" customFormat="1">
      <c r="BP784212" s="90"/>
    </row>
    <row r="784213" spans="68:68" customFormat="1">
      <c r="BP784213" s="90"/>
    </row>
    <row r="784214" spans="68:68" customFormat="1">
      <c r="BP784214" s="90"/>
    </row>
    <row r="784215" spans="68:68" customFormat="1">
      <c r="BP784215" s="90"/>
    </row>
    <row r="784216" spans="68:68" customFormat="1">
      <c r="BP784216" s="90"/>
    </row>
    <row r="784217" spans="68:68" customFormat="1">
      <c r="BP784217" s="90"/>
    </row>
    <row r="784218" spans="68:68" customFormat="1">
      <c r="BP784218" s="90"/>
    </row>
    <row r="784219" spans="68:68" customFormat="1">
      <c r="BP784219" s="90"/>
    </row>
    <row r="784220" spans="68:68" customFormat="1">
      <c r="BP784220" s="90"/>
    </row>
    <row r="784221" spans="68:68" customFormat="1">
      <c r="BP784221" s="90"/>
    </row>
    <row r="784222" spans="68:68" customFormat="1">
      <c r="BP784222" s="90"/>
    </row>
    <row r="784223" spans="68:68" customFormat="1">
      <c r="BP784223" s="90"/>
    </row>
    <row r="784224" spans="68:68" customFormat="1">
      <c r="BP784224" s="90"/>
    </row>
    <row r="784225" spans="68:68" customFormat="1">
      <c r="BP784225" s="90"/>
    </row>
    <row r="784226" spans="68:68" customFormat="1">
      <c r="BP784226" s="90"/>
    </row>
    <row r="784227" spans="68:68" customFormat="1">
      <c r="BP784227" s="90"/>
    </row>
    <row r="784228" spans="68:68" customFormat="1">
      <c r="BP784228" s="90"/>
    </row>
    <row r="784229" spans="68:68" customFormat="1">
      <c r="BP784229" s="90"/>
    </row>
    <row r="784230" spans="68:68" customFormat="1">
      <c r="BP784230" s="90"/>
    </row>
    <row r="784231" spans="68:68" customFormat="1">
      <c r="BP784231" s="90"/>
    </row>
    <row r="784232" spans="68:68" customFormat="1">
      <c r="BP784232" s="90"/>
    </row>
    <row r="784233" spans="68:68" customFormat="1">
      <c r="BP784233" s="90"/>
    </row>
    <row r="784234" spans="68:68" customFormat="1">
      <c r="BP784234" s="90"/>
    </row>
    <row r="784235" spans="68:68" customFormat="1">
      <c r="BP784235" s="90"/>
    </row>
    <row r="784236" spans="68:68" customFormat="1">
      <c r="BP784236" s="90"/>
    </row>
    <row r="784237" spans="68:68" customFormat="1">
      <c r="BP784237" s="90"/>
    </row>
    <row r="784238" spans="68:68" customFormat="1">
      <c r="BP784238" s="90"/>
    </row>
    <row r="784239" spans="68:68" customFormat="1">
      <c r="BP784239" s="90"/>
    </row>
    <row r="784240" spans="68:68" customFormat="1">
      <c r="BP784240" s="90"/>
    </row>
    <row r="784241" spans="68:68" customFormat="1">
      <c r="BP784241" s="90"/>
    </row>
    <row r="784242" spans="68:68" customFormat="1">
      <c r="BP784242" s="90"/>
    </row>
    <row r="784243" spans="68:68" customFormat="1">
      <c r="BP784243" s="90"/>
    </row>
    <row r="784244" spans="68:68" customFormat="1">
      <c r="BP784244" s="90"/>
    </row>
    <row r="784245" spans="68:68" customFormat="1">
      <c r="BP784245" s="90"/>
    </row>
    <row r="784246" spans="68:68" customFormat="1">
      <c r="BP784246" s="90"/>
    </row>
    <row r="784247" spans="68:68" customFormat="1">
      <c r="BP784247" s="90"/>
    </row>
    <row r="784248" spans="68:68" customFormat="1">
      <c r="BP784248" s="90"/>
    </row>
    <row r="784249" spans="68:68" customFormat="1">
      <c r="BP784249" s="90"/>
    </row>
    <row r="784250" spans="68:68" customFormat="1">
      <c r="BP784250" s="90"/>
    </row>
    <row r="784251" spans="68:68" customFormat="1">
      <c r="BP784251" s="90"/>
    </row>
    <row r="784252" spans="68:68" customFormat="1">
      <c r="BP784252" s="90"/>
    </row>
    <row r="784253" spans="68:68" customFormat="1">
      <c r="BP784253" s="90"/>
    </row>
    <row r="784254" spans="68:68" customFormat="1">
      <c r="BP784254" s="90"/>
    </row>
    <row r="784255" spans="68:68" customFormat="1">
      <c r="BP784255" s="90"/>
    </row>
    <row r="784256" spans="68:68" customFormat="1">
      <c r="BP784256" s="90"/>
    </row>
    <row r="784257" spans="68:68" customFormat="1">
      <c r="BP784257" s="90"/>
    </row>
    <row r="784258" spans="68:68" customFormat="1">
      <c r="BP784258" s="90"/>
    </row>
    <row r="784259" spans="68:68" customFormat="1">
      <c r="BP784259" s="90"/>
    </row>
    <row r="784260" spans="68:68" customFormat="1">
      <c r="BP784260" s="90"/>
    </row>
    <row r="784261" spans="68:68" customFormat="1">
      <c r="BP784261" s="90"/>
    </row>
    <row r="784262" spans="68:68" customFormat="1">
      <c r="BP784262" s="90"/>
    </row>
    <row r="784263" spans="68:68" customFormat="1">
      <c r="BP784263" s="90"/>
    </row>
    <row r="784264" spans="68:68" customFormat="1">
      <c r="BP784264" s="90"/>
    </row>
    <row r="784265" spans="68:68" customFormat="1">
      <c r="BP784265" s="90"/>
    </row>
    <row r="784266" spans="68:68" customFormat="1">
      <c r="BP784266" s="90"/>
    </row>
    <row r="784267" spans="68:68" customFormat="1">
      <c r="BP784267" s="90"/>
    </row>
    <row r="784268" spans="68:68" customFormat="1">
      <c r="BP784268" s="90"/>
    </row>
    <row r="784269" spans="68:68" customFormat="1">
      <c r="BP784269" s="90"/>
    </row>
    <row r="784270" spans="68:68" customFormat="1">
      <c r="BP784270" s="90"/>
    </row>
    <row r="784271" spans="68:68" customFormat="1">
      <c r="BP784271" s="90"/>
    </row>
    <row r="784272" spans="68:68" customFormat="1">
      <c r="BP784272" s="90"/>
    </row>
    <row r="784273" spans="68:68" customFormat="1">
      <c r="BP784273" s="90"/>
    </row>
    <row r="784274" spans="68:68" customFormat="1">
      <c r="BP784274" s="90"/>
    </row>
    <row r="784275" spans="68:68" customFormat="1">
      <c r="BP784275" s="90"/>
    </row>
    <row r="784276" spans="68:68" customFormat="1">
      <c r="BP784276" s="90"/>
    </row>
    <row r="784277" spans="68:68" customFormat="1">
      <c r="BP784277" s="90"/>
    </row>
    <row r="784278" spans="68:68" customFormat="1">
      <c r="BP784278" s="90"/>
    </row>
    <row r="784279" spans="68:68" customFormat="1">
      <c r="BP784279" s="90"/>
    </row>
    <row r="784280" spans="68:68" customFormat="1">
      <c r="BP784280" s="90"/>
    </row>
    <row r="784281" spans="68:68" customFormat="1">
      <c r="BP784281" s="90"/>
    </row>
    <row r="784282" spans="68:68" customFormat="1">
      <c r="BP784282" s="90"/>
    </row>
    <row r="784283" spans="68:68" customFormat="1">
      <c r="BP784283" s="90"/>
    </row>
    <row r="784284" spans="68:68" customFormat="1">
      <c r="BP784284" s="90"/>
    </row>
    <row r="784285" spans="68:68" customFormat="1">
      <c r="BP784285" s="90"/>
    </row>
    <row r="784286" spans="68:68" customFormat="1">
      <c r="BP784286" s="90"/>
    </row>
    <row r="784287" spans="68:68" customFormat="1">
      <c r="BP784287" s="90"/>
    </row>
    <row r="784288" spans="68:68" customFormat="1">
      <c r="BP784288" s="90"/>
    </row>
    <row r="784289" spans="68:68" customFormat="1">
      <c r="BP784289" s="90"/>
    </row>
    <row r="784290" spans="68:68" customFormat="1">
      <c r="BP784290" s="90"/>
    </row>
    <row r="784291" spans="68:68" customFormat="1">
      <c r="BP784291" s="90"/>
    </row>
    <row r="784292" spans="68:68" customFormat="1">
      <c r="BP784292" s="90"/>
    </row>
    <row r="784293" spans="68:68" customFormat="1">
      <c r="BP784293" s="90"/>
    </row>
    <row r="784294" spans="68:68" customFormat="1">
      <c r="BP784294" s="90"/>
    </row>
    <row r="784295" spans="68:68" customFormat="1">
      <c r="BP784295" s="90"/>
    </row>
    <row r="784296" spans="68:68" customFormat="1">
      <c r="BP784296" s="90"/>
    </row>
    <row r="784297" spans="68:68" customFormat="1">
      <c r="BP784297" s="90"/>
    </row>
    <row r="784298" spans="68:68" customFormat="1">
      <c r="BP784298" s="90"/>
    </row>
    <row r="784299" spans="68:68" customFormat="1">
      <c r="BP784299" s="90"/>
    </row>
    <row r="784300" spans="68:68" customFormat="1">
      <c r="BP784300" s="90"/>
    </row>
    <row r="784301" spans="68:68" customFormat="1">
      <c r="BP784301" s="90"/>
    </row>
    <row r="784302" spans="68:68" customFormat="1">
      <c r="BP784302" s="90"/>
    </row>
    <row r="784303" spans="68:68" customFormat="1">
      <c r="BP784303" s="90"/>
    </row>
    <row r="784304" spans="68:68" customFormat="1">
      <c r="BP784304" s="90"/>
    </row>
    <row r="784305" spans="68:68" customFormat="1">
      <c r="BP784305" s="90"/>
    </row>
    <row r="784306" spans="68:68" customFormat="1">
      <c r="BP784306" s="90"/>
    </row>
    <row r="784307" spans="68:68" customFormat="1">
      <c r="BP784307" s="90"/>
    </row>
    <row r="784308" spans="68:68" customFormat="1">
      <c r="BP784308" s="90"/>
    </row>
    <row r="784309" spans="68:68" customFormat="1">
      <c r="BP784309" s="90"/>
    </row>
    <row r="784310" spans="68:68" customFormat="1">
      <c r="BP784310" s="90"/>
    </row>
    <row r="784311" spans="68:68" customFormat="1">
      <c r="BP784311" s="90"/>
    </row>
    <row r="784312" spans="68:68" customFormat="1">
      <c r="BP784312" s="90"/>
    </row>
    <row r="784313" spans="68:68" customFormat="1">
      <c r="BP784313" s="90"/>
    </row>
    <row r="784314" spans="68:68" customFormat="1">
      <c r="BP784314" s="90"/>
    </row>
    <row r="784315" spans="68:68" customFormat="1">
      <c r="BP784315" s="90"/>
    </row>
    <row r="784316" spans="68:68" customFormat="1">
      <c r="BP784316" s="90"/>
    </row>
    <row r="784317" spans="68:68" customFormat="1">
      <c r="BP784317" s="90"/>
    </row>
    <row r="784318" spans="68:68" customFormat="1">
      <c r="BP784318" s="90"/>
    </row>
    <row r="784319" spans="68:68" customFormat="1">
      <c r="BP784319" s="90"/>
    </row>
    <row r="784320" spans="68:68" customFormat="1">
      <c r="BP784320" s="90"/>
    </row>
    <row r="784321" spans="68:68" customFormat="1">
      <c r="BP784321" s="90"/>
    </row>
    <row r="784322" spans="68:68" customFormat="1">
      <c r="BP784322" s="90"/>
    </row>
    <row r="784323" spans="68:68" customFormat="1">
      <c r="BP784323" s="90"/>
    </row>
    <row r="784324" spans="68:68" customFormat="1">
      <c r="BP784324" s="90"/>
    </row>
    <row r="784325" spans="68:68" customFormat="1">
      <c r="BP784325" s="90"/>
    </row>
    <row r="784326" spans="68:68" customFormat="1">
      <c r="BP784326" s="90"/>
    </row>
    <row r="784327" spans="68:68" customFormat="1">
      <c r="BP784327" s="90"/>
    </row>
    <row r="784328" spans="68:68" customFormat="1">
      <c r="BP784328" s="90"/>
    </row>
    <row r="784329" spans="68:68" customFormat="1">
      <c r="BP784329" s="90"/>
    </row>
    <row r="784330" spans="68:68" customFormat="1">
      <c r="BP784330" s="90"/>
    </row>
    <row r="784331" spans="68:68" customFormat="1">
      <c r="BP784331" s="90"/>
    </row>
    <row r="784332" spans="68:68" customFormat="1">
      <c r="BP784332" s="90"/>
    </row>
    <row r="784333" spans="68:68" customFormat="1">
      <c r="BP784333" s="90"/>
    </row>
    <row r="784334" spans="68:68" customFormat="1">
      <c r="BP784334" s="90"/>
    </row>
    <row r="784335" spans="68:68" customFormat="1">
      <c r="BP784335" s="90"/>
    </row>
    <row r="784336" spans="68:68" customFormat="1">
      <c r="BP784336" s="90"/>
    </row>
    <row r="784337" spans="68:68" customFormat="1">
      <c r="BP784337" s="90"/>
    </row>
    <row r="784338" spans="68:68" customFormat="1">
      <c r="BP784338" s="90"/>
    </row>
    <row r="784339" spans="68:68" customFormat="1">
      <c r="BP784339" s="90"/>
    </row>
    <row r="784340" spans="68:68" customFormat="1">
      <c r="BP784340" s="90"/>
    </row>
    <row r="784341" spans="68:68" customFormat="1">
      <c r="BP784341" s="90"/>
    </row>
    <row r="784342" spans="68:68" customFormat="1">
      <c r="BP784342" s="90"/>
    </row>
    <row r="784343" spans="68:68" customFormat="1">
      <c r="BP784343" s="90"/>
    </row>
    <row r="784344" spans="68:68" customFormat="1">
      <c r="BP784344" s="90"/>
    </row>
    <row r="784345" spans="68:68" customFormat="1">
      <c r="BP784345" s="90"/>
    </row>
    <row r="784346" spans="68:68" customFormat="1">
      <c r="BP784346" s="90"/>
    </row>
    <row r="784347" spans="68:68" customFormat="1">
      <c r="BP784347" s="90"/>
    </row>
    <row r="784348" spans="68:68" customFormat="1">
      <c r="BP784348" s="90"/>
    </row>
    <row r="784349" spans="68:68" customFormat="1">
      <c r="BP784349" s="90"/>
    </row>
    <row r="784350" spans="68:68" customFormat="1">
      <c r="BP784350" s="90"/>
    </row>
    <row r="784351" spans="68:68" customFormat="1">
      <c r="BP784351" s="90"/>
    </row>
    <row r="784352" spans="68:68" customFormat="1">
      <c r="BP784352" s="90"/>
    </row>
    <row r="784353" spans="68:68" customFormat="1">
      <c r="BP784353" s="90"/>
    </row>
    <row r="784354" spans="68:68" customFormat="1">
      <c r="BP784354" s="90"/>
    </row>
    <row r="784355" spans="68:68" customFormat="1">
      <c r="BP784355" s="90"/>
    </row>
    <row r="784356" spans="68:68" customFormat="1">
      <c r="BP784356" s="90"/>
    </row>
    <row r="784357" spans="68:68" customFormat="1">
      <c r="BP784357" s="90"/>
    </row>
    <row r="784358" spans="68:68" customFormat="1">
      <c r="BP784358" s="90"/>
    </row>
    <row r="784359" spans="68:68" customFormat="1">
      <c r="BP784359" s="90"/>
    </row>
    <row r="784360" spans="68:68" customFormat="1">
      <c r="BP784360" s="90"/>
    </row>
    <row r="784361" spans="68:68" customFormat="1">
      <c r="BP784361" s="90"/>
    </row>
    <row r="784362" spans="68:68" customFormat="1">
      <c r="BP784362" s="90"/>
    </row>
    <row r="784363" spans="68:68" customFormat="1">
      <c r="BP784363" s="90"/>
    </row>
    <row r="784364" spans="68:68" customFormat="1">
      <c r="BP784364" s="90"/>
    </row>
    <row r="784365" spans="68:68" customFormat="1">
      <c r="BP784365" s="90"/>
    </row>
    <row r="784366" spans="68:68" customFormat="1">
      <c r="BP784366" s="90"/>
    </row>
    <row r="784367" spans="68:68" customFormat="1">
      <c r="BP784367" s="90"/>
    </row>
    <row r="784368" spans="68:68" customFormat="1">
      <c r="BP784368" s="90"/>
    </row>
    <row r="784369" spans="68:68" customFormat="1">
      <c r="BP784369" s="90"/>
    </row>
    <row r="784370" spans="68:68" customFormat="1">
      <c r="BP784370" s="90"/>
    </row>
    <row r="784371" spans="68:68" customFormat="1">
      <c r="BP784371" s="90"/>
    </row>
    <row r="784372" spans="68:68" customFormat="1">
      <c r="BP784372" s="90"/>
    </row>
    <row r="784373" spans="68:68" customFormat="1">
      <c r="BP784373" s="90"/>
    </row>
    <row r="784374" spans="68:68" customFormat="1">
      <c r="BP784374" s="90"/>
    </row>
    <row r="784375" spans="68:68" customFormat="1">
      <c r="BP784375" s="90"/>
    </row>
    <row r="784376" spans="68:68" customFormat="1">
      <c r="BP784376" s="90"/>
    </row>
    <row r="784377" spans="68:68" customFormat="1">
      <c r="BP784377" s="90"/>
    </row>
    <row r="784378" spans="68:68" customFormat="1">
      <c r="BP784378" s="90"/>
    </row>
    <row r="784379" spans="68:68" customFormat="1">
      <c r="BP784379" s="90"/>
    </row>
    <row r="784380" spans="68:68" customFormat="1">
      <c r="BP784380" s="90"/>
    </row>
    <row r="784381" spans="68:68" customFormat="1">
      <c r="BP784381" s="90"/>
    </row>
    <row r="784382" spans="68:68" customFormat="1">
      <c r="BP784382" s="90"/>
    </row>
    <row r="784383" spans="68:68" customFormat="1">
      <c r="BP784383" s="90"/>
    </row>
    <row r="784384" spans="68:68" customFormat="1">
      <c r="BP784384" s="90"/>
    </row>
    <row r="784385" spans="68:68" customFormat="1">
      <c r="BP784385" s="90"/>
    </row>
    <row r="784386" spans="68:68" customFormat="1">
      <c r="BP784386" s="90"/>
    </row>
    <row r="784387" spans="68:68" customFormat="1">
      <c r="BP784387" s="90"/>
    </row>
    <row r="784388" spans="68:68" customFormat="1">
      <c r="BP784388" s="90"/>
    </row>
    <row r="784389" spans="68:68" customFormat="1">
      <c r="BP784389" s="90"/>
    </row>
    <row r="784390" spans="68:68" customFormat="1">
      <c r="BP784390" s="90"/>
    </row>
    <row r="784391" spans="68:68" customFormat="1">
      <c r="BP784391" s="90"/>
    </row>
    <row r="784392" spans="68:68" customFormat="1">
      <c r="BP784392" s="90"/>
    </row>
    <row r="784393" spans="68:68" customFormat="1">
      <c r="BP784393" s="90"/>
    </row>
    <row r="784394" spans="68:68" customFormat="1">
      <c r="BP784394" s="90"/>
    </row>
    <row r="784395" spans="68:68" customFormat="1">
      <c r="BP784395" s="90"/>
    </row>
    <row r="784396" spans="68:68" customFormat="1">
      <c r="BP784396" s="90"/>
    </row>
    <row r="784397" spans="68:68" customFormat="1">
      <c r="BP784397" s="90"/>
    </row>
    <row r="784398" spans="68:68" customFormat="1">
      <c r="BP784398" s="90"/>
    </row>
    <row r="784399" spans="68:68" customFormat="1">
      <c r="BP784399" s="90"/>
    </row>
    <row r="784400" spans="68:68" customFormat="1">
      <c r="BP784400" s="90"/>
    </row>
    <row r="784401" spans="68:68" customFormat="1">
      <c r="BP784401" s="90"/>
    </row>
    <row r="784402" spans="68:68" customFormat="1">
      <c r="BP784402" s="90"/>
    </row>
    <row r="784403" spans="68:68" customFormat="1">
      <c r="BP784403" s="90"/>
    </row>
    <row r="784404" spans="68:68" customFormat="1">
      <c r="BP784404" s="90"/>
    </row>
    <row r="784405" spans="68:68" customFormat="1">
      <c r="BP784405" s="90"/>
    </row>
    <row r="784406" spans="68:68" customFormat="1">
      <c r="BP784406" s="90"/>
    </row>
    <row r="784407" spans="68:68" customFormat="1">
      <c r="BP784407" s="90"/>
    </row>
    <row r="784408" spans="68:68" customFormat="1">
      <c r="BP784408" s="90"/>
    </row>
    <row r="784409" spans="68:68" customFormat="1">
      <c r="BP784409" s="90"/>
    </row>
    <row r="784410" spans="68:68" customFormat="1">
      <c r="BP784410" s="90"/>
    </row>
    <row r="784411" spans="68:68" customFormat="1">
      <c r="BP784411" s="90"/>
    </row>
    <row r="784412" spans="68:68" customFormat="1">
      <c r="BP784412" s="90"/>
    </row>
    <row r="784413" spans="68:68" customFormat="1">
      <c r="BP784413" s="90"/>
    </row>
    <row r="784414" spans="68:68" customFormat="1">
      <c r="BP784414" s="90"/>
    </row>
    <row r="784415" spans="68:68" customFormat="1">
      <c r="BP784415" s="90"/>
    </row>
    <row r="784416" spans="68:68" customFormat="1">
      <c r="BP784416" s="90"/>
    </row>
    <row r="784417" spans="68:68" customFormat="1">
      <c r="BP784417" s="90"/>
    </row>
    <row r="784418" spans="68:68" customFormat="1">
      <c r="BP784418" s="90"/>
    </row>
    <row r="784419" spans="68:68" customFormat="1">
      <c r="BP784419" s="90"/>
    </row>
    <row r="784420" spans="68:68" customFormat="1">
      <c r="BP784420" s="90"/>
    </row>
    <row r="784421" spans="68:68" customFormat="1">
      <c r="BP784421" s="90"/>
    </row>
    <row r="784422" spans="68:68" customFormat="1">
      <c r="BP784422" s="90"/>
    </row>
    <row r="784423" spans="68:68" customFormat="1">
      <c r="BP784423" s="90"/>
    </row>
    <row r="784424" spans="68:68" customFormat="1">
      <c r="BP784424" s="90"/>
    </row>
    <row r="784425" spans="68:68" customFormat="1">
      <c r="BP784425" s="90"/>
    </row>
    <row r="784426" spans="68:68" customFormat="1">
      <c r="BP784426" s="90"/>
    </row>
    <row r="784427" spans="68:68" customFormat="1">
      <c r="BP784427" s="90"/>
    </row>
    <row r="784428" spans="68:68" customFormat="1">
      <c r="BP784428" s="90"/>
    </row>
    <row r="784429" spans="68:68" customFormat="1">
      <c r="BP784429" s="90"/>
    </row>
    <row r="784430" spans="68:68" customFormat="1">
      <c r="BP784430" s="90"/>
    </row>
    <row r="784431" spans="68:68" customFormat="1">
      <c r="BP784431" s="90"/>
    </row>
    <row r="784432" spans="68:68" customFormat="1">
      <c r="BP784432" s="90"/>
    </row>
    <row r="784433" spans="68:68" customFormat="1">
      <c r="BP784433" s="90"/>
    </row>
    <row r="784434" spans="68:68" customFormat="1">
      <c r="BP784434" s="90"/>
    </row>
    <row r="784435" spans="68:68" customFormat="1">
      <c r="BP784435" s="90"/>
    </row>
    <row r="784436" spans="68:68" customFormat="1">
      <c r="BP784436" s="90"/>
    </row>
    <row r="784437" spans="68:68" customFormat="1">
      <c r="BP784437" s="90"/>
    </row>
    <row r="784438" spans="68:68" customFormat="1">
      <c r="BP784438" s="90"/>
    </row>
    <row r="784439" spans="68:68" customFormat="1">
      <c r="BP784439" s="90"/>
    </row>
    <row r="784440" spans="68:68" customFormat="1">
      <c r="BP784440" s="90"/>
    </row>
    <row r="784441" spans="68:68" customFormat="1">
      <c r="BP784441" s="90"/>
    </row>
    <row r="784442" spans="68:68" customFormat="1">
      <c r="BP784442" s="90"/>
    </row>
    <row r="784443" spans="68:68" customFormat="1">
      <c r="BP784443" s="90"/>
    </row>
    <row r="784444" spans="68:68" customFormat="1">
      <c r="BP784444" s="90"/>
    </row>
    <row r="784445" spans="68:68" customFormat="1">
      <c r="BP784445" s="90"/>
    </row>
    <row r="784446" spans="68:68" customFormat="1">
      <c r="BP784446" s="90"/>
    </row>
    <row r="784447" spans="68:68" customFormat="1">
      <c r="BP784447" s="90"/>
    </row>
    <row r="784448" spans="68:68" customFormat="1">
      <c r="BP784448" s="90"/>
    </row>
    <row r="784449" spans="68:68" customFormat="1">
      <c r="BP784449" s="90"/>
    </row>
    <row r="784450" spans="68:68" customFormat="1">
      <c r="BP784450" s="90"/>
    </row>
    <row r="784451" spans="68:68" customFormat="1">
      <c r="BP784451" s="90"/>
    </row>
    <row r="784452" spans="68:68" customFormat="1">
      <c r="BP784452" s="90"/>
    </row>
    <row r="784453" spans="68:68" customFormat="1">
      <c r="BP784453" s="90"/>
    </row>
    <row r="784454" spans="68:68" customFormat="1">
      <c r="BP784454" s="90"/>
    </row>
    <row r="784455" spans="68:68" customFormat="1">
      <c r="BP784455" s="90"/>
    </row>
    <row r="784456" spans="68:68" customFormat="1">
      <c r="BP784456" s="90"/>
    </row>
    <row r="784457" spans="68:68" customFormat="1">
      <c r="BP784457" s="90"/>
    </row>
    <row r="784458" spans="68:68" customFormat="1">
      <c r="BP784458" s="90"/>
    </row>
    <row r="784459" spans="68:68" customFormat="1">
      <c r="BP784459" s="90"/>
    </row>
    <row r="784460" spans="68:68" customFormat="1">
      <c r="BP784460" s="90"/>
    </row>
    <row r="784461" spans="68:68" customFormat="1">
      <c r="BP784461" s="90"/>
    </row>
    <row r="784462" spans="68:68" customFormat="1">
      <c r="BP784462" s="90"/>
    </row>
    <row r="784463" spans="68:68" customFormat="1">
      <c r="BP784463" s="90"/>
    </row>
    <row r="784464" spans="68:68" customFormat="1">
      <c r="BP784464" s="90"/>
    </row>
    <row r="784465" spans="68:68" customFormat="1">
      <c r="BP784465" s="90"/>
    </row>
    <row r="784466" spans="68:68" customFormat="1">
      <c r="BP784466" s="90"/>
    </row>
    <row r="784467" spans="68:68" customFormat="1">
      <c r="BP784467" s="90"/>
    </row>
    <row r="784468" spans="68:68" customFormat="1">
      <c r="BP784468" s="90"/>
    </row>
    <row r="784469" spans="68:68" customFormat="1">
      <c r="BP784469" s="90"/>
    </row>
    <row r="784470" spans="68:68" customFormat="1">
      <c r="BP784470" s="90"/>
    </row>
    <row r="784471" spans="68:68" customFormat="1">
      <c r="BP784471" s="90"/>
    </row>
    <row r="784472" spans="68:68" customFormat="1">
      <c r="BP784472" s="90"/>
    </row>
    <row r="784473" spans="68:68" customFormat="1">
      <c r="BP784473" s="90"/>
    </row>
    <row r="784474" spans="68:68" customFormat="1">
      <c r="BP784474" s="90"/>
    </row>
    <row r="784475" spans="68:68" customFormat="1">
      <c r="BP784475" s="90"/>
    </row>
    <row r="784476" spans="68:68" customFormat="1">
      <c r="BP784476" s="90"/>
    </row>
    <row r="784477" spans="68:68" customFormat="1">
      <c r="BP784477" s="90"/>
    </row>
    <row r="784478" spans="68:68" customFormat="1">
      <c r="BP784478" s="90"/>
    </row>
    <row r="784479" spans="68:68" customFormat="1">
      <c r="BP784479" s="90"/>
    </row>
    <row r="784480" spans="68:68" customFormat="1">
      <c r="BP784480" s="90"/>
    </row>
    <row r="784481" spans="68:68" customFormat="1">
      <c r="BP784481" s="90"/>
    </row>
    <row r="784482" spans="68:68" customFormat="1">
      <c r="BP784482" s="90"/>
    </row>
    <row r="784483" spans="68:68" customFormat="1">
      <c r="BP784483" s="90"/>
    </row>
    <row r="784484" spans="68:68" customFormat="1">
      <c r="BP784484" s="90"/>
    </row>
    <row r="784485" spans="68:68" customFormat="1">
      <c r="BP784485" s="90"/>
    </row>
    <row r="784486" spans="68:68" customFormat="1">
      <c r="BP784486" s="90"/>
    </row>
    <row r="784487" spans="68:68" customFormat="1">
      <c r="BP784487" s="90"/>
    </row>
    <row r="784488" spans="68:68" customFormat="1">
      <c r="BP784488" s="90"/>
    </row>
    <row r="784489" spans="68:68" customFormat="1">
      <c r="BP784489" s="90"/>
    </row>
    <row r="784490" spans="68:68" customFormat="1">
      <c r="BP784490" s="90"/>
    </row>
    <row r="784491" spans="68:68" customFormat="1">
      <c r="BP784491" s="90"/>
    </row>
    <row r="784492" spans="68:68" customFormat="1">
      <c r="BP784492" s="90"/>
    </row>
    <row r="784493" spans="68:68" customFormat="1">
      <c r="BP784493" s="90"/>
    </row>
    <row r="784494" spans="68:68" customFormat="1">
      <c r="BP784494" s="90"/>
    </row>
    <row r="784495" spans="68:68" customFormat="1">
      <c r="BP784495" s="90"/>
    </row>
    <row r="784496" spans="68:68" customFormat="1">
      <c r="BP784496" s="90"/>
    </row>
    <row r="784497" spans="68:68" customFormat="1">
      <c r="BP784497" s="90"/>
    </row>
    <row r="784498" spans="68:68" customFormat="1">
      <c r="BP784498" s="90"/>
    </row>
    <row r="784499" spans="68:68" customFormat="1">
      <c r="BP784499" s="90"/>
    </row>
    <row r="784500" spans="68:68" customFormat="1">
      <c r="BP784500" s="90"/>
    </row>
    <row r="784501" spans="68:68" customFormat="1">
      <c r="BP784501" s="90"/>
    </row>
    <row r="784502" spans="68:68" customFormat="1">
      <c r="BP784502" s="90"/>
    </row>
    <row r="784503" spans="68:68" customFormat="1">
      <c r="BP784503" s="90"/>
    </row>
    <row r="784504" spans="68:68" customFormat="1">
      <c r="BP784504" s="90"/>
    </row>
    <row r="784505" spans="68:68" customFormat="1">
      <c r="BP784505" s="90"/>
    </row>
    <row r="784506" spans="68:68" customFormat="1">
      <c r="BP784506" s="90"/>
    </row>
    <row r="784507" spans="68:68" customFormat="1">
      <c r="BP784507" s="90"/>
    </row>
    <row r="784508" spans="68:68" customFormat="1">
      <c r="BP784508" s="90"/>
    </row>
    <row r="784509" spans="68:68" customFormat="1">
      <c r="BP784509" s="90"/>
    </row>
    <row r="784510" spans="68:68" customFormat="1">
      <c r="BP784510" s="90"/>
    </row>
    <row r="784511" spans="68:68" customFormat="1">
      <c r="BP784511" s="90"/>
    </row>
    <row r="784512" spans="68:68" customFormat="1">
      <c r="BP784512" s="90"/>
    </row>
    <row r="784513" spans="68:68" customFormat="1">
      <c r="BP784513" s="90"/>
    </row>
    <row r="784514" spans="68:68" customFormat="1">
      <c r="BP784514" s="90"/>
    </row>
    <row r="784515" spans="68:68" customFormat="1">
      <c r="BP784515" s="90"/>
    </row>
    <row r="784516" spans="68:68" customFormat="1">
      <c r="BP784516" s="90"/>
    </row>
    <row r="784517" spans="68:68" customFormat="1">
      <c r="BP784517" s="90"/>
    </row>
    <row r="784518" spans="68:68" customFormat="1">
      <c r="BP784518" s="90"/>
    </row>
    <row r="784519" spans="68:68" customFormat="1">
      <c r="BP784519" s="90"/>
    </row>
    <row r="784520" spans="68:68" customFormat="1">
      <c r="BP784520" s="90"/>
    </row>
    <row r="784521" spans="68:68" customFormat="1">
      <c r="BP784521" s="90"/>
    </row>
    <row r="784522" spans="68:68" customFormat="1">
      <c r="BP784522" s="90"/>
    </row>
    <row r="784523" spans="68:68" customFormat="1">
      <c r="BP784523" s="90"/>
    </row>
    <row r="784524" spans="68:68" customFormat="1">
      <c r="BP784524" s="90"/>
    </row>
    <row r="784525" spans="68:68" customFormat="1">
      <c r="BP784525" s="90"/>
    </row>
    <row r="784526" spans="68:68" customFormat="1">
      <c r="BP784526" s="90"/>
    </row>
    <row r="784527" spans="68:68" customFormat="1">
      <c r="BP784527" s="90"/>
    </row>
    <row r="784528" spans="68:68" customFormat="1">
      <c r="BP784528" s="90"/>
    </row>
    <row r="784529" spans="68:68" customFormat="1">
      <c r="BP784529" s="90"/>
    </row>
    <row r="784530" spans="68:68" customFormat="1">
      <c r="BP784530" s="90"/>
    </row>
    <row r="784531" spans="68:68" customFormat="1">
      <c r="BP784531" s="90"/>
    </row>
    <row r="784532" spans="68:68" customFormat="1">
      <c r="BP784532" s="90"/>
    </row>
    <row r="784533" spans="68:68" customFormat="1">
      <c r="BP784533" s="90"/>
    </row>
    <row r="784534" spans="68:68" customFormat="1">
      <c r="BP784534" s="90"/>
    </row>
    <row r="784535" spans="68:68" customFormat="1">
      <c r="BP784535" s="90"/>
    </row>
    <row r="784536" spans="68:68" customFormat="1">
      <c r="BP784536" s="90"/>
    </row>
    <row r="784537" spans="68:68" customFormat="1">
      <c r="BP784537" s="90"/>
    </row>
    <row r="784538" spans="68:68" customFormat="1">
      <c r="BP784538" s="90"/>
    </row>
    <row r="784539" spans="68:68" customFormat="1">
      <c r="BP784539" s="90"/>
    </row>
    <row r="784540" spans="68:68" customFormat="1">
      <c r="BP784540" s="90"/>
    </row>
    <row r="784541" spans="68:68" customFormat="1">
      <c r="BP784541" s="90"/>
    </row>
    <row r="784542" spans="68:68" customFormat="1">
      <c r="BP784542" s="90"/>
    </row>
    <row r="784543" spans="68:68" customFormat="1">
      <c r="BP784543" s="90"/>
    </row>
    <row r="784544" spans="68:68" customFormat="1">
      <c r="BP784544" s="90"/>
    </row>
    <row r="784545" spans="68:68" customFormat="1">
      <c r="BP784545" s="90"/>
    </row>
    <row r="784546" spans="68:68" customFormat="1">
      <c r="BP784546" s="90"/>
    </row>
    <row r="784547" spans="68:68" customFormat="1">
      <c r="BP784547" s="90"/>
    </row>
    <row r="784548" spans="68:68" customFormat="1">
      <c r="BP784548" s="90"/>
    </row>
    <row r="784549" spans="68:68" customFormat="1">
      <c r="BP784549" s="90"/>
    </row>
    <row r="784550" spans="68:68" customFormat="1">
      <c r="BP784550" s="90"/>
    </row>
    <row r="784551" spans="68:68" customFormat="1">
      <c r="BP784551" s="90"/>
    </row>
    <row r="784552" spans="68:68" customFormat="1">
      <c r="BP784552" s="90"/>
    </row>
    <row r="784553" spans="68:68" customFormat="1">
      <c r="BP784553" s="90"/>
    </row>
    <row r="784554" spans="68:68" customFormat="1">
      <c r="BP784554" s="90"/>
    </row>
    <row r="784555" spans="68:68" customFormat="1">
      <c r="BP784555" s="90"/>
    </row>
    <row r="784556" spans="68:68" customFormat="1">
      <c r="BP784556" s="90"/>
    </row>
    <row r="784557" spans="68:68" customFormat="1">
      <c r="BP784557" s="90"/>
    </row>
    <row r="784558" spans="68:68" customFormat="1">
      <c r="BP784558" s="90"/>
    </row>
    <row r="784559" spans="68:68" customFormat="1">
      <c r="BP784559" s="90"/>
    </row>
    <row r="784560" spans="68:68" customFormat="1">
      <c r="BP784560" s="90"/>
    </row>
    <row r="784561" spans="68:68" customFormat="1">
      <c r="BP784561" s="90"/>
    </row>
    <row r="784562" spans="68:68" customFormat="1">
      <c r="BP784562" s="90"/>
    </row>
    <row r="784563" spans="68:68" customFormat="1">
      <c r="BP784563" s="90"/>
    </row>
    <row r="784564" spans="68:68" customFormat="1">
      <c r="BP784564" s="90"/>
    </row>
    <row r="784565" spans="68:68" customFormat="1">
      <c r="BP784565" s="90"/>
    </row>
    <row r="784566" spans="68:68" customFormat="1">
      <c r="BP784566" s="90"/>
    </row>
    <row r="784567" spans="68:68" customFormat="1">
      <c r="BP784567" s="90"/>
    </row>
    <row r="784568" spans="68:68" customFormat="1">
      <c r="BP784568" s="90"/>
    </row>
    <row r="784569" spans="68:68" customFormat="1">
      <c r="BP784569" s="90"/>
    </row>
    <row r="784570" spans="68:68" customFormat="1">
      <c r="BP784570" s="90"/>
    </row>
    <row r="784571" spans="68:68" customFormat="1">
      <c r="BP784571" s="90"/>
    </row>
    <row r="784572" spans="68:68" customFormat="1">
      <c r="BP784572" s="90"/>
    </row>
    <row r="784573" spans="68:68" customFormat="1">
      <c r="BP784573" s="90"/>
    </row>
    <row r="784574" spans="68:68" customFormat="1">
      <c r="BP784574" s="90"/>
    </row>
    <row r="784575" spans="68:68" customFormat="1">
      <c r="BP784575" s="90"/>
    </row>
    <row r="784576" spans="68:68" customFormat="1">
      <c r="BP784576" s="90"/>
    </row>
    <row r="784577" spans="68:68" customFormat="1">
      <c r="BP784577" s="90"/>
    </row>
    <row r="784578" spans="68:68" customFormat="1">
      <c r="BP784578" s="90"/>
    </row>
    <row r="784579" spans="68:68" customFormat="1">
      <c r="BP784579" s="90"/>
    </row>
    <row r="784580" spans="68:68" customFormat="1">
      <c r="BP784580" s="90"/>
    </row>
    <row r="784581" spans="68:68" customFormat="1">
      <c r="BP784581" s="90"/>
    </row>
    <row r="784582" spans="68:68" customFormat="1">
      <c r="BP784582" s="90"/>
    </row>
    <row r="784583" spans="68:68" customFormat="1">
      <c r="BP784583" s="90"/>
    </row>
    <row r="784584" spans="68:68" customFormat="1">
      <c r="BP784584" s="90"/>
    </row>
    <row r="784585" spans="68:68" customFormat="1">
      <c r="BP784585" s="90"/>
    </row>
    <row r="784586" spans="68:68" customFormat="1">
      <c r="BP784586" s="90"/>
    </row>
    <row r="784587" spans="68:68" customFormat="1">
      <c r="BP784587" s="90"/>
    </row>
    <row r="784588" spans="68:68" customFormat="1">
      <c r="BP784588" s="90"/>
    </row>
    <row r="784589" spans="68:68" customFormat="1">
      <c r="BP784589" s="90"/>
    </row>
    <row r="784590" spans="68:68" customFormat="1">
      <c r="BP784590" s="90"/>
    </row>
    <row r="784591" spans="68:68" customFormat="1">
      <c r="BP784591" s="90"/>
    </row>
    <row r="784592" spans="68:68" customFormat="1">
      <c r="BP784592" s="90"/>
    </row>
    <row r="784593" spans="68:68" customFormat="1">
      <c r="BP784593" s="90"/>
    </row>
    <row r="784594" spans="68:68" customFormat="1">
      <c r="BP784594" s="90"/>
    </row>
    <row r="784595" spans="68:68" customFormat="1">
      <c r="BP784595" s="90"/>
    </row>
    <row r="784596" spans="68:68" customFormat="1">
      <c r="BP784596" s="90"/>
    </row>
    <row r="784597" spans="68:68" customFormat="1">
      <c r="BP784597" s="90"/>
    </row>
    <row r="784598" spans="68:68" customFormat="1">
      <c r="BP784598" s="90"/>
    </row>
    <row r="784599" spans="68:68" customFormat="1">
      <c r="BP784599" s="90"/>
    </row>
    <row r="784600" spans="68:68" customFormat="1">
      <c r="BP784600" s="90"/>
    </row>
    <row r="784601" spans="68:68" customFormat="1">
      <c r="BP784601" s="90"/>
    </row>
    <row r="784602" spans="68:68" customFormat="1">
      <c r="BP784602" s="90"/>
    </row>
    <row r="784603" spans="68:68" customFormat="1">
      <c r="BP784603" s="90"/>
    </row>
    <row r="784604" spans="68:68" customFormat="1">
      <c r="BP784604" s="90"/>
    </row>
    <row r="784605" spans="68:68" customFormat="1">
      <c r="BP784605" s="90"/>
    </row>
    <row r="784606" spans="68:68" customFormat="1">
      <c r="BP784606" s="90"/>
    </row>
    <row r="784607" spans="68:68" customFormat="1">
      <c r="BP784607" s="90"/>
    </row>
    <row r="784608" spans="68:68" customFormat="1">
      <c r="BP784608" s="90"/>
    </row>
    <row r="784609" spans="68:68" customFormat="1">
      <c r="BP784609" s="90"/>
    </row>
    <row r="784610" spans="68:68" customFormat="1">
      <c r="BP784610" s="90"/>
    </row>
    <row r="784611" spans="68:68" customFormat="1">
      <c r="BP784611" s="90"/>
    </row>
    <row r="784612" spans="68:68" customFormat="1">
      <c r="BP784612" s="90"/>
    </row>
    <row r="784613" spans="68:68" customFormat="1">
      <c r="BP784613" s="90"/>
    </row>
    <row r="784614" spans="68:68" customFormat="1">
      <c r="BP784614" s="90"/>
    </row>
    <row r="784615" spans="68:68" customFormat="1">
      <c r="BP784615" s="90"/>
    </row>
    <row r="784616" spans="68:68" customFormat="1">
      <c r="BP784616" s="90"/>
    </row>
    <row r="784617" spans="68:68" customFormat="1">
      <c r="BP784617" s="90"/>
    </row>
    <row r="784618" spans="68:68" customFormat="1">
      <c r="BP784618" s="90"/>
    </row>
    <row r="784619" spans="68:68" customFormat="1">
      <c r="BP784619" s="90"/>
    </row>
    <row r="784620" spans="68:68" customFormat="1">
      <c r="BP784620" s="90"/>
    </row>
    <row r="784621" spans="68:68" customFormat="1">
      <c r="BP784621" s="90"/>
    </row>
    <row r="784622" spans="68:68" customFormat="1">
      <c r="BP784622" s="90"/>
    </row>
    <row r="784623" spans="68:68" customFormat="1">
      <c r="BP784623" s="90"/>
    </row>
    <row r="784624" spans="68:68" customFormat="1">
      <c r="BP784624" s="90"/>
    </row>
    <row r="784625" spans="68:68" customFormat="1">
      <c r="BP784625" s="90"/>
    </row>
    <row r="784626" spans="68:68" customFormat="1">
      <c r="BP784626" s="90"/>
    </row>
    <row r="784627" spans="68:68" customFormat="1">
      <c r="BP784627" s="90"/>
    </row>
    <row r="784628" spans="68:68" customFormat="1">
      <c r="BP784628" s="90"/>
    </row>
    <row r="784629" spans="68:68" customFormat="1">
      <c r="BP784629" s="90"/>
    </row>
    <row r="784630" spans="68:68" customFormat="1">
      <c r="BP784630" s="90"/>
    </row>
    <row r="784631" spans="68:68" customFormat="1">
      <c r="BP784631" s="90"/>
    </row>
    <row r="784632" spans="68:68" customFormat="1">
      <c r="BP784632" s="90"/>
    </row>
    <row r="784633" spans="68:68" customFormat="1">
      <c r="BP784633" s="90"/>
    </row>
    <row r="784634" spans="68:68" customFormat="1">
      <c r="BP784634" s="90"/>
    </row>
    <row r="784635" spans="68:68" customFormat="1">
      <c r="BP784635" s="90"/>
    </row>
    <row r="784636" spans="68:68" customFormat="1">
      <c r="BP784636" s="90"/>
    </row>
    <row r="784637" spans="68:68" customFormat="1">
      <c r="BP784637" s="90"/>
    </row>
    <row r="784638" spans="68:68" customFormat="1">
      <c r="BP784638" s="90"/>
    </row>
    <row r="784639" spans="68:68" customFormat="1">
      <c r="BP784639" s="90"/>
    </row>
    <row r="784640" spans="68:68" customFormat="1">
      <c r="BP784640" s="90"/>
    </row>
    <row r="784641" spans="68:68" customFormat="1">
      <c r="BP784641" s="90"/>
    </row>
    <row r="784642" spans="68:68" customFormat="1">
      <c r="BP784642" s="90"/>
    </row>
    <row r="784643" spans="68:68" customFormat="1">
      <c r="BP784643" s="90"/>
    </row>
    <row r="784644" spans="68:68" customFormat="1">
      <c r="BP784644" s="90"/>
    </row>
    <row r="784645" spans="68:68" customFormat="1">
      <c r="BP784645" s="90"/>
    </row>
    <row r="784646" spans="68:68" customFormat="1">
      <c r="BP784646" s="90"/>
    </row>
    <row r="784647" spans="68:68" customFormat="1">
      <c r="BP784647" s="90"/>
    </row>
    <row r="784648" spans="68:68" customFormat="1">
      <c r="BP784648" s="90"/>
    </row>
    <row r="784649" spans="68:68" customFormat="1">
      <c r="BP784649" s="90"/>
    </row>
    <row r="784650" spans="68:68" customFormat="1">
      <c r="BP784650" s="90"/>
    </row>
    <row r="784651" spans="68:68" customFormat="1">
      <c r="BP784651" s="90"/>
    </row>
    <row r="784652" spans="68:68" customFormat="1">
      <c r="BP784652" s="90"/>
    </row>
    <row r="784653" spans="68:68" customFormat="1">
      <c r="BP784653" s="90"/>
    </row>
    <row r="784654" spans="68:68" customFormat="1">
      <c r="BP784654" s="90"/>
    </row>
    <row r="784655" spans="68:68" customFormat="1">
      <c r="BP784655" s="90"/>
    </row>
    <row r="784656" spans="68:68" customFormat="1">
      <c r="BP784656" s="90"/>
    </row>
    <row r="784657" spans="68:68" customFormat="1">
      <c r="BP784657" s="90"/>
    </row>
    <row r="784658" spans="68:68" customFormat="1">
      <c r="BP784658" s="90"/>
    </row>
    <row r="784659" spans="68:68" customFormat="1">
      <c r="BP784659" s="90"/>
    </row>
    <row r="784660" spans="68:68" customFormat="1">
      <c r="BP784660" s="90"/>
    </row>
    <row r="784661" spans="68:68" customFormat="1">
      <c r="BP784661" s="90"/>
    </row>
    <row r="784662" spans="68:68" customFormat="1">
      <c r="BP784662" s="90"/>
    </row>
    <row r="784663" spans="68:68" customFormat="1">
      <c r="BP784663" s="90"/>
    </row>
    <row r="784664" spans="68:68" customFormat="1">
      <c r="BP784664" s="90"/>
    </row>
    <row r="784665" spans="68:68" customFormat="1">
      <c r="BP784665" s="90"/>
    </row>
    <row r="784666" spans="68:68" customFormat="1">
      <c r="BP784666" s="90"/>
    </row>
    <row r="784667" spans="68:68" customFormat="1">
      <c r="BP784667" s="90"/>
    </row>
    <row r="784668" spans="68:68" customFormat="1">
      <c r="BP784668" s="90"/>
    </row>
    <row r="784669" spans="68:68" customFormat="1">
      <c r="BP784669" s="90"/>
    </row>
    <row r="784670" spans="68:68" customFormat="1">
      <c r="BP784670" s="90"/>
    </row>
    <row r="784671" spans="68:68" customFormat="1">
      <c r="BP784671" s="90"/>
    </row>
    <row r="784672" spans="68:68" customFormat="1">
      <c r="BP784672" s="90"/>
    </row>
    <row r="784673" spans="68:68" customFormat="1">
      <c r="BP784673" s="90"/>
    </row>
    <row r="784674" spans="68:68" customFormat="1">
      <c r="BP784674" s="90"/>
    </row>
    <row r="784675" spans="68:68" customFormat="1">
      <c r="BP784675" s="90"/>
    </row>
    <row r="784676" spans="68:68" customFormat="1">
      <c r="BP784676" s="90"/>
    </row>
    <row r="784677" spans="68:68" customFormat="1">
      <c r="BP784677" s="90"/>
    </row>
    <row r="784678" spans="68:68" customFormat="1">
      <c r="BP784678" s="90"/>
    </row>
    <row r="784679" spans="68:68" customFormat="1">
      <c r="BP784679" s="90"/>
    </row>
    <row r="784680" spans="68:68" customFormat="1">
      <c r="BP784680" s="90"/>
    </row>
    <row r="784681" spans="68:68" customFormat="1">
      <c r="BP784681" s="90"/>
    </row>
    <row r="784682" spans="68:68" customFormat="1">
      <c r="BP784682" s="90"/>
    </row>
    <row r="784683" spans="68:68" customFormat="1">
      <c r="BP784683" s="90"/>
    </row>
    <row r="784684" spans="68:68" customFormat="1">
      <c r="BP784684" s="90"/>
    </row>
    <row r="784685" spans="68:68" customFormat="1">
      <c r="BP784685" s="90"/>
    </row>
    <row r="784686" spans="68:68" customFormat="1">
      <c r="BP784686" s="90"/>
    </row>
    <row r="784687" spans="68:68" customFormat="1">
      <c r="BP784687" s="90"/>
    </row>
    <row r="784688" spans="68:68" customFormat="1">
      <c r="BP784688" s="90"/>
    </row>
    <row r="784689" spans="68:68" customFormat="1">
      <c r="BP784689" s="90"/>
    </row>
    <row r="784690" spans="68:68" customFormat="1">
      <c r="BP784690" s="90"/>
    </row>
    <row r="784691" spans="68:68" customFormat="1">
      <c r="BP784691" s="90"/>
    </row>
    <row r="784692" spans="68:68" customFormat="1">
      <c r="BP784692" s="90"/>
    </row>
    <row r="784693" spans="68:68" customFormat="1">
      <c r="BP784693" s="90"/>
    </row>
    <row r="784694" spans="68:68" customFormat="1">
      <c r="BP784694" s="90"/>
    </row>
    <row r="784695" spans="68:68" customFormat="1">
      <c r="BP784695" s="90"/>
    </row>
    <row r="784696" spans="68:68" customFormat="1">
      <c r="BP784696" s="90"/>
    </row>
    <row r="784697" spans="68:68" customFormat="1">
      <c r="BP784697" s="90"/>
    </row>
    <row r="784698" spans="68:68" customFormat="1">
      <c r="BP784698" s="90"/>
    </row>
    <row r="784699" spans="68:68" customFormat="1">
      <c r="BP784699" s="90"/>
    </row>
    <row r="784700" spans="68:68" customFormat="1">
      <c r="BP784700" s="90"/>
    </row>
    <row r="784701" spans="68:68" customFormat="1">
      <c r="BP784701" s="90"/>
    </row>
    <row r="784702" spans="68:68" customFormat="1">
      <c r="BP784702" s="90"/>
    </row>
    <row r="784703" spans="68:68" customFormat="1">
      <c r="BP784703" s="90"/>
    </row>
    <row r="784704" spans="68:68" customFormat="1">
      <c r="BP784704" s="90"/>
    </row>
    <row r="784705" spans="68:68" customFormat="1">
      <c r="BP784705" s="90"/>
    </row>
    <row r="784706" spans="68:68" customFormat="1">
      <c r="BP784706" s="90"/>
    </row>
    <row r="784707" spans="68:68" customFormat="1">
      <c r="BP784707" s="90"/>
    </row>
    <row r="784708" spans="68:68" customFormat="1">
      <c r="BP784708" s="90"/>
    </row>
    <row r="784709" spans="68:68" customFormat="1">
      <c r="BP784709" s="90"/>
    </row>
    <row r="784710" spans="68:68" customFormat="1">
      <c r="BP784710" s="90"/>
    </row>
    <row r="784711" spans="68:68" customFormat="1">
      <c r="BP784711" s="90"/>
    </row>
    <row r="784712" spans="68:68" customFormat="1">
      <c r="BP784712" s="90"/>
    </row>
    <row r="784713" spans="68:68" customFormat="1">
      <c r="BP784713" s="90"/>
    </row>
    <row r="784714" spans="68:68" customFormat="1">
      <c r="BP784714" s="90"/>
    </row>
    <row r="784715" spans="68:68" customFormat="1">
      <c r="BP784715" s="90"/>
    </row>
    <row r="784716" spans="68:68" customFormat="1">
      <c r="BP784716" s="90"/>
    </row>
    <row r="784717" spans="68:68" customFormat="1">
      <c r="BP784717" s="90"/>
    </row>
    <row r="784718" spans="68:68" customFormat="1">
      <c r="BP784718" s="90"/>
    </row>
    <row r="784719" spans="68:68" customFormat="1">
      <c r="BP784719" s="90"/>
    </row>
    <row r="784720" spans="68:68" customFormat="1">
      <c r="BP784720" s="90"/>
    </row>
    <row r="784721" spans="68:68" customFormat="1">
      <c r="BP784721" s="90"/>
    </row>
    <row r="784722" spans="68:68" customFormat="1">
      <c r="BP784722" s="90"/>
    </row>
    <row r="784723" spans="68:68" customFormat="1">
      <c r="BP784723" s="90"/>
    </row>
    <row r="784724" spans="68:68" customFormat="1">
      <c r="BP784724" s="90"/>
    </row>
    <row r="784725" spans="68:68" customFormat="1">
      <c r="BP784725" s="90"/>
    </row>
    <row r="784726" spans="68:68" customFormat="1">
      <c r="BP784726" s="90"/>
    </row>
    <row r="784727" spans="68:68" customFormat="1">
      <c r="BP784727" s="90"/>
    </row>
    <row r="784728" spans="68:68" customFormat="1">
      <c r="BP784728" s="90"/>
    </row>
    <row r="784729" spans="68:68" customFormat="1">
      <c r="BP784729" s="90"/>
    </row>
    <row r="784730" spans="68:68" customFormat="1">
      <c r="BP784730" s="90"/>
    </row>
    <row r="784731" spans="68:68" customFormat="1">
      <c r="BP784731" s="90"/>
    </row>
    <row r="784732" spans="68:68" customFormat="1">
      <c r="BP784732" s="90"/>
    </row>
    <row r="784733" spans="68:68" customFormat="1">
      <c r="BP784733" s="90"/>
    </row>
    <row r="784734" spans="68:68" customFormat="1">
      <c r="BP784734" s="90"/>
    </row>
    <row r="784735" spans="68:68" customFormat="1">
      <c r="BP784735" s="90"/>
    </row>
    <row r="784736" spans="68:68" customFormat="1">
      <c r="BP784736" s="90"/>
    </row>
    <row r="784737" spans="68:68" customFormat="1">
      <c r="BP784737" s="90"/>
    </row>
    <row r="784738" spans="68:68" customFormat="1">
      <c r="BP784738" s="90"/>
    </row>
    <row r="784739" spans="68:68" customFormat="1">
      <c r="BP784739" s="90"/>
    </row>
    <row r="784740" spans="68:68" customFormat="1">
      <c r="BP784740" s="90"/>
    </row>
    <row r="784741" spans="68:68" customFormat="1">
      <c r="BP784741" s="90"/>
    </row>
    <row r="784742" spans="68:68" customFormat="1">
      <c r="BP784742" s="90"/>
    </row>
    <row r="784743" spans="68:68" customFormat="1">
      <c r="BP784743" s="90"/>
    </row>
    <row r="784744" spans="68:68" customFormat="1">
      <c r="BP784744" s="90"/>
    </row>
    <row r="784745" spans="68:68" customFormat="1">
      <c r="BP784745" s="90"/>
    </row>
    <row r="784746" spans="68:68" customFormat="1">
      <c r="BP784746" s="90"/>
    </row>
    <row r="784747" spans="68:68" customFormat="1">
      <c r="BP784747" s="90"/>
    </row>
    <row r="784748" spans="68:68" customFormat="1">
      <c r="BP784748" s="90"/>
    </row>
    <row r="784749" spans="68:68" customFormat="1">
      <c r="BP784749" s="90"/>
    </row>
    <row r="784750" spans="68:68" customFormat="1">
      <c r="BP784750" s="90"/>
    </row>
    <row r="784751" spans="68:68" customFormat="1">
      <c r="BP784751" s="90"/>
    </row>
    <row r="784752" spans="68:68" customFormat="1">
      <c r="BP784752" s="90"/>
    </row>
    <row r="784753" spans="68:68" customFormat="1">
      <c r="BP784753" s="90"/>
    </row>
    <row r="784754" spans="68:68" customFormat="1">
      <c r="BP784754" s="90"/>
    </row>
    <row r="784755" spans="68:68" customFormat="1">
      <c r="BP784755" s="90"/>
    </row>
    <row r="784756" spans="68:68" customFormat="1">
      <c r="BP784756" s="90"/>
    </row>
    <row r="784757" spans="68:68" customFormat="1">
      <c r="BP784757" s="90"/>
    </row>
    <row r="784758" spans="68:68" customFormat="1">
      <c r="BP784758" s="90"/>
    </row>
    <row r="784759" spans="68:68" customFormat="1">
      <c r="BP784759" s="90"/>
    </row>
    <row r="784760" spans="68:68" customFormat="1">
      <c r="BP784760" s="90"/>
    </row>
    <row r="784761" spans="68:68" customFormat="1">
      <c r="BP784761" s="90"/>
    </row>
    <row r="784762" spans="68:68" customFormat="1">
      <c r="BP784762" s="90"/>
    </row>
    <row r="784763" spans="68:68" customFormat="1">
      <c r="BP784763" s="90"/>
    </row>
    <row r="784764" spans="68:68" customFormat="1">
      <c r="BP784764" s="90"/>
    </row>
    <row r="784765" spans="68:68" customFormat="1">
      <c r="BP784765" s="90"/>
    </row>
    <row r="784766" spans="68:68" customFormat="1">
      <c r="BP784766" s="90"/>
    </row>
    <row r="784767" spans="68:68" customFormat="1">
      <c r="BP784767" s="90"/>
    </row>
    <row r="784768" spans="68:68" customFormat="1">
      <c r="BP784768" s="90"/>
    </row>
    <row r="784769" spans="68:68" customFormat="1">
      <c r="BP784769" s="90"/>
    </row>
    <row r="784770" spans="68:68" customFormat="1">
      <c r="BP784770" s="90"/>
    </row>
    <row r="784771" spans="68:68" customFormat="1">
      <c r="BP784771" s="90"/>
    </row>
    <row r="784772" spans="68:68" customFormat="1">
      <c r="BP784772" s="90"/>
    </row>
    <row r="784773" spans="68:68" customFormat="1">
      <c r="BP784773" s="90"/>
    </row>
    <row r="784774" spans="68:68" customFormat="1">
      <c r="BP784774" s="90"/>
    </row>
    <row r="784775" spans="68:68" customFormat="1">
      <c r="BP784775" s="90"/>
    </row>
    <row r="784776" spans="68:68" customFormat="1">
      <c r="BP784776" s="90"/>
    </row>
    <row r="784777" spans="68:68" customFormat="1">
      <c r="BP784777" s="90"/>
    </row>
    <row r="784778" spans="68:68" customFormat="1">
      <c r="BP784778" s="90"/>
    </row>
    <row r="784779" spans="68:68" customFormat="1">
      <c r="BP784779" s="90"/>
    </row>
    <row r="784780" spans="68:68" customFormat="1">
      <c r="BP784780" s="90"/>
    </row>
    <row r="784781" spans="68:68" customFormat="1">
      <c r="BP784781" s="90"/>
    </row>
    <row r="784782" spans="68:68" customFormat="1">
      <c r="BP784782" s="90"/>
    </row>
    <row r="784783" spans="68:68" customFormat="1">
      <c r="BP784783" s="90"/>
    </row>
    <row r="784784" spans="68:68" customFormat="1">
      <c r="BP784784" s="90"/>
    </row>
    <row r="784785" spans="68:68" customFormat="1">
      <c r="BP784785" s="90"/>
    </row>
    <row r="784786" spans="68:68" customFormat="1">
      <c r="BP784786" s="90"/>
    </row>
    <row r="784787" spans="68:68" customFormat="1">
      <c r="BP784787" s="90"/>
    </row>
    <row r="784788" spans="68:68" customFormat="1">
      <c r="BP784788" s="90"/>
    </row>
    <row r="784789" spans="68:68" customFormat="1">
      <c r="BP784789" s="90"/>
    </row>
    <row r="784790" spans="68:68" customFormat="1">
      <c r="BP784790" s="90"/>
    </row>
    <row r="784791" spans="68:68" customFormat="1">
      <c r="BP784791" s="90"/>
    </row>
    <row r="784792" spans="68:68" customFormat="1">
      <c r="BP784792" s="90"/>
    </row>
    <row r="784793" spans="68:68" customFormat="1">
      <c r="BP784793" s="90"/>
    </row>
    <row r="784794" spans="68:68" customFormat="1">
      <c r="BP784794" s="90"/>
    </row>
    <row r="784795" spans="68:68" customFormat="1">
      <c r="BP784795" s="90"/>
    </row>
    <row r="784796" spans="68:68" customFormat="1">
      <c r="BP784796" s="90"/>
    </row>
    <row r="784797" spans="68:68" customFormat="1">
      <c r="BP784797" s="90"/>
    </row>
    <row r="784798" spans="68:68" customFormat="1">
      <c r="BP784798" s="90"/>
    </row>
    <row r="784799" spans="68:68" customFormat="1">
      <c r="BP784799" s="90"/>
    </row>
    <row r="784800" spans="68:68" customFormat="1">
      <c r="BP784800" s="90"/>
    </row>
    <row r="784801" spans="68:68" customFormat="1">
      <c r="BP784801" s="90"/>
    </row>
    <row r="784802" spans="68:68" customFormat="1">
      <c r="BP784802" s="90"/>
    </row>
    <row r="784803" spans="68:68" customFormat="1">
      <c r="BP784803" s="90"/>
    </row>
    <row r="784804" spans="68:68" customFormat="1">
      <c r="BP784804" s="90"/>
    </row>
    <row r="784805" spans="68:68" customFormat="1">
      <c r="BP784805" s="90"/>
    </row>
    <row r="784806" spans="68:68" customFormat="1">
      <c r="BP784806" s="90"/>
    </row>
    <row r="784807" spans="68:68" customFormat="1">
      <c r="BP784807" s="90"/>
    </row>
    <row r="784808" spans="68:68" customFormat="1">
      <c r="BP784808" s="90"/>
    </row>
    <row r="784809" spans="68:68" customFormat="1">
      <c r="BP784809" s="90"/>
    </row>
    <row r="784810" spans="68:68" customFormat="1">
      <c r="BP784810" s="90"/>
    </row>
    <row r="784811" spans="68:68" customFormat="1">
      <c r="BP784811" s="90"/>
    </row>
    <row r="784812" spans="68:68" customFormat="1">
      <c r="BP784812" s="90"/>
    </row>
    <row r="784813" spans="68:68" customFormat="1">
      <c r="BP784813" s="90"/>
    </row>
    <row r="784814" spans="68:68" customFormat="1">
      <c r="BP784814" s="90"/>
    </row>
    <row r="784815" spans="68:68" customFormat="1">
      <c r="BP784815" s="90"/>
    </row>
    <row r="784816" spans="68:68" customFormat="1">
      <c r="BP784816" s="90"/>
    </row>
    <row r="784817" spans="68:68" customFormat="1">
      <c r="BP784817" s="90"/>
    </row>
    <row r="784818" spans="68:68" customFormat="1">
      <c r="BP784818" s="90"/>
    </row>
    <row r="784819" spans="68:68" customFormat="1">
      <c r="BP784819" s="90"/>
    </row>
    <row r="784820" spans="68:68" customFormat="1">
      <c r="BP784820" s="90"/>
    </row>
    <row r="784821" spans="68:68" customFormat="1">
      <c r="BP784821" s="90"/>
    </row>
    <row r="784822" spans="68:68" customFormat="1">
      <c r="BP784822" s="90"/>
    </row>
    <row r="784823" spans="68:68" customFormat="1">
      <c r="BP784823" s="90"/>
    </row>
    <row r="784824" spans="68:68" customFormat="1">
      <c r="BP784824" s="90"/>
    </row>
    <row r="784825" spans="68:68" customFormat="1">
      <c r="BP784825" s="90"/>
    </row>
    <row r="784826" spans="68:68" customFormat="1">
      <c r="BP784826" s="90"/>
    </row>
    <row r="784827" spans="68:68" customFormat="1">
      <c r="BP784827" s="90"/>
    </row>
    <row r="784828" spans="68:68" customFormat="1">
      <c r="BP784828" s="90"/>
    </row>
    <row r="784829" spans="68:68" customFormat="1">
      <c r="BP784829" s="90"/>
    </row>
    <row r="784830" spans="68:68" customFormat="1">
      <c r="BP784830" s="90"/>
    </row>
    <row r="784831" spans="68:68" customFormat="1">
      <c r="BP784831" s="90"/>
    </row>
    <row r="784832" spans="68:68" customFormat="1">
      <c r="BP784832" s="90"/>
    </row>
    <row r="784833" spans="68:68" customFormat="1">
      <c r="BP784833" s="90"/>
    </row>
    <row r="784834" spans="68:68" customFormat="1">
      <c r="BP784834" s="90"/>
    </row>
    <row r="784835" spans="68:68" customFormat="1">
      <c r="BP784835" s="90"/>
    </row>
    <row r="784836" spans="68:68" customFormat="1">
      <c r="BP784836" s="90"/>
    </row>
    <row r="784837" spans="68:68" customFormat="1">
      <c r="BP784837" s="90"/>
    </row>
    <row r="784838" spans="68:68" customFormat="1">
      <c r="BP784838" s="90"/>
    </row>
    <row r="784839" spans="68:68" customFormat="1">
      <c r="BP784839" s="90"/>
    </row>
    <row r="784840" spans="68:68" customFormat="1">
      <c r="BP784840" s="90"/>
    </row>
    <row r="784841" spans="68:68" customFormat="1">
      <c r="BP784841" s="90"/>
    </row>
    <row r="784842" spans="68:68" customFormat="1">
      <c r="BP784842" s="90"/>
    </row>
    <row r="784843" spans="68:68" customFormat="1">
      <c r="BP784843" s="90"/>
    </row>
    <row r="784844" spans="68:68" customFormat="1">
      <c r="BP784844" s="90"/>
    </row>
    <row r="784845" spans="68:68" customFormat="1">
      <c r="BP784845" s="90"/>
    </row>
    <row r="784846" spans="68:68" customFormat="1">
      <c r="BP784846" s="90"/>
    </row>
    <row r="784847" spans="68:68" customFormat="1">
      <c r="BP784847" s="90"/>
    </row>
    <row r="784848" spans="68:68" customFormat="1">
      <c r="BP784848" s="90"/>
    </row>
    <row r="784849" spans="68:68" customFormat="1">
      <c r="BP784849" s="90"/>
    </row>
    <row r="784850" spans="68:68" customFormat="1">
      <c r="BP784850" s="90"/>
    </row>
    <row r="784851" spans="68:68" customFormat="1">
      <c r="BP784851" s="90"/>
    </row>
    <row r="784852" spans="68:68" customFormat="1">
      <c r="BP784852" s="90"/>
    </row>
    <row r="784853" spans="68:68" customFormat="1">
      <c r="BP784853" s="90"/>
    </row>
    <row r="784854" spans="68:68" customFormat="1">
      <c r="BP784854" s="90"/>
    </row>
    <row r="784855" spans="68:68" customFormat="1">
      <c r="BP784855" s="90"/>
    </row>
    <row r="784856" spans="68:68" customFormat="1">
      <c r="BP784856" s="90"/>
    </row>
    <row r="784857" spans="68:68" customFormat="1">
      <c r="BP784857" s="90"/>
    </row>
    <row r="784858" spans="68:68" customFormat="1">
      <c r="BP784858" s="90"/>
    </row>
    <row r="784859" spans="68:68" customFormat="1">
      <c r="BP784859" s="90"/>
    </row>
    <row r="784860" spans="68:68" customFormat="1">
      <c r="BP784860" s="90"/>
    </row>
    <row r="784861" spans="68:68" customFormat="1">
      <c r="BP784861" s="90"/>
    </row>
    <row r="784862" spans="68:68" customFormat="1">
      <c r="BP784862" s="90"/>
    </row>
    <row r="784863" spans="68:68" customFormat="1">
      <c r="BP784863" s="90"/>
    </row>
    <row r="784864" spans="68:68" customFormat="1">
      <c r="BP784864" s="90"/>
    </row>
    <row r="784865" spans="68:68" customFormat="1">
      <c r="BP784865" s="90"/>
    </row>
    <row r="784866" spans="68:68" customFormat="1">
      <c r="BP784866" s="90"/>
    </row>
    <row r="784867" spans="68:68" customFormat="1">
      <c r="BP784867" s="90"/>
    </row>
    <row r="784868" spans="68:68" customFormat="1">
      <c r="BP784868" s="90"/>
    </row>
    <row r="784869" spans="68:68" customFormat="1">
      <c r="BP784869" s="90"/>
    </row>
    <row r="784870" spans="68:68" customFormat="1">
      <c r="BP784870" s="90"/>
    </row>
    <row r="784871" spans="68:68" customFormat="1">
      <c r="BP784871" s="90"/>
    </row>
    <row r="784872" spans="68:68" customFormat="1">
      <c r="BP784872" s="90"/>
    </row>
    <row r="784873" spans="68:68" customFormat="1">
      <c r="BP784873" s="90"/>
    </row>
    <row r="784874" spans="68:68" customFormat="1">
      <c r="BP784874" s="90"/>
    </row>
    <row r="784875" spans="68:68" customFormat="1">
      <c r="BP784875" s="90"/>
    </row>
    <row r="784876" spans="68:68" customFormat="1">
      <c r="BP784876" s="90"/>
    </row>
    <row r="784877" spans="68:68" customFormat="1">
      <c r="BP784877" s="90"/>
    </row>
    <row r="784878" spans="68:68" customFormat="1">
      <c r="BP784878" s="90"/>
    </row>
    <row r="784879" spans="68:68" customFormat="1">
      <c r="BP784879" s="90"/>
    </row>
    <row r="784880" spans="68:68" customFormat="1">
      <c r="BP784880" s="90"/>
    </row>
    <row r="784881" spans="68:68" customFormat="1">
      <c r="BP784881" s="90"/>
    </row>
    <row r="784882" spans="68:68" customFormat="1">
      <c r="BP784882" s="90"/>
    </row>
    <row r="784883" spans="68:68" customFormat="1">
      <c r="BP784883" s="90"/>
    </row>
    <row r="784884" spans="68:68" customFormat="1">
      <c r="BP784884" s="90"/>
    </row>
    <row r="784885" spans="68:68" customFormat="1">
      <c r="BP784885" s="90"/>
    </row>
    <row r="784886" spans="68:68" customFormat="1">
      <c r="BP784886" s="90"/>
    </row>
    <row r="784887" spans="68:68" customFormat="1">
      <c r="BP784887" s="90"/>
    </row>
    <row r="784888" spans="68:68" customFormat="1">
      <c r="BP784888" s="90"/>
    </row>
    <row r="784889" spans="68:68" customFormat="1">
      <c r="BP784889" s="90"/>
    </row>
    <row r="784890" spans="68:68" customFormat="1">
      <c r="BP784890" s="90"/>
    </row>
    <row r="784891" spans="68:68" customFormat="1">
      <c r="BP784891" s="90"/>
    </row>
    <row r="784892" spans="68:68" customFormat="1">
      <c r="BP784892" s="90"/>
    </row>
    <row r="784893" spans="68:68" customFormat="1">
      <c r="BP784893" s="90"/>
    </row>
    <row r="784894" spans="68:68" customFormat="1">
      <c r="BP784894" s="90"/>
    </row>
    <row r="784895" spans="68:68" customFormat="1">
      <c r="BP784895" s="90"/>
    </row>
    <row r="784896" spans="68:68" customFormat="1">
      <c r="BP784896" s="90"/>
    </row>
    <row r="784897" spans="68:68" customFormat="1">
      <c r="BP784897" s="90"/>
    </row>
    <row r="784898" spans="68:68" customFormat="1">
      <c r="BP784898" s="90"/>
    </row>
    <row r="784899" spans="68:68" customFormat="1">
      <c r="BP784899" s="90"/>
    </row>
    <row r="784900" spans="68:68" customFormat="1">
      <c r="BP784900" s="90"/>
    </row>
    <row r="784901" spans="68:68" customFormat="1">
      <c r="BP784901" s="90"/>
    </row>
    <row r="784902" spans="68:68" customFormat="1">
      <c r="BP784902" s="90"/>
    </row>
    <row r="784903" spans="68:68" customFormat="1">
      <c r="BP784903" s="90"/>
    </row>
    <row r="784904" spans="68:68" customFormat="1">
      <c r="BP784904" s="90"/>
    </row>
    <row r="784905" spans="68:68" customFormat="1">
      <c r="BP784905" s="90"/>
    </row>
    <row r="784906" spans="68:68" customFormat="1">
      <c r="BP784906" s="90"/>
    </row>
    <row r="784907" spans="68:68" customFormat="1">
      <c r="BP784907" s="90"/>
    </row>
    <row r="784908" spans="68:68" customFormat="1">
      <c r="BP784908" s="90"/>
    </row>
    <row r="784909" spans="68:68" customFormat="1">
      <c r="BP784909" s="90"/>
    </row>
    <row r="784910" spans="68:68" customFormat="1">
      <c r="BP784910" s="90"/>
    </row>
    <row r="784911" spans="68:68" customFormat="1">
      <c r="BP784911" s="90"/>
    </row>
    <row r="784912" spans="68:68" customFormat="1">
      <c r="BP784912" s="90"/>
    </row>
    <row r="784913" spans="68:68" customFormat="1">
      <c r="BP784913" s="90"/>
    </row>
    <row r="784914" spans="68:68" customFormat="1">
      <c r="BP784914" s="90"/>
    </row>
    <row r="784915" spans="68:68" customFormat="1">
      <c r="BP784915" s="90"/>
    </row>
    <row r="784916" spans="68:68" customFormat="1">
      <c r="BP784916" s="90"/>
    </row>
    <row r="784917" spans="68:68" customFormat="1">
      <c r="BP784917" s="90"/>
    </row>
    <row r="784918" spans="68:68" customFormat="1">
      <c r="BP784918" s="90"/>
    </row>
    <row r="784919" spans="68:68" customFormat="1">
      <c r="BP784919" s="90"/>
    </row>
    <row r="784920" spans="68:68" customFormat="1">
      <c r="BP784920" s="90"/>
    </row>
    <row r="784921" spans="68:68" customFormat="1">
      <c r="BP784921" s="90"/>
    </row>
    <row r="784922" spans="68:68" customFormat="1">
      <c r="BP784922" s="90"/>
    </row>
    <row r="784923" spans="68:68" customFormat="1">
      <c r="BP784923" s="90"/>
    </row>
    <row r="784924" spans="68:68" customFormat="1">
      <c r="BP784924" s="90"/>
    </row>
    <row r="784925" spans="68:68" customFormat="1">
      <c r="BP784925" s="90"/>
    </row>
    <row r="784926" spans="68:68" customFormat="1">
      <c r="BP784926" s="90"/>
    </row>
    <row r="784927" spans="68:68" customFormat="1">
      <c r="BP784927" s="90"/>
    </row>
    <row r="784928" spans="68:68" customFormat="1">
      <c r="BP784928" s="90"/>
    </row>
    <row r="784929" spans="68:68" customFormat="1">
      <c r="BP784929" s="90"/>
    </row>
    <row r="784930" spans="68:68" customFormat="1">
      <c r="BP784930" s="90"/>
    </row>
    <row r="784931" spans="68:68" customFormat="1">
      <c r="BP784931" s="90"/>
    </row>
    <row r="784932" spans="68:68" customFormat="1">
      <c r="BP784932" s="90"/>
    </row>
    <row r="784933" spans="68:68" customFormat="1">
      <c r="BP784933" s="90"/>
    </row>
    <row r="784934" spans="68:68" customFormat="1">
      <c r="BP784934" s="90"/>
    </row>
    <row r="784935" spans="68:68" customFormat="1">
      <c r="BP784935" s="90"/>
    </row>
    <row r="784936" spans="68:68" customFormat="1">
      <c r="BP784936" s="90"/>
    </row>
    <row r="784937" spans="68:68" customFormat="1">
      <c r="BP784937" s="90"/>
    </row>
    <row r="784938" spans="68:68" customFormat="1">
      <c r="BP784938" s="90"/>
    </row>
    <row r="784939" spans="68:68" customFormat="1">
      <c r="BP784939" s="90"/>
    </row>
    <row r="784940" spans="68:68" customFormat="1">
      <c r="BP784940" s="90"/>
    </row>
    <row r="784941" spans="68:68" customFormat="1">
      <c r="BP784941" s="90"/>
    </row>
    <row r="784942" spans="68:68" customFormat="1">
      <c r="BP784942" s="90"/>
    </row>
    <row r="784943" spans="68:68" customFormat="1">
      <c r="BP784943" s="90"/>
    </row>
    <row r="784944" spans="68:68" customFormat="1">
      <c r="BP784944" s="90"/>
    </row>
    <row r="784945" spans="68:68" customFormat="1">
      <c r="BP784945" s="90"/>
    </row>
    <row r="784946" spans="68:68" customFormat="1">
      <c r="BP784946" s="90"/>
    </row>
    <row r="784947" spans="68:68" customFormat="1">
      <c r="BP784947" s="90"/>
    </row>
    <row r="784948" spans="68:68" customFormat="1">
      <c r="BP784948" s="90"/>
    </row>
    <row r="784949" spans="68:68" customFormat="1">
      <c r="BP784949" s="90"/>
    </row>
    <row r="784950" spans="68:68" customFormat="1">
      <c r="BP784950" s="90"/>
    </row>
    <row r="784951" spans="68:68" customFormat="1">
      <c r="BP784951" s="90"/>
    </row>
    <row r="784952" spans="68:68" customFormat="1">
      <c r="BP784952" s="90"/>
    </row>
    <row r="784953" spans="68:68" customFormat="1">
      <c r="BP784953" s="90"/>
    </row>
    <row r="784954" spans="68:68" customFormat="1">
      <c r="BP784954" s="90"/>
    </row>
    <row r="784955" spans="68:68" customFormat="1">
      <c r="BP784955" s="90"/>
    </row>
    <row r="784956" spans="68:68" customFormat="1">
      <c r="BP784956" s="90"/>
    </row>
    <row r="784957" spans="68:68" customFormat="1">
      <c r="BP784957" s="90"/>
    </row>
    <row r="784958" spans="68:68" customFormat="1">
      <c r="BP784958" s="90"/>
    </row>
    <row r="784959" spans="68:68" customFormat="1">
      <c r="BP784959" s="90"/>
    </row>
    <row r="784960" spans="68:68" customFormat="1">
      <c r="BP784960" s="90"/>
    </row>
    <row r="784961" spans="68:68" customFormat="1">
      <c r="BP784961" s="90"/>
    </row>
    <row r="784962" spans="68:68" customFormat="1">
      <c r="BP784962" s="90"/>
    </row>
    <row r="784963" spans="68:68" customFormat="1">
      <c r="BP784963" s="90"/>
    </row>
    <row r="784964" spans="68:68" customFormat="1">
      <c r="BP784964" s="90"/>
    </row>
    <row r="784965" spans="68:68" customFormat="1">
      <c r="BP784965" s="90"/>
    </row>
    <row r="784966" spans="68:68" customFormat="1">
      <c r="BP784966" s="90"/>
    </row>
    <row r="784967" spans="68:68" customFormat="1">
      <c r="BP784967" s="90"/>
    </row>
    <row r="784968" spans="68:68" customFormat="1">
      <c r="BP784968" s="90"/>
    </row>
    <row r="784969" spans="68:68" customFormat="1">
      <c r="BP784969" s="90"/>
    </row>
    <row r="784970" spans="68:68" customFormat="1">
      <c r="BP784970" s="90"/>
    </row>
    <row r="784971" spans="68:68" customFormat="1">
      <c r="BP784971" s="90"/>
    </row>
    <row r="784972" spans="68:68" customFormat="1">
      <c r="BP784972" s="90"/>
    </row>
    <row r="784973" spans="68:68" customFormat="1">
      <c r="BP784973" s="90"/>
    </row>
    <row r="784974" spans="68:68" customFormat="1">
      <c r="BP784974" s="90"/>
    </row>
    <row r="784975" spans="68:68" customFormat="1">
      <c r="BP784975" s="90"/>
    </row>
    <row r="784976" spans="68:68" customFormat="1">
      <c r="BP784976" s="90"/>
    </row>
    <row r="784977" spans="68:68" customFormat="1">
      <c r="BP784977" s="90"/>
    </row>
    <row r="784978" spans="68:68" customFormat="1">
      <c r="BP784978" s="90"/>
    </row>
    <row r="784979" spans="68:68" customFormat="1">
      <c r="BP784979" s="90"/>
    </row>
    <row r="784980" spans="68:68" customFormat="1">
      <c r="BP784980" s="90"/>
    </row>
    <row r="784981" spans="68:68" customFormat="1">
      <c r="BP784981" s="90"/>
    </row>
    <row r="784982" spans="68:68" customFormat="1">
      <c r="BP784982" s="90"/>
    </row>
    <row r="784983" spans="68:68" customFormat="1">
      <c r="BP784983" s="90"/>
    </row>
    <row r="784984" spans="68:68" customFormat="1">
      <c r="BP784984" s="90"/>
    </row>
    <row r="784985" spans="68:68" customFormat="1">
      <c r="BP784985" s="90"/>
    </row>
    <row r="784986" spans="68:68" customFormat="1">
      <c r="BP784986" s="90"/>
    </row>
    <row r="784987" spans="68:68" customFormat="1">
      <c r="BP784987" s="90"/>
    </row>
    <row r="784988" spans="68:68" customFormat="1">
      <c r="BP784988" s="90"/>
    </row>
    <row r="784989" spans="68:68" customFormat="1">
      <c r="BP784989" s="90"/>
    </row>
    <row r="784990" spans="68:68" customFormat="1">
      <c r="BP784990" s="90"/>
    </row>
    <row r="784991" spans="68:68" customFormat="1">
      <c r="BP784991" s="90"/>
    </row>
    <row r="784992" spans="68:68" customFormat="1">
      <c r="BP784992" s="90"/>
    </row>
    <row r="784993" spans="68:68" customFormat="1">
      <c r="BP784993" s="90"/>
    </row>
    <row r="784994" spans="68:68" customFormat="1">
      <c r="BP784994" s="90"/>
    </row>
    <row r="784995" spans="68:68" customFormat="1">
      <c r="BP784995" s="90"/>
    </row>
    <row r="784996" spans="68:68" customFormat="1">
      <c r="BP784996" s="90"/>
    </row>
    <row r="784997" spans="68:68" customFormat="1">
      <c r="BP784997" s="90"/>
    </row>
    <row r="784998" spans="68:68" customFormat="1">
      <c r="BP784998" s="90"/>
    </row>
    <row r="784999" spans="68:68" customFormat="1">
      <c r="BP784999" s="90"/>
    </row>
    <row r="785000" spans="68:68" customFormat="1">
      <c r="BP785000" s="90"/>
    </row>
    <row r="785001" spans="68:68" customFormat="1">
      <c r="BP785001" s="90"/>
    </row>
    <row r="785002" spans="68:68" customFormat="1">
      <c r="BP785002" s="90"/>
    </row>
    <row r="785003" spans="68:68" customFormat="1">
      <c r="BP785003" s="90"/>
    </row>
    <row r="785004" spans="68:68" customFormat="1">
      <c r="BP785004" s="90"/>
    </row>
    <row r="785005" spans="68:68" customFormat="1">
      <c r="BP785005" s="90"/>
    </row>
    <row r="785006" spans="68:68" customFormat="1">
      <c r="BP785006" s="90"/>
    </row>
    <row r="785007" spans="68:68" customFormat="1">
      <c r="BP785007" s="90"/>
    </row>
    <row r="785008" spans="68:68" customFormat="1">
      <c r="BP785008" s="90"/>
    </row>
    <row r="785009" spans="68:68" customFormat="1">
      <c r="BP785009" s="90"/>
    </row>
    <row r="785010" spans="68:68" customFormat="1">
      <c r="BP785010" s="90"/>
    </row>
    <row r="785011" spans="68:68" customFormat="1">
      <c r="BP785011" s="90"/>
    </row>
    <row r="785012" spans="68:68" customFormat="1">
      <c r="BP785012" s="90"/>
    </row>
    <row r="785013" spans="68:68" customFormat="1">
      <c r="BP785013" s="90"/>
    </row>
    <row r="785014" spans="68:68" customFormat="1">
      <c r="BP785014" s="90"/>
    </row>
    <row r="785015" spans="68:68" customFormat="1">
      <c r="BP785015" s="90"/>
    </row>
    <row r="785016" spans="68:68" customFormat="1">
      <c r="BP785016" s="90"/>
    </row>
    <row r="785017" spans="68:68" customFormat="1">
      <c r="BP785017" s="90"/>
    </row>
    <row r="785018" spans="68:68" customFormat="1">
      <c r="BP785018" s="90"/>
    </row>
    <row r="785019" spans="68:68" customFormat="1">
      <c r="BP785019" s="90"/>
    </row>
    <row r="785020" spans="68:68" customFormat="1">
      <c r="BP785020" s="90"/>
    </row>
    <row r="785021" spans="68:68" customFormat="1">
      <c r="BP785021" s="90"/>
    </row>
    <row r="785022" spans="68:68" customFormat="1">
      <c r="BP785022" s="90"/>
    </row>
    <row r="785023" spans="68:68" customFormat="1">
      <c r="BP785023" s="90"/>
    </row>
    <row r="785024" spans="68:68" customFormat="1">
      <c r="BP785024" s="90"/>
    </row>
    <row r="785025" spans="68:68" customFormat="1">
      <c r="BP785025" s="90"/>
    </row>
    <row r="785026" spans="68:68" customFormat="1">
      <c r="BP785026" s="90"/>
    </row>
    <row r="785027" spans="68:68" customFormat="1">
      <c r="BP785027" s="90"/>
    </row>
    <row r="785028" spans="68:68" customFormat="1">
      <c r="BP785028" s="90"/>
    </row>
    <row r="785029" spans="68:68" customFormat="1">
      <c r="BP785029" s="90"/>
    </row>
    <row r="785030" spans="68:68" customFormat="1">
      <c r="BP785030" s="90"/>
    </row>
    <row r="785031" spans="68:68" customFormat="1">
      <c r="BP785031" s="90"/>
    </row>
    <row r="785032" spans="68:68" customFormat="1">
      <c r="BP785032" s="90"/>
    </row>
    <row r="785033" spans="68:68" customFormat="1">
      <c r="BP785033" s="90"/>
    </row>
    <row r="785034" spans="68:68" customFormat="1">
      <c r="BP785034" s="90"/>
    </row>
    <row r="785035" spans="68:68" customFormat="1">
      <c r="BP785035" s="90"/>
    </row>
    <row r="785036" spans="68:68" customFormat="1">
      <c r="BP785036" s="90"/>
    </row>
    <row r="785037" spans="68:68" customFormat="1">
      <c r="BP785037" s="90"/>
    </row>
    <row r="785038" spans="68:68" customFormat="1">
      <c r="BP785038" s="90"/>
    </row>
    <row r="785039" spans="68:68" customFormat="1">
      <c r="BP785039" s="90"/>
    </row>
    <row r="785040" spans="68:68" customFormat="1">
      <c r="BP785040" s="90"/>
    </row>
    <row r="785041" spans="68:68" customFormat="1">
      <c r="BP785041" s="90"/>
    </row>
    <row r="785042" spans="68:68" customFormat="1">
      <c r="BP785042" s="90"/>
    </row>
    <row r="785043" spans="68:68" customFormat="1">
      <c r="BP785043" s="90"/>
    </row>
    <row r="785044" spans="68:68" customFormat="1">
      <c r="BP785044" s="90"/>
    </row>
    <row r="785045" spans="68:68" customFormat="1">
      <c r="BP785045" s="90"/>
    </row>
    <row r="785046" spans="68:68" customFormat="1">
      <c r="BP785046" s="90"/>
    </row>
    <row r="785047" spans="68:68" customFormat="1">
      <c r="BP785047" s="90"/>
    </row>
    <row r="785048" spans="68:68" customFormat="1">
      <c r="BP785048" s="90"/>
    </row>
    <row r="785049" spans="68:68" customFormat="1">
      <c r="BP785049" s="90"/>
    </row>
    <row r="785050" spans="68:68" customFormat="1">
      <c r="BP785050" s="90"/>
    </row>
    <row r="785051" spans="68:68" customFormat="1">
      <c r="BP785051" s="90"/>
    </row>
    <row r="785052" spans="68:68" customFormat="1">
      <c r="BP785052" s="90"/>
    </row>
    <row r="785053" spans="68:68" customFormat="1">
      <c r="BP785053" s="90"/>
    </row>
    <row r="785054" spans="68:68" customFormat="1">
      <c r="BP785054" s="90"/>
    </row>
    <row r="785055" spans="68:68" customFormat="1">
      <c r="BP785055" s="90"/>
    </row>
    <row r="785056" spans="68:68" customFormat="1">
      <c r="BP785056" s="90"/>
    </row>
    <row r="785057" spans="68:68" customFormat="1">
      <c r="BP785057" s="90"/>
    </row>
    <row r="785058" spans="68:68" customFormat="1">
      <c r="BP785058" s="90"/>
    </row>
    <row r="785059" spans="68:68" customFormat="1">
      <c r="BP785059" s="90"/>
    </row>
    <row r="785060" spans="68:68" customFormat="1">
      <c r="BP785060" s="90"/>
    </row>
    <row r="785061" spans="68:68" customFormat="1">
      <c r="BP785061" s="90"/>
    </row>
    <row r="785062" spans="68:68" customFormat="1">
      <c r="BP785062" s="90"/>
    </row>
    <row r="785063" spans="68:68" customFormat="1">
      <c r="BP785063" s="90"/>
    </row>
    <row r="785064" spans="68:68" customFormat="1">
      <c r="BP785064" s="90"/>
    </row>
    <row r="785065" spans="68:68" customFormat="1">
      <c r="BP785065" s="90"/>
    </row>
    <row r="785066" spans="68:68" customFormat="1">
      <c r="BP785066" s="90"/>
    </row>
    <row r="785067" spans="68:68" customFormat="1">
      <c r="BP785067" s="90"/>
    </row>
    <row r="785068" spans="68:68" customFormat="1">
      <c r="BP785068" s="90"/>
    </row>
    <row r="785069" spans="68:68" customFormat="1">
      <c r="BP785069" s="90"/>
    </row>
    <row r="785070" spans="68:68" customFormat="1">
      <c r="BP785070" s="90"/>
    </row>
    <row r="785071" spans="68:68" customFormat="1">
      <c r="BP785071" s="90"/>
    </row>
    <row r="785072" spans="68:68" customFormat="1">
      <c r="BP785072" s="90"/>
    </row>
    <row r="785073" spans="68:68" customFormat="1">
      <c r="BP785073" s="90"/>
    </row>
    <row r="785074" spans="68:68" customFormat="1">
      <c r="BP785074" s="90"/>
    </row>
    <row r="785075" spans="68:68" customFormat="1">
      <c r="BP785075" s="90"/>
    </row>
    <row r="785076" spans="68:68" customFormat="1">
      <c r="BP785076" s="90"/>
    </row>
    <row r="785077" spans="68:68" customFormat="1">
      <c r="BP785077" s="90"/>
    </row>
    <row r="785078" spans="68:68" customFormat="1">
      <c r="BP785078" s="90"/>
    </row>
    <row r="785079" spans="68:68" customFormat="1">
      <c r="BP785079" s="90"/>
    </row>
    <row r="785080" spans="68:68" customFormat="1">
      <c r="BP785080" s="90"/>
    </row>
    <row r="785081" spans="68:68" customFormat="1">
      <c r="BP785081" s="90"/>
    </row>
    <row r="785082" spans="68:68" customFormat="1">
      <c r="BP785082" s="90"/>
    </row>
    <row r="785083" spans="68:68" customFormat="1">
      <c r="BP785083" s="90"/>
    </row>
    <row r="785084" spans="68:68" customFormat="1">
      <c r="BP785084" s="90"/>
    </row>
    <row r="785085" spans="68:68" customFormat="1">
      <c r="BP785085" s="90"/>
    </row>
    <row r="785086" spans="68:68" customFormat="1">
      <c r="BP785086" s="90"/>
    </row>
    <row r="785087" spans="68:68" customFormat="1">
      <c r="BP785087" s="90"/>
    </row>
    <row r="785088" spans="68:68" customFormat="1">
      <c r="BP785088" s="90"/>
    </row>
    <row r="785089" spans="68:68" customFormat="1">
      <c r="BP785089" s="90"/>
    </row>
    <row r="785090" spans="68:68" customFormat="1">
      <c r="BP785090" s="90"/>
    </row>
    <row r="785091" spans="68:68" customFormat="1">
      <c r="BP785091" s="90"/>
    </row>
    <row r="785092" spans="68:68" customFormat="1">
      <c r="BP785092" s="90"/>
    </row>
    <row r="785093" spans="68:68" customFormat="1">
      <c r="BP785093" s="90"/>
    </row>
    <row r="785094" spans="68:68" customFormat="1">
      <c r="BP785094" s="90"/>
    </row>
    <row r="785095" spans="68:68" customFormat="1">
      <c r="BP785095" s="90"/>
    </row>
    <row r="785096" spans="68:68" customFormat="1">
      <c r="BP785096" s="90"/>
    </row>
    <row r="785097" spans="68:68" customFormat="1">
      <c r="BP785097" s="90"/>
    </row>
    <row r="785098" spans="68:68" customFormat="1">
      <c r="BP785098" s="90"/>
    </row>
    <row r="785099" spans="68:68" customFormat="1">
      <c r="BP785099" s="90"/>
    </row>
    <row r="785100" spans="68:68" customFormat="1">
      <c r="BP785100" s="90"/>
    </row>
    <row r="785101" spans="68:68" customFormat="1">
      <c r="BP785101" s="90"/>
    </row>
    <row r="785102" spans="68:68" customFormat="1">
      <c r="BP785102" s="90"/>
    </row>
    <row r="785103" spans="68:68" customFormat="1">
      <c r="BP785103" s="90"/>
    </row>
    <row r="785104" spans="68:68" customFormat="1">
      <c r="BP785104" s="90"/>
    </row>
    <row r="785105" spans="68:68" customFormat="1">
      <c r="BP785105" s="90"/>
    </row>
    <row r="785106" spans="68:68" customFormat="1">
      <c r="BP785106" s="90"/>
    </row>
    <row r="785107" spans="68:68" customFormat="1">
      <c r="BP785107" s="90"/>
    </row>
    <row r="785108" spans="68:68" customFormat="1">
      <c r="BP785108" s="90"/>
    </row>
    <row r="785109" spans="68:68" customFormat="1">
      <c r="BP785109" s="90"/>
    </row>
    <row r="785110" spans="68:68" customFormat="1">
      <c r="BP785110" s="90"/>
    </row>
    <row r="785111" spans="68:68" customFormat="1">
      <c r="BP785111" s="90"/>
    </row>
    <row r="785112" spans="68:68" customFormat="1">
      <c r="BP785112" s="90"/>
    </row>
    <row r="785113" spans="68:68" customFormat="1">
      <c r="BP785113" s="90"/>
    </row>
    <row r="785114" spans="68:68" customFormat="1">
      <c r="BP785114" s="90"/>
    </row>
    <row r="785115" spans="68:68" customFormat="1">
      <c r="BP785115" s="90"/>
    </row>
    <row r="785116" spans="68:68" customFormat="1">
      <c r="BP785116" s="90"/>
    </row>
    <row r="785117" spans="68:68" customFormat="1">
      <c r="BP785117" s="90"/>
    </row>
    <row r="785118" spans="68:68" customFormat="1">
      <c r="BP785118" s="90"/>
    </row>
    <row r="785119" spans="68:68" customFormat="1">
      <c r="BP785119" s="90"/>
    </row>
    <row r="785120" spans="68:68" customFormat="1">
      <c r="BP785120" s="90"/>
    </row>
    <row r="785121" spans="68:68" customFormat="1">
      <c r="BP785121" s="90"/>
    </row>
    <row r="785122" spans="68:68" customFormat="1">
      <c r="BP785122" s="90"/>
    </row>
    <row r="785123" spans="68:68" customFormat="1">
      <c r="BP785123" s="90"/>
    </row>
    <row r="785124" spans="68:68" customFormat="1">
      <c r="BP785124" s="90"/>
    </row>
    <row r="785125" spans="68:68" customFormat="1">
      <c r="BP785125" s="90"/>
    </row>
    <row r="785126" spans="68:68" customFormat="1">
      <c r="BP785126" s="90"/>
    </row>
    <row r="785127" spans="68:68" customFormat="1">
      <c r="BP785127" s="90"/>
    </row>
    <row r="785128" spans="68:68" customFormat="1">
      <c r="BP785128" s="90"/>
    </row>
    <row r="785129" spans="68:68" customFormat="1">
      <c r="BP785129" s="90"/>
    </row>
    <row r="785130" spans="68:68" customFormat="1">
      <c r="BP785130" s="90"/>
    </row>
    <row r="785131" spans="68:68" customFormat="1">
      <c r="BP785131" s="90"/>
    </row>
    <row r="785132" spans="68:68" customFormat="1">
      <c r="BP785132" s="90"/>
    </row>
    <row r="785133" spans="68:68" customFormat="1">
      <c r="BP785133" s="90"/>
    </row>
    <row r="785134" spans="68:68" customFormat="1">
      <c r="BP785134" s="90"/>
    </row>
    <row r="785135" spans="68:68" customFormat="1">
      <c r="BP785135" s="90"/>
    </row>
    <row r="785136" spans="68:68" customFormat="1">
      <c r="BP785136" s="90"/>
    </row>
    <row r="785137" spans="68:68" customFormat="1">
      <c r="BP785137" s="90"/>
    </row>
    <row r="785138" spans="68:68" customFormat="1">
      <c r="BP785138" s="90"/>
    </row>
    <row r="785139" spans="68:68" customFormat="1">
      <c r="BP785139" s="90"/>
    </row>
    <row r="785140" spans="68:68" customFormat="1">
      <c r="BP785140" s="90"/>
    </row>
    <row r="785141" spans="68:68" customFormat="1">
      <c r="BP785141" s="90"/>
    </row>
    <row r="785142" spans="68:68" customFormat="1">
      <c r="BP785142" s="90"/>
    </row>
    <row r="785143" spans="68:68" customFormat="1">
      <c r="BP785143" s="90"/>
    </row>
    <row r="785144" spans="68:68" customFormat="1">
      <c r="BP785144" s="90"/>
    </row>
    <row r="785145" spans="68:68" customFormat="1">
      <c r="BP785145" s="90"/>
    </row>
    <row r="785146" spans="68:68" customFormat="1">
      <c r="BP785146" s="90"/>
    </row>
    <row r="785147" spans="68:68" customFormat="1">
      <c r="BP785147" s="90"/>
    </row>
    <row r="785148" spans="68:68" customFormat="1">
      <c r="BP785148" s="90"/>
    </row>
    <row r="785149" spans="68:68" customFormat="1">
      <c r="BP785149" s="90"/>
    </row>
    <row r="785150" spans="68:68" customFormat="1">
      <c r="BP785150" s="90"/>
    </row>
    <row r="785151" spans="68:68" customFormat="1">
      <c r="BP785151" s="90"/>
    </row>
    <row r="785152" spans="68:68" customFormat="1">
      <c r="BP785152" s="90"/>
    </row>
    <row r="785153" spans="68:68" customFormat="1">
      <c r="BP785153" s="90"/>
    </row>
    <row r="785154" spans="68:68" customFormat="1">
      <c r="BP785154" s="90"/>
    </row>
    <row r="785155" spans="68:68" customFormat="1">
      <c r="BP785155" s="90"/>
    </row>
    <row r="785156" spans="68:68" customFormat="1">
      <c r="BP785156" s="90"/>
    </row>
    <row r="785157" spans="68:68" customFormat="1">
      <c r="BP785157" s="90"/>
    </row>
    <row r="785158" spans="68:68" customFormat="1">
      <c r="BP785158" s="90"/>
    </row>
    <row r="785159" spans="68:68" customFormat="1">
      <c r="BP785159" s="90"/>
    </row>
    <row r="785160" spans="68:68" customFormat="1">
      <c r="BP785160" s="90"/>
    </row>
    <row r="785161" spans="68:68" customFormat="1">
      <c r="BP785161" s="90"/>
    </row>
    <row r="785162" spans="68:68" customFormat="1">
      <c r="BP785162" s="90"/>
    </row>
    <row r="785163" spans="68:68" customFormat="1">
      <c r="BP785163" s="90"/>
    </row>
    <row r="785164" spans="68:68" customFormat="1">
      <c r="BP785164" s="90"/>
    </row>
    <row r="785165" spans="68:68" customFormat="1">
      <c r="BP785165" s="90"/>
    </row>
    <row r="785166" spans="68:68" customFormat="1">
      <c r="BP785166" s="90"/>
    </row>
    <row r="785167" spans="68:68" customFormat="1">
      <c r="BP785167" s="90"/>
    </row>
    <row r="785168" spans="68:68" customFormat="1">
      <c r="BP785168" s="90"/>
    </row>
    <row r="785169" spans="68:68" customFormat="1">
      <c r="BP785169" s="90"/>
    </row>
    <row r="785170" spans="68:68" customFormat="1">
      <c r="BP785170" s="90"/>
    </row>
    <row r="785171" spans="68:68" customFormat="1">
      <c r="BP785171" s="90"/>
    </row>
    <row r="785172" spans="68:68" customFormat="1">
      <c r="BP785172" s="90"/>
    </row>
    <row r="785173" spans="68:68" customFormat="1">
      <c r="BP785173" s="90"/>
    </row>
    <row r="785174" spans="68:68" customFormat="1">
      <c r="BP785174" s="90"/>
    </row>
    <row r="785175" spans="68:68" customFormat="1">
      <c r="BP785175" s="90"/>
    </row>
    <row r="785176" spans="68:68" customFormat="1">
      <c r="BP785176" s="90"/>
    </row>
    <row r="785177" spans="68:68" customFormat="1">
      <c r="BP785177" s="90"/>
    </row>
    <row r="785178" spans="68:68" customFormat="1">
      <c r="BP785178" s="90"/>
    </row>
    <row r="785179" spans="68:68" customFormat="1">
      <c r="BP785179" s="90"/>
    </row>
    <row r="785180" spans="68:68" customFormat="1">
      <c r="BP785180" s="90"/>
    </row>
    <row r="785181" spans="68:68" customFormat="1">
      <c r="BP785181" s="90"/>
    </row>
    <row r="785182" spans="68:68" customFormat="1">
      <c r="BP785182" s="90"/>
    </row>
    <row r="785183" spans="68:68" customFormat="1">
      <c r="BP785183" s="90"/>
    </row>
    <row r="785184" spans="68:68" customFormat="1">
      <c r="BP785184" s="90"/>
    </row>
    <row r="785185" spans="68:68" customFormat="1">
      <c r="BP785185" s="90"/>
    </row>
    <row r="785186" spans="68:68" customFormat="1">
      <c r="BP785186" s="90"/>
    </row>
    <row r="785187" spans="68:68" customFormat="1">
      <c r="BP785187" s="90"/>
    </row>
    <row r="785188" spans="68:68" customFormat="1">
      <c r="BP785188" s="90"/>
    </row>
    <row r="785189" spans="68:68" customFormat="1">
      <c r="BP785189" s="90"/>
    </row>
    <row r="785190" spans="68:68" customFormat="1">
      <c r="BP785190" s="90"/>
    </row>
    <row r="785191" spans="68:68" customFormat="1">
      <c r="BP785191" s="90"/>
    </row>
    <row r="785192" spans="68:68" customFormat="1">
      <c r="BP785192" s="90"/>
    </row>
    <row r="785193" spans="68:68" customFormat="1">
      <c r="BP785193" s="90"/>
    </row>
    <row r="785194" spans="68:68" customFormat="1">
      <c r="BP785194" s="90"/>
    </row>
    <row r="785195" spans="68:68" customFormat="1">
      <c r="BP785195" s="90"/>
    </row>
    <row r="785196" spans="68:68" customFormat="1">
      <c r="BP785196" s="90"/>
    </row>
    <row r="785197" spans="68:68" customFormat="1">
      <c r="BP785197" s="90"/>
    </row>
    <row r="785198" spans="68:68" customFormat="1">
      <c r="BP785198" s="90"/>
    </row>
    <row r="785199" spans="68:68" customFormat="1">
      <c r="BP785199" s="90"/>
    </row>
    <row r="785200" spans="68:68" customFormat="1">
      <c r="BP785200" s="90"/>
    </row>
    <row r="785201" spans="68:68" customFormat="1">
      <c r="BP785201" s="90"/>
    </row>
    <row r="785202" spans="68:68" customFormat="1">
      <c r="BP785202" s="90"/>
    </row>
    <row r="785203" spans="68:68" customFormat="1">
      <c r="BP785203" s="90"/>
    </row>
    <row r="785204" spans="68:68" customFormat="1">
      <c r="BP785204" s="90"/>
    </row>
    <row r="785205" spans="68:68" customFormat="1">
      <c r="BP785205" s="90"/>
    </row>
    <row r="785206" spans="68:68" customFormat="1">
      <c r="BP785206" s="90"/>
    </row>
    <row r="785207" spans="68:68" customFormat="1">
      <c r="BP785207" s="90"/>
    </row>
    <row r="785208" spans="68:68" customFormat="1">
      <c r="BP785208" s="90"/>
    </row>
    <row r="785209" spans="68:68" customFormat="1">
      <c r="BP785209" s="90"/>
    </row>
    <row r="785210" spans="68:68" customFormat="1">
      <c r="BP785210" s="90"/>
    </row>
    <row r="785211" spans="68:68" customFormat="1">
      <c r="BP785211" s="90"/>
    </row>
    <row r="785212" spans="68:68" customFormat="1">
      <c r="BP785212" s="90"/>
    </row>
    <row r="785213" spans="68:68" customFormat="1">
      <c r="BP785213" s="90"/>
    </row>
    <row r="785214" spans="68:68" customFormat="1">
      <c r="BP785214" s="90"/>
    </row>
    <row r="785215" spans="68:68" customFormat="1">
      <c r="BP785215" s="90"/>
    </row>
    <row r="785216" spans="68:68" customFormat="1">
      <c r="BP785216" s="90"/>
    </row>
    <row r="785217" spans="68:68" customFormat="1">
      <c r="BP785217" s="90"/>
    </row>
    <row r="785218" spans="68:68" customFormat="1">
      <c r="BP785218" s="90"/>
    </row>
    <row r="785219" spans="68:68" customFormat="1">
      <c r="BP785219" s="90"/>
    </row>
    <row r="785220" spans="68:68" customFormat="1">
      <c r="BP785220" s="90"/>
    </row>
    <row r="785221" spans="68:68" customFormat="1">
      <c r="BP785221" s="90"/>
    </row>
    <row r="785222" spans="68:68" customFormat="1">
      <c r="BP785222" s="90"/>
    </row>
    <row r="785223" spans="68:68" customFormat="1">
      <c r="BP785223" s="90"/>
    </row>
    <row r="785224" spans="68:68" customFormat="1">
      <c r="BP785224" s="90"/>
    </row>
    <row r="785225" spans="68:68" customFormat="1">
      <c r="BP785225" s="90"/>
    </row>
    <row r="785226" spans="68:68" customFormat="1">
      <c r="BP785226" s="90"/>
    </row>
    <row r="785227" spans="68:68" customFormat="1">
      <c r="BP785227" s="90"/>
    </row>
    <row r="785228" spans="68:68" customFormat="1">
      <c r="BP785228" s="90"/>
    </row>
    <row r="785229" spans="68:68" customFormat="1">
      <c r="BP785229" s="90"/>
    </row>
    <row r="785230" spans="68:68" customFormat="1">
      <c r="BP785230" s="90"/>
    </row>
    <row r="785231" spans="68:68" customFormat="1">
      <c r="BP785231" s="90"/>
    </row>
    <row r="785232" spans="68:68" customFormat="1">
      <c r="BP785232" s="90"/>
    </row>
    <row r="785233" spans="68:68" customFormat="1">
      <c r="BP785233" s="90"/>
    </row>
    <row r="785234" spans="68:68" customFormat="1">
      <c r="BP785234" s="90"/>
    </row>
    <row r="785235" spans="68:68" customFormat="1">
      <c r="BP785235" s="90"/>
    </row>
    <row r="785236" spans="68:68" customFormat="1">
      <c r="BP785236" s="90"/>
    </row>
    <row r="785237" spans="68:68" customFormat="1">
      <c r="BP785237" s="90"/>
    </row>
    <row r="785238" spans="68:68" customFormat="1">
      <c r="BP785238" s="90"/>
    </row>
    <row r="785239" spans="68:68" customFormat="1">
      <c r="BP785239" s="90"/>
    </row>
    <row r="785240" spans="68:68" customFormat="1">
      <c r="BP785240" s="90"/>
    </row>
    <row r="785241" spans="68:68" customFormat="1">
      <c r="BP785241" s="90"/>
    </row>
    <row r="785242" spans="68:68" customFormat="1">
      <c r="BP785242" s="90"/>
    </row>
    <row r="785243" spans="68:68" customFormat="1">
      <c r="BP785243" s="90"/>
    </row>
    <row r="785244" spans="68:68" customFormat="1">
      <c r="BP785244" s="90"/>
    </row>
    <row r="785245" spans="68:68" customFormat="1">
      <c r="BP785245" s="90"/>
    </row>
    <row r="785246" spans="68:68" customFormat="1">
      <c r="BP785246" s="90"/>
    </row>
    <row r="785247" spans="68:68" customFormat="1">
      <c r="BP785247" s="90"/>
    </row>
    <row r="785248" spans="68:68" customFormat="1">
      <c r="BP785248" s="90"/>
    </row>
    <row r="785249" spans="68:68" customFormat="1">
      <c r="BP785249" s="90"/>
    </row>
    <row r="785250" spans="68:68" customFormat="1">
      <c r="BP785250" s="90"/>
    </row>
    <row r="785251" spans="68:68" customFormat="1">
      <c r="BP785251" s="90"/>
    </row>
    <row r="785252" spans="68:68" customFormat="1">
      <c r="BP785252" s="90"/>
    </row>
    <row r="785253" spans="68:68" customFormat="1">
      <c r="BP785253" s="90"/>
    </row>
    <row r="785254" spans="68:68" customFormat="1">
      <c r="BP785254" s="90"/>
    </row>
    <row r="785255" spans="68:68" customFormat="1">
      <c r="BP785255" s="90"/>
    </row>
    <row r="785256" spans="68:68" customFormat="1">
      <c r="BP785256" s="90"/>
    </row>
    <row r="785257" spans="68:68" customFormat="1">
      <c r="BP785257" s="90"/>
    </row>
    <row r="785258" spans="68:68" customFormat="1">
      <c r="BP785258" s="90"/>
    </row>
    <row r="785259" spans="68:68" customFormat="1">
      <c r="BP785259" s="90"/>
    </row>
    <row r="785260" spans="68:68" customFormat="1">
      <c r="BP785260" s="90"/>
    </row>
    <row r="785261" spans="68:68" customFormat="1">
      <c r="BP785261" s="90"/>
    </row>
    <row r="785262" spans="68:68" customFormat="1">
      <c r="BP785262" s="90"/>
    </row>
    <row r="785263" spans="68:68" customFormat="1">
      <c r="BP785263" s="90"/>
    </row>
    <row r="785264" spans="68:68" customFormat="1">
      <c r="BP785264" s="90"/>
    </row>
    <row r="785265" spans="68:68" customFormat="1">
      <c r="BP785265" s="90"/>
    </row>
    <row r="785266" spans="68:68" customFormat="1">
      <c r="BP785266" s="90"/>
    </row>
    <row r="785267" spans="68:68" customFormat="1">
      <c r="BP785267" s="90"/>
    </row>
    <row r="785268" spans="68:68" customFormat="1">
      <c r="BP785268" s="90"/>
    </row>
    <row r="785269" spans="68:68" customFormat="1">
      <c r="BP785269" s="90"/>
    </row>
    <row r="785270" spans="68:68" customFormat="1">
      <c r="BP785270" s="90"/>
    </row>
    <row r="785271" spans="68:68" customFormat="1">
      <c r="BP785271" s="90"/>
    </row>
    <row r="785272" spans="68:68" customFormat="1">
      <c r="BP785272" s="90"/>
    </row>
    <row r="785273" spans="68:68" customFormat="1">
      <c r="BP785273" s="90"/>
    </row>
    <row r="785274" spans="68:68" customFormat="1">
      <c r="BP785274" s="90"/>
    </row>
    <row r="785275" spans="68:68" customFormat="1">
      <c r="BP785275" s="90"/>
    </row>
    <row r="785276" spans="68:68" customFormat="1">
      <c r="BP785276" s="90"/>
    </row>
    <row r="785277" spans="68:68" customFormat="1">
      <c r="BP785277" s="90"/>
    </row>
    <row r="785278" spans="68:68" customFormat="1">
      <c r="BP785278" s="90"/>
    </row>
    <row r="785279" spans="68:68" customFormat="1">
      <c r="BP785279" s="90"/>
    </row>
    <row r="785280" spans="68:68" customFormat="1">
      <c r="BP785280" s="90"/>
    </row>
    <row r="785281" spans="68:68" customFormat="1">
      <c r="BP785281" s="90"/>
    </row>
    <row r="785282" spans="68:68" customFormat="1">
      <c r="BP785282" s="90"/>
    </row>
    <row r="785283" spans="68:68" customFormat="1">
      <c r="BP785283" s="90"/>
    </row>
    <row r="785284" spans="68:68" customFormat="1">
      <c r="BP785284" s="90"/>
    </row>
    <row r="785285" spans="68:68" customFormat="1">
      <c r="BP785285" s="90"/>
    </row>
    <row r="785286" spans="68:68" customFormat="1">
      <c r="BP785286" s="90"/>
    </row>
    <row r="785287" spans="68:68" customFormat="1">
      <c r="BP785287" s="90"/>
    </row>
    <row r="785288" spans="68:68" customFormat="1">
      <c r="BP785288" s="90"/>
    </row>
    <row r="785289" spans="68:68" customFormat="1">
      <c r="BP785289" s="90"/>
    </row>
    <row r="785290" spans="68:68" customFormat="1">
      <c r="BP785290" s="90"/>
    </row>
    <row r="785291" spans="68:68" customFormat="1">
      <c r="BP785291" s="90"/>
    </row>
    <row r="785292" spans="68:68" customFormat="1">
      <c r="BP785292" s="90"/>
    </row>
    <row r="785293" spans="68:68" customFormat="1">
      <c r="BP785293" s="90"/>
    </row>
    <row r="785294" spans="68:68" customFormat="1">
      <c r="BP785294" s="90"/>
    </row>
    <row r="785295" spans="68:68" customFormat="1">
      <c r="BP785295" s="90"/>
    </row>
    <row r="785296" spans="68:68" customFormat="1">
      <c r="BP785296" s="90"/>
    </row>
    <row r="785297" spans="68:68" customFormat="1">
      <c r="BP785297" s="90"/>
    </row>
    <row r="785298" spans="68:68" customFormat="1">
      <c r="BP785298" s="90"/>
    </row>
    <row r="785299" spans="68:68" customFormat="1">
      <c r="BP785299" s="90"/>
    </row>
    <row r="785300" spans="68:68" customFormat="1">
      <c r="BP785300" s="90"/>
    </row>
    <row r="785301" spans="68:68" customFormat="1">
      <c r="BP785301" s="90"/>
    </row>
    <row r="785302" spans="68:68" customFormat="1">
      <c r="BP785302" s="90"/>
    </row>
    <row r="785303" spans="68:68" customFormat="1">
      <c r="BP785303" s="90"/>
    </row>
    <row r="785304" spans="68:68" customFormat="1">
      <c r="BP785304" s="90"/>
    </row>
    <row r="785305" spans="68:68" customFormat="1">
      <c r="BP785305" s="90"/>
    </row>
    <row r="785306" spans="68:68" customFormat="1">
      <c r="BP785306" s="90"/>
    </row>
    <row r="785307" spans="68:68" customFormat="1">
      <c r="BP785307" s="90"/>
    </row>
    <row r="785308" spans="68:68" customFormat="1">
      <c r="BP785308" s="90"/>
    </row>
    <row r="785309" spans="68:68" customFormat="1">
      <c r="BP785309" s="90"/>
    </row>
    <row r="785310" spans="68:68" customFormat="1">
      <c r="BP785310" s="90"/>
    </row>
    <row r="785311" spans="68:68" customFormat="1">
      <c r="BP785311" s="90"/>
    </row>
    <row r="785312" spans="68:68" customFormat="1">
      <c r="BP785312" s="90"/>
    </row>
    <row r="785313" spans="68:68" customFormat="1">
      <c r="BP785313" s="90"/>
    </row>
    <row r="785314" spans="68:68" customFormat="1">
      <c r="BP785314" s="90"/>
    </row>
    <row r="785315" spans="68:68" customFormat="1">
      <c r="BP785315" s="90"/>
    </row>
    <row r="785316" spans="68:68" customFormat="1">
      <c r="BP785316" s="90"/>
    </row>
    <row r="785317" spans="68:68" customFormat="1">
      <c r="BP785317" s="90"/>
    </row>
    <row r="785318" spans="68:68" customFormat="1">
      <c r="BP785318" s="90"/>
    </row>
    <row r="785319" spans="68:68" customFormat="1">
      <c r="BP785319" s="90"/>
    </row>
    <row r="785320" spans="68:68" customFormat="1">
      <c r="BP785320" s="90"/>
    </row>
    <row r="785321" spans="68:68" customFormat="1">
      <c r="BP785321" s="90"/>
    </row>
    <row r="785322" spans="68:68" customFormat="1">
      <c r="BP785322" s="90"/>
    </row>
    <row r="785323" spans="68:68" customFormat="1">
      <c r="BP785323" s="90"/>
    </row>
    <row r="785324" spans="68:68" customFormat="1">
      <c r="BP785324" s="90"/>
    </row>
    <row r="785325" spans="68:68" customFormat="1">
      <c r="BP785325" s="90"/>
    </row>
    <row r="785326" spans="68:68" customFormat="1">
      <c r="BP785326" s="90"/>
    </row>
    <row r="785327" spans="68:68" customFormat="1">
      <c r="BP785327" s="90"/>
    </row>
    <row r="785328" spans="68:68" customFormat="1">
      <c r="BP785328" s="90"/>
    </row>
    <row r="785329" spans="68:68" customFormat="1">
      <c r="BP785329" s="90"/>
    </row>
    <row r="785330" spans="68:68" customFormat="1">
      <c r="BP785330" s="90"/>
    </row>
    <row r="785331" spans="68:68" customFormat="1">
      <c r="BP785331" s="90"/>
    </row>
    <row r="785332" spans="68:68" customFormat="1">
      <c r="BP785332" s="90"/>
    </row>
    <row r="785333" spans="68:68" customFormat="1">
      <c r="BP785333" s="90"/>
    </row>
    <row r="785334" spans="68:68" customFormat="1">
      <c r="BP785334" s="90"/>
    </row>
    <row r="785335" spans="68:68" customFormat="1">
      <c r="BP785335" s="90"/>
    </row>
    <row r="785336" spans="68:68" customFormat="1">
      <c r="BP785336" s="90"/>
    </row>
    <row r="785337" spans="68:68" customFormat="1">
      <c r="BP785337" s="90"/>
    </row>
    <row r="785338" spans="68:68" customFormat="1">
      <c r="BP785338" s="90"/>
    </row>
    <row r="785339" spans="68:68" customFormat="1">
      <c r="BP785339" s="90"/>
    </row>
    <row r="785340" spans="68:68" customFormat="1">
      <c r="BP785340" s="90"/>
    </row>
    <row r="785341" spans="68:68" customFormat="1">
      <c r="BP785341" s="90"/>
    </row>
    <row r="785342" spans="68:68" customFormat="1">
      <c r="BP785342" s="90"/>
    </row>
    <row r="785343" spans="68:68" customFormat="1">
      <c r="BP785343" s="90"/>
    </row>
    <row r="785344" spans="68:68" customFormat="1">
      <c r="BP785344" s="90"/>
    </row>
    <row r="785345" spans="68:68" customFormat="1">
      <c r="BP785345" s="90"/>
    </row>
    <row r="785346" spans="68:68" customFormat="1">
      <c r="BP785346" s="90"/>
    </row>
    <row r="785347" spans="68:68" customFormat="1">
      <c r="BP785347" s="90"/>
    </row>
    <row r="785348" spans="68:68" customFormat="1">
      <c r="BP785348" s="90"/>
    </row>
    <row r="785349" spans="68:68" customFormat="1">
      <c r="BP785349" s="90"/>
    </row>
    <row r="785350" spans="68:68" customFormat="1">
      <c r="BP785350" s="90"/>
    </row>
    <row r="785351" spans="68:68" customFormat="1">
      <c r="BP785351" s="90"/>
    </row>
    <row r="785352" spans="68:68" customFormat="1">
      <c r="BP785352" s="90"/>
    </row>
    <row r="785353" spans="68:68" customFormat="1">
      <c r="BP785353" s="90"/>
    </row>
    <row r="785354" spans="68:68" customFormat="1">
      <c r="BP785354" s="90"/>
    </row>
    <row r="785355" spans="68:68" customFormat="1">
      <c r="BP785355" s="90"/>
    </row>
    <row r="785356" spans="68:68" customFormat="1">
      <c r="BP785356" s="90"/>
    </row>
    <row r="785357" spans="68:68" customFormat="1">
      <c r="BP785357" s="90"/>
    </row>
    <row r="785358" spans="68:68" customFormat="1">
      <c r="BP785358" s="90"/>
    </row>
    <row r="785359" spans="68:68" customFormat="1">
      <c r="BP785359" s="90"/>
    </row>
    <row r="785360" spans="68:68" customFormat="1">
      <c r="BP785360" s="90"/>
    </row>
    <row r="785361" spans="68:68" customFormat="1">
      <c r="BP785361" s="90"/>
    </row>
    <row r="785362" spans="68:68" customFormat="1">
      <c r="BP785362" s="90"/>
    </row>
    <row r="785363" spans="68:68" customFormat="1">
      <c r="BP785363" s="90"/>
    </row>
    <row r="785364" spans="68:68" customFormat="1">
      <c r="BP785364" s="90"/>
    </row>
    <row r="785365" spans="68:68" customFormat="1">
      <c r="BP785365" s="90"/>
    </row>
    <row r="785366" spans="68:68" customFormat="1">
      <c r="BP785366" s="90"/>
    </row>
    <row r="785367" spans="68:68" customFormat="1">
      <c r="BP785367" s="90"/>
    </row>
    <row r="785368" spans="68:68" customFormat="1">
      <c r="BP785368" s="90"/>
    </row>
    <row r="785369" spans="68:68" customFormat="1">
      <c r="BP785369" s="90"/>
    </row>
    <row r="785370" spans="68:68" customFormat="1">
      <c r="BP785370" s="90"/>
    </row>
    <row r="785371" spans="68:68" customFormat="1">
      <c r="BP785371" s="90"/>
    </row>
    <row r="785372" spans="68:68" customFormat="1">
      <c r="BP785372" s="90"/>
    </row>
    <row r="785373" spans="68:68" customFormat="1">
      <c r="BP785373" s="90"/>
    </row>
    <row r="785374" spans="68:68" customFormat="1">
      <c r="BP785374" s="90"/>
    </row>
    <row r="785375" spans="68:68" customFormat="1">
      <c r="BP785375" s="90"/>
    </row>
    <row r="785376" spans="68:68" customFormat="1">
      <c r="BP785376" s="90"/>
    </row>
    <row r="785377" spans="68:68" customFormat="1">
      <c r="BP785377" s="90"/>
    </row>
    <row r="785378" spans="68:68" customFormat="1">
      <c r="BP785378" s="90"/>
    </row>
    <row r="785379" spans="68:68" customFormat="1">
      <c r="BP785379" s="90"/>
    </row>
    <row r="785380" spans="68:68" customFormat="1">
      <c r="BP785380" s="90"/>
    </row>
    <row r="785381" spans="68:68" customFormat="1">
      <c r="BP785381" s="90"/>
    </row>
    <row r="785382" spans="68:68" customFormat="1">
      <c r="BP785382" s="90"/>
    </row>
    <row r="785383" spans="68:68" customFormat="1">
      <c r="BP785383" s="90"/>
    </row>
    <row r="785384" spans="68:68" customFormat="1">
      <c r="BP785384" s="90"/>
    </row>
    <row r="785385" spans="68:68" customFormat="1">
      <c r="BP785385" s="90"/>
    </row>
    <row r="785386" spans="68:68" customFormat="1">
      <c r="BP785386" s="90"/>
    </row>
    <row r="785387" spans="68:68" customFormat="1">
      <c r="BP785387" s="90"/>
    </row>
    <row r="785388" spans="68:68" customFormat="1">
      <c r="BP785388" s="90"/>
    </row>
    <row r="785389" spans="68:68" customFormat="1">
      <c r="BP785389" s="90"/>
    </row>
    <row r="785390" spans="68:68" customFormat="1">
      <c r="BP785390" s="90"/>
    </row>
    <row r="785391" spans="68:68" customFormat="1">
      <c r="BP785391" s="90"/>
    </row>
    <row r="785392" spans="68:68" customFormat="1">
      <c r="BP785392" s="90"/>
    </row>
    <row r="785393" spans="68:68" customFormat="1">
      <c r="BP785393" s="90"/>
    </row>
    <row r="785394" spans="68:68" customFormat="1">
      <c r="BP785394" s="90"/>
    </row>
    <row r="785395" spans="68:68" customFormat="1">
      <c r="BP785395" s="90"/>
    </row>
    <row r="785396" spans="68:68" customFormat="1">
      <c r="BP785396" s="90"/>
    </row>
    <row r="785397" spans="68:68" customFormat="1">
      <c r="BP785397" s="90"/>
    </row>
    <row r="785398" spans="68:68" customFormat="1">
      <c r="BP785398" s="90"/>
    </row>
    <row r="785399" spans="68:68" customFormat="1">
      <c r="BP785399" s="90"/>
    </row>
    <row r="785400" spans="68:68" customFormat="1">
      <c r="BP785400" s="90"/>
    </row>
    <row r="785401" spans="68:68" customFormat="1">
      <c r="BP785401" s="90"/>
    </row>
    <row r="785402" spans="68:68" customFormat="1">
      <c r="BP785402" s="90"/>
    </row>
    <row r="785403" spans="68:68" customFormat="1">
      <c r="BP785403" s="90"/>
    </row>
    <row r="785404" spans="68:68" customFormat="1">
      <c r="BP785404" s="90"/>
    </row>
    <row r="785405" spans="68:68" customFormat="1">
      <c r="BP785405" s="90"/>
    </row>
    <row r="785406" spans="68:68" customFormat="1">
      <c r="BP785406" s="90"/>
    </row>
    <row r="785407" spans="68:68" customFormat="1">
      <c r="BP785407" s="90"/>
    </row>
    <row r="785408" spans="68:68" customFormat="1">
      <c r="BP785408" s="90"/>
    </row>
    <row r="785409" spans="68:68" customFormat="1">
      <c r="BP785409" s="90"/>
    </row>
    <row r="785410" spans="68:68" customFormat="1">
      <c r="BP785410" s="90"/>
    </row>
    <row r="785411" spans="68:68" customFormat="1">
      <c r="BP785411" s="90"/>
    </row>
    <row r="785412" spans="68:68" customFormat="1">
      <c r="BP785412" s="90"/>
    </row>
    <row r="785413" spans="68:68" customFormat="1">
      <c r="BP785413" s="90"/>
    </row>
    <row r="785414" spans="68:68" customFormat="1">
      <c r="BP785414" s="90"/>
    </row>
    <row r="785415" spans="68:68" customFormat="1">
      <c r="BP785415" s="90"/>
    </row>
    <row r="785416" spans="68:68" customFormat="1">
      <c r="BP785416" s="90"/>
    </row>
    <row r="785417" spans="68:68" customFormat="1">
      <c r="BP785417" s="90"/>
    </row>
    <row r="785418" spans="68:68" customFormat="1">
      <c r="BP785418" s="90"/>
    </row>
    <row r="785419" spans="68:68" customFormat="1">
      <c r="BP785419" s="90"/>
    </row>
    <row r="785420" spans="68:68" customFormat="1">
      <c r="BP785420" s="90"/>
    </row>
    <row r="785421" spans="68:68" customFormat="1">
      <c r="BP785421" s="90"/>
    </row>
    <row r="785422" spans="68:68" customFormat="1">
      <c r="BP785422" s="90"/>
    </row>
    <row r="785423" spans="68:68" customFormat="1">
      <c r="BP785423" s="90"/>
    </row>
    <row r="785424" spans="68:68" customFormat="1">
      <c r="BP785424" s="90"/>
    </row>
    <row r="785425" spans="68:68" customFormat="1">
      <c r="BP785425" s="90"/>
    </row>
    <row r="785426" spans="68:68" customFormat="1">
      <c r="BP785426" s="90"/>
    </row>
    <row r="785427" spans="68:68" customFormat="1">
      <c r="BP785427" s="90"/>
    </row>
    <row r="785428" spans="68:68" customFormat="1">
      <c r="BP785428" s="90"/>
    </row>
    <row r="785429" spans="68:68" customFormat="1">
      <c r="BP785429" s="90"/>
    </row>
    <row r="785430" spans="68:68" customFormat="1">
      <c r="BP785430" s="90"/>
    </row>
    <row r="785431" spans="68:68" customFormat="1">
      <c r="BP785431" s="90"/>
    </row>
    <row r="785432" spans="68:68" customFormat="1">
      <c r="BP785432" s="90"/>
    </row>
    <row r="785433" spans="68:68" customFormat="1">
      <c r="BP785433" s="90"/>
    </row>
    <row r="785434" spans="68:68" customFormat="1">
      <c r="BP785434" s="90"/>
    </row>
    <row r="785435" spans="68:68" customFormat="1">
      <c r="BP785435" s="90"/>
    </row>
    <row r="785436" spans="68:68" customFormat="1">
      <c r="BP785436" s="90"/>
    </row>
    <row r="785437" spans="68:68" customFormat="1">
      <c r="BP785437" s="90"/>
    </row>
    <row r="785438" spans="68:68" customFormat="1">
      <c r="BP785438" s="90"/>
    </row>
    <row r="785439" spans="68:68" customFormat="1">
      <c r="BP785439" s="90"/>
    </row>
    <row r="785440" spans="68:68" customFormat="1">
      <c r="BP785440" s="90"/>
    </row>
    <row r="785441" spans="68:68" customFormat="1">
      <c r="BP785441" s="90"/>
    </row>
    <row r="785442" spans="68:68" customFormat="1">
      <c r="BP785442" s="90"/>
    </row>
    <row r="785443" spans="68:68" customFormat="1">
      <c r="BP785443" s="90"/>
    </row>
    <row r="785444" spans="68:68" customFormat="1">
      <c r="BP785444" s="90"/>
    </row>
    <row r="785445" spans="68:68" customFormat="1">
      <c r="BP785445" s="90"/>
    </row>
    <row r="785446" spans="68:68" customFormat="1">
      <c r="BP785446" s="90"/>
    </row>
    <row r="785447" spans="68:68" customFormat="1">
      <c r="BP785447" s="90"/>
    </row>
    <row r="785448" spans="68:68" customFormat="1">
      <c r="BP785448" s="90"/>
    </row>
    <row r="785449" spans="68:68" customFormat="1">
      <c r="BP785449" s="90"/>
    </row>
    <row r="785450" spans="68:68" customFormat="1">
      <c r="BP785450" s="90"/>
    </row>
    <row r="785451" spans="68:68" customFormat="1">
      <c r="BP785451" s="90"/>
    </row>
    <row r="785452" spans="68:68" customFormat="1">
      <c r="BP785452" s="90"/>
    </row>
    <row r="785453" spans="68:68" customFormat="1">
      <c r="BP785453" s="90"/>
    </row>
    <row r="785454" spans="68:68" customFormat="1">
      <c r="BP785454" s="90"/>
    </row>
    <row r="785455" spans="68:68" customFormat="1">
      <c r="BP785455" s="90"/>
    </row>
    <row r="785456" spans="68:68" customFormat="1">
      <c r="BP785456" s="90"/>
    </row>
    <row r="785457" spans="68:68" customFormat="1">
      <c r="BP785457" s="90"/>
    </row>
    <row r="785458" spans="68:68" customFormat="1">
      <c r="BP785458" s="90"/>
    </row>
    <row r="785459" spans="68:68" customFormat="1">
      <c r="BP785459" s="90"/>
    </row>
    <row r="785460" spans="68:68" customFormat="1">
      <c r="BP785460" s="90"/>
    </row>
    <row r="785461" spans="68:68" customFormat="1">
      <c r="BP785461" s="90"/>
    </row>
    <row r="785462" spans="68:68" customFormat="1">
      <c r="BP785462" s="90"/>
    </row>
    <row r="785463" spans="68:68" customFormat="1">
      <c r="BP785463" s="90"/>
    </row>
    <row r="785464" spans="68:68" customFormat="1">
      <c r="BP785464" s="90"/>
    </row>
    <row r="785465" spans="68:68" customFormat="1">
      <c r="BP785465" s="90"/>
    </row>
    <row r="785466" spans="68:68" customFormat="1">
      <c r="BP785466" s="90"/>
    </row>
    <row r="785467" spans="68:68" customFormat="1">
      <c r="BP785467" s="90"/>
    </row>
    <row r="785468" spans="68:68" customFormat="1">
      <c r="BP785468" s="90"/>
    </row>
    <row r="785469" spans="68:68" customFormat="1">
      <c r="BP785469" s="90"/>
    </row>
    <row r="785470" spans="68:68" customFormat="1">
      <c r="BP785470" s="90"/>
    </row>
    <row r="785471" spans="68:68" customFormat="1">
      <c r="BP785471" s="90"/>
    </row>
    <row r="785472" spans="68:68" customFormat="1">
      <c r="BP785472" s="90"/>
    </row>
    <row r="785473" spans="68:68" customFormat="1">
      <c r="BP785473" s="90"/>
    </row>
    <row r="785474" spans="68:68" customFormat="1">
      <c r="BP785474" s="90"/>
    </row>
    <row r="785475" spans="68:68" customFormat="1">
      <c r="BP785475" s="90"/>
    </row>
    <row r="785476" spans="68:68" customFormat="1">
      <c r="BP785476" s="90"/>
    </row>
    <row r="785477" spans="68:68" customFormat="1">
      <c r="BP785477" s="90"/>
    </row>
    <row r="785478" spans="68:68" customFormat="1">
      <c r="BP785478" s="90"/>
    </row>
    <row r="785479" spans="68:68" customFormat="1">
      <c r="BP785479" s="90"/>
    </row>
    <row r="785480" spans="68:68" customFormat="1">
      <c r="BP785480" s="90"/>
    </row>
    <row r="785481" spans="68:68" customFormat="1">
      <c r="BP785481" s="90"/>
    </row>
    <row r="785482" spans="68:68" customFormat="1">
      <c r="BP785482" s="90"/>
    </row>
    <row r="785483" spans="68:68" customFormat="1">
      <c r="BP785483" s="90"/>
    </row>
    <row r="785484" spans="68:68" customFormat="1">
      <c r="BP785484" s="90"/>
    </row>
    <row r="785485" spans="68:68" customFormat="1">
      <c r="BP785485" s="90"/>
    </row>
    <row r="785486" spans="68:68" customFormat="1">
      <c r="BP785486" s="90"/>
    </row>
    <row r="785487" spans="68:68" customFormat="1">
      <c r="BP785487" s="90"/>
    </row>
    <row r="785488" spans="68:68" customFormat="1">
      <c r="BP785488" s="90"/>
    </row>
    <row r="785489" spans="68:68" customFormat="1">
      <c r="BP785489" s="90"/>
    </row>
    <row r="785490" spans="68:68" customFormat="1">
      <c r="BP785490" s="90"/>
    </row>
    <row r="785491" spans="68:68" customFormat="1">
      <c r="BP785491" s="90"/>
    </row>
    <row r="785492" spans="68:68" customFormat="1">
      <c r="BP785492" s="90"/>
    </row>
    <row r="785493" spans="68:68" customFormat="1">
      <c r="BP785493" s="90"/>
    </row>
    <row r="785494" spans="68:68" customFormat="1">
      <c r="BP785494" s="90"/>
    </row>
    <row r="785495" spans="68:68" customFormat="1">
      <c r="BP785495" s="90"/>
    </row>
    <row r="785496" spans="68:68" customFormat="1">
      <c r="BP785496" s="90"/>
    </row>
    <row r="785497" spans="68:68" customFormat="1">
      <c r="BP785497" s="90"/>
    </row>
    <row r="785498" spans="68:68" customFormat="1">
      <c r="BP785498" s="90"/>
    </row>
    <row r="785499" spans="68:68" customFormat="1">
      <c r="BP785499" s="90"/>
    </row>
    <row r="785500" spans="68:68" customFormat="1">
      <c r="BP785500" s="90"/>
    </row>
    <row r="785501" spans="68:68" customFormat="1">
      <c r="BP785501" s="90"/>
    </row>
    <row r="785502" spans="68:68" customFormat="1">
      <c r="BP785502" s="90"/>
    </row>
    <row r="785503" spans="68:68" customFormat="1">
      <c r="BP785503" s="90"/>
    </row>
    <row r="785504" spans="68:68" customFormat="1">
      <c r="BP785504" s="90"/>
    </row>
    <row r="785505" spans="68:68" customFormat="1">
      <c r="BP785505" s="90"/>
    </row>
    <row r="785506" spans="68:68" customFormat="1">
      <c r="BP785506" s="90"/>
    </row>
    <row r="785507" spans="68:68" customFormat="1">
      <c r="BP785507" s="90"/>
    </row>
    <row r="785508" spans="68:68" customFormat="1">
      <c r="BP785508" s="90"/>
    </row>
    <row r="785509" spans="68:68" customFormat="1">
      <c r="BP785509" s="90"/>
    </row>
    <row r="785510" spans="68:68" customFormat="1">
      <c r="BP785510" s="90"/>
    </row>
    <row r="785511" spans="68:68" customFormat="1">
      <c r="BP785511" s="90"/>
    </row>
    <row r="785512" spans="68:68" customFormat="1">
      <c r="BP785512" s="90"/>
    </row>
    <row r="785513" spans="68:68" customFormat="1">
      <c r="BP785513" s="90"/>
    </row>
    <row r="785514" spans="68:68" customFormat="1">
      <c r="BP785514" s="90"/>
    </row>
    <row r="785515" spans="68:68" customFormat="1">
      <c r="BP785515" s="90"/>
    </row>
    <row r="785516" spans="68:68" customFormat="1">
      <c r="BP785516" s="90"/>
    </row>
    <row r="785517" spans="68:68" customFormat="1">
      <c r="BP785517" s="90"/>
    </row>
    <row r="785518" spans="68:68" customFormat="1">
      <c r="BP785518" s="90"/>
    </row>
    <row r="785519" spans="68:68" customFormat="1">
      <c r="BP785519" s="90"/>
    </row>
    <row r="785520" spans="68:68" customFormat="1">
      <c r="BP785520" s="90"/>
    </row>
    <row r="785521" spans="68:68" customFormat="1">
      <c r="BP785521" s="90"/>
    </row>
    <row r="785522" spans="68:68" customFormat="1">
      <c r="BP785522" s="90"/>
    </row>
    <row r="785523" spans="68:68" customFormat="1">
      <c r="BP785523" s="90"/>
    </row>
    <row r="785524" spans="68:68" customFormat="1">
      <c r="BP785524" s="90"/>
    </row>
    <row r="785525" spans="68:68" customFormat="1">
      <c r="BP785525" s="90"/>
    </row>
    <row r="785526" spans="68:68" customFormat="1">
      <c r="BP785526" s="90"/>
    </row>
    <row r="785527" spans="68:68" customFormat="1">
      <c r="BP785527" s="90"/>
    </row>
    <row r="785528" spans="68:68" customFormat="1">
      <c r="BP785528" s="90"/>
    </row>
    <row r="785529" spans="68:68" customFormat="1">
      <c r="BP785529" s="90"/>
    </row>
    <row r="785530" spans="68:68" customFormat="1">
      <c r="BP785530" s="90"/>
    </row>
    <row r="785531" spans="68:68" customFormat="1">
      <c r="BP785531" s="90"/>
    </row>
    <row r="785532" spans="68:68" customFormat="1">
      <c r="BP785532" s="90"/>
    </row>
    <row r="785533" spans="68:68" customFormat="1">
      <c r="BP785533" s="90"/>
    </row>
    <row r="785534" spans="68:68" customFormat="1">
      <c r="BP785534" s="90"/>
    </row>
    <row r="785535" spans="68:68" customFormat="1">
      <c r="BP785535" s="90"/>
    </row>
    <row r="785536" spans="68:68" customFormat="1">
      <c r="BP785536" s="90"/>
    </row>
    <row r="785537" spans="68:68" customFormat="1">
      <c r="BP785537" s="90"/>
    </row>
    <row r="785538" spans="68:68" customFormat="1">
      <c r="BP785538" s="90"/>
    </row>
    <row r="785539" spans="68:68" customFormat="1">
      <c r="BP785539" s="90"/>
    </row>
    <row r="785540" spans="68:68" customFormat="1">
      <c r="BP785540" s="90"/>
    </row>
    <row r="785541" spans="68:68" customFormat="1">
      <c r="BP785541" s="90"/>
    </row>
    <row r="785542" spans="68:68" customFormat="1">
      <c r="BP785542" s="90"/>
    </row>
    <row r="785543" spans="68:68" customFormat="1">
      <c r="BP785543" s="90"/>
    </row>
    <row r="785544" spans="68:68" customFormat="1">
      <c r="BP785544" s="90"/>
    </row>
    <row r="785545" spans="68:68" customFormat="1">
      <c r="BP785545" s="90"/>
    </row>
    <row r="785546" spans="68:68" customFormat="1">
      <c r="BP785546" s="90"/>
    </row>
    <row r="785547" spans="68:68" customFormat="1">
      <c r="BP785547" s="90"/>
    </row>
    <row r="785548" spans="68:68" customFormat="1">
      <c r="BP785548" s="90"/>
    </row>
    <row r="785549" spans="68:68" customFormat="1">
      <c r="BP785549" s="90"/>
    </row>
    <row r="785550" spans="68:68" customFormat="1">
      <c r="BP785550" s="90"/>
    </row>
    <row r="785551" spans="68:68" customFormat="1">
      <c r="BP785551" s="90"/>
    </row>
    <row r="785552" spans="68:68" customFormat="1">
      <c r="BP785552" s="90"/>
    </row>
    <row r="785553" spans="68:68" customFormat="1">
      <c r="BP785553" s="90"/>
    </row>
    <row r="785554" spans="68:68" customFormat="1">
      <c r="BP785554" s="90"/>
    </row>
    <row r="785555" spans="68:68" customFormat="1">
      <c r="BP785555" s="90"/>
    </row>
    <row r="785556" spans="68:68" customFormat="1">
      <c r="BP785556" s="90"/>
    </row>
    <row r="785557" spans="68:68" customFormat="1">
      <c r="BP785557" s="90"/>
    </row>
    <row r="785558" spans="68:68" customFormat="1">
      <c r="BP785558" s="90"/>
    </row>
    <row r="785559" spans="68:68" customFormat="1">
      <c r="BP785559" s="90"/>
    </row>
    <row r="785560" spans="68:68" customFormat="1">
      <c r="BP785560" s="90"/>
    </row>
    <row r="785561" spans="68:68" customFormat="1">
      <c r="BP785561" s="90"/>
    </row>
    <row r="785562" spans="68:68" customFormat="1">
      <c r="BP785562" s="90"/>
    </row>
    <row r="785563" spans="68:68" customFormat="1">
      <c r="BP785563" s="90"/>
    </row>
    <row r="785564" spans="68:68" customFormat="1">
      <c r="BP785564" s="90"/>
    </row>
    <row r="785565" spans="68:68" customFormat="1">
      <c r="BP785565" s="90"/>
    </row>
    <row r="785566" spans="68:68" customFormat="1">
      <c r="BP785566" s="90"/>
    </row>
    <row r="785567" spans="68:68" customFormat="1">
      <c r="BP785567" s="90"/>
    </row>
    <row r="785568" spans="68:68" customFormat="1">
      <c r="BP785568" s="90"/>
    </row>
    <row r="785569" spans="68:68" customFormat="1">
      <c r="BP785569" s="90"/>
    </row>
    <row r="785570" spans="68:68" customFormat="1">
      <c r="BP785570" s="90"/>
    </row>
    <row r="785571" spans="68:68" customFormat="1">
      <c r="BP785571" s="90"/>
    </row>
    <row r="785572" spans="68:68" customFormat="1">
      <c r="BP785572" s="90"/>
    </row>
    <row r="785573" spans="68:68" customFormat="1">
      <c r="BP785573" s="90"/>
    </row>
    <row r="785574" spans="68:68" customFormat="1">
      <c r="BP785574" s="90"/>
    </row>
    <row r="785575" spans="68:68" customFormat="1">
      <c r="BP785575" s="90"/>
    </row>
    <row r="785576" spans="68:68" customFormat="1">
      <c r="BP785576" s="90"/>
    </row>
    <row r="785577" spans="68:68" customFormat="1">
      <c r="BP785577" s="90"/>
    </row>
    <row r="785578" spans="68:68" customFormat="1">
      <c r="BP785578" s="90"/>
    </row>
    <row r="785579" spans="68:68" customFormat="1">
      <c r="BP785579" s="90"/>
    </row>
    <row r="785580" spans="68:68" customFormat="1">
      <c r="BP785580" s="90"/>
    </row>
    <row r="785581" spans="68:68" customFormat="1">
      <c r="BP785581" s="90"/>
    </row>
    <row r="785582" spans="68:68" customFormat="1">
      <c r="BP785582" s="90"/>
    </row>
    <row r="785583" spans="68:68" customFormat="1">
      <c r="BP785583" s="90"/>
    </row>
    <row r="785584" spans="68:68" customFormat="1">
      <c r="BP785584" s="90"/>
    </row>
    <row r="785585" spans="68:68" customFormat="1">
      <c r="BP785585" s="90"/>
    </row>
    <row r="785586" spans="68:68" customFormat="1">
      <c r="BP785586" s="90"/>
    </row>
    <row r="785587" spans="68:68" customFormat="1">
      <c r="BP785587" s="90"/>
    </row>
    <row r="785588" spans="68:68" customFormat="1">
      <c r="BP785588" s="90"/>
    </row>
    <row r="785589" spans="68:68" customFormat="1">
      <c r="BP785589" s="90"/>
    </row>
    <row r="785590" spans="68:68" customFormat="1">
      <c r="BP785590" s="90"/>
    </row>
    <row r="785591" spans="68:68" customFormat="1">
      <c r="BP785591" s="90"/>
    </row>
    <row r="785592" spans="68:68" customFormat="1">
      <c r="BP785592" s="90"/>
    </row>
    <row r="785593" spans="68:68" customFormat="1">
      <c r="BP785593" s="90"/>
    </row>
    <row r="785594" spans="68:68" customFormat="1">
      <c r="BP785594" s="90"/>
    </row>
    <row r="785595" spans="68:68" customFormat="1">
      <c r="BP785595" s="90"/>
    </row>
    <row r="785596" spans="68:68" customFormat="1">
      <c r="BP785596" s="90"/>
    </row>
    <row r="785597" spans="68:68" customFormat="1">
      <c r="BP785597" s="90"/>
    </row>
    <row r="785598" spans="68:68" customFormat="1">
      <c r="BP785598" s="90"/>
    </row>
    <row r="785599" spans="68:68" customFormat="1">
      <c r="BP785599" s="90"/>
    </row>
    <row r="785600" spans="68:68" customFormat="1">
      <c r="BP785600" s="90"/>
    </row>
    <row r="785601" spans="68:68" customFormat="1">
      <c r="BP785601" s="90"/>
    </row>
    <row r="785602" spans="68:68" customFormat="1">
      <c r="BP785602" s="90"/>
    </row>
    <row r="785603" spans="68:68" customFormat="1">
      <c r="BP785603" s="90"/>
    </row>
    <row r="785604" spans="68:68" customFormat="1">
      <c r="BP785604" s="90"/>
    </row>
    <row r="785605" spans="68:68" customFormat="1">
      <c r="BP785605" s="90"/>
    </row>
    <row r="785606" spans="68:68" customFormat="1">
      <c r="BP785606" s="90"/>
    </row>
    <row r="785607" spans="68:68" customFormat="1">
      <c r="BP785607" s="90"/>
    </row>
    <row r="785608" spans="68:68" customFormat="1">
      <c r="BP785608" s="90"/>
    </row>
    <row r="785609" spans="68:68" customFormat="1">
      <c r="BP785609" s="90"/>
    </row>
    <row r="785610" spans="68:68" customFormat="1">
      <c r="BP785610" s="90"/>
    </row>
    <row r="785611" spans="68:68" customFormat="1">
      <c r="BP785611" s="90"/>
    </row>
    <row r="785612" spans="68:68" customFormat="1">
      <c r="BP785612" s="90"/>
    </row>
    <row r="785613" spans="68:68" customFormat="1">
      <c r="BP785613" s="90"/>
    </row>
    <row r="785614" spans="68:68" customFormat="1">
      <c r="BP785614" s="90"/>
    </row>
    <row r="785615" spans="68:68" customFormat="1">
      <c r="BP785615" s="90"/>
    </row>
    <row r="785616" spans="68:68" customFormat="1">
      <c r="BP785616" s="90"/>
    </row>
    <row r="785617" spans="68:68" customFormat="1">
      <c r="BP785617" s="90"/>
    </row>
    <row r="785618" spans="68:68" customFormat="1">
      <c r="BP785618" s="90"/>
    </row>
    <row r="785619" spans="68:68" customFormat="1">
      <c r="BP785619" s="90"/>
    </row>
    <row r="785620" spans="68:68" customFormat="1">
      <c r="BP785620" s="90"/>
    </row>
    <row r="785621" spans="68:68" customFormat="1">
      <c r="BP785621" s="90"/>
    </row>
    <row r="785622" spans="68:68" customFormat="1">
      <c r="BP785622" s="90"/>
    </row>
    <row r="785623" spans="68:68" customFormat="1">
      <c r="BP785623" s="90"/>
    </row>
    <row r="785624" spans="68:68" customFormat="1">
      <c r="BP785624" s="90"/>
    </row>
    <row r="785625" spans="68:68" customFormat="1">
      <c r="BP785625" s="90"/>
    </row>
    <row r="785626" spans="68:68" customFormat="1">
      <c r="BP785626" s="90"/>
    </row>
    <row r="785627" spans="68:68" customFormat="1">
      <c r="BP785627" s="90"/>
    </row>
    <row r="785628" spans="68:68" customFormat="1">
      <c r="BP785628" s="90"/>
    </row>
    <row r="785629" spans="68:68" customFormat="1">
      <c r="BP785629" s="90"/>
    </row>
    <row r="785630" spans="68:68" customFormat="1">
      <c r="BP785630" s="90"/>
    </row>
    <row r="785631" spans="68:68" customFormat="1">
      <c r="BP785631" s="90"/>
    </row>
    <row r="785632" spans="68:68" customFormat="1">
      <c r="BP785632" s="90"/>
    </row>
    <row r="785633" spans="68:68" customFormat="1">
      <c r="BP785633" s="90"/>
    </row>
    <row r="785634" spans="68:68" customFormat="1">
      <c r="BP785634" s="90"/>
    </row>
    <row r="785635" spans="68:68" customFormat="1">
      <c r="BP785635" s="90"/>
    </row>
    <row r="785636" spans="68:68" customFormat="1">
      <c r="BP785636" s="90"/>
    </row>
    <row r="785637" spans="68:68" customFormat="1">
      <c r="BP785637" s="90"/>
    </row>
    <row r="785638" spans="68:68" customFormat="1">
      <c r="BP785638" s="90"/>
    </row>
    <row r="785639" spans="68:68" customFormat="1">
      <c r="BP785639" s="90"/>
    </row>
    <row r="785640" spans="68:68" customFormat="1">
      <c r="BP785640" s="90"/>
    </row>
    <row r="785641" spans="68:68" customFormat="1">
      <c r="BP785641" s="90"/>
    </row>
    <row r="785642" spans="68:68" customFormat="1">
      <c r="BP785642" s="90"/>
    </row>
    <row r="785643" spans="68:68" customFormat="1">
      <c r="BP785643" s="90"/>
    </row>
    <row r="785644" spans="68:68" customFormat="1">
      <c r="BP785644" s="90"/>
    </row>
    <row r="785645" spans="68:68" customFormat="1">
      <c r="BP785645" s="90"/>
    </row>
    <row r="785646" spans="68:68" customFormat="1">
      <c r="BP785646" s="90"/>
    </row>
    <row r="785647" spans="68:68" customFormat="1">
      <c r="BP785647" s="90"/>
    </row>
    <row r="785648" spans="68:68" customFormat="1">
      <c r="BP785648" s="90"/>
    </row>
    <row r="785649" spans="68:68" customFormat="1">
      <c r="BP785649" s="90"/>
    </row>
    <row r="785650" spans="68:68" customFormat="1">
      <c r="BP785650" s="90"/>
    </row>
    <row r="785651" spans="68:68" customFormat="1">
      <c r="BP785651" s="90"/>
    </row>
    <row r="785652" spans="68:68" customFormat="1">
      <c r="BP785652" s="90"/>
    </row>
    <row r="785653" spans="68:68" customFormat="1">
      <c r="BP785653" s="90"/>
    </row>
    <row r="785654" spans="68:68" customFormat="1">
      <c r="BP785654" s="90"/>
    </row>
    <row r="785655" spans="68:68" customFormat="1">
      <c r="BP785655" s="90"/>
    </row>
    <row r="785656" spans="68:68" customFormat="1">
      <c r="BP785656" s="90"/>
    </row>
    <row r="785657" spans="68:68" customFormat="1">
      <c r="BP785657" s="90"/>
    </row>
    <row r="785658" spans="68:68" customFormat="1">
      <c r="BP785658" s="90"/>
    </row>
    <row r="785659" spans="68:68" customFormat="1">
      <c r="BP785659" s="90"/>
    </row>
    <row r="785660" spans="68:68" customFormat="1">
      <c r="BP785660" s="90"/>
    </row>
    <row r="785661" spans="68:68" customFormat="1">
      <c r="BP785661" s="90"/>
    </row>
    <row r="785662" spans="68:68" customFormat="1">
      <c r="BP785662" s="90"/>
    </row>
    <row r="785663" spans="68:68" customFormat="1">
      <c r="BP785663" s="90"/>
    </row>
    <row r="785664" spans="68:68" customFormat="1">
      <c r="BP785664" s="90"/>
    </row>
    <row r="785665" spans="68:68" customFormat="1">
      <c r="BP785665" s="90"/>
    </row>
    <row r="785666" spans="68:68" customFormat="1">
      <c r="BP785666" s="90"/>
    </row>
    <row r="785667" spans="68:68" customFormat="1">
      <c r="BP785667" s="90"/>
    </row>
    <row r="785668" spans="68:68" customFormat="1">
      <c r="BP785668" s="90"/>
    </row>
    <row r="785669" spans="68:68" customFormat="1">
      <c r="BP785669" s="90"/>
    </row>
    <row r="785670" spans="68:68" customFormat="1">
      <c r="BP785670" s="90"/>
    </row>
    <row r="785671" spans="68:68" customFormat="1">
      <c r="BP785671" s="90"/>
    </row>
    <row r="785672" spans="68:68" customFormat="1">
      <c r="BP785672" s="90"/>
    </row>
    <row r="785673" spans="68:68" customFormat="1">
      <c r="BP785673" s="90"/>
    </row>
    <row r="785674" spans="68:68" customFormat="1">
      <c r="BP785674" s="90"/>
    </row>
    <row r="785675" spans="68:68" customFormat="1">
      <c r="BP785675" s="90"/>
    </row>
    <row r="785676" spans="68:68" customFormat="1">
      <c r="BP785676" s="90"/>
    </row>
    <row r="785677" spans="68:68" customFormat="1">
      <c r="BP785677" s="90"/>
    </row>
    <row r="785678" spans="68:68" customFormat="1">
      <c r="BP785678" s="90"/>
    </row>
    <row r="785679" spans="68:68" customFormat="1">
      <c r="BP785679" s="90"/>
    </row>
    <row r="785680" spans="68:68" customFormat="1">
      <c r="BP785680" s="90"/>
    </row>
    <row r="785681" spans="68:68" customFormat="1">
      <c r="BP785681" s="90"/>
    </row>
    <row r="785682" spans="68:68" customFormat="1">
      <c r="BP785682" s="90"/>
    </row>
    <row r="785683" spans="68:68" customFormat="1">
      <c r="BP785683" s="90"/>
    </row>
    <row r="785684" spans="68:68" customFormat="1">
      <c r="BP785684" s="90"/>
    </row>
    <row r="785685" spans="68:68" customFormat="1">
      <c r="BP785685" s="90"/>
    </row>
    <row r="785686" spans="68:68" customFormat="1">
      <c r="BP785686" s="90"/>
    </row>
    <row r="785687" spans="68:68" customFormat="1">
      <c r="BP785687" s="90"/>
    </row>
    <row r="785688" spans="68:68" customFormat="1">
      <c r="BP785688" s="90"/>
    </row>
    <row r="785689" spans="68:68" customFormat="1">
      <c r="BP785689" s="90"/>
    </row>
    <row r="785690" spans="68:68" customFormat="1">
      <c r="BP785690" s="90"/>
    </row>
    <row r="785691" spans="68:68" customFormat="1">
      <c r="BP785691" s="90"/>
    </row>
    <row r="785692" spans="68:68" customFormat="1">
      <c r="BP785692" s="90"/>
    </row>
    <row r="785693" spans="68:68" customFormat="1">
      <c r="BP785693" s="90"/>
    </row>
    <row r="785694" spans="68:68" customFormat="1">
      <c r="BP785694" s="90"/>
    </row>
    <row r="785695" spans="68:68" customFormat="1">
      <c r="BP785695" s="90"/>
    </row>
    <row r="785696" spans="68:68" customFormat="1">
      <c r="BP785696" s="90"/>
    </row>
    <row r="785697" spans="68:68" customFormat="1">
      <c r="BP785697" s="90"/>
    </row>
    <row r="785698" spans="68:68" customFormat="1">
      <c r="BP785698" s="90"/>
    </row>
    <row r="785699" spans="68:68" customFormat="1">
      <c r="BP785699" s="90"/>
    </row>
    <row r="785700" spans="68:68" customFormat="1">
      <c r="BP785700" s="90"/>
    </row>
    <row r="785701" spans="68:68" customFormat="1">
      <c r="BP785701" s="90"/>
    </row>
    <row r="785702" spans="68:68" customFormat="1">
      <c r="BP785702" s="90"/>
    </row>
    <row r="785703" spans="68:68" customFormat="1">
      <c r="BP785703" s="90"/>
    </row>
    <row r="785704" spans="68:68" customFormat="1">
      <c r="BP785704" s="90"/>
    </row>
    <row r="785705" spans="68:68" customFormat="1">
      <c r="BP785705" s="90"/>
    </row>
    <row r="785706" spans="68:68" customFormat="1">
      <c r="BP785706" s="90"/>
    </row>
    <row r="785707" spans="68:68" customFormat="1">
      <c r="BP785707" s="90"/>
    </row>
    <row r="785708" spans="68:68" customFormat="1">
      <c r="BP785708" s="90"/>
    </row>
    <row r="785709" spans="68:68" customFormat="1">
      <c r="BP785709" s="90"/>
    </row>
    <row r="785710" spans="68:68" customFormat="1">
      <c r="BP785710" s="90"/>
    </row>
    <row r="785711" spans="68:68" customFormat="1">
      <c r="BP785711" s="90"/>
    </row>
    <row r="785712" spans="68:68" customFormat="1">
      <c r="BP785712" s="90"/>
    </row>
    <row r="785713" spans="68:68" customFormat="1">
      <c r="BP785713" s="90"/>
    </row>
    <row r="785714" spans="68:68" customFormat="1">
      <c r="BP785714" s="90"/>
    </row>
    <row r="785715" spans="68:68" customFormat="1">
      <c r="BP785715" s="90"/>
    </row>
    <row r="785716" spans="68:68" customFormat="1">
      <c r="BP785716" s="90"/>
    </row>
    <row r="785717" spans="68:68" customFormat="1">
      <c r="BP785717" s="90"/>
    </row>
    <row r="785718" spans="68:68" customFormat="1">
      <c r="BP785718" s="90"/>
    </row>
    <row r="785719" spans="68:68" customFormat="1">
      <c r="BP785719" s="90"/>
    </row>
    <row r="785720" spans="68:68" customFormat="1">
      <c r="BP785720" s="90"/>
    </row>
    <row r="785721" spans="68:68" customFormat="1">
      <c r="BP785721" s="90"/>
    </row>
    <row r="785722" spans="68:68" customFormat="1">
      <c r="BP785722" s="90"/>
    </row>
    <row r="785723" spans="68:68" customFormat="1">
      <c r="BP785723" s="90"/>
    </row>
    <row r="785724" spans="68:68" customFormat="1">
      <c r="BP785724" s="90"/>
    </row>
    <row r="785725" spans="68:68" customFormat="1">
      <c r="BP785725" s="90"/>
    </row>
    <row r="785726" spans="68:68" customFormat="1">
      <c r="BP785726" s="90"/>
    </row>
    <row r="785727" spans="68:68" customFormat="1">
      <c r="BP785727" s="90"/>
    </row>
    <row r="785728" spans="68:68" customFormat="1">
      <c r="BP785728" s="90"/>
    </row>
    <row r="785729" spans="68:68" customFormat="1">
      <c r="BP785729" s="90"/>
    </row>
    <row r="785730" spans="68:68" customFormat="1">
      <c r="BP785730" s="90"/>
    </row>
    <row r="785731" spans="68:68" customFormat="1">
      <c r="BP785731" s="90"/>
    </row>
    <row r="785732" spans="68:68" customFormat="1">
      <c r="BP785732" s="90"/>
    </row>
    <row r="785733" spans="68:68" customFormat="1">
      <c r="BP785733" s="90"/>
    </row>
    <row r="785734" spans="68:68" customFormat="1">
      <c r="BP785734" s="90"/>
    </row>
    <row r="785735" spans="68:68" customFormat="1">
      <c r="BP785735" s="90"/>
    </row>
    <row r="785736" spans="68:68" customFormat="1">
      <c r="BP785736" s="90"/>
    </row>
    <row r="785737" spans="68:68" customFormat="1">
      <c r="BP785737" s="90"/>
    </row>
    <row r="785738" spans="68:68" customFormat="1">
      <c r="BP785738" s="90"/>
    </row>
    <row r="785739" spans="68:68" customFormat="1">
      <c r="BP785739" s="90"/>
    </row>
    <row r="785740" spans="68:68" customFormat="1">
      <c r="BP785740" s="90"/>
    </row>
    <row r="785741" spans="68:68" customFormat="1">
      <c r="BP785741" s="90"/>
    </row>
    <row r="785742" spans="68:68" customFormat="1">
      <c r="BP785742" s="90"/>
    </row>
    <row r="785743" spans="68:68" customFormat="1">
      <c r="BP785743" s="90"/>
    </row>
    <row r="785744" spans="68:68" customFormat="1">
      <c r="BP785744" s="90"/>
    </row>
    <row r="785745" spans="68:68" customFormat="1">
      <c r="BP785745" s="90"/>
    </row>
    <row r="785746" spans="68:68" customFormat="1">
      <c r="BP785746" s="90"/>
    </row>
    <row r="785747" spans="68:68" customFormat="1">
      <c r="BP785747" s="90"/>
    </row>
    <row r="785748" spans="68:68" customFormat="1">
      <c r="BP785748" s="90"/>
    </row>
    <row r="785749" spans="68:68" customFormat="1">
      <c r="BP785749" s="90"/>
    </row>
    <row r="785750" spans="68:68" customFormat="1">
      <c r="BP785750" s="90"/>
    </row>
    <row r="785751" spans="68:68" customFormat="1">
      <c r="BP785751" s="90"/>
    </row>
    <row r="785752" spans="68:68" customFormat="1">
      <c r="BP785752" s="90"/>
    </row>
    <row r="785753" spans="68:68" customFormat="1">
      <c r="BP785753" s="90"/>
    </row>
    <row r="785754" spans="68:68" customFormat="1">
      <c r="BP785754" s="90"/>
    </row>
    <row r="785755" spans="68:68" customFormat="1">
      <c r="BP785755" s="90"/>
    </row>
    <row r="785756" spans="68:68" customFormat="1">
      <c r="BP785756" s="90"/>
    </row>
    <row r="785757" spans="68:68" customFormat="1">
      <c r="BP785757" s="90"/>
    </row>
    <row r="785758" spans="68:68" customFormat="1">
      <c r="BP785758" s="90"/>
    </row>
    <row r="785759" spans="68:68" customFormat="1">
      <c r="BP785759" s="90"/>
    </row>
    <row r="785760" spans="68:68" customFormat="1">
      <c r="BP785760" s="90"/>
    </row>
    <row r="785761" spans="68:68" customFormat="1">
      <c r="BP785761" s="90"/>
    </row>
    <row r="785762" spans="68:68" customFormat="1">
      <c r="BP785762" s="90"/>
    </row>
    <row r="785763" spans="68:68" customFormat="1">
      <c r="BP785763" s="90"/>
    </row>
    <row r="785764" spans="68:68" customFormat="1">
      <c r="BP785764" s="90"/>
    </row>
    <row r="785765" spans="68:68" customFormat="1">
      <c r="BP785765" s="90"/>
    </row>
    <row r="785766" spans="68:68" customFormat="1">
      <c r="BP785766" s="90"/>
    </row>
    <row r="785767" spans="68:68" customFormat="1">
      <c r="BP785767" s="90"/>
    </row>
    <row r="785768" spans="68:68" customFormat="1">
      <c r="BP785768" s="90"/>
    </row>
    <row r="785769" spans="68:68" customFormat="1">
      <c r="BP785769" s="90"/>
    </row>
    <row r="785770" spans="68:68" customFormat="1">
      <c r="BP785770" s="90"/>
    </row>
    <row r="785771" spans="68:68" customFormat="1">
      <c r="BP785771" s="90"/>
    </row>
    <row r="785772" spans="68:68" customFormat="1">
      <c r="BP785772" s="90"/>
    </row>
    <row r="785773" spans="68:68" customFormat="1">
      <c r="BP785773" s="90"/>
    </row>
    <row r="785774" spans="68:68" customFormat="1">
      <c r="BP785774" s="90"/>
    </row>
    <row r="785775" spans="68:68" customFormat="1">
      <c r="BP785775" s="90"/>
    </row>
    <row r="785776" spans="68:68" customFormat="1">
      <c r="BP785776" s="90"/>
    </row>
    <row r="785777" spans="68:68" customFormat="1">
      <c r="BP785777" s="90"/>
    </row>
    <row r="785778" spans="68:68" customFormat="1">
      <c r="BP785778" s="90"/>
    </row>
    <row r="785779" spans="68:68" customFormat="1">
      <c r="BP785779" s="90"/>
    </row>
    <row r="785780" spans="68:68" customFormat="1">
      <c r="BP785780" s="90"/>
    </row>
    <row r="785781" spans="68:68" customFormat="1">
      <c r="BP785781" s="90"/>
    </row>
    <row r="785782" spans="68:68" customFormat="1">
      <c r="BP785782" s="90"/>
    </row>
    <row r="785783" spans="68:68" customFormat="1">
      <c r="BP785783" s="90"/>
    </row>
    <row r="785784" spans="68:68" customFormat="1">
      <c r="BP785784" s="90"/>
    </row>
    <row r="785785" spans="68:68" customFormat="1">
      <c r="BP785785" s="90"/>
    </row>
    <row r="785786" spans="68:68" customFormat="1">
      <c r="BP785786" s="90"/>
    </row>
    <row r="785787" spans="68:68" customFormat="1">
      <c r="BP785787" s="90"/>
    </row>
    <row r="785788" spans="68:68" customFormat="1">
      <c r="BP785788" s="90"/>
    </row>
    <row r="785789" spans="68:68" customFormat="1">
      <c r="BP785789" s="90"/>
    </row>
    <row r="785790" spans="68:68" customFormat="1">
      <c r="BP785790" s="90"/>
    </row>
    <row r="785791" spans="68:68" customFormat="1">
      <c r="BP785791" s="90"/>
    </row>
    <row r="785792" spans="68:68" customFormat="1">
      <c r="BP785792" s="90"/>
    </row>
    <row r="785793" spans="68:68" customFormat="1">
      <c r="BP785793" s="90"/>
    </row>
    <row r="785794" spans="68:68" customFormat="1">
      <c r="BP785794" s="90"/>
    </row>
    <row r="785795" spans="68:68" customFormat="1">
      <c r="BP785795" s="90"/>
    </row>
    <row r="785796" spans="68:68" customFormat="1">
      <c r="BP785796" s="90"/>
    </row>
    <row r="785797" spans="68:68" customFormat="1">
      <c r="BP785797" s="90"/>
    </row>
    <row r="785798" spans="68:68" customFormat="1">
      <c r="BP785798" s="90"/>
    </row>
    <row r="785799" spans="68:68" customFormat="1">
      <c r="BP785799" s="90"/>
    </row>
    <row r="785800" spans="68:68" customFormat="1">
      <c r="BP785800" s="90"/>
    </row>
    <row r="785801" spans="68:68" customFormat="1">
      <c r="BP785801" s="90"/>
    </row>
    <row r="785802" spans="68:68" customFormat="1">
      <c r="BP785802" s="90"/>
    </row>
    <row r="785803" spans="68:68" customFormat="1">
      <c r="BP785803" s="90"/>
    </row>
    <row r="785804" spans="68:68" customFormat="1">
      <c r="BP785804" s="90"/>
    </row>
    <row r="785805" spans="68:68" customFormat="1">
      <c r="BP785805" s="90"/>
    </row>
    <row r="785806" spans="68:68" customFormat="1">
      <c r="BP785806" s="90"/>
    </row>
    <row r="785807" spans="68:68" customFormat="1">
      <c r="BP785807" s="90"/>
    </row>
    <row r="785808" spans="68:68" customFormat="1">
      <c r="BP785808" s="90"/>
    </row>
    <row r="785809" spans="68:68" customFormat="1">
      <c r="BP785809" s="90"/>
    </row>
    <row r="785810" spans="68:68" customFormat="1">
      <c r="BP785810" s="90"/>
    </row>
    <row r="785811" spans="68:68" customFormat="1">
      <c r="BP785811" s="90"/>
    </row>
    <row r="785812" spans="68:68" customFormat="1">
      <c r="BP785812" s="90"/>
    </row>
    <row r="785813" spans="68:68" customFormat="1">
      <c r="BP785813" s="90"/>
    </row>
    <row r="785814" spans="68:68" customFormat="1">
      <c r="BP785814" s="90"/>
    </row>
    <row r="785815" spans="68:68" customFormat="1">
      <c r="BP785815" s="90"/>
    </row>
    <row r="785816" spans="68:68" customFormat="1">
      <c r="BP785816" s="90"/>
    </row>
    <row r="785817" spans="68:68" customFormat="1">
      <c r="BP785817" s="90"/>
    </row>
    <row r="785818" spans="68:68" customFormat="1">
      <c r="BP785818" s="90"/>
    </row>
    <row r="785819" spans="68:68" customFormat="1">
      <c r="BP785819" s="90"/>
    </row>
    <row r="785820" spans="68:68" customFormat="1">
      <c r="BP785820" s="90"/>
    </row>
    <row r="785821" spans="68:68" customFormat="1">
      <c r="BP785821" s="90"/>
    </row>
    <row r="785822" spans="68:68" customFormat="1">
      <c r="BP785822" s="90"/>
    </row>
    <row r="785823" spans="68:68" customFormat="1">
      <c r="BP785823" s="90"/>
    </row>
    <row r="785824" spans="68:68" customFormat="1">
      <c r="BP785824" s="90"/>
    </row>
    <row r="785825" spans="68:68" customFormat="1">
      <c r="BP785825" s="90"/>
    </row>
    <row r="785826" spans="68:68" customFormat="1">
      <c r="BP785826" s="90"/>
    </row>
    <row r="785827" spans="68:68" customFormat="1">
      <c r="BP785827" s="90"/>
    </row>
    <row r="785828" spans="68:68" customFormat="1">
      <c r="BP785828" s="90"/>
    </row>
    <row r="785829" spans="68:68" customFormat="1">
      <c r="BP785829" s="90"/>
    </row>
    <row r="785830" spans="68:68" customFormat="1">
      <c r="BP785830" s="90"/>
    </row>
    <row r="785831" spans="68:68" customFormat="1">
      <c r="BP785831" s="90"/>
    </row>
    <row r="785832" spans="68:68" customFormat="1">
      <c r="BP785832" s="90"/>
    </row>
    <row r="785833" spans="68:68" customFormat="1">
      <c r="BP785833" s="90"/>
    </row>
    <row r="785834" spans="68:68" customFormat="1">
      <c r="BP785834" s="90"/>
    </row>
    <row r="785835" spans="68:68" customFormat="1">
      <c r="BP785835" s="90"/>
    </row>
    <row r="785836" spans="68:68" customFormat="1">
      <c r="BP785836" s="90"/>
    </row>
    <row r="785837" spans="68:68" customFormat="1">
      <c r="BP785837" s="90"/>
    </row>
    <row r="785838" spans="68:68" customFormat="1">
      <c r="BP785838" s="90"/>
    </row>
    <row r="785839" spans="68:68" customFormat="1">
      <c r="BP785839" s="90"/>
    </row>
    <row r="785840" spans="68:68" customFormat="1">
      <c r="BP785840" s="90"/>
    </row>
    <row r="785841" spans="68:68" customFormat="1">
      <c r="BP785841" s="90"/>
    </row>
    <row r="785842" spans="68:68" customFormat="1">
      <c r="BP785842" s="90"/>
    </row>
    <row r="785843" spans="68:68" customFormat="1">
      <c r="BP785843" s="90"/>
    </row>
    <row r="785844" spans="68:68" customFormat="1">
      <c r="BP785844" s="90"/>
    </row>
    <row r="785845" spans="68:68" customFormat="1">
      <c r="BP785845" s="90"/>
    </row>
    <row r="785846" spans="68:68" customFormat="1">
      <c r="BP785846" s="90"/>
    </row>
    <row r="785847" spans="68:68" customFormat="1">
      <c r="BP785847" s="90"/>
    </row>
    <row r="785848" spans="68:68" customFormat="1">
      <c r="BP785848" s="90"/>
    </row>
    <row r="785849" spans="68:68" customFormat="1">
      <c r="BP785849" s="90"/>
    </row>
    <row r="785850" spans="68:68" customFormat="1">
      <c r="BP785850" s="90"/>
    </row>
    <row r="785851" spans="68:68" customFormat="1">
      <c r="BP785851" s="90"/>
    </row>
    <row r="785852" spans="68:68" customFormat="1">
      <c r="BP785852" s="90"/>
    </row>
    <row r="785853" spans="68:68" customFormat="1">
      <c r="BP785853" s="90"/>
    </row>
    <row r="785854" spans="68:68" customFormat="1">
      <c r="BP785854" s="90"/>
    </row>
    <row r="785855" spans="68:68" customFormat="1">
      <c r="BP785855" s="90"/>
    </row>
    <row r="785856" spans="68:68" customFormat="1">
      <c r="BP785856" s="90"/>
    </row>
    <row r="785857" spans="68:68" customFormat="1">
      <c r="BP785857" s="90"/>
    </row>
    <row r="785858" spans="68:68" customFormat="1">
      <c r="BP785858" s="90"/>
    </row>
    <row r="785859" spans="68:68" customFormat="1">
      <c r="BP785859" s="90"/>
    </row>
    <row r="785860" spans="68:68" customFormat="1">
      <c r="BP785860" s="90"/>
    </row>
    <row r="785861" spans="68:68" customFormat="1">
      <c r="BP785861" s="90"/>
    </row>
    <row r="785862" spans="68:68" customFormat="1">
      <c r="BP785862" s="90"/>
    </row>
    <row r="785863" spans="68:68" customFormat="1">
      <c r="BP785863" s="90"/>
    </row>
    <row r="785864" spans="68:68" customFormat="1">
      <c r="BP785864" s="90"/>
    </row>
    <row r="785865" spans="68:68" customFormat="1">
      <c r="BP785865" s="90"/>
    </row>
    <row r="785866" spans="68:68" customFormat="1">
      <c r="BP785866" s="90"/>
    </row>
    <row r="785867" spans="68:68" customFormat="1">
      <c r="BP785867" s="90"/>
    </row>
    <row r="785868" spans="68:68" customFormat="1">
      <c r="BP785868" s="90"/>
    </row>
    <row r="785869" spans="68:68" customFormat="1">
      <c r="BP785869" s="90"/>
    </row>
    <row r="785870" spans="68:68" customFormat="1">
      <c r="BP785870" s="90"/>
    </row>
    <row r="785871" spans="68:68" customFormat="1">
      <c r="BP785871" s="90"/>
    </row>
    <row r="785872" spans="68:68" customFormat="1">
      <c r="BP785872" s="90"/>
    </row>
    <row r="785873" spans="68:68" customFormat="1">
      <c r="BP785873" s="90"/>
    </row>
    <row r="785874" spans="68:68" customFormat="1">
      <c r="BP785874" s="90"/>
    </row>
    <row r="785875" spans="68:68" customFormat="1">
      <c r="BP785875" s="90"/>
    </row>
    <row r="785876" spans="68:68" customFormat="1">
      <c r="BP785876" s="90"/>
    </row>
    <row r="785877" spans="68:68" customFormat="1">
      <c r="BP785877" s="90"/>
    </row>
    <row r="785878" spans="68:68" customFormat="1">
      <c r="BP785878" s="90"/>
    </row>
    <row r="785879" spans="68:68" customFormat="1">
      <c r="BP785879" s="90"/>
    </row>
    <row r="785880" spans="68:68" customFormat="1">
      <c r="BP785880" s="90"/>
    </row>
    <row r="785881" spans="68:68" customFormat="1">
      <c r="BP785881" s="90"/>
    </row>
    <row r="785882" spans="68:68" customFormat="1">
      <c r="BP785882" s="90"/>
    </row>
    <row r="785883" spans="68:68" customFormat="1">
      <c r="BP785883" s="90"/>
    </row>
    <row r="785884" spans="68:68" customFormat="1">
      <c r="BP785884" s="90"/>
    </row>
    <row r="785885" spans="68:68" customFormat="1">
      <c r="BP785885" s="90"/>
    </row>
    <row r="785886" spans="68:68" customFormat="1">
      <c r="BP785886" s="90"/>
    </row>
    <row r="785887" spans="68:68" customFormat="1">
      <c r="BP785887" s="90"/>
    </row>
    <row r="785888" spans="68:68" customFormat="1">
      <c r="BP785888" s="90"/>
    </row>
    <row r="785889" spans="68:68" customFormat="1">
      <c r="BP785889" s="90"/>
    </row>
    <row r="785890" spans="68:68" customFormat="1">
      <c r="BP785890" s="90"/>
    </row>
    <row r="785891" spans="68:68" customFormat="1">
      <c r="BP785891" s="90"/>
    </row>
    <row r="785892" spans="68:68" customFormat="1">
      <c r="BP785892" s="90"/>
    </row>
    <row r="785893" spans="68:68" customFormat="1">
      <c r="BP785893" s="90"/>
    </row>
    <row r="785894" spans="68:68" customFormat="1">
      <c r="BP785894" s="90"/>
    </row>
    <row r="785895" spans="68:68" customFormat="1">
      <c r="BP785895" s="90"/>
    </row>
    <row r="785896" spans="68:68" customFormat="1">
      <c r="BP785896" s="90"/>
    </row>
    <row r="785897" spans="68:68" customFormat="1">
      <c r="BP785897" s="90"/>
    </row>
    <row r="785898" spans="68:68" customFormat="1">
      <c r="BP785898" s="90"/>
    </row>
    <row r="785899" spans="68:68" customFormat="1">
      <c r="BP785899" s="90"/>
    </row>
    <row r="785900" spans="68:68" customFormat="1">
      <c r="BP785900" s="90"/>
    </row>
    <row r="785901" spans="68:68" customFormat="1">
      <c r="BP785901" s="90"/>
    </row>
    <row r="785902" spans="68:68" customFormat="1">
      <c r="BP785902" s="90"/>
    </row>
    <row r="785903" spans="68:68" customFormat="1">
      <c r="BP785903" s="90"/>
    </row>
    <row r="785904" spans="68:68" customFormat="1">
      <c r="BP785904" s="90"/>
    </row>
    <row r="785905" spans="68:68" customFormat="1">
      <c r="BP785905" s="90"/>
    </row>
    <row r="785906" spans="68:68" customFormat="1">
      <c r="BP785906" s="90"/>
    </row>
    <row r="785907" spans="68:68" customFormat="1">
      <c r="BP785907" s="90"/>
    </row>
    <row r="785908" spans="68:68" customFormat="1">
      <c r="BP785908" s="90"/>
    </row>
    <row r="785909" spans="68:68" customFormat="1">
      <c r="BP785909" s="90"/>
    </row>
    <row r="785910" spans="68:68" customFormat="1">
      <c r="BP785910" s="90"/>
    </row>
    <row r="785911" spans="68:68" customFormat="1">
      <c r="BP785911" s="90"/>
    </row>
    <row r="785912" spans="68:68" customFormat="1">
      <c r="BP785912" s="90"/>
    </row>
    <row r="785913" spans="68:68" customFormat="1">
      <c r="BP785913" s="90"/>
    </row>
    <row r="785914" spans="68:68" customFormat="1">
      <c r="BP785914" s="90"/>
    </row>
    <row r="785915" spans="68:68" customFormat="1">
      <c r="BP785915" s="90"/>
    </row>
    <row r="785916" spans="68:68" customFormat="1">
      <c r="BP785916" s="90"/>
    </row>
    <row r="785917" spans="68:68" customFormat="1">
      <c r="BP785917" s="90"/>
    </row>
    <row r="785918" spans="68:68" customFormat="1">
      <c r="BP785918" s="90"/>
    </row>
    <row r="785919" spans="68:68" customFormat="1">
      <c r="BP785919" s="90"/>
    </row>
    <row r="785920" spans="68:68" customFormat="1">
      <c r="BP785920" s="90"/>
    </row>
    <row r="785921" spans="68:68" customFormat="1">
      <c r="BP785921" s="90"/>
    </row>
    <row r="785922" spans="68:68" customFormat="1">
      <c r="BP785922" s="90"/>
    </row>
    <row r="785923" spans="68:68" customFormat="1">
      <c r="BP785923" s="90"/>
    </row>
    <row r="785924" spans="68:68" customFormat="1">
      <c r="BP785924" s="90"/>
    </row>
    <row r="785925" spans="68:68" customFormat="1">
      <c r="BP785925" s="90"/>
    </row>
    <row r="785926" spans="68:68" customFormat="1">
      <c r="BP785926" s="90"/>
    </row>
    <row r="785927" spans="68:68" customFormat="1">
      <c r="BP785927" s="90"/>
    </row>
    <row r="785928" spans="68:68" customFormat="1">
      <c r="BP785928" s="90"/>
    </row>
    <row r="785929" spans="68:68" customFormat="1">
      <c r="BP785929" s="90"/>
    </row>
    <row r="785930" spans="68:68" customFormat="1">
      <c r="BP785930" s="90"/>
    </row>
    <row r="785931" spans="68:68" customFormat="1">
      <c r="BP785931" s="90"/>
    </row>
    <row r="785932" spans="68:68" customFormat="1">
      <c r="BP785932" s="90"/>
    </row>
    <row r="785933" spans="68:68" customFormat="1">
      <c r="BP785933" s="90"/>
    </row>
    <row r="785934" spans="68:68" customFormat="1">
      <c r="BP785934" s="90"/>
    </row>
    <row r="785935" spans="68:68" customFormat="1">
      <c r="BP785935" s="90"/>
    </row>
    <row r="785936" spans="68:68" customFormat="1">
      <c r="BP785936" s="90"/>
    </row>
    <row r="785937" spans="68:68" customFormat="1">
      <c r="BP785937" s="90"/>
    </row>
    <row r="785938" spans="68:68" customFormat="1">
      <c r="BP785938" s="90"/>
    </row>
    <row r="785939" spans="68:68" customFormat="1">
      <c r="BP785939" s="90"/>
    </row>
    <row r="785940" spans="68:68" customFormat="1">
      <c r="BP785940" s="90"/>
    </row>
    <row r="785941" spans="68:68" customFormat="1">
      <c r="BP785941" s="90"/>
    </row>
    <row r="785942" spans="68:68" customFormat="1">
      <c r="BP785942" s="90"/>
    </row>
    <row r="785943" spans="68:68" customFormat="1">
      <c r="BP785943" s="90"/>
    </row>
    <row r="785944" spans="68:68" customFormat="1">
      <c r="BP785944" s="90"/>
    </row>
    <row r="785945" spans="68:68" customFormat="1">
      <c r="BP785945" s="90"/>
    </row>
    <row r="785946" spans="68:68" customFormat="1">
      <c r="BP785946" s="90"/>
    </row>
    <row r="785947" spans="68:68" customFormat="1">
      <c r="BP785947" s="90"/>
    </row>
    <row r="785948" spans="68:68" customFormat="1">
      <c r="BP785948" s="90"/>
    </row>
    <row r="785949" spans="68:68" customFormat="1">
      <c r="BP785949" s="90"/>
    </row>
    <row r="785950" spans="68:68" customFormat="1">
      <c r="BP785950" s="90"/>
    </row>
    <row r="785951" spans="68:68" customFormat="1">
      <c r="BP785951" s="90"/>
    </row>
    <row r="785952" spans="68:68" customFormat="1">
      <c r="BP785952" s="90"/>
    </row>
    <row r="785953" spans="68:68" customFormat="1">
      <c r="BP785953" s="90"/>
    </row>
    <row r="785954" spans="68:68" customFormat="1">
      <c r="BP785954" s="90"/>
    </row>
    <row r="785955" spans="68:68" customFormat="1">
      <c r="BP785955" s="90"/>
    </row>
    <row r="785956" spans="68:68" customFormat="1">
      <c r="BP785956" s="90"/>
    </row>
    <row r="785957" spans="68:68" customFormat="1">
      <c r="BP785957" s="90"/>
    </row>
    <row r="785958" spans="68:68" customFormat="1">
      <c r="BP785958" s="90"/>
    </row>
    <row r="785959" spans="68:68" customFormat="1">
      <c r="BP785959" s="90"/>
    </row>
    <row r="785960" spans="68:68" customFormat="1">
      <c r="BP785960" s="90"/>
    </row>
    <row r="785961" spans="68:68" customFormat="1">
      <c r="BP785961" s="90"/>
    </row>
    <row r="785962" spans="68:68" customFormat="1">
      <c r="BP785962" s="90"/>
    </row>
    <row r="785963" spans="68:68" customFormat="1">
      <c r="BP785963" s="90"/>
    </row>
    <row r="785964" spans="68:68" customFormat="1">
      <c r="BP785964" s="90"/>
    </row>
    <row r="785965" spans="68:68" customFormat="1">
      <c r="BP785965" s="90"/>
    </row>
    <row r="785966" spans="68:68" customFormat="1">
      <c r="BP785966" s="90"/>
    </row>
    <row r="785967" spans="68:68" customFormat="1">
      <c r="BP785967" s="90"/>
    </row>
    <row r="785968" spans="68:68" customFormat="1">
      <c r="BP785968" s="90"/>
    </row>
    <row r="785969" spans="68:68" customFormat="1">
      <c r="BP785969" s="90"/>
    </row>
    <row r="785970" spans="68:68" customFormat="1">
      <c r="BP785970" s="90"/>
    </row>
    <row r="785971" spans="68:68" customFormat="1">
      <c r="BP785971" s="90"/>
    </row>
    <row r="785972" spans="68:68" customFormat="1">
      <c r="BP785972" s="90"/>
    </row>
    <row r="785973" spans="68:68" customFormat="1">
      <c r="BP785973" s="90"/>
    </row>
    <row r="785974" spans="68:68" customFormat="1">
      <c r="BP785974" s="90"/>
    </row>
    <row r="785975" spans="68:68" customFormat="1">
      <c r="BP785975" s="90"/>
    </row>
    <row r="785976" spans="68:68" customFormat="1">
      <c r="BP785976" s="90"/>
    </row>
    <row r="785977" spans="68:68" customFormat="1">
      <c r="BP785977" s="90"/>
    </row>
    <row r="785978" spans="68:68" customFormat="1">
      <c r="BP785978" s="90"/>
    </row>
    <row r="785979" spans="68:68" customFormat="1">
      <c r="BP785979" s="90"/>
    </row>
    <row r="785980" spans="68:68" customFormat="1">
      <c r="BP785980" s="90"/>
    </row>
    <row r="785981" spans="68:68" customFormat="1">
      <c r="BP785981" s="90"/>
    </row>
    <row r="785982" spans="68:68" customFormat="1">
      <c r="BP785982" s="90"/>
    </row>
    <row r="785983" spans="68:68" customFormat="1">
      <c r="BP785983" s="90"/>
    </row>
    <row r="785984" spans="68:68" customFormat="1">
      <c r="BP785984" s="90"/>
    </row>
    <row r="785985" spans="68:68" customFormat="1">
      <c r="BP785985" s="90"/>
    </row>
    <row r="785986" spans="68:68" customFormat="1">
      <c r="BP785986" s="90"/>
    </row>
    <row r="785987" spans="68:68" customFormat="1">
      <c r="BP785987" s="90"/>
    </row>
    <row r="785988" spans="68:68" customFormat="1">
      <c r="BP785988" s="90"/>
    </row>
    <row r="785989" spans="68:68" customFormat="1">
      <c r="BP785989" s="90"/>
    </row>
    <row r="785990" spans="68:68" customFormat="1">
      <c r="BP785990" s="90"/>
    </row>
    <row r="785991" spans="68:68" customFormat="1">
      <c r="BP785991" s="90"/>
    </row>
    <row r="785992" spans="68:68" customFormat="1">
      <c r="BP785992" s="90"/>
    </row>
    <row r="785993" spans="68:68" customFormat="1">
      <c r="BP785993" s="90"/>
    </row>
    <row r="785994" spans="68:68" customFormat="1">
      <c r="BP785994" s="90"/>
    </row>
    <row r="785995" spans="68:68" customFormat="1">
      <c r="BP785995" s="90"/>
    </row>
    <row r="785996" spans="68:68" customFormat="1">
      <c r="BP785996" s="90"/>
    </row>
    <row r="785997" spans="68:68" customFormat="1">
      <c r="BP785997" s="90"/>
    </row>
    <row r="785998" spans="68:68" customFormat="1">
      <c r="BP785998" s="90"/>
    </row>
    <row r="785999" spans="68:68" customFormat="1">
      <c r="BP785999" s="90"/>
    </row>
    <row r="786000" spans="68:68" customFormat="1">
      <c r="BP786000" s="90"/>
    </row>
    <row r="786001" spans="68:68" customFormat="1">
      <c r="BP786001" s="90"/>
    </row>
    <row r="786002" spans="68:68" customFormat="1">
      <c r="BP786002" s="90"/>
    </row>
    <row r="786003" spans="68:68" customFormat="1">
      <c r="BP786003" s="90"/>
    </row>
    <row r="786004" spans="68:68" customFormat="1">
      <c r="BP786004" s="90"/>
    </row>
    <row r="786005" spans="68:68" customFormat="1">
      <c r="BP786005" s="90"/>
    </row>
    <row r="786006" spans="68:68" customFormat="1">
      <c r="BP786006" s="90"/>
    </row>
    <row r="786007" spans="68:68" customFormat="1">
      <c r="BP786007" s="90"/>
    </row>
    <row r="786008" spans="68:68" customFormat="1">
      <c r="BP786008" s="90"/>
    </row>
    <row r="786009" spans="68:68" customFormat="1">
      <c r="BP786009" s="90"/>
    </row>
    <row r="786010" spans="68:68" customFormat="1">
      <c r="BP786010" s="90"/>
    </row>
    <row r="786011" spans="68:68" customFormat="1">
      <c r="BP786011" s="90"/>
    </row>
    <row r="786012" spans="68:68" customFormat="1">
      <c r="BP786012" s="90"/>
    </row>
    <row r="786013" spans="68:68" customFormat="1">
      <c r="BP786013" s="90"/>
    </row>
    <row r="786014" spans="68:68" customFormat="1">
      <c r="BP786014" s="90"/>
    </row>
    <row r="786015" spans="68:68" customFormat="1">
      <c r="BP786015" s="90"/>
    </row>
    <row r="786016" spans="68:68" customFormat="1">
      <c r="BP786016" s="90"/>
    </row>
    <row r="786017" spans="68:68" customFormat="1">
      <c r="BP786017" s="90"/>
    </row>
    <row r="786018" spans="68:68" customFormat="1">
      <c r="BP786018" s="90"/>
    </row>
    <row r="786019" spans="68:68" customFormat="1">
      <c r="BP786019" s="90"/>
    </row>
    <row r="786020" spans="68:68" customFormat="1">
      <c r="BP786020" s="90"/>
    </row>
    <row r="786021" spans="68:68" customFormat="1">
      <c r="BP786021" s="90"/>
    </row>
    <row r="786022" spans="68:68" customFormat="1">
      <c r="BP786022" s="90"/>
    </row>
    <row r="786023" spans="68:68" customFormat="1">
      <c r="BP786023" s="90"/>
    </row>
    <row r="786024" spans="68:68" customFormat="1">
      <c r="BP786024" s="90"/>
    </row>
    <row r="786025" spans="68:68" customFormat="1">
      <c r="BP786025" s="90"/>
    </row>
    <row r="786026" spans="68:68" customFormat="1">
      <c r="BP786026" s="90"/>
    </row>
    <row r="786027" spans="68:68" customFormat="1">
      <c r="BP786027" s="90"/>
    </row>
    <row r="786028" spans="68:68" customFormat="1">
      <c r="BP786028" s="90"/>
    </row>
    <row r="786029" spans="68:68" customFormat="1">
      <c r="BP786029" s="90"/>
    </row>
    <row r="786030" spans="68:68" customFormat="1">
      <c r="BP786030" s="90"/>
    </row>
    <row r="786031" spans="68:68" customFormat="1">
      <c r="BP786031" s="90"/>
    </row>
    <row r="786032" spans="68:68" customFormat="1">
      <c r="BP786032" s="90"/>
    </row>
    <row r="786033" spans="68:68" customFormat="1">
      <c r="BP786033" s="90"/>
    </row>
    <row r="786034" spans="68:68" customFormat="1">
      <c r="BP786034" s="90"/>
    </row>
    <row r="786035" spans="68:68" customFormat="1">
      <c r="BP786035" s="90"/>
    </row>
    <row r="786036" spans="68:68" customFormat="1">
      <c r="BP786036" s="90"/>
    </row>
    <row r="786037" spans="68:68" customFormat="1">
      <c r="BP786037" s="90"/>
    </row>
    <row r="786038" spans="68:68" customFormat="1">
      <c r="BP786038" s="90"/>
    </row>
    <row r="786039" spans="68:68" customFormat="1">
      <c r="BP786039" s="90"/>
    </row>
    <row r="786040" spans="68:68" customFormat="1">
      <c r="BP786040" s="90"/>
    </row>
    <row r="786041" spans="68:68" customFormat="1">
      <c r="BP786041" s="90"/>
    </row>
    <row r="786042" spans="68:68" customFormat="1">
      <c r="BP786042" s="90"/>
    </row>
    <row r="786043" spans="68:68" customFormat="1">
      <c r="BP786043" s="90"/>
    </row>
    <row r="786044" spans="68:68" customFormat="1">
      <c r="BP786044" s="90"/>
    </row>
    <row r="786045" spans="68:68" customFormat="1">
      <c r="BP786045" s="90"/>
    </row>
    <row r="786046" spans="68:68" customFormat="1">
      <c r="BP786046" s="90"/>
    </row>
    <row r="786047" spans="68:68" customFormat="1">
      <c r="BP786047" s="90"/>
    </row>
    <row r="786048" spans="68:68" customFormat="1">
      <c r="BP786048" s="90"/>
    </row>
    <row r="786049" spans="68:68" customFormat="1">
      <c r="BP786049" s="90"/>
    </row>
    <row r="786050" spans="68:68" customFormat="1">
      <c r="BP786050" s="90"/>
    </row>
    <row r="786051" spans="68:68" customFormat="1">
      <c r="BP786051" s="90"/>
    </row>
    <row r="786052" spans="68:68" customFormat="1">
      <c r="BP786052" s="90"/>
    </row>
    <row r="786053" spans="68:68" customFormat="1">
      <c r="BP786053" s="90"/>
    </row>
    <row r="786054" spans="68:68" customFormat="1">
      <c r="BP786054" s="90"/>
    </row>
    <row r="786055" spans="68:68" customFormat="1">
      <c r="BP786055" s="90"/>
    </row>
    <row r="786056" spans="68:68" customFormat="1">
      <c r="BP786056" s="90"/>
    </row>
    <row r="786057" spans="68:68" customFormat="1">
      <c r="BP786057" s="90"/>
    </row>
    <row r="786058" spans="68:68" customFormat="1">
      <c r="BP786058" s="90"/>
    </row>
    <row r="786059" spans="68:68" customFormat="1">
      <c r="BP786059" s="90"/>
    </row>
    <row r="786060" spans="68:68" customFormat="1">
      <c r="BP786060" s="90"/>
    </row>
    <row r="786061" spans="68:68" customFormat="1">
      <c r="BP786061" s="90"/>
    </row>
    <row r="786062" spans="68:68" customFormat="1">
      <c r="BP786062" s="90"/>
    </row>
    <row r="786063" spans="68:68" customFormat="1">
      <c r="BP786063" s="90"/>
    </row>
    <row r="786064" spans="68:68" customFormat="1">
      <c r="BP786064" s="90"/>
    </row>
    <row r="786065" spans="68:68" customFormat="1">
      <c r="BP786065" s="90"/>
    </row>
    <row r="786066" spans="68:68" customFormat="1">
      <c r="BP786066" s="90"/>
    </row>
    <row r="786067" spans="68:68" customFormat="1">
      <c r="BP786067" s="90"/>
    </row>
    <row r="786068" spans="68:68" customFormat="1">
      <c r="BP786068" s="90"/>
    </row>
    <row r="786069" spans="68:68" customFormat="1">
      <c r="BP786069" s="90"/>
    </row>
    <row r="786070" spans="68:68" customFormat="1">
      <c r="BP786070" s="90"/>
    </row>
    <row r="786071" spans="68:68" customFormat="1">
      <c r="BP786071" s="90"/>
    </row>
    <row r="786072" spans="68:68" customFormat="1">
      <c r="BP786072" s="90"/>
    </row>
    <row r="786073" spans="68:68" customFormat="1">
      <c r="BP786073" s="90"/>
    </row>
    <row r="786074" spans="68:68" customFormat="1">
      <c r="BP786074" s="90"/>
    </row>
    <row r="786075" spans="68:68" customFormat="1">
      <c r="BP786075" s="90"/>
    </row>
    <row r="786076" spans="68:68" customFormat="1">
      <c r="BP786076" s="90"/>
    </row>
    <row r="786077" spans="68:68" customFormat="1">
      <c r="BP786077" s="90"/>
    </row>
    <row r="786078" spans="68:68" customFormat="1">
      <c r="BP786078" s="90"/>
    </row>
    <row r="786079" spans="68:68" customFormat="1">
      <c r="BP786079" s="90"/>
    </row>
    <row r="786080" spans="68:68" customFormat="1">
      <c r="BP786080" s="90"/>
    </row>
    <row r="786081" spans="68:68" customFormat="1">
      <c r="BP786081" s="90"/>
    </row>
    <row r="786082" spans="68:68" customFormat="1">
      <c r="BP786082" s="90"/>
    </row>
    <row r="786083" spans="68:68" customFormat="1">
      <c r="BP786083" s="90"/>
    </row>
    <row r="786084" spans="68:68" customFormat="1">
      <c r="BP786084" s="90"/>
    </row>
    <row r="786085" spans="68:68" customFormat="1">
      <c r="BP786085" s="90"/>
    </row>
    <row r="786086" spans="68:68" customFormat="1">
      <c r="BP786086" s="90"/>
    </row>
    <row r="786087" spans="68:68" customFormat="1">
      <c r="BP786087" s="90"/>
    </row>
    <row r="786088" spans="68:68" customFormat="1">
      <c r="BP786088" s="90"/>
    </row>
    <row r="786089" spans="68:68" customFormat="1">
      <c r="BP786089" s="90"/>
    </row>
    <row r="786090" spans="68:68" customFormat="1">
      <c r="BP786090" s="90"/>
    </row>
    <row r="786091" spans="68:68" customFormat="1">
      <c r="BP786091" s="90"/>
    </row>
    <row r="786092" spans="68:68" customFormat="1">
      <c r="BP786092" s="90"/>
    </row>
    <row r="786093" spans="68:68" customFormat="1">
      <c r="BP786093" s="90"/>
    </row>
    <row r="786094" spans="68:68" customFormat="1">
      <c r="BP786094" s="90"/>
    </row>
    <row r="786095" spans="68:68" customFormat="1">
      <c r="BP786095" s="90"/>
    </row>
    <row r="786096" spans="68:68" customFormat="1">
      <c r="BP786096" s="90"/>
    </row>
    <row r="786097" spans="68:68" customFormat="1">
      <c r="BP786097" s="90"/>
    </row>
    <row r="786098" spans="68:68" customFormat="1">
      <c r="BP786098" s="90"/>
    </row>
    <row r="786099" spans="68:68" customFormat="1">
      <c r="BP786099" s="90"/>
    </row>
    <row r="786100" spans="68:68" customFormat="1">
      <c r="BP786100" s="90"/>
    </row>
    <row r="786101" spans="68:68" customFormat="1">
      <c r="BP786101" s="90"/>
    </row>
    <row r="786102" spans="68:68" customFormat="1">
      <c r="BP786102" s="90"/>
    </row>
    <row r="786103" spans="68:68" customFormat="1">
      <c r="BP786103" s="90"/>
    </row>
    <row r="786104" spans="68:68" customFormat="1">
      <c r="BP786104" s="90"/>
    </row>
    <row r="786105" spans="68:68" customFormat="1">
      <c r="BP786105" s="90"/>
    </row>
    <row r="786106" spans="68:68" customFormat="1">
      <c r="BP786106" s="90"/>
    </row>
    <row r="786107" spans="68:68" customFormat="1">
      <c r="BP786107" s="90"/>
    </row>
    <row r="786108" spans="68:68" customFormat="1">
      <c r="BP786108" s="90"/>
    </row>
    <row r="786109" spans="68:68" customFormat="1">
      <c r="BP786109" s="90"/>
    </row>
    <row r="786110" spans="68:68" customFormat="1">
      <c r="BP786110" s="90"/>
    </row>
    <row r="786111" spans="68:68" customFormat="1">
      <c r="BP786111" s="90"/>
    </row>
    <row r="786112" spans="68:68" customFormat="1">
      <c r="BP786112" s="90"/>
    </row>
    <row r="786113" spans="68:68" customFormat="1">
      <c r="BP786113" s="90"/>
    </row>
    <row r="786114" spans="68:68" customFormat="1">
      <c r="BP786114" s="90"/>
    </row>
    <row r="786115" spans="68:68" customFormat="1">
      <c r="BP786115" s="90"/>
    </row>
    <row r="786116" spans="68:68" customFormat="1">
      <c r="BP786116" s="90"/>
    </row>
    <row r="786117" spans="68:68" customFormat="1">
      <c r="BP786117" s="90"/>
    </row>
    <row r="786118" spans="68:68" customFormat="1">
      <c r="BP786118" s="90"/>
    </row>
    <row r="786119" spans="68:68" customFormat="1">
      <c r="BP786119" s="90"/>
    </row>
    <row r="786120" spans="68:68" customFormat="1">
      <c r="BP786120" s="90"/>
    </row>
    <row r="786121" spans="68:68" customFormat="1">
      <c r="BP786121" s="90"/>
    </row>
    <row r="786122" spans="68:68" customFormat="1">
      <c r="BP786122" s="90"/>
    </row>
    <row r="786123" spans="68:68" customFormat="1">
      <c r="BP786123" s="90"/>
    </row>
    <row r="786124" spans="68:68" customFormat="1">
      <c r="BP786124" s="90"/>
    </row>
    <row r="786125" spans="68:68" customFormat="1">
      <c r="BP786125" s="90"/>
    </row>
    <row r="786126" spans="68:68" customFormat="1">
      <c r="BP786126" s="90"/>
    </row>
    <row r="786127" spans="68:68" customFormat="1">
      <c r="BP786127" s="90"/>
    </row>
    <row r="786128" spans="68:68" customFormat="1">
      <c r="BP786128" s="90"/>
    </row>
    <row r="786129" spans="68:68" customFormat="1">
      <c r="BP786129" s="90"/>
    </row>
    <row r="786130" spans="68:68" customFormat="1">
      <c r="BP786130" s="90"/>
    </row>
    <row r="786131" spans="68:68" customFormat="1">
      <c r="BP786131" s="90"/>
    </row>
    <row r="786132" spans="68:68" customFormat="1">
      <c r="BP786132" s="90"/>
    </row>
    <row r="786133" spans="68:68" customFormat="1">
      <c r="BP786133" s="90"/>
    </row>
    <row r="786134" spans="68:68" customFormat="1">
      <c r="BP786134" s="90"/>
    </row>
    <row r="786135" spans="68:68" customFormat="1">
      <c r="BP786135" s="90"/>
    </row>
    <row r="786136" spans="68:68" customFormat="1">
      <c r="BP786136" s="90"/>
    </row>
    <row r="786137" spans="68:68" customFormat="1">
      <c r="BP786137" s="90"/>
    </row>
    <row r="786138" spans="68:68" customFormat="1">
      <c r="BP786138" s="90"/>
    </row>
    <row r="786139" spans="68:68" customFormat="1">
      <c r="BP786139" s="90"/>
    </row>
    <row r="786140" spans="68:68" customFormat="1">
      <c r="BP786140" s="90"/>
    </row>
    <row r="786141" spans="68:68" customFormat="1">
      <c r="BP786141" s="90"/>
    </row>
    <row r="786142" spans="68:68" customFormat="1">
      <c r="BP786142" s="90"/>
    </row>
    <row r="786143" spans="68:68" customFormat="1">
      <c r="BP786143" s="90"/>
    </row>
    <row r="786144" spans="68:68" customFormat="1">
      <c r="BP786144" s="90"/>
    </row>
    <row r="786145" spans="68:68" customFormat="1">
      <c r="BP786145" s="90"/>
    </row>
    <row r="786146" spans="68:68" customFormat="1">
      <c r="BP786146" s="90"/>
    </row>
    <row r="786147" spans="68:68" customFormat="1">
      <c r="BP786147" s="90"/>
    </row>
    <row r="786148" spans="68:68" customFormat="1">
      <c r="BP786148" s="90"/>
    </row>
    <row r="786149" spans="68:68" customFormat="1">
      <c r="BP786149" s="90"/>
    </row>
    <row r="786150" spans="68:68" customFormat="1">
      <c r="BP786150" s="90"/>
    </row>
    <row r="786151" spans="68:68" customFormat="1">
      <c r="BP786151" s="90"/>
    </row>
    <row r="786152" spans="68:68" customFormat="1">
      <c r="BP786152" s="90"/>
    </row>
    <row r="786153" spans="68:68" customFormat="1">
      <c r="BP786153" s="90"/>
    </row>
    <row r="786154" spans="68:68" customFormat="1">
      <c r="BP786154" s="90"/>
    </row>
    <row r="786155" spans="68:68" customFormat="1">
      <c r="BP786155" s="90"/>
    </row>
    <row r="786156" spans="68:68" customFormat="1">
      <c r="BP786156" s="90"/>
    </row>
    <row r="786157" spans="68:68" customFormat="1">
      <c r="BP786157" s="90"/>
    </row>
    <row r="786158" spans="68:68" customFormat="1">
      <c r="BP786158" s="90"/>
    </row>
    <row r="786159" spans="68:68" customFormat="1">
      <c r="BP786159" s="90"/>
    </row>
    <row r="786160" spans="68:68" customFormat="1">
      <c r="BP786160" s="90"/>
    </row>
    <row r="786161" spans="68:68" customFormat="1">
      <c r="BP786161" s="90"/>
    </row>
    <row r="786162" spans="68:68" customFormat="1">
      <c r="BP786162" s="90"/>
    </row>
    <row r="786163" spans="68:68" customFormat="1">
      <c r="BP786163" s="90"/>
    </row>
    <row r="786164" spans="68:68" customFormat="1">
      <c r="BP786164" s="90"/>
    </row>
    <row r="786165" spans="68:68" customFormat="1">
      <c r="BP786165" s="90"/>
    </row>
    <row r="786166" spans="68:68" customFormat="1">
      <c r="BP786166" s="90"/>
    </row>
    <row r="786167" spans="68:68" customFormat="1">
      <c r="BP786167" s="90"/>
    </row>
    <row r="786168" spans="68:68" customFormat="1">
      <c r="BP786168" s="90"/>
    </row>
    <row r="786169" spans="68:68" customFormat="1">
      <c r="BP786169" s="90"/>
    </row>
    <row r="786170" spans="68:68" customFormat="1">
      <c r="BP786170" s="90"/>
    </row>
    <row r="786171" spans="68:68" customFormat="1">
      <c r="BP786171" s="90"/>
    </row>
    <row r="786172" spans="68:68" customFormat="1">
      <c r="BP786172" s="90"/>
    </row>
    <row r="786173" spans="68:68" customFormat="1">
      <c r="BP786173" s="90"/>
    </row>
    <row r="786174" spans="68:68" customFormat="1">
      <c r="BP786174" s="90"/>
    </row>
    <row r="786175" spans="68:68" customFormat="1">
      <c r="BP786175" s="90"/>
    </row>
    <row r="786176" spans="68:68" customFormat="1">
      <c r="BP786176" s="90"/>
    </row>
    <row r="786177" spans="68:68" customFormat="1">
      <c r="BP786177" s="90"/>
    </row>
    <row r="786178" spans="68:68" customFormat="1">
      <c r="BP786178" s="90"/>
    </row>
    <row r="786179" spans="68:68" customFormat="1">
      <c r="BP786179" s="90"/>
    </row>
    <row r="786180" spans="68:68" customFormat="1">
      <c r="BP786180" s="90"/>
    </row>
    <row r="786181" spans="68:68" customFormat="1">
      <c r="BP786181" s="90"/>
    </row>
    <row r="786182" spans="68:68" customFormat="1">
      <c r="BP786182" s="90"/>
    </row>
    <row r="786183" spans="68:68" customFormat="1">
      <c r="BP786183" s="90"/>
    </row>
    <row r="786184" spans="68:68" customFormat="1">
      <c r="BP786184" s="90"/>
    </row>
    <row r="786185" spans="68:68" customFormat="1">
      <c r="BP786185" s="90"/>
    </row>
    <row r="786186" spans="68:68" customFormat="1">
      <c r="BP786186" s="90"/>
    </row>
    <row r="786187" spans="68:68" customFormat="1">
      <c r="BP786187" s="90"/>
    </row>
    <row r="786188" spans="68:68" customFormat="1">
      <c r="BP786188" s="90"/>
    </row>
    <row r="786189" spans="68:68" customFormat="1">
      <c r="BP786189" s="90"/>
    </row>
    <row r="786190" spans="68:68" customFormat="1">
      <c r="BP786190" s="90"/>
    </row>
    <row r="786191" spans="68:68" customFormat="1">
      <c r="BP786191" s="90"/>
    </row>
    <row r="786192" spans="68:68" customFormat="1">
      <c r="BP786192" s="90"/>
    </row>
    <row r="786193" spans="68:68" customFormat="1">
      <c r="BP786193" s="90"/>
    </row>
    <row r="786194" spans="68:68" customFormat="1">
      <c r="BP786194" s="90"/>
    </row>
    <row r="786195" spans="68:68" customFormat="1">
      <c r="BP786195" s="90"/>
    </row>
    <row r="786196" spans="68:68" customFormat="1">
      <c r="BP786196" s="90"/>
    </row>
    <row r="786197" spans="68:68" customFormat="1">
      <c r="BP786197" s="90"/>
    </row>
    <row r="786198" spans="68:68" customFormat="1">
      <c r="BP786198" s="90"/>
    </row>
    <row r="786199" spans="68:68" customFormat="1">
      <c r="BP786199" s="90"/>
    </row>
    <row r="786200" spans="68:68" customFormat="1">
      <c r="BP786200" s="90"/>
    </row>
    <row r="786201" spans="68:68" customFormat="1">
      <c r="BP786201" s="90"/>
    </row>
    <row r="786202" spans="68:68" customFormat="1">
      <c r="BP786202" s="90"/>
    </row>
    <row r="786203" spans="68:68" customFormat="1">
      <c r="BP786203" s="90"/>
    </row>
    <row r="786204" spans="68:68" customFormat="1">
      <c r="BP786204" s="90"/>
    </row>
    <row r="786205" spans="68:68" customFormat="1">
      <c r="BP786205" s="90"/>
    </row>
    <row r="786206" spans="68:68" customFormat="1">
      <c r="BP786206" s="90"/>
    </row>
    <row r="786207" spans="68:68" customFormat="1">
      <c r="BP786207" s="90"/>
    </row>
    <row r="786208" spans="68:68" customFormat="1">
      <c r="BP786208" s="90"/>
    </row>
    <row r="786209" spans="68:68" customFormat="1">
      <c r="BP786209" s="90"/>
    </row>
    <row r="786210" spans="68:68" customFormat="1">
      <c r="BP786210" s="90"/>
    </row>
    <row r="786211" spans="68:68" customFormat="1">
      <c r="BP786211" s="90"/>
    </row>
    <row r="786212" spans="68:68" customFormat="1">
      <c r="BP786212" s="90"/>
    </row>
    <row r="786213" spans="68:68" customFormat="1">
      <c r="BP786213" s="90"/>
    </row>
    <row r="786214" spans="68:68" customFormat="1">
      <c r="BP786214" s="90"/>
    </row>
    <row r="786215" spans="68:68" customFormat="1">
      <c r="BP786215" s="90"/>
    </row>
    <row r="786216" spans="68:68" customFormat="1">
      <c r="BP786216" s="90"/>
    </row>
    <row r="786217" spans="68:68" customFormat="1">
      <c r="BP786217" s="90"/>
    </row>
    <row r="786218" spans="68:68" customFormat="1">
      <c r="BP786218" s="90"/>
    </row>
    <row r="786219" spans="68:68" customFormat="1">
      <c r="BP786219" s="90"/>
    </row>
    <row r="786220" spans="68:68" customFormat="1">
      <c r="BP786220" s="90"/>
    </row>
    <row r="786221" spans="68:68" customFormat="1">
      <c r="BP786221" s="90"/>
    </row>
    <row r="786222" spans="68:68" customFormat="1">
      <c r="BP786222" s="90"/>
    </row>
    <row r="786223" spans="68:68" customFormat="1">
      <c r="BP786223" s="90"/>
    </row>
    <row r="786224" spans="68:68" customFormat="1">
      <c r="BP786224" s="90"/>
    </row>
    <row r="786225" spans="68:68" customFormat="1">
      <c r="BP786225" s="90"/>
    </row>
    <row r="786226" spans="68:68" customFormat="1">
      <c r="BP786226" s="90"/>
    </row>
    <row r="786227" spans="68:68" customFormat="1">
      <c r="BP786227" s="90"/>
    </row>
    <row r="786228" spans="68:68" customFormat="1">
      <c r="BP786228" s="90"/>
    </row>
    <row r="786229" spans="68:68" customFormat="1">
      <c r="BP786229" s="90"/>
    </row>
    <row r="786230" spans="68:68" customFormat="1">
      <c r="BP786230" s="90"/>
    </row>
    <row r="786231" spans="68:68" customFormat="1">
      <c r="BP786231" s="90"/>
    </row>
    <row r="786232" spans="68:68" customFormat="1">
      <c r="BP786232" s="90"/>
    </row>
    <row r="786233" spans="68:68" customFormat="1">
      <c r="BP786233" s="90"/>
    </row>
    <row r="786234" spans="68:68" customFormat="1">
      <c r="BP786234" s="90"/>
    </row>
    <row r="786235" spans="68:68" customFormat="1">
      <c r="BP786235" s="90"/>
    </row>
    <row r="786236" spans="68:68" customFormat="1">
      <c r="BP786236" s="90"/>
    </row>
    <row r="786237" spans="68:68" customFormat="1">
      <c r="BP786237" s="90"/>
    </row>
    <row r="786238" spans="68:68" customFormat="1">
      <c r="BP786238" s="90"/>
    </row>
    <row r="786239" spans="68:68" customFormat="1">
      <c r="BP786239" s="90"/>
    </row>
    <row r="786240" spans="68:68" customFormat="1">
      <c r="BP786240" s="90"/>
    </row>
    <row r="786241" spans="68:68" customFormat="1">
      <c r="BP786241" s="90"/>
    </row>
    <row r="786242" spans="68:68" customFormat="1">
      <c r="BP786242" s="90"/>
    </row>
    <row r="786243" spans="68:68" customFormat="1">
      <c r="BP786243" s="90"/>
    </row>
    <row r="786244" spans="68:68" customFormat="1">
      <c r="BP786244" s="90"/>
    </row>
    <row r="786245" spans="68:68" customFormat="1">
      <c r="BP786245" s="90"/>
    </row>
    <row r="786246" spans="68:68" customFormat="1">
      <c r="BP786246" s="90"/>
    </row>
    <row r="786247" spans="68:68" customFormat="1">
      <c r="BP786247" s="90"/>
    </row>
    <row r="786248" spans="68:68" customFormat="1">
      <c r="BP786248" s="90"/>
    </row>
    <row r="786249" spans="68:68" customFormat="1">
      <c r="BP786249" s="90"/>
    </row>
    <row r="786250" spans="68:68" customFormat="1">
      <c r="BP786250" s="90"/>
    </row>
    <row r="786251" spans="68:68" customFormat="1">
      <c r="BP786251" s="90"/>
    </row>
    <row r="786252" spans="68:68" customFormat="1">
      <c r="BP786252" s="90"/>
    </row>
    <row r="786253" spans="68:68" customFormat="1">
      <c r="BP786253" s="90"/>
    </row>
    <row r="786254" spans="68:68" customFormat="1">
      <c r="BP786254" s="90"/>
    </row>
    <row r="786255" spans="68:68" customFormat="1">
      <c r="BP786255" s="90"/>
    </row>
    <row r="786256" spans="68:68" customFormat="1">
      <c r="BP786256" s="90"/>
    </row>
    <row r="786257" spans="68:68" customFormat="1">
      <c r="BP786257" s="90"/>
    </row>
    <row r="786258" spans="68:68" customFormat="1">
      <c r="BP786258" s="90"/>
    </row>
    <row r="786259" spans="68:68" customFormat="1">
      <c r="BP786259" s="90"/>
    </row>
    <row r="786260" spans="68:68" customFormat="1">
      <c r="BP786260" s="90"/>
    </row>
    <row r="786261" spans="68:68" customFormat="1">
      <c r="BP786261" s="90"/>
    </row>
    <row r="786262" spans="68:68" customFormat="1">
      <c r="BP786262" s="90"/>
    </row>
    <row r="786263" spans="68:68" customFormat="1">
      <c r="BP786263" s="90"/>
    </row>
    <row r="786264" spans="68:68" customFormat="1">
      <c r="BP786264" s="90"/>
    </row>
    <row r="786265" spans="68:68" customFormat="1">
      <c r="BP786265" s="90"/>
    </row>
    <row r="786266" spans="68:68" customFormat="1">
      <c r="BP786266" s="90"/>
    </row>
    <row r="786267" spans="68:68" customFormat="1">
      <c r="BP786267" s="90"/>
    </row>
    <row r="786268" spans="68:68" customFormat="1">
      <c r="BP786268" s="90"/>
    </row>
    <row r="786269" spans="68:68" customFormat="1">
      <c r="BP786269" s="90"/>
    </row>
    <row r="786270" spans="68:68" customFormat="1">
      <c r="BP786270" s="90"/>
    </row>
    <row r="786271" spans="68:68" customFormat="1">
      <c r="BP786271" s="90"/>
    </row>
    <row r="786272" spans="68:68" customFormat="1">
      <c r="BP786272" s="90"/>
    </row>
    <row r="786273" spans="68:68" customFormat="1">
      <c r="BP786273" s="90"/>
    </row>
    <row r="786274" spans="68:68" customFormat="1">
      <c r="BP786274" s="90"/>
    </row>
    <row r="786275" spans="68:68" customFormat="1">
      <c r="BP786275" s="90"/>
    </row>
    <row r="786276" spans="68:68" customFormat="1">
      <c r="BP786276" s="90"/>
    </row>
    <row r="786277" spans="68:68" customFormat="1">
      <c r="BP786277" s="90"/>
    </row>
    <row r="786278" spans="68:68" customFormat="1">
      <c r="BP786278" s="90"/>
    </row>
    <row r="786279" spans="68:68" customFormat="1">
      <c r="BP786279" s="90"/>
    </row>
    <row r="786280" spans="68:68" customFormat="1">
      <c r="BP786280" s="90"/>
    </row>
    <row r="786281" spans="68:68" customFormat="1">
      <c r="BP786281" s="90"/>
    </row>
    <row r="786282" spans="68:68" customFormat="1">
      <c r="BP786282" s="90"/>
    </row>
    <row r="786283" spans="68:68" customFormat="1">
      <c r="BP786283" s="90"/>
    </row>
    <row r="786284" spans="68:68" customFormat="1">
      <c r="BP786284" s="90"/>
    </row>
    <row r="786285" spans="68:68" customFormat="1">
      <c r="BP786285" s="90"/>
    </row>
    <row r="786286" spans="68:68" customFormat="1">
      <c r="BP786286" s="90"/>
    </row>
    <row r="786287" spans="68:68" customFormat="1">
      <c r="BP786287" s="90"/>
    </row>
    <row r="786288" spans="68:68" customFormat="1">
      <c r="BP786288" s="90"/>
    </row>
    <row r="786289" spans="68:68" customFormat="1">
      <c r="BP786289" s="90"/>
    </row>
    <row r="786290" spans="68:68" customFormat="1">
      <c r="BP786290" s="90"/>
    </row>
    <row r="786291" spans="68:68" customFormat="1">
      <c r="BP786291" s="90"/>
    </row>
    <row r="786292" spans="68:68" customFormat="1">
      <c r="BP786292" s="90"/>
    </row>
    <row r="786293" spans="68:68" customFormat="1">
      <c r="BP786293" s="90"/>
    </row>
    <row r="786294" spans="68:68" customFormat="1">
      <c r="BP786294" s="90"/>
    </row>
    <row r="786295" spans="68:68" customFormat="1">
      <c r="BP786295" s="90"/>
    </row>
    <row r="786296" spans="68:68" customFormat="1">
      <c r="BP786296" s="90"/>
    </row>
    <row r="786297" spans="68:68" customFormat="1">
      <c r="BP786297" s="90"/>
    </row>
    <row r="786298" spans="68:68" customFormat="1">
      <c r="BP786298" s="90"/>
    </row>
    <row r="786299" spans="68:68" customFormat="1">
      <c r="BP786299" s="90"/>
    </row>
    <row r="786300" spans="68:68" customFormat="1">
      <c r="BP786300" s="90"/>
    </row>
    <row r="786301" spans="68:68" customFormat="1">
      <c r="BP786301" s="90"/>
    </row>
    <row r="786302" spans="68:68" customFormat="1">
      <c r="BP786302" s="90"/>
    </row>
    <row r="786303" spans="68:68" customFormat="1">
      <c r="BP786303" s="90"/>
    </row>
    <row r="786304" spans="68:68" customFormat="1">
      <c r="BP786304" s="90"/>
    </row>
    <row r="786305" spans="68:68" customFormat="1">
      <c r="BP786305" s="90"/>
    </row>
    <row r="786306" spans="68:68" customFormat="1">
      <c r="BP786306" s="90"/>
    </row>
    <row r="786307" spans="68:68" customFormat="1">
      <c r="BP786307" s="90"/>
    </row>
    <row r="786308" spans="68:68" customFormat="1">
      <c r="BP786308" s="90"/>
    </row>
    <row r="786309" spans="68:68" customFormat="1">
      <c r="BP786309" s="90"/>
    </row>
    <row r="786310" spans="68:68" customFormat="1">
      <c r="BP786310" s="90"/>
    </row>
    <row r="786311" spans="68:68" customFormat="1">
      <c r="BP786311" s="90"/>
    </row>
    <row r="786312" spans="68:68" customFormat="1">
      <c r="BP786312" s="90"/>
    </row>
    <row r="786313" spans="68:68" customFormat="1">
      <c r="BP786313" s="90"/>
    </row>
    <row r="786314" spans="68:68" customFormat="1">
      <c r="BP786314" s="90"/>
    </row>
    <row r="786315" spans="68:68" customFormat="1">
      <c r="BP786315" s="90"/>
    </row>
    <row r="786316" spans="68:68" customFormat="1">
      <c r="BP786316" s="90"/>
    </row>
    <row r="786317" spans="68:68" customFormat="1">
      <c r="BP786317" s="90"/>
    </row>
    <row r="786318" spans="68:68" customFormat="1">
      <c r="BP786318" s="90"/>
    </row>
    <row r="786319" spans="68:68" customFormat="1">
      <c r="BP786319" s="90"/>
    </row>
    <row r="786320" spans="68:68" customFormat="1">
      <c r="BP786320" s="90"/>
    </row>
    <row r="786321" spans="68:68" customFormat="1">
      <c r="BP786321" s="90"/>
    </row>
    <row r="786322" spans="68:68" customFormat="1">
      <c r="BP786322" s="90"/>
    </row>
    <row r="786323" spans="68:68" customFormat="1">
      <c r="BP786323" s="90"/>
    </row>
    <row r="786324" spans="68:68" customFormat="1">
      <c r="BP786324" s="90"/>
    </row>
    <row r="786325" spans="68:68" customFormat="1">
      <c r="BP786325" s="90"/>
    </row>
    <row r="786326" spans="68:68" customFormat="1">
      <c r="BP786326" s="90"/>
    </row>
    <row r="786327" spans="68:68" customFormat="1">
      <c r="BP786327" s="90"/>
    </row>
    <row r="786328" spans="68:68" customFormat="1">
      <c r="BP786328" s="90"/>
    </row>
    <row r="786329" spans="68:68" customFormat="1">
      <c r="BP786329" s="90"/>
    </row>
    <row r="786330" spans="68:68" customFormat="1">
      <c r="BP786330" s="90"/>
    </row>
    <row r="786331" spans="68:68" customFormat="1">
      <c r="BP786331" s="90"/>
    </row>
    <row r="786332" spans="68:68" customFormat="1">
      <c r="BP786332" s="90"/>
    </row>
    <row r="786333" spans="68:68" customFormat="1">
      <c r="BP786333" s="90"/>
    </row>
    <row r="786334" spans="68:68" customFormat="1">
      <c r="BP786334" s="90"/>
    </row>
    <row r="786335" spans="68:68" customFormat="1">
      <c r="BP786335" s="90"/>
    </row>
    <row r="786336" spans="68:68" customFormat="1">
      <c r="BP786336" s="90"/>
    </row>
    <row r="786337" spans="68:68" customFormat="1">
      <c r="BP786337" s="90"/>
    </row>
    <row r="786338" spans="68:68" customFormat="1">
      <c r="BP786338" s="90"/>
    </row>
    <row r="786339" spans="68:68" customFormat="1">
      <c r="BP786339" s="90"/>
    </row>
    <row r="786340" spans="68:68" customFormat="1">
      <c r="BP786340" s="90"/>
    </row>
    <row r="786341" spans="68:68" customFormat="1">
      <c r="BP786341" s="90"/>
    </row>
    <row r="786342" spans="68:68" customFormat="1">
      <c r="BP786342" s="90"/>
    </row>
    <row r="786343" spans="68:68" customFormat="1">
      <c r="BP786343" s="90"/>
    </row>
    <row r="786344" spans="68:68" customFormat="1">
      <c r="BP786344" s="90"/>
    </row>
    <row r="786345" spans="68:68" customFormat="1">
      <c r="BP786345" s="90"/>
    </row>
    <row r="786346" spans="68:68" customFormat="1">
      <c r="BP786346" s="90"/>
    </row>
    <row r="786347" spans="68:68" customFormat="1">
      <c r="BP786347" s="90"/>
    </row>
    <row r="786348" spans="68:68" customFormat="1">
      <c r="BP786348" s="90"/>
    </row>
    <row r="786349" spans="68:68" customFormat="1">
      <c r="BP786349" s="90"/>
    </row>
    <row r="786350" spans="68:68" customFormat="1">
      <c r="BP786350" s="90"/>
    </row>
    <row r="786351" spans="68:68" customFormat="1">
      <c r="BP786351" s="90"/>
    </row>
    <row r="786352" spans="68:68" customFormat="1">
      <c r="BP786352" s="90"/>
    </row>
    <row r="786353" spans="68:68" customFormat="1">
      <c r="BP786353" s="90"/>
    </row>
    <row r="786354" spans="68:68" customFormat="1">
      <c r="BP786354" s="90"/>
    </row>
    <row r="786355" spans="68:68" customFormat="1">
      <c r="BP786355" s="90"/>
    </row>
    <row r="786356" spans="68:68" customFormat="1">
      <c r="BP786356" s="90"/>
    </row>
    <row r="786357" spans="68:68" customFormat="1">
      <c r="BP786357" s="90"/>
    </row>
    <row r="786358" spans="68:68" customFormat="1">
      <c r="BP786358" s="90"/>
    </row>
    <row r="786359" spans="68:68" customFormat="1">
      <c r="BP786359" s="90"/>
    </row>
    <row r="786360" spans="68:68" customFormat="1">
      <c r="BP786360" s="90"/>
    </row>
    <row r="786361" spans="68:68" customFormat="1">
      <c r="BP786361" s="90"/>
    </row>
    <row r="786362" spans="68:68" customFormat="1">
      <c r="BP786362" s="90"/>
    </row>
    <row r="786363" spans="68:68" customFormat="1">
      <c r="BP786363" s="90"/>
    </row>
    <row r="786364" spans="68:68" customFormat="1">
      <c r="BP786364" s="90"/>
    </row>
    <row r="786365" spans="68:68" customFormat="1">
      <c r="BP786365" s="90"/>
    </row>
    <row r="786366" spans="68:68" customFormat="1">
      <c r="BP786366" s="90"/>
    </row>
    <row r="786367" spans="68:68" customFormat="1">
      <c r="BP786367" s="90"/>
    </row>
    <row r="786368" spans="68:68" customFormat="1">
      <c r="BP786368" s="90"/>
    </row>
    <row r="786369" spans="68:68" customFormat="1">
      <c r="BP786369" s="90"/>
    </row>
    <row r="786370" spans="68:68" customFormat="1">
      <c r="BP786370" s="90"/>
    </row>
    <row r="786371" spans="68:68" customFormat="1">
      <c r="BP786371" s="90"/>
    </row>
    <row r="786372" spans="68:68" customFormat="1">
      <c r="BP786372" s="90"/>
    </row>
    <row r="786373" spans="68:68" customFormat="1">
      <c r="BP786373" s="90"/>
    </row>
    <row r="786374" spans="68:68" customFormat="1">
      <c r="BP786374" s="90"/>
    </row>
    <row r="786375" spans="68:68" customFormat="1">
      <c r="BP786375" s="90"/>
    </row>
    <row r="786376" spans="68:68" customFormat="1">
      <c r="BP786376" s="90"/>
    </row>
    <row r="786377" spans="68:68" customFormat="1">
      <c r="BP786377" s="90"/>
    </row>
    <row r="786378" spans="68:68" customFormat="1">
      <c r="BP786378" s="90"/>
    </row>
    <row r="786379" spans="68:68" customFormat="1">
      <c r="BP786379" s="90"/>
    </row>
    <row r="786380" spans="68:68" customFormat="1">
      <c r="BP786380" s="90"/>
    </row>
    <row r="786381" spans="68:68" customFormat="1">
      <c r="BP786381" s="90"/>
    </row>
    <row r="786382" spans="68:68" customFormat="1">
      <c r="BP786382" s="90"/>
    </row>
    <row r="786383" spans="68:68" customFormat="1">
      <c r="BP786383" s="90"/>
    </row>
    <row r="786384" spans="68:68" customFormat="1">
      <c r="BP786384" s="90"/>
    </row>
    <row r="786385" spans="68:68" customFormat="1">
      <c r="BP786385" s="90"/>
    </row>
    <row r="786386" spans="68:68" customFormat="1">
      <c r="BP786386" s="90"/>
    </row>
    <row r="786387" spans="68:68" customFormat="1">
      <c r="BP786387" s="90"/>
    </row>
    <row r="786388" spans="68:68" customFormat="1">
      <c r="BP786388" s="90"/>
    </row>
    <row r="786389" spans="68:68" customFormat="1">
      <c r="BP786389" s="90"/>
    </row>
    <row r="786390" spans="68:68" customFormat="1">
      <c r="BP786390" s="90"/>
    </row>
    <row r="786391" spans="68:68" customFormat="1">
      <c r="BP786391" s="90"/>
    </row>
    <row r="786392" spans="68:68" customFormat="1">
      <c r="BP786392" s="90"/>
    </row>
    <row r="786393" spans="68:68" customFormat="1">
      <c r="BP786393" s="90"/>
    </row>
    <row r="786394" spans="68:68" customFormat="1">
      <c r="BP786394" s="90"/>
    </row>
    <row r="786395" spans="68:68" customFormat="1">
      <c r="BP786395" s="90"/>
    </row>
    <row r="786396" spans="68:68" customFormat="1">
      <c r="BP786396" s="90"/>
    </row>
    <row r="786397" spans="68:68" customFormat="1">
      <c r="BP786397" s="90"/>
    </row>
    <row r="786398" spans="68:68" customFormat="1">
      <c r="BP786398" s="90"/>
    </row>
    <row r="786399" spans="68:68" customFormat="1">
      <c r="BP786399" s="90"/>
    </row>
    <row r="786400" spans="68:68" customFormat="1">
      <c r="BP786400" s="90"/>
    </row>
    <row r="786401" spans="68:68" customFormat="1">
      <c r="BP786401" s="90"/>
    </row>
    <row r="786402" spans="68:68" customFormat="1">
      <c r="BP786402" s="90"/>
    </row>
    <row r="786403" spans="68:68" customFormat="1">
      <c r="BP786403" s="90"/>
    </row>
    <row r="786404" spans="68:68" customFormat="1">
      <c r="BP786404" s="90"/>
    </row>
    <row r="786405" spans="68:68" customFormat="1">
      <c r="BP786405" s="90"/>
    </row>
    <row r="786406" spans="68:68" customFormat="1">
      <c r="BP786406" s="90"/>
    </row>
    <row r="786407" spans="68:68" customFormat="1">
      <c r="BP786407" s="90"/>
    </row>
    <row r="786408" spans="68:68" customFormat="1">
      <c r="BP786408" s="90"/>
    </row>
    <row r="786409" spans="68:68" customFormat="1">
      <c r="BP786409" s="90"/>
    </row>
    <row r="786410" spans="68:68" customFormat="1">
      <c r="BP786410" s="90"/>
    </row>
    <row r="786411" spans="68:68" customFormat="1">
      <c r="BP786411" s="90"/>
    </row>
    <row r="786412" spans="68:68" customFormat="1">
      <c r="BP786412" s="90"/>
    </row>
    <row r="786413" spans="68:68" customFormat="1">
      <c r="BP786413" s="90"/>
    </row>
    <row r="786414" spans="68:68" customFormat="1">
      <c r="BP786414" s="90"/>
    </row>
    <row r="786415" spans="68:68" customFormat="1">
      <c r="BP786415" s="90"/>
    </row>
    <row r="786416" spans="68:68" customFormat="1">
      <c r="BP786416" s="90"/>
    </row>
    <row r="786417" spans="68:68" customFormat="1">
      <c r="BP786417" s="90"/>
    </row>
    <row r="786418" spans="68:68" customFormat="1">
      <c r="BP786418" s="90"/>
    </row>
    <row r="786419" spans="68:68" customFormat="1">
      <c r="BP786419" s="90"/>
    </row>
    <row r="786420" spans="68:68" customFormat="1">
      <c r="BP786420" s="90"/>
    </row>
    <row r="786421" spans="68:68" customFormat="1">
      <c r="BP786421" s="90"/>
    </row>
    <row r="786422" spans="68:68" customFormat="1">
      <c r="BP786422" s="90"/>
    </row>
    <row r="786423" spans="68:68" customFormat="1">
      <c r="BP786423" s="90"/>
    </row>
    <row r="786424" spans="68:68" customFormat="1">
      <c r="BP786424" s="90"/>
    </row>
    <row r="786425" spans="68:68" customFormat="1">
      <c r="BP786425" s="90"/>
    </row>
    <row r="786426" spans="68:68" customFormat="1">
      <c r="BP786426" s="90"/>
    </row>
    <row r="786427" spans="68:68" customFormat="1">
      <c r="BP786427" s="90"/>
    </row>
    <row r="786428" spans="68:68" customFormat="1">
      <c r="BP786428" s="90"/>
    </row>
    <row r="786429" spans="68:68" customFormat="1">
      <c r="BP786429" s="90"/>
    </row>
    <row r="786430" spans="68:68" customFormat="1">
      <c r="BP786430" s="90"/>
    </row>
    <row r="786431" spans="68:68" customFormat="1">
      <c r="BP786431" s="90"/>
    </row>
    <row r="786432" spans="68:68" customFormat="1">
      <c r="BP786432" s="90"/>
    </row>
    <row r="786433" spans="68:68" customFormat="1">
      <c r="BP786433" s="90"/>
    </row>
    <row r="786434" spans="68:68" customFormat="1">
      <c r="BP786434" s="90"/>
    </row>
    <row r="786435" spans="68:68" customFormat="1">
      <c r="BP786435" s="90"/>
    </row>
    <row r="786436" spans="68:68" customFormat="1">
      <c r="BP786436" s="90"/>
    </row>
    <row r="786437" spans="68:68" customFormat="1">
      <c r="BP786437" s="90"/>
    </row>
    <row r="786438" spans="68:68" customFormat="1">
      <c r="BP786438" s="90"/>
    </row>
    <row r="786439" spans="68:68" customFormat="1">
      <c r="BP786439" s="90"/>
    </row>
    <row r="786440" spans="68:68" customFormat="1">
      <c r="BP786440" s="90"/>
    </row>
    <row r="786441" spans="68:68" customFormat="1">
      <c r="BP786441" s="90"/>
    </row>
    <row r="786442" spans="68:68" customFormat="1">
      <c r="BP786442" s="90"/>
    </row>
    <row r="786443" spans="68:68" customFormat="1">
      <c r="BP786443" s="90"/>
    </row>
    <row r="786444" spans="68:68" customFormat="1">
      <c r="BP786444" s="90"/>
    </row>
    <row r="786445" spans="68:68" customFormat="1">
      <c r="BP786445" s="90"/>
    </row>
    <row r="786446" spans="68:68" customFormat="1">
      <c r="BP786446" s="90"/>
    </row>
    <row r="786447" spans="68:68" customFormat="1">
      <c r="BP786447" s="90"/>
    </row>
    <row r="786448" spans="68:68" customFormat="1">
      <c r="BP786448" s="90"/>
    </row>
    <row r="786449" spans="68:68" customFormat="1">
      <c r="BP786449" s="90"/>
    </row>
    <row r="786450" spans="68:68" customFormat="1">
      <c r="BP786450" s="90"/>
    </row>
    <row r="786451" spans="68:68" customFormat="1">
      <c r="BP786451" s="90"/>
    </row>
    <row r="786452" spans="68:68" customFormat="1">
      <c r="BP786452" s="90"/>
    </row>
    <row r="786453" spans="68:68" customFormat="1">
      <c r="BP786453" s="90"/>
    </row>
    <row r="786454" spans="68:68" customFormat="1">
      <c r="BP786454" s="90"/>
    </row>
    <row r="786455" spans="68:68" customFormat="1">
      <c r="BP786455" s="90"/>
    </row>
    <row r="786456" spans="68:68" customFormat="1">
      <c r="BP786456" s="90"/>
    </row>
    <row r="786457" spans="68:68" customFormat="1">
      <c r="BP786457" s="90"/>
    </row>
    <row r="786458" spans="68:68" customFormat="1">
      <c r="BP786458" s="90"/>
    </row>
    <row r="786459" spans="68:68" customFormat="1">
      <c r="BP786459" s="90"/>
    </row>
    <row r="786460" spans="68:68" customFormat="1">
      <c r="BP786460" s="90"/>
    </row>
    <row r="786461" spans="68:68" customFormat="1">
      <c r="BP786461" s="90"/>
    </row>
    <row r="786462" spans="68:68" customFormat="1">
      <c r="BP786462" s="90"/>
    </row>
    <row r="786463" spans="68:68" customFormat="1">
      <c r="BP786463" s="90"/>
    </row>
    <row r="786464" spans="68:68" customFormat="1">
      <c r="BP786464" s="90"/>
    </row>
    <row r="786465" spans="68:68" customFormat="1">
      <c r="BP786465" s="90"/>
    </row>
    <row r="786466" spans="68:68" customFormat="1">
      <c r="BP786466" s="90"/>
    </row>
    <row r="786467" spans="68:68" customFormat="1">
      <c r="BP786467" s="90"/>
    </row>
    <row r="786468" spans="68:68" customFormat="1">
      <c r="BP786468" s="90"/>
    </row>
    <row r="786469" spans="68:68" customFormat="1">
      <c r="BP786469" s="90"/>
    </row>
    <row r="786470" spans="68:68" customFormat="1">
      <c r="BP786470" s="90"/>
    </row>
    <row r="786471" spans="68:68" customFormat="1">
      <c r="BP786471" s="90"/>
    </row>
    <row r="786472" spans="68:68" customFormat="1">
      <c r="BP786472" s="90"/>
    </row>
    <row r="786473" spans="68:68" customFormat="1">
      <c r="BP786473" s="90"/>
    </row>
    <row r="786474" spans="68:68" customFormat="1">
      <c r="BP786474" s="90"/>
    </row>
    <row r="786475" spans="68:68" customFormat="1">
      <c r="BP786475" s="90"/>
    </row>
    <row r="786476" spans="68:68" customFormat="1">
      <c r="BP786476" s="90"/>
    </row>
    <row r="786477" spans="68:68" customFormat="1">
      <c r="BP786477" s="90"/>
    </row>
    <row r="786478" spans="68:68" customFormat="1">
      <c r="BP786478" s="90"/>
    </row>
    <row r="786479" spans="68:68" customFormat="1">
      <c r="BP786479" s="90"/>
    </row>
    <row r="786480" spans="68:68" customFormat="1">
      <c r="BP786480" s="90"/>
    </row>
    <row r="786481" spans="68:68" customFormat="1">
      <c r="BP786481" s="90"/>
    </row>
    <row r="786482" spans="68:68" customFormat="1">
      <c r="BP786482" s="90"/>
    </row>
    <row r="786483" spans="68:68" customFormat="1">
      <c r="BP786483" s="90"/>
    </row>
    <row r="786484" spans="68:68" customFormat="1">
      <c r="BP786484" s="90"/>
    </row>
    <row r="786485" spans="68:68" customFormat="1">
      <c r="BP786485" s="90"/>
    </row>
    <row r="786486" spans="68:68" customFormat="1">
      <c r="BP786486" s="90"/>
    </row>
    <row r="786487" spans="68:68" customFormat="1">
      <c r="BP786487" s="90"/>
    </row>
    <row r="786488" spans="68:68" customFormat="1">
      <c r="BP786488" s="90"/>
    </row>
    <row r="786489" spans="68:68" customFormat="1">
      <c r="BP786489" s="90"/>
    </row>
    <row r="786490" spans="68:68" customFormat="1">
      <c r="BP786490" s="90"/>
    </row>
    <row r="786491" spans="68:68" customFormat="1">
      <c r="BP786491" s="90"/>
    </row>
    <row r="786492" spans="68:68" customFormat="1">
      <c r="BP786492" s="90"/>
    </row>
    <row r="786493" spans="68:68" customFormat="1">
      <c r="BP786493" s="90"/>
    </row>
    <row r="786494" spans="68:68" customFormat="1">
      <c r="BP786494" s="90"/>
    </row>
    <row r="786495" spans="68:68" customFormat="1">
      <c r="BP786495" s="90"/>
    </row>
    <row r="786496" spans="68:68" customFormat="1">
      <c r="BP786496" s="90"/>
    </row>
    <row r="786497" spans="68:68" customFormat="1">
      <c r="BP786497" s="90"/>
    </row>
    <row r="786498" spans="68:68" customFormat="1">
      <c r="BP786498" s="90"/>
    </row>
    <row r="786499" spans="68:68" customFormat="1">
      <c r="BP786499" s="90"/>
    </row>
    <row r="786500" spans="68:68" customFormat="1">
      <c r="BP786500" s="90"/>
    </row>
    <row r="786501" spans="68:68" customFormat="1">
      <c r="BP786501" s="90"/>
    </row>
    <row r="786502" spans="68:68" customFormat="1">
      <c r="BP786502" s="90"/>
    </row>
    <row r="786503" spans="68:68" customFormat="1">
      <c r="BP786503" s="90"/>
    </row>
    <row r="786504" spans="68:68" customFormat="1">
      <c r="BP786504" s="90"/>
    </row>
    <row r="786505" spans="68:68" customFormat="1">
      <c r="BP786505" s="90"/>
    </row>
    <row r="786506" spans="68:68" customFormat="1">
      <c r="BP786506" s="90"/>
    </row>
    <row r="786507" spans="68:68" customFormat="1">
      <c r="BP786507" s="90"/>
    </row>
    <row r="786508" spans="68:68" customFormat="1">
      <c r="BP786508" s="90"/>
    </row>
    <row r="786509" spans="68:68" customFormat="1">
      <c r="BP786509" s="90"/>
    </row>
    <row r="786510" spans="68:68" customFormat="1">
      <c r="BP786510" s="90"/>
    </row>
    <row r="786511" spans="68:68" customFormat="1">
      <c r="BP786511" s="90"/>
    </row>
    <row r="786512" spans="68:68" customFormat="1">
      <c r="BP786512" s="90"/>
    </row>
    <row r="786513" spans="68:68" customFormat="1">
      <c r="BP786513" s="90"/>
    </row>
    <row r="786514" spans="68:68" customFormat="1">
      <c r="BP786514" s="90"/>
    </row>
    <row r="786515" spans="68:68" customFormat="1">
      <c r="BP786515" s="90"/>
    </row>
    <row r="786516" spans="68:68" customFormat="1">
      <c r="BP786516" s="90"/>
    </row>
    <row r="786517" spans="68:68" customFormat="1">
      <c r="BP786517" s="90"/>
    </row>
    <row r="786518" spans="68:68" customFormat="1">
      <c r="BP786518" s="90"/>
    </row>
    <row r="786519" spans="68:68" customFormat="1">
      <c r="BP786519" s="90"/>
    </row>
    <row r="786520" spans="68:68" customFormat="1">
      <c r="BP786520" s="90"/>
    </row>
    <row r="786521" spans="68:68" customFormat="1">
      <c r="BP786521" s="90"/>
    </row>
    <row r="786522" spans="68:68" customFormat="1">
      <c r="BP786522" s="90"/>
    </row>
    <row r="786523" spans="68:68" customFormat="1">
      <c r="BP786523" s="90"/>
    </row>
    <row r="786524" spans="68:68" customFormat="1">
      <c r="BP786524" s="90"/>
    </row>
    <row r="786525" spans="68:68" customFormat="1">
      <c r="BP786525" s="90"/>
    </row>
    <row r="786526" spans="68:68" customFormat="1">
      <c r="BP786526" s="90"/>
    </row>
    <row r="786527" spans="68:68" customFormat="1">
      <c r="BP786527" s="90"/>
    </row>
    <row r="786528" spans="68:68" customFormat="1">
      <c r="BP786528" s="90"/>
    </row>
    <row r="786529" spans="68:68" customFormat="1">
      <c r="BP786529" s="90"/>
    </row>
    <row r="786530" spans="68:68" customFormat="1">
      <c r="BP786530" s="90"/>
    </row>
    <row r="786531" spans="68:68" customFormat="1">
      <c r="BP786531" s="90"/>
    </row>
    <row r="786532" spans="68:68" customFormat="1">
      <c r="BP786532" s="90"/>
    </row>
    <row r="786533" spans="68:68" customFormat="1">
      <c r="BP786533" s="90"/>
    </row>
    <row r="786534" spans="68:68" customFormat="1">
      <c r="BP786534" s="90"/>
    </row>
    <row r="786535" spans="68:68" customFormat="1">
      <c r="BP786535" s="90"/>
    </row>
    <row r="786536" spans="68:68" customFormat="1">
      <c r="BP786536" s="90"/>
    </row>
    <row r="786537" spans="68:68" customFormat="1">
      <c r="BP786537" s="90"/>
    </row>
    <row r="786538" spans="68:68" customFormat="1">
      <c r="BP786538" s="90"/>
    </row>
    <row r="786539" spans="68:68" customFormat="1">
      <c r="BP786539" s="90"/>
    </row>
    <row r="786540" spans="68:68" customFormat="1">
      <c r="BP786540" s="90"/>
    </row>
    <row r="786541" spans="68:68" customFormat="1">
      <c r="BP786541" s="90"/>
    </row>
    <row r="786542" spans="68:68" customFormat="1">
      <c r="BP786542" s="90"/>
    </row>
    <row r="786543" spans="68:68" customFormat="1">
      <c r="BP786543" s="90"/>
    </row>
    <row r="786544" spans="68:68" customFormat="1">
      <c r="BP786544" s="90"/>
    </row>
    <row r="786545" spans="68:68" customFormat="1">
      <c r="BP786545" s="90"/>
    </row>
    <row r="786546" spans="68:68" customFormat="1">
      <c r="BP786546" s="90"/>
    </row>
    <row r="786547" spans="68:68" customFormat="1">
      <c r="BP786547" s="90"/>
    </row>
    <row r="786548" spans="68:68" customFormat="1">
      <c r="BP786548" s="90"/>
    </row>
    <row r="786549" spans="68:68" customFormat="1">
      <c r="BP786549" s="90"/>
    </row>
    <row r="786550" spans="68:68" customFormat="1">
      <c r="BP786550" s="90"/>
    </row>
    <row r="786551" spans="68:68" customFormat="1">
      <c r="BP786551" s="90"/>
    </row>
    <row r="786552" spans="68:68" customFormat="1">
      <c r="BP786552" s="90"/>
    </row>
    <row r="786553" spans="68:68" customFormat="1">
      <c r="BP786553" s="90"/>
    </row>
    <row r="786554" spans="68:68" customFormat="1">
      <c r="BP786554" s="90"/>
    </row>
    <row r="786555" spans="68:68" customFormat="1">
      <c r="BP786555" s="90"/>
    </row>
    <row r="786556" spans="68:68" customFormat="1">
      <c r="BP786556" s="90"/>
    </row>
    <row r="786557" spans="68:68" customFormat="1">
      <c r="BP786557" s="90"/>
    </row>
    <row r="786558" spans="68:68" customFormat="1">
      <c r="BP786558" s="90"/>
    </row>
    <row r="786559" spans="68:68" customFormat="1">
      <c r="BP786559" s="90"/>
    </row>
    <row r="786560" spans="68:68" customFormat="1">
      <c r="BP786560" s="90"/>
    </row>
    <row r="786561" spans="68:68" customFormat="1">
      <c r="BP786561" s="90"/>
    </row>
    <row r="786562" spans="68:68" customFormat="1">
      <c r="BP786562" s="90"/>
    </row>
    <row r="786563" spans="68:68" customFormat="1">
      <c r="BP786563" s="90"/>
    </row>
    <row r="786564" spans="68:68" customFormat="1">
      <c r="BP786564" s="90"/>
    </row>
    <row r="786565" spans="68:68" customFormat="1">
      <c r="BP786565" s="90"/>
    </row>
    <row r="786566" spans="68:68" customFormat="1">
      <c r="BP786566" s="90"/>
    </row>
    <row r="786567" spans="68:68" customFormat="1">
      <c r="BP786567" s="90"/>
    </row>
    <row r="786568" spans="68:68" customFormat="1">
      <c r="BP786568" s="90"/>
    </row>
    <row r="786569" spans="68:68" customFormat="1">
      <c r="BP786569" s="90"/>
    </row>
    <row r="786570" spans="68:68" customFormat="1">
      <c r="BP786570" s="90"/>
    </row>
    <row r="786571" spans="68:68" customFormat="1">
      <c r="BP786571" s="90"/>
    </row>
    <row r="786572" spans="68:68" customFormat="1">
      <c r="BP786572" s="90"/>
    </row>
    <row r="786573" spans="68:68" customFormat="1">
      <c r="BP786573" s="90"/>
    </row>
    <row r="786574" spans="68:68" customFormat="1">
      <c r="BP786574" s="90"/>
    </row>
    <row r="786575" spans="68:68" customFormat="1">
      <c r="BP786575" s="90"/>
    </row>
    <row r="786576" spans="68:68" customFormat="1">
      <c r="BP786576" s="90"/>
    </row>
    <row r="786577" spans="68:68" customFormat="1">
      <c r="BP786577" s="90"/>
    </row>
    <row r="786578" spans="68:68" customFormat="1">
      <c r="BP786578" s="90"/>
    </row>
    <row r="786579" spans="68:68" customFormat="1">
      <c r="BP786579" s="90"/>
    </row>
    <row r="786580" spans="68:68" customFormat="1">
      <c r="BP786580" s="90"/>
    </row>
    <row r="786581" spans="68:68" customFormat="1">
      <c r="BP786581" s="90"/>
    </row>
    <row r="786582" spans="68:68" customFormat="1">
      <c r="BP786582" s="90"/>
    </row>
    <row r="786583" spans="68:68" customFormat="1">
      <c r="BP786583" s="90"/>
    </row>
    <row r="786584" spans="68:68" customFormat="1">
      <c r="BP786584" s="90"/>
    </row>
    <row r="786585" spans="68:68" customFormat="1">
      <c r="BP786585" s="90"/>
    </row>
    <row r="786586" spans="68:68" customFormat="1">
      <c r="BP786586" s="90"/>
    </row>
    <row r="786587" spans="68:68" customFormat="1">
      <c r="BP786587" s="90"/>
    </row>
    <row r="786588" spans="68:68" customFormat="1">
      <c r="BP786588" s="90"/>
    </row>
    <row r="786589" spans="68:68" customFormat="1">
      <c r="BP786589" s="90"/>
    </row>
    <row r="786590" spans="68:68" customFormat="1">
      <c r="BP786590" s="90"/>
    </row>
    <row r="786591" spans="68:68" customFormat="1">
      <c r="BP786591" s="90"/>
    </row>
    <row r="786592" spans="68:68" customFormat="1">
      <c r="BP786592" s="90"/>
    </row>
    <row r="786593" spans="68:68" customFormat="1">
      <c r="BP786593" s="90"/>
    </row>
    <row r="786594" spans="68:68" customFormat="1">
      <c r="BP786594" s="90"/>
    </row>
    <row r="786595" spans="68:68" customFormat="1">
      <c r="BP786595" s="90"/>
    </row>
    <row r="786596" spans="68:68" customFormat="1">
      <c r="BP786596" s="90"/>
    </row>
    <row r="786597" spans="68:68" customFormat="1">
      <c r="BP786597" s="90"/>
    </row>
    <row r="786598" spans="68:68" customFormat="1">
      <c r="BP786598" s="90"/>
    </row>
    <row r="786599" spans="68:68" customFormat="1">
      <c r="BP786599" s="90"/>
    </row>
    <row r="786600" spans="68:68" customFormat="1">
      <c r="BP786600" s="90"/>
    </row>
    <row r="786601" spans="68:68" customFormat="1">
      <c r="BP786601" s="90"/>
    </row>
    <row r="786602" spans="68:68" customFormat="1">
      <c r="BP786602" s="90"/>
    </row>
    <row r="786603" spans="68:68" customFormat="1">
      <c r="BP786603" s="90"/>
    </row>
    <row r="786604" spans="68:68" customFormat="1">
      <c r="BP786604" s="90"/>
    </row>
    <row r="786605" spans="68:68" customFormat="1">
      <c r="BP786605" s="90"/>
    </row>
    <row r="786606" spans="68:68" customFormat="1">
      <c r="BP786606" s="90"/>
    </row>
    <row r="786607" spans="68:68" customFormat="1">
      <c r="BP786607" s="90"/>
    </row>
    <row r="786608" spans="68:68" customFormat="1">
      <c r="BP786608" s="90"/>
    </row>
    <row r="786609" spans="68:68" customFormat="1">
      <c r="BP786609" s="90"/>
    </row>
    <row r="786610" spans="68:68" customFormat="1">
      <c r="BP786610" s="90"/>
    </row>
    <row r="786611" spans="68:68" customFormat="1">
      <c r="BP786611" s="90"/>
    </row>
    <row r="786612" spans="68:68" customFormat="1">
      <c r="BP786612" s="90"/>
    </row>
    <row r="786613" spans="68:68" customFormat="1">
      <c r="BP786613" s="90"/>
    </row>
    <row r="786614" spans="68:68" customFormat="1">
      <c r="BP786614" s="90"/>
    </row>
    <row r="786615" spans="68:68" customFormat="1">
      <c r="BP786615" s="90"/>
    </row>
    <row r="786616" spans="68:68" customFormat="1">
      <c r="BP786616" s="90"/>
    </row>
    <row r="786617" spans="68:68" customFormat="1">
      <c r="BP786617" s="90"/>
    </row>
    <row r="786618" spans="68:68" customFormat="1">
      <c r="BP786618" s="90"/>
    </row>
    <row r="786619" spans="68:68" customFormat="1">
      <c r="BP786619" s="90"/>
    </row>
    <row r="786620" spans="68:68" customFormat="1">
      <c r="BP786620" s="90"/>
    </row>
    <row r="786621" spans="68:68" customFormat="1">
      <c r="BP786621" s="90"/>
    </row>
    <row r="786622" spans="68:68" customFormat="1">
      <c r="BP786622" s="90"/>
    </row>
    <row r="786623" spans="68:68" customFormat="1">
      <c r="BP786623" s="90"/>
    </row>
    <row r="786624" spans="68:68" customFormat="1">
      <c r="BP786624" s="90"/>
    </row>
    <row r="786625" spans="68:68" customFormat="1">
      <c r="BP786625" s="90"/>
    </row>
    <row r="786626" spans="68:68" customFormat="1">
      <c r="BP786626" s="90"/>
    </row>
    <row r="786627" spans="68:68" customFormat="1">
      <c r="BP786627" s="90"/>
    </row>
    <row r="786628" spans="68:68" customFormat="1">
      <c r="BP786628" s="90"/>
    </row>
    <row r="786629" spans="68:68" customFormat="1">
      <c r="BP786629" s="90"/>
    </row>
    <row r="786630" spans="68:68" customFormat="1">
      <c r="BP786630" s="90"/>
    </row>
    <row r="786631" spans="68:68" customFormat="1">
      <c r="BP786631" s="90"/>
    </row>
    <row r="786632" spans="68:68" customFormat="1">
      <c r="BP786632" s="90"/>
    </row>
    <row r="786633" spans="68:68" customFormat="1">
      <c r="BP786633" s="90"/>
    </row>
    <row r="786634" spans="68:68" customFormat="1">
      <c r="BP786634" s="90"/>
    </row>
    <row r="786635" spans="68:68" customFormat="1">
      <c r="BP786635" s="90"/>
    </row>
    <row r="786636" spans="68:68" customFormat="1">
      <c r="BP786636" s="90"/>
    </row>
    <row r="786637" spans="68:68" customFormat="1">
      <c r="BP786637" s="90"/>
    </row>
    <row r="786638" spans="68:68" customFormat="1">
      <c r="BP786638" s="90"/>
    </row>
    <row r="786639" spans="68:68" customFormat="1">
      <c r="BP786639" s="90"/>
    </row>
    <row r="786640" spans="68:68" customFormat="1">
      <c r="BP786640" s="90"/>
    </row>
    <row r="786641" spans="68:68" customFormat="1">
      <c r="BP786641" s="90"/>
    </row>
    <row r="786642" spans="68:68" customFormat="1">
      <c r="BP786642" s="90"/>
    </row>
    <row r="786643" spans="68:68" customFormat="1">
      <c r="BP786643" s="90"/>
    </row>
    <row r="786644" spans="68:68" customFormat="1">
      <c r="BP786644" s="90"/>
    </row>
    <row r="786645" spans="68:68" customFormat="1">
      <c r="BP786645" s="90"/>
    </row>
    <row r="786646" spans="68:68" customFormat="1">
      <c r="BP786646" s="90"/>
    </row>
    <row r="786647" spans="68:68" customFormat="1">
      <c r="BP786647" s="90"/>
    </row>
    <row r="786648" spans="68:68" customFormat="1">
      <c r="BP786648" s="90"/>
    </row>
    <row r="786649" spans="68:68" customFormat="1">
      <c r="BP786649" s="90"/>
    </row>
    <row r="786650" spans="68:68" customFormat="1">
      <c r="BP786650" s="90"/>
    </row>
    <row r="786651" spans="68:68" customFormat="1">
      <c r="BP786651" s="90"/>
    </row>
    <row r="786652" spans="68:68" customFormat="1">
      <c r="BP786652" s="90"/>
    </row>
    <row r="786653" spans="68:68" customFormat="1">
      <c r="BP786653" s="90"/>
    </row>
    <row r="786654" spans="68:68" customFormat="1">
      <c r="BP786654" s="90"/>
    </row>
    <row r="786655" spans="68:68" customFormat="1">
      <c r="BP786655" s="90"/>
    </row>
    <row r="786656" spans="68:68" customFormat="1">
      <c r="BP786656" s="90"/>
    </row>
    <row r="786657" spans="68:68" customFormat="1">
      <c r="BP786657" s="90"/>
    </row>
    <row r="786658" spans="68:68" customFormat="1">
      <c r="BP786658" s="90"/>
    </row>
    <row r="786659" spans="68:68" customFormat="1">
      <c r="BP786659" s="90"/>
    </row>
    <row r="786660" spans="68:68" customFormat="1">
      <c r="BP786660" s="90"/>
    </row>
    <row r="786661" spans="68:68" customFormat="1">
      <c r="BP786661" s="90"/>
    </row>
    <row r="786662" spans="68:68" customFormat="1">
      <c r="BP786662" s="90"/>
    </row>
    <row r="786663" spans="68:68" customFormat="1">
      <c r="BP786663" s="90"/>
    </row>
    <row r="786664" spans="68:68" customFormat="1">
      <c r="BP786664" s="90"/>
    </row>
    <row r="786665" spans="68:68" customFormat="1">
      <c r="BP786665" s="90"/>
    </row>
    <row r="786666" spans="68:68" customFormat="1">
      <c r="BP786666" s="90"/>
    </row>
    <row r="786667" spans="68:68" customFormat="1">
      <c r="BP786667" s="90"/>
    </row>
    <row r="786668" spans="68:68" customFormat="1">
      <c r="BP786668" s="90"/>
    </row>
    <row r="786669" spans="68:68" customFormat="1">
      <c r="BP786669" s="90"/>
    </row>
    <row r="786670" spans="68:68" customFormat="1">
      <c r="BP786670" s="90"/>
    </row>
    <row r="786671" spans="68:68" customFormat="1">
      <c r="BP786671" s="90"/>
    </row>
    <row r="786672" spans="68:68" customFormat="1">
      <c r="BP786672" s="90"/>
    </row>
    <row r="786673" spans="68:68" customFormat="1">
      <c r="BP786673" s="90"/>
    </row>
    <row r="786674" spans="68:68" customFormat="1">
      <c r="BP786674" s="90"/>
    </row>
    <row r="786675" spans="68:68" customFormat="1">
      <c r="BP786675" s="90"/>
    </row>
    <row r="786676" spans="68:68" customFormat="1">
      <c r="BP786676" s="90"/>
    </row>
    <row r="786677" spans="68:68" customFormat="1">
      <c r="BP786677" s="90"/>
    </row>
    <row r="786678" spans="68:68" customFormat="1">
      <c r="BP786678" s="90"/>
    </row>
    <row r="786679" spans="68:68" customFormat="1">
      <c r="BP786679" s="90"/>
    </row>
    <row r="786680" spans="68:68" customFormat="1">
      <c r="BP786680" s="90"/>
    </row>
    <row r="786681" spans="68:68" customFormat="1">
      <c r="BP786681" s="90"/>
    </row>
    <row r="786682" spans="68:68" customFormat="1">
      <c r="BP786682" s="90"/>
    </row>
    <row r="786683" spans="68:68" customFormat="1">
      <c r="BP786683" s="90"/>
    </row>
    <row r="786684" spans="68:68" customFormat="1">
      <c r="BP786684" s="90"/>
    </row>
    <row r="786685" spans="68:68" customFormat="1">
      <c r="BP786685" s="90"/>
    </row>
    <row r="786686" spans="68:68" customFormat="1">
      <c r="BP786686" s="90"/>
    </row>
    <row r="786687" spans="68:68" customFormat="1">
      <c r="BP786687" s="90"/>
    </row>
    <row r="786688" spans="68:68" customFormat="1">
      <c r="BP786688" s="90"/>
    </row>
    <row r="786689" spans="68:68" customFormat="1">
      <c r="BP786689" s="90"/>
    </row>
    <row r="786690" spans="68:68" customFormat="1">
      <c r="BP786690" s="90"/>
    </row>
    <row r="786691" spans="68:68" customFormat="1">
      <c r="BP786691" s="90"/>
    </row>
    <row r="786692" spans="68:68" customFormat="1">
      <c r="BP786692" s="90"/>
    </row>
    <row r="786693" spans="68:68" customFormat="1">
      <c r="BP786693" s="90"/>
    </row>
    <row r="786694" spans="68:68" customFormat="1">
      <c r="BP786694" s="90"/>
    </row>
    <row r="786695" spans="68:68" customFormat="1">
      <c r="BP786695" s="90"/>
    </row>
    <row r="786696" spans="68:68" customFormat="1">
      <c r="BP786696" s="90"/>
    </row>
    <row r="786697" spans="68:68" customFormat="1">
      <c r="BP786697" s="90"/>
    </row>
    <row r="786698" spans="68:68" customFormat="1">
      <c r="BP786698" s="90"/>
    </row>
    <row r="786699" spans="68:68" customFormat="1">
      <c r="BP786699" s="90"/>
    </row>
    <row r="786700" spans="68:68" customFormat="1">
      <c r="BP786700" s="90"/>
    </row>
    <row r="786701" spans="68:68" customFormat="1">
      <c r="BP786701" s="90"/>
    </row>
    <row r="786702" spans="68:68" customFormat="1">
      <c r="BP786702" s="90"/>
    </row>
    <row r="786703" spans="68:68" customFormat="1">
      <c r="BP786703" s="90"/>
    </row>
    <row r="786704" spans="68:68" customFormat="1">
      <c r="BP786704" s="90"/>
    </row>
    <row r="786705" spans="68:68" customFormat="1">
      <c r="BP786705" s="90"/>
    </row>
    <row r="786706" spans="68:68" customFormat="1">
      <c r="BP786706" s="90"/>
    </row>
    <row r="786707" spans="68:68" customFormat="1">
      <c r="BP786707" s="90"/>
    </row>
    <row r="786708" spans="68:68" customFormat="1">
      <c r="BP786708" s="90"/>
    </row>
    <row r="786709" spans="68:68" customFormat="1">
      <c r="BP786709" s="90"/>
    </row>
    <row r="786710" spans="68:68" customFormat="1">
      <c r="BP786710" s="90"/>
    </row>
    <row r="786711" spans="68:68" customFormat="1">
      <c r="BP786711" s="90"/>
    </row>
    <row r="786712" spans="68:68" customFormat="1">
      <c r="BP786712" s="90"/>
    </row>
    <row r="786713" spans="68:68" customFormat="1">
      <c r="BP786713" s="90"/>
    </row>
    <row r="786714" spans="68:68" customFormat="1">
      <c r="BP786714" s="90"/>
    </row>
    <row r="786715" spans="68:68" customFormat="1">
      <c r="BP786715" s="90"/>
    </row>
    <row r="786716" spans="68:68" customFormat="1">
      <c r="BP786716" s="90"/>
    </row>
    <row r="786717" spans="68:68" customFormat="1">
      <c r="BP786717" s="90"/>
    </row>
    <row r="786718" spans="68:68" customFormat="1">
      <c r="BP786718" s="90"/>
    </row>
    <row r="786719" spans="68:68" customFormat="1">
      <c r="BP786719" s="90"/>
    </row>
    <row r="786720" spans="68:68" customFormat="1">
      <c r="BP786720" s="90"/>
    </row>
    <row r="786721" spans="68:68" customFormat="1">
      <c r="BP786721" s="90"/>
    </row>
    <row r="786722" spans="68:68" customFormat="1">
      <c r="BP786722" s="90"/>
    </row>
    <row r="786723" spans="68:68" customFormat="1">
      <c r="BP786723" s="90"/>
    </row>
    <row r="786724" spans="68:68" customFormat="1">
      <c r="BP786724" s="90"/>
    </row>
    <row r="786725" spans="68:68" customFormat="1">
      <c r="BP786725" s="90"/>
    </row>
    <row r="786726" spans="68:68" customFormat="1">
      <c r="BP786726" s="90"/>
    </row>
    <row r="786727" spans="68:68" customFormat="1">
      <c r="BP786727" s="90"/>
    </row>
    <row r="786728" spans="68:68" customFormat="1">
      <c r="BP786728" s="90"/>
    </row>
    <row r="786729" spans="68:68" customFormat="1">
      <c r="BP786729" s="90"/>
    </row>
    <row r="786730" spans="68:68" customFormat="1">
      <c r="BP786730" s="90"/>
    </row>
    <row r="786731" spans="68:68" customFormat="1">
      <c r="BP786731" s="90"/>
    </row>
    <row r="786732" spans="68:68" customFormat="1">
      <c r="BP786732" s="90"/>
    </row>
    <row r="786733" spans="68:68" customFormat="1">
      <c r="BP786733" s="90"/>
    </row>
    <row r="786734" spans="68:68" customFormat="1">
      <c r="BP786734" s="90"/>
    </row>
    <row r="786735" spans="68:68" customFormat="1">
      <c r="BP786735" s="90"/>
    </row>
    <row r="786736" spans="68:68" customFormat="1">
      <c r="BP786736" s="90"/>
    </row>
    <row r="786737" spans="68:68" customFormat="1">
      <c r="BP786737" s="90"/>
    </row>
    <row r="786738" spans="68:68" customFormat="1">
      <c r="BP786738" s="90"/>
    </row>
    <row r="786739" spans="68:68" customFormat="1">
      <c r="BP786739" s="90"/>
    </row>
    <row r="786740" spans="68:68" customFormat="1">
      <c r="BP786740" s="90"/>
    </row>
    <row r="786741" spans="68:68" customFormat="1">
      <c r="BP786741" s="90"/>
    </row>
    <row r="786742" spans="68:68" customFormat="1">
      <c r="BP786742" s="90"/>
    </row>
    <row r="786743" spans="68:68" customFormat="1">
      <c r="BP786743" s="90"/>
    </row>
    <row r="786744" spans="68:68" customFormat="1">
      <c r="BP786744" s="90"/>
    </row>
    <row r="786745" spans="68:68" customFormat="1">
      <c r="BP786745" s="90"/>
    </row>
    <row r="786746" spans="68:68" customFormat="1">
      <c r="BP786746" s="90"/>
    </row>
    <row r="786747" spans="68:68" customFormat="1">
      <c r="BP786747" s="90"/>
    </row>
    <row r="786748" spans="68:68" customFormat="1">
      <c r="BP786748" s="90"/>
    </row>
    <row r="786749" spans="68:68" customFormat="1">
      <c r="BP786749" s="90"/>
    </row>
    <row r="786750" spans="68:68" customFormat="1">
      <c r="BP786750" s="90"/>
    </row>
    <row r="786751" spans="68:68" customFormat="1">
      <c r="BP786751" s="90"/>
    </row>
    <row r="786752" spans="68:68" customFormat="1">
      <c r="BP786752" s="90"/>
    </row>
    <row r="786753" spans="68:68" customFormat="1">
      <c r="BP786753" s="90"/>
    </row>
    <row r="786754" spans="68:68" customFormat="1">
      <c r="BP786754" s="90"/>
    </row>
    <row r="786755" spans="68:68" customFormat="1">
      <c r="BP786755" s="90"/>
    </row>
    <row r="786756" spans="68:68" customFormat="1">
      <c r="BP786756" s="90"/>
    </row>
    <row r="786757" spans="68:68" customFormat="1">
      <c r="BP786757" s="90"/>
    </row>
    <row r="786758" spans="68:68" customFormat="1">
      <c r="BP786758" s="90"/>
    </row>
    <row r="786759" spans="68:68" customFormat="1">
      <c r="BP786759" s="90"/>
    </row>
    <row r="786760" spans="68:68" customFormat="1">
      <c r="BP786760" s="90"/>
    </row>
    <row r="786761" spans="68:68" customFormat="1">
      <c r="BP786761" s="90"/>
    </row>
    <row r="786762" spans="68:68" customFormat="1">
      <c r="BP786762" s="90"/>
    </row>
    <row r="786763" spans="68:68" customFormat="1">
      <c r="BP786763" s="90"/>
    </row>
    <row r="786764" spans="68:68" customFormat="1">
      <c r="BP786764" s="90"/>
    </row>
    <row r="786765" spans="68:68" customFormat="1">
      <c r="BP786765" s="90"/>
    </row>
    <row r="786766" spans="68:68" customFormat="1">
      <c r="BP786766" s="90"/>
    </row>
    <row r="786767" spans="68:68" customFormat="1">
      <c r="BP786767" s="90"/>
    </row>
    <row r="786768" spans="68:68" customFormat="1">
      <c r="BP786768" s="90"/>
    </row>
    <row r="786769" spans="68:68" customFormat="1">
      <c r="BP786769" s="90"/>
    </row>
    <row r="786770" spans="68:68" customFormat="1">
      <c r="BP786770" s="90"/>
    </row>
    <row r="786771" spans="68:68" customFormat="1">
      <c r="BP786771" s="90"/>
    </row>
    <row r="786772" spans="68:68" customFormat="1">
      <c r="BP786772" s="90"/>
    </row>
    <row r="786773" spans="68:68" customFormat="1">
      <c r="BP786773" s="90"/>
    </row>
    <row r="786774" spans="68:68" customFormat="1">
      <c r="BP786774" s="90"/>
    </row>
    <row r="786775" spans="68:68" customFormat="1">
      <c r="BP786775" s="90"/>
    </row>
    <row r="786776" spans="68:68" customFormat="1">
      <c r="BP786776" s="90"/>
    </row>
    <row r="786777" spans="68:68" customFormat="1">
      <c r="BP786777" s="90"/>
    </row>
    <row r="786778" spans="68:68" customFormat="1">
      <c r="BP786778" s="90"/>
    </row>
    <row r="786779" spans="68:68" customFormat="1">
      <c r="BP786779" s="90"/>
    </row>
    <row r="786780" spans="68:68" customFormat="1">
      <c r="BP786780" s="90"/>
    </row>
    <row r="786781" spans="68:68" customFormat="1">
      <c r="BP786781" s="90"/>
    </row>
    <row r="786782" spans="68:68" customFormat="1">
      <c r="BP786782" s="90"/>
    </row>
    <row r="786783" spans="68:68" customFormat="1">
      <c r="BP786783" s="90"/>
    </row>
    <row r="786784" spans="68:68" customFormat="1">
      <c r="BP786784" s="90"/>
    </row>
    <row r="786785" spans="68:68" customFormat="1">
      <c r="BP786785" s="90"/>
    </row>
    <row r="786786" spans="68:68" customFormat="1">
      <c r="BP786786" s="90"/>
    </row>
    <row r="786787" spans="68:68" customFormat="1">
      <c r="BP786787" s="90"/>
    </row>
    <row r="786788" spans="68:68" customFormat="1">
      <c r="BP786788" s="90"/>
    </row>
    <row r="786789" spans="68:68" customFormat="1">
      <c r="BP786789" s="90"/>
    </row>
    <row r="786790" spans="68:68" customFormat="1">
      <c r="BP786790" s="90"/>
    </row>
    <row r="786791" spans="68:68" customFormat="1">
      <c r="BP786791" s="90"/>
    </row>
    <row r="786792" spans="68:68" customFormat="1">
      <c r="BP786792" s="90"/>
    </row>
    <row r="786793" spans="68:68" customFormat="1">
      <c r="BP786793" s="90"/>
    </row>
    <row r="786794" spans="68:68" customFormat="1">
      <c r="BP786794" s="90"/>
    </row>
    <row r="786795" spans="68:68" customFormat="1">
      <c r="BP786795" s="90"/>
    </row>
    <row r="786796" spans="68:68" customFormat="1">
      <c r="BP786796" s="90"/>
    </row>
    <row r="786797" spans="68:68" customFormat="1">
      <c r="BP786797" s="90"/>
    </row>
    <row r="786798" spans="68:68" customFormat="1">
      <c r="BP786798" s="90"/>
    </row>
    <row r="786799" spans="68:68" customFormat="1">
      <c r="BP786799" s="90"/>
    </row>
    <row r="786800" spans="68:68" customFormat="1">
      <c r="BP786800" s="90"/>
    </row>
    <row r="786801" spans="68:68" customFormat="1">
      <c r="BP786801" s="90"/>
    </row>
    <row r="786802" spans="68:68" customFormat="1">
      <c r="BP786802" s="90"/>
    </row>
    <row r="786803" spans="68:68" customFormat="1">
      <c r="BP786803" s="90"/>
    </row>
    <row r="786804" spans="68:68" customFormat="1">
      <c r="BP786804" s="90"/>
    </row>
    <row r="786805" spans="68:68" customFormat="1">
      <c r="BP786805" s="90"/>
    </row>
    <row r="786806" spans="68:68" customFormat="1">
      <c r="BP786806" s="90"/>
    </row>
    <row r="786807" spans="68:68" customFormat="1">
      <c r="BP786807" s="90"/>
    </row>
    <row r="786808" spans="68:68" customFormat="1">
      <c r="BP786808" s="90"/>
    </row>
    <row r="786809" spans="68:68" customFormat="1">
      <c r="BP786809" s="90"/>
    </row>
    <row r="786810" spans="68:68" customFormat="1">
      <c r="BP786810" s="90"/>
    </row>
    <row r="786811" spans="68:68" customFormat="1">
      <c r="BP786811" s="90"/>
    </row>
    <row r="786812" spans="68:68" customFormat="1">
      <c r="BP786812" s="90"/>
    </row>
    <row r="786813" spans="68:68" customFormat="1">
      <c r="BP786813" s="90"/>
    </row>
    <row r="786814" spans="68:68" customFormat="1">
      <c r="BP786814" s="90"/>
    </row>
    <row r="786815" spans="68:68" customFormat="1">
      <c r="BP786815" s="90"/>
    </row>
    <row r="786816" spans="68:68" customFormat="1">
      <c r="BP786816" s="90"/>
    </row>
    <row r="786817" spans="68:68" customFormat="1">
      <c r="BP786817" s="90"/>
    </row>
    <row r="786818" spans="68:68" customFormat="1">
      <c r="BP786818" s="90"/>
    </row>
    <row r="786819" spans="68:68" customFormat="1">
      <c r="BP786819" s="90"/>
    </row>
    <row r="786820" spans="68:68" customFormat="1">
      <c r="BP786820" s="90"/>
    </row>
    <row r="786821" spans="68:68" customFormat="1">
      <c r="BP786821" s="90"/>
    </row>
    <row r="786822" spans="68:68" customFormat="1">
      <c r="BP786822" s="90"/>
    </row>
    <row r="786823" spans="68:68" customFormat="1">
      <c r="BP786823" s="90"/>
    </row>
    <row r="786824" spans="68:68" customFormat="1">
      <c r="BP786824" s="90"/>
    </row>
    <row r="786825" spans="68:68" customFormat="1">
      <c r="BP786825" s="90"/>
    </row>
    <row r="786826" spans="68:68" customFormat="1">
      <c r="BP786826" s="90"/>
    </row>
    <row r="786827" spans="68:68" customFormat="1">
      <c r="BP786827" s="90"/>
    </row>
    <row r="786828" spans="68:68" customFormat="1">
      <c r="BP786828" s="90"/>
    </row>
    <row r="786829" spans="68:68" customFormat="1">
      <c r="BP786829" s="90"/>
    </row>
    <row r="786830" spans="68:68" customFormat="1">
      <c r="BP786830" s="90"/>
    </row>
    <row r="786831" spans="68:68" customFormat="1">
      <c r="BP786831" s="90"/>
    </row>
    <row r="786832" spans="68:68" customFormat="1">
      <c r="BP786832" s="90"/>
    </row>
    <row r="786833" spans="68:68" customFormat="1">
      <c r="BP786833" s="90"/>
    </row>
    <row r="786834" spans="68:68" customFormat="1">
      <c r="BP786834" s="90"/>
    </row>
    <row r="786835" spans="68:68" customFormat="1">
      <c r="BP786835" s="90"/>
    </row>
    <row r="786836" spans="68:68" customFormat="1">
      <c r="BP786836" s="90"/>
    </row>
    <row r="786837" spans="68:68" customFormat="1">
      <c r="BP786837" s="90"/>
    </row>
    <row r="786838" spans="68:68" customFormat="1">
      <c r="BP786838" s="90"/>
    </row>
    <row r="786839" spans="68:68" customFormat="1">
      <c r="BP786839" s="90"/>
    </row>
    <row r="786840" spans="68:68" customFormat="1">
      <c r="BP786840" s="90"/>
    </row>
    <row r="786841" spans="68:68" customFormat="1">
      <c r="BP786841" s="90"/>
    </row>
    <row r="786842" spans="68:68" customFormat="1">
      <c r="BP786842" s="90"/>
    </row>
    <row r="786843" spans="68:68" customFormat="1">
      <c r="BP786843" s="90"/>
    </row>
    <row r="786844" spans="68:68" customFormat="1">
      <c r="BP786844" s="90"/>
    </row>
    <row r="786845" spans="68:68" customFormat="1">
      <c r="BP786845" s="90"/>
    </row>
    <row r="786846" spans="68:68" customFormat="1">
      <c r="BP786846" s="90"/>
    </row>
    <row r="786847" spans="68:68" customFormat="1">
      <c r="BP786847" s="90"/>
    </row>
    <row r="786848" spans="68:68" customFormat="1">
      <c r="BP786848" s="90"/>
    </row>
    <row r="786849" spans="68:68" customFormat="1">
      <c r="BP786849" s="90"/>
    </row>
    <row r="786850" spans="68:68" customFormat="1">
      <c r="BP786850" s="90"/>
    </row>
    <row r="786851" spans="68:68" customFormat="1">
      <c r="BP786851" s="90"/>
    </row>
    <row r="786852" spans="68:68" customFormat="1">
      <c r="BP786852" s="90"/>
    </row>
    <row r="786853" spans="68:68" customFormat="1">
      <c r="BP786853" s="90"/>
    </row>
    <row r="786854" spans="68:68" customFormat="1">
      <c r="BP786854" s="90"/>
    </row>
    <row r="786855" spans="68:68" customFormat="1">
      <c r="BP786855" s="90"/>
    </row>
    <row r="786856" spans="68:68" customFormat="1">
      <c r="BP786856" s="90"/>
    </row>
    <row r="786857" spans="68:68" customFormat="1">
      <c r="BP786857" s="90"/>
    </row>
    <row r="786858" spans="68:68" customFormat="1">
      <c r="BP786858" s="90"/>
    </row>
    <row r="786859" spans="68:68" customFormat="1">
      <c r="BP786859" s="90"/>
    </row>
    <row r="786860" spans="68:68" customFormat="1">
      <c r="BP786860" s="90"/>
    </row>
    <row r="786861" spans="68:68" customFormat="1">
      <c r="BP786861" s="90"/>
    </row>
    <row r="786862" spans="68:68" customFormat="1">
      <c r="BP786862" s="90"/>
    </row>
    <row r="786863" spans="68:68" customFormat="1">
      <c r="BP786863" s="90"/>
    </row>
    <row r="786864" spans="68:68" customFormat="1">
      <c r="BP786864" s="90"/>
    </row>
    <row r="786865" spans="68:68" customFormat="1">
      <c r="BP786865" s="90"/>
    </row>
    <row r="786866" spans="68:68" customFormat="1">
      <c r="BP786866" s="90"/>
    </row>
    <row r="786867" spans="68:68" customFormat="1">
      <c r="BP786867" s="90"/>
    </row>
    <row r="786868" spans="68:68" customFormat="1">
      <c r="BP786868" s="90"/>
    </row>
    <row r="786869" spans="68:68" customFormat="1">
      <c r="BP786869" s="90"/>
    </row>
    <row r="786870" spans="68:68" customFormat="1">
      <c r="BP786870" s="90"/>
    </row>
    <row r="786871" spans="68:68" customFormat="1">
      <c r="BP786871" s="90"/>
    </row>
    <row r="786872" spans="68:68" customFormat="1">
      <c r="BP786872" s="90"/>
    </row>
    <row r="786873" spans="68:68" customFormat="1">
      <c r="BP786873" s="90"/>
    </row>
    <row r="786874" spans="68:68" customFormat="1">
      <c r="BP786874" s="90"/>
    </row>
    <row r="786875" spans="68:68" customFormat="1">
      <c r="BP786875" s="90"/>
    </row>
    <row r="786876" spans="68:68" customFormat="1">
      <c r="BP786876" s="90"/>
    </row>
    <row r="786877" spans="68:68" customFormat="1">
      <c r="BP786877" s="90"/>
    </row>
    <row r="786878" spans="68:68" customFormat="1">
      <c r="BP786878" s="90"/>
    </row>
    <row r="786879" spans="68:68" customFormat="1">
      <c r="BP786879" s="90"/>
    </row>
    <row r="786880" spans="68:68" customFormat="1">
      <c r="BP786880" s="90"/>
    </row>
    <row r="786881" spans="68:68" customFormat="1">
      <c r="BP786881" s="90"/>
    </row>
    <row r="786882" spans="68:68" customFormat="1">
      <c r="BP786882" s="90"/>
    </row>
    <row r="786883" spans="68:68" customFormat="1">
      <c r="BP786883" s="90"/>
    </row>
    <row r="786884" spans="68:68" customFormat="1">
      <c r="BP786884" s="90"/>
    </row>
    <row r="786885" spans="68:68" customFormat="1">
      <c r="BP786885" s="90"/>
    </row>
    <row r="786886" spans="68:68" customFormat="1">
      <c r="BP786886" s="90"/>
    </row>
    <row r="786887" spans="68:68" customFormat="1">
      <c r="BP786887" s="90"/>
    </row>
    <row r="786888" spans="68:68" customFormat="1">
      <c r="BP786888" s="90"/>
    </row>
    <row r="786889" spans="68:68" customFormat="1">
      <c r="BP786889" s="90"/>
    </row>
    <row r="786890" spans="68:68" customFormat="1">
      <c r="BP786890" s="90"/>
    </row>
    <row r="786891" spans="68:68" customFormat="1">
      <c r="BP786891" s="90"/>
    </row>
    <row r="786892" spans="68:68" customFormat="1">
      <c r="BP786892" s="90"/>
    </row>
    <row r="786893" spans="68:68" customFormat="1">
      <c r="BP786893" s="90"/>
    </row>
    <row r="786894" spans="68:68" customFormat="1">
      <c r="BP786894" s="90"/>
    </row>
    <row r="786895" spans="68:68" customFormat="1">
      <c r="BP786895" s="90"/>
    </row>
    <row r="786896" spans="68:68" customFormat="1">
      <c r="BP786896" s="90"/>
    </row>
    <row r="786897" spans="68:68" customFormat="1">
      <c r="BP786897" s="90"/>
    </row>
    <row r="786898" spans="68:68" customFormat="1">
      <c r="BP786898" s="90"/>
    </row>
    <row r="786899" spans="68:68" customFormat="1">
      <c r="BP786899" s="90"/>
    </row>
    <row r="786900" spans="68:68" customFormat="1">
      <c r="BP786900" s="90"/>
    </row>
    <row r="786901" spans="68:68" customFormat="1">
      <c r="BP786901" s="90"/>
    </row>
    <row r="786902" spans="68:68" customFormat="1">
      <c r="BP786902" s="90"/>
    </row>
    <row r="786903" spans="68:68" customFormat="1">
      <c r="BP786903" s="90"/>
    </row>
    <row r="786904" spans="68:68" customFormat="1">
      <c r="BP786904" s="90"/>
    </row>
    <row r="786905" spans="68:68" customFormat="1">
      <c r="BP786905" s="90"/>
    </row>
    <row r="786906" spans="68:68" customFormat="1">
      <c r="BP786906" s="90"/>
    </row>
    <row r="786907" spans="68:68" customFormat="1">
      <c r="BP786907" s="90"/>
    </row>
    <row r="786908" spans="68:68" customFormat="1">
      <c r="BP786908" s="90"/>
    </row>
    <row r="786909" spans="68:68" customFormat="1">
      <c r="BP786909" s="90"/>
    </row>
    <row r="786910" spans="68:68" customFormat="1">
      <c r="BP786910" s="90"/>
    </row>
    <row r="786911" spans="68:68" customFormat="1">
      <c r="BP786911" s="90"/>
    </row>
    <row r="786912" spans="68:68" customFormat="1">
      <c r="BP786912" s="90"/>
    </row>
    <row r="786913" spans="68:68" customFormat="1">
      <c r="BP786913" s="90"/>
    </row>
    <row r="786914" spans="68:68" customFormat="1">
      <c r="BP786914" s="90"/>
    </row>
    <row r="786915" spans="68:68" customFormat="1">
      <c r="BP786915" s="90"/>
    </row>
    <row r="786916" spans="68:68" customFormat="1">
      <c r="BP786916" s="90"/>
    </row>
    <row r="786917" spans="68:68" customFormat="1">
      <c r="BP786917" s="90"/>
    </row>
    <row r="786918" spans="68:68" customFormat="1">
      <c r="BP786918" s="90"/>
    </row>
    <row r="786919" spans="68:68" customFormat="1">
      <c r="BP786919" s="90"/>
    </row>
    <row r="786920" spans="68:68" customFormat="1">
      <c r="BP786920" s="90"/>
    </row>
    <row r="786921" spans="68:68" customFormat="1">
      <c r="BP786921" s="90"/>
    </row>
    <row r="786922" spans="68:68" customFormat="1">
      <c r="BP786922" s="90"/>
    </row>
    <row r="786923" spans="68:68" customFormat="1">
      <c r="BP786923" s="90"/>
    </row>
    <row r="786924" spans="68:68" customFormat="1">
      <c r="BP786924" s="90"/>
    </row>
    <row r="786925" spans="68:68" customFormat="1">
      <c r="BP786925" s="90"/>
    </row>
    <row r="786926" spans="68:68" customFormat="1">
      <c r="BP786926" s="90"/>
    </row>
    <row r="786927" spans="68:68" customFormat="1">
      <c r="BP786927" s="90"/>
    </row>
    <row r="786928" spans="68:68" customFormat="1">
      <c r="BP786928" s="90"/>
    </row>
    <row r="786929" spans="68:68" customFormat="1">
      <c r="BP786929" s="90"/>
    </row>
    <row r="786930" spans="68:68" customFormat="1">
      <c r="BP786930" s="90"/>
    </row>
    <row r="786931" spans="68:68" customFormat="1">
      <c r="BP786931" s="90"/>
    </row>
    <row r="786932" spans="68:68" customFormat="1">
      <c r="BP786932" s="90"/>
    </row>
    <row r="786933" spans="68:68" customFormat="1">
      <c r="BP786933" s="90"/>
    </row>
    <row r="786934" spans="68:68" customFormat="1">
      <c r="BP786934" s="90"/>
    </row>
    <row r="786935" spans="68:68" customFormat="1">
      <c r="BP786935" s="90"/>
    </row>
    <row r="786936" spans="68:68" customFormat="1">
      <c r="BP786936" s="90"/>
    </row>
    <row r="786937" spans="68:68" customFormat="1">
      <c r="BP786937" s="90"/>
    </row>
    <row r="786938" spans="68:68" customFormat="1">
      <c r="BP786938" s="90"/>
    </row>
    <row r="786939" spans="68:68" customFormat="1">
      <c r="BP786939" s="90"/>
    </row>
    <row r="786940" spans="68:68" customFormat="1">
      <c r="BP786940" s="90"/>
    </row>
    <row r="786941" spans="68:68" customFormat="1">
      <c r="BP786941" s="90"/>
    </row>
    <row r="786942" spans="68:68" customFormat="1">
      <c r="BP786942" s="90"/>
    </row>
    <row r="786943" spans="68:68" customFormat="1">
      <c r="BP786943" s="90"/>
    </row>
    <row r="786944" spans="68:68" customFormat="1">
      <c r="BP786944" s="90"/>
    </row>
    <row r="786945" spans="68:68" customFormat="1">
      <c r="BP786945" s="90"/>
    </row>
    <row r="786946" spans="68:68" customFormat="1">
      <c r="BP786946" s="90"/>
    </row>
    <row r="786947" spans="68:68" customFormat="1">
      <c r="BP786947" s="90"/>
    </row>
    <row r="786948" spans="68:68" customFormat="1">
      <c r="BP786948" s="90"/>
    </row>
    <row r="786949" spans="68:68" customFormat="1">
      <c r="BP786949" s="90"/>
    </row>
    <row r="786950" spans="68:68" customFormat="1">
      <c r="BP786950" s="90"/>
    </row>
    <row r="786951" spans="68:68" customFormat="1">
      <c r="BP786951" s="90"/>
    </row>
    <row r="786952" spans="68:68" customFormat="1">
      <c r="BP786952" s="90"/>
    </row>
    <row r="786953" spans="68:68" customFormat="1">
      <c r="BP786953" s="90"/>
    </row>
    <row r="786954" spans="68:68" customFormat="1">
      <c r="BP786954" s="90"/>
    </row>
    <row r="786955" spans="68:68" customFormat="1">
      <c r="BP786955" s="90"/>
    </row>
    <row r="786956" spans="68:68" customFormat="1">
      <c r="BP786956" s="90"/>
    </row>
    <row r="786957" spans="68:68" customFormat="1">
      <c r="BP786957" s="90"/>
    </row>
    <row r="786958" spans="68:68" customFormat="1">
      <c r="BP786958" s="90"/>
    </row>
    <row r="786959" spans="68:68" customFormat="1">
      <c r="BP786959" s="90"/>
    </row>
    <row r="786960" spans="68:68" customFormat="1">
      <c r="BP786960" s="90"/>
    </row>
    <row r="786961" spans="68:68" customFormat="1">
      <c r="BP786961" s="90"/>
    </row>
    <row r="786962" spans="68:68" customFormat="1">
      <c r="BP786962" s="90"/>
    </row>
    <row r="786963" spans="68:68" customFormat="1">
      <c r="BP786963" s="90"/>
    </row>
    <row r="786964" spans="68:68" customFormat="1">
      <c r="BP786964" s="90"/>
    </row>
    <row r="786965" spans="68:68" customFormat="1">
      <c r="BP786965" s="90"/>
    </row>
    <row r="786966" spans="68:68" customFormat="1">
      <c r="BP786966" s="90"/>
    </row>
    <row r="786967" spans="68:68" customFormat="1">
      <c r="BP786967" s="90"/>
    </row>
    <row r="786968" spans="68:68" customFormat="1">
      <c r="BP786968" s="90"/>
    </row>
    <row r="786969" spans="68:68" customFormat="1">
      <c r="BP786969" s="90"/>
    </row>
    <row r="786970" spans="68:68" customFormat="1">
      <c r="BP786970" s="90"/>
    </row>
    <row r="786971" spans="68:68" customFormat="1">
      <c r="BP786971" s="90"/>
    </row>
    <row r="786972" spans="68:68" customFormat="1">
      <c r="BP786972" s="90"/>
    </row>
    <row r="786973" spans="68:68" customFormat="1">
      <c r="BP786973" s="90"/>
    </row>
    <row r="786974" spans="68:68" customFormat="1">
      <c r="BP786974" s="90"/>
    </row>
    <row r="786975" spans="68:68" customFormat="1">
      <c r="BP786975" s="90"/>
    </row>
    <row r="786976" spans="68:68" customFormat="1">
      <c r="BP786976" s="90"/>
    </row>
    <row r="786977" spans="68:68" customFormat="1">
      <c r="BP786977" s="90"/>
    </row>
    <row r="786978" spans="68:68" customFormat="1">
      <c r="BP786978" s="90"/>
    </row>
    <row r="786979" spans="68:68" customFormat="1">
      <c r="BP786979" s="90"/>
    </row>
    <row r="786980" spans="68:68" customFormat="1">
      <c r="BP786980" s="90"/>
    </row>
    <row r="786981" spans="68:68" customFormat="1">
      <c r="BP786981" s="90"/>
    </row>
    <row r="786982" spans="68:68" customFormat="1">
      <c r="BP786982" s="90"/>
    </row>
    <row r="786983" spans="68:68" customFormat="1">
      <c r="BP786983" s="90"/>
    </row>
    <row r="786984" spans="68:68" customFormat="1">
      <c r="BP786984" s="90"/>
    </row>
    <row r="786985" spans="68:68" customFormat="1">
      <c r="BP786985" s="90"/>
    </row>
    <row r="786986" spans="68:68" customFormat="1">
      <c r="BP786986" s="90"/>
    </row>
    <row r="786987" spans="68:68" customFormat="1">
      <c r="BP786987" s="90"/>
    </row>
    <row r="786988" spans="68:68" customFormat="1">
      <c r="BP786988" s="90"/>
    </row>
    <row r="786989" spans="68:68" customFormat="1">
      <c r="BP786989" s="90"/>
    </row>
    <row r="786990" spans="68:68" customFormat="1">
      <c r="BP786990" s="90"/>
    </row>
    <row r="786991" spans="68:68" customFormat="1">
      <c r="BP786991" s="90"/>
    </row>
    <row r="786992" spans="68:68" customFormat="1">
      <c r="BP786992" s="90"/>
    </row>
    <row r="786993" spans="68:68" customFormat="1">
      <c r="BP786993" s="90"/>
    </row>
    <row r="786994" spans="68:68" customFormat="1">
      <c r="BP786994" s="90"/>
    </row>
    <row r="786995" spans="68:68" customFormat="1">
      <c r="BP786995" s="90"/>
    </row>
    <row r="786996" spans="68:68" customFormat="1">
      <c r="BP786996" s="90"/>
    </row>
    <row r="786997" spans="68:68" customFormat="1">
      <c r="BP786997" s="90"/>
    </row>
    <row r="786998" spans="68:68" customFormat="1">
      <c r="BP786998" s="90"/>
    </row>
    <row r="786999" spans="68:68" customFormat="1">
      <c r="BP786999" s="90"/>
    </row>
    <row r="787000" spans="68:68" customFormat="1">
      <c r="BP787000" s="90"/>
    </row>
    <row r="787001" spans="68:68" customFormat="1">
      <c r="BP787001" s="90"/>
    </row>
    <row r="787002" spans="68:68" customFormat="1">
      <c r="BP787002" s="90"/>
    </row>
    <row r="787003" spans="68:68" customFormat="1">
      <c r="BP787003" s="90"/>
    </row>
    <row r="787004" spans="68:68" customFormat="1">
      <c r="BP787004" s="90"/>
    </row>
    <row r="787005" spans="68:68" customFormat="1">
      <c r="BP787005" s="90"/>
    </row>
    <row r="787006" spans="68:68" customFormat="1">
      <c r="BP787006" s="90"/>
    </row>
    <row r="787007" spans="68:68" customFormat="1">
      <c r="BP787007" s="90"/>
    </row>
    <row r="787008" spans="68:68" customFormat="1">
      <c r="BP787008" s="90"/>
    </row>
    <row r="787009" spans="68:68" customFormat="1">
      <c r="BP787009" s="90"/>
    </row>
    <row r="787010" spans="68:68" customFormat="1">
      <c r="BP787010" s="90"/>
    </row>
    <row r="787011" spans="68:68" customFormat="1">
      <c r="BP787011" s="90"/>
    </row>
    <row r="787012" spans="68:68" customFormat="1">
      <c r="BP787012" s="90"/>
    </row>
    <row r="787013" spans="68:68" customFormat="1">
      <c r="BP787013" s="90"/>
    </row>
    <row r="787014" spans="68:68" customFormat="1">
      <c r="BP787014" s="90"/>
    </row>
    <row r="787015" spans="68:68" customFormat="1">
      <c r="BP787015" s="90"/>
    </row>
    <row r="787016" spans="68:68" customFormat="1">
      <c r="BP787016" s="90"/>
    </row>
    <row r="787017" spans="68:68" customFormat="1">
      <c r="BP787017" s="90"/>
    </row>
    <row r="787018" spans="68:68" customFormat="1">
      <c r="BP787018" s="90"/>
    </row>
    <row r="787019" spans="68:68" customFormat="1">
      <c r="BP787019" s="90"/>
    </row>
    <row r="787020" spans="68:68" customFormat="1">
      <c r="BP787020" s="90"/>
    </row>
    <row r="787021" spans="68:68" customFormat="1">
      <c r="BP787021" s="90"/>
    </row>
    <row r="787022" spans="68:68" customFormat="1">
      <c r="BP787022" s="90"/>
    </row>
    <row r="787023" spans="68:68" customFormat="1">
      <c r="BP787023" s="90"/>
    </row>
    <row r="787024" spans="68:68" customFormat="1">
      <c r="BP787024" s="90"/>
    </row>
    <row r="787025" spans="68:68" customFormat="1">
      <c r="BP787025" s="90"/>
    </row>
    <row r="787026" spans="68:68" customFormat="1">
      <c r="BP787026" s="90"/>
    </row>
    <row r="787027" spans="68:68" customFormat="1">
      <c r="BP787027" s="90"/>
    </row>
    <row r="787028" spans="68:68" customFormat="1">
      <c r="BP787028" s="90"/>
    </row>
    <row r="787029" spans="68:68" customFormat="1">
      <c r="BP787029" s="90"/>
    </row>
    <row r="787030" spans="68:68" customFormat="1">
      <c r="BP787030" s="90"/>
    </row>
    <row r="787031" spans="68:68" customFormat="1">
      <c r="BP787031" s="90"/>
    </row>
    <row r="787032" spans="68:68" customFormat="1">
      <c r="BP787032" s="90"/>
    </row>
    <row r="787033" spans="68:68" customFormat="1">
      <c r="BP787033" s="90"/>
    </row>
    <row r="787034" spans="68:68" customFormat="1">
      <c r="BP787034" s="90"/>
    </row>
    <row r="787035" spans="68:68" customFormat="1">
      <c r="BP787035" s="90"/>
    </row>
    <row r="787036" spans="68:68" customFormat="1">
      <c r="BP787036" s="90"/>
    </row>
    <row r="787037" spans="68:68" customFormat="1">
      <c r="BP787037" s="90"/>
    </row>
    <row r="787038" spans="68:68" customFormat="1">
      <c r="BP787038" s="90"/>
    </row>
    <row r="787039" spans="68:68" customFormat="1">
      <c r="BP787039" s="90"/>
    </row>
    <row r="787040" spans="68:68" customFormat="1">
      <c r="BP787040" s="90"/>
    </row>
    <row r="787041" spans="68:68" customFormat="1">
      <c r="BP787041" s="90"/>
    </row>
    <row r="787042" spans="68:68" customFormat="1">
      <c r="BP787042" s="90"/>
    </row>
    <row r="787043" spans="68:68" customFormat="1">
      <c r="BP787043" s="90"/>
    </row>
    <row r="787044" spans="68:68" customFormat="1">
      <c r="BP787044" s="90"/>
    </row>
    <row r="787045" spans="68:68" customFormat="1">
      <c r="BP787045" s="90"/>
    </row>
    <row r="787046" spans="68:68" customFormat="1">
      <c r="BP787046" s="90"/>
    </row>
    <row r="787047" spans="68:68" customFormat="1">
      <c r="BP787047" s="90"/>
    </row>
    <row r="787048" spans="68:68" customFormat="1">
      <c r="BP787048" s="90"/>
    </row>
    <row r="787049" spans="68:68" customFormat="1">
      <c r="BP787049" s="90"/>
    </row>
    <row r="787050" spans="68:68" customFormat="1">
      <c r="BP787050" s="90"/>
    </row>
    <row r="787051" spans="68:68" customFormat="1">
      <c r="BP787051" s="90"/>
    </row>
    <row r="787052" spans="68:68" customFormat="1">
      <c r="BP787052" s="90"/>
    </row>
    <row r="787053" spans="68:68" customFormat="1">
      <c r="BP787053" s="90"/>
    </row>
    <row r="787054" spans="68:68" customFormat="1">
      <c r="BP787054" s="90"/>
    </row>
    <row r="787055" spans="68:68" customFormat="1">
      <c r="BP787055" s="90"/>
    </row>
    <row r="787056" spans="68:68" customFormat="1">
      <c r="BP787056" s="90"/>
    </row>
    <row r="787057" spans="68:68" customFormat="1">
      <c r="BP787057" s="90"/>
    </row>
    <row r="787058" spans="68:68" customFormat="1">
      <c r="BP787058" s="90"/>
    </row>
    <row r="787059" spans="68:68" customFormat="1">
      <c r="BP787059" s="90"/>
    </row>
    <row r="787060" spans="68:68" customFormat="1">
      <c r="BP787060" s="90"/>
    </row>
    <row r="787061" spans="68:68" customFormat="1">
      <c r="BP787061" s="90"/>
    </row>
    <row r="787062" spans="68:68" customFormat="1">
      <c r="BP787062" s="90"/>
    </row>
    <row r="787063" spans="68:68" customFormat="1">
      <c r="BP787063" s="90"/>
    </row>
    <row r="787064" spans="68:68" customFormat="1">
      <c r="BP787064" s="90"/>
    </row>
    <row r="787065" spans="68:68" customFormat="1">
      <c r="BP787065" s="90"/>
    </row>
    <row r="787066" spans="68:68" customFormat="1">
      <c r="BP787066" s="90"/>
    </row>
    <row r="787067" spans="68:68" customFormat="1">
      <c r="BP787067" s="90"/>
    </row>
    <row r="787068" spans="68:68" customFormat="1">
      <c r="BP787068" s="90"/>
    </row>
    <row r="787069" spans="68:68" customFormat="1">
      <c r="BP787069" s="90"/>
    </row>
    <row r="787070" spans="68:68" customFormat="1">
      <c r="BP787070" s="90"/>
    </row>
    <row r="787071" spans="68:68" customFormat="1">
      <c r="BP787071" s="90"/>
    </row>
    <row r="787072" spans="68:68" customFormat="1">
      <c r="BP787072" s="90"/>
    </row>
    <row r="787073" spans="68:68" customFormat="1">
      <c r="BP787073" s="90"/>
    </row>
    <row r="787074" spans="68:68" customFormat="1">
      <c r="BP787074" s="90"/>
    </row>
    <row r="787075" spans="68:68" customFormat="1">
      <c r="BP787075" s="90"/>
    </row>
    <row r="787076" spans="68:68" customFormat="1">
      <c r="BP787076" s="90"/>
    </row>
    <row r="787077" spans="68:68" customFormat="1">
      <c r="BP787077" s="90"/>
    </row>
    <row r="787078" spans="68:68" customFormat="1">
      <c r="BP787078" s="90"/>
    </row>
    <row r="787079" spans="68:68" customFormat="1">
      <c r="BP787079" s="90"/>
    </row>
    <row r="787080" spans="68:68" customFormat="1">
      <c r="BP787080" s="90"/>
    </row>
    <row r="787081" spans="68:68" customFormat="1">
      <c r="BP787081" s="90"/>
    </row>
    <row r="787082" spans="68:68" customFormat="1">
      <c r="BP787082" s="90"/>
    </row>
    <row r="787083" spans="68:68" customFormat="1">
      <c r="BP787083" s="90"/>
    </row>
    <row r="787084" spans="68:68" customFormat="1">
      <c r="BP787084" s="90"/>
    </row>
    <row r="787085" spans="68:68" customFormat="1">
      <c r="BP787085" s="90"/>
    </row>
    <row r="787086" spans="68:68" customFormat="1">
      <c r="BP787086" s="90"/>
    </row>
    <row r="787087" spans="68:68" customFormat="1">
      <c r="BP787087" s="90"/>
    </row>
    <row r="787088" spans="68:68" customFormat="1">
      <c r="BP787088" s="90"/>
    </row>
    <row r="787089" spans="68:68" customFormat="1">
      <c r="BP787089" s="90"/>
    </row>
    <row r="787090" spans="68:68" customFormat="1">
      <c r="BP787090" s="90"/>
    </row>
    <row r="787091" spans="68:68" customFormat="1">
      <c r="BP787091" s="90"/>
    </row>
    <row r="787092" spans="68:68" customFormat="1">
      <c r="BP787092" s="90"/>
    </row>
    <row r="787093" spans="68:68" customFormat="1">
      <c r="BP787093" s="90"/>
    </row>
    <row r="787094" spans="68:68" customFormat="1">
      <c r="BP787094" s="90"/>
    </row>
    <row r="787095" spans="68:68" customFormat="1">
      <c r="BP787095" s="90"/>
    </row>
    <row r="787096" spans="68:68" customFormat="1">
      <c r="BP787096" s="90"/>
    </row>
    <row r="787097" spans="68:68" customFormat="1">
      <c r="BP787097" s="90"/>
    </row>
    <row r="787098" spans="68:68" customFormat="1">
      <c r="BP787098" s="90"/>
    </row>
    <row r="787099" spans="68:68" customFormat="1">
      <c r="BP787099" s="90"/>
    </row>
    <row r="787100" spans="68:68" customFormat="1">
      <c r="BP787100" s="90"/>
    </row>
    <row r="787101" spans="68:68" customFormat="1">
      <c r="BP787101" s="90"/>
    </row>
    <row r="787102" spans="68:68" customFormat="1">
      <c r="BP787102" s="90"/>
    </row>
    <row r="787103" spans="68:68" customFormat="1">
      <c r="BP787103" s="90"/>
    </row>
    <row r="787104" spans="68:68" customFormat="1">
      <c r="BP787104" s="90"/>
    </row>
    <row r="787105" spans="68:68" customFormat="1">
      <c r="BP787105" s="90"/>
    </row>
    <row r="787106" spans="68:68" customFormat="1">
      <c r="BP787106" s="90"/>
    </row>
    <row r="787107" spans="68:68" customFormat="1">
      <c r="BP787107" s="90"/>
    </row>
    <row r="787108" spans="68:68" customFormat="1">
      <c r="BP787108" s="90"/>
    </row>
    <row r="787109" spans="68:68" customFormat="1">
      <c r="BP787109" s="90"/>
    </row>
    <row r="787110" spans="68:68" customFormat="1">
      <c r="BP787110" s="90"/>
    </row>
    <row r="787111" spans="68:68" customFormat="1">
      <c r="BP787111" s="90"/>
    </row>
    <row r="787112" spans="68:68" customFormat="1">
      <c r="BP787112" s="90"/>
    </row>
    <row r="787113" spans="68:68" customFormat="1">
      <c r="BP787113" s="90"/>
    </row>
    <row r="787114" spans="68:68" customFormat="1">
      <c r="BP787114" s="90"/>
    </row>
    <row r="787115" spans="68:68" customFormat="1">
      <c r="BP787115" s="90"/>
    </row>
    <row r="787116" spans="68:68" customFormat="1">
      <c r="BP787116" s="90"/>
    </row>
    <row r="787117" spans="68:68" customFormat="1">
      <c r="BP787117" s="90"/>
    </row>
    <row r="787118" spans="68:68" customFormat="1">
      <c r="BP787118" s="90"/>
    </row>
    <row r="787119" spans="68:68" customFormat="1">
      <c r="BP787119" s="90"/>
    </row>
    <row r="787120" spans="68:68" customFormat="1">
      <c r="BP787120" s="90"/>
    </row>
    <row r="787121" spans="68:68" customFormat="1">
      <c r="BP787121" s="90"/>
    </row>
    <row r="787122" spans="68:68" customFormat="1">
      <c r="BP787122" s="90"/>
    </row>
    <row r="787123" spans="68:68" customFormat="1">
      <c r="BP787123" s="90"/>
    </row>
    <row r="787124" spans="68:68" customFormat="1">
      <c r="BP787124" s="90"/>
    </row>
    <row r="787125" spans="68:68" customFormat="1">
      <c r="BP787125" s="90"/>
    </row>
    <row r="787126" spans="68:68" customFormat="1">
      <c r="BP787126" s="90"/>
    </row>
    <row r="787127" spans="68:68" customFormat="1">
      <c r="BP787127" s="90"/>
    </row>
    <row r="787128" spans="68:68" customFormat="1">
      <c r="BP787128" s="90"/>
    </row>
    <row r="787129" spans="68:68" customFormat="1">
      <c r="BP787129" s="90"/>
    </row>
    <row r="787130" spans="68:68" customFormat="1">
      <c r="BP787130" s="90"/>
    </row>
    <row r="787131" spans="68:68" customFormat="1">
      <c r="BP787131" s="90"/>
    </row>
    <row r="787132" spans="68:68" customFormat="1">
      <c r="BP787132" s="90"/>
    </row>
    <row r="787133" spans="68:68" customFormat="1">
      <c r="BP787133" s="90"/>
    </row>
    <row r="787134" spans="68:68" customFormat="1">
      <c r="BP787134" s="90"/>
    </row>
    <row r="787135" spans="68:68" customFormat="1">
      <c r="BP787135" s="90"/>
    </row>
    <row r="787136" spans="68:68" customFormat="1">
      <c r="BP787136" s="90"/>
    </row>
    <row r="787137" spans="68:68" customFormat="1">
      <c r="BP787137" s="90"/>
    </row>
    <row r="787138" spans="68:68" customFormat="1">
      <c r="BP787138" s="90"/>
    </row>
    <row r="787139" spans="68:68" customFormat="1">
      <c r="BP787139" s="90"/>
    </row>
    <row r="787140" spans="68:68" customFormat="1">
      <c r="BP787140" s="90"/>
    </row>
    <row r="787141" spans="68:68" customFormat="1">
      <c r="BP787141" s="90"/>
    </row>
    <row r="787142" spans="68:68" customFormat="1">
      <c r="BP787142" s="90"/>
    </row>
    <row r="787143" spans="68:68" customFormat="1">
      <c r="BP787143" s="90"/>
    </row>
    <row r="787144" spans="68:68" customFormat="1">
      <c r="BP787144" s="90"/>
    </row>
    <row r="787145" spans="68:68" customFormat="1">
      <c r="BP787145" s="90"/>
    </row>
    <row r="787146" spans="68:68" customFormat="1">
      <c r="BP787146" s="90"/>
    </row>
    <row r="787147" spans="68:68" customFormat="1">
      <c r="BP787147" s="90"/>
    </row>
    <row r="787148" spans="68:68" customFormat="1">
      <c r="BP787148" s="90"/>
    </row>
    <row r="787149" spans="68:68" customFormat="1">
      <c r="BP787149" s="90"/>
    </row>
    <row r="787150" spans="68:68" customFormat="1">
      <c r="BP787150" s="90"/>
    </row>
    <row r="787151" spans="68:68" customFormat="1">
      <c r="BP787151" s="90"/>
    </row>
    <row r="787152" spans="68:68" customFormat="1">
      <c r="BP787152" s="90"/>
    </row>
    <row r="787153" spans="68:68" customFormat="1">
      <c r="BP787153" s="90"/>
    </row>
    <row r="787154" spans="68:68" customFormat="1">
      <c r="BP787154" s="90"/>
    </row>
    <row r="787155" spans="68:68" customFormat="1">
      <c r="BP787155" s="90"/>
    </row>
    <row r="787156" spans="68:68" customFormat="1">
      <c r="BP787156" s="90"/>
    </row>
    <row r="787157" spans="68:68" customFormat="1">
      <c r="BP787157" s="90"/>
    </row>
    <row r="787158" spans="68:68" customFormat="1">
      <c r="BP787158" s="90"/>
    </row>
    <row r="787159" spans="68:68" customFormat="1">
      <c r="BP787159" s="90"/>
    </row>
    <row r="787160" spans="68:68" customFormat="1">
      <c r="BP787160" s="90"/>
    </row>
    <row r="787161" spans="68:68" customFormat="1">
      <c r="BP787161" s="90"/>
    </row>
    <row r="787162" spans="68:68" customFormat="1">
      <c r="BP787162" s="90"/>
    </row>
    <row r="787163" spans="68:68" customFormat="1">
      <c r="BP787163" s="90"/>
    </row>
    <row r="787164" spans="68:68" customFormat="1">
      <c r="BP787164" s="90"/>
    </row>
    <row r="787165" spans="68:68" customFormat="1">
      <c r="BP787165" s="90"/>
    </row>
    <row r="787166" spans="68:68" customFormat="1">
      <c r="BP787166" s="90"/>
    </row>
    <row r="787167" spans="68:68" customFormat="1">
      <c r="BP787167" s="90"/>
    </row>
    <row r="787168" spans="68:68" customFormat="1">
      <c r="BP787168" s="90"/>
    </row>
    <row r="787169" spans="68:68" customFormat="1">
      <c r="BP787169" s="90"/>
    </row>
    <row r="787170" spans="68:68" customFormat="1">
      <c r="BP787170" s="90"/>
    </row>
    <row r="787171" spans="68:68" customFormat="1">
      <c r="BP787171" s="90"/>
    </row>
    <row r="787172" spans="68:68" customFormat="1">
      <c r="BP787172" s="90"/>
    </row>
    <row r="787173" spans="68:68" customFormat="1">
      <c r="BP787173" s="90"/>
    </row>
    <row r="787174" spans="68:68" customFormat="1">
      <c r="BP787174" s="90"/>
    </row>
    <row r="787175" spans="68:68" customFormat="1">
      <c r="BP787175" s="90"/>
    </row>
    <row r="787176" spans="68:68" customFormat="1">
      <c r="BP787176" s="90"/>
    </row>
    <row r="787177" spans="68:68" customFormat="1">
      <c r="BP787177" s="90"/>
    </row>
    <row r="787178" spans="68:68" customFormat="1">
      <c r="BP787178" s="90"/>
    </row>
    <row r="787179" spans="68:68" customFormat="1">
      <c r="BP787179" s="90"/>
    </row>
    <row r="787180" spans="68:68" customFormat="1">
      <c r="BP787180" s="90"/>
    </row>
    <row r="787181" spans="68:68" customFormat="1">
      <c r="BP787181" s="90"/>
    </row>
    <row r="787182" spans="68:68" customFormat="1">
      <c r="BP787182" s="90"/>
    </row>
    <row r="787183" spans="68:68" customFormat="1">
      <c r="BP787183" s="90"/>
    </row>
    <row r="787184" spans="68:68" customFormat="1">
      <c r="BP787184" s="90"/>
    </row>
    <row r="787185" spans="68:68" customFormat="1">
      <c r="BP787185" s="90"/>
    </row>
    <row r="787186" spans="68:68" customFormat="1">
      <c r="BP787186" s="90"/>
    </row>
    <row r="787187" spans="68:68" customFormat="1">
      <c r="BP787187" s="90"/>
    </row>
    <row r="787188" spans="68:68" customFormat="1">
      <c r="BP787188" s="90"/>
    </row>
    <row r="787189" spans="68:68" customFormat="1">
      <c r="BP787189" s="90"/>
    </row>
    <row r="787190" spans="68:68" customFormat="1">
      <c r="BP787190" s="90"/>
    </row>
    <row r="787191" spans="68:68" customFormat="1">
      <c r="BP787191" s="90"/>
    </row>
    <row r="787192" spans="68:68" customFormat="1">
      <c r="BP787192" s="90"/>
    </row>
    <row r="787193" spans="68:68" customFormat="1">
      <c r="BP787193" s="90"/>
    </row>
    <row r="787194" spans="68:68" customFormat="1">
      <c r="BP787194" s="90"/>
    </row>
    <row r="787195" spans="68:68" customFormat="1">
      <c r="BP787195" s="90"/>
    </row>
    <row r="787196" spans="68:68" customFormat="1">
      <c r="BP787196" s="90"/>
    </row>
    <row r="787197" spans="68:68" customFormat="1">
      <c r="BP787197" s="90"/>
    </row>
    <row r="787198" spans="68:68" customFormat="1">
      <c r="BP787198" s="90"/>
    </row>
    <row r="787199" spans="68:68" customFormat="1">
      <c r="BP787199" s="90"/>
    </row>
    <row r="787200" spans="68:68" customFormat="1">
      <c r="BP787200" s="90"/>
    </row>
    <row r="787201" spans="68:68" customFormat="1">
      <c r="BP787201" s="90"/>
    </row>
    <row r="787202" spans="68:68" customFormat="1">
      <c r="BP787202" s="90"/>
    </row>
    <row r="787203" spans="68:68" customFormat="1">
      <c r="BP787203" s="90"/>
    </row>
    <row r="787204" spans="68:68" customFormat="1">
      <c r="BP787204" s="90"/>
    </row>
    <row r="787205" spans="68:68" customFormat="1">
      <c r="BP787205" s="90"/>
    </row>
    <row r="787206" spans="68:68" customFormat="1">
      <c r="BP787206" s="90"/>
    </row>
    <row r="787207" spans="68:68" customFormat="1">
      <c r="BP787207" s="90"/>
    </row>
    <row r="787208" spans="68:68" customFormat="1">
      <c r="BP787208" s="90"/>
    </row>
    <row r="787209" spans="68:68" customFormat="1">
      <c r="BP787209" s="90"/>
    </row>
    <row r="787210" spans="68:68" customFormat="1">
      <c r="BP787210" s="90"/>
    </row>
    <row r="787211" spans="68:68" customFormat="1">
      <c r="BP787211" s="90"/>
    </row>
    <row r="787212" spans="68:68" customFormat="1">
      <c r="BP787212" s="90"/>
    </row>
    <row r="787213" spans="68:68" customFormat="1">
      <c r="BP787213" s="90"/>
    </row>
    <row r="787214" spans="68:68" customFormat="1">
      <c r="BP787214" s="90"/>
    </row>
    <row r="787215" spans="68:68" customFormat="1">
      <c r="BP787215" s="90"/>
    </row>
    <row r="787216" spans="68:68" customFormat="1">
      <c r="BP787216" s="90"/>
    </row>
    <row r="787217" spans="68:68" customFormat="1">
      <c r="BP787217" s="90"/>
    </row>
    <row r="787218" spans="68:68" customFormat="1">
      <c r="BP787218" s="90"/>
    </row>
    <row r="787219" spans="68:68" customFormat="1">
      <c r="BP787219" s="90"/>
    </row>
    <row r="787220" spans="68:68" customFormat="1">
      <c r="BP787220" s="90"/>
    </row>
    <row r="787221" spans="68:68" customFormat="1">
      <c r="BP787221" s="90"/>
    </row>
    <row r="787222" spans="68:68" customFormat="1">
      <c r="BP787222" s="90"/>
    </row>
    <row r="787223" spans="68:68" customFormat="1">
      <c r="BP787223" s="90"/>
    </row>
    <row r="787224" spans="68:68" customFormat="1">
      <c r="BP787224" s="90"/>
    </row>
    <row r="787225" spans="68:68" customFormat="1">
      <c r="BP787225" s="90"/>
    </row>
    <row r="787226" spans="68:68" customFormat="1">
      <c r="BP787226" s="90"/>
    </row>
    <row r="787227" spans="68:68" customFormat="1">
      <c r="BP787227" s="90"/>
    </row>
    <row r="787228" spans="68:68" customFormat="1">
      <c r="BP787228" s="90"/>
    </row>
    <row r="787229" spans="68:68" customFormat="1">
      <c r="BP787229" s="90"/>
    </row>
    <row r="787230" spans="68:68" customFormat="1">
      <c r="BP787230" s="90"/>
    </row>
    <row r="787231" spans="68:68" customFormat="1">
      <c r="BP787231" s="90"/>
    </row>
    <row r="787232" spans="68:68" customFormat="1">
      <c r="BP787232" s="90"/>
    </row>
    <row r="787233" spans="68:68" customFormat="1">
      <c r="BP787233" s="90"/>
    </row>
    <row r="787234" spans="68:68" customFormat="1">
      <c r="BP787234" s="90"/>
    </row>
    <row r="787235" spans="68:68" customFormat="1">
      <c r="BP787235" s="90"/>
    </row>
    <row r="787236" spans="68:68" customFormat="1">
      <c r="BP787236" s="90"/>
    </row>
    <row r="787237" spans="68:68" customFormat="1">
      <c r="BP787237" s="90"/>
    </row>
    <row r="787238" spans="68:68" customFormat="1">
      <c r="BP787238" s="90"/>
    </row>
    <row r="787239" spans="68:68" customFormat="1">
      <c r="BP787239" s="90"/>
    </row>
    <row r="787240" spans="68:68" customFormat="1">
      <c r="BP787240" s="90"/>
    </row>
    <row r="787241" spans="68:68" customFormat="1">
      <c r="BP787241" s="90"/>
    </row>
    <row r="787242" spans="68:68" customFormat="1">
      <c r="BP787242" s="90"/>
    </row>
    <row r="787243" spans="68:68" customFormat="1">
      <c r="BP787243" s="90"/>
    </row>
    <row r="787244" spans="68:68" customFormat="1">
      <c r="BP787244" s="90"/>
    </row>
    <row r="787245" spans="68:68" customFormat="1">
      <c r="BP787245" s="90"/>
    </row>
    <row r="787246" spans="68:68" customFormat="1">
      <c r="BP787246" s="90"/>
    </row>
    <row r="787247" spans="68:68" customFormat="1">
      <c r="BP787247" s="90"/>
    </row>
    <row r="787248" spans="68:68" customFormat="1">
      <c r="BP787248" s="90"/>
    </row>
    <row r="787249" spans="68:68" customFormat="1">
      <c r="BP787249" s="90"/>
    </row>
    <row r="787250" spans="68:68" customFormat="1">
      <c r="BP787250" s="90"/>
    </row>
    <row r="787251" spans="68:68" customFormat="1">
      <c r="BP787251" s="90"/>
    </row>
    <row r="787252" spans="68:68" customFormat="1">
      <c r="BP787252" s="90"/>
    </row>
    <row r="787253" spans="68:68" customFormat="1">
      <c r="BP787253" s="90"/>
    </row>
    <row r="787254" spans="68:68" customFormat="1">
      <c r="BP787254" s="90"/>
    </row>
    <row r="787255" spans="68:68" customFormat="1">
      <c r="BP787255" s="90"/>
    </row>
    <row r="787256" spans="68:68" customFormat="1">
      <c r="BP787256" s="90"/>
    </row>
    <row r="787257" spans="68:68" customFormat="1">
      <c r="BP787257" s="90"/>
    </row>
    <row r="787258" spans="68:68" customFormat="1">
      <c r="BP787258" s="90"/>
    </row>
    <row r="787259" spans="68:68" customFormat="1">
      <c r="BP787259" s="90"/>
    </row>
    <row r="787260" spans="68:68" customFormat="1">
      <c r="BP787260" s="90"/>
    </row>
    <row r="787261" spans="68:68" customFormat="1">
      <c r="BP787261" s="90"/>
    </row>
    <row r="787262" spans="68:68" customFormat="1">
      <c r="BP787262" s="90"/>
    </row>
    <row r="787263" spans="68:68" customFormat="1">
      <c r="BP787263" s="90"/>
    </row>
    <row r="787264" spans="68:68" customFormat="1">
      <c r="BP787264" s="90"/>
    </row>
    <row r="787265" spans="68:68" customFormat="1">
      <c r="BP787265" s="90"/>
    </row>
    <row r="787266" spans="68:68" customFormat="1">
      <c r="BP787266" s="90"/>
    </row>
    <row r="787267" spans="68:68" customFormat="1">
      <c r="BP787267" s="90"/>
    </row>
    <row r="787268" spans="68:68" customFormat="1">
      <c r="BP787268" s="90"/>
    </row>
    <row r="787269" spans="68:68" customFormat="1">
      <c r="BP787269" s="90"/>
    </row>
    <row r="787270" spans="68:68" customFormat="1">
      <c r="BP787270" s="90"/>
    </row>
    <row r="787271" spans="68:68" customFormat="1">
      <c r="BP787271" s="90"/>
    </row>
    <row r="787272" spans="68:68" customFormat="1">
      <c r="BP787272" s="90"/>
    </row>
    <row r="787273" spans="68:68" customFormat="1">
      <c r="BP787273" s="90"/>
    </row>
    <row r="787274" spans="68:68" customFormat="1">
      <c r="BP787274" s="90"/>
    </row>
    <row r="787275" spans="68:68" customFormat="1">
      <c r="BP787275" s="90"/>
    </row>
    <row r="787276" spans="68:68" customFormat="1">
      <c r="BP787276" s="90"/>
    </row>
    <row r="787277" spans="68:68" customFormat="1">
      <c r="BP787277" s="90"/>
    </row>
    <row r="787278" spans="68:68" customFormat="1">
      <c r="BP787278" s="90"/>
    </row>
    <row r="787279" spans="68:68" customFormat="1">
      <c r="BP787279" s="90"/>
    </row>
    <row r="787280" spans="68:68" customFormat="1">
      <c r="BP787280" s="90"/>
    </row>
    <row r="787281" spans="68:68" customFormat="1">
      <c r="BP787281" s="90"/>
    </row>
    <row r="787282" spans="68:68" customFormat="1">
      <c r="BP787282" s="90"/>
    </row>
    <row r="787283" spans="68:68" customFormat="1">
      <c r="BP787283" s="90"/>
    </row>
    <row r="787284" spans="68:68" customFormat="1">
      <c r="BP787284" s="90"/>
    </row>
    <row r="787285" spans="68:68" customFormat="1">
      <c r="BP787285" s="90"/>
    </row>
    <row r="787286" spans="68:68" customFormat="1">
      <c r="BP787286" s="90"/>
    </row>
    <row r="787287" spans="68:68" customFormat="1">
      <c r="BP787287" s="90"/>
    </row>
    <row r="787288" spans="68:68" customFormat="1">
      <c r="BP787288" s="90"/>
    </row>
    <row r="787289" spans="68:68" customFormat="1">
      <c r="BP787289" s="90"/>
    </row>
    <row r="787290" spans="68:68" customFormat="1">
      <c r="BP787290" s="90"/>
    </row>
    <row r="787291" spans="68:68" customFormat="1">
      <c r="BP787291" s="90"/>
    </row>
    <row r="787292" spans="68:68" customFormat="1">
      <c r="BP787292" s="90"/>
    </row>
    <row r="787293" spans="68:68" customFormat="1">
      <c r="BP787293" s="90"/>
    </row>
    <row r="787294" spans="68:68" customFormat="1">
      <c r="BP787294" s="90"/>
    </row>
    <row r="787295" spans="68:68" customFormat="1">
      <c r="BP787295" s="90"/>
    </row>
    <row r="787296" spans="68:68" customFormat="1">
      <c r="BP787296" s="90"/>
    </row>
    <row r="787297" spans="68:68" customFormat="1">
      <c r="BP787297" s="90"/>
    </row>
    <row r="787298" spans="68:68" customFormat="1">
      <c r="BP787298" s="90"/>
    </row>
    <row r="787299" spans="68:68" customFormat="1">
      <c r="BP787299" s="90"/>
    </row>
    <row r="787300" spans="68:68" customFormat="1">
      <c r="BP787300" s="90"/>
    </row>
    <row r="787301" spans="68:68" customFormat="1">
      <c r="BP787301" s="90"/>
    </row>
    <row r="787302" spans="68:68" customFormat="1">
      <c r="BP787302" s="90"/>
    </row>
    <row r="787303" spans="68:68" customFormat="1">
      <c r="BP787303" s="90"/>
    </row>
    <row r="787304" spans="68:68" customFormat="1">
      <c r="BP787304" s="90"/>
    </row>
    <row r="787305" spans="68:68" customFormat="1">
      <c r="BP787305" s="90"/>
    </row>
    <row r="787306" spans="68:68" customFormat="1">
      <c r="BP787306" s="90"/>
    </row>
    <row r="787307" spans="68:68" customFormat="1">
      <c r="BP787307" s="90"/>
    </row>
    <row r="787308" spans="68:68" customFormat="1">
      <c r="BP787308" s="90"/>
    </row>
    <row r="787309" spans="68:68" customFormat="1">
      <c r="BP787309" s="90"/>
    </row>
    <row r="787310" spans="68:68" customFormat="1">
      <c r="BP787310" s="90"/>
    </row>
    <row r="787311" spans="68:68" customFormat="1">
      <c r="BP787311" s="90"/>
    </row>
    <row r="787312" spans="68:68" customFormat="1">
      <c r="BP787312" s="90"/>
    </row>
    <row r="787313" spans="68:68" customFormat="1">
      <c r="BP787313" s="90"/>
    </row>
    <row r="787314" spans="68:68" customFormat="1">
      <c r="BP787314" s="90"/>
    </row>
    <row r="787315" spans="68:68" customFormat="1">
      <c r="BP787315" s="90"/>
    </row>
    <row r="787316" spans="68:68" customFormat="1">
      <c r="BP787316" s="90"/>
    </row>
    <row r="787317" spans="68:68" customFormat="1">
      <c r="BP787317" s="90"/>
    </row>
    <row r="787318" spans="68:68" customFormat="1">
      <c r="BP787318" s="90"/>
    </row>
    <row r="787319" spans="68:68" customFormat="1">
      <c r="BP787319" s="90"/>
    </row>
    <row r="787320" spans="68:68" customFormat="1">
      <c r="BP787320" s="90"/>
    </row>
    <row r="787321" spans="68:68" customFormat="1">
      <c r="BP787321" s="90"/>
    </row>
    <row r="787322" spans="68:68" customFormat="1">
      <c r="BP787322" s="90"/>
    </row>
    <row r="787323" spans="68:68" customFormat="1">
      <c r="BP787323" s="90"/>
    </row>
    <row r="787324" spans="68:68" customFormat="1">
      <c r="BP787324" s="90"/>
    </row>
    <row r="787325" spans="68:68" customFormat="1">
      <c r="BP787325" s="90"/>
    </row>
    <row r="787326" spans="68:68" customFormat="1">
      <c r="BP787326" s="90"/>
    </row>
    <row r="787327" spans="68:68" customFormat="1">
      <c r="BP787327" s="90"/>
    </row>
    <row r="787328" spans="68:68" customFormat="1">
      <c r="BP787328" s="90"/>
    </row>
    <row r="787329" spans="68:68" customFormat="1">
      <c r="BP787329" s="90"/>
    </row>
    <row r="787330" spans="68:68" customFormat="1">
      <c r="BP787330" s="90"/>
    </row>
    <row r="787331" spans="68:68" customFormat="1">
      <c r="BP787331" s="90"/>
    </row>
    <row r="787332" spans="68:68" customFormat="1">
      <c r="BP787332" s="90"/>
    </row>
    <row r="787333" spans="68:68" customFormat="1">
      <c r="BP787333" s="90"/>
    </row>
    <row r="787334" spans="68:68" customFormat="1">
      <c r="BP787334" s="90"/>
    </row>
    <row r="787335" spans="68:68" customFormat="1">
      <c r="BP787335" s="90"/>
    </row>
    <row r="787336" spans="68:68" customFormat="1">
      <c r="BP787336" s="90"/>
    </row>
    <row r="787337" spans="68:68" customFormat="1">
      <c r="BP787337" s="90"/>
    </row>
    <row r="787338" spans="68:68" customFormat="1">
      <c r="BP787338" s="90"/>
    </row>
    <row r="787339" spans="68:68" customFormat="1">
      <c r="BP787339" s="90"/>
    </row>
    <row r="787340" spans="68:68" customFormat="1">
      <c r="BP787340" s="90"/>
    </row>
    <row r="787341" spans="68:68" customFormat="1">
      <c r="BP787341" s="90"/>
    </row>
    <row r="787342" spans="68:68" customFormat="1">
      <c r="BP787342" s="90"/>
    </row>
    <row r="787343" spans="68:68" customFormat="1">
      <c r="BP787343" s="90"/>
    </row>
    <row r="787344" spans="68:68" customFormat="1">
      <c r="BP787344" s="90"/>
    </row>
    <row r="787345" spans="68:68" customFormat="1">
      <c r="BP787345" s="90"/>
    </row>
    <row r="787346" spans="68:68" customFormat="1">
      <c r="BP787346" s="90"/>
    </row>
    <row r="787347" spans="68:68" customFormat="1">
      <c r="BP787347" s="90"/>
    </row>
    <row r="787348" spans="68:68" customFormat="1">
      <c r="BP787348" s="90"/>
    </row>
    <row r="787349" spans="68:68" customFormat="1">
      <c r="BP787349" s="90"/>
    </row>
    <row r="787350" spans="68:68" customFormat="1">
      <c r="BP787350" s="90"/>
    </row>
    <row r="787351" spans="68:68" customFormat="1">
      <c r="BP787351" s="90"/>
    </row>
    <row r="787352" spans="68:68" customFormat="1">
      <c r="BP787352" s="90"/>
    </row>
    <row r="787353" spans="68:68" customFormat="1">
      <c r="BP787353" s="90"/>
    </row>
    <row r="787354" spans="68:68" customFormat="1">
      <c r="BP787354" s="90"/>
    </row>
    <row r="787355" spans="68:68" customFormat="1">
      <c r="BP787355" s="90"/>
    </row>
    <row r="787356" spans="68:68" customFormat="1">
      <c r="BP787356" s="90"/>
    </row>
    <row r="787357" spans="68:68" customFormat="1">
      <c r="BP787357" s="90"/>
    </row>
    <row r="787358" spans="68:68" customFormat="1">
      <c r="BP787358" s="90"/>
    </row>
    <row r="787359" spans="68:68" customFormat="1">
      <c r="BP787359" s="90"/>
    </row>
    <row r="787360" spans="68:68" customFormat="1">
      <c r="BP787360" s="90"/>
    </row>
    <row r="787361" spans="68:68" customFormat="1">
      <c r="BP787361" s="90"/>
    </row>
    <row r="787362" spans="68:68" customFormat="1">
      <c r="BP787362" s="90"/>
    </row>
    <row r="787363" spans="68:68" customFormat="1">
      <c r="BP787363" s="90"/>
    </row>
    <row r="787364" spans="68:68" customFormat="1">
      <c r="BP787364" s="90"/>
    </row>
    <row r="787365" spans="68:68" customFormat="1">
      <c r="BP787365" s="90"/>
    </row>
    <row r="787366" spans="68:68" customFormat="1">
      <c r="BP787366" s="90"/>
    </row>
    <row r="787367" spans="68:68" customFormat="1">
      <c r="BP787367" s="90"/>
    </row>
    <row r="787368" spans="68:68" customFormat="1">
      <c r="BP787368" s="90"/>
    </row>
    <row r="787369" spans="68:68" customFormat="1">
      <c r="BP787369" s="90"/>
    </row>
    <row r="787370" spans="68:68" customFormat="1">
      <c r="BP787370" s="90"/>
    </row>
    <row r="787371" spans="68:68" customFormat="1">
      <c r="BP787371" s="90"/>
    </row>
    <row r="787372" spans="68:68" customFormat="1">
      <c r="BP787372" s="90"/>
    </row>
    <row r="787373" spans="68:68" customFormat="1">
      <c r="BP787373" s="90"/>
    </row>
    <row r="787374" spans="68:68" customFormat="1">
      <c r="BP787374" s="90"/>
    </row>
    <row r="787375" spans="68:68" customFormat="1">
      <c r="BP787375" s="90"/>
    </row>
    <row r="787376" spans="68:68" customFormat="1">
      <c r="BP787376" s="90"/>
    </row>
    <row r="787377" spans="68:68" customFormat="1">
      <c r="BP787377" s="90"/>
    </row>
    <row r="787378" spans="68:68" customFormat="1">
      <c r="BP787378" s="90"/>
    </row>
    <row r="787379" spans="68:68" customFormat="1">
      <c r="BP787379" s="90"/>
    </row>
    <row r="787380" spans="68:68" customFormat="1">
      <c r="BP787380" s="90"/>
    </row>
    <row r="787381" spans="68:68" customFormat="1">
      <c r="BP787381" s="90"/>
    </row>
    <row r="787382" spans="68:68" customFormat="1">
      <c r="BP787382" s="90"/>
    </row>
    <row r="787383" spans="68:68" customFormat="1">
      <c r="BP787383" s="90"/>
    </row>
    <row r="787384" spans="68:68" customFormat="1">
      <c r="BP787384" s="90"/>
    </row>
    <row r="787385" spans="68:68" customFormat="1">
      <c r="BP787385" s="90"/>
    </row>
    <row r="787386" spans="68:68" customFormat="1">
      <c r="BP787386" s="90"/>
    </row>
    <row r="787387" spans="68:68" customFormat="1">
      <c r="BP787387" s="90"/>
    </row>
    <row r="787388" spans="68:68" customFormat="1">
      <c r="BP787388" s="90"/>
    </row>
    <row r="787389" spans="68:68" customFormat="1">
      <c r="BP787389" s="90"/>
    </row>
    <row r="787390" spans="68:68" customFormat="1">
      <c r="BP787390" s="90"/>
    </row>
    <row r="787391" spans="68:68" customFormat="1">
      <c r="BP787391" s="90"/>
    </row>
    <row r="787392" spans="68:68" customFormat="1">
      <c r="BP787392" s="90"/>
    </row>
    <row r="787393" spans="68:68" customFormat="1">
      <c r="BP787393" s="90"/>
    </row>
    <row r="787394" spans="68:68" customFormat="1">
      <c r="BP787394" s="90"/>
    </row>
    <row r="787395" spans="68:68" customFormat="1">
      <c r="BP787395" s="90"/>
    </row>
    <row r="787396" spans="68:68" customFormat="1">
      <c r="BP787396" s="90"/>
    </row>
    <row r="787397" spans="68:68" customFormat="1">
      <c r="BP787397" s="90"/>
    </row>
    <row r="787398" spans="68:68" customFormat="1">
      <c r="BP787398" s="90"/>
    </row>
    <row r="787399" spans="68:68" customFormat="1">
      <c r="BP787399" s="90"/>
    </row>
    <row r="787400" spans="68:68" customFormat="1">
      <c r="BP787400" s="90"/>
    </row>
    <row r="787401" spans="68:68" customFormat="1">
      <c r="BP787401" s="90"/>
    </row>
    <row r="787402" spans="68:68" customFormat="1">
      <c r="BP787402" s="90"/>
    </row>
    <row r="787403" spans="68:68" customFormat="1">
      <c r="BP787403" s="90"/>
    </row>
    <row r="787404" spans="68:68" customFormat="1">
      <c r="BP787404" s="90"/>
    </row>
    <row r="787405" spans="68:68" customFormat="1">
      <c r="BP787405" s="90"/>
    </row>
    <row r="787406" spans="68:68" customFormat="1">
      <c r="BP787406" s="90"/>
    </row>
    <row r="787407" spans="68:68" customFormat="1">
      <c r="BP787407" s="90"/>
    </row>
    <row r="787408" spans="68:68" customFormat="1">
      <c r="BP787408" s="90"/>
    </row>
    <row r="787409" spans="68:68" customFormat="1">
      <c r="BP787409" s="90"/>
    </row>
    <row r="787410" spans="68:68" customFormat="1">
      <c r="BP787410" s="90"/>
    </row>
    <row r="787411" spans="68:68" customFormat="1">
      <c r="BP787411" s="90"/>
    </row>
    <row r="787412" spans="68:68" customFormat="1">
      <c r="BP787412" s="90"/>
    </row>
    <row r="787413" spans="68:68" customFormat="1">
      <c r="BP787413" s="90"/>
    </row>
    <row r="787414" spans="68:68" customFormat="1">
      <c r="BP787414" s="90"/>
    </row>
    <row r="787415" spans="68:68" customFormat="1">
      <c r="BP787415" s="90"/>
    </row>
    <row r="787416" spans="68:68" customFormat="1">
      <c r="BP787416" s="90"/>
    </row>
    <row r="787417" spans="68:68" customFormat="1">
      <c r="BP787417" s="90"/>
    </row>
    <row r="787418" spans="68:68" customFormat="1">
      <c r="BP787418" s="90"/>
    </row>
    <row r="787419" spans="68:68" customFormat="1">
      <c r="BP787419" s="90"/>
    </row>
    <row r="787420" spans="68:68" customFormat="1">
      <c r="BP787420" s="90"/>
    </row>
    <row r="787421" spans="68:68" customFormat="1">
      <c r="BP787421" s="90"/>
    </row>
    <row r="787422" spans="68:68" customFormat="1">
      <c r="BP787422" s="90"/>
    </row>
    <row r="787423" spans="68:68" customFormat="1">
      <c r="BP787423" s="90"/>
    </row>
    <row r="787424" spans="68:68" customFormat="1">
      <c r="BP787424" s="90"/>
    </row>
    <row r="787425" spans="68:68" customFormat="1">
      <c r="BP787425" s="90"/>
    </row>
    <row r="787426" spans="68:68" customFormat="1">
      <c r="BP787426" s="90"/>
    </row>
    <row r="787427" spans="68:68" customFormat="1">
      <c r="BP787427" s="90"/>
    </row>
    <row r="787428" spans="68:68" customFormat="1">
      <c r="BP787428" s="90"/>
    </row>
    <row r="787429" spans="68:68" customFormat="1">
      <c r="BP787429" s="90"/>
    </row>
    <row r="787430" spans="68:68" customFormat="1">
      <c r="BP787430" s="90"/>
    </row>
    <row r="787431" spans="68:68" customFormat="1">
      <c r="BP787431" s="90"/>
    </row>
    <row r="787432" spans="68:68" customFormat="1">
      <c r="BP787432" s="90"/>
    </row>
    <row r="787433" spans="68:68" customFormat="1">
      <c r="BP787433" s="90"/>
    </row>
    <row r="787434" spans="68:68" customFormat="1">
      <c r="BP787434" s="90"/>
    </row>
    <row r="787435" spans="68:68" customFormat="1">
      <c r="BP787435" s="90"/>
    </row>
    <row r="787436" spans="68:68" customFormat="1">
      <c r="BP787436" s="90"/>
    </row>
    <row r="787437" spans="68:68" customFormat="1">
      <c r="BP787437" s="90"/>
    </row>
    <row r="787438" spans="68:68" customFormat="1">
      <c r="BP787438" s="90"/>
    </row>
    <row r="787439" spans="68:68" customFormat="1">
      <c r="BP787439" s="90"/>
    </row>
    <row r="787440" spans="68:68" customFormat="1">
      <c r="BP787440" s="90"/>
    </row>
    <row r="787441" spans="68:68" customFormat="1">
      <c r="BP787441" s="90"/>
    </row>
    <row r="787442" spans="68:68" customFormat="1">
      <c r="BP787442" s="90"/>
    </row>
    <row r="787443" spans="68:68" customFormat="1">
      <c r="BP787443" s="90"/>
    </row>
    <row r="787444" spans="68:68" customFormat="1">
      <c r="BP787444" s="90"/>
    </row>
    <row r="787445" spans="68:68" customFormat="1">
      <c r="BP787445" s="90"/>
    </row>
    <row r="787446" spans="68:68" customFormat="1">
      <c r="BP787446" s="90"/>
    </row>
    <row r="787447" spans="68:68" customFormat="1">
      <c r="BP787447" s="90"/>
    </row>
    <row r="787448" spans="68:68" customFormat="1">
      <c r="BP787448" s="90"/>
    </row>
    <row r="787449" spans="68:68" customFormat="1">
      <c r="BP787449" s="90"/>
    </row>
    <row r="787450" spans="68:68" customFormat="1">
      <c r="BP787450" s="90"/>
    </row>
    <row r="787451" spans="68:68" customFormat="1">
      <c r="BP787451" s="90"/>
    </row>
    <row r="787452" spans="68:68" customFormat="1">
      <c r="BP787452" s="90"/>
    </row>
    <row r="787453" spans="68:68" customFormat="1">
      <c r="BP787453" s="90"/>
    </row>
    <row r="787454" spans="68:68" customFormat="1">
      <c r="BP787454" s="90"/>
    </row>
    <row r="787455" spans="68:68" customFormat="1">
      <c r="BP787455" s="90"/>
    </row>
    <row r="787456" spans="68:68" customFormat="1">
      <c r="BP787456" s="90"/>
    </row>
    <row r="787457" spans="68:68" customFormat="1">
      <c r="BP787457" s="90"/>
    </row>
    <row r="787458" spans="68:68" customFormat="1">
      <c r="BP787458" s="90"/>
    </row>
    <row r="787459" spans="68:68" customFormat="1">
      <c r="BP787459" s="90"/>
    </row>
    <row r="787460" spans="68:68" customFormat="1">
      <c r="BP787460" s="90"/>
    </row>
    <row r="787461" spans="68:68" customFormat="1">
      <c r="BP787461" s="90"/>
    </row>
    <row r="787462" spans="68:68" customFormat="1">
      <c r="BP787462" s="90"/>
    </row>
    <row r="787463" spans="68:68" customFormat="1">
      <c r="BP787463" s="90"/>
    </row>
    <row r="787464" spans="68:68" customFormat="1">
      <c r="BP787464" s="90"/>
    </row>
    <row r="787465" spans="68:68" customFormat="1">
      <c r="BP787465" s="90"/>
    </row>
    <row r="787466" spans="68:68" customFormat="1">
      <c r="BP787466" s="90"/>
    </row>
    <row r="787467" spans="68:68" customFormat="1">
      <c r="BP787467" s="90"/>
    </row>
    <row r="787468" spans="68:68" customFormat="1">
      <c r="BP787468" s="90"/>
    </row>
    <row r="787469" spans="68:68" customFormat="1">
      <c r="BP787469" s="90"/>
    </row>
    <row r="787470" spans="68:68" customFormat="1">
      <c r="BP787470" s="90"/>
    </row>
    <row r="787471" spans="68:68" customFormat="1">
      <c r="BP787471" s="90"/>
    </row>
    <row r="787472" spans="68:68" customFormat="1">
      <c r="BP787472" s="90"/>
    </row>
    <row r="787473" spans="68:68" customFormat="1">
      <c r="BP787473" s="90"/>
    </row>
    <row r="787474" spans="68:68" customFormat="1">
      <c r="BP787474" s="90"/>
    </row>
    <row r="787475" spans="68:68" customFormat="1">
      <c r="BP787475" s="90"/>
    </row>
    <row r="787476" spans="68:68" customFormat="1">
      <c r="BP787476" s="90"/>
    </row>
    <row r="787477" spans="68:68" customFormat="1">
      <c r="BP787477" s="90"/>
    </row>
    <row r="787478" spans="68:68" customFormat="1">
      <c r="BP787478" s="90"/>
    </row>
    <row r="787479" spans="68:68" customFormat="1">
      <c r="BP787479" s="90"/>
    </row>
    <row r="787480" spans="68:68" customFormat="1">
      <c r="BP787480" s="90"/>
    </row>
    <row r="787481" spans="68:68" customFormat="1">
      <c r="BP787481" s="90"/>
    </row>
    <row r="787482" spans="68:68" customFormat="1">
      <c r="BP787482" s="90"/>
    </row>
    <row r="787483" spans="68:68" customFormat="1">
      <c r="BP787483" s="90"/>
    </row>
    <row r="787484" spans="68:68" customFormat="1">
      <c r="BP787484" s="90"/>
    </row>
    <row r="787485" spans="68:68" customFormat="1">
      <c r="BP787485" s="90"/>
    </row>
    <row r="787486" spans="68:68" customFormat="1">
      <c r="BP787486" s="90"/>
    </row>
    <row r="787487" spans="68:68" customFormat="1">
      <c r="BP787487" s="90"/>
    </row>
    <row r="787488" spans="68:68" customFormat="1">
      <c r="BP787488" s="90"/>
    </row>
    <row r="787489" spans="68:68" customFormat="1">
      <c r="BP787489" s="90"/>
    </row>
    <row r="787490" spans="68:68" customFormat="1">
      <c r="BP787490" s="90"/>
    </row>
    <row r="787491" spans="68:68" customFormat="1">
      <c r="BP787491" s="90"/>
    </row>
    <row r="787492" spans="68:68" customFormat="1">
      <c r="BP787492" s="90"/>
    </row>
    <row r="787493" spans="68:68" customFormat="1">
      <c r="BP787493" s="90"/>
    </row>
    <row r="787494" spans="68:68" customFormat="1">
      <c r="BP787494" s="90"/>
    </row>
    <row r="787495" spans="68:68" customFormat="1">
      <c r="BP787495" s="90"/>
    </row>
    <row r="787496" spans="68:68" customFormat="1">
      <c r="BP787496" s="90"/>
    </row>
    <row r="787497" spans="68:68" customFormat="1">
      <c r="BP787497" s="90"/>
    </row>
    <row r="787498" spans="68:68" customFormat="1">
      <c r="BP787498" s="90"/>
    </row>
    <row r="787499" spans="68:68" customFormat="1">
      <c r="BP787499" s="90"/>
    </row>
    <row r="787500" spans="68:68" customFormat="1">
      <c r="BP787500" s="90"/>
    </row>
    <row r="787501" spans="68:68" customFormat="1">
      <c r="BP787501" s="90"/>
    </row>
    <row r="787502" spans="68:68" customFormat="1">
      <c r="BP787502" s="90"/>
    </row>
    <row r="787503" spans="68:68" customFormat="1">
      <c r="BP787503" s="90"/>
    </row>
    <row r="787504" spans="68:68" customFormat="1">
      <c r="BP787504" s="90"/>
    </row>
    <row r="787505" spans="68:68" customFormat="1">
      <c r="BP787505" s="90"/>
    </row>
    <row r="787506" spans="68:68" customFormat="1">
      <c r="BP787506" s="90"/>
    </row>
    <row r="787507" spans="68:68" customFormat="1">
      <c r="BP787507" s="90"/>
    </row>
    <row r="787508" spans="68:68" customFormat="1">
      <c r="BP787508" s="90"/>
    </row>
    <row r="787509" spans="68:68" customFormat="1">
      <c r="BP787509" s="90"/>
    </row>
    <row r="787510" spans="68:68" customFormat="1">
      <c r="BP787510" s="90"/>
    </row>
    <row r="787511" spans="68:68" customFormat="1">
      <c r="BP787511" s="90"/>
    </row>
    <row r="787512" spans="68:68" customFormat="1">
      <c r="BP787512" s="90"/>
    </row>
    <row r="787513" spans="68:68" customFormat="1">
      <c r="BP787513" s="90"/>
    </row>
    <row r="787514" spans="68:68" customFormat="1">
      <c r="BP787514" s="90"/>
    </row>
    <row r="787515" spans="68:68" customFormat="1">
      <c r="BP787515" s="90"/>
    </row>
    <row r="787516" spans="68:68" customFormat="1">
      <c r="BP787516" s="90"/>
    </row>
    <row r="787517" spans="68:68" customFormat="1">
      <c r="BP787517" s="90"/>
    </row>
    <row r="787518" spans="68:68" customFormat="1">
      <c r="BP787518" s="90"/>
    </row>
    <row r="787519" spans="68:68" customFormat="1">
      <c r="BP787519" s="90"/>
    </row>
    <row r="787520" spans="68:68" customFormat="1">
      <c r="BP787520" s="90"/>
    </row>
    <row r="787521" spans="68:68" customFormat="1">
      <c r="BP787521" s="90"/>
    </row>
    <row r="787522" spans="68:68" customFormat="1">
      <c r="BP787522" s="90"/>
    </row>
    <row r="787523" spans="68:68" customFormat="1">
      <c r="BP787523" s="90"/>
    </row>
    <row r="787524" spans="68:68" customFormat="1">
      <c r="BP787524" s="90"/>
    </row>
    <row r="787525" spans="68:68" customFormat="1">
      <c r="BP787525" s="90"/>
    </row>
    <row r="787526" spans="68:68" customFormat="1">
      <c r="BP787526" s="90"/>
    </row>
    <row r="787527" spans="68:68" customFormat="1">
      <c r="BP787527" s="90"/>
    </row>
    <row r="787528" spans="68:68" customFormat="1">
      <c r="BP787528" s="90"/>
    </row>
    <row r="787529" spans="68:68" customFormat="1">
      <c r="BP787529" s="90"/>
    </row>
    <row r="787530" spans="68:68" customFormat="1">
      <c r="BP787530" s="90"/>
    </row>
    <row r="787531" spans="68:68" customFormat="1">
      <c r="BP787531" s="90"/>
    </row>
    <row r="787532" spans="68:68" customFormat="1">
      <c r="BP787532" s="90"/>
    </row>
    <row r="787533" spans="68:68" customFormat="1">
      <c r="BP787533" s="90"/>
    </row>
    <row r="787534" spans="68:68" customFormat="1">
      <c r="BP787534" s="90"/>
    </row>
    <row r="787535" spans="68:68" customFormat="1">
      <c r="BP787535" s="90"/>
    </row>
    <row r="787536" spans="68:68" customFormat="1">
      <c r="BP787536" s="90"/>
    </row>
    <row r="787537" spans="68:68" customFormat="1">
      <c r="BP787537" s="90"/>
    </row>
    <row r="787538" spans="68:68" customFormat="1">
      <c r="BP787538" s="90"/>
    </row>
    <row r="787539" spans="68:68" customFormat="1">
      <c r="BP787539" s="90"/>
    </row>
    <row r="787540" spans="68:68" customFormat="1">
      <c r="BP787540" s="90"/>
    </row>
    <row r="787541" spans="68:68" customFormat="1">
      <c r="BP787541" s="90"/>
    </row>
    <row r="787542" spans="68:68" customFormat="1">
      <c r="BP787542" s="90"/>
    </row>
    <row r="787543" spans="68:68" customFormat="1">
      <c r="BP787543" s="90"/>
    </row>
    <row r="787544" spans="68:68" customFormat="1">
      <c r="BP787544" s="90"/>
    </row>
    <row r="787545" spans="68:68" customFormat="1">
      <c r="BP787545" s="90"/>
    </row>
    <row r="787546" spans="68:68" customFormat="1">
      <c r="BP787546" s="90"/>
    </row>
    <row r="787547" spans="68:68" customFormat="1">
      <c r="BP787547" s="90"/>
    </row>
    <row r="787548" spans="68:68" customFormat="1">
      <c r="BP787548" s="90"/>
    </row>
    <row r="787549" spans="68:68" customFormat="1">
      <c r="BP787549" s="90"/>
    </row>
    <row r="787550" spans="68:68" customFormat="1">
      <c r="BP787550" s="90"/>
    </row>
    <row r="787551" spans="68:68" customFormat="1">
      <c r="BP787551" s="90"/>
    </row>
    <row r="787552" spans="68:68" customFormat="1">
      <c r="BP787552" s="90"/>
    </row>
    <row r="787553" spans="68:68" customFormat="1">
      <c r="BP787553" s="90"/>
    </row>
    <row r="787554" spans="68:68" customFormat="1">
      <c r="BP787554" s="90"/>
    </row>
    <row r="787555" spans="68:68" customFormat="1">
      <c r="BP787555" s="90"/>
    </row>
    <row r="787556" spans="68:68" customFormat="1">
      <c r="BP787556" s="90"/>
    </row>
    <row r="787557" spans="68:68" customFormat="1">
      <c r="BP787557" s="90"/>
    </row>
    <row r="787558" spans="68:68" customFormat="1">
      <c r="BP787558" s="90"/>
    </row>
    <row r="787559" spans="68:68" customFormat="1">
      <c r="BP787559" s="90"/>
    </row>
    <row r="787560" spans="68:68" customFormat="1">
      <c r="BP787560" s="90"/>
    </row>
    <row r="787561" spans="68:68" customFormat="1">
      <c r="BP787561" s="90"/>
    </row>
    <row r="787562" spans="68:68" customFormat="1">
      <c r="BP787562" s="90"/>
    </row>
    <row r="787563" spans="68:68" customFormat="1">
      <c r="BP787563" s="90"/>
    </row>
    <row r="787564" spans="68:68" customFormat="1">
      <c r="BP787564" s="90"/>
    </row>
    <row r="787565" spans="68:68" customFormat="1">
      <c r="BP787565" s="90"/>
    </row>
    <row r="787566" spans="68:68" customFormat="1">
      <c r="BP787566" s="90"/>
    </row>
    <row r="787567" spans="68:68" customFormat="1">
      <c r="BP787567" s="90"/>
    </row>
    <row r="787568" spans="68:68" customFormat="1">
      <c r="BP787568" s="90"/>
    </row>
    <row r="787569" spans="68:68" customFormat="1">
      <c r="BP787569" s="90"/>
    </row>
    <row r="787570" spans="68:68" customFormat="1">
      <c r="BP787570" s="90"/>
    </row>
    <row r="787571" spans="68:68" customFormat="1">
      <c r="BP787571" s="90"/>
    </row>
    <row r="787572" spans="68:68" customFormat="1">
      <c r="BP787572" s="90"/>
    </row>
    <row r="787573" spans="68:68" customFormat="1">
      <c r="BP787573" s="90"/>
    </row>
    <row r="787574" spans="68:68" customFormat="1">
      <c r="BP787574" s="90"/>
    </row>
    <row r="787575" spans="68:68" customFormat="1">
      <c r="BP787575" s="90"/>
    </row>
    <row r="787576" spans="68:68" customFormat="1">
      <c r="BP787576" s="90"/>
    </row>
    <row r="787577" spans="68:68" customFormat="1">
      <c r="BP787577" s="90"/>
    </row>
    <row r="787578" spans="68:68" customFormat="1">
      <c r="BP787578" s="90"/>
    </row>
    <row r="787579" spans="68:68" customFormat="1">
      <c r="BP787579" s="90"/>
    </row>
    <row r="787580" spans="68:68" customFormat="1">
      <c r="BP787580" s="90"/>
    </row>
    <row r="787581" spans="68:68" customFormat="1">
      <c r="BP787581" s="90"/>
    </row>
    <row r="787582" spans="68:68" customFormat="1">
      <c r="BP787582" s="90"/>
    </row>
    <row r="787583" spans="68:68" customFormat="1">
      <c r="BP787583" s="90"/>
    </row>
    <row r="787584" spans="68:68" customFormat="1">
      <c r="BP787584" s="90"/>
    </row>
    <row r="787585" spans="68:68" customFormat="1">
      <c r="BP787585" s="90"/>
    </row>
    <row r="787586" spans="68:68" customFormat="1">
      <c r="BP787586" s="90"/>
    </row>
    <row r="787587" spans="68:68" customFormat="1">
      <c r="BP787587" s="90"/>
    </row>
    <row r="787588" spans="68:68" customFormat="1">
      <c r="BP787588" s="90"/>
    </row>
    <row r="787589" spans="68:68" customFormat="1">
      <c r="BP787589" s="90"/>
    </row>
    <row r="787590" spans="68:68" customFormat="1">
      <c r="BP787590" s="90"/>
    </row>
    <row r="787591" spans="68:68" customFormat="1">
      <c r="BP787591" s="90"/>
    </row>
    <row r="787592" spans="68:68" customFormat="1">
      <c r="BP787592" s="90"/>
    </row>
    <row r="787593" spans="68:68" customFormat="1">
      <c r="BP787593" s="90"/>
    </row>
    <row r="787594" spans="68:68" customFormat="1">
      <c r="BP787594" s="90"/>
    </row>
    <row r="787595" spans="68:68" customFormat="1">
      <c r="BP787595" s="90"/>
    </row>
    <row r="787596" spans="68:68" customFormat="1">
      <c r="BP787596" s="90"/>
    </row>
    <row r="787597" spans="68:68" customFormat="1">
      <c r="BP787597" s="90"/>
    </row>
    <row r="787598" spans="68:68" customFormat="1">
      <c r="BP787598" s="90"/>
    </row>
    <row r="787599" spans="68:68" customFormat="1">
      <c r="BP787599" s="90"/>
    </row>
    <row r="787600" spans="68:68" customFormat="1">
      <c r="BP787600" s="90"/>
    </row>
    <row r="787601" spans="68:68" customFormat="1">
      <c r="BP787601" s="90"/>
    </row>
    <row r="787602" spans="68:68" customFormat="1">
      <c r="BP787602" s="90"/>
    </row>
    <row r="787603" spans="68:68" customFormat="1">
      <c r="BP787603" s="90"/>
    </row>
    <row r="787604" spans="68:68" customFormat="1">
      <c r="BP787604" s="90"/>
    </row>
    <row r="787605" spans="68:68" customFormat="1">
      <c r="BP787605" s="90"/>
    </row>
    <row r="787606" spans="68:68" customFormat="1">
      <c r="BP787606" s="90"/>
    </row>
    <row r="787607" spans="68:68" customFormat="1">
      <c r="BP787607" s="90"/>
    </row>
    <row r="787608" spans="68:68" customFormat="1">
      <c r="BP787608" s="90"/>
    </row>
    <row r="787609" spans="68:68" customFormat="1">
      <c r="BP787609" s="90"/>
    </row>
    <row r="787610" spans="68:68" customFormat="1">
      <c r="BP787610" s="90"/>
    </row>
    <row r="787611" spans="68:68" customFormat="1">
      <c r="BP787611" s="90"/>
    </row>
    <row r="787612" spans="68:68" customFormat="1">
      <c r="BP787612" s="90"/>
    </row>
    <row r="787613" spans="68:68" customFormat="1">
      <c r="BP787613" s="90"/>
    </row>
    <row r="787614" spans="68:68" customFormat="1">
      <c r="BP787614" s="90"/>
    </row>
    <row r="787615" spans="68:68" customFormat="1">
      <c r="BP787615" s="90"/>
    </row>
    <row r="787616" spans="68:68" customFormat="1">
      <c r="BP787616" s="90"/>
    </row>
    <row r="787617" spans="68:68" customFormat="1">
      <c r="BP787617" s="90"/>
    </row>
    <row r="787618" spans="68:68" customFormat="1">
      <c r="BP787618" s="90"/>
    </row>
    <row r="787619" spans="68:68" customFormat="1">
      <c r="BP787619" s="90"/>
    </row>
    <row r="787620" spans="68:68" customFormat="1">
      <c r="BP787620" s="90"/>
    </row>
    <row r="787621" spans="68:68" customFormat="1">
      <c r="BP787621" s="90"/>
    </row>
    <row r="787622" spans="68:68" customFormat="1">
      <c r="BP787622" s="90"/>
    </row>
    <row r="787623" spans="68:68" customFormat="1">
      <c r="BP787623" s="90"/>
    </row>
    <row r="787624" spans="68:68" customFormat="1">
      <c r="BP787624" s="90"/>
    </row>
    <row r="787625" spans="68:68" customFormat="1">
      <c r="BP787625" s="90"/>
    </row>
    <row r="787626" spans="68:68" customFormat="1">
      <c r="BP787626" s="90"/>
    </row>
    <row r="787627" spans="68:68" customFormat="1">
      <c r="BP787627" s="90"/>
    </row>
    <row r="787628" spans="68:68" customFormat="1">
      <c r="BP787628" s="90"/>
    </row>
    <row r="787629" spans="68:68" customFormat="1">
      <c r="BP787629" s="90"/>
    </row>
    <row r="787630" spans="68:68" customFormat="1">
      <c r="BP787630" s="90"/>
    </row>
    <row r="787631" spans="68:68" customFormat="1">
      <c r="BP787631" s="90"/>
    </row>
    <row r="787632" spans="68:68" customFormat="1">
      <c r="BP787632" s="90"/>
    </row>
    <row r="787633" spans="68:68" customFormat="1">
      <c r="BP787633" s="90"/>
    </row>
    <row r="787634" spans="68:68" customFormat="1">
      <c r="BP787634" s="90"/>
    </row>
    <row r="787635" spans="68:68" customFormat="1">
      <c r="BP787635" s="90"/>
    </row>
    <row r="787636" spans="68:68" customFormat="1">
      <c r="BP787636" s="90"/>
    </row>
    <row r="787637" spans="68:68" customFormat="1">
      <c r="BP787637" s="90"/>
    </row>
    <row r="787638" spans="68:68" customFormat="1">
      <c r="BP787638" s="90"/>
    </row>
    <row r="787639" spans="68:68" customFormat="1">
      <c r="BP787639" s="90"/>
    </row>
    <row r="787640" spans="68:68" customFormat="1">
      <c r="BP787640" s="90"/>
    </row>
    <row r="787641" spans="68:68" customFormat="1">
      <c r="BP787641" s="90"/>
    </row>
    <row r="787642" spans="68:68" customFormat="1">
      <c r="BP787642" s="90"/>
    </row>
    <row r="787643" spans="68:68" customFormat="1">
      <c r="BP787643" s="90"/>
    </row>
    <row r="787644" spans="68:68" customFormat="1">
      <c r="BP787644" s="90"/>
    </row>
    <row r="787645" spans="68:68" customFormat="1">
      <c r="BP787645" s="90"/>
    </row>
    <row r="787646" spans="68:68" customFormat="1">
      <c r="BP787646" s="90"/>
    </row>
    <row r="787647" spans="68:68" customFormat="1">
      <c r="BP787647" s="90"/>
    </row>
    <row r="787648" spans="68:68" customFormat="1">
      <c r="BP787648" s="90"/>
    </row>
    <row r="787649" spans="68:68" customFormat="1">
      <c r="BP787649" s="90"/>
    </row>
    <row r="787650" spans="68:68" customFormat="1">
      <c r="BP787650" s="90"/>
    </row>
    <row r="787651" spans="68:68" customFormat="1">
      <c r="BP787651" s="90"/>
    </row>
    <row r="787652" spans="68:68" customFormat="1">
      <c r="BP787652" s="90"/>
    </row>
    <row r="787653" spans="68:68" customFormat="1">
      <c r="BP787653" s="90"/>
    </row>
    <row r="787654" spans="68:68" customFormat="1">
      <c r="BP787654" s="90"/>
    </row>
    <row r="787655" spans="68:68" customFormat="1">
      <c r="BP787655" s="90"/>
    </row>
    <row r="787656" spans="68:68" customFormat="1">
      <c r="BP787656" s="90"/>
    </row>
    <row r="787657" spans="68:68" customFormat="1">
      <c r="BP787657" s="90"/>
    </row>
    <row r="787658" spans="68:68" customFormat="1">
      <c r="BP787658" s="90"/>
    </row>
    <row r="787659" spans="68:68" customFormat="1">
      <c r="BP787659" s="90"/>
    </row>
    <row r="787660" spans="68:68" customFormat="1">
      <c r="BP787660" s="90"/>
    </row>
    <row r="787661" spans="68:68" customFormat="1">
      <c r="BP787661" s="90"/>
    </row>
    <row r="787662" spans="68:68" customFormat="1">
      <c r="BP787662" s="90"/>
    </row>
    <row r="787663" spans="68:68" customFormat="1">
      <c r="BP787663" s="90"/>
    </row>
    <row r="787664" spans="68:68" customFormat="1">
      <c r="BP787664" s="90"/>
    </row>
    <row r="787665" spans="68:68" customFormat="1">
      <c r="BP787665" s="90"/>
    </row>
    <row r="787666" spans="68:68" customFormat="1">
      <c r="BP787666" s="90"/>
    </row>
    <row r="787667" spans="68:68" customFormat="1">
      <c r="BP787667" s="90"/>
    </row>
    <row r="787668" spans="68:68" customFormat="1">
      <c r="BP787668" s="90"/>
    </row>
    <row r="787669" spans="68:68" customFormat="1">
      <c r="BP787669" s="90"/>
    </row>
    <row r="787670" spans="68:68" customFormat="1">
      <c r="BP787670" s="90"/>
    </row>
    <row r="787671" spans="68:68" customFormat="1">
      <c r="BP787671" s="90"/>
    </row>
    <row r="787672" spans="68:68" customFormat="1">
      <c r="BP787672" s="90"/>
    </row>
    <row r="787673" spans="68:68" customFormat="1">
      <c r="BP787673" s="90"/>
    </row>
    <row r="787674" spans="68:68" customFormat="1">
      <c r="BP787674" s="90"/>
    </row>
    <row r="787675" spans="68:68" customFormat="1">
      <c r="BP787675" s="90"/>
    </row>
    <row r="787676" spans="68:68" customFormat="1">
      <c r="BP787676" s="90"/>
    </row>
    <row r="787677" spans="68:68" customFormat="1">
      <c r="BP787677" s="90"/>
    </row>
    <row r="787678" spans="68:68" customFormat="1">
      <c r="BP787678" s="90"/>
    </row>
    <row r="787679" spans="68:68" customFormat="1">
      <c r="BP787679" s="90"/>
    </row>
    <row r="787680" spans="68:68" customFormat="1">
      <c r="BP787680" s="90"/>
    </row>
    <row r="787681" spans="68:68" customFormat="1">
      <c r="BP787681" s="90"/>
    </row>
    <row r="787682" spans="68:68" customFormat="1">
      <c r="BP787682" s="90"/>
    </row>
    <row r="787683" spans="68:68" customFormat="1">
      <c r="BP787683" s="90"/>
    </row>
    <row r="787684" spans="68:68" customFormat="1">
      <c r="BP787684" s="90"/>
    </row>
    <row r="787685" spans="68:68" customFormat="1">
      <c r="BP787685" s="90"/>
    </row>
    <row r="787686" spans="68:68" customFormat="1">
      <c r="BP787686" s="90"/>
    </row>
    <row r="787687" spans="68:68" customFormat="1">
      <c r="BP787687" s="90"/>
    </row>
    <row r="787688" spans="68:68" customFormat="1">
      <c r="BP787688" s="90"/>
    </row>
    <row r="787689" spans="68:68" customFormat="1">
      <c r="BP787689" s="90"/>
    </row>
    <row r="787690" spans="68:68" customFormat="1">
      <c r="BP787690" s="90"/>
    </row>
    <row r="787691" spans="68:68" customFormat="1">
      <c r="BP787691" s="90"/>
    </row>
    <row r="787692" spans="68:68" customFormat="1">
      <c r="BP787692" s="90"/>
    </row>
    <row r="787693" spans="68:68" customFormat="1">
      <c r="BP787693" s="90"/>
    </row>
    <row r="787694" spans="68:68" customFormat="1">
      <c r="BP787694" s="90"/>
    </row>
    <row r="787695" spans="68:68" customFormat="1">
      <c r="BP787695" s="90"/>
    </row>
    <row r="787696" spans="68:68" customFormat="1">
      <c r="BP787696" s="90"/>
    </row>
    <row r="787697" spans="68:68" customFormat="1">
      <c r="BP787697" s="90"/>
    </row>
    <row r="787698" spans="68:68" customFormat="1">
      <c r="BP787698" s="90"/>
    </row>
    <row r="787699" spans="68:68" customFormat="1">
      <c r="BP787699" s="90"/>
    </row>
    <row r="787700" spans="68:68" customFormat="1">
      <c r="BP787700" s="90"/>
    </row>
    <row r="787701" spans="68:68" customFormat="1">
      <c r="BP787701" s="90"/>
    </row>
    <row r="787702" spans="68:68" customFormat="1">
      <c r="BP787702" s="90"/>
    </row>
    <row r="787703" spans="68:68" customFormat="1">
      <c r="BP787703" s="90"/>
    </row>
    <row r="787704" spans="68:68" customFormat="1">
      <c r="BP787704" s="90"/>
    </row>
    <row r="787705" spans="68:68" customFormat="1">
      <c r="BP787705" s="90"/>
    </row>
    <row r="787706" spans="68:68" customFormat="1">
      <c r="BP787706" s="90"/>
    </row>
    <row r="787707" spans="68:68" customFormat="1">
      <c r="BP787707" s="90"/>
    </row>
    <row r="787708" spans="68:68" customFormat="1">
      <c r="BP787708" s="90"/>
    </row>
    <row r="787709" spans="68:68" customFormat="1">
      <c r="BP787709" s="90"/>
    </row>
    <row r="787710" spans="68:68" customFormat="1">
      <c r="BP787710" s="90"/>
    </row>
    <row r="787711" spans="68:68" customFormat="1">
      <c r="BP787711" s="90"/>
    </row>
    <row r="787712" spans="68:68" customFormat="1">
      <c r="BP787712" s="90"/>
    </row>
    <row r="787713" spans="68:68" customFormat="1">
      <c r="BP787713" s="90"/>
    </row>
    <row r="787714" spans="68:68" customFormat="1">
      <c r="BP787714" s="90"/>
    </row>
    <row r="787715" spans="68:68" customFormat="1">
      <c r="BP787715" s="90"/>
    </row>
    <row r="787716" spans="68:68" customFormat="1">
      <c r="BP787716" s="90"/>
    </row>
    <row r="787717" spans="68:68" customFormat="1">
      <c r="BP787717" s="90"/>
    </row>
    <row r="787718" spans="68:68" customFormat="1">
      <c r="BP787718" s="90"/>
    </row>
    <row r="787719" spans="68:68" customFormat="1">
      <c r="BP787719" s="90"/>
    </row>
    <row r="787720" spans="68:68" customFormat="1">
      <c r="BP787720" s="90"/>
    </row>
    <row r="787721" spans="68:68" customFormat="1">
      <c r="BP787721" s="90"/>
    </row>
    <row r="787722" spans="68:68" customFormat="1">
      <c r="BP787722" s="90"/>
    </row>
    <row r="787723" spans="68:68" customFormat="1">
      <c r="BP787723" s="90"/>
    </row>
    <row r="787724" spans="68:68" customFormat="1">
      <c r="BP787724" s="90"/>
    </row>
    <row r="787725" spans="68:68" customFormat="1">
      <c r="BP787725" s="90"/>
    </row>
    <row r="787726" spans="68:68" customFormat="1">
      <c r="BP787726" s="90"/>
    </row>
    <row r="787727" spans="68:68" customFormat="1">
      <c r="BP787727" s="90"/>
    </row>
    <row r="787728" spans="68:68" customFormat="1">
      <c r="BP787728" s="90"/>
    </row>
    <row r="787729" spans="68:68" customFormat="1">
      <c r="BP787729" s="90"/>
    </row>
    <row r="787730" spans="68:68" customFormat="1">
      <c r="BP787730" s="90"/>
    </row>
    <row r="787731" spans="68:68" customFormat="1">
      <c r="BP787731" s="90"/>
    </row>
    <row r="787732" spans="68:68" customFormat="1">
      <c r="BP787732" s="90"/>
    </row>
    <row r="787733" spans="68:68" customFormat="1">
      <c r="BP787733" s="90"/>
    </row>
    <row r="787734" spans="68:68" customFormat="1">
      <c r="BP787734" s="90"/>
    </row>
    <row r="787735" spans="68:68" customFormat="1">
      <c r="BP787735" s="90"/>
    </row>
    <row r="787736" spans="68:68" customFormat="1">
      <c r="BP787736" s="90"/>
    </row>
    <row r="787737" spans="68:68" customFormat="1">
      <c r="BP787737" s="90"/>
    </row>
    <row r="787738" spans="68:68" customFormat="1">
      <c r="BP787738" s="90"/>
    </row>
    <row r="787739" spans="68:68" customFormat="1">
      <c r="BP787739" s="90"/>
    </row>
    <row r="787740" spans="68:68" customFormat="1">
      <c r="BP787740" s="90"/>
    </row>
    <row r="787741" spans="68:68" customFormat="1">
      <c r="BP787741" s="90"/>
    </row>
    <row r="787742" spans="68:68" customFormat="1">
      <c r="BP787742" s="90"/>
    </row>
    <row r="787743" spans="68:68" customFormat="1">
      <c r="BP787743" s="90"/>
    </row>
    <row r="787744" spans="68:68" customFormat="1">
      <c r="BP787744" s="90"/>
    </row>
    <row r="787745" spans="68:68" customFormat="1">
      <c r="BP787745" s="90"/>
    </row>
    <row r="787746" spans="68:68" customFormat="1">
      <c r="BP787746" s="90"/>
    </row>
    <row r="787747" spans="68:68" customFormat="1">
      <c r="BP787747" s="90"/>
    </row>
    <row r="787748" spans="68:68" customFormat="1">
      <c r="BP787748" s="90"/>
    </row>
    <row r="787749" spans="68:68" customFormat="1">
      <c r="BP787749" s="90"/>
    </row>
    <row r="787750" spans="68:68" customFormat="1">
      <c r="BP787750" s="90"/>
    </row>
    <row r="787751" spans="68:68" customFormat="1">
      <c r="BP787751" s="90"/>
    </row>
    <row r="787752" spans="68:68" customFormat="1">
      <c r="BP787752" s="90"/>
    </row>
    <row r="787753" spans="68:68" customFormat="1">
      <c r="BP787753" s="90"/>
    </row>
    <row r="787754" spans="68:68" customFormat="1">
      <c r="BP787754" s="90"/>
    </row>
    <row r="787755" spans="68:68" customFormat="1">
      <c r="BP787755" s="90"/>
    </row>
    <row r="787756" spans="68:68" customFormat="1">
      <c r="BP787756" s="90"/>
    </row>
    <row r="787757" spans="68:68" customFormat="1">
      <c r="BP787757" s="90"/>
    </row>
    <row r="787758" spans="68:68" customFormat="1">
      <c r="BP787758" s="90"/>
    </row>
    <row r="787759" spans="68:68" customFormat="1">
      <c r="BP787759" s="90"/>
    </row>
    <row r="787760" spans="68:68" customFormat="1">
      <c r="BP787760" s="90"/>
    </row>
    <row r="787761" spans="68:68" customFormat="1">
      <c r="BP787761" s="90"/>
    </row>
    <row r="787762" spans="68:68" customFormat="1">
      <c r="BP787762" s="90"/>
    </row>
    <row r="787763" spans="68:68" customFormat="1">
      <c r="BP787763" s="90"/>
    </row>
    <row r="787764" spans="68:68" customFormat="1">
      <c r="BP787764" s="90"/>
    </row>
    <row r="787765" spans="68:68" customFormat="1">
      <c r="BP787765" s="90"/>
    </row>
    <row r="787766" spans="68:68" customFormat="1">
      <c r="BP787766" s="90"/>
    </row>
    <row r="787767" spans="68:68" customFormat="1">
      <c r="BP787767" s="90"/>
    </row>
    <row r="787768" spans="68:68" customFormat="1">
      <c r="BP787768" s="90"/>
    </row>
    <row r="787769" spans="68:68" customFormat="1">
      <c r="BP787769" s="90"/>
    </row>
    <row r="787770" spans="68:68" customFormat="1">
      <c r="BP787770" s="90"/>
    </row>
    <row r="787771" spans="68:68" customFormat="1">
      <c r="BP787771" s="90"/>
    </row>
    <row r="787772" spans="68:68" customFormat="1">
      <c r="BP787772" s="90"/>
    </row>
    <row r="787773" spans="68:68" customFormat="1">
      <c r="BP787773" s="90"/>
    </row>
    <row r="787774" spans="68:68" customFormat="1">
      <c r="BP787774" s="90"/>
    </row>
    <row r="787775" spans="68:68" customFormat="1">
      <c r="BP787775" s="90"/>
    </row>
    <row r="787776" spans="68:68" customFormat="1">
      <c r="BP787776" s="90"/>
    </row>
    <row r="787777" spans="68:68" customFormat="1">
      <c r="BP787777" s="90"/>
    </row>
    <row r="787778" spans="68:68" customFormat="1">
      <c r="BP787778" s="90"/>
    </row>
    <row r="787779" spans="68:68" customFormat="1">
      <c r="BP787779" s="90"/>
    </row>
    <row r="787780" spans="68:68" customFormat="1">
      <c r="BP787780" s="90"/>
    </row>
    <row r="787781" spans="68:68" customFormat="1">
      <c r="BP787781" s="90"/>
    </row>
    <row r="787782" spans="68:68" customFormat="1">
      <c r="BP787782" s="90"/>
    </row>
    <row r="787783" spans="68:68" customFormat="1">
      <c r="BP787783" s="90"/>
    </row>
    <row r="787784" spans="68:68" customFormat="1">
      <c r="BP787784" s="90"/>
    </row>
    <row r="787785" spans="68:68" customFormat="1">
      <c r="BP787785" s="90"/>
    </row>
    <row r="787786" spans="68:68" customFormat="1">
      <c r="BP787786" s="90"/>
    </row>
    <row r="787787" spans="68:68" customFormat="1">
      <c r="BP787787" s="90"/>
    </row>
    <row r="787788" spans="68:68" customFormat="1">
      <c r="BP787788" s="90"/>
    </row>
    <row r="787789" spans="68:68" customFormat="1">
      <c r="BP787789" s="90"/>
    </row>
    <row r="787790" spans="68:68" customFormat="1">
      <c r="BP787790" s="90"/>
    </row>
    <row r="787791" spans="68:68" customFormat="1">
      <c r="BP787791" s="90"/>
    </row>
    <row r="787792" spans="68:68" customFormat="1">
      <c r="BP787792" s="90"/>
    </row>
    <row r="787793" spans="68:68" customFormat="1">
      <c r="BP787793" s="90"/>
    </row>
    <row r="787794" spans="68:68" customFormat="1">
      <c r="BP787794" s="90"/>
    </row>
    <row r="787795" spans="68:68" customFormat="1">
      <c r="BP787795" s="90"/>
    </row>
    <row r="787796" spans="68:68" customFormat="1">
      <c r="BP787796" s="90"/>
    </row>
    <row r="787797" spans="68:68" customFormat="1">
      <c r="BP787797" s="90"/>
    </row>
    <row r="787798" spans="68:68" customFormat="1">
      <c r="BP787798" s="90"/>
    </row>
    <row r="787799" spans="68:68" customFormat="1">
      <c r="BP787799" s="90"/>
    </row>
    <row r="787800" spans="68:68" customFormat="1">
      <c r="BP787800" s="90"/>
    </row>
    <row r="787801" spans="68:68" customFormat="1">
      <c r="BP787801" s="90"/>
    </row>
    <row r="787802" spans="68:68" customFormat="1">
      <c r="BP787802" s="90"/>
    </row>
    <row r="787803" spans="68:68" customFormat="1">
      <c r="BP787803" s="90"/>
    </row>
    <row r="787804" spans="68:68" customFormat="1">
      <c r="BP787804" s="90"/>
    </row>
    <row r="787805" spans="68:68" customFormat="1">
      <c r="BP787805" s="90"/>
    </row>
    <row r="787806" spans="68:68" customFormat="1">
      <c r="BP787806" s="90"/>
    </row>
    <row r="787807" spans="68:68" customFormat="1">
      <c r="BP787807" s="90"/>
    </row>
    <row r="787808" spans="68:68" customFormat="1">
      <c r="BP787808" s="90"/>
    </row>
    <row r="787809" spans="68:68" customFormat="1">
      <c r="BP787809" s="90"/>
    </row>
    <row r="787810" spans="68:68" customFormat="1">
      <c r="BP787810" s="90"/>
    </row>
    <row r="787811" spans="68:68" customFormat="1">
      <c r="BP787811" s="90"/>
    </row>
    <row r="787812" spans="68:68" customFormat="1">
      <c r="BP787812" s="90"/>
    </row>
    <row r="787813" spans="68:68" customFormat="1">
      <c r="BP787813" s="90"/>
    </row>
    <row r="787814" spans="68:68" customFormat="1">
      <c r="BP787814" s="90"/>
    </row>
    <row r="787815" spans="68:68" customFormat="1">
      <c r="BP787815" s="90"/>
    </row>
    <row r="787816" spans="68:68" customFormat="1">
      <c r="BP787816" s="90"/>
    </row>
    <row r="787817" spans="68:68" customFormat="1">
      <c r="BP787817" s="90"/>
    </row>
    <row r="787818" spans="68:68" customFormat="1">
      <c r="BP787818" s="90"/>
    </row>
    <row r="787819" spans="68:68" customFormat="1">
      <c r="BP787819" s="90"/>
    </row>
    <row r="787820" spans="68:68" customFormat="1">
      <c r="BP787820" s="90"/>
    </row>
    <row r="787821" spans="68:68" customFormat="1">
      <c r="BP787821" s="90"/>
    </row>
    <row r="787822" spans="68:68" customFormat="1">
      <c r="BP787822" s="90"/>
    </row>
    <row r="787823" spans="68:68" customFormat="1">
      <c r="BP787823" s="90"/>
    </row>
    <row r="787824" spans="68:68" customFormat="1">
      <c r="BP787824" s="90"/>
    </row>
    <row r="787825" spans="68:68" customFormat="1">
      <c r="BP787825" s="90"/>
    </row>
    <row r="787826" spans="68:68" customFormat="1">
      <c r="BP787826" s="90"/>
    </row>
    <row r="787827" spans="68:68" customFormat="1">
      <c r="BP787827" s="90"/>
    </row>
    <row r="787828" spans="68:68" customFormat="1">
      <c r="BP787828" s="90"/>
    </row>
    <row r="787829" spans="68:68" customFormat="1">
      <c r="BP787829" s="90"/>
    </row>
    <row r="787830" spans="68:68" customFormat="1">
      <c r="BP787830" s="90"/>
    </row>
    <row r="787831" spans="68:68" customFormat="1">
      <c r="BP787831" s="90"/>
    </row>
    <row r="787832" spans="68:68" customFormat="1">
      <c r="BP787832" s="90"/>
    </row>
    <row r="787833" spans="68:68" customFormat="1">
      <c r="BP787833" s="90"/>
    </row>
    <row r="787834" spans="68:68" customFormat="1">
      <c r="BP787834" s="90"/>
    </row>
    <row r="787835" spans="68:68" customFormat="1">
      <c r="BP787835" s="90"/>
    </row>
    <row r="787836" spans="68:68" customFormat="1">
      <c r="BP787836" s="90"/>
    </row>
    <row r="787837" spans="68:68" customFormat="1">
      <c r="BP787837" s="90"/>
    </row>
    <row r="787838" spans="68:68" customFormat="1">
      <c r="BP787838" s="90"/>
    </row>
    <row r="787839" spans="68:68" customFormat="1">
      <c r="BP787839" s="90"/>
    </row>
    <row r="787840" spans="68:68" customFormat="1">
      <c r="BP787840" s="90"/>
    </row>
    <row r="787841" spans="68:68" customFormat="1">
      <c r="BP787841" s="90"/>
    </row>
    <row r="787842" spans="68:68" customFormat="1">
      <c r="BP787842" s="90"/>
    </row>
    <row r="787843" spans="68:68" customFormat="1">
      <c r="BP787843" s="90"/>
    </row>
    <row r="787844" spans="68:68" customFormat="1">
      <c r="BP787844" s="90"/>
    </row>
    <row r="787845" spans="68:68" customFormat="1">
      <c r="BP787845" s="90"/>
    </row>
    <row r="787846" spans="68:68" customFormat="1">
      <c r="BP787846" s="90"/>
    </row>
    <row r="787847" spans="68:68" customFormat="1">
      <c r="BP787847" s="90"/>
    </row>
    <row r="787848" spans="68:68" customFormat="1">
      <c r="BP787848" s="90"/>
    </row>
    <row r="787849" spans="68:68" customFormat="1">
      <c r="BP787849" s="90"/>
    </row>
    <row r="787850" spans="68:68" customFormat="1">
      <c r="BP787850" s="90"/>
    </row>
    <row r="787851" spans="68:68" customFormat="1">
      <c r="BP787851" s="90"/>
    </row>
    <row r="787852" spans="68:68" customFormat="1">
      <c r="BP787852" s="90"/>
    </row>
    <row r="787853" spans="68:68" customFormat="1">
      <c r="BP787853" s="90"/>
    </row>
    <row r="787854" spans="68:68" customFormat="1">
      <c r="BP787854" s="90"/>
    </row>
    <row r="787855" spans="68:68" customFormat="1">
      <c r="BP787855" s="90"/>
    </row>
    <row r="787856" spans="68:68" customFormat="1">
      <c r="BP787856" s="90"/>
    </row>
    <row r="787857" spans="68:68" customFormat="1">
      <c r="BP787857" s="90"/>
    </row>
    <row r="787858" spans="68:68" customFormat="1">
      <c r="BP787858" s="90"/>
    </row>
    <row r="787859" spans="68:68" customFormat="1">
      <c r="BP787859" s="90"/>
    </row>
    <row r="787860" spans="68:68" customFormat="1">
      <c r="BP787860" s="90"/>
    </row>
    <row r="787861" spans="68:68" customFormat="1">
      <c r="BP787861" s="90"/>
    </row>
    <row r="787862" spans="68:68" customFormat="1">
      <c r="BP787862" s="90"/>
    </row>
    <row r="787863" spans="68:68" customFormat="1">
      <c r="BP787863" s="90"/>
    </row>
    <row r="787864" spans="68:68" customFormat="1">
      <c r="BP787864" s="90"/>
    </row>
    <row r="787865" spans="68:68" customFormat="1">
      <c r="BP787865" s="90"/>
    </row>
    <row r="787866" spans="68:68" customFormat="1">
      <c r="BP787866" s="90"/>
    </row>
    <row r="787867" spans="68:68" customFormat="1">
      <c r="BP787867" s="90"/>
    </row>
    <row r="787868" spans="68:68" customFormat="1">
      <c r="BP787868" s="90"/>
    </row>
    <row r="787869" spans="68:68" customFormat="1">
      <c r="BP787869" s="90"/>
    </row>
    <row r="787870" spans="68:68" customFormat="1">
      <c r="BP787870" s="90"/>
    </row>
    <row r="787871" spans="68:68" customFormat="1">
      <c r="BP787871" s="90"/>
    </row>
    <row r="787872" spans="68:68" customFormat="1">
      <c r="BP787872" s="90"/>
    </row>
    <row r="787873" spans="68:68" customFormat="1">
      <c r="BP787873" s="90"/>
    </row>
    <row r="787874" spans="68:68" customFormat="1">
      <c r="BP787874" s="90"/>
    </row>
    <row r="787875" spans="68:68" customFormat="1">
      <c r="BP787875" s="90"/>
    </row>
    <row r="787876" spans="68:68" customFormat="1">
      <c r="BP787876" s="90"/>
    </row>
    <row r="787877" spans="68:68" customFormat="1">
      <c r="BP787877" s="90"/>
    </row>
    <row r="787878" spans="68:68" customFormat="1">
      <c r="BP787878" s="90"/>
    </row>
    <row r="787879" spans="68:68" customFormat="1">
      <c r="BP787879" s="90"/>
    </row>
    <row r="787880" spans="68:68" customFormat="1">
      <c r="BP787880" s="90"/>
    </row>
    <row r="787881" spans="68:68" customFormat="1">
      <c r="BP787881" s="90"/>
    </row>
    <row r="787882" spans="68:68" customFormat="1">
      <c r="BP787882" s="90"/>
    </row>
    <row r="787883" spans="68:68" customFormat="1">
      <c r="BP787883" s="90"/>
    </row>
    <row r="787884" spans="68:68" customFormat="1">
      <c r="BP787884" s="90"/>
    </row>
    <row r="787885" spans="68:68" customFormat="1">
      <c r="BP787885" s="90"/>
    </row>
    <row r="787886" spans="68:68" customFormat="1">
      <c r="BP787886" s="90"/>
    </row>
    <row r="787887" spans="68:68" customFormat="1">
      <c r="BP787887" s="90"/>
    </row>
    <row r="787888" spans="68:68" customFormat="1">
      <c r="BP787888" s="90"/>
    </row>
    <row r="787889" spans="68:68" customFormat="1">
      <c r="BP787889" s="90"/>
    </row>
    <row r="787890" spans="68:68" customFormat="1">
      <c r="BP787890" s="90"/>
    </row>
    <row r="787891" spans="68:68" customFormat="1">
      <c r="BP787891" s="90"/>
    </row>
    <row r="787892" spans="68:68" customFormat="1">
      <c r="BP787892" s="90"/>
    </row>
    <row r="787893" spans="68:68" customFormat="1">
      <c r="BP787893" s="90"/>
    </row>
    <row r="787894" spans="68:68" customFormat="1">
      <c r="BP787894" s="90"/>
    </row>
    <row r="787895" spans="68:68" customFormat="1">
      <c r="BP787895" s="90"/>
    </row>
    <row r="787896" spans="68:68" customFormat="1">
      <c r="BP787896" s="90"/>
    </row>
    <row r="787897" spans="68:68" customFormat="1">
      <c r="BP787897" s="90"/>
    </row>
    <row r="787898" spans="68:68" customFormat="1">
      <c r="BP787898" s="90"/>
    </row>
    <row r="787899" spans="68:68" customFormat="1">
      <c r="BP787899" s="90"/>
    </row>
    <row r="787900" spans="68:68" customFormat="1">
      <c r="BP787900" s="90"/>
    </row>
    <row r="787901" spans="68:68" customFormat="1">
      <c r="BP787901" s="90"/>
    </row>
    <row r="787902" spans="68:68" customFormat="1">
      <c r="BP787902" s="90"/>
    </row>
    <row r="787903" spans="68:68" customFormat="1">
      <c r="BP787903" s="90"/>
    </row>
    <row r="787904" spans="68:68" customFormat="1">
      <c r="BP787904" s="90"/>
    </row>
    <row r="787905" spans="68:68" customFormat="1">
      <c r="BP787905" s="90"/>
    </row>
    <row r="787906" spans="68:68" customFormat="1">
      <c r="BP787906" s="90"/>
    </row>
    <row r="787907" spans="68:68" customFormat="1">
      <c r="BP787907" s="90"/>
    </row>
    <row r="787908" spans="68:68" customFormat="1">
      <c r="BP787908" s="90"/>
    </row>
    <row r="787909" spans="68:68" customFormat="1">
      <c r="BP787909" s="90"/>
    </row>
    <row r="787910" spans="68:68" customFormat="1">
      <c r="BP787910" s="90"/>
    </row>
    <row r="787911" spans="68:68" customFormat="1">
      <c r="BP787911" s="90"/>
    </row>
    <row r="787912" spans="68:68" customFormat="1">
      <c r="BP787912" s="90"/>
    </row>
    <row r="787913" spans="68:68" customFormat="1">
      <c r="BP787913" s="90"/>
    </row>
    <row r="787914" spans="68:68" customFormat="1">
      <c r="BP787914" s="90"/>
    </row>
    <row r="787915" spans="68:68" customFormat="1">
      <c r="BP787915" s="90"/>
    </row>
    <row r="787916" spans="68:68" customFormat="1">
      <c r="BP787916" s="90"/>
    </row>
    <row r="787917" spans="68:68" customFormat="1">
      <c r="BP787917" s="90"/>
    </row>
    <row r="787918" spans="68:68" customFormat="1">
      <c r="BP787918" s="90"/>
    </row>
    <row r="787919" spans="68:68" customFormat="1">
      <c r="BP787919" s="90"/>
    </row>
    <row r="787920" spans="68:68" customFormat="1">
      <c r="BP787920" s="90"/>
    </row>
    <row r="787921" spans="68:68" customFormat="1">
      <c r="BP787921" s="90"/>
    </row>
    <row r="787922" spans="68:68" customFormat="1">
      <c r="BP787922" s="90"/>
    </row>
    <row r="787923" spans="68:68" customFormat="1">
      <c r="BP787923" s="90"/>
    </row>
    <row r="787924" spans="68:68" customFormat="1">
      <c r="BP787924" s="90"/>
    </row>
    <row r="787925" spans="68:68" customFormat="1">
      <c r="BP787925" s="90"/>
    </row>
    <row r="787926" spans="68:68" customFormat="1">
      <c r="BP787926" s="90"/>
    </row>
    <row r="787927" spans="68:68" customFormat="1">
      <c r="BP787927" s="90"/>
    </row>
    <row r="787928" spans="68:68" customFormat="1">
      <c r="BP787928" s="90"/>
    </row>
    <row r="787929" spans="68:68" customFormat="1">
      <c r="BP787929" s="90"/>
    </row>
    <row r="787930" spans="68:68" customFormat="1">
      <c r="BP787930" s="90"/>
    </row>
    <row r="787931" spans="68:68" customFormat="1">
      <c r="BP787931" s="90"/>
    </row>
    <row r="787932" spans="68:68" customFormat="1">
      <c r="BP787932" s="90"/>
    </row>
    <row r="787933" spans="68:68" customFormat="1">
      <c r="BP787933" s="90"/>
    </row>
    <row r="787934" spans="68:68" customFormat="1">
      <c r="BP787934" s="90"/>
    </row>
    <row r="787935" spans="68:68" customFormat="1">
      <c r="BP787935" s="90"/>
    </row>
    <row r="787936" spans="68:68" customFormat="1">
      <c r="BP787936" s="90"/>
    </row>
    <row r="787937" spans="68:68" customFormat="1">
      <c r="BP787937" s="90"/>
    </row>
    <row r="787938" spans="68:68" customFormat="1">
      <c r="BP787938" s="90"/>
    </row>
    <row r="787939" spans="68:68" customFormat="1">
      <c r="BP787939" s="90"/>
    </row>
    <row r="787940" spans="68:68" customFormat="1">
      <c r="BP787940" s="90"/>
    </row>
    <row r="787941" spans="68:68" customFormat="1">
      <c r="BP787941" s="90"/>
    </row>
    <row r="787942" spans="68:68" customFormat="1">
      <c r="BP787942" s="90"/>
    </row>
    <row r="787943" spans="68:68" customFormat="1">
      <c r="BP787943" s="90"/>
    </row>
    <row r="787944" spans="68:68" customFormat="1">
      <c r="BP787944" s="90"/>
    </row>
    <row r="787945" spans="68:68" customFormat="1">
      <c r="BP787945" s="90"/>
    </row>
    <row r="787946" spans="68:68" customFormat="1">
      <c r="BP787946" s="90"/>
    </row>
    <row r="787947" spans="68:68" customFormat="1">
      <c r="BP787947" s="90"/>
    </row>
    <row r="787948" spans="68:68" customFormat="1">
      <c r="BP787948" s="90"/>
    </row>
    <row r="787949" spans="68:68" customFormat="1">
      <c r="BP787949" s="90"/>
    </row>
    <row r="787950" spans="68:68" customFormat="1">
      <c r="BP787950" s="90"/>
    </row>
    <row r="787951" spans="68:68" customFormat="1">
      <c r="BP787951" s="90"/>
    </row>
    <row r="787952" spans="68:68" customFormat="1">
      <c r="BP787952" s="90"/>
    </row>
    <row r="787953" spans="68:68" customFormat="1">
      <c r="BP787953" s="90"/>
    </row>
    <row r="787954" spans="68:68" customFormat="1">
      <c r="BP787954" s="90"/>
    </row>
    <row r="787955" spans="68:68" customFormat="1">
      <c r="BP787955" s="90"/>
    </row>
    <row r="787956" spans="68:68" customFormat="1">
      <c r="BP787956" s="90"/>
    </row>
    <row r="787957" spans="68:68" customFormat="1">
      <c r="BP787957" s="90"/>
    </row>
    <row r="787958" spans="68:68" customFormat="1">
      <c r="BP787958" s="90"/>
    </row>
    <row r="787959" spans="68:68" customFormat="1">
      <c r="BP787959" s="90"/>
    </row>
    <row r="787960" spans="68:68" customFormat="1">
      <c r="BP787960" s="90"/>
    </row>
    <row r="787961" spans="68:68" customFormat="1">
      <c r="BP787961" s="90"/>
    </row>
    <row r="787962" spans="68:68" customFormat="1">
      <c r="BP787962" s="90"/>
    </row>
    <row r="787963" spans="68:68" customFormat="1">
      <c r="BP787963" s="90"/>
    </row>
    <row r="787964" spans="68:68" customFormat="1">
      <c r="BP787964" s="90"/>
    </row>
    <row r="787965" spans="68:68" customFormat="1">
      <c r="BP787965" s="90"/>
    </row>
    <row r="787966" spans="68:68" customFormat="1">
      <c r="BP787966" s="90"/>
    </row>
    <row r="787967" spans="68:68" customFormat="1">
      <c r="BP787967" s="90"/>
    </row>
    <row r="787968" spans="68:68" customFormat="1">
      <c r="BP787968" s="90"/>
    </row>
    <row r="787969" spans="68:68" customFormat="1">
      <c r="BP787969" s="90"/>
    </row>
    <row r="787970" spans="68:68" customFormat="1">
      <c r="BP787970" s="90"/>
    </row>
    <row r="787971" spans="68:68" customFormat="1">
      <c r="BP787971" s="90"/>
    </row>
    <row r="787972" spans="68:68" customFormat="1">
      <c r="BP787972" s="90"/>
    </row>
    <row r="787973" spans="68:68" customFormat="1">
      <c r="BP787973" s="90"/>
    </row>
    <row r="787974" spans="68:68" customFormat="1">
      <c r="BP787974" s="90"/>
    </row>
    <row r="787975" spans="68:68" customFormat="1">
      <c r="BP787975" s="90"/>
    </row>
    <row r="787976" spans="68:68" customFormat="1">
      <c r="BP787976" s="90"/>
    </row>
    <row r="787977" spans="68:68" customFormat="1">
      <c r="BP787977" s="90"/>
    </row>
    <row r="787978" spans="68:68" customFormat="1">
      <c r="BP787978" s="90"/>
    </row>
    <row r="787979" spans="68:68" customFormat="1">
      <c r="BP787979" s="90"/>
    </row>
    <row r="787980" spans="68:68" customFormat="1">
      <c r="BP787980" s="90"/>
    </row>
    <row r="787981" spans="68:68" customFormat="1">
      <c r="BP787981" s="90"/>
    </row>
    <row r="787982" spans="68:68" customFormat="1">
      <c r="BP787982" s="90"/>
    </row>
    <row r="787983" spans="68:68" customFormat="1">
      <c r="BP787983" s="90"/>
    </row>
    <row r="787984" spans="68:68" customFormat="1">
      <c r="BP787984" s="90"/>
    </row>
    <row r="787985" spans="68:68" customFormat="1">
      <c r="BP787985" s="90"/>
    </row>
    <row r="787986" spans="68:68" customFormat="1">
      <c r="BP787986" s="90"/>
    </row>
    <row r="787987" spans="68:68" customFormat="1">
      <c r="BP787987" s="90"/>
    </row>
    <row r="787988" spans="68:68" customFormat="1">
      <c r="BP787988" s="90"/>
    </row>
    <row r="787989" spans="68:68" customFormat="1">
      <c r="BP787989" s="90"/>
    </row>
    <row r="787990" spans="68:68" customFormat="1">
      <c r="BP787990" s="90"/>
    </row>
    <row r="787991" spans="68:68" customFormat="1">
      <c r="BP787991" s="90"/>
    </row>
    <row r="787992" spans="68:68" customFormat="1">
      <c r="BP787992" s="90"/>
    </row>
    <row r="787993" spans="68:68" customFormat="1">
      <c r="BP787993" s="90"/>
    </row>
    <row r="787994" spans="68:68" customFormat="1">
      <c r="BP787994" s="90"/>
    </row>
    <row r="787995" spans="68:68" customFormat="1">
      <c r="BP787995" s="90"/>
    </row>
    <row r="787996" spans="68:68" customFormat="1">
      <c r="BP787996" s="90"/>
    </row>
    <row r="787997" spans="68:68" customFormat="1">
      <c r="BP787997" s="90"/>
    </row>
    <row r="787998" spans="68:68" customFormat="1">
      <c r="BP787998" s="90"/>
    </row>
    <row r="787999" spans="68:68" customFormat="1">
      <c r="BP787999" s="90"/>
    </row>
    <row r="788000" spans="68:68" customFormat="1">
      <c r="BP788000" s="90"/>
    </row>
    <row r="788001" spans="68:68" customFormat="1">
      <c r="BP788001" s="90"/>
    </row>
    <row r="788002" spans="68:68" customFormat="1">
      <c r="BP788002" s="90"/>
    </row>
    <row r="788003" spans="68:68" customFormat="1">
      <c r="BP788003" s="90"/>
    </row>
    <row r="788004" spans="68:68" customFormat="1">
      <c r="BP788004" s="90"/>
    </row>
    <row r="788005" spans="68:68" customFormat="1">
      <c r="BP788005" s="90"/>
    </row>
    <row r="788006" spans="68:68" customFormat="1">
      <c r="BP788006" s="90"/>
    </row>
    <row r="788007" spans="68:68" customFormat="1">
      <c r="BP788007" s="90"/>
    </row>
    <row r="788008" spans="68:68" customFormat="1">
      <c r="BP788008" s="90"/>
    </row>
    <row r="788009" spans="68:68" customFormat="1">
      <c r="BP788009" s="90"/>
    </row>
    <row r="788010" spans="68:68" customFormat="1">
      <c r="BP788010" s="90"/>
    </row>
    <row r="788011" spans="68:68" customFormat="1">
      <c r="BP788011" s="90"/>
    </row>
    <row r="788012" spans="68:68" customFormat="1">
      <c r="BP788012" s="90"/>
    </row>
    <row r="788013" spans="68:68" customFormat="1">
      <c r="BP788013" s="90"/>
    </row>
    <row r="788014" spans="68:68" customFormat="1">
      <c r="BP788014" s="90"/>
    </row>
    <row r="788015" spans="68:68" customFormat="1">
      <c r="BP788015" s="90"/>
    </row>
    <row r="788016" spans="68:68" customFormat="1">
      <c r="BP788016" s="90"/>
    </row>
    <row r="788017" spans="68:68" customFormat="1">
      <c r="BP788017" s="90"/>
    </row>
    <row r="788018" spans="68:68" customFormat="1">
      <c r="BP788018" s="90"/>
    </row>
    <row r="788019" spans="68:68" customFormat="1">
      <c r="BP788019" s="90"/>
    </row>
    <row r="788020" spans="68:68" customFormat="1">
      <c r="BP788020" s="90"/>
    </row>
    <row r="788021" spans="68:68" customFormat="1">
      <c r="BP788021" s="90"/>
    </row>
    <row r="788022" spans="68:68" customFormat="1">
      <c r="BP788022" s="90"/>
    </row>
    <row r="788023" spans="68:68" customFormat="1">
      <c r="BP788023" s="90"/>
    </row>
    <row r="788024" spans="68:68" customFormat="1">
      <c r="BP788024" s="90"/>
    </row>
    <row r="788025" spans="68:68" customFormat="1">
      <c r="BP788025" s="90"/>
    </row>
    <row r="788026" spans="68:68" customFormat="1">
      <c r="BP788026" s="90"/>
    </row>
    <row r="788027" spans="68:68" customFormat="1">
      <c r="BP788027" s="90"/>
    </row>
    <row r="788028" spans="68:68" customFormat="1">
      <c r="BP788028" s="90"/>
    </row>
    <row r="788029" spans="68:68" customFormat="1">
      <c r="BP788029" s="90"/>
    </row>
    <row r="788030" spans="68:68" customFormat="1">
      <c r="BP788030" s="90"/>
    </row>
    <row r="788031" spans="68:68" customFormat="1">
      <c r="BP788031" s="90"/>
    </row>
    <row r="788032" spans="68:68" customFormat="1">
      <c r="BP788032" s="90"/>
    </row>
    <row r="788033" spans="68:68" customFormat="1">
      <c r="BP788033" s="90"/>
    </row>
    <row r="788034" spans="68:68" customFormat="1">
      <c r="BP788034" s="90"/>
    </row>
    <row r="788035" spans="68:68" customFormat="1">
      <c r="BP788035" s="90"/>
    </row>
    <row r="788036" spans="68:68" customFormat="1">
      <c r="BP788036" s="90"/>
    </row>
    <row r="788037" spans="68:68" customFormat="1">
      <c r="BP788037" s="90"/>
    </row>
    <row r="788038" spans="68:68" customFormat="1">
      <c r="BP788038" s="90"/>
    </row>
    <row r="788039" spans="68:68" customFormat="1">
      <c r="BP788039" s="90"/>
    </row>
    <row r="788040" spans="68:68" customFormat="1">
      <c r="BP788040" s="90"/>
    </row>
    <row r="788041" spans="68:68" customFormat="1">
      <c r="BP788041" s="90"/>
    </row>
    <row r="788042" spans="68:68" customFormat="1">
      <c r="BP788042" s="90"/>
    </row>
    <row r="788043" spans="68:68" customFormat="1">
      <c r="BP788043" s="90"/>
    </row>
    <row r="788044" spans="68:68" customFormat="1">
      <c r="BP788044" s="90"/>
    </row>
    <row r="788045" spans="68:68" customFormat="1">
      <c r="BP788045" s="90"/>
    </row>
    <row r="788046" spans="68:68" customFormat="1">
      <c r="BP788046" s="90"/>
    </row>
    <row r="788047" spans="68:68" customFormat="1">
      <c r="BP788047" s="90"/>
    </row>
    <row r="788048" spans="68:68" customFormat="1">
      <c r="BP788048" s="90"/>
    </row>
    <row r="788049" spans="68:68" customFormat="1">
      <c r="BP788049" s="90"/>
    </row>
    <row r="788050" spans="68:68" customFormat="1">
      <c r="BP788050" s="90"/>
    </row>
    <row r="788051" spans="68:68" customFormat="1">
      <c r="BP788051" s="90"/>
    </row>
    <row r="788052" spans="68:68" customFormat="1">
      <c r="BP788052" s="90"/>
    </row>
    <row r="788053" spans="68:68" customFormat="1">
      <c r="BP788053" s="90"/>
    </row>
    <row r="788054" spans="68:68" customFormat="1">
      <c r="BP788054" s="90"/>
    </row>
    <row r="788055" spans="68:68" customFormat="1">
      <c r="BP788055" s="90"/>
    </row>
    <row r="788056" spans="68:68" customFormat="1">
      <c r="BP788056" s="90"/>
    </row>
    <row r="788057" spans="68:68" customFormat="1">
      <c r="BP788057" s="90"/>
    </row>
    <row r="788058" spans="68:68" customFormat="1">
      <c r="BP788058" s="90"/>
    </row>
    <row r="788059" spans="68:68" customFormat="1">
      <c r="BP788059" s="90"/>
    </row>
    <row r="788060" spans="68:68" customFormat="1">
      <c r="BP788060" s="90"/>
    </row>
    <row r="788061" spans="68:68" customFormat="1">
      <c r="BP788061" s="90"/>
    </row>
    <row r="788062" spans="68:68" customFormat="1">
      <c r="BP788062" s="90"/>
    </row>
    <row r="788063" spans="68:68" customFormat="1">
      <c r="BP788063" s="90"/>
    </row>
    <row r="788064" spans="68:68" customFormat="1">
      <c r="BP788064" s="90"/>
    </row>
    <row r="788065" spans="68:68" customFormat="1">
      <c r="BP788065" s="90"/>
    </row>
    <row r="788066" spans="68:68" customFormat="1">
      <c r="BP788066" s="90"/>
    </row>
    <row r="788067" spans="68:68" customFormat="1">
      <c r="BP788067" s="90"/>
    </row>
    <row r="788068" spans="68:68" customFormat="1">
      <c r="BP788068" s="90"/>
    </row>
    <row r="788069" spans="68:68" customFormat="1">
      <c r="BP788069" s="90"/>
    </row>
    <row r="788070" spans="68:68" customFormat="1">
      <c r="BP788070" s="90"/>
    </row>
    <row r="788071" spans="68:68" customFormat="1">
      <c r="BP788071" s="90"/>
    </row>
    <row r="788072" spans="68:68" customFormat="1">
      <c r="BP788072" s="90"/>
    </row>
    <row r="788073" spans="68:68" customFormat="1">
      <c r="BP788073" s="90"/>
    </row>
    <row r="788074" spans="68:68" customFormat="1">
      <c r="BP788074" s="90"/>
    </row>
    <row r="788075" spans="68:68" customFormat="1">
      <c r="BP788075" s="90"/>
    </row>
    <row r="788076" spans="68:68" customFormat="1">
      <c r="BP788076" s="90"/>
    </row>
    <row r="788077" spans="68:68" customFormat="1">
      <c r="BP788077" s="90"/>
    </row>
    <row r="788078" spans="68:68" customFormat="1">
      <c r="BP788078" s="90"/>
    </row>
    <row r="788079" spans="68:68" customFormat="1">
      <c r="BP788079" s="90"/>
    </row>
    <row r="788080" spans="68:68" customFormat="1">
      <c r="BP788080" s="90"/>
    </row>
    <row r="788081" spans="68:68" customFormat="1">
      <c r="BP788081" s="90"/>
    </row>
    <row r="788082" spans="68:68" customFormat="1">
      <c r="BP788082" s="90"/>
    </row>
    <row r="788083" spans="68:68" customFormat="1">
      <c r="BP788083" s="90"/>
    </row>
    <row r="788084" spans="68:68" customFormat="1">
      <c r="BP788084" s="90"/>
    </row>
    <row r="788085" spans="68:68" customFormat="1">
      <c r="BP788085" s="90"/>
    </row>
    <row r="788086" spans="68:68" customFormat="1">
      <c r="BP788086" s="90"/>
    </row>
    <row r="788087" spans="68:68" customFormat="1">
      <c r="BP788087" s="90"/>
    </row>
    <row r="788088" spans="68:68" customFormat="1">
      <c r="BP788088" s="90"/>
    </row>
    <row r="788089" spans="68:68" customFormat="1">
      <c r="BP788089" s="90"/>
    </row>
    <row r="788090" spans="68:68" customFormat="1">
      <c r="BP788090" s="90"/>
    </row>
    <row r="788091" spans="68:68" customFormat="1">
      <c r="BP788091" s="90"/>
    </row>
    <row r="788092" spans="68:68" customFormat="1">
      <c r="BP788092" s="90"/>
    </row>
    <row r="788093" spans="68:68" customFormat="1">
      <c r="BP788093" s="90"/>
    </row>
    <row r="788094" spans="68:68" customFormat="1">
      <c r="BP788094" s="90"/>
    </row>
    <row r="788095" spans="68:68" customFormat="1">
      <c r="BP788095" s="90"/>
    </row>
    <row r="788096" spans="68:68" customFormat="1">
      <c r="BP788096" s="90"/>
    </row>
    <row r="788097" spans="68:68" customFormat="1">
      <c r="BP788097" s="90"/>
    </row>
    <row r="788098" spans="68:68" customFormat="1">
      <c r="BP788098" s="90"/>
    </row>
    <row r="788099" spans="68:68" customFormat="1">
      <c r="BP788099" s="90"/>
    </row>
    <row r="788100" spans="68:68" customFormat="1">
      <c r="BP788100" s="90"/>
    </row>
    <row r="788101" spans="68:68" customFormat="1">
      <c r="BP788101" s="90"/>
    </row>
    <row r="788102" spans="68:68" customFormat="1">
      <c r="BP788102" s="90"/>
    </row>
    <row r="788103" spans="68:68" customFormat="1">
      <c r="BP788103" s="90"/>
    </row>
    <row r="788104" spans="68:68" customFormat="1">
      <c r="BP788104" s="90"/>
    </row>
    <row r="788105" spans="68:68" customFormat="1">
      <c r="BP788105" s="90"/>
    </row>
    <row r="788106" spans="68:68" customFormat="1">
      <c r="BP788106" s="90"/>
    </row>
    <row r="788107" spans="68:68" customFormat="1">
      <c r="BP788107" s="90"/>
    </row>
    <row r="788108" spans="68:68" customFormat="1">
      <c r="BP788108" s="90"/>
    </row>
    <row r="788109" spans="68:68" customFormat="1">
      <c r="BP788109" s="90"/>
    </row>
    <row r="788110" spans="68:68" customFormat="1">
      <c r="BP788110" s="90"/>
    </row>
    <row r="788111" spans="68:68" customFormat="1">
      <c r="BP788111" s="90"/>
    </row>
    <row r="788112" spans="68:68" customFormat="1">
      <c r="BP788112" s="90"/>
    </row>
    <row r="788113" spans="68:68" customFormat="1">
      <c r="BP788113" s="90"/>
    </row>
    <row r="788114" spans="68:68" customFormat="1">
      <c r="BP788114" s="90"/>
    </row>
    <row r="788115" spans="68:68" customFormat="1">
      <c r="BP788115" s="90"/>
    </row>
    <row r="788116" spans="68:68" customFormat="1">
      <c r="BP788116" s="90"/>
    </row>
    <row r="788117" spans="68:68" customFormat="1">
      <c r="BP788117" s="90"/>
    </row>
    <row r="788118" spans="68:68" customFormat="1">
      <c r="BP788118" s="90"/>
    </row>
    <row r="788119" spans="68:68" customFormat="1">
      <c r="BP788119" s="90"/>
    </row>
    <row r="788120" spans="68:68" customFormat="1">
      <c r="BP788120" s="90"/>
    </row>
    <row r="788121" spans="68:68" customFormat="1">
      <c r="BP788121" s="90"/>
    </row>
    <row r="788122" spans="68:68" customFormat="1">
      <c r="BP788122" s="90"/>
    </row>
    <row r="788123" spans="68:68" customFormat="1">
      <c r="BP788123" s="90"/>
    </row>
    <row r="788124" spans="68:68" customFormat="1">
      <c r="BP788124" s="90"/>
    </row>
    <row r="788125" spans="68:68" customFormat="1">
      <c r="BP788125" s="90"/>
    </row>
    <row r="788126" spans="68:68" customFormat="1">
      <c r="BP788126" s="90"/>
    </row>
    <row r="788127" spans="68:68" customFormat="1">
      <c r="BP788127" s="90"/>
    </row>
    <row r="788128" spans="68:68" customFormat="1">
      <c r="BP788128" s="90"/>
    </row>
    <row r="788129" spans="68:68" customFormat="1">
      <c r="BP788129" s="90"/>
    </row>
    <row r="788130" spans="68:68" customFormat="1">
      <c r="BP788130" s="90"/>
    </row>
    <row r="788131" spans="68:68" customFormat="1">
      <c r="BP788131" s="90"/>
    </row>
    <row r="788132" spans="68:68" customFormat="1">
      <c r="BP788132" s="90"/>
    </row>
    <row r="788133" spans="68:68" customFormat="1">
      <c r="BP788133" s="90"/>
    </row>
    <row r="788134" spans="68:68" customFormat="1">
      <c r="BP788134" s="90"/>
    </row>
    <row r="788135" spans="68:68" customFormat="1">
      <c r="BP788135" s="90"/>
    </row>
    <row r="788136" spans="68:68" customFormat="1">
      <c r="BP788136" s="90"/>
    </row>
    <row r="788137" spans="68:68" customFormat="1">
      <c r="BP788137" s="90"/>
    </row>
    <row r="788138" spans="68:68" customFormat="1">
      <c r="BP788138" s="90"/>
    </row>
    <row r="788139" spans="68:68" customFormat="1">
      <c r="BP788139" s="90"/>
    </row>
    <row r="788140" spans="68:68" customFormat="1">
      <c r="BP788140" s="90"/>
    </row>
    <row r="788141" spans="68:68" customFormat="1">
      <c r="BP788141" s="90"/>
    </row>
    <row r="788142" spans="68:68" customFormat="1">
      <c r="BP788142" s="90"/>
    </row>
    <row r="788143" spans="68:68" customFormat="1">
      <c r="BP788143" s="90"/>
    </row>
    <row r="788144" spans="68:68" customFormat="1">
      <c r="BP788144" s="90"/>
    </row>
    <row r="788145" spans="68:68" customFormat="1">
      <c r="BP788145" s="90"/>
    </row>
    <row r="788146" spans="68:68" customFormat="1">
      <c r="BP788146" s="90"/>
    </row>
    <row r="788147" spans="68:68" customFormat="1">
      <c r="BP788147" s="90"/>
    </row>
    <row r="788148" spans="68:68" customFormat="1">
      <c r="BP788148" s="90"/>
    </row>
    <row r="788149" spans="68:68" customFormat="1">
      <c r="BP788149" s="90"/>
    </row>
    <row r="788150" spans="68:68" customFormat="1">
      <c r="BP788150" s="90"/>
    </row>
    <row r="788151" spans="68:68" customFormat="1">
      <c r="BP788151" s="90"/>
    </row>
    <row r="788152" spans="68:68" customFormat="1">
      <c r="BP788152" s="90"/>
    </row>
    <row r="788153" spans="68:68" customFormat="1">
      <c r="BP788153" s="90"/>
    </row>
    <row r="788154" spans="68:68" customFormat="1">
      <c r="BP788154" s="90"/>
    </row>
    <row r="788155" spans="68:68" customFormat="1">
      <c r="BP788155" s="90"/>
    </row>
    <row r="788156" spans="68:68" customFormat="1">
      <c r="BP788156" s="90"/>
    </row>
    <row r="788157" spans="68:68" customFormat="1">
      <c r="BP788157" s="90"/>
    </row>
    <row r="788158" spans="68:68" customFormat="1">
      <c r="BP788158" s="90"/>
    </row>
    <row r="788159" spans="68:68" customFormat="1">
      <c r="BP788159" s="90"/>
    </row>
    <row r="788160" spans="68:68" customFormat="1">
      <c r="BP788160" s="90"/>
    </row>
    <row r="788161" spans="68:68" customFormat="1">
      <c r="BP788161" s="90"/>
    </row>
    <row r="788162" spans="68:68" customFormat="1">
      <c r="BP788162" s="90"/>
    </row>
    <row r="788163" spans="68:68" customFormat="1">
      <c r="BP788163" s="90"/>
    </row>
    <row r="788164" spans="68:68" customFormat="1">
      <c r="BP788164" s="90"/>
    </row>
    <row r="788165" spans="68:68" customFormat="1">
      <c r="BP788165" s="90"/>
    </row>
    <row r="788166" spans="68:68" customFormat="1">
      <c r="BP788166" s="90"/>
    </row>
    <row r="788167" spans="68:68" customFormat="1">
      <c r="BP788167" s="90"/>
    </row>
    <row r="788168" spans="68:68" customFormat="1">
      <c r="BP788168" s="90"/>
    </row>
    <row r="788169" spans="68:68" customFormat="1">
      <c r="BP788169" s="90"/>
    </row>
    <row r="788170" spans="68:68" customFormat="1">
      <c r="BP788170" s="90"/>
    </row>
    <row r="788171" spans="68:68" customFormat="1">
      <c r="BP788171" s="90"/>
    </row>
    <row r="788172" spans="68:68" customFormat="1">
      <c r="BP788172" s="90"/>
    </row>
    <row r="788173" spans="68:68" customFormat="1">
      <c r="BP788173" s="90"/>
    </row>
    <row r="788174" spans="68:68" customFormat="1">
      <c r="BP788174" s="90"/>
    </row>
    <row r="788175" spans="68:68" customFormat="1">
      <c r="BP788175" s="90"/>
    </row>
    <row r="788176" spans="68:68" customFormat="1">
      <c r="BP788176" s="90"/>
    </row>
    <row r="788177" spans="68:68" customFormat="1">
      <c r="BP788177" s="90"/>
    </row>
    <row r="788178" spans="68:68" customFormat="1">
      <c r="BP788178" s="90"/>
    </row>
    <row r="788179" spans="68:68" customFormat="1">
      <c r="BP788179" s="90"/>
    </row>
    <row r="788180" spans="68:68" customFormat="1">
      <c r="BP788180" s="90"/>
    </row>
    <row r="788181" spans="68:68" customFormat="1">
      <c r="BP788181" s="90"/>
    </row>
    <row r="788182" spans="68:68" customFormat="1">
      <c r="BP788182" s="90"/>
    </row>
    <row r="788183" spans="68:68" customFormat="1">
      <c r="BP788183" s="90"/>
    </row>
    <row r="788184" spans="68:68" customFormat="1">
      <c r="BP788184" s="90"/>
    </row>
    <row r="788185" spans="68:68" customFormat="1">
      <c r="BP788185" s="90"/>
    </row>
    <row r="788186" spans="68:68" customFormat="1">
      <c r="BP788186" s="90"/>
    </row>
    <row r="788187" spans="68:68" customFormat="1">
      <c r="BP788187" s="90"/>
    </row>
    <row r="788188" spans="68:68" customFormat="1">
      <c r="BP788188" s="90"/>
    </row>
    <row r="788189" spans="68:68" customFormat="1">
      <c r="BP788189" s="90"/>
    </row>
    <row r="788190" spans="68:68" customFormat="1">
      <c r="BP788190" s="90"/>
    </row>
    <row r="788191" spans="68:68" customFormat="1">
      <c r="BP788191" s="90"/>
    </row>
    <row r="788192" spans="68:68" customFormat="1">
      <c r="BP788192" s="90"/>
    </row>
    <row r="788193" spans="68:68" customFormat="1">
      <c r="BP788193" s="90"/>
    </row>
    <row r="788194" spans="68:68" customFormat="1">
      <c r="BP788194" s="90"/>
    </row>
    <row r="788195" spans="68:68" customFormat="1">
      <c r="BP788195" s="90"/>
    </row>
    <row r="788196" spans="68:68" customFormat="1">
      <c r="BP788196" s="90"/>
    </row>
    <row r="788197" spans="68:68" customFormat="1">
      <c r="BP788197" s="90"/>
    </row>
    <row r="788198" spans="68:68" customFormat="1">
      <c r="BP788198" s="90"/>
    </row>
    <row r="788199" spans="68:68" customFormat="1">
      <c r="BP788199" s="90"/>
    </row>
    <row r="788200" spans="68:68" customFormat="1">
      <c r="BP788200" s="90"/>
    </row>
    <row r="788201" spans="68:68" customFormat="1">
      <c r="BP788201" s="90"/>
    </row>
    <row r="788202" spans="68:68" customFormat="1">
      <c r="BP788202" s="90"/>
    </row>
    <row r="788203" spans="68:68" customFormat="1">
      <c r="BP788203" s="90"/>
    </row>
    <row r="788204" spans="68:68" customFormat="1">
      <c r="BP788204" s="90"/>
    </row>
    <row r="788205" spans="68:68" customFormat="1">
      <c r="BP788205" s="90"/>
    </row>
    <row r="788206" spans="68:68" customFormat="1">
      <c r="BP788206" s="90"/>
    </row>
    <row r="788207" spans="68:68" customFormat="1">
      <c r="BP788207" s="90"/>
    </row>
    <row r="788208" spans="68:68" customFormat="1">
      <c r="BP788208" s="90"/>
    </row>
    <row r="788209" spans="68:68" customFormat="1">
      <c r="BP788209" s="90"/>
    </row>
    <row r="788210" spans="68:68" customFormat="1">
      <c r="BP788210" s="90"/>
    </row>
    <row r="788211" spans="68:68" customFormat="1">
      <c r="BP788211" s="90"/>
    </row>
    <row r="788212" spans="68:68" customFormat="1">
      <c r="BP788212" s="90"/>
    </row>
    <row r="788213" spans="68:68" customFormat="1">
      <c r="BP788213" s="90"/>
    </row>
    <row r="788214" spans="68:68" customFormat="1">
      <c r="BP788214" s="90"/>
    </row>
    <row r="788215" spans="68:68" customFormat="1">
      <c r="BP788215" s="90"/>
    </row>
    <row r="788216" spans="68:68" customFormat="1">
      <c r="BP788216" s="90"/>
    </row>
    <row r="788217" spans="68:68" customFormat="1">
      <c r="BP788217" s="90"/>
    </row>
    <row r="788218" spans="68:68" customFormat="1">
      <c r="BP788218" s="90"/>
    </row>
    <row r="788219" spans="68:68" customFormat="1">
      <c r="BP788219" s="90"/>
    </row>
    <row r="788220" spans="68:68" customFormat="1">
      <c r="BP788220" s="90"/>
    </row>
    <row r="788221" spans="68:68" customFormat="1">
      <c r="BP788221" s="90"/>
    </row>
    <row r="788222" spans="68:68" customFormat="1">
      <c r="BP788222" s="90"/>
    </row>
    <row r="788223" spans="68:68" customFormat="1">
      <c r="BP788223" s="90"/>
    </row>
    <row r="788224" spans="68:68" customFormat="1">
      <c r="BP788224" s="90"/>
    </row>
    <row r="788225" spans="68:68" customFormat="1">
      <c r="BP788225" s="90"/>
    </row>
    <row r="788226" spans="68:68" customFormat="1">
      <c r="BP788226" s="90"/>
    </row>
    <row r="788227" spans="68:68" customFormat="1">
      <c r="BP788227" s="90"/>
    </row>
    <row r="788228" spans="68:68" customFormat="1">
      <c r="BP788228" s="90"/>
    </row>
    <row r="788229" spans="68:68" customFormat="1">
      <c r="BP788229" s="90"/>
    </row>
    <row r="788230" spans="68:68" customFormat="1">
      <c r="BP788230" s="90"/>
    </row>
    <row r="788231" spans="68:68" customFormat="1">
      <c r="BP788231" s="90"/>
    </row>
    <row r="788232" spans="68:68" customFormat="1">
      <c r="BP788232" s="90"/>
    </row>
    <row r="788233" spans="68:68" customFormat="1">
      <c r="BP788233" s="90"/>
    </row>
    <row r="788234" spans="68:68" customFormat="1">
      <c r="BP788234" s="90"/>
    </row>
    <row r="788235" spans="68:68" customFormat="1">
      <c r="BP788235" s="90"/>
    </row>
    <row r="788236" spans="68:68" customFormat="1">
      <c r="BP788236" s="90"/>
    </row>
    <row r="788237" spans="68:68" customFormat="1">
      <c r="BP788237" s="90"/>
    </row>
    <row r="788238" spans="68:68" customFormat="1">
      <c r="BP788238" s="90"/>
    </row>
    <row r="788239" spans="68:68" customFormat="1">
      <c r="BP788239" s="90"/>
    </row>
    <row r="788240" spans="68:68" customFormat="1">
      <c r="BP788240" s="90"/>
    </row>
    <row r="788241" spans="68:68" customFormat="1">
      <c r="BP788241" s="90"/>
    </row>
    <row r="788242" spans="68:68" customFormat="1">
      <c r="BP788242" s="90"/>
    </row>
    <row r="788243" spans="68:68" customFormat="1">
      <c r="BP788243" s="90"/>
    </row>
    <row r="788244" spans="68:68" customFormat="1">
      <c r="BP788244" s="90"/>
    </row>
    <row r="788245" spans="68:68" customFormat="1">
      <c r="BP788245" s="90"/>
    </row>
    <row r="788246" spans="68:68" customFormat="1">
      <c r="BP788246" s="90"/>
    </row>
    <row r="788247" spans="68:68" customFormat="1">
      <c r="BP788247" s="90"/>
    </row>
    <row r="788248" spans="68:68" customFormat="1">
      <c r="BP788248" s="90"/>
    </row>
    <row r="788249" spans="68:68" customFormat="1">
      <c r="BP788249" s="90"/>
    </row>
    <row r="788250" spans="68:68" customFormat="1">
      <c r="BP788250" s="90"/>
    </row>
    <row r="788251" spans="68:68" customFormat="1">
      <c r="BP788251" s="90"/>
    </row>
    <row r="788252" spans="68:68" customFormat="1">
      <c r="BP788252" s="90"/>
    </row>
    <row r="788253" spans="68:68" customFormat="1">
      <c r="BP788253" s="90"/>
    </row>
    <row r="788254" spans="68:68" customFormat="1">
      <c r="BP788254" s="90"/>
    </row>
    <row r="788255" spans="68:68" customFormat="1">
      <c r="BP788255" s="90"/>
    </row>
    <row r="788256" spans="68:68" customFormat="1">
      <c r="BP788256" s="90"/>
    </row>
    <row r="788257" spans="68:68" customFormat="1">
      <c r="BP788257" s="90"/>
    </row>
    <row r="788258" spans="68:68" customFormat="1">
      <c r="BP788258" s="90"/>
    </row>
    <row r="788259" spans="68:68" customFormat="1">
      <c r="BP788259" s="90"/>
    </row>
    <row r="788260" spans="68:68" customFormat="1">
      <c r="BP788260" s="90"/>
    </row>
    <row r="788261" spans="68:68" customFormat="1">
      <c r="BP788261" s="90"/>
    </row>
    <row r="788262" spans="68:68" customFormat="1">
      <c r="BP788262" s="90"/>
    </row>
    <row r="788263" spans="68:68" customFormat="1">
      <c r="BP788263" s="90"/>
    </row>
    <row r="788264" spans="68:68" customFormat="1">
      <c r="BP788264" s="90"/>
    </row>
    <row r="788265" spans="68:68" customFormat="1">
      <c r="BP788265" s="90"/>
    </row>
    <row r="788266" spans="68:68" customFormat="1">
      <c r="BP788266" s="90"/>
    </row>
    <row r="788267" spans="68:68" customFormat="1">
      <c r="BP788267" s="90"/>
    </row>
    <row r="788268" spans="68:68" customFormat="1">
      <c r="BP788268" s="90"/>
    </row>
    <row r="788269" spans="68:68" customFormat="1">
      <c r="BP788269" s="90"/>
    </row>
    <row r="788270" spans="68:68" customFormat="1">
      <c r="BP788270" s="90"/>
    </row>
    <row r="788271" spans="68:68" customFormat="1">
      <c r="BP788271" s="90"/>
    </row>
    <row r="788272" spans="68:68" customFormat="1">
      <c r="BP788272" s="90"/>
    </row>
    <row r="788273" spans="68:68" customFormat="1">
      <c r="BP788273" s="90"/>
    </row>
    <row r="788274" spans="68:68" customFormat="1">
      <c r="BP788274" s="90"/>
    </row>
    <row r="788275" spans="68:68" customFormat="1">
      <c r="BP788275" s="90"/>
    </row>
    <row r="788276" spans="68:68" customFormat="1">
      <c r="BP788276" s="90"/>
    </row>
    <row r="788277" spans="68:68" customFormat="1">
      <c r="BP788277" s="90"/>
    </row>
    <row r="788278" spans="68:68" customFormat="1">
      <c r="BP788278" s="90"/>
    </row>
    <row r="788279" spans="68:68" customFormat="1">
      <c r="BP788279" s="90"/>
    </row>
    <row r="788280" spans="68:68" customFormat="1">
      <c r="BP788280" s="90"/>
    </row>
    <row r="788281" spans="68:68" customFormat="1">
      <c r="BP788281" s="90"/>
    </row>
    <row r="788282" spans="68:68" customFormat="1">
      <c r="BP788282" s="90"/>
    </row>
    <row r="788283" spans="68:68" customFormat="1">
      <c r="BP788283" s="90"/>
    </row>
    <row r="788284" spans="68:68" customFormat="1">
      <c r="BP788284" s="90"/>
    </row>
    <row r="788285" spans="68:68" customFormat="1">
      <c r="BP788285" s="90"/>
    </row>
    <row r="788286" spans="68:68" customFormat="1">
      <c r="BP788286" s="90"/>
    </row>
    <row r="788287" spans="68:68" customFormat="1">
      <c r="BP788287" s="90"/>
    </row>
    <row r="788288" spans="68:68" customFormat="1">
      <c r="BP788288" s="90"/>
    </row>
    <row r="788289" spans="68:68" customFormat="1">
      <c r="BP788289" s="90"/>
    </row>
    <row r="788290" spans="68:68" customFormat="1">
      <c r="BP788290" s="90"/>
    </row>
    <row r="788291" spans="68:68" customFormat="1">
      <c r="BP788291" s="90"/>
    </row>
    <row r="788292" spans="68:68" customFormat="1">
      <c r="BP788292" s="90"/>
    </row>
    <row r="788293" spans="68:68" customFormat="1">
      <c r="BP788293" s="90"/>
    </row>
    <row r="788294" spans="68:68" customFormat="1">
      <c r="BP788294" s="90"/>
    </row>
    <row r="788295" spans="68:68" customFormat="1">
      <c r="BP788295" s="90"/>
    </row>
    <row r="788296" spans="68:68" customFormat="1">
      <c r="BP788296" s="90"/>
    </row>
    <row r="788297" spans="68:68" customFormat="1">
      <c r="BP788297" s="90"/>
    </row>
    <row r="788298" spans="68:68" customFormat="1">
      <c r="BP788298" s="90"/>
    </row>
    <row r="788299" spans="68:68" customFormat="1">
      <c r="BP788299" s="90"/>
    </row>
    <row r="788300" spans="68:68" customFormat="1">
      <c r="BP788300" s="90"/>
    </row>
    <row r="788301" spans="68:68" customFormat="1">
      <c r="BP788301" s="90"/>
    </row>
    <row r="788302" spans="68:68" customFormat="1">
      <c r="BP788302" s="90"/>
    </row>
    <row r="788303" spans="68:68" customFormat="1">
      <c r="BP788303" s="90"/>
    </row>
    <row r="788304" spans="68:68" customFormat="1">
      <c r="BP788304" s="90"/>
    </row>
    <row r="788305" spans="68:68" customFormat="1">
      <c r="BP788305" s="90"/>
    </row>
    <row r="788306" spans="68:68" customFormat="1">
      <c r="BP788306" s="90"/>
    </row>
    <row r="788307" spans="68:68" customFormat="1">
      <c r="BP788307" s="90"/>
    </row>
    <row r="788308" spans="68:68" customFormat="1">
      <c r="BP788308" s="90"/>
    </row>
    <row r="788309" spans="68:68" customFormat="1">
      <c r="BP788309" s="90"/>
    </row>
    <row r="788310" spans="68:68" customFormat="1">
      <c r="BP788310" s="90"/>
    </row>
    <row r="788311" spans="68:68" customFormat="1">
      <c r="BP788311" s="90"/>
    </row>
    <row r="788312" spans="68:68" customFormat="1">
      <c r="BP788312" s="90"/>
    </row>
    <row r="788313" spans="68:68" customFormat="1">
      <c r="BP788313" s="90"/>
    </row>
    <row r="788314" spans="68:68" customFormat="1">
      <c r="BP788314" s="90"/>
    </row>
    <row r="788315" spans="68:68" customFormat="1">
      <c r="BP788315" s="90"/>
    </row>
    <row r="788316" spans="68:68" customFormat="1">
      <c r="BP788316" s="90"/>
    </row>
    <row r="788317" spans="68:68" customFormat="1">
      <c r="BP788317" s="90"/>
    </row>
    <row r="788318" spans="68:68" customFormat="1">
      <c r="BP788318" s="90"/>
    </row>
    <row r="788319" spans="68:68" customFormat="1">
      <c r="BP788319" s="90"/>
    </row>
    <row r="788320" spans="68:68" customFormat="1">
      <c r="BP788320" s="90"/>
    </row>
    <row r="788321" spans="68:68" customFormat="1">
      <c r="BP788321" s="90"/>
    </row>
    <row r="788322" spans="68:68" customFormat="1">
      <c r="BP788322" s="90"/>
    </row>
    <row r="788323" spans="68:68" customFormat="1">
      <c r="BP788323" s="90"/>
    </row>
    <row r="788324" spans="68:68" customFormat="1">
      <c r="BP788324" s="90"/>
    </row>
    <row r="788325" spans="68:68" customFormat="1">
      <c r="BP788325" s="90"/>
    </row>
    <row r="788326" spans="68:68" customFormat="1">
      <c r="BP788326" s="90"/>
    </row>
    <row r="788327" spans="68:68" customFormat="1">
      <c r="BP788327" s="90"/>
    </row>
    <row r="788328" spans="68:68" customFormat="1">
      <c r="BP788328" s="90"/>
    </row>
    <row r="788329" spans="68:68" customFormat="1">
      <c r="BP788329" s="90"/>
    </row>
    <row r="788330" spans="68:68" customFormat="1">
      <c r="BP788330" s="90"/>
    </row>
    <row r="788331" spans="68:68" customFormat="1">
      <c r="BP788331" s="90"/>
    </row>
    <row r="788332" spans="68:68" customFormat="1">
      <c r="BP788332" s="90"/>
    </row>
    <row r="788333" spans="68:68" customFormat="1">
      <c r="BP788333" s="90"/>
    </row>
    <row r="788334" spans="68:68" customFormat="1">
      <c r="BP788334" s="90"/>
    </row>
    <row r="788335" spans="68:68" customFormat="1">
      <c r="BP788335" s="90"/>
    </row>
    <row r="788336" spans="68:68" customFormat="1">
      <c r="BP788336" s="90"/>
    </row>
    <row r="788337" spans="68:68" customFormat="1">
      <c r="BP788337" s="90"/>
    </row>
    <row r="788338" spans="68:68" customFormat="1">
      <c r="BP788338" s="90"/>
    </row>
    <row r="788339" spans="68:68" customFormat="1">
      <c r="BP788339" s="90"/>
    </row>
    <row r="788340" spans="68:68" customFormat="1">
      <c r="BP788340" s="90"/>
    </row>
    <row r="788341" spans="68:68" customFormat="1">
      <c r="BP788341" s="90"/>
    </row>
    <row r="788342" spans="68:68" customFormat="1">
      <c r="BP788342" s="90"/>
    </row>
    <row r="788343" spans="68:68" customFormat="1">
      <c r="BP788343" s="90"/>
    </row>
    <row r="788344" spans="68:68" customFormat="1">
      <c r="BP788344" s="90"/>
    </row>
    <row r="788345" spans="68:68" customFormat="1">
      <c r="BP788345" s="90"/>
    </row>
    <row r="788346" spans="68:68" customFormat="1">
      <c r="BP788346" s="90"/>
    </row>
    <row r="788347" spans="68:68" customFormat="1">
      <c r="BP788347" s="90"/>
    </row>
    <row r="788348" spans="68:68" customFormat="1">
      <c r="BP788348" s="90"/>
    </row>
    <row r="788349" spans="68:68" customFormat="1">
      <c r="BP788349" s="90"/>
    </row>
    <row r="788350" spans="68:68" customFormat="1">
      <c r="BP788350" s="90"/>
    </row>
    <row r="788351" spans="68:68" customFormat="1">
      <c r="BP788351" s="90"/>
    </row>
    <row r="788352" spans="68:68" customFormat="1">
      <c r="BP788352" s="90"/>
    </row>
    <row r="788353" spans="68:68" customFormat="1">
      <c r="BP788353" s="90"/>
    </row>
    <row r="788354" spans="68:68" customFormat="1">
      <c r="BP788354" s="90"/>
    </row>
    <row r="788355" spans="68:68" customFormat="1">
      <c r="BP788355" s="90"/>
    </row>
    <row r="788356" spans="68:68" customFormat="1">
      <c r="BP788356" s="90"/>
    </row>
    <row r="788357" spans="68:68" customFormat="1">
      <c r="BP788357" s="90"/>
    </row>
    <row r="788358" spans="68:68" customFormat="1">
      <c r="BP788358" s="90"/>
    </row>
    <row r="788359" spans="68:68" customFormat="1">
      <c r="BP788359" s="90"/>
    </row>
    <row r="788360" spans="68:68" customFormat="1">
      <c r="BP788360" s="90"/>
    </row>
    <row r="788361" spans="68:68" customFormat="1">
      <c r="BP788361" s="90"/>
    </row>
    <row r="788362" spans="68:68" customFormat="1">
      <c r="BP788362" s="90"/>
    </row>
    <row r="788363" spans="68:68" customFormat="1">
      <c r="BP788363" s="90"/>
    </row>
    <row r="788364" spans="68:68" customFormat="1">
      <c r="BP788364" s="90"/>
    </row>
    <row r="788365" spans="68:68" customFormat="1">
      <c r="BP788365" s="90"/>
    </row>
    <row r="788366" spans="68:68" customFormat="1">
      <c r="BP788366" s="90"/>
    </row>
    <row r="788367" spans="68:68" customFormat="1">
      <c r="BP788367" s="90"/>
    </row>
    <row r="788368" spans="68:68" customFormat="1">
      <c r="BP788368" s="90"/>
    </row>
    <row r="788369" spans="68:68" customFormat="1">
      <c r="BP788369" s="90"/>
    </row>
    <row r="788370" spans="68:68" customFormat="1">
      <c r="BP788370" s="90"/>
    </row>
    <row r="788371" spans="68:68" customFormat="1">
      <c r="BP788371" s="90"/>
    </row>
    <row r="788372" spans="68:68" customFormat="1">
      <c r="BP788372" s="90"/>
    </row>
    <row r="788373" spans="68:68" customFormat="1">
      <c r="BP788373" s="90"/>
    </row>
    <row r="788374" spans="68:68" customFormat="1">
      <c r="BP788374" s="90"/>
    </row>
    <row r="788375" spans="68:68" customFormat="1">
      <c r="BP788375" s="90"/>
    </row>
    <row r="788376" spans="68:68" customFormat="1">
      <c r="BP788376" s="90"/>
    </row>
    <row r="788377" spans="68:68" customFormat="1">
      <c r="BP788377" s="90"/>
    </row>
    <row r="788378" spans="68:68" customFormat="1">
      <c r="BP788378" s="90"/>
    </row>
    <row r="788379" spans="68:68" customFormat="1">
      <c r="BP788379" s="90"/>
    </row>
    <row r="788380" spans="68:68" customFormat="1">
      <c r="BP788380" s="90"/>
    </row>
    <row r="788381" spans="68:68" customFormat="1">
      <c r="BP788381" s="90"/>
    </row>
    <row r="788382" spans="68:68" customFormat="1">
      <c r="BP788382" s="90"/>
    </row>
    <row r="788383" spans="68:68" customFormat="1">
      <c r="BP788383" s="90"/>
    </row>
    <row r="788384" spans="68:68" customFormat="1">
      <c r="BP788384" s="90"/>
    </row>
    <row r="788385" spans="68:68" customFormat="1">
      <c r="BP788385" s="90"/>
    </row>
    <row r="788386" spans="68:68" customFormat="1">
      <c r="BP788386" s="90"/>
    </row>
    <row r="788387" spans="68:68" customFormat="1">
      <c r="BP788387" s="90"/>
    </row>
    <row r="788388" spans="68:68" customFormat="1">
      <c r="BP788388" s="90"/>
    </row>
    <row r="788389" spans="68:68" customFormat="1">
      <c r="BP788389" s="90"/>
    </row>
    <row r="788390" spans="68:68" customFormat="1">
      <c r="BP788390" s="90"/>
    </row>
    <row r="788391" spans="68:68" customFormat="1">
      <c r="BP788391" s="90"/>
    </row>
    <row r="788392" spans="68:68" customFormat="1">
      <c r="BP788392" s="90"/>
    </row>
    <row r="788393" spans="68:68" customFormat="1">
      <c r="BP788393" s="90"/>
    </row>
    <row r="788394" spans="68:68" customFormat="1">
      <c r="BP788394" s="90"/>
    </row>
    <row r="788395" spans="68:68" customFormat="1">
      <c r="BP788395" s="90"/>
    </row>
    <row r="788396" spans="68:68" customFormat="1">
      <c r="BP788396" s="90"/>
    </row>
    <row r="788397" spans="68:68" customFormat="1">
      <c r="BP788397" s="90"/>
    </row>
    <row r="788398" spans="68:68" customFormat="1">
      <c r="BP788398" s="90"/>
    </row>
    <row r="788399" spans="68:68" customFormat="1">
      <c r="BP788399" s="90"/>
    </row>
    <row r="788400" spans="68:68" customFormat="1">
      <c r="BP788400" s="90"/>
    </row>
    <row r="788401" spans="68:68" customFormat="1">
      <c r="BP788401" s="90"/>
    </row>
    <row r="788402" spans="68:68" customFormat="1">
      <c r="BP788402" s="90"/>
    </row>
    <row r="788403" spans="68:68" customFormat="1">
      <c r="BP788403" s="90"/>
    </row>
    <row r="788404" spans="68:68" customFormat="1">
      <c r="BP788404" s="90"/>
    </row>
    <row r="788405" spans="68:68" customFormat="1">
      <c r="BP788405" s="90"/>
    </row>
    <row r="788406" spans="68:68" customFormat="1">
      <c r="BP788406" s="90"/>
    </row>
    <row r="788407" spans="68:68" customFormat="1">
      <c r="BP788407" s="90"/>
    </row>
    <row r="788408" spans="68:68" customFormat="1">
      <c r="BP788408" s="90"/>
    </row>
    <row r="788409" spans="68:68" customFormat="1">
      <c r="BP788409" s="90"/>
    </row>
    <row r="788410" spans="68:68" customFormat="1">
      <c r="BP788410" s="90"/>
    </row>
    <row r="788411" spans="68:68" customFormat="1">
      <c r="BP788411" s="90"/>
    </row>
    <row r="788412" spans="68:68" customFormat="1">
      <c r="BP788412" s="90"/>
    </row>
    <row r="788413" spans="68:68" customFormat="1">
      <c r="BP788413" s="90"/>
    </row>
    <row r="788414" spans="68:68" customFormat="1">
      <c r="BP788414" s="90"/>
    </row>
    <row r="788415" spans="68:68" customFormat="1">
      <c r="BP788415" s="90"/>
    </row>
    <row r="788416" spans="68:68" customFormat="1">
      <c r="BP788416" s="90"/>
    </row>
    <row r="788417" spans="68:68" customFormat="1">
      <c r="BP788417" s="90"/>
    </row>
    <row r="788418" spans="68:68" customFormat="1">
      <c r="BP788418" s="90"/>
    </row>
    <row r="788419" spans="68:68" customFormat="1">
      <c r="BP788419" s="90"/>
    </row>
    <row r="788420" spans="68:68" customFormat="1">
      <c r="BP788420" s="90"/>
    </row>
    <row r="788421" spans="68:68" customFormat="1">
      <c r="BP788421" s="90"/>
    </row>
    <row r="788422" spans="68:68" customFormat="1">
      <c r="BP788422" s="90"/>
    </row>
    <row r="788423" spans="68:68" customFormat="1">
      <c r="BP788423" s="90"/>
    </row>
    <row r="788424" spans="68:68" customFormat="1">
      <c r="BP788424" s="90"/>
    </row>
    <row r="788425" spans="68:68" customFormat="1">
      <c r="BP788425" s="90"/>
    </row>
    <row r="788426" spans="68:68" customFormat="1">
      <c r="BP788426" s="90"/>
    </row>
    <row r="788427" spans="68:68" customFormat="1">
      <c r="BP788427" s="90"/>
    </row>
    <row r="788428" spans="68:68" customFormat="1">
      <c r="BP788428" s="90"/>
    </row>
    <row r="788429" spans="68:68" customFormat="1">
      <c r="BP788429" s="90"/>
    </row>
    <row r="788430" spans="68:68" customFormat="1">
      <c r="BP788430" s="90"/>
    </row>
    <row r="788431" spans="68:68" customFormat="1">
      <c r="BP788431" s="90"/>
    </row>
    <row r="788432" spans="68:68" customFormat="1">
      <c r="BP788432" s="90"/>
    </row>
    <row r="788433" spans="68:68" customFormat="1">
      <c r="BP788433" s="90"/>
    </row>
    <row r="788434" spans="68:68" customFormat="1">
      <c r="BP788434" s="90"/>
    </row>
    <row r="788435" spans="68:68" customFormat="1">
      <c r="BP788435" s="90"/>
    </row>
    <row r="788436" spans="68:68" customFormat="1">
      <c r="BP788436" s="90"/>
    </row>
    <row r="788437" spans="68:68" customFormat="1">
      <c r="BP788437" s="90"/>
    </row>
    <row r="788438" spans="68:68" customFormat="1">
      <c r="BP788438" s="90"/>
    </row>
    <row r="788439" spans="68:68" customFormat="1">
      <c r="BP788439" s="90"/>
    </row>
    <row r="788440" spans="68:68" customFormat="1">
      <c r="BP788440" s="90"/>
    </row>
    <row r="788441" spans="68:68" customFormat="1">
      <c r="BP788441" s="90"/>
    </row>
    <row r="788442" spans="68:68" customFormat="1">
      <c r="BP788442" s="90"/>
    </row>
    <row r="788443" spans="68:68" customFormat="1">
      <c r="BP788443" s="90"/>
    </row>
    <row r="788444" spans="68:68" customFormat="1">
      <c r="BP788444" s="90"/>
    </row>
    <row r="788445" spans="68:68" customFormat="1">
      <c r="BP788445" s="90"/>
    </row>
    <row r="788446" spans="68:68" customFormat="1">
      <c r="BP788446" s="90"/>
    </row>
    <row r="788447" spans="68:68" customFormat="1">
      <c r="BP788447" s="90"/>
    </row>
    <row r="788448" spans="68:68" customFormat="1">
      <c r="BP788448" s="90"/>
    </row>
    <row r="788449" spans="68:68" customFormat="1">
      <c r="BP788449" s="90"/>
    </row>
    <row r="788450" spans="68:68" customFormat="1">
      <c r="BP788450" s="90"/>
    </row>
    <row r="788451" spans="68:68" customFormat="1">
      <c r="BP788451" s="90"/>
    </row>
    <row r="788452" spans="68:68" customFormat="1">
      <c r="BP788452" s="90"/>
    </row>
    <row r="788453" spans="68:68" customFormat="1">
      <c r="BP788453" s="90"/>
    </row>
    <row r="788454" spans="68:68" customFormat="1">
      <c r="BP788454" s="90"/>
    </row>
    <row r="788455" spans="68:68" customFormat="1">
      <c r="BP788455" s="90"/>
    </row>
    <row r="788456" spans="68:68" customFormat="1">
      <c r="BP788456" s="90"/>
    </row>
    <row r="788457" spans="68:68" customFormat="1">
      <c r="BP788457" s="90"/>
    </row>
    <row r="788458" spans="68:68" customFormat="1">
      <c r="BP788458" s="90"/>
    </row>
    <row r="788459" spans="68:68" customFormat="1">
      <c r="BP788459" s="90"/>
    </row>
    <row r="788460" spans="68:68" customFormat="1">
      <c r="BP788460" s="90"/>
    </row>
    <row r="788461" spans="68:68" customFormat="1">
      <c r="BP788461" s="90"/>
    </row>
    <row r="788462" spans="68:68" customFormat="1">
      <c r="BP788462" s="90"/>
    </row>
    <row r="788463" spans="68:68" customFormat="1">
      <c r="BP788463" s="90"/>
    </row>
    <row r="788464" spans="68:68" customFormat="1">
      <c r="BP788464" s="90"/>
    </row>
    <row r="788465" spans="68:68" customFormat="1">
      <c r="BP788465" s="90"/>
    </row>
    <row r="788466" spans="68:68" customFormat="1">
      <c r="BP788466" s="90"/>
    </row>
    <row r="788467" spans="68:68" customFormat="1">
      <c r="BP788467" s="90"/>
    </row>
    <row r="788468" spans="68:68" customFormat="1">
      <c r="BP788468" s="90"/>
    </row>
    <row r="788469" spans="68:68" customFormat="1">
      <c r="BP788469" s="90"/>
    </row>
    <row r="788470" spans="68:68" customFormat="1">
      <c r="BP788470" s="90"/>
    </row>
    <row r="788471" spans="68:68" customFormat="1">
      <c r="BP788471" s="90"/>
    </row>
    <row r="788472" spans="68:68" customFormat="1">
      <c r="BP788472" s="90"/>
    </row>
    <row r="788473" spans="68:68" customFormat="1">
      <c r="BP788473" s="90"/>
    </row>
    <row r="788474" spans="68:68" customFormat="1">
      <c r="BP788474" s="90"/>
    </row>
    <row r="788475" spans="68:68" customFormat="1">
      <c r="BP788475" s="90"/>
    </row>
    <row r="788476" spans="68:68" customFormat="1">
      <c r="BP788476" s="90"/>
    </row>
    <row r="788477" spans="68:68" customFormat="1">
      <c r="BP788477" s="90"/>
    </row>
    <row r="788478" spans="68:68" customFormat="1">
      <c r="BP788478" s="90"/>
    </row>
    <row r="788479" spans="68:68" customFormat="1">
      <c r="BP788479" s="90"/>
    </row>
    <row r="788480" spans="68:68" customFormat="1">
      <c r="BP788480" s="90"/>
    </row>
    <row r="788481" spans="68:68" customFormat="1">
      <c r="BP788481" s="90"/>
    </row>
    <row r="788482" spans="68:68" customFormat="1">
      <c r="BP788482" s="90"/>
    </row>
    <row r="788483" spans="68:68" customFormat="1">
      <c r="BP788483" s="90"/>
    </row>
    <row r="788484" spans="68:68" customFormat="1">
      <c r="BP788484" s="90"/>
    </row>
    <row r="788485" spans="68:68" customFormat="1">
      <c r="BP788485" s="90"/>
    </row>
    <row r="788486" spans="68:68" customFormat="1">
      <c r="BP788486" s="90"/>
    </row>
    <row r="788487" spans="68:68" customFormat="1">
      <c r="BP788487" s="90"/>
    </row>
    <row r="788488" spans="68:68" customFormat="1">
      <c r="BP788488" s="90"/>
    </row>
    <row r="788489" spans="68:68" customFormat="1">
      <c r="BP788489" s="90"/>
    </row>
    <row r="788490" spans="68:68" customFormat="1">
      <c r="BP788490" s="90"/>
    </row>
    <row r="788491" spans="68:68" customFormat="1">
      <c r="BP788491" s="90"/>
    </row>
    <row r="788492" spans="68:68" customFormat="1">
      <c r="BP788492" s="90"/>
    </row>
    <row r="788493" spans="68:68" customFormat="1">
      <c r="BP788493" s="90"/>
    </row>
    <row r="788494" spans="68:68" customFormat="1">
      <c r="BP788494" s="90"/>
    </row>
    <row r="788495" spans="68:68" customFormat="1">
      <c r="BP788495" s="90"/>
    </row>
    <row r="788496" spans="68:68" customFormat="1">
      <c r="BP788496" s="90"/>
    </row>
    <row r="788497" spans="68:68" customFormat="1">
      <c r="BP788497" s="90"/>
    </row>
    <row r="788498" spans="68:68" customFormat="1">
      <c r="BP788498" s="90"/>
    </row>
    <row r="788499" spans="68:68" customFormat="1">
      <c r="BP788499" s="90"/>
    </row>
    <row r="788500" spans="68:68" customFormat="1">
      <c r="BP788500" s="90"/>
    </row>
    <row r="788501" spans="68:68" customFormat="1">
      <c r="BP788501" s="90"/>
    </row>
    <row r="788502" spans="68:68" customFormat="1">
      <c r="BP788502" s="90"/>
    </row>
    <row r="788503" spans="68:68" customFormat="1">
      <c r="BP788503" s="90"/>
    </row>
    <row r="788504" spans="68:68" customFormat="1">
      <c r="BP788504" s="90"/>
    </row>
    <row r="788505" spans="68:68" customFormat="1">
      <c r="BP788505" s="90"/>
    </row>
    <row r="788506" spans="68:68" customFormat="1">
      <c r="BP788506" s="90"/>
    </row>
    <row r="788507" spans="68:68" customFormat="1">
      <c r="BP788507" s="90"/>
    </row>
    <row r="788508" spans="68:68" customFormat="1">
      <c r="BP788508" s="90"/>
    </row>
    <row r="788509" spans="68:68" customFormat="1">
      <c r="BP788509" s="90"/>
    </row>
    <row r="788510" spans="68:68" customFormat="1">
      <c r="BP788510" s="90"/>
    </row>
    <row r="788511" spans="68:68" customFormat="1">
      <c r="BP788511" s="90"/>
    </row>
    <row r="788512" spans="68:68" customFormat="1">
      <c r="BP788512" s="90"/>
    </row>
    <row r="788513" spans="68:68" customFormat="1">
      <c r="BP788513" s="90"/>
    </row>
    <row r="788514" spans="68:68" customFormat="1">
      <c r="BP788514" s="90"/>
    </row>
    <row r="788515" spans="68:68" customFormat="1">
      <c r="BP788515" s="90"/>
    </row>
    <row r="788516" spans="68:68" customFormat="1">
      <c r="BP788516" s="90"/>
    </row>
    <row r="788517" spans="68:68" customFormat="1">
      <c r="BP788517" s="90"/>
    </row>
    <row r="788518" spans="68:68" customFormat="1">
      <c r="BP788518" s="90"/>
    </row>
    <row r="788519" spans="68:68" customFormat="1">
      <c r="BP788519" s="90"/>
    </row>
    <row r="788520" spans="68:68" customFormat="1">
      <c r="BP788520" s="90"/>
    </row>
    <row r="788521" spans="68:68" customFormat="1">
      <c r="BP788521" s="90"/>
    </row>
    <row r="788522" spans="68:68" customFormat="1">
      <c r="BP788522" s="90"/>
    </row>
    <row r="788523" spans="68:68" customFormat="1">
      <c r="BP788523" s="90"/>
    </row>
    <row r="788524" spans="68:68" customFormat="1">
      <c r="BP788524" s="90"/>
    </row>
    <row r="788525" spans="68:68" customFormat="1">
      <c r="BP788525" s="90"/>
    </row>
    <row r="788526" spans="68:68" customFormat="1">
      <c r="BP788526" s="90"/>
    </row>
    <row r="788527" spans="68:68" customFormat="1">
      <c r="BP788527" s="90"/>
    </row>
    <row r="788528" spans="68:68" customFormat="1">
      <c r="BP788528" s="90"/>
    </row>
    <row r="788529" spans="68:68" customFormat="1">
      <c r="BP788529" s="90"/>
    </row>
    <row r="788530" spans="68:68" customFormat="1">
      <c r="BP788530" s="90"/>
    </row>
    <row r="788531" spans="68:68" customFormat="1">
      <c r="BP788531" s="90"/>
    </row>
    <row r="788532" spans="68:68" customFormat="1">
      <c r="BP788532" s="90"/>
    </row>
    <row r="788533" spans="68:68" customFormat="1">
      <c r="BP788533" s="90"/>
    </row>
    <row r="788534" spans="68:68" customFormat="1">
      <c r="BP788534" s="90"/>
    </row>
    <row r="788535" spans="68:68" customFormat="1">
      <c r="BP788535" s="90"/>
    </row>
    <row r="788536" spans="68:68" customFormat="1">
      <c r="BP788536" s="90"/>
    </row>
    <row r="788537" spans="68:68" customFormat="1">
      <c r="BP788537" s="90"/>
    </row>
    <row r="788538" spans="68:68" customFormat="1">
      <c r="BP788538" s="90"/>
    </row>
    <row r="788539" spans="68:68" customFormat="1">
      <c r="BP788539" s="90"/>
    </row>
    <row r="788540" spans="68:68" customFormat="1">
      <c r="BP788540" s="90"/>
    </row>
    <row r="788541" spans="68:68" customFormat="1">
      <c r="BP788541" s="90"/>
    </row>
    <row r="788542" spans="68:68" customFormat="1">
      <c r="BP788542" s="90"/>
    </row>
    <row r="788543" spans="68:68" customFormat="1">
      <c r="BP788543" s="90"/>
    </row>
    <row r="788544" spans="68:68" customFormat="1">
      <c r="BP788544" s="90"/>
    </row>
    <row r="788545" spans="68:68" customFormat="1">
      <c r="BP788545" s="90"/>
    </row>
    <row r="788546" spans="68:68" customFormat="1">
      <c r="BP788546" s="90"/>
    </row>
    <row r="788547" spans="68:68" customFormat="1">
      <c r="BP788547" s="90"/>
    </row>
    <row r="788548" spans="68:68" customFormat="1">
      <c r="BP788548" s="90"/>
    </row>
    <row r="788549" spans="68:68" customFormat="1">
      <c r="BP788549" s="90"/>
    </row>
    <row r="788550" spans="68:68" customFormat="1">
      <c r="BP788550" s="90"/>
    </row>
    <row r="788551" spans="68:68" customFormat="1">
      <c r="BP788551" s="90"/>
    </row>
    <row r="788552" spans="68:68" customFormat="1">
      <c r="BP788552" s="90"/>
    </row>
    <row r="788553" spans="68:68" customFormat="1">
      <c r="BP788553" s="90"/>
    </row>
    <row r="788554" spans="68:68" customFormat="1">
      <c r="BP788554" s="90"/>
    </row>
    <row r="788555" spans="68:68" customFormat="1">
      <c r="BP788555" s="90"/>
    </row>
    <row r="788556" spans="68:68" customFormat="1">
      <c r="BP788556" s="90"/>
    </row>
    <row r="788557" spans="68:68" customFormat="1">
      <c r="BP788557" s="90"/>
    </row>
    <row r="788558" spans="68:68" customFormat="1">
      <c r="BP788558" s="90"/>
    </row>
    <row r="788559" spans="68:68" customFormat="1">
      <c r="BP788559" s="90"/>
    </row>
    <row r="788560" spans="68:68" customFormat="1">
      <c r="BP788560" s="90"/>
    </row>
    <row r="788561" spans="68:68" customFormat="1">
      <c r="BP788561" s="90"/>
    </row>
    <row r="788562" spans="68:68" customFormat="1">
      <c r="BP788562" s="90"/>
    </row>
    <row r="788563" spans="68:68" customFormat="1">
      <c r="BP788563" s="90"/>
    </row>
    <row r="788564" spans="68:68" customFormat="1">
      <c r="BP788564" s="90"/>
    </row>
    <row r="788565" spans="68:68" customFormat="1">
      <c r="BP788565" s="90"/>
    </row>
    <row r="788566" spans="68:68" customFormat="1">
      <c r="BP788566" s="90"/>
    </row>
    <row r="788567" spans="68:68" customFormat="1">
      <c r="BP788567" s="90"/>
    </row>
    <row r="788568" spans="68:68" customFormat="1">
      <c r="BP788568" s="90"/>
    </row>
    <row r="788569" spans="68:68" customFormat="1">
      <c r="BP788569" s="90"/>
    </row>
    <row r="788570" spans="68:68" customFormat="1">
      <c r="BP788570" s="90"/>
    </row>
    <row r="788571" spans="68:68" customFormat="1">
      <c r="BP788571" s="90"/>
    </row>
    <row r="788572" spans="68:68" customFormat="1">
      <c r="BP788572" s="90"/>
    </row>
    <row r="788573" spans="68:68" customFormat="1">
      <c r="BP788573" s="90"/>
    </row>
    <row r="788574" spans="68:68" customFormat="1">
      <c r="BP788574" s="90"/>
    </row>
    <row r="788575" spans="68:68" customFormat="1">
      <c r="BP788575" s="90"/>
    </row>
    <row r="788576" spans="68:68" customFormat="1">
      <c r="BP788576" s="90"/>
    </row>
    <row r="788577" spans="68:68" customFormat="1">
      <c r="BP788577" s="90"/>
    </row>
    <row r="788578" spans="68:68" customFormat="1">
      <c r="BP788578" s="90"/>
    </row>
    <row r="788579" spans="68:68" customFormat="1">
      <c r="BP788579" s="90"/>
    </row>
    <row r="788580" spans="68:68" customFormat="1">
      <c r="BP788580" s="90"/>
    </row>
    <row r="788581" spans="68:68" customFormat="1">
      <c r="BP788581" s="90"/>
    </row>
    <row r="788582" spans="68:68" customFormat="1">
      <c r="BP788582" s="90"/>
    </row>
    <row r="788583" spans="68:68" customFormat="1">
      <c r="BP788583" s="90"/>
    </row>
    <row r="788584" spans="68:68" customFormat="1">
      <c r="BP788584" s="90"/>
    </row>
    <row r="788585" spans="68:68" customFormat="1">
      <c r="BP788585" s="90"/>
    </row>
    <row r="788586" spans="68:68" customFormat="1">
      <c r="BP788586" s="90"/>
    </row>
    <row r="788587" spans="68:68" customFormat="1">
      <c r="BP788587" s="90"/>
    </row>
    <row r="788588" spans="68:68" customFormat="1">
      <c r="BP788588" s="90"/>
    </row>
    <row r="788589" spans="68:68" customFormat="1">
      <c r="BP788589" s="90"/>
    </row>
    <row r="788590" spans="68:68" customFormat="1">
      <c r="BP788590" s="90"/>
    </row>
    <row r="788591" spans="68:68" customFormat="1">
      <c r="BP788591" s="90"/>
    </row>
    <row r="788592" spans="68:68" customFormat="1">
      <c r="BP788592" s="90"/>
    </row>
    <row r="788593" spans="68:68" customFormat="1">
      <c r="BP788593" s="90"/>
    </row>
    <row r="788594" spans="68:68" customFormat="1">
      <c r="BP788594" s="90"/>
    </row>
    <row r="788595" spans="68:68" customFormat="1">
      <c r="BP788595" s="90"/>
    </row>
    <row r="788596" spans="68:68" customFormat="1">
      <c r="BP788596" s="90"/>
    </row>
    <row r="788597" spans="68:68" customFormat="1">
      <c r="BP788597" s="90"/>
    </row>
    <row r="788598" spans="68:68" customFormat="1">
      <c r="BP788598" s="90"/>
    </row>
    <row r="788599" spans="68:68" customFormat="1">
      <c r="BP788599" s="90"/>
    </row>
    <row r="788600" spans="68:68" customFormat="1">
      <c r="BP788600" s="90"/>
    </row>
    <row r="788601" spans="68:68" customFormat="1">
      <c r="BP788601" s="90"/>
    </row>
    <row r="788602" spans="68:68" customFormat="1">
      <c r="BP788602" s="90"/>
    </row>
    <row r="788603" spans="68:68" customFormat="1">
      <c r="BP788603" s="90"/>
    </row>
    <row r="788604" spans="68:68" customFormat="1">
      <c r="BP788604" s="90"/>
    </row>
    <row r="788605" spans="68:68" customFormat="1">
      <c r="BP788605" s="90"/>
    </row>
    <row r="788606" spans="68:68" customFormat="1">
      <c r="BP788606" s="90"/>
    </row>
    <row r="788607" spans="68:68" customFormat="1">
      <c r="BP788607" s="90"/>
    </row>
    <row r="788608" spans="68:68" customFormat="1">
      <c r="BP788608" s="90"/>
    </row>
    <row r="788609" spans="68:68" customFormat="1">
      <c r="BP788609" s="90"/>
    </row>
    <row r="788610" spans="68:68" customFormat="1">
      <c r="BP788610" s="90"/>
    </row>
    <row r="788611" spans="68:68" customFormat="1">
      <c r="BP788611" s="90"/>
    </row>
    <row r="788612" spans="68:68" customFormat="1">
      <c r="BP788612" s="90"/>
    </row>
    <row r="788613" spans="68:68" customFormat="1">
      <c r="BP788613" s="90"/>
    </row>
    <row r="788614" spans="68:68" customFormat="1">
      <c r="BP788614" s="90"/>
    </row>
    <row r="788615" spans="68:68" customFormat="1">
      <c r="BP788615" s="90"/>
    </row>
    <row r="788616" spans="68:68" customFormat="1">
      <c r="BP788616" s="90"/>
    </row>
    <row r="788617" spans="68:68" customFormat="1">
      <c r="BP788617" s="90"/>
    </row>
    <row r="788618" spans="68:68" customFormat="1">
      <c r="BP788618" s="90"/>
    </row>
    <row r="788619" spans="68:68" customFormat="1">
      <c r="BP788619" s="90"/>
    </row>
    <row r="788620" spans="68:68" customFormat="1">
      <c r="BP788620" s="90"/>
    </row>
    <row r="788621" spans="68:68" customFormat="1">
      <c r="BP788621" s="90"/>
    </row>
    <row r="788622" spans="68:68" customFormat="1">
      <c r="BP788622" s="90"/>
    </row>
    <row r="788623" spans="68:68" customFormat="1">
      <c r="BP788623" s="90"/>
    </row>
    <row r="788624" spans="68:68" customFormat="1">
      <c r="BP788624" s="90"/>
    </row>
    <row r="788625" spans="68:68" customFormat="1">
      <c r="BP788625" s="90"/>
    </row>
    <row r="788626" spans="68:68" customFormat="1">
      <c r="BP788626" s="90"/>
    </row>
    <row r="788627" spans="68:68" customFormat="1">
      <c r="BP788627" s="90"/>
    </row>
    <row r="788628" spans="68:68" customFormat="1">
      <c r="BP788628" s="90"/>
    </row>
    <row r="788629" spans="68:68" customFormat="1">
      <c r="BP788629" s="90"/>
    </row>
    <row r="788630" spans="68:68" customFormat="1">
      <c r="BP788630" s="90"/>
    </row>
    <row r="788631" spans="68:68" customFormat="1">
      <c r="BP788631" s="90"/>
    </row>
    <row r="788632" spans="68:68" customFormat="1">
      <c r="BP788632" s="90"/>
    </row>
    <row r="788633" spans="68:68" customFormat="1">
      <c r="BP788633" s="90"/>
    </row>
    <row r="788634" spans="68:68" customFormat="1">
      <c r="BP788634" s="90"/>
    </row>
    <row r="788635" spans="68:68" customFormat="1">
      <c r="BP788635" s="90"/>
    </row>
    <row r="788636" spans="68:68" customFormat="1">
      <c r="BP788636" s="90"/>
    </row>
    <row r="788637" spans="68:68" customFormat="1">
      <c r="BP788637" s="90"/>
    </row>
    <row r="788638" spans="68:68" customFormat="1">
      <c r="BP788638" s="90"/>
    </row>
    <row r="788639" spans="68:68" customFormat="1">
      <c r="BP788639" s="90"/>
    </row>
    <row r="788640" spans="68:68" customFormat="1">
      <c r="BP788640" s="90"/>
    </row>
    <row r="788641" spans="68:68" customFormat="1">
      <c r="BP788641" s="90"/>
    </row>
    <row r="788642" spans="68:68" customFormat="1">
      <c r="BP788642" s="90"/>
    </row>
    <row r="788643" spans="68:68" customFormat="1">
      <c r="BP788643" s="90"/>
    </row>
    <row r="788644" spans="68:68" customFormat="1">
      <c r="BP788644" s="90"/>
    </row>
    <row r="788645" spans="68:68" customFormat="1">
      <c r="BP788645" s="90"/>
    </row>
    <row r="788646" spans="68:68" customFormat="1">
      <c r="BP788646" s="90"/>
    </row>
    <row r="788647" spans="68:68" customFormat="1">
      <c r="BP788647" s="90"/>
    </row>
    <row r="788648" spans="68:68" customFormat="1">
      <c r="BP788648" s="90"/>
    </row>
    <row r="788649" spans="68:68" customFormat="1">
      <c r="BP788649" s="90"/>
    </row>
    <row r="788650" spans="68:68" customFormat="1">
      <c r="BP788650" s="90"/>
    </row>
    <row r="788651" spans="68:68" customFormat="1">
      <c r="BP788651" s="90"/>
    </row>
    <row r="788652" spans="68:68" customFormat="1">
      <c r="BP788652" s="90"/>
    </row>
    <row r="788653" spans="68:68" customFormat="1">
      <c r="BP788653" s="90"/>
    </row>
    <row r="788654" spans="68:68" customFormat="1">
      <c r="BP788654" s="90"/>
    </row>
    <row r="788655" spans="68:68" customFormat="1">
      <c r="BP788655" s="90"/>
    </row>
    <row r="788656" spans="68:68" customFormat="1">
      <c r="BP788656" s="90"/>
    </row>
    <row r="788657" spans="68:68" customFormat="1">
      <c r="BP788657" s="90"/>
    </row>
    <row r="788658" spans="68:68" customFormat="1">
      <c r="BP788658" s="90"/>
    </row>
    <row r="788659" spans="68:68" customFormat="1">
      <c r="BP788659" s="90"/>
    </row>
    <row r="788660" spans="68:68" customFormat="1">
      <c r="BP788660" s="90"/>
    </row>
    <row r="788661" spans="68:68" customFormat="1">
      <c r="BP788661" s="90"/>
    </row>
    <row r="788662" spans="68:68" customFormat="1">
      <c r="BP788662" s="90"/>
    </row>
    <row r="788663" spans="68:68" customFormat="1">
      <c r="BP788663" s="90"/>
    </row>
    <row r="788664" spans="68:68" customFormat="1">
      <c r="BP788664" s="90"/>
    </row>
    <row r="788665" spans="68:68" customFormat="1">
      <c r="BP788665" s="90"/>
    </row>
    <row r="788666" spans="68:68" customFormat="1">
      <c r="BP788666" s="90"/>
    </row>
    <row r="788667" spans="68:68" customFormat="1">
      <c r="BP788667" s="90"/>
    </row>
    <row r="788668" spans="68:68" customFormat="1">
      <c r="BP788668" s="90"/>
    </row>
    <row r="788669" spans="68:68" customFormat="1">
      <c r="BP788669" s="90"/>
    </row>
    <row r="788670" spans="68:68" customFormat="1">
      <c r="BP788670" s="90"/>
    </row>
    <row r="788671" spans="68:68" customFormat="1">
      <c r="BP788671" s="90"/>
    </row>
    <row r="788672" spans="68:68" customFormat="1">
      <c r="BP788672" s="90"/>
    </row>
    <row r="788673" spans="68:68" customFormat="1">
      <c r="BP788673" s="90"/>
    </row>
    <row r="788674" spans="68:68" customFormat="1">
      <c r="BP788674" s="90"/>
    </row>
    <row r="788675" spans="68:68" customFormat="1">
      <c r="BP788675" s="90"/>
    </row>
    <row r="788676" spans="68:68" customFormat="1">
      <c r="BP788676" s="90"/>
    </row>
    <row r="788677" spans="68:68" customFormat="1">
      <c r="BP788677" s="90"/>
    </row>
    <row r="788678" spans="68:68" customFormat="1">
      <c r="BP788678" s="90"/>
    </row>
    <row r="788679" spans="68:68" customFormat="1">
      <c r="BP788679" s="90"/>
    </row>
    <row r="788680" spans="68:68" customFormat="1">
      <c r="BP788680" s="90"/>
    </row>
    <row r="788681" spans="68:68" customFormat="1">
      <c r="BP788681" s="90"/>
    </row>
    <row r="788682" spans="68:68" customFormat="1">
      <c r="BP788682" s="90"/>
    </row>
    <row r="788683" spans="68:68" customFormat="1">
      <c r="BP788683" s="90"/>
    </row>
    <row r="788684" spans="68:68" customFormat="1">
      <c r="BP788684" s="90"/>
    </row>
    <row r="788685" spans="68:68" customFormat="1">
      <c r="BP788685" s="90"/>
    </row>
    <row r="788686" spans="68:68" customFormat="1">
      <c r="BP788686" s="90"/>
    </row>
    <row r="788687" spans="68:68" customFormat="1">
      <c r="BP788687" s="90"/>
    </row>
    <row r="788688" spans="68:68" customFormat="1">
      <c r="BP788688" s="90"/>
    </row>
    <row r="788689" spans="68:68" customFormat="1">
      <c r="BP788689" s="90"/>
    </row>
    <row r="788690" spans="68:68" customFormat="1">
      <c r="BP788690" s="90"/>
    </row>
    <row r="788691" spans="68:68" customFormat="1">
      <c r="BP788691" s="90"/>
    </row>
    <row r="788692" spans="68:68" customFormat="1">
      <c r="BP788692" s="90"/>
    </row>
    <row r="788693" spans="68:68" customFormat="1">
      <c r="BP788693" s="90"/>
    </row>
    <row r="788694" spans="68:68" customFormat="1">
      <c r="BP788694" s="90"/>
    </row>
    <row r="788695" spans="68:68" customFormat="1">
      <c r="BP788695" s="90"/>
    </row>
    <row r="788696" spans="68:68" customFormat="1">
      <c r="BP788696" s="90"/>
    </row>
    <row r="788697" spans="68:68" customFormat="1">
      <c r="BP788697" s="90"/>
    </row>
    <row r="788698" spans="68:68" customFormat="1">
      <c r="BP788698" s="90"/>
    </row>
    <row r="788699" spans="68:68" customFormat="1">
      <c r="BP788699" s="90"/>
    </row>
    <row r="788700" spans="68:68" customFormat="1">
      <c r="BP788700" s="90"/>
    </row>
    <row r="788701" spans="68:68" customFormat="1">
      <c r="BP788701" s="90"/>
    </row>
    <row r="788702" spans="68:68" customFormat="1">
      <c r="BP788702" s="90"/>
    </row>
    <row r="788703" spans="68:68" customFormat="1">
      <c r="BP788703" s="90"/>
    </row>
    <row r="788704" spans="68:68" customFormat="1">
      <c r="BP788704" s="90"/>
    </row>
    <row r="788705" spans="68:68" customFormat="1">
      <c r="BP788705" s="90"/>
    </row>
    <row r="788706" spans="68:68" customFormat="1">
      <c r="BP788706" s="90"/>
    </row>
    <row r="788707" spans="68:68" customFormat="1">
      <c r="BP788707" s="90"/>
    </row>
    <row r="788708" spans="68:68" customFormat="1">
      <c r="BP788708" s="90"/>
    </row>
    <row r="788709" spans="68:68" customFormat="1">
      <c r="BP788709" s="90"/>
    </row>
    <row r="788710" spans="68:68" customFormat="1">
      <c r="BP788710" s="90"/>
    </row>
    <row r="788711" spans="68:68" customFormat="1">
      <c r="BP788711" s="90"/>
    </row>
    <row r="788712" spans="68:68" customFormat="1">
      <c r="BP788712" s="90"/>
    </row>
    <row r="788713" spans="68:68" customFormat="1">
      <c r="BP788713" s="90"/>
    </row>
    <row r="788714" spans="68:68" customFormat="1">
      <c r="BP788714" s="90"/>
    </row>
    <row r="788715" spans="68:68" customFormat="1">
      <c r="BP788715" s="90"/>
    </row>
    <row r="788716" spans="68:68" customFormat="1">
      <c r="BP788716" s="90"/>
    </row>
    <row r="788717" spans="68:68" customFormat="1">
      <c r="BP788717" s="90"/>
    </row>
    <row r="788718" spans="68:68" customFormat="1">
      <c r="BP788718" s="90"/>
    </row>
    <row r="788719" spans="68:68" customFormat="1">
      <c r="BP788719" s="90"/>
    </row>
    <row r="788720" spans="68:68" customFormat="1">
      <c r="BP788720" s="90"/>
    </row>
    <row r="788721" spans="68:68" customFormat="1">
      <c r="BP788721" s="90"/>
    </row>
    <row r="788722" spans="68:68" customFormat="1">
      <c r="BP788722" s="90"/>
    </row>
    <row r="788723" spans="68:68" customFormat="1">
      <c r="BP788723" s="90"/>
    </row>
    <row r="788724" spans="68:68" customFormat="1">
      <c r="BP788724" s="90"/>
    </row>
    <row r="788725" spans="68:68" customFormat="1">
      <c r="BP788725" s="90"/>
    </row>
    <row r="788726" spans="68:68" customFormat="1">
      <c r="BP788726" s="90"/>
    </row>
    <row r="788727" spans="68:68" customFormat="1">
      <c r="BP788727" s="90"/>
    </row>
    <row r="788728" spans="68:68" customFormat="1">
      <c r="BP788728" s="90"/>
    </row>
    <row r="788729" spans="68:68" customFormat="1">
      <c r="BP788729" s="90"/>
    </row>
    <row r="788730" spans="68:68" customFormat="1">
      <c r="BP788730" s="90"/>
    </row>
    <row r="788731" spans="68:68" customFormat="1">
      <c r="BP788731" s="90"/>
    </row>
    <row r="788732" spans="68:68" customFormat="1">
      <c r="BP788732" s="90"/>
    </row>
    <row r="788733" spans="68:68" customFormat="1">
      <c r="BP788733" s="90"/>
    </row>
    <row r="788734" spans="68:68" customFormat="1">
      <c r="BP788734" s="90"/>
    </row>
    <row r="788735" spans="68:68" customFormat="1">
      <c r="BP788735" s="90"/>
    </row>
    <row r="788736" spans="68:68" customFormat="1">
      <c r="BP788736" s="90"/>
    </row>
    <row r="788737" spans="68:68" customFormat="1">
      <c r="BP788737" s="90"/>
    </row>
    <row r="788738" spans="68:68" customFormat="1">
      <c r="BP788738" s="90"/>
    </row>
    <row r="788739" spans="68:68" customFormat="1">
      <c r="BP788739" s="90"/>
    </row>
    <row r="788740" spans="68:68" customFormat="1">
      <c r="BP788740" s="90"/>
    </row>
    <row r="788741" spans="68:68" customFormat="1">
      <c r="BP788741" s="90"/>
    </row>
    <row r="788742" spans="68:68" customFormat="1">
      <c r="BP788742" s="90"/>
    </row>
    <row r="788743" spans="68:68" customFormat="1">
      <c r="BP788743" s="90"/>
    </row>
    <row r="788744" spans="68:68" customFormat="1">
      <c r="BP788744" s="90"/>
    </row>
    <row r="788745" spans="68:68" customFormat="1">
      <c r="BP788745" s="90"/>
    </row>
    <row r="788746" spans="68:68" customFormat="1">
      <c r="BP788746" s="90"/>
    </row>
    <row r="788747" spans="68:68" customFormat="1">
      <c r="BP788747" s="90"/>
    </row>
    <row r="788748" spans="68:68" customFormat="1">
      <c r="BP788748" s="90"/>
    </row>
    <row r="788749" spans="68:68" customFormat="1">
      <c r="BP788749" s="90"/>
    </row>
    <row r="788750" spans="68:68" customFormat="1">
      <c r="BP788750" s="90"/>
    </row>
    <row r="788751" spans="68:68" customFormat="1">
      <c r="BP788751" s="90"/>
    </row>
    <row r="788752" spans="68:68" customFormat="1">
      <c r="BP788752" s="90"/>
    </row>
    <row r="788753" spans="68:68" customFormat="1">
      <c r="BP788753" s="90"/>
    </row>
    <row r="788754" spans="68:68" customFormat="1">
      <c r="BP788754" s="90"/>
    </row>
    <row r="788755" spans="68:68" customFormat="1">
      <c r="BP788755" s="90"/>
    </row>
    <row r="788756" spans="68:68" customFormat="1">
      <c r="BP788756" s="90"/>
    </row>
    <row r="788757" spans="68:68" customFormat="1">
      <c r="BP788757" s="90"/>
    </row>
    <row r="788758" spans="68:68" customFormat="1">
      <c r="BP788758" s="90"/>
    </row>
    <row r="788759" spans="68:68" customFormat="1">
      <c r="BP788759" s="90"/>
    </row>
    <row r="788760" spans="68:68" customFormat="1">
      <c r="BP788760" s="90"/>
    </row>
    <row r="788761" spans="68:68" customFormat="1">
      <c r="BP788761" s="90"/>
    </row>
    <row r="788762" spans="68:68" customFormat="1">
      <c r="BP788762" s="90"/>
    </row>
    <row r="788763" spans="68:68" customFormat="1">
      <c r="BP788763" s="90"/>
    </row>
    <row r="788764" spans="68:68" customFormat="1">
      <c r="BP788764" s="90"/>
    </row>
    <row r="788765" spans="68:68" customFormat="1">
      <c r="BP788765" s="90"/>
    </row>
    <row r="788766" spans="68:68" customFormat="1">
      <c r="BP788766" s="90"/>
    </row>
    <row r="788767" spans="68:68" customFormat="1">
      <c r="BP788767" s="90"/>
    </row>
    <row r="788768" spans="68:68" customFormat="1">
      <c r="BP788768" s="90"/>
    </row>
    <row r="788769" spans="68:68" customFormat="1">
      <c r="BP788769" s="90"/>
    </row>
    <row r="788770" spans="68:68" customFormat="1">
      <c r="BP788770" s="90"/>
    </row>
    <row r="788771" spans="68:68" customFormat="1">
      <c r="BP788771" s="90"/>
    </row>
    <row r="788772" spans="68:68" customFormat="1">
      <c r="BP788772" s="90"/>
    </row>
    <row r="788773" spans="68:68" customFormat="1">
      <c r="BP788773" s="90"/>
    </row>
    <row r="788774" spans="68:68" customFormat="1">
      <c r="BP788774" s="90"/>
    </row>
    <row r="788775" spans="68:68" customFormat="1">
      <c r="BP788775" s="90"/>
    </row>
    <row r="788776" spans="68:68" customFormat="1">
      <c r="BP788776" s="90"/>
    </row>
    <row r="788777" spans="68:68" customFormat="1">
      <c r="BP788777" s="90"/>
    </row>
    <row r="788778" spans="68:68" customFormat="1">
      <c r="BP788778" s="90"/>
    </row>
    <row r="788779" spans="68:68" customFormat="1">
      <c r="BP788779" s="90"/>
    </row>
    <row r="788780" spans="68:68" customFormat="1">
      <c r="BP788780" s="90"/>
    </row>
    <row r="788781" spans="68:68" customFormat="1">
      <c r="BP788781" s="90"/>
    </row>
    <row r="788782" spans="68:68" customFormat="1">
      <c r="BP788782" s="90"/>
    </row>
    <row r="788783" spans="68:68" customFormat="1">
      <c r="BP788783" s="90"/>
    </row>
    <row r="788784" spans="68:68" customFormat="1">
      <c r="BP788784" s="90"/>
    </row>
    <row r="788785" spans="68:68" customFormat="1">
      <c r="BP788785" s="90"/>
    </row>
    <row r="788786" spans="68:68" customFormat="1">
      <c r="BP788786" s="90"/>
    </row>
    <row r="788787" spans="68:68" customFormat="1">
      <c r="BP788787" s="90"/>
    </row>
    <row r="788788" spans="68:68" customFormat="1">
      <c r="BP788788" s="90"/>
    </row>
    <row r="788789" spans="68:68" customFormat="1">
      <c r="BP788789" s="90"/>
    </row>
    <row r="788790" spans="68:68" customFormat="1">
      <c r="BP788790" s="90"/>
    </row>
    <row r="788791" spans="68:68" customFormat="1">
      <c r="BP788791" s="90"/>
    </row>
    <row r="788792" spans="68:68" customFormat="1">
      <c r="BP788792" s="90"/>
    </row>
    <row r="788793" spans="68:68" customFormat="1">
      <c r="BP788793" s="90"/>
    </row>
    <row r="788794" spans="68:68" customFormat="1">
      <c r="BP788794" s="90"/>
    </row>
    <row r="788795" spans="68:68" customFormat="1">
      <c r="BP788795" s="90"/>
    </row>
    <row r="788796" spans="68:68" customFormat="1">
      <c r="BP788796" s="90"/>
    </row>
    <row r="788797" spans="68:68" customFormat="1">
      <c r="BP788797" s="90"/>
    </row>
    <row r="788798" spans="68:68" customFormat="1">
      <c r="BP788798" s="90"/>
    </row>
    <row r="788799" spans="68:68" customFormat="1">
      <c r="BP788799" s="90"/>
    </row>
    <row r="788800" spans="68:68" customFormat="1">
      <c r="BP788800" s="90"/>
    </row>
    <row r="788801" spans="68:68" customFormat="1">
      <c r="BP788801" s="90"/>
    </row>
    <row r="788802" spans="68:68" customFormat="1">
      <c r="BP788802" s="90"/>
    </row>
    <row r="788803" spans="68:68" customFormat="1">
      <c r="BP788803" s="90"/>
    </row>
    <row r="788804" spans="68:68" customFormat="1">
      <c r="BP788804" s="90"/>
    </row>
    <row r="788805" spans="68:68" customFormat="1">
      <c r="BP788805" s="90"/>
    </row>
    <row r="788806" spans="68:68" customFormat="1">
      <c r="BP788806" s="90"/>
    </row>
    <row r="788807" spans="68:68" customFormat="1">
      <c r="BP788807" s="90"/>
    </row>
    <row r="788808" spans="68:68" customFormat="1">
      <c r="BP788808" s="90"/>
    </row>
    <row r="788809" spans="68:68" customFormat="1">
      <c r="BP788809" s="90"/>
    </row>
    <row r="788810" spans="68:68" customFormat="1">
      <c r="BP788810" s="90"/>
    </row>
    <row r="788811" spans="68:68" customFormat="1">
      <c r="BP788811" s="90"/>
    </row>
    <row r="788812" spans="68:68" customFormat="1">
      <c r="BP788812" s="90"/>
    </row>
    <row r="788813" spans="68:68" customFormat="1">
      <c r="BP788813" s="90"/>
    </row>
    <row r="788814" spans="68:68" customFormat="1">
      <c r="BP788814" s="90"/>
    </row>
    <row r="788815" spans="68:68" customFormat="1">
      <c r="BP788815" s="90"/>
    </row>
    <row r="788816" spans="68:68" customFormat="1">
      <c r="BP788816" s="90"/>
    </row>
    <row r="788817" spans="68:68" customFormat="1">
      <c r="BP788817" s="90"/>
    </row>
    <row r="788818" spans="68:68" customFormat="1">
      <c r="BP788818" s="90"/>
    </row>
    <row r="788819" spans="68:68" customFormat="1">
      <c r="BP788819" s="90"/>
    </row>
    <row r="788820" spans="68:68" customFormat="1">
      <c r="BP788820" s="90"/>
    </row>
    <row r="788821" spans="68:68" customFormat="1">
      <c r="BP788821" s="90"/>
    </row>
    <row r="788822" spans="68:68" customFormat="1">
      <c r="BP788822" s="90"/>
    </row>
    <row r="788823" spans="68:68" customFormat="1">
      <c r="BP788823" s="90"/>
    </row>
    <row r="788824" spans="68:68" customFormat="1">
      <c r="BP788824" s="90"/>
    </row>
    <row r="788825" spans="68:68" customFormat="1">
      <c r="BP788825" s="90"/>
    </row>
    <row r="788826" spans="68:68" customFormat="1">
      <c r="BP788826" s="90"/>
    </row>
    <row r="788827" spans="68:68" customFormat="1">
      <c r="BP788827" s="90"/>
    </row>
    <row r="788828" spans="68:68" customFormat="1">
      <c r="BP788828" s="90"/>
    </row>
    <row r="788829" spans="68:68" customFormat="1">
      <c r="BP788829" s="90"/>
    </row>
    <row r="788830" spans="68:68" customFormat="1">
      <c r="BP788830" s="90"/>
    </row>
    <row r="788831" spans="68:68" customFormat="1">
      <c r="BP788831" s="90"/>
    </row>
    <row r="788832" spans="68:68" customFormat="1">
      <c r="BP788832" s="90"/>
    </row>
    <row r="788833" spans="68:68" customFormat="1">
      <c r="BP788833" s="90"/>
    </row>
    <row r="788834" spans="68:68" customFormat="1">
      <c r="BP788834" s="90"/>
    </row>
    <row r="788835" spans="68:68" customFormat="1">
      <c r="BP788835" s="90"/>
    </row>
    <row r="788836" spans="68:68" customFormat="1">
      <c r="BP788836" s="90"/>
    </row>
    <row r="788837" spans="68:68" customFormat="1">
      <c r="BP788837" s="90"/>
    </row>
    <row r="788838" spans="68:68" customFormat="1">
      <c r="BP788838" s="90"/>
    </row>
    <row r="788839" spans="68:68" customFormat="1">
      <c r="BP788839" s="90"/>
    </row>
    <row r="788840" spans="68:68" customFormat="1">
      <c r="BP788840" s="90"/>
    </row>
    <row r="788841" spans="68:68" customFormat="1">
      <c r="BP788841" s="90"/>
    </row>
    <row r="788842" spans="68:68" customFormat="1">
      <c r="BP788842" s="90"/>
    </row>
    <row r="788843" spans="68:68" customFormat="1">
      <c r="BP788843" s="90"/>
    </row>
    <row r="788844" spans="68:68" customFormat="1">
      <c r="BP788844" s="90"/>
    </row>
    <row r="788845" spans="68:68" customFormat="1">
      <c r="BP788845" s="90"/>
    </row>
    <row r="788846" spans="68:68" customFormat="1">
      <c r="BP788846" s="90"/>
    </row>
    <row r="788847" spans="68:68" customFormat="1">
      <c r="BP788847" s="90"/>
    </row>
    <row r="788848" spans="68:68" customFormat="1">
      <c r="BP788848" s="90"/>
    </row>
    <row r="788849" spans="68:68" customFormat="1">
      <c r="BP788849" s="90"/>
    </row>
    <row r="788850" spans="68:68" customFormat="1">
      <c r="BP788850" s="90"/>
    </row>
    <row r="788851" spans="68:68" customFormat="1">
      <c r="BP788851" s="90"/>
    </row>
    <row r="788852" spans="68:68" customFormat="1">
      <c r="BP788852" s="90"/>
    </row>
    <row r="788853" spans="68:68" customFormat="1">
      <c r="BP788853" s="90"/>
    </row>
    <row r="788854" spans="68:68" customFormat="1">
      <c r="BP788854" s="90"/>
    </row>
    <row r="788855" spans="68:68" customFormat="1">
      <c r="BP788855" s="90"/>
    </row>
    <row r="788856" spans="68:68" customFormat="1">
      <c r="BP788856" s="90"/>
    </row>
    <row r="788857" spans="68:68" customFormat="1">
      <c r="BP788857" s="90"/>
    </row>
    <row r="788858" spans="68:68" customFormat="1">
      <c r="BP788858" s="90"/>
    </row>
    <row r="788859" spans="68:68" customFormat="1">
      <c r="BP788859" s="90"/>
    </row>
    <row r="788860" spans="68:68" customFormat="1">
      <c r="BP788860" s="90"/>
    </row>
    <row r="788861" spans="68:68" customFormat="1">
      <c r="BP788861" s="90"/>
    </row>
    <row r="788862" spans="68:68" customFormat="1">
      <c r="BP788862" s="90"/>
    </row>
    <row r="788863" spans="68:68" customFormat="1">
      <c r="BP788863" s="90"/>
    </row>
    <row r="788864" spans="68:68" customFormat="1">
      <c r="BP788864" s="90"/>
    </row>
    <row r="788865" spans="68:68" customFormat="1">
      <c r="BP788865" s="90"/>
    </row>
    <row r="788866" spans="68:68" customFormat="1">
      <c r="BP788866" s="90"/>
    </row>
    <row r="788867" spans="68:68" customFormat="1">
      <c r="BP788867" s="90"/>
    </row>
    <row r="788868" spans="68:68" customFormat="1">
      <c r="BP788868" s="90"/>
    </row>
    <row r="788869" spans="68:68" customFormat="1">
      <c r="BP788869" s="90"/>
    </row>
    <row r="788870" spans="68:68" customFormat="1">
      <c r="BP788870" s="90"/>
    </row>
    <row r="788871" spans="68:68" customFormat="1">
      <c r="BP788871" s="90"/>
    </row>
    <row r="788872" spans="68:68" customFormat="1">
      <c r="BP788872" s="90"/>
    </row>
    <row r="788873" spans="68:68" customFormat="1">
      <c r="BP788873" s="90"/>
    </row>
    <row r="788874" spans="68:68" customFormat="1">
      <c r="BP788874" s="90"/>
    </row>
    <row r="788875" spans="68:68" customFormat="1">
      <c r="BP788875" s="90"/>
    </row>
    <row r="788876" spans="68:68" customFormat="1">
      <c r="BP788876" s="90"/>
    </row>
    <row r="788877" spans="68:68" customFormat="1">
      <c r="BP788877" s="90"/>
    </row>
    <row r="788878" spans="68:68" customFormat="1">
      <c r="BP788878" s="90"/>
    </row>
    <row r="788879" spans="68:68" customFormat="1">
      <c r="BP788879" s="90"/>
    </row>
    <row r="788880" spans="68:68" customFormat="1">
      <c r="BP788880" s="90"/>
    </row>
    <row r="788881" spans="68:68" customFormat="1">
      <c r="BP788881" s="90"/>
    </row>
    <row r="788882" spans="68:68" customFormat="1">
      <c r="BP788882" s="90"/>
    </row>
    <row r="788883" spans="68:68" customFormat="1">
      <c r="BP788883" s="90"/>
    </row>
    <row r="788884" spans="68:68" customFormat="1">
      <c r="BP788884" s="90"/>
    </row>
    <row r="788885" spans="68:68" customFormat="1">
      <c r="BP788885" s="90"/>
    </row>
    <row r="788886" spans="68:68" customFormat="1">
      <c r="BP788886" s="90"/>
    </row>
    <row r="788887" spans="68:68" customFormat="1">
      <c r="BP788887" s="90"/>
    </row>
    <row r="788888" spans="68:68" customFormat="1">
      <c r="BP788888" s="90"/>
    </row>
    <row r="788889" spans="68:68" customFormat="1">
      <c r="BP788889" s="90"/>
    </row>
    <row r="788890" spans="68:68" customFormat="1">
      <c r="BP788890" s="90"/>
    </row>
    <row r="788891" spans="68:68" customFormat="1">
      <c r="BP788891" s="90"/>
    </row>
    <row r="788892" spans="68:68" customFormat="1">
      <c r="BP788892" s="90"/>
    </row>
    <row r="788893" spans="68:68" customFormat="1">
      <c r="BP788893" s="90"/>
    </row>
    <row r="788894" spans="68:68" customFormat="1">
      <c r="BP788894" s="90"/>
    </row>
    <row r="788895" spans="68:68" customFormat="1">
      <c r="BP788895" s="90"/>
    </row>
    <row r="788896" spans="68:68" customFormat="1">
      <c r="BP788896" s="90"/>
    </row>
    <row r="788897" spans="68:68" customFormat="1">
      <c r="BP788897" s="90"/>
    </row>
    <row r="788898" spans="68:68" customFormat="1">
      <c r="BP788898" s="90"/>
    </row>
    <row r="788899" spans="68:68" customFormat="1">
      <c r="BP788899" s="90"/>
    </row>
    <row r="788900" spans="68:68" customFormat="1">
      <c r="BP788900" s="90"/>
    </row>
    <row r="788901" spans="68:68" customFormat="1">
      <c r="BP788901" s="90"/>
    </row>
    <row r="788902" spans="68:68" customFormat="1">
      <c r="BP788902" s="90"/>
    </row>
    <row r="788903" spans="68:68" customFormat="1">
      <c r="BP788903" s="90"/>
    </row>
    <row r="788904" spans="68:68" customFormat="1">
      <c r="BP788904" s="90"/>
    </row>
    <row r="788905" spans="68:68" customFormat="1">
      <c r="BP788905" s="90"/>
    </row>
    <row r="788906" spans="68:68" customFormat="1">
      <c r="BP788906" s="90"/>
    </row>
    <row r="788907" spans="68:68" customFormat="1">
      <c r="BP788907" s="90"/>
    </row>
    <row r="788908" spans="68:68" customFormat="1">
      <c r="BP788908" s="90"/>
    </row>
    <row r="788909" spans="68:68" customFormat="1">
      <c r="BP788909" s="90"/>
    </row>
    <row r="788910" spans="68:68" customFormat="1">
      <c r="BP788910" s="90"/>
    </row>
    <row r="788911" spans="68:68" customFormat="1">
      <c r="BP788911" s="90"/>
    </row>
    <row r="788912" spans="68:68" customFormat="1">
      <c r="BP788912" s="90"/>
    </row>
    <row r="788913" spans="68:68" customFormat="1">
      <c r="BP788913" s="90"/>
    </row>
    <row r="788914" spans="68:68" customFormat="1">
      <c r="BP788914" s="90"/>
    </row>
    <row r="788915" spans="68:68" customFormat="1">
      <c r="BP788915" s="90"/>
    </row>
    <row r="788916" spans="68:68" customFormat="1">
      <c r="BP788916" s="90"/>
    </row>
    <row r="788917" spans="68:68" customFormat="1">
      <c r="BP788917" s="90"/>
    </row>
    <row r="788918" spans="68:68" customFormat="1">
      <c r="BP788918" s="90"/>
    </row>
    <row r="788919" spans="68:68" customFormat="1">
      <c r="BP788919" s="90"/>
    </row>
    <row r="788920" spans="68:68" customFormat="1">
      <c r="BP788920" s="90"/>
    </row>
    <row r="788921" spans="68:68" customFormat="1">
      <c r="BP788921" s="90"/>
    </row>
    <row r="788922" spans="68:68" customFormat="1">
      <c r="BP788922" s="90"/>
    </row>
    <row r="788923" spans="68:68" customFormat="1">
      <c r="BP788923" s="90"/>
    </row>
    <row r="788924" spans="68:68" customFormat="1">
      <c r="BP788924" s="90"/>
    </row>
    <row r="788925" spans="68:68" customFormat="1">
      <c r="BP788925" s="90"/>
    </row>
    <row r="788926" spans="68:68" customFormat="1">
      <c r="BP788926" s="90"/>
    </row>
    <row r="788927" spans="68:68" customFormat="1">
      <c r="BP788927" s="90"/>
    </row>
    <row r="788928" spans="68:68" customFormat="1">
      <c r="BP788928" s="90"/>
    </row>
    <row r="788929" spans="68:68" customFormat="1">
      <c r="BP788929" s="90"/>
    </row>
    <row r="788930" spans="68:68" customFormat="1">
      <c r="BP788930" s="90"/>
    </row>
    <row r="788931" spans="68:68" customFormat="1">
      <c r="BP788931" s="90"/>
    </row>
    <row r="788932" spans="68:68" customFormat="1">
      <c r="BP788932" s="90"/>
    </row>
    <row r="788933" spans="68:68" customFormat="1">
      <c r="BP788933" s="90"/>
    </row>
    <row r="788934" spans="68:68" customFormat="1">
      <c r="BP788934" s="90"/>
    </row>
    <row r="788935" spans="68:68" customFormat="1">
      <c r="BP788935" s="90"/>
    </row>
    <row r="788936" spans="68:68" customFormat="1">
      <c r="BP788936" s="90"/>
    </row>
    <row r="788937" spans="68:68" customFormat="1">
      <c r="BP788937" s="90"/>
    </row>
    <row r="788938" spans="68:68" customFormat="1">
      <c r="BP788938" s="90"/>
    </row>
    <row r="788939" spans="68:68" customFormat="1">
      <c r="BP788939" s="90"/>
    </row>
    <row r="788940" spans="68:68" customFormat="1">
      <c r="BP788940" s="90"/>
    </row>
    <row r="788941" spans="68:68" customFormat="1">
      <c r="BP788941" s="90"/>
    </row>
    <row r="788942" spans="68:68" customFormat="1">
      <c r="BP788942" s="90"/>
    </row>
    <row r="788943" spans="68:68" customFormat="1">
      <c r="BP788943" s="90"/>
    </row>
    <row r="788944" spans="68:68" customFormat="1">
      <c r="BP788944" s="90"/>
    </row>
    <row r="788945" spans="68:68" customFormat="1">
      <c r="BP788945" s="90"/>
    </row>
    <row r="788946" spans="68:68" customFormat="1">
      <c r="BP788946" s="90"/>
    </row>
    <row r="788947" spans="68:68" customFormat="1">
      <c r="BP788947" s="90"/>
    </row>
    <row r="788948" spans="68:68" customFormat="1">
      <c r="BP788948" s="90"/>
    </row>
    <row r="788949" spans="68:68" customFormat="1">
      <c r="BP788949" s="90"/>
    </row>
    <row r="788950" spans="68:68" customFormat="1">
      <c r="BP788950" s="90"/>
    </row>
    <row r="788951" spans="68:68" customFormat="1">
      <c r="BP788951" s="90"/>
    </row>
    <row r="788952" spans="68:68" customFormat="1">
      <c r="BP788952" s="90"/>
    </row>
    <row r="788953" spans="68:68" customFormat="1">
      <c r="BP788953" s="90"/>
    </row>
    <row r="788954" spans="68:68" customFormat="1">
      <c r="BP788954" s="90"/>
    </row>
    <row r="788955" spans="68:68" customFormat="1">
      <c r="BP788955" s="90"/>
    </row>
    <row r="788956" spans="68:68" customFormat="1">
      <c r="BP788956" s="90"/>
    </row>
    <row r="788957" spans="68:68" customFormat="1">
      <c r="BP788957" s="90"/>
    </row>
    <row r="788958" spans="68:68" customFormat="1">
      <c r="BP788958" s="90"/>
    </row>
    <row r="788959" spans="68:68" customFormat="1">
      <c r="BP788959" s="90"/>
    </row>
    <row r="788960" spans="68:68" customFormat="1">
      <c r="BP788960" s="90"/>
    </row>
    <row r="788961" spans="68:68" customFormat="1">
      <c r="BP788961" s="90"/>
    </row>
    <row r="788962" spans="68:68" customFormat="1">
      <c r="BP788962" s="90"/>
    </row>
    <row r="788963" spans="68:68" customFormat="1">
      <c r="BP788963" s="90"/>
    </row>
    <row r="788964" spans="68:68" customFormat="1">
      <c r="BP788964" s="90"/>
    </row>
    <row r="788965" spans="68:68" customFormat="1">
      <c r="BP788965" s="90"/>
    </row>
    <row r="788966" spans="68:68" customFormat="1">
      <c r="BP788966" s="90"/>
    </row>
    <row r="788967" spans="68:68" customFormat="1">
      <c r="BP788967" s="90"/>
    </row>
    <row r="788968" spans="68:68" customFormat="1">
      <c r="BP788968" s="90"/>
    </row>
    <row r="788969" spans="68:68" customFormat="1">
      <c r="BP788969" s="90"/>
    </row>
    <row r="788970" spans="68:68" customFormat="1">
      <c r="BP788970" s="90"/>
    </row>
    <row r="788971" spans="68:68" customFormat="1">
      <c r="BP788971" s="90"/>
    </row>
    <row r="788972" spans="68:68" customFormat="1">
      <c r="BP788972" s="90"/>
    </row>
    <row r="788973" spans="68:68" customFormat="1">
      <c r="BP788973" s="90"/>
    </row>
    <row r="788974" spans="68:68" customFormat="1">
      <c r="BP788974" s="90"/>
    </row>
    <row r="788975" spans="68:68" customFormat="1">
      <c r="BP788975" s="90"/>
    </row>
    <row r="788976" spans="68:68" customFormat="1">
      <c r="BP788976" s="90"/>
    </row>
    <row r="788977" spans="68:68" customFormat="1">
      <c r="BP788977" s="90"/>
    </row>
    <row r="788978" spans="68:68" customFormat="1">
      <c r="BP788978" s="90"/>
    </row>
    <row r="788979" spans="68:68" customFormat="1">
      <c r="BP788979" s="90"/>
    </row>
    <row r="788980" spans="68:68" customFormat="1">
      <c r="BP788980" s="90"/>
    </row>
    <row r="788981" spans="68:68" customFormat="1">
      <c r="BP788981" s="90"/>
    </row>
    <row r="788982" spans="68:68" customFormat="1">
      <c r="BP788982" s="90"/>
    </row>
    <row r="788983" spans="68:68" customFormat="1">
      <c r="BP788983" s="90"/>
    </row>
    <row r="788984" spans="68:68" customFormat="1">
      <c r="BP788984" s="90"/>
    </row>
    <row r="788985" spans="68:68" customFormat="1">
      <c r="BP788985" s="90"/>
    </row>
    <row r="788986" spans="68:68" customFormat="1">
      <c r="BP788986" s="90"/>
    </row>
    <row r="788987" spans="68:68" customFormat="1">
      <c r="BP788987" s="90"/>
    </row>
    <row r="788988" spans="68:68" customFormat="1">
      <c r="BP788988" s="90"/>
    </row>
    <row r="788989" spans="68:68" customFormat="1">
      <c r="BP788989" s="90"/>
    </row>
    <row r="788990" spans="68:68" customFormat="1">
      <c r="BP788990" s="90"/>
    </row>
    <row r="788991" spans="68:68" customFormat="1">
      <c r="BP788991" s="90"/>
    </row>
    <row r="788992" spans="68:68" customFormat="1">
      <c r="BP788992" s="90"/>
    </row>
    <row r="788993" spans="68:68" customFormat="1">
      <c r="BP788993" s="90"/>
    </row>
    <row r="788994" spans="68:68" customFormat="1">
      <c r="BP788994" s="90"/>
    </row>
    <row r="788995" spans="68:68" customFormat="1">
      <c r="BP788995" s="90"/>
    </row>
    <row r="788996" spans="68:68" customFormat="1">
      <c r="BP788996" s="90"/>
    </row>
    <row r="788997" spans="68:68" customFormat="1">
      <c r="BP788997" s="90"/>
    </row>
    <row r="788998" spans="68:68" customFormat="1">
      <c r="BP788998" s="90"/>
    </row>
    <row r="788999" spans="68:68" customFormat="1">
      <c r="BP788999" s="90"/>
    </row>
    <row r="789000" spans="68:68" customFormat="1">
      <c r="BP789000" s="90"/>
    </row>
    <row r="789001" spans="68:68" customFormat="1">
      <c r="BP789001" s="90"/>
    </row>
    <row r="789002" spans="68:68" customFormat="1">
      <c r="BP789002" s="90"/>
    </row>
    <row r="789003" spans="68:68" customFormat="1">
      <c r="BP789003" s="90"/>
    </row>
    <row r="789004" spans="68:68" customFormat="1">
      <c r="BP789004" s="90"/>
    </row>
    <row r="789005" spans="68:68" customFormat="1">
      <c r="BP789005" s="90"/>
    </row>
    <row r="789006" spans="68:68" customFormat="1">
      <c r="BP789006" s="90"/>
    </row>
    <row r="789007" spans="68:68" customFormat="1">
      <c r="BP789007" s="90"/>
    </row>
    <row r="789008" spans="68:68" customFormat="1">
      <c r="BP789008" s="90"/>
    </row>
    <row r="789009" spans="68:68" customFormat="1">
      <c r="BP789009" s="90"/>
    </row>
    <row r="789010" spans="68:68" customFormat="1">
      <c r="BP789010" s="90"/>
    </row>
    <row r="789011" spans="68:68" customFormat="1">
      <c r="BP789011" s="90"/>
    </row>
    <row r="789012" spans="68:68" customFormat="1">
      <c r="BP789012" s="90"/>
    </row>
    <row r="789013" spans="68:68" customFormat="1">
      <c r="BP789013" s="90"/>
    </row>
    <row r="789014" spans="68:68" customFormat="1">
      <c r="BP789014" s="90"/>
    </row>
    <row r="789015" spans="68:68" customFormat="1">
      <c r="BP789015" s="90"/>
    </row>
    <row r="789016" spans="68:68" customFormat="1">
      <c r="BP789016" s="90"/>
    </row>
    <row r="789017" spans="68:68" customFormat="1">
      <c r="BP789017" s="90"/>
    </row>
    <row r="789018" spans="68:68" customFormat="1">
      <c r="BP789018" s="90"/>
    </row>
    <row r="789019" spans="68:68" customFormat="1">
      <c r="BP789019" s="90"/>
    </row>
    <row r="789020" spans="68:68" customFormat="1">
      <c r="BP789020" s="90"/>
    </row>
    <row r="789021" spans="68:68" customFormat="1">
      <c r="BP789021" s="90"/>
    </row>
    <row r="789022" spans="68:68" customFormat="1">
      <c r="BP789022" s="90"/>
    </row>
    <row r="789023" spans="68:68" customFormat="1">
      <c r="BP789023" s="90"/>
    </row>
    <row r="789024" spans="68:68" customFormat="1">
      <c r="BP789024" s="90"/>
    </row>
    <row r="789025" spans="68:68" customFormat="1">
      <c r="BP789025" s="90"/>
    </row>
    <row r="789026" spans="68:68" customFormat="1">
      <c r="BP789026" s="90"/>
    </row>
    <row r="789027" spans="68:68" customFormat="1">
      <c r="BP789027" s="90"/>
    </row>
    <row r="789028" spans="68:68" customFormat="1">
      <c r="BP789028" s="90"/>
    </row>
    <row r="789029" spans="68:68" customFormat="1">
      <c r="BP789029" s="90"/>
    </row>
    <row r="789030" spans="68:68" customFormat="1">
      <c r="BP789030" s="90"/>
    </row>
    <row r="789031" spans="68:68" customFormat="1">
      <c r="BP789031" s="90"/>
    </row>
    <row r="789032" spans="68:68" customFormat="1">
      <c r="BP789032" s="90"/>
    </row>
    <row r="789033" spans="68:68" customFormat="1">
      <c r="BP789033" s="90"/>
    </row>
    <row r="789034" spans="68:68" customFormat="1">
      <c r="BP789034" s="90"/>
    </row>
    <row r="789035" spans="68:68" customFormat="1">
      <c r="BP789035" s="90"/>
    </row>
    <row r="789036" spans="68:68" customFormat="1">
      <c r="BP789036" s="90"/>
    </row>
    <row r="789037" spans="68:68" customFormat="1">
      <c r="BP789037" s="90"/>
    </row>
    <row r="789038" spans="68:68" customFormat="1">
      <c r="BP789038" s="90"/>
    </row>
    <row r="789039" spans="68:68" customFormat="1">
      <c r="BP789039" s="90"/>
    </row>
    <row r="789040" spans="68:68" customFormat="1">
      <c r="BP789040" s="90"/>
    </row>
    <row r="789041" spans="68:68" customFormat="1">
      <c r="BP789041" s="90"/>
    </row>
    <row r="789042" spans="68:68" customFormat="1">
      <c r="BP789042" s="90"/>
    </row>
    <row r="789043" spans="68:68" customFormat="1">
      <c r="BP789043" s="90"/>
    </row>
    <row r="789044" spans="68:68" customFormat="1">
      <c r="BP789044" s="90"/>
    </row>
    <row r="789045" spans="68:68" customFormat="1">
      <c r="BP789045" s="90"/>
    </row>
    <row r="789046" spans="68:68" customFormat="1">
      <c r="BP789046" s="90"/>
    </row>
    <row r="789047" spans="68:68" customFormat="1">
      <c r="BP789047" s="90"/>
    </row>
    <row r="789048" spans="68:68" customFormat="1">
      <c r="BP789048" s="90"/>
    </row>
    <row r="789049" spans="68:68" customFormat="1">
      <c r="BP789049" s="90"/>
    </row>
    <row r="789050" spans="68:68" customFormat="1">
      <c r="BP789050" s="90"/>
    </row>
    <row r="789051" spans="68:68" customFormat="1">
      <c r="BP789051" s="90"/>
    </row>
    <row r="789052" spans="68:68" customFormat="1">
      <c r="BP789052" s="90"/>
    </row>
    <row r="789053" spans="68:68" customFormat="1">
      <c r="BP789053" s="90"/>
    </row>
    <row r="789054" spans="68:68" customFormat="1">
      <c r="BP789054" s="90"/>
    </row>
    <row r="789055" spans="68:68" customFormat="1">
      <c r="BP789055" s="90"/>
    </row>
    <row r="789056" spans="68:68" customFormat="1">
      <c r="BP789056" s="90"/>
    </row>
    <row r="789057" spans="68:68" customFormat="1">
      <c r="BP789057" s="90"/>
    </row>
    <row r="789058" spans="68:68" customFormat="1">
      <c r="BP789058" s="90"/>
    </row>
    <row r="789059" spans="68:68" customFormat="1">
      <c r="BP789059" s="90"/>
    </row>
    <row r="789060" spans="68:68" customFormat="1">
      <c r="BP789060" s="90"/>
    </row>
    <row r="789061" spans="68:68" customFormat="1">
      <c r="BP789061" s="90"/>
    </row>
    <row r="789062" spans="68:68" customFormat="1">
      <c r="BP789062" s="90"/>
    </row>
    <row r="789063" spans="68:68" customFormat="1">
      <c r="BP789063" s="90"/>
    </row>
    <row r="789064" spans="68:68" customFormat="1">
      <c r="BP789064" s="90"/>
    </row>
    <row r="789065" spans="68:68" customFormat="1">
      <c r="BP789065" s="90"/>
    </row>
    <row r="789066" spans="68:68" customFormat="1">
      <c r="BP789066" s="90"/>
    </row>
    <row r="789067" spans="68:68" customFormat="1">
      <c r="BP789067" s="90"/>
    </row>
    <row r="789068" spans="68:68" customFormat="1">
      <c r="BP789068" s="90"/>
    </row>
    <row r="789069" spans="68:68" customFormat="1">
      <c r="BP789069" s="90"/>
    </row>
    <row r="789070" spans="68:68" customFormat="1">
      <c r="BP789070" s="90"/>
    </row>
    <row r="789071" spans="68:68" customFormat="1">
      <c r="BP789071" s="90"/>
    </row>
    <row r="789072" spans="68:68" customFormat="1">
      <c r="BP789072" s="90"/>
    </row>
    <row r="789073" spans="68:68" customFormat="1">
      <c r="BP789073" s="90"/>
    </row>
    <row r="789074" spans="68:68" customFormat="1">
      <c r="BP789074" s="90"/>
    </row>
    <row r="789075" spans="68:68" customFormat="1">
      <c r="BP789075" s="90"/>
    </row>
    <row r="789076" spans="68:68" customFormat="1">
      <c r="BP789076" s="90"/>
    </row>
    <row r="789077" spans="68:68" customFormat="1">
      <c r="BP789077" s="90"/>
    </row>
    <row r="789078" spans="68:68" customFormat="1">
      <c r="BP789078" s="90"/>
    </row>
    <row r="789079" spans="68:68" customFormat="1">
      <c r="BP789079" s="90"/>
    </row>
    <row r="789080" spans="68:68" customFormat="1">
      <c r="BP789080" s="90"/>
    </row>
    <row r="789081" spans="68:68" customFormat="1">
      <c r="BP789081" s="90"/>
    </row>
    <row r="789082" spans="68:68" customFormat="1">
      <c r="BP789082" s="90"/>
    </row>
    <row r="789083" spans="68:68" customFormat="1">
      <c r="BP789083" s="90"/>
    </row>
    <row r="789084" spans="68:68" customFormat="1">
      <c r="BP789084" s="90"/>
    </row>
    <row r="789085" spans="68:68" customFormat="1">
      <c r="BP789085" s="90"/>
    </row>
    <row r="789086" spans="68:68" customFormat="1">
      <c r="BP789086" s="90"/>
    </row>
    <row r="789087" spans="68:68" customFormat="1">
      <c r="BP789087" s="90"/>
    </row>
    <row r="789088" spans="68:68" customFormat="1">
      <c r="BP789088" s="90"/>
    </row>
    <row r="789089" spans="68:68" customFormat="1">
      <c r="BP789089" s="90"/>
    </row>
    <row r="789090" spans="68:68" customFormat="1">
      <c r="BP789090" s="90"/>
    </row>
    <row r="789091" spans="68:68" customFormat="1">
      <c r="BP789091" s="90"/>
    </row>
    <row r="789092" spans="68:68" customFormat="1">
      <c r="BP789092" s="90"/>
    </row>
    <row r="789093" spans="68:68" customFormat="1">
      <c r="BP789093" s="90"/>
    </row>
    <row r="789094" spans="68:68" customFormat="1">
      <c r="BP789094" s="90"/>
    </row>
    <row r="789095" spans="68:68" customFormat="1">
      <c r="BP789095" s="90"/>
    </row>
    <row r="789096" spans="68:68" customFormat="1">
      <c r="BP789096" s="90"/>
    </row>
    <row r="789097" spans="68:68" customFormat="1">
      <c r="BP789097" s="90"/>
    </row>
    <row r="789098" spans="68:68" customFormat="1">
      <c r="BP789098" s="90"/>
    </row>
    <row r="789099" spans="68:68" customFormat="1">
      <c r="BP789099" s="90"/>
    </row>
    <row r="789100" spans="68:68" customFormat="1">
      <c r="BP789100" s="90"/>
    </row>
    <row r="789101" spans="68:68" customFormat="1">
      <c r="BP789101" s="90"/>
    </row>
    <row r="789102" spans="68:68" customFormat="1">
      <c r="BP789102" s="90"/>
    </row>
    <row r="789103" spans="68:68" customFormat="1">
      <c r="BP789103" s="90"/>
    </row>
    <row r="789104" spans="68:68" customFormat="1">
      <c r="BP789104" s="90"/>
    </row>
    <row r="789105" spans="68:68" customFormat="1">
      <c r="BP789105" s="90"/>
    </row>
    <row r="789106" spans="68:68" customFormat="1">
      <c r="BP789106" s="90"/>
    </row>
    <row r="789107" spans="68:68" customFormat="1">
      <c r="BP789107" s="90"/>
    </row>
    <row r="789108" spans="68:68" customFormat="1">
      <c r="BP789108" s="90"/>
    </row>
    <row r="789109" spans="68:68" customFormat="1">
      <c r="BP789109" s="90"/>
    </row>
    <row r="789110" spans="68:68" customFormat="1">
      <c r="BP789110" s="90"/>
    </row>
    <row r="789111" spans="68:68" customFormat="1">
      <c r="BP789111" s="90"/>
    </row>
    <row r="789112" spans="68:68" customFormat="1">
      <c r="BP789112" s="90"/>
    </row>
    <row r="789113" spans="68:68" customFormat="1">
      <c r="BP789113" s="90"/>
    </row>
    <row r="789114" spans="68:68" customFormat="1">
      <c r="BP789114" s="90"/>
    </row>
    <row r="789115" spans="68:68" customFormat="1">
      <c r="BP789115" s="90"/>
    </row>
    <row r="789116" spans="68:68" customFormat="1">
      <c r="BP789116" s="90"/>
    </row>
    <row r="789117" spans="68:68" customFormat="1">
      <c r="BP789117" s="90"/>
    </row>
    <row r="789118" spans="68:68" customFormat="1">
      <c r="BP789118" s="90"/>
    </row>
    <row r="789119" spans="68:68" customFormat="1">
      <c r="BP789119" s="90"/>
    </row>
    <row r="789120" spans="68:68" customFormat="1">
      <c r="BP789120" s="90"/>
    </row>
    <row r="789121" spans="68:68" customFormat="1">
      <c r="BP789121" s="90"/>
    </row>
    <row r="789122" spans="68:68" customFormat="1">
      <c r="BP789122" s="90"/>
    </row>
    <row r="789123" spans="68:68" customFormat="1">
      <c r="BP789123" s="90"/>
    </row>
    <row r="789124" spans="68:68" customFormat="1">
      <c r="BP789124" s="90"/>
    </row>
    <row r="789125" spans="68:68" customFormat="1">
      <c r="BP789125" s="90"/>
    </row>
    <row r="789126" spans="68:68" customFormat="1">
      <c r="BP789126" s="90"/>
    </row>
    <row r="789127" spans="68:68" customFormat="1">
      <c r="BP789127" s="90"/>
    </row>
    <row r="789128" spans="68:68" customFormat="1">
      <c r="BP789128" s="90"/>
    </row>
    <row r="789129" spans="68:68" customFormat="1">
      <c r="BP789129" s="90"/>
    </row>
    <row r="789130" spans="68:68" customFormat="1">
      <c r="BP789130" s="90"/>
    </row>
    <row r="789131" spans="68:68" customFormat="1">
      <c r="BP789131" s="90"/>
    </row>
    <row r="789132" spans="68:68" customFormat="1">
      <c r="BP789132" s="90"/>
    </row>
    <row r="789133" spans="68:68" customFormat="1">
      <c r="BP789133" s="90"/>
    </row>
    <row r="789134" spans="68:68" customFormat="1">
      <c r="BP789134" s="90"/>
    </row>
    <row r="789135" spans="68:68" customFormat="1">
      <c r="BP789135" s="90"/>
    </row>
    <row r="789136" spans="68:68" customFormat="1">
      <c r="BP789136" s="90"/>
    </row>
    <row r="789137" spans="68:68" customFormat="1">
      <c r="BP789137" s="90"/>
    </row>
    <row r="789138" spans="68:68" customFormat="1">
      <c r="BP789138" s="90"/>
    </row>
    <row r="789139" spans="68:68" customFormat="1">
      <c r="BP789139" s="90"/>
    </row>
    <row r="789140" spans="68:68" customFormat="1">
      <c r="BP789140" s="90"/>
    </row>
    <row r="789141" spans="68:68" customFormat="1">
      <c r="BP789141" s="90"/>
    </row>
    <row r="789142" spans="68:68" customFormat="1">
      <c r="BP789142" s="90"/>
    </row>
    <row r="789143" spans="68:68" customFormat="1">
      <c r="BP789143" s="90"/>
    </row>
    <row r="789144" spans="68:68" customFormat="1">
      <c r="BP789144" s="90"/>
    </row>
    <row r="789145" spans="68:68" customFormat="1">
      <c r="BP789145" s="90"/>
    </row>
    <row r="789146" spans="68:68" customFormat="1">
      <c r="BP789146" s="90"/>
    </row>
    <row r="789147" spans="68:68" customFormat="1">
      <c r="BP789147" s="90"/>
    </row>
    <row r="789148" spans="68:68" customFormat="1">
      <c r="BP789148" s="90"/>
    </row>
    <row r="789149" spans="68:68" customFormat="1">
      <c r="BP789149" s="90"/>
    </row>
    <row r="789150" spans="68:68" customFormat="1">
      <c r="BP789150" s="90"/>
    </row>
    <row r="789151" spans="68:68" customFormat="1">
      <c r="BP789151" s="90"/>
    </row>
    <row r="789152" spans="68:68" customFormat="1">
      <c r="BP789152" s="90"/>
    </row>
    <row r="789153" spans="68:68" customFormat="1">
      <c r="BP789153" s="90"/>
    </row>
    <row r="789154" spans="68:68" customFormat="1">
      <c r="BP789154" s="90"/>
    </row>
    <row r="789155" spans="68:68" customFormat="1">
      <c r="BP789155" s="90"/>
    </row>
    <row r="789156" spans="68:68" customFormat="1">
      <c r="BP789156" s="90"/>
    </row>
    <row r="789157" spans="68:68" customFormat="1">
      <c r="BP789157" s="90"/>
    </row>
    <row r="789158" spans="68:68" customFormat="1">
      <c r="BP789158" s="90"/>
    </row>
    <row r="789159" spans="68:68" customFormat="1">
      <c r="BP789159" s="90"/>
    </row>
    <row r="789160" spans="68:68" customFormat="1">
      <c r="BP789160" s="90"/>
    </row>
    <row r="789161" spans="68:68" customFormat="1">
      <c r="BP789161" s="90"/>
    </row>
    <row r="789162" spans="68:68" customFormat="1">
      <c r="BP789162" s="90"/>
    </row>
    <row r="789163" spans="68:68" customFormat="1">
      <c r="BP789163" s="90"/>
    </row>
    <row r="789164" spans="68:68" customFormat="1">
      <c r="BP789164" s="90"/>
    </row>
    <row r="789165" spans="68:68" customFormat="1">
      <c r="BP789165" s="90"/>
    </row>
    <row r="789166" spans="68:68" customFormat="1">
      <c r="BP789166" s="90"/>
    </row>
    <row r="789167" spans="68:68" customFormat="1">
      <c r="BP789167" s="90"/>
    </row>
    <row r="789168" spans="68:68" customFormat="1">
      <c r="BP789168" s="90"/>
    </row>
    <row r="789169" spans="68:68" customFormat="1">
      <c r="BP789169" s="90"/>
    </row>
    <row r="789170" spans="68:68" customFormat="1">
      <c r="BP789170" s="90"/>
    </row>
    <row r="789171" spans="68:68" customFormat="1">
      <c r="BP789171" s="90"/>
    </row>
    <row r="789172" spans="68:68" customFormat="1">
      <c r="BP789172" s="90"/>
    </row>
    <row r="789173" spans="68:68" customFormat="1">
      <c r="BP789173" s="90"/>
    </row>
    <row r="789174" spans="68:68" customFormat="1">
      <c r="BP789174" s="90"/>
    </row>
    <row r="789175" spans="68:68" customFormat="1">
      <c r="BP789175" s="90"/>
    </row>
    <row r="789176" spans="68:68" customFormat="1">
      <c r="BP789176" s="90"/>
    </row>
    <row r="789177" spans="68:68" customFormat="1">
      <c r="BP789177" s="90"/>
    </row>
    <row r="789178" spans="68:68" customFormat="1">
      <c r="BP789178" s="90"/>
    </row>
    <row r="789179" spans="68:68" customFormat="1">
      <c r="BP789179" s="90"/>
    </row>
    <row r="789180" spans="68:68" customFormat="1">
      <c r="BP789180" s="90"/>
    </row>
    <row r="789181" spans="68:68" customFormat="1">
      <c r="BP789181" s="90"/>
    </row>
    <row r="789182" spans="68:68" customFormat="1">
      <c r="BP789182" s="90"/>
    </row>
    <row r="789183" spans="68:68" customFormat="1">
      <c r="BP789183" s="90"/>
    </row>
    <row r="789184" spans="68:68" customFormat="1">
      <c r="BP789184" s="90"/>
    </row>
    <row r="789185" spans="68:68" customFormat="1">
      <c r="BP789185" s="90"/>
    </row>
    <row r="789186" spans="68:68" customFormat="1">
      <c r="BP789186" s="90"/>
    </row>
    <row r="789187" spans="68:68" customFormat="1">
      <c r="BP789187" s="90"/>
    </row>
    <row r="789188" spans="68:68" customFormat="1">
      <c r="BP789188" s="90"/>
    </row>
    <row r="789189" spans="68:68" customFormat="1">
      <c r="BP789189" s="90"/>
    </row>
    <row r="789190" spans="68:68" customFormat="1">
      <c r="BP789190" s="90"/>
    </row>
    <row r="789191" spans="68:68" customFormat="1">
      <c r="BP789191" s="90"/>
    </row>
    <row r="789192" spans="68:68" customFormat="1">
      <c r="BP789192" s="90"/>
    </row>
    <row r="789193" spans="68:68" customFormat="1">
      <c r="BP789193" s="90"/>
    </row>
    <row r="789194" spans="68:68" customFormat="1">
      <c r="BP789194" s="90"/>
    </row>
    <row r="789195" spans="68:68" customFormat="1">
      <c r="BP789195" s="90"/>
    </row>
    <row r="789196" spans="68:68" customFormat="1">
      <c r="BP789196" s="90"/>
    </row>
    <row r="789197" spans="68:68" customFormat="1">
      <c r="BP789197" s="90"/>
    </row>
    <row r="789198" spans="68:68" customFormat="1">
      <c r="BP789198" s="90"/>
    </row>
    <row r="789199" spans="68:68" customFormat="1">
      <c r="BP789199" s="90"/>
    </row>
    <row r="789200" spans="68:68" customFormat="1">
      <c r="BP789200" s="90"/>
    </row>
    <row r="789201" spans="68:68" customFormat="1">
      <c r="BP789201" s="90"/>
    </row>
    <row r="789202" spans="68:68" customFormat="1">
      <c r="BP789202" s="90"/>
    </row>
    <row r="789203" spans="68:68" customFormat="1">
      <c r="BP789203" s="90"/>
    </row>
    <row r="789204" spans="68:68" customFormat="1">
      <c r="BP789204" s="90"/>
    </row>
    <row r="789205" spans="68:68" customFormat="1">
      <c r="BP789205" s="90"/>
    </row>
    <row r="789206" spans="68:68" customFormat="1">
      <c r="BP789206" s="90"/>
    </row>
    <row r="789207" spans="68:68" customFormat="1">
      <c r="BP789207" s="90"/>
    </row>
    <row r="789208" spans="68:68" customFormat="1">
      <c r="BP789208" s="90"/>
    </row>
    <row r="789209" spans="68:68" customFormat="1">
      <c r="BP789209" s="90"/>
    </row>
    <row r="789210" spans="68:68" customFormat="1">
      <c r="BP789210" s="90"/>
    </row>
    <row r="789211" spans="68:68" customFormat="1">
      <c r="BP789211" s="90"/>
    </row>
    <row r="789212" spans="68:68" customFormat="1">
      <c r="BP789212" s="90"/>
    </row>
    <row r="789213" spans="68:68" customFormat="1">
      <c r="BP789213" s="90"/>
    </row>
    <row r="789214" spans="68:68" customFormat="1">
      <c r="BP789214" s="90"/>
    </row>
    <row r="789215" spans="68:68" customFormat="1">
      <c r="BP789215" s="90"/>
    </row>
    <row r="789216" spans="68:68" customFormat="1">
      <c r="BP789216" s="90"/>
    </row>
    <row r="789217" spans="68:68" customFormat="1">
      <c r="BP789217" s="90"/>
    </row>
    <row r="789218" spans="68:68" customFormat="1">
      <c r="BP789218" s="90"/>
    </row>
    <row r="789219" spans="68:68" customFormat="1">
      <c r="BP789219" s="90"/>
    </row>
    <row r="789220" spans="68:68" customFormat="1">
      <c r="BP789220" s="90"/>
    </row>
    <row r="789221" spans="68:68" customFormat="1">
      <c r="BP789221" s="90"/>
    </row>
    <row r="789222" spans="68:68" customFormat="1">
      <c r="BP789222" s="90"/>
    </row>
    <row r="789223" spans="68:68" customFormat="1">
      <c r="BP789223" s="90"/>
    </row>
    <row r="789224" spans="68:68" customFormat="1">
      <c r="BP789224" s="90"/>
    </row>
    <row r="789225" spans="68:68" customFormat="1">
      <c r="BP789225" s="90"/>
    </row>
    <row r="789226" spans="68:68" customFormat="1">
      <c r="BP789226" s="90"/>
    </row>
    <row r="789227" spans="68:68" customFormat="1">
      <c r="BP789227" s="90"/>
    </row>
    <row r="789228" spans="68:68" customFormat="1">
      <c r="BP789228" s="90"/>
    </row>
    <row r="789229" spans="68:68" customFormat="1">
      <c r="BP789229" s="90"/>
    </row>
    <row r="789230" spans="68:68" customFormat="1">
      <c r="BP789230" s="90"/>
    </row>
    <row r="789231" spans="68:68" customFormat="1">
      <c r="BP789231" s="90"/>
    </row>
    <row r="789232" spans="68:68" customFormat="1">
      <c r="BP789232" s="90"/>
    </row>
    <row r="789233" spans="68:68" customFormat="1">
      <c r="BP789233" s="90"/>
    </row>
    <row r="789234" spans="68:68" customFormat="1">
      <c r="BP789234" s="90"/>
    </row>
    <row r="789235" spans="68:68" customFormat="1">
      <c r="BP789235" s="90"/>
    </row>
    <row r="789236" spans="68:68" customFormat="1">
      <c r="BP789236" s="90"/>
    </row>
    <row r="789237" spans="68:68" customFormat="1">
      <c r="BP789237" s="90"/>
    </row>
    <row r="789238" spans="68:68" customFormat="1">
      <c r="BP789238" s="90"/>
    </row>
    <row r="789239" spans="68:68" customFormat="1">
      <c r="BP789239" s="90"/>
    </row>
    <row r="789240" spans="68:68" customFormat="1">
      <c r="BP789240" s="90"/>
    </row>
    <row r="789241" spans="68:68" customFormat="1">
      <c r="BP789241" s="90"/>
    </row>
    <row r="789242" spans="68:68" customFormat="1">
      <c r="BP789242" s="90"/>
    </row>
    <row r="789243" spans="68:68" customFormat="1">
      <c r="BP789243" s="90"/>
    </row>
    <row r="789244" spans="68:68" customFormat="1">
      <c r="BP789244" s="90"/>
    </row>
    <row r="789245" spans="68:68" customFormat="1">
      <c r="BP789245" s="90"/>
    </row>
    <row r="789246" spans="68:68" customFormat="1">
      <c r="BP789246" s="90"/>
    </row>
    <row r="789247" spans="68:68" customFormat="1">
      <c r="BP789247" s="90"/>
    </row>
    <row r="789248" spans="68:68" customFormat="1">
      <c r="BP789248" s="90"/>
    </row>
    <row r="789249" spans="68:68" customFormat="1">
      <c r="BP789249" s="90"/>
    </row>
    <row r="789250" spans="68:68" customFormat="1">
      <c r="BP789250" s="90"/>
    </row>
    <row r="789251" spans="68:68" customFormat="1">
      <c r="BP789251" s="90"/>
    </row>
    <row r="789252" spans="68:68" customFormat="1">
      <c r="BP789252" s="90"/>
    </row>
    <row r="789253" spans="68:68" customFormat="1">
      <c r="BP789253" s="90"/>
    </row>
    <row r="789254" spans="68:68" customFormat="1">
      <c r="BP789254" s="90"/>
    </row>
    <row r="789255" spans="68:68" customFormat="1">
      <c r="BP789255" s="90"/>
    </row>
    <row r="789256" spans="68:68" customFormat="1">
      <c r="BP789256" s="90"/>
    </row>
    <row r="789257" spans="68:68" customFormat="1">
      <c r="BP789257" s="90"/>
    </row>
    <row r="789258" spans="68:68" customFormat="1">
      <c r="BP789258" s="90"/>
    </row>
    <row r="789259" spans="68:68" customFormat="1">
      <c r="BP789259" s="90"/>
    </row>
    <row r="789260" spans="68:68" customFormat="1">
      <c r="BP789260" s="90"/>
    </row>
    <row r="789261" spans="68:68" customFormat="1">
      <c r="BP789261" s="90"/>
    </row>
    <row r="789262" spans="68:68" customFormat="1">
      <c r="BP789262" s="90"/>
    </row>
    <row r="789263" spans="68:68" customFormat="1">
      <c r="BP789263" s="90"/>
    </row>
    <row r="789264" spans="68:68" customFormat="1">
      <c r="BP789264" s="90"/>
    </row>
    <row r="789265" spans="68:68" customFormat="1">
      <c r="BP789265" s="90"/>
    </row>
    <row r="789266" spans="68:68" customFormat="1">
      <c r="BP789266" s="90"/>
    </row>
    <row r="789267" spans="68:68" customFormat="1">
      <c r="BP789267" s="90"/>
    </row>
    <row r="789268" spans="68:68" customFormat="1">
      <c r="BP789268" s="90"/>
    </row>
    <row r="789269" spans="68:68" customFormat="1">
      <c r="BP789269" s="90"/>
    </row>
    <row r="789270" spans="68:68" customFormat="1">
      <c r="BP789270" s="90"/>
    </row>
    <row r="789271" spans="68:68" customFormat="1">
      <c r="BP789271" s="90"/>
    </row>
    <row r="789272" spans="68:68" customFormat="1">
      <c r="BP789272" s="90"/>
    </row>
    <row r="789273" spans="68:68" customFormat="1">
      <c r="BP789273" s="90"/>
    </row>
    <row r="789274" spans="68:68" customFormat="1">
      <c r="BP789274" s="90"/>
    </row>
    <row r="789275" spans="68:68" customFormat="1">
      <c r="BP789275" s="90"/>
    </row>
    <row r="789276" spans="68:68" customFormat="1">
      <c r="BP789276" s="90"/>
    </row>
    <row r="789277" spans="68:68" customFormat="1">
      <c r="BP789277" s="90"/>
    </row>
    <row r="789278" spans="68:68" customFormat="1">
      <c r="BP789278" s="90"/>
    </row>
    <row r="789279" spans="68:68" customFormat="1">
      <c r="BP789279" s="90"/>
    </row>
    <row r="789280" spans="68:68" customFormat="1">
      <c r="BP789280" s="90"/>
    </row>
    <row r="789281" spans="68:68" customFormat="1">
      <c r="BP789281" s="90"/>
    </row>
    <row r="789282" spans="68:68" customFormat="1">
      <c r="BP789282" s="90"/>
    </row>
    <row r="789283" spans="68:68" customFormat="1">
      <c r="BP789283" s="90"/>
    </row>
    <row r="789284" spans="68:68" customFormat="1">
      <c r="BP789284" s="90"/>
    </row>
    <row r="789285" spans="68:68" customFormat="1">
      <c r="BP789285" s="90"/>
    </row>
    <row r="789286" spans="68:68" customFormat="1">
      <c r="BP789286" s="90"/>
    </row>
    <row r="789287" spans="68:68" customFormat="1">
      <c r="BP789287" s="90"/>
    </row>
    <row r="789288" spans="68:68" customFormat="1">
      <c r="BP789288" s="90"/>
    </row>
    <row r="789289" spans="68:68" customFormat="1">
      <c r="BP789289" s="90"/>
    </row>
    <row r="789290" spans="68:68" customFormat="1">
      <c r="BP789290" s="90"/>
    </row>
    <row r="789291" spans="68:68" customFormat="1">
      <c r="BP789291" s="90"/>
    </row>
    <row r="789292" spans="68:68" customFormat="1">
      <c r="BP789292" s="90"/>
    </row>
    <row r="789293" spans="68:68" customFormat="1">
      <c r="BP789293" s="90"/>
    </row>
    <row r="789294" spans="68:68" customFormat="1">
      <c r="BP789294" s="90"/>
    </row>
    <row r="789295" spans="68:68" customFormat="1">
      <c r="BP789295" s="90"/>
    </row>
    <row r="789296" spans="68:68" customFormat="1">
      <c r="BP789296" s="90"/>
    </row>
    <row r="789297" spans="68:68" customFormat="1">
      <c r="BP789297" s="90"/>
    </row>
    <row r="789298" spans="68:68" customFormat="1">
      <c r="BP789298" s="90"/>
    </row>
    <row r="789299" spans="68:68" customFormat="1">
      <c r="BP789299" s="90"/>
    </row>
    <row r="789300" spans="68:68" customFormat="1">
      <c r="BP789300" s="90"/>
    </row>
    <row r="789301" spans="68:68" customFormat="1">
      <c r="BP789301" s="90"/>
    </row>
    <row r="789302" spans="68:68" customFormat="1">
      <c r="BP789302" s="90"/>
    </row>
    <row r="789303" spans="68:68" customFormat="1">
      <c r="BP789303" s="90"/>
    </row>
    <row r="789304" spans="68:68" customFormat="1">
      <c r="BP789304" s="90"/>
    </row>
    <row r="789305" spans="68:68" customFormat="1">
      <c r="BP789305" s="90"/>
    </row>
    <row r="789306" spans="68:68" customFormat="1">
      <c r="BP789306" s="90"/>
    </row>
    <row r="789307" spans="68:68" customFormat="1">
      <c r="BP789307" s="90"/>
    </row>
    <row r="789308" spans="68:68" customFormat="1">
      <c r="BP789308" s="90"/>
    </row>
    <row r="789309" spans="68:68" customFormat="1">
      <c r="BP789309" s="90"/>
    </row>
    <row r="789310" spans="68:68" customFormat="1">
      <c r="BP789310" s="90"/>
    </row>
    <row r="789311" spans="68:68" customFormat="1">
      <c r="BP789311" s="90"/>
    </row>
    <row r="789312" spans="68:68" customFormat="1">
      <c r="BP789312" s="90"/>
    </row>
    <row r="789313" spans="68:68" customFormat="1">
      <c r="BP789313" s="90"/>
    </row>
    <row r="789314" spans="68:68" customFormat="1">
      <c r="BP789314" s="90"/>
    </row>
    <row r="789315" spans="68:68" customFormat="1">
      <c r="BP789315" s="90"/>
    </row>
    <row r="789316" spans="68:68" customFormat="1">
      <c r="BP789316" s="90"/>
    </row>
    <row r="789317" spans="68:68" customFormat="1">
      <c r="BP789317" s="90"/>
    </row>
    <row r="789318" spans="68:68" customFormat="1">
      <c r="BP789318" s="90"/>
    </row>
    <row r="789319" spans="68:68" customFormat="1">
      <c r="BP789319" s="90"/>
    </row>
    <row r="789320" spans="68:68" customFormat="1">
      <c r="BP789320" s="90"/>
    </row>
    <row r="789321" spans="68:68" customFormat="1">
      <c r="BP789321" s="90"/>
    </row>
    <row r="789322" spans="68:68" customFormat="1">
      <c r="BP789322" s="90"/>
    </row>
    <row r="789323" spans="68:68" customFormat="1">
      <c r="BP789323" s="90"/>
    </row>
    <row r="789324" spans="68:68" customFormat="1">
      <c r="BP789324" s="90"/>
    </row>
    <row r="789325" spans="68:68" customFormat="1">
      <c r="BP789325" s="90"/>
    </row>
    <row r="789326" spans="68:68" customFormat="1">
      <c r="BP789326" s="90"/>
    </row>
    <row r="789327" spans="68:68" customFormat="1">
      <c r="BP789327" s="90"/>
    </row>
    <row r="789328" spans="68:68" customFormat="1">
      <c r="BP789328" s="90"/>
    </row>
    <row r="789329" spans="68:68" customFormat="1">
      <c r="BP789329" s="90"/>
    </row>
    <row r="789330" spans="68:68" customFormat="1">
      <c r="BP789330" s="90"/>
    </row>
    <row r="789331" spans="68:68" customFormat="1">
      <c r="BP789331" s="90"/>
    </row>
    <row r="789332" spans="68:68" customFormat="1">
      <c r="BP789332" s="90"/>
    </row>
    <row r="789333" spans="68:68" customFormat="1">
      <c r="BP789333" s="90"/>
    </row>
    <row r="789334" spans="68:68" customFormat="1">
      <c r="BP789334" s="90"/>
    </row>
    <row r="789335" spans="68:68" customFormat="1">
      <c r="BP789335" s="90"/>
    </row>
    <row r="789336" spans="68:68" customFormat="1">
      <c r="BP789336" s="90"/>
    </row>
    <row r="789337" spans="68:68" customFormat="1">
      <c r="BP789337" s="90"/>
    </row>
    <row r="789338" spans="68:68" customFormat="1">
      <c r="BP789338" s="90"/>
    </row>
    <row r="789339" spans="68:68" customFormat="1">
      <c r="BP789339" s="90"/>
    </row>
    <row r="789340" spans="68:68" customFormat="1">
      <c r="BP789340" s="90"/>
    </row>
    <row r="789341" spans="68:68" customFormat="1">
      <c r="BP789341" s="90"/>
    </row>
    <row r="789342" spans="68:68" customFormat="1">
      <c r="BP789342" s="90"/>
    </row>
    <row r="789343" spans="68:68" customFormat="1">
      <c r="BP789343" s="90"/>
    </row>
    <row r="789344" spans="68:68" customFormat="1">
      <c r="BP789344" s="90"/>
    </row>
    <row r="789345" spans="68:68" customFormat="1">
      <c r="BP789345" s="90"/>
    </row>
    <row r="789346" spans="68:68" customFormat="1">
      <c r="BP789346" s="90"/>
    </row>
    <row r="789347" spans="68:68" customFormat="1">
      <c r="BP789347" s="90"/>
    </row>
    <row r="789348" spans="68:68" customFormat="1">
      <c r="BP789348" s="90"/>
    </row>
    <row r="789349" spans="68:68" customFormat="1">
      <c r="BP789349" s="90"/>
    </row>
    <row r="789350" spans="68:68" customFormat="1">
      <c r="BP789350" s="90"/>
    </row>
    <row r="789351" spans="68:68" customFormat="1">
      <c r="BP789351" s="90"/>
    </row>
    <row r="789352" spans="68:68" customFormat="1">
      <c r="BP789352" s="90"/>
    </row>
    <row r="789353" spans="68:68" customFormat="1">
      <c r="BP789353" s="90"/>
    </row>
    <row r="789354" spans="68:68" customFormat="1">
      <c r="BP789354" s="90"/>
    </row>
    <row r="789355" spans="68:68" customFormat="1">
      <c r="BP789355" s="90"/>
    </row>
    <row r="789356" spans="68:68" customFormat="1">
      <c r="BP789356" s="90"/>
    </row>
    <row r="789357" spans="68:68" customFormat="1">
      <c r="BP789357" s="90"/>
    </row>
    <row r="789358" spans="68:68" customFormat="1">
      <c r="BP789358" s="90"/>
    </row>
    <row r="789359" spans="68:68" customFormat="1">
      <c r="BP789359" s="90"/>
    </row>
    <row r="789360" spans="68:68" customFormat="1">
      <c r="BP789360" s="90"/>
    </row>
    <row r="789361" spans="68:68" customFormat="1">
      <c r="BP789361" s="90"/>
    </row>
    <row r="789362" spans="68:68" customFormat="1">
      <c r="BP789362" s="90"/>
    </row>
    <row r="789363" spans="68:68" customFormat="1">
      <c r="BP789363" s="90"/>
    </row>
    <row r="789364" spans="68:68" customFormat="1">
      <c r="BP789364" s="90"/>
    </row>
    <row r="789365" spans="68:68" customFormat="1">
      <c r="BP789365" s="90"/>
    </row>
    <row r="789366" spans="68:68" customFormat="1">
      <c r="BP789366" s="90"/>
    </row>
    <row r="789367" spans="68:68" customFormat="1">
      <c r="BP789367" s="90"/>
    </row>
    <row r="789368" spans="68:68" customFormat="1">
      <c r="BP789368" s="90"/>
    </row>
    <row r="789369" spans="68:68" customFormat="1">
      <c r="BP789369" s="90"/>
    </row>
    <row r="789370" spans="68:68" customFormat="1">
      <c r="BP789370" s="90"/>
    </row>
    <row r="789371" spans="68:68" customFormat="1">
      <c r="BP789371" s="90"/>
    </row>
    <row r="789372" spans="68:68" customFormat="1">
      <c r="BP789372" s="90"/>
    </row>
    <row r="789373" spans="68:68" customFormat="1">
      <c r="BP789373" s="90"/>
    </row>
    <row r="789374" spans="68:68" customFormat="1">
      <c r="BP789374" s="90"/>
    </row>
    <row r="789375" spans="68:68" customFormat="1">
      <c r="BP789375" s="90"/>
    </row>
    <row r="789376" spans="68:68" customFormat="1">
      <c r="BP789376" s="90"/>
    </row>
    <row r="789377" spans="68:68" customFormat="1">
      <c r="BP789377" s="90"/>
    </row>
    <row r="789378" spans="68:68" customFormat="1">
      <c r="BP789378" s="90"/>
    </row>
    <row r="789379" spans="68:68" customFormat="1">
      <c r="BP789379" s="90"/>
    </row>
    <row r="789380" spans="68:68" customFormat="1">
      <c r="BP789380" s="90"/>
    </row>
    <row r="789381" spans="68:68" customFormat="1">
      <c r="BP789381" s="90"/>
    </row>
    <row r="789382" spans="68:68" customFormat="1">
      <c r="BP789382" s="90"/>
    </row>
    <row r="789383" spans="68:68" customFormat="1">
      <c r="BP789383" s="90"/>
    </row>
    <row r="789384" spans="68:68" customFormat="1">
      <c r="BP789384" s="90"/>
    </row>
    <row r="789385" spans="68:68" customFormat="1">
      <c r="BP789385" s="90"/>
    </row>
    <row r="789386" spans="68:68" customFormat="1">
      <c r="BP789386" s="90"/>
    </row>
    <row r="789387" spans="68:68" customFormat="1">
      <c r="BP789387" s="90"/>
    </row>
    <row r="789388" spans="68:68" customFormat="1">
      <c r="BP789388" s="90"/>
    </row>
    <row r="789389" spans="68:68" customFormat="1">
      <c r="BP789389" s="90"/>
    </row>
    <row r="789390" spans="68:68" customFormat="1">
      <c r="BP789390" s="90"/>
    </row>
    <row r="789391" spans="68:68" customFormat="1">
      <c r="BP789391" s="90"/>
    </row>
    <row r="789392" spans="68:68" customFormat="1">
      <c r="BP789392" s="90"/>
    </row>
    <row r="789393" spans="68:68" customFormat="1">
      <c r="BP789393" s="90"/>
    </row>
    <row r="789394" spans="68:68" customFormat="1">
      <c r="BP789394" s="90"/>
    </row>
    <row r="789395" spans="68:68" customFormat="1">
      <c r="BP789395" s="90"/>
    </row>
    <row r="789396" spans="68:68" customFormat="1">
      <c r="BP789396" s="90"/>
    </row>
    <row r="789397" spans="68:68" customFormat="1">
      <c r="BP789397" s="90"/>
    </row>
    <row r="789398" spans="68:68" customFormat="1">
      <c r="BP789398" s="90"/>
    </row>
    <row r="789399" spans="68:68" customFormat="1">
      <c r="BP789399" s="90"/>
    </row>
    <row r="789400" spans="68:68" customFormat="1">
      <c r="BP789400" s="90"/>
    </row>
    <row r="789401" spans="68:68" customFormat="1">
      <c r="BP789401" s="90"/>
    </row>
    <row r="789402" spans="68:68" customFormat="1">
      <c r="BP789402" s="90"/>
    </row>
    <row r="789403" spans="68:68" customFormat="1">
      <c r="BP789403" s="90"/>
    </row>
    <row r="789404" spans="68:68" customFormat="1">
      <c r="BP789404" s="90"/>
    </row>
    <row r="789405" spans="68:68" customFormat="1">
      <c r="BP789405" s="90"/>
    </row>
    <row r="789406" spans="68:68" customFormat="1">
      <c r="BP789406" s="90"/>
    </row>
    <row r="789407" spans="68:68" customFormat="1">
      <c r="BP789407" s="90"/>
    </row>
    <row r="789408" spans="68:68" customFormat="1">
      <c r="BP789408" s="90"/>
    </row>
    <row r="789409" spans="68:68" customFormat="1">
      <c r="BP789409" s="90"/>
    </row>
    <row r="789410" spans="68:68" customFormat="1">
      <c r="BP789410" s="90"/>
    </row>
    <row r="789411" spans="68:68" customFormat="1">
      <c r="BP789411" s="90"/>
    </row>
    <row r="789412" spans="68:68" customFormat="1">
      <c r="BP789412" s="90"/>
    </row>
    <row r="789413" spans="68:68" customFormat="1">
      <c r="BP789413" s="90"/>
    </row>
    <row r="789414" spans="68:68" customFormat="1">
      <c r="BP789414" s="90"/>
    </row>
    <row r="789415" spans="68:68" customFormat="1">
      <c r="BP789415" s="90"/>
    </row>
    <row r="789416" spans="68:68" customFormat="1">
      <c r="BP789416" s="90"/>
    </row>
    <row r="789417" spans="68:68" customFormat="1">
      <c r="BP789417" s="90"/>
    </row>
    <row r="789418" spans="68:68" customFormat="1">
      <c r="BP789418" s="90"/>
    </row>
    <row r="789419" spans="68:68" customFormat="1">
      <c r="BP789419" s="90"/>
    </row>
    <row r="789420" spans="68:68" customFormat="1">
      <c r="BP789420" s="90"/>
    </row>
    <row r="789421" spans="68:68" customFormat="1">
      <c r="BP789421" s="90"/>
    </row>
    <row r="789422" spans="68:68" customFormat="1">
      <c r="BP789422" s="90"/>
    </row>
    <row r="789423" spans="68:68" customFormat="1">
      <c r="BP789423" s="90"/>
    </row>
    <row r="789424" spans="68:68" customFormat="1">
      <c r="BP789424" s="90"/>
    </row>
    <row r="789425" spans="68:68" customFormat="1">
      <c r="BP789425" s="90"/>
    </row>
    <row r="789426" spans="68:68" customFormat="1">
      <c r="BP789426" s="90"/>
    </row>
    <row r="789427" spans="68:68" customFormat="1">
      <c r="BP789427" s="90"/>
    </row>
    <row r="789428" spans="68:68" customFormat="1">
      <c r="BP789428" s="90"/>
    </row>
    <row r="789429" spans="68:68" customFormat="1">
      <c r="BP789429" s="90"/>
    </row>
    <row r="789430" spans="68:68" customFormat="1">
      <c r="BP789430" s="90"/>
    </row>
    <row r="789431" spans="68:68" customFormat="1">
      <c r="BP789431" s="90"/>
    </row>
    <row r="789432" spans="68:68" customFormat="1">
      <c r="BP789432" s="90"/>
    </row>
    <row r="789433" spans="68:68" customFormat="1">
      <c r="BP789433" s="90"/>
    </row>
    <row r="789434" spans="68:68" customFormat="1">
      <c r="BP789434" s="90"/>
    </row>
    <row r="789435" spans="68:68" customFormat="1">
      <c r="BP789435" s="90"/>
    </row>
    <row r="789436" spans="68:68" customFormat="1">
      <c r="BP789436" s="90"/>
    </row>
    <row r="789437" spans="68:68" customFormat="1">
      <c r="BP789437" s="90"/>
    </row>
    <row r="789438" spans="68:68" customFormat="1">
      <c r="BP789438" s="90"/>
    </row>
    <row r="789439" spans="68:68" customFormat="1">
      <c r="BP789439" s="90"/>
    </row>
    <row r="789440" spans="68:68" customFormat="1">
      <c r="BP789440" s="90"/>
    </row>
    <row r="789441" spans="68:68" customFormat="1">
      <c r="BP789441" s="90"/>
    </row>
    <row r="789442" spans="68:68" customFormat="1">
      <c r="BP789442" s="90"/>
    </row>
    <row r="789443" spans="68:68" customFormat="1">
      <c r="BP789443" s="90"/>
    </row>
    <row r="789444" spans="68:68" customFormat="1">
      <c r="BP789444" s="90"/>
    </row>
    <row r="789445" spans="68:68" customFormat="1">
      <c r="BP789445" s="90"/>
    </row>
    <row r="789446" spans="68:68" customFormat="1">
      <c r="BP789446" s="90"/>
    </row>
    <row r="789447" spans="68:68" customFormat="1">
      <c r="BP789447" s="90"/>
    </row>
    <row r="789448" spans="68:68" customFormat="1">
      <c r="BP789448" s="90"/>
    </row>
    <row r="789449" spans="68:68" customFormat="1">
      <c r="BP789449" s="90"/>
    </row>
    <row r="789450" spans="68:68" customFormat="1">
      <c r="BP789450" s="90"/>
    </row>
    <row r="789451" spans="68:68" customFormat="1">
      <c r="BP789451" s="90"/>
    </row>
    <row r="789452" spans="68:68" customFormat="1">
      <c r="BP789452" s="90"/>
    </row>
    <row r="789453" spans="68:68" customFormat="1">
      <c r="BP789453" s="90"/>
    </row>
    <row r="789454" spans="68:68" customFormat="1">
      <c r="BP789454" s="90"/>
    </row>
    <row r="789455" spans="68:68" customFormat="1">
      <c r="BP789455" s="90"/>
    </row>
    <row r="789456" spans="68:68" customFormat="1">
      <c r="BP789456" s="90"/>
    </row>
    <row r="789457" spans="68:68" customFormat="1">
      <c r="BP789457" s="90"/>
    </row>
    <row r="789458" spans="68:68" customFormat="1">
      <c r="BP789458" s="90"/>
    </row>
    <row r="789459" spans="68:68" customFormat="1">
      <c r="BP789459" s="90"/>
    </row>
    <row r="789460" spans="68:68" customFormat="1">
      <c r="BP789460" s="90"/>
    </row>
    <row r="789461" spans="68:68" customFormat="1">
      <c r="BP789461" s="90"/>
    </row>
    <row r="789462" spans="68:68" customFormat="1">
      <c r="BP789462" s="90"/>
    </row>
    <row r="789463" spans="68:68" customFormat="1">
      <c r="BP789463" s="90"/>
    </row>
    <row r="789464" spans="68:68" customFormat="1">
      <c r="BP789464" s="90"/>
    </row>
    <row r="789465" spans="68:68" customFormat="1">
      <c r="BP789465" s="90"/>
    </row>
    <row r="789466" spans="68:68" customFormat="1">
      <c r="BP789466" s="90"/>
    </row>
    <row r="789467" spans="68:68" customFormat="1">
      <c r="BP789467" s="90"/>
    </row>
    <row r="789468" spans="68:68" customFormat="1">
      <c r="BP789468" s="90"/>
    </row>
    <row r="789469" spans="68:68" customFormat="1">
      <c r="BP789469" s="90"/>
    </row>
    <row r="789470" spans="68:68" customFormat="1">
      <c r="BP789470" s="90"/>
    </row>
    <row r="789471" spans="68:68" customFormat="1">
      <c r="BP789471" s="90"/>
    </row>
    <row r="789472" spans="68:68" customFormat="1">
      <c r="BP789472" s="90"/>
    </row>
    <row r="789473" spans="68:68" customFormat="1">
      <c r="BP789473" s="90"/>
    </row>
    <row r="789474" spans="68:68" customFormat="1">
      <c r="BP789474" s="90"/>
    </row>
    <row r="789475" spans="68:68" customFormat="1">
      <c r="BP789475" s="90"/>
    </row>
    <row r="789476" spans="68:68" customFormat="1">
      <c r="BP789476" s="90"/>
    </row>
    <row r="789477" spans="68:68" customFormat="1">
      <c r="BP789477" s="90"/>
    </row>
    <row r="789478" spans="68:68" customFormat="1">
      <c r="BP789478" s="90"/>
    </row>
    <row r="789479" spans="68:68" customFormat="1">
      <c r="BP789479" s="90"/>
    </row>
    <row r="789480" spans="68:68" customFormat="1">
      <c r="BP789480" s="90"/>
    </row>
    <row r="789481" spans="68:68" customFormat="1">
      <c r="BP789481" s="90"/>
    </row>
    <row r="789482" spans="68:68" customFormat="1">
      <c r="BP789482" s="90"/>
    </row>
    <row r="789483" spans="68:68" customFormat="1">
      <c r="BP789483" s="90"/>
    </row>
    <row r="789484" spans="68:68" customFormat="1">
      <c r="BP789484" s="90"/>
    </row>
    <row r="789485" spans="68:68" customFormat="1">
      <c r="BP789485" s="90"/>
    </row>
    <row r="789486" spans="68:68" customFormat="1">
      <c r="BP789486" s="90"/>
    </row>
    <row r="789487" spans="68:68" customFormat="1">
      <c r="BP789487" s="90"/>
    </row>
    <row r="789488" spans="68:68" customFormat="1">
      <c r="BP789488" s="90"/>
    </row>
    <row r="789489" spans="68:68" customFormat="1">
      <c r="BP789489" s="90"/>
    </row>
    <row r="789490" spans="68:68" customFormat="1">
      <c r="BP789490" s="90"/>
    </row>
    <row r="789491" spans="68:68" customFormat="1">
      <c r="BP789491" s="90"/>
    </row>
    <row r="789492" spans="68:68" customFormat="1">
      <c r="BP789492" s="90"/>
    </row>
    <row r="789493" spans="68:68" customFormat="1">
      <c r="BP789493" s="90"/>
    </row>
    <row r="789494" spans="68:68" customFormat="1">
      <c r="BP789494" s="90"/>
    </row>
    <row r="789495" spans="68:68" customFormat="1">
      <c r="BP789495" s="90"/>
    </row>
    <row r="789496" spans="68:68" customFormat="1">
      <c r="BP789496" s="90"/>
    </row>
    <row r="789497" spans="68:68" customFormat="1">
      <c r="BP789497" s="90"/>
    </row>
    <row r="789498" spans="68:68" customFormat="1">
      <c r="BP789498" s="90"/>
    </row>
    <row r="789499" spans="68:68" customFormat="1">
      <c r="BP789499" s="90"/>
    </row>
    <row r="789500" spans="68:68" customFormat="1">
      <c r="BP789500" s="90"/>
    </row>
    <row r="789501" spans="68:68" customFormat="1">
      <c r="BP789501" s="90"/>
    </row>
    <row r="789502" spans="68:68" customFormat="1">
      <c r="BP789502" s="90"/>
    </row>
    <row r="789503" spans="68:68" customFormat="1">
      <c r="BP789503" s="90"/>
    </row>
    <row r="789504" spans="68:68" customFormat="1">
      <c r="BP789504" s="90"/>
    </row>
    <row r="789505" spans="68:68" customFormat="1">
      <c r="BP789505" s="90"/>
    </row>
    <row r="789506" spans="68:68" customFormat="1">
      <c r="BP789506" s="90"/>
    </row>
    <row r="789507" spans="68:68" customFormat="1">
      <c r="BP789507" s="90"/>
    </row>
    <row r="789508" spans="68:68" customFormat="1">
      <c r="BP789508" s="90"/>
    </row>
    <row r="789509" spans="68:68" customFormat="1">
      <c r="BP789509" s="90"/>
    </row>
    <row r="789510" spans="68:68" customFormat="1">
      <c r="BP789510" s="90"/>
    </row>
    <row r="789511" spans="68:68" customFormat="1">
      <c r="BP789511" s="90"/>
    </row>
    <row r="789512" spans="68:68" customFormat="1">
      <c r="BP789512" s="90"/>
    </row>
    <row r="789513" spans="68:68" customFormat="1">
      <c r="BP789513" s="90"/>
    </row>
    <row r="789514" spans="68:68" customFormat="1">
      <c r="BP789514" s="90"/>
    </row>
    <row r="789515" spans="68:68" customFormat="1">
      <c r="BP789515" s="90"/>
    </row>
    <row r="789516" spans="68:68" customFormat="1">
      <c r="BP789516" s="90"/>
    </row>
    <row r="789517" spans="68:68" customFormat="1">
      <c r="BP789517" s="90"/>
    </row>
    <row r="789518" spans="68:68" customFormat="1">
      <c r="BP789518" s="90"/>
    </row>
    <row r="789519" spans="68:68" customFormat="1">
      <c r="BP789519" s="90"/>
    </row>
    <row r="789520" spans="68:68" customFormat="1">
      <c r="BP789520" s="90"/>
    </row>
    <row r="789521" spans="68:68" customFormat="1">
      <c r="BP789521" s="90"/>
    </row>
    <row r="789522" spans="68:68" customFormat="1">
      <c r="BP789522" s="90"/>
    </row>
    <row r="789523" spans="68:68" customFormat="1">
      <c r="BP789523" s="90"/>
    </row>
    <row r="789524" spans="68:68" customFormat="1">
      <c r="BP789524" s="90"/>
    </row>
    <row r="789525" spans="68:68" customFormat="1">
      <c r="BP789525" s="90"/>
    </row>
    <row r="789526" spans="68:68" customFormat="1">
      <c r="BP789526" s="90"/>
    </row>
    <row r="789527" spans="68:68" customFormat="1">
      <c r="BP789527" s="90"/>
    </row>
    <row r="789528" spans="68:68" customFormat="1">
      <c r="BP789528" s="90"/>
    </row>
    <row r="789529" spans="68:68" customFormat="1">
      <c r="BP789529" s="90"/>
    </row>
    <row r="789530" spans="68:68" customFormat="1">
      <c r="BP789530" s="90"/>
    </row>
    <row r="789531" spans="68:68" customFormat="1">
      <c r="BP789531" s="90"/>
    </row>
    <row r="789532" spans="68:68" customFormat="1">
      <c r="BP789532" s="90"/>
    </row>
    <row r="789533" spans="68:68" customFormat="1">
      <c r="BP789533" s="90"/>
    </row>
    <row r="789534" spans="68:68" customFormat="1">
      <c r="BP789534" s="90"/>
    </row>
    <row r="789535" spans="68:68" customFormat="1">
      <c r="BP789535" s="90"/>
    </row>
    <row r="789536" spans="68:68" customFormat="1">
      <c r="BP789536" s="90"/>
    </row>
    <row r="789537" spans="68:68" customFormat="1">
      <c r="BP789537" s="90"/>
    </row>
    <row r="789538" spans="68:68" customFormat="1">
      <c r="BP789538" s="90"/>
    </row>
    <row r="789539" spans="68:68" customFormat="1">
      <c r="BP789539" s="90"/>
    </row>
    <row r="789540" spans="68:68" customFormat="1">
      <c r="BP789540" s="90"/>
    </row>
    <row r="789541" spans="68:68" customFormat="1">
      <c r="BP789541" s="90"/>
    </row>
    <row r="789542" spans="68:68" customFormat="1">
      <c r="BP789542" s="90"/>
    </row>
    <row r="789543" spans="68:68" customFormat="1">
      <c r="BP789543" s="90"/>
    </row>
    <row r="789544" spans="68:68" customFormat="1">
      <c r="BP789544" s="90"/>
    </row>
    <row r="789545" spans="68:68" customFormat="1">
      <c r="BP789545" s="90"/>
    </row>
    <row r="789546" spans="68:68" customFormat="1">
      <c r="BP789546" s="90"/>
    </row>
    <row r="789547" spans="68:68" customFormat="1">
      <c r="BP789547" s="90"/>
    </row>
    <row r="789548" spans="68:68" customFormat="1">
      <c r="BP789548" s="90"/>
    </row>
    <row r="789549" spans="68:68" customFormat="1">
      <c r="BP789549" s="90"/>
    </row>
    <row r="789550" spans="68:68" customFormat="1">
      <c r="BP789550" s="90"/>
    </row>
    <row r="789551" spans="68:68" customFormat="1">
      <c r="BP789551" s="90"/>
    </row>
    <row r="789552" spans="68:68" customFormat="1">
      <c r="BP789552" s="90"/>
    </row>
    <row r="789553" spans="68:68" customFormat="1">
      <c r="BP789553" s="90"/>
    </row>
    <row r="789554" spans="68:68" customFormat="1">
      <c r="BP789554" s="90"/>
    </row>
    <row r="789555" spans="68:68" customFormat="1">
      <c r="BP789555" s="90"/>
    </row>
    <row r="789556" spans="68:68" customFormat="1">
      <c r="BP789556" s="90"/>
    </row>
    <row r="789557" spans="68:68" customFormat="1">
      <c r="BP789557" s="90"/>
    </row>
    <row r="789558" spans="68:68" customFormat="1">
      <c r="BP789558" s="90"/>
    </row>
    <row r="789559" spans="68:68" customFormat="1">
      <c r="BP789559" s="90"/>
    </row>
    <row r="789560" spans="68:68" customFormat="1">
      <c r="BP789560" s="90"/>
    </row>
    <row r="789561" spans="68:68" customFormat="1">
      <c r="BP789561" s="90"/>
    </row>
    <row r="789562" spans="68:68" customFormat="1">
      <c r="BP789562" s="90"/>
    </row>
    <row r="789563" spans="68:68" customFormat="1">
      <c r="BP789563" s="90"/>
    </row>
    <row r="789564" spans="68:68" customFormat="1">
      <c r="BP789564" s="90"/>
    </row>
    <row r="789565" spans="68:68" customFormat="1">
      <c r="BP789565" s="90"/>
    </row>
    <row r="789566" spans="68:68" customFormat="1">
      <c r="BP789566" s="90"/>
    </row>
    <row r="789567" spans="68:68" customFormat="1">
      <c r="BP789567" s="90"/>
    </row>
    <row r="789568" spans="68:68" customFormat="1">
      <c r="BP789568" s="90"/>
    </row>
    <row r="789569" spans="68:68" customFormat="1">
      <c r="BP789569" s="90"/>
    </row>
    <row r="789570" spans="68:68" customFormat="1">
      <c r="BP789570" s="90"/>
    </row>
    <row r="789571" spans="68:68" customFormat="1">
      <c r="BP789571" s="90"/>
    </row>
    <row r="789572" spans="68:68" customFormat="1">
      <c r="BP789572" s="90"/>
    </row>
    <row r="789573" spans="68:68" customFormat="1">
      <c r="BP789573" s="90"/>
    </row>
    <row r="789574" spans="68:68" customFormat="1">
      <c r="BP789574" s="90"/>
    </row>
    <row r="789575" spans="68:68" customFormat="1">
      <c r="BP789575" s="90"/>
    </row>
    <row r="789576" spans="68:68" customFormat="1">
      <c r="BP789576" s="90"/>
    </row>
    <row r="789577" spans="68:68" customFormat="1">
      <c r="BP789577" s="90"/>
    </row>
    <row r="789578" spans="68:68" customFormat="1">
      <c r="BP789578" s="90"/>
    </row>
    <row r="789579" spans="68:68" customFormat="1">
      <c r="BP789579" s="90"/>
    </row>
    <row r="789580" spans="68:68" customFormat="1">
      <c r="BP789580" s="90"/>
    </row>
    <row r="789581" spans="68:68" customFormat="1">
      <c r="BP789581" s="90"/>
    </row>
    <row r="789582" spans="68:68" customFormat="1">
      <c r="BP789582" s="90"/>
    </row>
    <row r="789583" spans="68:68" customFormat="1">
      <c r="BP789583" s="90"/>
    </row>
    <row r="789584" spans="68:68" customFormat="1">
      <c r="BP789584" s="90"/>
    </row>
    <row r="789585" spans="68:68" customFormat="1">
      <c r="BP789585" s="90"/>
    </row>
    <row r="789586" spans="68:68" customFormat="1">
      <c r="BP789586" s="90"/>
    </row>
    <row r="789587" spans="68:68" customFormat="1">
      <c r="BP789587" s="90"/>
    </row>
    <row r="789588" spans="68:68" customFormat="1">
      <c r="BP789588" s="90"/>
    </row>
    <row r="789589" spans="68:68" customFormat="1">
      <c r="BP789589" s="90"/>
    </row>
    <row r="789590" spans="68:68" customFormat="1">
      <c r="BP789590" s="90"/>
    </row>
    <row r="789591" spans="68:68" customFormat="1">
      <c r="BP789591" s="90"/>
    </row>
    <row r="789592" spans="68:68" customFormat="1">
      <c r="BP789592" s="90"/>
    </row>
    <row r="789593" spans="68:68" customFormat="1">
      <c r="BP789593" s="90"/>
    </row>
    <row r="789594" spans="68:68" customFormat="1">
      <c r="BP789594" s="90"/>
    </row>
    <row r="789595" spans="68:68" customFormat="1">
      <c r="BP789595" s="90"/>
    </row>
    <row r="789596" spans="68:68" customFormat="1">
      <c r="BP789596" s="90"/>
    </row>
    <row r="789597" spans="68:68" customFormat="1">
      <c r="BP789597" s="90"/>
    </row>
    <row r="789598" spans="68:68" customFormat="1">
      <c r="BP789598" s="90"/>
    </row>
    <row r="789599" spans="68:68" customFormat="1">
      <c r="BP789599" s="90"/>
    </row>
    <row r="789600" spans="68:68" customFormat="1">
      <c r="BP789600" s="90"/>
    </row>
    <row r="789601" spans="68:68" customFormat="1">
      <c r="BP789601" s="90"/>
    </row>
    <row r="789602" spans="68:68" customFormat="1">
      <c r="BP789602" s="90"/>
    </row>
    <row r="789603" spans="68:68" customFormat="1">
      <c r="BP789603" s="90"/>
    </row>
    <row r="789604" spans="68:68" customFormat="1">
      <c r="BP789604" s="90"/>
    </row>
    <row r="789605" spans="68:68" customFormat="1">
      <c r="BP789605" s="90"/>
    </row>
    <row r="789606" spans="68:68" customFormat="1">
      <c r="BP789606" s="90"/>
    </row>
    <row r="789607" spans="68:68" customFormat="1">
      <c r="BP789607" s="90"/>
    </row>
    <row r="789608" spans="68:68" customFormat="1">
      <c r="BP789608" s="90"/>
    </row>
    <row r="789609" spans="68:68" customFormat="1">
      <c r="BP789609" s="90"/>
    </row>
    <row r="789610" spans="68:68" customFormat="1">
      <c r="BP789610" s="90"/>
    </row>
    <row r="789611" spans="68:68" customFormat="1">
      <c r="BP789611" s="90"/>
    </row>
    <row r="789612" spans="68:68" customFormat="1">
      <c r="BP789612" s="90"/>
    </row>
    <row r="789613" spans="68:68" customFormat="1">
      <c r="BP789613" s="90"/>
    </row>
    <row r="789614" spans="68:68" customFormat="1">
      <c r="BP789614" s="90"/>
    </row>
    <row r="789615" spans="68:68" customFormat="1">
      <c r="BP789615" s="90"/>
    </row>
    <row r="789616" spans="68:68" customFormat="1">
      <c r="BP789616" s="90"/>
    </row>
    <row r="789617" spans="68:68" customFormat="1">
      <c r="BP789617" s="90"/>
    </row>
    <row r="789618" spans="68:68" customFormat="1">
      <c r="BP789618" s="90"/>
    </row>
    <row r="789619" spans="68:68" customFormat="1">
      <c r="BP789619" s="90"/>
    </row>
    <row r="789620" spans="68:68" customFormat="1">
      <c r="BP789620" s="90"/>
    </row>
    <row r="789621" spans="68:68" customFormat="1">
      <c r="BP789621" s="90"/>
    </row>
    <row r="789622" spans="68:68" customFormat="1">
      <c r="BP789622" s="90"/>
    </row>
    <row r="789623" spans="68:68" customFormat="1">
      <c r="BP789623" s="90"/>
    </row>
    <row r="789624" spans="68:68" customFormat="1">
      <c r="BP789624" s="90"/>
    </row>
    <row r="789625" spans="68:68" customFormat="1">
      <c r="BP789625" s="90"/>
    </row>
    <row r="789626" spans="68:68" customFormat="1">
      <c r="BP789626" s="90"/>
    </row>
    <row r="789627" spans="68:68" customFormat="1">
      <c r="BP789627" s="90"/>
    </row>
    <row r="789628" spans="68:68" customFormat="1">
      <c r="BP789628" s="90"/>
    </row>
    <row r="789629" spans="68:68" customFormat="1">
      <c r="BP789629" s="90"/>
    </row>
    <row r="789630" spans="68:68" customFormat="1">
      <c r="BP789630" s="90"/>
    </row>
    <row r="789631" spans="68:68" customFormat="1">
      <c r="BP789631" s="90"/>
    </row>
    <row r="789632" spans="68:68" customFormat="1">
      <c r="BP789632" s="90"/>
    </row>
    <row r="789633" spans="68:68" customFormat="1">
      <c r="BP789633" s="90"/>
    </row>
    <row r="789634" spans="68:68" customFormat="1">
      <c r="BP789634" s="90"/>
    </row>
    <row r="789635" spans="68:68" customFormat="1">
      <c r="BP789635" s="90"/>
    </row>
    <row r="789636" spans="68:68" customFormat="1">
      <c r="BP789636" s="90"/>
    </row>
    <row r="789637" spans="68:68" customFormat="1">
      <c r="BP789637" s="90"/>
    </row>
    <row r="789638" spans="68:68" customFormat="1">
      <c r="BP789638" s="90"/>
    </row>
    <row r="789639" spans="68:68" customFormat="1">
      <c r="BP789639" s="90"/>
    </row>
    <row r="789640" spans="68:68" customFormat="1">
      <c r="BP789640" s="90"/>
    </row>
    <row r="789641" spans="68:68" customFormat="1">
      <c r="BP789641" s="90"/>
    </row>
    <row r="789642" spans="68:68" customFormat="1">
      <c r="BP789642" s="90"/>
    </row>
    <row r="789643" spans="68:68" customFormat="1">
      <c r="BP789643" s="90"/>
    </row>
    <row r="789644" spans="68:68" customFormat="1">
      <c r="BP789644" s="90"/>
    </row>
    <row r="789645" spans="68:68" customFormat="1">
      <c r="BP789645" s="90"/>
    </row>
    <row r="789646" spans="68:68" customFormat="1">
      <c r="BP789646" s="90"/>
    </row>
    <row r="789647" spans="68:68" customFormat="1">
      <c r="BP789647" s="90"/>
    </row>
    <row r="789648" spans="68:68" customFormat="1">
      <c r="BP789648" s="90"/>
    </row>
    <row r="789649" spans="68:68" customFormat="1">
      <c r="BP789649" s="90"/>
    </row>
    <row r="789650" spans="68:68" customFormat="1">
      <c r="BP789650" s="90"/>
    </row>
    <row r="789651" spans="68:68" customFormat="1">
      <c r="BP789651" s="90"/>
    </row>
    <row r="789652" spans="68:68" customFormat="1">
      <c r="BP789652" s="90"/>
    </row>
    <row r="789653" spans="68:68" customFormat="1">
      <c r="BP789653" s="90"/>
    </row>
    <row r="789654" spans="68:68" customFormat="1">
      <c r="BP789654" s="90"/>
    </row>
    <row r="789655" spans="68:68" customFormat="1">
      <c r="BP789655" s="90"/>
    </row>
    <row r="789656" spans="68:68" customFormat="1">
      <c r="BP789656" s="90"/>
    </row>
    <row r="789657" spans="68:68" customFormat="1">
      <c r="BP789657" s="90"/>
    </row>
    <row r="789658" spans="68:68" customFormat="1">
      <c r="BP789658" s="90"/>
    </row>
    <row r="789659" spans="68:68" customFormat="1">
      <c r="BP789659" s="90"/>
    </row>
    <row r="789660" spans="68:68" customFormat="1">
      <c r="BP789660" s="90"/>
    </row>
    <row r="789661" spans="68:68" customFormat="1">
      <c r="BP789661" s="90"/>
    </row>
    <row r="789662" spans="68:68" customFormat="1">
      <c r="BP789662" s="90"/>
    </row>
    <row r="789663" spans="68:68" customFormat="1">
      <c r="BP789663" s="90"/>
    </row>
    <row r="789664" spans="68:68" customFormat="1">
      <c r="BP789664" s="90"/>
    </row>
    <row r="789665" spans="68:68" customFormat="1">
      <c r="BP789665" s="90"/>
    </row>
    <row r="789666" spans="68:68" customFormat="1">
      <c r="BP789666" s="90"/>
    </row>
    <row r="789667" spans="68:68" customFormat="1">
      <c r="BP789667" s="90"/>
    </row>
    <row r="789668" spans="68:68" customFormat="1">
      <c r="BP789668" s="90"/>
    </row>
    <row r="789669" spans="68:68" customFormat="1">
      <c r="BP789669" s="90"/>
    </row>
    <row r="789670" spans="68:68" customFormat="1">
      <c r="BP789670" s="90"/>
    </row>
    <row r="789671" spans="68:68" customFormat="1">
      <c r="BP789671" s="90"/>
    </row>
    <row r="789672" spans="68:68" customFormat="1">
      <c r="BP789672" s="90"/>
    </row>
    <row r="789673" spans="68:68" customFormat="1">
      <c r="BP789673" s="90"/>
    </row>
    <row r="789674" spans="68:68" customFormat="1">
      <c r="BP789674" s="90"/>
    </row>
    <row r="789675" spans="68:68" customFormat="1">
      <c r="BP789675" s="90"/>
    </row>
    <row r="789676" spans="68:68" customFormat="1">
      <c r="BP789676" s="90"/>
    </row>
    <row r="789677" spans="68:68" customFormat="1">
      <c r="BP789677" s="90"/>
    </row>
    <row r="789678" spans="68:68" customFormat="1">
      <c r="BP789678" s="90"/>
    </row>
    <row r="789679" spans="68:68" customFormat="1">
      <c r="BP789679" s="90"/>
    </row>
    <row r="789680" spans="68:68" customFormat="1">
      <c r="BP789680" s="90"/>
    </row>
    <row r="789681" spans="68:68" customFormat="1">
      <c r="BP789681" s="90"/>
    </row>
    <row r="789682" spans="68:68" customFormat="1">
      <c r="BP789682" s="90"/>
    </row>
    <row r="789683" spans="68:68" customFormat="1">
      <c r="BP789683" s="90"/>
    </row>
    <row r="789684" spans="68:68" customFormat="1">
      <c r="BP789684" s="90"/>
    </row>
    <row r="789685" spans="68:68" customFormat="1">
      <c r="BP789685" s="90"/>
    </row>
    <row r="789686" spans="68:68" customFormat="1">
      <c r="BP789686" s="90"/>
    </row>
    <row r="789687" spans="68:68" customFormat="1">
      <c r="BP789687" s="90"/>
    </row>
    <row r="789688" spans="68:68" customFormat="1">
      <c r="BP789688" s="90"/>
    </row>
    <row r="789689" spans="68:68" customFormat="1">
      <c r="BP789689" s="90"/>
    </row>
    <row r="789690" spans="68:68" customFormat="1">
      <c r="BP789690" s="90"/>
    </row>
    <row r="789691" spans="68:68" customFormat="1">
      <c r="BP789691" s="90"/>
    </row>
    <row r="789692" spans="68:68" customFormat="1">
      <c r="BP789692" s="90"/>
    </row>
    <row r="789693" spans="68:68" customFormat="1">
      <c r="BP789693" s="90"/>
    </row>
    <row r="789694" spans="68:68" customFormat="1">
      <c r="BP789694" s="90"/>
    </row>
    <row r="789695" spans="68:68" customFormat="1">
      <c r="BP789695" s="90"/>
    </row>
    <row r="789696" spans="68:68" customFormat="1">
      <c r="BP789696" s="90"/>
    </row>
    <row r="789697" spans="68:68" customFormat="1">
      <c r="BP789697" s="90"/>
    </row>
    <row r="789698" spans="68:68" customFormat="1">
      <c r="BP789698" s="90"/>
    </row>
    <row r="789699" spans="68:68" customFormat="1">
      <c r="BP789699" s="90"/>
    </row>
    <row r="789700" spans="68:68" customFormat="1">
      <c r="BP789700" s="90"/>
    </row>
    <row r="789701" spans="68:68" customFormat="1">
      <c r="BP789701" s="90"/>
    </row>
    <row r="789702" spans="68:68" customFormat="1">
      <c r="BP789702" s="90"/>
    </row>
    <row r="789703" spans="68:68" customFormat="1">
      <c r="BP789703" s="90"/>
    </row>
    <row r="789704" spans="68:68" customFormat="1">
      <c r="BP789704" s="90"/>
    </row>
    <row r="789705" spans="68:68" customFormat="1">
      <c r="BP789705" s="90"/>
    </row>
    <row r="789706" spans="68:68" customFormat="1">
      <c r="BP789706" s="90"/>
    </row>
    <row r="789707" spans="68:68" customFormat="1">
      <c r="BP789707" s="90"/>
    </row>
    <row r="789708" spans="68:68" customFormat="1">
      <c r="BP789708" s="90"/>
    </row>
    <row r="789709" spans="68:68" customFormat="1">
      <c r="BP789709" s="90"/>
    </row>
    <row r="789710" spans="68:68" customFormat="1">
      <c r="BP789710" s="90"/>
    </row>
    <row r="789711" spans="68:68" customFormat="1">
      <c r="BP789711" s="90"/>
    </row>
    <row r="789712" spans="68:68" customFormat="1">
      <c r="BP789712" s="90"/>
    </row>
    <row r="789713" spans="68:68" customFormat="1">
      <c r="BP789713" s="90"/>
    </row>
    <row r="789714" spans="68:68" customFormat="1">
      <c r="BP789714" s="90"/>
    </row>
    <row r="789715" spans="68:68" customFormat="1">
      <c r="BP789715" s="90"/>
    </row>
    <row r="789716" spans="68:68" customFormat="1">
      <c r="BP789716" s="90"/>
    </row>
    <row r="789717" spans="68:68" customFormat="1">
      <c r="BP789717" s="90"/>
    </row>
    <row r="789718" spans="68:68" customFormat="1">
      <c r="BP789718" s="90"/>
    </row>
    <row r="789719" spans="68:68" customFormat="1">
      <c r="BP789719" s="90"/>
    </row>
    <row r="789720" spans="68:68" customFormat="1">
      <c r="BP789720" s="90"/>
    </row>
    <row r="789721" spans="68:68" customFormat="1">
      <c r="BP789721" s="90"/>
    </row>
    <row r="789722" spans="68:68" customFormat="1">
      <c r="BP789722" s="90"/>
    </row>
    <row r="789723" spans="68:68" customFormat="1">
      <c r="BP789723" s="90"/>
    </row>
    <row r="789724" spans="68:68" customFormat="1">
      <c r="BP789724" s="90"/>
    </row>
    <row r="789725" spans="68:68" customFormat="1">
      <c r="BP789725" s="90"/>
    </row>
    <row r="789726" spans="68:68" customFormat="1">
      <c r="BP789726" s="90"/>
    </row>
    <row r="789727" spans="68:68" customFormat="1">
      <c r="BP789727" s="90"/>
    </row>
    <row r="789728" spans="68:68" customFormat="1">
      <c r="BP789728" s="90"/>
    </row>
    <row r="789729" spans="68:68" customFormat="1">
      <c r="BP789729" s="90"/>
    </row>
    <row r="789730" spans="68:68" customFormat="1">
      <c r="BP789730" s="90"/>
    </row>
    <row r="789731" spans="68:68" customFormat="1">
      <c r="BP789731" s="90"/>
    </row>
    <row r="789732" spans="68:68" customFormat="1">
      <c r="BP789732" s="90"/>
    </row>
    <row r="789733" spans="68:68" customFormat="1">
      <c r="BP789733" s="90"/>
    </row>
    <row r="789734" spans="68:68" customFormat="1">
      <c r="BP789734" s="90"/>
    </row>
    <row r="789735" spans="68:68" customFormat="1">
      <c r="BP789735" s="90"/>
    </row>
    <row r="789736" spans="68:68" customFormat="1">
      <c r="BP789736" s="90"/>
    </row>
    <row r="789737" spans="68:68" customFormat="1">
      <c r="BP789737" s="90"/>
    </row>
    <row r="789738" spans="68:68" customFormat="1">
      <c r="BP789738" s="90"/>
    </row>
    <row r="789739" spans="68:68" customFormat="1">
      <c r="BP789739" s="90"/>
    </row>
    <row r="789740" spans="68:68" customFormat="1">
      <c r="BP789740" s="90"/>
    </row>
    <row r="789741" spans="68:68" customFormat="1">
      <c r="BP789741" s="90"/>
    </row>
    <row r="789742" spans="68:68" customFormat="1">
      <c r="BP789742" s="90"/>
    </row>
    <row r="789743" spans="68:68" customFormat="1">
      <c r="BP789743" s="90"/>
    </row>
    <row r="789744" spans="68:68" customFormat="1">
      <c r="BP789744" s="90"/>
    </row>
    <row r="789745" spans="68:68" customFormat="1">
      <c r="BP789745" s="90"/>
    </row>
    <row r="789746" spans="68:68" customFormat="1">
      <c r="BP789746" s="90"/>
    </row>
    <row r="789747" spans="68:68" customFormat="1">
      <c r="BP789747" s="90"/>
    </row>
    <row r="789748" spans="68:68" customFormat="1">
      <c r="BP789748" s="90"/>
    </row>
    <row r="789749" spans="68:68" customFormat="1">
      <c r="BP789749" s="90"/>
    </row>
    <row r="789750" spans="68:68" customFormat="1">
      <c r="BP789750" s="90"/>
    </row>
    <row r="789751" spans="68:68" customFormat="1">
      <c r="BP789751" s="90"/>
    </row>
    <row r="789752" spans="68:68" customFormat="1">
      <c r="BP789752" s="90"/>
    </row>
    <row r="789753" spans="68:68" customFormat="1">
      <c r="BP789753" s="90"/>
    </row>
    <row r="789754" spans="68:68" customFormat="1">
      <c r="BP789754" s="90"/>
    </row>
    <row r="789755" spans="68:68" customFormat="1">
      <c r="BP789755" s="90"/>
    </row>
    <row r="789756" spans="68:68" customFormat="1">
      <c r="BP789756" s="90"/>
    </row>
    <row r="789757" spans="68:68" customFormat="1">
      <c r="BP789757" s="90"/>
    </row>
    <row r="789758" spans="68:68" customFormat="1">
      <c r="BP789758" s="90"/>
    </row>
    <row r="789759" spans="68:68" customFormat="1">
      <c r="BP789759" s="90"/>
    </row>
    <row r="789760" spans="68:68" customFormat="1">
      <c r="BP789760" s="90"/>
    </row>
    <row r="789761" spans="68:68" customFormat="1">
      <c r="BP789761" s="90"/>
    </row>
    <row r="789762" spans="68:68" customFormat="1">
      <c r="BP789762" s="90"/>
    </row>
    <row r="789763" spans="68:68" customFormat="1">
      <c r="BP789763" s="90"/>
    </row>
    <row r="789764" spans="68:68" customFormat="1">
      <c r="BP789764" s="90"/>
    </row>
    <row r="789765" spans="68:68" customFormat="1">
      <c r="BP789765" s="90"/>
    </row>
    <row r="789766" spans="68:68" customFormat="1">
      <c r="BP789766" s="90"/>
    </row>
    <row r="789767" spans="68:68" customFormat="1">
      <c r="BP789767" s="90"/>
    </row>
    <row r="789768" spans="68:68" customFormat="1">
      <c r="BP789768" s="90"/>
    </row>
    <row r="789769" spans="68:68" customFormat="1">
      <c r="BP789769" s="90"/>
    </row>
    <row r="789770" spans="68:68" customFormat="1">
      <c r="BP789770" s="90"/>
    </row>
    <row r="789771" spans="68:68" customFormat="1">
      <c r="BP789771" s="90"/>
    </row>
    <row r="789772" spans="68:68" customFormat="1">
      <c r="BP789772" s="90"/>
    </row>
    <row r="789773" spans="68:68" customFormat="1">
      <c r="BP789773" s="90"/>
    </row>
    <row r="789774" spans="68:68" customFormat="1">
      <c r="BP789774" s="90"/>
    </row>
    <row r="789775" spans="68:68" customFormat="1">
      <c r="BP789775" s="90"/>
    </row>
    <row r="789776" spans="68:68" customFormat="1">
      <c r="BP789776" s="90"/>
    </row>
    <row r="789777" spans="68:68" customFormat="1">
      <c r="BP789777" s="90"/>
    </row>
    <row r="789778" spans="68:68" customFormat="1">
      <c r="BP789778" s="90"/>
    </row>
    <row r="789779" spans="68:68" customFormat="1">
      <c r="BP789779" s="90"/>
    </row>
    <row r="789780" spans="68:68" customFormat="1">
      <c r="BP789780" s="90"/>
    </row>
    <row r="789781" spans="68:68" customFormat="1">
      <c r="BP789781" s="90"/>
    </row>
    <row r="789782" spans="68:68" customFormat="1">
      <c r="BP789782" s="90"/>
    </row>
    <row r="789783" spans="68:68" customFormat="1">
      <c r="BP789783" s="90"/>
    </row>
    <row r="789784" spans="68:68" customFormat="1">
      <c r="BP789784" s="90"/>
    </row>
    <row r="789785" spans="68:68" customFormat="1">
      <c r="BP789785" s="90"/>
    </row>
    <row r="789786" spans="68:68" customFormat="1">
      <c r="BP789786" s="90"/>
    </row>
    <row r="789787" spans="68:68" customFormat="1">
      <c r="BP789787" s="90"/>
    </row>
    <row r="789788" spans="68:68" customFormat="1">
      <c r="BP789788" s="90"/>
    </row>
    <row r="789789" spans="68:68" customFormat="1">
      <c r="BP789789" s="90"/>
    </row>
    <row r="789790" spans="68:68" customFormat="1">
      <c r="BP789790" s="90"/>
    </row>
    <row r="789791" spans="68:68" customFormat="1">
      <c r="BP789791" s="90"/>
    </row>
    <row r="789792" spans="68:68" customFormat="1">
      <c r="BP789792" s="90"/>
    </row>
    <row r="789793" spans="68:68" customFormat="1">
      <c r="BP789793" s="90"/>
    </row>
    <row r="789794" spans="68:68" customFormat="1">
      <c r="BP789794" s="90"/>
    </row>
    <row r="789795" spans="68:68" customFormat="1">
      <c r="BP789795" s="90"/>
    </row>
    <row r="789796" spans="68:68" customFormat="1">
      <c r="BP789796" s="90"/>
    </row>
    <row r="789797" spans="68:68" customFormat="1">
      <c r="BP789797" s="90"/>
    </row>
    <row r="789798" spans="68:68" customFormat="1">
      <c r="BP789798" s="90"/>
    </row>
    <row r="789799" spans="68:68" customFormat="1">
      <c r="BP789799" s="90"/>
    </row>
    <row r="789800" spans="68:68" customFormat="1">
      <c r="BP789800" s="90"/>
    </row>
    <row r="789801" spans="68:68" customFormat="1">
      <c r="BP789801" s="90"/>
    </row>
    <row r="789802" spans="68:68" customFormat="1">
      <c r="BP789802" s="90"/>
    </row>
    <row r="789803" spans="68:68" customFormat="1">
      <c r="BP789803" s="90"/>
    </row>
    <row r="789804" spans="68:68" customFormat="1">
      <c r="BP789804" s="90"/>
    </row>
    <row r="789805" spans="68:68" customFormat="1">
      <c r="BP789805" s="90"/>
    </row>
    <row r="789806" spans="68:68" customFormat="1">
      <c r="BP789806" s="90"/>
    </row>
    <row r="789807" spans="68:68" customFormat="1">
      <c r="BP789807" s="90"/>
    </row>
    <row r="789808" spans="68:68" customFormat="1">
      <c r="BP789808" s="90"/>
    </row>
    <row r="789809" spans="68:68" customFormat="1">
      <c r="BP789809" s="90"/>
    </row>
    <row r="789810" spans="68:68" customFormat="1">
      <c r="BP789810" s="90"/>
    </row>
    <row r="789811" spans="68:68" customFormat="1">
      <c r="BP789811" s="90"/>
    </row>
    <row r="789812" spans="68:68" customFormat="1">
      <c r="BP789812" s="90"/>
    </row>
    <row r="789813" spans="68:68" customFormat="1">
      <c r="BP789813" s="90"/>
    </row>
    <row r="789814" spans="68:68" customFormat="1">
      <c r="BP789814" s="90"/>
    </row>
    <row r="789815" spans="68:68" customFormat="1">
      <c r="BP789815" s="90"/>
    </row>
    <row r="789816" spans="68:68" customFormat="1">
      <c r="BP789816" s="90"/>
    </row>
    <row r="789817" spans="68:68" customFormat="1">
      <c r="BP789817" s="90"/>
    </row>
    <row r="789818" spans="68:68" customFormat="1">
      <c r="BP789818" s="90"/>
    </row>
    <row r="789819" spans="68:68" customFormat="1">
      <c r="BP789819" s="90"/>
    </row>
    <row r="789820" spans="68:68" customFormat="1">
      <c r="BP789820" s="90"/>
    </row>
    <row r="789821" spans="68:68" customFormat="1">
      <c r="BP789821" s="90"/>
    </row>
    <row r="789822" spans="68:68" customFormat="1">
      <c r="BP789822" s="90"/>
    </row>
    <row r="789823" spans="68:68" customFormat="1">
      <c r="BP789823" s="90"/>
    </row>
    <row r="789824" spans="68:68" customFormat="1">
      <c r="BP789824" s="90"/>
    </row>
    <row r="789825" spans="68:68" customFormat="1">
      <c r="BP789825" s="90"/>
    </row>
    <row r="789826" spans="68:68" customFormat="1">
      <c r="BP789826" s="90"/>
    </row>
    <row r="789827" spans="68:68" customFormat="1">
      <c r="BP789827" s="90"/>
    </row>
    <row r="789828" spans="68:68" customFormat="1">
      <c r="BP789828" s="90"/>
    </row>
    <row r="789829" spans="68:68" customFormat="1">
      <c r="BP789829" s="90"/>
    </row>
    <row r="789830" spans="68:68" customFormat="1">
      <c r="BP789830" s="90"/>
    </row>
    <row r="789831" spans="68:68" customFormat="1">
      <c r="BP789831" s="90"/>
    </row>
    <row r="789832" spans="68:68" customFormat="1">
      <c r="BP789832" s="90"/>
    </row>
    <row r="789833" spans="68:68" customFormat="1">
      <c r="BP789833" s="90"/>
    </row>
    <row r="789834" spans="68:68" customFormat="1">
      <c r="BP789834" s="90"/>
    </row>
    <row r="789835" spans="68:68" customFormat="1">
      <c r="BP789835" s="90"/>
    </row>
    <row r="789836" spans="68:68" customFormat="1">
      <c r="BP789836" s="90"/>
    </row>
    <row r="789837" spans="68:68" customFormat="1">
      <c r="BP789837" s="90"/>
    </row>
    <row r="789838" spans="68:68" customFormat="1">
      <c r="BP789838" s="90"/>
    </row>
    <row r="789839" spans="68:68" customFormat="1">
      <c r="BP789839" s="90"/>
    </row>
    <row r="789840" spans="68:68" customFormat="1">
      <c r="BP789840" s="90"/>
    </row>
    <row r="789841" spans="68:68" customFormat="1">
      <c r="BP789841" s="90"/>
    </row>
    <row r="789842" spans="68:68" customFormat="1">
      <c r="BP789842" s="90"/>
    </row>
    <row r="789843" spans="68:68" customFormat="1">
      <c r="BP789843" s="90"/>
    </row>
    <row r="789844" spans="68:68" customFormat="1">
      <c r="BP789844" s="90"/>
    </row>
    <row r="789845" spans="68:68" customFormat="1">
      <c r="BP789845" s="90"/>
    </row>
    <row r="789846" spans="68:68" customFormat="1">
      <c r="BP789846" s="90"/>
    </row>
    <row r="789847" spans="68:68" customFormat="1">
      <c r="BP789847" s="90"/>
    </row>
    <row r="789848" spans="68:68" customFormat="1">
      <c r="BP789848" s="90"/>
    </row>
    <row r="789849" spans="68:68" customFormat="1">
      <c r="BP789849" s="90"/>
    </row>
    <row r="789850" spans="68:68" customFormat="1">
      <c r="BP789850" s="90"/>
    </row>
    <row r="789851" spans="68:68" customFormat="1">
      <c r="BP789851" s="90"/>
    </row>
    <row r="789852" spans="68:68" customFormat="1">
      <c r="BP789852" s="90"/>
    </row>
    <row r="789853" spans="68:68" customFormat="1">
      <c r="BP789853" s="90"/>
    </row>
    <row r="789854" spans="68:68" customFormat="1">
      <c r="BP789854" s="90"/>
    </row>
    <row r="789855" spans="68:68" customFormat="1">
      <c r="BP789855" s="90"/>
    </row>
    <row r="789856" spans="68:68" customFormat="1">
      <c r="BP789856" s="90"/>
    </row>
    <row r="789857" spans="68:68" customFormat="1">
      <c r="BP789857" s="90"/>
    </row>
    <row r="789858" spans="68:68" customFormat="1">
      <c r="BP789858" s="90"/>
    </row>
    <row r="789859" spans="68:68" customFormat="1">
      <c r="BP789859" s="90"/>
    </row>
    <row r="789860" spans="68:68" customFormat="1">
      <c r="BP789860" s="90"/>
    </row>
    <row r="789861" spans="68:68" customFormat="1">
      <c r="BP789861" s="90"/>
    </row>
    <row r="789862" spans="68:68" customFormat="1">
      <c r="BP789862" s="90"/>
    </row>
    <row r="789863" spans="68:68" customFormat="1">
      <c r="BP789863" s="90"/>
    </row>
    <row r="789864" spans="68:68" customFormat="1">
      <c r="BP789864" s="90"/>
    </row>
    <row r="789865" spans="68:68" customFormat="1">
      <c r="BP789865" s="90"/>
    </row>
    <row r="789866" spans="68:68" customFormat="1">
      <c r="BP789866" s="90"/>
    </row>
    <row r="789867" spans="68:68" customFormat="1">
      <c r="BP789867" s="90"/>
    </row>
    <row r="789868" spans="68:68" customFormat="1">
      <c r="BP789868" s="90"/>
    </row>
    <row r="789869" spans="68:68" customFormat="1">
      <c r="BP789869" s="90"/>
    </row>
    <row r="789870" spans="68:68" customFormat="1">
      <c r="BP789870" s="90"/>
    </row>
    <row r="789871" spans="68:68" customFormat="1">
      <c r="BP789871" s="90"/>
    </row>
    <row r="789872" spans="68:68" customFormat="1">
      <c r="BP789872" s="90"/>
    </row>
    <row r="789873" spans="68:68" customFormat="1">
      <c r="BP789873" s="90"/>
    </row>
    <row r="789874" spans="68:68" customFormat="1">
      <c r="BP789874" s="90"/>
    </row>
    <row r="789875" spans="68:68" customFormat="1">
      <c r="BP789875" s="90"/>
    </row>
    <row r="789876" spans="68:68" customFormat="1">
      <c r="BP789876" s="90"/>
    </row>
    <row r="789877" spans="68:68" customFormat="1">
      <c r="BP789877" s="90"/>
    </row>
    <row r="789878" spans="68:68" customFormat="1">
      <c r="BP789878" s="90"/>
    </row>
    <row r="789879" spans="68:68" customFormat="1">
      <c r="BP789879" s="90"/>
    </row>
    <row r="789880" spans="68:68" customFormat="1">
      <c r="BP789880" s="90"/>
    </row>
    <row r="789881" spans="68:68" customFormat="1">
      <c r="BP789881" s="90"/>
    </row>
    <row r="789882" spans="68:68" customFormat="1">
      <c r="BP789882" s="90"/>
    </row>
    <row r="789883" spans="68:68" customFormat="1">
      <c r="BP789883" s="90"/>
    </row>
    <row r="789884" spans="68:68" customFormat="1">
      <c r="BP789884" s="90"/>
    </row>
    <row r="789885" spans="68:68" customFormat="1">
      <c r="BP789885" s="90"/>
    </row>
    <row r="789886" spans="68:68" customFormat="1">
      <c r="BP789886" s="90"/>
    </row>
    <row r="789887" spans="68:68" customFormat="1">
      <c r="BP789887" s="90"/>
    </row>
    <row r="789888" spans="68:68" customFormat="1">
      <c r="BP789888" s="90"/>
    </row>
    <row r="789889" spans="68:68" customFormat="1">
      <c r="BP789889" s="90"/>
    </row>
    <row r="789890" spans="68:68" customFormat="1">
      <c r="BP789890" s="90"/>
    </row>
    <row r="789891" spans="68:68" customFormat="1">
      <c r="BP789891" s="90"/>
    </row>
    <row r="789892" spans="68:68" customFormat="1">
      <c r="BP789892" s="90"/>
    </row>
    <row r="789893" spans="68:68" customFormat="1">
      <c r="BP789893" s="90"/>
    </row>
    <row r="789894" spans="68:68" customFormat="1">
      <c r="BP789894" s="90"/>
    </row>
    <row r="789895" spans="68:68" customFormat="1">
      <c r="BP789895" s="90"/>
    </row>
    <row r="789896" spans="68:68" customFormat="1">
      <c r="BP789896" s="90"/>
    </row>
    <row r="789897" spans="68:68" customFormat="1">
      <c r="BP789897" s="90"/>
    </row>
    <row r="789898" spans="68:68" customFormat="1">
      <c r="BP789898" s="90"/>
    </row>
    <row r="789899" spans="68:68" customFormat="1">
      <c r="BP789899" s="90"/>
    </row>
    <row r="789900" spans="68:68" customFormat="1">
      <c r="BP789900" s="90"/>
    </row>
    <row r="789901" spans="68:68" customFormat="1">
      <c r="BP789901" s="90"/>
    </row>
    <row r="789902" spans="68:68" customFormat="1">
      <c r="BP789902" s="90"/>
    </row>
    <row r="789903" spans="68:68" customFormat="1">
      <c r="BP789903" s="90"/>
    </row>
    <row r="789904" spans="68:68" customFormat="1">
      <c r="BP789904" s="90"/>
    </row>
    <row r="789905" spans="68:68" customFormat="1">
      <c r="BP789905" s="90"/>
    </row>
    <row r="789906" spans="68:68" customFormat="1">
      <c r="BP789906" s="90"/>
    </row>
    <row r="789907" spans="68:68" customFormat="1">
      <c r="BP789907" s="90"/>
    </row>
    <row r="789908" spans="68:68" customFormat="1">
      <c r="BP789908" s="90"/>
    </row>
    <row r="789909" spans="68:68" customFormat="1">
      <c r="BP789909" s="90"/>
    </row>
    <row r="789910" spans="68:68" customFormat="1">
      <c r="BP789910" s="90"/>
    </row>
    <row r="789911" spans="68:68" customFormat="1">
      <c r="BP789911" s="90"/>
    </row>
    <row r="789912" spans="68:68" customFormat="1">
      <c r="BP789912" s="90"/>
    </row>
    <row r="789913" spans="68:68" customFormat="1">
      <c r="BP789913" s="90"/>
    </row>
    <row r="789914" spans="68:68" customFormat="1">
      <c r="BP789914" s="90"/>
    </row>
    <row r="789915" spans="68:68" customFormat="1">
      <c r="BP789915" s="90"/>
    </row>
    <row r="789916" spans="68:68" customFormat="1">
      <c r="BP789916" s="90"/>
    </row>
    <row r="789917" spans="68:68" customFormat="1">
      <c r="BP789917" s="90"/>
    </row>
    <row r="789918" spans="68:68" customFormat="1">
      <c r="BP789918" s="90"/>
    </row>
    <row r="789919" spans="68:68" customFormat="1">
      <c r="BP789919" s="90"/>
    </row>
    <row r="789920" spans="68:68" customFormat="1">
      <c r="BP789920" s="90"/>
    </row>
    <row r="789921" spans="68:68" customFormat="1">
      <c r="BP789921" s="90"/>
    </row>
    <row r="789922" spans="68:68" customFormat="1">
      <c r="BP789922" s="90"/>
    </row>
    <row r="789923" spans="68:68" customFormat="1">
      <c r="BP789923" s="90"/>
    </row>
    <row r="789924" spans="68:68" customFormat="1">
      <c r="BP789924" s="90"/>
    </row>
    <row r="789925" spans="68:68" customFormat="1">
      <c r="BP789925" s="90"/>
    </row>
    <row r="789926" spans="68:68" customFormat="1">
      <c r="BP789926" s="90"/>
    </row>
    <row r="789927" spans="68:68" customFormat="1">
      <c r="BP789927" s="90"/>
    </row>
    <row r="789928" spans="68:68" customFormat="1">
      <c r="BP789928" s="90"/>
    </row>
    <row r="789929" spans="68:68" customFormat="1">
      <c r="BP789929" s="90"/>
    </row>
    <row r="789930" spans="68:68" customFormat="1">
      <c r="BP789930" s="90"/>
    </row>
    <row r="789931" spans="68:68" customFormat="1">
      <c r="BP789931" s="90"/>
    </row>
    <row r="789932" spans="68:68" customFormat="1">
      <c r="BP789932" s="90"/>
    </row>
    <row r="789933" spans="68:68" customFormat="1">
      <c r="BP789933" s="90"/>
    </row>
    <row r="789934" spans="68:68" customFormat="1">
      <c r="BP789934" s="90"/>
    </row>
    <row r="789935" spans="68:68" customFormat="1">
      <c r="BP789935" s="90"/>
    </row>
    <row r="789936" spans="68:68" customFormat="1">
      <c r="BP789936" s="90"/>
    </row>
    <row r="789937" spans="68:68" customFormat="1">
      <c r="BP789937" s="90"/>
    </row>
    <row r="789938" spans="68:68" customFormat="1">
      <c r="BP789938" s="90"/>
    </row>
    <row r="789939" spans="68:68" customFormat="1">
      <c r="BP789939" s="90"/>
    </row>
    <row r="789940" spans="68:68" customFormat="1">
      <c r="BP789940" s="90"/>
    </row>
    <row r="789941" spans="68:68" customFormat="1">
      <c r="BP789941" s="90"/>
    </row>
    <row r="789942" spans="68:68" customFormat="1">
      <c r="BP789942" s="90"/>
    </row>
    <row r="789943" spans="68:68" customFormat="1">
      <c r="BP789943" s="90"/>
    </row>
    <row r="789944" spans="68:68" customFormat="1">
      <c r="BP789944" s="90"/>
    </row>
    <row r="789945" spans="68:68" customFormat="1">
      <c r="BP789945" s="90"/>
    </row>
    <row r="789946" spans="68:68" customFormat="1">
      <c r="BP789946" s="90"/>
    </row>
    <row r="789947" spans="68:68" customFormat="1">
      <c r="BP789947" s="90"/>
    </row>
    <row r="789948" spans="68:68" customFormat="1">
      <c r="BP789948" s="90"/>
    </row>
    <row r="789949" spans="68:68" customFormat="1">
      <c r="BP789949" s="90"/>
    </row>
    <row r="789950" spans="68:68" customFormat="1">
      <c r="BP789950" s="90"/>
    </row>
    <row r="789951" spans="68:68" customFormat="1">
      <c r="BP789951" s="90"/>
    </row>
    <row r="789952" spans="68:68" customFormat="1">
      <c r="BP789952" s="90"/>
    </row>
    <row r="789953" spans="68:68" customFormat="1">
      <c r="BP789953" s="90"/>
    </row>
    <row r="789954" spans="68:68" customFormat="1">
      <c r="BP789954" s="90"/>
    </row>
    <row r="789955" spans="68:68" customFormat="1">
      <c r="BP789955" s="90"/>
    </row>
    <row r="789956" spans="68:68" customFormat="1">
      <c r="BP789956" s="90"/>
    </row>
    <row r="789957" spans="68:68" customFormat="1">
      <c r="BP789957" s="90"/>
    </row>
    <row r="789958" spans="68:68" customFormat="1">
      <c r="BP789958" s="90"/>
    </row>
    <row r="789959" spans="68:68" customFormat="1">
      <c r="BP789959" s="90"/>
    </row>
    <row r="789960" spans="68:68" customFormat="1">
      <c r="BP789960" s="90"/>
    </row>
    <row r="789961" spans="68:68" customFormat="1">
      <c r="BP789961" s="90"/>
    </row>
    <row r="789962" spans="68:68" customFormat="1">
      <c r="BP789962" s="90"/>
    </row>
    <row r="789963" spans="68:68" customFormat="1">
      <c r="BP789963" s="90"/>
    </row>
    <row r="789964" spans="68:68" customFormat="1">
      <c r="BP789964" s="90"/>
    </row>
    <row r="789965" spans="68:68" customFormat="1">
      <c r="BP789965" s="90"/>
    </row>
    <row r="789966" spans="68:68" customFormat="1">
      <c r="BP789966" s="90"/>
    </row>
    <row r="789967" spans="68:68" customFormat="1">
      <c r="BP789967" s="90"/>
    </row>
    <row r="789968" spans="68:68" customFormat="1">
      <c r="BP789968" s="90"/>
    </row>
    <row r="789969" spans="68:68" customFormat="1">
      <c r="BP789969" s="90"/>
    </row>
    <row r="789970" spans="68:68" customFormat="1">
      <c r="BP789970" s="90"/>
    </row>
    <row r="789971" spans="68:68" customFormat="1">
      <c r="BP789971" s="90"/>
    </row>
    <row r="789972" spans="68:68" customFormat="1">
      <c r="BP789972" s="90"/>
    </row>
    <row r="789973" spans="68:68" customFormat="1">
      <c r="BP789973" s="90"/>
    </row>
    <row r="789974" spans="68:68" customFormat="1">
      <c r="BP789974" s="90"/>
    </row>
    <row r="789975" spans="68:68" customFormat="1">
      <c r="BP789975" s="90"/>
    </row>
    <row r="789976" spans="68:68" customFormat="1">
      <c r="BP789976" s="90"/>
    </row>
    <row r="789977" spans="68:68" customFormat="1">
      <c r="BP789977" s="90"/>
    </row>
    <row r="789978" spans="68:68" customFormat="1">
      <c r="BP789978" s="90"/>
    </row>
    <row r="789979" spans="68:68" customFormat="1">
      <c r="BP789979" s="90"/>
    </row>
    <row r="789980" spans="68:68" customFormat="1">
      <c r="BP789980" s="90"/>
    </row>
    <row r="789981" spans="68:68" customFormat="1">
      <c r="BP789981" s="90"/>
    </row>
    <row r="789982" spans="68:68" customFormat="1">
      <c r="BP789982" s="90"/>
    </row>
    <row r="789983" spans="68:68" customFormat="1">
      <c r="BP789983" s="90"/>
    </row>
    <row r="789984" spans="68:68" customFormat="1">
      <c r="BP789984" s="90"/>
    </row>
    <row r="789985" spans="68:68" customFormat="1">
      <c r="BP789985" s="90"/>
    </row>
    <row r="789986" spans="68:68" customFormat="1">
      <c r="BP789986" s="90"/>
    </row>
    <row r="789987" spans="68:68" customFormat="1">
      <c r="BP789987" s="90"/>
    </row>
    <row r="789988" spans="68:68" customFormat="1">
      <c r="BP789988" s="90"/>
    </row>
    <row r="789989" spans="68:68" customFormat="1">
      <c r="BP789989" s="90"/>
    </row>
    <row r="789990" spans="68:68" customFormat="1">
      <c r="BP789990" s="90"/>
    </row>
    <row r="789991" spans="68:68" customFormat="1">
      <c r="BP789991" s="90"/>
    </row>
    <row r="789992" spans="68:68" customFormat="1">
      <c r="BP789992" s="90"/>
    </row>
    <row r="789993" spans="68:68" customFormat="1">
      <c r="BP789993" s="90"/>
    </row>
    <row r="789994" spans="68:68" customFormat="1">
      <c r="BP789994" s="90"/>
    </row>
    <row r="789995" spans="68:68" customFormat="1">
      <c r="BP789995" s="90"/>
    </row>
    <row r="789996" spans="68:68" customFormat="1">
      <c r="BP789996" s="90"/>
    </row>
    <row r="789997" spans="68:68" customFormat="1">
      <c r="BP789997" s="90"/>
    </row>
    <row r="789998" spans="68:68" customFormat="1">
      <c r="BP789998" s="90"/>
    </row>
    <row r="789999" spans="68:68" customFormat="1">
      <c r="BP789999" s="90"/>
    </row>
    <row r="790000" spans="68:68" customFormat="1">
      <c r="BP790000" s="90"/>
    </row>
    <row r="790001" spans="68:68" customFormat="1">
      <c r="BP790001" s="90"/>
    </row>
    <row r="790002" spans="68:68" customFormat="1">
      <c r="BP790002" s="90"/>
    </row>
    <row r="790003" spans="68:68" customFormat="1">
      <c r="BP790003" s="90"/>
    </row>
    <row r="790004" spans="68:68" customFormat="1">
      <c r="BP790004" s="90"/>
    </row>
    <row r="790005" spans="68:68" customFormat="1">
      <c r="BP790005" s="90"/>
    </row>
    <row r="790006" spans="68:68" customFormat="1">
      <c r="BP790006" s="90"/>
    </row>
    <row r="790007" spans="68:68" customFormat="1">
      <c r="BP790007" s="90"/>
    </row>
    <row r="790008" spans="68:68" customFormat="1">
      <c r="BP790008" s="90"/>
    </row>
    <row r="790009" spans="68:68" customFormat="1">
      <c r="BP790009" s="90"/>
    </row>
    <row r="790010" spans="68:68" customFormat="1">
      <c r="BP790010" s="90"/>
    </row>
    <row r="790011" spans="68:68" customFormat="1">
      <c r="BP790011" s="90"/>
    </row>
    <row r="790012" spans="68:68" customFormat="1">
      <c r="BP790012" s="90"/>
    </row>
    <row r="790013" spans="68:68" customFormat="1">
      <c r="BP790013" s="90"/>
    </row>
    <row r="790014" spans="68:68" customFormat="1">
      <c r="BP790014" s="90"/>
    </row>
    <row r="790015" spans="68:68" customFormat="1">
      <c r="BP790015" s="90"/>
    </row>
    <row r="790016" spans="68:68" customFormat="1">
      <c r="BP790016" s="90"/>
    </row>
    <row r="790017" spans="68:68" customFormat="1">
      <c r="BP790017" s="90"/>
    </row>
    <row r="790018" spans="68:68" customFormat="1">
      <c r="BP790018" s="90"/>
    </row>
    <row r="790019" spans="68:68" customFormat="1">
      <c r="BP790019" s="90"/>
    </row>
    <row r="790020" spans="68:68" customFormat="1">
      <c r="BP790020" s="90"/>
    </row>
    <row r="790021" spans="68:68" customFormat="1">
      <c r="BP790021" s="90"/>
    </row>
    <row r="790022" spans="68:68" customFormat="1">
      <c r="BP790022" s="90"/>
    </row>
    <row r="790023" spans="68:68" customFormat="1">
      <c r="BP790023" s="90"/>
    </row>
    <row r="790024" spans="68:68" customFormat="1">
      <c r="BP790024" s="90"/>
    </row>
    <row r="790025" spans="68:68" customFormat="1">
      <c r="BP790025" s="90"/>
    </row>
    <row r="790026" spans="68:68" customFormat="1">
      <c r="BP790026" s="90"/>
    </row>
    <row r="790027" spans="68:68" customFormat="1">
      <c r="BP790027" s="90"/>
    </row>
    <row r="790028" spans="68:68" customFormat="1">
      <c r="BP790028" s="90"/>
    </row>
    <row r="790029" spans="68:68" customFormat="1">
      <c r="BP790029" s="90"/>
    </row>
    <row r="790030" spans="68:68" customFormat="1">
      <c r="BP790030" s="90"/>
    </row>
    <row r="790031" spans="68:68" customFormat="1">
      <c r="BP790031" s="90"/>
    </row>
    <row r="790032" spans="68:68" customFormat="1">
      <c r="BP790032" s="90"/>
    </row>
    <row r="790033" spans="68:68" customFormat="1">
      <c r="BP790033" s="90"/>
    </row>
    <row r="790034" spans="68:68" customFormat="1">
      <c r="BP790034" s="90"/>
    </row>
    <row r="790035" spans="68:68" customFormat="1">
      <c r="BP790035" s="90"/>
    </row>
    <row r="790036" spans="68:68" customFormat="1">
      <c r="BP790036" s="90"/>
    </row>
    <row r="790037" spans="68:68" customFormat="1">
      <c r="BP790037" s="90"/>
    </row>
    <row r="790038" spans="68:68" customFormat="1">
      <c r="BP790038" s="90"/>
    </row>
    <row r="790039" spans="68:68" customFormat="1">
      <c r="BP790039" s="90"/>
    </row>
    <row r="790040" spans="68:68" customFormat="1">
      <c r="BP790040" s="90"/>
    </row>
    <row r="790041" spans="68:68" customFormat="1">
      <c r="BP790041" s="90"/>
    </row>
    <row r="790042" spans="68:68" customFormat="1">
      <c r="BP790042" s="90"/>
    </row>
    <row r="790043" spans="68:68" customFormat="1">
      <c r="BP790043" s="90"/>
    </row>
    <row r="790044" spans="68:68" customFormat="1">
      <c r="BP790044" s="90"/>
    </row>
    <row r="790045" spans="68:68" customFormat="1">
      <c r="BP790045" s="90"/>
    </row>
    <row r="790046" spans="68:68" customFormat="1">
      <c r="BP790046" s="90"/>
    </row>
    <row r="790047" spans="68:68" customFormat="1">
      <c r="BP790047" s="90"/>
    </row>
    <row r="790048" spans="68:68" customFormat="1">
      <c r="BP790048" s="90"/>
    </row>
    <row r="790049" spans="68:68" customFormat="1">
      <c r="BP790049" s="90"/>
    </row>
    <row r="790050" spans="68:68" customFormat="1">
      <c r="BP790050" s="90"/>
    </row>
    <row r="790051" spans="68:68" customFormat="1">
      <c r="BP790051" s="90"/>
    </row>
    <row r="790052" spans="68:68" customFormat="1">
      <c r="BP790052" s="90"/>
    </row>
    <row r="790053" spans="68:68" customFormat="1">
      <c r="BP790053" s="90"/>
    </row>
    <row r="790054" spans="68:68" customFormat="1">
      <c r="BP790054" s="90"/>
    </row>
    <row r="790055" spans="68:68" customFormat="1">
      <c r="BP790055" s="90"/>
    </row>
    <row r="790056" spans="68:68" customFormat="1">
      <c r="BP790056" s="90"/>
    </row>
    <row r="790057" spans="68:68" customFormat="1">
      <c r="BP790057" s="90"/>
    </row>
    <row r="790058" spans="68:68" customFormat="1">
      <c r="BP790058" s="90"/>
    </row>
    <row r="790059" spans="68:68" customFormat="1">
      <c r="BP790059" s="90"/>
    </row>
    <row r="790060" spans="68:68" customFormat="1">
      <c r="BP790060" s="90"/>
    </row>
    <row r="790061" spans="68:68" customFormat="1">
      <c r="BP790061" s="90"/>
    </row>
    <row r="790062" spans="68:68" customFormat="1">
      <c r="BP790062" s="90"/>
    </row>
    <row r="790063" spans="68:68" customFormat="1">
      <c r="BP790063" s="90"/>
    </row>
    <row r="790064" spans="68:68" customFormat="1">
      <c r="BP790064" s="90"/>
    </row>
    <row r="790065" spans="68:68" customFormat="1">
      <c r="BP790065" s="90"/>
    </row>
    <row r="790066" spans="68:68" customFormat="1">
      <c r="BP790066" s="90"/>
    </row>
    <row r="790067" spans="68:68" customFormat="1">
      <c r="BP790067" s="90"/>
    </row>
    <row r="790068" spans="68:68" customFormat="1">
      <c r="BP790068" s="90"/>
    </row>
    <row r="790069" spans="68:68" customFormat="1">
      <c r="BP790069" s="90"/>
    </row>
    <row r="790070" spans="68:68" customFormat="1">
      <c r="BP790070" s="90"/>
    </row>
    <row r="790071" spans="68:68" customFormat="1">
      <c r="BP790071" s="90"/>
    </row>
    <row r="790072" spans="68:68" customFormat="1">
      <c r="BP790072" s="90"/>
    </row>
    <row r="790073" spans="68:68" customFormat="1">
      <c r="BP790073" s="90"/>
    </row>
    <row r="790074" spans="68:68" customFormat="1">
      <c r="BP790074" s="90"/>
    </row>
    <row r="790075" spans="68:68" customFormat="1">
      <c r="BP790075" s="90"/>
    </row>
    <row r="790076" spans="68:68" customFormat="1">
      <c r="BP790076" s="90"/>
    </row>
    <row r="790077" spans="68:68" customFormat="1">
      <c r="BP790077" s="90"/>
    </row>
    <row r="790078" spans="68:68" customFormat="1">
      <c r="BP790078" s="90"/>
    </row>
    <row r="790079" spans="68:68" customFormat="1">
      <c r="BP790079" s="90"/>
    </row>
    <row r="790080" spans="68:68" customFormat="1">
      <c r="BP790080" s="90"/>
    </row>
    <row r="790081" spans="68:68" customFormat="1">
      <c r="BP790081" s="90"/>
    </row>
    <row r="790082" spans="68:68" customFormat="1">
      <c r="BP790082" s="90"/>
    </row>
    <row r="790083" spans="68:68" customFormat="1">
      <c r="BP790083" s="90"/>
    </row>
    <row r="790084" spans="68:68" customFormat="1">
      <c r="BP790084" s="90"/>
    </row>
    <row r="790085" spans="68:68" customFormat="1">
      <c r="BP790085" s="90"/>
    </row>
    <row r="790086" spans="68:68" customFormat="1">
      <c r="BP790086" s="90"/>
    </row>
    <row r="790087" spans="68:68" customFormat="1">
      <c r="BP790087" s="90"/>
    </row>
    <row r="790088" spans="68:68" customFormat="1">
      <c r="BP790088" s="90"/>
    </row>
    <row r="790089" spans="68:68" customFormat="1">
      <c r="BP790089" s="90"/>
    </row>
    <row r="790090" spans="68:68" customFormat="1">
      <c r="BP790090" s="90"/>
    </row>
    <row r="790091" spans="68:68" customFormat="1">
      <c r="BP790091" s="90"/>
    </row>
    <row r="790092" spans="68:68" customFormat="1">
      <c r="BP790092" s="90"/>
    </row>
    <row r="790093" spans="68:68" customFormat="1">
      <c r="BP790093" s="90"/>
    </row>
    <row r="790094" spans="68:68" customFormat="1">
      <c r="BP790094" s="90"/>
    </row>
    <row r="790095" spans="68:68" customFormat="1">
      <c r="BP790095" s="90"/>
    </row>
    <row r="790096" spans="68:68" customFormat="1">
      <c r="BP790096" s="90"/>
    </row>
    <row r="790097" spans="68:68" customFormat="1">
      <c r="BP790097" s="90"/>
    </row>
    <row r="790098" spans="68:68" customFormat="1">
      <c r="BP790098" s="90"/>
    </row>
    <row r="790099" spans="68:68" customFormat="1">
      <c r="BP790099" s="90"/>
    </row>
    <row r="790100" spans="68:68" customFormat="1">
      <c r="BP790100" s="90"/>
    </row>
    <row r="790101" spans="68:68" customFormat="1">
      <c r="BP790101" s="90"/>
    </row>
    <row r="790102" spans="68:68" customFormat="1">
      <c r="BP790102" s="90"/>
    </row>
    <row r="790103" spans="68:68" customFormat="1">
      <c r="BP790103" s="90"/>
    </row>
    <row r="790104" spans="68:68" customFormat="1">
      <c r="BP790104" s="90"/>
    </row>
    <row r="790105" spans="68:68" customFormat="1">
      <c r="BP790105" s="90"/>
    </row>
    <row r="790106" spans="68:68" customFormat="1">
      <c r="BP790106" s="90"/>
    </row>
    <row r="790107" spans="68:68" customFormat="1">
      <c r="BP790107" s="90"/>
    </row>
    <row r="790108" spans="68:68" customFormat="1">
      <c r="BP790108" s="90"/>
    </row>
    <row r="790109" spans="68:68" customFormat="1">
      <c r="BP790109" s="90"/>
    </row>
    <row r="790110" spans="68:68" customFormat="1">
      <c r="BP790110" s="90"/>
    </row>
    <row r="790111" spans="68:68" customFormat="1">
      <c r="BP790111" s="90"/>
    </row>
    <row r="790112" spans="68:68" customFormat="1">
      <c r="BP790112" s="90"/>
    </row>
    <row r="790113" spans="68:68" customFormat="1">
      <c r="BP790113" s="90"/>
    </row>
    <row r="790114" spans="68:68" customFormat="1">
      <c r="BP790114" s="90"/>
    </row>
    <row r="790115" spans="68:68" customFormat="1">
      <c r="BP790115" s="90"/>
    </row>
    <row r="790116" spans="68:68" customFormat="1">
      <c r="BP790116" s="90"/>
    </row>
    <row r="790117" spans="68:68" customFormat="1">
      <c r="BP790117" s="90"/>
    </row>
    <row r="790118" spans="68:68" customFormat="1">
      <c r="BP790118" s="90"/>
    </row>
    <row r="790119" spans="68:68" customFormat="1">
      <c r="BP790119" s="90"/>
    </row>
    <row r="790120" spans="68:68" customFormat="1">
      <c r="BP790120" s="90"/>
    </row>
    <row r="790121" spans="68:68" customFormat="1">
      <c r="BP790121" s="90"/>
    </row>
    <row r="790122" spans="68:68" customFormat="1">
      <c r="BP790122" s="90"/>
    </row>
    <row r="790123" spans="68:68" customFormat="1">
      <c r="BP790123" s="90"/>
    </row>
    <row r="790124" spans="68:68" customFormat="1">
      <c r="BP790124" s="90"/>
    </row>
    <row r="790125" spans="68:68" customFormat="1">
      <c r="BP790125" s="90"/>
    </row>
    <row r="790126" spans="68:68" customFormat="1">
      <c r="BP790126" s="90"/>
    </row>
    <row r="790127" spans="68:68" customFormat="1">
      <c r="BP790127" s="90"/>
    </row>
    <row r="790128" spans="68:68" customFormat="1">
      <c r="BP790128" s="90"/>
    </row>
    <row r="790129" spans="68:68" customFormat="1">
      <c r="BP790129" s="90"/>
    </row>
    <row r="790130" spans="68:68" customFormat="1">
      <c r="BP790130" s="90"/>
    </row>
    <row r="790131" spans="68:68" customFormat="1">
      <c r="BP790131" s="90"/>
    </row>
    <row r="790132" spans="68:68" customFormat="1">
      <c r="BP790132" s="90"/>
    </row>
    <row r="790133" spans="68:68" customFormat="1">
      <c r="BP790133" s="90"/>
    </row>
    <row r="790134" spans="68:68" customFormat="1">
      <c r="BP790134" s="90"/>
    </row>
    <row r="790135" spans="68:68" customFormat="1">
      <c r="BP790135" s="90"/>
    </row>
    <row r="790136" spans="68:68" customFormat="1">
      <c r="BP790136" s="90"/>
    </row>
    <row r="790137" spans="68:68" customFormat="1">
      <c r="BP790137" s="90"/>
    </row>
    <row r="790138" spans="68:68" customFormat="1">
      <c r="BP790138" s="90"/>
    </row>
    <row r="790139" spans="68:68" customFormat="1">
      <c r="BP790139" s="90"/>
    </row>
    <row r="790140" spans="68:68" customFormat="1">
      <c r="BP790140" s="90"/>
    </row>
    <row r="790141" spans="68:68" customFormat="1">
      <c r="BP790141" s="90"/>
    </row>
    <row r="790142" spans="68:68" customFormat="1">
      <c r="BP790142" s="90"/>
    </row>
    <row r="790143" spans="68:68" customFormat="1">
      <c r="BP790143" s="90"/>
    </row>
    <row r="790144" spans="68:68" customFormat="1">
      <c r="BP790144" s="90"/>
    </row>
    <row r="790145" spans="68:68" customFormat="1">
      <c r="BP790145" s="90"/>
    </row>
    <row r="790146" spans="68:68" customFormat="1">
      <c r="BP790146" s="90"/>
    </row>
    <row r="790147" spans="68:68" customFormat="1">
      <c r="BP790147" s="90"/>
    </row>
    <row r="790148" spans="68:68" customFormat="1">
      <c r="BP790148" s="90"/>
    </row>
    <row r="790149" spans="68:68" customFormat="1">
      <c r="BP790149" s="90"/>
    </row>
    <row r="790150" spans="68:68" customFormat="1">
      <c r="BP790150" s="90"/>
    </row>
    <row r="790151" spans="68:68" customFormat="1">
      <c r="BP790151" s="90"/>
    </row>
    <row r="790152" spans="68:68" customFormat="1">
      <c r="BP790152" s="90"/>
    </row>
    <row r="790153" spans="68:68" customFormat="1">
      <c r="BP790153" s="90"/>
    </row>
    <row r="790154" spans="68:68" customFormat="1">
      <c r="BP790154" s="90"/>
    </row>
    <row r="790155" spans="68:68" customFormat="1">
      <c r="BP790155" s="90"/>
    </row>
    <row r="790156" spans="68:68" customFormat="1">
      <c r="BP790156" s="90"/>
    </row>
    <row r="790157" spans="68:68" customFormat="1">
      <c r="BP790157" s="90"/>
    </row>
    <row r="790158" spans="68:68" customFormat="1">
      <c r="BP790158" s="90"/>
    </row>
    <row r="790159" spans="68:68" customFormat="1">
      <c r="BP790159" s="90"/>
    </row>
    <row r="790160" spans="68:68" customFormat="1">
      <c r="BP790160" s="90"/>
    </row>
    <row r="790161" spans="68:68" customFormat="1">
      <c r="BP790161" s="90"/>
    </row>
    <row r="790162" spans="68:68" customFormat="1">
      <c r="BP790162" s="90"/>
    </row>
    <row r="790163" spans="68:68" customFormat="1">
      <c r="BP790163" s="90"/>
    </row>
    <row r="790164" spans="68:68" customFormat="1">
      <c r="BP790164" s="90"/>
    </row>
    <row r="790165" spans="68:68" customFormat="1">
      <c r="BP790165" s="90"/>
    </row>
    <row r="790166" spans="68:68" customFormat="1">
      <c r="BP790166" s="90"/>
    </row>
    <row r="790167" spans="68:68" customFormat="1">
      <c r="BP790167" s="90"/>
    </row>
    <row r="790168" spans="68:68" customFormat="1">
      <c r="BP790168" s="90"/>
    </row>
    <row r="790169" spans="68:68" customFormat="1">
      <c r="BP790169" s="90"/>
    </row>
    <row r="790170" spans="68:68" customFormat="1">
      <c r="BP790170" s="90"/>
    </row>
    <row r="790171" spans="68:68" customFormat="1">
      <c r="BP790171" s="90"/>
    </row>
    <row r="790172" spans="68:68" customFormat="1">
      <c r="BP790172" s="90"/>
    </row>
    <row r="790173" spans="68:68" customFormat="1">
      <c r="BP790173" s="90"/>
    </row>
    <row r="790174" spans="68:68" customFormat="1">
      <c r="BP790174" s="90"/>
    </row>
    <row r="790175" spans="68:68" customFormat="1">
      <c r="BP790175" s="90"/>
    </row>
    <row r="790176" spans="68:68" customFormat="1">
      <c r="BP790176" s="90"/>
    </row>
    <row r="790177" spans="68:68" customFormat="1">
      <c r="BP790177" s="90"/>
    </row>
    <row r="790178" spans="68:68" customFormat="1">
      <c r="BP790178" s="90"/>
    </row>
    <row r="790179" spans="68:68" customFormat="1">
      <c r="BP790179" s="90"/>
    </row>
    <row r="790180" spans="68:68" customFormat="1">
      <c r="BP790180" s="90"/>
    </row>
    <row r="790181" spans="68:68" customFormat="1">
      <c r="BP790181" s="90"/>
    </row>
    <row r="790182" spans="68:68" customFormat="1">
      <c r="BP790182" s="90"/>
    </row>
    <row r="790183" spans="68:68" customFormat="1">
      <c r="BP790183" s="90"/>
    </row>
    <row r="790184" spans="68:68" customFormat="1">
      <c r="BP790184" s="90"/>
    </row>
    <row r="790185" spans="68:68" customFormat="1">
      <c r="BP790185" s="90"/>
    </row>
    <row r="790186" spans="68:68" customFormat="1">
      <c r="BP790186" s="90"/>
    </row>
    <row r="790187" spans="68:68" customFormat="1">
      <c r="BP790187" s="90"/>
    </row>
    <row r="790188" spans="68:68" customFormat="1">
      <c r="BP790188" s="90"/>
    </row>
    <row r="790189" spans="68:68" customFormat="1">
      <c r="BP790189" s="90"/>
    </row>
    <row r="790190" spans="68:68" customFormat="1">
      <c r="BP790190" s="90"/>
    </row>
    <row r="790191" spans="68:68" customFormat="1">
      <c r="BP790191" s="90"/>
    </row>
    <row r="790192" spans="68:68" customFormat="1">
      <c r="BP790192" s="90"/>
    </row>
    <row r="790193" spans="68:68" customFormat="1">
      <c r="BP790193" s="90"/>
    </row>
    <row r="790194" spans="68:68" customFormat="1">
      <c r="BP790194" s="90"/>
    </row>
    <row r="790195" spans="68:68" customFormat="1">
      <c r="BP790195" s="90"/>
    </row>
    <row r="790196" spans="68:68" customFormat="1">
      <c r="BP790196" s="90"/>
    </row>
    <row r="790197" spans="68:68" customFormat="1">
      <c r="BP790197" s="90"/>
    </row>
    <row r="790198" spans="68:68" customFormat="1">
      <c r="BP790198" s="90"/>
    </row>
    <row r="790199" spans="68:68" customFormat="1">
      <c r="BP790199" s="90"/>
    </row>
    <row r="790200" spans="68:68" customFormat="1">
      <c r="BP790200" s="90"/>
    </row>
    <row r="790201" spans="68:68" customFormat="1">
      <c r="BP790201" s="90"/>
    </row>
    <row r="790202" spans="68:68" customFormat="1">
      <c r="BP790202" s="90"/>
    </row>
    <row r="790203" spans="68:68" customFormat="1">
      <c r="BP790203" s="90"/>
    </row>
    <row r="790204" spans="68:68" customFormat="1">
      <c r="BP790204" s="90"/>
    </row>
    <row r="790205" spans="68:68" customFormat="1">
      <c r="BP790205" s="90"/>
    </row>
    <row r="790206" spans="68:68" customFormat="1">
      <c r="BP790206" s="90"/>
    </row>
    <row r="790207" spans="68:68" customFormat="1">
      <c r="BP790207" s="90"/>
    </row>
    <row r="790208" spans="68:68" customFormat="1">
      <c r="BP790208" s="90"/>
    </row>
    <row r="790209" spans="68:68" customFormat="1">
      <c r="BP790209" s="90"/>
    </row>
    <row r="790210" spans="68:68" customFormat="1">
      <c r="BP790210" s="90"/>
    </row>
    <row r="790211" spans="68:68" customFormat="1">
      <c r="BP790211" s="90"/>
    </row>
    <row r="790212" spans="68:68" customFormat="1">
      <c r="BP790212" s="90"/>
    </row>
    <row r="790213" spans="68:68" customFormat="1">
      <c r="BP790213" s="90"/>
    </row>
    <row r="790214" spans="68:68" customFormat="1">
      <c r="BP790214" s="90"/>
    </row>
    <row r="790215" spans="68:68" customFormat="1">
      <c r="BP790215" s="90"/>
    </row>
    <row r="790216" spans="68:68" customFormat="1">
      <c r="BP790216" s="90"/>
    </row>
    <row r="790217" spans="68:68" customFormat="1">
      <c r="BP790217" s="90"/>
    </row>
    <row r="790218" spans="68:68" customFormat="1">
      <c r="BP790218" s="90"/>
    </row>
    <row r="790219" spans="68:68" customFormat="1">
      <c r="BP790219" s="90"/>
    </row>
    <row r="790220" spans="68:68" customFormat="1">
      <c r="BP790220" s="90"/>
    </row>
    <row r="790221" spans="68:68" customFormat="1">
      <c r="BP790221" s="90"/>
    </row>
    <row r="790222" spans="68:68" customFormat="1">
      <c r="BP790222" s="90"/>
    </row>
    <row r="790223" spans="68:68" customFormat="1">
      <c r="BP790223" s="90"/>
    </row>
    <row r="790224" spans="68:68" customFormat="1">
      <c r="BP790224" s="90"/>
    </row>
    <row r="790225" spans="68:68" customFormat="1">
      <c r="BP790225" s="90"/>
    </row>
    <row r="790226" spans="68:68" customFormat="1">
      <c r="BP790226" s="90"/>
    </row>
    <row r="790227" spans="68:68" customFormat="1">
      <c r="BP790227" s="90"/>
    </row>
    <row r="790228" spans="68:68" customFormat="1">
      <c r="BP790228" s="90"/>
    </row>
    <row r="790229" spans="68:68" customFormat="1">
      <c r="BP790229" s="90"/>
    </row>
    <row r="790230" spans="68:68" customFormat="1">
      <c r="BP790230" s="90"/>
    </row>
    <row r="790231" spans="68:68" customFormat="1">
      <c r="BP790231" s="90"/>
    </row>
    <row r="790232" spans="68:68" customFormat="1">
      <c r="BP790232" s="90"/>
    </row>
    <row r="790233" spans="68:68" customFormat="1">
      <c r="BP790233" s="90"/>
    </row>
    <row r="790234" spans="68:68" customFormat="1">
      <c r="BP790234" s="90"/>
    </row>
    <row r="790235" spans="68:68" customFormat="1">
      <c r="BP790235" s="90"/>
    </row>
    <row r="790236" spans="68:68" customFormat="1">
      <c r="BP790236" s="90"/>
    </row>
    <row r="790237" spans="68:68" customFormat="1">
      <c r="BP790237" s="90"/>
    </row>
    <row r="790238" spans="68:68" customFormat="1">
      <c r="BP790238" s="90"/>
    </row>
    <row r="790239" spans="68:68" customFormat="1">
      <c r="BP790239" s="90"/>
    </row>
    <row r="790240" spans="68:68" customFormat="1">
      <c r="BP790240" s="90"/>
    </row>
    <row r="790241" spans="68:68" customFormat="1">
      <c r="BP790241" s="90"/>
    </row>
    <row r="790242" spans="68:68" customFormat="1">
      <c r="BP790242" s="90"/>
    </row>
    <row r="790243" spans="68:68" customFormat="1">
      <c r="BP790243" s="90"/>
    </row>
    <row r="790244" spans="68:68" customFormat="1">
      <c r="BP790244" s="90"/>
    </row>
    <row r="790245" spans="68:68" customFormat="1">
      <c r="BP790245" s="90"/>
    </row>
    <row r="790246" spans="68:68" customFormat="1">
      <c r="BP790246" s="90"/>
    </row>
    <row r="790247" spans="68:68" customFormat="1">
      <c r="BP790247" s="90"/>
    </row>
    <row r="790248" spans="68:68" customFormat="1">
      <c r="BP790248" s="90"/>
    </row>
    <row r="790249" spans="68:68" customFormat="1">
      <c r="BP790249" s="90"/>
    </row>
    <row r="790250" spans="68:68" customFormat="1">
      <c r="BP790250" s="90"/>
    </row>
    <row r="790251" spans="68:68" customFormat="1">
      <c r="BP790251" s="90"/>
    </row>
    <row r="790252" spans="68:68" customFormat="1">
      <c r="BP790252" s="90"/>
    </row>
    <row r="790253" spans="68:68" customFormat="1">
      <c r="BP790253" s="90"/>
    </row>
    <row r="790254" spans="68:68" customFormat="1">
      <c r="BP790254" s="90"/>
    </row>
    <row r="790255" spans="68:68" customFormat="1">
      <c r="BP790255" s="90"/>
    </row>
    <row r="790256" spans="68:68" customFormat="1">
      <c r="BP790256" s="90"/>
    </row>
    <row r="790257" spans="68:68" customFormat="1">
      <c r="BP790257" s="90"/>
    </row>
    <row r="790258" spans="68:68" customFormat="1">
      <c r="BP790258" s="90"/>
    </row>
    <row r="790259" spans="68:68" customFormat="1">
      <c r="BP790259" s="90"/>
    </row>
    <row r="790260" spans="68:68" customFormat="1">
      <c r="BP790260" s="90"/>
    </row>
    <row r="790261" spans="68:68" customFormat="1">
      <c r="BP790261" s="90"/>
    </row>
    <row r="790262" spans="68:68" customFormat="1">
      <c r="BP790262" s="90"/>
    </row>
    <row r="790263" spans="68:68" customFormat="1">
      <c r="BP790263" s="90"/>
    </row>
    <row r="790264" spans="68:68" customFormat="1">
      <c r="BP790264" s="90"/>
    </row>
    <row r="790265" spans="68:68" customFormat="1">
      <c r="BP790265" s="90"/>
    </row>
    <row r="790266" spans="68:68" customFormat="1">
      <c r="BP790266" s="90"/>
    </row>
    <row r="790267" spans="68:68" customFormat="1">
      <c r="BP790267" s="90"/>
    </row>
    <row r="790268" spans="68:68" customFormat="1">
      <c r="BP790268" s="90"/>
    </row>
    <row r="790269" spans="68:68" customFormat="1">
      <c r="BP790269" s="90"/>
    </row>
    <row r="790270" spans="68:68" customFormat="1">
      <c r="BP790270" s="90"/>
    </row>
    <row r="790271" spans="68:68" customFormat="1">
      <c r="BP790271" s="90"/>
    </row>
    <row r="790272" spans="68:68" customFormat="1">
      <c r="BP790272" s="90"/>
    </row>
    <row r="790273" spans="68:68" customFormat="1">
      <c r="BP790273" s="90"/>
    </row>
    <row r="790274" spans="68:68" customFormat="1">
      <c r="BP790274" s="90"/>
    </row>
    <row r="790275" spans="68:68" customFormat="1">
      <c r="BP790275" s="90"/>
    </row>
    <row r="790276" spans="68:68" customFormat="1">
      <c r="BP790276" s="90"/>
    </row>
    <row r="790277" spans="68:68" customFormat="1">
      <c r="BP790277" s="90"/>
    </row>
    <row r="790278" spans="68:68" customFormat="1">
      <c r="BP790278" s="90"/>
    </row>
    <row r="790279" spans="68:68" customFormat="1">
      <c r="BP790279" s="90"/>
    </row>
    <row r="790280" spans="68:68" customFormat="1">
      <c r="BP790280" s="90"/>
    </row>
    <row r="790281" spans="68:68" customFormat="1">
      <c r="BP790281" s="90"/>
    </row>
    <row r="790282" spans="68:68" customFormat="1">
      <c r="BP790282" s="90"/>
    </row>
    <row r="790283" spans="68:68" customFormat="1">
      <c r="BP790283" s="90"/>
    </row>
    <row r="790284" spans="68:68" customFormat="1">
      <c r="BP790284" s="90"/>
    </row>
    <row r="790285" spans="68:68" customFormat="1">
      <c r="BP790285" s="90"/>
    </row>
    <row r="790286" spans="68:68" customFormat="1">
      <c r="BP790286" s="90"/>
    </row>
    <row r="790287" spans="68:68" customFormat="1">
      <c r="BP790287" s="90"/>
    </row>
    <row r="790288" spans="68:68" customFormat="1">
      <c r="BP790288" s="90"/>
    </row>
    <row r="790289" spans="68:68" customFormat="1">
      <c r="BP790289" s="90"/>
    </row>
    <row r="790290" spans="68:68" customFormat="1">
      <c r="BP790290" s="90"/>
    </row>
    <row r="790291" spans="68:68" customFormat="1">
      <c r="BP790291" s="90"/>
    </row>
    <row r="790292" spans="68:68" customFormat="1">
      <c r="BP790292" s="90"/>
    </row>
    <row r="790293" spans="68:68" customFormat="1">
      <c r="BP790293" s="90"/>
    </row>
    <row r="790294" spans="68:68" customFormat="1">
      <c r="BP790294" s="90"/>
    </row>
    <row r="790295" spans="68:68" customFormat="1">
      <c r="BP790295" s="90"/>
    </row>
    <row r="790296" spans="68:68" customFormat="1">
      <c r="BP790296" s="90"/>
    </row>
    <row r="790297" spans="68:68" customFormat="1">
      <c r="BP790297" s="90"/>
    </row>
    <row r="790298" spans="68:68" customFormat="1">
      <c r="BP790298" s="90"/>
    </row>
    <row r="790299" spans="68:68" customFormat="1">
      <c r="BP790299" s="90"/>
    </row>
    <row r="790300" spans="68:68" customFormat="1">
      <c r="BP790300" s="90"/>
    </row>
    <row r="790301" spans="68:68" customFormat="1">
      <c r="BP790301" s="90"/>
    </row>
    <row r="790302" spans="68:68" customFormat="1">
      <c r="BP790302" s="90"/>
    </row>
    <row r="790303" spans="68:68" customFormat="1">
      <c r="BP790303" s="90"/>
    </row>
    <row r="790304" spans="68:68" customFormat="1">
      <c r="BP790304" s="90"/>
    </row>
    <row r="790305" spans="68:68" customFormat="1">
      <c r="BP790305" s="90"/>
    </row>
    <row r="790306" spans="68:68" customFormat="1">
      <c r="BP790306" s="90"/>
    </row>
    <row r="790307" spans="68:68" customFormat="1">
      <c r="BP790307" s="90"/>
    </row>
    <row r="790308" spans="68:68" customFormat="1">
      <c r="BP790308" s="90"/>
    </row>
    <row r="790309" spans="68:68" customFormat="1">
      <c r="BP790309" s="90"/>
    </row>
    <row r="790310" spans="68:68" customFormat="1">
      <c r="BP790310" s="90"/>
    </row>
    <row r="790311" spans="68:68" customFormat="1">
      <c r="BP790311" s="90"/>
    </row>
    <row r="790312" spans="68:68" customFormat="1">
      <c r="BP790312" s="90"/>
    </row>
    <row r="790313" spans="68:68" customFormat="1">
      <c r="BP790313" s="90"/>
    </row>
    <row r="790314" spans="68:68" customFormat="1">
      <c r="BP790314" s="90"/>
    </row>
    <row r="790315" spans="68:68" customFormat="1">
      <c r="BP790315" s="90"/>
    </row>
    <row r="790316" spans="68:68" customFormat="1">
      <c r="BP790316" s="90"/>
    </row>
    <row r="790317" spans="68:68" customFormat="1">
      <c r="BP790317" s="90"/>
    </row>
    <row r="790318" spans="68:68" customFormat="1">
      <c r="BP790318" s="90"/>
    </row>
    <row r="790319" spans="68:68" customFormat="1">
      <c r="BP790319" s="90"/>
    </row>
    <row r="790320" spans="68:68" customFormat="1">
      <c r="BP790320" s="90"/>
    </row>
    <row r="790321" spans="68:68" customFormat="1">
      <c r="BP790321" s="90"/>
    </row>
    <row r="790322" spans="68:68" customFormat="1">
      <c r="BP790322" s="90"/>
    </row>
    <row r="790323" spans="68:68" customFormat="1">
      <c r="BP790323" s="90"/>
    </row>
    <row r="790324" spans="68:68" customFormat="1">
      <c r="BP790324" s="90"/>
    </row>
    <row r="790325" spans="68:68" customFormat="1">
      <c r="BP790325" s="90"/>
    </row>
    <row r="790326" spans="68:68" customFormat="1">
      <c r="BP790326" s="90"/>
    </row>
    <row r="790327" spans="68:68" customFormat="1">
      <c r="BP790327" s="90"/>
    </row>
    <row r="790328" spans="68:68" customFormat="1">
      <c r="BP790328" s="90"/>
    </row>
    <row r="790329" spans="68:68" customFormat="1">
      <c r="BP790329" s="90"/>
    </row>
    <row r="790330" spans="68:68" customFormat="1">
      <c r="BP790330" s="90"/>
    </row>
    <row r="790331" spans="68:68" customFormat="1">
      <c r="BP790331" s="90"/>
    </row>
    <row r="790332" spans="68:68" customFormat="1">
      <c r="BP790332" s="90"/>
    </row>
    <row r="790333" spans="68:68" customFormat="1">
      <c r="BP790333" s="90"/>
    </row>
    <row r="790334" spans="68:68" customFormat="1">
      <c r="BP790334" s="90"/>
    </row>
    <row r="790335" spans="68:68" customFormat="1">
      <c r="BP790335" s="90"/>
    </row>
    <row r="790336" spans="68:68" customFormat="1">
      <c r="BP790336" s="90"/>
    </row>
    <row r="790337" spans="68:68" customFormat="1">
      <c r="BP790337" s="90"/>
    </row>
    <row r="790338" spans="68:68" customFormat="1">
      <c r="BP790338" s="90"/>
    </row>
    <row r="790339" spans="68:68" customFormat="1">
      <c r="BP790339" s="90"/>
    </row>
    <row r="790340" spans="68:68" customFormat="1">
      <c r="BP790340" s="90"/>
    </row>
    <row r="790341" spans="68:68" customFormat="1">
      <c r="BP790341" s="90"/>
    </row>
    <row r="790342" spans="68:68" customFormat="1">
      <c r="BP790342" s="90"/>
    </row>
    <row r="790343" spans="68:68" customFormat="1">
      <c r="BP790343" s="90"/>
    </row>
    <row r="790344" spans="68:68" customFormat="1">
      <c r="BP790344" s="90"/>
    </row>
    <row r="790345" spans="68:68" customFormat="1">
      <c r="BP790345" s="90"/>
    </row>
    <row r="790346" spans="68:68" customFormat="1">
      <c r="BP790346" s="90"/>
    </row>
    <row r="790347" spans="68:68" customFormat="1">
      <c r="BP790347" s="90"/>
    </row>
    <row r="790348" spans="68:68" customFormat="1">
      <c r="BP790348" s="90"/>
    </row>
    <row r="790349" spans="68:68" customFormat="1">
      <c r="BP790349" s="90"/>
    </row>
    <row r="790350" spans="68:68" customFormat="1">
      <c r="BP790350" s="90"/>
    </row>
    <row r="790351" spans="68:68" customFormat="1">
      <c r="BP790351" s="90"/>
    </row>
    <row r="790352" spans="68:68" customFormat="1">
      <c r="BP790352" s="90"/>
    </row>
    <row r="790353" spans="68:68" customFormat="1">
      <c r="BP790353" s="90"/>
    </row>
    <row r="790354" spans="68:68" customFormat="1">
      <c r="BP790354" s="90"/>
    </row>
    <row r="790355" spans="68:68" customFormat="1">
      <c r="BP790355" s="90"/>
    </row>
    <row r="790356" spans="68:68" customFormat="1">
      <c r="BP790356" s="90"/>
    </row>
    <row r="790357" spans="68:68" customFormat="1">
      <c r="BP790357" s="90"/>
    </row>
    <row r="790358" spans="68:68" customFormat="1">
      <c r="BP790358" s="90"/>
    </row>
    <row r="790359" spans="68:68" customFormat="1">
      <c r="BP790359" s="90"/>
    </row>
    <row r="790360" spans="68:68" customFormat="1">
      <c r="BP790360" s="90"/>
    </row>
    <row r="790361" spans="68:68" customFormat="1">
      <c r="BP790361" s="90"/>
    </row>
    <row r="790362" spans="68:68" customFormat="1">
      <c r="BP790362" s="90"/>
    </row>
    <row r="790363" spans="68:68" customFormat="1">
      <c r="BP790363" s="90"/>
    </row>
    <row r="790364" spans="68:68" customFormat="1">
      <c r="BP790364" s="90"/>
    </row>
    <row r="790365" spans="68:68" customFormat="1">
      <c r="BP790365" s="90"/>
    </row>
    <row r="790366" spans="68:68" customFormat="1">
      <c r="BP790366" s="90"/>
    </row>
    <row r="790367" spans="68:68" customFormat="1">
      <c r="BP790367" s="90"/>
    </row>
    <row r="790368" spans="68:68" customFormat="1">
      <c r="BP790368" s="90"/>
    </row>
    <row r="790369" spans="68:68" customFormat="1">
      <c r="BP790369" s="90"/>
    </row>
    <row r="790370" spans="68:68" customFormat="1">
      <c r="BP790370" s="90"/>
    </row>
    <row r="790371" spans="68:68" customFormat="1">
      <c r="BP790371" s="90"/>
    </row>
    <row r="790372" spans="68:68" customFormat="1">
      <c r="BP790372" s="90"/>
    </row>
    <row r="790373" spans="68:68" customFormat="1">
      <c r="BP790373" s="90"/>
    </row>
    <row r="790374" spans="68:68" customFormat="1">
      <c r="BP790374" s="90"/>
    </row>
    <row r="790375" spans="68:68" customFormat="1">
      <c r="BP790375" s="90"/>
    </row>
    <row r="790376" spans="68:68" customFormat="1">
      <c r="BP790376" s="90"/>
    </row>
    <row r="790377" spans="68:68" customFormat="1">
      <c r="BP790377" s="90"/>
    </row>
    <row r="790378" spans="68:68" customFormat="1">
      <c r="BP790378" s="90"/>
    </row>
    <row r="790379" spans="68:68" customFormat="1">
      <c r="BP790379" s="90"/>
    </row>
    <row r="790380" spans="68:68" customFormat="1">
      <c r="BP790380" s="90"/>
    </row>
    <row r="790381" spans="68:68" customFormat="1">
      <c r="BP790381" s="90"/>
    </row>
    <row r="790382" spans="68:68" customFormat="1">
      <c r="BP790382" s="90"/>
    </row>
    <row r="790383" spans="68:68" customFormat="1">
      <c r="BP790383" s="90"/>
    </row>
    <row r="790384" spans="68:68" customFormat="1">
      <c r="BP790384" s="90"/>
    </row>
    <row r="790385" spans="68:68" customFormat="1">
      <c r="BP790385" s="90"/>
    </row>
    <row r="790386" spans="68:68" customFormat="1">
      <c r="BP790386" s="90"/>
    </row>
    <row r="790387" spans="68:68" customFormat="1">
      <c r="BP790387" s="90"/>
    </row>
    <row r="790388" spans="68:68" customFormat="1">
      <c r="BP790388" s="90"/>
    </row>
    <row r="790389" spans="68:68" customFormat="1">
      <c r="BP790389" s="90"/>
    </row>
    <row r="790390" spans="68:68" customFormat="1">
      <c r="BP790390" s="90"/>
    </row>
    <row r="790391" spans="68:68" customFormat="1">
      <c r="BP790391" s="90"/>
    </row>
    <row r="790392" spans="68:68" customFormat="1">
      <c r="BP790392" s="90"/>
    </row>
    <row r="790393" spans="68:68" customFormat="1">
      <c r="BP790393" s="90"/>
    </row>
    <row r="790394" spans="68:68" customFormat="1">
      <c r="BP790394" s="90"/>
    </row>
    <row r="790395" spans="68:68" customFormat="1">
      <c r="BP790395" s="90"/>
    </row>
    <row r="790396" spans="68:68" customFormat="1">
      <c r="BP790396" s="90"/>
    </row>
    <row r="790397" spans="68:68" customFormat="1">
      <c r="BP790397" s="90"/>
    </row>
    <row r="790398" spans="68:68" customFormat="1">
      <c r="BP790398" s="90"/>
    </row>
    <row r="790399" spans="68:68" customFormat="1">
      <c r="BP790399" s="90"/>
    </row>
    <row r="790400" spans="68:68" customFormat="1">
      <c r="BP790400" s="90"/>
    </row>
    <row r="790401" spans="68:68" customFormat="1">
      <c r="BP790401" s="90"/>
    </row>
    <row r="790402" spans="68:68" customFormat="1">
      <c r="BP790402" s="90"/>
    </row>
    <row r="790403" spans="68:68" customFormat="1">
      <c r="BP790403" s="90"/>
    </row>
    <row r="790404" spans="68:68" customFormat="1">
      <c r="BP790404" s="90"/>
    </row>
    <row r="790405" spans="68:68" customFormat="1">
      <c r="BP790405" s="90"/>
    </row>
    <row r="790406" spans="68:68" customFormat="1">
      <c r="BP790406" s="90"/>
    </row>
    <row r="790407" spans="68:68" customFormat="1">
      <c r="BP790407" s="90"/>
    </row>
    <row r="790408" spans="68:68" customFormat="1">
      <c r="BP790408" s="90"/>
    </row>
    <row r="790409" spans="68:68" customFormat="1">
      <c r="BP790409" s="90"/>
    </row>
    <row r="790410" spans="68:68" customFormat="1">
      <c r="BP790410" s="90"/>
    </row>
    <row r="790411" spans="68:68" customFormat="1">
      <c r="BP790411" s="90"/>
    </row>
    <row r="790412" spans="68:68" customFormat="1">
      <c r="BP790412" s="90"/>
    </row>
    <row r="790413" spans="68:68" customFormat="1">
      <c r="BP790413" s="90"/>
    </row>
    <row r="790414" spans="68:68" customFormat="1">
      <c r="BP790414" s="90"/>
    </row>
    <row r="790415" spans="68:68" customFormat="1">
      <c r="BP790415" s="90"/>
    </row>
    <row r="790416" spans="68:68" customFormat="1">
      <c r="BP790416" s="90"/>
    </row>
    <row r="790417" spans="68:68" customFormat="1">
      <c r="BP790417" s="90"/>
    </row>
    <row r="790418" spans="68:68" customFormat="1">
      <c r="BP790418" s="90"/>
    </row>
    <row r="790419" spans="68:68" customFormat="1">
      <c r="BP790419" s="90"/>
    </row>
    <row r="790420" spans="68:68" customFormat="1">
      <c r="BP790420" s="90"/>
    </row>
    <row r="790421" spans="68:68" customFormat="1">
      <c r="BP790421" s="90"/>
    </row>
    <row r="790422" spans="68:68" customFormat="1">
      <c r="BP790422" s="90"/>
    </row>
    <row r="790423" spans="68:68" customFormat="1">
      <c r="BP790423" s="90"/>
    </row>
    <row r="790424" spans="68:68" customFormat="1">
      <c r="BP790424" s="90"/>
    </row>
    <row r="790425" spans="68:68" customFormat="1">
      <c r="BP790425" s="90"/>
    </row>
    <row r="790426" spans="68:68" customFormat="1">
      <c r="BP790426" s="90"/>
    </row>
    <row r="790427" spans="68:68" customFormat="1">
      <c r="BP790427" s="90"/>
    </row>
    <row r="790428" spans="68:68" customFormat="1">
      <c r="BP790428" s="90"/>
    </row>
    <row r="790429" spans="68:68" customFormat="1">
      <c r="BP790429" s="90"/>
    </row>
    <row r="790430" spans="68:68" customFormat="1">
      <c r="BP790430" s="90"/>
    </row>
    <row r="790431" spans="68:68" customFormat="1">
      <c r="BP790431" s="90"/>
    </row>
    <row r="790432" spans="68:68" customFormat="1">
      <c r="BP790432" s="90"/>
    </row>
    <row r="790433" spans="68:68" customFormat="1">
      <c r="BP790433" s="90"/>
    </row>
    <row r="790434" spans="68:68" customFormat="1">
      <c r="BP790434" s="90"/>
    </row>
    <row r="790435" spans="68:68" customFormat="1">
      <c r="BP790435" s="90"/>
    </row>
    <row r="790436" spans="68:68" customFormat="1">
      <c r="BP790436" s="90"/>
    </row>
    <row r="790437" spans="68:68" customFormat="1">
      <c r="BP790437" s="90"/>
    </row>
    <row r="790438" spans="68:68" customFormat="1">
      <c r="BP790438" s="90"/>
    </row>
    <row r="790439" spans="68:68" customFormat="1">
      <c r="BP790439" s="90"/>
    </row>
    <row r="790440" spans="68:68" customFormat="1">
      <c r="BP790440" s="90"/>
    </row>
    <row r="790441" spans="68:68" customFormat="1">
      <c r="BP790441" s="90"/>
    </row>
    <row r="790442" spans="68:68" customFormat="1">
      <c r="BP790442" s="90"/>
    </row>
    <row r="790443" spans="68:68" customFormat="1">
      <c r="BP790443" s="90"/>
    </row>
    <row r="790444" spans="68:68" customFormat="1">
      <c r="BP790444" s="90"/>
    </row>
    <row r="790445" spans="68:68" customFormat="1">
      <c r="BP790445" s="90"/>
    </row>
    <row r="790446" spans="68:68" customFormat="1">
      <c r="BP790446" s="90"/>
    </row>
    <row r="790447" spans="68:68" customFormat="1">
      <c r="BP790447" s="90"/>
    </row>
    <row r="790448" spans="68:68" customFormat="1">
      <c r="BP790448" s="90"/>
    </row>
    <row r="790449" spans="68:68" customFormat="1">
      <c r="BP790449" s="90"/>
    </row>
    <row r="790450" spans="68:68" customFormat="1">
      <c r="BP790450" s="90"/>
    </row>
    <row r="790451" spans="68:68" customFormat="1">
      <c r="BP790451" s="90"/>
    </row>
    <row r="790452" spans="68:68" customFormat="1">
      <c r="BP790452" s="90"/>
    </row>
    <row r="790453" spans="68:68" customFormat="1">
      <c r="BP790453" s="90"/>
    </row>
    <row r="790454" spans="68:68" customFormat="1">
      <c r="BP790454" s="90"/>
    </row>
    <row r="790455" spans="68:68" customFormat="1">
      <c r="BP790455" s="90"/>
    </row>
    <row r="790456" spans="68:68" customFormat="1">
      <c r="BP790456" s="90"/>
    </row>
    <row r="790457" spans="68:68" customFormat="1">
      <c r="BP790457" s="90"/>
    </row>
    <row r="790458" spans="68:68" customFormat="1">
      <c r="BP790458" s="90"/>
    </row>
    <row r="790459" spans="68:68" customFormat="1">
      <c r="BP790459" s="90"/>
    </row>
    <row r="790460" spans="68:68" customFormat="1">
      <c r="BP790460" s="90"/>
    </row>
    <row r="790461" spans="68:68" customFormat="1">
      <c r="BP790461" s="90"/>
    </row>
    <row r="790462" spans="68:68" customFormat="1">
      <c r="BP790462" s="90"/>
    </row>
    <row r="790463" spans="68:68" customFormat="1">
      <c r="BP790463" s="90"/>
    </row>
    <row r="790464" spans="68:68" customFormat="1">
      <c r="BP790464" s="90"/>
    </row>
    <row r="790465" spans="68:68" customFormat="1">
      <c r="BP790465" s="90"/>
    </row>
    <row r="790466" spans="68:68" customFormat="1">
      <c r="BP790466" s="90"/>
    </row>
    <row r="790467" spans="68:68" customFormat="1">
      <c r="BP790467" s="90"/>
    </row>
    <row r="790468" spans="68:68" customFormat="1">
      <c r="BP790468" s="90"/>
    </row>
    <row r="790469" spans="68:68" customFormat="1">
      <c r="BP790469" s="90"/>
    </row>
    <row r="790470" spans="68:68" customFormat="1">
      <c r="BP790470" s="90"/>
    </row>
    <row r="790471" spans="68:68" customFormat="1">
      <c r="BP790471" s="90"/>
    </row>
    <row r="790472" spans="68:68" customFormat="1">
      <c r="BP790472" s="90"/>
    </row>
    <row r="790473" spans="68:68" customFormat="1">
      <c r="BP790473" s="90"/>
    </row>
    <row r="790474" spans="68:68" customFormat="1">
      <c r="BP790474" s="90"/>
    </row>
    <row r="790475" spans="68:68" customFormat="1">
      <c r="BP790475" s="90"/>
    </row>
    <row r="790476" spans="68:68" customFormat="1">
      <c r="BP790476" s="90"/>
    </row>
    <row r="790477" spans="68:68" customFormat="1">
      <c r="BP790477" s="90"/>
    </row>
    <row r="790478" spans="68:68" customFormat="1">
      <c r="BP790478" s="90"/>
    </row>
    <row r="790479" spans="68:68" customFormat="1">
      <c r="BP790479" s="90"/>
    </row>
    <row r="790480" spans="68:68" customFormat="1">
      <c r="BP790480" s="90"/>
    </row>
    <row r="790481" spans="68:68" customFormat="1">
      <c r="BP790481" s="90"/>
    </row>
    <row r="790482" spans="68:68" customFormat="1">
      <c r="BP790482" s="90"/>
    </row>
    <row r="790483" spans="68:68" customFormat="1">
      <c r="BP790483" s="90"/>
    </row>
    <row r="790484" spans="68:68" customFormat="1">
      <c r="BP790484" s="90"/>
    </row>
    <row r="790485" spans="68:68" customFormat="1">
      <c r="BP790485" s="90"/>
    </row>
    <row r="790486" spans="68:68" customFormat="1">
      <c r="BP790486" s="90"/>
    </row>
    <row r="790487" spans="68:68" customFormat="1">
      <c r="BP790487" s="90"/>
    </row>
    <row r="790488" spans="68:68" customFormat="1">
      <c r="BP790488" s="90"/>
    </row>
    <row r="790489" spans="68:68" customFormat="1">
      <c r="BP790489" s="90"/>
    </row>
    <row r="790490" spans="68:68" customFormat="1">
      <c r="BP790490" s="90"/>
    </row>
    <row r="790491" spans="68:68" customFormat="1">
      <c r="BP790491" s="90"/>
    </row>
    <row r="790492" spans="68:68" customFormat="1">
      <c r="BP790492" s="90"/>
    </row>
    <row r="790493" spans="68:68" customFormat="1">
      <c r="BP790493" s="90"/>
    </row>
    <row r="790494" spans="68:68" customFormat="1">
      <c r="BP790494" s="90"/>
    </row>
    <row r="790495" spans="68:68" customFormat="1">
      <c r="BP790495" s="90"/>
    </row>
    <row r="790496" spans="68:68" customFormat="1">
      <c r="BP790496" s="90"/>
    </row>
    <row r="790497" spans="68:68" customFormat="1">
      <c r="BP790497" s="90"/>
    </row>
    <row r="790498" spans="68:68" customFormat="1">
      <c r="BP790498" s="90"/>
    </row>
    <row r="790499" spans="68:68" customFormat="1">
      <c r="BP790499" s="90"/>
    </row>
    <row r="790500" spans="68:68" customFormat="1">
      <c r="BP790500" s="90"/>
    </row>
    <row r="790501" spans="68:68" customFormat="1">
      <c r="BP790501" s="90"/>
    </row>
    <row r="790502" spans="68:68" customFormat="1">
      <c r="BP790502" s="90"/>
    </row>
    <row r="790503" spans="68:68" customFormat="1">
      <c r="BP790503" s="90"/>
    </row>
    <row r="790504" spans="68:68" customFormat="1">
      <c r="BP790504" s="90"/>
    </row>
    <row r="790505" spans="68:68" customFormat="1">
      <c r="BP790505" s="90"/>
    </row>
    <row r="790506" spans="68:68" customFormat="1">
      <c r="BP790506" s="90"/>
    </row>
    <row r="790507" spans="68:68" customFormat="1">
      <c r="BP790507" s="90"/>
    </row>
    <row r="790508" spans="68:68" customFormat="1">
      <c r="BP790508" s="90"/>
    </row>
    <row r="790509" spans="68:68" customFormat="1">
      <c r="BP790509" s="90"/>
    </row>
    <row r="790510" spans="68:68" customFormat="1">
      <c r="BP790510" s="90"/>
    </row>
    <row r="790511" spans="68:68" customFormat="1">
      <c r="BP790511" s="90"/>
    </row>
    <row r="790512" spans="68:68" customFormat="1">
      <c r="BP790512" s="90"/>
    </row>
    <row r="790513" spans="68:68" customFormat="1">
      <c r="BP790513" s="90"/>
    </row>
    <row r="790514" spans="68:68" customFormat="1">
      <c r="BP790514" s="90"/>
    </row>
    <row r="790515" spans="68:68" customFormat="1">
      <c r="BP790515" s="90"/>
    </row>
    <row r="790516" spans="68:68" customFormat="1">
      <c r="BP790516" s="90"/>
    </row>
    <row r="790517" spans="68:68" customFormat="1">
      <c r="BP790517" s="90"/>
    </row>
    <row r="790518" spans="68:68" customFormat="1">
      <c r="BP790518" s="90"/>
    </row>
    <row r="790519" spans="68:68" customFormat="1">
      <c r="BP790519" s="90"/>
    </row>
    <row r="790520" spans="68:68" customFormat="1">
      <c r="BP790520" s="90"/>
    </row>
    <row r="790521" spans="68:68" customFormat="1">
      <c r="BP790521" s="90"/>
    </row>
    <row r="790522" spans="68:68" customFormat="1">
      <c r="BP790522" s="90"/>
    </row>
    <row r="790523" spans="68:68" customFormat="1">
      <c r="BP790523" s="90"/>
    </row>
    <row r="790524" spans="68:68" customFormat="1">
      <c r="BP790524" s="90"/>
    </row>
    <row r="790525" spans="68:68" customFormat="1">
      <c r="BP790525" s="90"/>
    </row>
    <row r="790526" spans="68:68" customFormat="1">
      <c r="BP790526" s="90"/>
    </row>
    <row r="790527" spans="68:68" customFormat="1">
      <c r="BP790527" s="90"/>
    </row>
    <row r="790528" spans="68:68" customFormat="1">
      <c r="BP790528" s="90"/>
    </row>
    <row r="790529" spans="68:68" customFormat="1">
      <c r="BP790529" s="90"/>
    </row>
    <row r="790530" spans="68:68" customFormat="1">
      <c r="BP790530" s="90"/>
    </row>
    <row r="790531" spans="68:68" customFormat="1">
      <c r="BP790531" s="90"/>
    </row>
    <row r="790532" spans="68:68" customFormat="1">
      <c r="BP790532" s="90"/>
    </row>
    <row r="790533" spans="68:68" customFormat="1">
      <c r="BP790533" s="90"/>
    </row>
    <row r="790534" spans="68:68" customFormat="1">
      <c r="BP790534" s="90"/>
    </row>
    <row r="790535" spans="68:68" customFormat="1">
      <c r="BP790535" s="90"/>
    </row>
    <row r="790536" spans="68:68" customFormat="1">
      <c r="BP790536" s="90"/>
    </row>
    <row r="790537" spans="68:68" customFormat="1">
      <c r="BP790537" s="90"/>
    </row>
    <row r="790538" spans="68:68" customFormat="1">
      <c r="BP790538" s="90"/>
    </row>
    <row r="790539" spans="68:68" customFormat="1">
      <c r="BP790539" s="90"/>
    </row>
    <row r="790540" spans="68:68" customFormat="1">
      <c r="BP790540" s="90"/>
    </row>
    <row r="790541" spans="68:68" customFormat="1">
      <c r="BP790541" s="90"/>
    </row>
    <row r="790542" spans="68:68" customFormat="1">
      <c r="BP790542" s="90"/>
    </row>
    <row r="790543" spans="68:68" customFormat="1">
      <c r="BP790543" s="90"/>
    </row>
    <row r="790544" spans="68:68" customFormat="1">
      <c r="BP790544" s="90"/>
    </row>
    <row r="790545" spans="68:68" customFormat="1">
      <c r="BP790545" s="90"/>
    </row>
    <row r="790546" spans="68:68" customFormat="1">
      <c r="BP790546" s="90"/>
    </row>
    <row r="790547" spans="68:68" customFormat="1">
      <c r="BP790547" s="90"/>
    </row>
    <row r="790548" spans="68:68" customFormat="1">
      <c r="BP790548" s="90"/>
    </row>
    <row r="790549" spans="68:68" customFormat="1">
      <c r="BP790549" s="90"/>
    </row>
    <row r="790550" spans="68:68" customFormat="1">
      <c r="BP790550" s="90"/>
    </row>
    <row r="790551" spans="68:68" customFormat="1">
      <c r="BP790551" s="90"/>
    </row>
    <row r="790552" spans="68:68" customFormat="1">
      <c r="BP790552" s="90"/>
    </row>
    <row r="790553" spans="68:68" customFormat="1">
      <c r="BP790553" s="90"/>
    </row>
    <row r="790554" spans="68:68" customFormat="1">
      <c r="BP790554" s="90"/>
    </row>
    <row r="790555" spans="68:68" customFormat="1">
      <c r="BP790555" s="90"/>
    </row>
    <row r="790556" spans="68:68" customFormat="1">
      <c r="BP790556" s="90"/>
    </row>
    <row r="790557" spans="68:68" customFormat="1">
      <c r="BP790557" s="90"/>
    </row>
    <row r="790558" spans="68:68" customFormat="1">
      <c r="BP790558" s="90"/>
    </row>
    <row r="790559" spans="68:68" customFormat="1">
      <c r="BP790559" s="90"/>
    </row>
    <row r="790560" spans="68:68" customFormat="1">
      <c r="BP790560" s="90"/>
    </row>
    <row r="790561" spans="68:68" customFormat="1">
      <c r="BP790561" s="90"/>
    </row>
    <row r="790562" spans="68:68" customFormat="1">
      <c r="BP790562" s="90"/>
    </row>
    <row r="790563" spans="68:68" customFormat="1">
      <c r="BP790563" s="90"/>
    </row>
    <row r="790564" spans="68:68" customFormat="1">
      <c r="BP790564" s="90"/>
    </row>
    <row r="790565" spans="68:68" customFormat="1">
      <c r="BP790565" s="90"/>
    </row>
    <row r="790566" spans="68:68" customFormat="1">
      <c r="BP790566" s="90"/>
    </row>
    <row r="790567" spans="68:68" customFormat="1">
      <c r="BP790567" s="90"/>
    </row>
    <row r="790568" spans="68:68" customFormat="1">
      <c r="BP790568" s="90"/>
    </row>
    <row r="790569" spans="68:68" customFormat="1">
      <c r="BP790569" s="90"/>
    </row>
    <row r="790570" spans="68:68" customFormat="1">
      <c r="BP790570" s="90"/>
    </row>
    <row r="790571" spans="68:68" customFormat="1">
      <c r="BP790571" s="90"/>
    </row>
    <row r="790572" spans="68:68" customFormat="1">
      <c r="BP790572" s="90"/>
    </row>
    <row r="790573" spans="68:68" customFormat="1">
      <c r="BP790573" s="90"/>
    </row>
    <row r="790574" spans="68:68" customFormat="1">
      <c r="BP790574" s="90"/>
    </row>
    <row r="790575" spans="68:68" customFormat="1">
      <c r="BP790575" s="90"/>
    </row>
    <row r="790576" spans="68:68" customFormat="1">
      <c r="BP790576" s="90"/>
    </row>
    <row r="790577" spans="68:68" customFormat="1">
      <c r="BP790577" s="90"/>
    </row>
    <row r="790578" spans="68:68" customFormat="1">
      <c r="BP790578" s="90"/>
    </row>
    <row r="790579" spans="68:68" customFormat="1">
      <c r="BP790579" s="90"/>
    </row>
    <row r="790580" spans="68:68" customFormat="1">
      <c r="BP790580" s="90"/>
    </row>
    <row r="790581" spans="68:68" customFormat="1">
      <c r="BP790581" s="90"/>
    </row>
    <row r="790582" spans="68:68" customFormat="1">
      <c r="BP790582" s="90"/>
    </row>
    <row r="790583" spans="68:68" customFormat="1">
      <c r="BP790583" s="90"/>
    </row>
    <row r="790584" spans="68:68" customFormat="1">
      <c r="BP790584" s="90"/>
    </row>
    <row r="790585" spans="68:68" customFormat="1">
      <c r="BP790585" s="90"/>
    </row>
    <row r="790586" spans="68:68" customFormat="1">
      <c r="BP790586" s="90"/>
    </row>
    <row r="790587" spans="68:68" customFormat="1">
      <c r="BP790587" s="90"/>
    </row>
    <row r="790588" spans="68:68" customFormat="1">
      <c r="BP790588" s="90"/>
    </row>
    <row r="790589" spans="68:68" customFormat="1">
      <c r="BP790589" s="90"/>
    </row>
    <row r="790590" spans="68:68" customFormat="1">
      <c r="BP790590" s="90"/>
    </row>
    <row r="790591" spans="68:68" customFormat="1">
      <c r="BP790591" s="90"/>
    </row>
    <row r="790592" spans="68:68" customFormat="1">
      <c r="BP790592" s="90"/>
    </row>
    <row r="790593" spans="68:68" customFormat="1">
      <c r="BP790593" s="90"/>
    </row>
    <row r="790594" spans="68:68" customFormat="1">
      <c r="BP790594" s="90"/>
    </row>
    <row r="790595" spans="68:68" customFormat="1">
      <c r="BP790595" s="90"/>
    </row>
    <row r="790596" spans="68:68" customFormat="1">
      <c r="BP790596" s="90"/>
    </row>
    <row r="790597" spans="68:68" customFormat="1">
      <c r="BP790597" s="90"/>
    </row>
    <row r="790598" spans="68:68" customFormat="1">
      <c r="BP790598" s="90"/>
    </row>
    <row r="790599" spans="68:68" customFormat="1">
      <c r="BP790599" s="90"/>
    </row>
    <row r="790600" spans="68:68" customFormat="1">
      <c r="BP790600" s="90"/>
    </row>
    <row r="790601" spans="68:68" customFormat="1">
      <c r="BP790601" s="90"/>
    </row>
    <row r="790602" spans="68:68" customFormat="1">
      <c r="BP790602" s="90"/>
    </row>
    <row r="790603" spans="68:68" customFormat="1">
      <c r="BP790603" s="90"/>
    </row>
    <row r="790604" spans="68:68" customFormat="1">
      <c r="BP790604" s="90"/>
    </row>
    <row r="790605" spans="68:68" customFormat="1">
      <c r="BP790605" s="90"/>
    </row>
    <row r="790606" spans="68:68" customFormat="1">
      <c r="BP790606" s="90"/>
    </row>
    <row r="790607" spans="68:68" customFormat="1">
      <c r="BP790607" s="90"/>
    </row>
    <row r="790608" spans="68:68" customFormat="1">
      <c r="BP790608" s="90"/>
    </row>
    <row r="790609" spans="68:68" customFormat="1">
      <c r="BP790609" s="90"/>
    </row>
    <row r="790610" spans="68:68" customFormat="1">
      <c r="BP790610" s="90"/>
    </row>
    <row r="790611" spans="68:68" customFormat="1">
      <c r="BP790611" s="90"/>
    </row>
    <row r="790612" spans="68:68" customFormat="1">
      <c r="BP790612" s="90"/>
    </row>
    <row r="790613" spans="68:68" customFormat="1">
      <c r="BP790613" s="90"/>
    </row>
    <row r="790614" spans="68:68" customFormat="1">
      <c r="BP790614" s="90"/>
    </row>
    <row r="790615" spans="68:68" customFormat="1">
      <c r="BP790615" s="90"/>
    </row>
    <row r="790616" spans="68:68" customFormat="1">
      <c r="BP790616" s="90"/>
    </row>
    <row r="790617" spans="68:68" customFormat="1">
      <c r="BP790617" s="90"/>
    </row>
    <row r="790618" spans="68:68" customFormat="1">
      <c r="BP790618" s="90"/>
    </row>
    <row r="790619" spans="68:68" customFormat="1">
      <c r="BP790619" s="90"/>
    </row>
    <row r="790620" spans="68:68" customFormat="1">
      <c r="BP790620" s="90"/>
    </row>
    <row r="790621" spans="68:68" customFormat="1">
      <c r="BP790621" s="90"/>
    </row>
    <row r="790622" spans="68:68" customFormat="1">
      <c r="BP790622" s="90"/>
    </row>
    <row r="790623" spans="68:68" customFormat="1">
      <c r="BP790623" s="90"/>
    </row>
    <row r="790624" spans="68:68" customFormat="1">
      <c r="BP790624" s="90"/>
    </row>
    <row r="790625" spans="68:68" customFormat="1">
      <c r="BP790625" s="90"/>
    </row>
    <row r="790626" spans="68:68" customFormat="1">
      <c r="BP790626" s="90"/>
    </row>
    <row r="790627" spans="68:68" customFormat="1">
      <c r="BP790627" s="90"/>
    </row>
    <row r="790628" spans="68:68" customFormat="1">
      <c r="BP790628" s="90"/>
    </row>
    <row r="790629" spans="68:68" customFormat="1">
      <c r="BP790629" s="90"/>
    </row>
    <row r="790630" spans="68:68" customFormat="1">
      <c r="BP790630" s="90"/>
    </row>
    <row r="790631" spans="68:68" customFormat="1">
      <c r="BP790631" s="90"/>
    </row>
    <row r="790632" spans="68:68" customFormat="1">
      <c r="BP790632" s="90"/>
    </row>
    <row r="790633" spans="68:68" customFormat="1">
      <c r="BP790633" s="90"/>
    </row>
    <row r="790634" spans="68:68" customFormat="1">
      <c r="BP790634" s="90"/>
    </row>
    <row r="790635" spans="68:68" customFormat="1">
      <c r="BP790635" s="90"/>
    </row>
    <row r="790636" spans="68:68" customFormat="1">
      <c r="BP790636" s="90"/>
    </row>
    <row r="790637" spans="68:68" customFormat="1">
      <c r="BP790637" s="90"/>
    </row>
    <row r="790638" spans="68:68" customFormat="1">
      <c r="BP790638" s="90"/>
    </row>
    <row r="790639" spans="68:68" customFormat="1">
      <c r="BP790639" s="90"/>
    </row>
    <row r="790640" spans="68:68" customFormat="1">
      <c r="BP790640" s="90"/>
    </row>
    <row r="790641" spans="68:68" customFormat="1">
      <c r="BP790641" s="90"/>
    </row>
    <row r="790642" spans="68:68" customFormat="1">
      <c r="BP790642" s="90"/>
    </row>
    <row r="790643" spans="68:68" customFormat="1">
      <c r="BP790643" s="90"/>
    </row>
    <row r="790644" spans="68:68" customFormat="1">
      <c r="BP790644" s="90"/>
    </row>
    <row r="790645" spans="68:68" customFormat="1">
      <c r="BP790645" s="90"/>
    </row>
    <row r="790646" spans="68:68" customFormat="1">
      <c r="BP790646" s="90"/>
    </row>
    <row r="790647" spans="68:68" customFormat="1">
      <c r="BP790647" s="90"/>
    </row>
    <row r="790648" spans="68:68" customFormat="1">
      <c r="BP790648" s="90"/>
    </row>
    <row r="790649" spans="68:68" customFormat="1">
      <c r="BP790649" s="90"/>
    </row>
    <row r="790650" spans="68:68" customFormat="1">
      <c r="BP790650" s="90"/>
    </row>
    <row r="790651" spans="68:68" customFormat="1">
      <c r="BP790651" s="90"/>
    </row>
    <row r="790652" spans="68:68" customFormat="1">
      <c r="BP790652" s="90"/>
    </row>
    <row r="790653" spans="68:68" customFormat="1">
      <c r="BP790653" s="90"/>
    </row>
    <row r="790654" spans="68:68" customFormat="1">
      <c r="BP790654" s="90"/>
    </row>
    <row r="790655" spans="68:68" customFormat="1">
      <c r="BP790655" s="90"/>
    </row>
    <row r="790656" spans="68:68" customFormat="1">
      <c r="BP790656" s="90"/>
    </row>
    <row r="790657" spans="68:68" customFormat="1">
      <c r="BP790657" s="90"/>
    </row>
    <row r="790658" spans="68:68" customFormat="1">
      <c r="BP790658" s="90"/>
    </row>
    <row r="790659" spans="68:68" customFormat="1">
      <c r="BP790659" s="90"/>
    </row>
    <row r="790660" spans="68:68" customFormat="1">
      <c r="BP790660" s="90"/>
    </row>
    <row r="790661" spans="68:68" customFormat="1">
      <c r="BP790661" s="90"/>
    </row>
    <row r="790662" spans="68:68" customFormat="1">
      <c r="BP790662" s="90"/>
    </row>
    <row r="790663" spans="68:68" customFormat="1">
      <c r="BP790663" s="90"/>
    </row>
    <row r="790664" spans="68:68" customFormat="1">
      <c r="BP790664" s="90"/>
    </row>
    <row r="790665" spans="68:68" customFormat="1">
      <c r="BP790665" s="90"/>
    </row>
    <row r="790666" spans="68:68" customFormat="1">
      <c r="BP790666" s="90"/>
    </row>
    <row r="790667" spans="68:68" customFormat="1">
      <c r="BP790667" s="90"/>
    </row>
    <row r="790668" spans="68:68" customFormat="1">
      <c r="BP790668" s="90"/>
    </row>
    <row r="790669" spans="68:68" customFormat="1">
      <c r="BP790669" s="90"/>
    </row>
    <row r="790670" spans="68:68" customFormat="1">
      <c r="BP790670" s="90"/>
    </row>
    <row r="790671" spans="68:68" customFormat="1">
      <c r="BP790671" s="90"/>
    </row>
    <row r="790672" spans="68:68" customFormat="1">
      <c r="BP790672" s="90"/>
    </row>
    <row r="790673" spans="68:68" customFormat="1">
      <c r="BP790673" s="90"/>
    </row>
    <row r="790674" spans="68:68" customFormat="1">
      <c r="BP790674" s="90"/>
    </row>
    <row r="790675" spans="68:68" customFormat="1">
      <c r="BP790675" s="90"/>
    </row>
    <row r="790676" spans="68:68" customFormat="1">
      <c r="BP790676" s="90"/>
    </row>
    <row r="790677" spans="68:68" customFormat="1">
      <c r="BP790677" s="90"/>
    </row>
    <row r="790678" spans="68:68" customFormat="1">
      <c r="BP790678" s="90"/>
    </row>
    <row r="790679" spans="68:68" customFormat="1">
      <c r="BP790679" s="90"/>
    </row>
    <row r="790680" spans="68:68" customFormat="1">
      <c r="BP790680" s="90"/>
    </row>
    <row r="790681" spans="68:68" customFormat="1">
      <c r="BP790681" s="90"/>
    </row>
    <row r="790682" spans="68:68" customFormat="1">
      <c r="BP790682" s="90"/>
    </row>
    <row r="790683" spans="68:68" customFormat="1">
      <c r="BP790683" s="90"/>
    </row>
    <row r="790684" spans="68:68" customFormat="1">
      <c r="BP790684" s="90"/>
    </row>
    <row r="790685" spans="68:68" customFormat="1">
      <c r="BP790685" s="90"/>
    </row>
    <row r="790686" spans="68:68" customFormat="1">
      <c r="BP790686" s="90"/>
    </row>
    <row r="790687" spans="68:68" customFormat="1">
      <c r="BP790687" s="90"/>
    </row>
    <row r="790688" spans="68:68" customFormat="1">
      <c r="BP790688" s="90"/>
    </row>
    <row r="790689" spans="68:68" customFormat="1">
      <c r="BP790689" s="90"/>
    </row>
    <row r="790690" spans="68:68" customFormat="1">
      <c r="BP790690" s="90"/>
    </row>
    <row r="790691" spans="68:68" customFormat="1">
      <c r="BP790691" s="90"/>
    </row>
    <row r="790692" spans="68:68" customFormat="1">
      <c r="BP790692" s="90"/>
    </row>
    <row r="790693" spans="68:68" customFormat="1">
      <c r="BP790693" s="90"/>
    </row>
    <row r="790694" spans="68:68" customFormat="1">
      <c r="BP790694" s="90"/>
    </row>
    <row r="790695" spans="68:68" customFormat="1">
      <c r="BP790695" s="90"/>
    </row>
    <row r="790696" spans="68:68" customFormat="1">
      <c r="BP790696" s="90"/>
    </row>
    <row r="790697" spans="68:68" customFormat="1">
      <c r="BP790697" s="90"/>
    </row>
    <row r="790698" spans="68:68" customFormat="1">
      <c r="BP790698" s="90"/>
    </row>
    <row r="790699" spans="68:68" customFormat="1">
      <c r="BP790699" s="90"/>
    </row>
    <row r="790700" spans="68:68" customFormat="1">
      <c r="BP790700" s="90"/>
    </row>
    <row r="790701" spans="68:68" customFormat="1">
      <c r="BP790701" s="90"/>
    </row>
    <row r="790702" spans="68:68" customFormat="1">
      <c r="BP790702" s="90"/>
    </row>
    <row r="790703" spans="68:68" customFormat="1">
      <c r="BP790703" s="90"/>
    </row>
    <row r="790704" spans="68:68" customFormat="1">
      <c r="BP790704" s="90"/>
    </row>
    <row r="790705" spans="68:68" customFormat="1">
      <c r="BP790705" s="90"/>
    </row>
    <row r="790706" spans="68:68" customFormat="1">
      <c r="BP790706" s="90"/>
    </row>
    <row r="790707" spans="68:68" customFormat="1">
      <c r="BP790707" s="90"/>
    </row>
    <row r="790708" spans="68:68" customFormat="1">
      <c r="BP790708" s="90"/>
    </row>
    <row r="790709" spans="68:68" customFormat="1">
      <c r="BP790709" s="90"/>
    </row>
    <row r="790710" spans="68:68" customFormat="1">
      <c r="BP790710" s="90"/>
    </row>
    <row r="790711" spans="68:68" customFormat="1">
      <c r="BP790711" s="90"/>
    </row>
    <row r="790712" spans="68:68" customFormat="1">
      <c r="BP790712" s="90"/>
    </row>
    <row r="790713" spans="68:68" customFormat="1">
      <c r="BP790713" s="90"/>
    </row>
    <row r="790714" spans="68:68" customFormat="1">
      <c r="BP790714" s="90"/>
    </row>
    <row r="790715" spans="68:68" customFormat="1">
      <c r="BP790715" s="90"/>
    </row>
    <row r="790716" spans="68:68" customFormat="1">
      <c r="BP790716" s="90"/>
    </row>
    <row r="790717" spans="68:68" customFormat="1">
      <c r="BP790717" s="90"/>
    </row>
    <row r="790718" spans="68:68" customFormat="1">
      <c r="BP790718" s="90"/>
    </row>
    <row r="790719" spans="68:68" customFormat="1">
      <c r="BP790719" s="90"/>
    </row>
    <row r="790720" spans="68:68" customFormat="1">
      <c r="BP790720" s="90"/>
    </row>
    <row r="790721" spans="68:68" customFormat="1">
      <c r="BP790721" s="90"/>
    </row>
    <row r="790722" spans="68:68" customFormat="1">
      <c r="BP790722" s="90"/>
    </row>
    <row r="790723" spans="68:68" customFormat="1">
      <c r="BP790723" s="90"/>
    </row>
    <row r="790724" spans="68:68" customFormat="1">
      <c r="BP790724" s="90"/>
    </row>
    <row r="790725" spans="68:68" customFormat="1">
      <c r="BP790725" s="90"/>
    </row>
    <row r="790726" spans="68:68" customFormat="1">
      <c r="BP790726" s="90"/>
    </row>
    <row r="790727" spans="68:68" customFormat="1">
      <c r="BP790727" s="90"/>
    </row>
    <row r="790728" spans="68:68" customFormat="1">
      <c r="BP790728" s="90"/>
    </row>
    <row r="790729" spans="68:68" customFormat="1">
      <c r="BP790729" s="90"/>
    </row>
    <row r="790730" spans="68:68" customFormat="1">
      <c r="BP790730" s="90"/>
    </row>
    <row r="790731" spans="68:68" customFormat="1">
      <c r="BP790731" s="90"/>
    </row>
    <row r="790732" spans="68:68" customFormat="1">
      <c r="BP790732" s="90"/>
    </row>
    <row r="790733" spans="68:68" customFormat="1">
      <c r="BP790733" s="90"/>
    </row>
    <row r="790734" spans="68:68" customFormat="1">
      <c r="BP790734" s="90"/>
    </row>
    <row r="790735" spans="68:68" customFormat="1">
      <c r="BP790735" s="90"/>
    </row>
    <row r="790736" spans="68:68" customFormat="1">
      <c r="BP790736" s="90"/>
    </row>
    <row r="790737" spans="68:68" customFormat="1">
      <c r="BP790737" s="90"/>
    </row>
    <row r="790738" spans="68:68" customFormat="1">
      <c r="BP790738" s="90"/>
    </row>
    <row r="790739" spans="68:68" customFormat="1">
      <c r="BP790739" s="90"/>
    </row>
    <row r="790740" spans="68:68" customFormat="1">
      <c r="BP790740" s="90"/>
    </row>
    <row r="790741" spans="68:68" customFormat="1">
      <c r="BP790741" s="90"/>
    </row>
    <row r="790742" spans="68:68" customFormat="1">
      <c r="BP790742" s="90"/>
    </row>
    <row r="790743" spans="68:68" customFormat="1">
      <c r="BP790743" s="90"/>
    </row>
    <row r="790744" spans="68:68" customFormat="1">
      <c r="BP790744" s="90"/>
    </row>
    <row r="790745" spans="68:68" customFormat="1">
      <c r="BP790745" s="90"/>
    </row>
    <row r="790746" spans="68:68" customFormat="1">
      <c r="BP790746" s="90"/>
    </row>
    <row r="790747" spans="68:68" customFormat="1">
      <c r="BP790747" s="90"/>
    </row>
    <row r="790748" spans="68:68" customFormat="1">
      <c r="BP790748" s="90"/>
    </row>
    <row r="790749" spans="68:68" customFormat="1">
      <c r="BP790749" s="90"/>
    </row>
    <row r="790750" spans="68:68" customFormat="1">
      <c r="BP790750" s="90"/>
    </row>
    <row r="790751" spans="68:68" customFormat="1">
      <c r="BP790751" s="90"/>
    </row>
    <row r="790752" spans="68:68" customFormat="1">
      <c r="BP790752" s="90"/>
    </row>
    <row r="790753" spans="68:68" customFormat="1">
      <c r="BP790753" s="90"/>
    </row>
    <row r="790754" spans="68:68" customFormat="1">
      <c r="BP790754" s="90"/>
    </row>
    <row r="790755" spans="68:68" customFormat="1">
      <c r="BP790755" s="90"/>
    </row>
    <row r="790756" spans="68:68" customFormat="1">
      <c r="BP790756" s="90"/>
    </row>
    <row r="790757" spans="68:68" customFormat="1">
      <c r="BP790757" s="90"/>
    </row>
    <row r="790758" spans="68:68" customFormat="1">
      <c r="BP790758" s="90"/>
    </row>
    <row r="790759" spans="68:68" customFormat="1">
      <c r="BP790759" s="90"/>
    </row>
    <row r="790760" spans="68:68" customFormat="1">
      <c r="BP790760" s="90"/>
    </row>
    <row r="790761" spans="68:68" customFormat="1">
      <c r="BP790761" s="90"/>
    </row>
    <row r="790762" spans="68:68" customFormat="1">
      <c r="BP790762" s="90"/>
    </row>
    <row r="790763" spans="68:68" customFormat="1">
      <c r="BP790763" s="90"/>
    </row>
    <row r="790764" spans="68:68" customFormat="1">
      <c r="BP790764" s="90"/>
    </row>
    <row r="790765" spans="68:68" customFormat="1">
      <c r="BP790765" s="90"/>
    </row>
    <row r="790766" spans="68:68" customFormat="1">
      <c r="BP790766" s="90"/>
    </row>
    <row r="790767" spans="68:68" customFormat="1">
      <c r="BP790767" s="90"/>
    </row>
    <row r="790768" spans="68:68" customFormat="1">
      <c r="BP790768" s="90"/>
    </row>
    <row r="790769" spans="68:68" customFormat="1">
      <c r="BP790769" s="90"/>
    </row>
    <row r="790770" spans="68:68" customFormat="1">
      <c r="BP790770" s="90"/>
    </row>
    <row r="790771" spans="68:68" customFormat="1">
      <c r="BP790771" s="90"/>
    </row>
    <row r="790772" spans="68:68" customFormat="1">
      <c r="BP790772" s="90"/>
    </row>
    <row r="790773" spans="68:68" customFormat="1">
      <c r="BP790773" s="90"/>
    </row>
    <row r="790774" spans="68:68" customFormat="1">
      <c r="BP790774" s="90"/>
    </row>
    <row r="790775" spans="68:68" customFormat="1">
      <c r="BP790775" s="90"/>
    </row>
    <row r="790776" spans="68:68" customFormat="1">
      <c r="BP790776" s="90"/>
    </row>
    <row r="790777" spans="68:68" customFormat="1">
      <c r="BP790777" s="90"/>
    </row>
    <row r="790778" spans="68:68" customFormat="1">
      <c r="BP790778" s="90"/>
    </row>
    <row r="790779" spans="68:68" customFormat="1">
      <c r="BP790779" s="90"/>
    </row>
    <row r="790780" spans="68:68" customFormat="1">
      <c r="BP790780" s="90"/>
    </row>
    <row r="790781" spans="68:68" customFormat="1">
      <c r="BP790781" s="90"/>
    </row>
    <row r="790782" spans="68:68" customFormat="1">
      <c r="BP790782" s="90"/>
    </row>
    <row r="790783" spans="68:68" customFormat="1">
      <c r="BP790783" s="90"/>
    </row>
    <row r="790784" spans="68:68" customFormat="1">
      <c r="BP790784" s="90"/>
    </row>
    <row r="790785" spans="68:68" customFormat="1">
      <c r="BP790785" s="90"/>
    </row>
    <row r="790786" spans="68:68" customFormat="1">
      <c r="BP790786" s="90"/>
    </row>
    <row r="790787" spans="68:68" customFormat="1">
      <c r="BP790787" s="90"/>
    </row>
    <row r="790788" spans="68:68" customFormat="1">
      <c r="BP790788" s="90"/>
    </row>
    <row r="790789" spans="68:68" customFormat="1">
      <c r="BP790789" s="90"/>
    </row>
    <row r="790790" spans="68:68" customFormat="1">
      <c r="BP790790" s="90"/>
    </row>
    <row r="790791" spans="68:68" customFormat="1">
      <c r="BP790791" s="90"/>
    </row>
    <row r="790792" spans="68:68" customFormat="1">
      <c r="BP790792" s="90"/>
    </row>
    <row r="790793" spans="68:68" customFormat="1">
      <c r="BP790793" s="90"/>
    </row>
    <row r="790794" spans="68:68" customFormat="1">
      <c r="BP790794" s="90"/>
    </row>
    <row r="790795" spans="68:68" customFormat="1">
      <c r="BP790795" s="90"/>
    </row>
    <row r="790796" spans="68:68" customFormat="1">
      <c r="BP790796" s="90"/>
    </row>
    <row r="790797" spans="68:68" customFormat="1">
      <c r="BP790797" s="90"/>
    </row>
    <row r="790798" spans="68:68" customFormat="1">
      <c r="BP790798" s="90"/>
    </row>
    <row r="790799" spans="68:68" customFormat="1">
      <c r="BP790799" s="90"/>
    </row>
    <row r="790800" spans="68:68" customFormat="1">
      <c r="BP790800" s="90"/>
    </row>
    <row r="790801" spans="68:68" customFormat="1">
      <c r="BP790801" s="90"/>
    </row>
    <row r="790802" spans="68:68" customFormat="1">
      <c r="BP790802" s="90"/>
    </row>
    <row r="790803" spans="68:68" customFormat="1">
      <c r="BP790803" s="90"/>
    </row>
    <row r="790804" spans="68:68" customFormat="1">
      <c r="BP790804" s="90"/>
    </row>
    <row r="790805" spans="68:68" customFormat="1">
      <c r="BP790805" s="90"/>
    </row>
    <row r="790806" spans="68:68" customFormat="1">
      <c r="BP790806" s="90"/>
    </row>
    <row r="790807" spans="68:68" customFormat="1">
      <c r="BP790807" s="90"/>
    </row>
    <row r="790808" spans="68:68" customFormat="1">
      <c r="BP790808" s="90"/>
    </row>
    <row r="790809" spans="68:68" customFormat="1">
      <c r="BP790809" s="90"/>
    </row>
    <row r="790810" spans="68:68" customFormat="1">
      <c r="BP790810" s="90"/>
    </row>
    <row r="790811" spans="68:68" customFormat="1">
      <c r="BP790811" s="90"/>
    </row>
    <row r="790812" spans="68:68" customFormat="1">
      <c r="BP790812" s="90"/>
    </row>
    <row r="790813" spans="68:68" customFormat="1">
      <c r="BP790813" s="90"/>
    </row>
    <row r="790814" spans="68:68" customFormat="1">
      <c r="BP790814" s="90"/>
    </row>
    <row r="790815" spans="68:68" customFormat="1">
      <c r="BP790815" s="90"/>
    </row>
    <row r="790816" spans="68:68" customFormat="1">
      <c r="BP790816" s="90"/>
    </row>
    <row r="790817" spans="68:68" customFormat="1">
      <c r="BP790817" s="90"/>
    </row>
    <row r="790818" spans="68:68" customFormat="1">
      <c r="BP790818" s="90"/>
    </row>
    <row r="790819" spans="68:68" customFormat="1">
      <c r="BP790819" s="90"/>
    </row>
    <row r="790820" spans="68:68" customFormat="1">
      <c r="BP790820" s="90"/>
    </row>
    <row r="790821" spans="68:68" customFormat="1">
      <c r="BP790821" s="90"/>
    </row>
    <row r="790822" spans="68:68" customFormat="1">
      <c r="BP790822" s="90"/>
    </row>
    <row r="790823" spans="68:68" customFormat="1">
      <c r="BP790823" s="90"/>
    </row>
    <row r="790824" spans="68:68" customFormat="1">
      <c r="BP790824" s="90"/>
    </row>
    <row r="790825" spans="68:68" customFormat="1">
      <c r="BP790825" s="90"/>
    </row>
    <row r="790826" spans="68:68" customFormat="1">
      <c r="BP790826" s="90"/>
    </row>
    <row r="790827" spans="68:68" customFormat="1">
      <c r="BP790827" s="90"/>
    </row>
    <row r="790828" spans="68:68" customFormat="1">
      <c r="BP790828" s="90"/>
    </row>
    <row r="790829" spans="68:68" customFormat="1">
      <c r="BP790829" s="90"/>
    </row>
    <row r="790830" spans="68:68" customFormat="1">
      <c r="BP790830" s="90"/>
    </row>
    <row r="790831" spans="68:68" customFormat="1">
      <c r="BP790831" s="90"/>
    </row>
    <row r="790832" spans="68:68" customFormat="1">
      <c r="BP790832" s="90"/>
    </row>
    <row r="790833" spans="68:68" customFormat="1">
      <c r="BP790833" s="90"/>
    </row>
    <row r="790834" spans="68:68" customFormat="1">
      <c r="BP790834" s="90"/>
    </row>
    <row r="790835" spans="68:68" customFormat="1">
      <c r="BP790835" s="90"/>
    </row>
    <row r="790836" spans="68:68" customFormat="1">
      <c r="BP790836" s="90"/>
    </row>
    <row r="790837" spans="68:68" customFormat="1">
      <c r="BP790837" s="90"/>
    </row>
    <row r="790838" spans="68:68" customFormat="1">
      <c r="BP790838" s="90"/>
    </row>
    <row r="790839" spans="68:68" customFormat="1">
      <c r="BP790839" s="90"/>
    </row>
    <row r="790840" spans="68:68" customFormat="1">
      <c r="BP790840" s="90"/>
    </row>
    <row r="790841" spans="68:68" customFormat="1">
      <c r="BP790841" s="90"/>
    </row>
    <row r="790842" spans="68:68" customFormat="1">
      <c r="BP790842" s="90"/>
    </row>
    <row r="790843" spans="68:68" customFormat="1">
      <c r="BP790843" s="90"/>
    </row>
    <row r="790844" spans="68:68" customFormat="1">
      <c r="BP790844" s="90"/>
    </row>
    <row r="790845" spans="68:68" customFormat="1">
      <c r="BP790845" s="90"/>
    </row>
    <row r="790846" spans="68:68" customFormat="1">
      <c r="BP790846" s="90"/>
    </row>
    <row r="790847" spans="68:68" customFormat="1">
      <c r="BP790847" s="90"/>
    </row>
    <row r="790848" spans="68:68" customFormat="1">
      <c r="BP790848" s="90"/>
    </row>
    <row r="790849" spans="68:68" customFormat="1">
      <c r="BP790849" s="90"/>
    </row>
    <row r="790850" spans="68:68" customFormat="1">
      <c r="BP790850" s="90"/>
    </row>
    <row r="790851" spans="68:68" customFormat="1">
      <c r="BP790851" s="90"/>
    </row>
    <row r="790852" spans="68:68" customFormat="1">
      <c r="BP790852" s="90"/>
    </row>
    <row r="790853" spans="68:68" customFormat="1">
      <c r="BP790853" s="90"/>
    </row>
    <row r="790854" spans="68:68" customFormat="1">
      <c r="BP790854" s="90"/>
    </row>
    <row r="790855" spans="68:68" customFormat="1">
      <c r="BP790855" s="90"/>
    </row>
    <row r="790856" spans="68:68" customFormat="1">
      <c r="BP790856" s="90"/>
    </row>
    <row r="790857" spans="68:68" customFormat="1">
      <c r="BP790857" s="90"/>
    </row>
    <row r="790858" spans="68:68" customFormat="1">
      <c r="BP790858" s="90"/>
    </row>
    <row r="790859" spans="68:68" customFormat="1">
      <c r="BP790859" s="90"/>
    </row>
    <row r="790860" spans="68:68" customFormat="1">
      <c r="BP790860" s="90"/>
    </row>
    <row r="790861" spans="68:68" customFormat="1">
      <c r="BP790861" s="90"/>
    </row>
    <row r="790862" spans="68:68" customFormat="1">
      <c r="BP790862" s="90"/>
    </row>
    <row r="790863" spans="68:68" customFormat="1">
      <c r="BP790863" s="90"/>
    </row>
    <row r="790864" spans="68:68" customFormat="1">
      <c r="BP790864" s="90"/>
    </row>
    <row r="790865" spans="68:68" customFormat="1">
      <c r="BP790865" s="90"/>
    </row>
    <row r="790866" spans="68:68" customFormat="1">
      <c r="BP790866" s="90"/>
    </row>
    <row r="790867" spans="68:68" customFormat="1">
      <c r="BP790867" s="90"/>
    </row>
    <row r="790868" spans="68:68" customFormat="1">
      <c r="BP790868" s="90"/>
    </row>
    <row r="790869" spans="68:68" customFormat="1">
      <c r="BP790869" s="90"/>
    </row>
    <row r="790870" spans="68:68" customFormat="1">
      <c r="BP790870" s="90"/>
    </row>
    <row r="790871" spans="68:68" customFormat="1">
      <c r="BP790871" s="90"/>
    </row>
    <row r="790872" spans="68:68" customFormat="1">
      <c r="BP790872" s="90"/>
    </row>
    <row r="790873" spans="68:68" customFormat="1">
      <c r="BP790873" s="90"/>
    </row>
    <row r="790874" spans="68:68" customFormat="1">
      <c r="BP790874" s="90"/>
    </row>
    <row r="790875" spans="68:68" customFormat="1">
      <c r="BP790875" s="90"/>
    </row>
    <row r="790876" spans="68:68" customFormat="1">
      <c r="BP790876" s="90"/>
    </row>
    <row r="790877" spans="68:68" customFormat="1">
      <c r="BP790877" s="90"/>
    </row>
    <row r="790878" spans="68:68" customFormat="1">
      <c r="BP790878" s="90"/>
    </row>
    <row r="790879" spans="68:68" customFormat="1">
      <c r="BP790879" s="90"/>
    </row>
    <row r="790880" spans="68:68" customFormat="1">
      <c r="BP790880" s="90"/>
    </row>
    <row r="790881" spans="68:68" customFormat="1">
      <c r="BP790881" s="90"/>
    </row>
    <row r="790882" spans="68:68" customFormat="1">
      <c r="BP790882" s="90"/>
    </row>
    <row r="790883" spans="68:68" customFormat="1">
      <c r="BP790883" s="90"/>
    </row>
    <row r="790884" spans="68:68" customFormat="1">
      <c r="BP790884" s="90"/>
    </row>
    <row r="790885" spans="68:68" customFormat="1">
      <c r="BP790885" s="90"/>
    </row>
    <row r="790886" spans="68:68" customFormat="1">
      <c r="BP790886" s="90"/>
    </row>
    <row r="790887" spans="68:68" customFormat="1">
      <c r="BP790887" s="90"/>
    </row>
    <row r="790888" spans="68:68" customFormat="1">
      <c r="BP790888" s="90"/>
    </row>
    <row r="790889" spans="68:68" customFormat="1">
      <c r="BP790889" s="90"/>
    </row>
    <row r="790890" spans="68:68" customFormat="1">
      <c r="BP790890" s="90"/>
    </row>
    <row r="790891" spans="68:68" customFormat="1">
      <c r="BP790891" s="90"/>
    </row>
    <row r="790892" spans="68:68" customFormat="1">
      <c r="BP790892" s="90"/>
    </row>
    <row r="790893" spans="68:68" customFormat="1">
      <c r="BP790893" s="90"/>
    </row>
    <row r="790894" spans="68:68" customFormat="1">
      <c r="BP790894" s="90"/>
    </row>
    <row r="790895" spans="68:68" customFormat="1">
      <c r="BP790895" s="90"/>
    </row>
    <row r="790896" spans="68:68" customFormat="1">
      <c r="BP790896" s="90"/>
    </row>
    <row r="790897" spans="68:68" customFormat="1">
      <c r="BP790897" s="90"/>
    </row>
    <row r="790898" spans="68:68" customFormat="1">
      <c r="BP790898" s="90"/>
    </row>
    <row r="790899" spans="68:68" customFormat="1">
      <c r="BP790899" s="90"/>
    </row>
    <row r="790900" spans="68:68" customFormat="1">
      <c r="BP790900" s="90"/>
    </row>
    <row r="790901" spans="68:68" customFormat="1">
      <c r="BP790901" s="90"/>
    </row>
    <row r="790902" spans="68:68" customFormat="1">
      <c r="BP790902" s="90"/>
    </row>
    <row r="790903" spans="68:68" customFormat="1">
      <c r="BP790903" s="90"/>
    </row>
    <row r="790904" spans="68:68" customFormat="1">
      <c r="BP790904" s="90"/>
    </row>
    <row r="790905" spans="68:68" customFormat="1">
      <c r="BP790905" s="90"/>
    </row>
    <row r="790906" spans="68:68" customFormat="1">
      <c r="BP790906" s="90"/>
    </row>
    <row r="790907" spans="68:68" customFormat="1">
      <c r="BP790907" s="90"/>
    </row>
    <row r="790908" spans="68:68" customFormat="1">
      <c r="BP790908" s="90"/>
    </row>
    <row r="790909" spans="68:68" customFormat="1">
      <c r="BP790909" s="90"/>
    </row>
    <row r="790910" spans="68:68" customFormat="1">
      <c r="BP790910" s="90"/>
    </row>
    <row r="790911" spans="68:68" customFormat="1">
      <c r="BP790911" s="90"/>
    </row>
    <row r="790912" spans="68:68" customFormat="1">
      <c r="BP790912" s="90"/>
    </row>
    <row r="790913" spans="68:68" customFormat="1">
      <c r="BP790913" s="90"/>
    </row>
    <row r="790914" spans="68:68" customFormat="1">
      <c r="BP790914" s="90"/>
    </row>
    <row r="790915" spans="68:68" customFormat="1">
      <c r="BP790915" s="90"/>
    </row>
    <row r="790916" spans="68:68" customFormat="1">
      <c r="BP790916" s="90"/>
    </row>
    <row r="790917" spans="68:68" customFormat="1">
      <c r="BP790917" s="90"/>
    </row>
    <row r="790918" spans="68:68" customFormat="1">
      <c r="BP790918" s="90"/>
    </row>
    <row r="790919" spans="68:68" customFormat="1">
      <c r="BP790919" s="90"/>
    </row>
    <row r="790920" spans="68:68" customFormat="1">
      <c r="BP790920" s="90"/>
    </row>
    <row r="790921" spans="68:68" customFormat="1">
      <c r="BP790921" s="90"/>
    </row>
    <row r="790922" spans="68:68" customFormat="1">
      <c r="BP790922" s="90"/>
    </row>
    <row r="790923" spans="68:68" customFormat="1">
      <c r="BP790923" s="90"/>
    </row>
    <row r="790924" spans="68:68" customFormat="1">
      <c r="BP790924" s="90"/>
    </row>
    <row r="790925" spans="68:68" customFormat="1">
      <c r="BP790925" s="90"/>
    </row>
    <row r="790926" spans="68:68" customFormat="1">
      <c r="BP790926" s="90"/>
    </row>
    <row r="790927" spans="68:68" customFormat="1">
      <c r="BP790927" s="90"/>
    </row>
    <row r="790928" spans="68:68" customFormat="1">
      <c r="BP790928" s="90"/>
    </row>
    <row r="790929" spans="68:68" customFormat="1">
      <c r="BP790929" s="90"/>
    </row>
    <row r="790930" spans="68:68" customFormat="1">
      <c r="BP790930" s="90"/>
    </row>
    <row r="790931" spans="68:68" customFormat="1">
      <c r="BP790931" s="90"/>
    </row>
    <row r="790932" spans="68:68" customFormat="1">
      <c r="BP790932" s="90"/>
    </row>
    <row r="790933" spans="68:68" customFormat="1">
      <c r="BP790933" s="90"/>
    </row>
    <row r="790934" spans="68:68" customFormat="1">
      <c r="BP790934" s="90"/>
    </row>
    <row r="790935" spans="68:68" customFormat="1">
      <c r="BP790935" s="90"/>
    </row>
    <row r="790936" spans="68:68" customFormat="1">
      <c r="BP790936" s="90"/>
    </row>
    <row r="790937" spans="68:68" customFormat="1">
      <c r="BP790937" s="90"/>
    </row>
    <row r="790938" spans="68:68" customFormat="1">
      <c r="BP790938" s="90"/>
    </row>
    <row r="790939" spans="68:68" customFormat="1">
      <c r="BP790939" s="90"/>
    </row>
    <row r="790940" spans="68:68" customFormat="1">
      <c r="BP790940" s="90"/>
    </row>
    <row r="790941" spans="68:68" customFormat="1">
      <c r="BP790941" s="90"/>
    </row>
    <row r="790942" spans="68:68" customFormat="1">
      <c r="BP790942" s="90"/>
    </row>
    <row r="790943" spans="68:68" customFormat="1">
      <c r="BP790943" s="90"/>
    </row>
    <row r="790944" spans="68:68" customFormat="1">
      <c r="BP790944" s="90"/>
    </row>
    <row r="790945" spans="68:68" customFormat="1">
      <c r="BP790945" s="90"/>
    </row>
    <row r="790946" spans="68:68" customFormat="1">
      <c r="BP790946" s="90"/>
    </row>
    <row r="790947" spans="68:68" customFormat="1">
      <c r="BP790947" s="90"/>
    </row>
    <row r="790948" spans="68:68" customFormat="1">
      <c r="BP790948" s="90"/>
    </row>
    <row r="790949" spans="68:68" customFormat="1">
      <c r="BP790949" s="90"/>
    </row>
    <row r="790950" spans="68:68" customFormat="1">
      <c r="BP790950" s="90"/>
    </row>
    <row r="790951" spans="68:68" customFormat="1">
      <c r="BP790951" s="90"/>
    </row>
    <row r="790952" spans="68:68" customFormat="1">
      <c r="BP790952" s="90"/>
    </row>
    <row r="790953" spans="68:68" customFormat="1">
      <c r="BP790953" s="90"/>
    </row>
    <row r="790954" spans="68:68" customFormat="1">
      <c r="BP790954" s="90"/>
    </row>
    <row r="790955" spans="68:68" customFormat="1">
      <c r="BP790955" s="90"/>
    </row>
    <row r="790956" spans="68:68" customFormat="1">
      <c r="BP790956" s="90"/>
    </row>
    <row r="790957" spans="68:68" customFormat="1">
      <c r="BP790957" s="90"/>
    </row>
    <row r="790958" spans="68:68" customFormat="1">
      <c r="BP790958" s="90"/>
    </row>
    <row r="790959" spans="68:68" customFormat="1">
      <c r="BP790959" s="90"/>
    </row>
    <row r="790960" spans="68:68" customFormat="1">
      <c r="BP790960" s="90"/>
    </row>
    <row r="790961" spans="68:68" customFormat="1">
      <c r="BP790961" s="90"/>
    </row>
    <row r="790962" spans="68:68" customFormat="1">
      <c r="BP790962" s="90"/>
    </row>
    <row r="790963" spans="68:68" customFormat="1">
      <c r="BP790963" s="90"/>
    </row>
    <row r="790964" spans="68:68" customFormat="1">
      <c r="BP790964" s="90"/>
    </row>
    <row r="790965" spans="68:68" customFormat="1">
      <c r="BP790965" s="90"/>
    </row>
    <row r="790966" spans="68:68" customFormat="1">
      <c r="BP790966" s="90"/>
    </row>
    <row r="790967" spans="68:68" customFormat="1">
      <c r="BP790967" s="90"/>
    </row>
    <row r="790968" spans="68:68" customFormat="1">
      <c r="BP790968" s="90"/>
    </row>
    <row r="790969" spans="68:68" customFormat="1">
      <c r="BP790969" s="90"/>
    </row>
    <row r="790970" spans="68:68" customFormat="1">
      <c r="BP790970" s="90"/>
    </row>
    <row r="790971" spans="68:68" customFormat="1">
      <c r="BP790971" s="90"/>
    </row>
    <row r="790972" spans="68:68" customFormat="1">
      <c r="BP790972" s="90"/>
    </row>
    <row r="790973" spans="68:68" customFormat="1">
      <c r="BP790973" s="90"/>
    </row>
    <row r="790974" spans="68:68" customFormat="1">
      <c r="BP790974" s="90"/>
    </row>
    <row r="790975" spans="68:68" customFormat="1">
      <c r="BP790975" s="90"/>
    </row>
    <row r="790976" spans="68:68" customFormat="1">
      <c r="BP790976" s="90"/>
    </row>
    <row r="790977" spans="68:68" customFormat="1">
      <c r="BP790977" s="90"/>
    </row>
    <row r="790978" spans="68:68" customFormat="1">
      <c r="BP790978" s="90"/>
    </row>
    <row r="790979" spans="68:68" customFormat="1">
      <c r="BP790979" s="90"/>
    </row>
    <row r="790980" spans="68:68" customFormat="1">
      <c r="BP790980" s="90"/>
    </row>
    <row r="790981" spans="68:68" customFormat="1">
      <c r="BP790981" s="90"/>
    </row>
    <row r="790982" spans="68:68" customFormat="1">
      <c r="BP790982" s="90"/>
    </row>
    <row r="790983" spans="68:68" customFormat="1">
      <c r="BP790983" s="90"/>
    </row>
    <row r="790984" spans="68:68" customFormat="1">
      <c r="BP790984" s="90"/>
    </row>
    <row r="790985" spans="68:68" customFormat="1">
      <c r="BP790985" s="90"/>
    </row>
    <row r="790986" spans="68:68" customFormat="1">
      <c r="BP790986" s="90"/>
    </row>
    <row r="790987" spans="68:68" customFormat="1">
      <c r="BP790987" s="90"/>
    </row>
    <row r="790988" spans="68:68" customFormat="1">
      <c r="BP790988" s="90"/>
    </row>
    <row r="790989" spans="68:68" customFormat="1">
      <c r="BP790989" s="90"/>
    </row>
    <row r="790990" spans="68:68" customFormat="1">
      <c r="BP790990" s="90"/>
    </row>
    <row r="790991" spans="68:68" customFormat="1">
      <c r="BP790991" s="90"/>
    </row>
    <row r="790992" spans="68:68" customFormat="1">
      <c r="BP790992" s="90"/>
    </row>
    <row r="790993" spans="68:68" customFormat="1">
      <c r="BP790993" s="90"/>
    </row>
    <row r="790994" spans="68:68" customFormat="1">
      <c r="BP790994" s="90"/>
    </row>
    <row r="790995" spans="68:68" customFormat="1">
      <c r="BP790995" s="90"/>
    </row>
    <row r="790996" spans="68:68" customFormat="1">
      <c r="BP790996" s="90"/>
    </row>
    <row r="790997" spans="68:68" customFormat="1">
      <c r="BP790997" s="90"/>
    </row>
    <row r="790998" spans="68:68" customFormat="1">
      <c r="BP790998" s="90"/>
    </row>
    <row r="790999" spans="68:68" customFormat="1">
      <c r="BP790999" s="90"/>
    </row>
    <row r="791000" spans="68:68" customFormat="1">
      <c r="BP791000" s="90"/>
    </row>
    <row r="791001" spans="68:68" customFormat="1">
      <c r="BP791001" s="90"/>
    </row>
    <row r="791002" spans="68:68" customFormat="1">
      <c r="BP791002" s="90"/>
    </row>
    <row r="791003" spans="68:68" customFormat="1">
      <c r="BP791003" s="90"/>
    </row>
    <row r="791004" spans="68:68" customFormat="1">
      <c r="BP791004" s="90"/>
    </row>
    <row r="791005" spans="68:68" customFormat="1">
      <c r="BP791005" s="90"/>
    </row>
    <row r="791006" spans="68:68" customFormat="1">
      <c r="BP791006" s="90"/>
    </row>
    <row r="791007" spans="68:68" customFormat="1">
      <c r="BP791007" s="90"/>
    </row>
    <row r="791008" spans="68:68" customFormat="1">
      <c r="BP791008" s="90"/>
    </row>
    <row r="791009" spans="68:68" customFormat="1">
      <c r="BP791009" s="90"/>
    </row>
    <row r="791010" spans="68:68" customFormat="1">
      <c r="BP791010" s="90"/>
    </row>
    <row r="791011" spans="68:68" customFormat="1">
      <c r="BP791011" s="90"/>
    </row>
    <row r="791012" spans="68:68" customFormat="1">
      <c r="BP791012" s="90"/>
    </row>
    <row r="791013" spans="68:68" customFormat="1">
      <c r="BP791013" s="90"/>
    </row>
    <row r="791014" spans="68:68" customFormat="1">
      <c r="BP791014" s="90"/>
    </row>
    <row r="791015" spans="68:68" customFormat="1">
      <c r="BP791015" s="90"/>
    </row>
    <row r="791016" spans="68:68" customFormat="1">
      <c r="BP791016" s="90"/>
    </row>
    <row r="791017" spans="68:68" customFormat="1">
      <c r="BP791017" s="90"/>
    </row>
    <row r="791018" spans="68:68" customFormat="1">
      <c r="BP791018" s="90"/>
    </row>
    <row r="791019" spans="68:68" customFormat="1">
      <c r="BP791019" s="90"/>
    </row>
    <row r="791020" spans="68:68" customFormat="1">
      <c r="BP791020" s="90"/>
    </row>
    <row r="791021" spans="68:68" customFormat="1">
      <c r="BP791021" s="90"/>
    </row>
    <row r="791022" spans="68:68" customFormat="1">
      <c r="BP791022" s="90"/>
    </row>
    <row r="791023" spans="68:68" customFormat="1">
      <c r="BP791023" s="90"/>
    </row>
    <row r="791024" spans="68:68" customFormat="1">
      <c r="BP791024" s="90"/>
    </row>
    <row r="791025" spans="68:68" customFormat="1">
      <c r="BP791025" s="90"/>
    </row>
    <row r="791026" spans="68:68" customFormat="1">
      <c r="BP791026" s="90"/>
    </row>
    <row r="791027" spans="68:68" customFormat="1">
      <c r="BP791027" s="90"/>
    </row>
    <row r="791028" spans="68:68" customFormat="1">
      <c r="BP791028" s="90"/>
    </row>
    <row r="791029" spans="68:68" customFormat="1">
      <c r="BP791029" s="90"/>
    </row>
    <row r="791030" spans="68:68" customFormat="1">
      <c r="BP791030" s="90"/>
    </row>
    <row r="791031" spans="68:68" customFormat="1">
      <c r="BP791031" s="90"/>
    </row>
    <row r="791032" spans="68:68" customFormat="1">
      <c r="BP791032" s="90"/>
    </row>
    <row r="791033" spans="68:68" customFormat="1">
      <c r="BP791033" s="90"/>
    </row>
    <row r="791034" spans="68:68" customFormat="1">
      <c r="BP791034" s="90"/>
    </row>
    <row r="791035" spans="68:68" customFormat="1">
      <c r="BP791035" s="90"/>
    </row>
    <row r="791036" spans="68:68" customFormat="1">
      <c r="BP791036" s="90"/>
    </row>
    <row r="791037" spans="68:68" customFormat="1">
      <c r="BP791037" s="90"/>
    </row>
    <row r="791038" spans="68:68" customFormat="1">
      <c r="BP791038" s="90"/>
    </row>
    <row r="791039" spans="68:68" customFormat="1">
      <c r="BP791039" s="90"/>
    </row>
    <row r="791040" spans="68:68" customFormat="1">
      <c r="BP791040" s="90"/>
    </row>
    <row r="791041" spans="68:68" customFormat="1">
      <c r="BP791041" s="90"/>
    </row>
    <row r="791042" spans="68:68" customFormat="1">
      <c r="BP791042" s="90"/>
    </row>
    <row r="791043" spans="68:68" customFormat="1">
      <c r="BP791043" s="90"/>
    </row>
    <row r="791044" spans="68:68" customFormat="1">
      <c r="BP791044" s="90"/>
    </row>
    <row r="791045" spans="68:68" customFormat="1">
      <c r="BP791045" s="90"/>
    </row>
    <row r="791046" spans="68:68" customFormat="1">
      <c r="BP791046" s="90"/>
    </row>
    <row r="791047" spans="68:68" customFormat="1">
      <c r="BP791047" s="90"/>
    </row>
    <row r="791048" spans="68:68" customFormat="1">
      <c r="BP791048" s="90"/>
    </row>
    <row r="791049" spans="68:68" customFormat="1">
      <c r="BP791049" s="90"/>
    </row>
    <row r="791050" spans="68:68" customFormat="1">
      <c r="BP791050" s="90"/>
    </row>
    <row r="791051" spans="68:68" customFormat="1">
      <c r="BP791051" s="90"/>
    </row>
    <row r="791052" spans="68:68" customFormat="1">
      <c r="BP791052" s="90"/>
    </row>
    <row r="791053" spans="68:68" customFormat="1">
      <c r="BP791053" s="90"/>
    </row>
    <row r="791054" spans="68:68" customFormat="1">
      <c r="BP791054" s="90"/>
    </row>
    <row r="791055" spans="68:68" customFormat="1">
      <c r="BP791055" s="90"/>
    </row>
    <row r="791056" spans="68:68" customFormat="1">
      <c r="BP791056" s="90"/>
    </row>
    <row r="791057" spans="68:68" customFormat="1">
      <c r="BP791057" s="90"/>
    </row>
    <row r="791058" spans="68:68" customFormat="1">
      <c r="BP791058" s="90"/>
    </row>
    <row r="791059" spans="68:68" customFormat="1">
      <c r="BP791059" s="90"/>
    </row>
    <row r="791060" spans="68:68" customFormat="1">
      <c r="BP791060" s="90"/>
    </row>
    <row r="791061" spans="68:68" customFormat="1">
      <c r="BP791061" s="90"/>
    </row>
    <row r="791062" spans="68:68" customFormat="1">
      <c r="BP791062" s="90"/>
    </row>
    <row r="791063" spans="68:68" customFormat="1">
      <c r="BP791063" s="90"/>
    </row>
    <row r="791064" spans="68:68" customFormat="1">
      <c r="BP791064" s="90"/>
    </row>
    <row r="791065" spans="68:68" customFormat="1">
      <c r="BP791065" s="90"/>
    </row>
    <row r="791066" spans="68:68" customFormat="1">
      <c r="BP791066" s="90"/>
    </row>
    <row r="791067" spans="68:68" customFormat="1">
      <c r="BP791067" s="90"/>
    </row>
    <row r="791068" spans="68:68" customFormat="1">
      <c r="BP791068" s="90"/>
    </row>
    <row r="791069" spans="68:68" customFormat="1">
      <c r="BP791069" s="90"/>
    </row>
    <row r="791070" spans="68:68" customFormat="1">
      <c r="BP791070" s="90"/>
    </row>
    <row r="791071" spans="68:68" customFormat="1">
      <c r="BP791071" s="90"/>
    </row>
    <row r="791072" spans="68:68" customFormat="1">
      <c r="BP791072" s="90"/>
    </row>
    <row r="791073" spans="68:68" customFormat="1">
      <c r="BP791073" s="90"/>
    </row>
    <row r="791074" spans="68:68" customFormat="1">
      <c r="BP791074" s="90"/>
    </row>
    <row r="791075" spans="68:68" customFormat="1">
      <c r="BP791075" s="90"/>
    </row>
    <row r="791076" spans="68:68" customFormat="1">
      <c r="BP791076" s="90"/>
    </row>
    <row r="791077" spans="68:68" customFormat="1">
      <c r="BP791077" s="90"/>
    </row>
    <row r="791078" spans="68:68" customFormat="1">
      <c r="BP791078" s="90"/>
    </row>
    <row r="791079" spans="68:68" customFormat="1">
      <c r="BP791079" s="90"/>
    </row>
    <row r="791080" spans="68:68" customFormat="1">
      <c r="BP791080" s="90"/>
    </row>
    <row r="791081" spans="68:68" customFormat="1">
      <c r="BP791081" s="90"/>
    </row>
    <row r="791082" spans="68:68" customFormat="1">
      <c r="BP791082" s="90"/>
    </row>
    <row r="791083" spans="68:68" customFormat="1">
      <c r="BP791083" s="90"/>
    </row>
    <row r="791084" spans="68:68" customFormat="1">
      <c r="BP791084" s="90"/>
    </row>
    <row r="791085" spans="68:68" customFormat="1">
      <c r="BP791085" s="90"/>
    </row>
    <row r="791086" spans="68:68" customFormat="1">
      <c r="BP791086" s="90"/>
    </row>
    <row r="791087" spans="68:68" customFormat="1">
      <c r="BP791087" s="90"/>
    </row>
    <row r="791088" spans="68:68" customFormat="1">
      <c r="BP791088" s="90"/>
    </row>
    <row r="791089" spans="68:68" customFormat="1">
      <c r="BP791089" s="90"/>
    </row>
    <row r="791090" spans="68:68" customFormat="1">
      <c r="BP791090" s="90"/>
    </row>
    <row r="791091" spans="68:68" customFormat="1">
      <c r="BP791091" s="90"/>
    </row>
    <row r="791092" spans="68:68" customFormat="1">
      <c r="BP791092" s="90"/>
    </row>
    <row r="791093" spans="68:68" customFormat="1">
      <c r="BP791093" s="90"/>
    </row>
    <row r="791094" spans="68:68" customFormat="1">
      <c r="BP791094" s="90"/>
    </row>
    <row r="791095" spans="68:68" customFormat="1">
      <c r="BP791095" s="90"/>
    </row>
    <row r="791096" spans="68:68" customFormat="1">
      <c r="BP791096" s="90"/>
    </row>
    <row r="791097" spans="68:68" customFormat="1">
      <c r="BP791097" s="90"/>
    </row>
    <row r="791098" spans="68:68" customFormat="1">
      <c r="BP791098" s="90"/>
    </row>
    <row r="791099" spans="68:68" customFormat="1">
      <c r="BP791099" s="90"/>
    </row>
    <row r="791100" spans="68:68" customFormat="1">
      <c r="BP791100" s="90"/>
    </row>
    <row r="791101" spans="68:68" customFormat="1">
      <c r="BP791101" s="90"/>
    </row>
    <row r="791102" spans="68:68" customFormat="1">
      <c r="BP791102" s="90"/>
    </row>
    <row r="791103" spans="68:68" customFormat="1">
      <c r="BP791103" s="90"/>
    </row>
    <row r="791104" spans="68:68" customFormat="1">
      <c r="BP791104" s="90"/>
    </row>
    <row r="791105" spans="68:68" customFormat="1">
      <c r="BP791105" s="90"/>
    </row>
    <row r="791106" spans="68:68" customFormat="1">
      <c r="BP791106" s="90"/>
    </row>
    <row r="791107" spans="68:68" customFormat="1">
      <c r="BP791107" s="90"/>
    </row>
    <row r="791108" spans="68:68" customFormat="1">
      <c r="BP791108" s="90"/>
    </row>
    <row r="791109" spans="68:68" customFormat="1">
      <c r="BP791109" s="90"/>
    </row>
    <row r="791110" spans="68:68" customFormat="1">
      <c r="BP791110" s="90"/>
    </row>
    <row r="791111" spans="68:68" customFormat="1">
      <c r="BP791111" s="90"/>
    </row>
    <row r="791112" spans="68:68" customFormat="1">
      <c r="BP791112" s="90"/>
    </row>
    <row r="791113" spans="68:68" customFormat="1">
      <c r="BP791113" s="90"/>
    </row>
    <row r="791114" spans="68:68" customFormat="1">
      <c r="BP791114" s="90"/>
    </row>
    <row r="791115" spans="68:68" customFormat="1">
      <c r="BP791115" s="90"/>
    </row>
    <row r="791116" spans="68:68" customFormat="1">
      <c r="BP791116" s="90"/>
    </row>
    <row r="791117" spans="68:68" customFormat="1">
      <c r="BP791117" s="90"/>
    </row>
    <row r="791118" spans="68:68" customFormat="1">
      <c r="BP791118" s="90"/>
    </row>
    <row r="791119" spans="68:68" customFormat="1">
      <c r="BP791119" s="90"/>
    </row>
    <row r="791120" spans="68:68" customFormat="1">
      <c r="BP791120" s="90"/>
    </row>
    <row r="791121" spans="68:68" customFormat="1">
      <c r="BP791121" s="90"/>
    </row>
    <row r="791122" spans="68:68" customFormat="1">
      <c r="BP791122" s="90"/>
    </row>
    <row r="791123" spans="68:68" customFormat="1">
      <c r="BP791123" s="90"/>
    </row>
    <row r="791124" spans="68:68" customFormat="1">
      <c r="BP791124" s="90"/>
    </row>
    <row r="791125" spans="68:68" customFormat="1">
      <c r="BP791125" s="90"/>
    </row>
    <row r="791126" spans="68:68" customFormat="1">
      <c r="BP791126" s="90"/>
    </row>
    <row r="791127" spans="68:68" customFormat="1">
      <c r="BP791127" s="90"/>
    </row>
    <row r="791128" spans="68:68" customFormat="1">
      <c r="BP791128" s="90"/>
    </row>
    <row r="791129" spans="68:68" customFormat="1">
      <c r="BP791129" s="90"/>
    </row>
    <row r="791130" spans="68:68" customFormat="1">
      <c r="BP791130" s="90"/>
    </row>
    <row r="791131" spans="68:68" customFormat="1">
      <c r="BP791131" s="90"/>
    </row>
    <row r="791132" spans="68:68" customFormat="1">
      <c r="BP791132" s="90"/>
    </row>
    <row r="791133" spans="68:68" customFormat="1">
      <c r="BP791133" s="90"/>
    </row>
    <row r="791134" spans="68:68" customFormat="1">
      <c r="BP791134" s="90"/>
    </row>
    <row r="791135" spans="68:68" customFormat="1">
      <c r="BP791135" s="90"/>
    </row>
    <row r="791136" spans="68:68" customFormat="1">
      <c r="BP791136" s="90"/>
    </row>
    <row r="791137" spans="68:68" customFormat="1">
      <c r="BP791137" s="90"/>
    </row>
    <row r="791138" spans="68:68" customFormat="1">
      <c r="BP791138" s="90"/>
    </row>
    <row r="791139" spans="68:68" customFormat="1">
      <c r="BP791139" s="90"/>
    </row>
    <row r="791140" spans="68:68" customFormat="1">
      <c r="BP791140" s="90"/>
    </row>
    <row r="791141" spans="68:68" customFormat="1">
      <c r="BP791141" s="90"/>
    </row>
    <row r="791142" spans="68:68" customFormat="1">
      <c r="BP791142" s="90"/>
    </row>
    <row r="791143" spans="68:68" customFormat="1">
      <c r="BP791143" s="90"/>
    </row>
    <row r="791144" spans="68:68" customFormat="1">
      <c r="BP791144" s="90"/>
    </row>
    <row r="791145" spans="68:68" customFormat="1">
      <c r="BP791145" s="90"/>
    </row>
    <row r="791146" spans="68:68" customFormat="1">
      <c r="BP791146" s="90"/>
    </row>
    <row r="791147" spans="68:68" customFormat="1">
      <c r="BP791147" s="90"/>
    </row>
    <row r="791148" spans="68:68" customFormat="1">
      <c r="BP791148" s="90"/>
    </row>
    <row r="791149" spans="68:68" customFormat="1">
      <c r="BP791149" s="90"/>
    </row>
    <row r="791150" spans="68:68" customFormat="1">
      <c r="BP791150" s="90"/>
    </row>
    <row r="791151" spans="68:68" customFormat="1">
      <c r="BP791151" s="90"/>
    </row>
    <row r="791152" spans="68:68" customFormat="1">
      <c r="BP791152" s="90"/>
    </row>
    <row r="791153" spans="68:68" customFormat="1">
      <c r="BP791153" s="90"/>
    </row>
    <row r="791154" spans="68:68" customFormat="1">
      <c r="BP791154" s="90"/>
    </row>
    <row r="791155" spans="68:68" customFormat="1">
      <c r="BP791155" s="90"/>
    </row>
    <row r="791156" spans="68:68" customFormat="1">
      <c r="BP791156" s="90"/>
    </row>
    <row r="791157" spans="68:68" customFormat="1">
      <c r="BP791157" s="90"/>
    </row>
    <row r="791158" spans="68:68" customFormat="1">
      <c r="BP791158" s="90"/>
    </row>
    <row r="791159" spans="68:68" customFormat="1">
      <c r="BP791159" s="90"/>
    </row>
    <row r="791160" spans="68:68" customFormat="1">
      <c r="BP791160" s="90"/>
    </row>
    <row r="791161" spans="68:68" customFormat="1">
      <c r="BP791161" s="90"/>
    </row>
    <row r="791162" spans="68:68" customFormat="1">
      <c r="BP791162" s="90"/>
    </row>
    <row r="791163" spans="68:68" customFormat="1">
      <c r="BP791163" s="90"/>
    </row>
    <row r="791164" spans="68:68" customFormat="1">
      <c r="BP791164" s="90"/>
    </row>
    <row r="791165" spans="68:68" customFormat="1">
      <c r="BP791165" s="90"/>
    </row>
    <row r="791166" spans="68:68" customFormat="1">
      <c r="BP791166" s="90"/>
    </row>
    <row r="791167" spans="68:68" customFormat="1">
      <c r="BP791167" s="90"/>
    </row>
    <row r="791168" spans="68:68" customFormat="1">
      <c r="BP791168" s="90"/>
    </row>
    <row r="791169" spans="68:68" customFormat="1">
      <c r="BP791169" s="90"/>
    </row>
    <row r="791170" spans="68:68" customFormat="1">
      <c r="BP791170" s="90"/>
    </row>
    <row r="791171" spans="68:68" customFormat="1">
      <c r="BP791171" s="90"/>
    </row>
    <row r="791172" spans="68:68" customFormat="1">
      <c r="BP791172" s="90"/>
    </row>
    <row r="791173" spans="68:68" customFormat="1">
      <c r="BP791173" s="90"/>
    </row>
    <row r="791174" spans="68:68" customFormat="1">
      <c r="BP791174" s="90"/>
    </row>
    <row r="791175" spans="68:68" customFormat="1">
      <c r="BP791175" s="90"/>
    </row>
    <row r="791176" spans="68:68" customFormat="1">
      <c r="BP791176" s="90"/>
    </row>
    <row r="791177" spans="68:68" customFormat="1">
      <c r="BP791177" s="90"/>
    </row>
    <row r="791178" spans="68:68" customFormat="1">
      <c r="BP791178" s="90"/>
    </row>
    <row r="791179" spans="68:68" customFormat="1">
      <c r="BP791179" s="90"/>
    </row>
    <row r="791180" spans="68:68" customFormat="1">
      <c r="BP791180" s="90"/>
    </row>
    <row r="791181" spans="68:68" customFormat="1">
      <c r="BP791181" s="90"/>
    </row>
    <row r="791182" spans="68:68" customFormat="1">
      <c r="BP791182" s="90"/>
    </row>
    <row r="791183" spans="68:68" customFormat="1">
      <c r="BP791183" s="90"/>
    </row>
    <row r="791184" spans="68:68" customFormat="1">
      <c r="BP791184" s="90"/>
    </row>
    <row r="791185" spans="68:68" customFormat="1">
      <c r="BP791185" s="90"/>
    </row>
    <row r="791186" spans="68:68" customFormat="1">
      <c r="BP791186" s="90"/>
    </row>
    <row r="791187" spans="68:68" customFormat="1">
      <c r="BP791187" s="90"/>
    </row>
    <row r="791188" spans="68:68" customFormat="1">
      <c r="BP791188" s="90"/>
    </row>
    <row r="791189" spans="68:68" customFormat="1">
      <c r="BP791189" s="90"/>
    </row>
    <row r="791190" spans="68:68" customFormat="1">
      <c r="BP791190" s="90"/>
    </row>
    <row r="791191" spans="68:68" customFormat="1">
      <c r="BP791191" s="90"/>
    </row>
    <row r="791192" spans="68:68" customFormat="1">
      <c r="BP791192" s="90"/>
    </row>
    <row r="791193" spans="68:68" customFormat="1">
      <c r="BP791193" s="90"/>
    </row>
    <row r="791194" spans="68:68" customFormat="1">
      <c r="BP791194" s="90"/>
    </row>
    <row r="791195" spans="68:68" customFormat="1">
      <c r="BP791195" s="90"/>
    </row>
    <row r="791196" spans="68:68" customFormat="1">
      <c r="BP791196" s="90"/>
    </row>
    <row r="791197" spans="68:68" customFormat="1">
      <c r="BP791197" s="90"/>
    </row>
    <row r="791198" spans="68:68" customFormat="1">
      <c r="BP791198" s="90"/>
    </row>
    <row r="791199" spans="68:68" customFormat="1">
      <c r="BP791199" s="90"/>
    </row>
    <row r="791200" spans="68:68" customFormat="1">
      <c r="BP791200" s="90"/>
    </row>
    <row r="791201" spans="68:68" customFormat="1">
      <c r="BP791201" s="90"/>
    </row>
    <row r="791202" spans="68:68" customFormat="1">
      <c r="BP791202" s="90"/>
    </row>
    <row r="791203" spans="68:68" customFormat="1">
      <c r="BP791203" s="90"/>
    </row>
    <row r="791204" spans="68:68" customFormat="1">
      <c r="BP791204" s="90"/>
    </row>
    <row r="791205" spans="68:68" customFormat="1">
      <c r="BP791205" s="90"/>
    </row>
    <row r="791206" spans="68:68" customFormat="1">
      <c r="BP791206" s="90"/>
    </row>
    <row r="791207" spans="68:68" customFormat="1">
      <c r="BP791207" s="90"/>
    </row>
    <row r="791208" spans="68:68" customFormat="1">
      <c r="BP791208" s="90"/>
    </row>
    <row r="791209" spans="68:68" customFormat="1">
      <c r="BP791209" s="90"/>
    </row>
    <row r="791210" spans="68:68" customFormat="1">
      <c r="BP791210" s="90"/>
    </row>
    <row r="791211" spans="68:68" customFormat="1">
      <c r="BP791211" s="90"/>
    </row>
    <row r="791212" spans="68:68" customFormat="1">
      <c r="BP791212" s="90"/>
    </row>
    <row r="791213" spans="68:68" customFormat="1">
      <c r="BP791213" s="90"/>
    </row>
    <row r="791214" spans="68:68" customFormat="1">
      <c r="BP791214" s="90"/>
    </row>
    <row r="791215" spans="68:68" customFormat="1">
      <c r="BP791215" s="90"/>
    </row>
    <row r="791216" spans="68:68" customFormat="1">
      <c r="BP791216" s="90"/>
    </row>
    <row r="791217" spans="68:68" customFormat="1">
      <c r="BP791217" s="90"/>
    </row>
    <row r="791218" spans="68:68" customFormat="1">
      <c r="BP791218" s="90"/>
    </row>
    <row r="791219" spans="68:68" customFormat="1">
      <c r="BP791219" s="90"/>
    </row>
    <row r="791220" spans="68:68" customFormat="1">
      <c r="BP791220" s="90"/>
    </row>
    <row r="791221" spans="68:68" customFormat="1">
      <c r="BP791221" s="90"/>
    </row>
    <row r="791222" spans="68:68" customFormat="1">
      <c r="BP791222" s="90"/>
    </row>
    <row r="791223" spans="68:68" customFormat="1">
      <c r="BP791223" s="90"/>
    </row>
    <row r="791224" spans="68:68" customFormat="1">
      <c r="BP791224" s="90"/>
    </row>
    <row r="791225" spans="68:68" customFormat="1">
      <c r="BP791225" s="90"/>
    </row>
    <row r="791226" spans="68:68" customFormat="1">
      <c r="BP791226" s="90"/>
    </row>
    <row r="791227" spans="68:68" customFormat="1">
      <c r="BP791227" s="90"/>
    </row>
    <row r="791228" spans="68:68" customFormat="1">
      <c r="BP791228" s="90"/>
    </row>
    <row r="791229" spans="68:68" customFormat="1">
      <c r="BP791229" s="90"/>
    </row>
    <row r="791230" spans="68:68" customFormat="1">
      <c r="BP791230" s="90"/>
    </row>
    <row r="791231" spans="68:68" customFormat="1">
      <c r="BP791231" s="90"/>
    </row>
    <row r="791232" spans="68:68" customFormat="1">
      <c r="BP791232" s="90"/>
    </row>
    <row r="791233" spans="68:68" customFormat="1">
      <c r="BP791233" s="90"/>
    </row>
    <row r="791234" spans="68:68" customFormat="1">
      <c r="BP791234" s="90"/>
    </row>
    <row r="791235" spans="68:68" customFormat="1">
      <c r="BP791235" s="90"/>
    </row>
    <row r="791236" spans="68:68" customFormat="1">
      <c r="BP791236" s="90"/>
    </row>
    <row r="791237" spans="68:68" customFormat="1">
      <c r="BP791237" s="90"/>
    </row>
    <row r="791238" spans="68:68" customFormat="1">
      <c r="BP791238" s="90"/>
    </row>
    <row r="791239" spans="68:68" customFormat="1">
      <c r="BP791239" s="90"/>
    </row>
    <row r="791240" spans="68:68" customFormat="1">
      <c r="BP791240" s="90"/>
    </row>
    <row r="791241" spans="68:68" customFormat="1">
      <c r="BP791241" s="90"/>
    </row>
    <row r="791242" spans="68:68" customFormat="1">
      <c r="BP791242" s="90"/>
    </row>
    <row r="791243" spans="68:68" customFormat="1">
      <c r="BP791243" s="90"/>
    </row>
    <row r="791244" spans="68:68" customFormat="1">
      <c r="BP791244" s="90"/>
    </row>
    <row r="791245" spans="68:68" customFormat="1">
      <c r="BP791245" s="90"/>
    </row>
    <row r="791246" spans="68:68" customFormat="1">
      <c r="BP791246" s="90"/>
    </row>
    <row r="791247" spans="68:68" customFormat="1">
      <c r="BP791247" s="90"/>
    </row>
    <row r="791248" spans="68:68" customFormat="1">
      <c r="BP791248" s="90"/>
    </row>
    <row r="791249" spans="68:68" customFormat="1">
      <c r="BP791249" s="90"/>
    </row>
    <row r="791250" spans="68:68" customFormat="1">
      <c r="BP791250" s="90"/>
    </row>
    <row r="791251" spans="68:68" customFormat="1">
      <c r="BP791251" s="90"/>
    </row>
    <row r="791252" spans="68:68" customFormat="1">
      <c r="BP791252" s="90"/>
    </row>
    <row r="791253" spans="68:68" customFormat="1">
      <c r="BP791253" s="90"/>
    </row>
    <row r="791254" spans="68:68" customFormat="1">
      <c r="BP791254" s="90"/>
    </row>
    <row r="791255" spans="68:68" customFormat="1">
      <c r="BP791255" s="90"/>
    </row>
    <row r="791256" spans="68:68" customFormat="1">
      <c r="BP791256" s="90"/>
    </row>
    <row r="791257" spans="68:68" customFormat="1">
      <c r="BP791257" s="90"/>
    </row>
    <row r="791258" spans="68:68" customFormat="1">
      <c r="BP791258" s="90"/>
    </row>
    <row r="791259" spans="68:68" customFormat="1">
      <c r="BP791259" s="90"/>
    </row>
    <row r="791260" spans="68:68" customFormat="1">
      <c r="BP791260" s="90"/>
    </row>
    <row r="791261" spans="68:68" customFormat="1">
      <c r="BP791261" s="90"/>
    </row>
    <row r="791262" spans="68:68" customFormat="1">
      <c r="BP791262" s="90"/>
    </row>
    <row r="791263" spans="68:68" customFormat="1">
      <c r="BP791263" s="90"/>
    </row>
    <row r="791264" spans="68:68" customFormat="1">
      <c r="BP791264" s="90"/>
    </row>
    <row r="791265" spans="68:68" customFormat="1">
      <c r="BP791265" s="90"/>
    </row>
    <row r="791266" spans="68:68" customFormat="1">
      <c r="BP791266" s="90"/>
    </row>
    <row r="791267" spans="68:68" customFormat="1">
      <c r="BP791267" s="90"/>
    </row>
    <row r="791268" spans="68:68" customFormat="1">
      <c r="BP791268" s="90"/>
    </row>
    <row r="791269" spans="68:68" customFormat="1">
      <c r="BP791269" s="90"/>
    </row>
    <row r="791270" spans="68:68" customFormat="1">
      <c r="BP791270" s="90"/>
    </row>
    <row r="791271" spans="68:68" customFormat="1">
      <c r="BP791271" s="90"/>
    </row>
    <row r="791272" spans="68:68" customFormat="1">
      <c r="BP791272" s="90"/>
    </row>
    <row r="791273" spans="68:68" customFormat="1">
      <c r="BP791273" s="90"/>
    </row>
    <row r="791274" spans="68:68" customFormat="1">
      <c r="BP791274" s="90"/>
    </row>
    <row r="791275" spans="68:68" customFormat="1">
      <c r="BP791275" s="90"/>
    </row>
    <row r="791276" spans="68:68" customFormat="1">
      <c r="BP791276" s="90"/>
    </row>
    <row r="791277" spans="68:68" customFormat="1">
      <c r="BP791277" s="90"/>
    </row>
    <row r="791278" spans="68:68" customFormat="1">
      <c r="BP791278" s="90"/>
    </row>
    <row r="791279" spans="68:68" customFormat="1">
      <c r="BP791279" s="90"/>
    </row>
    <row r="791280" spans="68:68" customFormat="1">
      <c r="BP791280" s="90"/>
    </row>
    <row r="791281" spans="68:68" customFormat="1">
      <c r="BP791281" s="90"/>
    </row>
    <row r="791282" spans="68:68" customFormat="1">
      <c r="BP791282" s="90"/>
    </row>
    <row r="791283" spans="68:68" customFormat="1">
      <c r="BP791283" s="90"/>
    </row>
    <row r="791284" spans="68:68" customFormat="1">
      <c r="BP791284" s="90"/>
    </row>
    <row r="791285" spans="68:68" customFormat="1">
      <c r="BP791285" s="90"/>
    </row>
    <row r="791286" spans="68:68" customFormat="1">
      <c r="BP791286" s="90"/>
    </row>
    <row r="791287" spans="68:68" customFormat="1">
      <c r="BP791287" s="90"/>
    </row>
    <row r="791288" spans="68:68" customFormat="1">
      <c r="BP791288" s="90"/>
    </row>
    <row r="791289" spans="68:68" customFormat="1">
      <c r="BP791289" s="90"/>
    </row>
    <row r="791290" spans="68:68" customFormat="1">
      <c r="BP791290" s="90"/>
    </row>
    <row r="791291" spans="68:68" customFormat="1">
      <c r="BP791291" s="90"/>
    </row>
    <row r="791292" spans="68:68" customFormat="1">
      <c r="BP791292" s="90"/>
    </row>
    <row r="791293" spans="68:68" customFormat="1">
      <c r="BP791293" s="90"/>
    </row>
    <row r="791294" spans="68:68" customFormat="1">
      <c r="BP791294" s="90"/>
    </row>
    <row r="791295" spans="68:68" customFormat="1">
      <c r="BP791295" s="90"/>
    </row>
    <row r="791296" spans="68:68" customFormat="1">
      <c r="BP791296" s="90"/>
    </row>
    <row r="791297" spans="68:68" customFormat="1">
      <c r="BP791297" s="90"/>
    </row>
    <row r="791298" spans="68:68" customFormat="1">
      <c r="BP791298" s="90"/>
    </row>
    <row r="791299" spans="68:68" customFormat="1">
      <c r="BP791299" s="90"/>
    </row>
    <row r="791300" spans="68:68" customFormat="1">
      <c r="BP791300" s="90"/>
    </row>
    <row r="791301" spans="68:68" customFormat="1">
      <c r="BP791301" s="90"/>
    </row>
    <row r="791302" spans="68:68" customFormat="1">
      <c r="BP791302" s="90"/>
    </row>
    <row r="791303" spans="68:68" customFormat="1">
      <c r="BP791303" s="90"/>
    </row>
    <row r="791304" spans="68:68" customFormat="1">
      <c r="BP791304" s="90"/>
    </row>
    <row r="791305" spans="68:68" customFormat="1">
      <c r="BP791305" s="90"/>
    </row>
    <row r="791306" spans="68:68" customFormat="1">
      <c r="BP791306" s="90"/>
    </row>
    <row r="791307" spans="68:68" customFormat="1">
      <c r="BP791307" s="90"/>
    </row>
    <row r="791308" spans="68:68" customFormat="1">
      <c r="BP791308" s="90"/>
    </row>
    <row r="791309" spans="68:68" customFormat="1">
      <c r="BP791309" s="90"/>
    </row>
    <row r="791310" spans="68:68" customFormat="1">
      <c r="BP791310" s="90"/>
    </row>
    <row r="791311" spans="68:68" customFormat="1">
      <c r="BP791311" s="90"/>
    </row>
    <row r="791312" spans="68:68" customFormat="1">
      <c r="BP791312" s="90"/>
    </row>
    <row r="791313" spans="68:68" customFormat="1">
      <c r="BP791313" s="90"/>
    </row>
    <row r="791314" spans="68:68" customFormat="1">
      <c r="BP791314" s="90"/>
    </row>
    <row r="791315" spans="68:68" customFormat="1">
      <c r="BP791315" s="90"/>
    </row>
    <row r="791316" spans="68:68" customFormat="1">
      <c r="BP791316" s="90"/>
    </row>
    <row r="791317" spans="68:68" customFormat="1">
      <c r="BP791317" s="90"/>
    </row>
    <row r="791318" spans="68:68" customFormat="1">
      <c r="BP791318" s="90"/>
    </row>
    <row r="791319" spans="68:68" customFormat="1">
      <c r="BP791319" s="90"/>
    </row>
    <row r="791320" spans="68:68" customFormat="1">
      <c r="BP791320" s="90"/>
    </row>
    <row r="791321" spans="68:68" customFormat="1">
      <c r="BP791321" s="90"/>
    </row>
    <row r="791322" spans="68:68" customFormat="1">
      <c r="BP791322" s="90"/>
    </row>
    <row r="791323" spans="68:68" customFormat="1">
      <c r="BP791323" s="90"/>
    </row>
    <row r="791324" spans="68:68" customFormat="1">
      <c r="BP791324" s="90"/>
    </row>
    <row r="791325" spans="68:68" customFormat="1">
      <c r="BP791325" s="90"/>
    </row>
    <row r="791326" spans="68:68" customFormat="1">
      <c r="BP791326" s="90"/>
    </row>
    <row r="791327" spans="68:68" customFormat="1">
      <c r="BP791327" s="90"/>
    </row>
    <row r="791328" spans="68:68" customFormat="1">
      <c r="BP791328" s="90"/>
    </row>
    <row r="791329" spans="68:68" customFormat="1">
      <c r="BP791329" s="90"/>
    </row>
    <row r="791330" spans="68:68" customFormat="1">
      <c r="BP791330" s="90"/>
    </row>
    <row r="791331" spans="68:68" customFormat="1">
      <c r="BP791331" s="90"/>
    </row>
    <row r="791332" spans="68:68" customFormat="1">
      <c r="BP791332" s="90"/>
    </row>
    <row r="791333" spans="68:68" customFormat="1">
      <c r="BP791333" s="90"/>
    </row>
    <row r="791334" spans="68:68" customFormat="1">
      <c r="BP791334" s="90"/>
    </row>
    <row r="791335" spans="68:68" customFormat="1">
      <c r="BP791335" s="90"/>
    </row>
    <row r="791336" spans="68:68" customFormat="1">
      <c r="BP791336" s="90"/>
    </row>
    <row r="791337" spans="68:68" customFormat="1">
      <c r="BP791337" s="90"/>
    </row>
    <row r="791338" spans="68:68" customFormat="1">
      <c r="BP791338" s="90"/>
    </row>
    <row r="791339" spans="68:68" customFormat="1">
      <c r="BP791339" s="90"/>
    </row>
    <row r="791340" spans="68:68" customFormat="1">
      <c r="BP791340" s="90"/>
    </row>
    <row r="791341" spans="68:68" customFormat="1">
      <c r="BP791341" s="90"/>
    </row>
    <row r="791342" spans="68:68" customFormat="1">
      <c r="BP791342" s="90"/>
    </row>
    <row r="791343" spans="68:68" customFormat="1">
      <c r="BP791343" s="90"/>
    </row>
    <row r="791344" spans="68:68" customFormat="1">
      <c r="BP791344" s="90"/>
    </row>
    <row r="791345" spans="68:68" customFormat="1">
      <c r="BP791345" s="90"/>
    </row>
    <row r="791346" spans="68:68" customFormat="1">
      <c r="BP791346" s="90"/>
    </row>
    <row r="791347" spans="68:68" customFormat="1">
      <c r="BP791347" s="90"/>
    </row>
    <row r="791348" spans="68:68" customFormat="1">
      <c r="BP791348" s="90"/>
    </row>
    <row r="791349" spans="68:68" customFormat="1">
      <c r="BP791349" s="90"/>
    </row>
    <row r="791350" spans="68:68" customFormat="1">
      <c r="BP791350" s="90"/>
    </row>
    <row r="791351" spans="68:68" customFormat="1">
      <c r="BP791351" s="90"/>
    </row>
    <row r="791352" spans="68:68" customFormat="1">
      <c r="BP791352" s="90"/>
    </row>
    <row r="791353" spans="68:68" customFormat="1">
      <c r="BP791353" s="90"/>
    </row>
    <row r="791354" spans="68:68" customFormat="1">
      <c r="BP791354" s="90"/>
    </row>
    <row r="791355" spans="68:68" customFormat="1">
      <c r="BP791355" s="90"/>
    </row>
    <row r="791356" spans="68:68" customFormat="1">
      <c r="BP791356" s="90"/>
    </row>
    <row r="791357" spans="68:68" customFormat="1">
      <c r="BP791357" s="90"/>
    </row>
    <row r="791358" spans="68:68" customFormat="1">
      <c r="BP791358" s="90"/>
    </row>
    <row r="791359" spans="68:68" customFormat="1">
      <c r="BP791359" s="90"/>
    </row>
    <row r="791360" spans="68:68" customFormat="1">
      <c r="BP791360" s="90"/>
    </row>
    <row r="791361" spans="68:68" customFormat="1">
      <c r="BP791361" s="90"/>
    </row>
    <row r="791362" spans="68:68" customFormat="1">
      <c r="BP791362" s="90"/>
    </row>
    <row r="791363" spans="68:68" customFormat="1">
      <c r="BP791363" s="90"/>
    </row>
    <row r="791364" spans="68:68" customFormat="1">
      <c r="BP791364" s="90"/>
    </row>
    <row r="791365" spans="68:68" customFormat="1">
      <c r="BP791365" s="90"/>
    </row>
    <row r="791366" spans="68:68" customFormat="1">
      <c r="BP791366" s="90"/>
    </row>
    <row r="791367" spans="68:68" customFormat="1">
      <c r="BP791367" s="90"/>
    </row>
    <row r="791368" spans="68:68" customFormat="1">
      <c r="BP791368" s="90"/>
    </row>
    <row r="791369" spans="68:68" customFormat="1">
      <c r="BP791369" s="90"/>
    </row>
    <row r="791370" spans="68:68" customFormat="1">
      <c r="BP791370" s="90"/>
    </row>
    <row r="791371" spans="68:68" customFormat="1">
      <c r="BP791371" s="90"/>
    </row>
    <row r="791372" spans="68:68" customFormat="1">
      <c r="BP791372" s="90"/>
    </row>
    <row r="791373" spans="68:68" customFormat="1">
      <c r="BP791373" s="90"/>
    </row>
    <row r="791374" spans="68:68" customFormat="1">
      <c r="BP791374" s="90"/>
    </row>
    <row r="791375" spans="68:68" customFormat="1">
      <c r="BP791375" s="90"/>
    </row>
    <row r="791376" spans="68:68" customFormat="1">
      <c r="BP791376" s="90"/>
    </row>
    <row r="791377" spans="68:68" customFormat="1">
      <c r="BP791377" s="90"/>
    </row>
    <row r="791378" spans="68:68" customFormat="1">
      <c r="BP791378" s="90"/>
    </row>
    <row r="791379" spans="68:68" customFormat="1">
      <c r="BP791379" s="90"/>
    </row>
    <row r="791380" spans="68:68" customFormat="1">
      <c r="BP791380" s="90"/>
    </row>
    <row r="791381" spans="68:68" customFormat="1">
      <c r="BP791381" s="90"/>
    </row>
    <row r="791382" spans="68:68" customFormat="1">
      <c r="BP791382" s="90"/>
    </row>
    <row r="791383" spans="68:68" customFormat="1">
      <c r="BP791383" s="90"/>
    </row>
    <row r="791384" spans="68:68" customFormat="1">
      <c r="BP791384" s="90"/>
    </row>
    <row r="791385" spans="68:68" customFormat="1">
      <c r="BP791385" s="90"/>
    </row>
    <row r="791386" spans="68:68" customFormat="1">
      <c r="BP791386" s="90"/>
    </row>
    <row r="791387" spans="68:68" customFormat="1">
      <c r="BP791387" s="90"/>
    </row>
    <row r="791388" spans="68:68" customFormat="1">
      <c r="BP791388" s="90"/>
    </row>
    <row r="791389" spans="68:68" customFormat="1">
      <c r="BP791389" s="90"/>
    </row>
    <row r="791390" spans="68:68" customFormat="1">
      <c r="BP791390" s="90"/>
    </row>
    <row r="791391" spans="68:68" customFormat="1">
      <c r="BP791391" s="90"/>
    </row>
    <row r="791392" spans="68:68" customFormat="1">
      <c r="BP791392" s="90"/>
    </row>
    <row r="791393" spans="68:68" customFormat="1">
      <c r="BP791393" s="90"/>
    </row>
    <row r="791394" spans="68:68" customFormat="1">
      <c r="BP791394" s="90"/>
    </row>
    <row r="791395" spans="68:68" customFormat="1">
      <c r="BP791395" s="90"/>
    </row>
    <row r="791396" spans="68:68" customFormat="1">
      <c r="BP791396" s="90"/>
    </row>
    <row r="791397" spans="68:68" customFormat="1">
      <c r="BP791397" s="90"/>
    </row>
    <row r="791398" spans="68:68" customFormat="1">
      <c r="BP791398" s="90"/>
    </row>
    <row r="791399" spans="68:68" customFormat="1">
      <c r="BP791399" s="90"/>
    </row>
    <row r="791400" spans="68:68" customFormat="1">
      <c r="BP791400" s="90"/>
    </row>
    <row r="791401" spans="68:68" customFormat="1">
      <c r="BP791401" s="90"/>
    </row>
    <row r="791402" spans="68:68" customFormat="1">
      <c r="BP791402" s="90"/>
    </row>
    <row r="791403" spans="68:68" customFormat="1">
      <c r="BP791403" s="90"/>
    </row>
    <row r="791404" spans="68:68" customFormat="1">
      <c r="BP791404" s="90"/>
    </row>
    <row r="791405" spans="68:68" customFormat="1">
      <c r="BP791405" s="90"/>
    </row>
    <row r="791406" spans="68:68" customFormat="1">
      <c r="BP791406" s="90"/>
    </row>
    <row r="791407" spans="68:68" customFormat="1">
      <c r="BP791407" s="90"/>
    </row>
    <row r="791408" spans="68:68" customFormat="1">
      <c r="BP791408" s="90"/>
    </row>
    <row r="791409" spans="68:68" customFormat="1">
      <c r="BP791409" s="90"/>
    </row>
    <row r="791410" spans="68:68" customFormat="1">
      <c r="BP791410" s="90"/>
    </row>
    <row r="791411" spans="68:68" customFormat="1">
      <c r="BP791411" s="90"/>
    </row>
    <row r="791412" spans="68:68" customFormat="1">
      <c r="BP791412" s="90"/>
    </row>
    <row r="791413" spans="68:68" customFormat="1">
      <c r="BP791413" s="90"/>
    </row>
    <row r="791414" spans="68:68" customFormat="1">
      <c r="BP791414" s="90"/>
    </row>
    <row r="791415" spans="68:68" customFormat="1">
      <c r="BP791415" s="90"/>
    </row>
    <row r="791416" spans="68:68" customFormat="1">
      <c r="BP791416" s="90"/>
    </row>
    <row r="791417" spans="68:68" customFormat="1">
      <c r="BP791417" s="90"/>
    </row>
    <row r="791418" spans="68:68" customFormat="1">
      <c r="BP791418" s="90"/>
    </row>
    <row r="791419" spans="68:68" customFormat="1">
      <c r="BP791419" s="90"/>
    </row>
    <row r="791420" spans="68:68" customFormat="1">
      <c r="BP791420" s="90"/>
    </row>
    <row r="791421" spans="68:68" customFormat="1">
      <c r="BP791421" s="90"/>
    </row>
    <row r="791422" spans="68:68" customFormat="1">
      <c r="BP791422" s="90"/>
    </row>
    <row r="791423" spans="68:68" customFormat="1">
      <c r="BP791423" s="90"/>
    </row>
    <row r="791424" spans="68:68" customFormat="1">
      <c r="BP791424" s="90"/>
    </row>
    <row r="791425" spans="68:68" customFormat="1">
      <c r="BP791425" s="90"/>
    </row>
    <row r="791426" spans="68:68" customFormat="1">
      <c r="BP791426" s="90"/>
    </row>
    <row r="791427" spans="68:68" customFormat="1">
      <c r="BP791427" s="90"/>
    </row>
    <row r="791428" spans="68:68" customFormat="1">
      <c r="BP791428" s="90"/>
    </row>
    <row r="791429" spans="68:68" customFormat="1">
      <c r="BP791429" s="90"/>
    </row>
    <row r="791430" spans="68:68" customFormat="1">
      <c r="BP791430" s="90"/>
    </row>
    <row r="791431" spans="68:68" customFormat="1">
      <c r="BP791431" s="90"/>
    </row>
    <row r="791432" spans="68:68" customFormat="1">
      <c r="BP791432" s="90"/>
    </row>
    <row r="791433" spans="68:68" customFormat="1">
      <c r="BP791433" s="90"/>
    </row>
    <row r="791434" spans="68:68" customFormat="1">
      <c r="BP791434" s="90"/>
    </row>
    <row r="791435" spans="68:68" customFormat="1">
      <c r="BP791435" s="90"/>
    </row>
    <row r="791436" spans="68:68" customFormat="1">
      <c r="BP791436" s="90"/>
    </row>
    <row r="791437" spans="68:68" customFormat="1">
      <c r="BP791437" s="90"/>
    </row>
    <row r="791438" spans="68:68" customFormat="1">
      <c r="BP791438" s="90"/>
    </row>
    <row r="791439" spans="68:68" customFormat="1">
      <c r="BP791439" s="90"/>
    </row>
    <row r="791440" spans="68:68" customFormat="1">
      <c r="BP791440" s="90"/>
    </row>
    <row r="791441" spans="68:68" customFormat="1">
      <c r="BP791441" s="90"/>
    </row>
    <row r="791442" spans="68:68" customFormat="1">
      <c r="BP791442" s="90"/>
    </row>
    <row r="791443" spans="68:68" customFormat="1">
      <c r="BP791443" s="90"/>
    </row>
    <row r="791444" spans="68:68" customFormat="1">
      <c r="BP791444" s="90"/>
    </row>
    <row r="791445" spans="68:68" customFormat="1">
      <c r="BP791445" s="90"/>
    </row>
    <row r="791446" spans="68:68" customFormat="1">
      <c r="BP791446" s="90"/>
    </row>
    <row r="791447" spans="68:68" customFormat="1">
      <c r="BP791447" s="90"/>
    </row>
    <row r="791448" spans="68:68" customFormat="1">
      <c r="BP791448" s="90"/>
    </row>
    <row r="791449" spans="68:68" customFormat="1">
      <c r="BP791449" s="90"/>
    </row>
    <row r="791450" spans="68:68" customFormat="1">
      <c r="BP791450" s="90"/>
    </row>
    <row r="791451" spans="68:68" customFormat="1">
      <c r="BP791451" s="90"/>
    </row>
    <row r="791452" spans="68:68" customFormat="1">
      <c r="BP791452" s="90"/>
    </row>
    <row r="791453" spans="68:68" customFormat="1">
      <c r="BP791453" s="90"/>
    </row>
    <row r="791454" spans="68:68" customFormat="1">
      <c r="BP791454" s="90"/>
    </row>
    <row r="791455" spans="68:68" customFormat="1">
      <c r="BP791455" s="90"/>
    </row>
    <row r="791456" spans="68:68" customFormat="1">
      <c r="BP791456" s="90"/>
    </row>
    <row r="791457" spans="68:68" customFormat="1">
      <c r="BP791457" s="90"/>
    </row>
    <row r="791458" spans="68:68" customFormat="1">
      <c r="BP791458" s="90"/>
    </row>
    <row r="791459" spans="68:68" customFormat="1">
      <c r="BP791459" s="90"/>
    </row>
    <row r="791460" spans="68:68" customFormat="1">
      <c r="BP791460" s="90"/>
    </row>
    <row r="791461" spans="68:68" customFormat="1">
      <c r="BP791461" s="90"/>
    </row>
    <row r="791462" spans="68:68" customFormat="1">
      <c r="BP791462" s="90"/>
    </row>
    <row r="791463" spans="68:68" customFormat="1">
      <c r="BP791463" s="90"/>
    </row>
    <row r="791464" spans="68:68" customFormat="1">
      <c r="BP791464" s="90"/>
    </row>
    <row r="791465" spans="68:68" customFormat="1">
      <c r="BP791465" s="90"/>
    </row>
    <row r="791466" spans="68:68" customFormat="1">
      <c r="BP791466" s="90"/>
    </row>
    <row r="791467" spans="68:68" customFormat="1">
      <c r="BP791467" s="90"/>
    </row>
    <row r="791468" spans="68:68" customFormat="1">
      <c r="BP791468" s="90"/>
    </row>
    <row r="791469" spans="68:68" customFormat="1">
      <c r="BP791469" s="90"/>
    </row>
    <row r="791470" spans="68:68" customFormat="1">
      <c r="BP791470" s="90"/>
    </row>
    <row r="791471" spans="68:68" customFormat="1">
      <c r="BP791471" s="90"/>
    </row>
    <row r="791472" spans="68:68" customFormat="1">
      <c r="BP791472" s="90"/>
    </row>
    <row r="791473" spans="68:68" customFormat="1">
      <c r="BP791473" s="90"/>
    </row>
    <row r="791474" spans="68:68" customFormat="1">
      <c r="BP791474" s="90"/>
    </row>
    <row r="791475" spans="68:68" customFormat="1">
      <c r="BP791475" s="90"/>
    </row>
    <row r="791476" spans="68:68" customFormat="1">
      <c r="BP791476" s="90"/>
    </row>
    <row r="791477" spans="68:68" customFormat="1">
      <c r="BP791477" s="90"/>
    </row>
    <row r="791478" spans="68:68" customFormat="1">
      <c r="BP791478" s="90"/>
    </row>
    <row r="791479" spans="68:68" customFormat="1">
      <c r="BP791479" s="90"/>
    </row>
    <row r="791480" spans="68:68" customFormat="1">
      <c r="BP791480" s="90"/>
    </row>
    <row r="791481" spans="68:68" customFormat="1">
      <c r="BP791481" s="90"/>
    </row>
    <row r="791482" spans="68:68" customFormat="1">
      <c r="BP791482" s="90"/>
    </row>
    <row r="791483" spans="68:68" customFormat="1">
      <c r="BP791483" s="90"/>
    </row>
    <row r="791484" spans="68:68" customFormat="1">
      <c r="BP791484" s="90"/>
    </row>
    <row r="791485" spans="68:68" customFormat="1">
      <c r="BP791485" s="90"/>
    </row>
    <row r="791486" spans="68:68" customFormat="1">
      <c r="BP791486" s="90"/>
    </row>
    <row r="791487" spans="68:68" customFormat="1">
      <c r="BP791487" s="90"/>
    </row>
    <row r="791488" spans="68:68" customFormat="1">
      <c r="BP791488" s="90"/>
    </row>
    <row r="791489" spans="68:68" customFormat="1">
      <c r="BP791489" s="90"/>
    </row>
    <row r="791490" spans="68:68" customFormat="1">
      <c r="BP791490" s="90"/>
    </row>
    <row r="791491" spans="68:68" customFormat="1">
      <c r="BP791491" s="90"/>
    </row>
    <row r="791492" spans="68:68" customFormat="1">
      <c r="BP791492" s="90"/>
    </row>
    <row r="791493" spans="68:68" customFormat="1">
      <c r="BP791493" s="90"/>
    </row>
    <row r="791494" spans="68:68" customFormat="1">
      <c r="BP791494" s="90"/>
    </row>
    <row r="791495" spans="68:68" customFormat="1">
      <c r="BP791495" s="90"/>
    </row>
    <row r="791496" spans="68:68" customFormat="1">
      <c r="BP791496" s="90"/>
    </row>
    <row r="791497" spans="68:68" customFormat="1">
      <c r="BP791497" s="90"/>
    </row>
    <row r="791498" spans="68:68" customFormat="1">
      <c r="BP791498" s="90"/>
    </row>
    <row r="791499" spans="68:68" customFormat="1">
      <c r="BP791499" s="90"/>
    </row>
    <row r="791500" spans="68:68" customFormat="1">
      <c r="BP791500" s="90"/>
    </row>
    <row r="791501" spans="68:68" customFormat="1">
      <c r="BP791501" s="90"/>
    </row>
    <row r="791502" spans="68:68" customFormat="1">
      <c r="BP791502" s="90"/>
    </row>
    <row r="791503" spans="68:68" customFormat="1">
      <c r="BP791503" s="90"/>
    </row>
    <row r="791504" spans="68:68" customFormat="1">
      <c r="BP791504" s="90"/>
    </row>
    <row r="791505" spans="68:68" customFormat="1">
      <c r="BP791505" s="90"/>
    </row>
    <row r="791506" spans="68:68" customFormat="1">
      <c r="BP791506" s="90"/>
    </row>
    <row r="791507" spans="68:68" customFormat="1">
      <c r="BP791507" s="90"/>
    </row>
    <row r="791508" spans="68:68" customFormat="1">
      <c r="BP791508" s="90"/>
    </row>
    <row r="791509" spans="68:68" customFormat="1">
      <c r="BP791509" s="90"/>
    </row>
    <row r="791510" spans="68:68" customFormat="1">
      <c r="BP791510" s="90"/>
    </row>
    <row r="791511" spans="68:68" customFormat="1">
      <c r="BP791511" s="90"/>
    </row>
    <row r="791512" spans="68:68" customFormat="1">
      <c r="BP791512" s="90"/>
    </row>
    <row r="791513" spans="68:68" customFormat="1">
      <c r="BP791513" s="90"/>
    </row>
    <row r="791514" spans="68:68" customFormat="1">
      <c r="BP791514" s="90"/>
    </row>
    <row r="791515" spans="68:68" customFormat="1">
      <c r="BP791515" s="90"/>
    </row>
    <row r="791516" spans="68:68" customFormat="1">
      <c r="BP791516" s="90"/>
    </row>
    <row r="791517" spans="68:68" customFormat="1">
      <c r="BP791517" s="90"/>
    </row>
    <row r="791518" spans="68:68" customFormat="1">
      <c r="BP791518" s="90"/>
    </row>
    <row r="791519" spans="68:68" customFormat="1">
      <c r="BP791519" s="90"/>
    </row>
    <row r="791520" spans="68:68" customFormat="1">
      <c r="BP791520" s="90"/>
    </row>
    <row r="791521" spans="68:68" customFormat="1">
      <c r="BP791521" s="90"/>
    </row>
    <row r="791522" spans="68:68" customFormat="1">
      <c r="BP791522" s="90"/>
    </row>
    <row r="791523" spans="68:68" customFormat="1">
      <c r="BP791523" s="90"/>
    </row>
    <row r="791524" spans="68:68" customFormat="1">
      <c r="BP791524" s="90"/>
    </row>
    <row r="791525" spans="68:68" customFormat="1">
      <c r="BP791525" s="90"/>
    </row>
    <row r="791526" spans="68:68" customFormat="1">
      <c r="BP791526" s="90"/>
    </row>
    <row r="791527" spans="68:68" customFormat="1">
      <c r="BP791527" s="90"/>
    </row>
    <row r="791528" spans="68:68" customFormat="1">
      <c r="BP791528" s="90"/>
    </row>
    <row r="791529" spans="68:68" customFormat="1">
      <c r="BP791529" s="90"/>
    </row>
    <row r="791530" spans="68:68" customFormat="1">
      <c r="BP791530" s="90"/>
    </row>
    <row r="791531" spans="68:68" customFormat="1">
      <c r="BP791531" s="90"/>
    </row>
    <row r="791532" spans="68:68" customFormat="1">
      <c r="BP791532" s="90"/>
    </row>
    <row r="791533" spans="68:68" customFormat="1">
      <c r="BP791533" s="90"/>
    </row>
    <row r="791534" spans="68:68" customFormat="1">
      <c r="BP791534" s="90"/>
    </row>
    <row r="791535" spans="68:68" customFormat="1">
      <c r="BP791535" s="90"/>
    </row>
    <row r="791536" spans="68:68" customFormat="1">
      <c r="BP791536" s="90"/>
    </row>
    <row r="791537" spans="68:68" customFormat="1">
      <c r="BP791537" s="90"/>
    </row>
    <row r="791538" spans="68:68" customFormat="1">
      <c r="BP791538" s="90"/>
    </row>
    <row r="791539" spans="68:68" customFormat="1">
      <c r="BP791539" s="90"/>
    </row>
    <row r="791540" spans="68:68" customFormat="1">
      <c r="BP791540" s="90"/>
    </row>
    <row r="791541" spans="68:68" customFormat="1">
      <c r="BP791541" s="90"/>
    </row>
    <row r="791542" spans="68:68" customFormat="1">
      <c r="BP791542" s="90"/>
    </row>
    <row r="791543" spans="68:68" customFormat="1">
      <c r="BP791543" s="90"/>
    </row>
    <row r="791544" spans="68:68" customFormat="1">
      <c r="BP791544" s="90"/>
    </row>
    <row r="791545" spans="68:68" customFormat="1">
      <c r="BP791545" s="90"/>
    </row>
    <row r="791546" spans="68:68" customFormat="1">
      <c r="BP791546" s="90"/>
    </row>
    <row r="791547" spans="68:68" customFormat="1">
      <c r="BP791547" s="90"/>
    </row>
    <row r="791548" spans="68:68" customFormat="1">
      <c r="BP791548" s="90"/>
    </row>
    <row r="791549" spans="68:68" customFormat="1">
      <c r="BP791549" s="90"/>
    </row>
    <row r="791550" spans="68:68" customFormat="1">
      <c r="BP791550" s="90"/>
    </row>
    <row r="791551" spans="68:68" customFormat="1">
      <c r="BP791551" s="90"/>
    </row>
    <row r="791552" spans="68:68" customFormat="1">
      <c r="BP791552" s="90"/>
    </row>
    <row r="791553" spans="68:68" customFormat="1">
      <c r="BP791553" s="90"/>
    </row>
    <row r="791554" spans="68:68" customFormat="1">
      <c r="BP791554" s="90"/>
    </row>
    <row r="791555" spans="68:68" customFormat="1">
      <c r="BP791555" s="90"/>
    </row>
    <row r="791556" spans="68:68" customFormat="1">
      <c r="BP791556" s="90"/>
    </row>
    <row r="791557" spans="68:68" customFormat="1">
      <c r="BP791557" s="90"/>
    </row>
    <row r="791558" spans="68:68" customFormat="1">
      <c r="BP791558" s="90"/>
    </row>
    <row r="791559" spans="68:68" customFormat="1">
      <c r="BP791559" s="90"/>
    </row>
    <row r="791560" spans="68:68" customFormat="1">
      <c r="BP791560" s="90"/>
    </row>
    <row r="791561" spans="68:68" customFormat="1">
      <c r="BP791561" s="90"/>
    </row>
    <row r="791562" spans="68:68" customFormat="1">
      <c r="BP791562" s="90"/>
    </row>
    <row r="791563" spans="68:68" customFormat="1">
      <c r="BP791563" s="90"/>
    </row>
    <row r="791564" spans="68:68" customFormat="1">
      <c r="BP791564" s="90"/>
    </row>
    <row r="791565" spans="68:68" customFormat="1">
      <c r="BP791565" s="90"/>
    </row>
    <row r="791566" spans="68:68" customFormat="1">
      <c r="BP791566" s="90"/>
    </row>
    <row r="791567" spans="68:68" customFormat="1">
      <c r="BP791567" s="90"/>
    </row>
    <row r="791568" spans="68:68" customFormat="1">
      <c r="BP791568" s="90"/>
    </row>
    <row r="791569" spans="68:68" customFormat="1">
      <c r="BP791569" s="90"/>
    </row>
    <row r="791570" spans="68:68" customFormat="1">
      <c r="BP791570" s="90"/>
    </row>
    <row r="791571" spans="68:68" customFormat="1">
      <c r="BP791571" s="90"/>
    </row>
    <row r="791572" spans="68:68" customFormat="1">
      <c r="BP791572" s="90"/>
    </row>
    <row r="791573" spans="68:68" customFormat="1">
      <c r="BP791573" s="90"/>
    </row>
    <row r="791574" spans="68:68" customFormat="1">
      <c r="BP791574" s="90"/>
    </row>
    <row r="791575" spans="68:68" customFormat="1">
      <c r="BP791575" s="90"/>
    </row>
    <row r="791576" spans="68:68" customFormat="1">
      <c r="BP791576" s="90"/>
    </row>
    <row r="791577" spans="68:68" customFormat="1">
      <c r="BP791577" s="90"/>
    </row>
    <row r="791578" spans="68:68" customFormat="1">
      <c r="BP791578" s="90"/>
    </row>
    <row r="791579" spans="68:68" customFormat="1">
      <c r="BP791579" s="90"/>
    </row>
    <row r="791580" spans="68:68" customFormat="1">
      <c r="BP791580" s="90"/>
    </row>
    <row r="791581" spans="68:68" customFormat="1">
      <c r="BP791581" s="90"/>
    </row>
    <row r="791582" spans="68:68" customFormat="1">
      <c r="BP791582" s="90"/>
    </row>
    <row r="791583" spans="68:68" customFormat="1">
      <c r="BP791583" s="90"/>
    </row>
    <row r="791584" spans="68:68" customFormat="1">
      <c r="BP791584" s="90"/>
    </row>
    <row r="791585" spans="68:68" customFormat="1">
      <c r="BP791585" s="90"/>
    </row>
    <row r="791586" spans="68:68" customFormat="1">
      <c r="BP791586" s="90"/>
    </row>
    <row r="791587" spans="68:68" customFormat="1">
      <c r="BP791587" s="90"/>
    </row>
    <row r="791588" spans="68:68" customFormat="1">
      <c r="BP791588" s="90"/>
    </row>
    <row r="791589" spans="68:68" customFormat="1">
      <c r="BP791589" s="90"/>
    </row>
    <row r="791590" spans="68:68" customFormat="1">
      <c r="BP791590" s="90"/>
    </row>
    <row r="791591" spans="68:68" customFormat="1">
      <c r="BP791591" s="90"/>
    </row>
    <row r="791592" spans="68:68" customFormat="1">
      <c r="BP791592" s="90"/>
    </row>
    <row r="791593" spans="68:68" customFormat="1">
      <c r="BP791593" s="90"/>
    </row>
    <row r="791594" spans="68:68" customFormat="1">
      <c r="BP791594" s="90"/>
    </row>
    <row r="791595" spans="68:68" customFormat="1">
      <c r="BP791595" s="90"/>
    </row>
    <row r="791596" spans="68:68" customFormat="1">
      <c r="BP791596" s="90"/>
    </row>
    <row r="791597" spans="68:68" customFormat="1">
      <c r="BP791597" s="90"/>
    </row>
    <row r="791598" spans="68:68" customFormat="1">
      <c r="BP791598" s="90"/>
    </row>
    <row r="791599" spans="68:68" customFormat="1">
      <c r="BP791599" s="90"/>
    </row>
    <row r="791600" spans="68:68" customFormat="1">
      <c r="BP791600" s="90"/>
    </row>
    <row r="791601" spans="68:68" customFormat="1">
      <c r="BP791601" s="90"/>
    </row>
    <row r="791602" spans="68:68" customFormat="1">
      <c r="BP791602" s="90"/>
    </row>
    <row r="791603" spans="68:68" customFormat="1">
      <c r="BP791603" s="90"/>
    </row>
    <row r="791604" spans="68:68" customFormat="1">
      <c r="BP791604" s="90"/>
    </row>
    <row r="791605" spans="68:68" customFormat="1">
      <c r="BP791605" s="90"/>
    </row>
    <row r="791606" spans="68:68" customFormat="1">
      <c r="BP791606" s="90"/>
    </row>
    <row r="791607" spans="68:68" customFormat="1">
      <c r="BP791607" s="90"/>
    </row>
    <row r="791608" spans="68:68" customFormat="1">
      <c r="BP791608" s="90"/>
    </row>
    <row r="791609" spans="68:68" customFormat="1">
      <c r="BP791609" s="90"/>
    </row>
    <row r="791610" spans="68:68" customFormat="1">
      <c r="BP791610" s="90"/>
    </row>
    <row r="791611" spans="68:68" customFormat="1">
      <c r="BP791611" s="90"/>
    </row>
    <row r="791612" spans="68:68" customFormat="1">
      <c r="BP791612" s="90"/>
    </row>
    <row r="791613" spans="68:68" customFormat="1">
      <c r="BP791613" s="90"/>
    </row>
    <row r="791614" spans="68:68" customFormat="1">
      <c r="BP791614" s="90"/>
    </row>
    <row r="791615" spans="68:68" customFormat="1">
      <c r="BP791615" s="90"/>
    </row>
    <row r="791616" spans="68:68" customFormat="1">
      <c r="BP791616" s="90"/>
    </row>
    <row r="791617" spans="68:68" customFormat="1">
      <c r="BP791617" s="90"/>
    </row>
    <row r="791618" spans="68:68" customFormat="1">
      <c r="BP791618" s="90"/>
    </row>
    <row r="791619" spans="68:68" customFormat="1">
      <c r="BP791619" s="90"/>
    </row>
    <row r="791620" spans="68:68" customFormat="1">
      <c r="BP791620" s="90"/>
    </row>
    <row r="791621" spans="68:68" customFormat="1">
      <c r="BP791621" s="90"/>
    </row>
    <row r="791622" spans="68:68" customFormat="1">
      <c r="BP791622" s="90"/>
    </row>
    <row r="791623" spans="68:68" customFormat="1">
      <c r="BP791623" s="90"/>
    </row>
    <row r="791624" spans="68:68" customFormat="1">
      <c r="BP791624" s="90"/>
    </row>
    <row r="791625" spans="68:68" customFormat="1">
      <c r="BP791625" s="90"/>
    </row>
    <row r="791626" spans="68:68" customFormat="1">
      <c r="BP791626" s="90"/>
    </row>
    <row r="791627" spans="68:68" customFormat="1">
      <c r="BP791627" s="90"/>
    </row>
    <row r="791628" spans="68:68" customFormat="1">
      <c r="BP791628" s="90"/>
    </row>
    <row r="791629" spans="68:68" customFormat="1">
      <c r="BP791629" s="90"/>
    </row>
    <row r="791630" spans="68:68" customFormat="1">
      <c r="BP791630" s="90"/>
    </row>
    <row r="791631" spans="68:68" customFormat="1">
      <c r="BP791631" s="90"/>
    </row>
    <row r="791632" spans="68:68" customFormat="1">
      <c r="BP791632" s="90"/>
    </row>
    <row r="791633" spans="68:68" customFormat="1">
      <c r="BP791633" s="90"/>
    </row>
    <row r="791634" spans="68:68" customFormat="1">
      <c r="BP791634" s="90"/>
    </row>
    <row r="791635" spans="68:68" customFormat="1">
      <c r="BP791635" s="90"/>
    </row>
    <row r="791636" spans="68:68" customFormat="1">
      <c r="BP791636" s="90"/>
    </row>
    <row r="791637" spans="68:68" customFormat="1">
      <c r="BP791637" s="90"/>
    </row>
    <row r="791638" spans="68:68" customFormat="1">
      <c r="BP791638" s="90"/>
    </row>
    <row r="791639" spans="68:68" customFormat="1">
      <c r="BP791639" s="90"/>
    </row>
    <row r="791640" spans="68:68" customFormat="1">
      <c r="BP791640" s="90"/>
    </row>
    <row r="791641" spans="68:68" customFormat="1">
      <c r="BP791641" s="90"/>
    </row>
    <row r="791642" spans="68:68" customFormat="1">
      <c r="BP791642" s="90"/>
    </row>
    <row r="791643" spans="68:68" customFormat="1">
      <c r="BP791643" s="90"/>
    </row>
    <row r="791644" spans="68:68" customFormat="1">
      <c r="BP791644" s="90"/>
    </row>
    <row r="791645" spans="68:68" customFormat="1">
      <c r="BP791645" s="90"/>
    </row>
    <row r="791646" spans="68:68" customFormat="1">
      <c r="BP791646" s="90"/>
    </row>
    <row r="791647" spans="68:68" customFormat="1">
      <c r="BP791647" s="90"/>
    </row>
    <row r="791648" spans="68:68" customFormat="1">
      <c r="BP791648" s="90"/>
    </row>
    <row r="791649" spans="68:68" customFormat="1">
      <c r="BP791649" s="90"/>
    </row>
    <row r="791650" spans="68:68" customFormat="1">
      <c r="BP791650" s="90"/>
    </row>
    <row r="791651" spans="68:68" customFormat="1">
      <c r="BP791651" s="90"/>
    </row>
    <row r="791652" spans="68:68" customFormat="1">
      <c r="BP791652" s="90"/>
    </row>
    <row r="791653" spans="68:68" customFormat="1">
      <c r="BP791653" s="90"/>
    </row>
    <row r="791654" spans="68:68" customFormat="1">
      <c r="BP791654" s="90"/>
    </row>
    <row r="791655" spans="68:68" customFormat="1">
      <c r="BP791655" s="90"/>
    </row>
    <row r="791656" spans="68:68" customFormat="1">
      <c r="BP791656" s="90"/>
    </row>
    <row r="791657" spans="68:68" customFormat="1">
      <c r="BP791657" s="90"/>
    </row>
    <row r="791658" spans="68:68" customFormat="1">
      <c r="BP791658" s="90"/>
    </row>
    <row r="791659" spans="68:68" customFormat="1">
      <c r="BP791659" s="90"/>
    </row>
    <row r="791660" spans="68:68" customFormat="1">
      <c r="BP791660" s="90"/>
    </row>
    <row r="791661" spans="68:68" customFormat="1">
      <c r="BP791661" s="90"/>
    </row>
    <row r="791662" spans="68:68" customFormat="1">
      <c r="BP791662" s="90"/>
    </row>
    <row r="791663" spans="68:68" customFormat="1">
      <c r="BP791663" s="90"/>
    </row>
    <row r="791664" spans="68:68" customFormat="1">
      <c r="BP791664" s="90"/>
    </row>
    <row r="791665" spans="68:68" customFormat="1">
      <c r="BP791665" s="90"/>
    </row>
    <row r="791666" spans="68:68" customFormat="1">
      <c r="BP791666" s="90"/>
    </row>
    <row r="791667" spans="68:68" customFormat="1">
      <c r="BP791667" s="90"/>
    </row>
    <row r="791668" spans="68:68" customFormat="1">
      <c r="BP791668" s="90"/>
    </row>
    <row r="791669" spans="68:68" customFormat="1">
      <c r="BP791669" s="90"/>
    </row>
    <row r="791670" spans="68:68" customFormat="1">
      <c r="BP791670" s="90"/>
    </row>
    <row r="791671" spans="68:68" customFormat="1">
      <c r="BP791671" s="90"/>
    </row>
    <row r="791672" spans="68:68" customFormat="1">
      <c r="BP791672" s="90"/>
    </row>
    <row r="791673" spans="68:68" customFormat="1">
      <c r="BP791673" s="90"/>
    </row>
    <row r="791674" spans="68:68" customFormat="1">
      <c r="BP791674" s="90"/>
    </row>
    <row r="791675" spans="68:68" customFormat="1">
      <c r="BP791675" s="90"/>
    </row>
    <row r="791676" spans="68:68" customFormat="1">
      <c r="BP791676" s="90"/>
    </row>
    <row r="791677" spans="68:68" customFormat="1">
      <c r="BP791677" s="90"/>
    </row>
    <row r="791678" spans="68:68" customFormat="1">
      <c r="BP791678" s="90"/>
    </row>
    <row r="791679" spans="68:68" customFormat="1">
      <c r="BP791679" s="90"/>
    </row>
    <row r="791680" spans="68:68" customFormat="1">
      <c r="BP791680" s="90"/>
    </row>
    <row r="791681" spans="68:68" customFormat="1">
      <c r="BP791681" s="90"/>
    </row>
    <row r="791682" spans="68:68" customFormat="1">
      <c r="BP791682" s="90"/>
    </row>
    <row r="791683" spans="68:68" customFormat="1">
      <c r="BP791683" s="90"/>
    </row>
    <row r="791684" spans="68:68" customFormat="1">
      <c r="BP791684" s="90"/>
    </row>
    <row r="791685" spans="68:68" customFormat="1">
      <c r="BP791685" s="90"/>
    </row>
    <row r="791686" spans="68:68" customFormat="1">
      <c r="BP791686" s="90"/>
    </row>
    <row r="791687" spans="68:68" customFormat="1">
      <c r="BP791687" s="90"/>
    </row>
    <row r="791688" spans="68:68" customFormat="1">
      <c r="BP791688" s="90"/>
    </row>
    <row r="791689" spans="68:68" customFormat="1">
      <c r="BP791689" s="90"/>
    </row>
    <row r="791690" spans="68:68" customFormat="1">
      <c r="BP791690" s="90"/>
    </row>
    <row r="791691" spans="68:68" customFormat="1">
      <c r="BP791691" s="90"/>
    </row>
    <row r="791692" spans="68:68" customFormat="1">
      <c r="BP791692" s="90"/>
    </row>
    <row r="791693" spans="68:68" customFormat="1">
      <c r="BP791693" s="90"/>
    </row>
    <row r="791694" spans="68:68" customFormat="1">
      <c r="BP791694" s="90"/>
    </row>
    <row r="791695" spans="68:68" customFormat="1">
      <c r="BP791695" s="90"/>
    </row>
    <row r="791696" spans="68:68" customFormat="1">
      <c r="BP791696" s="90"/>
    </row>
    <row r="791697" spans="68:68" customFormat="1">
      <c r="BP791697" s="90"/>
    </row>
    <row r="791698" spans="68:68" customFormat="1">
      <c r="BP791698" s="90"/>
    </row>
    <row r="791699" spans="68:68" customFormat="1">
      <c r="BP791699" s="90"/>
    </row>
    <row r="791700" spans="68:68" customFormat="1">
      <c r="BP791700" s="90"/>
    </row>
    <row r="791701" spans="68:68" customFormat="1">
      <c r="BP791701" s="90"/>
    </row>
    <row r="791702" spans="68:68" customFormat="1">
      <c r="BP791702" s="90"/>
    </row>
    <row r="791703" spans="68:68" customFormat="1">
      <c r="BP791703" s="90"/>
    </row>
    <row r="791704" spans="68:68" customFormat="1">
      <c r="BP791704" s="90"/>
    </row>
    <row r="791705" spans="68:68" customFormat="1">
      <c r="BP791705" s="90"/>
    </row>
    <row r="791706" spans="68:68" customFormat="1">
      <c r="BP791706" s="90"/>
    </row>
    <row r="791707" spans="68:68" customFormat="1">
      <c r="BP791707" s="90"/>
    </row>
    <row r="791708" spans="68:68" customFormat="1">
      <c r="BP791708" s="90"/>
    </row>
    <row r="791709" spans="68:68" customFormat="1">
      <c r="BP791709" s="90"/>
    </row>
    <row r="791710" spans="68:68" customFormat="1">
      <c r="BP791710" s="90"/>
    </row>
    <row r="791711" spans="68:68" customFormat="1">
      <c r="BP791711" s="90"/>
    </row>
    <row r="791712" spans="68:68" customFormat="1">
      <c r="BP791712" s="90"/>
    </row>
    <row r="791713" spans="68:68" customFormat="1">
      <c r="BP791713" s="90"/>
    </row>
    <row r="791714" spans="68:68" customFormat="1">
      <c r="BP791714" s="90"/>
    </row>
    <row r="791715" spans="68:68" customFormat="1">
      <c r="BP791715" s="90"/>
    </row>
    <row r="791716" spans="68:68" customFormat="1">
      <c r="BP791716" s="90"/>
    </row>
    <row r="791717" spans="68:68" customFormat="1">
      <c r="BP791717" s="90"/>
    </row>
    <row r="791718" spans="68:68" customFormat="1">
      <c r="BP791718" s="90"/>
    </row>
    <row r="791719" spans="68:68" customFormat="1">
      <c r="BP791719" s="90"/>
    </row>
    <row r="791720" spans="68:68" customFormat="1">
      <c r="BP791720" s="90"/>
    </row>
    <row r="791721" spans="68:68" customFormat="1">
      <c r="BP791721" s="90"/>
    </row>
    <row r="791722" spans="68:68" customFormat="1">
      <c r="BP791722" s="90"/>
    </row>
    <row r="791723" spans="68:68" customFormat="1">
      <c r="BP791723" s="90"/>
    </row>
    <row r="791724" spans="68:68" customFormat="1">
      <c r="BP791724" s="90"/>
    </row>
    <row r="791725" spans="68:68" customFormat="1">
      <c r="BP791725" s="90"/>
    </row>
    <row r="791726" spans="68:68" customFormat="1">
      <c r="BP791726" s="90"/>
    </row>
    <row r="791727" spans="68:68" customFormat="1">
      <c r="BP791727" s="90"/>
    </row>
    <row r="791728" spans="68:68" customFormat="1">
      <c r="BP791728" s="90"/>
    </row>
    <row r="791729" spans="68:68" customFormat="1">
      <c r="BP791729" s="90"/>
    </row>
    <row r="791730" spans="68:68" customFormat="1">
      <c r="BP791730" s="90"/>
    </row>
    <row r="791731" spans="68:68" customFormat="1">
      <c r="BP791731" s="90"/>
    </row>
    <row r="791732" spans="68:68" customFormat="1">
      <c r="BP791732" s="90"/>
    </row>
    <row r="791733" spans="68:68" customFormat="1">
      <c r="BP791733" s="90"/>
    </row>
    <row r="791734" spans="68:68" customFormat="1">
      <c r="BP791734" s="90"/>
    </row>
    <row r="791735" spans="68:68" customFormat="1">
      <c r="BP791735" s="90"/>
    </row>
    <row r="791736" spans="68:68" customFormat="1">
      <c r="BP791736" s="90"/>
    </row>
    <row r="791737" spans="68:68" customFormat="1">
      <c r="BP791737" s="90"/>
    </row>
    <row r="791738" spans="68:68" customFormat="1">
      <c r="BP791738" s="90"/>
    </row>
    <row r="791739" spans="68:68" customFormat="1">
      <c r="BP791739" s="90"/>
    </row>
    <row r="791740" spans="68:68" customFormat="1">
      <c r="BP791740" s="90"/>
    </row>
    <row r="791741" spans="68:68" customFormat="1">
      <c r="BP791741" s="90"/>
    </row>
    <row r="791742" spans="68:68" customFormat="1">
      <c r="BP791742" s="90"/>
    </row>
    <row r="791743" spans="68:68" customFormat="1">
      <c r="BP791743" s="90"/>
    </row>
    <row r="791744" spans="68:68" customFormat="1">
      <c r="BP791744" s="90"/>
    </row>
    <row r="791745" spans="68:68" customFormat="1">
      <c r="BP791745" s="90"/>
    </row>
    <row r="791746" spans="68:68" customFormat="1">
      <c r="BP791746" s="90"/>
    </row>
    <row r="791747" spans="68:68" customFormat="1">
      <c r="BP791747" s="90"/>
    </row>
    <row r="791748" spans="68:68" customFormat="1">
      <c r="BP791748" s="90"/>
    </row>
    <row r="791749" spans="68:68" customFormat="1">
      <c r="BP791749" s="90"/>
    </row>
    <row r="791750" spans="68:68" customFormat="1">
      <c r="BP791750" s="90"/>
    </row>
    <row r="791751" spans="68:68" customFormat="1">
      <c r="BP791751" s="90"/>
    </row>
    <row r="791752" spans="68:68" customFormat="1">
      <c r="BP791752" s="90"/>
    </row>
    <row r="791753" spans="68:68" customFormat="1">
      <c r="BP791753" s="90"/>
    </row>
    <row r="791754" spans="68:68" customFormat="1">
      <c r="BP791754" s="90"/>
    </row>
    <row r="791755" spans="68:68" customFormat="1">
      <c r="BP791755" s="90"/>
    </row>
    <row r="791756" spans="68:68" customFormat="1">
      <c r="BP791756" s="90"/>
    </row>
    <row r="791757" spans="68:68" customFormat="1">
      <c r="BP791757" s="90"/>
    </row>
    <row r="791758" spans="68:68" customFormat="1">
      <c r="BP791758" s="90"/>
    </row>
    <row r="791759" spans="68:68" customFormat="1">
      <c r="BP791759" s="90"/>
    </row>
    <row r="791760" spans="68:68" customFormat="1">
      <c r="BP791760" s="90"/>
    </row>
    <row r="791761" spans="68:68" customFormat="1">
      <c r="BP791761" s="90"/>
    </row>
    <row r="791762" spans="68:68" customFormat="1">
      <c r="BP791762" s="90"/>
    </row>
    <row r="791763" spans="68:68" customFormat="1">
      <c r="BP791763" s="90"/>
    </row>
    <row r="791764" spans="68:68" customFormat="1">
      <c r="BP791764" s="90"/>
    </row>
    <row r="791765" spans="68:68" customFormat="1">
      <c r="BP791765" s="90"/>
    </row>
    <row r="791766" spans="68:68" customFormat="1">
      <c r="BP791766" s="90"/>
    </row>
    <row r="791767" spans="68:68" customFormat="1">
      <c r="BP791767" s="90"/>
    </row>
    <row r="791768" spans="68:68" customFormat="1">
      <c r="BP791768" s="90"/>
    </row>
    <row r="791769" spans="68:68" customFormat="1">
      <c r="BP791769" s="90"/>
    </row>
    <row r="791770" spans="68:68" customFormat="1">
      <c r="BP791770" s="90"/>
    </row>
    <row r="791771" spans="68:68" customFormat="1">
      <c r="BP791771" s="90"/>
    </row>
    <row r="791772" spans="68:68" customFormat="1">
      <c r="BP791772" s="90"/>
    </row>
    <row r="791773" spans="68:68" customFormat="1">
      <c r="BP791773" s="90"/>
    </row>
    <row r="791774" spans="68:68" customFormat="1">
      <c r="BP791774" s="90"/>
    </row>
    <row r="791775" spans="68:68" customFormat="1">
      <c r="BP791775" s="90"/>
    </row>
    <row r="791776" spans="68:68" customFormat="1">
      <c r="BP791776" s="90"/>
    </row>
    <row r="791777" spans="68:68" customFormat="1">
      <c r="BP791777" s="90"/>
    </row>
    <row r="791778" spans="68:68" customFormat="1">
      <c r="BP791778" s="90"/>
    </row>
    <row r="791779" spans="68:68" customFormat="1">
      <c r="BP791779" s="90"/>
    </row>
    <row r="791780" spans="68:68" customFormat="1">
      <c r="BP791780" s="90"/>
    </row>
    <row r="791781" spans="68:68" customFormat="1">
      <c r="BP791781" s="90"/>
    </row>
    <row r="791782" spans="68:68" customFormat="1">
      <c r="BP791782" s="90"/>
    </row>
    <row r="791783" spans="68:68" customFormat="1">
      <c r="BP791783" s="90"/>
    </row>
    <row r="791784" spans="68:68" customFormat="1">
      <c r="BP791784" s="90"/>
    </row>
    <row r="791785" spans="68:68" customFormat="1">
      <c r="BP791785" s="90"/>
    </row>
    <row r="791786" spans="68:68" customFormat="1">
      <c r="BP791786" s="90"/>
    </row>
    <row r="791787" spans="68:68" customFormat="1">
      <c r="BP791787" s="90"/>
    </row>
    <row r="791788" spans="68:68" customFormat="1">
      <c r="BP791788" s="90"/>
    </row>
    <row r="791789" spans="68:68" customFormat="1">
      <c r="BP791789" s="90"/>
    </row>
    <row r="791790" spans="68:68" customFormat="1">
      <c r="BP791790" s="90"/>
    </row>
    <row r="791791" spans="68:68" customFormat="1">
      <c r="BP791791" s="90"/>
    </row>
    <row r="791792" spans="68:68" customFormat="1">
      <c r="BP791792" s="90"/>
    </row>
    <row r="791793" spans="68:68" customFormat="1">
      <c r="BP791793" s="90"/>
    </row>
    <row r="791794" spans="68:68" customFormat="1">
      <c r="BP791794" s="90"/>
    </row>
    <row r="791795" spans="68:68" customFormat="1">
      <c r="BP791795" s="90"/>
    </row>
    <row r="791796" spans="68:68" customFormat="1">
      <c r="BP791796" s="90"/>
    </row>
    <row r="791797" spans="68:68" customFormat="1">
      <c r="BP791797" s="90"/>
    </row>
    <row r="791798" spans="68:68" customFormat="1">
      <c r="BP791798" s="90"/>
    </row>
    <row r="791799" spans="68:68" customFormat="1">
      <c r="BP791799" s="90"/>
    </row>
    <row r="791800" spans="68:68" customFormat="1">
      <c r="BP791800" s="90"/>
    </row>
    <row r="791801" spans="68:68" customFormat="1">
      <c r="BP791801" s="90"/>
    </row>
    <row r="791802" spans="68:68" customFormat="1">
      <c r="BP791802" s="90"/>
    </row>
    <row r="791803" spans="68:68" customFormat="1">
      <c r="BP791803" s="90"/>
    </row>
    <row r="791804" spans="68:68" customFormat="1">
      <c r="BP791804" s="90"/>
    </row>
    <row r="791805" spans="68:68" customFormat="1">
      <c r="BP791805" s="90"/>
    </row>
    <row r="791806" spans="68:68" customFormat="1">
      <c r="BP791806" s="90"/>
    </row>
    <row r="791807" spans="68:68" customFormat="1">
      <c r="BP791807" s="90"/>
    </row>
    <row r="791808" spans="68:68" customFormat="1">
      <c r="BP791808" s="90"/>
    </row>
    <row r="791809" spans="68:68" customFormat="1">
      <c r="BP791809" s="90"/>
    </row>
    <row r="791810" spans="68:68" customFormat="1">
      <c r="BP791810" s="90"/>
    </row>
    <row r="791811" spans="68:68" customFormat="1">
      <c r="BP791811" s="90"/>
    </row>
    <row r="791812" spans="68:68" customFormat="1">
      <c r="BP791812" s="90"/>
    </row>
    <row r="791813" spans="68:68" customFormat="1">
      <c r="BP791813" s="90"/>
    </row>
    <row r="791814" spans="68:68" customFormat="1">
      <c r="BP791814" s="90"/>
    </row>
    <row r="791815" spans="68:68" customFormat="1">
      <c r="BP791815" s="90"/>
    </row>
    <row r="791816" spans="68:68" customFormat="1">
      <c r="BP791816" s="90"/>
    </row>
    <row r="791817" spans="68:68" customFormat="1">
      <c r="BP791817" s="90"/>
    </row>
    <row r="791818" spans="68:68" customFormat="1">
      <c r="BP791818" s="90"/>
    </row>
    <row r="791819" spans="68:68" customFormat="1">
      <c r="BP791819" s="90"/>
    </row>
    <row r="791820" spans="68:68" customFormat="1">
      <c r="BP791820" s="90"/>
    </row>
    <row r="791821" spans="68:68" customFormat="1">
      <c r="BP791821" s="90"/>
    </row>
    <row r="791822" spans="68:68" customFormat="1">
      <c r="BP791822" s="90"/>
    </row>
    <row r="791823" spans="68:68" customFormat="1">
      <c r="BP791823" s="90"/>
    </row>
    <row r="791824" spans="68:68" customFormat="1">
      <c r="BP791824" s="90"/>
    </row>
    <row r="791825" spans="68:68" customFormat="1">
      <c r="BP791825" s="90"/>
    </row>
    <row r="791826" spans="68:68" customFormat="1">
      <c r="BP791826" s="90"/>
    </row>
    <row r="791827" spans="68:68" customFormat="1">
      <c r="BP791827" s="90"/>
    </row>
    <row r="791828" spans="68:68" customFormat="1">
      <c r="BP791828" s="90"/>
    </row>
    <row r="791829" spans="68:68" customFormat="1">
      <c r="BP791829" s="90"/>
    </row>
    <row r="791830" spans="68:68" customFormat="1">
      <c r="BP791830" s="90"/>
    </row>
    <row r="791831" spans="68:68" customFormat="1">
      <c r="BP791831" s="90"/>
    </row>
    <row r="791832" spans="68:68" customFormat="1">
      <c r="BP791832" s="90"/>
    </row>
    <row r="791833" spans="68:68" customFormat="1">
      <c r="BP791833" s="90"/>
    </row>
    <row r="791834" spans="68:68" customFormat="1">
      <c r="BP791834" s="90"/>
    </row>
    <row r="791835" spans="68:68" customFormat="1">
      <c r="BP791835" s="90"/>
    </row>
    <row r="791836" spans="68:68" customFormat="1">
      <c r="BP791836" s="90"/>
    </row>
    <row r="791837" spans="68:68" customFormat="1">
      <c r="BP791837" s="90"/>
    </row>
    <row r="791838" spans="68:68" customFormat="1">
      <c r="BP791838" s="90"/>
    </row>
    <row r="791839" spans="68:68" customFormat="1">
      <c r="BP791839" s="90"/>
    </row>
    <row r="791840" spans="68:68" customFormat="1">
      <c r="BP791840" s="90"/>
    </row>
    <row r="791841" spans="68:68" customFormat="1">
      <c r="BP791841" s="90"/>
    </row>
    <row r="791842" spans="68:68" customFormat="1">
      <c r="BP791842" s="90"/>
    </row>
    <row r="791843" spans="68:68" customFormat="1">
      <c r="BP791843" s="90"/>
    </row>
    <row r="791844" spans="68:68" customFormat="1">
      <c r="BP791844" s="90"/>
    </row>
    <row r="791845" spans="68:68" customFormat="1">
      <c r="BP791845" s="90"/>
    </row>
    <row r="791846" spans="68:68" customFormat="1">
      <c r="BP791846" s="90"/>
    </row>
    <row r="791847" spans="68:68" customFormat="1">
      <c r="BP791847" s="90"/>
    </row>
    <row r="791848" spans="68:68" customFormat="1">
      <c r="BP791848" s="90"/>
    </row>
    <row r="791849" spans="68:68" customFormat="1">
      <c r="BP791849" s="90"/>
    </row>
    <row r="791850" spans="68:68" customFormat="1">
      <c r="BP791850" s="90"/>
    </row>
    <row r="791851" spans="68:68" customFormat="1">
      <c r="BP791851" s="90"/>
    </row>
    <row r="791852" spans="68:68" customFormat="1">
      <c r="BP791852" s="90"/>
    </row>
    <row r="791853" spans="68:68" customFormat="1">
      <c r="BP791853" s="90"/>
    </row>
    <row r="791854" spans="68:68" customFormat="1">
      <c r="BP791854" s="90"/>
    </row>
    <row r="791855" spans="68:68" customFormat="1">
      <c r="BP791855" s="90"/>
    </row>
    <row r="791856" spans="68:68" customFormat="1">
      <c r="BP791856" s="90"/>
    </row>
    <row r="791857" spans="68:68" customFormat="1">
      <c r="BP791857" s="90"/>
    </row>
    <row r="791858" spans="68:68" customFormat="1">
      <c r="BP791858" s="90"/>
    </row>
    <row r="791859" spans="68:68" customFormat="1">
      <c r="BP791859" s="90"/>
    </row>
    <row r="791860" spans="68:68" customFormat="1">
      <c r="BP791860" s="90"/>
    </row>
    <row r="791861" spans="68:68" customFormat="1">
      <c r="BP791861" s="90"/>
    </row>
    <row r="791862" spans="68:68" customFormat="1">
      <c r="BP791862" s="90"/>
    </row>
    <row r="791863" spans="68:68" customFormat="1">
      <c r="BP791863" s="90"/>
    </row>
    <row r="791864" spans="68:68" customFormat="1">
      <c r="BP791864" s="90"/>
    </row>
    <row r="791865" spans="68:68" customFormat="1">
      <c r="BP791865" s="90"/>
    </row>
    <row r="791866" spans="68:68" customFormat="1">
      <c r="BP791866" s="90"/>
    </row>
    <row r="791867" spans="68:68" customFormat="1">
      <c r="BP791867" s="90"/>
    </row>
    <row r="791868" spans="68:68" customFormat="1">
      <c r="BP791868" s="90"/>
    </row>
    <row r="791869" spans="68:68" customFormat="1">
      <c r="BP791869" s="90"/>
    </row>
    <row r="791870" spans="68:68" customFormat="1">
      <c r="BP791870" s="90"/>
    </row>
    <row r="791871" spans="68:68" customFormat="1">
      <c r="BP791871" s="90"/>
    </row>
    <row r="791872" spans="68:68" customFormat="1">
      <c r="BP791872" s="90"/>
    </row>
    <row r="791873" spans="68:68" customFormat="1">
      <c r="BP791873" s="90"/>
    </row>
    <row r="791874" spans="68:68" customFormat="1">
      <c r="BP791874" s="90"/>
    </row>
    <row r="791875" spans="68:68" customFormat="1">
      <c r="BP791875" s="90"/>
    </row>
    <row r="791876" spans="68:68" customFormat="1">
      <c r="BP791876" s="90"/>
    </row>
    <row r="791877" spans="68:68" customFormat="1">
      <c r="BP791877" s="90"/>
    </row>
    <row r="791878" spans="68:68" customFormat="1">
      <c r="BP791878" s="90"/>
    </row>
    <row r="791879" spans="68:68" customFormat="1">
      <c r="BP791879" s="90"/>
    </row>
    <row r="791880" spans="68:68" customFormat="1">
      <c r="BP791880" s="90"/>
    </row>
    <row r="791881" spans="68:68" customFormat="1">
      <c r="BP791881" s="90"/>
    </row>
    <row r="791882" spans="68:68" customFormat="1">
      <c r="BP791882" s="90"/>
    </row>
    <row r="791883" spans="68:68" customFormat="1">
      <c r="BP791883" s="90"/>
    </row>
    <row r="791884" spans="68:68" customFormat="1">
      <c r="BP791884" s="90"/>
    </row>
    <row r="791885" spans="68:68" customFormat="1">
      <c r="BP791885" s="90"/>
    </row>
    <row r="791886" spans="68:68" customFormat="1">
      <c r="BP791886" s="90"/>
    </row>
    <row r="791887" spans="68:68" customFormat="1">
      <c r="BP791887" s="90"/>
    </row>
    <row r="791888" spans="68:68" customFormat="1">
      <c r="BP791888" s="90"/>
    </row>
    <row r="791889" spans="68:68" customFormat="1">
      <c r="BP791889" s="90"/>
    </row>
    <row r="791890" spans="68:68" customFormat="1">
      <c r="BP791890" s="90"/>
    </row>
    <row r="791891" spans="68:68" customFormat="1">
      <c r="BP791891" s="90"/>
    </row>
    <row r="791892" spans="68:68" customFormat="1">
      <c r="BP791892" s="90"/>
    </row>
    <row r="791893" spans="68:68" customFormat="1">
      <c r="BP791893" s="90"/>
    </row>
    <row r="791894" spans="68:68" customFormat="1">
      <c r="BP791894" s="90"/>
    </row>
    <row r="791895" spans="68:68" customFormat="1">
      <c r="BP791895" s="90"/>
    </row>
    <row r="791896" spans="68:68" customFormat="1">
      <c r="BP791896" s="90"/>
    </row>
    <row r="791897" spans="68:68" customFormat="1">
      <c r="BP791897" s="90"/>
    </row>
    <row r="791898" spans="68:68" customFormat="1">
      <c r="BP791898" s="90"/>
    </row>
    <row r="791899" spans="68:68" customFormat="1">
      <c r="BP791899" s="90"/>
    </row>
    <row r="791900" spans="68:68" customFormat="1">
      <c r="BP791900" s="90"/>
    </row>
    <row r="791901" spans="68:68" customFormat="1">
      <c r="BP791901" s="90"/>
    </row>
    <row r="791902" spans="68:68" customFormat="1">
      <c r="BP791902" s="90"/>
    </row>
    <row r="791903" spans="68:68" customFormat="1">
      <c r="BP791903" s="90"/>
    </row>
    <row r="791904" spans="68:68" customFormat="1">
      <c r="BP791904" s="90"/>
    </row>
    <row r="791905" spans="68:68" customFormat="1">
      <c r="BP791905" s="90"/>
    </row>
    <row r="791906" spans="68:68" customFormat="1">
      <c r="BP791906" s="90"/>
    </row>
    <row r="791907" spans="68:68" customFormat="1">
      <c r="BP791907" s="90"/>
    </row>
    <row r="791908" spans="68:68" customFormat="1">
      <c r="BP791908" s="90"/>
    </row>
    <row r="791909" spans="68:68" customFormat="1">
      <c r="BP791909" s="90"/>
    </row>
    <row r="791910" spans="68:68" customFormat="1">
      <c r="BP791910" s="90"/>
    </row>
    <row r="791911" spans="68:68" customFormat="1">
      <c r="BP791911" s="90"/>
    </row>
    <row r="791912" spans="68:68" customFormat="1">
      <c r="BP791912" s="90"/>
    </row>
    <row r="791913" spans="68:68" customFormat="1">
      <c r="BP791913" s="90"/>
    </row>
    <row r="791914" spans="68:68" customFormat="1">
      <c r="BP791914" s="90"/>
    </row>
    <row r="791915" spans="68:68" customFormat="1">
      <c r="BP791915" s="90"/>
    </row>
    <row r="791916" spans="68:68" customFormat="1">
      <c r="BP791916" s="90"/>
    </row>
    <row r="791917" spans="68:68" customFormat="1">
      <c r="BP791917" s="90"/>
    </row>
    <row r="791918" spans="68:68" customFormat="1">
      <c r="BP791918" s="90"/>
    </row>
    <row r="791919" spans="68:68" customFormat="1">
      <c r="BP791919" s="90"/>
    </row>
    <row r="791920" spans="68:68" customFormat="1">
      <c r="BP791920" s="90"/>
    </row>
    <row r="791921" spans="68:68" customFormat="1">
      <c r="BP791921" s="90"/>
    </row>
    <row r="791922" spans="68:68" customFormat="1">
      <c r="BP791922" s="90"/>
    </row>
    <row r="791923" spans="68:68" customFormat="1">
      <c r="BP791923" s="90"/>
    </row>
    <row r="791924" spans="68:68" customFormat="1">
      <c r="BP791924" s="90"/>
    </row>
    <row r="791925" spans="68:68" customFormat="1">
      <c r="BP791925" s="90"/>
    </row>
    <row r="791926" spans="68:68" customFormat="1">
      <c r="BP791926" s="90"/>
    </row>
    <row r="791927" spans="68:68" customFormat="1">
      <c r="BP791927" s="90"/>
    </row>
    <row r="791928" spans="68:68" customFormat="1">
      <c r="BP791928" s="90"/>
    </row>
    <row r="791929" spans="68:68" customFormat="1">
      <c r="BP791929" s="90"/>
    </row>
    <row r="791930" spans="68:68" customFormat="1">
      <c r="BP791930" s="90"/>
    </row>
    <row r="791931" spans="68:68" customFormat="1">
      <c r="BP791931" s="90"/>
    </row>
    <row r="791932" spans="68:68" customFormat="1">
      <c r="BP791932" s="90"/>
    </row>
    <row r="791933" spans="68:68" customFormat="1">
      <c r="BP791933" s="90"/>
    </row>
    <row r="791934" spans="68:68" customFormat="1">
      <c r="BP791934" s="90"/>
    </row>
    <row r="791935" spans="68:68" customFormat="1">
      <c r="BP791935" s="90"/>
    </row>
    <row r="791936" spans="68:68" customFormat="1">
      <c r="BP791936" s="90"/>
    </row>
    <row r="791937" spans="68:68" customFormat="1">
      <c r="BP791937" s="90"/>
    </row>
    <row r="791938" spans="68:68" customFormat="1">
      <c r="BP791938" s="90"/>
    </row>
    <row r="791939" spans="68:68" customFormat="1">
      <c r="BP791939" s="90"/>
    </row>
    <row r="791940" spans="68:68" customFormat="1">
      <c r="BP791940" s="90"/>
    </row>
    <row r="791941" spans="68:68" customFormat="1">
      <c r="BP791941" s="90"/>
    </row>
    <row r="791942" spans="68:68" customFormat="1">
      <c r="BP791942" s="90"/>
    </row>
    <row r="791943" spans="68:68" customFormat="1">
      <c r="BP791943" s="90"/>
    </row>
    <row r="791944" spans="68:68" customFormat="1">
      <c r="BP791944" s="90"/>
    </row>
    <row r="791945" spans="68:68" customFormat="1">
      <c r="BP791945" s="90"/>
    </row>
    <row r="791946" spans="68:68" customFormat="1">
      <c r="BP791946" s="90"/>
    </row>
    <row r="791947" spans="68:68" customFormat="1">
      <c r="BP791947" s="90"/>
    </row>
    <row r="791948" spans="68:68" customFormat="1">
      <c r="BP791948" s="90"/>
    </row>
    <row r="791949" spans="68:68" customFormat="1">
      <c r="BP791949" s="90"/>
    </row>
    <row r="791950" spans="68:68" customFormat="1">
      <c r="BP791950" s="90"/>
    </row>
    <row r="791951" spans="68:68" customFormat="1">
      <c r="BP791951" s="90"/>
    </row>
    <row r="791952" spans="68:68" customFormat="1">
      <c r="BP791952" s="90"/>
    </row>
    <row r="791953" spans="68:68" customFormat="1">
      <c r="BP791953" s="90"/>
    </row>
    <row r="791954" spans="68:68" customFormat="1">
      <c r="BP791954" s="90"/>
    </row>
    <row r="791955" spans="68:68" customFormat="1">
      <c r="BP791955" s="90"/>
    </row>
    <row r="791956" spans="68:68" customFormat="1">
      <c r="BP791956" s="90"/>
    </row>
    <row r="791957" spans="68:68" customFormat="1">
      <c r="BP791957" s="90"/>
    </row>
    <row r="791958" spans="68:68" customFormat="1">
      <c r="BP791958" s="90"/>
    </row>
    <row r="791959" spans="68:68" customFormat="1">
      <c r="BP791959" s="90"/>
    </row>
    <row r="791960" spans="68:68" customFormat="1">
      <c r="BP791960" s="90"/>
    </row>
    <row r="791961" spans="68:68" customFormat="1">
      <c r="BP791961" s="90"/>
    </row>
    <row r="791962" spans="68:68" customFormat="1">
      <c r="BP791962" s="90"/>
    </row>
    <row r="791963" spans="68:68" customFormat="1">
      <c r="BP791963" s="90"/>
    </row>
    <row r="791964" spans="68:68" customFormat="1">
      <c r="BP791964" s="90"/>
    </row>
    <row r="791965" spans="68:68" customFormat="1">
      <c r="BP791965" s="90"/>
    </row>
    <row r="791966" spans="68:68" customFormat="1">
      <c r="BP791966" s="90"/>
    </row>
    <row r="791967" spans="68:68" customFormat="1">
      <c r="BP791967" s="90"/>
    </row>
    <row r="791968" spans="68:68" customFormat="1">
      <c r="BP791968" s="90"/>
    </row>
    <row r="791969" spans="68:68" customFormat="1">
      <c r="BP791969" s="90"/>
    </row>
    <row r="791970" spans="68:68" customFormat="1">
      <c r="BP791970" s="90"/>
    </row>
    <row r="791971" spans="68:68" customFormat="1">
      <c r="BP791971" s="90"/>
    </row>
    <row r="791972" spans="68:68" customFormat="1">
      <c r="BP791972" s="90"/>
    </row>
    <row r="791973" spans="68:68" customFormat="1">
      <c r="BP791973" s="90"/>
    </row>
    <row r="791974" spans="68:68" customFormat="1">
      <c r="BP791974" s="90"/>
    </row>
    <row r="791975" spans="68:68" customFormat="1">
      <c r="BP791975" s="90"/>
    </row>
    <row r="791976" spans="68:68" customFormat="1">
      <c r="BP791976" s="90"/>
    </row>
    <row r="791977" spans="68:68" customFormat="1">
      <c r="BP791977" s="90"/>
    </row>
    <row r="791978" spans="68:68" customFormat="1">
      <c r="BP791978" s="90"/>
    </row>
    <row r="791979" spans="68:68" customFormat="1">
      <c r="BP791979" s="90"/>
    </row>
    <row r="791980" spans="68:68" customFormat="1">
      <c r="BP791980" s="90"/>
    </row>
    <row r="791981" spans="68:68" customFormat="1">
      <c r="BP791981" s="90"/>
    </row>
    <row r="791982" spans="68:68" customFormat="1">
      <c r="BP791982" s="90"/>
    </row>
    <row r="791983" spans="68:68" customFormat="1">
      <c r="BP791983" s="90"/>
    </row>
    <row r="791984" spans="68:68" customFormat="1">
      <c r="BP791984" s="90"/>
    </row>
    <row r="791985" spans="68:68" customFormat="1">
      <c r="BP791985" s="90"/>
    </row>
    <row r="791986" spans="68:68" customFormat="1">
      <c r="BP791986" s="90"/>
    </row>
    <row r="791987" spans="68:68" customFormat="1">
      <c r="BP791987" s="90"/>
    </row>
    <row r="791988" spans="68:68" customFormat="1">
      <c r="BP791988" s="90"/>
    </row>
    <row r="791989" spans="68:68" customFormat="1">
      <c r="BP791989" s="90"/>
    </row>
    <row r="791990" spans="68:68" customFormat="1">
      <c r="BP791990" s="90"/>
    </row>
    <row r="791991" spans="68:68" customFormat="1">
      <c r="BP791991" s="90"/>
    </row>
    <row r="791992" spans="68:68" customFormat="1">
      <c r="BP791992" s="90"/>
    </row>
    <row r="791993" spans="68:68" customFormat="1">
      <c r="BP791993" s="90"/>
    </row>
    <row r="791994" spans="68:68" customFormat="1">
      <c r="BP791994" s="90"/>
    </row>
    <row r="791995" spans="68:68" customFormat="1">
      <c r="BP791995" s="90"/>
    </row>
    <row r="791996" spans="68:68" customFormat="1">
      <c r="BP791996" s="90"/>
    </row>
    <row r="791997" spans="68:68" customFormat="1">
      <c r="BP791997" s="90"/>
    </row>
    <row r="791998" spans="68:68" customFormat="1">
      <c r="BP791998" s="90"/>
    </row>
    <row r="791999" spans="68:68" customFormat="1">
      <c r="BP791999" s="90"/>
    </row>
    <row r="792000" spans="68:68" customFormat="1">
      <c r="BP792000" s="90"/>
    </row>
    <row r="792001" spans="68:68" customFormat="1">
      <c r="BP792001" s="90"/>
    </row>
    <row r="792002" spans="68:68" customFormat="1">
      <c r="BP792002" s="90"/>
    </row>
    <row r="792003" spans="68:68" customFormat="1">
      <c r="BP792003" s="90"/>
    </row>
    <row r="792004" spans="68:68" customFormat="1">
      <c r="BP792004" s="90"/>
    </row>
    <row r="792005" spans="68:68" customFormat="1">
      <c r="BP792005" s="90"/>
    </row>
    <row r="792006" spans="68:68" customFormat="1">
      <c r="BP792006" s="90"/>
    </row>
    <row r="792007" spans="68:68" customFormat="1">
      <c r="BP792007" s="90"/>
    </row>
    <row r="792008" spans="68:68" customFormat="1">
      <c r="BP792008" s="90"/>
    </row>
    <row r="792009" spans="68:68" customFormat="1">
      <c r="BP792009" s="90"/>
    </row>
    <row r="792010" spans="68:68" customFormat="1">
      <c r="BP792010" s="90"/>
    </row>
    <row r="792011" spans="68:68" customFormat="1">
      <c r="BP792011" s="90"/>
    </row>
    <row r="792012" spans="68:68" customFormat="1">
      <c r="BP792012" s="90"/>
    </row>
    <row r="792013" spans="68:68" customFormat="1">
      <c r="BP792013" s="90"/>
    </row>
    <row r="792014" spans="68:68" customFormat="1">
      <c r="BP792014" s="90"/>
    </row>
    <row r="792015" spans="68:68" customFormat="1">
      <c r="BP792015" s="90"/>
    </row>
    <row r="792016" spans="68:68" customFormat="1">
      <c r="BP792016" s="90"/>
    </row>
    <row r="792017" spans="68:68" customFormat="1">
      <c r="BP792017" s="90"/>
    </row>
    <row r="792018" spans="68:68" customFormat="1">
      <c r="BP792018" s="90"/>
    </row>
    <row r="792019" spans="68:68" customFormat="1">
      <c r="BP792019" s="90"/>
    </row>
    <row r="792020" spans="68:68" customFormat="1">
      <c r="BP792020" s="90"/>
    </row>
    <row r="792021" spans="68:68" customFormat="1">
      <c r="BP792021" s="90"/>
    </row>
    <row r="792022" spans="68:68" customFormat="1">
      <c r="BP792022" s="90"/>
    </row>
    <row r="792023" spans="68:68" customFormat="1">
      <c r="BP792023" s="90"/>
    </row>
    <row r="792024" spans="68:68" customFormat="1">
      <c r="BP792024" s="90"/>
    </row>
    <row r="792025" spans="68:68" customFormat="1">
      <c r="BP792025" s="90"/>
    </row>
    <row r="792026" spans="68:68" customFormat="1">
      <c r="BP792026" s="90"/>
    </row>
    <row r="792027" spans="68:68" customFormat="1">
      <c r="BP792027" s="90"/>
    </row>
    <row r="792028" spans="68:68" customFormat="1">
      <c r="BP792028" s="90"/>
    </row>
    <row r="792029" spans="68:68" customFormat="1">
      <c r="BP792029" s="90"/>
    </row>
    <row r="792030" spans="68:68" customFormat="1">
      <c r="BP792030" s="90"/>
    </row>
    <row r="792031" spans="68:68" customFormat="1">
      <c r="BP792031" s="90"/>
    </row>
    <row r="792032" spans="68:68" customFormat="1">
      <c r="BP792032" s="90"/>
    </row>
    <row r="792033" spans="68:68" customFormat="1">
      <c r="BP792033" s="90"/>
    </row>
    <row r="792034" spans="68:68" customFormat="1">
      <c r="BP792034" s="90"/>
    </row>
    <row r="792035" spans="68:68" customFormat="1">
      <c r="BP792035" s="90"/>
    </row>
    <row r="792036" spans="68:68" customFormat="1">
      <c r="BP792036" s="90"/>
    </row>
    <row r="792037" spans="68:68" customFormat="1">
      <c r="BP792037" s="90"/>
    </row>
    <row r="792038" spans="68:68" customFormat="1">
      <c r="BP792038" s="90"/>
    </row>
    <row r="792039" spans="68:68" customFormat="1">
      <c r="BP792039" s="90"/>
    </row>
    <row r="792040" spans="68:68" customFormat="1">
      <c r="BP792040" s="90"/>
    </row>
    <row r="792041" spans="68:68" customFormat="1">
      <c r="BP792041" s="90"/>
    </row>
    <row r="792042" spans="68:68" customFormat="1">
      <c r="BP792042" s="90"/>
    </row>
    <row r="792043" spans="68:68" customFormat="1">
      <c r="BP792043" s="90"/>
    </row>
    <row r="792044" spans="68:68" customFormat="1">
      <c r="BP792044" s="90"/>
    </row>
    <row r="792045" spans="68:68" customFormat="1">
      <c r="BP792045" s="90"/>
    </row>
    <row r="792046" spans="68:68" customFormat="1">
      <c r="BP792046" s="90"/>
    </row>
    <row r="792047" spans="68:68" customFormat="1">
      <c r="BP792047" s="90"/>
    </row>
    <row r="792048" spans="68:68" customFormat="1">
      <c r="BP792048" s="90"/>
    </row>
    <row r="792049" spans="68:68" customFormat="1">
      <c r="BP792049" s="90"/>
    </row>
    <row r="792050" spans="68:68" customFormat="1">
      <c r="BP792050" s="90"/>
    </row>
    <row r="792051" spans="68:68" customFormat="1">
      <c r="BP792051" s="90"/>
    </row>
    <row r="792052" spans="68:68" customFormat="1">
      <c r="BP792052" s="90"/>
    </row>
    <row r="792053" spans="68:68" customFormat="1">
      <c r="BP792053" s="90"/>
    </row>
    <row r="792054" spans="68:68" customFormat="1">
      <c r="BP792054" s="90"/>
    </row>
    <row r="792055" spans="68:68" customFormat="1">
      <c r="BP792055" s="90"/>
    </row>
    <row r="792056" spans="68:68" customFormat="1">
      <c r="BP792056" s="90"/>
    </row>
    <row r="792057" spans="68:68" customFormat="1">
      <c r="BP792057" s="90"/>
    </row>
    <row r="792058" spans="68:68" customFormat="1">
      <c r="BP792058" s="90"/>
    </row>
    <row r="792059" spans="68:68" customFormat="1">
      <c r="BP792059" s="90"/>
    </row>
    <row r="792060" spans="68:68" customFormat="1">
      <c r="BP792060" s="90"/>
    </row>
    <row r="792061" spans="68:68" customFormat="1">
      <c r="BP792061" s="90"/>
    </row>
    <row r="792062" spans="68:68" customFormat="1">
      <c r="BP792062" s="90"/>
    </row>
    <row r="792063" spans="68:68" customFormat="1">
      <c r="BP792063" s="90"/>
    </row>
    <row r="792064" spans="68:68" customFormat="1">
      <c r="BP792064" s="90"/>
    </row>
    <row r="792065" spans="68:68" customFormat="1">
      <c r="BP792065" s="90"/>
    </row>
    <row r="792066" spans="68:68" customFormat="1">
      <c r="BP792066" s="90"/>
    </row>
    <row r="792067" spans="68:68" customFormat="1">
      <c r="BP792067" s="90"/>
    </row>
    <row r="792068" spans="68:68" customFormat="1">
      <c r="BP792068" s="90"/>
    </row>
    <row r="792069" spans="68:68" customFormat="1">
      <c r="BP792069" s="90"/>
    </row>
    <row r="792070" spans="68:68" customFormat="1">
      <c r="BP792070" s="90"/>
    </row>
    <row r="792071" spans="68:68" customFormat="1">
      <c r="BP792071" s="90"/>
    </row>
    <row r="792072" spans="68:68" customFormat="1">
      <c r="BP792072" s="90"/>
    </row>
    <row r="792073" spans="68:68" customFormat="1">
      <c r="BP792073" s="90"/>
    </row>
    <row r="792074" spans="68:68" customFormat="1">
      <c r="BP792074" s="90"/>
    </row>
    <row r="792075" spans="68:68" customFormat="1">
      <c r="BP792075" s="90"/>
    </row>
    <row r="792076" spans="68:68" customFormat="1">
      <c r="BP792076" s="90"/>
    </row>
    <row r="792077" spans="68:68" customFormat="1">
      <c r="BP792077" s="90"/>
    </row>
    <row r="792078" spans="68:68" customFormat="1">
      <c r="BP792078" s="90"/>
    </row>
    <row r="792079" spans="68:68" customFormat="1">
      <c r="BP792079" s="90"/>
    </row>
    <row r="792080" spans="68:68" customFormat="1">
      <c r="BP792080" s="90"/>
    </row>
    <row r="792081" spans="68:68" customFormat="1">
      <c r="BP792081" s="90"/>
    </row>
    <row r="792082" spans="68:68" customFormat="1">
      <c r="BP792082" s="90"/>
    </row>
    <row r="792083" spans="68:68" customFormat="1">
      <c r="BP792083" s="90"/>
    </row>
    <row r="792084" spans="68:68" customFormat="1">
      <c r="BP792084" s="90"/>
    </row>
    <row r="792085" spans="68:68" customFormat="1">
      <c r="BP792085" s="90"/>
    </row>
    <row r="792086" spans="68:68" customFormat="1">
      <c r="BP792086" s="90"/>
    </row>
    <row r="792087" spans="68:68" customFormat="1">
      <c r="BP792087" s="90"/>
    </row>
    <row r="792088" spans="68:68" customFormat="1">
      <c r="BP792088" s="90"/>
    </row>
    <row r="792089" spans="68:68" customFormat="1">
      <c r="BP792089" s="90"/>
    </row>
    <row r="792090" spans="68:68" customFormat="1">
      <c r="BP792090" s="90"/>
    </row>
    <row r="792091" spans="68:68" customFormat="1">
      <c r="BP792091" s="90"/>
    </row>
    <row r="792092" spans="68:68" customFormat="1">
      <c r="BP792092" s="90"/>
    </row>
    <row r="792093" spans="68:68" customFormat="1">
      <c r="BP792093" s="90"/>
    </row>
    <row r="792094" spans="68:68" customFormat="1">
      <c r="BP792094" s="90"/>
    </row>
    <row r="792095" spans="68:68" customFormat="1">
      <c r="BP792095" s="90"/>
    </row>
    <row r="792096" spans="68:68" customFormat="1">
      <c r="BP792096" s="90"/>
    </row>
    <row r="792097" spans="68:68" customFormat="1">
      <c r="BP792097" s="90"/>
    </row>
    <row r="792098" spans="68:68" customFormat="1">
      <c r="BP792098" s="90"/>
    </row>
    <row r="792099" spans="68:68" customFormat="1">
      <c r="BP792099" s="90"/>
    </row>
    <row r="792100" spans="68:68" customFormat="1">
      <c r="BP792100" s="90"/>
    </row>
    <row r="792101" spans="68:68" customFormat="1">
      <c r="BP792101" s="90"/>
    </row>
    <row r="792102" spans="68:68" customFormat="1">
      <c r="BP792102" s="90"/>
    </row>
    <row r="792103" spans="68:68" customFormat="1">
      <c r="BP792103" s="90"/>
    </row>
    <row r="792104" spans="68:68" customFormat="1">
      <c r="BP792104" s="90"/>
    </row>
    <row r="792105" spans="68:68" customFormat="1">
      <c r="BP792105" s="90"/>
    </row>
    <row r="792106" spans="68:68" customFormat="1">
      <c r="BP792106" s="90"/>
    </row>
    <row r="792107" spans="68:68" customFormat="1">
      <c r="BP792107" s="90"/>
    </row>
    <row r="792108" spans="68:68" customFormat="1">
      <c r="BP792108" s="90"/>
    </row>
    <row r="792109" spans="68:68" customFormat="1">
      <c r="BP792109" s="90"/>
    </row>
    <row r="792110" spans="68:68" customFormat="1">
      <c r="BP792110" s="90"/>
    </row>
    <row r="792111" spans="68:68" customFormat="1">
      <c r="BP792111" s="90"/>
    </row>
    <row r="792112" spans="68:68" customFormat="1">
      <c r="BP792112" s="90"/>
    </row>
    <row r="792113" spans="68:68" customFormat="1">
      <c r="BP792113" s="90"/>
    </row>
    <row r="792114" spans="68:68" customFormat="1">
      <c r="BP792114" s="90"/>
    </row>
    <row r="792115" spans="68:68" customFormat="1">
      <c r="BP792115" s="90"/>
    </row>
    <row r="792116" spans="68:68" customFormat="1">
      <c r="BP792116" s="90"/>
    </row>
    <row r="792117" spans="68:68" customFormat="1">
      <c r="BP792117" s="90"/>
    </row>
    <row r="792118" spans="68:68" customFormat="1">
      <c r="BP792118" s="90"/>
    </row>
    <row r="792119" spans="68:68" customFormat="1">
      <c r="BP792119" s="90"/>
    </row>
    <row r="792120" spans="68:68" customFormat="1">
      <c r="BP792120" s="90"/>
    </row>
    <row r="792121" spans="68:68" customFormat="1">
      <c r="BP792121" s="90"/>
    </row>
    <row r="792122" spans="68:68" customFormat="1">
      <c r="BP792122" s="90"/>
    </row>
    <row r="792123" spans="68:68" customFormat="1">
      <c r="BP792123" s="90"/>
    </row>
    <row r="792124" spans="68:68" customFormat="1">
      <c r="BP792124" s="90"/>
    </row>
    <row r="792125" spans="68:68" customFormat="1">
      <c r="BP792125" s="90"/>
    </row>
    <row r="792126" spans="68:68" customFormat="1">
      <c r="BP792126" s="90"/>
    </row>
    <row r="792127" spans="68:68" customFormat="1">
      <c r="BP792127" s="90"/>
    </row>
    <row r="792128" spans="68:68" customFormat="1">
      <c r="BP792128" s="90"/>
    </row>
    <row r="792129" spans="68:68" customFormat="1">
      <c r="BP792129" s="90"/>
    </row>
    <row r="792130" spans="68:68" customFormat="1">
      <c r="BP792130" s="90"/>
    </row>
    <row r="792131" spans="68:68" customFormat="1">
      <c r="BP792131" s="90"/>
    </row>
    <row r="792132" spans="68:68" customFormat="1">
      <c r="BP792132" s="90"/>
    </row>
    <row r="792133" spans="68:68" customFormat="1">
      <c r="BP792133" s="90"/>
    </row>
    <row r="792134" spans="68:68" customFormat="1">
      <c r="BP792134" s="90"/>
    </row>
    <row r="792135" spans="68:68" customFormat="1">
      <c r="BP792135" s="90"/>
    </row>
    <row r="792136" spans="68:68" customFormat="1">
      <c r="BP792136" s="90"/>
    </row>
    <row r="792137" spans="68:68" customFormat="1">
      <c r="BP792137" s="90"/>
    </row>
    <row r="792138" spans="68:68" customFormat="1">
      <c r="BP792138" s="90"/>
    </row>
    <row r="792139" spans="68:68" customFormat="1">
      <c r="BP792139" s="90"/>
    </row>
    <row r="792140" spans="68:68" customFormat="1">
      <c r="BP792140" s="90"/>
    </row>
    <row r="792141" spans="68:68" customFormat="1">
      <c r="BP792141" s="90"/>
    </row>
    <row r="792142" spans="68:68" customFormat="1">
      <c r="BP792142" s="90"/>
    </row>
    <row r="792143" spans="68:68" customFormat="1">
      <c r="BP792143" s="90"/>
    </row>
    <row r="792144" spans="68:68" customFormat="1">
      <c r="BP792144" s="90"/>
    </row>
    <row r="792145" spans="68:68" customFormat="1">
      <c r="BP792145" s="90"/>
    </row>
    <row r="792146" spans="68:68" customFormat="1">
      <c r="BP792146" s="90"/>
    </row>
    <row r="792147" spans="68:68" customFormat="1">
      <c r="BP792147" s="90"/>
    </row>
    <row r="792148" spans="68:68" customFormat="1">
      <c r="BP792148" s="90"/>
    </row>
    <row r="792149" spans="68:68" customFormat="1">
      <c r="BP792149" s="90"/>
    </row>
    <row r="792150" spans="68:68" customFormat="1">
      <c r="BP792150" s="90"/>
    </row>
    <row r="792151" spans="68:68" customFormat="1">
      <c r="BP792151" s="90"/>
    </row>
    <row r="792152" spans="68:68" customFormat="1">
      <c r="BP792152" s="90"/>
    </row>
    <row r="792153" spans="68:68" customFormat="1">
      <c r="BP792153" s="90"/>
    </row>
    <row r="792154" spans="68:68" customFormat="1">
      <c r="BP792154" s="90"/>
    </row>
    <row r="792155" spans="68:68" customFormat="1">
      <c r="BP792155" s="90"/>
    </row>
    <row r="792156" spans="68:68" customFormat="1">
      <c r="BP792156" s="90"/>
    </row>
    <row r="792157" spans="68:68" customFormat="1">
      <c r="BP792157" s="90"/>
    </row>
    <row r="792158" spans="68:68" customFormat="1">
      <c r="BP792158" s="90"/>
    </row>
    <row r="792159" spans="68:68" customFormat="1">
      <c r="BP792159" s="90"/>
    </row>
    <row r="792160" spans="68:68" customFormat="1">
      <c r="BP792160" s="90"/>
    </row>
    <row r="792161" spans="68:68" customFormat="1">
      <c r="BP792161" s="90"/>
    </row>
    <row r="792162" spans="68:68" customFormat="1">
      <c r="BP792162" s="90"/>
    </row>
    <row r="792163" spans="68:68" customFormat="1">
      <c r="BP792163" s="90"/>
    </row>
    <row r="792164" spans="68:68" customFormat="1">
      <c r="BP792164" s="90"/>
    </row>
    <row r="792165" spans="68:68" customFormat="1">
      <c r="BP792165" s="90"/>
    </row>
    <row r="792166" spans="68:68" customFormat="1">
      <c r="BP792166" s="90"/>
    </row>
    <row r="792167" spans="68:68" customFormat="1">
      <c r="BP792167" s="90"/>
    </row>
    <row r="792168" spans="68:68" customFormat="1">
      <c r="BP792168" s="90"/>
    </row>
    <row r="792169" spans="68:68" customFormat="1">
      <c r="BP792169" s="90"/>
    </row>
    <row r="792170" spans="68:68" customFormat="1">
      <c r="BP792170" s="90"/>
    </row>
    <row r="792171" spans="68:68" customFormat="1">
      <c r="BP792171" s="90"/>
    </row>
    <row r="792172" spans="68:68" customFormat="1">
      <c r="BP792172" s="90"/>
    </row>
    <row r="792173" spans="68:68" customFormat="1">
      <c r="BP792173" s="90"/>
    </row>
    <row r="792174" spans="68:68" customFormat="1">
      <c r="BP792174" s="90"/>
    </row>
    <row r="792175" spans="68:68" customFormat="1">
      <c r="BP792175" s="90"/>
    </row>
    <row r="792176" spans="68:68" customFormat="1">
      <c r="BP792176" s="90"/>
    </row>
    <row r="792177" spans="68:68" customFormat="1">
      <c r="BP792177" s="90"/>
    </row>
    <row r="792178" spans="68:68" customFormat="1">
      <c r="BP792178" s="90"/>
    </row>
    <row r="792179" spans="68:68" customFormat="1">
      <c r="BP792179" s="90"/>
    </row>
    <row r="792180" spans="68:68" customFormat="1">
      <c r="BP792180" s="90"/>
    </row>
    <row r="792181" spans="68:68" customFormat="1">
      <c r="BP792181" s="90"/>
    </row>
    <row r="792182" spans="68:68" customFormat="1">
      <c r="BP792182" s="90"/>
    </row>
    <row r="792183" spans="68:68" customFormat="1">
      <c r="BP792183" s="90"/>
    </row>
    <row r="792184" spans="68:68" customFormat="1">
      <c r="BP792184" s="90"/>
    </row>
    <row r="792185" spans="68:68" customFormat="1">
      <c r="BP792185" s="90"/>
    </row>
    <row r="792186" spans="68:68" customFormat="1">
      <c r="BP792186" s="90"/>
    </row>
    <row r="792187" spans="68:68" customFormat="1">
      <c r="BP792187" s="90"/>
    </row>
    <row r="792188" spans="68:68" customFormat="1">
      <c r="BP792188" s="90"/>
    </row>
    <row r="792189" spans="68:68" customFormat="1">
      <c r="BP792189" s="90"/>
    </row>
    <row r="792190" spans="68:68" customFormat="1">
      <c r="BP792190" s="90"/>
    </row>
    <row r="792191" spans="68:68" customFormat="1">
      <c r="BP792191" s="90"/>
    </row>
    <row r="792192" spans="68:68" customFormat="1">
      <c r="BP792192" s="90"/>
    </row>
    <row r="792193" spans="68:68" customFormat="1">
      <c r="BP792193" s="90"/>
    </row>
    <row r="792194" spans="68:68" customFormat="1">
      <c r="BP792194" s="90"/>
    </row>
    <row r="792195" spans="68:68" customFormat="1">
      <c r="BP792195" s="90"/>
    </row>
    <row r="792196" spans="68:68" customFormat="1">
      <c r="BP792196" s="90"/>
    </row>
    <row r="792197" spans="68:68" customFormat="1">
      <c r="BP792197" s="90"/>
    </row>
    <row r="792198" spans="68:68" customFormat="1">
      <c r="BP792198" s="90"/>
    </row>
    <row r="792199" spans="68:68" customFormat="1">
      <c r="BP792199" s="90"/>
    </row>
    <row r="792200" spans="68:68" customFormat="1">
      <c r="BP792200" s="90"/>
    </row>
    <row r="792201" spans="68:68" customFormat="1">
      <c r="BP792201" s="90"/>
    </row>
    <row r="792202" spans="68:68" customFormat="1">
      <c r="BP792202" s="90"/>
    </row>
    <row r="792203" spans="68:68" customFormat="1">
      <c r="BP792203" s="90"/>
    </row>
    <row r="792204" spans="68:68" customFormat="1">
      <c r="BP792204" s="90"/>
    </row>
    <row r="792205" spans="68:68" customFormat="1">
      <c r="BP792205" s="90"/>
    </row>
    <row r="792206" spans="68:68" customFormat="1">
      <c r="BP792206" s="90"/>
    </row>
    <row r="792207" spans="68:68" customFormat="1">
      <c r="BP792207" s="90"/>
    </row>
    <row r="792208" spans="68:68" customFormat="1">
      <c r="BP792208" s="90"/>
    </row>
    <row r="792209" spans="68:68" customFormat="1">
      <c r="BP792209" s="90"/>
    </row>
    <row r="792210" spans="68:68" customFormat="1">
      <c r="BP792210" s="90"/>
    </row>
    <row r="792211" spans="68:68" customFormat="1">
      <c r="BP792211" s="90"/>
    </row>
    <row r="792212" spans="68:68" customFormat="1">
      <c r="BP792212" s="90"/>
    </row>
    <row r="792213" spans="68:68" customFormat="1">
      <c r="BP792213" s="90"/>
    </row>
    <row r="792214" spans="68:68" customFormat="1">
      <c r="BP792214" s="90"/>
    </row>
    <row r="792215" spans="68:68" customFormat="1">
      <c r="BP792215" s="90"/>
    </row>
    <row r="792216" spans="68:68" customFormat="1">
      <c r="BP792216" s="90"/>
    </row>
    <row r="792217" spans="68:68" customFormat="1">
      <c r="BP792217" s="90"/>
    </row>
    <row r="792218" spans="68:68" customFormat="1">
      <c r="BP792218" s="90"/>
    </row>
    <row r="792219" spans="68:68" customFormat="1">
      <c r="BP792219" s="90"/>
    </row>
    <row r="792220" spans="68:68" customFormat="1">
      <c r="BP792220" s="90"/>
    </row>
    <row r="792221" spans="68:68" customFormat="1">
      <c r="BP792221" s="90"/>
    </row>
    <row r="792222" spans="68:68" customFormat="1">
      <c r="BP792222" s="90"/>
    </row>
    <row r="792223" spans="68:68" customFormat="1">
      <c r="BP792223" s="90"/>
    </row>
    <row r="792224" spans="68:68" customFormat="1">
      <c r="BP792224" s="90"/>
    </row>
    <row r="792225" spans="68:68" customFormat="1">
      <c r="BP792225" s="90"/>
    </row>
    <row r="792226" spans="68:68" customFormat="1">
      <c r="BP792226" s="90"/>
    </row>
    <row r="792227" spans="68:68" customFormat="1">
      <c r="BP792227" s="90"/>
    </row>
    <row r="792228" spans="68:68" customFormat="1">
      <c r="BP792228" s="90"/>
    </row>
    <row r="792229" spans="68:68" customFormat="1">
      <c r="BP792229" s="90"/>
    </row>
    <row r="792230" spans="68:68" customFormat="1">
      <c r="BP792230" s="90"/>
    </row>
    <row r="792231" spans="68:68" customFormat="1">
      <c r="BP792231" s="90"/>
    </row>
    <row r="792232" spans="68:68" customFormat="1">
      <c r="BP792232" s="90"/>
    </row>
    <row r="792233" spans="68:68" customFormat="1">
      <c r="BP792233" s="90"/>
    </row>
    <row r="792234" spans="68:68" customFormat="1">
      <c r="BP792234" s="90"/>
    </row>
    <row r="792235" spans="68:68" customFormat="1">
      <c r="BP792235" s="90"/>
    </row>
    <row r="792236" spans="68:68" customFormat="1">
      <c r="BP792236" s="90"/>
    </row>
    <row r="792237" spans="68:68" customFormat="1">
      <c r="BP792237" s="90"/>
    </row>
    <row r="792238" spans="68:68" customFormat="1">
      <c r="BP792238" s="90"/>
    </row>
    <row r="792239" spans="68:68" customFormat="1">
      <c r="BP792239" s="90"/>
    </row>
    <row r="792240" spans="68:68" customFormat="1">
      <c r="BP792240" s="90"/>
    </row>
    <row r="792241" spans="68:68" customFormat="1">
      <c r="BP792241" s="90"/>
    </row>
    <row r="792242" spans="68:68" customFormat="1">
      <c r="BP792242" s="90"/>
    </row>
    <row r="792243" spans="68:68" customFormat="1">
      <c r="BP792243" s="90"/>
    </row>
    <row r="792244" spans="68:68" customFormat="1">
      <c r="BP792244" s="90"/>
    </row>
    <row r="792245" spans="68:68" customFormat="1">
      <c r="BP792245" s="90"/>
    </row>
    <row r="792246" spans="68:68" customFormat="1">
      <c r="BP792246" s="90"/>
    </row>
    <row r="792247" spans="68:68" customFormat="1">
      <c r="BP792247" s="90"/>
    </row>
    <row r="792248" spans="68:68" customFormat="1">
      <c r="BP792248" s="90"/>
    </row>
    <row r="792249" spans="68:68" customFormat="1">
      <c r="BP792249" s="90"/>
    </row>
    <row r="792250" spans="68:68" customFormat="1">
      <c r="BP792250" s="90"/>
    </row>
    <row r="792251" spans="68:68" customFormat="1">
      <c r="BP792251" s="90"/>
    </row>
    <row r="792252" spans="68:68" customFormat="1">
      <c r="BP792252" s="90"/>
    </row>
    <row r="792253" spans="68:68" customFormat="1">
      <c r="BP792253" s="90"/>
    </row>
    <row r="792254" spans="68:68" customFormat="1">
      <c r="BP792254" s="90"/>
    </row>
    <row r="792255" spans="68:68" customFormat="1">
      <c r="BP792255" s="90"/>
    </row>
    <row r="792256" spans="68:68" customFormat="1">
      <c r="BP792256" s="90"/>
    </row>
    <row r="792257" spans="68:68" customFormat="1">
      <c r="BP792257" s="90"/>
    </row>
    <row r="792258" spans="68:68" customFormat="1">
      <c r="BP792258" s="90"/>
    </row>
    <row r="792259" spans="68:68" customFormat="1">
      <c r="BP792259" s="90"/>
    </row>
    <row r="792260" spans="68:68" customFormat="1">
      <c r="BP792260" s="90"/>
    </row>
    <row r="792261" spans="68:68" customFormat="1">
      <c r="BP792261" s="90"/>
    </row>
    <row r="792262" spans="68:68" customFormat="1">
      <c r="BP792262" s="90"/>
    </row>
    <row r="792263" spans="68:68" customFormat="1">
      <c r="BP792263" s="90"/>
    </row>
    <row r="792264" spans="68:68" customFormat="1">
      <c r="BP792264" s="90"/>
    </row>
    <row r="792265" spans="68:68" customFormat="1">
      <c r="BP792265" s="90"/>
    </row>
    <row r="792266" spans="68:68" customFormat="1">
      <c r="BP792266" s="90"/>
    </row>
    <row r="792267" spans="68:68" customFormat="1">
      <c r="BP792267" s="90"/>
    </row>
    <row r="792268" spans="68:68" customFormat="1">
      <c r="BP792268" s="90"/>
    </row>
    <row r="792269" spans="68:68" customFormat="1">
      <c r="BP792269" s="90"/>
    </row>
    <row r="792270" spans="68:68" customFormat="1">
      <c r="BP792270" s="90"/>
    </row>
    <row r="792271" spans="68:68" customFormat="1">
      <c r="BP792271" s="90"/>
    </row>
    <row r="792272" spans="68:68" customFormat="1">
      <c r="BP792272" s="90"/>
    </row>
    <row r="792273" spans="68:68" customFormat="1">
      <c r="BP792273" s="90"/>
    </row>
    <row r="792274" spans="68:68" customFormat="1">
      <c r="BP792274" s="90"/>
    </row>
    <row r="792275" spans="68:68" customFormat="1">
      <c r="BP792275" s="90"/>
    </row>
    <row r="792276" spans="68:68" customFormat="1">
      <c r="BP792276" s="90"/>
    </row>
    <row r="792277" spans="68:68" customFormat="1">
      <c r="BP792277" s="90"/>
    </row>
    <row r="792278" spans="68:68" customFormat="1">
      <c r="BP792278" s="90"/>
    </row>
    <row r="792279" spans="68:68" customFormat="1">
      <c r="BP792279" s="90"/>
    </row>
    <row r="792280" spans="68:68" customFormat="1">
      <c r="BP792280" s="90"/>
    </row>
    <row r="792281" spans="68:68" customFormat="1">
      <c r="BP792281" s="90"/>
    </row>
    <row r="792282" spans="68:68" customFormat="1">
      <c r="BP792282" s="90"/>
    </row>
    <row r="792283" spans="68:68" customFormat="1">
      <c r="BP792283" s="90"/>
    </row>
    <row r="792284" spans="68:68" customFormat="1">
      <c r="BP792284" s="90"/>
    </row>
    <row r="792285" spans="68:68" customFormat="1">
      <c r="BP792285" s="90"/>
    </row>
    <row r="792286" spans="68:68" customFormat="1">
      <c r="BP792286" s="90"/>
    </row>
    <row r="792287" spans="68:68" customFormat="1">
      <c r="BP792287" s="90"/>
    </row>
    <row r="792288" spans="68:68" customFormat="1">
      <c r="BP792288" s="90"/>
    </row>
    <row r="792289" spans="68:68" customFormat="1">
      <c r="BP792289" s="90"/>
    </row>
    <row r="792290" spans="68:68" customFormat="1">
      <c r="BP792290" s="90"/>
    </row>
    <row r="792291" spans="68:68" customFormat="1">
      <c r="BP792291" s="90"/>
    </row>
    <row r="792292" spans="68:68" customFormat="1">
      <c r="BP792292" s="90"/>
    </row>
    <row r="792293" spans="68:68" customFormat="1">
      <c r="BP792293" s="90"/>
    </row>
    <row r="792294" spans="68:68" customFormat="1">
      <c r="BP792294" s="90"/>
    </row>
    <row r="792295" spans="68:68" customFormat="1">
      <c r="BP792295" s="90"/>
    </row>
    <row r="792296" spans="68:68" customFormat="1">
      <c r="BP792296" s="90"/>
    </row>
    <row r="792297" spans="68:68" customFormat="1">
      <c r="BP792297" s="90"/>
    </row>
    <row r="792298" spans="68:68" customFormat="1">
      <c r="BP792298" s="90"/>
    </row>
    <row r="792299" spans="68:68" customFormat="1">
      <c r="BP792299" s="90"/>
    </row>
    <row r="792300" spans="68:68" customFormat="1">
      <c r="BP792300" s="90"/>
    </row>
    <row r="792301" spans="68:68" customFormat="1">
      <c r="BP792301" s="90"/>
    </row>
    <row r="792302" spans="68:68" customFormat="1">
      <c r="BP792302" s="90"/>
    </row>
    <row r="792303" spans="68:68" customFormat="1">
      <c r="BP792303" s="90"/>
    </row>
    <row r="792304" spans="68:68" customFormat="1">
      <c r="BP792304" s="90"/>
    </row>
    <row r="792305" spans="68:68" customFormat="1">
      <c r="BP792305" s="90"/>
    </row>
    <row r="792306" spans="68:68" customFormat="1">
      <c r="BP792306" s="90"/>
    </row>
    <row r="792307" spans="68:68" customFormat="1">
      <c r="BP792307" s="90"/>
    </row>
    <row r="792308" spans="68:68" customFormat="1">
      <c r="BP792308" s="90"/>
    </row>
    <row r="792309" spans="68:68" customFormat="1">
      <c r="BP792309" s="90"/>
    </row>
    <row r="792310" spans="68:68" customFormat="1">
      <c r="BP792310" s="90"/>
    </row>
    <row r="792311" spans="68:68" customFormat="1">
      <c r="BP792311" s="90"/>
    </row>
    <row r="792312" spans="68:68" customFormat="1">
      <c r="BP792312" s="90"/>
    </row>
    <row r="792313" spans="68:68" customFormat="1">
      <c r="BP792313" s="90"/>
    </row>
    <row r="792314" spans="68:68" customFormat="1">
      <c r="BP792314" s="90"/>
    </row>
    <row r="792315" spans="68:68" customFormat="1">
      <c r="BP792315" s="90"/>
    </row>
    <row r="792316" spans="68:68" customFormat="1">
      <c r="BP792316" s="90"/>
    </row>
    <row r="792317" spans="68:68" customFormat="1">
      <c r="BP792317" s="90"/>
    </row>
    <row r="792318" spans="68:68" customFormat="1">
      <c r="BP792318" s="90"/>
    </row>
    <row r="792319" spans="68:68" customFormat="1">
      <c r="BP792319" s="90"/>
    </row>
    <row r="792320" spans="68:68" customFormat="1">
      <c r="BP792320" s="90"/>
    </row>
    <row r="792321" spans="68:68" customFormat="1">
      <c r="BP792321" s="90"/>
    </row>
    <row r="792322" spans="68:68" customFormat="1">
      <c r="BP792322" s="90"/>
    </row>
    <row r="792323" spans="68:68" customFormat="1">
      <c r="BP792323" s="90"/>
    </row>
    <row r="792324" spans="68:68" customFormat="1">
      <c r="BP792324" s="90"/>
    </row>
    <row r="792325" spans="68:68" customFormat="1">
      <c r="BP792325" s="90"/>
    </row>
    <row r="792326" spans="68:68" customFormat="1">
      <c r="BP792326" s="90"/>
    </row>
    <row r="792327" spans="68:68" customFormat="1">
      <c r="BP792327" s="90"/>
    </row>
    <row r="792328" spans="68:68" customFormat="1">
      <c r="BP792328" s="90"/>
    </row>
    <row r="792329" spans="68:68" customFormat="1">
      <c r="BP792329" s="90"/>
    </row>
    <row r="792330" spans="68:68" customFormat="1">
      <c r="BP792330" s="90"/>
    </row>
    <row r="792331" spans="68:68" customFormat="1">
      <c r="BP792331" s="90"/>
    </row>
    <row r="792332" spans="68:68" customFormat="1">
      <c r="BP792332" s="90"/>
    </row>
    <row r="792333" spans="68:68" customFormat="1">
      <c r="BP792333" s="90"/>
    </row>
    <row r="792334" spans="68:68" customFormat="1">
      <c r="BP792334" s="90"/>
    </row>
    <row r="792335" spans="68:68" customFormat="1">
      <c r="BP792335" s="90"/>
    </row>
    <row r="792336" spans="68:68" customFormat="1">
      <c r="BP792336" s="90"/>
    </row>
    <row r="792337" spans="68:68" customFormat="1">
      <c r="BP792337" s="90"/>
    </row>
    <row r="792338" spans="68:68" customFormat="1">
      <c r="BP792338" s="90"/>
    </row>
    <row r="792339" spans="68:68" customFormat="1">
      <c r="BP792339" s="90"/>
    </row>
    <row r="792340" spans="68:68" customFormat="1">
      <c r="BP792340" s="90"/>
    </row>
    <row r="792341" spans="68:68" customFormat="1">
      <c r="BP792341" s="90"/>
    </row>
    <row r="792342" spans="68:68" customFormat="1">
      <c r="BP792342" s="90"/>
    </row>
    <row r="792343" spans="68:68" customFormat="1">
      <c r="BP792343" s="90"/>
    </row>
    <row r="792344" spans="68:68" customFormat="1">
      <c r="BP792344" s="90"/>
    </row>
    <row r="792345" spans="68:68" customFormat="1">
      <c r="BP792345" s="90"/>
    </row>
    <row r="792346" spans="68:68" customFormat="1">
      <c r="BP792346" s="90"/>
    </row>
    <row r="792347" spans="68:68" customFormat="1">
      <c r="BP792347" s="90"/>
    </row>
    <row r="792348" spans="68:68" customFormat="1">
      <c r="BP792348" s="90"/>
    </row>
    <row r="792349" spans="68:68" customFormat="1">
      <c r="BP792349" s="90"/>
    </row>
    <row r="792350" spans="68:68" customFormat="1">
      <c r="BP792350" s="90"/>
    </row>
    <row r="792351" spans="68:68" customFormat="1">
      <c r="BP792351" s="90"/>
    </row>
    <row r="792352" spans="68:68" customFormat="1">
      <c r="BP792352" s="90"/>
    </row>
    <row r="792353" spans="68:68" customFormat="1">
      <c r="BP792353" s="90"/>
    </row>
    <row r="792354" spans="68:68" customFormat="1">
      <c r="BP792354" s="90"/>
    </row>
    <row r="792355" spans="68:68" customFormat="1">
      <c r="BP792355" s="90"/>
    </row>
    <row r="792356" spans="68:68" customFormat="1">
      <c r="BP792356" s="90"/>
    </row>
    <row r="792357" spans="68:68" customFormat="1">
      <c r="BP792357" s="90"/>
    </row>
    <row r="792358" spans="68:68" customFormat="1">
      <c r="BP792358" s="90"/>
    </row>
    <row r="792359" spans="68:68" customFormat="1">
      <c r="BP792359" s="90"/>
    </row>
    <row r="792360" spans="68:68" customFormat="1">
      <c r="BP792360" s="90"/>
    </row>
    <row r="792361" spans="68:68" customFormat="1">
      <c r="BP792361" s="90"/>
    </row>
    <row r="792362" spans="68:68" customFormat="1">
      <c r="BP792362" s="90"/>
    </row>
    <row r="792363" spans="68:68" customFormat="1">
      <c r="BP792363" s="90"/>
    </row>
    <row r="792364" spans="68:68" customFormat="1">
      <c r="BP792364" s="90"/>
    </row>
    <row r="792365" spans="68:68" customFormat="1">
      <c r="BP792365" s="90"/>
    </row>
    <row r="792366" spans="68:68" customFormat="1">
      <c r="BP792366" s="90"/>
    </row>
    <row r="792367" spans="68:68" customFormat="1">
      <c r="BP792367" s="90"/>
    </row>
    <row r="792368" spans="68:68" customFormat="1">
      <c r="BP792368" s="90"/>
    </row>
    <row r="792369" spans="68:68" customFormat="1">
      <c r="BP792369" s="90"/>
    </row>
    <row r="792370" spans="68:68" customFormat="1">
      <c r="BP792370" s="90"/>
    </row>
    <row r="792371" spans="68:68" customFormat="1">
      <c r="BP792371" s="90"/>
    </row>
    <row r="792372" spans="68:68" customFormat="1">
      <c r="BP792372" s="90"/>
    </row>
    <row r="792373" spans="68:68" customFormat="1">
      <c r="BP792373" s="90"/>
    </row>
    <row r="792374" spans="68:68" customFormat="1">
      <c r="BP792374" s="90"/>
    </row>
    <row r="792375" spans="68:68" customFormat="1">
      <c r="BP792375" s="90"/>
    </row>
    <row r="792376" spans="68:68" customFormat="1">
      <c r="BP792376" s="90"/>
    </row>
    <row r="792377" spans="68:68" customFormat="1">
      <c r="BP792377" s="90"/>
    </row>
    <row r="792378" spans="68:68" customFormat="1">
      <c r="BP792378" s="90"/>
    </row>
    <row r="792379" spans="68:68" customFormat="1">
      <c r="BP792379" s="90"/>
    </row>
    <row r="792380" spans="68:68" customFormat="1">
      <c r="BP792380" s="90"/>
    </row>
    <row r="792381" spans="68:68" customFormat="1">
      <c r="BP792381" s="90"/>
    </row>
    <row r="792382" spans="68:68" customFormat="1">
      <c r="BP792382" s="90"/>
    </row>
    <row r="792383" spans="68:68" customFormat="1">
      <c r="BP792383" s="90"/>
    </row>
    <row r="792384" spans="68:68" customFormat="1">
      <c r="BP792384" s="90"/>
    </row>
    <row r="792385" spans="68:68" customFormat="1">
      <c r="BP792385" s="90"/>
    </row>
    <row r="792386" spans="68:68" customFormat="1">
      <c r="BP792386" s="90"/>
    </row>
    <row r="792387" spans="68:68" customFormat="1">
      <c r="BP792387" s="90"/>
    </row>
    <row r="792388" spans="68:68" customFormat="1">
      <c r="BP792388" s="90"/>
    </row>
    <row r="792389" spans="68:68" customFormat="1">
      <c r="BP792389" s="90"/>
    </row>
    <row r="792390" spans="68:68" customFormat="1">
      <c r="BP792390" s="90"/>
    </row>
    <row r="792391" spans="68:68" customFormat="1">
      <c r="BP792391" s="90"/>
    </row>
    <row r="792392" spans="68:68" customFormat="1">
      <c r="BP792392" s="90"/>
    </row>
    <row r="792393" spans="68:68" customFormat="1">
      <c r="BP792393" s="90"/>
    </row>
    <row r="792394" spans="68:68" customFormat="1">
      <c r="BP792394" s="90"/>
    </row>
    <row r="792395" spans="68:68" customFormat="1">
      <c r="BP792395" s="90"/>
    </row>
    <row r="792396" spans="68:68" customFormat="1">
      <c r="BP792396" s="90"/>
    </row>
    <row r="792397" spans="68:68" customFormat="1">
      <c r="BP792397" s="90"/>
    </row>
    <row r="792398" spans="68:68" customFormat="1">
      <c r="BP792398" s="90"/>
    </row>
    <row r="792399" spans="68:68" customFormat="1">
      <c r="BP792399" s="90"/>
    </row>
    <row r="792400" spans="68:68" customFormat="1">
      <c r="BP792400" s="90"/>
    </row>
    <row r="792401" spans="68:68" customFormat="1">
      <c r="BP792401" s="90"/>
    </row>
    <row r="792402" spans="68:68" customFormat="1">
      <c r="BP792402" s="90"/>
    </row>
    <row r="792403" spans="68:68" customFormat="1">
      <c r="BP792403" s="90"/>
    </row>
    <row r="792404" spans="68:68" customFormat="1">
      <c r="BP792404" s="90"/>
    </row>
    <row r="792405" spans="68:68" customFormat="1">
      <c r="BP792405" s="90"/>
    </row>
    <row r="792406" spans="68:68" customFormat="1">
      <c r="BP792406" s="90"/>
    </row>
    <row r="792407" spans="68:68" customFormat="1">
      <c r="BP792407" s="90"/>
    </row>
    <row r="792408" spans="68:68" customFormat="1">
      <c r="BP792408" s="90"/>
    </row>
    <row r="792409" spans="68:68" customFormat="1">
      <c r="BP792409" s="90"/>
    </row>
    <row r="792410" spans="68:68" customFormat="1">
      <c r="BP792410" s="90"/>
    </row>
    <row r="792411" spans="68:68" customFormat="1">
      <c r="BP792411" s="90"/>
    </row>
    <row r="792412" spans="68:68" customFormat="1">
      <c r="BP792412" s="90"/>
    </row>
    <row r="792413" spans="68:68" customFormat="1">
      <c r="BP792413" s="90"/>
    </row>
    <row r="792414" spans="68:68" customFormat="1">
      <c r="BP792414" s="90"/>
    </row>
    <row r="792415" spans="68:68" customFormat="1">
      <c r="BP792415" s="90"/>
    </row>
    <row r="792416" spans="68:68" customFormat="1">
      <c r="BP792416" s="90"/>
    </row>
    <row r="792417" spans="68:68" customFormat="1">
      <c r="BP792417" s="90"/>
    </row>
    <row r="792418" spans="68:68" customFormat="1">
      <c r="BP792418" s="90"/>
    </row>
    <row r="792419" spans="68:68" customFormat="1">
      <c r="BP792419" s="90"/>
    </row>
    <row r="792420" spans="68:68" customFormat="1">
      <c r="BP792420" s="90"/>
    </row>
    <row r="792421" spans="68:68" customFormat="1">
      <c r="BP792421" s="90"/>
    </row>
    <row r="792422" spans="68:68" customFormat="1">
      <c r="BP792422" s="90"/>
    </row>
    <row r="792423" spans="68:68" customFormat="1">
      <c r="BP792423" s="90"/>
    </row>
    <row r="792424" spans="68:68" customFormat="1">
      <c r="BP792424" s="90"/>
    </row>
    <row r="792425" spans="68:68" customFormat="1">
      <c r="BP792425" s="90"/>
    </row>
    <row r="792426" spans="68:68" customFormat="1">
      <c r="BP792426" s="90"/>
    </row>
    <row r="792427" spans="68:68" customFormat="1">
      <c r="BP792427" s="90"/>
    </row>
    <row r="792428" spans="68:68" customFormat="1">
      <c r="BP792428" s="90"/>
    </row>
    <row r="792429" spans="68:68" customFormat="1">
      <c r="BP792429" s="90"/>
    </row>
    <row r="792430" spans="68:68" customFormat="1">
      <c r="BP792430" s="90"/>
    </row>
    <row r="792431" spans="68:68" customFormat="1">
      <c r="BP792431" s="90"/>
    </row>
    <row r="792432" spans="68:68" customFormat="1">
      <c r="BP792432" s="90"/>
    </row>
    <row r="792433" spans="68:68" customFormat="1">
      <c r="BP792433" s="90"/>
    </row>
    <row r="792434" spans="68:68" customFormat="1">
      <c r="BP792434" s="90"/>
    </row>
    <row r="792435" spans="68:68" customFormat="1">
      <c r="BP792435" s="90"/>
    </row>
    <row r="792436" spans="68:68" customFormat="1">
      <c r="BP792436" s="90"/>
    </row>
    <row r="792437" spans="68:68" customFormat="1">
      <c r="BP792437" s="90"/>
    </row>
    <row r="792438" spans="68:68" customFormat="1">
      <c r="BP792438" s="90"/>
    </row>
    <row r="792439" spans="68:68" customFormat="1">
      <c r="BP792439" s="90"/>
    </row>
    <row r="792440" spans="68:68" customFormat="1">
      <c r="BP792440" s="90"/>
    </row>
    <row r="792441" spans="68:68" customFormat="1">
      <c r="BP792441" s="90"/>
    </row>
    <row r="792442" spans="68:68" customFormat="1">
      <c r="BP792442" s="90"/>
    </row>
    <row r="792443" spans="68:68" customFormat="1">
      <c r="BP792443" s="90"/>
    </row>
    <row r="792444" spans="68:68" customFormat="1">
      <c r="BP792444" s="90"/>
    </row>
    <row r="792445" spans="68:68" customFormat="1">
      <c r="BP792445" s="90"/>
    </row>
    <row r="792446" spans="68:68" customFormat="1">
      <c r="BP792446" s="90"/>
    </row>
    <row r="792447" spans="68:68" customFormat="1">
      <c r="BP792447" s="90"/>
    </row>
    <row r="792448" spans="68:68" customFormat="1">
      <c r="BP792448" s="90"/>
    </row>
    <row r="792449" spans="68:68" customFormat="1">
      <c r="BP792449" s="90"/>
    </row>
    <row r="792450" spans="68:68" customFormat="1">
      <c r="BP792450" s="90"/>
    </row>
    <row r="792451" spans="68:68" customFormat="1">
      <c r="BP792451" s="90"/>
    </row>
    <row r="792452" spans="68:68" customFormat="1">
      <c r="BP792452" s="90"/>
    </row>
    <row r="792453" spans="68:68" customFormat="1">
      <c r="BP792453" s="90"/>
    </row>
    <row r="792454" spans="68:68" customFormat="1">
      <c r="BP792454" s="90"/>
    </row>
    <row r="792455" spans="68:68" customFormat="1">
      <c r="BP792455" s="90"/>
    </row>
    <row r="792456" spans="68:68" customFormat="1">
      <c r="BP792456" s="90"/>
    </row>
    <row r="792457" spans="68:68" customFormat="1">
      <c r="BP792457" s="90"/>
    </row>
    <row r="792458" spans="68:68" customFormat="1">
      <c r="BP792458" s="90"/>
    </row>
    <row r="792459" spans="68:68" customFormat="1">
      <c r="BP792459" s="90"/>
    </row>
    <row r="792460" spans="68:68" customFormat="1">
      <c r="BP792460" s="90"/>
    </row>
    <row r="792461" spans="68:68" customFormat="1">
      <c r="BP792461" s="90"/>
    </row>
    <row r="792462" spans="68:68" customFormat="1">
      <c r="BP792462" s="90"/>
    </row>
    <row r="792463" spans="68:68" customFormat="1">
      <c r="BP792463" s="90"/>
    </row>
    <row r="792464" spans="68:68" customFormat="1">
      <c r="BP792464" s="90"/>
    </row>
    <row r="792465" spans="68:68" customFormat="1">
      <c r="BP792465" s="90"/>
    </row>
    <row r="792466" spans="68:68" customFormat="1">
      <c r="BP792466" s="90"/>
    </row>
    <row r="792467" spans="68:68" customFormat="1">
      <c r="BP792467" s="90"/>
    </row>
    <row r="792468" spans="68:68" customFormat="1">
      <c r="BP792468" s="90"/>
    </row>
    <row r="792469" spans="68:68" customFormat="1">
      <c r="BP792469" s="90"/>
    </row>
    <row r="792470" spans="68:68" customFormat="1">
      <c r="BP792470" s="90"/>
    </row>
    <row r="792471" spans="68:68" customFormat="1">
      <c r="BP792471" s="90"/>
    </row>
    <row r="792472" spans="68:68" customFormat="1">
      <c r="BP792472" s="90"/>
    </row>
    <row r="792473" spans="68:68" customFormat="1">
      <c r="BP792473" s="90"/>
    </row>
    <row r="792474" spans="68:68" customFormat="1">
      <c r="BP792474" s="90"/>
    </row>
    <row r="792475" spans="68:68" customFormat="1">
      <c r="BP792475" s="90"/>
    </row>
    <row r="792476" spans="68:68" customFormat="1">
      <c r="BP792476" s="90"/>
    </row>
    <row r="792477" spans="68:68" customFormat="1">
      <c r="BP792477" s="90"/>
    </row>
    <row r="792478" spans="68:68" customFormat="1">
      <c r="BP792478" s="90"/>
    </row>
    <row r="792479" spans="68:68" customFormat="1">
      <c r="BP792479" s="90"/>
    </row>
    <row r="792480" spans="68:68" customFormat="1">
      <c r="BP792480" s="90"/>
    </row>
    <row r="792481" spans="68:68" customFormat="1">
      <c r="BP792481" s="90"/>
    </row>
    <row r="792482" spans="68:68" customFormat="1">
      <c r="BP792482" s="90"/>
    </row>
    <row r="792483" spans="68:68" customFormat="1">
      <c r="BP792483" s="90"/>
    </row>
    <row r="792484" spans="68:68" customFormat="1">
      <c r="BP792484" s="90"/>
    </row>
    <row r="792485" spans="68:68" customFormat="1">
      <c r="BP792485" s="90"/>
    </row>
    <row r="792486" spans="68:68" customFormat="1">
      <c r="BP792486" s="90"/>
    </row>
    <row r="792487" spans="68:68" customFormat="1">
      <c r="BP792487" s="90"/>
    </row>
    <row r="792488" spans="68:68" customFormat="1">
      <c r="BP792488" s="90"/>
    </row>
    <row r="792489" spans="68:68" customFormat="1">
      <c r="BP792489" s="90"/>
    </row>
    <row r="792490" spans="68:68" customFormat="1">
      <c r="BP792490" s="90"/>
    </row>
    <row r="792491" spans="68:68" customFormat="1">
      <c r="BP792491" s="90"/>
    </row>
    <row r="792492" spans="68:68" customFormat="1">
      <c r="BP792492" s="90"/>
    </row>
    <row r="792493" spans="68:68" customFormat="1">
      <c r="BP792493" s="90"/>
    </row>
    <row r="792494" spans="68:68" customFormat="1">
      <c r="BP792494" s="90"/>
    </row>
    <row r="792495" spans="68:68" customFormat="1">
      <c r="BP792495" s="90"/>
    </row>
    <row r="792496" spans="68:68" customFormat="1">
      <c r="BP792496" s="90"/>
    </row>
    <row r="792497" spans="68:68" customFormat="1">
      <c r="BP792497" s="90"/>
    </row>
    <row r="792498" spans="68:68" customFormat="1">
      <c r="BP792498" s="90"/>
    </row>
    <row r="792499" spans="68:68" customFormat="1">
      <c r="BP792499" s="90"/>
    </row>
    <row r="792500" spans="68:68" customFormat="1">
      <c r="BP792500" s="90"/>
    </row>
    <row r="792501" spans="68:68" customFormat="1">
      <c r="BP792501" s="90"/>
    </row>
    <row r="792502" spans="68:68" customFormat="1">
      <c r="BP792502" s="90"/>
    </row>
    <row r="792503" spans="68:68" customFormat="1">
      <c r="BP792503" s="90"/>
    </row>
    <row r="792504" spans="68:68" customFormat="1">
      <c r="BP792504" s="90"/>
    </row>
    <row r="792505" spans="68:68" customFormat="1">
      <c r="BP792505" s="90"/>
    </row>
    <row r="792506" spans="68:68" customFormat="1">
      <c r="BP792506" s="90"/>
    </row>
    <row r="792507" spans="68:68" customFormat="1">
      <c r="BP792507" s="90"/>
    </row>
    <row r="792508" spans="68:68" customFormat="1">
      <c r="BP792508" s="90"/>
    </row>
    <row r="792509" spans="68:68" customFormat="1">
      <c r="BP792509" s="90"/>
    </row>
    <row r="792510" spans="68:68" customFormat="1">
      <c r="BP792510" s="90"/>
    </row>
    <row r="792511" spans="68:68" customFormat="1">
      <c r="BP792511" s="90"/>
    </row>
    <row r="792512" spans="68:68" customFormat="1">
      <c r="BP792512" s="90"/>
    </row>
    <row r="792513" spans="68:68" customFormat="1">
      <c r="BP792513" s="90"/>
    </row>
    <row r="792514" spans="68:68" customFormat="1">
      <c r="BP792514" s="90"/>
    </row>
    <row r="792515" spans="68:68" customFormat="1">
      <c r="BP792515" s="90"/>
    </row>
    <row r="792516" spans="68:68" customFormat="1">
      <c r="BP792516" s="90"/>
    </row>
    <row r="792517" spans="68:68" customFormat="1">
      <c r="BP792517" s="90"/>
    </row>
    <row r="792518" spans="68:68" customFormat="1">
      <c r="BP792518" s="90"/>
    </row>
    <row r="792519" spans="68:68" customFormat="1">
      <c r="BP792519" s="90"/>
    </row>
    <row r="792520" spans="68:68" customFormat="1">
      <c r="BP792520" s="90"/>
    </row>
    <row r="792521" spans="68:68" customFormat="1">
      <c r="BP792521" s="90"/>
    </row>
    <row r="792522" spans="68:68" customFormat="1">
      <c r="BP792522" s="90"/>
    </row>
    <row r="792523" spans="68:68" customFormat="1">
      <c r="BP792523" s="90"/>
    </row>
    <row r="792524" spans="68:68" customFormat="1">
      <c r="BP792524" s="90"/>
    </row>
    <row r="792525" spans="68:68" customFormat="1">
      <c r="BP792525" s="90"/>
    </row>
    <row r="792526" spans="68:68" customFormat="1">
      <c r="BP792526" s="90"/>
    </row>
    <row r="792527" spans="68:68" customFormat="1">
      <c r="BP792527" s="90"/>
    </row>
    <row r="792528" spans="68:68" customFormat="1">
      <c r="BP792528" s="90"/>
    </row>
    <row r="792529" spans="68:68" customFormat="1">
      <c r="BP792529" s="90"/>
    </row>
    <row r="792530" spans="68:68" customFormat="1">
      <c r="BP792530" s="90"/>
    </row>
    <row r="792531" spans="68:68" customFormat="1">
      <c r="BP792531" s="90"/>
    </row>
    <row r="792532" spans="68:68" customFormat="1">
      <c r="BP792532" s="90"/>
    </row>
    <row r="792533" spans="68:68" customFormat="1">
      <c r="BP792533" s="90"/>
    </row>
    <row r="792534" spans="68:68" customFormat="1">
      <c r="BP792534" s="90"/>
    </row>
    <row r="792535" spans="68:68" customFormat="1">
      <c r="BP792535" s="90"/>
    </row>
    <row r="792536" spans="68:68" customFormat="1">
      <c r="BP792536" s="90"/>
    </row>
    <row r="792537" spans="68:68" customFormat="1">
      <c r="BP792537" s="90"/>
    </row>
    <row r="792538" spans="68:68" customFormat="1">
      <c r="BP792538" s="90"/>
    </row>
    <row r="792539" spans="68:68" customFormat="1">
      <c r="BP792539" s="90"/>
    </row>
    <row r="792540" spans="68:68" customFormat="1">
      <c r="BP792540" s="90"/>
    </row>
    <row r="792541" spans="68:68" customFormat="1">
      <c r="BP792541" s="90"/>
    </row>
    <row r="792542" spans="68:68" customFormat="1">
      <c r="BP792542" s="90"/>
    </row>
    <row r="792543" spans="68:68" customFormat="1">
      <c r="BP792543" s="90"/>
    </row>
    <row r="792544" spans="68:68" customFormat="1">
      <c r="BP792544" s="90"/>
    </row>
    <row r="792545" spans="68:68" customFormat="1">
      <c r="BP792545" s="90"/>
    </row>
    <row r="792546" spans="68:68" customFormat="1">
      <c r="BP792546" s="90"/>
    </row>
    <row r="792547" spans="68:68" customFormat="1">
      <c r="BP792547" s="90"/>
    </row>
    <row r="792548" spans="68:68" customFormat="1">
      <c r="BP792548" s="90"/>
    </row>
    <row r="792549" spans="68:68" customFormat="1">
      <c r="BP792549" s="90"/>
    </row>
    <row r="792550" spans="68:68" customFormat="1">
      <c r="BP792550" s="90"/>
    </row>
    <row r="792551" spans="68:68" customFormat="1">
      <c r="BP792551" s="90"/>
    </row>
    <row r="792552" spans="68:68" customFormat="1">
      <c r="BP792552" s="90"/>
    </row>
    <row r="792553" spans="68:68" customFormat="1">
      <c r="BP792553" s="90"/>
    </row>
    <row r="792554" spans="68:68" customFormat="1">
      <c r="BP792554" s="90"/>
    </row>
    <row r="792555" spans="68:68" customFormat="1">
      <c r="BP792555" s="90"/>
    </row>
    <row r="792556" spans="68:68" customFormat="1">
      <c r="BP792556" s="90"/>
    </row>
    <row r="792557" spans="68:68" customFormat="1">
      <c r="BP792557" s="90"/>
    </row>
    <row r="792558" spans="68:68" customFormat="1">
      <c r="BP792558" s="90"/>
    </row>
    <row r="792559" spans="68:68" customFormat="1">
      <c r="BP792559" s="90"/>
    </row>
    <row r="792560" spans="68:68" customFormat="1">
      <c r="BP792560" s="90"/>
    </row>
    <row r="792561" spans="68:68" customFormat="1">
      <c r="BP792561" s="90"/>
    </row>
    <row r="792562" spans="68:68" customFormat="1">
      <c r="BP792562" s="90"/>
    </row>
    <row r="792563" spans="68:68" customFormat="1">
      <c r="BP792563" s="90"/>
    </row>
    <row r="792564" spans="68:68" customFormat="1">
      <c r="BP792564" s="90"/>
    </row>
    <row r="792565" spans="68:68" customFormat="1">
      <c r="BP792565" s="90"/>
    </row>
    <row r="792566" spans="68:68" customFormat="1">
      <c r="BP792566" s="90"/>
    </row>
    <row r="792567" spans="68:68" customFormat="1">
      <c r="BP792567" s="90"/>
    </row>
    <row r="792568" spans="68:68" customFormat="1">
      <c r="BP792568" s="90"/>
    </row>
    <row r="792569" spans="68:68" customFormat="1">
      <c r="BP792569" s="90"/>
    </row>
    <row r="792570" spans="68:68" customFormat="1">
      <c r="BP792570" s="90"/>
    </row>
    <row r="792571" spans="68:68" customFormat="1">
      <c r="BP792571" s="90"/>
    </row>
    <row r="792572" spans="68:68" customFormat="1">
      <c r="BP792572" s="90"/>
    </row>
    <row r="792573" spans="68:68" customFormat="1">
      <c r="BP792573" s="90"/>
    </row>
    <row r="792574" spans="68:68" customFormat="1">
      <c r="BP792574" s="90"/>
    </row>
    <row r="792575" spans="68:68" customFormat="1">
      <c r="BP792575" s="90"/>
    </row>
    <row r="792576" spans="68:68" customFormat="1">
      <c r="BP792576" s="90"/>
    </row>
    <row r="792577" spans="68:68" customFormat="1">
      <c r="BP792577" s="90"/>
    </row>
    <row r="792578" spans="68:68" customFormat="1">
      <c r="BP792578" s="90"/>
    </row>
    <row r="792579" spans="68:68" customFormat="1">
      <c r="BP792579" s="90"/>
    </row>
    <row r="792580" spans="68:68" customFormat="1">
      <c r="BP792580" s="90"/>
    </row>
    <row r="792581" spans="68:68" customFormat="1">
      <c r="BP792581" s="90"/>
    </row>
    <row r="792582" spans="68:68" customFormat="1">
      <c r="BP792582" s="90"/>
    </row>
    <row r="792583" spans="68:68" customFormat="1">
      <c r="BP792583" s="90"/>
    </row>
    <row r="792584" spans="68:68" customFormat="1">
      <c r="BP792584" s="90"/>
    </row>
    <row r="792585" spans="68:68" customFormat="1">
      <c r="BP792585" s="90"/>
    </row>
    <row r="792586" spans="68:68" customFormat="1">
      <c r="BP792586" s="90"/>
    </row>
    <row r="792587" spans="68:68" customFormat="1">
      <c r="BP792587" s="90"/>
    </row>
    <row r="792588" spans="68:68" customFormat="1">
      <c r="BP792588" s="90"/>
    </row>
    <row r="792589" spans="68:68" customFormat="1">
      <c r="BP792589" s="90"/>
    </row>
    <row r="792590" spans="68:68" customFormat="1">
      <c r="BP792590" s="90"/>
    </row>
    <row r="792591" spans="68:68" customFormat="1">
      <c r="BP792591" s="90"/>
    </row>
    <row r="792592" spans="68:68" customFormat="1">
      <c r="BP792592" s="90"/>
    </row>
    <row r="792593" spans="68:68" customFormat="1">
      <c r="BP792593" s="90"/>
    </row>
    <row r="792594" spans="68:68" customFormat="1">
      <c r="BP792594" s="90"/>
    </row>
    <row r="792595" spans="68:68" customFormat="1">
      <c r="BP792595" s="90"/>
    </row>
    <row r="792596" spans="68:68" customFormat="1">
      <c r="BP792596" s="90"/>
    </row>
    <row r="792597" spans="68:68" customFormat="1">
      <c r="BP792597" s="90"/>
    </row>
    <row r="792598" spans="68:68" customFormat="1">
      <c r="BP792598" s="90"/>
    </row>
    <row r="792599" spans="68:68" customFormat="1">
      <c r="BP792599" s="90"/>
    </row>
    <row r="792600" spans="68:68" customFormat="1">
      <c r="BP792600" s="90"/>
    </row>
    <row r="792601" spans="68:68" customFormat="1">
      <c r="BP792601" s="90"/>
    </row>
    <row r="792602" spans="68:68" customFormat="1">
      <c r="BP792602" s="90"/>
    </row>
    <row r="792603" spans="68:68" customFormat="1">
      <c r="BP792603" s="90"/>
    </row>
    <row r="792604" spans="68:68" customFormat="1">
      <c r="BP792604" s="90"/>
    </row>
    <row r="792605" spans="68:68" customFormat="1">
      <c r="BP792605" s="90"/>
    </row>
    <row r="792606" spans="68:68" customFormat="1">
      <c r="BP792606" s="90"/>
    </row>
    <row r="792607" spans="68:68" customFormat="1">
      <c r="BP792607" s="90"/>
    </row>
    <row r="792608" spans="68:68" customFormat="1">
      <c r="BP792608" s="90"/>
    </row>
    <row r="792609" spans="68:68" customFormat="1">
      <c r="BP792609" s="90"/>
    </row>
    <row r="792610" spans="68:68" customFormat="1">
      <c r="BP792610" s="90"/>
    </row>
    <row r="792611" spans="68:68" customFormat="1">
      <c r="BP792611" s="90"/>
    </row>
    <row r="792612" spans="68:68" customFormat="1">
      <c r="BP792612" s="90"/>
    </row>
    <row r="792613" spans="68:68" customFormat="1">
      <c r="BP792613" s="90"/>
    </row>
    <row r="792614" spans="68:68" customFormat="1">
      <c r="BP792614" s="90"/>
    </row>
    <row r="792615" spans="68:68" customFormat="1">
      <c r="BP792615" s="90"/>
    </row>
    <row r="792616" spans="68:68" customFormat="1">
      <c r="BP792616" s="90"/>
    </row>
    <row r="792617" spans="68:68" customFormat="1">
      <c r="BP792617" s="90"/>
    </row>
    <row r="792618" spans="68:68" customFormat="1">
      <c r="BP792618" s="90"/>
    </row>
    <row r="792619" spans="68:68" customFormat="1">
      <c r="BP792619" s="90"/>
    </row>
    <row r="792620" spans="68:68" customFormat="1">
      <c r="BP792620" s="90"/>
    </row>
    <row r="792621" spans="68:68" customFormat="1">
      <c r="BP792621" s="90"/>
    </row>
    <row r="792622" spans="68:68" customFormat="1">
      <c r="BP792622" s="90"/>
    </row>
    <row r="792623" spans="68:68" customFormat="1">
      <c r="BP792623" s="90"/>
    </row>
    <row r="792624" spans="68:68" customFormat="1">
      <c r="BP792624" s="90"/>
    </row>
    <row r="792625" spans="68:68" customFormat="1">
      <c r="BP792625" s="90"/>
    </row>
    <row r="792626" spans="68:68" customFormat="1">
      <c r="BP792626" s="90"/>
    </row>
    <row r="792627" spans="68:68" customFormat="1">
      <c r="BP792627" s="90"/>
    </row>
    <row r="792628" spans="68:68" customFormat="1">
      <c r="BP792628" s="90"/>
    </row>
    <row r="792629" spans="68:68" customFormat="1">
      <c r="BP792629" s="90"/>
    </row>
    <row r="792630" spans="68:68" customFormat="1">
      <c r="BP792630" s="90"/>
    </row>
    <row r="792631" spans="68:68" customFormat="1">
      <c r="BP792631" s="90"/>
    </row>
    <row r="792632" spans="68:68" customFormat="1">
      <c r="BP792632" s="90"/>
    </row>
    <row r="792633" spans="68:68" customFormat="1">
      <c r="BP792633" s="90"/>
    </row>
    <row r="792634" spans="68:68" customFormat="1">
      <c r="BP792634" s="90"/>
    </row>
    <row r="792635" spans="68:68" customFormat="1">
      <c r="BP792635" s="90"/>
    </row>
    <row r="792636" spans="68:68" customFormat="1">
      <c r="BP792636" s="90"/>
    </row>
    <row r="792637" spans="68:68" customFormat="1">
      <c r="BP792637" s="90"/>
    </row>
    <row r="792638" spans="68:68" customFormat="1">
      <c r="BP792638" s="90"/>
    </row>
    <row r="792639" spans="68:68" customFormat="1">
      <c r="BP792639" s="90"/>
    </row>
    <row r="792640" spans="68:68" customFormat="1">
      <c r="BP792640" s="90"/>
    </row>
    <row r="792641" spans="68:68" customFormat="1">
      <c r="BP792641" s="90"/>
    </row>
    <row r="792642" spans="68:68" customFormat="1">
      <c r="BP792642" s="90"/>
    </row>
    <row r="792643" spans="68:68" customFormat="1">
      <c r="BP792643" s="90"/>
    </row>
    <row r="792644" spans="68:68" customFormat="1">
      <c r="BP792644" s="90"/>
    </row>
    <row r="792645" spans="68:68" customFormat="1">
      <c r="BP792645" s="90"/>
    </row>
    <row r="792646" spans="68:68" customFormat="1">
      <c r="BP792646" s="90"/>
    </row>
    <row r="792647" spans="68:68" customFormat="1">
      <c r="BP792647" s="90"/>
    </row>
    <row r="792648" spans="68:68" customFormat="1">
      <c r="BP792648" s="90"/>
    </row>
    <row r="792649" spans="68:68" customFormat="1">
      <c r="BP792649" s="90"/>
    </row>
    <row r="792650" spans="68:68" customFormat="1">
      <c r="BP792650" s="90"/>
    </row>
    <row r="792651" spans="68:68" customFormat="1">
      <c r="BP792651" s="90"/>
    </row>
    <row r="792652" spans="68:68" customFormat="1">
      <c r="BP792652" s="90"/>
    </row>
    <row r="792653" spans="68:68" customFormat="1">
      <c r="BP792653" s="90"/>
    </row>
    <row r="792654" spans="68:68" customFormat="1">
      <c r="BP792654" s="90"/>
    </row>
    <row r="792655" spans="68:68" customFormat="1">
      <c r="BP792655" s="90"/>
    </row>
    <row r="792656" spans="68:68" customFormat="1">
      <c r="BP792656" s="90"/>
    </row>
    <row r="792657" spans="68:68" customFormat="1">
      <c r="BP792657" s="90"/>
    </row>
    <row r="792658" spans="68:68" customFormat="1">
      <c r="BP792658" s="90"/>
    </row>
    <row r="792659" spans="68:68" customFormat="1">
      <c r="BP792659" s="90"/>
    </row>
    <row r="792660" spans="68:68" customFormat="1">
      <c r="BP792660" s="90"/>
    </row>
    <row r="792661" spans="68:68" customFormat="1">
      <c r="BP792661" s="90"/>
    </row>
    <row r="792662" spans="68:68" customFormat="1">
      <c r="BP792662" s="90"/>
    </row>
    <row r="792663" spans="68:68" customFormat="1">
      <c r="BP792663" s="90"/>
    </row>
    <row r="792664" spans="68:68" customFormat="1">
      <c r="BP792664" s="90"/>
    </row>
    <row r="792665" spans="68:68" customFormat="1">
      <c r="BP792665" s="90"/>
    </row>
    <row r="792666" spans="68:68" customFormat="1">
      <c r="BP792666" s="90"/>
    </row>
    <row r="792667" spans="68:68" customFormat="1">
      <c r="BP792667" s="90"/>
    </row>
    <row r="792668" spans="68:68" customFormat="1">
      <c r="BP792668" s="90"/>
    </row>
    <row r="792669" spans="68:68" customFormat="1">
      <c r="BP792669" s="90"/>
    </row>
    <row r="792670" spans="68:68" customFormat="1">
      <c r="BP792670" s="90"/>
    </row>
    <row r="792671" spans="68:68" customFormat="1">
      <c r="BP792671" s="90"/>
    </row>
    <row r="792672" spans="68:68" customFormat="1">
      <c r="BP792672" s="90"/>
    </row>
    <row r="792673" spans="68:68" customFormat="1">
      <c r="BP792673" s="90"/>
    </row>
    <row r="792674" spans="68:68" customFormat="1">
      <c r="BP792674" s="90"/>
    </row>
    <row r="792675" spans="68:68" customFormat="1">
      <c r="BP792675" s="90"/>
    </row>
    <row r="792676" spans="68:68" customFormat="1">
      <c r="BP792676" s="90"/>
    </row>
    <row r="792677" spans="68:68" customFormat="1">
      <c r="BP792677" s="90"/>
    </row>
    <row r="792678" spans="68:68" customFormat="1">
      <c r="BP792678" s="90"/>
    </row>
    <row r="792679" spans="68:68" customFormat="1">
      <c r="BP792679" s="90"/>
    </row>
    <row r="792680" spans="68:68" customFormat="1">
      <c r="BP792680" s="90"/>
    </row>
    <row r="792681" spans="68:68" customFormat="1">
      <c r="BP792681" s="90"/>
    </row>
    <row r="792682" spans="68:68" customFormat="1">
      <c r="BP792682" s="90"/>
    </row>
    <row r="792683" spans="68:68" customFormat="1">
      <c r="BP792683" s="90"/>
    </row>
    <row r="792684" spans="68:68" customFormat="1">
      <c r="BP792684" s="90"/>
    </row>
    <row r="792685" spans="68:68" customFormat="1">
      <c r="BP792685" s="90"/>
    </row>
    <row r="792686" spans="68:68" customFormat="1">
      <c r="BP792686" s="90"/>
    </row>
    <row r="792687" spans="68:68" customFormat="1">
      <c r="BP792687" s="90"/>
    </row>
    <row r="792688" spans="68:68" customFormat="1">
      <c r="BP792688" s="90"/>
    </row>
    <row r="792689" spans="68:68" customFormat="1">
      <c r="BP792689" s="90"/>
    </row>
    <row r="792690" spans="68:68" customFormat="1">
      <c r="BP792690" s="90"/>
    </row>
    <row r="792691" spans="68:68" customFormat="1">
      <c r="BP792691" s="90"/>
    </row>
    <row r="792692" spans="68:68" customFormat="1">
      <c r="BP792692" s="90"/>
    </row>
    <row r="792693" spans="68:68" customFormat="1">
      <c r="BP792693" s="90"/>
    </row>
    <row r="792694" spans="68:68" customFormat="1">
      <c r="BP792694" s="90"/>
    </row>
    <row r="792695" spans="68:68" customFormat="1">
      <c r="BP792695" s="90"/>
    </row>
    <row r="792696" spans="68:68" customFormat="1">
      <c r="BP792696" s="90"/>
    </row>
    <row r="792697" spans="68:68" customFormat="1">
      <c r="BP792697" s="90"/>
    </row>
    <row r="792698" spans="68:68" customFormat="1">
      <c r="BP792698" s="90"/>
    </row>
    <row r="792699" spans="68:68" customFormat="1">
      <c r="BP792699" s="90"/>
    </row>
    <row r="792700" spans="68:68" customFormat="1">
      <c r="BP792700" s="90"/>
    </row>
    <row r="792701" spans="68:68" customFormat="1">
      <c r="BP792701" s="90"/>
    </row>
    <row r="792702" spans="68:68" customFormat="1">
      <c r="BP792702" s="90"/>
    </row>
    <row r="792703" spans="68:68" customFormat="1">
      <c r="BP792703" s="90"/>
    </row>
    <row r="792704" spans="68:68" customFormat="1">
      <c r="BP792704" s="90"/>
    </row>
    <row r="792705" spans="68:68" customFormat="1">
      <c r="BP792705" s="90"/>
    </row>
    <row r="792706" spans="68:68" customFormat="1">
      <c r="BP792706" s="90"/>
    </row>
    <row r="792707" spans="68:68" customFormat="1">
      <c r="BP792707" s="90"/>
    </row>
    <row r="792708" spans="68:68" customFormat="1">
      <c r="BP792708" s="90"/>
    </row>
    <row r="792709" spans="68:68" customFormat="1">
      <c r="BP792709" s="90"/>
    </row>
    <row r="792710" spans="68:68" customFormat="1">
      <c r="BP792710" s="90"/>
    </row>
    <row r="792711" spans="68:68" customFormat="1">
      <c r="BP792711" s="90"/>
    </row>
    <row r="792712" spans="68:68" customFormat="1">
      <c r="BP792712" s="90"/>
    </row>
    <row r="792713" spans="68:68" customFormat="1">
      <c r="BP792713" s="90"/>
    </row>
    <row r="792714" spans="68:68" customFormat="1">
      <c r="BP792714" s="90"/>
    </row>
    <row r="792715" spans="68:68" customFormat="1">
      <c r="BP792715" s="90"/>
    </row>
    <row r="792716" spans="68:68" customFormat="1">
      <c r="BP792716" s="90"/>
    </row>
    <row r="792717" spans="68:68" customFormat="1">
      <c r="BP792717" s="90"/>
    </row>
    <row r="792718" spans="68:68" customFormat="1">
      <c r="BP792718" s="90"/>
    </row>
    <row r="792719" spans="68:68" customFormat="1">
      <c r="BP792719" s="90"/>
    </row>
    <row r="792720" spans="68:68" customFormat="1">
      <c r="BP792720" s="90"/>
    </row>
    <row r="792721" spans="68:68" customFormat="1">
      <c r="BP792721" s="90"/>
    </row>
    <row r="792722" spans="68:68" customFormat="1">
      <c r="BP792722" s="90"/>
    </row>
    <row r="792723" spans="68:68" customFormat="1">
      <c r="BP792723" s="90"/>
    </row>
    <row r="792724" spans="68:68" customFormat="1">
      <c r="BP792724" s="90"/>
    </row>
    <row r="792725" spans="68:68" customFormat="1">
      <c r="BP792725" s="90"/>
    </row>
    <row r="792726" spans="68:68" customFormat="1">
      <c r="BP792726" s="90"/>
    </row>
    <row r="792727" spans="68:68" customFormat="1">
      <c r="BP792727" s="90"/>
    </row>
    <row r="792728" spans="68:68" customFormat="1">
      <c r="BP792728" s="90"/>
    </row>
    <row r="792729" spans="68:68" customFormat="1">
      <c r="BP792729" s="90"/>
    </row>
    <row r="792730" spans="68:68" customFormat="1">
      <c r="BP792730" s="90"/>
    </row>
    <row r="792731" spans="68:68" customFormat="1">
      <c r="BP792731" s="90"/>
    </row>
    <row r="792732" spans="68:68" customFormat="1">
      <c r="BP792732" s="90"/>
    </row>
    <row r="792733" spans="68:68" customFormat="1">
      <c r="BP792733" s="90"/>
    </row>
    <row r="792734" spans="68:68" customFormat="1">
      <c r="BP792734" s="90"/>
    </row>
    <row r="792735" spans="68:68" customFormat="1">
      <c r="BP792735" s="90"/>
    </row>
    <row r="792736" spans="68:68" customFormat="1">
      <c r="BP792736" s="90"/>
    </row>
    <row r="792737" spans="68:68" customFormat="1">
      <c r="BP792737" s="90"/>
    </row>
    <row r="792738" spans="68:68" customFormat="1">
      <c r="BP792738" s="90"/>
    </row>
    <row r="792739" spans="68:68" customFormat="1">
      <c r="BP792739" s="90"/>
    </row>
    <row r="792740" spans="68:68" customFormat="1">
      <c r="BP792740" s="90"/>
    </row>
    <row r="792741" spans="68:68" customFormat="1">
      <c r="BP792741" s="90"/>
    </row>
    <row r="792742" spans="68:68" customFormat="1">
      <c r="BP792742" s="90"/>
    </row>
    <row r="792743" spans="68:68" customFormat="1">
      <c r="BP792743" s="90"/>
    </row>
    <row r="792744" spans="68:68" customFormat="1">
      <c r="BP792744" s="90"/>
    </row>
    <row r="792745" spans="68:68" customFormat="1">
      <c r="BP792745" s="90"/>
    </row>
    <row r="792746" spans="68:68" customFormat="1">
      <c r="BP792746" s="90"/>
    </row>
    <row r="792747" spans="68:68" customFormat="1">
      <c r="BP792747" s="90"/>
    </row>
    <row r="792748" spans="68:68" customFormat="1">
      <c r="BP792748" s="90"/>
    </row>
    <row r="792749" spans="68:68" customFormat="1">
      <c r="BP792749" s="90"/>
    </row>
    <row r="792750" spans="68:68" customFormat="1">
      <c r="BP792750" s="90"/>
    </row>
    <row r="792751" spans="68:68" customFormat="1">
      <c r="BP792751" s="90"/>
    </row>
    <row r="792752" spans="68:68" customFormat="1">
      <c r="BP792752" s="90"/>
    </row>
    <row r="792753" spans="68:68" customFormat="1">
      <c r="BP792753" s="90"/>
    </row>
    <row r="792754" spans="68:68" customFormat="1">
      <c r="BP792754" s="90"/>
    </row>
    <row r="792755" spans="68:68" customFormat="1">
      <c r="BP792755" s="90"/>
    </row>
    <row r="792756" spans="68:68" customFormat="1">
      <c r="BP792756" s="90"/>
    </row>
    <row r="792757" spans="68:68" customFormat="1">
      <c r="BP792757" s="90"/>
    </row>
    <row r="792758" spans="68:68" customFormat="1">
      <c r="BP792758" s="90"/>
    </row>
    <row r="792759" spans="68:68" customFormat="1">
      <c r="BP792759" s="90"/>
    </row>
    <row r="792760" spans="68:68" customFormat="1">
      <c r="BP792760" s="90"/>
    </row>
    <row r="792761" spans="68:68" customFormat="1">
      <c r="BP792761" s="90"/>
    </row>
    <row r="792762" spans="68:68" customFormat="1">
      <c r="BP792762" s="90"/>
    </row>
    <row r="792763" spans="68:68" customFormat="1">
      <c r="BP792763" s="90"/>
    </row>
    <row r="792764" spans="68:68" customFormat="1">
      <c r="BP792764" s="90"/>
    </row>
    <row r="792765" spans="68:68" customFormat="1">
      <c r="BP792765" s="90"/>
    </row>
    <row r="792766" spans="68:68" customFormat="1">
      <c r="BP792766" s="90"/>
    </row>
    <row r="792767" spans="68:68" customFormat="1">
      <c r="BP792767" s="90"/>
    </row>
    <row r="792768" spans="68:68" customFormat="1">
      <c r="BP792768" s="90"/>
    </row>
    <row r="792769" spans="68:68" customFormat="1">
      <c r="BP792769" s="90"/>
    </row>
    <row r="792770" spans="68:68" customFormat="1">
      <c r="BP792770" s="90"/>
    </row>
    <row r="792771" spans="68:68" customFormat="1">
      <c r="BP792771" s="90"/>
    </row>
    <row r="792772" spans="68:68" customFormat="1">
      <c r="BP792772" s="90"/>
    </row>
    <row r="792773" spans="68:68" customFormat="1">
      <c r="BP792773" s="90"/>
    </row>
    <row r="792774" spans="68:68" customFormat="1">
      <c r="BP792774" s="90"/>
    </row>
    <row r="792775" spans="68:68" customFormat="1">
      <c r="BP792775" s="90"/>
    </row>
    <row r="792776" spans="68:68" customFormat="1">
      <c r="BP792776" s="90"/>
    </row>
    <row r="792777" spans="68:68" customFormat="1">
      <c r="BP792777" s="90"/>
    </row>
    <row r="792778" spans="68:68" customFormat="1">
      <c r="BP792778" s="90"/>
    </row>
    <row r="792779" spans="68:68" customFormat="1">
      <c r="BP792779" s="90"/>
    </row>
    <row r="792780" spans="68:68" customFormat="1">
      <c r="BP792780" s="90"/>
    </row>
    <row r="792781" spans="68:68" customFormat="1">
      <c r="BP792781" s="90"/>
    </row>
    <row r="792782" spans="68:68" customFormat="1">
      <c r="BP792782" s="90"/>
    </row>
    <row r="792783" spans="68:68" customFormat="1">
      <c r="BP792783" s="90"/>
    </row>
    <row r="792784" spans="68:68" customFormat="1">
      <c r="BP792784" s="90"/>
    </row>
    <row r="792785" spans="68:68" customFormat="1">
      <c r="BP792785" s="90"/>
    </row>
    <row r="792786" spans="68:68" customFormat="1">
      <c r="BP792786" s="90"/>
    </row>
    <row r="792787" spans="68:68" customFormat="1">
      <c r="BP792787" s="90"/>
    </row>
    <row r="792788" spans="68:68" customFormat="1">
      <c r="BP792788" s="90"/>
    </row>
    <row r="792789" spans="68:68" customFormat="1">
      <c r="BP792789" s="90"/>
    </row>
    <row r="792790" spans="68:68" customFormat="1">
      <c r="BP792790" s="90"/>
    </row>
    <row r="792791" spans="68:68" customFormat="1">
      <c r="BP792791" s="90"/>
    </row>
    <row r="792792" spans="68:68" customFormat="1">
      <c r="BP792792" s="90"/>
    </row>
    <row r="792793" spans="68:68" customFormat="1">
      <c r="BP792793" s="90"/>
    </row>
    <row r="792794" spans="68:68" customFormat="1">
      <c r="BP792794" s="90"/>
    </row>
    <row r="792795" spans="68:68" customFormat="1">
      <c r="BP792795" s="90"/>
    </row>
    <row r="792796" spans="68:68" customFormat="1">
      <c r="BP792796" s="90"/>
    </row>
    <row r="792797" spans="68:68" customFormat="1">
      <c r="BP792797" s="90"/>
    </row>
    <row r="792798" spans="68:68" customFormat="1">
      <c r="BP792798" s="90"/>
    </row>
    <row r="792799" spans="68:68" customFormat="1">
      <c r="BP792799" s="90"/>
    </row>
    <row r="792800" spans="68:68" customFormat="1">
      <c r="BP792800" s="90"/>
    </row>
    <row r="792801" spans="68:68" customFormat="1">
      <c r="BP792801" s="90"/>
    </row>
    <row r="792802" spans="68:68" customFormat="1">
      <c r="BP792802" s="90"/>
    </row>
    <row r="792803" spans="68:68" customFormat="1">
      <c r="BP792803" s="90"/>
    </row>
    <row r="792804" spans="68:68" customFormat="1">
      <c r="BP792804" s="90"/>
    </row>
    <row r="792805" spans="68:68" customFormat="1">
      <c r="BP792805" s="90"/>
    </row>
    <row r="792806" spans="68:68" customFormat="1">
      <c r="BP792806" s="90"/>
    </row>
    <row r="792807" spans="68:68" customFormat="1">
      <c r="BP792807" s="90"/>
    </row>
    <row r="792808" spans="68:68" customFormat="1">
      <c r="BP792808" s="90"/>
    </row>
    <row r="792809" spans="68:68" customFormat="1">
      <c r="BP792809" s="90"/>
    </row>
    <row r="792810" spans="68:68" customFormat="1">
      <c r="BP792810" s="90"/>
    </row>
    <row r="792811" spans="68:68" customFormat="1">
      <c r="BP792811" s="90"/>
    </row>
    <row r="792812" spans="68:68" customFormat="1">
      <c r="BP792812" s="90"/>
    </row>
    <row r="792813" spans="68:68" customFormat="1">
      <c r="BP792813" s="90"/>
    </row>
    <row r="792814" spans="68:68" customFormat="1">
      <c r="BP792814" s="90"/>
    </row>
    <row r="792815" spans="68:68" customFormat="1">
      <c r="BP792815" s="90"/>
    </row>
    <row r="792816" spans="68:68" customFormat="1">
      <c r="BP792816" s="90"/>
    </row>
    <row r="792817" spans="68:68" customFormat="1">
      <c r="BP792817" s="90"/>
    </row>
    <row r="792818" spans="68:68" customFormat="1">
      <c r="BP792818" s="90"/>
    </row>
    <row r="792819" spans="68:68" customFormat="1">
      <c r="BP792819" s="90"/>
    </row>
    <row r="792820" spans="68:68" customFormat="1">
      <c r="BP792820" s="90"/>
    </row>
    <row r="792821" spans="68:68" customFormat="1">
      <c r="BP792821" s="90"/>
    </row>
    <row r="792822" spans="68:68" customFormat="1">
      <c r="BP792822" s="90"/>
    </row>
    <row r="792823" spans="68:68" customFormat="1">
      <c r="BP792823" s="90"/>
    </row>
    <row r="792824" spans="68:68" customFormat="1">
      <c r="BP792824" s="90"/>
    </row>
    <row r="792825" spans="68:68" customFormat="1">
      <c r="BP792825" s="90"/>
    </row>
    <row r="792826" spans="68:68" customFormat="1">
      <c r="BP792826" s="90"/>
    </row>
    <row r="792827" spans="68:68" customFormat="1">
      <c r="BP792827" s="90"/>
    </row>
    <row r="792828" spans="68:68" customFormat="1">
      <c r="BP792828" s="90"/>
    </row>
    <row r="792829" spans="68:68" customFormat="1">
      <c r="BP792829" s="90"/>
    </row>
    <row r="792830" spans="68:68" customFormat="1">
      <c r="BP792830" s="90"/>
    </row>
    <row r="792831" spans="68:68" customFormat="1">
      <c r="BP792831" s="90"/>
    </row>
    <row r="792832" spans="68:68" customFormat="1">
      <c r="BP792832" s="90"/>
    </row>
    <row r="792833" spans="68:68" customFormat="1">
      <c r="BP792833" s="90"/>
    </row>
    <row r="792834" spans="68:68" customFormat="1">
      <c r="BP792834" s="90"/>
    </row>
    <row r="792835" spans="68:68" customFormat="1">
      <c r="BP792835" s="90"/>
    </row>
    <row r="792836" spans="68:68" customFormat="1">
      <c r="BP792836" s="90"/>
    </row>
    <row r="792837" spans="68:68" customFormat="1">
      <c r="BP792837" s="90"/>
    </row>
    <row r="792838" spans="68:68" customFormat="1">
      <c r="BP792838" s="90"/>
    </row>
    <row r="792839" spans="68:68" customFormat="1">
      <c r="BP792839" s="90"/>
    </row>
    <row r="792840" spans="68:68" customFormat="1">
      <c r="BP792840" s="90"/>
    </row>
    <row r="792841" spans="68:68" customFormat="1">
      <c r="BP792841" s="90"/>
    </row>
    <row r="792842" spans="68:68" customFormat="1">
      <c r="BP792842" s="90"/>
    </row>
    <row r="792843" spans="68:68" customFormat="1">
      <c r="BP792843" s="90"/>
    </row>
    <row r="792844" spans="68:68" customFormat="1">
      <c r="BP792844" s="90"/>
    </row>
    <row r="792845" spans="68:68" customFormat="1">
      <c r="BP792845" s="90"/>
    </row>
    <row r="792846" spans="68:68" customFormat="1">
      <c r="BP792846" s="90"/>
    </row>
    <row r="792847" spans="68:68" customFormat="1">
      <c r="BP792847" s="90"/>
    </row>
    <row r="792848" spans="68:68" customFormat="1">
      <c r="BP792848" s="90"/>
    </row>
    <row r="792849" spans="68:68" customFormat="1">
      <c r="BP792849" s="90"/>
    </row>
    <row r="792850" spans="68:68" customFormat="1">
      <c r="BP792850" s="90"/>
    </row>
    <row r="792851" spans="68:68" customFormat="1">
      <c r="BP792851" s="90"/>
    </row>
    <row r="792852" spans="68:68" customFormat="1">
      <c r="BP792852" s="90"/>
    </row>
    <row r="792853" spans="68:68" customFormat="1">
      <c r="BP792853" s="90"/>
    </row>
    <row r="792854" spans="68:68" customFormat="1">
      <c r="BP792854" s="90"/>
    </row>
    <row r="792855" spans="68:68" customFormat="1">
      <c r="BP792855" s="90"/>
    </row>
    <row r="792856" spans="68:68" customFormat="1">
      <c r="BP792856" s="90"/>
    </row>
    <row r="792857" spans="68:68" customFormat="1">
      <c r="BP792857" s="90"/>
    </row>
    <row r="792858" spans="68:68" customFormat="1">
      <c r="BP792858" s="90"/>
    </row>
    <row r="792859" spans="68:68" customFormat="1">
      <c r="BP792859" s="90"/>
    </row>
    <row r="792860" spans="68:68" customFormat="1">
      <c r="BP792860" s="90"/>
    </row>
    <row r="792861" spans="68:68" customFormat="1">
      <c r="BP792861" s="90"/>
    </row>
    <row r="792862" spans="68:68" customFormat="1">
      <c r="BP792862" s="90"/>
    </row>
    <row r="792863" spans="68:68" customFormat="1">
      <c r="BP792863" s="90"/>
    </row>
    <row r="792864" spans="68:68" customFormat="1">
      <c r="BP792864" s="90"/>
    </row>
    <row r="792865" spans="68:68" customFormat="1">
      <c r="BP792865" s="90"/>
    </row>
    <row r="792866" spans="68:68" customFormat="1">
      <c r="BP792866" s="90"/>
    </row>
    <row r="792867" spans="68:68" customFormat="1">
      <c r="BP792867" s="90"/>
    </row>
    <row r="792868" spans="68:68" customFormat="1">
      <c r="BP792868" s="90"/>
    </row>
    <row r="792869" spans="68:68" customFormat="1">
      <c r="BP792869" s="90"/>
    </row>
    <row r="792870" spans="68:68" customFormat="1">
      <c r="BP792870" s="90"/>
    </row>
    <row r="792871" spans="68:68" customFormat="1">
      <c r="BP792871" s="90"/>
    </row>
    <row r="792872" spans="68:68" customFormat="1">
      <c r="BP792872" s="90"/>
    </row>
    <row r="792873" spans="68:68" customFormat="1">
      <c r="BP792873" s="90"/>
    </row>
    <row r="792874" spans="68:68" customFormat="1">
      <c r="BP792874" s="90"/>
    </row>
    <row r="792875" spans="68:68" customFormat="1">
      <c r="BP792875" s="90"/>
    </row>
    <row r="792876" spans="68:68" customFormat="1">
      <c r="BP792876" s="90"/>
    </row>
    <row r="792877" spans="68:68" customFormat="1">
      <c r="BP792877" s="90"/>
    </row>
    <row r="792878" spans="68:68" customFormat="1">
      <c r="BP792878" s="90"/>
    </row>
    <row r="792879" spans="68:68" customFormat="1">
      <c r="BP792879" s="90"/>
    </row>
    <row r="792880" spans="68:68" customFormat="1">
      <c r="BP792880" s="90"/>
    </row>
    <row r="792881" spans="68:68" customFormat="1">
      <c r="BP792881" s="90"/>
    </row>
    <row r="792882" spans="68:68" customFormat="1">
      <c r="BP792882" s="90"/>
    </row>
    <row r="792883" spans="68:68" customFormat="1">
      <c r="BP792883" s="90"/>
    </row>
    <row r="792884" spans="68:68" customFormat="1">
      <c r="BP792884" s="90"/>
    </row>
    <row r="792885" spans="68:68" customFormat="1">
      <c r="BP792885" s="90"/>
    </row>
    <row r="792886" spans="68:68" customFormat="1">
      <c r="BP792886" s="90"/>
    </row>
    <row r="792887" spans="68:68" customFormat="1">
      <c r="BP792887" s="90"/>
    </row>
    <row r="792888" spans="68:68" customFormat="1">
      <c r="BP792888" s="90"/>
    </row>
    <row r="792889" spans="68:68" customFormat="1">
      <c r="BP792889" s="90"/>
    </row>
    <row r="792890" spans="68:68" customFormat="1">
      <c r="BP792890" s="90"/>
    </row>
    <row r="792891" spans="68:68" customFormat="1">
      <c r="BP792891" s="90"/>
    </row>
    <row r="792892" spans="68:68" customFormat="1">
      <c r="BP792892" s="90"/>
    </row>
    <row r="792893" spans="68:68" customFormat="1">
      <c r="BP792893" s="90"/>
    </row>
    <row r="792894" spans="68:68" customFormat="1">
      <c r="BP792894" s="90"/>
    </row>
    <row r="792895" spans="68:68" customFormat="1">
      <c r="BP792895" s="90"/>
    </row>
    <row r="792896" spans="68:68" customFormat="1">
      <c r="BP792896" s="90"/>
    </row>
    <row r="792897" spans="68:68" customFormat="1">
      <c r="BP792897" s="90"/>
    </row>
    <row r="792898" spans="68:68" customFormat="1">
      <c r="BP792898" s="90"/>
    </row>
    <row r="792899" spans="68:68" customFormat="1">
      <c r="BP792899" s="90"/>
    </row>
    <row r="792900" spans="68:68" customFormat="1">
      <c r="BP792900" s="90"/>
    </row>
    <row r="792901" spans="68:68" customFormat="1">
      <c r="BP792901" s="90"/>
    </row>
    <row r="792902" spans="68:68" customFormat="1">
      <c r="BP792902" s="90"/>
    </row>
    <row r="792903" spans="68:68" customFormat="1">
      <c r="BP792903" s="90"/>
    </row>
    <row r="792904" spans="68:68" customFormat="1">
      <c r="BP792904" s="90"/>
    </row>
    <row r="792905" spans="68:68" customFormat="1">
      <c r="BP792905" s="90"/>
    </row>
    <row r="792906" spans="68:68" customFormat="1">
      <c r="BP792906" s="90"/>
    </row>
    <row r="792907" spans="68:68" customFormat="1">
      <c r="BP792907" s="90"/>
    </row>
    <row r="792908" spans="68:68" customFormat="1">
      <c r="BP792908" s="90"/>
    </row>
    <row r="792909" spans="68:68" customFormat="1">
      <c r="BP792909" s="90"/>
    </row>
    <row r="792910" spans="68:68" customFormat="1">
      <c r="BP792910" s="90"/>
    </row>
    <row r="792911" spans="68:68" customFormat="1">
      <c r="BP792911" s="90"/>
    </row>
    <row r="792912" spans="68:68" customFormat="1">
      <c r="BP792912" s="90"/>
    </row>
    <row r="792913" spans="68:68" customFormat="1">
      <c r="BP792913" s="90"/>
    </row>
    <row r="792914" spans="68:68" customFormat="1">
      <c r="BP792914" s="90"/>
    </row>
    <row r="792915" spans="68:68" customFormat="1">
      <c r="BP792915" s="90"/>
    </row>
    <row r="792916" spans="68:68" customFormat="1">
      <c r="BP792916" s="90"/>
    </row>
    <row r="792917" spans="68:68" customFormat="1">
      <c r="BP792917" s="90"/>
    </row>
    <row r="792918" spans="68:68" customFormat="1">
      <c r="BP792918" s="90"/>
    </row>
    <row r="792919" spans="68:68" customFormat="1">
      <c r="BP792919" s="90"/>
    </row>
    <row r="792920" spans="68:68" customFormat="1">
      <c r="BP792920" s="90"/>
    </row>
    <row r="792921" spans="68:68" customFormat="1">
      <c r="BP792921" s="90"/>
    </row>
    <row r="792922" spans="68:68" customFormat="1">
      <c r="BP792922" s="90"/>
    </row>
    <row r="792923" spans="68:68" customFormat="1">
      <c r="BP792923" s="90"/>
    </row>
    <row r="792924" spans="68:68" customFormat="1">
      <c r="BP792924" s="90"/>
    </row>
    <row r="792925" spans="68:68" customFormat="1">
      <c r="BP792925" s="90"/>
    </row>
    <row r="792926" spans="68:68" customFormat="1">
      <c r="BP792926" s="90"/>
    </row>
    <row r="792927" spans="68:68" customFormat="1">
      <c r="BP792927" s="90"/>
    </row>
    <row r="792928" spans="68:68" customFormat="1">
      <c r="BP792928" s="90"/>
    </row>
    <row r="792929" spans="68:68" customFormat="1">
      <c r="BP792929" s="90"/>
    </row>
    <row r="792930" spans="68:68" customFormat="1">
      <c r="BP792930" s="90"/>
    </row>
    <row r="792931" spans="68:68" customFormat="1">
      <c r="BP792931" s="90"/>
    </row>
    <row r="792932" spans="68:68" customFormat="1">
      <c r="BP792932" s="90"/>
    </row>
    <row r="792933" spans="68:68" customFormat="1">
      <c r="BP792933" s="90"/>
    </row>
    <row r="792934" spans="68:68" customFormat="1">
      <c r="BP792934" s="90"/>
    </row>
    <row r="792935" spans="68:68" customFormat="1">
      <c r="BP792935" s="90"/>
    </row>
    <row r="792936" spans="68:68" customFormat="1">
      <c r="BP792936" s="90"/>
    </row>
    <row r="792937" spans="68:68" customFormat="1">
      <c r="BP792937" s="90"/>
    </row>
    <row r="792938" spans="68:68" customFormat="1">
      <c r="BP792938" s="90"/>
    </row>
    <row r="792939" spans="68:68" customFormat="1">
      <c r="BP792939" s="90"/>
    </row>
    <row r="792940" spans="68:68" customFormat="1">
      <c r="BP792940" s="90"/>
    </row>
    <row r="792941" spans="68:68" customFormat="1">
      <c r="BP792941" s="90"/>
    </row>
    <row r="792942" spans="68:68" customFormat="1">
      <c r="BP792942" s="90"/>
    </row>
    <row r="792943" spans="68:68" customFormat="1">
      <c r="BP792943" s="90"/>
    </row>
    <row r="792944" spans="68:68" customFormat="1">
      <c r="BP792944" s="90"/>
    </row>
    <row r="792945" spans="68:68" customFormat="1">
      <c r="BP792945" s="90"/>
    </row>
    <row r="792946" spans="68:68" customFormat="1">
      <c r="BP792946" s="90"/>
    </row>
    <row r="792947" spans="68:68" customFormat="1">
      <c r="BP792947" s="90"/>
    </row>
    <row r="792948" spans="68:68" customFormat="1">
      <c r="BP792948" s="90"/>
    </row>
    <row r="792949" spans="68:68" customFormat="1">
      <c r="BP792949" s="90"/>
    </row>
    <row r="792950" spans="68:68" customFormat="1">
      <c r="BP792950" s="90"/>
    </row>
    <row r="792951" spans="68:68" customFormat="1">
      <c r="BP792951" s="90"/>
    </row>
    <row r="792952" spans="68:68" customFormat="1">
      <c r="BP792952" s="90"/>
    </row>
    <row r="792953" spans="68:68" customFormat="1">
      <c r="BP792953" s="90"/>
    </row>
    <row r="792954" spans="68:68" customFormat="1">
      <c r="BP792954" s="90"/>
    </row>
    <row r="792955" spans="68:68" customFormat="1">
      <c r="BP792955" s="90"/>
    </row>
    <row r="792956" spans="68:68" customFormat="1">
      <c r="BP792956" s="90"/>
    </row>
    <row r="792957" spans="68:68" customFormat="1">
      <c r="BP792957" s="90"/>
    </row>
    <row r="792958" spans="68:68" customFormat="1">
      <c r="BP792958" s="90"/>
    </row>
    <row r="792959" spans="68:68" customFormat="1">
      <c r="BP792959" s="90"/>
    </row>
    <row r="792960" spans="68:68" customFormat="1">
      <c r="BP792960" s="90"/>
    </row>
    <row r="792961" spans="68:68" customFormat="1">
      <c r="BP792961" s="90"/>
    </row>
    <row r="792962" spans="68:68" customFormat="1">
      <c r="BP792962" s="90"/>
    </row>
    <row r="792963" spans="68:68" customFormat="1">
      <c r="BP792963" s="90"/>
    </row>
    <row r="792964" spans="68:68" customFormat="1">
      <c r="BP792964" s="90"/>
    </row>
    <row r="792965" spans="68:68" customFormat="1">
      <c r="BP792965" s="90"/>
    </row>
    <row r="792966" spans="68:68" customFormat="1">
      <c r="BP792966" s="90"/>
    </row>
    <row r="792967" spans="68:68" customFormat="1">
      <c r="BP792967" s="90"/>
    </row>
    <row r="792968" spans="68:68" customFormat="1">
      <c r="BP792968" s="90"/>
    </row>
    <row r="792969" spans="68:68" customFormat="1">
      <c r="BP792969" s="90"/>
    </row>
    <row r="792970" spans="68:68" customFormat="1">
      <c r="BP792970" s="90"/>
    </row>
    <row r="792971" spans="68:68" customFormat="1">
      <c r="BP792971" s="90"/>
    </row>
    <row r="792972" spans="68:68" customFormat="1">
      <c r="BP792972" s="90"/>
    </row>
    <row r="792973" spans="68:68" customFormat="1">
      <c r="BP792973" s="90"/>
    </row>
    <row r="792974" spans="68:68" customFormat="1">
      <c r="BP792974" s="90"/>
    </row>
    <row r="792975" spans="68:68" customFormat="1">
      <c r="BP792975" s="90"/>
    </row>
    <row r="792976" spans="68:68" customFormat="1">
      <c r="BP792976" s="90"/>
    </row>
    <row r="792977" spans="68:68" customFormat="1">
      <c r="BP792977" s="90"/>
    </row>
    <row r="792978" spans="68:68" customFormat="1">
      <c r="BP792978" s="90"/>
    </row>
    <row r="792979" spans="68:68" customFormat="1">
      <c r="BP792979" s="90"/>
    </row>
    <row r="792980" spans="68:68" customFormat="1">
      <c r="BP792980" s="90"/>
    </row>
    <row r="792981" spans="68:68" customFormat="1">
      <c r="BP792981" s="90"/>
    </row>
    <row r="792982" spans="68:68" customFormat="1">
      <c r="BP792982" s="90"/>
    </row>
    <row r="792983" spans="68:68" customFormat="1">
      <c r="BP792983" s="90"/>
    </row>
    <row r="792984" spans="68:68" customFormat="1">
      <c r="BP792984" s="90"/>
    </row>
    <row r="792985" spans="68:68" customFormat="1">
      <c r="BP792985" s="90"/>
    </row>
    <row r="792986" spans="68:68" customFormat="1">
      <c r="BP792986" s="90"/>
    </row>
    <row r="792987" spans="68:68" customFormat="1">
      <c r="BP792987" s="90"/>
    </row>
    <row r="792988" spans="68:68" customFormat="1">
      <c r="BP792988" s="90"/>
    </row>
    <row r="792989" spans="68:68" customFormat="1">
      <c r="BP792989" s="90"/>
    </row>
    <row r="792990" spans="68:68" customFormat="1">
      <c r="BP792990" s="90"/>
    </row>
    <row r="792991" spans="68:68" customFormat="1">
      <c r="BP792991" s="90"/>
    </row>
    <row r="792992" spans="68:68" customFormat="1">
      <c r="BP792992" s="90"/>
    </row>
    <row r="792993" spans="68:68" customFormat="1">
      <c r="BP792993" s="90"/>
    </row>
    <row r="792994" spans="68:68" customFormat="1">
      <c r="BP792994" s="90"/>
    </row>
    <row r="792995" spans="68:68" customFormat="1">
      <c r="BP792995" s="90"/>
    </row>
    <row r="792996" spans="68:68" customFormat="1">
      <c r="BP792996" s="90"/>
    </row>
    <row r="792997" spans="68:68" customFormat="1">
      <c r="BP792997" s="90"/>
    </row>
    <row r="792998" spans="68:68" customFormat="1">
      <c r="BP792998" s="90"/>
    </row>
    <row r="792999" spans="68:68" customFormat="1">
      <c r="BP792999" s="90"/>
    </row>
    <row r="793000" spans="68:68" customFormat="1">
      <c r="BP793000" s="90"/>
    </row>
    <row r="793001" spans="68:68" customFormat="1">
      <c r="BP793001" s="90"/>
    </row>
    <row r="793002" spans="68:68" customFormat="1">
      <c r="BP793002" s="90"/>
    </row>
    <row r="793003" spans="68:68" customFormat="1">
      <c r="BP793003" s="90"/>
    </row>
    <row r="793004" spans="68:68" customFormat="1">
      <c r="BP793004" s="90"/>
    </row>
    <row r="793005" spans="68:68" customFormat="1">
      <c r="BP793005" s="90"/>
    </row>
    <row r="793006" spans="68:68" customFormat="1">
      <c r="BP793006" s="90"/>
    </row>
    <row r="793007" spans="68:68" customFormat="1">
      <c r="BP793007" s="90"/>
    </row>
    <row r="793008" spans="68:68" customFormat="1">
      <c r="BP793008" s="90"/>
    </row>
    <row r="793009" spans="68:68" customFormat="1">
      <c r="BP793009" s="90"/>
    </row>
    <row r="793010" spans="68:68" customFormat="1">
      <c r="BP793010" s="90"/>
    </row>
    <row r="793011" spans="68:68" customFormat="1">
      <c r="BP793011" s="90"/>
    </row>
    <row r="793012" spans="68:68" customFormat="1">
      <c r="BP793012" s="90"/>
    </row>
    <row r="793013" spans="68:68" customFormat="1">
      <c r="BP793013" s="90"/>
    </row>
    <row r="793014" spans="68:68" customFormat="1">
      <c r="BP793014" s="90"/>
    </row>
    <row r="793015" spans="68:68" customFormat="1">
      <c r="BP793015" s="90"/>
    </row>
    <row r="793016" spans="68:68" customFormat="1">
      <c r="BP793016" s="90"/>
    </row>
    <row r="793017" spans="68:68" customFormat="1">
      <c r="BP793017" s="90"/>
    </row>
    <row r="793018" spans="68:68" customFormat="1">
      <c r="BP793018" s="90"/>
    </row>
    <row r="793019" spans="68:68" customFormat="1">
      <c r="BP793019" s="90"/>
    </row>
    <row r="793020" spans="68:68" customFormat="1">
      <c r="BP793020" s="90"/>
    </row>
    <row r="793021" spans="68:68" customFormat="1">
      <c r="BP793021" s="90"/>
    </row>
    <row r="793022" spans="68:68" customFormat="1">
      <c r="BP793022" s="90"/>
    </row>
    <row r="793023" spans="68:68" customFormat="1">
      <c r="BP793023" s="90"/>
    </row>
    <row r="793024" spans="68:68" customFormat="1">
      <c r="BP793024" s="90"/>
    </row>
    <row r="793025" spans="68:68" customFormat="1">
      <c r="BP793025" s="90"/>
    </row>
    <row r="793026" spans="68:68" customFormat="1">
      <c r="BP793026" s="90"/>
    </row>
    <row r="793027" spans="68:68" customFormat="1">
      <c r="BP793027" s="90"/>
    </row>
    <row r="793028" spans="68:68" customFormat="1">
      <c r="BP793028" s="90"/>
    </row>
    <row r="793029" spans="68:68" customFormat="1">
      <c r="BP793029" s="90"/>
    </row>
    <row r="793030" spans="68:68" customFormat="1">
      <c r="BP793030" s="90"/>
    </row>
    <row r="793031" spans="68:68" customFormat="1">
      <c r="BP793031" s="90"/>
    </row>
    <row r="793032" spans="68:68" customFormat="1">
      <c r="BP793032" s="90"/>
    </row>
    <row r="793033" spans="68:68" customFormat="1">
      <c r="BP793033" s="90"/>
    </row>
    <row r="793034" spans="68:68" customFormat="1">
      <c r="BP793034" s="90"/>
    </row>
    <row r="793035" spans="68:68" customFormat="1">
      <c r="BP793035" s="90"/>
    </row>
    <row r="793036" spans="68:68" customFormat="1">
      <c r="BP793036" s="90"/>
    </row>
    <row r="793037" spans="68:68" customFormat="1">
      <c r="BP793037" s="90"/>
    </row>
    <row r="793038" spans="68:68" customFormat="1">
      <c r="BP793038" s="90"/>
    </row>
    <row r="793039" spans="68:68" customFormat="1">
      <c r="BP793039" s="90"/>
    </row>
    <row r="793040" spans="68:68" customFormat="1">
      <c r="BP793040" s="90"/>
    </row>
    <row r="793041" spans="68:68" customFormat="1">
      <c r="BP793041" s="90"/>
    </row>
    <row r="793042" spans="68:68" customFormat="1">
      <c r="BP793042" s="90"/>
    </row>
    <row r="793043" spans="68:68" customFormat="1">
      <c r="BP793043" s="90"/>
    </row>
    <row r="793044" spans="68:68" customFormat="1">
      <c r="BP793044" s="90"/>
    </row>
    <row r="793045" spans="68:68" customFormat="1">
      <c r="BP793045" s="90"/>
    </row>
    <row r="793046" spans="68:68" customFormat="1">
      <c r="BP793046" s="90"/>
    </row>
    <row r="793047" spans="68:68" customFormat="1">
      <c r="BP793047" s="90"/>
    </row>
    <row r="793048" spans="68:68" customFormat="1">
      <c r="BP793048" s="90"/>
    </row>
    <row r="793049" spans="68:68" customFormat="1">
      <c r="BP793049" s="90"/>
    </row>
    <row r="793050" spans="68:68" customFormat="1">
      <c r="BP793050" s="90"/>
    </row>
    <row r="793051" spans="68:68" customFormat="1">
      <c r="BP793051" s="90"/>
    </row>
    <row r="793052" spans="68:68" customFormat="1">
      <c r="BP793052" s="90"/>
    </row>
    <row r="793053" spans="68:68" customFormat="1">
      <c r="BP793053" s="90"/>
    </row>
    <row r="793054" spans="68:68" customFormat="1">
      <c r="BP793054" s="90"/>
    </row>
    <row r="793055" spans="68:68" customFormat="1">
      <c r="BP793055" s="90"/>
    </row>
    <row r="793056" spans="68:68" customFormat="1">
      <c r="BP793056" s="90"/>
    </row>
    <row r="793057" spans="68:68" customFormat="1">
      <c r="BP793057" s="90"/>
    </row>
    <row r="793058" spans="68:68" customFormat="1">
      <c r="BP793058" s="90"/>
    </row>
    <row r="793059" spans="68:68" customFormat="1">
      <c r="BP793059" s="90"/>
    </row>
    <row r="793060" spans="68:68" customFormat="1">
      <c r="BP793060" s="90"/>
    </row>
    <row r="793061" spans="68:68" customFormat="1">
      <c r="BP793061" s="90"/>
    </row>
    <row r="793062" spans="68:68" customFormat="1">
      <c r="BP793062" s="90"/>
    </row>
    <row r="793063" spans="68:68" customFormat="1">
      <c r="BP793063" s="90"/>
    </row>
    <row r="793064" spans="68:68" customFormat="1">
      <c r="BP793064" s="90"/>
    </row>
    <row r="793065" spans="68:68" customFormat="1">
      <c r="BP793065" s="90"/>
    </row>
    <row r="793066" spans="68:68" customFormat="1">
      <c r="BP793066" s="90"/>
    </row>
    <row r="793067" spans="68:68" customFormat="1">
      <c r="BP793067" s="90"/>
    </row>
    <row r="793068" spans="68:68" customFormat="1">
      <c r="BP793068" s="90"/>
    </row>
    <row r="793069" spans="68:68" customFormat="1">
      <c r="BP793069" s="90"/>
    </row>
    <row r="793070" spans="68:68" customFormat="1">
      <c r="BP793070" s="90"/>
    </row>
    <row r="793071" spans="68:68" customFormat="1">
      <c r="BP793071" s="90"/>
    </row>
    <row r="793072" spans="68:68" customFormat="1">
      <c r="BP793072" s="90"/>
    </row>
    <row r="793073" spans="68:68" customFormat="1">
      <c r="BP793073" s="90"/>
    </row>
    <row r="793074" spans="68:68" customFormat="1">
      <c r="BP793074" s="90"/>
    </row>
    <row r="793075" spans="68:68" customFormat="1">
      <c r="BP793075" s="90"/>
    </row>
    <row r="793076" spans="68:68" customFormat="1">
      <c r="BP793076" s="90"/>
    </row>
    <row r="793077" spans="68:68" customFormat="1">
      <c r="BP793077" s="90"/>
    </row>
    <row r="793078" spans="68:68" customFormat="1">
      <c r="BP793078" s="90"/>
    </row>
    <row r="793079" spans="68:68" customFormat="1">
      <c r="BP793079" s="90"/>
    </row>
    <row r="793080" spans="68:68" customFormat="1">
      <c r="BP793080" s="90"/>
    </row>
    <row r="793081" spans="68:68" customFormat="1">
      <c r="BP793081" s="90"/>
    </row>
    <row r="793082" spans="68:68" customFormat="1">
      <c r="BP793082" s="90"/>
    </row>
    <row r="793083" spans="68:68" customFormat="1">
      <c r="BP793083" s="90"/>
    </row>
    <row r="793084" spans="68:68" customFormat="1">
      <c r="BP793084" s="90"/>
    </row>
    <row r="793085" spans="68:68" customFormat="1">
      <c r="BP793085" s="90"/>
    </row>
    <row r="793086" spans="68:68" customFormat="1">
      <c r="BP793086" s="90"/>
    </row>
    <row r="793087" spans="68:68" customFormat="1">
      <c r="BP793087" s="90"/>
    </row>
    <row r="793088" spans="68:68" customFormat="1">
      <c r="BP793088" s="90"/>
    </row>
    <row r="793089" spans="68:68" customFormat="1">
      <c r="BP793089" s="90"/>
    </row>
    <row r="793090" spans="68:68" customFormat="1">
      <c r="BP793090" s="90"/>
    </row>
    <row r="793091" spans="68:68" customFormat="1">
      <c r="BP793091" s="90"/>
    </row>
    <row r="793092" spans="68:68" customFormat="1">
      <c r="BP793092" s="90"/>
    </row>
    <row r="793093" spans="68:68" customFormat="1">
      <c r="BP793093" s="90"/>
    </row>
    <row r="793094" spans="68:68" customFormat="1">
      <c r="BP793094" s="90"/>
    </row>
    <row r="793095" spans="68:68" customFormat="1">
      <c r="BP793095" s="90"/>
    </row>
    <row r="793096" spans="68:68" customFormat="1">
      <c r="BP793096" s="90"/>
    </row>
    <row r="793097" spans="68:68" customFormat="1">
      <c r="BP793097" s="90"/>
    </row>
    <row r="793098" spans="68:68" customFormat="1">
      <c r="BP793098" s="90"/>
    </row>
    <row r="793099" spans="68:68" customFormat="1">
      <c r="BP793099" s="90"/>
    </row>
    <row r="793100" spans="68:68" customFormat="1">
      <c r="BP793100" s="90"/>
    </row>
    <row r="793101" spans="68:68" customFormat="1">
      <c r="BP793101" s="90"/>
    </row>
    <row r="793102" spans="68:68" customFormat="1">
      <c r="BP793102" s="90"/>
    </row>
    <row r="793103" spans="68:68" customFormat="1">
      <c r="BP793103" s="90"/>
    </row>
    <row r="793104" spans="68:68" customFormat="1">
      <c r="BP793104" s="90"/>
    </row>
    <row r="793105" spans="68:68" customFormat="1">
      <c r="BP793105" s="90"/>
    </row>
    <row r="793106" spans="68:68" customFormat="1">
      <c r="BP793106" s="90"/>
    </row>
    <row r="793107" spans="68:68" customFormat="1">
      <c r="BP793107" s="90"/>
    </row>
    <row r="793108" spans="68:68" customFormat="1">
      <c r="BP793108" s="90"/>
    </row>
    <row r="793109" spans="68:68" customFormat="1">
      <c r="BP793109" s="90"/>
    </row>
    <row r="793110" spans="68:68" customFormat="1">
      <c r="BP793110" s="90"/>
    </row>
    <row r="793111" spans="68:68" customFormat="1">
      <c r="BP793111" s="90"/>
    </row>
    <row r="793112" spans="68:68" customFormat="1">
      <c r="BP793112" s="90"/>
    </row>
    <row r="793113" spans="68:68" customFormat="1">
      <c r="BP793113" s="90"/>
    </row>
    <row r="793114" spans="68:68" customFormat="1">
      <c r="BP793114" s="90"/>
    </row>
    <row r="793115" spans="68:68" customFormat="1">
      <c r="BP793115" s="90"/>
    </row>
    <row r="793116" spans="68:68" customFormat="1">
      <c r="BP793116" s="90"/>
    </row>
    <row r="793117" spans="68:68" customFormat="1">
      <c r="BP793117" s="90"/>
    </row>
    <row r="793118" spans="68:68" customFormat="1">
      <c r="BP793118" s="90"/>
    </row>
    <row r="793119" spans="68:68" customFormat="1">
      <c r="BP793119" s="90"/>
    </row>
    <row r="793120" spans="68:68" customFormat="1">
      <c r="BP793120" s="90"/>
    </row>
    <row r="793121" spans="68:68" customFormat="1">
      <c r="BP793121" s="90"/>
    </row>
    <row r="793122" spans="68:68" customFormat="1">
      <c r="BP793122" s="90"/>
    </row>
    <row r="793123" spans="68:68" customFormat="1">
      <c r="BP793123" s="90"/>
    </row>
    <row r="793124" spans="68:68" customFormat="1">
      <c r="BP793124" s="90"/>
    </row>
    <row r="793125" spans="68:68" customFormat="1">
      <c r="BP793125" s="90"/>
    </row>
    <row r="793126" spans="68:68" customFormat="1">
      <c r="BP793126" s="90"/>
    </row>
    <row r="793127" spans="68:68" customFormat="1">
      <c r="BP793127" s="90"/>
    </row>
    <row r="793128" spans="68:68" customFormat="1">
      <c r="BP793128" s="90"/>
    </row>
    <row r="793129" spans="68:68" customFormat="1">
      <c r="BP793129" s="90"/>
    </row>
    <row r="793130" spans="68:68" customFormat="1">
      <c r="BP793130" s="90"/>
    </row>
    <row r="793131" spans="68:68" customFormat="1">
      <c r="BP793131" s="90"/>
    </row>
    <row r="793132" spans="68:68" customFormat="1">
      <c r="BP793132" s="90"/>
    </row>
    <row r="793133" spans="68:68" customFormat="1">
      <c r="BP793133" s="90"/>
    </row>
    <row r="793134" spans="68:68" customFormat="1">
      <c r="BP793134" s="90"/>
    </row>
    <row r="793135" spans="68:68" customFormat="1">
      <c r="BP793135" s="90"/>
    </row>
    <row r="793136" spans="68:68" customFormat="1">
      <c r="BP793136" s="90"/>
    </row>
    <row r="793137" spans="68:68" customFormat="1">
      <c r="BP793137" s="90"/>
    </row>
    <row r="793138" spans="68:68" customFormat="1">
      <c r="BP793138" s="90"/>
    </row>
    <row r="793139" spans="68:68" customFormat="1">
      <c r="BP793139" s="90"/>
    </row>
    <row r="793140" spans="68:68" customFormat="1">
      <c r="BP793140" s="90"/>
    </row>
    <row r="793141" spans="68:68" customFormat="1">
      <c r="BP793141" s="90"/>
    </row>
    <row r="793142" spans="68:68" customFormat="1">
      <c r="BP793142" s="90"/>
    </row>
    <row r="793143" spans="68:68" customFormat="1">
      <c r="BP793143" s="90"/>
    </row>
    <row r="793144" spans="68:68" customFormat="1">
      <c r="BP793144" s="90"/>
    </row>
    <row r="793145" spans="68:68" customFormat="1">
      <c r="BP793145" s="90"/>
    </row>
    <row r="793146" spans="68:68" customFormat="1">
      <c r="BP793146" s="90"/>
    </row>
    <row r="793147" spans="68:68" customFormat="1">
      <c r="BP793147" s="90"/>
    </row>
    <row r="793148" spans="68:68" customFormat="1">
      <c r="BP793148" s="90"/>
    </row>
    <row r="793149" spans="68:68" customFormat="1">
      <c r="BP793149" s="90"/>
    </row>
    <row r="793150" spans="68:68" customFormat="1">
      <c r="BP793150" s="90"/>
    </row>
    <row r="793151" spans="68:68" customFormat="1">
      <c r="BP793151" s="90"/>
    </row>
    <row r="793152" spans="68:68" customFormat="1">
      <c r="BP793152" s="90"/>
    </row>
    <row r="793153" spans="68:68" customFormat="1">
      <c r="BP793153" s="90"/>
    </row>
    <row r="793154" spans="68:68" customFormat="1">
      <c r="BP793154" s="90"/>
    </row>
    <row r="793155" spans="68:68" customFormat="1">
      <c r="BP793155" s="90"/>
    </row>
    <row r="793156" spans="68:68" customFormat="1">
      <c r="BP793156" s="90"/>
    </row>
    <row r="793157" spans="68:68" customFormat="1">
      <c r="BP793157" s="90"/>
    </row>
    <row r="793158" spans="68:68" customFormat="1">
      <c r="BP793158" s="90"/>
    </row>
    <row r="793159" spans="68:68" customFormat="1">
      <c r="BP793159" s="90"/>
    </row>
    <row r="793160" spans="68:68" customFormat="1">
      <c r="BP793160" s="90"/>
    </row>
    <row r="793161" spans="68:68" customFormat="1">
      <c r="BP793161" s="90"/>
    </row>
    <row r="793162" spans="68:68" customFormat="1">
      <c r="BP793162" s="90"/>
    </row>
    <row r="793163" spans="68:68" customFormat="1">
      <c r="BP793163" s="90"/>
    </row>
    <row r="793164" spans="68:68" customFormat="1">
      <c r="BP793164" s="90"/>
    </row>
    <row r="793165" spans="68:68" customFormat="1">
      <c r="BP793165" s="90"/>
    </row>
    <row r="793166" spans="68:68" customFormat="1">
      <c r="BP793166" s="90"/>
    </row>
    <row r="793167" spans="68:68" customFormat="1">
      <c r="BP793167" s="90"/>
    </row>
    <row r="793168" spans="68:68" customFormat="1">
      <c r="BP793168" s="90"/>
    </row>
    <row r="793169" spans="68:68" customFormat="1">
      <c r="BP793169" s="90"/>
    </row>
    <row r="793170" spans="68:68" customFormat="1">
      <c r="BP793170" s="90"/>
    </row>
    <row r="793171" spans="68:68" customFormat="1">
      <c r="BP793171" s="90"/>
    </row>
    <row r="793172" spans="68:68" customFormat="1">
      <c r="BP793172" s="90"/>
    </row>
    <row r="793173" spans="68:68" customFormat="1">
      <c r="BP793173" s="90"/>
    </row>
    <row r="793174" spans="68:68" customFormat="1">
      <c r="BP793174" s="90"/>
    </row>
    <row r="793175" spans="68:68" customFormat="1">
      <c r="BP793175" s="90"/>
    </row>
    <row r="793176" spans="68:68" customFormat="1">
      <c r="BP793176" s="90"/>
    </row>
    <row r="793177" spans="68:68" customFormat="1">
      <c r="BP793177" s="90"/>
    </row>
    <row r="793178" spans="68:68" customFormat="1">
      <c r="BP793178" s="90"/>
    </row>
    <row r="793179" spans="68:68" customFormat="1">
      <c r="BP793179" s="90"/>
    </row>
    <row r="793180" spans="68:68" customFormat="1">
      <c r="BP793180" s="90"/>
    </row>
    <row r="793181" spans="68:68" customFormat="1">
      <c r="BP793181" s="90"/>
    </row>
    <row r="793182" spans="68:68" customFormat="1">
      <c r="BP793182" s="90"/>
    </row>
    <row r="793183" spans="68:68" customFormat="1">
      <c r="BP793183" s="90"/>
    </row>
    <row r="793184" spans="68:68" customFormat="1">
      <c r="BP793184" s="90"/>
    </row>
    <row r="793185" spans="68:68" customFormat="1">
      <c r="BP793185" s="90"/>
    </row>
    <row r="793186" spans="68:68" customFormat="1">
      <c r="BP793186" s="90"/>
    </row>
    <row r="793187" spans="68:68" customFormat="1">
      <c r="BP793187" s="90"/>
    </row>
    <row r="793188" spans="68:68" customFormat="1">
      <c r="BP793188" s="90"/>
    </row>
    <row r="793189" spans="68:68" customFormat="1">
      <c r="BP793189" s="90"/>
    </row>
    <row r="793190" spans="68:68" customFormat="1">
      <c r="BP793190" s="90"/>
    </row>
    <row r="793191" spans="68:68" customFormat="1">
      <c r="BP793191" s="90"/>
    </row>
    <row r="793192" spans="68:68" customFormat="1">
      <c r="BP793192" s="90"/>
    </row>
    <row r="793193" spans="68:68" customFormat="1">
      <c r="BP793193" s="90"/>
    </row>
    <row r="793194" spans="68:68" customFormat="1">
      <c r="BP793194" s="90"/>
    </row>
    <row r="793195" spans="68:68" customFormat="1">
      <c r="BP793195" s="90"/>
    </row>
    <row r="793196" spans="68:68" customFormat="1">
      <c r="BP793196" s="90"/>
    </row>
    <row r="793197" spans="68:68" customFormat="1">
      <c r="BP793197" s="90"/>
    </row>
    <row r="793198" spans="68:68" customFormat="1">
      <c r="BP793198" s="90"/>
    </row>
    <row r="793199" spans="68:68" customFormat="1">
      <c r="BP793199" s="90"/>
    </row>
    <row r="793200" spans="68:68" customFormat="1">
      <c r="BP793200" s="90"/>
    </row>
    <row r="793201" spans="68:68" customFormat="1">
      <c r="BP793201" s="90"/>
    </row>
    <row r="793202" spans="68:68" customFormat="1">
      <c r="BP793202" s="90"/>
    </row>
    <row r="793203" spans="68:68" customFormat="1">
      <c r="BP793203" s="90"/>
    </row>
    <row r="793204" spans="68:68" customFormat="1">
      <c r="BP793204" s="90"/>
    </row>
    <row r="793205" spans="68:68" customFormat="1">
      <c r="BP793205" s="90"/>
    </row>
    <row r="793206" spans="68:68" customFormat="1">
      <c r="BP793206" s="90"/>
    </row>
    <row r="793207" spans="68:68" customFormat="1">
      <c r="BP793207" s="90"/>
    </row>
    <row r="793208" spans="68:68" customFormat="1">
      <c r="BP793208" s="90"/>
    </row>
    <row r="793209" spans="68:68" customFormat="1">
      <c r="BP793209" s="90"/>
    </row>
    <row r="793210" spans="68:68" customFormat="1">
      <c r="BP793210" s="90"/>
    </row>
    <row r="793211" spans="68:68" customFormat="1">
      <c r="BP793211" s="90"/>
    </row>
    <row r="793212" spans="68:68" customFormat="1">
      <c r="BP793212" s="90"/>
    </row>
    <row r="793213" spans="68:68" customFormat="1">
      <c r="BP793213" s="90"/>
    </row>
    <row r="793214" spans="68:68" customFormat="1">
      <c r="BP793214" s="90"/>
    </row>
    <row r="793215" spans="68:68" customFormat="1">
      <c r="BP793215" s="90"/>
    </row>
    <row r="793216" spans="68:68" customFormat="1">
      <c r="BP793216" s="90"/>
    </row>
    <row r="793217" spans="68:68" customFormat="1">
      <c r="BP793217" s="90"/>
    </row>
    <row r="793218" spans="68:68" customFormat="1">
      <c r="BP793218" s="90"/>
    </row>
    <row r="793219" spans="68:68" customFormat="1">
      <c r="BP793219" s="90"/>
    </row>
    <row r="793220" spans="68:68" customFormat="1">
      <c r="BP793220" s="90"/>
    </row>
    <row r="793221" spans="68:68" customFormat="1">
      <c r="BP793221" s="90"/>
    </row>
    <row r="793222" spans="68:68" customFormat="1">
      <c r="BP793222" s="90"/>
    </row>
    <row r="793223" spans="68:68" customFormat="1">
      <c r="BP793223" s="90"/>
    </row>
    <row r="793224" spans="68:68" customFormat="1">
      <c r="BP793224" s="90"/>
    </row>
    <row r="793225" spans="68:68" customFormat="1">
      <c r="BP793225" s="90"/>
    </row>
    <row r="793226" spans="68:68" customFormat="1">
      <c r="BP793226" s="90"/>
    </row>
    <row r="793227" spans="68:68" customFormat="1">
      <c r="BP793227" s="90"/>
    </row>
    <row r="793228" spans="68:68" customFormat="1">
      <c r="BP793228" s="90"/>
    </row>
    <row r="793229" spans="68:68" customFormat="1">
      <c r="BP793229" s="90"/>
    </row>
    <row r="793230" spans="68:68" customFormat="1">
      <c r="BP793230" s="90"/>
    </row>
    <row r="793231" spans="68:68" customFormat="1">
      <c r="BP793231" s="90"/>
    </row>
    <row r="793232" spans="68:68" customFormat="1">
      <c r="BP793232" s="90"/>
    </row>
    <row r="793233" spans="68:68" customFormat="1">
      <c r="BP793233" s="90"/>
    </row>
    <row r="793234" spans="68:68" customFormat="1">
      <c r="BP793234" s="90"/>
    </row>
    <row r="793235" spans="68:68" customFormat="1">
      <c r="BP793235" s="90"/>
    </row>
    <row r="793236" spans="68:68" customFormat="1">
      <c r="BP793236" s="90"/>
    </row>
    <row r="793237" spans="68:68" customFormat="1">
      <c r="BP793237" s="90"/>
    </row>
    <row r="793238" spans="68:68" customFormat="1">
      <c r="BP793238" s="90"/>
    </row>
    <row r="793239" spans="68:68" customFormat="1">
      <c r="BP793239" s="90"/>
    </row>
    <row r="793240" spans="68:68" customFormat="1">
      <c r="BP793240" s="90"/>
    </row>
    <row r="793241" spans="68:68" customFormat="1">
      <c r="BP793241" s="90"/>
    </row>
    <row r="793242" spans="68:68" customFormat="1">
      <c r="BP793242" s="90"/>
    </row>
    <row r="793243" spans="68:68" customFormat="1">
      <c r="BP793243" s="90"/>
    </row>
    <row r="793244" spans="68:68" customFormat="1">
      <c r="BP793244" s="90"/>
    </row>
    <row r="793245" spans="68:68" customFormat="1">
      <c r="BP793245" s="90"/>
    </row>
    <row r="793246" spans="68:68" customFormat="1">
      <c r="BP793246" s="90"/>
    </row>
    <row r="793247" spans="68:68" customFormat="1">
      <c r="BP793247" s="90"/>
    </row>
    <row r="793248" spans="68:68" customFormat="1">
      <c r="BP793248" s="90"/>
    </row>
    <row r="793249" spans="68:68" customFormat="1">
      <c r="BP793249" s="90"/>
    </row>
    <row r="793250" spans="68:68" customFormat="1">
      <c r="BP793250" s="90"/>
    </row>
    <row r="793251" spans="68:68" customFormat="1">
      <c r="BP793251" s="90"/>
    </row>
    <row r="793252" spans="68:68" customFormat="1">
      <c r="BP793252" s="90"/>
    </row>
    <row r="793253" spans="68:68" customFormat="1">
      <c r="BP793253" s="90"/>
    </row>
    <row r="793254" spans="68:68" customFormat="1">
      <c r="BP793254" s="90"/>
    </row>
    <row r="793255" spans="68:68" customFormat="1">
      <c r="BP793255" s="90"/>
    </row>
    <row r="793256" spans="68:68" customFormat="1">
      <c r="BP793256" s="90"/>
    </row>
    <row r="793257" spans="68:68" customFormat="1">
      <c r="BP793257" s="90"/>
    </row>
    <row r="793258" spans="68:68" customFormat="1">
      <c r="BP793258" s="90"/>
    </row>
    <row r="793259" spans="68:68" customFormat="1">
      <c r="BP793259" s="90"/>
    </row>
    <row r="793260" spans="68:68" customFormat="1">
      <c r="BP793260" s="90"/>
    </row>
    <row r="793261" spans="68:68" customFormat="1">
      <c r="BP793261" s="90"/>
    </row>
    <row r="793262" spans="68:68" customFormat="1">
      <c r="BP793262" s="90"/>
    </row>
    <row r="793263" spans="68:68" customFormat="1">
      <c r="BP793263" s="90"/>
    </row>
    <row r="793264" spans="68:68" customFormat="1">
      <c r="BP793264" s="90"/>
    </row>
    <row r="793265" spans="68:68" customFormat="1">
      <c r="BP793265" s="90"/>
    </row>
    <row r="793266" spans="68:68" customFormat="1">
      <c r="BP793266" s="90"/>
    </row>
    <row r="793267" spans="68:68" customFormat="1">
      <c r="BP793267" s="90"/>
    </row>
    <row r="793268" spans="68:68" customFormat="1">
      <c r="BP793268" s="90"/>
    </row>
    <row r="793269" spans="68:68" customFormat="1">
      <c r="BP793269" s="90"/>
    </row>
    <row r="793270" spans="68:68" customFormat="1">
      <c r="BP793270" s="90"/>
    </row>
    <row r="793271" spans="68:68" customFormat="1">
      <c r="BP793271" s="90"/>
    </row>
    <row r="793272" spans="68:68" customFormat="1">
      <c r="BP793272" s="90"/>
    </row>
    <row r="793273" spans="68:68" customFormat="1">
      <c r="BP793273" s="90"/>
    </row>
    <row r="793274" spans="68:68" customFormat="1">
      <c r="BP793274" s="90"/>
    </row>
    <row r="793275" spans="68:68" customFormat="1">
      <c r="BP793275" s="90"/>
    </row>
    <row r="793276" spans="68:68" customFormat="1">
      <c r="BP793276" s="90"/>
    </row>
    <row r="793277" spans="68:68" customFormat="1">
      <c r="BP793277" s="90"/>
    </row>
    <row r="793278" spans="68:68" customFormat="1">
      <c r="BP793278" s="90"/>
    </row>
    <row r="793279" spans="68:68" customFormat="1">
      <c r="BP793279" s="90"/>
    </row>
    <row r="793280" spans="68:68" customFormat="1">
      <c r="BP793280" s="90"/>
    </row>
    <row r="793281" spans="68:68" customFormat="1">
      <c r="BP793281" s="90"/>
    </row>
    <row r="793282" spans="68:68" customFormat="1">
      <c r="BP793282" s="90"/>
    </row>
    <row r="793283" spans="68:68" customFormat="1">
      <c r="BP793283" s="90"/>
    </row>
    <row r="793284" spans="68:68" customFormat="1">
      <c r="BP793284" s="90"/>
    </row>
    <row r="793285" spans="68:68" customFormat="1">
      <c r="BP793285" s="90"/>
    </row>
    <row r="793286" spans="68:68" customFormat="1">
      <c r="BP793286" s="90"/>
    </row>
    <row r="793287" spans="68:68" customFormat="1">
      <c r="BP793287" s="90"/>
    </row>
    <row r="793288" spans="68:68" customFormat="1">
      <c r="BP793288" s="90"/>
    </row>
    <row r="793289" spans="68:68" customFormat="1">
      <c r="BP793289" s="90"/>
    </row>
    <row r="793290" spans="68:68" customFormat="1">
      <c r="BP793290" s="90"/>
    </row>
    <row r="793291" spans="68:68" customFormat="1">
      <c r="BP793291" s="90"/>
    </row>
    <row r="793292" spans="68:68" customFormat="1">
      <c r="BP793292" s="90"/>
    </row>
    <row r="793293" spans="68:68" customFormat="1">
      <c r="BP793293" s="90"/>
    </row>
    <row r="793294" spans="68:68" customFormat="1">
      <c r="BP793294" s="90"/>
    </row>
    <row r="793295" spans="68:68" customFormat="1">
      <c r="BP793295" s="90"/>
    </row>
    <row r="793296" spans="68:68" customFormat="1">
      <c r="BP793296" s="90"/>
    </row>
    <row r="793297" spans="68:68" customFormat="1">
      <c r="BP793297" s="90"/>
    </row>
    <row r="793298" spans="68:68" customFormat="1">
      <c r="BP793298" s="90"/>
    </row>
    <row r="793299" spans="68:68" customFormat="1">
      <c r="BP793299" s="90"/>
    </row>
    <row r="793300" spans="68:68" customFormat="1">
      <c r="BP793300" s="90"/>
    </row>
    <row r="793301" spans="68:68" customFormat="1">
      <c r="BP793301" s="90"/>
    </row>
    <row r="793302" spans="68:68" customFormat="1">
      <c r="BP793302" s="90"/>
    </row>
    <row r="793303" spans="68:68" customFormat="1">
      <c r="BP793303" s="90"/>
    </row>
    <row r="793304" spans="68:68" customFormat="1">
      <c r="BP793304" s="90"/>
    </row>
    <row r="793305" spans="68:68" customFormat="1">
      <c r="BP793305" s="90"/>
    </row>
    <row r="793306" spans="68:68" customFormat="1">
      <c r="BP793306" s="90"/>
    </row>
    <row r="793307" spans="68:68" customFormat="1">
      <c r="BP793307" s="90"/>
    </row>
    <row r="793308" spans="68:68" customFormat="1">
      <c r="BP793308" s="90"/>
    </row>
    <row r="793309" spans="68:68" customFormat="1">
      <c r="BP793309" s="90"/>
    </row>
    <row r="793310" spans="68:68" customFormat="1">
      <c r="BP793310" s="90"/>
    </row>
    <row r="793311" spans="68:68" customFormat="1">
      <c r="BP793311" s="90"/>
    </row>
    <row r="793312" spans="68:68" customFormat="1">
      <c r="BP793312" s="90"/>
    </row>
    <row r="793313" spans="68:68" customFormat="1">
      <c r="BP793313" s="90"/>
    </row>
    <row r="793314" spans="68:68" customFormat="1">
      <c r="BP793314" s="90"/>
    </row>
    <row r="793315" spans="68:68" customFormat="1">
      <c r="BP793315" s="90"/>
    </row>
    <row r="793316" spans="68:68" customFormat="1">
      <c r="BP793316" s="90"/>
    </row>
    <row r="793317" spans="68:68" customFormat="1">
      <c r="BP793317" s="90"/>
    </row>
    <row r="793318" spans="68:68" customFormat="1">
      <c r="BP793318" s="90"/>
    </row>
    <row r="793319" spans="68:68" customFormat="1">
      <c r="BP793319" s="90"/>
    </row>
    <row r="793320" spans="68:68" customFormat="1">
      <c r="BP793320" s="90"/>
    </row>
    <row r="793321" spans="68:68" customFormat="1">
      <c r="BP793321" s="90"/>
    </row>
    <row r="793322" spans="68:68" customFormat="1">
      <c r="BP793322" s="90"/>
    </row>
    <row r="793323" spans="68:68" customFormat="1">
      <c r="BP793323" s="90"/>
    </row>
    <row r="793324" spans="68:68" customFormat="1">
      <c r="BP793324" s="90"/>
    </row>
    <row r="793325" spans="68:68" customFormat="1">
      <c r="BP793325" s="90"/>
    </row>
    <row r="793326" spans="68:68" customFormat="1">
      <c r="BP793326" s="90"/>
    </row>
    <row r="793327" spans="68:68" customFormat="1">
      <c r="BP793327" s="90"/>
    </row>
    <row r="793328" spans="68:68" customFormat="1">
      <c r="BP793328" s="90"/>
    </row>
    <row r="793329" spans="68:68" customFormat="1">
      <c r="BP793329" s="90"/>
    </row>
    <row r="793330" spans="68:68" customFormat="1">
      <c r="BP793330" s="90"/>
    </row>
    <row r="793331" spans="68:68" customFormat="1">
      <c r="BP793331" s="90"/>
    </row>
    <row r="793332" spans="68:68" customFormat="1">
      <c r="BP793332" s="90"/>
    </row>
    <row r="793333" spans="68:68" customFormat="1">
      <c r="BP793333" s="90"/>
    </row>
    <row r="793334" spans="68:68" customFormat="1">
      <c r="BP793334" s="90"/>
    </row>
    <row r="793335" spans="68:68" customFormat="1">
      <c r="BP793335" s="90"/>
    </row>
    <row r="793336" spans="68:68" customFormat="1">
      <c r="BP793336" s="90"/>
    </row>
    <row r="793337" spans="68:68" customFormat="1">
      <c r="BP793337" s="90"/>
    </row>
    <row r="793338" spans="68:68" customFormat="1">
      <c r="BP793338" s="90"/>
    </row>
    <row r="793339" spans="68:68" customFormat="1">
      <c r="BP793339" s="90"/>
    </row>
    <row r="793340" spans="68:68" customFormat="1">
      <c r="BP793340" s="90"/>
    </row>
    <row r="793341" spans="68:68" customFormat="1">
      <c r="BP793341" s="90"/>
    </row>
    <row r="793342" spans="68:68" customFormat="1">
      <c r="BP793342" s="90"/>
    </row>
    <row r="793343" spans="68:68" customFormat="1">
      <c r="BP793343" s="90"/>
    </row>
    <row r="793344" spans="68:68" customFormat="1">
      <c r="BP793344" s="90"/>
    </row>
    <row r="793345" spans="68:68" customFormat="1">
      <c r="BP793345" s="90"/>
    </row>
    <row r="793346" spans="68:68" customFormat="1">
      <c r="BP793346" s="90"/>
    </row>
    <row r="793347" spans="68:68" customFormat="1">
      <c r="BP793347" s="90"/>
    </row>
    <row r="793348" spans="68:68" customFormat="1">
      <c r="BP793348" s="90"/>
    </row>
    <row r="793349" spans="68:68" customFormat="1">
      <c r="BP793349" s="90"/>
    </row>
    <row r="793350" spans="68:68" customFormat="1">
      <c r="BP793350" s="90"/>
    </row>
    <row r="793351" spans="68:68" customFormat="1">
      <c r="BP793351" s="90"/>
    </row>
    <row r="793352" spans="68:68" customFormat="1">
      <c r="BP793352" s="90"/>
    </row>
    <row r="793353" spans="68:68" customFormat="1">
      <c r="BP793353" s="90"/>
    </row>
    <row r="793354" spans="68:68" customFormat="1">
      <c r="BP793354" s="90"/>
    </row>
    <row r="793355" spans="68:68" customFormat="1">
      <c r="BP793355" s="90"/>
    </row>
    <row r="793356" spans="68:68" customFormat="1">
      <c r="BP793356" s="90"/>
    </row>
    <row r="793357" spans="68:68" customFormat="1">
      <c r="BP793357" s="90"/>
    </row>
    <row r="793358" spans="68:68" customFormat="1">
      <c r="BP793358" s="90"/>
    </row>
    <row r="793359" spans="68:68" customFormat="1">
      <c r="BP793359" s="90"/>
    </row>
    <row r="793360" spans="68:68" customFormat="1">
      <c r="BP793360" s="90"/>
    </row>
    <row r="793361" spans="68:68" customFormat="1">
      <c r="BP793361" s="90"/>
    </row>
    <row r="793362" spans="68:68" customFormat="1">
      <c r="BP793362" s="90"/>
    </row>
    <row r="793363" spans="68:68" customFormat="1">
      <c r="BP793363" s="90"/>
    </row>
    <row r="793364" spans="68:68" customFormat="1">
      <c r="BP793364" s="90"/>
    </row>
    <row r="793365" spans="68:68" customFormat="1">
      <c r="BP793365" s="90"/>
    </row>
    <row r="793366" spans="68:68" customFormat="1">
      <c r="BP793366" s="90"/>
    </row>
    <row r="793367" spans="68:68" customFormat="1">
      <c r="BP793367" s="90"/>
    </row>
    <row r="793368" spans="68:68" customFormat="1">
      <c r="BP793368" s="90"/>
    </row>
    <row r="793369" spans="68:68" customFormat="1">
      <c r="BP793369" s="90"/>
    </row>
    <row r="793370" spans="68:68" customFormat="1">
      <c r="BP793370" s="90"/>
    </row>
    <row r="793371" spans="68:68" customFormat="1">
      <c r="BP793371" s="90"/>
    </row>
    <row r="793372" spans="68:68" customFormat="1">
      <c r="BP793372" s="90"/>
    </row>
    <row r="793373" spans="68:68" customFormat="1">
      <c r="BP793373" s="90"/>
    </row>
    <row r="793374" spans="68:68" customFormat="1">
      <c r="BP793374" s="90"/>
    </row>
    <row r="793375" spans="68:68" customFormat="1">
      <c r="BP793375" s="90"/>
    </row>
    <row r="793376" spans="68:68" customFormat="1">
      <c r="BP793376" s="90"/>
    </row>
    <row r="793377" spans="68:68" customFormat="1">
      <c r="BP793377" s="90"/>
    </row>
    <row r="793378" spans="68:68" customFormat="1">
      <c r="BP793378" s="90"/>
    </row>
    <row r="793379" spans="68:68" customFormat="1">
      <c r="BP793379" s="90"/>
    </row>
    <row r="793380" spans="68:68" customFormat="1">
      <c r="BP793380" s="90"/>
    </row>
    <row r="793381" spans="68:68" customFormat="1">
      <c r="BP793381" s="90"/>
    </row>
    <row r="793382" spans="68:68" customFormat="1">
      <c r="BP793382" s="90"/>
    </row>
    <row r="793383" spans="68:68" customFormat="1">
      <c r="BP793383" s="90"/>
    </row>
    <row r="793384" spans="68:68" customFormat="1">
      <c r="BP793384" s="90"/>
    </row>
    <row r="793385" spans="68:68" customFormat="1">
      <c r="BP793385" s="90"/>
    </row>
    <row r="793386" spans="68:68" customFormat="1">
      <c r="BP793386" s="90"/>
    </row>
    <row r="793387" spans="68:68" customFormat="1">
      <c r="BP793387" s="90"/>
    </row>
    <row r="793388" spans="68:68" customFormat="1">
      <c r="BP793388" s="90"/>
    </row>
    <row r="793389" spans="68:68" customFormat="1">
      <c r="BP793389" s="90"/>
    </row>
    <row r="793390" spans="68:68" customFormat="1">
      <c r="BP793390" s="90"/>
    </row>
    <row r="793391" spans="68:68" customFormat="1">
      <c r="BP793391" s="90"/>
    </row>
    <row r="793392" spans="68:68" customFormat="1">
      <c r="BP793392" s="90"/>
    </row>
    <row r="793393" spans="68:68" customFormat="1">
      <c r="BP793393" s="90"/>
    </row>
    <row r="793394" spans="68:68" customFormat="1">
      <c r="BP793394" s="90"/>
    </row>
    <row r="793395" spans="68:68" customFormat="1">
      <c r="BP793395" s="90"/>
    </row>
    <row r="793396" spans="68:68" customFormat="1">
      <c r="BP793396" s="90"/>
    </row>
    <row r="793397" spans="68:68" customFormat="1">
      <c r="BP793397" s="90"/>
    </row>
    <row r="793398" spans="68:68" customFormat="1">
      <c r="BP793398" s="90"/>
    </row>
    <row r="793399" spans="68:68" customFormat="1">
      <c r="BP793399" s="90"/>
    </row>
    <row r="793400" spans="68:68" customFormat="1">
      <c r="BP793400" s="90"/>
    </row>
    <row r="793401" spans="68:68" customFormat="1">
      <c r="BP793401" s="90"/>
    </row>
    <row r="793402" spans="68:68" customFormat="1">
      <c r="BP793402" s="90"/>
    </row>
    <row r="793403" spans="68:68" customFormat="1">
      <c r="BP793403" s="90"/>
    </row>
    <row r="793404" spans="68:68" customFormat="1">
      <c r="BP793404" s="90"/>
    </row>
    <row r="793405" spans="68:68" customFormat="1">
      <c r="BP793405" s="90"/>
    </row>
    <row r="793406" spans="68:68" customFormat="1">
      <c r="BP793406" s="90"/>
    </row>
    <row r="793407" spans="68:68" customFormat="1">
      <c r="BP793407" s="90"/>
    </row>
    <row r="793408" spans="68:68" customFormat="1">
      <c r="BP793408" s="90"/>
    </row>
    <row r="793409" spans="68:68" customFormat="1">
      <c r="BP793409" s="90"/>
    </row>
    <row r="793410" spans="68:68" customFormat="1">
      <c r="BP793410" s="90"/>
    </row>
    <row r="793411" spans="68:68" customFormat="1">
      <c r="BP793411" s="90"/>
    </row>
    <row r="793412" spans="68:68" customFormat="1">
      <c r="BP793412" s="90"/>
    </row>
    <row r="793413" spans="68:68" customFormat="1">
      <c r="BP793413" s="90"/>
    </row>
    <row r="793414" spans="68:68" customFormat="1">
      <c r="BP793414" s="90"/>
    </row>
    <row r="793415" spans="68:68" customFormat="1">
      <c r="BP793415" s="90"/>
    </row>
    <row r="793416" spans="68:68" customFormat="1">
      <c r="BP793416" s="90"/>
    </row>
    <row r="793417" spans="68:68" customFormat="1">
      <c r="BP793417" s="90"/>
    </row>
    <row r="793418" spans="68:68" customFormat="1">
      <c r="BP793418" s="90"/>
    </row>
    <row r="793419" spans="68:68" customFormat="1">
      <c r="BP793419" s="90"/>
    </row>
    <row r="793420" spans="68:68" customFormat="1">
      <c r="BP793420" s="90"/>
    </row>
    <row r="793421" spans="68:68" customFormat="1">
      <c r="BP793421" s="90"/>
    </row>
    <row r="793422" spans="68:68" customFormat="1">
      <c r="BP793422" s="90"/>
    </row>
    <row r="793423" spans="68:68" customFormat="1">
      <c r="BP793423" s="90"/>
    </row>
    <row r="793424" spans="68:68" customFormat="1">
      <c r="BP793424" s="90"/>
    </row>
    <row r="793425" spans="68:68" customFormat="1">
      <c r="BP793425" s="90"/>
    </row>
    <row r="793426" spans="68:68" customFormat="1">
      <c r="BP793426" s="90"/>
    </row>
    <row r="793427" spans="68:68" customFormat="1">
      <c r="BP793427" s="90"/>
    </row>
    <row r="793428" spans="68:68" customFormat="1">
      <c r="BP793428" s="90"/>
    </row>
    <row r="793429" spans="68:68" customFormat="1">
      <c r="BP793429" s="90"/>
    </row>
    <row r="793430" spans="68:68" customFormat="1">
      <c r="BP793430" s="90"/>
    </row>
    <row r="793431" spans="68:68" customFormat="1">
      <c r="BP793431" s="90"/>
    </row>
    <row r="793432" spans="68:68" customFormat="1">
      <c r="BP793432" s="90"/>
    </row>
    <row r="793433" spans="68:68" customFormat="1">
      <c r="BP793433" s="90"/>
    </row>
    <row r="793434" spans="68:68" customFormat="1">
      <c r="BP793434" s="90"/>
    </row>
    <row r="793435" spans="68:68" customFormat="1">
      <c r="BP793435" s="90"/>
    </row>
    <row r="793436" spans="68:68" customFormat="1">
      <c r="BP793436" s="90"/>
    </row>
    <row r="793437" spans="68:68" customFormat="1">
      <c r="BP793437" s="90"/>
    </row>
    <row r="793438" spans="68:68" customFormat="1">
      <c r="BP793438" s="90"/>
    </row>
    <row r="793439" spans="68:68" customFormat="1">
      <c r="BP793439" s="90"/>
    </row>
    <row r="793440" spans="68:68" customFormat="1">
      <c r="BP793440" s="90"/>
    </row>
    <row r="793441" spans="68:68" customFormat="1">
      <c r="BP793441" s="90"/>
    </row>
    <row r="793442" spans="68:68" customFormat="1">
      <c r="BP793442" s="90"/>
    </row>
    <row r="793443" spans="68:68" customFormat="1">
      <c r="BP793443" s="90"/>
    </row>
    <row r="793444" spans="68:68" customFormat="1">
      <c r="BP793444" s="90"/>
    </row>
    <row r="793445" spans="68:68" customFormat="1">
      <c r="BP793445" s="90"/>
    </row>
    <row r="793446" spans="68:68" customFormat="1">
      <c r="BP793446" s="90"/>
    </row>
    <row r="793447" spans="68:68" customFormat="1">
      <c r="BP793447" s="90"/>
    </row>
    <row r="793448" spans="68:68" customFormat="1">
      <c r="BP793448" s="90"/>
    </row>
    <row r="793449" spans="68:68" customFormat="1">
      <c r="BP793449" s="90"/>
    </row>
    <row r="793450" spans="68:68" customFormat="1">
      <c r="BP793450" s="90"/>
    </row>
    <row r="793451" spans="68:68" customFormat="1">
      <c r="BP793451" s="90"/>
    </row>
    <row r="793452" spans="68:68" customFormat="1">
      <c r="BP793452" s="90"/>
    </row>
    <row r="793453" spans="68:68" customFormat="1">
      <c r="BP793453" s="90"/>
    </row>
    <row r="793454" spans="68:68" customFormat="1">
      <c r="BP793454" s="90"/>
    </row>
    <row r="793455" spans="68:68" customFormat="1">
      <c r="BP793455" s="90"/>
    </row>
    <row r="793456" spans="68:68" customFormat="1">
      <c r="BP793456" s="90"/>
    </row>
    <row r="793457" spans="68:68" customFormat="1">
      <c r="BP793457" s="90"/>
    </row>
    <row r="793458" spans="68:68" customFormat="1">
      <c r="BP793458" s="90"/>
    </row>
    <row r="793459" spans="68:68" customFormat="1">
      <c r="BP793459" s="90"/>
    </row>
    <row r="793460" spans="68:68" customFormat="1">
      <c r="BP793460" s="90"/>
    </row>
    <row r="793461" spans="68:68" customFormat="1">
      <c r="BP793461" s="90"/>
    </row>
    <row r="793462" spans="68:68" customFormat="1">
      <c r="BP793462" s="90"/>
    </row>
    <row r="793463" spans="68:68" customFormat="1">
      <c r="BP793463" s="90"/>
    </row>
    <row r="793464" spans="68:68" customFormat="1">
      <c r="BP793464" s="90"/>
    </row>
    <row r="793465" spans="68:68" customFormat="1">
      <c r="BP793465" s="90"/>
    </row>
    <row r="793466" spans="68:68" customFormat="1">
      <c r="BP793466" s="90"/>
    </row>
    <row r="793467" spans="68:68" customFormat="1">
      <c r="BP793467" s="90"/>
    </row>
    <row r="793468" spans="68:68" customFormat="1">
      <c r="BP793468" s="90"/>
    </row>
    <row r="793469" spans="68:68" customFormat="1">
      <c r="BP793469" s="90"/>
    </row>
    <row r="793470" spans="68:68" customFormat="1">
      <c r="BP793470" s="90"/>
    </row>
    <row r="793471" spans="68:68" customFormat="1">
      <c r="BP793471" s="90"/>
    </row>
    <row r="793472" spans="68:68" customFormat="1">
      <c r="BP793472" s="90"/>
    </row>
    <row r="793473" spans="68:68" customFormat="1">
      <c r="BP793473" s="90"/>
    </row>
    <row r="793474" spans="68:68" customFormat="1">
      <c r="BP793474" s="90"/>
    </row>
    <row r="793475" spans="68:68" customFormat="1">
      <c r="BP793475" s="90"/>
    </row>
    <row r="793476" spans="68:68" customFormat="1">
      <c r="BP793476" s="90"/>
    </row>
    <row r="793477" spans="68:68" customFormat="1">
      <c r="BP793477" s="90"/>
    </row>
    <row r="793478" spans="68:68" customFormat="1">
      <c r="BP793478" s="90"/>
    </row>
    <row r="793479" spans="68:68" customFormat="1">
      <c r="BP793479" s="90"/>
    </row>
    <row r="793480" spans="68:68" customFormat="1">
      <c r="BP793480" s="90"/>
    </row>
    <row r="793481" spans="68:68" customFormat="1">
      <c r="BP793481" s="90"/>
    </row>
    <row r="793482" spans="68:68" customFormat="1">
      <c r="BP793482" s="90"/>
    </row>
    <row r="793483" spans="68:68" customFormat="1">
      <c r="BP793483" s="90"/>
    </row>
    <row r="793484" spans="68:68" customFormat="1">
      <c r="BP793484" s="90"/>
    </row>
    <row r="793485" spans="68:68" customFormat="1">
      <c r="BP793485" s="90"/>
    </row>
    <row r="793486" spans="68:68" customFormat="1">
      <c r="BP793486" s="90"/>
    </row>
    <row r="793487" spans="68:68" customFormat="1">
      <c r="BP793487" s="90"/>
    </row>
    <row r="793488" spans="68:68" customFormat="1">
      <c r="BP793488" s="90"/>
    </row>
    <row r="793489" spans="68:68" customFormat="1">
      <c r="BP793489" s="90"/>
    </row>
    <row r="793490" spans="68:68" customFormat="1">
      <c r="BP793490" s="90"/>
    </row>
    <row r="793491" spans="68:68" customFormat="1">
      <c r="BP793491" s="90"/>
    </row>
    <row r="793492" spans="68:68" customFormat="1">
      <c r="BP793492" s="90"/>
    </row>
    <row r="793493" spans="68:68" customFormat="1">
      <c r="BP793493" s="90"/>
    </row>
    <row r="793494" spans="68:68" customFormat="1">
      <c r="BP793494" s="90"/>
    </row>
    <row r="793495" spans="68:68" customFormat="1">
      <c r="BP793495" s="90"/>
    </row>
    <row r="793496" spans="68:68" customFormat="1">
      <c r="BP793496" s="90"/>
    </row>
    <row r="793497" spans="68:68" customFormat="1">
      <c r="BP793497" s="90"/>
    </row>
    <row r="793498" spans="68:68" customFormat="1">
      <c r="BP793498" s="90"/>
    </row>
    <row r="793499" spans="68:68" customFormat="1">
      <c r="BP793499" s="90"/>
    </row>
    <row r="793500" spans="68:68" customFormat="1">
      <c r="BP793500" s="90"/>
    </row>
    <row r="793501" spans="68:68" customFormat="1">
      <c r="BP793501" s="90"/>
    </row>
    <row r="793502" spans="68:68" customFormat="1">
      <c r="BP793502" s="90"/>
    </row>
    <row r="793503" spans="68:68" customFormat="1">
      <c r="BP793503" s="90"/>
    </row>
    <row r="793504" spans="68:68" customFormat="1">
      <c r="BP793504" s="90"/>
    </row>
    <row r="793505" spans="68:68" customFormat="1">
      <c r="BP793505" s="90"/>
    </row>
    <row r="793506" spans="68:68" customFormat="1">
      <c r="BP793506" s="90"/>
    </row>
    <row r="793507" spans="68:68" customFormat="1">
      <c r="BP793507" s="90"/>
    </row>
    <row r="793508" spans="68:68" customFormat="1">
      <c r="BP793508" s="90"/>
    </row>
    <row r="793509" spans="68:68" customFormat="1">
      <c r="BP793509" s="90"/>
    </row>
    <row r="793510" spans="68:68" customFormat="1">
      <c r="BP793510" s="90"/>
    </row>
    <row r="793511" spans="68:68" customFormat="1">
      <c r="BP793511" s="90"/>
    </row>
    <row r="793512" spans="68:68" customFormat="1">
      <c r="BP793512" s="90"/>
    </row>
    <row r="793513" spans="68:68" customFormat="1">
      <c r="BP793513" s="90"/>
    </row>
    <row r="793514" spans="68:68" customFormat="1">
      <c r="BP793514" s="90"/>
    </row>
    <row r="793515" spans="68:68" customFormat="1">
      <c r="BP793515" s="90"/>
    </row>
    <row r="793516" spans="68:68" customFormat="1">
      <c r="BP793516" s="90"/>
    </row>
    <row r="793517" spans="68:68" customFormat="1">
      <c r="BP793517" s="90"/>
    </row>
    <row r="793518" spans="68:68" customFormat="1">
      <c r="BP793518" s="90"/>
    </row>
    <row r="793519" spans="68:68" customFormat="1">
      <c r="BP793519" s="90"/>
    </row>
    <row r="793520" spans="68:68" customFormat="1">
      <c r="BP793520" s="90"/>
    </row>
    <row r="793521" spans="68:68" customFormat="1">
      <c r="BP793521" s="90"/>
    </row>
    <row r="793522" spans="68:68" customFormat="1">
      <c r="BP793522" s="90"/>
    </row>
    <row r="793523" spans="68:68" customFormat="1">
      <c r="BP793523" s="90"/>
    </row>
    <row r="793524" spans="68:68" customFormat="1">
      <c r="BP793524" s="90"/>
    </row>
    <row r="793525" spans="68:68" customFormat="1">
      <c r="BP793525" s="90"/>
    </row>
    <row r="793526" spans="68:68" customFormat="1">
      <c r="BP793526" s="90"/>
    </row>
    <row r="793527" spans="68:68" customFormat="1">
      <c r="BP793527" s="90"/>
    </row>
    <row r="793528" spans="68:68" customFormat="1">
      <c r="BP793528" s="90"/>
    </row>
    <row r="793529" spans="68:68" customFormat="1">
      <c r="BP793529" s="90"/>
    </row>
    <row r="793530" spans="68:68" customFormat="1">
      <c r="BP793530" s="90"/>
    </row>
    <row r="793531" spans="68:68" customFormat="1">
      <c r="BP793531" s="90"/>
    </row>
    <row r="793532" spans="68:68" customFormat="1">
      <c r="BP793532" s="90"/>
    </row>
    <row r="793533" spans="68:68" customFormat="1">
      <c r="BP793533" s="90"/>
    </row>
    <row r="793534" spans="68:68" customFormat="1">
      <c r="BP793534" s="90"/>
    </row>
    <row r="793535" spans="68:68" customFormat="1">
      <c r="BP793535" s="90"/>
    </row>
    <row r="793536" spans="68:68" customFormat="1">
      <c r="BP793536" s="90"/>
    </row>
    <row r="793537" spans="68:68" customFormat="1">
      <c r="BP793537" s="90"/>
    </row>
    <row r="793538" spans="68:68" customFormat="1">
      <c r="BP793538" s="90"/>
    </row>
    <row r="793539" spans="68:68" customFormat="1">
      <c r="BP793539" s="90"/>
    </row>
    <row r="793540" spans="68:68" customFormat="1">
      <c r="BP793540" s="90"/>
    </row>
    <row r="793541" spans="68:68" customFormat="1">
      <c r="BP793541" s="90"/>
    </row>
    <row r="793542" spans="68:68" customFormat="1">
      <c r="BP793542" s="90"/>
    </row>
    <row r="793543" spans="68:68" customFormat="1">
      <c r="BP793543" s="90"/>
    </row>
    <row r="793544" spans="68:68" customFormat="1">
      <c r="BP793544" s="90"/>
    </row>
    <row r="793545" spans="68:68" customFormat="1">
      <c r="BP793545" s="90"/>
    </row>
    <row r="793546" spans="68:68" customFormat="1">
      <c r="BP793546" s="90"/>
    </row>
    <row r="793547" spans="68:68" customFormat="1">
      <c r="BP793547" s="90"/>
    </row>
    <row r="793548" spans="68:68" customFormat="1">
      <c r="BP793548" s="90"/>
    </row>
    <row r="793549" spans="68:68" customFormat="1">
      <c r="BP793549" s="90"/>
    </row>
    <row r="793550" spans="68:68" customFormat="1">
      <c r="BP793550" s="90"/>
    </row>
    <row r="793551" spans="68:68" customFormat="1">
      <c r="BP793551" s="90"/>
    </row>
    <row r="793552" spans="68:68" customFormat="1">
      <c r="BP793552" s="90"/>
    </row>
    <row r="793553" spans="68:68" customFormat="1">
      <c r="BP793553" s="90"/>
    </row>
    <row r="793554" spans="68:68" customFormat="1">
      <c r="BP793554" s="90"/>
    </row>
    <row r="793555" spans="68:68" customFormat="1">
      <c r="BP793555" s="90"/>
    </row>
    <row r="793556" spans="68:68" customFormat="1">
      <c r="BP793556" s="90"/>
    </row>
    <row r="793557" spans="68:68" customFormat="1">
      <c r="BP793557" s="90"/>
    </row>
    <row r="793558" spans="68:68" customFormat="1">
      <c r="BP793558" s="90"/>
    </row>
    <row r="793559" spans="68:68" customFormat="1">
      <c r="BP793559" s="90"/>
    </row>
    <row r="793560" spans="68:68" customFormat="1">
      <c r="BP793560" s="90"/>
    </row>
    <row r="793561" spans="68:68" customFormat="1">
      <c r="BP793561" s="90"/>
    </row>
    <row r="793562" spans="68:68" customFormat="1">
      <c r="BP793562" s="90"/>
    </row>
    <row r="793563" spans="68:68" customFormat="1">
      <c r="BP793563" s="90"/>
    </row>
    <row r="793564" spans="68:68" customFormat="1">
      <c r="BP793564" s="90"/>
    </row>
    <row r="793565" spans="68:68" customFormat="1">
      <c r="BP793565" s="90"/>
    </row>
    <row r="793566" spans="68:68" customFormat="1">
      <c r="BP793566" s="90"/>
    </row>
    <row r="793567" spans="68:68" customFormat="1">
      <c r="BP793567" s="90"/>
    </row>
    <row r="793568" spans="68:68" customFormat="1">
      <c r="BP793568" s="90"/>
    </row>
    <row r="793569" spans="68:68" customFormat="1">
      <c r="BP793569" s="90"/>
    </row>
    <row r="793570" spans="68:68" customFormat="1">
      <c r="BP793570" s="90"/>
    </row>
    <row r="793571" spans="68:68" customFormat="1">
      <c r="BP793571" s="90"/>
    </row>
    <row r="793572" spans="68:68" customFormat="1">
      <c r="BP793572" s="90"/>
    </row>
    <row r="793573" spans="68:68" customFormat="1">
      <c r="BP793573" s="90"/>
    </row>
    <row r="793574" spans="68:68" customFormat="1">
      <c r="BP793574" s="90"/>
    </row>
    <row r="793575" spans="68:68" customFormat="1">
      <c r="BP793575" s="90"/>
    </row>
    <row r="793576" spans="68:68" customFormat="1">
      <c r="BP793576" s="90"/>
    </row>
    <row r="793577" spans="68:68" customFormat="1">
      <c r="BP793577" s="90"/>
    </row>
    <row r="793578" spans="68:68" customFormat="1">
      <c r="BP793578" s="90"/>
    </row>
    <row r="793579" spans="68:68" customFormat="1">
      <c r="BP793579" s="90"/>
    </row>
    <row r="793580" spans="68:68" customFormat="1">
      <c r="BP793580" s="90"/>
    </row>
    <row r="793581" spans="68:68" customFormat="1">
      <c r="BP793581" s="90"/>
    </row>
    <row r="793582" spans="68:68" customFormat="1">
      <c r="BP793582" s="90"/>
    </row>
    <row r="793583" spans="68:68" customFormat="1">
      <c r="BP793583" s="90"/>
    </row>
    <row r="793584" spans="68:68" customFormat="1">
      <c r="BP793584" s="90"/>
    </row>
    <row r="793585" spans="68:68" customFormat="1">
      <c r="BP793585" s="90"/>
    </row>
    <row r="793586" spans="68:68" customFormat="1">
      <c r="BP793586" s="90"/>
    </row>
    <row r="793587" spans="68:68" customFormat="1">
      <c r="BP793587" s="90"/>
    </row>
    <row r="793588" spans="68:68" customFormat="1">
      <c r="BP793588" s="90"/>
    </row>
    <row r="793589" spans="68:68" customFormat="1">
      <c r="BP793589" s="90"/>
    </row>
    <row r="793590" spans="68:68" customFormat="1">
      <c r="BP793590" s="90"/>
    </row>
    <row r="793591" spans="68:68" customFormat="1">
      <c r="BP793591" s="90"/>
    </row>
    <row r="793592" spans="68:68" customFormat="1">
      <c r="BP793592" s="90"/>
    </row>
    <row r="793593" spans="68:68" customFormat="1">
      <c r="BP793593" s="90"/>
    </row>
    <row r="793594" spans="68:68" customFormat="1">
      <c r="BP793594" s="90"/>
    </row>
    <row r="793595" spans="68:68" customFormat="1">
      <c r="BP793595" s="90"/>
    </row>
    <row r="793596" spans="68:68" customFormat="1">
      <c r="BP793596" s="90"/>
    </row>
    <row r="793597" spans="68:68" customFormat="1">
      <c r="BP793597" s="90"/>
    </row>
    <row r="793598" spans="68:68" customFormat="1">
      <c r="BP793598" s="90"/>
    </row>
    <row r="793599" spans="68:68" customFormat="1">
      <c r="BP793599" s="90"/>
    </row>
    <row r="793600" spans="68:68" customFormat="1">
      <c r="BP793600" s="90"/>
    </row>
    <row r="793601" spans="68:68" customFormat="1">
      <c r="BP793601" s="90"/>
    </row>
    <row r="793602" spans="68:68" customFormat="1">
      <c r="BP793602" s="90"/>
    </row>
    <row r="793603" spans="68:68" customFormat="1">
      <c r="BP793603" s="90"/>
    </row>
    <row r="793604" spans="68:68" customFormat="1">
      <c r="BP793604" s="90"/>
    </row>
    <row r="793605" spans="68:68" customFormat="1">
      <c r="BP793605" s="90"/>
    </row>
    <row r="793606" spans="68:68" customFormat="1">
      <c r="BP793606" s="90"/>
    </row>
    <row r="793607" spans="68:68" customFormat="1">
      <c r="BP793607" s="90"/>
    </row>
    <row r="793608" spans="68:68" customFormat="1">
      <c r="BP793608" s="90"/>
    </row>
    <row r="793609" spans="68:68" customFormat="1">
      <c r="BP793609" s="90"/>
    </row>
    <row r="793610" spans="68:68" customFormat="1">
      <c r="BP793610" s="90"/>
    </row>
    <row r="793611" spans="68:68" customFormat="1">
      <c r="BP793611" s="90"/>
    </row>
    <row r="793612" spans="68:68" customFormat="1">
      <c r="BP793612" s="90"/>
    </row>
    <row r="793613" spans="68:68" customFormat="1">
      <c r="BP793613" s="90"/>
    </row>
    <row r="793614" spans="68:68" customFormat="1">
      <c r="BP793614" s="90"/>
    </row>
    <row r="793615" spans="68:68" customFormat="1">
      <c r="BP793615" s="90"/>
    </row>
    <row r="793616" spans="68:68" customFormat="1">
      <c r="BP793616" s="90"/>
    </row>
    <row r="793617" spans="68:68" customFormat="1">
      <c r="BP793617" s="90"/>
    </row>
    <row r="793618" spans="68:68" customFormat="1">
      <c r="BP793618" s="90"/>
    </row>
    <row r="793619" spans="68:68" customFormat="1">
      <c r="BP793619" s="90"/>
    </row>
    <row r="793620" spans="68:68" customFormat="1">
      <c r="BP793620" s="90"/>
    </row>
    <row r="793621" spans="68:68" customFormat="1">
      <c r="BP793621" s="90"/>
    </row>
    <row r="793622" spans="68:68" customFormat="1">
      <c r="BP793622" s="90"/>
    </row>
    <row r="793623" spans="68:68" customFormat="1">
      <c r="BP793623" s="90"/>
    </row>
    <row r="793624" spans="68:68" customFormat="1">
      <c r="BP793624" s="90"/>
    </row>
    <row r="793625" spans="68:68" customFormat="1">
      <c r="BP793625" s="90"/>
    </row>
    <row r="793626" spans="68:68" customFormat="1">
      <c r="BP793626" s="90"/>
    </row>
    <row r="793627" spans="68:68" customFormat="1">
      <c r="BP793627" s="90"/>
    </row>
    <row r="793628" spans="68:68" customFormat="1">
      <c r="BP793628" s="90"/>
    </row>
    <row r="793629" spans="68:68" customFormat="1">
      <c r="BP793629" s="90"/>
    </row>
    <row r="793630" spans="68:68" customFormat="1">
      <c r="BP793630" s="90"/>
    </row>
    <row r="793631" spans="68:68" customFormat="1">
      <c r="BP793631" s="90"/>
    </row>
    <row r="793632" spans="68:68" customFormat="1">
      <c r="BP793632" s="90"/>
    </row>
    <row r="793633" spans="68:68" customFormat="1">
      <c r="BP793633" s="90"/>
    </row>
    <row r="793634" spans="68:68" customFormat="1">
      <c r="BP793634" s="90"/>
    </row>
    <row r="793635" spans="68:68" customFormat="1">
      <c r="BP793635" s="90"/>
    </row>
    <row r="793636" spans="68:68" customFormat="1">
      <c r="BP793636" s="90"/>
    </row>
    <row r="793637" spans="68:68" customFormat="1">
      <c r="BP793637" s="90"/>
    </row>
    <row r="793638" spans="68:68" customFormat="1">
      <c r="BP793638" s="90"/>
    </row>
    <row r="793639" spans="68:68" customFormat="1">
      <c r="BP793639" s="90"/>
    </row>
    <row r="793640" spans="68:68" customFormat="1">
      <c r="BP793640" s="90"/>
    </row>
    <row r="793641" spans="68:68" customFormat="1">
      <c r="BP793641" s="90"/>
    </row>
    <row r="793642" spans="68:68" customFormat="1">
      <c r="BP793642" s="90"/>
    </row>
    <row r="793643" spans="68:68" customFormat="1">
      <c r="BP793643" s="90"/>
    </row>
    <row r="793644" spans="68:68" customFormat="1">
      <c r="BP793644" s="90"/>
    </row>
    <row r="793645" spans="68:68" customFormat="1">
      <c r="BP793645" s="90"/>
    </row>
    <row r="793646" spans="68:68" customFormat="1">
      <c r="BP793646" s="90"/>
    </row>
    <row r="793647" spans="68:68" customFormat="1">
      <c r="BP793647" s="90"/>
    </row>
    <row r="793648" spans="68:68" customFormat="1">
      <c r="BP793648" s="90"/>
    </row>
    <row r="793649" spans="68:68" customFormat="1">
      <c r="BP793649" s="90"/>
    </row>
    <row r="793650" spans="68:68" customFormat="1">
      <c r="BP793650" s="90"/>
    </row>
    <row r="793651" spans="68:68" customFormat="1">
      <c r="BP793651" s="90"/>
    </row>
    <row r="793652" spans="68:68" customFormat="1">
      <c r="BP793652" s="90"/>
    </row>
    <row r="793653" spans="68:68" customFormat="1">
      <c r="BP793653" s="90"/>
    </row>
    <row r="793654" spans="68:68" customFormat="1">
      <c r="BP793654" s="90"/>
    </row>
    <row r="793655" spans="68:68" customFormat="1">
      <c r="BP793655" s="90"/>
    </row>
    <row r="793656" spans="68:68" customFormat="1">
      <c r="BP793656" s="90"/>
    </row>
    <row r="793657" spans="68:68" customFormat="1">
      <c r="BP793657" s="90"/>
    </row>
    <row r="793658" spans="68:68" customFormat="1">
      <c r="BP793658" s="90"/>
    </row>
    <row r="793659" spans="68:68" customFormat="1">
      <c r="BP793659" s="90"/>
    </row>
    <row r="793660" spans="68:68" customFormat="1">
      <c r="BP793660" s="90"/>
    </row>
    <row r="793661" spans="68:68" customFormat="1">
      <c r="BP793661" s="90"/>
    </row>
    <row r="793662" spans="68:68" customFormat="1">
      <c r="BP793662" s="90"/>
    </row>
    <row r="793663" spans="68:68" customFormat="1">
      <c r="BP793663" s="90"/>
    </row>
    <row r="793664" spans="68:68" customFormat="1">
      <c r="BP793664" s="90"/>
    </row>
    <row r="793665" spans="68:68" customFormat="1">
      <c r="BP793665" s="90"/>
    </row>
    <row r="793666" spans="68:68" customFormat="1">
      <c r="BP793666" s="90"/>
    </row>
    <row r="793667" spans="68:68" customFormat="1">
      <c r="BP793667" s="90"/>
    </row>
    <row r="793668" spans="68:68" customFormat="1">
      <c r="BP793668" s="90"/>
    </row>
    <row r="793669" spans="68:68" customFormat="1">
      <c r="BP793669" s="90"/>
    </row>
    <row r="793670" spans="68:68" customFormat="1">
      <c r="BP793670" s="90"/>
    </row>
    <row r="793671" spans="68:68" customFormat="1">
      <c r="BP793671" s="90"/>
    </row>
    <row r="793672" spans="68:68" customFormat="1">
      <c r="BP793672" s="90"/>
    </row>
    <row r="793673" spans="68:68" customFormat="1">
      <c r="BP793673" s="90"/>
    </row>
    <row r="793674" spans="68:68" customFormat="1">
      <c r="BP793674" s="90"/>
    </row>
    <row r="793675" spans="68:68" customFormat="1">
      <c r="BP793675" s="90"/>
    </row>
    <row r="793676" spans="68:68" customFormat="1">
      <c r="BP793676" s="90"/>
    </row>
    <row r="793677" spans="68:68" customFormat="1">
      <c r="BP793677" s="90"/>
    </row>
    <row r="793678" spans="68:68" customFormat="1">
      <c r="BP793678" s="90"/>
    </row>
    <row r="793679" spans="68:68" customFormat="1">
      <c r="BP793679" s="90"/>
    </row>
    <row r="793680" spans="68:68" customFormat="1">
      <c r="BP793680" s="90"/>
    </row>
    <row r="793681" spans="68:68" customFormat="1">
      <c r="BP793681" s="90"/>
    </row>
    <row r="793682" spans="68:68" customFormat="1">
      <c r="BP793682" s="90"/>
    </row>
    <row r="793683" spans="68:68" customFormat="1">
      <c r="BP793683" s="90"/>
    </row>
    <row r="793684" spans="68:68" customFormat="1">
      <c r="BP793684" s="90"/>
    </row>
    <row r="793685" spans="68:68" customFormat="1">
      <c r="BP793685" s="90"/>
    </row>
    <row r="793686" spans="68:68" customFormat="1">
      <c r="BP793686" s="90"/>
    </row>
    <row r="793687" spans="68:68" customFormat="1">
      <c r="BP793687" s="90"/>
    </row>
    <row r="793688" spans="68:68" customFormat="1">
      <c r="BP793688" s="90"/>
    </row>
    <row r="793689" spans="68:68" customFormat="1">
      <c r="BP793689" s="90"/>
    </row>
    <row r="793690" spans="68:68" customFormat="1">
      <c r="BP793690" s="90"/>
    </row>
    <row r="793691" spans="68:68" customFormat="1">
      <c r="BP793691" s="90"/>
    </row>
    <row r="793692" spans="68:68" customFormat="1">
      <c r="BP793692" s="90"/>
    </row>
    <row r="793693" spans="68:68" customFormat="1">
      <c r="BP793693" s="90"/>
    </row>
    <row r="793694" spans="68:68" customFormat="1">
      <c r="BP793694" s="90"/>
    </row>
    <row r="793695" spans="68:68" customFormat="1">
      <c r="BP793695" s="90"/>
    </row>
    <row r="793696" spans="68:68" customFormat="1">
      <c r="BP793696" s="90"/>
    </row>
    <row r="793697" spans="68:68" customFormat="1">
      <c r="BP793697" s="90"/>
    </row>
    <row r="793698" spans="68:68" customFormat="1">
      <c r="BP793698" s="90"/>
    </row>
    <row r="793699" spans="68:68" customFormat="1">
      <c r="BP793699" s="90"/>
    </row>
    <row r="793700" spans="68:68" customFormat="1">
      <c r="BP793700" s="90"/>
    </row>
    <row r="793701" spans="68:68" customFormat="1">
      <c r="BP793701" s="90"/>
    </row>
    <row r="793702" spans="68:68" customFormat="1">
      <c r="BP793702" s="90"/>
    </row>
    <row r="793703" spans="68:68" customFormat="1">
      <c r="BP793703" s="90"/>
    </row>
    <row r="793704" spans="68:68" customFormat="1">
      <c r="BP793704" s="90"/>
    </row>
    <row r="793705" spans="68:68" customFormat="1">
      <c r="BP793705" s="90"/>
    </row>
    <row r="793706" spans="68:68" customFormat="1">
      <c r="BP793706" s="90"/>
    </row>
    <row r="793707" spans="68:68" customFormat="1">
      <c r="BP793707" s="90"/>
    </row>
    <row r="793708" spans="68:68" customFormat="1">
      <c r="BP793708" s="90"/>
    </row>
    <row r="793709" spans="68:68" customFormat="1">
      <c r="BP793709" s="90"/>
    </row>
    <row r="793710" spans="68:68" customFormat="1">
      <c r="BP793710" s="90"/>
    </row>
    <row r="793711" spans="68:68" customFormat="1">
      <c r="BP793711" s="90"/>
    </row>
    <row r="793712" spans="68:68" customFormat="1">
      <c r="BP793712" s="90"/>
    </row>
    <row r="793713" spans="68:68" customFormat="1">
      <c r="BP793713" s="90"/>
    </row>
    <row r="793714" spans="68:68" customFormat="1">
      <c r="BP793714" s="90"/>
    </row>
    <row r="793715" spans="68:68" customFormat="1">
      <c r="BP793715" s="90"/>
    </row>
    <row r="793716" spans="68:68" customFormat="1">
      <c r="BP793716" s="90"/>
    </row>
    <row r="793717" spans="68:68" customFormat="1">
      <c r="BP793717" s="90"/>
    </row>
    <row r="793718" spans="68:68" customFormat="1">
      <c r="BP793718" s="90"/>
    </row>
    <row r="793719" spans="68:68" customFormat="1">
      <c r="BP793719" s="90"/>
    </row>
    <row r="793720" spans="68:68" customFormat="1">
      <c r="BP793720" s="90"/>
    </row>
    <row r="793721" spans="68:68" customFormat="1">
      <c r="BP793721" s="90"/>
    </row>
    <row r="793722" spans="68:68" customFormat="1">
      <c r="BP793722" s="90"/>
    </row>
    <row r="793723" spans="68:68" customFormat="1">
      <c r="BP793723" s="90"/>
    </row>
    <row r="793724" spans="68:68" customFormat="1">
      <c r="BP793724" s="90"/>
    </row>
    <row r="793725" spans="68:68" customFormat="1">
      <c r="BP793725" s="90"/>
    </row>
    <row r="793726" spans="68:68" customFormat="1">
      <c r="BP793726" s="90"/>
    </row>
    <row r="793727" spans="68:68" customFormat="1">
      <c r="BP793727" s="90"/>
    </row>
    <row r="793728" spans="68:68" customFormat="1">
      <c r="BP793728" s="90"/>
    </row>
    <row r="793729" spans="68:68" customFormat="1">
      <c r="BP793729" s="90"/>
    </row>
    <row r="793730" spans="68:68" customFormat="1">
      <c r="BP793730" s="90"/>
    </row>
    <row r="793731" spans="68:68" customFormat="1">
      <c r="BP793731" s="90"/>
    </row>
    <row r="793732" spans="68:68" customFormat="1">
      <c r="BP793732" s="90"/>
    </row>
    <row r="793733" spans="68:68" customFormat="1">
      <c r="BP793733" s="90"/>
    </row>
    <row r="793734" spans="68:68" customFormat="1">
      <c r="BP793734" s="90"/>
    </row>
    <row r="793735" spans="68:68" customFormat="1">
      <c r="BP793735" s="90"/>
    </row>
    <row r="793736" spans="68:68" customFormat="1">
      <c r="BP793736" s="90"/>
    </row>
    <row r="793737" spans="68:68" customFormat="1">
      <c r="BP793737" s="90"/>
    </row>
    <row r="793738" spans="68:68" customFormat="1">
      <c r="BP793738" s="90"/>
    </row>
    <row r="793739" spans="68:68" customFormat="1">
      <c r="BP793739" s="90"/>
    </row>
    <row r="793740" spans="68:68" customFormat="1">
      <c r="BP793740" s="90"/>
    </row>
    <row r="793741" spans="68:68" customFormat="1">
      <c r="BP793741" s="90"/>
    </row>
    <row r="793742" spans="68:68" customFormat="1">
      <c r="BP793742" s="90"/>
    </row>
    <row r="793743" spans="68:68" customFormat="1">
      <c r="BP793743" s="90"/>
    </row>
    <row r="793744" spans="68:68" customFormat="1">
      <c r="BP793744" s="90"/>
    </row>
    <row r="793745" spans="68:68" customFormat="1">
      <c r="BP793745" s="90"/>
    </row>
    <row r="793746" spans="68:68" customFormat="1">
      <c r="BP793746" s="90"/>
    </row>
    <row r="793747" spans="68:68" customFormat="1">
      <c r="BP793747" s="90"/>
    </row>
    <row r="793748" spans="68:68" customFormat="1">
      <c r="BP793748" s="90"/>
    </row>
    <row r="793749" spans="68:68" customFormat="1">
      <c r="BP793749" s="90"/>
    </row>
    <row r="793750" spans="68:68" customFormat="1">
      <c r="BP793750" s="90"/>
    </row>
    <row r="793751" spans="68:68" customFormat="1">
      <c r="BP793751" s="90"/>
    </row>
    <row r="793752" spans="68:68" customFormat="1">
      <c r="BP793752" s="90"/>
    </row>
    <row r="793753" spans="68:68" customFormat="1">
      <c r="BP793753" s="90"/>
    </row>
    <row r="793754" spans="68:68" customFormat="1">
      <c r="BP793754" s="90"/>
    </row>
    <row r="793755" spans="68:68" customFormat="1">
      <c r="BP793755" s="90"/>
    </row>
    <row r="793756" spans="68:68" customFormat="1">
      <c r="BP793756" s="90"/>
    </row>
    <row r="793757" spans="68:68" customFormat="1">
      <c r="BP793757" s="90"/>
    </row>
    <row r="793758" spans="68:68" customFormat="1">
      <c r="BP793758" s="90"/>
    </row>
    <row r="793759" spans="68:68" customFormat="1">
      <c r="BP793759" s="90"/>
    </row>
    <row r="793760" spans="68:68" customFormat="1">
      <c r="BP793760" s="90"/>
    </row>
    <row r="793761" spans="68:68" customFormat="1">
      <c r="BP793761" s="90"/>
    </row>
    <row r="793762" spans="68:68" customFormat="1">
      <c r="BP793762" s="90"/>
    </row>
    <row r="793763" spans="68:68" customFormat="1">
      <c r="BP793763" s="90"/>
    </row>
    <row r="793764" spans="68:68" customFormat="1">
      <c r="BP793764" s="90"/>
    </row>
    <row r="793765" spans="68:68" customFormat="1">
      <c r="BP793765" s="90"/>
    </row>
    <row r="793766" spans="68:68" customFormat="1">
      <c r="BP793766" s="90"/>
    </row>
    <row r="793767" spans="68:68" customFormat="1">
      <c r="BP793767" s="90"/>
    </row>
    <row r="793768" spans="68:68" customFormat="1">
      <c r="BP793768" s="90"/>
    </row>
    <row r="793769" spans="68:68" customFormat="1">
      <c r="BP793769" s="90"/>
    </row>
    <row r="793770" spans="68:68" customFormat="1">
      <c r="BP793770" s="90"/>
    </row>
    <row r="793771" spans="68:68" customFormat="1">
      <c r="BP793771" s="90"/>
    </row>
    <row r="793772" spans="68:68" customFormat="1">
      <c r="BP793772" s="90"/>
    </row>
    <row r="793773" spans="68:68" customFormat="1">
      <c r="BP793773" s="90"/>
    </row>
    <row r="793774" spans="68:68" customFormat="1">
      <c r="BP793774" s="90"/>
    </row>
    <row r="793775" spans="68:68" customFormat="1">
      <c r="BP793775" s="90"/>
    </row>
    <row r="793776" spans="68:68" customFormat="1">
      <c r="BP793776" s="90"/>
    </row>
    <row r="793777" spans="68:68" customFormat="1">
      <c r="BP793777" s="90"/>
    </row>
    <row r="793778" spans="68:68" customFormat="1">
      <c r="BP793778" s="90"/>
    </row>
    <row r="793779" spans="68:68" customFormat="1">
      <c r="BP793779" s="90"/>
    </row>
    <row r="793780" spans="68:68" customFormat="1">
      <c r="BP793780" s="90"/>
    </row>
    <row r="793781" spans="68:68" customFormat="1">
      <c r="BP793781" s="90"/>
    </row>
    <row r="793782" spans="68:68" customFormat="1">
      <c r="BP793782" s="90"/>
    </row>
    <row r="793783" spans="68:68" customFormat="1">
      <c r="BP793783" s="90"/>
    </row>
    <row r="793784" spans="68:68" customFormat="1">
      <c r="BP793784" s="90"/>
    </row>
    <row r="793785" spans="68:68" customFormat="1">
      <c r="BP793785" s="90"/>
    </row>
    <row r="793786" spans="68:68" customFormat="1">
      <c r="BP793786" s="90"/>
    </row>
    <row r="793787" spans="68:68" customFormat="1">
      <c r="BP793787" s="90"/>
    </row>
    <row r="793788" spans="68:68" customFormat="1">
      <c r="BP793788" s="90"/>
    </row>
    <row r="793789" spans="68:68" customFormat="1">
      <c r="BP793789" s="90"/>
    </row>
    <row r="793790" spans="68:68" customFormat="1">
      <c r="BP793790" s="90"/>
    </row>
    <row r="793791" spans="68:68" customFormat="1">
      <c r="BP793791" s="90"/>
    </row>
    <row r="793792" spans="68:68" customFormat="1">
      <c r="BP793792" s="90"/>
    </row>
    <row r="793793" spans="68:68" customFormat="1">
      <c r="BP793793" s="90"/>
    </row>
    <row r="793794" spans="68:68" customFormat="1">
      <c r="BP793794" s="90"/>
    </row>
    <row r="793795" spans="68:68" customFormat="1">
      <c r="BP793795" s="90"/>
    </row>
    <row r="793796" spans="68:68" customFormat="1">
      <c r="BP793796" s="90"/>
    </row>
    <row r="793797" spans="68:68" customFormat="1">
      <c r="BP793797" s="90"/>
    </row>
    <row r="793798" spans="68:68" customFormat="1">
      <c r="BP793798" s="90"/>
    </row>
    <row r="793799" spans="68:68" customFormat="1">
      <c r="BP793799" s="90"/>
    </row>
    <row r="793800" spans="68:68" customFormat="1">
      <c r="BP793800" s="90"/>
    </row>
    <row r="793801" spans="68:68" customFormat="1">
      <c r="BP793801" s="90"/>
    </row>
    <row r="793802" spans="68:68" customFormat="1">
      <c r="BP793802" s="90"/>
    </row>
    <row r="793803" spans="68:68" customFormat="1">
      <c r="BP793803" s="90"/>
    </row>
    <row r="793804" spans="68:68" customFormat="1">
      <c r="BP793804" s="90"/>
    </row>
    <row r="793805" spans="68:68" customFormat="1">
      <c r="BP793805" s="90"/>
    </row>
    <row r="793806" spans="68:68" customFormat="1">
      <c r="BP793806" s="90"/>
    </row>
    <row r="793807" spans="68:68" customFormat="1">
      <c r="BP793807" s="90"/>
    </row>
    <row r="793808" spans="68:68" customFormat="1">
      <c r="BP793808" s="90"/>
    </row>
    <row r="793809" spans="68:68" customFormat="1">
      <c r="BP793809" s="90"/>
    </row>
    <row r="793810" spans="68:68" customFormat="1">
      <c r="BP793810" s="90"/>
    </row>
    <row r="793811" spans="68:68" customFormat="1">
      <c r="BP793811" s="90"/>
    </row>
    <row r="793812" spans="68:68" customFormat="1">
      <c r="BP793812" s="90"/>
    </row>
    <row r="793813" spans="68:68" customFormat="1">
      <c r="BP793813" s="90"/>
    </row>
    <row r="793814" spans="68:68" customFormat="1">
      <c r="BP793814" s="90"/>
    </row>
    <row r="793815" spans="68:68" customFormat="1">
      <c r="BP793815" s="90"/>
    </row>
    <row r="793816" spans="68:68" customFormat="1">
      <c r="BP793816" s="90"/>
    </row>
    <row r="793817" spans="68:68" customFormat="1">
      <c r="BP793817" s="90"/>
    </row>
    <row r="793818" spans="68:68" customFormat="1">
      <c r="BP793818" s="90"/>
    </row>
    <row r="793819" spans="68:68" customFormat="1">
      <c r="BP793819" s="90"/>
    </row>
    <row r="793820" spans="68:68" customFormat="1">
      <c r="BP793820" s="90"/>
    </row>
    <row r="793821" spans="68:68" customFormat="1">
      <c r="BP793821" s="90"/>
    </row>
    <row r="793822" spans="68:68" customFormat="1">
      <c r="BP793822" s="90"/>
    </row>
    <row r="793823" spans="68:68" customFormat="1">
      <c r="BP793823" s="90"/>
    </row>
    <row r="793824" spans="68:68" customFormat="1">
      <c r="BP793824" s="90"/>
    </row>
    <row r="793825" spans="68:68" customFormat="1">
      <c r="BP793825" s="90"/>
    </row>
    <row r="793826" spans="68:68" customFormat="1">
      <c r="BP793826" s="90"/>
    </row>
    <row r="793827" spans="68:68" customFormat="1">
      <c r="BP793827" s="90"/>
    </row>
    <row r="793828" spans="68:68" customFormat="1">
      <c r="BP793828" s="90"/>
    </row>
    <row r="793829" spans="68:68" customFormat="1">
      <c r="BP793829" s="90"/>
    </row>
    <row r="793830" spans="68:68" customFormat="1">
      <c r="BP793830" s="90"/>
    </row>
    <row r="793831" spans="68:68" customFormat="1">
      <c r="BP793831" s="90"/>
    </row>
    <row r="793832" spans="68:68" customFormat="1">
      <c r="BP793832" s="90"/>
    </row>
    <row r="793833" spans="68:68" customFormat="1">
      <c r="BP793833" s="90"/>
    </row>
    <row r="793834" spans="68:68" customFormat="1">
      <c r="BP793834" s="90"/>
    </row>
    <row r="793835" spans="68:68" customFormat="1">
      <c r="BP793835" s="90"/>
    </row>
    <row r="793836" spans="68:68" customFormat="1">
      <c r="BP793836" s="90"/>
    </row>
    <row r="793837" spans="68:68" customFormat="1">
      <c r="BP793837" s="90"/>
    </row>
    <row r="793838" spans="68:68" customFormat="1">
      <c r="BP793838" s="90"/>
    </row>
    <row r="793839" spans="68:68" customFormat="1">
      <c r="BP793839" s="90"/>
    </row>
    <row r="793840" spans="68:68" customFormat="1">
      <c r="BP793840" s="90"/>
    </row>
    <row r="793841" spans="68:68" customFormat="1">
      <c r="BP793841" s="90"/>
    </row>
    <row r="793842" spans="68:68" customFormat="1">
      <c r="BP793842" s="90"/>
    </row>
    <row r="793843" spans="68:68" customFormat="1">
      <c r="BP793843" s="90"/>
    </row>
    <row r="793844" spans="68:68" customFormat="1">
      <c r="BP793844" s="90"/>
    </row>
    <row r="793845" spans="68:68" customFormat="1">
      <c r="BP793845" s="90"/>
    </row>
    <row r="793846" spans="68:68" customFormat="1">
      <c r="BP793846" s="90"/>
    </row>
    <row r="793847" spans="68:68" customFormat="1">
      <c r="BP793847" s="90"/>
    </row>
    <row r="793848" spans="68:68" customFormat="1">
      <c r="BP793848" s="90"/>
    </row>
    <row r="793849" spans="68:68" customFormat="1">
      <c r="BP793849" s="90"/>
    </row>
    <row r="793850" spans="68:68" customFormat="1">
      <c r="BP793850" s="90"/>
    </row>
    <row r="793851" spans="68:68" customFormat="1">
      <c r="BP793851" s="90"/>
    </row>
    <row r="793852" spans="68:68" customFormat="1">
      <c r="BP793852" s="90"/>
    </row>
    <row r="793853" spans="68:68" customFormat="1">
      <c r="BP793853" s="90"/>
    </row>
    <row r="793854" spans="68:68" customFormat="1">
      <c r="BP793854" s="90"/>
    </row>
    <row r="793855" spans="68:68" customFormat="1">
      <c r="BP793855" s="90"/>
    </row>
    <row r="793856" spans="68:68" customFormat="1">
      <c r="BP793856" s="90"/>
    </row>
    <row r="793857" spans="68:68" customFormat="1">
      <c r="BP793857" s="90"/>
    </row>
    <row r="793858" spans="68:68" customFormat="1">
      <c r="BP793858" s="90"/>
    </row>
    <row r="793859" spans="68:68" customFormat="1">
      <c r="BP793859" s="90"/>
    </row>
    <row r="793860" spans="68:68" customFormat="1">
      <c r="BP793860" s="90"/>
    </row>
    <row r="793861" spans="68:68" customFormat="1">
      <c r="BP793861" s="90"/>
    </row>
    <row r="793862" spans="68:68" customFormat="1">
      <c r="BP793862" s="90"/>
    </row>
    <row r="793863" spans="68:68" customFormat="1">
      <c r="BP793863" s="90"/>
    </row>
    <row r="793864" spans="68:68" customFormat="1">
      <c r="BP793864" s="90"/>
    </row>
    <row r="793865" spans="68:68" customFormat="1">
      <c r="BP793865" s="90"/>
    </row>
    <row r="793866" spans="68:68" customFormat="1">
      <c r="BP793866" s="90"/>
    </row>
    <row r="793867" spans="68:68" customFormat="1">
      <c r="BP793867" s="90"/>
    </row>
    <row r="793868" spans="68:68" customFormat="1">
      <c r="BP793868" s="90"/>
    </row>
    <row r="793869" spans="68:68" customFormat="1">
      <c r="BP793869" s="90"/>
    </row>
    <row r="793870" spans="68:68" customFormat="1">
      <c r="BP793870" s="90"/>
    </row>
    <row r="793871" spans="68:68" customFormat="1">
      <c r="BP793871" s="90"/>
    </row>
    <row r="793872" spans="68:68" customFormat="1">
      <c r="BP793872" s="90"/>
    </row>
    <row r="793873" spans="68:68" customFormat="1">
      <c r="BP793873" s="90"/>
    </row>
    <row r="793874" spans="68:68" customFormat="1">
      <c r="BP793874" s="90"/>
    </row>
    <row r="793875" spans="68:68" customFormat="1">
      <c r="BP793875" s="90"/>
    </row>
    <row r="793876" spans="68:68" customFormat="1">
      <c r="BP793876" s="90"/>
    </row>
    <row r="793877" spans="68:68" customFormat="1">
      <c r="BP793877" s="90"/>
    </row>
    <row r="793878" spans="68:68" customFormat="1">
      <c r="BP793878" s="90"/>
    </row>
    <row r="793879" spans="68:68" customFormat="1">
      <c r="BP793879" s="90"/>
    </row>
    <row r="793880" spans="68:68" customFormat="1">
      <c r="BP793880" s="90"/>
    </row>
    <row r="793881" spans="68:68" customFormat="1">
      <c r="BP793881" s="90"/>
    </row>
    <row r="793882" spans="68:68" customFormat="1">
      <c r="BP793882" s="90"/>
    </row>
    <row r="793883" spans="68:68" customFormat="1">
      <c r="BP793883" s="90"/>
    </row>
    <row r="793884" spans="68:68" customFormat="1">
      <c r="BP793884" s="90"/>
    </row>
    <row r="793885" spans="68:68" customFormat="1">
      <c r="BP793885" s="90"/>
    </row>
    <row r="793886" spans="68:68" customFormat="1">
      <c r="BP793886" s="90"/>
    </row>
    <row r="793887" spans="68:68" customFormat="1">
      <c r="BP793887" s="90"/>
    </row>
    <row r="793888" spans="68:68" customFormat="1">
      <c r="BP793888" s="90"/>
    </row>
    <row r="793889" spans="68:68" customFormat="1">
      <c r="BP793889" s="90"/>
    </row>
    <row r="793890" spans="68:68" customFormat="1">
      <c r="BP793890" s="90"/>
    </row>
    <row r="793891" spans="68:68" customFormat="1">
      <c r="BP793891" s="90"/>
    </row>
    <row r="793892" spans="68:68" customFormat="1">
      <c r="BP793892" s="90"/>
    </row>
    <row r="793893" spans="68:68" customFormat="1">
      <c r="BP793893" s="90"/>
    </row>
    <row r="793894" spans="68:68" customFormat="1">
      <c r="BP793894" s="90"/>
    </row>
    <row r="793895" spans="68:68" customFormat="1">
      <c r="BP793895" s="90"/>
    </row>
    <row r="793896" spans="68:68" customFormat="1">
      <c r="BP793896" s="90"/>
    </row>
    <row r="793897" spans="68:68" customFormat="1">
      <c r="BP793897" s="90"/>
    </row>
    <row r="793898" spans="68:68" customFormat="1">
      <c r="BP793898" s="90"/>
    </row>
    <row r="793899" spans="68:68" customFormat="1">
      <c r="BP793899" s="90"/>
    </row>
    <row r="793900" spans="68:68" customFormat="1">
      <c r="BP793900" s="90"/>
    </row>
    <row r="793901" spans="68:68" customFormat="1">
      <c r="BP793901" s="90"/>
    </row>
    <row r="793902" spans="68:68" customFormat="1">
      <c r="BP793902" s="90"/>
    </row>
    <row r="793903" spans="68:68" customFormat="1">
      <c r="BP793903" s="90"/>
    </row>
    <row r="793904" spans="68:68" customFormat="1">
      <c r="BP793904" s="90"/>
    </row>
    <row r="793905" spans="68:68" customFormat="1">
      <c r="BP793905" s="90"/>
    </row>
    <row r="793906" spans="68:68" customFormat="1">
      <c r="BP793906" s="90"/>
    </row>
    <row r="793907" spans="68:68" customFormat="1">
      <c r="BP793907" s="90"/>
    </row>
    <row r="793908" spans="68:68" customFormat="1">
      <c r="BP793908" s="90"/>
    </row>
    <row r="793909" spans="68:68" customFormat="1">
      <c r="BP793909" s="90"/>
    </row>
    <row r="793910" spans="68:68" customFormat="1">
      <c r="BP793910" s="90"/>
    </row>
    <row r="793911" spans="68:68" customFormat="1">
      <c r="BP793911" s="90"/>
    </row>
    <row r="793912" spans="68:68" customFormat="1">
      <c r="BP793912" s="90"/>
    </row>
    <row r="793913" spans="68:68" customFormat="1">
      <c r="BP793913" s="90"/>
    </row>
    <row r="793914" spans="68:68" customFormat="1">
      <c r="BP793914" s="90"/>
    </row>
    <row r="793915" spans="68:68" customFormat="1">
      <c r="BP793915" s="90"/>
    </row>
    <row r="793916" spans="68:68" customFormat="1">
      <c r="BP793916" s="90"/>
    </row>
    <row r="793917" spans="68:68" customFormat="1">
      <c r="BP793917" s="90"/>
    </row>
    <row r="793918" spans="68:68" customFormat="1">
      <c r="BP793918" s="90"/>
    </row>
    <row r="793919" spans="68:68" customFormat="1">
      <c r="BP793919" s="90"/>
    </row>
    <row r="793920" spans="68:68" customFormat="1">
      <c r="BP793920" s="90"/>
    </row>
    <row r="793921" spans="68:68" customFormat="1">
      <c r="BP793921" s="90"/>
    </row>
    <row r="793922" spans="68:68" customFormat="1">
      <c r="BP793922" s="90"/>
    </row>
    <row r="793923" spans="68:68" customFormat="1">
      <c r="BP793923" s="90"/>
    </row>
    <row r="793924" spans="68:68" customFormat="1">
      <c r="BP793924" s="90"/>
    </row>
    <row r="793925" spans="68:68" customFormat="1">
      <c r="BP793925" s="90"/>
    </row>
    <row r="793926" spans="68:68" customFormat="1">
      <c r="BP793926" s="90"/>
    </row>
    <row r="793927" spans="68:68" customFormat="1">
      <c r="BP793927" s="90"/>
    </row>
    <row r="793928" spans="68:68" customFormat="1">
      <c r="BP793928" s="90"/>
    </row>
    <row r="793929" spans="68:68" customFormat="1">
      <c r="BP793929" s="90"/>
    </row>
    <row r="793930" spans="68:68" customFormat="1">
      <c r="BP793930" s="90"/>
    </row>
    <row r="793931" spans="68:68" customFormat="1">
      <c r="BP793931" s="90"/>
    </row>
    <row r="793932" spans="68:68" customFormat="1">
      <c r="BP793932" s="90"/>
    </row>
    <row r="793933" spans="68:68" customFormat="1">
      <c r="BP793933" s="90"/>
    </row>
    <row r="793934" spans="68:68" customFormat="1">
      <c r="BP793934" s="90"/>
    </row>
    <row r="793935" spans="68:68" customFormat="1">
      <c r="BP793935" s="90"/>
    </row>
    <row r="793936" spans="68:68" customFormat="1">
      <c r="BP793936" s="90"/>
    </row>
    <row r="793937" spans="68:68" customFormat="1">
      <c r="BP793937" s="90"/>
    </row>
    <row r="793938" spans="68:68" customFormat="1">
      <c r="BP793938" s="90"/>
    </row>
    <row r="793939" spans="68:68" customFormat="1">
      <c r="BP793939" s="90"/>
    </row>
    <row r="793940" spans="68:68" customFormat="1">
      <c r="BP793940" s="90"/>
    </row>
    <row r="793941" spans="68:68" customFormat="1">
      <c r="BP793941" s="90"/>
    </row>
    <row r="793942" spans="68:68" customFormat="1">
      <c r="BP793942" s="90"/>
    </row>
    <row r="793943" spans="68:68" customFormat="1">
      <c r="BP793943" s="90"/>
    </row>
    <row r="793944" spans="68:68" customFormat="1">
      <c r="BP793944" s="90"/>
    </row>
    <row r="793945" spans="68:68" customFormat="1">
      <c r="BP793945" s="90"/>
    </row>
    <row r="793946" spans="68:68" customFormat="1">
      <c r="BP793946" s="90"/>
    </row>
    <row r="793947" spans="68:68" customFormat="1">
      <c r="BP793947" s="90"/>
    </row>
    <row r="793948" spans="68:68" customFormat="1">
      <c r="BP793948" s="90"/>
    </row>
    <row r="793949" spans="68:68" customFormat="1">
      <c r="BP793949" s="90"/>
    </row>
    <row r="793950" spans="68:68" customFormat="1">
      <c r="BP793950" s="90"/>
    </row>
    <row r="793951" spans="68:68" customFormat="1">
      <c r="BP793951" s="90"/>
    </row>
    <row r="793952" spans="68:68" customFormat="1">
      <c r="BP793952" s="90"/>
    </row>
    <row r="793953" spans="68:68" customFormat="1">
      <c r="BP793953" s="90"/>
    </row>
    <row r="793954" spans="68:68" customFormat="1">
      <c r="BP793954" s="90"/>
    </row>
    <row r="793955" spans="68:68" customFormat="1">
      <c r="BP793955" s="90"/>
    </row>
    <row r="793956" spans="68:68" customFormat="1">
      <c r="BP793956" s="90"/>
    </row>
    <row r="793957" spans="68:68" customFormat="1">
      <c r="BP793957" s="90"/>
    </row>
    <row r="793958" spans="68:68" customFormat="1">
      <c r="BP793958" s="90"/>
    </row>
    <row r="793959" spans="68:68" customFormat="1">
      <c r="BP793959" s="90"/>
    </row>
    <row r="793960" spans="68:68" customFormat="1">
      <c r="BP793960" s="90"/>
    </row>
    <row r="793961" spans="68:68" customFormat="1">
      <c r="BP793961" s="90"/>
    </row>
    <row r="793962" spans="68:68" customFormat="1">
      <c r="BP793962" s="90"/>
    </row>
    <row r="793963" spans="68:68" customFormat="1">
      <c r="BP793963" s="90"/>
    </row>
    <row r="793964" spans="68:68" customFormat="1">
      <c r="BP793964" s="90"/>
    </row>
    <row r="793965" spans="68:68" customFormat="1">
      <c r="BP793965" s="90"/>
    </row>
    <row r="793966" spans="68:68" customFormat="1">
      <c r="BP793966" s="90"/>
    </row>
    <row r="793967" spans="68:68" customFormat="1">
      <c r="BP793967" s="90"/>
    </row>
    <row r="793968" spans="68:68" customFormat="1">
      <c r="BP793968" s="90"/>
    </row>
    <row r="793969" spans="68:68" customFormat="1">
      <c r="BP793969" s="90"/>
    </row>
    <row r="793970" spans="68:68" customFormat="1">
      <c r="BP793970" s="90"/>
    </row>
    <row r="793971" spans="68:68" customFormat="1">
      <c r="BP793971" s="90"/>
    </row>
    <row r="793972" spans="68:68" customFormat="1">
      <c r="BP793972" s="90"/>
    </row>
    <row r="793973" spans="68:68" customFormat="1">
      <c r="BP793973" s="90"/>
    </row>
    <row r="793974" spans="68:68" customFormat="1">
      <c r="BP793974" s="90"/>
    </row>
    <row r="793975" spans="68:68" customFormat="1">
      <c r="BP793975" s="90"/>
    </row>
    <row r="793976" spans="68:68" customFormat="1">
      <c r="BP793976" s="90"/>
    </row>
    <row r="793977" spans="68:68" customFormat="1">
      <c r="BP793977" s="90"/>
    </row>
    <row r="793978" spans="68:68" customFormat="1">
      <c r="BP793978" s="90"/>
    </row>
    <row r="793979" spans="68:68" customFormat="1">
      <c r="BP793979" s="90"/>
    </row>
    <row r="793980" spans="68:68" customFormat="1">
      <c r="BP793980" s="90"/>
    </row>
    <row r="793981" spans="68:68" customFormat="1">
      <c r="BP793981" s="90"/>
    </row>
    <row r="793982" spans="68:68" customFormat="1">
      <c r="BP793982" s="90"/>
    </row>
    <row r="793983" spans="68:68" customFormat="1">
      <c r="BP793983" s="90"/>
    </row>
    <row r="793984" spans="68:68" customFormat="1">
      <c r="BP793984" s="90"/>
    </row>
    <row r="793985" spans="68:68" customFormat="1">
      <c r="BP793985" s="90"/>
    </row>
    <row r="793986" spans="68:68" customFormat="1">
      <c r="BP793986" s="90"/>
    </row>
    <row r="793987" spans="68:68" customFormat="1">
      <c r="BP793987" s="90"/>
    </row>
    <row r="793988" spans="68:68" customFormat="1">
      <c r="BP793988" s="90"/>
    </row>
    <row r="793989" spans="68:68" customFormat="1">
      <c r="BP793989" s="90"/>
    </row>
    <row r="793990" spans="68:68" customFormat="1">
      <c r="BP793990" s="90"/>
    </row>
    <row r="793991" spans="68:68" customFormat="1">
      <c r="BP793991" s="90"/>
    </row>
    <row r="793992" spans="68:68" customFormat="1">
      <c r="BP793992" s="90"/>
    </row>
    <row r="793993" spans="68:68" customFormat="1">
      <c r="BP793993" s="90"/>
    </row>
    <row r="793994" spans="68:68" customFormat="1">
      <c r="BP793994" s="90"/>
    </row>
    <row r="793995" spans="68:68" customFormat="1">
      <c r="BP793995" s="90"/>
    </row>
    <row r="793996" spans="68:68" customFormat="1">
      <c r="BP793996" s="90"/>
    </row>
    <row r="793997" spans="68:68" customFormat="1">
      <c r="BP793997" s="90"/>
    </row>
    <row r="793998" spans="68:68" customFormat="1">
      <c r="BP793998" s="90"/>
    </row>
    <row r="793999" spans="68:68" customFormat="1">
      <c r="BP793999" s="90"/>
    </row>
    <row r="794000" spans="68:68" customFormat="1">
      <c r="BP794000" s="90"/>
    </row>
    <row r="794001" spans="68:68" customFormat="1">
      <c r="BP794001" s="90"/>
    </row>
    <row r="794002" spans="68:68" customFormat="1">
      <c r="BP794002" s="90"/>
    </row>
    <row r="794003" spans="68:68" customFormat="1">
      <c r="BP794003" s="90"/>
    </row>
    <row r="794004" spans="68:68" customFormat="1">
      <c r="BP794004" s="90"/>
    </row>
    <row r="794005" spans="68:68" customFormat="1">
      <c r="BP794005" s="90"/>
    </row>
    <row r="794006" spans="68:68" customFormat="1">
      <c r="BP794006" s="90"/>
    </row>
    <row r="794007" spans="68:68" customFormat="1">
      <c r="BP794007" s="90"/>
    </row>
    <row r="794008" spans="68:68" customFormat="1">
      <c r="BP794008" s="90"/>
    </row>
    <row r="794009" spans="68:68" customFormat="1">
      <c r="BP794009" s="90"/>
    </row>
    <row r="794010" spans="68:68" customFormat="1">
      <c r="BP794010" s="90"/>
    </row>
    <row r="794011" spans="68:68" customFormat="1">
      <c r="BP794011" s="90"/>
    </row>
    <row r="794012" spans="68:68" customFormat="1">
      <c r="BP794012" s="90"/>
    </row>
    <row r="794013" spans="68:68" customFormat="1">
      <c r="BP794013" s="90"/>
    </row>
    <row r="794014" spans="68:68" customFormat="1">
      <c r="BP794014" s="90"/>
    </row>
    <row r="794015" spans="68:68" customFormat="1">
      <c r="BP794015" s="90"/>
    </row>
    <row r="794016" spans="68:68" customFormat="1">
      <c r="BP794016" s="90"/>
    </row>
    <row r="794017" spans="68:68" customFormat="1">
      <c r="BP794017" s="90"/>
    </row>
    <row r="794018" spans="68:68" customFormat="1">
      <c r="BP794018" s="90"/>
    </row>
    <row r="794019" spans="68:68" customFormat="1">
      <c r="BP794019" s="90"/>
    </row>
    <row r="794020" spans="68:68" customFormat="1">
      <c r="BP794020" s="90"/>
    </row>
    <row r="794021" spans="68:68" customFormat="1">
      <c r="BP794021" s="90"/>
    </row>
    <row r="794022" spans="68:68" customFormat="1">
      <c r="BP794022" s="90"/>
    </row>
    <row r="794023" spans="68:68" customFormat="1">
      <c r="BP794023" s="90"/>
    </row>
    <row r="794024" spans="68:68" customFormat="1">
      <c r="BP794024" s="90"/>
    </row>
    <row r="794025" spans="68:68" customFormat="1">
      <c r="BP794025" s="90"/>
    </row>
    <row r="794026" spans="68:68" customFormat="1">
      <c r="BP794026" s="90"/>
    </row>
    <row r="794027" spans="68:68" customFormat="1">
      <c r="BP794027" s="90"/>
    </row>
    <row r="794028" spans="68:68" customFormat="1">
      <c r="BP794028" s="90"/>
    </row>
    <row r="794029" spans="68:68" customFormat="1">
      <c r="BP794029" s="90"/>
    </row>
    <row r="794030" spans="68:68" customFormat="1">
      <c r="BP794030" s="90"/>
    </row>
    <row r="794031" spans="68:68" customFormat="1">
      <c r="BP794031" s="90"/>
    </row>
    <row r="794032" spans="68:68" customFormat="1">
      <c r="BP794032" s="90"/>
    </row>
    <row r="794033" spans="68:68" customFormat="1">
      <c r="BP794033" s="90"/>
    </row>
    <row r="794034" spans="68:68" customFormat="1">
      <c r="BP794034" s="90"/>
    </row>
    <row r="794035" spans="68:68" customFormat="1">
      <c r="BP794035" s="90"/>
    </row>
    <row r="794036" spans="68:68" customFormat="1">
      <c r="BP794036" s="90"/>
    </row>
    <row r="794037" spans="68:68" customFormat="1">
      <c r="BP794037" s="90"/>
    </row>
    <row r="794038" spans="68:68" customFormat="1">
      <c r="BP794038" s="90"/>
    </row>
    <row r="794039" spans="68:68" customFormat="1">
      <c r="BP794039" s="90"/>
    </row>
    <row r="794040" spans="68:68" customFormat="1">
      <c r="BP794040" s="90"/>
    </row>
    <row r="794041" spans="68:68" customFormat="1">
      <c r="BP794041" s="90"/>
    </row>
    <row r="794042" spans="68:68" customFormat="1">
      <c r="BP794042" s="90"/>
    </row>
    <row r="794043" spans="68:68" customFormat="1">
      <c r="BP794043" s="90"/>
    </row>
    <row r="794044" spans="68:68" customFormat="1">
      <c r="BP794044" s="90"/>
    </row>
    <row r="794045" spans="68:68" customFormat="1">
      <c r="BP794045" s="90"/>
    </row>
    <row r="794046" spans="68:68" customFormat="1">
      <c r="BP794046" s="90"/>
    </row>
    <row r="794047" spans="68:68" customFormat="1">
      <c r="BP794047" s="90"/>
    </row>
    <row r="794048" spans="68:68" customFormat="1">
      <c r="BP794048" s="90"/>
    </row>
    <row r="794049" spans="68:68" customFormat="1">
      <c r="BP794049" s="90"/>
    </row>
    <row r="794050" spans="68:68" customFormat="1">
      <c r="BP794050" s="90"/>
    </row>
    <row r="794051" spans="68:68" customFormat="1">
      <c r="BP794051" s="90"/>
    </row>
    <row r="794052" spans="68:68" customFormat="1">
      <c r="BP794052" s="90"/>
    </row>
    <row r="794053" spans="68:68" customFormat="1">
      <c r="BP794053" s="90"/>
    </row>
    <row r="794054" spans="68:68" customFormat="1">
      <c r="BP794054" s="90"/>
    </row>
    <row r="794055" spans="68:68" customFormat="1">
      <c r="BP794055" s="90"/>
    </row>
    <row r="794056" spans="68:68" customFormat="1">
      <c r="BP794056" s="90"/>
    </row>
    <row r="794057" spans="68:68" customFormat="1">
      <c r="BP794057" s="90"/>
    </row>
    <row r="794058" spans="68:68" customFormat="1">
      <c r="BP794058" s="90"/>
    </row>
    <row r="794059" spans="68:68" customFormat="1">
      <c r="BP794059" s="90"/>
    </row>
    <row r="794060" spans="68:68" customFormat="1">
      <c r="BP794060" s="90"/>
    </row>
    <row r="794061" spans="68:68" customFormat="1">
      <c r="BP794061" s="90"/>
    </row>
    <row r="794062" spans="68:68" customFormat="1">
      <c r="BP794062" s="90"/>
    </row>
    <row r="794063" spans="68:68" customFormat="1">
      <c r="BP794063" s="90"/>
    </row>
    <row r="794064" spans="68:68" customFormat="1">
      <c r="BP794064" s="90"/>
    </row>
    <row r="794065" spans="68:68" customFormat="1">
      <c r="BP794065" s="90"/>
    </row>
    <row r="794066" spans="68:68" customFormat="1">
      <c r="BP794066" s="90"/>
    </row>
    <row r="794067" spans="68:68" customFormat="1">
      <c r="BP794067" s="90"/>
    </row>
    <row r="794068" spans="68:68" customFormat="1">
      <c r="BP794068" s="90"/>
    </row>
    <row r="794069" spans="68:68" customFormat="1">
      <c r="BP794069" s="90"/>
    </row>
    <row r="794070" spans="68:68" customFormat="1">
      <c r="BP794070" s="90"/>
    </row>
    <row r="794071" spans="68:68" customFormat="1">
      <c r="BP794071" s="90"/>
    </row>
    <row r="794072" spans="68:68" customFormat="1">
      <c r="BP794072" s="90"/>
    </row>
    <row r="794073" spans="68:68" customFormat="1">
      <c r="BP794073" s="90"/>
    </row>
    <row r="794074" spans="68:68" customFormat="1">
      <c r="BP794074" s="90"/>
    </row>
    <row r="794075" spans="68:68" customFormat="1">
      <c r="BP794075" s="90"/>
    </row>
    <row r="794076" spans="68:68" customFormat="1">
      <c r="BP794076" s="90"/>
    </row>
    <row r="794077" spans="68:68" customFormat="1">
      <c r="BP794077" s="90"/>
    </row>
    <row r="794078" spans="68:68" customFormat="1">
      <c r="BP794078" s="90"/>
    </row>
    <row r="794079" spans="68:68" customFormat="1">
      <c r="BP794079" s="90"/>
    </row>
    <row r="794080" spans="68:68" customFormat="1">
      <c r="BP794080" s="90"/>
    </row>
    <row r="794081" spans="68:68" customFormat="1">
      <c r="BP794081" s="90"/>
    </row>
    <row r="794082" spans="68:68" customFormat="1">
      <c r="BP794082" s="90"/>
    </row>
    <row r="794083" spans="68:68" customFormat="1">
      <c r="BP794083" s="90"/>
    </row>
    <row r="794084" spans="68:68" customFormat="1">
      <c r="BP794084" s="90"/>
    </row>
    <row r="794085" spans="68:68" customFormat="1">
      <c r="BP794085" s="90"/>
    </row>
    <row r="794086" spans="68:68" customFormat="1">
      <c r="BP794086" s="90"/>
    </row>
    <row r="794087" spans="68:68" customFormat="1">
      <c r="BP794087" s="90"/>
    </row>
    <row r="794088" spans="68:68" customFormat="1">
      <c r="BP794088" s="90"/>
    </row>
    <row r="794089" spans="68:68" customFormat="1">
      <c r="BP794089" s="90"/>
    </row>
    <row r="794090" spans="68:68" customFormat="1">
      <c r="BP794090" s="90"/>
    </row>
    <row r="794091" spans="68:68" customFormat="1">
      <c r="BP794091" s="90"/>
    </row>
    <row r="794092" spans="68:68" customFormat="1">
      <c r="BP794092" s="90"/>
    </row>
    <row r="794093" spans="68:68" customFormat="1">
      <c r="BP794093" s="90"/>
    </row>
    <row r="794094" spans="68:68" customFormat="1">
      <c r="BP794094" s="90"/>
    </row>
    <row r="794095" spans="68:68" customFormat="1">
      <c r="BP794095" s="90"/>
    </row>
    <row r="794096" spans="68:68" customFormat="1">
      <c r="BP794096" s="90"/>
    </row>
    <row r="794097" spans="68:68" customFormat="1">
      <c r="BP794097" s="90"/>
    </row>
    <row r="794098" spans="68:68" customFormat="1">
      <c r="BP794098" s="90"/>
    </row>
    <row r="794099" spans="68:68" customFormat="1">
      <c r="BP794099" s="90"/>
    </row>
    <row r="794100" spans="68:68" customFormat="1">
      <c r="BP794100" s="90"/>
    </row>
    <row r="794101" spans="68:68" customFormat="1">
      <c r="BP794101" s="90"/>
    </row>
    <row r="794102" spans="68:68" customFormat="1">
      <c r="BP794102" s="90"/>
    </row>
    <row r="794103" spans="68:68" customFormat="1">
      <c r="BP794103" s="90"/>
    </row>
    <row r="794104" spans="68:68" customFormat="1">
      <c r="BP794104" s="90"/>
    </row>
    <row r="794105" spans="68:68" customFormat="1">
      <c r="BP794105" s="90"/>
    </row>
    <row r="794106" spans="68:68" customFormat="1">
      <c r="BP794106" s="90"/>
    </row>
    <row r="794107" spans="68:68" customFormat="1">
      <c r="BP794107" s="90"/>
    </row>
    <row r="794108" spans="68:68" customFormat="1">
      <c r="BP794108" s="90"/>
    </row>
    <row r="794109" spans="68:68" customFormat="1">
      <c r="BP794109" s="90"/>
    </row>
    <row r="794110" spans="68:68" customFormat="1">
      <c r="BP794110" s="90"/>
    </row>
    <row r="794111" spans="68:68" customFormat="1">
      <c r="BP794111" s="90"/>
    </row>
    <row r="794112" spans="68:68" customFormat="1">
      <c r="BP794112" s="90"/>
    </row>
    <row r="794113" spans="68:68" customFormat="1">
      <c r="BP794113" s="90"/>
    </row>
    <row r="794114" spans="68:68" customFormat="1">
      <c r="BP794114" s="90"/>
    </row>
    <row r="794115" spans="68:68" customFormat="1">
      <c r="BP794115" s="90"/>
    </row>
    <row r="794116" spans="68:68" customFormat="1">
      <c r="BP794116" s="90"/>
    </row>
    <row r="794117" spans="68:68" customFormat="1">
      <c r="BP794117" s="90"/>
    </row>
    <row r="794118" spans="68:68" customFormat="1">
      <c r="BP794118" s="90"/>
    </row>
    <row r="794119" spans="68:68" customFormat="1">
      <c r="BP794119" s="90"/>
    </row>
    <row r="794120" spans="68:68" customFormat="1">
      <c r="BP794120" s="90"/>
    </row>
    <row r="794121" spans="68:68" customFormat="1">
      <c r="BP794121" s="90"/>
    </row>
    <row r="794122" spans="68:68" customFormat="1">
      <c r="BP794122" s="90"/>
    </row>
    <row r="794123" spans="68:68" customFormat="1">
      <c r="BP794123" s="90"/>
    </row>
    <row r="794124" spans="68:68" customFormat="1">
      <c r="BP794124" s="90"/>
    </row>
    <row r="794125" spans="68:68" customFormat="1">
      <c r="BP794125" s="90"/>
    </row>
    <row r="794126" spans="68:68" customFormat="1">
      <c r="BP794126" s="90"/>
    </row>
    <row r="794127" spans="68:68" customFormat="1">
      <c r="BP794127" s="90"/>
    </row>
    <row r="794128" spans="68:68" customFormat="1">
      <c r="BP794128" s="90"/>
    </row>
    <row r="794129" spans="68:68" customFormat="1">
      <c r="BP794129" s="90"/>
    </row>
    <row r="794130" spans="68:68" customFormat="1">
      <c r="BP794130" s="90"/>
    </row>
    <row r="794131" spans="68:68" customFormat="1">
      <c r="BP794131" s="90"/>
    </row>
    <row r="794132" spans="68:68" customFormat="1">
      <c r="BP794132" s="90"/>
    </row>
    <row r="794133" spans="68:68" customFormat="1">
      <c r="BP794133" s="90"/>
    </row>
    <row r="794134" spans="68:68" customFormat="1">
      <c r="BP794134" s="90"/>
    </row>
    <row r="794135" spans="68:68" customFormat="1">
      <c r="BP794135" s="90"/>
    </row>
    <row r="794136" spans="68:68" customFormat="1">
      <c r="BP794136" s="90"/>
    </row>
    <row r="794137" spans="68:68" customFormat="1">
      <c r="BP794137" s="90"/>
    </row>
    <row r="794138" spans="68:68" customFormat="1">
      <c r="BP794138" s="90"/>
    </row>
    <row r="794139" spans="68:68" customFormat="1">
      <c r="BP794139" s="90"/>
    </row>
    <row r="794140" spans="68:68" customFormat="1">
      <c r="BP794140" s="90"/>
    </row>
    <row r="794141" spans="68:68" customFormat="1">
      <c r="BP794141" s="90"/>
    </row>
    <row r="794142" spans="68:68" customFormat="1">
      <c r="BP794142" s="90"/>
    </row>
    <row r="794143" spans="68:68" customFormat="1">
      <c r="BP794143" s="90"/>
    </row>
    <row r="794144" spans="68:68" customFormat="1">
      <c r="BP794144" s="90"/>
    </row>
    <row r="794145" spans="68:68" customFormat="1">
      <c r="BP794145" s="90"/>
    </row>
    <row r="794146" spans="68:68" customFormat="1">
      <c r="BP794146" s="90"/>
    </row>
    <row r="794147" spans="68:68" customFormat="1">
      <c r="BP794147" s="90"/>
    </row>
    <row r="794148" spans="68:68" customFormat="1">
      <c r="BP794148" s="90"/>
    </row>
    <row r="794149" spans="68:68" customFormat="1">
      <c r="BP794149" s="90"/>
    </row>
    <row r="794150" spans="68:68" customFormat="1">
      <c r="BP794150" s="90"/>
    </row>
    <row r="794151" spans="68:68" customFormat="1">
      <c r="BP794151" s="90"/>
    </row>
    <row r="794152" spans="68:68" customFormat="1">
      <c r="BP794152" s="90"/>
    </row>
    <row r="794153" spans="68:68" customFormat="1">
      <c r="BP794153" s="90"/>
    </row>
    <row r="794154" spans="68:68" customFormat="1">
      <c r="BP794154" s="90"/>
    </row>
    <row r="794155" spans="68:68" customFormat="1">
      <c r="BP794155" s="90"/>
    </row>
    <row r="794156" spans="68:68" customFormat="1">
      <c r="BP794156" s="90"/>
    </row>
    <row r="794157" spans="68:68" customFormat="1">
      <c r="BP794157" s="90"/>
    </row>
    <row r="794158" spans="68:68" customFormat="1">
      <c r="BP794158" s="90"/>
    </row>
    <row r="794159" spans="68:68" customFormat="1">
      <c r="BP794159" s="90"/>
    </row>
    <row r="794160" spans="68:68" customFormat="1">
      <c r="BP794160" s="90"/>
    </row>
    <row r="794161" spans="68:68" customFormat="1">
      <c r="BP794161" s="90"/>
    </row>
    <row r="794162" spans="68:68" customFormat="1">
      <c r="BP794162" s="90"/>
    </row>
    <row r="794163" spans="68:68" customFormat="1">
      <c r="BP794163" s="90"/>
    </row>
    <row r="794164" spans="68:68" customFormat="1">
      <c r="BP794164" s="90"/>
    </row>
    <row r="794165" spans="68:68" customFormat="1">
      <c r="BP794165" s="90"/>
    </row>
    <row r="794166" spans="68:68" customFormat="1">
      <c r="BP794166" s="90"/>
    </row>
    <row r="794167" spans="68:68" customFormat="1">
      <c r="BP794167" s="90"/>
    </row>
    <row r="794168" spans="68:68" customFormat="1">
      <c r="BP794168" s="90"/>
    </row>
    <row r="794169" spans="68:68" customFormat="1">
      <c r="BP794169" s="90"/>
    </row>
    <row r="794170" spans="68:68" customFormat="1">
      <c r="BP794170" s="90"/>
    </row>
    <row r="794171" spans="68:68" customFormat="1">
      <c r="BP794171" s="90"/>
    </row>
    <row r="794172" spans="68:68" customFormat="1">
      <c r="BP794172" s="90"/>
    </row>
    <row r="794173" spans="68:68" customFormat="1">
      <c r="BP794173" s="90"/>
    </row>
    <row r="794174" spans="68:68" customFormat="1">
      <c r="BP794174" s="90"/>
    </row>
    <row r="794175" spans="68:68" customFormat="1">
      <c r="BP794175" s="90"/>
    </row>
    <row r="794176" spans="68:68" customFormat="1">
      <c r="BP794176" s="90"/>
    </row>
    <row r="794177" spans="68:68" customFormat="1">
      <c r="BP794177" s="90"/>
    </row>
    <row r="794178" spans="68:68" customFormat="1">
      <c r="BP794178" s="90"/>
    </row>
    <row r="794179" spans="68:68" customFormat="1">
      <c r="BP794179" s="90"/>
    </row>
    <row r="794180" spans="68:68" customFormat="1">
      <c r="BP794180" s="90"/>
    </row>
    <row r="794181" spans="68:68" customFormat="1">
      <c r="BP794181" s="90"/>
    </row>
    <row r="794182" spans="68:68" customFormat="1">
      <c r="BP794182" s="90"/>
    </row>
    <row r="794183" spans="68:68" customFormat="1">
      <c r="BP794183" s="90"/>
    </row>
    <row r="794184" spans="68:68" customFormat="1">
      <c r="BP794184" s="90"/>
    </row>
    <row r="794185" spans="68:68" customFormat="1">
      <c r="BP794185" s="90"/>
    </row>
    <row r="794186" spans="68:68" customFormat="1">
      <c r="BP794186" s="90"/>
    </row>
    <row r="794187" spans="68:68" customFormat="1">
      <c r="BP794187" s="90"/>
    </row>
    <row r="794188" spans="68:68" customFormat="1">
      <c r="BP794188" s="90"/>
    </row>
    <row r="794189" spans="68:68" customFormat="1">
      <c r="BP794189" s="90"/>
    </row>
    <row r="794190" spans="68:68" customFormat="1">
      <c r="BP794190" s="90"/>
    </row>
    <row r="794191" spans="68:68" customFormat="1">
      <c r="BP794191" s="90"/>
    </row>
    <row r="794192" spans="68:68" customFormat="1">
      <c r="BP794192" s="90"/>
    </row>
    <row r="794193" spans="68:68" customFormat="1">
      <c r="BP794193" s="90"/>
    </row>
    <row r="794194" spans="68:68" customFormat="1">
      <c r="BP794194" s="90"/>
    </row>
    <row r="794195" spans="68:68" customFormat="1">
      <c r="BP794195" s="90"/>
    </row>
    <row r="794196" spans="68:68" customFormat="1">
      <c r="BP794196" s="90"/>
    </row>
    <row r="794197" spans="68:68" customFormat="1">
      <c r="BP794197" s="90"/>
    </row>
    <row r="794198" spans="68:68" customFormat="1">
      <c r="BP794198" s="90"/>
    </row>
    <row r="794199" spans="68:68" customFormat="1">
      <c r="BP794199" s="90"/>
    </row>
    <row r="794200" spans="68:68" customFormat="1">
      <c r="BP794200" s="90"/>
    </row>
    <row r="794201" spans="68:68" customFormat="1">
      <c r="BP794201" s="90"/>
    </row>
    <row r="794202" spans="68:68" customFormat="1">
      <c r="BP794202" s="90"/>
    </row>
    <row r="794203" spans="68:68" customFormat="1">
      <c r="BP794203" s="90"/>
    </row>
    <row r="794204" spans="68:68" customFormat="1">
      <c r="BP794204" s="90"/>
    </row>
    <row r="794205" spans="68:68" customFormat="1">
      <c r="BP794205" s="90"/>
    </row>
    <row r="794206" spans="68:68" customFormat="1">
      <c r="BP794206" s="90"/>
    </row>
    <row r="794207" spans="68:68" customFormat="1">
      <c r="BP794207" s="90"/>
    </row>
    <row r="794208" spans="68:68" customFormat="1">
      <c r="BP794208" s="90"/>
    </row>
    <row r="794209" spans="68:68" customFormat="1">
      <c r="BP794209" s="90"/>
    </row>
    <row r="794210" spans="68:68" customFormat="1">
      <c r="BP794210" s="90"/>
    </row>
    <row r="794211" spans="68:68" customFormat="1">
      <c r="BP794211" s="90"/>
    </row>
    <row r="794212" spans="68:68" customFormat="1">
      <c r="BP794212" s="90"/>
    </row>
    <row r="794213" spans="68:68" customFormat="1">
      <c r="BP794213" s="90"/>
    </row>
    <row r="794214" spans="68:68" customFormat="1">
      <c r="BP794214" s="90"/>
    </row>
    <row r="794215" spans="68:68" customFormat="1">
      <c r="BP794215" s="90"/>
    </row>
    <row r="794216" spans="68:68" customFormat="1">
      <c r="BP794216" s="90"/>
    </row>
    <row r="794217" spans="68:68" customFormat="1">
      <c r="BP794217" s="90"/>
    </row>
    <row r="794218" spans="68:68" customFormat="1">
      <c r="BP794218" s="90"/>
    </row>
    <row r="794219" spans="68:68" customFormat="1">
      <c r="BP794219" s="90"/>
    </row>
    <row r="794220" spans="68:68" customFormat="1">
      <c r="BP794220" s="90"/>
    </row>
    <row r="794221" spans="68:68" customFormat="1">
      <c r="BP794221" s="90"/>
    </row>
    <row r="794222" spans="68:68" customFormat="1">
      <c r="BP794222" s="90"/>
    </row>
    <row r="794223" spans="68:68" customFormat="1">
      <c r="BP794223" s="90"/>
    </row>
    <row r="794224" spans="68:68" customFormat="1">
      <c r="BP794224" s="90"/>
    </row>
    <row r="794225" spans="68:68" customFormat="1">
      <c r="BP794225" s="90"/>
    </row>
    <row r="794226" spans="68:68" customFormat="1">
      <c r="BP794226" s="90"/>
    </row>
    <row r="794227" spans="68:68" customFormat="1">
      <c r="BP794227" s="90"/>
    </row>
    <row r="794228" spans="68:68" customFormat="1">
      <c r="BP794228" s="90"/>
    </row>
    <row r="794229" spans="68:68" customFormat="1">
      <c r="BP794229" s="90"/>
    </row>
    <row r="794230" spans="68:68" customFormat="1">
      <c r="BP794230" s="90"/>
    </row>
    <row r="794231" spans="68:68" customFormat="1">
      <c r="BP794231" s="90"/>
    </row>
    <row r="794232" spans="68:68" customFormat="1">
      <c r="BP794232" s="90"/>
    </row>
    <row r="794233" spans="68:68" customFormat="1">
      <c r="BP794233" s="90"/>
    </row>
    <row r="794234" spans="68:68" customFormat="1">
      <c r="BP794234" s="90"/>
    </row>
    <row r="794235" spans="68:68" customFormat="1">
      <c r="BP794235" s="90"/>
    </row>
    <row r="794236" spans="68:68" customFormat="1">
      <c r="BP794236" s="90"/>
    </row>
    <row r="794237" spans="68:68" customFormat="1">
      <c r="BP794237" s="90"/>
    </row>
    <row r="794238" spans="68:68" customFormat="1">
      <c r="BP794238" s="90"/>
    </row>
    <row r="794239" spans="68:68" customFormat="1">
      <c r="BP794239" s="90"/>
    </row>
    <row r="794240" spans="68:68" customFormat="1">
      <c r="BP794240" s="90"/>
    </row>
    <row r="794241" spans="68:68" customFormat="1">
      <c r="BP794241" s="90"/>
    </row>
    <row r="794242" spans="68:68" customFormat="1">
      <c r="BP794242" s="90"/>
    </row>
    <row r="794243" spans="68:68" customFormat="1">
      <c r="BP794243" s="90"/>
    </row>
    <row r="794244" spans="68:68" customFormat="1">
      <c r="BP794244" s="90"/>
    </row>
    <row r="794245" spans="68:68" customFormat="1">
      <c r="BP794245" s="90"/>
    </row>
    <row r="794246" spans="68:68" customFormat="1">
      <c r="BP794246" s="90"/>
    </row>
    <row r="794247" spans="68:68" customFormat="1">
      <c r="BP794247" s="90"/>
    </row>
    <row r="794248" spans="68:68" customFormat="1">
      <c r="BP794248" s="90"/>
    </row>
    <row r="794249" spans="68:68" customFormat="1">
      <c r="BP794249" s="90"/>
    </row>
    <row r="794250" spans="68:68" customFormat="1">
      <c r="BP794250" s="90"/>
    </row>
    <row r="794251" spans="68:68" customFormat="1">
      <c r="BP794251" s="90"/>
    </row>
    <row r="794252" spans="68:68" customFormat="1">
      <c r="BP794252" s="90"/>
    </row>
    <row r="794253" spans="68:68" customFormat="1">
      <c r="BP794253" s="90"/>
    </row>
    <row r="794254" spans="68:68" customFormat="1">
      <c r="BP794254" s="90"/>
    </row>
    <row r="794255" spans="68:68" customFormat="1">
      <c r="BP794255" s="90"/>
    </row>
    <row r="794256" spans="68:68" customFormat="1">
      <c r="BP794256" s="90"/>
    </row>
    <row r="794257" spans="68:68" customFormat="1">
      <c r="BP794257" s="90"/>
    </row>
    <row r="794258" spans="68:68" customFormat="1">
      <c r="BP794258" s="90"/>
    </row>
    <row r="794259" spans="68:68" customFormat="1">
      <c r="BP794259" s="90"/>
    </row>
    <row r="794260" spans="68:68" customFormat="1">
      <c r="BP794260" s="90"/>
    </row>
    <row r="794261" spans="68:68" customFormat="1">
      <c r="BP794261" s="90"/>
    </row>
    <row r="794262" spans="68:68" customFormat="1">
      <c r="BP794262" s="90"/>
    </row>
    <row r="794263" spans="68:68" customFormat="1">
      <c r="BP794263" s="90"/>
    </row>
    <row r="794264" spans="68:68" customFormat="1">
      <c r="BP794264" s="90"/>
    </row>
    <row r="794265" spans="68:68" customFormat="1">
      <c r="BP794265" s="90"/>
    </row>
    <row r="794266" spans="68:68" customFormat="1">
      <c r="BP794266" s="90"/>
    </row>
    <row r="794267" spans="68:68" customFormat="1">
      <c r="BP794267" s="90"/>
    </row>
    <row r="794268" spans="68:68" customFormat="1">
      <c r="BP794268" s="90"/>
    </row>
    <row r="794269" spans="68:68" customFormat="1">
      <c r="BP794269" s="90"/>
    </row>
    <row r="794270" spans="68:68" customFormat="1">
      <c r="BP794270" s="90"/>
    </row>
    <row r="794271" spans="68:68" customFormat="1">
      <c r="BP794271" s="90"/>
    </row>
    <row r="794272" spans="68:68" customFormat="1">
      <c r="BP794272" s="90"/>
    </row>
    <row r="794273" spans="68:68" customFormat="1">
      <c r="BP794273" s="90"/>
    </row>
    <row r="794274" spans="68:68" customFormat="1">
      <c r="BP794274" s="90"/>
    </row>
    <row r="794275" spans="68:68" customFormat="1">
      <c r="BP794275" s="90"/>
    </row>
    <row r="794276" spans="68:68" customFormat="1">
      <c r="BP794276" s="90"/>
    </row>
    <row r="794277" spans="68:68" customFormat="1">
      <c r="BP794277" s="90"/>
    </row>
    <row r="794278" spans="68:68" customFormat="1">
      <c r="BP794278" s="90"/>
    </row>
    <row r="794279" spans="68:68" customFormat="1">
      <c r="BP794279" s="90"/>
    </row>
    <row r="794280" spans="68:68" customFormat="1">
      <c r="BP794280" s="90"/>
    </row>
    <row r="794281" spans="68:68" customFormat="1">
      <c r="BP794281" s="90"/>
    </row>
    <row r="794282" spans="68:68" customFormat="1">
      <c r="BP794282" s="90"/>
    </row>
    <row r="794283" spans="68:68" customFormat="1">
      <c r="BP794283" s="90"/>
    </row>
    <row r="794284" spans="68:68" customFormat="1">
      <c r="BP794284" s="90"/>
    </row>
    <row r="794285" spans="68:68" customFormat="1">
      <c r="BP794285" s="90"/>
    </row>
    <row r="794286" spans="68:68" customFormat="1">
      <c r="BP794286" s="90"/>
    </row>
    <row r="794287" spans="68:68" customFormat="1">
      <c r="BP794287" s="90"/>
    </row>
    <row r="794288" spans="68:68" customFormat="1">
      <c r="BP794288" s="90"/>
    </row>
    <row r="794289" spans="68:68" customFormat="1">
      <c r="BP794289" s="90"/>
    </row>
    <row r="794290" spans="68:68" customFormat="1">
      <c r="BP794290" s="90"/>
    </row>
    <row r="794291" spans="68:68" customFormat="1">
      <c r="BP794291" s="90"/>
    </row>
    <row r="794292" spans="68:68" customFormat="1">
      <c r="BP794292" s="90"/>
    </row>
    <row r="794293" spans="68:68" customFormat="1">
      <c r="BP794293" s="90"/>
    </row>
    <row r="794294" spans="68:68" customFormat="1">
      <c r="BP794294" s="90"/>
    </row>
    <row r="794295" spans="68:68" customFormat="1">
      <c r="BP794295" s="90"/>
    </row>
    <row r="794296" spans="68:68" customFormat="1">
      <c r="BP794296" s="90"/>
    </row>
    <row r="794297" spans="68:68" customFormat="1">
      <c r="BP794297" s="90"/>
    </row>
    <row r="794298" spans="68:68" customFormat="1">
      <c r="BP794298" s="90"/>
    </row>
    <row r="794299" spans="68:68" customFormat="1">
      <c r="BP794299" s="90"/>
    </row>
    <row r="794300" spans="68:68" customFormat="1">
      <c r="BP794300" s="90"/>
    </row>
    <row r="794301" spans="68:68" customFormat="1">
      <c r="BP794301" s="90"/>
    </row>
    <row r="794302" spans="68:68" customFormat="1">
      <c r="BP794302" s="90"/>
    </row>
    <row r="794303" spans="68:68" customFormat="1">
      <c r="BP794303" s="90"/>
    </row>
    <row r="794304" spans="68:68" customFormat="1">
      <c r="BP794304" s="90"/>
    </row>
    <row r="794305" spans="68:68" customFormat="1">
      <c r="BP794305" s="90"/>
    </row>
    <row r="794306" spans="68:68" customFormat="1">
      <c r="BP794306" s="90"/>
    </row>
    <row r="794307" spans="68:68" customFormat="1">
      <c r="BP794307" s="90"/>
    </row>
    <row r="794308" spans="68:68" customFormat="1">
      <c r="BP794308" s="90"/>
    </row>
    <row r="794309" spans="68:68" customFormat="1">
      <c r="BP794309" s="90"/>
    </row>
    <row r="794310" spans="68:68" customFormat="1">
      <c r="BP794310" s="90"/>
    </row>
    <row r="794311" spans="68:68" customFormat="1">
      <c r="BP794311" s="90"/>
    </row>
    <row r="794312" spans="68:68" customFormat="1">
      <c r="BP794312" s="90"/>
    </row>
    <row r="794313" spans="68:68" customFormat="1">
      <c r="BP794313" s="90"/>
    </row>
    <row r="794314" spans="68:68" customFormat="1">
      <c r="BP794314" s="90"/>
    </row>
    <row r="794315" spans="68:68" customFormat="1">
      <c r="BP794315" s="90"/>
    </row>
    <row r="794316" spans="68:68" customFormat="1">
      <c r="BP794316" s="90"/>
    </row>
    <row r="794317" spans="68:68" customFormat="1">
      <c r="BP794317" s="90"/>
    </row>
    <row r="794318" spans="68:68" customFormat="1">
      <c r="BP794318" s="90"/>
    </row>
    <row r="794319" spans="68:68" customFormat="1">
      <c r="BP794319" s="90"/>
    </row>
    <row r="794320" spans="68:68" customFormat="1">
      <c r="BP794320" s="90"/>
    </row>
    <row r="794321" spans="68:68" customFormat="1">
      <c r="BP794321" s="90"/>
    </row>
    <row r="794322" spans="68:68" customFormat="1">
      <c r="BP794322" s="90"/>
    </row>
    <row r="794323" spans="68:68" customFormat="1">
      <c r="BP794323" s="90"/>
    </row>
    <row r="794324" spans="68:68" customFormat="1">
      <c r="BP794324" s="90"/>
    </row>
    <row r="794325" spans="68:68" customFormat="1">
      <c r="BP794325" s="90"/>
    </row>
    <row r="794326" spans="68:68" customFormat="1">
      <c r="BP794326" s="90"/>
    </row>
    <row r="794327" spans="68:68" customFormat="1">
      <c r="BP794327" s="90"/>
    </row>
    <row r="794328" spans="68:68" customFormat="1">
      <c r="BP794328" s="90"/>
    </row>
    <row r="794329" spans="68:68" customFormat="1">
      <c r="BP794329" s="90"/>
    </row>
    <row r="794330" spans="68:68" customFormat="1">
      <c r="BP794330" s="90"/>
    </row>
    <row r="794331" spans="68:68" customFormat="1">
      <c r="BP794331" s="90"/>
    </row>
    <row r="794332" spans="68:68" customFormat="1">
      <c r="BP794332" s="90"/>
    </row>
    <row r="794333" spans="68:68" customFormat="1">
      <c r="BP794333" s="90"/>
    </row>
    <row r="794334" spans="68:68" customFormat="1">
      <c r="BP794334" s="90"/>
    </row>
    <row r="794335" spans="68:68" customFormat="1">
      <c r="BP794335" s="90"/>
    </row>
    <row r="794336" spans="68:68" customFormat="1">
      <c r="BP794336" s="90"/>
    </row>
    <row r="794337" spans="68:68" customFormat="1">
      <c r="BP794337" s="90"/>
    </row>
    <row r="794338" spans="68:68" customFormat="1">
      <c r="BP794338" s="90"/>
    </row>
    <row r="794339" spans="68:68" customFormat="1">
      <c r="BP794339" s="90"/>
    </row>
    <row r="794340" spans="68:68" customFormat="1">
      <c r="BP794340" s="90"/>
    </row>
    <row r="794341" spans="68:68" customFormat="1">
      <c r="BP794341" s="90"/>
    </row>
    <row r="794342" spans="68:68" customFormat="1">
      <c r="BP794342" s="90"/>
    </row>
    <row r="794343" spans="68:68" customFormat="1">
      <c r="BP794343" s="90"/>
    </row>
    <row r="794344" spans="68:68" customFormat="1">
      <c r="BP794344" s="90"/>
    </row>
    <row r="794345" spans="68:68" customFormat="1">
      <c r="BP794345" s="90"/>
    </row>
    <row r="794346" spans="68:68" customFormat="1">
      <c r="BP794346" s="90"/>
    </row>
    <row r="794347" spans="68:68" customFormat="1">
      <c r="BP794347" s="90"/>
    </row>
    <row r="794348" spans="68:68" customFormat="1">
      <c r="BP794348" s="90"/>
    </row>
    <row r="794349" spans="68:68" customFormat="1">
      <c r="BP794349" s="90"/>
    </row>
    <row r="794350" spans="68:68" customFormat="1">
      <c r="BP794350" s="90"/>
    </row>
    <row r="794351" spans="68:68" customFormat="1">
      <c r="BP794351" s="90"/>
    </row>
    <row r="794352" spans="68:68" customFormat="1">
      <c r="BP794352" s="90"/>
    </row>
    <row r="794353" spans="68:68" customFormat="1">
      <c r="BP794353" s="90"/>
    </row>
    <row r="794354" spans="68:68" customFormat="1">
      <c r="BP794354" s="90"/>
    </row>
    <row r="794355" spans="68:68" customFormat="1">
      <c r="BP794355" s="90"/>
    </row>
    <row r="794356" spans="68:68" customFormat="1">
      <c r="BP794356" s="90"/>
    </row>
    <row r="794357" spans="68:68" customFormat="1">
      <c r="BP794357" s="90"/>
    </row>
    <row r="794358" spans="68:68" customFormat="1">
      <c r="BP794358" s="90"/>
    </row>
    <row r="794359" spans="68:68" customFormat="1">
      <c r="BP794359" s="90"/>
    </row>
    <row r="794360" spans="68:68" customFormat="1">
      <c r="BP794360" s="90"/>
    </row>
    <row r="794361" spans="68:68" customFormat="1">
      <c r="BP794361" s="90"/>
    </row>
    <row r="794362" spans="68:68" customFormat="1">
      <c r="BP794362" s="90"/>
    </row>
    <row r="794363" spans="68:68" customFormat="1">
      <c r="BP794363" s="90"/>
    </row>
    <row r="794364" spans="68:68" customFormat="1">
      <c r="BP794364" s="90"/>
    </row>
    <row r="794365" spans="68:68" customFormat="1">
      <c r="BP794365" s="90"/>
    </row>
    <row r="794366" spans="68:68" customFormat="1">
      <c r="BP794366" s="90"/>
    </row>
    <row r="794367" spans="68:68" customFormat="1">
      <c r="BP794367" s="90"/>
    </row>
    <row r="794368" spans="68:68" customFormat="1">
      <c r="BP794368" s="90"/>
    </row>
    <row r="794369" spans="68:68" customFormat="1">
      <c r="BP794369" s="90"/>
    </row>
    <row r="794370" spans="68:68" customFormat="1">
      <c r="BP794370" s="90"/>
    </row>
    <row r="794371" spans="68:68" customFormat="1">
      <c r="BP794371" s="90"/>
    </row>
    <row r="794372" spans="68:68" customFormat="1">
      <c r="BP794372" s="90"/>
    </row>
    <row r="794373" spans="68:68" customFormat="1">
      <c r="BP794373" s="90"/>
    </row>
    <row r="794374" spans="68:68" customFormat="1">
      <c r="BP794374" s="90"/>
    </row>
    <row r="794375" spans="68:68" customFormat="1">
      <c r="BP794375" s="90"/>
    </row>
    <row r="794376" spans="68:68" customFormat="1">
      <c r="BP794376" s="90"/>
    </row>
    <row r="794377" spans="68:68" customFormat="1">
      <c r="BP794377" s="90"/>
    </row>
    <row r="794378" spans="68:68" customFormat="1">
      <c r="BP794378" s="90"/>
    </row>
    <row r="794379" spans="68:68" customFormat="1">
      <c r="BP794379" s="90"/>
    </row>
    <row r="794380" spans="68:68" customFormat="1">
      <c r="BP794380" s="90"/>
    </row>
    <row r="794381" spans="68:68" customFormat="1">
      <c r="BP794381" s="90"/>
    </row>
    <row r="794382" spans="68:68" customFormat="1">
      <c r="BP794382" s="90"/>
    </row>
    <row r="794383" spans="68:68" customFormat="1">
      <c r="BP794383" s="90"/>
    </row>
    <row r="794384" spans="68:68" customFormat="1">
      <c r="BP794384" s="90"/>
    </row>
    <row r="794385" spans="68:68" customFormat="1">
      <c r="BP794385" s="90"/>
    </row>
    <row r="794386" spans="68:68" customFormat="1">
      <c r="BP794386" s="90"/>
    </row>
    <row r="794387" spans="68:68" customFormat="1">
      <c r="BP794387" s="90"/>
    </row>
    <row r="794388" spans="68:68" customFormat="1">
      <c r="BP794388" s="90"/>
    </row>
    <row r="794389" spans="68:68" customFormat="1">
      <c r="BP794389" s="90"/>
    </row>
    <row r="794390" spans="68:68" customFormat="1">
      <c r="BP794390" s="90"/>
    </row>
    <row r="794391" spans="68:68" customFormat="1">
      <c r="BP794391" s="90"/>
    </row>
    <row r="794392" spans="68:68" customFormat="1">
      <c r="BP794392" s="90"/>
    </row>
    <row r="794393" spans="68:68" customFormat="1">
      <c r="BP794393" s="90"/>
    </row>
    <row r="794394" spans="68:68" customFormat="1">
      <c r="BP794394" s="90"/>
    </row>
    <row r="794395" spans="68:68" customFormat="1">
      <c r="BP794395" s="90"/>
    </row>
    <row r="794396" spans="68:68" customFormat="1">
      <c r="BP794396" s="90"/>
    </row>
    <row r="794397" spans="68:68" customFormat="1">
      <c r="BP794397" s="90"/>
    </row>
    <row r="794398" spans="68:68" customFormat="1">
      <c r="BP794398" s="90"/>
    </row>
    <row r="794399" spans="68:68" customFormat="1">
      <c r="BP794399" s="90"/>
    </row>
    <row r="794400" spans="68:68" customFormat="1">
      <c r="BP794400" s="90"/>
    </row>
    <row r="794401" spans="68:68" customFormat="1">
      <c r="BP794401" s="90"/>
    </row>
    <row r="794402" spans="68:68" customFormat="1">
      <c r="BP794402" s="90"/>
    </row>
    <row r="794403" spans="68:68" customFormat="1">
      <c r="BP794403" s="90"/>
    </row>
    <row r="794404" spans="68:68" customFormat="1">
      <c r="BP794404" s="90"/>
    </row>
    <row r="794405" spans="68:68" customFormat="1">
      <c r="BP794405" s="90"/>
    </row>
    <row r="794406" spans="68:68" customFormat="1">
      <c r="BP794406" s="90"/>
    </row>
    <row r="794407" spans="68:68" customFormat="1">
      <c r="BP794407" s="90"/>
    </row>
    <row r="794408" spans="68:68" customFormat="1">
      <c r="BP794408" s="90"/>
    </row>
    <row r="794409" spans="68:68" customFormat="1">
      <c r="BP794409" s="90"/>
    </row>
    <row r="794410" spans="68:68" customFormat="1">
      <c r="BP794410" s="90"/>
    </row>
    <row r="794411" spans="68:68" customFormat="1">
      <c r="BP794411" s="90"/>
    </row>
    <row r="794412" spans="68:68" customFormat="1">
      <c r="BP794412" s="90"/>
    </row>
    <row r="794413" spans="68:68" customFormat="1">
      <c r="BP794413" s="90"/>
    </row>
    <row r="794414" spans="68:68" customFormat="1">
      <c r="BP794414" s="90"/>
    </row>
    <row r="794415" spans="68:68" customFormat="1">
      <c r="BP794415" s="90"/>
    </row>
    <row r="794416" spans="68:68" customFormat="1">
      <c r="BP794416" s="90"/>
    </row>
    <row r="794417" spans="68:68" customFormat="1">
      <c r="BP794417" s="90"/>
    </row>
    <row r="794418" spans="68:68" customFormat="1">
      <c r="BP794418" s="90"/>
    </row>
    <row r="794419" spans="68:68" customFormat="1">
      <c r="BP794419" s="90"/>
    </row>
    <row r="794420" spans="68:68" customFormat="1">
      <c r="BP794420" s="90"/>
    </row>
    <row r="794421" spans="68:68" customFormat="1">
      <c r="BP794421" s="90"/>
    </row>
    <row r="794422" spans="68:68" customFormat="1">
      <c r="BP794422" s="90"/>
    </row>
    <row r="794423" spans="68:68" customFormat="1">
      <c r="BP794423" s="90"/>
    </row>
    <row r="794424" spans="68:68" customFormat="1">
      <c r="BP794424" s="90"/>
    </row>
    <row r="794425" spans="68:68" customFormat="1">
      <c r="BP794425" s="90"/>
    </row>
    <row r="794426" spans="68:68" customFormat="1">
      <c r="BP794426" s="90"/>
    </row>
    <row r="794427" spans="68:68" customFormat="1">
      <c r="BP794427" s="90"/>
    </row>
    <row r="794428" spans="68:68" customFormat="1">
      <c r="BP794428" s="90"/>
    </row>
    <row r="794429" spans="68:68" customFormat="1">
      <c r="BP794429" s="90"/>
    </row>
    <row r="794430" spans="68:68" customFormat="1">
      <c r="BP794430" s="90"/>
    </row>
    <row r="794431" spans="68:68" customFormat="1">
      <c r="BP794431" s="90"/>
    </row>
    <row r="794432" spans="68:68" customFormat="1">
      <c r="BP794432" s="90"/>
    </row>
    <row r="794433" spans="68:68" customFormat="1">
      <c r="BP794433" s="90"/>
    </row>
    <row r="794434" spans="68:68" customFormat="1">
      <c r="BP794434" s="90"/>
    </row>
    <row r="794435" spans="68:68" customFormat="1">
      <c r="BP794435" s="90"/>
    </row>
    <row r="794436" spans="68:68" customFormat="1">
      <c r="BP794436" s="90"/>
    </row>
    <row r="794437" spans="68:68" customFormat="1">
      <c r="BP794437" s="90"/>
    </row>
    <row r="794438" spans="68:68" customFormat="1">
      <c r="BP794438" s="90"/>
    </row>
    <row r="794439" spans="68:68" customFormat="1">
      <c r="BP794439" s="90"/>
    </row>
    <row r="794440" spans="68:68" customFormat="1">
      <c r="BP794440" s="90"/>
    </row>
    <row r="794441" spans="68:68" customFormat="1">
      <c r="BP794441" s="90"/>
    </row>
    <row r="794442" spans="68:68" customFormat="1">
      <c r="BP794442" s="90"/>
    </row>
    <row r="794443" spans="68:68" customFormat="1">
      <c r="BP794443" s="90"/>
    </row>
    <row r="794444" spans="68:68" customFormat="1">
      <c r="BP794444" s="90"/>
    </row>
    <row r="794445" spans="68:68" customFormat="1">
      <c r="BP794445" s="90"/>
    </row>
    <row r="794446" spans="68:68" customFormat="1">
      <c r="BP794446" s="90"/>
    </row>
    <row r="794447" spans="68:68" customFormat="1">
      <c r="BP794447" s="90"/>
    </row>
    <row r="794448" spans="68:68" customFormat="1">
      <c r="BP794448" s="90"/>
    </row>
    <row r="794449" spans="68:68" customFormat="1">
      <c r="BP794449" s="90"/>
    </row>
    <row r="794450" spans="68:68" customFormat="1">
      <c r="BP794450" s="90"/>
    </row>
    <row r="794451" spans="68:68" customFormat="1">
      <c r="BP794451" s="90"/>
    </row>
    <row r="794452" spans="68:68" customFormat="1">
      <c r="BP794452" s="90"/>
    </row>
    <row r="794453" spans="68:68" customFormat="1">
      <c r="BP794453" s="90"/>
    </row>
    <row r="794454" spans="68:68" customFormat="1">
      <c r="BP794454" s="90"/>
    </row>
    <row r="794455" spans="68:68" customFormat="1">
      <c r="BP794455" s="90"/>
    </row>
    <row r="794456" spans="68:68" customFormat="1">
      <c r="BP794456" s="90"/>
    </row>
    <row r="794457" spans="68:68" customFormat="1">
      <c r="BP794457" s="90"/>
    </row>
    <row r="794458" spans="68:68" customFormat="1">
      <c r="BP794458" s="90"/>
    </row>
    <row r="794459" spans="68:68" customFormat="1">
      <c r="BP794459" s="90"/>
    </row>
    <row r="794460" spans="68:68" customFormat="1">
      <c r="BP794460" s="90"/>
    </row>
    <row r="794461" spans="68:68" customFormat="1">
      <c r="BP794461" s="90"/>
    </row>
    <row r="794462" spans="68:68" customFormat="1">
      <c r="BP794462" s="90"/>
    </row>
    <row r="794463" spans="68:68" customFormat="1">
      <c r="BP794463" s="90"/>
    </row>
    <row r="794464" spans="68:68" customFormat="1">
      <c r="BP794464" s="90"/>
    </row>
    <row r="794465" spans="68:68" customFormat="1">
      <c r="BP794465" s="90"/>
    </row>
    <row r="794466" spans="68:68" customFormat="1">
      <c r="BP794466" s="90"/>
    </row>
    <row r="794467" spans="68:68" customFormat="1">
      <c r="BP794467" s="90"/>
    </row>
    <row r="794468" spans="68:68" customFormat="1">
      <c r="BP794468" s="90"/>
    </row>
    <row r="794469" spans="68:68" customFormat="1">
      <c r="BP794469" s="90"/>
    </row>
    <row r="794470" spans="68:68" customFormat="1">
      <c r="BP794470" s="90"/>
    </row>
    <row r="794471" spans="68:68" customFormat="1">
      <c r="BP794471" s="90"/>
    </row>
    <row r="794472" spans="68:68" customFormat="1">
      <c r="BP794472" s="90"/>
    </row>
    <row r="794473" spans="68:68" customFormat="1">
      <c r="BP794473" s="90"/>
    </row>
    <row r="794474" spans="68:68" customFormat="1">
      <c r="BP794474" s="90"/>
    </row>
    <row r="794475" spans="68:68" customFormat="1">
      <c r="BP794475" s="90"/>
    </row>
    <row r="794476" spans="68:68" customFormat="1">
      <c r="BP794476" s="90"/>
    </row>
    <row r="794477" spans="68:68" customFormat="1">
      <c r="BP794477" s="90"/>
    </row>
    <row r="794478" spans="68:68" customFormat="1">
      <c r="BP794478" s="90"/>
    </row>
    <row r="794479" spans="68:68" customFormat="1">
      <c r="BP794479" s="90"/>
    </row>
    <row r="794480" spans="68:68" customFormat="1">
      <c r="BP794480" s="90"/>
    </row>
    <row r="794481" spans="68:68" customFormat="1">
      <c r="BP794481" s="90"/>
    </row>
    <row r="794482" spans="68:68" customFormat="1">
      <c r="BP794482" s="90"/>
    </row>
    <row r="794483" spans="68:68" customFormat="1">
      <c r="BP794483" s="90"/>
    </row>
    <row r="794484" spans="68:68" customFormat="1">
      <c r="BP794484" s="90"/>
    </row>
    <row r="794485" spans="68:68" customFormat="1">
      <c r="BP794485" s="90"/>
    </row>
    <row r="794486" spans="68:68" customFormat="1">
      <c r="BP794486" s="90"/>
    </row>
    <row r="794487" spans="68:68" customFormat="1">
      <c r="BP794487" s="90"/>
    </row>
    <row r="794488" spans="68:68" customFormat="1">
      <c r="BP794488" s="90"/>
    </row>
    <row r="794489" spans="68:68" customFormat="1">
      <c r="BP794489" s="90"/>
    </row>
    <row r="794490" spans="68:68" customFormat="1">
      <c r="BP794490" s="90"/>
    </row>
    <row r="794491" spans="68:68" customFormat="1">
      <c r="BP794491" s="90"/>
    </row>
    <row r="794492" spans="68:68" customFormat="1">
      <c r="BP794492" s="90"/>
    </row>
    <row r="794493" spans="68:68" customFormat="1">
      <c r="BP794493" s="90"/>
    </row>
    <row r="794494" spans="68:68" customFormat="1">
      <c r="BP794494" s="90"/>
    </row>
    <row r="794495" spans="68:68" customFormat="1">
      <c r="BP794495" s="90"/>
    </row>
    <row r="794496" spans="68:68" customFormat="1">
      <c r="BP794496" s="90"/>
    </row>
    <row r="794497" spans="68:68" customFormat="1">
      <c r="BP794497" s="90"/>
    </row>
    <row r="794498" spans="68:68" customFormat="1">
      <c r="BP794498" s="90"/>
    </row>
    <row r="794499" spans="68:68" customFormat="1">
      <c r="BP794499" s="90"/>
    </row>
    <row r="794500" spans="68:68" customFormat="1">
      <c r="BP794500" s="90"/>
    </row>
    <row r="794501" spans="68:68" customFormat="1">
      <c r="BP794501" s="90"/>
    </row>
    <row r="794502" spans="68:68" customFormat="1">
      <c r="BP794502" s="90"/>
    </row>
    <row r="794503" spans="68:68" customFormat="1">
      <c r="BP794503" s="90"/>
    </row>
    <row r="794504" spans="68:68" customFormat="1">
      <c r="BP794504" s="90"/>
    </row>
    <row r="794505" spans="68:68" customFormat="1">
      <c r="BP794505" s="90"/>
    </row>
    <row r="794506" spans="68:68" customFormat="1">
      <c r="BP794506" s="90"/>
    </row>
    <row r="794507" spans="68:68" customFormat="1">
      <c r="BP794507" s="90"/>
    </row>
    <row r="794508" spans="68:68" customFormat="1">
      <c r="BP794508" s="90"/>
    </row>
    <row r="794509" spans="68:68" customFormat="1">
      <c r="BP794509" s="90"/>
    </row>
    <row r="794510" spans="68:68" customFormat="1">
      <c r="BP794510" s="90"/>
    </row>
    <row r="794511" spans="68:68" customFormat="1">
      <c r="BP794511" s="90"/>
    </row>
    <row r="794512" spans="68:68" customFormat="1">
      <c r="BP794512" s="90"/>
    </row>
    <row r="794513" spans="68:68" customFormat="1">
      <c r="BP794513" s="90"/>
    </row>
    <row r="794514" spans="68:68" customFormat="1">
      <c r="BP794514" s="90"/>
    </row>
    <row r="794515" spans="68:68" customFormat="1">
      <c r="BP794515" s="90"/>
    </row>
    <row r="794516" spans="68:68" customFormat="1">
      <c r="BP794516" s="90"/>
    </row>
    <row r="794517" spans="68:68" customFormat="1">
      <c r="BP794517" s="90"/>
    </row>
    <row r="794518" spans="68:68" customFormat="1">
      <c r="BP794518" s="90"/>
    </row>
    <row r="794519" spans="68:68" customFormat="1">
      <c r="BP794519" s="90"/>
    </row>
    <row r="794520" spans="68:68" customFormat="1">
      <c r="BP794520" s="90"/>
    </row>
    <row r="794521" spans="68:68" customFormat="1">
      <c r="BP794521" s="90"/>
    </row>
    <row r="794522" spans="68:68" customFormat="1">
      <c r="BP794522" s="90"/>
    </row>
    <row r="794523" spans="68:68" customFormat="1">
      <c r="BP794523" s="90"/>
    </row>
    <row r="794524" spans="68:68" customFormat="1">
      <c r="BP794524" s="90"/>
    </row>
    <row r="794525" spans="68:68" customFormat="1">
      <c r="BP794525" s="90"/>
    </row>
    <row r="794526" spans="68:68" customFormat="1">
      <c r="BP794526" s="90"/>
    </row>
    <row r="794527" spans="68:68" customFormat="1">
      <c r="BP794527" s="90"/>
    </row>
    <row r="794528" spans="68:68" customFormat="1">
      <c r="BP794528" s="90"/>
    </row>
    <row r="794529" spans="68:68" customFormat="1">
      <c r="BP794529" s="90"/>
    </row>
    <row r="794530" spans="68:68" customFormat="1">
      <c r="BP794530" s="90"/>
    </row>
    <row r="794531" spans="68:68" customFormat="1">
      <c r="BP794531" s="90"/>
    </row>
    <row r="794532" spans="68:68" customFormat="1">
      <c r="BP794532" s="90"/>
    </row>
    <row r="794533" spans="68:68" customFormat="1">
      <c r="BP794533" s="90"/>
    </row>
    <row r="794534" spans="68:68" customFormat="1">
      <c r="BP794534" s="90"/>
    </row>
    <row r="794535" spans="68:68" customFormat="1">
      <c r="BP794535" s="90"/>
    </row>
    <row r="794536" spans="68:68" customFormat="1">
      <c r="BP794536" s="90"/>
    </row>
    <row r="794537" spans="68:68" customFormat="1">
      <c r="BP794537" s="90"/>
    </row>
    <row r="794538" spans="68:68" customFormat="1">
      <c r="BP794538" s="90"/>
    </row>
    <row r="794539" spans="68:68" customFormat="1">
      <c r="BP794539" s="90"/>
    </row>
    <row r="794540" spans="68:68" customFormat="1">
      <c r="BP794540" s="90"/>
    </row>
    <row r="794541" spans="68:68" customFormat="1">
      <c r="BP794541" s="90"/>
    </row>
    <row r="794542" spans="68:68" customFormat="1">
      <c r="BP794542" s="90"/>
    </row>
    <row r="794543" spans="68:68" customFormat="1">
      <c r="BP794543" s="90"/>
    </row>
    <row r="794544" spans="68:68" customFormat="1">
      <c r="BP794544" s="90"/>
    </row>
    <row r="794545" spans="68:68" customFormat="1">
      <c r="BP794545" s="90"/>
    </row>
    <row r="794546" spans="68:68" customFormat="1">
      <c r="BP794546" s="90"/>
    </row>
    <row r="794547" spans="68:68" customFormat="1">
      <c r="BP794547" s="90"/>
    </row>
    <row r="794548" spans="68:68" customFormat="1">
      <c r="BP794548" s="90"/>
    </row>
    <row r="794549" spans="68:68" customFormat="1">
      <c r="BP794549" s="90"/>
    </row>
    <row r="794550" spans="68:68" customFormat="1">
      <c r="BP794550" s="90"/>
    </row>
    <row r="794551" spans="68:68" customFormat="1">
      <c r="BP794551" s="90"/>
    </row>
    <row r="794552" spans="68:68" customFormat="1">
      <c r="BP794552" s="90"/>
    </row>
    <row r="794553" spans="68:68" customFormat="1">
      <c r="BP794553" s="90"/>
    </row>
    <row r="794554" spans="68:68" customFormat="1">
      <c r="BP794554" s="90"/>
    </row>
    <row r="794555" spans="68:68" customFormat="1">
      <c r="BP794555" s="90"/>
    </row>
    <row r="794556" spans="68:68" customFormat="1">
      <c r="BP794556" s="90"/>
    </row>
    <row r="794557" spans="68:68" customFormat="1">
      <c r="BP794557" s="90"/>
    </row>
    <row r="794558" spans="68:68" customFormat="1">
      <c r="BP794558" s="90"/>
    </row>
    <row r="794559" spans="68:68" customFormat="1">
      <c r="BP794559" s="90"/>
    </row>
    <row r="794560" spans="68:68" customFormat="1">
      <c r="BP794560" s="90"/>
    </row>
    <row r="794561" spans="68:68" customFormat="1">
      <c r="BP794561" s="90"/>
    </row>
    <row r="794562" spans="68:68" customFormat="1">
      <c r="BP794562" s="90"/>
    </row>
    <row r="794563" spans="68:68" customFormat="1">
      <c r="BP794563" s="90"/>
    </row>
    <row r="794564" spans="68:68" customFormat="1">
      <c r="BP794564" s="90"/>
    </row>
    <row r="794565" spans="68:68" customFormat="1">
      <c r="BP794565" s="90"/>
    </row>
    <row r="794566" spans="68:68" customFormat="1">
      <c r="BP794566" s="90"/>
    </row>
    <row r="794567" spans="68:68" customFormat="1">
      <c r="BP794567" s="90"/>
    </row>
    <row r="794568" spans="68:68" customFormat="1">
      <c r="BP794568" s="90"/>
    </row>
    <row r="794569" spans="68:68" customFormat="1">
      <c r="BP794569" s="90"/>
    </row>
    <row r="794570" spans="68:68" customFormat="1">
      <c r="BP794570" s="90"/>
    </row>
    <row r="794571" spans="68:68" customFormat="1">
      <c r="BP794571" s="90"/>
    </row>
    <row r="794572" spans="68:68" customFormat="1">
      <c r="BP794572" s="90"/>
    </row>
    <row r="794573" spans="68:68" customFormat="1">
      <c r="BP794573" s="90"/>
    </row>
    <row r="794574" spans="68:68" customFormat="1">
      <c r="BP794574" s="90"/>
    </row>
    <row r="794575" spans="68:68" customFormat="1">
      <c r="BP794575" s="90"/>
    </row>
    <row r="794576" spans="68:68" customFormat="1">
      <c r="BP794576" s="90"/>
    </row>
    <row r="794577" spans="68:68" customFormat="1">
      <c r="BP794577" s="90"/>
    </row>
    <row r="794578" spans="68:68" customFormat="1">
      <c r="BP794578" s="90"/>
    </row>
    <row r="794579" spans="68:68" customFormat="1">
      <c r="BP794579" s="90"/>
    </row>
    <row r="794580" spans="68:68" customFormat="1">
      <c r="BP794580" s="90"/>
    </row>
    <row r="794581" spans="68:68" customFormat="1">
      <c r="BP794581" s="90"/>
    </row>
    <row r="794582" spans="68:68" customFormat="1">
      <c r="BP794582" s="90"/>
    </row>
    <row r="794583" spans="68:68" customFormat="1">
      <c r="BP794583" s="90"/>
    </row>
    <row r="794584" spans="68:68" customFormat="1">
      <c r="BP794584" s="90"/>
    </row>
    <row r="794585" spans="68:68" customFormat="1">
      <c r="BP794585" s="90"/>
    </row>
    <row r="794586" spans="68:68" customFormat="1">
      <c r="BP794586" s="90"/>
    </row>
    <row r="794587" spans="68:68" customFormat="1">
      <c r="BP794587" s="90"/>
    </row>
    <row r="794588" spans="68:68" customFormat="1">
      <c r="BP794588" s="90"/>
    </row>
    <row r="794589" spans="68:68" customFormat="1">
      <c r="BP794589" s="90"/>
    </row>
    <row r="794590" spans="68:68" customFormat="1">
      <c r="BP794590" s="90"/>
    </row>
    <row r="794591" spans="68:68" customFormat="1">
      <c r="BP794591" s="90"/>
    </row>
    <row r="794592" spans="68:68" customFormat="1">
      <c r="BP794592" s="90"/>
    </row>
    <row r="794593" spans="68:68" customFormat="1">
      <c r="BP794593" s="90"/>
    </row>
    <row r="794594" spans="68:68" customFormat="1">
      <c r="BP794594" s="90"/>
    </row>
    <row r="794595" spans="68:68" customFormat="1">
      <c r="BP794595" s="90"/>
    </row>
    <row r="794596" spans="68:68" customFormat="1">
      <c r="BP794596" s="90"/>
    </row>
    <row r="794597" spans="68:68" customFormat="1">
      <c r="BP794597" s="90"/>
    </row>
    <row r="794598" spans="68:68" customFormat="1">
      <c r="BP794598" s="90"/>
    </row>
    <row r="794599" spans="68:68" customFormat="1">
      <c r="BP794599" s="90"/>
    </row>
    <row r="794600" spans="68:68" customFormat="1">
      <c r="BP794600" s="90"/>
    </row>
    <row r="794601" spans="68:68" customFormat="1">
      <c r="BP794601" s="90"/>
    </row>
    <row r="794602" spans="68:68" customFormat="1">
      <c r="BP794602" s="90"/>
    </row>
    <row r="794603" spans="68:68" customFormat="1">
      <c r="BP794603" s="90"/>
    </row>
    <row r="794604" spans="68:68" customFormat="1">
      <c r="BP794604" s="90"/>
    </row>
    <row r="794605" spans="68:68" customFormat="1">
      <c r="BP794605" s="90"/>
    </row>
    <row r="794606" spans="68:68" customFormat="1">
      <c r="BP794606" s="90"/>
    </row>
    <row r="794607" spans="68:68" customFormat="1">
      <c r="BP794607" s="90"/>
    </row>
    <row r="794608" spans="68:68" customFormat="1">
      <c r="BP794608" s="90"/>
    </row>
    <row r="794609" spans="68:68" customFormat="1">
      <c r="BP794609" s="90"/>
    </row>
    <row r="794610" spans="68:68" customFormat="1">
      <c r="BP794610" s="90"/>
    </row>
    <row r="794611" spans="68:68" customFormat="1">
      <c r="BP794611" s="90"/>
    </row>
    <row r="794612" spans="68:68" customFormat="1">
      <c r="BP794612" s="90"/>
    </row>
    <row r="794613" spans="68:68" customFormat="1">
      <c r="BP794613" s="90"/>
    </row>
    <row r="794614" spans="68:68" customFormat="1">
      <c r="BP794614" s="90"/>
    </row>
    <row r="794615" spans="68:68" customFormat="1">
      <c r="BP794615" s="90"/>
    </row>
    <row r="794616" spans="68:68" customFormat="1">
      <c r="BP794616" s="90"/>
    </row>
    <row r="794617" spans="68:68" customFormat="1">
      <c r="BP794617" s="90"/>
    </row>
    <row r="794618" spans="68:68" customFormat="1">
      <c r="BP794618" s="90"/>
    </row>
    <row r="794619" spans="68:68" customFormat="1">
      <c r="BP794619" s="90"/>
    </row>
    <row r="794620" spans="68:68" customFormat="1">
      <c r="BP794620" s="90"/>
    </row>
    <row r="794621" spans="68:68" customFormat="1">
      <c r="BP794621" s="90"/>
    </row>
    <row r="794622" spans="68:68" customFormat="1">
      <c r="BP794622" s="90"/>
    </row>
    <row r="794623" spans="68:68" customFormat="1">
      <c r="BP794623" s="90"/>
    </row>
    <row r="794624" spans="68:68" customFormat="1">
      <c r="BP794624" s="90"/>
    </row>
    <row r="794625" spans="68:68" customFormat="1">
      <c r="BP794625" s="90"/>
    </row>
    <row r="794626" spans="68:68" customFormat="1">
      <c r="BP794626" s="90"/>
    </row>
    <row r="794627" spans="68:68" customFormat="1">
      <c r="BP794627" s="90"/>
    </row>
    <row r="794628" spans="68:68" customFormat="1">
      <c r="BP794628" s="90"/>
    </row>
    <row r="794629" spans="68:68" customFormat="1">
      <c r="BP794629" s="90"/>
    </row>
    <row r="794630" spans="68:68" customFormat="1">
      <c r="BP794630" s="90"/>
    </row>
    <row r="794631" spans="68:68" customFormat="1">
      <c r="BP794631" s="90"/>
    </row>
    <row r="794632" spans="68:68" customFormat="1">
      <c r="BP794632" s="90"/>
    </row>
    <row r="794633" spans="68:68" customFormat="1">
      <c r="BP794633" s="90"/>
    </row>
    <row r="794634" spans="68:68" customFormat="1">
      <c r="BP794634" s="90"/>
    </row>
    <row r="794635" spans="68:68" customFormat="1">
      <c r="BP794635" s="90"/>
    </row>
    <row r="794636" spans="68:68" customFormat="1">
      <c r="BP794636" s="90"/>
    </row>
    <row r="794637" spans="68:68" customFormat="1">
      <c r="BP794637" s="90"/>
    </row>
    <row r="794638" spans="68:68" customFormat="1">
      <c r="BP794638" s="90"/>
    </row>
    <row r="794639" spans="68:68" customFormat="1">
      <c r="BP794639" s="90"/>
    </row>
    <row r="794640" spans="68:68" customFormat="1">
      <c r="BP794640" s="90"/>
    </row>
    <row r="794641" spans="68:68" customFormat="1">
      <c r="BP794641" s="90"/>
    </row>
    <row r="794642" spans="68:68" customFormat="1">
      <c r="BP794642" s="90"/>
    </row>
    <row r="794643" spans="68:68" customFormat="1">
      <c r="BP794643" s="90"/>
    </row>
    <row r="794644" spans="68:68" customFormat="1">
      <c r="BP794644" s="90"/>
    </row>
    <row r="794645" spans="68:68" customFormat="1">
      <c r="BP794645" s="90"/>
    </row>
    <row r="794646" spans="68:68" customFormat="1">
      <c r="BP794646" s="90"/>
    </row>
    <row r="794647" spans="68:68" customFormat="1">
      <c r="BP794647" s="90"/>
    </row>
    <row r="794648" spans="68:68" customFormat="1">
      <c r="BP794648" s="90"/>
    </row>
    <row r="794649" spans="68:68" customFormat="1">
      <c r="BP794649" s="90"/>
    </row>
    <row r="794650" spans="68:68" customFormat="1">
      <c r="BP794650" s="90"/>
    </row>
    <row r="794651" spans="68:68" customFormat="1">
      <c r="BP794651" s="90"/>
    </row>
    <row r="794652" spans="68:68" customFormat="1">
      <c r="BP794652" s="90"/>
    </row>
    <row r="794653" spans="68:68" customFormat="1">
      <c r="BP794653" s="90"/>
    </row>
    <row r="794654" spans="68:68" customFormat="1">
      <c r="BP794654" s="90"/>
    </row>
    <row r="794655" spans="68:68" customFormat="1">
      <c r="BP794655" s="90"/>
    </row>
    <row r="794656" spans="68:68" customFormat="1">
      <c r="BP794656" s="90"/>
    </row>
    <row r="794657" spans="68:68" customFormat="1">
      <c r="BP794657" s="90"/>
    </row>
    <row r="794658" spans="68:68" customFormat="1">
      <c r="BP794658" s="90"/>
    </row>
    <row r="794659" spans="68:68" customFormat="1">
      <c r="BP794659" s="90"/>
    </row>
    <row r="794660" spans="68:68" customFormat="1">
      <c r="BP794660" s="90"/>
    </row>
    <row r="794661" spans="68:68" customFormat="1">
      <c r="BP794661" s="90"/>
    </row>
    <row r="794662" spans="68:68" customFormat="1">
      <c r="BP794662" s="90"/>
    </row>
    <row r="794663" spans="68:68" customFormat="1">
      <c r="BP794663" s="90"/>
    </row>
    <row r="794664" spans="68:68" customFormat="1">
      <c r="BP794664" s="90"/>
    </row>
    <row r="794665" spans="68:68" customFormat="1">
      <c r="BP794665" s="90"/>
    </row>
    <row r="794666" spans="68:68" customFormat="1">
      <c r="BP794666" s="90"/>
    </row>
    <row r="794667" spans="68:68" customFormat="1">
      <c r="BP794667" s="90"/>
    </row>
    <row r="794668" spans="68:68" customFormat="1">
      <c r="BP794668" s="90"/>
    </row>
    <row r="794669" spans="68:68" customFormat="1">
      <c r="BP794669" s="90"/>
    </row>
    <row r="794670" spans="68:68" customFormat="1">
      <c r="BP794670" s="90"/>
    </row>
    <row r="794671" spans="68:68" customFormat="1">
      <c r="BP794671" s="90"/>
    </row>
    <row r="794672" spans="68:68" customFormat="1">
      <c r="BP794672" s="90"/>
    </row>
    <row r="794673" spans="68:68" customFormat="1">
      <c r="BP794673" s="90"/>
    </row>
    <row r="794674" spans="68:68" customFormat="1">
      <c r="BP794674" s="90"/>
    </row>
    <row r="794675" spans="68:68" customFormat="1">
      <c r="BP794675" s="90"/>
    </row>
    <row r="794676" spans="68:68" customFormat="1">
      <c r="BP794676" s="90"/>
    </row>
    <row r="794677" spans="68:68" customFormat="1">
      <c r="BP794677" s="90"/>
    </row>
    <row r="794678" spans="68:68" customFormat="1">
      <c r="BP794678" s="90"/>
    </row>
    <row r="794679" spans="68:68" customFormat="1">
      <c r="BP794679" s="90"/>
    </row>
    <row r="794680" spans="68:68" customFormat="1">
      <c r="BP794680" s="90"/>
    </row>
    <row r="794681" spans="68:68" customFormat="1">
      <c r="BP794681" s="90"/>
    </row>
    <row r="794682" spans="68:68" customFormat="1">
      <c r="BP794682" s="90"/>
    </row>
    <row r="794683" spans="68:68" customFormat="1">
      <c r="BP794683" s="90"/>
    </row>
    <row r="794684" spans="68:68" customFormat="1">
      <c r="BP794684" s="90"/>
    </row>
    <row r="794685" spans="68:68" customFormat="1">
      <c r="BP794685" s="90"/>
    </row>
    <row r="794686" spans="68:68" customFormat="1">
      <c r="BP794686" s="90"/>
    </row>
    <row r="794687" spans="68:68" customFormat="1">
      <c r="BP794687" s="90"/>
    </row>
    <row r="794688" spans="68:68" customFormat="1">
      <c r="BP794688" s="90"/>
    </row>
    <row r="794689" spans="68:68" customFormat="1">
      <c r="BP794689" s="90"/>
    </row>
    <row r="794690" spans="68:68" customFormat="1">
      <c r="BP794690" s="90"/>
    </row>
    <row r="794691" spans="68:68" customFormat="1">
      <c r="BP794691" s="90"/>
    </row>
    <row r="794692" spans="68:68" customFormat="1">
      <c r="BP794692" s="90"/>
    </row>
    <row r="794693" spans="68:68" customFormat="1">
      <c r="BP794693" s="90"/>
    </row>
    <row r="794694" spans="68:68" customFormat="1">
      <c r="BP794694" s="90"/>
    </row>
    <row r="794695" spans="68:68" customFormat="1">
      <c r="BP794695" s="90"/>
    </row>
    <row r="794696" spans="68:68" customFormat="1">
      <c r="BP794696" s="90"/>
    </row>
    <row r="794697" spans="68:68" customFormat="1">
      <c r="BP794697" s="90"/>
    </row>
    <row r="794698" spans="68:68" customFormat="1">
      <c r="BP794698" s="90"/>
    </row>
    <row r="794699" spans="68:68" customFormat="1">
      <c r="BP794699" s="90"/>
    </row>
    <row r="794700" spans="68:68" customFormat="1">
      <c r="BP794700" s="90"/>
    </row>
    <row r="794701" spans="68:68" customFormat="1">
      <c r="BP794701" s="90"/>
    </row>
    <row r="794702" spans="68:68" customFormat="1">
      <c r="BP794702" s="90"/>
    </row>
    <row r="794703" spans="68:68" customFormat="1">
      <c r="BP794703" s="90"/>
    </row>
    <row r="794704" spans="68:68" customFormat="1">
      <c r="BP794704" s="90"/>
    </row>
    <row r="794705" spans="68:68" customFormat="1">
      <c r="BP794705" s="90"/>
    </row>
    <row r="794706" spans="68:68" customFormat="1">
      <c r="BP794706" s="90"/>
    </row>
    <row r="794707" spans="68:68" customFormat="1">
      <c r="BP794707" s="90"/>
    </row>
    <row r="794708" spans="68:68" customFormat="1">
      <c r="BP794708" s="90"/>
    </row>
    <row r="794709" spans="68:68" customFormat="1">
      <c r="BP794709" s="90"/>
    </row>
    <row r="794710" spans="68:68" customFormat="1">
      <c r="BP794710" s="90"/>
    </row>
    <row r="794711" spans="68:68" customFormat="1">
      <c r="BP794711" s="90"/>
    </row>
    <row r="794712" spans="68:68" customFormat="1">
      <c r="BP794712" s="90"/>
    </row>
    <row r="794713" spans="68:68" customFormat="1">
      <c r="BP794713" s="90"/>
    </row>
    <row r="794714" spans="68:68" customFormat="1">
      <c r="BP794714" s="90"/>
    </row>
    <row r="794715" spans="68:68" customFormat="1">
      <c r="BP794715" s="90"/>
    </row>
    <row r="794716" spans="68:68" customFormat="1">
      <c r="BP794716" s="90"/>
    </row>
    <row r="794717" spans="68:68" customFormat="1">
      <c r="BP794717" s="90"/>
    </row>
    <row r="794718" spans="68:68" customFormat="1">
      <c r="BP794718" s="90"/>
    </row>
    <row r="794719" spans="68:68" customFormat="1">
      <c r="BP794719" s="90"/>
    </row>
    <row r="794720" spans="68:68" customFormat="1">
      <c r="BP794720" s="90"/>
    </row>
    <row r="794721" spans="68:68" customFormat="1">
      <c r="BP794721" s="90"/>
    </row>
    <row r="794722" spans="68:68" customFormat="1">
      <c r="BP794722" s="90"/>
    </row>
    <row r="794723" spans="68:68" customFormat="1">
      <c r="BP794723" s="90"/>
    </row>
    <row r="794724" spans="68:68" customFormat="1">
      <c r="BP794724" s="90"/>
    </row>
    <row r="794725" spans="68:68" customFormat="1">
      <c r="BP794725" s="90"/>
    </row>
    <row r="794726" spans="68:68" customFormat="1">
      <c r="BP794726" s="90"/>
    </row>
    <row r="794727" spans="68:68" customFormat="1">
      <c r="BP794727" s="90"/>
    </row>
    <row r="794728" spans="68:68" customFormat="1">
      <c r="BP794728" s="90"/>
    </row>
    <row r="794729" spans="68:68" customFormat="1">
      <c r="BP794729" s="90"/>
    </row>
    <row r="794730" spans="68:68" customFormat="1">
      <c r="BP794730" s="90"/>
    </row>
    <row r="794731" spans="68:68" customFormat="1">
      <c r="BP794731" s="90"/>
    </row>
    <row r="794732" spans="68:68" customFormat="1">
      <c r="BP794732" s="90"/>
    </row>
    <row r="794733" spans="68:68" customFormat="1">
      <c r="BP794733" s="90"/>
    </row>
    <row r="794734" spans="68:68" customFormat="1">
      <c r="BP794734" s="90"/>
    </row>
    <row r="794735" spans="68:68" customFormat="1">
      <c r="BP794735" s="90"/>
    </row>
    <row r="794736" spans="68:68" customFormat="1">
      <c r="BP794736" s="90"/>
    </row>
    <row r="794737" spans="68:68" customFormat="1">
      <c r="BP794737" s="90"/>
    </row>
    <row r="794738" spans="68:68" customFormat="1">
      <c r="BP794738" s="90"/>
    </row>
    <row r="794739" spans="68:68" customFormat="1">
      <c r="BP794739" s="90"/>
    </row>
    <row r="794740" spans="68:68" customFormat="1">
      <c r="BP794740" s="90"/>
    </row>
    <row r="794741" spans="68:68" customFormat="1">
      <c r="BP794741" s="90"/>
    </row>
    <row r="794742" spans="68:68" customFormat="1">
      <c r="BP794742" s="90"/>
    </row>
    <row r="794743" spans="68:68" customFormat="1">
      <c r="BP794743" s="90"/>
    </row>
    <row r="794744" spans="68:68" customFormat="1">
      <c r="BP794744" s="90"/>
    </row>
    <row r="794745" spans="68:68" customFormat="1">
      <c r="BP794745" s="90"/>
    </row>
    <row r="794746" spans="68:68" customFormat="1">
      <c r="BP794746" s="90"/>
    </row>
    <row r="794747" spans="68:68" customFormat="1">
      <c r="BP794747" s="90"/>
    </row>
    <row r="794748" spans="68:68" customFormat="1">
      <c r="BP794748" s="90"/>
    </row>
    <row r="794749" spans="68:68" customFormat="1">
      <c r="BP794749" s="90"/>
    </row>
    <row r="794750" spans="68:68" customFormat="1">
      <c r="BP794750" s="90"/>
    </row>
    <row r="794751" spans="68:68" customFormat="1">
      <c r="BP794751" s="90"/>
    </row>
    <row r="794752" spans="68:68" customFormat="1">
      <c r="BP794752" s="90"/>
    </row>
    <row r="794753" spans="68:68" customFormat="1">
      <c r="BP794753" s="90"/>
    </row>
    <row r="794754" spans="68:68" customFormat="1">
      <c r="BP794754" s="90"/>
    </row>
    <row r="794755" spans="68:68" customFormat="1">
      <c r="BP794755" s="90"/>
    </row>
    <row r="794756" spans="68:68" customFormat="1">
      <c r="BP794756" s="90"/>
    </row>
    <row r="794757" spans="68:68" customFormat="1">
      <c r="BP794757" s="90"/>
    </row>
    <row r="794758" spans="68:68" customFormat="1">
      <c r="BP794758" s="90"/>
    </row>
    <row r="794759" spans="68:68" customFormat="1">
      <c r="BP794759" s="90"/>
    </row>
    <row r="794760" spans="68:68" customFormat="1">
      <c r="BP794760" s="90"/>
    </row>
    <row r="794761" spans="68:68" customFormat="1">
      <c r="BP794761" s="90"/>
    </row>
    <row r="794762" spans="68:68" customFormat="1">
      <c r="BP794762" s="90"/>
    </row>
    <row r="794763" spans="68:68" customFormat="1">
      <c r="BP794763" s="90"/>
    </row>
    <row r="794764" spans="68:68" customFormat="1">
      <c r="BP794764" s="90"/>
    </row>
    <row r="794765" spans="68:68" customFormat="1">
      <c r="BP794765" s="90"/>
    </row>
    <row r="794766" spans="68:68" customFormat="1">
      <c r="BP794766" s="90"/>
    </row>
    <row r="794767" spans="68:68" customFormat="1">
      <c r="BP794767" s="90"/>
    </row>
    <row r="794768" spans="68:68" customFormat="1">
      <c r="BP794768" s="90"/>
    </row>
    <row r="794769" spans="68:68" customFormat="1">
      <c r="BP794769" s="90"/>
    </row>
    <row r="794770" spans="68:68" customFormat="1">
      <c r="BP794770" s="90"/>
    </row>
    <row r="794771" spans="68:68" customFormat="1">
      <c r="BP794771" s="90"/>
    </row>
    <row r="794772" spans="68:68" customFormat="1">
      <c r="BP794772" s="90"/>
    </row>
    <row r="794773" spans="68:68" customFormat="1">
      <c r="BP794773" s="90"/>
    </row>
    <row r="794774" spans="68:68" customFormat="1">
      <c r="BP794774" s="90"/>
    </row>
    <row r="794775" spans="68:68" customFormat="1">
      <c r="BP794775" s="90"/>
    </row>
    <row r="794776" spans="68:68" customFormat="1">
      <c r="BP794776" s="90"/>
    </row>
    <row r="794777" spans="68:68" customFormat="1">
      <c r="BP794777" s="90"/>
    </row>
    <row r="794778" spans="68:68" customFormat="1">
      <c r="BP794778" s="90"/>
    </row>
    <row r="794779" spans="68:68" customFormat="1">
      <c r="BP794779" s="90"/>
    </row>
    <row r="794780" spans="68:68" customFormat="1">
      <c r="BP794780" s="90"/>
    </row>
    <row r="794781" spans="68:68" customFormat="1">
      <c r="BP794781" s="90"/>
    </row>
    <row r="794782" spans="68:68" customFormat="1">
      <c r="BP794782" s="90"/>
    </row>
    <row r="794783" spans="68:68" customFormat="1">
      <c r="BP794783" s="90"/>
    </row>
    <row r="794784" spans="68:68" customFormat="1">
      <c r="BP794784" s="90"/>
    </row>
    <row r="794785" spans="68:68" customFormat="1">
      <c r="BP794785" s="90"/>
    </row>
    <row r="794786" spans="68:68" customFormat="1">
      <c r="BP794786" s="90"/>
    </row>
    <row r="794787" spans="68:68" customFormat="1">
      <c r="BP794787" s="90"/>
    </row>
    <row r="794788" spans="68:68" customFormat="1">
      <c r="BP794788" s="90"/>
    </row>
    <row r="794789" spans="68:68" customFormat="1">
      <c r="BP794789" s="90"/>
    </row>
    <row r="794790" spans="68:68" customFormat="1">
      <c r="BP794790" s="90"/>
    </row>
    <row r="794791" spans="68:68" customFormat="1">
      <c r="BP794791" s="90"/>
    </row>
    <row r="794792" spans="68:68" customFormat="1">
      <c r="BP794792" s="90"/>
    </row>
    <row r="794793" spans="68:68" customFormat="1">
      <c r="BP794793" s="90"/>
    </row>
    <row r="794794" spans="68:68" customFormat="1">
      <c r="BP794794" s="90"/>
    </row>
    <row r="794795" spans="68:68" customFormat="1">
      <c r="BP794795" s="90"/>
    </row>
    <row r="794796" spans="68:68" customFormat="1">
      <c r="BP794796" s="90"/>
    </row>
    <row r="794797" spans="68:68" customFormat="1">
      <c r="BP794797" s="90"/>
    </row>
    <row r="794798" spans="68:68" customFormat="1">
      <c r="BP794798" s="90"/>
    </row>
    <row r="794799" spans="68:68" customFormat="1">
      <c r="BP794799" s="90"/>
    </row>
    <row r="794800" spans="68:68" customFormat="1">
      <c r="BP794800" s="90"/>
    </row>
    <row r="794801" spans="68:68" customFormat="1">
      <c r="BP794801" s="90"/>
    </row>
    <row r="794802" spans="68:68" customFormat="1">
      <c r="BP794802" s="90"/>
    </row>
    <row r="794803" spans="68:68" customFormat="1">
      <c r="BP794803" s="90"/>
    </row>
    <row r="794804" spans="68:68" customFormat="1">
      <c r="BP794804" s="90"/>
    </row>
    <row r="794805" spans="68:68" customFormat="1">
      <c r="BP794805" s="90"/>
    </row>
    <row r="794806" spans="68:68" customFormat="1">
      <c r="BP794806" s="90"/>
    </row>
    <row r="794807" spans="68:68" customFormat="1">
      <c r="BP794807" s="90"/>
    </row>
    <row r="794808" spans="68:68" customFormat="1">
      <c r="BP794808" s="90"/>
    </row>
    <row r="794809" spans="68:68" customFormat="1">
      <c r="BP794809" s="90"/>
    </row>
    <row r="794810" spans="68:68" customFormat="1">
      <c r="BP794810" s="90"/>
    </row>
    <row r="794811" spans="68:68" customFormat="1">
      <c r="BP794811" s="90"/>
    </row>
    <row r="794812" spans="68:68" customFormat="1">
      <c r="BP794812" s="90"/>
    </row>
    <row r="794813" spans="68:68" customFormat="1">
      <c r="BP794813" s="90"/>
    </row>
    <row r="794814" spans="68:68" customFormat="1">
      <c r="BP794814" s="90"/>
    </row>
    <row r="794815" spans="68:68" customFormat="1">
      <c r="BP794815" s="90"/>
    </row>
    <row r="794816" spans="68:68" customFormat="1">
      <c r="BP794816" s="90"/>
    </row>
    <row r="794817" spans="68:68" customFormat="1">
      <c r="BP794817" s="90"/>
    </row>
    <row r="794818" spans="68:68" customFormat="1">
      <c r="BP794818" s="90"/>
    </row>
    <row r="794819" spans="68:68" customFormat="1">
      <c r="BP794819" s="90"/>
    </row>
    <row r="794820" spans="68:68" customFormat="1">
      <c r="BP794820" s="90"/>
    </row>
    <row r="794821" spans="68:68" customFormat="1">
      <c r="BP794821" s="90"/>
    </row>
    <row r="794822" spans="68:68" customFormat="1">
      <c r="BP794822" s="90"/>
    </row>
    <row r="794823" spans="68:68" customFormat="1">
      <c r="BP794823" s="90"/>
    </row>
    <row r="794824" spans="68:68" customFormat="1">
      <c r="BP794824" s="90"/>
    </row>
    <row r="794825" spans="68:68" customFormat="1">
      <c r="BP794825" s="90"/>
    </row>
    <row r="794826" spans="68:68" customFormat="1">
      <c r="BP794826" s="90"/>
    </row>
    <row r="794827" spans="68:68" customFormat="1">
      <c r="BP794827" s="90"/>
    </row>
    <row r="794828" spans="68:68" customFormat="1">
      <c r="BP794828" s="90"/>
    </row>
    <row r="794829" spans="68:68" customFormat="1">
      <c r="BP794829" s="90"/>
    </row>
    <row r="794830" spans="68:68" customFormat="1">
      <c r="BP794830" s="90"/>
    </row>
    <row r="794831" spans="68:68" customFormat="1">
      <c r="BP794831" s="90"/>
    </row>
    <row r="794832" spans="68:68" customFormat="1">
      <c r="BP794832" s="90"/>
    </row>
    <row r="794833" spans="68:68" customFormat="1">
      <c r="BP794833" s="90"/>
    </row>
    <row r="794834" spans="68:68" customFormat="1">
      <c r="BP794834" s="90"/>
    </row>
    <row r="794835" spans="68:68" customFormat="1">
      <c r="BP794835" s="90"/>
    </row>
    <row r="794836" spans="68:68" customFormat="1">
      <c r="BP794836" s="90"/>
    </row>
    <row r="794837" spans="68:68" customFormat="1">
      <c r="BP794837" s="90"/>
    </row>
    <row r="794838" spans="68:68" customFormat="1">
      <c r="BP794838" s="90"/>
    </row>
    <row r="794839" spans="68:68" customFormat="1">
      <c r="BP794839" s="90"/>
    </row>
    <row r="794840" spans="68:68" customFormat="1">
      <c r="BP794840" s="90"/>
    </row>
    <row r="794841" spans="68:68" customFormat="1">
      <c r="BP794841" s="90"/>
    </row>
    <row r="794842" spans="68:68" customFormat="1">
      <c r="BP794842" s="90"/>
    </row>
    <row r="794843" spans="68:68" customFormat="1">
      <c r="BP794843" s="90"/>
    </row>
    <row r="794844" spans="68:68" customFormat="1">
      <c r="BP794844" s="90"/>
    </row>
    <row r="794845" spans="68:68" customFormat="1">
      <c r="BP794845" s="90"/>
    </row>
    <row r="794846" spans="68:68" customFormat="1">
      <c r="BP794846" s="90"/>
    </row>
    <row r="794847" spans="68:68" customFormat="1">
      <c r="BP794847" s="90"/>
    </row>
    <row r="794848" spans="68:68" customFormat="1">
      <c r="BP794848" s="90"/>
    </row>
    <row r="794849" spans="68:68" customFormat="1">
      <c r="BP794849" s="90"/>
    </row>
    <row r="794850" spans="68:68" customFormat="1">
      <c r="BP794850" s="90"/>
    </row>
    <row r="794851" spans="68:68" customFormat="1">
      <c r="BP794851" s="90"/>
    </row>
    <row r="794852" spans="68:68" customFormat="1">
      <c r="BP794852" s="90"/>
    </row>
    <row r="794853" spans="68:68" customFormat="1">
      <c r="BP794853" s="90"/>
    </row>
    <row r="794854" spans="68:68" customFormat="1">
      <c r="BP794854" s="90"/>
    </row>
    <row r="794855" spans="68:68" customFormat="1">
      <c r="BP794855" s="90"/>
    </row>
    <row r="794856" spans="68:68" customFormat="1">
      <c r="BP794856" s="90"/>
    </row>
    <row r="794857" spans="68:68" customFormat="1">
      <c r="BP794857" s="90"/>
    </row>
    <row r="794858" spans="68:68" customFormat="1">
      <c r="BP794858" s="90"/>
    </row>
    <row r="794859" spans="68:68" customFormat="1">
      <c r="BP794859" s="90"/>
    </row>
    <row r="794860" spans="68:68" customFormat="1">
      <c r="BP794860" s="90"/>
    </row>
    <row r="794861" spans="68:68" customFormat="1">
      <c r="BP794861" s="90"/>
    </row>
    <row r="794862" spans="68:68" customFormat="1">
      <c r="BP794862" s="90"/>
    </row>
    <row r="794863" spans="68:68" customFormat="1">
      <c r="BP794863" s="90"/>
    </row>
    <row r="794864" spans="68:68" customFormat="1">
      <c r="BP794864" s="90"/>
    </row>
    <row r="794865" spans="68:68" customFormat="1">
      <c r="BP794865" s="90"/>
    </row>
    <row r="794866" spans="68:68" customFormat="1">
      <c r="BP794866" s="90"/>
    </row>
    <row r="794867" spans="68:68" customFormat="1">
      <c r="BP794867" s="90"/>
    </row>
    <row r="794868" spans="68:68" customFormat="1">
      <c r="BP794868" s="90"/>
    </row>
    <row r="794869" spans="68:68" customFormat="1">
      <c r="BP794869" s="90"/>
    </row>
    <row r="794870" spans="68:68" customFormat="1">
      <c r="BP794870" s="90"/>
    </row>
    <row r="794871" spans="68:68" customFormat="1">
      <c r="BP794871" s="90"/>
    </row>
    <row r="794872" spans="68:68" customFormat="1">
      <c r="BP794872" s="90"/>
    </row>
    <row r="794873" spans="68:68" customFormat="1">
      <c r="BP794873" s="90"/>
    </row>
    <row r="794874" spans="68:68" customFormat="1">
      <c r="BP794874" s="90"/>
    </row>
    <row r="794875" spans="68:68" customFormat="1">
      <c r="BP794875" s="90"/>
    </row>
    <row r="794876" spans="68:68" customFormat="1">
      <c r="BP794876" s="90"/>
    </row>
    <row r="794877" spans="68:68" customFormat="1">
      <c r="BP794877" s="90"/>
    </row>
    <row r="794878" spans="68:68" customFormat="1">
      <c r="BP794878" s="90"/>
    </row>
    <row r="794879" spans="68:68" customFormat="1">
      <c r="BP794879" s="90"/>
    </row>
    <row r="794880" spans="68:68" customFormat="1">
      <c r="BP794880" s="90"/>
    </row>
    <row r="794881" spans="68:68" customFormat="1">
      <c r="BP794881" s="90"/>
    </row>
    <row r="794882" spans="68:68" customFormat="1">
      <c r="BP794882" s="90"/>
    </row>
    <row r="794883" spans="68:68" customFormat="1">
      <c r="BP794883" s="90"/>
    </row>
    <row r="794884" spans="68:68" customFormat="1">
      <c r="BP794884" s="90"/>
    </row>
    <row r="794885" spans="68:68" customFormat="1">
      <c r="BP794885" s="90"/>
    </row>
    <row r="794886" spans="68:68" customFormat="1">
      <c r="BP794886" s="90"/>
    </row>
    <row r="794887" spans="68:68" customFormat="1">
      <c r="BP794887" s="90"/>
    </row>
    <row r="794888" spans="68:68" customFormat="1">
      <c r="BP794888" s="90"/>
    </row>
    <row r="794889" spans="68:68" customFormat="1">
      <c r="BP794889" s="90"/>
    </row>
    <row r="794890" spans="68:68" customFormat="1">
      <c r="BP794890" s="90"/>
    </row>
    <row r="794891" spans="68:68" customFormat="1">
      <c r="BP794891" s="90"/>
    </row>
    <row r="794892" spans="68:68" customFormat="1">
      <c r="BP794892" s="90"/>
    </row>
    <row r="794893" spans="68:68" customFormat="1">
      <c r="BP794893" s="90"/>
    </row>
    <row r="794894" spans="68:68" customFormat="1">
      <c r="BP794894" s="90"/>
    </row>
    <row r="794895" spans="68:68" customFormat="1">
      <c r="BP794895" s="90"/>
    </row>
    <row r="794896" spans="68:68" customFormat="1">
      <c r="BP794896" s="90"/>
    </row>
    <row r="794897" spans="68:68" customFormat="1">
      <c r="BP794897" s="90"/>
    </row>
    <row r="794898" spans="68:68" customFormat="1">
      <c r="BP794898" s="90"/>
    </row>
    <row r="794899" spans="68:68" customFormat="1">
      <c r="BP794899" s="90"/>
    </row>
    <row r="794900" spans="68:68" customFormat="1">
      <c r="BP794900" s="90"/>
    </row>
    <row r="794901" spans="68:68" customFormat="1">
      <c r="BP794901" s="90"/>
    </row>
    <row r="794902" spans="68:68" customFormat="1">
      <c r="BP794902" s="90"/>
    </row>
    <row r="794903" spans="68:68" customFormat="1">
      <c r="BP794903" s="90"/>
    </row>
    <row r="794904" spans="68:68" customFormat="1">
      <c r="BP794904" s="90"/>
    </row>
    <row r="794905" spans="68:68" customFormat="1">
      <c r="BP794905" s="90"/>
    </row>
    <row r="794906" spans="68:68" customFormat="1">
      <c r="BP794906" s="90"/>
    </row>
    <row r="794907" spans="68:68" customFormat="1">
      <c r="BP794907" s="90"/>
    </row>
    <row r="794908" spans="68:68" customFormat="1">
      <c r="BP794908" s="90"/>
    </row>
    <row r="794909" spans="68:68" customFormat="1">
      <c r="BP794909" s="90"/>
    </row>
    <row r="794910" spans="68:68" customFormat="1">
      <c r="BP794910" s="90"/>
    </row>
    <row r="794911" spans="68:68" customFormat="1">
      <c r="BP794911" s="90"/>
    </row>
    <row r="794912" spans="68:68" customFormat="1">
      <c r="BP794912" s="90"/>
    </row>
    <row r="794913" spans="68:68" customFormat="1">
      <c r="BP794913" s="90"/>
    </row>
    <row r="794914" spans="68:68" customFormat="1">
      <c r="BP794914" s="90"/>
    </row>
    <row r="794915" spans="68:68" customFormat="1">
      <c r="BP794915" s="90"/>
    </row>
    <row r="794916" spans="68:68" customFormat="1">
      <c r="BP794916" s="90"/>
    </row>
    <row r="794917" spans="68:68" customFormat="1">
      <c r="BP794917" s="90"/>
    </row>
    <row r="794918" spans="68:68" customFormat="1">
      <c r="BP794918" s="90"/>
    </row>
    <row r="794919" spans="68:68" customFormat="1">
      <c r="BP794919" s="90"/>
    </row>
    <row r="794920" spans="68:68" customFormat="1">
      <c r="BP794920" s="90"/>
    </row>
    <row r="794921" spans="68:68" customFormat="1">
      <c r="BP794921" s="90"/>
    </row>
    <row r="794922" spans="68:68" customFormat="1">
      <c r="BP794922" s="90"/>
    </row>
    <row r="794923" spans="68:68" customFormat="1">
      <c r="BP794923" s="90"/>
    </row>
    <row r="794924" spans="68:68" customFormat="1">
      <c r="BP794924" s="90"/>
    </row>
    <row r="794925" spans="68:68" customFormat="1">
      <c r="BP794925" s="90"/>
    </row>
    <row r="794926" spans="68:68" customFormat="1">
      <c r="BP794926" s="90"/>
    </row>
    <row r="794927" spans="68:68" customFormat="1">
      <c r="BP794927" s="90"/>
    </row>
    <row r="794928" spans="68:68" customFormat="1">
      <c r="BP794928" s="90"/>
    </row>
    <row r="794929" spans="68:68" customFormat="1">
      <c r="BP794929" s="90"/>
    </row>
    <row r="794930" spans="68:68" customFormat="1">
      <c r="BP794930" s="90"/>
    </row>
    <row r="794931" spans="68:68" customFormat="1">
      <c r="BP794931" s="90"/>
    </row>
    <row r="794932" spans="68:68" customFormat="1">
      <c r="BP794932" s="90"/>
    </row>
    <row r="794933" spans="68:68" customFormat="1">
      <c r="BP794933" s="90"/>
    </row>
    <row r="794934" spans="68:68" customFormat="1">
      <c r="BP794934" s="90"/>
    </row>
    <row r="794935" spans="68:68" customFormat="1">
      <c r="BP794935" s="90"/>
    </row>
    <row r="794936" spans="68:68" customFormat="1">
      <c r="BP794936" s="90"/>
    </row>
    <row r="794937" spans="68:68" customFormat="1">
      <c r="BP794937" s="90"/>
    </row>
    <row r="794938" spans="68:68" customFormat="1">
      <c r="BP794938" s="90"/>
    </row>
    <row r="794939" spans="68:68" customFormat="1">
      <c r="BP794939" s="90"/>
    </row>
    <row r="794940" spans="68:68" customFormat="1">
      <c r="BP794940" s="90"/>
    </row>
    <row r="794941" spans="68:68" customFormat="1">
      <c r="BP794941" s="90"/>
    </row>
    <row r="794942" spans="68:68" customFormat="1">
      <c r="BP794942" s="90"/>
    </row>
    <row r="794943" spans="68:68" customFormat="1">
      <c r="BP794943" s="90"/>
    </row>
    <row r="794944" spans="68:68" customFormat="1">
      <c r="BP794944" s="90"/>
    </row>
    <row r="794945" spans="68:68" customFormat="1">
      <c r="BP794945" s="90"/>
    </row>
    <row r="794946" spans="68:68" customFormat="1">
      <c r="BP794946" s="90"/>
    </row>
    <row r="794947" spans="68:68" customFormat="1">
      <c r="BP794947" s="90"/>
    </row>
    <row r="794948" spans="68:68" customFormat="1">
      <c r="BP794948" s="90"/>
    </row>
    <row r="794949" spans="68:68" customFormat="1">
      <c r="BP794949" s="90"/>
    </row>
    <row r="794950" spans="68:68" customFormat="1">
      <c r="BP794950" s="90"/>
    </row>
    <row r="794951" spans="68:68" customFormat="1">
      <c r="BP794951" s="90"/>
    </row>
    <row r="794952" spans="68:68" customFormat="1">
      <c r="BP794952" s="90"/>
    </row>
    <row r="794953" spans="68:68" customFormat="1">
      <c r="BP794953" s="90"/>
    </row>
    <row r="794954" spans="68:68" customFormat="1">
      <c r="BP794954" s="90"/>
    </row>
    <row r="794955" spans="68:68" customFormat="1">
      <c r="BP794955" s="90"/>
    </row>
    <row r="794956" spans="68:68" customFormat="1">
      <c r="BP794956" s="90"/>
    </row>
    <row r="794957" spans="68:68" customFormat="1">
      <c r="BP794957" s="90"/>
    </row>
    <row r="794958" spans="68:68" customFormat="1">
      <c r="BP794958" s="90"/>
    </row>
    <row r="794959" spans="68:68" customFormat="1">
      <c r="BP794959" s="90"/>
    </row>
    <row r="794960" spans="68:68" customFormat="1">
      <c r="BP794960" s="90"/>
    </row>
    <row r="794961" spans="68:68" customFormat="1">
      <c r="BP794961" s="90"/>
    </row>
    <row r="794962" spans="68:68" customFormat="1">
      <c r="BP794962" s="90"/>
    </row>
    <row r="794963" spans="68:68" customFormat="1">
      <c r="BP794963" s="90"/>
    </row>
    <row r="794964" spans="68:68" customFormat="1">
      <c r="BP794964" s="90"/>
    </row>
    <row r="794965" spans="68:68" customFormat="1">
      <c r="BP794965" s="90"/>
    </row>
    <row r="794966" spans="68:68" customFormat="1">
      <c r="BP794966" s="90"/>
    </row>
    <row r="794967" spans="68:68" customFormat="1">
      <c r="BP794967" s="90"/>
    </row>
    <row r="794968" spans="68:68" customFormat="1">
      <c r="BP794968" s="90"/>
    </row>
    <row r="794969" spans="68:68" customFormat="1">
      <c r="BP794969" s="90"/>
    </row>
    <row r="794970" spans="68:68" customFormat="1">
      <c r="BP794970" s="90"/>
    </row>
    <row r="794971" spans="68:68" customFormat="1">
      <c r="BP794971" s="90"/>
    </row>
    <row r="794972" spans="68:68" customFormat="1">
      <c r="BP794972" s="90"/>
    </row>
    <row r="794973" spans="68:68" customFormat="1">
      <c r="BP794973" s="90"/>
    </row>
    <row r="794974" spans="68:68" customFormat="1">
      <c r="BP794974" s="90"/>
    </row>
    <row r="794975" spans="68:68" customFormat="1">
      <c r="BP794975" s="90"/>
    </row>
    <row r="794976" spans="68:68" customFormat="1">
      <c r="BP794976" s="90"/>
    </row>
    <row r="794977" spans="68:68" customFormat="1">
      <c r="BP794977" s="90"/>
    </row>
    <row r="794978" spans="68:68" customFormat="1">
      <c r="BP794978" s="90"/>
    </row>
    <row r="794979" spans="68:68" customFormat="1">
      <c r="BP794979" s="90"/>
    </row>
    <row r="794980" spans="68:68" customFormat="1">
      <c r="BP794980" s="90"/>
    </row>
    <row r="794981" spans="68:68" customFormat="1">
      <c r="BP794981" s="90"/>
    </row>
    <row r="794982" spans="68:68" customFormat="1">
      <c r="BP794982" s="90"/>
    </row>
    <row r="794983" spans="68:68" customFormat="1">
      <c r="BP794983" s="90"/>
    </row>
    <row r="794984" spans="68:68" customFormat="1">
      <c r="BP794984" s="90"/>
    </row>
    <row r="794985" spans="68:68" customFormat="1">
      <c r="BP794985" s="90"/>
    </row>
    <row r="794986" spans="68:68" customFormat="1">
      <c r="BP794986" s="90"/>
    </row>
    <row r="794987" spans="68:68" customFormat="1">
      <c r="BP794987" s="90"/>
    </row>
    <row r="794988" spans="68:68" customFormat="1">
      <c r="BP794988" s="90"/>
    </row>
    <row r="794989" spans="68:68" customFormat="1">
      <c r="BP794989" s="90"/>
    </row>
    <row r="794990" spans="68:68" customFormat="1">
      <c r="BP794990" s="90"/>
    </row>
    <row r="794991" spans="68:68" customFormat="1">
      <c r="BP794991" s="90"/>
    </row>
    <row r="794992" spans="68:68" customFormat="1">
      <c r="BP794992" s="90"/>
    </row>
    <row r="794993" spans="68:68" customFormat="1">
      <c r="BP794993" s="90"/>
    </row>
    <row r="794994" spans="68:68" customFormat="1">
      <c r="BP794994" s="90"/>
    </row>
    <row r="794995" spans="68:68" customFormat="1">
      <c r="BP794995" s="90"/>
    </row>
    <row r="794996" spans="68:68" customFormat="1">
      <c r="BP794996" s="90"/>
    </row>
    <row r="794997" spans="68:68" customFormat="1">
      <c r="BP794997" s="90"/>
    </row>
    <row r="794998" spans="68:68" customFormat="1">
      <c r="BP794998" s="90"/>
    </row>
    <row r="794999" spans="68:68" customFormat="1">
      <c r="BP794999" s="90"/>
    </row>
    <row r="795000" spans="68:68" customFormat="1">
      <c r="BP795000" s="90"/>
    </row>
    <row r="795001" spans="68:68" customFormat="1">
      <c r="BP795001" s="90"/>
    </row>
    <row r="795002" spans="68:68" customFormat="1">
      <c r="BP795002" s="90"/>
    </row>
    <row r="795003" spans="68:68" customFormat="1">
      <c r="BP795003" s="90"/>
    </row>
    <row r="795004" spans="68:68" customFormat="1">
      <c r="BP795004" s="90"/>
    </row>
    <row r="795005" spans="68:68" customFormat="1">
      <c r="BP795005" s="90"/>
    </row>
    <row r="795006" spans="68:68" customFormat="1">
      <c r="BP795006" s="90"/>
    </row>
    <row r="795007" spans="68:68" customFormat="1">
      <c r="BP795007" s="90"/>
    </row>
    <row r="795008" spans="68:68" customFormat="1">
      <c r="BP795008" s="90"/>
    </row>
    <row r="795009" spans="68:68" customFormat="1">
      <c r="BP795009" s="90"/>
    </row>
    <row r="795010" spans="68:68" customFormat="1">
      <c r="BP795010" s="90"/>
    </row>
    <row r="795011" spans="68:68" customFormat="1">
      <c r="BP795011" s="90"/>
    </row>
    <row r="795012" spans="68:68" customFormat="1">
      <c r="BP795012" s="90"/>
    </row>
    <row r="795013" spans="68:68" customFormat="1">
      <c r="BP795013" s="90"/>
    </row>
    <row r="795014" spans="68:68" customFormat="1">
      <c r="BP795014" s="90"/>
    </row>
    <row r="795015" spans="68:68" customFormat="1">
      <c r="BP795015" s="90"/>
    </row>
    <row r="795016" spans="68:68" customFormat="1">
      <c r="BP795016" s="90"/>
    </row>
    <row r="795017" spans="68:68" customFormat="1">
      <c r="BP795017" s="90"/>
    </row>
    <row r="795018" spans="68:68" customFormat="1">
      <c r="BP795018" s="90"/>
    </row>
    <row r="795019" spans="68:68" customFormat="1">
      <c r="BP795019" s="90"/>
    </row>
    <row r="795020" spans="68:68" customFormat="1">
      <c r="BP795020" s="90"/>
    </row>
    <row r="795021" spans="68:68" customFormat="1">
      <c r="BP795021" s="90"/>
    </row>
    <row r="795022" spans="68:68" customFormat="1">
      <c r="BP795022" s="90"/>
    </row>
    <row r="795023" spans="68:68" customFormat="1">
      <c r="BP795023" s="90"/>
    </row>
    <row r="795024" spans="68:68" customFormat="1">
      <c r="BP795024" s="90"/>
    </row>
    <row r="795025" spans="68:68" customFormat="1">
      <c r="BP795025" s="90"/>
    </row>
    <row r="795026" spans="68:68" customFormat="1">
      <c r="BP795026" s="90"/>
    </row>
    <row r="795027" spans="68:68" customFormat="1">
      <c r="BP795027" s="90"/>
    </row>
    <row r="795028" spans="68:68" customFormat="1">
      <c r="BP795028" s="90"/>
    </row>
    <row r="795029" spans="68:68" customFormat="1">
      <c r="BP795029" s="90"/>
    </row>
    <row r="795030" spans="68:68" customFormat="1">
      <c r="BP795030" s="90"/>
    </row>
    <row r="795031" spans="68:68" customFormat="1">
      <c r="BP795031" s="90"/>
    </row>
    <row r="795032" spans="68:68" customFormat="1">
      <c r="BP795032" s="90"/>
    </row>
    <row r="795033" spans="68:68" customFormat="1">
      <c r="BP795033" s="90"/>
    </row>
    <row r="795034" spans="68:68" customFormat="1">
      <c r="BP795034" s="90"/>
    </row>
    <row r="795035" spans="68:68" customFormat="1">
      <c r="BP795035" s="90"/>
    </row>
    <row r="795036" spans="68:68" customFormat="1">
      <c r="BP795036" s="90"/>
    </row>
    <row r="795037" spans="68:68" customFormat="1">
      <c r="BP795037" s="90"/>
    </row>
    <row r="795038" spans="68:68" customFormat="1">
      <c r="BP795038" s="90"/>
    </row>
    <row r="795039" spans="68:68" customFormat="1">
      <c r="BP795039" s="90"/>
    </row>
    <row r="795040" spans="68:68" customFormat="1">
      <c r="BP795040" s="90"/>
    </row>
    <row r="795041" spans="68:68" customFormat="1">
      <c r="BP795041" s="90"/>
    </row>
    <row r="795042" spans="68:68" customFormat="1">
      <c r="BP795042" s="90"/>
    </row>
    <row r="795043" spans="68:68" customFormat="1">
      <c r="BP795043" s="90"/>
    </row>
    <row r="795044" spans="68:68" customFormat="1">
      <c r="BP795044" s="90"/>
    </row>
    <row r="795045" spans="68:68" customFormat="1">
      <c r="BP795045" s="90"/>
    </row>
    <row r="795046" spans="68:68" customFormat="1">
      <c r="BP795046" s="90"/>
    </row>
    <row r="795047" spans="68:68" customFormat="1">
      <c r="BP795047" s="90"/>
    </row>
    <row r="795048" spans="68:68" customFormat="1">
      <c r="BP795048" s="90"/>
    </row>
    <row r="795049" spans="68:68" customFormat="1">
      <c r="BP795049" s="90"/>
    </row>
    <row r="795050" spans="68:68" customFormat="1">
      <c r="BP795050" s="90"/>
    </row>
    <row r="795051" spans="68:68" customFormat="1">
      <c r="BP795051" s="90"/>
    </row>
    <row r="795052" spans="68:68" customFormat="1">
      <c r="BP795052" s="90"/>
    </row>
    <row r="795053" spans="68:68" customFormat="1">
      <c r="BP795053" s="90"/>
    </row>
    <row r="795054" spans="68:68" customFormat="1">
      <c r="BP795054" s="90"/>
    </row>
    <row r="795055" spans="68:68" customFormat="1">
      <c r="BP795055" s="90"/>
    </row>
    <row r="795056" spans="68:68" customFormat="1">
      <c r="BP795056" s="90"/>
    </row>
    <row r="795057" spans="68:68" customFormat="1">
      <c r="BP795057" s="90"/>
    </row>
    <row r="795058" spans="68:68" customFormat="1">
      <c r="BP795058" s="90"/>
    </row>
    <row r="795059" spans="68:68" customFormat="1">
      <c r="BP795059" s="90"/>
    </row>
    <row r="795060" spans="68:68" customFormat="1">
      <c r="BP795060" s="90"/>
    </row>
    <row r="795061" spans="68:68" customFormat="1">
      <c r="BP795061" s="90"/>
    </row>
    <row r="795062" spans="68:68" customFormat="1">
      <c r="BP795062" s="90"/>
    </row>
    <row r="795063" spans="68:68" customFormat="1">
      <c r="BP795063" s="90"/>
    </row>
    <row r="795064" spans="68:68" customFormat="1">
      <c r="BP795064" s="90"/>
    </row>
    <row r="795065" spans="68:68" customFormat="1">
      <c r="BP795065" s="90"/>
    </row>
    <row r="795066" spans="68:68" customFormat="1">
      <c r="BP795066" s="90"/>
    </row>
    <row r="795067" spans="68:68" customFormat="1">
      <c r="BP795067" s="90"/>
    </row>
    <row r="795068" spans="68:68" customFormat="1">
      <c r="BP795068" s="90"/>
    </row>
    <row r="795069" spans="68:68" customFormat="1">
      <c r="BP795069" s="90"/>
    </row>
    <row r="795070" spans="68:68" customFormat="1">
      <c r="BP795070" s="90"/>
    </row>
    <row r="795071" spans="68:68" customFormat="1">
      <c r="BP795071" s="90"/>
    </row>
    <row r="795072" spans="68:68" customFormat="1">
      <c r="BP795072" s="90"/>
    </row>
    <row r="795073" spans="68:68" customFormat="1">
      <c r="BP795073" s="90"/>
    </row>
    <row r="795074" spans="68:68" customFormat="1">
      <c r="BP795074" s="90"/>
    </row>
    <row r="795075" spans="68:68" customFormat="1">
      <c r="BP795075" s="90"/>
    </row>
    <row r="795076" spans="68:68" customFormat="1">
      <c r="BP795076" s="90"/>
    </row>
    <row r="795077" spans="68:68" customFormat="1">
      <c r="BP795077" s="90"/>
    </row>
    <row r="795078" spans="68:68" customFormat="1">
      <c r="BP795078" s="90"/>
    </row>
    <row r="795079" spans="68:68" customFormat="1">
      <c r="BP795079" s="90"/>
    </row>
    <row r="795080" spans="68:68" customFormat="1">
      <c r="BP795080" s="90"/>
    </row>
    <row r="795081" spans="68:68" customFormat="1">
      <c r="BP795081" s="90"/>
    </row>
    <row r="795082" spans="68:68" customFormat="1">
      <c r="BP795082" s="90"/>
    </row>
    <row r="795083" spans="68:68" customFormat="1">
      <c r="BP795083" s="90"/>
    </row>
    <row r="795084" spans="68:68" customFormat="1">
      <c r="BP795084" s="90"/>
    </row>
    <row r="795085" spans="68:68" customFormat="1">
      <c r="BP795085" s="90"/>
    </row>
    <row r="795086" spans="68:68" customFormat="1">
      <c r="BP795086" s="90"/>
    </row>
    <row r="795087" spans="68:68" customFormat="1">
      <c r="BP795087" s="90"/>
    </row>
    <row r="795088" spans="68:68" customFormat="1">
      <c r="BP795088" s="90"/>
    </row>
    <row r="795089" spans="68:68" customFormat="1">
      <c r="BP795089" s="90"/>
    </row>
    <row r="795090" spans="68:68" customFormat="1">
      <c r="BP795090" s="90"/>
    </row>
    <row r="795091" spans="68:68" customFormat="1">
      <c r="BP795091" s="90"/>
    </row>
    <row r="795092" spans="68:68" customFormat="1">
      <c r="BP795092" s="90"/>
    </row>
    <row r="795093" spans="68:68" customFormat="1">
      <c r="BP795093" s="90"/>
    </row>
    <row r="795094" spans="68:68" customFormat="1">
      <c r="BP795094" s="90"/>
    </row>
    <row r="795095" spans="68:68" customFormat="1">
      <c r="BP795095" s="90"/>
    </row>
    <row r="795096" spans="68:68" customFormat="1">
      <c r="BP795096" s="90"/>
    </row>
    <row r="795097" spans="68:68" customFormat="1">
      <c r="BP795097" s="90"/>
    </row>
    <row r="795098" spans="68:68" customFormat="1">
      <c r="BP795098" s="90"/>
    </row>
    <row r="795099" spans="68:68" customFormat="1">
      <c r="BP795099" s="90"/>
    </row>
    <row r="795100" spans="68:68" customFormat="1">
      <c r="BP795100" s="90"/>
    </row>
    <row r="795101" spans="68:68" customFormat="1">
      <c r="BP795101" s="90"/>
    </row>
    <row r="795102" spans="68:68" customFormat="1">
      <c r="BP795102" s="90"/>
    </row>
    <row r="795103" spans="68:68" customFormat="1">
      <c r="BP795103" s="90"/>
    </row>
    <row r="795104" spans="68:68" customFormat="1">
      <c r="BP795104" s="90"/>
    </row>
    <row r="795105" spans="68:68" customFormat="1">
      <c r="BP795105" s="90"/>
    </row>
    <row r="795106" spans="68:68" customFormat="1">
      <c r="BP795106" s="90"/>
    </row>
    <row r="795107" spans="68:68" customFormat="1">
      <c r="BP795107" s="90"/>
    </row>
    <row r="795108" spans="68:68" customFormat="1">
      <c r="BP795108" s="90"/>
    </row>
    <row r="795109" spans="68:68" customFormat="1">
      <c r="BP795109" s="90"/>
    </row>
    <row r="795110" spans="68:68" customFormat="1">
      <c r="BP795110" s="90"/>
    </row>
    <row r="795111" spans="68:68" customFormat="1">
      <c r="BP795111" s="90"/>
    </row>
    <row r="795112" spans="68:68" customFormat="1">
      <c r="BP795112" s="90"/>
    </row>
    <row r="795113" spans="68:68" customFormat="1">
      <c r="BP795113" s="90"/>
    </row>
    <row r="795114" spans="68:68" customFormat="1">
      <c r="BP795114" s="90"/>
    </row>
    <row r="795115" spans="68:68" customFormat="1">
      <c r="BP795115" s="90"/>
    </row>
    <row r="795116" spans="68:68" customFormat="1">
      <c r="BP795116" s="90"/>
    </row>
    <row r="795117" spans="68:68" customFormat="1">
      <c r="BP795117" s="90"/>
    </row>
    <row r="795118" spans="68:68" customFormat="1">
      <c r="BP795118" s="90"/>
    </row>
    <row r="795119" spans="68:68" customFormat="1">
      <c r="BP795119" s="90"/>
    </row>
    <row r="795120" spans="68:68" customFormat="1">
      <c r="BP795120" s="90"/>
    </row>
    <row r="795121" spans="68:68" customFormat="1">
      <c r="BP795121" s="90"/>
    </row>
    <row r="795122" spans="68:68" customFormat="1">
      <c r="BP795122" s="90"/>
    </row>
    <row r="795123" spans="68:68" customFormat="1">
      <c r="BP795123" s="90"/>
    </row>
    <row r="795124" spans="68:68" customFormat="1">
      <c r="BP795124" s="90"/>
    </row>
    <row r="795125" spans="68:68" customFormat="1">
      <c r="BP795125" s="90"/>
    </row>
    <row r="795126" spans="68:68" customFormat="1">
      <c r="BP795126" s="90"/>
    </row>
    <row r="795127" spans="68:68" customFormat="1">
      <c r="BP795127" s="90"/>
    </row>
    <row r="795128" spans="68:68" customFormat="1">
      <c r="BP795128" s="90"/>
    </row>
    <row r="795129" spans="68:68" customFormat="1">
      <c r="BP795129" s="90"/>
    </row>
    <row r="795130" spans="68:68" customFormat="1">
      <c r="BP795130" s="90"/>
    </row>
    <row r="795131" spans="68:68" customFormat="1">
      <c r="BP795131" s="90"/>
    </row>
    <row r="795132" spans="68:68" customFormat="1">
      <c r="BP795132" s="90"/>
    </row>
    <row r="795133" spans="68:68" customFormat="1">
      <c r="BP795133" s="90"/>
    </row>
    <row r="795134" spans="68:68" customFormat="1">
      <c r="BP795134" s="90"/>
    </row>
    <row r="795135" spans="68:68" customFormat="1">
      <c r="BP795135" s="90"/>
    </row>
    <row r="795136" spans="68:68" customFormat="1">
      <c r="BP795136" s="90"/>
    </row>
    <row r="795137" spans="68:68" customFormat="1">
      <c r="BP795137" s="90"/>
    </row>
    <row r="795138" spans="68:68" customFormat="1">
      <c r="BP795138" s="90"/>
    </row>
    <row r="795139" spans="68:68" customFormat="1">
      <c r="BP795139" s="90"/>
    </row>
    <row r="795140" spans="68:68" customFormat="1">
      <c r="BP795140" s="90"/>
    </row>
    <row r="795141" spans="68:68" customFormat="1">
      <c r="BP795141" s="90"/>
    </row>
    <row r="795142" spans="68:68" customFormat="1">
      <c r="BP795142" s="90"/>
    </row>
    <row r="795143" spans="68:68" customFormat="1">
      <c r="BP795143" s="90"/>
    </row>
    <row r="795144" spans="68:68" customFormat="1">
      <c r="BP795144" s="90"/>
    </row>
    <row r="795145" spans="68:68" customFormat="1">
      <c r="BP795145" s="90"/>
    </row>
    <row r="795146" spans="68:68" customFormat="1">
      <c r="BP795146" s="90"/>
    </row>
    <row r="795147" spans="68:68" customFormat="1">
      <c r="BP795147" s="90"/>
    </row>
    <row r="795148" spans="68:68" customFormat="1">
      <c r="BP795148" s="90"/>
    </row>
    <row r="795149" spans="68:68" customFormat="1">
      <c r="BP795149" s="90"/>
    </row>
    <row r="795150" spans="68:68" customFormat="1">
      <c r="BP795150" s="90"/>
    </row>
    <row r="795151" spans="68:68" customFormat="1">
      <c r="BP795151" s="90"/>
    </row>
    <row r="795152" spans="68:68" customFormat="1">
      <c r="BP795152" s="90"/>
    </row>
    <row r="795153" spans="68:68" customFormat="1">
      <c r="BP795153" s="90"/>
    </row>
    <row r="795154" spans="68:68" customFormat="1">
      <c r="BP795154" s="90"/>
    </row>
    <row r="795155" spans="68:68" customFormat="1">
      <c r="BP795155" s="90"/>
    </row>
    <row r="795156" spans="68:68" customFormat="1">
      <c r="BP795156" s="90"/>
    </row>
    <row r="795157" spans="68:68" customFormat="1">
      <c r="BP795157" s="90"/>
    </row>
    <row r="795158" spans="68:68" customFormat="1">
      <c r="BP795158" s="90"/>
    </row>
    <row r="795159" spans="68:68" customFormat="1">
      <c r="BP795159" s="90"/>
    </row>
    <row r="795160" spans="68:68" customFormat="1">
      <c r="BP795160" s="90"/>
    </row>
    <row r="795161" spans="68:68" customFormat="1">
      <c r="BP795161" s="90"/>
    </row>
    <row r="795162" spans="68:68" customFormat="1">
      <c r="BP795162" s="90"/>
    </row>
    <row r="795163" spans="68:68" customFormat="1">
      <c r="BP795163" s="90"/>
    </row>
    <row r="795164" spans="68:68" customFormat="1">
      <c r="BP795164" s="90"/>
    </row>
    <row r="795165" spans="68:68" customFormat="1">
      <c r="BP795165" s="90"/>
    </row>
    <row r="795166" spans="68:68" customFormat="1">
      <c r="BP795166" s="90"/>
    </row>
    <row r="795167" spans="68:68" customFormat="1">
      <c r="BP795167" s="90"/>
    </row>
    <row r="795168" spans="68:68" customFormat="1">
      <c r="BP795168" s="90"/>
    </row>
    <row r="795169" spans="68:68" customFormat="1">
      <c r="BP795169" s="90"/>
    </row>
    <row r="795170" spans="68:68" customFormat="1">
      <c r="BP795170" s="90"/>
    </row>
    <row r="795171" spans="68:68" customFormat="1">
      <c r="BP795171" s="90"/>
    </row>
    <row r="795172" spans="68:68" customFormat="1">
      <c r="BP795172" s="90"/>
    </row>
    <row r="795173" spans="68:68" customFormat="1">
      <c r="BP795173" s="90"/>
    </row>
    <row r="795174" spans="68:68" customFormat="1">
      <c r="BP795174" s="90"/>
    </row>
    <row r="795175" spans="68:68" customFormat="1">
      <c r="BP795175" s="90"/>
    </row>
    <row r="795176" spans="68:68" customFormat="1">
      <c r="BP795176" s="90"/>
    </row>
    <row r="795177" spans="68:68" customFormat="1">
      <c r="BP795177" s="90"/>
    </row>
    <row r="795178" spans="68:68" customFormat="1">
      <c r="BP795178" s="90"/>
    </row>
    <row r="795179" spans="68:68" customFormat="1">
      <c r="BP795179" s="90"/>
    </row>
    <row r="795180" spans="68:68" customFormat="1">
      <c r="BP795180" s="90"/>
    </row>
    <row r="795181" spans="68:68" customFormat="1">
      <c r="BP795181" s="90"/>
    </row>
    <row r="795182" spans="68:68" customFormat="1">
      <c r="BP795182" s="90"/>
    </row>
    <row r="795183" spans="68:68" customFormat="1">
      <c r="BP795183" s="90"/>
    </row>
    <row r="795184" spans="68:68" customFormat="1">
      <c r="BP795184" s="90"/>
    </row>
    <row r="795185" spans="68:68" customFormat="1">
      <c r="BP795185" s="90"/>
    </row>
    <row r="795186" spans="68:68" customFormat="1">
      <c r="BP795186" s="90"/>
    </row>
    <row r="795187" spans="68:68" customFormat="1">
      <c r="BP795187" s="90"/>
    </row>
    <row r="795188" spans="68:68" customFormat="1">
      <c r="BP795188" s="90"/>
    </row>
    <row r="795189" spans="68:68" customFormat="1">
      <c r="BP795189" s="90"/>
    </row>
    <row r="795190" spans="68:68" customFormat="1">
      <c r="BP795190" s="90"/>
    </row>
    <row r="795191" spans="68:68" customFormat="1">
      <c r="BP795191" s="90"/>
    </row>
    <row r="795192" spans="68:68" customFormat="1">
      <c r="BP795192" s="90"/>
    </row>
    <row r="795193" spans="68:68" customFormat="1">
      <c r="BP795193" s="90"/>
    </row>
    <row r="795194" spans="68:68" customFormat="1">
      <c r="BP795194" s="90"/>
    </row>
    <row r="795195" spans="68:68" customFormat="1">
      <c r="BP795195" s="90"/>
    </row>
    <row r="795196" spans="68:68" customFormat="1">
      <c r="BP795196" s="90"/>
    </row>
    <row r="795197" spans="68:68" customFormat="1">
      <c r="BP795197" s="90"/>
    </row>
    <row r="795198" spans="68:68" customFormat="1">
      <c r="BP795198" s="90"/>
    </row>
    <row r="795199" spans="68:68" customFormat="1">
      <c r="BP795199" s="90"/>
    </row>
    <row r="795200" spans="68:68" customFormat="1">
      <c r="BP795200" s="90"/>
    </row>
    <row r="795201" spans="68:68" customFormat="1">
      <c r="BP795201" s="90"/>
    </row>
    <row r="795202" spans="68:68" customFormat="1">
      <c r="BP795202" s="90"/>
    </row>
    <row r="795203" spans="68:68" customFormat="1">
      <c r="BP795203" s="90"/>
    </row>
    <row r="795204" spans="68:68" customFormat="1">
      <c r="BP795204" s="90"/>
    </row>
    <row r="795205" spans="68:68" customFormat="1">
      <c r="BP795205" s="90"/>
    </row>
    <row r="795206" spans="68:68" customFormat="1">
      <c r="BP795206" s="90"/>
    </row>
    <row r="795207" spans="68:68" customFormat="1">
      <c r="BP795207" s="90"/>
    </row>
    <row r="795208" spans="68:68" customFormat="1">
      <c r="BP795208" s="90"/>
    </row>
    <row r="795209" spans="68:68" customFormat="1">
      <c r="BP795209" s="90"/>
    </row>
    <row r="795210" spans="68:68" customFormat="1">
      <c r="BP795210" s="90"/>
    </row>
    <row r="795211" spans="68:68" customFormat="1">
      <c r="BP795211" s="90"/>
    </row>
    <row r="795212" spans="68:68" customFormat="1">
      <c r="BP795212" s="90"/>
    </row>
    <row r="795213" spans="68:68" customFormat="1">
      <c r="BP795213" s="90"/>
    </row>
    <row r="795214" spans="68:68" customFormat="1">
      <c r="BP795214" s="90"/>
    </row>
    <row r="795215" spans="68:68" customFormat="1">
      <c r="BP795215" s="90"/>
    </row>
    <row r="795216" spans="68:68" customFormat="1">
      <c r="BP795216" s="90"/>
    </row>
    <row r="795217" spans="68:68" customFormat="1">
      <c r="BP795217" s="90"/>
    </row>
    <row r="795218" spans="68:68" customFormat="1">
      <c r="BP795218" s="90"/>
    </row>
    <row r="795219" spans="68:68" customFormat="1">
      <c r="BP795219" s="90"/>
    </row>
    <row r="795220" spans="68:68" customFormat="1">
      <c r="BP795220" s="90"/>
    </row>
    <row r="795221" spans="68:68" customFormat="1">
      <c r="BP795221" s="90"/>
    </row>
    <row r="795222" spans="68:68" customFormat="1">
      <c r="BP795222" s="90"/>
    </row>
    <row r="795223" spans="68:68" customFormat="1">
      <c r="BP795223" s="90"/>
    </row>
    <row r="795224" spans="68:68" customFormat="1">
      <c r="BP795224" s="90"/>
    </row>
    <row r="795225" spans="68:68" customFormat="1">
      <c r="BP795225" s="90"/>
    </row>
    <row r="795226" spans="68:68" customFormat="1">
      <c r="BP795226" s="90"/>
    </row>
    <row r="795227" spans="68:68" customFormat="1">
      <c r="BP795227" s="90"/>
    </row>
    <row r="795228" spans="68:68" customFormat="1">
      <c r="BP795228" s="90"/>
    </row>
    <row r="795229" spans="68:68" customFormat="1">
      <c r="BP795229" s="90"/>
    </row>
    <row r="795230" spans="68:68" customFormat="1">
      <c r="BP795230" s="90"/>
    </row>
    <row r="795231" spans="68:68" customFormat="1">
      <c r="BP795231" s="90"/>
    </row>
    <row r="795232" spans="68:68" customFormat="1">
      <c r="BP795232" s="90"/>
    </row>
    <row r="795233" spans="68:68" customFormat="1">
      <c r="BP795233" s="90"/>
    </row>
    <row r="795234" spans="68:68" customFormat="1">
      <c r="BP795234" s="90"/>
    </row>
    <row r="795235" spans="68:68" customFormat="1">
      <c r="BP795235" s="90"/>
    </row>
    <row r="795236" spans="68:68" customFormat="1">
      <c r="BP795236" s="90"/>
    </row>
    <row r="795237" spans="68:68" customFormat="1">
      <c r="BP795237" s="90"/>
    </row>
    <row r="795238" spans="68:68" customFormat="1">
      <c r="BP795238" s="90"/>
    </row>
    <row r="795239" spans="68:68" customFormat="1">
      <c r="BP795239" s="90"/>
    </row>
    <row r="795240" spans="68:68" customFormat="1">
      <c r="BP795240" s="90"/>
    </row>
    <row r="795241" spans="68:68" customFormat="1">
      <c r="BP795241" s="90"/>
    </row>
    <row r="795242" spans="68:68" customFormat="1">
      <c r="BP795242" s="90"/>
    </row>
    <row r="795243" spans="68:68" customFormat="1">
      <c r="BP795243" s="90"/>
    </row>
    <row r="795244" spans="68:68" customFormat="1">
      <c r="BP795244" s="90"/>
    </row>
    <row r="795245" spans="68:68" customFormat="1">
      <c r="BP795245" s="90"/>
    </row>
    <row r="795246" spans="68:68" customFormat="1">
      <c r="BP795246" s="90"/>
    </row>
    <row r="795247" spans="68:68" customFormat="1">
      <c r="BP795247" s="90"/>
    </row>
    <row r="795248" spans="68:68" customFormat="1">
      <c r="BP795248" s="90"/>
    </row>
    <row r="795249" spans="68:68" customFormat="1">
      <c r="BP795249" s="90"/>
    </row>
    <row r="795250" spans="68:68" customFormat="1">
      <c r="BP795250" s="90"/>
    </row>
    <row r="795251" spans="68:68" customFormat="1">
      <c r="BP795251" s="90"/>
    </row>
    <row r="795252" spans="68:68" customFormat="1">
      <c r="BP795252" s="90"/>
    </row>
    <row r="795253" spans="68:68" customFormat="1">
      <c r="BP795253" s="90"/>
    </row>
    <row r="795254" spans="68:68" customFormat="1">
      <c r="BP795254" s="90"/>
    </row>
    <row r="795255" spans="68:68" customFormat="1">
      <c r="BP795255" s="90"/>
    </row>
    <row r="795256" spans="68:68" customFormat="1">
      <c r="BP795256" s="90"/>
    </row>
    <row r="795257" spans="68:68" customFormat="1">
      <c r="BP795257" s="90"/>
    </row>
    <row r="795258" spans="68:68" customFormat="1">
      <c r="BP795258" s="90"/>
    </row>
    <row r="795259" spans="68:68" customFormat="1">
      <c r="BP795259" s="90"/>
    </row>
    <row r="795260" spans="68:68" customFormat="1">
      <c r="BP795260" s="90"/>
    </row>
    <row r="795261" spans="68:68" customFormat="1">
      <c r="BP795261" s="90"/>
    </row>
    <row r="795262" spans="68:68" customFormat="1">
      <c r="BP795262" s="90"/>
    </row>
    <row r="795263" spans="68:68" customFormat="1">
      <c r="BP795263" s="90"/>
    </row>
    <row r="795264" spans="68:68" customFormat="1">
      <c r="BP795264" s="90"/>
    </row>
    <row r="795265" spans="68:68" customFormat="1">
      <c r="BP795265" s="90"/>
    </row>
    <row r="795266" spans="68:68" customFormat="1">
      <c r="BP795266" s="90"/>
    </row>
    <row r="795267" spans="68:68" customFormat="1">
      <c r="BP795267" s="90"/>
    </row>
    <row r="795268" spans="68:68" customFormat="1">
      <c r="BP795268" s="90"/>
    </row>
    <row r="795269" spans="68:68" customFormat="1">
      <c r="BP795269" s="90"/>
    </row>
    <row r="795270" spans="68:68" customFormat="1">
      <c r="BP795270" s="90"/>
    </row>
    <row r="795271" spans="68:68" customFormat="1">
      <c r="BP795271" s="90"/>
    </row>
    <row r="795272" spans="68:68" customFormat="1">
      <c r="BP795272" s="90"/>
    </row>
    <row r="795273" spans="68:68" customFormat="1">
      <c r="BP795273" s="90"/>
    </row>
    <row r="795274" spans="68:68" customFormat="1">
      <c r="BP795274" s="90"/>
    </row>
    <row r="795275" spans="68:68" customFormat="1">
      <c r="BP795275" s="90"/>
    </row>
    <row r="795276" spans="68:68" customFormat="1">
      <c r="BP795276" s="90"/>
    </row>
    <row r="795277" spans="68:68" customFormat="1">
      <c r="BP795277" s="90"/>
    </row>
    <row r="795278" spans="68:68" customFormat="1">
      <c r="BP795278" s="90"/>
    </row>
    <row r="795279" spans="68:68" customFormat="1">
      <c r="BP795279" s="90"/>
    </row>
    <row r="795280" spans="68:68" customFormat="1">
      <c r="BP795280" s="90"/>
    </row>
    <row r="795281" spans="68:68" customFormat="1">
      <c r="BP795281" s="90"/>
    </row>
    <row r="795282" spans="68:68" customFormat="1">
      <c r="BP795282" s="90"/>
    </row>
    <row r="795283" spans="68:68" customFormat="1">
      <c r="BP795283" s="90"/>
    </row>
    <row r="795284" spans="68:68" customFormat="1">
      <c r="BP795284" s="90"/>
    </row>
    <row r="795285" spans="68:68" customFormat="1">
      <c r="BP795285" s="90"/>
    </row>
    <row r="795286" spans="68:68" customFormat="1">
      <c r="BP795286" s="90"/>
    </row>
    <row r="795287" spans="68:68" customFormat="1">
      <c r="BP795287" s="90"/>
    </row>
    <row r="795288" spans="68:68" customFormat="1">
      <c r="BP795288" s="90"/>
    </row>
    <row r="795289" spans="68:68" customFormat="1">
      <c r="BP795289" s="90"/>
    </row>
    <row r="795290" spans="68:68" customFormat="1">
      <c r="BP795290" s="90"/>
    </row>
    <row r="795291" spans="68:68" customFormat="1">
      <c r="BP795291" s="90"/>
    </row>
    <row r="795292" spans="68:68" customFormat="1">
      <c r="BP795292" s="90"/>
    </row>
    <row r="795293" spans="68:68" customFormat="1">
      <c r="BP795293" s="90"/>
    </row>
    <row r="795294" spans="68:68" customFormat="1">
      <c r="BP795294" s="90"/>
    </row>
    <row r="795295" spans="68:68" customFormat="1">
      <c r="BP795295" s="90"/>
    </row>
    <row r="795296" spans="68:68" customFormat="1">
      <c r="BP795296" s="90"/>
    </row>
    <row r="795297" spans="68:68" customFormat="1">
      <c r="BP795297" s="90"/>
    </row>
    <row r="795298" spans="68:68" customFormat="1">
      <c r="BP795298" s="90"/>
    </row>
    <row r="795299" spans="68:68" customFormat="1">
      <c r="BP795299" s="90"/>
    </row>
    <row r="795300" spans="68:68" customFormat="1">
      <c r="BP795300" s="90"/>
    </row>
    <row r="795301" spans="68:68" customFormat="1">
      <c r="BP795301" s="90"/>
    </row>
    <row r="795302" spans="68:68" customFormat="1">
      <c r="BP795302" s="90"/>
    </row>
    <row r="795303" spans="68:68" customFormat="1">
      <c r="BP795303" s="90"/>
    </row>
    <row r="795304" spans="68:68" customFormat="1">
      <c r="BP795304" s="90"/>
    </row>
    <row r="795305" spans="68:68" customFormat="1">
      <c r="BP795305" s="90"/>
    </row>
    <row r="795306" spans="68:68" customFormat="1">
      <c r="BP795306" s="90"/>
    </row>
    <row r="795307" spans="68:68" customFormat="1">
      <c r="BP795307" s="90"/>
    </row>
    <row r="795308" spans="68:68" customFormat="1">
      <c r="BP795308" s="90"/>
    </row>
    <row r="795309" spans="68:68" customFormat="1">
      <c r="BP795309" s="90"/>
    </row>
    <row r="795310" spans="68:68" customFormat="1">
      <c r="BP795310" s="90"/>
    </row>
    <row r="795311" spans="68:68" customFormat="1">
      <c r="BP795311" s="90"/>
    </row>
    <row r="795312" spans="68:68" customFormat="1">
      <c r="BP795312" s="90"/>
    </row>
    <row r="795313" spans="68:68" customFormat="1">
      <c r="BP795313" s="90"/>
    </row>
    <row r="795314" spans="68:68" customFormat="1">
      <c r="BP795314" s="90"/>
    </row>
    <row r="795315" spans="68:68" customFormat="1">
      <c r="BP795315" s="90"/>
    </row>
    <row r="795316" spans="68:68" customFormat="1">
      <c r="BP795316" s="90"/>
    </row>
    <row r="795317" spans="68:68" customFormat="1">
      <c r="BP795317" s="90"/>
    </row>
    <row r="795318" spans="68:68" customFormat="1">
      <c r="BP795318" s="90"/>
    </row>
    <row r="795319" spans="68:68" customFormat="1">
      <c r="BP795319" s="90"/>
    </row>
    <row r="795320" spans="68:68" customFormat="1">
      <c r="BP795320" s="90"/>
    </row>
    <row r="795321" spans="68:68" customFormat="1">
      <c r="BP795321" s="90"/>
    </row>
    <row r="795322" spans="68:68" customFormat="1">
      <c r="BP795322" s="90"/>
    </row>
    <row r="795323" spans="68:68" customFormat="1">
      <c r="BP795323" s="90"/>
    </row>
    <row r="795324" spans="68:68" customFormat="1">
      <c r="BP795324" s="90"/>
    </row>
    <row r="795325" spans="68:68" customFormat="1">
      <c r="BP795325" s="90"/>
    </row>
    <row r="795326" spans="68:68" customFormat="1">
      <c r="BP795326" s="90"/>
    </row>
    <row r="795327" spans="68:68" customFormat="1">
      <c r="BP795327" s="90"/>
    </row>
    <row r="795328" spans="68:68" customFormat="1">
      <c r="BP795328" s="90"/>
    </row>
    <row r="795329" spans="68:68" customFormat="1">
      <c r="BP795329" s="90"/>
    </row>
    <row r="795330" spans="68:68" customFormat="1">
      <c r="BP795330" s="90"/>
    </row>
    <row r="795331" spans="68:68" customFormat="1">
      <c r="BP795331" s="90"/>
    </row>
    <row r="795332" spans="68:68" customFormat="1">
      <c r="BP795332" s="90"/>
    </row>
    <row r="795333" spans="68:68" customFormat="1">
      <c r="BP795333" s="90"/>
    </row>
    <row r="795334" spans="68:68" customFormat="1">
      <c r="BP795334" s="90"/>
    </row>
    <row r="795335" spans="68:68" customFormat="1">
      <c r="BP795335" s="90"/>
    </row>
    <row r="795336" spans="68:68" customFormat="1">
      <c r="BP795336" s="90"/>
    </row>
    <row r="795337" spans="68:68" customFormat="1">
      <c r="BP795337" s="90"/>
    </row>
    <row r="795338" spans="68:68" customFormat="1">
      <c r="BP795338" s="90"/>
    </row>
    <row r="795339" spans="68:68" customFormat="1">
      <c r="BP795339" s="90"/>
    </row>
    <row r="795340" spans="68:68" customFormat="1">
      <c r="BP795340" s="90"/>
    </row>
    <row r="795341" spans="68:68" customFormat="1">
      <c r="BP795341" s="90"/>
    </row>
    <row r="795342" spans="68:68" customFormat="1">
      <c r="BP795342" s="90"/>
    </row>
    <row r="795343" spans="68:68" customFormat="1">
      <c r="BP795343" s="90"/>
    </row>
    <row r="795344" spans="68:68" customFormat="1">
      <c r="BP795344" s="90"/>
    </row>
    <row r="795345" spans="68:68" customFormat="1">
      <c r="BP795345" s="90"/>
    </row>
    <row r="795346" spans="68:68" customFormat="1">
      <c r="BP795346" s="90"/>
    </row>
    <row r="795347" spans="68:68" customFormat="1">
      <c r="BP795347" s="90"/>
    </row>
    <row r="795348" spans="68:68" customFormat="1">
      <c r="BP795348" s="90"/>
    </row>
    <row r="795349" spans="68:68" customFormat="1">
      <c r="BP795349" s="90"/>
    </row>
    <row r="795350" spans="68:68" customFormat="1">
      <c r="BP795350" s="90"/>
    </row>
    <row r="795351" spans="68:68" customFormat="1">
      <c r="BP795351" s="90"/>
    </row>
    <row r="795352" spans="68:68" customFormat="1">
      <c r="BP795352" s="90"/>
    </row>
    <row r="795353" spans="68:68" customFormat="1">
      <c r="BP795353" s="90"/>
    </row>
    <row r="795354" spans="68:68" customFormat="1">
      <c r="BP795354" s="90"/>
    </row>
    <row r="795355" spans="68:68" customFormat="1">
      <c r="BP795355" s="90"/>
    </row>
    <row r="795356" spans="68:68" customFormat="1">
      <c r="BP795356" s="90"/>
    </row>
    <row r="795357" spans="68:68" customFormat="1">
      <c r="BP795357" s="90"/>
    </row>
    <row r="795358" spans="68:68" customFormat="1">
      <c r="BP795358" s="90"/>
    </row>
    <row r="795359" spans="68:68" customFormat="1">
      <c r="BP795359" s="90"/>
    </row>
    <row r="795360" spans="68:68" customFormat="1">
      <c r="BP795360" s="90"/>
    </row>
    <row r="795361" spans="68:68" customFormat="1">
      <c r="BP795361" s="90"/>
    </row>
    <row r="795362" spans="68:68" customFormat="1">
      <c r="BP795362" s="90"/>
    </row>
    <row r="795363" spans="68:68" customFormat="1">
      <c r="BP795363" s="90"/>
    </row>
    <row r="795364" spans="68:68" customFormat="1">
      <c r="BP795364" s="90"/>
    </row>
    <row r="795365" spans="68:68" customFormat="1">
      <c r="BP795365" s="90"/>
    </row>
    <row r="795366" spans="68:68" customFormat="1">
      <c r="BP795366" s="90"/>
    </row>
    <row r="795367" spans="68:68" customFormat="1">
      <c r="BP795367" s="90"/>
    </row>
    <row r="795368" spans="68:68" customFormat="1">
      <c r="BP795368" s="90"/>
    </row>
    <row r="795369" spans="68:68" customFormat="1">
      <c r="BP795369" s="90"/>
    </row>
    <row r="795370" spans="68:68" customFormat="1">
      <c r="BP795370" s="90"/>
    </row>
    <row r="795371" spans="68:68" customFormat="1">
      <c r="BP795371" s="90"/>
    </row>
    <row r="795372" spans="68:68" customFormat="1">
      <c r="BP795372" s="90"/>
    </row>
    <row r="795373" spans="68:68" customFormat="1">
      <c r="BP795373" s="90"/>
    </row>
    <row r="795374" spans="68:68" customFormat="1">
      <c r="BP795374" s="90"/>
    </row>
    <row r="795375" spans="68:68" customFormat="1">
      <c r="BP795375" s="90"/>
    </row>
    <row r="795376" spans="68:68" customFormat="1">
      <c r="BP795376" s="90"/>
    </row>
    <row r="795377" spans="68:68" customFormat="1">
      <c r="BP795377" s="90"/>
    </row>
    <row r="795378" spans="68:68" customFormat="1">
      <c r="BP795378" s="90"/>
    </row>
    <row r="795379" spans="68:68" customFormat="1">
      <c r="BP795379" s="90"/>
    </row>
    <row r="795380" spans="68:68" customFormat="1">
      <c r="BP795380" s="90"/>
    </row>
    <row r="795381" spans="68:68" customFormat="1">
      <c r="BP795381" s="90"/>
    </row>
    <row r="795382" spans="68:68" customFormat="1">
      <c r="BP795382" s="90"/>
    </row>
    <row r="795383" spans="68:68" customFormat="1">
      <c r="BP795383" s="90"/>
    </row>
    <row r="795384" spans="68:68" customFormat="1">
      <c r="BP795384" s="90"/>
    </row>
    <row r="795385" spans="68:68" customFormat="1">
      <c r="BP795385" s="90"/>
    </row>
    <row r="795386" spans="68:68" customFormat="1">
      <c r="BP795386" s="90"/>
    </row>
    <row r="795387" spans="68:68" customFormat="1">
      <c r="BP795387" s="90"/>
    </row>
    <row r="795388" spans="68:68" customFormat="1">
      <c r="BP795388" s="90"/>
    </row>
    <row r="795389" spans="68:68" customFormat="1">
      <c r="BP795389" s="90"/>
    </row>
    <row r="795390" spans="68:68" customFormat="1">
      <c r="BP795390" s="90"/>
    </row>
    <row r="795391" spans="68:68" customFormat="1">
      <c r="BP795391" s="90"/>
    </row>
    <row r="795392" spans="68:68" customFormat="1">
      <c r="BP795392" s="90"/>
    </row>
    <row r="795393" spans="68:68" customFormat="1">
      <c r="BP795393" s="90"/>
    </row>
    <row r="795394" spans="68:68" customFormat="1">
      <c r="BP795394" s="90"/>
    </row>
    <row r="795395" spans="68:68" customFormat="1">
      <c r="BP795395" s="90"/>
    </row>
    <row r="795396" spans="68:68" customFormat="1">
      <c r="BP795396" s="90"/>
    </row>
    <row r="795397" spans="68:68" customFormat="1">
      <c r="BP795397" s="90"/>
    </row>
    <row r="795398" spans="68:68" customFormat="1">
      <c r="BP795398" s="90"/>
    </row>
    <row r="795399" spans="68:68" customFormat="1">
      <c r="BP795399" s="90"/>
    </row>
    <row r="795400" spans="68:68" customFormat="1">
      <c r="BP795400" s="90"/>
    </row>
    <row r="795401" spans="68:68" customFormat="1">
      <c r="BP795401" s="90"/>
    </row>
    <row r="795402" spans="68:68" customFormat="1">
      <c r="BP795402" s="90"/>
    </row>
    <row r="795403" spans="68:68" customFormat="1">
      <c r="BP795403" s="90"/>
    </row>
    <row r="795404" spans="68:68" customFormat="1">
      <c r="BP795404" s="90"/>
    </row>
    <row r="795405" spans="68:68" customFormat="1">
      <c r="BP795405" s="90"/>
    </row>
    <row r="795406" spans="68:68" customFormat="1">
      <c r="BP795406" s="90"/>
    </row>
    <row r="795407" spans="68:68" customFormat="1">
      <c r="BP795407" s="90"/>
    </row>
    <row r="795408" spans="68:68" customFormat="1">
      <c r="BP795408" s="90"/>
    </row>
    <row r="795409" spans="68:68" customFormat="1">
      <c r="BP795409" s="90"/>
    </row>
    <row r="795410" spans="68:68" customFormat="1">
      <c r="BP795410" s="90"/>
    </row>
    <row r="795411" spans="68:68" customFormat="1">
      <c r="BP795411" s="90"/>
    </row>
    <row r="795412" spans="68:68" customFormat="1">
      <c r="BP795412" s="90"/>
    </row>
    <row r="795413" spans="68:68" customFormat="1">
      <c r="BP795413" s="90"/>
    </row>
    <row r="795414" spans="68:68" customFormat="1">
      <c r="BP795414" s="90"/>
    </row>
    <row r="795415" spans="68:68" customFormat="1">
      <c r="BP795415" s="90"/>
    </row>
    <row r="795416" spans="68:68" customFormat="1">
      <c r="BP795416" s="90"/>
    </row>
    <row r="795417" spans="68:68" customFormat="1">
      <c r="BP795417" s="90"/>
    </row>
    <row r="795418" spans="68:68" customFormat="1">
      <c r="BP795418" s="90"/>
    </row>
    <row r="795419" spans="68:68" customFormat="1">
      <c r="BP795419" s="90"/>
    </row>
    <row r="795420" spans="68:68" customFormat="1">
      <c r="BP795420" s="90"/>
    </row>
    <row r="795421" spans="68:68" customFormat="1">
      <c r="BP795421" s="90"/>
    </row>
    <row r="795422" spans="68:68" customFormat="1">
      <c r="BP795422" s="90"/>
    </row>
    <row r="795423" spans="68:68" customFormat="1">
      <c r="BP795423" s="90"/>
    </row>
    <row r="795424" spans="68:68" customFormat="1">
      <c r="BP795424" s="90"/>
    </row>
    <row r="795425" spans="68:68" customFormat="1">
      <c r="BP795425" s="90"/>
    </row>
    <row r="795426" spans="68:68" customFormat="1">
      <c r="BP795426" s="90"/>
    </row>
    <row r="795427" spans="68:68" customFormat="1">
      <c r="BP795427" s="90"/>
    </row>
    <row r="795428" spans="68:68" customFormat="1">
      <c r="BP795428" s="90"/>
    </row>
    <row r="795429" spans="68:68" customFormat="1">
      <c r="BP795429" s="90"/>
    </row>
    <row r="795430" spans="68:68" customFormat="1">
      <c r="BP795430" s="90"/>
    </row>
    <row r="795431" spans="68:68" customFormat="1">
      <c r="BP795431" s="90"/>
    </row>
    <row r="795432" spans="68:68" customFormat="1">
      <c r="BP795432" s="90"/>
    </row>
    <row r="795433" spans="68:68" customFormat="1">
      <c r="BP795433" s="90"/>
    </row>
    <row r="795434" spans="68:68" customFormat="1">
      <c r="BP795434" s="90"/>
    </row>
    <row r="795435" spans="68:68" customFormat="1">
      <c r="BP795435" s="90"/>
    </row>
    <row r="795436" spans="68:68" customFormat="1">
      <c r="BP795436" s="90"/>
    </row>
    <row r="795437" spans="68:68" customFormat="1">
      <c r="BP795437" s="90"/>
    </row>
    <row r="795438" spans="68:68" customFormat="1">
      <c r="BP795438" s="90"/>
    </row>
    <row r="795439" spans="68:68" customFormat="1">
      <c r="BP795439" s="90"/>
    </row>
    <row r="795440" spans="68:68" customFormat="1">
      <c r="BP795440" s="90"/>
    </row>
    <row r="795441" spans="68:68" customFormat="1">
      <c r="BP795441" s="90"/>
    </row>
    <row r="795442" spans="68:68" customFormat="1">
      <c r="BP795442" s="90"/>
    </row>
    <row r="795443" spans="68:68" customFormat="1">
      <c r="BP795443" s="90"/>
    </row>
    <row r="795444" spans="68:68" customFormat="1">
      <c r="BP795444" s="90"/>
    </row>
    <row r="795445" spans="68:68" customFormat="1">
      <c r="BP795445" s="90"/>
    </row>
    <row r="795446" spans="68:68" customFormat="1">
      <c r="BP795446" s="90"/>
    </row>
    <row r="795447" spans="68:68" customFormat="1">
      <c r="BP795447" s="90"/>
    </row>
    <row r="795448" spans="68:68" customFormat="1">
      <c r="BP795448" s="90"/>
    </row>
    <row r="795449" spans="68:68" customFormat="1">
      <c r="BP795449" s="90"/>
    </row>
    <row r="795450" spans="68:68" customFormat="1">
      <c r="BP795450" s="90"/>
    </row>
    <row r="795451" spans="68:68" customFormat="1">
      <c r="BP795451" s="90"/>
    </row>
    <row r="795452" spans="68:68" customFormat="1">
      <c r="BP795452" s="90"/>
    </row>
    <row r="795453" spans="68:68" customFormat="1">
      <c r="BP795453" s="90"/>
    </row>
    <row r="795454" spans="68:68" customFormat="1">
      <c r="BP795454" s="90"/>
    </row>
    <row r="795455" spans="68:68" customFormat="1">
      <c r="BP795455" s="90"/>
    </row>
    <row r="795456" spans="68:68" customFormat="1">
      <c r="BP795456" s="90"/>
    </row>
    <row r="795457" spans="68:68" customFormat="1">
      <c r="BP795457" s="90"/>
    </row>
    <row r="795458" spans="68:68" customFormat="1">
      <c r="BP795458" s="90"/>
    </row>
    <row r="795459" spans="68:68" customFormat="1">
      <c r="BP795459" s="90"/>
    </row>
    <row r="795460" spans="68:68" customFormat="1">
      <c r="BP795460" s="90"/>
    </row>
    <row r="795461" spans="68:68" customFormat="1">
      <c r="BP795461" s="90"/>
    </row>
    <row r="795462" spans="68:68" customFormat="1">
      <c r="BP795462" s="90"/>
    </row>
    <row r="795463" spans="68:68" customFormat="1">
      <c r="BP795463" s="90"/>
    </row>
    <row r="795464" spans="68:68" customFormat="1">
      <c r="BP795464" s="90"/>
    </row>
    <row r="795465" spans="68:68" customFormat="1">
      <c r="BP795465" s="90"/>
    </row>
    <row r="795466" spans="68:68" customFormat="1">
      <c r="BP795466" s="90"/>
    </row>
    <row r="795467" spans="68:68" customFormat="1">
      <c r="BP795467" s="90"/>
    </row>
    <row r="795468" spans="68:68" customFormat="1">
      <c r="BP795468" s="90"/>
    </row>
    <row r="795469" spans="68:68" customFormat="1">
      <c r="BP795469" s="90"/>
    </row>
    <row r="795470" spans="68:68" customFormat="1">
      <c r="BP795470" s="90"/>
    </row>
    <row r="795471" spans="68:68" customFormat="1">
      <c r="BP795471" s="90"/>
    </row>
    <row r="795472" spans="68:68" customFormat="1">
      <c r="BP795472" s="90"/>
    </row>
    <row r="795473" spans="68:68" customFormat="1">
      <c r="BP795473" s="90"/>
    </row>
    <row r="795474" spans="68:68" customFormat="1">
      <c r="BP795474" s="90"/>
    </row>
    <row r="795475" spans="68:68" customFormat="1">
      <c r="BP795475" s="90"/>
    </row>
    <row r="795476" spans="68:68" customFormat="1">
      <c r="BP795476" s="90"/>
    </row>
    <row r="795477" spans="68:68" customFormat="1">
      <c r="BP795477" s="90"/>
    </row>
    <row r="795478" spans="68:68" customFormat="1">
      <c r="BP795478" s="90"/>
    </row>
    <row r="795479" spans="68:68" customFormat="1">
      <c r="BP795479" s="90"/>
    </row>
    <row r="795480" spans="68:68" customFormat="1">
      <c r="BP795480" s="90"/>
    </row>
    <row r="795481" spans="68:68" customFormat="1">
      <c r="BP795481" s="90"/>
    </row>
    <row r="795482" spans="68:68" customFormat="1">
      <c r="BP795482" s="90"/>
    </row>
    <row r="795483" spans="68:68" customFormat="1">
      <c r="BP795483" s="90"/>
    </row>
    <row r="795484" spans="68:68" customFormat="1">
      <c r="BP795484" s="90"/>
    </row>
    <row r="795485" spans="68:68" customFormat="1">
      <c r="BP795485" s="90"/>
    </row>
    <row r="795486" spans="68:68" customFormat="1">
      <c r="BP795486" s="90"/>
    </row>
    <row r="795487" spans="68:68" customFormat="1">
      <c r="BP795487" s="90"/>
    </row>
    <row r="795488" spans="68:68" customFormat="1">
      <c r="BP795488" s="90"/>
    </row>
    <row r="795489" spans="68:68" customFormat="1">
      <c r="BP795489" s="90"/>
    </row>
    <row r="795490" spans="68:68" customFormat="1">
      <c r="BP795490" s="90"/>
    </row>
    <row r="795491" spans="68:68" customFormat="1">
      <c r="BP795491" s="90"/>
    </row>
    <row r="795492" spans="68:68" customFormat="1">
      <c r="BP795492" s="90"/>
    </row>
    <row r="795493" spans="68:68" customFormat="1">
      <c r="BP795493" s="90"/>
    </row>
    <row r="795494" spans="68:68" customFormat="1">
      <c r="BP795494" s="90"/>
    </row>
    <row r="795495" spans="68:68" customFormat="1">
      <c r="BP795495" s="90"/>
    </row>
    <row r="795496" spans="68:68" customFormat="1">
      <c r="BP795496" s="90"/>
    </row>
    <row r="795497" spans="68:68" customFormat="1">
      <c r="BP795497" s="90"/>
    </row>
    <row r="795498" spans="68:68" customFormat="1">
      <c r="BP795498" s="90"/>
    </row>
    <row r="795499" spans="68:68" customFormat="1">
      <c r="BP795499" s="90"/>
    </row>
    <row r="795500" spans="68:68" customFormat="1">
      <c r="BP795500" s="90"/>
    </row>
    <row r="795501" spans="68:68" customFormat="1">
      <c r="BP795501" s="90"/>
    </row>
    <row r="795502" spans="68:68" customFormat="1">
      <c r="BP795502" s="90"/>
    </row>
    <row r="795503" spans="68:68" customFormat="1">
      <c r="BP795503" s="90"/>
    </row>
    <row r="795504" spans="68:68" customFormat="1">
      <c r="BP795504" s="90"/>
    </row>
    <row r="795505" spans="68:68" customFormat="1">
      <c r="BP795505" s="90"/>
    </row>
    <row r="795506" spans="68:68" customFormat="1">
      <c r="BP795506" s="90"/>
    </row>
    <row r="795507" spans="68:68" customFormat="1">
      <c r="BP795507" s="90"/>
    </row>
    <row r="795508" spans="68:68" customFormat="1">
      <c r="BP795508" s="90"/>
    </row>
    <row r="795509" spans="68:68" customFormat="1">
      <c r="BP795509" s="90"/>
    </row>
    <row r="795510" spans="68:68" customFormat="1">
      <c r="BP795510" s="90"/>
    </row>
    <row r="795511" spans="68:68" customFormat="1">
      <c r="BP795511" s="90"/>
    </row>
    <row r="795512" spans="68:68" customFormat="1">
      <c r="BP795512" s="90"/>
    </row>
    <row r="795513" spans="68:68" customFormat="1">
      <c r="BP795513" s="90"/>
    </row>
    <row r="795514" spans="68:68" customFormat="1">
      <c r="BP795514" s="90"/>
    </row>
    <row r="795515" spans="68:68" customFormat="1">
      <c r="BP795515" s="90"/>
    </row>
    <row r="795516" spans="68:68" customFormat="1">
      <c r="BP795516" s="90"/>
    </row>
    <row r="795517" spans="68:68" customFormat="1">
      <c r="BP795517" s="90"/>
    </row>
    <row r="795518" spans="68:68" customFormat="1">
      <c r="BP795518" s="90"/>
    </row>
    <row r="795519" spans="68:68" customFormat="1">
      <c r="BP795519" s="90"/>
    </row>
    <row r="795520" spans="68:68" customFormat="1">
      <c r="BP795520" s="90"/>
    </row>
    <row r="795521" spans="68:68" customFormat="1">
      <c r="BP795521" s="90"/>
    </row>
    <row r="795522" spans="68:68" customFormat="1">
      <c r="BP795522" s="90"/>
    </row>
    <row r="795523" spans="68:68" customFormat="1">
      <c r="BP795523" s="90"/>
    </row>
    <row r="795524" spans="68:68" customFormat="1">
      <c r="BP795524" s="90"/>
    </row>
    <row r="795525" spans="68:68" customFormat="1">
      <c r="BP795525" s="90"/>
    </row>
    <row r="795526" spans="68:68" customFormat="1">
      <c r="BP795526" s="90"/>
    </row>
    <row r="795527" spans="68:68" customFormat="1">
      <c r="BP795527" s="90"/>
    </row>
    <row r="795528" spans="68:68" customFormat="1">
      <c r="BP795528" s="90"/>
    </row>
    <row r="795529" spans="68:68" customFormat="1">
      <c r="BP795529" s="90"/>
    </row>
    <row r="795530" spans="68:68" customFormat="1">
      <c r="BP795530" s="90"/>
    </row>
    <row r="795531" spans="68:68" customFormat="1">
      <c r="BP795531" s="90"/>
    </row>
    <row r="795532" spans="68:68" customFormat="1">
      <c r="BP795532" s="90"/>
    </row>
    <row r="795533" spans="68:68" customFormat="1">
      <c r="BP795533" s="90"/>
    </row>
    <row r="795534" spans="68:68" customFormat="1">
      <c r="BP795534" s="90"/>
    </row>
    <row r="795535" spans="68:68" customFormat="1">
      <c r="BP795535" s="90"/>
    </row>
    <row r="795536" spans="68:68" customFormat="1">
      <c r="BP795536" s="90"/>
    </row>
    <row r="795537" spans="68:68" customFormat="1">
      <c r="BP795537" s="90"/>
    </row>
    <row r="795538" spans="68:68" customFormat="1">
      <c r="BP795538" s="90"/>
    </row>
    <row r="795539" spans="68:68" customFormat="1">
      <c r="BP795539" s="90"/>
    </row>
    <row r="795540" spans="68:68" customFormat="1">
      <c r="BP795540" s="90"/>
    </row>
    <row r="795541" spans="68:68" customFormat="1">
      <c r="BP795541" s="90"/>
    </row>
    <row r="795542" spans="68:68" customFormat="1">
      <c r="BP795542" s="90"/>
    </row>
    <row r="795543" spans="68:68" customFormat="1">
      <c r="BP795543" s="90"/>
    </row>
    <row r="795544" spans="68:68" customFormat="1">
      <c r="BP795544" s="90"/>
    </row>
    <row r="795545" spans="68:68" customFormat="1">
      <c r="BP795545" s="90"/>
    </row>
    <row r="795546" spans="68:68" customFormat="1">
      <c r="BP795546" s="90"/>
    </row>
    <row r="795547" spans="68:68" customFormat="1">
      <c r="BP795547" s="90"/>
    </row>
    <row r="795548" spans="68:68" customFormat="1">
      <c r="BP795548" s="90"/>
    </row>
    <row r="795549" spans="68:68" customFormat="1">
      <c r="BP795549" s="90"/>
    </row>
    <row r="795550" spans="68:68" customFormat="1">
      <c r="BP795550" s="90"/>
    </row>
    <row r="795551" spans="68:68" customFormat="1">
      <c r="BP795551" s="90"/>
    </row>
    <row r="795552" spans="68:68" customFormat="1">
      <c r="BP795552" s="90"/>
    </row>
    <row r="795553" spans="68:68" customFormat="1">
      <c r="BP795553" s="90"/>
    </row>
    <row r="795554" spans="68:68" customFormat="1">
      <c r="BP795554" s="90"/>
    </row>
    <row r="795555" spans="68:68" customFormat="1">
      <c r="BP795555" s="90"/>
    </row>
    <row r="795556" spans="68:68" customFormat="1">
      <c r="BP795556" s="90"/>
    </row>
    <row r="795557" spans="68:68" customFormat="1">
      <c r="BP795557" s="90"/>
    </row>
    <row r="795558" spans="68:68" customFormat="1">
      <c r="BP795558" s="90"/>
    </row>
    <row r="795559" spans="68:68" customFormat="1">
      <c r="BP795559" s="90"/>
    </row>
    <row r="795560" spans="68:68" customFormat="1">
      <c r="BP795560" s="90"/>
    </row>
    <row r="795561" spans="68:68" customFormat="1">
      <c r="BP795561" s="90"/>
    </row>
    <row r="795562" spans="68:68" customFormat="1">
      <c r="BP795562" s="90"/>
    </row>
    <row r="795563" spans="68:68" customFormat="1">
      <c r="BP795563" s="90"/>
    </row>
    <row r="795564" spans="68:68" customFormat="1">
      <c r="BP795564" s="90"/>
    </row>
    <row r="795565" spans="68:68" customFormat="1">
      <c r="BP795565" s="90"/>
    </row>
    <row r="795566" spans="68:68" customFormat="1">
      <c r="BP795566" s="90"/>
    </row>
    <row r="795567" spans="68:68" customFormat="1">
      <c r="BP795567" s="90"/>
    </row>
    <row r="795568" spans="68:68" customFormat="1">
      <c r="BP795568" s="90"/>
    </row>
    <row r="795569" spans="68:68" customFormat="1">
      <c r="BP795569" s="90"/>
    </row>
    <row r="795570" spans="68:68" customFormat="1">
      <c r="BP795570" s="90"/>
    </row>
    <row r="795571" spans="68:68" customFormat="1">
      <c r="BP795571" s="90"/>
    </row>
    <row r="795572" spans="68:68" customFormat="1">
      <c r="BP795572" s="90"/>
    </row>
    <row r="795573" spans="68:68" customFormat="1">
      <c r="BP795573" s="90"/>
    </row>
    <row r="795574" spans="68:68" customFormat="1">
      <c r="BP795574" s="90"/>
    </row>
    <row r="795575" spans="68:68" customFormat="1">
      <c r="BP795575" s="90"/>
    </row>
    <row r="795576" spans="68:68" customFormat="1">
      <c r="BP795576" s="90"/>
    </row>
    <row r="795577" spans="68:68" customFormat="1">
      <c r="BP795577" s="90"/>
    </row>
    <row r="795578" spans="68:68" customFormat="1">
      <c r="BP795578" s="90"/>
    </row>
    <row r="795579" spans="68:68" customFormat="1">
      <c r="BP795579" s="90"/>
    </row>
    <row r="795580" spans="68:68" customFormat="1">
      <c r="BP795580" s="90"/>
    </row>
    <row r="795581" spans="68:68" customFormat="1">
      <c r="BP795581" s="90"/>
    </row>
    <row r="795582" spans="68:68" customFormat="1">
      <c r="BP795582" s="90"/>
    </row>
    <row r="795583" spans="68:68" customFormat="1">
      <c r="BP795583" s="90"/>
    </row>
    <row r="795584" spans="68:68" customFormat="1">
      <c r="BP795584" s="90"/>
    </row>
    <row r="795585" spans="68:68" customFormat="1">
      <c r="BP795585" s="90"/>
    </row>
    <row r="795586" spans="68:68" customFormat="1">
      <c r="BP795586" s="90"/>
    </row>
    <row r="795587" spans="68:68" customFormat="1">
      <c r="BP795587" s="90"/>
    </row>
    <row r="795588" spans="68:68" customFormat="1">
      <c r="BP795588" s="90"/>
    </row>
    <row r="795589" spans="68:68" customFormat="1">
      <c r="BP795589" s="90"/>
    </row>
    <row r="795590" spans="68:68" customFormat="1">
      <c r="BP795590" s="90"/>
    </row>
    <row r="795591" spans="68:68" customFormat="1">
      <c r="BP795591" s="90"/>
    </row>
    <row r="795592" spans="68:68" customFormat="1">
      <c r="BP795592" s="90"/>
    </row>
    <row r="795593" spans="68:68" customFormat="1">
      <c r="BP795593" s="90"/>
    </row>
    <row r="795594" spans="68:68" customFormat="1">
      <c r="BP795594" s="90"/>
    </row>
    <row r="795595" spans="68:68" customFormat="1">
      <c r="BP795595" s="90"/>
    </row>
    <row r="795596" spans="68:68" customFormat="1">
      <c r="BP795596" s="90"/>
    </row>
    <row r="795597" spans="68:68" customFormat="1">
      <c r="BP795597" s="90"/>
    </row>
    <row r="795598" spans="68:68" customFormat="1">
      <c r="BP795598" s="90"/>
    </row>
    <row r="795599" spans="68:68" customFormat="1">
      <c r="BP795599" s="90"/>
    </row>
    <row r="795600" spans="68:68" customFormat="1">
      <c r="BP795600" s="90"/>
    </row>
    <row r="795601" spans="68:68" customFormat="1">
      <c r="BP795601" s="90"/>
    </row>
    <row r="795602" spans="68:68" customFormat="1">
      <c r="BP795602" s="90"/>
    </row>
    <row r="795603" spans="68:68" customFormat="1">
      <c r="BP795603" s="90"/>
    </row>
    <row r="795604" spans="68:68" customFormat="1">
      <c r="BP795604" s="90"/>
    </row>
    <row r="795605" spans="68:68" customFormat="1">
      <c r="BP795605" s="90"/>
    </row>
    <row r="795606" spans="68:68" customFormat="1">
      <c r="BP795606" s="90"/>
    </row>
    <row r="795607" spans="68:68" customFormat="1">
      <c r="BP795607" s="90"/>
    </row>
    <row r="795608" spans="68:68" customFormat="1">
      <c r="BP795608" s="90"/>
    </row>
    <row r="795609" spans="68:68" customFormat="1">
      <c r="BP795609" s="90"/>
    </row>
    <row r="795610" spans="68:68" customFormat="1">
      <c r="BP795610" s="90"/>
    </row>
    <row r="795611" spans="68:68" customFormat="1">
      <c r="BP795611" s="90"/>
    </row>
    <row r="795612" spans="68:68" customFormat="1">
      <c r="BP795612" s="90"/>
    </row>
    <row r="795613" spans="68:68" customFormat="1">
      <c r="BP795613" s="90"/>
    </row>
    <row r="795614" spans="68:68" customFormat="1">
      <c r="BP795614" s="90"/>
    </row>
    <row r="795615" spans="68:68" customFormat="1">
      <c r="BP795615" s="90"/>
    </row>
    <row r="795616" spans="68:68" customFormat="1">
      <c r="BP795616" s="90"/>
    </row>
    <row r="795617" spans="68:68" customFormat="1">
      <c r="BP795617" s="90"/>
    </row>
    <row r="795618" spans="68:68" customFormat="1">
      <c r="BP795618" s="90"/>
    </row>
    <row r="795619" spans="68:68" customFormat="1">
      <c r="BP795619" s="90"/>
    </row>
    <row r="795620" spans="68:68" customFormat="1">
      <c r="BP795620" s="90"/>
    </row>
    <row r="795621" spans="68:68" customFormat="1">
      <c r="BP795621" s="90"/>
    </row>
    <row r="795622" spans="68:68" customFormat="1">
      <c r="BP795622" s="90"/>
    </row>
    <row r="795623" spans="68:68" customFormat="1">
      <c r="BP795623" s="90"/>
    </row>
    <row r="795624" spans="68:68" customFormat="1">
      <c r="BP795624" s="90"/>
    </row>
    <row r="795625" spans="68:68" customFormat="1">
      <c r="BP795625" s="90"/>
    </row>
    <row r="795626" spans="68:68" customFormat="1">
      <c r="BP795626" s="90"/>
    </row>
    <row r="795627" spans="68:68" customFormat="1">
      <c r="BP795627" s="90"/>
    </row>
    <row r="795628" spans="68:68" customFormat="1">
      <c r="BP795628" s="90"/>
    </row>
    <row r="795629" spans="68:68" customFormat="1">
      <c r="BP795629" s="90"/>
    </row>
    <row r="795630" spans="68:68" customFormat="1">
      <c r="BP795630" s="90"/>
    </row>
    <row r="795631" spans="68:68" customFormat="1">
      <c r="BP795631" s="90"/>
    </row>
    <row r="795632" spans="68:68" customFormat="1">
      <c r="BP795632" s="90"/>
    </row>
    <row r="795633" spans="68:68" customFormat="1">
      <c r="BP795633" s="90"/>
    </row>
    <row r="795634" spans="68:68" customFormat="1">
      <c r="BP795634" s="90"/>
    </row>
    <row r="795635" spans="68:68" customFormat="1">
      <c r="BP795635" s="90"/>
    </row>
    <row r="795636" spans="68:68" customFormat="1">
      <c r="BP795636" s="90"/>
    </row>
    <row r="795637" spans="68:68" customFormat="1">
      <c r="BP795637" s="90"/>
    </row>
    <row r="795638" spans="68:68" customFormat="1">
      <c r="BP795638" s="90"/>
    </row>
    <row r="795639" spans="68:68" customFormat="1">
      <c r="BP795639" s="90"/>
    </row>
    <row r="795640" spans="68:68" customFormat="1">
      <c r="BP795640" s="90"/>
    </row>
    <row r="795641" spans="68:68" customFormat="1">
      <c r="BP795641" s="90"/>
    </row>
    <row r="795642" spans="68:68" customFormat="1">
      <c r="BP795642" s="90"/>
    </row>
    <row r="795643" spans="68:68" customFormat="1">
      <c r="BP795643" s="90"/>
    </row>
    <row r="795644" spans="68:68" customFormat="1">
      <c r="BP795644" s="90"/>
    </row>
    <row r="795645" spans="68:68" customFormat="1">
      <c r="BP795645" s="90"/>
    </row>
    <row r="795646" spans="68:68" customFormat="1">
      <c r="BP795646" s="90"/>
    </row>
    <row r="795647" spans="68:68" customFormat="1">
      <c r="BP795647" s="90"/>
    </row>
    <row r="795648" spans="68:68" customFormat="1">
      <c r="BP795648" s="90"/>
    </row>
    <row r="795649" spans="68:68" customFormat="1">
      <c r="BP795649" s="90"/>
    </row>
    <row r="795650" spans="68:68" customFormat="1">
      <c r="BP795650" s="90"/>
    </row>
    <row r="795651" spans="68:68" customFormat="1">
      <c r="BP795651" s="90"/>
    </row>
    <row r="795652" spans="68:68" customFormat="1">
      <c r="BP795652" s="90"/>
    </row>
    <row r="795653" spans="68:68" customFormat="1">
      <c r="BP795653" s="90"/>
    </row>
    <row r="795654" spans="68:68" customFormat="1">
      <c r="BP795654" s="90"/>
    </row>
    <row r="795655" spans="68:68" customFormat="1">
      <c r="BP795655" s="90"/>
    </row>
    <row r="795656" spans="68:68" customFormat="1">
      <c r="BP795656" s="90"/>
    </row>
    <row r="795657" spans="68:68" customFormat="1">
      <c r="BP795657" s="90"/>
    </row>
    <row r="795658" spans="68:68" customFormat="1">
      <c r="BP795658" s="90"/>
    </row>
    <row r="795659" spans="68:68" customFormat="1">
      <c r="BP795659" s="90"/>
    </row>
    <row r="795660" spans="68:68" customFormat="1">
      <c r="BP795660" s="90"/>
    </row>
    <row r="795661" spans="68:68" customFormat="1">
      <c r="BP795661" s="90"/>
    </row>
    <row r="795662" spans="68:68" customFormat="1">
      <c r="BP795662" s="90"/>
    </row>
    <row r="795663" spans="68:68" customFormat="1">
      <c r="BP795663" s="90"/>
    </row>
    <row r="795664" spans="68:68" customFormat="1">
      <c r="BP795664" s="90"/>
    </row>
    <row r="795665" spans="68:68" customFormat="1">
      <c r="BP795665" s="90"/>
    </row>
    <row r="795666" spans="68:68" customFormat="1">
      <c r="BP795666" s="90"/>
    </row>
    <row r="795667" spans="68:68" customFormat="1">
      <c r="BP795667" s="90"/>
    </row>
    <row r="795668" spans="68:68" customFormat="1">
      <c r="BP795668" s="90"/>
    </row>
    <row r="795669" spans="68:68" customFormat="1">
      <c r="BP795669" s="90"/>
    </row>
    <row r="795670" spans="68:68" customFormat="1">
      <c r="BP795670" s="90"/>
    </row>
    <row r="795671" spans="68:68" customFormat="1">
      <c r="BP795671" s="90"/>
    </row>
    <row r="795672" spans="68:68" customFormat="1">
      <c r="BP795672" s="90"/>
    </row>
    <row r="795673" spans="68:68" customFormat="1">
      <c r="BP795673" s="90"/>
    </row>
    <row r="795674" spans="68:68" customFormat="1">
      <c r="BP795674" s="90"/>
    </row>
    <row r="795675" spans="68:68" customFormat="1">
      <c r="BP795675" s="90"/>
    </row>
    <row r="795676" spans="68:68" customFormat="1">
      <c r="BP795676" s="90"/>
    </row>
    <row r="795677" spans="68:68" customFormat="1">
      <c r="BP795677" s="90"/>
    </row>
    <row r="795678" spans="68:68" customFormat="1">
      <c r="BP795678" s="90"/>
    </row>
    <row r="795679" spans="68:68" customFormat="1">
      <c r="BP795679" s="90"/>
    </row>
    <row r="795680" spans="68:68" customFormat="1">
      <c r="BP795680" s="90"/>
    </row>
    <row r="795681" spans="68:68" customFormat="1">
      <c r="BP795681" s="90"/>
    </row>
    <row r="795682" spans="68:68" customFormat="1">
      <c r="BP795682" s="90"/>
    </row>
    <row r="795683" spans="68:68" customFormat="1">
      <c r="BP795683" s="90"/>
    </row>
    <row r="795684" spans="68:68" customFormat="1">
      <c r="BP795684" s="90"/>
    </row>
    <row r="795685" spans="68:68" customFormat="1">
      <c r="BP795685" s="90"/>
    </row>
    <row r="795686" spans="68:68" customFormat="1">
      <c r="BP795686" s="90"/>
    </row>
    <row r="795687" spans="68:68" customFormat="1">
      <c r="BP795687" s="90"/>
    </row>
    <row r="795688" spans="68:68" customFormat="1">
      <c r="BP795688" s="90"/>
    </row>
    <row r="795689" spans="68:68" customFormat="1">
      <c r="BP795689" s="90"/>
    </row>
    <row r="795690" spans="68:68" customFormat="1">
      <c r="BP795690" s="90"/>
    </row>
    <row r="795691" spans="68:68" customFormat="1">
      <c r="BP795691" s="90"/>
    </row>
    <row r="795692" spans="68:68" customFormat="1">
      <c r="BP795692" s="90"/>
    </row>
    <row r="795693" spans="68:68" customFormat="1">
      <c r="BP795693" s="90"/>
    </row>
    <row r="795694" spans="68:68" customFormat="1">
      <c r="BP795694" s="90"/>
    </row>
    <row r="795695" spans="68:68" customFormat="1">
      <c r="BP795695" s="90"/>
    </row>
    <row r="795696" spans="68:68" customFormat="1">
      <c r="BP795696" s="90"/>
    </row>
    <row r="795697" spans="68:68" customFormat="1">
      <c r="BP795697" s="90"/>
    </row>
    <row r="795698" spans="68:68" customFormat="1">
      <c r="BP795698" s="90"/>
    </row>
    <row r="795699" spans="68:68" customFormat="1">
      <c r="BP795699" s="90"/>
    </row>
    <row r="795700" spans="68:68" customFormat="1">
      <c r="BP795700" s="90"/>
    </row>
    <row r="795701" spans="68:68" customFormat="1">
      <c r="BP795701" s="90"/>
    </row>
    <row r="795702" spans="68:68" customFormat="1">
      <c r="BP795702" s="90"/>
    </row>
    <row r="795703" spans="68:68" customFormat="1">
      <c r="BP795703" s="90"/>
    </row>
    <row r="795704" spans="68:68" customFormat="1">
      <c r="BP795704" s="90"/>
    </row>
    <row r="795705" spans="68:68" customFormat="1">
      <c r="BP795705" s="90"/>
    </row>
    <row r="795706" spans="68:68" customFormat="1">
      <c r="BP795706" s="90"/>
    </row>
    <row r="795707" spans="68:68" customFormat="1">
      <c r="BP795707" s="90"/>
    </row>
    <row r="795708" spans="68:68" customFormat="1">
      <c r="BP795708" s="90"/>
    </row>
    <row r="795709" spans="68:68" customFormat="1">
      <c r="BP795709" s="90"/>
    </row>
    <row r="795710" spans="68:68" customFormat="1">
      <c r="BP795710" s="90"/>
    </row>
    <row r="795711" spans="68:68" customFormat="1">
      <c r="BP795711" s="90"/>
    </row>
    <row r="795712" spans="68:68" customFormat="1">
      <c r="BP795712" s="90"/>
    </row>
    <row r="795713" spans="68:68" customFormat="1">
      <c r="BP795713" s="90"/>
    </row>
    <row r="795714" spans="68:68" customFormat="1">
      <c r="BP795714" s="90"/>
    </row>
    <row r="795715" spans="68:68" customFormat="1">
      <c r="BP795715" s="90"/>
    </row>
    <row r="795716" spans="68:68" customFormat="1">
      <c r="BP795716" s="90"/>
    </row>
    <row r="795717" spans="68:68" customFormat="1">
      <c r="BP795717" s="90"/>
    </row>
    <row r="795718" spans="68:68" customFormat="1">
      <c r="BP795718" s="90"/>
    </row>
    <row r="795719" spans="68:68" customFormat="1">
      <c r="BP795719" s="90"/>
    </row>
    <row r="795720" spans="68:68" customFormat="1">
      <c r="BP795720" s="90"/>
    </row>
    <row r="795721" spans="68:68" customFormat="1">
      <c r="BP795721" s="90"/>
    </row>
    <row r="795722" spans="68:68" customFormat="1">
      <c r="BP795722" s="90"/>
    </row>
    <row r="795723" spans="68:68" customFormat="1">
      <c r="BP795723" s="90"/>
    </row>
    <row r="795724" spans="68:68" customFormat="1">
      <c r="BP795724" s="90"/>
    </row>
    <row r="795725" spans="68:68" customFormat="1">
      <c r="BP795725" s="90"/>
    </row>
    <row r="795726" spans="68:68" customFormat="1">
      <c r="BP795726" s="90"/>
    </row>
    <row r="795727" spans="68:68" customFormat="1">
      <c r="BP795727" s="90"/>
    </row>
    <row r="795728" spans="68:68" customFormat="1">
      <c r="BP795728" s="90"/>
    </row>
    <row r="795729" spans="68:68" customFormat="1">
      <c r="BP795729" s="90"/>
    </row>
    <row r="795730" spans="68:68" customFormat="1">
      <c r="BP795730" s="90"/>
    </row>
    <row r="795731" spans="68:68" customFormat="1">
      <c r="BP795731" s="90"/>
    </row>
    <row r="795732" spans="68:68" customFormat="1">
      <c r="BP795732" s="90"/>
    </row>
    <row r="795733" spans="68:68" customFormat="1">
      <c r="BP795733" s="90"/>
    </row>
    <row r="795734" spans="68:68" customFormat="1">
      <c r="BP795734" s="90"/>
    </row>
    <row r="795735" spans="68:68" customFormat="1">
      <c r="BP795735" s="90"/>
    </row>
    <row r="795736" spans="68:68" customFormat="1">
      <c r="BP795736" s="90"/>
    </row>
    <row r="795737" spans="68:68" customFormat="1">
      <c r="BP795737" s="90"/>
    </row>
    <row r="795738" spans="68:68" customFormat="1">
      <c r="BP795738" s="90"/>
    </row>
    <row r="795739" spans="68:68" customFormat="1">
      <c r="BP795739" s="90"/>
    </row>
    <row r="795740" spans="68:68" customFormat="1">
      <c r="BP795740" s="90"/>
    </row>
    <row r="795741" spans="68:68" customFormat="1">
      <c r="BP795741" s="90"/>
    </row>
    <row r="795742" spans="68:68" customFormat="1">
      <c r="BP795742" s="90"/>
    </row>
    <row r="795743" spans="68:68" customFormat="1">
      <c r="BP795743" s="90"/>
    </row>
    <row r="795744" spans="68:68" customFormat="1">
      <c r="BP795744" s="90"/>
    </row>
    <row r="795745" spans="68:68" customFormat="1">
      <c r="BP795745" s="90"/>
    </row>
    <row r="795746" spans="68:68" customFormat="1">
      <c r="BP795746" s="90"/>
    </row>
    <row r="795747" spans="68:68" customFormat="1">
      <c r="BP795747" s="90"/>
    </row>
    <row r="795748" spans="68:68" customFormat="1">
      <c r="BP795748" s="90"/>
    </row>
    <row r="795749" spans="68:68" customFormat="1">
      <c r="BP795749" s="90"/>
    </row>
    <row r="795750" spans="68:68" customFormat="1">
      <c r="BP795750" s="90"/>
    </row>
    <row r="795751" spans="68:68" customFormat="1">
      <c r="BP795751" s="90"/>
    </row>
    <row r="795752" spans="68:68" customFormat="1">
      <c r="BP795752" s="90"/>
    </row>
    <row r="795753" spans="68:68" customFormat="1">
      <c r="BP795753" s="90"/>
    </row>
    <row r="795754" spans="68:68" customFormat="1">
      <c r="BP795754" s="90"/>
    </row>
    <row r="795755" spans="68:68" customFormat="1">
      <c r="BP795755" s="90"/>
    </row>
    <row r="795756" spans="68:68" customFormat="1">
      <c r="BP795756" s="90"/>
    </row>
    <row r="795757" spans="68:68" customFormat="1">
      <c r="BP795757" s="90"/>
    </row>
    <row r="795758" spans="68:68" customFormat="1">
      <c r="BP795758" s="90"/>
    </row>
    <row r="795759" spans="68:68" customFormat="1">
      <c r="BP795759" s="90"/>
    </row>
    <row r="795760" spans="68:68" customFormat="1">
      <c r="BP795760" s="90"/>
    </row>
    <row r="795761" spans="68:68" customFormat="1">
      <c r="BP795761" s="90"/>
    </row>
    <row r="795762" spans="68:68" customFormat="1">
      <c r="BP795762" s="90"/>
    </row>
    <row r="795763" spans="68:68" customFormat="1">
      <c r="BP795763" s="90"/>
    </row>
    <row r="795764" spans="68:68" customFormat="1">
      <c r="BP795764" s="90"/>
    </row>
    <row r="795765" spans="68:68" customFormat="1">
      <c r="BP795765" s="90"/>
    </row>
    <row r="795766" spans="68:68" customFormat="1">
      <c r="BP795766" s="90"/>
    </row>
    <row r="795767" spans="68:68" customFormat="1">
      <c r="BP795767" s="90"/>
    </row>
    <row r="795768" spans="68:68" customFormat="1">
      <c r="BP795768" s="90"/>
    </row>
    <row r="795769" spans="68:68" customFormat="1">
      <c r="BP795769" s="90"/>
    </row>
    <row r="795770" spans="68:68" customFormat="1">
      <c r="BP795770" s="90"/>
    </row>
    <row r="795771" spans="68:68" customFormat="1">
      <c r="BP795771" s="90"/>
    </row>
    <row r="795772" spans="68:68" customFormat="1">
      <c r="BP795772" s="90"/>
    </row>
    <row r="795773" spans="68:68" customFormat="1">
      <c r="BP795773" s="90"/>
    </row>
    <row r="795774" spans="68:68" customFormat="1">
      <c r="BP795774" s="90"/>
    </row>
    <row r="795775" spans="68:68" customFormat="1">
      <c r="BP795775" s="90"/>
    </row>
    <row r="795776" spans="68:68" customFormat="1">
      <c r="BP795776" s="90"/>
    </row>
    <row r="795777" spans="68:68" customFormat="1">
      <c r="BP795777" s="90"/>
    </row>
    <row r="795778" spans="68:68" customFormat="1">
      <c r="BP795778" s="90"/>
    </row>
    <row r="795779" spans="68:68" customFormat="1">
      <c r="BP795779" s="90"/>
    </row>
    <row r="795780" spans="68:68" customFormat="1">
      <c r="BP795780" s="90"/>
    </row>
    <row r="795781" spans="68:68" customFormat="1">
      <c r="BP795781" s="90"/>
    </row>
    <row r="795782" spans="68:68" customFormat="1">
      <c r="BP795782" s="90"/>
    </row>
    <row r="795783" spans="68:68" customFormat="1">
      <c r="BP795783" s="90"/>
    </row>
    <row r="795784" spans="68:68" customFormat="1">
      <c r="BP795784" s="90"/>
    </row>
    <row r="795785" spans="68:68" customFormat="1">
      <c r="BP795785" s="90"/>
    </row>
    <row r="795786" spans="68:68" customFormat="1">
      <c r="BP795786" s="90"/>
    </row>
    <row r="795787" spans="68:68" customFormat="1">
      <c r="BP795787" s="90"/>
    </row>
    <row r="795788" spans="68:68" customFormat="1">
      <c r="BP795788" s="90"/>
    </row>
    <row r="795789" spans="68:68" customFormat="1">
      <c r="BP795789" s="90"/>
    </row>
    <row r="795790" spans="68:68" customFormat="1">
      <c r="BP795790" s="90"/>
    </row>
    <row r="795791" spans="68:68" customFormat="1">
      <c r="BP795791" s="90"/>
    </row>
    <row r="795792" spans="68:68" customFormat="1">
      <c r="BP795792" s="90"/>
    </row>
    <row r="795793" spans="68:68" customFormat="1">
      <c r="BP795793" s="90"/>
    </row>
    <row r="795794" spans="68:68" customFormat="1">
      <c r="BP795794" s="90"/>
    </row>
    <row r="795795" spans="68:68" customFormat="1">
      <c r="BP795795" s="90"/>
    </row>
    <row r="795796" spans="68:68" customFormat="1">
      <c r="BP795796" s="90"/>
    </row>
    <row r="795797" spans="68:68" customFormat="1">
      <c r="BP795797" s="90"/>
    </row>
    <row r="795798" spans="68:68" customFormat="1">
      <c r="BP795798" s="90"/>
    </row>
    <row r="795799" spans="68:68" customFormat="1">
      <c r="BP795799" s="90"/>
    </row>
    <row r="795800" spans="68:68" customFormat="1">
      <c r="BP795800" s="90"/>
    </row>
    <row r="795801" spans="68:68" customFormat="1">
      <c r="BP795801" s="90"/>
    </row>
    <row r="795802" spans="68:68" customFormat="1">
      <c r="BP795802" s="90"/>
    </row>
    <row r="795803" spans="68:68" customFormat="1">
      <c r="BP795803" s="90"/>
    </row>
    <row r="795804" spans="68:68" customFormat="1">
      <c r="BP795804" s="90"/>
    </row>
    <row r="795805" spans="68:68" customFormat="1">
      <c r="BP795805" s="90"/>
    </row>
    <row r="795806" spans="68:68" customFormat="1">
      <c r="BP795806" s="90"/>
    </row>
    <row r="795807" spans="68:68" customFormat="1">
      <c r="BP795807" s="90"/>
    </row>
    <row r="795808" spans="68:68" customFormat="1">
      <c r="BP795808" s="90"/>
    </row>
    <row r="795809" spans="68:68" customFormat="1">
      <c r="BP795809" s="90"/>
    </row>
    <row r="795810" spans="68:68" customFormat="1">
      <c r="BP795810" s="90"/>
    </row>
    <row r="795811" spans="68:68" customFormat="1">
      <c r="BP795811" s="90"/>
    </row>
    <row r="795812" spans="68:68" customFormat="1">
      <c r="BP795812" s="90"/>
    </row>
    <row r="795813" spans="68:68" customFormat="1">
      <c r="BP795813" s="90"/>
    </row>
    <row r="795814" spans="68:68" customFormat="1">
      <c r="BP795814" s="90"/>
    </row>
    <row r="795815" spans="68:68" customFormat="1">
      <c r="BP795815" s="90"/>
    </row>
    <row r="795816" spans="68:68" customFormat="1">
      <c r="BP795816" s="90"/>
    </row>
    <row r="795817" spans="68:68" customFormat="1">
      <c r="BP795817" s="90"/>
    </row>
    <row r="795818" spans="68:68" customFormat="1">
      <c r="BP795818" s="90"/>
    </row>
    <row r="795819" spans="68:68" customFormat="1">
      <c r="BP795819" s="90"/>
    </row>
    <row r="795820" spans="68:68" customFormat="1">
      <c r="BP795820" s="90"/>
    </row>
    <row r="795821" spans="68:68" customFormat="1">
      <c r="BP795821" s="90"/>
    </row>
    <row r="795822" spans="68:68" customFormat="1">
      <c r="BP795822" s="90"/>
    </row>
    <row r="795823" spans="68:68" customFormat="1">
      <c r="BP795823" s="90"/>
    </row>
    <row r="795824" spans="68:68" customFormat="1">
      <c r="BP795824" s="90"/>
    </row>
    <row r="795825" spans="68:68" customFormat="1">
      <c r="BP795825" s="90"/>
    </row>
    <row r="795826" spans="68:68" customFormat="1">
      <c r="BP795826" s="90"/>
    </row>
    <row r="795827" spans="68:68" customFormat="1">
      <c r="BP795827" s="90"/>
    </row>
    <row r="795828" spans="68:68" customFormat="1">
      <c r="BP795828" s="90"/>
    </row>
    <row r="795829" spans="68:68" customFormat="1">
      <c r="BP795829" s="90"/>
    </row>
    <row r="795830" spans="68:68" customFormat="1">
      <c r="BP795830" s="90"/>
    </row>
    <row r="795831" spans="68:68" customFormat="1">
      <c r="BP795831" s="90"/>
    </row>
    <row r="795832" spans="68:68" customFormat="1">
      <c r="BP795832" s="90"/>
    </row>
    <row r="795833" spans="68:68" customFormat="1">
      <c r="BP795833" s="90"/>
    </row>
    <row r="795834" spans="68:68" customFormat="1">
      <c r="BP795834" s="90"/>
    </row>
    <row r="795835" spans="68:68" customFormat="1">
      <c r="BP795835" s="90"/>
    </row>
    <row r="795836" spans="68:68" customFormat="1">
      <c r="BP795836" s="90"/>
    </row>
    <row r="795837" spans="68:68" customFormat="1">
      <c r="BP795837" s="90"/>
    </row>
    <row r="795838" spans="68:68" customFormat="1">
      <c r="BP795838" s="90"/>
    </row>
    <row r="795839" spans="68:68" customFormat="1">
      <c r="BP795839" s="90"/>
    </row>
    <row r="795840" spans="68:68" customFormat="1">
      <c r="BP795840" s="90"/>
    </row>
    <row r="795841" spans="68:68" customFormat="1">
      <c r="BP795841" s="90"/>
    </row>
    <row r="795842" spans="68:68" customFormat="1">
      <c r="BP795842" s="90"/>
    </row>
    <row r="795843" spans="68:68" customFormat="1">
      <c r="BP795843" s="90"/>
    </row>
    <row r="795844" spans="68:68" customFormat="1">
      <c r="BP795844" s="90"/>
    </row>
    <row r="795845" spans="68:68" customFormat="1">
      <c r="BP795845" s="90"/>
    </row>
    <row r="795846" spans="68:68" customFormat="1">
      <c r="BP795846" s="90"/>
    </row>
    <row r="795847" spans="68:68" customFormat="1">
      <c r="BP795847" s="90"/>
    </row>
    <row r="795848" spans="68:68" customFormat="1">
      <c r="BP795848" s="90"/>
    </row>
    <row r="795849" spans="68:68" customFormat="1">
      <c r="BP795849" s="90"/>
    </row>
    <row r="795850" spans="68:68" customFormat="1">
      <c r="BP795850" s="90"/>
    </row>
    <row r="795851" spans="68:68" customFormat="1">
      <c r="BP795851" s="90"/>
    </row>
    <row r="795852" spans="68:68" customFormat="1">
      <c r="BP795852" s="90"/>
    </row>
    <row r="795853" spans="68:68" customFormat="1">
      <c r="BP795853" s="90"/>
    </row>
    <row r="795854" spans="68:68" customFormat="1">
      <c r="BP795854" s="90"/>
    </row>
    <row r="795855" spans="68:68" customFormat="1">
      <c r="BP795855" s="90"/>
    </row>
    <row r="795856" spans="68:68" customFormat="1">
      <c r="BP795856" s="90"/>
    </row>
    <row r="795857" spans="68:68" customFormat="1">
      <c r="BP795857" s="90"/>
    </row>
    <row r="795858" spans="68:68" customFormat="1">
      <c r="BP795858" s="90"/>
    </row>
    <row r="795859" spans="68:68" customFormat="1">
      <c r="BP795859" s="90"/>
    </row>
    <row r="795860" spans="68:68" customFormat="1">
      <c r="BP795860" s="90"/>
    </row>
    <row r="795861" spans="68:68" customFormat="1">
      <c r="BP795861" s="90"/>
    </row>
    <row r="795862" spans="68:68" customFormat="1">
      <c r="BP795862" s="90"/>
    </row>
    <row r="795863" spans="68:68" customFormat="1">
      <c r="BP795863" s="90"/>
    </row>
    <row r="795864" spans="68:68" customFormat="1">
      <c r="BP795864" s="90"/>
    </row>
    <row r="795865" spans="68:68" customFormat="1">
      <c r="BP795865" s="90"/>
    </row>
    <row r="795866" spans="68:68" customFormat="1">
      <c r="BP795866" s="90"/>
    </row>
    <row r="795867" spans="68:68" customFormat="1">
      <c r="BP795867" s="90"/>
    </row>
    <row r="795868" spans="68:68" customFormat="1">
      <c r="BP795868" s="90"/>
    </row>
    <row r="795869" spans="68:68" customFormat="1">
      <c r="BP795869" s="90"/>
    </row>
    <row r="795870" spans="68:68" customFormat="1">
      <c r="BP795870" s="90"/>
    </row>
    <row r="795871" spans="68:68" customFormat="1">
      <c r="BP795871" s="90"/>
    </row>
    <row r="795872" spans="68:68" customFormat="1">
      <c r="BP795872" s="90"/>
    </row>
    <row r="795873" spans="68:68" customFormat="1">
      <c r="BP795873" s="90"/>
    </row>
    <row r="795874" spans="68:68" customFormat="1">
      <c r="BP795874" s="90"/>
    </row>
    <row r="795875" spans="68:68" customFormat="1">
      <c r="BP795875" s="90"/>
    </row>
    <row r="795876" spans="68:68" customFormat="1">
      <c r="BP795876" s="90"/>
    </row>
    <row r="795877" spans="68:68" customFormat="1">
      <c r="BP795877" s="90"/>
    </row>
    <row r="795878" spans="68:68" customFormat="1">
      <c r="BP795878" s="90"/>
    </row>
    <row r="795879" spans="68:68" customFormat="1">
      <c r="BP795879" s="90"/>
    </row>
    <row r="795880" spans="68:68" customFormat="1">
      <c r="BP795880" s="90"/>
    </row>
    <row r="795881" spans="68:68" customFormat="1">
      <c r="BP795881" s="90"/>
    </row>
    <row r="795882" spans="68:68" customFormat="1">
      <c r="BP795882" s="90"/>
    </row>
    <row r="795883" spans="68:68" customFormat="1">
      <c r="BP795883" s="90"/>
    </row>
    <row r="795884" spans="68:68" customFormat="1">
      <c r="BP795884" s="90"/>
    </row>
    <row r="795885" spans="68:68" customFormat="1">
      <c r="BP795885" s="90"/>
    </row>
    <row r="795886" spans="68:68" customFormat="1">
      <c r="BP795886" s="90"/>
    </row>
    <row r="795887" spans="68:68" customFormat="1">
      <c r="BP795887" s="90"/>
    </row>
    <row r="795888" spans="68:68" customFormat="1">
      <c r="BP795888" s="90"/>
    </row>
    <row r="795889" spans="68:68" customFormat="1">
      <c r="BP795889" s="90"/>
    </row>
    <row r="795890" spans="68:68" customFormat="1">
      <c r="BP795890" s="90"/>
    </row>
    <row r="795891" spans="68:68" customFormat="1">
      <c r="BP795891" s="90"/>
    </row>
    <row r="795892" spans="68:68" customFormat="1">
      <c r="BP795892" s="90"/>
    </row>
    <row r="795893" spans="68:68" customFormat="1">
      <c r="BP795893" s="90"/>
    </row>
    <row r="795894" spans="68:68" customFormat="1">
      <c r="BP795894" s="90"/>
    </row>
    <row r="795895" spans="68:68" customFormat="1">
      <c r="BP795895" s="90"/>
    </row>
    <row r="795896" spans="68:68" customFormat="1">
      <c r="BP795896" s="90"/>
    </row>
    <row r="795897" spans="68:68" customFormat="1">
      <c r="BP795897" s="90"/>
    </row>
    <row r="795898" spans="68:68" customFormat="1">
      <c r="BP795898" s="90"/>
    </row>
    <row r="795899" spans="68:68" customFormat="1">
      <c r="BP795899" s="90"/>
    </row>
    <row r="795900" spans="68:68" customFormat="1">
      <c r="BP795900" s="90"/>
    </row>
    <row r="795901" spans="68:68" customFormat="1">
      <c r="BP795901" s="90"/>
    </row>
    <row r="795902" spans="68:68" customFormat="1">
      <c r="BP795902" s="90"/>
    </row>
    <row r="795903" spans="68:68" customFormat="1">
      <c r="BP795903" s="90"/>
    </row>
    <row r="795904" spans="68:68" customFormat="1">
      <c r="BP795904" s="90"/>
    </row>
    <row r="795905" spans="68:68" customFormat="1">
      <c r="BP795905" s="90"/>
    </row>
    <row r="795906" spans="68:68" customFormat="1">
      <c r="BP795906" s="90"/>
    </row>
    <row r="795907" spans="68:68" customFormat="1">
      <c r="BP795907" s="90"/>
    </row>
    <row r="795908" spans="68:68" customFormat="1">
      <c r="BP795908" s="90"/>
    </row>
    <row r="795909" spans="68:68" customFormat="1">
      <c r="BP795909" s="90"/>
    </row>
    <row r="795910" spans="68:68" customFormat="1">
      <c r="BP795910" s="90"/>
    </row>
    <row r="795911" spans="68:68" customFormat="1">
      <c r="BP795911" s="90"/>
    </row>
    <row r="795912" spans="68:68" customFormat="1">
      <c r="BP795912" s="90"/>
    </row>
    <row r="795913" spans="68:68" customFormat="1">
      <c r="BP795913" s="90"/>
    </row>
    <row r="795914" spans="68:68" customFormat="1">
      <c r="BP795914" s="90"/>
    </row>
    <row r="795915" spans="68:68" customFormat="1">
      <c r="BP795915" s="90"/>
    </row>
    <row r="795916" spans="68:68" customFormat="1">
      <c r="BP795916" s="90"/>
    </row>
    <row r="795917" spans="68:68" customFormat="1">
      <c r="BP795917" s="90"/>
    </row>
    <row r="795918" spans="68:68" customFormat="1">
      <c r="BP795918" s="90"/>
    </row>
    <row r="795919" spans="68:68" customFormat="1">
      <c r="BP795919" s="90"/>
    </row>
    <row r="795920" spans="68:68" customFormat="1">
      <c r="BP795920" s="90"/>
    </row>
    <row r="795921" spans="68:68" customFormat="1">
      <c r="BP795921" s="90"/>
    </row>
    <row r="795922" spans="68:68" customFormat="1">
      <c r="BP795922" s="90"/>
    </row>
    <row r="795923" spans="68:68" customFormat="1">
      <c r="BP795923" s="90"/>
    </row>
    <row r="795924" spans="68:68" customFormat="1">
      <c r="BP795924" s="90"/>
    </row>
    <row r="795925" spans="68:68" customFormat="1">
      <c r="BP795925" s="90"/>
    </row>
    <row r="795926" spans="68:68" customFormat="1">
      <c r="BP795926" s="90"/>
    </row>
    <row r="795927" spans="68:68" customFormat="1">
      <c r="BP795927" s="90"/>
    </row>
    <row r="795928" spans="68:68" customFormat="1">
      <c r="BP795928" s="90"/>
    </row>
    <row r="795929" spans="68:68" customFormat="1">
      <c r="BP795929" s="90"/>
    </row>
    <row r="795930" spans="68:68" customFormat="1">
      <c r="BP795930" s="90"/>
    </row>
    <row r="795931" spans="68:68" customFormat="1">
      <c r="BP795931" s="90"/>
    </row>
    <row r="795932" spans="68:68" customFormat="1">
      <c r="BP795932" s="90"/>
    </row>
    <row r="795933" spans="68:68" customFormat="1">
      <c r="BP795933" s="90"/>
    </row>
    <row r="795934" spans="68:68" customFormat="1">
      <c r="BP795934" s="90"/>
    </row>
    <row r="795935" spans="68:68" customFormat="1">
      <c r="BP795935" s="90"/>
    </row>
    <row r="795936" spans="68:68" customFormat="1">
      <c r="BP795936" s="90"/>
    </row>
    <row r="795937" spans="68:68" customFormat="1">
      <c r="BP795937" s="90"/>
    </row>
    <row r="795938" spans="68:68" customFormat="1">
      <c r="BP795938" s="90"/>
    </row>
    <row r="795939" spans="68:68" customFormat="1">
      <c r="BP795939" s="90"/>
    </row>
    <row r="795940" spans="68:68" customFormat="1">
      <c r="BP795940" s="90"/>
    </row>
    <row r="795941" spans="68:68" customFormat="1">
      <c r="BP795941" s="90"/>
    </row>
    <row r="795942" spans="68:68" customFormat="1">
      <c r="BP795942" s="90"/>
    </row>
    <row r="795943" spans="68:68" customFormat="1">
      <c r="BP795943" s="90"/>
    </row>
    <row r="795944" spans="68:68" customFormat="1">
      <c r="BP795944" s="90"/>
    </row>
    <row r="795945" spans="68:68" customFormat="1">
      <c r="BP795945" s="90"/>
    </row>
    <row r="795946" spans="68:68" customFormat="1">
      <c r="BP795946" s="90"/>
    </row>
    <row r="795947" spans="68:68" customFormat="1">
      <c r="BP795947" s="90"/>
    </row>
    <row r="795948" spans="68:68" customFormat="1">
      <c r="BP795948" s="90"/>
    </row>
    <row r="795949" spans="68:68" customFormat="1">
      <c r="BP795949" s="90"/>
    </row>
    <row r="795950" spans="68:68" customFormat="1">
      <c r="BP795950" s="90"/>
    </row>
    <row r="795951" spans="68:68" customFormat="1">
      <c r="BP795951" s="90"/>
    </row>
    <row r="795952" spans="68:68" customFormat="1">
      <c r="BP795952" s="90"/>
    </row>
    <row r="795953" spans="68:68" customFormat="1">
      <c r="BP795953" s="90"/>
    </row>
    <row r="795954" spans="68:68" customFormat="1">
      <c r="BP795954" s="90"/>
    </row>
    <row r="795955" spans="68:68" customFormat="1">
      <c r="BP795955" s="90"/>
    </row>
    <row r="795956" spans="68:68" customFormat="1">
      <c r="BP795956" s="90"/>
    </row>
    <row r="795957" spans="68:68" customFormat="1">
      <c r="BP795957" s="90"/>
    </row>
    <row r="795958" spans="68:68" customFormat="1">
      <c r="BP795958" s="90"/>
    </row>
    <row r="795959" spans="68:68" customFormat="1">
      <c r="BP795959" s="90"/>
    </row>
    <row r="795960" spans="68:68" customFormat="1">
      <c r="BP795960" s="90"/>
    </row>
    <row r="795961" spans="68:68" customFormat="1">
      <c r="BP795961" s="90"/>
    </row>
    <row r="795962" spans="68:68" customFormat="1">
      <c r="BP795962" s="90"/>
    </row>
    <row r="795963" spans="68:68" customFormat="1">
      <c r="BP795963" s="90"/>
    </row>
    <row r="795964" spans="68:68" customFormat="1">
      <c r="BP795964" s="90"/>
    </row>
    <row r="795965" spans="68:68" customFormat="1">
      <c r="BP795965" s="90"/>
    </row>
    <row r="795966" spans="68:68" customFormat="1">
      <c r="BP795966" s="90"/>
    </row>
    <row r="795967" spans="68:68" customFormat="1">
      <c r="BP795967" s="90"/>
    </row>
    <row r="795968" spans="68:68" customFormat="1">
      <c r="BP795968" s="90"/>
    </row>
    <row r="795969" spans="68:68" customFormat="1">
      <c r="BP795969" s="90"/>
    </row>
    <row r="795970" spans="68:68" customFormat="1">
      <c r="BP795970" s="90"/>
    </row>
    <row r="795971" spans="68:68" customFormat="1">
      <c r="BP795971" s="90"/>
    </row>
    <row r="795972" spans="68:68" customFormat="1">
      <c r="BP795972" s="90"/>
    </row>
    <row r="795973" spans="68:68" customFormat="1">
      <c r="BP795973" s="90"/>
    </row>
    <row r="795974" spans="68:68" customFormat="1">
      <c r="BP795974" s="90"/>
    </row>
    <row r="795975" spans="68:68" customFormat="1">
      <c r="BP795975" s="90"/>
    </row>
    <row r="795976" spans="68:68" customFormat="1">
      <c r="BP795976" s="90"/>
    </row>
    <row r="795977" spans="68:68" customFormat="1">
      <c r="BP795977" s="90"/>
    </row>
    <row r="795978" spans="68:68" customFormat="1">
      <c r="BP795978" s="90"/>
    </row>
    <row r="795979" spans="68:68" customFormat="1">
      <c r="BP795979" s="90"/>
    </row>
    <row r="795980" spans="68:68" customFormat="1">
      <c r="BP795980" s="90"/>
    </row>
    <row r="795981" spans="68:68" customFormat="1">
      <c r="BP795981" s="90"/>
    </row>
    <row r="795982" spans="68:68" customFormat="1">
      <c r="BP795982" s="90"/>
    </row>
    <row r="795983" spans="68:68" customFormat="1">
      <c r="BP795983" s="90"/>
    </row>
    <row r="795984" spans="68:68" customFormat="1">
      <c r="BP795984" s="90"/>
    </row>
    <row r="795985" spans="68:68" customFormat="1">
      <c r="BP795985" s="90"/>
    </row>
    <row r="795986" spans="68:68" customFormat="1">
      <c r="BP795986" s="90"/>
    </row>
    <row r="795987" spans="68:68" customFormat="1">
      <c r="BP795987" s="90"/>
    </row>
    <row r="795988" spans="68:68" customFormat="1">
      <c r="BP795988" s="90"/>
    </row>
    <row r="795989" spans="68:68" customFormat="1">
      <c r="BP795989" s="90"/>
    </row>
    <row r="795990" spans="68:68" customFormat="1">
      <c r="BP795990" s="90"/>
    </row>
    <row r="795991" spans="68:68" customFormat="1">
      <c r="BP795991" s="90"/>
    </row>
    <row r="795992" spans="68:68" customFormat="1">
      <c r="BP795992" s="90"/>
    </row>
    <row r="795993" spans="68:68" customFormat="1">
      <c r="BP795993" s="90"/>
    </row>
    <row r="795994" spans="68:68" customFormat="1">
      <c r="BP795994" s="90"/>
    </row>
    <row r="795995" spans="68:68" customFormat="1">
      <c r="BP795995" s="90"/>
    </row>
    <row r="795996" spans="68:68" customFormat="1">
      <c r="BP795996" s="90"/>
    </row>
    <row r="795997" spans="68:68" customFormat="1">
      <c r="BP795997" s="90"/>
    </row>
    <row r="795998" spans="68:68" customFormat="1">
      <c r="BP795998" s="90"/>
    </row>
    <row r="795999" spans="68:68" customFormat="1">
      <c r="BP795999" s="90"/>
    </row>
    <row r="796000" spans="68:68" customFormat="1">
      <c r="BP796000" s="90"/>
    </row>
    <row r="796001" spans="68:68" customFormat="1">
      <c r="BP796001" s="90"/>
    </row>
    <row r="796002" spans="68:68" customFormat="1">
      <c r="BP796002" s="90"/>
    </row>
    <row r="796003" spans="68:68" customFormat="1">
      <c r="BP796003" s="90"/>
    </row>
    <row r="796004" spans="68:68" customFormat="1">
      <c r="BP796004" s="90"/>
    </row>
    <row r="796005" spans="68:68" customFormat="1">
      <c r="BP796005" s="90"/>
    </row>
    <row r="796006" spans="68:68" customFormat="1">
      <c r="BP796006" s="90"/>
    </row>
    <row r="796007" spans="68:68" customFormat="1">
      <c r="BP796007" s="90"/>
    </row>
    <row r="796008" spans="68:68" customFormat="1">
      <c r="BP796008" s="90"/>
    </row>
    <row r="796009" spans="68:68" customFormat="1">
      <c r="BP796009" s="90"/>
    </row>
    <row r="796010" spans="68:68" customFormat="1">
      <c r="BP796010" s="90"/>
    </row>
    <row r="796011" spans="68:68" customFormat="1">
      <c r="BP796011" s="90"/>
    </row>
    <row r="796012" spans="68:68" customFormat="1">
      <c r="BP796012" s="90"/>
    </row>
    <row r="796013" spans="68:68" customFormat="1">
      <c r="BP796013" s="90"/>
    </row>
    <row r="796014" spans="68:68" customFormat="1">
      <c r="BP796014" s="90"/>
    </row>
    <row r="796015" spans="68:68" customFormat="1">
      <c r="BP796015" s="90"/>
    </row>
    <row r="796016" spans="68:68" customFormat="1">
      <c r="BP796016" s="90"/>
    </row>
    <row r="796017" spans="68:68" customFormat="1">
      <c r="BP796017" s="90"/>
    </row>
    <row r="796018" spans="68:68" customFormat="1">
      <c r="BP796018" s="90"/>
    </row>
    <row r="796019" spans="68:68" customFormat="1">
      <c r="BP796019" s="90"/>
    </row>
    <row r="796020" spans="68:68" customFormat="1">
      <c r="BP796020" s="90"/>
    </row>
    <row r="796021" spans="68:68" customFormat="1">
      <c r="BP796021" s="90"/>
    </row>
    <row r="796022" spans="68:68" customFormat="1">
      <c r="BP796022" s="90"/>
    </row>
    <row r="796023" spans="68:68" customFormat="1">
      <c r="BP796023" s="90"/>
    </row>
    <row r="796024" spans="68:68" customFormat="1">
      <c r="BP796024" s="90"/>
    </row>
    <row r="796025" spans="68:68" customFormat="1">
      <c r="BP796025" s="90"/>
    </row>
    <row r="796026" spans="68:68" customFormat="1">
      <c r="BP796026" s="90"/>
    </row>
    <row r="796027" spans="68:68" customFormat="1">
      <c r="BP796027" s="90"/>
    </row>
    <row r="796028" spans="68:68" customFormat="1">
      <c r="BP796028" s="90"/>
    </row>
    <row r="796029" spans="68:68" customFormat="1">
      <c r="BP796029" s="90"/>
    </row>
    <row r="796030" spans="68:68" customFormat="1">
      <c r="BP796030" s="90"/>
    </row>
    <row r="796031" spans="68:68" customFormat="1">
      <c r="BP796031" s="90"/>
    </row>
    <row r="796032" spans="68:68" customFormat="1">
      <c r="BP796032" s="90"/>
    </row>
    <row r="796033" spans="68:68" customFormat="1">
      <c r="BP796033" s="90"/>
    </row>
    <row r="796034" spans="68:68" customFormat="1">
      <c r="BP796034" s="90"/>
    </row>
    <row r="796035" spans="68:68" customFormat="1">
      <c r="BP796035" s="90"/>
    </row>
    <row r="796036" spans="68:68" customFormat="1">
      <c r="BP796036" s="90"/>
    </row>
    <row r="796037" spans="68:68" customFormat="1">
      <c r="BP796037" s="90"/>
    </row>
    <row r="796038" spans="68:68" customFormat="1">
      <c r="BP796038" s="90"/>
    </row>
    <row r="796039" spans="68:68" customFormat="1">
      <c r="BP796039" s="90"/>
    </row>
    <row r="796040" spans="68:68" customFormat="1">
      <c r="BP796040" s="90"/>
    </row>
    <row r="796041" spans="68:68" customFormat="1">
      <c r="BP796041" s="90"/>
    </row>
    <row r="796042" spans="68:68" customFormat="1">
      <c r="BP796042" s="90"/>
    </row>
    <row r="796043" spans="68:68" customFormat="1">
      <c r="BP796043" s="90"/>
    </row>
    <row r="796044" spans="68:68" customFormat="1">
      <c r="BP796044" s="90"/>
    </row>
    <row r="796045" spans="68:68" customFormat="1">
      <c r="BP796045" s="90"/>
    </row>
    <row r="796046" spans="68:68" customFormat="1">
      <c r="BP796046" s="90"/>
    </row>
    <row r="796047" spans="68:68" customFormat="1">
      <c r="BP796047" s="90"/>
    </row>
    <row r="796048" spans="68:68" customFormat="1">
      <c r="BP796048" s="90"/>
    </row>
    <row r="796049" spans="68:68" customFormat="1">
      <c r="BP796049" s="90"/>
    </row>
    <row r="796050" spans="68:68" customFormat="1">
      <c r="BP796050" s="90"/>
    </row>
    <row r="796051" spans="68:68" customFormat="1">
      <c r="BP796051" s="90"/>
    </row>
    <row r="796052" spans="68:68" customFormat="1">
      <c r="BP796052" s="90"/>
    </row>
    <row r="796053" spans="68:68" customFormat="1">
      <c r="BP796053" s="90"/>
    </row>
    <row r="796054" spans="68:68" customFormat="1">
      <c r="BP796054" s="90"/>
    </row>
    <row r="796055" spans="68:68" customFormat="1">
      <c r="BP796055" s="90"/>
    </row>
    <row r="796056" spans="68:68" customFormat="1">
      <c r="BP796056" s="90"/>
    </row>
    <row r="796057" spans="68:68" customFormat="1">
      <c r="BP796057" s="90"/>
    </row>
    <row r="796058" spans="68:68" customFormat="1">
      <c r="BP796058" s="90"/>
    </row>
    <row r="796059" spans="68:68" customFormat="1">
      <c r="BP796059" s="90"/>
    </row>
    <row r="796060" spans="68:68" customFormat="1">
      <c r="BP796060" s="90"/>
    </row>
    <row r="796061" spans="68:68" customFormat="1">
      <c r="BP796061" s="90"/>
    </row>
    <row r="796062" spans="68:68" customFormat="1">
      <c r="BP796062" s="90"/>
    </row>
    <row r="796063" spans="68:68" customFormat="1">
      <c r="BP796063" s="90"/>
    </row>
    <row r="796064" spans="68:68" customFormat="1">
      <c r="BP796064" s="90"/>
    </row>
    <row r="796065" spans="68:68" customFormat="1">
      <c r="BP796065" s="90"/>
    </row>
    <row r="796066" spans="68:68" customFormat="1">
      <c r="BP796066" s="90"/>
    </row>
    <row r="796067" spans="68:68" customFormat="1">
      <c r="BP796067" s="90"/>
    </row>
    <row r="796068" spans="68:68" customFormat="1">
      <c r="BP796068" s="90"/>
    </row>
    <row r="796069" spans="68:68" customFormat="1">
      <c r="BP796069" s="90"/>
    </row>
    <row r="796070" spans="68:68" customFormat="1">
      <c r="BP796070" s="90"/>
    </row>
    <row r="796071" spans="68:68" customFormat="1">
      <c r="BP796071" s="90"/>
    </row>
    <row r="796072" spans="68:68" customFormat="1">
      <c r="BP796072" s="90"/>
    </row>
    <row r="796073" spans="68:68" customFormat="1">
      <c r="BP796073" s="90"/>
    </row>
    <row r="796074" spans="68:68" customFormat="1">
      <c r="BP796074" s="90"/>
    </row>
    <row r="796075" spans="68:68" customFormat="1">
      <c r="BP796075" s="90"/>
    </row>
    <row r="796076" spans="68:68" customFormat="1">
      <c r="BP796076" s="90"/>
    </row>
    <row r="796077" spans="68:68" customFormat="1">
      <c r="BP796077" s="90"/>
    </row>
    <row r="796078" spans="68:68" customFormat="1">
      <c r="BP796078" s="90"/>
    </row>
    <row r="796079" spans="68:68" customFormat="1">
      <c r="BP796079" s="90"/>
    </row>
    <row r="796080" spans="68:68" customFormat="1">
      <c r="BP796080" s="90"/>
    </row>
    <row r="796081" spans="68:68" customFormat="1">
      <c r="BP796081" s="90"/>
    </row>
    <row r="796082" spans="68:68" customFormat="1">
      <c r="BP796082" s="90"/>
    </row>
    <row r="796083" spans="68:68" customFormat="1">
      <c r="BP796083" s="90"/>
    </row>
    <row r="796084" spans="68:68" customFormat="1">
      <c r="BP796084" s="90"/>
    </row>
    <row r="796085" spans="68:68" customFormat="1">
      <c r="BP796085" s="90"/>
    </row>
    <row r="796086" spans="68:68" customFormat="1">
      <c r="BP796086" s="90"/>
    </row>
    <row r="796087" spans="68:68" customFormat="1">
      <c r="BP796087" s="90"/>
    </row>
    <row r="796088" spans="68:68" customFormat="1">
      <c r="BP796088" s="90"/>
    </row>
    <row r="796089" spans="68:68" customFormat="1">
      <c r="BP796089" s="90"/>
    </row>
    <row r="796090" spans="68:68" customFormat="1">
      <c r="BP796090" s="90"/>
    </row>
    <row r="796091" spans="68:68" customFormat="1">
      <c r="BP796091" s="90"/>
    </row>
    <row r="796092" spans="68:68" customFormat="1">
      <c r="BP796092" s="90"/>
    </row>
    <row r="796093" spans="68:68" customFormat="1">
      <c r="BP796093" s="90"/>
    </row>
    <row r="796094" spans="68:68" customFormat="1">
      <c r="BP796094" s="90"/>
    </row>
    <row r="796095" spans="68:68" customFormat="1">
      <c r="BP796095" s="90"/>
    </row>
    <row r="796096" spans="68:68" customFormat="1">
      <c r="BP796096" s="90"/>
    </row>
    <row r="796097" spans="68:68" customFormat="1">
      <c r="BP796097" s="90"/>
    </row>
    <row r="796098" spans="68:68" customFormat="1">
      <c r="BP796098" s="90"/>
    </row>
    <row r="796099" spans="68:68" customFormat="1">
      <c r="BP796099" s="90"/>
    </row>
    <row r="796100" spans="68:68" customFormat="1">
      <c r="BP796100" s="90"/>
    </row>
    <row r="796101" spans="68:68" customFormat="1">
      <c r="BP796101" s="90"/>
    </row>
    <row r="796102" spans="68:68" customFormat="1">
      <c r="BP796102" s="90"/>
    </row>
    <row r="796103" spans="68:68" customFormat="1">
      <c r="BP796103" s="90"/>
    </row>
    <row r="796104" spans="68:68" customFormat="1">
      <c r="BP796104" s="90"/>
    </row>
    <row r="796105" spans="68:68" customFormat="1">
      <c r="BP796105" s="90"/>
    </row>
    <row r="796106" spans="68:68" customFormat="1">
      <c r="BP796106" s="90"/>
    </row>
    <row r="796107" spans="68:68" customFormat="1">
      <c r="BP796107" s="90"/>
    </row>
    <row r="796108" spans="68:68" customFormat="1">
      <c r="BP796108" s="90"/>
    </row>
    <row r="796109" spans="68:68" customFormat="1">
      <c r="BP796109" s="90"/>
    </row>
    <row r="796110" spans="68:68" customFormat="1">
      <c r="BP796110" s="90"/>
    </row>
    <row r="796111" spans="68:68" customFormat="1">
      <c r="BP796111" s="90"/>
    </row>
    <row r="796112" spans="68:68" customFormat="1">
      <c r="BP796112" s="90"/>
    </row>
    <row r="796113" spans="68:68" customFormat="1">
      <c r="BP796113" s="90"/>
    </row>
    <row r="796114" spans="68:68" customFormat="1">
      <c r="BP796114" s="90"/>
    </row>
    <row r="796115" spans="68:68" customFormat="1">
      <c r="BP796115" s="90"/>
    </row>
    <row r="796116" spans="68:68" customFormat="1">
      <c r="BP796116" s="90"/>
    </row>
    <row r="796117" spans="68:68" customFormat="1">
      <c r="BP796117" s="90"/>
    </row>
    <row r="796118" spans="68:68" customFormat="1">
      <c r="BP796118" s="90"/>
    </row>
    <row r="796119" spans="68:68" customFormat="1">
      <c r="BP796119" s="90"/>
    </row>
    <row r="796120" spans="68:68" customFormat="1">
      <c r="BP796120" s="90"/>
    </row>
    <row r="796121" spans="68:68" customFormat="1">
      <c r="BP796121" s="90"/>
    </row>
    <row r="796122" spans="68:68" customFormat="1">
      <c r="BP796122" s="90"/>
    </row>
    <row r="796123" spans="68:68" customFormat="1">
      <c r="BP796123" s="90"/>
    </row>
    <row r="796124" spans="68:68" customFormat="1">
      <c r="BP796124" s="90"/>
    </row>
    <row r="796125" spans="68:68" customFormat="1">
      <c r="BP796125" s="90"/>
    </row>
    <row r="796126" spans="68:68" customFormat="1">
      <c r="BP796126" s="90"/>
    </row>
    <row r="796127" spans="68:68" customFormat="1">
      <c r="BP796127" s="90"/>
    </row>
    <row r="796128" spans="68:68" customFormat="1">
      <c r="BP796128" s="90"/>
    </row>
    <row r="796129" spans="68:68" customFormat="1">
      <c r="BP796129" s="90"/>
    </row>
    <row r="796130" spans="68:68" customFormat="1">
      <c r="BP796130" s="90"/>
    </row>
    <row r="796131" spans="68:68" customFormat="1">
      <c r="BP796131" s="90"/>
    </row>
    <row r="796132" spans="68:68" customFormat="1">
      <c r="BP796132" s="90"/>
    </row>
    <row r="796133" spans="68:68" customFormat="1">
      <c r="BP796133" s="90"/>
    </row>
    <row r="796134" spans="68:68" customFormat="1">
      <c r="BP796134" s="90"/>
    </row>
    <row r="796135" spans="68:68" customFormat="1">
      <c r="BP796135" s="90"/>
    </row>
    <row r="796136" spans="68:68" customFormat="1">
      <c r="BP796136" s="90"/>
    </row>
    <row r="796137" spans="68:68" customFormat="1">
      <c r="BP796137" s="90"/>
    </row>
    <row r="796138" spans="68:68" customFormat="1">
      <c r="BP796138" s="90"/>
    </row>
    <row r="796139" spans="68:68" customFormat="1">
      <c r="BP796139" s="90"/>
    </row>
    <row r="796140" spans="68:68" customFormat="1">
      <c r="BP796140" s="90"/>
    </row>
    <row r="796141" spans="68:68" customFormat="1">
      <c r="BP796141" s="90"/>
    </row>
    <row r="796142" spans="68:68" customFormat="1">
      <c r="BP796142" s="90"/>
    </row>
    <row r="796143" spans="68:68" customFormat="1">
      <c r="BP796143" s="90"/>
    </row>
    <row r="796144" spans="68:68" customFormat="1">
      <c r="BP796144" s="90"/>
    </row>
    <row r="796145" spans="68:68" customFormat="1">
      <c r="BP796145" s="90"/>
    </row>
    <row r="796146" spans="68:68" customFormat="1">
      <c r="BP796146" s="90"/>
    </row>
    <row r="796147" spans="68:68" customFormat="1">
      <c r="BP796147" s="90"/>
    </row>
    <row r="796148" spans="68:68" customFormat="1">
      <c r="BP796148" s="90"/>
    </row>
    <row r="796149" spans="68:68" customFormat="1">
      <c r="BP796149" s="90"/>
    </row>
    <row r="796150" spans="68:68" customFormat="1">
      <c r="BP796150" s="90"/>
    </row>
    <row r="796151" spans="68:68" customFormat="1">
      <c r="BP796151" s="90"/>
    </row>
    <row r="796152" spans="68:68" customFormat="1">
      <c r="BP796152" s="90"/>
    </row>
    <row r="796153" spans="68:68" customFormat="1">
      <c r="BP796153" s="90"/>
    </row>
    <row r="796154" spans="68:68" customFormat="1">
      <c r="BP796154" s="90"/>
    </row>
    <row r="796155" spans="68:68" customFormat="1">
      <c r="BP796155" s="90"/>
    </row>
    <row r="796156" spans="68:68" customFormat="1">
      <c r="BP796156" s="90"/>
    </row>
    <row r="796157" spans="68:68" customFormat="1">
      <c r="BP796157" s="90"/>
    </row>
    <row r="796158" spans="68:68" customFormat="1">
      <c r="BP796158" s="90"/>
    </row>
    <row r="796159" spans="68:68" customFormat="1">
      <c r="BP796159" s="90"/>
    </row>
    <row r="796160" spans="68:68" customFormat="1">
      <c r="BP796160" s="90"/>
    </row>
    <row r="796161" spans="68:68" customFormat="1">
      <c r="BP796161" s="90"/>
    </row>
    <row r="796162" spans="68:68" customFormat="1">
      <c r="BP796162" s="90"/>
    </row>
    <row r="796163" spans="68:68" customFormat="1">
      <c r="BP796163" s="90"/>
    </row>
    <row r="796164" spans="68:68" customFormat="1">
      <c r="BP796164" s="90"/>
    </row>
    <row r="796165" spans="68:68" customFormat="1">
      <c r="BP796165" s="90"/>
    </row>
    <row r="796166" spans="68:68" customFormat="1">
      <c r="BP796166" s="90"/>
    </row>
    <row r="796167" spans="68:68" customFormat="1">
      <c r="BP796167" s="90"/>
    </row>
    <row r="796168" spans="68:68" customFormat="1">
      <c r="BP796168" s="90"/>
    </row>
    <row r="796169" spans="68:68" customFormat="1">
      <c r="BP796169" s="90"/>
    </row>
    <row r="796170" spans="68:68" customFormat="1">
      <c r="BP796170" s="90"/>
    </row>
    <row r="796171" spans="68:68" customFormat="1">
      <c r="BP796171" s="90"/>
    </row>
    <row r="796172" spans="68:68" customFormat="1">
      <c r="BP796172" s="90"/>
    </row>
    <row r="796173" spans="68:68" customFormat="1">
      <c r="BP796173" s="90"/>
    </row>
    <row r="796174" spans="68:68" customFormat="1">
      <c r="BP796174" s="90"/>
    </row>
    <row r="796175" spans="68:68" customFormat="1">
      <c r="BP796175" s="90"/>
    </row>
    <row r="796176" spans="68:68" customFormat="1">
      <c r="BP796176" s="90"/>
    </row>
    <row r="796177" spans="68:68" customFormat="1">
      <c r="BP796177" s="90"/>
    </row>
    <row r="796178" spans="68:68" customFormat="1">
      <c r="BP796178" s="90"/>
    </row>
    <row r="796179" spans="68:68" customFormat="1">
      <c r="BP796179" s="90"/>
    </row>
    <row r="796180" spans="68:68" customFormat="1">
      <c r="BP796180" s="90"/>
    </row>
    <row r="796181" spans="68:68" customFormat="1">
      <c r="BP796181" s="90"/>
    </row>
    <row r="796182" spans="68:68" customFormat="1">
      <c r="BP796182" s="90"/>
    </row>
    <row r="796183" spans="68:68" customFormat="1">
      <c r="BP796183" s="90"/>
    </row>
    <row r="796184" spans="68:68" customFormat="1">
      <c r="BP796184" s="90"/>
    </row>
    <row r="796185" spans="68:68" customFormat="1">
      <c r="BP796185" s="90"/>
    </row>
    <row r="796186" spans="68:68" customFormat="1">
      <c r="BP796186" s="90"/>
    </row>
    <row r="796187" spans="68:68" customFormat="1">
      <c r="BP796187" s="90"/>
    </row>
    <row r="796188" spans="68:68" customFormat="1">
      <c r="BP796188" s="90"/>
    </row>
    <row r="796189" spans="68:68" customFormat="1">
      <c r="BP796189" s="90"/>
    </row>
    <row r="796190" spans="68:68" customFormat="1">
      <c r="BP796190" s="90"/>
    </row>
    <row r="796191" spans="68:68" customFormat="1">
      <c r="BP796191" s="90"/>
    </row>
    <row r="796192" spans="68:68" customFormat="1">
      <c r="BP796192" s="90"/>
    </row>
    <row r="796193" spans="68:68" customFormat="1">
      <c r="BP796193" s="90"/>
    </row>
    <row r="796194" spans="68:68" customFormat="1">
      <c r="BP796194" s="90"/>
    </row>
    <row r="796195" spans="68:68" customFormat="1">
      <c r="BP796195" s="90"/>
    </row>
    <row r="796196" spans="68:68" customFormat="1">
      <c r="BP796196" s="90"/>
    </row>
    <row r="796197" spans="68:68" customFormat="1">
      <c r="BP796197" s="90"/>
    </row>
    <row r="796198" spans="68:68" customFormat="1">
      <c r="BP796198" s="90"/>
    </row>
    <row r="796199" spans="68:68" customFormat="1">
      <c r="BP796199" s="90"/>
    </row>
    <row r="796200" spans="68:68" customFormat="1">
      <c r="BP796200" s="90"/>
    </row>
    <row r="796201" spans="68:68" customFormat="1">
      <c r="BP796201" s="90"/>
    </row>
    <row r="796202" spans="68:68" customFormat="1">
      <c r="BP796202" s="90"/>
    </row>
    <row r="796203" spans="68:68" customFormat="1">
      <c r="BP796203" s="90"/>
    </row>
    <row r="796204" spans="68:68" customFormat="1">
      <c r="BP796204" s="90"/>
    </row>
    <row r="796205" spans="68:68" customFormat="1">
      <c r="BP796205" s="90"/>
    </row>
    <row r="796206" spans="68:68" customFormat="1">
      <c r="BP796206" s="90"/>
    </row>
    <row r="796207" spans="68:68" customFormat="1">
      <c r="BP796207" s="90"/>
    </row>
    <row r="796208" spans="68:68" customFormat="1">
      <c r="BP796208" s="90"/>
    </row>
    <row r="796209" spans="68:68" customFormat="1">
      <c r="BP796209" s="90"/>
    </row>
    <row r="796210" spans="68:68" customFormat="1">
      <c r="BP796210" s="90"/>
    </row>
    <row r="796211" spans="68:68" customFormat="1">
      <c r="BP796211" s="90"/>
    </row>
    <row r="796212" spans="68:68" customFormat="1">
      <c r="BP796212" s="90"/>
    </row>
    <row r="796213" spans="68:68" customFormat="1">
      <c r="BP796213" s="90"/>
    </row>
    <row r="796214" spans="68:68" customFormat="1">
      <c r="BP796214" s="90"/>
    </row>
    <row r="796215" spans="68:68" customFormat="1">
      <c r="BP796215" s="90"/>
    </row>
    <row r="796216" spans="68:68" customFormat="1">
      <c r="BP796216" s="90"/>
    </row>
    <row r="796217" spans="68:68" customFormat="1">
      <c r="BP796217" s="90"/>
    </row>
    <row r="796218" spans="68:68" customFormat="1">
      <c r="BP796218" s="90"/>
    </row>
    <row r="796219" spans="68:68" customFormat="1">
      <c r="BP796219" s="90"/>
    </row>
    <row r="796220" spans="68:68" customFormat="1">
      <c r="BP796220" s="90"/>
    </row>
    <row r="796221" spans="68:68" customFormat="1">
      <c r="BP796221" s="90"/>
    </row>
    <row r="796222" spans="68:68" customFormat="1">
      <c r="BP796222" s="90"/>
    </row>
    <row r="796223" spans="68:68" customFormat="1">
      <c r="BP796223" s="90"/>
    </row>
    <row r="796224" spans="68:68" customFormat="1">
      <c r="BP796224" s="90"/>
    </row>
    <row r="796225" spans="68:68" customFormat="1">
      <c r="BP796225" s="90"/>
    </row>
    <row r="796226" spans="68:68" customFormat="1">
      <c r="BP796226" s="90"/>
    </row>
    <row r="796227" spans="68:68" customFormat="1">
      <c r="BP796227" s="90"/>
    </row>
    <row r="796228" spans="68:68" customFormat="1">
      <c r="BP796228" s="90"/>
    </row>
    <row r="796229" spans="68:68" customFormat="1">
      <c r="BP796229" s="90"/>
    </row>
    <row r="796230" spans="68:68" customFormat="1">
      <c r="BP796230" s="90"/>
    </row>
    <row r="796231" spans="68:68" customFormat="1">
      <c r="BP796231" s="90"/>
    </row>
    <row r="796232" spans="68:68" customFormat="1">
      <c r="BP796232" s="90"/>
    </row>
    <row r="796233" spans="68:68" customFormat="1">
      <c r="BP796233" s="90"/>
    </row>
    <row r="796234" spans="68:68" customFormat="1">
      <c r="BP796234" s="90"/>
    </row>
    <row r="796235" spans="68:68" customFormat="1">
      <c r="BP796235" s="90"/>
    </row>
    <row r="796236" spans="68:68" customFormat="1">
      <c r="BP796236" s="90"/>
    </row>
    <row r="796237" spans="68:68" customFormat="1">
      <c r="BP796237" s="90"/>
    </row>
    <row r="796238" spans="68:68" customFormat="1">
      <c r="BP796238" s="90"/>
    </row>
    <row r="796239" spans="68:68" customFormat="1">
      <c r="BP796239" s="90"/>
    </row>
    <row r="796240" spans="68:68" customFormat="1">
      <c r="BP796240" s="90"/>
    </row>
    <row r="796241" spans="68:68" customFormat="1">
      <c r="BP796241" s="90"/>
    </row>
    <row r="796242" spans="68:68" customFormat="1">
      <c r="BP796242" s="90"/>
    </row>
    <row r="796243" spans="68:68" customFormat="1">
      <c r="BP796243" s="90"/>
    </row>
    <row r="796244" spans="68:68" customFormat="1">
      <c r="BP796244" s="90"/>
    </row>
    <row r="796245" spans="68:68" customFormat="1">
      <c r="BP796245" s="90"/>
    </row>
    <row r="796246" spans="68:68" customFormat="1">
      <c r="BP796246" s="90"/>
    </row>
    <row r="796247" spans="68:68" customFormat="1">
      <c r="BP796247" s="90"/>
    </row>
    <row r="796248" spans="68:68" customFormat="1">
      <c r="BP796248" s="90"/>
    </row>
    <row r="796249" spans="68:68" customFormat="1">
      <c r="BP796249" s="90"/>
    </row>
    <row r="796250" spans="68:68" customFormat="1">
      <c r="BP796250" s="90"/>
    </row>
    <row r="796251" spans="68:68" customFormat="1">
      <c r="BP796251" s="90"/>
    </row>
    <row r="796252" spans="68:68" customFormat="1">
      <c r="BP796252" s="90"/>
    </row>
    <row r="796253" spans="68:68" customFormat="1">
      <c r="BP796253" s="90"/>
    </row>
    <row r="796254" spans="68:68" customFormat="1">
      <c r="BP796254" s="90"/>
    </row>
    <row r="796255" spans="68:68" customFormat="1">
      <c r="BP796255" s="90"/>
    </row>
    <row r="796256" spans="68:68" customFormat="1">
      <c r="BP796256" s="90"/>
    </row>
    <row r="796257" spans="68:68" customFormat="1">
      <c r="BP796257" s="90"/>
    </row>
    <row r="796258" spans="68:68" customFormat="1">
      <c r="BP796258" s="90"/>
    </row>
    <row r="796259" spans="68:68" customFormat="1">
      <c r="BP796259" s="90"/>
    </row>
    <row r="796260" spans="68:68" customFormat="1">
      <c r="BP796260" s="90"/>
    </row>
    <row r="796261" spans="68:68" customFormat="1">
      <c r="BP796261" s="90"/>
    </row>
    <row r="796262" spans="68:68" customFormat="1">
      <c r="BP796262" s="90"/>
    </row>
    <row r="796263" spans="68:68" customFormat="1">
      <c r="BP796263" s="90"/>
    </row>
    <row r="796264" spans="68:68" customFormat="1">
      <c r="BP796264" s="90"/>
    </row>
    <row r="796265" spans="68:68" customFormat="1">
      <c r="BP796265" s="90"/>
    </row>
    <row r="796266" spans="68:68" customFormat="1">
      <c r="BP796266" s="90"/>
    </row>
    <row r="796267" spans="68:68" customFormat="1">
      <c r="BP796267" s="90"/>
    </row>
    <row r="796268" spans="68:68" customFormat="1">
      <c r="BP796268" s="90"/>
    </row>
    <row r="796269" spans="68:68" customFormat="1">
      <c r="BP796269" s="90"/>
    </row>
    <row r="796270" spans="68:68" customFormat="1">
      <c r="BP796270" s="90"/>
    </row>
    <row r="796271" spans="68:68" customFormat="1">
      <c r="BP796271" s="90"/>
    </row>
    <row r="796272" spans="68:68" customFormat="1">
      <c r="BP796272" s="90"/>
    </row>
    <row r="796273" spans="68:68" customFormat="1">
      <c r="BP796273" s="90"/>
    </row>
    <row r="796274" spans="68:68" customFormat="1">
      <c r="BP796274" s="90"/>
    </row>
    <row r="796275" spans="68:68" customFormat="1">
      <c r="BP796275" s="90"/>
    </row>
    <row r="796276" spans="68:68" customFormat="1">
      <c r="BP796276" s="90"/>
    </row>
    <row r="796277" spans="68:68" customFormat="1">
      <c r="BP796277" s="90"/>
    </row>
    <row r="796278" spans="68:68" customFormat="1">
      <c r="BP796278" s="90"/>
    </row>
    <row r="796279" spans="68:68" customFormat="1">
      <c r="BP796279" s="90"/>
    </row>
    <row r="796280" spans="68:68" customFormat="1">
      <c r="BP796280" s="90"/>
    </row>
    <row r="796281" spans="68:68" customFormat="1">
      <c r="BP796281" s="90"/>
    </row>
    <row r="796282" spans="68:68" customFormat="1">
      <c r="BP796282" s="90"/>
    </row>
    <row r="796283" spans="68:68" customFormat="1">
      <c r="BP796283" s="90"/>
    </row>
    <row r="796284" spans="68:68" customFormat="1">
      <c r="BP796284" s="90"/>
    </row>
    <row r="796285" spans="68:68" customFormat="1">
      <c r="BP796285" s="90"/>
    </row>
    <row r="796286" spans="68:68" customFormat="1">
      <c r="BP796286" s="90"/>
    </row>
    <row r="796287" spans="68:68" customFormat="1">
      <c r="BP796287" s="90"/>
    </row>
    <row r="796288" spans="68:68" customFormat="1">
      <c r="BP796288" s="90"/>
    </row>
    <row r="796289" spans="68:68" customFormat="1">
      <c r="BP796289" s="90"/>
    </row>
    <row r="796290" spans="68:68" customFormat="1">
      <c r="BP796290" s="90"/>
    </row>
    <row r="796291" spans="68:68" customFormat="1">
      <c r="BP796291" s="90"/>
    </row>
    <row r="796292" spans="68:68" customFormat="1">
      <c r="BP796292" s="90"/>
    </row>
    <row r="796293" spans="68:68" customFormat="1">
      <c r="BP796293" s="90"/>
    </row>
    <row r="796294" spans="68:68" customFormat="1">
      <c r="BP796294" s="90"/>
    </row>
    <row r="796295" spans="68:68" customFormat="1">
      <c r="BP796295" s="90"/>
    </row>
    <row r="796296" spans="68:68" customFormat="1">
      <c r="BP796296" s="90"/>
    </row>
    <row r="796297" spans="68:68" customFormat="1">
      <c r="BP796297" s="90"/>
    </row>
    <row r="796298" spans="68:68" customFormat="1">
      <c r="BP796298" s="90"/>
    </row>
    <row r="796299" spans="68:68" customFormat="1">
      <c r="BP796299" s="90"/>
    </row>
    <row r="796300" spans="68:68" customFormat="1">
      <c r="BP796300" s="90"/>
    </row>
    <row r="796301" spans="68:68" customFormat="1">
      <c r="BP796301" s="90"/>
    </row>
    <row r="796302" spans="68:68" customFormat="1">
      <c r="BP796302" s="90"/>
    </row>
    <row r="796303" spans="68:68" customFormat="1">
      <c r="BP796303" s="90"/>
    </row>
    <row r="796304" spans="68:68" customFormat="1">
      <c r="BP796304" s="90"/>
    </row>
    <row r="796305" spans="68:68" customFormat="1">
      <c r="BP796305" s="90"/>
    </row>
    <row r="796306" spans="68:68" customFormat="1">
      <c r="BP796306" s="90"/>
    </row>
    <row r="796307" spans="68:68" customFormat="1">
      <c r="BP796307" s="90"/>
    </row>
    <row r="796308" spans="68:68" customFormat="1">
      <c r="BP796308" s="90"/>
    </row>
    <row r="796309" spans="68:68" customFormat="1">
      <c r="BP796309" s="90"/>
    </row>
    <row r="796310" spans="68:68" customFormat="1">
      <c r="BP796310" s="90"/>
    </row>
    <row r="796311" spans="68:68" customFormat="1">
      <c r="BP796311" s="90"/>
    </row>
    <row r="796312" spans="68:68" customFormat="1">
      <c r="BP796312" s="90"/>
    </row>
    <row r="796313" spans="68:68" customFormat="1">
      <c r="BP796313" s="90"/>
    </row>
    <row r="796314" spans="68:68" customFormat="1">
      <c r="BP796314" s="90"/>
    </row>
    <row r="796315" spans="68:68" customFormat="1">
      <c r="BP796315" s="90"/>
    </row>
    <row r="796316" spans="68:68" customFormat="1">
      <c r="BP796316" s="90"/>
    </row>
    <row r="796317" spans="68:68" customFormat="1">
      <c r="BP796317" s="90"/>
    </row>
    <row r="796318" spans="68:68" customFormat="1">
      <c r="BP796318" s="90"/>
    </row>
    <row r="796319" spans="68:68" customFormat="1">
      <c r="BP796319" s="90"/>
    </row>
    <row r="796320" spans="68:68" customFormat="1">
      <c r="BP796320" s="90"/>
    </row>
    <row r="796321" spans="68:68" customFormat="1">
      <c r="BP796321" s="90"/>
    </row>
    <row r="796322" spans="68:68" customFormat="1">
      <c r="BP796322" s="90"/>
    </row>
    <row r="796323" spans="68:68" customFormat="1">
      <c r="BP796323" s="90"/>
    </row>
    <row r="796324" spans="68:68" customFormat="1">
      <c r="BP796324" s="90"/>
    </row>
    <row r="796325" spans="68:68" customFormat="1">
      <c r="BP796325" s="90"/>
    </row>
    <row r="796326" spans="68:68" customFormat="1">
      <c r="BP796326" s="90"/>
    </row>
    <row r="796327" spans="68:68" customFormat="1">
      <c r="BP796327" s="90"/>
    </row>
    <row r="796328" spans="68:68" customFormat="1">
      <c r="BP796328" s="90"/>
    </row>
    <row r="796329" spans="68:68" customFormat="1">
      <c r="BP796329" s="90"/>
    </row>
    <row r="796330" spans="68:68" customFormat="1">
      <c r="BP796330" s="90"/>
    </row>
    <row r="796331" spans="68:68" customFormat="1">
      <c r="BP796331" s="90"/>
    </row>
    <row r="796332" spans="68:68" customFormat="1">
      <c r="BP796332" s="90"/>
    </row>
    <row r="796333" spans="68:68" customFormat="1">
      <c r="BP796333" s="90"/>
    </row>
    <row r="796334" spans="68:68" customFormat="1">
      <c r="BP796334" s="90"/>
    </row>
    <row r="796335" spans="68:68" customFormat="1">
      <c r="BP796335" s="90"/>
    </row>
    <row r="796336" spans="68:68" customFormat="1">
      <c r="BP796336" s="90"/>
    </row>
    <row r="796337" spans="68:68" customFormat="1">
      <c r="BP796337" s="90"/>
    </row>
    <row r="796338" spans="68:68" customFormat="1">
      <c r="BP796338" s="90"/>
    </row>
    <row r="796339" spans="68:68" customFormat="1">
      <c r="BP796339" s="90"/>
    </row>
    <row r="796340" spans="68:68" customFormat="1">
      <c r="BP796340" s="90"/>
    </row>
    <row r="796341" spans="68:68" customFormat="1">
      <c r="BP796341" s="90"/>
    </row>
    <row r="796342" spans="68:68" customFormat="1">
      <c r="BP796342" s="90"/>
    </row>
    <row r="796343" spans="68:68" customFormat="1">
      <c r="BP796343" s="90"/>
    </row>
    <row r="796344" spans="68:68" customFormat="1">
      <c r="BP796344" s="90"/>
    </row>
    <row r="796345" spans="68:68" customFormat="1">
      <c r="BP796345" s="90"/>
    </row>
    <row r="796346" spans="68:68" customFormat="1">
      <c r="BP796346" s="90"/>
    </row>
    <row r="796347" spans="68:68" customFormat="1">
      <c r="BP796347" s="90"/>
    </row>
    <row r="796348" spans="68:68" customFormat="1">
      <c r="BP796348" s="90"/>
    </row>
    <row r="796349" spans="68:68" customFormat="1">
      <c r="BP796349" s="90"/>
    </row>
    <row r="796350" spans="68:68" customFormat="1">
      <c r="BP796350" s="90"/>
    </row>
    <row r="796351" spans="68:68" customFormat="1">
      <c r="BP796351" s="90"/>
    </row>
    <row r="796352" spans="68:68" customFormat="1">
      <c r="BP796352" s="90"/>
    </row>
    <row r="796353" spans="68:68" customFormat="1">
      <c r="BP796353" s="90"/>
    </row>
    <row r="796354" spans="68:68" customFormat="1">
      <c r="BP796354" s="90"/>
    </row>
    <row r="796355" spans="68:68" customFormat="1">
      <c r="BP796355" s="90"/>
    </row>
    <row r="796356" spans="68:68" customFormat="1">
      <c r="BP796356" s="90"/>
    </row>
    <row r="796357" spans="68:68" customFormat="1">
      <c r="BP796357" s="90"/>
    </row>
    <row r="796358" spans="68:68" customFormat="1">
      <c r="BP796358" s="90"/>
    </row>
    <row r="796359" spans="68:68" customFormat="1">
      <c r="BP796359" s="90"/>
    </row>
    <row r="796360" spans="68:68" customFormat="1">
      <c r="BP796360" s="90"/>
    </row>
    <row r="796361" spans="68:68" customFormat="1">
      <c r="BP796361" s="90"/>
    </row>
    <row r="796362" spans="68:68" customFormat="1">
      <c r="BP796362" s="90"/>
    </row>
    <row r="796363" spans="68:68" customFormat="1">
      <c r="BP796363" s="90"/>
    </row>
    <row r="796364" spans="68:68" customFormat="1">
      <c r="BP796364" s="90"/>
    </row>
    <row r="796365" spans="68:68" customFormat="1">
      <c r="BP796365" s="90"/>
    </row>
    <row r="796366" spans="68:68" customFormat="1">
      <c r="BP796366" s="90"/>
    </row>
    <row r="796367" spans="68:68" customFormat="1">
      <c r="BP796367" s="90"/>
    </row>
    <row r="796368" spans="68:68" customFormat="1">
      <c r="BP796368" s="90"/>
    </row>
    <row r="796369" spans="68:68" customFormat="1">
      <c r="BP796369" s="90"/>
    </row>
    <row r="796370" spans="68:68" customFormat="1">
      <c r="BP796370" s="90"/>
    </row>
    <row r="796371" spans="68:68" customFormat="1">
      <c r="BP796371" s="90"/>
    </row>
    <row r="796372" spans="68:68" customFormat="1">
      <c r="BP796372" s="90"/>
    </row>
    <row r="796373" spans="68:68" customFormat="1">
      <c r="BP796373" s="90"/>
    </row>
    <row r="796374" spans="68:68" customFormat="1">
      <c r="BP796374" s="90"/>
    </row>
    <row r="796375" spans="68:68" customFormat="1">
      <c r="BP796375" s="90"/>
    </row>
    <row r="796376" spans="68:68" customFormat="1">
      <c r="BP796376" s="90"/>
    </row>
    <row r="796377" spans="68:68" customFormat="1">
      <c r="BP796377" s="90"/>
    </row>
    <row r="796378" spans="68:68" customFormat="1">
      <c r="BP796378" s="90"/>
    </row>
    <row r="796379" spans="68:68" customFormat="1">
      <c r="BP796379" s="90"/>
    </row>
    <row r="796380" spans="68:68" customFormat="1">
      <c r="BP796380" s="90"/>
    </row>
    <row r="796381" spans="68:68" customFormat="1">
      <c r="BP796381" s="90"/>
    </row>
    <row r="796382" spans="68:68" customFormat="1">
      <c r="BP796382" s="90"/>
    </row>
    <row r="796383" spans="68:68" customFormat="1">
      <c r="BP796383" s="90"/>
    </row>
    <row r="796384" spans="68:68" customFormat="1">
      <c r="BP796384" s="90"/>
    </row>
    <row r="796385" spans="68:68" customFormat="1">
      <c r="BP796385" s="90"/>
    </row>
    <row r="796386" spans="68:68" customFormat="1">
      <c r="BP796386" s="90"/>
    </row>
    <row r="796387" spans="68:68" customFormat="1">
      <c r="BP796387" s="90"/>
    </row>
    <row r="796388" spans="68:68" customFormat="1">
      <c r="BP796388" s="90"/>
    </row>
    <row r="796389" spans="68:68" customFormat="1">
      <c r="BP796389" s="90"/>
    </row>
    <row r="796390" spans="68:68" customFormat="1">
      <c r="BP796390" s="90"/>
    </row>
    <row r="796391" spans="68:68" customFormat="1">
      <c r="BP796391" s="90"/>
    </row>
    <row r="796392" spans="68:68" customFormat="1">
      <c r="BP796392" s="90"/>
    </row>
    <row r="796393" spans="68:68" customFormat="1">
      <c r="BP796393" s="90"/>
    </row>
    <row r="796394" spans="68:68" customFormat="1">
      <c r="BP796394" s="90"/>
    </row>
    <row r="796395" spans="68:68" customFormat="1">
      <c r="BP796395" s="90"/>
    </row>
    <row r="796396" spans="68:68" customFormat="1">
      <c r="BP796396" s="90"/>
    </row>
    <row r="796397" spans="68:68" customFormat="1">
      <c r="BP796397" s="90"/>
    </row>
    <row r="796398" spans="68:68" customFormat="1">
      <c r="BP796398" s="90"/>
    </row>
    <row r="796399" spans="68:68" customFormat="1">
      <c r="BP796399" s="90"/>
    </row>
    <row r="796400" spans="68:68" customFormat="1">
      <c r="BP796400" s="90"/>
    </row>
    <row r="796401" spans="68:68" customFormat="1">
      <c r="BP796401" s="90"/>
    </row>
    <row r="796402" spans="68:68" customFormat="1">
      <c r="BP796402" s="90"/>
    </row>
    <row r="796403" spans="68:68" customFormat="1">
      <c r="BP796403" s="90"/>
    </row>
    <row r="796404" spans="68:68" customFormat="1">
      <c r="BP796404" s="90"/>
    </row>
    <row r="796405" spans="68:68" customFormat="1">
      <c r="BP796405" s="90"/>
    </row>
    <row r="796406" spans="68:68" customFormat="1">
      <c r="BP796406" s="90"/>
    </row>
    <row r="796407" spans="68:68" customFormat="1">
      <c r="BP796407" s="90"/>
    </row>
    <row r="796408" spans="68:68" customFormat="1">
      <c r="BP796408" s="90"/>
    </row>
    <row r="796409" spans="68:68" customFormat="1">
      <c r="BP796409" s="90"/>
    </row>
    <row r="796410" spans="68:68" customFormat="1">
      <c r="BP796410" s="90"/>
    </row>
    <row r="796411" spans="68:68" customFormat="1">
      <c r="BP796411" s="90"/>
    </row>
    <row r="796412" spans="68:68" customFormat="1">
      <c r="BP796412" s="90"/>
    </row>
    <row r="796413" spans="68:68" customFormat="1">
      <c r="BP796413" s="90"/>
    </row>
    <row r="796414" spans="68:68" customFormat="1">
      <c r="BP796414" s="90"/>
    </row>
    <row r="796415" spans="68:68" customFormat="1">
      <c r="BP796415" s="90"/>
    </row>
    <row r="796416" spans="68:68" customFormat="1">
      <c r="BP796416" s="90"/>
    </row>
    <row r="796417" spans="68:68" customFormat="1">
      <c r="BP796417" s="90"/>
    </row>
    <row r="796418" spans="68:68" customFormat="1">
      <c r="BP796418" s="90"/>
    </row>
    <row r="796419" spans="68:68" customFormat="1">
      <c r="BP796419" s="90"/>
    </row>
    <row r="796420" spans="68:68" customFormat="1">
      <c r="BP796420" s="90"/>
    </row>
    <row r="796421" spans="68:68" customFormat="1">
      <c r="BP796421" s="90"/>
    </row>
    <row r="796422" spans="68:68" customFormat="1">
      <c r="BP796422" s="90"/>
    </row>
    <row r="796423" spans="68:68" customFormat="1">
      <c r="BP796423" s="90"/>
    </row>
    <row r="796424" spans="68:68" customFormat="1">
      <c r="BP796424" s="90"/>
    </row>
    <row r="796425" spans="68:68" customFormat="1">
      <c r="BP796425" s="90"/>
    </row>
    <row r="796426" spans="68:68" customFormat="1">
      <c r="BP796426" s="90"/>
    </row>
    <row r="796427" spans="68:68" customFormat="1">
      <c r="BP796427" s="90"/>
    </row>
    <row r="796428" spans="68:68" customFormat="1">
      <c r="BP796428" s="90"/>
    </row>
    <row r="796429" spans="68:68" customFormat="1">
      <c r="BP796429" s="90"/>
    </row>
    <row r="796430" spans="68:68" customFormat="1">
      <c r="BP796430" s="90"/>
    </row>
    <row r="796431" spans="68:68" customFormat="1">
      <c r="BP796431" s="90"/>
    </row>
    <row r="796432" spans="68:68" customFormat="1">
      <c r="BP796432" s="90"/>
    </row>
    <row r="796433" spans="68:68" customFormat="1">
      <c r="BP796433" s="90"/>
    </row>
    <row r="796434" spans="68:68" customFormat="1">
      <c r="BP796434" s="90"/>
    </row>
    <row r="796435" spans="68:68" customFormat="1">
      <c r="BP796435" s="90"/>
    </row>
    <row r="796436" spans="68:68" customFormat="1">
      <c r="BP796436" s="90"/>
    </row>
    <row r="796437" spans="68:68" customFormat="1">
      <c r="BP796437" s="90"/>
    </row>
    <row r="796438" spans="68:68" customFormat="1">
      <c r="BP796438" s="90"/>
    </row>
    <row r="796439" spans="68:68" customFormat="1">
      <c r="BP796439" s="90"/>
    </row>
    <row r="796440" spans="68:68" customFormat="1">
      <c r="BP796440" s="90"/>
    </row>
    <row r="796441" spans="68:68" customFormat="1">
      <c r="BP796441" s="90"/>
    </row>
    <row r="796442" spans="68:68" customFormat="1">
      <c r="BP796442" s="90"/>
    </row>
    <row r="796443" spans="68:68" customFormat="1">
      <c r="BP796443" s="90"/>
    </row>
    <row r="796444" spans="68:68" customFormat="1">
      <c r="BP796444" s="90"/>
    </row>
    <row r="796445" spans="68:68" customFormat="1">
      <c r="BP796445" s="90"/>
    </row>
    <row r="796446" spans="68:68" customFormat="1">
      <c r="BP796446" s="90"/>
    </row>
    <row r="796447" spans="68:68" customFormat="1">
      <c r="BP796447" s="90"/>
    </row>
    <row r="796448" spans="68:68" customFormat="1">
      <c r="BP796448" s="90"/>
    </row>
    <row r="796449" spans="68:68" customFormat="1">
      <c r="BP796449" s="90"/>
    </row>
    <row r="796450" spans="68:68" customFormat="1">
      <c r="BP796450" s="90"/>
    </row>
    <row r="796451" spans="68:68" customFormat="1">
      <c r="BP796451" s="90"/>
    </row>
    <row r="796452" spans="68:68" customFormat="1">
      <c r="BP796452" s="90"/>
    </row>
    <row r="796453" spans="68:68" customFormat="1">
      <c r="BP796453" s="90"/>
    </row>
    <row r="796454" spans="68:68" customFormat="1">
      <c r="BP796454" s="90"/>
    </row>
    <row r="796455" spans="68:68" customFormat="1">
      <c r="BP796455" s="90"/>
    </row>
    <row r="796456" spans="68:68" customFormat="1">
      <c r="BP796456" s="90"/>
    </row>
    <row r="796457" spans="68:68" customFormat="1">
      <c r="BP796457" s="90"/>
    </row>
    <row r="796458" spans="68:68" customFormat="1">
      <c r="BP796458" s="90"/>
    </row>
    <row r="796459" spans="68:68" customFormat="1">
      <c r="BP796459" s="90"/>
    </row>
    <row r="796460" spans="68:68" customFormat="1">
      <c r="BP796460" s="90"/>
    </row>
    <row r="796461" spans="68:68" customFormat="1">
      <c r="BP796461" s="90"/>
    </row>
    <row r="796462" spans="68:68" customFormat="1">
      <c r="BP796462" s="90"/>
    </row>
    <row r="796463" spans="68:68" customFormat="1">
      <c r="BP796463" s="90"/>
    </row>
    <row r="796464" spans="68:68" customFormat="1">
      <c r="BP796464" s="90"/>
    </row>
    <row r="796465" spans="68:68" customFormat="1">
      <c r="BP796465" s="90"/>
    </row>
    <row r="796466" spans="68:68" customFormat="1">
      <c r="BP796466" s="90"/>
    </row>
    <row r="796467" spans="68:68" customFormat="1">
      <c r="BP796467" s="90"/>
    </row>
    <row r="796468" spans="68:68" customFormat="1">
      <c r="BP796468" s="90"/>
    </row>
    <row r="796469" spans="68:68" customFormat="1">
      <c r="BP796469" s="90"/>
    </row>
    <row r="796470" spans="68:68" customFormat="1">
      <c r="BP796470" s="90"/>
    </row>
    <row r="796471" spans="68:68" customFormat="1">
      <c r="BP796471" s="90"/>
    </row>
    <row r="796472" spans="68:68" customFormat="1">
      <c r="BP796472" s="90"/>
    </row>
    <row r="796473" spans="68:68" customFormat="1">
      <c r="BP796473" s="90"/>
    </row>
    <row r="796474" spans="68:68" customFormat="1">
      <c r="BP796474" s="90"/>
    </row>
    <row r="796475" spans="68:68" customFormat="1">
      <c r="BP796475" s="90"/>
    </row>
    <row r="796476" spans="68:68" customFormat="1">
      <c r="BP796476" s="90"/>
    </row>
    <row r="796477" spans="68:68" customFormat="1">
      <c r="BP796477" s="90"/>
    </row>
    <row r="796478" spans="68:68" customFormat="1">
      <c r="BP796478" s="90"/>
    </row>
    <row r="796479" spans="68:68" customFormat="1">
      <c r="BP796479" s="90"/>
    </row>
    <row r="796480" spans="68:68" customFormat="1">
      <c r="BP796480" s="90"/>
    </row>
    <row r="796481" spans="68:68" customFormat="1">
      <c r="BP796481" s="90"/>
    </row>
    <row r="796482" spans="68:68" customFormat="1">
      <c r="BP796482" s="90"/>
    </row>
    <row r="796483" spans="68:68" customFormat="1">
      <c r="BP796483" s="90"/>
    </row>
    <row r="796484" spans="68:68" customFormat="1">
      <c r="BP796484" s="90"/>
    </row>
    <row r="796485" spans="68:68" customFormat="1">
      <c r="BP796485" s="90"/>
    </row>
    <row r="796486" spans="68:68" customFormat="1">
      <c r="BP796486" s="90"/>
    </row>
    <row r="796487" spans="68:68" customFormat="1">
      <c r="BP796487" s="90"/>
    </row>
    <row r="796488" spans="68:68" customFormat="1">
      <c r="BP796488" s="90"/>
    </row>
    <row r="796489" spans="68:68" customFormat="1">
      <c r="BP796489" s="90"/>
    </row>
    <row r="796490" spans="68:68" customFormat="1">
      <c r="BP796490" s="90"/>
    </row>
    <row r="796491" spans="68:68" customFormat="1">
      <c r="BP796491" s="90"/>
    </row>
    <row r="796492" spans="68:68" customFormat="1">
      <c r="BP796492" s="90"/>
    </row>
    <row r="796493" spans="68:68" customFormat="1">
      <c r="BP796493" s="90"/>
    </row>
    <row r="796494" spans="68:68" customFormat="1">
      <c r="BP796494" s="90"/>
    </row>
    <row r="796495" spans="68:68" customFormat="1">
      <c r="BP796495" s="90"/>
    </row>
    <row r="796496" spans="68:68" customFormat="1">
      <c r="BP796496" s="90"/>
    </row>
    <row r="796497" spans="68:68" customFormat="1">
      <c r="BP796497" s="90"/>
    </row>
    <row r="796498" spans="68:68" customFormat="1">
      <c r="BP796498" s="90"/>
    </row>
    <row r="796499" spans="68:68" customFormat="1">
      <c r="BP796499" s="90"/>
    </row>
    <row r="796500" spans="68:68" customFormat="1">
      <c r="BP796500" s="90"/>
    </row>
    <row r="796501" spans="68:68" customFormat="1">
      <c r="BP796501" s="90"/>
    </row>
    <row r="796502" spans="68:68" customFormat="1">
      <c r="BP796502" s="90"/>
    </row>
    <row r="796503" spans="68:68" customFormat="1">
      <c r="BP796503" s="90"/>
    </row>
    <row r="796504" spans="68:68" customFormat="1">
      <c r="BP796504" s="90"/>
    </row>
    <row r="796505" spans="68:68" customFormat="1">
      <c r="BP796505" s="90"/>
    </row>
    <row r="796506" spans="68:68" customFormat="1">
      <c r="BP796506" s="90"/>
    </row>
    <row r="796507" spans="68:68" customFormat="1">
      <c r="BP796507" s="90"/>
    </row>
    <row r="796508" spans="68:68" customFormat="1">
      <c r="BP796508" s="90"/>
    </row>
    <row r="796509" spans="68:68" customFormat="1">
      <c r="BP796509" s="90"/>
    </row>
    <row r="796510" spans="68:68" customFormat="1">
      <c r="BP796510" s="90"/>
    </row>
    <row r="796511" spans="68:68" customFormat="1">
      <c r="BP796511" s="90"/>
    </row>
    <row r="796512" spans="68:68" customFormat="1">
      <c r="BP796512" s="90"/>
    </row>
    <row r="796513" spans="68:68" customFormat="1">
      <c r="BP796513" s="90"/>
    </row>
    <row r="796514" spans="68:68" customFormat="1">
      <c r="BP796514" s="90"/>
    </row>
    <row r="796515" spans="68:68" customFormat="1">
      <c r="BP796515" s="90"/>
    </row>
    <row r="796516" spans="68:68" customFormat="1">
      <c r="BP796516" s="90"/>
    </row>
    <row r="796517" spans="68:68" customFormat="1">
      <c r="BP796517" s="90"/>
    </row>
    <row r="796518" spans="68:68" customFormat="1">
      <c r="BP796518" s="90"/>
    </row>
    <row r="796519" spans="68:68" customFormat="1">
      <c r="BP796519" s="90"/>
    </row>
    <row r="796520" spans="68:68" customFormat="1">
      <c r="BP796520" s="90"/>
    </row>
    <row r="796521" spans="68:68" customFormat="1">
      <c r="BP796521" s="90"/>
    </row>
    <row r="796522" spans="68:68" customFormat="1">
      <c r="BP796522" s="90"/>
    </row>
    <row r="796523" spans="68:68" customFormat="1">
      <c r="BP796523" s="90"/>
    </row>
    <row r="796524" spans="68:68" customFormat="1">
      <c r="BP796524" s="90"/>
    </row>
    <row r="796525" spans="68:68" customFormat="1">
      <c r="BP796525" s="90"/>
    </row>
    <row r="796526" spans="68:68" customFormat="1">
      <c r="BP796526" s="90"/>
    </row>
    <row r="796527" spans="68:68" customFormat="1">
      <c r="BP796527" s="90"/>
    </row>
    <row r="796528" spans="68:68" customFormat="1">
      <c r="BP796528" s="90"/>
    </row>
    <row r="796529" spans="68:68" customFormat="1">
      <c r="BP796529" s="90"/>
    </row>
    <row r="796530" spans="68:68" customFormat="1">
      <c r="BP796530" s="90"/>
    </row>
    <row r="796531" spans="68:68" customFormat="1">
      <c r="BP796531" s="90"/>
    </row>
    <row r="796532" spans="68:68" customFormat="1">
      <c r="BP796532" s="90"/>
    </row>
    <row r="796533" spans="68:68" customFormat="1">
      <c r="BP796533" s="90"/>
    </row>
    <row r="796534" spans="68:68" customFormat="1">
      <c r="BP796534" s="90"/>
    </row>
    <row r="796535" spans="68:68" customFormat="1">
      <c r="BP796535" s="90"/>
    </row>
    <row r="796536" spans="68:68" customFormat="1">
      <c r="BP796536" s="90"/>
    </row>
    <row r="796537" spans="68:68" customFormat="1">
      <c r="BP796537" s="90"/>
    </row>
    <row r="796538" spans="68:68" customFormat="1">
      <c r="BP796538" s="90"/>
    </row>
    <row r="796539" spans="68:68" customFormat="1">
      <c r="BP796539" s="90"/>
    </row>
    <row r="796540" spans="68:68" customFormat="1">
      <c r="BP796540" s="90"/>
    </row>
    <row r="796541" spans="68:68" customFormat="1">
      <c r="BP796541" s="90"/>
    </row>
    <row r="796542" spans="68:68" customFormat="1">
      <c r="BP796542" s="90"/>
    </row>
    <row r="796543" spans="68:68" customFormat="1">
      <c r="BP796543" s="90"/>
    </row>
    <row r="796544" spans="68:68" customFormat="1">
      <c r="BP796544" s="90"/>
    </row>
    <row r="796545" spans="68:68" customFormat="1">
      <c r="BP796545" s="90"/>
    </row>
    <row r="796546" spans="68:68" customFormat="1">
      <c r="BP796546" s="90"/>
    </row>
    <row r="796547" spans="68:68" customFormat="1">
      <c r="BP796547" s="90"/>
    </row>
    <row r="796548" spans="68:68" customFormat="1">
      <c r="BP796548" s="90"/>
    </row>
    <row r="796549" spans="68:68" customFormat="1">
      <c r="BP796549" s="90"/>
    </row>
    <row r="796550" spans="68:68" customFormat="1">
      <c r="BP796550" s="90"/>
    </row>
    <row r="796551" spans="68:68" customFormat="1">
      <c r="BP796551" s="90"/>
    </row>
    <row r="796552" spans="68:68" customFormat="1">
      <c r="BP796552" s="90"/>
    </row>
    <row r="796553" spans="68:68" customFormat="1">
      <c r="BP796553" s="90"/>
    </row>
    <row r="796554" spans="68:68" customFormat="1">
      <c r="BP796554" s="90"/>
    </row>
    <row r="796555" spans="68:68" customFormat="1">
      <c r="BP796555" s="90"/>
    </row>
    <row r="796556" spans="68:68" customFormat="1">
      <c r="BP796556" s="90"/>
    </row>
    <row r="796557" spans="68:68" customFormat="1">
      <c r="BP796557" s="90"/>
    </row>
    <row r="796558" spans="68:68" customFormat="1">
      <c r="BP796558" s="90"/>
    </row>
    <row r="796559" spans="68:68" customFormat="1">
      <c r="BP796559" s="90"/>
    </row>
    <row r="796560" spans="68:68" customFormat="1">
      <c r="BP796560" s="90"/>
    </row>
    <row r="796561" spans="68:68" customFormat="1">
      <c r="BP796561" s="90"/>
    </row>
    <row r="796562" spans="68:68" customFormat="1">
      <c r="BP796562" s="90"/>
    </row>
    <row r="796563" spans="68:68" customFormat="1">
      <c r="BP796563" s="90"/>
    </row>
    <row r="796564" spans="68:68" customFormat="1">
      <c r="BP796564" s="90"/>
    </row>
    <row r="796565" spans="68:68" customFormat="1">
      <c r="BP796565" s="90"/>
    </row>
    <row r="796566" spans="68:68" customFormat="1">
      <c r="BP796566" s="90"/>
    </row>
    <row r="796567" spans="68:68" customFormat="1">
      <c r="BP796567" s="90"/>
    </row>
    <row r="796568" spans="68:68" customFormat="1">
      <c r="BP796568" s="90"/>
    </row>
    <row r="796569" spans="68:68" customFormat="1">
      <c r="BP796569" s="90"/>
    </row>
    <row r="796570" spans="68:68" customFormat="1">
      <c r="BP796570" s="90"/>
    </row>
    <row r="796571" spans="68:68" customFormat="1">
      <c r="BP796571" s="90"/>
    </row>
    <row r="796572" spans="68:68" customFormat="1">
      <c r="BP796572" s="90"/>
    </row>
    <row r="796573" spans="68:68" customFormat="1">
      <c r="BP796573" s="90"/>
    </row>
    <row r="796574" spans="68:68" customFormat="1">
      <c r="BP796574" s="90"/>
    </row>
    <row r="796575" spans="68:68" customFormat="1">
      <c r="BP796575" s="90"/>
    </row>
    <row r="796576" spans="68:68" customFormat="1">
      <c r="BP796576" s="90"/>
    </row>
    <row r="796577" spans="68:68" customFormat="1">
      <c r="BP796577" s="90"/>
    </row>
    <row r="796578" spans="68:68" customFormat="1">
      <c r="BP796578" s="90"/>
    </row>
    <row r="796579" spans="68:68" customFormat="1">
      <c r="BP796579" s="90"/>
    </row>
    <row r="796580" spans="68:68" customFormat="1">
      <c r="BP796580" s="90"/>
    </row>
    <row r="796581" spans="68:68" customFormat="1">
      <c r="BP796581" s="90"/>
    </row>
    <row r="796582" spans="68:68" customFormat="1">
      <c r="BP796582" s="90"/>
    </row>
    <row r="796583" spans="68:68" customFormat="1">
      <c r="BP796583" s="90"/>
    </row>
    <row r="796584" spans="68:68" customFormat="1">
      <c r="BP796584" s="90"/>
    </row>
    <row r="796585" spans="68:68" customFormat="1">
      <c r="BP796585" s="90"/>
    </row>
    <row r="796586" spans="68:68" customFormat="1">
      <c r="BP796586" s="90"/>
    </row>
    <row r="796587" spans="68:68" customFormat="1">
      <c r="BP796587" s="90"/>
    </row>
    <row r="796588" spans="68:68" customFormat="1">
      <c r="BP796588" s="90"/>
    </row>
    <row r="796589" spans="68:68" customFormat="1">
      <c r="BP796589" s="90"/>
    </row>
    <row r="796590" spans="68:68" customFormat="1">
      <c r="BP796590" s="90"/>
    </row>
    <row r="796591" spans="68:68" customFormat="1">
      <c r="BP796591" s="90"/>
    </row>
    <row r="796592" spans="68:68" customFormat="1">
      <c r="BP796592" s="90"/>
    </row>
    <row r="796593" spans="68:68" customFormat="1">
      <c r="BP796593" s="90"/>
    </row>
    <row r="796594" spans="68:68" customFormat="1">
      <c r="BP796594" s="90"/>
    </row>
    <row r="796595" spans="68:68" customFormat="1">
      <c r="BP796595" s="90"/>
    </row>
    <row r="796596" spans="68:68" customFormat="1">
      <c r="BP796596" s="90"/>
    </row>
    <row r="796597" spans="68:68" customFormat="1">
      <c r="BP796597" s="90"/>
    </row>
    <row r="796598" spans="68:68" customFormat="1">
      <c r="BP796598" s="90"/>
    </row>
    <row r="796599" spans="68:68" customFormat="1">
      <c r="BP796599" s="90"/>
    </row>
    <row r="796600" spans="68:68" customFormat="1">
      <c r="BP796600" s="90"/>
    </row>
    <row r="796601" spans="68:68" customFormat="1">
      <c r="BP796601" s="90"/>
    </row>
    <row r="796602" spans="68:68" customFormat="1">
      <c r="BP796602" s="90"/>
    </row>
    <row r="796603" spans="68:68" customFormat="1">
      <c r="BP796603" s="90"/>
    </row>
    <row r="796604" spans="68:68" customFormat="1">
      <c r="BP796604" s="90"/>
    </row>
    <row r="796605" spans="68:68" customFormat="1">
      <c r="BP796605" s="90"/>
    </row>
    <row r="796606" spans="68:68" customFormat="1">
      <c r="BP796606" s="90"/>
    </row>
    <row r="796607" spans="68:68" customFormat="1">
      <c r="BP796607" s="90"/>
    </row>
    <row r="796608" spans="68:68" customFormat="1">
      <c r="BP796608" s="90"/>
    </row>
    <row r="796609" spans="68:68" customFormat="1">
      <c r="BP796609" s="90"/>
    </row>
    <row r="796610" spans="68:68" customFormat="1">
      <c r="BP796610" s="90"/>
    </row>
    <row r="796611" spans="68:68" customFormat="1">
      <c r="BP796611" s="90"/>
    </row>
    <row r="796612" spans="68:68" customFormat="1">
      <c r="BP796612" s="90"/>
    </row>
    <row r="796613" spans="68:68" customFormat="1">
      <c r="BP796613" s="90"/>
    </row>
    <row r="796614" spans="68:68" customFormat="1">
      <c r="BP796614" s="90"/>
    </row>
    <row r="796615" spans="68:68" customFormat="1">
      <c r="BP796615" s="90"/>
    </row>
    <row r="796616" spans="68:68" customFormat="1">
      <c r="BP796616" s="90"/>
    </row>
    <row r="796617" spans="68:68" customFormat="1">
      <c r="BP796617" s="90"/>
    </row>
    <row r="796618" spans="68:68" customFormat="1">
      <c r="BP796618" s="90"/>
    </row>
    <row r="796619" spans="68:68" customFormat="1">
      <c r="BP796619" s="90"/>
    </row>
    <row r="796620" spans="68:68" customFormat="1">
      <c r="BP796620" s="90"/>
    </row>
    <row r="796621" spans="68:68" customFormat="1">
      <c r="BP796621" s="90"/>
    </row>
    <row r="796622" spans="68:68" customFormat="1">
      <c r="BP796622" s="90"/>
    </row>
    <row r="796623" spans="68:68" customFormat="1">
      <c r="BP796623" s="90"/>
    </row>
    <row r="796624" spans="68:68" customFormat="1">
      <c r="BP796624" s="90"/>
    </row>
    <row r="796625" spans="68:68" customFormat="1">
      <c r="BP796625" s="90"/>
    </row>
    <row r="796626" spans="68:68" customFormat="1">
      <c r="BP796626" s="90"/>
    </row>
    <row r="796627" spans="68:68" customFormat="1">
      <c r="BP796627" s="90"/>
    </row>
    <row r="796628" spans="68:68" customFormat="1">
      <c r="BP796628" s="90"/>
    </row>
    <row r="796629" spans="68:68" customFormat="1">
      <c r="BP796629" s="90"/>
    </row>
    <row r="796630" spans="68:68" customFormat="1">
      <c r="BP796630" s="90"/>
    </row>
    <row r="796631" spans="68:68" customFormat="1">
      <c r="BP796631" s="90"/>
    </row>
    <row r="796632" spans="68:68" customFormat="1">
      <c r="BP796632" s="90"/>
    </row>
    <row r="796633" spans="68:68" customFormat="1">
      <c r="BP796633" s="90"/>
    </row>
    <row r="796634" spans="68:68" customFormat="1">
      <c r="BP796634" s="90"/>
    </row>
    <row r="796635" spans="68:68" customFormat="1">
      <c r="BP796635" s="90"/>
    </row>
    <row r="796636" spans="68:68" customFormat="1">
      <c r="BP796636" s="90"/>
    </row>
    <row r="796637" spans="68:68" customFormat="1">
      <c r="BP796637" s="90"/>
    </row>
    <row r="796638" spans="68:68" customFormat="1">
      <c r="BP796638" s="90"/>
    </row>
    <row r="796639" spans="68:68" customFormat="1">
      <c r="BP796639" s="90"/>
    </row>
    <row r="796640" spans="68:68" customFormat="1">
      <c r="BP796640" s="90"/>
    </row>
    <row r="796641" spans="68:68" customFormat="1">
      <c r="BP796641" s="90"/>
    </row>
    <row r="796642" spans="68:68" customFormat="1">
      <c r="BP796642" s="90"/>
    </row>
    <row r="796643" spans="68:68" customFormat="1">
      <c r="BP796643" s="90"/>
    </row>
    <row r="796644" spans="68:68" customFormat="1">
      <c r="BP796644" s="90"/>
    </row>
    <row r="796645" spans="68:68" customFormat="1">
      <c r="BP796645" s="90"/>
    </row>
    <row r="796646" spans="68:68" customFormat="1">
      <c r="BP796646" s="90"/>
    </row>
    <row r="796647" spans="68:68" customFormat="1">
      <c r="BP796647" s="90"/>
    </row>
    <row r="796648" spans="68:68" customFormat="1">
      <c r="BP796648" s="90"/>
    </row>
    <row r="796649" spans="68:68" customFormat="1">
      <c r="BP796649" s="90"/>
    </row>
    <row r="796650" spans="68:68" customFormat="1">
      <c r="BP796650" s="90"/>
    </row>
    <row r="796651" spans="68:68" customFormat="1">
      <c r="BP796651" s="90"/>
    </row>
    <row r="796652" spans="68:68" customFormat="1">
      <c r="BP796652" s="90"/>
    </row>
    <row r="796653" spans="68:68" customFormat="1">
      <c r="BP796653" s="90"/>
    </row>
    <row r="796654" spans="68:68" customFormat="1">
      <c r="BP796654" s="90"/>
    </row>
    <row r="796655" spans="68:68" customFormat="1">
      <c r="BP796655" s="90"/>
    </row>
    <row r="796656" spans="68:68" customFormat="1">
      <c r="BP796656" s="90"/>
    </row>
    <row r="796657" spans="68:68" customFormat="1">
      <c r="BP796657" s="90"/>
    </row>
    <row r="796658" spans="68:68" customFormat="1">
      <c r="BP796658" s="90"/>
    </row>
    <row r="796659" spans="68:68" customFormat="1">
      <c r="BP796659" s="90"/>
    </row>
    <row r="796660" spans="68:68" customFormat="1">
      <c r="BP796660" s="90"/>
    </row>
    <row r="796661" spans="68:68" customFormat="1">
      <c r="BP796661" s="90"/>
    </row>
    <row r="796662" spans="68:68" customFormat="1">
      <c r="BP796662" s="90"/>
    </row>
    <row r="796663" spans="68:68" customFormat="1">
      <c r="BP796663" s="90"/>
    </row>
    <row r="796664" spans="68:68" customFormat="1">
      <c r="BP796664" s="90"/>
    </row>
    <row r="796665" spans="68:68" customFormat="1">
      <c r="BP796665" s="90"/>
    </row>
    <row r="796666" spans="68:68" customFormat="1">
      <c r="BP796666" s="90"/>
    </row>
    <row r="796667" spans="68:68" customFormat="1">
      <c r="BP796667" s="90"/>
    </row>
    <row r="796668" spans="68:68" customFormat="1">
      <c r="BP796668" s="90"/>
    </row>
    <row r="796669" spans="68:68" customFormat="1">
      <c r="BP796669" s="90"/>
    </row>
    <row r="796670" spans="68:68" customFormat="1">
      <c r="BP796670" s="90"/>
    </row>
    <row r="796671" spans="68:68" customFormat="1">
      <c r="BP796671" s="90"/>
    </row>
    <row r="796672" spans="68:68" customFormat="1">
      <c r="BP796672" s="90"/>
    </row>
    <row r="796673" spans="68:68" customFormat="1">
      <c r="BP796673" s="90"/>
    </row>
    <row r="796674" spans="68:68" customFormat="1">
      <c r="BP796674" s="90"/>
    </row>
    <row r="796675" spans="68:68" customFormat="1">
      <c r="BP796675" s="90"/>
    </row>
    <row r="796676" spans="68:68" customFormat="1">
      <c r="BP796676" s="90"/>
    </row>
    <row r="796677" spans="68:68" customFormat="1">
      <c r="BP796677" s="90"/>
    </row>
    <row r="796678" spans="68:68" customFormat="1">
      <c r="BP796678" s="90"/>
    </row>
    <row r="796679" spans="68:68" customFormat="1">
      <c r="BP796679" s="90"/>
    </row>
    <row r="796680" spans="68:68" customFormat="1">
      <c r="BP796680" s="90"/>
    </row>
    <row r="796681" spans="68:68" customFormat="1">
      <c r="BP796681" s="90"/>
    </row>
    <row r="796682" spans="68:68" customFormat="1">
      <c r="BP796682" s="90"/>
    </row>
    <row r="796683" spans="68:68" customFormat="1">
      <c r="BP796683" s="90"/>
    </row>
    <row r="796684" spans="68:68" customFormat="1">
      <c r="BP796684" s="90"/>
    </row>
    <row r="796685" spans="68:68" customFormat="1">
      <c r="BP796685" s="90"/>
    </row>
    <row r="796686" spans="68:68" customFormat="1">
      <c r="BP796686" s="90"/>
    </row>
    <row r="796687" spans="68:68" customFormat="1">
      <c r="BP796687" s="90"/>
    </row>
    <row r="796688" spans="68:68" customFormat="1">
      <c r="BP796688" s="90"/>
    </row>
    <row r="796689" spans="68:68" customFormat="1">
      <c r="BP796689" s="90"/>
    </row>
    <row r="796690" spans="68:68" customFormat="1">
      <c r="BP796690" s="90"/>
    </row>
    <row r="796691" spans="68:68" customFormat="1">
      <c r="BP796691" s="90"/>
    </row>
    <row r="796692" spans="68:68" customFormat="1">
      <c r="BP796692" s="90"/>
    </row>
    <row r="796693" spans="68:68" customFormat="1">
      <c r="BP796693" s="90"/>
    </row>
    <row r="796694" spans="68:68" customFormat="1">
      <c r="BP796694" s="90"/>
    </row>
    <row r="796695" spans="68:68" customFormat="1">
      <c r="BP796695" s="90"/>
    </row>
    <row r="796696" spans="68:68" customFormat="1">
      <c r="BP796696" s="90"/>
    </row>
    <row r="796697" spans="68:68" customFormat="1">
      <c r="BP796697" s="90"/>
    </row>
    <row r="796698" spans="68:68" customFormat="1">
      <c r="BP796698" s="90"/>
    </row>
    <row r="796699" spans="68:68" customFormat="1">
      <c r="BP796699" s="90"/>
    </row>
    <row r="796700" spans="68:68" customFormat="1">
      <c r="BP796700" s="90"/>
    </row>
    <row r="796701" spans="68:68" customFormat="1">
      <c r="BP796701" s="90"/>
    </row>
    <row r="796702" spans="68:68" customFormat="1">
      <c r="BP796702" s="90"/>
    </row>
    <row r="796703" spans="68:68" customFormat="1">
      <c r="BP796703" s="90"/>
    </row>
    <row r="796704" spans="68:68" customFormat="1">
      <c r="BP796704" s="90"/>
    </row>
    <row r="796705" spans="68:68" customFormat="1">
      <c r="BP796705" s="90"/>
    </row>
    <row r="796706" spans="68:68" customFormat="1">
      <c r="BP796706" s="90"/>
    </row>
    <row r="796707" spans="68:68" customFormat="1">
      <c r="BP796707" s="90"/>
    </row>
    <row r="796708" spans="68:68" customFormat="1">
      <c r="BP796708" s="90"/>
    </row>
    <row r="796709" spans="68:68" customFormat="1">
      <c r="BP796709" s="90"/>
    </row>
    <row r="796710" spans="68:68" customFormat="1">
      <c r="BP796710" s="90"/>
    </row>
    <row r="796711" spans="68:68" customFormat="1">
      <c r="BP796711" s="90"/>
    </row>
    <row r="796712" spans="68:68" customFormat="1">
      <c r="BP796712" s="90"/>
    </row>
    <row r="796713" spans="68:68" customFormat="1">
      <c r="BP796713" s="90"/>
    </row>
    <row r="796714" spans="68:68" customFormat="1">
      <c r="BP796714" s="90"/>
    </row>
    <row r="796715" spans="68:68" customFormat="1">
      <c r="BP796715" s="90"/>
    </row>
    <row r="796716" spans="68:68" customFormat="1">
      <c r="BP796716" s="90"/>
    </row>
    <row r="796717" spans="68:68" customFormat="1">
      <c r="BP796717" s="90"/>
    </row>
    <row r="796718" spans="68:68" customFormat="1">
      <c r="BP796718" s="90"/>
    </row>
    <row r="796719" spans="68:68" customFormat="1">
      <c r="BP796719" s="90"/>
    </row>
    <row r="796720" spans="68:68" customFormat="1">
      <c r="BP796720" s="90"/>
    </row>
    <row r="796721" spans="68:68" customFormat="1">
      <c r="BP796721" s="90"/>
    </row>
    <row r="796722" spans="68:68" customFormat="1">
      <c r="BP796722" s="90"/>
    </row>
    <row r="796723" spans="68:68" customFormat="1">
      <c r="BP796723" s="90"/>
    </row>
    <row r="796724" spans="68:68" customFormat="1">
      <c r="BP796724" s="90"/>
    </row>
    <row r="796725" spans="68:68" customFormat="1">
      <c r="BP796725" s="90"/>
    </row>
    <row r="796726" spans="68:68" customFormat="1">
      <c r="BP796726" s="90"/>
    </row>
    <row r="796727" spans="68:68" customFormat="1">
      <c r="BP796727" s="90"/>
    </row>
    <row r="796728" spans="68:68" customFormat="1">
      <c r="BP796728" s="90"/>
    </row>
    <row r="796729" spans="68:68" customFormat="1">
      <c r="BP796729" s="90"/>
    </row>
    <row r="796730" spans="68:68" customFormat="1">
      <c r="BP796730" s="90"/>
    </row>
    <row r="796731" spans="68:68" customFormat="1">
      <c r="BP796731" s="90"/>
    </row>
    <row r="796732" spans="68:68" customFormat="1">
      <c r="BP796732" s="90"/>
    </row>
    <row r="796733" spans="68:68" customFormat="1">
      <c r="BP796733" s="90"/>
    </row>
    <row r="796734" spans="68:68" customFormat="1">
      <c r="BP796734" s="90"/>
    </row>
    <row r="796735" spans="68:68" customFormat="1">
      <c r="BP796735" s="90"/>
    </row>
    <row r="796736" spans="68:68" customFormat="1">
      <c r="BP796736" s="90"/>
    </row>
    <row r="796737" spans="68:68" customFormat="1">
      <c r="BP796737" s="90"/>
    </row>
    <row r="796738" spans="68:68" customFormat="1">
      <c r="BP796738" s="90"/>
    </row>
    <row r="796739" spans="68:68" customFormat="1">
      <c r="BP796739" s="90"/>
    </row>
    <row r="796740" spans="68:68" customFormat="1">
      <c r="BP796740" s="90"/>
    </row>
    <row r="796741" spans="68:68" customFormat="1">
      <c r="BP796741" s="90"/>
    </row>
    <row r="796742" spans="68:68" customFormat="1">
      <c r="BP796742" s="90"/>
    </row>
    <row r="796743" spans="68:68" customFormat="1">
      <c r="BP796743" s="90"/>
    </row>
    <row r="796744" spans="68:68" customFormat="1">
      <c r="BP796744" s="90"/>
    </row>
    <row r="796745" spans="68:68" customFormat="1">
      <c r="BP796745" s="90"/>
    </row>
    <row r="796746" spans="68:68" customFormat="1">
      <c r="BP796746" s="90"/>
    </row>
    <row r="796747" spans="68:68" customFormat="1">
      <c r="BP796747" s="90"/>
    </row>
    <row r="796748" spans="68:68" customFormat="1">
      <c r="BP796748" s="90"/>
    </row>
    <row r="796749" spans="68:68" customFormat="1">
      <c r="BP796749" s="90"/>
    </row>
    <row r="796750" spans="68:68" customFormat="1">
      <c r="BP796750" s="90"/>
    </row>
    <row r="796751" spans="68:68" customFormat="1">
      <c r="BP796751" s="90"/>
    </row>
    <row r="796752" spans="68:68" customFormat="1">
      <c r="BP796752" s="90"/>
    </row>
    <row r="796753" spans="68:68" customFormat="1">
      <c r="BP796753" s="90"/>
    </row>
    <row r="796754" spans="68:68" customFormat="1">
      <c r="BP796754" s="90"/>
    </row>
    <row r="796755" spans="68:68" customFormat="1">
      <c r="BP796755" s="90"/>
    </row>
    <row r="796756" spans="68:68" customFormat="1">
      <c r="BP796756" s="90"/>
    </row>
    <row r="796757" spans="68:68" customFormat="1">
      <c r="BP796757" s="90"/>
    </row>
    <row r="796758" spans="68:68" customFormat="1">
      <c r="BP796758" s="90"/>
    </row>
    <row r="796759" spans="68:68" customFormat="1">
      <c r="BP796759" s="90"/>
    </row>
    <row r="796760" spans="68:68" customFormat="1">
      <c r="BP796760" s="90"/>
    </row>
    <row r="796761" spans="68:68" customFormat="1">
      <c r="BP796761" s="90"/>
    </row>
    <row r="796762" spans="68:68" customFormat="1">
      <c r="BP796762" s="90"/>
    </row>
    <row r="796763" spans="68:68" customFormat="1">
      <c r="BP796763" s="90"/>
    </row>
    <row r="796764" spans="68:68" customFormat="1">
      <c r="BP796764" s="90"/>
    </row>
    <row r="796765" spans="68:68" customFormat="1">
      <c r="BP796765" s="90"/>
    </row>
    <row r="796766" spans="68:68" customFormat="1">
      <c r="BP796766" s="90"/>
    </row>
    <row r="796767" spans="68:68" customFormat="1">
      <c r="BP796767" s="90"/>
    </row>
    <row r="796768" spans="68:68" customFormat="1">
      <c r="BP796768" s="90"/>
    </row>
    <row r="796769" spans="68:68" customFormat="1">
      <c r="BP796769" s="90"/>
    </row>
    <row r="796770" spans="68:68" customFormat="1">
      <c r="BP796770" s="90"/>
    </row>
    <row r="796771" spans="68:68" customFormat="1">
      <c r="BP796771" s="90"/>
    </row>
    <row r="796772" spans="68:68" customFormat="1">
      <c r="BP796772" s="90"/>
    </row>
    <row r="796773" spans="68:68" customFormat="1">
      <c r="BP796773" s="90"/>
    </row>
    <row r="796774" spans="68:68" customFormat="1">
      <c r="BP796774" s="90"/>
    </row>
    <row r="796775" spans="68:68" customFormat="1">
      <c r="BP796775" s="90"/>
    </row>
    <row r="796776" spans="68:68" customFormat="1">
      <c r="BP796776" s="90"/>
    </row>
    <row r="796777" spans="68:68" customFormat="1">
      <c r="BP796777" s="90"/>
    </row>
    <row r="796778" spans="68:68" customFormat="1">
      <c r="BP796778" s="90"/>
    </row>
    <row r="796779" spans="68:68" customFormat="1">
      <c r="BP796779" s="90"/>
    </row>
    <row r="796780" spans="68:68" customFormat="1">
      <c r="BP796780" s="90"/>
    </row>
    <row r="796781" spans="68:68" customFormat="1">
      <c r="BP796781" s="90"/>
    </row>
    <row r="796782" spans="68:68" customFormat="1">
      <c r="BP796782" s="90"/>
    </row>
    <row r="796783" spans="68:68" customFormat="1">
      <c r="BP796783" s="90"/>
    </row>
    <row r="796784" spans="68:68" customFormat="1">
      <c r="BP796784" s="90"/>
    </row>
    <row r="796785" spans="68:68" customFormat="1">
      <c r="BP796785" s="90"/>
    </row>
    <row r="796786" spans="68:68" customFormat="1">
      <c r="BP796786" s="90"/>
    </row>
    <row r="796787" spans="68:68" customFormat="1">
      <c r="BP796787" s="90"/>
    </row>
    <row r="796788" spans="68:68" customFormat="1">
      <c r="BP796788" s="90"/>
    </row>
    <row r="796789" spans="68:68" customFormat="1">
      <c r="BP796789" s="90"/>
    </row>
    <row r="796790" spans="68:68" customFormat="1">
      <c r="BP796790" s="90"/>
    </row>
    <row r="796791" spans="68:68" customFormat="1">
      <c r="BP796791" s="90"/>
    </row>
    <row r="796792" spans="68:68" customFormat="1">
      <c r="BP796792" s="90"/>
    </row>
    <row r="796793" spans="68:68" customFormat="1">
      <c r="BP796793" s="90"/>
    </row>
    <row r="796794" spans="68:68" customFormat="1">
      <c r="BP796794" s="90"/>
    </row>
    <row r="796795" spans="68:68" customFormat="1">
      <c r="BP796795" s="90"/>
    </row>
    <row r="796796" spans="68:68" customFormat="1">
      <c r="BP796796" s="90"/>
    </row>
    <row r="796797" spans="68:68" customFormat="1">
      <c r="BP796797" s="90"/>
    </row>
    <row r="796798" spans="68:68" customFormat="1">
      <c r="BP796798" s="90"/>
    </row>
    <row r="796799" spans="68:68" customFormat="1">
      <c r="BP796799" s="90"/>
    </row>
    <row r="796800" spans="68:68" customFormat="1">
      <c r="BP796800" s="90"/>
    </row>
    <row r="796801" spans="68:68" customFormat="1">
      <c r="BP796801" s="90"/>
    </row>
    <row r="796802" spans="68:68" customFormat="1">
      <c r="BP796802" s="90"/>
    </row>
    <row r="796803" spans="68:68" customFormat="1">
      <c r="BP796803" s="90"/>
    </row>
    <row r="796804" spans="68:68" customFormat="1">
      <c r="BP796804" s="90"/>
    </row>
    <row r="796805" spans="68:68" customFormat="1">
      <c r="BP796805" s="90"/>
    </row>
    <row r="796806" spans="68:68" customFormat="1">
      <c r="BP796806" s="90"/>
    </row>
    <row r="796807" spans="68:68" customFormat="1">
      <c r="BP796807" s="90"/>
    </row>
    <row r="796808" spans="68:68" customFormat="1">
      <c r="BP796808" s="90"/>
    </row>
    <row r="796809" spans="68:68" customFormat="1">
      <c r="BP796809" s="90"/>
    </row>
    <row r="796810" spans="68:68" customFormat="1">
      <c r="BP796810" s="90"/>
    </row>
    <row r="796811" spans="68:68" customFormat="1">
      <c r="BP796811" s="90"/>
    </row>
    <row r="796812" spans="68:68" customFormat="1">
      <c r="BP796812" s="90"/>
    </row>
    <row r="796813" spans="68:68" customFormat="1">
      <c r="BP796813" s="90"/>
    </row>
    <row r="796814" spans="68:68" customFormat="1">
      <c r="BP796814" s="90"/>
    </row>
    <row r="796815" spans="68:68" customFormat="1">
      <c r="BP796815" s="90"/>
    </row>
    <row r="796816" spans="68:68" customFormat="1">
      <c r="BP796816" s="90"/>
    </row>
    <row r="796817" spans="68:68" customFormat="1">
      <c r="BP796817" s="90"/>
    </row>
    <row r="796818" spans="68:68" customFormat="1">
      <c r="BP796818" s="90"/>
    </row>
    <row r="796819" spans="68:68" customFormat="1">
      <c r="BP796819" s="90"/>
    </row>
    <row r="796820" spans="68:68" customFormat="1">
      <c r="BP796820" s="90"/>
    </row>
    <row r="796821" spans="68:68" customFormat="1">
      <c r="BP796821" s="90"/>
    </row>
    <row r="796822" spans="68:68" customFormat="1">
      <c r="BP796822" s="90"/>
    </row>
    <row r="796823" spans="68:68" customFormat="1">
      <c r="BP796823" s="90"/>
    </row>
    <row r="796824" spans="68:68" customFormat="1">
      <c r="BP796824" s="90"/>
    </row>
    <row r="796825" spans="68:68" customFormat="1">
      <c r="BP796825" s="90"/>
    </row>
    <row r="796826" spans="68:68" customFormat="1">
      <c r="BP796826" s="90"/>
    </row>
    <row r="796827" spans="68:68" customFormat="1">
      <c r="BP796827" s="90"/>
    </row>
    <row r="796828" spans="68:68" customFormat="1">
      <c r="BP796828" s="90"/>
    </row>
    <row r="796829" spans="68:68" customFormat="1">
      <c r="BP796829" s="90"/>
    </row>
    <row r="796830" spans="68:68" customFormat="1">
      <c r="BP796830" s="90"/>
    </row>
    <row r="796831" spans="68:68" customFormat="1">
      <c r="BP796831" s="90"/>
    </row>
    <row r="796832" spans="68:68" customFormat="1">
      <c r="BP796832" s="90"/>
    </row>
    <row r="796833" spans="68:68" customFormat="1">
      <c r="BP796833" s="90"/>
    </row>
    <row r="796834" spans="68:68" customFormat="1">
      <c r="BP796834" s="90"/>
    </row>
    <row r="796835" spans="68:68" customFormat="1">
      <c r="BP796835" s="90"/>
    </row>
    <row r="796836" spans="68:68" customFormat="1">
      <c r="BP796836" s="90"/>
    </row>
    <row r="796837" spans="68:68" customFormat="1">
      <c r="BP796837" s="90"/>
    </row>
    <row r="796838" spans="68:68" customFormat="1">
      <c r="BP796838" s="90"/>
    </row>
    <row r="796839" spans="68:68" customFormat="1">
      <c r="BP796839" s="90"/>
    </row>
    <row r="796840" spans="68:68" customFormat="1">
      <c r="BP796840" s="90"/>
    </row>
    <row r="796841" spans="68:68" customFormat="1">
      <c r="BP796841" s="90"/>
    </row>
    <row r="796842" spans="68:68" customFormat="1">
      <c r="BP796842" s="90"/>
    </row>
    <row r="796843" spans="68:68" customFormat="1">
      <c r="BP796843" s="90"/>
    </row>
    <row r="796844" spans="68:68" customFormat="1">
      <c r="BP796844" s="90"/>
    </row>
    <row r="796845" spans="68:68" customFormat="1">
      <c r="BP796845" s="90"/>
    </row>
    <row r="796846" spans="68:68" customFormat="1">
      <c r="BP796846" s="90"/>
    </row>
    <row r="796847" spans="68:68" customFormat="1">
      <c r="BP796847" s="90"/>
    </row>
    <row r="796848" spans="68:68" customFormat="1">
      <c r="BP796848" s="90"/>
    </row>
    <row r="796849" spans="68:68" customFormat="1">
      <c r="BP796849" s="90"/>
    </row>
    <row r="796850" spans="68:68" customFormat="1">
      <c r="BP796850" s="90"/>
    </row>
    <row r="796851" spans="68:68" customFormat="1">
      <c r="BP796851" s="90"/>
    </row>
    <row r="796852" spans="68:68" customFormat="1">
      <c r="BP796852" s="90"/>
    </row>
    <row r="796853" spans="68:68" customFormat="1">
      <c r="BP796853" s="90"/>
    </row>
    <row r="796854" spans="68:68" customFormat="1">
      <c r="BP796854" s="90"/>
    </row>
    <row r="796855" spans="68:68" customFormat="1">
      <c r="BP796855" s="90"/>
    </row>
    <row r="796856" spans="68:68" customFormat="1">
      <c r="BP796856" s="90"/>
    </row>
    <row r="796857" spans="68:68" customFormat="1">
      <c r="BP796857" s="90"/>
    </row>
    <row r="796858" spans="68:68" customFormat="1">
      <c r="BP796858" s="90"/>
    </row>
    <row r="796859" spans="68:68" customFormat="1">
      <c r="BP796859" s="90"/>
    </row>
    <row r="796860" spans="68:68" customFormat="1">
      <c r="BP796860" s="90"/>
    </row>
    <row r="796861" spans="68:68" customFormat="1">
      <c r="BP796861" s="90"/>
    </row>
    <row r="796862" spans="68:68" customFormat="1">
      <c r="BP796862" s="90"/>
    </row>
    <row r="796863" spans="68:68" customFormat="1">
      <c r="BP796863" s="90"/>
    </row>
    <row r="796864" spans="68:68" customFormat="1">
      <c r="BP796864" s="90"/>
    </row>
    <row r="796865" spans="68:68" customFormat="1">
      <c r="BP796865" s="90"/>
    </row>
    <row r="796866" spans="68:68" customFormat="1">
      <c r="BP796866" s="90"/>
    </row>
    <row r="796867" spans="68:68" customFormat="1">
      <c r="BP796867" s="90"/>
    </row>
    <row r="796868" spans="68:68" customFormat="1">
      <c r="BP796868" s="90"/>
    </row>
    <row r="796869" spans="68:68" customFormat="1">
      <c r="BP796869" s="90"/>
    </row>
    <row r="796870" spans="68:68" customFormat="1">
      <c r="BP796870" s="90"/>
    </row>
    <row r="796871" spans="68:68" customFormat="1">
      <c r="BP796871" s="90"/>
    </row>
    <row r="796872" spans="68:68" customFormat="1">
      <c r="BP796872" s="90"/>
    </row>
    <row r="796873" spans="68:68" customFormat="1">
      <c r="BP796873" s="90"/>
    </row>
    <row r="796874" spans="68:68" customFormat="1">
      <c r="BP796874" s="90"/>
    </row>
    <row r="796875" spans="68:68" customFormat="1">
      <c r="BP796875" s="90"/>
    </row>
    <row r="796876" spans="68:68" customFormat="1">
      <c r="BP796876" s="90"/>
    </row>
    <row r="796877" spans="68:68" customFormat="1">
      <c r="BP796877" s="90"/>
    </row>
    <row r="796878" spans="68:68" customFormat="1">
      <c r="BP796878" s="90"/>
    </row>
    <row r="796879" spans="68:68" customFormat="1">
      <c r="BP796879" s="90"/>
    </row>
    <row r="796880" spans="68:68" customFormat="1">
      <c r="BP796880" s="90"/>
    </row>
    <row r="796881" spans="68:68" customFormat="1">
      <c r="BP796881" s="90"/>
    </row>
    <row r="796882" spans="68:68" customFormat="1">
      <c r="BP796882" s="90"/>
    </row>
    <row r="796883" spans="68:68" customFormat="1">
      <c r="BP796883" s="90"/>
    </row>
    <row r="796884" spans="68:68" customFormat="1">
      <c r="BP796884" s="90"/>
    </row>
    <row r="796885" spans="68:68" customFormat="1">
      <c r="BP796885" s="90"/>
    </row>
    <row r="796886" spans="68:68" customFormat="1">
      <c r="BP796886" s="90"/>
    </row>
    <row r="796887" spans="68:68" customFormat="1">
      <c r="BP796887" s="90"/>
    </row>
    <row r="796888" spans="68:68" customFormat="1">
      <c r="BP796888" s="90"/>
    </row>
    <row r="796889" spans="68:68" customFormat="1">
      <c r="BP796889" s="90"/>
    </row>
    <row r="796890" spans="68:68" customFormat="1">
      <c r="BP796890" s="90"/>
    </row>
    <row r="796891" spans="68:68" customFormat="1">
      <c r="BP796891" s="90"/>
    </row>
    <row r="796892" spans="68:68" customFormat="1">
      <c r="BP796892" s="90"/>
    </row>
    <row r="796893" spans="68:68" customFormat="1">
      <c r="BP796893" s="90"/>
    </row>
    <row r="796894" spans="68:68" customFormat="1">
      <c r="BP796894" s="90"/>
    </row>
    <row r="796895" spans="68:68" customFormat="1">
      <c r="BP796895" s="90"/>
    </row>
    <row r="796896" spans="68:68" customFormat="1">
      <c r="BP796896" s="90"/>
    </row>
    <row r="796897" spans="68:68" customFormat="1">
      <c r="BP796897" s="90"/>
    </row>
    <row r="796898" spans="68:68" customFormat="1">
      <c r="BP796898" s="90"/>
    </row>
    <row r="796899" spans="68:68" customFormat="1">
      <c r="BP796899" s="90"/>
    </row>
    <row r="796900" spans="68:68" customFormat="1">
      <c r="BP796900" s="90"/>
    </row>
    <row r="796901" spans="68:68" customFormat="1">
      <c r="BP796901" s="90"/>
    </row>
    <row r="796902" spans="68:68" customFormat="1">
      <c r="BP796902" s="90"/>
    </row>
    <row r="796903" spans="68:68" customFormat="1">
      <c r="BP796903" s="90"/>
    </row>
    <row r="796904" spans="68:68" customFormat="1">
      <c r="BP796904" s="90"/>
    </row>
    <row r="796905" spans="68:68" customFormat="1">
      <c r="BP796905" s="90"/>
    </row>
    <row r="796906" spans="68:68" customFormat="1">
      <c r="BP796906" s="90"/>
    </row>
    <row r="796907" spans="68:68" customFormat="1">
      <c r="BP796907" s="90"/>
    </row>
    <row r="796908" spans="68:68" customFormat="1">
      <c r="BP796908" s="90"/>
    </row>
    <row r="796909" spans="68:68" customFormat="1">
      <c r="BP796909" s="90"/>
    </row>
    <row r="796910" spans="68:68" customFormat="1">
      <c r="BP796910" s="90"/>
    </row>
    <row r="796911" spans="68:68" customFormat="1">
      <c r="BP796911" s="90"/>
    </row>
    <row r="796912" spans="68:68" customFormat="1">
      <c r="BP796912" s="90"/>
    </row>
    <row r="796913" spans="68:68" customFormat="1">
      <c r="BP796913" s="90"/>
    </row>
    <row r="796914" spans="68:68" customFormat="1">
      <c r="BP796914" s="90"/>
    </row>
    <row r="796915" spans="68:68" customFormat="1">
      <c r="BP796915" s="90"/>
    </row>
    <row r="796916" spans="68:68" customFormat="1">
      <c r="BP796916" s="90"/>
    </row>
    <row r="796917" spans="68:68" customFormat="1">
      <c r="BP796917" s="90"/>
    </row>
    <row r="796918" spans="68:68" customFormat="1">
      <c r="BP796918" s="90"/>
    </row>
    <row r="796919" spans="68:68" customFormat="1">
      <c r="BP796919" s="90"/>
    </row>
    <row r="796920" spans="68:68" customFormat="1">
      <c r="BP796920" s="90"/>
    </row>
    <row r="796921" spans="68:68" customFormat="1">
      <c r="BP796921" s="90"/>
    </row>
    <row r="796922" spans="68:68" customFormat="1">
      <c r="BP796922" s="90"/>
    </row>
    <row r="796923" spans="68:68" customFormat="1">
      <c r="BP796923" s="90"/>
    </row>
    <row r="796924" spans="68:68" customFormat="1">
      <c r="BP796924" s="90"/>
    </row>
    <row r="796925" spans="68:68" customFormat="1">
      <c r="BP796925" s="90"/>
    </row>
    <row r="796926" spans="68:68" customFormat="1">
      <c r="BP796926" s="90"/>
    </row>
    <row r="796927" spans="68:68" customFormat="1">
      <c r="BP796927" s="90"/>
    </row>
    <row r="796928" spans="68:68" customFormat="1">
      <c r="BP796928" s="90"/>
    </row>
    <row r="796929" spans="68:68" customFormat="1">
      <c r="BP796929" s="90"/>
    </row>
    <row r="796930" spans="68:68" customFormat="1">
      <c r="BP796930" s="90"/>
    </row>
    <row r="796931" spans="68:68" customFormat="1">
      <c r="BP796931" s="90"/>
    </row>
    <row r="796932" spans="68:68" customFormat="1">
      <c r="BP796932" s="90"/>
    </row>
    <row r="796933" spans="68:68" customFormat="1">
      <c r="BP796933" s="90"/>
    </row>
    <row r="796934" spans="68:68" customFormat="1">
      <c r="BP796934" s="90"/>
    </row>
    <row r="796935" spans="68:68" customFormat="1">
      <c r="BP796935" s="90"/>
    </row>
    <row r="796936" spans="68:68" customFormat="1">
      <c r="BP796936" s="90"/>
    </row>
    <row r="796937" spans="68:68" customFormat="1">
      <c r="BP796937" s="90"/>
    </row>
    <row r="796938" spans="68:68" customFormat="1">
      <c r="BP796938" s="90"/>
    </row>
    <row r="796939" spans="68:68" customFormat="1">
      <c r="BP796939" s="90"/>
    </row>
    <row r="796940" spans="68:68" customFormat="1">
      <c r="BP796940" s="90"/>
    </row>
    <row r="796941" spans="68:68" customFormat="1">
      <c r="BP796941" s="90"/>
    </row>
    <row r="796942" spans="68:68" customFormat="1">
      <c r="BP796942" s="90"/>
    </row>
    <row r="796943" spans="68:68" customFormat="1">
      <c r="BP796943" s="90"/>
    </row>
    <row r="796944" spans="68:68" customFormat="1">
      <c r="BP796944" s="90"/>
    </row>
    <row r="796945" spans="68:68" customFormat="1">
      <c r="BP796945" s="90"/>
    </row>
    <row r="796946" spans="68:68" customFormat="1">
      <c r="BP796946" s="90"/>
    </row>
    <row r="796947" spans="68:68" customFormat="1">
      <c r="BP796947" s="90"/>
    </row>
    <row r="796948" spans="68:68" customFormat="1">
      <c r="BP796948" s="90"/>
    </row>
    <row r="796949" spans="68:68" customFormat="1">
      <c r="BP796949" s="90"/>
    </row>
    <row r="796950" spans="68:68" customFormat="1">
      <c r="BP796950" s="90"/>
    </row>
    <row r="796951" spans="68:68" customFormat="1">
      <c r="BP796951" s="90"/>
    </row>
    <row r="796952" spans="68:68" customFormat="1">
      <c r="BP796952" s="90"/>
    </row>
    <row r="796953" spans="68:68" customFormat="1">
      <c r="BP796953" s="90"/>
    </row>
    <row r="796954" spans="68:68" customFormat="1">
      <c r="BP796954" s="90"/>
    </row>
    <row r="796955" spans="68:68" customFormat="1">
      <c r="BP796955" s="90"/>
    </row>
    <row r="796956" spans="68:68" customFormat="1">
      <c r="BP796956" s="90"/>
    </row>
    <row r="796957" spans="68:68" customFormat="1">
      <c r="BP796957" s="90"/>
    </row>
    <row r="796958" spans="68:68" customFormat="1">
      <c r="BP796958" s="90"/>
    </row>
    <row r="796959" spans="68:68" customFormat="1">
      <c r="BP796959" s="90"/>
    </row>
    <row r="796960" spans="68:68" customFormat="1">
      <c r="BP796960" s="90"/>
    </row>
    <row r="796961" spans="68:68" customFormat="1">
      <c r="BP796961" s="90"/>
    </row>
    <row r="796962" spans="68:68" customFormat="1">
      <c r="BP796962" s="90"/>
    </row>
    <row r="796963" spans="68:68" customFormat="1">
      <c r="BP796963" s="90"/>
    </row>
    <row r="796964" spans="68:68" customFormat="1">
      <c r="BP796964" s="90"/>
    </row>
    <row r="796965" spans="68:68" customFormat="1">
      <c r="BP796965" s="90"/>
    </row>
    <row r="796966" spans="68:68" customFormat="1">
      <c r="BP796966" s="90"/>
    </row>
    <row r="796967" spans="68:68" customFormat="1">
      <c r="BP796967" s="90"/>
    </row>
    <row r="796968" spans="68:68" customFormat="1">
      <c r="BP796968" s="90"/>
    </row>
    <row r="796969" spans="68:68" customFormat="1">
      <c r="BP796969" s="90"/>
    </row>
    <row r="796970" spans="68:68" customFormat="1">
      <c r="BP796970" s="90"/>
    </row>
    <row r="796971" spans="68:68" customFormat="1">
      <c r="BP796971" s="90"/>
    </row>
    <row r="796972" spans="68:68" customFormat="1">
      <c r="BP796972" s="90"/>
    </row>
    <row r="796973" spans="68:68" customFormat="1">
      <c r="BP796973" s="90"/>
    </row>
    <row r="796974" spans="68:68" customFormat="1">
      <c r="BP796974" s="90"/>
    </row>
    <row r="796975" spans="68:68" customFormat="1">
      <c r="BP796975" s="90"/>
    </row>
    <row r="796976" spans="68:68" customFormat="1">
      <c r="BP796976" s="90"/>
    </row>
    <row r="796977" spans="68:68" customFormat="1">
      <c r="BP796977" s="90"/>
    </row>
    <row r="796978" spans="68:68" customFormat="1">
      <c r="BP796978" s="90"/>
    </row>
    <row r="796979" spans="68:68" customFormat="1">
      <c r="BP796979" s="90"/>
    </row>
    <row r="796980" spans="68:68" customFormat="1">
      <c r="BP796980" s="90"/>
    </row>
    <row r="796981" spans="68:68" customFormat="1">
      <c r="BP796981" s="90"/>
    </row>
    <row r="796982" spans="68:68" customFormat="1">
      <c r="BP796982" s="90"/>
    </row>
    <row r="796983" spans="68:68" customFormat="1">
      <c r="BP796983" s="90"/>
    </row>
    <row r="796984" spans="68:68" customFormat="1">
      <c r="BP796984" s="90"/>
    </row>
    <row r="796985" spans="68:68" customFormat="1">
      <c r="BP796985" s="90"/>
    </row>
    <row r="796986" spans="68:68" customFormat="1">
      <c r="BP796986" s="90"/>
    </row>
    <row r="796987" spans="68:68" customFormat="1">
      <c r="BP796987" s="90"/>
    </row>
    <row r="796988" spans="68:68" customFormat="1">
      <c r="BP796988" s="90"/>
    </row>
    <row r="796989" spans="68:68" customFormat="1">
      <c r="BP796989" s="90"/>
    </row>
    <row r="796990" spans="68:68" customFormat="1">
      <c r="BP796990" s="90"/>
    </row>
    <row r="796991" spans="68:68" customFormat="1">
      <c r="BP796991" s="90"/>
    </row>
    <row r="796992" spans="68:68" customFormat="1">
      <c r="BP796992" s="90"/>
    </row>
    <row r="796993" spans="68:68" customFormat="1">
      <c r="BP796993" s="90"/>
    </row>
    <row r="796994" spans="68:68" customFormat="1">
      <c r="BP796994" s="90"/>
    </row>
    <row r="796995" spans="68:68" customFormat="1">
      <c r="BP796995" s="90"/>
    </row>
    <row r="796996" spans="68:68" customFormat="1">
      <c r="BP796996" s="90"/>
    </row>
    <row r="796997" spans="68:68" customFormat="1">
      <c r="BP796997" s="90"/>
    </row>
    <row r="796998" spans="68:68" customFormat="1">
      <c r="BP796998" s="90"/>
    </row>
    <row r="796999" spans="68:68" customFormat="1">
      <c r="BP796999" s="90"/>
    </row>
    <row r="797000" spans="68:68" customFormat="1">
      <c r="BP797000" s="90"/>
    </row>
    <row r="797001" spans="68:68" customFormat="1">
      <c r="BP797001" s="90"/>
    </row>
    <row r="797002" spans="68:68" customFormat="1">
      <c r="BP797002" s="90"/>
    </row>
    <row r="797003" spans="68:68" customFormat="1">
      <c r="BP797003" s="90"/>
    </row>
    <row r="797004" spans="68:68" customFormat="1">
      <c r="BP797004" s="90"/>
    </row>
    <row r="797005" spans="68:68" customFormat="1">
      <c r="BP797005" s="90"/>
    </row>
    <row r="797006" spans="68:68" customFormat="1">
      <c r="BP797006" s="90"/>
    </row>
    <row r="797007" spans="68:68" customFormat="1">
      <c r="BP797007" s="90"/>
    </row>
    <row r="797008" spans="68:68" customFormat="1">
      <c r="BP797008" s="90"/>
    </row>
    <row r="797009" spans="68:68" customFormat="1">
      <c r="BP797009" s="90"/>
    </row>
    <row r="797010" spans="68:68" customFormat="1">
      <c r="BP797010" s="90"/>
    </row>
    <row r="797011" spans="68:68" customFormat="1">
      <c r="BP797011" s="90"/>
    </row>
    <row r="797012" spans="68:68" customFormat="1">
      <c r="BP797012" s="90"/>
    </row>
    <row r="797013" spans="68:68" customFormat="1">
      <c r="BP797013" s="90"/>
    </row>
    <row r="797014" spans="68:68" customFormat="1">
      <c r="BP797014" s="90"/>
    </row>
    <row r="797015" spans="68:68" customFormat="1">
      <c r="BP797015" s="90"/>
    </row>
    <row r="797016" spans="68:68" customFormat="1">
      <c r="BP797016" s="90"/>
    </row>
    <row r="797017" spans="68:68" customFormat="1">
      <c r="BP797017" s="90"/>
    </row>
    <row r="797018" spans="68:68" customFormat="1">
      <c r="BP797018" s="90"/>
    </row>
    <row r="797019" spans="68:68" customFormat="1">
      <c r="BP797019" s="90"/>
    </row>
    <row r="797020" spans="68:68" customFormat="1">
      <c r="BP797020" s="90"/>
    </row>
    <row r="797021" spans="68:68" customFormat="1">
      <c r="BP797021" s="90"/>
    </row>
    <row r="797022" spans="68:68" customFormat="1">
      <c r="BP797022" s="90"/>
    </row>
    <row r="797023" spans="68:68" customFormat="1">
      <c r="BP797023" s="90"/>
    </row>
    <row r="797024" spans="68:68" customFormat="1">
      <c r="BP797024" s="90"/>
    </row>
    <row r="797025" spans="68:68" customFormat="1">
      <c r="BP797025" s="90"/>
    </row>
    <row r="797026" spans="68:68" customFormat="1">
      <c r="BP797026" s="90"/>
    </row>
    <row r="797027" spans="68:68" customFormat="1">
      <c r="BP797027" s="90"/>
    </row>
    <row r="797028" spans="68:68" customFormat="1">
      <c r="BP797028" s="90"/>
    </row>
    <row r="797029" spans="68:68" customFormat="1">
      <c r="BP797029" s="90"/>
    </row>
    <row r="797030" spans="68:68" customFormat="1">
      <c r="BP797030" s="90"/>
    </row>
    <row r="797031" spans="68:68" customFormat="1">
      <c r="BP797031" s="90"/>
    </row>
    <row r="797032" spans="68:68" customFormat="1">
      <c r="BP797032" s="90"/>
    </row>
    <row r="797033" spans="68:68" customFormat="1">
      <c r="BP797033" s="90"/>
    </row>
    <row r="797034" spans="68:68" customFormat="1">
      <c r="BP797034" s="90"/>
    </row>
    <row r="797035" spans="68:68" customFormat="1">
      <c r="BP797035" s="90"/>
    </row>
    <row r="797036" spans="68:68" customFormat="1">
      <c r="BP797036" s="90"/>
    </row>
    <row r="797037" spans="68:68" customFormat="1">
      <c r="BP797037" s="90"/>
    </row>
    <row r="797038" spans="68:68" customFormat="1">
      <c r="BP797038" s="90"/>
    </row>
    <row r="797039" spans="68:68" customFormat="1">
      <c r="BP797039" s="90"/>
    </row>
    <row r="797040" spans="68:68" customFormat="1">
      <c r="BP797040" s="90"/>
    </row>
    <row r="797041" spans="68:68" customFormat="1">
      <c r="BP797041" s="90"/>
    </row>
    <row r="797042" spans="68:68" customFormat="1">
      <c r="BP797042" s="90"/>
    </row>
    <row r="797043" spans="68:68" customFormat="1">
      <c r="BP797043" s="90"/>
    </row>
    <row r="797044" spans="68:68" customFormat="1">
      <c r="BP797044" s="90"/>
    </row>
    <row r="797045" spans="68:68" customFormat="1">
      <c r="BP797045" s="90"/>
    </row>
    <row r="797046" spans="68:68" customFormat="1">
      <c r="BP797046" s="90"/>
    </row>
    <row r="797047" spans="68:68" customFormat="1">
      <c r="BP797047" s="90"/>
    </row>
    <row r="797048" spans="68:68" customFormat="1">
      <c r="BP797048" s="90"/>
    </row>
    <row r="797049" spans="68:68" customFormat="1">
      <c r="BP797049" s="90"/>
    </row>
    <row r="797050" spans="68:68" customFormat="1">
      <c r="BP797050" s="90"/>
    </row>
    <row r="797051" spans="68:68" customFormat="1">
      <c r="BP797051" s="90"/>
    </row>
    <row r="797052" spans="68:68" customFormat="1">
      <c r="BP797052" s="90"/>
    </row>
    <row r="797053" spans="68:68" customFormat="1">
      <c r="BP797053" s="90"/>
    </row>
    <row r="797054" spans="68:68" customFormat="1">
      <c r="BP797054" s="90"/>
    </row>
    <row r="797055" spans="68:68" customFormat="1">
      <c r="BP797055" s="90"/>
    </row>
    <row r="797056" spans="68:68" customFormat="1">
      <c r="BP797056" s="90"/>
    </row>
    <row r="797057" spans="68:68" customFormat="1">
      <c r="BP797057" s="90"/>
    </row>
    <row r="797058" spans="68:68" customFormat="1">
      <c r="BP797058" s="90"/>
    </row>
    <row r="797059" spans="68:68" customFormat="1">
      <c r="BP797059" s="90"/>
    </row>
    <row r="797060" spans="68:68" customFormat="1">
      <c r="BP797060" s="90"/>
    </row>
    <row r="797061" spans="68:68" customFormat="1">
      <c r="BP797061" s="90"/>
    </row>
    <row r="797062" spans="68:68" customFormat="1">
      <c r="BP797062" s="90"/>
    </row>
    <row r="797063" spans="68:68" customFormat="1">
      <c r="BP797063" s="90"/>
    </row>
    <row r="797064" spans="68:68" customFormat="1">
      <c r="BP797064" s="90"/>
    </row>
    <row r="797065" spans="68:68" customFormat="1">
      <c r="BP797065" s="90"/>
    </row>
    <row r="797066" spans="68:68" customFormat="1">
      <c r="BP797066" s="90"/>
    </row>
    <row r="797067" spans="68:68" customFormat="1">
      <c r="BP797067" s="90"/>
    </row>
    <row r="797068" spans="68:68" customFormat="1">
      <c r="BP797068" s="90"/>
    </row>
    <row r="797069" spans="68:68" customFormat="1">
      <c r="BP797069" s="90"/>
    </row>
    <row r="797070" spans="68:68" customFormat="1">
      <c r="BP797070" s="90"/>
    </row>
    <row r="797071" spans="68:68" customFormat="1">
      <c r="BP797071" s="90"/>
    </row>
    <row r="797072" spans="68:68" customFormat="1">
      <c r="BP797072" s="90"/>
    </row>
    <row r="797073" spans="68:68" customFormat="1">
      <c r="BP797073" s="90"/>
    </row>
    <row r="797074" spans="68:68" customFormat="1">
      <c r="BP797074" s="90"/>
    </row>
    <row r="797075" spans="68:68" customFormat="1">
      <c r="BP797075" s="90"/>
    </row>
    <row r="797076" spans="68:68" customFormat="1">
      <c r="BP797076" s="90"/>
    </row>
    <row r="797077" spans="68:68" customFormat="1">
      <c r="BP797077" s="90"/>
    </row>
    <row r="797078" spans="68:68" customFormat="1">
      <c r="BP797078" s="90"/>
    </row>
    <row r="797079" spans="68:68" customFormat="1">
      <c r="BP797079" s="90"/>
    </row>
    <row r="797080" spans="68:68" customFormat="1">
      <c r="BP797080" s="90"/>
    </row>
    <row r="797081" spans="68:68" customFormat="1">
      <c r="BP797081" s="90"/>
    </row>
    <row r="797082" spans="68:68" customFormat="1">
      <c r="BP797082" s="90"/>
    </row>
    <row r="797083" spans="68:68" customFormat="1">
      <c r="BP797083" s="90"/>
    </row>
    <row r="797084" spans="68:68" customFormat="1">
      <c r="BP797084" s="90"/>
    </row>
    <row r="797085" spans="68:68" customFormat="1">
      <c r="BP797085" s="90"/>
    </row>
    <row r="797086" spans="68:68" customFormat="1">
      <c r="BP797086" s="90"/>
    </row>
    <row r="797087" spans="68:68" customFormat="1">
      <c r="BP797087" s="90"/>
    </row>
    <row r="797088" spans="68:68" customFormat="1">
      <c r="BP797088" s="90"/>
    </row>
    <row r="797089" spans="68:68" customFormat="1">
      <c r="BP797089" s="90"/>
    </row>
    <row r="797090" spans="68:68" customFormat="1">
      <c r="BP797090" s="90"/>
    </row>
    <row r="797091" spans="68:68" customFormat="1">
      <c r="BP797091" s="90"/>
    </row>
    <row r="797092" spans="68:68" customFormat="1">
      <c r="BP797092" s="90"/>
    </row>
    <row r="797093" spans="68:68" customFormat="1">
      <c r="BP797093" s="90"/>
    </row>
    <row r="797094" spans="68:68" customFormat="1">
      <c r="BP797094" s="90"/>
    </row>
    <row r="797095" spans="68:68" customFormat="1">
      <c r="BP797095" s="90"/>
    </row>
    <row r="797096" spans="68:68" customFormat="1">
      <c r="BP797096" s="90"/>
    </row>
    <row r="797097" spans="68:68" customFormat="1">
      <c r="BP797097" s="90"/>
    </row>
    <row r="797098" spans="68:68" customFormat="1">
      <c r="BP797098" s="90"/>
    </row>
    <row r="797099" spans="68:68" customFormat="1">
      <c r="BP797099" s="90"/>
    </row>
    <row r="797100" spans="68:68" customFormat="1">
      <c r="BP797100" s="90"/>
    </row>
    <row r="797101" spans="68:68" customFormat="1">
      <c r="BP797101" s="90"/>
    </row>
    <row r="797102" spans="68:68" customFormat="1">
      <c r="BP797102" s="90"/>
    </row>
    <row r="797103" spans="68:68" customFormat="1">
      <c r="BP797103" s="90"/>
    </row>
    <row r="797104" spans="68:68" customFormat="1">
      <c r="BP797104" s="90"/>
    </row>
    <row r="797105" spans="68:68" customFormat="1">
      <c r="BP797105" s="90"/>
    </row>
    <row r="797106" spans="68:68" customFormat="1">
      <c r="BP797106" s="90"/>
    </row>
    <row r="797107" spans="68:68" customFormat="1">
      <c r="BP797107" s="90"/>
    </row>
    <row r="797108" spans="68:68" customFormat="1">
      <c r="BP797108" s="90"/>
    </row>
    <row r="797109" spans="68:68" customFormat="1">
      <c r="BP797109" s="90"/>
    </row>
    <row r="797110" spans="68:68" customFormat="1">
      <c r="BP797110" s="90"/>
    </row>
    <row r="797111" spans="68:68" customFormat="1">
      <c r="BP797111" s="90"/>
    </row>
    <row r="797112" spans="68:68" customFormat="1">
      <c r="BP797112" s="90"/>
    </row>
    <row r="797113" spans="68:68" customFormat="1">
      <c r="BP797113" s="90"/>
    </row>
    <row r="797114" spans="68:68" customFormat="1">
      <c r="BP797114" s="90"/>
    </row>
    <row r="797115" spans="68:68" customFormat="1">
      <c r="BP797115" s="90"/>
    </row>
    <row r="797116" spans="68:68" customFormat="1">
      <c r="BP797116" s="90"/>
    </row>
    <row r="797117" spans="68:68" customFormat="1">
      <c r="BP797117" s="90"/>
    </row>
    <row r="797118" spans="68:68" customFormat="1">
      <c r="BP797118" s="90"/>
    </row>
    <row r="797119" spans="68:68" customFormat="1">
      <c r="BP797119" s="90"/>
    </row>
    <row r="797120" spans="68:68" customFormat="1">
      <c r="BP797120" s="90"/>
    </row>
    <row r="797121" spans="68:68" customFormat="1">
      <c r="BP797121" s="90"/>
    </row>
    <row r="797122" spans="68:68" customFormat="1">
      <c r="BP797122" s="90"/>
    </row>
    <row r="797123" spans="68:68" customFormat="1">
      <c r="BP797123" s="90"/>
    </row>
    <row r="797124" spans="68:68" customFormat="1">
      <c r="BP797124" s="90"/>
    </row>
    <row r="797125" spans="68:68" customFormat="1">
      <c r="BP797125" s="90"/>
    </row>
    <row r="797126" spans="68:68" customFormat="1">
      <c r="BP797126" s="90"/>
    </row>
    <row r="797127" spans="68:68" customFormat="1">
      <c r="BP797127" s="90"/>
    </row>
    <row r="797128" spans="68:68" customFormat="1">
      <c r="BP797128" s="90"/>
    </row>
    <row r="797129" spans="68:68" customFormat="1">
      <c r="BP797129" s="90"/>
    </row>
    <row r="797130" spans="68:68" customFormat="1">
      <c r="BP797130" s="90"/>
    </row>
    <row r="797131" spans="68:68" customFormat="1">
      <c r="BP797131" s="90"/>
    </row>
    <row r="797132" spans="68:68" customFormat="1">
      <c r="BP797132" s="90"/>
    </row>
    <row r="797133" spans="68:68" customFormat="1">
      <c r="BP797133" s="90"/>
    </row>
    <row r="797134" spans="68:68" customFormat="1">
      <c r="BP797134" s="90"/>
    </row>
    <row r="797135" spans="68:68" customFormat="1">
      <c r="BP797135" s="90"/>
    </row>
    <row r="797136" spans="68:68" customFormat="1">
      <c r="BP797136" s="90"/>
    </row>
    <row r="797137" spans="68:68" customFormat="1">
      <c r="BP797137" s="90"/>
    </row>
    <row r="797138" spans="68:68" customFormat="1">
      <c r="BP797138" s="90"/>
    </row>
    <row r="797139" spans="68:68" customFormat="1">
      <c r="BP797139" s="90"/>
    </row>
    <row r="797140" spans="68:68" customFormat="1">
      <c r="BP797140" s="90"/>
    </row>
    <row r="797141" spans="68:68" customFormat="1">
      <c r="BP797141" s="90"/>
    </row>
    <row r="797142" spans="68:68" customFormat="1">
      <c r="BP797142" s="90"/>
    </row>
    <row r="797143" spans="68:68" customFormat="1">
      <c r="BP797143" s="90"/>
    </row>
    <row r="797144" spans="68:68" customFormat="1">
      <c r="BP797144" s="90"/>
    </row>
    <row r="797145" spans="68:68" customFormat="1">
      <c r="BP797145" s="90"/>
    </row>
    <row r="797146" spans="68:68" customFormat="1">
      <c r="BP797146" s="90"/>
    </row>
    <row r="797147" spans="68:68" customFormat="1">
      <c r="BP797147" s="90"/>
    </row>
    <row r="797148" spans="68:68" customFormat="1">
      <c r="BP797148" s="90"/>
    </row>
    <row r="797149" spans="68:68" customFormat="1">
      <c r="BP797149" s="90"/>
    </row>
    <row r="797150" spans="68:68" customFormat="1">
      <c r="BP797150" s="90"/>
    </row>
    <row r="797151" spans="68:68" customFormat="1">
      <c r="BP797151" s="90"/>
    </row>
    <row r="797152" spans="68:68" customFormat="1">
      <c r="BP797152" s="90"/>
    </row>
    <row r="797153" spans="68:68" customFormat="1">
      <c r="BP797153" s="90"/>
    </row>
    <row r="797154" spans="68:68" customFormat="1">
      <c r="BP797154" s="90"/>
    </row>
    <row r="797155" spans="68:68" customFormat="1">
      <c r="BP797155" s="90"/>
    </row>
    <row r="797156" spans="68:68" customFormat="1">
      <c r="BP797156" s="90"/>
    </row>
    <row r="797157" spans="68:68" customFormat="1">
      <c r="BP797157" s="90"/>
    </row>
    <row r="797158" spans="68:68" customFormat="1">
      <c r="BP797158" s="90"/>
    </row>
    <row r="797159" spans="68:68" customFormat="1">
      <c r="BP797159" s="90"/>
    </row>
    <row r="797160" spans="68:68" customFormat="1">
      <c r="BP797160" s="90"/>
    </row>
    <row r="797161" spans="68:68" customFormat="1">
      <c r="BP797161" s="90"/>
    </row>
    <row r="797162" spans="68:68" customFormat="1">
      <c r="BP797162" s="90"/>
    </row>
    <row r="797163" spans="68:68" customFormat="1">
      <c r="BP797163" s="90"/>
    </row>
    <row r="797164" spans="68:68" customFormat="1">
      <c r="BP797164" s="90"/>
    </row>
    <row r="797165" spans="68:68" customFormat="1">
      <c r="BP797165" s="90"/>
    </row>
    <row r="797166" spans="68:68" customFormat="1">
      <c r="BP797166" s="90"/>
    </row>
    <row r="797167" spans="68:68" customFormat="1">
      <c r="BP797167" s="90"/>
    </row>
    <row r="797168" spans="68:68" customFormat="1">
      <c r="BP797168" s="90"/>
    </row>
    <row r="797169" spans="68:68" customFormat="1">
      <c r="BP797169" s="90"/>
    </row>
    <row r="797170" spans="68:68" customFormat="1">
      <c r="BP797170" s="90"/>
    </row>
    <row r="797171" spans="68:68" customFormat="1">
      <c r="BP797171" s="90"/>
    </row>
    <row r="797172" spans="68:68" customFormat="1">
      <c r="BP797172" s="90"/>
    </row>
    <row r="797173" spans="68:68" customFormat="1">
      <c r="BP797173" s="90"/>
    </row>
    <row r="797174" spans="68:68" customFormat="1">
      <c r="BP797174" s="90"/>
    </row>
    <row r="797175" spans="68:68" customFormat="1">
      <c r="BP797175" s="90"/>
    </row>
    <row r="797176" spans="68:68" customFormat="1">
      <c r="BP797176" s="90"/>
    </row>
    <row r="797177" spans="68:68" customFormat="1">
      <c r="BP797177" s="90"/>
    </row>
    <row r="797178" spans="68:68" customFormat="1">
      <c r="BP797178" s="90"/>
    </row>
    <row r="797179" spans="68:68" customFormat="1">
      <c r="BP797179" s="90"/>
    </row>
    <row r="797180" spans="68:68" customFormat="1">
      <c r="BP797180" s="90"/>
    </row>
    <row r="797181" spans="68:68" customFormat="1">
      <c r="BP797181" s="90"/>
    </row>
    <row r="797182" spans="68:68" customFormat="1">
      <c r="BP797182" s="90"/>
    </row>
    <row r="797183" spans="68:68" customFormat="1">
      <c r="BP797183" s="90"/>
    </row>
    <row r="797184" spans="68:68" customFormat="1">
      <c r="BP797184" s="90"/>
    </row>
    <row r="797185" spans="68:68" customFormat="1">
      <c r="BP797185" s="90"/>
    </row>
    <row r="797186" spans="68:68" customFormat="1">
      <c r="BP797186" s="90"/>
    </row>
    <row r="797187" spans="68:68" customFormat="1">
      <c r="BP797187" s="90"/>
    </row>
    <row r="797188" spans="68:68" customFormat="1">
      <c r="BP797188" s="90"/>
    </row>
    <row r="797189" spans="68:68" customFormat="1">
      <c r="BP797189" s="90"/>
    </row>
    <row r="797190" spans="68:68" customFormat="1">
      <c r="BP797190" s="90"/>
    </row>
    <row r="797191" spans="68:68" customFormat="1">
      <c r="BP797191" s="90"/>
    </row>
    <row r="797192" spans="68:68" customFormat="1">
      <c r="BP797192" s="90"/>
    </row>
    <row r="797193" spans="68:68" customFormat="1">
      <c r="BP797193" s="90"/>
    </row>
    <row r="797194" spans="68:68" customFormat="1">
      <c r="BP797194" s="90"/>
    </row>
    <row r="797195" spans="68:68" customFormat="1">
      <c r="BP797195" s="90"/>
    </row>
    <row r="797196" spans="68:68" customFormat="1">
      <c r="BP797196" s="90"/>
    </row>
    <row r="797197" spans="68:68" customFormat="1">
      <c r="BP797197" s="90"/>
    </row>
    <row r="797198" spans="68:68" customFormat="1">
      <c r="BP797198" s="90"/>
    </row>
    <row r="797199" spans="68:68" customFormat="1">
      <c r="BP797199" s="90"/>
    </row>
    <row r="797200" spans="68:68" customFormat="1">
      <c r="BP797200" s="90"/>
    </row>
    <row r="797201" spans="68:68" customFormat="1">
      <c r="BP797201" s="90"/>
    </row>
    <row r="797202" spans="68:68" customFormat="1">
      <c r="BP797202" s="90"/>
    </row>
    <row r="797203" spans="68:68" customFormat="1">
      <c r="BP797203" s="90"/>
    </row>
    <row r="797204" spans="68:68" customFormat="1">
      <c r="BP797204" s="90"/>
    </row>
    <row r="797205" spans="68:68" customFormat="1">
      <c r="BP797205" s="90"/>
    </row>
    <row r="797206" spans="68:68" customFormat="1">
      <c r="BP797206" s="90"/>
    </row>
    <row r="797207" spans="68:68" customFormat="1">
      <c r="BP797207" s="90"/>
    </row>
    <row r="797208" spans="68:68" customFormat="1">
      <c r="BP797208" s="90"/>
    </row>
    <row r="797209" spans="68:68" customFormat="1">
      <c r="BP797209" s="90"/>
    </row>
    <row r="797210" spans="68:68" customFormat="1">
      <c r="BP797210" s="90"/>
    </row>
    <row r="797211" spans="68:68" customFormat="1">
      <c r="BP797211" s="90"/>
    </row>
    <row r="797212" spans="68:68" customFormat="1">
      <c r="BP797212" s="90"/>
    </row>
    <row r="797213" spans="68:68" customFormat="1">
      <c r="BP797213" s="90"/>
    </row>
    <row r="797214" spans="68:68" customFormat="1">
      <c r="BP797214" s="90"/>
    </row>
    <row r="797215" spans="68:68" customFormat="1">
      <c r="BP797215" s="90"/>
    </row>
    <row r="797216" spans="68:68" customFormat="1">
      <c r="BP797216" s="90"/>
    </row>
    <row r="797217" spans="68:68" customFormat="1">
      <c r="BP797217" s="90"/>
    </row>
    <row r="797218" spans="68:68" customFormat="1">
      <c r="BP797218" s="90"/>
    </row>
    <row r="797219" spans="68:68" customFormat="1">
      <c r="BP797219" s="90"/>
    </row>
    <row r="797220" spans="68:68" customFormat="1">
      <c r="BP797220" s="90"/>
    </row>
    <row r="797221" spans="68:68" customFormat="1">
      <c r="BP797221" s="90"/>
    </row>
    <row r="797222" spans="68:68" customFormat="1">
      <c r="BP797222" s="90"/>
    </row>
    <row r="797223" spans="68:68" customFormat="1">
      <c r="BP797223" s="90"/>
    </row>
    <row r="797224" spans="68:68" customFormat="1">
      <c r="BP797224" s="90"/>
    </row>
    <row r="797225" spans="68:68" customFormat="1">
      <c r="BP797225" s="90"/>
    </row>
    <row r="797226" spans="68:68" customFormat="1">
      <c r="BP797226" s="90"/>
    </row>
    <row r="797227" spans="68:68" customFormat="1">
      <c r="BP797227" s="90"/>
    </row>
    <row r="797228" spans="68:68" customFormat="1">
      <c r="BP797228" s="90"/>
    </row>
    <row r="797229" spans="68:68" customFormat="1">
      <c r="BP797229" s="90"/>
    </row>
    <row r="797230" spans="68:68" customFormat="1">
      <c r="BP797230" s="90"/>
    </row>
    <row r="797231" spans="68:68" customFormat="1">
      <c r="BP797231" s="90"/>
    </row>
    <row r="797232" spans="68:68" customFormat="1">
      <c r="BP797232" s="90"/>
    </row>
    <row r="797233" spans="68:68" customFormat="1">
      <c r="BP797233" s="90"/>
    </row>
    <row r="797234" spans="68:68" customFormat="1">
      <c r="BP797234" s="90"/>
    </row>
    <row r="797235" spans="68:68" customFormat="1">
      <c r="BP797235" s="90"/>
    </row>
    <row r="797236" spans="68:68" customFormat="1">
      <c r="BP797236" s="90"/>
    </row>
    <row r="797237" spans="68:68" customFormat="1">
      <c r="BP797237" s="90"/>
    </row>
    <row r="797238" spans="68:68" customFormat="1">
      <c r="BP797238" s="90"/>
    </row>
    <row r="797239" spans="68:68" customFormat="1">
      <c r="BP797239" s="90"/>
    </row>
    <row r="797240" spans="68:68" customFormat="1">
      <c r="BP797240" s="90"/>
    </row>
    <row r="797241" spans="68:68" customFormat="1">
      <c r="BP797241" s="90"/>
    </row>
    <row r="797242" spans="68:68" customFormat="1">
      <c r="BP797242" s="90"/>
    </row>
    <row r="797243" spans="68:68" customFormat="1">
      <c r="BP797243" s="90"/>
    </row>
    <row r="797244" spans="68:68" customFormat="1">
      <c r="BP797244" s="90"/>
    </row>
    <row r="797245" spans="68:68" customFormat="1">
      <c r="BP797245" s="90"/>
    </row>
    <row r="797246" spans="68:68" customFormat="1">
      <c r="BP797246" s="90"/>
    </row>
    <row r="797247" spans="68:68" customFormat="1">
      <c r="BP797247" s="90"/>
    </row>
    <row r="797248" spans="68:68" customFormat="1">
      <c r="BP797248" s="90"/>
    </row>
    <row r="797249" spans="68:68" customFormat="1">
      <c r="BP797249" s="90"/>
    </row>
    <row r="797250" spans="68:68" customFormat="1">
      <c r="BP797250" s="90"/>
    </row>
    <row r="797251" spans="68:68" customFormat="1">
      <c r="BP797251" s="90"/>
    </row>
    <row r="797252" spans="68:68" customFormat="1">
      <c r="BP797252" s="90"/>
    </row>
    <row r="797253" spans="68:68" customFormat="1">
      <c r="BP797253" s="90"/>
    </row>
    <row r="797254" spans="68:68" customFormat="1">
      <c r="BP797254" s="90"/>
    </row>
    <row r="797255" spans="68:68" customFormat="1">
      <c r="BP797255" s="90"/>
    </row>
    <row r="797256" spans="68:68" customFormat="1">
      <c r="BP797256" s="90"/>
    </row>
    <row r="797257" spans="68:68" customFormat="1">
      <c r="BP797257" s="90"/>
    </row>
    <row r="797258" spans="68:68" customFormat="1">
      <c r="BP797258" s="90"/>
    </row>
    <row r="797259" spans="68:68" customFormat="1">
      <c r="BP797259" s="90"/>
    </row>
    <row r="797260" spans="68:68" customFormat="1">
      <c r="BP797260" s="90"/>
    </row>
    <row r="797261" spans="68:68" customFormat="1">
      <c r="BP797261" s="90"/>
    </row>
    <row r="797262" spans="68:68" customFormat="1">
      <c r="BP797262" s="90"/>
    </row>
    <row r="797263" spans="68:68" customFormat="1">
      <c r="BP797263" s="90"/>
    </row>
    <row r="797264" spans="68:68" customFormat="1">
      <c r="BP797264" s="90"/>
    </row>
    <row r="797265" spans="68:68" customFormat="1">
      <c r="BP797265" s="90"/>
    </row>
    <row r="797266" spans="68:68" customFormat="1">
      <c r="BP797266" s="90"/>
    </row>
    <row r="797267" spans="68:68" customFormat="1">
      <c r="BP797267" s="90"/>
    </row>
    <row r="797268" spans="68:68" customFormat="1">
      <c r="BP797268" s="90"/>
    </row>
    <row r="797269" spans="68:68" customFormat="1">
      <c r="BP797269" s="90"/>
    </row>
    <row r="797270" spans="68:68" customFormat="1">
      <c r="BP797270" s="90"/>
    </row>
    <row r="797271" spans="68:68" customFormat="1">
      <c r="BP797271" s="90"/>
    </row>
    <row r="797272" spans="68:68" customFormat="1">
      <c r="BP797272" s="90"/>
    </row>
    <row r="797273" spans="68:68" customFormat="1">
      <c r="BP797273" s="90"/>
    </row>
    <row r="797274" spans="68:68" customFormat="1">
      <c r="BP797274" s="90"/>
    </row>
    <row r="797275" spans="68:68" customFormat="1">
      <c r="BP797275" s="90"/>
    </row>
    <row r="797276" spans="68:68" customFormat="1">
      <c r="BP797276" s="90"/>
    </row>
    <row r="797277" spans="68:68" customFormat="1">
      <c r="BP797277" s="90"/>
    </row>
    <row r="797278" spans="68:68" customFormat="1">
      <c r="BP797278" s="90"/>
    </row>
    <row r="797279" spans="68:68" customFormat="1">
      <c r="BP797279" s="90"/>
    </row>
    <row r="797280" spans="68:68" customFormat="1">
      <c r="BP797280" s="90"/>
    </row>
    <row r="797281" spans="68:68" customFormat="1">
      <c r="BP797281" s="90"/>
    </row>
    <row r="797282" spans="68:68" customFormat="1">
      <c r="BP797282" s="90"/>
    </row>
    <row r="797283" spans="68:68" customFormat="1">
      <c r="BP797283" s="90"/>
    </row>
    <row r="797284" spans="68:68" customFormat="1">
      <c r="BP797284" s="90"/>
    </row>
    <row r="797285" spans="68:68" customFormat="1">
      <c r="BP797285" s="90"/>
    </row>
    <row r="797286" spans="68:68" customFormat="1">
      <c r="BP797286" s="90"/>
    </row>
    <row r="797287" spans="68:68" customFormat="1">
      <c r="BP797287" s="90"/>
    </row>
    <row r="797288" spans="68:68" customFormat="1">
      <c r="BP797288" s="90"/>
    </row>
    <row r="797289" spans="68:68" customFormat="1">
      <c r="BP797289" s="90"/>
    </row>
    <row r="797290" spans="68:68" customFormat="1">
      <c r="BP797290" s="90"/>
    </row>
    <row r="797291" spans="68:68" customFormat="1">
      <c r="BP797291" s="90"/>
    </row>
    <row r="797292" spans="68:68" customFormat="1">
      <c r="BP797292" s="90"/>
    </row>
    <row r="797293" spans="68:68" customFormat="1">
      <c r="BP797293" s="90"/>
    </row>
    <row r="797294" spans="68:68" customFormat="1">
      <c r="BP797294" s="90"/>
    </row>
    <row r="797295" spans="68:68" customFormat="1">
      <c r="BP797295" s="90"/>
    </row>
    <row r="797296" spans="68:68" customFormat="1">
      <c r="BP797296" s="90"/>
    </row>
    <row r="797297" spans="68:68" customFormat="1">
      <c r="BP797297" s="90"/>
    </row>
    <row r="797298" spans="68:68" customFormat="1">
      <c r="BP797298" s="90"/>
    </row>
    <row r="797299" spans="68:68" customFormat="1">
      <c r="BP797299" s="90"/>
    </row>
    <row r="797300" spans="68:68" customFormat="1">
      <c r="BP797300" s="90"/>
    </row>
    <row r="797301" spans="68:68" customFormat="1">
      <c r="BP797301" s="90"/>
    </row>
    <row r="797302" spans="68:68" customFormat="1">
      <c r="BP797302" s="90"/>
    </row>
    <row r="797303" spans="68:68" customFormat="1">
      <c r="BP797303" s="90"/>
    </row>
    <row r="797304" spans="68:68" customFormat="1">
      <c r="BP797304" s="90"/>
    </row>
    <row r="797305" spans="68:68" customFormat="1">
      <c r="BP797305" s="90"/>
    </row>
    <row r="797306" spans="68:68" customFormat="1">
      <c r="BP797306" s="90"/>
    </row>
    <row r="797307" spans="68:68" customFormat="1">
      <c r="BP797307" s="90"/>
    </row>
    <row r="797308" spans="68:68" customFormat="1">
      <c r="BP797308" s="90"/>
    </row>
    <row r="797309" spans="68:68" customFormat="1">
      <c r="BP797309" s="90"/>
    </row>
    <row r="797310" spans="68:68" customFormat="1">
      <c r="BP797310" s="90"/>
    </row>
    <row r="797311" spans="68:68" customFormat="1">
      <c r="BP797311" s="90"/>
    </row>
    <row r="797312" spans="68:68" customFormat="1">
      <c r="BP797312" s="90"/>
    </row>
    <row r="797313" spans="68:68" customFormat="1">
      <c r="BP797313" s="90"/>
    </row>
    <row r="797314" spans="68:68" customFormat="1">
      <c r="BP797314" s="90"/>
    </row>
    <row r="797315" spans="68:68" customFormat="1">
      <c r="BP797315" s="90"/>
    </row>
    <row r="797316" spans="68:68" customFormat="1">
      <c r="BP797316" s="90"/>
    </row>
    <row r="797317" spans="68:68" customFormat="1">
      <c r="BP797317" s="90"/>
    </row>
    <row r="797318" spans="68:68" customFormat="1">
      <c r="BP797318" s="90"/>
    </row>
    <row r="797319" spans="68:68" customFormat="1">
      <c r="BP797319" s="90"/>
    </row>
    <row r="797320" spans="68:68" customFormat="1">
      <c r="BP797320" s="90"/>
    </row>
    <row r="797321" spans="68:68" customFormat="1">
      <c r="BP797321" s="90"/>
    </row>
    <row r="797322" spans="68:68" customFormat="1">
      <c r="BP797322" s="90"/>
    </row>
    <row r="797323" spans="68:68" customFormat="1">
      <c r="BP797323" s="90"/>
    </row>
    <row r="797324" spans="68:68" customFormat="1">
      <c r="BP797324" s="90"/>
    </row>
    <row r="797325" spans="68:68" customFormat="1">
      <c r="BP797325" s="90"/>
    </row>
    <row r="797326" spans="68:68" customFormat="1">
      <c r="BP797326" s="90"/>
    </row>
    <row r="797327" spans="68:68" customFormat="1">
      <c r="BP797327" s="90"/>
    </row>
    <row r="797328" spans="68:68" customFormat="1">
      <c r="BP797328" s="90"/>
    </row>
    <row r="797329" spans="68:68" customFormat="1">
      <c r="BP797329" s="90"/>
    </row>
    <row r="797330" spans="68:68" customFormat="1">
      <c r="BP797330" s="90"/>
    </row>
    <row r="797331" spans="68:68" customFormat="1">
      <c r="BP797331" s="90"/>
    </row>
    <row r="797332" spans="68:68" customFormat="1">
      <c r="BP797332" s="90"/>
    </row>
    <row r="797333" spans="68:68" customFormat="1">
      <c r="BP797333" s="90"/>
    </row>
    <row r="797334" spans="68:68" customFormat="1">
      <c r="BP797334" s="90"/>
    </row>
    <row r="797335" spans="68:68" customFormat="1">
      <c r="BP797335" s="90"/>
    </row>
    <row r="797336" spans="68:68" customFormat="1">
      <c r="BP797336" s="90"/>
    </row>
    <row r="797337" spans="68:68" customFormat="1">
      <c r="BP797337" s="90"/>
    </row>
    <row r="797338" spans="68:68" customFormat="1">
      <c r="BP797338" s="90"/>
    </row>
    <row r="797339" spans="68:68" customFormat="1">
      <c r="BP797339" s="90"/>
    </row>
    <row r="797340" spans="68:68" customFormat="1">
      <c r="BP797340" s="90"/>
    </row>
    <row r="797341" spans="68:68" customFormat="1">
      <c r="BP797341" s="90"/>
    </row>
    <row r="797342" spans="68:68" customFormat="1">
      <c r="BP797342" s="90"/>
    </row>
    <row r="797343" spans="68:68" customFormat="1">
      <c r="BP797343" s="90"/>
    </row>
    <row r="797344" spans="68:68" customFormat="1">
      <c r="BP797344" s="90"/>
    </row>
    <row r="797345" spans="68:68" customFormat="1">
      <c r="BP797345" s="90"/>
    </row>
    <row r="797346" spans="68:68" customFormat="1">
      <c r="BP797346" s="90"/>
    </row>
    <row r="797347" spans="68:68" customFormat="1">
      <c r="BP797347" s="90"/>
    </row>
    <row r="797348" spans="68:68" customFormat="1">
      <c r="BP797348" s="90"/>
    </row>
    <row r="797349" spans="68:68" customFormat="1">
      <c r="BP797349" s="90"/>
    </row>
    <row r="797350" spans="68:68" customFormat="1">
      <c r="BP797350" s="90"/>
    </row>
    <row r="797351" spans="68:68" customFormat="1">
      <c r="BP797351" s="90"/>
    </row>
    <row r="797352" spans="68:68" customFormat="1">
      <c r="BP797352" s="90"/>
    </row>
    <row r="797353" spans="68:68" customFormat="1">
      <c r="BP797353" s="90"/>
    </row>
    <row r="797354" spans="68:68" customFormat="1">
      <c r="BP797354" s="90"/>
    </row>
    <row r="797355" spans="68:68" customFormat="1">
      <c r="BP797355" s="90"/>
    </row>
    <row r="797356" spans="68:68" customFormat="1">
      <c r="BP797356" s="90"/>
    </row>
    <row r="797357" spans="68:68" customFormat="1">
      <c r="BP797357" s="90"/>
    </row>
    <row r="797358" spans="68:68" customFormat="1">
      <c r="BP797358" s="90"/>
    </row>
    <row r="797359" spans="68:68" customFormat="1">
      <c r="BP797359" s="90"/>
    </row>
    <row r="797360" spans="68:68" customFormat="1">
      <c r="BP797360" s="90"/>
    </row>
    <row r="797361" spans="68:68" customFormat="1">
      <c r="BP797361" s="90"/>
    </row>
    <row r="797362" spans="68:68" customFormat="1">
      <c r="BP797362" s="90"/>
    </row>
    <row r="797363" spans="68:68" customFormat="1">
      <c r="BP797363" s="90"/>
    </row>
    <row r="797364" spans="68:68" customFormat="1">
      <c r="BP797364" s="90"/>
    </row>
    <row r="797365" spans="68:68" customFormat="1">
      <c r="BP797365" s="90"/>
    </row>
    <row r="797366" spans="68:68" customFormat="1">
      <c r="BP797366" s="90"/>
    </row>
    <row r="797367" spans="68:68" customFormat="1">
      <c r="BP797367" s="90"/>
    </row>
    <row r="797368" spans="68:68" customFormat="1">
      <c r="BP797368" s="90"/>
    </row>
    <row r="797369" spans="68:68" customFormat="1">
      <c r="BP797369" s="90"/>
    </row>
    <row r="797370" spans="68:68" customFormat="1">
      <c r="BP797370" s="90"/>
    </row>
    <row r="797371" spans="68:68" customFormat="1">
      <c r="BP797371" s="90"/>
    </row>
    <row r="797372" spans="68:68" customFormat="1">
      <c r="BP797372" s="90"/>
    </row>
    <row r="797373" spans="68:68" customFormat="1">
      <c r="BP797373" s="90"/>
    </row>
    <row r="797374" spans="68:68" customFormat="1">
      <c r="BP797374" s="90"/>
    </row>
    <row r="797375" spans="68:68" customFormat="1">
      <c r="BP797375" s="90"/>
    </row>
    <row r="797376" spans="68:68" customFormat="1">
      <c r="BP797376" s="90"/>
    </row>
    <row r="797377" spans="68:68" customFormat="1">
      <c r="BP797377" s="90"/>
    </row>
    <row r="797378" spans="68:68" customFormat="1">
      <c r="BP797378" s="90"/>
    </row>
    <row r="797379" spans="68:68" customFormat="1">
      <c r="BP797379" s="90"/>
    </row>
    <row r="797380" spans="68:68" customFormat="1">
      <c r="BP797380" s="90"/>
    </row>
    <row r="797381" spans="68:68" customFormat="1">
      <c r="BP797381" s="90"/>
    </row>
    <row r="797382" spans="68:68" customFormat="1">
      <c r="BP797382" s="90"/>
    </row>
    <row r="797383" spans="68:68" customFormat="1">
      <c r="BP797383" s="90"/>
    </row>
    <row r="797384" spans="68:68" customFormat="1">
      <c r="BP797384" s="90"/>
    </row>
    <row r="797385" spans="68:68" customFormat="1">
      <c r="BP797385" s="90"/>
    </row>
    <row r="797386" spans="68:68" customFormat="1">
      <c r="BP797386" s="90"/>
    </row>
    <row r="797387" spans="68:68" customFormat="1">
      <c r="BP797387" s="90"/>
    </row>
    <row r="797388" spans="68:68" customFormat="1">
      <c r="BP797388" s="90"/>
    </row>
    <row r="797389" spans="68:68" customFormat="1">
      <c r="BP797389" s="90"/>
    </row>
    <row r="797390" spans="68:68" customFormat="1">
      <c r="BP797390" s="90"/>
    </row>
    <row r="797391" spans="68:68" customFormat="1">
      <c r="BP797391" s="90"/>
    </row>
    <row r="797392" spans="68:68" customFormat="1">
      <c r="BP797392" s="90"/>
    </row>
    <row r="797393" spans="68:68" customFormat="1">
      <c r="BP797393" s="90"/>
    </row>
    <row r="797394" spans="68:68" customFormat="1">
      <c r="BP797394" s="90"/>
    </row>
    <row r="797395" spans="68:68" customFormat="1">
      <c r="BP797395" s="90"/>
    </row>
    <row r="797396" spans="68:68" customFormat="1">
      <c r="BP797396" s="90"/>
    </row>
    <row r="797397" spans="68:68" customFormat="1">
      <c r="BP797397" s="90"/>
    </row>
    <row r="797398" spans="68:68" customFormat="1">
      <c r="BP797398" s="90"/>
    </row>
    <row r="797399" spans="68:68" customFormat="1">
      <c r="BP797399" s="90"/>
    </row>
    <row r="797400" spans="68:68" customFormat="1">
      <c r="BP797400" s="90"/>
    </row>
    <row r="797401" spans="68:68" customFormat="1">
      <c r="BP797401" s="90"/>
    </row>
    <row r="797402" spans="68:68" customFormat="1">
      <c r="BP797402" s="90"/>
    </row>
    <row r="797403" spans="68:68" customFormat="1">
      <c r="BP797403" s="90"/>
    </row>
    <row r="797404" spans="68:68" customFormat="1">
      <c r="BP797404" s="90"/>
    </row>
    <row r="797405" spans="68:68" customFormat="1">
      <c r="BP797405" s="90"/>
    </row>
    <row r="797406" spans="68:68" customFormat="1">
      <c r="BP797406" s="90"/>
    </row>
    <row r="797407" spans="68:68" customFormat="1">
      <c r="BP797407" s="90"/>
    </row>
    <row r="797408" spans="68:68" customFormat="1">
      <c r="BP797408" s="90"/>
    </row>
    <row r="797409" spans="68:68" customFormat="1">
      <c r="BP797409" s="90"/>
    </row>
    <row r="797410" spans="68:68" customFormat="1">
      <c r="BP797410" s="90"/>
    </row>
    <row r="797411" spans="68:68" customFormat="1">
      <c r="BP797411" s="90"/>
    </row>
    <row r="797412" spans="68:68" customFormat="1">
      <c r="BP797412" s="90"/>
    </row>
    <row r="797413" spans="68:68" customFormat="1">
      <c r="BP797413" s="90"/>
    </row>
    <row r="797414" spans="68:68" customFormat="1">
      <c r="BP797414" s="90"/>
    </row>
    <row r="797415" spans="68:68" customFormat="1">
      <c r="BP797415" s="90"/>
    </row>
    <row r="797416" spans="68:68" customFormat="1">
      <c r="BP797416" s="90"/>
    </row>
    <row r="797417" spans="68:68" customFormat="1">
      <c r="BP797417" s="90"/>
    </row>
    <row r="797418" spans="68:68" customFormat="1">
      <c r="BP797418" s="90"/>
    </row>
    <row r="797419" spans="68:68" customFormat="1">
      <c r="BP797419" s="90"/>
    </row>
    <row r="797420" spans="68:68" customFormat="1">
      <c r="BP797420" s="90"/>
    </row>
    <row r="797421" spans="68:68" customFormat="1">
      <c r="BP797421" s="90"/>
    </row>
    <row r="797422" spans="68:68" customFormat="1">
      <c r="BP797422" s="90"/>
    </row>
    <row r="797423" spans="68:68" customFormat="1">
      <c r="BP797423" s="90"/>
    </row>
    <row r="797424" spans="68:68" customFormat="1">
      <c r="BP797424" s="90"/>
    </row>
    <row r="797425" spans="68:68" customFormat="1">
      <c r="BP797425" s="90"/>
    </row>
    <row r="797426" spans="68:68" customFormat="1">
      <c r="BP797426" s="90"/>
    </row>
    <row r="797427" spans="68:68" customFormat="1">
      <c r="BP797427" s="90"/>
    </row>
    <row r="797428" spans="68:68" customFormat="1">
      <c r="BP797428" s="90"/>
    </row>
    <row r="797429" spans="68:68" customFormat="1">
      <c r="BP797429" s="90"/>
    </row>
    <row r="797430" spans="68:68" customFormat="1">
      <c r="BP797430" s="90"/>
    </row>
    <row r="797431" spans="68:68" customFormat="1">
      <c r="BP797431" s="90"/>
    </row>
    <row r="797432" spans="68:68" customFormat="1">
      <c r="BP797432" s="90"/>
    </row>
    <row r="797433" spans="68:68" customFormat="1">
      <c r="BP797433" s="90"/>
    </row>
    <row r="797434" spans="68:68" customFormat="1">
      <c r="BP797434" s="90"/>
    </row>
    <row r="797435" spans="68:68" customFormat="1">
      <c r="BP797435" s="90"/>
    </row>
    <row r="797436" spans="68:68" customFormat="1">
      <c r="BP797436" s="90"/>
    </row>
    <row r="797437" spans="68:68" customFormat="1">
      <c r="BP797437" s="90"/>
    </row>
    <row r="797438" spans="68:68" customFormat="1">
      <c r="BP797438" s="90"/>
    </row>
    <row r="797439" spans="68:68" customFormat="1">
      <c r="BP797439" s="90"/>
    </row>
    <row r="797440" spans="68:68" customFormat="1">
      <c r="BP797440" s="90"/>
    </row>
    <row r="797441" spans="68:68" customFormat="1">
      <c r="BP797441" s="90"/>
    </row>
    <row r="797442" spans="68:68" customFormat="1">
      <c r="BP797442" s="90"/>
    </row>
    <row r="797443" spans="68:68" customFormat="1">
      <c r="BP797443" s="90"/>
    </row>
    <row r="797444" spans="68:68" customFormat="1">
      <c r="BP797444" s="90"/>
    </row>
    <row r="797445" spans="68:68" customFormat="1">
      <c r="BP797445" s="90"/>
    </row>
    <row r="797446" spans="68:68" customFormat="1">
      <c r="BP797446" s="90"/>
    </row>
    <row r="797447" spans="68:68" customFormat="1">
      <c r="BP797447" s="90"/>
    </row>
    <row r="797448" spans="68:68" customFormat="1">
      <c r="BP797448" s="90"/>
    </row>
    <row r="797449" spans="68:68" customFormat="1">
      <c r="BP797449" s="90"/>
    </row>
    <row r="797450" spans="68:68" customFormat="1">
      <c r="BP797450" s="90"/>
    </row>
    <row r="797451" spans="68:68" customFormat="1">
      <c r="BP797451" s="90"/>
    </row>
    <row r="797452" spans="68:68" customFormat="1">
      <c r="BP797452" s="90"/>
    </row>
    <row r="797453" spans="68:68" customFormat="1">
      <c r="BP797453" s="90"/>
    </row>
    <row r="797454" spans="68:68" customFormat="1">
      <c r="BP797454" s="90"/>
    </row>
    <row r="797455" spans="68:68" customFormat="1">
      <c r="BP797455" s="90"/>
    </row>
    <row r="797456" spans="68:68" customFormat="1">
      <c r="BP797456" s="90"/>
    </row>
    <row r="797457" spans="68:68" customFormat="1">
      <c r="BP797457" s="90"/>
    </row>
    <row r="797458" spans="68:68" customFormat="1">
      <c r="BP797458" s="90"/>
    </row>
    <row r="797459" spans="68:68" customFormat="1">
      <c r="BP797459" s="90"/>
    </row>
    <row r="797460" spans="68:68" customFormat="1">
      <c r="BP797460" s="90"/>
    </row>
    <row r="797461" spans="68:68" customFormat="1">
      <c r="BP797461" s="90"/>
    </row>
    <row r="797462" spans="68:68" customFormat="1">
      <c r="BP797462" s="90"/>
    </row>
    <row r="797463" spans="68:68" customFormat="1">
      <c r="BP797463" s="90"/>
    </row>
    <row r="797464" spans="68:68" customFormat="1">
      <c r="BP797464" s="90"/>
    </row>
    <row r="797465" spans="68:68" customFormat="1">
      <c r="BP797465" s="90"/>
    </row>
    <row r="797466" spans="68:68" customFormat="1">
      <c r="BP797466" s="90"/>
    </row>
    <row r="797467" spans="68:68" customFormat="1">
      <c r="BP797467" s="90"/>
    </row>
    <row r="797468" spans="68:68" customFormat="1">
      <c r="BP797468" s="90"/>
    </row>
    <row r="797469" spans="68:68" customFormat="1">
      <c r="BP797469" s="90"/>
    </row>
    <row r="797470" spans="68:68" customFormat="1">
      <c r="BP797470" s="90"/>
    </row>
    <row r="797471" spans="68:68" customFormat="1">
      <c r="BP797471" s="90"/>
    </row>
    <row r="797472" spans="68:68" customFormat="1">
      <c r="BP797472" s="90"/>
    </row>
    <row r="797473" spans="68:68" customFormat="1">
      <c r="BP797473" s="90"/>
    </row>
    <row r="797474" spans="68:68" customFormat="1">
      <c r="BP797474" s="90"/>
    </row>
    <row r="797475" spans="68:68" customFormat="1">
      <c r="BP797475" s="90"/>
    </row>
    <row r="797476" spans="68:68" customFormat="1">
      <c r="BP797476" s="90"/>
    </row>
    <row r="797477" spans="68:68" customFormat="1">
      <c r="BP797477" s="90"/>
    </row>
    <row r="797478" spans="68:68" customFormat="1">
      <c r="BP797478" s="90"/>
    </row>
    <row r="797479" spans="68:68" customFormat="1">
      <c r="BP797479" s="90"/>
    </row>
    <row r="797480" spans="68:68" customFormat="1">
      <c r="BP797480" s="90"/>
    </row>
    <row r="797481" spans="68:68" customFormat="1">
      <c r="BP797481" s="90"/>
    </row>
    <row r="797482" spans="68:68" customFormat="1">
      <c r="BP797482" s="90"/>
    </row>
    <row r="797483" spans="68:68" customFormat="1">
      <c r="BP797483" s="90"/>
    </row>
    <row r="797484" spans="68:68" customFormat="1">
      <c r="BP797484" s="90"/>
    </row>
    <row r="797485" spans="68:68" customFormat="1">
      <c r="BP797485" s="90"/>
    </row>
    <row r="797486" spans="68:68" customFormat="1">
      <c r="BP797486" s="90"/>
    </row>
    <row r="797487" spans="68:68" customFormat="1">
      <c r="BP797487" s="90"/>
    </row>
    <row r="797488" spans="68:68" customFormat="1">
      <c r="BP797488" s="90"/>
    </row>
    <row r="797489" spans="68:68" customFormat="1">
      <c r="BP797489" s="90"/>
    </row>
    <row r="797490" spans="68:68" customFormat="1">
      <c r="BP797490" s="90"/>
    </row>
    <row r="797491" spans="68:68" customFormat="1">
      <c r="BP797491" s="90"/>
    </row>
    <row r="797492" spans="68:68" customFormat="1">
      <c r="BP797492" s="90"/>
    </row>
    <row r="797493" spans="68:68" customFormat="1">
      <c r="BP797493" s="90"/>
    </row>
    <row r="797494" spans="68:68" customFormat="1">
      <c r="BP797494" s="90"/>
    </row>
    <row r="797495" spans="68:68" customFormat="1">
      <c r="BP797495" s="90"/>
    </row>
    <row r="797496" spans="68:68" customFormat="1">
      <c r="BP797496" s="90"/>
    </row>
    <row r="797497" spans="68:68" customFormat="1">
      <c r="BP797497" s="90"/>
    </row>
    <row r="797498" spans="68:68" customFormat="1">
      <c r="BP797498" s="90"/>
    </row>
    <row r="797499" spans="68:68" customFormat="1">
      <c r="BP797499" s="90"/>
    </row>
    <row r="797500" spans="68:68" customFormat="1">
      <c r="BP797500" s="90"/>
    </row>
    <row r="797501" spans="68:68" customFormat="1">
      <c r="BP797501" s="90"/>
    </row>
    <row r="797502" spans="68:68" customFormat="1">
      <c r="BP797502" s="90"/>
    </row>
    <row r="797503" spans="68:68" customFormat="1">
      <c r="BP797503" s="90"/>
    </row>
    <row r="797504" spans="68:68" customFormat="1">
      <c r="BP797504" s="90"/>
    </row>
    <row r="797505" spans="68:68" customFormat="1">
      <c r="BP797505" s="90"/>
    </row>
    <row r="797506" spans="68:68" customFormat="1">
      <c r="BP797506" s="90"/>
    </row>
    <row r="797507" spans="68:68" customFormat="1">
      <c r="BP797507" s="90"/>
    </row>
    <row r="797508" spans="68:68" customFormat="1">
      <c r="BP797508" s="90"/>
    </row>
    <row r="797509" spans="68:68" customFormat="1">
      <c r="BP797509" s="90"/>
    </row>
    <row r="797510" spans="68:68" customFormat="1">
      <c r="BP797510" s="90"/>
    </row>
    <row r="797511" spans="68:68" customFormat="1">
      <c r="BP797511" s="90"/>
    </row>
    <row r="797512" spans="68:68" customFormat="1">
      <c r="BP797512" s="90"/>
    </row>
    <row r="797513" spans="68:68" customFormat="1">
      <c r="BP797513" s="90"/>
    </row>
    <row r="797514" spans="68:68" customFormat="1">
      <c r="BP797514" s="90"/>
    </row>
    <row r="797515" spans="68:68" customFormat="1">
      <c r="BP797515" s="90"/>
    </row>
    <row r="797516" spans="68:68" customFormat="1">
      <c r="BP797516" s="90"/>
    </row>
    <row r="797517" spans="68:68" customFormat="1">
      <c r="BP797517" s="90"/>
    </row>
    <row r="797518" spans="68:68" customFormat="1">
      <c r="BP797518" s="90"/>
    </row>
    <row r="797519" spans="68:68" customFormat="1">
      <c r="BP797519" s="90"/>
    </row>
    <row r="797520" spans="68:68" customFormat="1">
      <c r="BP797520" s="90"/>
    </row>
    <row r="797521" spans="68:68" customFormat="1">
      <c r="BP797521" s="90"/>
    </row>
    <row r="797522" spans="68:68" customFormat="1">
      <c r="BP797522" s="90"/>
    </row>
    <row r="797523" spans="68:68" customFormat="1">
      <c r="BP797523" s="90"/>
    </row>
    <row r="797524" spans="68:68" customFormat="1">
      <c r="BP797524" s="90"/>
    </row>
    <row r="797525" spans="68:68" customFormat="1">
      <c r="BP797525" s="90"/>
    </row>
    <row r="797526" spans="68:68" customFormat="1">
      <c r="BP797526" s="90"/>
    </row>
    <row r="797527" spans="68:68" customFormat="1">
      <c r="BP797527" s="90"/>
    </row>
    <row r="797528" spans="68:68" customFormat="1">
      <c r="BP797528" s="90"/>
    </row>
    <row r="797529" spans="68:68" customFormat="1">
      <c r="BP797529" s="90"/>
    </row>
    <row r="797530" spans="68:68" customFormat="1">
      <c r="BP797530" s="90"/>
    </row>
    <row r="797531" spans="68:68" customFormat="1">
      <c r="BP797531" s="90"/>
    </row>
    <row r="797532" spans="68:68" customFormat="1">
      <c r="BP797532" s="90"/>
    </row>
    <row r="797533" spans="68:68" customFormat="1">
      <c r="BP797533" s="90"/>
    </row>
    <row r="797534" spans="68:68" customFormat="1">
      <c r="BP797534" s="90"/>
    </row>
    <row r="797535" spans="68:68" customFormat="1">
      <c r="BP797535" s="90"/>
    </row>
    <row r="797536" spans="68:68" customFormat="1">
      <c r="BP797536" s="90"/>
    </row>
    <row r="797537" spans="68:68" customFormat="1">
      <c r="BP797537" s="90"/>
    </row>
    <row r="797538" spans="68:68" customFormat="1">
      <c r="BP797538" s="90"/>
    </row>
    <row r="797539" spans="68:68" customFormat="1">
      <c r="BP797539" s="90"/>
    </row>
    <row r="797540" spans="68:68" customFormat="1">
      <c r="BP797540" s="90"/>
    </row>
    <row r="797541" spans="68:68" customFormat="1">
      <c r="BP797541" s="90"/>
    </row>
    <row r="797542" spans="68:68" customFormat="1">
      <c r="BP797542" s="90"/>
    </row>
    <row r="797543" spans="68:68" customFormat="1">
      <c r="BP797543" s="90"/>
    </row>
    <row r="797544" spans="68:68" customFormat="1">
      <c r="BP797544" s="90"/>
    </row>
    <row r="797545" spans="68:68" customFormat="1">
      <c r="BP797545" s="90"/>
    </row>
    <row r="797546" spans="68:68" customFormat="1">
      <c r="BP797546" s="90"/>
    </row>
    <row r="797547" spans="68:68" customFormat="1">
      <c r="BP797547" s="90"/>
    </row>
    <row r="797548" spans="68:68" customFormat="1">
      <c r="BP797548" s="90"/>
    </row>
    <row r="797549" spans="68:68" customFormat="1">
      <c r="BP797549" s="90"/>
    </row>
    <row r="797550" spans="68:68" customFormat="1">
      <c r="BP797550" s="90"/>
    </row>
    <row r="797551" spans="68:68" customFormat="1">
      <c r="BP797551" s="90"/>
    </row>
    <row r="797552" spans="68:68" customFormat="1">
      <c r="BP797552" s="90"/>
    </row>
    <row r="797553" spans="68:68" customFormat="1">
      <c r="BP797553" s="90"/>
    </row>
    <row r="797554" spans="68:68" customFormat="1">
      <c r="BP797554" s="90"/>
    </row>
    <row r="797555" spans="68:68" customFormat="1">
      <c r="BP797555" s="90"/>
    </row>
    <row r="797556" spans="68:68" customFormat="1">
      <c r="BP797556" s="90"/>
    </row>
    <row r="797557" spans="68:68" customFormat="1">
      <c r="BP797557" s="90"/>
    </row>
    <row r="797558" spans="68:68" customFormat="1">
      <c r="BP797558" s="90"/>
    </row>
    <row r="797559" spans="68:68" customFormat="1">
      <c r="BP797559" s="90"/>
    </row>
    <row r="797560" spans="68:68" customFormat="1">
      <c r="BP797560" s="90"/>
    </row>
    <row r="797561" spans="68:68" customFormat="1">
      <c r="BP797561" s="90"/>
    </row>
    <row r="797562" spans="68:68" customFormat="1">
      <c r="BP797562" s="90"/>
    </row>
    <row r="797563" spans="68:68" customFormat="1">
      <c r="BP797563" s="90"/>
    </row>
    <row r="797564" spans="68:68" customFormat="1">
      <c r="BP797564" s="90"/>
    </row>
    <row r="797565" spans="68:68" customFormat="1">
      <c r="BP797565" s="90"/>
    </row>
    <row r="797566" spans="68:68" customFormat="1">
      <c r="BP797566" s="90"/>
    </row>
    <row r="797567" spans="68:68" customFormat="1">
      <c r="BP797567" s="90"/>
    </row>
    <row r="797568" spans="68:68" customFormat="1">
      <c r="BP797568" s="90"/>
    </row>
    <row r="797569" spans="68:68" customFormat="1">
      <c r="BP797569" s="90"/>
    </row>
    <row r="797570" spans="68:68" customFormat="1">
      <c r="BP797570" s="90"/>
    </row>
    <row r="797571" spans="68:68" customFormat="1">
      <c r="BP797571" s="90"/>
    </row>
    <row r="797572" spans="68:68" customFormat="1">
      <c r="BP797572" s="90"/>
    </row>
    <row r="797573" spans="68:68" customFormat="1">
      <c r="BP797573" s="90"/>
    </row>
    <row r="797574" spans="68:68" customFormat="1">
      <c r="BP797574" s="90"/>
    </row>
    <row r="797575" spans="68:68" customFormat="1">
      <c r="BP797575" s="90"/>
    </row>
    <row r="797576" spans="68:68" customFormat="1">
      <c r="BP797576" s="90"/>
    </row>
    <row r="797577" spans="68:68" customFormat="1">
      <c r="BP797577" s="90"/>
    </row>
    <row r="797578" spans="68:68" customFormat="1">
      <c r="BP797578" s="90"/>
    </row>
    <row r="797579" spans="68:68" customFormat="1">
      <c r="BP797579" s="90"/>
    </row>
    <row r="797580" spans="68:68" customFormat="1">
      <c r="BP797580" s="90"/>
    </row>
    <row r="797581" spans="68:68" customFormat="1">
      <c r="BP797581" s="90"/>
    </row>
    <row r="797582" spans="68:68" customFormat="1">
      <c r="BP797582" s="90"/>
    </row>
    <row r="797583" spans="68:68" customFormat="1">
      <c r="BP797583" s="90"/>
    </row>
    <row r="797584" spans="68:68" customFormat="1">
      <c r="BP797584" s="90"/>
    </row>
    <row r="797585" spans="68:68" customFormat="1">
      <c r="BP797585" s="90"/>
    </row>
    <row r="797586" spans="68:68" customFormat="1">
      <c r="BP797586" s="90"/>
    </row>
    <row r="797587" spans="68:68" customFormat="1">
      <c r="BP797587" s="90"/>
    </row>
    <row r="797588" spans="68:68" customFormat="1">
      <c r="BP797588" s="90"/>
    </row>
    <row r="797589" spans="68:68" customFormat="1">
      <c r="BP797589" s="90"/>
    </row>
    <row r="797590" spans="68:68" customFormat="1">
      <c r="BP797590" s="90"/>
    </row>
    <row r="797591" spans="68:68" customFormat="1">
      <c r="BP797591" s="90"/>
    </row>
    <row r="797592" spans="68:68" customFormat="1">
      <c r="BP797592" s="90"/>
    </row>
    <row r="797593" spans="68:68" customFormat="1">
      <c r="BP797593" s="90"/>
    </row>
    <row r="797594" spans="68:68" customFormat="1">
      <c r="BP797594" s="90"/>
    </row>
    <row r="797595" spans="68:68" customFormat="1">
      <c r="BP797595" s="90"/>
    </row>
    <row r="797596" spans="68:68" customFormat="1">
      <c r="BP797596" s="90"/>
    </row>
    <row r="797597" spans="68:68" customFormat="1">
      <c r="BP797597" s="90"/>
    </row>
    <row r="797598" spans="68:68" customFormat="1">
      <c r="BP797598" s="90"/>
    </row>
    <row r="797599" spans="68:68" customFormat="1">
      <c r="BP797599" s="90"/>
    </row>
    <row r="797600" spans="68:68" customFormat="1">
      <c r="BP797600" s="90"/>
    </row>
    <row r="797601" spans="68:68" customFormat="1">
      <c r="BP797601" s="90"/>
    </row>
    <row r="797602" spans="68:68" customFormat="1">
      <c r="BP797602" s="90"/>
    </row>
    <row r="797603" spans="68:68" customFormat="1">
      <c r="BP797603" s="90"/>
    </row>
    <row r="797604" spans="68:68" customFormat="1">
      <c r="BP797604" s="90"/>
    </row>
    <row r="797605" spans="68:68" customFormat="1">
      <c r="BP797605" s="90"/>
    </row>
    <row r="797606" spans="68:68" customFormat="1">
      <c r="BP797606" s="90"/>
    </row>
    <row r="797607" spans="68:68" customFormat="1">
      <c r="BP797607" s="90"/>
    </row>
    <row r="797608" spans="68:68" customFormat="1">
      <c r="BP797608" s="90"/>
    </row>
    <row r="797609" spans="68:68" customFormat="1">
      <c r="BP797609" s="90"/>
    </row>
    <row r="797610" spans="68:68" customFormat="1">
      <c r="BP797610" s="90"/>
    </row>
    <row r="797611" spans="68:68" customFormat="1">
      <c r="BP797611" s="90"/>
    </row>
    <row r="797612" spans="68:68" customFormat="1">
      <c r="BP797612" s="90"/>
    </row>
    <row r="797613" spans="68:68" customFormat="1">
      <c r="BP797613" s="90"/>
    </row>
    <row r="797614" spans="68:68" customFormat="1">
      <c r="BP797614" s="90"/>
    </row>
    <row r="797615" spans="68:68" customFormat="1">
      <c r="BP797615" s="90"/>
    </row>
    <row r="797616" spans="68:68" customFormat="1">
      <c r="BP797616" s="90"/>
    </row>
    <row r="797617" spans="68:68" customFormat="1">
      <c r="BP797617" s="90"/>
    </row>
    <row r="797618" spans="68:68" customFormat="1">
      <c r="BP797618" s="90"/>
    </row>
    <row r="797619" spans="68:68" customFormat="1">
      <c r="BP797619" s="90"/>
    </row>
    <row r="797620" spans="68:68" customFormat="1">
      <c r="BP797620" s="90"/>
    </row>
    <row r="797621" spans="68:68" customFormat="1">
      <c r="BP797621" s="90"/>
    </row>
    <row r="797622" spans="68:68" customFormat="1">
      <c r="BP797622" s="90"/>
    </row>
    <row r="797623" spans="68:68" customFormat="1">
      <c r="BP797623" s="90"/>
    </row>
    <row r="797624" spans="68:68" customFormat="1">
      <c r="BP797624" s="90"/>
    </row>
    <row r="797625" spans="68:68" customFormat="1">
      <c r="BP797625" s="90"/>
    </row>
    <row r="797626" spans="68:68" customFormat="1">
      <c r="BP797626" s="90"/>
    </row>
    <row r="797627" spans="68:68" customFormat="1">
      <c r="BP797627" s="90"/>
    </row>
    <row r="797628" spans="68:68" customFormat="1">
      <c r="BP797628" s="90"/>
    </row>
    <row r="797629" spans="68:68" customFormat="1">
      <c r="BP797629" s="90"/>
    </row>
    <row r="797630" spans="68:68" customFormat="1">
      <c r="BP797630" s="90"/>
    </row>
    <row r="797631" spans="68:68" customFormat="1">
      <c r="BP797631" s="90"/>
    </row>
    <row r="797632" spans="68:68" customFormat="1">
      <c r="BP797632" s="90"/>
    </row>
    <row r="797633" spans="68:68" customFormat="1">
      <c r="BP797633" s="90"/>
    </row>
    <row r="797634" spans="68:68" customFormat="1">
      <c r="BP797634" s="90"/>
    </row>
    <row r="797635" spans="68:68" customFormat="1">
      <c r="BP797635" s="90"/>
    </row>
    <row r="797636" spans="68:68" customFormat="1">
      <c r="BP797636" s="90"/>
    </row>
    <row r="797637" spans="68:68" customFormat="1">
      <c r="BP797637" s="90"/>
    </row>
    <row r="797638" spans="68:68" customFormat="1">
      <c r="BP797638" s="90"/>
    </row>
    <row r="797639" spans="68:68" customFormat="1">
      <c r="BP797639" s="90"/>
    </row>
    <row r="797640" spans="68:68" customFormat="1">
      <c r="BP797640" s="90"/>
    </row>
    <row r="797641" spans="68:68" customFormat="1">
      <c r="BP797641" s="90"/>
    </row>
    <row r="797642" spans="68:68" customFormat="1">
      <c r="BP797642" s="90"/>
    </row>
    <row r="797643" spans="68:68" customFormat="1">
      <c r="BP797643" s="90"/>
    </row>
    <row r="797644" spans="68:68" customFormat="1">
      <c r="BP797644" s="90"/>
    </row>
    <row r="797645" spans="68:68" customFormat="1">
      <c r="BP797645" s="90"/>
    </row>
    <row r="797646" spans="68:68" customFormat="1">
      <c r="BP797646" s="90"/>
    </row>
    <row r="797647" spans="68:68" customFormat="1">
      <c r="BP797647" s="90"/>
    </row>
    <row r="797648" spans="68:68" customFormat="1">
      <c r="BP797648" s="90"/>
    </row>
    <row r="797649" spans="68:68" customFormat="1">
      <c r="BP797649" s="90"/>
    </row>
    <row r="797650" spans="68:68" customFormat="1">
      <c r="BP797650" s="90"/>
    </row>
    <row r="797651" spans="68:68" customFormat="1">
      <c r="BP797651" s="90"/>
    </row>
    <row r="797652" spans="68:68" customFormat="1">
      <c r="BP797652" s="90"/>
    </row>
    <row r="797653" spans="68:68" customFormat="1">
      <c r="BP797653" s="90"/>
    </row>
    <row r="797654" spans="68:68" customFormat="1">
      <c r="BP797654" s="90"/>
    </row>
    <row r="797655" spans="68:68" customFormat="1">
      <c r="BP797655" s="90"/>
    </row>
    <row r="797656" spans="68:68" customFormat="1">
      <c r="BP797656" s="90"/>
    </row>
    <row r="797657" spans="68:68" customFormat="1">
      <c r="BP797657" s="90"/>
    </row>
    <row r="797658" spans="68:68" customFormat="1">
      <c r="BP797658" s="90"/>
    </row>
    <row r="797659" spans="68:68" customFormat="1">
      <c r="BP797659" s="90"/>
    </row>
    <row r="797660" spans="68:68" customFormat="1">
      <c r="BP797660" s="90"/>
    </row>
    <row r="797661" spans="68:68" customFormat="1">
      <c r="BP797661" s="90"/>
    </row>
    <row r="797662" spans="68:68" customFormat="1">
      <c r="BP797662" s="90"/>
    </row>
    <row r="797663" spans="68:68" customFormat="1">
      <c r="BP797663" s="90"/>
    </row>
    <row r="797664" spans="68:68" customFormat="1">
      <c r="BP797664" s="90"/>
    </row>
    <row r="797665" spans="68:68" customFormat="1">
      <c r="BP797665" s="90"/>
    </row>
    <row r="797666" spans="68:68" customFormat="1">
      <c r="BP797666" s="90"/>
    </row>
    <row r="797667" spans="68:68" customFormat="1">
      <c r="BP797667" s="90"/>
    </row>
    <row r="797668" spans="68:68" customFormat="1">
      <c r="BP797668" s="90"/>
    </row>
    <row r="797669" spans="68:68" customFormat="1">
      <c r="BP797669" s="90"/>
    </row>
    <row r="797670" spans="68:68" customFormat="1">
      <c r="BP797670" s="90"/>
    </row>
    <row r="797671" spans="68:68" customFormat="1">
      <c r="BP797671" s="90"/>
    </row>
    <row r="797672" spans="68:68" customFormat="1">
      <c r="BP797672" s="90"/>
    </row>
    <row r="797673" spans="68:68" customFormat="1">
      <c r="BP797673" s="90"/>
    </row>
    <row r="797674" spans="68:68" customFormat="1">
      <c r="BP797674" s="90"/>
    </row>
    <row r="797675" spans="68:68" customFormat="1">
      <c r="BP797675" s="90"/>
    </row>
    <row r="797676" spans="68:68" customFormat="1">
      <c r="BP797676" s="90"/>
    </row>
    <row r="797677" spans="68:68" customFormat="1">
      <c r="BP797677" s="90"/>
    </row>
    <row r="797678" spans="68:68" customFormat="1">
      <c r="BP797678" s="90"/>
    </row>
    <row r="797679" spans="68:68" customFormat="1">
      <c r="BP797679" s="90"/>
    </row>
    <row r="797680" spans="68:68" customFormat="1">
      <c r="BP797680" s="90"/>
    </row>
    <row r="797681" spans="68:68" customFormat="1">
      <c r="BP797681" s="90"/>
    </row>
    <row r="797682" spans="68:68" customFormat="1">
      <c r="BP797682" s="90"/>
    </row>
    <row r="797683" spans="68:68" customFormat="1">
      <c r="BP797683" s="90"/>
    </row>
    <row r="797684" spans="68:68" customFormat="1">
      <c r="BP797684" s="90"/>
    </row>
    <row r="797685" spans="68:68" customFormat="1">
      <c r="BP797685" s="90"/>
    </row>
    <row r="797686" spans="68:68" customFormat="1">
      <c r="BP797686" s="90"/>
    </row>
    <row r="797687" spans="68:68" customFormat="1">
      <c r="BP797687" s="90"/>
    </row>
    <row r="797688" spans="68:68" customFormat="1">
      <c r="BP797688" s="90"/>
    </row>
    <row r="797689" spans="68:68" customFormat="1">
      <c r="BP797689" s="90"/>
    </row>
    <row r="797690" spans="68:68" customFormat="1">
      <c r="BP797690" s="90"/>
    </row>
    <row r="797691" spans="68:68" customFormat="1">
      <c r="BP797691" s="90"/>
    </row>
    <row r="797692" spans="68:68" customFormat="1">
      <c r="BP797692" s="90"/>
    </row>
    <row r="797693" spans="68:68" customFormat="1">
      <c r="BP797693" s="90"/>
    </row>
    <row r="797694" spans="68:68" customFormat="1">
      <c r="BP797694" s="90"/>
    </row>
    <row r="797695" spans="68:68" customFormat="1">
      <c r="BP797695" s="90"/>
    </row>
    <row r="797696" spans="68:68" customFormat="1">
      <c r="BP797696" s="90"/>
    </row>
    <row r="797697" spans="68:68" customFormat="1">
      <c r="BP797697" s="90"/>
    </row>
    <row r="797698" spans="68:68" customFormat="1">
      <c r="BP797698" s="90"/>
    </row>
    <row r="797699" spans="68:68" customFormat="1">
      <c r="BP797699" s="90"/>
    </row>
    <row r="797700" spans="68:68" customFormat="1">
      <c r="BP797700" s="90"/>
    </row>
    <row r="797701" spans="68:68" customFormat="1">
      <c r="BP797701" s="90"/>
    </row>
    <row r="797702" spans="68:68" customFormat="1">
      <c r="BP797702" s="90"/>
    </row>
    <row r="797703" spans="68:68" customFormat="1">
      <c r="BP797703" s="90"/>
    </row>
    <row r="797704" spans="68:68" customFormat="1">
      <c r="BP797704" s="90"/>
    </row>
    <row r="797705" spans="68:68" customFormat="1">
      <c r="BP797705" s="90"/>
    </row>
    <row r="797706" spans="68:68" customFormat="1">
      <c r="BP797706" s="90"/>
    </row>
    <row r="797707" spans="68:68" customFormat="1">
      <c r="BP797707" s="90"/>
    </row>
    <row r="797708" spans="68:68" customFormat="1">
      <c r="BP797708" s="90"/>
    </row>
    <row r="797709" spans="68:68" customFormat="1">
      <c r="BP797709" s="90"/>
    </row>
    <row r="797710" spans="68:68" customFormat="1">
      <c r="BP797710" s="90"/>
    </row>
    <row r="797711" spans="68:68" customFormat="1">
      <c r="BP797711" s="90"/>
    </row>
    <row r="797712" spans="68:68" customFormat="1">
      <c r="BP797712" s="90"/>
    </row>
    <row r="797713" spans="68:68" customFormat="1">
      <c r="BP797713" s="90"/>
    </row>
    <row r="797714" spans="68:68" customFormat="1">
      <c r="BP797714" s="90"/>
    </row>
    <row r="797715" spans="68:68" customFormat="1">
      <c r="BP797715" s="90"/>
    </row>
    <row r="797716" spans="68:68" customFormat="1">
      <c r="BP797716" s="90"/>
    </row>
    <row r="797717" spans="68:68" customFormat="1">
      <c r="BP797717" s="90"/>
    </row>
    <row r="797718" spans="68:68" customFormat="1">
      <c r="BP797718" s="90"/>
    </row>
    <row r="797719" spans="68:68" customFormat="1">
      <c r="BP797719" s="90"/>
    </row>
    <row r="797720" spans="68:68" customFormat="1">
      <c r="BP797720" s="90"/>
    </row>
    <row r="797721" spans="68:68" customFormat="1">
      <c r="BP797721" s="90"/>
    </row>
    <row r="797722" spans="68:68" customFormat="1">
      <c r="BP797722" s="90"/>
    </row>
    <row r="797723" spans="68:68" customFormat="1">
      <c r="BP797723" s="90"/>
    </row>
    <row r="797724" spans="68:68" customFormat="1">
      <c r="BP797724" s="90"/>
    </row>
    <row r="797725" spans="68:68" customFormat="1">
      <c r="BP797725" s="90"/>
    </row>
    <row r="797726" spans="68:68" customFormat="1">
      <c r="BP797726" s="90"/>
    </row>
    <row r="797727" spans="68:68" customFormat="1">
      <c r="BP797727" s="90"/>
    </row>
    <row r="797728" spans="68:68" customFormat="1">
      <c r="BP797728" s="90"/>
    </row>
    <row r="797729" spans="68:68" customFormat="1">
      <c r="BP797729" s="90"/>
    </row>
    <row r="797730" spans="68:68" customFormat="1">
      <c r="BP797730" s="90"/>
    </row>
    <row r="797731" spans="68:68" customFormat="1">
      <c r="BP797731" s="90"/>
    </row>
    <row r="797732" spans="68:68" customFormat="1">
      <c r="BP797732" s="90"/>
    </row>
    <row r="797733" spans="68:68" customFormat="1">
      <c r="BP797733" s="90"/>
    </row>
    <row r="797734" spans="68:68" customFormat="1">
      <c r="BP797734" s="90"/>
    </row>
    <row r="797735" spans="68:68" customFormat="1">
      <c r="BP797735" s="90"/>
    </row>
    <row r="797736" spans="68:68" customFormat="1">
      <c r="BP797736" s="90"/>
    </row>
    <row r="797737" spans="68:68" customFormat="1">
      <c r="BP797737" s="90"/>
    </row>
    <row r="797738" spans="68:68" customFormat="1">
      <c r="BP797738" s="90"/>
    </row>
    <row r="797739" spans="68:68" customFormat="1">
      <c r="BP797739" s="90"/>
    </row>
    <row r="797740" spans="68:68" customFormat="1">
      <c r="BP797740" s="90"/>
    </row>
    <row r="797741" spans="68:68" customFormat="1">
      <c r="BP797741" s="90"/>
    </row>
    <row r="797742" spans="68:68" customFormat="1">
      <c r="BP797742" s="90"/>
    </row>
    <row r="797743" spans="68:68" customFormat="1">
      <c r="BP797743" s="90"/>
    </row>
    <row r="797744" spans="68:68" customFormat="1">
      <c r="BP797744" s="90"/>
    </row>
    <row r="797745" spans="68:68" customFormat="1">
      <c r="BP797745" s="90"/>
    </row>
    <row r="797746" spans="68:68" customFormat="1">
      <c r="BP797746" s="90"/>
    </row>
    <row r="797747" spans="68:68" customFormat="1">
      <c r="BP797747" s="90"/>
    </row>
    <row r="797748" spans="68:68" customFormat="1">
      <c r="BP797748" s="90"/>
    </row>
    <row r="797749" spans="68:68" customFormat="1">
      <c r="BP797749" s="90"/>
    </row>
    <row r="797750" spans="68:68" customFormat="1">
      <c r="BP797750" s="90"/>
    </row>
    <row r="797751" spans="68:68" customFormat="1">
      <c r="BP797751" s="90"/>
    </row>
    <row r="797752" spans="68:68" customFormat="1">
      <c r="BP797752" s="90"/>
    </row>
    <row r="797753" spans="68:68" customFormat="1">
      <c r="BP797753" s="90"/>
    </row>
    <row r="797754" spans="68:68" customFormat="1">
      <c r="BP797754" s="90"/>
    </row>
    <row r="797755" spans="68:68" customFormat="1">
      <c r="BP797755" s="90"/>
    </row>
    <row r="797756" spans="68:68" customFormat="1">
      <c r="BP797756" s="90"/>
    </row>
    <row r="797757" spans="68:68" customFormat="1">
      <c r="BP797757" s="90"/>
    </row>
    <row r="797758" spans="68:68" customFormat="1">
      <c r="BP797758" s="90"/>
    </row>
    <row r="797759" spans="68:68" customFormat="1">
      <c r="BP797759" s="90"/>
    </row>
    <row r="797760" spans="68:68" customFormat="1">
      <c r="BP797760" s="90"/>
    </row>
    <row r="797761" spans="68:68" customFormat="1">
      <c r="BP797761" s="90"/>
    </row>
    <row r="797762" spans="68:68" customFormat="1">
      <c r="BP797762" s="90"/>
    </row>
    <row r="797763" spans="68:68" customFormat="1">
      <c r="BP797763" s="90"/>
    </row>
    <row r="797764" spans="68:68" customFormat="1">
      <c r="BP797764" s="90"/>
    </row>
    <row r="797765" spans="68:68" customFormat="1">
      <c r="BP797765" s="90"/>
    </row>
    <row r="797766" spans="68:68" customFormat="1">
      <c r="BP797766" s="90"/>
    </row>
    <row r="797767" spans="68:68" customFormat="1">
      <c r="BP797767" s="90"/>
    </row>
    <row r="797768" spans="68:68" customFormat="1">
      <c r="BP797768" s="90"/>
    </row>
    <row r="797769" spans="68:68" customFormat="1">
      <c r="BP797769" s="90"/>
    </row>
    <row r="797770" spans="68:68" customFormat="1">
      <c r="BP797770" s="90"/>
    </row>
    <row r="797771" spans="68:68" customFormat="1">
      <c r="BP797771" s="90"/>
    </row>
    <row r="797772" spans="68:68" customFormat="1">
      <c r="BP797772" s="90"/>
    </row>
    <row r="797773" spans="68:68" customFormat="1">
      <c r="BP797773" s="90"/>
    </row>
    <row r="797774" spans="68:68" customFormat="1">
      <c r="BP797774" s="90"/>
    </row>
    <row r="797775" spans="68:68" customFormat="1">
      <c r="BP797775" s="90"/>
    </row>
    <row r="797776" spans="68:68" customFormat="1">
      <c r="BP797776" s="90"/>
    </row>
    <row r="797777" spans="68:68" customFormat="1">
      <c r="BP797777" s="90"/>
    </row>
    <row r="797778" spans="68:68" customFormat="1">
      <c r="BP797778" s="90"/>
    </row>
    <row r="797779" spans="68:68" customFormat="1">
      <c r="BP797779" s="90"/>
    </row>
    <row r="797780" spans="68:68" customFormat="1">
      <c r="BP797780" s="90"/>
    </row>
    <row r="797781" spans="68:68" customFormat="1">
      <c r="BP797781" s="90"/>
    </row>
    <row r="797782" spans="68:68" customFormat="1">
      <c r="BP797782" s="90"/>
    </row>
    <row r="797783" spans="68:68" customFormat="1">
      <c r="BP797783" s="90"/>
    </row>
    <row r="797784" spans="68:68" customFormat="1">
      <c r="BP797784" s="90"/>
    </row>
    <row r="797785" spans="68:68" customFormat="1">
      <c r="BP797785" s="90"/>
    </row>
    <row r="797786" spans="68:68" customFormat="1">
      <c r="BP797786" s="90"/>
    </row>
    <row r="797787" spans="68:68" customFormat="1">
      <c r="BP797787" s="90"/>
    </row>
    <row r="797788" spans="68:68" customFormat="1">
      <c r="BP797788" s="90"/>
    </row>
    <row r="797789" spans="68:68" customFormat="1">
      <c r="BP797789" s="90"/>
    </row>
    <row r="797790" spans="68:68" customFormat="1">
      <c r="BP797790" s="90"/>
    </row>
    <row r="797791" spans="68:68" customFormat="1">
      <c r="BP797791" s="90"/>
    </row>
    <row r="797792" spans="68:68" customFormat="1">
      <c r="BP797792" s="90"/>
    </row>
    <row r="797793" spans="68:68" customFormat="1">
      <c r="BP797793" s="90"/>
    </row>
    <row r="797794" spans="68:68" customFormat="1">
      <c r="BP797794" s="90"/>
    </row>
    <row r="797795" spans="68:68" customFormat="1">
      <c r="BP797795" s="90"/>
    </row>
    <row r="797796" spans="68:68" customFormat="1">
      <c r="BP797796" s="90"/>
    </row>
    <row r="797797" spans="68:68" customFormat="1">
      <c r="BP797797" s="90"/>
    </row>
    <row r="797798" spans="68:68" customFormat="1">
      <c r="BP797798" s="90"/>
    </row>
    <row r="797799" spans="68:68" customFormat="1">
      <c r="BP797799" s="90"/>
    </row>
    <row r="797800" spans="68:68" customFormat="1">
      <c r="BP797800" s="90"/>
    </row>
    <row r="797801" spans="68:68" customFormat="1">
      <c r="BP797801" s="90"/>
    </row>
    <row r="797802" spans="68:68" customFormat="1">
      <c r="BP797802" s="90"/>
    </row>
    <row r="797803" spans="68:68" customFormat="1">
      <c r="BP797803" s="90"/>
    </row>
    <row r="797804" spans="68:68" customFormat="1">
      <c r="BP797804" s="90"/>
    </row>
    <row r="797805" spans="68:68" customFormat="1">
      <c r="BP797805" s="90"/>
    </row>
    <row r="797806" spans="68:68" customFormat="1">
      <c r="BP797806" s="90"/>
    </row>
    <row r="797807" spans="68:68" customFormat="1">
      <c r="BP797807" s="90"/>
    </row>
    <row r="797808" spans="68:68" customFormat="1">
      <c r="BP797808" s="90"/>
    </row>
    <row r="797809" spans="68:68" customFormat="1">
      <c r="BP797809" s="90"/>
    </row>
    <row r="797810" spans="68:68" customFormat="1">
      <c r="BP797810" s="90"/>
    </row>
    <row r="797811" spans="68:68" customFormat="1">
      <c r="BP797811" s="90"/>
    </row>
    <row r="797812" spans="68:68" customFormat="1">
      <c r="BP797812" s="90"/>
    </row>
    <row r="797813" spans="68:68" customFormat="1">
      <c r="BP797813" s="90"/>
    </row>
    <row r="797814" spans="68:68" customFormat="1">
      <c r="BP797814" s="90"/>
    </row>
    <row r="797815" spans="68:68" customFormat="1">
      <c r="BP797815" s="90"/>
    </row>
    <row r="797816" spans="68:68" customFormat="1">
      <c r="BP797816" s="90"/>
    </row>
    <row r="797817" spans="68:68" customFormat="1">
      <c r="BP797817" s="90"/>
    </row>
    <row r="797818" spans="68:68" customFormat="1">
      <c r="BP797818" s="90"/>
    </row>
    <row r="797819" spans="68:68" customFormat="1">
      <c r="BP797819" s="90"/>
    </row>
    <row r="797820" spans="68:68" customFormat="1">
      <c r="BP797820" s="90"/>
    </row>
    <row r="797821" spans="68:68" customFormat="1">
      <c r="BP797821" s="90"/>
    </row>
    <row r="797822" spans="68:68" customFormat="1">
      <c r="BP797822" s="90"/>
    </row>
    <row r="797823" spans="68:68" customFormat="1">
      <c r="BP797823" s="90"/>
    </row>
    <row r="797824" spans="68:68" customFormat="1">
      <c r="BP797824" s="90"/>
    </row>
    <row r="797825" spans="68:68" customFormat="1">
      <c r="BP797825" s="90"/>
    </row>
    <row r="797826" spans="68:68" customFormat="1">
      <c r="BP797826" s="90"/>
    </row>
    <row r="797827" spans="68:68" customFormat="1">
      <c r="BP797827" s="90"/>
    </row>
    <row r="797828" spans="68:68" customFormat="1">
      <c r="BP797828" s="90"/>
    </row>
    <row r="797829" spans="68:68" customFormat="1">
      <c r="BP797829" s="90"/>
    </row>
    <row r="797830" spans="68:68" customFormat="1">
      <c r="BP797830" s="90"/>
    </row>
    <row r="797831" spans="68:68" customFormat="1">
      <c r="BP797831" s="90"/>
    </row>
    <row r="797832" spans="68:68" customFormat="1">
      <c r="BP797832" s="90"/>
    </row>
    <row r="797833" spans="68:68" customFormat="1">
      <c r="BP797833" s="90"/>
    </row>
    <row r="797834" spans="68:68" customFormat="1">
      <c r="BP797834" s="90"/>
    </row>
    <row r="797835" spans="68:68" customFormat="1">
      <c r="BP797835" s="90"/>
    </row>
    <row r="797836" spans="68:68" customFormat="1">
      <c r="BP797836" s="90"/>
    </row>
    <row r="797837" spans="68:68" customFormat="1">
      <c r="BP797837" s="90"/>
    </row>
    <row r="797838" spans="68:68" customFormat="1">
      <c r="BP797838" s="90"/>
    </row>
    <row r="797839" spans="68:68" customFormat="1">
      <c r="BP797839" s="90"/>
    </row>
    <row r="797840" spans="68:68" customFormat="1">
      <c r="BP797840" s="90"/>
    </row>
    <row r="797841" spans="68:68" customFormat="1">
      <c r="BP797841" s="90"/>
    </row>
    <row r="797842" spans="68:68" customFormat="1">
      <c r="BP797842" s="90"/>
    </row>
    <row r="797843" spans="68:68" customFormat="1">
      <c r="BP797843" s="90"/>
    </row>
    <row r="797844" spans="68:68" customFormat="1">
      <c r="BP797844" s="90"/>
    </row>
    <row r="797845" spans="68:68" customFormat="1">
      <c r="BP797845" s="90"/>
    </row>
    <row r="797846" spans="68:68" customFormat="1">
      <c r="BP797846" s="90"/>
    </row>
    <row r="797847" spans="68:68" customFormat="1">
      <c r="BP797847" s="90"/>
    </row>
    <row r="797848" spans="68:68" customFormat="1">
      <c r="BP797848" s="90"/>
    </row>
    <row r="797849" spans="68:68" customFormat="1">
      <c r="BP797849" s="90"/>
    </row>
    <row r="797850" spans="68:68" customFormat="1">
      <c r="BP797850" s="90"/>
    </row>
    <row r="797851" spans="68:68" customFormat="1">
      <c r="BP797851" s="90"/>
    </row>
    <row r="797852" spans="68:68" customFormat="1">
      <c r="BP797852" s="90"/>
    </row>
    <row r="797853" spans="68:68" customFormat="1">
      <c r="BP797853" s="90"/>
    </row>
    <row r="797854" spans="68:68" customFormat="1">
      <c r="BP797854" s="90"/>
    </row>
    <row r="797855" spans="68:68" customFormat="1">
      <c r="BP797855" s="90"/>
    </row>
    <row r="797856" spans="68:68" customFormat="1">
      <c r="BP797856" s="90"/>
    </row>
    <row r="797857" spans="68:68" customFormat="1">
      <c r="BP797857" s="90"/>
    </row>
    <row r="797858" spans="68:68" customFormat="1">
      <c r="BP797858" s="90"/>
    </row>
    <row r="797859" spans="68:68" customFormat="1">
      <c r="BP797859" s="90"/>
    </row>
    <row r="797860" spans="68:68" customFormat="1">
      <c r="BP797860" s="90"/>
    </row>
    <row r="797861" spans="68:68" customFormat="1">
      <c r="BP797861" s="90"/>
    </row>
    <row r="797862" spans="68:68" customFormat="1">
      <c r="BP797862" s="90"/>
    </row>
    <row r="797863" spans="68:68" customFormat="1">
      <c r="BP797863" s="90"/>
    </row>
    <row r="797864" spans="68:68" customFormat="1">
      <c r="BP797864" s="90"/>
    </row>
    <row r="797865" spans="68:68" customFormat="1">
      <c r="BP797865" s="90"/>
    </row>
    <row r="797866" spans="68:68" customFormat="1">
      <c r="BP797866" s="90"/>
    </row>
    <row r="797867" spans="68:68" customFormat="1">
      <c r="BP797867" s="90"/>
    </row>
    <row r="797868" spans="68:68" customFormat="1">
      <c r="BP797868" s="90"/>
    </row>
    <row r="797869" spans="68:68" customFormat="1">
      <c r="BP797869" s="90"/>
    </row>
    <row r="797870" spans="68:68" customFormat="1">
      <c r="BP797870" s="90"/>
    </row>
    <row r="797871" spans="68:68" customFormat="1">
      <c r="BP797871" s="90"/>
    </row>
    <row r="797872" spans="68:68" customFormat="1">
      <c r="BP797872" s="90"/>
    </row>
    <row r="797873" spans="68:68" customFormat="1">
      <c r="BP797873" s="90"/>
    </row>
    <row r="797874" spans="68:68" customFormat="1">
      <c r="BP797874" s="90"/>
    </row>
    <row r="797875" spans="68:68" customFormat="1">
      <c r="BP797875" s="90"/>
    </row>
    <row r="797876" spans="68:68" customFormat="1">
      <c r="BP797876" s="90"/>
    </row>
    <row r="797877" spans="68:68" customFormat="1">
      <c r="BP797877" s="90"/>
    </row>
    <row r="797878" spans="68:68" customFormat="1">
      <c r="BP797878" s="90"/>
    </row>
    <row r="797879" spans="68:68" customFormat="1">
      <c r="BP797879" s="90"/>
    </row>
    <row r="797880" spans="68:68" customFormat="1">
      <c r="BP797880" s="90"/>
    </row>
    <row r="797881" spans="68:68" customFormat="1">
      <c r="BP797881" s="90"/>
    </row>
    <row r="797882" spans="68:68" customFormat="1">
      <c r="BP797882" s="90"/>
    </row>
    <row r="797883" spans="68:68" customFormat="1">
      <c r="BP797883" s="90"/>
    </row>
    <row r="797884" spans="68:68" customFormat="1">
      <c r="BP797884" s="90"/>
    </row>
    <row r="797885" spans="68:68" customFormat="1">
      <c r="BP797885" s="90"/>
    </row>
    <row r="797886" spans="68:68" customFormat="1">
      <c r="BP797886" s="90"/>
    </row>
    <row r="797887" spans="68:68" customFormat="1">
      <c r="BP797887" s="90"/>
    </row>
    <row r="797888" spans="68:68" customFormat="1">
      <c r="BP797888" s="90"/>
    </row>
    <row r="797889" spans="68:68" customFormat="1">
      <c r="BP797889" s="90"/>
    </row>
    <row r="797890" spans="68:68" customFormat="1">
      <c r="BP797890" s="90"/>
    </row>
    <row r="797891" spans="68:68" customFormat="1">
      <c r="BP797891" s="90"/>
    </row>
    <row r="797892" spans="68:68" customFormat="1">
      <c r="BP797892" s="90"/>
    </row>
    <row r="797893" spans="68:68" customFormat="1">
      <c r="BP797893" s="90"/>
    </row>
    <row r="797894" spans="68:68" customFormat="1">
      <c r="BP797894" s="90"/>
    </row>
    <row r="797895" spans="68:68" customFormat="1">
      <c r="BP797895" s="90"/>
    </row>
    <row r="797896" spans="68:68" customFormat="1">
      <c r="BP797896" s="90"/>
    </row>
    <row r="797897" spans="68:68" customFormat="1">
      <c r="BP797897" s="90"/>
    </row>
    <row r="797898" spans="68:68" customFormat="1">
      <c r="BP797898" s="90"/>
    </row>
    <row r="797899" spans="68:68" customFormat="1">
      <c r="BP797899" s="90"/>
    </row>
    <row r="797900" spans="68:68" customFormat="1">
      <c r="BP797900" s="90"/>
    </row>
    <row r="797901" spans="68:68" customFormat="1">
      <c r="BP797901" s="90"/>
    </row>
    <row r="797902" spans="68:68" customFormat="1">
      <c r="BP797902" s="90"/>
    </row>
    <row r="797903" spans="68:68" customFormat="1">
      <c r="BP797903" s="90"/>
    </row>
    <row r="797904" spans="68:68" customFormat="1">
      <c r="BP797904" s="90"/>
    </row>
    <row r="797905" spans="68:68" customFormat="1">
      <c r="BP797905" s="90"/>
    </row>
    <row r="797906" spans="68:68" customFormat="1">
      <c r="BP797906" s="90"/>
    </row>
    <row r="797907" spans="68:68" customFormat="1">
      <c r="BP797907" s="90"/>
    </row>
    <row r="797908" spans="68:68" customFormat="1">
      <c r="BP797908" s="90"/>
    </row>
    <row r="797909" spans="68:68" customFormat="1">
      <c r="BP797909" s="90"/>
    </row>
    <row r="797910" spans="68:68" customFormat="1">
      <c r="BP797910" s="90"/>
    </row>
    <row r="797911" spans="68:68" customFormat="1">
      <c r="BP797911" s="90"/>
    </row>
    <row r="797912" spans="68:68" customFormat="1">
      <c r="BP797912" s="90"/>
    </row>
    <row r="797913" spans="68:68" customFormat="1">
      <c r="BP797913" s="90"/>
    </row>
    <row r="797914" spans="68:68" customFormat="1">
      <c r="BP797914" s="90"/>
    </row>
    <row r="797915" spans="68:68" customFormat="1">
      <c r="BP797915" s="90"/>
    </row>
    <row r="797916" spans="68:68" customFormat="1">
      <c r="BP797916" s="90"/>
    </row>
    <row r="797917" spans="68:68" customFormat="1">
      <c r="BP797917" s="90"/>
    </row>
    <row r="797918" spans="68:68" customFormat="1">
      <c r="BP797918" s="90"/>
    </row>
    <row r="797919" spans="68:68" customFormat="1">
      <c r="BP797919" s="90"/>
    </row>
    <row r="797920" spans="68:68" customFormat="1">
      <c r="BP797920" s="90"/>
    </row>
    <row r="797921" spans="68:68" customFormat="1">
      <c r="BP797921" s="90"/>
    </row>
    <row r="797922" spans="68:68" customFormat="1">
      <c r="BP797922" s="90"/>
    </row>
    <row r="797923" spans="68:68" customFormat="1">
      <c r="BP797923" s="90"/>
    </row>
    <row r="797924" spans="68:68" customFormat="1">
      <c r="BP797924" s="90"/>
    </row>
    <row r="797925" spans="68:68" customFormat="1">
      <c r="BP797925" s="90"/>
    </row>
    <row r="797926" spans="68:68" customFormat="1">
      <c r="BP797926" s="90"/>
    </row>
    <row r="797927" spans="68:68" customFormat="1">
      <c r="BP797927" s="90"/>
    </row>
    <row r="797928" spans="68:68" customFormat="1">
      <c r="BP797928" s="90"/>
    </row>
    <row r="797929" spans="68:68" customFormat="1">
      <c r="BP797929" s="90"/>
    </row>
    <row r="797930" spans="68:68" customFormat="1">
      <c r="BP797930" s="90"/>
    </row>
    <row r="797931" spans="68:68" customFormat="1">
      <c r="BP797931" s="90"/>
    </row>
    <row r="797932" spans="68:68" customFormat="1">
      <c r="BP797932" s="90"/>
    </row>
    <row r="797933" spans="68:68" customFormat="1">
      <c r="BP797933" s="90"/>
    </row>
    <row r="797934" spans="68:68" customFormat="1">
      <c r="BP797934" s="90"/>
    </row>
    <row r="797935" spans="68:68" customFormat="1">
      <c r="BP797935" s="90"/>
    </row>
    <row r="797936" spans="68:68" customFormat="1">
      <c r="BP797936" s="90"/>
    </row>
    <row r="797937" spans="68:68" customFormat="1">
      <c r="BP797937" s="90"/>
    </row>
    <row r="797938" spans="68:68" customFormat="1">
      <c r="BP797938" s="90"/>
    </row>
    <row r="797939" spans="68:68" customFormat="1">
      <c r="BP797939" s="90"/>
    </row>
    <row r="797940" spans="68:68" customFormat="1">
      <c r="BP797940" s="90"/>
    </row>
    <row r="797941" spans="68:68" customFormat="1">
      <c r="BP797941" s="90"/>
    </row>
    <row r="797942" spans="68:68" customFormat="1">
      <c r="BP797942" s="90"/>
    </row>
    <row r="797943" spans="68:68" customFormat="1">
      <c r="BP797943" s="90"/>
    </row>
    <row r="797944" spans="68:68" customFormat="1">
      <c r="BP797944" s="90"/>
    </row>
    <row r="797945" spans="68:68" customFormat="1">
      <c r="BP797945" s="90"/>
    </row>
    <row r="797946" spans="68:68" customFormat="1">
      <c r="BP797946" s="90"/>
    </row>
    <row r="797947" spans="68:68" customFormat="1">
      <c r="BP797947" s="90"/>
    </row>
    <row r="797948" spans="68:68" customFormat="1">
      <c r="BP797948" s="90"/>
    </row>
    <row r="797949" spans="68:68" customFormat="1">
      <c r="BP797949" s="90"/>
    </row>
    <row r="797950" spans="68:68" customFormat="1">
      <c r="BP797950" s="90"/>
    </row>
    <row r="797951" spans="68:68" customFormat="1">
      <c r="BP797951" s="90"/>
    </row>
    <row r="797952" spans="68:68" customFormat="1">
      <c r="BP797952" s="90"/>
    </row>
    <row r="797953" spans="68:68" customFormat="1">
      <c r="BP797953" s="90"/>
    </row>
    <row r="797954" spans="68:68" customFormat="1">
      <c r="BP797954" s="90"/>
    </row>
    <row r="797955" spans="68:68" customFormat="1">
      <c r="BP797955" s="90"/>
    </row>
    <row r="797956" spans="68:68" customFormat="1">
      <c r="BP797956" s="90"/>
    </row>
    <row r="797957" spans="68:68" customFormat="1">
      <c r="BP797957" s="90"/>
    </row>
    <row r="797958" spans="68:68" customFormat="1">
      <c r="BP797958" s="90"/>
    </row>
    <row r="797959" spans="68:68" customFormat="1">
      <c r="BP797959" s="90"/>
    </row>
    <row r="797960" spans="68:68" customFormat="1">
      <c r="BP797960" s="90"/>
    </row>
    <row r="797961" spans="68:68" customFormat="1">
      <c r="BP797961" s="90"/>
    </row>
    <row r="797962" spans="68:68" customFormat="1">
      <c r="BP797962" s="90"/>
    </row>
    <row r="797963" spans="68:68" customFormat="1">
      <c r="BP797963" s="90"/>
    </row>
    <row r="797964" spans="68:68" customFormat="1">
      <c r="BP797964" s="90"/>
    </row>
    <row r="797965" spans="68:68" customFormat="1">
      <c r="BP797965" s="90"/>
    </row>
    <row r="797966" spans="68:68" customFormat="1">
      <c r="BP797966" s="90"/>
    </row>
    <row r="797967" spans="68:68" customFormat="1">
      <c r="BP797967" s="90"/>
    </row>
    <row r="797968" spans="68:68" customFormat="1">
      <c r="BP797968" s="90"/>
    </row>
    <row r="797969" spans="68:68" customFormat="1">
      <c r="BP797969" s="90"/>
    </row>
    <row r="797970" spans="68:68" customFormat="1">
      <c r="BP797970" s="90"/>
    </row>
    <row r="797971" spans="68:68" customFormat="1">
      <c r="BP797971" s="90"/>
    </row>
    <row r="797972" spans="68:68" customFormat="1">
      <c r="BP797972" s="90"/>
    </row>
    <row r="797973" spans="68:68" customFormat="1">
      <c r="BP797973" s="90"/>
    </row>
    <row r="797974" spans="68:68" customFormat="1">
      <c r="BP797974" s="90"/>
    </row>
    <row r="797975" spans="68:68" customFormat="1">
      <c r="BP797975" s="90"/>
    </row>
    <row r="797976" spans="68:68" customFormat="1">
      <c r="BP797976" s="90"/>
    </row>
    <row r="797977" spans="68:68" customFormat="1">
      <c r="BP797977" s="90"/>
    </row>
    <row r="797978" spans="68:68" customFormat="1">
      <c r="BP797978" s="90"/>
    </row>
    <row r="797979" spans="68:68" customFormat="1">
      <c r="BP797979" s="90"/>
    </row>
    <row r="797980" spans="68:68" customFormat="1">
      <c r="BP797980" s="90"/>
    </row>
    <row r="797981" spans="68:68" customFormat="1">
      <c r="BP797981" s="90"/>
    </row>
    <row r="797982" spans="68:68" customFormat="1">
      <c r="BP797982" s="90"/>
    </row>
    <row r="797983" spans="68:68" customFormat="1">
      <c r="BP797983" s="90"/>
    </row>
    <row r="797984" spans="68:68" customFormat="1">
      <c r="BP797984" s="90"/>
    </row>
    <row r="797985" spans="68:68" customFormat="1">
      <c r="BP797985" s="90"/>
    </row>
    <row r="797986" spans="68:68" customFormat="1">
      <c r="BP797986" s="90"/>
    </row>
    <row r="797987" spans="68:68" customFormat="1">
      <c r="BP797987" s="90"/>
    </row>
    <row r="797988" spans="68:68" customFormat="1">
      <c r="BP797988" s="90"/>
    </row>
    <row r="797989" spans="68:68" customFormat="1">
      <c r="BP797989" s="90"/>
    </row>
    <row r="797990" spans="68:68" customFormat="1">
      <c r="BP797990" s="90"/>
    </row>
    <row r="797991" spans="68:68" customFormat="1">
      <c r="BP797991" s="90"/>
    </row>
    <row r="797992" spans="68:68" customFormat="1">
      <c r="BP797992" s="90"/>
    </row>
    <row r="797993" spans="68:68" customFormat="1">
      <c r="BP797993" s="90"/>
    </row>
    <row r="797994" spans="68:68" customFormat="1">
      <c r="BP797994" s="90"/>
    </row>
    <row r="797995" spans="68:68" customFormat="1">
      <c r="BP797995" s="90"/>
    </row>
    <row r="797996" spans="68:68" customFormat="1">
      <c r="BP797996" s="90"/>
    </row>
    <row r="797997" spans="68:68" customFormat="1">
      <c r="BP797997" s="90"/>
    </row>
    <row r="797998" spans="68:68" customFormat="1">
      <c r="BP797998" s="90"/>
    </row>
    <row r="797999" spans="68:68" customFormat="1">
      <c r="BP797999" s="90"/>
    </row>
    <row r="798000" spans="68:68" customFormat="1">
      <c r="BP798000" s="90"/>
    </row>
    <row r="798001" spans="68:68" customFormat="1">
      <c r="BP798001" s="90"/>
    </row>
    <row r="798002" spans="68:68" customFormat="1">
      <c r="BP798002" s="90"/>
    </row>
    <row r="798003" spans="68:68" customFormat="1">
      <c r="BP798003" s="90"/>
    </row>
    <row r="798004" spans="68:68" customFormat="1">
      <c r="BP798004" s="90"/>
    </row>
    <row r="798005" spans="68:68" customFormat="1">
      <c r="BP798005" s="90"/>
    </row>
    <row r="798006" spans="68:68" customFormat="1">
      <c r="BP798006" s="90"/>
    </row>
    <row r="798007" spans="68:68" customFormat="1">
      <c r="BP798007" s="90"/>
    </row>
    <row r="798008" spans="68:68" customFormat="1">
      <c r="BP798008" s="90"/>
    </row>
    <row r="798009" spans="68:68" customFormat="1">
      <c r="BP798009" s="90"/>
    </row>
    <row r="798010" spans="68:68" customFormat="1">
      <c r="BP798010" s="90"/>
    </row>
    <row r="798011" spans="68:68" customFormat="1">
      <c r="BP798011" s="90"/>
    </row>
    <row r="798012" spans="68:68" customFormat="1">
      <c r="BP798012" s="90"/>
    </row>
    <row r="798013" spans="68:68" customFormat="1">
      <c r="BP798013" s="90"/>
    </row>
    <row r="798014" spans="68:68" customFormat="1">
      <c r="BP798014" s="90"/>
    </row>
    <row r="798015" spans="68:68" customFormat="1">
      <c r="BP798015" s="90"/>
    </row>
    <row r="798016" spans="68:68" customFormat="1">
      <c r="BP798016" s="90"/>
    </row>
    <row r="798017" spans="68:68" customFormat="1">
      <c r="BP798017" s="90"/>
    </row>
    <row r="798018" spans="68:68" customFormat="1">
      <c r="BP798018" s="90"/>
    </row>
    <row r="798019" spans="68:68" customFormat="1">
      <c r="BP798019" s="90"/>
    </row>
    <row r="798020" spans="68:68" customFormat="1">
      <c r="BP798020" s="90"/>
    </row>
    <row r="798021" spans="68:68" customFormat="1">
      <c r="BP798021" s="90"/>
    </row>
    <row r="798022" spans="68:68" customFormat="1">
      <c r="BP798022" s="90"/>
    </row>
    <row r="798023" spans="68:68" customFormat="1">
      <c r="BP798023" s="90"/>
    </row>
    <row r="798024" spans="68:68" customFormat="1">
      <c r="BP798024" s="90"/>
    </row>
    <row r="798025" spans="68:68" customFormat="1">
      <c r="BP798025" s="90"/>
    </row>
    <row r="798026" spans="68:68" customFormat="1">
      <c r="BP798026" s="90"/>
    </row>
    <row r="798027" spans="68:68" customFormat="1">
      <c r="BP798027" s="90"/>
    </row>
    <row r="798028" spans="68:68" customFormat="1">
      <c r="BP798028" s="90"/>
    </row>
    <row r="798029" spans="68:68" customFormat="1">
      <c r="BP798029" s="90"/>
    </row>
    <row r="798030" spans="68:68" customFormat="1">
      <c r="BP798030" s="90"/>
    </row>
    <row r="798031" spans="68:68" customFormat="1">
      <c r="BP798031" s="90"/>
    </row>
    <row r="798032" spans="68:68" customFormat="1">
      <c r="BP798032" s="90"/>
    </row>
    <row r="798033" spans="68:68" customFormat="1">
      <c r="BP798033" s="90"/>
    </row>
    <row r="798034" spans="68:68" customFormat="1">
      <c r="BP798034" s="90"/>
    </row>
    <row r="798035" spans="68:68" customFormat="1">
      <c r="BP798035" s="90"/>
    </row>
    <row r="798036" spans="68:68" customFormat="1">
      <c r="BP798036" s="90"/>
    </row>
    <row r="798037" spans="68:68" customFormat="1">
      <c r="BP798037" s="90"/>
    </row>
    <row r="798038" spans="68:68" customFormat="1">
      <c r="BP798038" s="90"/>
    </row>
    <row r="798039" spans="68:68" customFormat="1">
      <c r="BP798039" s="90"/>
    </row>
    <row r="798040" spans="68:68" customFormat="1">
      <c r="BP798040" s="90"/>
    </row>
    <row r="798041" spans="68:68" customFormat="1">
      <c r="BP798041" s="90"/>
    </row>
    <row r="798042" spans="68:68" customFormat="1">
      <c r="BP798042" s="90"/>
    </row>
    <row r="798043" spans="68:68" customFormat="1">
      <c r="BP798043" s="90"/>
    </row>
    <row r="798044" spans="68:68" customFormat="1">
      <c r="BP798044" s="90"/>
    </row>
    <row r="798045" spans="68:68" customFormat="1">
      <c r="BP798045" s="90"/>
    </row>
    <row r="798046" spans="68:68" customFormat="1">
      <c r="BP798046" s="90"/>
    </row>
    <row r="798047" spans="68:68" customFormat="1">
      <c r="BP798047" s="90"/>
    </row>
    <row r="798048" spans="68:68" customFormat="1">
      <c r="BP798048" s="90"/>
    </row>
    <row r="798049" spans="68:68" customFormat="1">
      <c r="BP798049" s="90"/>
    </row>
    <row r="798050" spans="68:68" customFormat="1">
      <c r="BP798050" s="90"/>
    </row>
    <row r="798051" spans="68:68" customFormat="1">
      <c r="BP798051" s="90"/>
    </row>
    <row r="798052" spans="68:68" customFormat="1">
      <c r="BP798052" s="90"/>
    </row>
    <row r="798053" spans="68:68" customFormat="1">
      <c r="BP798053" s="90"/>
    </row>
    <row r="798054" spans="68:68" customFormat="1">
      <c r="BP798054" s="90"/>
    </row>
    <row r="798055" spans="68:68" customFormat="1">
      <c r="BP798055" s="90"/>
    </row>
    <row r="798056" spans="68:68" customFormat="1">
      <c r="BP798056" s="90"/>
    </row>
    <row r="798057" spans="68:68" customFormat="1">
      <c r="BP798057" s="90"/>
    </row>
    <row r="798058" spans="68:68" customFormat="1">
      <c r="BP798058" s="90"/>
    </row>
    <row r="798059" spans="68:68" customFormat="1">
      <c r="BP798059" s="90"/>
    </row>
    <row r="798060" spans="68:68" customFormat="1">
      <c r="BP798060" s="90"/>
    </row>
    <row r="798061" spans="68:68" customFormat="1">
      <c r="BP798061" s="90"/>
    </row>
    <row r="798062" spans="68:68" customFormat="1">
      <c r="BP798062" s="90"/>
    </row>
    <row r="798063" spans="68:68" customFormat="1">
      <c r="BP798063" s="90"/>
    </row>
    <row r="798064" spans="68:68" customFormat="1">
      <c r="BP798064" s="90"/>
    </row>
    <row r="798065" spans="68:68" customFormat="1">
      <c r="BP798065" s="90"/>
    </row>
    <row r="798066" spans="68:68" customFormat="1">
      <c r="BP798066" s="90"/>
    </row>
    <row r="798067" spans="68:68" customFormat="1">
      <c r="BP798067" s="90"/>
    </row>
    <row r="798068" spans="68:68" customFormat="1">
      <c r="BP798068" s="90"/>
    </row>
    <row r="798069" spans="68:68" customFormat="1">
      <c r="BP798069" s="90"/>
    </row>
    <row r="798070" spans="68:68" customFormat="1">
      <c r="BP798070" s="90"/>
    </row>
    <row r="798071" spans="68:68" customFormat="1">
      <c r="BP798071" s="90"/>
    </row>
    <row r="798072" spans="68:68" customFormat="1">
      <c r="BP798072" s="90"/>
    </row>
    <row r="798073" spans="68:68" customFormat="1">
      <c r="BP798073" s="90"/>
    </row>
    <row r="798074" spans="68:68" customFormat="1">
      <c r="BP798074" s="90"/>
    </row>
    <row r="798075" spans="68:68" customFormat="1">
      <c r="BP798075" s="90"/>
    </row>
    <row r="798076" spans="68:68" customFormat="1">
      <c r="BP798076" s="90"/>
    </row>
    <row r="798077" spans="68:68" customFormat="1">
      <c r="BP798077" s="90"/>
    </row>
    <row r="798078" spans="68:68" customFormat="1">
      <c r="BP798078" s="90"/>
    </row>
    <row r="798079" spans="68:68" customFormat="1">
      <c r="BP798079" s="90"/>
    </row>
    <row r="798080" spans="68:68" customFormat="1">
      <c r="BP798080" s="90"/>
    </row>
    <row r="798081" spans="68:68" customFormat="1">
      <c r="BP798081" s="90"/>
    </row>
    <row r="798082" spans="68:68" customFormat="1">
      <c r="BP798082" s="90"/>
    </row>
    <row r="798083" spans="68:68" customFormat="1">
      <c r="BP798083" s="90"/>
    </row>
    <row r="798084" spans="68:68" customFormat="1">
      <c r="BP798084" s="90"/>
    </row>
    <row r="798085" spans="68:68" customFormat="1">
      <c r="BP798085" s="90"/>
    </row>
    <row r="798086" spans="68:68" customFormat="1">
      <c r="BP798086" s="90"/>
    </row>
    <row r="798087" spans="68:68" customFormat="1">
      <c r="BP798087" s="90"/>
    </row>
    <row r="798088" spans="68:68" customFormat="1">
      <c r="BP798088" s="90"/>
    </row>
    <row r="798089" spans="68:68" customFormat="1">
      <c r="BP798089" s="90"/>
    </row>
    <row r="798090" spans="68:68" customFormat="1">
      <c r="BP798090" s="90"/>
    </row>
    <row r="798091" spans="68:68" customFormat="1">
      <c r="BP798091" s="90"/>
    </row>
    <row r="798092" spans="68:68" customFormat="1">
      <c r="BP798092" s="90"/>
    </row>
    <row r="798093" spans="68:68" customFormat="1">
      <c r="BP798093" s="90"/>
    </row>
    <row r="798094" spans="68:68" customFormat="1">
      <c r="BP798094" s="90"/>
    </row>
    <row r="798095" spans="68:68" customFormat="1">
      <c r="BP798095" s="90"/>
    </row>
    <row r="798096" spans="68:68" customFormat="1">
      <c r="BP798096" s="90"/>
    </row>
    <row r="798097" spans="68:68" customFormat="1">
      <c r="BP798097" s="90"/>
    </row>
    <row r="798098" spans="68:68" customFormat="1">
      <c r="BP798098" s="90"/>
    </row>
    <row r="798099" spans="68:68" customFormat="1">
      <c r="BP798099" s="90"/>
    </row>
    <row r="798100" spans="68:68" customFormat="1">
      <c r="BP798100" s="90"/>
    </row>
    <row r="798101" spans="68:68" customFormat="1">
      <c r="BP798101" s="90"/>
    </row>
    <row r="798102" spans="68:68" customFormat="1">
      <c r="BP798102" s="90"/>
    </row>
    <row r="798103" spans="68:68" customFormat="1">
      <c r="BP798103" s="90"/>
    </row>
    <row r="798104" spans="68:68" customFormat="1">
      <c r="BP798104" s="90"/>
    </row>
    <row r="798105" spans="68:68" customFormat="1">
      <c r="BP798105" s="90"/>
    </row>
    <row r="798106" spans="68:68" customFormat="1">
      <c r="BP798106" s="90"/>
    </row>
    <row r="798107" spans="68:68" customFormat="1">
      <c r="BP798107" s="90"/>
    </row>
    <row r="798108" spans="68:68" customFormat="1">
      <c r="BP798108" s="90"/>
    </row>
    <row r="798109" spans="68:68" customFormat="1">
      <c r="BP798109" s="90"/>
    </row>
    <row r="798110" spans="68:68" customFormat="1">
      <c r="BP798110" s="90"/>
    </row>
    <row r="798111" spans="68:68" customFormat="1">
      <c r="BP798111" s="90"/>
    </row>
    <row r="798112" spans="68:68" customFormat="1">
      <c r="BP798112" s="90"/>
    </row>
    <row r="798113" spans="68:68" customFormat="1">
      <c r="BP798113" s="90"/>
    </row>
    <row r="798114" spans="68:68" customFormat="1">
      <c r="BP798114" s="90"/>
    </row>
    <row r="798115" spans="68:68" customFormat="1">
      <c r="BP798115" s="90"/>
    </row>
    <row r="798116" spans="68:68" customFormat="1">
      <c r="BP798116" s="90"/>
    </row>
    <row r="798117" spans="68:68" customFormat="1">
      <c r="BP798117" s="90"/>
    </row>
    <row r="798118" spans="68:68" customFormat="1">
      <c r="BP798118" s="90"/>
    </row>
    <row r="798119" spans="68:68" customFormat="1">
      <c r="BP798119" s="90"/>
    </row>
    <row r="798120" spans="68:68" customFormat="1">
      <c r="BP798120" s="90"/>
    </row>
    <row r="798121" spans="68:68" customFormat="1">
      <c r="BP798121" s="90"/>
    </row>
    <row r="798122" spans="68:68" customFormat="1">
      <c r="BP798122" s="90"/>
    </row>
    <row r="798123" spans="68:68" customFormat="1">
      <c r="BP798123" s="90"/>
    </row>
    <row r="798124" spans="68:68" customFormat="1">
      <c r="BP798124" s="90"/>
    </row>
    <row r="798125" spans="68:68" customFormat="1">
      <c r="BP798125" s="90"/>
    </row>
    <row r="798126" spans="68:68" customFormat="1">
      <c r="BP798126" s="90"/>
    </row>
    <row r="798127" spans="68:68" customFormat="1">
      <c r="BP798127" s="90"/>
    </row>
    <row r="798128" spans="68:68" customFormat="1">
      <c r="BP798128" s="90"/>
    </row>
    <row r="798129" spans="68:68" customFormat="1">
      <c r="BP798129" s="90"/>
    </row>
    <row r="798130" spans="68:68" customFormat="1">
      <c r="BP798130" s="90"/>
    </row>
    <row r="798131" spans="68:68" customFormat="1">
      <c r="BP798131" s="90"/>
    </row>
    <row r="798132" spans="68:68" customFormat="1">
      <c r="BP798132" s="90"/>
    </row>
    <row r="798133" spans="68:68" customFormat="1">
      <c r="BP798133" s="90"/>
    </row>
    <row r="798134" spans="68:68" customFormat="1">
      <c r="BP798134" s="90"/>
    </row>
    <row r="798135" spans="68:68" customFormat="1">
      <c r="BP798135" s="90"/>
    </row>
    <row r="798136" spans="68:68" customFormat="1">
      <c r="BP798136" s="90"/>
    </row>
    <row r="798137" spans="68:68" customFormat="1">
      <c r="BP798137" s="90"/>
    </row>
    <row r="798138" spans="68:68" customFormat="1">
      <c r="BP798138" s="90"/>
    </row>
    <row r="798139" spans="68:68" customFormat="1">
      <c r="BP798139" s="90"/>
    </row>
    <row r="798140" spans="68:68" customFormat="1">
      <c r="BP798140" s="90"/>
    </row>
    <row r="798141" spans="68:68" customFormat="1">
      <c r="BP798141" s="90"/>
    </row>
    <row r="798142" spans="68:68" customFormat="1">
      <c r="BP798142" s="90"/>
    </row>
    <row r="798143" spans="68:68" customFormat="1">
      <c r="BP798143" s="90"/>
    </row>
    <row r="798144" spans="68:68" customFormat="1">
      <c r="BP798144" s="90"/>
    </row>
    <row r="798145" spans="68:68" customFormat="1">
      <c r="BP798145" s="90"/>
    </row>
    <row r="798146" spans="68:68" customFormat="1">
      <c r="BP798146" s="90"/>
    </row>
    <row r="798147" spans="68:68" customFormat="1">
      <c r="BP798147" s="90"/>
    </row>
    <row r="798148" spans="68:68" customFormat="1">
      <c r="BP798148" s="90"/>
    </row>
    <row r="798149" spans="68:68" customFormat="1">
      <c r="BP798149" s="90"/>
    </row>
    <row r="798150" spans="68:68" customFormat="1">
      <c r="BP798150" s="90"/>
    </row>
    <row r="798151" spans="68:68" customFormat="1">
      <c r="BP798151" s="90"/>
    </row>
    <row r="798152" spans="68:68" customFormat="1">
      <c r="BP798152" s="90"/>
    </row>
    <row r="798153" spans="68:68" customFormat="1">
      <c r="BP798153" s="90"/>
    </row>
    <row r="798154" spans="68:68" customFormat="1">
      <c r="BP798154" s="90"/>
    </row>
    <row r="798155" spans="68:68" customFormat="1">
      <c r="BP798155" s="90"/>
    </row>
    <row r="798156" spans="68:68" customFormat="1">
      <c r="BP798156" s="90"/>
    </row>
    <row r="798157" spans="68:68" customFormat="1">
      <c r="BP798157" s="90"/>
    </row>
    <row r="798158" spans="68:68" customFormat="1">
      <c r="BP798158" s="90"/>
    </row>
    <row r="798159" spans="68:68" customFormat="1">
      <c r="BP798159" s="90"/>
    </row>
    <row r="798160" spans="68:68" customFormat="1">
      <c r="BP798160" s="90"/>
    </row>
    <row r="798161" spans="68:68" customFormat="1">
      <c r="BP798161" s="90"/>
    </row>
    <row r="798162" spans="68:68" customFormat="1">
      <c r="BP798162" s="90"/>
    </row>
    <row r="798163" spans="68:68" customFormat="1">
      <c r="BP798163" s="90"/>
    </row>
    <row r="798164" spans="68:68" customFormat="1">
      <c r="BP798164" s="90"/>
    </row>
    <row r="798165" spans="68:68" customFormat="1">
      <c r="BP798165" s="90"/>
    </row>
    <row r="798166" spans="68:68" customFormat="1">
      <c r="BP798166" s="90"/>
    </row>
    <row r="798167" spans="68:68" customFormat="1">
      <c r="BP798167" s="90"/>
    </row>
    <row r="798168" spans="68:68" customFormat="1">
      <c r="BP798168" s="90"/>
    </row>
    <row r="798169" spans="68:68" customFormat="1">
      <c r="BP798169" s="90"/>
    </row>
    <row r="798170" spans="68:68" customFormat="1">
      <c r="BP798170" s="90"/>
    </row>
    <row r="798171" spans="68:68" customFormat="1">
      <c r="BP798171" s="90"/>
    </row>
    <row r="798172" spans="68:68" customFormat="1">
      <c r="BP798172" s="90"/>
    </row>
    <row r="798173" spans="68:68" customFormat="1">
      <c r="BP798173" s="90"/>
    </row>
    <row r="798174" spans="68:68" customFormat="1">
      <c r="BP798174" s="90"/>
    </row>
    <row r="798175" spans="68:68" customFormat="1">
      <c r="BP798175" s="90"/>
    </row>
    <row r="798176" spans="68:68" customFormat="1">
      <c r="BP798176" s="90"/>
    </row>
    <row r="798177" spans="68:68" customFormat="1">
      <c r="BP798177" s="90"/>
    </row>
    <row r="798178" spans="68:68" customFormat="1">
      <c r="BP798178" s="90"/>
    </row>
    <row r="798179" spans="68:68" customFormat="1">
      <c r="BP798179" s="90"/>
    </row>
    <row r="798180" spans="68:68" customFormat="1">
      <c r="BP798180" s="90"/>
    </row>
    <row r="798181" spans="68:68" customFormat="1">
      <c r="BP798181" s="90"/>
    </row>
    <row r="798182" spans="68:68" customFormat="1">
      <c r="BP798182" s="90"/>
    </row>
    <row r="798183" spans="68:68" customFormat="1">
      <c r="BP798183" s="90"/>
    </row>
    <row r="798184" spans="68:68" customFormat="1">
      <c r="BP798184" s="90"/>
    </row>
    <row r="798185" spans="68:68" customFormat="1">
      <c r="BP798185" s="90"/>
    </row>
    <row r="798186" spans="68:68" customFormat="1">
      <c r="BP798186" s="90"/>
    </row>
    <row r="798187" spans="68:68" customFormat="1">
      <c r="BP798187" s="90"/>
    </row>
    <row r="798188" spans="68:68" customFormat="1">
      <c r="BP798188" s="90"/>
    </row>
    <row r="798189" spans="68:68" customFormat="1">
      <c r="BP798189" s="90"/>
    </row>
    <row r="798190" spans="68:68" customFormat="1">
      <c r="BP798190" s="90"/>
    </row>
    <row r="798191" spans="68:68" customFormat="1">
      <c r="BP798191" s="90"/>
    </row>
    <row r="798192" spans="68:68" customFormat="1">
      <c r="BP798192" s="90"/>
    </row>
    <row r="798193" spans="68:68" customFormat="1">
      <c r="BP798193" s="90"/>
    </row>
    <row r="798194" spans="68:68" customFormat="1">
      <c r="BP798194" s="90"/>
    </row>
    <row r="798195" spans="68:68" customFormat="1">
      <c r="BP798195" s="90"/>
    </row>
    <row r="798196" spans="68:68" customFormat="1">
      <c r="BP798196" s="90"/>
    </row>
    <row r="798197" spans="68:68" customFormat="1">
      <c r="BP798197" s="90"/>
    </row>
    <row r="798198" spans="68:68" customFormat="1">
      <c r="BP798198" s="90"/>
    </row>
    <row r="798199" spans="68:68" customFormat="1">
      <c r="BP798199" s="90"/>
    </row>
    <row r="798200" spans="68:68" customFormat="1">
      <c r="BP798200" s="90"/>
    </row>
    <row r="798201" spans="68:68" customFormat="1">
      <c r="BP798201" s="90"/>
    </row>
    <row r="798202" spans="68:68" customFormat="1">
      <c r="BP798202" s="90"/>
    </row>
    <row r="798203" spans="68:68" customFormat="1">
      <c r="BP798203" s="90"/>
    </row>
    <row r="798204" spans="68:68" customFormat="1">
      <c r="BP798204" s="90"/>
    </row>
    <row r="798205" spans="68:68" customFormat="1">
      <c r="BP798205" s="90"/>
    </row>
    <row r="798206" spans="68:68" customFormat="1">
      <c r="BP798206" s="90"/>
    </row>
    <row r="798207" spans="68:68" customFormat="1">
      <c r="BP798207" s="90"/>
    </row>
    <row r="798208" spans="68:68" customFormat="1">
      <c r="BP798208" s="90"/>
    </row>
    <row r="798209" spans="68:68" customFormat="1">
      <c r="BP798209" s="90"/>
    </row>
    <row r="798210" spans="68:68" customFormat="1">
      <c r="BP798210" s="90"/>
    </row>
    <row r="798211" spans="68:68" customFormat="1">
      <c r="BP798211" s="90"/>
    </row>
    <row r="798212" spans="68:68" customFormat="1">
      <c r="BP798212" s="90"/>
    </row>
    <row r="798213" spans="68:68" customFormat="1">
      <c r="BP798213" s="90"/>
    </row>
    <row r="798214" spans="68:68" customFormat="1">
      <c r="BP798214" s="90"/>
    </row>
    <row r="798215" spans="68:68" customFormat="1">
      <c r="BP798215" s="90"/>
    </row>
    <row r="798216" spans="68:68" customFormat="1">
      <c r="BP798216" s="90"/>
    </row>
    <row r="798217" spans="68:68" customFormat="1">
      <c r="BP798217" s="90"/>
    </row>
    <row r="798218" spans="68:68" customFormat="1">
      <c r="BP798218" s="90"/>
    </row>
    <row r="798219" spans="68:68" customFormat="1">
      <c r="BP798219" s="90"/>
    </row>
    <row r="798220" spans="68:68" customFormat="1">
      <c r="BP798220" s="90"/>
    </row>
    <row r="798221" spans="68:68" customFormat="1">
      <c r="BP798221" s="90"/>
    </row>
    <row r="798222" spans="68:68" customFormat="1">
      <c r="BP798222" s="90"/>
    </row>
    <row r="798223" spans="68:68" customFormat="1">
      <c r="BP798223" s="90"/>
    </row>
    <row r="798224" spans="68:68" customFormat="1">
      <c r="BP798224" s="90"/>
    </row>
    <row r="798225" spans="68:68" customFormat="1">
      <c r="BP798225" s="90"/>
    </row>
    <row r="798226" spans="68:68" customFormat="1">
      <c r="BP798226" s="90"/>
    </row>
    <row r="798227" spans="68:68" customFormat="1">
      <c r="BP798227" s="90"/>
    </row>
    <row r="798228" spans="68:68" customFormat="1">
      <c r="BP798228" s="90"/>
    </row>
    <row r="798229" spans="68:68" customFormat="1">
      <c r="BP798229" s="90"/>
    </row>
    <row r="798230" spans="68:68" customFormat="1">
      <c r="BP798230" s="90"/>
    </row>
    <row r="798231" spans="68:68" customFormat="1">
      <c r="BP798231" s="90"/>
    </row>
    <row r="798232" spans="68:68" customFormat="1">
      <c r="BP798232" s="90"/>
    </row>
    <row r="798233" spans="68:68" customFormat="1">
      <c r="BP798233" s="90"/>
    </row>
    <row r="798234" spans="68:68" customFormat="1">
      <c r="BP798234" s="90"/>
    </row>
    <row r="798235" spans="68:68" customFormat="1">
      <c r="BP798235" s="90"/>
    </row>
    <row r="798236" spans="68:68" customFormat="1">
      <c r="BP798236" s="90"/>
    </row>
    <row r="798237" spans="68:68" customFormat="1">
      <c r="BP798237" s="90"/>
    </row>
    <row r="798238" spans="68:68" customFormat="1">
      <c r="BP798238" s="90"/>
    </row>
    <row r="798239" spans="68:68" customFormat="1">
      <c r="BP798239" s="90"/>
    </row>
    <row r="798240" spans="68:68" customFormat="1">
      <c r="BP798240" s="90"/>
    </row>
    <row r="798241" spans="68:68" customFormat="1">
      <c r="BP798241" s="90"/>
    </row>
    <row r="798242" spans="68:68" customFormat="1">
      <c r="BP798242" s="90"/>
    </row>
    <row r="798243" spans="68:68" customFormat="1">
      <c r="BP798243" s="90"/>
    </row>
    <row r="798244" spans="68:68" customFormat="1">
      <c r="BP798244" s="90"/>
    </row>
    <row r="798245" spans="68:68" customFormat="1">
      <c r="BP798245" s="90"/>
    </row>
    <row r="798246" spans="68:68" customFormat="1">
      <c r="BP798246" s="90"/>
    </row>
    <row r="798247" spans="68:68" customFormat="1">
      <c r="BP798247" s="90"/>
    </row>
    <row r="798248" spans="68:68" customFormat="1">
      <c r="BP798248" s="90"/>
    </row>
    <row r="798249" spans="68:68" customFormat="1">
      <c r="BP798249" s="90"/>
    </row>
    <row r="798250" spans="68:68" customFormat="1">
      <c r="BP798250" s="90"/>
    </row>
    <row r="798251" spans="68:68" customFormat="1">
      <c r="BP798251" s="90"/>
    </row>
    <row r="798252" spans="68:68" customFormat="1">
      <c r="BP798252" s="90"/>
    </row>
    <row r="798253" spans="68:68" customFormat="1">
      <c r="BP798253" s="90"/>
    </row>
    <row r="798254" spans="68:68" customFormat="1">
      <c r="BP798254" s="90"/>
    </row>
    <row r="798255" spans="68:68" customFormat="1">
      <c r="BP798255" s="90"/>
    </row>
    <row r="798256" spans="68:68" customFormat="1">
      <c r="BP798256" s="90"/>
    </row>
    <row r="798257" spans="68:68" customFormat="1">
      <c r="BP798257" s="90"/>
    </row>
    <row r="798258" spans="68:68" customFormat="1">
      <c r="BP798258" s="90"/>
    </row>
    <row r="798259" spans="68:68" customFormat="1">
      <c r="BP798259" s="90"/>
    </row>
    <row r="798260" spans="68:68" customFormat="1">
      <c r="BP798260" s="90"/>
    </row>
    <row r="798261" spans="68:68" customFormat="1">
      <c r="BP798261" s="90"/>
    </row>
    <row r="798262" spans="68:68" customFormat="1">
      <c r="BP798262" s="90"/>
    </row>
    <row r="798263" spans="68:68" customFormat="1">
      <c r="BP798263" s="90"/>
    </row>
    <row r="798264" spans="68:68" customFormat="1">
      <c r="BP798264" s="90"/>
    </row>
    <row r="798265" spans="68:68" customFormat="1">
      <c r="BP798265" s="90"/>
    </row>
    <row r="798266" spans="68:68" customFormat="1">
      <c r="BP798266" s="90"/>
    </row>
    <row r="798267" spans="68:68" customFormat="1">
      <c r="BP798267" s="90"/>
    </row>
    <row r="798268" spans="68:68" customFormat="1">
      <c r="BP798268" s="90"/>
    </row>
    <row r="798269" spans="68:68" customFormat="1">
      <c r="BP798269" s="90"/>
    </row>
    <row r="798270" spans="68:68" customFormat="1">
      <c r="BP798270" s="90"/>
    </row>
    <row r="798271" spans="68:68" customFormat="1">
      <c r="BP798271" s="90"/>
    </row>
    <row r="798272" spans="68:68" customFormat="1">
      <c r="BP798272" s="90"/>
    </row>
    <row r="798273" spans="68:68" customFormat="1">
      <c r="BP798273" s="90"/>
    </row>
    <row r="798274" spans="68:68" customFormat="1">
      <c r="BP798274" s="90"/>
    </row>
    <row r="798275" spans="68:68" customFormat="1">
      <c r="BP798275" s="90"/>
    </row>
    <row r="798276" spans="68:68" customFormat="1">
      <c r="BP798276" s="90"/>
    </row>
    <row r="798277" spans="68:68" customFormat="1">
      <c r="BP798277" s="90"/>
    </row>
    <row r="798278" spans="68:68" customFormat="1">
      <c r="BP798278" s="90"/>
    </row>
    <row r="798279" spans="68:68" customFormat="1">
      <c r="BP798279" s="90"/>
    </row>
    <row r="798280" spans="68:68" customFormat="1">
      <c r="BP798280" s="90"/>
    </row>
    <row r="798281" spans="68:68" customFormat="1">
      <c r="BP798281" s="90"/>
    </row>
    <row r="798282" spans="68:68" customFormat="1">
      <c r="BP798282" s="90"/>
    </row>
    <row r="798283" spans="68:68" customFormat="1">
      <c r="BP798283" s="90"/>
    </row>
    <row r="798284" spans="68:68" customFormat="1">
      <c r="BP798284" s="90"/>
    </row>
    <row r="798285" spans="68:68" customFormat="1">
      <c r="BP798285" s="90"/>
    </row>
    <row r="798286" spans="68:68" customFormat="1">
      <c r="BP798286" s="90"/>
    </row>
    <row r="798287" spans="68:68" customFormat="1">
      <c r="BP798287" s="90"/>
    </row>
    <row r="798288" spans="68:68" customFormat="1">
      <c r="BP798288" s="90"/>
    </row>
    <row r="798289" spans="68:68" customFormat="1">
      <c r="BP798289" s="90"/>
    </row>
    <row r="798290" spans="68:68" customFormat="1">
      <c r="BP798290" s="90"/>
    </row>
    <row r="798291" spans="68:68" customFormat="1">
      <c r="BP798291" s="90"/>
    </row>
    <row r="798292" spans="68:68" customFormat="1">
      <c r="BP798292" s="90"/>
    </row>
    <row r="798293" spans="68:68" customFormat="1">
      <c r="BP798293" s="90"/>
    </row>
    <row r="798294" spans="68:68" customFormat="1">
      <c r="BP798294" s="90"/>
    </row>
    <row r="798295" spans="68:68" customFormat="1">
      <c r="BP798295" s="90"/>
    </row>
    <row r="798296" spans="68:68" customFormat="1">
      <c r="BP798296" s="90"/>
    </row>
    <row r="798297" spans="68:68" customFormat="1">
      <c r="BP798297" s="90"/>
    </row>
    <row r="798298" spans="68:68" customFormat="1">
      <c r="BP798298" s="90"/>
    </row>
    <row r="798299" spans="68:68" customFormat="1">
      <c r="BP798299" s="90"/>
    </row>
    <row r="798300" spans="68:68" customFormat="1">
      <c r="BP798300" s="90"/>
    </row>
    <row r="798301" spans="68:68" customFormat="1">
      <c r="BP798301" s="90"/>
    </row>
    <row r="798302" spans="68:68" customFormat="1">
      <c r="BP798302" s="90"/>
    </row>
    <row r="798303" spans="68:68" customFormat="1">
      <c r="BP798303" s="90"/>
    </row>
    <row r="798304" spans="68:68" customFormat="1">
      <c r="BP798304" s="90"/>
    </row>
    <row r="798305" spans="68:68" customFormat="1">
      <c r="BP798305" s="90"/>
    </row>
    <row r="798306" spans="68:68" customFormat="1">
      <c r="BP798306" s="90"/>
    </row>
    <row r="798307" spans="68:68" customFormat="1">
      <c r="BP798307" s="90"/>
    </row>
    <row r="798308" spans="68:68" customFormat="1">
      <c r="BP798308" s="90"/>
    </row>
    <row r="798309" spans="68:68" customFormat="1">
      <c r="BP798309" s="90"/>
    </row>
    <row r="798310" spans="68:68" customFormat="1">
      <c r="BP798310" s="90"/>
    </row>
    <row r="798311" spans="68:68" customFormat="1">
      <c r="BP798311" s="90"/>
    </row>
    <row r="798312" spans="68:68" customFormat="1">
      <c r="BP798312" s="90"/>
    </row>
    <row r="798313" spans="68:68" customFormat="1">
      <c r="BP798313" s="90"/>
    </row>
    <row r="798314" spans="68:68" customFormat="1">
      <c r="BP798314" s="90"/>
    </row>
    <row r="798315" spans="68:68" customFormat="1">
      <c r="BP798315" s="90"/>
    </row>
    <row r="798316" spans="68:68" customFormat="1">
      <c r="BP798316" s="90"/>
    </row>
    <row r="798317" spans="68:68" customFormat="1">
      <c r="BP798317" s="90"/>
    </row>
    <row r="798318" spans="68:68" customFormat="1">
      <c r="BP798318" s="90"/>
    </row>
    <row r="798319" spans="68:68" customFormat="1">
      <c r="BP798319" s="90"/>
    </row>
    <row r="798320" spans="68:68" customFormat="1">
      <c r="BP798320" s="90"/>
    </row>
    <row r="798321" spans="68:68" customFormat="1">
      <c r="BP798321" s="90"/>
    </row>
    <row r="798322" spans="68:68" customFormat="1">
      <c r="BP798322" s="90"/>
    </row>
    <row r="798323" spans="68:68" customFormat="1">
      <c r="BP798323" s="90"/>
    </row>
    <row r="798324" spans="68:68" customFormat="1">
      <c r="BP798324" s="90"/>
    </row>
    <row r="798325" spans="68:68" customFormat="1">
      <c r="BP798325" s="90"/>
    </row>
    <row r="798326" spans="68:68" customFormat="1">
      <c r="BP798326" s="90"/>
    </row>
    <row r="798327" spans="68:68" customFormat="1">
      <c r="BP798327" s="90"/>
    </row>
    <row r="798328" spans="68:68" customFormat="1">
      <c r="BP798328" s="90"/>
    </row>
    <row r="798329" spans="68:68" customFormat="1">
      <c r="BP798329" s="90"/>
    </row>
    <row r="798330" spans="68:68" customFormat="1">
      <c r="BP798330" s="90"/>
    </row>
    <row r="798331" spans="68:68" customFormat="1">
      <c r="BP798331" s="90"/>
    </row>
    <row r="798332" spans="68:68" customFormat="1">
      <c r="BP798332" s="90"/>
    </row>
    <row r="798333" spans="68:68" customFormat="1">
      <c r="BP798333" s="90"/>
    </row>
    <row r="798334" spans="68:68" customFormat="1">
      <c r="BP798334" s="90"/>
    </row>
    <row r="798335" spans="68:68" customFormat="1">
      <c r="BP798335" s="90"/>
    </row>
    <row r="798336" spans="68:68" customFormat="1">
      <c r="BP798336" s="90"/>
    </row>
    <row r="798337" spans="68:68" customFormat="1">
      <c r="BP798337" s="90"/>
    </row>
    <row r="798338" spans="68:68" customFormat="1">
      <c r="BP798338" s="90"/>
    </row>
    <row r="798339" spans="68:68" customFormat="1">
      <c r="BP798339" s="90"/>
    </row>
    <row r="798340" spans="68:68" customFormat="1">
      <c r="BP798340" s="90"/>
    </row>
    <row r="798341" spans="68:68" customFormat="1">
      <c r="BP798341" s="90"/>
    </row>
    <row r="798342" spans="68:68" customFormat="1">
      <c r="BP798342" s="90"/>
    </row>
    <row r="798343" spans="68:68" customFormat="1">
      <c r="BP798343" s="90"/>
    </row>
    <row r="798344" spans="68:68" customFormat="1">
      <c r="BP798344" s="90"/>
    </row>
    <row r="798345" spans="68:68" customFormat="1">
      <c r="BP798345" s="90"/>
    </row>
    <row r="798346" spans="68:68" customFormat="1">
      <c r="BP798346" s="90"/>
    </row>
    <row r="798347" spans="68:68" customFormat="1">
      <c r="BP798347" s="90"/>
    </row>
    <row r="798348" spans="68:68" customFormat="1">
      <c r="BP798348" s="90"/>
    </row>
    <row r="798349" spans="68:68" customFormat="1">
      <c r="BP798349" s="90"/>
    </row>
    <row r="798350" spans="68:68" customFormat="1">
      <c r="BP798350" s="90"/>
    </row>
    <row r="798351" spans="68:68" customFormat="1">
      <c r="BP798351" s="90"/>
    </row>
    <row r="798352" spans="68:68" customFormat="1">
      <c r="BP798352" s="90"/>
    </row>
    <row r="798353" spans="68:68" customFormat="1">
      <c r="BP798353" s="90"/>
    </row>
    <row r="798354" spans="68:68" customFormat="1">
      <c r="BP798354" s="90"/>
    </row>
    <row r="798355" spans="68:68" customFormat="1">
      <c r="BP798355" s="90"/>
    </row>
    <row r="798356" spans="68:68" customFormat="1">
      <c r="BP798356" s="90"/>
    </row>
    <row r="798357" spans="68:68" customFormat="1">
      <c r="BP798357" s="90"/>
    </row>
    <row r="798358" spans="68:68" customFormat="1">
      <c r="BP798358" s="90"/>
    </row>
    <row r="798359" spans="68:68" customFormat="1">
      <c r="BP798359" s="90"/>
    </row>
    <row r="798360" spans="68:68" customFormat="1">
      <c r="BP798360" s="90"/>
    </row>
    <row r="798361" spans="68:68" customFormat="1">
      <c r="BP798361" s="90"/>
    </row>
    <row r="798362" spans="68:68" customFormat="1">
      <c r="BP798362" s="90"/>
    </row>
    <row r="798363" spans="68:68" customFormat="1">
      <c r="BP798363" s="90"/>
    </row>
    <row r="798364" spans="68:68" customFormat="1">
      <c r="BP798364" s="90"/>
    </row>
    <row r="798365" spans="68:68" customFormat="1">
      <c r="BP798365" s="90"/>
    </row>
    <row r="798366" spans="68:68" customFormat="1">
      <c r="BP798366" s="90"/>
    </row>
    <row r="798367" spans="68:68" customFormat="1">
      <c r="BP798367" s="90"/>
    </row>
    <row r="798368" spans="68:68" customFormat="1">
      <c r="BP798368" s="90"/>
    </row>
    <row r="798369" spans="68:68" customFormat="1">
      <c r="BP798369" s="90"/>
    </row>
    <row r="798370" spans="68:68" customFormat="1">
      <c r="BP798370" s="90"/>
    </row>
    <row r="798371" spans="68:68" customFormat="1">
      <c r="BP798371" s="90"/>
    </row>
    <row r="798372" spans="68:68" customFormat="1">
      <c r="BP798372" s="90"/>
    </row>
    <row r="798373" spans="68:68" customFormat="1">
      <c r="BP798373" s="90"/>
    </row>
    <row r="798374" spans="68:68" customFormat="1">
      <c r="BP798374" s="90"/>
    </row>
    <row r="798375" spans="68:68" customFormat="1">
      <c r="BP798375" s="90"/>
    </row>
    <row r="798376" spans="68:68" customFormat="1">
      <c r="BP798376" s="90"/>
    </row>
    <row r="798377" spans="68:68" customFormat="1">
      <c r="BP798377" s="90"/>
    </row>
    <row r="798378" spans="68:68" customFormat="1">
      <c r="BP798378" s="90"/>
    </row>
    <row r="798379" spans="68:68" customFormat="1">
      <c r="BP798379" s="90"/>
    </row>
    <row r="798380" spans="68:68" customFormat="1">
      <c r="BP798380" s="90"/>
    </row>
    <row r="798381" spans="68:68" customFormat="1">
      <c r="BP798381" s="90"/>
    </row>
    <row r="798382" spans="68:68" customFormat="1">
      <c r="BP798382" s="90"/>
    </row>
    <row r="798383" spans="68:68" customFormat="1">
      <c r="BP798383" s="90"/>
    </row>
    <row r="798384" spans="68:68" customFormat="1">
      <c r="BP798384" s="90"/>
    </row>
    <row r="798385" spans="68:68" customFormat="1">
      <c r="BP798385" s="90"/>
    </row>
    <row r="798386" spans="68:68" customFormat="1">
      <c r="BP798386" s="90"/>
    </row>
    <row r="798387" spans="68:68" customFormat="1">
      <c r="BP798387" s="90"/>
    </row>
    <row r="798388" spans="68:68" customFormat="1">
      <c r="BP798388" s="90"/>
    </row>
    <row r="798389" spans="68:68" customFormat="1">
      <c r="BP798389" s="90"/>
    </row>
    <row r="798390" spans="68:68" customFormat="1">
      <c r="BP798390" s="90"/>
    </row>
    <row r="798391" spans="68:68" customFormat="1">
      <c r="BP798391" s="90"/>
    </row>
    <row r="798392" spans="68:68" customFormat="1">
      <c r="BP798392" s="90"/>
    </row>
    <row r="798393" spans="68:68" customFormat="1">
      <c r="BP798393" s="90"/>
    </row>
    <row r="798394" spans="68:68" customFormat="1">
      <c r="BP798394" s="90"/>
    </row>
    <row r="798395" spans="68:68" customFormat="1">
      <c r="BP798395" s="90"/>
    </row>
    <row r="798396" spans="68:68" customFormat="1">
      <c r="BP798396" s="90"/>
    </row>
    <row r="798397" spans="68:68" customFormat="1">
      <c r="BP798397" s="90"/>
    </row>
    <row r="798398" spans="68:68" customFormat="1">
      <c r="BP798398" s="90"/>
    </row>
    <row r="798399" spans="68:68" customFormat="1">
      <c r="BP798399" s="90"/>
    </row>
    <row r="798400" spans="68:68" customFormat="1">
      <c r="BP798400" s="90"/>
    </row>
    <row r="798401" spans="68:68" customFormat="1">
      <c r="BP798401" s="90"/>
    </row>
    <row r="798402" spans="68:68" customFormat="1">
      <c r="BP798402" s="90"/>
    </row>
    <row r="798403" spans="68:68" customFormat="1">
      <c r="BP798403" s="90"/>
    </row>
    <row r="798404" spans="68:68" customFormat="1">
      <c r="BP798404" s="90"/>
    </row>
    <row r="798405" spans="68:68" customFormat="1">
      <c r="BP798405" s="90"/>
    </row>
    <row r="798406" spans="68:68" customFormat="1">
      <c r="BP798406" s="90"/>
    </row>
    <row r="798407" spans="68:68" customFormat="1">
      <c r="BP798407" s="90"/>
    </row>
    <row r="798408" spans="68:68" customFormat="1">
      <c r="BP798408" s="90"/>
    </row>
    <row r="798409" spans="68:68" customFormat="1">
      <c r="BP798409" s="90"/>
    </row>
    <row r="798410" spans="68:68" customFormat="1">
      <c r="BP798410" s="90"/>
    </row>
    <row r="798411" spans="68:68" customFormat="1">
      <c r="BP798411" s="90"/>
    </row>
    <row r="798412" spans="68:68" customFormat="1">
      <c r="BP798412" s="90"/>
    </row>
    <row r="798413" spans="68:68" customFormat="1">
      <c r="BP798413" s="90"/>
    </row>
    <row r="798414" spans="68:68" customFormat="1">
      <c r="BP798414" s="90"/>
    </row>
    <row r="798415" spans="68:68" customFormat="1">
      <c r="BP798415" s="90"/>
    </row>
    <row r="798416" spans="68:68" customFormat="1">
      <c r="BP798416" s="90"/>
    </row>
    <row r="798417" spans="68:68" customFormat="1">
      <c r="BP798417" s="90"/>
    </row>
    <row r="798418" spans="68:68" customFormat="1">
      <c r="BP798418" s="90"/>
    </row>
    <row r="798419" spans="68:68" customFormat="1">
      <c r="BP798419" s="90"/>
    </row>
    <row r="798420" spans="68:68" customFormat="1">
      <c r="BP798420" s="90"/>
    </row>
    <row r="798421" spans="68:68" customFormat="1">
      <c r="BP798421" s="90"/>
    </row>
    <row r="798422" spans="68:68" customFormat="1">
      <c r="BP798422" s="90"/>
    </row>
    <row r="798423" spans="68:68" customFormat="1">
      <c r="BP798423" s="90"/>
    </row>
    <row r="798424" spans="68:68" customFormat="1">
      <c r="BP798424" s="90"/>
    </row>
    <row r="798425" spans="68:68" customFormat="1">
      <c r="BP798425" s="90"/>
    </row>
    <row r="798426" spans="68:68" customFormat="1">
      <c r="BP798426" s="90"/>
    </row>
    <row r="798427" spans="68:68" customFormat="1">
      <c r="BP798427" s="90"/>
    </row>
    <row r="798428" spans="68:68" customFormat="1">
      <c r="BP798428" s="90"/>
    </row>
    <row r="798429" spans="68:68" customFormat="1">
      <c r="BP798429" s="90"/>
    </row>
    <row r="798430" spans="68:68" customFormat="1">
      <c r="BP798430" s="90"/>
    </row>
    <row r="798431" spans="68:68" customFormat="1">
      <c r="BP798431" s="90"/>
    </row>
    <row r="798432" spans="68:68" customFormat="1">
      <c r="BP798432" s="90"/>
    </row>
    <row r="798433" spans="68:68" customFormat="1">
      <c r="BP798433" s="90"/>
    </row>
    <row r="798434" spans="68:68" customFormat="1">
      <c r="BP798434" s="90"/>
    </row>
    <row r="798435" spans="68:68" customFormat="1">
      <c r="BP798435" s="90"/>
    </row>
    <row r="798436" spans="68:68" customFormat="1">
      <c r="BP798436" s="90"/>
    </row>
    <row r="798437" spans="68:68" customFormat="1">
      <c r="BP798437" s="90"/>
    </row>
    <row r="798438" spans="68:68" customFormat="1">
      <c r="BP798438" s="90"/>
    </row>
    <row r="798439" spans="68:68" customFormat="1">
      <c r="BP798439" s="90"/>
    </row>
    <row r="798440" spans="68:68" customFormat="1">
      <c r="BP798440" s="90"/>
    </row>
    <row r="798441" spans="68:68" customFormat="1">
      <c r="BP798441" s="90"/>
    </row>
    <row r="798442" spans="68:68" customFormat="1">
      <c r="BP798442" s="90"/>
    </row>
    <row r="798443" spans="68:68" customFormat="1">
      <c r="BP798443" s="90"/>
    </row>
    <row r="798444" spans="68:68" customFormat="1">
      <c r="BP798444" s="90"/>
    </row>
    <row r="798445" spans="68:68" customFormat="1">
      <c r="BP798445" s="90"/>
    </row>
    <row r="798446" spans="68:68" customFormat="1">
      <c r="BP798446" s="90"/>
    </row>
    <row r="798447" spans="68:68" customFormat="1">
      <c r="BP798447" s="90"/>
    </row>
    <row r="798448" spans="68:68" customFormat="1">
      <c r="BP798448" s="90"/>
    </row>
    <row r="798449" spans="68:68" customFormat="1">
      <c r="BP798449" s="90"/>
    </row>
    <row r="798450" spans="68:68" customFormat="1">
      <c r="BP798450" s="90"/>
    </row>
    <row r="798451" spans="68:68" customFormat="1">
      <c r="BP798451" s="90"/>
    </row>
    <row r="798452" spans="68:68" customFormat="1">
      <c r="BP798452" s="90"/>
    </row>
    <row r="798453" spans="68:68" customFormat="1">
      <c r="BP798453" s="90"/>
    </row>
    <row r="798454" spans="68:68" customFormat="1">
      <c r="BP798454" s="90"/>
    </row>
    <row r="798455" spans="68:68" customFormat="1">
      <c r="BP798455" s="90"/>
    </row>
    <row r="798456" spans="68:68" customFormat="1">
      <c r="BP798456" s="90"/>
    </row>
    <row r="798457" spans="68:68" customFormat="1">
      <c r="BP798457" s="90"/>
    </row>
    <row r="798458" spans="68:68" customFormat="1">
      <c r="BP798458" s="90"/>
    </row>
    <row r="798459" spans="68:68" customFormat="1">
      <c r="BP798459" s="90"/>
    </row>
    <row r="798460" spans="68:68" customFormat="1">
      <c r="BP798460" s="90"/>
    </row>
    <row r="798461" spans="68:68" customFormat="1">
      <c r="BP798461" s="90"/>
    </row>
    <row r="798462" spans="68:68" customFormat="1">
      <c r="BP798462" s="90"/>
    </row>
    <row r="798463" spans="68:68" customFormat="1">
      <c r="BP798463" s="90"/>
    </row>
    <row r="798464" spans="68:68" customFormat="1">
      <c r="BP798464" s="90"/>
    </row>
    <row r="798465" spans="68:68" customFormat="1">
      <c r="BP798465" s="90"/>
    </row>
    <row r="798466" spans="68:68" customFormat="1">
      <c r="BP798466" s="90"/>
    </row>
    <row r="798467" spans="68:68" customFormat="1">
      <c r="BP798467" s="90"/>
    </row>
    <row r="798468" spans="68:68" customFormat="1">
      <c r="BP798468" s="90"/>
    </row>
    <row r="798469" spans="68:68" customFormat="1">
      <c r="BP798469" s="90"/>
    </row>
    <row r="798470" spans="68:68" customFormat="1">
      <c r="BP798470" s="90"/>
    </row>
    <row r="798471" spans="68:68" customFormat="1">
      <c r="BP798471" s="90"/>
    </row>
    <row r="798472" spans="68:68" customFormat="1">
      <c r="BP798472" s="90"/>
    </row>
    <row r="798473" spans="68:68" customFormat="1">
      <c r="BP798473" s="90"/>
    </row>
    <row r="798474" spans="68:68" customFormat="1">
      <c r="BP798474" s="90"/>
    </row>
    <row r="798475" spans="68:68" customFormat="1">
      <c r="BP798475" s="90"/>
    </row>
    <row r="798476" spans="68:68" customFormat="1">
      <c r="BP798476" s="90"/>
    </row>
    <row r="798477" spans="68:68" customFormat="1">
      <c r="BP798477" s="90"/>
    </row>
    <row r="798478" spans="68:68" customFormat="1">
      <c r="BP798478" s="90"/>
    </row>
    <row r="798479" spans="68:68" customFormat="1">
      <c r="BP798479" s="90"/>
    </row>
    <row r="798480" spans="68:68" customFormat="1">
      <c r="BP798480" s="90"/>
    </row>
    <row r="798481" spans="68:68" customFormat="1">
      <c r="BP798481" s="90"/>
    </row>
    <row r="798482" spans="68:68" customFormat="1">
      <c r="BP798482" s="90"/>
    </row>
    <row r="798483" spans="68:68" customFormat="1">
      <c r="BP798483" s="90"/>
    </row>
    <row r="798484" spans="68:68" customFormat="1">
      <c r="BP798484" s="90"/>
    </row>
    <row r="798485" spans="68:68" customFormat="1">
      <c r="BP798485" s="90"/>
    </row>
    <row r="798486" spans="68:68" customFormat="1">
      <c r="BP798486" s="90"/>
    </row>
    <row r="798487" spans="68:68" customFormat="1">
      <c r="BP798487" s="90"/>
    </row>
    <row r="798488" spans="68:68" customFormat="1">
      <c r="BP798488" s="90"/>
    </row>
    <row r="798489" spans="68:68" customFormat="1">
      <c r="BP798489" s="90"/>
    </row>
    <row r="798490" spans="68:68" customFormat="1">
      <c r="BP798490" s="90"/>
    </row>
    <row r="798491" spans="68:68" customFormat="1">
      <c r="BP798491" s="90"/>
    </row>
    <row r="798492" spans="68:68" customFormat="1">
      <c r="BP798492" s="90"/>
    </row>
    <row r="798493" spans="68:68" customFormat="1">
      <c r="BP798493" s="90"/>
    </row>
    <row r="798494" spans="68:68" customFormat="1">
      <c r="BP798494" s="90"/>
    </row>
    <row r="798495" spans="68:68" customFormat="1">
      <c r="BP798495" s="90"/>
    </row>
    <row r="798496" spans="68:68" customFormat="1">
      <c r="BP798496" s="90"/>
    </row>
    <row r="798497" spans="68:68" customFormat="1">
      <c r="BP798497" s="90"/>
    </row>
    <row r="798498" spans="68:68" customFormat="1">
      <c r="BP798498" s="90"/>
    </row>
    <row r="798499" spans="68:68" customFormat="1">
      <c r="BP798499" s="90"/>
    </row>
    <row r="798500" spans="68:68" customFormat="1">
      <c r="BP798500" s="90"/>
    </row>
    <row r="798501" spans="68:68" customFormat="1">
      <c r="BP798501" s="90"/>
    </row>
    <row r="798502" spans="68:68" customFormat="1">
      <c r="BP798502" s="90"/>
    </row>
    <row r="798503" spans="68:68" customFormat="1">
      <c r="BP798503" s="90"/>
    </row>
    <row r="798504" spans="68:68" customFormat="1">
      <c r="BP798504" s="90"/>
    </row>
    <row r="798505" spans="68:68" customFormat="1">
      <c r="BP798505" s="90"/>
    </row>
    <row r="798506" spans="68:68" customFormat="1">
      <c r="BP798506" s="90"/>
    </row>
    <row r="798507" spans="68:68" customFormat="1">
      <c r="BP798507" s="90"/>
    </row>
    <row r="798508" spans="68:68" customFormat="1">
      <c r="BP798508" s="90"/>
    </row>
    <row r="798509" spans="68:68" customFormat="1">
      <c r="BP798509" s="90"/>
    </row>
    <row r="798510" spans="68:68" customFormat="1">
      <c r="BP798510" s="90"/>
    </row>
    <row r="798511" spans="68:68" customFormat="1">
      <c r="BP798511" s="90"/>
    </row>
    <row r="798512" spans="68:68" customFormat="1">
      <c r="BP798512" s="90"/>
    </row>
    <row r="798513" spans="68:68" customFormat="1">
      <c r="BP798513" s="90"/>
    </row>
    <row r="798514" spans="68:68" customFormat="1">
      <c r="BP798514" s="90"/>
    </row>
    <row r="798515" spans="68:68" customFormat="1">
      <c r="BP798515" s="90"/>
    </row>
    <row r="798516" spans="68:68" customFormat="1">
      <c r="BP798516" s="90"/>
    </row>
    <row r="798517" spans="68:68" customFormat="1">
      <c r="BP798517" s="90"/>
    </row>
    <row r="798518" spans="68:68" customFormat="1">
      <c r="BP798518" s="90"/>
    </row>
    <row r="798519" spans="68:68" customFormat="1">
      <c r="BP798519" s="90"/>
    </row>
    <row r="798520" spans="68:68" customFormat="1">
      <c r="BP798520" s="90"/>
    </row>
    <row r="798521" spans="68:68" customFormat="1">
      <c r="BP798521" s="90"/>
    </row>
    <row r="798522" spans="68:68" customFormat="1">
      <c r="BP798522" s="90"/>
    </row>
    <row r="798523" spans="68:68" customFormat="1">
      <c r="BP798523" s="90"/>
    </row>
    <row r="798524" spans="68:68" customFormat="1">
      <c r="BP798524" s="90"/>
    </row>
    <row r="798525" spans="68:68" customFormat="1">
      <c r="BP798525" s="90"/>
    </row>
    <row r="798526" spans="68:68" customFormat="1">
      <c r="BP798526" s="90"/>
    </row>
    <row r="798527" spans="68:68" customFormat="1">
      <c r="BP798527" s="90"/>
    </row>
    <row r="798528" spans="68:68" customFormat="1">
      <c r="BP798528" s="90"/>
    </row>
    <row r="798529" spans="68:68" customFormat="1">
      <c r="BP798529" s="90"/>
    </row>
    <row r="798530" spans="68:68" customFormat="1">
      <c r="BP798530" s="90"/>
    </row>
    <row r="798531" spans="68:68" customFormat="1">
      <c r="BP798531" s="90"/>
    </row>
    <row r="798532" spans="68:68" customFormat="1">
      <c r="BP798532" s="90"/>
    </row>
    <row r="798533" spans="68:68" customFormat="1">
      <c r="BP798533" s="90"/>
    </row>
    <row r="798534" spans="68:68" customFormat="1">
      <c r="BP798534" s="90"/>
    </row>
    <row r="798535" spans="68:68" customFormat="1">
      <c r="BP798535" s="90"/>
    </row>
    <row r="798536" spans="68:68" customFormat="1">
      <c r="BP798536" s="90"/>
    </row>
    <row r="798537" spans="68:68" customFormat="1">
      <c r="BP798537" s="90"/>
    </row>
    <row r="798538" spans="68:68" customFormat="1">
      <c r="BP798538" s="90"/>
    </row>
    <row r="798539" spans="68:68" customFormat="1">
      <c r="BP798539" s="90"/>
    </row>
    <row r="798540" spans="68:68" customFormat="1">
      <c r="BP798540" s="90"/>
    </row>
    <row r="798541" spans="68:68" customFormat="1">
      <c r="BP798541" s="90"/>
    </row>
    <row r="798542" spans="68:68" customFormat="1">
      <c r="BP798542" s="90"/>
    </row>
    <row r="798543" spans="68:68" customFormat="1">
      <c r="BP798543" s="90"/>
    </row>
    <row r="798544" spans="68:68" customFormat="1">
      <c r="BP798544" s="90"/>
    </row>
    <row r="798545" spans="68:68" customFormat="1">
      <c r="BP798545" s="90"/>
    </row>
    <row r="798546" spans="68:68" customFormat="1">
      <c r="BP798546" s="90"/>
    </row>
    <row r="798547" spans="68:68" customFormat="1">
      <c r="BP798547" s="90"/>
    </row>
    <row r="798548" spans="68:68" customFormat="1">
      <c r="BP798548" s="90"/>
    </row>
    <row r="798549" spans="68:68" customFormat="1">
      <c r="BP798549" s="90"/>
    </row>
    <row r="798550" spans="68:68" customFormat="1">
      <c r="BP798550" s="90"/>
    </row>
    <row r="798551" spans="68:68" customFormat="1">
      <c r="BP798551" s="90"/>
    </row>
    <row r="798552" spans="68:68" customFormat="1">
      <c r="BP798552" s="90"/>
    </row>
    <row r="798553" spans="68:68" customFormat="1">
      <c r="BP798553" s="90"/>
    </row>
    <row r="798554" spans="68:68" customFormat="1">
      <c r="BP798554" s="90"/>
    </row>
    <row r="798555" spans="68:68" customFormat="1">
      <c r="BP798555" s="90"/>
    </row>
    <row r="798556" spans="68:68" customFormat="1">
      <c r="BP798556" s="90"/>
    </row>
    <row r="798557" spans="68:68" customFormat="1">
      <c r="BP798557" s="90"/>
    </row>
    <row r="798558" spans="68:68" customFormat="1">
      <c r="BP798558" s="90"/>
    </row>
    <row r="798559" spans="68:68" customFormat="1">
      <c r="BP798559" s="90"/>
    </row>
    <row r="798560" spans="68:68" customFormat="1">
      <c r="BP798560" s="90"/>
    </row>
    <row r="798561" spans="68:68" customFormat="1">
      <c r="BP798561" s="90"/>
    </row>
    <row r="798562" spans="68:68" customFormat="1">
      <c r="BP798562" s="90"/>
    </row>
    <row r="798563" spans="68:68" customFormat="1">
      <c r="BP798563" s="90"/>
    </row>
    <row r="798564" spans="68:68" customFormat="1">
      <c r="BP798564" s="90"/>
    </row>
    <row r="798565" spans="68:68" customFormat="1">
      <c r="BP798565" s="90"/>
    </row>
    <row r="798566" spans="68:68" customFormat="1">
      <c r="BP798566" s="90"/>
    </row>
    <row r="798567" spans="68:68" customFormat="1">
      <c r="BP798567" s="90"/>
    </row>
    <row r="798568" spans="68:68" customFormat="1">
      <c r="BP798568" s="90"/>
    </row>
    <row r="798569" spans="68:68" customFormat="1">
      <c r="BP798569" s="90"/>
    </row>
    <row r="798570" spans="68:68" customFormat="1">
      <c r="BP798570" s="90"/>
    </row>
    <row r="798571" spans="68:68" customFormat="1">
      <c r="BP798571" s="90"/>
    </row>
    <row r="798572" spans="68:68" customFormat="1">
      <c r="BP798572" s="90"/>
    </row>
    <row r="798573" spans="68:68" customFormat="1">
      <c r="BP798573" s="90"/>
    </row>
    <row r="798574" spans="68:68" customFormat="1">
      <c r="BP798574" s="90"/>
    </row>
    <row r="798575" spans="68:68" customFormat="1">
      <c r="BP798575" s="90"/>
    </row>
    <row r="798576" spans="68:68" customFormat="1">
      <c r="BP798576" s="90"/>
    </row>
    <row r="798577" spans="68:68" customFormat="1">
      <c r="BP798577" s="90"/>
    </row>
    <row r="798578" spans="68:68" customFormat="1">
      <c r="BP798578" s="90"/>
    </row>
    <row r="798579" spans="68:68" customFormat="1">
      <c r="BP798579" s="90"/>
    </row>
    <row r="798580" spans="68:68" customFormat="1">
      <c r="BP798580" s="90"/>
    </row>
    <row r="798581" spans="68:68" customFormat="1">
      <c r="BP798581" s="90"/>
    </row>
    <row r="798582" spans="68:68" customFormat="1">
      <c r="BP798582" s="90"/>
    </row>
    <row r="798583" spans="68:68" customFormat="1">
      <c r="BP798583" s="90"/>
    </row>
    <row r="798584" spans="68:68" customFormat="1">
      <c r="BP798584" s="90"/>
    </row>
    <row r="798585" spans="68:68" customFormat="1">
      <c r="BP798585" s="90"/>
    </row>
    <row r="798586" spans="68:68" customFormat="1">
      <c r="BP798586" s="90"/>
    </row>
    <row r="798587" spans="68:68" customFormat="1">
      <c r="BP798587" s="90"/>
    </row>
    <row r="798588" spans="68:68" customFormat="1">
      <c r="BP798588" s="90"/>
    </row>
    <row r="798589" spans="68:68" customFormat="1">
      <c r="BP798589" s="90"/>
    </row>
    <row r="798590" spans="68:68" customFormat="1">
      <c r="BP798590" s="90"/>
    </row>
    <row r="798591" spans="68:68" customFormat="1">
      <c r="BP798591" s="90"/>
    </row>
    <row r="798592" spans="68:68" customFormat="1">
      <c r="BP798592" s="90"/>
    </row>
    <row r="798593" spans="68:68" customFormat="1">
      <c r="BP798593" s="90"/>
    </row>
    <row r="798594" spans="68:68" customFormat="1">
      <c r="BP798594" s="90"/>
    </row>
    <row r="798595" spans="68:68" customFormat="1">
      <c r="BP798595" s="90"/>
    </row>
    <row r="798596" spans="68:68" customFormat="1">
      <c r="BP798596" s="90"/>
    </row>
    <row r="798597" spans="68:68" customFormat="1">
      <c r="BP798597" s="90"/>
    </row>
    <row r="798598" spans="68:68" customFormat="1">
      <c r="BP798598" s="90"/>
    </row>
    <row r="798599" spans="68:68" customFormat="1">
      <c r="BP798599" s="90"/>
    </row>
    <row r="798600" spans="68:68" customFormat="1">
      <c r="BP798600" s="90"/>
    </row>
    <row r="798601" spans="68:68" customFormat="1">
      <c r="BP798601" s="90"/>
    </row>
    <row r="798602" spans="68:68" customFormat="1">
      <c r="BP798602" s="90"/>
    </row>
    <row r="798603" spans="68:68" customFormat="1">
      <c r="BP798603" s="90"/>
    </row>
    <row r="798604" spans="68:68" customFormat="1">
      <c r="BP798604" s="90"/>
    </row>
    <row r="798605" spans="68:68" customFormat="1">
      <c r="BP798605" s="90"/>
    </row>
    <row r="798606" spans="68:68" customFormat="1">
      <c r="BP798606" s="90"/>
    </row>
    <row r="798607" spans="68:68" customFormat="1">
      <c r="BP798607" s="90"/>
    </row>
    <row r="798608" spans="68:68" customFormat="1">
      <c r="BP798608" s="90"/>
    </row>
    <row r="798609" spans="68:68" customFormat="1">
      <c r="BP798609" s="90"/>
    </row>
    <row r="798610" spans="68:68" customFormat="1">
      <c r="BP798610" s="90"/>
    </row>
    <row r="798611" spans="68:68" customFormat="1">
      <c r="BP798611" s="90"/>
    </row>
    <row r="798612" spans="68:68" customFormat="1">
      <c r="BP798612" s="90"/>
    </row>
    <row r="798613" spans="68:68" customFormat="1">
      <c r="BP798613" s="90"/>
    </row>
    <row r="798614" spans="68:68" customFormat="1">
      <c r="BP798614" s="90"/>
    </row>
    <row r="798615" spans="68:68" customFormat="1">
      <c r="BP798615" s="90"/>
    </row>
    <row r="798616" spans="68:68" customFormat="1">
      <c r="BP798616" s="90"/>
    </row>
    <row r="798617" spans="68:68" customFormat="1">
      <c r="BP798617" s="90"/>
    </row>
    <row r="798618" spans="68:68" customFormat="1">
      <c r="BP798618" s="90"/>
    </row>
    <row r="798619" spans="68:68" customFormat="1">
      <c r="BP798619" s="90"/>
    </row>
    <row r="798620" spans="68:68" customFormat="1">
      <c r="BP798620" s="90"/>
    </row>
    <row r="798621" spans="68:68" customFormat="1">
      <c r="BP798621" s="90"/>
    </row>
    <row r="798622" spans="68:68" customFormat="1">
      <c r="BP798622" s="90"/>
    </row>
    <row r="798623" spans="68:68" customFormat="1">
      <c r="BP798623" s="90"/>
    </row>
    <row r="798624" spans="68:68" customFormat="1">
      <c r="BP798624" s="90"/>
    </row>
    <row r="798625" spans="68:68" customFormat="1">
      <c r="BP798625" s="90"/>
    </row>
    <row r="798626" spans="68:68" customFormat="1">
      <c r="BP798626" s="90"/>
    </row>
    <row r="798627" spans="68:68" customFormat="1">
      <c r="BP798627" s="90"/>
    </row>
    <row r="798628" spans="68:68" customFormat="1">
      <c r="BP798628" s="90"/>
    </row>
    <row r="798629" spans="68:68" customFormat="1">
      <c r="BP798629" s="90"/>
    </row>
    <row r="798630" spans="68:68" customFormat="1">
      <c r="BP798630" s="90"/>
    </row>
    <row r="798631" spans="68:68" customFormat="1">
      <c r="BP798631" s="90"/>
    </row>
    <row r="798632" spans="68:68" customFormat="1">
      <c r="BP798632" s="90"/>
    </row>
    <row r="798633" spans="68:68" customFormat="1">
      <c r="BP798633" s="90"/>
    </row>
    <row r="798634" spans="68:68" customFormat="1">
      <c r="BP798634" s="90"/>
    </row>
    <row r="798635" spans="68:68" customFormat="1">
      <c r="BP798635" s="90"/>
    </row>
    <row r="798636" spans="68:68" customFormat="1">
      <c r="BP798636" s="90"/>
    </row>
    <row r="798637" spans="68:68" customFormat="1">
      <c r="BP798637" s="90"/>
    </row>
    <row r="798638" spans="68:68" customFormat="1">
      <c r="BP798638" s="90"/>
    </row>
    <row r="798639" spans="68:68" customFormat="1">
      <c r="BP798639" s="90"/>
    </row>
    <row r="798640" spans="68:68" customFormat="1">
      <c r="BP798640" s="90"/>
    </row>
    <row r="798641" spans="68:68" customFormat="1">
      <c r="BP798641" s="90"/>
    </row>
    <row r="798642" spans="68:68" customFormat="1">
      <c r="BP798642" s="90"/>
    </row>
    <row r="798643" spans="68:68" customFormat="1">
      <c r="BP798643" s="90"/>
    </row>
    <row r="798644" spans="68:68" customFormat="1">
      <c r="BP798644" s="90"/>
    </row>
    <row r="798645" spans="68:68" customFormat="1">
      <c r="BP798645" s="90"/>
    </row>
    <row r="798646" spans="68:68" customFormat="1">
      <c r="BP798646" s="90"/>
    </row>
    <row r="798647" spans="68:68" customFormat="1">
      <c r="BP798647" s="90"/>
    </row>
    <row r="798648" spans="68:68" customFormat="1">
      <c r="BP798648" s="90"/>
    </row>
    <row r="798649" spans="68:68" customFormat="1">
      <c r="BP798649" s="90"/>
    </row>
    <row r="798650" spans="68:68" customFormat="1">
      <c r="BP798650" s="90"/>
    </row>
    <row r="798651" spans="68:68" customFormat="1">
      <c r="BP798651" s="90"/>
    </row>
    <row r="798652" spans="68:68" customFormat="1">
      <c r="BP798652" s="90"/>
    </row>
    <row r="798653" spans="68:68" customFormat="1">
      <c r="BP798653" s="90"/>
    </row>
    <row r="798654" spans="68:68" customFormat="1">
      <c r="BP798654" s="90"/>
    </row>
    <row r="798655" spans="68:68" customFormat="1">
      <c r="BP798655" s="90"/>
    </row>
    <row r="798656" spans="68:68" customFormat="1">
      <c r="BP798656" s="90"/>
    </row>
    <row r="798657" spans="68:68" customFormat="1">
      <c r="BP798657" s="90"/>
    </row>
    <row r="798658" spans="68:68" customFormat="1">
      <c r="BP798658" s="90"/>
    </row>
    <row r="798659" spans="68:68" customFormat="1">
      <c r="BP798659" s="90"/>
    </row>
    <row r="798660" spans="68:68" customFormat="1">
      <c r="BP798660" s="90"/>
    </row>
    <row r="798661" spans="68:68" customFormat="1">
      <c r="BP798661" s="90"/>
    </row>
    <row r="798662" spans="68:68" customFormat="1">
      <c r="BP798662" s="90"/>
    </row>
    <row r="798663" spans="68:68" customFormat="1">
      <c r="BP798663" s="90"/>
    </row>
    <row r="798664" spans="68:68" customFormat="1">
      <c r="BP798664" s="90"/>
    </row>
    <row r="798665" spans="68:68" customFormat="1">
      <c r="BP798665" s="90"/>
    </row>
    <row r="798666" spans="68:68" customFormat="1">
      <c r="BP798666" s="90"/>
    </row>
    <row r="798667" spans="68:68" customFormat="1">
      <c r="BP798667" s="90"/>
    </row>
    <row r="798668" spans="68:68" customFormat="1">
      <c r="BP798668" s="90"/>
    </row>
    <row r="798669" spans="68:68" customFormat="1">
      <c r="BP798669" s="90"/>
    </row>
    <row r="798670" spans="68:68" customFormat="1">
      <c r="BP798670" s="90"/>
    </row>
    <row r="798671" spans="68:68" customFormat="1">
      <c r="BP798671" s="90"/>
    </row>
    <row r="798672" spans="68:68" customFormat="1">
      <c r="BP798672" s="90"/>
    </row>
    <row r="798673" spans="68:68" customFormat="1">
      <c r="BP798673" s="90"/>
    </row>
    <row r="798674" spans="68:68" customFormat="1">
      <c r="BP798674" s="90"/>
    </row>
    <row r="798675" spans="68:68" customFormat="1">
      <c r="BP798675" s="90"/>
    </row>
    <row r="798676" spans="68:68" customFormat="1">
      <c r="BP798676" s="90"/>
    </row>
    <row r="798677" spans="68:68" customFormat="1">
      <c r="BP798677" s="90"/>
    </row>
    <row r="798678" spans="68:68" customFormat="1">
      <c r="BP798678" s="90"/>
    </row>
    <row r="798679" spans="68:68" customFormat="1">
      <c r="BP798679" s="90"/>
    </row>
    <row r="798680" spans="68:68" customFormat="1">
      <c r="BP798680" s="90"/>
    </row>
    <row r="798681" spans="68:68" customFormat="1">
      <c r="BP798681" s="90"/>
    </row>
    <row r="798682" spans="68:68" customFormat="1">
      <c r="BP798682" s="90"/>
    </row>
    <row r="798683" spans="68:68" customFormat="1">
      <c r="BP798683" s="90"/>
    </row>
    <row r="798684" spans="68:68" customFormat="1">
      <c r="BP798684" s="90"/>
    </row>
    <row r="798685" spans="68:68" customFormat="1">
      <c r="BP798685" s="90"/>
    </row>
    <row r="798686" spans="68:68" customFormat="1">
      <c r="BP798686" s="90"/>
    </row>
    <row r="798687" spans="68:68" customFormat="1">
      <c r="BP798687" s="90"/>
    </row>
    <row r="798688" spans="68:68" customFormat="1">
      <c r="BP798688" s="90"/>
    </row>
    <row r="798689" spans="68:68" customFormat="1">
      <c r="BP798689" s="90"/>
    </row>
    <row r="798690" spans="68:68" customFormat="1">
      <c r="BP798690" s="90"/>
    </row>
    <row r="798691" spans="68:68" customFormat="1">
      <c r="BP798691" s="90"/>
    </row>
    <row r="798692" spans="68:68" customFormat="1">
      <c r="BP798692" s="90"/>
    </row>
    <row r="798693" spans="68:68" customFormat="1">
      <c r="BP798693" s="90"/>
    </row>
    <row r="798694" spans="68:68" customFormat="1">
      <c r="BP798694" s="90"/>
    </row>
    <row r="798695" spans="68:68" customFormat="1">
      <c r="BP798695" s="90"/>
    </row>
    <row r="798696" spans="68:68" customFormat="1">
      <c r="BP798696" s="90"/>
    </row>
    <row r="798697" spans="68:68" customFormat="1">
      <c r="BP798697" s="90"/>
    </row>
    <row r="798698" spans="68:68" customFormat="1">
      <c r="BP798698" s="90"/>
    </row>
    <row r="798699" spans="68:68" customFormat="1">
      <c r="BP798699" s="90"/>
    </row>
    <row r="798700" spans="68:68" customFormat="1">
      <c r="BP798700" s="90"/>
    </row>
    <row r="798701" spans="68:68" customFormat="1">
      <c r="BP798701" s="90"/>
    </row>
    <row r="798702" spans="68:68" customFormat="1">
      <c r="BP798702" s="90"/>
    </row>
    <row r="798703" spans="68:68" customFormat="1">
      <c r="BP798703" s="90"/>
    </row>
    <row r="798704" spans="68:68" customFormat="1">
      <c r="BP798704" s="90"/>
    </row>
    <row r="798705" spans="68:68" customFormat="1">
      <c r="BP798705" s="90"/>
    </row>
    <row r="798706" spans="68:68" customFormat="1">
      <c r="BP798706" s="90"/>
    </row>
    <row r="798707" spans="68:68" customFormat="1">
      <c r="BP798707" s="90"/>
    </row>
    <row r="798708" spans="68:68" customFormat="1">
      <c r="BP798708" s="90"/>
    </row>
    <row r="798709" spans="68:68" customFormat="1">
      <c r="BP798709" s="90"/>
    </row>
    <row r="798710" spans="68:68" customFormat="1">
      <c r="BP798710" s="90"/>
    </row>
    <row r="798711" spans="68:68" customFormat="1">
      <c r="BP798711" s="90"/>
    </row>
    <row r="798712" spans="68:68" customFormat="1">
      <c r="BP798712" s="90"/>
    </row>
    <row r="798713" spans="68:68" customFormat="1">
      <c r="BP798713" s="90"/>
    </row>
    <row r="798714" spans="68:68" customFormat="1">
      <c r="BP798714" s="90"/>
    </row>
    <row r="798715" spans="68:68" customFormat="1">
      <c r="BP798715" s="90"/>
    </row>
    <row r="798716" spans="68:68" customFormat="1">
      <c r="BP798716" s="90"/>
    </row>
    <row r="798717" spans="68:68" customFormat="1">
      <c r="BP798717" s="90"/>
    </row>
    <row r="798718" spans="68:68" customFormat="1">
      <c r="BP798718" s="90"/>
    </row>
    <row r="798719" spans="68:68" customFormat="1">
      <c r="BP798719" s="90"/>
    </row>
    <row r="798720" spans="68:68" customFormat="1">
      <c r="BP798720" s="90"/>
    </row>
    <row r="798721" spans="68:68" customFormat="1">
      <c r="BP798721" s="90"/>
    </row>
    <row r="798722" spans="68:68" customFormat="1">
      <c r="BP798722" s="90"/>
    </row>
    <row r="798723" spans="68:68" customFormat="1">
      <c r="BP798723" s="90"/>
    </row>
    <row r="798724" spans="68:68" customFormat="1">
      <c r="BP798724" s="90"/>
    </row>
    <row r="798725" spans="68:68" customFormat="1">
      <c r="BP798725" s="90"/>
    </row>
    <row r="798726" spans="68:68" customFormat="1">
      <c r="BP798726" s="90"/>
    </row>
    <row r="798727" spans="68:68" customFormat="1">
      <c r="BP798727" s="90"/>
    </row>
    <row r="798728" spans="68:68" customFormat="1">
      <c r="BP798728" s="90"/>
    </row>
    <row r="798729" spans="68:68" customFormat="1">
      <c r="BP798729" s="90"/>
    </row>
    <row r="798730" spans="68:68" customFormat="1">
      <c r="BP798730" s="90"/>
    </row>
    <row r="798731" spans="68:68" customFormat="1">
      <c r="BP798731" s="90"/>
    </row>
    <row r="798732" spans="68:68" customFormat="1">
      <c r="BP798732" s="90"/>
    </row>
    <row r="798733" spans="68:68" customFormat="1">
      <c r="BP798733" s="90"/>
    </row>
    <row r="798734" spans="68:68" customFormat="1">
      <c r="BP798734" s="90"/>
    </row>
    <row r="798735" spans="68:68" customFormat="1">
      <c r="BP798735" s="90"/>
    </row>
    <row r="798736" spans="68:68" customFormat="1">
      <c r="BP798736" s="90"/>
    </row>
    <row r="798737" spans="68:68" customFormat="1">
      <c r="BP798737" s="90"/>
    </row>
    <row r="798738" spans="68:68" customFormat="1">
      <c r="BP798738" s="90"/>
    </row>
    <row r="798739" spans="68:68" customFormat="1">
      <c r="BP798739" s="90"/>
    </row>
    <row r="798740" spans="68:68" customFormat="1">
      <c r="BP798740" s="90"/>
    </row>
    <row r="798741" spans="68:68" customFormat="1">
      <c r="BP798741" s="90"/>
    </row>
    <row r="798742" spans="68:68" customFormat="1">
      <c r="BP798742" s="90"/>
    </row>
    <row r="798743" spans="68:68" customFormat="1">
      <c r="BP798743" s="90"/>
    </row>
    <row r="798744" spans="68:68" customFormat="1">
      <c r="BP798744" s="90"/>
    </row>
    <row r="798745" spans="68:68" customFormat="1">
      <c r="BP798745" s="90"/>
    </row>
    <row r="798746" spans="68:68" customFormat="1">
      <c r="BP798746" s="90"/>
    </row>
    <row r="798747" spans="68:68" customFormat="1">
      <c r="BP798747" s="90"/>
    </row>
    <row r="798748" spans="68:68" customFormat="1">
      <c r="BP798748" s="90"/>
    </row>
    <row r="798749" spans="68:68" customFormat="1">
      <c r="BP798749" s="90"/>
    </row>
    <row r="798750" spans="68:68" customFormat="1">
      <c r="BP798750" s="90"/>
    </row>
    <row r="798751" spans="68:68" customFormat="1">
      <c r="BP798751" s="90"/>
    </row>
    <row r="798752" spans="68:68" customFormat="1">
      <c r="BP798752" s="90"/>
    </row>
    <row r="798753" spans="68:68" customFormat="1">
      <c r="BP798753" s="90"/>
    </row>
    <row r="798754" spans="68:68" customFormat="1">
      <c r="BP798754" s="90"/>
    </row>
    <row r="798755" spans="68:68" customFormat="1">
      <c r="BP798755" s="90"/>
    </row>
    <row r="798756" spans="68:68" customFormat="1">
      <c r="BP798756" s="90"/>
    </row>
    <row r="798757" spans="68:68" customFormat="1">
      <c r="BP798757" s="90"/>
    </row>
    <row r="798758" spans="68:68" customFormat="1">
      <c r="BP798758" s="90"/>
    </row>
    <row r="798759" spans="68:68" customFormat="1">
      <c r="BP798759" s="90"/>
    </row>
    <row r="798760" spans="68:68" customFormat="1">
      <c r="BP798760" s="90"/>
    </row>
    <row r="798761" spans="68:68" customFormat="1">
      <c r="BP798761" s="90"/>
    </row>
    <row r="798762" spans="68:68" customFormat="1">
      <c r="BP798762" s="90"/>
    </row>
    <row r="798763" spans="68:68" customFormat="1">
      <c r="BP798763" s="90"/>
    </row>
    <row r="798764" spans="68:68" customFormat="1">
      <c r="BP798764" s="90"/>
    </row>
    <row r="798765" spans="68:68" customFormat="1">
      <c r="BP798765" s="90"/>
    </row>
    <row r="798766" spans="68:68" customFormat="1">
      <c r="BP798766" s="90"/>
    </row>
    <row r="798767" spans="68:68" customFormat="1">
      <c r="BP798767" s="90"/>
    </row>
    <row r="798768" spans="68:68" customFormat="1">
      <c r="BP798768" s="90"/>
    </row>
    <row r="798769" spans="68:68" customFormat="1">
      <c r="BP798769" s="90"/>
    </row>
    <row r="798770" spans="68:68" customFormat="1">
      <c r="BP798770" s="90"/>
    </row>
    <row r="798771" spans="68:68" customFormat="1">
      <c r="BP798771" s="90"/>
    </row>
    <row r="798772" spans="68:68" customFormat="1">
      <c r="BP798772" s="90"/>
    </row>
    <row r="798773" spans="68:68" customFormat="1">
      <c r="BP798773" s="90"/>
    </row>
    <row r="798774" spans="68:68" customFormat="1">
      <c r="BP798774" s="90"/>
    </row>
    <row r="798775" spans="68:68" customFormat="1">
      <c r="BP798775" s="90"/>
    </row>
    <row r="798776" spans="68:68" customFormat="1">
      <c r="BP798776" s="90"/>
    </row>
    <row r="798777" spans="68:68" customFormat="1">
      <c r="BP798777" s="90"/>
    </row>
    <row r="798778" spans="68:68" customFormat="1">
      <c r="BP798778" s="90"/>
    </row>
    <row r="798779" spans="68:68" customFormat="1">
      <c r="BP798779" s="90"/>
    </row>
    <row r="798780" spans="68:68" customFormat="1">
      <c r="BP798780" s="90"/>
    </row>
    <row r="798781" spans="68:68" customFormat="1">
      <c r="BP798781" s="90"/>
    </row>
    <row r="798782" spans="68:68" customFormat="1">
      <c r="BP798782" s="90"/>
    </row>
    <row r="798783" spans="68:68" customFormat="1">
      <c r="BP798783" s="90"/>
    </row>
    <row r="798784" spans="68:68" customFormat="1">
      <c r="BP798784" s="90"/>
    </row>
    <row r="798785" spans="68:68" customFormat="1">
      <c r="BP798785" s="90"/>
    </row>
    <row r="798786" spans="68:68" customFormat="1">
      <c r="BP798786" s="90"/>
    </row>
    <row r="798787" spans="68:68" customFormat="1">
      <c r="BP798787" s="90"/>
    </row>
    <row r="798788" spans="68:68" customFormat="1">
      <c r="BP798788" s="90"/>
    </row>
    <row r="798789" spans="68:68" customFormat="1">
      <c r="BP798789" s="90"/>
    </row>
    <row r="798790" spans="68:68" customFormat="1">
      <c r="BP798790" s="90"/>
    </row>
    <row r="798791" spans="68:68" customFormat="1">
      <c r="BP798791" s="90"/>
    </row>
    <row r="798792" spans="68:68" customFormat="1">
      <c r="BP798792" s="90"/>
    </row>
    <row r="798793" spans="68:68" customFormat="1">
      <c r="BP798793" s="90"/>
    </row>
    <row r="798794" spans="68:68" customFormat="1">
      <c r="BP798794" s="90"/>
    </row>
    <row r="798795" spans="68:68" customFormat="1">
      <c r="BP798795" s="90"/>
    </row>
    <row r="798796" spans="68:68" customFormat="1">
      <c r="BP798796" s="90"/>
    </row>
    <row r="798797" spans="68:68" customFormat="1">
      <c r="BP798797" s="90"/>
    </row>
    <row r="798798" spans="68:68" customFormat="1">
      <c r="BP798798" s="90"/>
    </row>
    <row r="798799" spans="68:68" customFormat="1">
      <c r="BP798799" s="90"/>
    </row>
    <row r="798800" spans="68:68" customFormat="1">
      <c r="BP798800" s="90"/>
    </row>
    <row r="798801" spans="68:68" customFormat="1">
      <c r="BP798801" s="90"/>
    </row>
    <row r="798802" spans="68:68" customFormat="1">
      <c r="BP798802" s="90"/>
    </row>
    <row r="798803" spans="68:68" customFormat="1">
      <c r="BP798803" s="90"/>
    </row>
    <row r="798804" spans="68:68" customFormat="1">
      <c r="BP798804" s="90"/>
    </row>
    <row r="798805" spans="68:68" customFormat="1">
      <c r="BP798805" s="90"/>
    </row>
    <row r="798806" spans="68:68" customFormat="1">
      <c r="BP798806" s="90"/>
    </row>
    <row r="798807" spans="68:68" customFormat="1">
      <c r="BP798807" s="90"/>
    </row>
    <row r="798808" spans="68:68" customFormat="1">
      <c r="BP798808" s="90"/>
    </row>
    <row r="798809" spans="68:68" customFormat="1">
      <c r="BP798809" s="90"/>
    </row>
    <row r="798810" spans="68:68" customFormat="1">
      <c r="BP798810" s="90"/>
    </row>
    <row r="798811" spans="68:68" customFormat="1">
      <c r="BP798811" s="90"/>
    </row>
    <row r="798812" spans="68:68" customFormat="1">
      <c r="BP798812" s="90"/>
    </row>
    <row r="798813" spans="68:68" customFormat="1">
      <c r="BP798813" s="90"/>
    </row>
    <row r="798814" spans="68:68" customFormat="1">
      <c r="BP798814" s="90"/>
    </row>
    <row r="798815" spans="68:68" customFormat="1">
      <c r="BP798815" s="90"/>
    </row>
    <row r="798816" spans="68:68" customFormat="1">
      <c r="BP798816" s="90"/>
    </row>
    <row r="798817" spans="68:68" customFormat="1">
      <c r="BP798817" s="90"/>
    </row>
    <row r="798818" spans="68:68" customFormat="1">
      <c r="BP798818" s="90"/>
    </row>
    <row r="798819" spans="68:68" customFormat="1">
      <c r="BP798819" s="90"/>
    </row>
    <row r="798820" spans="68:68" customFormat="1">
      <c r="BP798820" s="90"/>
    </row>
    <row r="798821" spans="68:68" customFormat="1">
      <c r="BP798821" s="90"/>
    </row>
    <row r="798822" spans="68:68" customFormat="1">
      <c r="BP798822" s="90"/>
    </row>
    <row r="798823" spans="68:68" customFormat="1">
      <c r="BP798823" s="90"/>
    </row>
    <row r="798824" spans="68:68" customFormat="1">
      <c r="BP798824" s="90"/>
    </row>
    <row r="798825" spans="68:68" customFormat="1">
      <c r="BP798825" s="90"/>
    </row>
    <row r="798826" spans="68:68" customFormat="1">
      <c r="BP798826" s="90"/>
    </row>
    <row r="798827" spans="68:68" customFormat="1">
      <c r="BP798827" s="90"/>
    </row>
    <row r="798828" spans="68:68" customFormat="1">
      <c r="BP798828" s="90"/>
    </row>
    <row r="798829" spans="68:68" customFormat="1">
      <c r="BP798829" s="90"/>
    </row>
    <row r="798830" spans="68:68" customFormat="1">
      <c r="BP798830" s="90"/>
    </row>
    <row r="798831" spans="68:68" customFormat="1">
      <c r="BP798831" s="90"/>
    </row>
    <row r="798832" spans="68:68" customFormat="1">
      <c r="BP798832" s="90"/>
    </row>
    <row r="798833" spans="68:68" customFormat="1">
      <c r="BP798833" s="90"/>
    </row>
    <row r="798834" spans="68:68" customFormat="1">
      <c r="BP798834" s="90"/>
    </row>
    <row r="798835" spans="68:68" customFormat="1">
      <c r="BP798835" s="90"/>
    </row>
    <row r="798836" spans="68:68" customFormat="1">
      <c r="BP798836" s="90"/>
    </row>
    <row r="798837" spans="68:68" customFormat="1">
      <c r="BP798837" s="90"/>
    </row>
    <row r="798838" spans="68:68" customFormat="1">
      <c r="BP798838" s="90"/>
    </row>
    <row r="798839" spans="68:68" customFormat="1">
      <c r="BP798839" s="90"/>
    </row>
    <row r="798840" spans="68:68" customFormat="1">
      <c r="BP798840" s="90"/>
    </row>
    <row r="798841" spans="68:68" customFormat="1">
      <c r="BP798841" s="90"/>
    </row>
    <row r="798842" spans="68:68" customFormat="1">
      <c r="BP798842" s="90"/>
    </row>
    <row r="798843" spans="68:68" customFormat="1">
      <c r="BP798843" s="90"/>
    </row>
    <row r="798844" spans="68:68" customFormat="1">
      <c r="BP798844" s="90"/>
    </row>
    <row r="798845" spans="68:68" customFormat="1">
      <c r="BP798845" s="90"/>
    </row>
    <row r="798846" spans="68:68" customFormat="1">
      <c r="BP798846" s="90"/>
    </row>
    <row r="798847" spans="68:68" customFormat="1">
      <c r="BP798847" s="90"/>
    </row>
    <row r="798848" spans="68:68" customFormat="1">
      <c r="BP798848" s="90"/>
    </row>
    <row r="798849" spans="68:68" customFormat="1">
      <c r="BP798849" s="90"/>
    </row>
    <row r="798850" spans="68:68" customFormat="1">
      <c r="BP798850" s="90"/>
    </row>
    <row r="798851" spans="68:68" customFormat="1">
      <c r="BP798851" s="90"/>
    </row>
    <row r="798852" spans="68:68" customFormat="1">
      <c r="BP798852" s="90"/>
    </row>
    <row r="798853" spans="68:68" customFormat="1">
      <c r="BP798853" s="90"/>
    </row>
    <row r="798854" spans="68:68" customFormat="1">
      <c r="BP798854" s="90"/>
    </row>
    <row r="798855" spans="68:68" customFormat="1">
      <c r="BP798855" s="90"/>
    </row>
    <row r="798856" spans="68:68" customFormat="1">
      <c r="BP798856" s="90"/>
    </row>
    <row r="798857" spans="68:68" customFormat="1">
      <c r="BP798857" s="90"/>
    </row>
    <row r="798858" spans="68:68" customFormat="1">
      <c r="BP798858" s="90"/>
    </row>
    <row r="798859" spans="68:68" customFormat="1">
      <c r="BP798859" s="90"/>
    </row>
    <row r="798860" spans="68:68" customFormat="1">
      <c r="BP798860" s="90"/>
    </row>
    <row r="798861" spans="68:68" customFormat="1">
      <c r="BP798861" s="90"/>
    </row>
    <row r="798862" spans="68:68" customFormat="1">
      <c r="BP798862" s="90"/>
    </row>
    <row r="798863" spans="68:68" customFormat="1">
      <c r="BP798863" s="90"/>
    </row>
    <row r="798864" spans="68:68" customFormat="1">
      <c r="BP798864" s="90"/>
    </row>
    <row r="798865" spans="68:68" customFormat="1">
      <c r="BP798865" s="90"/>
    </row>
    <row r="798866" spans="68:68" customFormat="1">
      <c r="BP798866" s="90"/>
    </row>
    <row r="798867" spans="68:68" customFormat="1">
      <c r="BP798867" s="90"/>
    </row>
    <row r="798868" spans="68:68" customFormat="1">
      <c r="BP798868" s="90"/>
    </row>
    <row r="798869" spans="68:68" customFormat="1">
      <c r="BP798869" s="90"/>
    </row>
    <row r="798870" spans="68:68" customFormat="1">
      <c r="BP798870" s="90"/>
    </row>
    <row r="798871" spans="68:68" customFormat="1">
      <c r="BP798871" s="90"/>
    </row>
    <row r="798872" spans="68:68" customFormat="1">
      <c r="BP798872" s="90"/>
    </row>
    <row r="798873" spans="68:68" customFormat="1">
      <c r="BP798873" s="90"/>
    </row>
    <row r="798874" spans="68:68" customFormat="1">
      <c r="BP798874" s="90"/>
    </row>
    <row r="798875" spans="68:68" customFormat="1">
      <c r="BP798875" s="90"/>
    </row>
    <row r="798876" spans="68:68" customFormat="1">
      <c r="BP798876" s="90"/>
    </row>
    <row r="798877" spans="68:68" customFormat="1">
      <c r="BP798877" s="90"/>
    </row>
    <row r="798878" spans="68:68" customFormat="1">
      <c r="BP798878" s="90"/>
    </row>
    <row r="798879" spans="68:68" customFormat="1">
      <c r="BP798879" s="90"/>
    </row>
    <row r="798880" spans="68:68" customFormat="1">
      <c r="BP798880" s="90"/>
    </row>
    <row r="798881" spans="68:68" customFormat="1">
      <c r="BP798881" s="90"/>
    </row>
    <row r="798882" spans="68:68" customFormat="1">
      <c r="BP798882" s="90"/>
    </row>
    <row r="798883" spans="68:68" customFormat="1">
      <c r="BP798883" s="90"/>
    </row>
    <row r="798884" spans="68:68" customFormat="1">
      <c r="BP798884" s="90"/>
    </row>
    <row r="798885" spans="68:68" customFormat="1">
      <c r="BP798885" s="90"/>
    </row>
    <row r="798886" spans="68:68" customFormat="1">
      <c r="BP798886" s="90"/>
    </row>
    <row r="798887" spans="68:68" customFormat="1">
      <c r="BP798887" s="90"/>
    </row>
    <row r="798888" spans="68:68" customFormat="1">
      <c r="BP798888" s="90"/>
    </row>
    <row r="798889" spans="68:68" customFormat="1">
      <c r="BP798889" s="90"/>
    </row>
    <row r="798890" spans="68:68" customFormat="1">
      <c r="BP798890" s="90"/>
    </row>
    <row r="798891" spans="68:68" customFormat="1">
      <c r="BP798891" s="90"/>
    </row>
    <row r="798892" spans="68:68" customFormat="1">
      <c r="BP798892" s="90"/>
    </row>
    <row r="798893" spans="68:68" customFormat="1">
      <c r="BP798893" s="90"/>
    </row>
    <row r="798894" spans="68:68" customFormat="1">
      <c r="BP798894" s="90"/>
    </row>
    <row r="798895" spans="68:68" customFormat="1">
      <c r="BP798895" s="90"/>
    </row>
    <row r="798896" spans="68:68" customFormat="1">
      <c r="BP798896" s="90"/>
    </row>
    <row r="798897" spans="68:68" customFormat="1">
      <c r="BP798897" s="90"/>
    </row>
    <row r="798898" spans="68:68" customFormat="1">
      <c r="BP798898" s="90"/>
    </row>
    <row r="798899" spans="68:68" customFormat="1">
      <c r="BP798899" s="90"/>
    </row>
    <row r="798900" spans="68:68" customFormat="1">
      <c r="BP798900" s="90"/>
    </row>
    <row r="798901" spans="68:68" customFormat="1">
      <c r="BP798901" s="90"/>
    </row>
    <row r="798902" spans="68:68" customFormat="1">
      <c r="BP798902" s="90"/>
    </row>
    <row r="798903" spans="68:68" customFormat="1">
      <c r="BP798903" s="90"/>
    </row>
    <row r="798904" spans="68:68" customFormat="1">
      <c r="BP798904" s="90"/>
    </row>
    <row r="798905" spans="68:68" customFormat="1">
      <c r="BP798905" s="90"/>
    </row>
    <row r="798906" spans="68:68" customFormat="1">
      <c r="BP798906" s="90"/>
    </row>
    <row r="798907" spans="68:68" customFormat="1">
      <c r="BP798907" s="90"/>
    </row>
    <row r="798908" spans="68:68" customFormat="1">
      <c r="BP798908" s="90"/>
    </row>
    <row r="798909" spans="68:68" customFormat="1">
      <c r="BP798909" s="90"/>
    </row>
    <row r="798910" spans="68:68" customFormat="1">
      <c r="BP798910" s="90"/>
    </row>
    <row r="798911" spans="68:68" customFormat="1">
      <c r="BP798911" s="90"/>
    </row>
    <row r="798912" spans="68:68" customFormat="1">
      <c r="BP798912" s="90"/>
    </row>
    <row r="798913" spans="68:68" customFormat="1">
      <c r="BP798913" s="90"/>
    </row>
    <row r="798914" spans="68:68" customFormat="1">
      <c r="BP798914" s="90"/>
    </row>
    <row r="798915" spans="68:68" customFormat="1">
      <c r="BP798915" s="90"/>
    </row>
    <row r="798916" spans="68:68" customFormat="1">
      <c r="BP798916" s="90"/>
    </row>
    <row r="798917" spans="68:68" customFormat="1">
      <c r="BP798917" s="90"/>
    </row>
    <row r="798918" spans="68:68" customFormat="1">
      <c r="BP798918" s="90"/>
    </row>
    <row r="798919" spans="68:68" customFormat="1">
      <c r="BP798919" s="90"/>
    </row>
    <row r="798920" spans="68:68" customFormat="1">
      <c r="BP798920" s="90"/>
    </row>
    <row r="798921" spans="68:68" customFormat="1">
      <c r="BP798921" s="90"/>
    </row>
    <row r="798922" spans="68:68" customFormat="1">
      <c r="BP798922" s="90"/>
    </row>
    <row r="798923" spans="68:68" customFormat="1">
      <c r="BP798923" s="90"/>
    </row>
    <row r="798924" spans="68:68" customFormat="1">
      <c r="BP798924" s="90"/>
    </row>
    <row r="798925" spans="68:68" customFormat="1">
      <c r="BP798925" s="90"/>
    </row>
    <row r="798926" spans="68:68" customFormat="1">
      <c r="BP798926" s="90"/>
    </row>
    <row r="798927" spans="68:68" customFormat="1">
      <c r="BP798927" s="90"/>
    </row>
    <row r="798928" spans="68:68" customFormat="1">
      <c r="BP798928" s="90"/>
    </row>
    <row r="798929" spans="68:68" customFormat="1">
      <c r="BP798929" s="90"/>
    </row>
    <row r="798930" spans="68:68" customFormat="1">
      <c r="BP798930" s="90"/>
    </row>
    <row r="798931" spans="68:68" customFormat="1">
      <c r="BP798931" s="90"/>
    </row>
    <row r="798932" spans="68:68" customFormat="1">
      <c r="BP798932" s="90"/>
    </row>
    <row r="798933" spans="68:68" customFormat="1">
      <c r="BP798933" s="90"/>
    </row>
    <row r="798934" spans="68:68" customFormat="1">
      <c r="BP798934" s="90"/>
    </row>
    <row r="798935" spans="68:68" customFormat="1">
      <c r="BP798935" s="90"/>
    </row>
    <row r="798936" spans="68:68" customFormat="1">
      <c r="BP798936" s="90"/>
    </row>
    <row r="798937" spans="68:68" customFormat="1">
      <c r="BP798937" s="90"/>
    </row>
    <row r="798938" spans="68:68" customFormat="1">
      <c r="BP798938" s="90"/>
    </row>
    <row r="798939" spans="68:68" customFormat="1">
      <c r="BP798939" s="90"/>
    </row>
    <row r="798940" spans="68:68" customFormat="1">
      <c r="BP798940" s="90"/>
    </row>
    <row r="798941" spans="68:68" customFormat="1">
      <c r="BP798941" s="90"/>
    </row>
    <row r="798942" spans="68:68" customFormat="1">
      <c r="BP798942" s="90"/>
    </row>
    <row r="798943" spans="68:68" customFormat="1">
      <c r="BP798943" s="90"/>
    </row>
    <row r="798944" spans="68:68" customFormat="1">
      <c r="BP798944" s="90"/>
    </row>
    <row r="798945" spans="68:68" customFormat="1">
      <c r="BP798945" s="90"/>
    </row>
    <row r="798946" spans="68:68" customFormat="1">
      <c r="BP798946" s="90"/>
    </row>
    <row r="798947" spans="68:68" customFormat="1">
      <c r="BP798947" s="90"/>
    </row>
    <row r="798948" spans="68:68" customFormat="1">
      <c r="BP798948" s="90"/>
    </row>
    <row r="798949" spans="68:68" customFormat="1">
      <c r="BP798949" s="90"/>
    </row>
    <row r="798950" spans="68:68" customFormat="1">
      <c r="BP798950" s="90"/>
    </row>
    <row r="798951" spans="68:68" customFormat="1">
      <c r="BP798951" s="90"/>
    </row>
    <row r="798952" spans="68:68" customFormat="1">
      <c r="BP798952" s="90"/>
    </row>
    <row r="798953" spans="68:68" customFormat="1">
      <c r="BP798953" s="90"/>
    </row>
    <row r="798954" spans="68:68" customFormat="1">
      <c r="BP798954" s="90"/>
    </row>
    <row r="798955" spans="68:68" customFormat="1">
      <c r="BP798955" s="90"/>
    </row>
    <row r="798956" spans="68:68" customFormat="1">
      <c r="BP798956" s="90"/>
    </row>
    <row r="798957" spans="68:68" customFormat="1">
      <c r="BP798957" s="90"/>
    </row>
    <row r="798958" spans="68:68" customFormat="1">
      <c r="BP798958" s="90"/>
    </row>
    <row r="798959" spans="68:68" customFormat="1">
      <c r="BP798959" s="90"/>
    </row>
    <row r="798960" spans="68:68" customFormat="1">
      <c r="BP798960" s="90"/>
    </row>
    <row r="798961" spans="68:68" customFormat="1">
      <c r="BP798961" s="90"/>
    </row>
    <row r="798962" spans="68:68" customFormat="1">
      <c r="BP798962" s="90"/>
    </row>
    <row r="798963" spans="68:68" customFormat="1">
      <c r="BP798963" s="90"/>
    </row>
    <row r="798964" spans="68:68" customFormat="1">
      <c r="BP798964" s="90"/>
    </row>
    <row r="798965" spans="68:68" customFormat="1">
      <c r="BP798965" s="90"/>
    </row>
    <row r="798966" spans="68:68" customFormat="1">
      <c r="BP798966" s="90"/>
    </row>
    <row r="798967" spans="68:68" customFormat="1">
      <c r="BP798967" s="90"/>
    </row>
    <row r="798968" spans="68:68" customFormat="1">
      <c r="BP798968" s="90"/>
    </row>
    <row r="798969" spans="68:68" customFormat="1">
      <c r="BP798969" s="90"/>
    </row>
    <row r="798970" spans="68:68" customFormat="1">
      <c r="BP798970" s="90"/>
    </row>
    <row r="798971" spans="68:68" customFormat="1">
      <c r="BP798971" s="90"/>
    </row>
    <row r="798972" spans="68:68" customFormat="1">
      <c r="BP798972" s="90"/>
    </row>
    <row r="798973" spans="68:68" customFormat="1">
      <c r="BP798973" s="90"/>
    </row>
    <row r="798974" spans="68:68" customFormat="1">
      <c r="BP798974" s="90"/>
    </row>
    <row r="798975" spans="68:68" customFormat="1">
      <c r="BP798975" s="90"/>
    </row>
    <row r="798976" spans="68:68" customFormat="1">
      <c r="BP798976" s="90"/>
    </row>
    <row r="798977" spans="68:68" customFormat="1">
      <c r="BP798977" s="90"/>
    </row>
    <row r="798978" spans="68:68" customFormat="1">
      <c r="BP798978" s="90"/>
    </row>
    <row r="798979" spans="68:68" customFormat="1">
      <c r="BP798979" s="90"/>
    </row>
    <row r="798980" spans="68:68" customFormat="1">
      <c r="BP798980" s="90"/>
    </row>
    <row r="798981" spans="68:68" customFormat="1">
      <c r="BP798981" s="90"/>
    </row>
    <row r="798982" spans="68:68" customFormat="1">
      <c r="BP798982" s="90"/>
    </row>
    <row r="798983" spans="68:68" customFormat="1">
      <c r="BP798983" s="90"/>
    </row>
    <row r="798984" spans="68:68" customFormat="1">
      <c r="BP798984" s="90"/>
    </row>
    <row r="798985" spans="68:68" customFormat="1">
      <c r="BP798985" s="90"/>
    </row>
    <row r="798986" spans="68:68" customFormat="1">
      <c r="BP798986" s="90"/>
    </row>
    <row r="798987" spans="68:68" customFormat="1">
      <c r="BP798987" s="90"/>
    </row>
    <row r="798988" spans="68:68" customFormat="1">
      <c r="BP798988" s="90"/>
    </row>
    <row r="798989" spans="68:68" customFormat="1">
      <c r="BP798989" s="90"/>
    </row>
    <row r="798990" spans="68:68" customFormat="1">
      <c r="BP798990" s="90"/>
    </row>
    <row r="798991" spans="68:68" customFormat="1">
      <c r="BP798991" s="90"/>
    </row>
    <row r="798992" spans="68:68" customFormat="1">
      <c r="BP798992" s="90"/>
    </row>
    <row r="798993" spans="68:68" customFormat="1">
      <c r="BP798993" s="90"/>
    </row>
    <row r="798994" spans="68:68" customFormat="1">
      <c r="BP798994" s="90"/>
    </row>
    <row r="798995" spans="68:68" customFormat="1">
      <c r="BP798995" s="90"/>
    </row>
    <row r="798996" spans="68:68" customFormat="1">
      <c r="BP798996" s="90"/>
    </row>
    <row r="798997" spans="68:68" customFormat="1">
      <c r="BP798997" s="90"/>
    </row>
    <row r="798998" spans="68:68" customFormat="1">
      <c r="BP798998" s="90"/>
    </row>
    <row r="798999" spans="68:68" customFormat="1">
      <c r="BP798999" s="90"/>
    </row>
    <row r="799000" spans="68:68" customFormat="1">
      <c r="BP799000" s="90"/>
    </row>
    <row r="799001" spans="68:68" customFormat="1">
      <c r="BP799001" s="90"/>
    </row>
    <row r="799002" spans="68:68" customFormat="1">
      <c r="BP799002" s="90"/>
    </row>
    <row r="799003" spans="68:68" customFormat="1">
      <c r="BP799003" s="90"/>
    </row>
    <row r="799004" spans="68:68" customFormat="1">
      <c r="BP799004" s="90"/>
    </row>
    <row r="799005" spans="68:68" customFormat="1">
      <c r="BP799005" s="90"/>
    </row>
    <row r="799006" spans="68:68" customFormat="1">
      <c r="BP799006" s="90"/>
    </row>
    <row r="799007" spans="68:68" customFormat="1">
      <c r="BP799007" s="90"/>
    </row>
    <row r="799008" spans="68:68" customFormat="1">
      <c r="BP799008" s="90"/>
    </row>
    <row r="799009" spans="68:68" customFormat="1">
      <c r="BP799009" s="90"/>
    </row>
    <row r="799010" spans="68:68" customFormat="1">
      <c r="BP799010" s="90"/>
    </row>
    <row r="799011" spans="68:68" customFormat="1">
      <c r="BP799011" s="90"/>
    </row>
    <row r="799012" spans="68:68" customFormat="1">
      <c r="BP799012" s="90"/>
    </row>
    <row r="799013" spans="68:68" customFormat="1">
      <c r="BP799013" s="90"/>
    </row>
    <row r="799014" spans="68:68" customFormat="1">
      <c r="BP799014" s="90"/>
    </row>
    <row r="799015" spans="68:68" customFormat="1">
      <c r="BP799015" s="90"/>
    </row>
    <row r="799016" spans="68:68" customFormat="1">
      <c r="BP799016" s="90"/>
    </row>
    <row r="799017" spans="68:68" customFormat="1">
      <c r="BP799017" s="90"/>
    </row>
    <row r="799018" spans="68:68" customFormat="1">
      <c r="BP799018" s="90"/>
    </row>
    <row r="799019" spans="68:68" customFormat="1">
      <c r="BP799019" s="90"/>
    </row>
    <row r="799020" spans="68:68" customFormat="1">
      <c r="BP799020" s="90"/>
    </row>
    <row r="799021" spans="68:68" customFormat="1">
      <c r="BP799021" s="90"/>
    </row>
    <row r="799022" spans="68:68" customFormat="1">
      <c r="BP799022" s="90"/>
    </row>
    <row r="799023" spans="68:68" customFormat="1">
      <c r="BP799023" s="90"/>
    </row>
    <row r="799024" spans="68:68" customFormat="1">
      <c r="BP799024" s="90"/>
    </row>
    <row r="799025" spans="68:68" customFormat="1">
      <c r="BP799025" s="90"/>
    </row>
    <row r="799026" spans="68:68" customFormat="1">
      <c r="BP799026" s="90"/>
    </row>
    <row r="799027" spans="68:68" customFormat="1">
      <c r="BP799027" s="90"/>
    </row>
    <row r="799028" spans="68:68" customFormat="1">
      <c r="BP799028" s="90"/>
    </row>
    <row r="799029" spans="68:68" customFormat="1">
      <c r="BP799029" s="90"/>
    </row>
    <row r="799030" spans="68:68" customFormat="1">
      <c r="BP799030" s="90"/>
    </row>
    <row r="799031" spans="68:68" customFormat="1">
      <c r="BP799031" s="90"/>
    </row>
    <row r="799032" spans="68:68" customFormat="1">
      <c r="BP799032" s="90"/>
    </row>
    <row r="799033" spans="68:68" customFormat="1">
      <c r="BP799033" s="90"/>
    </row>
    <row r="799034" spans="68:68" customFormat="1">
      <c r="BP799034" s="90"/>
    </row>
    <row r="799035" spans="68:68" customFormat="1">
      <c r="BP799035" s="90"/>
    </row>
    <row r="799036" spans="68:68" customFormat="1">
      <c r="BP799036" s="90"/>
    </row>
    <row r="799037" spans="68:68" customFormat="1">
      <c r="BP799037" s="90"/>
    </row>
    <row r="799038" spans="68:68" customFormat="1">
      <c r="BP799038" s="90"/>
    </row>
    <row r="799039" spans="68:68" customFormat="1">
      <c r="BP799039" s="90"/>
    </row>
    <row r="799040" spans="68:68" customFormat="1">
      <c r="BP799040" s="90"/>
    </row>
    <row r="799041" spans="68:68" customFormat="1">
      <c r="BP799041" s="90"/>
    </row>
    <row r="799042" spans="68:68" customFormat="1">
      <c r="BP799042" s="90"/>
    </row>
    <row r="799043" spans="68:68" customFormat="1">
      <c r="BP799043" s="90"/>
    </row>
    <row r="799044" spans="68:68" customFormat="1">
      <c r="BP799044" s="90"/>
    </row>
    <row r="799045" spans="68:68" customFormat="1">
      <c r="BP799045" s="90"/>
    </row>
    <row r="799046" spans="68:68" customFormat="1">
      <c r="BP799046" s="90"/>
    </row>
    <row r="799047" spans="68:68" customFormat="1">
      <c r="BP799047" s="90"/>
    </row>
    <row r="799048" spans="68:68" customFormat="1">
      <c r="BP799048" s="90"/>
    </row>
    <row r="799049" spans="68:68" customFormat="1">
      <c r="BP799049" s="90"/>
    </row>
    <row r="799050" spans="68:68" customFormat="1">
      <c r="BP799050" s="90"/>
    </row>
    <row r="799051" spans="68:68" customFormat="1">
      <c r="BP799051" s="90"/>
    </row>
    <row r="799052" spans="68:68" customFormat="1">
      <c r="BP799052" s="90"/>
    </row>
    <row r="799053" spans="68:68" customFormat="1">
      <c r="BP799053" s="90"/>
    </row>
    <row r="799054" spans="68:68" customFormat="1">
      <c r="BP799054" s="90"/>
    </row>
    <row r="799055" spans="68:68" customFormat="1">
      <c r="BP799055" s="90"/>
    </row>
    <row r="799056" spans="68:68" customFormat="1">
      <c r="BP799056" s="90"/>
    </row>
    <row r="799057" spans="68:68" customFormat="1">
      <c r="BP799057" s="90"/>
    </row>
    <row r="799058" spans="68:68" customFormat="1">
      <c r="BP799058" s="90"/>
    </row>
    <row r="799059" spans="68:68" customFormat="1">
      <c r="BP799059" s="90"/>
    </row>
    <row r="799060" spans="68:68" customFormat="1">
      <c r="BP799060" s="90"/>
    </row>
    <row r="799061" spans="68:68" customFormat="1">
      <c r="BP799061" s="90"/>
    </row>
    <row r="799062" spans="68:68" customFormat="1">
      <c r="BP799062" s="90"/>
    </row>
    <row r="799063" spans="68:68" customFormat="1">
      <c r="BP799063" s="90"/>
    </row>
    <row r="799064" spans="68:68" customFormat="1">
      <c r="BP799064" s="90"/>
    </row>
    <row r="799065" spans="68:68" customFormat="1">
      <c r="BP799065" s="90"/>
    </row>
    <row r="799066" spans="68:68" customFormat="1">
      <c r="BP799066" s="90"/>
    </row>
    <row r="799067" spans="68:68" customFormat="1">
      <c r="BP799067" s="90"/>
    </row>
    <row r="799068" spans="68:68" customFormat="1">
      <c r="BP799068" s="90"/>
    </row>
    <row r="799069" spans="68:68" customFormat="1">
      <c r="BP799069" s="90"/>
    </row>
    <row r="799070" spans="68:68" customFormat="1">
      <c r="BP799070" s="90"/>
    </row>
    <row r="799071" spans="68:68" customFormat="1">
      <c r="BP799071" s="90"/>
    </row>
    <row r="799072" spans="68:68" customFormat="1">
      <c r="BP799072" s="90"/>
    </row>
    <row r="799073" spans="68:68" customFormat="1">
      <c r="BP799073" s="90"/>
    </row>
    <row r="799074" spans="68:68" customFormat="1">
      <c r="BP799074" s="90"/>
    </row>
    <row r="799075" spans="68:68" customFormat="1">
      <c r="BP799075" s="90"/>
    </row>
    <row r="799076" spans="68:68" customFormat="1">
      <c r="BP799076" s="90"/>
    </row>
    <row r="799077" spans="68:68" customFormat="1">
      <c r="BP799077" s="90"/>
    </row>
    <row r="799078" spans="68:68" customFormat="1">
      <c r="BP799078" s="90"/>
    </row>
    <row r="799079" spans="68:68" customFormat="1">
      <c r="BP799079" s="90"/>
    </row>
    <row r="799080" spans="68:68" customFormat="1">
      <c r="BP799080" s="90"/>
    </row>
    <row r="799081" spans="68:68" customFormat="1">
      <c r="BP799081" s="90"/>
    </row>
    <row r="799082" spans="68:68" customFormat="1">
      <c r="BP799082" s="90"/>
    </row>
    <row r="799083" spans="68:68" customFormat="1">
      <c r="BP799083" s="90"/>
    </row>
    <row r="799084" spans="68:68" customFormat="1">
      <c r="BP799084" s="90"/>
    </row>
    <row r="799085" spans="68:68" customFormat="1">
      <c r="BP799085" s="90"/>
    </row>
    <row r="799086" spans="68:68" customFormat="1">
      <c r="BP799086" s="90"/>
    </row>
    <row r="799087" spans="68:68" customFormat="1">
      <c r="BP799087" s="90"/>
    </row>
    <row r="799088" spans="68:68" customFormat="1">
      <c r="BP799088" s="90"/>
    </row>
    <row r="799089" spans="68:68" customFormat="1">
      <c r="BP799089" s="90"/>
    </row>
    <row r="799090" spans="68:68" customFormat="1">
      <c r="BP799090" s="90"/>
    </row>
    <row r="799091" spans="68:68" customFormat="1">
      <c r="BP799091" s="90"/>
    </row>
    <row r="799092" spans="68:68" customFormat="1">
      <c r="BP799092" s="90"/>
    </row>
    <row r="799093" spans="68:68" customFormat="1">
      <c r="BP799093" s="90"/>
    </row>
    <row r="799094" spans="68:68" customFormat="1">
      <c r="BP799094" s="90"/>
    </row>
    <row r="799095" spans="68:68" customFormat="1">
      <c r="BP799095" s="90"/>
    </row>
    <row r="799096" spans="68:68" customFormat="1">
      <c r="BP799096" s="90"/>
    </row>
    <row r="799097" spans="68:68" customFormat="1">
      <c r="BP799097" s="90"/>
    </row>
    <row r="799098" spans="68:68" customFormat="1">
      <c r="BP799098" s="90"/>
    </row>
    <row r="799099" spans="68:68" customFormat="1">
      <c r="BP799099" s="90"/>
    </row>
    <row r="799100" spans="68:68" customFormat="1">
      <c r="BP799100" s="90"/>
    </row>
    <row r="799101" spans="68:68" customFormat="1">
      <c r="BP799101" s="90"/>
    </row>
    <row r="799102" spans="68:68" customFormat="1">
      <c r="BP799102" s="90"/>
    </row>
    <row r="799103" spans="68:68" customFormat="1">
      <c r="BP799103" s="90"/>
    </row>
    <row r="799104" spans="68:68" customFormat="1">
      <c r="BP799104" s="90"/>
    </row>
    <row r="799105" spans="68:68" customFormat="1">
      <c r="BP799105" s="90"/>
    </row>
    <row r="799106" spans="68:68" customFormat="1">
      <c r="BP799106" s="90"/>
    </row>
    <row r="799107" spans="68:68" customFormat="1">
      <c r="BP799107" s="90"/>
    </row>
    <row r="799108" spans="68:68" customFormat="1">
      <c r="BP799108" s="90"/>
    </row>
    <row r="799109" spans="68:68" customFormat="1">
      <c r="BP799109" s="90"/>
    </row>
    <row r="799110" spans="68:68" customFormat="1">
      <c r="BP799110" s="90"/>
    </row>
    <row r="799111" spans="68:68" customFormat="1">
      <c r="BP799111" s="90"/>
    </row>
    <row r="799112" spans="68:68" customFormat="1">
      <c r="BP799112" s="90"/>
    </row>
    <row r="799113" spans="68:68" customFormat="1">
      <c r="BP799113" s="90"/>
    </row>
    <row r="799114" spans="68:68" customFormat="1">
      <c r="BP799114" s="90"/>
    </row>
    <row r="799115" spans="68:68" customFormat="1">
      <c r="BP799115" s="90"/>
    </row>
    <row r="799116" spans="68:68" customFormat="1">
      <c r="BP799116" s="90"/>
    </row>
    <row r="799117" spans="68:68" customFormat="1">
      <c r="BP799117" s="90"/>
    </row>
    <row r="799118" spans="68:68" customFormat="1">
      <c r="BP799118" s="90"/>
    </row>
    <row r="799119" spans="68:68" customFormat="1">
      <c r="BP799119" s="90"/>
    </row>
    <row r="799120" spans="68:68" customFormat="1">
      <c r="BP799120" s="90"/>
    </row>
    <row r="799121" spans="68:68" customFormat="1">
      <c r="BP799121" s="90"/>
    </row>
    <row r="799122" spans="68:68" customFormat="1">
      <c r="BP799122" s="90"/>
    </row>
    <row r="799123" spans="68:68" customFormat="1">
      <c r="BP799123" s="90"/>
    </row>
    <row r="799124" spans="68:68" customFormat="1">
      <c r="BP799124" s="90"/>
    </row>
    <row r="799125" spans="68:68" customFormat="1">
      <c r="BP799125" s="90"/>
    </row>
    <row r="799126" spans="68:68" customFormat="1">
      <c r="BP799126" s="90"/>
    </row>
    <row r="799127" spans="68:68" customFormat="1">
      <c r="BP799127" s="90"/>
    </row>
    <row r="799128" spans="68:68" customFormat="1">
      <c r="BP799128" s="90"/>
    </row>
    <row r="799129" spans="68:68" customFormat="1">
      <c r="BP799129" s="90"/>
    </row>
    <row r="799130" spans="68:68" customFormat="1">
      <c r="BP799130" s="90"/>
    </row>
    <row r="799131" spans="68:68" customFormat="1">
      <c r="BP799131" s="90"/>
    </row>
    <row r="799132" spans="68:68" customFormat="1">
      <c r="BP799132" s="90"/>
    </row>
    <row r="799133" spans="68:68" customFormat="1">
      <c r="BP799133" s="90"/>
    </row>
    <row r="799134" spans="68:68" customFormat="1">
      <c r="BP799134" s="90"/>
    </row>
    <row r="799135" spans="68:68" customFormat="1">
      <c r="BP799135" s="90"/>
    </row>
    <row r="799136" spans="68:68" customFormat="1">
      <c r="BP799136" s="90"/>
    </row>
    <row r="799137" spans="68:68" customFormat="1">
      <c r="BP799137" s="90"/>
    </row>
    <row r="799138" spans="68:68" customFormat="1">
      <c r="BP799138" s="90"/>
    </row>
    <row r="799139" spans="68:68" customFormat="1">
      <c r="BP799139" s="90"/>
    </row>
    <row r="799140" spans="68:68" customFormat="1">
      <c r="BP799140" s="90"/>
    </row>
    <row r="799141" spans="68:68" customFormat="1">
      <c r="BP799141" s="90"/>
    </row>
    <row r="799142" spans="68:68" customFormat="1">
      <c r="BP799142" s="90"/>
    </row>
    <row r="799143" spans="68:68" customFormat="1">
      <c r="BP799143" s="90"/>
    </row>
    <row r="799144" spans="68:68" customFormat="1">
      <c r="BP799144" s="90"/>
    </row>
    <row r="799145" spans="68:68" customFormat="1">
      <c r="BP799145" s="90"/>
    </row>
    <row r="799146" spans="68:68" customFormat="1">
      <c r="BP799146" s="90"/>
    </row>
    <row r="799147" spans="68:68" customFormat="1">
      <c r="BP799147" s="90"/>
    </row>
    <row r="799148" spans="68:68" customFormat="1">
      <c r="BP799148" s="90"/>
    </row>
    <row r="799149" spans="68:68" customFormat="1">
      <c r="BP799149" s="90"/>
    </row>
    <row r="799150" spans="68:68" customFormat="1">
      <c r="BP799150" s="90"/>
    </row>
    <row r="799151" spans="68:68" customFormat="1">
      <c r="BP799151" s="90"/>
    </row>
    <row r="799152" spans="68:68" customFormat="1">
      <c r="BP799152" s="90"/>
    </row>
    <row r="799153" spans="68:68" customFormat="1">
      <c r="BP799153" s="90"/>
    </row>
    <row r="799154" spans="68:68" customFormat="1">
      <c r="BP799154" s="90"/>
    </row>
    <row r="799155" spans="68:68" customFormat="1">
      <c r="BP799155" s="90"/>
    </row>
    <row r="799156" spans="68:68" customFormat="1">
      <c r="BP799156" s="90"/>
    </row>
    <row r="799157" spans="68:68" customFormat="1">
      <c r="BP799157" s="90"/>
    </row>
    <row r="799158" spans="68:68" customFormat="1">
      <c r="BP799158" s="90"/>
    </row>
    <row r="799159" spans="68:68" customFormat="1">
      <c r="BP799159" s="90"/>
    </row>
    <row r="799160" spans="68:68" customFormat="1">
      <c r="BP799160" s="90"/>
    </row>
    <row r="799161" spans="68:68" customFormat="1">
      <c r="BP799161" s="90"/>
    </row>
    <row r="799162" spans="68:68" customFormat="1">
      <c r="BP799162" s="90"/>
    </row>
    <row r="799163" spans="68:68" customFormat="1">
      <c r="BP799163" s="90"/>
    </row>
    <row r="799164" spans="68:68" customFormat="1">
      <c r="BP799164" s="90"/>
    </row>
    <row r="799165" spans="68:68" customFormat="1">
      <c r="BP799165" s="90"/>
    </row>
    <row r="799166" spans="68:68" customFormat="1">
      <c r="BP799166" s="90"/>
    </row>
    <row r="799167" spans="68:68" customFormat="1">
      <c r="BP799167" s="90"/>
    </row>
    <row r="799168" spans="68:68" customFormat="1">
      <c r="BP799168" s="90"/>
    </row>
    <row r="799169" spans="68:68" customFormat="1">
      <c r="BP799169" s="90"/>
    </row>
    <row r="799170" spans="68:68" customFormat="1">
      <c r="BP799170" s="90"/>
    </row>
    <row r="799171" spans="68:68" customFormat="1">
      <c r="BP799171" s="90"/>
    </row>
    <row r="799172" spans="68:68" customFormat="1">
      <c r="BP799172" s="90"/>
    </row>
    <row r="799173" spans="68:68" customFormat="1">
      <c r="BP799173" s="90"/>
    </row>
    <row r="799174" spans="68:68" customFormat="1">
      <c r="BP799174" s="90"/>
    </row>
    <row r="799175" spans="68:68" customFormat="1">
      <c r="BP799175" s="90"/>
    </row>
    <row r="799176" spans="68:68" customFormat="1">
      <c r="BP799176" s="90"/>
    </row>
    <row r="799177" spans="68:68" customFormat="1">
      <c r="BP799177" s="90"/>
    </row>
    <row r="799178" spans="68:68" customFormat="1">
      <c r="BP799178" s="90"/>
    </row>
    <row r="799179" spans="68:68" customFormat="1">
      <c r="BP799179" s="90"/>
    </row>
    <row r="799180" spans="68:68" customFormat="1">
      <c r="BP799180" s="90"/>
    </row>
    <row r="799181" spans="68:68" customFormat="1">
      <c r="BP799181" s="90"/>
    </row>
    <row r="799182" spans="68:68" customFormat="1">
      <c r="BP799182" s="90"/>
    </row>
    <row r="799183" spans="68:68" customFormat="1">
      <c r="BP799183" s="90"/>
    </row>
    <row r="799184" spans="68:68" customFormat="1">
      <c r="BP799184" s="90"/>
    </row>
    <row r="799185" spans="68:68" customFormat="1">
      <c r="BP799185" s="90"/>
    </row>
    <row r="799186" spans="68:68" customFormat="1">
      <c r="BP799186" s="90"/>
    </row>
    <row r="799187" spans="68:68" customFormat="1">
      <c r="BP799187" s="90"/>
    </row>
    <row r="799188" spans="68:68" customFormat="1">
      <c r="BP799188" s="90"/>
    </row>
    <row r="799189" spans="68:68" customFormat="1">
      <c r="BP799189" s="90"/>
    </row>
    <row r="799190" spans="68:68" customFormat="1">
      <c r="BP799190" s="90"/>
    </row>
    <row r="799191" spans="68:68" customFormat="1">
      <c r="BP799191" s="90"/>
    </row>
    <row r="799192" spans="68:68" customFormat="1">
      <c r="BP799192" s="90"/>
    </row>
    <row r="799193" spans="68:68" customFormat="1">
      <c r="BP799193" s="90"/>
    </row>
    <row r="799194" spans="68:68" customFormat="1">
      <c r="BP799194" s="90"/>
    </row>
    <row r="799195" spans="68:68" customFormat="1">
      <c r="BP799195" s="90"/>
    </row>
    <row r="799196" spans="68:68" customFormat="1">
      <c r="BP799196" s="90"/>
    </row>
    <row r="799197" spans="68:68" customFormat="1">
      <c r="BP799197" s="90"/>
    </row>
    <row r="799198" spans="68:68" customFormat="1">
      <c r="BP799198" s="90"/>
    </row>
    <row r="799199" spans="68:68" customFormat="1">
      <c r="BP799199" s="90"/>
    </row>
    <row r="799200" spans="68:68" customFormat="1">
      <c r="BP799200" s="90"/>
    </row>
    <row r="799201" spans="68:68" customFormat="1">
      <c r="BP799201" s="90"/>
    </row>
    <row r="799202" spans="68:68" customFormat="1">
      <c r="BP799202" s="90"/>
    </row>
    <row r="799203" spans="68:68" customFormat="1">
      <c r="BP799203" s="90"/>
    </row>
    <row r="799204" spans="68:68" customFormat="1">
      <c r="BP799204" s="90"/>
    </row>
    <row r="799205" spans="68:68" customFormat="1">
      <c r="BP799205" s="90"/>
    </row>
    <row r="799206" spans="68:68" customFormat="1">
      <c r="BP799206" s="90"/>
    </row>
    <row r="799207" spans="68:68" customFormat="1">
      <c r="BP799207" s="90"/>
    </row>
    <row r="799208" spans="68:68" customFormat="1">
      <c r="BP799208" s="90"/>
    </row>
    <row r="799209" spans="68:68" customFormat="1">
      <c r="BP799209" s="90"/>
    </row>
    <row r="799210" spans="68:68" customFormat="1">
      <c r="BP799210" s="90"/>
    </row>
    <row r="799211" spans="68:68" customFormat="1">
      <c r="BP799211" s="90"/>
    </row>
    <row r="799212" spans="68:68" customFormat="1">
      <c r="BP799212" s="90"/>
    </row>
    <row r="799213" spans="68:68" customFormat="1">
      <c r="BP799213" s="90"/>
    </row>
    <row r="799214" spans="68:68" customFormat="1">
      <c r="BP799214" s="90"/>
    </row>
    <row r="799215" spans="68:68" customFormat="1">
      <c r="BP799215" s="90"/>
    </row>
    <row r="799216" spans="68:68" customFormat="1">
      <c r="BP799216" s="90"/>
    </row>
    <row r="799217" spans="68:68" customFormat="1">
      <c r="BP799217" s="90"/>
    </row>
    <row r="799218" spans="68:68" customFormat="1">
      <c r="BP799218" s="90"/>
    </row>
    <row r="799219" spans="68:68" customFormat="1">
      <c r="BP799219" s="90"/>
    </row>
    <row r="799220" spans="68:68" customFormat="1">
      <c r="BP799220" s="90"/>
    </row>
    <row r="799221" spans="68:68" customFormat="1">
      <c r="BP799221" s="90"/>
    </row>
    <row r="799222" spans="68:68" customFormat="1">
      <c r="BP799222" s="90"/>
    </row>
    <row r="799223" spans="68:68" customFormat="1">
      <c r="BP799223" s="90"/>
    </row>
    <row r="799224" spans="68:68" customFormat="1">
      <c r="BP799224" s="90"/>
    </row>
    <row r="799225" spans="68:68" customFormat="1">
      <c r="BP799225" s="90"/>
    </row>
    <row r="799226" spans="68:68" customFormat="1">
      <c r="BP799226" s="90"/>
    </row>
    <row r="799227" spans="68:68" customFormat="1">
      <c r="BP799227" s="90"/>
    </row>
    <row r="799228" spans="68:68" customFormat="1">
      <c r="BP799228" s="90"/>
    </row>
    <row r="799229" spans="68:68" customFormat="1">
      <c r="BP799229" s="90"/>
    </row>
    <row r="799230" spans="68:68" customFormat="1">
      <c r="BP799230" s="90"/>
    </row>
    <row r="799231" spans="68:68" customFormat="1">
      <c r="BP799231" s="90"/>
    </row>
    <row r="799232" spans="68:68" customFormat="1">
      <c r="BP799232" s="90"/>
    </row>
    <row r="799233" spans="68:68" customFormat="1">
      <c r="BP799233" s="90"/>
    </row>
    <row r="799234" spans="68:68" customFormat="1">
      <c r="BP799234" s="90"/>
    </row>
    <row r="799235" spans="68:68" customFormat="1">
      <c r="BP799235" s="90"/>
    </row>
    <row r="799236" spans="68:68" customFormat="1">
      <c r="BP799236" s="90"/>
    </row>
    <row r="799237" spans="68:68" customFormat="1">
      <c r="BP799237" s="90"/>
    </row>
    <row r="799238" spans="68:68" customFormat="1">
      <c r="BP799238" s="90"/>
    </row>
    <row r="799239" spans="68:68" customFormat="1">
      <c r="BP799239" s="90"/>
    </row>
    <row r="799240" spans="68:68" customFormat="1">
      <c r="BP799240" s="90"/>
    </row>
    <row r="799241" spans="68:68" customFormat="1">
      <c r="BP799241" s="90"/>
    </row>
    <row r="799242" spans="68:68" customFormat="1">
      <c r="BP799242" s="90"/>
    </row>
    <row r="799243" spans="68:68" customFormat="1">
      <c r="BP799243" s="90"/>
    </row>
    <row r="799244" spans="68:68" customFormat="1">
      <c r="BP799244" s="90"/>
    </row>
    <row r="799245" spans="68:68" customFormat="1">
      <c r="BP799245" s="90"/>
    </row>
    <row r="799246" spans="68:68" customFormat="1">
      <c r="BP799246" s="90"/>
    </row>
    <row r="799247" spans="68:68" customFormat="1">
      <c r="BP799247" s="90"/>
    </row>
    <row r="799248" spans="68:68" customFormat="1">
      <c r="BP799248" s="90"/>
    </row>
    <row r="799249" spans="68:68" customFormat="1">
      <c r="BP799249" s="90"/>
    </row>
    <row r="799250" spans="68:68" customFormat="1">
      <c r="BP799250" s="90"/>
    </row>
    <row r="799251" spans="68:68" customFormat="1">
      <c r="BP799251" s="90"/>
    </row>
    <row r="799252" spans="68:68" customFormat="1">
      <c r="BP799252" s="90"/>
    </row>
    <row r="799253" spans="68:68" customFormat="1">
      <c r="BP799253" s="90"/>
    </row>
    <row r="799254" spans="68:68" customFormat="1">
      <c r="BP799254" s="90"/>
    </row>
    <row r="799255" spans="68:68" customFormat="1">
      <c r="BP799255" s="90"/>
    </row>
    <row r="799256" spans="68:68" customFormat="1">
      <c r="BP799256" s="90"/>
    </row>
    <row r="799257" spans="68:68" customFormat="1">
      <c r="BP799257" s="90"/>
    </row>
    <row r="799258" spans="68:68" customFormat="1">
      <c r="BP799258" s="90"/>
    </row>
    <row r="799259" spans="68:68" customFormat="1">
      <c r="BP799259" s="90"/>
    </row>
    <row r="799260" spans="68:68" customFormat="1">
      <c r="BP799260" s="90"/>
    </row>
    <row r="799261" spans="68:68" customFormat="1">
      <c r="BP799261" s="90"/>
    </row>
    <row r="799262" spans="68:68" customFormat="1">
      <c r="BP799262" s="90"/>
    </row>
    <row r="799263" spans="68:68" customFormat="1">
      <c r="BP799263" s="90"/>
    </row>
    <row r="799264" spans="68:68" customFormat="1">
      <c r="BP799264" s="90"/>
    </row>
    <row r="799265" spans="68:68" customFormat="1">
      <c r="BP799265" s="90"/>
    </row>
    <row r="799266" spans="68:68" customFormat="1">
      <c r="BP799266" s="90"/>
    </row>
    <row r="799267" spans="68:68" customFormat="1">
      <c r="BP799267" s="90"/>
    </row>
    <row r="799268" spans="68:68" customFormat="1">
      <c r="BP799268" s="90"/>
    </row>
    <row r="799269" spans="68:68" customFormat="1">
      <c r="BP799269" s="90"/>
    </row>
    <row r="799270" spans="68:68" customFormat="1">
      <c r="BP799270" s="90"/>
    </row>
    <row r="799271" spans="68:68" customFormat="1">
      <c r="BP799271" s="90"/>
    </row>
    <row r="799272" spans="68:68" customFormat="1">
      <c r="BP799272" s="90"/>
    </row>
    <row r="799273" spans="68:68" customFormat="1">
      <c r="BP799273" s="90"/>
    </row>
    <row r="799274" spans="68:68" customFormat="1">
      <c r="BP799274" s="90"/>
    </row>
    <row r="799275" spans="68:68" customFormat="1">
      <c r="BP799275" s="90"/>
    </row>
    <row r="799276" spans="68:68" customFormat="1">
      <c r="BP799276" s="90"/>
    </row>
    <row r="799277" spans="68:68" customFormat="1">
      <c r="BP799277" s="90"/>
    </row>
    <row r="799278" spans="68:68" customFormat="1">
      <c r="BP799278" s="90"/>
    </row>
    <row r="799279" spans="68:68" customFormat="1">
      <c r="BP799279" s="90"/>
    </row>
    <row r="799280" spans="68:68" customFormat="1">
      <c r="BP799280" s="90"/>
    </row>
    <row r="799281" spans="68:68" customFormat="1">
      <c r="BP799281" s="90"/>
    </row>
    <row r="799282" spans="68:68" customFormat="1">
      <c r="BP799282" s="90"/>
    </row>
    <row r="799283" spans="68:68" customFormat="1">
      <c r="BP799283" s="90"/>
    </row>
    <row r="799284" spans="68:68" customFormat="1">
      <c r="BP799284" s="90"/>
    </row>
    <row r="799285" spans="68:68" customFormat="1">
      <c r="BP799285" s="90"/>
    </row>
    <row r="799286" spans="68:68" customFormat="1">
      <c r="BP799286" s="90"/>
    </row>
    <row r="799287" spans="68:68" customFormat="1">
      <c r="BP799287" s="90"/>
    </row>
    <row r="799288" spans="68:68" customFormat="1">
      <c r="BP799288" s="90"/>
    </row>
    <row r="799289" spans="68:68" customFormat="1">
      <c r="BP799289" s="90"/>
    </row>
    <row r="799290" spans="68:68" customFormat="1">
      <c r="BP799290" s="90"/>
    </row>
    <row r="799291" spans="68:68" customFormat="1">
      <c r="BP799291" s="90"/>
    </row>
    <row r="799292" spans="68:68" customFormat="1">
      <c r="BP799292" s="90"/>
    </row>
    <row r="799293" spans="68:68" customFormat="1">
      <c r="BP799293" s="90"/>
    </row>
    <row r="799294" spans="68:68" customFormat="1">
      <c r="BP799294" s="90"/>
    </row>
    <row r="799295" spans="68:68" customFormat="1">
      <c r="BP799295" s="90"/>
    </row>
    <row r="799296" spans="68:68" customFormat="1">
      <c r="BP799296" s="90"/>
    </row>
    <row r="799297" spans="68:68" customFormat="1">
      <c r="BP799297" s="90"/>
    </row>
    <row r="799298" spans="68:68" customFormat="1">
      <c r="BP799298" s="90"/>
    </row>
    <row r="799299" spans="68:68" customFormat="1">
      <c r="BP799299" s="90"/>
    </row>
    <row r="799300" spans="68:68" customFormat="1">
      <c r="BP799300" s="90"/>
    </row>
    <row r="799301" spans="68:68" customFormat="1">
      <c r="BP799301" s="90"/>
    </row>
    <row r="799302" spans="68:68" customFormat="1">
      <c r="BP799302" s="90"/>
    </row>
    <row r="799303" spans="68:68" customFormat="1">
      <c r="BP799303" s="90"/>
    </row>
    <row r="799304" spans="68:68" customFormat="1">
      <c r="BP799304" s="90"/>
    </row>
    <row r="799305" spans="68:68" customFormat="1">
      <c r="BP799305" s="90"/>
    </row>
    <row r="799306" spans="68:68" customFormat="1">
      <c r="BP799306" s="90"/>
    </row>
    <row r="799307" spans="68:68" customFormat="1">
      <c r="BP799307" s="90"/>
    </row>
    <row r="799308" spans="68:68" customFormat="1">
      <c r="BP799308" s="90"/>
    </row>
    <row r="799309" spans="68:68" customFormat="1">
      <c r="BP799309" s="90"/>
    </row>
    <row r="799310" spans="68:68" customFormat="1">
      <c r="BP799310" s="90"/>
    </row>
    <row r="799311" spans="68:68" customFormat="1">
      <c r="BP799311" s="90"/>
    </row>
    <row r="799312" spans="68:68" customFormat="1">
      <c r="BP799312" s="90"/>
    </row>
    <row r="799313" spans="68:68" customFormat="1">
      <c r="BP799313" s="90"/>
    </row>
    <row r="799314" spans="68:68" customFormat="1">
      <c r="BP799314" s="90"/>
    </row>
    <row r="799315" spans="68:68" customFormat="1">
      <c r="BP799315" s="90"/>
    </row>
    <row r="799316" spans="68:68" customFormat="1">
      <c r="BP799316" s="90"/>
    </row>
    <row r="799317" spans="68:68" customFormat="1">
      <c r="BP799317" s="90"/>
    </row>
    <row r="799318" spans="68:68" customFormat="1">
      <c r="BP799318" s="90"/>
    </row>
    <row r="799319" spans="68:68" customFormat="1">
      <c r="BP799319" s="90"/>
    </row>
    <row r="799320" spans="68:68" customFormat="1">
      <c r="BP799320" s="90"/>
    </row>
    <row r="799321" spans="68:68" customFormat="1">
      <c r="BP799321" s="90"/>
    </row>
    <row r="799322" spans="68:68" customFormat="1">
      <c r="BP799322" s="90"/>
    </row>
    <row r="799323" spans="68:68" customFormat="1">
      <c r="BP799323" s="90"/>
    </row>
    <row r="799324" spans="68:68" customFormat="1">
      <c r="BP799324" s="90"/>
    </row>
    <row r="799325" spans="68:68" customFormat="1">
      <c r="BP799325" s="90"/>
    </row>
    <row r="799326" spans="68:68" customFormat="1">
      <c r="BP799326" s="90"/>
    </row>
    <row r="799327" spans="68:68" customFormat="1">
      <c r="BP799327" s="90"/>
    </row>
    <row r="799328" spans="68:68" customFormat="1">
      <c r="BP799328" s="90"/>
    </row>
    <row r="799329" spans="68:68" customFormat="1">
      <c r="BP799329" s="90"/>
    </row>
    <row r="799330" spans="68:68" customFormat="1">
      <c r="BP799330" s="90"/>
    </row>
    <row r="799331" spans="68:68" customFormat="1">
      <c r="BP799331" s="90"/>
    </row>
    <row r="799332" spans="68:68" customFormat="1">
      <c r="BP799332" s="90"/>
    </row>
    <row r="799333" spans="68:68" customFormat="1">
      <c r="BP799333" s="90"/>
    </row>
    <row r="799334" spans="68:68" customFormat="1">
      <c r="BP799334" s="90"/>
    </row>
    <row r="799335" spans="68:68" customFormat="1">
      <c r="BP799335" s="90"/>
    </row>
    <row r="799336" spans="68:68" customFormat="1">
      <c r="BP799336" s="90"/>
    </row>
    <row r="799337" spans="68:68" customFormat="1">
      <c r="BP799337" s="90"/>
    </row>
    <row r="799338" spans="68:68" customFormat="1">
      <c r="BP799338" s="90"/>
    </row>
    <row r="799339" spans="68:68" customFormat="1">
      <c r="BP799339" s="90"/>
    </row>
    <row r="799340" spans="68:68" customFormat="1">
      <c r="BP799340" s="90"/>
    </row>
    <row r="799341" spans="68:68" customFormat="1">
      <c r="BP799341" s="90"/>
    </row>
    <row r="799342" spans="68:68" customFormat="1">
      <c r="BP799342" s="90"/>
    </row>
    <row r="799343" spans="68:68" customFormat="1">
      <c r="BP799343" s="90"/>
    </row>
    <row r="799344" spans="68:68" customFormat="1">
      <c r="BP799344" s="90"/>
    </row>
    <row r="799345" spans="68:68" customFormat="1">
      <c r="BP799345" s="90"/>
    </row>
    <row r="799346" spans="68:68" customFormat="1">
      <c r="BP799346" s="90"/>
    </row>
    <row r="799347" spans="68:68" customFormat="1">
      <c r="BP799347" s="90"/>
    </row>
    <row r="799348" spans="68:68" customFormat="1">
      <c r="BP799348" s="90"/>
    </row>
    <row r="799349" spans="68:68" customFormat="1">
      <c r="BP799349" s="90"/>
    </row>
    <row r="799350" spans="68:68" customFormat="1">
      <c r="BP799350" s="90"/>
    </row>
    <row r="799351" spans="68:68" customFormat="1">
      <c r="BP799351" s="90"/>
    </row>
    <row r="799352" spans="68:68" customFormat="1">
      <c r="BP799352" s="90"/>
    </row>
    <row r="799353" spans="68:68" customFormat="1">
      <c r="BP799353" s="90"/>
    </row>
    <row r="799354" spans="68:68" customFormat="1">
      <c r="BP799354" s="90"/>
    </row>
    <row r="799355" spans="68:68" customFormat="1">
      <c r="BP799355" s="90"/>
    </row>
    <row r="799356" spans="68:68" customFormat="1">
      <c r="BP799356" s="90"/>
    </row>
    <row r="799357" spans="68:68" customFormat="1">
      <c r="BP799357" s="90"/>
    </row>
    <row r="799358" spans="68:68" customFormat="1">
      <c r="BP799358" s="90"/>
    </row>
    <row r="799359" spans="68:68" customFormat="1">
      <c r="BP799359" s="90"/>
    </row>
    <row r="799360" spans="68:68" customFormat="1">
      <c r="BP799360" s="90"/>
    </row>
    <row r="799361" spans="68:68" customFormat="1">
      <c r="BP799361" s="90"/>
    </row>
    <row r="799362" spans="68:68" customFormat="1">
      <c r="BP799362" s="90"/>
    </row>
    <row r="799363" spans="68:68" customFormat="1">
      <c r="BP799363" s="90"/>
    </row>
    <row r="799364" spans="68:68" customFormat="1">
      <c r="BP799364" s="90"/>
    </row>
    <row r="799365" spans="68:68" customFormat="1">
      <c r="BP799365" s="90"/>
    </row>
    <row r="799366" spans="68:68" customFormat="1">
      <c r="BP799366" s="90"/>
    </row>
    <row r="799367" spans="68:68" customFormat="1">
      <c r="BP799367" s="90"/>
    </row>
    <row r="799368" spans="68:68" customFormat="1">
      <c r="BP799368" s="90"/>
    </row>
    <row r="799369" spans="68:68" customFormat="1">
      <c r="BP799369" s="90"/>
    </row>
    <row r="799370" spans="68:68" customFormat="1">
      <c r="BP799370" s="90"/>
    </row>
    <row r="799371" spans="68:68" customFormat="1">
      <c r="BP799371" s="90"/>
    </row>
    <row r="799372" spans="68:68" customFormat="1">
      <c r="BP799372" s="90"/>
    </row>
    <row r="799373" spans="68:68" customFormat="1">
      <c r="BP799373" s="90"/>
    </row>
    <row r="799374" spans="68:68" customFormat="1">
      <c r="BP799374" s="90"/>
    </row>
    <row r="799375" spans="68:68" customFormat="1">
      <c r="BP799375" s="90"/>
    </row>
    <row r="799376" spans="68:68" customFormat="1">
      <c r="BP799376" s="90"/>
    </row>
    <row r="799377" spans="68:68" customFormat="1">
      <c r="BP799377" s="90"/>
    </row>
    <row r="799378" spans="68:68" customFormat="1">
      <c r="BP799378" s="90"/>
    </row>
    <row r="799379" spans="68:68" customFormat="1">
      <c r="BP799379" s="90"/>
    </row>
    <row r="799380" spans="68:68" customFormat="1">
      <c r="BP799380" s="90"/>
    </row>
    <row r="799381" spans="68:68" customFormat="1">
      <c r="BP799381" s="90"/>
    </row>
    <row r="799382" spans="68:68" customFormat="1">
      <c r="BP799382" s="90"/>
    </row>
    <row r="799383" spans="68:68" customFormat="1">
      <c r="BP799383" s="90"/>
    </row>
    <row r="799384" spans="68:68" customFormat="1">
      <c r="BP799384" s="90"/>
    </row>
    <row r="799385" spans="68:68" customFormat="1">
      <c r="BP799385" s="90"/>
    </row>
    <row r="799386" spans="68:68" customFormat="1">
      <c r="BP799386" s="90"/>
    </row>
    <row r="799387" spans="68:68" customFormat="1">
      <c r="BP799387" s="90"/>
    </row>
    <row r="799388" spans="68:68" customFormat="1">
      <c r="BP799388" s="90"/>
    </row>
    <row r="799389" spans="68:68" customFormat="1">
      <c r="BP799389" s="90"/>
    </row>
    <row r="799390" spans="68:68" customFormat="1">
      <c r="BP799390" s="90"/>
    </row>
    <row r="799391" spans="68:68" customFormat="1">
      <c r="BP799391" s="90"/>
    </row>
    <row r="799392" spans="68:68" customFormat="1">
      <c r="BP799392" s="90"/>
    </row>
    <row r="799393" spans="68:68" customFormat="1">
      <c r="BP799393" s="90"/>
    </row>
    <row r="799394" spans="68:68" customFormat="1">
      <c r="BP799394" s="90"/>
    </row>
    <row r="799395" spans="68:68" customFormat="1">
      <c r="BP799395" s="90"/>
    </row>
    <row r="799396" spans="68:68" customFormat="1">
      <c r="BP799396" s="90"/>
    </row>
    <row r="799397" spans="68:68" customFormat="1">
      <c r="BP799397" s="90"/>
    </row>
    <row r="799398" spans="68:68" customFormat="1">
      <c r="BP799398" s="90"/>
    </row>
    <row r="799399" spans="68:68" customFormat="1">
      <c r="BP799399" s="90"/>
    </row>
    <row r="799400" spans="68:68" customFormat="1">
      <c r="BP799400" s="90"/>
    </row>
    <row r="799401" spans="68:68" customFormat="1">
      <c r="BP799401" s="90"/>
    </row>
    <row r="799402" spans="68:68" customFormat="1">
      <c r="BP799402" s="90"/>
    </row>
    <row r="799403" spans="68:68" customFormat="1">
      <c r="BP799403" s="90"/>
    </row>
    <row r="799404" spans="68:68" customFormat="1">
      <c r="BP799404" s="90"/>
    </row>
    <row r="799405" spans="68:68" customFormat="1">
      <c r="BP799405" s="90"/>
    </row>
    <row r="799406" spans="68:68" customFormat="1">
      <c r="BP799406" s="90"/>
    </row>
    <row r="799407" spans="68:68" customFormat="1">
      <c r="BP799407" s="90"/>
    </row>
    <row r="799408" spans="68:68" customFormat="1">
      <c r="BP799408" s="90"/>
    </row>
    <row r="799409" spans="68:68" customFormat="1">
      <c r="BP799409" s="90"/>
    </row>
    <row r="799410" spans="68:68" customFormat="1">
      <c r="BP799410" s="90"/>
    </row>
    <row r="799411" spans="68:68" customFormat="1">
      <c r="BP799411" s="90"/>
    </row>
    <row r="799412" spans="68:68" customFormat="1">
      <c r="BP799412" s="90"/>
    </row>
    <row r="799413" spans="68:68" customFormat="1">
      <c r="BP799413" s="90"/>
    </row>
    <row r="799414" spans="68:68" customFormat="1">
      <c r="BP799414" s="90"/>
    </row>
    <row r="799415" spans="68:68" customFormat="1">
      <c r="BP799415" s="90"/>
    </row>
    <row r="799416" spans="68:68" customFormat="1">
      <c r="BP799416" s="90"/>
    </row>
    <row r="799417" spans="68:68" customFormat="1">
      <c r="BP799417" s="90"/>
    </row>
    <row r="799418" spans="68:68" customFormat="1">
      <c r="BP799418" s="90"/>
    </row>
    <row r="799419" spans="68:68" customFormat="1">
      <c r="BP799419" s="90"/>
    </row>
    <row r="799420" spans="68:68" customFormat="1">
      <c r="BP799420" s="90"/>
    </row>
    <row r="799421" spans="68:68" customFormat="1">
      <c r="BP799421" s="90"/>
    </row>
    <row r="799422" spans="68:68" customFormat="1">
      <c r="BP799422" s="90"/>
    </row>
    <row r="799423" spans="68:68" customFormat="1">
      <c r="BP799423" s="90"/>
    </row>
    <row r="799424" spans="68:68" customFormat="1">
      <c r="BP799424" s="90"/>
    </row>
    <row r="799425" spans="68:68" customFormat="1">
      <c r="BP799425" s="90"/>
    </row>
    <row r="799426" spans="68:68" customFormat="1">
      <c r="BP799426" s="90"/>
    </row>
    <row r="799427" spans="68:68" customFormat="1">
      <c r="BP799427" s="90"/>
    </row>
    <row r="799428" spans="68:68" customFormat="1">
      <c r="BP799428" s="90"/>
    </row>
    <row r="799429" spans="68:68" customFormat="1">
      <c r="BP799429" s="90"/>
    </row>
    <row r="799430" spans="68:68" customFormat="1">
      <c r="BP799430" s="90"/>
    </row>
    <row r="799431" spans="68:68" customFormat="1">
      <c r="BP799431" s="90"/>
    </row>
    <row r="799432" spans="68:68" customFormat="1">
      <c r="BP799432" s="90"/>
    </row>
    <row r="799433" spans="68:68" customFormat="1">
      <c r="BP799433" s="90"/>
    </row>
    <row r="799434" spans="68:68" customFormat="1">
      <c r="BP799434" s="90"/>
    </row>
    <row r="799435" spans="68:68" customFormat="1">
      <c r="BP799435" s="90"/>
    </row>
    <row r="799436" spans="68:68" customFormat="1">
      <c r="BP799436" s="90"/>
    </row>
    <row r="799437" spans="68:68" customFormat="1">
      <c r="BP799437" s="90"/>
    </row>
    <row r="799438" spans="68:68" customFormat="1">
      <c r="BP799438" s="90"/>
    </row>
    <row r="799439" spans="68:68" customFormat="1">
      <c r="BP799439" s="90"/>
    </row>
    <row r="799440" spans="68:68" customFormat="1">
      <c r="BP799440" s="90"/>
    </row>
    <row r="799441" spans="68:68" customFormat="1">
      <c r="BP799441" s="90"/>
    </row>
    <row r="799442" spans="68:68" customFormat="1">
      <c r="BP799442" s="90"/>
    </row>
    <row r="799443" spans="68:68" customFormat="1">
      <c r="BP799443" s="90"/>
    </row>
    <row r="799444" spans="68:68" customFormat="1">
      <c r="BP799444" s="90"/>
    </row>
    <row r="799445" spans="68:68" customFormat="1">
      <c r="BP799445" s="90"/>
    </row>
    <row r="799446" spans="68:68" customFormat="1">
      <c r="BP799446" s="90"/>
    </row>
    <row r="799447" spans="68:68" customFormat="1">
      <c r="BP799447" s="90"/>
    </row>
    <row r="799448" spans="68:68" customFormat="1">
      <c r="BP799448" s="90"/>
    </row>
    <row r="799449" spans="68:68" customFormat="1">
      <c r="BP799449" s="90"/>
    </row>
    <row r="799450" spans="68:68" customFormat="1">
      <c r="BP799450" s="90"/>
    </row>
    <row r="799451" spans="68:68" customFormat="1">
      <c r="BP799451" s="90"/>
    </row>
    <row r="799452" spans="68:68" customFormat="1">
      <c r="BP799452" s="90"/>
    </row>
    <row r="799453" spans="68:68" customFormat="1">
      <c r="BP799453" s="90"/>
    </row>
    <row r="799454" spans="68:68" customFormat="1">
      <c r="BP799454" s="90"/>
    </row>
    <row r="799455" spans="68:68" customFormat="1">
      <c r="BP799455" s="90"/>
    </row>
    <row r="799456" spans="68:68" customFormat="1">
      <c r="BP799456" s="90"/>
    </row>
    <row r="799457" spans="68:68" customFormat="1">
      <c r="BP799457" s="90"/>
    </row>
    <row r="799458" spans="68:68" customFormat="1">
      <c r="BP799458" s="90"/>
    </row>
    <row r="799459" spans="68:68" customFormat="1">
      <c r="BP799459" s="90"/>
    </row>
    <row r="799460" spans="68:68" customFormat="1">
      <c r="BP799460" s="90"/>
    </row>
    <row r="799461" spans="68:68" customFormat="1">
      <c r="BP799461" s="90"/>
    </row>
    <row r="799462" spans="68:68" customFormat="1">
      <c r="BP799462" s="90"/>
    </row>
    <row r="799463" spans="68:68" customFormat="1">
      <c r="BP799463" s="90"/>
    </row>
    <row r="799464" spans="68:68" customFormat="1">
      <c r="BP799464" s="90"/>
    </row>
    <row r="799465" spans="68:68" customFormat="1">
      <c r="BP799465" s="90"/>
    </row>
    <row r="799466" spans="68:68" customFormat="1">
      <c r="BP799466" s="90"/>
    </row>
    <row r="799467" spans="68:68" customFormat="1">
      <c r="BP799467" s="90"/>
    </row>
    <row r="799468" spans="68:68" customFormat="1">
      <c r="BP799468" s="90"/>
    </row>
    <row r="799469" spans="68:68" customFormat="1">
      <c r="BP799469" s="90"/>
    </row>
    <row r="799470" spans="68:68" customFormat="1">
      <c r="BP799470" s="90"/>
    </row>
    <row r="799471" spans="68:68" customFormat="1">
      <c r="BP799471" s="90"/>
    </row>
    <row r="799472" spans="68:68" customFormat="1">
      <c r="BP799472" s="90"/>
    </row>
    <row r="799473" spans="68:68" customFormat="1">
      <c r="BP799473" s="90"/>
    </row>
    <row r="799474" spans="68:68" customFormat="1">
      <c r="BP799474" s="90"/>
    </row>
    <row r="799475" spans="68:68" customFormat="1">
      <c r="BP799475" s="90"/>
    </row>
    <row r="799476" spans="68:68" customFormat="1">
      <c r="BP799476" s="90"/>
    </row>
    <row r="799477" spans="68:68" customFormat="1">
      <c r="BP799477" s="90"/>
    </row>
    <row r="799478" spans="68:68" customFormat="1">
      <c r="BP799478" s="90"/>
    </row>
    <row r="799479" spans="68:68" customFormat="1">
      <c r="BP799479" s="90"/>
    </row>
    <row r="799480" spans="68:68" customFormat="1">
      <c r="BP799480" s="90"/>
    </row>
    <row r="799481" spans="68:68" customFormat="1">
      <c r="BP799481" s="90"/>
    </row>
    <row r="799482" spans="68:68" customFormat="1">
      <c r="BP799482" s="90"/>
    </row>
    <row r="799483" spans="68:68" customFormat="1">
      <c r="BP799483" s="90"/>
    </row>
    <row r="799484" spans="68:68" customFormat="1">
      <c r="BP799484" s="90"/>
    </row>
    <row r="799485" spans="68:68" customFormat="1">
      <c r="BP799485" s="90"/>
    </row>
    <row r="799486" spans="68:68" customFormat="1">
      <c r="BP799486" s="90"/>
    </row>
    <row r="799487" spans="68:68" customFormat="1">
      <c r="BP799487" s="90"/>
    </row>
    <row r="799488" spans="68:68" customFormat="1">
      <c r="BP799488" s="90"/>
    </row>
    <row r="799489" spans="68:68" customFormat="1">
      <c r="BP799489" s="90"/>
    </row>
    <row r="799490" spans="68:68" customFormat="1">
      <c r="BP799490" s="90"/>
    </row>
    <row r="799491" spans="68:68" customFormat="1">
      <c r="BP799491" s="90"/>
    </row>
    <row r="799492" spans="68:68" customFormat="1">
      <c r="BP799492" s="90"/>
    </row>
    <row r="799493" spans="68:68" customFormat="1">
      <c r="BP799493" s="90"/>
    </row>
    <row r="799494" spans="68:68" customFormat="1">
      <c r="BP799494" s="90"/>
    </row>
    <row r="799495" spans="68:68" customFormat="1">
      <c r="BP799495" s="90"/>
    </row>
    <row r="799496" spans="68:68" customFormat="1">
      <c r="BP799496" s="90"/>
    </row>
    <row r="799497" spans="68:68" customFormat="1">
      <c r="BP799497" s="90"/>
    </row>
    <row r="799498" spans="68:68" customFormat="1">
      <c r="BP799498" s="90"/>
    </row>
    <row r="799499" spans="68:68" customFormat="1">
      <c r="BP799499" s="90"/>
    </row>
    <row r="799500" spans="68:68" customFormat="1">
      <c r="BP799500" s="90"/>
    </row>
    <row r="799501" spans="68:68" customFormat="1">
      <c r="BP799501" s="90"/>
    </row>
    <row r="799502" spans="68:68" customFormat="1">
      <c r="BP799502" s="90"/>
    </row>
    <row r="799503" spans="68:68" customFormat="1">
      <c r="BP799503" s="90"/>
    </row>
    <row r="799504" spans="68:68" customFormat="1">
      <c r="BP799504" s="90"/>
    </row>
    <row r="799505" spans="68:68" customFormat="1">
      <c r="BP799505" s="90"/>
    </row>
    <row r="799506" spans="68:68" customFormat="1">
      <c r="BP799506" s="90"/>
    </row>
    <row r="799507" spans="68:68" customFormat="1">
      <c r="BP799507" s="90"/>
    </row>
    <row r="799508" spans="68:68" customFormat="1">
      <c r="BP799508" s="90"/>
    </row>
    <row r="799509" spans="68:68" customFormat="1">
      <c r="BP799509" s="90"/>
    </row>
    <row r="799510" spans="68:68" customFormat="1">
      <c r="BP799510" s="90"/>
    </row>
    <row r="799511" spans="68:68" customFormat="1">
      <c r="BP799511" s="90"/>
    </row>
    <row r="799512" spans="68:68" customFormat="1">
      <c r="BP799512" s="90"/>
    </row>
    <row r="799513" spans="68:68" customFormat="1">
      <c r="BP799513" s="90"/>
    </row>
    <row r="799514" spans="68:68" customFormat="1">
      <c r="BP799514" s="90"/>
    </row>
    <row r="799515" spans="68:68" customFormat="1">
      <c r="BP799515" s="90"/>
    </row>
    <row r="799516" spans="68:68" customFormat="1">
      <c r="BP799516" s="90"/>
    </row>
    <row r="799517" spans="68:68" customFormat="1">
      <c r="BP799517" s="90"/>
    </row>
    <row r="799518" spans="68:68" customFormat="1">
      <c r="BP799518" s="90"/>
    </row>
    <row r="799519" spans="68:68" customFormat="1">
      <c r="BP799519" s="90"/>
    </row>
    <row r="799520" spans="68:68" customFormat="1">
      <c r="BP799520" s="90"/>
    </row>
    <row r="799521" spans="68:68" customFormat="1">
      <c r="BP799521" s="90"/>
    </row>
    <row r="799522" spans="68:68" customFormat="1">
      <c r="BP799522" s="90"/>
    </row>
    <row r="799523" spans="68:68" customFormat="1">
      <c r="BP799523" s="90"/>
    </row>
    <row r="799524" spans="68:68" customFormat="1">
      <c r="BP799524" s="90"/>
    </row>
    <row r="799525" spans="68:68" customFormat="1">
      <c r="BP799525" s="90"/>
    </row>
    <row r="799526" spans="68:68" customFormat="1">
      <c r="BP799526" s="90"/>
    </row>
    <row r="799527" spans="68:68" customFormat="1">
      <c r="BP799527" s="90"/>
    </row>
    <row r="799528" spans="68:68" customFormat="1">
      <c r="BP799528" s="90"/>
    </row>
    <row r="799529" spans="68:68" customFormat="1">
      <c r="BP799529" s="90"/>
    </row>
    <row r="799530" spans="68:68" customFormat="1">
      <c r="BP799530" s="90"/>
    </row>
    <row r="799531" spans="68:68" customFormat="1">
      <c r="BP799531" s="90"/>
    </row>
    <row r="799532" spans="68:68" customFormat="1">
      <c r="BP799532" s="90"/>
    </row>
    <row r="799533" spans="68:68" customFormat="1">
      <c r="BP799533" s="90"/>
    </row>
    <row r="799534" spans="68:68" customFormat="1">
      <c r="BP799534" s="90"/>
    </row>
    <row r="799535" spans="68:68" customFormat="1">
      <c r="BP799535" s="90"/>
    </row>
    <row r="799536" spans="68:68" customFormat="1">
      <c r="BP799536" s="90"/>
    </row>
    <row r="799537" spans="68:68" customFormat="1">
      <c r="BP799537" s="90"/>
    </row>
    <row r="799538" spans="68:68" customFormat="1">
      <c r="BP799538" s="90"/>
    </row>
    <row r="799539" spans="68:68" customFormat="1">
      <c r="BP799539" s="90"/>
    </row>
    <row r="799540" spans="68:68" customFormat="1">
      <c r="BP799540" s="90"/>
    </row>
    <row r="799541" spans="68:68" customFormat="1">
      <c r="BP799541" s="90"/>
    </row>
    <row r="799542" spans="68:68" customFormat="1">
      <c r="BP799542" s="90"/>
    </row>
    <row r="799543" spans="68:68" customFormat="1">
      <c r="BP799543" s="90"/>
    </row>
    <row r="799544" spans="68:68" customFormat="1">
      <c r="BP799544" s="90"/>
    </row>
    <row r="799545" spans="68:68" customFormat="1">
      <c r="BP799545" s="90"/>
    </row>
    <row r="799546" spans="68:68" customFormat="1">
      <c r="BP799546" s="90"/>
    </row>
    <row r="799547" spans="68:68" customFormat="1">
      <c r="BP799547" s="90"/>
    </row>
    <row r="799548" spans="68:68" customFormat="1">
      <c r="BP799548" s="90"/>
    </row>
    <row r="799549" spans="68:68" customFormat="1">
      <c r="BP799549" s="90"/>
    </row>
    <row r="799550" spans="68:68" customFormat="1">
      <c r="BP799550" s="90"/>
    </row>
    <row r="799551" spans="68:68" customFormat="1">
      <c r="BP799551" s="90"/>
    </row>
    <row r="799552" spans="68:68" customFormat="1">
      <c r="BP799552" s="90"/>
    </row>
    <row r="799553" spans="68:68" customFormat="1">
      <c r="BP799553" s="90"/>
    </row>
    <row r="799554" spans="68:68" customFormat="1">
      <c r="BP799554" s="90"/>
    </row>
    <row r="799555" spans="68:68" customFormat="1">
      <c r="BP799555" s="90"/>
    </row>
    <row r="799556" spans="68:68" customFormat="1">
      <c r="BP799556" s="90"/>
    </row>
    <row r="799557" spans="68:68" customFormat="1">
      <c r="BP799557" s="90"/>
    </row>
    <row r="799558" spans="68:68" customFormat="1">
      <c r="BP799558" s="90"/>
    </row>
    <row r="799559" spans="68:68" customFormat="1">
      <c r="BP799559" s="90"/>
    </row>
    <row r="799560" spans="68:68" customFormat="1">
      <c r="BP799560" s="90"/>
    </row>
    <row r="799561" spans="68:68" customFormat="1">
      <c r="BP799561" s="90"/>
    </row>
    <row r="799562" spans="68:68" customFormat="1">
      <c r="BP799562" s="90"/>
    </row>
    <row r="799563" spans="68:68" customFormat="1">
      <c r="BP799563" s="90"/>
    </row>
    <row r="799564" spans="68:68" customFormat="1">
      <c r="BP799564" s="90"/>
    </row>
    <row r="799565" spans="68:68" customFormat="1">
      <c r="BP799565" s="90"/>
    </row>
    <row r="799566" spans="68:68" customFormat="1">
      <c r="BP799566" s="90"/>
    </row>
    <row r="799567" spans="68:68" customFormat="1">
      <c r="BP799567" s="90"/>
    </row>
    <row r="799568" spans="68:68" customFormat="1">
      <c r="BP799568" s="90"/>
    </row>
    <row r="799569" spans="68:68" customFormat="1">
      <c r="BP799569" s="90"/>
    </row>
    <row r="799570" spans="68:68" customFormat="1">
      <c r="BP799570" s="90"/>
    </row>
    <row r="799571" spans="68:68" customFormat="1">
      <c r="BP799571" s="90"/>
    </row>
    <row r="799572" spans="68:68" customFormat="1">
      <c r="BP799572" s="90"/>
    </row>
    <row r="799573" spans="68:68" customFormat="1">
      <c r="BP799573" s="90"/>
    </row>
    <row r="799574" spans="68:68" customFormat="1">
      <c r="BP799574" s="90"/>
    </row>
    <row r="799575" spans="68:68" customFormat="1">
      <c r="BP799575" s="90"/>
    </row>
    <row r="799576" spans="68:68" customFormat="1">
      <c r="BP799576" s="90"/>
    </row>
    <row r="799577" spans="68:68" customFormat="1">
      <c r="BP799577" s="90"/>
    </row>
    <row r="799578" spans="68:68" customFormat="1">
      <c r="BP799578" s="90"/>
    </row>
    <row r="799579" spans="68:68" customFormat="1">
      <c r="BP799579" s="90"/>
    </row>
    <row r="799580" spans="68:68" customFormat="1">
      <c r="BP799580" s="90"/>
    </row>
    <row r="799581" spans="68:68" customFormat="1">
      <c r="BP799581" s="90"/>
    </row>
    <row r="799582" spans="68:68" customFormat="1">
      <c r="BP799582" s="90"/>
    </row>
    <row r="799583" spans="68:68" customFormat="1">
      <c r="BP799583" s="90"/>
    </row>
    <row r="799584" spans="68:68" customFormat="1">
      <c r="BP799584" s="90"/>
    </row>
    <row r="799585" spans="68:68" customFormat="1">
      <c r="BP799585" s="90"/>
    </row>
    <row r="799586" spans="68:68" customFormat="1">
      <c r="BP799586" s="90"/>
    </row>
    <row r="799587" spans="68:68" customFormat="1">
      <c r="BP799587" s="90"/>
    </row>
    <row r="799588" spans="68:68" customFormat="1">
      <c r="BP799588" s="90"/>
    </row>
    <row r="799589" spans="68:68" customFormat="1">
      <c r="BP799589" s="90"/>
    </row>
    <row r="799590" spans="68:68" customFormat="1">
      <c r="BP799590" s="90"/>
    </row>
    <row r="799591" spans="68:68" customFormat="1">
      <c r="BP799591" s="90"/>
    </row>
    <row r="799592" spans="68:68" customFormat="1">
      <c r="BP799592" s="90"/>
    </row>
    <row r="799593" spans="68:68" customFormat="1">
      <c r="BP799593" s="90"/>
    </row>
    <row r="799594" spans="68:68" customFormat="1">
      <c r="BP799594" s="90"/>
    </row>
    <row r="799595" spans="68:68" customFormat="1">
      <c r="BP799595" s="90"/>
    </row>
    <row r="799596" spans="68:68" customFormat="1">
      <c r="BP799596" s="90"/>
    </row>
    <row r="799597" spans="68:68" customFormat="1">
      <c r="BP799597" s="90"/>
    </row>
    <row r="799598" spans="68:68" customFormat="1">
      <c r="BP799598" s="90"/>
    </row>
    <row r="799599" spans="68:68" customFormat="1">
      <c r="BP799599" s="90"/>
    </row>
    <row r="799600" spans="68:68" customFormat="1">
      <c r="BP799600" s="90"/>
    </row>
    <row r="799601" spans="68:68" customFormat="1">
      <c r="BP799601" s="90"/>
    </row>
    <row r="799602" spans="68:68" customFormat="1">
      <c r="BP799602" s="90"/>
    </row>
    <row r="799603" spans="68:68" customFormat="1">
      <c r="BP799603" s="90"/>
    </row>
    <row r="799604" spans="68:68" customFormat="1">
      <c r="BP799604" s="90"/>
    </row>
    <row r="799605" spans="68:68" customFormat="1">
      <c r="BP799605" s="90"/>
    </row>
    <row r="799606" spans="68:68" customFormat="1">
      <c r="BP799606" s="90"/>
    </row>
    <row r="799607" spans="68:68" customFormat="1">
      <c r="BP799607" s="90"/>
    </row>
    <row r="799608" spans="68:68" customFormat="1">
      <c r="BP799608" s="90"/>
    </row>
    <row r="799609" spans="68:68" customFormat="1">
      <c r="BP799609" s="90"/>
    </row>
    <row r="799610" spans="68:68" customFormat="1">
      <c r="BP799610" s="90"/>
    </row>
    <row r="799611" spans="68:68" customFormat="1">
      <c r="BP799611" s="90"/>
    </row>
    <row r="799612" spans="68:68" customFormat="1">
      <c r="BP799612" s="90"/>
    </row>
    <row r="799613" spans="68:68" customFormat="1">
      <c r="BP799613" s="90"/>
    </row>
    <row r="799614" spans="68:68" customFormat="1">
      <c r="BP799614" s="90"/>
    </row>
    <row r="799615" spans="68:68" customFormat="1">
      <c r="BP799615" s="90"/>
    </row>
    <row r="799616" spans="68:68" customFormat="1">
      <c r="BP799616" s="90"/>
    </row>
    <row r="799617" spans="68:68" customFormat="1">
      <c r="BP799617" s="90"/>
    </row>
    <row r="799618" spans="68:68" customFormat="1">
      <c r="BP799618" s="90"/>
    </row>
    <row r="799619" spans="68:68" customFormat="1">
      <c r="BP799619" s="90"/>
    </row>
    <row r="799620" spans="68:68" customFormat="1">
      <c r="BP799620" s="90"/>
    </row>
    <row r="799621" spans="68:68" customFormat="1">
      <c r="BP799621" s="90"/>
    </row>
    <row r="799622" spans="68:68" customFormat="1">
      <c r="BP799622" s="90"/>
    </row>
    <row r="799623" spans="68:68" customFormat="1">
      <c r="BP799623" s="90"/>
    </row>
    <row r="799624" spans="68:68" customFormat="1">
      <c r="BP799624" s="90"/>
    </row>
    <row r="799625" spans="68:68" customFormat="1">
      <c r="BP799625" s="90"/>
    </row>
    <row r="799626" spans="68:68" customFormat="1">
      <c r="BP799626" s="90"/>
    </row>
    <row r="799627" spans="68:68" customFormat="1">
      <c r="BP799627" s="90"/>
    </row>
    <row r="799628" spans="68:68" customFormat="1">
      <c r="BP799628" s="90"/>
    </row>
    <row r="799629" spans="68:68" customFormat="1">
      <c r="BP799629" s="90"/>
    </row>
    <row r="799630" spans="68:68" customFormat="1">
      <c r="BP799630" s="90"/>
    </row>
    <row r="799631" spans="68:68" customFormat="1">
      <c r="BP799631" s="90"/>
    </row>
    <row r="799632" spans="68:68" customFormat="1">
      <c r="BP799632" s="90"/>
    </row>
    <row r="799633" spans="68:68" customFormat="1">
      <c r="BP799633" s="90"/>
    </row>
    <row r="799634" spans="68:68" customFormat="1">
      <c r="BP799634" s="90"/>
    </row>
    <row r="799635" spans="68:68" customFormat="1">
      <c r="BP799635" s="90"/>
    </row>
    <row r="799636" spans="68:68" customFormat="1">
      <c r="BP799636" s="90"/>
    </row>
    <row r="799637" spans="68:68" customFormat="1">
      <c r="BP799637" s="90"/>
    </row>
    <row r="799638" spans="68:68" customFormat="1">
      <c r="BP799638" s="90"/>
    </row>
    <row r="799639" spans="68:68" customFormat="1">
      <c r="BP799639" s="90"/>
    </row>
    <row r="799640" spans="68:68" customFormat="1">
      <c r="BP799640" s="90"/>
    </row>
    <row r="799641" spans="68:68" customFormat="1">
      <c r="BP799641" s="90"/>
    </row>
    <row r="799642" spans="68:68" customFormat="1">
      <c r="BP799642" s="90"/>
    </row>
    <row r="799643" spans="68:68" customFormat="1">
      <c r="BP799643" s="90"/>
    </row>
    <row r="799644" spans="68:68" customFormat="1">
      <c r="BP799644" s="90"/>
    </row>
    <row r="799645" spans="68:68" customFormat="1">
      <c r="BP799645" s="90"/>
    </row>
    <row r="799646" spans="68:68" customFormat="1">
      <c r="BP799646" s="90"/>
    </row>
    <row r="799647" spans="68:68" customFormat="1">
      <c r="BP799647" s="90"/>
    </row>
    <row r="799648" spans="68:68" customFormat="1">
      <c r="BP799648" s="90"/>
    </row>
    <row r="799649" spans="68:68" customFormat="1">
      <c r="BP799649" s="90"/>
    </row>
    <row r="799650" spans="68:68" customFormat="1">
      <c r="BP799650" s="90"/>
    </row>
    <row r="799651" spans="68:68" customFormat="1">
      <c r="BP799651" s="90"/>
    </row>
    <row r="799652" spans="68:68" customFormat="1">
      <c r="BP799652" s="90"/>
    </row>
    <row r="799653" spans="68:68" customFormat="1">
      <c r="BP799653" s="90"/>
    </row>
    <row r="799654" spans="68:68" customFormat="1">
      <c r="BP799654" s="90"/>
    </row>
    <row r="799655" spans="68:68" customFormat="1">
      <c r="BP799655" s="90"/>
    </row>
    <row r="799656" spans="68:68" customFormat="1">
      <c r="BP799656" s="90"/>
    </row>
    <row r="799657" spans="68:68" customFormat="1">
      <c r="BP799657" s="90"/>
    </row>
    <row r="799658" spans="68:68" customFormat="1">
      <c r="BP799658" s="90"/>
    </row>
    <row r="799659" spans="68:68" customFormat="1">
      <c r="BP799659" s="90"/>
    </row>
    <row r="799660" spans="68:68" customFormat="1">
      <c r="BP799660" s="90"/>
    </row>
    <row r="799661" spans="68:68" customFormat="1">
      <c r="BP799661" s="90"/>
    </row>
    <row r="799662" spans="68:68" customFormat="1">
      <c r="BP799662" s="90"/>
    </row>
    <row r="799663" spans="68:68" customFormat="1">
      <c r="BP799663" s="90"/>
    </row>
    <row r="799664" spans="68:68" customFormat="1">
      <c r="BP799664" s="90"/>
    </row>
    <row r="799665" spans="68:68" customFormat="1">
      <c r="BP799665" s="90"/>
    </row>
    <row r="799666" spans="68:68" customFormat="1">
      <c r="BP799666" s="90"/>
    </row>
    <row r="799667" spans="68:68" customFormat="1">
      <c r="BP799667" s="90"/>
    </row>
    <row r="799668" spans="68:68" customFormat="1">
      <c r="BP799668" s="90"/>
    </row>
    <row r="799669" spans="68:68" customFormat="1">
      <c r="BP799669" s="90"/>
    </row>
    <row r="799670" spans="68:68" customFormat="1">
      <c r="BP799670" s="90"/>
    </row>
    <row r="799671" spans="68:68" customFormat="1">
      <c r="BP799671" s="90"/>
    </row>
    <row r="799672" spans="68:68" customFormat="1">
      <c r="BP799672" s="90"/>
    </row>
    <row r="799673" spans="68:68" customFormat="1">
      <c r="BP799673" s="90"/>
    </row>
    <row r="799674" spans="68:68" customFormat="1">
      <c r="BP799674" s="90"/>
    </row>
    <row r="799675" spans="68:68" customFormat="1">
      <c r="BP799675" s="90"/>
    </row>
    <row r="799676" spans="68:68" customFormat="1">
      <c r="BP799676" s="90"/>
    </row>
    <row r="799677" spans="68:68" customFormat="1">
      <c r="BP799677" s="90"/>
    </row>
    <row r="799678" spans="68:68" customFormat="1">
      <c r="BP799678" s="90"/>
    </row>
    <row r="799679" spans="68:68" customFormat="1">
      <c r="BP799679" s="90"/>
    </row>
    <row r="799680" spans="68:68" customFormat="1">
      <c r="BP799680" s="90"/>
    </row>
    <row r="799681" spans="68:68" customFormat="1">
      <c r="BP799681" s="90"/>
    </row>
    <row r="799682" spans="68:68" customFormat="1">
      <c r="BP799682" s="90"/>
    </row>
    <row r="799683" spans="68:68" customFormat="1">
      <c r="BP799683" s="90"/>
    </row>
    <row r="799684" spans="68:68" customFormat="1">
      <c r="BP799684" s="90"/>
    </row>
    <row r="799685" spans="68:68" customFormat="1">
      <c r="BP799685" s="90"/>
    </row>
    <row r="799686" spans="68:68" customFormat="1">
      <c r="BP799686" s="90"/>
    </row>
    <row r="799687" spans="68:68" customFormat="1">
      <c r="BP799687" s="90"/>
    </row>
    <row r="799688" spans="68:68" customFormat="1">
      <c r="BP799688" s="90"/>
    </row>
    <row r="799689" spans="68:68" customFormat="1">
      <c r="BP799689" s="90"/>
    </row>
    <row r="799690" spans="68:68" customFormat="1">
      <c r="BP799690" s="90"/>
    </row>
    <row r="799691" spans="68:68" customFormat="1">
      <c r="BP799691" s="90"/>
    </row>
    <row r="799692" spans="68:68" customFormat="1">
      <c r="BP799692" s="90"/>
    </row>
    <row r="799693" spans="68:68" customFormat="1">
      <c r="BP799693" s="90"/>
    </row>
    <row r="799694" spans="68:68" customFormat="1">
      <c r="BP799694" s="90"/>
    </row>
    <row r="799695" spans="68:68" customFormat="1">
      <c r="BP799695" s="90"/>
    </row>
    <row r="799696" spans="68:68" customFormat="1">
      <c r="BP799696" s="90"/>
    </row>
    <row r="799697" spans="68:68" customFormat="1">
      <c r="BP799697" s="90"/>
    </row>
    <row r="799698" spans="68:68" customFormat="1">
      <c r="BP799698" s="90"/>
    </row>
    <row r="799699" spans="68:68" customFormat="1">
      <c r="BP799699" s="90"/>
    </row>
    <row r="799700" spans="68:68" customFormat="1">
      <c r="BP799700" s="90"/>
    </row>
    <row r="799701" spans="68:68" customFormat="1">
      <c r="BP799701" s="90"/>
    </row>
    <row r="799702" spans="68:68" customFormat="1">
      <c r="BP799702" s="90"/>
    </row>
    <row r="799703" spans="68:68" customFormat="1">
      <c r="BP799703" s="90"/>
    </row>
    <row r="799704" spans="68:68" customFormat="1">
      <c r="BP799704" s="90"/>
    </row>
    <row r="799705" spans="68:68" customFormat="1">
      <c r="BP799705" s="90"/>
    </row>
    <row r="799706" spans="68:68" customFormat="1">
      <c r="BP799706" s="90"/>
    </row>
    <row r="799707" spans="68:68" customFormat="1">
      <c r="BP799707" s="90"/>
    </row>
    <row r="799708" spans="68:68" customFormat="1">
      <c r="BP799708" s="90"/>
    </row>
    <row r="799709" spans="68:68" customFormat="1">
      <c r="BP799709" s="90"/>
    </row>
    <row r="799710" spans="68:68" customFormat="1">
      <c r="BP799710" s="90"/>
    </row>
    <row r="799711" spans="68:68" customFormat="1">
      <c r="BP799711" s="90"/>
    </row>
    <row r="799712" spans="68:68" customFormat="1">
      <c r="BP799712" s="90"/>
    </row>
    <row r="799713" spans="68:68" customFormat="1">
      <c r="BP799713" s="90"/>
    </row>
    <row r="799714" spans="68:68" customFormat="1">
      <c r="BP799714" s="90"/>
    </row>
    <row r="799715" spans="68:68" customFormat="1">
      <c r="BP799715" s="90"/>
    </row>
    <row r="799716" spans="68:68" customFormat="1">
      <c r="BP799716" s="90"/>
    </row>
    <row r="799717" spans="68:68" customFormat="1">
      <c r="BP799717" s="90"/>
    </row>
    <row r="799718" spans="68:68" customFormat="1">
      <c r="BP799718" s="90"/>
    </row>
    <row r="799719" spans="68:68" customFormat="1">
      <c r="BP799719" s="90"/>
    </row>
    <row r="799720" spans="68:68" customFormat="1">
      <c r="BP799720" s="90"/>
    </row>
    <row r="799721" spans="68:68" customFormat="1">
      <c r="BP799721" s="90"/>
    </row>
    <row r="799722" spans="68:68" customFormat="1">
      <c r="BP799722" s="90"/>
    </row>
    <row r="799723" spans="68:68" customFormat="1">
      <c r="BP799723" s="90"/>
    </row>
    <row r="799724" spans="68:68" customFormat="1">
      <c r="BP799724" s="90"/>
    </row>
    <row r="799725" spans="68:68" customFormat="1">
      <c r="BP799725" s="90"/>
    </row>
    <row r="799726" spans="68:68" customFormat="1">
      <c r="BP799726" s="90"/>
    </row>
    <row r="799727" spans="68:68" customFormat="1">
      <c r="BP799727" s="90"/>
    </row>
    <row r="799728" spans="68:68" customFormat="1">
      <c r="BP799728" s="90"/>
    </row>
    <row r="799729" spans="68:68" customFormat="1">
      <c r="BP799729" s="90"/>
    </row>
    <row r="799730" spans="68:68" customFormat="1">
      <c r="BP799730" s="90"/>
    </row>
    <row r="799731" spans="68:68" customFormat="1">
      <c r="BP799731" s="90"/>
    </row>
    <row r="799732" spans="68:68" customFormat="1">
      <c r="BP799732" s="90"/>
    </row>
    <row r="799733" spans="68:68" customFormat="1">
      <c r="BP799733" s="90"/>
    </row>
    <row r="799734" spans="68:68" customFormat="1">
      <c r="BP799734" s="90"/>
    </row>
    <row r="799735" spans="68:68" customFormat="1">
      <c r="BP799735" s="90"/>
    </row>
    <row r="799736" spans="68:68" customFormat="1">
      <c r="BP799736" s="90"/>
    </row>
    <row r="799737" spans="68:68" customFormat="1">
      <c r="BP799737" s="90"/>
    </row>
    <row r="799738" spans="68:68" customFormat="1">
      <c r="BP799738" s="90"/>
    </row>
    <row r="799739" spans="68:68" customFormat="1">
      <c r="BP799739" s="90"/>
    </row>
    <row r="799740" spans="68:68" customFormat="1">
      <c r="BP799740" s="90"/>
    </row>
    <row r="799741" spans="68:68" customFormat="1">
      <c r="BP799741" s="90"/>
    </row>
    <row r="799742" spans="68:68" customFormat="1">
      <c r="BP799742" s="90"/>
    </row>
    <row r="799743" spans="68:68" customFormat="1">
      <c r="BP799743" s="90"/>
    </row>
    <row r="799744" spans="68:68" customFormat="1">
      <c r="BP799744" s="90"/>
    </row>
    <row r="799745" spans="68:68" customFormat="1">
      <c r="BP799745" s="90"/>
    </row>
    <row r="799746" spans="68:68" customFormat="1">
      <c r="BP799746" s="90"/>
    </row>
    <row r="799747" spans="68:68" customFormat="1">
      <c r="BP799747" s="90"/>
    </row>
    <row r="799748" spans="68:68" customFormat="1">
      <c r="BP799748" s="90"/>
    </row>
    <row r="799749" spans="68:68" customFormat="1">
      <c r="BP799749" s="90"/>
    </row>
    <row r="799750" spans="68:68" customFormat="1">
      <c r="BP799750" s="90"/>
    </row>
    <row r="799751" spans="68:68" customFormat="1">
      <c r="BP799751" s="90"/>
    </row>
    <row r="799752" spans="68:68" customFormat="1">
      <c r="BP799752" s="90"/>
    </row>
    <row r="799753" spans="68:68" customFormat="1">
      <c r="BP799753" s="90"/>
    </row>
    <row r="799754" spans="68:68" customFormat="1">
      <c r="BP799754" s="90"/>
    </row>
    <row r="799755" spans="68:68" customFormat="1">
      <c r="BP799755" s="90"/>
    </row>
    <row r="799756" spans="68:68" customFormat="1">
      <c r="BP799756" s="90"/>
    </row>
    <row r="799757" spans="68:68" customFormat="1">
      <c r="BP799757" s="90"/>
    </row>
    <row r="799758" spans="68:68" customFormat="1">
      <c r="BP799758" s="90"/>
    </row>
    <row r="799759" spans="68:68" customFormat="1">
      <c r="BP799759" s="90"/>
    </row>
    <row r="799760" spans="68:68" customFormat="1">
      <c r="BP799760" s="90"/>
    </row>
    <row r="799761" spans="68:68" customFormat="1">
      <c r="BP799761" s="90"/>
    </row>
    <row r="799762" spans="68:68" customFormat="1">
      <c r="BP799762" s="90"/>
    </row>
    <row r="799763" spans="68:68" customFormat="1">
      <c r="BP799763" s="90"/>
    </row>
    <row r="799764" spans="68:68" customFormat="1">
      <c r="BP799764" s="90"/>
    </row>
    <row r="799765" spans="68:68" customFormat="1">
      <c r="BP799765" s="90"/>
    </row>
    <row r="799766" spans="68:68" customFormat="1">
      <c r="BP799766" s="90"/>
    </row>
    <row r="799767" spans="68:68" customFormat="1">
      <c r="BP799767" s="90"/>
    </row>
    <row r="799768" spans="68:68" customFormat="1">
      <c r="BP799768" s="90"/>
    </row>
    <row r="799769" spans="68:68" customFormat="1">
      <c r="BP799769" s="90"/>
    </row>
    <row r="799770" spans="68:68" customFormat="1">
      <c r="BP799770" s="90"/>
    </row>
    <row r="799771" spans="68:68" customFormat="1">
      <c r="BP799771" s="90"/>
    </row>
    <row r="799772" spans="68:68" customFormat="1">
      <c r="BP799772" s="90"/>
    </row>
    <row r="799773" spans="68:68" customFormat="1">
      <c r="BP799773" s="90"/>
    </row>
    <row r="799774" spans="68:68" customFormat="1">
      <c r="BP799774" s="90"/>
    </row>
    <row r="799775" spans="68:68" customFormat="1">
      <c r="BP799775" s="90"/>
    </row>
    <row r="799776" spans="68:68" customFormat="1">
      <c r="BP799776" s="90"/>
    </row>
    <row r="799777" spans="68:68" customFormat="1">
      <c r="BP799777" s="90"/>
    </row>
    <row r="799778" spans="68:68" customFormat="1">
      <c r="BP799778" s="90"/>
    </row>
    <row r="799779" spans="68:68" customFormat="1">
      <c r="BP799779" s="90"/>
    </row>
    <row r="799780" spans="68:68" customFormat="1">
      <c r="BP799780" s="90"/>
    </row>
    <row r="799781" spans="68:68" customFormat="1">
      <c r="BP799781" s="90"/>
    </row>
    <row r="799782" spans="68:68" customFormat="1">
      <c r="BP799782" s="90"/>
    </row>
    <row r="799783" spans="68:68" customFormat="1">
      <c r="BP799783" s="90"/>
    </row>
    <row r="799784" spans="68:68" customFormat="1">
      <c r="BP799784" s="90"/>
    </row>
    <row r="799785" spans="68:68" customFormat="1">
      <c r="BP799785" s="90"/>
    </row>
    <row r="799786" spans="68:68" customFormat="1">
      <c r="BP799786" s="90"/>
    </row>
    <row r="799787" spans="68:68" customFormat="1">
      <c r="BP799787" s="90"/>
    </row>
    <row r="799788" spans="68:68" customFormat="1">
      <c r="BP799788" s="90"/>
    </row>
    <row r="799789" spans="68:68" customFormat="1">
      <c r="BP799789" s="90"/>
    </row>
    <row r="799790" spans="68:68" customFormat="1">
      <c r="BP799790" s="90"/>
    </row>
    <row r="799791" spans="68:68" customFormat="1">
      <c r="BP799791" s="90"/>
    </row>
    <row r="799792" spans="68:68" customFormat="1">
      <c r="BP799792" s="90"/>
    </row>
    <row r="799793" spans="68:68" customFormat="1">
      <c r="BP799793" s="90"/>
    </row>
    <row r="799794" spans="68:68" customFormat="1">
      <c r="BP799794" s="90"/>
    </row>
    <row r="799795" spans="68:68" customFormat="1">
      <c r="BP799795" s="90"/>
    </row>
    <row r="799796" spans="68:68" customFormat="1">
      <c r="BP799796" s="90"/>
    </row>
    <row r="799797" spans="68:68" customFormat="1">
      <c r="BP799797" s="90"/>
    </row>
    <row r="799798" spans="68:68" customFormat="1">
      <c r="BP799798" s="90"/>
    </row>
    <row r="799799" spans="68:68" customFormat="1">
      <c r="BP799799" s="90"/>
    </row>
    <row r="799800" spans="68:68" customFormat="1">
      <c r="BP799800" s="90"/>
    </row>
    <row r="799801" spans="68:68" customFormat="1">
      <c r="BP799801" s="90"/>
    </row>
    <row r="799802" spans="68:68" customFormat="1">
      <c r="BP799802" s="90"/>
    </row>
    <row r="799803" spans="68:68" customFormat="1">
      <c r="BP799803" s="90"/>
    </row>
    <row r="799804" spans="68:68" customFormat="1">
      <c r="BP799804" s="90"/>
    </row>
    <row r="799805" spans="68:68" customFormat="1">
      <c r="BP799805" s="90"/>
    </row>
    <row r="799806" spans="68:68" customFormat="1">
      <c r="BP799806" s="90"/>
    </row>
    <row r="799807" spans="68:68" customFormat="1">
      <c r="BP799807" s="90"/>
    </row>
    <row r="799808" spans="68:68" customFormat="1">
      <c r="BP799808" s="90"/>
    </row>
    <row r="799809" spans="68:68" customFormat="1">
      <c r="BP799809" s="90"/>
    </row>
    <row r="799810" spans="68:68" customFormat="1">
      <c r="BP799810" s="90"/>
    </row>
    <row r="799811" spans="68:68" customFormat="1">
      <c r="BP799811" s="90"/>
    </row>
    <row r="799812" spans="68:68" customFormat="1">
      <c r="BP799812" s="90"/>
    </row>
    <row r="799813" spans="68:68" customFormat="1">
      <c r="BP799813" s="90"/>
    </row>
    <row r="799814" spans="68:68" customFormat="1">
      <c r="BP799814" s="90"/>
    </row>
    <row r="799815" spans="68:68" customFormat="1">
      <c r="BP799815" s="90"/>
    </row>
    <row r="799816" spans="68:68" customFormat="1">
      <c r="BP799816" s="90"/>
    </row>
    <row r="799817" spans="68:68" customFormat="1">
      <c r="BP799817" s="90"/>
    </row>
    <row r="799818" spans="68:68" customFormat="1">
      <c r="BP799818" s="90"/>
    </row>
    <row r="799819" spans="68:68" customFormat="1">
      <c r="BP799819" s="90"/>
    </row>
    <row r="799820" spans="68:68" customFormat="1">
      <c r="BP799820" s="90"/>
    </row>
    <row r="799821" spans="68:68" customFormat="1">
      <c r="BP799821" s="90"/>
    </row>
    <row r="799822" spans="68:68" customFormat="1">
      <c r="BP799822" s="90"/>
    </row>
    <row r="799823" spans="68:68" customFormat="1">
      <c r="BP799823" s="90"/>
    </row>
    <row r="799824" spans="68:68" customFormat="1">
      <c r="BP799824" s="90"/>
    </row>
    <row r="799825" spans="68:68" customFormat="1">
      <c r="BP799825" s="90"/>
    </row>
    <row r="799826" spans="68:68" customFormat="1">
      <c r="BP799826" s="90"/>
    </row>
    <row r="799827" spans="68:68" customFormat="1">
      <c r="BP799827" s="90"/>
    </row>
    <row r="799828" spans="68:68" customFormat="1">
      <c r="BP799828" s="90"/>
    </row>
    <row r="799829" spans="68:68" customFormat="1">
      <c r="BP799829" s="90"/>
    </row>
    <row r="799830" spans="68:68" customFormat="1">
      <c r="BP799830" s="90"/>
    </row>
    <row r="799831" spans="68:68" customFormat="1">
      <c r="BP799831" s="90"/>
    </row>
    <row r="799832" spans="68:68" customFormat="1">
      <c r="BP799832" s="90"/>
    </row>
    <row r="799833" spans="68:68" customFormat="1">
      <c r="BP799833" s="90"/>
    </row>
    <row r="799834" spans="68:68" customFormat="1">
      <c r="BP799834" s="90"/>
    </row>
    <row r="799835" spans="68:68" customFormat="1">
      <c r="BP799835" s="90"/>
    </row>
    <row r="799836" spans="68:68" customFormat="1">
      <c r="BP799836" s="90"/>
    </row>
    <row r="799837" spans="68:68" customFormat="1">
      <c r="BP799837" s="90"/>
    </row>
    <row r="799838" spans="68:68" customFormat="1">
      <c r="BP799838" s="90"/>
    </row>
    <row r="799839" spans="68:68" customFormat="1">
      <c r="BP799839" s="90"/>
    </row>
    <row r="799840" spans="68:68" customFormat="1">
      <c r="BP799840" s="90"/>
    </row>
    <row r="799841" spans="68:68" customFormat="1">
      <c r="BP799841" s="90"/>
    </row>
    <row r="799842" spans="68:68" customFormat="1">
      <c r="BP799842" s="90"/>
    </row>
    <row r="799843" spans="68:68" customFormat="1">
      <c r="BP799843" s="90"/>
    </row>
    <row r="799844" spans="68:68" customFormat="1">
      <c r="BP799844" s="90"/>
    </row>
    <row r="799845" spans="68:68" customFormat="1">
      <c r="BP799845" s="90"/>
    </row>
    <row r="799846" spans="68:68" customFormat="1">
      <c r="BP799846" s="90"/>
    </row>
    <row r="799847" spans="68:68" customFormat="1">
      <c r="BP799847" s="90"/>
    </row>
    <row r="799848" spans="68:68" customFormat="1">
      <c r="BP799848" s="90"/>
    </row>
    <row r="799849" spans="68:68" customFormat="1">
      <c r="BP799849" s="90"/>
    </row>
    <row r="799850" spans="68:68" customFormat="1">
      <c r="BP799850" s="90"/>
    </row>
    <row r="799851" spans="68:68" customFormat="1">
      <c r="BP799851" s="90"/>
    </row>
    <row r="799852" spans="68:68" customFormat="1">
      <c r="BP799852" s="90"/>
    </row>
    <row r="799853" spans="68:68" customFormat="1">
      <c r="BP799853" s="90"/>
    </row>
    <row r="799854" spans="68:68" customFormat="1">
      <c r="BP799854" s="90"/>
    </row>
    <row r="799855" spans="68:68" customFormat="1">
      <c r="BP799855" s="90"/>
    </row>
    <row r="799856" spans="68:68" customFormat="1">
      <c r="BP799856" s="90"/>
    </row>
    <row r="799857" spans="68:68" customFormat="1">
      <c r="BP799857" s="90"/>
    </row>
    <row r="799858" spans="68:68" customFormat="1">
      <c r="BP799858" s="90"/>
    </row>
    <row r="799859" spans="68:68" customFormat="1">
      <c r="BP799859" s="90"/>
    </row>
    <row r="799860" spans="68:68" customFormat="1">
      <c r="BP799860" s="90"/>
    </row>
    <row r="799861" spans="68:68" customFormat="1">
      <c r="BP799861" s="90"/>
    </row>
    <row r="799862" spans="68:68" customFormat="1">
      <c r="BP799862" s="90"/>
    </row>
    <row r="799863" spans="68:68" customFormat="1">
      <c r="BP799863" s="90"/>
    </row>
    <row r="799864" spans="68:68" customFormat="1">
      <c r="BP799864" s="90"/>
    </row>
    <row r="799865" spans="68:68" customFormat="1">
      <c r="BP799865" s="90"/>
    </row>
    <row r="799866" spans="68:68" customFormat="1">
      <c r="BP799866" s="90"/>
    </row>
    <row r="799867" spans="68:68" customFormat="1">
      <c r="BP799867" s="90"/>
    </row>
    <row r="799868" spans="68:68" customFormat="1">
      <c r="BP799868" s="90"/>
    </row>
    <row r="799869" spans="68:68" customFormat="1">
      <c r="BP799869" s="90"/>
    </row>
    <row r="799870" spans="68:68" customFormat="1">
      <c r="BP799870" s="90"/>
    </row>
    <row r="799871" spans="68:68" customFormat="1">
      <c r="BP799871" s="90"/>
    </row>
    <row r="799872" spans="68:68" customFormat="1">
      <c r="BP799872" s="90"/>
    </row>
    <row r="799873" spans="68:68" customFormat="1">
      <c r="BP799873" s="90"/>
    </row>
    <row r="799874" spans="68:68" customFormat="1">
      <c r="BP799874" s="90"/>
    </row>
    <row r="799875" spans="68:68" customFormat="1">
      <c r="BP799875" s="90"/>
    </row>
    <row r="799876" spans="68:68" customFormat="1">
      <c r="BP799876" s="90"/>
    </row>
    <row r="799877" spans="68:68" customFormat="1">
      <c r="BP799877" s="90"/>
    </row>
    <row r="799878" spans="68:68" customFormat="1">
      <c r="BP799878" s="90"/>
    </row>
    <row r="799879" spans="68:68" customFormat="1">
      <c r="BP799879" s="90"/>
    </row>
    <row r="799880" spans="68:68" customFormat="1">
      <c r="BP799880" s="90"/>
    </row>
    <row r="799881" spans="68:68" customFormat="1">
      <c r="BP799881" s="90"/>
    </row>
    <row r="799882" spans="68:68" customFormat="1">
      <c r="BP799882" s="90"/>
    </row>
    <row r="799883" spans="68:68" customFormat="1">
      <c r="BP799883" s="90"/>
    </row>
    <row r="799884" spans="68:68" customFormat="1">
      <c r="BP799884" s="90"/>
    </row>
    <row r="799885" spans="68:68" customFormat="1">
      <c r="BP799885" s="90"/>
    </row>
    <row r="799886" spans="68:68" customFormat="1">
      <c r="BP799886" s="90"/>
    </row>
    <row r="799887" spans="68:68" customFormat="1">
      <c r="BP799887" s="90"/>
    </row>
    <row r="799888" spans="68:68" customFormat="1">
      <c r="BP799888" s="90"/>
    </row>
    <row r="799889" spans="68:68" customFormat="1">
      <c r="BP799889" s="90"/>
    </row>
    <row r="799890" spans="68:68" customFormat="1">
      <c r="BP799890" s="90"/>
    </row>
    <row r="799891" spans="68:68" customFormat="1">
      <c r="BP799891" s="90"/>
    </row>
    <row r="799892" spans="68:68" customFormat="1">
      <c r="BP799892" s="90"/>
    </row>
    <row r="799893" spans="68:68" customFormat="1">
      <c r="BP799893" s="90"/>
    </row>
    <row r="799894" spans="68:68" customFormat="1">
      <c r="BP799894" s="90"/>
    </row>
    <row r="799895" spans="68:68" customFormat="1">
      <c r="BP799895" s="90"/>
    </row>
    <row r="799896" spans="68:68" customFormat="1">
      <c r="BP799896" s="90"/>
    </row>
    <row r="799897" spans="68:68" customFormat="1">
      <c r="BP799897" s="90"/>
    </row>
    <row r="799898" spans="68:68" customFormat="1">
      <c r="BP799898" s="90"/>
    </row>
    <row r="799899" spans="68:68" customFormat="1">
      <c r="BP799899" s="90"/>
    </row>
    <row r="799900" spans="68:68" customFormat="1">
      <c r="BP799900" s="90"/>
    </row>
    <row r="799901" spans="68:68" customFormat="1">
      <c r="BP799901" s="90"/>
    </row>
    <row r="799902" spans="68:68" customFormat="1">
      <c r="BP799902" s="90"/>
    </row>
    <row r="799903" spans="68:68" customFormat="1">
      <c r="BP799903" s="90"/>
    </row>
    <row r="799904" spans="68:68" customFormat="1">
      <c r="BP799904" s="90"/>
    </row>
    <row r="799905" spans="68:68" customFormat="1">
      <c r="BP799905" s="90"/>
    </row>
    <row r="799906" spans="68:68" customFormat="1">
      <c r="BP799906" s="90"/>
    </row>
    <row r="799907" spans="68:68" customFormat="1">
      <c r="BP799907" s="90"/>
    </row>
    <row r="799908" spans="68:68" customFormat="1">
      <c r="BP799908" s="90"/>
    </row>
    <row r="799909" spans="68:68" customFormat="1">
      <c r="BP799909" s="90"/>
    </row>
    <row r="799910" spans="68:68" customFormat="1">
      <c r="BP799910" s="90"/>
    </row>
    <row r="799911" spans="68:68" customFormat="1">
      <c r="BP799911" s="90"/>
    </row>
    <row r="799912" spans="68:68" customFormat="1">
      <c r="BP799912" s="90"/>
    </row>
    <row r="799913" spans="68:68" customFormat="1">
      <c r="BP799913" s="90"/>
    </row>
    <row r="799914" spans="68:68" customFormat="1">
      <c r="BP799914" s="90"/>
    </row>
    <row r="799915" spans="68:68" customFormat="1">
      <c r="BP799915" s="90"/>
    </row>
    <row r="799916" spans="68:68" customFormat="1">
      <c r="BP799916" s="90"/>
    </row>
    <row r="799917" spans="68:68" customFormat="1">
      <c r="BP799917" s="90"/>
    </row>
    <row r="799918" spans="68:68" customFormat="1">
      <c r="BP799918" s="90"/>
    </row>
    <row r="799919" spans="68:68" customFormat="1">
      <c r="BP799919" s="90"/>
    </row>
    <row r="799920" spans="68:68" customFormat="1">
      <c r="BP799920" s="90"/>
    </row>
    <row r="799921" spans="68:68" customFormat="1">
      <c r="BP799921" s="90"/>
    </row>
    <row r="799922" spans="68:68" customFormat="1">
      <c r="BP799922" s="90"/>
    </row>
    <row r="799923" spans="68:68" customFormat="1">
      <c r="BP799923" s="90"/>
    </row>
    <row r="799924" spans="68:68" customFormat="1">
      <c r="BP799924" s="90"/>
    </row>
    <row r="799925" spans="68:68" customFormat="1">
      <c r="BP799925" s="90"/>
    </row>
    <row r="799926" spans="68:68" customFormat="1">
      <c r="BP799926" s="90"/>
    </row>
    <row r="799927" spans="68:68" customFormat="1">
      <c r="BP799927" s="90"/>
    </row>
    <row r="799928" spans="68:68" customFormat="1">
      <c r="BP799928" s="90"/>
    </row>
    <row r="799929" spans="68:68" customFormat="1">
      <c r="BP799929" s="90"/>
    </row>
    <row r="799930" spans="68:68" customFormat="1">
      <c r="BP799930" s="90"/>
    </row>
    <row r="799931" spans="68:68" customFormat="1">
      <c r="BP799931" s="90"/>
    </row>
    <row r="799932" spans="68:68" customFormat="1">
      <c r="BP799932" s="90"/>
    </row>
    <row r="799933" spans="68:68" customFormat="1">
      <c r="BP799933" s="90"/>
    </row>
    <row r="799934" spans="68:68" customFormat="1">
      <c r="BP799934" s="90"/>
    </row>
    <row r="799935" spans="68:68" customFormat="1">
      <c r="BP799935" s="90"/>
    </row>
    <row r="799936" spans="68:68" customFormat="1">
      <c r="BP799936" s="90"/>
    </row>
    <row r="799937" spans="68:68" customFormat="1">
      <c r="BP799937" s="90"/>
    </row>
    <row r="799938" spans="68:68" customFormat="1">
      <c r="BP799938" s="90"/>
    </row>
    <row r="799939" spans="68:68" customFormat="1">
      <c r="BP799939" s="90"/>
    </row>
    <row r="799940" spans="68:68" customFormat="1">
      <c r="BP799940" s="90"/>
    </row>
    <row r="799941" spans="68:68" customFormat="1">
      <c r="BP799941" s="90"/>
    </row>
    <row r="799942" spans="68:68" customFormat="1">
      <c r="BP799942" s="90"/>
    </row>
    <row r="799943" spans="68:68" customFormat="1">
      <c r="BP799943" s="90"/>
    </row>
    <row r="799944" spans="68:68" customFormat="1">
      <c r="BP799944" s="90"/>
    </row>
    <row r="799945" spans="68:68" customFormat="1">
      <c r="BP799945" s="90"/>
    </row>
    <row r="799946" spans="68:68" customFormat="1">
      <c r="BP799946" s="90"/>
    </row>
    <row r="799947" spans="68:68" customFormat="1">
      <c r="BP799947" s="90"/>
    </row>
    <row r="799948" spans="68:68" customFormat="1">
      <c r="BP799948" s="90"/>
    </row>
    <row r="799949" spans="68:68" customFormat="1">
      <c r="BP799949" s="90"/>
    </row>
    <row r="799950" spans="68:68" customFormat="1">
      <c r="BP799950" s="90"/>
    </row>
    <row r="799951" spans="68:68" customFormat="1">
      <c r="BP799951" s="90"/>
    </row>
    <row r="799952" spans="68:68" customFormat="1">
      <c r="BP799952" s="90"/>
    </row>
    <row r="799953" spans="68:68" customFormat="1">
      <c r="BP799953" s="90"/>
    </row>
    <row r="799954" spans="68:68" customFormat="1">
      <c r="BP799954" s="90"/>
    </row>
    <row r="799955" spans="68:68" customFormat="1">
      <c r="BP799955" s="90"/>
    </row>
    <row r="799956" spans="68:68" customFormat="1">
      <c r="BP799956" s="90"/>
    </row>
    <row r="799957" spans="68:68" customFormat="1">
      <c r="BP799957" s="90"/>
    </row>
    <row r="799958" spans="68:68" customFormat="1">
      <c r="BP799958" s="90"/>
    </row>
    <row r="799959" spans="68:68" customFormat="1">
      <c r="BP799959" s="90"/>
    </row>
    <row r="799960" spans="68:68" customFormat="1">
      <c r="BP799960" s="90"/>
    </row>
    <row r="799961" spans="68:68" customFormat="1">
      <c r="BP799961" s="90"/>
    </row>
    <row r="799962" spans="68:68" customFormat="1">
      <c r="BP799962" s="90"/>
    </row>
    <row r="799963" spans="68:68" customFormat="1">
      <c r="BP799963" s="90"/>
    </row>
    <row r="799964" spans="68:68" customFormat="1">
      <c r="BP799964" s="90"/>
    </row>
    <row r="799965" spans="68:68" customFormat="1">
      <c r="BP799965" s="90"/>
    </row>
    <row r="799966" spans="68:68" customFormat="1">
      <c r="BP799966" s="90"/>
    </row>
    <row r="799967" spans="68:68" customFormat="1">
      <c r="BP799967" s="90"/>
    </row>
    <row r="799968" spans="68:68" customFormat="1">
      <c r="BP799968" s="90"/>
    </row>
    <row r="799969" spans="68:68" customFormat="1">
      <c r="BP799969" s="90"/>
    </row>
    <row r="799970" spans="68:68" customFormat="1">
      <c r="BP799970" s="90"/>
    </row>
    <row r="799971" spans="68:68" customFormat="1">
      <c r="BP799971" s="90"/>
    </row>
    <row r="799972" spans="68:68" customFormat="1">
      <c r="BP799972" s="90"/>
    </row>
    <row r="799973" spans="68:68" customFormat="1">
      <c r="BP799973" s="90"/>
    </row>
    <row r="799974" spans="68:68" customFormat="1">
      <c r="BP799974" s="90"/>
    </row>
    <row r="799975" spans="68:68" customFormat="1">
      <c r="BP799975" s="90"/>
    </row>
    <row r="799976" spans="68:68" customFormat="1">
      <c r="BP799976" s="90"/>
    </row>
    <row r="799977" spans="68:68" customFormat="1">
      <c r="BP799977" s="90"/>
    </row>
    <row r="799978" spans="68:68" customFormat="1">
      <c r="BP799978" s="90"/>
    </row>
    <row r="799979" spans="68:68" customFormat="1">
      <c r="BP799979" s="90"/>
    </row>
    <row r="799980" spans="68:68" customFormat="1">
      <c r="BP799980" s="90"/>
    </row>
    <row r="799981" spans="68:68" customFormat="1">
      <c r="BP799981" s="90"/>
    </row>
    <row r="799982" spans="68:68" customFormat="1">
      <c r="BP799982" s="90"/>
    </row>
    <row r="799983" spans="68:68" customFormat="1">
      <c r="BP799983" s="90"/>
    </row>
    <row r="799984" spans="68:68" customFormat="1">
      <c r="BP799984" s="90"/>
    </row>
    <row r="799985" spans="68:68" customFormat="1">
      <c r="BP799985" s="90"/>
    </row>
    <row r="799986" spans="68:68" customFormat="1">
      <c r="BP799986" s="90"/>
    </row>
    <row r="799987" spans="68:68" customFormat="1">
      <c r="BP799987" s="90"/>
    </row>
    <row r="799988" spans="68:68" customFormat="1">
      <c r="BP799988" s="90"/>
    </row>
    <row r="799989" spans="68:68" customFormat="1">
      <c r="BP799989" s="90"/>
    </row>
    <row r="799990" spans="68:68" customFormat="1">
      <c r="BP799990" s="90"/>
    </row>
    <row r="799991" spans="68:68" customFormat="1">
      <c r="BP799991" s="90"/>
    </row>
    <row r="799992" spans="68:68" customFormat="1">
      <c r="BP799992" s="90"/>
    </row>
    <row r="799993" spans="68:68" customFormat="1">
      <c r="BP799993" s="90"/>
    </row>
    <row r="799994" spans="68:68" customFormat="1">
      <c r="BP799994" s="90"/>
    </row>
    <row r="799995" spans="68:68" customFormat="1">
      <c r="BP799995" s="90"/>
    </row>
    <row r="799996" spans="68:68" customFormat="1">
      <c r="BP799996" s="90"/>
    </row>
    <row r="799997" spans="68:68" customFormat="1">
      <c r="BP799997" s="90"/>
    </row>
    <row r="799998" spans="68:68" customFormat="1">
      <c r="BP799998" s="90"/>
    </row>
    <row r="799999" spans="68:68" customFormat="1">
      <c r="BP799999" s="90"/>
    </row>
    <row r="800000" spans="68:68" customFormat="1">
      <c r="BP800000" s="90"/>
    </row>
    <row r="800001" spans="68:68" customFormat="1">
      <c r="BP800001" s="90"/>
    </row>
    <row r="800002" spans="68:68" customFormat="1">
      <c r="BP800002" s="90"/>
    </row>
    <row r="800003" spans="68:68" customFormat="1">
      <c r="BP800003" s="90"/>
    </row>
    <row r="800004" spans="68:68" customFormat="1">
      <c r="BP800004" s="90"/>
    </row>
    <row r="800005" spans="68:68" customFormat="1">
      <c r="BP800005" s="90"/>
    </row>
    <row r="800006" spans="68:68" customFormat="1">
      <c r="BP800006" s="90"/>
    </row>
    <row r="800007" spans="68:68" customFormat="1">
      <c r="BP800007" s="90"/>
    </row>
    <row r="800008" spans="68:68" customFormat="1">
      <c r="BP800008" s="90"/>
    </row>
    <row r="800009" spans="68:68" customFormat="1">
      <c r="BP800009" s="90"/>
    </row>
    <row r="800010" spans="68:68" customFormat="1">
      <c r="BP800010" s="90"/>
    </row>
    <row r="800011" spans="68:68" customFormat="1">
      <c r="BP800011" s="90"/>
    </row>
    <row r="800012" spans="68:68" customFormat="1">
      <c r="BP800012" s="90"/>
    </row>
    <row r="800013" spans="68:68" customFormat="1">
      <c r="BP800013" s="90"/>
    </row>
    <row r="800014" spans="68:68" customFormat="1">
      <c r="BP800014" s="90"/>
    </row>
    <row r="800015" spans="68:68" customFormat="1">
      <c r="BP800015" s="90"/>
    </row>
    <row r="800016" spans="68:68" customFormat="1">
      <c r="BP800016" s="90"/>
    </row>
    <row r="800017" spans="68:68" customFormat="1">
      <c r="BP800017" s="90"/>
    </row>
    <row r="800018" spans="68:68" customFormat="1">
      <c r="BP800018" s="90"/>
    </row>
    <row r="800019" spans="68:68" customFormat="1">
      <c r="BP800019" s="90"/>
    </row>
    <row r="800020" spans="68:68" customFormat="1">
      <c r="BP800020" s="90"/>
    </row>
    <row r="800021" spans="68:68" customFormat="1">
      <c r="BP800021" s="90"/>
    </row>
    <row r="800022" spans="68:68" customFormat="1">
      <c r="BP800022" s="90"/>
    </row>
    <row r="800023" spans="68:68" customFormat="1">
      <c r="BP800023" s="90"/>
    </row>
    <row r="800024" spans="68:68" customFormat="1">
      <c r="BP800024" s="90"/>
    </row>
    <row r="800025" spans="68:68" customFormat="1">
      <c r="BP800025" s="90"/>
    </row>
    <row r="800026" spans="68:68" customFormat="1">
      <c r="BP800026" s="90"/>
    </row>
    <row r="800027" spans="68:68" customFormat="1">
      <c r="BP800027" s="90"/>
    </row>
    <row r="800028" spans="68:68" customFormat="1">
      <c r="BP800028" s="90"/>
    </row>
    <row r="800029" spans="68:68" customFormat="1">
      <c r="BP800029" s="90"/>
    </row>
    <row r="800030" spans="68:68" customFormat="1">
      <c r="BP800030" s="90"/>
    </row>
    <row r="800031" spans="68:68" customFormat="1">
      <c r="BP800031" s="90"/>
    </row>
    <row r="800032" spans="68:68" customFormat="1">
      <c r="BP800032" s="90"/>
    </row>
    <row r="800033" spans="68:68" customFormat="1">
      <c r="BP800033" s="90"/>
    </row>
    <row r="800034" spans="68:68" customFormat="1">
      <c r="BP800034" s="90"/>
    </row>
    <row r="800035" spans="68:68" customFormat="1">
      <c r="BP800035" s="90"/>
    </row>
    <row r="800036" spans="68:68" customFormat="1">
      <c r="BP800036" s="90"/>
    </row>
    <row r="800037" spans="68:68" customFormat="1">
      <c r="BP800037" s="90"/>
    </row>
    <row r="800038" spans="68:68" customFormat="1">
      <c r="BP800038" s="90"/>
    </row>
    <row r="800039" spans="68:68" customFormat="1">
      <c r="BP800039" s="90"/>
    </row>
    <row r="800040" spans="68:68" customFormat="1">
      <c r="BP800040" s="90"/>
    </row>
    <row r="800041" spans="68:68" customFormat="1">
      <c r="BP800041" s="90"/>
    </row>
    <row r="800042" spans="68:68" customFormat="1">
      <c r="BP800042" s="90"/>
    </row>
    <row r="800043" spans="68:68" customFormat="1">
      <c r="BP800043" s="90"/>
    </row>
    <row r="800044" spans="68:68" customFormat="1">
      <c r="BP800044" s="90"/>
    </row>
    <row r="800045" spans="68:68" customFormat="1">
      <c r="BP800045" s="90"/>
    </row>
    <row r="800046" spans="68:68" customFormat="1">
      <c r="BP800046" s="90"/>
    </row>
    <row r="800047" spans="68:68" customFormat="1">
      <c r="BP800047" s="90"/>
    </row>
    <row r="800048" spans="68:68" customFormat="1">
      <c r="BP800048" s="90"/>
    </row>
    <row r="800049" spans="68:68" customFormat="1">
      <c r="BP800049" s="90"/>
    </row>
    <row r="800050" spans="68:68" customFormat="1">
      <c r="BP800050" s="90"/>
    </row>
    <row r="800051" spans="68:68" customFormat="1">
      <c r="BP800051" s="90"/>
    </row>
    <row r="800052" spans="68:68" customFormat="1">
      <c r="BP800052" s="90"/>
    </row>
    <row r="800053" spans="68:68" customFormat="1">
      <c r="BP800053" s="90"/>
    </row>
    <row r="800054" spans="68:68" customFormat="1">
      <c r="BP800054" s="90"/>
    </row>
    <row r="800055" spans="68:68" customFormat="1">
      <c r="BP800055" s="90"/>
    </row>
    <row r="800056" spans="68:68" customFormat="1">
      <c r="BP800056" s="90"/>
    </row>
    <row r="800057" spans="68:68" customFormat="1">
      <c r="BP800057" s="90"/>
    </row>
    <row r="800058" spans="68:68" customFormat="1">
      <c r="BP800058" s="90"/>
    </row>
    <row r="800059" spans="68:68" customFormat="1">
      <c r="BP800059" s="90"/>
    </row>
    <row r="800060" spans="68:68" customFormat="1">
      <c r="BP800060" s="90"/>
    </row>
    <row r="800061" spans="68:68" customFormat="1">
      <c r="BP800061" s="90"/>
    </row>
    <row r="800062" spans="68:68" customFormat="1">
      <c r="BP800062" s="90"/>
    </row>
    <row r="800063" spans="68:68" customFormat="1">
      <c r="BP800063" s="90"/>
    </row>
    <row r="800064" spans="68:68" customFormat="1">
      <c r="BP800064" s="90"/>
    </row>
    <row r="800065" spans="68:68" customFormat="1">
      <c r="BP800065" s="90"/>
    </row>
    <row r="800066" spans="68:68" customFormat="1">
      <c r="BP800066" s="90"/>
    </row>
    <row r="800067" spans="68:68" customFormat="1">
      <c r="BP800067" s="90"/>
    </row>
    <row r="800068" spans="68:68" customFormat="1">
      <c r="BP800068" s="90"/>
    </row>
    <row r="800069" spans="68:68" customFormat="1">
      <c r="BP800069" s="90"/>
    </row>
    <row r="800070" spans="68:68" customFormat="1">
      <c r="BP800070" s="90"/>
    </row>
    <row r="800071" spans="68:68" customFormat="1">
      <c r="BP800071" s="90"/>
    </row>
    <row r="800072" spans="68:68" customFormat="1">
      <c r="BP800072" s="90"/>
    </row>
    <row r="800073" spans="68:68" customFormat="1">
      <c r="BP800073" s="90"/>
    </row>
    <row r="800074" spans="68:68" customFormat="1">
      <c r="BP800074" s="90"/>
    </row>
    <row r="800075" spans="68:68" customFormat="1">
      <c r="BP800075" s="90"/>
    </row>
    <row r="800076" spans="68:68" customFormat="1">
      <c r="BP800076" s="90"/>
    </row>
    <row r="800077" spans="68:68" customFormat="1">
      <c r="BP800077" s="90"/>
    </row>
    <row r="800078" spans="68:68" customFormat="1">
      <c r="BP800078" s="90"/>
    </row>
    <row r="800079" spans="68:68" customFormat="1">
      <c r="BP800079" s="90"/>
    </row>
    <row r="800080" spans="68:68" customFormat="1">
      <c r="BP800080" s="90"/>
    </row>
    <row r="800081" spans="68:68" customFormat="1">
      <c r="BP800081" s="90"/>
    </row>
    <row r="800082" spans="68:68" customFormat="1">
      <c r="BP800082" s="90"/>
    </row>
    <row r="800083" spans="68:68" customFormat="1">
      <c r="BP800083" s="90"/>
    </row>
    <row r="800084" spans="68:68" customFormat="1">
      <c r="BP800084" s="90"/>
    </row>
    <row r="800085" spans="68:68" customFormat="1">
      <c r="BP800085" s="90"/>
    </row>
    <row r="800086" spans="68:68" customFormat="1">
      <c r="BP800086" s="90"/>
    </row>
    <row r="800087" spans="68:68" customFormat="1">
      <c r="BP800087" s="90"/>
    </row>
    <row r="800088" spans="68:68" customFormat="1">
      <c r="BP800088" s="90"/>
    </row>
    <row r="800089" spans="68:68" customFormat="1">
      <c r="BP800089" s="90"/>
    </row>
    <row r="800090" spans="68:68" customFormat="1">
      <c r="BP800090" s="90"/>
    </row>
    <row r="800091" spans="68:68" customFormat="1">
      <c r="BP800091" s="90"/>
    </row>
    <row r="800092" spans="68:68" customFormat="1">
      <c r="BP800092" s="90"/>
    </row>
    <row r="800093" spans="68:68" customFormat="1">
      <c r="BP800093" s="90"/>
    </row>
    <row r="800094" spans="68:68" customFormat="1">
      <c r="BP800094" s="90"/>
    </row>
    <row r="800095" spans="68:68" customFormat="1">
      <c r="BP800095" s="90"/>
    </row>
    <row r="800096" spans="68:68" customFormat="1">
      <c r="BP800096" s="90"/>
    </row>
    <row r="800097" spans="68:68" customFormat="1">
      <c r="BP800097" s="90"/>
    </row>
    <row r="800098" spans="68:68" customFormat="1">
      <c r="BP800098" s="90"/>
    </row>
    <row r="800099" spans="68:68" customFormat="1">
      <c r="BP800099" s="90"/>
    </row>
    <row r="800100" spans="68:68" customFormat="1">
      <c r="BP800100" s="90"/>
    </row>
    <row r="800101" spans="68:68" customFormat="1">
      <c r="BP800101" s="90"/>
    </row>
    <row r="800102" spans="68:68" customFormat="1">
      <c r="BP800102" s="90"/>
    </row>
    <row r="800103" spans="68:68" customFormat="1">
      <c r="BP800103" s="90"/>
    </row>
    <row r="800104" spans="68:68" customFormat="1">
      <c r="BP800104" s="90"/>
    </row>
    <row r="800105" spans="68:68" customFormat="1">
      <c r="BP800105" s="90"/>
    </row>
    <row r="800106" spans="68:68" customFormat="1">
      <c r="BP800106" s="90"/>
    </row>
    <row r="800107" spans="68:68" customFormat="1">
      <c r="BP800107" s="90"/>
    </row>
    <row r="800108" spans="68:68" customFormat="1">
      <c r="BP800108" s="90"/>
    </row>
    <row r="800109" spans="68:68" customFormat="1">
      <c r="BP800109" s="90"/>
    </row>
    <row r="800110" spans="68:68" customFormat="1">
      <c r="BP800110" s="90"/>
    </row>
    <row r="800111" spans="68:68" customFormat="1">
      <c r="BP800111" s="90"/>
    </row>
    <row r="800112" spans="68:68" customFormat="1">
      <c r="BP800112" s="90"/>
    </row>
    <row r="800113" spans="68:68" customFormat="1">
      <c r="BP800113" s="90"/>
    </row>
    <row r="800114" spans="68:68" customFormat="1">
      <c r="BP800114" s="90"/>
    </row>
    <row r="800115" spans="68:68" customFormat="1">
      <c r="BP800115" s="90"/>
    </row>
    <row r="800116" spans="68:68" customFormat="1">
      <c r="BP800116" s="90"/>
    </row>
    <row r="800117" spans="68:68" customFormat="1">
      <c r="BP800117" s="90"/>
    </row>
    <row r="800118" spans="68:68" customFormat="1">
      <c r="BP800118" s="90"/>
    </row>
    <row r="800119" spans="68:68" customFormat="1">
      <c r="BP800119" s="90"/>
    </row>
    <row r="800120" spans="68:68" customFormat="1">
      <c r="BP800120" s="90"/>
    </row>
    <row r="800121" spans="68:68" customFormat="1">
      <c r="BP800121" s="90"/>
    </row>
    <row r="800122" spans="68:68" customFormat="1">
      <c r="BP800122" s="90"/>
    </row>
    <row r="800123" spans="68:68" customFormat="1">
      <c r="BP800123" s="90"/>
    </row>
    <row r="800124" spans="68:68" customFormat="1">
      <c r="BP800124" s="90"/>
    </row>
    <row r="800125" spans="68:68" customFormat="1">
      <c r="BP800125" s="90"/>
    </row>
    <row r="800126" spans="68:68" customFormat="1">
      <c r="BP800126" s="90"/>
    </row>
    <row r="800127" spans="68:68" customFormat="1">
      <c r="BP800127" s="90"/>
    </row>
    <row r="800128" spans="68:68" customFormat="1">
      <c r="BP800128" s="90"/>
    </row>
    <row r="800129" spans="68:68" customFormat="1">
      <c r="BP800129" s="90"/>
    </row>
    <row r="800130" spans="68:68" customFormat="1">
      <c r="BP800130" s="90"/>
    </row>
    <row r="800131" spans="68:68" customFormat="1">
      <c r="BP800131" s="90"/>
    </row>
    <row r="800132" spans="68:68" customFormat="1">
      <c r="BP800132" s="90"/>
    </row>
    <row r="800133" spans="68:68" customFormat="1">
      <c r="BP800133" s="90"/>
    </row>
    <row r="800134" spans="68:68" customFormat="1">
      <c r="BP800134" s="90"/>
    </row>
    <row r="800135" spans="68:68" customFormat="1">
      <c r="BP800135" s="90"/>
    </row>
    <row r="800136" spans="68:68" customFormat="1">
      <c r="BP800136" s="90"/>
    </row>
    <row r="800137" spans="68:68" customFormat="1">
      <c r="BP800137" s="90"/>
    </row>
    <row r="800138" spans="68:68" customFormat="1">
      <c r="BP800138" s="90"/>
    </row>
    <row r="800139" spans="68:68" customFormat="1">
      <c r="BP800139" s="90"/>
    </row>
    <row r="800140" spans="68:68" customFormat="1">
      <c r="BP800140" s="90"/>
    </row>
    <row r="800141" spans="68:68" customFormat="1">
      <c r="BP800141" s="90"/>
    </row>
    <row r="800142" spans="68:68" customFormat="1">
      <c r="BP800142" s="90"/>
    </row>
    <row r="800143" spans="68:68" customFormat="1">
      <c r="BP800143" s="90"/>
    </row>
    <row r="800144" spans="68:68" customFormat="1">
      <c r="BP800144" s="90"/>
    </row>
    <row r="800145" spans="68:68" customFormat="1">
      <c r="BP800145" s="90"/>
    </row>
    <row r="800146" spans="68:68" customFormat="1">
      <c r="BP800146" s="90"/>
    </row>
    <row r="800147" spans="68:68" customFormat="1">
      <c r="BP800147" s="90"/>
    </row>
    <row r="800148" spans="68:68" customFormat="1">
      <c r="BP800148" s="90"/>
    </row>
    <row r="800149" spans="68:68" customFormat="1">
      <c r="BP800149" s="90"/>
    </row>
    <row r="800150" spans="68:68" customFormat="1">
      <c r="BP800150" s="90"/>
    </row>
    <row r="800151" spans="68:68" customFormat="1">
      <c r="BP800151" s="90"/>
    </row>
    <row r="800152" spans="68:68" customFormat="1">
      <c r="BP800152" s="90"/>
    </row>
    <row r="800153" spans="68:68" customFormat="1">
      <c r="BP800153" s="90"/>
    </row>
    <row r="800154" spans="68:68" customFormat="1">
      <c r="BP800154" s="90"/>
    </row>
    <row r="800155" spans="68:68" customFormat="1">
      <c r="BP800155" s="90"/>
    </row>
    <row r="800156" spans="68:68" customFormat="1">
      <c r="BP800156" s="90"/>
    </row>
    <row r="800157" spans="68:68" customFormat="1">
      <c r="BP800157" s="90"/>
    </row>
    <row r="800158" spans="68:68" customFormat="1">
      <c r="BP800158" s="90"/>
    </row>
    <row r="800159" spans="68:68" customFormat="1">
      <c r="BP800159" s="90"/>
    </row>
    <row r="800160" spans="68:68" customFormat="1">
      <c r="BP800160" s="90"/>
    </row>
    <row r="800161" spans="68:68" customFormat="1">
      <c r="BP800161" s="90"/>
    </row>
    <row r="800162" spans="68:68" customFormat="1">
      <c r="BP800162" s="90"/>
    </row>
    <row r="800163" spans="68:68" customFormat="1">
      <c r="BP800163" s="90"/>
    </row>
    <row r="800164" spans="68:68" customFormat="1">
      <c r="BP800164" s="90"/>
    </row>
    <row r="800165" spans="68:68" customFormat="1">
      <c r="BP800165" s="90"/>
    </row>
    <row r="800166" spans="68:68" customFormat="1">
      <c r="BP800166" s="90"/>
    </row>
    <row r="800167" spans="68:68" customFormat="1">
      <c r="BP800167" s="90"/>
    </row>
    <row r="800168" spans="68:68" customFormat="1">
      <c r="BP800168" s="90"/>
    </row>
    <row r="800169" spans="68:68" customFormat="1">
      <c r="BP800169" s="90"/>
    </row>
    <row r="800170" spans="68:68" customFormat="1">
      <c r="BP800170" s="90"/>
    </row>
    <row r="800171" spans="68:68" customFormat="1">
      <c r="BP800171" s="90"/>
    </row>
    <row r="800172" spans="68:68" customFormat="1">
      <c r="BP800172" s="90"/>
    </row>
    <row r="800173" spans="68:68" customFormat="1">
      <c r="BP800173" s="90"/>
    </row>
    <row r="800174" spans="68:68" customFormat="1">
      <c r="BP800174" s="90"/>
    </row>
    <row r="800175" spans="68:68" customFormat="1">
      <c r="BP800175" s="90"/>
    </row>
    <row r="800176" spans="68:68" customFormat="1">
      <c r="BP800176" s="90"/>
    </row>
    <row r="800177" spans="68:68" customFormat="1">
      <c r="BP800177" s="90"/>
    </row>
    <row r="800178" spans="68:68" customFormat="1">
      <c r="BP800178" s="90"/>
    </row>
    <row r="800179" spans="68:68" customFormat="1">
      <c r="BP800179" s="90"/>
    </row>
    <row r="800180" spans="68:68" customFormat="1">
      <c r="BP800180" s="90"/>
    </row>
    <row r="800181" spans="68:68" customFormat="1">
      <c r="BP800181" s="90"/>
    </row>
    <row r="800182" spans="68:68" customFormat="1">
      <c r="BP800182" s="90"/>
    </row>
    <row r="800183" spans="68:68" customFormat="1">
      <c r="BP800183" s="90"/>
    </row>
    <row r="800184" spans="68:68" customFormat="1">
      <c r="BP800184" s="90"/>
    </row>
    <row r="800185" spans="68:68" customFormat="1">
      <c r="BP800185" s="90"/>
    </row>
    <row r="800186" spans="68:68" customFormat="1">
      <c r="BP800186" s="90"/>
    </row>
    <row r="800187" spans="68:68" customFormat="1">
      <c r="BP800187" s="90"/>
    </row>
    <row r="800188" spans="68:68" customFormat="1">
      <c r="BP800188" s="90"/>
    </row>
    <row r="800189" spans="68:68" customFormat="1">
      <c r="BP800189" s="90"/>
    </row>
    <row r="800190" spans="68:68" customFormat="1">
      <c r="BP800190" s="90"/>
    </row>
    <row r="800191" spans="68:68" customFormat="1">
      <c r="BP800191" s="90"/>
    </row>
    <row r="800192" spans="68:68" customFormat="1">
      <c r="BP800192" s="90"/>
    </row>
    <row r="800193" spans="68:68" customFormat="1">
      <c r="BP800193" s="90"/>
    </row>
    <row r="800194" spans="68:68" customFormat="1">
      <c r="BP800194" s="90"/>
    </row>
    <row r="800195" spans="68:68" customFormat="1">
      <c r="BP800195" s="90"/>
    </row>
    <row r="800196" spans="68:68" customFormat="1">
      <c r="BP800196" s="90"/>
    </row>
    <row r="800197" spans="68:68" customFormat="1">
      <c r="BP800197" s="90"/>
    </row>
    <row r="800198" spans="68:68" customFormat="1">
      <c r="BP800198" s="90"/>
    </row>
    <row r="800199" spans="68:68" customFormat="1">
      <c r="BP800199" s="90"/>
    </row>
    <row r="800200" spans="68:68" customFormat="1">
      <c r="BP800200" s="90"/>
    </row>
    <row r="800201" spans="68:68" customFormat="1">
      <c r="BP800201" s="90"/>
    </row>
    <row r="800202" spans="68:68" customFormat="1">
      <c r="BP800202" s="90"/>
    </row>
    <row r="800203" spans="68:68" customFormat="1">
      <c r="BP800203" s="90"/>
    </row>
    <row r="800204" spans="68:68" customFormat="1">
      <c r="BP800204" s="90"/>
    </row>
    <row r="800205" spans="68:68" customFormat="1">
      <c r="BP800205" s="90"/>
    </row>
    <row r="800206" spans="68:68" customFormat="1">
      <c r="BP800206" s="90"/>
    </row>
    <row r="800207" spans="68:68" customFormat="1">
      <c r="BP800207" s="90"/>
    </row>
    <row r="800208" spans="68:68" customFormat="1">
      <c r="BP800208" s="90"/>
    </row>
    <row r="800209" spans="68:68" customFormat="1">
      <c r="BP800209" s="90"/>
    </row>
    <row r="800210" spans="68:68" customFormat="1">
      <c r="BP800210" s="90"/>
    </row>
    <row r="800211" spans="68:68" customFormat="1">
      <c r="BP800211" s="90"/>
    </row>
    <row r="800212" spans="68:68" customFormat="1">
      <c r="BP800212" s="90"/>
    </row>
    <row r="800213" spans="68:68" customFormat="1">
      <c r="BP800213" s="90"/>
    </row>
    <row r="800214" spans="68:68" customFormat="1">
      <c r="BP800214" s="90"/>
    </row>
    <row r="800215" spans="68:68" customFormat="1">
      <c r="BP800215" s="90"/>
    </row>
    <row r="800216" spans="68:68" customFormat="1">
      <c r="BP800216" s="90"/>
    </row>
    <row r="800217" spans="68:68" customFormat="1">
      <c r="BP800217" s="90"/>
    </row>
    <row r="800218" spans="68:68" customFormat="1">
      <c r="BP800218" s="90"/>
    </row>
    <row r="800219" spans="68:68" customFormat="1">
      <c r="BP800219" s="90"/>
    </row>
    <row r="800220" spans="68:68" customFormat="1">
      <c r="BP800220" s="90"/>
    </row>
    <row r="800221" spans="68:68" customFormat="1">
      <c r="BP800221" s="90"/>
    </row>
    <row r="800222" spans="68:68" customFormat="1">
      <c r="BP800222" s="90"/>
    </row>
    <row r="800223" spans="68:68" customFormat="1">
      <c r="BP800223" s="90"/>
    </row>
    <row r="800224" spans="68:68" customFormat="1">
      <c r="BP800224" s="90"/>
    </row>
    <row r="800225" spans="68:68" customFormat="1">
      <c r="BP800225" s="90"/>
    </row>
    <row r="800226" spans="68:68" customFormat="1">
      <c r="BP800226" s="90"/>
    </row>
    <row r="800227" spans="68:68" customFormat="1">
      <c r="BP800227" s="90"/>
    </row>
    <row r="800228" spans="68:68" customFormat="1">
      <c r="BP800228" s="90"/>
    </row>
    <row r="800229" spans="68:68" customFormat="1">
      <c r="BP800229" s="90"/>
    </row>
    <row r="800230" spans="68:68" customFormat="1">
      <c r="BP800230" s="90"/>
    </row>
    <row r="800231" spans="68:68" customFormat="1">
      <c r="BP800231" s="90"/>
    </row>
    <row r="800232" spans="68:68" customFormat="1">
      <c r="BP800232" s="90"/>
    </row>
    <row r="800233" spans="68:68" customFormat="1">
      <c r="BP800233" s="90"/>
    </row>
    <row r="800234" spans="68:68" customFormat="1">
      <c r="BP800234" s="90"/>
    </row>
    <row r="800235" spans="68:68" customFormat="1">
      <c r="BP800235" s="90"/>
    </row>
    <row r="800236" spans="68:68" customFormat="1">
      <c r="BP800236" s="90"/>
    </row>
    <row r="800237" spans="68:68" customFormat="1">
      <c r="BP800237" s="90"/>
    </row>
    <row r="800238" spans="68:68" customFormat="1">
      <c r="BP800238" s="90"/>
    </row>
    <row r="800239" spans="68:68" customFormat="1">
      <c r="BP800239" s="90"/>
    </row>
    <row r="800240" spans="68:68" customFormat="1">
      <c r="BP800240" s="90"/>
    </row>
    <row r="800241" spans="68:68" customFormat="1">
      <c r="BP800241" s="90"/>
    </row>
    <row r="800242" spans="68:68" customFormat="1">
      <c r="BP800242" s="90"/>
    </row>
    <row r="800243" spans="68:68" customFormat="1">
      <c r="BP800243" s="90"/>
    </row>
    <row r="800244" spans="68:68" customFormat="1">
      <c r="BP800244" s="90"/>
    </row>
    <row r="800245" spans="68:68" customFormat="1">
      <c r="BP800245" s="90"/>
    </row>
    <row r="800246" spans="68:68" customFormat="1">
      <c r="BP800246" s="90"/>
    </row>
    <row r="800247" spans="68:68" customFormat="1">
      <c r="BP800247" s="90"/>
    </row>
    <row r="800248" spans="68:68" customFormat="1">
      <c r="BP800248" s="90"/>
    </row>
    <row r="800249" spans="68:68" customFormat="1">
      <c r="BP800249" s="90"/>
    </row>
    <row r="800250" spans="68:68" customFormat="1">
      <c r="BP800250" s="90"/>
    </row>
    <row r="800251" spans="68:68" customFormat="1">
      <c r="BP800251" s="90"/>
    </row>
    <row r="800252" spans="68:68" customFormat="1">
      <c r="BP800252" s="90"/>
    </row>
    <row r="800253" spans="68:68" customFormat="1">
      <c r="BP800253" s="90"/>
    </row>
    <row r="800254" spans="68:68" customFormat="1">
      <c r="BP800254" s="90"/>
    </row>
    <row r="800255" spans="68:68" customFormat="1">
      <c r="BP800255" s="90"/>
    </row>
    <row r="800256" spans="68:68" customFormat="1">
      <c r="BP800256" s="90"/>
    </row>
    <row r="800257" spans="68:68" customFormat="1">
      <c r="BP800257" s="90"/>
    </row>
    <row r="800258" spans="68:68" customFormat="1">
      <c r="BP800258" s="90"/>
    </row>
    <row r="800259" spans="68:68" customFormat="1">
      <c r="BP800259" s="90"/>
    </row>
    <row r="800260" spans="68:68" customFormat="1">
      <c r="BP800260" s="90"/>
    </row>
    <row r="800261" spans="68:68" customFormat="1">
      <c r="BP800261" s="90"/>
    </row>
    <row r="800262" spans="68:68" customFormat="1">
      <c r="BP800262" s="90"/>
    </row>
    <row r="800263" spans="68:68" customFormat="1">
      <c r="BP800263" s="90"/>
    </row>
    <row r="800264" spans="68:68" customFormat="1">
      <c r="BP800264" s="90"/>
    </row>
    <row r="800265" spans="68:68" customFormat="1">
      <c r="BP800265" s="90"/>
    </row>
    <row r="800266" spans="68:68" customFormat="1">
      <c r="BP800266" s="90"/>
    </row>
    <row r="800267" spans="68:68" customFormat="1">
      <c r="BP800267" s="90"/>
    </row>
    <row r="800268" spans="68:68" customFormat="1">
      <c r="BP800268" s="90"/>
    </row>
    <row r="800269" spans="68:68" customFormat="1">
      <c r="BP800269" s="90"/>
    </row>
    <row r="800270" spans="68:68" customFormat="1">
      <c r="BP800270" s="90"/>
    </row>
    <row r="800271" spans="68:68" customFormat="1">
      <c r="BP800271" s="90"/>
    </row>
    <row r="800272" spans="68:68" customFormat="1">
      <c r="BP800272" s="90"/>
    </row>
    <row r="800273" spans="68:68" customFormat="1">
      <c r="BP800273" s="90"/>
    </row>
    <row r="800274" spans="68:68" customFormat="1">
      <c r="BP800274" s="90"/>
    </row>
    <row r="800275" spans="68:68" customFormat="1">
      <c r="BP800275" s="90"/>
    </row>
    <row r="800276" spans="68:68" customFormat="1">
      <c r="BP800276" s="90"/>
    </row>
    <row r="800277" spans="68:68" customFormat="1">
      <c r="BP800277" s="90"/>
    </row>
    <row r="800278" spans="68:68" customFormat="1">
      <c r="BP800278" s="90"/>
    </row>
    <row r="800279" spans="68:68" customFormat="1">
      <c r="BP800279" s="90"/>
    </row>
    <row r="800280" spans="68:68" customFormat="1">
      <c r="BP800280" s="90"/>
    </row>
    <row r="800281" spans="68:68" customFormat="1">
      <c r="BP800281" s="90"/>
    </row>
    <row r="800282" spans="68:68" customFormat="1">
      <c r="BP800282" s="90"/>
    </row>
    <row r="800283" spans="68:68" customFormat="1">
      <c r="BP800283" s="90"/>
    </row>
    <row r="800284" spans="68:68" customFormat="1">
      <c r="BP800284" s="90"/>
    </row>
    <row r="800285" spans="68:68" customFormat="1">
      <c r="BP800285" s="90"/>
    </row>
    <row r="800286" spans="68:68" customFormat="1">
      <c r="BP800286" s="90"/>
    </row>
    <row r="800287" spans="68:68" customFormat="1">
      <c r="BP800287" s="90"/>
    </row>
    <row r="800288" spans="68:68" customFormat="1">
      <c r="BP800288" s="90"/>
    </row>
    <row r="800289" spans="68:68" customFormat="1">
      <c r="BP800289" s="90"/>
    </row>
    <row r="800290" spans="68:68" customFormat="1">
      <c r="BP800290" s="90"/>
    </row>
    <row r="800291" spans="68:68" customFormat="1">
      <c r="BP800291" s="90"/>
    </row>
    <row r="800292" spans="68:68" customFormat="1">
      <c r="BP800292" s="90"/>
    </row>
    <row r="800293" spans="68:68" customFormat="1">
      <c r="BP800293" s="90"/>
    </row>
    <row r="800294" spans="68:68" customFormat="1">
      <c r="BP800294" s="90"/>
    </row>
    <row r="800295" spans="68:68" customFormat="1">
      <c r="BP800295" s="90"/>
    </row>
    <row r="800296" spans="68:68" customFormat="1">
      <c r="BP800296" s="90"/>
    </row>
    <row r="800297" spans="68:68" customFormat="1">
      <c r="BP800297" s="90"/>
    </row>
    <row r="800298" spans="68:68" customFormat="1">
      <c r="BP800298" s="90"/>
    </row>
    <row r="800299" spans="68:68" customFormat="1">
      <c r="BP800299" s="90"/>
    </row>
    <row r="800300" spans="68:68" customFormat="1">
      <c r="BP800300" s="90"/>
    </row>
    <row r="800301" spans="68:68" customFormat="1">
      <c r="BP800301" s="90"/>
    </row>
    <row r="800302" spans="68:68" customFormat="1">
      <c r="BP800302" s="90"/>
    </row>
    <row r="800303" spans="68:68" customFormat="1">
      <c r="BP800303" s="90"/>
    </row>
    <row r="800304" spans="68:68" customFormat="1">
      <c r="BP800304" s="90"/>
    </row>
    <row r="800305" spans="68:68" customFormat="1">
      <c r="BP800305" s="90"/>
    </row>
    <row r="800306" spans="68:68" customFormat="1">
      <c r="BP800306" s="90"/>
    </row>
    <row r="800307" spans="68:68" customFormat="1">
      <c r="BP800307" s="90"/>
    </row>
    <row r="800308" spans="68:68" customFormat="1">
      <c r="BP800308" s="90"/>
    </row>
    <row r="800309" spans="68:68" customFormat="1">
      <c r="BP800309" s="90"/>
    </row>
    <row r="800310" spans="68:68" customFormat="1">
      <c r="BP800310" s="90"/>
    </row>
    <row r="800311" spans="68:68" customFormat="1">
      <c r="BP800311" s="90"/>
    </row>
    <row r="800312" spans="68:68" customFormat="1">
      <c r="BP800312" s="90"/>
    </row>
    <row r="800313" spans="68:68" customFormat="1">
      <c r="BP800313" s="90"/>
    </row>
    <row r="800314" spans="68:68" customFormat="1">
      <c r="BP800314" s="90"/>
    </row>
    <row r="800315" spans="68:68" customFormat="1">
      <c r="BP800315" s="90"/>
    </row>
    <row r="800316" spans="68:68" customFormat="1">
      <c r="BP800316" s="90"/>
    </row>
    <row r="800317" spans="68:68" customFormat="1">
      <c r="BP800317" s="90"/>
    </row>
    <row r="800318" spans="68:68" customFormat="1">
      <c r="BP800318" s="90"/>
    </row>
    <row r="800319" spans="68:68" customFormat="1">
      <c r="BP800319" s="90"/>
    </row>
    <row r="800320" spans="68:68" customFormat="1">
      <c r="BP800320" s="90"/>
    </row>
    <row r="800321" spans="68:68" customFormat="1">
      <c r="BP800321" s="90"/>
    </row>
    <row r="800322" spans="68:68" customFormat="1">
      <c r="BP800322" s="90"/>
    </row>
    <row r="800323" spans="68:68" customFormat="1">
      <c r="BP800323" s="90"/>
    </row>
    <row r="800324" spans="68:68" customFormat="1">
      <c r="BP800324" s="90"/>
    </row>
    <row r="800325" spans="68:68" customFormat="1">
      <c r="BP800325" s="90"/>
    </row>
    <row r="800326" spans="68:68" customFormat="1">
      <c r="BP800326" s="90"/>
    </row>
    <row r="800327" spans="68:68" customFormat="1">
      <c r="BP800327" s="90"/>
    </row>
    <row r="800328" spans="68:68" customFormat="1">
      <c r="BP800328" s="90"/>
    </row>
    <row r="800329" spans="68:68" customFormat="1">
      <c r="BP800329" s="90"/>
    </row>
    <row r="800330" spans="68:68" customFormat="1">
      <c r="BP800330" s="90"/>
    </row>
    <row r="800331" spans="68:68" customFormat="1">
      <c r="BP800331" s="90"/>
    </row>
    <row r="800332" spans="68:68" customFormat="1">
      <c r="BP800332" s="90"/>
    </row>
    <row r="800333" spans="68:68" customFormat="1">
      <c r="BP800333" s="90"/>
    </row>
    <row r="800334" spans="68:68" customFormat="1">
      <c r="BP800334" s="90"/>
    </row>
    <row r="800335" spans="68:68" customFormat="1">
      <c r="BP800335" s="90"/>
    </row>
    <row r="800336" spans="68:68" customFormat="1">
      <c r="BP800336" s="90"/>
    </row>
    <row r="800337" spans="68:68" customFormat="1">
      <c r="BP800337" s="90"/>
    </row>
    <row r="800338" spans="68:68" customFormat="1">
      <c r="BP800338" s="90"/>
    </row>
    <row r="800339" spans="68:68" customFormat="1">
      <c r="BP800339" s="90"/>
    </row>
    <row r="800340" spans="68:68" customFormat="1">
      <c r="BP800340" s="90"/>
    </row>
    <row r="800341" spans="68:68" customFormat="1">
      <c r="BP800341" s="90"/>
    </row>
    <row r="800342" spans="68:68" customFormat="1">
      <c r="BP800342" s="90"/>
    </row>
    <row r="800343" spans="68:68" customFormat="1">
      <c r="BP800343" s="90"/>
    </row>
    <row r="800344" spans="68:68" customFormat="1">
      <c r="BP800344" s="90"/>
    </row>
    <row r="800345" spans="68:68" customFormat="1">
      <c r="BP800345" s="90"/>
    </row>
    <row r="800346" spans="68:68" customFormat="1">
      <c r="BP800346" s="90"/>
    </row>
    <row r="800347" spans="68:68" customFormat="1">
      <c r="BP800347" s="90"/>
    </row>
    <row r="800348" spans="68:68" customFormat="1">
      <c r="BP800348" s="90"/>
    </row>
    <row r="800349" spans="68:68" customFormat="1">
      <c r="BP800349" s="90"/>
    </row>
    <row r="800350" spans="68:68" customFormat="1">
      <c r="BP800350" s="90"/>
    </row>
    <row r="800351" spans="68:68" customFormat="1">
      <c r="BP800351" s="90"/>
    </row>
    <row r="800352" spans="68:68" customFormat="1">
      <c r="BP800352" s="90"/>
    </row>
    <row r="800353" spans="68:68" customFormat="1">
      <c r="BP800353" s="90"/>
    </row>
    <row r="800354" spans="68:68" customFormat="1">
      <c r="BP800354" s="90"/>
    </row>
    <row r="800355" spans="68:68" customFormat="1">
      <c r="BP800355" s="90"/>
    </row>
    <row r="800356" spans="68:68" customFormat="1">
      <c r="BP800356" s="90"/>
    </row>
    <row r="800357" spans="68:68" customFormat="1">
      <c r="BP800357" s="90"/>
    </row>
    <row r="800358" spans="68:68" customFormat="1">
      <c r="BP800358" s="90"/>
    </row>
    <row r="800359" spans="68:68" customFormat="1">
      <c r="BP800359" s="90"/>
    </row>
    <row r="800360" spans="68:68" customFormat="1">
      <c r="BP800360" s="90"/>
    </row>
    <row r="800361" spans="68:68" customFormat="1">
      <c r="BP800361" s="90"/>
    </row>
    <row r="800362" spans="68:68" customFormat="1">
      <c r="BP800362" s="90"/>
    </row>
    <row r="800363" spans="68:68" customFormat="1">
      <c r="BP800363" s="90"/>
    </row>
    <row r="800364" spans="68:68" customFormat="1">
      <c r="BP800364" s="90"/>
    </row>
    <row r="800365" spans="68:68" customFormat="1">
      <c r="BP800365" s="90"/>
    </row>
    <row r="800366" spans="68:68" customFormat="1">
      <c r="BP800366" s="90"/>
    </row>
    <row r="800367" spans="68:68" customFormat="1">
      <c r="BP800367" s="90"/>
    </row>
    <row r="800368" spans="68:68" customFormat="1">
      <c r="BP800368" s="90"/>
    </row>
    <row r="800369" spans="68:68" customFormat="1">
      <c r="BP800369" s="90"/>
    </row>
    <row r="800370" spans="68:68" customFormat="1">
      <c r="BP800370" s="90"/>
    </row>
    <row r="800371" spans="68:68" customFormat="1">
      <c r="BP800371" s="90"/>
    </row>
    <row r="800372" spans="68:68" customFormat="1">
      <c r="BP800372" s="90"/>
    </row>
    <row r="800373" spans="68:68" customFormat="1">
      <c r="BP800373" s="90"/>
    </row>
    <row r="800374" spans="68:68" customFormat="1">
      <c r="BP800374" s="90"/>
    </row>
    <row r="800375" spans="68:68" customFormat="1">
      <c r="BP800375" s="90"/>
    </row>
    <row r="800376" spans="68:68" customFormat="1">
      <c r="BP800376" s="90"/>
    </row>
    <row r="800377" spans="68:68" customFormat="1">
      <c r="BP800377" s="90"/>
    </row>
    <row r="800378" spans="68:68" customFormat="1">
      <c r="BP800378" s="90"/>
    </row>
    <row r="800379" spans="68:68" customFormat="1">
      <c r="BP800379" s="90"/>
    </row>
    <row r="800380" spans="68:68" customFormat="1">
      <c r="BP800380" s="90"/>
    </row>
    <row r="800381" spans="68:68" customFormat="1">
      <c r="BP800381" s="90"/>
    </row>
    <row r="800382" spans="68:68" customFormat="1">
      <c r="BP800382" s="90"/>
    </row>
    <row r="800383" spans="68:68" customFormat="1">
      <c r="BP800383" s="90"/>
    </row>
    <row r="800384" spans="68:68" customFormat="1">
      <c r="BP800384" s="90"/>
    </row>
    <row r="800385" spans="68:68" customFormat="1">
      <c r="BP800385" s="90"/>
    </row>
    <row r="800386" spans="68:68" customFormat="1">
      <c r="BP800386" s="90"/>
    </row>
    <row r="800387" spans="68:68" customFormat="1">
      <c r="BP800387" s="90"/>
    </row>
    <row r="800388" spans="68:68" customFormat="1">
      <c r="BP800388" s="90"/>
    </row>
    <row r="800389" spans="68:68" customFormat="1">
      <c r="BP800389" s="90"/>
    </row>
    <row r="800390" spans="68:68" customFormat="1">
      <c r="BP800390" s="90"/>
    </row>
    <row r="800391" spans="68:68" customFormat="1">
      <c r="BP800391" s="90"/>
    </row>
    <row r="800392" spans="68:68" customFormat="1">
      <c r="BP800392" s="90"/>
    </row>
    <row r="800393" spans="68:68" customFormat="1">
      <c r="BP800393" s="90"/>
    </row>
    <row r="800394" spans="68:68" customFormat="1">
      <c r="BP800394" s="90"/>
    </row>
    <row r="800395" spans="68:68" customFormat="1">
      <c r="BP800395" s="90"/>
    </row>
    <row r="800396" spans="68:68" customFormat="1">
      <c r="BP800396" s="90"/>
    </row>
    <row r="800397" spans="68:68" customFormat="1">
      <c r="BP800397" s="90"/>
    </row>
    <row r="800398" spans="68:68" customFormat="1">
      <c r="BP800398" s="90"/>
    </row>
    <row r="800399" spans="68:68" customFormat="1">
      <c r="BP800399" s="90"/>
    </row>
    <row r="800400" spans="68:68" customFormat="1">
      <c r="BP800400" s="90"/>
    </row>
    <row r="800401" spans="68:68" customFormat="1">
      <c r="BP800401" s="90"/>
    </row>
    <row r="800402" spans="68:68" customFormat="1">
      <c r="BP800402" s="90"/>
    </row>
    <row r="800403" spans="68:68" customFormat="1">
      <c r="BP800403" s="90"/>
    </row>
    <row r="800404" spans="68:68" customFormat="1">
      <c r="BP800404" s="90"/>
    </row>
    <row r="800405" spans="68:68" customFormat="1">
      <c r="BP800405" s="90"/>
    </row>
    <row r="800406" spans="68:68" customFormat="1">
      <c r="BP800406" s="90"/>
    </row>
    <row r="800407" spans="68:68" customFormat="1">
      <c r="BP800407" s="90"/>
    </row>
    <row r="800408" spans="68:68" customFormat="1">
      <c r="BP800408" s="90"/>
    </row>
    <row r="800409" spans="68:68" customFormat="1">
      <c r="BP800409" s="90"/>
    </row>
    <row r="800410" spans="68:68" customFormat="1">
      <c r="BP800410" s="90"/>
    </row>
    <row r="800411" spans="68:68" customFormat="1">
      <c r="BP800411" s="90"/>
    </row>
    <row r="800412" spans="68:68" customFormat="1">
      <c r="BP800412" s="90"/>
    </row>
    <row r="800413" spans="68:68" customFormat="1">
      <c r="BP800413" s="90"/>
    </row>
    <row r="800414" spans="68:68" customFormat="1">
      <c r="BP800414" s="90"/>
    </row>
    <row r="800415" spans="68:68" customFormat="1">
      <c r="BP800415" s="90"/>
    </row>
    <row r="800416" spans="68:68" customFormat="1">
      <c r="BP800416" s="90"/>
    </row>
    <row r="800417" spans="68:68" customFormat="1">
      <c r="BP800417" s="90"/>
    </row>
    <row r="800418" spans="68:68" customFormat="1">
      <c r="BP800418" s="90"/>
    </row>
    <row r="800419" spans="68:68" customFormat="1">
      <c r="BP800419" s="90"/>
    </row>
    <row r="800420" spans="68:68" customFormat="1">
      <c r="BP800420" s="90"/>
    </row>
    <row r="800421" spans="68:68" customFormat="1">
      <c r="BP800421" s="90"/>
    </row>
    <row r="800422" spans="68:68" customFormat="1">
      <c r="BP800422" s="90"/>
    </row>
    <row r="800423" spans="68:68" customFormat="1">
      <c r="BP800423" s="90"/>
    </row>
    <row r="800424" spans="68:68" customFormat="1">
      <c r="BP800424" s="90"/>
    </row>
    <row r="800425" spans="68:68" customFormat="1">
      <c r="BP800425" s="90"/>
    </row>
    <row r="800426" spans="68:68" customFormat="1">
      <c r="BP800426" s="90"/>
    </row>
    <row r="800427" spans="68:68" customFormat="1">
      <c r="BP800427" s="90"/>
    </row>
    <row r="800428" spans="68:68" customFormat="1">
      <c r="BP800428" s="90"/>
    </row>
    <row r="800429" spans="68:68" customFormat="1">
      <c r="BP800429" s="90"/>
    </row>
    <row r="800430" spans="68:68" customFormat="1">
      <c r="BP800430" s="90"/>
    </row>
    <row r="800431" spans="68:68" customFormat="1">
      <c r="BP800431" s="90"/>
    </row>
    <row r="800432" spans="68:68" customFormat="1">
      <c r="BP800432" s="90"/>
    </row>
    <row r="800433" spans="68:68" customFormat="1">
      <c r="BP800433" s="90"/>
    </row>
    <row r="800434" spans="68:68" customFormat="1">
      <c r="BP800434" s="90"/>
    </row>
    <row r="800435" spans="68:68" customFormat="1">
      <c r="BP800435" s="90"/>
    </row>
    <row r="800436" spans="68:68" customFormat="1">
      <c r="BP800436" s="90"/>
    </row>
    <row r="800437" spans="68:68" customFormat="1">
      <c r="BP800437" s="90"/>
    </row>
    <row r="800438" spans="68:68" customFormat="1">
      <c r="BP800438" s="90"/>
    </row>
    <row r="800439" spans="68:68" customFormat="1">
      <c r="BP800439" s="90"/>
    </row>
    <row r="800440" spans="68:68" customFormat="1">
      <c r="BP800440" s="90"/>
    </row>
    <row r="800441" spans="68:68" customFormat="1">
      <c r="BP800441" s="90"/>
    </row>
    <row r="800442" spans="68:68" customFormat="1">
      <c r="BP800442" s="90"/>
    </row>
    <row r="800443" spans="68:68" customFormat="1">
      <c r="BP800443" s="90"/>
    </row>
    <row r="800444" spans="68:68" customFormat="1">
      <c r="BP800444" s="90"/>
    </row>
    <row r="800445" spans="68:68" customFormat="1">
      <c r="BP800445" s="90"/>
    </row>
    <row r="800446" spans="68:68" customFormat="1">
      <c r="BP800446" s="90"/>
    </row>
    <row r="800447" spans="68:68" customFormat="1">
      <c r="BP800447" s="90"/>
    </row>
    <row r="800448" spans="68:68" customFormat="1">
      <c r="BP800448" s="90"/>
    </row>
    <row r="800449" spans="68:68" customFormat="1">
      <c r="BP800449" s="90"/>
    </row>
    <row r="800450" spans="68:68" customFormat="1">
      <c r="BP800450" s="90"/>
    </row>
    <row r="800451" spans="68:68" customFormat="1">
      <c r="BP800451" s="90"/>
    </row>
    <row r="800452" spans="68:68" customFormat="1">
      <c r="BP800452" s="90"/>
    </row>
    <row r="800453" spans="68:68" customFormat="1">
      <c r="BP800453" s="90"/>
    </row>
    <row r="800454" spans="68:68" customFormat="1">
      <c r="BP800454" s="90"/>
    </row>
    <row r="800455" spans="68:68" customFormat="1">
      <c r="BP800455" s="90"/>
    </row>
    <row r="800456" spans="68:68" customFormat="1">
      <c r="BP800456" s="90"/>
    </row>
    <row r="800457" spans="68:68" customFormat="1">
      <c r="BP800457" s="90"/>
    </row>
    <row r="800458" spans="68:68" customFormat="1">
      <c r="BP800458" s="90"/>
    </row>
    <row r="800459" spans="68:68" customFormat="1">
      <c r="BP800459" s="90"/>
    </row>
    <row r="800460" spans="68:68" customFormat="1">
      <c r="BP800460" s="90"/>
    </row>
    <row r="800461" spans="68:68" customFormat="1">
      <c r="BP800461" s="90"/>
    </row>
    <row r="800462" spans="68:68" customFormat="1">
      <c r="BP800462" s="90"/>
    </row>
    <row r="800463" spans="68:68" customFormat="1">
      <c r="BP800463" s="90"/>
    </row>
    <row r="800464" spans="68:68" customFormat="1">
      <c r="BP800464" s="90"/>
    </row>
    <row r="800465" spans="68:68" customFormat="1">
      <c r="BP800465" s="90"/>
    </row>
    <row r="800466" spans="68:68" customFormat="1">
      <c r="BP800466" s="90"/>
    </row>
    <row r="800467" spans="68:68" customFormat="1">
      <c r="BP800467" s="90"/>
    </row>
    <row r="800468" spans="68:68" customFormat="1">
      <c r="BP800468" s="90"/>
    </row>
    <row r="800469" spans="68:68" customFormat="1">
      <c r="BP800469" s="90"/>
    </row>
    <row r="800470" spans="68:68" customFormat="1">
      <c r="BP800470" s="90"/>
    </row>
    <row r="800471" spans="68:68" customFormat="1">
      <c r="BP800471" s="90"/>
    </row>
    <row r="800472" spans="68:68" customFormat="1">
      <c r="BP800472" s="90"/>
    </row>
    <row r="800473" spans="68:68" customFormat="1">
      <c r="BP800473" s="90"/>
    </row>
    <row r="800474" spans="68:68" customFormat="1">
      <c r="BP800474" s="90"/>
    </row>
    <row r="800475" spans="68:68" customFormat="1">
      <c r="BP800475" s="90"/>
    </row>
    <row r="800476" spans="68:68" customFormat="1">
      <c r="BP800476" s="90"/>
    </row>
    <row r="800477" spans="68:68" customFormat="1">
      <c r="BP800477" s="90"/>
    </row>
    <row r="800478" spans="68:68" customFormat="1">
      <c r="BP800478" s="90"/>
    </row>
    <row r="800479" spans="68:68" customFormat="1">
      <c r="BP800479" s="90"/>
    </row>
    <row r="800480" spans="68:68" customFormat="1">
      <c r="BP800480" s="90"/>
    </row>
    <row r="800481" spans="68:68" customFormat="1">
      <c r="BP800481" s="90"/>
    </row>
    <row r="800482" spans="68:68" customFormat="1">
      <c r="BP800482" s="90"/>
    </row>
    <row r="800483" spans="68:68" customFormat="1">
      <c r="BP800483" s="90"/>
    </row>
    <row r="800484" spans="68:68" customFormat="1">
      <c r="BP800484" s="90"/>
    </row>
    <row r="800485" spans="68:68" customFormat="1">
      <c r="BP800485" s="90"/>
    </row>
    <row r="800486" spans="68:68" customFormat="1">
      <c r="BP800486" s="90"/>
    </row>
    <row r="800487" spans="68:68" customFormat="1">
      <c r="BP800487" s="90"/>
    </row>
    <row r="800488" spans="68:68" customFormat="1">
      <c r="BP800488" s="90"/>
    </row>
    <row r="800489" spans="68:68" customFormat="1">
      <c r="BP800489" s="90"/>
    </row>
    <row r="800490" spans="68:68" customFormat="1">
      <c r="BP800490" s="90"/>
    </row>
    <row r="800491" spans="68:68" customFormat="1">
      <c r="BP800491" s="90"/>
    </row>
    <row r="800492" spans="68:68" customFormat="1">
      <c r="BP800492" s="90"/>
    </row>
    <row r="800493" spans="68:68" customFormat="1">
      <c r="BP800493" s="90"/>
    </row>
    <row r="800494" spans="68:68" customFormat="1">
      <c r="BP800494" s="90"/>
    </row>
    <row r="800495" spans="68:68" customFormat="1">
      <c r="BP800495" s="90"/>
    </row>
    <row r="800496" spans="68:68" customFormat="1">
      <c r="BP800496" s="90"/>
    </row>
    <row r="800497" spans="68:68" customFormat="1">
      <c r="BP800497" s="90"/>
    </row>
    <row r="800498" spans="68:68" customFormat="1">
      <c r="BP800498" s="90"/>
    </row>
    <row r="800499" spans="68:68" customFormat="1">
      <c r="BP800499" s="90"/>
    </row>
    <row r="800500" spans="68:68" customFormat="1">
      <c r="BP800500" s="90"/>
    </row>
    <row r="800501" spans="68:68" customFormat="1">
      <c r="BP800501" s="90"/>
    </row>
    <row r="800502" spans="68:68" customFormat="1">
      <c r="BP800502" s="90"/>
    </row>
    <row r="800503" spans="68:68" customFormat="1">
      <c r="BP800503" s="90"/>
    </row>
    <row r="800504" spans="68:68" customFormat="1">
      <c r="BP800504" s="90"/>
    </row>
    <row r="800505" spans="68:68" customFormat="1">
      <c r="BP800505" s="90"/>
    </row>
    <row r="800506" spans="68:68" customFormat="1">
      <c r="BP800506" s="90"/>
    </row>
    <row r="800507" spans="68:68" customFormat="1">
      <c r="BP800507" s="90"/>
    </row>
    <row r="800508" spans="68:68" customFormat="1">
      <c r="BP800508" s="90"/>
    </row>
    <row r="800509" spans="68:68" customFormat="1">
      <c r="BP800509" s="90"/>
    </row>
    <row r="800510" spans="68:68" customFormat="1">
      <c r="BP800510" s="90"/>
    </row>
    <row r="800511" spans="68:68" customFormat="1">
      <c r="BP800511" s="90"/>
    </row>
    <row r="800512" spans="68:68" customFormat="1">
      <c r="BP800512" s="90"/>
    </row>
    <row r="800513" spans="68:68" customFormat="1">
      <c r="BP800513" s="90"/>
    </row>
    <row r="800514" spans="68:68" customFormat="1">
      <c r="BP800514" s="90"/>
    </row>
    <row r="800515" spans="68:68" customFormat="1">
      <c r="BP800515" s="90"/>
    </row>
    <row r="800516" spans="68:68" customFormat="1">
      <c r="BP800516" s="90"/>
    </row>
    <row r="800517" spans="68:68" customFormat="1">
      <c r="BP800517" s="90"/>
    </row>
    <row r="800518" spans="68:68" customFormat="1">
      <c r="BP800518" s="90"/>
    </row>
    <row r="800519" spans="68:68" customFormat="1">
      <c r="BP800519" s="90"/>
    </row>
    <row r="800520" spans="68:68" customFormat="1">
      <c r="BP800520" s="90"/>
    </row>
    <row r="800521" spans="68:68" customFormat="1">
      <c r="BP800521" s="90"/>
    </row>
    <row r="800522" spans="68:68" customFormat="1">
      <c r="BP800522" s="90"/>
    </row>
    <row r="800523" spans="68:68" customFormat="1">
      <c r="BP800523" s="90"/>
    </row>
    <row r="800524" spans="68:68" customFormat="1">
      <c r="BP800524" s="90"/>
    </row>
    <row r="800525" spans="68:68" customFormat="1">
      <c r="BP800525" s="90"/>
    </row>
    <row r="800526" spans="68:68" customFormat="1">
      <c r="BP800526" s="90"/>
    </row>
    <row r="800527" spans="68:68" customFormat="1">
      <c r="BP800527" s="90"/>
    </row>
    <row r="800528" spans="68:68" customFormat="1">
      <c r="BP800528" s="90"/>
    </row>
    <row r="800529" spans="68:68" customFormat="1">
      <c r="BP800529" s="90"/>
    </row>
    <row r="800530" spans="68:68" customFormat="1">
      <c r="BP800530" s="90"/>
    </row>
    <row r="800531" spans="68:68" customFormat="1">
      <c r="BP800531" s="90"/>
    </row>
    <row r="800532" spans="68:68" customFormat="1">
      <c r="BP800532" s="90"/>
    </row>
    <row r="800533" spans="68:68" customFormat="1">
      <c r="BP800533" s="90"/>
    </row>
    <row r="800534" spans="68:68" customFormat="1">
      <c r="BP800534" s="90"/>
    </row>
    <row r="800535" spans="68:68" customFormat="1">
      <c r="BP800535" s="90"/>
    </row>
    <row r="800536" spans="68:68" customFormat="1">
      <c r="BP800536" s="90"/>
    </row>
    <row r="800537" spans="68:68" customFormat="1">
      <c r="BP800537" s="90"/>
    </row>
    <row r="800538" spans="68:68" customFormat="1">
      <c r="BP800538" s="90"/>
    </row>
    <row r="800539" spans="68:68" customFormat="1">
      <c r="BP800539" s="90"/>
    </row>
    <row r="800540" spans="68:68" customFormat="1">
      <c r="BP800540" s="90"/>
    </row>
    <row r="800541" spans="68:68" customFormat="1">
      <c r="BP800541" s="90"/>
    </row>
    <row r="800542" spans="68:68" customFormat="1">
      <c r="BP800542" s="90"/>
    </row>
    <row r="800543" spans="68:68" customFormat="1">
      <c r="BP800543" s="90"/>
    </row>
    <row r="800544" spans="68:68" customFormat="1">
      <c r="BP800544" s="90"/>
    </row>
    <row r="800545" spans="68:68" customFormat="1">
      <c r="BP800545" s="90"/>
    </row>
    <row r="800546" spans="68:68" customFormat="1">
      <c r="BP800546" s="90"/>
    </row>
    <row r="800547" spans="68:68" customFormat="1">
      <c r="BP800547" s="90"/>
    </row>
    <row r="800548" spans="68:68" customFormat="1">
      <c r="BP800548" s="90"/>
    </row>
    <row r="800549" spans="68:68" customFormat="1">
      <c r="BP800549" s="90"/>
    </row>
    <row r="800550" spans="68:68" customFormat="1">
      <c r="BP800550" s="90"/>
    </row>
    <row r="800551" spans="68:68" customFormat="1">
      <c r="BP800551" s="90"/>
    </row>
    <row r="800552" spans="68:68" customFormat="1">
      <c r="BP800552" s="90"/>
    </row>
    <row r="800553" spans="68:68" customFormat="1">
      <c r="BP800553" s="90"/>
    </row>
    <row r="800554" spans="68:68" customFormat="1">
      <c r="BP800554" s="90"/>
    </row>
    <row r="800555" spans="68:68" customFormat="1">
      <c r="BP800555" s="90"/>
    </row>
    <row r="800556" spans="68:68" customFormat="1">
      <c r="BP800556" s="90"/>
    </row>
    <row r="800557" spans="68:68" customFormat="1">
      <c r="BP800557" s="90"/>
    </row>
    <row r="800558" spans="68:68" customFormat="1">
      <c r="BP800558" s="90"/>
    </row>
    <row r="800559" spans="68:68" customFormat="1">
      <c r="BP800559" s="90"/>
    </row>
    <row r="800560" spans="68:68" customFormat="1">
      <c r="BP800560" s="90"/>
    </row>
    <row r="800561" spans="68:68" customFormat="1">
      <c r="BP800561" s="90"/>
    </row>
    <row r="800562" spans="68:68" customFormat="1">
      <c r="BP800562" s="90"/>
    </row>
    <row r="800563" spans="68:68" customFormat="1">
      <c r="BP800563" s="90"/>
    </row>
    <row r="800564" spans="68:68" customFormat="1">
      <c r="BP800564" s="90"/>
    </row>
    <row r="800565" spans="68:68" customFormat="1">
      <c r="BP800565" s="90"/>
    </row>
    <row r="800566" spans="68:68" customFormat="1">
      <c r="BP800566" s="90"/>
    </row>
    <row r="800567" spans="68:68" customFormat="1">
      <c r="BP800567" s="90"/>
    </row>
    <row r="800568" spans="68:68" customFormat="1">
      <c r="BP800568" s="90"/>
    </row>
    <row r="800569" spans="68:68" customFormat="1">
      <c r="BP800569" s="90"/>
    </row>
    <row r="800570" spans="68:68" customFormat="1">
      <c r="BP800570" s="90"/>
    </row>
    <row r="800571" spans="68:68" customFormat="1">
      <c r="BP800571" s="90"/>
    </row>
    <row r="800572" spans="68:68" customFormat="1">
      <c r="BP800572" s="90"/>
    </row>
    <row r="800573" spans="68:68" customFormat="1">
      <c r="BP800573" s="90"/>
    </row>
    <row r="800574" spans="68:68" customFormat="1">
      <c r="BP800574" s="90"/>
    </row>
    <row r="800575" spans="68:68" customFormat="1">
      <c r="BP800575" s="90"/>
    </row>
    <row r="800576" spans="68:68" customFormat="1">
      <c r="BP800576" s="90"/>
    </row>
    <row r="800577" spans="68:68" customFormat="1">
      <c r="BP800577" s="90"/>
    </row>
    <row r="800578" spans="68:68" customFormat="1">
      <c r="BP800578" s="90"/>
    </row>
    <row r="800579" spans="68:68" customFormat="1">
      <c r="BP800579" s="90"/>
    </row>
    <row r="800580" spans="68:68" customFormat="1">
      <c r="BP800580" s="90"/>
    </row>
    <row r="800581" spans="68:68" customFormat="1">
      <c r="BP800581" s="90"/>
    </row>
    <row r="800582" spans="68:68" customFormat="1">
      <c r="BP800582" s="90"/>
    </row>
    <row r="800583" spans="68:68" customFormat="1">
      <c r="BP800583" s="90"/>
    </row>
    <row r="800584" spans="68:68" customFormat="1">
      <c r="BP800584" s="90"/>
    </row>
    <row r="800585" spans="68:68" customFormat="1">
      <c r="BP800585" s="90"/>
    </row>
    <row r="800586" spans="68:68" customFormat="1">
      <c r="BP800586" s="90"/>
    </row>
    <row r="800587" spans="68:68" customFormat="1">
      <c r="BP800587" s="90"/>
    </row>
    <row r="800588" spans="68:68" customFormat="1">
      <c r="BP800588" s="90"/>
    </row>
    <row r="800589" spans="68:68" customFormat="1">
      <c r="BP800589" s="90"/>
    </row>
    <row r="800590" spans="68:68" customFormat="1">
      <c r="BP800590" s="90"/>
    </row>
    <row r="800591" spans="68:68" customFormat="1">
      <c r="BP800591" s="90"/>
    </row>
    <row r="800592" spans="68:68" customFormat="1">
      <c r="BP800592" s="90"/>
    </row>
    <row r="800593" spans="68:68" customFormat="1">
      <c r="BP800593" s="90"/>
    </row>
    <row r="800594" spans="68:68" customFormat="1">
      <c r="BP800594" s="90"/>
    </row>
    <row r="800595" spans="68:68" customFormat="1">
      <c r="BP800595" s="90"/>
    </row>
    <row r="800596" spans="68:68" customFormat="1">
      <c r="BP800596" s="90"/>
    </row>
    <row r="800597" spans="68:68" customFormat="1">
      <c r="BP800597" s="90"/>
    </row>
    <row r="800598" spans="68:68" customFormat="1">
      <c r="BP800598" s="90"/>
    </row>
    <row r="800599" spans="68:68" customFormat="1">
      <c r="BP800599" s="90"/>
    </row>
    <row r="800600" spans="68:68" customFormat="1">
      <c r="BP800600" s="90"/>
    </row>
    <row r="800601" spans="68:68" customFormat="1">
      <c r="BP800601" s="90"/>
    </row>
    <row r="800602" spans="68:68" customFormat="1">
      <c r="BP800602" s="90"/>
    </row>
    <row r="800603" spans="68:68" customFormat="1">
      <c r="BP800603" s="90"/>
    </row>
    <row r="800604" spans="68:68" customFormat="1">
      <c r="BP800604" s="90"/>
    </row>
    <row r="800605" spans="68:68" customFormat="1">
      <c r="BP800605" s="90"/>
    </row>
    <row r="800606" spans="68:68" customFormat="1">
      <c r="BP800606" s="90"/>
    </row>
    <row r="800607" spans="68:68" customFormat="1">
      <c r="BP800607" s="90"/>
    </row>
    <row r="800608" spans="68:68" customFormat="1">
      <c r="BP800608" s="90"/>
    </row>
    <row r="800609" spans="68:68" customFormat="1">
      <c r="BP800609" s="90"/>
    </row>
    <row r="800610" spans="68:68" customFormat="1">
      <c r="BP800610" s="90"/>
    </row>
    <row r="800611" spans="68:68" customFormat="1">
      <c r="BP800611" s="90"/>
    </row>
    <row r="800612" spans="68:68" customFormat="1">
      <c r="BP800612" s="90"/>
    </row>
    <row r="800613" spans="68:68" customFormat="1">
      <c r="BP800613" s="90"/>
    </row>
    <row r="800614" spans="68:68" customFormat="1">
      <c r="BP800614" s="90"/>
    </row>
    <row r="800615" spans="68:68" customFormat="1">
      <c r="BP800615" s="90"/>
    </row>
    <row r="800616" spans="68:68" customFormat="1">
      <c r="BP800616" s="90"/>
    </row>
    <row r="800617" spans="68:68" customFormat="1">
      <c r="BP800617" s="90"/>
    </row>
    <row r="800618" spans="68:68" customFormat="1">
      <c r="BP800618" s="90"/>
    </row>
    <row r="800619" spans="68:68" customFormat="1">
      <c r="BP800619" s="90"/>
    </row>
    <row r="800620" spans="68:68" customFormat="1">
      <c r="BP800620" s="90"/>
    </row>
    <row r="800621" spans="68:68" customFormat="1">
      <c r="BP800621" s="90"/>
    </row>
    <row r="800622" spans="68:68" customFormat="1">
      <c r="BP800622" s="90"/>
    </row>
    <row r="800623" spans="68:68" customFormat="1">
      <c r="BP800623" s="90"/>
    </row>
    <row r="800624" spans="68:68" customFormat="1">
      <c r="BP800624" s="90"/>
    </row>
    <row r="800625" spans="68:68" customFormat="1">
      <c r="BP800625" s="90"/>
    </row>
    <row r="800626" spans="68:68" customFormat="1">
      <c r="BP800626" s="90"/>
    </row>
    <row r="800627" spans="68:68" customFormat="1">
      <c r="BP800627" s="90"/>
    </row>
    <row r="800628" spans="68:68" customFormat="1">
      <c r="BP800628" s="90"/>
    </row>
    <row r="800629" spans="68:68" customFormat="1">
      <c r="BP800629" s="90"/>
    </row>
    <row r="800630" spans="68:68" customFormat="1">
      <c r="BP800630" s="90"/>
    </row>
    <row r="800631" spans="68:68" customFormat="1">
      <c r="BP800631" s="90"/>
    </row>
    <row r="800632" spans="68:68" customFormat="1">
      <c r="BP800632" s="90"/>
    </row>
    <row r="800633" spans="68:68" customFormat="1">
      <c r="BP800633" s="90"/>
    </row>
    <row r="800634" spans="68:68" customFormat="1">
      <c r="BP800634" s="90"/>
    </row>
    <row r="800635" spans="68:68" customFormat="1">
      <c r="BP800635" s="90"/>
    </row>
    <row r="800636" spans="68:68" customFormat="1">
      <c r="BP800636" s="90"/>
    </row>
    <row r="800637" spans="68:68" customFormat="1">
      <c r="BP800637" s="90"/>
    </row>
    <row r="800638" spans="68:68" customFormat="1">
      <c r="BP800638" s="90"/>
    </row>
    <row r="800639" spans="68:68" customFormat="1">
      <c r="BP800639" s="90"/>
    </row>
    <row r="800640" spans="68:68" customFormat="1">
      <c r="BP800640" s="90"/>
    </row>
    <row r="800641" spans="68:68" customFormat="1">
      <c r="BP800641" s="90"/>
    </row>
    <row r="800642" spans="68:68" customFormat="1">
      <c r="BP800642" s="90"/>
    </row>
    <row r="800643" spans="68:68" customFormat="1">
      <c r="BP800643" s="90"/>
    </row>
    <row r="800644" spans="68:68" customFormat="1">
      <c r="BP800644" s="90"/>
    </row>
    <row r="800645" spans="68:68" customFormat="1">
      <c r="BP800645" s="90"/>
    </row>
    <row r="800646" spans="68:68" customFormat="1">
      <c r="BP800646" s="90"/>
    </row>
    <row r="800647" spans="68:68" customFormat="1">
      <c r="BP800647" s="90"/>
    </row>
    <row r="800648" spans="68:68" customFormat="1">
      <c r="BP800648" s="90"/>
    </row>
    <row r="800649" spans="68:68" customFormat="1">
      <c r="BP800649" s="90"/>
    </row>
    <row r="800650" spans="68:68" customFormat="1">
      <c r="BP800650" s="90"/>
    </row>
    <row r="800651" spans="68:68" customFormat="1">
      <c r="BP800651" s="90"/>
    </row>
    <row r="800652" spans="68:68" customFormat="1">
      <c r="BP800652" s="90"/>
    </row>
    <row r="800653" spans="68:68" customFormat="1">
      <c r="BP800653" s="90"/>
    </row>
    <row r="800654" spans="68:68" customFormat="1">
      <c r="BP800654" s="90"/>
    </row>
    <row r="800655" spans="68:68" customFormat="1">
      <c r="BP800655" s="90"/>
    </row>
    <row r="800656" spans="68:68" customFormat="1">
      <c r="BP800656" s="90"/>
    </row>
    <row r="800657" spans="68:68" customFormat="1">
      <c r="BP800657" s="90"/>
    </row>
    <row r="800658" spans="68:68" customFormat="1">
      <c r="BP800658" s="90"/>
    </row>
    <row r="800659" spans="68:68" customFormat="1">
      <c r="BP800659" s="90"/>
    </row>
    <row r="800660" spans="68:68" customFormat="1">
      <c r="BP800660" s="90"/>
    </row>
    <row r="800661" spans="68:68" customFormat="1">
      <c r="BP800661" s="90"/>
    </row>
    <row r="800662" spans="68:68" customFormat="1">
      <c r="BP800662" s="90"/>
    </row>
    <row r="800663" spans="68:68" customFormat="1">
      <c r="BP800663" s="90"/>
    </row>
    <row r="800664" spans="68:68" customFormat="1">
      <c r="BP800664" s="90"/>
    </row>
    <row r="800665" spans="68:68" customFormat="1">
      <c r="BP800665" s="90"/>
    </row>
    <row r="800666" spans="68:68" customFormat="1">
      <c r="BP800666" s="90"/>
    </row>
    <row r="800667" spans="68:68" customFormat="1">
      <c r="BP800667" s="90"/>
    </row>
    <row r="800668" spans="68:68" customFormat="1">
      <c r="BP800668" s="90"/>
    </row>
    <row r="800669" spans="68:68" customFormat="1">
      <c r="BP800669" s="90"/>
    </row>
    <row r="800670" spans="68:68" customFormat="1">
      <c r="BP800670" s="90"/>
    </row>
    <row r="800671" spans="68:68" customFormat="1">
      <c r="BP800671" s="90"/>
    </row>
    <row r="800672" spans="68:68" customFormat="1">
      <c r="BP800672" s="90"/>
    </row>
    <row r="800673" spans="68:68" customFormat="1">
      <c r="BP800673" s="90"/>
    </row>
    <row r="800674" spans="68:68" customFormat="1">
      <c r="BP800674" s="90"/>
    </row>
    <row r="800675" spans="68:68" customFormat="1">
      <c r="BP800675" s="90"/>
    </row>
    <row r="800676" spans="68:68" customFormat="1">
      <c r="BP800676" s="90"/>
    </row>
    <row r="800677" spans="68:68" customFormat="1">
      <c r="BP800677" s="90"/>
    </row>
    <row r="800678" spans="68:68" customFormat="1">
      <c r="BP800678" s="90"/>
    </row>
    <row r="800679" spans="68:68" customFormat="1">
      <c r="BP800679" s="90"/>
    </row>
    <row r="800680" spans="68:68" customFormat="1">
      <c r="BP800680" s="90"/>
    </row>
    <row r="800681" spans="68:68" customFormat="1">
      <c r="BP800681" s="90"/>
    </row>
    <row r="800682" spans="68:68" customFormat="1">
      <c r="BP800682" s="90"/>
    </row>
    <row r="800683" spans="68:68" customFormat="1">
      <c r="BP800683" s="90"/>
    </row>
    <row r="800684" spans="68:68" customFormat="1">
      <c r="BP800684" s="90"/>
    </row>
    <row r="800685" spans="68:68" customFormat="1">
      <c r="BP800685" s="90"/>
    </row>
    <row r="800686" spans="68:68" customFormat="1">
      <c r="BP800686" s="90"/>
    </row>
    <row r="800687" spans="68:68" customFormat="1">
      <c r="BP800687" s="90"/>
    </row>
    <row r="800688" spans="68:68" customFormat="1">
      <c r="BP800688" s="90"/>
    </row>
    <row r="800689" spans="68:68" customFormat="1">
      <c r="BP800689" s="90"/>
    </row>
    <row r="800690" spans="68:68" customFormat="1">
      <c r="BP800690" s="90"/>
    </row>
    <row r="800691" spans="68:68" customFormat="1">
      <c r="BP800691" s="90"/>
    </row>
    <row r="800692" spans="68:68" customFormat="1">
      <c r="BP800692" s="90"/>
    </row>
    <row r="800693" spans="68:68" customFormat="1">
      <c r="BP800693" s="90"/>
    </row>
    <row r="800694" spans="68:68" customFormat="1">
      <c r="BP800694" s="90"/>
    </row>
    <row r="800695" spans="68:68" customFormat="1">
      <c r="BP800695" s="90"/>
    </row>
    <row r="800696" spans="68:68" customFormat="1">
      <c r="BP800696" s="90"/>
    </row>
    <row r="800697" spans="68:68" customFormat="1">
      <c r="BP800697" s="90"/>
    </row>
    <row r="800698" spans="68:68" customFormat="1">
      <c r="BP800698" s="90"/>
    </row>
    <row r="800699" spans="68:68" customFormat="1">
      <c r="BP800699" s="90"/>
    </row>
    <row r="800700" spans="68:68" customFormat="1">
      <c r="BP800700" s="90"/>
    </row>
    <row r="800701" spans="68:68" customFormat="1">
      <c r="BP800701" s="90"/>
    </row>
    <row r="800702" spans="68:68" customFormat="1">
      <c r="BP800702" s="90"/>
    </row>
    <row r="800703" spans="68:68" customFormat="1">
      <c r="BP800703" s="90"/>
    </row>
    <row r="800704" spans="68:68" customFormat="1">
      <c r="BP800704" s="90"/>
    </row>
    <row r="800705" spans="68:68" customFormat="1">
      <c r="BP800705" s="90"/>
    </row>
    <row r="800706" spans="68:68" customFormat="1">
      <c r="BP800706" s="90"/>
    </row>
    <row r="800707" spans="68:68" customFormat="1">
      <c r="BP800707" s="90"/>
    </row>
    <row r="800708" spans="68:68" customFormat="1">
      <c r="BP800708" s="90"/>
    </row>
    <row r="800709" spans="68:68" customFormat="1">
      <c r="BP800709" s="90"/>
    </row>
    <row r="800710" spans="68:68" customFormat="1">
      <c r="BP800710" s="90"/>
    </row>
    <row r="800711" spans="68:68" customFormat="1">
      <c r="BP800711" s="90"/>
    </row>
    <row r="800712" spans="68:68" customFormat="1">
      <c r="BP800712" s="90"/>
    </row>
    <row r="800713" spans="68:68" customFormat="1">
      <c r="BP800713" s="90"/>
    </row>
    <row r="800714" spans="68:68" customFormat="1">
      <c r="BP800714" s="90"/>
    </row>
    <row r="800715" spans="68:68" customFormat="1">
      <c r="BP800715" s="90"/>
    </row>
    <row r="800716" spans="68:68" customFormat="1">
      <c r="BP800716" s="90"/>
    </row>
    <row r="800717" spans="68:68" customFormat="1">
      <c r="BP800717" s="90"/>
    </row>
    <row r="800718" spans="68:68" customFormat="1">
      <c r="BP800718" s="90"/>
    </row>
    <row r="800719" spans="68:68" customFormat="1">
      <c r="BP800719" s="90"/>
    </row>
    <row r="800720" spans="68:68" customFormat="1">
      <c r="BP800720" s="90"/>
    </row>
    <row r="800721" spans="68:68" customFormat="1">
      <c r="BP800721" s="90"/>
    </row>
    <row r="800722" spans="68:68" customFormat="1">
      <c r="BP800722" s="90"/>
    </row>
    <row r="800723" spans="68:68" customFormat="1">
      <c r="BP800723" s="90"/>
    </row>
    <row r="800724" spans="68:68" customFormat="1">
      <c r="BP800724" s="90"/>
    </row>
    <row r="800725" spans="68:68" customFormat="1">
      <c r="BP800725" s="90"/>
    </row>
    <row r="800726" spans="68:68" customFormat="1">
      <c r="BP800726" s="90"/>
    </row>
    <row r="800727" spans="68:68" customFormat="1">
      <c r="BP800727" s="90"/>
    </row>
    <row r="800728" spans="68:68" customFormat="1">
      <c r="BP800728" s="90"/>
    </row>
    <row r="800729" spans="68:68" customFormat="1">
      <c r="BP800729" s="90"/>
    </row>
    <row r="800730" spans="68:68" customFormat="1">
      <c r="BP800730" s="90"/>
    </row>
    <row r="800731" spans="68:68" customFormat="1">
      <c r="BP800731" s="90"/>
    </row>
    <row r="800732" spans="68:68" customFormat="1">
      <c r="BP800732" s="90"/>
    </row>
    <row r="800733" spans="68:68" customFormat="1">
      <c r="BP800733" s="90"/>
    </row>
    <row r="800734" spans="68:68" customFormat="1">
      <c r="BP800734" s="90"/>
    </row>
    <row r="800735" spans="68:68" customFormat="1">
      <c r="BP800735" s="90"/>
    </row>
    <row r="800736" spans="68:68" customFormat="1">
      <c r="BP800736" s="90"/>
    </row>
    <row r="800737" spans="68:68" customFormat="1">
      <c r="BP800737" s="90"/>
    </row>
    <row r="800738" spans="68:68" customFormat="1">
      <c r="BP800738" s="90"/>
    </row>
    <row r="800739" spans="68:68" customFormat="1">
      <c r="BP800739" s="90"/>
    </row>
    <row r="800740" spans="68:68" customFormat="1">
      <c r="BP800740" s="90"/>
    </row>
    <row r="800741" spans="68:68" customFormat="1">
      <c r="BP800741" s="90"/>
    </row>
    <row r="800742" spans="68:68" customFormat="1">
      <c r="BP800742" s="90"/>
    </row>
    <row r="800743" spans="68:68" customFormat="1">
      <c r="BP800743" s="90"/>
    </row>
    <row r="800744" spans="68:68" customFormat="1">
      <c r="BP800744" s="90"/>
    </row>
    <row r="800745" spans="68:68" customFormat="1">
      <c r="BP800745" s="90"/>
    </row>
    <row r="800746" spans="68:68" customFormat="1">
      <c r="BP800746" s="90"/>
    </row>
    <row r="800747" spans="68:68" customFormat="1">
      <c r="BP800747" s="90"/>
    </row>
    <row r="800748" spans="68:68" customFormat="1">
      <c r="BP800748" s="90"/>
    </row>
    <row r="800749" spans="68:68" customFormat="1">
      <c r="BP800749" s="90"/>
    </row>
    <row r="800750" spans="68:68" customFormat="1">
      <c r="BP800750" s="90"/>
    </row>
    <row r="800751" spans="68:68" customFormat="1">
      <c r="BP800751" s="90"/>
    </row>
    <row r="800752" spans="68:68" customFormat="1">
      <c r="BP800752" s="90"/>
    </row>
    <row r="800753" spans="68:68" customFormat="1">
      <c r="BP800753" s="90"/>
    </row>
    <row r="800754" spans="68:68" customFormat="1">
      <c r="BP800754" s="90"/>
    </row>
    <row r="800755" spans="68:68" customFormat="1">
      <c r="BP800755" s="90"/>
    </row>
    <row r="800756" spans="68:68" customFormat="1">
      <c r="BP800756" s="90"/>
    </row>
    <row r="800757" spans="68:68" customFormat="1">
      <c r="BP800757" s="90"/>
    </row>
    <row r="800758" spans="68:68" customFormat="1">
      <c r="BP800758" s="90"/>
    </row>
    <row r="800759" spans="68:68" customFormat="1">
      <c r="BP800759" s="90"/>
    </row>
    <row r="800760" spans="68:68" customFormat="1">
      <c r="BP800760" s="90"/>
    </row>
    <row r="800761" spans="68:68" customFormat="1">
      <c r="BP800761" s="90"/>
    </row>
    <row r="800762" spans="68:68" customFormat="1">
      <c r="BP800762" s="90"/>
    </row>
    <row r="800763" spans="68:68" customFormat="1">
      <c r="BP800763" s="90"/>
    </row>
    <row r="800764" spans="68:68" customFormat="1">
      <c r="BP800764" s="90"/>
    </row>
    <row r="800765" spans="68:68" customFormat="1">
      <c r="BP800765" s="90"/>
    </row>
    <row r="800766" spans="68:68" customFormat="1">
      <c r="BP800766" s="90"/>
    </row>
    <row r="800767" spans="68:68" customFormat="1">
      <c r="BP800767" s="90"/>
    </row>
    <row r="800768" spans="68:68" customFormat="1">
      <c r="BP800768" s="90"/>
    </row>
    <row r="800769" spans="68:68" customFormat="1">
      <c r="BP800769" s="90"/>
    </row>
    <row r="800770" spans="68:68" customFormat="1">
      <c r="BP800770" s="90"/>
    </row>
    <row r="800771" spans="68:68" customFormat="1">
      <c r="BP800771" s="90"/>
    </row>
    <row r="800772" spans="68:68" customFormat="1">
      <c r="BP800772" s="90"/>
    </row>
    <row r="800773" spans="68:68" customFormat="1">
      <c r="BP800773" s="90"/>
    </row>
    <row r="800774" spans="68:68" customFormat="1">
      <c r="BP800774" s="90"/>
    </row>
    <row r="800775" spans="68:68" customFormat="1">
      <c r="BP800775" s="90"/>
    </row>
    <row r="800776" spans="68:68" customFormat="1">
      <c r="BP800776" s="90"/>
    </row>
    <row r="800777" spans="68:68" customFormat="1">
      <c r="BP800777" s="90"/>
    </row>
    <row r="800778" spans="68:68" customFormat="1">
      <c r="BP800778" s="90"/>
    </row>
    <row r="800779" spans="68:68" customFormat="1">
      <c r="BP800779" s="90"/>
    </row>
    <row r="800780" spans="68:68" customFormat="1">
      <c r="BP800780" s="90"/>
    </row>
    <row r="800781" spans="68:68" customFormat="1">
      <c r="BP800781" s="90"/>
    </row>
    <row r="800782" spans="68:68" customFormat="1">
      <c r="BP800782" s="90"/>
    </row>
    <row r="800783" spans="68:68" customFormat="1">
      <c r="BP800783" s="90"/>
    </row>
    <row r="800784" spans="68:68" customFormat="1">
      <c r="BP800784" s="90"/>
    </row>
    <row r="800785" spans="68:68" customFormat="1">
      <c r="BP800785" s="90"/>
    </row>
    <row r="800786" spans="68:68" customFormat="1">
      <c r="BP800786" s="90"/>
    </row>
    <row r="800787" spans="68:68" customFormat="1">
      <c r="BP800787" s="90"/>
    </row>
    <row r="800788" spans="68:68" customFormat="1">
      <c r="BP800788" s="90"/>
    </row>
    <row r="800789" spans="68:68" customFormat="1">
      <c r="BP800789" s="90"/>
    </row>
    <row r="800790" spans="68:68" customFormat="1">
      <c r="BP800790" s="90"/>
    </row>
    <row r="800791" spans="68:68" customFormat="1">
      <c r="BP800791" s="90"/>
    </row>
    <row r="800792" spans="68:68" customFormat="1">
      <c r="BP800792" s="90"/>
    </row>
    <row r="800793" spans="68:68" customFormat="1">
      <c r="BP800793" s="90"/>
    </row>
    <row r="800794" spans="68:68" customFormat="1">
      <c r="BP800794" s="90"/>
    </row>
    <row r="800795" spans="68:68" customFormat="1">
      <c r="BP800795" s="90"/>
    </row>
    <row r="800796" spans="68:68" customFormat="1">
      <c r="BP800796" s="90"/>
    </row>
    <row r="800797" spans="68:68" customFormat="1">
      <c r="BP800797" s="90"/>
    </row>
    <row r="800798" spans="68:68" customFormat="1">
      <c r="BP800798" s="90"/>
    </row>
    <row r="800799" spans="68:68" customFormat="1">
      <c r="BP800799" s="90"/>
    </row>
    <row r="800800" spans="68:68" customFormat="1">
      <c r="BP800800" s="90"/>
    </row>
    <row r="800801" spans="68:68" customFormat="1">
      <c r="BP800801" s="90"/>
    </row>
    <row r="800802" spans="68:68" customFormat="1">
      <c r="BP800802" s="90"/>
    </row>
    <row r="800803" spans="68:68" customFormat="1">
      <c r="BP800803" s="90"/>
    </row>
    <row r="800804" spans="68:68" customFormat="1">
      <c r="BP800804" s="90"/>
    </row>
    <row r="800805" spans="68:68" customFormat="1">
      <c r="BP800805" s="90"/>
    </row>
    <row r="800806" spans="68:68" customFormat="1">
      <c r="BP800806" s="90"/>
    </row>
    <row r="800807" spans="68:68" customFormat="1">
      <c r="BP800807" s="90"/>
    </row>
    <row r="800808" spans="68:68" customFormat="1">
      <c r="BP800808" s="90"/>
    </row>
    <row r="800809" spans="68:68" customFormat="1">
      <c r="BP800809" s="90"/>
    </row>
    <row r="800810" spans="68:68" customFormat="1">
      <c r="BP800810" s="90"/>
    </row>
    <row r="800811" spans="68:68" customFormat="1">
      <c r="BP800811" s="90"/>
    </row>
    <row r="800812" spans="68:68" customFormat="1">
      <c r="BP800812" s="90"/>
    </row>
    <row r="800813" spans="68:68" customFormat="1">
      <c r="BP800813" s="90"/>
    </row>
    <row r="800814" spans="68:68" customFormat="1">
      <c r="BP800814" s="90"/>
    </row>
    <row r="800815" spans="68:68" customFormat="1">
      <c r="BP800815" s="90"/>
    </row>
    <row r="800816" spans="68:68" customFormat="1">
      <c r="BP800816" s="90"/>
    </row>
    <row r="800817" spans="68:68" customFormat="1">
      <c r="BP800817" s="90"/>
    </row>
    <row r="800818" spans="68:68" customFormat="1">
      <c r="BP800818" s="90"/>
    </row>
    <row r="800819" spans="68:68" customFormat="1">
      <c r="BP800819" s="90"/>
    </row>
    <row r="800820" spans="68:68" customFormat="1">
      <c r="BP800820" s="90"/>
    </row>
    <row r="800821" spans="68:68" customFormat="1">
      <c r="BP800821" s="90"/>
    </row>
    <row r="800822" spans="68:68" customFormat="1">
      <c r="BP800822" s="90"/>
    </row>
    <row r="800823" spans="68:68" customFormat="1">
      <c r="BP800823" s="90"/>
    </row>
    <row r="800824" spans="68:68" customFormat="1">
      <c r="BP800824" s="90"/>
    </row>
    <row r="800825" spans="68:68" customFormat="1">
      <c r="BP800825" s="90"/>
    </row>
    <row r="800826" spans="68:68" customFormat="1">
      <c r="BP800826" s="90"/>
    </row>
    <row r="800827" spans="68:68" customFormat="1">
      <c r="BP800827" s="90"/>
    </row>
    <row r="800828" spans="68:68" customFormat="1">
      <c r="BP800828" s="90"/>
    </row>
    <row r="800829" spans="68:68" customFormat="1">
      <c r="BP800829" s="90"/>
    </row>
    <row r="800830" spans="68:68" customFormat="1">
      <c r="BP800830" s="90"/>
    </row>
    <row r="800831" spans="68:68" customFormat="1">
      <c r="BP800831" s="90"/>
    </row>
    <row r="800832" spans="68:68" customFormat="1">
      <c r="BP800832" s="90"/>
    </row>
    <row r="800833" spans="68:68" customFormat="1">
      <c r="BP800833" s="90"/>
    </row>
    <row r="800834" spans="68:68" customFormat="1">
      <c r="BP800834" s="90"/>
    </row>
    <row r="800835" spans="68:68" customFormat="1">
      <c r="BP800835" s="90"/>
    </row>
    <row r="800836" spans="68:68" customFormat="1">
      <c r="BP800836" s="90"/>
    </row>
    <row r="800837" spans="68:68" customFormat="1">
      <c r="BP800837" s="90"/>
    </row>
    <row r="800838" spans="68:68" customFormat="1">
      <c r="BP800838" s="90"/>
    </row>
    <row r="800839" spans="68:68" customFormat="1">
      <c r="BP800839" s="90"/>
    </row>
    <row r="800840" spans="68:68" customFormat="1">
      <c r="BP800840" s="90"/>
    </row>
    <row r="800841" spans="68:68" customFormat="1">
      <c r="BP800841" s="90"/>
    </row>
    <row r="800842" spans="68:68" customFormat="1">
      <c r="BP800842" s="90"/>
    </row>
    <row r="800843" spans="68:68" customFormat="1">
      <c r="BP800843" s="90"/>
    </row>
    <row r="800844" spans="68:68" customFormat="1">
      <c r="BP800844" s="90"/>
    </row>
    <row r="800845" spans="68:68" customFormat="1">
      <c r="BP800845" s="90"/>
    </row>
    <row r="800846" spans="68:68" customFormat="1">
      <c r="BP800846" s="90"/>
    </row>
    <row r="800847" spans="68:68" customFormat="1">
      <c r="BP800847" s="90"/>
    </row>
    <row r="800848" spans="68:68" customFormat="1">
      <c r="BP800848" s="90"/>
    </row>
    <row r="800849" spans="68:68" customFormat="1">
      <c r="BP800849" s="90"/>
    </row>
    <row r="800850" spans="68:68" customFormat="1">
      <c r="BP800850" s="90"/>
    </row>
    <row r="800851" spans="68:68" customFormat="1">
      <c r="BP800851" s="90"/>
    </row>
    <row r="800852" spans="68:68" customFormat="1">
      <c r="BP800852" s="90"/>
    </row>
    <row r="800853" spans="68:68" customFormat="1">
      <c r="BP800853" s="90"/>
    </row>
    <row r="800854" spans="68:68" customFormat="1">
      <c r="BP800854" s="90"/>
    </row>
    <row r="800855" spans="68:68" customFormat="1">
      <c r="BP800855" s="90"/>
    </row>
    <row r="800856" spans="68:68" customFormat="1">
      <c r="BP800856" s="90"/>
    </row>
    <row r="800857" spans="68:68" customFormat="1">
      <c r="BP800857" s="90"/>
    </row>
    <row r="800858" spans="68:68" customFormat="1">
      <c r="BP800858" s="90"/>
    </row>
    <row r="800859" spans="68:68" customFormat="1">
      <c r="BP800859" s="90"/>
    </row>
    <row r="800860" spans="68:68" customFormat="1">
      <c r="BP800860" s="90"/>
    </row>
    <row r="800861" spans="68:68" customFormat="1">
      <c r="BP800861" s="90"/>
    </row>
    <row r="800862" spans="68:68" customFormat="1">
      <c r="BP800862" s="90"/>
    </row>
    <row r="800863" spans="68:68" customFormat="1">
      <c r="BP800863" s="90"/>
    </row>
    <row r="800864" spans="68:68" customFormat="1">
      <c r="BP800864" s="90"/>
    </row>
    <row r="800865" spans="68:68" customFormat="1">
      <c r="BP800865" s="90"/>
    </row>
    <row r="800866" spans="68:68" customFormat="1">
      <c r="BP800866" s="90"/>
    </row>
    <row r="800867" spans="68:68" customFormat="1">
      <c r="BP800867" s="90"/>
    </row>
    <row r="800868" spans="68:68" customFormat="1">
      <c r="BP800868" s="90"/>
    </row>
    <row r="800869" spans="68:68" customFormat="1">
      <c r="BP800869" s="90"/>
    </row>
    <row r="800870" spans="68:68" customFormat="1">
      <c r="BP800870" s="90"/>
    </row>
    <row r="800871" spans="68:68" customFormat="1">
      <c r="BP800871" s="90"/>
    </row>
    <row r="800872" spans="68:68" customFormat="1">
      <c r="BP800872" s="90"/>
    </row>
    <row r="800873" spans="68:68" customFormat="1">
      <c r="BP800873" s="90"/>
    </row>
    <row r="800874" spans="68:68" customFormat="1">
      <c r="BP800874" s="90"/>
    </row>
    <row r="800875" spans="68:68" customFormat="1">
      <c r="BP800875" s="90"/>
    </row>
    <row r="800876" spans="68:68" customFormat="1">
      <c r="BP800876" s="90"/>
    </row>
    <row r="800877" spans="68:68" customFormat="1">
      <c r="BP800877" s="90"/>
    </row>
    <row r="800878" spans="68:68" customFormat="1">
      <c r="BP800878" s="90"/>
    </row>
    <row r="800879" spans="68:68" customFormat="1">
      <c r="BP800879" s="90"/>
    </row>
    <row r="800880" spans="68:68" customFormat="1">
      <c r="BP800880" s="90"/>
    </row>
    <row r="800881" spans="68:68" customFormat="1">
      <c r="BP800881" s="90"/>
    </row>
    <row r="800882" spans="68:68" customFormat="1">
      <c r="BP800882" s="90"/>
    </row>
    <row r="800883" spans="68:68" customFormat="1">
      <c r="BP800883" s="90"/>
    </row>
    <row r="800884" spans="68:68" customFormat="1">
      <c r="BP800884" s="90"/>
    </row>
    <row r="800885" spans="68:68" customFormat="1">
      <c r="BP800885" s="90"/>
    </row>
    <row r="800886" spans="68:68" customFormat="1">
      <c r="BP800886" s="90"/>
    </row>
    <row r="800887" spans="68:68" customFormat="1">
      <c r="BP800887" s="90"/>
    </row>
    <row r="800888" spans="68:68" customFormat="1">
      <c r="BP800888" s="90"/>
    </row>
    <row r="800889" spans="68:68" customFormat="1">
      <c r="BP800889" s="90"/>
    </row>
    <row r="800890" spans="68:68" customFormat="1">
      <c r="BP800890" s="90"/>
    </row>
    <row r="800891" spans="68:68" customFormat="1">
      <c r="BP800891" s="90"/>
    </row>
    <row r="800892" spans="68:68" customFormat="1">
      <c r="BP800892" s="90"/>
    </row>
    <row r="800893" spans="68:68" customFormat="1">
      <c r="BP800893" s="90"/>
    </row>
    <row r="800894" spans="68:68" customFormat="1">
      <c r="BP800894" s="90"/>
    </row>
    <row r="800895" spans="68:68" customFormat="1">
      <c r="BP800895" s="90"/>
    </row>
    <row r="800896" spans="68:68" customFormat="1">
      <c r="BP800896" s="90"/>
    </row>
    <row r="800897" spans="68:68" customFormat="1">
      <c r="BP800897" s="90"/>
    </row>
    <row r="800898" spans="68:68" customFormat="1">
      <c r="BP800898" s="90"/>
    </row>
    <row r="800899" spans="68:68" customFormat="1">
      <c r="BP800899" s="90"/>
    </row>
    <row r="800900" spans="68:68" customFormat="1">
      <c r="BP800900" s="90"/>
    </row>
    <row r="800901" spans="68:68" customFormat="1">
      <c r="BP800901" s="90"/>
    </row>
    <row r="800902" spans="68:68" customFormat="1">
      <c r="BP800902" s="90"/>
    </row>
    <row r="800903" spans="68:68" customFormat="1">
      <c r="BP800903" s="90"/>
    </row>
    <row r="800904" spans="68:68" customFormat="1">
      <c r="BP800904" s="90"/>
    </row>
    <row r="800905" spans="68:68" customFormat="1">
      <c r="BP800905" s="90"/>
    </row>
    <row r="800906" spans="68:68" customFormat="1">
      <c r="BP800906" s="90"/>
    </row>
    <row r="800907" spans="68:68" customFormat="1">
      <c r="BP800907" s="90"/>
    </row>
    <row r="800908" spans="68:68" customFormat="1">
      <c r="BP800908" s="90"/>
    </row>
    <row r="800909" spans="68:68" customFormat="1">
      <c r="BP800909" s="90"/>
    </row>
    <row r="800910" spans="68:68" customFormat="1">
      <c r="BP800910" s="90"/>
    </row>
    <row r="800911" spans="68:68" customFormat="1">
      <c r="BP800911" s="90"/>
    </row>
    <row r="800912" spans="68:68" customFormat="1">
      <c r="BP800912" s="90"/>
    </row>
    <row r="800913" spans="68:68" customFormat="1">
      <c r="BP800913" s="90"/>
    </row>
    <row r="800914" spans="68:68" customFormat="1">
      <c r="BP800914" s="90"/>
    </row>
    <row r="800915" spans="68:68" customFormat="1">
      <c r="BP800915" s="90"/>
    </row>
    <row r="800916" spans="68:68" customFormat="1">
      <c r="BP800916" s="90"/>
    </row>
    <row r="800917" spans="68:68" customFormat="1">
      <c r="BP800917" s="90"/>
    </row>
    <row r="800918" spans="68:68" customFormat="1">
      <c r="BP800918" s="90"/>
    </row>
    <row r="800919" spans="68:68" customFormat="1">
      <c r="BP800919" s="90"/>
    </row>
    <row r="800920" spans="68:68" customFormat="1">
      <c r="BP800920" s="90"/>
    </row>
    <row r="800921" spans="68:68" customFormat="1">
      <c r="BP800921" s="90"/>
    </row>
    <row r="800922" spans="68:68" customFormat="1">
      <c r="BP800922" s="90"/>
    </row>
    <row r="800923" spans="68:68" customFormat="1">
      <c r="BP800923" s="90"/>
    </row>
    <row r="800924" spans="68:68" customFormat="1">
      <c r="BP800924" s="90"/>
    </row>
    <row r="800925" spans="68:68" customFormat="1">
      <c r="BP800925" s="90"/>
    </row>
    <row r="800926" spans="68:68" customFormat="1">
      <c r="BP800926" s="90"/>
    </row>
    <row r="800927" spans="68:68" customFormat="1">
      <c r="BP800927" s="90"/>
    </row>
    <row r="800928" spans="68:68" customFormat="1">
      <c r="BP800928" s="90"/>
    </row>
    <row r="800929" spans="68:68" customFormat="1">
      <c r="BP800929" s="90"/>
    </row>
    <row r="800930" spans="68:68" customFormat="1">
      <c r="BP800930" s="90"/>
    </row>
    <row r="800931" spans="68:68" customFormat="1">
      <c r="BP800931" s="90"/>
    </row>
    <row r="800932" spans="68:68" customFormat="1">
      <c r="BP800932" s="90"/>
    </row>
    <row r="800933" spans="68:68" customFormat="1">
      <c r="BP800933" s="90"/>
    </row>
    <row r="800934" spans="68:68" customFormat="1">
      <c r="BP800934" s="90"/>
    </row>
    <row r="800935" spans="68:68" customFormat="1">
      <c r="BP800935" s="90"/>
    </row>
    <row r="800936" spans="68:68" customFormat="1">
      <c r="BP800936" s="90"/>
    </row>
    <row r="800937" spans="68:68" customFormat="1">
      <c r="BP800937" s="90"/>
    </row>
    <row r="800938" spans="68:68" customFormat="1">
      <c r="BP800938" s="90"/>
    </row>
    <row r="800939" spans="68:68" customFormat="1">
      <c r="BP800939" s="90"/>
    </row>
    <row r="800940" spans="68:68" customFormat="1">
      <c r="BP800940" s="90"/>
    </row>
    <row r="800941" spans="68:68" customFormat="1">
      <c r="BP800941" s="90"/>
    </row>
    <row r="800942" spans="68:68" customFormat="1">
      <c r="BP800942" s="90"/>
    </row>
    <row r="800943" spans="68:68" customFormat="1">
      <c r="BP800943" s="90"/>
    </row>
    <row r="800944" spans="68:68" customFormat="1">
      <c r="BP800944" s="90"/>
    </row>
    <row r="800945" spans="68:68" customFormat="1">
      <c r="BP800945" s="90"/>
    </row>
    <row r="800946" spans="68:68" customFormat="1">
      <c r="BP800946" s="90"/>
    </row>
    <row r="800947" spans="68:68" customFormat="1">
      <c r="BP800947" s="90"/>
    </row>
    <row r="800948" spans="68:68" customFormat="1">
      <c r="BP800948" s="90"/>
    </row>
    <row r="800949" spans="68:68" customFormat="1">
      <c r="BP800949" s="90"/>
    </row>
    <row r="800950" spans="68:68" customFormat="1">
      <c r="BP800950" s="90"/>
    </row>
    <row r="800951" spans="68:68" customFormat="1">
      <c r="BP800951" s="90"/>
    </row>
    <row r="800952" spans="68:68" customFormat="1">
      <c r="BP800952" s="90"/>
    </row>
    <row r="800953" spans="68:68" customFormat="1">
      <c r="BP800953" s="90"/>
    </row>
    <row r="800954" spans="68:68" customFormat="1">
      <c r="BP800954" s="90"/>
    </row>
    <row r="800955" spans="68:68" customFormat="1">
      <c r="BP800955" s="90"/>
    </row>
    <row r="800956" spans="68:68" customFormat="1">
      <c r="BP800956" s="90"/>
    </row>
    <row r="800957" spans="68:68" customFormat="1">
      <c r="BP800957" s="90"/>
    </row>
    <row r="800958" spans="68:68" customFormat="1">
      <c r="BP800958" s="90"/>
    </row>
    <row r="800959" spans="68:68" customFormat="1">
      <c r="BP800959" s="90"/>
    </row>
    <row r="800960" spans="68:68" customFormat="1">
      <c r="BP800960" s="90"/>
    </row>
    <row r="800961" spans="68:68" customFormat="1">
      <c r="BP800961" s="90"/>
    </row>
    <row r="800962" spans="68:68" customFormat="1">
      <c r="BP800962" s="90"/>
    </row>
    <row r="800963" spans="68:68" customFormat="1">
      <c r="BP800963" s="90"/>
    </row>
    <row r="800964" spans="68:68" customFormat="1">
      <c r="BP800964" s="90"/>
    </row>
    <row r="800965" spans="68:68" customFormat="1">
      <c r="BP800965" s="90"/>
    </row>
    <row r="800966" spans="68:68" customFormat="1">
      <c r="BP800966" s="90"/>
    </row>
    <row r="800967" spans="68:68" customFormat="1">
      <c r="BP800967" s="90"/>
    </row>
    <row r="800968" spans="68:68" customFormat="1">
      <c r="BP800968" s="90"/>
    </row>
    <row r="800969" spans="68:68" customFormat="1">
      <c r="BP800969" s="90"/>
    </row>
    <row r="800970" spans="68:68" customFormat="1">
      <c r="BP800970" s="90"/>
    </row>
    <row r="800971" spans="68:68" customFormat="1">
      <c r="BP800971" s="90"/>
    </row>
    <row r="800972" spans="68:68" customFormat="1">
      <c r="BP800972" s="90"/>
    </row>
    <row r="800973" spans="68:68" customFormat="1">
      <c r="BP800973" s="90"/>
    </row>
    <row r="800974" spans="68:68" customFormat="1">
      <c r="BP800974" s="90"/>
    </row>
    <row r="800975" spans="68:68" customFormat="1">
      <c r="BP800975" s="90"/>
    </row>
    <row r="800976" spans="68:68" customFormat="1">
      <c r="BP800976" s="90"/>
    </row>
    <row r="800977" spans="68:68" customFormat="1">
      <c r="BP800977" s="90"/>
    </row>
    <row r="800978" spans="68:68" customFormat="1">
      <c r="BP800978" s="90"/>
    </row>
    <row r="800979" spans="68:68" customFormat="1">
      <c r="BP800979" s="90"/>
    </row>
    <row r="800980" spans="68:68" customFormat="1">
      <c r="BP800980" s="90"/>
    </row>
    <row r="800981" spans="68:68" customFormat="1">
      <c r="BP800981" s="90"/>
    </row>
    <row r="800982" spans="68:68" customFormat="1">
      <c r="BP800982" s="90"/>
    </row>
    <row r="800983" spans="68:68" customFormat="1">
      <c r="BP800983" s="90"/>
    </row>
    <row r="800984" spans="68:68" customFormat="1">
      <c r="BP800984" s="90"/>
    </row>
    <row r="800985" spans="68:68" customFormat="1">
      <c r="BP800985" s="90"/>
    </row>
    <row r="800986" spans="68:68" customFormat="1">
      <c r="BP800986" s="90"/>
    </row>
    <row r="800987" spans="68:68" customFormat="1">
      <c r="BP800987" s="90"/>
    </row>
    <row r="800988" spans="68:68" customFormat="1">
      <c r="BP800988" s="90"/>
    </row>
    <row r="800989" spans="68:68" customFormat="1">
      <c r="BP800989" s="90"/>
    </row>
    <row r="800990" spans="68:68" customFormat="1">
      <c r="BP800990" s="90"/>
    </row>
    <row r="800991" spans="68:68" customFormat="1">
      <c r="BP800991" s="90"/>
    </row>
    <row r="800992" spans="68:68" customFormat="1">
      <c r="BP800992" s="90"/>
    </row>
    <row r="800993" spans="68:68" customFormat="1">
      <c r="BP800993" s="90"/>
    </row>
    <row r="800994" spans="68:68" customFormat="1">
      <c r="BP800994" s="90"/>
    </row>
    <row r="800995" spans="68:68" customFormat="1">
      <c r="BP800995" s="90"/>
    </row>
    <row r="800996" spans="68:68" customFormat="1">
      <c r="BP800996" s="90"/>
    </row>
    <row r="800997" spans="68:68" customFormat="1">
      <c r="BP800997" s="90"/>
    </row>
    <row r="800998" spans="68:68" customFormat="1">
      <c r="BP800998" s="90"/>
    </row>
    <row r="800999" spans="68:68" customFormat="1">
      <c r="BP800999" s="90"/>
    </row>
    <row r="801000" spans="68:68" customFormat="1">
      <c r="BP801000" s="90"/>
    </row>
    <row r="801001" spans="68:68" customFormat="1">
      <c r="BP801001" s="90"/>
    </row>
    <row r="801002" spans="68:68" customFormat="1">
      <c r="BP801002" s="90"/>
    </row>
    <row r="801003" spans="68:68" customFormat="1">
      <c r="BP801003" s="90"/>
    </row>
    <row r="801004" spans="68:68" customFormat="1">
      <c r="BP801004" s="90"/>
    </row>
    <row r="801005" spans="68:68" customFormat="1">
      <c r="BP801005" s="90"/>
    </row>
    <row r="801006" spans="68:68" customFormat="1">
      <c r="BP801006" s="90"/>
    </row>
    <row r="801007" spans="68:68" customFormat="1">
      <c r="BP801007" s="90"/>
    </row>
    <row r="801008" spans="68:68" customFormat="1">
      <c r="BP801008" s="90"/>
    </row>
    <row r="801009" spans="68:68" customFormat="1">
      <c r="BP801009" s="90"/>
    </row>
    <row r="801010" spans="68:68" customFormat="1">
      <c r="BP801010" s="90"/>
    </row>
    <row r="801011" spans="68:68" customFormat="1">
      <c r="BP801011" s="90"/>
    </row>
    <row r="801012" spans="68:68" customFormat="1">
      <c r="BP801012" s="90"/>
    </row>
    <row r="801013" spans="68:68" customFormat="1">
      <c r="BP801013" s="90"/>
    </row>
    <row r="801014" spans="68:68" customFormat="1">
      <c r="BP801014" s="90"/>
    </row>
    <row r="801015" spans="68:68" customFormat="1">
      <c r="BP801015" s="90"/>
    </row>
    <row r="801016" spans="68:68" customFormat="1">
      <c r="BP801016" s="90"/>
    </row>
    <row r="801017" spans="68:68" customFormat="1">
      <c r="BP801017" s="90"/>
    </row>
    <row r="801018" spans="68:68" customFormat="1">
      <c r="BP801018" s="90"/>
    </row>
    <row r="801019" spans="68:68" customFormat="1">
      <c r="BP801019" s="90"/>
    </row>
    <row r="801020" spans="68:68" customFormat="1">
      <c r="BP801020" s="90"/>
    </row>
    <row r="801021" spans="68:68" customFormat="1">
      <c r="BP801021" s="90"/>
    </row>
    <row r="801022" spans="68:68" customFormat="1">
      <c r="BP801022" s="90"/>
    </row>
    <row r="801023" spans="68:68" customFormat="1">
      <c r="BP801023" s="90"/>
    </row>
    <row r="801024" spans="68:68" customFormat="1">
      <c r="BP801024" s="90"/>
    </row>
    <row r="801025" spans="68:68" customFormat="1">
      <c r="BP801025" s="90"/>
    </row>
    <row r="801026" spans="68:68" customFormat="1">
      <c r="BP801026" s="90"/>
    </row>
    <row r="801027" spans="68:68" customFormat="1">
      <c r="BP801027" s="90"/>
    </row>
    <row r="801028" spans="68:68" customFormat="1">
      <c r="BP801028" s="90"/>
    </row>
    <row r="801029" spans="68:68" customFormat="1">
      <c r="BP801029" s="90"/>
    </row>
    <row r="801030" spans="68:68" customFormat="1">
      <c r="BP801030" s="90"/>
    </row>
    <row r="801031" spans="68:68" customFormat="1">
      <c r="BP801031" s="90"/>
    </row>
    <row r="801032" spans="68:68" customFormat="1">
      <c r="BP801032" s="90"/>
    </row>
    <row r="801033" spans="68:68" customFormat="1">
      <c r="BP801033" s="90"/>
    </row>
    <row r="801034" spans="68:68" customFormat="1">
      <c r="BP801034" s="90"/>
    </row>
    <row r="801035" spans="68:68" customFormat="1">
      <c r="BP801035" s="90"/>
    </row>
    <row r="801036" spans="68:68" customFormat="1">
      <c r="BP801036" s="90"/>
    </row>
    <row r="801037" spans="68:68" customFormat="1">
      <c r="BP801037" s="90"/>
    </row>
    <row r="801038" spans="68:68" customFormat="1">
      <c r="BP801038" s="90"/>
    </row>
    <row r="801039" spans="68:68" customFormat="1">
      <c r="BP801039" s="90"/>
    </row>
    <row r="801040" spans="68:68" customFormat="1">
      <c r="BP801040" s="90"/>
    </row>
    <row r="801041" spans="68:68" customFormat="1">
      <c r="BP801041" s="90"/>
    </row>
    <row r="801042" spans="68:68" customFormat="1">
      <c r="BP801042" s="90"/>
    </row>
    <row r="801043" spans="68:68" customFormat="1">
      <c r="BP801043" s="90"/>
    </row>
    <row r="801044" spans="68:68" customFormat="1">
      <c r="BP801044" s="90"/>
    </row>
    <row r="801045" spans="68:68" customFormat="1">
      <c r="BP801045" s="90"/>
    </row>
    <row r="801046" spans="68:68" customFormat="1">
      <c r="BP801046" s="90"/>
    </row>
    <row r="801047" spans="68:68" customFormat="1">
      <c r="BP801047" s="90"/>
    </row>
    <row r="801048" spans="68:68" customFormat="1">
      <c r="BP801048" s="90"/>
    </row>
    <row r="801049" spans="68:68" customFormat="1">
      <c r="BP801049" s="90"/>
    </row>
    <row r="801050" spans="68:68" customFormat="1">
      <c r="BP801050" s="90"/>
    </row>
    <row r="801051" spans="68:68" customFormat="1">
      <c r="BP801051" s="90"/>
    </row>
    <row r="801052" spans="68:68" customFormat="1">
      <c r="BP801052" s="90"/>
    </row>
    <row r="801053" spans="68:68" customFormat="1">
      <c r="BP801053" s="90"/>
    </row>
    <row r="801054" spans="68:68" customFormat="1">
      <c r="BP801054" s="90"/>
    </row>
    <row r="801055" spans="68:68" customFormat="1">
      <c r="BP801055" s="90"/>
    </row>
    <row r="801056" spans="68:68" customFormat="1">
      <c r="BP801056" s="90"/>
    </row>
    <row r="801057" spans="68:68" customFormat="1">
      <c r="BP801057" s="90"/>
    </row>
    <row r="801058" spans="68:68" customFormat="1">
      <c r="BP801058" s="90"/>
    </row>
    <row r="801059" spans="68:68" customFormat="1">
      <c r="BP801059" s="90"/>
    </row>
    <row r="801060" spans="68:68" customFormat="1">
      <c r="BP801060" s="90"/>
    </row>
    <row r="801061" spans="68:68" customFormat="1">
      <c r="BP801061" s="90"/>
    </row>
    <row r="801062" spans="68:68" customFormat="1">
      <c r="BP801062" s="90"/>
    </row>
    <row r="801063" spans="68:68" customFormat="1">
      <c r="BP801063" s="90"/>
    </row>
    <row r="801064" spans="68:68" customFormat="1">
      <c r="BP801064" s="90"/>
    </row>
    <row r="801065" spans="68:68" customFormat="1">
      <c r="BP801065" s="90"/>
    </row>
    <row r="801066" spans="68:68" customFormat="1">
      <c r="BP801066" s="90"/>
    </row>
    <row r="801067" spans="68:68" customFormat="1">
      <c r="BP801067" s="90"/>
    </row>
    <row r="801068" spans="68:68" customFormat="1">
      <c r="BP801068" s="90"/>
    </row>
    <row r="801069" spans="68:68" customFormat="1">
      <c r="BP801069" s="90"/>
    </row>
    <row r="801070" spans="68:68" customFormat="1">
      <c r="BP801070" s="90"/>
    </row>
    <row r="801071" spans="68:68" customFormat="1">
      <c r="BP801071" s="90"/>
    </row>
    <row r="801072" spans="68:68" customFormat="1">
      <c r="BP801072" s="90"/>
    </row>
    <row r="801073" spans="68:68" customFormat="1">
      <c r="BP801073" s="90"/>
    </row>
    <row r="801074" spans="68:68" customFormat="1">
      <c r="BP801074" s="90"/>
    </row>
    <row r="801075" spans="68:68" customFormat="1">
      <c r="BP801075" s="90"/>
    </row>
    <row r="801076" spans="68:68" customFormat="1">
      <c r="BP801076" s="90"/>
    </row>
    <row r="801077" spans="68:68" customFormat="1">
      <c r="BP801077" s="90"/>
    </row>
    <row r="801078" spans="68:68" customFormat="1">
      <c r="BP801078" s="90"/>
    </row>
    <row r="801079" spans="68:68" customFormat="1">
      <c r="BP801079" s="90"/>
    </row>
    <row r="801080" spans="68:68" customFormat="1">
      <c r="BP801080" s="90"/>
    </row>
    <row r="801081" spans="68:68" customFormat="1">
      <c r="BP801081" s="90"/>
    </row>
    <row r="801082" spans="68:68" customFormat="1">
      <c r="BP801082" s="90"/>
    </row>
    <row r="801083" spans="68:68" customFormat="1">
      <c r="BP801083" s="90"/>
    </row>
    <row r="801084" spans="68:68" customFormat="1">
      <c r="BP801084" s="90"/>
    </row>
    <row r="801085" spans="68:68" customFormat="1">
      <c r="BP801085" s="90"/>
    </row>
    <row r="801086" spans="68:68" customFormat="1">
      <c r="BP801086" s="90"/>
    </row>
    <row r="801087" spans="68:68" customFormat="1">
      <c r="BP801087" s="90"/>
    </row>
    <row r="801088" spans="68:68" customFormat="1">
      <c r="BP801088" s="90"/>
    </row>
    <row r="801089" spans="68:68" customFormat="1">
      <c r="BP801089" s="90"/>
    </row>
    <row r="801090" spans="68:68" customFormat="1">
      <c r="BP801090" s="90"/>
    </row>
    <row r="801091" spans="68:68" customFormat="1">
      <c r="BP801091" s="90"/>
    </row>
    <row r="801092" spans="68:68" customFormat="1">
      <c r="BP801092" s="90"/>
    </row>
    <row r="801093" spans="68:68" customFormat="1">
      <c r="BP801093" s="90"/>
    </row>
    <row r="801094" spans="68:68" customFormat="1">
      <c r="BP801094" s="90"/>
    </row>
    <row r="801095" spans="68:68" customFormat="1">
      <c r="BP801095" s="90"/>
    </row>
    <row r="801096" spans="68:68" customFormat="1">
      <c r="BP801096" s="90"/>
    </row>
    <row r="801097" spans="68:68" customFormat="1">
      <c r="BP801097" s="90"/>
    </row>
    <row r="801098" spans="68:68" customFormat="1">
      <c r="BP801098" s="90"/>
    </row>
    <row r="801099" spans="68:68" customFormat="1">
      <c r="BP801099" s="90"/>
    </row>
    <row r="801100" spans="68:68" customFormat="1">
      <c r="BP801100" s="90"/>
    </row>
    <row r="801101" spans="68:68" customFormat="1">
      <c r="BP801101" s="90"/>
    </row>
    <row r="801102" spans="68:68" customFormat="1">
      <c r="BP801102" s="90"/>
    </row>
    <row r="801103" spans="68:68" customFormat="1">
      <c r="BP801103" s="90"/>
    </row>
    <row r="801104" spans="68:68" customFormat="1">
      <c r="BP801104" s="90"/>
    </row>
    <row r="801105" spans="68:68" customFormat="1">
      <c r="BP801105" s="90"/>
    </row>
    <row r="801106" spans="68:68" customFormat="1">
      <c r="BP801106" s="90"/>
    </row>
    <row r="801107" spans="68:68" customFormat="1">
      <c r="BP801107" s="90"/>
    </row>
    <row r="801108" spans="68:68" customFormat="1">
      <c r="BP801108" s="90"/>
    </row>
    <row r="801109" spans="68:68" customFormat="1">
      <c r="BP801109" s="90"/>
    </row>
    <row r="801110" spans="68:68" customFormat="1">
      <c r="BP801110" s="90"/>
    </row>
    <row r="801111" spans="68:68" customFormat="1">
      <c r="BP801111" s="90"/>
    </row>
    <row r="801112" spans="68:68" customFormat="1">
      <c r="BP801112" s="90"/>
    </row>
    <row r="801113" spans="68:68" customFormat="1">
      <c r="BP801113" s="90"/>
    </row>
    <row r="801114" spans="68:68" customFormat="1">
      <c r="BP801114" s="90"/>
    </row>
    <row r="801115" spans="68:68" customFormat="1">
      <c r="BP801115" s="90"/>
    </row>
    <row r="801116" spans="68:68" customFormat="1">
      <c r="BP801116" s="90"/>
    </row>
    <row r="801117" spans="68:68" customFormat="1">
      <c r="BP801117" s="90"/>
    </row>
    <row r="801118" spans="68:68" customFormat="1">
      <c r="BP801118" s="90"/>
    </row>
    <row r="801119" spans="68:68" customFormat="1">
      <c r="BP801119" s="90"/>
    </row>
    <row r="801120" spans="68:68" customFormat="1">
      <c r="BP801120" s="90"/>
    </row>
    <row r="801121" spans="68:68" customFormat="1">
      <c r="BP801121" s="90"/>
    </row>
    <row r="801122" spans="68:68" customFormat="1">
      <c r="BP801122" s="90"/>
    </row>
    <row r="801123" spans="68:68" customFormat="1">
      <c r="BP801123" s="90"/>
    </row>
    <row r="801124" spans="68:68" customFormat="1">
      <c r="BP801124" s="90"/>
    </row>
    <row r="801125" spans="68:68" customFormat="1">
      <c r="BP801125" s="90"/>
    </row>
    <row r="801126" spans="68:68" customFormat="1">
      <c r="BP801126" s="90"/>
    </row>
    <row r="801127" spans="68:68" customFormat="1">
      <c r="BP801127" s="90"/>
    </row>
    <row r="801128" spans="68:68" customFormat="1">
      <c r="BP801128" s="90"/>
    </row>
    <row r="801129" spans="68:68" customFormat="1">
      <c r="BP801129" s="90"/>
    </row>
    <row r="801130" spans="68:68" customFormat="1">
      <c r="BP801130" s="90"/>
    </row>
    <row r="801131" spans="68:68" customFormat="1">
      <c r="BP801131" s="90"/>
    </row>
    <row r="801132" spans="68:68" customFormat="1">
      <c r="BP801132" s="90"/>
    </row>
    <row r="801133" spans="68:68" customFormat="1">
      <c r="BP801133" s="90"/>
    </row>
    <row r="801134" spans="68:68" customFormat="1">
      <c r="BP801134" s="90"/>
    </row>
    <row r="801135" spans="68:68" customFormat="1">
      <c r="BP801135" s="90"/>
    </row>
    <row r="801136" spans="68:68" customFormat="1">
      <c r="BP801136" s="90"/>
    </row>
    <row r="801137" spans="68:68" customFormat="1">
      <c r="BP801137" s="90"/>
    </row>
    <row r="801138" spans="68:68" customFormat="1">
      <c r="BP801138" s="90"/>
    </row>
    <row r="801139" spans="68:68" customFormat="1">
      <c r="BP801139" s="90"/>
    </row>
    <row r="801140" spans="68:68" customFormat="1">
      <c r="BP801140" s="90"/>
    </row>
    <row r="801141" spans="68:68" customFormat="1">
      <c r="BP801141" s="90"/>
    </row>
    <row r="801142" spans="68:68" customFormat="1">
      <c r="BP801142" s="90"/>
    </row>
    <row r="801143" spans="68:68" customFormat="1">
      <c r="BP801143" s="90"/>
    </row>
    <row r="801144" spans="68:68" customFormat="1">
      <c r="BP801144" s="90"/>
    </row>
    <row r="801145" spans="68:68" customFormat="1">
      <c r="BP801145" s="90"/>
    </row>
    <row r="801146" spans="68:68" customFormat="1">
      <c r="BP801146" s="90"/>
    </row>
    <row r="801147" spans="68:68" customFormat="1">
      <c r="BP801147" s="90"/>
    </row>
    <row r="801148" spans="68:68" customFormat="1">
      <c r="BP801148" s="90"/>
    </row>
    <row r="801149" spans="68:68" customFormat="1">
      <c r="BP801149" s="90"/>
    </row>
    <row r="801150" spans="68:68" customFormat="1">
      <c r="BP801150" s="90"/>
    </row>
    <row r="801151" spans="68:68" customFormat="1">
      <c r="BP801151" s="90"/>
    </row>
    <row r="801152" spans="68:68" customFormat="1">
      <c r="BP801152" s="90"/>
    </row>
    <row r="801153" spans="68:68" customFormat="1">
      <c r="BP801153" s="90"/>
    </row>
    <row r="801154" spans="68:68" customFormat="1">
      <c r="BP801154" s="90"/>
    </row>
    <row r="801155" spans="68:68" customFormat="1">
      <c r="BP801155" s="90"/>
    </row>
    <row r="801156" spans="68:68" customFormat="1">
      <c r="BP801156" s="90"/>
    </row>
    <row r="801157" spans="68:68" customFormat="1">
      <c r="BP801157" s="90"/>
    </row>
    <row r="801158" spans="68:68" customFormat="1">
      <c r="BP801158" s="90"/>
    </row>
    <row r="801159" spans="68:68" customFormat="1">
      <c r="BP801159" s="90"/>
    </row>
    <row r="801160" spans="68:68" customFormat="1">
      <c r="BP801160" s="90"/>
    </row>
    <row r="801161" spans="68:68" customFormat="1">
      <c r="BP801161" s="90"/>
    </row>
    <row r="801162" spans="68:68" customFormat="1">
      <c r="BP801162" s="90"/>
    </row>
    <row r="801163" spans="68:68" customFormat="1">
      <c r="BP801163" s="90"/>
    </row>
    <row r="801164" spans="68:68" customFormat="1">
      <c r="BP801164" s="90"/>
    </row>
    <row r="801165" spans="68:68" customFormat="1">
      <c r="BP801165" s="90"/>
    </row>
    <row r="801166" spans="68:68" customFormat="1">
      <c r="BP801166" s="90"/>
    </row>
    <row r="801167" spans="68:68" customFormat="1">
      <c r="BP801167" s="90"/>
    </row>
    <row r="801168" spans="68:68" customFormat="1">
      <c r="BP801168" s="90"/>
    </row>
    <row r="801169" spans="68:68" customFormat="1">
      <c r="BP801169" s="90"/>
    </row>
    <row r="801170" spans="68:68" customFormat="1">
      <c r="BP801170" s="90"/>
    </row>
    <row r="801171" spans="68:68" customFormat="1">
      <c r="BP801171" s="90"/>
    </row>
    <row r="801172" spans="68:68" customFormat="1">
      <c r="BP801172" s="90"/>
    </row>
    <row r="801173" spans="68:68" customFormat="1">
      <c r="BP801173" s="90"/>
    </row>
    <row r="801174" spans="68:68" customFormat="1">
      <c r="BP801174" s="90"/>
    </row>
    <row r="801175" spans="68:68" customFormat="1">
      <c r="BP801175" s="90"/>
    </row>
    <row r="801176" spans="68:68" customFormat="1">
      <c r="BP801176" s="90"/>
    </row>
    <row r="801177" spans="68:68" customFormat="1">
      <c r="BP801177" s="90"/>
    </row>
    <row r="801178" spans="68:68" customFormat="1">
      <c r="BP801178" s="90"/>
    </row>
    <row r="801179" spans="68:68" customFormat="1">
      <c r="BP801179" s="90"/>
    </row>
    <row r="801180" spans="68:68" customFormat="1">
      <c r="BP801180" s="90"/>
    </row>
    <row r="801181" spans="68:68" customFormat="1">
      <c r="BP801181" s="90"/>
    </row>
    <row r="801182" spans="68:68" customFormat="1">
      <c r="BP801182" s="90"/>
    </row>
    <row r="801183" spans="68:68" customFormat="1">
      <c r="BP801183" s="90"/>
    </row>
    <row r="801184" spans="68:68" customFormat="1">
      <c r="BP801184" s="90"/>
    </row>
    <row r="801185" spans="68:68" customFormat="1">
      <c r="BP801185" s="90"/>
    </row>
    <row r="801186" spans="68:68" customFormat="1">
      <c r="BP801186" s="90"/>
    </row>
    <row r="801187" spans="68:68" customFormat="1">
      <c r="BP801187" s="90"/>
    </row>
    <row r="801188" spans="68:68" customFormat="1">
      <c r="BP801188" s="90"/>
    </row>
    <row r="801189" spans="68:68" customFormat="1">
      <c r="BP801189" s="90"/>
    </row>
    <row r="801190" spans="68:68" customFormat="1">
      <c r="BP801190" s="90"/>
    </row>
    <row r="801191" spans="68:68" customFormat="1">
      <c r="BP801191" s="90"/>
    </row>
    <row r="801192" spans="68:68" customFormat="1">
      <c r="BP801192" s="90"/>
    </row>
    <row r="801193" spans="68:68" customFormat="1">
      <c r="BP801193" s="90"/>
    </row>
    <row r="801194" spans="68:68" customFormat="1">
      <c r="BP801194" s="90"/>
    </row>
    <row r="801195" spans="68:68" customFormat="1">
      <c r="BP801195" s="90"/>
    </row>
    <row r="801196" spans="68:68" customFormat="1">
      <c r="BP801196" s="90"/>
    </row>
    <row r="801197" spans="68:68" customFormat="1">
      <c r="BP801197" s="90"/>
    </row>
    <row r="801198" spans="68:68" customFormat="1">
      <c r="BP801198" s="90"/>
    </row>
    <row r="801199" spans="68:68" customFormat="1">
      <c r="BP801199" s="90"/>
    </row>
    <row r="801200" spans="68:68" customFormat="1">
      <c r="BP801200" s="90"/>
    </row>
    <row r="801201" spans="68:68" customFormat="1">
      <c r="BP801201" s="90"/>
    </row>
    <row r="801202" spans="68:68" customFormat="1">
      <c r="BP801202" s="90"/>
    </row>
    <row r="801203" spans="68:68" customFormat="1">
      <c r="BP801203" s="90"/>
    </row>
    <row r="801204" spans="68:68" customFormat="1">
      <c r="BP801204" s="90"/>
    </row>
    <row r="801205" spans="68:68" customFormat="1">
      <c r="BP801205" s="90"/>
    </row>
    <row r="801206" spans="68:68" customFormat="1">
      <c r="BP801206" s="90"/>
    </row>
    <row r="801207" spans="68:68" customFormat="1">
      <c r="BP801207" s="90"/>
    </row>
    <row r="801208" spans="68:68" customFormat="1">
      <c r="BP801208" s="90"/>
    </row>
    <row r="801209" spans="68:68" customFormat="1">
      <c r="BP801209" s="90"/>
    </row>
    <row r="801210" spans="68:68" customFormat="1">
      <c r="BP801210" s="90"/>
    </row>
    <row r="801211" spans="68:68" customFormat="1">
      <c r="BP801211" s="90"/>
    </row>
    <row r="801212" spans="68:68" customFormat="1">
      <c r="BP801212" s="90"/>
    </row>
    <row r="801213" spans="68:68" customFormat="1">
      <c r="BP801213" s="90"/>
    </row>
    <row r="801214" spans="68:68" customFormat="1">
      <c r="BP801214" s="90"/>
    </row>
    <row r="801215" spans="68:68" customFormat="1">
      <c r="BP801215" s="90"/>
    </row>
    <row r="801216" spans="68:68" customFormat="1">
      <c r="BP801216" s="90"/>
    </row>
    <row r="801217" spans="68:68" customFormat="1">
      <c r="BP801217" s="90"/>
    </row>
    <row r="801218" spans="68:68" customFormat="1">
      <c r="BP801218" s="90"/>
    </row>
    <row r="801219" spans="68:68" customFormat="1">
      <c r="BP801219" s="90"/>
    </row>
    <row r="801220" spans="68:68" customFormat="1">
      <c r="BP801220" s="90"/>
    </row>
    <row r="801221" spans="68:68" customFormat="1">
      <c r="BP801221" s="90"/>
    </row>
    <row r="801222" spans="68:68" customFormat="1">
      <c r="BP801222" s="90"/>
    </row>
    <row r="801223" spans="68:68" customFormat="1">
      <c r="BP801223" s="90"/>
    </row>
    <row r="801224" spans="68:68" customFormat="1">
      <c r="BP801224" s="90"/>
    </row>
    <row r="801225" spans="68:68" customFormat="1">
      <c r="BP801225" s="90"/>
    </row>
    <row r="801226" spans="68:68" customFormat="1">
      <c r="BP801226" s="90"/>
    </row>
    <row r="801227" spans="68:68" customFormat="1">
      <c r="BP801227" s="90"/>
    </row>
    <row r="801228" spans="68:68" customFormat="1">
      <c r="BP801228" s="90"/>
    </row>
    <row r="801229" spans="68:68" customFormat="1">
      <c r="BP801229" s="90"/>
    </row>
    <row r="801230" spans="68:68" customFormat="1">
      <c r="BP801230" s="90"/>
    </row>
    <row r="801231" spans="68:68" customFormat="1">
      <c r="BP801231" s="90"/>
    </row>
    <row r="801232" spans="68:68" customFormat="1">
      <c r="BP801232" s="90"/>
    </row>
    <row r="801233" spans="68:68" customFormat="1">
      <c r="BP801233" s="90"/>
    </row>
    <row r="801234" spans="68:68" customFormat="1">
      <c r="BP801234" s="90"/>
    </row>
    <row r="801235" spans="68:68" customFormat="1">
      <c r="BP801235" s="90"/>
    </row>
    <row r="801236" spans="68:68" customFormat="1">
      <c r="BP801236" s="90"/>
    </row>
    <row r="801237" spans="68:68" customFormat="1">
      <c r="BP801237" s="90"/>
    </row>
    <row r="801238" spans="68:68" customFormat="1">
      <c r="BP801238" s="90"/>
    </row>
    <row r="801239" spans="68:68" customFormat="1">
      <c r="BP801239" s="90"/>
    </row>
    <row r="801240" spans="68:68" customFormat="1">
      <c r="BP801240" s="90"/>
    </row>
    <row r="801241" spans="68:68" customFormat="1">
      <c r="BP801241" s="90"/>
    </row>
    <row r="801242" spans="68:68" customFormat="1">
      <c r="BP801242" s="90"/>
    </row>
    <row r="801243" spans="68:68" customFormat="1">
      <c r="BP801243" s="90"/>
    </row>
    <row r="801244" spans="68:68" customFormat="1">
      <c r="BP801244" s="90"/>
    </row>
    <row r="801245" spans="68:68" customFormat="1">
      <c r="BP801245" s="90"/>
    </row>
    <row r="801246" spans="68:68" customFormat="1">
      <c r="BP801246" s="90"/>
    </row>
    <row r="801247" spans="68:68" customFormat="1">
      <c r="BP801247" s="90"/>
    </row>
    <row r="801248" spans="68:68" customFormat="1">
      <c r="BP801248" s="90"/>
    </row>
    <row r="801249" spans="68:68" customFormat="1">
      <c r="BP801249" s="90"/>
    </row>
    <row r="801250" spans="68:68" customFormat="1">
      <c r="BP801250" s="90"/>
    </row>
    <row r="801251" spans="68:68" customFormat="1">
      <c r="BP801251" s="90"/>
    </row>
    <row r="801252" spans="68:68" customFormat="1">
      <c r="BP801252" s="90"/>
    </row>
    <row r="801253" spans="68:68" customFormat="1">
      <c r="BP801253" s="90"/>
    </row>
    <row r="801254" spans="68:68" customFormat="1">
      <c r="BP801254" s="90"/>
    </row>
    <row r="801255" spans="68:68" customFormat="1">
      <c r="BP801255" s="90"/>
    </row>
    <row r="801256" spans="68:68" customFormat="1">
      <c r="BP801256" s="90"/>
    </row>
    <row r="801257" spans="68:68" customFormat="1">
      <c r="BP801257" s="90"/>
    </row>
    <row r="801258" spans="68:68" customFormat="1">
      <c r="BP801258" s="90"/>
    </row>
    <row r="801259" spans="68:68" customFormat="1">
      <c r="BP801259" s="90"/>
    </row>
    <row r="801260" spans="68:68" customFormat="1">
      <c r="BP801260" s="90"/>
    </row>
    <row r="801261" spans="68:68" customFormat="1">
      <c r="BP801261" s="90"/>
    </row>
    <row r="801262" spans="68:68" customFormat="1">
      <c r="BP801262" s="90"/>
    </row>
    <row r="801263" spans="68:68" customFormat="1">
      <c r="BP801263" s="90"/>
    </row>
    <row r="801264" spans="68:68" customFormat="1">
      <c r="BP801264" s="90"/>
    </row>
    <row r="801265" spans="68:68" customFormat="1">
      <c r="BP801265" s="90"/>
    </row>
    <row r="801266" spans="68:68" customFormat="1">
      <c r="BP801266" s="90"/>
    </row>
    <row r="801267" spans="68:68" customFormat="1">
      <c r="BP801267" s="90"/>
    </row>
    <row r="801268" spans="68:68" customFormat="1">
      <c r="BP801268" s="90"/>
    </row>
    <row r="801269" spans="68:68" customFormat="1">
      <c r="BP801269" s="90"/>
    </row>
    <row r="801270" spans="68:68" customFormat="1">
      <c r="BP801270" s="90"/>
    </row>
    <row r="801271" spans="68:68" customFormat="1">
      <c r="BP801271" s="90"/>
    </row>
    <row r="801272" spans="68:68" customFormat="1">
      <c r="BP801272" s="90"/>
    </row>
    <row r="801273" spans="68:68" customFormat="1">
      <c r="BP801273" s="90"/>
    </row>
    <row r="801274" spans="68:68" customFormat="1">
      <c r="BP801274" s="90"/>
    </row>
    <row r="801275" spans="68:68" customFormat="1">
      <c r="BP801275" s="90"/>
    </row>
    <row r="801276" spans="68:68" customFormat="1">
      <c r="BP801276" s="90"/>
    </row>
    <row r="801277" spans="68:68" customFormat="1">
      <c r="BP801277" s="90"/>
    </row>
    <row r="801278" spans="68:68" customFormat="1">
      <c r="BP801278" s="90"/>
    </row>
    <row r="801279" spans="68:68" customFormat="1">
      <c r="BP801279" s="90"/>
    </row>
    <row r="801280" spans="68:68" customFormat="1">
      <c r="BP801280" s="90"/>
    </row>
    <row r="801281" spans="68:68" customFormat="1">
      <c r="BP801281" s="90"/>
    </row>
    <row r="801282" spans="68:68" customFormat="1">
      <c r="BP801282" s="90"/>
    </row>
    <row r="801283" spans="68:68" customFormat="1">
      <c r="BP801283" s="90"/>
    </row>
    <row r="801284" spans="68:68" customFormat="1">
      <c r="BP801284" s="90"/>
    </row>
    <row r="801285" spans="68:68" customFormat="1">
      <c r="BP801285" s="90"/>
    </row>
    <row r="801286" spans="68:68" customFormat="1">
      <c r="BP801286" s="90"/>
    </row>
    <row r="801287" spans="68:68" customFormat="1">
      <c r="BP801287" s="90"/>
    </row>
    <row r="801288" spans="68:68" customFormat="1">
      <c r="BP801288" s="90"/>
    </row>
    <row r="801289" spans="68:68" customFormat="1">
      <c r="BP801289" s="90"/>
    </row>
    <row r="801290" spans="68:68" customFormat="1">
      <c r="BP801290" s="90"/>
    </row>
    <row r="801291" spans="68:68" customFormat="1">
      <c r="BP801291" s="90"/>
    </row>
    <row r="801292" spans="68:68" customFormat="1">
      <c r="BP801292" s="90"/>
    </row>
    <row r="801293" spans="68:68" customFormat="1">
      <c r="BP801293" s="90"/>
    </row>
    <row r="801294" spans="68:68" customFormat="1">
      <c r="BP801294" s="90"/>
    </row>
    <row r="801295" spans="68:68" customFormat="1">
      <c r="BP801295" s="90"/>
    </row>
    <row r="801296" spans="68:68" customFormat="1">
      <c r="BP801296" s="90"/>
    </row>
    <row r="801297" spans="68:68" customFormat="1">
      <c r="BP801297" s="90"/>
    </row>
    <row r="801298" spans="68:68" customFormat="1">
      <c r="BP801298" s="90"/>
    </row>
    <row r="801299" spans="68:68" customFormat="1">
      <c r="BP801299" s="90"/>
    </row>
    <row r="801300" spans="68:68" customFormat="1">
      <c r="BP801300" s="90"/>
    </row>
    <row r="801301" spans="68:68" customFormat="1">
      <c r="BP801301" s="90"/>
    </row>
    <row r="801302" spans="68:68" customFormat="1">
      <c r="BP801302" s="90"/>
    </row>
    <row r="801303" spans="68:68" customFormat="1">
      <c r="BP801303" s="90"/>
    </row>
    <row r="801304" spans="68:68" customFormat="1">
      <c r="BP801304" s="90"/>
    </row>
    <row r="801305" spans="68:68" customFormat="1">
      <c r="BP801305" s="90"/>
    </row>
    <row r="801306" spans="68:68" customFormat="1">
      <c r="BP801306" s="90"/>
    </row>
    <row r="801307" spans="68:68" customFormat="1">
      <c r="BP801307" s="90"/>
    </row>
    <row r="801308" spans="68:68" customFormat="1">
      <c r="BP801308" s="90"/>
    </row>
    <row r="801309" spans="68:68" customFormat="1">
      <c r="BP801309" s="90"/>
    </row>
    <row r="801310" spans="68:68" customFormat="1">
      <c r="BP801310" s="90"/>
    </row>
    <row r="801311" spans="68:68" customFormat="1">
      <c r="BP801311" s="90"/>
    </row>
    <row r="801312" spans="68:68" customFormat="1">
      <c r="BP801312" s="90"/>
    </row>
    <row r="801313" spans="68:68" customFormat="1">
      <c r="BP801313" s="90"/>
    </row>
    <row r="801314" spans="68:68" customFormat="1">
      <c r="BP801314" s="90"/>
    </row>
    <row r="801315" spans="68:68" customFormat="1">
      <c r="BP801315" s="90"/>
    </row>
    <row r="801316" spans="68:68" customFormat="1">
      <c r="BP801316" s="90"/>
    </row>
    <row r="801317" spans="68:68" customFormat="1">
      <c r="BP801317" s="90"/>
    </row>
    <row r="801318" spans="68:68" customFormat="1">
      <c r="BP801318" s="90"/>
    </row>
    <row r="801319" spans="68:68" customFormat="1">
      <c r="BP801319" s="90"/>
    </row>
    <row r="801320" spans="68:68" customFormat="1">
      <c r="BP801320" s="90"/>
    </row>
    <row r="801321" spans="68:68" customFormat="1">
      <c r="BP801321" s="90"/>
    </row>
    <row r="801322" spans="68:68" customFormat="1">
      <c r="BP801322" s="90"/>
    </row>
    <row r="801323" spans="68:68" customFormat="1">
      <c r="BP801323" s="90"/>
    </row>
    <row r="801324" spans="68:68" customFormat="1">
      <c r="BP801324" s="90"/>
    </row>
    <row r="801325" spans="68:68" customFormat="1">
      <c r="BP801325" s="90"/>
    </row>
    <row r="801326" spans="68:68" customFormat="1">
      <c r="BP801326" s="90"/>
    </row>
    <row r="801327" spans="68:68" customFormat="1">
      <c r="BP801327" s="90"/>
    </row>
    <row r="801328" spans="68:68" customFormat="1">
      <c r="BP801328" s="90"/>
    </row>
    <row r="801329" spans="68:68" customFormat="1">
      <c r="BP801329" s="90"/>
    </row>
    <row r="801330" spans="68:68" customFormat="1">
      <c r="BP801330" s="90"/>
    </row>
    <row r="801331" spans="68:68" customFormat="1">
      <c r="BP801331" s="90"/>
    </row>
    <row r="801332" spans="68:68" customFormat="1">
      <c r="BP801332" s="90"/>
    </row>
    <row r="801333" spans="68:68" customFormat="1">
      <c r="BP801333" s="90"/>
    </row>
    <row r="801334" spans="68:68" customFormat="1">
      <c r="BP801334" s="90"/>
    </row>
    <row r="801335" spans="68:68" customFormat="1">
      <c r="BP801335" s="90"/>
    </row>
    <row r="801336" spans="68:68" customFormat="1">
      <c r="BP801336" s="90"/>
    </row>
    <row r="801337" spans="68:68" customFormat="1">
      <c r="BP801337" s="90"/>
    </row>
    <row r="801338" spans="68:68" customFormat="1">
      <c r="BP801338" s="90"/>
    </row>
    <row r="801339" spans="68:68" customFormat="1">
      <c r="BP801339" s="90"/>
    </row>
    <row r="801340" spans="68:68" customFormat="1">
      <c r="BP801340" s="90"/>
    </row>
    <row r="801341" spans="68:68" customFormat="1">
      <c r="BP801341" s="90"/>
    </row>
    <row r="801342" spans="68:68" customFormat="1">
      <c r="BP801342" s="90"/>
    </row>
    <row r="801343" spans="68:68" customFormat="1">
      <c r="BP801343" s="90"/>
    </row>
    <row r="801344" spans="68:68" customFormat="1">
      <c r="BP801344" s="90"/>
    </row>
    <row r="801345" spans="68:68" customFormat="1">
      <c r="BP801345" s="90"/>
    </row>
    <row r="801346" spans="68:68" customFormat="1">
      <c r="BP801346" s="90"/>
    </row>
    <row r="801347" spans="68:68" customFormat="1">
      <c r="BP801347" s="90"/>
    </row>
    <row r="801348" spans="68:68" customFormat="1">
      <c r="BP801348" s="90"/>
    </row>
    <row r="801349" spans="68:68" customFormat="1">
      <c r="BP801349" s="90"/>
    </row>
    <row r="801350" spans="68:68" customFormat="1">
      <c r="BP801350" s="90"/>
    </row>
    <row r="801351" spans="68:68" customFormat="1">
      <c r="BP801351" s="90"/>
    </row>
    <row r="801352" spans="68:68" customFormat="1">
      <c r="BP801352" s="90"/>
    </row>
    <row r="801353" spans="68:68" customFormat="1">
      <c r="BP801353" s="90"/>
    </row>
    <row r="801354" spans="68:68" customFormat="1">
      <c r="BP801354" s="90"/>
    </row>
    <row r="801355" spans="68:68" customFormat="1">
      <c r="BP801355" s="90"/>
    </row>
    <row r="801356" spans="68:68" customFormat="1">
      <c r="BP801356" s="90"/>
    </row>
    <row r="801357" spans="68:68" customFormat="1">
      <c r="BP801357" s="90"/>
    </row>
    <row r="801358" spans="68:68" customFormat="1">
      <c r="BP801358" s="90"/>
    </row>
    <row r="801359" spans="68:68" customFormat="1">
      <c r="BP801359" s="90"/>
    </row>
    <row r="801360" spans="68:68" customFormat="1">
      <c r="BP801360" s="90"/>
    </row>
    <row r="801361" spans="68:68" customFormat="1">
      <c r="BP801361" s="90"/>
    </row>
    <row r="801362" spans="68:68" customFormat="1">
      <c r="BP801362" s="90"/>
    </row>
    <row r="801363" spans="68:68" customFormat="1">
      <c r="BP801363" s="90"/>
    </row>
    <row r="801364" spans="68:68" customFormat="1">
      <c r="BP801364" s="90"/>
    </row>
    <row r="801365" spans="68:68" customFormat="1">
      <c r="BP801365" s="90"/>
    </row>
    <row r="801366" spans="68:68" customFormat="1">
      <c r="BP801366" s="90"/>
    </row>
    <row r="801367" spans="68:68" customFormat="1">
      <c r="BP801367" s="90"/>
    </row>
    <row r="801368" spans="68:68" customFormat="1">
      <c r="BP801368" s="90"/>
    </row>
    <row r="801369" spans="68:68" customFormat="1">
      <c r="BP801369" s="90"/>
    </row>
    <row r="801370" spans="68:68" customFormat="1">
      <c r="BP801370" s="90"/>
    </row>
    <row r="801371" spans="68:68" customFormat="1">
      <c r="BP801371" s="90"/>
    </row>
    <row r="801372" spans="68:68" customFormat="1">
      <c r="BP801372" s="90"/>
    </row>
    <row r="801373" spans="68:68" customFormat="1">
      <c r="BP801373" s="90"/>
    </row>
    <row r="801374" spans="68:68" customFormat="1">
      <c r="BP801374" s="90"/>
    </row>
    <row r="801375" spans="68:68" customFormat="1">
      <c r="BP801375" s="90"/>
    </row>
    <row r="801376" spans="68:68" customFormat="1">
      <c r="BP801376" s="90"/>
    </row>
    <row r="801377" spans="68:68" customFormat="1">
      <c r="BP801377" s="90"/>
    </row>
    <row r="801378" spans="68:68" customFormat="1">
      <c r="BP801378" s="90"/>
    </row>
    <row r="801379" spans="68:68" customFormat="1">
      <c r="BP801379" s="90"/>
    </row>
    <row r="801380" spans="68:68" customFormat="1">
      <c r="BP801380" s="90"/>
    </row>
    <row r="801381" spans="68:68" customFormat="1">
      <c r="BP801381" s="90"/>
    </row>
    <row r="801382" spans="68:68" customFormat="1">
      <c r="BP801382" s="90"/>
    </row>
    <row r="801383" spans="68:68" customFormat="1">
      <c r="BP801383" s="90"/>
    </row>
    <row r="801384" spans="68:68" customFormat="1">
      <c r="BP801384" s="90"/>
    </row>
    <row r="801385" spans="68:68" customFormat="1">
      <c r="BP801385" s="90"/>
    </row>
    <row r="801386" spans="68:68" customFormat="1">
      <c r="BP801386" s="90"/>
    </row>
    <row r="801387" spans="68:68" customFormat="1">
      <c r="BP801387" s="90"/>
    </row>
    <row r="801388" spans="68:68" customFormat="1">
      <c r="BP801388" s="90"/>
    </row>
    <row r="801389" spans="68:68" customFormat="1">
      <c r="BP801389" s="90"/>
    </row>
    <row r="801390" spans="68:68" customFormat="1">
      <c r="BP801390" s="90"/>
    </row>
    <row r="801391" spans="68:68" customFormat="1">
      <c r="BP801391" s="90"/>
    </row>
    <row r="801392" spans="68:68" customFormat="1">
      <c r="BP801392" s="90"/>
    </row>
    <row r="801393" spans="68:68" customFormat="1">
      <c r="BP801393" s="90"/>
    </row>
    <row r="801394" spans="68:68" customFormat="1">
      <c r="BP801394" s="90"/>
    </row>
    <row r="801395" spans="68:68" customFormat="1">
      <c r="BP801395" s="90"/>
    </row>
    <row r="801396" spans="68:68" customFormat="1">
      <c r="BP801396" s="90"/>
    </row>
    <row r="801397" spans="68:68" customFormat="1">
      <c r="BP801397" s="90"/>
    </row>
    <row r="801398" spans="68:68" customFormat="1">
      <c r="BP801398" s="90"/>
    </row>
    <row r="801399" spans="68:68" customFormat="1">
      <c r="BP801399" s="90"/>
    </row>
    <row r="801400" spans="68:68" customFormat="1">
      <c r="BP801400" s="90"/>
    </row>
    <row r="801401" spans="68:68" customFormat="1">
      <c r="BP801401" s="90"/>
    </row>
    <row r="801402" spans="68:68" customFormat="1">
      <c r="BP801402" s="90"/>
    </row>
    <row r="801403" spans="68:68" customFormat="1">
      <c r="BP801403" s="90"/>
    </row>
    <row r="801404" spans="68:68" customFormat="1">
      <c r="BP801404" s="90"/>
    </row>
    <row r="801405" spans="68:68" customFormat="1">
      <c r="BP801405" s="90"/>
    </row>
    <row r="801406" spans="68:68" customFormat="1">
      <c r="BP801406" s="90"/>
    </row>
    <row r="801407" spans="68:68" customFormat="1">
      <c r="BP801407" s="90"/>
    </row>
    <row r="801408" spans="68:68" customFormat="1">
      <c r="BP801408" s="90"/>
    </row>
    <row r="801409" spans="68:68" customFormat="1">
      <c r="BP801409" s="90"/>
    </row>
    <row r="801410" spans="68:68" customFormat="1">
      <c r="BP801410" s="90"/>
    </row>
    <row r="801411" spans="68:68" customFormat="1">
      <c r="BP801411" s="90"/>
    </row>
    <row r="801412" spans="68:68" customFormat="1">
      <c r="BP801412" s="90"/>
    </row>
    <row r="801413" spans="68:68" customFormat="1">
      <c r="BP801413" s="90"/>
    </row>
    <row r="801414" spans="68:68" customFormat="1">
      <c r="BP801414" s="90"/>
    </row>
    <row r="801415" spans="68:68" customFormat="1">
      <c r="BP801415" s="90"/>
    </row>
    <row r="801416" spans="68:68" customFormat="1">
      <c r="BP801416" s="90"/>
    </row>
    <row r="801417" spans="68:68" customFormat="1">
      <c r="BP801417" s="90"/>
    </row>
    <row r="801418" spans="68:68" customFormat="1">
      <c r="BP801418" s="90"/>
    </row>
    <row r="801419" spans="68:68" customFormat="1">
      <c r="BP801419" s="90"/>
    </row>
    <row r="801420" spans="68:68" customFormat="1">
      <c r="BP801420" s="90"/>
    </row>
    <row r="801421" spans="68:68" customFormat="1">
      <c r="BP801421" s="90"/>
    </row>
    <row r="801422" spans="68:68" customFormat="1">
      <c r="BP801422" s="90"/>
    </row>
    <row r="801423" spans="68:68" customFormat="1">
      <c r="BP801423" s="90"/>
    </row>
    <row r="801424" spans="68:68" customFormat="1">
      <c r="BP801424" s="90"/>
    </row>
    <row r="801425" spans="68:68" customFormat="1">
      <c r="BP801425" s="90"/>
    </row>
    <row r="801426" spans="68:68" customFormat="1">
      <c r="BP801426" s="90"/>
    </row>
    <row r="801427" spans="68:68" customFormat="1">
      <c r="BP801427" s="90"/>
    </row>
    <row r="801428" spans="68:68" customFormat="1">
      <c r="BP801428" s="90"/>
    </row>
    <row r="801429" spans="68:68" customFormat="1">
      <c r="BP801429" s="90"/>
    </row>
    <row r="801430" spans="68:68" customFormat="1">
      <c r="BP801430" s="90"/>
    </row>
    <row r="801431" spans="68:68" customFormat="1">
      <c r="BP801431" s="90"/>
    </row>
    <row r="801432" spans="68:68" customFormat="1">
      <c r="BP801432" s="90"/>
    </row>
    <row r="801433" spans="68:68" customFormat="1">
      <c r="BP801433" s="90"/>
    </row>
    <row r="801434" spans="68:68" customFormat="1">
      <c r="BP801434" s="90"/>
    </row>
    <row r="801435" spans="68:68" customFormat="1">
      <c r="BP801435" s="90"/>
    </row>
    <row r="801436" spans="68:68" customFormat="1">
      <c r="BP801436" s="90"/>
    </row>
    <row r="801437" spans="68:68" customFormat="1">
      <c r="BP801437" s="90"/>
    </row>
    <row r="801438" spans="68:68" customFormat="1">
      <c r="BP801438" s="90"/>
    </row>
    <row r="801439" spans="68:68" customFormat="1">
      <c r="BP801439" s="90"/>
    </row>
    <row r="801440" spans="68:68" customFormat="1">
      <c r="BP801440" s="90"/>
    </row>
    <row r="801441" spans="68:68" customFormat="1">
      <c r="BP801441" s="90"/>
    </row>
    <row r="801442" spans="68:68" customFormat="1">
      <c r="BP801442" s="90"/>
    </row>
    <row r="801443" spans="68:68" customFormat="1">
      <c r="BP801443" s="90"/>
    </row>
    <row r="801444" spans="68:68" customFormat="1">
      <c r="BP801444" s="90"/>
    </row>
    <row r="801445" spans="68:68" customFormat="1">
      <c r="BP801445" s="90"/>
    </row>
    <row r="801446" spans="68:68" customFormat="1">
      <c r="BP801446" s="90"/>
    </row>
    <row r="801447" spans="68:68" customFormat="1">
      <c r="BP801447" s="90"/>
    </row>
    <row r="801448" spans="68:68" customFormat="1">
      <c r="BP801448" s="90"/>
    </row>
    <row r="801449" spans="68:68" customFormat="1">
      <c r="BP801449" s="90"/>
    </row>
    <row r="801450" spans="68:68" customFormat="1">
      <c r="BP801450" s="90"/>
    </row>
    <row r="801451" spans="68:68" customFormat="1">
      <c r="BP801451" s="90"/>
    </row>
    <row r="801452" spans="68:68" customFormat="1">
      <c r="BP801452" s="90"/>
    </row>
    <row r="801453" spans="68:68" customFormat="1">
      <c r="BP801453" s="90"/>
    </row>
    <row r="801454" spans="68:68" customFormat="1">
      <c r="BP801454" s="90"/>
    </row>
    <row r="801455" spans="68:68" customFormat="1">
      <c r="BP801455" s="90"/>
    </row>
    <row r="801456" spans="68:68" customFormat="1">
      <c r="BP801456" s="90"/>
    </row>
    <row r="801457" spans="68:68" customFormat="1">
      <c r="BP801457" s="90"/>
    </row>
    <row r="801458" spans="68:68" customFormat="1">
      <c r="BP801458" s="90"/>
    </row>
    <row r="801459" spans="68:68" customFormat="1">
      <c r="BP801459" s="90"/>
    </row>
    <row r="801460" spans="68:68" customFormat="1">
      <c r="BP801460" s="90"/>
    </row>
    <row r="801461" spans="68:68" customFormat="1">
      <c r="BP801461" s="90"/>
    </row>
    <row r="801462" spans="68:68" customFormat="1">
      <c r="BP801462" s="90"/>
    </row>
    <row r="801463" spans="68:68" customFormat="1">
      <c r="BP801463" s="90"/>
    </row>
    <row r="801464" spans="68:68" customFormat="1">
      <c r="BP801464" s="90"/>
    </row>
    <row r="801465" spans="68:68" customFormat="1">
      <c r="BP801465" s="90"/>
    </row>
    <row r="801466" spans="68:68" customFormat="1">
      <c r="BP801466" s="90"/>
    </row>
    <row r="801467" spans="68:68" customFormat="1">
      <c r="BP801467" s="90"/>
    </row>
    <row r="801468" spans="68:68" customFormat="1">
      <c r="BP801468" s="90"/>
    </row>
    <row r="801469" spans="68:68" customFormat="1">
      <c r="BP801469" s="90"/>
    </row>
    <row r="801470" spans="68:68" customFormat="1">
      <c r="BP801470" s="90"/>
    </row>
    <row r="801471" spans="68:68" customFormat="1">
      <c r="BP801471" s="90"/>
    </row>
    <row r="801472" spans="68:68" customFormat="1">
      <c r="BP801472" s="90"/>
    </row>
    <row r="801473" spans="68:68" customFormat="1">
      <c r="BP801473" s="90"/>
    </row>
    <row r="801474" spans="68:68" customFormat="1">
      <c r="BP801474" s="90"/>
    </row>
    <row r="801475" spans="68:68" customFormat="1">
      <c r="BP801475" s="90"/>
    </row>
    <row r="801476" spans="68:68" customFormat="1">
      <c r="BP801476" s="90"/>
    </row>
    <row r="801477" spans="68:68" customFormat="1">
      <c r="BP801477" s="90"/>
    </row>
    <row r="801478" spans="68:68" customFormat="1">
      <c r="BP801478" s="90"/>
    </row>
    <row r="801479" spans="68:68" customFormat="1">
      <c r="BP801479" s="90"/>
    </row>
    <row r="801480" spans="68:68" customFormat="1">
      <c r="BP801480" s="90"/>
    </row>
    <row r="801481" spans="68:68" customFormat="1">
      <c r="BP801481" s="90"/>
    </row>
    <row r="801482" spans="68:68" customFormat="1">
      <c r="BP801482" s="90"/>
    </row>
    <row r="801483" spans="68:68" customFormat="1">
      <c r="BP801483" s="90"/>
    </row>
    <row r="801484" spans="68:68" customFormat="1">
      <c r="BP801484" s="90"/>
    </row>
    <row r="801485" spans="68:68" customFormat="1">
      <c r="BP801485" s="90"/>
    </row>
    <row r="801486" spans="68:68" customFormat="1">
      <c r="BP801486" s="90"/>
    </row>
    <row r="801487" spans="68:68" customFormat="1">
      <c r="BP801487" s="90"/>
    </row>
    <row r="801488" spans="68:68" customFormat="1">
      <c r="BP801488" s="90"/>
    </row>
    <row r="801489" spans="68:68" customFormat="1">
      <c r="BP801489" s="90"/>
    </row>
    <row r="801490" spans="68:68" customFormat="1">
      <c r="BP801490" s="90"/>
    </row>
    <row r="801491" spans="68:68" customFormat="1">
      <c r="BP801491" s="90"/>
    </row>
    <row r="801492" spans="68:68" customFormat="1">
      <c r="BP801492" s="90"/>
    </row>
    <row r="801493" spans="68:68" customFormat="1">
      <c r="BP801493" s="90"/>
    </row>
    <row r="801494" spans="68:68" customFormat="1">
      <c r="BP801494" s="90"/>
    </row>
    <row r="801495" spans="68:68" customFormat="1">
      <c r="BP801495" s="90"/>
    </row>
    <row r="801496" spans="68:68" customFormat="1">
      <c r="BP801496" s="90"/>
    </row>
    <row r="801497" spans="68:68" customFormat="1">
      <c r="BP801497" s="90"/>
    </row>
    <row r="801498" spans="68:68" customFormat="1">
      <c r="BP801498" s="90"/>
    </row>
    <row r="801499" spans="68:68" customFormat="1">
      <c r="BP801499" s="90"/>
    </row>
    <row r="801500" spans="68:68" customFormat="1">
      <c r="BP801500" s="90"/>
    </row>
    <row r="801501" spans="68:68" customFormat="1">
      <c r="BP801501" s="90"/>
    </row>
    <row r="801502" spans="68:68" customFormat="1">
      <c r="BP801502" s="90"/>
    </row>
    <row r="801503" spans="68:68" customFormat="1">
      <c r="BP801503" s="90"/>
    </row>
    <row r="801504" spans="68:68" customFormat="1">
      <c r="BP801504" s="90"/>
    </row>
    <row r="801505" spans="68:68" customFormat="1">
      <c r="BP801505" s="90"/>
    </row>
    <row r="801506" spans="68:68" customFormat="1">
      <c r="BP801506" s="90"/>
    </row>
    <row r="801507" spans="68:68" customFormat="1">
      <c r="BP801507" s="90"/>
    </row>
    <row r="801508" spans="68:68" customFormat="1">
      <c r="BP801508" s="90"/>
    </row>
    <row r="801509" spans="68:68" customFormat="1">
      <c r="BP801509" s="90"/>
    </row>
    <row r="801510" spans="68:68" customFormat="1">
      <c r="BP801510" s="90"/>
    </row>
    <row r="801511" spans="68:68" customFormat="1">
      <c r="BP801511" s="90"/>
    </row>
    <row r="801512" spans="68:68" customFormat="1">
      <c r="BP801512" s="90"/>
    </row>
    <row r="801513" spans="68:68" customFormat="1">
      <c r="BP801513" s="90"/>
    </row>
    <row r="801514" spans="68:68" customFormat="1">
      <c r="BP801514" s="90"/>
    </row>
    <row r="801515" spans="68:68" customFormat="1">
      <c r="BP801515" s="90"/>
    </row>
    <row r="801516" spans="68:68" customFormat="1">
      <c r="BP801516" s="90"/>
    </row>
    <row r="801517" spans="68:68" customFormat="1">
      <c r="BP801517" s="90"/>
    </row>
    <row r="801518" spans="68:68" customFormat="1">
      <c r="BP801518" s="90"/>
    </row>
    <row r="801519" spans="68:68" customFormat="1">
      <c r="BP801519" s="90"/>
    </row>
    <row r="801520" spans="68:68" customFormat="1">
      <c r="BP801520" s="90"/>
    </row>
    <row r="801521" spans="68:68" customFormat="1">
      <c r="BP801521" s="90"/>
    </row>
    <row r="801522" spans="68:68" customFormat="1">
      <c r="BP801522" s="90"/>
    </row>
    <row r="801523" spans="68:68" customFormat="1">
      <c r="BP801523" s="90"/>
    </row>
    <row r="801524" spans="68:68" customFormat="1">
      <c r="BP801524" s="90"/>
    </row>
    <row r="801525" spans="68:68" customFormat="1">
      <c r="BP801525" s="90"/>
    </row>
    <row r="801526" spans="68:68" customFormat="1">
      <c r="BP801526" s="90"/>
    </row>
    <row r="801527" spans="68:68" customFormat="1">
      <c r="BP801527" s="90"/>
    </row>
    <row r="801528" spans="68:68" customFormat="1">
      <c r="BP801528" s="90"/>
    </row>
    <row r="801529" spans="68:68" customFormat="1">
      <c r="BP801529" s="90"/>
    </row>
    <row r="801530" spans="68:68" customFormat="1">
      <c r="BP801530" s="90"/>
    </row>
    <row r="801531" spans="68:68" customFormat="1">
      <c r="BP801531" s="90"/>
    </row>
    <row r="801532" spans="68:68" customFormat="1">
      <c r="BP801532" s="90"/>
    </row>
    <row r="801533" spans="68:68" customFormat="1">
      <c r="BP801533" s="90"/>
    </row>
    <row r="801534" spans="68:68" customFormat="1">
      <c r="BP801534" s="90"/>
    </row>
    <row r="801535" spans="68:68" customFormat="1">
      <c r="BP801535" s="90"/>
    </row>
    <row r="801536" spans="68:68" customFormat="1">
      <c r="BP801536" s="90"/>
    </row>
    <row r="801537" spans="68:68" customFormat="1">
      <c r="BP801537" s="90"/>
    </row>
    <row r="801538" spans="68:68" customFormat="1">
      <c r="BP801538" s="90"/>
    </row>
    <row r="801539" spans="68:68" customFormat="1">
      <c r="BP801539" s="90"/>
    </row>
    <row r="801540" spans="68:68" customFormat="1">
      <c r="BP801540" s="90"/>
    </row>
    <row r="801541" spans="68:68" customFormat="1">
      <c r="BP801541" s="90"/>
    </row>
    <row r="801542" spans="68:68" customFormat="1">
      <c r="BP801542" s="90"/>
    </row>
    <row r="801543" spans="68:68" customFormat="1">
      <c r="BP801543" s="90"/>
    </row>
    <row r="801544" spans="68:68" customFormat="1">
      <c r="BP801544" s="90"/>
    </row>
    <row r="801545" spans="68:68" customFormat="1">
      <c r="BP801545" s="90"/>
    </row>
    <row r="801546" spans="68:68" customFormat="1">
      <c r="BP801546" s="90"/>
    </row>
    <row r="801547" spans="68:68" customFormat="1">
      <c r="BP801547" s="90"/>
    </row>
    <row r="801548" spans="68:68" customFormat="1">
      <c r="BP801548" s="90"/>
    </row>
    <row r="801549" spans="68:68" customFormat="1">
      <c r="BP801549" s="90"/>
    </row>
    <row r="801550" spans="68:68" customFormat="1">
      <c r="BP801550" s="90"/>
    </row>
    <row r="801551" spans="68:68" customFormat="1">
      <c r="BP801551" s="90"/>
    </row>
    <row r="801552" spans="68:68" customFormat="1">
      <c r="BP801552" s="90"/>
    </row>
    <row r="801553" spans="68:68" customFormat="1">
      <c r="BP801553" s="90"/>
    </row>
    <row r="801554" spans="68:68" customFormat="1">
      <c r="BP801554" s="90"/>
    </row>
    <row r="801555" spans="68:68" customFormat="1">
      <c r="BP801555" s="90"/>
    </row>
    <row r="801556" spans="68:68" customFormat="1">
      <c r="BP801556" s="90"/>
    </row>
    <row r="801557" spans="68:68" customFormat="1">
      <c r="BP801557" s="90"/>
    </row>
    <row r="801558" spans="68:68" customFormat="1">
      <c r="BP801558" s="90"/>
    </row>
    <row r="801559" spans="68:68" customFormat="1">
      <c r="BP801559" s="90"/>
    </row>
    <row r="801560" spans="68:68" customFormat="1">
      <c r="BP801560" s="90"/>
    </row>
    <row r="801561" spans="68:68" customFormat="1">
      <c r="BP801561" s="90"/>
    </row>
    <row r="801562" spans="68:68" customFormat="1">
      <c r="BP801562" s="90"/>
    </row>
    <row r="801563" spans="68:68" customFormat="1">
      <c r="BP801563" s="90"/>
    </row>
    <row r="801564" spans="68:68" customFormat="1">
      <c r="BP801564" s="90"/>
    </row>
    <row r="801565" spans="68:68" customFormat="1">
      <c r="BP801565" s="90"/>
    </row>
    <row r="801566" spans="68:68" customFormat="1">
      <c r="BP801566" s="90"/>
    </row>
    <row r="801567" spans="68:68" customFormat="1">
      <c r="BP801567" s="90"/>
    </row>
    <row r="801568" spans="68:68" customFormat="1">
      <c r="BP801568" s="90"/>
    </row>
    <row r="801569" spans="68:68" customFormat="1">
      <c r="BP801569" s="90"/>
    </row>
    <row r="801570" spans="68:68" customFormat="1">
      <c r="BP801570" s="90"/>
    </row>
    <row r="801571" spans="68:68" customFormat="1">
      <c r="BP801571" s="90"/>
    </row>
    <row r="801572" spans="68:68" customFormat="1">
      <c r="BP801572" s="90"/>
    </row>
    <row r="801573" spans="68:68" customFormat="1">
      <c r="BP801573" s="90"/>
    </row>
    <row r="801574" spans="68:68" customFormat="1">
      <c r="BP801574" s="90"/>
    </row>
    <row r="801575" spans="68:68" customFormat="1">
      <c r="BP801575" s="90"/>
    </row>
    <row r="801576" spans="68:68" customFormat="1">
      <c r="BP801576" s="90"/>
    </row>
    <row r="801577" spans="68:68" customFormat="1">
      <c r="BP801577" s="90"/>
    </row>
    <row r="801578" spans="68:68" customFormat="1">
      <c r="BP801578" s="90"/>
    </row>
    <row r="801579" spans="68:68" customFormat="1">
      <c r="BP801579" s="90"/>
    </row>
    <row r="801580" spans="68:68" customFormat="1">
      <c r="BP801580" s="90"/>
    </row>
    <row r="801581" spans="68:68" customFormat="1">
      <c r="BP801581" s="90"/>
    </row>
    <row r="801582" spans="68:68" customFormat="1">
      <c r="BP801582" s="90"/>
    </row>
    <row r="801583" spans="68:68" customFormat="1">
      <c r="BP801583" s="90"/>
    </row>
    <row r="801584" spans="68:68" customFormat="1">
      <c r="BP801584" s="90"/>
    </row>
    <row r="801585" spans="68:68" customFormat="1">
      <c r="BP801585" s="90"/>
    </row>
    <row r="801586" spans="68:68" customFormat="1">
      <c r="BP801586" s="90"/>
    </row>
    <row r="801587" spans="68:68" customFormat="1">
      <c r="BP801587" s="90"/>
    </row>
    <row r="801588" spans="68:68" customFormat="1">
      <c r="BP801588" s="90"/>
    </row>
    <row r="801589" spans="68:68" customFormat="1">
      <c r="BP801589" s="90"/>
    </row>
    <row r="801590" spans="68:68" customFormat="1">
      <c r="BP801590" s="90"/>
    </row>
    <row r="801591" spans="68:68" customFormat="1">
      <c r="BP801591" s="90"/>
    </row>
    <row r="801592" spans="68:68" customFormat="1">
      <c r="BP801592" s="90"/>
    </row>
    <row r="801593" spans="68:68" customFormat="1">
      <c r="BP801593" s="90"/>
    </row>
    <row r="801594" spans="68:68" customFormat="1">
      <c r="BP801594" s="90"/>
    </row>
    <row r="801595" spans="68:68" customFormat="1">
      <c r="BP801595" s="90"/>
    </row>
    <row r="801596" spans="68:68" customFormat="1">
      <c r="BP801596" s="90"/>
    </row>
    <row r="801597" spans="68:68" customFormat="1">
      <c r="BP801597" s="90"/>
    </row>
    <row r="801598" spans="68:68" customFormat="1">
      <c r="BP801598" s="90"/>
    </row>
    <row r="801599" spans="68:68" customFormat="1">
      <c r="BP801599" s="90"/>
    </row>
    <row r="801600" spans="68:68" customFormat="1">
      <c r="BP801600" s="90"/>
    </row>
    <row r="801601" spans="68:68" customFormat="1">
      <c r="BP801601" s="90"/>
    </row>
    <row r="801602" spans="68:68" customFormat="1">
      <c r="BP801602" s="90"/>
    </row>
    <row r="801603" spans="68:68" customFormat="1">
      <c r="BP801603" s="90"/>
    </row>
    <row r="801604" spans="68:68" customFormat="1">
      <c r="BP801604" s="90"/>
    </row>
    <row r="801605" spans="68:68" customFormat="1">
      <c r="BP801605" s="90"/>
    </row>
    <row r="801606" spans="68:68" customFormat="1">
      <c r="BP801606" s="90"/>
    </row>
    <row r="801607" spans="68:68" customFormat="1">
      <c r="BP801607" s="90"/>
    </row>
    <row r="801608" spans="68:68" customFormat="1">
      <c r="BP801608" s="90"/>
    </row>
    <row r="801609" spans="68:68" customFormat="1">
      <c r="BP801609" s="90"/>
    </row>
    <row r="801610" spans="68:68" customFormat="1">
      <c r="BP801610" s="90"/>
    </row>
    <row r="801611" spans="68:68" customFormat="1">
      <c r="BP801611" s="90"/>
    </row>
    <row r="801612" spans="68:68" customFormat="1">
      <c r="BP801612" s="90"/>
    </row>
    <row r="801613" spans="68:68" customFormat="1">
      <c r="BP801613" s="90"/>
    </row>
    <row r="801614" spans="68:68" customFormat="1">
      <c r="BP801614" s="90"/>
    </row>
    <row r="801615" spans="68:68" customFormat="1">
      <c r="BP801615" s="90"/>
    </row>
    <row r="801616" spans="68:68" customFormat="1">
      <c r="BP801616" s="90"/>
    </row>
    <row r="801617" spans="68:68" customFormat="1">
      <c r="BP801617" s="90"/>
    </row>
    <row r="801618" spans="68:68" customFormat="1">
      <c r="BP801618" s="90"/>
    </row>
    <row r="801619" spans="68:68" customFormat="1">
      <c r="BP801619" s="90"/>
    </row>
    <row r="801620" spans="68:68" customFormat="1">
      <c r="BP801620" s="90"/>
    </row>
    <row r="801621" spans="68:68" customFormat="1">
      <c r="BP801621" s="90"/>
    </row>
    <row r="801622" spans="68:68" customFormat="1">
      <c r="BP801622" s="90"/>
    </row>
    <row r="801623" spans="68:68" customFormat="1">
      <c r="BP801623" s="90"/>
    </row>
    <row r="801624" spans="68:68" customFormat="1">
      <c r="BP801624" s="90"/>
    </row>
    <row r="801625" spans="68:68" customFormat="1">
      <c r="BP801625" s="90"/>
    </row>
    <row r="801626" spans="68:68" customFormat="1">
      <c r="BP801626" s="90"/>
    </row>
    <row r="801627" spans="68:68" customFormat="1">
      <c r="BP801627" s="90"/>
    </row>
    <row r="801628" spans="68:68" customFormat="1">
      <c r="BP801628" s="90"/>
    </row>
    <row r="801629" spans="68:68" customFormat="1">
      <c r="BP801629" s="90"/>
    </row>
    <row r="801630" spans="68:68" customFormat="1">
      <c r="BP801630" s="90"/>
    </row>
    <row r="801631" spans="68:68" customFormat="1">
      <c r="BP801631" s="90"/>
    </row>
    <row r="801632" spans="68:68" customFormat="1">
      <c r="BP801632" s="90"/>
    </row>
    <row r="801633" spans="68:68" customFormat="1">
      <c r="BP801633" s="90"/>
    </row>
    <row r="801634" spans="68:68" customFormat="1">
      <c r="BP801634" s="90"/>
    </row>
    <row r="801635" spans="68:68" customFormat="1">
      <c r="BP801635" s="90"/>
    </row>
    <row r="801636" spans="68:68" customFormat="1">
      <c r="BP801636" s="90"/>
    </row>
    <row r="801637" spans="68:68" customFormat="1">
      <c r="BP801637" s="90"/>
    </row>
    <row r="801638" spans="68:68" customFormat="1">
      <c r="BP801638" s="90"/>
    </row>
    <row r="801639" spans="68:68" customFormat="1">
      <c r="BP801639" s="90"/>
    </row>
    <row r="801640" spans="68:68" customFormat="1">
      <c r="BP801640" s="90"/>
    </row>
    <row r="801641" spans="68:68" customFormat="1">
      <c r="BP801641" s="90"/>
    </row>
    <row r="801642" spans="68:68" customFormat="1">
      <c r="BP801642" s="90"/>
    </row>
    <row r="801643" spans="68:68" customFormat="1">
      <c r="BP801643" s="90"/>
    </row>
    <row r="801644" spans="68:68" customFormat="1">
      <c r="BP801644" s="90"/>
    </row>
    <row r="801645" spans="68:68" customFormat="1">
      <c r="BP801645" s="90"/>
    </row>
    <row r="801646" spans="68:68" customFormat="1">
      <c r="BP801646" s="90"/>
    </row>
    <row r="801647" spans="68:68" customFormat="1">
      <c r="BP801647" s="90"/>
    </row>
    <row r="801648" spans="68:68" customFormat="1">
      <c r="BP801648" s="90"/>
    </row>
    <row r="801649" spans="68:68" customFormat="1">
      <c r="BP801649" s="90"/>
    </row>
    <row r="801650" spans="68:68" customFormat="1">
      <c r="BP801650" s="90"/>
    </row>
    <row r="801651" spans="68:68" customFormat="1">
      <c r="BP801651" s="90"/>
    </row>
    <row r="801652" spans="68:68" customFormat="1">
      <c r="BP801652" s="90"/>
    </row>
    <row r="801653" spans="68:68" customFormat="1">
      <c r="BP801653" s="90"/>
    </row>
    <row r="801654" spans="68:68" customFormat="1">
      <c r="BP801654" s="90"/>
    </row>
    <row r="801655" spans="68:68" customFormat="1">
      <c r="BP801655" s="90"/>
    </row>
    <row r="801656" spans="68:68" customFormat="1">
      <c r="BP801656" s="90"/>
    </row>
    <row r="801657" spans="68:68" customFormat="1">
      <c r="BP801657" s="90"/>
    </row>
    <row r="801658" spans="68:68" customFormat="1">
      <c r="BP801658" s="90"/>
    </row>
    <row r="801659" spans="68:68" customFormat="1">
      <c r="BP801659" s="90"/>
    </row>
    <row r="801660" spans="68:68" customFormat="1">
      <c r="BP801660" s="90"/>
    </row>
    <row r="801661" spans="68:68" customFormat="1">
      <c r="BP801661" s="90"/>
    </row>
    <row r="801662" spans="68:68" customFormat="1">
      <c r="BP801662" s="90"/>
    </row>
    <row r="801663" spans="68:68" customFormat="1">
      <c r="BP801663" s="90"/>
    </row>
    <row r="801664" spans="68:68" customFormat="1">
      <c r="BP801664" s="90"/>
    </row>
    <row r="801665" spans="68:68" customFormat="1">
      <c r="BP801665" s="90"/>
    </row>
    <row r="801666" spans="68:68" customFormat="1">
      <c r="BP801666" s="90"/>
    </row>
    <row r="801667" spans="68:68" customFormat="1">
      <c r="BP801667" s="90"/>
    </row>
    <row r="801668" spans="68:68" customFormat="1">
      <c r="BP801668" s="90"/>
    </row>
    <row r="801669" spans="68:68" customFormat="1">
      <c r="BP801669" s="90"/>
    </row>
    <row r="801670" spans="68:68" customFormat="1">
      <c r="BP801670" s="90"/>
    </row>
    <row r="801671" spans="68:68" customFormat="1">
      <c r="BP801671" s="90"/>
    </row>
    <row r="801672" spans="68:68" customFormat="1">
      <c r="BP801672" s="90"/>
    </row>
    <row r="801673" spans="68:68" customFormat="1">
      <c r="BP801673" s="90"/>
    </row>
    <row r="801674" spans="68:68" customFormat="1">
      <c r="BP801674" s="90"/>
    </row>
    <row r="801675" spans="68:68" customFormat="1">
      <c r="BP801675" s="90"/>
    </row>
    <row r="801676" spans="68:68" customFormat="1">
      <c r="BP801676" s="90"/>
    </row>
    <row r="801677" spans="68:68" customFormat="1">
      <c r="BP801677" s="90"/>
    </row>
    <row r="801678" spans="68:68" customFormat="1">
      <c r="BP801678" s="90"/>
    </row>
    <row r="801679" spans="68:68" customFormat="1">
      <c r="BP801679" s="90"/>
    </row>
    <row r="801680" spans="68:68" customFormat="1">
      <c r="BP801680" s="90"/>
    </row>
    <row r="801681" spans="68:68" customFormat="1">
      <c r="BP801681" s="90"/>
    </row>
    <row r="801682" spans="68:68" customFormat="1">
      <c r="BP801682" s="90"/>
    </row>
    <row r="801683" spans="68:68" customFormat="1">
      <c r="BP801683" s="90"/>
    </row>
    <row r="801684" spans="68:68" customFormat="1">
      <c r="BP801684" s="90"/>
    </row>
    <row r="801685" spans="68:68" customFormat="1">
      <c r="BP801685" s="90"/>
    </row>
    <row r="801686" spans="68:68" customFormat="1">
      <c r="BP801686" s="90"/>
    </row>
    <row r="801687" spans="68:68" customFormat="1">
      <c r="BP801687" s="90"/>
    </row>
    <row r="801688" spans="68:68" customFormat="1">
      <c r="BP801688" s="90"/>
    </row>
    <row r="801689" spans="68:68" customFormat="1">
      <c r="BP801689" s="90"/>
    </row>
    <row r="801690" spans="68:68" customFormat="1">
      <c r="BP801690" s="90"/>
    </row>
    <row r="801691" spans="68:68" customFormat="1">
      <c r="BP801691" s="90"/>
    </row>
    <row r="801692" spans="68:68" customFormat="1">
      <c r="BP801692" s="90"/>
    </row>
    <row r="801693" spans="68:68" customFormat="1">
      <c r="BP801693" s="90"/>
    </row>
    <row r="801694" spans="68:68" customFormat="1">
      <c r="BP801694" s="90"/>
    </row>
    <row r="801695" spans="68:68" customFormat="1">
      <c r="BP801695" s="90"/>
    </row>
    <row r="801696" spans="68:68" customFormat="1">
      <c r="BP801696" s="90"/>
    </row>
    <row r="801697" spans="68:68" customFormat="1">
      <c r="BP801697" s="90"/>
    </row>
    <row r="801698" spans="68:68" customFormat="1">
      <c r="BP801698" s="90"/>
    </row>
    <row r="801699" spans="68:68" customFormat="1">
      <c r="BP801699" s="90"/>
    </row>
    <row r="801700" spans="68:68" customFormat="1">
      <c r="BP801700" s="90"/>
    </row>
    <row r="801701" spans="68:68" customFormat="1">
      <c r="BP801701" s="90"/>
    </row>
    <row r="801702" spans="68:68" customFormat="1">
      <c r="BP801702" s="90"/>
    </row>
    <row r="801703" spans="68:68" customFormat="1">
      <c r="BP801703" s="90"/>
    </row>
    <row r="801704" spans="68:68" customFormat="1">
      <c r="BP801704" s="90"/>
    </row>
    <row r="801705" spans="68:68" customFormat="1">
      <c r="BP801705" s="90"/>
    </row>
    <row r="801706" spans="68:68" customFormat="1">
      <c r="BP801706" s="90"/>
    </row>
    <row r="801707" spans="68:68" customFormat="1">
      <c r="BP801707" s="90"/>
    </row>
    <row r="801708" spans="68:68" customFormat="1">
      <c r="BP801708" s="90"/>
    </row>
    <row r="801709" spans="68:68" customFormat="1">
      <c r="BP801709" s="90"/>
    </row>
    <row r="801710" spans="68:68" customFormat="1">
      <c r="BP801710" s="90"/>
    </row>
    <row r="801711" spans="68:68" customFormat="1">
      <c r="BP801711" s="90"/>
    </row>
    <row r="801712" spans="68:68" customFormat="1">
      <c r="BP801712" s="90"/>
    </row>
    <row r="801713" spans="68:68" customFormat="1">
      <c r="BP801713" s="90"/>
    </row>
    <row r="801714" spans="68:68" customFormat="1">
      <c r="BP801714" s="90"/>
    </row>
    <row r="801715" spans="68:68" customFormat="1">
      <c r="BP801715" s="90"/>
    </row>
    <row r="801716" spans="68:68" customFormat="1">
      <c r="BP801716" s="90"/>
    </row>
    <row r="801717" spans="68:68" customFormat="1">
      <c r="BP801717" s="90"/>
    </row>
    <row r="801718" spans="68:68" customFormat="1">
      <c r="BP801718" s="90"/>
    </row>
    <row r="801719" spans="68:68" customFormat="1">
      <c r="BP801719" s="90"/>
    </row>
    <row r="801720" spans="68:68" customFormat="1">
      <c r="BP801720" s="90"/>
    </row>
    <row r="801721" spans="68:68" customFormat="1">
      <c r="BP801721" s="90"/>
    </row>
    <row r="801722" spans="68:68" customFormat="1">
      <c r="BP801722" s="90"/>
    </row>
    <row r="801723" spans="68:68" customFormat="1">
      <c r="BP801723" s="90"/>
    </row>
    <row r="801724" spans="68:68" customFormat="1">
      <c r="BP801724" s="90"/>
    </row>
    <row r="801725" spans="68:68" customFormat="1">
      <c r="BP801725" s="90"/>
    </row>
    <row r="801726" spans="68:68" customFormat="1">
      <c r="BP801726" s="90"/>
    </row>
    <row r="801727" spans="68:68" customFormat="1">
      <c r="BP801727" s="90"/>
    </row>
    <row r="801728" spans="68:68" customFormat="1">
      <c r="BP801728" s="90"/>
    </row>
    <row r="801729" spans="68:68" customFormat="1">
      <c r="BP801729" s="90"/>
    </row>
    <row r="801730" spans="68:68" customFormat="1">
      <c r="BP801730" s="90"/>
    </row>
    <row r="801731" spans="68:68" customFormat="1">
      <c r="BP801731" s="90"/>
    </row>
    <row r="801732" spans="68:68" customFormat="1">
      <c r="BP801732" s="90"/>
    </row>
    <row r="801733" spans="68:68" customFormat="1">
      <c r="BP801733" s="90"/>
    </row>
    <row r="801734" spans="68:68" customFormat="1">
      <c r="BP801734" s="90"/>
    </row>
    <row r="801735" spans="68:68" customFormat="1">
      <c r="BP801735" s="90"/>
    </row>
    <row r="801736" spans="68:68" customFormat="1">
      <c r="BP801736" s="90"/>
    </row>
    <row r="801737" spans="68:68" customFormat="1">
      <c r="BP801737" s="90"/>
    </row>
    <row r="801738" spans="68:68" customFormat="1">
      <c r="BP801738" s="90"/>
    </row>
    <row r="801739" spans="68:68" customFormat="1">
      <c r="BP801739" s="90"/>
    </row>
    <row r="801740" spans="68:68" customFormat="1">
      <c r="BP801740" s="90"/>
    </row>
    <row r="801741" spans="68:68" customFormat="1">
      <c r="BP801741" s="90"/>
    </row>
    <row r="801742" spans="68:68" customFormat="1">
      <c r="BP801742" s="90"/>
    </row>
    <row r="801743" spans="68:68" customFormat="1">
      <c r="BP801743" s="90"/>
    </row>
    <row r="801744" spans="68:68" customFormat="1">
      <c r="BP801744" s="90"/>
    </row>
    <row r="801745" spans="68:68" customFormat="1">
      <c r="BP801745" s="90"/>
    </row>
    <row r="801746" spans="68:68" customFormat="1">
      <c r="BP801746" s="90"/>
    </row>
    <row r="801747" spans="68:68" customFormat="1">
      <c r="BP801747" s="90"/>
    </row>
    <row r="801748" spans="68:68" customFormat="1">
      <c r="BP801748" s="90"/>
    </row>
    <row r="801749" spans="68:68" customFormat="1">
      <c r="BP801749" s="90"/>
    </row>
    <row r="801750" spans="68:68" customFormat="1">
      <c r="BP801750" s="90"/>
    </row>
    <row r="801751" spans="68:68" customFormat="1">
      <c r="BP801751" s="90"/>
    </row>
    <row r="801752" spans="68:68" customFormat="1">
      <c r="BP801752" s="90"/>
    </row>
    <row r="801753" spans="68:68" customFormat="1">
      <c r="BP801753" s="90"/>
    </row>
    <row r="801754" spans="68:68" customFormat="1">
      <c r="BP801754" s="90"/>
    </row>
    <row r="801755" spans="68:68" customFormat="1">
      <c r="BP801755" s="90"/>
    </row>
    <row r="801756" spans="68:68" customFormat="1">
      <c r="BP801756" s="90"/>
    </row>
    <row r="801757" spans="68:68" customFormat="1">
      <c r="BP801757" s="90"/>
    </row>
    <row r="801758" spans="68:68" customFormat="1">
      <c r="BP801758" s="90"/>
    </row>
    <row r="801759" spans="68:68" customFormat="1">
      <c r="BP801759" s="90"/>
    </row>
    <row r="801760" spans="68:68" customFormat="1">
      <c r="BP801760" s="90"/>
    </row>
    <row r="801761" spans="68:68" customFormat="1">
      <c r="BP801761" s="90"/>
    </row>
    <row r="801762" spans="68:68" customFormat="1">
      <c r="BP801762" s="90"/>
    </row>
    <row r="801763" spans="68:68" customFormat="1">
      <c r="BP801763" s="90"/>
    </row>
    <row r="801764" spans="68:68" customFormat="1">
      <c r="BP801764" s="90"/>
    </row>
    <row r="801765" spans="68:68" customFormat="1">
      <c r="BP801765" s="90"/>
    </row>
    <row r="801766" spans="68:68" customFormat="1">
      <c r="BP801766" s="90"/>
    </row>
    <row r="801767" spans="68:68" customFormat="1">
      <c r="BP801767" s="90"/>
    </row>
    <row r="801768" spans="68:68" customFormat="1">
      <c r="BP801768" s="90"/>
    </row>
    <row r="801769" spans="68:68" customFormat="1">
      <c r="BP801769" s="90"/>
    </row>
    <row r="801770" spans="68:68" customFormat="1">
      <c r="BP801770" s="90"/>
    </row>
    <row r="801771" spans="68:68" customFormat="1">
      <c r="BP801771" s="90"/>
    </row>
    <row r="801772" spans="68:68" customFormat="1">
      <c r="BP801772" s="90"/>
    </row>
    <row r="801773" spans="68:68" customFormat="1">
      <c r="BP801773" s="90"/>
    </row>
    <row r="801774" spans="68:68" customFormat="1">
      <c r="BP801774" s="90"/>
    </row>
    <row r="801775" spans="68:68" customFormat="1">
      <c r="BP801775" s="90"/>
    </row>
    <row r="801776" spans="68:68" customFormat="1">
      <c r="BP801776" s="90"/>
    </row>
    <row r="801777" spans="68:68" customFormat="1">
      <c r="BP801777" s="90"/>
    </row>
    <row r="801778" spans="68:68" customFormat="1">
      <c r="BP801778" s="90"/>
    </row>
    <row r="801779" spans="68:68" customFormat="1">
      <c r="BP801779" s="90"/>
    </row>
    <row r="801780" spans="68:68" customFormat="1">
      <c r="BP801780" s="90"/>
    </row>
    <row r="801781" spans="68:68" customFormat="1">
      <c r="BP801781" s="90"/>
    </row>
    <row r="801782" spans="68:68" customFormat="1">
      <c r="BP801782" s="90"/>
    </row>
    <row r="801783" spans="68:68" customFormat="1">
      <c r="BP801783" s="90"/>
    </row>
    <row r="801784" spans="68:68" customFormat="1">
      <c r="BP801784" s="90"/>
    </row>
    <row r="801785" spans="68:68" customFormat="1">
      <c r="BP801785" s="90"/>
    </row>
    <row r="801786" spans="68:68" customFormat="1">
      <c r="BP801786" s="90"/>
    </row>
    <row r="801787" spans="68:68" customFormat="1">
      <c r="BP801787" s="90"/>
    </row>
    <row r="801788" spans="68:68" customFormat="1">
      <c r="BP801788" s="90"/>
    </row>
    <row r="801789" spans="68:68" customFormat="1">
      <c r="BP801789" s="90"/>
    </row>
    <row r="801790" spans="68:68" customFormat="1">
      <c r="BP801790" s="90"/>
    </row>
    <row r="801791" spans="68:68" customFormat="1">
      <c r="BP801791" s="90"/>
    </row>
    <row r="801792" spans="68:68" customFormat="1">
      <c r="BP801792" s="90"/>
    </row>
    <row r="801793" spans="68:68" customFormat="1">
      <c r="BP801793" s="90"/>
    </row>
    <row r="801794" spans="68:68" customFormat="1">
      <c r="BP801794" s="90"/>
    </row>
    <row r="801795" spans="68:68" customFormat="1">
      <c r="BP801795" s="90"/>
    </row>
    <row r="801796" spans="68:68" customFormat="1">
      <c r="BP801796" s="90"/>
    </row>
    <row r="801797" spans="68:68" customFormat="1">
      <c r="BP801797" s="90"/>
    </row>
    <row r="801798" spans="68:68" customFormat="1">
      <c r="BP801798" s="90"/>
    </row>
    <row r="801799" spans="68:68" customFormat="1">
      <c r="BP801799" s="90"/>
    </row>
    <row r="801800" spans="68:68" customFormat="1">
      <c r="BP801800" s="90"/>
    </row>
    <row r="801801" spans="68:68" customFormat="1">
      <c r="BP801801" s="90"/>
    </row>
    <row r="801802" spans="68:68" customFormat="1">
      <c r="BP801802" s="90"/>
    </row>
    <row r="801803" spans="68:68" customFormat="1">
      <c r="BP801803" s="90"/>
    </row>
    <row r="801804" spans="68:68" customFormat="1">
      <c r="BP801804" s="90"/>
    </row>
    <row r="801805" spans="68:68" customFormat="1">
      <c r="BP801805" s="90"/>
    </row>
    <row r="801806" spans="68:68" customFormat="1">
      <c r="BP801806" s="90"/>
    </row>
    <row r="801807" spans="68:68" customFormat="1">
      <c r="BP801807" s="90"/>
    </row>
    <row r="801808" spans="68:68" customFormat="1">
      <c r="BP801808" s="90"/>
    </row>
    <row r="801809" spans="68:68" customFormat="1">
      <c r="BP801809" s="90"/>
    </row>
    <row r="801810" spans="68:68" customFormat="1">
      <c r="BP801810" s="90"/>
    </row>
    <row r="801811" spans="68:68" customFormat="1">
      <c r="BP801811" s="90"/>
    </row>
    <row r="801812" spans="68:68" customFormat="1">
      <c r="BP801812" s="90"/>
    </row>
    <row r="801813" spans="68:68" customFormat="1">
      <c r="BP801813" s="90"/>
    </row>
    <row r="801814" spans="68:68" customFormat="1">
      <c r="BP801814" s="90"/>
    </row>
    <row r="801815" spans="68:68" customFormat="1">
      <c r="BP801815" s="90"/>
    </row>
    <row r="801816" spans="68:68" customFormat="1">
      <c r="BP801816" s="90"/>
    </row>
    <row r="801817" spans="68:68" customFormat="1">
      <c r="BP801817" s="90"/>
    </row>
    <row r="801818" spans="68:68" customFormat="1">
      <c r="BP801818" s="90"/>
    </row>
    <row r="801819" spans="68:68" customFormat="1">
      <c r="BP801819" s="90"/>
    </row>
    <row r="801820" spans="68:68" customFormat="1">
      <c r="BP801820" s="90"/>
    </row>
    <row r="801821" spans="68:68" customFormat="1">
      <c r="BP801821" s="90"/>
    </row>
    <row r="801822" spans="68:68" customFormat="1">
      <c r="BP801822" s="90"/>
    </row>
    <row r="801823" spans="68:68" customFormat="1">
      <c r="BP801823" s="90"/>
    </row>
    <row r="801824" spans="68:68" customFormat="1">
      <c r="BP801824" s="90"/>
    </row>
    <row r="801825" spans="68:68" customFormat="1">
      <c r="BP801825" s="90"/>
    </row>
    <row r="801826" spans="68:68" customFormat="1">
      <c r="BP801826" s="90"/>
    </row>
    <row r="801827" spans="68:68" customFormat="1">
      <c r="BP801827" s="90"/>
    </row>
    <row r="801828" spans="68:68" customFormat="1">
      <c r="BP801828" s="90"/>
    </row>
    <row r="801829" spans="68:68" customFormat="1">
      <c r="BP801829" s="90"/>
    </row>
    <row r="801830" spans="68:68" customFormat="1">
      <c r="BP801830" s="90"/>
    </row>
    <row r="801831" spans="68:68" customFormat="1">
      <c r="BP801831" s="90"/>
    </row>
    <row r="801832" spans="68:68" customFormat="1">
      <c r="BP801832" s="90"/>
    </row>
    <row r="801833" spans="68:68" customFormat="1">
      <c r="BP801833" s="90"/>
    </row>
    <row r="801834" spans="68:68" customFormat="1">
      <c r="BP801834" s="90"/>
    </row>
    <row r="801835" spans="68:68" customFormat="1">
      <c r="BP801835" s="90"/>
    </row>
    <row r="801836" spans="68:68" customFormat="1">
      <c r="BP801836" s="90"/>
    </row>
    <row r="801837" spans="68:68" customFormat="1">
      <c r="BP801837" s="90"/>
    </row>
    <row r="801838" spans="68:68" customFormat="1">
      <c r="BP801838" s="90"/>
    </row>
    <row r="801839" spans="68:68" customFormat="1">
      <c r="BP801839" s="90"/>
    </row>
    <row r="801840" spans="68:68" customFormat="1">
      <c r="BP801840" s="90"/>
    </row>
    <row r="801841" spans="68:68" customFormat="1">
      <c r="BP801841" s="90"/>
    </row>
    <row r="801842" spans="68:68" customFormat="1">
      <c r="BP801842" s="90"/>
    </row>
    <row r="801843" spans="68:68" customFormat="1">
      <c r="BP801843" s="90"/>
    </row>
    <row r="801844" spans="68:68" customFormat="1">
      <c r="BP801844" s="90"/>
    </row>
    <row r="801845" spans="68:68" customFormat="1">
      <c r="BP801845" s="90"/>
    </row>
    <row r="801846" spans="68:68" customFormat="1">
      <c r="BP801846" s="90"/>
    </row>
    <row r="801847" spans="68:68" customFormat="1">
      <c r="BP801847" s="90"/>
    </row>
    <row r="801848" spans="68:68" customFormat="1">
      <c r="BP801848" s="90"/>
    </row>
    <row r="801849" spans="68:68" customFormat="1">
      <c r="BP801849" s="90"/>
    </row>
    <row r="801850" spans="68:68" customFormat="1">
      <c r="BP801850" s="90"/>
    </row>
    <row r="801851" spans="68:68" customFormat="1">
      <c r="BP801851" s="90"/>
    </row>
    <row r="801852" spans="68:68" customFormat="1">
      <c r="BP801852" s="90"/>
    </row>
    <row r="801853" spans="68:68" customFormat="1">
      <c r="BP801853" s="90"/>
    </row>
    <row r="801854" spans="68:68" customFormat="1">
      <c r="BP801854" s="90"/>
    </row>
    <row r="801855" spans="68:68" customFormat="1">
      <c r="BP801855" s="90"/>
    </row>
    <row r="801856" spans="68:68" customFormat="1">
      <c r="BP801856" s="90"/>
    </row>
    <row r="801857" spans="68:68" customFormat="1">
      <c r="BP801857" s="90"/>
    </row>
    <row r="801858" spans="68:68" customFormat="1">
      <c r="BP801858" s="90"/>
    </row>
    <row r="801859" spans="68:68" customFormat="1">
      <c r="BP801859" s="90"/>
    </row>
    <row r="801860" spans="68:68" customFormat="1">
      <c r="BP801860" s="90"/>
    </row>
    <row r="801861" spans="68:68" customFormat="1">
      <c r="BP801861" s="90"/>
    </row>
    <row r="801862" spans="68:68" customFormat="1">
      <c r="BP801862" s="90"/>
    </row>
    <row r="801863" spans="68:68" customFormat="1">
      <c r="BP801863" s="90"/>
    </row>
    <row r="801864" spans="68:68" customFormat="1">
      <c r="BP801864" s="90"/>
    </row>
    <row r="801865" spans="68:68" customFormat="1">
      <c r="BP801865" s="90"/>
    </row>
    <row r="801866" spans="68:68" customFormat="1">
      <c r="BP801866" s="90"/>
    </row>
    <row r="801867" spans="68:68" customFormat="1">
      <c r="BP801867" s="90"/>
    </row>
    <row r="801868" spans="68:68" customFormat="1">
      <c r="BP801868" s="90"/>
    </row>
    <row r="801869" spans="68:68" customFormat="1">
      <c r="BP801869" s="90"/>
    </row>
    <row r="801870" spans="68:68" customFormat="1">
      <c r="BP801870" s="90"/>
    </row>
    <row r="801871" spans="68:68" customFormat="1">
      <c r="BP801871" s="90"/>
    </row>
    <row r="801872" spans="68:68" customFormat="1">
      <c r="BP801872" s="90"/>
    </row>
    <row r="801873" spans="68:68" customFormat="1">
      <c r="BP801873" s="90"/>
    </row>
    <row r="801874" spans="68:68" customFormat="1">
      <c r="BP801874" s="90"/>
    </row>
    <row r="801875" spans="68:68" customFormat="1">
      <c r="BP801875" s="90"/>
    </row>
    <row r="801876" spans="68:68" customFormat="1">
      <c r="BP801876" s="90"/>
    </row>
    <row r="801877" spans="68:68" customFormat="1">
      <c r="BP801877" s="90"/>
    </row>
    <row r="801878" spans="68:68" customFormat="1">
      <c r="BP801878" s="90"/>
    </row>
    <row r="801879" spans="68:68" customFormat="1">
      <c r="BP801879" s="90"/>
    </row>
    <row r="801880" spans="68:68" customFormat="1">
      <c r="BP801880" s="90"/>
    </row>
    <row r="801881" spans="68:68" customFormat="1">
      <c r="BP801881" s="90"/>
    </row>
    <row r="801882" spans="68:68" customFormat="1">
      <c r="BP801882" s="90"/>
    </row>
    <row r="801883" spans="68:68" customFormat="1">
      <c r="BP801883" s="90"/>
    </row>
    <row r="801884" spans="68:68" customFormat="1">
      <c r="BP801884" s="90"/>
    </row>
    <row r="801885" spans="68:68" customFormat="1">
      <c r="BP801885" s="90"/>
    </row>
    <row r="801886" spans="68:68" customFormat="1">
      <c r="BP801886" s="90"/>
    </row>
    <row r="801887" spans="68:68" customFormat="1">
      <c r="BP801887" s="90"/>
    </row>
    <row r="801888" spans="68:68" customFormat="1">
      <c r="BP801888" s="90"/>
    </row>
    <row r="801889" spans="68:68" customFormat="1">
      <c r="BP801889" s="90"/>
    </row>
    <row r="801890" spans="68:68" customFormat="1">
      <c r="BP801890" s="90"/>
    </row>
    <row r="801891" spans="68:68" customFormat="1">
      <c r="BP801891" s="90"/>
    </row>
    <row r="801892" spans="68:68" customFormat="1">
      <c r="BP801892" s="90"/>
    </row>
    <row r="801893" spans="68:68" customFormat="1">
      <c r="BP801893" s="90"/>
    </row>
    <row r="801894" spans="68:68" customFormat="1">
      <c r="BP801894" s="90"/>
    </row>
    <row r="801895" spans="68:68" customFormat="1">
      <c r="BP801895" s="90"/>
    </row>
    <row r="801896" spans="68:68" customFormat="1">
      <c r="BP801896" s="90"/>
    </row>
    <row r="801897" spans="68:68" customFormat="1">
      <c r="BP801897" s="90"/>
    </row>
    <row r="801898" spans="68:68" customFormat="1">
      <c r="BP801898" s="90"/>
    </row>
    <row r="801899" spans="68:68" customFormat="1">
      <c r="BP801899" s="90"/>
    </row>
    <row r="801900" spans="68:68" customFormat="1">
      <c r="BP801900" s="90"/>
    </row>
    <row r="801901" spans="68:68" customFormat="1">
      <c r="BP801901" s="90"/>
    </row>
    <row r="801902" spans="68:68" customFormat="1">
      <c r="BP801902" s="90"/>
    </row>
    <row r="801903" spans="68:68" customFormat="1">
      <c r="BP801903" s="90"/>
    </row>
    <row r="801904" spans="68:68" customFormat="1">
      <c r="BP801904" s="90"/>
    </row>
    <row r="801905" spans="68:68" customFormat="1">
      <c r="BP801905" s="90"/>
    </row>
    <row r="801906" spans="68:68" customFormat="1">
      <c r="BP801906" s="90"/>
    </row>
    <row r="801907" spans="68:68" customFormat="1">
      <c r="BP801907" s="90"/>
    </row>
    <row r="801908" spans="68:68" customFormat="1">
      <c r="BP801908" s="90"/>
    </row>
    <row r="801909" spans="68:68" customFormat="1">
      <c r="BP801909" s="90"/>
    </row>
    <row r="801910" spans="68:68" customFormat="1">
      <c r="BP801910" s="90"/>
    </row>
    <row r="801911" spans="68:68" customFormat="1">
      <c r="BP801911" s="90"/>
    </row>
    <row r="801912" spans="68:68" customFormat="1">
      <c r="BP801912" s="90"/>
    </row>
    <row r="801913" spans="68:68" customFormat="1">
      <c r="BP801913" s="90"/>
    </row>
    <row r="801914" spans="68:68" customFormat="1">
      <c r="BP801914" s="90"/>
    </row>
    <row r="801915" spans="68:68" customFormat="1">
      <c r="BP801915" s="90"/>
    </row>
    <row r="801916" spans="68:68" customFormat="1">
      <c r="BP801916" s="90"/>
    </row>
    <row r="801917" spans="68:68" customFormat="1">
      <c r="BP801917" s="90"/>
    </row>
    <row r="801918" spans="68:68" customFormat="1">
      <c r="BP801918" s="90"/>
    </row>
    <row r="801919" spans="68:68" customFormat="1">
      <c r="BP801919" s="90"/>
    </row>
    <row r="801920" spans="68:68" customFormat="1">
      <c r="BP801920" s="90"/>
    </row>
    <row r="801921" spans="68:68" customFormat="1">
      <c r="BP801921" s="90"/>
    </row>
    <row r="801922" spans="68:68" customFormat="1">
      <c r="BP801922" s="90"/>
    </row>
    <row r="801923" spans="68:68" customFormat="1">
      <c r="BP801923" s="90"/>
    </row>
    <row r="801924" spans="68:68" customFormat="1">
      <c r="BP801924" s="90"/>
    </row>
    <row r="801925" spans="68:68" customFormat="1">
      <c r="BP801925" s="90"/>
    </row>
    <row r="801926" spans="68:68" customFormat="1">
      <c r="BP801926" s="90"/>
    </row>
    <row r="801927" spans="68:68" customFormat="1">
      <c r="BP801927" s="90"/>
    </row>
    <row r="801928" spans="68:68" customFormat="1">
      <c r="BP801928" s="90"/>
    </row>
    <row r="801929" spans="68:68" customFormat="1">
      <c r="BP801929" s="90"/>
    </row>
    <row r="801930" spans="68:68" customFormat="1">
      <c r="BP801930" s="90"/>
    </row>
    <row r="801931" spans="68:68" customFormat="1">
      <c r="BP801931" s="90"/>
    </row>
    <row r="801932" spans="68:68" customFormat="1">
      <c r="BP801932" s="90"/>
    </row>
    <row r="801933" spans="68:68" customFormat="1">
      <c r="BP801933" s="90"/>
    </row>
    <row r="801934" spans="68:68" customFormat="1">
      <c r="BP801934" s="90"/>
    </row>
    <row r="801935" spans="68:68" customFormat="1">
      <c r="BP801935" s="90"/>
    </row>
    <row r="801936" spans="68:68" customFormat="1">
      <c r="BP801936" s="90"/>
    </row>
    <row r="801937" spans="68:68" customFormat="1">
      <c r="BP801937" s="90"/>
    </row>
    <row r="801938" spans="68:68" customFormat="1">
      <c r="BP801938" s="90"/>
    </row>
    <row r="801939" spans="68:68" customFormat="1">
      <c r="BP801939" s="90"/>
    </row>
    <row r="801940" spans="68:68" customFormat="1">
      <c r="BP801940" s="90"/>
    </row>
    <row r="801941" spans="68:68" customFormat="1">
      <c r="BP801941" s="90"/>
    </row>
    <row r="801942" spans="68:68" customFormat="1">
      <c r="BP801942" s="90"/>
    </row>
    <row r="801943" spans="68:68" customFormat="1">
      <c r="BP801943" s="90"/>
    </row>
    <row r="801944" spans="68:68" customFormat="1">
      <c r="BP801944" s="90"/>
    </row>
    <row r="801945" spans="68:68" customFormat="1">
      <c r="BP801945" s="90"/>
    </row>
    <row r="801946" spans="68:68" customFormat="1">
      <c r="BP801946" s="90"/>
    </row>
    <row r="801947" spans="68:68" customFormat="1">
      <c r="BP801947" s="90"/>
    </row>
    <row r="801948" spans="68:68" customFormat="1">
      <c r="BP801948" s="90"/>
    </row>
    <row r="801949" spans="68:68" customFormat="1">
      <c r="BP801949" s="90"/>
    </row>
    <row r="801950" spans="68:68" customFormat="1">
      <c r="BP801950" s="90"/>
    </row>
    <row r="801951" spans="68:68" customFormat="1">
      <c r="BP801951" s="90"/>
    </row>
    <row r="801952" spans="68:68" customFormat="1">
      <c r="BP801952" s="90"/>
    </row>
    <row r="801953" spans="68:68" customFormat="1">
      <c r="BP801953" s="90"/>
    </row>
    <row r="801954" spans="68:68" customFormat="1">
      <c r="BP801954" s="90"/>
    </row>
    <row r="801955" spans="68:68" customFormat="1">
      <c r="BP801955" s="90"/>
    </row>
    <row r="801956" spans="68:68" customFormat="1">
      <c r="BP801956" s="90"/>
    </row>
    <row r="801957" spans="68:68" customFormat="1">
      <c r="BP801957" s="90"/>
    </row>
    <row r="801958" spans="68:68" customFormat="1">
      <c r="BP801958" s="90"/>
    </row>
    <row r="801959" spans="68:68" customFormat="1">
      <c r="BP801959" s="90"/>
    </row>
    <row r="801960" spans="68:68" customFormat="1">
      <c r="BP801960" s="90"/>
    </row>
    <row r="801961" spans="68:68" customFormat="1">
      <c r="BP801961" s="90"/>
    </row>
    <row r="801962" spans="68:68" customFormat="1">
      <c r="BP801962" s="90"/>
    </row>
    <row r="801963" spans="68:68" customFormat="1">
      <c r="BP801963" s="90"/>
    </row>
    <row r="801964" spans="68:68" customFormat="1">
      <c r="BP801964" s="90"/>
    </row>
    <row r="801965" spans="68:68" customFormat="1">
      <c r="BP801965" s="90"/>
    </row>
    <row r="801966" spans="68:68" customFormat="1">
      <c r="BP801966" s="90"/>
    </row>
    <row r="801967" spans="68:68" customFormat="1">
      <c r="BP801967" s="90"/>
    </row>
    <row r="801968" spans="68:68" customFormat="1">
      <c r="BP801968" s="90"/>
    </row>
    <row r="801969" spans="68:68" customFormat="1">
      <c r="BP801969" s="90"/>
    </row>
    <row r="801970" spans="68:68" customFormat="1">
      <c r="BP801970" s="90"/>
    </row>
    <row r="801971" spans="68:68" customFormat="1">
      <c r="BP801971" s="90"/>
    </row>
    <row r="801972" spans="68:68" customFormat="1">
      <c r="BP801972" s="90"/>
    </row>
    <row r="801973" spans="68:68" customFormat="1">
      <c r="BP801973" s="90"/>
    </row>
    <row r="801974" spans="68:68" customFormat="1">
      <c r="BP801974" s="90"/>
    </row>
    <row r="801975" spans="68:68" customFormat="1">
      <c r="BP801975" s="90"/>
    </row>
    <row r="801976" spans="68:68" customFormat="1">
      <c r="BP801976" s="90"/>
    </row>
    <row r="801977" spans="68:68" customFormat="1">
      <c r="BP801977" s="90"/>
    </row>
    <row r="801978" spans="68:68" customFormat="1">
      <c r="BP801978" s="90"/>
    </row>
    <row r="801979" spans="68:68" customFormat="1">
      <c r="BP801979" s="90"/>
    </row>
    <row r="801980" spans="68:68" customFormat="1">
      <c r="BP801980" s="90"/>
    </row>
    <row r="801981" spans="68:68" customFormat="1">
      <c r="BP801981" s="90"/>
    </row>
    <row r="801982" spans="68:68" customFormat="1">
      <c r="BP801982" s="90"/>
    </row>
    <row r="801983" spans="68:68" customFormat="1">
      <c r="BP801983" s="90"/>
    </row>
    <row r="801984" spans="68:68" customFormat="1">
      <c r="BP801984" s="90"/>
    </row>
    <row r="801985" spans="68:68" customFormat="1">
      <c r="BP801985" s="90"/>
    </row>
    <row r="801986" spans="68:68" customFormat="1">
      <c r="BP801986" s="90"/>
    </row>
    <row r="801987" spans="68:68" customFormat="1">
      <c r="BP801987" s="90"/>
    </row>
    <row r="801988" spans="68:68" customFormat="1">
      <c r="BP801988" s="90"/>
    </row>
    <row r="801989" spans="68:68" customFormat="1">
      <c r="BP801989" s="90"/>
    </row>
    <row r="801990" spans="68:68" customFormat="1">
      <c r="BP801990" s="90"/>
    </row>
    <row r="801991" spans="68:68" customFormat="1">
      <c r="BP801991" s="90"/>
    </row>
    <row r="801992" spans="68:68" customFormat="1">
      <c r="BP801992" s="90"/>
    </row>
    <row r="801993" spans="68:68" customFormat="1">
      <c r="BP801993" s="90"/>
    </row>
    <row r="801994" spans="68:68" customFormat="1">
      <c r="BP801994" s="90"/>
    </row>
    <row r="801995" spans="68:68" customFormat="1">
      <c r="BP801995" s="90"/>
    </row>
    <row r="801996" spans="68:68" customFormat="1">
      <c r="BP801996" s="90"/>
    </row>
    <row r="801997" spans="68:68" customFormat="1">
      <c r="BP801997" s="90"/>
    </row>
    <row r="801998" spans="68:68" customFormat="1">
      <c r="BP801998" s="90"/>
    </row>
    <row r="801999" spans="68:68" customFormat="1">
      <c r="BP801999" s="90"/>
    </row>
    <row r="802000" spans="68:68" customFormat="1">
      <c r="BP802000" s="90"/>
    </row>
    <row r="802001" spans="68:68" customFormat="1">
      <c r="BP802001" s="90"/>
    </row>
    <row r="802002" spans="68:68" customFormat="1">
      <c r="BP802002" s="90"/>
    </row>
    <row r="802003" spans="68:68" customFormat="1">
      <c r="BP802003" s="90"/>
    </row>
    <row r="802004" spans="68:68" customFormat="1">
      <c r="BP802004" s="90"/>
    </row>
    <row r="802005" spans="68:68" customFormat="1">
      <c r="BP802005" s="90"/>
    </row>
    <row r="802006" spans="68:68" customFormat="1">
      <c r="BP802006" s="90"/>
    </row>
    <row r="802007" spans="68:68" customFormat="1">
      <c r="BP802007" s="90"/>
    </row>
    <row r="802008" spans="68:68" customFormat="1">
      <c r="BP802008" s="90"/>
    </row>
    <row r="802009" spans="68:68" customFormat="1">
      <c r="BP802009" s="90"/>
    </row>
    <row r="802010" spans="68:68" customFormat="1">
      <c r="BP802010" s="90"/>
    </row>
    <row r="802011" spans="68:68" customFormat="1">
      <c r="BP802011" s="90"/>
    </row>
    <row r="802012" spans="68:68" customFormat="1">
      <c r="BP802012" s="90"/>
    </row>
    <row r="802013" spans="68:68" customFormat="1">
      <c r="BP802013" s="90"/>
    </row>
    <row r="802014" spans="68:68" customFormat="1">
      <c r="BP802014" s="90"/>
    </row>
    <row r="802015" spans="68:68" customFormat="1">
      <c r="BP802015" s="90"/>
    </row>
    <row r="802016" spans="68:68" customFormat="1">
      <c r="BP802016" s="90"/>
    </row>
    <row r="802017" spans="68:68" customFormat="1">
      <c r="BP802017" s="90"/>
    </row>
    <row r="802018" spans="68:68" customFormat="1">
      <c r="BP802018" s="90"/>
    </row>
    <row r="802019" spans="68:68" customFormat="1">
      <c r="BP802019" s="90"/>
    </row>
    <row r="802020" spans="68:68" customFormat="1">
      <c r="BP802020" s="90"/>
    </row>
    <row r="802021" spans="68:68" customFormat="1">
      <c r="BP802021" s="90"/>
    </row>
    <row r="802022" spans="68:68" customFormat="1">
      <c r="BP802022" s="90"/>
    </row>
    <row r="802023" spans="68:68" customFormat="1">
      <c r="BP802023" s="90"/>
    </row>
    <row r="802024" spans="68:68" customFormat="1">
      <c r="BP802024" s="90"/>
    </row>
    <row r="802025" spans="68:68" customFormat="1">
      <c r="BP802025" s="90"/>
    </row>
    <row r="802026" spans="68:68" customFormat="1">
      <c r="BP802026" s="90"/>
    </row>
    <row r="802027" spans="68:68" customFormat="1">
      <c r="BP802027" s="90"/>
    </row>
    <row r="802028" spans="68:68" customFormat="1">
      <c r="BP802028" s="90"/>
    </row>
    <row r="802029" spans="68:68" customFormat="1">
      <c r="BP802029" s="90"/>
    </row>
    <row r="802030" spans="68:68" customFormat="1">
      <c r="BP802030" s="90"/>
    </row>
    <row r="802031" spans="68:68" customFormat="1">
      <c r="BP802031" s="90"/>
    </row>
    <row r="802032" spans="68:68" customFormat="1">
      <c r="BP802032" s="90"/>
    </row>
    <row r="802033" spans="68:68" customFormat="1">
      <c r="BP802033" s="90"/>
    </row>
    <row r="802034" spans="68:68" customFormat="1">
      <c r="BP802034" s="90"/>
    </row>
    <row r="802035" spans="68:68" customFormat="1">
      <c r="BP802035" s="90"/>
    </row>
    <row r="802036" spans="68:68" customFormat="1">
      <c r="BP802036" s="90"/>
    </row>
    <row r="802037" spans="68:68" customFormat="1">
      <c r="BP802037" s="90"/>
    </row>
    <row r="802038" spans="68:68" customFormat="1">
      <c r="BP802038" s="90"/>
    </row>
    <row r="802039" spans="68:68" customFormat="1">
      <c r="BP802039" s="90"/>
    </row>
    <row r="802040" spans="68:68" customFormat="1">
      <c r="BP802040" s="90"/>
    </row>
    <row r="802041" spans="68:68" customFormat="1">
      <c r="BP802041" s="90"/>
    </row>
    <row r="802042" spans="68:68" customFormat="1">
      <c r="BP802042" s="90"/>
    </row>
    <row r="802043" spans="68:68" customFormat="1">
      <c r="BP802043" s="90"/>
    </row>
    <row r="802044" spans="68:68" customFormat="1">
      <c r="BP802044" s="90"/>
    </row>
    <row r="802045" spans="68:68" customFormat="1">
      <c r="BP802045" s="90"/>
    </row>
    <row r="802046" spans="68:68" customFormat="1">
      <c r="BP802046" s="90"/>
    </row>
    <row r="802047" spans="68:68" customFormat="1">
      <c r="BP802047" s="90"/>
    </row>
    <row r="802048" spans="68:68" customFormat="1">
      <c r="BP802048" s="90"/>
    </row>
    <row r="802049" spans="68:68" customFormat="1">
      <c r="BP802049" s="90"/>
    </row>
    <row r="802050" spans="68:68" customFormat="1">
      <c r="BP802050" s="90"/>
    </row>
    <row r="802051" spans="68:68" customFormat="1">
      <c r="BP802051" s="90"/>
    </row>
    <row r="802052" spans="68:68" customFormat="1">
      <c r="BP802052" s="90"/>
    </row>
    <row r="802053" spans="68:68" customFormat="1">
      <c r="BP802053" s="90"/>
    </row>
    <row r="802054" spans="68:68" customFormat="1">
      <c r="BP802054" s="90"/>
    </row>
    <row r="802055" spans="68:68" customFormat="1">
      <c r="BP802055" s="90"/>
    </row>
    <row r="802056" spans="68:68" customFormat="1">
      <c r="BP802056" s="90"/>
    </row>
    <row r="802057" spans="68:68" customFormat="1">
      <c r="BP802057" s="90"/>
    </row>
    <row r="802058" spans="68:68" customFormat="1">
      <c r="BP802058" s="90"/>
    </row>
    <row r="802059" spans="68:68" customFormat="1">
      <c r="BP802059" s="90"/>
    </row>
    <row r="802060" spans="68:68" customFormat="1">
      <c r="BP802060" s="90"/>
    </row>
    <row r="802061" spans="68:68" customFormat="1">
      <c r="BP802061" s="90"/>
    </row>
    <row r="802062" spans="68:68" customFormat="1">
      <c r="BP802062" s="90"/>
    </row>
    <row r="802063" spans="68:68" customFormat="1">
      <c r="BP802063" s="90"/>
    </row>
    <row r="802064" spans="68:68" customFormat="1">
      <c r="BP802064" s="90"/>
    </row>
    <row r="802065" spans="68:68" customFormat="1">
      <c r="BP802065" s="90"/>
    </row>
    <row r="802066" spans="68:68" customFormat="1">
      <c r="BP802066" s="90"/>
    </row>
    <row r="802067" spans="68:68" customFormat="1">
      <c r="BP802067" s="90"/>
    </row>
    <row r="802068" spans="68:68" customFormat="1">
      <c r="BP802068" s="90"/>
    </row>
    <row r="802069" spans="68:68" customFormat="1">
      <c r="BP802069" s="90"/>
    </row>
    <row r="802070" spans="68:68" customFormat="1">
      <c r="BP802070" s="90"/>
    </row>
    <row r="802071" spans="68:68" customFormat="1">
      <c r="BP802071" s="90"/>
    </row>
    <row r="802072" spans="68:68" customFormat="1">
      <c r="BP802072" s="90"/>
    </row>
    <row r="802073" spans="68:68" customFormat="1">
      <c r="BP802073" s="90"/>
    </row>
    <row r="802074" spans="68:68" customFormat="1">
      <c r="BP802074" s="90"/>
    </row>
    <row r="802075" spans="68:68" customFormat="1">
      <c r="BP802075" s="90"/>
    </row>
    <row r="802076" spans="68:68" customFormat="1">
      <c r="BP802076" s="90"/>
    </row>
    <row r="802077" spans="68:68" customFormat="1">
      <c r="BP802077" s="90"/>
    </row>
    <row r="802078" spans="68:68" customFormat="1">
      <c r="BP802078" s="90"/>
    </row>
    <row r="802079" spans="68:68" customFormat="1">
      <c r="BP802079" s="90"/>
    </row>
    <row r="802080" spans="68:68" customFormat="1">
      <c r="BP802080" s="90"/>
    </row>
    <row r="802081" spans="68:68" customFormat="1">
      <c r="BP802081" s="90"/>
    </row>
    <row r="802082" spans="68:68" customFormat="1">
      <c r="BP802082" s="90"/>
    </row>
    <row r="802083" spans="68:68" customFormat="1">
      <c r="BP802083" s="90"/>
    </row>
    <row r="802084" spans="68:68" customFormat="1">
      <c r="BP802084" s="90"/>
    </row>
    <row r="802085" spans="68:68" customFormat="1">
      <c r="BP802085" s="90"/>
    </row>
    <row r="802086" spans="68:68" customFormat="1">
      <c r="BP802086" s="90"/>
    </row>
    <row r="802087" spans="68:68" customFormat="1">
      <c r="BP802087" s="90"/>
    </row>
    <row r="802088" spans="68:68" customFormat="1">
      <c r="BP802088" s="90"/>
    </row>
    <row r="802089" spans="68:68" customFormat="1">
      <c r="BP802089" s="90"/>
    </row>
    <row r="802090" spans="68:68" customFormat="1">
      <c r="BP802090" s="90"/>
    </row>
    <row r="802091" spans="68:68" customFormat="1">
      <c r="BP802091" s="90"/>
    </row>
    <row r="802092" spans="68:68" customFormat="1">
      <c r="BP802092" s="90"/>
    </row>
    <row r="802093" spans="68:68" customFormat="1">
      <c r="BP802093" s="90"/>
    </row>
    <row r="802094" spans="68:68" customFormat="1">
      <c r="BP802094" s="90"/>
    </row>
    <row r="802095" spans="68:68" customFormat="1">
      <c r="BP802095" s="90"/>
    </row>
    <row r="802096" spans="68:68" customFormat="1">
      <c r="BP802096" s="90"/>
    </row>
    <row r="802097" spans="68:68" customFormat="1">
      <c r="BP802097" s="90"/>
    </row>
    <row r="802098" spans="68:68" customFormat="1">
      <c r="BP802098" s="90"/>
    </row>
    <row r="802099" spans="68:68" customFormat="1">
      <c r="BP802099" s="90"/>
    </row>
    <row r="802100" spans="68:68" customFormat="1">
      <c r="BP802100" s="90"/>
    </row>
    <row r="802101" spans="68:68" customFormat="1">
      <c r="BP802101" s="90"/>
    </row>
    <row r="802102" spans="68:68" customFormat="1">
      <c r="BP802102" s="90"/>
    </row>
    <row r="802103" spans="68:68" customFormat="1">
      <c r="BP802103" s="90"/>
    </row>
    <row r="802104" spans="68:68" customFormat="1">
      <c r="BP802104" s="90"/>
    </row>
    <row r="802105" spans="68:68" customFormat="1">
      <c r="BP802105" s="90"/>
    </row>
    <row r="802106" spans="68:68" customFormat="1">
      <c r="BP802106" s="90"/>
    </row>
    <row r="802107" spans="68:68" customFormat="1">
      <c r="BP802107" s="90"/>
    </row>
    <row r="802108" spans="68:68" customFormat="1">
      <c r="BP802108" s="90"/>
    </row>
    <row r="802109" spans="68:68" customFormat="1">
      <c r="BP802109" s="90"/>
    </row>
    <row r="802110" spans="68:68" customFormat="1">
      <c r="BP802110" s="90"/>
    </row>
    <row r="802111" spans="68:68" customFormat="1">
      <c r="BP802111" s="90"/>
    </row>
    <row r="802112" spans="68:68" customFormat="1">
      <c r="BP802112" s="90"/>
    </row>
    <row r="802113" spans="68:68" customFormat="1">
      <c r="BP802113" s="90"/>
    </row>
    <row r="802114" spans="68:68" customFormat="1">
      <c r="BP802114" s="90"/>
    </row>
    <row r="802115" spans="68:68" customFormat="1">
      <c r="BP802115" s="90"/>
    </row>
    <row r="802116" spans="68:68" customFormat="1">
      <c r="BP802116" s="90"/>
    </row>
    <row r="802117" spans="68:68" customFormat="1">
      <c r="BP802117" s="90"/>
    </row>
    <row r="802118" spans="68:68" customFormat="1">
      <c r="BP802118" s="90"/>
    </row>
    <row r="802119" spans="68:68" customFormat="1">
      <c r="BP802119" s="90"/>
    </row>
    <row r="802120" spans="68:68" customFormat="1">
      <c r="BP802120" s="90"/>
    </row>
    <row r="802121" spans="68:68" customFormat="1">
      <c r="BP802121" s="90"/>
    </row>
    <row r="802122" spans="68:68" customFormat="1">
      <c r="BP802122" s="90"/>
    </row>
    <row r="802123" spans="68:68" customFormat="1">
      <c r="BP802123" s="90"/>
    </row>
    <row r="802124" spans="68:68" customFormat="1">
      <c r="BP802124" s="90"/>
    </row>
    <row r="802125" spans="68:68" customFormat="1">
      <c r="BP802125" s="90"/>
    </row>
    <row r="802126" spans="68:68" customFormat="1">
      <c r="BP802126" s="90"/>
    </row>
    <row r="802127" spans="68:68" customFormat="1">
      <c r="BP802127" s="90"/>
    </row>
    <row r="802128" spans="68:68" customFormat="1">
      <c r="BP802128" s="90"/>
    </row>
    <row r="802129" spans="68:68" customFormat="1">
      <c r="BP802129" s="90"/>
    </row>
    <row r="802130" spans="68:68" customFormat="1">
      <c r="BP802130" s="90"/>
    </row>
    <row r="802131" spans="68:68" customFormat="1">
      <c r="BP802131" s="90"/>
    </row>
    <row r="802132" spans="68:68" customFormat="1">
      <c r="BP802132" s="90"/>
    </row>
    <row r="802133" spans="68:68" customFormat="1">
      <c r="BP802133" s="90"/>
    </row>
    <row r="802134" spans="68:68" customFormat="1">
      <c r="BP802134" s="90"/>
    </row>
    <row r="802135" spans="68:68" customFormat="1">
      <c r="BP802135" s="90"/>
    </row>
    <row r="802136" spans="68:68" customFormat="1">
      <c r="BP802136" s="90"/>
    </row>
    <row r="802137" spans="68:68" customFormat="1">
      <c r="BP802137" s="90"/>
    </row>
    <row r="802138" spans="68:68" customFormat="1">
      <c r="BP802138" s="90"/>
    </row>
    <row r="802139" spans="68:68" customFormat="1">
      <c r="BP802139" s="90"/>
    </row>
    <row r="802140" spans="68:68" customFormat="1">
      <c r="BP802140" s="90"/>
    </row>
    <row r="802141" spans="68:68" customFormat="1">
      <c r="BP802141" s="90"/>
    </row>
    <row r="802142" spans="68:68" customFormat="1">
      <c r="BP802142" s="90"/>
    </row>
    <row r="802143" spans="68:68" customFormat="1">
      <c r="BP802143" s="90"/>
    </row>
    <row r="802144" spans="68:68" customFormat="1">
      <c r="BP802144" s="90"/>
    </row>
    <row r="802145" spans="68:68" customFormat="1">
      <c r="BP802145" s="90"/>
    </row>
    <row r="802146" spans="68:68" customFormat="1">
      <c r="BP802146" s="90"/>
    </row>
    <row r="802147" spans="68:68" customFormat="1">
      <c r="BP802147" s="90"/>
    </row>
    <row r="802148" spans="68:68" customFormat="1">
      <c r="BP802148" s="90"/>
    </row>
    <row r="802149" spans="68:68" customFormat="1">
      <c r="BP802149" s="90"/>
    </row>
    <row r="802150" spans="68:68" customFormat="1">
      <c r="BP802150" s="90"/>
    </row>
    <row r="802151" spans="68:68" customFormat="1">
      <c r="BP802151" s="90"/>
    </row>
    <row r="802152" spans="68:68" customFormat="1">
      <c r="BP802152" s="90"/>
    </row>
    <row r="802153" spans="68:68" customFormat="1">
      <c r="BP802153" s="90"/>
    </row>
    <row r="802154" spans="68:68" customFormat="1">
      <c r="BP802154" s="90"/>
    </row>
    <row r="802155" spans="68:68" customFormat="1">
      <c r="BP802155" s="90"/>
    </row>
    <row r="802156" spans="68:68" customFormat="1">
      <c r="BP802156" s="90"/>
    </row>
    <row r="802157" spans="68:68" customFormat="1">
      <c r="BP802157" s="90"/>
    </row>
    <row r="802158" spans="68:68" customFormat="1">
      <c r="BP802158" s="90"/>
    </row>
    <row r="802159" spans="68:68" customFormat="1">
      <c r="BP802159" s="90"/>
    </row>
    <row r="802160" spans="68:68" customFormat="1">
      <c r="BP802160" s="90"/>
    </row>
    <row r="802161" spans="68:68" customFormat="1">
      <c r="BP802161" s="90"/>
    </row>
    <row r="802162" spans="68:68" customFormat="1">
      <c r="BP802162" s="90"/>
    </row>
    <row r="802163" spans="68:68" customFormat="1">
      <c r="BP802163" s="90"/>
    </row>
    <row r="802164" spans="68:68" customFormat="1">
      <c r="BP802164" s="90"/>
    </row>
    <row r="802165" spans="68:68" customFormat="1">
      <c r="BP802165" s="90"/>
    </row>
    <row r="802166" spans="68:68" customFormat="1">
      <c r="BP802166" s="90"/>
    </row>
    <row r="802167" spans="68:68" customFormat="1">
      <c r="BP802167" s="90"/>
    </row>
    <row r="802168" spans="68:68" customFormat="1">
      <c r="BP802168" s="90"/>
    </row>
    <row r="802169" spans="68:68" customFormat="1">
      <c r="BP802169" s="90"/>
    </row>
    <row r="802170" spans="68:68" customFormat="1">
      <c r="BP802170" s="90"/>
    </row>
    <row r="802171" spans="68:68" customFormat="1">
      <c r="BP802171" s="90"/>
    </row>
    <row r="802172" spans="68:68" customFormat="1">
      <c r="BP802172" s="90"/>
    </row>
    <row r="802173" spans="68:68" customFormat="1">
      <c r="BP802173" s="90"/>
    </row>
    <row r="802174" spans="68:68" customFormat="1">
      <c r="BP802174" s="90"/>
    </row>
    <row r="802175" spans="68:68" customFormat="1">
      <c r="BP802175" s="90"/>
    </row>
    <row r="802176" spans="68:68" customFormat="1">
      <c r="BP802176" s="90"/>
    </row>
    <row r="802177" spans="68:68" customFormat="1">
      <c r="BP802177" s="90"/>
    </row>
    <row r="802178" spans="68:68" customFormat="1">
      <c r="BP802178" s="90"/>
    </row>
    <row r="802179" spans="68:68" customFormat="1">
      <c r="BP802179" s="90"/>
    </row>
    <row r="802180" spans="68:68" customFormat="1">
      <c r="BP802180" s="90"/>
    </row>
    <row r="802181" spans="68:68" customFormat="1">
      <c r="BP802181" s="90"/>
    </row>
    <row r="802182" spans="68:68" customFormat="1">
      <c r="BP802182" s="90"/>
    </row>
    <row r="802183" spans="68:68" customFormat="1">
      <c r="BP802183" s="90"/>
    </row>
    <row r="802184" spans="68:68" customFormat="1">
      <c r="BP802184" s="90"/>
    </row>
    <row r="802185" spans="68:68" customFormat="1">
      <c r="BP802185" s="90"/>
    </row>
    <row r="802186" spans="68:68" customFormat="1">
      <c r="BP802186" s="90"/>
    </row>
    <row r="802187" spans="68:68" customFormat="1">
      <c r="BP802187" s="90"/>
    </row>
    <row r="802188" spans="68:68" customFormat="1">
      <c r="BP802188" s="90"/>
    </row>
    <row r="802189" spans="68:68" customFormat="1">
      <c r="BP802189" s="90"/>
    </row>
    <row r="802190" spans="68:68" customFormat="1">
      <c r="BP802190" s="90"/>
    </row>
    <row r="802191" spans="68:68" customFormat="1">
      <c r="BP802191" s="90"/>
    </row>
    <row r="802192" spans="68:68" customFormat="1">
      <c r="BP802192" s="90"/>
    </row>
    <row r="802193" spans="68:68" customFormat="1">
      <c r="BP802193" s="90"/>
    </row>
    <row r="802194" spans="68:68" customFormat="1">
      <c r="BP802194" s="90"/>
    </row>
    <row r="802195" spans="68:68" customFormat="1">
      <c r="BP802195" s="90"/>
    </row>
    <row r="802196" spans="68:68" customFormat="1">
      <c r="BP802196" s="90"/>
    </row>
    <row r="802197" spans="68:68" customFormat="1">
      <c r="BP802197" s="90"/>
    </row>
    <row r="802198" spans="68:68" customFormat="1">
      <c r="BP802198" s="90"/>
    </row>
    <row r="802199" spans="68:68" customFormat="1">
      <c r="BP802199" s="90"/>
    </row>
    <row r="802200" spans="68:68" customFormat="1">
      <c r="BP802200" s="90"/>
    </row>
    <row r="802201" spans="68:68" customFormat="1">
      <c r="BP802201" s="90"/>
    </row>
    <row r="802202" spans="68:68" customFormat="1">
      <c r="BP802202" s="90"/>
    </row>
    <row r="802203" spans="68:68" customFormat="1">
      <c r="BP802203" s="90"/>
    </row>
    <row r="802204" spans="68:68" customFormat="1">
      <c r="BP802204" s="90"/>
    </row>
    <row r="802205" spans="68:68" customFormat="1">
      <c r="BP802205" s="90"/>
    </row>
    <row r="802206" spans="68:68" customFormat="1">
      <c r="BP802206" s="90"/>
    </row>
    <row r="802207" spans="68:68" customFormat="1">
      <c r="BP802207" s="90"/>
    </row>
    <row r="802208" spans="68:68" customFormat="1">
      <c r="BP802208" s="90"/>
    </row>
    <row r="802209" spans="68:68" customFormat="1">
      <c r="BP802209" s="90"/>
    </row>
    <row r="802210" spans="68:68" customFormat="1">
      <c r="BP802210" s="90"/>
    </row>
    <row r="802211" spans="68:68" customFormat="1">
      <c r="BP802211" s="90"/>
    </row>
    <row r="802212" spans="68:68" customFormat="1">
      <c r="BP802212" s="90"/>
    </row>
    <row r="802213" spans="68:68" customFormat="1">
      <c r="BP802213" s="90"/>
    </row>
    <row r="802214" spans="68:68" customFormat="1">
      <c r="BP802214" s="90"/>
    </row>
    <row r="802215" spans="68:68" customFormat="1">
      <c r="BP802215" s="90"/>
    </row>
    <row r="802216" spans="68:68" customFormat="1">
      <c r="BP802216" s="90"/>
    </row>
    <row r="802217" spans="68:68" customFormat="1">
      <c r="BP802217" s="90"/>
    </row>
    <row r="802218" spans="68:68" customFormat="1">
      <c r="BP802218" s="90"/>
    </row>
    <row r="802219" spans="68:68" customFormat="1">
      <c r="BP802219" s="90"/>
    </row>
    <row r="802220" spans="68:68" customFormat="1">
      <c r="BP802220" s="90"/>
    </row>
    <row r="802221" spans="68:68" customFormat="1">
      <c r="BP802221" s="90"/>
    </row>
    <row r="802222" spans="68:68" customFormat="1">
      <c r="BP802222" s="90"/>
    </row>
    <row r="802223" spans="68:68" customFormat="1">
      <c r="BP802223" s="90"/>
    </row>
    <row r="802224" spans="68:68" customFormat="1">
      <c r="BP802224" s="90"/>
    </row>
    <row r="802225" spans="68:68" customFormat="1">
      <c r="BP802225" s="90"/>
    </row>
    <row r="802226" spans="68:68" customFormat="1">
      <c r="BP802226" s="90"/>
    </row>
    <row r="802227" spans="68:68" customFormat="1">
      <c r="BP802227" s="90"/>
    </row>
    <row r="802228" spans="68:68" customFormat="1">
      <c r="BP802228" s="90"/>
    </row>
    <row r="802229" spans="68:68" customFormat="1">
      <c r="BP802229" s="90"/>
    </row>
    <row r="802230" spans="68:68" customFormat="1">
      <c r="BP802230" s="90"/>
    </row>
    <row r="802231" spans="68:68" customFormat="1">
      <c r="BP802231" s="90"/>
    </row>
    <row r="802232" spans="68:68" customFormat="1">
      <c r="BP802232" s="90"/>
    </row>
    <row r="802233" spans="68:68" customFormat="1">
      <c r="BP802233" s="90"/>
    </row>
    <row r="802234" spans="68:68" customFormat="1">
      <c r="BP802234" s="90"/>
    </row>
    <row r="802235" spans="68:68" customFormat="1">
      <c r="BP802235" s="90"/>
    </row>
    <row r="802236" spans="68:68" customFormat="1">
      <c r="BP802236" s="90"/>
    </row>
    <row r="802237" spans="68:68" customFormat="1">
      <c r="BP802237" s="90"/>
    </row>
    <row r="802238" spans="68:68" customFormat="1">
      <c r="BP802238" s="90"/>
    </row>
    <row r="802239" spans="68:68" customFormat="1">
      <c r="BP802239" s="90"/>
    </row>
    <row r="802240" spans="68:68" customFormat="1">
      <c r="BP802240" s="90"/>
    </row>
    <row r="802241" spans="68:68" customFormat="1">
      <c r="BP802241" s="90"/>
    </row>
    <row r="802242" spans="68:68" customFormat="1">
      <c r="BP802242" s="90"/>
    </row>
    <row r="802243" spans="68:68" customFormat="1">
      <c r="BP802243" s="90"/>
    </row>
    <row r="802244" spans="68:68" customFormat="1">
      <c r="BP802244" s="90"/>
    </row>
    <row r="802245" spans="68:68" customFormat="1">
      <c r="BP802245" s="90"/>
    </row>
    <row r="802246" spans="68:68" customFormat="1">
      <c r="BP802246" s="90"/>
    </row>
    <row r="802247" spans="68:68" customFormat="1">
      <c r="BP802247" s="90"/>
    </row>
    <row r="802248" spans="68:68" customFormat="1">
      <c r="BP802248" s="90"/>
    </row>
    <row r="802249" spans="68:68" customFormat="1">
      <c r="BP802249" s="90"/>
    </row>
    <row r="802250" spans="68:68" customFormat="1">
      <c r="BP802250" s="90"/>
    </row>
    <row r="802251" spans="68:68" customFormat="1">
      <c r="BP802251" s="90"/>
    </row>
    <row r="802252" spans="68:68" customFormat="1">
      <c r="BP802252" s="90"/>
    </row>
    <row r="802253" spans="68:68" customFormat="1">
      <c r="BP802253" s="90"/>
    </row>
    <row r="802254" spans="68:68" customFormat="1">
      <c r="BP802254" s="90"/>
    </row>
    <row r="802255" spans="68:68" customFormat="1">
      <c r="BP802255" s="90"/>
    </row>
    <row r="802256" spans="68:68" customFormat="1">
      <c r="BP802256" s="90"/>
    </row>
    <row r="802257" spans="68:68" customFormat="1">
      <c r="BP802257" s="90"/>
    </row>
    <row r="802258" spans="68:68" customFormat="1">
      <c r="BP802258" s="90"/>
    </row>
    <row r="802259" spans="68:68" customFormat="1">
      <c r="BP802259" s="90"/>
    </row>
    <row r="802260" spans="68:68" customFormat="1">
      <c r="BP802260" s="90"/>
    </row>
    <row r="802261" spans="68:68" customFormat="1">
      <c r="BP802261" s="90"/>
    </row>
    <row r="802262" spans="68:68" customFormat="1">
      <c r="BP802262" s="90"/>
    </row>
    <row r="802263" spans="68:68" customFormat="1">
      <c r="BP802263" s="90"/>
    </row>
    <row r="802264" spans="68:68" customFormat="1">
      <c r="BP802264" s="90"/>
    </row>
    <row r="802265" spans="68:68" customFormat="1">
      <c r="BP802265" s="90"/>
    </row>
    <row r="802266" spans="68:68" customFormat="1">
      <c r="BP802266" s="90"/>
    </row>
    <row r="802267" spans="68:68" customFormat="1">
      <c r="BP802267" s="90"/>
    </row>
    <row r="802268" spans="68:68" customFormat="1">
      <c r="BP802268" s="90"/>
    </row>
    <row r="802269" spans="68:68" customFormat="1">
      <c r="BP802269" s="90"/>
    </row>
    <row r="802270" spans="68:68" customFormat="1">
      <c r="BP802270" s="90"/>
    </row>
    <row r="802271" spans="68:68" customFormat="1">
      <c r="BP802271" s="90"/>
    </row>
    <row r="802272" spans="68:68" customFormat="1">
      <c r="BP802272" s="90"/>
    </row>
    <row r="802273" spans="68:68" customFormat="1">
      <c r="BP802273" s="90"/>
    </row>
    <row r="802274" spans="68:68" customFormat="1">
      <c r="BP802274" s="90"/>
    </row>
    <row r="802275" spans="68:68" customFormat="1">
      <c r="BP802275" s="90"/>
    </row>
    <row r="802276" spans="68:68" customFormat="1">
      <c r="BP802276" s="90"/>
    </row>
    <row r="802277" spans="68:68" customFormat="1">
      <c r="BP802277" s="90"/>
    </row>
    <row r="802278" spans="68:68" customFormat="1">
      <c r="BP802278" s="90"/>
    </row>
    <row r="802279" spans="68:68" customFormat="1">
      <c r="BP802279" s="90"/>
    </row>
    <row r="802280" spans="68:68" customFormat="1">
      <c r="BP802280" s="90"/>
    </row>
    <row r="802281" spans="68:68" customFormat="1">
      <c r="BP802281" s="90"/>
    </row>
    <row r="802282" spans="68:68" customFormat="1">
      <c r="BP802282" s="90"/>
    </row>
    <row r="802283" spans="68:68" customFormat="1">
      <c r="BP802283" s="90"/>
    </row>
    <row r="802284" spans="68:68" customFormat="1">
      <c r="BP802284" s="90"/>
    </row>
    <row r="802285" spans="68:68" customFormat="1">
      <c r="BP802285" s="90"/>
    </row>
    <row r="802286" spans="68:68" customFormat="1">
      <c r="BP802286" s="90"/>
    </row>
    <row r="802287" spans="68:68" customFormat="1">
      <c r="BP802287" s="90"/>
    </row>
    <row r="802288" spans="68:68" customFormat="1">
      <c r="BP802288" s="90"/>
    </row>
    <row r="802289" spans="68:68" customFormat="1">
      <c r="BP802289" s="90"/>
    </row>
    <row r="802290" spans="68:68" customFormat="1">
      <c r="BP802290" s="90"/>
    </row>
    <row r="802291" spans="68:68" customFormat="1">
      <c r="BP802291" s="90"/>
    </row>
    <row r="802292" spans="68:68" customFormat="1">
      <c r="BP802292" s="90"/>
    </row>
    <row r="802293" spans="68:68" customFormat="1">
      <c r="BP802293" s="90"/>
    </row>
    <row r="802294" spans="68:68" customFormat="1">
      <c r="BP802294" s="90"/>
    </row>
    <row r="802295" spans="68:68" customFormat="1">
      <c r="BP802295" s="90"/>
    </row>
    <row r="802296" spans="68:68" customFormat="1">
      <c r="BP802296" s="90"/>
    </row>
    <row r="802297" spans="68:68" customFormat="1">
      <c r="BP802297" s="90"/>
    </row>
    <row r="802298" spans="68:68" customFormat="1">
      <c r="BP802298" s="90"/>
    </row>
    <row r="802299" spans="68:68" customFormat="1">
      <c r="BP802299" s="90"/>
    </row>
    <row r="802300" spans="68:68" customFormat="1">
      <c r="BP802300" s="90"/>
    </row>
    <row r="802301" spans="68:68" customFormat="1">
      <c r="BP802301" s="90"/>
    </row>
    <row r="802302" spans="68:68" customFormat="1">
      <c r="BP802302" s="90"/>
    </row>
    <row r="802303" spans="68:68" customFormat="1">
      <c r="BP802303" s="90"/>
    </row>
    <row r="802304" spans="68:68" customFormat="1">
      <c r="BP802304" s="90"/>
    </row>
    <row r="802305" spans="68:68" customFormat="1">
      <c r="BP802305" s="90"/>
    </row>
    <row r="802306" spans="68:68" customFormat="1">
      <c r="BP802306" s="90"/>
    </row>
    <row r="802307" spans="68:68" customFormat="1">
      <c r="BP802307" s="90"/>
    </row>
    <row r="802308" spans="68:68" customFormat="1">
      <c r="BP802308" s="90"/>
    </row>
    <row r="802309" spans="68:68" customFormat="1">
      <c r="BP802309" s="90"/>
    </row>
    <row r="802310" spans="68:68" customFormat="1">
      <c r="BP802310" s="90"/>
    </row>
    <row r="802311" spans="68:68" customFormat="1">
      <c r="BP802311" s="90"/>
    </row>
    <row r="802312" spans="68:68" customFormat="1">
      <c r="BP802312" s="90"/>
    </row>
    <row r="802313" spans="68:68" customFormat="1">
      <c r="BP802313" s="90"/>
    </row>
    <row r="802314" spans="68:68" customFormat="1">
      <c r="BP802314" s="90"/>
    </row>
    <row r="802315" spans="68:68" customFormat="1">
      <c r="BP802315" s="90"/>
    </row>
    <row r="802316" spans="68:68" customFormat="1">
      <c r="BP802316" s="90"/>
    </row>
    <row r="802317" spans="68:68" customFormat="1">
      <c r="BP802317" s="90"/>
    </row>
    <row r="802318" spans="68:68" customFormat="1">
      <c r="BP802318" s="90"/>
    </row>
    <row r="802319" spans="68:68" customFormat="1">
      <c r="BP802319" s="90"/>
    </row>
    <row r="802320" spans="68:68" customFormat="1">
      <c r="BP802320" s="90"/>
    </row>
    <row r="802321" spans="68:68" customFormat="1">
      <c r="BP802321" s="90"/>
    </row>
    <row r="802322" spans="68:68" customFormat="1">
      <c r="BP802322" s="90"/>
    </row>
    <row r="802323" spans="68:68" customFormat="1">
      <c r="BP802323" s="90"/>
    </row>
    <row r="802324" spans="68:68" customFormat="1">
      <c r="BP802324" s="90"/>
    </row>
    <row r="802325" spans="68:68" customFormat="1">
      <c r="BP802325" s="90"/>
    </row>
    <row r="802326" spans="68:68" customFormat="1">
      <c r="BP802326" s="90"/>
    </row>
    <row r="802327" spans="68:68" customFormat="1">
      <c r="BP802327" s="90"/>
    </row>
    <row r="802328" spans="68:68" customFormat="1">
      <c r="BP802328" s="90"/>
    </row>
    <row r="802329" spans="68:68" customFormat="1">
      <c r="BP802329" s="90"/>
    </row>
    <row r="802330" spans="68:68" customFormat="1">
      <c r="BP802330" s="90"/>
    </row>
    <row r="802331" spans="68:68" customFormat="1">
      <c r="BP802331" s="90"/>
    </row>
    <row r="802332" spans="68:68" customFormat="1">
      <c r="BP802332" s="90"/>
    </row>
    <row r="802333" spans="68:68" customFormat="1">
      <c r="BP802333" s="90"/>
    </row>
    <row r="802334" spans="68:68" customFormat="1">
      <c r="BP802334" s="90"/>
    </row>
    <row r="802335" spans="68:68" customFormat="1">
      <c r="BP802335" s="90"/>
    </row>
    <row r="802336" spans="68:68" customFormat="1">
      <c r="BP802336" s="90"/>
    </row>
    <row r="802337" spans="68:68" customFormat="1">
      <c r="BP802337" s="90"/>
    </row>
    <row r="802338" spans="68:68" customFormat="1">
      <c r="BP802338" s="90"/>
    </row>
    <row r="802339" spans="68:68" customFormat="1">
      <c r="BP802339" s="90"/>
    </row>
    <row r="802340" spans="68:68" customFormat="1">
      <c r="BP802340" s="90"/>
    </row>
    <row r="802341" spans="68:68" customFormat="1">
      <c r="BP802341" s="90"/>
    </row>
    <row r="802342" spans="68:68" customFormat="1">
      <c r="BP802342" s="90"/>
    </row>
    <row r="802343" spans="68:68" customFormat="1">
      <c r="BP802343" s="90"/>
    </row>
    <row r="802344" spans="68:68" customFormat="1">
      <c r="BP802344" s="90"/>
    </row>
    <row r="802345" spans="68:68" customFormat="1">
      <c r="BP802345" s="90"/>
    </row>
    <row r="802346" spans="68:68" customFormat="1">
      <c r="BP802346" s="90"/>
    </row>
    <row r="802347" spans="68:68" customFormat="1">
      <c r="BP802347" s="90"/>
    </row>
    <row r="802348" spans="68:68" customFormat="1">
      <c r="BP802348" s="90"/>
    </row>
    <row r="802349" spans="68:68" customFormat="1">
      <c r="BP802349" s="90"/>
    </row>
    <row r="802350" spans="68:68" customFormat="1">
      <c r="BP802350" s="90"/>
    </row>
    <row r="802351" spans="68:68" customFormat="1">
      <c r="BP802351" s="90"/>
    </row>
    <row r="802352" spans="68:68" customFormat="1">
      <c r="BP802352" s="90"/>
    </row>
    <row r="802353" spans="68:68" customFormat="1">
      <c r="BP802353" s="90"/>
    </row>
    <row r="802354" spans="68:68" customFormat="1">
      <c r="BP802354" s="90"/>
    </row>
    <row r="802355" spans="68:68" customFormat="1">
      <c r="BP802355" s="90"/>
    </row>
    <row r="802356" spans="68:68" customFormat="1">
      <c r="BP802356" s="90"/>
    </row>
    <row r="802357" spans="68:68" customFormat="1">
      <c r="BP802357" s="90"/>
    </row>
    <row r="802358" spans="68:68" customFormat="1">
      <c r="BP802358" s="90"/>
    </row>
    <row r="802359" spans="68:68" customFormat="1">
      <c r="BP802359" s="90"/>
    </row>
    <row r="802360" spans="68:68" customFormat="1">
      <c r="BP802360" s="90"/>
    </row>
    <row r="802361" spans="68:68" customFormat="1">
      <c r="BP802361" s="90"/>
    </row>
    <row r="802362" spans="68:68" customFormat="1">
      <c r="BP802362" s="90"/>
    </row>
    <row r="802363" spans="68:68" customFormat="1">
      <c r="BP802363" s="90"/>
    </row>
    <row r="802364" spans="68:68" customFormat="1">
      <c r="BP802364" s="90"/>
    </row>
    <row r="802365" spans="68:68" customFormat="1">
      <c r="BP802365" s="90"/>
    </row>
    <row r="802366" spans="68:68" customFormat="1">
      <c r="BP802366" s="90"/>
    </row>
    <row r="802367" spans="68:68" customFormat="1">
      <c r="BP802367" s="90"/>
    </row>
    <row r="802368" spans="68:68" customFormat="1">
      <c r="BP802368" s="90"/>
    </row>
    <row r="802369" spans="68:68" customFormat="1">
      <c r="BP802369" s="90"/>
    </row>
    <row r="802370" spans="68:68" customFormat="1">
      <c r="BP802370" s="90"/>
    </row>
    <row r="802371" spans="68:68" customFormat="1">
      <c r="BP802371" s="90"/>
    </row>
    <row r="802372" spans="68:68" customFormat="1">
      <c r="BP802372" s="90"/>
    </row>
    <row r="802373" spans="68:68" customFormat="1">
      <c r="BP802373" s="90"/>
    </row>
    <row r="802374" spans="68:68" customFormat="1">
      <c r="BP802374" s="90"/>
    </row>
    <row r="802375" spans="68:68" customFormat="1">
      <c r="BP802375" s="90"/>
    </row>
    <row r="802376" spans="68:68" customFormat="1">
      <c r="BP802376" s="90"/>
    </row>
    <row r="802377" spans="68:68" customFormat="1">
      <c r="BP802377" s="90"/>
    </row>
    <row r="802378" spans="68:68" customFormat="1">
      <c r="BP802378" s="90"/>
    </row>
    <row r="802379" spans="68:68" customFormat="1">
      <c r="BP802379" s="90"/>
    </row>
    <row r="802380" spans="68:68" customFormat="1">
      <c r="BP802380" s="90"/>
    </row>
    <row r="802381" spans="68:68" customFormat="1">
      <c r="BP802381" s="90"/>
    </row>
    <row r="802382" spans="68:68" customFormat="1">
      <c r="BP802382" s="90"/>
    </row>
    <row r="802383" spans="68:68" customFormat="1">
      <c r="BP802383" s="90"/>
    </row>
    <row r="802384" spans="68:68" customFormat="1">
      <c r="BP802384" s="90"/>
    </row>
    <row r="802385" spans="68:68" customFormat="1">
      <c r="BP802385" s="90"/>
    </row>
    <row r="802386" spans="68:68" customFormat="1">
      <c r="BP802386" s="90"/>
    </row>
    <row r="802387" spans="68:68" customFormat="1">
      <c r="BP802387" s="90"/>
    </row>
    <row r="802388" spans="68:68" customFormat="1">
      <c r="BP802388" s="90"/>
    </row>
    <row r="802389" spans="68:68" customFormat="1">
      <c r="BP802389" s="90"/>
    </row>
    <row r="802390" spans="68:68" customFormat="1">
      <c r="BP802390" s="90"/>
    </row>
    <row r="802391" spans="68:68" customFormat="1">
      <c r="BP802391" s="90"/>
    </row>
    <row r="802392" spans="68:68" customFormat="1">
      <c r="BP802392" s="90"/>
    </row>
    <row r="802393" spans="68:68" customFormat="1">
      <c r="BP802393" s="90"/>
    </row>
    <row r="802394" spans="68:68" customFormat="1">
      <c r="BP802394" s="90"/>
    </row>
    <row r="802395" spans="68:68" customFormat="1">
      <c r="BP802395" s="90"/>
    </row>
    <row r="802396" spans="68:68" customFormat="1">
      <c r="BP802396" s="90"/>
    </row>
    <row r="802397" spans="68:68" customFormat="1">
      <c r="BP802397" s="90"/>
    </row>
    <row r="802398" spans="68:68" customFormat="1">
      <c r="BP802398" s="90"/>
    </row>
    <row r="802399" spans="68:68" customFormat="1">
      <c r="BP802399" s="90"/>
    </row>
    <row r="802400" spans="68:68" customFormat="1">
      <c r="BP802400" s="90"/>
    </row>
    <row r="802401" spans="68:68" customFormat="1">
      <c r="BP802401" s="90"/>
    </row>
    <row r="802402" spans="68:68" customFormat="1">
      <c r="BP802402" s="90"/>
    </row>
    <row r="802403" spans="68:68" customFormat="1">
      <c r="BP802403" s="90"/>
    </row>
    <row r="802404" spans="68:68" customFormat="1">
      <c r="BP802404" s="90"/>
    </row>
    <row r="802405" spans="68:68" customFormat="1">
      <c r="BP802405" s="90"/>
    </row>
    <row r="802406" spans="68:68" customFormat="1">
      <c r="BP802406" s="90"/>
    </row>
    <row r="802407" spans="68:68" customFormat="1">
      <c r="BP802407" s="90"/>
    </row>
    <row r="802408" spans="68:68" customFormat="1">
      <c r="BP802408" s="90"/>
    </row>
    <row r="802409" spans="68:68" customFormat="1">
      <c r="BP802409" s="90"/>
    </row>
    <row r="802410" spans="68:68" customFormat="1">
      <c r="BP802410" s="90"/>
    </row>
    <row r="802411" spans="68:68" customFormat="1">
      <c r="BP802411" s="90"/>
    </row>
    <row r="802412" spans="68:68" customFormat="1">
      <c r="BP802412" s="90"/>
    </row>
    <row r="802413" spans="68:68" customFormat="1">
      <c r="BP802413" s="90"/>
    </row>
    <row r="802414" spans="68:68" customFormat="1">
      <c r="BP802414" s="90"/>
    </row>
    <row r="802415" spans="68:68" customFormat="1">
      <c r="BP802415" s="90"/>
    </row>
    <row r="802416" spans="68:68" customFormat="1">
      <c r="BP802416" s="90"/>
    </row>
    <row r="802417" spans="68:68" customFormat="1">
      <c r="BP802417" s="90"/>
    </row>
    <row r="802418" spans="68:68" customFormat="1">
      <c r="BP802418" s="90"/>
    </row>
    <row r="802419" spans="68:68" customFormat="1">
      <c r="BP802419" s="90"/>
    </row>
    <row r="802420" spans="68:68" customFormat="1">
      <c r="BP802420" s="90"/>
    </row>
    <row r="802421" spans="68:68" customFormat="1">
      <c r="BP802421" s="90"/>
    </row>
    <row r="802422" spans="68:68" customFormat="1">
      <c r="BP802422" s="90"/>
    </row>
    <row r="802423" spans="68:68" customFormat="1">
      <c r="BP802423" s="90"/>
    </row>
    <row r="802424" spans="68:68" customFormat="1">
      <c r="BP802424" s="90"/>
    </row>
    <row r="802425" spans="68:68" customFormat="1">
      <c r="BP802425" s="90"/>
    </row>
    <row r="802426" spans="68:68" customFormat="1">
      <c r="BP802426" s="90"/>
    </row>
    <row r="802427" spans="68:68" customFormat="1">
      <c r="BP802427" s="90"/>
    </row>
    <row r="802428" spans="68:68" customFormat="1">
      <c r="BP802428" s="90"/>
    </row>
    <row r="802429" spans="68:68" customFormat="1">
      <c r="BP802429" s="90"/>
    </row>
    <row r="802430" spans="68:68" customFormat="1">
      <c r="BP802430" s="90"/>
    </row>
    <row r="802431" spans="68:68" customFormat="1">
      <c r="BP802431" s="90"/>
    </row>
    <row r="802432" spans="68:68" customFormat="1">
      <c r="BP802432" s="90"/>
    </row>
    <row r="802433" spans="68:68" customFormat="1">
      <c r="BP802433" s="90"/>
    </row>
    <row r="802434" spans="68:68" customFormat="1">
      <c r="BP802434" s="90"/>
    </row>
    <row r="802435" spans="68:68" customFormat="1">
      <c r="BP802435" s="90"/>
    </row>
    <row r="802436" spans="68:68" customFormat="1">
      <c r="BP802436" s="90"/>
    </row>
    <row r="802437" spans="68:68" customFormat="1">
      <c r="BP802437" s="90"/>
    </row>
    <row r="802438" spans="68:68" customFormat="1">
      <c r="BP802438" s="90"/>
    </row>
    <row r="802439" spans="68:68" customFormat="1">
      <c r="BP802439" s="90"/>
    </row>
    <row r="802440" spans="68:68" customFormat="1">
      <c r="BP802440" s="90"/>
    </row>
    <row r="802441" spans="68:68" customFormat="1">
      <c r="BP802441" s="90"/>
    </row>
    <row r="802442" spans="68:68" customFormat="1">
      <c r="BP802442" s="90"/>
    </row>
    <row r="802443" spans="68:68" customFormat="1">
      <c r="BP802443" s="90"/>
    </row>
    <row r="802444" spans="68:68" customFormat="1">
      <c r="BP802444" s="90"/>
    </row>
    <row r="802445" spans="68:68" customFormat="1">
      <c r="BP802445" s="90"/>
    </row>
    <row r="802446" spans="68:68" customFormat="1">
      <c r="BP802446" s="90"/>
    </row>
    <row r="802447" spans="68:68" customFormat="1">
      <c r="BP802447" s="90"/>
    </row>
    <row r="802448" spans="68:68" customFormat="1">
      <c r="BP802448" s="90"/>
    </row>
    <row r="802449" spans="68:68" customFormat="1">
      <c r="BP802449" s="90"/>
    </row>
    <row r="802450" spans="68:68" customFormat="1">
      <c r="BP802450" s="90"/>
    </row>
    <row r="802451" spans="68:68" customFormat="1">
      <c r="BP802451" s="90"/>
    </row>
    <row r="802452" spans="68:68" customFormat="1">
      <c r="BP802452" s="90"/>
    </row>
    <row r="802453" spans="68:68" customFormat="1">
      <c r="BP802453" s="90"/>
    </row>
    <row r="802454" spans="68:68" customFormat="1">
      <c r="BP802454" s="90"/>
    </row>
    <row r="802455" spans="68:68" customFormat="1">
      <c r="BP802455" s="90"/>
    </row>
    <row r="802456" spans="68:68" customFormat="1">
      <c r="BP802456" s="90"/>
    </row>
    <row r="802457" spans="68:68" customFormat="1">
      <c r="BP802457" s="90"/>
    </row>
    <row r="802458" spans="68:68" customFormat="1">
      <c r="BP802458" s="90"/>
    </row>
    <row r="802459" spans="68:68" customFormat="1">
      <c r="BP802459" s="90"/>
    </row>
    <row r="802460" spans="68:68" customFormat="1">
      <c r="BP802460" s="90"/>
    </row>
    <row r="802461" spans="68:68" customFormat="1">
      <c r="BP802461" s="90"/>
    </row>
    <row r="802462" spans="68:68" customFormat="1">
      <c r="BP802462" s="90"/>
    </row>
    <row r="802463" spans="68:68" customFormat="1">
      <c r="BP802463" s="90"/>
    </row>
    <row r="802464" spans="68:68" customFormat="1">
      <c r="BP802464" s="90"/>
    </row>
    <row r="802465" spans="68:68" customFormat="1">
      <c r="BP802465" s="90"/>
    </row>
    <row r="802466" spans="68:68" customFormat="1">
      <c r="BP802466" s="90"/>
    </row>
    <row r="802467" spans="68:68" customFormat="1">
      <c r="BP802467" s="90"/>
    </row>
    <row r="802468" spans="68:68" customFormat="1">
      <c r="BP802468" s="90"/>
    </row>
    <row r="802469" spans="68:68" customFormat="1">
      <c r="BP802469" s="90"/>
    </row>
    <row r="802470" spans="68:68" customFormat="1">
      <c r="BP802470" s="90"/>
    </row>
    <row r="802471" spans="68:68" customFormat="1">
      <c r="BP802471" s="90"/>
    </row>
    <row r="802472" spans="68:68" customFormat="1">
      <c r="BP802472" s="90"/>
    </row>
    <row r="802473" spans="68:68" customFormat="1">
      <c r="BP802473" s="90"/>
    </row>
    <row r="802474" spans="68:68" customFormat="1">
      <c r="BP802474" s="90"/>
    </row>
    <row r="802475" spans="68:68" customFormat="1">
      <c r="BP802475" s="90"/>
    </row>
    <row r="802476" spans="68:68" customFormat="1">
      <c r="BP802476" s="90"/>
    </row>
    <row r="802477" spans="68:68" customFormat="1">
      <c r="BP802477" s="90"/>
    </row>
    <row r="802478" spans="68:68" customFormat="1">
      <c r="BP802478" s="90"/>
    </row>
    <row r="802479" spans="68:68" customFormat="1">
      <c r="BP802479" s="90"/>
    </row>
    <row r="802480" spans="68:68" customFormat="1">
      <c r="BP802480" s="90"/>
    </row>
    <row r="802481" spans="68:68" customFormat="1">
      <c r="BP802481" s="90"/>
    </row>
    <row r="802482" spans="68:68" customFormat="1">
      <c r="BP802482" s="90"/>
    </row>
    <row r="802483" spans="68:68" customFormat="1">
      <c r="BP802483" s="90"/>
    </row>
    <row r="802484" spans="68:68" customFormat="1">
      <c r="BP802484" s="90"/>
    </row>
    <row r="802485" spans="68:68" customFormat="1">
      <c r="BP802485" s="90"/>
    </row>
    <row r="802486" spans="68:68" customFormat="1">
      <c r="BP802486" s="90"/>
    </row>
    <row r="802487" spans="68:68" customFormat="1">
      <c r="BP802487" s="90"/>
    </row>
    <row r="802488" spans="68:68" customFormat="1">
      <c r="BP802488" s="90"/>
    </row>
    <row r="802489" spans="68:68" customFormat="1">
      <c r="BP802489" s="90"/>
    </row>
    <row r="802490" spans="68:68" customFormat="1">
      <c r="BP802490" s="90"/>
    </row>
    <row r="802491" spans="68:68" customFormat="1">
      <c r="BP802491" s="90"/>
    </row>
    <row r="802492" spans="68:68" customFormat="1">
      <c r="BP802492" s="90"/>
    </row>
    <row r="802493" spans="68:68" customFormat="1">
      <c r="BP802493" s="90"/>
    </row>
    <row r="802494" spans="68:68" customFormat="1">
      <c r="BP802494" s="90"/>
    </row>
    <row r="802495" spans="68:68" customFormat="1">
      <c r="BP802495" s="90"/>
    </row>
    <row r="802496" spans="68:68" customFormat="1">
      <c r="BP802496" s="90"/>
    </row>
    <row r="802497" spans="68:68" customFormat="1">
      <c r="BP802497" s="90"/>
    </row>
    <row r="802498" spans="68:68" customFormat="1">
      <c r="BP802498" s="90"/>
    </row>
    <row r="802499" spans="68:68" customFormat="1">
      <c r="BP802499" s="90"/>
    </row>
    <row r="802500" spans="68:68" customFormat="1">
      <c r="BP802500" s="90"/>
    </row>
    <row r="802501" spans="68:68" customFormat="1">
      <c r="BP802501" s="90"/>
    </row>
    <row r="802502" spans="68:68" customFormat="1">
      <c r="BP802502" s="90"/>
    </row>
    <row r="802503" spans="68:68" customFormat="1">
      <c r="BP802503" s="90"/>
    </row>
    <row r="802504" spans="68:68" customFormat="1">
      <c r="BP802504" s="90"/>
    </row>
    <row r="802505" spans="68:68" customFormat="1">
      <c r="BP802505" s="90"/>
    </row>
    <row r="802506" spans="68:68" customFormat="1">
      <c r="BP802506" s="90"/>
    </row>
    <row r="802507" spans="68:68" customFormat="1">
      <c r="BP802507" s="90"/>
    </row>
    <row r="802508" spans="68:68" customFormat="1">
      <c r="BP802508" s="90"/>
    </row>
    <row r="802509" spans="68:68" customFormat="1">
      <c r="BP802509" s="90"/>
    </row>
    <row r="802510" spans="68:68" customFormat="1">
      <c r="BP802510" s="90"/>
    </row>
    <row r="802511" spans="68:68" customFormat="1">
      <c r="BP802511" s="90"/>
    </row>
    <row r="802512" spans="68:68" customFormat="1">
      <c r="BP802512" s="90"/>
    </row>
    <row r="802513" spans="68:68" customFormat="1">
      <c r="BP802513" s="90"/>
    </row>
    <row r="802514" spans="68:68" customFormat="1">
      <c r="BP802514" s="90"/>
    </row>
    <row r="802515" spans="68:68" customFormat="1">
      <c r="BP802515" s="90"/>
    </row>
    <row r="802516" spans="68:68" customFormat="1">
      <c r="BP802516" s="90"/>
    </row>
    <row r="802517" spans="68:68" customFormat="1">
      <c r="BP802517" s="90"/>
    </row>
    <row r="802518" spans="68:68" customFormat="1">
      <c r="BP802518" s="90"/>
    </row>
    <row r="802519" spans="68:68" customFormat="1">
      <c r="BP802519" s="90"/>
    </row>
    <row r="802520" spans="68:68" customFormat="1">
      <c r="BP802520" s="90"/>
    </row>
    <row r="802521" spans="68:68" customFormat="1">
      <c r="BP802521" s="90"/>
    </row>
    <row r="802522" spans="68:68" customFormat="1">
      <c r="BP802522" s="90"/>
    </row>
    <row r="802523" spans="68:68" customFormat="1">
      <c r="BP802523" s="90"/>
    </row>
    <row r="802524" spans="68:68" customFormat="1">
      <c r="BP802524" s="90"/>
    </row>
    <row r="802525" spans="68:68" customFormat="1">
      <c r="BP802525" s="90"/>
    </row>
    <row r="802526" spans="68:68" customFormat="1">
      <c r="BP802526" s="90"/>
    </row>
    <row r="802527" spans="68:68" customFormat="1">
      <c r="BP802527" s="90"/>
    </row>
    <row r="802528" spans="68:68" customFormat="1">
      <c r="BP802528" s="90"/>
    </row>
    <row r="802529" spans="68:68" customFormat="1">
      <c r="BP802529" s="90"/>
    </row>
    <row r="802530" spans="68:68" customFormat="1">
      <c r="BP802530" s="90"/>
    </row>
    <row r="802531" spans="68:68" customFormat="1">
      <c r="BP802531" s="90"/>
    </row>
    <row r="802532" spans="68:68" customFormat="1">
      <c r="BP802532" s="90"/>
    </row>
    <row r="802533" spans="68:68" customFormat="1">
      <c r="BP802533" s="90"/>
    </row>
    <row r="802534" spans="68:68" customFormat="1">
      <c r="BP802534" s="90"/>
    </row>
    <row r="802535" spans="68:68" customFormat="1">
      <c r="BP802535" s="90"/>
    </row>
    <row r="802536" spans="68:68" customFormat="1">
      <c r="BP802536" s="90"/>
    </row>
    <row r="802537" spans="68:68" customFormat="1">
      <c r="BP802537" s="90"/>
    </row>
    <row r="802538" spans="68:68" customFormat="1">
      <c r="BP802538" s="90"/>
    </row>
    <row r="802539" spans="68:68" customFormat="1">
      <c r="BP802539" s="90"/>
    </row>
    <row r="802540" spans="68:68" customFormat="1">
      <c r="BP802540" s="90"/>
    </row>
    <row r="802541" spans="68:68" customFormat="1">
      <c r="BP802541" s="90"/>
    </row>
    <row r="802542" spans="68:68" customFormat="1">
      <c r="BP802542" s="90"/>
    </row>
    <row r="802543" spans="68:68" customFormat="1">
      <c r="BP802543" s="90"/>
    </row>
    <row r="802544" spans="68:68" customFormat="1">
      <c r="BP802544" s="90"/>
    </row>
    <row r="802545" spans="68:68" customFormat="1">
      <c r="BP802545" s="90"/>
    </row>
    <row r="802546" spans="68:68" customFormat="1">
      <c r="BP802546" s="90"/>
    </row>
    <row r="802547" spans="68:68" customFormat="1">
      <c r="BP802547" s="90"/>
    </row>
    <row r="802548" spans="68:68" customFormat="1">
      <c r="BP802548" s="90"/>
    </row>
    <row r="802549" spans="68:68" customFormat="1">
      <c r="BP802549" s="90"/>
    </row>
    <row r="802550" spans="68:68" customFormat="1">
      <c r="BP802550" s="90"/>
    </row>
    <row r="802551" spans="68:68" customFormat="1">
      <c r="BP802551" s="90"/>
    </row>
    <row r="802552" spans="68:68" customFormat="1">
      <c r="BP802552" s="90"/>
    </row>
    <row r="802553" spans="68:68" customFormat="1">
      <c r="BP802553" s="90"/>
    </row>
    <row r="802554" spans="68:68" customFormat="1">
      <c r="BP802554" s="90"/>
    </row>
    <row r="802555" spans="68:68" customFormat="1">
      <c r="BP802555" s="90"/>
    </row>
    <row r="802556" spans="68:68" customFormat="1">
      <c r="BP802556" s="90"/>
    </row>
    <row r="802557" spans="68:68" customFormat="1">
      <c r="BP802557" s="90"/>
    </row>
    <row r="802558" spans="68:68" customFormat="1">
      <c r="BP802558" s="90"/>
    </row>
    <row r="802559" spans="68:68" customFormat="1">
      <c r="BP802559" s="90"/>
    </row>
    <row r="802560" spans="68:68" customFormat="1">
      <c r="BP802560" s="90"/>
    </row>
    <row r="802561" spans="68:68" customFormat="1">
      <c r="BP802561" s="90"/>
    </row>
    <row r="802562" spans="68:68" customFormat="1">
      <c r="BP802562" s="90"/>
    </row>
    <row r="802563" spans="68:68" customFormat="1">
      <c r="BP802563" s="90"/>
    </row>
    <row r="802564" spans="68:68" customFormat="1">
      <c r="BP802564" s="90"/>
    </row>
    <row r="802565" spans="68:68" customFormat="1">
      <c r="BP802565" s="90"/>
    </row>
    <row r="802566" spans="68:68" customFormat="1">
      <c r="BP802566" s="90"/>
    </row>
    <row r="802567" spans="68:68" customFormat="1">
      <c r="BP802567" s="90"/>
    </row>
    <row r="802568" spans="68:68" customFormat="1">
      <c r="BP802568" s="90"/>
    </row>
    <row r="802569" spans="68:68" customFormat="1">
      <c r="BP802569" s="90"/>
    </row>
    <row r="802570" spans="68:68" customFormat="1">
      <c r="BP802570" s="90"/>
    </row>
    <row r="802571" spans="68:68" customFormat="1">
      <c r="BP802571" s="90"/>
    </row>
    <row r="802572" spans="68:68" customFormat="1">
      <c r="BP802572" s="90"/>
    </row>
    <row r="802573" spans="68:68" customFormat="1">
      <c r="BP802573" s="90"/>
    </row>
    <row r="802574" spans="68:68" customFormat="1">
      <c r="BP802574" s="90"/>
    </row>
    <row r="802575" spans="68:68" customFormat="1">
      <c r="BP802575" s="90"/>
    </row>
    <row r="802576" spans="68:68" customFormat="1">
      <c r="BP802576" s="90"/>
    </row>
    <row r="802577" spans="68:68" customFormat="1">
      <c r="BP802577" s="90"/>
    </row>
    <row r="802578" spans="68:68" customFormat="1">
      <c r="BP802578" s="90"/>
    </row>
    <row r="802579" spans="68:68" customFormat="1">
      <c r="BP802579" s="90"/>
    </row>
    <row r="802580" spans="68:68" customFormat="1">
      <c r="BP802580" s="90"/>
    </row>
    <row r="802581" spans="68:68" customFormat="1">
      <c r="BP802581" s="90"/>
    </row>
    <row r="802582" spans="68:68" customFormat="1">
      <c r="BP802582" s="90"/>
    </row>
    <row r="802583" spans="68:68" customFormat="1">
      <c r="BP802583" s="90"/>
    </row>
    <row r="802584" spans="68:68" customFormat="1">
      <c r="BP802584" s="90"/>
    </row>
    <row r="802585" spans="68:68" customFormat="1">
      <c r="BP802585" s="90"/>
    </row>
    <row r="802586" spans="68:68" customFormat="1">
      <c r="BP802586" s="90"/>
    </row>
    <row r="802587" spans="68:68" customFormat="1">
      <c r="BP802587" s="90"/>
    </row>
    <row r="802588" spans="68:68" customFormat="1">
      <c r="BP802588" s="90"/>
    </row>
    <row r="802589" spans="68:68" customFormat="1">
      <c r="BP802589" s="90"/>
    </row>
    <row r="802590" spans="68:68" customFormat="1">
      <c r="BP802590" s="90"/>
    </row>
    <row r="802591" spans="68:68" customFormat="1">
      <c r="BP802591" s="90"/>
    </row>
    <row r="802592" spans="68:68" customFormat="1">
      <c r="BP802592" s="90"/>
    </row>
    <row r="802593" spans="68:68" customFormat="1">
      <c r="BP802593" s="90"/>
    </row>
    <row r="802594" spans="68:68" customFormat="1">
      <c r="BP802594" s="90"/>
    </row>
    <row r="802595" spans="68:68" customFormat="1">
      <c r="BP802595" s="90"/>
    </row>
    <row r="802596" spans="68:68" customFormat="1">
      <c r="BP802596" s="90"/>
    </row>
    <row r="802597" spans="68:68" customFormat="1">
      <c r="BP802597" s="90"/>
    </row>
    <row r="802598" spans="68:68" customFormat="1">
      <c r="BP802598" s="90"/>
    </row>
    <row r="802599" spans="68:68" customFormat="1">
      <c r="BP802599" s="90"/>
    </row>
    <row r="802600" spans="68:68" customFormat="1">
      <c r="BP802600" s="90"/>
    </row>
    <row r="802601" spans="68:68" customFormat="1">
      <c r="BP802601" s="90"/>
    </row>
    <row r="802602" spans="68:68" customFormat="1">
      <c r="BP802602" s="90"/>
    </row>
    <row r="802603" spans="68:68" customFormat="1">
      <c r="BP802603" s="90"/>
    </row>
    <row r="802604" spans="68:68" customFormat="1">
      <c r="BP802604" s="90"/>
    </row>
    <row r="802605" spans="68:68" customFormat="1">
      <c r="BP802605" s="90"/>
    </row>
    <row r="802606" spans="68:68" customFormat="1">
      <c r="BP802606" s="90"/>
    </row>
    <row r="802607" spans="68:68" customFormat="1">
      <c r="BP802607" s="90"/>
    </row>
    <row r="802608" spans="68:68" customFormat="1">
      <c r="BP802608" s="90"/>
    </row>
    <row r="802609" spans="68:68" customFormat="1">
      <c r="BP802609" s="90"/>
    </row>
    <row r="802610" spans="68:68" customFormat="1">
      <c r="BP802610" s="90"/>
    </row>
    <row r="802611" spans="68:68" customFormat="1">
      <c r="BP802611" s="90"/>
    </row>
    <row r="802612" spans="68:68" customFormat="1">
      <c r="BP802612" s="90"/>
    </row>
    <row r="802613" spans="68:68" customFormat="1">
      <c r="BP802613" s="90"/>
    </row>
    <row r="802614" spans="68:68" customFormat="1">
      <c r="BP802614" s="90"/>
    </row>
    <row r="802615" spans="68:68" customFormat="1">
      <c r="BP802615" s="90"/>
    </row>
    <row r="802616" spans="68:68" customFormat="1">
      <c r="BP802616" s="90"/>
    </row>
    <row r="802617" spans="68:68" customFormat="1">
      <c r="BP802617" s="90"/>
    </row>
    <row r="802618" spans="68:68" customFormat="1">
      <c r="BP802618" s="90"/>
    </row>
    <row r="802619" spans="68:68" customFormat="1">
      <c r="BP802619" s="90"/>
    </row>
    <row r="802620" spans="68:68" customFormat="1">
      <c r="BP802620" s="90"/>
    </row>
    <row r="802621" spans="68:68" customFormat="1">
      <c r="BP802621" s="90"/>
    </row>
    <row r="802622" spans="68:68" customFormat="1">
      <c r="BP802622" s="90"/>
    </row>
    <row r="802623" spans="68:68" customFormat="1">
      <c r="BP802623" s="90"/>
    </row>
    <row r="802624" spans="68:68" customFormat="1">
      <c r="BP802624" s="90"/>
    </row>
    <row r="802625" spans="68:68" customFormat="1">
      <c r="BP802625" s="90"/>
    </row>
    <row r="802626" spans="68:68" customFormat="1">
      <c r="BP802626" s="90"/>
    </row>
    <row r="802627" spans="68:68" customFormat="1">
      <c r="BP802627" s="90"/>
    </row>
    <row r="802628" spans="68:68" customFormat="1">
      <c r="BP802628" s="90"/>
    </row>
    <row r="802629" spans="68:68" customFormat="1">
      <c r="BP802629" s="90"/>
    </row>
    <row r="802630" spans="68:68" customFormat="1">
      <c r="BP802630" s="90"/>
    </row>
    <row r="802631" spans="68:68" customFormat="1">
      <c r="BP802631" s="90"/>
    </row>
    <row r="802632" spans="68:68" customFormat="1">
      <c r="BP802632" s="90"/>
    </row>
    <row r="802633" spans="68:68" customFormat="1">
      <c r="BP802633" s="90"/>
    </row>
    <row r="802634" spans="68:68" customFormat="1">
      <c r="BP802634" s="90"/>
    </row>
    <row r="802635" spans="68:68" customFormat="1">
      <c r="BP802635" s="90"/>
    </row>
    <row r="802636" spans="68:68" customFormat="1">
      <c r="BP802636" s="90"/>
    </row>
    <row r="802637" spans="68:68" customFormat="1">
      <c r="BP802637" s="90"/>
    </row>
    <row r="802638" spans="68:68" customFormat="1">
      <c r="BP802638" s="90"/>
    </row>
    <row r="802639" spans="68:68" customFormat="1">
      <c r="BP802639" s="90"/>
    </row>
    <row r="802640" spans="68:68" customFormat="1">
      <c r="BP802640" s="90"/>
    </row>
    <row r="802641" spans="68:68" customFormat="1">
      <c r="BP802641" s="90"/>
    </row>
    <row r="802642" spans="68:68" customFormat="1">
      <c r="BP802642" s="90"/>
    </row>
    <row r="802643" spans="68:68" customFormat="1">
      <c r="BP802643" s="90"/>
    </row>
    <row r="802644" spans="68:68" customFormat="1">
      <c r="BP802644" s="90"/>
    </row>
    <row r="802645" spans="68:68" customFormat="1">
      <c r="BP802645" s="90"/>
    </row>
    <row r="802646" spans="68:68" customFormat="1">
      <c r="BP802646" s="90"/>
    </row>
    <row r="802647" spans="68:68" customFormat="1">
      <c r="BP802647" s="90"/>
    </row>
    <row r="802648" spans="68:68" customFormat="1">
      <c r="BP802648" s="90"/>
    </row>
    <row r="802649" spans="68:68" customFormat="1">
      <c r="BP802649" s="90"/>
    </row>
    <row r="802650" spans="68:68" customFormat="1">
      <c r="BP802650" s="90"/>
    </row>
    <row r="802651" spans="68:68" customFormat="1">
      <c r="BP802651" s="90"/>
    </row>
    <row r="802652" spans="68:68" customFormat="1">
      <c r="BP802652" s="90"/>
    </row>
    <row r="802653" spans="68:68" customFormat="1">
      <c r="BP802653" s="90"/>
    </row>
    <row r="802654" spans="68:68" customFormat="1">
      <c r="BP802654" s="90"/>
    </row>
    <row r="802655" spans="68:68" customFormat="1">
      <c r="BP802655" s="90"/>
    </row>
    <row r="802656" spans="68:68" customFormat="1">
      <c r="BP802656" s="90"/>
    </row>
    <row r="802657" spans="68:68" customFormat="1">
      <c r="BP802657" s="90"/>
    </row>
    <row r="802658" spans="68:68" customFormat="1">
      <c r="BP802658" s="90"/>
    </row>
    <row r="802659" spans="68:68" customFormat="1">
      <c r="BP802659" s="90"/>
    </row>
    <row r="802660" spans="68:68" customFormat="1">
      <c r="BP802660" s="90"/>
    </row>
    <row r="802661" spans="68:68" customFormat="1">
      <c r="BP802661" s="90"/>
    </row>
    <row r="802662" spans="68:68" customFormat="1">
      <c r="BP802662" s="90"/>
    </row>
    <row r="802663" spans="68:68" customFormat="1">
      <c r="BP802663" s="90"/>
    </row>
    <row r="802664" spans="68:68" customFormat="1">
      <c r="BP802664" s="90"/>
    </row>
    <row r="802665" spans="68:68" customFormat="1">
      <c r="BP802665" s="90"/>
    </row>
    <row r="802666" spans="68:68" customFormat="1">
      <c r="BP802666" s="90"/>
    </row>
    <row r="802667" spans="68:68" customFormat="1">
      <c r="BP802667" s="90"/>
    </row>
    <row r="802668" spans="68:68" customFormat="1">
      <c r="BP802668" s="90"/>
    </row>
    <row r="802669" spans="68:68" customFormat="1">
      <c r="BP802669" s="90"/>
    </row>
    <row r="802670" spans="68:68" customFormat="1">
      <c r="BP802670" s="90"/>
    </row>
    <row r="802671" spans="68:68" customFormat="1">
      <c r="BP802671" s="90"/>
    </row>
    <row r="802672" spans="68:68" customFormat="1">
      <c r="BP802672" s="90"/>
    </row>
    <row r="802673" spans="68:68" customFormat="1">
      <c r="BP802673" s="90"/>
    </row>
    <row r="802674" spans="68:68" customFormat="1">
      <c r="BP802674" s="90"/>
    </row>
    <row r="802675" spans="68:68" customFormat="1">
      <c r="BP802675" s="90"/>
    </row>
    <row r="802676" spans="68:68" customFormat="1">
      <c r="BP802676" s="90"/>
    </row>
    <row r="802677" spans="68:68" customFormat="1">
      <c r="BP802677" s="90"/>
    </row>
    <row r="802678" spans="68:68" customFormat="1">
      <c r="BP802678" s="90"/>
    </row>
    <row r="802679" spans="68:68" customFormat="1">
      <c r="BP802679" s="90"/>
    </row>
    <row r="802680" spans="68:68" customFormat="1">
      <c r="BP802680" s="90"/>
    </row>
    <row r="802681" spans="68:68" customFormat="1">
      <c r="BP802681" s="90"/>
    </row>
    <row r="802682" spans="68:68" customFormat="1">
      <c r="BP802682" s="90"/>
    </row>
    <row r="802683" spans="68:68" customFormat="1">
      <c r="BP802683" s="90"/>
    </row>
    <row r="802684" spans="68:68" customFormat="1">
      <c r="BP802684" s="90"/>
    </row>
    <row r="802685" spans="68:68" customFormat="1">
      <c r="BP802685" s="90"/>
    </row>
    <row r="802686" spans="68:68" customFormat="1">
      <c r="BP802686" s="90"/>
    </row>
    <row r="802687" spans="68:68" customFormat="1">
      <c r="BP802687" s="90"/>
    </row>
    <row r="802688" spans="68:68" customFormat="1">
      <c r="BP802688" s="90"/>
    </row>
    <row r="802689" spans="68:68" customFormat="1">
      <c r="BP802689" s="90"/>
    </row>
    <row r="802690" spans="68:68" customFormat="1">
      <c r="BP802690" s="90"/>
    </row>
    <row r="802691" spans="68:68" customFormat="1">
      <c r="BP802691" s="90"/>
    </row>
    <row r="802692" spans="68:68" customFormat="1">
      <c r="BP802692" s="90"/>
    </row>
    <row r="802693" spans="68:68" customFormat="1">
      <c r="BP802693" s="90"/>
    </row>
    <row r="802694" spans="68:68" customFormat="1">
      <c r="BP802694" s="90"/>
    </row>
    <row r="802695" spans="68:68" customFormat="1">
      <c r="BP802695" s="90"/>
    </row>
    <row r="802696" spans="68:68" customFormat="1">
      <c r="BP802696" s="90"/>
    </row>
    <row r="802697" spans="68:68" customFormat="1">
      <c r="BP802697" s="90"/>
    </row>
    <row r="802698" spans="68:68" customFormat="1">
      <c r="BP802698" s="90"/>
    </row>
    <row r="802699" spans="68:68" customFormat="1">
      <c r="BP802699" s="90"/>
    </row>
    <row r="802700" spans="68:68" customFormat="1">
      <c r="BP802700" s="90"/>
    </row>
    <row r="802701" spans="68:68" customFormat="1">
      <c r="BP802701" s="90"/>
    </row>
    <row r="802702" spans="68:68" customFormat="1">
      <c r="BP802702" s="90"/>
    </row>
    <row r="802703" spans="68:68" customFormat="1">
      <c r="BP802703" s="90"/>
    </row>
    <row r="802704" spans="68:68" customFormat="1">
      <c r="BP802704" s="90"/>
    </row>
    <row r="802705" spans="68:68" customFormat="1">
      <c r="BP802705" s="90"/>
    </row>
    <row r="802706" spans="68:68" customFormat="1">
      <c r="BP802706" s="90"/>
    </row>
    <row r="802707" spans="68:68" customFormat="1">
      <c r="BP802707" s="90"/>
    </row>
    <row r="802708" spans="68:68" customFormat="1">
      <c r="BP802708" s="90"/>
    </row>
    <row r="802709" spans="68:68" customFormat="1">
      <c r="BP802709" s="90"/>
    </row>
    <row r="802710" spans="68:68" customFormat="1">
      <c r="BP802710" s="90"/>
    </row>
    <row r="802711" spans="68:68" customFormat="1">
      <c r="BP802711" s="90"/>
    </row>
    <row r="802712" spans="68:68" customFormat="1">
      <c r="BP802712" s="90"/>
    </row>
    <row r="802713" spans="68:68" customFormat="1">
      <c r="BP802713" s="90"/>
    </row>
    <row r="802714" spans="68:68" customFormat="1">
      <c r="BP802714" s="90"/>
    </row>
    <row r="802715" spans="68:68" customFormat="1">
      <c r="BP802715" s="90"/>
    </row>
    <row r="802716" spans="68:68" customFormat="1">
      <c r="BP802716" s="90"/>
    </row>
    <row r="802717" spans="68:68" customFormat="1">
      <c r="BP802717" s="90"/>
    </row>
    <row r="802718" spans="68:68" customFormat="1">
      <c r="BP802718" s="90"/>
    </row>
    <row r="802719" spans="68:68" customFormat="1">
      <c r="BP802719" s="90"/>
    </row>
    <row r="802720" spans="68:68" customFormat="1">
      <c r="BP802720" s="90"/>
    </row>
    <row r="802721" spans="68:68" customFormat="1">
      <c r="BP802721" s="90"/>
    </row>
    <row r="802722" spans="68:68" customFormat="1">
      <c r="BP802722" s="90"/>
    </row>
    <row r="802723" spans="68:68" customFormat="1">
      <c r="BP802723" s="90"/>
    </row>
    <row r="802724" spans="68:68" customFormat="1">
      <c r="BP802724" s="90"/>
    </row>
    <row r="802725" spans="68:68" customFormat="1">
      <c r="BP802725" s="90"/>
    </row>
    <row r="802726" spans="68:68" customFormat="1">
      <c r="BP802726" s="90"/>
    </row>
    <row r="802727" spans="68:68" customFormat="1">
      <c r="BP802727" s="90"/>
    </row>
    <row r="802728" spans="68:68" customFormat="1">
      <c r="BP802728" s="90"/>
    </row>
    <row r="802729" spans="68:68" customFormat="1">
      <c r="BP802729" s="90"/>
    </row>
    <row r="802730" spans="68:68" customFormat="1">
      <c r="BP802730" s="90"/>
    </row>
    <row r="802731" spans="68:68" customFormat="1">
      <c r="BP802731" s="90"/>
    </row>
    <row r="802732" spans="68:68" customFormat="1">
      <c r="BP802732" s="90"/>
    </row>
    <row r="802733" spans="68:68" customFormat="1">
      <c r="BP802733" s="90"/>
    </row>
    <row r="802734" spans="68:68" customFormat="1">
      <c r="BP802734" s="90"/>
    </row>
    <row r="802735" spans="68:68" customFormat="1">
      <c r="BP802735" s="90"/>
    </row>
    <row r="802736" spans="68:68" customFormat="1">
      <c r="BP802736" s="90"/>
    </row>
    <row r="802737" spans="68:68" customFormat="1">
      <c r="BP802737" s="90"/>
    </row>
    <row r="802738" spans="68:68" customFormat="1">
      <c r="BP802738" s="90"/>
    </row>
    <row r="802739" spans="68:68" customFormat="1">
      <c r="BP802739" s="90"/>
    </row>
    <row r="802740" spans="68:68" customFormat="1">
      <c r="BP802740" s="90"/>
    </row>
    <row r="802741" spans="68:68" customFormat="1">
      <c r="BP802741" s="90"/>
    </row>
    <row r="802742" spans="68:68" customFormat="1">
      <c r="BP802742" s="90"/>
    </row>
    <row r="802743" spans="68:68" customFormat="1">
      <c r="BP802743" s="90"/>
    </row>
    <row r="802744" spans="68:68" customFormat="1">
      <c r="BP802744" s="90"/>
    </row>
    <row r="802745" spans="68:68" customFormat="1">
      <c r="BP802745" s="90"/>
    </row>
    <row r="802746" spans="68:68" customFormat="1">
      <c r="BP802746" s="90"/>
    </row>
    <row r="802747" spans="68:68" customFormat="1">
      <c r="BP802747" s="90"/>
    </row>
    <row r="802748" spans="68:68" customFormat="1">
      <c r="BP802748" s="90"/>
    </row>
    <row r="802749" spans="68:68" customFormat="1">
      <c r="BP802749" s="90"/>
    </row>
    <row r="802750" spans="68:68" customFormat="1">
      <c r="BP802750" s="90"/>
    </row>
    <row r="802751" spans="68:68" customFormat="1">
      <c r="BP802751" s="90"/>
    </row>
    <row r="802752" spans="68:68" customFormat="1">
      <c r="BP802752" s="90"/>
    </row>
    <row r="802753" spans="68:68" customFormat="1">
      <c r="BP802753" s="90"/>
    </row>
    <row r="802754" spans="68:68" customFormat="1">
      <c r="BP802754" s="90"/>
    </row>
    <row r="802755" spans="68:68" customFormat="1">
      <c r="BP802755" s="90"/>
    </row>
    <row r="802756" spans="68:68" customFormat="1">
      <c r="BP802756" s="90"/>
    </row>
    <row r="802757" spans="68:68" customFormat="1">
      <c r="BP802757" s="90"/>
    </row>
    <row r="802758" spans="68:68" customFormat="1">
      <c r="BP802758" s="90"/>
    </row>
    <row r="802759" spans="68:68" customFormat="1">
      <c r="BP802759" s="90"/>
    </row>
    <row r="802760" spans="68:68" customFormat="1">
      <c r="BP802760" s="90"/>
    </row>
    <row r="802761" spans="68:68" customFormat="1">
      <c r="BP802761" s="90"/>
    </row>
    <row r="802762" spans="68:68" customFormat="1">
      <c r="BP802762" s="90"/>
    </row>
    <row r="802763" spans="68:68" customFormat="1">
      <c r="BP802763" s="90"/>
    </row>
    <row r="802764" spans="68:68" customFormat="1">
      <c r="BP802764" s="90"/>
    </row>
    <row r="802765" spans="68:68" customFormat="1">
      <c r="BP802765" s="90"/>
    </row>
    <row r="802766" spans="68:68" customFormat="1">
      <c r="BP802766" s="90"/>
    </row>
    <row r="802767" spans="68:68" customFormat="1">
      <c r="BP802767" s="90"/>
    </row>
    <row r="802768" spans="68:68" customFormat="1">
      <c r="BP802768" s="90"/>
    </row>
    <row r="802769" spans="68:68" customFormat="1">
      <c r="BP802769" s="90"/>
    </row>
    <row r="802770" spans="68:68" customFormat="1">
      <c r="BP802770" s="90"/>
    </row>
    <row r="802771" spans="68:68" customFormat="1">
      <c r="BP802771" s="90"/>
    </row>
    <row r="802772" spans="68:68" customFormat="1">
      <c r="BP802772" s="90"/>
    </row>
    <row r="802773" spans="68:68" customFormat="1">
      <c r="BP802773" s="90"/>
    </row>
    <row r="802774" spans="68:68" customFormat="1">
      <c r="BP802774" s="90"/>
    </row>
    <row r="802775" spans="68:68" customFormat="1">
      <c r="BP802775" s="90"/>
    </row>
    <row r="802776" spans="68:68" customFormat="1">
      <c r="BP802776" s="90"/>
    </row>
    <row r="802777" spans="68:68" customFormat="1">
      <c r="BP802777" s="90"/>
    </row>
    <row r="802778" spans="68:68" customFormat="1">
      <c r="BP802778" s="90"/>
    </row>
    <row r="802779" spans="68:68" customFormat="1">
      <c r="BP802779" s="90"/>
    </row>
    <row r="802780" spans="68:68" customFormat="1">
      <c r="BP802780" s="90"/>
    </row>
    <row r="802781" spans="68:68" customFormat="1">
      <c r="BP802781" s="90"/>
    </row>
    <row r="802782" spans="68:68" customFormat="1">
      <c r="BP802782" s="90"/>
    </row>
    <row r="802783" spans="68:68" customFormat="1">
      <c r="BP802783" s="90"/>
    </row>
    <row r="802784" spans="68:68" customFormat="1">
      <c r="BP802784" s="90"/>
    </row>
    <row r="802785" spans="68:68" customFormat="1">
      <c r="BP802785" s="90"/>
    </row>
    <row r="802786" spans="68:68" customFormat="1">
      <c r="BP802786" s="90"/>
    </row>
    <row r="802787" spans="68:68" customFormat="1">
      <c r="BP802787" s="90"/>
    </row>
    <row r="802788" spans="68:68" customFormat="1">
      <c r="BP802788" s="90"/>
    </row>
    <row r="802789" spans="68:68" customFormat="1">
      <c r="BP802789" s="90"/>
    </row>
    <row r="802790" spans="68:68" customFormat="1">
      <c r="BP802790" s="90"/>
    </row>
    <row r="802791" spans="68:68" customFormat="1">
      <c r="BP802791" s="90"/>
    </row>
    <row r="802792" spans="68:68" customFormat="1">
      <c r="BP802792" s="90"/>
    </row>
    <row r="802793" spans="68:68" customFormat="1">
      <c r="BP802793" s="90"/>
    </row>
    <row r="802794" spans="68:68" customFormat="1">
      <c r="BP802794" s="90"/>
    </row>
    <row r="802795" spans="68:68" customFormat="1">
      <c r="BP802795" s="90"/>
    </row>
    <row r="802796" spans="68:68" customFormat="1">
      <c r="BP802796" s="90"/>
    </row>
    <row r="802797" spans="68:68" customFormat="1">
      <c r="BP802797" s="90"/>
    </row>
    <row r="802798" spans="68:68" customFormat="1">
      <c r="BP802798" s="90"/>
    </row>
    <row r="802799" spans="68:68" customFormat="1">
      <c r="BP802799" s="90"/>
    </row>
    <row r="802800" spans="68:68" customFormat="1">
      <c r="BP802800" s="90"/>
    </row>
    <row r="802801" spans="68:68" customFormat="1">
      <c r="BP802801" s="90"/>
    </row>
    <row r="802802" spans="68:68" customFormat="1">
      <c r="BP802802" s="90"/>
    </row>
    <row r="802803" spans="68:68" customFormat="1">
      <c r="BP802803" s="90"/>
    </row>
    <row r="802804" spans="68:68" customFormat="1">
      <c r="BP802804" s="90"/>
    </row>
    <row r="802805" spans="68:68" customFormat="1">
      <c r="BP802805" s="90"/>
    </row>
    <row r="802806" spans="68:68" customFormat="1">
      <c r="BP802806" s="90"/>
    </row>
    <row r="802807" spans="68:68" customFormat="1">
      <c r="BP802807" s="90"/>
    </row>
    <row r="802808" spans="68:68" customFormat="1">
      <c r="BP802808" s="90"/>
    </row>
    <row r="802809" spans="68:68" customFormat="1">
      <c r="BP802809" s="90"/>
    </row>
    <row r="802810" spans="68:68" customFormat="1">
      <c r="BP802810" s="90"/>
    </row>
    <row r="802811" spans="68:68" customFormat="1">
      <c r="BP802811" s="90"/>
    </row>
    <row r="802812" spans="68:68" customFormat="1">
      <c r="BP802812" s="90"/>
    </row>
    <row r="802813" spans="68:68" customFormat="1">
      <c r="BP802813" s="90"/>
    </row>
    <row r="802814" spans="68:68" customFormat="1">
      <c r="BP802814" s="90"/>
    </row>
    <row r="802815" spans="68:68" customFormat="1">
      <c r="BP802815" s="90"/>
    </row>
    <row r="802816" spans="68:68" customFormat="1">
      <c r="BP802816" s="90"/>
    </row>
    <row r="802817" spans="68:68" customFormat="1">
      <c r="BP802817" s="90"/>
    </row>
    <row r="802818" spans="68:68" customFormat="1">
      <c r="BP802818" s="90"/>
    </row>
    <row r="802819" spans="68:68" customFormat="1">
      <c r="BP802819" s="90"/>
    </row>
    <row r="802820" spans="68:68" customFormat="1">
      <c r="BP802820" s="90"/>
    </row>
    <row r="802821" spans="68:68" customFormat="1">
      <c r="BP802821" s="90"/>
    </row>
    <row r="802822" spans="68:68" customFormat="1">
      <c r="BP802822" s="90"/>
    </row>
    <row r="802823" spans="68:68" customFormat="1">
      <c r="BP802823" s="90"/>
    </row>
    <row r="802824" spans="68:68" customFormat="1">
      <c r="BP802824" s="90"/>
    </row>
    <row r="802825" spans="68:68" customFormat="1">
      <c r="BP802825" s="90"/>
    </row>
    <row r="802826" spans="68:68" customFormat="1">
      <c r="BP802826" s="90"/>
    </row>
    <row r="802827" spans="68:68" customFormat="1">
      <c r="BP802827" s="90"/>
    </row>
    <row r="802828" spans="68:68" customFormat="1">
      <c r="BP802828" s="90"/>
    </row>
    <row r="802829" spans="68:68" customFormat="1">
      <c r="BP802829" s="90"/>
    </row>
    <row r="802830" spans="68:68" customFormat="1">
      <c r="BP802830" s="90"/>
    </row>
    <row r="802831" spans="68:68" customFormat="1">
      <c r="BP802831" s="90"/>
    </row>
    <row r="802832" spans="68:68" customFormat="1">
      <c r="BP802832" s="90"/>
    </row>
    <row r="802833" spans="68:68" customFormat="1">
      <c r="BP802833" s="90"/>
    </row>
    <row r="802834" spans="68:68" customFormat="1">
      <c r="BP802834" s="90"/>
    </row>
    <row r="802835" spans="68:68" customFormat="1">
      <c r="BP802835" s="90"/>
    </row>
    <row r="802836" spans="68:68" customFormat="1">
      <c r="BP802836" s="90"/>
    </row>
    <row r="802837" spans="68:68" customFormat="1">
      <c r="BP802837" s="90"/>
    </row>
    <row r="802838" spans="68:68" customFormat="1">
      <c r="BP802838" s="90"/>
    </row>
    <row r="802839" spans="68:68" customFormat="1">
      <c r="BP802839" s="90"/>
    </row>
    <row r="802840" spans="68:68" customFormat="1">
      <c r="BP802840" s="90"/>
    </row>
    <row r="802841" spans="68:68" customFormat="1">
      <c r="BP802841" s="90"/>
    </row>
    <row r="802842" spans="68:68" customFormat="1">
      <c r="BP802842" s="90"/>
    </row>
    <row r="802843" spans="68:68" customFormat="1">
      <c r="BP802843" s="90"/>
    </row>
    <row r="802844" spans="68:68" customFormat="1">
      <c r="BP802844" s="90"/>
    </row>
    <row r="802845" spans="68:68" customFormat="1">
      <c r="BP802845" s="90"/>
    </row>
    <row r="802846" spans="68:68" customFormat="1">
      <c r="BP802846" s="90"/>
    </row>
    <row r="802847" spans="68:68" customFormat="1">
      <c r="BP802847" s="90"/>
    </row>
    <row r="802848" spans="68:68" customFormat="1">
      <c r="BP802848" s="90"/>
    </row>
    <row r="802849" spans="68:68" customFormat="1">
      <c r="BP802849" s="90"/>
    </row>
    <row r="802850" spans="68:68" customFormat="1">
      <c r="BP802850" s="90"/>
    </row>
    <row r="802851" spans="68:68" customFormat="1">
      <c r="BP802851" s="90"/>
    </row>
    <row r="802852" spans="68:68" customFormat="1">
      <c r="BP802852" s="90"/>
    </row>
    <row r="802853" spans="68:68" customFormat="1">
      <c r="BP802853" s="90"/>
    </row>
    <row r="802854" spans="68:68" customFormat="1">
      <c r="BP802854" s="90"/>
    </row>
    <row r="802855" spans="68:68" customFormat="1">
      <c r="BP802855" s="90"/>
    </row>
    <row r="802856" spans="68:68" customFormat="1">
      <c r="BP802856" s="90"/>
    </row>
    <row r="802857" spans="68:68" customFormat="1">
      <c r="BP802857" s="90"/>
    </row>
    <row r="802858" spans="68:68" customFormat="1">
      <c r="BP802858" s="90"/>
    </row>
    <row r="802859" spans="68:68" customFormat="1">
      <c r="BP802859" s="90"/>
    </row>
    <row r="802860" spans="68:68" customFormat="1">
      <c r="BP802860" s="90"/>
    </row>
    <row r="802861" spans="68:68" customFormat="1">
      <c r="BP802861" s="90"/>
    </row>
    <row r="802862" spans="68:68" customFormat="1">
      <c r="BP802862" s="90"/>
    </row>
    <row r="802863" spans="68:68" customFormat="1">
      <c r="BP802863" s="90"/>
    </row>
    <row r="802864" spans="68:68" customFormat="1">
      <c r="BP802864" s="90"/>
    </row>
    <row r="802865" spans="68:68" customFormat="1">
      <c r="BP802865" s="90"/>
    </row>
    <row r="802866" spans="68:68" customFormat="1">
      <c r="BP802866" s="90"/>
    </row>
    <row r="802867" spans="68:68" customFormat="1">
      <c r="BP802867" s="90"/>
    </row>
    <row r="802868" spans="68:68" customFormat="1">
      <c r="BP802868" s="90"/>
    </row>
    <row r="802869" spans="68:68" customFormat="1">
      <c r="BP802869" s="90"/>
    </row>
    <row r="802870" spans="68:68" customFormat="1">
      <c r="BP802870" s="90"/>
    </row>
    <row r="802871" spans="68:68" customFormat="1">
      <c r="BP802871" s="90"/>
    </row>
    <row r="802872" spans="68:68" customFormat="1">
      <c r="BP802872" s="90"/>
    </row>
    <row r="802873" spans="68:68" customFormat="1">
      <c r="BP802873" s="90"/>
    </row>
    <row r="802874" spans="68:68" customFormat="1">
      <c r="BP802874" s="90"/>
    </row>
    <row r="802875" spans="68:68" customFormat="1">
      <c r="BP802875" s="90"/>
    </row>
    <row r="802876" spans="68:68" customFormat="1">
      <c r="BP802876" s="90"/>
    </row>
    <row r="802877" spans="68:68" customFormat="1">
      <c r="BP802877" s="90"/>
    </row>
    <row r="802878" spans="68:68" customFormat="1">
      <c r="BP802878" s="90"/>
    </row>
    <row r="802879" spans="68:68" customFormat="1">
      <c r="BP802879" s="90"/>
    </row>
    <row r="802880" spans="68:68" customFormat="1">
      <c r="BP802880" s="90"/>
    </row>
    <row r="802881" spans="68:68" customFormat="1">
      <c r="BP802881" s="90"/>
    </row>
    <row r="802882" spans="68:68" customFormat="1">
      <c r="BP802882" s="90"/>
    </row>
    <row r="802883" spans="68:68" customFormat="1">
      <c r="BP802883" s="90"/>
    </row>
    <row r="802884" spans="68:68" customFormat="1">
      <c r="BP802884" s="90"/>
    </row>
    <row r="802885" spans="68:68" customFormat="1">
      <c r="BP802885" s="90"/>
    </row>
    <row r="802886" spans="68:68" customFormat="1">
      <c r="BP802886" s="90"/>
    </row>
    <row r="802887" spans="68:68" customFormat="1">
      <c r="BP802887" s="90"/>
    </row>
    <row r="802888" spans="68:68" customFormat="1">
      <c r="BP802888" s="90"/>
    </row>
    <row r="802889" spans="68:68" customFormat="1">
      <c r="BP802889" s="90"/>
    </row>
    <row r="802890" spans="68:68" customFormat="1">
      <c r="BP802890" s="90"/>
    </row>
    <row r="802891" spans="68:68" customFormat="1">
      <c r="BP802891" s="90"/>
    </row>
    <row r="802892" spans="68:68" customFormat="1">
      <c r="BP802892" s="90"/>
    </row>
    <row r="802893" spans="68:68" customFormat="1">
      <c r="BP802893" s="90"/>
    </row>
    <row r="802894" spans="68:68" customFormat="1">
      <c r="BP802894" s="90"/>
    </row>
    <row r="802895" spans="68:68" customFormat="1">
      <c r="BP802895" s="90"/>
    </row>
    <row r="802896" spans="68:68" customFormat="1">
      <c r="BP802896" s="90"/>
    </row>
    <row r="802897" spans="68:68" customFormat="1">
      <c r="BP802897" s="90"/>
    </row>
    <row r="802898" spans="68:68" customFormat="1">
      <c r="BP802898" s="90"/>
    </row>
    <row r="802899" spans="68:68" customFormat="1">
      <c r="BP802899" s="90"/>
    </row>
    <row r="802900" spans="68:68" customFormat="1">
      <c r="BP802900" s="90"/>
    </row>
    <row r="802901" spans="68:68" customFormat="1">
      <c r="BP802901" s="90"/>
    </row>
    <row r="802902" spans="68:68" customFormat="1">
      <c r="BP802902" s="90"/>
    </row>
    <row r="802903" spans="68:68" customFormat="1">
      <c r="BP802903" s="90"/>
    </row>
    <row r="802904" spans="68:68" customFormat="1">
      <c r="BP802904" s="90"/>
    </row>
    <row r="802905" spans="68:68" customFormat="1">
      <c r="BP802905" s="90"/>
    </row>
    <row r="802906" spans="68:68" customFormat="1">
      <c r="BP802906" s="90"/>
    </row>
    <row r="802907" spans="68:68" customFormat="1">
      <c r="BP802907" s="90"/>
    </row>
    <row r="802908" spans="68:68" customFormat="1">
      <c r="BP802908" s="90"/>
    </row>
    <row r="802909" spans="68:68" customFormat="1">
      <c r="BP802909" s="90"/>
    </row>
    <row r="802910" spans="68:68" customFormat="1">
      <c r="BP802910" s="90"/>
    </row>
    <row r="802911" spans="68:68" customFormat="1">
      <c r="BP802911" s="90"/>
    </row>
    <row r="802912" spans="68:68" customFormat="1">
      <c r="BP802912" s="90"/>
    </row>
    <row r="802913" spans="68:68" customFormat="1">
      <c r="BP802913" s="90"/>
    </row>
    <row r="802914" spans="68:68" customFormat="1">
      <c r="BP802914" s="90"/>
    </row>
    <row r="802915" spans="68:68" customFormat="1">
      <c r="BP802915" s="90"/>
    </row>
    <row r="802916" spans="68:68" customFormat="1">
      <c r="BP802916" s="90"/>
    </row>
    <row r="802917" spans="68:68" customFormat="1">
      <c r="BP802917" s="90"/>
    </row>
    <row r="802918" spans="68:68" customFormat="1">
      <c r="BP802918" s="90"/>
    </row>
    <row r="802919" spans="68:68" customFormat="1">
      <c r="BP802919" s="90"/>
    </row>
    <row r="802920" spans="68:68" customFormat="1">
      <c r="BP802920" s="90"/>
    </row>
    <row r="802921" spans="68:68" customFormat="1">
      <c r="BP802921" s="90"/>
    </row>
    <row r="802922" spans="68:68" customFormat="1">
      <c r="BP802922" s="90"/>
    </row>
    <row r="802923" spans="68:68" customFormat="1">
      <c r="BP802923" s="90"/>
    </row>
    <row r="802924" spans="68:68" customFormat="1">
      <c r="BP802924" s="90"/>
    </row>
    <row r="802925" spans="68:68" customFormat="1">
      <c r="BP802925" s="90"/>
    </row>
    <row r="802926" spans="68:68" customFormat="1">
      <c r="BP802926" s="90"/>
    </row>
    <row r="802927" spans="68:68" customFormat="1">
      <c r="BP802927" s="90"/>
    </row>
    <row r="802928" spans="68:68" customFormat="1">
      <c r="BP802928" s="90"/>
    </row>
    <row r="802929" spans="68:68" customFormat="1">
      <c r="BP802929" s="90"/>
    </row>
    <row r="802930" spans="68:68" customFormat="1">
      <c r="BP802930" s="90"/>
    </row>
    <row r="802931" spans="68:68" customFormat="1">
      <c r="BP802931" s="90"/>
    </row>
    <row r="802932" spans="68:68" customFormat="1">
      <c r="BP802932" s="90"/>
    </row>
    <row r="802933" spans="68:68" customFormat="1">
      <c r="BP802933" s="90"/>
    </row>
    <row r="802934" spans="68:68" customFormat="1">
      <c r="BP802934" s="90"/>
    </row>
    <row r="802935" spans="68:68" customFormat="1">
      <c r="BP802935" s="90"/>
    </row>
    <row r="802936" spans="68:68" customFormat="1">
      <c r="BP802936" s="90"/>
    </row>
    <row r="802937" spans="68:68" customFormat="1">
      <c r="BP802937" s="90"/>
    </row>
    <row r="802938" spans="68:68" customFormat="1">
      <c r="BP802938" s="90"/>
    </row>
    <row r="802939" spans="68:68" customFormat="1">
      <c r="BP802939" s="90"/>
    </row>
    <row r="802940" spans="68:68" customFormat="1">
      <c r="BP802940" s="90"/>
    </row>
    <row r="802941" spans="68:68" customFormat="1">
      <c r="BP802941" s="90"/>
    </row>
    <row r="802942" spans="68:68" customFormat="1">
      <c r="BP802942" s="90"/>
    </row>
    <row r="802943" spans="68:68" customFormat="1">
      <c r="BP802943" s="90"/>
    </row>
    <row r="802944" spans="68:68" customFormat="1">
      <c r="BP802944" s="90"/>
    </row>
    <row r="802945" spans="68:68" customFormat="1">
      <c r="BP802945" s="90"/>
    </row>
    <row r="802946" spans="68:68" customFormat="1">
      <c r="BP802946" s="90"/>
    </row>
    <row r="802947" spans="68:68" customFormat="1">
      <c r="BP802947" s="90"/>
    </row>
    <row r="802948" spans="68:68" customFormat="1">
      <c r="BP802948" s="90"/>
    </row>
    <row r="802949" spans="68:68" customFormat="1">
      <c r="BP802949" s="90"/>
    </row>
    <row r="802950" spans="68:68" customFormat="1">
      <c r="BP802950" s="90"/>
    </row>
    <row r="802951" spans="68:68" customFormat="1">
      <c r="BP802951" s="90"/>
    </row>
    <row r="802952" spans="68:68" customFormat="1">
      <c r="BP802952" s="90"/>
    </row>
    <row r="802953" spans="68:68" customFormat="1">
      <c r="BP802953" s="90"/>
    </row>
    <row r="802954" spans="68:68" customFormat="1">
      <c r="BP802954" s="90"/>
    </row>
    <row r="802955" spans="68:68" customFormat="1">
      <c r="BP802955" s="90"/>
    </row>
    <row r="802956" spans="68:68" customFormat="1">
      <c r="BP802956" s="90"/>
    </row>
    <row r="802957" spans="68:68" customFormat="1">
      <c r="BP802957" s="90"/>
    </row>
    <row r="802958" spans="68:68" customFormat="1">
      <c r="BP802958" s="90"/>
    </row>
    <row r="802959" spans="68:68" customFormat="1">
      <c r="BP802959" s="90"/>
    </row>
    <row r="802960" spans="68:68" customFormat="1">
      <c r="BP802960" s="90"/>
    </row>
    <row r="802961" spans="68:68" customFormat="1">
      <c r="BP802961" s="90"/>
    </row>
    <row r="802962" spans="68:68" customFormat="1">
      <c r="BP802962" s="90"/>
    </row>
    <row r="802963" spans="68:68" customFormat="1">
      <c r="BP802963" s="90"/>
    </row>
    <row r="802964" spans="68:68" customFormat="1">
      <c r="BP802964" s="90"/>
    </row>
    <row r="802965" spans="68:68" customFormat="1">
      <c r="BP802965" s="90"/>
    </row>
    <row r="802966" spans="68:68" customFormat="1">
      <c r="BP802966" s="90"/>
    </row>
    <row r="802967" spans="68:68" customFormat="1">
      <c r="BP802967" s="90"/>
    </row>
    <row r="802968" spans="68:68" customFormat="1">
      <c r="BP802968" s="90"/>
    </row>
    <row r="802969" spans="68:68" customFormat="1">
      <c r="BP802969" s="90"/>
    </row>
    <row r="802970" spans="68:68" customFormat="1">
      <c r="BP802970" s="90"/>
    </row>
    <row r="802971" spans="68:68" customFormat="1">
      <c r="BP802971" s="90"/>
    </row>
    <row r="802972" spans="68:68" customFormat="1">
      <c r="BP802972" s="90"/>
    </row>
    <row r="802973" spans="68:68" customFormat="1">
      <c r="BP802973" s="90"/>
    </row>
    <row r="802974" spans="68:68" customFormat="1">
      <c r="BP802974" s="90"/>
    </row>
    <row r="802975" spans="68:68" customFormat="1">
      <c r="BP802975" s="90"/>
    </row>
    <row r="802976" spans="68:68" customFormat="1">
      <c r="BP802976" s="90"/>
    </row>
    <row r="802977" spans="68:68" customFormat="1">
      <c r="BP802977" s="90"/>
    </row>
    <row r="802978" spans="68:68" customFormat="1">
      <c r="BP802978" s="90"/>
    </row>
    <row r="802979" spans="68:68" customFormat="1">
      <c r="BP802979" s="90"/>
    </row>
    <row r="802980" spans="68:68" customFormat="1">
      <c r="BP802980" s="90"/>
    </row>
    <row r="802981" spans="68:68" customFormat="1">
      <c r="BP802981" s="90"/>
    </row>
    <row r="802982" spans="68:68" customFormat="1">
      <c r="BP802982" s="90"/>
    </row>
    <row r="802983" spans="68:68" customFormat="1">
      <c r="BP802983" s="90"/>
    </row>
    <row r="802984" spans="68:68" customFormat="1">
      <c r="BP802984" s="90"/>
    </row>
    <row r="802985" spans="68:68" customFormat="1">
      <c r="BP802985" s="90"/>
    </row>
    <row r="802986" spans="68:68" customFormat="1">
      <c r="BP802986" s="90"/>
    </row>
    <row r="802987" spans="68:68" customFormat="1">
      <c r="BP802987" s="90"/>
    </row>
    <row r="802988" spans="68:68" customFormat="1">
      <c r="BP802988" s="90"/>
    </row>
    <row r="802989" spans="68:68" customFormat="1">
      <c r="BP802989" s="90"/>
    </row>
    <row r="802990" spans="68:68" customFormat="1">
      <c r="BP802990" s="90"/>
    </row>
    <row r="802991" spans="68:68" customFormat="1">
      <c r="BP802991" s="90"/>
    </row>
    <row r="802992" spans="68:68" customFormat="1">
      <c r="BP802992" s="90"/>
    </row>
    <row r="802993" spans="68:68" customFormat="1">
      <c r="BP802993" s="90"/>
    </row>
    <row r="802994" spans="68:68" customFormat="1">
      <c r="BP802994" s="90"/>
    </row>
    <row r="802995" spans="68:68" customFormat="1">
      <c r="BP802995" s="90"/>
    </row>
    <row r="802996" spans="68:68" customFormat="1">
      <c r="BP802996" s="90"/>
    </row>
    <row r="802997" spans="68:68" customFormat="1">
      <c r="BP802997" s="90"/>
    </row>
    <row r="802998" spans="68:68" customFormat="1">
      <c r="BP802998" s="90"/>
    </row>
    <row r="802999" spans="68:68" customFormat="1">
      <c r="BP802999" s="90"/>
    </row>
    <row r="803000" spans="68:68" customFormat="1">
      <c r="BP803000" s="90"/>
    </row>
    <row r="803001" spans="68:68" customFormat="1">
      <c r="BP803001" s="90"/>
    </row>
    <row r="803002" spans="68:68" customFormat="1">
      <c r="BP803002" s="90"/>
    </row>
    <row r="803003" spans="68:68" customFormat="1">
      <c r="BP803003" s="90"/>
    </row>
    <row r="803004" spans="68:68" customFormat="1">
      <c r="BP803004" s="90"/>
    </row>
    <row r="803005" spans="68:68" customFormat="1">
      <c r="BP803005" s="90"/>
    </row>
    <row r="803006" spans="68:68" customFormat="1">
      <c r="BP803006" s="90"/>
    </row>
    <row r="803007" spans="68:68" customFormat="1">
      <c r="BP803007" s="90"/>
    </row>
    <row r="803008" spans="68:68" customFormat="1">
      <c r="BP803008" s="90"/>
    </row>
    <row r="803009" spans="68:68" customFormat="1">
      <c r="BP803009" s="90"/>
    </row>
    <row r="803010" spans="68:68" customFormat="1">
      <c r="BP803010" s="90"/>
    </row>
    <row r="803011" spans="68:68" customFormat="1">
      <c r="BP803011" s="90"/>
    </row>
    <row r="803012" spans="68:68" customFormat="1">
      <c r="BP803012" s="90"/>
    </row>
    <row r="803013" spans="68:68" customFormat="1">
      <c r="BP803013" s="90"/>
    </row>
    <row r="803014" spans="68:68" customFormat="1">
      <c r="BP803014" s="90"/>
    </row>
    <row r="803015" spans="68:68" customFormat="1">
      <c r="BP803015" s="90"/>
    </row>
    <row r="803016" spans="68:68" customFormat="1">
      <c r="BP803016" s="90"/>
    </row>
    <row r="803017" spans="68:68" customFormat="1">
      <c r="BP803017" s="90"/>
    </row>
    <row r="803018" spans="68:68" customFormat="1">
      <c r="BP803018" s="90"/>
    </row>
    <row r="803019" spans="68:68" customFormat="1">
      <c r="BP803019" s="90"/>
    </row>
    <row r="803020" spans="68:68" customFormat="1">
      <c r="BP803020" s="90"/>
    </row>
    <row r="803021" spans="68:68" customFormat="1">
      <c r="BP803021" s="90"/>
    </row>
    <row r="803022" spans="68:68" customFormat="1">
      <c r="BP803022" s="90"/>
    </row>
    <row r="803023" spans="68:68" customFormat="1">
      <c r="BP803023" s="90"/>
    </row>
    <row r="803024" spans="68:68" customFormat="1">
      <c r="BP803024" s="90"/>
    </row>
    <row r="803025" spans="68:68" customFormat="1">
      <c r="BP803025" s="90"/>
    </row>
    <row r="803026" spans="68:68" customFormat="1">
      <c r="BP803026" s="90"/>
    </row>
    <row r="803027" spans="68:68" customFormat="1">
      <c r="BP803027" s="90"/>
    </row>
    <row r="803028" spans="68:68" customFormat="1">
      <c r="BP803028" s="90"/>
    </row>
    <row r="803029" spans="68:68" customFormat="1">
      <c r="BP803029" s="90"/>
    </row>
    <row r="803030" spans="68:68" customFormat="1">
      <c r="BP803030" s="90"/>
    </row>
    <row r="803031" spans="68:68" customFormat="1">
      <c r="BP803031" s="90"/>
    </row>
    <row r="803032" spans="68:68" customFormat="1">
      <c r="BP803032" s="90"/>
    </row>
    <row r="803033" spans="68:68" customFormat="1">
      <c r="BP803033" s="90"/>
    </row>
    <row r="803034" spans="68:68" customFormat="1">
      <c r="BP803034" s="90"/>
    </row>
    <row r="803035" spans="68:68" customFormat="1">
      <c r="BP803035" s="90"/>
    </row>
    <row r="803036" spans="68:68" customFormat="1">
      <c r="BP803036" s="90"/>
    </row>
    <row r="803037" spans="68:68" customFormat="1">
      <c r="BP803037" s="90"/>
    </row>
    <row r="803038" spans="68:68" customFormat="1">
      <c r="BP803038" s="90"/>
    </row>
    <row r="803039" spans="68:68" customFormat="1">
      <c r="BP803039" s="90"/>
    </row>
    <row r="803040" spans="68:68" customFormat="1">
      <c r="BP803040" s="90"/>
    </row>
    <row r="803041" spans="68:68" customFormat="1">
      <c r="BP803041" s="90"/>
    </row>
    <row r="803042" spans="68:68" customFormat="1">
      <c r="BP803042" s="90"/>
    </row>
    <row r="803043" spans="68:68" customFormat="1">
      <c r="BP803043" s="90"/>
    </row>
    <row r="803044" spans="68:68" customFormat="1">
      <c r="BP803044" s="90"/>
    </row>
    <row r="803045" spans="68:68" customFormat="1">
      <c r="BP803045" s="90"/>
    </row>
    <row r="803046" spans="68:68" customFormat="1">
      <c r="BP803046" s="90"/>
    </row>
    <row r="803047" spans="68:68" customFormat="1">
      <c r="BP803047" s="90"/>
    </row>
    <row r="803048" spans="68:68" customFormat="1">
      <c r="BP803048" s="90"/>
    </row>
    <row r="803049" spans="68:68" customFormat="1">
      <c r="BP803049" s="90"/>
    </row>
    <row r="803050" spans="68:68" customFormat="1">
      <c r="BP803050" s="90"/>
    </row>
    <row r="803051" spans="68:68" customFormat="1">
      <c r="BP803051" s="90"/>
    </row>
    <row r="803052" spans="68:68" customFormat="1">
      <c r="BP803052" s="90"/>
    </row>
    <row r="803053" spans="68:68" customFormat="1">
      <c r="BP803053" s="90"/>
    </row>
    <row r="803054" spans="68:68" customFormat="1">
      <c r="BP803054" s="90"/>
    </row>
    <row r="803055" spans="68:68" customFormat="1">
      <c r="BP803055" s="90"/>
    </row>
    <row r="803056" spans="68:68" customFormat="1">
      <c r="BP803056" s="90"/>
    </row>
    <row r="803057" spans="68:68" customFormat="1">
      <c r="BP803057" s="90"/>
    </row>
    <row r="803058" spans="68:68" customFormat="1">
      <c r="BP803058" s="90"/>
    </row>
    <row r="803059" spans="68:68" customFormat="1">
      <c r="BP803059" s="90"/>
    </row>
    <row r="803060" spans="68:68" customFormat="1">
      <c r="BP803060" s="90"/>
    </row>
    <row r="803061" spans="68:68" customFormat="1">
      <c r="BP803061" s="90"/>
    </row>
    <row r="803062" spans="68:68" customFormat="1">
      <c r="BP803062" s="90"/>
    </row>
    <row r="803063" spans="68:68" customFormat="1">
      <c r="BP803063" s="90"/>
    </row>
    <row r="803064" spans="68:68" customFormat="1">
      <c r="BP803064" s="90"/>
    </row>
    <row r="803065" spans="68:68" customFormat="1">
      <c r="BP803065" s="90"/>
    </row>
    <row r="803066" spans="68:68" customFormat="1">
      <c r="BP803066" s="90"/>
    </row>
    <row r="803067" spans="68:68" customFormat="1">
      <c r="BP803067" s="90"/>
    </row>
    <row r="803068" spans="68:68" customFormat="1">
      <c r="BP803068" s="90"/>
    </row>
    <row r="803069" spans="68:68" customFormat="1">
      <c r="BP803069" s="90"/>
    </row>
    <row r="803070" spans="68:68" customFormat="1">
      <c r="BP803070" s="90"/>
    </row>
    <row r="803071" spans="68:68" customFormat="1">
      <c r="BP803071" s="90"/>
    </row>
    <row r="803072" spans="68:68" customFormat="1">
      <c r="BP803072" s="90"/>
    </row>
    <row r="803073" spans="68:68" customFormat="1">
      <c r="BP803073" s="90"/>
    </row>
    <row r="803074" spans="68:68" customFormat="1">
      <c r="BP803074" s="90"/>
    </row>
    <row r="803075" spans="68:68" customFormat="1">
      <c r="BP803075" s="90"/>
    </row>
    <row r="803076" spans="68:68" customFormat="1">
      <c r="BP803076" s="90"/>
    </row>
    <row r="803077" spans="68:68" customFormat="1">
      <c r="BP803077" s="90"/>
    </row>
    <row r="803078" spans="68:68" customFormat="1">
      <c r="BP803078" s="90"/>
    </row>
    <row r="803079" spans="68:68" customFormat="1">
      <c r="BP803079" s="90"/>
    </row>
    <row r="803080" spans="68:68" customFormat="1">
      <c r="BP803080" s="90"/>
    </row>
    <row r="803081" spans="68:68" customFormat="1">
      <c r="BP803081" s="90"/>
    </row>
    <row r="803082" spans="68:68" customFormat="1">
      <c r="BP803082" s="90"/>
    </row>
    <row r="803083" spans="68:68" customFormat="1">
      <c r="BP803083" s="90"/>
    </row>
    <row r="803084" spans="68:68" customFormat="1">
      <c r="BP803084" s="90"/>
    </row>
    <row r="803085" spans="68:68" customFormat="1">
      <c r="BP803085" s="90"/>
    </row>
    <row r="803086" spans="68:68" customFormat="1">
      <c r="BP803086" s="90"/>
    </row>
    <row r="803087" spans="68:68" customFormat="1">
      <c r="BP803087" s="90"/>
    </row>
    <row r="803088" spans="68:68" customFormat="1">
      <c r="BP803088" s="90"/>
    </row>
    <row r="803089" spans="68:68" customFormat="1">
      <c r="BP803089" s="90"/>
    </row>
    <row r="803090" spans="68:68" customFormat="1">
      <c r="BP803090" s="90"/>
    </row>
    <row r="803091" spans="68:68" customFormat="1">
      <c r="BP803091" s="90"/>
    </row>
    <row r="803092" spans="68:68" customFormat="1">
      <c r="BP803092" s="90"/>
    </row>
    <row r="803093" spans="68:68" customFormat="1">
      <c r="BP803093" s="90"/>
    </row>
    <row r="803094" spans="68:68" customFormat="1">
      <c r="BP803094" s="90"/>
    </row>
    <row r="803095" spans="68:68" customFormat="1">
      <c r="BP803095" s="90"/>
    </row>
    <row r="803096" spans="68:68" customFormat="1">
      <c r="BP803096" s="90"/>
    </row>
    <row r="803097" spans="68:68" customFormat="1">
      <c r="BP803097" s="90"/>
    </row>
    <row r="803098" spans="68:68" customFormat="1">
      <c r="BP803098" s="90"/>
    </row>
    <row r="803099" spans="68:68" customFormat="1">
      <c r="BP803099" s="90"/>
    </row>
    <row r="803100" spans="68:68" customFormat="1">
      <c r="BP803100" s="90"/>
    </row>
    <row r="803101" spans="68:68" customFormat="1">
      <c r="BP803101" s="90"/>
    </row>
    <row r="803102" spans="68:68" customFormat="1">
      <c r="BP803102" s="90"/>
    </row>
    <row r="803103" spans="68:68" customFormat="1">
      <c r="BP803103" s="90"/>
    </row>
    <row r="803104" spans="68:68" customFormat="1">
      <c r="BP803104" s="90"/>
    </row>
    <row r="803105" spans="68:68" customFormat="1">
      <c r="BP803105" s="90"/>
    </row>
    <row r="803106" spans="68:68" customFormat="1">
      <c r="BP803106" s="90"/>
    </row>
    <row r="803107" spans="68:68" customFormat="1">
      <c r="BP803107" s="90"/>
    </row>
    <row r="803108" spans="68:68" customFormat="1">
      <c r="BP803108" s="90"/>
    </row>
    <row r="803109" spans="68:68" customFormat="1">
      <c r="BP803109" s="90"/>
    </row>
    <row r="803110" spans="68:68" customFormat="1">
      <c r="BP803110" s="90"/>
    </row>
    <row r="803111" spans="68:68" customFormat="1">
      <c r="BP803111" s="90"/>
    </row>
    <row r="803112" spans="68:68" customFormat="1">
      <c r="BP803112" s="90"/>
    </row>
    <row r="803113" spans="68:68" customFormat="1">
      <c r="BP803113" s="90"/>
    </row>
    <row r="803114" spans="68:68" customFormat="1">
      <c r="BP803114" s="90"/>
    </row>
    <row r="803115" spans="68:68" customFormat="1">
      <c r="BP803115" s="90"/>
    </row>
    <row r="803116" spans="68:68" customFormat="1">
      <c r="BP803116" s="90"/>
    </row>
    <row r="803117" spans="68:68" customFormat="1">
      <c r="BP803117" s="90"/>
    </row>
    <row r="803118" spans="68:68" customFormat="1">
      <c r="BP803118" s="90"/>
    </row>
    <row r="803119" spans="68:68" customFormat="1">
      <c r="BP803119" s="90"/>
    </row>
    <row r="803120" spans="68:68" customFormat="1">
      <c r="BP803120" s="90"/>
    </row>
    <row r="803121" spans="68:68" customFormat="1">
      <c r="BP803121" s="90"/>
    </row>
    <row r="803122" spans="68:68" customFormat="1">
      <c r="BP803122" s="90"/>
    </row>
    <row r="803123" spans="68:68" customFormat="1">
      <c r="BP803123" s="90"/>
    </row>
    <row r="803124" spans="68:68" customFormat="1">
      <c r="BP803124" s="90"/>
    </row>
    <row r="803125" spans="68:68" customFormat="1">
      <c r="BP803125" s="90"/>
    </row>
    <row r="803126" spans="68:68" customFormat="1">
      <c r="BP803126" s="90"/>
    </row>
    <row r="803127" spans="68:68" customFormat="1">
      <c r="BP803127" s="90"/>
    </row>
    <row r="803128" spans="68:68" customFormat="1">
      <c r="BP803128" s="90"/>
    </row>
    <row r="803129" spans="68:68" customFormat="1">
      <c r="BP803129" s="90"/>
    </row>
    <row r="803130" spans="68:68" customFormat="1">
      <c r="BP803130" s="90"/>
    </row>
    <row r="803131" spans="68:68" customFormat="1">
      <c r="BP803131" s="90"/>
    </row>
    <row r="803132" spans="68:68" customFormat="1">
      <c r="BP803132" s="90"/>
    </row>
    <row r="803133" spans="68:68" customFormat="1">
      <c r="BP803133" s="90"/>
    </row>
    <row r="803134" spans="68:68" customFormat="1">
      <c r="BP803134" s="90"/>
    </row>
    <row r="803135" spans="68:68" customFormat="1">
      <c r="BP803135" s="90"/>
    </row>
    <row r="803136" spans="68:68" customFormat="1">
      <c r="BP803136" s="90"/>
    </row>
    <row r="803137" spans="68:68" customFormat="1">
      <c r="BP803137" s="90"/>
    </row>
    <row r="803138" spans="68:68" customFormat="1">
      <c r="BP803138" s="90"/>
    </row>
    <row r="803139" spans="68:68" customFormat="1">
      <c r="BP803139" s="90"/>
    </row>
    <row r="803140" spans="68:68" customFormat="1">
      <c r="BP803140" s="90"/>
    </row>
    <row r="803141" spans="68:68" customFormat="1">
      <c r="BP803141" s="90"/>
    </row>
    <row r="803142" spans="68:68" customFormat="1">
      <c r="BP803142" s="90"/>
    </row>
    <row r="803143" spans="68:68" customFormat="1">
      <c r="BP803143" s="90"/>
    </row>
    <row r="803144" spans="68:68" customFormat="1">
      <c r="BP803144" s="90"/>
    </row>
    <row r="803145" spans="68:68" customFormat="1">
      <c r="BP803145" s="90"/>
    </row>
    <row r="803146" spans="68:68" customFormat="1">
      <c r="BP803146" s="90"/>
    </row>
    <row r="803147" spans="68:68" customFormat="1">
      <c r="BP803147" s="90"/>
    </row>
    <row r="803148" spans="68:68" customFormat="1">
      <c r="BP803148" s="90"/>
    </row>
    <row r="803149" spans="68:68" customFormat="1">
      <c r="BP803149" s="90"/>
    </row>
    <row r="803150" spans="68:68" customFormat="1">
      <c r="BP803150" s="90"/>
    </row>
    <row r="803151" spans="68:68" customFormat="1">
      <c r="BP803151" s="90"/>
    </row>
    <row r="803152" spans="68:68" customFormat="1">
      <c r="BP803152" s="90"/>
    </row>
    <row r="803153" spans="68:68" customFormat="1">
      <c r="BP803153" s="90"/>
    </row>
    <row r="803154" spans="68:68" customFormat="1">
      <c r="BP803154" s="90"/>
    </row>
    <row r="803155" spans="68:68" customFormat="1">
      <c r="BP803155" s="90"/>
    </row>
    <row r="803156" spans="68:68" customFormat="1">
      <c r="BP803156" s="90"/>
    </row>
    <row r="803157" spans="68:68" customFormat="1">
      <c r="BP803157" s="90"/>
    </row>
    <row r="803158" spans="68:68" customFormat="1">
      <c r="BP803158" s="90"/>
    </row>
    <row r="803159" spans="68:68" customFormat="1">
      <c r="BP803159" s="90"/>
    </row>
    <row r="803160" spans="68:68" customFormat="1">
      <c r="BP803160" s="90"/>
    </row>
    <row r="803161" spans="68:68" customFormat="1">
      <c r="BP803161" s="90"/>
    </row>
    <row r="803162" spans="68:68" customFormat="1">
      <c r="BP803162" s="90"/>
    </row>
    <row r="803163" spans="68:68" customFormat="1">
      <c r="BP803163" s="90"/>
    </row>
    <row r="803164" spans="68:68" customFormat="1">
      <c r="BP803164" s="90"/>
    </row>
    <row r="803165" spans="68:68" customFormat="1">
      <c r="BP803165" s="90"/>
    </row>
    <row r="803166" spans="68:68" customFormat="1">
      <c r="BP803166" s="90"/>
    </row>
    <row r="803167" spans="68:68" customFormat="1">
      <c r="BP803167" s="90"/>
    </row>
    <row r="803168" spans="68:68" customFormat="1">
      <c r="BP803168" s="90"/>
    </row>
    <row r="803169" spans="68:68" customFormat="1">
      <c r="BP803169" s="90"/>
    </row>
    <row r="803170" spans="68:68" customFormat="1">
      <c r="BP803170" s="90"/>
    </row>
    <row r="803171" spans="68:68" customFormat="1">
      <c r="BP803171" s="90"/>
    </row>
    <row r="803172" spans="68:68" customFormat="1">
      <c r="BP803172" s="90"/>
    </row>
    <row r="803173" spans="68:68" customFormat="1">
      <c r="BP803173" s="90"/>
    </row>
    <row r="803174" spans="68:68" customFormat="1">
      <c r="BP803174" s="90"/>
    </row>
    <row r="803175" spans="68:68" customFormat="1">
      <c r="BP803175" s="90"/>
    </row>
    <row r="803176" spans="68:68" customFormat="1">
      <c r="BP803176" s="90"/>
    </row>
    <row r="803177" spans="68:68" customFormat="1">
      <c r="BP803177" s="90"/>
    </row>
    <row r="803178" spans="68:68" customFormat="1">
      <c r="BP803178" s="90"/>
    </row>
    <row r="803179" spans="68:68" customFormat="1">
      <c r="BP803179" s="90"/>
    </row>
    <row r="803180" spans="68:68" customFormat="1">
      <c r="BP803180" s="90"/>
    </row>
    <row r="803181" spans="68:68" customFormat="1">
      <c r="BP803181" s="90"/>
    </row>
    <row r="803182" spans="68:68" customFormat="1">
      <c r="BP803182" s="90"/>
    </row>
    <row r="803183" spans="68:68" customFormat="1">
      <c r="BP803183" s="90"/>
    </row>
    <row r="803184" spans="68:68" customFormat="1">
      <c r="BP803184" s="90"/>
    </row>
    <row r="803185" spans="68:68" customFormat="1">
      <c r="BP803185" s="90"/>
    </row>
    <row r="803186" spans="68:68" customFormat="1">
      <c r="BP803186" s="90"/>
    </row>
    <row r="803187" spans="68:68" customFormat="1">
      <c r="BP803187" s="90"/>
    </row>
    <row r="803188" spans="68:68" customFormat="1">
      <c r="BP803188" s="90"/>
    </row>
    <row r="803189" spans="68:68" customFormat="1">
      <c r="BP803189" s="90"/>
    </row>
    <row r="803190" spans="68:68" customFormat="1">
      <c r="BP803190" s="90"/>
    </row>
    <row r="803191" spans="68:68" customFormat="1">
      <c r="BP803191" s="90"/>
    </row>
    <row r="803192" spans="68:68" customFormat="1">
      <c r="BP803192" s="90"/>
    </row>
    <row r="803193" spans="68:68" customFormat="1">
      <c r="BP803193" s="90"/>
    </row>
    <row r="803194" spans="68:68" customFormat="1">
      <c r="BP803194" s="90"/>
    </row>
    <row r="803195" spans="68:68" customFormat="1">
      <c r="BP803195" s="90"/>
    </row>
    <row r="803196" spans="68:68" customFormat="1">
      <c r="BP803196" s="90"/>
    </row>
    <row r="803197" spans="68:68" customFormat="1">
      <c r="BP803197" s="90"/>
    </row>
    <row r="803198" spans="68:68" customFormat="1">
      <c r="BP803198" s="90"/>
    </row>
    <row r="803199" spans="68:68" customFormat="1">
      <c r="BP803199" s="90"/>
    </row>
    <row r="803200" spans="68:68" customFormat="1">
      <c r="BP803200" s="90"/>
    </row>
    <row r="803201" spans="68:68" customFormat="1">
      <c r="BP803201" s="90"/>
    </row>
    <row r="803202" spans="68:68" customFormat="1">
      <c r="BP803202" s="90"/>
    </row>
    <row r="803203" spans="68:68" customFormat="1">
      <c r="BP803203" s="90"/>
    </row>
    <row r="803204" spans="68:68" customFormat="1">
      <c r="BP803204" s="90"/>
    </row>
    <row r="803205" spans="68:68" customFormat="1">
      <c r="BP803205" s="90"/>
    </row>
    <row r="803206" spans="68:68" customFormat="1">
      <c r="BP803206" s="90"/>
    </row>
    <row r="803207" spans="68:68" customFormat="1">
      <c r="BP803207" s="90"/>
    </row>
    <row r="803208" spans="68:68" customFormat="1">
      <c r="BP803208" s="90"/>
    </row>
    <row r="803209" spans="68:68" customFormat="1">
      <c r="BP803209" s="90"/>
    </row>
    <row r="803210" spans="68:68" customFormat="1">
      <c r="BP803210" s="90"/>
    </row>
    <row r="803211" spans="68:68" customFormat="1">
      <c r="BP803211" s="90"/>
    </row>
    <row r="803212" spans="68:68" customFormat="1">
      <c r="BP803212" s="90"/>
    </row>
    <row r="803213" spans="68:68" customFormat="1">
      <c r="BP803213" s="90"/>
    </row>
    <row r="803214" spans="68:68" customFormat="1">
      <c r="BP803214" s="90"/>
    </row>
    <row r="803215" spans="68:68" customFormat="1">
      <c r="BP803215" s="90"/>
    </row>
    <row r="803216" spans="68:68" customFormat="1">
      <c r="BP803216" s="90"/>
    </row>
    <row r="803217" spans="68:68" customFormat="1">
      <c r="BP803217" s="90"/>
    </row>
    <row r="803218" spans="68:68" customFormat="1">
      <c r="BP803218" s="90"/>
    </row>
    <row r="803219" spans="68:68" customFormat="1">
      <c r="BP803219" s="90"/>
    </row>
    <row r="803220" spans="68:68" customFormat="1">
      <c r="BP803220" s="90"/>
    </row>
    <row r="803221" spans="68:68" customFormat="1">
      <c r="BP803221" s="90"/>
    </row>
    <row r="803222" spans="68:68" customFormat="1">
      <c r="BP803222" s="90"/>
    </row>
    <row r="803223" spans="68:68" customFormat="1">
      <c r="BP803223" s="90"/>
    </row>
    <row r="803224" spans="68:68" customFormat="1">
      <c r="BP803224" s="90"/>
    </row>
    <row r="803225" spans="68:68" customFormat="1">
      <c r="BP803225" s="90"/>
    </row>
    <row r="803226" spans="68:68" customFormat="1">
      <c r="BP803226" s="90"/>
    </row>
    <row r="803227" spans="68:68" customFormat="1">
      <c r="BP803227" s="90"/>
    </row>
    <row r="803228" spans="68:68" customFormat="1">
      <c r="BP803228" s="90"/>
    </row>
    <row r="803229" spans="68:68" customFormat="1">
      <c r="BP803229" s="90"/>
    </row>
    <row r="803230" spans="68:68" customFormat="1">
      <c r="BP803230" s="90"/>
    </row>
    <row r="803231" spans="68:68" customFormat="1">
      <c r="BP803231" s="90"/>
    </row>
    <row r="803232" spans="68:68" customFormat="1">
      <c r="BP803232" s="90"/>
    </row>
    <row r="803233" spans="68:68" customFormat="1">
      <c r="BP803233" s="90"/>
    </row>
    <row r="803234" spans="68:68" customFormat="1">
      <c r="BP803234" s="90"/>
    </row>
    <row r="803235" spans="68:68" customFormat="1">
      <c r="BP803235" s="90"/>
    </row>
    <row r="803236" spans="68:68" customFormat="1">
      <c r="BP803236" s="90"/>
    </row>
    <row r="803237" spans="68:68" customFormat="1">
      <c r="BP803237" s="90"/>
    </row>
    <row r="803238" spans="68:68" customFormat="1">
      <c r="BP803238" s="90"/>
    </row>
    <row r="803239" spans="68:68" customFormat="1">
      <c r="BP803239" s="90"/>
    </row>
    <row r="803240" spans="68:68" customFormat="1">
      <c r="BP803240" s="90"/>
    </row>
    <row r="803241" spans="68:68" customFormat="1">
      <c r="BP803241" s="90"/>
    </row>
    <row r="803242" spans="68:68" customFormat="1">
      <c r="BP803242" s="90"/>
    </row>
    <row r="803243" spans="68:68" customFormat="1">
      <c r="BP803243" s="90"/>
    </row>
    <row r="803244" spans="68:68" customFormat="1">
      <c r="BP803244" s="90"/>
    </row>
    <row r="803245" spans="68:68" customFormat="1">
      <c r="BP803245" s="90"/>
    </row>
    <row r="803246" spans="68:68" customFormat="1">
      <c r="BP803246" s="90"/>
    </row>
    <row r="803247" spans="68:68" customFormat="1">
      <c r="BP803247" s="90"/>
    </row>
    <row r="803248" spans="68:68" customFormat="1">
      <c r="BP803248" s="90"/>
    </row>
    <row r="803249" spans="68:68" customFormat="1">
      <c r="BP803249" s="90"/>
    </row>
    <row r="803250" spans="68:68" customFormat="1">
      <c r="BP803250" s="90"/>
    </row>
    <row r="803251" spans="68:68" customFormat="1">
      <c r="BP803251" s="90"/>
    </row>
    <row r="803252" spans="68:68" customFormat="1">
      <c r="BP803252" s="90"/>
    </row>
    <row r="803253" spans="68:68" customFormat="1">
      <c r="BP803253" s="90"/>
    </row>
    <row r="803254" spans="68:68" customFormat="1">
      <c r="BP803254" s="90"/>
    </row>
    <row r="803255" spans="68:68" customFormat="1">
      <c r="BP803255" s="90"/>
    </row>
    <row r="803256" spans="68:68" customFormat="1">
      <c r="BP803256" s="90"/>
    </row>
    <row r="803257" spans="68:68" customFormat="1">
      <c r="BP803257" s="90"/>
    </row>
    <row r="803258" spans="68:68" customFormat="1">
      <c r="BP803258" s="90"/>
    </row>
    <row r="803259" spans="68:68" customFormat="1">
      <c r="BP803259" s="90"/>
    </row>
    <row r="803260" spans="68:68" customFormat="1">
      <c r="BP803260" s="90"/>
    </row>
    <row r="803261" spans="68:68" customFormat="1">
      <c r="BP803261" s="90"/>
    </row>
    <row r="803262" spans="68:68" customFormat="1">
      <c r="BP803262" s="90"/>
    </row>
    <row r="803263" spans="68:68" customFormat="1">
      <c r="BP803263" s="90"/>
    </row>
    <row r="803264" spans="68:68" customFormat="1">
      <c r="BP803264" s="90"/>
    </row>
    <row r="803265" spans="68:68" customFormat="1">
      <c r="BP803265" s="90"/>
    </row>
    <row r="803266" spans="68:68" customFormat="1">
      <c r="BP803266" s="90"/>
    </row>
    <row r="803267" spans="68:68" customFormat="1">
      <c r="BP803267" s="90"/>
    </row>
    <row r="803268" spans="68:68" customFormat="1">
      <c r="BP803268" s="90"/>
    </row>
    <row r="803269" spans="68:68" customFormat="1">
      <c r="BP803269" s="90"/>
    </row>
    <row r="803270" spans="68:68" customFormat="1">
      <c r="BP803270" s="90"/>
    </row>
    <row r="803271" spans="68:68" customFormat="1">
      <c r="BP803271" s="90"/>
    </row>
    <row r="803272" spans="68:68" customFormat="1">
      <c r="BP803272" s="90"/>
    </row>
    <row r="803273" spans="68:68" customFormat="1">
      <c r="BP803273" s="90"/>
    </row>
    <row r="803274" spans="68:68" customFormat="1">
      <c r="BP803274" s="90"/>
    </row>
    <row r="803275" spans="68:68" customFormat="1">
      <c r="BP803275" s="90"/>
    </row>
    <row r="803276" spans="68:68" customFormat="1">
      <c r="BP803276" s="90"/>
    </row>
    <row r="803277" spans="68:68" customFormat="1">
      <c r="BP803277" s="90"/>
    </row>
    <row r="803278" spans="68:68" customFormat="1">
      <c r="BP803278" s="90"/>
    </row>
    <row r="803279" spans="68:68" customFormat="1">
      <c r="BP803279" s="90"/>
    </row>
    <row r="803280" spans="68:68" customFormat="1">
      <c r="BP803280" s="90"/>
    </row>
    <row r="803281" spans="68:68" customFormat="1">
      <c r="BP803281" s="90"/>
    </row>
    <row r="803282" spans="68:68" customFormat="1">
      <c r="BP803282" s="90"/>
    </row>
    <row r="803283" spans="68:68" customFormat="1">
      <c r="BP803283" s="90"/>
    </row>
    <row r="803284" spans="68:68" customFormat="1">
      <c r="BP803284" s="90"/>
    </row>
    <row r="803285" spans="68:68" customFormat="1">
      <c r="BP803285" s="90"/>
    </row>
    <row r="803286" spans="68:68" customFormat="1">
      <c r="BP803286" s="90"/>
    </row>
    <row r="803287" spans="68:68" customFormat="1">
      <c r="BP803287" s="90"/>
    </row>
    <row r="803288" spans="68:68" customFormat="1">
      <c r="BP803288" s="90"/>
    </row>
    <row r="803289" spans="68:68" customFormat="1">
      <c r="BP803289" s="90"/>
    </row>
    <row r="803290" spans="68:68" customFormat="1">
      <c r="BP803290" s="90"/>
    </row>
    <row r="803291" spans="68:68" customFormat="1">
      <c r="BP803291" s="90"/>
    </row>
    <row r="803292" spans="68:68" customFormat="1">
      <c r="BP803292" s="90"/>
    </row>
    <row r="803293" spans="68:68" customFormat="1">
      <c r="BP803293" s="90"/>
    </row>
    <row r="803294" spans="68:68" customFormat="1">
      <c r="BP803294" s="90"/>
    </row>
    <row r="803295" spans="68:68" customFormat="1">
      <c r="BP803295" s="90"/>
    </row>
    <row r="803296" spans="68:68" customFormat="1">
      <c r="BP803296" s="90"/>
    </row>
    <row r="803297" spans="68:68" customFormat="1">
      <c r="BP803297" s="90"/>
    </row>
    <row r="803298" spans="68:68" customFormat="1">
      <c r="BP803298" s="90"/>
    </row>
    <row r="803299" spans="68:68" customFormat="1">
      <c r="BP803299" s="90"/>
    </row>
    <row r="803300" spans="68:68" customFormat="1">
      <c r="BP803300" s="90"/>
    </row>
    <row r="803301" spans="68:68" customFormat="1">
      <c r="BP803301" s="90"/>
    </row>
    <row r="803302" spans="68:68" customFormat="1">
      <c r="BP803302" s="90"/>
    </row>
    <row r="803303" spans="68:68" customFormat="1">
      <c r="BP803303" s="90"/>
    </row>
    <row r="803304" spans="68:68" customFormat="1">
      <c r="BP803304" s="90"/>
    </row>
    <row r="803305" spans="68:68" customFormat="1">
      <c r="BP803305" s="90"/>
    </row>
    <row r="803306" spans="68:68" customFormat="1">
      <c r="BP803306" s="90"/>
    </row>
    <row r="803307" spans="68:68" customFormat="1">
      <c r="BP803307" s="90"/>
    </row>
    <row r="803308" spans="68:68" customFormat="1">
      <c r="BP803308" s="90"/>
    </row>
    <row r="803309" spans="68:68" customFormat="1">
      <c r="BP803309" s="90"/>
    </row>
    <row r="803310" spans="68:68" customFormat="1">
      <c r="BP803310" s="90"/>
    </row>
    <row r="803311" spans="68:68" customFormat="1">
      <c r="BP803311" s="90"/>
    </row>
    <row r="803312" spans="68:68" customFormat="1">
      <c r="BP803312" s="90"/>
    </row>
    <row r="803313" spans="68:68" customFormat="1">
      <c r="BP803313" s="90"/>
    </row>
    <row r="803314" spans="68:68" customFormat="1">
      <c r="BP803314" s="90"/>
    </row>
    <row r="803315" spans="68:68" customFormat="1">
      <c r="BP803315" s="90"/>
    </row>
    <row r="803316" spans="68:68" customFormat="1">
      <c r="BP803316" s="90"/>
    </row>
    <row r="803317" spans="68:68" customFormat="1">
      <c r="BP803317" s="90"/>
    </row>
    <row r="803318" spans="68:68" customFormat="1">
      <c r="BP803318" s="90"/>
    </row>
    <row r="803319" spans="68:68" customFormat="1">
      <c r="BP803319" s="90"/>
    </row>
    <row r="803320" spans="68:68" customFormat="1">
      <c r="BP803320" s="90"/>
    </row>
    <row r="803321" spans="68:68" customFormat="1">
      <c r="BP803321" s="90"/>
    </row>
    <row r="803322" spans="68:68" customFormat="1">
      <c r="BP803322" s="90"/>
    </row>
    <row r="803323" spans="68:68" customFormat="1">
      <c r="BP803323" s="90"/>
    </row>
    <row r="803324" spans="68:68" customFormat="1">
      <c r="BP803324" s="90"/>
    </row>
    <row r="803325" spans="68:68" customFormat="1">
      <c r="BP803325" s="90"/>
    </row>
    <row r="803326" spans="68:68" customFormat="1">
      <c r="BP803326" s="90"/>
    </row>
    <row r="803327" spans="68:68" customFormat="1">
      <c r="BP803327" s="90"/>
    </row>
    <row r="803328" spans="68:68" customFormat="1">
      <c r="BP803328" s="90"/>
    </row>
    <row r="803329" spans="68:68" customFormat="1">
      <c r="BP803329" s="90"/>
    </row>
    <row r="803330" spans="68:68" customFormat="1">
      <c r="BP803330" s="90"/>
    </row>
    <row r="803331" spans="68:68" customFormat="1">
      <c r="BP803331" s="90"/>
    </row>
    <row r="803332" spans="68:68" customFormat="1">
      <c r="BP803332" s="90"/>
    </row>
    <row r="803333" spans="68:68" customFormat="1">
      <c r="BP803333" s="90"/>
    </row>
    <row r="803334" spans="68:68" customFormat="1">
      <c r="BP803334" s="90"/>
    </row>
    <row r="803335" spans="68:68" customFormat="1">
      <c r="BP803335" s="90"/>
    </row>
    <row r="803336" spans="68:68" customFormat="1">
      <c r="BP803336" s="90"/>
    </row>
    <row r="803337" spans="68:68" customFormat="1">
      <c r="BP803337" s="90"/>
    </row>
    <row r="803338" spans="68:68" customFormat="1">
      <c r="BP803338" s="90"/>
    </row>
    <row r="803339" spans="68:68" customFormat="1">
      <c r="BP803339" s="90"/>
    </row>
    <row r="803340" spans="68:68" customFormat="1">
      <c r="BP803340" s="90"/>
    </row>
    <row r="803341" spans="68:68" customFormat="1">
      <c r="BP803341" s="90"/>
    </row>
    <row r="803342" spans="68:68" customFormat="1">
      <c r="BP803342" s="90"/>
    </row>
    <row r="803343" spans="68:68" customFormat="1">
      <c r="BP803343" s="90"/>
    </row>
    <row r="803344" spans="68:68" customFormat="1">
      <c r="BP803344" s="90"/>
    </row>
    <row r="803345" spans="68:68" customFormat="1">
      <c r="BP803345" s="90"/>
    </row>
    <row r="803346" spans="68:68" customFormat="1">
      <c r="BP803346" s="90"/>
    </row>
    <row r="803347" spans="68:68" customFormat="1">
      <c r="BP803347" s="90"/>
    </row>
    <row r="803348" spans="68:68" customFormat="1">
      <c r="BP803348" s="90"/>
    </row>
    <row r="803349" spans="68:68" customFormat="1">
      <c r="BP803349" s="90"/>
    </row>
    <row r="803350" spans="68:68" customFormat="1">
      <c r="BP803350" s="90"/>
    </row>
    <row r="803351" spans="68:68" customFormat="1">
      <c r="BP803351" s="90"/>
    </row>
    <row r="803352" spans="68:68" customFormat="1">
      <c r="BP803352" s="90"/>
    </row>
    <row r="803353" spans="68:68" customFormat="1">
      <c r="BP803353" s="90"/>
    </row>
    <row r="803354" spans="68:68" customFormat="1">
      <c r="BP803354" s="90"/>
    </row>
    <row r="803355" spans="68:68" customFormat="1">
      <c r="BP803355" s="90"/>
    </row>
    <row r="803356" spans="68:68" customFormat="1">
      <c r="BP803356" s="90"/>
    </row>
    <row r="803357" spans="68:68" customFormat="1">
      <c r="BP803357" s="90"/>
    </row>
    <row r="803358" spans="68:68" customFormat="1">
      <c r="BP803358" s="90"/>
    </row>
    <row r="803359" spans="68:68" customFormat="1">
      <c r="BP803359" s="90"/>
    </row>
    <row r="803360" spans="68:68" customFormat="1">
      <c r="BP803360" s="90"/>
    </row>
    <row r="803361" spans="68:68" customFormat="1">
      <c r="BP803361" s="90"/>
    </row>
    <row r="803362" spans="68:68" customFormat="1">
      <c r="BP803362" s="90"/>
    </row>
    <row r="803363" spans="68:68" customFormat="1">
      <c r="BP803363" s="90"/>
    </row>
    <row r="803364" spans="68:68" customFormat="1">
      <c r="BP803364" s="90"/>
    </row>
    <row r="803365" spans="68:68" customFormat="1">
      <c r="BP803365" s="90"/>
    </row>
    <row r="803366" spans="68:68" customFormat="1">
      <c r="BP803366" s="90"/>
    </row>
    <row r="803367" spans="68:68" customFormat="1">
      <c r="BP803367" s="90"/>
    </row>
    <row r="803368" spans="68:68" customFormat="1">
      <c r="BP803368" s="90"/>
    </row>
    <row r="803369" spans="68:68" customFormat="1">
      <c r="BP803369" s="90"/>
    </row>
    <row r="803370" spans="68:68" customFormat="1">
      <c r="BP803370" s="90"/>
    </row>
    <row r="803371" spans="68:68" customFormat="1">
      <c r="BP803371" s="90"/>
    </row>
    <row r="803372" spans="68:68" customFormat="1">
      <c r="BP803372" s="90"/>
    </row>
    <row r="803373" spans="68:68" customFormat="1">
      <c r="BP803373" s="90"/>
    </row>
    <row r="803374" spans="68:68" customFormat="1">
      <c r="BP803374" s="90"/>
    </row>
    <row r="803375" spans="68:68" customFormat="1">
      <c r="BP803375" s="90"/>
    </row>
    <row r="803376" spans="68:68" customFormat="1">
      <c r="BP803376" s="90"/>
    </row>
    <row r="803377" spans="68:68" customFormat="1">
      <c r="BP803377" s="90"/>
    </row>
    <row r="803378" spans="68:68" customFormat="1">
      <c r="BP803378" s="90"/>
    </row>
    <row r="803379" spans="68:68" customFormat="1">
      <c r="BP803379" s="90"/>
    </row>
    <row r="803380" spans="68:68" customFormat="1">
      <c r="BP803380" s="90"/>
    </row>
    <row r="803381" spans="68:68" customFormat="1">
      <c r="BP803381" s="90"/>
    </row>
    <row r="803382" spans="68:68" customFormat="1">
      <c r="BP803382" s="90"/>
    </row>
    <row r="803383" spans="68:68" customFormat="1">
      <c r="BP803383" s="90"/>
    </row>
    <row r="803384" spans="68:68" customFormat="1">
      <c r="BP803384" s="90"/>
    </row>
    <row r="803385" spans="68:68" customFormat="1">
      <c r="BP803385" s="90"/>
    </row>
    <row r="803386" spans="68:68" customFormat="1">
      <c r="BP803386" s="90"/>
    </row>
    <row r="803387" spans="68:68" customFormat="1">
      <c r="BP803387" s="90"/>
    </row>
    <row r="803388" spans="68:68" customFormat="1">
      <c r="BP803388" s="90"/>
    </row>
    <row r="803389" spans="68:68" customFormat="1">
      <c r="BP803389" s="90"/>
    </row>
    <row r="803390" spans="68:68" customFormat="1">
      <c r="BP803390" s="90"/>
    </row>
    <row r="803391" spans="68:68" customFormat="1">
      <c r="BP803391" s="90"/>
    </row>
    <row r="803392" spans="68:68" customFormat="1">
      <c r="BP803392" s="90"/>
    </row>
    <row r="803393" spans="68:68" customFormat="1">
      <c r="BP803393" s="90"/>
    </row>
    <row r="803394" spans="68:68" customFormat="1">
      <c r="BP803394" s="90"/>
    </row>
    <row r="803395" spans="68:68" customFormat="1">
      <c r="BP803395" s="90"/>
    </row>
    <row r="803396" spans="68:68" customFormat="1">
      <c r="BP803396" s="90"/>
    </row>
    <row r="803397" spans="68:68" customFormat="1">
      <c r="BP803397" s="90"/>
    </row>
    <row r="803398" spans="68:68" customFormat="1">
      <c r="BP803398" s="90"/>
    </row>
    <row r="803399" spans="68:68" customFormat="1">
      <c r="BP803399" s="90"/>
    </row>
    <row r="803400" spans="68:68" customFormat="1">
      <c r="BP803400" s="90"/>
    </row>
    <row r="803401" spans="68:68" customFormat="1">
      <c r="BP803401" s="90"/>
    </row>
    <row r="803402" spans="68:68" customFormat="1">
      <c r="BP803402" s="90"/>
    </row>
    <row r="803403" spans="68:68" customFormat="1">
      <c r="BP803403" s="90"/>
    </row>
    <row r="803404" spans="68:68" customFormat="1">
      <c r="BP803404" s="90"/>
    </row>
    <row r="803405" spans="68:68" customFormat="1">
      <c r="BP803405" s="90"/>
    </row>
    <row r="803406" spans="68:68" customFormat="1">
      <c r="BP803406" s="90"/>
    </row>
    <row r="803407" spans="68:68" customFormat="1">
      <c r="BP803407" s="90"/>
    </row>
    <row r="803408" spans="68:68" customFormat="1">
      <c r="BP803408" s="90"/>
    </row>
    <row r="803409" spans="68:68" customFormat="1">
      <c r="BP803409" s="90"/>
    </row>
    <row r="803410" spans="68:68" customFormat="1">
      <c r="BP803410" s="90"/>
    </row>
    <row r="803411" spans="68:68" customFormat="1">
      <c r="BP803411" s="90"/>
    </row>
    <row r="803412" spans="68:68" customFormat="1">
      <c r="BP803412" s="90"/>
    </row>
    <row r="803413" spans="68:68" customFormat="1">
      <c r="BP803413" s="90"/>
    </row>
    <row r="803414" spans="68:68" customFormat="1">
      <c r="BP803414" s="90"/>
    </row>
    <row r="803415" spans="68:68" customFormat="1">
      <c r="BP803415" s="90"/>
    </row>
    <row r="803416" spans="68:68" customFormat="1">
      <c r="BP803416" s="90"/>
    </row>
    <row r="803417" spans="68:68" customFormat="1">
      <c r="BP803417" s="90"/>
    </row>
    <row r="803418" spans="68:68" customFormat="1">
      <c r="BP803418" s="90"/>
    </row>
    <row r="803419" spans="68:68" customFormat="1">
      <c r="BP803419" s="90"/>
    </row>
    <row r="803420" spans="68:68" customFormat="1">
      <c r="BP803420" s="90"/>
    </row>
    <row r="803421" spans="68:68" customFormat="1">
      <c r="BP803421" s="90"/>
    </row>
    <row r="803422" spans="68:68" customFormat="1">
      <c r="BP803422" s="90"/>
    </row>
    <row r="803423" spans="68:68" customFormat="1">
      <c r="BP803423" s="90"/>
    </row>
    <row r="803424" spans="68:68" customFormat="1">
      <c r="BP803424" s="90"/>
    </row>
    <row r="803425" spans="68:68" customFormat="1">
      <c r="BP803425" s="90"/>
    </row>
    <row r="803426" spans="68:68" customFormat="1">
      <c r="BP803426" s="90"/>
    </row>
    <row r="803427" spans="68:68" customFormat="1">
      <c r="BP803427" s="90"/>
    </row>
    <row r="803428" spans="68:68" customFormat="1">
      <c r="BP803428" s="90"/>
    </row>
    <row r="803429" spans="68:68" customFormat="1">
      <c r="BP803429" s="90"/>
    </row>
    <row r="803430" spans="68:68" customFormat="1">
      <c r="BP803430" s="90"/>
    </row>
    <row r="803431" spans="68:68" customFormat="1">
      <c r="BP803431" s="90"/>
    </row>
    <row r="803432" spans="68:68" customFormat="1">
      <c r="BP803432" s="90"/>
    </row>
    <row r="803433" spans="68:68" customFormat="1">
      <c r="BP803433" s="90"/>
    </row>
    <row r="803434" spans="68:68" customFormat="1">
      <c r="BP803434" s="90"/>
    </row>
    <row r="803435" spans="68:68" customFormat="1">
      <c r="BP803435" s="90"/>
    </row>
    <row r="803436" spans="68:68" customFormat="1">
      <c r="BP803436" s="90"/>
    </row>
    <row r="803437" spans="68:68" customFormat="1">
      <c r="BP803437" s="90"/>
    </row>
    <row r="803438" spans="68:68" customFormat="1">
      <c r="BP803438" s="90"/>
    </row>
    <row r="803439" spans="68:68" customFormat="1">
      <c r="BP803439" s="90"/>
    </row>
    <row r="803440" spans="68:68" customFormat="1">
      <c r="BP803440" s="90"/>
    </row>
    <row r="803441" spans="68:68" customFormat="1">
      <c r="BP803441" s="90"/>
    </row>
    <row r="803442" spans="68:68" customFormat="1">
      <c r="BP803442" s="90"/>
    </row>
    <row r="803443" spans="68:68" customFormat="1">
      <c r="BP803443" s="90"/>
    </row>
    <row r="803444" spans="68:68" customFormat="1">
      <c r="BP803444" s="90"/>
    </row>
    <row r="803445" spans="68:68" customFormat="1">
      <c r="BP803445" s="90"/>
    </row>
    <row r="803446" spans="68:68" customFormat="1">
      <c r="BP803446" s="90"/>
    </row>
    <row r="803447" spans="68:68" customFormat="1">
      <c r="BP803447" s="90"/>
    </row>
    <row r="803448" spans="68:68" customFormat="1">
      <c r="BP803448" s="90"/>
    </row>
    <row r="803449" spans="68:68" customFormat="1">
      <c r="BP803449" s="90"/>
    </row>
    <row r="803450" spans="68:68" customFormat="1">
      <c r="BP803450" s="90"/>
    </row>
    <row r="803451" spans="68:68" customFormat="1">
      <c r="BP803451" s="90"/>
    </row>
    <row r="803452" spans="68:68" customFormat="1">
      <c r="BP803452" s="90"/>
    </row>
    <row r="803453" spans="68:68" customFormat="1">
      <c r="BP803453" s="90"/>
    </row>
    <row r="803454" spans="68:68" customFormat="1">
      <c r="BP803454" s="90"/>
    </row>
    <row r="803455" spans="68:68" customFormat="1">
      <c r="BP803455" s="90"/>
    </row>
    <row r="803456" spans="68:68" customFormat="1">
      <c r="BP803456" s="90"/>
    </row>
    <row r="803457" spans="68:68" customFormat="1">
      <c r="BP803457" s="90"/>
    </row>
    <row r="803458" spans="68:68" customFormat="1">
      <c r="BP803458" s="90"/>
    </row>
    <row r="803459" spans="68:68" customFormat="1">
      <c r="BP803459" s="90"/>
    </row>
    <row r="803460" spans="68:68" customFormat="1">
      <c r="BP803460" s="90"/>
    </row>
    <row r="803461" spans="68:68" customFormat="1">
      <c r="BP803461" s="90"/>
    </row>
    <row r="803462" spans="68:68" customFormat="1">
      <c r="BP803462" s="90"/>
    </row>
    <row r="803463" spans="68:68" customFormat="1">
      <c r="BP803463" s="90"/>
    </row>
    <row r="803464" spans="68:68" customFormat="1">
      <c r="BP803464" s="90"/>
    </row>
    <row r="803465" spans="68:68" customFormat="1">
      <c r="BP803465" s="90"/>
    </row>
    <row r="803466" spans="68:68" customFormat="1">
      <c r="BP803466" s="90"/>
    </row>
    <row r="803467" spans="68:68" customFormat="1">
      <c r="BP803467" s="90"/>
    </row>
    <row r="803468" spans="68:68" customFormat="1">
      <c r="BP803468" s="90"/>
    </row>
    <row r="803469" spans="68:68" customFormat="1">
      <c r="BP803469" s="90"/>
    </row>
    <row r="803470" spans="68:68" customFormat="1">
      <c r="BP803470" s="90"/>
    </row>
    <row r="803471" spans="68:68" customFormat="1">
      <c r="BP803471" s="90"/>
    </row>
    <row r="803472" spans="68:68" customFormat="1">
      <c r="BP803472" s="90"/>
    </row>
    <row r="803473" spans="68:68" customFormat="1">
      <c r="BP803473" s="90"/>
    </row>
    <row r="803474" spans="68:68" customFormat="1">
      <c r="BP803474" s="90"/>
    </row>
    <row r="803475" spans="68:68" customFormat="1">
      <c r="BP803475" s="90"/>
    </row>
    <row r="803476" spans="68:68" customFormat="1">
      <c r="BP803476" s="90"/>
    </row>
    <row r="803477" spans="68:68" customFormat="1">
      <c r="BP803477" s="90"/>
    </row>
    <row r="803478" spans="68:68" customFormat="1">
      <c r="BP803478" s="90"/>
    </row>
    <row r="803479" spans="68:68" customFormat="1">
      <c r="BP803479" s="90"/>
    </row>
    <row r="803480" spans="68:68" customFormat="1">
      <c r="BP803480" s="90"/>
    </row>
    <row r="803481" spans="68:68" customFormat="1">
      <c r="BP803481" s="90"/>
    </row>
    <row r="803482" spans="68:68" customFormat="1">
      <c r="BP803482" s="90"/>
    </row>
    <row r="803483" spans="68:68" customFormat="1">
      <c r="BP803483" s="90"/>
    </row>
    <row r="803484" spans="68:68" customFormat="1">
      <c r="BP803484" s="90"/>
    </row>
    <row r="803485" spans="68:68" customFormat="1">
      <c r="BP803485" s="90"/>
    </row>
    <row r="803486" spans="68:68" customFormat="1">
      <c r="BP803486" s="90"/>
    </row>
    <row r="803487" spans="68:68" customFormat="1">
      <c r="BP803487" s="90"/>
    </row>
    <row r="803488" spans="68:68" customFormat="1">
      <c r="BP803488" s="90"/>
    </row>
    <row r="803489" spans="68:68" customFormat="1">
      <c r="BP803489" s="90"/>
    </row>
    <row r="803490" spans="68:68" customFormat="1">
      <c r="BP803490" s="90"/>
    </row>
    <row r="803491" spans="68:68" customFormat="1">
      <c r="BP803491" s="90"/>
    </row>
    <row r="803492" spans="68:68" customFormat="1">
      <c r="BP803492" s="90"/>
    </row>
    <row r="803493" spans="68:68" customFormat="1">
      <c r="BP803493" s="90"/>
    </row>
    <row r="803494" spans="68:68" customFormat="1">
      <c r="BP803494" s="90"/>
    </row>
    <row r="803495" spans="68:68" customFormat="1">
      <c r="BP803495" s="90"/>
    </row>
    <row r="803496" spans="68:68" customFormat="1">
      <c r="BP803496" s="90"/>
    </row>
    <row r="803497" spans="68:68" customFormat="1">
      <c r="BP803497" s="90"/>
    </row>
    <row r="803498" spans="68:68" customFormat="1">
      <c r="BP803498" s="90"/>
    </row>
    <row r="803499" spans="68:68" customFormat="1">
      <c r="BP803499" s="90"/>
    </row>
    <row r="803500" spans="68:68" customFormat="1">
      <c r="BP803500" s="90"/>
    </row>
    <row r="803501" spans="68:68" customFormat="1">
      <c r="BP803501" s="90"/>
    </row>
    <row r="803502" spans="68:68" customFormat="1">
      <c r="BP803502" s="90"/>
    </row>
    <row r="803503" spans="68:68" customFormat="1">
      <c r="BP803503" s="90"/>
    </row>
    <row r="803504" spans="68:68" customFormat="1">
      <c r="BP803504" s="90"/>
    </row>
    <row r="803505" spans="68:68" customFormat="1">
      <c r="BP803505" s="90"/>
    </row>
    <row r="803506" spans="68:68" customFormat="1">
      <c r="BP803506" s="90"/>
    </row>
    <row r="803507" spans="68:68" customFormat="1">
      <c r="BP803507" s="90"/>
    </row>
    <row r="803508" spans="68:68" customFormat="1">
      <c r="BP803508" s="90"/>
    </row>
    <row r="803509" spans="68:68" customFormat="1">
      <c r="BP803509" s="90"/>
    </row>
    <row r="803510" spans="68:68" customFormat="1">
      <c r="BP803510" s="90"/>
    </row>
    <row r="803511" spans="68:68" customFormat="1">
      <c r="BP803511" s="90"/>
    </row>
    <row r="803512" spans="68:68" customFormat="1">
      <c r="BP803512" s="90"/>
    </row>
    <row r="803513" spans="68:68" customFormat="1">
      <c r="BP803513" s="90"/>
    </row>
    <row r="803514" spans="68:68" customFormat="1">
      <c r="BP803514" s="90"/>
    </row>
    <row r="803515" spans="68:68" customFormat="1">
      <c r="BP803515" s="90"/>
    </row>
    <row r="803516" spans="68:68" customFormat="1">
      <c r="BP803516" s="90"/>
    </row>
    <row r="803517" spans="68:68" customFormat="1">
      <c r="BP803517" s="90"/>
    </row>
    <row r="803518" spans="68:68" customFormat="1">
      <c r="BP803518" s="90"/>
    </row>
    <row r="803519" spans="68:68" customFormat="1">
      <c r="BP803519" s="90"/>
    </row>
    <row r="803520" spans="68:68" customFormat="1">
      <c r="BP803520" s="90"/>
    </row>
    <row r="803521" spans="68:68" customFormat="1">
      <c r="BP803521" s="90"/>
    </row>
    <row r="803522" spans="68:68" customFormat="1">
      <c r="BP803522" s="90"/>
    </row>
    <row r="803523" spans="68:68" customFormat="1">
      <c r="BP803523" s="90"/>
    </row>
    <row r="803524" spans="68:68" customFormat="1">
      <c r="BP803524" s="90"/>
    </row>
    <row r="803525" spans="68:68" customFormat="1">
      <c r="BP803525" s="90"/>
    </row>
    <row r="803526" spans="68:68" customFormat="1">
      <c r="BP803526" s="90"/>
    </row>
    <row r="803527" spans="68:68" customFormat="1">
      <c r="BP803527" s="90"/>
    </row>
    <row r="803528" spans="68:68" customFormat="1">
      <c r="BP803528" s="90"/>
    </row>
    <row r="803529" spans="68:68" customFormat="1">
      <c r="BP803529" s="90"/>
    </row>
    <row r="803530" spans="68:68" customFormat="1">
      <c r="BP803530" s="90"/>
    </row>
    <row r="803531" spans="68:68" customFormat="1">
      <c r="BP803531" s="90"/>
    </row>
    <row r="803532" spans="68:68" customFormat="1">
      <c r="BP803532" s="90"/>
    </row>
    <row r="803533" spans="68:68" customFormat="1">
      <c r="BP803533" s="90"/>
    </row>
    <row r="803534" spans="68:68" customFormat="1">
      <c r="BP803534" s="90"/>
    </row>
    <row r="803535" spans="68:68" customFormat="1">
      <c r="BP803535" s="90"/>
    </row>
    <row r="803536" spans="68:68" customFormat="1">
      <c r="BP803536" s="90"/>
    </row>
    <row r="803537" spans="68:68" customFormat="1">
      <c r="BP803537" s="90"/>
    </row>
    <row r="803538" spans="68:68" customFormat="1">
      <c r="BP803538" s="90"/>
    </row>
    <row r="803539" spans="68:68" customFormat="1">
      <c r="BP803539" s="90"/>
    </row>
    <row r="803540" spans="68:68" customFormat="1">
      <c r="BP803540" s="90"/>
    </row>
    <row r="803541" spans="68:68" customFormat="1">
      <c r="BP803541" s="90"/>
    </row>
    <row r="803542" spans="68:68" customFormat="1">
      <c r="BP803542" s="90"/>
    </row>
    <row r="803543" spans="68:68" customFormat="1">
      <c r="BP803543" s="90"/>
    </row>
    <row r="803544" spans="68:68" customFormat="1">
      <c r="BP803544" s="90"/>
    </row>
    <row r="803545" spans="68:68" customFormat="1">
      <c r="BP803545" s="90"/>
    </row>
    <row r="803546" spans="68:68" customFormat="1">
      <c r="BP803546" s="90"/>
    </row>
    <row r="803547" spans="68:68" customFormat="1">
      <c r="BP803547" s="90"/>
    </row>
    <row r="803548" spans="68:68" customFormat="1">
      <c r="BP803548" s="90"/>
    </row>
    <row r="803549" spans="68:68" customFormat="1">
      <c r="BP803549" s="90"/>
    </row>
    <row r="803550" spans="68:68" customFormat="1">
      <c r="BP803550" s="90"/>
    </row>
    <row r="803551" spans="68:68" customFormat="1">
      <c r="BP803551" s="90"/>
    </row>
    <row r="803552" spans="68:68" customFormat="1">
      <c r="BP803552" s="90"/>
    </row>
    <row r="803553" spans="68:68" customFormat="1">
      <c r="BP803553" s="90"/>
    </row>
    <row r="803554" spans="68:68" customFormat="1">
      <c r="BP803554" s="90"/>
    </row>
    <row r="803555" spans="68:68" customFormat="1">
      <c r="BP803555" s="90"/>
    </row>
    <row r="803556" spans="68:68" customFormat="1">
      <c r="BP803556" s="90"/>
    </row>
    <row r="803557" spans="68:68" customFormat="1">
      <c r="BP803557" s="90"/>
    </row>
    <row r="803558" spans="68:68" customFormat="1">
      <c r="BP803558" s="90"/>
    </row>
    <row r="803559" spans="68:68" customFormat="1">
      <c r="BP803559" s="90"/>
    </row>
    <row r="803560" spans="68:68" customFormat="1">
      <c r="BP803560" s="90"/>
    </row>
    <row r="803561" spans="68:68" customFormat="1">
      <c r="BP803561" s="90"/>
    </row>
    <row r="803562" spans="68:68" customFormat="1">
      <c r="BP803562" s="90"/>
    </row>
    <row r="803563" spans="68:68" customFormat="1">
      <c r="BP803563" s="90"/>
    </row>
    <row r="803564" spans="68:68" customFormat="1">
      <c r="BP803564" s="90"/>
    </row>
    <row r="803565" spans="68:68" customFormat="1">
      <c r="BP803565" s="90"/>
    </row>
    <row r="803566" spans="68:68" customFormat="1">
      <c r="BP803566" s="90"/>
    </row>
    <row r="803567" spans="68:68" customFormat="1">
      <c r="BP803567" s="90"/>
    </row>
    <row r="803568" spans="68:68" customFormat="1">
      <c r="BP803568" s="90"/>
    </row>
    <row r="803569" spans="68:68" customFormat="1">
      <c r="BP803569" s="90"/>
    </row>
    <row r="803570" spans="68:68" customFormat="1">
      <c r="BP803570" s="90"/>
    </row>
    <row r="803571" spans="68:68" customFormat="1">
      <c r="BP803571" s="90"/>
    </row>
    <row r="803572" spans="68:68" customFormat="1">
      <c r="BP803572" s="90"/>
    </row>
    <row r="803573" spans="68:68" customFormat="1">
      <c r="BP803573" s="90"/>
    </row>
    <row r="803574" spans="68:68" customFormat="1">
      <c r="BP803574" s="90"/>
    </row>
    <row r="803575" spans="68:68" customFormat="1">
      <c r="BP803575" s="90"/>
    </row>
    <row r="803576" spans="68:68" customFormat="1">
      <c r="BP803576" s="90"/>
    </row>
    <row r="803577" spans="68:68" customFormat="1">
      <c r="BP803577" s="90"/>
    </row>
    <row r="803578" spans="68:68" customFormat="1">
      <c r="BP803578" s="90"/>
    </row>
    <row r="803579" spans="68:68" customFormat="1">
      <c r="BP803579" s="90"/>
    </row>
    <row r="803580" spans="68:68" customFormat="1">
      <c r="BP803580" s="90"/>
    </row>
    <row r="803581" spans="68:68" customFormat="1">
      <c r="BP803581" s="90"/>
    </row>
    <row r="803582" spans="68:68" customFormat="1">
      <c r="BP803582" s="90"/>
    </row>
    <row r="803583" spans="68:68" customFormat="1">
      <c r="BP803583" s="90"/>
    </row>
    <row r="803584" spans="68:68" customFormat="1">
      <c r="BP803584" s="90"/>
    </row>
    <row r="803585" spans="68:68" customFormat="1">
      <c r="BP803585" s="90"/>
    </row>
    <row r="803586" spans="68:68" customFormat="1">
      <c r="BP803586" s="90"/>
    </row>
    <row r="803587" spans="68:68" customFormat="1">
      <c r="BP803587" s="90"/>
    </row>
    <row r="803588" spans="68:68" customFormat="1">
      <c r="BP803588" s="90"/>
    </row>
    <row r="803589" spans="68:68" customFormat="1">
      <c r="BP803589" s="90"/>
    </row>
    <row r="803590" spans="68:68" customFormat="1">
      <c r="BP803590" s="90"/>
    </row>
    <row r="803591" spans="68:68" customFormat="1">
      <c r="BP803591" s="90"/>
    </row>
    <row r="803592" spans="68:68" customFormat="1">
      <c r="BP803592" s="90"/>
    </row>
    <row r="803593" spans="68:68" customFormat="1">
      <c r="BP803593" s="90"/>
    </row>
    <row r="803594" spans="68:68" customFormat="1">
      <c r="BP803594" s="90"/>
    </row>
    <row r="803595" spans="68:68" customFormat="1">
      <c r="BP803595" s="90"/>
    </row>
    <row r="803596" spans="68:68" customFormat="1">
      <c r="BP803596" s="90"/>
    </row>
    <row r="803597" spans="68:68" customFormat="1">
      <c r="BP803597" s="90"/>
    </row>
    <row r="803598" spans="68:68" customFormat="1">
      <c r="BP803598" s="90"/>
    </row>
    <row r="803599" spans="68:68" customFormat="1">
      <c r="BP803599" s="90"/>
    </row>
    <row r="803600" spans="68:68" customFormat="1">
      <c r="BP803600" s="90"/>
    </row>
    <row r="803601" spans="68:68" customFormat="1">
      <c r="BP803601" s="90"/>
    </row>
    <row r="803602" spans="68:68" customFormat="1">
      <c r="BP803602" s="90"/>
    </row>
    <row r="803603" spans="68:68" customFormat="1">
      <c r="BP803603" s="90"/>
    </row>
    <row r="803604" spans="68:68" customFormat="1">
      <c r="BP803604" s="90"/>
    </row>
    <row r="803605" spans="68:68" customFormat="1">
      <c r="BP803605" s="90"/>
    </row>
    <row r="803606" spans="68:68" customFormat="1">
      <c r="BP803606" s="90"/>
    </row>
    <row r="803607" spans="68:68" customFormat="1">
      <c r="BP803607" s="90"/>
    </row>
    <row r="803608" spans="68:68" customFormat="1">
      <c r="BP803608" s="90"/>
    </row>
    <row r="803609" spans="68:68" customFormat="1">
      <c r="BP803609" s="90"/>
    </row>
    <row r="803610" spans="68:68" customFormat="1">
      <c r="BP803610" s="90"/>
    </row>
    <row r="803611" spans="68:68" customFormat="1">
      <c r="BP803611" s="90"/>
    </row>
    <row r="803612" spans="68:68" customFormat="1">
      <c r="BP803612" s="90"/>
    </row>
    <row r="803613" spans="68:68" customFormat="1">
      <c r="BP803613" s="90"/>
    </row>
    <row r="803614" spans="68:68" customFormat="1">
      <c r="BP803614" s="90"/>
    </row>
    <row r="803615" spans="68:68" customFormat="1">
      <c r="BP803615" s="90"/>
    </row>
    <row r="803616" spans="68:68" customFormat="1">
      <c r="BP803616" s="90"/>
    </row>
    <row r="803617" spans="68:68" customFormat="1">
      <c r="BP803617" s="90"/>
    </row>
    <row r="803618" spans="68:68" customFormat="1">
      <c r="BP803618" s="90"/>
    </row>
    <row r="803619" spans="68:68" customFormat="1">
      <c r="BP803619" s="90"/>
    </row>
    <row r="803620" spans="68:68" customFormat="1">
      <c r="BP803620" s="90"/>
    </row>
    <row r="803621" spans="68:68" customFormat="1">
      <c r="BP803621" s="90"/>
    </row>
    <row r="803622" spans="68:68" customFormat="1">
      <c r="BP803622" s="90"/>
    </row>
    <row r="803623" spans="68:68" customFormat="1">
      <c r="BP803623" s="90"/>
    </row>
    <row r="803624" spans="68:68" customFormat="1">
      <c r="BP803624" s="90"/>
    </row>
    <row r="803625" spans="68:68" customFormat="1">
      <c r="BP803625" s="90"/>
    </row>
    <row r="803626" spans="68:68" customFormat="1">
      <c r="BP803626" s="90"/>
    </row>
    <row r="803627" spans="68:68" customFormat="1">
      <c r="BP803627" s="90"/>
    </row>
    <row r="803628" spans="68:68" customFormat="1">
      <c r="BP803628" s="90"/>
    </row>
    <row r="803629" spans="68:68" customFormat="1">
      <c r="BP803629" s="90"/>
    </row>
    <row r="803630" spans="68:68" customFormat="1">
      <c r="BP803630" s="90"/>
    </row>
    <row r="803631" spans="68:68" customFormat="1">
      <c r="BP803631" s="90"/>
    </row>
    <row r="803632" spans="68:68" customFormat="1">
      <c r="BP803632" s="90"/>
    </row>
    <row r="803633" spans="68:68" customFormat="1">
      <c r="BP803633" s="90"/>
    </row>
    <row r="803634" spans="68:68" customFormat="1">
      <c r="BP803634" s="90"/>
    </row>
    <row r="803635" spans="68:68" customFormat="1">
      <c r="BP803635" s="90"/>
    </row>
    <row r="803636" spans="68:68" customFormat="1">
      <c r="BP803636" s="90"/>
    </row>
    <row r="803637" spans="68:68" customFormat="1">
      <c r="BP803637" s="90"/>
    </row>
    <row r="803638" spans="68:68" customFormat="1">
      <c r="BP803638" s="90"/>
    </row>
    <row r="803639" spans="68:68" customFormat="1">
      <c r="BP803639" s="90"/>
    </row>
    <row r="803640" spans="68:68" customFormat="1">
      <c r="BP803640" s="90"/>
    </row>
    <row r="803641" spans="68:68" customFormat="1">
      <c r="BP803641" s="90"/>
    </row>
    <row r="803642" spans="68:68" customFormat="1">
      <c r="BP803642" s="90"/>
    </row>
    <row r="803643" spans="68:68" customFormat="1">
      <c r="BP803643" s="90"/>
    </row>
    <row r="803644" spans="68:68" customFormat="1">
      <c r="BP803644" s="90"/>
    </row>
    <row r="803645" spans="68:68" customFormat="1">
      <c r="BP803645" s="90"/>
    </row>
    <row r="803646" spans="68:68" customFormat="1">
      <c r="BP803646" s="90"/>
    </row>
    <row r="803647" spans="68:68" customFormat="1">
      <c r="BP803647" s="90"/>
    </row>
    <row r="803648" spans="68:68" customFormat="1">
      <c r="BP803648" s="90"/>
    </row>
    <row r="803649" spans="68:68" customFormat="1">
      <c r="BP803649" s="90"/>
    </row>
    <row r="803650" spans="68:68" customFormat="1">
      <c r="BP803650" s="90"/>
    </row>
    <row r="803651" spans="68:68" customFormat="1">
      <c r="BP803651" s="90"/>
    </row>
    <row r="803652" spans="68:68" customFormat="1">
      <c r="BP803652" s="90"/>
    </row>
    <row r="803653" spans="68:68" customFormat="1">
      <c r="BP803653" s="90"/>
    </row>
    <row r="803654" spans="68:68" customFormat="1">
      <c r="BP803654" s="90"/>
    </row>
    <row r="803655" spans="68:68" customFormat="1">
      <c r="BP803655" s="90"/>
    </row>
    <row r="803656" spans="68:68" customFormat="1">
      <c r="BP803656" s="90"/>
    </row>
    <row r="803657" spans="68:68" customFormat="1">
      <c r="BP803657" s="90"/>
    </row>
    <row r="803658" spans="68:68" customFormat="1">
      <c r="BP803658" s="90"/>
    </row>
    <row r="803659" spans="68:68" customFormat="1">
      <c r="BP803659" s="90"/>
    </row>
    <row r="803660" spans="68:68" customFormat="1">
      <c r="BP803660" s="90"/>
    </row>
    <row r="803661" spans="68:68" customFormat="1">
      <c r="BP803661" s="90"/>
    </row>
    <row r="803662" spans="68:68" customFormat="1">
      <c r="BP803662" s="90"/>
    </row>
    <row r="803663" spans="68:68" customFormat="1">
      <c r="BP803663" s="90"/>
    </row>
    <row r="803664" spans="68:68" customFormat="1">
      <c r="BP803664" s="90"/>
    </row>
    <row r="803665" spans="68:68" customFormat="1">
      <c r="BP803665" s="90"/>
    </row>
    <row r="803666" spans="68:68" customFormat="1">
      <c r="BP803666" s="90"/>
    </row>
    <row r="803667" spans="68:68" customFormat="1">
      <c r="BP803667" s="90"/>
    </row>
    <row r="803668" spans="68:68" customFormat="1">
      <c r="BP803668" s="90"/>
    </row>
    <row r="803669" spans="68:68" customFormat="1">
      <c r="BP803669" s="90"/>
    </row>
    <row r="803670" spans="68:68" customFormat="1">
      <c r="BP803670" s="90"/>
    </row>
    <row r="803671" spans="68:68" customFormat="1">
      <c r="BP803671" s="90"/>
    </row>
    <row r="803672" spans="68:68" customFormat="1">
      <c r="BP803672" s="90"/>
    </row>
    <row r="803673" spans="68:68" customFormat="1">
      <c r="BP803673" s="90"/>
    </row>
    <row r="803674" spans="68:68" customFormat="1">
      <c r="BP803674" s="90"/>
    </row>
    <row r="803675" spans="68:68" customFormat="1">
      <c r="BP803675" s="90"/>
    </row>
    <row r="803676" spans="68:68" customFormat="1">
      <c r="BP803676" s="90"/>
    </row>
    <row r="803677" spans="68:68" customFormat="1">
      <c r="BP803677" s="90"/>
    </row>
    <row r="803678" spans="68:68" customFormat="1">
      <c r="BP803678" s="90"/>
    </row>
    <row r="803679" spans="68:68" customFormat="1">
      <c r="BP803679" s="90"/>
    </row>
    <row r="803680" spans="68:68" customFormat="1">
      <c r="BP803680" s="90"/>
    </row>
    <row r="803681" spans="68:68" customFormat="1">
      <c r="BP803681" s="90"/>
    </row>
    <row r="803682" spans="68:68" customFormat="1">
      <c r="BP803682" s="90"/>
    </row>
    <row r="803683" spans="68:68" customFormat="1">
      <c r="BP803683" s="90"/>
    </row>
    <row r="803684" spans="68:68" customFormat="1">
      <c r="BP803684" s="90"/>
    </row>
    <row r="803685" spans="68:68" customFormat="1">
      <c r="BP803685" s="90"/>
    </row>
    <row r="803686" spans="68:68" customFormat="1">
      <c r="BP803686" s="90"/>
    </row>
    <row r="803687" spans="68:68" customFormat="1">
      <c r="BP803687" s="90"/>
    </row>
    <row r="803688" spans="68:68" customFormat="1">
      <c r="BP803688" s="90"/>
    </row>
    <row r="803689" spans="68:68" customFormat="1">
      <c r="BP803689" s="90"/>
    </row>
    <row r="803690" spans="68:68" customFormat="1">
      <c r="BP803690" s="90"/>
    </row>
    <row r="803691" spans="68:68" customFormat="1">
      <c r="BP803691" s="90"/>
    </row>
    <row r="803692" spans="68:68" customFormat="1">
      <c r="BP803692" s="90"/>
    </row>
    <row r="803693" spans="68:68" customFormat="1">
      <c r="BP803693" s="90"/>
    </row>
    <row r="803694" spans="68:68" customFormat="1">
      <c r="BP803694" s="90"/>
    </row>
    <row r="803695" spans="68:68" customFormat="1">
      <c r="BP803695" s="90"/>
    </row>
    <row r="803696" spans="68:68" customFormat="1">
      <c r="BP803696" s="90"/>
    </row>
    <row r="803697" spans="68:68" customFormat="1">
      <c r="BP803697" s="90"/>
    </row>
    <row r="803698" spans="68:68" customFormat="1">
      <c r="BP803698" s="90"/>
    </row>
    <row r="803699" spans="68:68" customFormat="1">
      <c r="BP803699" s="90"/>
    </row>
    <row r="803700" spans="68:68" customFormat="1">
      <c r="BP803700" s="90"/>
    </row>
    <row r="803701" spans="68:68" customFormat="1">
      <c r="BP803701" s="90"/>
    </row>
    <row r="803702" spans="68:68" customFormat="1">
      <c r="BP803702" s="90"/>
    </row>
    <row r="803703" spans="68:68" customFormat="1">
      <c r="BP803703" s="90"/>
    </row>
    <row r="803704" spans="68:68" customFormat="1">
      <c r="BP803704" s="90"/>
    </row>
    <row r="803705" spans="68:68" customFormat="1">
      <c r="BP803705" s="90"/>
    </row>
    <row r="803706" spans="68:68" customFormat="1">
      <c r="BP803706" s="90"/>
    </row>
    <row r="803707" spans="68:68" customFormat="1">
      <c r="BP803707" s="90"/>
    </row>
    <row r="803708" spans="68:68" customFormat="1">
      <c r="BP803708" s="90"/>
    </row>
    <row r="803709" spans="68:68" customFormat="1">
      <c r="BP803709" s="90"/>
    </row>
    <row r="803710" spans="68:68" customFormat="1">
      <c r="BP803710" s="90"/>
    </row>
    <row r="803711" spans="68:68" customFormat="1">
      <c r="BP803711" s="90"/>
    </row>
    <row r="803712" spans="68:68" customFormat="1">
      <c r="BP803712" s="90"/>
    </row>
    <row r="803713" spans="68:68" customFormat="1">
      <c r="BP803713" s="90"/>
    </row>
    <row r="803714" spans="68:68" customFormat="1">
      <c r="BP803714" s="90"/>
    </row>
    <row r="803715" spans="68:68" customFormat="1">
      <c r="BP803715" s="90"/>
    </row>
    <row r="803716" spans="68:68" customFormat="1">
      <c r="BP803716" s="90"/>
    </row>
    <row r="803717" spans="68:68" customFormat="1">
      <c r="BP803717" s="90"/>
    </row>
    <row r="803718" spans="68:68" customFormat="1">
      <c r="BP803718" s="90"/>
    </row>
    <row r="803719" spans="68:68" customFormat="1">
      <c r="BP803719" s="90"/>
    </row>
    <row r="803720" spans="68:68" customFormat="1">
      <c r="BP803720" s="90"/>
    </row>
    <row r="803721" spans="68:68" customFormat="1">
      <c r="BP803721" s="90"/>
    </row>
    <row r="803722" spans="68:68" customFormat="1">
      <c r="BP803722" s="90"/>
    </row>
    <row r="803723" spans="68:68" customFormat="1">
      <c r="BP803723" s="90"/>
    </row>
    <row r="803724" spans="68:68" customFormat="1">
      <c r="BP803724" s="90"/>
    </row>
    <row r="803725" spans="68:68" customFormat="1">
      <c r="BP803725" s="90"/>
    </row>
    <row r="803726" spans="68:68" customFormat="1">
      <c r="BP803726" s="90"/>
    </row>
    <row r="803727" spans="68:68" customFormat="1">
      <c r="BP803727" s="90"/>
    </row>
    <row r="803728" spans="68:68" customFormat="1">
      <c r="BP803728" s="90"/>
    </row>
    <row r="803729" spans="68:68" customFormat="1">
      <c r="BP803729" s="90"/>
    </row>
    <row r="803730" spans="68:68" customFormat="1">
      <c r="BP803730" s="90"/>
    </row>
    <row r="803731" spans="68:68" customFormat="1">
      <c r="BP803731" s="90"/>
    </row>
    <row r="803732" spans="68:68" customFormat="1">
      <c r="BP803732" s="90"/>
    </row>
    <row r="803733" spans="68:68" customFormat="1">
      <c r="BP803733" s="90"/>
    </row>
    <row r="803734" spans="68:68" customFormat="1">
      <c r="BP803734" s="90"/>
    </row>
    <row r="803735" spans="68:68" customFormat="1">
      <c r="BP803735" s="90"/>
    </row>
    <row r="803736" spans="68:68" customFormat="1">
      <c r="BP803736" s="90"/>
    </row>
    <row r="803737" spans="68:68" customFormat="1">
      <c r="BP803737" s="90"/>
    </row>
    <row r="803738" spans="68:68" customFormat="1">
      <c r="BP803738" s="90"/>
    </row>
    <row r="803739" spans="68:68" customFormat="1">
      <c r="BP803739" s="90"/>
    </row>
    <row r="803740" spans="68:68" customFormat="1">
      <c r="BP803740" s="90"/>
    </row>
    <row r="803741" spans="68:68" customFormat="1">
      <c r="BP803741" s="90"/>
    </row>
    <row r="803742" spans="68:68" customFormat="1">
      <c r="BP803742" s="90"/>
    </row>
    <row r="803743" spans="68:68" customFormat="1">
      <c r="BP803743" s="90"/>
    </row>
    <row r="803744" spans="68:68" customFormat="1">
      <c r="BP803744" s="90"/>
    </row>
    <row r="803745" spans="68:68" customFormat="1">
      <c r="BP803745" s="90"/>
    </row>
    <row r="803746" spans="68:68" customFormat="1">
      <c r="BP803746" s="90"/>
    </row>
    <row r="803747" spans="68:68" customFormat="1">
      <c r="BP803747" s="90"/>
    </row>
    <row r="803748" spans="68:68" customFormat="1">
      <c r="BP803748" s="90"/>
    </row>
    <row r="803749" spans="68:68" customFormat="1">
      <c r="BP803749" s="90"/>
    </row>
    <row r="803750" spans="68:68" customFormat="1">
      <c r="BP803750" s="90"/>
    </row>
    <row r="803751" spans="68:68" customFormat="1">
      <c r="BP803751" s="90"/>
    </row>
    <row r="803752" spans="68:68" customFormat="1">
      <c r="BP803752" s="90"/>
    </row>
    <row r="803753" spans="68:68" customFormat="1">
      <c r="BP803753" s="90"/>
    </row>
    <row r="803754" spans="68:68" customFormat="1">
      <c r="BP803754" s="90"/>
    </row>
    <row r="803755" spans="68:68" customFormat="1">
      <c r="BP803755" s="90"/>
    </row>
    <row r="803756" spans="68:68" customFormat="1">
      <c r="BP803756" s="90"/>
    </row>
    <row r="803757" spans="68:68" customFormat="1">
      <c r="BP803757" s="90"/>
    </row>
    <row r="803758" spans="68:68" customFormat="1">
      <c r="BP803758" s="90"/>
    </row>
    <row r="803759" spans="68:68" customFormat="1">
      <c r="BP803759" s="90"/>
    </row>
    <row r="803760" spans="68:68" customFormat="1">
      <c r="BP803760" s="90"/>
    </row>
    <row r="803761" spans="68:68" customFormat="1">
      <c r="BP803761" s="90"/>
    </row>
    <row r="803762" spans="68:68" customFormat="1">
      <c r="BP803762" s="90"/>
    </row>
    <row r="803763" spans="68:68" customFormat="1">
      <c r="BP803763" s="90"/>
    </row>
    <row r="803764" spans="68:68" customFormat="1">
      <c r="BP803764" s="90"/>
    </row>
    <row r="803765" spans="68:68" customFormat="1">
      <c r="BP803765" s="90"/>
    </row>
    <row r="803766" spans="68:68" customFormat="1">
      <c r="BP803766" s="90"/>
    </row>
    <row r="803767" spans="68:68" customFormat="1">
      <c r="BP803767" s="90"/>
    </row>
    <row r="803768" spans="68:68" customFormat="1">
      <c r="BP803768" s="90"/>
    </row>
    <row r="803769" spans="68:68" customFormat="1">
      <c r="BP803769" s="90"/>
    </row>
    <row r="803770" spans="68:68" customFormat="1">
      <c r="BP803770" s="90"/>
    </row>
    <row r="803771" spans="68:68" customFormat="1">
      <c r="BP803771" s="90"/>
    </row>
    <row r="803772" spans="68:68" customFormat="1">
      <c r="BP803772" s="90"/>
    </row>
    <row r="803773" spans="68:68" customFormat="1">
      <c r="BP803773" s="90"/>
    </row>
    <row r="803774" spans="68:68" customFormat="1">
      <c r="BP803774" s="90"/>
    </row>
    <row r="803775" spans="68:68" customFormat="1">
      <c r="BP803775" s="90"/>
    </row>
    <row r="803776" spans="68:68" customFormat="1">
      <c r="BP803776" s="90"/>
    </row>
    <row r="803777" spans="68:68" customFormat="1">
      <c r="BP803777" s="90"/>
    </row>
    <row r="803778" spans="68:68" customFormat="1">
      <c r="BP803778" s="90"/>
    </row>
    <row r="803779" spans="68:68" customFormat="1">
      <c r="BP803779" s="90"/>
    </row>
    <row r="803780" spans="68:68" customFormat="1">
      <c r="BP803780" s="90"/>
    </row>
    <row r="803781" spans="68:68" customFormat="1">
      <c r="BP803781" s="90"/>
    </row>
    <row r="803782" spans="68:68" customFormat="1">
      <c r="BP803782" s="90"/>
    </row>
    <row r="803783" spans="68:68" customFormat="1">
      <c r="BP803783" s="90"/>
    </row>
    <row r="803784" spans="68:68" customFormat="1">
      <c r="BP803784" s="90"/>
    </row>
    <row r="803785" spans="68:68" customFormat="1">
      <c r="BP803785" s="90"/>
    </row>
    <row r="803786" spans="68:68" customFormat="1">
      <c r="BP803786" s="90"/>
    </row>
    <row r="803787" spans="68:68" customFormat="1">
      <c r="BP803787" s="90"/>
    </row>
    <row r="803788" spans="68:68" customFormat="1">
      <c r="BP803788" s="90"/>
    </row>
    <row r="803789" spans="68:68" customFormat="1">
      <c r="BP803789" s="90"/>
    </row>
    <row r="803790" spans="68:68" customFormat="1">
      <c r="BP803790" s="90"/>
    </row>
    <row r="803791" spans="68:68" customFormat="1">
      <c r="BP803791" s="90"/>
    </row>
    <row r="803792" spans="68:68" customFormat="1">
      <c r="BP803792" s="90"/>
    </row>
    <row r="803793" spans="68:68" customFormat="1">
      <c r="BP803793" s="90"/>
    </row>
    <row r="803794" spans="68:68" customFormat="1">
      <c r="BP803794" s="90"/>
    </row>
    <row r="803795" spans="68:68" customFormat="1">
      <c r="BP803795" s="90"/>
    </row>
    <row r="803796" spans="68:68" customFormat="1">
      <c r="BP803796" s="90"/>
    </row>
    <row r="803797" spans="68:68" customFormat="1">
      <c r="BP803797" s="90"/>
    </row>
    <row r="803798" spans="68:68" customFormat="1">
      <c r="BP803798" s="90"/>
    </row>
    <row r="803799" spans="68:68" customFormat="1">
      <c r="BP803799" s="90"/>
    </row>
    <row r="803800" spans="68:68" customFormat="1">
      <c r="BP803800" s="90"/>
    </row>
    <row r="803801" spans="68:68" customFormat="1">
      <c r="BP803801" s="90"/>
    </row>
    <row r="803802" spans="68:68" customFormat="1">
      <c r="BP803802" s="90"/>
    </row>
    <row r="803803" spans="68:68" customFormat="1">
      <c r="BP803803" s="90"/>
    </row>
    <row r="803804" spans="68:68" customFormat="1">
      <c r="BP803804" s="90"/>
    </row>
    <row r="803805" spans="68:68" customFormat="1">
      <c r="BP803805" s="90"/>
    </row>
    <row r="803806" spans="68:68" customFormat="1">
      <c r="BP803806" s="90"/>
    </row>
    <row r="803807" spans="68:68" customFormat="1">
      <c r="BP803807" s="90"/>
    </row>
    <row r="803808" spans="68:68" customFormat="1">
      <c r="BP803808" s="90"/>
    </row>
    <row r="803809" spans="68:68" customFormat="1">
      <c r="BP803809" s="90"/>
    </row>
    <row r="803810" spans="68:68" customFormat="1">
      <c r="BP803810" s="90"/>
    </row>
    <row r="803811" spans="68:68" customFormat="1">
      <c r="BP803811" s="90"/>
    </row>
    <row r="803812" spans="68:68" customFormat="1">
      <c r="BP803812" s="90"/>
    </row>
    <row r="803813" spans="68:68" customFormat="1">
      <c r="BP803813" s="90"/>
    </row>
    <row r="803814" spans="68:68" customFormat="1">
      <c r="BP803814" s="90"/>
    </row>
    <row r="803815" spans="68:68" customFormat="1">
      <c r="BP803815" s="90"/>
    </row>
    <row r="803816" spans="68:68" customFormat="1">
      <c r="BP803816" s="90"/>
    </row>
    <row r="803817" spans="68:68" customFormat="1">
      <c r="BP803817" s="90"/>
    </row>
    <row r="803818" spans="68:68" customFormat="1">
      <c r="BP803818" s="90"/>
    </row>
    <row r="803819" spans="68:68" customFormat="1">
      <c r="BP803819" s="90"/>
    </row>
    <row r="803820" spans="68:68" customFormat="1">
      <c r="BP803820" s="90"/>
    </row>
    <row r="803821" spans="68:68" customFormat="1">
      <c r="BP803821" s="90"/>
    </row>
    <row r="803822" spans="68:68" customFormat="1">
      <c r="BP803822" s="90"/>
    </row>
    <row r="803823" spans="68:68" customFormat="1">
      <c r="BP803823" s="90"/>
    </row>
    <row r="803824" spans="68:68" customFormat="1">
      <c r="BP803824" s="90"/>
    </row>
    <row r="803825" spans="68:68" customFormat="1">
      <c r="BP803825" s="90"/>
    </row>
    <row r="803826" spans="68:68" customFormat="1">
      <c r="BP803826" s="90"/>
    </row>
    <row r="803827" spans="68:68" customFormat="1">
      <c r="BP803827" s="90"/>
    </row>
    <row r="803828" spans="68:68" customFormat="1">
      <c r="BP803828" s="90"/>
    </row>
    <row r="803829" spans="68:68" customFormat="1">
      <c r="BP803829" s="90"/>
    </row>
    <row r="803830" spans="68:68" customFormat="1">
      <c r="BP803830" s="90"/>
    </row>
    <row r="803831" spans="68:68" customFormat="1">
      <c r="BP803831" s="90"/>
    </row>
    <row r="803832" spans="68:68" customFormat="1">
      <c r="BP803832" s="90"/>
    </row>
    <row r="803833" spans="68:68" customFormat="1">
      <c r="BP803833" s="90"/>
    </row>
    <row r="803834" spans="68:68" customFormat="1">
      <c r="BP803834" s="90"/>
    </row>
    <row r="803835" spans="68:68" customFormat="1">
      <c r="BP803835" s="90"/>
    </row>
    <row r="803836" spans="68:68" customFormat="1">
      <c r="BP803836" s="90"/>
    </row>
    <row r="803837" spans="68:68" customFormat="1">
      <c r="BP803837" s="90"/>
    </row>
    <row r="803838" spans="68:68" customFormat="1">
      <c r="BP803838" s="90"/>
    </row>
    <row r="803839" spans="68:68" customFormat="1">
      <c r="BP803839" s="90"/>
    </row>
    <row r="803840" spans="68:68" customFormat="1">
      <c r="BP803840" s="90"/>
    </row>
    <row r="803841" spans="68:68" customFormat="1">
      <c r="BP803841" s="90"/>
    </row>
    <row r="803842" spans="68:68" customFormat="1">
      <c r="BP803842" s="90"/>
    </row>
    <row r="803843" spans="68:68" customFormat="1">
      <c r="BP803843" s="90"/>
    </row>
    <row r="803844" spans="68:68" customFormat="1">
      <c r="BP803844" s="90"/>
    </row>
    <row r="803845" spans="68:68" customFormat="1">
      <c r="BP803845" s="90"/>
    </row>
    <row r="803846" spans="68:68" customFormat="1">
      <c r="BP803846" s="90"/>
    </row>
    <row r="803847" spans="68:68" customFormat="1">
      <c r="BP803847" s="90"/>
    </row>
    <row r="803848" spans="68:68" customFormat="1">
      <c r="BP803848" s="90"/>
    </row>
    <row r="803849" spans="68:68" customFormat="1">
      <c r="BP803849" s="90"/>
    </row>
    <row r="803850" spans="68:68" customFormat="1">
      <c r="BP803850" s="90"/>
    </row>
    <row r="803851" spans="68:68" customFormat="1">
      <c r="BP803851" s="90"/>
    </row>
    <row r="803852" spans="68:68" customFormat="1">
      <c r="BP803852" s="90"/>
    </row>
    <row r="803853" spans="68:68" customFormat="1">
      <c r="BP803853" s="90"/>
    </row>
    <row r="803854" spans="68:68" customFormat="1">
      <c r="BP803854" s="90"/>
    </row>
    <row r="803855" spans="68:68" customFormat="1">
      <c r="BP803855" s="90"/>
    </row>
    <row r="803856" spans="68:68" customFormat="1">
      <c r="BP803856" s="90"/>
    </row>
    <row r="803857" spans="68:68" customFormat="1">
      <c r="BP803857" s="90"/>
    </row>
    <row r="803858" spans="68:68" customFormat="1">
      <c r="BP803858" s="90"/>
    </row>
    <row r="803859" spans="68:68" customFormat="1">
      <c r="BP803859" s="90"/>
    </row>
    <row r="803860" spans="68:68" customFormat="1">
      <c r="BP803860" s="90"/>
    </row>
    <row r="803861" spans="68:68" customFormat="1">
      <c r="BP803861" s="90"/>
    </row>
    <row r="803862" spans="68:68" customFormat="1">
      <c r="BP803862" s="90"/>
    </row>
    <row r="803863" spans="68:68" customFormat="1">
      <c r="BP803863" s="90"/>
    </row>
    <row r="803864" spans="68:68" customFormat="1">
      <c r="BP803864" s="90"/>
    </row>
    <row r="803865" spans="68:68" customFormat="1">
      <c r="BP803865" s="90"/>
    </row>
    <row r="803866" spans="68:68" customFormat="1">
      <c r="BP803866" s="90"/>
    </row>
    <row r="803867" spans="68:68" customFormat="1">
      <c r="BP803867" s="90"/>
    </row>
    <row r="803868" spans="68:68" customFormat="1">
      <c r="BP803868" s="90"/>
    </row>
    <row r="803869" spans="68:68" customFormat="1">
      <c r="BP803869" s="90"/>
    </row>
    <row r="803870" spans="68:68" customFormat="1">
      <c r="BP803870" s="90"/>
    </row>
    <row r="803871" spans="68:68" customFormat="1">
      <c r="BP803871" s="90"/>
    </row>
    <row r="803872" spans="68:68" customFormat="1">
      <c r="BP803872" s="90"/>
    </row>
    <row r="803873" spans="68:68" customFormat="1">
      <c r="BP803873" s="90"/>
    </row>
    <row r="803874" spans="68:68" customFormat="1">
      <c r="BP803874" s="90"/>
    </row>
    <row r="803875" spans="68:68" customFormat="1">
      <c r="BP803875" s="90"/>
    </row>
    <row r="803876" spans="68:68" customFormat="1">
      <c r="BP803876" s="90"/>
    </row>
    <row r="803877" spans="68:68" customFormat="1">
      <c r="BP803877" s="90"/>
    </row>
    <row r="803878" spans="68:68" customFormat="1">
      <c r="BP803878" s="90"/>
    </row>
    <row r="803879" spans="68:68" customFormat="1">
      <c r="BP803879" s="90"/>
    </row>
    <row r="803880" spans="68:68" customFormat="1">
      <c r="BP803880" s="90"/>
    </row>
    <row r="803881" spans="68:68" customFormat="1">
      <c r="BP803881" s="90"/>
    </row>
    <row r="803882" spans="68:68" customFormat="1">
      <c r="BP803882" s="90"/>
    </row>
    <row r="803883" spans="68:68" customFormat="1">
      <c r="BP803883" s="90"/>
    </row>
    <row r="803884" spans="68:68" customFormat="1">
      <c r="BP803884" s="90"/>
    </row>
    <row r="803885" spans="68:68" customFormat="1">
      <c r="BP803885" s="90"/>
    </row>
    <row r="803886" spans="68:68" customFormat="1">
      <c r="BP803886" s="90"/>
    </row>
    <row r="803887" spans="68:68" customFormat="1">
      <c r="BP803887" s="90"/>
    </row>
    <row r="803888" spans="68:68" customFormat="1">
      <c r="BP803888" s="90"/>
    </row>
    <row r="803889" spans="68:68" customFormat="1">
      <c r="BP803889" s="90"/>
    </row>
    <row r="803890" spans="68:68" customFormat="1">
      <c r="BP803890" s="90"/>
    </row>
    <row r="803891" spans="68:68" customFormat="1">
      <c r="BP803891" s="90"/>
    </row>
    <row r="803892" spans="68:68" customFormat="1">
      <c r="BP803892" s="90"/>
    </row>
    <row r="803893" spans="68:68" customFormat="1">
      <c r="BP803893" s="90"/>
    </row>
    <row r="803894" spans="68:68" customFormat="1">
      <c r="BP803894" s="90"/>
    </row>
    <row r="803895" spans="68:68" customFormat="1">
      <c r="BP803895" s="90"/>
    </row>
    <row r="803896" spans="68:68" customFormat="1">
      <c r="BP803896" s="90"/>
    </row>
    <row r="803897" spans="68:68" customFormat="1">
      <c r="BP803897" s="90"/>
    </row>
    <row r="803898" spans="68:68" customFormat="1">
      <c r="BP803898" s="90"/>
    </row>
    <row r="803899" spans="68:68" customFormat="1">
      <c r="BP803899" s="90"/>
    </row>
    <row r="803900" spans="68:68" customFormat="1">
      <c r="BP803900" s="90"/>
    </row>
    <row r="803901" spans="68:68" customFormat="1">
      <c r="BP803901" s="90"/>
    </row>
    <row r="803902" spans="68:68" customFormat="1">
      <c r="BP803902" s="90"/>
    </row>
    <row r="803903" spans="68:68" customFormat="1">
      <c r="BP803903" s="90"/>
    </row>
    <row r="803904" spans="68:68" customFormat="1">
      <c r="BP803904" s="90"/>
    </row>
    <row r="803905" spans="68:68" customFormat="1">
      <c r="BP803905" s="90"/>
    </row>
    <row r="803906" spans="68:68" customFormat="1">
      <c r="BP803906" s="90"/>
    </row>
    <row r="803907" spans="68:68" customFormat="1">
      <c r="BP803907" s="90"/>
    </row>
    <row r="803908" spans="68:68" customFormat="1">
      <c r="BP803908" s="90"/>
    </row>
    <row r="803909" spans="68:68" customFormat="1">
      <c r="BP803909" s="90"/>
    </row>
    <row r="803910" spans="68:68" customFormat="1">
      <c r="BP803910" s="90"/>
    </row>
    <row r="803911" spans="68:68" customFormat="1">
      <c r="BP803911" s="90"/>
    </row>
    <row r="803912" spans="68:68" customFormat="1">
      <c r="BP803912" s="90"/>
    </row>
    <row r="803913" spans="68:68" customFormat="1">
      <c r="BP803913" s="90"/>
    </row>
    <row r="803914" spans="68:68" customFormat="1">
      <c r="BP803914" s="90"/>
    </row>
    <row r="803915" spans="68:68" customFormat="1">
      <c r="BP803915" s="90"/>
    </row>
    <row r="803916" spans="68:68" customFormat="1">
      <c r="BP803916" s="90"/>
    </row>
    <row r="803917" spans="68:68" customFormat="1">
      <c r="BP803917" s="90"/>
    </row>
    <row r="803918" spans="68:68" customFormat="1">
      <c r="BP803918" s="90"/>
    </row>
    <row r="803919" spans="68:68" customFormat="1">
      <c r="BP803919" s="90"/>
    </row>
    <row r="803920" spans="68:68" customFormat="1">
      <c r="BP803920" s="90"/>
    </row>
    <row r="803921" spans="68:68" customFormat="1">
      <c r="BP803921" s="90"/>
    </row>
    <row r="803922" spans="68:68" customFormat="1">
      <c r="BP803922" s="90"/>
    </row>
    <row r="803923" spans="68:68" customFormat="1">
      <c r="BP803923" s="90"/>
    </row>
    <row r="803924" spans="68:68" customFormat="1">
      <c r="BP803924" s="90"/>
    </row>
    <row r="803925" spans="68:68" customFormat="1">
      <c r="BP803925" s="90"/>
    </row>
    <row r="803926" spans="68:68" customFormat="1">
      <c r="BP803926" s="90"/>
    </row>
    <row r="803927" spans="68:68" customFormat="1">
      <c r="BP803927" s="90"/>
    </row>
    <row r="803928" spans="68:68" customFormat="1">
      <c r="BP803928" s="90"/>
    </row>
    <row r="803929" spans="68:68" customFormat="1">
      <c r="BP803929" s="90"/>
    </row>
    <row r="803930" spans="68:68" customFormat="1">
      <c r="BP803930" s="90"/>
    </row>
    <row r="803931" spans="68:68" customFormat="1">
      <c r="BP803931" s="90"/>
    </row>
    <row r="803932" spans="68:68" customFormat="1">
      <c r="BP803932" s="90"/>
    </row>
    <row r="803933" spans="68:68" customFormat="1">
      <c r="BP803933" s="90"/>
    </row>
    <row r="803934" spans="68:68" customFormat="1">
      <c r="BP803934" s="90"/>
    </row>
    <row r="803935" spans="68:68" customFormat="1">
      <c r="BP803935" s="90"/>
    </row>
    <row r="803936" spans="68:68" customFormat="1">
      <c r="BP803936" s="90"/>
    </row>
    <row r="803937" spans="68:68" customFormat="1">
      <c r="BP803937" s="90"/>
    </row>
    <row r="803938" spans="68:68" customFormat="1">
      <c r="BP803938" s="90"/>
    </row>
    <row r="803939" spans="68:68" customFormat="1">
      <c r="BP803939" s="90"/>
    </row>
    <row r="803940" spans="68:68" customFormat="1">
      <c r="BP803940" s="90"/>
    </row>
    <row r="803941" spans="68:68" customFormat="1">
      <c r="BP803941" s="90"/>
    </row>
    <row r="803942" spans="68:68" customFormat="1">
      <c r="BP803942" s="90"/>
    </row>
    <row r="803943" spans="68:68" customFormat="1">
      <c r="BP803943" s="90"/>
    </row>
    <row r="803944" spans="68:68" customFormat="1">
      <c r="BP803944" s="90"/>
    </row>
    <row r="803945" spans="68:68" customFormat="1">
      <c r="BP803945" s="90"/>
    </row>
    <row r="803946" spans="68:68" customFormat="1">
      <c r="BP803946" s="90"/>
    </row>
    <row r="803947" spans="68:68" customFormat="1">
      <c r="BP803947" s="90"/>
    </row>
    <row r="803948" spans="68:68" customFormat="1">
      <c r="BP803948" s="90"/>
    </row>
    <row r="803949" spans="68:68" customFormat="1">
      <c r="BP803949" s="90"/>
    </row>
    <row r="803950" spans="68:68" customFormat="1">
      <c r="BP803950" s="90"/>
    </row>
    <row r="803951" spans="68:68" customFormat="1">
      <c r="BP803951" s="90"/>
    </row>
    <row r="803952" spans="68:68" customFormat="1">
      <c r="BP803952" s="90"/>
    </row>
    <row r="803953" spans="68:68" customFormat="1">
      <c r="BP803953" s="90"/>
    </row>
    <row r="803954" spans="68:68" customFormat="1">
      <c r="BP803954" s="90"/>
    </row>
    <row r="803955" spans="68:68" customFormat="1">
      <c r="BP803955" s="90"/>
    </row>
    <row r="803956" spans="68:68" customFormat="1">
      <c r="BP803956" s="90"/>
    </row>
    <row r="803957" spans="68:68" customFormat="1">
      <c r="BP803957" s="90"/>
    </row>
    <row r="803958" spans="68:68" customFormat="1">
      <c r="BP803958" s="90"/>
    </row>
    <row r="803959" spans="68:68" customFormat="1">
      <c r="BP803959" s="90"/>
    </row>
    <row r="803960" spans="68:68" customFormat="1">
      <c r="BP803960" s="90"/>
    </row>
    <row r="803961" spans="68:68" customFormat="1">
      <c r="BP803961" s="90"/>
    </row>
    <row r="803962" spans="68:68" customFormat="1">
      <c r="BP803962" s="90"/>
    </row>
    <row r="803963" spans="68:68" customFormat="1">
      <c r="BP803963" s="90"/>
    </row>
    <row r="803964" spans="68:68" customFormat="1">
      <c r="BP803964" s="90"/>
    </row>
    <row r="803965" spans="68:68" customFormat="1">
      <c r="BP803965" s="90"/>
    </row>
    <row r="803966" spans="68:68" customFormat="1">
      <c r="BP803966" s="90"/>
    </row>
    <row r="803967" spans="68:68" customFormat="1">
      <c r="BP803967" s="90"/>
    </row>
    <row r="803968" spans="68:68" customFormat="1">
      <c r="BP803968" s="90"/>
    </row>
    <row r="803969" spans="68:68" customFormat="1">
      <c r="BP803969" s="90"/>
    </row>
    <row r="803970" spans="68:68" customFormat="1">
      <c r="BP803970" s="90"/>
    </row>
    <row r="803971" spans="68:68" customFormat="1">
      <c r="BP803971" s="90"/>
    </row>
    <row r="803972" spans="68:68" customFormat="1">
      <c r="BP803972" s="90"/>
    </row>
    <row r="803973" spans="68:68" customFormat="1">
      <c r="BP803973" s="90"/>
    </row>
    <row r="803974" spans="68:68" customFormat="1">
      <c r="BP803974" s="90"/>
    </row>
    <row r="803975" spans="68:68" customFormat="1">
      <c r="BP803975" s="90"/>
    </row>
    <row r="803976" spans="68:68" customFormat="1">
      <c r="BP803976" s="90"/>
    </row>
    <row r="803977" spans="68:68" customFormat="1">
      <c r="BP803977" s="90"/>
    </row>
    <row r="803978" spans="68:68" customFormat="1">
      <c r="BP803978" s="90"/>
    </row>
    <row r="803979" spans="68:68" customFormat="1">
      <c r="BP803979" s="90"/>
    </row>
    <row r="803980" spans="68:68" customFormat="1">
      <c r="BP803980" s="90"/>
    </row>
    <row r="803981" spans="68:68" customFormat="1">
      <c r="BP803981" s="90"/>
    </row>
    <row r="803982" spans="68:68" customFormat="1">
      <c r="BP803982" s="90"/>
    </row>
    <row r="803983" spans="68:68" customFormat="1">
      <c r="BP803983" s="90"/>
    </row>
    <row r="803984" spans="68:68" customFormat="1">
      <c r="BP803984" s="90"/>
    </row>
    <row r="803985" spans="68:68" customFormat="1">
      <c r="BP803985" s="90"/>
    </row>
    <row r="803986" spans="68:68" customFormat="1">
      <c r="BP803986" s="90"/>
    </row>
    <row r="803987" spans="68:68" customFormat="1">
      <c r="BP803987" s="90"/>
    </row>
    <row r="803988" spans="68:68" customFormat="1">
      <c r="BP803988" s="90"/>
    </row>
    <row r="803989" spans="68:68" customFormat="1">
      <c r="BP803989" s="90"/>
    </row>
    <row r="803990" spans="68:68" customFormat="1">
      <c r="BP803990" s="90"/>
    </row>
    <row r="803991" spans="68:68" customFormat="1">
      <c r="BP803991" s="90"/>
    </row>
    <row r="803992" spans="68:68" customFormat="1">
      <c r="BP803992" s="90"/>
    </row>
    <row r="803993" spans="68:68" customFormat="1">
      <c r="BP803993" s="90"/>
    </row>
    <row r="803994" spans="68:68" customFormat="1">
      <c r="BP803994" s="90"/>
    </row>
    <row r="803995" spans="68:68" customFormat="1">
      <c r="BP803995" s="90"/>
    </row>
    <row r="803996" spans="68:68" customFormat="1">
      <c r="BP803996" s="90"/>
    </row>
    <row r="803997" spans="68:68" customFormat="1">
      <c r="BP803997" s="90"/>
    </row>
    <row r="803998" spans="68:68" customFormat="1">
      <c r="BP803998" s="90"/>
    </row>
    <row r="803999" spans="68:68" customFormat="1">
      <c r="BP803999" s="90"/>
    </row>
    <row r="804000" spans="68:68" customFormat="1">
      <c r="BP804000" s="90"/>
    </row>
    <row r="804001" spans="68:68" customFormat="1">
      <c r="BP804001" s="90"/>
    </row>
    <row r="804002" spans="68:68" customFormat="1">
      <c r="BP804002" s="90"/>
    </row>
    <row r="804003" spans="68:68" customFormat="1">
      <c r="BP804003" s="90"/>
    </row>
    <row r="804004" spans="68:68" customFormat="1">
      <c r="BP804004" s="90"/>
    </row>
    <row r="804005" spans="68:68" customFormat="1">
      <c r="BP804005" s="90"/>
    </row>
    <row r="804006" spans="68:68" customFormat="1">
      <c r="BP804006" s="90"/>
    </row>
    <row r="804007" spans="68:68" customFormat="1">
      <c r="BP804007" s="90"/>
    </row>
    <row r="804008" spans="68:68" customFormat="1">
      <c r="BP804008" s="90"/>
    </row>
    <row r="804009" spans="68:68" customFormat="1">
      <c r="BP804009" s="90"/>
    </row>
    <row r="804010" spans="68:68" customFormat="1">
      <c r="BP804010" s="90"/>
    </row>
    <row r="804011" spans="68:68" customFormat="1">
      <c r="BP804011" s="90"/>
    </row>
    <row r="804012" spans="68:68" customFormat="1">
      <c r="BP804012" s="90"/>
    </row>
    <row r="804013" spans="68:68" customFormat="1">
      <c r="BP804013" s="90"/>
    </row>
    <row r="804014" spans="68:68" customFormat="1">
      <c r="BP804014" s="90"/>
    </row>
    <row r="804015" spans="68:68" customFormat="1">
      <c r="BP804015" s="90"/>
    </row>
    <row r="804016" spans="68:68" customFormat="1">
      <c r="BP804016" s="90"/>
    </row>
    <row r="804017" spans="68:68" customFormat="1">
      <c r="BP804017" s="90"/>
    </row>
    <row r="804018" spans="68:68" customFormat="1">
      <c r="BP804018" s="90"/>
    </row>
    <row r="804019" spans="68:68" customFormat="1">
      <c r="BP804019" s="90"/>
    </row>
    <row r="804020" spans="68:68" customFormat="1">
      <c r="BP804020" s="90"/>
    </row>
    <row r="804021" spans="68:68" customFormat="1">
      <c r="BP804021" s="90"/>
    </row>
    <row r="804022" spans="68:68" customFormat="1">
      <c r="BP804022" s="90"/>
    </row>
    <row r="804023" spans="68:68" customFormat="1">
      <c r="BP804023" s="90"/>
    </row>
    <row r="804024" spans="68:68" customFormat="1">
      <c r="BP804024" s="90"/>
    </row>
    <row r="804025" spans="68:68" customFormat="1">
      <c r="BP804025" s="90"/>
    </row>
    <row r="804026" spans="68:68" customFormat="1">
      <c r="BP804026" s="90"/>
    </row>
    <row r="804027" spans="68:68" customFormat="1">
      <c r="BP804027" s="90"/>
    </row>
    <row r="804028" spans="68:68" customFormat="1">
      <c r="BP804028" s="90"/>
    </row>
    <row r="804029" spans="68:68" customFormat="1">
      <c r="BP804029" s="90"/>
    </row>
    <row r="804030" spans="68:68" customFormat="1">
      <c r="BP804030" s="90"/>
    </row>
    <row r="804031" spans="68:68" customFormat="1">
      <c r="BP804031" s="90"/>
    </row>
    <row r="804032" spans="68:68" customFormat="1">
      <c r="BP804032" s="90"/>
    </row>
    <row r="804033" spans="68:68" customFormat="1">
      <c r="BP804033" s="90"/>
    </row>
    <row r="804034" spans="68:68" customFormat="1">
      <c r="BP804034" s="90"/>
    </row>
    <row r="804035" spans="68:68" customFormat="1">
      <c r="BP804035" s="90"/>
    </row>
    <row r="804036" spans="68:68" customFormat="1">
      <c r="BP804036" s="90"/>
    </row>
    <row r="804037" spans="68:68" customFormat="1">
      <c r="BP804037" s="90"/>
    </row>
    <row r="804038" spans="68:68" customFormat="1">
      <c r="BP804038" s="90"/>
    </row>
    <row r="804039" spans="68:68" customFormat="1">
      <c r="BP804039" s="90"/>
    </row>
    <row r="804040" spans="68:68" customFormat="1">
      <c r="BP804040" s="90"/>
    </row>
    <row r="804041" spans="68:68" customFormat="1">
      <c r="BP804041" s="90"/>
    </row>
    <row r="804042" spans="68:68" customFormat="1">
      <c r="BP804042" s="90"/>
    </row>
    <row r="804043" spans="68:68" customFormat="1">
      <c r="BP804043" s="90"/>
    </row>
    <row r="804044" spans="68:68" customFormat="1">
      <c r="BP804044" s="90"/>
    </row>
    <row r="804045" spans="68:68" customFormat="1">
      <c r="BP804045" s="90"/>
    </row>
    <row r="804046" spans="68:68" customFormat="1">
      <c r="BP804046" s="90"/>
    </row>
    <row r="804047" spans="68:68" customFormat="1">
      <c r="BP804047" s="90"/>
    </row>
    <row r="804048" spans="68:68" customFormat="1">
      <c r="BP804048" s="90"/>
    </row>
    <row r="804049" spans="68:68" customFormat="1">
      <c r="BP804049" s="90"/>
    </row>
    <row r="804050" spans="68:68" customFormat="1">
      <c r="BP804050" s="90"/>
    </row>
    <row r="804051" spans="68:68" customFormat="1">
      <c r="BP804051" s="90"/>
    </row>
    <row r="804052" spans="68:68" customFormat="1">
      <c r="BP804052" s="90"/>
    </row>
    <row r="804053" spans="68:68" customFormat="1">
      <c r="BP804053" s="90"/>
    </row>
    <row r="804054" spans="68:68" customFormat="1">
      <c r="BP804054" s="90"/>
    </row>
    <row r="804055" spans="68:68" customFormat="1">
      <c r="BP804055" s="90"/>
    </row>
    <row r="804056" spans="68:68" customFormat="1">
      <c r="BP804056" s="90"/>
    </row>
    <row r="804057" spans="68:68" customFormat="1">
      <c r="BP804057" s="90"/>
    </row>
    <row r="804058" spans="68:68" customFormat="1">
      <c r="BP804058" s="90"/>
    </row>
    <row r="804059" spans="68:68" customFormat="1">
      <c r="BP804059" s="90"/>
    </row>
    <row r="804060" spans="68:68" customFormat="1">
      <c r="BP804060" s="90"/>
    </row>
    <row r="804061" spans="68:68" customFormat="1">
      <c r="BP804061" s="90"/>
    </row>
    <row r="804062" spans="68:68" customFormat="1">
      <c r="BP804062" s="90"/>
    </row>
    <row r="804063" spans="68:68" customFormat="1">
      <c r="BP804063" s="90"/>
    </row>
    <row r="804064" spans="68:68" customFormat="1">
      <c r="BP804064" s="90"/>
    </row>
    <row r="804065" spans="68:68" customFormat="1">
      <c r="BP804065" s="90"/>
    </row>
    <row r="804066" spans="68:68" customFormat="1">
      <c r="BP804066" s="90"/>
    </row>
    <row r="804067" spans="68:68" customFormat="1">
      <c r="BP804067" s="90"/>
    </row>
    <row r="804068" spans="68:68" customFormat="1">
      <c r="BP804068" s="90"/>
    </row>
    <row r="804069" spans="68:68" customFormat="1">
      <c r="BP804069" s="90"/>
    </row>
    <row r="804070" spans="68:68" customFormat="1">
      <c r="BP804070" s="90"/>
    </row>
    <row r="804071" spans="68:68" customFormat="1">
      <c r="BP804071" s="90"/>
    </row>
    <row r="804072" spans="68:68" customFormat="1">
      <c r="BP804072" s="90"/>
    </row>
    <row r="804073" spans="68:68" customFormat="1">
      <c r="BP804073" s="90"/>
    </row>
    <row r="804074" spans="68:68" customFormat="1">
      <c r="BP804074" s="90"/>
    </row>
    <row r="804075" spans="68:68" customFormat="1">
      <c r="BP804075" s="90"/>
    </row>
    <row r="804076" spans="68:68" customFormat="1">
      <c r="BP804076" s="90"/>
    </row>
    <row r="804077" spans="68:68" customFormat="1">
      <c r="BP804077" s="90"/>
    </row>
    <row r="804078" spans="68:68" customFormat="1">
      <c r="BP804078" s="90"/>
    </row>
    <row r="804079" spans="68:68" customFormat="1">
      <c r="BP804079" s="90"/>
    </row>
    <row r="804080" spans="68:68" customFormat="1">
      <c r="BP804080" s="90"/>
    </row>
    <row r="804081" spans="68:68" customFormat="1">
      <c r="BP804081" s="90"/>
    </row>
    <row r="804082" spans="68:68" customFormat="1">
      <c r="BP804082" s="90"/>
    </row>
    <row r="804083" spans="68:68" customFormat="1">
      <c r="BP804083" s="90"/>
    </row>
    <row r="804084" spans="68:68" customFormat="1">
      <c r="BP804084" s="90"/>
    </row>
    <row r="804085" spans="68:68" customFormat="1">
      <c r="BP804085" s="90"/>
    </row>
    <row r="804086" spans="68:68" customFormat="1">
      <c r="BP804086" s="90"/>
    </row>
    <row r="804087" spans="68:68" customFormat="1">
      <c r="BP804087" s="90"/>
    </row>
    <row r="804088" spans="68:68" customFormat="1">
      <c r="BP804088" s="90"/>
    </row>
    <row r="804089" spans="68:68" customFormat="1">
      <c r="BP804089" s="90"/>
    </row>
    <row r="804090" spans="68:68" customFormat="1">
      <c r="BP804090" s="90"/>
    </row>
    <row r="804091" spans="68:68" customFormat="1">
      <c r="BP804091" s="90"/>
    </row>
    <row r="804092" spans="68:68" customFormat="1">
      <c r="BP804092" s="90"/>
    </row>
    <row r="804093" spans="68:68" customFormat="1">
      <c r="BP804093" s="90"/>
    </row>
    <row r="804094" spans="68:68" customFormat="1">
      <c r="BP804094" s="90"/>
    </row>
    <row r="804095" spans="68:68" customFormat="1">
      <c r="BP804095" s="90"/>
    </row>
    <row r="804096" spans="68:68" customFormat="1">
      <c r="BP804096" s="90"/>
    </row>
    <row r="804097" spans="68:68" customFormat="1">
      <c r="BP804097" s="90"/>
    </row>
    <row r="804098" spans="68:68" customFormat="1">
      <c r="BP804098" s="90"/>
    </row>
    <row r="804099" spans="68:68" customFormat="1">
      <c r="BP804099" s="90"/>
    </row>
    <row r="804100" spans="68:68" customFormat="1">
      <c r="BP804100" s="90"/>
    </row>
    <row r="804101" spans="68:68" customFormat="1">
      <c r="BP804101" s="90"/>
    </row>
    <row r="804102" spans="68:68" customFormat="1">
      <c r="BP804102" s="90"/>
    </row>
    <row r="804103" spans="68:68" customFormat="1">
      <c r="BP804103" s="90"/>
    </row>
    <row r="804104" spans="68:68" customFormat="1">
      <c r="BP804104" s="90"/>
    </row>
    <row r="804105" spans="68:68" customFormat="1">
      <c r="BP804105" s="90"/>
    </row>
    <row r="804106" spans="68:68" customFormat="1">
      <c r="BP804106" s="90"/>
    </row>
    <row r="804107" spans="68:68" customFormat="1">
      <c r="BP804107" s="90"/>
    </row>
    <row r="804108" spans="68:68" customFormat="1">
      <c r="BP804108" s="90"/>
    </row>
    <row r="804109" spans="68:68" customFormat="1">
      <c r="BP804109" s="90"/>
    </row>
    <row r="804110" spans="68:68" customFormat="1">
      <c r="BP804110" s="90"/>
    </row>
    <row r="804111" spans="68:68" customFormat="1">
      <c r="BP804111" s="90"/>
    </row>
    <row r="804112" spans="68:68" customFormat="1">
      <c r="BP804112" s="90"/>
    </row>
    <row r="804113" spans="68:68" customFormat="1">
      <c r="BP804113" s="90"/>
    </row>
    <row r="804114" spans="68:68" customFormat="1">
      <c r="BP804114" s="90"/>
    </row>
    <row r="804115" spans="68:68" customFormat="1">
      <c r="BP804115" s="90"/>
    </row>
    <row r="804116" spans="68:68" customFormat="1">
      <c r="BP804116" s="90"/>
    </row>
    <row r="804117" spans="68:68" customFormat="1">
      <c r="BP804117" s="90"/>
    </row>
    <row r="804118" spans="68:68" customFormat="1">
      <c r="BP804118" s="90"/>
    </row>
    <row r="804119" spans="68:68" customFormat="1">
      <c r="BP804119" s="90"/>
    </row>
    <row r="804120" spans="68:68" customFormat="1">
      <c r="BP804120" s="90"/>
    </row>
    <row r="804121" spans="68:68" customFormat="1">
      <c r="BP804121" s="90"/>
    </row>
    <row r="804122" spans="68:68" customFormat="1">
      <c r="BP804122" s="90"/>
    </row>
    <row r="804123" spans="68:68" customFormat="1">
      <c r="BP804123" s="90"/>
    </row>
    <row r="804124" spans="68:68" customFormat="1">
      <c r="BP804124" s="90"/>
    </row>
    <row r="804125" spans="68:68" customFormat="1">
      <c r="BP804125" s="90"/>
    </row>
    <row r="804126" spans="68:68" customFormat="1">
      <c r="BP804126" s="90"/>
    </row>
    <row r="804127" spans="68:68" customFormat="1">
      <c r="BP804127" s="90"/>
    </row>
    <row r="804128" spans="68:68" customFormat="1">
      <c r="BP804128" s="90"/>
    </row>
    <row r="804129" spans="68:68" customFormat="1">
      <c r="BP804129" s="90"/>
    </row>
    <row r="804130" spans="68:68" customFormat="1">
      <c r="BP804130" s="90"/>
    </row>
    <row r="804131" spans="68:68" customFormat="1">
      <c r="BP804131" s="90"/>
    </row>
    <row r="804132" spans="68:68" customFormat="1">
      <c r="BP804132" s="90"/>
    </row>
    <row r="804133" spans="68:68" customFormat="1">
      <c r="BP804133" s="90"/>
    </row>
    <row r="804134" spans="68:68" customFormat="1">
      <c r="BP804134" s="90"/>
    </row>
    <row r="804135" spans="68:68" customFormat="1">
      <c r="BP804135" s="90"/>
    </row>
    <row r="804136" spans="68:68" customFormat="1">
      <c r="BP804136" s="90"/>
    </row>
    <row r="804137" spans="68:68" customFormat="1">
      <c r="BP804137" s="90"/>
    </row>
    <row r="804138" spans="68:68" customFormat="1">
      <c r="BP804138" s="90"/>
    </row>
    <row r="804139" spans="68:68" customFormat="1">
      <c r="BP804139" s="90"/>
    </row>
    <row r="804140" spans="68:68" customFormat="1">
      <c r="BP804140" s="90"/>
    </row>
    <row r="804141" spans="68:68" customFormat="1">
      <c r="BP804141" s="90"/>
    </row>
    <row r="804142" spans="68:68" customFormat="1">
      <c r="BP804142" s="90"/>
    </row>
    <row r="804143" spans="68:68" customFormat="1">
      <c r="BP804143" s="90"/>
    </row>
    <row r="804144" spans="68:68" customFormat="1">
      <c r="BP804144" s="90"/>
    </row>
    <row r="804145" spans="68:68" customFormat="1">
      <c r="BP804145" s="90"/>
    </row>
    <row r="804146" spans="68:68" customFormat="1">
      <c r="BP804146" s="90"/>
    </row>
    <row r="804147" spans="68:68" customFormat="1">
      <c r="BP804147" s="90"/>
    </row>
    <row r="804148" spans="68:68" customFormat="1">
      <c r="BP804148" s="90"/>
    </row>
    <row r="804149" spans="68:68" customFormat="1">
      <c r="BP804149" s="90"/>
    </row>
    <row r="804150" spans="68:68" customFormat="1">
      <c r="BP804150" s="90"/>
    </row>
    <row r="804151" spans="68:68" customFormat="1">
      <c r="BP804151" s="90"/>
    </row>
    <row r="804152" spans="68:68" customFormat="1">
      <c r="BP804152" s="90"/>
    </row>
    <row r="804153" spans="68:68" customFormat="1">
      <c r="BP804153" s="90"/>
    </row>
    <row r="804154" spans="68:68" customFormat="1">
      <c r="BP804154" s="90"/>
    </row>
    <row r="804155" spans="68:68" customFormat="1">
      <c r="BP804155" s="90"/>
    </row>
    <row r="804156" spans="68:68" customFormat="1">
      <c r="BP804156" s="90"/>
    </row>
    <row r="804157" spans="68:68" customFormat="1">
      <c r="BP804157" s="90"/>
    </row>
    <row r="804158" spans="68:68" customFormat="1">
      <c r="BP804158" s="90"/>
    </row>
    <row r="804159" spans="68:68" customFormat="1">
      <c r="BP804159" s="90"/>
    </row>
    <row r="804160" spans="68:68" customFormat="1">
      <c r="BP804160" s="90"/>
    </row>
    <row r="804161" spans="68:68" customFormat="1">
      <c r="BP804161" s="90"/>
    </row>
    <row r="804162" spans="68:68" customFormat="1">
      <c r="BP804162" s="90"/>
    </row>
    <row r="804163" spans="68:68" customFormat="1">
      <c r="BP804163" s="90"/>
    </row>
    <row r="804164" spans="68:68" customFormat="1">
      <c r="BP804164" s="90"/>
    </row>
    <row r="804165" spans="68:68" customFormat="1">
      <c r="BP804165" s="90"/>
    </row>
    <row r="804166" spans="68:68" customFormat="1">
      <c r="BP804166" s="90"/>
    </row>
    <row r="804167" spans="68:68" customFormat="1">
      <c r="BP804167" s="90"/>
    </row>
    <row r="804168" spans="68:68" customFormat="1">
      <c r="BP804168" s="90"/>
    </row>
    <row r="804169" spans="68:68" customFormat="1">
      <c r="BP804169" s="90"/>
    </row>
    <row r="804170" spans="68:68" customFormat="1">
      <c r="BP804170" s="90"/>
    </row>
    <row r="804171" spans="68:68" customFormat="1">
      <c r="BP804171" s="90"/>
    </row>
    <row r="804172" spans="68:68" customFormat="1">
      <c r="BP804172" s="90"/>
    </row>
    <row r="804173" spans="68:68" customFormat="1">
      <c r="BP804173" s="90"/>
    </row>
    <row r="804174" spans="68:68" customFormat="1">
      <c r="BP804174" s="90"/>
    </row>
    <row r="804175" spans="68:68" customFormat="1">
      <c r="BP804175" s="90"/>
    </row>
    <row r="804176" spans="68:68" customFormat="1">
      <c r="BP804176" s="90"/>
    </row>
    <row r="804177" spans="68:68" customFormat="1">
      <c r="BP804177" s="90"/>
    </row>
    <row r="804178" spans="68:68" customFormat="1">
      <c r="BP804178" s="90"/>
    </row>
    <row r="804179" spans="68:68" customFormat="1">
      <c r="BP804179" s="90"/>
    </row>
    <row r="804180" spans="68:68" customFormat="1">
      <c r="BP804180" s="90"/>
    </row>
    <row r="804181" spans="68:68" customFormat="1">
      <c r="BP804181" s="90"/>
    </row>
    <row r="804182" spans="68:68" customFormat="1">
      <c r="BP804182" s="90"/>
    </row>
    <row r="804183" spans="68:68" customFormat="1">
      <c r="BP804183" s="90"/>
    </row>
    <row r="804184" spans="68:68" customFormat="1">
      <c r="BP804184" s="90"/>
    </row>
    <row r="804185" spans="68:68" customFormat="1">
      <c r="BP804185" s="90"/>
    </row>
    <row r="804186" spans="68:68" customFormat="1">
      <c r="BP804186" s="90"/>
    </row>
    <row r="804187" spans="68:68" customFormat="1">
      <c r="BP804187" s="90"/>
    </row>
    <row r="804188" spans="68:68" customFormat="1">
      <c r="BP804188" s="90"/>
    </row>
    <row r="804189" spans="68:68" customFormat="1">
      <c r="BP804189" s="90"/>
    </row>
    <row r="804190" spans="68:68" customFormat="1">
      <c r="BP804190" s="90"/>
    </row>
    <row r="804191" spans="68:68" customFormat="1">
      <c r="BP804191" s="90"/>
    </row>
    <row r="804192" spans="68:68" customFormat="1">
      <c r="BP804192" s="90"/>
    </row>
    <row r="804193" spans="68:68" customFormat="1">
      <c r="BP804193" s="90"/>
    </row>
    <row r="804194" spans="68:68" customFormat="1">
      <c r="BP804194" s="90"/>
    </row>
    <row r="804195" spans="68:68" customFormat="1">
      <c r="BP804195" s="90"/>
    </row>
    <row r="804196" spans="68:68" customFormat="1">
      <c r="BP804196" s="90"/>
    </row>
    <row r="804197" spans="68:68" customFormat="1">
      <c r="BP804197" s="90"/>
    </row>
    <row r="804198" spans="68:68" customFormat="1">
      <c r="BP804198" s="90"/>
    </row>
    <row r="804199" spans="68:68" customFormat="1">
      <c r="BP804199" s="90"/>
    </row>
    <row r="804200" spans="68:68" customFormat="1">
      <c r="BP804200" s="90"/>
    </row>
    <row r="804201" spans="68:68" customFormat="1">
      <c r="BP804201" s="90"/>
    </row>
    <row r="804202" spans="68:68" customFormat="1">
      <c r="BP804202" s="90"/>
    </row>
    <row r="804203" spans="68:68" customFormat="1">
      <c r="BP804203" s="90"/>
    </row>
    <row r="804204" spans="68:68" customFormat="1">
      <c r="BP804204" s="90"/>
    </row>
    <row r="804205" spans="68:68" customFormat="1">
      <c r="BP804205" s="90"/>
    </row>
    <row r="804206" spans="68:68" customFormat="1">
      <c r="BP804206" s="90"/>
    </row>
    <row r="804207" spans="68:68" customFormat="1">
      <c r="BP804207" s="90"/>
    </row>
    <row r="804208" spans="68:68" customFormat="1">
      <c r="BP804208" s="90"/>
    </row>
    <row r="804209" spans="68:68" customFormat="1">
      <c r="BP804209" s="90"/>
    </row>
    <row r="804210" spans="68:68" customFormat="1">
      <c r="BP804210" s="90"/>
    </row>
    <row r="804211" spans="68:68" customFormat="1">
      <c r="BP804211" s="90"/>
    </row>
    <row r="804212" spans="68:68" customFormat="1">
      <c r="BP804212" s="90"/>
    </row>
    <row r="804213" spans="68:68" customFormat="1">
      <c r="BP804213" s="90"/>
    </row>
    <row r="804214" spans="68:68" customFormat="1">
      <c r="BP804214" s="90"/>
    </row>
    <row r="804215" spans="68:68" customFormat="1">
      <c r="BP804215" s="90"/>
    </row>
    <row r="804216" spans="68:68" customFormat="1">
      <c r="BP804216" s="90"/>
    </row>
    <row r="804217" spans="68:68" customFormat="1">
      <c r="BP804217" s="90"/>
    </row>
    <row r="804218" spans="68:68" customFormat="1">
      <c r="BP804218" s="90"/>
    </row>
    <row r="804219" spans="68:68" customFormat="1">
      <c r="BP804219" s="90"/>
    </row>
    <row r="804220" spans="68:68" customFormat="1">
      <c r="BP804220" s="90"/>
    </row>
    <row r="804221" spans="68:68" customFormat="1">
      <c r="BP804221" s="90"/>
    </row>
    <row r="804222" spans="68:68" customFormat="1">
      <c r="BP804222" s="90"/>
    </row>
    <row r="804223" spans="68:68" customFormat="1">
      <c r="BP804223" s="90"/>
    </row>
    <row r="804224" spans="68:68" customFormat="1">
      <c r="BP804224" s="90"/>
    </row>
    <row r="804225" spans="68:68" customFormat="1">
      <c r="BP804225" s="90"/>
    </row>
    <row r="804226" spans="68:68" customFormat="1">
      <c r="BP804226" s="90"/>
    </row>
    <row r="804227" spans="68:68" customFormat="1">
      <c r="BP804227" s="90"/>
    </row>
    <row r="804228" spans="68:68" customFormat="1">
      <c r="BP804228" s="90"/>
    </row>
    <row r="804229" spans="68:68" customFormat="1">
      <c r="BP804229" s="90"/>
    </row>
    <row r="804230" spans="68:68" customFormat="1">
      <c r="BP804230" s="90"/>
    </row>
    <row r="804231" spans="68:68" customFormat="1">
      <c r="BP804231" s="90"/>
    </row>
    <row r="804232" spans="68:68" customFormat="1">
      <c r="BP804232" s="90"/>
    </row>
    <row r="804233" spans="68:68" customFormat="1">
      <c r="BP804233" s="90"/>
    </row>
    <row r="804234" spans="68:68" customFormat="1">
      <c r="BP804234" s="90"/>
    </row>
    <row r="804235" spans="68:68" customFormat="1">
      <c r="BP804235" s="90"/>
    </row>
    <row r="804236" spans="68:68" customFormat="1">
      <c r="BP804236" s="90"/>
    </row>
    <row r="804237" spans="68:68" customFormat="1">
      <c r="BP804237" s="90"/>
    </row>
    <row r="804238" spans="68:68" customFormat="1">
      <c r="BP804238" s="90"/>
    </row>
    <row r="804239" spans="68:68" customFormat="1">
      <c r="BP804239" s="90"/>
    </row>
    <row r="804240" spans="68:68" customFormat="1">
      <c r="BP804240" s="90"/>
    </row>
    <row r="804241" spans="68:68" customFormat="1">
      <c r="BP804241" s="90"/>
    </row>
    <row r="804242" spans="68:68" customFormat="1">
      <c r="BP804242" s="90"/>
    </row>
    <row r="804243" spans="68:68" customFormat="1">
      <c r="BP804243" s="90"/>
    </row>
    <row r="804244" spans="68:68" customFormat="1">
      <c r="BP804244" s="90"/>
    </row>
    <row r="804245" spans="68:68" customFormat="1">
      <c r="BP804245" s="90"/>
    </row>
    <row r="804246" spans="68:68" customFormat="1">
      <c r="BP804246" s="90"/>
    </row>
    <row r="804247" spans="68:68" customFormat="1">
      <c r="BP804247" s="90"/>
    </row>
    <row r="804248" spans="68:68" customFormat="1">
      <c r="BP804248" s="90"/>
    </row>
    <row r="804249" spans="68:68" customFormat="1">
      <c r="BP804249" s="90"/>
    </row>
    <row r="804250" spans="68:68" customFormat="1">
      <c r="BP804250" s="90"/>
    </row>
    <row r="804251" spans="68:68" customFormat="1">
      <c r="BP804251" s="90"/>
    </row>
    <row r="804252" spans="68:68" customFormat="1">
      <c r="BP804252" s="90"/>
    </row>
    <row r="804253" spans="68:68" customFormat="1">
      <c r="BP804253" s="90"/>
    </row>
    <row r="804254" spans="68:68" customFormat="1">
      <c r="BP804254" s="90"/>
    </row>
    <row r="804255" spans="68:68" customFormat="1">
      <c r="BP804255" s="90"/>
    </row>
    <row r="804256" spans="68:68" customFormat="1">
      <c r="BP804256" s="90"/>
    </row>
    <row r="804257" spans="68:68" customFormat="1">
      <c r="BP804257" s="90"/>
    </row>
    <row r="804258" spans="68:68" customFormat="1">
      <c r="BP804258" s="90"/>
    </row>
    <row r="804259" spans="68:68" customFormat="1">
      <c r="BP804259" s="90"/>
    </row>
    <row r="804260" spans="68:68" customFormat="1">
      <c r="BP804260" s="90"/>
    </row>
    <row r="804261" spans="68:68" customFormat="1">
      <c r="BP804261" s="90"/>
    </row>
    <row r="804262" spans="68:68" customFormat="1">
      <c r="BP804262" s="90"/>
    </row>
    <row r="804263" spans="68:68" customFormat="1">
      <c r="BP804263" s="90"/>
    </row>
    <row r="804264" spans="68:68" customFormat="1">
      <c r="BP804264" s="90"/>
    </row>
    <row r="804265" spans="68:68" customFormat="1">
      <c r="BP804265" s="90"/>
    </row>
    <row r="804266" spans="68:68" customFormat="1">
      <c r="BP804266" s="90"/>
    </row>
    <row r="804267" spans="68:68" customFormat="1">
      <c r="BP804267" s="90"/>
    </row>
    <row r="804268" spans="68:68" customFormat="1">
      <c r="BP804268" s="90"/>
    </row>
    <row r="804269" spans="68:68" customFormat="1">
      <c r="BP804269" s="90"/>
    </row>
    <row r="804270" spans="68:68" customFormat="1">
      <c r="BP804270" s="90"/>
    </row>
    <row r="804271" spans="68:68" customFormat="1">
      <c r="BP804271" s="90"/>
    </row>
    <row r="804272" spans="68:68" customFormat="1">
      <c r="BP804272" s="90"/>
    </row>
    <row r="804273" spans="68:68" customFormat="1">
      <c r="BP804273" s="90"/>
    </row>
    <row r="804274" spans="68:68" customFormat="1">
      <c r="BP804274" s="90"/>
    </row>
    <row r="804275" spans="68:68" customFormat="1">
      <c r="BP804275" s="90"/>
    </row>
    <row r="804276" spans="68:68" customFormat="1">
      <c r="BP804276" s="90"/>
    </row>
    <row r="804277" spans="68:68" customFormat="1">
      <c r="BP804277" s="90"/>
    </row>
    <row r="804278" spans="68:68" customFormat="1">
      <c r="BP804278" s="90"/>
    </row>
    <row r="804279" spans="68:68" customFormat="1">
      <c r="BP804279" s="90"/>
    </row>
    <row r="804280" spans="68:68" customFormat="1">
      <c r="BP804280" s="90"/>
    </row>
    <row r="804281" spans="68:68" customFormat="1">
      <c r="BP804281" s="90"/>
    </row>
    <row r="804282" spans="68:68" customFormat="1">
      <c r="BP804282" s="90"/>
    </row>
    <row r="804283" spans="68:68" customFormat="1">
      <c r="BP804283" s="90"/>
    </row>
    <row r="804284" spans="68:68" customFormat="1">
      <c r="BP804284" s="90"/>
    </row>
    <row r="804285" spans="68:68" customFormat="1">
      <c r="BP804285" s="90"/>
    </row>
    <row r="804286" spans="68:68" customFormat="1">
      <c r="BP804286" s="90"/>
    </row>
    <row r="804287" spans="68:68" customFormat="1">
      <c r="BP804287" s="90"/>
    </row>
    <row r="804288" spans="68:68" customFormat="1">
      <c r="BP804288" s="90"/>
    </row>
    <row r="804289" spans="68:68" customFormat="1">
      <c r="BP804289" s="90"/>
    </row>
    <row r="804290" spans="68:68" customFormat="1">
      <c r="BP804290" s="90"/>
    </row>
    <row r="804291" spans="68:68" customFormat="1">
      <c r="BP804291" s="90"/>
    </row>
    <row r="804292" spans="68:68" customFormat="1">
      <c r="BP804292" s="90"/>
    </row>
    <row r="804293" spans="68:68" customFormat="1">
      <c r="BP804293" s="90"/>
    </row>
    <row r="804294" spans="68:68" customFormat="1">
      <c r="BP804294" s="90"/>
    </row>
    <row r="804295" spans="68:68" customFormat="1">
      <c r="BP804295" s="90"/>
    </row>
    <row r="804296" spans="68:68" customFormat="1">
      <c r="BP804296" s="90"/>
    </row>
    <row r="804297" spans="68:68" customFormat="1">
      <c r="BP804297" s="90"/>
    </row>
    <row r="804298" spans="68:68" customFormat="1">
      <c r="BP804298" s="90"/>
    </row>
    <row r="804299" spans="68:68" customFormat="1">
      <c r="BP804299" s="90"/>
    </row>
    <row r="804300" spans="68:68" customFormat="1">
      <c r="BP804300" s="90"/>
    </row>
    <row r="804301" spans="68:68" customFormat="1">
      <c r="BP804301" s="90"/>
    </row>
    <row r="804302" spans="68:68" customFormat="1">
      <c r="BP804302" s="90"/>
    </row>
    <row r="804303" spans="68:68" customFormat="1">
      <c r="BP804303" s="90"/>
    </row>
    <row r="804304" spans="68:68" customFormat="1">
      <c r="BP804304" s="90"/>
    </row>
    <row r="804305" spans="68:68" customFormat="1">
      <c r="BP804305" s="90"/>
    </row>
    <row r="804306" spans="68:68" customFormat="1">
      <c r="BP804306" s="90"/>
    </row>
    <row r="804307" spans="68:68" customFormat="1">
      <c r="BP804307" s="90"/>
    </row>
    <row r="804308" spans="68:68" customFormat="1">
      <c r="BP804308" s="90"/>
    </row>
    <row r="804309" spans="68:68" customFormat="1">
      <c r="BP804309" s="90"/>
    </row>
    <row r="804310" spans="68:68" customFormat="1">
      <c r="BP804310" s="90"/>
    </row>
    <row r="804311" spans="68:68" customFormat="1">
      <c r="BP804311" s="90"/>
    </row>
    <row r="804312" spans="68:68" customFormat="1">
      <c r="BP804312" s="90"/>
    </row>
    <row r="804313" spans="68:68" customFormat="1">
      <c r="BP804313" s="90"/>
    </row>
    <row r="804314" spans="68:68" customFormat="1">
      <c r="BP804314" s="90"/>
    </row>
    <row r="804315" spans="68:68" customFormat="1">
      <c r="BP804315" s="90"/>
    </row>
    <row r="804316" spans="68:68" customFormat="1">
      <c r="BP804316" s="90"/>
    </row>
    <row r="804317" spans="68:68" customFormat="1">
      <c r="BP804317" s="90"/>
    </row>
    <row r="804318" spans="68:68" customFormat="1">
      <c r="BP804318" s="90"/>
    </row>
    <row r="804319" spans="68:68" customFormat="1">
      <c r="BP804319" s="90"/>
    </row>
    <row r="804320" spans="68:68" customFormat="1">
      <c r="BP804320" s="90"/>
    </row>
    <row r="804321" spans="68:68" customFormat="1">
      <c r="BP804321" s="90"/>
    </row>
    <row r="804322" spans="68:68" customFormat="1">
      <c r="BP804322" s="90"/>
    </row>
    <row r="804323" spans="68:68" customFormat="1">
      <c r="BP804323" s="90"/>
    </row>
    <row r="804324" spans="68:68" customFormat="1">
      <c r="BP804324" s="90"/>
    </row>
    <row r="804325" spans="68:68" customFormat="1">
      <c r="BP804325" s="90"/>
    </row>
    <row r="804326" spans="68:68" customFormat="1">
      <c r="BP804326" s="90"/>
    </row>
    <row r="804327" spans="68:68" customFormat="1">
      <c r="BP804327" s="90"/>
    </row>
    <row r="804328" spans="68:68" customFormat="1">
      <c r="BP804328" s="90"/>
    </row>
    <row r="804329" spans="68:68" customFormat="1">
      <c r="BP804329" s="90"/>
    </row>
    <row r="804330" spans="68:68" customFormat="1">
      <c r="BP804330" s="90"/>
    </row>
    <row r="804331" spans="68:68" customFormat="1">
      <c r="BP804331" s="90"/>
    </row>
    <row r="804332" spans="68:68" customFormat="1">
      <c r="BP804332" s="90"/>
    </row>
    <row r="804333" spans="68:68" customFormat="1">
      <c r="BP804333" s="90"/>
    </row>
    <row r="804334" spans="68:68" customFormat="1">
      <c r="BP804334" s="90"/>
    </row>
    <row r="804335" spans="68:68" customFormat="1">
      <c r="BP804335" s="90"/>
    </row>
    <row r="804336" spans="68:68" customFormat="1">
      <c r="BP804336" s="90"/>
    </row>
    <row r="804337" spans="68:68" customFormat="1">
      <c r="BP804337" s="90"/>
    </row>
    <row r="804338" spans="68:68" customFormat="1">
      <c r="BP804338" s="90"/>
    </row>
    <row r="804339" spans="68:68" customFormat="1">
      <c r="BP804339" s="90"/>
    </row>
    <row r="804340" spans="68:68" customFormat="1">
      <c r="BP804340" s="90"/>
    </row>
    <row r="804341" spans="68:68" customFormat="1">
      <c r="BP804341" s="90"/>
    </row>
    <row r="804342" spans="68:68" customFormat="1">
      <c r="BP804342" s="90"/>
    </row>
    <row r="804343" spans="68:68" customFormat="1">
      <c r="BP804343" s="90"/>
    </row>
    <row r="804344" spans="68:68" customFormat="1">
      <c r="BP804344" s="90"/>
    </row>
    <row r="804345" spans="68:68" customFormat="1">
      <c r="BP804345" s="90"/>
    </row>
    <row r="804346" spans="68:68" customFormat="1">
      <c r="BP804346" s="90"/>
    </row>
    <row r="804347" spans="68:68" customFormat="1">
      <c r="BP804347" s="90"/>
    </row>
    <row r="804348" spans="68:68" customFormat="1">
      <c r="BP804348" s="90"/>
    </row>
    <row r="804349" spans="68:68" customFormat="1">
      <c r="BP804349" s="90"/>
    </row>
    <row r="804350" spans="68:68" customFormat="1">
      <c r="BP804350" s="90"/>
    </row>
    <row r="804351" spans="68:68" customFormat="1">
      <c r="BP804351" s="90"/>
    </row>
    <row r="804352" spans="68:68" customFormat="1">
      <c r="BP804352" s="90"/>
    </row>
    <row r="804353" spans="68:68" customFormat="1">
      <c r="BP804353" s="90"/>
    </row>
    <row r="804354" spans="68:68" customFormat="1">
      <c r="BP804354" s="90"/>
    </row>
    <row r="804355" spans="68:68" customFormat="1">
      <c r="BP804355" s="90"/>
    </row>
    <row r="804356" spans="68:68" customFormat="1">
      <c r="BP804356" s="90"/>
    </row>
    <row r="804357" spans="68:68" customFormat="1">
      <c r="BP804357" s="90"/>
    </row>
    <row r="804358" spans="68:68" customFormat="1">
      <c r="BP804358" s="90"/>
    </row>
    <row r="804359" spans="68:68" customFormat="1">
      <c r="BP804359" s="90"/>
    </row>
    <row r="804360" spans="68:68" customFormat="1">
      <c r="BP804360" s="90"/>
    </row>
    <row r="804361" spans="68:68" customFormat="1">
      <c r="BP804361" s="90"/>
    </row>
    <row r="804362" spans="68:68" customFormat="1">
      <c r="BP804362" s="90"/>
    </row>
    <row r="804363" spans="68:68" customFormat="1">
      <c r="BP804363" s="90"/>
    </row>
    <row r="804364" spans="68:68" customFormat="1">
      <c r="BP804364" s="90"/>
    </row>
    <row r="804365" spans="68:68" customFormat="1">
      <c r="BP804365" s="90"/>
    </row>
    <row r="804366" spans="68:68" customFormat="1">
      <c r="BP804366" s="90"/>
    </row>
    <row r="804367" spans="68:68" customFormat="1">
      <c r="BP804367" s="90"/>
    </row>
    <row r="804368" spans="68:68" customFormat="1">
      <c r="BP804368" s="90"/>
    </row>
    <row r="804369" spans="68:68" customFormat="1">
      <c r="BP804369" s="90"/>
    </row>
    <row r="804370" spans="68:68" customFormat="1">
      <c r="BP804370" s="90"/>
    </row>
    <row r="804371" spans="68:68" customFormat="1">
      <c r="BP804371" s="90"/>
    </row>
    <row r="804372" spans="68:68" customFormat="1">
      <c r="BP804372" s="90"/>
    </row>
    <row r="804373" spans="68:68" customFormat="1">
      <c r="BP804373" s="90"/>
    </row>
    <row r="804374" spans="68:68" customFormat="1">
      <c r="BP804374" s="90"/>
    </row>
    <row r="804375" spans="68:68" customFormat="1">
      <c r="BP804375" s="90"/>
    </row>
    <row r="804376" spans="68:68" customFormat="1">
      <c r="BP804376" s="90"/>
    </row>
    <row r="804377" spans="68:68" customFormat="1">
      <c r="BP804377" s="90"/>
    </row>
    <row r="804378" spans="68:68" customFormat="1">
      <c r="BP804378" s="90"/>
    </row>
    <row r="804379" spans="68:68" customFormat="1">
      <c r="BP804379" s="90"/>
    </row>
    <row r="804380" spans="68:68" customFormat="1">
      <c r="BP804380" s="90"/>
    </row>
    <row r="804381" spans="68:68" customFormat="1">
      <c r="BP804381" s="90"/>
    </row>
    <row r="804382" spans="68:68" customFormat="1">
      <c r="BP804382" s="90"/>
    </row>
    <row r="804383" spans="68:68" customFormat="1">
      <c r="BP804383" s="90"/>
    </row>
    <row r="804384" spans="68:68" customFormat="1">
      <c r="BP804384" s="90"/>
    </row>
    <row r="804385" spans="68:68" customFormat="1">
      <c r="BP804385" s="90"/>
    </row>
    <row r="804386" spans="68:68" customFormat="1">
      <c r="BP804386" s="90"/>
    </row>
    <row r="804387" spans="68:68" customFormat="1">
      <c r="BP804387" s="90"/>
    </row>
    <row r="804388" spans="68:68" customFormat="1">
      <c r="BP804388" s="90"/>
    </row>
    <row r="804389" spans="68:68" customFormat="1">
      <c r="BP804389" s="90"/>
    </row>
    <row r="804390" spans="68:68" customFormat="1">
      <c r="BP804390" s="90"/>
    </row>
    <row r="804391" spans="68:68" customFormat="1">
      <c r="BP804391" s="90"/>
    </row>
    <row r="804392" spans="68:68" customFormat="1">
      <c r="BP804392" s="90"/>
    </row>
    <row r="804393" spans="68:68" customFormat="1">
      <c r="BP804393" s="90"/>
    </row>
    <row r="804394" spans="68:68" customFormat="1">
      <c r="BP804394" s="90"/>
    </row>
    <row r="804395" spans="68:68" customFormat="1">
      <c r="BP804395" s="90"/>
    </row>
    <row r="804396" spans="68:68" customFormat="1">
      <c r="BP804396" s="90"/>
    </row>
    <row r="804397" spans="68:68" customFormat="1">
      <c r="BP804397" s="90"/>
    </row>
    <row r="804398" spans="68:68" customFormat="1">
      <c r="BP804398" s="90"/>
    </row>
    <row r="804399" spans="68:68" customFormat="1">
      <c r="BP804399" s="90"/>
    </row>
    <row r="804400" spans="68:68" customFormat="1">
      <c r="BP804400" s="90"/>
    </row>
    <row r="804401" spans="68:68" customFormat="1">
      <c r="BP804401" s="90"/>
    </row>
    <row r="804402" spans="68:68" customFormat="1">
      <c r="BP804402" s="90"/>
    </row>
    <row r="804403" spans="68:68" customFormat="1">
      <c r="BP804403" s="90"/>
    </row>
    <row r="804404" spans="68:68" customFormat="1">
      <c r="BP804404" s="90"/>
    </row>
    <row r="804405" spans="68:68" customFormat="1">
      <c r="BP804405" s="90"/>
    </row>
    <row r="804406" spans="68:68" customFormat="1">
      <c r="BP804406" s="90"/>
    </row>
    <row r="804407" spans="68:68" customFormat="1">
      <c r="BP804407" s="90"/>
    </row>
    <row r="804408" spans="68:68" customFormat="1">
      <c r="BP804408" s="90"/>
    </row>
    <row r="804409" spans="68:68" customFormat="1">
      <c r="BP804409" s="90"/>
    </row>
    <row r="804410" spans="68:68" customFormat="1">
      <c r="BP804410" s="90"/>
    </row>
    <row r="804411" spans="68:68" customFormat="1">
      <c r="BP804411" s="90"/>
    </row>
    <row r="804412" spans="68:68" customFormat="1">
      <c r="BP804412" s="90"/>
    </row>
    <row r="804413" spans="68:68" customFormat="1">
      <c r="BP804413" s="90"/>
    </row>
    <row r="804414" spans="68:68" customFormat="1">
      <c r="BP804414" s="90"/>
    </row>
    <row r="804415" spans="68:68" customFormat="1">
      <c r="BP804415" s="90"/>
    </row>
    <row r="804416" spans="68:68" customFormat="1">
      <c r="BP804416" s="90"/>
    </row>
    <row r="804417" spans="68:68" customFormat="1">
      <c r="BP804417" s="90"/>
    </row>
    <row r="804418" spans="68:68" customFormat="1">
      <c r="BP804418" s="90"/>
    </row>
    <row r="804419" spans="68:68" customFormat="1">
      <c r="BP804419" s="90"/>
    </row>
    <row r="804420" spans="68:68" customFormat="1">
      <c r="BP804420" s="90"/>
    </row>
    <row r="804421" spans="68:68" customFormat="1">
      <c r="BP804421" s="90"/>
    </row>
    <row r="804422" spans="68:68" customFormat="1">
      <c r="BP804422" s="90"/>
    </row>
    <row r="804423" spans="68:68" customFormat="1">
      <c r="BP804423" s="90"/>
    </row>
    <row r="804424" spans="68:68" customFormat="1">
      <c r="BP804424" s="90"/>
    </row>
    <row r="804425" spans="68:68" customFormat="1">
      <c r="BP804425" s="90"/>
    </row>
    <row r="804426" spans="68:68" customFormat="1">
      <c r="BP804426" s="90"/>
    </row>
    <row r="804427" spans="68:68" customFormat="1">
      <c r="BP804427" s="90"/>
    </row>
    <row r="804428" spans="68:68" customFormat="1">
      <c r="BP804428" s="90"/>
    </row>
    <row r="804429" spans="68:68" customFormat="1">
      <c r="BP804429" s="90"/>
    </row>
    <row r="804430" spans="68:68" customFormat="1">
      <c r="BP804430" s="90"/>
    </row>
    <row r="804431" spans="68:68" customFormat="1">
      <c r="BP804431" s="90"/>
    </row>
    <row r="804432" spans="68:68" customFormat="1">
      <c r="BP804432" s="90"/>
    </row>
    <row r="804433" spans="68:68" customFormat="1">
      <c r="BP804433" s="90"/>
    </row>
    <row r="804434" spans="68:68" customFormat="1">
      <c r="BP804434" s="90"/>
    </row>
    <row r="804435" spans="68:68" customFormat="1">
      <c r="BP804435" s="90"/>
    </row>
    <row r="804436" spans="68:68" customFormat="1">
      <c r="BP804436" s="90"/>
    </row>
    <row r="804437" spans="68:68" customFormat="1">
      <c r="BP804437" s="90"/>
    </row>
    <row r="804438" spans="68:68" customFormat="1">
      <c r="BP804438" s="90"/>
    </row>
    <row r="804439" spans="68:68" customFormat="1">
      <c r="BP804439" s="90"/>
    </row>
    <row r="804440" spans="68:68" customFormat="1">
      <c r="BP804440" s="90"/>
    </row>
    <row r="804441" spans="68:68" customFormat="1">
      <c r="BP804441" s="90"/>
    </row>
    <row r="804442" spans="68:68" customFormat="1">
      <c r="BP804442" s="90"/>
    </row>
    <row r="804443" spans="68:68" customFormat="1">
      <c r="BP804443" s="90"/>
    </row>
    <row r="804444" spans="68:68" customFormat="1">
      <c r="BP804444" s="90"/>
    </row>
    <row r="804445" spans="68:68" customFormat="1">
      <c r="BP804445" s="90"/>
    </row>
    <row r="804446" spans="68:68" customFormat="1">
      <c r="BP804446" s="90"/>
    </row>
    <row r="804447" spans="68:68" customFormat="1">
      <c r="BP804447" s="90"/>
    </row>
    <row r="804448" spans="68:68" customFormat="1">
      <c r="BP804448" s="90"/>
    </row>
    <row r="804449" spans="68:68" customFormat="1">
      <c r="BP804449" s="90"/>
    </row>
    <row r="804450" spans="68:68" customFormat="1">
      <c r="BP804450" s="90"/>
    </row>
    <row r="804451" spans="68:68" customFormat="1">
      <c r="BP804451" s="90"/>
    </row>
    <row r="804452" spans="68:68" customFormat="1">
      <c r="BP804452" s="90"/>
    </row>
    <row r="804453" spans="68:68" customFormat="1">
      <c r="BP804453" s="90"/>
    </row>
    <row r="804454" spans="68:68" customFormat="1">
      <c r="BP804454" s="90"/>
    </row>
    <row r="804455" spans="68:68" customFormat="1">
      <c r="BP804455" s="90"/>
    </row>
    <row r="804456" spans="68:68" customFormat="1">
      <c r="BP804456" s="90"/>
    </row>
    <row r="804457" spans="68:68" customFormat="1">
      <c r="BP804457" s="90"/>
    </row>
    <row r="804458" spans="68:68" customFormat="1">
      <c r="BP804458" s="90"/>
    </row>
    <row r="804459" spans="68:68" customFormat="1">
      <c r="BP804459" s="90"/>
    </row>
    <row r="804460" spans="68:68" customFormat="1">
      <c r="BP804460" s="90"/>
    </row>
    <row r="804461" spans="68:68" customFormat="1">
      <c r="BP804461" s="90"/>
    </row>
    <row r="804462" spans="68:68" customFormat="1">
      <c r="BP804462" s="90"/>
    </row>
    <row r="804463" spans="68:68" customFormat="1">
      <c r="BP804463" s="90"/>
    </row>
    <row r="804464" spans="68:68" customFormat="1">
      <c r="BP804464" s="90"/>
    </row>
    <row r="804465" spans="68:68" customFormat="1">
      <c r="BP804465" s="90"/>
    </row>
    <row r="804466" spans="68:68" customFormat="1">
      <c r="BP804466" s="90"/>
    </row>
    <row r="804467" spans="68:68" customFormat="1">
      <c r="BP804467" s="90"/>
    </row>
    <row r="804468" spans="68:68" customFormat="1">
      <c r="BP804468" s="90"/>
    </row>
    <row r="804469" spans="68:68" customFormat="1">
      <c r="BP804469" s="90"/>
    </row>
    <row r="804470" spans="68:68" customFormat="1">
      <c r="BP804470" s="90"/>
    </row>
    <row r="804471" spans="68:68" customFormat="1">
      <c r="BP804471" s="90"/>
    </row>
    <row r="804472" spans="68:68" customFormat="1">
      <c r="BP804472" s="90"/>
    </row>
    <row r="804473" spans="68:68" customFormat="1">
      <c r="BP804473" s="90"/>
    </row>
    <row r="804474" spans="68:68" customFormat="1">
      <c r="BP804474" s="90"/>
    </row>
    <row r="804475" spans="68:68" customFormat="1">
      <c r="BP804475" s="90"/>
    </row>
    <row r="804476" spans="68:68" customFormat="1">
      <c r="BP804476" s="90"/>
    </row>
    <row r="804477" spans="68:68" customFormat="1">
      <c r="BP804477" s="90"/>
    </row>
    <row r="804478" spans="68:68" customFormat="1">
      <c r="BP804478" s="90"/>
    </row>
    <row r="804479" spans="68:68" customFormat="1">
      <c r="BP804479" s="90"/>
    </row>
    <row r="804480" spans="68:68" customFormat="1">
      <c r="BP804480" s="90"/>
    </row>
    <row r="804481" spans="68:68" customFormat="1">
      <c r="BP804481" s="90"/>
    </row>
    <row r="804482" spans="68:68" customFormat="1">
      <c r="BP804482" s="90"/>
    </row>
    <row r="804483" spans="68:68" customFormat="1">
      <c r="BP804483" s="90"/>
    </row>
    <row r="804484" spans="68:68" customFormat="1">
      <c r="BP804484" s="90"/>
    </row>
    <row r="804485" spans="68:68" customFormat="1">
      <c r="BP804485" s="90"/>
    </row>
    <row r="804486" spans="68:68" customFormat="1">
      <c r="BP804486" s="90"/>
    </row>
    <row r="804487" spans="68:68" customFormat="1">
      <c r="BP804487" s="90"/>
    </row>
    <row r="804488" spans="68:68" customFormat="1">
      <c r="BP804488" s="90"/>
    </row>
    <row r="804489" spans="68:68" customFormat="1">
      <c r="BP804489" s="90"/>
    </row>
    <row r="804490" spans="68:68" customFormat="1">
      <c r="BP804490" s="90"/>
    </row>
    <row r="804491" spans="68:68" customFormat="1">
      <c r="BP804491" s="90"/>
    </row>
    <row r="804492" spans="68:68" customFormat="1">
      <c r="BP804492" s="90"/>
    </row>
    <row r="804493" spans="68:68" customFormat="1">
      <c r="BP804493" s="90"/>
    </row>
    <row r="804494" spans="68:68" customFormat="1">
      <c r="BP804494" s="90"/>
    </row>
    <row r="804495" spans="68:68" customFormat="1">
      <c r="BP804495" s="90"/>
    </row>
    <row r="804496" spans="68:68" customFormat="1">
      <c r="BP804496" s="90"/>
    </row>
    <row r="804497" spans="68:68" customFormat="1">
      <c r="BP804497" s="90"/>
    </row>
    <row r="804498" spans="68:68" customFormat="1">
      <c r="BP804498" s="90"/>
    </row>
    <row r="804499" spans="68:68" customFormat="1">
      <c r="BP804499" s="90"/>
    </row>
    <row r="804500" spans="68:68" customFormat="1">
      <c r="BP804500" s="90"/>
    </row>
    <row r="804501" spans="68:68" customFormat="1">
      <c r="BP804501" s="90"/>
    </row>
    <row r="804502" spans="68:68" customFormat="1">
      <c r="BP804502" s="90"/>
    </row>
    <row r="804503" spans="68:68" customFormat="1">
      <c r="BP804503" s="90"/>
    </row>
    <row r="804504" spans="68:68" customFormat="1">
      <c r="BP804504" s="90"/>
    </row>
    <row r="804505" spans="68:68" customFormat="1">
      <c r="BP804505" s="90"/>
    </row>
    <row r="804506" spans="68:68" customFormat="1">
      <c r="BP804506" s="90"/>
    </row>
    <row r="804507" spans="68:68" customFormat="1">
      <c r="BP804507" s="90"/>
    </row>
    <row r="804508" spans="68:68" customFormat="1">
      <c r="BP804508" s="90"/>
    </row>
    <row r="804509" spans="68:68" customFormat="1">
      <c r="BP804509" s="90"/>
    </row>
    <row r="804510" spans="68:68" customFormat="1">
      <c r="BP804510" s="90"/>
    </row>
    <row r="804511" spans="68:68" customFormat="1">
      <c r="BP804511" s="90"/>
    </row>
    <row r="804512" spans="68:68" customFormat="1">
      <c r="BP804512" s="90"/>
    </row>
    <row r="804513" spans="68:68" customFormat="1">
      <c r="BP804513" s="90"/>
    </row>
    <row r="804514" spans="68:68" customFormat="1">
      <c r="BP804514" s="90"/>
    </row>
    <row r="804515" spans="68:68" customFormat="1">
      <c r="BP804515" s="90"/>
    </row>
    <row r="804516" spans="68:68" customFormat="1">
      <c r="BP804516" s="90"/>
    </row>
    <row r="804517" spans="68:68" customFormat="1">
      <c r="BP804517" s="90"/>
    </row>
    <row r="804518" spans="68:68" customFormat="1">
      <c r="BP804518" s="90"/>
    </row>
    <row r="804519" spans="68:68" customFormat="1">
      <c r="BP804519" s="90"/>
    </row>
    <row r="804520" spans="68:68" customFormat="1">
      <c r="BP804520" s="90"/>
    </row>
    <row r="804521" spans="68:68" customFormat="1">
      <c r="BP804521" s="90"/>
    </row>
    <row r="804522" spans="68:68" customFormat="1">
      <c r="BP804522" s="90"/>
    </row>
    <row r="804523" spans="68:68" customFormat="1">
      <c r="BP804523" s="90"/>
    </row>
    <row r="804524" spans="68:68" customFormat="1">
      <c r="BP804524" s="90"/>
    </row>
    <row r="804525" spans="68:68" customFormat="1">
      <c r="BP804525" s="90"/>
    </row>
    <row r="804526" spans="68:68" customFormat="1">
      <c r="BP804526" s="90"/>
    </row>
    <row r="804527" spans="68:68" customFormat="1">
      <c r="BP804527" s="90"/>
    </row>
    <row r="804528" spans="68:68" customFormat="1">
      <c r="BP804528" s="90"/>
    </row>
    <row r="804529" spans="68:68" customFormat="1">
      <c r="BP804529" s="90"/>
    </row>
    <row r="804530" spans="68:68" customFormat="1">
      <c r="BP804530" s="90"/>
    </row>
    <row r="804531" spans="68:68" customFormat="1">
      <c r="BP804531" s="90"/>
    </row>
    <row r="804532" spans="68:68" customFormat="1">
      <c r="BP804532" s="90"/>
    </row>
    <row r="804533" spans="68:68" customFormat="1">
      <c r="BP804533" s="90"/>
    </row>
    <row r="804534" spans="68:68" customFormat="1">
      <c r="BP804534" s="90"/>
    </row>
    <row r="804535" spans="68:68" customFormat="1">
      <c r="BP804535" s="90"/>
    </row>
    <row r="804536" spans="68:68" customFormat="1">
      <c r="BP804536" s="90"/>
    </row>
    <row r="804537" spans="68:68" customFormat="1">
      <c r="BP804537" s="90"/>
    </row>
    <row r="804538" spans="68:68" customFormat="1">
      <c r="BP804538" s="90"/>
    </row>
    <row r="804539" spans="68:68" customFormat="1">
      <c r="BP804539" s="90"/>
    </row>
    <row r="804540" spans="68:68" customFormat="1">
      <c r="BP804540" s="90"/>
    </row>
    <row r="804541" spans="68:68" customFormat="1">
      <c r="BP804541" s="90"/>
    </row>
    <row r="804542" spans="68:68" customFormat="1">
      <c r="BP804542" s="90"/>
    </row>
    <row r="804543" spans="68:68" customFormat="1">
      <c r="BP804543" s="90"/>
    </row>
    <row r="804544" spans="68:68" customFormat="1">
      <c r="BP804544" s="90"/>
    </row>
    <row r="804545" spans="68:68" customFormat="1">
      <c r="BP804545" s="90"/>
    </row>
    <row r="804546" spans="68:68" customFormat="1">
      <c r="BP804546" s="90"/>
    </row>
    <row r="804547" spans="68:68" customFormat="1">
      <c r="BP804547" s="90"/>
    </row>
    <row r="804548" spans="68:68" customFormat="1">
      <c r="BP804548" s="90"/>
    </row>
    <row r="804549" spans="68:68" customFormat="1">
      <c r="BP804549" s="90"/>
    </row>
    <row r="804550" spans="68:68" customFormat="1">
      <c r="BP804550" s="90"/>
    </row>
    <row r="804551" spans="68:68" customFormat="1">
      <c r="BP804551" s="90"/>
    </row>
    <row r="804552" spans="68:68" customFormat="1">
      <c r="BP804552" s="90"/>
    </row>
    <row r="804553" spans="68:68" customFormat="1">
      <c r="BP804553" s="90"/>
    </row>
    <row r="804554" spans="68:68" customFormat="1">
      <c r="BP804554" s="90"/>
    </row>
    <row r="804555" spans="68:68" customFormat="1">
      <c r="BP804555" s="90"/>
    </row>
    <row r="804556" spans="68:68" customFormat="1">
      <c r="BP804556" s="90"/>
    </row>
    <row r="804557" spans="68:68" customFormat="1">
      <c r="BP804557" s="90"/>
    </row>
    <row r="804558" spans="68:68" customFormat="1">
      <c r="BP804558" s="90"/>
    </row>
    <row r="804559" spans="68:68" customFormat="1">
      <c r="BP804559" s="90"/>
    </row>
    <row r="804560" spans="68:68" customFormat="1">
      <c r="BP804560" s="90"/>
    </row>
    <row r="804561" spans="68:68" customFormat="1">
      <c r="BP804561" s="90"/>
    </row>
    <row r="804562" spans="68:68" customFormat="1">
      <c r="BP804562" s="90"/>
    </row>
    <row r="804563" spans="68:68" customFormat="1">
      <c r="BP804563" s="90"/>
    </row>
    <row r="804564" spans="68:68" customFormat="1">
      <c r="BP804564" s="90"/>
    </row>
    <row r="804565" spans="68:68" customFormat="1">
      <c r="BP804565" s="90"/>
    </row>
    <row r="804566" spans="68:68" customFormat="1">
      <c r="BP804566" s="90"/>
    </row>
    <row r="804567" spans="68:68" customFormat="1">
      <c r="BP804567" s="90"/>
    </row>
    <row r="804568" spans="68:68" customFormat="1">
      <c r="BP804568" s="90"/>
    </row>
    <row r="804569" spans="68:68" customFormat="1">
      <c r="BP804569" s="90"/>
    </row>
    <row r="804570" spans="68:68" customFormat="1">
      <c r="BP804570" s="90"/>
    </row>
    <row r="804571" spans="68:68" customFormat="1">
      <c r="BP804571" s="90"/>
    </row>
    <row r="804572" spans="68:68" customFormat="1">
      <c r="BP804572" s="90"/>
    </row>
    <row r="804573" spans="68:68" customFormat="1">
      <c r="BP804573" s="90"/>
    </row>
    <row r="804574" spans="68:68" customFormat="1">
      <c r="BP804574" s="90"/>
    </row>
    <row r="804575" spans="68:68" customFormat="1">
      <c r="BP804575" s="90"/>
    </row>
    <row r="804576" spans="68:68" customFormat="1">
      <c r="BP804576" s="90"/>
    </row>
    <row r="804577" spans="68:68" customFormat="1">
      <c r="BP804577" s="90"/>
    </row>
    <row r="804578" spans="68:68" customFormat="1">
      <c r="BP804578" s="90"/>
    </row>
    <row r="804579" spans="68:68" customFormat="1">
      <c r="BP804579" s="90"/>
    </row>
    <row r="804580" spans="68:68" customFormat="1">
      <c r="BP804580" s="90"/>
    </row>
    <row r="804581" spans="68:68" customFormat="1">
      <c r="BP804581" s="90"/>
    </row>
    <row r="804582" spans="68:68" customFormat="1">
      <c r="BP804582" s="90"/>
    </row>
    <row r="804583" spans="68:68" customFormat="1">
      <c r="BP804583" s="90"/>
    </row>
    <row r="804584" spans="68:68" customFormat="1">
      <c r="BP804584" s="90"/>
    </row>
    <row r="804585" spans="68:68" customFormat="1">
      <c r="BP804585" s="90"/>
    </row>
    <row r="804586" spans="68:68" customFormat="1">
      <c r="BP804586" s="90"/>
    </row>
    <row r="804587" spans="68:68" customFormat="1">
      <c r="BP804587" s="90"/>
    </row>
    <row r="804588" spans="68:68" customFormat="1">
      <c r="BP804588" s="90"/>
    </row>
    <row r="804589" spans="68:68" customFormat="1">
      <c r="BP804589" s="90"/>
    </row>
    <row r="804590" spans="68:68" customFormat="1">
      <c r="BP804590" s="90"/>
    </row>
    <row r="804591" spans="68:68" customFormat="1">
      <c r="BP804591" s="90"/>
    </row>
    <row r="804592" spans="68:68" customFormat="1">
      <c r="BP804592" s="90"/>
    </row>
    <row r="804593" spans="68:68" customFormat="1">
      <c r="BP804593" s="90"/>
    </row>
    <row r="804594" spans="68:68" customFormat="1">
      <c r="BP804594" s="90"/>
    </row>
    <row r="804595" spans="68:68" customFormat="1">
      <c r="BP804595" s="90"/>
    </row>
    <row r="804596" spans="68:68" customFormat="1">
      <c r="BP804596" s="90"/>
    </row>
    <row r="804597" spans="68:68" customFormat="1">
      <c r="BP804597" s="90"/>
    </row>
    <row r="804598" spans="68:68" customFormat="1">
      <c r="BP804598" s="90"/>
    </row>
    <row r="804599" spans="68:68" customFormat="1">
      <c r="BP804599" s="90"/>
    </row>
    <row r="804600" spans="68:68" customFormat="1">
      <c r="BP804600" s="90"/>
    </row>
    <row r="804601" spans="68:68" customFormat="1">
      <c r="BP804601" s="90"/>
    </row>
    <row r="804602" spans="68:68" customFormat="1">
      <c r="BP804602" s="90"/>
    </row>
    <row r="804603" spans="68:68" customFormat="1">
      <c r="BP804603" s="90"/>
    </row>
    <row r="804604" spans="68:68" customFormat="1">
      <c r="BP804604" s="90"/>
    </row>
    <row r="804605" spans="68:68" customFormat="1">
      <c r="BP804605" s="90"/>
    </row>
    <row r="804606" spans="68:68" customFormat="1">
      <c r="BP804606" s="90"/>
    </row>
    <row r="804607" spans="68:68" customFormat="1">
      <c r="BP804607" s="90"/>
    </row>
    <row r="804608" spans="68:68" customFormat="1">
      <c r="BP804608" s="90"/>
    </row>
    <row r="804609" spans="68:68" customFormat="1">
      <c r="BP804609" s="90"/>
    </row>
    <row r="804610" spans="68:68" customFormat="1">
      <c r="BP804610" s="90"/>
    </row>
    <row r="804611" spans="68:68" customFormat="1">
      <c r="BP804611" s="90"/>
    </row>
    <row r="804612" spans="68:68" customFormat="1">
      <c r="BP804612" s="90"/>
    </row>
    <row r="804613" spans="68:68" customFormat="1">
      <c r="BP804613" s="90"/>
    </row>
    <row r="804614" spans="68:68" customFormat="1">
      <c r="BP804614" s="90"/>
    </row>
    <row r="804615" spans="68:68" customFormat="1">
      <c r="BP804615" s="90"/>
    </row>
    <row r="804616" spans="68:68" customFormat="1">
      <c r="BP804616" s="90"/>
    </row>
    <row r="804617" spans="68:68" customFormat="1">
      <c r="BP804617" s="90"/>
    </row>
    <row r="804618" spans="68:68" customFormat="1">
      <c r="BP804618" s="90"/>
    </row>
    <row r="804619" spans="68:68" customFormat="1">
      <c r="BP804619" s="90"/>
    </row>
    <row r="804620" spans="68:68" customFormat="1">
      <c r="BP804620" s="90"/>
    </row>
    <row r="804621" spans="68:68" customFormat="1">
      <c r="BP804621" s="90"/>
    </row>
    <row r="804622" spans="68:68" customFormat="1">
      <c r="BP804622" s="90"/>
    </row>
    <row r="804623" spans="68:68" customFormat="1">
      <c r="BP804623" s="90"/>
    </row>
    <row r="804624" spans="68:68" customFormat="1">
      <c r="BP804624" s="90"/>
    </row>
    <row r="804625" spans="68:68" customFormat="1">
      <c r="BP804625" s="90"/>
    </row>
    <row r="804626" spans="68:68" customFormat="1">
      <c r="BP804626" s="90"/>
    </row>
    <row r="804627" spans="68:68" customFormat="1">
      <c r="BP804627" s="90"/>
    </row>
    <row r="804628" spans="68:68" customFormat="1">
      <c r="BP804628" s="90"/>
    </row>
    <row r="804629" spans="68:68" customFormat="1">
      <c r="BP804629" s="90"/>
    </row>
    <row r="804630" spans="68:68" customFormat="1">
      <c r="BP804630" s="90"/>
    </row>
    <row r="804631" spans="68:68" customFormat="1">
      <c r="BP804631" s="90"/>
    </row>
    <row r="804632" spans="68:68" customFormat="1">
      <c r="BP804632" s="90"/>
    </row>
    <row r="804633" spans="68:68" customFormat="1">
      <c r="BP804633" s="90"/>
    </row>
    <row r="804634" spans="68:68" customFormat="1">
      <c r="BP804634" s="90"/>
    </row>
    <row r="804635" spans="68:68" customFormat="1">
      <c r="BP804635" s="90"/>
    </row>
    <row r="804636" spans="68:68" customFormat="1">
      <c r="BP804636" s="90"/>
    </row>
    <row r="804637" spans="68:68" customFormat="1">
      <c r="BP804637" s="90"/>
    </row>
    <row r="804638" spans="68:68" customFormat="1">
      <c r="BP804638" s="90"/>
    </row>
    <row r="804639" spans="68:68" customFormat="1">
      <c r="BP804639" s="90"/>
    </row>
    <row r="804640" spans="68:68" customFormat="1">
      <c r="BP804640" s="90"/>
    </row>
    <row r="804641" spans="68:68" customFormat="1">
      <c r="BP804641" s="90"/>
    </row>
    <row r="804642" spans="68:68" customFormat="1">
      <c r="BP804642" s="90"/>
    </row>
    <row r="804643" spans="68:68" customFormat="1">
      <c r="BP804643" s="90"/>
    </row>
    <row r="804644" spans="68:68" customFormat="1">
      <c r="BP804644" s="90"/>
    </row>
    <row r="804645" spans="68:68" customFormat="1">
      <c r="BP804645" s="90"/>
    </row>
    <row r="804646" spans="68:68" customFormat="1">
      <c r="BP804646" s="90"/>
    </row>
    <row r="804647" spans="68:68" customFormat="1">
      <c r="BP804647" s="90"/>
    </row>
    <row r="804648" spans="68:68" customFormat="1">
      <c r="BP804648" s="90"/>
    </row>
    <row r="804649" spans="68:68" customFormat="1">
      <c r="BP804649" s="90"/>
    </row>
    <row r="804650" spans="68:68" customFormat="1">
      <c r="BP804650" s="90"/>
    </row>
    <row r="804651" spans="68:68" customFormat="1">
      <c r="BP804651" s="90"/>
    </row>
    <row r="804652" spans="68:68" customFormat="1">
      <c r="BP804652" s="90"/>
    </row>
    <row r="804653" spans="68:68" customFormat="1">
      <c r="BP804653" s="90"/>
    </row>
    <row r="804654" spans="68:68" customFormat="1">
      <c r="BP804654" s="90"/>
    </row>
    <row r="804655" spans="68:68" customFormat="1">
      <c r="BP804655" s="90"/>
    </row>
    <row r="804656" spans="68:68" customFormat="1">
      <c r="BP804656" s="90"/>
    </row>
    <row r="804657" spans="68:68" customFormat="1">
      <c r="BP804657" s="90"/>
    </row>
    <row r="804658" spans="68:68" customFormat="1">
      <c r="BP804658" s="90"/>
    </row>
    <row r="804659" spans="68:68" customFormat="1">
      <c r="BP804659" s="90"/>
    </row>
    <row r="804660" spans="68:68" customFormat="1">
      <c r="BP804660" s="90"/>
    </row>
    <row r="804661" spans="68:68" customFormat="1">
      <c r="BP804661" s="90"/>
    </row>
    <row r="804662" spans="68:68" customFormat="1">
      <c r="BP804662" s="90"/>
    </row>
    <row r="804663" spans="68:68" customFormat="1">
      <c r="BP804663" s="90"/>
    </row>
    <row r="804664" spans="68:68" customFormat="1">
      <c r="BP804664" s="90"/>
    </row>
    <row r="804665" spans="68:68" customFormat="1">
      <c r="BP804665" s="90"/>
    </row>
    <row r="804666" spans="68:68" customFormat="1">
      <c r="BP804666" s="90"/>
    </row>
    <row r="804667" spans="68:68" customFormat="1">
      <c r="BP804667" s="90"/>
    </row>
    <row r="804668" spans="68:68" customFormat="1">
      <c r="BP804668" s="90"/>
    </row>
    <row r="804669" spans="68:68" customFormat="1">
      <c r="BP804669" s="90"/>
    </row>
    <row r="804670" spans="68:68" customFormat="1">
      <c r="BP804670" s="90"/>
    </row>
    <row r="804671" spans="68:68" customFormat="1">
      <c r="BP804671" s="90"/>
    </row>
    <row r="804672" spans="68:68" customFormat="1">
      <c r="BP804672" s="90"/>
    </row>
    <row r="804673" spans="68:68" customFormat="1">
      <c r="BP804673" s="90"/>
    </row>
    <row r="804674" spans="68:68" customFormat="1">
      <c r="BP804674" s="90"/>
    </row>
    <row r="804675" spans="68:68" customFormat="1">
      <c r="BP804675" s="90"/>
    </row>
    <row r="804676" spans="68:68" customFormat="1">
      <c r="BP804676" s="90"/>
    </row>
    <row r="804677" spans="68:68" customFormat="1">
      <c r="BP804677" s="90"/>
    </row>
    <row r="804678" spans="68:68" customFormat="1">
      <c r="BP804678" s="90"/>
    </row>
    <row r="804679" spans="68:68" customFormat="1">
      <c r="BP804679" s="90"/>
    </row>
    <row r="804680" spans="68:68" customFormat="1">
      <c r="BP804680" s="90"/>
    </row>
    <row r="804681" spans="68:68" customFormat="1">
      <c r="BP804681" s="90"/>
    </row>
    <row r="804682" spans="68:68" customFormat="1">
      <c r="BP804682" s="90"/>
    </row>
    <row r="804683" spans="68:68" customFormat="1">
      <c r="BP804683" s="90"/>
    </row>
    <row r="804684" spans="68:68" customFormat="1">
      <c r="BP804684" s="90"/>
    </row>
    <row r="804685" spans="68:68" customFormat="1">
      <c r="BP804685" s="90"/>
    </row>
    <row r="804686" spans="68:68" customFormat="1">
      <c r="BP804686" s="90"/>
    </row>
    <row r="804687" spans="68:68" customFormat="1">
      <c r="BP804687" s="90"/>
    </row>
    <row r="804688" spans="68:68" customFormat="1">
      <c r="BP804688" s="90"/>
    </row>
    <row r="804689" spans="68:68" customFormat="1">
      <c r="BP804689" s="90"/>
    </row>
    <row r="804690" spans="68:68" customFormat="1">
      <c r="BP804690" s="90"/>
    </row>
    <row r="804691" spans="68:68" customFormat="1">
      <c r="BP804691" s="90"/>
    </row>
    <row r="804692" spans="68:68" customFormat="1">
      <c r="BP804692" s="90"/>
    </row>
    <row r="804693" spans="68:68" customFormat="1">
      <c r="BP804693" s="90"/>
    </row>
    <row r="804694" spans="68:68" customFormat="1">
      <c r="BP804694" s="90"/>
    </row>
    <row r="804695" spans="68:68" customFormat="1">
      <c r="BP804695" s="90"/>
    </row>
    <row r="804696" spans="68:68" customFormat="1">
      <c r="BP804696" s="90"/>
    </row>
    <row r="804697" spans="68:68" customFormat="1">
      <c r="BP804697" s="90"/>
    </row>
    <row r="804698" spans="68:68" customFormat="1">
      <c r="BP804698" s="90"/>
    </row>
    <row r="804699" spans="68:68" customFormat="1">
      <c r="BP804699" s="90"/>
    </row>
    <row r="804700" spans="68:68" customFormat="1">
      <c r="BP804700" s="90"/>
    </row>
    <row r="804701" spans="68:68" customFormat="1">
      <c r="BP804701" s="90"/>
    </row>
    <row r="804702" spans="68:68" customFormat="1">
      <c r="BP804702" s="90"/>
    </row>
    <row r="804703" spans="68:68" customFormat="1">
      <c r="BP804703" s="90"/>
    </row>
    <row r="804704" spans="68:68" customFormat="1">
      <c r="BP804704" s="90"/>
    </row>
    <row r="804705" spans="68:68" customFormat="1">
      <c r="BP804705" s="90"/>
    </row>
    <row r="804706" spans="68:68" customFormat="1">
      <c r="BP804706" s="90"/>
    </row>
    <row r="804707" spans="68:68" customFormat="1">
      <c r="BP804707" s="90"/>
    </row>
    <row r="804708" spans="68:68" customFormat="1">
      <c r="BP804708" s="90"/>
    </row>
    <row r="804709" spans="68:68" customFormat="1">
      <c r="BP804709" s="90"/>
    </row>
    <row r="804710" spans="68:68" customFormat="1">
      <c r="BP804710" s="90"/>
    </row>
    <row r="804711" spans="68:68" customFormat="1">
      <c r="BP804711" s="90"/>
    </row>
    <row r="804712" spans="68:68" customFormat="1">
      <c r="BP804712" s="90"/>
    </row>
    <row r="804713" spans="68:68" customFormat="1">
      <c r="BP804713" s="90"/>
    </row>
    <row r="804714" spans="68:68" customFormat="1">
      <c r="BP804714" s="90"/>
    </row>
    <row r="804715" spans="68:68" customFormat="1">
      <c r="BP804715" s="90"/>
    </row>
    <row r="804716" spans="68:68" customFormat="1">
      <c r="BP804716" s="90"/>
    </row>
    <row r="804717" spans="68:68" customFormat="1">
      <c r="BP804717" s="90"/>
    </row>
    <row r="804718" spans="68:68" customFormat="1">
      <c r="BP804718" s="90"/>
    </row>
    <row r="804719" spans="68:68" customFormat="1">
      <c r="BP804719" s="90"/>
    </row>
    <row r="804720" spans="68:68" customFormat="1">
      <c r="BP804720" s="90"/>
    </row>
    <row r="804721" spans="68:68" customFormat="1">
      <c r="BP804721" s="90"/>
    </row>
    <row r="804722" spans="68:68" customFormat="1">
      <c r="BP804722" s="90"/>
    </row>
    <row r="804723" spans="68:68" customFormat="1">
      <c r="BP804723" s="90"/>
    </row>
    <row r="804724" spans="68:68" customFormat="1">
      <c r="BP804724" s="90"/>
    </row>
    <row r="804725" spans="68:68" customFormat="1">
      <c r="BP804725" s="90"/>
    </row>
    <row r="804726" spans="68:68" customFormat="1">
      <c r="BP804726" s="90"/>
    </row>
    <row r="804727" spans="68:68" customFormat="1">
      <c r="BP804727" s="90"/>
    </row>
    <row r="804728" spans="68:68" customFormat="1">
      <c r="BP804728" s="90"/>
    </row>
    <row r="804729" spans="68:68" customFormat="1">
      <c r="BP804729" s="90"/>
    </row>
    <row r="804730" spans="68:68" customFormat="1">
      <c r="BP804730" s="90"/>
    </row>
    <row r="804731" spans="68:68" customFormat="1">
      <c r="BP804731" s="90"/>
    </row>
    <row r="804732" spans="68:68" customFormat="1">
      <c r="BP804732" s="90"/>
    </row>
    <row r="804733" spans="68:68" customFormat="1">
      <c r="BP804733" s="90"/>
    </row>
    <row r="804734" spans="68:68" customFormat="1">
      <c r="BP804734" s="90"/>
    </row>
    <row r="804735" spans="68:68" customFormat="1">
      <c r="BP804735" s="90"/>
    </row>
    <row r="804736" spans="68:68" customFormat="1">
      <c r="BP804736" s="90"/>
    </row>
    <row r="804737" spans="68:68" customFormat="1">
      <c r="BP804737" s="90"/>
    </row>
    <row r="804738" spans="68:68" customFormat="1">
      <c r="BP804738" s="90"/>
    </row>
    <row r="804739" spans="68:68" customFormat="1">
      <c r="BP804739" s="90"/>
    </row>
    <row r="804740" spans="68:68" customFormat="1">
      <c r="BP804740" s="90"/>
    </row>
    <row r="804741" spans="68:68" customFormat="1">
      <c r="BP804741" s="90"/>
    </row>
    <row r="804742" spans="68:68" customFormat="1">
      <c r="BP804742" s="90"/>
    </row>
    <row r="804743" spans="68:68" customFormat="1">
      <c r="BP804743" s="90"/>
    </row>
    <row r="804744" spans="68:68" customFormat="1">
      <c r="BP804744" s="90"/>
    </row>
    <row r="804745" spans="68:68" customFormat="1">
      <c r="BP804745" s="90"/>
    </row>
    <row r="804746" spans="68:68" customFormat="1">
      <c r="BP804746" s="90"/>
    </row>
    <row r="804747" spans="68:68" customFormat="1">
      <c r="BP804747" s="90"/>
    </row>
    <row r="804748" spans="68:68" customFormat="1">
      <c r="BP804748" s="90"/>
    </row>
    <row r="804749" spans="68:68" customFormat="1">
      <c r="BP804749" s="90"/>
    </row>
    <row r="804750" spans="68:68" customFormat="1">
      <c r="BP804750" s="90"/>
    </row>
    <row r="804751" spans="68:68" customFormat="1">
      <c r="BP804751" s="90"/>
    </row>
    <row r="804752" spans="68:68" customFormat="1">
      <c r="BP804752" s="90"/>
    </row>
    <row r="804753" spans="68:68" customFormat="1">
      <c r="BP804753" s="90"/>
    </row>
    <row r="804754" spans="68:68" customFormat="1">
      <c r="BP804754" s="90"/>
    </row>
    <row r="804755" spans="68:68" customFormat="1">
      <c r="BP804755" s="90"/>
    </row>
    <row r="804756" spans="68:68" customFormat="1">
      <c r="BP804756" s="90"/>
    </row>
    <row r="804757" spans="68:68" customFormat="1">
      <c r="BP804757" s="90"/>
    </row>
    <row r="804758" spans="68:68" customFormat="1">
      <c r="BP804758" s="90"/>
    </row>
    <row r="804759" spans="68:68" customFormat="1">
      <c r="BP804759" s="90"/>
    </row>
    <row r="804760" spans="68:68" customFormat="1">
      <c r="BP804760" s="90"/>
    </row>
    <row r="804761" spans="68:68" customFormat="1">
      <c r="BP804761" s="90"/>
    </row>
    <row r="804762" spans="68:68" customFormat="1">
      <c r="BP804762" s="90"/>
    </row>
    <row r="804763" spans="68:68" customFormat="1">
      <c r="BP804763" s="90"/>
    </row>
    <row r="804764" spans="68:68" customFormat="1">
      <c r="BP804764" s="90"/>
    </row>
    <row r="804765" spans="68:68" customFormat="1">
      <c r="BP804765" s="90"/>
    </row>
    <row r="804766" spans="68:68" customFormat="1">
      <c r="BP804766" s="90"/>
    </row>
    <row r="804767" spans="68:68" customFormat="1">
      <c r="BP804767" s="90"/>
    </row>
    <row r="804768" spans="68:68" customFormat="1">
      <c r="BP804768" s="90"/>
    </row>
    <row r="804769" spans="68:68" customFormat="1">
      <c r="BP804769" s="90"/>
    </row>
    <row r="804770" spans="68:68" customFormat="1">
      <c r="BP804770" s="90"/>
    </row>
    <row r="804771" spans="68:68" customFormat="1">
      <c r="BP804771" s="90"/>
    </row>
    <row r="804772" spans="68:68" customFormat="1">
      <c r="BP804772" s="90"/>
    </row>
    <row r="804773" spans="68:68" customFormat="1">
      <c r="BP804773" s="90"/>
    </row>
    <row r="804774" spans="68:68" customFormat="1">
      <c r="BP804774" s="90"/>
    </row>
    <row r="804775" spans="68:68" customFormat="1">
      <c r="BP804775" s="90"/>
    </row>
    <row r="804776" spans="68:68" customFormat="1">
      <c r="BP804776" s="90"/>
    </row>
    <row r="804777" spans="68:68" customFormat="1">
      <c r="BP804777" s="90"/>
    </row>
    <row r="804778" spans="68:68" customFormat="1">
      <c r="BP804778" s="90"/>
    </row>
    <row r="804779" spans="68:68" customFormat="1">
      <c r="BP804779" s="90"/>
    </row>
    <row r="804780" spans="68:68" customFormat="1">
      <c r="BP804780" s="90"/>
    </row>
    <row r="804781" spans="68:68" customFormat="1">
      <c r="BP804781" s="90"/>
    </row>
    <row r="804782" spans="68:68" customFormat="1">
      <c r="BP804782" s="90"/>
    </row>
    <row r="804783" spans="68:68" customFormat="1">
      <c r="BP804783" s="90"/>
    </row>
    <row r="804784" spans="68:68" customFormat="1">
      <c r="BP804784" s="90"/>
    </row>
    <row r="804785" spans="68:68" customFormat="1">
      <c r="BP804785" s="90"/>
    </row>
    <row r="804786" spans="68:68" customFormat="1">
      <c r="BP804786" s="90"/>
    </row>
    <row r="804787" spans="68:68" customFormat="1">
      <c r="BP804787" s="90"/>
    </row>
    <row r="804788" spans="68:68" customFormat="1">
      <c r="BP804788" s="90"/>
    </row>
    <row r="804789" spans="68:68" customFormat="1">
      <c r="BP804789" s="90"/>
    </row>
    <row r="804790" spans="68:68" customFormat="1">
      <c r="BP804790" s="90"/>
    </row>
    <row r="804791" spans="68:68" customFormat="1">
      <c r="BP804791" s="90"/>
    </row>
    <row r="804792" spans="68:68" customFormat="1">
      <c r="BP804792" s="90"/>
    </row>
    <row r="804793" spans="68:68" customFormat="1">
      <c r="BP804793" s="90"/>
    </row>
    <row r="804794" spans="68:68" customFormat="1">
      <c r="BP804794" s="90"/>
    </row>
    <row r="804795" spans="68:68" customFormat="1">
      <c r="BP804795" s="90"/>
    </row>
    <row r="804796" spans="68:68" customFormat="1">
      <c r="BP804796" s="90"/>
    </row>
    <row r="804797" spans="68:68" customFormat="1">
      <c r="BP804797" s="90"/>
    </row>
    <row r="804798" spans="68:68" customFormat="1">
      <c r="BP804798" s="90"/>
    </row>
    <row r="804799" spans="68:68" customFormat="1">
      <c r="BP804799" s="90"/>
    </row>
    <row r="804800" spans="68:68" customFormat="1">
      <c r="BP804800" s="90"/>
    </row>
    <row r="804801" spans="68:68" customFormat="1">
      <c r="BP804801" s="90"/>
    </row>
    <row r="804802" spans="68:68" customFormat="1">
      <c r="BP804802" s="90"/>
    </row>
    <row r="804803" spans="68:68" customFormat="1">
      <c r="BP804803" s="90"/>
    </row>
    <row r="804804" spans="68:68" customFormat="1">
      <c r="BP804804" s="90"/>
    </row>
    <row r="804805" spans="68:68" customFormat="1">
      <c r="BP804805" s="90"/>
    </row>
    <row r="804806" spans="68:68" customFormat="1">
      <c r="BP804806" s="90"/>
    </row>
    <row r="804807" spans="68:68" customFormat="1">
      <c r="BP804807" s="90"/>
    </row>
    <row r="804808" spans="68:68" customFormat="1">
      <c r="BP804808" s="90"/>
    </row>
    <row r="804809" spans="68:68" customFormat="1">
      <c r="BP804809" s="90"/>
    </row>
    <row r="804810" spans="68:68" customFormat="1">
      <c r="BP804810" s="90"/>
    </row>
    <row r="804811" spans="68:68" customFormat="1">
      <c r="BP804811" s="90"/>
    </row>
    <row r="804812" spans="68:68" customFormat="1">
      <c r="BP804812" s="90"/>
    </row>
    <row r="804813" spans="68:68" customFormat="1">
      <c r="BP804813" s="90"/>
    </row>
    <row r="804814" spans="68:68" customFormat="1">
      <c r="BP804814" s="90"/>
    </row>
    <row r="804815" spans="68:68" customFormat="1">
      <c r="BP804815" s="90"/>
    </row>
    <row r="804816" spans="68:68" customFormat="1">
      <c r="BP804816" s="90"/>
    </row>
    <row r="804817" spans="68:68" customFormat="1">
      <c r="BP804817" s="90"/>
    </row>
    <row r="804818" spans="68:68" customFormat="1">
      <c r="BP804818" s="90"/>
    </row>
    <row r="804819" spans="68:68" customFormat="1">
      <c r="BP804819" s="90"/>
    </row>
    <row r="804820" spans="68:68" customFormat="1">
      <c r="BP804820" s="90"/>
    </row>
    <row r="804821" spans="68:68" customFormat="1">
      <c r="BP804821" s="90"/>
    </row>
    <row r="804822" spans="68:68" customFormat="1">
      <c r="BP804822" s="90"/>
    </row>
    <row r="804823" spans="68:68" customFormat="1">
      <c r="BP804823" s="90"/>
    </row>
    <row r="804824" spans="68:68" customFormat="1">
      <c r="BP804824" s="90"/>
    </row>
    <row r="804825" spans="68:68" customFormat="1">
      <c r="BP804825" s="90"/>
    </row>
    <row r="804826" spans="68:68" customFormat="1">
      <c r="BP804826" s="90"/>
    </row>
    <row r="804827" spans="68:68" customFormat="1">
      <c r="BP804827" s="90"/>
    </row>
    <row r="804828" spans="68:68" customFormat="1">
      <c r="BP804828" s="90"/>
    </row>
    <row r="804829" spans="68:68" customFormat="1">
      <c r="BP804829" s="90"/>
    </row>
    <row r="804830" spans="68:68" customFormat="1">
      <c r="BP804830" s="90"/>
    </row>
    <row r="804831" spans="68:68" customFormat="1">
      <c r="BP804831" s="90"/>
    </row>
    <row r="804832" spans="68:68" customFormat="1">
      <c r="BP804832" s="90"/>
    </row>
    <row r="804833" spans="68:68" customFormat="1">
      <c r="BP804833" s="90"/>
    </row>
    <row r="804834" spans="68:68" customFormat="1">
      <c r="BP804834" s="90"/>
    </row>
    <row r="804835" spans="68:68" customFormat="1">
      <c r="BP804835" s="90"/>
    </row>
    <row r="804836" spans="68:68" customFormat="1">
      <c r="BP804836" s="90"/>
    </row>
    <row r="804837" spans="68:68" customFormat="1">
      <c r="BP804837" s="90"/>
    </row>
    <row r="804838" spans="68:68" customFormat="1">
      <c r="BP804838" s="90"/>
    </row>
    <row r="804839" spans="68:68" customFormat="1">
      <c r="BP804839" s="90"/>
    </row>
    <row r="804840" spans="68:68" customFormat="1">
      <c r="BP804840" s="90"/>
    </row>
    <row r="804841" spans="68:68" customFormat="1">
      <c r="BP804841" s="90"/>
    </row>
    <row r="804842" spans="68:68" customFormat="1">
      <c r="BP804842" s="90"/>
    </row>
    <row r="804843" spans="68:68" customFormat="1">
      <c r="BP804843" s="90"/>
    </row>
    <row r="804844" spans="68:68" customFormat="1">
      <c r="BP804844" s="90"/>
    </row>
    <row r="804845" spans="68:68" customFormat="1">
      <c r="BP804845" s="90"/>
    </row>
    <row r="804846" spans="68:68" customFormat="1">
      <c r="BP804846" s="90"/>
    </row>
    <row r="804847" spans="68:68" customFormat="1">
      <c r="BP804847" s="90"/>
    </row>
    <row r="804848" spans="68:68" customFormat="1">
      <c r="BP804848" s="90"/>
    </row>
    <row r="804849" spans="68:68" customFormat="1">
      <c r="BP804849" s="90"/>
    </row>
    <row r="804850" spans="68:68" customFormat="1">
      <c r="BP804850" s="90"/>
    </row>
    <row r="804851" spans="68:68" customFormat="1">
      <c r="BP804851" s="90"/>
    </row>
    <row r="804852" spans="68:68" customFormat="1">
      <c r="BP804852" s="90"/>
    </row>
    <row r="804853" spans="68:68" customFormat="1">
      <c r="BP804853" s="90"/>
    </row>
    <row r="804854" spans="68:68" customFormat="1">
      <c r="BP804854" s="90"/>
    </row>
    <row r="804855" spans="68:68" customFormat="1">
      <c r="BP804855" s="90"/>
    </row>
    <row r="804856" spans="68:68" customFormat="1">
      <c r="BP804856" s="90"/>
    </row>
    <row r="804857" spans="68:68" customFormat="1">
      <c r="BP804857" s="90"/>
    </row>
    <row r="804858" spans="68:68" customFormat="1">
      <c r="BP804858" s="90"/>
    </row>
    <row r="804859" spans="68:68" customFormat="1">
      <c r="BP804859" s="90"/>
    </row>
    <row r="804860" spans="68:68" customFormat="1">
      <c r="BP804860" s="90"/>
    </row>
    <row r="804861" spans="68:68" customFormat="1">
      <c r="BP804861" s="90"/>
    </row>
    <row r="804862" spans="68:68" customFormat="1">
      <c r="BP804862" s="90"/>
    </row>
    <row r="804863" spans="68:68" customFormat="1">
      <c r="BP804863" s="90"/>
    </row>
    <row r="804864" spans="68:68" customFormat="1">
      <c r="BP804864" s="90"/>
    </row>
    <row r="804865" spans="68:68" customFormat="1">
      <c r="BP804865" s="90"/>
    </row>
    <row r="804866" spans="68:68" customFormat="1">
      <c r="BP804866" s="90"/>
    </row>
    <row r="804867" spans="68:68" customFormat="1">
      <c r="BP804867" s="90"/>
    </row>
    <row r="804868" spans="68:68" customFormat="1">
      <c r="BP804868" s="90"/>
    </row>
    <row r="804869" spans="68:68" customFormat="1">
      <c r="BP804869" s="90"/>
    </row>
    <row r="804870" spans="68:68" customFormat="1">
      <c r="BP804870" s="90"/>
    </row>
    <row r="804871" spans="68:68" customFormat="1">
      <c r="BP804871" s="90"/>
    </row>
    <row r="804872" spans="68:68" customFormat="1">
      <c r="BP804872" s="90"/>
    </row>
    <row r="804873" spans="68:68" customFormat="1">
      <c r="BP804873" s="90"/>
    </row>
    <row r="804874" spans="68:68" customFormat="1">
      <c r="BP804874" s="90"/>
    </row>
    <row r="804875" spans="68:68" customFormat="1">
      <c r="BP804875" s="90"/>
    </row>
    <row r="804876" spans="68:68" customFormat="1">
      <c r="BP804876" s="90"/>
    </row>
    <row r="804877" spans="68:68" customFormat="1">
      <c r="BP804877" s="90"/>
    </row>
    <row r="804878" spans="68:68" customFormat="1">
      <c r="BP804878" s="90"/>
    </row>
    <row r="804879" spans="68:68" customFormat="1">
      <c r="BP804879" s="90"/>
    </row>
    <row r="804880" spans="68:68" customFormat="1">
      <c r="BP804880" s="90"/>
    </row>
    <row r="804881" spans="68:68" customFormat="1">
      <c r="BP804881" s="90"/>
    </row>
    <row r="804882" spans="68:68" customFormat="1">
      <c r="BP804882" s="90"/>
    </row>
    <row r="804883" spans="68:68" customFormat="1">
      <c r="BP804883" s="90"/>
    </row>
    <row r="804884" spans="68:68" customFormat="1">
      <c r="BP804884" s="90"/>
    </row>
    <row r="804885" spans="68:68" customFormat="1">
      <c r="BP804885" s="90"/>
    </row>
    <row r="804886" spans="68:68" customFormat="1">
      <c r="BP804886" s="90"/>
    </row>
    <row r="804887" spans="68:68" customFormat="1">
      <c r="BP804887" s="90"/>
    </row>
    <row r="804888" spans="68:68" customFormat="1">
      <c r="BP804888" s="90"/>
    </row>
    <row r="804889" spans="68:68" customFormat="1">
      <c r="BP804889" s="90"/>
    </row>
    <row r="804890" spans="68:68" customFormat="1">
      <c r="BP804890" s="90"/>
    </row>
    <row r="804891" spans="68:68" customFormat="1">
      <c r="BP804891" s="90"/>
    </row>
    <row r="804892" spans="68:68" customFormat="1">
      <c r="BP804892" s="90"/>
    </row>
    <row r="804893" spans="68:68" customFormat="1">
      <c r="BP804893" s="90"/>
    </row>
    <row r="804894" spans="68:68" customFormat="1">
      <c r="BP804894" s="90"/>
    </row>
    <row r="804895" spans="68:68" customFormat="1">
      <c r="BP804895" s="90"/>
    </row>
    <row r="804896" spans="68:68" customFormat="1">
      <c r="BP804896" s="90"/>
    </row>
    <row r="804897" spans="68:68" customFormat="1">
      <c r="BP804897" s="90"/>
    </row>
    <row r="804898" spans="68:68" customFormat="1">
      <c r="BP804898" s="90"/>
    </row>
    <row r="804899" spans="68:68" customFormat="1">
      <c r="BP804899" s="90"/>
    </row>
    <row r="804900" spans="68:68" customFormat="1">
      <c r="BP804900" s="90"/>
    </row>
    <row r="804901" spans="68:68" customFormat="1">
      <c r="BP804901" s="90"/>
    </row>
    <row r="804902" spans="68:68" customFormat="1">
      <c r="BP804902" s="90"/>
    </row>
    <row r="804903" spans="68:68" customFormat="1">
      <c r="BP804903" s="90"/>
    </row>
    <row r="804904" spans="68:68" customFormat="1">
      <c r="BP804904" s="90"/>
    </row>
    <row r="804905" spans="68:68" customFormat="1">
      <c r="BP804905" s="90"/>
    </row>
    <row r="804906" spans="68:68" customFormat="1">
      <c r="BP804906" s="90"/>
    </row>
    <row r="804907" spans="68:68" customFormat="1">
      <c r="BP804907" s="90"/>
    </row>
    <row r="804908" spans="68:68" customFormat="1">
      <c r="BP804908" s="90"/>
    </row>
    <row r="804909" spans="68:68" customFormat="1">
      <c r="BP804909" s="90"/>
    </row>
    <row r="804910" spans="68:68" customFormat="1">
      <c r="BP804910" s="90"/>
    </row>
    <row r="804911" spans="68:68" customFormat="1">
      <c r="BP804911" s="90"/>
    </row>
    <row r="804912" spans="68:68" customFormat="1">
      <c r="BP804912" s="90"/>
    </row>
    <row r="804913" spans="68:68" customFormat="1">
      <c r="BP804913" s="90"/>
    </row>
    <row r="804914" spans="68:68" customFormat="1">
      <c r="BP804914" s="90"/>
    </row>
    <row r="804915" spans="68:68" customFormat="1">
      <c r="BP804915" s="90"/>
    </row>
    <row r="804916" spans="68:68" customFormat="1">
      <c r="BP804916" s="90"/>
    </row>
    <row r="804917" spans="68:68" customFormat="1">
      <c r="BP804917" s="90"/>
    </row>
    <row r="804918" spans="68:68" customFormat="1">
      <c r="BP804918" s="90"/>
    </row>
    <row r="804919" spans="68:68" customFormat="1">
      <c r="BP804919" s="90"/>
    </row>
    <row r="804920" spans="68:68" customFormat="1">
      <c r="BP804920" s="90"/>
    </row>
    <row r="804921" spans="68:68" customFormat="1">
      <c r="BP804921" s="90"/>
    </row>
    <row r="804922" spans="68:68" customFormat="1">
      <c r="BP804922" s="90"/>
    </row>
    <row r="804923" spans="68:68" customFormat="1">
      <c r="BP804923" s="90"/>
    </row>
    <row r="804924" spans="68:68" customFormat="1">
      <c r="BP804924" s="90"/>
    </row>
    <row r="804925" spans="68:68" customFormat="1">
      <c r="BP804925" s="90"/>
    </row>
    <row r="804926" spans="68:68" customFormat="1">
      <c r="BP804926" s="90"/>
    </row>
    <row r="804927" spans="68:68" customFormat="1">
      <c r="BP804927" s="90"/>
    </row>
    <row r="804928" spans="68:68" customFormat="1">
      <c r="BP804928" s="90"/>
    </row>
    <row r="804929" spans="68:68" customFormat="1">
      <c r="BP804929" s="90"/>
    </row>
    <row r="804930" spans="68:68" customFormat="1">
      <c r="BP804930" s="90"/>
    </row>
    <row r="804931" spans="68:68" customFormat="1">
      <c r="BP804931" s="90"/>
    </row>
    <row r="804932" spans="68:68" customFormat="1">
      <c r="BP804932" s="90"/>
    </row>
    <row r="804933" spans="68:68" customFormat="1">
      <c r="BP804933" s="90"/>
    </row>
    <row r="804934" spans="68:68" customFormat="1">
      <c r="BP804934" s="90"/>
    </row>
    <row r="804935" spans="68:68" customFormat="1">
      <c r="BP804935" s="90"/>
    </row>
    <row r="804936" spans="68:68" customFormat="1">
      <c r="BP804936" s="90"/>
    </row>
    <row r="804937" spans="68:68" customFormat="1">
      <c r="BP804937" s="90"/>
    </row>
    <row r="804938" spans="68:68" customFormat="1">
      <c r="BP804938" s="90"/>
    </row>
    <row r="804939" spans="68:68" customFormat="1">
      <c r="BP804939" s="90"/>
    </row>
    <row r="804940" spans="68:68" customFormat="1">
      <c r="BP804940" s="90"/>
    </row>
    <row r="804941" spans="68:68" customFormat="1">
      <c r="BP804941" s="90"/>
    </row>
    <row r="804942" spans="68:68" customFormat="1">
      <c r="BP804942" s="90"/>
    </row>
    <row r="804943" spans="68:68" customFormat="1">
      <c r="BP804943" s="90"/>
    </row>
    <row r="804944" spans="68:68" customFormat="1">
      <c r="BP804944" s="90"/>
    </row>
    <row r="804945" spans="68:68" customFormat="1">
      <c r="BP804945" s="90"/>
    </row>
    <row r="804946" spans="68:68" customFormat="1">
      <c r="BP804946" s="90"/>
    </row>
    <row r="804947" spans="68:68" customFormat="1">
      <c r="BP804947" s="90"/>
    </row>
    <row r="804948" spans="68:68" customFormat="1">
      <c r="BP804948" s="90"/>
    </row>
    <row r="804949" spans="68:68" customFormat="1">
      <c r="BP804949" s="90"/>
    </row>
    <row r="804950" spans="68:68" customFormat="1">
      <c r="BP804950" s="90"/>
    </row>
    <row r="804951" spans="68:68" customFormat="1">
      <c r="BP804951" s="90"/>
    </row>
    <row r="804952" spans="68:68" customFormat="1">
      <c r="BP804952" s="90"/>
    </row>
    <row r="804953" spans="68:68" customFormat="1">
      <c r="BP804953" s="90"/>
    </row>
    <row r="804954" spans="68:68" customFormat="1">
      <c r="BP804954" s="90"/>
    </row>
    <row r="804955" spans="68:68" customFormat="1">
      <c r="BP804955" s="90"/>
    </row>
    <row r="804956" spans="68:68" customFormat="1">
      <c r="BP804956" s="90"/>
    </row>
    <row r="804957" spans="68:68" customFormat="1">
      <c r="BP804957" s="90"/>
    </row>
    <row r="804958" spans="68:68" customFormat="1">
      <c r="BP804958" s="90"/>
    </row>
    <row r="804959" spans="68:68" customFormat="1">
      <c r="BP804959" s="90"/>
    </row>
    <row r="804960" spans="68:68" customFormat="1">
      <c r="BP804960" s="90"/>
    </row>
    <row r="804961" spans="68:68" customFormat="1">
      <c r="BP804961" s="90"/>
    </row>
    <row r="804962" spans="68:68" customFormat="1">
      <c r="BP804962" s="90"/>
    </row>
    <row r="804963" spans="68:68" customFormat="1">
      <c r="BP804963" s="90"/>
    </row>
    <row r="804964" spans="68:68" customFormat="1">
      <c r="BP804964" s="90"/>
    </row>
    <row r="804965" spans="68:68" customFormat="1">
      <c r="BP804965" s="90"/>
    </row>
    <row r="804966" spans="68:68" customFormat="1">
      <c r="BP804966" s="90"/>
    </row>
    <row r="804967" spans="68:68" customFormat="1">
      <c r="BP804967" s="90"/>
    </row>
    <row r="804968" spans="68:68" customFormat="1">
      <c r="BP804968" s="90"/>
    </row>
    <row r="804969" spans="68:68" customFormat="1">
      <c r="BP804969" s="90"/>
    </row>
    <row r="804970" spans="68:68" customFormat="1">
      <c r="BP804970" s="90"/>
    </row>
    <row r="804971" spans="68:68" customFormat="1">
      <c r="BP804971" s="90"/>
    </row>
    <row r="804972" spans="68:68" customFormat="1">
      <c r="BP804972" s="90"/>
    </row>
    <row r="804973" spans="68:68" customFormat="1">
      <c r="BP804973" s="90"/>
    </row>
    <row r="804974" spans="68:68" customFormat="1">
      <c r="BP804974" s="90"/>
    </row>
    <row r="804975" spans="68:68" customFormat="1">
      <c r="BP804975" s="90"/>
    </row>
    <row r="804976" spans="68:68" customFormat="1">
      <c r="BP804976" s="90"/>
    </row>
    <row r="804977" spans="68:68" customFormat="1">
      <c r="BP804977" s="90"/>
    </row>
    <row r="804978" spans="68:68" customFormat="1">
      <c r="BP804978" s="90"/>
    </row>
    <row r="804979" spans="68:68" customFormat="1">
      <c r="BP804979" s="90"/>
    </row>
    <row r="804980" spans="68:68" customFormat="1">
      <c r="BP804980" s="90"/>
    </row>
    <row r="804981" spans="68:68" customFormat="1">
      <c r="BP804981" s="90"/>
    </row>
    <row r="804982" spans="68:68" customFormat="1">
      <c r="BP804982" s="90"/>
    </row>
    <row r="804983" spans="68:68" customFormat="1">
      <c r="BP804983" s="90"/>
    </row>
    <row r="804984" spans="68:68" customFormat="1">
      <c r="BP804984" s="90"/>
    </row>
    <row r="804985" spans="68:68" customFormat="1">
      <c r="BP804985" s="90"/>
    </row>
    <row r="804986" spans="68:68" customFormat="1">
      <c r="BP804986" s="90"/>
    </row>
    <row r="804987" spans="68:68" customFormat="1">
      <c r="BP804987" s="90"/>
    </row>
    <row r="804988" spans="68:68" customFormat="1">
      <c r="BP804988" s="90"/>
    </row>
    <row r="804989" spans="68:68" customFormat="1">
      <c r="BP804989" s="90"/>
    </row>
    <row r="804990" spans="68:68" customFormat="1">
      <c r="BP804990" s="90"/>
    </row>
    <row r="804991" spans="68:68" customFormat="1">
      <c r="BP804991" s="90"/>
    </row>
    <row r="804992" spans="68:68" customFormat="1">
      <c r="BP804992" s="90"/>
    </row>
    <row r="804993" spans="68:68" customFormat="1">
      <c r="BP804993" s="90"/>
    </row>
    <row r="804994" spans="68:68" customFormat="1">
      <c r="BP804994" s="90"/>
    </row>
    <row r="804995" spans="68:68" customFormat="1">
      <c r="BP804995" s="90"/>
    </row>
    <row r="804996" spans="68:68" customFormat="1">
      <c r="BP804996" s="90"/>
    </row>
    <row r="804997" spans="68:68" customFormat="1">
      <c r="BP804997" s="90"/>
    </row>
    <row r="804998" spans="68:68" customFormat="1">
      <c r="BP804998" s="90"/>
    </row>
    <row r="804999" spans="68:68" customFormat="1">
      <c r="BP804999" s="90"/>
    </row>
    <row r="805000" spans="68:68" customFormat="1">
      <c r="BP805000" s="90"/>
    </row>
    <row r="805001" spans="68:68" customFormat="1">
      <c r="BP805001" s="90"/>
    </row>
    <row r="805002" spans="68:68" customFormat="1">
      <c r="BP805002" s="90"/>
    </row>
    <row r="805003" spans="68:68" customFormat="1">
      <c r="BP805003" s="90"/>
    </row>
    <row r="805004" spans="68:68" customFormat="1">
      <c r="BP805004" s="90"/>
    </row>
    <row r="805005" spans="68:68" customFormat="1">
      <c r="BP805005" s="90"/>
    </row>
    <row r="805006" spans="68:68" customFormat="1">
      <c r="BP805006" s="90"/>
    </row>
    <row r="805007" spans="68:68" customFormat="1">
      <c r="BP805007" s="90"/>
    </row>
    <row r="805008" spans="68:68" customFormat="1">
      <c r="BP805008" s="90"/>
    </row>
    <row r="805009" spans="68:68" customFormat="1">
      <c r="BP805009" s="90"/>
    </row>
    <row r="805010" spans="68:68" customFormat="1">
      <c r="BP805010" s="90"/>
    </row>
    <row r="805011" spans="68:68" customFormat="1">
      <c r="BP805011" s="90"/>
    </row>
    <row r="805012" spans="68:68" customFormat="1">
      <c r="BP805012" s="90"/>
    </row>
    <row r="805013" spans="68:68" customFormat="1">
      <c r="BP805013" s="90"/>
    </row>
    <row r="805014" spans="68:68" customFormat="1">
      <c r="BP805014" s="90"/>
    </row>
    <row r="805015" spans="68:68" customFormat="1">
      <c r="BP805015" s="90"/>
    </row>
    <row r="805016" spans="68:68" customFormat="1">
      <c r="BP805016" s="90"/>
    </row>
    <row r="805017" spans="68:68" customFormat="1">
      <c r="BP805017" s="90"/>
    </row>
    <row r="805018" spans="68:68" customFormat="1">
      <c r="BP805018" s="90"/>
    </row>
    <row r="805019" spans="68:68" customFormat="1">
      <c r="BP805019" s="90"/>
    </row>
    <row r="805020" spans="68:68" customFormat="1">
      <c r="BP805020" s="90"/>
    </row>
    <row r="805021" spans="68:68" customFormat="1">
      <c r="BP805021" s="90"/>
    </row>
    <row r="805022" spans="68:68" customFormat="1">
      <c r="BP805022" s="90"/>
    </row>
    <row r="805023" spans="68:68" customFormat="1">
      <c r="BP805023" s="90"/>
    </row>
    <row r="805024" spans="68:68" customFormat="1">
      <c r="BP805024" s="90"/>
    </row>
    <row r="805025" spans="68:68" customFormat="1">
      <c r="BP805025" s="90"/>
    </row>
    <row r="805026" spans="68:68" customFormat="1">
      <c r="BP805026" s="90"/>
    </row>
    <row r="805027" spans="68:68" customFormat="1">
      <c r="BP805027" s="90"/>
    </row>
    <row r="805028" spans="68:68" customFormat="1">
      <c r="BP805028" s="90"/>
    </row>
    <row r="805029" spans="68:68" customFormat="1">
      <c r="BP805029" s="90"/>
    </row>
    <row r="805030" spans="68:68" customFormat="1">
      <c r="BP805030" s="90"/>
    </row>
    <row r="805031" spans="68:68" customFormat="1">
      <c r="BP805031" s="90"/>
    </row>
    <row r="805032" spans="68:68" customFormat="1">
      <c r="BP805032" s="90"/>
    </row>
    <row r="805033" spans="68:68" customFormat="1">
      <c r="BP805033" s="90"/>
    </row>
    <row r="805034" spans="68:68" customFormat="1">
      <c r="BP805034" s="90"/>
    </row>
    <row r="805035" spans="68:68" customFormat="1">
      <c r="BP805035" s="90"/>
    </row>
    <row r="805036" spans="68:68" customFormat="1">
      <c r="BP805036" s="90"/>
    </row>
    <row r="805037" spans="68:68" customFormat="1">
      <c r="BP805037" s="90"/>
    </row>
    <row r="805038" spans="68:68" customFormat="1">
      <c r="BP805038" s="90"/>
    </row>
    <row r="805039" spans="68:68" customFormat="1">
      <c r="BP805039" s="90"/>
    </row>
    <row r="805040" spans="68:68" customFormat="1">
      <c r="BP805040" s="90"/>
    </row>
    <row r="805041" spans="68:68" customFormat="1">
      <c r="BP805041" s="90"/>
    </row>
    <row r="805042" spans="68:68" customFormat="1">
      <c r="BP805042" s="90"/>
    </row>
    <row r="805043" spans="68:68" customFormat="1">
      <c r="BP805043" s="90"/>
    </row>
    <row r="805044" spans="68:68" customFormat="1">
      <c r="BP805044" s="90"/>
    </row>
    <row r="805045" spans="68:68" customFormat="1">
      <c r="BP805045" s="90"/>
    </row>
    <row r="805046" spans="68:68" customFormat="1">
      <c r="BP805046" s="90"/>
    </row>
    <row r="805047" spans="68:68" customFormat="1">
      <c r="BP805047" s="90"/>
    </row>
    <row r="805048" spans="68:68" customFormat="1">
      <c r="BP805048" s="90"/>
    </row>
    <row r="805049" spans="68:68" customFormat="1">
      <c r="BP805049" s="90"/>
    </row>
    <row r="805050" spans="68:68" customFormat="1">
      <c r="BP805050" s="90"/>
    </row>
    <row r="805051" spans="68:68" customFormat="1">
      <c r="BP805051" s="90"/>
    </row>
    <row r="805052" spans="68:68" customFormat="1">
      <c r="BP805052" s="90"/>
    </row>
    <row r="805053" spans="68:68" customFormat="1">
      <c r="BP805053" s="90"/>
    </row>
    <row r="805054" spans="68:68" customFormat="1">
      <c r="BP805054" s="90"/>
    </row>
    <row r="805055" spans="68:68" customFormat="1">
      <c r="BP805055" s="90"/>
    </row>
    <row r="805056" spans="68:68" customFormat="1">
      <c r="BP805056" s="90"/>
    </row>
    <row r="805057" spans="68:68" customFormat="1">
      <c r="BP805057" s="90"/>
    </row>
    <row r="805058" spans="68:68" customFormat="1">
      <c r="BP805058" s="90"/>
    </row>
    <row r="805059" spans="68:68" customFormat="1">
      <c r="BP805059" s="90"/>
    </row>
    <row r="805060" spans="68:68" customFormat="1">
      <c r="BP805060" s="90"/>
    </row>
    <row r="805061" spans="68:68" customFormat="1">
      <c r="BP805061" s="90"/>
    </row>
    <row r="805062" spans="68:68" customFormat="1">
      <c r="BP805062" s="90"/>
    </row>
    <row r="805063" spans="68:68" customFormat="1">
      <c r="BP805063" s="90"/>
    </row>
    <row r="805064" spans="68:68" customFormat="1">
      <c r="BP805064" s="90"/>
    </row>
    <row r="805065" spans="68:68" customFormat="1">
      <c r="BP805065" s="90"/>
    </row>
    <row r="805066" spans="68:68" customFormat="1">
      <c r="BP805066" s="90"/>
    </row>
    <row r="805067" spans="68:68" customFormat="1">
      <c r="BP805067" s="90"/>
    </row>
    <row r="805068" spans="68:68" customFormat="1">
      <c r="BP805068" s="90"/>
    </row>
    <row r="805069" spans="68:68" customFormat="1">
      <c r="BP805069" s="90"/>
    </row>
    <row r="805070" spans="68:68" customFormat="1">
      <c r="BP805070" s="90"/>
    </row>
    <row r="805071" spans="68:68" customFormat="1">
      <c r="BP805071" s="90"/>
    </row>
    <row r="805072" spans="68:68" customFormat="1">
      <c r="BP805072" s="90"/>
    </row>
    <row r="805073" spans="68:68" customFormat="1">
      <c r="BP805073" s="90"/>
    </row>
    <row r="805074" spans="68:68" customFormat="1">
      <c r="BP805074" s="90"/>
    </row>
    <row r="805075" spans="68:68" customFormat="1">
      <c r="BP805075" s="90"/>
    </row>
    <row r="805076" spans="68:68" customFormat="1">
      <c r="BP805076" s="90"/>
    </row>
    <row r="805077" spans="68:68" customFormat="1">
      <c r="BP805077" s="90"/>
    </row>
    <row r="805078" spans="68:68" customFormat="1">
      <c r="BP805078" s="90"/>
    </row>
    <row r="805079" spans="68:68" customFormat="1">
      <c r="BP805079" s="90"/>
    </row>
    <row r="805080" spans="68:68" customFormat="1">
      <c r="BP805080" s="90"/>
    </row>
    <row r="805081" spans="68:68" customFormat="1">
      <c r="BP805081" s="90"/>
    </row>
    <row r="805082" spans="68:68" customFormat="1">
      <c r="BP805082" s="90"/>
    </row>
    <row r="805083" spans="68:68" customFormat="1">
      <c r="BP805083" s="90"/>
    </row>
    <row r="805084" spans="68:68" customFormat="1">
      <c r="BP805084" s="90"/>
    </row>
    <row r="805085" spans="68:68" customFormat="1">
      <c r="BP805085" s="90"/>
    </row>
    <row r="805086" spans="68:68" customFormat="1">
      <c r="BP805086" s="90"/>
    </row>
    <row r="805087" spans="68:68" customFormat="1">
      <c r="BP805087" s="90"/>
    </row>
    <row r="805088" spans="68:68" customFormat="1">
      <c r="BP805088" s="90"/>
    </row>
    <row r="805089" spans="68:68" customFormat="1">
      <c r="BP805089" s="90"/>
    </row>
    <row r="805090" spans="68:68" customFormat="1">
      <c r="BP805090" s="90"/>
    </row>
    <row r="805091" spans="68:68" customFormat="1">
      <c r="BP805091" s="90"/>
    </row>
    <row r="805092" spans="68:68" customFormat="1">
      <c r="BP805092" s="90"/>
    </row>
    <row r="805093" spans="68:68" customFormat="1">
      <c r="BP805093" s="90"/>
    </row>
    <row r="805094" spans="68:68" customFormat="1">
      <c r="BP805094" s="90"/>
    </row>
    <row r="805095" spans="68:68" customFormat="1">
      <c r="BP805095" s="90"/>
    </row>
    <row r="805096" spans="68:68" customFormat="1">
      <c r="BP805096" s="90"/>
    </row>
    <row r="805097" spans="68:68" customFormat="1">
      <c r="BP805097" s="90"/>
    </row>
    <row r="805098" spans="68:68" customFormat="1">
      <c r="BP805098" s="90"/>
    </row>
    <row r="805099" spans="68:68" customFormat="1">
      <c r="BP805099" s="90"/>
    </row>
    <row r="805100" spans="68:68" customFormat="1">
      <c r="BP805100" s="90"/>
    </row>
    <row r="805101" spans="68:68" customFormat="1">
      <c r="BP805101" s="90"/>
    </row>
    <row r="805102" spans="68:68" customFormat="1">
      <c r="BP805102" s="90"/>
    </row>
    <row r="805103" spans="68:68" customFormat="1">
      <c r="BP805103" s="90"/>
    </row>
    <row r="805104" spans="68:68" customFormat="1">
      <c r="BP805104" s="90"/>
    </row>
    <row r="805105" spans="68:68" customFormat="1">
      <c r="BP805105" s="90"/>
    </row>
    <row r="805106" spans="68:68" customFormat="1">
      <c r="BP805106" s="90"/>
    </row>
    <row r="805107" spans="68:68" customFormat="1">
      <c r="BP805107" s="90"/>
    </row>
    <row r="805108" spans="68:68" customFormat="1">
      <c r="BP805108" s="90"/>
    </row>
    <row r="805109" spans="68:68" customFormat="1">
      <c r="BP805109" s="90"/>
    </row>
    <row r="805110" spans="68:68" customFormat="1">
      <c r="BP805110" s="90"/>
    </row>
    <row r="805111" spans="68:68" customFormat="1">
      <c r="BP805111" s="90"/>
    </row>
    <row r="805112" spans="68:68" customFormat="1">
      <c r="BP805112" s="90"/>
    </row>
    <row r="805113" spans="68:68" customFormat="1">
      <c r="BP805113" s="90"/>
    </row>
    <row r="805114" spans="68:68" customFormat="1">
      <c r="BP805114" s="90"/>
    </row>
    <row r="805115" spans="68:68" customFormat="1">
      <c r="BP805115" s="90"/>
    </row>
    <row r="805116" spans="68:68" customFormat="1">
      <c r="BP805116" s="90"/>
    </row>
    <row r="805117" spans="68:68" customFormat="1">
      <c r="BP805117" s="90"/>
    </row>
    <row r="805118" spans="68:68" customFormat="1">
      <c r="BP805118" s="90"/>
    </row>
    <row r="805119" spans="68:68" customFormat="1">
      <c r="BP805119" s="90"/>
    </row>
    <row r="805120" spans="68:68" customFormat="1">
      <c r="BP805120" s="90"/>
    </row>
    <row r="805121" spans="68:68" customFormat="1">
      <c r="BP805121" s="90"/>
    </row>
    <row r="805122" spans="68:68" customFormat="1">
      <c r="BP805122" s="90"/>
    </row>
    <row r="805123" spans="68:68" customFormat="1">
      <c r="BP805123" s="90"/>
    </row>
    <row r="805124" spans="68:68" customFormat="1">
      <c r="BP805124" s="90"/>
    </row>
    <row r="805125" spans="68:68" customFormat="1">
      <c r="BP805125" s="90"/>
    </row>
    <row r="805126" spans="68:68" customFormat="1">
      <c r="BP805126" s="90"/>
    </row>
    <row r="805127" spans="68:68" customFormat="1">
      <c r="BP805127" s="90"/>
    </row>
    <row r="805128" spans="68:68" customFormat="1">
      <c r="BP805128" s="90"/>
    </row>
    <row r="805129" spans="68:68" customFormat="1">
      <c r="BP805129" s="90"/>
    </row>
    <row r="805130" spans="68:68" customFormat="1">
      <c r="BP805130" s="90"/>
    </row>
    <row r="805131" spans="68:68" customFormat="1">
      <c r="BP805131" s="90"/>
    </row>
    <row r="805132" spans="68:68" customFormat="1">
      <c r="BP805132" s="90"/>
    </row>
    <row r="805133" spans="68:68" customFormat="1">
      <c r="BP805133" s="90"/>
    </row>
    <row r="805134" spans="68:68" customFormat="1">
      <c r="BP805134" s="90"/>
    </row>
    <row r="805135" spans="68:68" customFormat="1">
      <c r="BP805135" s="90"/>
    </row>
    <row r="805136" spans="68:68" customFormat="1">
      <c r="BP805136" s="90"/>
    </row>
    <row r="805137" spans="68:68" customFormat="1">
      <c r="BP805137" s="90"/>
    </row>
    <row r="805138" spans="68:68" customFormat="1">
      <c r="BP805138" s="90"/>
    </row>
    <row r="805139" spans="68:68" customFormat="1">
      <c r="BP805139" s="90"/>
    </row>
    <row r="805140" spans="68:68" customFormat="1">
      <c r="BP805140" s="90"/>
    </row>
    <row r="805141" spans="68:68" customFormat="1">
      <c r="BP805141" s="90"/>
    </row>
    <row r="805142" spans="68:68" customFormat="1">
      <c r="BP805142" s="90"/>
    </row>
    <row r="805143" spans="68:68" customFormat="1">
      <c r="BP805143" s="90"/>
    </row>
    <row r="805144" spans="68:68" customFormat="1">
      <c r="BP805144" s="90"/>
    </row>
    <row r="805145" spans="68:68" customFormat="1">
      <c r="BP805145" s="90"/>
    </row>
    <row r="805146" spans="68:68" customFormat="1">
      <c r="BP805146" s="90"/>
    </row>
    <row r="805147" spans="68:68" customFormat="1">
      <c r="BP805147" s="90"/>
    </row>
    <row r="805148" spans="68:68" customFormat="1">
      <c r="BP805148" s="90"/>
    </row>
    <row r="805149" spans="68:68" customFormat="1">
      <c r="BP805149" s="90"/>
    </row>
    <row r="805150" spans="68:68" customFormat="1">
      <c r="BP805150" s="90"/>
    </row>
    <row r="805151" spans="68:68" customFormat="1">
      <c r="BP805151" s="90"/>
    </row>
    <row r="805152" spans="68:68" customFormat="1">
      <c r="BP805152" s="90"/>
    </row>
    <row r="805153" spans="68:68" customFormat="1">
      <c r="BP805153" s="90"/>
    </row>
    <row r="805154" spans="68:68" customFormat="1">
      <c r="BP805154" s="90"/>
    </row>
    <row r="805155" spans="68:68" customFormat="1">
      <c r="BP805155" s="90"/>
    </row>
    <row r="805156" spans="68:68" customFormat="1">
      <c r="BP805156" s="90"/>
    </row>
    <row r="805157" spans="68:68" customFormat="1">
      <c r="BP805157" s="90"/>
    </row>
    <row r="805158" spans="68:68" customFormat="1">
      <c r="BP805158" s="90"/>
    </row>
    <row r="805159" spans="68:68" customFormat="1">
      <c r="BP805159" s="90"/>
    </row>
    <row r="805160" spans="68:68" customFormat="1">
      <c r="BP805160" s="90"/>
    </row>
    <row r="805161" spans="68:68" customFormat="1">
      <c r="BP805161" s="90"/>
    </row>
    <row r="805162" spans="68:68" customFormat="1">
      <c r="BP805162" s="90"/>
    </row>
    <row r="805163" spans="68:68" customFormat="1">
      <c r="BP805163" s="90"/>
    </row>
    <row r="805164" spans="68:68" customFormat="1">
      <c r="BP805164" s="90"/>
    </row>
    <row r="805165" spans="68:68" customFormat="1">
      <c r="BP805165" s="90"/>
    </row>
    <row r="805166" spans="68:68" customFormat="1">
      <c r="BP805166" s="90"/>
    </row>
    <row r="805167" spans="68:68" customFormat="1">
      <c r="BP805167" s="90"/>
    </row>
    <row r="805168" spans="68:68" customFormat="1">
      <c r="BP805168" s="90"/>
    </row>
    <row r="805169" spans="68:68" customFormat="1">
      <c r="BP805169" s="90"/>
    </row>
    <row r="805170" spans="68:68" customFormat="1">
      <c r="BP805170" s="90"/>
    </row>
    <row r="805171" spans="68:68" customFormat="1">
      <c r="BP805171" s="90"/>
    </row>
    <row r="805172" spans="68:68" customFormat="1">
      <c r="BP805172" s="90"/>
    </row>
    <row r="805173" spans="68:68" customFormat="1">
      <c r="BP805173" s="90"/>
    </row>
    <row r="805174" spans="68:68" customFormat="1">
      <c r="BP805174" s="90"/>
    </row>
    <row r="805175" spans="68:68" customFormat="1">
      <c r="BP805175" s="90"/>
    </row>
    <row r="805176" spans="68:68" customFormat="1">
      <c r="BP805176" s="90"/>
    </row>
    <row r="805177" spans="68:68" customFormat="1">
      <c r="BP805177" s="90"/>
    </row>
    <row r="805178" spans="68:68" customFormat="1">
      <c r="BP805178" s="90"/>
    </row>
    <row r="805179" spans="68:68" customFormat="1">
      <c r="BP805179" s="90"/>
    </row>
    <row r="805180" spans="68:68" customFormat="1">
      <c r="BP805180" s="90"/>
    </row>
    <row r="805181" spans="68:68" customFormat="1">
      <c r="BP805181" s="90"/>
    </row>
    <row r="805182" spans="68:68" customFormat="1">
      <c r="BP805182" s="90"/>
    </row>
    <row r="805183" spans="68:68" customFormat="1">
      <c r="BP805183" s="90"/>
    </row>
    <row r="805184" spans="68:68" customFormat="1">
      <c r="BP805184" s="90"/>
    </row>
    <row r="805185" spans="68:68" customFormat="1">
      <c r="BP805185" s="90"/>
    </row>
    <row r="805186" spans="68:68" customFormat="1">
      <c r="BP805186" s="90"/>
    </row>
    <row r="805187" spans="68:68" customFormat="1">
      <c r="BP805187" s="90"/>
    </row>
    <row r="805188" spans="68:68" customFormat="1">
      <c r="BP805188" s="90"/>
    </row>
    <row r="805189" spans="68:68" customFormat="1">
      <c r="BP805189" s="90"/>
    </row>
    <row r="805190" spans="68:68" customFormat="1">
      <c r="BP805190" s="90"/>
    </row>
    <row r="805191" spans="68:68" customFormat="1">
      <c r="BP805191" s="90"/>
    </row>
    <row r="805192" spans="68:68" customFormat="1">
      <c r="BP805192" s="90"/>
    </row>
    <row r="805193" spans="68:68" customFormat="1">
      <c r="BP805193" s="90"/>
    </row>
    <row r="805194" spans="68:68" customFormat="1">
      <c r="BP805194" s="90"/>
    </row>
    <row r="805195" spans="68:68" customFormat="1">
      <c r="BP805195" s="90"/>
    </row>
    <row r="805196" spans="68:68" customFormat="1">
      <c r="BP805196" s="90"/>
    </row>
    <row r="805197" spans="68:68" customFormat="1">
      <c r="BP805197" s="90"/>
    </row>
    <row r="805198" spans="68:68" customFormat="1">
      <c r="BP805198" s="90"/>
    </row>
    <row r="805199" spans="68:68" customFormat="1">
      <c r="BP805199" s="90"/>
    </row>
    <row r="805200" spans="68:68" customFormat="1">
      <c r="BP805200" s="90"/>
    </row>
    <row r="805201" spans="68:68" customFormat="1">
      <c r="BP805201" s="90"/>
    </row>
    <row r="805202" spans="68:68" customFormat="1">
      <c r="BP805202" s="90"/>
    </row>
    <row r="805203" spans="68:68" customFormat="1">
      <c r="BP805203" s="90"/>
    </row>
    <row r="805204" spans="68:68" customFormat="1">
      <c r="BP805204" s="90"/>
    </row>
    <row r="805205" spans="68:68" customFormat="1">
      <c r="BP805205" s="90"/>
    </row>
    <row r="805206" spans="68:68" customFormat="1">
      <c r="BP805206" s="90"/>
    </row>
    <row r="805207" spans="68:68" customFormat="1">
      <c r="BP805207" s="90"/>
    </row>
    <row r="805208" spans="68:68" customFormat="1">
      <c r="BP805208" s="90"/>
    </row>
    <row r="805209" spans="68:68" customFormat="1">
      <c r="BP805209" s="90"/>
    </row>
    <row r="805210" spans="68:68" customFormat="1">
      <c r="BP805210" s="90"/>
    </row>
    <row r="805211" spans="68:68" customFormat="1">
      <c r="BP805211" s="90"/>
    </row>
    <row r="805212" spans="68:68" customFormat="1">
      <c r="BP805212" s="90"/>
    </row>
    <row r="805213" spans="68:68" customFormat="1">
      <c r="BP805213" s="90"/>
    </row>
    <row r="805214" spans="68:68" customFormat="1">
      <c r="BP805214" s="90"/>
    </row>
    <row r="805215" spans="68:68" customFormat="1">
      <c r="BP805215" s="90"/>
    </row>
    <row r="805216" spans="68:68" customFormat="1">
      <c r="BP805216" s="90"/>
    </row>
    <row r="805217" spans="68:68" customFormat="1">
      <c r="BP805217" s="90"/>
    </row>
    <row r="805218" spans="68:68" customFormat="1">
      <c r="BP805218" s="90"/>
    </row>
    <row r="805219" spans="68:68" customFormat="1">
      <c r="BP805219" s="90"/>
    </row>
    <row r="805220" spans="68:68" customFormat="1">
      <c r="BP805220" s="90"/>
    </row>
    <row r="805221" spans="68:68" customFormat="1">
      <c r="BP805221" s="90"/>
    </row>
    <row r="805222" spans="68:68" customFormat="1">
      <c r="BP805222" s="90"/>
    </row>
    <row r="805223" spans="68:68" customFormat="1">
      <c r="BP805223" s="90"/>
    </row>
    <row r="805224" spans="68:68" customFormat="1">
      <c r="BP805224" s="90"/>
    </row>
    <row r="805225" spans="68:68" customFormat="1">
      <c r="BP805225" s="90"/>
    </row>
    <row r="805226" spans="68:68" customFormat="1">
      <c r="BP805226" s="90"/>
    </row>
    <row r="805227" spans="68:68" customFormat="1">
      <c r="BP805227" s="90"/>
    </row>
    <row r="805228" spans="68:68" customFormat="1">
      <c r="BP805228" s="90"/>
    </row>
    <row r="805229" spans="68:68" customFormat="1">
      <c r="BP805229" s="90"/>
    </row>
    <row r="805230" spans="68:68" customFormat="1">
      <c r="BP805230" s="90"/>
    </row>
    <row r="805231" spans="68:68" customFormat="1">
      <c r="BP805231" s="90"/>
    </row>
    <row r="805232" spans="68:68" customFormat="1">
      <c r="BP805232" s="90"/>
    </row>
    <row r="805233" spans="68:68" customFormat="1">
      <c r="BP805233" s="90"/>
    </row>
    <row r="805234" spans="68:68" customFormat="1">
      <c r="BP805234" s="90"/>
    </row>
    <row r="805235" spans="68:68" customFormat="1">
      <c r="BP805235" s="90"/>
    </row>
    <row r="805236" spans="68:68" customFormat="1">
      <c r="BP805236" s="90"/>
    </row>
    <row r="805237" spans="68:68" customFormat="1">
      <c r="BP805237" s="90"/>
    </row>
    <row r="805238" spans="68:68" customFormat="1">
      <c r="BP805238" s="90"/>
    </row>
    <row r="805239" spans="68:68" customFormat="1">
      <c r="BP805239" s="90"/>
    </row>
    <row r="805240" spans="68:68" customFormat="1">
      <c r="BP805240" s="90"/>
    </row>
    <row r="805241" spans="68:68" customFormat="1">
      <c r="BP805241" s="90"/>
    </row>
    <row r="805242" spans="68:68" customFormat="1">
      <c r="BP805242" s="90"/>
    </row>
    <row r="805243" spans="68:68" customFormat="1">
      <c r="BP805243" s="90"/>
    </row>
    <row r="805244" spans="68:68" customFormat="1">
      <c r="BP805244" s="90"/>
    </row>
    <row r="805245" spans="68:68" customFormat="1">
      <c r="BP805245" s="90"/>
    </row>
    <row r="805246" spans="68:68" customFormat="1">
      <c r="BP805246" s="90"/>
    </row>
    <row r="805247" spans="68:68" customFormat="1">
      <c r="BP805247" s="90"/>
    </row>
    <row r="805248" spans="68:68" customFormat="1">
      <c r="BP805248" s="90"/>
    </row>
    <row r="805249" spans="68:68" customFormat="1">
      <c r="BP805249" s="90"/>
    </row>
    <row r="805250" spans="68:68" customFormat="1">
      <c r="BP805250" s="90"/>
    </row>
    <row r="805251" spans="68:68" customFormat="1">
      <c r="BP805251" s="90"/>
    </row>
    <row r="805252" spans="68:68" customFormat="1">
      <c r="BP805252" s="90"/>
    </row>
    <row r="805253" spans="68:68" customFormat="1">
      <c r="BP805253" s="90"/>
    </row>
    <row r="805254" spans="68:68" customFormat="1">
      <c r="BP805254" s="90"/>
    </row>
    <row r="805255" spans="68:68" customFormat="1">
      <c r="BP805255" s="90"/>
    </row>
    <row r="805256" spans="68:68" customFormat="1">
      <c r="BP805256" s="90"/>
    </row>
    <row r="805257" spans="68:68" customFormat="1">
      <c r="BP805257" s="90"/>
    </row>
    <row r="805258" spans="68:68" customFormat="1">
      <c r="BP805258" s="90"/>
    </row>
    <row r="805259" spans="68:68" customFormat="1">
      <c r="BP805259" s="90"/>
    </row>
    <row r="805260" spans="68:68" customFormat="1">
      <c r="BP805260" s="90"/>
    </row>
    <row r="805261" spans="68:68" customFormat="1">
      <c r="BP805261" s="90"/>
    </row>
    <row r="805262" spans="68:68" customFormat="1">
      <c r="BP805262" s="90"/>
    </row>
    <row r="805263" spans="68:68" customFormat="1">
      <c r="BP805263" s="90"/>
    </row>
    <row r="805264" spans="68:68" customFormat="1">
      <c r="BP805264" s="90"/>
    </row>
    <row r="805265" spans="68:68" customFormat="1">
      <c r="BP805265" s="90"/>
    </row>
    <row r="805266" spans="68:68" customFormat="1">
      <c r="BP805266" s="90"/>
    </row>
    <row r="805267" spans="68:68" customFormat="1">
      <c r="BP805267" s="90"/>
    </row>
    <row r="805268" spans="68:68" customFormat="1">
      <c r="BP805268" s="90"/>
    </row>
    <row r="805269" spans="68:68" customFormat="1">
      <c r="BP805269" s="90"/>
    </row>
    <row r="805270" spans="68:68" customFormat="1">
      <c r="BP805270" s="90"/>
    </row>
    <row r="805271" spans="68:68" customFormat="1">
      <c r="BP805271" s="90"/>
    </row>
    <row r="805272" spans="68:68" customFormat="1">
      <c r="BP805272" s="90"/>
    </row>
    <row r="805273" spans="68:68" customFormat="1">
      <c r="BP805273" s="90"/>
    </row>
    <row r="805274" spans="68:68" customFormat="1">
      <c r="BP805274" s="90"/>
    </row>
    <row r="805275" spans="68:68" customFormat="1">
      <c r="BP805275" s="90"/>
    </row>
    <row r="805276" spans="68:68" customFormat="1">
      <c r="BP805276" s="90"/>
    </row>
    <row r="805277" spans="68:68" customFormat="1">
      <c r="BP805277" s="90"/>
    </row>
    <row r="805278" spans="68:68" customFormat="1">
      <c r="BP805278" s="90"/>
    </row>
    <row r="805279" spans="68:68" customFormat="1">
      <c r="BP805279" s="90"/>
    </row>
    <row r="805280" spans="68:68" customFormat="1">
      <c r="BP805280" s="90"/>
    </row>
    <row r="805281" spans="68:68" customFormat="1">
      <c r="BP805281" s="90"/>
    </row>
    <row r="805282" spans="68:68" customFormat="1">
      <c r="BP805282" s="90"/>
    </row>
    <row r="805283" spans="68:68" customFormat="1">
      <c r="BP805283" s="90"/>
    </row>
    <row r="805284" spans="68:68" customFormat="1">
      <c r="BP805284" s="90"/>
    </row>
    <row r="805285" spans="68:68" customFormat="1">
      <c r="BP805285" s="90"/>
    </row>
    <row r="805286" spans="68:68" customFormat="1">
      <c r="BP805286" s="90"/>
    </row>
    <row r="805287" spans="68:68" customFormat="1">
      <c r="BP805287" s="90"/>
    </row>
    <row r="805288" spans="68:68" customFormat="1">
      <c r="BP805288" s="90"/>
    </row>
    <row r="805289" spans="68:68" customFormat="1">
      <c r="BP805289" s="90"/>
    </row>
    <row r="805290" spans="68:68" customFormat="1">
      <c r="BP805290" s="90"/>
    </row>
    <row r="805291" spans="68:68" customFormat="1">
      <c r="BP805291" s="90"/>
    </row>
    <row r="805292" spans="68:68" customFormat="1">
      <c r="BP805292" s="90"/>
    </row>
    <row r="805293" spans="68:68" customFormat="1">
      <c r="BP805293" s="90"/>
    </row>
    <row r="805294" spans="68:68" customFormat="1">
      <c r="BP805294" s="90"/>
    </row>
    <row r="805295" spans="68:68" customFormat="1">
      <c r="BP805295" s="90"/>
    </row>
    <row r="805296" spans="68:68" customFormat="1">
      <c r="BP805296" s="90"/>
    </row>
    <row r="805297" spans="68:68" customFormat="1">
      <c r="BP805297" s="90"/>
    </row>
    <row r="805298" spans="68:68" customFormat="1">
      <c r="BP805298" s="90"/>
    </row>
    <row r="805299" spans="68:68" customFormat="1">
      <c r="BP805299" s="90"/>
    </row>
    <row r="805300" spans="68:68" customFormat="1">
      <c r="BP805300" s="90"/>
    </row>
    <row r="805301" spans="68:68" customFormat="1">
      <c r="BP805301" s="90"/>
    </row>
    <row r="805302" spans="68:68" customFormat="1">
      <c r="BP805302" s="90"/>
    </row>
    <row r="805303" spans="68:68" customFormat="1">
      <c r="BP805303" s="90"/>
    </row>
    <row r="805304" spans="68:68" customFormat="1">
      <c r="BP805304" s="90"/>
    </row>
    <row r="805305" spans="68:68" customFormat="1">
      <c r="BP805305" s="90"/>
    </row>
    <row r="805306" spans="68:68" customFormat="1">
      <c r="BP805306" s="90"/>
    </row>
    <row r="805307" spans="68:68" customFormat="1">
      <c r="BP805307" s="90"/>
    </row>
    <row r="805308" spans="68:68" customFormat="1">
      <c r="BP805308" s="90"/>
    </row>
    <row r="805309" spans="68:68" customFormat="1">
      <c r="BP805309" s="90"/>
    </row>
    <row r="805310" spans="68:68" customFormat="1">
      <c r="BP805310" s="90"/>
    </row>
    <row r="805311" spans="68:68" customFormat="1">
      <c r="BP805311" s="90"/>
    </row>
    <row r="805312" spans="68:68" customFormat="1">
      <c r="BP805312" s="90"/>
    </row>
    <row r="805313" spans="68:68" customFormat="1">
      <c r="BP805313" s="90"/>
    </row>
    <row r="805314" spans="68:68" customFormat="1">
      <c r="BP805314" s="90"/>
    </row>
    <row r="805315" spans="68:68" customFormat="1">
      <c r="BP805315" s="90"/>
    </row>
    <row r="805316" spans="68:68" customFormat="1">
      <c r="BP805316" s="90"/>
    </row>
    <row r="805317" spans="68:68" customFormat="1">
      <c r="BP805317" s="90"/>
    </row>
    <row r="805318" spans="68:68" customFormat="1">
      <c r="BP805318" s="90"/>
    </row>
    <row r="805319" spans="68:68" customFormat="1">
      <c r="BP805319" s="90"/>
    </row>
    <row r="805320" spans="68:68" customFormat="1">
      <c r="BP805320" s="90"/>
    </row>
    <row r="805321" spans="68:68" customFormat="1">
      <c r="BP805321" s="90"/>
    </row>
    <row r="805322" spans="68:68" customFormat="1">
      <c r="BP805322" s="90"/>
    </row>
    <row r="805323" spans="68:68" customFormat="1">
      <c r="BP805323" s="90"/>
    </row>
    <row r="805324" spans="68:68" customFormat="1">
      <c r="BP805324" s="90"/>
    </row>
    <row r="805325" spans="68:68" customFormat="1">
      <c r="BP805325" s="90"/>
    </row>
    <row r="805326" spans="68:68" customFormat="1">
      <c r="BP805326" s="90"/>
    </row>
    <row r="805327" spans="68:68" customFormat="1">
      <c r="BP805327" s="90"/>
    </row>
    <row r="805328" spans="68:68" customFormat="1">
      <c r="BP805328" s="90"/>
    </row>
    <row r="805329" spans="68:68" customFormat="1">
      <c r="BP805329" s="90"/>
    </row>
    <row r="805330" spans="68:68" customFormat="1">
      <c r="BP805330" s="90"/>
    </row>
    <row r="805331" spans="68:68" customFormat="1">
      <c r="BP805331" s="90"/>
    </row>
    <row r="805332" spans="68:68" customFormat="1">
      <c r="BP805332" s="90"/>
    </row>
    <row r="805333" spans="68:68" customFormat="1">
      <c r="BP805333" s="90"/>
    </row>
    <row r="805334" spans="68:68" customFormat="1">
      <c r="BP805334" s="90"/>
    </row>
    <row r="805335" spans="68:68" customFormat="1">
      <c r="BP805335" s="90"/>
    </row>
    <row r="805336" spans="68:68" customFormat="1">
      <c r="BP805336" s="90"/>
    </row>
    <row r="805337" spans="68:68" customFormat="1">
      <c r="BP805337" s="90"/>
    </row>
    <row r="805338" spans="68:68" customFormat="1">
      <c r="BP805338" s="90"/>
    </row>
    <row r="805339" spans="68:68" customFormat="1">
      <c r="BP805339" s="90"/>
    </row>
    <row r="805340" spans="68:68" customFormat="1">
      <c r="BP805340" s="90"/>
    </row>
    <row r="805341" spans="68:68" customFormat="1">
      <c r="BP805341" s="90"/>
    </row>
    <row r="805342" spans="68:68" customFormat="1">
      <c r="BP805342" s="90"/>
    </row>
    <row r="805343" spans="68:68" customFormat="1">
      <c r="BP805343" s="90"/>
    </row>
    <row r="805344" spans="68:68" customFormat="1">
      <c r="BP805344" s="90"/>
    </row>
    <row r="805345" spans="68:68" customFormat="1">
      <c r="BP805345" s="90"/>
    </row>
    <row r="805346" spans="68:68" customFormat="1">
      <c r="BP805346" s="90"/>
    </row>
    <row r="805347" spans="68:68" customFormat="1">
      <c r="BP805347" s="90"/>
    </row>
    <row r="805348" spans="68:68" customFormat="1">
      <c r="BP805348" s="90"/>
    </row>
    <row r="805349" spans="68:68" customFormat="1">
      <c r="BP805349" s="90"/>
    </row>
    <row r="805350" spans="68:68" customFormat="1">
      <c r="BP805350" s="90"/>
    </row>
    <row r="805351" spans="68:68" customFormat="1">
      <c r="BP805351" s="90"/>
    </row>
    <row r="805352" spans="68:68" customFormat="1">
      <c r="BP805352" s="90"/>
    </row>
    <row r="805353" spans="68:68" customFormat="1">
      <c r="BP805353" s="90"/>
    </row>
    <row r="805354" spans="68:68" customFormat="1">
      <c r="BP805354" s="90"/>
    </row>
    <row r="805355" spans="68:68" customFormat="1">
      <c r="BP805355" s="90"/>
    </row>
    <row r="805356" spans="68:68" customFormat="1">
      <c r="BP805356" s="90"/>
    </row>
    <row r="805357" spans="68:68" customFormat="1">
      <c r="BP805357" s="90"/>
    </row>
    <row r="805358" spans="68:68" customFormat="1">
      <c r="BP805358" s="90"/>
    </row>
    <row r="805359" spans="68:68" customFormat="1">
      <c r="BP805359" s="90"/>
    </row>
    <row r="805360" spans="68:68" customFormat="1">
      <c r="BP805360" s="90"/>
    </row>
    <row r="805361" spans="68:68" customFormat="1">
      <c r="BP805361" s="90"/>
    </row>
    <row r="805362" spans="68:68" customFormat="1">
      <c r="BP805362" s="90"/>
    </row>
    <row r="805363" spans="68:68" customFormat="1">
      <c r="BP805363" s="90"/>
    </row>
    <row r="805364" spans="68:68" customFormat="1">
      <c r="BP805364" s="90"/>
    </row>
    <row r="805365" spans="68:68" customFormat="1">
      <c r="BP805365" s="90"/>
    </row>
    <row r="805366" spans="68:68" customFormat="1">
      <c r="BP805366" s="90"/>
    </row>
    <row r="805367" spans="68:68" customFormat="1">
      <c r="BP805367" s="90"/>
    </row>
    <row r="805368" spans="68:68" customFormat="1">
      <c r="BP805368" s="90"/>
    </row>
    <row r="805369" spans="68:68" customFormat="1">
      <c r="BP805369" s="90"/>
    </row>
    <row r="805370" spans="68:68" customFormat="1">
      <c r="BP805370" s="90"/>
    </row>
    <row r="805371" spans="68:68" customFormat="1">
      <c r="BP805371" s="90"/>
    </row>
    <row r="805372" spans="68:68" customFormat="1">
      <c r="BP805372" s="90"/>
    </row>
    <row r="805373" spans="68:68" customFormat="1">
      <c r="BP805373" s="90"/>
    </row>
    <row r="805374" spans="68:68" customFormat="1">
      <c r="BP805374" s="90"/>
    </row>
    <row r="805375" spans="68:68" customFormat="1">
      <c r="BP805375" s="90"/>
    </row>
    <row r="805376" spans="68:68" customFormat="1">
      <c r="BP805376" s="90"/>
    </row>
    <row r="805377" spans="68:68" customFormat="1">
      <c r="BP805377" s="90"/>
    </row>
    <row r="805378" spans="68:68" customFormat="1">
      <c r="BP805378" s="90"/>
    </row>
    <row r="805379" spans="68:68" customFormat="1">
      <c r="BP805379" s="90"/>
    </row>
    <row r="805380" spans="68:68" customFormat="1">
      <c r="BP805380" s="90"/>
    </row>
    <row r="805381" spans="68:68" customFormat="1">
      <c r="BP805381" s="90"/>
    </row>
    <row r="805382" spans="68:68" customFormat="1">
      <c r="BP805382" s="90"/>
    </row>
    <row r="805383" spans="68:68" customFormat="1">
      <c r="BP805383" s="90"/>
    </row>
    <row r="805384" spans="68:68" customFormat="1">
      <c r="BP805384" s="90"/>
    </row>
    <row r="805385" spans="68:68" customFormat="1">
      <c r="BP805385" s="90"/>
    </row>
    <row r="805386" spans="68:68" customFormat="1">
      <c r="BP805386" s="90"/>
    </row>
    <row r="805387" spans="68:68" customFormat="1">
      <c r="BP805387" s="90"/>
    </row>
    <row r="805388" spans="68:68" customFormat="1">
      <c r="BP805388" s="90"/>
    </row>
    <row r="805389" spans="68:68" customFormat="1">
      <c r="BP805389" s="90"/>
    </row>
    <row r="805390" spans="68:68" customFormat="1">
      <c r="BP805390" s="90"/>
    </row>
    <row r="805391" spans="68:68" customFormat="1">
      <c r="BP805391" s="90"/>
    </row>
    <row r="805392" spans="68:68" customFormat="1">
      <c r="BP805392" s="90"/>
    </row>
    <row r="805393" spans="68:68" customFormat="1">
      <c r="BP805393" s="90"/>
    </row>
    <row r="805394" spans="68:68" customFormat="1">
      <c r="BP805394" s="90"/>
    </row>
    <row r="805395" spans="68:68" customFormat="1">
      <c r="BP805395" s="90"/>
    </row>
    <row r="805396" spans="68:68" customFormat="1">
      <c r="BP805396" s="90"/>
    </row>
    <row r="805397" spans="68:68" customFormat="1">
      <c r="BP805397" s="90"/>
    </row>
    <row r="805398" spans="68:68" customFormat="1">
      <c r="BP805398" s="90"/>
    </row>
    <row r="805399" spans="68:68" customFormat="1">
      <c r="BP805399" s="90"/>
    </row>
    <row r="805400" spans="68:68" customFormat="1">
      <c r="BP805400" s="90"/>
    </row>
    <row r="805401" spans="68:68" customFormat="1">
      <c r="BP805401" s="90"/>
    </row>
    <row r="805402" spans="68:68" customFormat="1">
      <c r="BP805402" s="90"/>
    </row>
    <row r="805403" spans="68:68" customFormat="1">
      <c r="BP805403" s="90"/>
    </row>
    <row r="805404" spans="68:68" customFormat="1">
      <c r="BP805404" s="90"/>
    </row>
    <row r="805405" spans="68:68" customFormat="1">
      <c r="BP805405" s="90"/>
    </row>
    <row r="805406" spans="68:68" customFormat="1">
      <c r="BP805406" s="90"/>
    </row>
    <row r="805407" spans="68:68" customFormat="1">
      <c r="BP805407" s="90"/>
    </row>
    <row r="805408" spans="68:68" customFormat="1">
      <c r="BP805408" s="90"/>
    </row>
    <row r="805409" spans="68:68" customFormat="1">
      <c r="BP805409" s="90"/>
    </row>
    <row r="805410" spans="68:68" customFormat="1">
      <c r="BP805410" s="90"/>
    </row>
    <row r="805411" spans="68:68" customFormat="1">
      <c r="BP805411" s="90"/>
    </row>
    <row r="805412" spans="68:68" customFormat="1">
      <c r="BP805412" s="90"/>
    </row>
    <row r="805413" spans="68:68" customFormat="1">
      <c r="BP805413" s="90"/>
    </row>
    <row r="805414" spans="68:68" customFormat="1">
      <c r="BP805414" s="90"/>
    </row>
    <row r="805415" spans="68:68" customFormat="1">
      <c r="BP805415" s="90"/>
    </row>
    <row r="805416" spans="68:68" customFormat="1">
      <c r="BP805416" s="90"/>
    </row>
    <row r="805417" spans="68:68" customFormat="1">
      <c r="BP805417" s="90"/>
    </row>
    <row r="805418" spans="68:68" customFormat="1">
      <c r="BP805418" s="90"/>
    </row>
    <row r="805419" spans="68:68" customFormat="1">
      <c r="BP805419" s="90"/>
    </row>
    <row r="805420" spans="68:68" customFormat="1">
      <c r="BP805420" s="90"/>
    </row>
    <row r="805421" spans="68:68" customFormat="1">
      <c r="BP805421" s="90"/>
    </row>
    <row r="805422" spans="68:68" customFormat="1">
      <c r="BP805422" s="90"/>
    </row>
    <row r="805423" spans="68:68" customFormat="1">
      <c r="BP805423" s="90"/>
    </row>
    <row r="805424" spans="68:68" customFormat="1">
      <c r="BP805424" s="90"/>
    </row>
    <row r="805425" spans="68:68" customFormat="1">
      <c r="BP805425" s="90"/>
    </row>
    <row r="805426" spans="68:68" customFormat="1">
      <c r="BP805426" s="90"/>
    </row>
    <row r="805427" spans="68:68" customFormat="1">
      <c r="BP805427" s="90"/>
    </row>
    <row r="805428" spans="68:68" customFormat="1">
      <c r="BP805428" s="90"/>
    </row>
    <row r="805429" spans="68:68" customFormat="1">
      <c r="BP805429" s="90"/>
    </row>
    <row r="805430" spans="68:68" customFormat="1">
      <c r="BP805430" s="90"/>
    </row>
    <row r="805431" spans="68:68" customFormat="1">
      <c r="BP805431" s="90"/>
    </row>
    <row r="805432" spans="68:68" customFormat="1">
      <c r="BP805432" s="90"/>
    </row>
    <row r="805433" spans="68:68" customFormat="1">
      <c r="BP805433" s="90"/>
    </row>
    <row r="805434" spans="68:68" customFormat="1">
      <c r="BP805434" s="90"/>
    </row>
    <row r="805435" spans="68:68" customFormat="1">
      <c r="BP805435" s="90"/>
    </row>
    <row r="805436" spans="68:68" customFormat="1">
      <c r="BP805436" s="90"/>
    </row>
    <row r="805437" spans="68:68" customFormat="1">
      <c r="BP805437" s="90"/>
    </row>
    <row r="805438" spans="68:68" customFormat="1">
      <c r="BP805438" s="90"/>
    </row>
    <row r="805439" spans="68:68" customFormat="1">
      <c r="BP805439" s="90"/>
    </row>
    <row r="805440" spans="68:68" customFormat="1">
      <c r="BP805440" s="90"/>
    </row>
    <row r="805441" spans="68:68" customFormat="1">
      <c r="BP805441" s="90"/>
    </row>
    <row r="805442" spans="68:68" customFormat="1">
      <c r="BP805442" s="90"/>
    </row>
    <row r="805443" spans="68:68" customFormat="1">
      <c r="BP805443" s="90"/>
    </row>
    <row r="805444" spans="68:68" customFormat="1">
      <c r="BP805444" s="90"/>
    </row>
    <row r="805445" spans="68:68" customFormat="1">
      <c r="BP805445" s="90"/>
    </row>
    <row r="805446" spans="68:68" customFormat="1">
      <c r="BP805446" s="90"/>
    </row>
    <row r="805447" spans="68:68" customFormat="1">
      <c r="BP805447" s="90"/>
    </row>
    <row r="805448" spans="68:68" customFormat="1">
      <c r="BP805448" s="90"/>
    </row>
    <row r="805449" spans="68:68" customFormat="1">
      <c r="BP805449" s="90"/>
    </row>
    <row r="805450" spans="68:68" customFormat="1">
      <c r="BP805450" s="90"/>
    </row>
    <row r="805451" spans="68:68" customFormat="1">
      <c r="BP805451" s="90"/>
    </row>
    <row r="805452" spans="68:68" customFormat="1">
      <c r="BP805452" s="90"/>
    </row>
    <row r="805453" spans="68:68" customFormat="1">
      <c r="BP805453" s="90"/>
    </row>
    <row r="805454" spans="68:68" customFormat="1">
      <c r="BP805454" s="90"/>
    </row>
    <row r="805455" spans="68:68" customFormat="1">
      <c r="BP805455" s="90"/>
    </row>
    <row r="805456" spans="68:68" customFormat="1">
      <c r="BP805456" s="90"/>
    </row>
    <row r="805457" spans="68:68" customFormat="1">
      <c r="BP805457" s="90"/>
    </row>
    <row r="805458" spans="68:68" customFormat="1">
      <c r="BP805458" s="90"/>
    </row>
    <row r="805459" spans="68:68" customFormat="1">
      <c r="BP805459" s="90"/>
    </row>
    <row r="805460" spans="68:68" customFormat="1">
      <c r="BP805460" s="90"/>
    </row>
    <row r="805461" spans="68:68" customFormat="1">
      <c r="BP805461" s="90"/>
    </row>
    <row r="805462" spans="68:68" customFormat="1">
      <c r="BP805462" s="90"/>
    </row>
    <row r="805463" spans="68:68" customFormat="1">
      <c r="BP805463" s="90"/>
    </row>
    <row r="805464" spans="68:68" customFormat="1">
      <c r="BP805464" s="90"/>
    </row>
    <row r="805465" spans="68:68" customFormat="1">
      <c r="BP805465" s="90"/>
    </row>
    <row r="805466" spans="68:68" customFormat="1">
      <c r="BP805466" s="90"/>
    </row>
    <row r="805467" spans="68:68" customFormat="1">
      <c r="BP805467" s="90"/>
    </row>
    <row r="805468" spans="68:68" customFormat="1">
      <c r="BP805468" s="90"/>
    </row>
    <row r="805469" spans="68:68" customFormat="1">
      <c r="BP805469" s="90"/>
    </row>
    <row r="805470" spans="68:68" customFormat="1">
      <c r="BP805470" s="90"/>
    </row>
    <row r="805471" spans="68:68" customFormat="1">
      <c r="BP805471" s="90"/>
    </row>
    <row r="805472" spans="68:68" customFormat="1">
      <c r="BP805472" s="90"/>
    </row>
    <row r="805473" spans="68:68" customFormat="1">
      <c r="BP805473" s="90"/>
    </row>
    <row r="805474" spans="68:68" customFormat="1">
      <c r="BP805474" s="90"/>
    </row>
    <row r="805475" spans="68:68" customFormat="1">
      <c r="BP805475" s="90"/>
    </row>
    <row r="805476" spans="68:68" customFormat="1">
      <c r="BP805476" s="90"/>
    </row>
    <row r="805477" spans="68:68" customFormat="1">
      <c r="BP805477" s="90"/>
    </row>
    <row r="805478" spans="68:68" customFormat="1">
      <c r="BP805478" s="90"/>
    </row>
    <row r="805479" spans="68:68" customFormat="1">
      <c r="BP805479" s="90"/>
    </row>
    <row r="805480" spans="68:68" customFormat="1">
      <c r="BP805480" s="90"/>
    </row>
    <row r="805481" spans="68:68" customFormat="1">
      <c r="BP805481" s="90"/>
    </row>
    <row r="805482" spans="68:68" customFormat="1">
      <c r="BP805482" s="90"/>
    </row>
    <row r="805483" spans="68:68" customFormat="1">
      <c r="BP805483" s="90"/>
    </row>
    <row r="805484" spans="68:68" customFormat="1">
      <c r="BP805484" s="90"/>
    </row>
    <row r="805485" spans="68:68" customFormat="1">
      <c r="BP805485" s="90"/>
    </row>
    <row r="805486" spans="68:68" customFormat="1">
      <c r="BP805486" s="90"/>
    </row>
    <row r="805487" spans="68:68" customFormat="1">
      <c r="BP805487" s="90"/>
    </row>
    <row r="805488" spans="68:68" customFormat="1">
      <c r="BP805488" s="90"/>
    </row>
    <row r="805489" spans="68:68" customFormat="1">
      <c r="BP805489" s="90"/>
    </row>
    <row r="805490" spans="68:68" customFormat="1">
      <c r="BP805490" s="90"/>
    </row>
    <row r="805491" spans="68:68" customFormat="1">
      <c r="BP805491" s="90"/>
    </row>
    <row r="805492" spans="68:68" customFormat="1">
      <c r="BP805492" s="90"/>
    </row>
    <row r="805493" spans="68:68" customFormat="1">
      <c r="BP805493" s="90"/>
    </row>
    <row r="805494" spans="68:68" customFormat="1">
      <c r="BP805494" s="90"/>
    </row>
    <row r="805495" spans="68:68" customFormat="1">
      <c r="BP805495" s="90"/>
    </row>
    <row r="805496" spans="68:68" customFormat="1">
      <c r="BP805496" s="90"/>
    </row>
    <row r="805497" spans="68:68" customFormat="1">
      <c r="BP805497" s="90"/>
    </row>
    <row r="805498" spans="68:68" customFormat="1">
      <c r="BP805498" s="90"/>
    </row>
    <row r="805499" spans="68:68" customFormat="1">
      <c r="BP805499" s="90"/>
    </row>
    <row r="805500" spans="68:68" customFormat="1">
      <c r="BP805500" s="90"/>
    </row>
    <row r="805501" spans="68:68" customFormat="1">
      <c r="BP805501" s="90"/>
    </row>
    <row r="805502" spans="68:68" customFormat="1">
      <c r="BP805502" s="90"/>
    </row>
    <row r="805503" spans="68:68" customFormat="1">
      <c r="BP805503" s="90"/>
    </row>
    <row r="805504" spans="68:68" customFormat="1">
      <c r="BP805504" s="90"/>
    </row>
    <row r="805505" spans="68:68" customFormat="1">
      <c r="BP805505" s="90"/>
    </row>
    <row r="805506" spans="68:68" customFormat="1">
      <c r="BP805506" s="90"/>
    </row>
    <row r="805507" spans="68:68" customFormat="1">
      <c r="BP805507" s="90"/>
    </row>
    <row r="805508" spans="68:68" customFormat="1">
      <c r="BP805508" s="90"/>
    </row>
    <row r="805509" spans="68:68" customFormat="1">
      <c r="BP805509" s="90"/>
    </row>
    <row r="805510" spans="68:68" customFormat="1">
      <c r="BP805510" s="90"/>
    </row>
    <row r="805511" spans="68:68" customFormat="1">
      <c r="BP805511" s="90"/>
    </row>
    <row r="805512" spans="68:68" customFormat="1">
      <c r="BP805512" s="90"/>
    </row>
    <row r="805513" spans="68:68" customFormat="1">
      <c r="BP805513" s="90"/>
    </row>
    <row r="805514" spans="68:68" customFormat="1">
      <c r="BP805514" s="90"/>
    </row>
    <row r="805515" spans="68:68" customFormat="1">
      <c r="BP805515" s="90"/>
    </row>
    <row r="805516" spans="68:68" customFormat="1">
      <c r="BP805516" s="90"/>
    </row>
    <row r="805517" spans="68:68" customFormat="1">
      <c r="BP805517" s="90"/>
    </row>
    <row r="805518" spans="68:68" customFormat="1">
      <c r="BP805518" s="90"/>
    </row>
    <row r="805519" spans="68:68" customFormat="1">
      <c r="BP805519" s="90"/>
    </row>
    <row r="805520" spans="68:68" customFormat="1">
      <c r="BP805520" s="90"/>
    </row>
    <row r="805521" spans="68:68" customFormat="1">
      <c r="BP805521" s="90"/>
    </row>
    <row r="805522" spans="68:68" customFormat="1">
      <c r="BP805522" s="90"/>
    </row>
    <row r="805523" spans="68:68" customFormat="1">
      <c r="BP805523" s="90"/>
    </row>
    <row r="805524" spans="68:68" customFormat="1">
      <c r="BP805524" s="90"/>
    </row>
    <row r="805525" spans="68:68" customFormat="1">
      <c r="BP805525" s="90"/>
    </row>
    <row r="805526" spans="68:68" customFormat="1">
      <c r="BP805526" s="90"/>
    </row>
    <row r="805527" spans="68:68" customFormat="1">
      <c r="BP805527" s="90"/>
    </row>
    <row r="805528" spans="68:68" customFormat="1">
      <c r="BP805528" s="90"/>
    </row>
    <row r="805529" spans="68:68" customFormat="1">
      <c r="BP805529" s="90"/>
    </row>
    <row r="805530" spans="68:68" customFormat="1">
      <c r="BP805530" s="90"/>
    </row>
    <row r="805531" spans="68:68" customFormat="1">
      <c r="BP805531" s="90"/>
    </row>
    <row r="805532" spans="68:68" customFormat="1">
      <c r="BP805532" s="90"/>
    </row>
    <row r="805533" spans="68:68" customFormat="1">
      <c r="BP805533" s="90"/>
    </row>
    <row r="805534" spans="68:68" customFormat="1">
      <c r="BP805534" s="90"/>
    </row>
    <row r="805535" spans="68:68" customFormat="1">
      <c r="BP805535" s="90"/>
    </row>
    <row r="805536" spans="68:68" customFormat="1">
      <c r="BP805536" s="90"/>
    </row>
    <row r="805537" spans="68:68" customFormat="1">
      <c r="BP805537" s="90"/>
    </row>
    <row r="805538" spans="68:68" customFormat="1">
      <c r="BP805538" s="90"/>
    </row>
    <row r="805539" spans="68:68" customFormat="1">
      <c r="BP805539" s="90"/>
    </row>
    <row r="805540" spans="68:68" customFormat="1">
      <c r="BP805540" s="90"/>
    </row>
    <row r="805541" spans="68:68" customFormat="1">
      <c r="BP805541" s="90"/>
    </row>
    <row r="805542" spans="68:68" customFormat="1">
      <c r="BP805542" s="90"/>
    </row>
    <row r="805543" spans="68:68" customFormat="1">
      <c r="BP805543" s="90"/>
    </row>
    <row r="805544" spans="68:68" customFormat="1">
      <c r="BP805544" s="90"/>
    </row>
    <row r="805545" spans="68:68" customFormat="1">
      <c r="BP805545" s="90"/>
    </row>
    <row r="805546" spans="68:68" customFormat="1">
      <c r="BP805546" s="90"/>
    </row>
    <row r="805547" spans="68:68" customFormat="1">
      <c r="BP805547" s="90"/>
    </row>
    <row r="805548" spans="68:68" customFormat="1">
      <c r="BP805548" s="90"/>
    </row>
    <row r="805549" spans="68:68" customFormat="1">
      <c r="BP805549" s="90"/>
    </row>
    <row r="805550" spans="68:68" customFormat="1">
      <c r="BP805550" s="90"/>
    </row>
    <row r="805551" spans="68:68" customFormat="1">
      <c r="BP805551" s="90"/>
    </row>
    <row r="805552" spans="68:68" customFormat="1">
      <c r="BP805552" s="90"/>
    </row>
    <row r="805553" spans="68:68" customFormat="1">
      <c r="BP805553" s="90"/>
    </row>
    <row r="805554" spans="68:68" customFormat="1">
      <c r="BP805554" s="90"/>
    </row>
    <row r="805555" spans="68:68" customFormat="1">
      <c r="BP805555" s="90"/>
    </row>
    <row r="805556" spans="68:68" customFormat="1">
      <c r="BP805556" s="90"/>
    </row>
    <row r="805557" spans="68:68" customFormat="1">
      <c r="BP805557" s="90"/>
    </row>
    <row r="805558" spans="68:68" customFormat="1">
      <c r="BP805558" s="90"/>
    </row>
    <row r="805559" spans="68:68" customFormat="1">
      <c r="BP805559" s="90"/>
    </row>
    <row r="805560" spans="68:68" customFormat="1">
      <c r="BP805560" s="90"/>
    </row>
    <row r="805561" spans="68:68" customFormat="1">
      <c r="BP805561" s="90"/>
    </row>
    <row r="805562" spans="68:68" customFormat="1">
      <c r="BP805562" s="90"/>
    </row>
    <row r="805563" spans="68:68" customFormat="1">
      <c r="BP805563" s="90"/>
    </row>
    <row r="805564" spans="68:68" customFormat="1">
      <c r="BP805564" s="90"/>
    </row>
    <row r="805565" spans="68:68" customFormat="1">
      <c r="BP805565" s="90"/>
    </row>
    <row r="805566" spans="68:68" customFormat="1">
      <c r="BP805566" s="90"/>
    </row>
    <row r="805567" spans="68:68" customFormat="1">
      <c r="BP805567" s="90"/>
    </row>
    <row r="805568" spans="68:68" customFormat="1">
      <c r="BP805568" s="90"/>
    </row>
    <row r="805569" spans="68:68" customFormat="1">
      <c r="BP805569" s="90"/>
    </row>
    <row r="805570" spans="68:68" customFormat="1">
      <c r="BP805570" s="90"/>
    </row>
    <row r="805571" spans="68:68" customFormat="1">
      <c r="BP805571" s="90"/>
    </row>
    <row r="805572" spans="68:68" customFormat="1">
      <c r="BP805572" s="90"/>
    </row>
    <row r="805573" spans="68:68" customFormat="1">
      <c r="BP805573" s="90"/>
    </row>
    <row r="805574" spans="68:68" customFormat="1">
      <c r="BP805574" s="90"/>
    </row>
    <row r="805575" spans="68:68" customFormat="1">
      <c r="BP805575" s="90"/>
    </row>
    <row r="805576" spans="68:68" customFormat="1">
      <c r="BP805576" s="90"/>
    </row>
    <row r="805577" spans="68:68" customFormat="1">
      <c r="BP805577" s="90"/>
    </row>
    <row r="805578" spans="68:68" customFormat="1">
      <c r="BP805578" s="90"/>
    </row>
    <row r="805579" spans="68:68" customFormat="1">
      <c r="BP805579" s="90"/>
    </row>
    <row r="805580" spans="68:68" customFormat="1">
      <c r="BP805580" s="90"/>
    </row>
    <row r="805581" spans="68:68" customFormat="1">
      <c r="BP805581" s="90"/>
    </row>
    <row r="805582" spans="68:68" customFormat="1">
      <c r="BP805582" s="90"/>
    </row>
    <row r="805583" spans="68:68" customFormat="1">
      <c r="BP805583" s="90"/>
    </row>
    <row r="805584" spans="68:68" customFormat="1">
      <c r="BP805584" s="90"/>
    </row>
    <row r="805585" spans="68:68" customFormat="1">
      <c r="BP805585" s="90"/>
    </row>
    <row r="805586" spans="68:68" customFormat="1">
      <c r="BP805586" s="90"/>
    </row>
    <row r="805587" spans="68:68" customFormat="1">
      <c r="BP805587" s="90"/>
    </row>
    <row r="805588" spans="68:68" customFormat="1">
      <c r="BP805588" s="90"/>
    </row>
    <row r="805589" spans="68:68" customFormat="1">
      <c r="BP805589" s="90"/>
    </row>
    <row r="805590" spans="68:68" customFormat="1">
      <c r="BP805590" s="90"/>
    </row>
    <row r="805591" spans="68:68" customFormat="1">
      <c r="BP805591" s="90"/>
    </row>
    <row r="805592" spans="68:68" customFormat="1">
      <c r="BP805592" s="90"/>
    </row>
    <row r="805593" spans="68:68" customFormat="1">
      <c r="BP805593" s="90"/>
    </row>
    <row r="805594" spans="68:68" customFormat="1">
      <c r="BP805594" s="90"/>
    </row>
    <row r="805595" spans="68:68" customFormat="1">
      <c r="BP805595" s="90"/>
    </row>
    <row r="805596" spans="68:68" customFormat="1">
      <c r="BP805596" s="90"/>
    </row>
    <row r="805597" spans="68:68" customFormat="1">
      <c r="BP805597" s="90"/>
    </row>
    <row r="805598" spans="68:68" customFormat="1">
      <c r="BP805598" s="90"/>
    </row>
    <row r="805599" spans="68:68" customFormat="1">
      <c r="BP805599" s="90"/>
    </row>
    <row r="805600" spans="68:68" customFormat="1">
      <c r="BP805600" s="90"/>
    </row>
    <row r="805601" spans="68:68" customFormat="1">
      <c r="BP805601" s="90"/>
    </row>
    <row r="805602" spans="68:68" customFormat="1">
      <c r="BP805602" s="90"/>
    </row>
    <row r="805603" spans="68:68" customFormat="1">
      <c r="BP805603" s="90"/>
    </row>
    <row r="805604" spans="68:68" customFormat="1">
      <c r="BP805604" s="90"/>
    </row>
    <row r="805605" spans="68:68" customFormat="1">
      <c r="BP805605" s="90"/>
    </row>
    <row r="805606" spans="68:68" customFormat="1">
      <c r="BP805606" s="90"/>
    </row>
    <row r="805607" spans="68:68" customFormat="1">
      <c r="BP805607" s="90"/>
    </row>
    <row r="805608" spans="68:68" customFormat="1">
      <c r="BP805608" s="90"/>
    </row>
    <row r="805609" spans="68:68" customFormat="1">
      <c r="BP805609" s="90"/>
    </row>
    <row r="805610" spans="68:68" customFormat="1">
      <c r="BP805610" s="90"/>
    </row>
    <row r="805611" spans="68:68" customFormat="1">
      <c r="BP805611" s="90"/>
    </row>
    <row r="805612" spans="68:68" customFormat="1">
      <c r="BP805612" s="90"/>
    </row>
    <row r="805613" spans="68:68" customFormat="1">
      <c r="BP805613" s="90"/>
    </row>
    <row r="805614" spans="68:68" customFormat="1">
      <c r="BP805614" s="90"/>
    </row>
    <row r="805615" spans="68:68" customFormat="1">
      <c r="BP805615" s="90"/>
    </row>
    <row r="805616" spans="68:68" customFormat="1">
      <c r="BP805616" s="90"/>
    </row>
    <row r="805617" spans="68:68" customFormat="1">
      <c r="BP805617" s="90"/>
    </row>
    <row r="805618" spans="68:68" customFormat="1">
      <c r="BP805618" s="90"/>
    </row>
    <row r="805619" spans="68:68" customFormat="1">
      <c r="BP805619" s="90"/>
    </row>
    <row r="805620" spans="68:68" customFormat="1">
      <c r="BP805620" s="90"/>
    </row>
    <row r="805621" spans="68:68" customFormat="1">
      <c r="BP805621" s="90"/>
    </row>
    <row r="805622" spans="68:68" customFormat="1">
      <c r="BP805622" s="90"/>
    </row>
    <row r="805623" spans="68:68" customFormat="1">
      <c r="BP805623" s="90"/>
    </row>
    <row r="805624" spans="68:68" customFormat="1">
      <c r="BP805624" s="90"/>
    </row>
    <row r="805625" spans="68:68" customFormat="1">
      <c r="BP805625" s="90"/>
    </row>
    <row r="805626" spans="68:68" customFormat="1">
      <c r="BP805626" s="90"/>
    </row>
    <row r="805627" spans="68:68" customFormat="1">
      <c r="BP805627" s="90"/>
    </row>
    <row r="805628" spans="68:68" customFormat="1">
      <c r="BP805628" s="90"/>
    </row>
    <row r="805629" spans="68:68" customFormat="1">
      <c r="BP805629" s="90"/>
    </row>
    <row r="805630" spans="68:68" customFormat="1">
      <c r="BP805630" s="90"/>
    </row>
    <row r="805631" spans="68:68" customFormat="1">
      <c r="BP805631" s="90"/>
    </row>
    <row r="805632" spans="68:68" customFormat="1">
      <c r="BP805632" s="90"/>
    </row>
    <row r="805633" spans="68:68" customFormat="1">
      <c r="BP805633" s="90"/>
    </row>
    <row r="805634" spans="68:68" customFormat="1">
      <c r="BP805634" s="90"/>
    </row>
    <row r="805635" spans="68:68" customFormat="1">
      <c r="BP805635" s="90"/>
    </row>
    <row r="805636" spans="68:68" customFormat="1">
      <c r="BP805636" s="90"/>
    </row>
    <row r="805637" spans="68:68" customFormat="1">
      <c r="BP805637" s="90"/>
    </row>
    <row r="805638" spans="68:68" customFormat="1">
      <c r="BP805638" s="90"/>
    </row>
    <row r="805639" spans="68:68" customFormat="1">
      <c r="BP805639" s="90"/>
    </row>
    <row r="805640" spans="68:68" customFormat="1">
      <c r="BP805640" s="90"/>
    </row>
    <row r="805641" spans="68:68" customFormat="1">
      <c r="BP805641" s="90"/>
    </row>
    <row r="805642" spans="68:68" customFormat="1">
      <c r="BP805642" s="90"/>
    </row>
    <row r="805643" spans="68:68" customFormat="1">
      <c r="BP805643" s="90"/>
    </row>
    <row r="805644" spans="68:68" customFormat="1">
      <c r="BP805644" s="90"/>
    </row>
    <row r="805645" spans="68:68" customFormat="1">
      <c r="BP805645" s="90"/>
    </row>
    <row r="805646" spans="68:68" customFormat="1">
      <c r="BP805646" s="90"/>
    </row>
    <row r="805647" spans="68:68" customFormat="1">
      <c r="BP805647" s="90"/>
    </row>
    <row r="805648" spans="68:68" customFormat="1">
      <c r="BP805648" s="90"/>
    </row>
    <row r="805649" spans="68:68" customFormat="1">
      <c r="BP805649" s="90"/>
    </row>
    <row r="805650" spans="68:68" customFormat="1">
      <c r="BP805650" s="90"/>
    </row>
    <row r="805651" spans="68:68" customFormat="1">
      <c r="BP805651" s="90"/>
    </row>
    <row r="805652" spans="68:68" customFormat="1">
      <c r="BP805652" s="90"/>
    </row>
    <row r="805653" spans="68:68" customFormat="1">
      <c r="BP805653" s="90"/>
    </row>
    <row r="805654" spans="68:68" customFormat="1">
      <c r="BP805654" s="90"/>
    </row>
    <row r="805655" spans="68:68" customFormat="1">
      <c r="BP805655" s="90"/>
    </row>
    <row r="805656" spans="68:68" customFormat="1">
      <c r="BP805656" s="90"/>
    </row>
    <row r="805657" spans="68:68" customFormat="1">
      <c r="BP805657" s="90"/>
    </row>
    <row r="805658" spans="68:68" customFormat="1">
      <c r="BP805658" s="90"/>
    </row>
    <row r="805659" spans="68:68" customFormat="1">
      <c r="BP805659" s="90"/>
    </row>
    <row r="805660" spans="68:68" customFormat="1">
      <c r="BP805660" s="90"/>
    </row>
    <row r="805661" spans="68:68" customFormat="1">
      <c r="BP805661" s="90"/>
    </row>
    <row r="805662" spans="68:68" customFormat="1">
      <c r="BP805662" s="90"/>
    </row>
    <row r="805663" spans="68:68" customFormat="1">
      <c r="BP805663" s="90"/>
    </row>
    <row r="805664" spans="68:68" customFormat="1">
      <c r="BP805664" s="90"/>
    </row>
    <row r="805665" spans="68:68" customFormat="1">
      <c r="BP805665" s="90"/>
    </row>
    <row r="805666" spans="68:68" customFormat="1">
      <c r="BP805666" s="90"/>
    </row>
    <row r="805667" spans="68:68" customFormat="1">
      <c r="BP805667" s="90"/>
    </row>
    <row r="805668" spans="68:68" customFormat="1">
      <c r="BP805668" s="90"/>
    </row>
    <row r="805669" spans="68:68" customFormat="1">
      <c r="BP805669" s="90"/>
    </row>
    <row r="805670" spans="68:68" customFormat="1">
      <c r="BP805670" s="90"/>
    </row>
    <row r="805671" spans="68:68" customFormat="1">
      <c r="BP805671" s="90"/>
    </row>
    <row r="805672" spans="68:68" customFormat="1">
      <c r="BP805672" s="90"/>
    </row>
    <row r="805673" spans="68:68" customFormat="1">
      <c r="BP805673" s="90"/>
    </row>
    <row r="805674" spans="68:68" customFormat="1">
      <c r="BP805674" s="90"/>
    </row>
    <row r="805675" spans="68:68" customFormat="1">
      <c r="BP805675" s="90"/>
    </row>
    <row r="805676" spans="68:68" customFormat="1">
      <c r="BP805676" s="90"/>
    </row>
    <row r="805677" spans="68:68" customFormat="1">
      <c r="BP805677" s="90"/>
    </row>
    <row r="805678" spans="68:68" customFormat="1">
      <c r="BP805678" s="90"/>
    </row>
    <row r="805679" spans="68:68" customFormat="1">
      <c r="BP805679" s="90"/>
    </row>
    <row r="805680" spans="68:68" customFormat="1">
      <c r="BP805680" s="90"/>
    </row>
    <row r="805681" spans="68:68" customFormat="1">
      <c r="BP805681" s="90"/>
    </row>
    <row r="805682" spans="68:68" customFormat="1">
      <c r="BP805682" s="90"/>
    </row>
    <row r="805683" spans="68:68" customFormat="1">
      <c r="BP805683" s="90"/>
    </row>
    <row r="805684" spans="68:68" customFormat="1">
      <c r="BP805684" s="90"/>
    </row>
    <row r="805685" spans="68:68" customFormat="1">
      <c r="BP805685" s="90"/>
    </row>
    <row r="805686" spans="68:68" customFormat="1">
      <c r="BP805686" s="90"/>
    </row>
    <row r="805687" spans="68:68" customFormat="1">
      <c r="BP805687" s="90"/>
    </row>
    <row r="805688" spans="68:68" customFormat="1">
      <c r="BP805688" s="90"/>
    </row>
    <row r="805689" spans="68:68" customFormat="1">
      <c r="BP805689" s="90"/>
    </row>
    <row r="805690" spans="68:68" customFormat="1">
      <c r="BP805690" s="90"/>
    </row>
    <row r="805691" spans="68:68" customFormat="1">
      <c r="BP805691" s="90"/>
    </row>
    <row r="805692" spans="68:68" customFormat="1">
      <c r="BP805692" s="90"/>
    </row>
    <row r="805693" spans="68:68" customFormat="1">
      <c r="BP805693" s="90"/>
    </row>
    <row r="805694" spans="68:68" customFormat="1">
      <c r="BP805694" s="90"/>
    </row>
    <row r="805695" spans="68:68" customFormat="1">
      <c r="BP805695" s="90"/>
    </row>
    <row r="805696" spans="68:68" customFormat="1">
      <c r="BP805696" s="90"/>
    </row>
    <row r="805697" spans="68:68" customFormat="1">
      <c r="BP805697" s="90"/>
    </row>
    <row r="805698" spans="68:68" customFormat="1">
      <c r="BP805698" s="90"/>
    </row>
    <row r="805699" spans="68:68" customFormat="1">
      <c r="BP805699" s="90"/>
    </row>
    <row r="805700" spans="68:68" customFormat="1">
      <c r="BP805700" s="90"/>
    </row>
    <row r="805701" spans="68:68" customFormat="1">
      <c r="BP805701" s="90"/>
    </row>
    <row r="805702" spans="68:68" customFormat="1">
      <c r="BP805702" s="90"/>
    </row>
    <row r="805703" spans="68:68" customFormat="1">
      <c r="BP805703" s="90"/>
    </row>
    <row r="805704" spans="68:68" customFormat="1">
      <c r="BP805704" s="90"/>
    </row>
    <row r="805705" spans="68:68" customFormat="1">
      <c r="BP805705" s="90"/>
    </row>
    <row r="805706" spans="68:68" customFormat="1">
      <c r="BP805706" s="90"/>
    </row>
    <row r="805707" spans="68:68" customFormat="1">
      <c r="BP805707" s="90"/>
    </row>
    <row r="805708" spans="68:68" customFormat="1">
      <c r="BP805708" s="90"/>
    </row>
    <row r="805709" spans="68:68" customFormat="1">
      <c r="BP805709" s="90"/>
    </row>
    <row r="805710" spans="68:68" customFormat="1">
      <c r="BP805710" s="90"/>
    </row>
    <row r="805711" spans="68:68" customFormat="1">
      <c r="BP805711" s="90"/>
    </row>
    <row r="805712" spans="68:68" customFormat="1">
      <c r="BP805712" s="90"/>
    </row>
    <row r="805713" spans="68:68" customFormat="1">
      <c r="BP805713" s="90"/>
    </row>
    <row r="805714" spans="68:68" customFormat="1">
      <c r="BP805714" s="90"/>
    </row>
    <row r="805715" spans="68:68" customFormat="1">
      <c r="BP805715" s="90"/>
    </row>
    <row r="805716" spans="68:68" customFormat="1">
      <c r="BP805716" s="90"/>
    </row>
    <row r="805717" spans="68:68" customFormat="1">
      <c r="BP805717" s="90"/>
    </row>
    <row r="805718" spans="68:68" customFormat="1">
      <c r="BP805718" s="90"/>
    </row>
    <row r="805719" spans="68:68" customFormat="1">
      <c r="BP805719" s="90"/>
    </row>
    <row r="805720" spans="68:68" customFormat="1">
      <c r="BP805720" s="90"/>
    </row>
    <row r="805721" spans="68:68" customFormat="1">
      <c r="BP805721" s="90"/>
    </row>
    <row r="805722" spans="68:68" customFormat="1">
      <c r="BP805722" s="90"/>
    </row>
    <row r="805723" spans="68:68" customFormat="1">
      <c r="BP805723" s="90"/>
    </row>
    <row r="805724" spans="68:68" customFormat="1">
      <c r="BP805724" s="90"/>
    </row>
    <row r="805725" spans="68:68" customFormat="1">
      <c r="BP805725" s="90"/>
    </row>
    <row r="805726" spans="68:68" customFormat="1">
      <c r="BP805726" s="90"/>
    </row>
    <row r="805727" spans="68:68" customFormat="1">
      <c r="BP805727" s="90"/>
    </row>
    <row r="805728" spans="68:68" customFormat="1">
      <c r="BP805728" s="90"/>
    </row>
    <row r="805729" spans="68:68" customFormat="1">
      <c r="BP805729" s="90"/>
    </row>
    <row r="805730" spans="68:68" customFormat="1">
      <c r="BP805730" s="90"/>
    </row>
    <row r="805731" spans="68:68" customFormat="1">
      <c r="BP805731" s="90"/>
    </row>
    <row r="805732" spans="68:68" customFormat="1">
      <c r="BP805732" s="90"/>
    </row>
    <row r="805733" spans="68:68" customFormat="1">
      <c r="BP805733" s="90"/>
    </row>
    <row r="805734" spans="68:68" customFormat="1">
      <c r="BP805734" s="90"/>
    </row>
    <row r="805735" spans="68:68" customFormat="1">
      <c r="BP805735" s="90"/>
    </row>
    <row r="805736" spans="68:68" customFormat="1">
      <c r="BP805736" s="90"/>
    </row>
    <row r="805737" spans="68:68" customFormat="1">
      <c r="BP805737" s="90"/>
    </row>
    <row r="805738" spans="68:68" customFormat="1">
      <c r="BP805738" s="90"/>
    </row>
    <row r="805739" spans="68:68" customFormat="1">
      <c r="BP805739" s="90"/>
    </row>
    <row r="805740" spans="68:68" customFormat="1">
      <c r="BP805740" s="90"/>
    </row>
    <row r="805741" spans="68:68" customFormat="1">
      <c r="BP805741" s="90"/>
    </row>
    <row r="805742" spans="68:68" customFormat="1">
      <c r="BP805742" s="90"/>
    </row>
    <row r="805743" spans="68:68" customFormat="1">
      <c r="BP805743" s="90"/>
    </row>
    <row r="805744" spans="68:68" customFormat="1">
      <c r="BP805744" s="90"/>
    </row>
    <row r="805745" spans="68:68" customFormat="1">
      <c r="BP805745" s="90"/>
    </row>
    <row r="805746" spans="68:68" customFormat="1">
      <c r="BP805746" s="90"/>
    </row>
    <row r="805747" spans="68:68" customFormat="1">
      <c r="BP805747" s="90"/>
    </row>
    <row r="805748" spans="68:68" customFormat="1">
      <c r="BP805748" s="90"/>
    </row>
    <row r="805749" spans="68:68" customFormat="1">
      <c r="BP805749" s="90"/>
    </row>
    <row r="805750" spans="68:68" customFormat="1">
      <c r="BP805750" s="90"/>
    </row>
    <row r="805751" spans="68:68" customFormat="1">
      <c r="BP805751" s="90"/>
    </row>
    <row r="805752" spans="68:68" customFormat="1">
      <c r="BP805752" s="90"/>
    </row>
    <row r="805753" spans="68:68" customFormat="1">
      <c r="BP805753" s="90"/>
    </row>
    <row r="805754" spans="68:68" customFormat="1">
      <c r="BP805754" s="90"/>
    </row>
    <row r="805755" spans="68:68" customFormat="1">
      <c r="BP805755" s="90"/>
    </row>
    <row r="805756" spans="68:68" customFormat="1">
      <c r="BP805756" s="90"/>
    </row>
    <row r="805757" spans="68:68" customFormat="1">
      <c r="BP805757" s="90"/>
    </row>
    <row r="805758" spans="68:68" customFormat="1">
      <c r="BP805758" s="90"/>
    </row>
    <row r="805759" spans="68:68" customFormat="1">
      <c r="BP805759" s="90"/>
    </row>
    <row r="805760" spans="68:68" customFormat="1">
      <c r="BP805760" s="90"/>
    </row>
    <row r="805761" spans="68:68" customFormat="1">
      <c r="BP805761" s="90"/>
    </row>
    <row r="805762" spans="68:68" customFormat="1">
      <c r="BP805762" s="90"/>
    </row>
    <row r="805763" spans="68:68" customFormat="1">
      <c r="BP805763" s="90"/>
    </row>
    <row r="805764" spans="68:68" customFormat="1">
      <c r="BP805764" s="90"/>
    </row>
    <row r="805765" spans="68:68" customFormat="1">
      <c r="BP805765" s="90"/>
    </row>
    <row r="805766" spans="68:68" customFormat="1">
      <c r="BP805766" s="90"/>
    </row>
    <row r="805767" spans="68:68" customFormat="1">
      <c r="BP805767" s="90"/>
    </row>
    <row r="805768" spans="68:68" customFormat="1">
      <c r="BP805768" s="90"/>
    </row>
    <row r="805769" spans="68:68" customFormat="1">
      <c r="BP805769" s="90"/>
    </row>
    <row r="805770" spans="68:68" customFormat="1">
      <c r="BP805770" s="90"/>
    </row>
    <row r="805771" spans="68:68" customFormat="1">
      <c r="BP805771" s="90"/>
    </row>
    <row r="805772" spans="68:68" customFormat="1">
      <c r="BP805772" s="90"/>
    </row>
    <row r="805773" spans="68:68" customFormat="1">
      <c r="BP805773" s="90"/>
    </row>
    <row r="805774" spans="68:68" customFormat="1">
      <c r="BP805774" s="90"/>
    </row>
    <row r="805775" spans="68:68" customFormat="1">
      <c r="BP805775" s="90"/>
    </row>
    <row r="805776" spans="68:68" customFormat="1">
      <c r="BP805776" s="90"/>
    </row>
    <row r="805777" spans="68:68" customFormat="1">
      <c r="BP805777" s="90"/>
    </row>
    <row r="805778" spans="68:68" customFormat="1">
      <c r="BP805778" s="90"/>
    </row>
    <row r="805779" spans="68:68" customFormat="1">
      <c r="BP805779" s="90"/>
    </row>
    <row r="805780" spans="68:68" customFormat="1">
      <c r="BP805780" s="90"/>
    </row>
    <row r="805781" spans="68:68" customFormat="1">
      <c r="BP805781" s="90"/>
    </row>
    <row r="805782" spans="68:68" customFormat="1">
      <c r="BP805782" s="90"/>
    </row>
    <row r="805783" spans="68:68" customFormat="1">
      <c r="BP805783" s="90"/>
    </row>
    <row r="805784" spans="68:68" customFormat="1">
      <c r="BP805784" s="90"/>
    </row>
    <row r="805785" spans="68:68" customFormat="1">
      <c r="BP805785" s="90"/>
    </row>
    <row r="805786" spans="68:68" customFormat="1">
      <c r="BP805786" s="90"/>
    </row>
    <row r="805787" spans="68:68" customFormat="1">
      <c r="BP805787" s="90"/>
    </row>
    <row r="805788" spans="68:68" customFormat="1">
      <c r="BP805788" s="90"/>
    </row>
    <row r="805789" spans="68:68" customFormat="1">
      <c r="BP805789" s="90"/>
    </row>
    <row r="805790" spans="68:68" customFormat="1">
      <c r="BP805790" s="90"/>
    </row>
    <row r="805791" spans="68:68" customFormat="1">
      <c r="BP805791" s="90"/>
    </row>
    <row r="805792" spans="68:68" customFormat="1">
      <c r="BP805792" s="90"/>
    </row>
    <row r="805793" spans="68:68" customFormat="1">
      <c r="BP805793" s="90"/>
    </row>
    <row r="805794" spans="68:68" customFormat="1">
      <c r="BP805794" s="90"/>
    </row>
    <row r="805795" spans="68:68" customFormat="1">
      <c r="BP805795" s="90"/>
    </row>
    <row r="805796" spans="68:68" customFormat="1">
      <c r="BP805796" s="90"/>
    </row>
    <row r="805797" spans="68:68" customFormat="1">
      <c r="BP805797" s="90"/>
    </row>
    <row r="805798" spans="68:68" customFormat="1">
      <c r="BP805798" s="90"/>
    </row>
    <row r="805799" spans="68:68" customFormat="1">
      <c r="BP805799" s="90"/>
    </row>
    <row r="805800" spans="68:68" customFormat="1">
      <c r="BP805800" s="90"/>
    </row>
    <row r="805801" spans="68:68" customFormat="1">
      <c r="BP805801" s="90"/>
    </row>
    <row r="805802" spans="68:68" customFormat="1">
      <c r="BP805802" s="90"/>
    </row>
    <row r="805803" spans="68:68" customFormat="1">
      <c r="BP805803" s="90"/>
    </row>
    <row r="805804" spans="68:68" customFormat="1">
      <c r="BP805804" s="90"/>
    </row>
    <row r="805805" spans="68:68" customFormat="1">
      <c r="BP805805" s="90"/>
    </row>
    <row r="805806" spans="68:68" customFormat="1">
      <c r="BP805806" s="90"/>
    </row>
    <row r="805807" spans="68:68" customFormat="1">
      <c r="BP805807" s="90"/>
    </row>
    <row r="805808" spans="68:68" customFormat="1">
      <c r="BP805808" s="90"/>
    </row>
    <row r="805809" spans="68:68" customFormat="1">
      <c r="BP805809" s="90"/>
    </row>
    <row r="805810" spans="68:68" customFormat="1">
      <c r="BP805810" s="90"/>
    </row>
    <row r="805811" spans="68:68" customFormat="1">
      <c r="BP805811" s="90"/>
    </row>
    <row r="805812" spans="68:68" customFormat="1">
      <c r="BP805812" s="90"/>
    </row>
    <row r="805813" spans="68:68" customFormat="1">
      <c r="BP805813" s="90"/>
    </row>
    <row r="805814" spans="68:68" customFormat="1">
      <c r="BP805814" s="90"/>
    </row>
    <row r="805815" spans="68:68" customFormat="1">
      <c r="BP805815" s="90"/>
    </row>
    <row r="805816" spans="68:68" customFormat="1">
      <c r="BP805816" s="90"/>
    </row>
    <row r="805817" spans="68:68" customFormat="1">
      <c r="BP805817" s="90"/>
    </row>
    <row r="805818" spans="68:68" customFormat="1">
      <c r="BP805818" s="90"/>
    </row>
    <row r="805819" spans="68:68" customFormat="1">
      <c r="BP805819" s="90"/>
    </row>
    <row r="805820" spans="68:68" customFormat="1">
      <c r="BP805820" s="90"/>
    </row>
    <row r="805821" spans="68:68" customFormat="1">
      <c r="BP805821" s="90"/>
    </row>
    <row r="805822" spans="68:68" customFormat="1">
      <c r="BP805822" s="90"/>
    </row>
    <row r="805823" spans="68:68" customFormat="1">
      <c r="BP805823" s="90"/>
    </row>
    <row r="805824" spans="68:68" customFormat="1">
      <c r="BP805824" s="90"/>
    </row>
    <row r="805825" spans="68:68" customFormat="1">
      <c r="BP805825" s="90"/>
    </row>
    <row r="805826" spans="68:68" customFormat="1">
      <c r="BP805826" s="90"/>
    </row>
    <row r="805827" spans="68:68" customFormat="1">
      <c r="BP805827" s="90"/>
    </row>
    <row r="805828" spans="68:68" customFormat="1">
      <c r="BP805828" s="90"/>
    </row>
    <row r="805829" spans="68:68" customFormat="1">
      <c r="BP805829" s="90"/>
    </row>
    <row r="805830" spans="68:68" customFormat="1">
      <c r="BP805830" s="90"/>
    </row>
    <row r="805831" spans="68:68" customFormat="1">
      <c r="BP805831" s="90"/>
    </row>
    <row r="805832" spans="68:68" customFormat="1">
      <c r="BP805832" s="90"/>
    </row>
    <row r="805833" spans="68:68" customFormat="1">
      <c r="BP805833" s="90"/>
    </row>
    <row r="805834" spans="68:68" customFormat="1">
      <c r="BP805834" s="90"/>
    </row>
    <row r="805835" spans="68:68" customFormat="1">
      <c r="BP805835" s="90"/>
    </row>
    <row r="805836" spans="68:68" customFormat="1">
      <c r="BP805836" s="90"/>
    </row>
    <row r="805837" spans="68:68" customFormat="1">
      <c r="BP805837" s="90"/>
    </row>
    <row r="805838" spans="68:68" customFormat="1">
      <c r="BP805838" s="90"/>
    </row>
    <row r="805839" spans="68:68" customFormat="1">
      <c r="BP805839" s="90"/>
    </row>
    <row r="805840" spans="68:68" customFormat="1">
      <c r="BP805840" s="90"/>
    </row>
    <row r="805841" spans="68:68" customFormat="1">
      <c r="BP805841" s="90"/>
    </row>
    <row r="805842" spans="68:68" customFormat="1">
      <c r="BP805842" s="90"/>
    </row>
    <row r="805843" spans="68:68" customFormat="1">
      <c r="BP805843" s="90"/>
    </row>
    <row r="805844" spans="68:68" customFormat="1">
      <c r="BP805844" s="90"/>
    </row>
    <row r="805845" spans="68:68" customFormat="1">
      <c r="BP805845" s="90"/>
    </row>
    <row r="805846" spans="68:68" customFormat="1">
      <c r="BP805846" s="90"/>
    </row>
    <row r="805847" spans="68:68" customFormat="1">
      <c r="BP805847" s="90"/>
    </row>
    <row r="805848" spans="68:68" customFormat="1">
      <c r="BP805848" s="90"/>
    </row>
    <row r="805849" spans="68:68" customFormat="1">
      <c r="BP805849" s="90"/>
    </row>
    <row r="805850" spans="68:68" customFormat="1">
      <c r="BP805850" s="90"/>
    </row>
    <row r="805851" spans="68:68" customFormat="1">
      <c r="BP805851" s="90"/>
    </row>
    <row r="805852" spans="68:68" customFormat="1">
      <c r="BP805852" s="90"/>
    </row>
    <row r="805853" spans="68:68" customFormat="1">
      <c r="BP805853" s="90"/>
    </row>
    <row r="805854" spans="68:68" customFormat="1">
      <c r="BP805854" s="90"/>
    </row>
    <row r="805855" spans="68:68" customFormat="1">
      <c r="BP805855" s="90"/>
    </row>
    <row r="805856" spans="68:68" customFormat="1">
      <c r="BP805856" s="90"/>
    </row>
    <row r="805857" spans="68:68" customFormat="1">
      <c r="BP805857" s="90"/>
    </row>
    <row r="805858" spans="68:68" customFormat="1">
      <c r="BP805858" s="90"/>
    </row>
    <row r="805859" spans="68:68" customFormat="1">
      <c r="BP805859" s="90"/>
    </row>
    <row r="805860" spans="68:68" customFormat="1">
      <c r="BP805860" s="90"/>
    </row>
    <row r="805861" spans="68:68" customFormat="1">
      <c r="BP805861" s="90"/>
    </row>
    <row r="805862" spans="68:68" customFormat="1">
      <c r="BP805862" s="90"/>
    </row>
    <row r="805863" spans="68:68" customFormat="1">
      <c r="BP805863" s="90"/>
    </row>
    <row r="805864" spans="68:68" customFormat="1">
      <c r="BP805864" s="90"/>
    </row>
    <row r="805865" spans="68:68" customFormat="1">
      <c r="BP805865" s="90"/>
    </row>
    <row r="805866" spans="68:68" customFormat="1">
      <c r="BP805866" s="90"/>
    </row>
    <row r="805867" spans="68:68" customFormat="1">
      <c r="BP805867" s="90"/>
    </row>
    <row r="805868" spans="68:68" customFormat="1">
      <c r="BP805868" s="90"/>
    </row>
    <row r="805869" spans="68:68" customFormat="1">
      <c r="BP805869" s="90"/>
    </row>
    <row r="805870" spans="68:68" customFormat="1">
      <c r="BP805870" s="90"/>
    </row>
    <row r="805871" spans="68:68" customFormat="1">
      <c r="BP805871" s="90"/>
    </row>
    <row r="805872" spans="68:68" customFormat="1">
      <c r="BP805872" s="90"/>
    </row>
    <row r="805873" spans="68:68" customFormat="1">
      <c r="BP805873" s="90"/>
    </row>
    <row r="805874" spans="68:68" customFormat="1">
      <c r="BP805874" s="90"/>
    </row>
    <row r="805875" spans="68:68" customFormat="1">
      <c r="BP805875" s="90"/>
    </row>
    <row r="805876" spans="68:68" customFormat="1">
      <c r="BP805876" s="90"/>
    </row>
    <row r="805877" spans="68:68" customFormat="1">
      <c r="BP805877" s="90"/>
    </row>
    <row r="805878" spans="68:68" customFormat="1">
      <c r="BP805878" s="90"/>
    </row>
    <row r="805879" spans="68:68" customFormat="1">
      <c r="BP805879" s="90"/>
    </row>
    <row r="805880" spans="68:68" customFormat="1">
      <c r="BP805880" s="90"/>
    </row>
    <row r="805881" spans="68:68" customFormat="1">
      <c r="BP805881" s="90"/>
    </row>
    <row r="805882" spans="68:68" customFormat="1">
      <c r="BP805882" s="90"/>
    </row>
    <row r="805883" spans="68:68" customFormat="1">
      <c r="BP805883" s="90"/>
    </row>
    <row r="805884" spans="68:68" customFormat="1">
      <c r="BP805884" s="90"/>
    </row>
    <row r="805885" spans="68:68" customFormat="1">
      <c r="BP805885" s="90"/>
    </row>
    <row r="805886" spans="68:68" customFormat="1">
      <c r="BP805886" s="90"/>
    </row>
    <row r="805887" spans="68:68" customFormat="1">
      <c r="BP805887" s="90"/>
    </row>
    <row r="805888" spans="68:68" customFormat="1">
      <c r="BP805888" s="90"/>
    </row>
    <row r="805889" spans="68:68" customFormat="1">
      <c r="BP805889" s="90"/>
    </row>
    <row r="805890" spans="68:68" customFormat="1">
      <c r="BP805890" s="90"/>
    </row>
    <row r="805891" spans="68:68" customFormat="1">
      <c r="BP805891" s="90"/>
    </row>
    <row r="805892" spans="68:68" customFormat="1">
      <c r="BP805892" s="90"/>
    </row>
    <row r="805893" spans="68:68" customFormat="1">
      <c r="BP805893" s="90"/>
    </row>
    <row r="805894" spans="68:68" customFormat="1">
      <c r="BP805894" s="90"/>
    </row>
    <row r="805895" spans="68:68" customFormat="1">
      <c r="BP805895" s="90"/>
    </row>
    <row r="805896" spans="68:68" customFormat="1">
      <c r="BP805896" s="90"/>
    </row>
    <row r="805897" spans="68:68" customFormat="1">
      <c r="BP805897" s="90"/>
    </row>
    <row r="805898" spans="68:68" customFormat="1">
      <c r="BP805898" s="90"/>
    </row>
    <row r="805899" spans="68:68" customFormat="1">
      <c r="BP805899" s="90"/>
    </row>
    <row r="805900" spans="68:68" customFormat="1">
      <c r="BP805900" s="90"/>
    </row>
    <row r="805901" spans="68:68" customFormat="1">
      <c r="BP805901" s="90"/>
    </row>
    <row r="805902" spans="68:68" customFormat="1">
      <c r="BP805902" s="90"/>
    </row>
    <row r="805903" spans="68:68" customFormat="1">
      <c r="BP805903" s="90"/>
    </row>
    <row r="805904" spans="68:68" customFormat="1">
      <c r="BP805904" s="90"/>
    </row>
    <row r="805905" spans="68:68" customFormat="1">
      <c r="BP805905" s="90"/>
    </row>
    <row r="805906" spans="68:68" customFormat="1">
      <c r="BP805906" s="90"/>
    </row>
    <row r="805907" spans="68:68" customFormat="1">
      <c r="BP805907" s="90"/>
    </row>
    <row r="805908" spans="68:68" customFormat="1">
      <c r="BP805908" s="90"/>
    </row>
    <row r="805909" spans="68:68" customFormat="1">
      <c r="BP805909" s="90"/>
    </row>
    <row r="805910" spans="68:68" customFormat="1">
      <c r="BP805910" s="90"/>
    </row>
    <row r="805911" spans="68:68" customFormat="1">
      <c r="BP805911" s="90"/>
    </row>
    <row r="805912" spans="68:68" customFormat="1">
      <c r="BP805912" s="90"/>
    </row>
    <row r="805913" spans="68:68" customFormat="1">
      <c r="BP805913" s="90"/>
    </row>
    <row r="805914" spans="68:68" customFormat="1">
      <c r="BP805914" s="90"/>
    </row>
    <row r="805915" spans="68:68" customFormat="1">
      <c r="BP805915" s="90"/>
    </row>
    <row r="805916" spans="68:68" customFormat="1">
      <c r="BP805916" s="90"/>
    </row>
    <row r="805917" spans="68:68" customFormat="1">
      <c r="BP805917" s="90"/>
    </row>
    <row r="805918" spans="68:68" customFormat="1">
      <c r="BP805918" s="90"/>
    </row>
    <row r="805919" spans="68:68" customFormat="1">
      <c r="BP805919" s="90"/>
    </row>
    <row r="805920" spans="68:68" customFormat="1">
      <c r="BP805920" s="90"/>
    </row>
    <row r="805921" spans="68:68" customFormat="1">
      <c r="BP805921" s="90"/>
    </row>
    <row r="805922" spans="68:68" customFormat="1">
      <c r="BP805922" s="90"/>
    </row>
    <row r="805923" spans="68:68" customFormat="1">
      <c r="BP805923" s="90"/>
    </row>
    <row r="805924" spans="68:68" customFormat="1">
      <c r="BP805924" s="90"/>
    </row>
    <row r="805925" spans="68:68" customFormat="1">
      <c r="BP805925" s="90"/>
    </row>
    <row r="805926" spans="68:68" customFormat="1">
      <c r="BP805926" s="90"/>
    </row>
    <row r="805927" spans="68:68" customFormat="1">
      <c r="BP805927" s="90"/>
    </row>
    <row r="805928" spans="68:68" customFormat="1">
      <c r="BP805928" s="90"/>
    </row>
    <row r="805929" spans="68:68" customFormat="1">
      <c r="BP805929" s="90"/>
    </row>
    <row r="805930" spans="68:68" customFormat="1">
      <c r="BP805930" s="90"/>
    </row>
    <row r="805931" spans="68:68" customFormat="1">
      <c r="BP805931" s="90"/>
    </row>
    <row r="805932" spans="68:68" customFormat="1">
      <c r="BP805932" s="90"/>
    </row>
    <row r="805933" spans="68:68" customFormat="1">
      <c r="BP805933" s="90"/>
    </row>
    <row r="805934" spans="68:68" customFormat="1">
      <c r="BP805934" s="90"/>
    </row>
    <row r="805935" spans="68:68" customFormat="1">
      <c r="BP805935" s="90"/>
    </row>
    <row r="805936" spans="68:68" customFormat="1">
      <c r="BP805936" s="90"/>
    </row>
    <row r="805937" spans="68:68" customFormat="1">
      <c r="BP805937" s="90"/>
    </row>
    <row r="805938" spans="68:68" customFormat="1">
      <c r="BP805938" s="90"/>
    </row>
    <row r="805939" spans="68:68" customFormat="1">
      <c r="BP805939" s="90"/>
    </row>
    <row r="805940" spans="68:68" customFormat="1">
      <c r="BP805940" s="90"/>
    </row>
    <row r="805941" spans="68:68" customFormat="1">
      <c r="BP805941" s="90"/>
    </row>
    <row r="805942" spans="68:68" customFormat="1">
      <c r="BP805942" s="90"/>
    </row>
    <row r="805943" spans="68:68" customFormat="1">
      <c r="BP805943" s="90"/>
    </row>
    <row r="805944" spans="68:68" customFormat="1">
      <c r="BP805944" s="90"/>
    </row>
    <row r="805945" spans="68:68" customFormat="1">
      <c r="BP805945" s="90"/>
    </row>
    <row r="805946" spans="68:68" customFormat="1">
      <c r="BP805946" s="90"/>
    </row>
    <row r="805947" spans="68:68" customFormat="1">
      <c r="BP805947" s="90"/>
    </row>
    <row r="805948" spans="68:68" customFormat="1">
      <c r="BP805948" s="90"/>
    </row>
    <row r="805949" spans="68:68" customFormat="1">
      <c r="BP805949" s="90"/>
    </row>
    <row r="805950" spans="68:68" customFormat="1">
      <c r="BP805950" s="90"/>
    </row>
    <row r="805951" spans="68:68" customFormat="1">
      <c r="BP805951" s="90"/>
    </row>
    <row r="805952" spans="68:68" customFormat="1">
      <c r="BP805952" s="90"/>
    </row>
    <row r="805953" spans="68:68" customFormat="1">
      <c r="BP805953" s="90"/>
    </row>
    <row r="805954" spans="68:68" customFormat="1">
      <c r="BP805954" s="90"/>
    </row>
    <row r="805955" spans="68:68" customFormat="1">
      <c r="BP805955" s="90"/>
    </row>
    <row r="805956" spans="68:68" customFormat="1">
      <c r="BP805956" s="90"/>
    </row>
    <row r="805957" spans="68:68" customFormat="1">
      <c r="BP805957" s="90"/>
    </row>
    <row r="805958" spans="68:68" customFormat="1">
      <c r="BP805958" s="90"/>
    </row>
    <row r="805959" spans="68:68" customFormat="1">
      <c r="BP805959" s="90"/>
    </row>
    <row r="805960" spans="68:68" customFormat="1">
      <c r="BP805960" s="90"/>
    </row>
    <row r="805961" spans="68:68" customFormat="1">
      <c r="BP805961" s="90"/>
    </row>
    <row r="805962" spans="68:68" customFormat="1">
      <c r="BP805962" s="90"/>
    </row>
    <row r="805963" spans="68:68" customFormat="1">
      <c r="BP805963" s="90"/>
    </row>
    <row r="805964" spans="68:68" customFormat="1">
      <c r="BP805964" s="90"/>
    </row>
    <row r="805965" spans="68:68" customFormat="1">
      <c r="BP805965" s="90"/>
    </row>
    <row r="805966" spans="68:68" customFormat="1">
      <c r="BP805966" s="90"/>
    </row>
    <row r="805967" spans="68:68" customFormat="1">
      <c r="BP805967" s="90"/>
    </row>
    <row r="805968" spans="68:68" customFormat="1">
      <c r="BP805968" s="90"/>
    </row>
    <row r="805969" spans="68:68" customFormat="1">
      <c r="BP805969" s="90"/>
    </row>
    <row r="805970" spans="68:68" customFormat="1">
      <c r="BP805970" s="90"/>
    </row>
    <row r="805971" spans="68:68" customFormat="1">
      <c r="BP805971" s="90"/>
    </row>
    <row r="805972" spans="68:68" customFormat="1">
      <c r="BP805972" s="90"/>
    </row>
    <row r="805973" spans="68:68" customFormat="1">
      <c r="BP805973" s="90"/>
    </row>
    <row r="805974" spans="68:68" customFormat="1">
      <c r="BP805974" s="90"/>
    </row>
    <row r="805975" spans="68:68" customFormat="1">
      <c r="BP805975" s="90"/>
    </row>
    <row r="805976" spans="68:68" customFormat="1">
      <c r="BP805976" s="90"/>
    </row>
    <row r="805977" spans="68:68" customFormat="1">
      <c r="BP805977" s="90"/>
    </row>
    <row r="805978" spans="68:68" customFormat="1">
      <c r="BP805978" s="90"/>
    </row>
    <row r="805979" spans="68:68" customFormat="1">
      <c r="BP805979" s="90"/>
    </row>
    <row r="805980" spans="68:68" customFormat="1">
      <c r="BP805980" s="90"/>
    </row>
    <row r="805981" spans="68:68" customFormat="1">
      <c r="BP805981" s="90"/>
    </row>
    <row r="805982" spans="68:68" customFormat="1">
      <c r="BP805982" s="90"/>
    </row>
    <row r="805983" spans="68:68" customFormat="1">
      <c r="BP805983" s="90"/>
    </row>
    <row r="805984" spans="68:68" customFormat="1">
      <c r="BP805984" s="90"/>
    </row>
    <row r="805985" spans="68:68" customFormat="1">
      <c r="BP805985" s="90"/>
    </row>
    <row r="805986" spans="68:68" customFormat="1">
      <c r="BP805986" s="90"/>
    </row>
    <row r="805987" spans="68:68" customFormat="1">
      <c r="BP805987" s="90"/>
    </row>
    <row r="805988" spans="68:68" customFormat="1">
      <c r="BP805988" s="90"/>
    </row>
    <row r="805989" spans="68:68" customFormat="1">
      <c r="BP805989" s="90"/>
    </row>
    <row r="805990" spans="68:68" customFormat="1">
      <c r="BP805990" s="90"/>
    </row>
    <row r="805991" spans="68:68" customFormat="1">
      <c r="BP805991" s="90"/>
    </row>
    <row r="805992" spans="68:68" customFormat="1">
      <c r="BP805992" s="90"/>
    </row>
    <row r="805993" spans="68:68" customFormat="1">
      <c r="BP805993" s="90"/>
    </row>
    <row r="805994" spans="68:68" customFormat="1">
      <c r="BP805994" s="90"/>
    </row>
    <row r="805995" spans="68:68" customFormat="1">
      <c r="BP805995" s="90"/>
    </row>
    <row r="805996" spans="68:68" customFormat="1">
      <c r="BP805996" s="90"/>
    </row>
    <row r="805997" spans="68:68" customFormat="1">
      <c r="BP805997" s="90"/>
    </row>
    <row r="805998" spans="68:68" customFormat="1">
      <c r="BP805998" s="90"/>
    </row>
    <row r="805999" spans="68:68" customFormat="1">
      <c r="BP805999" s="90"/>
    </row>
    <row r="806000" spans="68:68" customFormat="1">
      <c r="BP806000" s="90"/>
    </row>
    <row r="806001" spans="68:68" customFormat="1">
      <c r="BP806001" s="90"/>
    </row>
    <row r="806002" spans="68:68" customFormat="1">
      <c r="BP806002" s="90"/>
    </row>
    <row r="806003" spans="68:68" customFormat="1">
      <c r="BP806003" s="90"/>
    </row>
    <row r="806004" spans="68:68" customFormat="1">
      <c r="BP806004" s="90"/>
    </row>
    <row r="806005" spans="68:68" customFormat="1">
      <c r="BP806005" s="90"/>
    </row>
    <row r="806006" spans="68:68" customFormat="1">
      <c r="BP806006" s="90"/>
    </row>
    <row r="806007" spans="68:68" customFormat="1">
      <c r="BP806007" s="90"/>
    </row>
    <row r="806008" spans="68:68" customFormat="1">
      <c r="BP806008" s="90"/>
    </row>
    <row r="806009" spans="68:68" customFormat="1">
      <c r="BP806009" s="90"/>
    </row>
    <row r="806010" spans="68:68" customFormat="1">
      <c r="BP806010" s="90"/>
    </row>
    <row r="806011" spans="68:68" customFormat="1">
      <c r="BP806011" s="90"/>
    </row>
    <row r="806012" spans="68:68" customFormat="1">
      <c r="BP806012" s="90"/>
    </row>
    <row r="806013" spans="68:68" customFormat="1">
      <c r="BP806013" s="90"/>
    </row>
    <row r="806014" spans="68:68" customFormat="1">
      <c r="BP806014" s="90"/>
    </row>
    <row r="806015" spans="68:68" customFormat="1">
      <c r="BP806015" s="90"/>
    </row>
    <row r="806016" spans="68:68" customFormat="1">
      <c r="BP806016" s="90"/>
    </row>
    <row r="806017" spans="68:68" customFormat="1">
      <c r="BP806017" s="90"/>
    </row>
    <row r="806018" spans="68:68" customFormat="1">
      <c r="BP806018" s="90"/>
    </row>
    <row r="806019" spans="68:68" customFormat="1">
      <c r="BP806019" s="90"/>
    </row>
    <row r="806020" spans="68:68" customFormat="1">
      <c r="BP806020" s="90"/>
    </row>
    <row r="806021" spans="68:68" customFormat="1">
      <c r="BP806021" s="90"/>
    </row>
    <row r="806022" spans="68:68" customFormat="1">
      <c r="BP806022" s="90"/>
    </row>
    <row r="806023" spans="68:68" customFormat="1">
      <c r="BP806023" s="90"/>
    </row>
    <row r="806024" spans="68:68" customFormat="1">
      <c r="BP806024" s="90"/>
    </row>
    <row r="806025" spans="68:68" customFormat="1">
      <c r="BP806025" s="90"/>
    </row>
    <row r="806026" spans="68:68" customFormat="1">
      <c r="BP806026" s="90"/>
    </row>
    <row r="806027" spans="68:68" customFormat="1">
      <c r="BP806027" s="90"/>
    </row>
    <row r="806028" spans="68:68" customFormat="1">
      <c r="BP806028" s="90"/>
    </row>
    <row r="806029" spans="68:68" customFormat="1">
      <c r="BP806029" s="90"/>
    </row>
    <row r="806030" spans="68:68" customFormat="1">
      <c r="BP806030" s="90"/>
    </row>
    <row r="806031" spans="68:68" customFormat="1">
      <c r="BP806031" s="90"/>
    </row>
    <row r="806032" spans="68:68" customFormat="1">
      <c r="BP806032" s="90"/>
    </row>
    <row r="806033" spans="68:68" customFormat="1">
      <c r="BP806033" s="90"/>
    </row>
    <row r="806034" spans="68:68" customFormat="1">
      <c r="BP806034" s="90"/>
    </row>
    <row r="806035" spans="68:68" customFormat="1">
      <c r="BP806035" s="90"/>
    </row>
    <row r="806036" spans="68:68" customFormat="1">
      <c r="BP806036" s="90"/>
    </row>
    <row r="806037" spans="68:68" customFormat="1">
      <c r="BP806037" s="90"/>
    </row>
    <row r="806038" spans="68:68" customFormat="1">
      <c r="BP806038" s="90"/>
    </row>
    <row r="806039" spans="68:68" customFormat="1">
      <c r="BP806039" s="90"/>
    </row>
    <row r="806040" spans="68:68" customFormat="1">
      <c r="BP806040" s="90"/>
    </row>
    <row r="806041" spans="68:68" customFormat="1">
      <c r="BP806041" s="90"/>
    </row>
    <row r="806042" spans="68:68" customFormat="1">
      <c r="BP806042" s="90"/>
    </row>
    <row r="806043" spans="68:68" customFormat="1">
      <c r="BP806043" s="90"/>
    </row>
    <row r="806044" spans="68:68" customFormat="1">
      <c r="BP806044" s="90"/>
    </row>
    <row r="806045" spans="68:68" customFormat="1">
      <c r="BP806045" s="90"/>
    </row>
    <row r="806046" spans="68:68" customFormat="1">
      <c r="BP806046" s="90"/>
    </row>
    <row r="806047" spans="68:68" customFormat="1">
      <c r="BP806047" s="90"/>
    </row>
    <row r="806048" spans="68:68" customFormat="1">
      <c r="BP806048" s="90"/>
    </row>
    <row r="806049" spans="68:68" customFormat="1">
      <c r="BP806049" s="90"/>
    </row>
    <row r="806050" spans="68:68" customFormat="1">
      <c r="BP806050" s="90"/>
    </row>
    <row r="806051" spans="68:68" customFormat="1">
      <c r="BP806051" s="90"/>
    </row>
    <row r="806052" spans="68:68" customFormat="1">
      <c r="BP806052" s="90"/>
    </row>
    <row r="806053" spans="68:68" customFormat="1">
      <c r="BP806053" s="90"/>
    </row>
    <row r="806054" spans="68:68" customFormat="1">
      <c r="BP806054" s="90"/>
    </row>
    <row r="806055" spans="68:68" customFormat="1">
      <c r="BP806055" s="90"/>
    </row>
    <row r="806056" spans="68:68" customFormat="1">
      <c r="BP806056" s="90"/>
    </row>
    <row r="806057" spans="68:68" customFormat="1">
      <c r="BP806057" s="90"/>
    </row>
    <row r="806058" spans="68:68" customFormat="1">
      <c r="BP806058" s="90"/>
    </row>
    <row r="806059" spans="68:68" customFormat="1">
      <c r="BP806059" s="90"/>
    </row>
    <row r="806060" spans="68:68" customFormat="1">
      <c r="BP806060" s="90"/>
    </row>
    <row r="806061" spans="68:68" customFormat="1">
      <c r="BP806061" s="90"/>
    </row>
    <row r="806062" spans="68:68" customFormat="1">
      <c r="BP806062" s="90"/>
    </row>
    <row r="806063" spans="68:68" customFormat="1">
      <c r="BP806063" s="90"/>
    </row>
    <row r="806064" spans="68:68" customFormat="1">
      <c r="BP806064" s="90"/>
    </row>
    <row r="806065" spans="68:68" customFormat="1">
      <c r="BP806065" s="90"/>
    </row>
    <row r="806066" spans="68:68" customFormat="1">
      <c r="BP806066" s="90"/>
    </row>
    <row r="806067" spans="68:68" customFormat="1">
      <c r="BP806067" s="90"/>
    </row>
    <row r="806068" spans="68:68" customFormat="1">
      <c r="BP806068" s="90"/>
    </row>
    <row r="806069" spans="68:68" customFormat="1">
      <c r="BP806069" s="90"/>
    </row>
    <row r="806070" spans="68:68" customFormat="1">
      <c r="BP806070" s="90"/>
    </row>
    <row r="806071" spans="68:68" customFormat="1">
      <c r="BP806071" s="90"/>
    </row>
    <row r="806072" spans="68:68" customFormat="1">
      <c r="BP806072" s="90"/>
    </row>
    <row r="806073" spans="68:68" customFormat="1">
      <c r="BP806073" s="90"/>
    </row>
    <row r="806074" spans="68:68" customFormat="1">
      <c r="BP806074" s="90"/>
    </row>
    <row r="806075" spans="68:68" customFormat="1">
      <c r="BP806075" s="90"/>
    </row>
    <row r="806076" spans="68:68" customFormat="1">
      <c r="BP806076" s="90"/>
    </row>
    <row r="806077" spans="68:68" customFormat="1">
      <c r="BP806077" s="90"/>
    </row>
    <row r="806078" spans="68:68" customFormat="1">
      <c r="BP806078" s="90"/>
    </row>
    <row r="806079" spans="68:68" customFormat="1">
      <c r="BP806079" s="90"/>
    </row>
    <row r="806080" spans="68:68" customFormat="1">
      <c r="BP806080" s="90"/>
    </row>
    <row r="806081" spans="68:68" customFormat="1">
      <c r="BP806081" s="90"/>
    </row>
    <row r="806082" spans="68:68" customFormat="1">
      <c r="BP806082" s="90"/>
    </row>
    <row r="806083" spans="68:68" customFormat="1">
      <c r="BP806083" s="90"/>
    </row>
    <row r="806084" spans="68:68" customFormat="1">
      <c r="BP806084" s="90"/>
    </row>
    <row r="806085" spans="68:68" customFormat="1">
      <c r="BP806085" s="90"/>
    </row>
    <row r="806086" spans="68:68" customFormat="1">
      <c r="BP806086" s="90"/>
    </row>
    <row r="806087" spans="68:68" customFormat="1">
      <c r="BP806087" s="90"/>
    </row>
    <row r="806088" spans="68:68" customFormat="1">
      <c r="BP806088" s="90"/>
    </row>
    <row r="806089" spans="68:68" customFormat="1">
      <c r="BP806089" s="90"/>
    </row>
    <row r="806090" spans="68:68" customFormat="1">
      <c r="BP806090" s="90"/>
    </row>
    <row r="806091" spans="68:68" customFormat="1">
      <c r="BP806091" s="90"/>
    </row>
    <row r="806092" spans="68:68" customFormat="1">
      <c r="BP806092" s="90"/>
    </row>
    <row r="806093" spans="68:68" customFormat="1">
      <c r="BP806093" s="90"/>
    </row>
    <row r="806094" spans="68:68" customFormat="1">
      <c r="BP806094" s="90"/>
    </row>
    <row r="806095" spans="68:68" customFormat="1">
      <c r="BP806095" s="90"/>
    </row>
    <row r="806096" spans="68:68" customFormat="1">
      <c r="BP806096" s="90"/>
    </row>
    <row r="806097" spans="68:68" customFormat="1">
      <c r="BP806097" s="90"/>
    </row>
    <row r="806098" spans="68:68" customFormat="1">
      <c r="BP806098" s="90"/>
    </row>
    <row r="806099" spans="68:68" customFormat="1">
      <c r="BP806099" s="90"/>
    </row>
    <row r="806100" spans="68:68" customFormat="1">
      <c r="BP806100" s="90"/>
    </row>
    <row r="806101" spans="68:68" customFormat="1">
      <c r="BP806101" s="90"/>
    </row>
    <row r="806102" spans="68:68" customFormat="1">
      <c r="BP806102" s="90"/>
    </row>
    <row r="806103" spans="68:68" customFormat="1">
      <c r="BP806103" s="90"/>
    </row>
    <row r="806104" spans="68:68" customFormat="1">
      <c r="BP806104" s="90"/>
    </row>
    <row r="806105" spans="68:68" customFormat="1">
      <c r="BP806105" s="90"/>
    </row>
    <row r="806106" spans="68:68" customFormat="1">
      <c r="BP806106" s="90"/>
    </row>
    <row r="806107" spans="68:68" customFormat="1">
      <c r="BP806107" s="90"/>
    </row>
    <row r="806108" spans="68:68" customFormat="1">
      <c r="BP806108" s="90"/>
    </row>
    <row r="806109" spans="68:68" customFormat="1">
      <c r="BP806109" s="90"/>
    </row>
    <row r="806110" spans="68:68" customFormat="1">
      <c r="BP806110" s="90"/>
    </row>
    <row r="806111" spans="68:68" customFormat="1">
      <c r="BP806111" s="90"/>
    </row>
    <row r="806112" spans="68:68" customFormat="1">
      <c r="BP806112" s="90"/>
    </row>
    <row r="806113" spans="68:68" customFormat="1">
      <c r="BP806113" s="90"/>
    </row>
    <row r="806114" spans="68:68" customFormat="1">
      <c r="BP806114" s="90"/>
    </row>
    <row r="806115" spans="68:68" customFormat="1">
      <c r="BP806115" s="90"/>
    </row>
    <row r="806116" spans="68:68" customFormat="1">
      <c r="BP806116" s="90"/>
    </row>
    <row r="806117" spans="68:68" customFormat="1">
      <c r="BP806117" s="90"/>
    </row>
    <row r="806118" spans="68:68" customFormat="1">
      <c r="BP806118" s="90"/>
    </row>
    <row r="806119" spans="68:68" customFormat="1">
      <c r="BP806119" s="90"/>
    </row>
    <row r="806120" spans="68:68" customFormat="1">
      <c r="BP806120" s="90"/>
    </row>
    <row r="806121" spans="68:68" customFormat="1">
      <c r="BP806121" s="90"/>
    </row>
    <row r="806122" spans="68:68" customFormat="1">
      <c r="BP806122" s="90"/>
    </row>
    <row r="806123" spans="68:68" customFormat="1">
      <c r="BP806123" s="90"/>
    </row>
    <row r="806124" spans="68:68" customFormat="1">
      <c r="BP806124" s="90"/>
    </row>
    <row r="806125" spans="68:68" customFormat="1">
      <c r="BP806125" s="90"/>
    </row>
    <row r="806126" spans="68:68" customFormat="1">
      <c r="BP806126" s="90"/>
    </row>
    <row r="806127" spans="68:68" customFormat="1">
      <c r="BP806127" s="90"/>
    </row>
    <row r="806128" spans="68:68" customFormat="1">
      <c r="BP806128" s="90"/>
    </row>
    <row r="806129" spans="68:68" customFormat="1">
      <c r="BP806129" s="90"/>
    </row>
    <row r="806130" spans="68:68" customFormat="1">
      <c r="BP806130" s="90"/>
    </row>
    <row r="806131" spans="68:68" customFormat="1">
      <c r="BP806131" s="90"/>
    </row>
    <row r="806132" spans="68:68" customFormat="1">
      <c r="BP806132" s="90"/>
    </row>
    <row r="806133" spans="68:68" customFormat="1">
      <c r="BP806133" s="90"/>
    </row>
    <row r="806134" spans="68:68" customFormat="1">
      <c r="BP806134" s="90"/>
    </row>
    <row r="806135" spans="68:68" customFormat="1">
      <c r="BP806135" s="90"/>
    </row>
    <row r="806136" spans="68:68" customFormat="1">
      <c r="BP806136" s="90"/>
    </row>
    <row r="806137" spans="68:68" customFormat="1">
      <c r="BP806137" s="90"/>
    </row>
    <row r="806138" spans="68:68" customFormat="1">
      <c r="BP806138" s="90"/>
    </row>
    <row r="806139" spans="68:68" customFormat="1">
      <c r="BP806139" s="90"/>
    </row>
    <row r="806140" spans="68:68" customFormat="1">
      <c r="BP806140" s="90"/>
    </row>
    <row r="806141" spans="68:68" customFormat="1">
      <c r="BP806141" s="90"/>
    </row>
    <row r="806142" spans="68:68" customFormat="1">
      <c r="BP806142" s="90"/>
    </row>
    <row r="806143" spans="68:68" customFormat="1">
      <c r="BP806143" s="90"/>
    </row>
    <row r="806144" spans="68:68" customFormat="1">
      <c r="BP806144" s="90"/>
    </row>
    <row r="806145" spans="68:68" customFormat="1">
      <c r="BP806145" s="90"/>
    </row>
    <row r="806146" spans="68:68" customFormat="1">
      <c r="BP806146" s="90"/>
    </row>
    <row r="806147" spans="68:68" customFormat="1">
      <c r="BP806147" s="90"/>
    </row>
    <row r="806148" spans="68:68" customFormat="1">
      <c r="BP806148" s="90"/>
    </row>
    <row r="806149" spans="68:68" customFormat="1">
      <c r="BP806149" s="90"/>
    </row>
    <row r="806150" spans="68:68" customFormat="1">
      <c r="BP806150" s="90"/>
    </row>
    <row r="806151" spans="68:68" customFormat="1">
      <c r="BP806151" s="90"/>
    </row>
    <row r="806152" spans="68:68" customFormat="1">
      <c r="BP806152" s="90"/>
    </row>
    <row r="806153" spans="68:68" customFormat="1">
      <c r="BP806153" s="90"/>
    </row>
    <row r="806154" spans="68:68" customFormat="1">
      <c r="BP806154" s="90"/>
    </row>
    <row r="806155" spans="68:68" customFormat="1">
      <c r="BP806155" s="90"/>
    </row>
    <row r="806156" spans="68:68" customFormat="1">
      <c r="BP806156" s="90"/>
    </row>
    <row r="806157" spans="68:68" customFormat="1">
      <c r="BP806157" s="90"/>
    </row>
    <row r="806158" spans="68:68" customFormat="1">
      <c r="BP806158" s="90"/>
    </row>
    <row r="806159" spans="68:68" customFormat="1">
      <c r="BP806159" s="90"/>
    </row>
    <row r="806160" spans="68:68" customFormat="1">
      <c r="BP806160" s="90"/>
    </row>
    <row r="806161" spans="68:68" customFormat="1">
      <c r="BP806161" s="90"/>
    </row>
    <row r="806162" spans="68:68" customFormat="1">
      <c r="BP806162" s="90"/>
    </row>
    <row r="806163" spans="68:68" customFormat="1">
      <c r="BP806163" s="90"/>
    </row>
    <row r="806164" spans="68:68" customFormat="1">
      <c r="BP806164" s="90"/>
    </row>
    <row r="806165" spans="68:68" customFormat="1">
      <c r="BP806165" s="90"/>
    </row>
    <row r="806166" spans="68:68" customFormat="1">
      <c r="BP806166" s="90"/>
    </row>
    <row r="806167" spans="68:68" customFormat="1">
      <c r="BP806167" s="90"/>
    </row>
    <row r="806168" spans="68:68" customFormat="1">
      <c r="BP806168" s="90"/>
    </row>
    <row r="806169" spans="68:68" customFormat="1">
      <c r="BP806169" s="90"/>
    </row>
    <row r="806170" spans="68:68" customFormat="1">
      <c r="BP806170" s="90"/>
    </row>
    <row r="806171" spans="68:68" customFormat="1">
      <c r="BP806171" s="90"/>
    </row>
    <row r="806172" spans="68:68" customFormat="1">
      <c r="BP806172" s="90"/>
    </row>
    <row r="806173" spans="68:68" customFormat="1">
      <c r="BP806173" s="90"/>
    </row>
    <row r="806174" spans="68:68" customFormat="1">
      <c r="BP806174" s="90"/>
    </row>
    <row r="806175" spans="68:68" customFormat="1">
      <c r="BP806175" s="90"/>
    </row>
    <row r="806176" spans="68:68" customFormat="1">
      <c r="BP806176" s="90"/>
    </row>
    <row r="806177" spans="68:68" customFormat="1">
      <c r="BP806177" s="90"/>
    </row>
    <row r="806178" spans="68:68" customFormat="1">
      <c r="BP806178" s="90"/>
    </row>
    <row r="806179" spans="68:68" customFormat="1">
      <c r="BP806179" s="90"/>
    </row>
    <row r="806180" spans="68:68" customFormat="1">
      <c r="BP806180" s="90"/>
    </row>
    <row r="806181" spans="68:68" customFormat="1">
      <c r="BP806181" s="90"/>
    </row>
    <row r="806182" spans="68:68" customFormat="1">
      <c r="BP806182" s="90"/>
    </row>
    <row r="806183" spans="68:68" customFormat="1">
      <c r="BP806183" s="90"/>
    </row>
    <row r="806184" spans="68:68" customFormat="1">
      <c r="BP806184" s="90"/>
    </row>
    <row r="806185" spans="68:68" customFormat="1">
      <c r="BP806185" s="90"/>
    </row>
    <row r="806186" spans="68:68" customFormat="1">
      <c r="BP806186" s="90"/>
    </row>
    <row r="806187" spans="68:68" customFormat="1">
      <c r="BP806187" s="90"/>
    </row>
    <row r="806188" spans="68:68" customFormat="1">
      <c r="BP806188" s="90"/>
    </row>
    <row r="806189" spans="68:68" customFormat="1">
      <c r="BP806189" s="90"/>
    </row>
    <row r="806190" spans="68:68" customFormat="1">
      <c r="BP806190" s="90"/>
    </row>
    <row r="806191" spans="68:68" customFormat="1">
      <c r="BP806191" s="90"/>
    </row>
    <row r="806192" spans="68:68" customFormat="1">
      <c r="BP806192" s="90"/>
    </row>
    <row r="806193" spans="68:68" customFormat="1">
      <c r="BP806193" s="90"/>
    </row>
    <row r="806194" spans="68:68" customFormat="1">
      <c r="BP806194" s="90"/>
    </row>
    <row r="806195" spans="68:68" customFormat="1">
      <c r="BP806195" s="90"/>
    </row>
    <row r="806196" spans="68:68" customFormat="1">
      <c r="BP806196" s="90"/>
    </row>
    <row r="806197" spans="68:68" customFormat="1">
      <c r="BP806197" s="90"/>
    </row>
    <row r="806198" spans="68:68" customFormat="1">
      <c r="BP806198" s="90"/>
    </row>
    <row r="806199" spans="68:68" customFormat="1">
      <c r="BP806199" s="90"/>
    </row>
    <row r="806200" spans="68:68" customFormat="1">
      <c r="BP806200" s="90"/>
    </row>
    <row r="806201" spans="68:68" customFormat="1">
      <c r="BP806201" s="90"/>
    </row>
    <row r="806202" spans="68:68" customFormat="1">
      <c r="BP806202" s="90"/>
    </row>
    <row r="806203" spans="68:68" customFormat="1">
      <c r="BP806203" s="90"/>
    </row>
    <row r="806204" spans="68:68" customFormat="1">
      <c r="BP806204" s="90"/>
    </row>
    <row r="806205" spans="68:68" customFormat="1">
      <c r="BP806205" s="90"/>
    </row>
    <row r="806206" spans="68:68" customFormat="1">
      <c r="BP806206" s="90"/>
    </row>
    <row r="806207" spans="68:68" customFormat="1">
      <c r="BP806207" s="90"/>
    </row>
    <row r="806208" spans="68:68" customFormat="1">
      <c r="BP806208" s="90"/>
    </row>
    <row r="806209" spans="68:68" customFormat="1">
      <c r="BP806209" s="90"/>
    </row>
    <row r="806210" spans="68:68" customFormat="1">
      <c r="BP806210" s="90"/>
    </row>
    <row r="806211" spans="68:68" customFormat="1">
      <c r="BP806211" s="90"/>
    </row>
    <row r="806212" spans="68:68" customFormat="1">
      <c r="BP806212" s="90"/>
    </row>
    <row r="806213" spans="68:68" customFormat="1">
      <c r="BP806213" s="90"/>
    </row>
    <row r="806214" spans="68:68" customFormat="1">
      <c r="BP806214" s="90"/>
    </row>
    <row r="806215" spans="68:68" customFormat="1">
      <c r="BP806215" s="90"/>
    </row>
    <row r="806216" spans="68:68" customFormat="1">
      <c r="BP806216" s="90"/>
    </row>
    <row r="806217" spans="68:68" customFormat="1">
      <c r="BP806217" s="90"/>
    </row>
    <row r="806218" spans="68:68" customFormat="1">
      <c r="BP806218" s="90"/>
    </row>
    <row r="806219" spans="68:68" customFormat="1">
      <c r="BP806219" s="90"/>
    </row>
    <row r="806220" spans="68:68" customFormat="1">
      <c r="BP806220" s="90"/>
    </row>
    <row r="806221" spans="68:68" customFormat="1">
      <c r="BP806221" s="90"/>
    </row>
    <row r="806222" spans="68:68" customFormat="1">
      <c r="BP806222" s="90"/>
    </row>
    <row r="806223" spans="68:68" customFormat="1">
      <c r="BP806223" s="90"/>
    </row>
    <row r="806224" spans="68:68" customFormat="1">
      <c r="BP806224" s="90"/>
    </row>
    <row r="806225" spans="68:68" customFormat="1">
      <c r="BP806225" s="90"/>
    </row>
    <row r="806226" spans="68:68" customFormat="1">
      <c r="BP806226" s="90"/>
    </row>
    <row r="806227" spans="68:68" customFormat="1">
      <c r="BP806227" s="90"/>
    </row>
    <row r="806228" spans="68:68" customFormat="1">
      <c r="BP806228" s="90"/>
    </row>
    <row r="806229" spans="68:68" customFormat="1">
      <c r="BP806229" s="90"/>
    </row>
    <row r="806230" spans="68:68" customFormat="1">
      <c r="BP806230" s="90"/>
    </row>
    <row r="806231" spans="68:68" customFormat="1">
      <c r="BP806231" s="90"/>
    </row>
    <row r="806232" spans="68:68" customFormat="1">
      <c r="BP806232" s="90"/>
    </row>
    <row r="806233" spans="68:68" customFormat="1">
      <c r="BP806233" s="90"/>
    </row>
    <row r="806234" spans="68:68" customFormat="1">
      <c r="BP806234" s="90"/>
    </row>
    <row r="806235" spans="68:68" customFormat="1">
      <c r="BP806235" s="90"/>
    </row>
    <row r="806236" spans="68:68" customFormat="1">
      <c r="BP806236" s="90"/>
    </row>
    <row r="806237" spans="68:68" customFormat="1">
      <c r="BP806237" s="90"/>
    </row>
    <row r="806238" spans="68:68" customFormat="1">
      <c r="BP806238" s="90"/>
    </row>
    <row r="806239" spans="68:68" customFormat="1">
      <c r="BP806239" s="90"/>
    </row>
    <row r="806240" spans="68:68" customFormat="1">
      <c r="BP806240" s="90"/>
    </row>
    <row r="806241" spans="68:68" customFormat="1">
      <c r="BP806241" s="90"/>
    </row>
    <row r="806242" spans="68:68" customFormat="1">
      <c r="BP806242" s="90"/>
    </row>
    <row r="806243" spans="68:68" customFormat="1">
      <c r="BP806243" s="90"/>
    </row>
    <row r="806244" spans="68:68" customFormat="1">
      <c r="BP806244" s="90"/>
    </row>
    <row r="806245" spans="68:68" customFormat="1">
      <c r="BP806245" s="90"/>
    </row>
    <row r="806246" spans="68:68" customFormat="1">
      <c r="BP806246" s="90"/>
    </row>
    <row r="806247" spans="68:68" customFormat="1">
      <c r="BP806247" s="90"/>
    </row>
    <row r="806248" spans="68:68" customFormat="1">
      <c r="BP806248" s="90"/>
    </row>
    <row r="806249" spans="68:68" customFormat="1">
      <c r="BP806249" s="90"/>
    </row>
    <row r="806250" spans="68:68" customFormat="1">
      <c r="BP806250" s="90"/>
    </row>
    <row r="806251" spans="68:68" customFormat="1">
      <c r="BP806251" s="90"/>
    </row>
    <row r="806252" spans="68:68" customFormat="1">
      <c r="BP806252" s="90"/>
    </row>
    <row r="806253" spans="68:68" customFormat="1">
      <c r="BP806253" s="90"/>
    </row>
    <row r="806254" spans="68:68" customFormat="1">
      <c r="BP806254" s="90"/>
    </row>
    <row r="806255" spans="68:68" customFormat="1">
      <c r="BP806255" s="90"/>
    </row>
    <row r="806256" spans="68:68" customFormat="1">
      <c r="BP806256" s="90"/>
    </row>
    <row r="806257" spans="68:68" customFormat="1">
      <c r="BP806257" s="90"/>
    </row>
    <row r="806258" spans="68:68" customFormat="1">
      <c r="BP806258" s="90"/>
    </row>
    <row r="806259" spans="68:68" customFormat="1">
      <c r="BP806259" s="90"/>
    </row>
    <row r="806260" spans="68:68" customFormat="1">
      <c r="BP806260" s="90"/>
    </row>
    <row r="806261" spans="68:68" customFormat="1">
      <c r="BP806261" s="90"/>
    </row>
    <row r="806262" spans="68:68" customFormat="1">
      <c r="BP806262" s="90"/>
    </row>
    <row r="806263" spans="68:68" customFormat="1">
      <c r="BP806263" s="90"/>
    </row>
    <row r="806264" spans="68:68" customFormat="1">
      <c r="BP806264" s="90"/>
    </row>
    <row r="806265" spans="68:68" customFormat="1">
      <c r="BP806265" s="90"/>
    </row>
    <row r="806266" spans="68:68" customFormat="1">
      <c r="BP806266" s="90"/>
    </row>
    <row r="806267" spans="68:68" customFormat="1">
      <c r="BP806267" s="90"/>
    </row>
    <row r="806268" spans="68:68" customFormat="1">
      <c r="BP806268" s="90"/>
    </row>
    <row r="806269" spans="68:68" customFormat="1">
      <c r="BP806269" s="90"/>
    </row>
    <row r="806270" spans="68:68" customFormat="1">
      <c r="BP806270" s="90"/>
    </row>
    <row r="806271" spans="68:68" customFormat="1">
      <c r="BP806271" s="90"/>
    </row>
    <row r="806272" spans="68:68" customFormat="1">
      <c r="BP806272" s="90"/>
    </row>
    <row r="806273" spans="68:68" customFormat="1">
      <c r="BP806273" s="90"/>
    </row>
    <row r="806274" spans="68:68" customFormat="1">
      <c r="BP806274" s="90"/>
    </row>
    <row r="806275" spans="68:68" customFormat="1">
      <c r="BP806275" s="90"/>
    </row>
    <row r="806276" spans="68:68" customFormat="1">
      <c r="BP806276" s="90"/>
    </row>
    <row r="806277" spans="68:68" customFormat="1">
      <c r="BP806277" s="90"/>
    </row>
    <row r="806278" spans="68:68" customFormat="1">
      <c r="BP806278" s="90"/>
    </row>
    <row r="806279" spans="68:68" customFormat="1">
      <c r="BP806279" s="90"/>
    </row>
    <row r="806280" spans="68:68" customFormat="1">
      <c r="BP806280" s="90"/>
    </row>
    <row r="806281" spans="68:68" customFormat="1">
      <c r="BP806281" s="90"/>
    </row>
    <row r="806282" spans="68:68" customFormat="1">
      <c r="BP806282" s="90"/>
    </row>
    <row r="806283" spans="68:68" customFormat="1">
      <c r="BP806283" s="90"/>
    </row>
    <row r="806284" spans="68:68" customFormat="1">
      <c r="BP806284" s="90"/>
    </row>
    <row r="806285" spans="68:68" customFormat="1">
      <c r="BP806285" s="90"/>
    </row>
    <row r="806286" spans="68:68" customFormat="1">
      <c r="BP806286" s="90"/>
    </row>
    <row r="806287" spans="68:68" customFormat="1">
      <c r="BP806287" s="90"/>
    </row>
    <row r="806288" spans="68:68" customFormat="1">
      <c r="BP806288" s="90"/>
    </row>
    <row r="806289" spans="68:68" customFormat="1">
      <c r="BP806289" s="90"/>
    </row>
    <row r="806290" spans="68:68" customFormat="1">
      <c r="BP806290" s="90"/>
    </row>
    <row r="806291" spans="68:68" customFormat="1">
      <c r="BP806291" s="90"/>
    </row>
    <row r="806292" spans="68:68" customFormat="1">
      <c r="BP806292" s="90"/>
    </row>
    <row r="806293" spans="68:68" customFormat="1">
      <c r="BP806293" s="90"/>
    </row>
    <row r="806294" spans="68:68" customFormat="1">
      <c r="BP806294" s="90"/>
    </row>
    <row r="806295" spans="68:68" customFormat="1">
      <c r="BP806295" s="90"/>
    </row>
    <row r="806296" spans="68:68" customFormat="1">
      <c r="BP806296" s="90"/>
    </row>
    <row r="806297" spans="68:68" customFormat="1">
      <c r="BP806297" s="90"/>
    </row>
    <row r="806298" spans="68:68" customFormat="1">
      <c r="BP806298" s="90"/>
    </row>
    <row r="806299" spans="68:68" customFormat="1">
      <c r="BP806299" s="90"/>
    </row>
    <row r="806300" spans="68:68" customFormat="1">
      <c r="BP806300" s="90"/>
    </row>
    <row r="806301" spans="68:68" customFormat="1">
      <c r="BP806301" s="90"/>
    </row>
    <row r="806302" spans="68:68" customFormat="1">
      <c r="BP806302" s="90"/>
    </row>
    <row r="806303" spans="68:68" customFormat="1">
      <c r="BP806303" s="90"/>
    </row>
    <row r="806304" spans="68:68" customFormat="1">
      <c r="BP806304" s="90"/>
    </row>
    <row r="806305" spans="68:68" customFormat="1">
      <c r="BP806305" s="90"/>
    </row>
    <row r="806306" spans="68:68" customFormat="1">
      <c r="BP806306" s="90"/>
    </row>
    <row r="806307" spans="68:68" customFormat="1">
      <c r="BP806307" s="90"/>
    </row>
    <row r="806308" spans="68:68" customFormat="1">
      <c r="BP806308" s="90"/>
    </row>
    <row r="806309" spans="68:68" customFormat="1">
      <c r="BP806309" s="90"/>
    </row>
    <row r="806310" spans="68:68" customFormat="1">
      <c r="BP806310" s="90"/>
    </row>
    <row r="806311" spans="68:68" customFormat="1">
      <c r="BP806311" s="90"/>
    </row>
    <row r="806312" spans="68:68" customFormat="1">
      <c r="BP806312" s="90"/>
    </row>
    <row r="806313" spans="68:68" customFormat="1">
      <c r="BP806313" s="90"/>
    </row>
    <row r="806314" spans="68:68" customFormat="1">
      <c r="BP806314" s="90"/>
    </row>
    <row r="806315" spans="68:68" customFormat="1">
      <c r="BP806315" s="90"/>
    </row>
    <row r="806316" spans="68:68" customFormat="1">
      <c r="BP806316" s="90"/>
    </row>
    <row r="806317" spans="68:68" customFormat="1">
      <c r="BP806317" s="90"/>
    </row>
    <row r="806318" spans="68:68" customFormat="1">
      <c r="BP806318" s="90"/>
    </row>
    <row r="806319" spans="68:68" customFormat="1">
      <c r="BP806319" s="90"/>
    </row>
    <row r="806320" spans="68:68" customFormat="1">
      <c r="BP806320" s="90"/>
    </row>
    <row r="806321" spans="68:68" customFormat="1">
      <c r="BP806321" s="90"/>
    </row>
    <row r="806322" spans="68:68" customFormat="1">
      <c r="BP806322" s="90"/>
    </row>
    <row r="806323" spans="68:68" customFormat="1">
      <c r="BP806323" s="90"/>
    </row>
    <row r="806324" spans="68:68" customFormat="1">
      <c r="BP806324" s="90"/>
    </row>
    <row r="806325" spans="68:68" customFormat="1">
      <c r="BP806325" s="90"/>
    </row>
    <row r="806326" spans="68:68" customFormat="1">
      <c r="BP806326" s="90"/>
    </row>
    <row r="806327" spans="68:68" customFormat="1">
      <c r="BP806327" s="90"/>
    </row>
    <row r="806328" spans="68:68" customFormat="1">
      <c r="BP806328" s="90"/>
    </row>
    <row r="806329" spans="68:68" customFormat="1">
      <c r="BP806329" s="90"/>
    </row>
    <row r="806330" spans="68:68" customFormat="1">
      <c r="BP806330" s="90"/>
    </row>
    <row r="806331" spans="68:68" customFormat="1">
      <c r="BP806331" s="90"/>
    </row>
    <row r="806332" spans="68:68" customFormat="1">
      <c r="BP806332" s="90"/>
    </row>
    <row r="806333" spans="68:68" customFormat="1">
      <c r="BP806333" s="90"/>
    </row>
    <row r="806334" spans="68:68" customFormat="1">
      <c r="BP806334" s="90"/>
    </row>
    <row r="806335" spans="68:68" customFormat="1">
      <c r="BP806335" s="90"/>
    </row>
    <row r="806336" spans="68:68" customFormat="1">
      <c r="BP806336" s="90"/>
    </row>
    <row r="806337" spans="68:68" customFormat="1">
      <c r="BP806337" s="90"/>
    </row>
    <row r="806338" spans="68:68" customFormat="1">
      <c r="BP806338" s="90"/>
    </row>
    <row r="806339" spans="68:68" customFormat="1">
      <c r="BP806339" s="90"/>
    </row>
    <row r="806340" spans="68:68" customFormat="1">
      <c r="BP806340" s="90"/>
    </row>
    <row r="806341" spans="68:68" customFormat="1">
      <c r="BP806341" s="90"/>
    </row>
    <row r="806342" spans="68:68" customFormat="1">
      <c r="BP806342" s="90"/>
    </row>
    <row r="806343" spans="68:68" customFormat="1">
      <c r="BP806343" s="90"/>
    </row>
    <row r="806344" spans="68:68" customFormat="1">
      <c r="BP806344" s="90"/>
    </row>
    <row r="806345" spans="68:68" customFormat="1">
      <c r="BP806345" s="90"/>
    </row>
    <row r="806346" spans="68:68" customFormat="1">
      <c r="BP806346" s="90"/>
    </row>
    <row r="806347" spans="68:68" customFormat="1">
      <c r="BP806347" s="90"/>
    </row>
    <row r="806348" spans="68:68" customFormat="1">
      <c r="BP806348" s="90"/>
    </row>
    <row r="806349" spans="68:68" customFormat="1">
      <c r="BP806349" s="90"/>
    </row>
    <row r="806350" spans="68:68" customFormat="1">
      <c r="BP806350" s="90"/>
    </row>
    <row r="806351" spans="68:68" customFormat="1">
      <c r="BP806351" s="90"/>
    </row>
    <row r="806352" spans="68:68" customFormat="1">
      <c r="BP806352" s="90"/>
    </row>
    <row r="806353" spans="68:68" customFormat="1">
      <c r="BP806353" s="90"/>
    </row>
    <row r="806354" spans="68:68" customFormat="1">
      <c r="BP806354" s="90"/>
    </row>
    <row r="806355" spans="68:68" customFormat="1">
      <c r="BP806355" s="90"/>
    </row>
    <row r="806356" spans="68:68" customFormat="1">
      <c r="BP806356" s="90"/>
    </row>
    <row r="806357" spans="68:68" customFormat="1">
      <c r="BP806357" s="90"/>
    </row>
    <row r="806358" spans="68:68" customFormat="1">
      <c r="BP806358" s="90"/>
    </row>
    <row r="806359" spans="68:68" customFormat="1">
      <c r="BP806359" s="90"/>
    </row>
    <row r="806360" spans="68:68" customFormat="1">
      <c r="BP806360" s="90"/>
    </row>
    <row r="806361" spans="68:68" customFormat="1">
      <c r="BP806361" s="90"/>
    </row>
    <row r="806362" spans="68:68" customFormat="1">
      <c r="BP806362" s="90"/>
    </row>
    <row r="806363" spans="68:68" customFormat="1">
      <c r="BP806363" s="90"/>
    </row>
    <row r="806364" spans="68:68" customFormat="1">
      <c r="BP806364" s="90"/>
    </row>
    <row r="806365" spans="68:68" customFormat="1">
      <c r="BP806365" s="90"/>
    </row>
    <row r="806366" spans="68:68" customFormat="1">
      <c r="BP806366" s="90"/>
    </row>
    <row r="806367" spans="68:68" customFormat="1">
      <c r="BP806367" s="90"/>
    </row>
    <row r="806368" spans="68:68" customFormat="1">
      <c r="BP806368" s="90"/>
    </row>
    <row r="806369" spans="68:68" customFormat="1">
      <c r="BP806369" s="90"/>
    </row>
    <row r="806370" spans="68:68" customFormat="1">
      <c r="BP806370" s="90"/>
    </row>
    <row r="806371" spans="68:68" customFormat="1">
      <c r="BP806371" s="90"/>
    </row>
    <row r="806372" spans="68:68" customFormat="1">
      <c r="BP806372" s="90"/>
    </row>
    <row r="806373" spans="68:68" customFormat="1">
      <c r="BP806373" s="90"/>
    </row>
    <row r="806374" spans="68:68" customFormat="1">
      <c r="BP806374" s="90"/>
    </row>
    <row r="806375" spans="68:68" customFormat="1">
      <c r="BP806375" s="90"/>
    </row>
    <row r="806376" spans="68:68" customFormat="1">
      <c r="BP806376" s="90"/>
    </row>
    <row r="806377" spans="68:68" customFormat="1">
      <c r="BP806377" s="90"/>
    </row>
    <row r="806378" spans="68:68" customFormat="1">
      <c r="BP806378" s="90"/>
    </row>
    <row r="806379" spans="68:68" customFormat="1">
      <c r="BP806379" s="90"/>
    </row>
    <row r="806380" spans="68:68" customFormat="1">
      <c r="BP806380" s="90"/>
    </row>
    <row r="806381" spans="68:68" customFormat="1">
      <c r="BP806381" s="90"/>
    </row>
    <row r="806382" spans="68:68" customFormat="1">
      <c r="BP806382" s="90"/>
    </row>
    <row r="806383" spans="68:68" customFormat="1">
      <c r="BP806383" s="90"/>
    </row>
    <row r="806384" spans="68:68" customFormat="1">
      <c r="BP806384" s="90"/>
    </row>
    <row r="806385" spans="68:68" customFormat="1">
      <c r="BP806385" s="90"/>
    </row>
    <row r="806386" spans="68:68" customFormat="1">
      <c r="BP806386" s="90"/>
    </row>
    <row r="806387" spans="68:68" customFormat="1">
      <c r="BP806387" s="90"/>
    </row>
    <row r="806388" spans="68:68" customFormat="1">
      <c r="BP806388" s="90"/>
    </row>
    <row r="806389" spans="68:68" customFormat="1">
      <c r="BP806389" s="90"/>
    </row>
    <row r="806390" spans="68:68" customFormat="1">
      <c r="BP806390" s="90"/>
    </row>
    <row r="806391" spans="68:68" customFormat="1">
      <c r="BP806391" s="90"/>
    </row>
    <row r="806392" spans="68:68" customFormat="1">
      <c r="BP806392" s="90"/>
    </row>
    <row r="806393" spans="68:68" customFormat="1">
      <c r="BP806393" s="90"/>
    </row>
    <row r="806394" spans="68:68" customFormat="1">
      <c r="BP806394" s="90"/>
    </row>
    <row r="806395" spans="68:68" customFormat="1">
      <c r="BP806395" s="90"/>
    </row>
    <row r="806396" spans="68:68" customFormat="1">
      <c r="BP806396" s="90"/>
    </row>
    <row r="806397" spans="68:68" customFormat="1">
      <c r="BP806397" s="90"/>
    </row>
    <row r="806398" spans="68:68" customFormat="1">
      <c r="BP806398" s="90"/>
    </row>
    <row r="806399" spans="68:68" customFormat="1">
      <c r="BP806399" s="90"/>
    </row>
    <row r="806400" spans="68:68" customFormat="1">
      <c r="BP806400" s="90"/>
    </row>
    <row r="806401" spans="68:68" customFormat="1">
      <c r="BP806401" s="90"/>
    </row>
    <row r="806402" spans="68:68" customFormat="1">
      <c r="BP806402" s="90"/>
    </row>
    <row r="806403" spans="68:68" customFormat="1">
      <c r="BP806403" s="90"/>
    </row>
    <row r="806404" spans="68:68" customFormat="1">
      <c r="BP806404" s="90"/>
    </row>
    <row r="806405" spans="68:68" customFormat="1">
      <c r="BP806405" s="90"/>
    </row>
    <row r="806406" spans="68:68" customFormat="1">
      <c r="BP806406" s="90"/>
    </row>
    <row r="806407" spans="68:68" customFormat="1">
      <c r="BP806407" s="90"/>
    </row>
    <row r="806408" spans="68:68" customFormat="1">
      <c r="BP806408" s="90"/>
    </row>
    <row r="806409" spans="68:68" customFormat="1">
      <c r="BP806409" s="90"/>
    </row>
    <row r="806410" spans="68:68" customFormat="1">
      <c r="BP806410" s="90"/>
    </row>
    <row r="806411" spans="68:68" customFormat="1">
      <c r="BP806411" s="90"/>
    </row>
    <row r="806412" spans="68:68" customFormat="1">
      <c r="BP806412" s="90"/>
    </row>
    <row r="806413" spans="68:68" customFormat="1">
      <c r="BP806413" s="90"/>
    </row>
    <row r="806414" spans="68:68" customFormat="1">
      <c r="BP806414" s="90"/>
    </row>
    <row r="806415" spans="68:68" customFormat="1">
      <c r="BP806415" s="90"/>
    </row>
    <row r="806416" spans="68:68" customFormat="1">
      <c r="BP806416" s="90"/>
    </row>
    <row r="806417" spans="68:68" customFormat="1">
      <c r="BP806417" s="90"/>
    </row>
    <row r="806418" spans="68:68" customFormat="1">
      <c r="BP806418" s="90"/>
    </row>
    <row r="806419" spans="68:68" customFormat="1">
      <c r="BP806419" s="90"/>
    </row>
    <row r="806420" spans="68:68" customFormat="1">
      <c r="BP806420" s="90"/>
    </row>
    <row r="806421" spans="68:68" customFormat="1">
      <c r="BP806421" s="90"/>
    </row>
    <row r="806422" spans="68:68" customFormat="1">
      <c r="BP806422" s="90"/>
    </row>
    <row r="806423" spans="68:68" customFormat="1">
      <c r="BP806423" s="90"/>
    </row>
    <row r="806424" spans="68:68" customFormat="1">
      <c r="BP806424" s="90"/>
    </row>
    <row r="806425" spans="68:68" customFormat="1">
      <c r="BP806425" s="90"/>
    </row>
    <row r="806426" spans="68:68" customFormat="1">
      <c r="BP806426" s="90"/>
    </row>
    <row r="806427" spans="68:68" customFormat="1">
      <c r="BP806427" s="90"/>
    </row>
    <row r="806428" spans="68:68" customFormat="1">
      <c r="BP806428" s="90"/>
    </row>
    <row r="806429" spans="68:68" customFormat="1">
      <c r="BP806429" s="90"/>
    </row>
    <row r="806430" spans="68:68" customFormat="1">
      <c r="BP806430" s="90"/>
    </row>
    <row r="806431" spans="68:68" customFormat="1">
      <c r="BP806431" s="90"/>
    </row>
    <row r="806432" spans="68:68" customFormat="1">
      <c r="BP806432" s="90"/>
    </row>
    <row r="806433" spans="68:68" customFormat="1">
      <c r="BP806433" s="90"/>
    </row>
    <row r="806434" spans="68:68" customFormat="1">
      <c r="BP806434" s="90"/>
    </row>
    <row r="806435" spans="68:68" customFormat="1">
      <c r="BP806435" s="90"/>
    </row>
    <row r="806436" spans="68:68" customFormat="1">
      <c r="BP806436" s="90"/>
    </row>
    <row r="806437" spans="68:68" customFormat="1">
      <c r="BP806437" s="90"/>
    </row>
    <row r="806438" spans="68:68" customFormat="1">
      <c r="BP806438" s="90"/>
    </row>
    <row r="806439" spans="68:68" customFormat="1">
      <c r="BP806439" s="90"/>
    </row>
    <row r="806440" spans="68:68" customFormat="1">
      <c r="BP806440" s="90"/>
    </row>
    <row r="806441" spans="68:68" customFormat="1">
      <c r="BP806441" s="90"/>
    </row>
    <row r="806442" spans="68:68" customFormat="1">
      <c r="BP806442" s="90"/>
    </row>
    <row r="806443" spans="68:68" customFormat="1">
      <c r="BP806443" s="90"/>
    </row>
    <row r="806444" spans="68:68" customFormat="1">
      <c r="BP806444" s="90"/>
    </row>
    <row r="806445" spans="68:68" customFormat="1">
      <c r="BP806445" s="90"/>
    </row>
    <row r="806446" spans="68:68" customFormat="1">
      <c r="BP806446" s="90"/>
    </row>
    <row r="806447" spans="68:68" customFormat="1">
      <c r="BP806447" s="90"/>
    </row>
    <row r="806448" spans="68:68" customFormat="1">
      <c r="BP806448" s="90"/>
    </row>
    <row r="806449" spans="68:68" customFormat="1">
      <c r="BP806449" s="90"/>
    </row>
    <row r="806450" spans="68:68" customFormat="1">
      <c r="BP806450" s="90"/>
    </row>
    <row r="806451" spans="68:68" customFormat="1">
      <c r="BP806451" s="90"/>
    </row>
    <row r="806452" spans="68:68" customFormat="1">
      <c r="BP806452" s="90"/>
    </row>
    <row r="806453" spans="68:68" customFormat="1">
      <c r="BP806453" s="90"/>
    </row>
    <row r="806454" spans="68:68" customFormat="1">
      <c r="BP806454" s="90"/>
    </row>
    <row r="806455" spans="68:68" customFormat="1">
      <c r="BP806455" s="90"/>
    </row>
    <row r="806456" spans="68:68" customFormat="1">
      <c r="BP806456" s="90"/>
    </row>
    <row r="806457" spans="68:68" customFormat="1">
      <c r="BP806457" s="90"/>
    </row>
    <row r="806458" spans="68:68" customFormat="1">
      <c r="BP806458" s="90"/>
    </row>
    <row r="806459" spans="68:68" customFormat="1">
      <c r="BP806459" s="90"/>
    </row>
    <row r="806460" spans="68:68" customFormat="1">
      <c r="BP806460" s="90"/>
    </row>
    <row r="806461" spans="68:68" customFormat="1">
      <c r="BP806461" s="90"/>
    </row>
    <row r="806462" spans="68:68" customFormat="1">
      <c r="BP806462" s="90"/>
    </row>
    <row r="806463" spans="68:68" customFormat="1">
      <c r="BP806463" s="90"/>
    </row>
    <row r="806464" spans="68:68" customFormat="1">
      <c r="BP806464" s="90"/>
    </row>
    <row r="806465" spans="68:68" customFormat="1">
      <c r="BP806465" s="90"/>
    </row>
    <row r="806466" spans="68:68" customFormat="1">
      <c r="BP806466" s="90"/>
    </row>
    <row r="806467" spans="68:68" customFormat="1">
      <c r="BP806467" s="90"/>
    </row>
    <row r="806468" spans="68:68" customFormat="1">
      <c r="BP806468" s="90"/>
    </row>
    <row r="806469" spans="68:68" customFormat="1">
      <c r="BP806469" s="90"/>
    </row>
    <row r="806470" spans="68:68" customFormat="1">
      <c r="BP806470" s="90"/>
    </row>
    <row r="806471" spans="68:68" customFormat="1">
      <c r="BP806471" s="90"/>
    </row>
    <row r="806472" spans="68:68" customFormat="1">
      <c r="BP806472" s="90"/>
    </row>
    <row r="806473" spans="68:68" customFormat="1">
      <c r="BP806473" s="90"/>
    </row>
    <row r="806474" spans="68:68" customFormat="1">
      <c r="BP806474" s="90"/>
    </row>
    <row r="806475" spans="68:68" customFormat="1">
      <c r="BP806475" s="90"/>
    </row>
    <row r="806476" spans="68:68" customFormat="1">
      <c r="BP806476" s="90"/>
    </row>
    <row r="806477" spans="68:68" customFormat="1">
      <c r="BP806477" s="90"/>
    </row>
    <row r="806478" spans="68:68" customFormat="1">
      <c r="BP806478" s="90"/>
    </row>
    <row r="806479" spans="68:68" customFormat="1">
      <c r="BP806479" s="90"/>
    </row>
    <row r="806480" spans="68:68" customFormat="1">
      <c r="BP806480" s="90"/>
    </row>
    <row r="806481" spans="68:68" customFormat="1">
      <c r="BP806481" s="90"/>
    </row>
    <row r="806482" spans="68:68" customFormat="1">
      <c r="BP806482" s="90"/>
    </row>
    <row r="806483" spans="68:68" customFormat="1">
      <c r="BP806483" s="90"/>
    </row>
    <row r="806484" spans="68:68" customFormat="1">
      <c r="BP806484" s="90"/>
    </row>
    <row r="806485" spans="68:68" customFormat="1">
      <c r="BP806485" s="90"/>
    </row>
    <row r="806486" spans="68:68" customFormat="1">
      <c r="BP806486" s="90"/>
    </row>
    <row r="806487" spans="68:68" customFormat="1">
      <c r="BP806487" s="90"/>
    </row>
    <row r="806488" spans="68:68" customFormat="1">
      <c r="BP806488" s="90"/>
    </row>
    <row r="806489" spans="68:68" customFormat="1">
      <c r="BP806489" s="90"/>
    </row>
    <row r="806490" spans="68:68" customFormat="1">
      <c r="BP806490" s="90"/>
    </row>
    <row r="806491" spans="68:68" customFormat="1">
      <c r="BP806491" s="90"/>
    </row>
    <row r="806492" spans="68:68" customFormat="1">
      <c r="BP806492" s="90"/>
    </row>
    <row r="806493" spans="68:68" customFormat="1">
      <c r="BP806493" s="90"/>
    </row>
    <row r="806494" spans="68:68" customFormat="1">
      <c r="BP806494" s="90"/>
    </row>
    <row r="806495" spans="68:68" customFormat="1">
      <c r="BP806495" s="90"/>
    </row>
    <row r="806496" spans="68:68" customFormat="1">
      <c r="BP806496" s="90"/>
    </row>
    <row r="806497" spans="68:68" customFormat="1">
      <c r="BP806497" s="90"/>
    </row>
    <row r="806498" spans="68:68" customFormat="1">
      <c r="BP806498" s="90"/>
    </row>
    <row r="806499" spans="68:68" customFormat="1">
      <c r="BP806499" s="90"/>
    </row>
    <row r="806500" spans="68:68" customFormat="1">
      <c r="BP806500" s="90"/>
    </row>
    <row r="806501" spans="68:68" customFormat="1">
      <c r="BP806501" s="90"/>
    </row>
    <row r="806502" spans="68:68" customFormat="1">
      <c r="BP806502" s="90"/>
    </row>
    <row r="806503" spans="68:68" customFormat="1">
      <c r="BP806503" s="90"/>
    </row>
    <row r="806504" spans="68:68" customFormat="1">
      <c r="BP806504" s="90"/>
    </row>
    <row r="806505" spans="68:68" customFormat="1">
      <c r="BP806505" s="90"/>
    </row>
    <row r="806506" spans="68:68" customFormat="1">
      <c r="BP806506" s="90"/>
    </row>
    <row r="806507" spans="68:68" customFormat="1">
      <c r="BP806507" s="90"/>
    </row>
    <row r="806508" spans="68:68" customFormat="1">
      <c r="BP806508" s="90"/>
    </row>
    <row r="806509" spans="68:68" customFormat="1">
      <c r="BP806509" s="90"/>
    </row>
    <row r="806510" spans="68:68" customFormat="1">
      <c r="BP806510" s="90"/>
    </row>
    <row r="806511" spans="68:68" customFormat="1">
      <c r="BP806511" s="90"/>
    </row>
    <row r="806512" spans="68:68" customFormat="1">
      <c r="BP806512" s="90"/>
    </row>
    <row r="806513" spans="68:68" customFormat="1">
      <c r="BP806513" s="90"/>
    </row>
    <row r="806514" spans="68:68" customFormat="1">
      <c r="BP806514" s="90"/>
    </row>
    <row r="806515" spans="68:68" customFormat="1">
      <c r="BP806515" s="90"/>
    </row>
    <row r="806516" spans="68:68" customFormat="1">
      <c r="BP806516" s="90"/>
    </row>
    <row r="806517" spans="68:68" customFormat="1">
      <c r="BP806517" s="90"/>
    </row>
    <row r="806518" spans="68:68" customFormat="1">
      <c r="BP806518" s="90"/>
    </row>
    <row r="806519" spans="68:68" customFormat="1">
      <c r="BP806519" s="90"/>
    </row>
    <row r="806520" spans="68:68" customFormat="1">
      <c r="BP806520" s="90"/>
    </row>
    <row r="806521" spans="68:68" customFormat="1">
      <c r="BP806521" s="90"/>
    </row>
    <row r="806522" spans="68:68" customFormat="1">
      <c r="BP806522" s="90"/>
    </row>
    <row r="806523" spans="68:68" customFormat="1">
      <c r="BP806523" s="90"/>
    </row>
    <row r="806524" spans="68:68" customFormat="1">
      <c r="BP806524" s="90"/>
    </row>
    <row r="806525" spans="68:68" customFormat="1">
      <c r="BP806525" s="90"/>
    </row>
    <row r="806526" spans="68:68" customFormat="1">
      <c r="BP806526" s="90"/>
    </row>
    <row r="806527" spans="68:68" customFormat="1">
      <c r="BP806527" s="90"/>
    </row>
    <row r="806528" spans="68:68" customFormat="1">
      <c r="BP806528" s="90"/>
    </row>
    <row r="806529" spans="68:68" customFormat="1">
      <c r="BP806529" s="90"/>
    </row>
    <row r="806530" spans="68:68" customFormat="1">
      <c r="BP806530" s="90"/>
    </row>
    <row r="806531" spans="68:68" customFormat="1">
      <c r="BP806531" s="90"/>
    </row>
    <row r="806532" spans="68:68" customFormat="1">
      <c r="BP806532" s="90"/>
    </row>
    <row r="806533" spans="68:68" customFormat="1">
      <c r="BP806533" s="90"/>
    </row>
    <row r="806534" spans="68:68" customFormat="1">
      <c r="BP806534" s="90"/>
    </row>
    <row r="806535" spans="68:68" customFormat="1">
      <c r="BP806535" s="90"/>
    </row>
    <row r="806536" spans="68:68" customFormat="1">
      <c r="BP806536" s="90"/>
    </row>
    <row r="806537" spans="68:68" customFormat="1">
      <c r="BP806537" s="90"/>
    </row>
    <row r="806538" spans="68:68" customFormat="1">
      <c r="BP806538" s="90"/>
    </row>
    <row r="806539" spans="68:68" customFormat="1">
      <c r="BP806539" s="90"/>
    </row>
    <row r="806540" spans="68:68" customFormat="1">
      <c r="BP806540" s="90"/>
    </row>
    <row r="806541" spans="68:68" customFormat="1">
      <c r="BP806541" s="90"/>
    </row>
    <row r="806542" spans="68:68" customFormat="1">
      <c r="BP806542" s="90"/>
    </row>
    <row r="806543" spans="68:68" customFormat="1">
      <c r="BP806543" s="90"/>
    </row>
    <row r="806544" spans="68:68" customFormat="1">
      <c r="BP806544" s="90"/>
    </row>
    <row r="806545" spans="68:68" customFormat="1">
      <c r="BP806545" s="90"/>
    </row>
    <row r="806546" spans="68:68" customFormat="1">
      <c r="BP806546" s="90"/>
    </row>
    <row r="806547" spans="68:68" customFormat="1">
      <c r="BP806547" s="90"/>
    </row>
    <row r="806548" spans="68:68" customFormat="1">
      <c r="BP806548" s="90"/>
    </row>
    <row r="806549" spans="68:68" customFormat="1">
      <c r="BP806549" s="90"/>
    </row>
    <row r="806550" spans="68:68" customFormat="1">
      <c r="BP806550" s="90"/>
    </row>
    <row r="806551" spans="68:68" customFormat="1">
      <c r="BP806551" s="90"/>
    </row>
    <row r="806552" spans="68:68" customFormat="1">
      <c r="BP806552" s="90"/>
    </row>
    <row r="806553" spans="68:68" customFormat="1">
      <c r="BP806553" s="90"/>
    </row>
    <row r="806554" spans="68:68" customFormat="1">
      <c r="BP806554" s="90"/>
    </row>
    <row r="806555" spans="68:68" customFormat="1">
      <c r="BP806555" s="90"/>
    </row>
    <row r="806556" spans="68:68" customFormat="1">
      <c r="BP806556" s="90"/>
    </row>
    <row r="806557" spans="68:68" customFormat="1">
      <c r="BP806557" s="90"/>
    </row>
    <row r="806558" spans="68:68" customFormat="1">
      <c r="BP806558" s="90"/>
    </row>
    <row r="806559" spans="68:68" customFormat="1">
      <c r="BP806559" s="90"/>
    </row>
    <row r="806560" spans="68:68" customFormat="1">
      <c r="BP806560" s="90"/>
    </row>
    <row r="806561" spans="68:68" customFormat="1">
      <c r="BP806561" s="90"/>
    </row>
    <row r="806562" spans="68:68" customFormat="1">
      <c r="BP806562" s="90"/>
    </row>
    <row r="806563" spans="68:68" customFormat="1">
      <c r="BP806563" s="90"/>
    </row>
    <row r="806564" spans="68:68" customFormat="1">
      <c r="BP806564" s="90"/>
    </row>
    <row r="806565" spans="68:68" customFormat="1">
      <c r="BP806565" s="90"/>
    </row>
    <row r="806566" spans="68:68" customFormat="1">
      <c r="BP806566" s="90"/>
    </row>
    <row r="806567" spans="68:68" customFormat="1">
      <c r="BP806567" s="90"/>
    </row>
    <row r="806568" spans="68:68" customFormat="1">
      <c r="BP806568" s="90"/>
    </row>
    <row r="806569" spans="68:68" customFormat="1">
      <c r="BP806569" s="90"/>
    </row>
    <row r="806570" spans="68:68" customFormat="1">
      <c r="BP806570" s="90"/>
    </row>
    <row r="806571" spans="68:68" customFormat="1">
      <c r="BP806571" s="90"/>
    </row>
    <row r="806572" spans="68:68" customFormat="1">
      <c r="BP806572" s="90"/>
    </row>
    <row r="806573" spans="68:68" customFormat="1">
      <c r="BP806573" s="90"/>
    </row>
    <row r="806574" spans="68:68" customFormat="1">
      <c r="BP806574" s="90"/>
    </row>
    <row r="806575" spans="68:68" customFormat="1">
      <c r="BP806575" s="90"/>
    </row>
    <row r="806576" spans="68:68" customFormat="1">
      <c r="BP806576" s="90"/>
    </row>
    <row r="806577" spans="68:68" customFormat="1">
      <c r="BP806577" s="90"/>
    </row>
    <row r="806578" spans="68:68" customFormat="1">
      <c r="BP806578" s="90"/>
    </row>
    <row r="806579" spans="68:68" customFormat="1">
      <c r="BP806579" s="90"/>
    </row>
    <row r="806580" spans="68:68" customFormat="1">
      <c r="BP806580" s="90"/>
    </row>
    <row r="806581" spans="68:68" customFormat="1">
      <c r="BP806581" s="90"/>
    </row>
    <row r="806582" spans="68:68" customFormat="1">
      <c r="BP806582" s="90"/>
    </row>
    <row r="806583" spans="68:68" customFormat="1">
      <c r="BP806583" s="90"/>
    </row>
    <row r="806584" spans="68:68" customFormat="1">
      <c r="BP806584" s="90"/>
    </row>
    <row r="806585" spans="68:68" customFormat="1">
      <c r="BP806585" s="90"/>
    </row>
    <row r="806586" spans="68:68" customFormat="1">
      <c r="BP806586" s="90"/>
    </row>
    <row r="806587" spans="68:68" customFormat="1">
      <c r="BP806587" s="90"/>
    </row>
    <row r="806588" spans="68:68" customFormat="1">
      <c r="BP806588" s="90"/>
    </row>
    <row r="806589" spans="68:68" customFormat="1">
      <c r="BP806589" s="90"/>
    </row>
    <row r="806590" spans="68:68" customFormat="1">
      <c r="BP806590" s="90"/>
    </row>
    <row r="806591" spans="68:68" customFormat="1">
      <c r="BP806591" s="90"/>
    </row>
    <row r="806592" spans="68:68" customFormat="1">
      <c r="BP806592" s="90"/>
    </row>
    <row r="806593" spans="68:68" customFormat="1">
      <c r="BP806593" s="90"/>
    </row>
    <row r="806594" spans="68:68" customFormat="1">
      <c r="BP806594" s="90"/>
    </row>
    <row r="806595" spans="68:68" customFormat="1">
      <c r="BP806595" s="90"/>
    </row>
    <row r="806596" spans="68:68" customFormat="1">
      <c r="BP806596" s="90"/>
    </row>
    <row r="806597" spans="68:68" customFormat="1">
      <c r="BP806597" s="90"/>
    </row>
    <row r="806598" spans="68:68" customFormat="1">
      <c r="BP806598" s="90"/>
    </row>
    <row r="806599" spans="68:68" customFormat="1">
      <c r="BP806599" s="90"/>
    </row>
    <row r="806600" spans="68:68" customFormat="1">
      <c r="BP806600" s="90"/>
    </row>
    <row r="806601" spans="68:68" customFormat="1">
      <c r="BP806601" s="90"/>
    </row>
    <row r="806602" spans="68:68" customFormat="1">
      <c r="BP806602" s="90"/>
    </row>
    <row r="806603" spans="68:68" customFormat="1">
      <c r="BP806603" s="90"/>
    </row>
    <row r="806604" spans="68:68" customFormat="1">
      <c r="BP806604" s="90"/>
    </row>
    <row r="806605" spans="68:68" customFormat="1">
      <c r="BP806605" s="90"/>
    </row>
    <row r="806606" spans="68:68" customFormat="1">
      <c r="BP806606" s="90"/>
    </row>
    <row r="806607" spans="68:68" customFormat="1">
      <c r="BP806607" s="90"/>
    </row>
    <row r="806608" spans="68:68" customFormat="1">
      <c r="BP806608" s="90"/>
    </row>
    <row r="806609" spans="68:68" customFormat="1">
      <c r="BP806609" s="90"/>
    </row>
    <row r="806610" spans="68:68" customFormat="1">
      <c r="BP806610" s="90"/>
    </row>
    <row r="806611" spans="68:68" customFormat="1">
      <c r="BP806611" s="90"/>
    </row>
    <row r="806612" spans="68:68" customFormat="1">
      <c r="BP806612" s="90"/>
    </row>
    <row r="806613" spans="68:68" customFormat="1">
      <c r="BP806613" s="90"/>
    </row>
    <row r="806614" spans="68:68" customFormat="1">
      <c r="BP806614" s="90"/>
    </row>
    <row r="806615" spans="68:68" customFormat="1">
      <c r="BP806615" s="90"/>
    </row>
    <row r="806616" spans="68:68" customFormat="1">
      <c r="BP806616" s="90"/>
    </row>
    <row r="806617" spans="68:68" customFormat="1">
      <c r="BP806617" s="90"/>
    </row>
    <row r="806618" spans="68:68" customFormat="1">
      <c r="BP806618" s="90"/>
    </row>
    <row r="806619" spans="68:68" customFormat="1">
      <c r="BP806619" s="90"/>
    </row>
    <row r="806620" spans="68:68" customFormat="1">
      <c r="BP806620" s="90"/>
    </row>
    <row r="806621" spans="68:68" customFormat="1">
      <c r="BP806621" s="90"/>
    </row>
    <row r="806622" spans="68:68" customFormat="1">
      <c r="BP806622" s="90"/>
    </row>
    <row r="806623" spans="68:68" customFormat="1">
      <c r="BP806623" s="90"/>
    </row>
    <row r="806624" spans="68:68" customFormat="1">
      <c r="BP806624" s="90"/>
    </row>
    <row r="806625" spans="68:68" customFormat="1">
      <c r="BP806625" s="90"/>
    </row>
    <row r="806626" spans="68:68" customFormat="1">
      <c r="BP806626" s="90"/>
    </row>
    <row r="806627" spans="68:68" customFormat="1">
      <c r="BP806627" s="90"/>
    </row>
    <row r="806628" spans="68:68" customFormat="1">
      <c r="BP806628" s="90"/>
    </row>
    <row r="806629" spans="68:68" customFormat="1">
      <c r="BP806629" s="90"/>
    </row>
    <row r="806630" spans="68:68" customFormat="1">
      <c r="BP806630" s="90"/>
    </row>
    <row r="806631" spans="68:68" customFormat="1">
      <c r="BP806631" s="90"/>
    </row>
    <row r="806632" spans="68:68" customFormat="1">
      <c r="BP806632" s="90"/>
    </row>
    <row r="806633" spans="68:68" customFormat="1">
      <c r="BP806633" s="90"/>
    </row>
    <row r="806634" spans="68:68" customFormat="1">
      <c r="BP806634" s="90"/>
    </row>
    <row r="806635" spans="68:68" customFormat="1">
      <c r="BP806635" s="90"/>
    </row>
    <row r="806636" spans="68:68" customFormat="1">
      <c r="BP806636" s="90"/>
    </row>
    <row r="806637" spans="68:68" customFormat="1">
      <c r="BP806637" s="90"/>
    </row>
    <row r="806638" spans="68:68" customFormat="1">
      <c r="BP806638" s="90"/>
    </row>
    <row r="806639" spans="68:68" customFormat="1">
      <c r="BP806639" s="90"/>
    </row>
    <row r="806640" spans="68:68" customFormat="1">
      <c r="BP806640" s="90"/>
    </row>
    <row r="806641" spans="68:68" customFormat="1">
      <c r="BP806641" s="90"/>
    </row>
    <row r="806642" spans="68:68" customFormat="1">
      <c r="BP806642" s="90"/>
    </row>
    <row r="806643" spans="68:68" customFormat="1">
      <c r="BP806643" s="90"/>
    </row>
    <row r="806644" spans="68:68" customFormat="1">
      <c r="BP806644" s="90"/>
    </row>
    <row r="806645" spans="68:68" customFormat="1">
      <c r="BP806645" s="90"/>
    </row>
    <row r="806646" spans="68:68" customFormat="1">
      <c r="BP806646" s="90"/>
    </row>
    <row r="806647" spans="68:68" customFormat="1">
      <c r="BP806647" s="90"/>
    </row>
    <row r="806648" spans="68:68" customFormat="1">
      <c r="BP806648" s="90"/>
    </row>
    <row r="806649" spans="68:68" customFormat="1">
      <c r="BP806649" s="90"/>
    </row>
    <row r="806650" spans="68:68" customFormat="1">
      <c r="BP806650" s="90"/>
    </row>
    <row r="806651" spans="68:68" customFormat="1">
      <c r="BP806651" s="90"/>
    </row>
    <row r="806652" spans="68:68" customFormat="1">
      <c r="BP806652" s="90"/>
    </row>
    <row r="806653" spans="68:68" customFormat="1">
      <c r="BP806653" s="90"/>
    </row>
    <row r="806654" spans="68:68" customFormat="1">
      <c r="BP806654" s="90"/>
    </row>
    <row r="806655" spans="68:68" customFormat="1">
      <c r="BP806655" s="90"/>
    </row>
    <row r="806656" spans="68:68" customFormat="1">
      <c r="BP806656" s="90"/>
    </row>
    <row r="806657" spans="68:68" customFormat="1">
      <c r="BP806657" s="90"/>
    </row>
    <row r="806658" spans="68:68" customFormat="1">
      <c r="BP806658" s="90"/>
    </row>
    <row r="806659" spans="68:68" customFormat="1">
      <c r="BP806659" s="90"/>
    </row>
    <row r="806660" spans="68:68" customFormat="1">
      <c r="BP806660" s="90"/>
    </row>
    <row r="806661" spans="68:68" customFormat="1">
      <c r="BP806661" s="90"/>
    </row>
    <row r="806662" spans="68:68" customFormat="1">
      <c r="BP806662" s="90"/>
    </row>
    <row r="806663" spans="68:68" customFormat="1">
      <c r="BP806663" s="90"/>
    </row>
    <row r="806664" spans="68:68" customFormat="1">
      <c r="BP806664" s="90"/>
    </row>
    <row r="806665" spans="68:68" customFormat="1">
      <c r="BP806665" s="90"/>
    </row>
    <row r="806666" spans="68:68" customFormat="1">
      <c r="BP806666" s="90"/>
    </row>
    <row r="806667" spans="68:68" customFormat="1">
      <c r="BP806667" s="90"/>
    </row>
    <row r="806668" spans="68:68" customFormat="1">
      <c r="BP806668" s="90"/>
    </row>
    <row r="806669" spans="68:68" customFormat="1">
      <c r="BP806669" s="90"/>
    </row>
    <row r="806670" spans="68:68" customFormat="1">
      <c r="BP806670" s="90"/>
    </row>
    <row r="806671" spans="68:68" customFormat="1">
      <c r="BP806671" s="90"/>
    </row>
    <row r="806672" spans="68:68" customFormat="1">
      <c r="BP806672" s="90"/>
    </row>
    <row r="806673" spans="68:68" customFormat="1">
      <c r="BP806673" s="90"/>
    </row>
    <row r="806674" spans="68:68" customFormat="1">
      <c r="BP806674" s="90"/>
    </row>
    <row r="806675" spans="68:68" customFormat="1">
      <c r="BP806675" s="90"/>
    </row>
    <row r="806676" spans="68:68" customFormat="1">
      <c r="BP806676" s="90"/>
    </row>
    <row r="806677" spans="68:68" customFormat="1">
      <c r="BP806677" s="90"/>
    </row>
    <row r="806678" spans="68:68" customFormat="1">
      <c r="BP806678" s="90"/>
    </row>
    <row r="806679" spans="68:68" customFormat="1">
      <c r="BP806679" s="90"/>
    </row>
    <row r="806680" spans="68:68" customFormat="1">
      <c r="BP806680" s="90"/>
    </row>
    <row r="806681" spans="68:68" customFormat="1">
      <c r="BP806681" s="90"/>
    </row>
    <row r="806682" spans="68:68" customFormat="1">
      <c r="BP806682" s="90"/>
    </row>
    <row r="806683" spans="68:68" customFormat="1">
      <c r="BP806683" s="90"/>
    </row>
    <row r="806684" spans="68:68" customFormat="1">
      <c r="BP806684" s="90"/>
    </row>
    <row r="806685" spans="68:68" customFormat="1">
      <c r="BP806685" s="90"/>
    </row>
    <row r="806686" spans="68:68" customFormat="1">
      <c r="BP806686" s="90"/>
    </row>
    <row r="806687" spans="68:68" customFormat="1">
      <c r="BP806687" s="90"/>
    </row>
    <row r="806688" spans="68:68" customFormat="1">
      <c r="BP806688" s="90"/>
    </row>
    <row r="806689" spans="68:68" customFormat="1">
      <c r="BP806689" s="90"/>
    </row>
    <row r="806690" spans="68:68" customFormat="1">
      <c r="BP806690" s="90"/>
    </row>
    <row r="806691" spans="68:68" customFormat="1">
      <c r="BP806691" s="90"/>
    </row>
    <row r="806692" spans="68:68" customFormat="1">
      <c r="BP806692" s="90"/>
    </row>
    <row r="806693" spans="68:68" customFormat="1">
      <c r="BP806693" s="90"/>
    </row>
    <row r="806694" spans="68:68" customFormat="1">
      <c r="BP806694" s="90"/>
    </row>
    <row r="806695" spans="68:68" customFormat="1">
      <c r="BP806695" s="90"/>
    </row>
    <row r="806696" spans="68:68" customFormat="1">
      <c r="BP806696" s="90"/>
    </row>
    <row r="806697" spans="68:68" customFormat="1">
      <c r="BP806697" s="90"/>
    </row>
    <row r="806698" spans="68:68" customFormat="1">
      <c r="BP806698" s="90"/>
    </row>
    <row r="806699" spans="68:68" customFormat="1">
      <c r="BP806699" s="90"/>
    </row>
    <row r="806700" spans="68:68" customFormat="1">
      <c r="BP806700" s="90"/>
    </row>
    <row r="806701" spans="68:68" customFormat="1">
      <c r="BP806701" s="90"/>
    </row>
    <row r="806702" spans="68:68" customFormat="1">
      <c r="BP806702" s="90"/>
    </row>
    <row r="806703" spans="68:68" customFormat="1">
      <c r="BP806703" s="90"/>
    </row>
    <row r="806704" spans="68:68" customFormat="1">
      <c r="BP806704" s="90"/>
    </row>
    <row r="806705" spans="68:68" customFormat="1">
      <c r="BP806705" s="90"/>
    </row>
    <row r="806706" spans="68:68" customFormat="1">
      <c r="BP806706" s="90"/>
    </row>
    <row r="806707" spans="68:68" customFormat="1">
      <c r="BP806707" s="90"/>
    </row>
    <row r="806708" spans="68:68" customFormat="1">
      <c r="BP806708" s="90"/>
    </row>
    <row r="806709" spans="68:68" customFormat="1">
      <c r="BP806709" s="90"/>
    </row>
    <row r="806710" spans="68:68" customFormat="1">
      <c r="BP806710" s="90"/>
    </row>
    <row r="806711" spans="68:68" customFormat="1">
      <c r="BP806711" s="90"/>
    </row>
    <row r="806712" spans="68:68" customFormat="1">
      <c r="BP806712" s="90"/>
    </row>
    <row r="806713" spans="68:68" customFormat="1">
      <c r="BP806713" s="90"/>
    </row>
    <row r="806714" spans="68:68" customFormat="1">
      <c r="BP806714" s="90"/>
    </row>
    <row r="806715" spans="68:68" customFormat="1">
      <c r="BP806715" s="90"/>
    </row>
    <row r="806716" spans="68:68" customFormat="1">
      <c r="BP806716" s="90"/>
    </row>
    <row r="806717" spans="68:68" customFormat="1">
      <c r="BP806717" s="90"/>
    </row>
    <row r="806718" spans="68:68" customFormat="1">
      <c r="BP806718" s="90"/>
    </row>
    <row r="806719" spans="68:68" customFormat="1">
      <c r="BP806719" s="90"/>
    </row>
    <row r="806720" spans="68:68" customFormat="1">
      <c r="BP806720" s="90"/>
    </row>
    <row r="806721" spans="68:68" customFormat="1">
      <c r="BP806721" s="90"/>
    </row>
    <row r="806722" spans="68:68" customFormat="1">
      <c r="BP806722" s="90"/>
    </row>
    <row r="806723" spans="68:68" customFormat="1">
      <c r="BP806723" s="90"/>
    </row>
    <row r="806724" spans="68:68" customFormat="1">
      <c r="BP806724" s="90"/>
    </row>
    <row r="806725" spans="68:68" customFormat="1">
      <c r="BP806725" s="90"/>
    </row>
    <row r="806726" spans="68:68" customFormat="1">
      <c r="BP806726" s="90"/>
    </row>
    <row r="806727" spans="68:68" customFormat="1">
      <c r="BP806727" s="90"/>
    </row>
    <row r="806728" spans="68:68" customFormat="1">
      <c r="BP806728" s="90"/>
    </row>
    <row r="806729" spans="68:68" customFormat="1">
      <c r="BP806729" s="90"/>
    </row>
    <row r="806730" spans="68:68" customFormat="1">
      <c r="BP806730" s="90"/>
    </row>
    <row r="806731" spans="68:68" customFormat="1">
      <c r="BP806731" s="90"/>
    </row>
    <row r="806732" spans="68:68" customFormat="1">
      <c r="BP806732" s="90"/>
    </row>
    <row r="806733" spans="68:68" customFormat="1">
      <c r="BP806733" s="90"/>
    </row>
    <row r="806734" spans="68:68" customFormat="1">
      <c r="BP806734" s="90"/>
    </row>
    <row r="806735" spans="68:68" customFormat="1">
      <c r="BP806735" s="90"/>
    </row>
    <row r="806736" spans="68:68" customFormat="1">
      <c r="BP806736" s="90"/>
    </row>
    <row r="806737" spans="68:68" customFormat="1">
      <c r="BP806737" s="90"/>
    </row>
    <row r="806738" spans="68:68" customFormat="1">
      <c r="BP806738" s="90"/>
    </row>
    <row r="806739" spans="68:68" customFormat="1">
      <c r="BP806739" s="90"/>
    </row>
    <row r="806740" spans="68:68" customFormat="1">
      <c r="BP806740" s="90"/>
    </row>
    <row r="806741" spans="68:68" customFormat="1">
      <c r="BP806741" s="90"/>
    </row>
    <row r="806742" spans="68:68" customFormat="1">
      <c r="BP806742" s="90"/>
    </row>
    <row r="806743" spans="68:68" customFormat="1">
      <c r="BP806743" s="90"/>
    </row>
    <row r="806744" spans="68:68" customFormat="1">
      <c r="BP806744" s="90"/>
    </row>
    <row r="806745" spans="68:68" customFormat="1">
      <c r="BP806745" s="90"/>
    </row>
    <row r="806746" spans="68:68" customFormat="1">
      <c r="BP806746" s="90"/>
    </row>
    <row r="806747" spans="68:68" customFormat="1">
      <c r="BP806747" s="90"/>
    </row>
    <row r="806748" spans="68:68" customFormat="1">
      <c r="BP806748" s="90"/>
    </row>
    <row r="806749" spans="68:68" customFormat="1">
      <c r="BP806749" s="90"/>
    </row>
    <row r="806750" spans="68:68" customFormat="1">
      <c r="BP806750" s="90"/>
    </row>
    <row r="806751" spans="68:68" customFormat="1">
      <c r="BP806751" s="90"/>
    </row>
    <row r="806752" spans="68:68" customFormat="1">
      <c r="BP806752" s="90"/>
    </row>
    <row r="806753" spans="68:68" customFormat="1">
      <c r="BP806753" s="90"/>
    </row>
    <row r="806754" spans="68:68" customFormat="1">
      <c r="BP806754" s="90"/>
    </row>
    <row r="806755" spans="68:68" customFormat="1">
      <c r="BP806755" s="90"/>
    </row>
    <row r="806756" spans="68:68" customFormat="1">
      <c r="BP806756" s="90"/>
    </row>
    <row r="806757" spans="68:68" customFormat="1">
      <c r="BP806757" s="90"/>
    </row>
    <row r="806758" spans="68:68" customFormat="1">
      <c r="BP806758" s="90"/>
    </row>
    <row r="806759" spans="68:68" customFormat="1">
      <c r="BP806759" s="90"/>
    </row>
    <row r="806760" spans="68:68" customFormat="1">
      <c r="BP806760" s="90"/>
    </row>
    <row r="806761" spans="68:68" customFormat="1">
      <c r="BP806761" s="90"/>
    </row>
    <row r="806762" spans="68:68" customFormat="1">
      <c r="BP806762" s="90"/>
    </row>
    <row r="806763" spans="68:68" customFormat="1">
      <c r="BP806763" s="90"/>
    </row>
    <row r="806764" spans="68:68" customFormat="1">
      <c r="BP806764" s="90"/>
    </row>
    <row r="806765" spans="68:68" customFormat="1">
      <c r="BP806765" s="90"/>
    </row>
    <row r="806766" spans="68:68" customFormat="1">
      <c r="BP806766" s="90"/>
    </row>
    <row r="806767" spans="68:68" customFormat="1">
      <c r="BP806767" s="90"/>
    </row>
    <row r="806768" spans="68:68" customFormat="1">
      <c r="BP806768" s="90"/>
    </row>
    <row r="806769" spans="68:68" customFormat="1">
      <c r="BP806769" s="90"/>
    </row>
    <row r="806770" spans="68:68" customFormat="1">
      <c r="BP806770" s="90"/>
    </row>
    <row r="806771" spans="68:68" customFormat="1">
      <c r="BP806771" s="90"/>
    </row>
    <row r="806772" spans="68:68" customFormat="1">
      <c r="BP806772" s="90"/>
    </row>
    <row r="806773" spans="68:68" customFormat="1">
      <c r="BP806773" s="90"/>
    </row>
    <row r="806774" spans="68:68" customFormat="1">
      <c r="BP806774" s="90"/>
    </row>
    <row r="806775" spans="68:68" customFormat="1">
      <c r="BP806775" s="90"/>
    </row>
    <row r="806776" spans="68:68" customFormat="1">
      <c r="BP806776" s="90"/>
    </row>
    <row r="806777" spans="68:68" customFormat="1">
      <c r="BP806777" s="90"/>
    </row>
    <row r="806778" spans="68:68" customFormat="1">
      <c r="BP806778" s="90"/>
    </row>
    <row r="806779" spans="68:68" customFormat="1">
      <c r="BP806779" s="90"/>
    </row>
    <row r="806780" spans="68:68" customFormat="1">
      <c r="BP806780" s="90"/>
    </row>
    <row r="806781" spans="68:68" customFormat="1">
      <c r="BP806781" s="90"/>
    </row>
    <row r="806782" spans="68:68" customFormat="1">
      <c r="BP806782" s="90"/>
    </row>
    <row r="806783" spans="68:68" customFormat="1">
      <c r="BP806783" s="90"/>
    </row>
    <row r="806784" spans="68:68" customFormat="1">
      <c r="BP806784" s="90"/>
    </row>
    <row r="806785" spans="68:68" customFormat="1">
      <c r="BP806785" s="90"/>
    </row>
    <row r="806786" spans="68:68" customFormat="1">
      <c r="BP806786" s="90"/>
    </row>
    <row r="806787" spans="68:68" customFormat="1">
      <c r="BP806787" s="90"/>
    </row>
    <row r="806788" spans="68:68" customFormat="1">
      <c r="BP806788" s="90"/>
    </row>
    <row r="806789" spans="68:68" customFormat="1">
      <c r="BP806789" s="90"/>
    </row>
    <row r="806790" spans="68:68" customFormat="1">
      <c r="BP806790" s="90"/>
    </row>
    <row r="806791" spans="68:68" customFormat="1">
      <c r="BP806791" s="90"/>
    </row>
    <row r="806792" spans="68:68" customFormat="1">
      <c r="BP806792" s="90"/>
    </row>
    <row r="806793" spans="68:68" customFormat="1">
      <c r="BP806793" s="90"/>
    </row>
    <row r="806794" spans="68:68" customFormat="1">
      <c r="BP806794" s="90"/>
    </row>
    <row r="806795" spans="68:68" customFormat="1">
      <c r="BP806795" s="90"/>
    </row>
    <row r="806796" spans="68:68" customFormat="1">
      <c r="BP806796" s="90"/>
    </row>
    <row r="806797" spans="68:68" customFormat="1">
      <c r="BP806797" s="90"/>
    </row>
    <row r="806798" spans="68:68" customFormat="1">
      <c r="BP806798" s="90"/>
    </row>
    <row r="806799" spans="68:68" customFormat="1">
      <c r="BP806799" s="90"/>
    </row>
    <row r="806800" spans="68:68" customFormat="1">
      <c r="BP806800" s="90"/>
    </row>
    <row r="806801" spans="68:68" customFormat="1">
      <c r="BP806801" s="90"/>
    </row>
    <row r="806802" spans="68:68" customFormat="1">
      <c r="BP806802" s="90"/>
    </row>
    <row r="806803" spans="68:68" customFormat="1">
      <c r="BP806803" s="90"/>
    </row>
    <row r="806804" spans="68:68" customFormat="1">
      <c r="BP806804" s="90"/>
    </row>
    <row r="806805" spans="68:68" customFormat="1">
      <c r="BP806805" s="90"/>
    </row>
    <row r="806806" spans="68:68" customFormat="1">
      <c r="BP806806" s="90"/>
    </row>
    <row r="806807" spans="68:68" customFormat="1">
      <c r="BP806807" s="90"/>
    </row>
    <row r="806808" spans="68:68" customFormat="1">
      <c r="BP806808" s="90"/>
    </row>
    <row r="806809" spans="68:68" customFormat="1">
      <c r="BP806809" s="90"/>
    </row>
    <row r="806810" spans="68:68" customFormat="1">
      <c r="BP806810" s="90"/>
    </row>
    <row r="806811" spans="68:68" customFormat="1">
      <c r="BP806811" s="90"/>
    </row>
    <row r="806812" spans="68:68" customFormat="1">
      <c r="BP806812" s="90"/>
    </row>
    <row r="806813" spans="68:68" customFormat="1">
      <c r="BP806813" s="90"/>
    </row>
    <row r="806814" spans="68:68" customFormat="1">
      <c r="BP806814" s="90"/>
    </row>
    <row r="806815" spans="68:68" customFormat="1">
      <c r="BP806815" s="90"/>
    </row>
    <row r="806816" spans="68:68" customFormat="1">
      <c r="BP806816" s="90"/>
    </row>
    <row r="806817" spans="68:68" customFormat="1">
      <c r="BP806817" s="90"/>
    </row>
    <row r="806818" spans="68:68" customFormat="1">
      <c r="BP806818" s="90"/>
    </row>
    <row r="806819" spans="68:68" customFormat="1">
      <c r="BP806819" s="90"/>
    </row>
    <row r="806820" spans="68:68" customFormat="1">
      <c r="BP806820" s="90"/>
    </row>
    <row r="806821" spans="68:68" customFormat="1">
      <c r="BP806821" s="90"/>
    </row>
    <row r="806822" spans="68:68" customFormat="1">
      <c r="BP806822" s="90"/>
    </row>
    <row r="806823" spans="68:68" customFormat="1">
      <c r="BP806823" s="90"/>
    </row>
    <row r="806824" spans="68:68" customFormat="1">
      <c r="BP806824" s="90"/>
    </row>
    <row r="806825" spans="68:68" customFormat="1">
      <c r="BP806825" s="90"/>
    </row>
    <row r="806826" spans="68:68" customFormat="1">
      <c r="BP806826" s="90"/>
    </row>
    <row r="806827" spans="68:68" customFormat="1">
      <c r="BP806827" s="90"/>
    </row>
    <row r="806828" spans="68:68" customFormat="1">
      <c r="BP806828" s="90"/>
    </row>
    <row r="806829" spans="68:68" customFormat="1">
      <c r="BP806829" s="90"/>
    </row>
    <row r="806830" spans="68:68" customFormat="1">
      <c r="BP806830" s="90"/>
    </row>
    <row r="806831" spans="68:68" customFormat="1">
      <c r="BP806831" s="90"/>
    </row>
    <row r="806832" spans="68:68" customFormat="1">
      <c r="BP806832" s="90"/>
    </row>
    <row r="806833" spans="68:68" customFormat="1">
      <c r="BP806833" s="90"/>
    </row>
    <row r="806834" spans="68:68" customFormat="1">
      <c r="BP806834" s="90"/>
    </row>
    <row r="806835" spans="68:68" customFormat="1">
      <c r="BP806835" s="90"/>
    </row>
    <row r="806836" spans="68:68" customFormat="1">
      <c r="BP806836" s="90"/>
    </row>
    <row r="806837" spans="68:68" customFormat="1">
      <c r="BP806837" s="90"/>
    </row>
    <row r="806838" spans="68:68" customFormat="1">
      <c r="BP806838" s="90"/>
    </row>
    <row r="806839" spans="68:68" customFormat="1">
      <c r="BP806839" s="90"/>
    </row>
    <row r="806840" spans="68:68" customFormat="1">
      <c r="BP806840" s="90"/>
    </row>
    <row r="806841" spans="68:68" customFormat="1">
      <c r="BP806841" s="90"/>
    </row>
    <row r="806842" spans="68:68" customFormat="1">
      <c r="BP806842" s="90"/>
    </row>
    <row r="806843" spans="68:68" customFormat="1">
      <c r="BP806843" s="90"/>
    </row>
    <row r="806844" spans="68:68" customFormat="1">
      <c r="BP806844" s="90"/>
    </row>
    <row r="806845" spans="68:68" customFormat="1">
      <c r="BP806845" s="90"/>
    </row>
    <row r="806846" spans="68:68" customFormat="1">
      <c r="BP806846" s="90"/>
    </row>
    <row r="806847" spans="68:68" customFormat="1">
      <c r="BP806847" s="90"/>
    </row>
    <row r="806848" spans="68:68" customFormat="1">
      <c r="BP806848" s="90"/>
    </row>
    <row r="806849" spans="68:68" customFormat="1">
      <c r="BP806849" s="90"/>
    </row>
    <row r="806850" spans="68:68" customFormat="1">
      <c r="BP806850" s="90"/>
    </row>
    <row r="806851" spans="68:68" customFormat="1">
      <c r="BP806851" s="90"/>
    </row>
    <row r="806852" spans="68:68" customFormat="1">
      <c r="BP806852" s="90"/>
    </row>
    <row r="806853" spans="68:68" customFormat="1">
      <c r="BP806853" s="90"/>
    </row>
    <row r="806854" spans="68:68" customFormat="1">
      <c r="BP806854" s="90"/>
    </row>
    <row r="806855" spans="68:68" customFormat="1">
      <c r="BP806855" s="90"/>
    </row>
    <row r="806856" spans="68:68" customFormat="1">
      <c r="BP806856" s="90"/>
    </row>
    <row r="806857" spans="68:68" customFormat="1">
      <c r="BP806857" s="90"/>
    </row>
    <row r="806858" spans="68:68" customFormat="1">
      <c r="BP806858" s="90"/>
    </row>
    <row r="806859" spans="68:68" customFormat="1">
      <c r="BP806859" s="90"/>
    </row>
    <row r="806860" spans="68:68" customFormat="1">
      <c r="BP806860" s="90"/>
    </row>
    <row r="806861" spans="68:68" customFormat="1">
      <c r="BP806861" s="90"/>
    </row>
    <row r="806862" spans="68:68" customFormat="1">
      <c r="BP806862" s="90"/>
    </row>
    <row r="806863" spans="68:68" customFormat="1">
      <c r="BP806863" s="90"/>
    </row>
    <row r="806864" spans="68:68" customFormat="1">
      <c r="BP806864" s="90"/>
    </row>
    <row r="806865" spans="68:68" customFormat="1">
      <c r="BP806865" s="90"/>
    </row>
    <row r="806866" spans="68:68" customFormat="1">
      <c r="BP806866" s="90"/>
    </row>
    <row r="806867" spans="68:68" customFormat="1">
      <c r="BP806867" s="90"/>
    </row>
    <row r="806868" spans="68:68" customFormat="1">
      <c r="BP806868" s="90"/>
    </row>
    <row r="806869" spans="68:68" customFormat="1">
      <c r="BP806869" s="90"/>
    </row>
    <row r="806870" spans="68:68" customFormat="1">
      <c r="BP806870" s="90"/>
    </row>
    <row r="806871" spans="68:68" customFormat="1">
      <c r="BP806871" s="90"/>
    </row>
    <row r="806872" spans="68:68" customFormat="1">
      <c r="BP806872" s="90"/>
    </row>
    <row r="806873" spans="68:68" customFormat="1">
      <c r="BP806873" s="90"/>
    </row>
    <row r="806874" spans="68:68" customFormat="1">
      <c r="BP806874" s="90"/>
    </row>
    <row r="806875" spans="68:68" customFormat="1">
      <c r="BP806875" s="90"/>
    </row>
    <row r="806876" spans="68:68" customFormat="1">
      <c r="BP806876" s="90"/>
    </row>
    <row r="806877" spans="68:68" customFormat="1">
      <c r="BP806877" s="90"/>
    </row>
    <row r="806878" spans="68:68" customFormat="1">
      <c r="BP806878" s="90"/>
    </row>
    <row r="806879" spans="68:68" customFormat="1">
      <c r="BP806879" s="90"/>
    </row>
    <row r="806880" spans="68:68" customFormat="1">
      <c r="BP806880" s="90"/>
    </row>
    <row r="806881" spans="68:68" customFormat="1">
      <c r="BP806881" s="90"/>
    </row>
    <row r="806882" spans="68:68" customFormat="1">
      <c r="BP806882" s="90"/>
    </row>
    <row r="806883" spans="68:68" customFormat="1">
      <c r="BP806883" s="90"/>
    </row>
    <row r="806884" spans="68:68" customFormat="1">
      <c r="BP806884" s="90"/>
    </row>
    <row r="806885" spans="68:68" customFormat="1">
      <c r="BP806885" s="90"/>
    </row>
    <row r="806886" spans="68:68" customFormat="1">
      <c r="BP806886" s="90"/>
    </row>
    <row r="806887" spans="68:68" customFormat="1">
      <c r="BP806887" s="90"/>
    </row>
    <row r="806888" spans="68:68" customFormat="1">
      <c r="BP806888" s="90"/>
    </row>
    <row r="806889" spans="68:68" customFormat="1">
      <c r="BP806889" s="90"/>
    </row>
    <row r="806890" spans="68:68" customFormat="1">
      <c r="BP806890" s="90"/>
    </row>
    <row r="806891" spans="68:68" customFormat="1">
      <c r="BP806891" s="90"/>
    </row>
    <row r="806892" spans="68:68" customFormat="1">
      <c r="BP806892" s="90"/>
    </row>
    <row r="806893" spans="68:68" customFormat="1">
      <c r="BP806893" s="90"/>
    </row>
    <row r="806894" spans="68:68" customFormat="1">
      <c r="BP806894" s="90"/>
    </row>
    <row r="806895" spans="68:68" customFormat="1">
      <c r="BP806895" s="90"/>
    </row>
    <row r="806896" spans="68:68" customFormat="1">
      <c r="BP806896" s="90"/>
    </row>
    <row r="806897" spans="68:68" customFormat="1">
      <c r="BP806897" s="90"/>
    </row>
    <row r="806898" spans="68:68" customFormat="1">
      <c r="BP806898" s="90"/>
    </row>
    <row r="806899" spans="68:68" customFormat="1">
      <c r="BP806899" s="90"/>
    </row>
    <row r="806900" spans="68:68" customFormat="1">
      <c r="BP806900" s="90"/>
    </row>
    <row r="806901" spans="68:68" customFormat="1">
      <c r="BP806901" s="90"/>
    </row>
    <row r="806902" spans="68:68" customFormat="1">
      <c r="BP806902" s="90"/>
    </row>
    <row r="806903" spans="68:68" customFormat="1">
      <c r="BP806903" s="90"/>
    </row>
    <row r="806904" spans="68:68" customFormat="1">
      <c r="BP806904" s="90"/>
    </row>
    <row r="806905" spans="68:68" customFormat="1">
      <c r="BP806905" s="90"/>
    </row>
    <row r="806906" spans="68:68" customFormat="1">
      <c r="BP806906" s="90"/>
    </row>
    <row r="806907" spans="68:68" customFormat="1">
      <c r="BP806907" s="90"/>
    </row>
    <row r="806908" spans="68:68" customFormat="1">
      <c r="BP806908" s="90"/>
    </row>
    <row r="806909" spans="68:68" customFormat="1">
      <c r="BP806909" s="90"/>
    </row>
    <row r="806910" spans="68:68" customFormat="1">
      <c r="BP806910" s="90"/>
    </row>
    <row r="806911" spans="68:68" customFormat="1">
      <c r="BP806911" s="90"/>
    </row>
    <row r="806912" spans="68:68" customFormat="1">
      <c r="BP806912" s="90"/>
    </row>
    <row r="806913" spans="68:68" customFormat="1">
      <c r="BP806913" s="90"/>
    </row>
    <row r="806914" spans="68:68" customFormat="1">
      <c r="BP806914" s="90"/>
    </row>
    <row r="806915" spans="68:68" customFormat="1">
      <c r="BP806915" s="90"/>
    </row>
    <row r="806916" spans="68:68" customFormat="1">
      <c r="BP806916" s="90"/>
    </row>
    <row r="806917" spans="68:68" customFormat="1">
      <c r="BP806917" s="90"/>
    </row>
    <row r="806918" spans="68:68" customFormat="1">
      <c r="BP806918" s="90"/>
    </row>
    <row r="806919" spans="68:68" customFormat="1">
      <c r="BP806919" s="90"/>
    </row>
    <row r="806920" spans="68:68" customFormat="1">
      <c r="BP806920" s="90"/>
    </row>
    <row r="806921" spans="68:68" customFormat="1">
      <c r="BP806921" s="90"/>
    </row>
    <row r="806922" spans="68:68" customFormat="1">
      <c r="BP806922" s="90"/>
    </row>
    <row r="806923" spans="68:68" customFormat="1">
      <c r="BP806923" s="90"/>
    </row>
    <row r="806924" spans="68:68" customFormat="1">
      <c r="BP806924" s="90"/>
    </row>
    <row r="806925" spans="68:68" customFormat="1">
      <c r="BP806925" s="90"/>
    </row>
    <row r="806926" spans="68:68" customFormat="1">
      <c r="BP806926" s="90"/>
    </row>
    <row r="806927" spans="68:68" customFormat="1">
      <c r="BP806927" s="90"/>
    </row>
    <row r="806928" spans="68:68" customFormat="1">
      <c r="BP806928" s="90"/>
    </row>
    <row r="806929" spans="68:68" customFormat="1">
      <c r="BP806929" s="90"/>
    </row>
    <row r="806930" spans="68:68" customFormat="1">
      <c r="BP806930" s="90"/>
    </row>
    <row r="806931" spans="68:68" customFormat="1">
      <c r="BP806931" s="90"/>
    </row>
    <row r="806932" spans="68:68" customFormat="1">
      <c r="BP806932" s="90"/>
    </row>
    <row r="806933" spans="68:68" customFormat="1">
      <c r="BP806933" s="90"/>
    </row>
    <row r="806934" spans="68:68" customFormat="1">
      <c r="BP806934" s="90"/>
    </row>
    <row r="806935" spans="68:68" customFormat="1">
      <c r="BP806935" s="90"/>
    </row>
    <row r="806936" spans="68:68" customFormat="1">
      <c r="BP806936" s="90"/>
    </row>
    <row r="806937" spans="68:68" customFormat="1">
      <c r="BP806937" s="90"/>
    </row>
    <row r="806938" spans="68:68" customFormat="1">
      <c r="BP806938" s="90"/>
    </row>
    <row r="806939" spans="68:68" customFormat="1">
      <c r="BP806939" s="90"/>
    </row>
    <row r="806940" spans="68:68" customFormat="1">
      <c r="BP806940" s="90"/>
    </row>
    <row r="806941" spans="68:68" customFormat="1">
      <c r="BP806941" s="90"/>
    </row>
    <row r="806942" spans="68:68" customFormat="1">
      <c r="BP806942" s="90"/>
    </row>
    <row r="806943" spans="68:68" customFormat="1">
      <c r="BP806943" s="90"/>
    </row>
    <row r="806944" spans="68:68" customFormat="1">
      <c r="BP806944" s="90"/>
    </row>
    <row r="806945" spans="68:68" customFormat="1">
      <c r="BP806945" s="90"/>
    </row>
    <row r="806946" spans="68:68" customFormat="1">
      <c r="BP806946" s="90"/>
    </row>
    <row r="806947" spans="68:68" customFormat="1">
      <c r="BP806947" s="90"/>
    </row>
    <row r="806948" spans="68:68" customFormat="1">
      <c r="BP806948" s="90"/>
    </row>
    <row r="806949" spans="68:68" customFormat="1">
      <c r="BP806949" s="90"/>
    </row>
    <row r="806950" spans="68:68" customFormat="1">
      <c r="BP806950" s="90"/>
    </row>
    <row r="806951" spans="68:68" customFormat="1">
      <c r="BP806951" s="90"/>
    </row>
    <row r="806952" spans="68:68" customFormat="1">
      <c r="BP806952" s="90"/>
    </row>
    <row r="806953" spans="68:68" customFormat="1">
      <c r="BP806953" s="90"/>
    </row>
    <row r="806954" spans="68:68" customFormat="1">
      <c r="BP806954" s="90"/>
    </row>
    <row r="806955" spans="68:68" customFormat="1">
      <c r="BP806955" s="90"/>
    </row>
    <row r="806956" spans="68:68" customFormat="1">
      <c r="BP806956" s="90"/>
    </row>
    <row r="806957" spans="68:68" customFormat="1">
      <c r="BP806957" s="90"/>
    </row>
    <row r="806958" spans="68:68" customFormat="1">
      <c r="BP806958" s="90"/>
    </row>
    <row r="806959" spans="68:68" customFormat="1">
      <c r="BP806959" s="90"/>
    </row>
    <row r="806960" spans="68:68" customFormat="1">
      <c r="BP806960" s="90"/>
    </row>
    <row r="806961" spans="68:68" customFormat="1">
      <c r="BP806961" s="90"/>
    </row>
    <row r="806962" spans="68:68" customFormat="1">
      <c r="BP806962" s="90"/>
    </row>
    <row r="806963" spans="68:68" customFormat="1">
      <c r="BP806963" s="90"/>
    </row>
    <row r="806964" spans="68:68" customFormat="1">
      <c r="BP806964" s="90"/>
    </row>
    <row r="806965" spans="68:68" customFormat="1">
      <c r="BP806965" s="90"/>
    </row>
    <row r="806966" spans="68:68" customFormat="1">
      <c r="BP806966" s="90"/>
    </row>
    <row r="806967" spans="68:68" customFormat="1">
      <c r="BP806967" s="90"/>
    </row>
    <row r="806968" spans="68:68" customFormat="1">
      <c r="BP806968" s="90"/>
    </row>
    <row r="806969" spans="68:68" customFormat="1">
      <c r="BP806969" s="90"/>
    </row>
    <row r="806970" spans="68:68" customFormat="1">
      <c r="BP806970" s="90"/>
    </row>
    <row r="806971" spans="68:68" customFormat="1">
      <c r="BP806971" s="90"/>
    </row>
    <row r="806972" spans="68:68" customFormat="1">
      <c r="BP806972" s="90"/>
    </row>
    <row r="806973" spans="68:68" customFormat="1">
      <c r="BP806973" s="90"/>
    </row>
    <row r="806974" spans="68:68" customFormat="1">
      <c r="BP806974" s="90"/>
    </row>
    <row r="806975" spans="68:68" customFormat="1">
      <c r="BP806975" s="90"/>
    </row>
    <row r="806976" spans="68:68" customFormat="1">
      <c r="BP806976" s="90"/>
    </row>
    <row r="806977" spans="68:68" customFormat="1">
      <c r="BP806977" s="90"/>
    </row>
    <row r="806978" spans="68:68" customFormat="1">
      <c r="BP806978" s="90"/>
    </row>
    <row r="806979" spans="68:68" customFormat="1">
      <c r="BP806979" s="90"/>
    </row>
    <row r="806980" spans="68:68" customFormat="1">
      <c r="BP806980" s="90"/>
    </row>
    <row r="806981" spans="68:68" customFormat="1">
      <c r="BP806981" s="90"/>
    </row>
    <row r="806982" spans="68:68" customFormat="1">
      <c r="BP806982" s="90"/>
    </row>
    <row r="806983" spans="68:68" customFormat="1">
      <c r="BP806983" s="90"/>
    </row>
    <row r="806984" spans="68:68" customFormat="1">
      <c r="BP806984" s="90"/>
    </row>
    <row r="806985" spans="68:68" customFormat="1">
      <c r="BP806985" s="90"/>
    </row>
    <row r="806986" spans="68:68" customFormat="1">
      <c r="BP806986" s="90"/>
    </row>
    <row r="806987" spans="68:68" customFormat="1">
      <c r="BP806987" s="90"/>
    </row>
    <row r="806988" spans="68:68" customFormat="1">
      <c r="BP806988" s="90"/>
    </row>
    <row r="806989" spans="68:68" customFormat="1">
      <c r="BP806989" s="90"/>
    </row>
    <row r="806990" spans="68:68" customFormat="1">
      <c r="BP806990" s="90"/>
    </row>
    <row r="806991" spans="68:68" customFormat="1">
      <c r="BP806991" s="90"/>
    </row>
    <row r="806992" spans="68:68" customFormat="1">
      <c r="BP806992" s="90"/>
    </row>
    <row r="806993" spans="68:68" customFormat="1">
      <c r="BP806993" s="90"/>
    </row>
    <row r="806994" spans="68:68" customFormat="1">
      <c r="BP806994" s="90"/>
    </row>
    <row r="806995" spans="68:68" customFormat="1">
      <c r="BP806995" s="90"/>
    </row>
    <row r="806996" spans="68:68" customFormat="1">
      <c r="BP806996" s="90"/>
    </row>
    <row r="806997" spans="68:68" customFormat="1">
      <c r="BP806997" s="90"/>
    </row>
    <row r="806998" spans="68:68" customFormat="1">
      <c r="BP806998" s="90"/>
    </row>
    <row r="806999" spans="68:68" customFormat="1">
      <c r="BP806999" s="90"/>
    </row>
    <row r="807000" spans="68:68" customFormat="1">
      <c r="BP807000" s="90"/>
    </row>
    <row r="807001" spans="68:68" customFormat="1">
      <c r="BP807001" s="90"/>
    </row>
    <row r="807002" spans="68:68" customFormat="1">
      <c r="BP807002" s="90"/>
    </row>
    <row r="807003" spans="68:68" customFormat="1">
      <c r="BP807003" s="90"/>
    </row>
    <row r="807004" spans="68:68" customFormat="1">
      <c r="BP807004" s="90"/>
    </row>
    <row r="807005" spans="68:68" customFormat="1">
      <c r="BP807005" s="90"/>
    </row>
    <row r="807006" spans="68:68" customFormat="1">
      <c r="BP807006" s="90"/>
    </row>
    <row r="807007" spans="68:68" customFormat="1">
      <c r="BP807007" s="90"/>
    </row>
    <row r="807008" spans="68:68" customFormat="1">
      <c r="BP807008" s="90"/>
    </row>
    <row r="807009" spans="68:68" customFormat="1">
      <c r="BP807009" s="90"/>
    </row>
    <row r="807010" spans="68:68" customFormat="1">
      <c r="BP807010" s="90"/>
    </row>
    <row r="807011" spans="68:68" customFormat="1">
      <c r="BP807011" s="90"/>
    </row>
    <row r="807012" spans="68:68" customFormat="1">
      <c r="BP807012" s="90"/>
    </row>
    <row r="807013" spans="68:68" customFormat="1">
      <c r="BP807013" s="90"/>
    </row>
    <row r="807014" spans="68:68" customFormat="1">
      <c r="BP807014" s="90"/>
    </row>
    <row r="807015" spans="68:68" customFormat="1">
      <c r="BP807015" s="90"/>
    </row>
    <row r="807016" spans="68:68" customFormat="1">
      <c r="BP807016" s="90"/>
    </row>
    <row r="807017" spans="68:68" customFormat="1">
      <c r="BP807017" s="90"/>
    </row>
    <row r="807018" spans="68:68" customFormat="1">
      <c r="BP807018" s="90"/>
    </row>
    <row r="807019" spans="68:68" customFormat="1">
      <c r="BP807019" s="90"/>
    </row>
    <row r="807020" spans="68:68" customFormat="1">
      <c r="BP807020" s="90"/>
    </row>
    <row r="807021" spans="68:68" customFormat="1">
      <c r="BP807021" s="90"/>
    </row>
    <row r="807022" spans="68:68" customFormat="1">
      <c r="BP807022" s="90"/>
    </row>
    <row r="807023" spans="68:68" customFormat="1">
      <c r="BP807023" s="90"/>
    </row>
    <row r="807024" spans="68:68" customFormat="1">
      <c r="BP807024" s="90"/>
    </row>
    <row r="807025" spans="68:68" customFormat="1">
      <c r="BP807025" s="90"/>
    </row>
    <row r="807026" spans="68:68" customFormat="1">
      <c r="BP807026" s="90"/>
    </row>
    <row r="807027" spans="68:68" customFormat="1">
      <c r="BP807027" s="90"/>
    </row>
    <row r="807028" spans="68:68" customFormat="1">
      <c r="BP807028" s="90"/>
    </row>
    <row r="807029" spans="68:68" customFormat="1">
      <c r="BP807029" s="90"/>
    </row>
    <row r="807030" spans="68:68" customFormat="1">
      <c r="BP807030" s="90"/>
    </row>
    <row r="807031" spans="68:68" customFormat="1">
      <c r="BP807031" s="90"/>
    </row>
    <row r="807032" spans="68:68" customFormat="1">
      <c r="BP807032" s="90"/>
    </row>
    <row r="807033" spans="68:68" customFormat="1">
      <c r="BP807033" s="90"/>
    </row>
    <row r="807034" spans="68:68" customFormat="1">
      <c r="BP807034" s="90"/>
    </row>
    <row r="807035" spans="68:68" customFormat="1">
      <c r="BP807035" s="90"/>
    </row>
    <row r="807036" spans="68:68" customFormat="1">
      <c r="BP807036" s="90"/>
    </row>
    <row r="807037" spans="68:68" customFormat="1">
      <c r="BP807037" s="90"/>
    </row>
    <row r="807038" spans="68:68" customFormat="1">
      <c r="BP807038" s="90"/>
    </row>
    <row r="807039" spans="68:68" customFormat="1">
      <c r="BP807039" s="90"/>
    </row>
    <row r="807040" spans="68:68" customFormat="1">
      <c r="BP807040" s="90"/>
    </row>
    <row r="807041" spans="68:68" customFormat="1">
      <c r="BP807041" s="90"/>
    </row>
    <row r="807042" spans="68:68" customFormat="1">
      <c r="BP807042" s="90"/>
    </row>
    <row r="807043" spans="68:68" customFormat="1">
      <c r="BP807043" s="90"/>
    </row>
    <row r="807044" spans="68:68" customFormat="1">
      <c r="BP807044" s="90"/>
    </row>
    <row r="807045" spans="68:68" customFormat="1">
      <c r="BP807045" s="90"/>
    </row>
    <row r="807046" spans="68:68" customFormat="1">
      <c r="BP807046" s="90"/>
    </row>
    <row r="807047" spans="68:68" customFormat="1">
      <c r="BP807047" s="90"/>
    </row>
    <row r="807048" spans="68:68" customFormat="1">
      <c r="BP807048" s="90"/>
    </row>
    <row r="807049" spans="68:68" customFormat="1">
      <c r="BP807049" s="90"/>
    </row>
    <row r="807050" spans="68:68" customFormat="1">
      <c r="BP807050" s="90"/>
    </row>
    <row r="807051" spans="68:68" customFormat="1">
      <c r="BP807051" s="90"/>
    </row>
    <row r="807052" spans="68:68" customFormat="1">
      <c r="BP807052" s="90"/>
    </row>
    <row r="807053" spans="68:68" customFormat="1">
      <c r="BP807053" s="90"/>
    </row>
    <row r="807054" spans="68:68" customFormat="1">
      <c r="BP807054" s="90"/>
    </row>
    <row r="807055" spans="68:68" customFormat="1">
      <c r="BP807055" s="90"/>
    </row>
    <row r="807056" spans="68:68" customFormat="1">
      <c r="BP807056" s="90"/>
    </row>
    <row r="807057" spans="68:68" customFormat="1">
      <c r="BP807057" s="90"/>
    </row>
    <row r="807058" spans="68:68" customFormat="1">
      <c r="BP807058" s="90"/>
    </row>
    <row r="807059" spans="68:68" customFormat="1">
      <c r="BP807059" s="90"/>
    </row>
    <row r="807060" spans="68:68" customFormat="1">
      <c r="BP807060" s="90"/>
    </row>
    <row r="807061" spans="68:68" customFormat="1">
      <c r="BP807061" s="90"/>
    </row>
    <row r="807062" spans="68:68" customFormat="1">
      <c r="BP807062" s="90"/>
    </row>
    <row r="807063" spans="68:68" customFormat="1">
      <c r="BP807063" s="90"/>
    </row>
    <row r="807064" spans="68:68" customFormat="1">
      <c r="BP807064" s="90"/>
    </row>
    <row r="807065" spans="68:68" customFormat="1">
      <c r="BP807065" s="90"/>
    </row>
    <row r="807066" spans="68:68" customFormat="1">
      <c r="BP807066" s="90"/>
    </row>
    <row r="807067" spans="68:68" customFormat="1">
      <c r="BP807067" s="90"/>
    </row>
    <row r="807068" spans="68:68" customFormat="1">
      <c r="BP807068" s="90"/>
    </row>
    <row r="807069" spans="68:68" customFormat="1">
      <c r="BP807069" s="90"/>
    </row>
    <row r="807070" spans="68:68" customFormat="1">
      <c r="BP807070" s="90"/>
    </row>
    <row r="807071" spans="68:68" customFormat="1">
      <c r="BP807071" s="90"/>
    </row>
    <row r="807072" spans="68:68" customFormat="1">
      <c r="BP807072" s="90"/>
    </row>
    <row r="807073" spans="68:68" customFormat="1">
      <c r="BP807073" s="90"/>
    </row>
    <row r="807074" spans="68:68" customFormat="1">
      <c r="BP807074" s="90"/>
    </row>
    <row r="807075" spans="68:68" customFormat="1">
      <c r="BP807075" s="90"/>
    </row>
    <row r="807076" spans="68:68" customFormat="1">
      <c r="BP807076" s="90"/>
    </row>
    <row r="807077" spans="68:68" customFormat="1">
      <c r="BP807077" s="90"/>
    </row>
    <row r="807078" spans="68:68" customFormat="1">
      <c r="BP807078" s="90"/>
    </row>
    <row r="807079" spans="68:68" customFormat="1">
      <c r="BP807079" s="90"/>
    </row>
    <row r="807080" spans="68:68" customFormat="1">
      <c r="BP807080" s="90"/>
    </row>
    <row r="807081" spans="68:68" customFormat="1">
      <c r="BP807081" s="90"/>
    </row>
    <row r="807082" spans="68:68" customFormat="1">
      <c r="BP807082" s="90"/>
    </row>
    <row r="807083" spans="68:68" customFormat="1">
      <c r="BP807083" s="90"/>
    </row>
    <row r="807084" spans="68:68" customFormat="1">
      <c r="BP807084" s="90"/>
    </row>
    <row r="807085" spans="68:68" customFormat="1">
      <c r="BP807085" s="90"/>
    </row>
    <row r="807086" spans="68:68" customFormat="1">
      <c r="BP807086" s="90"/>
    </row>
    <row r="807087" spans="68:68" customFormat="1">
      <c r="BP807087" s="90"/>
    </row>
    <row r="807088" spans="68:68" customFormat="1">
      <c r="BP807088" s="90"/>
    </row>
    <row r="807089" spans="68:68" customFormat="1">
      <c r="BP807089" s="90"/>
    </row>
    <row r="807090" spans="68:68" customFormat="1">
      <c r="BP807090" s="90"/>
    </row>
    <row r="807091" spans="68:68" customFormat="1">
      <c r="BP807091" s="90"/>
    </row>
    <row r="807092" spans="68:68" customFormat="1">
      <c r="BP807092" s="90"/>
    </row>
    <row r="807093" spans="68:68" customFormat="1">
      <c r="BP807093" s="90"/>
    </row>
    <row r="807094" spans="68:68" customFormat="1">
      <c r="BP807094" s="90"/>
    </row>
    <row r="807095" spans="68:68" customFormat="1">
      <c r="BP807095" s="90"/>
    </row>
    <row r="807096" spans="68:68" customFormat="1">
      <c r="BP807096" s="90"/>
    </row>
    <row r="807097" spans="68:68" customFormat="1">
      <c r="BP807097" s="90"/>
    </row>
    <row r="807098" spans="68:68" customFormat="1">
      <c r="BP807098" s="90"/>
    </row>
    <row r="807099" spans="68:68" customFormat="1">
      <c r="BP807099" s="90"/>
    </row>
    <row r="807100" spans="68:68" customFormat="1">
      <c r="BP807100" s="90"/>
    </row>
    <row r="807101" spans="68:68" customFormat="1">
      <c r="BP807101" s="90"/>
    </row>
    <row r="807102" spans="68:68" customFormat="1">
      <c r="BP807102" s="90"/>
    </row>
    <row r="807103" spans="68:68" customFormat="1">
      <c r="BP807103" s="90"/>
    </row>
    <row r="807104" spans="68:68" customFormat="1">
      <c r="BP807104" s="90"/>
    </row>
    <row r="807105" spans="68:68" customFormat="1">
      <c r="BP807105" s="90"/>
    </row>
    <row r="807106" spans="68:68" customFormat="1">
      <c r="BP807106" s="90"/>
    </row>
    <row r="807107" spans="68:68" customFormat="1">
      <c r="BP807107" s="90"/>
    </row>
    <row r="807108" spans="68:68" customFormat="1">
      <c r="BP807108" s="90"/>
    </row>
    <row r="807109" spans="68:68" customFormat="1">
      <c r="BP807109" s="90"/>
    </row>
    <row r="807110" spans="68:68" customFormat="1">
      <c r="BP807110" s="90"/>
    </row>
    <row r="807111" spans="68:68" customFormat="1">
      <c r="BP807111" s="90"/>
    </row>
    <row r="807112" spans="68:68" customFormat="1">
      <c r="BP807112" s="90"/>
    </row>
    <row r="807113" spans="68:68" customFormat="1">
      <c r="BP807113" s="90"/>
    </row>
    <row r="807114" spans="68:68" customFormat="1">
      <c r="BP807114" s="90"/>
    </row>
    <row r="807115" spans="68:68" customFormat="1">
      <c r="BP807115" s="90"/>
    </row>
    <row r="807116" spans="68:68" customFormat="1">
      <c r="BP807116" s="90"/>
    </row>
    <row r="807117" spans="68:68" customFormat="1">
      <c r="BP807117" s="90"/>
    </row>
    <row r="807118" spans="68:68" customFormat="1">
      <c r="BP807118" s="90"/>
    </row>
    <row r="807119" spans="68:68" customFormat="1">
      <c r="BP807119" s="90"/>
    </row>
    <row r="807120" spans="68:68" customFormat="1">
      <c r="BP807120" s="90"/>
    </row>
    <row r="807121" spans="68:68" customFormat="1">
      <c r="BP807121" s="90"/>
    </row>
    <row r="807122" spans="68:68" customFormat="1">
      <c r="BP807122" s="90"/>
    </row>
    <row r="807123" spans="68:68" customFormat="1">
      <c r="BP807123" s="90"/>
    </row>
    <row r="807124" spans="68:68" customFormat="1">
      <c r="BP807124" s="90"/>
    </row>
    <row r="807125" spans="68:68" customFormat="1">
      <c r="BP807125" s="90"/>
    </row>
    <row r="807126" spans="68:68" customFormat="1">
      <c r="BP807126" s="90"/>
    </row>
    <row r="807127" spans="68:68" customFormat="1">
      <c r="BP807127" s="90"/>
    </row>
    <row r="807128" spans="68:68" customFormat="1">
      <c r="BP807128" s="90"/>
    </row>
    <row r="807129" spans="68:68" customFormat="1">
      <c r="BP807129" s="90"/>
    </row>
    <row r="807130" spans="68:68" customFormat="1">
      <c r="BP807130" s="90"/>
    </row>
    <row r="807131" spans="68:68" customFormat="1">
      <c r="BP807131" s="90"/>
    </row>
    <row r="807132" spans="68:68" customFormat="1">
      <c r="BP807132" s="90"/>
    </row>
    <row r="807133" spans="68:68" customFormat="1">
      <c r="BP807133" s="90"/>
    </row>
    <row r="807134" spans="68:68" customFormat="1">
      <c r="BP807134" s="90"/>
    </row>
    <row r="807135" spans="68:68" customFormat="1">
      <c r="BP807135" s="90"/>
    </row>
    <row r="807136" spans="68:68" customFormat="1">
      <c r="BP807136" s="90"/>
    </row>
    <row r="807137" spans="68:68" customFormat="1">
      <c r="BP807137" s="90"/>
    </row>
    <row r="807138" spans="68:68" customFormat="1">
      <c r="BP807138" s="90"/>
    </row>
    <row r="807139" spans="68:68" customFormat="1">
      <c r="BP807139" s="90"/>
    </row>
    <row r="807140" spans="68:68" customFormat="1">
      <c r="BP807140" s="90"/>
    </row>
    <row r="807141" spans="68:68" customFormat="1">
      <c r="BP807141" s="90"/>
    </row>
    <row r="807142" spans="68:68" customFormat="1">
      <c r="BP807142" s="90"/>
    </row>
    <row r="807143" spans="68:68" customFormat="1">
      <c r="BP807143" s="90"/>
    </row>
    <row r="807144" spans="68:68" customFormat="1">
      <c r="BP807144" s="90"/>
    </row>
    <row r="807145" spans="68:68" customFormat="1">
      <c r="BP807145" s="90"/>
    </row>
    <row r="807146" spans="68:68" customFormat="1">
      <c r="BP807146" s="90"/>
    </row>
    <row r="807147" spans="68:68" customFormat="1">
      <c r="BP807147" s="90"/>
    </row>
    <row r="807148" spans="68:68" customFormat="1">
      <c r="BP807148" s="90"/>
    </row>
    <row r="807149" spans="68:68" customFormat="1">
      <c r="BP807149" s="90"/>
    </row>
    <row r="807150" spans="68:68" customFormat="1">
      <c r="BP807150" s="90"/>
    </row>
    <row r="807151" spans="68:68" customFormat="1">
      <c r="BP807151" s="90"/>
    </row>
    <row r="807152" spans="68:68" customFormat="1">
      <c r="BP807152" s="90"/>
    </row>
    <row r="807153" spans="68:68" customFormat="1">
      <c r="BP807153" s="90"/>
    </row>
    <row r="807154" spans="68:68" customFormat="1">
      <c r="BP807154" s="90"/>
    </row>
    <row r="807155" spans="68:68" customFormat="1">
      <c r="BP807155" s="90"/>
    </row>
    <row r="807156" spans="68:68" customFormat="1">
      <c r="BP807156" s="90"/>
    </row>
    <row r="807157" spans="68:68" customFormat="1">
      <c r="BP807157" s="90"/>
    </row>
    <row r="807158" spans="68:68" customFormat="1">
      <c r="BP807158" s="90"/>
    </row>
    <row r="807159" spans="68:68" customFormat="1">
      <c r="BP807159" s="90"/>
    </row>
    <row r="807160" spans="68:68" customFormat="1">
      <c r="BP807160" s="90"/>
    </row>
    <row r="807161" spans="68:68" customFormat="1">
      <c r="BP807161" s="90"/>
    </row>
    <row r="807162" spans="68:68" customFormat="1">
      <c r="BP807162" s="90"/>
    </row>
    <row r="807163" spans="68:68" customFormat="1">
      <c r="BP807163" s="90"/>
    </row>
    <row r="807164" spans="68:68" customFormat="1">
      <c r="BP807164" s="90"/>
    </row>
    <row r="807165" spans="68:68" customFormat="1">
      <c r="BP807165" s="90"/>
    </row>
    <row r="807166" spans="68:68" customFormat="1">
      <c r="BP807166" s="90"/>
    </row>
    <row r="807167" spans="68:68" customFormat="1">
      <c r="BP807167" s="90"/>
    </row>
    <row r="807168" spans="68:68" customFormat="1">
      <c r="BP807168" s="90"/>
    </row>
    <row r="807169" spans="68:68" customFormat="1">
      <c r="BP807169" s="90"/>
    </row>
    <row r="807170" spans="68:68" customFormat="1">
      <c r="BP807170" s="90"/>
    </row>
    <row r="807171" spans="68:68" customFormat="1">
      <c r="BP807171" s="90"/>
    </row>
    <row r="807172" spans="68:68" customFormat="1">
      <c r="BP807172" s="90"/>
    </row>
    <row r="807173" spans="68:68" customFormat="1">
      <c r="BP807173" s="90"/>
    </row>
    <row r="807174" spans="68:68" customFormat="1">
      <c r="BP807174" s="90"/>
    </row>
    <row r="807175" spans="68:68" customFormat="1">
      <c r="BP807175" s="90"/>
    </row>
    <row r="807176" spans="68:68" customFormat="1">
      <c r="BP807176" s="90"/>
    </row>
    <row r="807177" spans="68:68" customFormat="1">
      <c r="BP807177" s="90"/>
    </row>
    <row r="807178" spans="68:68" customFormat="1">
      <c r="BP807178" s="90"/>
    </row>
    <row r="807179" spans="68:68" customFormat="1">
      <c r="BP807179" s="90"/>
    </row>
    <row r="807180" spans="68:68" customFormat="1">
      <c r="BP807180" s="90"/>
    </row>
    <row r="807181" spans="68:68" customFormat="1">
      <c r="BP807181" s="90"/>
    </row>
    <row r="807182" spans="68:68" customFormat="1">
      <c r="BP807182" s="90"/>
    </row>
    <row r="807183" spans="68:68" customFormat="1">
      <c r="BP807183" s="90"/>
    </row>
    <row r="807184" spans="68:68" customFormat="1">
      <c r="BP807184" s="90"/>
    </row>
    <row r="807185" spans="68:68" customFormat="1">
      <c r="BP807185" s="90"/>
    </row>
    <row r="807186" spans="68:68" customFormat="1">
      <c r="BP807186" s="90"/>
    </row>
    <row r="807187" spans="68:68" customFormat="1">
      <c r="BP807187" s="90"/>
    </row>
    <row r="807188" spans="68:68" customFormat="1">
      <c r="BP807188" s="90"/>
    </row>
    <row r="807189" spans="68:68" customFormat="1">
      <c r="BP807189" s="90"/>
    </row>
    <row r="807190" spans="68:68" customFormat="1">
      <c r="BP807190" s="90"/>
    </row>
    <row r="807191" spans="68:68" customFormat="1">
      <c r="BP807191" s="90"/>
    </row>
    <row r="807192" spans="68:68" customFormat="1">
      <c r="BP807192" s="90"/>
    </row>
    <row r="807193" spans="68:68" customFormat="1">
      <c r="BP807193" s="90"/>
    </row>
    <row r="807194" spans="68:68" customFormat="1">
      <c r="BP807194" s="90"/>
    </row>
    <row r="807195" spans="68:68" customFormat="1">
      <c r="BP807195" s="90"/>
    </row>
    <row r="807196" spans="68:68" customFormat="1">
      <c r="BP807196" s="90"/>
    </row>
    <row r="807197" spans="68:68" customFormat="1">
      <c r="BP807197" s="90"/>
    </row>
    <row r="807198" spans="68:68" customFormat="1">
      <c r="BP807198" s="90"/>
    </row>
    <row r="807199" spans="68:68" customFormat="1">
      <c r="BP807199" s="90"/>
    </row>
    <row r="807200" spans="68:68" customFormat="1">
      <c r="BP807200" s="90"/>
    </row>
    <row r="807201" spans="68:68" customFormat="1">
      <c r="BP807201" s="90"/>
    </row>
    <row r="807202" spans="68:68" customFormat="1">
      <c r="BP807202" s="90"/>
    </row>
    <row r="807203" spans="68:68" customFormat="1">
      <c r="BP807203" s="90"/>
    </row>
    <row r="807204" spans="68:68" customFormat="1">
      <c r="BP807204" s="90"/>
    </row>
    <row r="807205" spans="68:68" customFormat="1">
      <c r="BP807205" s="90"/>
    </row>
    <row r="807206" spans="68:68" customFormat="1">
      <c r="BP807206" s="90"/>
    </row>
    <row r="807207" spans="68:68" customFormat="1">
      <c r="BP807207" s="90"/>
    </row>
    <row r="807208" spans="68:68" customFormat="1">
      <c r="BP807208" s="90"/>
    </row>
    <row r="807209" spans="68:68" customFormat="1">
      <c r="BP807209" s="90"/>
    </row>
    <row r="807210" spans="68:68" customFormat="1">
      <c r="BP807210" s="90"/>
    </row>
    <row r="807211" spans="68:68" customFormat="1">
      <c r="BP807211" s="90"/>
    </row>
    <row r="807212" spans="68:68" customFormat="1">
      <c r="BP807212" s="90"/>
    </row>
    <row r="807213" spans="68:68" customFormat="1">
      <c r="BP807213" s="90"/>
    </row>
    <row r="807214" spans="68:68" customFormat="1">
      <c r="BP807214" s="90"/>
    </row>
    <row r="807215" spans="68:68" customFormat="1">
      <c r="BP807215" s="90"/>
    </row>
    <row r="807216" spans="68:68" customFormat="1">
      <c r="BP807216" s="90"/>
    </row>
    <row r="807217" spans="68:68" customFormat="1">
      <c r="BP807217" s="90"/>
    </row>
    <row r="807218" spans="68:68" customFormat="1">
      <c r="BP807218" s="90"/>
    </row>
    <row r="807219" spans="68:68" customFormat="1">
      <c r="BP807219" s="90"/>
    </row>
    <row r="807220" spans="68:68" customFormat="1">
      <c r="BP807220" s="90"/>
    </row>
    <row r="807221" spans="68:68" customFormat="1">
      <c r="BP807221" s="90"/>
    </row>
    <row r="807222" spans="68:68" customFormat="1">
      <c r="BP807222" s="90"/>
    </row>
    <row r="807223" spans="68:68" customFormat="1">
      <c r="BP807223" s="90"/>
    </row>
    <row r="807224" spans="68:68" customFormat="1">
      <c r="BP807224" s="90"/>
    </row>
    <row r="807225" spans="68:68" customFormat="1">
      <c r="BP807225" s="90"/>
    </row>
    <row r="807226" spans="68:68" customFormat="1">
      <c r="BP807226" s="90"/>
    </row>
    <row r="807227" spans="68:68" customFormat="1">
      <c r="BP807227" s="90"/>
    </row>
    <row r="807228" spans="68:68" customFormat="1">
      <c r="BP807228" s="90"/>
    </row>
    <row r="807229" spans="68:68" customFormat="1">
      <c r="BP807229" s="90"/>
    </row>
    <row r="807230" spans="68:68" customFormat="1">
      <c r="BP807230" s="90"/>
    </row>
    <row r="807231" spans="68:68" customFormat="1">
      <c r="BP807231" s="90"/>
    </row>
    <row r="807232" spans="68:68" customFormat="1">
      <c r="BP807232" s="90"/>
    </row>
    <row r="807233" spans="68:68" customFormat="1">
      <c r="BP807233" s="90"/>
    </row>
    <row r="807234" spans="68:68" customFormat="1">
      <c r="BP807234" s="90"/>
    </row>
    <row r="807235" spans="68:68" customFormat="1">
      <c r="BP807235" s="90"/>
    </row>
    <row r="807236" spans="68:68" customFormat="1">
      <c r="BP807236" s="90"/>
    </row>
    <row r="807237" spans="68:68" customFormat="1">
      <c r="BP807237" s="90"/>
    </row>
    <row r="807238" spans="68:68" customFormat="1">
      <c r="BP807238" s="90"/>
    </row>
    <row r="807239" spans="68:68" customFormat="1">
      <c r="BP807239" s="90"/>
    </row>
    <row r="807240" spans="68:68" customFormat="1">
      <c r="BP807240" s="90"/>
    </row>
    <row r="807241" spans="68:68" customFormat="1">
      <c r="BP807241" s="90"/>
    </row>
    <row r="807242" spans="68:68" customFormat="1">
      <c r="BP807242" s="90"/>
    </row>
    <row r="807243" spans="68:68" customFormat="1">
      <c r="BP807243" s="90"/>
    </row>
    <row r="807244" spans="68:68" customFormat="1">
      <c r="BP807244" s="90"/>
    </row>
    <row r="807245" spans="68:68" customFormat="1">
      <c r="BP807245" s="90"/>
    </row>
    <row r="807246" spans="68:68" customFormat="1">
      <c r="BP807246" s="90"/>
    </row>
    <row r="807247" spans="68:68" customFormat="1">
      <c r="BP807247" s="90"/>
    </row>
    <row r="807248" spans="68:68" customFormat="1">
      <c r="BP807248" s="90"/>
    </row>
    <row r="807249" spans="68:68" customFormat="1">
      <c r="BP807249" s="90"/>
    </row>
    <row r="807250" spans="68:68" customFormat="1">
      <c r="BP807250" s="90"/>
    </row>
    <row r="807251" spans="68:68" customFormat="1">
      <c r="BP807251" s="90"/>
    </row>
    <row r="807252" spans="68:68" customFormat="1">
      <c r="BP807252" s="90"/>
    </row>
    <row r="807253" spans="68:68" customFormat="1">
      <c r="BP807253" s="90"/>
    </row>
    <row r="807254" spans="68:68" customFormat="1">
      <c r="BP807254" s="90"/>
    </row>
    <row r="807255" spans="68:68" customFormat="1">
      <c r="BP807255" s="90"/>
    </row>
    <row r="807256" spans="68:68" customFormat="1">
      <c r="BP807256" s="90"/>
    </row>
    <row r="807257" spans="68:68" customFormat="1">
      <c r="BP807257" s="90"/>
    </row>
    <row r="807258" spans="68:68" customFormat="1">
      <c r="BP807258" s="90"/>
    </row>
    <row r="807259" spans="68:68" customFormat="1">
      <c r="BP807259" s="90"/>
    </row>
    <row r="807260" spans="68:68" customFormat="1">
      <c r="BP807260" s="90"/>
    </row>
    <row r="807261" spans="68:68" customFormat="1">
      <c r="BP807261" s="90"/>
    </row>
    <row r="807262" spans="68:68" customFormat="1">
      <c r="BP807262" s="90"/>
    </row>
    <row r="807263" spans="68:68" customFormat="1">
      <c r="BP807263" s="90"/>
    </row>
    <row r="807264" spans="68:68" customFormat="1">
      <c r="BP807264" s="90"/>
    </row>
    <row r="807265" spans="68:68" customFormat="1">
      <c r="BP807265" s="90"/>
    </row>
    <row r="807266" spans="68:68" customFormat="1">
      <c r="BP807266" s="90"/>
    </row>
    <row r="807267" spans="68:68" customFormat="1">
      <c r="BP807267" s="90"/>
    </row>
    <row r="807268" spans="68:68" customFormat="1">
      <c r="BP807268" s="90"/>
    </row>
    <row r="807269" spans="68:68" customFormat="1">
      <c r="BP807269" s="90"/>
    </row>
    <row r="807270" spans="68:68" customFormat="1">
      <c r="BP807270" s="90"/>
    </row>
    <row r="807271" spans="68:68" customFormat="1">
      <c r="BP807271" s="90"/>
    </row>
    <row r="807272" spans="68:68" customFormat="1">
      <c r="BP807272" s="90"/>
    </row>
    <row r="807273" spans="68:68" customFormat="1">
      <c r="BP807273" s="90"/>
    </row>
    <row r="807274" spans="68:68" customFormat="1">
      <c r="BP807274" s="90"/>
    </row>
    <row r="807275" spans="68:68" customFormat="1">
      <c r="BP807275" s="90"/>
    </row>
    <row r="807276" spans="68:68" customFormat="1">
      <c r="BP807276" s="90"/>
    </row>
    <row r="807277" spans="68:68" customFormat="1">
      <c r="BP807277" s="90"/>
    </row>
    <row r="807278" spans="68:68" customFormat="1">
      <c r="BP807278" s="90"/>
    </row>
    <row r="807279" spans="68:68" customFormat="1">
      <c r="BP807279" s="90"/>
    </row>
    <row r="807280" spans="68:68" customFormat="1">
      <c r="BP807280" s="90"/>
    </row>
    <row r="807281" spans="68:68" customFormat="1">
      <c r="BP807281" s="90"/>
    </row>
    <row r="807282" spans="68:68" customFormat="1">
      <c r="BP807282" s="90"/>
    </row>
    <row r="807283" spans="68:68" customFormat="1">
      <c r="BP807283" s="90"/>
    </row>
    <row r="807284" spans="68:68" customFormat="1">
      <c r="BP807284" s="90"/>
    </row>
    <row r="807285" spans="68:68" customFormat="1">
      <c r="BP807285" s="90"/>
    </row>
    <row r="807286" spans="68:68" customFormat="1">
      <c r="BP807286" s="90"/>
    </row>
    <row r="807287" spans="68:68" customFormat="1">
      <c r="BP807287" s="90"/>
    </row>
    <row r="807288" spans="68:68" customFormat="1">
      <c r="BP807288" s="90"/>
    </row>
    <row r="807289" spans="68:68" customFormat="1">
      <c r="BP807289" s="90"/>
    </row>
    <row r="807290" spans="68:68" customFormat="1">
      <c r="BP807290" s="90"/>
    </row>
    <row r="807291" spans="68:68" customFormat="1">
      <c r="BP807291" s="90"/>
    </row>
    <row r="807292" spans="68:68" customFormat="1">
      <c r="BP807292" s="90"/>
    </row>
    <row r="807293" spans="68:68" customFormat="1">
      <c r="BP807293" s="90"/>
    </row>
    <row r="807294" spans="68:68" customFormat="1">
      <c r="BP807294" s="90"/>
    </row>
    <row r="807295" spans="68:68" customFormat="1">
      <c r="BP807295" s="90"/>
    </row>
    <row r="807296" spans="68:68" customFormat="1">
      <c r="BP807296" s="90"/>
    </row>
    <row r="807297" spans="68:68" customFormat="1">
      <c r="BP807297" s="90"/>
    </row>
    <row r="807298" spans="68:68" customFormat="1">
      <c r="BP807298" s="90"/>
    </row>
    <row r="807299" spans="68:68" customFormat="1">
      <c r="BP807299" s="90"/>
    </row>
    <row r="807300" spans="68:68" customFormat="1">
      <c r="BP807300" s="90"/>
    </row>
    <row r="807301" spans="68:68" customFormat="1">
      <c r="BP807301" s="90"/>
    </row>
    <row r="807302" spans="68:68" customFormat="1">
      <c r="BP807302" s="90"/>
    </row>
    <row r="807303" spans="68:68" customFormat="1">
      <c r="BP807303" s="90"/>
    </row>
    <row r="807304" spans="68:68" customFormat="1">
      <c r="BP807304" s="90"/>
    </row>
    <row r="807305" spans="68:68" customFormat="1">
      <c r="BP807305" s="90"/>
    </row>
    <row r="807306" spans="68:68" customFormat="1">
      <c r="BP807306" s="90"/>
    </row>
    <row r="807307" spans="68:68" customFormat="1">
      <c r="BP807307" s="90"/>
    </row>
    <row r="807308" spans="68:68" customFormat="1">
      <c r="BP807308" s="90"/>
    </row>
    <row r="807309" spans="68:68" customFormat="1">
      <c r="BP807309" s="90"/>
    </row>
    <row r="807310" spans="68:68" customFormat="1">
      <c r="BP807310" s="90"/>
    </row>
    <row r="807311" spans="68:68" customFormat="1">
      <c r="BP807311" s="90"/>
    </row>
    <row r="807312" spans="68:68" customFormat="1">
      <c r="BP807312" s="90"/>
    </row>
    <row r="807313" spans="68:68" customFormat="1">
      <c r="BP807313" s="90"/>
    </row>
    <row r="807314" spans="68:68" customFormat="1">
      <c r="BP807314" s="90"/>
    </row>
    <row r="807315" spans="68:68" customFormat="1">
      <c r="BP807315" s="90"/>
    </row>
    <row r="807316" spans="68:68" customFormat="1">
      <c r="BP807316" s="90"/>
    </row>
    <row r="807317" spans="68:68" customFormat="1">
      <c r="BP807317" s="90"/>
    </row>
    <row r="807318" spans="68:68" customFormat="1">
      <c r="BP807318" s="90"/>
    </row>
    <row r="807319" spans="68:68" customFormat="1">
      <c r="BP807319" s="90"/>
    </row>
    <row r="807320" spans="68:68" customFormat="1">
      <c r="BP807320" s="90"/>
    </row>
    <row r="807321" spans="68:68" customFormat="1">
      <c r="BP807321" s="90"/>
    </row>
    <row r="807322" spans="68:68" customFormat="1">
      <c r="BP807322" s="90"/>
    </row>
    <row r="807323" spans="68:68" customFormat="1">
      <c r="BP807323" s="90"/>
    </row>
    <row r="807324" spans="68:68" customFormat="1">
      <c r="BP807324" s="90"/>
    </row>
    <row r="807325" spans="68:68" customFormat="1">
      <c r="BP807325" s="90"/>
    </row>
    <row r="807326" spans="68:68" customFormat="1">
      <c r="BP807326" s="90"/>
    </row>
    <row r="807327" spans="68:68" customFormat="1">
      <c r="BP807327" s="90"/>
    </row>
    <row r="807328" spans="68:68" customFormat="1">
      <c r="BP807328" s="90"/>
    </row>
    <row r="807329" spans="68:68" customFormat="1">
      <c r="BP807329" s="90"/>
    </row>
    <row r="807330" spans="68:68" customFormat="1">
      <c r="BP807330" s="90"/>
    </row>
    <row r="807331" spans="68:68" customFormat="1">
      <c r="BP807331" s="90"/>
    </row>
    <row r="807332" spans="68:68" customFormat="1">
      <c r="BP807332" s="90"/>
    </row>
    <row r="807333" spans="68:68" customFormat="1">
      <c r="BP807333" s="90"/>
    </row>
    <row r="807334" spans="68:68" customFormat="1">
      <c r="BP807334" s="90"/>
    </row>
    <row r="807335" spans="68:68" customFormat="1">
      <c r="BP807335" s="90"/>
    </row>
    <row r="807336" spans="68:68" customFormat="1">
      <c r="BP807336" s="90"/>
    </row>
    <row r="807337" spans="68:68" customFormat="1">
      <c r="BP807337" s="90"/>
    </row>
    <row r="807338" spans="68:68" customFormat="1">
      <c r="BP807338" s="90"/>
    </row>
    <row r="807339" spans="68:68" customFormat="1">
      <c r="BP807339" s="90"/>
    </row>
    <row r="807340" spans="68:68" customFormat="1">
      <c r="BP807340" s="90"/>
    </row>
    <row r="807341" spans="68:68" customFormat="1">
      <c r="BP807341" s="90"/>
    </row>
    <row r="807342" spans="68:68" customFormat="1">
      <c r="BP807342" s="90"/>
    </row>
    <row r="807343" spans="68:68" customFormat="1">
      <c r="BP807343" s="90"/>
    </row>
    <row r="807344" spans="68:68" customFormat="1">
      <c r="BP807344" s="90"/>
    </row>
    <row r="807345" spans="68:68" customFormat="1">
      <c r="BP807345" s="90"/>
    </row>
    <row r="807346" spans="68:68" customFormat="1">
      <c r="BP807346" s="90"/>
    </row>
    <row r="807347" spans="68:68" customFormat="1">
      <c r="BP807347" s="90"/>
    </row>
    <row r="807348" spans="68:68" customFormat="1">
      <c r="BP807348" s="90"/>
    </row>
    <row r="807349" spans="68:68" customFormat="1">
      <c r="BP807349" s="90"/>
    </row>
    <row r="807350" spans="68:68" customFormat="1">
      <c r="BP807350" s="90"/>
    </row>
    <row r="807351" spans="68:68" customFormat="1">
      <c r="BP807351" s="90"/>
    </row>
    <row r="807352" spans="68:68" customFormat="1">
      <c r="BP807352" s="90"/>
    </row>
    <row r="807353" spans="68:68" customFormat="1">
      <c r="BP807353" s="90"/>
    </row>
    <row r="807354" spans="68:68" customFormat="1">
      <c r="BP807354" s="90"/>
    </row>
    <row r="807355" spans="68:68" customFormat="1">
      <c r="BP807355" s="90"/>
    </row>
    <row r="807356" spans="68:68" customFormat="1">
      <c r="BP807356" s="90"/>
    </row>
    <row r="807357" spans="68:68" customFormat="1">
      <c r="BP807357" s="90"/>
    </row>
    <row r="807358" spans="68:68" customFormat="1">
      <c r="BP807358" s="90"/>
    </row>
    <row r="807359" spans="68:68" customFormat="1">
      <c r="BP807359" s="90"/>
    </row>
    <row r="807360" spans="68:68" customFormat="1">
      <c r="BP807360" s="90"/>
    </row>
    <row r="807361" spans="68:68" customFormat="1">
      <c r="BP807361" s="90"/>
    </row>
    <row r="807362" spans="68:68" customFormat="1">
      <c r="BP807362" s="90"/>
    </row>
    <row r="807363" spans="68:68" customFormat="1">
      <c r="BP807363" s="90"/>
    </row>
    <row r="807364" spans="68:68" customFormat="1">
      <c r="BP807364" s="90"/>
    </row>
    <row r="807365" spans="68:68" customFormat="1">
      <c r="BP807365" s="90"/>
    </row>
    <row r="807366" spans="68:68" customFormat="1">
      <c r="BP807366" s="90"/>
    </row>
    <row r="807367" spans="68:68" customFormat="1">
      <c r="BP807367" s="90"/>
    </row>
    <row r="807368" spans="68:68" customFormat="1">
      <c r="BP807368" s="90"/>
    </row>
    <row r="807369" spans="68:68" customFormat="1">
      <c r="BP807369" s="90"/>
    </row>
    <row r="807370" spans="68:68" customFormat="1">
      <c r="BP807370" s="90"/>
    </row>
    <row r="807371" spans="68:68" customFormat="1">
      <c r="BP807371" s="90"/>
    </row>
    <row r="807372" spans="68:68" customFormat="1">
      <c r="BP807372" s="90"/>
    </row>
    <row r="807373" spans="68:68" customFormat="1">
      <c r="BP807373" s="90"/>
    </row>
    <row r="807374" spans="68:68" customFormat="1">
      <c r="BP807374" s="90"/>
    </row>
    <row r="807375" spans="68:68" customFormat="1">
      <c r="BP807375" s="90"/>
    </row>
    <row r="807376" spans="68:68" customFormat="1">
      <c r="BP807376" s="90"/>
    </row>
    <row r="807377" spans="68:68" customFormat="1">
      <c r="BP807377" s="90"/>
    </row>
    <row r="807378" spans="68:68" customFormat="1">
      <c r="BP807378" s="90"/>
    </row>
    <row r="807379" spans="68:68" customFormat="1">
      <c r="BP807379" s="90"/>
    </row>
    <row r="807380" spans="68:68" customFormat="1">
      <c r="BP807380" s="90"/>
    </row>
    <row r="807381" spans="68:68" customFormat="1">
      <c r="BP807381" s="90"/>
    </row>
    <row r="807382" spans="68:68" customFormat="1">
      <c r="BP807382" s="90"/>
    </row>
    <row r="807383" spans="68:68" customFormat="1">
      <c r="BP807383" s="90"/>
    </row>
    <row r="807384" spans="68:68" customFormat="1">
      <c r="BP807384" s="90"/>
    </row>
    <row r="807385" spans="68:68" customFormat="1">
      <c r="BP807385" s="90"/>
    </row>
    <row r="807386" spans="68:68" customFormat="1">
      <c r="BP807386" s="90"/>
    </row>
    <row r="807387" spans="68:68" customFormat="1">
      <c r="BP807387" s="90"/>
    </row>
    <row r="807388" spans="68:68" customFormat="1">
      <c r="BP807388" s="90"/>
    </row>
    <row r="807389" spans="68:68" customFormat="1">
      <c r="BP807389" s="90"/>
    </row>
    <row r="807390" spans="68:68" customFormat="1">
      <c r="BP807390" s="90"/>
    </row>
    <row r="807391" spans="68:68" customFormat="1">
      <c r="BP807391" s="90"/>
    </row>
    <row r="807392" spans="68:68" customFormat="1">
      <c r="BP807392" s="90"/>
    </row>
    <row r="807393" spans="68:68" customFormat="1">
      <c r="BP807393" s="90"/>
    </row>
    <row r="807394" spans="68:68" customFormat="1">
      <c r="BP807394" s="90"/>
    </row>
    <row r="807395" spans="68:68" customFormat="1">
      <c r="BP807395" s="90"/>
    </row>
    <row r="807396" spans="68:68" customFormat="1">
      <c r="BP807396" s="90"/>
    </row>
    <row r="807397" spans="68:68" customFormat="1">
      <c r="BP807397" s="90"/>
    </row>
    <row r="807398" spans="68:68" customFormat="1">
      <c r="BP807398" s="90"/>
    </row>
    <row r="807399" spans="68:68" customFormat="1">
      <c r="BP807399" s="90"/>
    </row>
    <row r="807400" spans="68:68" customFormat="1">
      <c r="BP807400" s="90"/>
    </row>
    <row r="807401" spans="68:68" customFormat="1">
      <c r="BP807401" s="90"/>
    </row>
    <row r="807402" spans="68:68" customFormat="1">
      <c r="BP807402" s="90"/>
    </row>
    <row r="807403" spans="68:68" customFormat="1">
      <c r="BP807403" s="90"/>
    </row>
    <row r="807404" spans="68:68" customFormat="1">
      <c r="BP807404" s="90"/>
    </row>
    <row r="807405" spans="68:68" customFormat="1">
      <c r="BP807405" s="90"/>
    </row>
    <row r="807406" spans="68:68" customFormat="1">
      <c r="BP807406" s="90"/>
    </row>
    <row r="807407" spans="68:68" customFormat="1">
      <c r="BP807407" s="90"/>
    </row>
    <row r="807408" spans="68:68" customFormat="1">
      <c r="BP807408" s="90"/>
    </row>
    <row r="807409" spans="68:68" customFormat="1">
      <c r="BP807409" s="90"/>
    </row>
    <row r="807410" spans="68:68" customFormat="1">
      <c r="BP807410" s="90"/>
    </row>
    <row r="807411" spans="68:68" customFormat="1">
      <c r="BP807411" s="90"/>
    </row>
    <row r="807412" spans="68:68" customFormat="1">
      <c r="BP807412" s="90"/>
    </row>
    <row r="807413" spans="68:68" customFormat="1">
      <c r="BP807413" s="90"/>
    </row>
    <row r="807414" spans="68:68" customFormat="1">
      <c r="BP807414" s="90"/>
    </row>
    <row r="807415" spans="68:68" customFormat="1">
      <c r="BP807415" s="90"/>
    </row>
    <row r="807416" spans="68:68" customFormat="1">
      <c r="BP807416" s="90"/>
    </row>
    <row r="807417" spans="68:68" customFormat="1">
      <c r="BP807417" s="90"/>
    </row>
    <row r="807418" spans="68:68" customFormat="1">
      <c r="BP807418" s="90"/>
    </row>
    <row r="807419" spans="68:68" customFormat="1">
      <c r="BP807419" s="90"/>
    </row>
    <row r="807420" spans="68:68" customFormat="1">
      <c r="BP807420" s="90"/>
    </row>
    <row r="807421" spans="68:68" customFormat="1">
      <c r="BP807421" s="90"/>
    </row>
    <row r="807422" spans="68:68" customFormat="1">
      <c r="BP807422" s="90"/>
    </row>
    <row r="807423" spans="68:68" customFormat="1">
      <c r="BP807423" s="90"/>
    </row>
    <row r="807424" spans="68:68" customFormat="1">
      <c r="BP807424" s="90"/>
    </row>
    <row r="807425" spans="68:68" customFormat="1">
      <c r="BP807425" s="90"/>
    </row>
    <row r="807426" spans="68:68" customFormat="1">
      <c r="BP807426" s="90"/>
    </row>
    <row r="807427" spans="68:68" customFormat="1">
      <c r="BP807427" s="90"/>
    </row>
    <row r="807428" spans="68:68" customFormat="1">
      <c r="BP807428" s="90"/>
    </row>
    <row r="807429" spans="68:68" customFormat="1">
      <c r="BP807429" s="90"/>
    </row>
    <row r="807430" spans="68:68" customFormat="1">
      <c r="BP807430" s="90"/>
    </row>
    <row r="807431" spans="68:68" customFormat="1">
      <c r="BP807431" s="90"/>
    </row>
    <row r="807432" spans="68:68" customFormat="1">
      <c r="BP807432" s="90"/>
    </row>
    <row r="807433" spans="68:68" customFormat="1">
      <c r="BP807433" s="90"/>
    </row>
    <row r="807434" spans="68:68" customFormat="1">
      <c r="BP807434" s="90"/>
    </row>
    <row r="807435" spans="68:68" customFormat="1">
      <c r="BP807435" s="90"/>
    </row>
    <row r="807436" spans="68:68" customFormat="1">
      <c r="BP807436" s="90"/>
    </row>
    <row r="807437" spans="68:68" customFormat="1">
      <c r="BP807437" s="90"/>
    </row>
    <row r="807438" spans="68:68" customFormat="1">
      <c r="BP807438" s="90"/>
    </row>
    <row r="807439" spans="68:68" customFormat="1">
      <c r="BP807439" s="90"/>
    </row>
    <row r="807440" spans="68:68" customFormat="1">
      <c r="BP807440" s="90"/>
    </row>
    <row r="807441" spans="68:68" customFormat="1">
      <c r="BP807441" s="90"/>
    </row>
    <row r="807442" spans="68:68" customFormat="1">
      <c r="BP807442" s="90"/>
    </row>
    <row r="807443" spans="68:68" customFormat="1">
      <c r="BP807443" s="90"/>
    </row>
    <row r="807444" spans="68:68" customFormat="1">
      <c r="BP807444" s="90"/>
    </row>
    <row r="807445" spans="68:68" customFormat="1">
      <c r="BP807445" s="90"/>
    </row>
    <row r="807446" spans="68:68" customFormat="1">
      <c r="BP807446" s="90"/>
    </row>
    <row r="807447" spans="68:68" customFormat="1">
      <c r="BP807447" s="90"/>
    </row>
    <row r="807448" spans="68:68" customFormat="1">
      <c r="BP807448" s="90"/>
    </row>
    <row r="807449" spans="68:68" customFormat="1">
      <c r="BP807449" s="90"/>
    </row>
    <row r="807450" spans="68:68" customFormat="1">
      <c r="BP807450" s="90"/>
    </row>
    <row r="807451" spans="68:68" customFormat="1">
      <c r="BP807451" s="90"/>
    </row>
    <row r="807452" spans="68:68" customFormat="1">
      <c r="BP807452" s="90"/>
    </row>
    <row r="807453" spans="68:68" customFormat="1">
      <c r="BP807453" s="90"/>
    </row>
    <row r="807454" spans="68:68" customFormat="1">
      <c r="BP807454" s="90"/>
    </row>
    <row r="807455" spans="68:68" customFormat="1">
      <c r="BP807455" s="90"/>
    </row>
    <row r="807456" spans="68:68" customFormat="1">
      <c r="BP807456" s="90"/>
    </row>
    <row r="807457" spans="68:68" customFormat="1">
      <c r="BP807457" s="90"/>
    </row>
    <row r="807458" spans="68:68" customFormat="1">
      <c r="BP807458" s="90"/>
    </row>
    <row r="807459" spans="68:68" customFormat="1">
      <c r="BP807459" s="90"/>
    </row>
    <row r="807460" spans="68:68" customFormat="1">
      <c r="BP807460" s="90"/>
    </row>
    <row r="807461" spans="68:68" customFormat="1">
      <c r="BP807461" s="90"/>
    </row>
    <row r="807462" spans="68:68" customFormat="1">
      <c r="BP807462" s="90"/>
    </row>
    <row r="807463" spans="68:68" customFormat="1">
      <c r="BP807463" s="90"/>
    </row>
    <row r="807464" spans="68:68" customFormat="1">
      <c r="BP807464" s="90"/>
    </row>
    <row r="807465" spans="68:68" customFormat="1">
      <c r="BP807465" s="90"/>
    </row>
    <row r="807466" spans="68:68" customFormat="1">
      <c r="BP807466" s="90"/>
    </row>
    <row r="807467" spans="68:68" customFormat="1">
      <c r="BP807467" s="90"/>
    </row>
    <row r="807468" spans="68:68" customFormat="1">
      <c r="BP807468" s="90"/>
    </row>
    <row r="807469" spans="68:68" customFormat="1">
      <c r="BP807469" s="90"/>
    </row>
    <row r="807470" spans="68:68" customFormat="1">
      <c r="BP807470" s="90"/>
    </row>
    <row r="807471" spans="68:68" customFormat="1">
      <c r="BP807471" s="90"/>
    </row>
    <row r="807472" spans="68:68" customFormat="1">
      <c r="BP807472" s="90"/>
    </row>
    <row r="807473" spans="68:68" customFormat="1">
      <c r="BP807473" s="90"/>
    </row>
    <row r="807474" spans="68:68" customFormat="1">
      <c r="BP807474" s="90"/>
    </row>
    <row r="807475" spans="68:68" customFormat="1">
      <c r="BP807475" s="90"/>
    </row>
    <row r="807476" spans="68:68" customFormat="1">
      <c r="BP807476" s="90"/>
    </row>
    <row r="807477" spans="68:68" customFormat="1">
      <c r="BP807477" s="90"/>
    </row>
    <row r="807478" spans="68:68" customFormat="1">
      <c r="BP807478" s="90"/>
    </row>
    <row r="807479" spans="68:68" customFormat="1">
      <c r="BP807479" s="90"/>
    </row>
    <row r="807480" spans="68:68" customFormat="1">
      <c r="BP807480" s="90"/>
    </row>
    <row r="807481" spans="68:68" customFormat="1">
      <c r="BP807481" s="90"/>
    </row>
    <row r="807482" spans="68:68" customFormat="1">
      <c r="BP807482" s="90"/>
    </row>
    <row r="807483" spans="68:68" customFormat="1">
      <c r="BP807483" s="90"/>
    </row>
    <row r="807484" spans="68:68" customFormat="1">
      <c r="BP807484" s="90"/>
    </row>
    <row r="807485" spans="68:68" customFormat="1">
      <c r="BP807485" s="90"/>
    </row>
    <row r="807486" spans="68:68" customFormat="1">
      <c r="BP807486" s="90"/>
    </row>
    <row r="807487" spans="68:68" customFormat="1">
      <c r="BP807487" s="90"/>
    </row>
    <row r="807488" spans="68:68" customFormat="1">
      <c r="BP807488" s="90"/>
    </row>
    <row r="807489" spans="68:68" customFormat="1">
      <c r="BP807489" s="90"/>
    </row>
    <row r="807490" spans="68:68" customFormat="1">
      <c r="BP807490" s="90"/>
    </row>
    <row r="807491" spans="68:68" customFormat="1">
      <c r="BP807491" s="90"/>
    </row>
    <row r="807492" spans="68:68" customFormat="1">
      <c r="BP807492" s="90"/>
    </row>
    <row r="807493" spans="68:68" customFormat="1">
      <c r="BP807493" s="90"/>
    </row>
    <row r="807494" spans="68:68" customFormat="1">
      <c r="BP807494" s="90"/>
    </row>
    <row r="807495" spans="68:68" customFormat="1">
      <c r="BP807495" s="90"/>
    </row>
    <row r="807496" spans="68:68" customFormat="1">
      <c r="BP807496" s="90"/>
    </row>
    <row r="807497" spans="68:68" customFormat="1">
      <c r="BP807497" s="90"/>
    </row>
    <row r="807498" spans="68:68" customFormat="1">
      <c r="BP807498" s="90"/>
    </row>
    <row r="807499" spans="68:68" customFormat="1">
      <c r="BP807499" s="90"/>
    </row>
    <row r="807500" spans="68:68" customFormat="1">
      <c r="BP807500" s="90"/>
    </row>
    <row r="807501" spans="68:68" customFormat="1">
      <c r="BP807501" s="90"/>
    </row>
    <row r="807502" spans="68:68" customFormat="1">
      <c r="BP807502" s="90"/>
    </row>
    <row r="807503" spans="68:68" customFormat="1">
      <c r="BP807503" s="90"/>
    </row>
    <row r="807504" spans="68:68" customFormat="1">
      <c r="BP807504" s="90"/>
    </row>
    <row r="807505" spans="68:68" customFormat="1">
      <c r="BP807505" s="90"/>
    </row>
    <row r="807506" spans="68:68" customFormat="1">
      <c r="BP807506" s="90"/>
    </row>
    <row r="807507" spans="68:68" customFormat="1">
      <c r="BP807507" s="90"/>
    </row>
    <row r="807508" spans="68:68" customFormat="1">
      <c r="BP807508" s="90"/>
    </row>
    <row r="807509" spans="68:68" customFormat="1">
      <c r="BP807509" s="90"/>
    </row>
    <row r="807510" spans="68:68" customFormat="1">
      <c r="BP807510" s="90"/>
    </row>
    <row r="807511" spans="68:68" customFormat="1">
      <c r="BP807511" s="90"/>
    </row>
    <row r="807512" spans="68:68" customFormat="1">
      <c r="BP807512" s="90"/>
    </row>
    <row r="807513" spans="68:68" customFormat="1">
      <c r="BP807513" s="90"/>
    </row>
    <row r="807514" spans="68:68" customFormat="1">
      <c r="BP807514" s="90"/>
    </row>
    <row r="807515" spans="68:68" customFormat="1">
      <c r="BP807515" s="90"/>
    </row>
    <row r="807516" spans="68:68" customFormat="1">
      <c r="BP807516" s="90"/>
    </row>
    <row r="807517" spans="68:68" customFormat="1">
      <c r="BP807517" s="90"/>
    </row>
    <row r="807518" spans="68:68" customFormat="1">
      <c r="BP807518" s="90"/>
    </row>
    <row r="807519" spans="68:68" customFormat="1">
      <c r="BP807519" s="90"/>
    </row>
    <row r="807520" spans="68:68" customFormat="1">
      <c r="BP807520" s="90"/>
    </row>
    <row r="807521" spans="68:68" customFormat="1">
      <c r="BP807521" s="90"/>
    </row>
    <row r="807522" spans="68:68" customFormat="1">
      <c r="BP807522" s="90"/>
    </row>
    <row r="807523" spans="68:68" customFormat="1">
      <c r="BP807523" s="90"/>
    </row>
    <row r="807524" spans="68:68" customFormat="1">
      <c r="BP807524" s="90"/>
    </row>
    <row r="807525" spans="68:68" customFormat="1">
      <c r="BP807525" s="90"/>
    </row>
    <row r="807526" spans="68:68" customFormat="1">
      <c r="BP807526" s="90"/>
    </row>
    <row r="807527" spans="68:68" customFormat="1">
      <c r="BP807527" s="90"/>
    </row>
    <row r="807528" spans="68:68" customFormat="1">
      <c r="BP807528" s="90"/>
    </row>
    <row r="807529" spans="68:68" customFormat="1">
      <c r="BP807529" s="90"/>
    </row>
    <row r="807530" spans="68:68" customFormat="1">
      <c r="BP807530" s="90"/>
    </row>
    <row r="807531" spans="68:68" customFormat="1">
      <c r="BP807531" s="90"/>
    </row>
    <row r="807532" spans="68:68" customFormat="1">
      <c r="BP807532" s="90"/>
    </row>
    <row r="807533" spans="68:68" customFormat="1">
      <c r="BP807533" s="90"/>
    </row>
    <row r="807534" spans="68:68" customFormat="1">
      <c r="BP807534" s="90"/>
    </row>
    <row r="807535" spans="68:68" customFormat="1">
      <c r="BP807535" s="90"/>
    </row>
    <row r="807536" spans="68:68" customFormat="1">
      <c r="BP807536" s="90"/>
    </row>
    <row r="807537" spans="68:68" customFormat="1">
      <c r="BP807537" s="90"/>
    </row>
    <row r="807538" spans="68:68" customFormat="1">
      <c r="BP807538" s="90"/>
    </row>
    <row r="807539" spans="68:68" customFormat="1">
      <c r="BP807539" s="90"/>
    </row>
    <row r="807540" spans="68:68" customFormat="1">
      <c r="BP807540" s="90"/>
    </row>
    <row r="807541" spans="68:68" customFormat="1">
      <c r="BP807541" s="90"/>
    </row>
    <row r="807542" spans="68:68" customFormat="1">
      <c r="BP807542" s="90"/>
    </row>
    <row r="807543" spans="68:68" customFormat="1">
      <c r="BP807543" s="90"/>
    </row>
    <row r="807544" spans="68:68" customFormat="1">
      <c r="BP807544" s="90"/>
    </row>
    <row r="807545" spans="68:68" customFormat="1">
      <c r="BP807545" s="90"/>
    </row>
    <row r="807546" spans="68:68" customFormat="1">
      <c r="BP807546" s="90"/>
    </row>
    <row r="807547" spans="68:68" customFormat="1">
      <c r="BP807547" s="90"/>
    </row>
    <row r="807548" spans="68:68" customFormat="1">
      <c r="BP807548" s="90"/>
    </row>
    <row r="807549" spans="68:68" customFormat="1">
      <c r="BP807549" s="90"/>
    </row>
    <row r="807550" spans="68:68" customFormat="1">
      <c r="BP807550" s="90"/>
    </row>
    <row r="807551" spans="68:68" customFormat="1">
      <c r="BP807551" s="90"/>
    </row>
    <row r="807552" spans="68:68" customFormat="1">
      <c r="BP807552" s="90"/>
    </row>
    <row r="807553" spans="68:68" customFormat="1">
      <c r="BP807553" s="90"/>
    </row>
    <row r="807554" spans="68:68" customFormat="1">
      <c r="BP807554" s="90"/>
    </row>
    <row r="807555" spans="68:68" customFormat="1">
      <c r="BP807555" s="90"/>
    </row>
    <row r="807556" spans="68:68" customFormat="1">
      <c r="BP807556" s="90"/>
    </row>
    <row r="807557" spans="68:68" customFormat="1">
      <c r="BP807557" s="90"/>
    </row>
    <row r="807558" spans="68:68" customFormat="1">
      <c r="BP807558" s="90"/>
    </row>
    <row r="807559" spans="68:68" customFormat="1">
      <c r="BP807559" s="90"/>
    </row>
    <row r="807560" spans="68:68" customFormat="1">
      <c r="BP807560" s="90"/>
    </row>
    <row r="807561" spans="68:68" customFormat="1">
      <c r="BP807561" s="90"/>
    </row>
    <row r="807562" spans="68:68" customFormat="1">
      <c r="BP807562" s="90"/>
    </row>
    <row r="807563" spans="68:68" customFormat="1">
      <c r="BP807563" s="90"/>
    </row>
    <row r="807564" spans="68:68" customFormat="1">
      <c r="BP807564" s="90"/>
    </row>
    <row r="807565" spans="68:68" customFormat="1">
      <c r="BP807565" s="90"/>
    </row>
    <row r="807566" spans="68:68" customFormat="1">
      <c r="BP807566" s="90"/>
    </row>
    <row r="807567" spans="68:68" customFormat="1">
      <c r="BP807567" s="90"/>
    </row>
    <row r="807568" spans="68:68" customFormat="1">
      <c r="BP807568" s="90"/>
    </row>
    <row r="807569" spans="68:68" customFormat="1">
      <c r="BP807569" s="90"/>
    </row>
    <row r="807570" spans="68:68" customFormat="1">
      <c r="BP807570" s="90"/>
    </row>
    <row r="807571" spans="68:68" customFormat="1">
      <c r="BP807571" s="90"/>
    </row>
    <row r="807572" spans="68:68" customFormat="1">
      <c r="BP807572" s="90"/>
    </row>
    <row r="807573" spans="68:68" customFormat="1">
      <c r="BP807573" s="90"/>
    </row>
    <row r="807574" spans="68:68" customFormat="1">
      <c r="BP807574" s="90"/>
    </row>
    <row r="807575" spans="68:68" customFormat="1">
      <c r="BP807575" s="90"/>
    </row>
    <row r="807576" spans="68:68" customFormat="1">
      <c r="BP807576" s="90"/>
    </row>
    <row r="807577" spans="68:68" customFormat="1">
      <c r="BP807577" s="90"/>
    </row>
    <row r="807578" spans="68:68" customFormat="1">
      <c r="BP807578" s="90"/>
    </row>
    <row r="807579" spans="68:68" customFormat="1">
      <c r="BP807579" s="90"/>
    </row>
    <row r="807580" spans="68:68" customFormat="1">
      <c r="BP807580" s="90"/>
    </row>
    <row r="807581" spans="68:68" customFormat="1">
      <c r="BP807581" s="90"/>
    </row>
    <row r="807582" spans="68:68" customFormat="1">
      <c r="BP807582" s="90"/>
    </row>
    <row r="807583" spans="68:68" customFormat="1">
      <c r="BP807583" s="90"/>
    </row>
    <row r="807584" spans="68:68" customFormat="1">
      <c r="BP807584" s="90"/>
    </row>
    <row r="807585" spans="68:68" customFormat="1">
      <c r="BP807585" s="90"/>
    </row>
    <row r="807586" spans="68:68" customFormat="1">
      <c r="BP807586" s="90"/>
    </row>
    <row r="807587" spans="68:68" customFormat="1">
      <c r="BP807587" s="90"/>
    </row>
    <row r="807588" spans="68:68" customFormat="1">
      <c r="BP807588" s="90"/>
    </row>
    <row r="807589" spans="68:68" customFormat="1">
      <c r="BP807589" s="90"/>
    </row>
    <row r="807590" spans="68:68" customFormat="1">
      <c r="BP807590" s="90"/>
    </row>
    <row r="807591" spans="68:68" customFormat="1">
      <c r="BP807591" s="90"/>
    </row>
    <row r="807592" spans="68:68" customFormat="1">
      <c r="BP807592" s="90"/>
    </row>
    <row r="807593" spans="68:68" customFormat="1">
      <c r="BP807593" s="90"/>
    </row>
    <row r="807594" spans="68:68" customFormat="1">
      <c r="BP807594" s="90"/>
    </row>
    <row r="807595" spans="68:68" customFormat="1">
      <c r="BP807595" s="90"/>
    </row>
    <row r="807596" spans="68:68" customFormat="1">
      <c r="BP807596" s="90"/>
    </row>
    <row r="807597" spans="68:68" customFormat="1">
      <c r="BP807597" s="90"/>
    </row>
    <row r="807598" spans="68:68" customFormat="1">
      <c r="BP807598" s="90"/>
    </row>
    <row r="807599" spans="68:68" customFormat="1">
      <c r="BP807599" s="90"/>
    </row>
    <row r="807600" spans="68:68" customFormat="1">
      <c r="BP807600" s="90"/>
    </row>
    <row r="807601" spans="68:68" customFormat="1">
      <c r="BP807601" s="90"/>
    </row>
    <row r="807602" spans="68:68" customFormat="1">
      <c r="BP807602" s="90"/>
    </row>
    <row r="807603" spans="68:68" customFormat="1">
      <c r="BP807603" s="90"/>
    </row>
    <row r="807604" spans="68:68" customFormat="1">
      <c r="BP807604" s="90"/>
    </row>
    <row r="807605" spans="68:68" customFormat="1">
      <c r="BP807605" s="90"/>
    </row>
    <row r="807606" spans="68:68" customFormat="1">
      <c r="BP807606" s="90"/>
    </row>
    <row r="807607" spans="68:68" customFormat="1">
      <c r="BP807607" s="90"/>
    </row>
    <row r="807608" spans="68:68" customFormat="1">
      <c r="BP807608" s="90"/>
    </row>
    <row r="807609" spans="68:68" customFormat="1">
      <c r="BP807609" s="90"/>
    </row>
    <row r="807610" spans="68:68" customFormat="1">
      <c r="BP807610" s="90"/>
    </row>
    <row r="807611" spans="68:68" customFormat="1">
      <c r="BP807611" s="90"/>
    </row>
    <row r="807612" spans="68:68" customFormat="1">
      <c r="BP807612" s="90"/>
    </row>
    <row r="807613" spans="68:68" customFormat="1">
      <c r="BP807613" s="90"/>
    </row>
    <row r="807614" spans="68:68" customFormat="1">
      <c r="BP807614" s="90"/>
    </row>
    <row r="807615" spans="68:68" customFormat="1">
      <c r="BP807615" s="90"/>
    </row>
    <row r="807616" spans="68:68" customFormat="1">
      <c r="BP807616" s="90"/>
    </row>
    <row r="807617" spans="68:68" customFormat="1">
      <c r="BP807617" s="90"/>
    </row>
    <row r="807618" spans="68:68" customFormat="1">
      <c r="BP807618" s="90"/>
    </row>
    <row r="807619" spans="68:68" customFormat="1">
      <c r="BP807619" s="90"/>
    </row>
    <row r="807620" spans="68:68" customFormat="1">
      <c r="BP807620" s="90"/>
    </row>
    <row r="807621" spans="68:68" customFormat="1">
      <c r="BP807621" s="90"/>
    </row>
    <row r="807622" spans="68:68" customFormat="1">
      <c r="BP807622" s="90"/>
    </row>
    <row r="807623" spans="68:68" customFormat="1">
      <c r="BP807623" s="90"/>
    </row>
    <row r="807624" spans="68:68" customFormat="1">
      <c r="BP807624" s="90"/>
    </row>
    <row r="807625" spans="68:68" customFormat="1">
      <c r="BP807625" s="90"/>
    </row>
    <row r="807626" spans="68:68" customFormat="1">
      <c r="BP807626" s="90"/>
    </row>
    <row r="807627" spans="68:68" customFormat="1">
      <c r="BP807627" s="90"/>
    </row>
    <row r="807628" spans="68:68" customFormat="1">
      <c r="BP807628" s="90"/>
    </row>
    <row r="807629" spans="68:68" customFormat="1">
      <c r="BP807629" s="90"/>
    </row>
    <row r="807630" spans="68:68" customFormat="1">
      <c r="BP807630" s="90"/>
    </row>
    <row r="807631" spans="68:68" customFormat="1">
      <c r="BP807631" s="90"/>
    </row>
    <row r="807632" spans="68:68" customFormat="1">
      <c r="BP807632" s="90"/>
    </row>
    <row r="807633" spans="68:68" customFormat="1">
      <c r="BP807633" s="90"/>
    </row>
    <row r="807634" spans="68:68" customFormat="1">
      <c r="BP807634" s="90"/>
    </row>
    <row r="807635" spans="68:68" customFormat="1">
      <c r="BP807635" s="90"/>
    </row>
    <row r="807636" spans="68:68" customFormat="1">
      <c r="BP807636" s="90"/>
    </row>
    <row r="807637" spans="68:68" customFormat="1">
      <c r="BP807637" s="90"/>
    </row>
    <row r="807638" spans="68:68" customFormat="1">
      <c r="BP807638" s="90"/>
    </row>
    <row r="807639" spans="68:68" customFormat="1">
      <c r="BP807639" s="90"/>
    </row>
    <row r="807640" spans="68:68" customFormat="1">
      <c r="BP807640" s="90"/>
    </row>
    <row r="807641" spans="68:68" customFormat="1">
      <c r="BP807641" s="90"/>
    </row>
    <row r="807642" spans="68:68" customFormat="1">
      <c r="BP807642" s="90"/>
    </row>
    <row r="807643" spans="68:68" customFormat="1">
      <c r="BP807643" s="90"/>
    </row>
    <row r="807644" spans="68:68" customFormat="1">
      <c r="BP807644" s="90"/>
    </row>
    <row r="807645" spans="68:68" customFormat="1">
      <c r="BP807645" s="90"/>
    </row>
    <row r="807646" spans="68:68" customFormat="1">
      <c r="BP807646" s="90"/>
    </row>
    <row r="807647" spans="68:68" customFormat="1">
      <c r="BP807647" s="90"/>
    </row>
    <row r="807648" spans="68:68" customFormat="1">
      <c r="BP807648" s="90"/>
    </row>
    <row r="807649" spans="68:68" customFormat="1">
      <c r="BP807649" s="90"/>
    </row>
    <row r="807650" spans="68:68" customFormat="1">
      <c r="BP807650" s="90"/>
    </row>
    <row r="807651" spans="68:68" customFormat="1">
      <c r="BP807651" s="90"/>
    </row>
    <row r="807652" spans="68:68" customFormat="1">
      <c r="BP807652" s="90"/>
    </row>
    <row r="807653" spans="68:68" customFormat="1">
      <c r="BP807653" s="90"/>
    </row>
    <row r="807654" spans="68:68" customFormat="1">
      <c r="BP807654" s="90"/>
    </row>
    <row r="807655" spans="68:68" customFormat="1">
      <c r="BP807655" s="90"/>
    </row>
    <row r="807656" spans="68:68" customFormat="1">
      <c r="BP807656" s="90"/>
    </row>
    <row r="807657" spans="68:68" customFormat="1">
      <c r="BP807657" s="90"/>
    </row>
    <row r="807658" spans="68:68" customFormat="1">
      <c r="BP807658" s="90"/>
    </row>
    <row r="807659" spans="68:68" customFormat="1">
      <c r="BP807659" s="90"/>
    </row>
    <row r="807660" spans="68:68" customFormat="1">
      <c r="BP807660" s="90"/>
    </row>
    <row r="807661" spans="68:68" customFormat="1">
      <c r="BP807661" s="90"/>
    </row>
    <row r="807662" spans="68:68" customFormat="1">
      <c r="BP807662" s="90"/>
    </row>
    <row r="807663" spans="68:68" customFormat="1">
      <c r="BP807663" s="90"/>
    </row>
    <row r="807664" spans="68:68" customFormat="1">
      <c r="BP807664" s="90"/>
    </row>
    <row r="807665" spans="68:68" customFormat="1">
      <c r="BP807665" s="90"/>
    </row>
    <row r="807666" spans="68:68" customFormat="1">
      <c r="BP807666" s="90"/>
    </row>
    <row r="807667" spans="68:68" customFormat="1">
      <c r="BP807667" s="90"/>
    </row>
    <row r="807668" spans="68:68" customFormat="1">
      <c r="BP807668" s="90"/>
    </row>
    <row r="807669" spans="68:68" customFormat="1">
      <c r="BP807669" s="90"/>
    </row>
    <row r="807670" spans="68:68" customFormat="1">
      <c r="BP807670" s="90"/>
    </row>
    <row r="807671" spans="68:68" customFormat="1">
      <c r="BP807671" s="90"/>
    </row>
    <row r="807672" spans="68:68" customFormat="1">
      <c r="BP807672" s="90"/>
    </row>
    <row r="807673" spans="68:68" customFormat="1">
      <c r="BP807673" s="90"/>
    </row>
    <row r="807674" spans="68:68" customFormat="1">
      <c r="BP807674" s="90"/>
    </row>
    <row r="807675" spans="68:68" customFormat="1">
      <c r="BP807675" s="90"/>
    </row>
    <row r="807676" spans="68:68" customFormat="1">
      <c r="BP807676" s="90"/>
    </row>
    <row r="807677" spans="68:68" customFormat="1">
      <c r="BP807677" s="90"/>
    </row>
    <row r="807678" spans="68:68" customFormat="1">
      <c r="BP807678" s="90"/>
    </row>
    <row r="807679" spans="68:68" customFormat="1">
      <c r="BP807679" s="90"/>
    </row>
    <row r="807680" spans="68:68" customFormat="1">
      <c r="BP807680" s="90"/>
    </row>
    <row r="807681" spans="68:68" customFormat="1">
      <c r="BP807681" s="90"/>
    </row>
    <row r="807682" spans="68:68" customFormat="1">
      <c r="BP807682" s="90"/>
    </row>
    <row r="807683" spans="68:68" customFormat="1">
      <c r="BP807683" s="90"/>
    </row>
    <row r="807684" spans="68:68" customFormat="1">
      <c r="BP807684" s="90"/>
    </row>
    <row r="807685" spans="68:68" customFormat="1">
      <c r="BP807685" s="90"/>
    </row>
    <row r="807686" spans="68:68" customFormat="1">
      <c r="BP807686" s="90"/>
    </row>
    <row r="807687" spans="68:68" customFormat="1">
      <c r="BP807687" s="90"/>
    </row>
    <row r="807688" spans="68:68" customFormat="1">
      <c r="BP807688" s="90"/>
    </row>
    <row r="807689" spans="68:68" customFormat="1">
      <c r="BP807689" s="90"/>
    </row>
    <row r="807690" spans="68:68" customFormat="1">
      <c r="BP807690" s="90"/>
    </row>
    <row r="807691" spans="68:68" customFormat="1">
      <c r="BP807691" s="90"/>
    </row>
    <row r="807692" spans="68:68" customFormat="1">
      <c r="BP807692" s="90"/>
    </row>
    <row r="807693" spans="68:68" customFormat="1">
      <c r="BP807693" s="90"/>
    </row>
    <row r="807694" spans="68:68" customFormat="1">
      <c r="BP807694" s="90"/>
    </row>
    <row r="807695" spans="68:68" customFormat="1">
      <c r="BP807695" s="90"/>
    </row>
    <row r="807696" spans="68:68" customFormat="1">
      <c r="BP807696" s="90"/>
    </row>
    <row r="807697" spans="68:68" customFormat="1">
      <c r="BP807697" s="90"/>
    </row>
    <row r="807698" spans="68:68" customFormat="1">
      <c r="BP807698" s="90"/>
    </row>
    <row r="807699" spans="68:68" customFormat="1">
      <c r="BP807699" s="90"/>
    </row>
    <row r="807700" spans="68:68" customFormat="1">
      <c r="BP807700" s="90"/>
    </row>
    <row r="807701" spans="68:68" customFormat="1">
      <c r="BP807701" s="90"/>
    </row>
    <row r="807702" spans="68:68" customFormat="1">
      <c r="BP807702" s="90"/>
    </row>
    <row r="807703" spans="68:68" customFormat="1">
      <c r="BP807703" s="90"/>
    </row>
    <row r="807704" spans="68:68" customFormat="1">
      <c r="BP807704" s="90"/>
    </row>
    <row r="807705" spans="68:68" customFormat="1">
      <c r="BP807705" s="90"/>
    </row>
    <row r="807706" spans="68:68" customFormat="1">
      <c r="BP807706" s="90"/>
    </row>
    <row r="807707" spans="68:68" customFormat="1">
      <c r="BP807707" s="90"/>
    </row>
    <row r="807708" spans="68:68" customFormat="1">
      <c r="BP807708" s="90"/>
    </row>
    <row r="807709" spans="68:68" customFormat="1">
      <c r="BP807709" s="90"/>
    </row>
    <row r="807710" spans="68:68" customFormat="1">
      <c r="BP807710" s="90"/>
    </row>
    <row r="807711" spans="68:68" customFormat="1">
      <c r="BP807711" s="90"/>
    </row>
    <row r="807712" spans="68:68" customFormat="1">
      <c r="BP807712" s="90"/>
    </row>
    <row r="807713" spans="68:68" customFormat="1">
      <c r="BP807713" s="90"/>
    </row>
    <row r="807714" spans="68:68" customFormat="1">
      <c r="BP807714" s="90"/>
    </row>
    <row r="807715" spans="68:68" customFormat="1">
      <c r="BP807715" s="90"/>
    </row>
    <row r="807716" spans="68:68" customFormat="1">
      <c r="BP807716" s="90"/>
    </row>
    <row r="807717" spans="68:68" customFormat="1">
      <c r="BP807717" s="90"/>
    </row>
    <row r="807718" spans="68:68" customFormat="1">
      <c r="BP807718" s="90"/>
    </row>
    <row r="807719" spans="68:68" customFormat="1">
      <c r="BP807719" s="90"/>
    </row>
    <row r="807720" spans="68:68" customFormat="1">
      <c r="BP807720" s="90"/>
    </row>
    <row r="807721" spans="68:68" customFormat="1">
      <c r="BP807721" s="90"/>
    </row>
    <row r="807722" spans="68:68" customFormat="1">
      <c r="BP807722" s="90"/>
    </row>
    <row r="807723" spans="68:68" customFormat="1">
      <c r="BP807723" s="90"/>
    </row>
    <row r="807724" spans="68:68" customFormat="1">
      <c r="BP807724" s="90"/>
    </row>
    <row r="807725" spans="68:68" customFormat="1">
      <c r="BP807725" s="90"/>
    </row>
    <row r="807726" spans="68:68" customFormat="1">
      <c r="BP807726" s="90"/>
    </row>
    <row r="807727" spans="68:68" customFormat="1">
      <c r="BP807727" s="90"/>
    </row>
    <row r="807728" spans="68:68" customFormat="1">
      <c r="BP807728" s="90"/>
    </row>
    <row r="807729" spans="68:68" customFormat="1">
      <c r="BP807729" s="90"/>
    </row>
    <row r="807730" spans="68:68" customFormat="1">
      <c r="BP807730" s="90"/>
    </row>
    <row r="807731" spans="68:68" customFormat="1">
      <c r="BP807731" s="90"/>
    </row>
    <row r="807732" spans="68:68" customFormat="1">
      <c r="BP807732" s="90"/>
    </row>
    <row r="807733" spans="68:68" customFormat="1">
      <c r="BP807733" s="90"/>
    </row>
    <row r="807734" spans="68:68" customFormat="1">
      <c r="BP807734" s="90"/>
    </row>
    <row r="807735" spans="68:68" customFormat="1">
      <c r="BP807735" s="90"/>
    </row>
    <row r="807736" spans="68:68" customFormat="1">
      <c r="BP807736" s="90"/>
    </row>
    <row r="807737" spans="68:68" customFormat="1">
      <c r="BP807737" s="90"/>
    </row>
    <row r="807738" spans="68:68" customFormat="1">
      <c r="BP807738" s="90"/>
    </row>
    <row r="807739" spans="68:68" customFormat="1">
      <c r="BP807739" s="90"/>
    </row>
    <row r="807740" spans="68:68" customFormat="1">
      <c r="BP807740" s="90"/>
    </row>
    <row r="807741" spans="68:68" customFormat="1">
      <c r="BP807741" s="90"/>
    </row>
    <row r="807742" spans="68:68" customFormat="1">
      <c r="BP807742" s="90"/>
    </row>
    <row r="807743" spans="68:68" customFormat="1">
      <c r="BP807743" s="90"/>
    </row>
    <row r="807744" spans="68:68" customFormat="1">
      <c r="BP807744" s="90"/>
    </row>
    <row r="807745" spans="68:68" customFormat="1">
      <c r="BP807745" s="90"/>
    </row>
    <row r="807746" spans="68:68" customFormat="1">
      <c r="BP807746" s="90"/>
    </row>
    <row r="807747" spans="68:68" customFormat="1">
      <c r="BP807747" s="90"/>
    </row>
    <row r="807748" spans="68:68" customFormat="1">
      <c r="BP807748" s="90"/>
    </row>
    <row r="807749" spans="68:68" customFormat="1">
      <c r="BP807749" s="90"/>
    </row>
    <row r="807750" spans="68:68" customFormat="1">
      <c r="BP807750" s="90"/>
    </row>
    <row r="807751" spans="68:68" customFormat="1">
      <c r="BP807751" s="90"/>
    </row>
    <row r="807752" spans="68:68" customFormat="1">
      <c r="BP807752" s="90"/>
    </row>
    <row r="807753" spans="68:68" customFormat="1">
      <c r="BP807753" s="90"/>
    </row>
    <row r="807754" spans="68:68" customFormat="1">
      <c r="BP807754" s="90"/>
    </row>
    <row r="807755" spans="68:68" customFormat="1">
      <c r="BP807755" s="90"/>
    </row>
    <row r="807756" spans="68:68" customFormat="1">
      <c r="BP807756" s="90"/>
    </row>
    <row r="807757" spans="68:68" customFormat="1">
      <c r="BP807757" s="90"/>
    </row>
    <row r="807758" spans="68:68" customFormat="1">
      <c r="BP807758" s="90"/>
    </row>
    <row r="807759" spans="68:68" customFormat="1">
      <c r="BP807759" s="90"/>
    </row>
    <row r="807760" spans="68:68" customFormat="1">
      <c r="BP807760" s="90"/>
    </row>
    <row r="807761" spans="68:68" customFormat="1">
      <c r="BP807761" s="90"/>
    </row>
    <row r="807762" spans="68:68" customFormat="1">
      <c r="BP807762" s="90"/>
    </row>
    <row r="807763" spans="68:68" customFormat="1">
      <c r="BP807763" s="90"/>
    </row>
    <row r="807764" spans="68:68" customFormat="1">
      <c r="BP807764" s="90"/>
    </row>
    <row r="807765" spans="68:68" customFormat="1">
      <c r="BP807765" s="90"/>
    </row>
    <row r="807766" spans="68:68" customFormat="1">
      <c r="BP807766" s="90"/>
    </row>
    <row r="807767" spans="68:68" customFormat="1">
      <c r="BP807767" s="90"/>
    </row>
    <row r="807768" spans="68:68" customFormat="1">
      <c r="BP807768" s="90"/>
    </row>
    <row r="807769" spans="68:68" customFormat="1">
      <c r="BP807769" s="90"/>
    </row>
    <row r="807770" spans="68:68" customFormat="1">
      <c r="BP807770" s="90"/>
    </row>
    <row r="807771" spans="68:68" customFormat="1">
      <c r="BP807771" s="90"/>
    </row>
    <row r="807772" spans="68:68" customFormat="1">
      <c r="BP807772" s="90"/>
    </row>
    <row r="807773" spans="68:68" customFormat="1">
      <c r="BP807773" s="90"/>
    </row>
    <row r="807774" spans="68:68" customFormat="1">
      <c r="BP807774" s="90"/>
    </row>
    <row r="807775" spans="68:68" customFormat="1">
      <c r="BP807775" s="90"/>
    </row>
    <row r="807776" spans="68:68" customFormat="1">
      <c r="BP807776" s="90"/>
    </row>
    <row r="807777" spans="68:68" customFormat="1">
      <c r="BP807777" s="90"/>
    </row>
    <row r="807778" spans="68:68" customFormat="1">
      <c r="BP807778" s="90"/>
    </row>
    <row r="807779" spans="68:68" customFormat="1">
      <c r="BP807779" s="90"/>
    </row>
    <row r="807780" spans="68:68" customFormat="1">
      <c r="BP807780" s="90"/>
    </row>
    <row r="807781" spans="68:68" customFormat="1">
      <c r="BP807781" s="90"/>
    </row>
    <row r="807782" spans="68:68" customFormat="1">
      <c r="BP807782" s="90"/>
    </row>
    <row r="807783" spans="68:68" customFormat="1">
      <c r="BP807783" s="90"/>
    </row>
    <row r="807784" spans="68:68" customFormat="1">
      <c r="BP807784" s="90"/>
    </row>
    <row r="807785" spans="68:68" customFormat="1">
      <c r="BP807785" s="90"/>
    </row>
    <row r="807786" spans="68:68" customFormat="1">
      <c r="BP807786" s="90"/>
    </row>
    <row r="807787" spans="68:68" customFormat="1">
      <c r="BP807787" s="90"/>
    </row>
    <row r="807788" spans="68:68" customFormat="1">
      <c r="BP807788" s="90"/>
    </row>
    <row r="807789" spans="68:68" customFormat="1">
      <c r="BP807789" s="90"/>
    </row>
    <row r="807790" spans="68:68" customFormat="1">
      <c r="BP807790" s="90"/>
    </row>
    <row r="807791" spans="68:68" customFormat="1">
      <c r="BP807791" s="90"/>
    </row>
    <row r="807792" spans="68:68" customFormat="1">
      <c r="BP807792" s="90"/>
    </row>
    <row r="807793" spans="68:68" customFormat="1">
      <c r="BP807793" s="90"/>
    </row>
    <row r="807794" spans="68:68" customFormat="1">
      <c r="BP807794" s="90"/>
    </row>
    <row r="807795" spans="68:68" customFormat="1">
      <c r="BP807795" s="90"/>
    </row>
    <row r="807796" spans="68:68" customFormat="1">
      <c r="BP807796" s="90"/>
    </row>
    <row r="807797" spans="68:68" customFormat="1">
      <c r="BP807797" s="90"/>
    </row>
    <row r="807798" spans="68:68" customFormat="1">
      <c r="BP807798" s="90"/>
    </row>
    <row r="807799" spans="68:68" customFormat="1">
      <c r="BP807799" s="90"/>
    </row>
    <row r="807800" spans="68:68" customFormat="1">
      <c r="BP807800" s="90"/>
    </row>
    <row r="807801" spans="68:68" customFormat="1">
      <c r="BP807801" s="90"/>
    </row>
    <row r="807802" spans="68:68" customFormat="1">
      <c r="BP807802" s="90"/>
    </row>
    <row r="807803" spans="68:68" customFormat="1">
      <c r="BP807803" s="90"/>
    </row>
    <row r="807804" spans="68:68" customFormat="1">
      <c r="BP807804" s="90"/>
    </row>
    <row r="807805" spans="68:68" customFormat="1">
      <c r="BP807805" s="90"/>
    </row>
    <row r="807806" spans="68:68" customFormat="1">
      <c r="BP807806" s="90"/>
    </row>
    <row r="807807" spans="68:68" customFormat="1">
      <c r="BP807807" s="90"/>
    </row>
    <row r="807808" spans="68:68" customFormat="1">
      <c r="BP807808" s="90"/>
    </row>
    <row r="807809" spans="68:68" customFormat="1">
      <c r="BP807809" s="90"/>
    </row>
    <row r="807810" spans="68:68" customFormat="1">
      <c r="BP807810" s="90"/>
    </row>
    <row r="807811" spans="68:68" customFormat="1">
      <c r="BP807811" s="90"/>
    </row>
    <row r="807812" spans="68:68" customFormat="1">
      <c r="BP807812" s="90"/>
    </row>
    <row r="807813" spans="68:68" customFormat="1">
      <c r="BP807813" s="90"/>
    </row>
    <row r="807814" spans="68:68" customFormat="1">
      <c r="BP807814" s="90"/>
    </row>
    <row r="807815" spans="68:68" customFormat="1">
      <c r="BP807815" s="90"/>
    </row>
    <row r="807816" spans="68:68" customFormat="1">
      <c r="BP807816" s="90"/>
    </row>
    <row r="807817" spans="68:68" customFormat="1">
      <c r="BP807817" s="90"/>
    </row>
    <row r="807818" spans="68:68" customFormat="1">
      <c r="BP807818" s="90"/>
    </row>
    <row r="807819" spans="68:68" customFormat="1">
      <c r="BP807819" s="90"/>
    </row>
    <row r="807820" spans="68:68" customFormat="1">
      <c r="BP807820" s="90"/>
    </row>
    <row r="807821" spans="68:68" customFormat="1">
      <c r="BP807821" s="90"/>
    </row>
    <row r="807822" spans="68:68" customFormat="1">
      <c r="BP807822" s="90"/>
    </row>
    <row r="807823" spans="68:68" customFormat="1">
      <c r="BP807823" s="90"/>
    </row>
    <row r="807824" spans="68:68" customFormat="1">
      <c r="BP807824" s="90"/>
    </row>
    <row r="807825" spans="68:68" customFormat="1">
      <c r="BP807825" s="90"/>
    </row>
    <row r="807826" spans="68:68" customFormat="1">
      <c r="BP807826" s="90"/>
    </row>
    <row r="807827" spans="68:68" customFormat="1">
      <c r="BP807827" s="90"/>
    </row>
    <row r="807828" spans="68:68" customFormat="1">
      <c r="BP807828" s="90"/>
    </row>
    <row r="807829" spans="68:68" customFormat="1">
      <c r="BP807829" s="90"/>
    </row>
    <row r="807830" spans="68:68" customFormat="1">
      <c r="BP807830" s="90"/>
    </row>
    <row r="807831" spans="68:68" customFormat="1">
      <c r="BP807831" s="90"/>
    </row>
    <row r="807832" spans="68:68" customFormat="1">
      <c r="BP807832" s="90"/>
    </row>
    <row r="807833" spans="68:68" customFormat="1">
      <c r="BP807833" s="90"/>
    </row>
    <row r="807834" spans="68:68" customFormat="1">
      <c r="BP807834" s="90"/>
    </row>
    <row r="807835" spans="68:68" customFormat="1">
      <c r="BP807835" s="90"/>
    </row>
    <row r="807836" spans="68:68" customFormat="1">
      <c r="BP807836" s="90"/>
    </row>
    <row r="807837" spans="68:68" customFormat="1">
      <c r="BP807837" s="90"/>
    </row>
    <row r="807838" spans="68:68" customFormat="1">
      <c r="BP807838" s="90"/>
    </row>
    <row r="807839" spans="68:68" customFormat="1">
      <c r="BP807839" s="90"/>
    </row>
    <row r="807840" spans="68:68" customFormat="1">
      <c r="BP807840" s="90"/>
    </row>
    <row r="807841" spans="68:68" customFormat="1">
      <c r="BP807841" s="90"/>
    </row>
    <row r="807842" spans="68:68" customFormat="1">
      <c r="BP807842" s="90"/>
    </row>
    <row r="807843" spans="68:68" customFormat="1">
      <c r="BP807843" s="90"/>
    </row>
    <row r="807844" spans="68:68" customFormat="1">
      <c r="BP807844" s="90"/>
    </row>
    <row r="807845" spans="68:68" customFormat="1">
      <c r="BP807845" s="90"/>
    </row>
    <row r="807846" spans="68:68" customFormat="1">
      <c r="BP807846" s="90"/>
    </row>
    <row r="807847" spans="68:68" customFormat="1">
      <c r="BP807847" s="90"/>
    </row>
    <row r="807848" spans="68:68" customFormat="1">
      <c r="BP807848" s="90"/>
    </row>
    <row r="807849" spans="68:68" customFormat="1">
      <c r="BP807849" s="90"/>
    </row>
    <row r="807850" spans="68:68" customFormat="1">
      <c r="BP807850" s="90"/>
    </row>
    <row r="807851" spans="68:68" customFormat="1">
      <c r="BP807851" s="90"/>
    </row>
    <row r="807852" spans="68:68" customFormat="1">
      <c r="BP807852" s="90"/>
    </row>
    <row r="807853" spans="68:68" customFormat="1">
      <c r="BP807853" s="90"/>
    </row>
    <row r="807854" spans="68:68" customFormat="1">
      <c r="BP807854" s="90"/>
    </row>
    <row r="807855" spans="68:68" customFormat="1">
      <c r="BP807855" s="90"/>
    </row>
    <row r="807856" spans="68:68" customFormat="1">
      <c r="BP807856" s="90"/>
    </row>
    <row r="807857" spans="68:68" customFormat="1">
      <c r="BP807857" s="90"/>
    </row>
    <row r="807858" spans="68:68" customFormat="1">
      <c r="BP807858" s="90"/>
    </row>
    <row r="807859" spans="68:68" customFormat="1">
      <c r="BP807859" s="90"/>
    </row>
    <row r="807860" spans="68:68" customFormat="1">
      <c r="BP807860" s="90"/>
    </row>
    <row r="807861" spans="68:68" customFormat="1">
      <c r="BP807861" s="90"/>
    </row>
    <row r="807862" spans="68:68" customFormat="1">
      <c r="BP807862" s="90"/>
    </row>
    <row r="807863" spans="68:68" customFormat="1">
      <c r="BP807863" s="90"/>
    </row>
    <row r="807864" spans="68:68" customFormat="1">
      <c r="BP807864" s="90"/>
    </row>
    <row r="807865" spans="68:68" customFormat="1">
      <c r="BP807865" s="90"/>
    </row>
    <row r="807866" spans="68:68" customFormat="1">
      <c r="BP807866" s="90"/>
    </row>
    <row r="807867" spans="68:68" customFormat="1">
      <c r="BP807867" s="90"/>
    </row>
    <row r="807868" spans="68:68" customFormat="1">
      <c r="BP807868" s="90"/>
    </row>
    <row r="807869" spans="68:68" customFormat="1">
      <c r="BP807869" s="90"/>
    </row>
    <row r="807870" spans="68:68" customFormat="1">
      <c r="BP807870" s="90"/>
    </row>
    <row r="807871" spans="68:68" customFormat="1">
      <c r="BP807871" s="90"/>
    </row>
    <row r="807872" spans="68:68" customFormat="1">
      <c r="BP807872" s="90"/>
    </row>
    <row r="807873" spans="68:68" customFormat="1">
      <c r="BP807873" s="90"/>
    </row>
    <row r="807874" spans="68:68" customFormat="1">
      <c r="BP807874" s="90"/>
    </row>
    <row r="807875" spans="68:68" customFormat="1">
      <c r="BP807875" s="90"/>
    </row>
    <row r="807876" spans="68:68" customFormat="1">
      <c r="BP807876" s="90"/>
    </row>
    <row r="807877" spans="68:68" customFormat="1">
      <c r="BP807877" s="90"/>
    </row>
    <row r="807878" spans="68:68" customFormat="1">
      <c r="BP807878" s="90"/>
    </row>
    <row r="807879" spans="68:68" customFormat="1">
      <c r="BP807879" s="90"/>
    </row>
    <row r="807880" spans="68:68" customFormat="1">
      <c r="BP807880" s="90"/>
    </row>
    <row r="807881" spans="68:68" customFormat="1">
      <c r="BP807881" s="90"/>
    </row>
    <row r="807882" spans="68:68" customFormat="1">
      <c r="BP807882" s="90"/>
    </row>
    <row r="807883" spans="68:68" customFormat="1">
      <c r="BP807883" s="90"/>
    </row>
    <row r="807884" spans="68:68" customFormat="1">
      <c r="BP807884" s="90"/>
    </row>
    <row r="807885" spans="68:68" customFormat="1">
      <c r="BP807885" s="90"/>
    </row>
    <row r="807886" spans="68:68" customFormat="1">
      <c r="BP807886" s="90"/>
    </row>
    <row r="807887" spans="68:68" customFormat="1">
      <c r="BP807887" s="90"/>
    </row>
    <row r="807888" spans="68:68" customFormat="1">
      <c r="BP807888" s="90"/>
    </row>
    <row r="807889" spans="68:68" customFormat="1">
      <c r="BP807889" s="90"/>
    </row>
    <row r="807890" spans="68:68" customFormat="1">
      <c r="BP807890" s="90"/>
    </row>
    <row r="807891" spans="68:68" customFormat="1">
      <c r="BP807891" s="90"/>
    </row>
    <row r="807892" spans="68:68" customFormat="1">
      <c r="BP807892" s="90"/>
    </row>
    <row r="807893" spans="68:68" customFormat="1">
      <c r="BP807893" s="90"/>
    </row>
    <row r="807894" spans="68:68" customFormat="1">
      <c r="BP807894" s="90"/>
    </row>
    <row r="807895" spans="68:68" customFormat="1">
      <c r="BP807895" s="90"/>
    </row>
    <row r="807896" spans="68:68" customFormat="1">
      <c r="BP807896" s="90"/>
    </row>
    <row r="807897" spans="68:68" customFormat="1">
      <c r="BP807897" s="90"/>
    </row>
    <row r="807898" spans="68:68" customFormat="1">
      <c r="BP807898" s="90"/>
    </row>
    <row r="807899" spans="68:68" customFormat="1">
      <c r="BP807899" s="90"/>
    </row>
    <row r="807900" spans="68:68" customFormat="1">
      <c r="BP807900" s="90"/>
    </row>
    <row r="807901" spans="68:68" customFormat="1">
      <c r="BP807901" s="90"/>
    </row>
    <row r="807902" spans="68:68" customFormat="1">
      <c r="BP807902" s="90"/>
    </row>
    <row r="807903" spans="68:68" customFormat="1">
      <c r="BP807903" s="90"/>
    </row>
    <row r="807904" spans="68:68" customFormat="1">
      <c r="BP807904" s="90"/>
    </row>
    <row r="807905" spans="68:68" customFormat="1">
      <c r="BP807905" s="90"/>
    </row>
    <row r="807906" spans="68:68" customFormat="1">
      <c r="BP807906" s="90"/>
    </row>
    <row r="807907" spans="68:68" customFormat="1">
      <c r="BP807907" s="90"/>
    </row>
    <row r="807908" spans="68:68" customFormat="1">
      <c r="BP807908" s="90"/>
    </row>
    <row r="807909" spans="68:68" customFormat="1">
      <c r="BP807909" s="90"/>
    </row>
    <row r="807910" spans="68:68" customFormat="1">
      <c r="BP807910" s="90"/>
    </row>
    <row r="807911" spans="68:68" customFormat="1">
      <c r="BP807911" s="90"/>
    </row>
    <row r="807912" spans="68:68" customFormat="1">
      <c r="BP807912" s="90"/>
    </row>
    <row r="807913" spans="68:68" customFormat="1">
      <c r="BP807913" s="90"/>
    </row>
    <row r="807914" spans="68:68" customFormat="1">
      <c r="BP807914" s="90"/>
    </row>
    <row r="807915" spans="68:68" customFormat="1">
      <c r="BP807915" s="90"/>
    </row>
    <row r="807916" spans="68:68" customFormat="1">
      <c r="BP807916" s="90"/>
    </row>
    <row r="807917" spans="68:68" customFormat="1">
      <c r="BP807917" s="90"/>
    </row>
    <row r="807918" spans="68:68" customFormat="1">
      <c r="BP807918" s="90"/>
    </row>
    <row r="807919" spans="68:68" customFormat="1">
      <c r="BP807919" s="90"/>
    </row>
    <row r="807920" spans="68:68" customFormat="1">
      <c r="BP807920" s="90"/>
    </row>
    <row r="807921" spans="68:68" customFormat="1">
      <c r="BP807921" s="90"/>
    </row>
    <row r="807922" spans="68:68" customFormat="1">
      <c r="BP807922" s="90"/>
    </row>
    <row r="807923" spans="68:68" customFormat="1">
      <c r="BP807923" s="90"/>
    </row>
    <row r="807924" spans="68:68" customFormat="1">
      <c r="BP807924" s="90"/>
    </row>
    <row r="807925" spans="68:68" customFormat="1">
      <c r="BP807925" s="90"/>
    </row>
    <row r="807926" spans="68:68" customFormat="1">
      <c r="BP807926" s="90"/>
    </row>
    <row r="807927" spans="68:68" customFormat="1">
      <c r="BP807927" s="90"/>
    </row>
    <row r="807928" spans="68:68" customFormat="1">
      <c r="BP807928" s="90"/>
    </row>
    <row r="807929" spans="68:68" customFormat="1">
      <c r="BP807929" s="90"/>
    </row>
    <row r="807930" spans="68:68" customFormat="1">
      <c r="BP807930" s="90"/>
    </row>
    <row r="807931" spans="68:68" customFormat="1">
      <c r="BP807931" s="90"/>
    </row>
    <row r="807932" spans="68:68" customFormat="1">
      <c r="BP807932" s="90"/>
    </row>
    <row r="807933" spans="68:68" customFormat="1">
      <c r="BP807933" s="90"/>
    </row>
    <row r="807934" spans="68:68" customFormat="1">
      <c r="BP807934" s="90"/>
    </row>
    <row r="807935" spans="68:68" customFormat="1">
      <c r="BP807935" s="90"/>
    </row>
    <row r="807936" spans="68:68" customFormat="1">
      <c r="BP807936" s="90"/>
    </row>
    <row r="807937" spans="68:68" customFormat="1">
      <c r="BP807937" s="90"/>
    </row>
    <row r="807938" spans="68:68" customFormat="1">
      <c r="BP807938" s="90"/>
    </row>
    <row r="807939" spans="68:68" customFormat="1">
      <c r="BP807939" s="90"/>
    </row>
    <row r="807940" spans="68:68" customFormat="1">
      <c r="BP807940" s="90"/>
    </row>
    <row r="807941" spans="68:68" customFormat="1">
      <c r="BP807941" s="90"/>
    </row>
    <row r="807942" spans="68:68" customFormat="1">
      <c r="BP807942" s="90"/>
    </row>
    <row r="807943" spans="68:68" customFormat="1">
      <c r="BP807943" s="90"/>
    </row>
    <row r="807944" spans="68:68" customFormat="1">
      <c r="BP807944" s="90"/>
    </row>
    <row r="807945" spans="68:68" customFormat="1">
      <c r="BP807945" s="90"/>
    </row>
    <row r="807946" spans="68:68" customFormat="1">
      <c r="BP807946" s="90"/>
    </row>
    <row r="807947" spans="68:68" customFormat="1">
      <c r="BP807947" s="90"/>
    </row>
    <row r="807948" spans="68:68" customFormat="1">
      <c r="BP807948" s="90"/>
    </row>
    <row r="807949" spans="68:68" customFormat="1">
      <c r="BP807949" s="90"/>
    </row>
    <row r="807950" spans="68:68" customFormat="1">
      <c r="BP807950" s="90"/>
    </row>
    <row r="807951" spans="68:68" customFormat="1">
      <c r="BP807951" s="90"/>
    </row>
    <row r="807952" spans="68:68" customFormat="1">
      <c r="BP807952" s="90"/>
    </row>
    <row r="807953" spans="68:68" customFormat="1">
      <c r="BP807953" s="90"/>
    </row>
    <row r="807954" spans="68:68" customFormat="1">
      <c r="BP807954" s="90"/>
    </row>
    <row r="807955" spans="68:68" customFormat="1">
      <c r="BP807955" s="90"/>
    </row>
    <row r="807956" spans="68:68" customFormat="1">
      <c r="BP807956" s="90"/>
    </row>
    <row r="807957" spans="68:68" customFormat="1">
      <c r="BP807957" s="90"/>
    </row>
    <row r="807958" spans="68:68" customFormat="1">
      <c r="BP807958" s="90"/>
    </row>
    <row r="807959" spans="68:68" customFormat="1">
      <c r="BP807959" s="90"/>
    </row>
    <row r="807960" spans="68:68" customFormat="1">
      <c r="BP807960" s="90"/>
    </row>
    <row r="807961" spans="68:68" customFormat="1">
      <c r="BP807961" s="90"/>
    </row>
    <row r="807962" spans="68:68" customFormat="1">
      <c r="BP807962" s="90"/>
    </row>
    <row r="807963" spans="68:68" customFormat="1">
      <c r="BP807963" s="90"/>
    </row>
    <row r="807964" spans="68:68" customFormat="1">
      <c r="BP807964" s="90"/>
    </row>
    <row r="807965" spans="68:68" customFormat="1">
      <c r="BP807965" s="90"/>
    </row>
    <row r="807966" spans="68:68" customFormat="1">
      <c r="BP807966" s="90"/>
    </row>
    <row r="807967" spans="68:68" customFormat="1">
      <c r="BP807967" s="90"/>
    </row>
    <row r="807968" spans="68:68" customFormat="1">
      <c r="BP807968" s="90"/>
    </row>
    <row r="807969" spans="68:68" customFormat="1">
      <c r="BP807969" s="90"/>
    </row>
    <row r="807970" spans="68:68" customFormat="1">
      <c r="BP807970" s="90"/>
    </row>
    <row r="807971" spans="68:68" customFormat="1">
      <c r="BP807971" s="90"/>
    </row>
    <row r="807972" spans="68:68" customFormat="1">
      <c r="BP807972" s="90"/>
    </row>
    <row r="807973" spans="68:68" customFormat="1">
      <c r="BP807973" s="90"/>
    </row>
    <row r="807974" spans="68:68" customFormat="1">
      <c r="BP807974" s="90"/>
    </row>
    <row r="807975" spans="68:68" customFormat="1">
      <c r="BP807975" s="90"/>
    </row>
    <row r="807976" spans="68:68" customFormat="1">
      <c r="BP807976" s="90"/>
    </row>
    <row r="807977" spans="68:68" customFormat="1">
      <c r="BP807977" s="90"/>
    </row>
    <row r="807978" spans="68:68" customFormat="1">
      <c r="BP807978" s="90"/>
    </row>
    <row r="807979" spans="68:68" customFormat="1">
      <c r="BP807979" s="90"/>
    </row>
    <row r="807980" spans="68:68" customFormat="1">
      <c r="BP807980" s="90"/>
    </row>
    <row r="807981" spans="68:68" customFormat="1">
      <c r="BP807981" s="90"/>
    </row>
    <row r="807982" spans="68:68" customFormat="1">
      <c r="BP807982" s="90"/>
    </row>
    <row r="807983" spans="68:68" customFormat="1">
      <c r="BP807983" s="90"/>
    </row>
    <row r="807984" spans="68:68" customFormat="1">
      <c r="BP807984" s="90"/>
    </row>
    <row r="807985" spans="68:68" customFormat="1">
      <c r="BP807985" s="90"/>
    </row>
    <row r="807986" spans="68:68" customFormat="1">
      <c r="BP807986" s="90"/>
    </row>
    <row r="807987" spans="68:68" customFormat="1">
      <c r="BP807987" s="90"/>
    </row>
    <row r="807988" spans="68:68" customFormat="1">
      <c r="BP807988" s="90"/>
    </row>
    <row r="807989" spans="68:68" customFormat="1">
      <c r="BP807989" s="90"/>
    </row>
    <row r="807990" spans="68:68" customFormat="1">
      <c r="BP807990" s="90"/>
    </row>
    <row r="807991" spans="68:68" customFormat="1">
      <c r="BP807991" s="90"/>
    </row>
    <row r="807992" spans="68:68" customFormat="1">
      <c r="BP807992" s="90"/>
    </row>
    <row r="807993" spans="68:68" customFormat="1">
      <c r="BP807993" s="90"/>
    </row>
    <row r="807994" spans="68:68" customFormat="1">
      <c r="BP807994" s="90"/>
    </row>
    <row r="807995" spans="68:68" customFormat="1">
      <c r="BP807995" s="90"/>
    </row>
    <row r="807996" spans="68:68" customFormat="1">
      <c r="BP807996" s="90"/>
    </row>
    <row r="807997" spans="68:68" customFormat="1">
      <c r="BP807997" s="90"/>
    </row>
    <row r="807998" spans="68:68" customFormat="1">
      <c r="BP807998" s="90"/>
    </row>
    <row r="807999" spans="68:68" customFormat="1">
      <c r="BP807999" s="90"/>
    </row>
    <row r="808000" spans="68:68" customFormat="1">
      <c r="BP808000" s="90"/>
    </row>
    <row r="808001" spans="68:68" customFormat="1">
      <c r="BP808001" s="90"/>
    </row>
    <row r="808002" spans="68:68" customFormat="1">
      <c r="BP808002" s="90"/>
    </row>
    <row r="808003" spans="68:68" customFormat="1">
      <c r="BP808003" s="90"/>
    </row>
    <row r="808004" spans="68:68" customFormat="1">
      <c r="BP808004" s="90"/>
    </row>
    <row r="808005" spans="68:68" customFormat="1">
      <c r="BP808005" s="90"/>
    </row>
    <row r="808006" spans="68:68" customFormat="1">
      <c r="BP808006" s="90"/>
    </row>
    <row r="808007" spans="68:68" customFormat="1">
      <c r="BP808007" s="90"/>
    </row>
    <row r="808008" spans="68:68" customFormat="1">
      <c r="BP808008" s="90"/>
    </row>
    <row r="808009" spans="68:68" customFormat="1">
      <c r="BP808009" s="90"/>
    </row>
    <row r="808010" spans="68:68" customFormat="1">
      <c r="BP808010" s="90"/>
    </row>
    <row r="808011" spans="68:68" customFormat="1">
      <c r="BP808011" s="90"/>
    </row>
    <row r="808012" spans="68:68" customFormat="1">
      <c r="BP808012" s="90"/>
    </row>
    <row r="808013" spans="68:68" customFormat="1">
      <c r="BP808013" s="90"/>
    </row>
    <row r="808014" spans="68:68" customFormat="1">
      <c r="BP808014" s="90"/>
    </row>
    <row r="808015" spans="68:68" customFormat="1">
      <c r="BP808015" s="90"/>
    </row>
    <row r="808016" spans="68:68" customFormat="1">
      <c r="BP808016" s="90"/>
    </row>
    <row r="808017" spans="68:68" customFormat="1">
      <c r="BP808017" s="90"/>
    </row>
    <row r="808018" spans="68:68" customFormat="1">
      <c r="BP808018" s="90"/>
    </row>
    <row r="808019" spans="68:68" customFormat="1">
      <c r="BP808019" s="90"/>
    </row>
    <row r="808020" spans="68:68" customFormat="1">
      <c r="BP808020" s="90"/>
    </row>
    <row r="808021" spans="68:68" customFormat="1">
      <c r="BP808021" s="90"/>
    </row>
    <row r="808022" spans="68:68" customFormat="1">
      <c r="BP808022" s="90"/>
    </row>
    <row r="808023" spans="68:68" customFormat="1">
      <c r="BP808023" s="90"/>
    </row>
    <row r="808024" spans="68:68" customFormat="1">
      <c r="BP808024" s="90"/>
    </row>
    <row r="808025" spans="68:68" customFormat="1">
      <c r="BP808025" s="90"/>
    </row>
    <row r="808026" spans="68:68" customFormat="1">
      <c r="BP808026" s="90"/>
    </row>
    <row r="808027" spans="68:68" customFormat="1">
      <c r="BP808027" s="90"/>
    </row>
    <row r="808028" spans="68:68" customFormat="1">
      <c r="BP808028" s="90"/>
    </row>
    <row r="808029" spans="68:68" customFormat="1">
      <c r="BP808029" s="90"/>
    </row>
    <row r="808030" spans="68:68" customFormat="1">
      <c r="BP808030" s="90"/>
    </row>
    <row r="808031" spans="68:68" customFormat="1">
      <c r="BP808031" s="90"/>
    </row>
    <row r="808032" spans="68:68" customFormat="1">
      <c r="BP808032" s="90"/>
    </row>
    <row r="808033" spans="68:68" customFormat="1">
      <c r="BP808033" s="90"/>
    </row>
    <row r="808034" spans="68:68" customFormat="1">
      <c r="BP808034" s="90"/>
    </row>
    <row r="808035" spans="68:68" customFormat="1">
      <c r="BP808035" s="90"/>
    </row>
    <row r="808036" spans="68:68" customFormat="1">
      <c r="BP808036" s="90"/>
    </row>
    <row r="808037" spans="68:68" customFormat="1">
      <c r="BP808037" s="90"/>
    </row>
    <row r="808038" spans="68:68" customFormat="1">
      <c r="BP808038" s="90"/>
    </row>
    <row r="808039" spans="68:68" customFormat="1">
      <c r="BP808039" s="90"/>
    </row>
    <row r="808040" spans="68:68" customFormat="1">
      <c r="BP808040" s="90"/>
    </row>
    <row r="808041" spans="68:68" customFormat="1">
      <c r="BP808041" s="90"/>
    </row>
    <row r="808042" spans="68:68" customFormat="1">
      <c r="BP808042" s="90"/>
    </row>
    <row r="808043" spans="68:68" customFormat="1">
      <c r="BP808043" s="90"/>
    </row>
    <row r="808044" spans="68:68" customFormat="1">
      <c r="BP808044" s="90"/>
    </row>
    <row r="808045" spans="68:68" customFormat="1">
      <c r="BP808045" s="90"/>
    </row>
    <row r="808046" spans="68:68" customFormat="1">
      <c r="BP808046" s="90"/>
    </row>
    <row r="808047" spans="68:68" customFormat="1">
      <c r="BP808047" s="90"/>
    </row>
    <row r="808048" spans="68:68" customFormat="1">
      <c r="BP808048" s="90"/>
    </row>
    <row r="808049" spans="68:68" customFormat="1">
      <c r="BP808049" s="90"/>
    </row>
    <row r="808050" spans="68:68" customFormat="1">
      <c r="BP808050" s="90"/>
    </row>
    <row r="808051" spans="68:68" customFormat="1">
      <c r="BP808051" s="90"/>
    </row>
    <row r="808052" spans="68:68" customFormat="1">
      <c r="BP808052" s="90"/>
    </row>
    <row r="808053" spans="68:68" customFormat="1">
      <c r="BP808053" s="90"/>
    </row>
    <row r="808054" spans="68:68" customFormat="1">
      <c r="BP808054" s="90"/>
    </row>
    <row r="808055" spans="68:68" customFormat="1">
      <c r="BP808055" s="90"/>
    </row>
    <row r="808056" spans="68:68" customFormat="1">
      <c r="BP808056" s="90"/>
    </row>
    <row r="808057" spans="68:68" customFormat="1">
      <c r="BP808057" s="90"/>
    </row>
    <row r="808058" spans="68:68" customFormat="1">
      <c r="BP808058" s="90"/>
    </row>
    <row r="808059" spans="68:68" customFormat="1">
      <c r="BP808059" s="90"/>
    </row>
    <row r="808060" spans="68:68" customFormat="1">
      <c r="BP808060" s="90"/>
    </row>
    <row r="808061" spans="68:68" customFormat="1">
      <c r="BP808061" s="90"/>
    </row>
    <row r="808062" spans="68:68" customFormat="1">
      <c r="BP808062" s="90"/>
    </row>
    <row r="808063" spans="68:68" customFormat="1">
      <c r="BP808063" s="90"/>
    </row>
    <row r="808064" spans="68:68" customFormat="1">
      <c r="BP808064" s="90"/>
    </row>
    <row r="808065" spans="68:68" customFormat="1">
      <c r="BP808065" s="90"/>
    </row>
    <row r="808066" spans="68:68" customFormat="1">
      <c r="BP808066" s="90"/>
    </row>
    <row r="808067" spans="68:68" customFormat="1">
      <c r="BP808067" s="90"/>
    </row>
    <row r="808068" spans="68:68" customFormat="1">
      <c r="BP808068" s="90"/>
    </row>
    <row r="808069" spans="68:68" customFormat="1">
      <c r="BP808069" s="90"/>
    </row>
    <row r="808070" spans="68:68" customFormat="1">
      <c r="BP808070" s="90"/>
    </row>
    <row r="808071" spans="68:68" customFormat="1">
      <c r="BP808071" s="90"/>
    </row>
    <row r="808072" spans="68:68" customFormat="1">
      <c r="BP808072" s="90"/>
    </row>
    <row r="808073" spans="68:68" customFormat="1">
      <c r="BP808073" s="90"/>
    </row>
    <row r="808074" spans="68:68" customFormat="1">
      <c r="BP808074" s="90"/>
    </row>
    <row r="808075" spans="68:68" customFormat="1">
      <c r="BP808075" s="90"/>
    </row>
    <row r="808076" spans="68:68" customFormat="1">
      <c r="BP808076" s="90"/>
    </row>
    <row r="808077" spans="68:68" customFormat="1">
      <c r="BP808077" s="90"/>
    </row>
    <row r="808078" spans="68:68" customFormat="1">
      <c r="BP808078" s="90"/>
    </row>
    <row r="808079" spans="68:68" customFormat="1">
      <c r="BP808079" s="90"/>
    </row>
    <row r="808080" spans="68:68" customFormat="1">
      <c r="BP808080" s="90"/>
    </row>
    <row r="808081" spans="68:68" customFormat="1">
      <c r="BP808081" s="90"/>
    </row>
    <row r="808082" spans="68:68" customFormat="1">
      <c r="BP808082" s="90"/>
    </row>
    <row r="808083" spans="68:68" customFormat="1">
      <c r="BP808083" s="90"/>
    </row>
    <row r="808084" spans="68:68" customFormat="1">
      <c r="BP808084" s="90"/>
    </row>
    <row r="808085" spans="68:68" customFormat="1">
      <c r="BP808085" s="90"/>
    </row>
    <row r="808086" spans="68:68" customFormat="1">
      <c r="BP808086" s="90"/>
    </row>
    <row r="808087" spans="68:68" customFormat="1">
      <c r="BP808087" s="90"/>
    </row>
    <row r="808088" spans="68:68" customFormat="1">
      <c r="BP808088" s="90"/>
    </row>
    <row r="808089" spans="68:68" customFormat="1">
      <c r="BP808089" s="90"/>
    </row>
    <row r="808090" spans="68:68" customFormat="1">
      <c r="BP808090" s="90"/>
    </row>
    <row r="808091" spans="68:68" customFormat="1">
      <c r="BP808091" s="90"/>
    </row>
    <row r="808092" spans="68:68" customFormat="1">
      <c r="BP808092" s="90"/>
    </row>
    <row r="808093" spans="68:68" customFormat="1">
      <c r="BP808093" s="90"/>
    </row>
    <row r="808094" spans="68:68" customFormat="1">
      <c r="BP808094" s="90"/>
    </row>
    <row r="808095" spans="68:68" customFormat="1">
      <c r="BP808095" s="90"/>
    </row>
    <row r="808096" spans="68:68" customFormat="1">
      <c r="BP808096" s="90"/>
    </row>
    <row r="808097" spans="68:68" customFormat="1">
      <c r="BP808097" s="90"/>
    </row>
    <row r="808098" spans="68:68" customFormat="1">
      <c r="BP808098" s="90"/>
    </row>
    <row r="808099" spans="68:68" customFormat="1">
      <c r="BP808099" s="90"/>
    </row>
    <row r="808100" spans="68:68" customFormat="1">
      <c r="BP808100" s="90"/>
    </row>
    <row r="808101" spans="68:68" customFormat="1">
      <c r="BP808101" s="90"/>
    </row>
    <row r="808102" spans="68:68" customFormat="1">
      <c r="BP808102" s="90"/>
    </row>
    <row r="808103" spans="68:68" customFormat="1">
      <c r="BP808103" s="90"/>
    </row>
    <row r="808104" spans="68:68" customFormat="1">
      <c r="BP808104" s="90"/>
    </row>
    <row r="808105" spans="68:68" customFormat="1">
      <c r="BP808105" s="90"/>
    </row>
    <row r="808106" spans="68:68" customFormat="1">
      <c r="BP808106" s="90"/>
    </row>
    <row r="808107" spans="68:68" customFormat="1">
      <c r="BP808107" s="90"/>
    </row>
    <row r="808108" spans="68:68" customFormat="1">
      <c r="BP808108" s="90"/>
    </row>
    <row r="808109" spans="68:68" customFormat="1">
      <c r="BP808109" s="90"/>
    </row>
    <row r="808110" spans="68:68" customFormat="1">
      <c r="BP808110" s="90"/>
    </row>
    <row r="808111" spans="68:68" customFormat="1">
      <c r="BP808111" s="90"/>
    </row>
    <row r="808112" spans="68:68" customFormat="1">
      <c r="BP808112" s="90"/>
    </row>
    <row r="808113" spans="68:68" customFormat="1">
      <c r="BP808113" s="90"/>
    </row>
    <row r="808114" spans="68:68" customFormat="1">
      <c r="BP808114" s="90"/>
    </row>
    <row r="808115" spans="68:68" customFormat="1">
      <c r="BP808115" s="90"/>
    </row>
    <row r="808116" spans="68:68" customFormat="1">
      <c r="BP808116" s="90"/>
    </row>
    <row r="808117" spans="68:68" customFormat="1">
      <c r="BP808117" s="90"/>
    </row>
    <row r="808118" spans="68:68" customFormat="1">
      <c r="BP808118" s="90"/>
    </row>
    <row r="808119" spans="68:68" customFormat="1">
      <c r="BP808119" s="90"/>
    </row>
    <row r="808120" spans="68:68" customFormat="1">
      <c r="BP808120" s="90"/>
    </row>
    <row r="808121" spans="68:68" customFormat="1">
      <c r="BP808121" s="90"/>
    </row>
    <row r="808122" spans="68:68" customFormat="1">
      <c r="BP808122" s="90"/>
    </row>
    <row r="808123" spans="68:68" customFormat="1">
      <c r="BP808123" s="90"/>
    </row>
    <row r="808124" spans="68:68" customFormat="1">
      <c r="BP808124" s="90"/>
    </row>
    <row r="808125" spans="68:68" customFormat="1">
      <c r="BP808125" s="90"/>
    </row>
    <row r="808126" spans="68:68" customFormat="1">
      <c r="BP808126" s="90"/>
    </row>
    <row r="808127" spans="68:68" customFormat="1">
      <c r="BP808127" s="90"/>
    </row>
    <row r="808128" spans="68:68" customFormat="1">
      <c r="BP808128" s="90"/>
    </row>
    <row r="808129" spans="68:68" customFormat="1">
      <c r="BP808129" s="90"/>
    </row>
    <row r="808130" spans="68:68" customFormat="1">
      <c r="BP808130" s="90"/>
    </row>
    <row r="808131" spans="68:68" customFormat="1">
      <c r="BP808131" s="90"/>
    </row>
    <row r="808132" spans="68:68" customFormat="1">
      <c r="BP808132" s="90"/>
    </row>
    <row r="808133" spans="68:68" customFormat="1">
      <c r="BP808133" s="90"/>
    </row>
    <row r="808134" spans="68:68" customFormat="1">
      <c r="BP808134" s="90"/>
    </row>
    <row r="808135" spans="68:68" customFormat="1">
      <c r="BP808135" s="90"/>
    </row>
    <row r="808136" spans="68:68" customFormat="1">
      <c r="BP808136" s="90"/>
    </row>
    <row r="808137" spans="68:68" customFormat="1">
      <c r="BP808137" s="90"/>
    </row>
    <row r="808138" spans="68:68" customFormat="1">
      <c r="BP808138" s="90"/>
    </row>
    <row r="808139" spans="68:68" customFormat="1">
      <c r="BP808139" s="90"/>
    </row>
    <row r="808140" spans="68:68" customFormat="1">
      <c r="BP808140" s="90"/>
    </row>
    <row r="808141" spans="68:68" customFormat="1">
      <c r="BP808141" s="90"/>
    </row>
    <row r="808142" spans="68:68" customFormat="1">
      <c r="BP808142" s="90"/>
    </row>
    <row r="808143" spans="68:68" customFormat="1">
      <c r="BP808143" s="90"/>
    </row>
    <row r="808144" spans="68:68" customFormat="1">
      <c r="BP808144" s="90"/>
    </row>
    <row r="808145" spans="68:68" customFormat="1">
      <c r="BP808145" s="90"/>
    </row>
    <row r="808146" spans="68:68" customFormat="1">
      <c r="BP808146" s="90"/>
    </row>
    <row r="808147" spans="68:68" customFormat="1">
      <c r="BP808147" s="90"/>
    </row>
    <row r="808148" spans="68:68" customFormat="1">
      <c r="BP808148" s="90"/>
    </row>
    <row r="808149" spans="68:68" customFormat="1">
      <c r="BP808149" s="90"/>
    </row>
    <row r="808150" spans="68:68" customFormat="1">
      <c r="BP808150" s="90"/>
    </row>
    <row r="808151" spans="68:68" customFormat="1">
      <c r="BP808151" s="90"/>
    </row>
    <row r="808152" spans="68:68" customFormat="1">
      <c r="BP808152" s="90"/>
    </row>
    <row r="808153" spans="68:68" customFormat="1">
      <c r="BP808153" s="90"/>
    </row>
    <row r="808154" spans="68:68" customFormat="1">
      <c r="BP808154" s="90"/>
    </row>
    <row r="808155" spans="68:68" customFormat="1">
      <c r="BP808155" s="90"/>
    </row>
    <row r="808156" spans="68:68" customFormat="1">
      <c r="BP808156" s="90"/>
    </row>
    <row r="808157" spans="68:68" customFormat="1">
      <c r="BP808157" s="90"/>
    </row>
    <row r="808158" spans="68:68" customFormat="1">
      <c r="BP808158" s="90"/>
    </row>
    <row r="808159" spans="68:68" customFormat="1">
      <c r="BP808159" s="90"/>
    </row>
    <row r="808160" spans="68:68" customFormat="1">
      <c r="BP808160" s="90"/>
    </row>
    <row r="808161" spans="68:68" customFormat="1">
      <c r="BP808161" s="90"/>
    </row>
    <row r="808162" spans="68:68" customFormat="1">
      <c r="BP808162" s="90"/>
    </row>
    <row r="808163" spans="68:68" customFormat="1">
      <c r="BP808163" s="90"/>
    </row>
    <row r="808164" spans="68:68" customFormat="1">
      <c r="BP808164" s="90"/>
    </row>
    <row r="808165" spans="68:68" customFormat="1">
      <c r="BP808165" s="90"/>
    </row>
    <row r="808166" spans="68:68" customFormat="1">
      <c r="BP808166" s="90"/>
    </row>
    <row r="808167" spans="68:68" customFormat="1">
      <c r="BP808167" s="90"/>
    </row>
    <row r="808168" spans="68:68" customFormat="1">
      <c r="BP808168" s="90"/>
    </row>
    <row r="808169" spans="68:68" customFormat="1">
      <c r="BP808169" s="90"/>
    </row>
    <row r="808170" spans="68:68" customFormat="1">
      <c r="BP808170" s="90"/>
    </row>
    <row r="808171" spans="68:68" customFormat="1">
      <c r="BP808171" s="90"/>
    </row>
    <row r="808172" spans="68:68" customFormat="1">
      <c r="BP808172" s="90"/>
    </row>
    <row r="808173" spans="68:68" customFormat="1">
      <c r="BP808173" s="90"/>
    </row>
    <row r="808174" spans="68:68" customFormat="1">
      <c r="BP808174" s="90"/>
    </row>
    <row r="808175" spans="68:68" customFormat="1">
      <c r="BP808175" s="90"/>
    </row>
    <row r="808176" spans="68:68" customFormat="1">
      <c r="BP808176" s="90"/>
    </row>
    <row r="808177" spans="68:68" customFormat="1">
      <c r="BP808177" s="90"/>
    </row>
    <row r="808178" spans="68:68" customFormat="1">
      <c r="BP808178" s="90"/>
    </row>
    <row r="808179" spans="68:68" customFormat="1">
      <c r="BP808179" s="90"/>
    </row>
    <row r="808180" spans="68:68" customFormat="1">
      <c r="BP808180" s="90"/>
    </row>
    <row r="808181" spans="68:68" customFormat="1">
      <c r="BP808181" s="90"/>
    </row>
    <row r="808182" spans="68:68" customFormat="1">
      <c r="BP808182" s="90"/>
    </row>
    <row r="808183" spans="68:68" customFormat="1">
      <c r="BP808183" s="90"/>
    </row>
    <row r="808184" spans="68:68" customFormat="1">
      <c r="BP808184" s="90"/>
    </row>
    <row r="808185" spans="68:68" customFormat="1">
      <c r="BP808185" s="90"/>
    </row>
    <row r="808186" spans="68:68" customFormat="1">
      <c r="BP808186" s="90"/>
    </row>
    <row r="808187" spans="68:68" customFormat="1">
      <c r="BP808187" s="90"/>
    </row>
    <row r="808188" spans="68:68" customFormat="1">
      <c r="BP808188" s="90"/>
    </row>
    <row r="808189" spans="68:68" customFormat="1">
      <c r="BP808189" s="90"/>
    </row>
    <row r="808190" spans="68:68" customFormat="1">
      <c r="BP808190" s="90"/>
    </row>
    <row r="808191" spans="68:68" customFormat="1">
      <c r="BP808191" s="90"/>
    </row>
    <row r="808192" spans="68:68" customFormat="1">
      <c r="BP808192" s="90"/>
    </row>
    <row r="808193" spans="68:68" customFormat="1">
      <c r="BP808193" s="90"/>
    </row>
    <row r="808194" spans="68:68" customFormat="1">
      <c r="BP808194" s="90"/>
    </row>
    <row r="808195" spans="68:68" customFormat="1">
      <c r="BP808195" s="90"/>
    </row>
    <row r="808196" spans="68:68" customFormat="1">
      <c r="BP808196" s="90"/>
    </row>
    <row r="808197" spans="68:68" customFormat="1">
      <c r="BP808197" s="90"/>
    </row>
    <row r="808198" spans="68:68" customFormat="1">
      <c r="BP808198" s="90"/>
    </row>
    <row r="808199" spans="68:68" customFormat="1">
      <c r="BP808199" s="90"/>
    </row>
    <row r="808200" spans="68:68" customFormat="1">
      <c r="BP808200" s="90"/>
    </row>
    <row r="808201" spans="68:68" customFormat="1">
      <c r="BP808201" s="90"/>
    </row>
    <row r="808202" spans="68:68" customFormat="1">
      <c r="BP808202" s="90"/>
    </row>
    <row r="808203" spans="68:68" customFormat="1">
      <c r="BP808203" s="90"/>
    </row>
    <row r="808204" spans="68:68" customFormat="1">
      <c r="BP808204" s="90"/>
    </row>
    <row r="808205" spans="68:68" customFormat="1">
      <c r="BP808205" s="90"/>
    </row>
    <row r="808206" spans="68:68" customFormat="1">
      <c r="BP808206" s="90"/>
    </row>
    <row r="808207" spans="68:68" customFormat="1">
      <c r="BP808207" s="90"/>
    </row>
    <row r="808208" spans="68:68" customFormat="1">
      <c r="BP808208" s="90"/>
    </row>
    <row r="808209" spans="68:68" customFormat="1">
      <c r="BP808209" s="90"/>
    </row>
    <row r="808210" spans="68:68" customFormat="1">
      <c r="BP808210" s="90"/>
    </row>
    <row r="808211" spans="68:68" customFormat="1">
      <c r="BP808211" s="90"/>
    </row>
    <row r="808212" spans="68:68" customFormat="1">
      <c r="BP808212" s="90"/>
    </row>
    <row r="808213" spans="68:68" customFormat="1">
      <c r="BP808213" s="90"/>
    </row>
    <row r="808214" spans="68:68" customFormat="1">
      <c r="BP808214" s="90"/>
    </row>
    <row r="808215" spans="68:68" customFormat="1">
      <c r="BP808215" s="90"/>
    </row>
    <row r="808216" spans="68:68" customFormat="1">
      <c r="BP808216" s="90"/>
    </row>
    <row r="808217" spans="68:68" customFormat="1">
      <c r="BP808217" s="90"/>
    </row>
    <row r="808218" spans="68:68" customFormat="1">
      <c r="BP808218" s="90"/>
    </row>
    <row r="808219" spans="68:68" customFormat="1">
      <c r="BP808219" s="90"/>
    </row>
    <row r="808220" spans="68:68" customFormat="1">
      <c r="BP808220" s="90"/>
    </row>
    <row r="808221" spans="68:68" customFormat="1">
      <c r="BP808221" s="90"/>
    </row>
    <row r="808222" spans="68:68" customFormat="1">
      <c r="BP808222" s="90"/>
    </row>
    <row r="808223" spans="68:68" customFormat="1">
      <c r="BP808223" s="90"/>
    </row>
    <row r="808224" spans="68:68" customFormat="1">
      <c r="BP808224" s="90"/>
    </row>
    <row r="808225" spans="68:68" customFormat="1">
      <c r="BP808225" s="90"/>
    </row>
    <row r="808226" spans="68:68" customFormat="1">
      <c r="BP808226" s="90"/>
    </row>
    <row r="808227" spans="68:68" customFormat="1">
      <c r="BP808227" s="90"/>
    </row>
    <row r="808228" spans="68:68" customFormat="1">
      <c r="BP808228" s="90"/>
    </row>
    <row r="808229" spans="68:68" customFormat="1">
      <c r="BP808229" s="90"/>
    </row>
    <row r="808230" spans="68:68" customFormat="1">
      <c r="BP808230" s="90"/>
    </row>
    <row r="808231" spans="68:68" customFormat="1">
      <c r="BP808231" s="90"/>
    </row>
    <row r="808232" spans="68:68" customFormat="1">
      <c r="BP808232" s="90"/>
    </row>
    <row r="808233" spans="68:68" customFormat="1">
      <c r="BP808233" s="90"/>
    </row>
    <row r="808234" spans="68:68" customFormat="1">
      <c r="BP808234" s="90"/>
    </row>
    <row r="808235" spans="68:68" customFormat="1">
      <c r="BP808235" s="90"/>
    </row>
    <row r="808236" spans="68:68" customFormat="1">
      <c r="BP808236" s="90"/>
    </row>
    <row r="808237" spans="68:68" customFormat="1">
      <c r="BP808237" s="90"/>
    </row>
    <row r="808238" spans="68:68" customFormat="1">
      <c r="BP808238" s="90"/>
    </row>
    <row r="808239" spans="68:68" customFormat="1">
      <c r="BP808239" s="90"/>
    </row>
    <row r="808240" spans="68:68" customFormat="1">
      <c r="BP808240" s="90"/>
    </row>
    <row r="808241" spans="68:68" customFormat="1">
      <c r="BP808241" s="90"/>
    </row>
    <row r="808242" spans="68:68" customFormat="1">
      <c r="BP808242" s="90"/>
    </row>
    <row r="808243" spans="68:68" customFormat="1">
      <c r="BP808243" s="90"/>
    </row>
    <row r="808244" spans="68:68" customFormat="1">
      <c r="BP808244" s="90"/>
    </row>
    <row r="808245" spans="68:68" customFormat="1">
      <c r="BP808245" s="90"/>
    </row>
    <row r="808246" spans="68:68" customFormat="1">
      <c r="BP808246" s="90"/>
    </row>
    <row r="808247" spans="68:68" customFormat="1">
      <c r="BP808247" s="90"/>
    </row>
    <row r="808248" spans="68:68" customFormat="1">
      <c r="BP808248" s="90"/>
    </row>
    <row r="808249" spans="68:68" customFormat="1">
      <c r="BP808249" s="90"/>
    </row>
    <row r="808250" spans="68:68" customFormat="1">
      <c r="BP808250" s="90"/>
    </row>
    <row r="808251" spans="68:68" customFormat="1">
      <c r="BP808251" s="90"/>
    </row>
    <row r="808252" spans="68:68" customFormat="1">
      <c r="BP808252" s="90"/>
    </row>
    <row r="808253" spans="68:68" customFormat="1">
      <c r="BP808253" s="90"/>
    </row>
    <row r="808254" spans="68:68" customFormat="1">
      <c r="BP808254" s="90"/>
    </row>
    <row r="808255" spans="68:68" customFormat="1">
      <c r="BP808255" s="90"/>
    </row>
    <row r="808256" spans="68:68" customFormat="1">
      <c r="BP808256" s="90"/>
    </row>
    <row r="808257" spans="68:68" customFormat="1">
      <c r="BP808257" s="90"/>
    </row>
    <row r="808258" spans="68:68" customFormat="1">
      <c r="BP808258" s="90"/>
    </row>
    <row r="808259" spans="68:68" customFormat="1">
      <c r="BP808259" s="90"/>
    </row>
    <row r="808260" spans="68:68" customFormat="1">
      <c r="BP808260" s="90"/>
    </row>
    <row r="808261" spans="68:68" customFormat="1">
      <c r="BP808261" s="90"/>
    </row>
    <row r="808262" spans="68:68" customFormat="1">
      <c r="BP808262" s="90"/>
    </row>
    <row r="808263" spans="68:68" customFormat="1">
      <c r="BP808263" s="90"/>
    </row>
    <row r="808264" spans="68:68" customFormat="1">
      <c r="BP808264" s="90"/>
    </row>
    <row r="808265" spans="68:68" customFormat="1">
      <c r="BP808265" s="90"/>
    </row>
    <row r="808266" spans="68:68" customFormat="1">
      <c r="BP808266" s="90"/>
    </row>
    <row r="808267" spans="68:68" customFormat="1">
      <c r="BP808267" s="90"/>
    </row>
    <row r="808268" spans="68:68" customFormat="1">
      <c r="BP808268" s="90"/>
    </row>
    <row r="808269" spans="68:68" customFormat="1">
      <c r="BP808269" s="90"/>
    </row>
    <row r="808270" spans="68:68" customFormat="1">
      <c r="BP808270" s="90"/>
    </row>
    <row r="808271" spans="68:68" customFormat="1">
      <c r="BP808271" s="90"/>
    </row>
    <row r="808272" spans="68:68" customFormat="1">
      <c r="BP808272" s="90"/>
    </row>
    <row r="808273" spans="68:68" customFormat="1">
      <c r="BP808273" s="90"/>
    </row>
    <row r="808274" spans="68:68" customFormat="1">
      <c r="BP808274" s="90"/>
    </row>
    <row r="808275" spans="68:68" customFormat="1">
      <c r="BP808275" s="90"/>
    </row>
    <row r="808276" spans="68:68" customFormat="1">
      <c r="BP808276" s="90"/>
    </row>
    <row r="808277" spans="68:68" customFormat="1">
      <c r="BP808277" s="90"/>
    </row>
    <row r="808278" spans="68:68" customFormat="1">
      <c r="BP808278" s="90"/>
    </row>
    <row r="808279" spans="68:68" customFormat="1">
      <c r="BP808279" s="90"/>
    </row>
    <row r="808280" spans="68:68" customFormat="1">
      <c r="BP808280" s="90"/>
    </row>
    <row r="808281" spans="68:68" customFormat="1">
      <c r="BP808281" s="90"/>
    </row>
    <row r="808282" spans="68:68" customFormat="1">
      <c r="BP808282" s="90"/>
    </row>
    <row r="808283" spans="68:68" customFormat="1">
      <c r="BP808283" s="90"/>
    </row>
    <row r="808284" spans="68:68" customFormat="1">
      <c r="BP808284" s="90"/>
    </row>
    <row r="808285" spans="68:68" customFormat="1">
      <c r="BP808285" s="90"/>
    </row>
    <row r="808286" spans="68:68" customFormat="1">
      <c r="BP808286" s="90"/>
    </row>
    <row r="808287" spans="68:68" customFormat="1">
      <c r="BP808287" s="90"/>
    </row>
    <row r="808288" spans="68:68" customFormat="1">
      <c r="BP808288" s="90"/>
    </row>
    <row r="808289" spans="68:68" customFormat="1">
      <c r="BP808289" s="90"/>
    </row>
    <row r="808290" spans="68:68" customFormat="1">
      <c r="BP808290" s="90"/>
    </row>
    <row r="808291" spans="68:68" customFormat="1">
      <c r="BP808291" s="90"/>
    </row>
    <row r="808292" spans="68:68" customFormat="1">
      <c r="BP808292" s="90"/>
    </row>
    <row r="808293" spans="68:68" customFormat="1">
      <c r="BP808293" s="90"/>
    </row>
    <row r="808294" spans="68:68" customFormat="1">
      <c r="BP808294" s="90"/>
    </row>
    <row r="808295" spans="68:68" customFormat="1">
      <c r="BP808295" s="90"/>
    </row>
    <row r="808296" spans="68:68" customFormat="1">
      <c r="BP808296" s="90"/>
    </row>
    <row r="808297" spans="68:68" customFormat="1">
      <c r="BP808297" s="90"/>
    </row>
    <row r="808298" spans="68:68" customFormat="1">
      <c r="BP808298" s="90"/>
    </row>
    <row r="808299" spans="68:68" customFormat="1">
      <c r="BP808299" s="90"/>
    </row>
    <row r="808300" spans="68:68" customFormat="1">
      <c r="BP808300" s="90"/>
    </row>
    <row r="808301" spans="68:68" customFormat="1">
      <c r="BP808301" s="90"/>
    </row>
    <row r="808302" spans="68:68" customFormat="1">
      <c r="BP808302" s="90"/>
    </row>
    <row r="808303" spans="68:68" customFormat="1">
      <c r="BP808303" s="90"/>
    </row>
    <row r="808304" spans="68:68" customFormat="1">
      <c r="BP808304" s="90"/>
    </row>
    <row r="808305" spans="68:68" customFormat="1">
      <c r="BP808305" s="90"/>
    </row>
    <row r="808306" spans="68:68" customFormat="1">
      <c r="BP808306" s="90"/>
    </row>
    <row r="808307" spans="68:68" customFormat="1">
      <c r="BP808307" s="90"/>
    </row>
    <row r="808308" spans="68:68" customFormat="1">
      <c r="BP808308" s="90"/>
    </row>
    <row r="808309" spans="68:68" customFormat="1">
      <c r="BP808309" s="90"/>
    </row>
    <row r="808310" spans="68:68" customFormat="1">
      <c r="BP808310" s="90"/>
    </row>
    <row r="808311" spans="68:68" customFormat="1">
      <c r="BP808311" s="90"/>
    </row>
    <row r="808312" spans="68:68" customFormat="1">
      <c r="BP808312" s="90"/>
    </row>
    <row r="808313" spans="68:68" customFormat="1">
      <c r="BP808313" s="90"/>
    </row>
    <row r="808314" spans="68:68" customFormat="1">
      <c r="BP808314" s="90"/>
    </row>
    <row r="808315" spans="68:68" customFormat="1">
      <c r="BP808315" s="90"/>
    </row>
    <row r="808316" spans="68:68" customFormat="1">
      <c r="BP808316" s="90"/>
    </row>
    <row r="808317" spans="68:68" customFormat="1">
      <c r="BP808317" s="90"/>
    </row>
    <row r="808318" spans="68:68" customFormat="1">
      <c r="BP808318" s="90"/>
    </row>
    <row r="808319" spans="68:68" customFormat="1">
      <c r="BP808319" s="90"/>
    </row>
    <row r="808320" spans="68:68" customFormat="1">
      <c r="BP808320" s="90"/>
    </row>
    <row r="808321" spans="68:68" customFormat="1">
      <c r="BP808321" s="90"/>
    </row>
    <row r="808322" spans="68:68" customFormat="1">
      <c r="BP808322" s="90"/>
    </row>
    <row r="808323" spans="68:68" customFormat="1">
      <c r="BP808323" s="90"/>
    </row>
    <row r="808324" spans="68:68" customFormat="1">
      <c r="BP808324" s="90"/>
    </row>
    <row r="808325" spans="68:68" customFormat="1">
      <c r="BP808325" s="90"/>
    </row>
    <row r="808326" spans="68:68" customFormat="1">
      <c r="BP808326" s="90"/>
    </row>
    <row r="808327" spans="68:68" customFormat="1">
      <c r="BP808327" s="90"/>
    </row>
    <row r="808328" spans="68:68" customFormat="1">
      <c r="BP808328" s="90"/>
    </row>
    <row r="808329" spans="68:68" customFormat="1">
      <c r="BP808329" s="90"/>
    </row>
    <row r="808330" spans="68:68" customFormat="1">
      <c r="BP808330" s="90"/>
    </row>
    <row r="808331" spans="68:68" customFormat="1">
      <c r="BP808331" s="90"/>
    </row>
    <row r="808332" spans="68:68" customFormat="1">
      <c r="BP808332" s="90"/>
    </row>
    <row r="808333" spans="68:68" customFormat="1">
      <c r="BP808333" s="90"/>
    </row>
    <row r="808334" spans="68:68" customFormat="1">
      <c r="BP808334" s="90"/>
    </row>
    <row r="808335" spans="68:68" customFormat="1">
      <c r="BP808335" s="90"/>
    </row>
    <row r="808336" spans="68:68" customFormat="1">
      <c r="BP808336" s="90"/>
    </row>
    <row r="808337" spans="68:68" customFormat="1">
      <c r="BP808337" s="90"/>
    </row>
    <row r="808338" spans="68:68" customFormat="1">
      <c r="BP808338" s="90"/>
    </row>
    <row r="808339" spans="68:68" customFormat="1">
      <c r="BP808339" s="90"/>
    </row>
    <row r="808340" spans="68:68" customFormat="1">
      <c r="BP808340" s="90"/>
    </row>
    <row r="808341" spans="68:68" customFormat="1">
      <c r="BP808341" s="90"/>
    </row>
    <row r="808342" spans="68:68" customFormat="1">
      <c r="BP808342" s="90"/>
    </row>
    <row r="808343" spans="68:68" customFormat="1">
      <c r="BP808343" s="90"/>
    </row>
    <row r="808344" spans="68:68" customFormat="1">
      <c r="BP808344" s="90"/>
    </row>
    <row r="808345" spans="68:68" customFormat="1">
      <c r="BP808345" s="90"/>
    </row>
    <row r="808346" spans="68:68" customFormat="1">
      <c r="BP808346" s="90"/>
    </row>
    <row r="808347" spans="68:68" customFormat="1">
      <c r="BP808347" s="90"/>
    </row>
    <row r="808348" spans="68:68" customFormat="1">
      <c r="BP808348" s="90"/>
    </row>
    <row r="808349" spans="68:68" customFormat="1">
      <c r="BP808349" s="90"/>
    </row>
    <row r="808350" spans="68:68" customFormat="1">
      <c r="BP808350" s="90"/>
    </row>
    <row r="808351" spans="68:68" customFormat="1">
      <c r="BP808351" s="90"/>
    </row>
    <row r="808352" spans="68:68" customFormat="1">
      <c r="BP808352" s="90"/>
    </row>
    <row r="808353" spans="68:68" customFormat="1">
      <c r="BP808353" s="90"/>
    </row>
    <row r="808354" spans="68:68" customFormat="1">
      <c r="BP808354" s="90"/>
    </row>
    <row r="808355" spans="68:68" customFormat="1">
      <c r="BP808355" s="90"/>
    </row>
    <row r="808356" spans="68:68" customFormat="1">
      <c r="BP808356" s="90"/>
    </row>
    <row r="808357" spans="68:68" customFormat="1">
      <c r="BP808357" s="90"/>
    </row>
    <row r="808358" spans="68:68" customFormat="1">
      <c r="BP808358" s="90"/>
    </row>
    <row r="808359" spans="68:68" customFormat="1">
      <c r="BP808359" s="90"/>
    </row>
    <row r="808360" spans="68:68" customFormat="1">
      <c r="BP808360" s="90"/>
    </row>
    <row r="808361" spans="68:68" customFormat="1">
      <c r="BP808361" s="90"/>
    </row>
    <row r="808362" spans="68:68" customFormat="1">
      <c r="BP808362" s="90"/>
    </row>
    <row r="808363" spans="68:68" customFormat="1">
      <c r="BP808363" s="90"/>
    </row>
    <row r="808364" spans="68:68" customFormat="1">
      <c r="BP808364" s="90"/>
    </row>
    <row r="808365" spans="68:68" customFormat="1">
      <c r="BP808365" s="90"/>
    </row>
    <row r="808366" spans="68:68" customFormat="1">
      <c r="BP808366" s="90"/>
    </row>
    <row r="808367" spans="68:68" customFormat="1">
      <c r="BP808367" s="90"/>
    </row>
    <row r="808368" spans="68:68" customFormat="1">
      <c r="BP808368" s="90"/>
    </row>
    <row r="808369" spans="68:68" customFormat="1">
      <c r="BP808369" s="90"/>
    </row>
    <row r="808370" spans="68:68" customFormat="1">
      <c r="BP808370" s="90"/>
    </row>
    <row r="808371" spans="68:68" customFormat="1">
      <c r="BP808371" s="90"/>
    </row>
    <row r="808372" spans="68:68" customFormat="1">
      <c r="BP808372" s="90"/>
    </row>
    <row r="808373" spans="68:68" customFormat="1">
      <c r="BP808373" s="90"/>
    </row>
    <row r="808374" spans="68:68" customFormat="1">
      <c r="BP808374" s="90"/>
    </row>
    <row r="808375" spans="68:68" customFormat="1">
      <c r="BP808375" s="90"/>
    </row>
    <row r="808376" spans="68:68" customFormat="1">
      <c r="BP808376" s="90"/>
    </row>
    <row r="808377" spans="68:68" customFormat="1">
      <c r="BP808377" s="90"/>
    </row>
    <row r="808378" spans="68:68" customFormat="1">
      <c r="BP808378" s="90"/>
    </row>
    <row r="808379" spans="68:68" customFormat="1">
      <c r="BP808379" s="90"/>
    </row>
    <row r="808380" spans="68:68" customFormat="1">
      <c r="BP808380" s="90"/>
    </row>
    <row r="808381" spans="68:68" customFormat="1">
      <c r="BP808381" s="90"/>
    </row>
    <row r="808382" spans="68:68" customFormat="1">
      <c r="BP808382" s="90"/>
    </row>
    <row r="808383" spans="68:68" customFormat="1">
      <c r="BP808383" s="90"/>
    </row>
    <row r="808384" spans="68:68" customFormat="1">
      <c r="BP808384" s="90"/>
    </row>
    <row r="808385" spans="68:68" customFormat="1">
      <c r="BP808385" s="90"/>
    </row>
    <row r="808386" spans="68:68" customFormat="1">
      <c r="BP808386" s="90"/>
    </row>
    <row r="808387" spans="68:68" customFormat="1">
      <c r="BP808387" s="90"/>
    </row>
    <row r="808388" spans="68:68" customFormat="1">
      <c r="BP808388" s="90"/>
    </row>
    <row r="808389" spans="68:68" customFormat="1">
      <c r="BP808389" s="90"/>
    </row>
    <row r="808390" spans="68:68" customFormat="1">
      <c r="BP808390" s="90"/>
    </row>
    <row r="808391" spans="68:68" customFormat="1">
      <c r="BP808391" s="90"/>
    </row>
    <row r="808392" spans="68:68" customFormat="1">
      <c r="BP808392" s="90"/>
    </row>
    <row r="808393" spans="68:68" customFormat="1">
      <c r="BP808393" s="90"/>
    </row>
    <row r="808394" spans="68:68" customFormat="1">
      <c r="BP808394" s="90"/>
    </row>
    <row r="808395" spans="68:68" customFormat="1">
      <c r="BP808395" s="90"/>
    </row>
    <row r="808396" spans="68:68" customFormat="1">
      <c r="BP808396" s="90"/>
    </row>
    <row r="808397" spans="68:68" customFormat="1">
      <c r="BP808397" s="90"/>
    </row>
    <row r="808398" spans="68:68" customFormat="1">
      <c r="BP808398" s="90"/>
    </row>
    <row r="808399" spans="68:68" customFormat="1">
      <c r="BP808399" s="90"/>
    </row>
    <row r="808400" spans="68:68" customFormat="1">
      <c r="BP808400" s="90"/>
    </row>
    <row r="808401" spans="68:68" customFormat="1">
      <c r="BP808401" s="90"/>
    </row>
    <row r="808402" spans="68:68" customFormat="1">
      <c r="BP808402" s="90"/>
    </row>
    <row r="808403" spans="68:68" customFormat="1">
      <c r="BP808403" s="90"/>
    </row>
    <row r="808404" spans="68:68" customFormat="1">
      <c r="BP808404" s="90"/>
    </row>
    <row r="808405" spans="68:68" customFormat="1">
      <c r="BP808405" s="90"/>
    </row>
    <row r="808406" spans="68:68" customFormat="1">
      <c r="BP808406" s="90"/>
    </row>
    <row r="808407" spans="68:68" customFormat="1">
      <c r="BP808407" s="90"/>
    </row>
    <row r="808408" spans="68:68" customFormat="1">
      <c r="BP808408" s="90"/>
    </row>
    <row r="808409" spans="68:68" customFormat="1">
      <c r="BP808409" s="90"/>
    </row>
    <row r="808410" spans="68:68" customFormat="1">
      <c r="BP808410" s="90"/>
    </row>
    <row r="808411" spans="68:68" customFormat="1">
      <c r="BP808411" s="90"/>
    </row>
    <row r="808412" spans="68:68" customFormat="1">
      <c r="BP808412" s="90"/>
    </row>
    <row r="808413" spans="68:68" customFormat="1">
      <c r="BP808413" s="90"/>
    </row>
    <row r="808414" spans="68:68" customFormat="1">
      <c r="BP808414" s="90"/>
    </row>
    <row r="808415" spans="68:68" customFormat="1">
      <c r="BP808415" s="90"/>
    </row>
    <row r="808416" spans="68:68" customFormat="1">
      <c r="BP808416" s="90"/>
    </row>
    <row r="808417" spans="68:68" customFormat="1">
      <c r="BP808417" s="90"/>
    </row>
    <row r="808418" spans="68:68" customFormat="1">
      <c r="BP808418" s="90"/>
    </row>
    <row r="808419" spans="68:68" customFormat="1">
      <c r="BP808419" s="90"/>
    </row>
    <row r="808420" spans="68:68" customFormat="1">
      <c r="BP808420" s="90"/>
    </row>
    <row r="808421" spans="68:68" customFormat="1">
      <c r="BP808421" s="90"/>
    </row>
    <row r="808422" spans="68:68" customFormat="1">
      <c r="BP808422" s="90"/>
    </row>
    <row r="808423" spans="68:68" customFormat="1">
      <c r="BP808423" s="90"/>
    </row>
    <row r="808424" spans="68:68" customFormat="1">
      <c r="BP808424" s="90"/>
    </row>
    <row r="808425" spans="68:68" customFormat="1">
      <c r="BP808425" s="90"/>
    </row>
    <row r="808426" spans="68:68" customFormat="1">
      <c r="BP808426" s="90"/>
    </row>
    <row r="808427" spans="68:68" customFormat="1">
      <c r="BP808427" s="90"/>
    </row>
    <row r="808428" spans="68:68" customFormat="1">
      <c r="BP808428" s="90"/>
    </row>
    <row r="808429" spans="68:68" customFormat="1">
      <c r="BP808429" s="90"/>
    </row>
    <row r="808430" spans="68:68" customFormat="1">
      <c r="BP808430" s="90"/>
    </row>
    <row r="808431" spans="68:68" customFormat="1">
      <c r="BP808431" s="90"/>
    </row>
    <row r="808432" spans="68:68" customFormat="1">
      <c r="BP808432" s="90"/>
    </row>
    <row r="808433" spans="68:68" customFormat="1">
      <c r="BP808433" s="90"/>
    </row>
    <row r="808434" spans="68:68" customFormat="1">
      <c r="BP808434" s="90"/>
    </row>
    <row r="808435" spans="68:68" customFormat="1">
      <c r="BP808435" s="90"/>
    </row>
    <row r="808436" spans="68:68" customFormat="1">
      <c r="BP808436" s="90"/>
    </row>
    <row r="808437" spans="68:68" customFormat="1">
      <c r="BP808437" s="90"/>
    </row>
    <row r="808438" spans="68:68" customFormat="1">
      <c r="BP808438" s="90"/>
    </row>
    <row r="808439" spans="68:68" customFormat="1">
      <c r="BP808439" s="90"/>
    </row>
    <row r="808440" spans="68:68" customFormat="1">
      <c r="BP808440" s="90"/>
    </row>
    <row r="808441" spans="68:68" customFormat="1">
      <c r="BP808441" s="90"/>
    </row>
    <row r="808442" spans="68:68" customFormat="1">
      <c r="BP808442" s="90"/>
    </row>
    <row r="808443" spans="68:68" customFormat="1">
      <c r="BP808443" s="90"/>
    </row>
    <row r="808444" spans="68:68" customFormat="1">
      <c r="BP808444" s="90"/>
    </row>
    <row r="808445" spans="68:68" customFormat="1">
      <c r="BP808445" s="90"/>
    </row>
    <row r="808446" spans="68:68" customFormat="1">
      <c r="BP808446" s="90"/>
    </row>
    <row r="808447" spans="68:68" customFormat="1">
      <c r="BP808447" s="90"/>
    </row>
    <row r="808448" spans="68:68" customFormat="1">
      <c r="BP808448" s="90"/>
    </row>
    <row r="808449" spans="68:68" customFormat="1">
      <c r="BP808449" s="90"/>
    </row>
    <row r="808450" spans="68:68" customFormat="1">
      <c r="BP808450" s="90"/>
    </row>
    <row r="808451" spans="68:68" customFormat="1">
      <c r="BP808451" s="90"/>
    </row>
    <row r="808452" spans="68:68" customFormat="1">
      <c r="BP808452" s="90"/>
    </row>
    <row r="808453" spans="68:68" customFormat="1">
      <c r="BP808453" s="90"/>
    </row>
    <row r="808454" spans="68:68" customFormat="1">
      <c r="BP808454" s="90"/>
    </row>
    <row r="808455" spans="68:68" customFormat="1">
      <c r="BP808455" s="90"/>
    </row>
    <row r="808456" spans="68:68" customFormat="1">
      <c r="BP808456" s="90"/>
    </row>
    <row r="808457" spans="68:68" customFormat="1">
      <c r="BP808457" s="90"/>
    </row>
    <row r="808458" spans="68:68" customFormat="1">
      <c r="BP808458" s="90"/>
    </row>
    <row r="808459" spans="68:68" customFormat="1">
      <c r="BP808459" s="90"/>
    </row>
    <row r="808460" spans="68:68" customFormat="1">
      <c r="BP808460" s="90"/>
    </row>
    <row r="808461" spans="68:68" customFormat="1">
      <c r="BP808461" s="90"/>
    </row>
    <row r="808462" spans="68:68" customFormat="1">
      <c r="BP808462" s="90"/>
    </row>
    <row r="808463" spans="68:68" customFormat="1">
      <c r="BP808463" s="90"/>
    </row>
    <row r="808464" spans="68:68" customFormat="1">
      <c r="BP808464" s="90"/>
    </row>
    <row r="808465" spans="68:68" customFormat="1">
      <c r="BP808465" s="90"/>
    </row>
    <row r="808466" spans="68:68" customFormat="1">
      <c r="BP808466" s="90"/>
    </row>
    <row r="808467" spans="68:68" customFormat="1">
      <c r="BP808467" s="90"/>
    </row>
    <row r="808468" spans="68:68" customFormat="1">
      <c r="BP808468" s="90"/>
    </row>
    <row r="808469" spans="68:68" customFormat="1">
      <c r="BP808469" s="90"/>
    </row>
    <row r="808470" spans="68:68" customFormat="1">
      <c r="BP808470" s="90"/>
    </row>
    <row r="808471" spans="68:68" customFormat="1">
      <c r="BP808471" s="90"/>
    </row>
    <row r="808472" spans="68:68" customFormat="1">
      <c r="BP808472" s="90"/>
    </row>
    <row r="808473" spans="68:68" customFormat="1">
      <c r="BP808473" s="90"/>
    </row>
    <row r="808474" spans="68:68" customFormat="1">
      <c r="BP808474" s="90"/>
    </row>
    <row r="808475" spans="68:68" customFormat="1">
      <c r="BP808475" s="90"/>
    </row>
    <row r="808476" spans="68:68" customFormat="1">
      <c r="BP808476" s="90"/>
    </row>
    <row r="808477" spans="68:68" customFormat="1">
      <c r="BP808477" s="90"/>
    </row>
    <row r="808478" spans="68:68" customFormat="1">
      <c r="BP808478" s="90"/>
    </row>
    <row r="808479" spans="68:68" customFormat="1">
      <c r="BP808479" s="90"/>
    </row>
    <row r="808480" spans="68:68" customFormat="1">
      <c r="BP808480" s="90"/>
    </row>
    <row r="808481" spans="68:68" customFormat="1">
      <c r="BP808481" s="90"/>
    </row>
    <row r="808482" spans="68:68" customFormat="1">
      <c r="BP808482" s="90"/>
    </row>
    <row r="808483" spans="68:68" customFormat="1">
      <c r="BP808483" s="90"/>
    </row>
    <row r="808484" spans="68:68" customFormat="1">
      <c r="BP808484" s="90"/>
    </row>
    <row r="808485" spans="68:68" customFormat="1">
      <c r="BP808485" s="90"/>
    </row>
    <row r="808486" spans="68:68" customFormat="1">
      <c r="BP808486" s="90"/>
    </row>
    <row r="808487" spans="68:68" customFormat="1">
      <c r="BP808487" s="90"/>
    </row>
    <row r="808488" spans="68:68" customFormat="1">
      <c r="BP808488" s="90"/>
    </row>
    <row r="808489" spans="68:68" customFormat="1">
      <c r="BP808489" s="90"/>
    </row>
    <row r="808490" spans="68:68" customFormat="1">
      <c r="BP808490" s="90"/>
    </row>
    <row r="808491" spans="68:68" customFormat="1">
      <c r="BP808491" s="90"/>
    </row>
    <row r="808492" spans="68:68" customFormat="1">
      <c r="BP808492" s="90"/>
    </row>
    <row r="808493" spans="68:68" customFormat="1">
      <c r="BP808493" s="90"/>
    </row>
    <row r="808494" spans="68:68" customFormat="1">
      <c r="BP808494" s="90"/>
    </row>
    <row r="808495" spans="68:68" customFormat="1">
      <c r="BP808495" s="90"/>
    </row>
    <row r="808496" spans="68:68" customFormat="1">
      <c r="BP808496" s="90"/>
    </row>
    <row r="808497" spans="68:68" customFormat="1">
      <c r="BP808497" s="90"/>
    </row>
    <row r="808498" spans="68:68" customFormat="1">
      <c r="BP808498" s="90"/>
    </row>
    <row r="808499" spans="68:68" customFormat="1">
      <c r="BP808499" s="90"/>
    </row>
    <row r="808500" spans="68:68" customFormat="1">
      <c r="BP808500" s="90"/>
    </row>
    <row r="808501" spans="68:68" customFormat="1">
      <c r="BP808501" s="90"/>
    </row>
    <row r="808502" spans="68:68" customFormat="1">
      <c r="BP808502" s="90"/>
    </row>
    <row r="808503" spans="68:68" customFormat="1">
      <c r="BP808503" s="90"/>
    </row>
    <row r="808504" spans="68:68" customFormat="1">
      <c r="BP808504" s="90"/>
    </row>
    <row r="808505" spans="68:68" customFormat="1">
      <c r="BP808505" s="90"/>
    </row>
    <row r="808506" spans="68:68" customFormat="1">
      <c r="BP808506" s="90"/>
    </row>
    <row r="808507" spans="68:68" customFormat="1">
      <c r="BP808507" s="90"/>
    </row>
    <row r="808508" spans="68:68" customFormat="1">
      <c r="BP808508" s="90"/>
    </row>
    <row r="808509" spans="68:68" customFormat="1">
      <c r="BP808509" s="90"/>
    </row>
    <row r="808510" spans="68:68" customFormat="1">
      <c r="BP808510" s="90"/>
    </row>
    <row r="808511" spans="68:68" customFormat="1">
      <c r="BP808511" s="90"/>
    </row>
    <row r="808512" spans="68:68" customFormat="1">
      <c r="BP808512" s="90"/>
    </row>
    <row r="808513" spans="68:68" customFormat="1">
      <c r="BP808513" s="90"/>
    </row>
    <row r="808514" spans="68:68" customFormat="1">
      <c r="BP808514" s="90"/>
    </row>
    <row r="808515" spans="68:68" customFormat="1">
      <c r="BP808515" s="90"/>
    </row>
    <row r="808516" spans="68:68" customFormat="1">
      <c r="BP808516" s="90"/>
    </row>
    <row r="808517" spans="68:68" customFormat="1">
      <c r="BP808517" s="90"/>
    </row>
    <row r="808518" spans="68:68" customFormat="1">
      <c r="BP808518" s="90"/>
    </row>
    <row r="808519" spans="68:68" customFormat="1">
      <c r="BP808519" s="90"/>
    </row>
    <row r="808520" spans="68:68" customFormat="1">
      <c r="BP808520" s="90"/>
    </row>
    <row r="808521" spans="68:68" customFormat="1">
      <c r="BP808521" s="90"/>
    </row>
    <row r="808522" spans="68:68" customFormat="1">
      <c r="BP808522" s="90"/>
    </row>
    <row r="808523" spans="68:68" customFormat="1">
      <c r="BP808523" s="90"/>
    </row>
    <row r="808524" spans="68:68" customFormat="1">
      <c r="BP808524" s="90"/>
    </row>
    <row r="808525" spans="68:68" customFormat="1">
      <c r="BP808525" s="90"/>
    </row>
    <row r="808526" spans="68:68" customFormat="1">
      <c r="BP808526" s="90"/>
    </row>
    <row r="808527" spans="68:68" customFormat="1">
      <c r="BP808527" s="90"/>
    </row>
    <row r="808528" spans="68:68" customFormat="1">
      <c r="BP808528" s="90"/>
    </row>
    <row r="808529" spans="68:68" customFormat="1">
      <c r="BP808529" s="90"/>
    </row>
    <row r="808530" spans="68:68" customFormat="1">
      <c r="BP808530" s="90"/>
    </row>
    <row r="808531" spans="68:68" customFormat="1">
      <c r="BP808531" s="90"/>
    </row>
    <row r="808532" spans="68:68" customFormat="1">
      <c r="BP808532" s="90"/>
    </row>
    <row r="808533" spans="68:68" customFormat="1">
      <c r="BP808533" s="90"/>
    </row>
    <row r="808534" spans="68:68" customFormat="1">
      <c r="BP808534" s="90"/>
    </row>
    <row r="808535" spans="68:68" customFormat="1">
      <c r="BP808535" s="90"/>
    </row>
    <row r="808536" spans="68:68" customFormat="1">
      <c r="BP808536" s="90"/>
    </row>
    <row r="808537" spans="68:68" customFormat="1">
      <c r="BP808537" s="90"/>
    </row>
    <row r="808538" spans="68:68" customFormat="1">
      <c r="BP808538" s="90"/>
    </row>
    <row r="808539" spans="68:68" customFormat="1">
      <c r="BP808539" s="90"/>
    </row>
    <row r="808540" spans="68:68" customFormat="1">
      <c r="BP808540" s="90"/>
    </row>
    <row r="808541" spans="68:68" customFormat="1">
      <c r="BP808541" s="90"/>
    </row>
    <row r="808542" spans="68:68" customFormat="1">
      <c r="BP808542" s="90"/>
    </row>
    <row r="808543" spans="68:68" customFormat="1">
      <c r="BP808543" s="90"/>
    </row>
    <row r="808544" spans="68:68" customFormat="1">
      <c r="BP808544" s="90"/>
    </row>
    <row r="808545" spans="68:68" customFormat="1">
      <c r="BP808545" s="90"/>
    </row>
    <row r="808546" spans="68:68" customFormat="1">
      <c r="BP808546" s="90"/>
    </row>
    <row r="808547" spans="68:68" customFormat="1">
      <c r="BP808547" s="90"/>
    </row>
    <row r="808548" spans="68:68" customFormat="1">
      <c r="BP808548" s="90"/>
    </row>
    <row r="808549" spans="68:68" customFormat="1">
      <c r="BP808549" s="90"/>
    </row>
    <row r="808550" spans="68:68" customFormat="1">
      <c r="BP808550" s="90"/>
    </row>
    <row r="808551" spans="68:68" customFormat="1">
      <c r="BP808551" s="90"/>
    </row>
    <row r="808552" spans="68:68" customFormat="1">
      <c r="BP808552" s="90"/>
    </row>
    <row r="808553" spans="68:68" customFormat="1">
      <c r="BP808553" s="90"/>
    </row>
    <row r="808554" spans="68:68" customFormat="1">
      <c r="BP808554" s="90"/>
    </row>
    <row r="808555" spans="68:68" customFormat="1">
      <c r="BP808555" s="90"/>
    </row>
    <row r="808556" spans="68:68" customFormat="1">
      <c r="BP808556" s="90"/>
    </row>
    <row r="808557" spans="68:68" customFormat="1">
      <c r="BP808557" s="90"/>
    </row>
    <row r="808558" spans="68:68" customFormat="1">
      <c r="BP808558" s="90"/>
    </row>
    <row r="808559" spans="68:68" customFormat="1">
      <c r="BP808559" s="90"/>
    </row>
    <row r="808560" spans="68:68" customFormat="1">
      <c r="BP808560" s="90"/>
    </row>
    <row r="808561" spans="68:68" customFormat="1">
      <c r="BP808561" s="90"/>
    </row>
    <row r="808562" spans="68:68" customFormat="1">
      <c r="BP808562" s="90"/>
    </row>
    <row r="808563" spans="68:68" customFormat="1">
      <c r="BP808563" s="90"/>
    </row>
    <row r="808564" spans="68:68" customFormat="1">
      <c r="BP808564" s="90"/>
    </row>
    <row r="808565" spans="68:68" customFormat="1">
      <c r="BP808565" s="90"/>
    </row>
    <row r="808566" spans="68:68" customFormat="1">
      <c r="BP808566" s="90"/>
    </row>
    <row r="808567" spans="68:68" customFormat="1">
      <c r="BP808567" s="90"/>
    </row>
    <row r="808568" spans="68:68" customFormat="1">
      <c r="BP808568" s="90"/>
    </row>
    <row r="808569" spans="68:68" customFormat="1">
      <c r="BP808569" s="90"/>
    </row>
    <row r="808570" spans="68:68" customFormat="1">
      <c r="BP808570" s="90"/>
    </row>
    <row r="808571" spans="68:68" customFormat="1">
      <c r="BP808571" s="90"/>
    </row>
    <row r="808572" spans="68:68" customFormat="1">
      <c r="BP808572" s="90"/>
    </row>
    <row r="808573" spans="68:68" customFormat="1">
      <c r="BP808573" s="90"/>
    </row>
    <row r="808574" spans="68:68" customFormat="1">
      <c r="BP808574" s="90"/>
    </row>
    <row r="808575" spans="68:68" customFormat="1">
      <c r="BP808575" s="90"/>
    </row>
    <row r="808576" spans="68:68" customFormat="1">
      <c r="BP808576" s="90"/>
    </row>
    <row r="808577" spans="68:68" customFormat="1">
      <c r="BP808577" s="90"/>
    </row>
    <row r="808578" spans="68:68" customFormat="1">
      <c r="BP808578" s="90"/>
    </row>
    <row r="808579" spans="68:68" customFormat="1">
      <c r="BP808579" s="90"/>
    </row>
    <row r="808580" spans="68:68" customFormat="1">
      <c r="BP808580" s="90"/>
    </row>
    <row r="808581" spans="68:68" customFormat="1">
      <c r="BP808581" s="90"/>
    </row>
    <row r="808582" spans="68:68" customFormat="1">
      <c r="BP808582" s="90"/>
    </row>
    <row r="808583" spans="68:68" customFormat="1">
      <c r="BP808583" s="90"/>
    </row>
    <row r="808584" spans="68:68" customFormat="1">
      <c r="BP808584" s="90"/>
    </row>
    <row r="808585" spans="68:68" customFormat="1">
      <c r="BP808585" s="90"/>
    </row>
    <row r="808586" spans="68:68" customFormat="1">
      <c r="BP808586" s="90"/>
    </row>
    <row r="808587" spans="68:68" customFormat="1">
      <c r="BP808587" s="90"/>
    </row>
    <row r="808588" spans="68:68" customFormat="1">
      <c r="BP808588" s="90"/>
    </row>
    <row r="808589" spans="68:68" customFormat="1">
      <c r="BP808589" s="90"/>
    </row>
    <row r="808590" spans="68:68" customFormat="1">
      <c r="BP808590" s="90"/>
    </row>
    <row r="808591" spans="68:68" customFormat="1">
      <c r="BP808591" s="90"/>
    </row>
    <row r="808592" spans="68:68" customFormat="1">
      <c r="BP808592" s="90"/>
    </row>
    <row r="808593" spans="68:68" customFormat="1">
      <c r="BP808593" s="90"/>
    </row>
    <row r="808594" spans="68:68" customFormat="1">
      <c r="BP808594" s="90"/>
    </row>
    <row r="808595" spans="68:68" customFormat="1">
      <c r="BP808595" s="90"/>
    </row>
    <row r="808596" spans="68:68" customFormat="1">
      <c r="BP808596" s="90"/>
    </row>
    <row r="808597" spans="68:68" customFormat="1">
      <c r="BP808597" s="90"/>
    </row>
    <row r="808598" spans="68:68" customFormat="1">
      <c r="BP808598" s="90"/>
    </row>
    <row r="808599" spans="68:68" customFormat="1">
      <c r="BP808599" s="90"/>
    </row>
    <row r="808600" spans="68:68" customFormat="1">
      <c r="BP808600" s="90"/>
    </row>
    <row r="808601" spans="68:68" customFormat="1">
      <c r="BP808601" s="90"/>
    </row>
    <row r="808602" spans="68:68" customFormat="1">
      <c r="BP808602" s="90"/>
    </row>
    <row r="808603" spans="68:68" customFormat="1">
      <c r="BP808603" s="90"/>
    </row>
    <row r="808604" spans="68:68" customFormat="1">
      <c r="BP808604" s="90"/>
    </row>
    <row r="808605" spans="68:68" customFormat="1">
      <c r="BP808605" s="90"/>
    </row>
    <row r="808606" spans="68:68" customFormat="1">
      <c r="BP808606" s="90"/>
    </row>
    <row r="808607" spans="68:68" customFormat="1">
      <c r="BP808607" s="90"/>
    </row>
    <row r="808608" spans="68:68" customFormat="1">
      <c r="BP808608" s="90"/>
    </row>
    <row r="808609" spans="68:68" customFormat="1">
      <c r="BP808609" s="90"/>
    </row>
    <row r="808610" spans="68:68" customFormat="1">
      <c r="BP808610" s="90"/>
    </row>
    <row r="808611" spans="68:68" customFormat="1">
      <c r="BP808611" s="90"/>
    </row>
    <row r="808612" spans="68:68" customFormat="1">
      <c r="BP808612" s="90"/>
    </row>
    <row r="808613" spans="68:68" customFormat="1">
      <c r="BP808613" s="90"/>
    </row>
    <row r="808614" spans="68:68" customFormat="1">
      <c r="BP808614" s="90"/>
    </row>
    <row r="808615" spans="68:68" customFormat="1">
      <c r="BP808615" s="90"/>
    </row>
    <row r="808616" spans="68:68" customFormat="1">
      <c r="BP808616" s="90"/>
    </row>
    <row r="808617" spans="68:68" customFormat="1">
      <c r="BP808617" s="90"/>
    </row>
    <row r="808618" spans="68:68" customFormat="1">
      <c r="BP808618" s="90"/>
    </row>
    <row r="808619" spans="68:68" customFormat="1">
      <c r="BP808619" s="90"/>
    </row>
    <row r="808620" spans="68:68" customFormat="1">
      <c r="BP808620" s="90"/>
    </row>
    <row r="808621" spans="68:68" customFormat="1">
      <c r="BP808621" s="90"/>
    </row>
    <row r="808622" spans="68:68" customFormat="1">
      <c r="BP808622" s="90"/>
    </row>
    <row r="808623" spans="68:68" customFormat="1">
      <c r="BP808623" s="90"/>
    </row>
    <row r="808624" spans="68:68" customFormat="1">
      <c r="BP808624" s="90"/>
    </row>
    <row r="808625" spans="68:68" customFormat="1">
      <c r="BP808625" s="90"/>
    </row>
    <row r="808626" spans="68:68" customFormat="1">
      <c r="BP808626" s="90"/>
    </row>
    <row r="808627" spans="68:68" customFormat="1">
      <c r="BP808627" s="90"/>
    </row>
    <row r="808628" spans="68:68" customFormat="1">
      <c r="BP808628" s="90"/>
    </row>
    <row r="808629" spans="68:68" customFormat="1">
      <c r="BP808629" s="90"/>
    </row>
    <row r="808630" spans="68:68" customFormat="1">
      <c r="BP808630" s="90"/>
    </row>
    <row r="808631" spans="68:68" customFormat="1">
      <c r="BP808631" s="90"/>
    </row>
    <row r="808632" spans="68:68" customFormat="1">
      <c r="BP808632" s="90"/>
    </row>
    <row r="808633" spans="68:68" customFormat="1">
      <c r="BP808633" s="90"/>
    </row>
    <row r="808634" spans="68:68" customFormat="1">
      <c r="BP808634" s="90"/>
    </row>
    <row r="808635" spans="68:68" customFormat="1">
      <c r="BP808635" s="90"/>
    </row>
    <row r="808636" spans="68:68" customFormat="1">
      <c r="BP808636" s="90"/>
    </row>
    <row r="808637" spans="68:68" customFormat="1">
      <c r="BP808637" s="90"/>
    </row>
    <row r="808638" spans="68:68" customFormat="1">
      <c r="BP808638" s="90"/>
    </row>
    <row r="808639" spans="68:68" customFormat="1">
      <c r="BP808639" s="90"/>
    </row>
    <row r="808640" spans="68:68" customFormat="1">
      <c r="BP808640" s="90"/>
    </row>
    <row r="808641" spans="68:68" customFormat="1">
      <c r="BP808641" s="90"/>
    </row>
    <row r="808642" spans="68:68" customFormat="1">
      <c r="BP808642" s="90"/>
    </row>
    <row r="808643" spans="68:68" customFormat="1">
      <c r="BP808643" s="90"/>
    </row>
    <row r="808644" spans="68:68" customFormat="1">
      <c r="BP808644" s="90"/>
    </row>
    <row r="808645" spans="68:68" customFormat="1">
      <c r="BP808645" s="90"/>
    </row>
    <row r="808646" spans="68:68" customFormat="1">
      <c r="BP808646" s="90"/>
    </row>
    <row r="808647" spans="68:68" customFormat="1">
      <c r="BP808647" s="90"/>
    </row>
    <row r="808648" spans="68:68" customFormat="1">
      <c r="BP808648" s="90"/>
    </row>
    <row r="808649" spans="68:68" customFormat="1">
      <c r="BP808649" s="90"/>
    </row>
    <row r="808650" spans="68:68" customFormat="1">
      <c r="BP808650" s="90"/>
    </row>
    <row r="808651" spans="68:68" customFormat="1">
      <c r="BP808651" s="90"/>
    </row>
    <row r="808652" spans="68:68" customFormat="1">
      <c r="BP808652" s="90"/>
    </row>
    <row r="808653" spans="68:68" customFormat="1">
      <c r="BP808653" s="90"/>
    </row>
    <row r="808654" spans="68:68" customFormat="1">
      <c r="BP808654" s="90"/>
    </row>
    <row r="808655" spans="68:68" customFormat="1">
      <c r="BP808655" s="90"/>
    </row>
    <row r="808656" spans="68:68" customFormat="1">
      <c r="BP808656" s="90"/>
    </row>
    <row r="808657" spans="68:68" customFormat="1">
      <c r="BP808657" s="90"/>
    </row>
    <row r="808658" spans="68:68" customFormat="1">
      <c r="BP808658" s="90"/>
    </row>
    <row r="808659" spans="68:68" customFormat="1">
      <c r="BP808659" s="90"/>
    </row>
    <row r="808660" spans="68:68" customFormat="1">
      <c r="BP808660" s="90"/>
    </row>
    <row r="808661" spans="68:68" customFormat="1">
      <c r="BP808661" s="90"/>
    </row>
    <row r="808662" spans="68:68" customFormat="1">
      <c r="BP808662" s="90"/>
    </row>
    <row r="808663" spans="68:68" customFormat="1">
      <c r="BP808663" s="90"/>
    </row>
    <row r="808664" spans="68:68" customFormat="1">
      <c r="BP808664" s="90"/>
    </row>
    <row r="808665" spans="68:68" customFormat="1">
      <c r="BP808665" s="90"/>
    </row>
    <row r="808666" spans="68:68" customFormat="1">
      <c r="BP808666" s="90"/>
    </row>
    <row r="808667" spans="68:68" customFormat="1">
      <c r="BP808667" s="90"/>
    </row>
    <row r="808668" spans="68:68" customFormat="1">
      <c r="BP808668" s="90"/>
    </row>
    <row r="808669" spans="68:68" customFormat="1">
      <c r="BP808669" s="90"/>
    </row>
    <row r="808670" spans="68:68" customFormat="1">
      <c r="BP808670" s="90"/>
    </row>
    <row r="808671" spans="68:68" customFormat="1">
      <c r="BP808671" s="90"/>
    </row>
    <row r="808672" spans="68:68" customFormat="1">
      <c r="BP808672" s="90"/>
    </row>
    <row r="808673" spans="68:68" customFormat="1">
      <c r="BP808673" s="90"/>
    </row>
    <row r="808674" spans="68:68" customFormat="1">
      <c r="BP808674" s="90"/>
    </row>
    <row r="808675" spans="68:68" customFormat="1">
      <c r="BP808675" s="90"/>
    </row>
    <row r="808676" spans="68:68" customFormat="1">
      <c r="BP808676" s="90"/>
    </row>
    <row r="808677" spans="68:68" customFormat="1">
      <c r="BP808677" s="90"/>
    </row>
    <row r="808678" spans="68:68" customFormat="1">
      <c r="BP808678" s="90"/>
    </row>
    <row r="808679" spans="68:68" customFormat="1">
      <c r="BP808679" s="90"/>
    </row>
    <row r="808680" spans="68:68" customFormat="1">
      <c r="BP808680" s="90"/>
    </row>
    <row r="808681" spans="68:68" customFormat="1">
      <c r="BP808681" s="90"/>
    </row>
    <row r="808682" spans="68:68" customFormat="1">
      <c r="BP808682" s="90"/>
    </row>
    <row r="808683" spans="68:68" customFormat="1">
      <c r="BP808683" s="90"/>
    </row>
    <row r="808684" spans="68:68" customFormat="1">
      <c r="BP808684" s="90"/>
    </row>
    <row r="808685" spans="68:68" customFormat="1">
      <c r="BP808685" s="90"/>
    </row>
    <row r="808686" spans="68:68" customFormat="1">
      <c r="BP808686" s="90"/>
    </row>
    <row r="808687" spans="68:68" customFormat="1">
      <c r="BP808687" s="90"/>
    </row>
    <row r="808688" spans="68:68" customFormat="1">
      <c r="BP808688" s="90"/>
    </row>
    <row r="808689" spans="68:68" customFormat="1">
      <c r="BP808689" s="90"/>
    </row>
    <row r="808690" spans="68:68" customFormat="1">
      <c r="BP808690" s="90"/>
    </row>
    <row r="808691" spans="68:68" customFormat="1">
      <c r="BP808691" s="90"/>
    </row>
    <row r="808692" spans="68:68" customFormat="1">
      <c r="BP808692" s="90"/>
    </row>
    <row r="808693" spans="68:68" customFormat="1">
      <c r="BP808693" s="90"/>
    </row>
    <row r="808694" spans="68:68" customFormat="1">
      <c r="BP808694" s="90"/>
    </row>
    <row r="808695" spans="68:68" customFormat="1">
      <c r="BP808695" s="90"/>
    </row>
    <row r="808696" spans="68:68" customFormat="1">
      <c r="BP808696" s="90"/>
    </row>
    <row r="808697" spans="68:68" customFormat="1">
      <c r="BP808697" s="90"/>
    </row>
    <row r="808698" spans="68:68" customFormat="1">
      <c r="BP808698" s="90"/>
    </row>
    <row r="808699" spans="68:68" customFormat="1">
      <c r="BP808699" s="90"/>
    </row>
    <row r="808700" spans="68:68" customFormat="1">
      <c r="BP808700" s="90"/>
    </row>
    <row r="808701" spans="68:68" customFormat="1">
      <c r="BP808701" s="90"/>
    </row>
    <row r="808702" spans="68:68" customFormat="1">
      <c r="BP808702" s="90"/>
    </row>
    <row r="808703" spans="68:68" customFormat="1">
      <c r="BP808703" s="90"/>
    </row>
    <row r="808704" spans="68:68" customFormat="1">
      <c r="BP808704" s="90"/>
    </row>
    <row r="808705" spans="68:68" customFormat="1">
      <c r="BP808705" s="90"/>
    </row>
    <row r="808706" spans="68:68" customFormat="1">
      <c r="BP808706" s="90"/>
    </row>
    <row r="808707" spans="68:68" customFormat="1">
      <c r="BP808707" s="90"/>
    </row>
    <row r="808708" spans="68:68" customFormat="1">
      <c r="BP808708" s="90"/>
    </row>
    <row r="808709" spans="68:68" customFormat="1">
      <c r="BP808709" s="90"/>
    </row>
    <row r="808710" spans="68:68" customFormat="1">
      <c r="BP808710" s="90"/>
    </row>
    <row r="808711" spans="68:68" customFormat="1">
      <c r="BP808711" s="90"/>
    </row>
    <row r="808712" spans="68:68" customFormat="1">
      <c r="BP808712" s="90"/>
    </row>
    <row r="808713" spans="68:68" customFormat="1">
      <c r="BP808713" s="90"/>
    </row>
    <row r="808714" spans="68:68" customFormat="1">
      <c r="BP808714" s="90"/>
    </row>
    <row r="808715" spans="68:68" customFormat="1">
      <c r="BP808715" s="90"/>
    </row>
    <row r="808716" spans="68:68" customFormat="1">
      <c r="BP808716" s="90"/>
    </row>
    <row r="808717" spans="68:68" customFormat="1">
      <c r="BP808717" s="90"/>
    </row>
    <row r="808718" spans="68:68" customFormat="1">
      <c r="BP808718" s="90"/>
    </row>
    <row r="808719" spans="68:68" customFormat="1">
      <c r="BP808719" s="90"/>
    </row>
    <row r="808720" spans="68:68" customFormat="1">
      <c r="BP808720" s="90"/>
    </row>
    <row r="808721" spans="68:68" customFormat="1">
      <c r="BP808721" s="90"/>
    </row>
    <row r="808722" spans="68:68" customFormat="1">
      <c r="BP808722" s="90"/>
    </row>
    <row r="808723" spans="68:68" customFormat="1">
      <c r="BP808723" s="90"/>
    </row>
    <row r="808724" spans="68:68" customFormat="1">
      <c r="BP808724" s="90"/>
    </row>
    <row r="808725" spans="68:68" customFormat="1">
      <c r="BP808725" s="90"/>
    </row>
    <row r="808726" spans="68:68" customFormat="1">
      <c r="BP808726" s="90"/>
    </row>
    <row r="808727" spans="68:68" customFormat="1">
      <c r="BP808727" s="90"/>
    </row>
    <row r="808728" spans="68:68" customFormat="1">
      <c r="BP808728" s="90"/>
    </row>
    <row r="808729" spans="68:68" customFormat="1">
      <c r="BP808729" s="90"/>
    </row>
    <row r="808730" spans="68:68" customFormat="1">
      <c r="BP808730" s="90"/>
    </row>
    <row r="808731" spans="68:68" customFormat="1">
      <c r="BP808731" s="90"/>
    </row>
    <row r="808732" spans="68:68" customFormat="1">
      <c r="BP808732" s="90"/>
    </row>
    <row r="808733" spans="68:68" customFormat="1">
      <c r="BP808733" s="90"/>
    </row>
    <row r="808734" spans="68:68" customFormat="1">
      <c r="BP808734" s="90"/>
    </row>
    <row r="808735" spans="68:68" customFormat="1">
      <c r="BP808735" s="90"/>
    </row>
    <row r="808736" spans="68:68" customFormat="1">
      <c r="BP808736" s="90"/>
    </row>
    <row r="808737" spans="68:68" customFormat="1">
      <c r="BP808737" s="90"/>
    </row>
    <row r="808738" spans="68:68" customFormat="1">
      <c r="BP808738" s="90"/>
    </row>
    <row r="808739" spans="68:68" customFormat="1">
      <c r="BP808739" s="90"/>
    </row>
    <row r="808740" spans="68:68" customFormat="1">
      <c r="BP808740" s="90"/>
    </row>
    <row r="808741" spans="68:68" customFormat="1">
      <c r="BP808741" s="90"/>
    </row>
    <row r="808742" spans="68:68" customFormat="1">
      <c r="BP808742" s="90"/>
    </row>
    <row r="808743" spans="68:68" customFormat="1">
      <c r="BP808743" s="90"/>
    </row>
    <row r="808744" spans="68:68" customFormat="1">
      <c r="BP808744" s="90"/>
    </row>
    <row r="808745" spans="68:68" customFormat="1">
      <c r="BP808745" s="90"/>
    </row>
    <row r="808746" spans="68:68" customFormat="1">
      <c r="BP808746" s="90"/>
    </row>
    <row r="808747" spans="68:68" customFormat="1">
      <c r="BP808747" s="90"/>
    </row>
    <row r="808748" spans="68:68" customFormat="1">
      <c r="BP808748" s="90"/>
    </row>
    <row r="808749" spans="68:68" customFormat="1">
      <c r="BP808749" s="90"/>
    </row>
    <row r="808750" spans="68:68" customFormat="1">
      <c r="BP808750" s="90"/>
    </row>
    <row r="808751" spans="68:68" customFormat="1">
      <c r="BP808751" s="90"/>
    </row>
    <row r="808752" spans="68:68" customFormat="1">
      <c r="BP808752" s="90"/>
    </row>
    <row r="808753" spans="68:68" customFormat="1">
      <c r="BP808753" s="90"/>
    </row>
    <row r="808754" spans="68:68" customFormat="1">
      <c r="BP808754" s="90"/>
    </row>
    <row r="808755" spans="68:68" customFormat="1">
      <c r="BP808755" s="90"/>
    </row>
    <row r="808756" spans="68:68" customFormat="1">
      <c r="BP808756" s="90"/>
    </row>
    <row r="808757" spans="68:68" customFormat="1">
      <c r="BP808757" s="90"/>
    </row>
    <row r="808758" spans="68:68" customFormat="1">
      <c r="BP808758" s="90"/>
    </row>
    <row r="808759" spans="68:68" customFormat="1">
      <c r="BP808759" s="90"/>
    </row>
    <row r="808760" spans="68:68" customFormat="1">
      <c r="BP808760" s="90"/>
    </row>
    <row r="808761" spans="68:68" customFormat="1">
      <c r="BP808761" s="90"/>
    </row>
    <row r="808762" spans="68:68" customFormat="1">
      <c r="BP808762" s="90"/>
    </row>
    <row r="808763" spans="68:68" customFormat="1">
      <c r="BP808763" s="90"/>
    </row>
    <row r="808764" spans="68:68" customFormat="1">
      <c r="BP808764" s="90"/>
    </row>
    <row r="808765" spans="68:68" customFormat="1">
      <c r="BP808765" s="90"/>
    </row>
    <row r="808766" spans="68:68" customFormat="1">
      <c r="BP808766" s="90"/>
    </row>
    <row r="808767" spans="68:68" customFormat="1">
      <c r="BP808767" s="90"/>
    </row>
    <row r="808768" spans="68:68" customFormat="1">
      <c r="BP808768" s="90"/>
    </row>
    <row r="808769" spans="68:68" customFormat="1">
      <c r="BP808769" s="90"/>
    </row>
    <row r="808770" spans="68:68" customFormat="1">
      <c r="BP808770" s="90"/>
    </row>
    <row r="808771" spans="68:68" customFormat="1">
      <c r="BP808771" s="90"/>
    </row>
    <row r="808772" spans="68:68" customFormat="1">
      <c r="BP808772" s="90"/>
    </row>
    <row r="808773" spans="68:68" customFormat="1">
      <c r="BP808773" s="90"/>
    </row>
    <row r="808774" spans="68:68" customFormat="1">
      <c r="BP808774" s="90"/>
    </row>
    <row r="808775" spans="68:68" customFormat="1">
      <c r="BP808775" s="90"/>
    </row>
    <row r="808776" spans="68:68" customFormat="1">
      <c r="BP808776" s="90"/>
    </row>
    <row r="808777" spans="68:68" customFormat="1">
      <c r="BP808777" s="90"/>
    </row>
    <row r="808778" spans="68:68" customFormat="1">
      <c r="BP808778" s="90"/>
    </row>
    <row r="808779" spans="68:68" customFormat="1">
      <c r="BP808779" s="90"/>
    </row>
    <row r="808780" spans="68:68" customFormat="1">
      <c r="BP808780" s="90"/>
    </row>
    <row r="808781" spans="68:68" customFormat="1">
      <c r="BP808781" s="90"/>
    </row>
    <row r="808782" spans="68:68" customFormat="1">
      <c r="BP808782" s="90"/>
    </row>
    <row r="808783" spans="68:68" customFormat="1">
      <c r="BP808783" s="90"/>
    </row>
    <row r="808784" spans="68:68" customFormat="1">
      <c r="BP808784" s="90"/>
    </row>
    <row r="808785" spans="68:68" customFormat="1">
      <c r="BP808785" s="90"/>
    </row>
    <row r="808786" spans="68:68" customFormat="1">
      <c r="BP808786" s="90"/>
    </row>
    <row r="808787" spans="68:68" customFormat="1">
      <c r="BP808787" s="90"/>
    </row>
    <row r="808788" spans="68:68" customFormat="1">
      <c r="BP808788" s="90"/>
    </row>
    <row r="808789" spans="68:68" customFormat="1">
      <c r="BP808789" s="90"/>
    </row>
    <row r="808790" spans="68:68" customFormat="1">
      <c r="BP808790" s="90"/>
    </row>
    <row r="808791" spans="68:68" customFormat="1">
      <c r="BP808791" s="90"/>
    </row>
    <row r="808792" spans="68:68" customFormat="1">
      <c r="BP808792" s="90"/>
    </row>
    <row r="808793" spans="68:68" customFormat="1">
      <c r="BP808793" s="90"/>
    </row>
    <row r="808794" spans="68:68" customFormat="1">
      <c r="BP808794" s="90"/>
    </row>
    <row r="808795" spans="68:68" customFormat="1">
      <c r="BP808795" s="90"/>
    </row>
    <row r="808796" spans="68:68" customFormat="1">
      <c r="BP808796" s="90"/>
    </row>
    <row r="808797" spans="68:68" customFormat="1">
      <c r="BP808797" s="90"/>
    </row>
    <row r="808798" spans="68:68" customFormat="1">
      <c r="BP808798" s="90"/>
    </row>
    <row r="808799" spans="68:68" customFormat="1">
      <c r="BP808799" s="90"/>
    </row>
    <row r="808800" spans="68:68" customFormat="1">
      <c r="BP808800" s="90"/>
    </row>
    <row r="808801" spans="68:68" customFormat="1">
      <c r="BP808801" s="90"/>
    </row>
    <row r="808802" spans="68:68" customFormat="1">
      <c r="BP808802" s="90"/>
    </row>
    <row r="808803" spans="68:68" customFormat="1">
      <c r="BP808803" s="90"/>
    </row>
    <row r="808804" spans="68:68" customFormat="1">
      <c r="BP808804" s="90"/>
    </row>
    <row r="808805" spans="68:68" customFormat="1">
      <c r="BP808805" s="90"/>
    </row>
    <row r="808806" spans="68:68" customFormat="1">
      <c r="BP808806" s="90"/>
    </row>
    <row r="808807" spans="68:68" customFormat="1">
      <c r="BP808807" s="90"/>
    </row>
    <row r="808808" spans="68:68" customFormat="1">
      <c r="BP808808" s="90"/>
    </row>
    <row r="808809" spans="68:68" customFormat="1">
      <c r="BP808809" s="90"/>
    </row>
    <row r="808810" spans="68:68" customFormat="1">
      <c r="BP808810" s="90"/>
    </row>
    <row r="808811" spans="68:68" customFormat="1">
      <c r="BP808811" s="90"/>
    </row>
    <row r="808812" spans="68:68" customFormat="1">
      <c r="BP808812" s="90"/>
    </row>
    <row r="808813" spans="68:68" customFormat="1">
      <c r="BP808813" s="90"/>
    </row>
    <row r="808814" spans="68:68" customFormat="1">
      <c r="BP808814" s="90"/>
    </row>
    <row r="808815" spans="68:68" customFormat="1">
      <c r="BP808815" s="90"/>
    </row>
    <row r="808816" spans="68:68" customFormat="1">
      <c r="BP808816" s="90"/>
    </row>
    <row r="808817" spans="68:68" customFormat="1">
      <c r="BP808817" s="90"/>
    </row>
    <row r="808818" spans="68:68" customFormat="1">
      <c r="BP808818" s="90"/>
    </row>
    <row r="808819" spans="68:68" customFormat="1">
      <c r="BP808819" s="90"/>
    </row>
    <row r="808820" spans="68:68" customFormat="1">
      <c r="BP808820" s="90"/>
    </row>
    <row r="808821" spans="68:68" customFormat="1">
      <c r="BP808821" s="90"/>
    </row>
    <row r="808822" spans="68:68" customFormat="1">
      <c r="BP808822" s="90"/>
    </row>
    <row r="808823" spans="68:68" customFormat="1">
      <c r="BP808823" s="90"/>
    </row>
    <row r="808824" spans="68:68" customFormat="1">
      <c r="BP808824" s="90"/>
    </row>
    <row r="808825" spans="68:68" customFormat="1">
      <c r="BP808825" s="90"/>
    </row>
    <row r="808826" spans="68:68" customFormat="1">
      <c r="BP808826" s="90"/>
    </row>
    <row r="808827" spans="68:68" customFormat="1">
      <c r="BP808827" s="90"/>
    </row>
    <row r="808828" spans="68:68" customFormat="1">
      <c r="BP808828" s="90"/>
    </row>
    <row r="808829" spans="68:68" customFormat="1">
      <c r="BP808829" s="90"/>
    </row>
    <row r="808830" spans="68:68" customFormat="1">
      <c r="BP808830" s="90"/>
    </row>
    <row r="808831" spans="68:68" customFormat="1">
      <c r="BP808831" s="90"/>
    </row>
    <row r="808832" spans="68:68" customFormat="1">
      <c r="BP808832" s="90"/>
    </row>
    <row r="808833" spans="68:68" customFormat="1">
      <c r="BP808833" s="90"/>
    </row>
    <row r="808834" spans="68:68" customFormat="1">
      <c r="BP808834" s="90"/>
    </row>
    <row r="808835" spans="68:68" customFormat="1">
      <c r="BP808835" s="90"/>
    </row>
    <row r="808836" spans="68:68" customFormat="1">
      <c r="BP808836" s="90"/>
    </row>
    <row r="808837" spans="68:68" customFormat="1">
      <c r="BP808837" s="90"/>
    </row>
    <row r="808838" spans="68:68" customFormat="1">
      <c r="BP808838" s="90"/>
    </row>
    <row r="808839" spans="68:68" customFormat="1">
      <c r="BP808839" s="90"/>
    </row>
    <row r="808840" spans="68:68" customFormat="1">
      <c r="BP808840" s="90"/>
    </row>
    <row r="808841" spans="68:68" customFormat="1">
      <c r="BP808841" s="90"/>
    </row>
    <row r="808842" spans="68:68" customFormat="1">
      <c r="BP808842" s="90"/>
    </row>
    <row r="808843" spans="68:68" customFormat="1">
      <c r="BP808843" s="90"/>
    </row>
    <row r="808844" spans="68:68" customFormat="1">
      <c r="BP808844" s="90"/>
    </row>
    <row r="808845" spans="68:68" customFormat="1">
      <c r="BP808845" s="90"/>
    </row>
    <row r="808846" spans="68:68" customFormat="1">
      <c r="BP808846" s="90"/>
    </row>
    <row r="808847" spans="68:68" customFormat="1">
      <c r="BP808847" s="90"/>
    </row>
    <row r="808848" spans="68:68" customFormat="1">
      <c r="BP808848" s="90"/>
    </row>
    <row r="808849" spans="68:68" customFormat="1">
      <c r="BP808849" s="90"/>
    </row>
    <row r="808850" spans="68:68" customFormat="1">
      <c r="BP808850" s="90"/>
    </row>
    <row r="808851" spans="68:68" customFormat="1">
      <c r="BP808851" s="90"/>
    </row>
    <row r="808852" spans="68:68" customFormat="1">
      <c r="BP808852" s="90"/>
    </row>
    <row r="808853" spans="68:68" customFormat="1">
      <c r="BP808853" s="90"/>
    </row>
    <row r="808854" spans="68:68" customFormat="1">
      <c r="BP808854" s="90"/>
    </row>
    <row r="808855" spans="68:68" customFormat="1">
      <c r="BP808855" s="90"/>
    </row>
    <row r="808856" spans="68:68" customFormat="1">
      <c r="BP808856" s="90"/>
    </row>
    <row r="808857" spans="68:68" customFormat="1">
      <c r="BP808857" s="90"/>
    </row>
    <row r="808858" spans="68:68" customFormat="1">
      <c r="BP808858" s="90"/>
    </row>
    <row r="808859" spans="68:68" customFormat="1">
      <c r="BP808859" s="90"/>
    </row>
    <row r="808860" spans="68:68" customFormat="1">
      <c r="BP808860" s="90"/>
    </row>
    <row r="808861" spans="68:68" customFormat="1">
      <c r="BP808861" s="90"/>
    </row>
    <row r="808862" spans="68:68" customFormat="1">
      <c r="BP808862" s="90"/>
    </row>
    <row r="808863" spans="68:68" customFormat="1">
      <c r="BP808863" s="90"/>
    </row>
    <row r="808864" spans="68:68" customFormat="1">
      <c r="BP808864" s="90"/>
    </row>
    <row r="808865" spans="68:68" customFormat="1">
      <c r="BP808865" s="90"/>
    </row>
    <row r="808866" spans="68:68" customFormat="1">
      <c r="BP808866" s="90"/>
    </row>
    <row r="808867" spans="68:68" customFormat="1">
      <c r="BP808867" s="90"/>
    </row>
    <row r="808868" spans="68:68" customFormat="1">
      <c r="BP808868" s="90"/>
    </row>
    <row r="808869" spans="68:68" customFormat="1">
      <c r="BP808869" s="90"/>
    </row>
    <row r="808870" spans="68:68" customFormat="1">
      <c r="BP808870" s="90"/>
    </row>
    <row r="808871" spans="68:68" customFormat="1">
      <c r="BP808871" s="90"/>
    </row>
    <row r="808872" spans="68:68" customFormat="1">
      <c r="BP808872" s="90"/>
    </row>
    <row r="808873" spans="68:68" customFormat="1">
      <c r="BP808873" s="90"/>
    </row>
    <row r="808874" spans="68:68" customFormat="1">
      <c r="BP808874" s="90"/>
    </row>
    <row r="808875" spans="68:68" customFormat="1">
      <c r="BP808875" s="90"/>
    </row>
    <row r="808876" spans="68:68" customFormat="1">
      <c r="BP808876" s="90"/>
    </row>
    <row r="808877" spans="68:68" customFormat="1">
      <c r="BP808877" s="90"/>
    </row>
    <row r="808878" spans="68:68" customFormat="1">
      <c r="BP808878" s="90"/>
    </row>
    <row r="808879" spans="68:68" customFormat="1">
      <c r="BP808879" s="90"/>
    </row>
    <row r="808880" spans="68:68" customFormat="1">
      <c r="BP808880" s="90"/>
    </row>
    <row r="808881" spans="68:68" customFormat="1">
      <c r="BP808881" s="90"/>
    </row>
    <row r="808882" spans="68:68" customFormat="1">
      <c r="BP808882" s="90"/>
    </row>
    <row r="808883" spans="68:68" customFormat="1">
      <c r="BP808883" s="90"/>
    </row>
    <row r="808884" spans="68:68" customFormat="1">
      <c r="BP808884" s="90"/>
    </row>
    <row r="808885" spans="68:68" customFormat="1">
      <c r="BP808885" s="90"/>
    </row>
    <row r="808886" spans="68:68" customFormat="1">
      <c r="BP808886" s="90"/>
    </row>
    <row r="808887" spans="68:68" customFormat="1">
      <c r="BP808887" s="90"/>
    </row>
    <row r="808888" spans="68:68" customFormat="1">
      <c r="BP808888" s="90"/>
    </row>
    <row r="808889" spans="68:68" customFormat="1">
      <c r="BP808889" s="90"/>
    </row>
    <row r="808890" spans="68:68" customFormat="1">
      <c r="BP808890" s="90"/>
    </row>
    <row r="808891" spans="68:68" customFormat="1">
      <c r="BP808891" s="90"/>
    </row>
    <row r="808892" spans="68:68" customFormat="1">
      <c r="BP808892" s="90"/>
    </row>
    <row r="808893" spans="68:68" customFormat="1">
      <c r="BP808893" s="90"/>
    </row>
    <row r="808894" spans="68:68" customFormat="1">
      <c r="BP808894" s="90"/>
    </row>
    <row r="808895" spans="68:68" customFormat="1">
      <c r="BP808895" s="90"/>
    </row>
    <row r="808896" spans="68:68" customFormat="1">
      <c r="BP808896" s="90"/>
    </row>
    <row r="808897" spans="68:68" customFormat="1">
      <c r="BP808897" s="90"/>
    </row>
    <row r="808898" spans="68:68" customFormat="1">
      <c r="BP808898" s="90"/>
    </row>
    <row r="808899" spans="68:68" customFormat="1">
      <c r="BP808899" s="90"/>
    </row>
    <row r="808900" spans="68:68" customFormat="1">
      <c r="BP808900" s="90"/>
    </row>
    <row r="808901" spans="68:68" customFormat="1">
      <c r="BP808901" s="90"/>
    </row>
    <row r="808902" spans="68:68" customFormat="1">
      <c r="BP808902" s="90"/>
    </row>
    <row r="808903" spans="68:68" customFormat="1">
      <c r="BP808903" s="90"/>
    </row>
    <row r="808904" spans="68:68" customFormat="1">
      <c r="BP808904" s="90"/>
    </row>
    <row r="808905" spans="68:68" customFormat="1">
      <c r="BP808905" s="90"/>
    </row>
    <row r="808906" spans="68:68" customFormat="1">
      <c r="BP808906" s="90"/>
    </row>
    <row r="808907" spans="68:68" customFormat="1">
      <c r="BP808907" s="90"/>
    </row>
    <row r="808908" spans="68:68" customFormat="1">
      <c r="BP808908" s="90"/>
    </row>
    <row r="808909" spans="68:68" customFormat="1">
      <c r="BP808909" s="90"/>
    </row>
    <row r="808910" spans="68:68" customFormat="1">
      <c r="BP808910" s="90"/>
    </row>
    <row r="808911" spans="68:68" customFormat="1">
      <c r="BP808911" s="90"/>
    </row>
    <row r="808912" spans="68:68" customFormat="1">
      <c r="BP808912" s="90"/>
    </row>
    <row r="808913" spans="68:68" customFormat="1">
      <c r="BP808913" s="90"/>
    </row>
    <row r="808914" spans="68:68" customFormat="1">
      <c r="BP808914" s="90"/>
    </row>
    <row r="808915" spans="68:68" customFormat="1">
      <c r="BP808915" s="90"/>
    </row>
    <row r="808916" spans="68:68" customFormat="1">
      <c r="BP808916" s="90"/>
    </row>
    <row r="808917" spans="68:68" customFormat="1">
      <c r="BP808917" s="90"/>
    </row>
    <row r="808918" spans="68:68" customFormat="1">
      <c r="BP808918" s="90"/>
    </row>
    <row r="808919" spans="68:68" customFormat="1">
      <c r="BP808919" s="90"/>
    </row>
    <row r="808920" spans="68:68" customFormat="1">
      <c r="BP808920" s="90"/>
    </row>
    <row r="808921" spans="68:68" customFormat="1">
      <c r="BP808921" s="90"/>
    </row>
    <row r="808922" spans="68:68" customFormat="1">
      <c r="BP808922" s="90"/>
    </row>
    <row r="808923" spans="68:68" customFormat="1">
      <c r="BP808923" s="90"/>
    </row>
    <row r="808924" spans="68:68" customFormat="1">
      <c r="BP808924" s="90"/>
    </row>
    <row r="808925" spans="68:68" customFormat="1">
      <c r="BP808925" s="90"/>
    </row>
    <row r="808926" spans="68:68" customFormat="1">
      <c r="BP808926" s="90"/>
    </row>
    <row r="808927" spans="68:68" customFormat="1">
      <c r="BP808927" s="90"/>
    </row>
    <row r="808928" spans="68:68" customFormat="1">
      <c r="BP808928" s="90"/>
    </row>
    <row r="808929" spans="68:68" customFormat="1">
      <c r="BP808929" s="90"/>
    </row>
    <row r="808930" spans="68:68" customFormat="1">
      <c r="BP808930" s="90"/>
    </row>
    <row r="808931" spans="68:68" customFormat="1">
      <c r="BP808931" s="90"/>
    </row>
    <row r="808932" spans="68:68" customFormat="1">
      <c r="BP808932" s="90"/>
    </row>
    <row r="808933" spans="68:68" customFormat="1">
      <c r="BP808933" s="90"/>
    </row>
    <row r="808934" spans="68:68" customFormat="1">
      <c r="BP808934" s="90"/>
    </row>
    <row r="808935" spans="68:68" customFormat="1">
      <c r="BP808935" s="90"/>
    </row>
    <row r="808936" spans="68:68" customFormat="1">
      <c r="BP808936" s="90"/>
    </row>
    <row r="808937" spans="68:68" customFormat="1">
      <c r="BP808937" s="90"/>
    </row>
    <row r="808938" spans="68:68" customFormat="1">
      <c r="BP808938" s="90"/>
    </row>
    <row r="808939" spans="68:68" customFormat="1">
      <c r="BP808939" s="90"/>
    </row>
    <row r="808940" spans="68:68" customFormat="1">
      <c r="BP808940" s="90"/>
    </row>
    <row r="808941" spans="68:68" customFormat="1">
      <c r="BP808941" s="90"/>
    </row>
    <row r="808942" spans="68:68" customFormat="1">
      <c r="BP808942" s="90"/>
    </row>
    <row r="808943" spans="68:68" customFormat="1">
      <c r="BP808943" s="90"/>
    </row>
    <row r="808944" spans="68:68" customFormat="1">
      <c r="BP808944" s="90"/>
    </row>
    <row r="808945" spans="68:68" customFormat="1">
      <c r="BP808945" s="90"/>
    </row>
    <row r="808946" spans="68:68" customFormat="1">
      <c r="BP808946" s="90"/>
    </row>
    <row r="808947" spans="68:68" customFormat="1">
      <c r="BP808947" s="90"/>
    </row>
    <row r="808948" spans="68:68" customFormat="1">
      <c r="BP808948" s="90"/>
    </row>
    <row r="808949" spans="68:68" customFormat="1">
      <c r="BP808949" s="90"/>
    </row>
    <row r="808950" spans="68:68" customFormat="1">
      <c r="BP808950" s="90"/>
    </row>
    <row r="808951" spans="68:68" customFormat="1">
      <c r="BP808951" s="90"/>
    </row>
    <row r="808952" spans="68:68" customFormat="1">
      <c r="BP808952" s="90"/>
    </row>
    <row r="808953" spans="68:68" customFormat="1">
      <c r="BP808953" s="90"/>
    </row>
    <row r="808954" spans="68:68" customFormat="1">
      <c r="BP808954" s="90"/>
    </row>
    <row r="808955" spans="68:68" customFormat="1">
      <c r="BP808955" s="90"/>
    </row>
    <row r="808956" spans="68:68" customFormat="1">
      <c r="BP808956" s="90"/>
    </row>
    <row r="808957" spans="68:68" customFormat="1">
      <c r="BP808957" s="90"/>
    </row>
    <row r="808958" spans="68:68" customFormat="1">
      <c r="BP808958" s="90"/>
    </row>
    <row r="808959" spans="68:68" customFormat="1">
      <c r="BP808959" s="90"/>
    </row>
    <row r="808960" spans="68:68" customFormat="1">
      <c r="BP808960" s="90"/>
    </row>
    <row r="808961" spans="68:68" customFormat="1">
      <c r="BP808961" s="90"/>
    </row>
    <row r="808962" spans="68:68" customFormat="1">
      <c r="BP808962" s="90"/>
    </row>
    <row r="808963" spans="68:68" customFormat="1">
      <c r="BP808963" s="90"/>
    </row>
    <row r="808964" spans="68:68" customFormat="1">
      <c r="BP808964" s="90"/>
    </row>
    <row r="808965" spans="68:68" customFormat="1">
      <c r="BP808965" s="90"/>
    </row>
    <row r="808966" spans="68:68" customFormat="1">
      <c r="BP808966" s="90"/>
    </row>
    <row r="808967" spans="68:68" customFormat="1">
      <c r="BP808967" s="90"/>
    </row>
    <row r="808968" spans="68:68" customFormat="1">
      <c r="BP808968" s="90"/>
    </row>
    <row r="808969" spans="68:68" customFormat="1">
      <c r="BP808969" s="90"/>
    </row>
    <row r="808970" spans="68:68" customFormat="1">
      <c r="BP808970" s="90"/>
    </row>
    <row r="808971" spans="68:68" customFormat="1">
      <c r="BP808971" s="90"/>
    </row>
    <row r="808972" spans="68:68" customFormat="1">
      <c r="BP808972" s="90"/>
    </row>
    <row r="808973" spans="68:68" customFormat="1">
      <c r="BP808973" s="90"/>
    </row>
    <row r="808974" spans="68:68" customFormat="1">
      <c r="BP808974" s="90"/>
    </row>
    <row r="808975" spans="68:68" customFormat="1">
      <c r="BP808975" s="90"/>
    </row>
    <row r="808976" spans="68:68" customFormat="1">
      <c r="BP808976" s="90"/>
    </row>
    <row r="808977" spans="68:68" customFormat="1">
      <c r="BP808977" s="90"/>
    </row>
    <row r="808978" spans="68:68" customFormat="1">
      <c r="BP808978" s="90"/>
    </row>
    <row r="808979" spans="68:68" customFormat="1">
      <c r="BP808979" s="90"/>
    </row>
    <row r="808980" spans="68:68" customFormat="1">
      <c r="BP808980" s="90"/>
    </row>
    <row r="808981" spans="68:68" customFormat="1">
      <c r="BP808981" s="90"/>
    </row>
    <row r="808982" spans="68:68" customFormat="1">
      <c r="BP808982" s="90"/>
    </row>
    <row r="808983" spans="68:68" customFormat="1">
      <c r="BP808983" s="90"/>
    </row>
    <row r="808984" spans="68:68" customFormat="1">
      <c r="BP808984" s="90"/>
    </row>
    <row r="808985" spans="68:68" customFormat="1">
      <c r="BP808985" s="90"/>
    </row>
    <row r="808986" spans="68:68" customFormat="1">
      <c r="BP808986" s="90"/>
    </row>
    <row r="808987" spans="68:68" customFormat="1">
      <c r="BP808987" s="90"/>
    </row>
    <row r="808988" spans="68:68" customFormat="1">
      <c r="BP808988" s="90"/>
    </row>
    <row r="808989" spans="68:68" customFormat="1">
      <c r="BP808989" s="90"/>
    </row>
    <row r="808990" spans="68:68" customFormat="1">
      <c r="BP808990" s="90"/>
    </row>
    <row r="808991" spans="68:68" customFormat="1">
      <c r="BP808991" s="90"/>
    </row>
    <row r="808992" spans="68:68" customFormat="1">
      <c r="BP808992" s="90"/>
    </row>
    <row r="808993" spans="68:68" customFormat="1">
      <c r="BP808993" s="90"/>
    </row>
    <row r="808994" spans="68:68" customFormat="1">
      <c r="BP808994" s="90"/>
    </row>
    <row r="808995" spans="68:68" customFormat="1">
      <c r="BP808995" s="90"/>
    </row>
    <row r="808996" spans="68:68" customFormat="1">
      <c r="BP808996" s="90"/>
    </row>
    <row r="808997" spans="68:68" customFormat="1">
      <c r="BP808997" s="90"/>
    </row>
    <row r="808998" spans="68:68" customFormat="1">
      <c r="BP808998" s="90"/>
    </row>
    <row r="808999" spans="68:68" customFormat="1">
      <c r="BP808999" s="90"/>
    </row>
    <row r="809000" spans="68:68" customFormat="1">
      <c r="BP809000" s="90"/>
    </row>
    <row r="809001" spans="68:68" customFormat="1">
      <c r="BP809001" s="90"/>
    </row>
    <row r="809002" spans="68:68" customFormat="1">
      <c r="BP809002" s="90"/>
    </row>
    <row r="809003" spans="68:68" customFormat="1">
      <c r="BP809003" s="90"/>
    </row>
    <row r="809004" spans="68:68" customFormat="1">
      <c r="BP809004" s="90"/>
    </row>
    <row r="809005" spans="68:68" customFormat="1">
      <c r="BP809005" s="90"/>
    </row>
    <row r="809006" spans="68:68" customFormat="1">
      <c r="BP809006" s="90"/>
    </row>
    <row r="809007" spans="68:68" customFormat="1">
      <c r="BP809007" s="90"/>
    </row>
    <row r="809008" spans="68:68" customFormat="1">
      <c r="BP809008" s="90"/>
    </row>
    <row r="809009" spans="68:68" customFormat="1">
      <c r="BP809009" s="90"/>
    </row>
    <row r="809010" spans="68:68" customFormat="1">
      <c r="BP809010" s="90"/>
    </row>
    <row r="809011" spans="68:68" customFormat="1">
      <c r="BP809011" s="90"/>
    </row>
    <row r="809012" spans="68:68" customFormat="1">
      <c r="BP809012" s="90"/>
    </row>
    <row r="809013" spans="68:68" customFormat="1">
      <c r="BP809013" s="90"/>
    </row>
    <row r="809014" spans="68:68" customFormat="1">
      <c r="BP809014" s="90"/>
    </row>
    <row r="809015" spans="68:68" customFormat="1">
      <c r="BP809015" s="90"/>
    </row>
    <row r="809016" spans="68:68" customFormat="1">
      <c r="BP809016" s="90"/>
    </row>
    <row r="809017" spans="68:68" customFormat="1">
      <c r="BP809017" s="90"/>
    </row>
    <row r="809018" spans="68:68" customFormat="1">
      <c r="BP809018" s="90"/>
    </row>
    <row r="809019" spans="68:68" customFormat="1">
      <c r="BP809019" s="90"/>
    </row>
    <row r="809020" spans="68:68" customFormat="1">
      <c r="BP809020" s="90"/>
    </row>
    <row r="809021" spans="68:68" customFormat="1">
      <c r="BP809021" s="90"/>
    </row>
    <row r="809022" spans="68:68" customFormat="1">
      <c r="BP809022" s="90"/>
    </row>
    <row r="809023" spans="68:68" customFormat="1">
      <c r="BP809023" s="90"/>
    </row>
    <row r="809024" spans="68:68" customFormat="1">
      <c r="BP809024" s="90"/>
    </row>
    <row r="809025" spans="68:68" customFormat="1">
      <c r="BP809025" s="90"/>
    </row>
    <row r="809026" spans="68:68" customFormat="1">
      <c r="BP809026" s="90"/>
    </row>
    <row r="809027" spans="68:68" customFormat="1">
      <c r="BP809027" s="90"/>
    </row>
    <row r="809028" spans="68:68" customFormat="1">
      <c r="BP809028" s="90"/>
    </row>
    <row r="809029" spans="68:68" customFormat="1">
      <c r="BP809029" s="90"/>
    </row>
    <row r="809030" spans="68:68" customFormat="1">
      <c r="BP809030" s="90"/>
    </row>
    <row r="809031" spans="68:68" customFormat="1">
      <c r="BP809031" s="90"/>
    </row>
    <row r="809032" spans="68:68" customFormat="1">
      <c r="BP809032" s="90"/>
    </row>
    <row r="809033" spans="68:68" customFormat="1">
      <c r="BP809033" s="90"/>
    </row>
    <row r="809034" spans="68:68" customFormat="1">
      <c r="BP809034" s="90"/>
    </row>
    <row r="809035" spans="68:68" customFormat="1">
      <c r="BP809035" s="90"/>
    </row>
    <row r="809036" spans="68:68" customFormat="1">
      <c r="BP809036" s="90"/>
    </row>
    <row r="809037" spans="68:68" customFormat="1">
      <c r="BP809037" s="90"/>
    </row>
    <row r="809038" spans="68:68" customFormat="1">
      <c r="BP809038" s="90"/>
    </row>
    <row r="809039" spans="68:68" customFormat="1">
      <c r="BP809039" s="90"/>
    </row>
    <row r="809040" spans="68:68" customFormat="1">
      <c r="BP809040" s="90"/>
    </row>
    <row r="809041" spans="68:68" customFormat="1">
      <c r="BP809041" s="90"/>
    </row>
    <row r="809042" spans="68:68" customFormat="1">
      <c r="BP809042" s="90"/>
    </row>
    <row r="809043" spans="68:68" customFormat="1">
      <c r="BP809043" s="90"/>
    </row>
    <row r="809044" spans="68:68" customFormat="1">
      <c r="BP809044" s="90"/>
    </row>
    <row r="809045" spans="68:68" customFormat="1">
      <c r="BP809045" s="90"/>
    </row>
    <row r="809046" spans="68:68" customFormat="1">
      <c r="BP809046" s="90"/>
    </row>
    <row r="809047" spans="68:68" customFormat="1">
      <c r="BP809047" s="90"/>
    </row>
    <row r="809048" spans="68:68" customFormat="1">
      <c r="BP809048" s="90"/>
    </row>
    <row r="809049" spans="68:68" customFormat="1">
      <c r="BP809049" s="90"/>
    </row>
    <row r="809050" spans="68:68" customFormat="1">
      <c r="BP809050" s="90"/>
    </row>
    <row r="809051" spans="68:68" customFormat="1">
      <c r="BP809051" s="90"/>
    </row>
    <row r="809052" spans="68:68" customFormat="1">
      <c r="BP809052" s="90"/>
    </row>
    <row r="809053" spans="68:68" customFormat="1">
      <c r="BP809053" s="90"/>
    </row>
    <row r="809054" spans="68:68" customFormat="1">
      <c r="BP809054" s="90"/>
    </row>
    <row r="809055" spans="68:68" customFormat="1">
      <c r="BP809055" s="90"/>
    </row>
    <row r="809056" spans="68:68" customFormat="1">
      <c r="BP809056" s="90"/>
    </row>
    <row r="809057" spans="68:68" customFormat="1">
      <c r="BP809057" s="90"/>
    </row>
    <row r="809058" spans="68:68" customFormat="1">
      <c r="BP809058" s="90"/>
    </row>
    <row r="809059" spans="68:68" customFormat="1">
      <c r="BP809059" s="90"/>
    </row>
    <row r="809060" spans="68:68" customFormat="1">
      <c r="BP809060" s="90"/>
    </row>
    <row r="809061" spans="68:68" customFormat="1">
      <c r="BP809061" s="90"/>
    </row>
    <row r="809062" spans="68:68" customFormat="1">
      <c r="BP809062" s="90"/>
    </row>
    <row r="809063" spans="68:68" customFormat="1">
      <c r="BP809063" s="90"/>
    </row>
    <row r="809064" spans="68:68" customFormat="1">
      <c r="BP809064" s="90"/>
    </row>
    <row r="809065" spans="68:68" customFormat="1">
      <c r="BP809065" s="90"/>
    </row>
    <row r="809066" spans="68:68" customFormat="1">
      <c r="BP809066" s="90"/>
    </row>
    <row r="809067" spans="68:68" customFormat="1">
      <c r="BP809067" s="90"/>
    </row>
    <row r="809068" spans="68:68" customFormat="1">
      <c r="BP809068" s="90"/>
    </row>
    <row r="809069" spans="68:68" customFormat="1">
      <c r="BP809069" s="90"/>
    </row>
    <row r="809070" spans="68:68" customFormat="1">
      <c r="BP809070" s="90"/>
    </row>
    <row r="809071" spans="68:68" customFormat="1">
      <c r="BP809071" s="90"/>
    </row>
    <row r="809072" spans="68:68" customFormat="1">
      <c r="BP809072" s="90"/>
    </row>
    <row r="809073" spans="68:68" customFormat="1">
      <c r="BP809073" s="90"/>
    </row>
    <row r="809074" spans="68:68" customFormat="1">
      <c r="BP809074" s="90"/>
    </row>
    <row r="809075" spans="68:68" customFormat="1">
      <c r="BP809075" s="90"/>
    </row>
    <row r="809076" spans="68:68" customFormat="1">
      <c r="BP809076" s="90"/>
    </row>
    <row r="809077" spans="68:68" customFormat="1">
      <c r="BP809077" s="90"/>
    </row>
    <row r="809078" spans="68:68" customFormat="1">
      <c r="BP809078" s="90"/>
    </row>
    <row r="809079" spans="68:68" customFormat="1">
      <c r="BP809079" s="90"/>
    </row>
    <row r="809080" spans="68:68" customFormat="1">
      <c r="BP809080" s="90"/>
    </row>
    <row r="809081" spans="68:68" customFormat="1">
      <c r="BP809081" s="90"/>
    </row>
    <row r="809082" spans="68:68" customFormat="1">
      <c r="BP809082" s="90"/>
    </row>
    <row r="809083" spans="68:68" customFormat="1">
      <c r="BP809083" s="90"/>
    </row>
    <row r="809084" spans="68:68" customFormat="1">
      <c r="BP809084" s="90"/>
    </row>
    <row r="809085" spans="68:68" customFormat="1">
      <c r="BP809085" s="90"/>
    </row>
    <row r="809086" spans="68:68" customFormat="1">
      <c r="BP809086" s="90"/>
    </row>
    <row r="809087" spans="68:68" customFormat="1">
      <c r="BP809087" s="90"/>
    </row>
    <row r="809088" spans="68:68" customFormat="1">
      <c r="BP809088" s="90"/>
    </row>
    <row r="809089" spans="68:68" customFormat="1">
      <c r="BP809089" s="90"/>
    </row>
    <row r="809090" spans="68:68" customFormat="1">
      <c r="BP809090" s="90"/>
    </row>
    <row r="809091" spans="68:68" customFormat="1">
      <c r="BP809091" s="90"/>
    </row>
    <row r="809092" spans="68:68" customFormat="1">
      <c r="BP809092" s="90"/>
    </row>
    <row r="809093" spans="68:68" customFormat="1">
      <c r="BP809093" s="90"/>
    </row>
    <row r="809094" spans="68:68" customFormat="1">
      <c r="BP809094" s="90"/>
    </row>
    <row r="809095" spans="68:68" customFormat="1">
      <c r="BP809095" s="90"/>
    </row>
    <row r="809096" spans="68:68" customFormat="1">
      <c r="BP809096" s="90"/>
    </row>
    <row r="809097" spans="68:68" customFormat="1">
      <c r="BP809097" s="90"/>
    </row>
    <row r="809098" spans="68:68" customFormat="1">
      <c r="BP809098" s="90"/>
    </row>
    <row r="809099" spans="68:68" customFormat="1">
      <c r="BP809099" s="90"/>
    </row>
    <row r="809100" spans="68:68" customFormat="1">
      <c r="BP809100" s="90"/>
    </row>
    <row r="809101" spans="68:68" customFormat="1">
      <c r="BP809101" s="90"/>
    </row>
    <row r="809102" spans="68:68" customFormat="1">
      <c r="BP809102" s="90"/>
    </row>
    <row r="809103" spans="68:68" customFormat="1">
      <c r="BP809103" s="90"/>
    </row>
    <row r="809104" spans="68:68" customFormat="1">
      <c r="BP809104" s="90"/>
    </row>
    <row r="809105" spans="68:68" customFormat="1">
      <c r="BP809105" s="90"/>
    </row>
    <row r="809106" spans="68:68" customFormat="1">
      <c r="BP809106" s="90"/>
    </row>
    <row r="809107" spans="68:68" customFormat="1">
      <c r="BP809107" s="90"/>
    </row>
    <row r="809108" spans="68:68" customFormat="1">
      <c r="BP809108" s="90"/>
    </row>
    <row r="809109" spans="68:68" customFormat="1">
      <c r="BP809109" s="90"/>
    </row>
    <row r="809110" spans="68:68" customFormat="1">
      <c r="BP809110" s="90"/>
    </row>
    <row r="809111" spans="68:68" customFormat="1">
      <c r="BP809111" s="90"/>
    </row>
    <row r="809112" spans="68:68" customFormat="1">
      <c r="BP809112" s="90"/>
    </row>
    <row r="809113" spans="68:68" customFormat="1">
      <c r="BP809113" s="90"/>
    </row>
    <row r="809114" spans="68:68" customFormat="1">
      <c r="BP809114" s="90"/>
    </row>
    <row r="809115" spans="68:68" customFormat="1">
      <c r="BP809115" s="90"/>
    </row>
    <row r="809116" spans="68:68" customFormat="1">
      <c r="BP809116" s="90"/>
    </row>
    <row r="809117" spans="68:68" customFormat="1">
      <c r="BP809117" s="90"/>
    </row>
    <row r="809118" spans="68:68" customFormat="1">
      <c r="BP809118" s="90"/>
    </row>
    <row r="809119" spans="68:68" customFormat="1">
      <c r="BP809119" s="90"/>
    </row>
    <row r="809120" spans="68:68" customFormat="1">
      <c r="BP809120" s="90"/>
    </row>
    <row r="809121" spans="68:68" customFormat="1">
      <c r="BP809121" s="90"/>
    </row>
    <row r="809122" spans="68:68" customFormat="1">
      <c r="BP809122" s="90"/>
    </row>
    <row r="809123" spans="68:68" customFormat="1">
      <c r="BP809123" s="90"/>
    </row>
    <row r="809124" spans="68:68" customFormat="1">
      <c r="BP809124" s="90"/>
    </row>
    <row r="809125" spans="68:68" customFormat="1">
      <c r="BP809125" s="90"/>
    </row>
    <row r="809126" spans="68:68" customFormat="1">
      <c r="BP809126" s="90"/>
    </row>
    <row r="809127" spans="68:68" customFormat="1">
      <c r="BP809127" s="90"/>
    </row>
    <row r="809128" spans="68:68" customFormat="1">
      <c r="BP809128" s="90"/>
    </row>
    <row r="809129" spans="68:68" customFormat="1">
      <c r="BP809129" s="90"/>
    </row>
    <row r="809130" spans="68:68" customFormat="1">
      <c r="BP809130" s="90"/>
    </row>
    <row r="809131" spans="68:68" customFormat="1">
      <c r="BP809131" s="90"/>
    </row>
    <row r="809132" spans="68:68" customFormat="1">
      <c r="BP809132" s="90"/>
    </row>
    <row r="809133" spans="68:68" customFormat="1">
      <c r="BP809133" s="90"/>
    </row>
    <row r="809134" spans="68:68" customFormat="1">
      <c r="BP809134" s="90"/>
    </row>
    <row r="809135" spans="68:68" customFormat="1">
      <c r="BP809135" s="90"/>
    </row>
    <row r="809136" spans="68:68" customFormat="1">
      <c r="BP809136" s="90"/>
    </row>
    <row r="809137" spans="68:68" customFormat="1">
      <c r="BP809137" s="90"/>
    </row>
    <row r="809138" spans="68:68" customFormat="1">
      <c r="BP809138" s="90"/>
    </row>
    <row r="809139" spans="68:68" customFormat="1">
      <c r="BP809139" s="90"/>
    </row>
    <row r="809140" spans="68:68" customFormat="1">
      <c r="BP809140" s="90"/>
    </row>
    <row r="809141" spans="68:68" customFormat="1">
      <c r="BP809141" s="90"/>
    </row>
    <row r="809142" spans="68:68" customFormat="1">
      <c r="BP809142" s="90"/>
    </row>
    <row r="809143" spans="68:68" customFormat="1">
      <c r="BP809143" s="90"/>
    </row>
    <row r="809144" spans="68:68" customFormat="1">
      <c r="BP809144" s="90"/>
    </row>
    <row r="809145" spans="68:68" customFormat="1">
      <c r="BP809145" s="90"/>
    </row>
    <row r="809146" spans="68:68" customFormat="1">
      <c r="BP809146" s="90"/>
    </row>
    <row r="809147" spans="68:68" customFormat="1">
      <c r="BP809147" s="90"/>
    </row>
    <row r="809148" spans="68:68" customFormat="1">
      <c r="BP809148" s="90"/>
    </row>
    <row r="809149" spans="68:68" customFormat="1">
      <c r="BP809149" s="90"/>
    </row>
    <row r="809150" spans="68:68" customFormat="1">
      <c r="BP809150" s="90"/>
    </row>
    <row r="809151" spans="68:68" customFormat="1">
      <c r="BP809151" s="90"/>
    </row>
    <row r="809152" spans="68:68" customFormat="1">
      <c r="BP809152" s="90"/>
    </row>
    <row r="809153" spans="68:68" customFormat="1">
      <c r="BP809153" s="90"/>
    </row>
    <row r="809154" spans="68:68" customFormat="1">
      <c r="BP809154" s="90"/>
    </row>
    <row r="809155" spans="68:68" customFormat="1">
      <c r="BP809155" s="90"/>
    </row>
    <row r="809156" spans="68:68" customFormat="1">
      <c r="BP809156" s="90"/>
    </row>
    <row r="809157" spans="68:68" customFormat="1">
      <c r="BP809157" s="90"/>
    </row>
    <row r="809158" spans="68:68" customFormat="1">
      <c r="BP809158" s="90"/>
    </row>
    <row r="809159" spans="68:68" customFormat="1">
      <c r="BP809159" s="90"/>
    </row>
    <row r="809160" spans="68:68" customFormat="1">
      <c r="BP809160" s="90"/>
    </row>
    <row r="809161" spans="68:68" customFormat="1">
      <c r="BP809161" s="90"/>
    </row>
    <row r="809162" spans="68:68" customFormat="1">
      <c r="BP809162" s="90"/>
    </row>
    <row r="809163" spans="68:68" customFormat="1">
      <c r="BP809163" s="90"/>
    </row>
    <row r="809164" spans="68:68" customFormat="1">
      <c r="BP809164" s="90"/>
    </row>
    <row r="809165" spans="68:68" customFormat="1">
      <c r="BP809165" s="90"/>
    </row>
    <row r="809166" spans="68:68" customFormat="1">
      <c r="BP809166" s="90"/>
    </row>
    <row r="809167" spans="68:68" customFormat="1">
      <c r="BP809167" s="90"/>
    </row>
    <row r="809168" spans="68:68" customFormat="1">
      <c r="BP809168" s="90"/>
    </row>
    <row r="809169" spans="68:68" customFormat="1">
      <c r="BP809169" s="90"/>
    </row>
    <row r="809170" spans="68:68" customFormat="1">
      <c r="BP809170" s="90"/>
    </row>
    <row r="809171" spans="68:68" customFormat="1">
      <c r="BP809171" s="90"/>
    </row>
    <row r="809172" spans="68:68" customFormat="1">
      <c r="BP809172" s="90"/>
    </row>
    <row r="809173" spans="68:68" customFormat="1">
      <c r="BP809173" s="90"/>
    </row>
    <row r="809174" spans="68:68" customFormat="1">
      <c r="BP809174" s="90"/>
    </row>
    <row r="809175" spans="68:68" customFormat="1">
      <c r="BP809175" s="90"/>
    </row>
    <row r="809176" spans="68:68" customFormat="1">
      <c r="BP809176" s="90"/>
    </row>
    <row r="809177" spans="68:68" customFormat="1">
      <c r="BP809177" s="90"/>
    </row>
    <row r="809178" spans="68:68" customFormat="1">
      <c r="BP809178" s="90"/>
    </row>
    <row r="809179" spans="68:68" customFormat="1">
      <c r="BP809179" s="90"/>
    </row>
    <row r="809180" spans="68:68" customFormat="1">
      <c r="BP809180" s="90"/>
    </row>
    <row r="809181" spans="68:68" customFormat="1">
      <c r="BP809181" s="90"/>
    </row>
    <row r="809182" spans="68:68" customFormat="1">
      <c r="BP809182" s="90"/>
    </row>
    <row r="809183" spans="68:68" customFormat="1">
      <c r="BP809183" s="90"/>
    </row>
    <row r="809184" spans="68:68" customFormat="1">
      <c r="BP809184" s="90"/>
    </row>
    <row r="809185" spans="68:68" customFormat="1">
      <c r="BP809185" s="90"/>
    </row>
    <row r="809186" spans="68:68" customFormat="1">
      <c r="BP809186" s="90"/>
    </row>
    <row r="809187" spans="68:68" customFormat="1">
      <c r="BP809187" s="90"/>
    </row>
    <row r="809188" spans="68:68" customFormat="1">
      <c r="BP809188" s="90"/>
    </row>
    <row r="809189" spans="68:68" customFormat="1">
      <c r="BP809189" s="90"/>
    </row>
    <row r="809190" spans="68:68" customFormat="1">
      <c r="BP809190" s="90"/>
    </row>
    <row r="809191" spans="68:68" customFormat="1">
      <c r="BP809191" s="90"/>
    </row>
    <row r="809192" spans="68:68" customFormat="1">
      <c r="BP809192" s="90"/>
    </row>
    <row r="809193" spans="68:68" customFormat="1">
      <c r="BP809193" s="90"/>
    </row>
    <row r="809194" spans="68:68" customFormat="1">
      <c r="BP809194" s="90"/>
    </row>
    <row r="809195" spans="68:68" customFormat="1">
      <c r="BP809195" s="90"/>
    </row>
    <row r="809196" spans="68:68" customFormat="1">
      <c r="BP809196" s="90"/>
    </row>
    <row r="809197" spans="68:68" customFormat="1">
      <c r="BP809197" s="90"/>
    </row>
    <row r="809198" spans="68:68" customFormat="1">
      <c r="BP809198" s="90"/>
    </row>
    <row r="809199" spans="68:68" customFormat="1">
      <c r="BP809199" s="90"/>
    </row>
    <row r="809200" spans="68:68" customFormat="1">
      <c r="BP809200" s="90"/>
    </row>
    <row r="809201" spans="68:68" customFormat="1">
      <c r="BP809201" s="90"/>
    </row>
    <row r="809202" spans="68:68" customFormat="1">
      <c r="BP809202" s="90"/>
    </row>
    <row r="809203" spans="68:68" customFormat="1">
      <c r="BP809203" s="90"/>
    </row>
    <row r="809204" spans="68:68" customFormat="1">
      <c r="BP809204" s="90"/>
    </row>
    <row r="809205" spans="68:68" customFormat="1">
      <c r="BP809205" s="90"/>
    </row>
    <row r="809206" spans="68:68" customFormat="1">
      <c r="BP809206" s="90"/>
    </row>
    <row r="809207" spans="68:68" customFormat="1">
      <c r="BP809207" s="90"/>
    </row>
    <row r="809208" spans="68:68" customFormat="1">
      <c r="BP809208" s="90"/>
    </row>
    <row r="809209" spans="68:68" customFormat="1">
      <c r="BP809209" s="90"/>
    </row>
    <row r="809210" spans="68:68" customFormat="1">
      <c r="BP809210" s="90"/>
    </row>
    <row r="809211" spans="68:68" customFormat="1">
      <c r="BP809211" s="90"/>
    </row>
    <row r="809212" spans="68:68" customFormat="1">
      <c r="BP809212" s="90"/>
    </row>
    <row r="809213" spans="68:68" customFormat="1">
      <c r="BP809213" s="90"/>
    </row>
    <row r="809214" spans="68:68" customFormat="1">
      <c r="BP809214" s="90"/>
    </row>
    <row r="809215" spans="68:68" customFormat="1">
      <c r="BP809215" s="90"/>
    </row>
    <row r="809216" spans="68:68" customFormat="1">
      <c r="BP809216" s="90"/>
    </row>
    <row r="809217" spans="68:68" customFormat="1">
      <c r="BP809217" s="90"/>
    </row>
    <row r="809218" spans="68:68" customFormat="1">
      <c r="BP809218" s="90"/>
    </row>
    <row r="809219" spans="68:68" customFormat="1">
      <c r="BP809219" s="90"/>
    </row>
    <row r="809220" spans="68:68" customFormat="1">
      <c r="BP809220" s="90"/>
    </row>
    <row r="809221" spans="68:68" customFormat="1">
      <c r="BP809221" s="90"/>
    </row>
    <row r="809222" spans="68:68" customFormat="1">
      <c r="BP809222" s="90"/>
    </row>
    <row r="809223" spans="68:68" customFormat="1">
      <c r="BP809223" s="90"/>
    </row>
    <row r="809224" spans="68:68" customFormat="1">
      <c r="BP809224" s="90"/>
    </row>
    <row r="809225" spans="68:68" customFormat="1">
      <c r="BP809225" s="90"/>
    </row>
    <row r="809226" spans="68:68" customFormat="1">
      <c r="BP809226" s="90"/>
    </row>
    <row r="809227" spans="68:68" customFormat="1">
      <c r="BP809227" s="90"/>
    </row>
    <row r="809228" spans="68:68" customFormat="1">
      <c r="BP809228" s="90"/>
    </row>
    <row r="809229" spans="68:68" customFormat="1">
      <c r="BP809229" s="90"/>
    </row>
    <row r="809230" spans="68:68" customFormat="1">
      <c r="BP809230" s="90"/>
    </row>
    <row r="809231" spans="68:68" customFormat="1">
      <c r="BP809231" s="90"/>
    </row>
    <row r="809232" spans="68:68" customFormat="1">
      <c r="BP809232" s="90"/>
    </row>
    <row r="809233" spans="68:68" customFormat="1">
      <c r="BP809233" s="90"/>
    </row>
    <row r="809234" spans="68:68" customFormat="1">
      <c r="BP809234" s="90"/>
    </row>
    <row r="809235" spans="68:68" customFormat="1">
      <c r="BP809235" s="90"/>
    </row>
    <row r="809236" spans="68:68" customFormat="1">
      <c r="BP809236" s="90"/>
    </row>
    <row r="809237" spans="68:68" customFormat="1">
      <c r="BP809237" s="90"/>
    </row>
    <row r="809238" spans="68:68" customFormat="1">
      <c r="BP809238" s="90"/>
    </row>
    <row r="809239" spans="68:68" customFormat="1">
      <c r="BP809239" s="90"/>
    </row>
    <row r="809240" spans="68:68" customFormat="1">
      <c r="BP809240" s="90"/>
    </row>
    <row r="809241" spans="68:68" customFormat="1">
      <c r="BP809241" s="90"/>
    </row>
    <row r="809242" spans="68:68" customFormat="1">
      <c r="BP809242" s="90"/>
    </row>
    <row r="809243" spans="68:68" customFormat="1">
      <c r="BP809243" s="90"/>
    </row>
    <row r="809244" spans="68:68" customFormat="1">
      <c r="BP809244" s="90"/>
    </row>
    <row r="809245" spans="68:68" customFormat="1">
      <c r="BP809245" s="90"/>
    </row>
    <row r="809246" spans="68:68" customFormat="1">
      <c r="BP809246" s="90"/>
    </row>
    <row r="809247" spans="68:68" customFormat="1">
      <c r="BP809247" s="90"/>
    </row>
    <row r="809248" spans="68:68" customFormat="1">
      <c r="BP809248" s="90"/>
    </row>
    <row r="809249" spans="68:68" customFormat="1">
      <c r="BP809249" s="90"/>
    </row>
    <row r="809250" spans="68:68" customFormat="1">
      <c r="BP809250" s="90"/>
    </row>
    <row r="809251" spans="68:68" customFormat="1">
      <c r="BP809251" s="90"/>
    </row>
    <row r="809252" spans="68:68" customFormat="1">
      <c r="BP809252" s="90"/>
    </row>
    <row r="809253" spans="68:68" customFormat="1">
      <c r="BP809253" s="90"/>
    </row>
    <row r="809254" spans="68:68" customFormat="1">
      <c r="BP809254" s="90"/>
    </row>
    <row r="809255" spans="68:68" customFormat="1">
      <c r="BP809255" s="90"/>
    </row>
    <row r="809256" spans="68:68" customFormat="1">
      <c r="BP809256" s="90"/>
    </row>
    <row r="809257" spans="68:68" customFormat="1">
      <c r="BP809257" s="90"/>
    </row>
    <row r="809258" spans="68:68" customFormat="1">
      <c r="BP809258" s="90"/>
    </row>
    <row r="809259" spans="68:68" customFormat="1">
      <c r="BP809259" s="90"/>
    </row>
    <row r="809260" spans="68:68" customFormat="1">
      <c r="BP809260" s="90"/>
    </row>
    <row r="809261" spans="68:68" customFormat="1">
      <c r="BP809261" s="90"/>
    </row>
    <row r="809262" spans="68:68" customFormat="1">
      <c r="BP809262" s="90"/>
    </row>
    <row r="809263" spans="68:68" customFormat="1">
      <c r="BP809263" s="90"/>
    </row>
    <row r="809264" spans="68:68" customFormat="1">
      <c r="BP809264" s="90"/>
    </row>
    <row r="809265" spans="68:68" customFormat="1">
      <c r="BP809265" s="90"/>
    </row>
    <row r="809266" spans="68:68" customFormat="1">
      <c r="BP809266" s="90"/>
    </row>
    <row r="809267" spans="68:68" customFormat="1">
      <c r="BP809267" s="90"/>
    </row>
    <row r="809268" spans="68:68" customFormat="1">
      <c r="BP809268" s="90"/>
    </row>
    <row r="809269" spans="68:68" customFormat="1">
      <c r="BP809269" s="90"/>
    </row>
    <row r="809270" spans="68:68" customFormat="1">
      <c r="BP809270" s="90"/>
    </row>
    <row r="809271" spans="68:68" customFormat="1">
      <c r="BP809271" s="90"/>
    </row>
    <row r="809272" spans="68:68" customFormat="1">
      <c r="BP809272" s="90"/>
    </row>
    <row r="809273" spans="68:68" customFormat="1">
      <c r="BP809273" s="90"/>
    </row>
    <row r="809274" spans="68:68" customFormat="1">
      <c r="BP809274" s="90"/>
    </row>
    <row r="809275" spans="68:68" customFormat="1">
      <c r="BP809275" s="90"/>
    </row>
    <row r="809276" spans="68:68" customFormat="1">
      <c r="BP809276" s="90"/>
    </row>
    <row r="809277" spans="68:68" customFormat="1">
      <c r="BP809277" s="90"/>
    </row>
    <row r="809278" spans="68:68" customFormat="1">
      <c r="BP809278" s="90"/>
    </row>
    <row r="809279" spans="68:68" customFormat="1">
      <c r="BP809279" s="90"/>
    </row>
    <row r="809280" spans="68:68" customFormat="1">
      <c r="BP809280" s="90"/>
    </row>
    <row r="809281" spans="68:68" customFormat="1">
      <c r="BP809281" s="90"/>
    </row>
    <row r="809282" spans="68:68" customFormat="1">
      <c r="BP809282" s="90"/>
    </row>
    <row r="809283" spans="68:68" customFormat="1">
      <c r="BP809283" s="90"/>
    </row>
    <row r="809284" spans="68:68" customFormat="1">
      <c r="BP809284" s="90"/>
    </row>
    <row r="809285" spans="68:68" customFormat="1">
      <c r="BP809285" s="90"/>
    </row>
    <row r="809286" spans="68:68" customFormat="1">
      <c r="BP809286" s="90"/>
    </row>
    <row r="809287" spans="68:68" customFormat="1">
      <c r="BP809287" s="90"/>
    </row>
    <row r="809288" spans="68:68" customFormat="1">
      <c r="BP809288" s="90"/>
    </row>
    <row r="809289" spans="68:68" customFormat="1">
      <c r="BP809289" s="90"/>
    </row>
    <row r="809290" spans="68:68" customFormat="1">
      <c r="BP809290" s="90"/>
    </row>
    <row r="809291" spans="68:68" customFormat="1">
      <c r="BP809291" s="90"/>
    </row>
    <row r="809292" spans="68:68" customFormat="1">
      <c r="BP809292" s="90"/>
    </row>
    <row r="809293" spans="68:68" customFormat="1">
      <c r="BP809293" s="90"/>
    </row>
    <row r="809294" spans="68:68" customFormat="1">
      <c r="BP809294" s="90"/>
    </row>
    <row r="809295" spans="68:68" customFormat="1">
      <c r="BP809295" s="90"/>
    </row>
    <row r="809296" spans="68:68" customFormat="1">
      <c r="BP809296" s="90"/>
    </row>
    <row r="809297" spans="68:68" customFormat="1">
      <c r="BP809297" s="90"/>
    </row>
    <row r="809298" spans="68:68" customFormat="1">
      <c r="BP809298" s="90"/>
    </row>
    <row r="809299" spans="68:68" customFormat="1">
      <c r="BP809299" s="90"/>
    </row>
    <row r="809300" spans="68:68" customFormat="1">
      <c r="BP809300" s="90"/>
    </row>
    <row r="809301" spans="68:68" customFormat="1">
      <c r="BP809301" s="90"/>
    </row>
    <row r="809302" spans="68:68" customFormat="1">
      <c r="BP809302" s="90"/>
    </row>
    <row r="809303" spans="68:68" customFormat="1">
      <c r="BP809303" s="90"/>
    </row>
    <row r="809304" spans="68:68" customFormat="1">
      <c r="BP809304" s="90"/>
    </row>
    <row r="809305" spans="68:68" customFormat="1">
      <c r="BP809305" s="90"/>
    </row>
    <row r="809306" spans="68:68" customFormat="1">
      <c r="BP809306" s="90"/>
    </row>
    <row r="809307" spans="68:68" customFormat="1">
      <c r="BP809307" s="90"/>
    </row>
    <row r="809308" spans="68:68" customFormat="1">
      <c r="BP809308" s="90"/>
    </row>
    <row r="809309" spans="68:68" customFormat="1">
      <c r="BP809309" s="90"/>
    </row>
    <row r="809310" spans="68:68" customFormat="1">
      <c r="BP809310" s="90"/>
    </row>
    <row r="809311" spans="68:68" customFormat="1">
      <c r="BP809311" s="90"/>
    </row>
    <row r="809312" spans="68:68" customFormat="1">
      <c r="BP809312" s="90"/>
    </row>
    <row r="809313" spans="68:68" customFormat="1">
      <c r="BP809313" s="90"/>
    </row>
    <row r="809314" spans="68:68" customFormat="1">
      <c r="BP809314" s="90"/>
    </row>
    <row r="809315" spans="68:68" customFormat="1">
      <c r="BP809315" s="90"/>
    </row>
    <row r="809316" spans="68:68" customFormat="1">
      <c r="BP809316" s="90"/>
    </row>
    <row r="809317" spans="68:68" customFormat="1">
      <c r="BP809317" s="90"/>
    </row>
    <row r="809318" spans="68:68" customFormat="1">
      <c r="BP809318" s="90"/>
    </row>
    <row r="809319" spans="68:68" customFormat="1">
      <c r="BP809319" s="90"/>
    </row>
    <row r="809320" spans="68:68" customFormat="1">
      <c r="BP809320" s="90"/>
    </row>
    <row r="809321" spans="68:68" customFormat="1">
      <c r="BP809321" s="90"/>
    </row>
    <row r="809322" spans="68:68" customFormat="1">
      <c r="BP809322" s="90"/>
    </row>
    <row r="809323" spans="68:68" customFormat="1">
      <c r="BP809323" s="90"/>
    </row>
    <row r="809324" spans="68:68" customFormat="1">
      <c r="BP809324" s="90"/>
    </row>
    <row r="809325" spans="68:68" customFormat="1">
      <c r="BP809325" s="90"/>
    </row>
    <row r="809326" spans="68:68" customFormat="1">
      <c r="BP809326" s="90"/>
    </row>
    <row r="809327" spans="68:68" customFormat="1">
      <c r="BP809327" s="90"/>
    </row>
    <row r="809328" spans="68:68" customFormat="1">
      <c r="BP809328" s="90"/>
    </row>
    <row r="809329" spans="68:68" customFormat="1">
      <c r="BP809329" s="90"/>
    </row>
    <row r="809330" spans="68:68" customFormat="1">
      <c r="BP809330" s="90"/>
    </row>
    <row r="809331" spans="68:68" customFormat="1">
      <c r="BP809331" s="90"/>
    </row>
    <row r="809332" spans="68:68" customFormat="1">
      <c r="BP809332" s="90"/>
    </row>
    <row r="809333" spans="68:68" customFormat="1">
      <c r="BP809333" s="90"/>
    </row>
    <row r="809334" spans="68:68" customFormat="1">
      <c r="BP809334" s="90"/>
    </row>
    <row r="809335" spans="68:68" customFormat="1">
      <c r="BP809335" s="90"/>
    </row>
    <row r="809336" spans="68:68" customFormat="1">
      <c r="BP809336" s="90"/>
    </row>
    <row r="809337" spans="68:68" customFormat="1">
      <c r="BP809337" s="90"/>
    </row>
    <row r="809338" spans="68:68" customFormat="1">
      <c r="BP809338" s="90"/>
    </row>
    <row r="809339" spans="68:68" customFormat="1">
      <c r="BP809339" s="90"/>
    </row>
    <row r="809340" spans="68:68" customFormat="1">
      <c r="BP809340" s="90"/>
    </row>
    <row r="809341" spans="68:68" customFormat="1">
      <c r="BP809341" s="90"/>
    </row>
    <row r="809342" spans="68:68" customFormat="1">
      <c r="BP809342" s="90"/>
    </row>
    <row r="809343" spans="68:68" customFormat="1">
      <c r="BP809343" s="90"/>
    </row>
    <row r="809344" spans="68:68" customFormat="1">
      <c r="BP809344" s="90"/>
    </row>
    <row r="809345" spans="68:68" customFormat="1">
      <c r="BP809345" s="90"/>
    </row>
    <row r="809346" spans="68:68" customFormat="1">
      <c r="BP809346" s="90"/>
    </row>
    <row r="809347" spans="68:68" customFormat="1">
      <c r="BP809347" s="90"/>
    </row>
    <row r="809348" spans="68:68" customFormat="1">
      <c r="BP809348" s="90"/>
    </row>
    <row r="809349" spans="68:68" customFormat="1">
      <c r="BP809349" s="90"/>
    </row>
    <row r="809350" spans="68:68" customFormat="1">
      <c r="BP809350" s="90"/>
    </row>
    <row r="809351" spans="68:68" customFormat="1">
      <c r="BP809351" s="90"/>
    </row>
    <row r="809352" spans="68:68" customFormat="1">
      <c r="BP809352" s="90"/>
    </row>
    <row r="809353" spans="68:68" customFormat="1">
      <c r="BP809353" s="90"/>
    </row>
    <row r="809354" spans="68:68" customFormat="1">
      <c r="BP809354" s="90"/>
    </row>
    <row r="809355" spans="68:68" customFormat="1">
      <c r="BP809355" s="90"/>
    </row>
    <row r="809356" spans="68:68" customFormat="1">
      <c r="BP809356" s="90"/>
    </row>
    <row r="809357" spans="68:68" customFormat="1">
      <c r="BP809357" s="90"/>
    </row>
    <row r="809358" spans="68:68" customFormat="1">
      <c r="BP809358" s="90"/>
    </row>
    <row r="809359" spans="68:68" customFormat="1">
      <c r="BP809359" s="90"/>
    </row>
    <row r="809360" spans="68:68" customFormat="1">
      <c r="BP809360" s="90"/>
    </row>
    <row r="809361" spans="68:68" customFormat="1">
      <c r="BP809361" s="90"/>
    </row>
    <row r="809362" spans="68:68" customFormat="1">
      <c r="BP809362" s="90"/>
    </row>
    <row r="809363" spans="68:68" customFormat="1">
      <c r="BP809363" s="90"/>
    </row>
    <row r="809364" spans="68:68" customFormat="1">
      <c r="BP809364" s="90"/>
    </row>
    <row r="809365" spans="68:68" customFormat="1">
      <c r="BP809365" s="90"/>
    </row>
    <row r="809366" spans="68:68" customFormat="1">
      <c r="BP809366" s="90"/>
    </row>
    <row r="809367" spans="68:68" customFormat="1">
      <c r="BP809367" s="90"/>
    </row>
    <row r="809368" spans="68:68" customFormat="1">
      <c r="BP809368" s="90"/>
    </row>
    <row r="809369" spans="68:68" customFormat="1">
      <c r="BP809369" s="90"/>
    </row>
    <row r="809370" spans="68:68" customFormat="1">
      <c r="BP809370" s="90"/>
    </row>
    <row r="809371" spans="68:68" customFormat="1">
      <c r="BP809371" s="90"/>
    </row>
    <row r="809372" spans="68:68" customFormat="1">
      <c r="BP809372" s="90"/>
    </row>
    <row r="809373" spans="68:68" customFormat="1">
      <c r="BP809373" s="90"/>
    </row>
    <row r="809374" spans="68:68" customFormat="1">
      <c r="BP809374" s="90"/>
    </row>
    <row r="809375" spans="68:68" customFormat="1">
      <c r="BP809375" s="90"/>
    </row>
    <row r="809376" spans="68:68" customFormat="1">
      <c r="BP809376" s="90"/>
    </row>
    <row r="809377" spans="68:68" customFormat="1">
      <c r="BP809377" s="90"/>
    </row>
    <row r="809378" spans="68:68" customFormat="1">
      <c r="BP809378" s="90"/>
    </row>
    <row r="809379" spans="68:68" customFormat="1">
      <c r="BP809379" s="90"/>
    </row>
    <row r="809380" spans="68:68" customFormat="1">
      <c r="BP809380" s="90"/>
    </row>
    <row r="809381" spans="68:68" customFormat="1">
      <c r="BP809381" s="90"/>
    </row>
    <row r="809382" spans="68:68" customFormat="1">
      <c r="BP809382" s="90"/>
    </row>
    <row r="809383" spans="68:68" customFormat="1">
      <c r="BP809383" s="90"/>
    </row>
    <row r="809384" spans="68:68" customFormat="1">
      <c r="BP809384" s="90"/>
    </row>
    <row r="809385" spans="68:68" customFormat="1">
      <c r="BP809385" s="90"/>
    </row>
    <row r="809386" spans="68:68" customFormat="1">
      <c r="BP809386" s="90"/>
    </row>
    <row r="809387" spans="68:68" customFormat="1">
      <c r="BP809387" s="90"/>
    </row>
    <row r="809388" spans="68:68" customFormat="1">
      <c r="BP809388" s="90"/>
    </row>
    <row r="809389" spans="68:68" customFormat="1">
      <c r="BP809389" s="90"/>
    </row>
    <row r="809390" spans="68:68" customFormat="1">
      <c r="BP809390" s="90"/>
    </row>
    <row r="809391" spans="68:68" customFormat="1">
      <c r="BP809391" s="90"/>
    </row>
    <row r="809392" spans="68:68" customFormat="1">
      <c r="BP809392" s="90"/>
    </row>
    <row r="809393" spans="68:68" customFormat="1">
      <c r="BP809393" s="90"/>
    </row>
    <row r="809394" spans="68:68" customFormat="1">
      <c r="BP809394" s="90"/>
    </row>
    <row r="809395" spans="68:68" customFormat="1">
      <c r="BP809395" s="90"/>
    </row>
    <row r="809396" spans="68:68" customFormat="1">
      <c r="BP809396" s="90"/>
    </row>
    <row r="809397" spans="68:68" customFormat="1">
      <c r="BP809397" s="90"/>
    </row>
    <row r="809398" spans="68:68" customFormat="1">
      <c r="BP809398" s="90"/>
    </row>
    <row r="809399" spans="68:68" customFormat="1">
      <c r="BP809399" s="90"/>
    </row>
    <row r="809400" spans="68:68" customFormat="1">
      <c r="BP809400" s="90"/>
    </row>
    <row r="809401" spans="68:68" customFormat="1">
      <c r="BP809401" s="90"/>
    </row>
    <row r="809402" spans="68:68" customFormat="1">
      <c r="BP809402" s="90"/>
    </row>
    <row r="809403" spans="68:68" customFormat="1">
      <c r="BP809403" s="90"/>
    </row>
    <row r="809404" spans="68:68" customFormat="1">
      <c r="BP809404" s="90"/>
    </row>
    <row r="809405" spans="68:68" customFormat="1">
      <c r="BP809405" s="90"/>
    </row>
    <row r="809406" spans="68:68" customFormat="1">
      <c r="BP809406" s="90"/>
    </row>
    <row r="809407" spans="68:68" customFormat="1">
      <c r="BP809407" s="90"/>
    </row>
    <row r="809408" spans="68:68" customFormat="1">
      <c r="BP809408" s="90"/>
    </row>
    <row r="809409" spans="68:68" customFormat="1">
      <c r="BP809409" s="90"/>
    </row>
    <row r="809410" spans="68:68" customFormat="1">
      <c r="BP809410" s="90"/>
    </row>
    <row r="809411" spans="68:68" customFormat="1">
      <c r="BP809411" s="90"/>
    </row>
    <row r="809412" spans="68:68" customFormat="1">
      <c r="BP809412" s="90"/>
    </row>
    <row r="809413" spans="68:68" customFormat="1">
      <c r="BP809413" s="90"/>
    </row>
    <row r="809414" spans="68:68" customFormat="1">
      <c r="BP809414" s="90"/>
    </row>
    <row r="809415" spans="68:68" customFormat="1">
      <c r="BP809415" s="90"/>
    </row>
    <row r="809416" spans="68:68" customFormat="1">
      <c r="BP809416" s="90"/>
    </row>
    <row r="809417" spans="68:68" customFormat="1">
      <c r="BP809417" s="90"/>
    </row>
    <row r="809418" spans="68:68" customFormat="1">
      <c r="BP809418" s="90"/>
    </row>
    <row r="809419" spans="68:68" customFormat="1">
      <c r="BP809419" s="90"/>
    </row>
    <row r="809420" spans="68:68" customFormat="1">
      <c r="BP809420" s="90"/>
    </row>
    <row r="809421" spans="68:68" customFormat="1">
      <c r="BP809421" s="90"/>
    </row>
    <row r="809422" spans="68:68" customFormat="1">
      <c r="BP809422" s="90"/>
    </row>
    <row r="809423" spans="68:68" customFormat="1">
      <c r="BP809423" s="90"/>
    </row>
    <row r="809424" spans="68:68" customFormat="1">
      <c r="BP809424" s="90"/>
    </row>
    <row r="809425" spans="68:68" customFormat="1">
      <c r="BP809425" s="90"/>
    </row>
    <row r="809426" spans="68:68" customFormat="1">
      <c r="BP809426" s="90"/>
    </row>
    <row r="809427" spans="68:68" customFormat="1">
      <c r="BP809427" s="90"/>
    </row>
    <row r="809428" spans="68:68" customFormat="1">
      <c r="BP809428" s="90"/>
    </row>
    <row r="809429" spans="68:68" customFormat="1">
      <c r="BP809429" s="90"/>
    </row>
    <row r="809430" spans="68:68" customFormat="1">
      <c r="BP809430" s="90"/>
    </row>
    <row r="809431" spans="68:68" customFormat="1">
      <c r="BP809431" s="90"/>
    </row>
    <row r="809432" spans="68:68" customFormat="1">
      <c r="BP809432" s="90"/>
    </row>
    <row r="809433" spans="68:68" customFormat="1">
      <c r="BP809433" s="90"/>
    </row>
    <row r="809434" spans="68:68" customFormat="1">
      <c r="BP809434" s="90"/>
    </row>
    <row r="809435" spans="68:68" customFormat="1">
      <c r="BP809435" s="90"/>
    </row>
    <row r="809436" spans="68:68" customFormat="1">
      <c r="BP809436" s="90"/>
    </row>
    <row r="809437" spans="68:68" customFormat="1">
      <c r="BP809437" s="90"/>
    </row>
    <row r="809438" spans="68:68" customFormat="1">
      <c r="BP809438" s="90"/>
    </row>
    <row r="809439" spans="68:68" customFormat="1">
      <c r="BP809439" s="90"/>
    </row>
    <row r="809440" spans="68:68" customFormat="1">
      <c r="BP809440" s="90"/>
    </row>
    <row r="809441" spans="68:68" customFormat="1">
      <c r="BP809441" s="90"/>
    </row>
    <row r="809442" spans="68:68" customFormat="1">
      <c r="BP809442" s="90"/>
    </row>
    <row r="809443" spans="68:68" customFormat="1">
      <c r="BP809443" s="90"/>
    </row>
    <row r="809444" spans="68:68" customFormat="1">
      <c r="BP809444" s="90"/>
    </row>
    <row r="809445" spans="68:68" customFormat="1">
      <c r="BP809445" s="90"/>
    </row>
    <row r="809446" spans="68:68" customFormat="1">
      <c r="BP809446" s="90"/>
    </row>
    <row r="809447" spans="68:68" customFormat="1">
      <c r="BP809447" s="90"/>
    </row>
    <row r="809448" spans="68:68" customFormat="1">
      <c r="BP809448" s="90"/>
    </row>
    <row r="809449" spans="68:68" customFormat="1">
      <c r="BP809449" s="90"/>
    </row>
    <row r="809450" spans="68:68" customFormat="1">
      <c r="BP809450" s="90"/>
    </row>
    <row r="809451" spans="68:68" customFormat="1">
      <c r="BP809451" s="90"/>
    </row>
    <row r="809452" spans="68:68" customFormat="1">
      <c r="BP809452" s="90"/>
    </row>
    <row r="809453" spans="68:68" customFormat="1">
      <c r="BP809453" s="90"/>
    </row>
    <row r="809454" spans="68:68" customFormat="1">
      <c r="BP809454" s="90"/>
    </row>
    <row r="809455" spans="68:68" customFormat="1">
      <c r="BP809455" s="90"/>
    </row>
    <row r="809456" spans="68:68" customFormat="1">
      <c r="BP809456" s="90"/>
    </row>
    <row r="809457" spans="68:68" customFormat="1">
      <c r="BP809457" s="90"/>
    </row>
    <row r="809458" spans="68:68" customFormat="1">
      <c r="BP809458" s="90"/>
    </row>
    <row r="809459" spans="68:68" customFormat="1">
      <c r="BP809459" s="90"/>
    </row>
    <row r="809460" spans="68:68" customFormat="1">
      <c r="BP809460" s="90"/>
    </row>
    <row r="809461" spans="68:68" customFormat="1">
      <c r="BP809461" s="90"/>
    </row>
    <row r="809462" spans="68:68" customFormat="1">
      <c r="BP809462" s="90"/>
    </row>
    <row r="809463" spans="68:68" customFormat="1">
      <c r="BP809463" s="90"/>
    </row>
    <row r="809464" spans="68:68" customFormat="1">
      <c r="BP809464" s="90"/>
    </row>
    <row r="809465" spans="68:68" customFormat="1">
      <c r="BP809465" s="90"/>
    </row>
    <row r="809466" spans="68:68" customFormat="1">
      <c r="BP809466" s="90"/>
    </row>
    <row r="809467" spans="68:68" customFormat="1">
      <c r="BP809467" s="90"/>
    </row>
    <row r="809468" spans="68:68" customFormat="1">
      <c r="BP809468" s="90"/>
    </row>
    <row r="809469" spans="68:68" customFormat="1">
      <c r="BP809469" s="90"/>
    </row>
    <row r="809470" spans="68:68" customFormat="1">
      <c r="BP809470" s="90"/>
    </row>
    <row r="809471" spans="68:68" customFormat="1">
      <c r="BP809471" s="90"/>
    </row>
    <row r="809472" spans="68:68" customFormat="1">
      <c r="BP809472" s="90"/>
    </row>
    <row r="809473" spans="68:68" customFormat="1">
      <c r="BP809473" s="90"/>
    </row>
    <row r="809474" spans="68:68" customFormat="1">
      <c r="BP809474" s="90"/>
    </row>
    <row r="809475" spans="68:68" customFormat="1">
      <c r="BP809475" s="90"/>
    </row>
    <row r="809476" spans="68:68" customFormat="1">
      <c r="BP809476" s="90"/>
    </row>
    <row r="809477" spans="68:68" customFormat="1">
      <c r="BP809477" s="90"/>
    </row>
    <row r="809478" spans="68:68" customFormat="1">
      <c r="BP809478" s="90"/>
    </row>
    <row r="809479" spans="68:68" customFormat="1">
      <c r="BP809479" s="90"/>
    </row>
    <row r="809480" spans="68:68" customFormat="1">
      <c r="BP809480" s="90"/>
    </row>
    <row r="809481" spans="68:68" customFormat="1">
      <c r="BP809481" s="90"/>
    </row>
    <row r="809482" spans="68:68" customFormat="1">
      <c r="BP809482" s="90"/>
    </row>
    <row r="809483" spans="68:68" customFormat="1">
      <c r="BP809483" s="90"/>
    </row>
    <row r="809484" spans="68:68" customFormat="1">
      <c r="BP809484" s="90"/>
    </row>
    <row r="809485" spans="68:68" customFormat="1">
      <c r="BP809485" s="90"/>
    </row>
    <row r="809486" spans="68:68" customFormat="1">
      <c r="BP809486" s="90"/>
    </row>
    <row r="809487" spans="68:68" customFormat="1">
      <c r="BP809487" s="90"/>
    </row>
    <row r="809488" spans="68:68" customFormat="1">
      <c r="BP809488" s="90"/>
    </row>
    <row r="809489" spans="68:68" customFormat="1">
      <c r="BP809489" s="90"/>
    </row>
    <row r="809490" spans="68:68" customFormat="1">
      <c r="BP809490" s="90"/>
    </row>
    <row r="809491" spans="68:68" customFormat="1">
      <c r="BP809491" s="90"/>
    </row>
    <row r="809492" spans="68:68" customFormat="1">
      <c r="BP809492" s="90"/>
    </row>
    <row r="809493" spans="68:68" customFormat="1">
      <c r="BP809493" s="90"/>
    </row>
    <row r="809494" spans="68:68" customFormat="1">
      <c r="BP809494" s="90"/>
    </row>
    <row r="809495" spans="68:68" customFormat="1">
      <c r="BP809495" s="90"/>
    </row>
    <row r="809496" spans="68:68" customFormat="1">
      <c r="BP809496" s="90"/>
    </row>
    <row r="809497" spans="68:68" customFormat="1">
      <c r="BP809497" s="90"/>
    </row>
    <row r="809498" spans="68:68" customFormat="1">
      <c r="BP809498" s="90"/>
    </row>
    <row r="809499" spans="68:68" customFormat="1">
      <c r="BP809499" s="90"/>
    </row>
    <row r="809500" spans="68:68" customFormat="1">
      <c r="BP809500" s="90"/>
    </row>
    <row r="809501" spans="68:68" customFormat="1">
      <c r="BP809501" s="90"/>
    </row>
    <row r="809502" spans="68:68" customFormat="1">
      <c r="BP809502" s="90"/>
    </row>
    <row r="809503" spans="68:68" customFormat="1">
      <c r="BP809503" s="90"/>
    </row>
    <row r="809504" spans="68:68" customFormat="1">
      <c r="BP809504" s="90"/>
    </row>
    <row r="809505" spans="68:68" customFormat="1">
      <c r="BP809505" s="90"/>
    </row>
    <row r="809506" spans="68:68" customFormat="1">
      <c r="BP809506" s="90"/>
    </row>
    <row r="809507" spans="68:68" customFormat="1">
      <c r="BP809507" s="90"/>
    </row>
    <row r="809508" spans="68:68" customFormat="1">
      <c r="BP809508" s="90"/>
    </row>
    <row r="809509" spans="68:68" customFormat="1">
      <c r="BP809509" s="90"/>
    </row>
    <row r="809510" spans="68:68" customFormat="1">
      <c r="BP809510" s="90"/>
    </row>
    <row r="809511" spans="68:68" customFormat="1">
      <c r="BP809511" s="90"/>
    </row>
    <row r="809512" spans="68:68" customFormat="1">
      <c r="BP809512" s="90"/>
    </row>
    <row r="809513" spans="68:68" customFormat="1">
      <c r="BP809513" s="90"/>
    </row>
    <row r="809514" spans="68:68" customFormat="1">
      <c r="BP809514" s="90"/>
    </row>
    <row r="809515" spans="68:68" customFormat="1">
      <c r="BP809515" s="90"/>
    </row>
    <row r="809516" spans="68:68" customFormat="1">
      <c r="BP809516" s="90"/>
    </row>
    <row r="809517" spans="68:68" customFormat="1">
      <c r="BP809517" s="90"/>
    </row>
    <row r="809518" spans="68:68" customFormat="1">
      <c r="BP809518" s="90"/>
    </row>
    <row r="809519" spans="68:68" customFormat="1">
      <c r="BP809519" s="90"/>
    </row>
    <row r="809520" spans="68:68" customFormat="1">
      <c r="BP809520" s="90"/>
    </row>
    <row r="809521" spans="68:68" customFormat="1">
      <c r="BP809521" s="90"/>
    </row>
    <row r="809522" spans="68:68" customFormat="1">
      <c r="BP809522" s="90"/>
    </row>
    <row r="809523" spans="68:68" customFormat="1">
      <c r="BP809523" s="90"/>
    </row>
    <row r="809524" spans="68:68" customFormat="1">
      <c r="BP809524" s="90"/>
    </row>
    <row r="809525" spans="68:68" customFormat="1">
      <c r="BP809525" s="90"/>
    </row>
    <row r="809526" spans="68:68" customFormat="1">
      <c r="BP809526" s="90"/>
    </row>
    <row r="809527" spans="68:68" customFormat="1">
      <c r="BP809527" s="90"/>
    </row>
    <row r="809528" spans="68:68" customFormat="1">
      <c r="BP809528" s="90"/>
    </row>
    <row r="809529" spans="68:68" customFormat="1">
      <c r="BP809529" s="90"/>
    </row>
    <row r="809530" spans="68:68" customFormat="1">
      <c r="BP809530" s="90"/>
    </row>
    <row r="809531" spans="68:68" customFormat="1">
      <c r="BP809531" s="90"/>
    </row>
    <row r="809532" spans="68:68" customFormat="1">
      <c r="BP809532" s="90"/>
    </row>
    <row r="809533" spans="68:68" customFormat="1">
      <c r="BP809533" s="90"/>
    </row>
    <row r="809534" spans="68:68" customFormat="1">
      <c r="BP809534" s="90"/>
    </row>
    <row r="809535" spans="68:68" customFormat="1">
      <c r="BP809535" s="90"/>
    </row>
    <row r="809536" spans="68:68" customFormat="1">
      <c r="BP809536" s="90"/>
    </row>
    <row r="809537" spans="68:68" customFormat="1">
      <c r="BP809537" s="90"/>
    </row>
    <row r="809538" spans="68:68" customFormat="1">
      <c r="BP809538" s="90"/>
    </row>
    <row r="809539" spans="68:68" customFormat="1">
      <c r="BP809539" s="90"/>
    </row>
    <row r="809540" spans="68:68" customFormat="1">
      <c r="BP809540" s="90"/>
    </row>
    <row r="809541" spans="68:68" customFormat="1">
      <c r="BP809541" s="90"/>
    </row>
    <row r="809542" spans="68:68" customFormat="1">
      <c r="BP809542" s="90"/>
    </row>
    <row r="809543" spans="68:68" customFormat="1">
      <c r="BP809543" s="90"/>
    </row>
    <row r="809544" spans="68:68" customFormat="1">
      <c r="BP809544" s="90"/>
    </row>
    <row r="809545" spans="68:68" customFormat="1">
      <c r="BP809545" s="90"/>
    </row>
    <row r="809546" spans="68:68" customFormat="1">
      <c r="BP809546" s="90"/>
    </row>
    <row r="809547" spans="68:68" customFormat="1">
      <c r="BP809547" s="90"/>
    </row>
    <row r="809548" spans="68:68" customFormat="1">
      <c r="BP809548" s="90"/>
    </row>
    <row r="809549" spans="68:68" customFormat="1">
      <c r="BP809549" s="90"/>
    </row>
    <row r="809550" spans="68:68" customFormat="1">
      <c r="BP809550" s="90"/>
    </row>
    <row r="809551" spans="68:68" customFormat="1">
      <c r="BP809551" s="90"/>
    </row>
    <row r="809552" spans="68:68" customFormat="1">
      <c r="BP809552" s="90"/>
    </row>
    <row r="809553" spans="68:68" customFormat="1">
      <c r="BP809553" s="90"/>
    </row>
    <row r="809554" spans="68:68" customFormat="1">
      <c r="BP809554" s="90"/>
    </row>
    <row r="809555" spans="68:68" customFormat="1">
      <c r="BP809555" s="90"/>
    </row>
    <row r="809556" spans="68:68" customFormat="1">
      <c r="BP809556" s="90"/>
    </row>
    <row r="809557" spans="68:68" customFormat="1">
      <c r="BP809557" s="90"/>
    </row>
    <row r="809558" spans="68:68" customFormat="1">
      <c r="BP809558" s="90"/>
    </row>
    <row r="809559" spans="68:68" customFormat="1">
      <c r="BP809559" s="90"/>
    </row>
    <row r="809560" spans="68:68" customFormat="1">
      <c r="BP809560" s="90"/>
    </row>
    <row r="809561" spans="68:68" customFormat="1">
      <c r="BP809561" s="90"/>
    </row>
    <row r="809562" spans="68:68" customFormat="1">
      <c r="BP809562" s="90"/>
    </row>
    <row r="809563" spans="68:68" customFormat="1">
      <c r="BP809563" s="90"/>
    </row>
    <row r="809564" spans="68:68" customFormat="1">
      <c r="BP809564" s="90"/>
    </row>
    <row r="809565" spans="68:68" customFormat="1">
      <c r="BP809565" s="90"/>
    </row>
    <row r="809566" spans="68:68" customFormat="1">
      <c r="BP809566" s="90"/>
    </row>
    <row r="809567" spans="68:68" customFormat="1">
      <c r="BP809567" s="90"/>
    </row>
    <row r="809568" spans="68:68" customFormat="1">
      <c r="BP809568" s="90"/>
    </row>
    <row r="809569" spans="68:68" customFormat="1">
      <c r="BP809569" s="90"/>
    </row>
    <row r="809570" spans="68:68" customFormat="1">
      <c r="BP809570" s="90"/>
    </row>
    <row r="809571" spans="68:68" customFormat="1">
      <c r="BP809571" s="90"/>
    </row>
    <row r="809572" spans="68:68" customFormat="1">
      <c r="BP809572" s="90"/>
    </row>
    <row r="809573" spans="68:68" customFormat="1">
      <c r="BP809573" s="90"/>
    </row>
    <row r="809574" spans="68:68" customFormat="1">
      <c r="BP809574" s="90"/>
    </row>
    <row r="809575" spans="68:68" customFormat="1">
      <c r="BP809575" s="90"/>
    </row>
    <row r="809576" spans="68:68" customFormat="1">
      <c r="BP809576" s="90"/>
    </row>
    <row r="809577" spans="68:68" customFormat="1">
      <c r="BP809577" s="90"/>
    </row>
    <row r="809578" spans="68:68" customFormat="1">
      <c r="BP809578" s="90"/>
    </row>
    <row r="809579" spans="68:68" customFormat="1">
      <c r="BP809579" s="90"/>
    </row>
    <row r="809580" spans="68:68" customFormat="1">
      <c r="BP809580" s="90"/>
    </row>
    <row r="809581" spans="68:68" customFormat="1">
      <c r="BP809581" s="90"/>
    </row>
    <row r="809582" spans="68:68" customFormat="1">
      <c r="BP809582" s="90"/>
    </row>
    <row r="809583" spans="68:68" customFormat="1">
      <c r="BP809583" s="90"/>
    </row>
    <row r="809584" spans="68:68" customFormat="1">
      <c r="BP809584" s="90"/>
    </row>
    <row r="809585" spans="68:68" customFormat="1">
      <c r="BP809585" s="90"/>
    </row>
    <row r="809586" spans="68:68" customFormat="1">
      <c r="BP809586" s="90"/>
    </row>
    <row r="809587" spans="68:68" customFormat="1">
      <c r="BP809587" s="90"/>
    </row>
    <row r="809588" spans="68:68" customFormat="1">
      <c r="BP809588" s="90"/>
    </row>
    <row r="809589" spans="68:68" customFormat="1">
      <c r="BP809589" s="90"/>
    </row>
    <row r="809590" spans="68:68" customFormat="1">
      <c r="BP809590" s="90"/>
    </row>
    <row r="809591" spans="68:68" customFormat="1">
      <c r="BP809591" s="90"/>
    </row>
    <row r="809592" spans="68:68" customFormat="1">
      <c r="BP809592" s="90"/>
    </row>
    <row r="809593" spans="68:68" customFormat="1">
      <c r="BP809593" s="90"/>
    </row>
    <row r="809594" spans="68:68" customFormat="1">
      <c r="BP809594" s="90"/>
    </row>
    <row r="809595" spans="68:68" customFormat="1">
      <c r="BP809595" s="90"/>
    </row>
    <row r="809596" spans="68:68" customFormat="1">
      <c r="BP809596" s="90"/>
    </row>
    <row r="809597" spans="68:68" customFormat="1">
      <c r="BP809597" s="90"/>
    </row>
    <row r="809598" spans="68:68" customFormat="1">
      <c r="BP809598" s="90"/>
    </row>
    <row r="809599" spans="68:68" customFormat="1">
      <c r="BP809599" s="90"/>
    </row>
    <row r="809600" spans="68:68" customFormat="1">
      <c r="BP809600" s="90"/>
    </row>
    <row r="809601" spans="68:68" customFormat="1">
      <c r="BP809601" s="90"/>
    </row>
    <row r="809602" spans="68:68" customFormat="1">
      <c r="BP809602" s="90"/>
    </row>
    <row r="809603" spans="68:68" customFormat="1">
      <c r="BP809603" s="90"/>
    </row>
    <row r="809604" spans="68:68" customFormat="1">
      <c r="BP809604" s="90"/>
    </row>
    <row r="809605" spans="68:68" customFormat="1">
      <c r="BP809605" s="90"/>
    </row>
    <row r="809606" spans="68:68" customFormat="1">
      <c r="BP809606" s="90"/>
    </row>
    <row r="809607" spans="68:68" customFormat="1">
      <c r="BP809607" s="90"/>
    </row>
    <row r="809608" spans="68:68" customFormat="1">
      <c r="BP809608" s="90"/>
    </row>
    <row r="809609" spans="68:68" customFormat="1">
      <c r="BP809609" s="90"/>
    </row>
    <row r="809610" spans="68:68" customFormat="1">
      <c r="BP809610" s="90"/>
    </row>
    <row r="809611" spans="68:68" customFormat="1">
      <c r="BP809611" s="90"/>
    </row>
    <row r="809612" spans="68:68" customFormat="1">
      <c r="BP809612" s="90"/>
    </row>
    <row r="809613" spans="68:68" customFormat="1">
      <c r="BP809613" s="90"/>
    </row>
    <row r="809614" spans="68:68" customFormat="1">
      <c r="BP809614" s="90"/>
    </row>
    <row r="809615" spans="68:68" customFormat="1">
      <c r="BP809615" s="90"/>
    </row>
    <row r="809616" spans="68:68" customFormat="1">
      <c r="BP809616" s="90"/>
    </row>
    <row r="809617" spans="68:68" customFormat="1">
      <c r="BP809617" s="90"/>
    </row>
    <row r="809618" spans="68:68" customFormat="1">
      <c r="BP809618" s="90"/>
    </row>
    <row r="809619" spans="68:68" customFormat="1">
      <c r="BP809619" s="90"/>
    </row>
    <row r="809620" spans="68:68" customFormat="1">
      <c r="BP809620" s="90"/>
    </row>
    <row r="809621" spans="68:68" customFormat="1">
      <c r="BP809621" s="90"/>
    </row>
    <row r="809622" spans="68:68" customFormat="1">
      <c r="BP809622" s="90"/>
    </row>
    <row r="809623" spans="68:68" customFormat="1">
      <c r="BP809623" s="90"/>
    </row>
    <row r="809624" spans="68:68" customFormat="1">
      <c r="BP809624" s="90"/>
    </row>
    <row r="809625" spans="68:68" customFormat="1">
      <c r="BP809625" s="90"/>
    </row>
    <row r="809626" spans="68:68" customFormat="1">
      <c r="BP809626" s="90"/>
    </row>
    <row r="809627" spans="68:68" customFormat="1">
      <c r="BP809627" s="90"/>
    </row>
    <row r="809628" spans="68:68" customFormat="1">
      <c r="BP809628" s="90"/>
    </row>
    <row r="809629" spans="68:68" customFormat="1">
      <c r="BP809629" s="90"/>
    </row>
    <row r="809630" spans="68:68" customFormat="1">
      <c r="BP809630" s="90"/>
    </row>
    <row r="809631" spans="68:68" customFormat="1">
      <c r="BP809631" s="90"/>
    </row>
    <row r="809632" spans="68:68" customFormat="1">
      <c r="BP809632" s="90"/>
    </row>
    <row r="809633" spans="68:68" customFormat="1">
      <c r="BP809633" s="90"/>
    </row>
    <row r="809634" spans="68:68" customFormat="1">
      <c r="BP809634" s="90"/>
    </row>
    <row r="809635" spans="68:68" customFormat="1">
      <c r="BP809635" s="90"/>
    </row>
    <row r="809636" spans="68:68" customFormat="1">
      <c r="BP809636" s="90"/>
    </row>
    <row r="809637" spans="68:68" customFormat="1">
      <c r="BP809637" s="90"/>
    </row>
    <row r="809638" spans="68:68" customFormat="1">
      <c r="BP809638" s="90"/>
    </row>
    <row r="809639" spans="68:68" customFormat="1">
      <c r="BP809639" s="90"/>
    </row>
    <row r="809640" spans="68:68" customFormat="1">
      <c r="BP809640" s="90"/>
    </row>
    <row r="809641" spans="68:68" customFormat="1">
      <c r="BP809641" s="90"/>
    </row>
    <row r="809642" spans="68:68" customFormat="1">
      <c r="BP809642" s="90"/>
    </row>
    <row r="809643" spans="68:68" customFormat="1">
      <c r="BP809643" s="90"/>
    </row>
    <row r="809644" spans="68:68" customFormat="1">
      <c r="BP809644" s="90"/>
    </row>
    <row r="809645" spans="68:68" customFormat="1">
      <c r="BP809645" s="90"/>
    </row>
    <row r="809646" spans="68:68" customFormat="1">
      <c r="BP809646" s="90"/>
    </row>
    <row r="809647" spans="68:68" customFormat="1">
      <c r="BP809647" s="90"/>
    </row>
    <row r="809648" spans="68:68" customFormat="1">
      <c r="BP809648" s="90"/>
    </row>
    <row r="809649" spans="68:68" customFormat="1">
      <c r="BP809649" s="90"/>
    </row>
    <row r="809650" spans="68:68" customFormat="1">
      <c r="BP809650" s="90"/>
    </row>
    <row r="809651" spans="68:68" customFormat="1">
      <c r="BP809651" s="90"/>
    </row>
    <row r="809652" spans="68:68" customFormat="1">
      <c r="BP809652" s="90"/>
    </row>
    <row r="809653" spans="68:68" customFormat="1">
      <c r="BP809653" s="90"/>
    </row>
    <row r="809654" spans="68:68" customFormat="1">
      <c r="BP809654" s="90"/>
    </row>
    <row r="809655" spans="68:68" customFormat="1">
      <c r="BP809655" s="90"/>
    </row>
    <row r="809656" spans="68:68" customFormat="1">
      <c r="BP809656" s="90"/>
    </row>
    <row r="809657" spans="68:68" customFormat="1">
      <c r="BP809657" s="90"/>
    </row>
    <row r="809658" spans="68:68" customFormat="1">
      <c r="BP809658" s="90"/>
    </row>
    <row r="809659" spans="68:68" customFormat="1">
      <c r="BP809659" s="90"/>
    </row>
    <row r="809660" spans="68:68" customFormat="1">
      <c r="BP809660" s="90"/>
    </row>
    <row r="809661" spans="68:68" customFormat="1">
      <c r="BP809661" s="90"/>
    </row>
    <row r="809662" spans="68:68" customFormat="1">
      <c r="BP809662" s="90"/>
    </row>
    <row r="809663" spans="68:68" customFormat="1">
      <c r="BP809663" s="90"/>
    </row>
    <row r="809664" spans="68:68" customFormat="1">
      <c r="BP809664" s="90"/>
    </row>
    <row r="809665" spans="68:68" customFormat="1">
      <c r="BP809665" s="90"/>
    </row>
    <row r="809666" spans="68:68" customFormat="1">
      <c r="BP809666" s="90"/>
    </row>
    <row r="809667" spans="68:68" customFormat="1">
      <c r="BP809667" s="90"/>
    </row>
    <row r="809668" spans="68:68" customFormat="1">
      <c r="BP809668" s="90"/>
    </row>
    <row r="809669" spans="68:68" customFormat="1">
      <c r="BP809669" s="90"/>
    </row>
    <row r="809670" spans="68:68" customFormat="1">
      <c r="BP809670" s="90"/>
    </row>
    <row r="809671" spans="68:68" customFormat="1">
      <c r="BP809671" s="90"/>
    </row>
    <row r="809672" spans="68:68" customFormat="1">
      <c r="BP809672" s="90"/>
    </row>
    <row r="809673" spans="68:68" customFormat="1">
      <c r="BP809673" s="90"/>
    </row>
    <row r="809674" spans="68:68" customFormat="1">
      <c r="BP809674" s="90"/>
    </row>
    <row r="809675" spans="68:68" customFormat="1">
      <c r="BP809675" s="90"/>
    </row>
    <row r="809676" spans="68:68" customFormat="1">
      <c r="BP809676" s="90"/>
    </row>
    <row r="809677" spans="68:68" customFormat="1">
      <c r="BP809677" s="90"/>
    </row>
    <row r="809678" spans="68:68" customFormat="1">
      <c r="BP809678" s="90"/>
    </row>
    <row r="809679" spans="68:68" customFormat="1">
      <c r="BP809679" s="90"/>
    </row>
    <row r="809680" spans="68:68" customFormat="1">
      <c r="BP809680" s="90"/>
    </row>
    <row r="809681" spans="68:68" customFormat="1">
      <c r="BP809681" s="90"/>
    </row>
    <row r="809682" spans="68:68" customFormat="1">
      <c r="BP809682" s="90"/>
    </row>
    <row r="809683" spans="68:68" customFormat="1">
      <c r="BP809683" s="90"/>
    </row>
    <row r="809684" spans="68:68" customFormat="1">
      <c r="BP809684" s="90"/>
    </row>
    <row r="809685" spans="68:68" customFormat="1">
      <c r="BP809685" s="90"/>
    </row>
    <row r="809686" spans="68:68" customFormat="1">
      <c r="BP809686" s="90"/>
    </row>
    <row r="809687" spans="68:68" customFormat="1">
      <c r="BP809687" s="90"/>
    </row>
    <row r="809688" spans="68:68" customFormat="1">
      <c r="BP809688" s="90"/>
    </row>
    <row r="809689" spans="68:68" customFormat="1">
      <c r="BP809689" s="90"/>
    </row>
    <row r="809690" spans="68:68" customFormat="1">
      <c r="BP809690" s="90"/>
    </row>
    <row r="809691" spans="68:68" customFormat="1">
      <c r="BP809691" s="90"/>
    </row>
    <row r="809692" spans="68:68" customFormat="1">
      <c r="BP809692" s="90"/>
    </row>
    <row r="809693" spans="68:68" customFormat="1">
      <c r="BP809693" s="90"/>
    </row>
    <row r="809694" spans="68:68" customFormat="1">
      <c r="BP809694" s="90"/>
    </row>
    <row r="809695" spans="68:68" customFormat="1">
      <c r="BP809695" s="90"/>
    </row>
    <row r="809696" spans="68:68" customFormat="1">
      <c r="BP809696" s="90"/>
    </row>
    <row r="809697" spans="68:68" customFormat="1">
      <c r="BP809697" s="90"/>
    </row>
    <row r="809698" spans="68:68" customFormat="1">
      <c r="BP809698" s="90"/>
    </row>
    <row r="809699" spans="68:68" customFormat="1">
      <c r="BP809699" s="90"/>
    </row>
    <row r="809700" spans="68:68" customFormat="1">
      <c r="BP809700" s="90"/>
    </row>
    <row r="809701" spans="68:68" customFormat="1">
      <c r="BP809701" s="90"/>
    </row>
    <row r="809702" spans="68:68" customFormat="1">
      <c r="BP809702" s="90"/>
    </row>
    <row r="809703" spans="68:68" customFormat="1">
      <c r="BP809703" s="90"/>
    </row>
    <row r="809704" spans="68:68" customFormat="1">
      <c r="BP809704" s="90"/>
    </row>
    <row r="809705" spans="68:68" customFormat="1">
      <c r="BP809705" s="90"/>
    </row>
    <row r="809706" spans="68:68" customFormat="1">
      <c r="BP809706" s="90"/>
    </row>
    <row r="809707" spans="68:68" customFormat="1">
      <c r="BP809707" s="90"/>
    </row>
    <row r="809708" spans="68:68" customFormat="1">
      <c r="BP809708" s="90"/>
    </row>
    <row r="809709" spans="68:68" customFormat="1">
      <c r="BP809709" s="90"/>
    </row>
    <row r="809710" spans="68:68" customFormat="1">
      <c r="BP809710" s="90"/>
    </row>
    <row r="809711" spans="68:68" customFormat="1">
      <c r="BP809711" s="90"/>
    </row>
    <row r="809712" spans="68:68" customFormat="1">
      <c r="BP809712" s="90"/>
    </row>
    <row r="809713" spans="68:68" customFormat="1">
      <c r="BP809713" s="90"/>
    </row>
    <row r="809714" spans="68:68" customFormat="1">
      <c r="BP809714" s="90"/>
    </row>
    <row r="809715" spans="68:68" customFormat="1">
      <c r="BP809715" s="90"/>
    </row>
    <row r="809716" spans="68:68" customFormat="1">
      <c r="BP809716" s="90"/>
    </row>
    <row r="809717" spans="68:68" customFormat="1">
      <c r="BP809717" s="90"/>
    </row>
    <row r="809718" spans="68:68" customFormat="1">
      <c r="BP809718" s="90"/>
    </row>
    <row r="809719" spans="68:68" customFormat="1">
      <c r="BP809719" s="90"/>
    </row>
    <row r="809720" spans="68:68" customFormat="1">
      <c r="BP809720" s="90"/>
    </row>
    <row r="809721" spans="68:68" customFormat="1">
      <c r="BP809721" s="90"/>
    </row>
    <row r="809722" spans="68:68" customFormat="1">
      <c r="BP809722" s="90"/>
    </row>
    <row r="809723" spans="68:68" customFormat="1">
      <c r="BP809723" s="90"/>
    </row>
    <row r="809724" spans="68:68" customFormat="1">
      <c r="BP809724" s="90"/>
    </row>
    <row r="809725" spans="68:68" customFormat="1">
      <c r="BP809725" s="90"/>
    </row>
    <row r="809726" spans="68:68" customFormat="1">
      <c r="BP809726" s="90"/>
    </row>
    <row r="809727" spans="68:68" customFormat="1">
      <c r="BP809727" s="90"/>
    </row>
    <row r="809728" spans="68:68" customFormat="1">
      <c r="BP809728" s="90"/>
    </row>
    <row r="809729" spans="68:68" customFormat="1">
      <c r="BP809729" s="90"/>
    </row>
    <row r="809730" spans="68:68" customFormat="1">
      <c r="BP809730" s="90"/>
    </row>
    <row r="809731" spans="68:68" customFormat="1">
      <c r="BP809731" s="90"/>
    </row>
    <row r="809732" spans="68:68" customFormat="1">
      <c r="BP809732" s="90"/>
    </row>
    <row r="809733" spans="68:68" customFormat="1">
      <c r="BP809733" s="90"/>
    </row>
    <row r="809734" spans="68:68" customFormat="1">
      <c r="BP809734" s="90"/>
    </row>
    <row r="809735" spans="68:68" customFormat="1">
      <c r="BP809735" s="90"/>
    </row>
    <row r="809736" spans="68:68" customFormat="1">
      <c r="BP809736" s="90"/>
    </row>
    <row r="809737" spans="68:68" customFormat="1">
      <c r="BP809737" s="90"/>
    </row>
    <row r="809738" spans="68:68" customFormat="1">
      <c r="BP809738" s="90"/>
    </row>
    <row r="809739" spans="68:68" customFormat="1">
      <c r="BP809739" s="90"/>
    </row>
    <row r="809740" spans="68:68" customFormat="1">
      <c r="BP809740" s="90"/>
    </row>
    <row r="809741" spans="68:68" customFormat="1">
      <c r="BP809741" s="90"/>
    </row>
    <row r="809742" spans="68:68" customFormat="1">
      <c r="BP809742" s="90"/>
    </row>
    <row r="809743" spans="68:68" customFormat="1">
      <c r="BP809743" s="90"/>
    </row>
    <row r="809744" spans="68:68" customFormat="1">
      <c r="BP809744" s="90"/>
    </row>
    <row r="809745" spans="68:68" customFormat="1">
      <c r="BP809745" s="90"/>
    </row>
    <row r="809746" spans="68:68" customFormat="1">
      <c r="BP809746" s="90"/>
    </row>
    <row r="809747" spans="68:68" customFormat="1">
      <c r="BP809747" s="90"/>
    </row>
    <row r="809748" spans="68:68" customFormat="1">
      <c r="BP809748" s="90"/>
    </row>
    <row r="809749" spans="68:68" customFormat="1">
      <c r="BP809749" s="90"/>
    </row>
    <row r="809750" spans="68:68" customFormat="1">
      <c r="BP809750" s="90"/>
    </row>
    <row r="809751" spans="68:68" customFormat="1">
      <c r="BP809751" s="90"/>
    </row>
    <row r="809752" spans="68:68" customFormat="1">
      <c r="BP809752" s="90"/>
    </row>
    <row r="809753" spans="68:68" customFormat="1">
      <c r="BP809753" s="90"/>
    </row>
    <row r="809754" spans="68:68" customFormat="1">
      <c r="BP809754" s="90"/>
    </row>
    <row r="809755" spans="68:68" customFormat="1">
      <c r="BP809755" s="90"/>
    </row>
    <row r="809756" spans="68:68" customFormat="1">
      <c r="BP809756" s="90"/>
    </row>
    <row r="809757" spans="68:68" customFormat="1">
      <c r="BP809757" s="90"/>
    </row>
    <row r="809758" spans="68:68" customFormat="1">
      <c r="BP809758" s="90"/>
    </row>
    <row r="809759" spans="68:68" customFormat="1">
      <c r="BP809759" s="90"/>
    </row>
    <row r="809760" spans="68:68" customFormat="1">
      <c r="BP809760" s="90"/>
    </row>
    <row r="809761" spans="68:68" customFormat="1">
      <c r="BP809761" s="90"/>
    </row>
    <row r="809762" spans="68:68" customFormat="1">
      <c r="BP809762" s="90"/>
    </row>
    <row r="809763" spans="68:68" customFormat="1">
      <c r="BP809763" s="90"/>
    </row>
    <row r="809764" spans="68:68" customFormat="1">
      <c r="BP809764" s="90"/>
    </row>
    <row r="809765" spans="68:68" customFormat="1">
      <c r="BP809765" s="90"/>
    </row>
    <row r="809766" spans="68:68" customFormat="1">
      <c r="BP809766" s="90"/>
    </row>
    <row r="809767" spans="68:68" customFormat="1">
      <c r="BP809767" s="90"/>
    </row>
    <row r="809768" spans="68:68" customFormat="1">
      <c r="BP809768" s="90"/>
    </row>
    <row r="809769" spans="68:68" customFormat="1">
      <c r="BP809769" s="90"/>
    </row>
    <row r="809770" spans="68:68" customFormat="1">
      <c r="BP809770" s="90"/>
    </row>
    <row r="809771" spans="68:68" customFormat="1">
      <c r="BP809771" s="90"/>
    </row>
    <row r="809772" spans="68:68" customFormat="1">
      <c r="BP809772" s="90"/>
    </row>
    <row r="809773" spans="68:68" customFormat="1">
      <c r="BP809773" s="90"/>
    </row>
    <row r="809774" spans="68:68" customFormat="1">
      <c r="BP809774" s="90"/>
    </row>
    <row r="809775" spans="68:68" customFormat="1">
      <c r="BP809775" s="90"/>
    </row>
    <row r="809776" spans="68:68" customFormat="1">
      <c r="BP809776" s="90"/>
    </row>
    <row r="809777" spans="68:68" customFormat="1">
      <c r="BP809777" s="90"/>
    </row>
    <row r="809778" spans="68:68" customFormat="1">
      <c r="BP809778" s="90"/>
    </row>
    <row r="809779" spans="68:68" customFormat="1">
      <c r="BP809779" s="90"/>
    </row>
    <row r="809780" spans="68:68" customFormat="1">
      <c r="BP809780" s="90"/>
    </row>
    <row r="809781" spans="68:68" customFormat="1">
      <c r="BP809781" s="90"/>
    </row>
    <row r="809782" spans="68:68" customFormat="1">
      <c r="BP809782" s="90"/>
    </row>
    <row r="809783" spans="68:68" customFormat="1">
      <c r="BP809783" s="90"/>
    </row>
    <row r="809784" spans="68:68" customFormat="1">
      <c r="BP809784" s="90"/>
    </row>
    <row r="809785" spans="68:68" customFormat="1">
      <c r="BP809785" s="90"/>
    </row>
    <row r="809786" spans="68:68" customFormat="1">
      <c r="BP809786" s="90"/>
    </row>
    <row r="809787" spans="68:68" customFormat="1">
      <c r="BP809787" s="90"/>
    </row>
    <row r="809788" spans="68:68" customFormat="1">
      <c r="BP809788" s="90"/>
    </row>
    <row r="809789" spans="68:68" customFormat="1">
      <c r="BP809789" s="90"/>
    </row>
    <row r="809790" spans="68:68" customFormat="1">
      <c r="BP809790" s="90"/>
    </row>
    <row r="809791" spans="68:68" customFormat="1">
      <c r="BP809791" s="90"/>
    </row>
    <row r="809792" spans="68:68" customFormat="1">
      <c r="BP809792" s="90"/>
    </row>
    <row r="809793" spans="68:68" customFormat="1">
      <c r="BP809793" s="90"/>
    </row>
    <row r="809794" spans="68:68" customFormat="1">
      <c r="BP809794" s="90"/>
    </row>
    <row r="809795" spans="68:68" customFormat="1">
      <c r="BP809795" s="90"/>
    </row>
    <row r="809796" spans="68:68" customFormat="1">
      <c r="BP809796" s="90"/>
    </row>
    <row r="809797" spans="68:68" customFormat="1">
      <c r="BP809797" s="90"/>
    </row>
    <row r="809798" spans="68:68" customFormat="1">
      <c r="BP809798" s="90"/>
    </row>
    <row r="809799" spans="68:68" customFormat="1">
      <c r="BP809799" s="90"/>
    </row>
    <row r="809800" spans="68:68" customFormat="1">
      <c r="BP809800" s="90"/>
    </row>
    <row r="809801" spans="68:68" customFormat="1">
      <c r="BP809801" s="90"/>
    </row>
    <row r="809802" spans="68:68" customFormat="1">
      <c r="BP809802" s="90"/>
    </row>
    <row r="809803" spans="68:68" customFormat="1">
      <c r="BP809803" s="90"/>
    </row>
    <row r="809804" spans="68:68" customFormat="1">
      <c r="BP809804" s="90"/>
    </row>
    <row r="809805" spans="68:68" customFormat="1">
      <c r="BP809805" s="90"/>
    </row>
    <row r="809806" spans="68:68" customFormat="1">
      <c r="BP809806" s="90"/>
    </row>
    <row r="809807" spans="68:68" customFormat="1">
      <c r="BP809807" s="90"/>
    </row>
    <row r="809808" spans="68:68" customFormat="1">
      <c r="BP809808" s="90"/>
    </row>
    <row r="809809" spans="68:68" customFormat="1">
      <c r="BP809809" s="90"/>
    </row>
    <row r="809810" spans="68:68" customFormat="1">
      <c r="BP809810" s="90"/>
    </row>
    <row r="809811" spans="68:68" customFormat="1">
      <c r="BP809811" s="90"/>
    </row>
    <row r="809812" spans="68:68" customFormat="1">
      <c r="BP809812" s="90"/>
    </row>
    <row r="809813" spans="68:68" customFormat="1">
      <c r="BP809813" s="90"/>
    </row>
    <row r="809814" spans="68:68" customFormat="1">
      <c r="BP809814" s="90"/>
    </row>
    <row r="809815" spans="68:68" customFormat="1">
      <c r="BP809815" s="90"/>
    </row>
    <row r="809816" spans="68:68" customFormat="1">
      <c r="BP809816" s="90"/>
    </row>
    <row r="809817" spans="68:68" customFormat="1">
      <c r="BP809817" s="90"/>
    </row>
    <row r="809818" spans="68:68" customFormat="1">
      <c r="BP809818" s="90"/>
    </row>
    <row r="809819" spans="68:68" customFormat="1">
      <c r="BP809819" s="90"/>
    </row>
    <row r="809820" spans="68:68" customFormat="1">
      <c r="BP809820" s="90"/>
    </row>
    <row r="809821" spans="68:68" customFormat="1">
      <c r="BP809821" s="90"/>
    </row>
    <row r="809822" spans="68:68" customFormat="1">
      <c r="BP809822" s="90"/>
    </row>
    <row r="809823" spans="68:68" customFormat="1">
      <c r="BP809823" s="90"/>
    </row>
    <row r="809824" spans="68:68" customFormat="1">
      <c r="BP809824" s="90"/>
    </row>
    <row r="809825" spans="68:68" customFormat="1">
      <c r="BP809825" s="90"/>
    </row>
    <row r="809826" spans="68:68" customFormat="1">
      <c r="BP809826" s="90"/>
    </row>
    <row r="809827" spans="68:68" customFormat="1">
      <c r="BP809827" s="90"/>
    </row>
    <row r="809828" spans="68:68" customFormat="1">
      <c r="BP809828" s="90"/>
    </row>
    <row r="809829" spans="68:68" customFormat="1">
      <c r="BP809829" s="90"/>
    </row>
    <row r="809830" spans="68:68" customFormat="1">
      <c r="BP809830" s="90"/>
    </row>
    <row r="809831" spans="68:68" customFormat="1">
      <c r="BP809831" s="90"/>
    </row>
    <row r="809832" spans="68:68" customFormat="1">
      <c r="BP809832" s="90"/>
    </row>
    <row r="809833" spans="68:68" customFormat="1">
      <c r="BP809833" s="90"/>
    </row>
    <row r="809834" spans="68:68" customFormat="1">
      <c r="BP809834" s="90"/>
    </row>
    <row r="809835" spans="68:68" customFormat="1">
      <c r="BP809835" s="90"/>
    </row>
    <row r="809836" spans="68:68" customFormat="1">
      <c r="BP809836" s="90"/>
    </row>
    <row r="809837" spans="68:68" customFormat="1">
      <c r="BP809837" s="90"/>
    </row>
    <row r="809838" spans="68:68" customFormat="1">
      <c r="BP809838" s="90"/>
    </row>
    <row r="809839" spans="68:68" customFormat="1">
      <c r="BP809839" s="90"/>
    </row>
    <row r="809840" spans="68:68" customFormat="1">
      <c r="BP809840" s="90"/>
    </row>
    <row r="809841" spans="68:68" customFormat="1">
      <c r="BP809841" s="90"/>
    </row>
    <row r="809842" spans="68:68" customFormat="1">
      <c r="BP809842" s="90"/>
    </row>
    <row r="809843" spans="68:68" customFormat="1">
      <c r="BP809843" s="90"/>
    </row>
    <row r="809844" spans="68:68" customFormat="1">
      <c r="BP809844" s="90"/>
    </row>
    <row r="809845" spans="68:68" customFormat="1">
      <c r="BP809845" s="90"/>
    </row>
    <row r="809846" spans="68:68" customFormat="1">
      <c r="BP809846" s="90"/>
    </row>
    <row r="809847" spans="68:68" customFormat="1">
      <c r="BP809847" s="90"/>
    </row>
    <row r="809848" spans="68:68" customFormat="1">
      <c r="BP809848" s="90"/>
    </row>
    <row r="809849" spans="68:68" customFormat="1">
      <c r="BP809849" s="90"/>
    </row>
    <row r="809850" spans="68:68" customFormat="1">
      <c r="BP809850" s="90"/>
    </row>
    <row r="809851" spans="68:68" customFormat="1">
      <c r="BP809851" s="90"/>
    </row>
    <row r="809852" spans="68:68" customFormat="1">
      <c r="BP809852" s="90"/>
    </row>
    <row r="809853" spans="68:68" customFormat="1">
      <c r="BP809853" s="90"/>
    </row>
    <row r="809854" spans="68:68" customFormat="1">
      <c r="BP809854" s="90"/>
    </row>
    <row r="809855" spans="68:68" customFormat="1">
      <c r="BP809855" s="90"/>
    </row>
    <row r="809856" spans="68:68" customFormat="1">
      <c r="BP809856" s="90"/>
    </row>
    <row r="809857" spans="68:68" customFormat="1">
      <c r="BP809857" s="90"/>
    </row>
    <row r="809858" spans="68:68" customFormat="1">
      <c r="BP809858" s="90"/>
    </row>
    <row r="809859" spans="68:68" customFormat="1">
      <c r="BP809859" s="90"/>
    </row>
    <row r="809860" spans="68:68" customFormat="1">
      <c r="BP809860" s="90"/>
    </row>
    <row r="809861" spans="68:68" customFormat="1">
      <c r="BP809861" s="90"/>
    </row>
    <row r="809862" spans="68:68" customFormat="1">
      <c r="BP809862" s="90"/>
    </row>
    <row r="809863" spans="68:68" customFormat="1">
      <c r="BP809863" s="90"/>
    </row>
    <row r="809864" spans="68:68" customFormat="1">
      <c r="BP809864" s="90"/>
    </row>
    <row r="809865" spans="68:68" customFormat="1">
      <c r="BP809865" s="90"/>
    </row>
    <row r="809866" spans="68:68" customFormat="1">
      <c r="BP809866" s="90"/>
    </row>
    <row r="809867" spans="68:68" customFormat="1">
      <c r="BP809867" s="90"/>
    </row>
    <row r="809868" spans="68:68" customFormat="1">
      <c r="BP809868" s="90"/>
    </row>
    <row r="809869" spans="68:68" customFormat="1">
      <c r="BP809869" s="90"/>
    </row>
    <row r="809870" spans="68:68" customFormat="1">
      <c r="BP809870" s="90"/>
    </row>
    <row r="809871" spans="68:68" customFormat="1">
      <c r="BP809871" s="90"/>
    </row>
    <row r="809872" spans="68:68" customFormat="1">
      <c r="BP809872" s="90"/>
    </row>
    <row r="809873" spans="68:68" customFormat="1">
      <c r="BP809873" s="90"/>
    </row>
    <row r="809874" spans="68:68" customFormat="1">
      <c r="BP809874" s="90"/>
    </row>
    <row r="809875" spans="68:68" customFormat="1">
      <c r="BP809875" s="90"/>
    </row>
    <row r="809876" spans="68:68" customFormat="1">
      <c r="BP809876" s="90"/>
    </row>
    <row r="809877" spans="68:68" customFormat="1">
      <c r="BP809877" s="90"/>
    </row>
    <row r="809878" spans="68:68" customFormat="1">
      <c r="BP809878" s="90"/>
    </row>
    <row r="809879" spans="68:68" customFormat="1">
      <c r="BP809879" s="90"/>
    </row>
    <row r="809880" spans="68:68" customFormat="1">
      <c r="BP809880" s="90"/>
    </row>
    <row r="809881" spans="68:68" customFormat="1">
      <c r="BP809881" s="90"/>
    </row>
    <row r="809882" spans="68:68" customFormat="1">
      <c r="BP809882" s="90"/>
    </row>
    <row r="809883" spans="68:68" customFormat="1">
      <c r="BP809883" s="90"/>
    </row>
    <row r="809884" spans="68:68" customFormat="1">
      <c r="BP809884" s="90"/>
    </row>
    <row r="809885" spans="68:68" customFormat="1">
      <c r="BP809885" s="90"/>
    </row>
    <row r="809886" spans="68:68" customFormat="1">
      <c r="BP809886" s="90"/>
    </row>
    <row r="809887" spans="68:68" customFormat="1">
      <c r="BP809887" s="90"/>
    </row>
    <row r="809888" spans="68:68" customFormat="1">
      <c r="BP809888" s="90"/>
    </row>
    <row r="809889" spans="68:68" customFormat="1">
      <c r="BP809889" s="90"/>
    </row>
    <row r="809890" spans="68:68" customFormat="1">
      <c r="BP809890" s="90"/>
    </row>
    <row r="809891" spans="68:68" customFormat="1">
      <c r="BP809891" s="90"/>
    </row>
    <row r="809892" spans="68:68" customFormat="1">
      <c r="BP809892" s="90"/>
    </row>
    <row r="809893" spans="68:68" customFormat="1">
      <c r="BP809893" s="90"/>
    </row>
    <row r="809894" spans="68:68" customFormat="1">
      <c r="BP809894" s="90"/>
    </row>
    <row r="809895" spans="68:68" customFormat="1">
      <c r="BP809895" s="90"/>
    </row>
    <row r="809896" spans="68:68" customFormat="1">
      <c r="BP809896" s="90"/>
    </row>
    <row r="809897" spans="68:68" customFormat="1">
      <c r="BP809897" s="90"/>
    </row>
    <row r="809898" spans="68:68" customFormat="1">
      <c r="BP809898" s="90"/>
    </row>
    <row r="809899" spans="68:68" customFormat="1">
      <c r="BP809899" s="90"/>
    </row>
    <row r="809900" spans="68:68" customFormat="1">
      <c r="BP809900" s="90"/>
    </row>
    <row r="809901" spans="68:68" customFormat="1">
      <c r="BP809901" s="90"/>
    </row>
    <row r="809902" spans="68:68" customFormat="1">
      <c r="BP809902" s="90"/>
    </row>
    <row r="809903" spans="68:68" customFormat="1">
      <c r="BP809903" s="90"/>
    </row>
    <row r="809904" spans="68:68" customFormat="1">
      <c r="BP809904" s="90"/>
    </row>
    <row r="809905" spans="68:68" customFormat="1">
      <c r="BP809905" s="90"/>
    </row>
    <row r="809906" spans="68:68" customFormat="1">
      <c r="BP809906" s="90"/>
    </row>
    <row r="809907" spans="68:68" customFormat="1">
      <c r="BP809907" s="90"/>
    </row>
    <row r="809908" spans="68:68" customFormat="1">
      <c r="BP809908" s="90"/>
    </row>
    <row r="809909" spans="68:68" customFormat="1">
      <c r="BP809909" s="90"/>
    </row>
    <row r="809910" spans="68:68" customFormat="1">
      <c r="BP809910" s="90"/>
    </row>
    <row r="809911" spans="68:68" customFormat="1">
      <c r="BP809911" s="90"/>
    </row>
    <row r="809912" spans="68:68" customFormat="1">
      <c r="BP809912" s="90"/>
    </row>
    <row r="809913" spans="68:68" customFormat="1">
      <c r="BP809913" s="90"/>
    </row>
    <row r="809914" spans="68:68" customFormat="1">
      <c r="BP809914" s="90"/>
    </row>
    <row r="809915" spans="68:68" customFormat="1">
      <c r="BP809915" s="90"/>
    </row>
    <row r="809916" spans="68:68" customFormat="1">
      <c r="BP809916" s="90"/>
    </row>
    <row r="809917" spans="68:68" customFormat="1">
      <c r="BP809917" s="90"/>
    </row>
    <row r="809918" spans="68:68" customFormat="1">
      <c r="BP809918" s="90"/>
    </row>
    <row r="809919" spans="68:68" customFormat="1">
      <c r="BP809919" s="90"/>
    </row>
    <row r="809920" spans="68:68" customFormat="1">
      <c r="BP809920" s="90"/>
    </row>
    <row r="809921" spans="68:68" customFormat="1">
      <c r="BP809921" s="90"/>
    </row>
    <row r="809922" spans="68:68" customFormat="1">
      <c r="BP809922" s="90"/>
    </row>
    <row r="809923" spans="68:68" customFormat="1">
      <c r="BP809923" s="90"/>
    </row>
    <row r="809924" spans="68:68" customFormat="1">
      <c r="BP809924" s="90"/>
    </row>
    <row r="809925" spans="68:68" customFormat="1">
      <c r="BP809925" s="90"/>
    </row>
    <row r="809926" spans="68:68" customFormat="1">
      <c r="BP809926" s="90"/>
    </row>
    <row r="809927" spans="68:68" customFormat="1">
      <c r="BP809927" s="90"/>
    </row>
    <row r="809928" spans="68:68" customFormat="1">
      <c r="BP809928" s="90"/>
    </row>
    <row r="809929" spans="68:68" customFormat="1">
      <c r="BP809929" s="90"/>
    </row>
    <row r="809930" spans="68:68" customFormat="1">
      <c r="BP809930" s="90"/>
    </row>
    <row r="809931" spans="68:68" customFormat="1">
      <c r="BP809931" s="90"/>
    </row>
    <row r="809932" spans="68:68" customFormat="1">
      <c r="BP809932" s="90"/>
    </row>
    <row r="809933" spans="68:68" customFormat="1">
      <c r="BP809933" s="90"/>
    </row>
    <row r="809934" spans="68:68" customFormat="1">
      <c r="BP809934" s="90"/>
    </row>
    <row r="809935" spans="68:68" customFormat="1">
      <c r="BP809935" s="90"/>
    </row>
    <row r="809936" spans="68:68" customFormat="1">
      <c r="BP809936" s="90"/>
    </row>
    <row r="809937" spans="68:68" customFormat="1">
      <c r="BP809937" s="90"/>
    </row>
    <row r="809938" spans="68:68" customFormat="1">
      <c r="BP809938" s="90"/>
    </row>
    <row r="809939" spans="68:68" customFormat="1">
      <c r="BP809939" s="90"/>
    </row>
    <row r="809940" spans="68:68" customFormat="1">
      <c r="BP809940" s="90"/>
    </row>
    <row r="809941" spans="68:68" customFormat="1">
      <c r="BP809941" s="90"/>
    </row>
    <row r="809942" spans="68:68" customFormat="1">
      <c r="BP809942" s="90"/>
    </row>
    <row r="809943" spans="68:68" customFormat="1">
      <c r="BP809943" s="90"/>
    </row>
    <row r="809944" spans="68:68" customFormat="1">
      <c r="BP809944" s="90"/>
    </row>
    <row r="809945" spans="68:68" customFormat="1">
      <c r="BP809945" s="90"/>
    </row>
    <row r="809946" spans="68:68" customFormat="1">
      <c r="BP809946" s="90"/>
    </row>
    <row r="809947" spans="68:68" customFormat="1">
      <c r="BP809947" s="90"/>
    </row>
    <row r="809948" spans="68:68" customFormat="1">
      <c r="BP809948" s="90"/>
    </row>
    <row r="809949" spans="68:68" customFormat="1">
      <c r="BP809949" s="90"/>
    </row>
    <row r="809950" spans="68:68" customFormat="1">
      <c r="BP809950" s="90"/>
    </row>
    <row r="809951" spans="68:68" customFormat="1">
      <c r="BP809951" s="90"/>
    </row>
    <row r="809952" spans="68:68" customFormat="1">
      <c r="BP809952" s="90"/>
    </row>
    <row r="809953" spans="68:68" customFormat="1">
      <c r="BP809953" s="90"/>
    </row>
    <row r="809954" spans="68:68" customFormat="1">
      <c r="BP809954" s="90"/>
    </row>
    <row r="809955" spans="68:68" customFormat="1">
      <c r="BP809955" s="90"/>
    </row>
    <row r="809956" spans="68:68" customFormat="1">
      <c r="BP809956" s="90"/>
    </row>
    <row r="809957" spans="68:68" customFormat="1">
      <c r="BP809957" s="90"/>
    </row>
    <row r="809958" spans="68:68" customFormat="1">
      <c r="BP809958" s="90"/>
    </row>
    <row r="809959" spans="68:68" customFormat="1">
      <c r="BP809959" s="90"/>
    </row>
    <row r="809960" spans="68:68" customFormat="1">
      <c r="BP809960" s="90"/>
    </row>
    <row r="809961" spans="68:68" customFormat="1">
      <c r="BP809961" s="90"/>
    </row>
    <row r="809962" spans="68:68" customFormat="1">
      <c r="BP809962" s="90"/>
    </row>
    <row r="809963" spans="68:68" customFormat="1">
      <c r="BP809963" s="90"/>
    </row>
    <row r="809964" spans="68:68" customFormat="1">
      <c r="BP809964" s="90"/>
    </row>
    <row r="809965" spans="68:68" customFormat="1">
      <c r="BP809965" s="90"/>
    </row>
    <row r="809966" spans="68:68" customFormat="1">
      <c r="BP809966" s="90"/>
    </row>
    <row r="809967" spans="68:68" customFormat="1">
      <c r="BP809967" s="90"/>
    </row>
    <row r="809968" spans="68:68" customFormat="1">
      <c r="BP809968" s="90"/>
    </row>
    <row r="809969" spans="68:68" customFormat="1">
      <c r="BP809969" s="90"/>
    </row>
    <row r="809970" spans="68:68" customFormat="1">
      <c r="BP809970" s="90"/>
    </row>
    <row r="809971" spans="68:68" customFormat="1">
      <c r="BP809971" s="90"/>
    </row>
    <row r="809972" spans="68:68" customFormat="1">
      <c r="BP809972" s="90"/>
    </row>
    <row r="809973" spans="68:68" customFormat="1">
      <c r="BP809973" s="90"/>
    </row>
    <row r="809974" spans="68:68" customFormat="1">
      <c r="BP809974" s="90"/>
    </row>
    <row r="809975" spans="68:68" customFormat="1">
      <c r="BP809975" s="90"/>
    </row>
    <row r="809976" spans="68:68" customFormat="1">
      <c r="BP809976" s="90"/>
    </row>
    <row r="809977" spans="68:68" customFormat="1">
      <c r="BP809977" s="90"/>
    </row>
    <row r="809978" spans="68:68" customFormat="1">
      <c r="BP809978" s="90"/>
    </row>
    <row r="809979" spans="68:68" customFormat="1">
      <c r="BP809979" s="90"/>
    </row>
    <row r="809980" spans="68:68" customFormat="1">
      <c r="BP809980" s="90"/>
    </row>
    <row r="809981" spans="68:68" customFormat="1">
      <c r="BP809981" s="90"/>
    </row>
    <row r="809982" spans="68:68" customFormat="1">
      <c r="BP809982" s="90"/>
    </row>
    <row r="809983" spans="68:68" customFormat="1">
      <c r="BP809983" s="90"/>
    </row>
    <row r="809984" spans="68:68" customFormat="1">
      <c r="BP809984" s="90"/>
    </row>
    <row r="809985" spans="68:68" customFormat="1">
      <c r="BP809985" s="90"/>
    </row>
    <row r="809986" spans="68:68" customFormat="1">
      <c r="BP809986" s="90"/>
    </row>
    <row r="809987" spans="68:68" customFormat="1">
      <c r="BP809987" s="90"/>
    </row>
    <row r="809988" spans="68:68" customFormat="1">
      <c r="BP809988" s="90"/>
    </row>
    <row r="809989" spans="68:68" customFormat="1">
      <c r="BP809989" s="90"/>
    </row>
    <row r="809990" spans="68:68" customFormat="1">
      <c r="BP809990" s="90"/>
    </row>
    <row r="809991" spans="68:68" customFormat="1">
      <c r="BP809991" s="90"/>
    </row>
    <row r="809992" spans="68:68" customFormat="1">
      <c r="BP809992" s="90"/>
    </row>
    <row r="809993" spans="68:68" customFormat="1">
      <c r="BP809993" s="90"/>
    </row>
    <row r="809994" spans="68:68" customFormat="1">
      <c r="BP809994" s="90"/>
    </row>
    <row r="809995" spans="68:68" customFormat="1">
      <c r="BP809995" s="90"/>
    </row>
    <row r="809996" spans="68:68" customFormat="1">
      <c r="BP809996" s="90"/>
    </row>
    <row r="809997" spans="68:68" customFormat="1">
      <c r="BP809997" s="90"/>
    </row>
    <row r="809998" spans="68:68" customFormat="1">
      <c r="BP809998" s="90"/>
    </row>
    <row r="809999" spans="68:68" customFormat="1">
      <c r="BP809999" s="90"/>
    </row>
    <row r="810000" spans="68:68" customFormat="1">
      <c r="BP810000" s="90"/>
    </row>
    <row r="810001" spans="68:68" customFormat="1">
      <c r="BP810001" s="90"/>
    </row>
    <row r="810002" spans="68:68" customFormat="1">
      <c r="BP810002" s="90"/>
    </row>
    <row r="810003" spans="68:68" customFormat="1">
      <c r="BP810003" s="90"/>
    </row>
    <row r="810004" spans="68:68" customFormat="1">
      <c r="BP810004" s="90"/>
    </row>
    <row r="810005" spans="68:68" customFormat="1">
      <c r="BP810005" s="90"/>
    </row>
    <row r="810006" spans="68:68" customFormat="1">
      <c r="BP810006" s="90"/>
    </row>
    <row r="810007" spans="68:68" customFormat="1">
      <c r="BP810007" s="90"/>
    </row>
    <row r="810008" spans="68:68" customFormat="1">
      <c r="BP810008" s="90"/>
    </row>
    <row r="810009" spans="68:68" customFormat="1">
      <c r="BP810009" s="90"/>
    </row>
    <row r="810010" spans="68:68" customFormat="1">
      <c r="BP810010" s="90"/>
    </row>
    <row r="810011" spans="68:68" customFormat="1">
      <c r="BP810011" s="90"/>
    </row>
    <row r="810012" spans="68:68" customFormat="1">
      <c r="BP810012" s="90"/>
    </row>
    <row r="810013" spans="68:68" customFormat="1">
      <c r="BP810013" s="90"/>
    </row>
    <row r="810014" spans="68:68" customFormat="1">
      <c r="BP810014" s="90"/>
    </row>
    <row r="810015" spans="68:68" customFormat="1">
      <c r="BP810015" s="90"/>
    </row>
    <row r="810016" spans="68:68" customFormat="1">
      <c r="BP810016" s="90"/>
    </row>
    <row r="810017" spans="68:68" customFormat="1">
      <c r="BP810017" s="90"/>
    </row>
    <row r="810018" spans="68:68" customFormat="1">
      <c r="BP810018" s="90"/>
    </row>
    <row r="810019" spans="68:68" customFormat="1">
      <c r="BP810019" s="90"/>
    </row>
    <row r="810020" spans="68:68" customFormat="1">
      <c r="BP810020" s="90"/>
    </row>
    <row r="810021" spans="68:68" customFormat="1">
      <c r="BP810021" s="90"/>
    </row>
    <row r="810022" spans="68:68" customFormat="1">
      <c r="BP810022" s="90"/>
    </row>
    <row r="810023" spans="68:68" customFormat="1">
      <c r="BP810023" s="90"/>
    </row>
    <row r="810024" spans="68:68" customFormat="1">
      <c r="BP810024" s="90"/>
    </row>
    <row r="810025" spans="68:68" customFormat="1">
      <c r="BP810025" s="90"/>
    </row>
    <row r="810026" spans="68:68" customFormat="1">
      <c r="BP810026" s="90"/>
    </row>
    <row r="810027" spans="68:68" customFormat="1">
      <c r="BP810027" s="90"/>
    </row>
    <row r="810028" spans="68:68" customFormat="1">
      <c r="BP810028" s="90"/>
    </row>
    <row r="810029" spans="68:68" customFormat="1">
      <c r="BP810029" s="90"/>
    </row>
    <row r="810030" spans="68:68" customFormat="1">
      <c r="BP810030" s="90"/>
    </row>
    <row r="810031" spans="68:68" customFormat="1">
      <c r="BP810031" s="90"/>
    </row>
    <row r="810032" spans="68:68" customFormat="1">
      <c r="BP810032" s="90"/>
    </row>
    <row r="810033" spans="68:68" customFormat="1">
      <c r="BP810033" s="90"/>
    </row>
    <row r="810034" spans="68:68" customFormat="1">
      <c r="BP810034" s="90"/>
    </row>
    <row r="810035" spans="68:68" customFormat="1">
      <c r="BP810035" s="90"/>
    </row>
    <row r="810036" spans="68:68" customFormat="1">
      <c r="BP810036" s="90"/>
    </row>
    <row r="810037" spans="68:68" customFormat="1">
      <c r="BP810037" s="90"/>
    </row>
    <row r="810038" spans="68:68" customFormat="1">
      <c r="BP810038" s="90"/>
    </row>
    <row r="810039" spans="68:68" customFormat="1">
      <c r="BP810039" s="90"/>
    </row>
    <row r="810040" spans="68:68" customFormat="1">
      <c r="BP810040" s="90"/>
    </row>
    <row r="810041" spans="68:68" customFormat="1">
      <c r="BP810041" s="90"/>
    </row>
    <row r="810042" spans="68:68" customFormat="1">
      <c r="BP810042" s="90"/>
    </row>
    <row r="810043" spans="68:68" customFormat="1">
      <c r="BP810043" s="90"/>
    </row>
    <row r="810044" spans="68:68" customFormat="1">
      <c r="BP810044" s="90"/>
    </row>
    <row r="810045" spans="68:68" customFormat="1">
      <c r="BP810045" s="90"/>
    </row>
    <row r="810046" spans="68:68" customFormat="1">
      <c r="BP810046" s="90"/>
    </row>
    <row r="810047" spans="68:68" customFormat="1">
      <c r="BP810047" s="90"/>
    </row>
    <row r="810048" spans="68:68" customFormat="1">
      <c r="BP810048" s="90"/>
    </row>
    <row r="810049" spans="68:68" customFormat="1">
      <c r="BP810049" s="90"/>
    </row>
    <row r="810050" spans="68:68" customFormat="1">
      <c r="BP810050" s="90"/>
    </row>
    <row r="810051" spans="68:68" customFormat="1">
      <c r="BP810051" s="90"/>
    </row>
    <row r="810052" spans="68:68" customFormat="1">
      <c r="BP810052" s="90"/>
    </row>
    <row r="810053" spans="68:68" customFormat="1">
      <c r="BP810053" s="90"/>
    </row>
    <row r="810054" spans="68:68" customFormat="1">
      <c r="BP810054" s="90"/>
    </row>
    <row r="810055" spans="68:68" customFormat="1">
      <c r="BP810055" s="90"/>
    </row>
    <row r="810056" spans="68:68" customFormat="1">
      <c r="BP810056" s="90"/>
    </row>
    <row r="810057" spans="68:68" customFormat="1">
      <c r="BP810057" s="90"/>
    </row>
    <row r="810058" spans="68:68" customFormat="1">
      <c r="BP810058" s="90"/>
    </row>
    <row r="810059" spans="68:68" customFormat="1">
      <c r="BP810059" s="90"/>
    </row>
    <row r="810060" spans="68:68" customFormat="1">
      <c r="BP810060" s="90"/>
    </row>
    <row r="810061" spans="68:68" customFormat="1">
      <c r="BP810061" s="90"/>
    </row>
    <row r="810062" spans="68:68" customFormat="1">
      <c r="BP810062" s="90"/>
    </row>
    <row r="810063" spans="68:68" customFormat="1">
      <c r="BP810063" s="90"/>
    </row>
    <row r="810064" spans="68:68" customFormat="1">
      <c r="BP810064" s="90"/>
    </row>
    <row r="810065" spans="68:68" customFormat="1">
      <c r="BP810065" s="90"/>
    </row>
    <row r="810066" spans="68:68" customFormat="1">
      <c r="BP810066" s="90"/>
    </row>
    <row r="810067" spans="68:68" customFormat="1">
      <c r="BP810067" s="90"/>
    </row>
    <row r="810068" spans="68:68" customFormat="1">
      <c r="BP810068" s="90"/>
    </row>
    <row r="810069" spans="68:68" customFormat="1">
      <c r="BP810069" s="90"/>
    </row>
    <row r="810070" spans="68:68" customFormat="1">
      <c r="BP810070" s="90"/>
    </row>
    <row r="810071" spans="68:68" customFormat="1">
      <c r="BP810071" s="90"/>
    </row>
    <row r="810072" spans="68:68" customFormat="1">
      <c r="BP810072" s="90"/>
    </row>
    <row r="810073" spans="68:68" customFormat="1">
      <c r="BP810073" s="90"/>
    </row>
    <row r="810074" spans="68:68" customFormat="1">
      <c r="BP810074" s="90"/>
    </row>
    <row r="810075" spans="68:68" customFormat="1">
      <c r="BP810075" s="90"/>
    </row>
    <row r="810076" spans="68:68" customFormat="1">
      <c r="BP810076" s="90"/>
    </row>
    <row r="810077" spans="68:68" customFormat="1">
      <c r="BP810077" s="90"/>
    </row>
    <row r="810078" spans="68:68" customFormat="1">
      <c r="BP810078" s="90"/>
    </row>
    <row r="810079" spans="68:68" customFormat="1">
      <c r="BP810079" s="90"/>
    </row>
    <row r="810080" spans="68:68" customFormat="1">
      <c r="BP810080" s="90"/>
    </row>
    <row r="810081" spans="68:68" customFormat="1">
      <c r="BP810081" s="90"/>
    </row>
    <row r="810082" spans="68:68" customFormat="1">
      <c r="BP810082" s="90"/>
    </row>
    <row r="810083" spans="68:68" customFormat="1">
      <c r="BP810083" s="90"/>
    </row>
    <row r="810084" spans="68:68" customFormat="1">
      <c r="BP810084" s="90"/>
    </row>
    <row r="810085" spans="68:68" customFormat="1">
      <c r="BP810085" s="90"/>
    </row>
    <row r="810086" spans="68:68" customFormat="1">
      <c r="BP810086" s="90"/>
    </row>
    <row r="810087" spans="68:68" customFormat="1">
      <c r="BP810087" s="90"/>
    </row>
    <row r="810088" spans="68:68" customFormat="1">
      <c r="BP810088" s="90"/>
    </row>
    <row r="810089" spans="68:68" customFormat="1">
      <c r="BP810089" s="90"/>
    </row>
    <row r="810090" spans="68:68" customFormat="1">
      <c r="BP810090" s="90"/>
    </row>
    <row r="810091" spans="68:68" customFormat="1">
      <c r="BP810091" s="90"/>
    </row>
    <row r="810092" spans="68:68" customFormat="1">
      <c r="BP810092" s="90"/>
    </row>
    <row r="810093" spans="68:68" customFormat="1">
      <c r="BP810093" s="90"/>
    </row>
    <row r="810094" spans="68:68" customFormat="1">
      <c r="BP810094" s="90"/>
    </row>
    <row r="810095" spans="68:68" customFormat="1">
      <c r="BP810095" s="90"/>
    </row>
    <row r="810096" spans="68:68" customFormat="1">
      <c r="BP810096" s="90"/>
    </row>
    <row r="810097" spans="68:68" customFormat="1">
      <c r="BP810097" s="90"/>
    </row>
    <row r="810098" spans="68:68" customFormat="1">
      <c r="BP810098" s="90"/>
    </row>
    <row r="810099" spans="68:68" customFormat="1">
      <c r="BP810099" s="90"/>
    </row>
    <row r="810100" spans="68:68" customFormat="1">
      <c r="BP810100" s="90"/>
    </row>
    <row r="810101" spans="68:68" customFormat="1">
      <c r="BP810101" s="90"/>
    </row>
    <row r="810102" spans="68:68" customFormat="1">
      <c r="BP810102" s="90"/>
    </row>
    <row r="810103" spans="68:68" customFormat="1">
      <c r="BP810103" s="90"/>
    </row>
    <row r="810104" spans="68:68" customFormat="1">
      <c r="BP810104" s="90"/>
    </row>
    <row r="810105" spans="68:68" customFormat="1">
      <c r="BP810105" s="90"/>
    </row>
    <row r="810106" spans="68:68" customFormat="1">
      <c r="BP810106" s="90"/>
    </row>
    <row r="810107" spans="68:68" customFormat="1">
      <c r="BP810107" s="90"/>
    </row>
    <row r="810108" spans="68:68" customFormat="1">
      <c r="BP810108" s="90"/>
    </row>
    <row r="810109" spans="68:68" customFormat="1">
      <c r="BP810109" s="90"/>
    </row>
    <row r="810110" spans="68:68" customFormat="1">
      <c r="BP810110" s="90"/>
    </row>
    <row r="810111" spans="68:68" customFormat="1">
      <c r="BP810111" s="90"/>
    </row>
    <row r="810112" spans="68:68" customFormat="1">
      <c r="BP810112" s="90"/>
    </row>
    <row r="810113" spans="68:68" customFormat="1">
      <c r="BP810113" s="90"/>
    </row>
    <row r="810114" spans="68:68" customFormat="1">
      <c r="BP810114" s="90"/>
    </row>
    <row r="810115" spans="68:68" customFormat="1">
      <c r="BP810115" s="90"/>
    </row>
    <row r="810116" spans="68:68" customFormat="1">
      <c r="BP810116" s="90"/>
    </row>
    <row r="810117" spans="68:68" customFormat="1">
      <c r="BP810117" s="90"/>
    </row>
    <row r="810118" spans="68:68" customFormat="1">
      <c r="BP810118" s="90"/>
    </row>
    <row r="810119" spans="68:68" customFormat="1">
      <c r="BP810119" s="90"/>
    </row>
    <row r="810120" spans="68:68" customFormat="1">
      <c r="BP810120" s="90"/>
    </row>
    <row r="810121" spans="68:68" customFormat="1">
      <c r="BP810121" s="90"/>
    </row>
    <row r="810122" spans="68:68" customFormat="1">
      <c r="BP810122" s="90"/>
    </row>
    <row r="810123" spans="68:68" customFormat="1">
      <c r="BP810123" s="90"/>
    </row>
    <row r="810124" spans="68:68" customFormat="1">
      <c r="BP810124" s="90"/>
    </row>
    <row r="810125" spans="68:68" customFormat="1">
      <c r="BP810125" s="90"/>
    </row>
    <row r="810126" spans="68:68" customFormat="1">
      <c r="BP810126" s="90"/>
    </row>
    <row r="810127" spans="68:68" customFormat="1">
      <c r="BP810127" s="90"/>
    </row>
    <row r="810128" spans="68:68" customFormat="1">
      <c r="BP810128" s="90"/>
    </row>
    <row r="810129" spans="68:68" customFormat="1">
      <c r="BP810129" s="90"/>
    </row>
    <row r="810130" spans="68:68" customFormat="1">
      <c r="BP810130" s="90"/>
    </row>
    <row r="810131" spans="68:68" customFormat="1">
      <c r="BP810131" s="90"/>
    </row>
    <row r="810132" spans="68:68" customFormat="1">
      <c r="BP810132" s="90"/>
    </row>
    <row r="810133" spans="68:68" customFormat="1">
      <c r="BP810133" s="90"/>
    </row>
    <row r="810134" spans="68:68" customFormat="1">
      <c r="BP810134" s="90"/>
    </row>
    <row r="810135" spans="68:68" customFormat="1">
      <c r="BP810135" s="90"/>
    </row>
    <row r="810136" spans="68:68" customFormat="1">
      <c r="BP810136" s="90"/>
    </row>
    <row r="810137" spans="68:68" customFormat="1">
      <c r="BP810137" s="90"/>
    </row>
    <row r="810138" spans="68:68" customFormat="1">
      <c r="BP810138" s="90"/>
    </row>
    <row r="810139" spans="68:68" customFormat="1">
      <c r="BP810139" s="90"/>
    </row>
    <row r="810140" spans="68:68" customFormat="1">
      <c r="BP810140" s="90"/>
    </row>
    <row r="810141" spans="68:68" customFormat="1">
      <c r="BP810141" s="90"/>
    </row>
    <row r="810142" spans="68:68" customFormat="1">
      <c r="BP810142" s="90"/>
    </row>
    <row r="810143" spans="68:68" customFormat="1">
      <c r="BP810143" s="90"/>
    </row>
    <row r="810144" spans="68:68" customFormat="1">
      <c r="BP810144" s="90"/>
    </row>
    <row r="810145" spans="68:68" customFormat="1">
      <c r="BP810145" s="90"/>
    </row>
    <row r="810146" spans="68:68" customFormat="1">
      <c r="BP810146" s="90"/>
    </row>
    <row r="810147" spans="68:68" customFormat="1">
      <c r="BP810147" s="90"/>
    </row>
    <row r="810148" spans="68:68" customFormat="1">
      <c r="BP810148" s="90"/>
    </row>
    <row r="810149" spans="68:68" customFormat="1">
      <c r="BP810149" s="90"/>
    </row>
    <row r="810150" spans="68:68" customFormat="1">
      <c r="BP810150" s="90"/>
    </row>
    <row r="810151" spans="68:68" customFormat="1">
      <c r="BP810151" s="90"/>
    </row>
    <row r="810152" spans="68:68" customFormat="1">
      <c r="BP810152" s="90"/>
    </row>
    <row r="810153" spans="68:68" customFormat="1">
      <c r="BP810153" s="90"/>
    </row>
    <row r="810154" spans="68:68" customFormat="1">
      <c r="BP810154" s="90"/>
    </row>
    <row r="810155" spans="68:68" customFormat="1">
      <c r="BP810155" s="90"/>
    </row>
    <row r="810156" spans="68:68" customFormat="1">
      <c r="BP810156" s="90"/>
    </row>
    <row r="810157" spans="68:68" customFormat="1">
      <c r="BP810157" s="90"/>
    </row>
    <row r="810158" spans="68:68" customFormat="1">
      <c r="BP810158" s="90"/>
    </row>
    <row r="810159" spans="68:68" customFormat="1">
      <c r="BP810159" s="90"/>
    </row>
    <row r="810160" spans="68:68" customFormat="1">
      <c r="BP810160" s="90"/>
    </row>
    <row r="810161" spans="68:68" customFormat="1">
      <c r="BP810161" s="90"/>
    </row>
    <row r="810162" spans="68:68" customFormat="1">
      <c r="BP810162" s="90"/>
    </row>
    <row r="810163" spans="68:68" customFormat="1">
      <c r="BP810163" s="90"/>
    </row>
    <row r="810164" spans="68:68" customFormat="1">
      <c r="BP810164" s="90"/>
    </row>
    <row r="810165" spans="68:68" customFormat="1">
      <c r="BP810165" s="90"/>
    </row>
    <row r="810166" spans="68:68" customFormat="1">
      <c r="BP810166" s="90"/>
    </row>
    <row r="810167" spans="68:68" customFormat="1">
      <c r="BP810167" s="90"/>
    </row>
    <row r="810168" spans="68:68" customFormat="1">
      <c r="BP810168" s="90"/>
    </row>
    <row r="810169" spans="68:68" customFormat="1">
      <c r="BP810169" s="90"/>
    </row>
    <row r="810170" spans="68:68" customFormat="1">
      <c r="BP810170" s="90"/>
    </row>
    <row r="810171" spans="68:68" customFormat="1">
      <c r="BP810171" s="90"/>
    </row>
    <row r="810172" spans="68:68" customFormat="1">
      <c r="BP810172" s="90"/>
    </row>
    <row r="810173" spans="68:68" customFormat="1">
      <c r="BP810173" s="90"/>
    </row>
    <row r="810174" spans="68:68" customFormat="1">
      <c r="BP810174" s="90"/>
    </row>
    <row r="810175" spans="68:68" customFormat="1">
      <c r="BP810175" s="90"/>
    </row>
    <row r="810176" spans="68:68" customFormat="1">
      <c r="BP810176" s="90"/>
    </row>
    <row r="810177" spans="68:68" customFormat="1">
      <c r="BP810177" s="90"/>
    </row>
    <row r="810178" spans="68:68" customFormat="1">
      <c r="BP810178" s="90"/>
    </row>
    <row r="810179" spans="68:68" customFormat="1">
      <c r="BP810179" s="90"/>
    </row>
    <row r="810180" spans="68:68" customFormat="1">
      <c r="BP810180" s="90"/>
    </row>
    <row r="810181" spans="68:68" customFormat="1">
      <c r="BP810181" s="90"/>
    </row>
    <row r="810182" spans="68:68" customFormat="1">
      <c r="BP810182" s="90"/>
    </row>
    <row r="810183" spans="68:68" customFormat="1">
      <c r="BP810183" s="90"/>
    </row>
    <row r="810184" spans="68:68" customFormat="1">
      <c r="BP810184" s="90"/>
    </row>
    <row r="810185" spans="68:68" customFormat="1">
      <c r="BP810185" s="90"/>
    </row>
    <row r="810186" spans="68:68" customFormat="1">
      <c r="BP810186" s="90"/>
    </row>
    <row r="810187" spans="68:68" customFormat="1">
      <c r="BP810187" s="90"/>
    </row>
    <row r="810188" spans="68:68" customFormat="1">
      <c r="BP810188" s="90"/>
    </row>
    <row r="810189" spans="68:68" customFormat="1">
      <c r="BP810189" s="90"/>
    </row>
    <row r="810190" spans="68:68" customFormat="1">
      <c r="BP810190" s="90"/>
    </row>
    <row r="810191" spans="68:68" customFormat="1">
      <c r="BP810191" s="90"/>
    </row>
    <row r="810192" spans="68:68" customFormat="1">
      <c r="BP810192" s="90"/>
    </row>
    <row r="810193" spans="68:68" customFormat="1">
      <c r="BP810193" s="90"/>
    </row>
    <row r="810194" spans="68:68" customFormat="1">
      <c r="BP810194" s="90"/>
    </row>
    <row r="810195" spans="68:68" customFormat="1">
      <c r="BP810195" s="90"/>
    </row>
    <row r="810196" spans="68:68" customFormat="1">
      <c r="BP810196" s="90"/>
    </row>
    <row r="810197" spans="68:68" customFormat="1">
      <c r="BP810197" s="90"/>
    </row>
    <row r="810198" spans="68:68" customFormat="1">
      <c r="BP810198" s="90"/>
    </row>
    <row r="810199" spans="68:68" customFormat="1">
      <c r="BP810199" s="90"/>
    </row>
    <row r="810200" spans="68:68" customFormat="1">
      <c r="BP810200" s="90"/>
    </row>
    <row r="810201" spans="68:68" customFormat="1">
      <c r="BP810201" s="90"/>
    </row>
    <row r="810202" spans="68:68" customFormat="1">
      <c r="BP810202" s="90"/>
    </row>
    <row r="810203" spans="68:68" customFormat="1">
      <c r="BP810203" s="90"/>
    </row>
    <row r="810204" spans="68:68" customFormat="1">
      <c r="BP810204" s="90"/>
    </row>
    <row r="810205" spans="68:68" customFormat="1">
      <c r="BP810205" s="90"/>
    </row>
    <row r="810206" spans="68:68" customFormat="1">
      <c r="BP810206" s="90"/>
    </row>
    <row r="810207" spans="68:68" customFormat="1">
      <c r="BP810207" s="90"/>
    </row>
    <row r="810208" spans="68:68" customFormat="1">
      <c r="BP810208" s="90"/>
    </row>
    <row r="810209" spans="68:68" customFormat="1">
      <c r="BP810209" s="90"/>
    </row>
    <row r="810210" spans="68:68" customFormat="1">
      <c r="BP810210" s="90"/>
    </row>
    <row r="810211" spans="68:68" customFormat="1">
      <c r="BP810211" s="90"/>
    </row>
    <row r="810212" spans="68:68" customFormat="1">
      <c r="BP810212" s="90"/>
    </row>
    <row r="810213" spans="68:68" customFormat="1">
      <c r="BP810213" s="90"/>
    </row>
    <row r="810214" spans="68:68" customFormat="1">
      <c r="BP810214" s="90"/>
    </row>
    <row r="810215" spans="68:68" customFormat="1">
      <c r="BP810215" s="90"/>
    </row>
    <row r="810216" spans="68:68" customFormat="1">
      <c r="BP810216" s="90"/>
    </row>
    <row r="810217" spans="68:68" customFormat="1">
      <c r="BP810217" s="90"/>
    </row>
    <row r="810218" spans="68:68" customFormat="1">
      <c r="BP810218" s="90"/>
    </row>
    <row r="810219" spans="68:68" customFormat="1">
      <c r="BP810219" s="90"/>
    </row>
    <row r="810220" spans="68:68" customFormat="1">
      <c r="BP810220" s="90"/>
    </row>
    <row r="810221" spans="68:68" customFormat="1">
      <c r="BP810221" s="90"/>
    </row>
    <row r="810222" spans="68:68" customFormat="1">
      <c r="BP810222" s="90"/>
    </row>
    <row r="810223" spans="68:68" customFormat="1">
      <c r="BP810223" s="90"/>
    </row>
    <row r="810224" spans="68:68" customFormat="1">
      <c r="BP810224" s="90"/>
    </row>
    <row r="810225" spans="68:68" customFormat="1">
      <c r="BP810225" s="90"/>
    </row>
    <row r="810226" spans="68:68" customFormat="1">
      <c r="BP810226" s="90"/>
    </row>
    <row r="810227" spans="68:68" customFormat="1">
      <c r="BP810227" s="90"/>
    </row>
    <row r="810228" spans="68:68" customFormat="1">
      <c r="BP810228" s="90"/>
    </row>
    <row r="810229" spans="68:68" customFormat="1">
      <c r="BP810229" s="90"/>
    </row>
    <row r="810230" spans="68:68" customFormat="1">
      <c r="BP810230" s="90"/>
    </row>
    <row r="810231" spans="68:68" customFormat="1">
      <c r="BP810231" s="90"/>
    </row>
    <row r="810232" spans="68:68" customFormat="1">
      <c r="BP810232" s="90"/>
    </row>
    <row r="810233" spans="68:68" customFormat="1">
      <c r="BP810233" s="90"/>
    </row>
    <row r="810234" spans="68:68" customFormat="1">
      <c r="BP810234" s="90"/>
    </row>
    <row r="810235" spans="68:68" customFormat="1">
      <c r="BP810235" s="90"/>
    </row>
    <row r="810236" spans="68:68" customFormat="1">
      <c r="BP810236" s="90"/>
    </row>
    <row r="810237" spans="68:68" customFormat="1">
      <c r="BP810237" s="90"/>
    </row>
    <row r="810238" spans="68:68" customFormat="1">
      <c r="BP810238" s="90"/>
    </row>
    <row r="810239" spans="68:68" customFormat="1">
      <c r="BP810239" s="90"/>
    </row>
    <row r="810240" spans="68:68" customFormat="1">
      <c r="BP810240" s="90"/>
    </row>
    <row r="810241" spans="68:68" customFormat="1">
      <c r="BP810241" s="90"/>
    </row>
    <row r="810242" spans="68:68" customFormat="1">
      <c r="BP810242" s="90"/>
    </row>
    <row r="810243" spans="68:68" customFormat="1">
      <c r="BP810243" s="90"/>
    </row>
    <row r="810244" spans="68:68" customFormat="1">
      <c r="BP810244" s="90"/>
    </row>
    <row r="810245" spans="68:68" customFormat="1">
      <c r="BP810245" s="90"/>
    </row>
    <row r="810246" spans="68:68" customFormat="1">
      <c r="BP810246" s="90"/>
    </row>
    <row r="810247" spans="68:68" customFormat="1">
      <c r="BP810247" s="90"/>
    </row>
    <row r="810248" spans="68:68" customFormat="1">
      <c r="BP810248" s="90"/>
    </row>
    <row r="810249" spans="68:68" customFormat="1">
      <c r="BP810249" s="90"/>
    </row>
    <row r="810250" spans="68:68" customFormat="1">
      <c r="BP810250" s="90"/>
    </row>
    <row r="810251" spans="68:68" customFormat="1">
      <c r="BP810251" s="90"/>
    </row>
    <row r="810252" spans="68:68" customFormat="1">
      <c r="BP810252" s="90"/>
    </row>
    <row r="810253" spans="68:68" customFormat="1">
      <c r="BP810253" s="90"/>
    </row>
    <row r="810254" spans="68:68" customFormat="1">
      <c r="BP810254" s="90"/>
    </row>
    <row r="810255" spans="68:68" customFormat="1">
      <c r="BP810255" s="90"/>
    </row>
    <row r="810256" spans="68:68" customFormat="1">
      <c r="BP810256" s="90"/>
    </row>
    <row r="810257" spans="68:68" customFormat="1">
      <c r="BP810257" s="90"/>
    </row>
    <row r="810258" spans="68:68" customFormat="1">
      <c r="BP810258" s="90"/>
    </row>
    <row r="810259" spans="68:68" customFormat="1">
      <c r="BP810259" s="90"/>
    </row>
    <row r="810260" spans="68:68" customFormat="1">
      <c r="BP810260" s="90"/>
    </row>
    <row r="810261" spans="68:68" customFormat="1">
      <c r="BP810261" s="90"/>
    </row>
    <row r="810262" spans="68:68" customFormat="1">
      <c r="BP810262" s="90"/>
    </row>
    <row r="810263" spans="68:68" customFormat="1">
      <c r="BP810263" s="90"/>
    </row>
    <row r="810264" spans="68:68" customFormat="1">
      <c r="BP810264" s="90"/>
    </row>
    <row r="810265" spans="68:68" customFormat="1">
      <c r="BP810265" s="90"/>
    </row>
    <row r="810266" spans="68:68" customFormat="1">
      <c r="BP810266" s="90"/>
    </row>
    <row r="810267" spans="68:68" customFormat="1">
      <c r="BP810267" s="90"/>
    </row>
    <row r="810268" spans="68:68" customFormat="1">
      <c r="BP810268" s="90"/>
    </row>
    <row r="810269" spans="68:68" customFormat="1">
      <c r="BP810269" s="90"/>
    </row>
    <row r="810270" spans="68:68" customFormat="1">
      <c r="BP810270" s="90"/>
    </row>
    <row r="810271" spans="68:68" customFormat="1">
      <c r="BP810271" s="90"/>
    </row>
    <row r="810272" spans="68:68" customFormat="1">
      <c r="BP810272" s="90"/>
    </row>
    <row r="810273" spans="68:68" customFormat="1">
      <c r="BP810273" s="90"/>
    </row>
    <row r="810274" spans="68:68" customFormat="1">
      <c r="BP810274" s="90"/>
    </row>
    <row r="810275" spans="68:68" customFormat="1">
      <c r="BP810275" s="90"/>
    </row>
    <row r="810276" spans="68:68" customFormat="1">
      <c r="BP810276" s="90"/>
    </row>
    <row r="810277" spans="68:68" customFormat="1">
      <c r="BP810277" s="90"/>
    </row>
    <row r="810278" spans="68:68" customFormat="1">
      <c r="BP810278" s="90"/>
    </row>
    <row r="810279" spans="68:68" customFormat="1">
      <c r="BP810279" s="90"/>
    </row>
    <row r="810280" spans="68:68" customFormat="1">
      <c r="BP810280" s="90"/>
    </row>
    <row r="810281" spans="68:68" customFormat="1">
      <c r="BP810281" s="90"/>
    </row>
    <row r="810282" spans="68:68" customFormat="1">
      <c r="BP810282" s="90"/>
    </row>
    <row r="810283" spans="68:68" customFormat="1">
      <c r="BP810283" s="90"/>
    </row>
    <row r="810284" spans="68:68" customFormat="1">
      <c r="BP810284" s="90"/>
    </row>
    <row r="810285" spans="68:68" customFormat="1">
      <c r="BP810285" s="90"/>
    </row>
    <row r="810286" spans="68:68" customFormat="1">
      <c r="BP810286" s="90"/>
    </row>
    <row r="810287" spans="68:68" customFormat="1">
      <c r="BP810287" s="90"/>
    </row>
    <row r="810288" spans="68:68" customFormat="1">
      <c r="BP810288" s="90"/>
    </row>
    <row r="810289" spans="68:68" customFormat="1">
      <c r="BP810289" s="90"/>
    </row>
    <row r="810290" spans="68:68" customFormat="1">
      <c r="BP810290" s="90"/>
    </row>
    <row r="810291" spans="68:68" customFormat="1">
      <c r="BP810291" s="90"/>
    </row>
    <row r="810292" spans="68:68" customFormat="1">
      <c r="BP810292" s="90"/>
    </row>
    <row r="810293" spans="68:68" customFormat="1">
      <c r="BP810293" s="90"/>
    </row>
    <row r="810294" spans="68:68" customFormat="1">
      <c r="BP810294" s="90"/>
    </row>
    <row r="810295" spans="68:68" customFormat="1">
      <c r="BP810295" s="90"/>
    </row>
    <row r="810296" spans="68:68" customFormat="1">
      <c r="BP810296" s="90"/>
    </row>
    <row r="810297" spans="68:68" customFormat="1">
      <c r="BP810297" s="90"/>
    </row>
    <row r="810298" spans="68:68" customFormat="1">
      <c r="BP810298" s="90"/>
    </row>
    <row r="810299" spans="68:68" customFormat="1">
      <c r="BP810299" s="90"/>
    </row>
    <row r="810300" spans="68:68" customFormat="1">
      <c r="BP810300" s="90"/>
    </row>
    <row r="810301" spans="68:68" customFormat="1">
      <c r="BP810301" s="90"/>
    </row>
    <row r="810302" spans="68:68" customFormat="1">
      <c r="BP810302" s="90"/>
    </row>
    <row r="810303" spans="68:68" customFormat="1">
      <c r="BP810303" s="90"/>
    </row>
    <row r="810304" spans="68:68" customFormat="1">
      <c r="BP810304" s="90"/>
    </row>
    <row r="810305" spans="68:68" customFormat="1">
      <c r="BP810305" s="90"/>
    </row>
    <row r="810306" spans="68:68" customFormat="1">
      <c r="BP810306" s="90"/>
    </row>
    <row r="810307" spans="68:68" customFormat="1">
      <c r="BP810307" s="90"/>
    </row>
    <row r="810308" spans="68:68" customFormat="1">
      <c r="BP810308" s="90"/>
    </row>
    <row r="810309" spans="68:68" customFormat="1">
      <c r="BP810309" s="90"/>
    </row>
    <row r="810310" spans="68:68" customFormat="1">
      <c r="BP810310" s="90"/>
    </row>
    <row r="810311" spans="68:68" customFormat="1">
      <c r="BP810311" s="90"/>
    </row>
    <row r="810312" spans="68:68" customFormat="1">
      <c r="BP810312" s="90"/>
    </row>
    <row r="810313" spans="68:68" customFormat="1">
      <c r="BP810313" s="90"/>
    </row>
    <row r="810314" spans="68:68" customFormat="1">
      <c r="BP810314" s="90"/>
    </row>
    <row r="810315" spans="68:68" customFormat="1">
      <c r="BP810315" s="90"/>
    </row>
    <row r="810316" spans="68:68" customFormat="1">
      <c r="BP810316" s="90"/>
    </row>
    <row r="810317" spans="68:68" customFormat="1">
      <c r="BP810317" s="90"/>
    </row>
    <row r="810318" spans="68:68" customFormat="1">
      <c r="BP810318" s="90"/>
    </row>
    <row r="810319" spans="68:68" customFormat="1">
      <c r="BP810319" s="90"/>
    </row>
    <row r="810320" spans="68:68" customFormat="1">
      <c r="BP810320" s="90"/>
    </row>
    <row r="810321" spans="68:68" customFormat="1">
      <c r="BP810321" s="90"/>
    </row>
    <row r="810322" spans="68:68" customFormat="1">
      <c r="BP810322" s="90"/>
    </row>
    <row r="810323" spans="68:68" customFormat="1">
      <c r="BP810323" s="90"/>
    </row>
    <row r="810324" spans="68:68" customFormat="1">
      <c r="BP810324" s="90"/>
    </row>
    <row r="810325" spans="68:68" customFormat="1">
      <c r="BP810325" s="90"/>
    </row>
    <row r="810326" spans="68:68" customFormat="1">
      <c r="BP810326" s="90"/>
    </row>
    <row r="810327" spans="68:68" customFormat="1">
      <c r="BP810327" s="90"/>
    </row>
    <row r="810328" spans="68:68" customFormat="1">
      <c r="BP810328" s="90"/>
    </row>
    <row r="810329" spans="68:68" customFormat="1">
      <c r="BP810329" s="90"/>
    </row>
    <row r="810330" spans="68:68" customFormat="1">
      <c r="BP810330" s="90"/>
    </row>
    <row r="810331" spans="68:68" customFormat="1">
      <c r="BP810331" s="90"/>
    </row>
    <row r="810332" spans="68:68" customFormat="1">
      <c r="BP810332" s="90"/>
    </row>
    <row r="810333" spans="68:68" customFormat="1">
      <c r="BP810333" s="90"/>
    </row>
    <row r="810334" spans="68:68" customFormat="1">
      <c r="BP810334" s="90"/>
    </row>
    <row r="810335" spans="68:68" customFormat="1">
      <c r="BP810335" s="90"/>
    </row>
    <row r="810336" spans="68:68" customFormat="1">
      <c r="BP810336" s="90"/>
    </row>
    <row r="810337" spans="68:68" customFormat="1">
      <c r="BP810337" s="90"/>
    </row>
    <row r="810338" spans="68:68" customFormat="1">
      <c r="BP810338" s="90"/>
    </row>
    <row r="810339" spans="68:68" customFormat="1">
      <c r="BP810339" s="90"/>
    </row>
    <row r="810340" spans="68:68" customFormat="1">
      <c r="BP810340" s="90"/>
    </row>
    <row r="810341" spans="68:68" customFormat="1">
      <c r="BP810341" s="90"/>
    </row>
    <row r="810342" spans="68:68" customFormat="1">
      <c r="BP810342" s="90"/>
    </row>
    <row r="810343" spans="68:68" customFormat="1">
      <c r="BP810343" s="90"/>
    </row>
    <row r="810344" spans="68:68" customFormat="1">
      <c r="BP810344" s="90"/>
    </row>
    <row r="810345" spans="68:68" customFormat="1">
      <c r="BP810345" s="90"/>
    </row>
    <row r="810346" spans="68:68" customFormat="1">
      <c r="BP810346" s="90"/>
    </row>
    <row r="810347" spans="68:68" customFormat="1">
      <c r="BP810347" s="90"/>
    </row>
    <row r="810348" spans="68:68" customFormat="1">
      <c r="BP810348" s="90"/>
    </row>
    <row r="810349" spans="68:68" customFormat="1">
      <c r="BP810349" s="90"/>
    </row>
    <row r="810350" spans="68:68" customFormat="1">
      <c r="BP810350" s="90"/>
    </row>
    <row r="810351" spans="68:68" customFormat="1">
      <c r="BP810351" s="90"/>
    </row>
    <row r="810352" spans="68:68" customFormat="1">
      <c r="BP810352" s="90"/>
    </row>
    <row r="810353" spans="68:68" customFormat="1">
      <c r="BP810353" s="90"/>
    </row>
    <row r="810354" spans="68:68" customFormat="1">
      <c r="BP810354" s="90"/>
    </row>
    <row r="810355" spans="68:68" customFormat="1">
      <c r="BP810355" s="90"/>
    </row>
    <row r="810356" spans="68:68" customFormat="1">
      <c r="BP810356" s="90"/>
    </row>
    <row r="810357" spans="68:68" customFormat="1">
      <c r="BP810357" s="90"/>
    </row>
    <row r="810358" spans="68:68" customFormat="1">
      <c r="BP810358" s="90"/>
    </row>
    <row r="810359" spans="68:68" customFormat="1">
      <c r="BP810359" s="90"/>
    </row>
    <row r="810360" spans="68:68" customFormat="1">
      <c r="BP810360" s="90"/>
    </row>
    <row r="810361" spans="68:68" customFormat="1">
      <c r="BP810361" s="90"/>
    </row>
    <row r="810362" spans="68:68" customFormat="1">
      <c r="BP810362" s="90"/>
    </row>
    <row r="810363" spans="68:68" customFormat="1">
      <c r="BP810363" s="90"/>
    </row>
    <row r="810364" spans="68:68" customFormat="1">
      <c r="BP810364" s="90"/>
    </row>
    <row r="810365" spans="68:68" customFormat="1">
      <c r="BP810365" s="90"/>
    </row>
    <row r="810366" spans="68:68" customFormat="1">
      <c r="BP810366" s="90"/>
    </row>
    <row r="810367" spans="68:68" customFormat="1">
      <c r="BP810367" s="90"/>
    </row>
    <row r="810368" spans="68:68" customFormat="1">
      <c r="BP810368" s="90"/>
    </row>
    <row r="810369" spans="68:68" customFormat="1">
      <c r="BP810369" s="90"/>
    </row>
    <row r="810370" spans="68:68" customFormat="1">
      <c r="BP810370" s="90"/>
    </row>
    <row r="810371" spans="68:68" customFormat="1">
      <c r="BP810371" s="90"/>
    </row>
    <row r="810372" spans="68:68" customFormat="1">
      <c r="BP810372" s="90"/>
    </row>
    <row r="810373" spans="68:68" customFormat="1">
      <c r="BP810373" s="90"/>
    </row>
    <row r="810374" spans="68:68" customFormat="1">
      <c r="BP810374" s="90"/>
    </row>
    <row r="810375" spans="68:68" customFormat="1">
      <c r="BP810375" s="90"/>
    </row>
    <row r="810376" spans="68:68" customFormat="1">
      <c r="BP810376" s="90"/>
    </row>
    <row r="810377" spans="68:68" customFormat="1">
      <c r="BP810377" s="90"/>
    </row>
    <row r="810378" spans="68:68" customFormat="1">
      <c r="BP810378" s="90"/>
    </row>
    <row r="810379" spans="68:68" customFormat="1">
      <c r="BP810379" s="90"/>
    </row>
    <row r="810380" spans="68:68" customFormat="1">
      <c r="BP810380" s="90"/>
    </row>
    <row r="810381" spans="68:68" customFormat="1">
      <c r="BP810381" s="90"/>
    </row>
    <row r="810382" spans="68:68" customFormat="1">
      <c r="BP810382" s="90"/>
    </row>
    <row r="810383" spans="68:68" customFormat="1">
      <c r="BP810383" s="90"/>
    </row>
    <row r="810384" spans="68:68" customFormat="1">
      <c r="BP810384" s="90"/>
    </row>
    <row r="810385" spans="68:68" customFormat="1">
      <c r="BP810385" s="90"/>
    </row>
    <row r="810386" spans="68:68" customFormat="1">
      <c r="BP810386" s="90"/>
    </row>
    <row r="810387" spans="68:68" customFormat="1">
      <c r="BP810387" s="90"/>
    </row>
    <row r="810388" spans="68:68" customFormat="1">
      <c r="BP810388" s="90"/>
    </row>
    <row r="810389" spans="68:68" customFormat="1">
      <c r="BP810389" s="90"/>
    </row>
    <row r="810390" spans="68:68" customFormat="1">
      <c r="BP810390" s="90"/>
    </row>
    <row r="810391" spans="68:68" customFormat="1">
      <c r="BP810391" s="90"/>
    </row>
    <row r="810392" spans="68:68" customFormat="1">
      <c r="BP810392" s="90"/>
    </row>
    <row r="810393" spans="68:68" customFormat="1">
      <c r="BP810393" s="90"/>
    </row>
    <row r="810394" spans="68:68" customFormat="1">
      <c r="BP810394" s="90"/>
    </row>
    <row r="810395" spans="68:68" customFormat="1">
      <c r="BP810395" s="90"/>
    </row>
    <row r="810396" spans="68:68" customFormat="1">
      <c r="BP810396" s="90"/>
    </row>
    <row r="810397" spans="68:68" customFormat="1">
      <c r="BP810397" s="90"/>
    </row>
    <row r="810398" spans="68:68" customFormat="1">
      <c r="BP810398" s="90"/>
    </row>
    <row r="810399" spans="68:68" customFormat="1">
      <c r="BP810399" s="90"/>
    </row>
    <row r="810400" spans="68:68" customFormat="1">
      <c r="BP810400" s="90"/>
    </row>
    <row r="810401" spans="68:68" customFormat="1">
      <c r="BP810401" s="90"/>
    </row>
    <row r="810402" spans="68:68" customFormat="1">
      <c r="BP810402" s="90"/>
    </row>
    <row r="810403" spans="68:68" customFormat="1">
      <c r="BP810403" s="90"/>
    </row>
    <row r="810404" spans="68:68" customFormat="1">
      <c r="BP810404" s="90"/>
    </row>
    <row r="810405" spans="68:68" customFormat="1">
      <c r="BP810405" s="90"/>
    </row>
    <row r="810406" spans="68:68" customFormat="1">
      <c r="BP810406" s="90"/>
    </row>
    <row r="810407" spans="68:68" customFormat="1">
      <c r="BP810407" s="90"/>
    </row>
    <row r="810408" spans="68:68" customFormat="1">
      <c r="BP810408" s="90"/>
    </row>
    <row r="810409" spans="68:68" customFormat="1">
      <c r="BP810409" s="90"/>
    </row>
    <row r="810410" spans="68:68" customFormat="1">
      <c r="BP810410" s="90"/>
    </row>
    <row r="810411" spans="68:68" customFormat="1">
      <c r="BP810411" s="90"/>
    </row>
    <row r="810412" spans="68:68" customFormat="1">
      <c r="BP810412" s="90"/>
    </row>
    <row r="810413" spans="68:68" customFormat="1">
      <c r="BP810413" s="90"/>
    </row>
    <row r="810414" spans="68:68" customFormat="1">
      <c r="BP810414" s="90"/>
    </row>
    <row r="810415" spans="68:68" customFormat="1">
      <c r="BP810415" s="90"/>
    </row>
    <row r="810416" spans="68:68" customFormat="1">
      <c r="BP810416" s="90"/>
    </row>
    <row r="810417" spans="68:68" customFormat="1">
      <c r="BP810417" s="90"/>
    </row>
    <row r="810418" spans="68:68" customFormat="1">
      <c r="BP810418" s="90"/>
    </row>
    <row r="810419" spans="68:68" customFormat="1">
      <c r="BP810419" s="90"/>
    </row>
    <row r="810420" spans="68:68" customFormat="1">
      <c r="BP810420" s="90"/>
    </row>
    <row r="810421" spans="68:68" customFormat="1">
      <c r="BP810421" s="90"/>
    </row>
    <row r="810422" spans="68:68" customFormat="1">
      <c r="BP810422" s="90"/>
    </row>
    <row r="810423" spans="68:68" customFormat="1">
      <c r="BP810423" s="90"/>
    </row>
    <row r="810424" spans="68:68" customFormat="1">
      <c r="BP810424" s="90"/>
    </row>
    <row r="810425" spans="68:68" customFormat="1">
      <c r="BP810425" s="90"/>
    </row>
    <row r="810426" spans="68:68" customFormat="1">
      <c r="BP810426" s="90"/>
    </row>
    <row r="810427" spans="68:68" customFormat="1">
      <c r="BP810427" s="90"/>
    </row>
    <row r="810428" spans="68:68" customFormat="1">
      <c r="BP810428" s="90"/>
    </row>
    <row r="810429" spans="68:68" customFormat="1">
      <c r="BP810429" s="90"/>
    </row>
    <row r="810430" spans="68:68" customFormat="1">
      <c r="BP810430" s="90"/>
    </row>
    <row r="810431" spans="68:68" customFormat="1">
      <c r="BP810431" s="90"/>
    </row>
    <row r="810432" spans="68:68" customFormat="1">
      <c r="BP810432" s="90"/>
    </row>
    <row r="810433" spans="68:68" customFormat="1">
      <c r="BP810433" s="90"/>
    </row>
    <row r="810434" spans="68:68" customFormat="1">
      <c r="BP810434" s="90"/>
    </row>
    <row r="810435" spans="68:68" customFormat="1">
      <c r="BP810435" s="90"/>
    </row>
    <row r="810436" spans="68:68" customFormat="1">
      <c r="BP810436" s="90"/>
    </row>
    <row r="810437" spans="68:68" customFormat="1">
      <c r="BP810437" s="90"/>
    </row>
    <row r="810438" spans="68:68" customFormat="1">
      <c r="BP810438" s="90"/>
    </row>
    <row r="810439" spans="68:68" customFormat="1">
      <c r="BP810439" s="90"/>
    </row>
    <row r="810440" spans="68:68" customFormat="1">
      <c r="BP810440" s="90"/>
    </row>
    <row r="810441" spans="68:68" customFormat="1">
      <c r="BP810441" s="90"/>
    </row>
    <row r="810442" spans="68:68" customFormat="1">
      <c r="BP810442" s="90"/>
    </row>
    <row r="810443" spans="68:68" customFormat="1">
      <c r="BP810443" s="90"/>
    </row>
    <row r="810444" spans="68:68" customFormat="1">
      <c r="BP810444" s="90"/>
    </row>
    <row r="810445" spans="68:68" customFormat="1">
      <c r="BP810445" s="90"/>
    </row>
    <row r="810446" spans="68:68" customFormat="1">
      <c r="BP810446" s="90"/>
    </row>
    <row r="810447" spans="68:68" customFormat="1">
      <c r="BP810447" s="90"/>
    </row>
    <row r="810448" spans="68:68" customFormat="1">
      <c r="BP810448" s="90"/>
    </row>
    <row r="810449" spans="68:68" customFormat="1">
      <c r="BP810449" s="90"/>
    </row>
    <row r="810450" spans="68:68" customFormat="1">
      <c r="BP810450" s="90"/>
    </row>
    <row r="810451" spans="68:68" customFormat="1">
      <c r="BP810451" s="90"/>
    </row>
    <row r="810452" spans="68:68" customFormat="1">
      <c r="BP810452" s="90"/>
    </row>
    <row r="810453" spans="68:68" customFormat="1">
      <c r="BP810453" s="90"/>
    </row>
    <row r="810454" spans="68:68" customFormat="1">
      <c r="BP810454" s="90"/>
    </row>
    <row r="810455" spans="68:68" customFormat="1">
      <c r="BP810455" s="90"/>
    </row>
    <row r="810456" spans="68:68" customFormat="1">
      <c r="BP810456" s="90"/>
    </row>
    <row r="810457" spans="68:68" customFormat="1">
      <c r="BP810457" s="90"/>
    </row>
    <row r="810458" spans="68:68" customFormat="1">
      <c r="BP810458" s="90"/>
    </row>
    <row r="810459" spans="68:68" customFormat="1">
      <c r="BP810459" s="90"/>
    </row>
    <row r="810460" spans="68:68" customFormat="1">
      <c r="BP810460" s="90"/>
    </row>
    <row r="810461" spans="68:68" customFormat="1">
      <c r="BP810461" s="90"/>
    </row>
    <row r="810462" spans="68:68" customFormat="1">
      <c r="BP810462" s="90"/>
    </row>
    <row r="810463" spans="68:68" customFormat="1">
      <c r="BP810463" s="90"/>
    </row>
    <row r="810464" spans="68:68" customFormat="1">
      <c r="BP810464" s="90"/>
    </row>
    <row r="810465" spans="68:68" customFormat="1">
      <c r="BP810465" s="90"/>
    </row>
    <row r="810466" spans="68:68" customFormat="1">
      <c r="BP810466" s="90"/>
    </row>
    <row r="810467" spans="68:68" customFormat="1">
      <c r="BP810467" s="90"/>
    </row>
    <row r="810468" spans="68:68" customFormat="1">
      <c r="BP810468" s="90"/>
    </row>
    <row r="810469" spans="68:68" customFormat="1">
      <c r="BP810469" s="90"/>
    </row>
    <row r="810470" spans="68:68" customFormat="1">
      <c r="BP810470" s="90"/>
    </row>
    <row r="810471" spans="68:68" customFormat="1">
      <c r="BP810471" s="90"/>
    </row>
    <row r="810472" spans="68:68" customFormat="1">
      <c r="BP810472" s="90"/>
    </row>
    <row r="810473" spans="68:68" customFormat="1">
      <c r="BP810473" s="90"/>
    </row>
    <row r="810474" spans="68:68" customFormat="1">
      <c r="BP810474" s="90"/>
    </row>
    <row r="810475" spans="68:68" customFormat="1">
      <c r="BP810475" s="90"/>
    </row>
    <row r="810476" spans="68:68" customFormat="1">
      <c r="BP810476" s="90"/>
    </row>
    <row r="810477" spans="68:68" customFormat="1">
      <c r="BP810477" s="90"/>
    </row>
    <row r="810478" spans="68:68" customFormat="1">
      <c r="BP810478" s="90"/>
    </row>
    <row r="810479" spans="68:68" customFormat="1">
      <c r="BP810479" s="90"/>
    </row>
    <row r="810480" spans="68:68" customFormat="1">
      <c r="BP810480" s="90"/>
    </row>
    <row r="810481" spans="68:68" customFormat="1">
      <c r="BP810481" s="90"/>
    </row>
    <row r="810482" spans="68:68" customFormat="1">
      <c r="BP810482" s="90"/>
    </row>
    <row r="810483" spans="68:68" customFormat="1">
      <c r="BP810483" s="90"/>
    </row>
    <row r="810484" spans="68:68" customFormat="1">
      <c r="BP810484" s="90"/>
    </row>
    <row r="810485" spans="68:68" customFormat="1">
      <c r="BP810485" s="90"/>
    </row>
    <row r="810486" spans="68:68" customFormat="1">
      <c r="BP810486" s="90"/>
    </row>
    <row r="810487" spans="68:68" customFormat="1">
      <c r="BP810487" s="90"/>
    </row>
    <row r="810488" spans="68:68" customFormat="1">
      <c r="BP810488" s="90"/>
    </row>
    <row r="810489" spans="68:68" customFormat="1">
      <c r="BP810489" s="90"/>
    </row>
    <row r="810490" spans="68:68" customFormat="1">
      <c r="BP810490" s="90"/>
    </row>
    <row r="810491" spans="68:68" customFormat="1">
      <c r="BP810491" s="90"/>
    </row>
    <row r="810492" spans="68:68" customFormat="1">
      <c r="BP810492" s="90"/>
    </row>
    <row r="810493" spans="68:68" customFormat="1">
      <c r="BP810493" s="90"/>
    </row>
    <row r="810494" spans="68:68" customFormat="1">
      <c r="BP810494" s="90"/>
    </row>
    <row r="810495" spans="68:68" customFormat="1">
      <c r="BP810495" s="90"/>
    </row>
    <row r="810496" spans="68:68" customFormat="1">
      <c r="BP810496" s="90"/>
    </row>
    <row r="810497" spans="68:68" customFormat="1">
      <c r="BP810497" s="90"/>
    </row>
    <row r="810498" spans="68:68" customFormat="1">
      <c r="BP810498" s="90"/>
    </row>
    <row r="810499" spans="68:68" customFormat="1">
      <c r="BP810499" s="90"/>
    </row>
    <row r="810500" spans="68:68" customFormat="1">
      <c r="BP810500" s="90"/>
    </row>
    <row r="810501" spans="68:68" customFormat="1">
      <c r="BP810501" s="90"/>
    </row>
    <row r="810502" spans="68:68" customFormat="1">
      <c r="BP810502" s="90"/>
    </row>
    <row r="810503" spans="68:68" customFormat="1">
      <c r="BP810503" s="90"/>
    </row>
    <row r="810504" spans="68:68" customFormat="1">
      <c r="BP810504" s="90"/>
    </row>
    <row r="810505" spans="68:68" customFormat="1">
      <c r="BP810505" s="90"/>
    </row>
    <row r="810506" spans="68:68" customFormat="1">
      <c r="BP810506" s="90"/>
    </row>
    <row r="810507" spans="68:68" customFormat="1">
      <c r="BP810507" s="90"/>
    </row>
    <row r="810508" spans="68:68" customFormat="1">
      <c r="BP810508" s="90"/>
    </row>
    <row r="810509" spans="68:68" customFormat="1">
      <c r="BP810509" s="90"/>
    </row>
    <row r="810510" spans="68:68" customFormat="1">
      <c r="BP810510" s="90"/>
    </row>
    <row r="810511" spans="68:68" customFormat="1">
      <c r="BP810511" s="90"/>
    </row>
    <row r="810512" spans="68:68" customFormat="1">
      <c r="BP810512" s="90"/>
    </row>
    <row r="810513" spans="68:68" customFormat="1">
      <c r="BP810513" s="90"/>
    </row>
    <row r="810514" spans="68:68" customFormat="1">
      <c r="BP810514" s="90"/>
    </row>
    <row r="810515" spans="68:68" customFormat="1">
      <c r="BP810515" s="90"/>
    </row>
    <row r="810516" spans="68:68" customFormat="1">
      <c r="BP810516" s="90"/>
    </row>
    <row r="810517" spans="68:68" customFormat="1">
      <c r="BP810517" s="90"/>
    </row>
    <row r="810518" spans="68:68" customFormat="1">
      <c r="BP810518" s="90"/>
    </row>
    <row r="810519" spans="68:68" customFormat="1">
      <c r="BP810519" s="90"/>
    </row>
    <row r="810520" spans="68:68" customFormat="1">
      <c r="BP810520" s="90"/>
    </row>
    <row r="810521" spans="68:68" customFormat="1">
      <c r="BP810521" s="90"/>
    </row>
    <row r="810522" spans="68:68" customFormat="1">
      <c r="BP810522" s="90"/>
    </row>
    <row r="810523" spans="68:68" customFormat="1">
      <c r="BP810523" s="90"/>
    </row>
    <row r="810524" spans="68:68" customFormat="1">
      <c r="BP810524" s="90"/>
    </row>
    <row r="810525" spans="68:68" customFormat="1">
      <c r="BP810525" s="90"/>
    </row>
    <row r="810526" spans="68:68" customFormat="1">
      <c r="BP810526" s="90"/>
    </row>
    <row r="810527" spans="68:68" customFormat="1">
      <c r="BP810527" s="90"/>
    </row>
    <row r="810528" spans="68:68" customFormat="1">
      <c r="BP810528" s="90"/>
    </row>
    <row r="810529" spans="68:68" customFormat="1">
      <c r="BP810529" s="90"/>
    </row>
    <row r="810530" spans="68:68" customFormat="1">
      <c r="BP810530" s="90"/>
    </row>
    <row r="810531" spans="68:68" customFormat="1">
      <c r="BP810531" s="90"/>
    </row>
    <row r="810532" spans="68:68" customFormat="1">
      <c r="BP810532" s="90"/>
    </row>
    <row r="810533" spans="68:68" customFormat="1">
      <c r="BP810533" s="90"/>
    </row>
    <row r="810534" spans="68:68" customFormat="1">
      <c r="BP810534" s="90"/>
    </row>
    <row r="810535" spans="68:68" customFormat="1">
      <c r="BP810535" s="90"/>
    </row>
    <row r="810536" spans="68:68" customFormat="1">
      <c r="BP810536" s="90"/>
    </row>
    <row r="810537" spans="68:68" customFormat="1">
      <c r="BP810537" s="90"/>
    </row>
    <row r="810538" spans="68:68" customFormat="1">
      <c r="BP810538" s="90"/>
    </row>
    <row r="810539" spans="68:68" customFormat="1">
      <c r="BP810539" s="90"/>
    </row>
    <row r="810540" spans="68:68" customFormat="1">
      <c r="BP810540" s="90"/>
    </row>
    <row r="810541" spans="68:68" customFormat="1">
      <c r="BP810541" s="90"/>
    </row>
    <row r="810542" spans="68:68" customFormat="1">
      <c r="BP810542" s="90"/>
    </row>
    <row r="810543" spans="68:68" customFormat="1">
      <c r="BP810543" s="90"/>
    </row>
    <row r="810544" spans="68:68" customFormat="1">
      <c r="BP810544" s="90"/>
    </row>
    <row r="810545" spans="68:68" customFormat="1">
      <c r="BP810545" s="90"/>
    </row>
    <row r="810546" spans="68:68" customFormat="1">
      <c r="BP810546" s="90"/>
    </row>
    <row r="810547" spans="68:68" customFormat="1">
      <c r="BP810547" s="90"/>
    </row>
    <row r="810548" spans="68:68" customFormat="1">
      <c r="BP810548" s="90"/>
    </row>
    <row r="810549" spans="68:68" customFormat="1">
      <c r="BP810549" s="90"/>
    </row>
    <row r="810550" spans="68:68" customFormat="1">
      <c r="BP810550" s="90"/>
    </row>
    <row r="810551" spans="68:68" customFormat="1">
      <c r="BP810551" s="90"/>
    </row>
    <row r="810552" spans="68:68" customFormat="1">
      <c r="BP810552" s="90"/>
    </row>
    <row r="810553" spans="68:68" customFormat="1">
      <c r="BP810553" s="90"/>
    </row>
    <row r="810554" spans="68:68" customFormat="1">
      <c r="BP810554" s="90"/>
    </row>
    <row r="810555" spans="68:68" customFormat="1">
      <c r="BP810555" s="90"/>
    </row>
    <row r="810556" spans="68:68" customFormat="1">
      <c r="BP810556" s="90"/>
    </row>
    <row r="810557" spans="68:68" customFormat="1">
      <c r="BP810557" s="90"/>
    </row>
    <row r="810558" spans="68:68" customFormat="1">
      <c r="BP810558" s="90"/>
    </row>
    <row r="810559" spans="68:68" customFormat="1">
      <c r="BP810559" s="90"/>
    </row>
    <row r="810560" spans="68:68" customFormat="1">
      <c r="BP810560" s="90"/>
    </row>
    <row r="810561" spans="68:68" customFormat="1">
      <c r="BP810561" s="90"/>
    </row>
    <row r="810562" spans="68:68" customFormat="1">
      <c r="BP810562" s="90"/>
    </row>
    <row r="810563" spans="68:68" customFormat="1">
      <c r="BP810563" s="90"/>
    </row>
    <row r="810564" spans="68:68" customFormat="1">
      <c r="BP810564" s="90"/>
    </row>
    <row r="810565" spans="68:68" customFormat="1">
      <c r="BP810565" s="90"/>
    </row>
    <row r="810566" spans="68:68" customFormat="1">
      <c r="BP810566" s="90"/>
    </row>
    <row r="810567" spans="68:68" customFormat="1">
      <c r="BP810567" s="90"/>
    </row>
    <row r="810568" spans="68:68" customFormat="1">
      <c r="BP810568" s="90"/>
    </row>
    <row r="810569" spans="68:68" customFormat="1">
      <c r="BP810569" s="90"/>
    </row>
    <row r="810570" spans="68:68" customFormat="1">
      <c r="BP810570" s="90"/>
    </row>
    <row r="810571" spans="68:68" customFormat="1">
      <c r="BP810571" s="90"/>
    </row>
    <row r="810572" spans="68:68" customFormat="1">
      <c r="BP810572" s="90"/>
    </row>
    <row r="810573" spans="68:68" customFormat="1">
      <c r="BP810573" s="90"/>
    </row>
    <row r="810574" spans="68:68" customFormat="1">
      <c r="BP810574" s="90"/>
    </row>
    <row r="810575" spans="68:68" customFormat="1">
      <c r="BP810575" s="90"/>
    </row>
    <row r="810576" spans="68:68" customFormat="1">
      <c r="BP810576" s="90"/>
    </row>
    <row r="810577" spans="68:68" customFormat="1">
      <c r="BP810577" s="90"/>
    </row>
    <row r="810578" spans="68:68" customFormat="1">
      <c r="BP810578" s="90"/>
    </row>
    <row r="810579" spans="68:68" customFormat="1">
      <c r="BP810579" s="90"/>
    </row>
    <row r="810580" spans="68:68" customFormat="1">
      <c r="BP810580" s="90"/>
    </row>
    <row r="810581" spans="68:68" customFormat="1">
      <c r="BP810581" s="90"/>
    </row>
    <row r="810582" spans="68:68" customFormat="1">
      <c r="BP810582" s="90"/>
    </row>
    <row r="810583" spans="68:68" customFormat="1">
      <c r="BP810583" s="90"/>
    </row>
    <row r="810584" spans="68:68" customFormat="1">
      <c r="BP810584" s="90"/>
    </row>
    <row r="810585" spans="68:68" customFormat="1">
      <c r="BP810585" s="90"/>
    </row>
    <row r="810586" spans="68:68" customFormat="1">
      <c r="BP810586" s="90"/>
    </row>
    <row r="810587" spans="68:68" customFormat="1">
      <c r="BP810587" s="90"/>
    </row>
    <row r="810588" spans="68:68" customFormat="1">
      <c r="BP810588" s="90"/>
    </row>
    <row r="810589" spans="68:68" customFormat="1">
      <c r="BP810589" s="90"/>
    </row>
    <row r="810590" spans="68:68" customFormat="1">
      <c r="BP810590" s="90"/>
    </row>
    <row r="810591" spans="68:68" customFormat="1">
      <c r="BP810591" s="90"/>
    </row>
    <row r="810592" spans="68:68" customFormat="1">
      <c r="BP810592" s="90"/>
    </row>
    <row r="810593" spans="68:68" customFormat="1">
      <c r="BP810593" s="90"/>
    </row>
    <row r="810594" spans="68:68" customFormat="1">
      <c r="BP810594" s="90"/>
    </row>
    <row r="810595" spans="68:68" customFormat="1">
      <c r="BP810595" s="90"/>
    </row>
    <row r="810596" spans="68:68" customFormat="1">
      <c r="BP810596" s="90"/>
    </row>
    <row r="810597" spans="68:68" customFormat="1">
      <c r="BP810597" s="90"/>
    </row>
    <row r="810598" spans="68:68" customFormat="1">
      <c r="BP810598" s="90"/>
    </row>
    <row r="810599" spans="68:68" customFormat="1">
      <c r="BP810599" s="90"/>
    </row>
    <row r="810600" spans="68:68" customFormat="1">
      <c r="BP810600" s="90"/>
    </row>
    <row r="810601" spans="68:68" customFormat="1">
      <c r="BP810601" s="90"/>
    </row>
    <row r="810602" spans="68:68" customFormat="1">
      <c r="BP810602" s="90"/>
    </row>
    <row r="810603" spans="68:68" customFormat="1">
      <c r="BP810603" s="90"/>
    </row>
    <row r="810604" spans="68:68" customFormat="1">
      <c r="BP810604" s="90"/>
    </row>
    <row r="810605" spans="68:68" customFormat="1">
      <c r="BP810605" s="90"/>
    </row>
    <row r="810606" spans="68:68" customFormat="1">
      <c r="BP810606" s="90"/>
    </row>
    <row r="810607" spans="68:68" customFormat="1">
      <c r="BP810607" s="90"/>
    </row>
    <row r="810608" spans="68:68" customFormat="1">
      <c r="BP810608" s="90"/>
    </row>
    <row r="810609" spans="68:68" customFormat="1">
      <c r="BP810609" s="90"/>
    </row>
    <row r="810610" spans="68:68" customFormat="1">
      <c r="BP810610" s="90"/>
    </row>
    <row r="810611" spans="68:68" customFormat="1">
      <c r="BP810611" s="90"/>
    </row>
    <row r="810612" spans="68:68" customFormat="1">
      <c r="BP810612" s="90"/>
    </row>
    <row r="810613" spans="68:68" customFormat="1">
      <c r="BP810613" s="90"/>
    </row>
    <row r="810614" spans="68:68" customFormat="1">
      <c r="BP810614" s="90"/>
    </row>
    <row r="810615" spans="68:68" customFormat="1">
      <c r="BP810615" s="90"/>
    </row>
    <row r="810616" spans="68:68" customFormat="1">
      <c r="BP810616" s="90"/>
    </row>
    <row r="810617" spans="68:68" customFormat="1">
      <c r="BP810617" s="90"/>
    </row>
    <row r="810618" spans="68:68" customFormat="1">
      <c r="BP810618" s="90"/>
    </row>
    <row r="810619" spans="68:68" customFormat="1">
      <c r="BP810619" s="90"/>
    </row>
    <row r="810620" spans="68:68" customFormat="1">
      <c r="BP810620" s="90"/>
    </row>
    <row r="810621" spans="68:68" customFormat="1">
      <c r="BP810621" s="90"/>
    </row>
    <row r="810622" spans="68:68" customFormat="1">
      <c r="BP810622" s="90"/>
    </row>
    <row r="810623" spans="68:68" customFormat="1">
      <c r="BP810623" s="90"/>
    </row>
    <row r="810624" spans="68:68" customFormat="1">
      <c r="BP810624" s="90"/>
    </row>
    <row r="810625" spans="68:68" customFormat="1">
      <c r="BP810625" s="90"/>
    </row>
    <row r="810626" spans="68:68" customFormat="1">
      <c r="BP810626" s="90"/>
    </row>
    <row r="810627" spans="68:68" customFormat="1">
      <c r="BP810627" s="90"/>
    </row>
    <row r="810628" spans="68:68" customFormat="1">
      <c r="BP810628" s="90"/>
    </row>
    <row r="810629" spans="68:68" customFormat="1">
      <c r="BP810629" s="90"/>
    </row>
    <row r="810630" spans="68:68" customFormat="1">
      <c r="BP810630" s="90"/>
    </row>
    <row r="810631" spans="68:68" customFormat="1">
      <c r="BP810631" s="90"/>
    </row>
    <row r="810632" spans="68:68" customFormat="1">
      <c r="BP810632" s="90"/>
    </row>
    <row r="810633" spans="68:68" customFormat="1">
      <c r="BP810633" s="90"/>
    </row>
    <row r="810634" spans="68:68" customFormat="1">
      <c r="BP810634" s="90"/>
    </row>
    <row r="810635" spans="68:68" customFormat="1">
      <c r="BP810635" s="90"/>
    </row>
    <row r="810636" spans="68:68" customFormat="1">
      <c r="BP810636" s="90"/>
    </row>
    <row r="810637" spans="68:68" customFormat="1">
      <c r="BP810637" s="90"/>
    </row>
    <row r="810638" spans="68:68" customFormat="1">
      <c r="BP810638" s="90"/>
    </row>
    <row r="810639" spans="68:68" customFormat="1">
      <c r="BP810639" s="90"/>
    </row>
    <row r="810640" spans="68:68" customFormat="1">
      <c r="BP810640" s="90"/>
    </row>
    <row r="810641" spans="68:68" customFormat="1">
      <c r="BP810641" s="90"/>
    </row>
    <row r="810642" spans="68:68" customFormat="1">
      <c r="BP810642" s="90"/>
    </row>
    <row r="810643" spans="68:68" customFormat="1">
      <c r="BP810643" s="90"/>
    </row>
    <row r="810644" spans="68:68" customFormat="1">
      <c r="BP810644" s="90"/>
    </row>
    <row r="810645" spans="68:68" customFormat="1">
      <c r="BP810645" s="90"/>
    </row>
    <row r="810646" spans="68:68" customFormat="1">
      <c r="BP810646" s="90"/>
    </row>
    <row r="810647" spans="68:68" customFormat="1">
      <c r="BP810647" s="90"/>
    </row>
    <row r="810648" spans="68:68" customFormat="1">
      <c r="BP810648" s="90"/>
    </row>
    <row r="810649" spans="68:68" customFormat="1">
      <c r="BP810649" s="90"/>
    </row>
    <row r="810650" spans="68:68" customFormat="1">
      <c r="BP810650" s="90"/>
    </row>
    <row r="810651" spans="68:68" customFormat="1">
      <c r="BP810651" s="90"/>
    </row>
    <row r="810652" spans="68:68" customFormat="1">
      <c r="BP810652" s="90"/>
    </row>
    <row r="810653" spans="68:68" customFormat="1">
      <c r="BP810653" s="90"/>
    </row>
    <row r="810654" spans="68:68" customFormat="1">
      <c r="BP810654" s="90"/>
    </row>
    <row r="810655" spans="68:68" customFormat="1">
      <c r="BP810655" s="90"/>
    </row>
    <row r="810656" spans="68:68" customFormat="1">
      <c r="BP810656" s="90"/>
    </row>
    <row r="810657" spans="68:68" customFormat="1">
      <c r="BP810657" s="90"/>
    </row>
    <row r="810658" spans="68:68" customFormat="1">
      <c r="BP810658" s="90"/>
    </row>
    <row r="810659" spans="68:68" customFormat="1">
      <c r="BP810659" s="90"/>
    </row>
    <row r="810660" spans="68:68" customFormat="1">
      <c r="BP810660" s="90"/>
    </row>
    <row r="810661" spans="68:68" customFormat="1">
      <c r="BP810661" s="90"/>
    </row>
    <row r="810662" spans="68:68" customFormat="1">
      <c r="BP810662" s="90"/>
    </row>
    <row r="810663" spans="68:68" customFormat="1">
      <c r="BP810663" s="90"/>
    </row>
    <row r="810664" spans="68:68" customFormat="1">
      <c r="BP810664" s="90"/>
    </row>
    <row r="810665" spans="68:68" customFormat="1">
      <c r="BP810665" s="90"/>
    </row>
    <row r="810666" spans="68:68" customFormat="1">
      <c r="BP810666" s="90"/>
    </row>
    <row r="810667" spans="68:68" customFormat="1">
      <c r="BP810667" s="90"/>
    </row>
    <row r="810668" spans="68:68" customFormat="1">
      <c r="BP810668" s="90"/>
    </row>
    <row r="810669" spans="68:68" customFormat="1">
      <c r="BP810669" s="90"/>
    </row>
    <row r="810670" spans="68:68" customFormat="1">
      <c r="BP810670" s="90"/>
    </row>
    <row r="810671" spans="68:68" customFormat="1">
      <c r="BP810671" s="90"/>
    </row>
    <row r="810672" spans="68:68" customFormat="1">
      <c r="BP810672" s="90"/>
    </row>
    <row r="810673" spans="68:68" customFormat="1">
      <c r="BP810673" s="90"/>
    </row>
    <row r="810674" spans="68:68" customFormat="1">
      <c r="BP810674" s="90"/>
    </row>
    <row r="810675" spans="68:68" customFormat="1">
      <c r="BP810675" s="90"/>
    </row>
    <row r="810676" spans="68:68" customFormat="1">
      <c r="BP810676" s="90"/>
    </row>
    <row r="810677" spans="68:68" customFormat="1">
      <c r="BP810677" s="90"/>
    </row>
    <row r="810678" spans="68:68" customFormat="1">
      <c r="BP810678" s="90"/>
    </row>
    <row r="810679" spans="68:68" customFormat="1">
      <c r="BP810679" s="90"/>
    </row>
    <row r="810680" spans="68:68" customFormat="1">
      <c r="BP810680" s="90"/>
    </row>
    <row r="810681" spans="68:68" customFormat="1">
      <c r="BP810681" s="90"/>
    </row>
    <row r="810682" spans="68:68" customFormat="1">
      <c r="BP810682" s="90"/>
    </row>
    <row r="810683" spans="68:68" customFormat="1">
      <c r="BP810683" s="90"/>
    </row>
    <row r="810684" spans="68:68" customFormat="1">
      <c r="BP810684" s="90"/>
    </row>
    <row r="810685" spans="68:68" customFormat="1">
      <c r="BP810685" s="90"/>
    </row>
    <row r="810686" spans="68:68" customFormat="1">
      <c r="BP810686" s="90"/>
    </row>
    <row r="810687" spans="68:68" customFormat="1">
      <c r="BP810687" s="90"/>
    </row>
    <row r="810688" spans="68:68" customFormat="1">
      <c r="BP810688" s="90"/>
    </row>
    <row r="810689" spans="68:68" customFormat="1">
      <c r="BP810689" s="90"/>
    </row>
    <row r="810690" spans="68:68" customFormat="1">
      <c r="BP810690" s="90"/>
    </row>
    <row r="810691" spans="68:68" customFormat="1">
      <c r="BP810691" s="90"/>
    </row>
    <row r="810692" spans="68:68" customFormat="1">
      <c r="BP810692" s="90"/>
    </row>
    <row r="810693" spans="68:68" customFormat="1">
      <c r="BP810693" s="90"/>
    </row>
    <row r="810694" spans="68:68" customFormat="1">
      <c r="BP810694" s="90"/>
    </row>
    <row r="810695" spans="68:68" customFormat="1">
      <c r="BP810695" s="90"/>
    </row>
    <row r="810696" spans="68:68" customFormat="1">
      <c r="BP810696" s="90"/>
    </row>
    <row r="810697" spans="68:68" customFormat="1">
      <c r="BP810697" s="90"/>
    </row>
    <row r="810698" spans="68:68" customFormat="1">
      <c r="BP810698" s="90"/>
    </row>
    <row r="810699" spans="68:68" customFormat="1">
      <c r="BP810699" s="90"/>
    </row>
    <row r="810700" spans="68:68" customFormat="1">
      <c r="BP810700" s="90"/>
    </row>
    <row r="810701" spans="68:68" customFormat="1">
      <c r="BP810701" s="90"/>
    </row>
    <row r="810702" spans="68:68" customFormat="1">
      <c r="BP810702" s="90"/>
    </row>
    <row r="810703" spans="68:68" customFormat="1">
      <c r="BP810703" s="90"/>
    </row>
    <row r="810704" spans="68:68" customFormat="1">
      <c r="BP810704" s="90"/>
    </row>
    <row r="810705" spans="68:68" customFormat="1">
      <c r="BP810705" s="90"/>
    </row>
    <row r="810706" spans="68:68" customFormat="1">
      <c r="BP810706" s="90"/>
    </row>
    <row r="810707" spans="68:68" customFormat="1">
      <c r="BP810707" s="90"/>
    </row>
    <row r="810708" spans="68:68" customFormat="1">
      <c r="BP810708" s="90"/>
    </row>
    <row r="810709" spans="68:68" customFormat="1">
      <c r="BP810709" s="90"/>
    </row>
    <row r="810710" spans="68:68" customFormat="1">
      <c r="BP810710" s="90"/>
    </row>
    <row r="810711" spans="68:68" customFormat="1">
      <c r="BP810711" s="90"/>
    </row>
    <row r="810712" spans="68:68" customFormat="1">
      <c r="BP810712" s="90"/>
    </row>
    <row r="810713" spans="68:68" customFormat="1">
      <c r="BP810713" s="90"/>
    </row>
    <row r="810714" spans="68:68" customFormat="1">
      <c r="BP810714" s="90"/>
    </row>
    <row r="810715" spans="68:68" customFormat="1">
      <c r="BP810715" s="90"/>
    </row>
    <row r="810716" spans="68:68" customFormat="1">
      <c r="BP810716" s="90"/>
    </row>
    <row r="810717" spans="68:68" customFormat="1">
      <c r="BP810717" s="90"/>
    </row>
    <row r="810718" spans="68:68" customFormat="1">
      <c r="BP810718" s="90"/>
    </row>
    <row r="810719" spans="68:68" customFormat="1">
      <c r="BP810719" s="90"/>
    </row>
    <row r="810720" spans="68:68" customFormat="1">
      <c r="BP810720" s="90"/>
    </row>
    <row r="810721" spans="68:68" customFormat="1">
      <c r="BP810721" s="90"/>
    </row>
    <row r="810722" spans="68:68" customFormat="1">
      <c r="BP810722" s="90"/>
    </row>
    <row r="810723" spans="68:68" customFormat="1">
      <c r="BP810723" s="90"/>
    </row>
    <row r="810724" spans="68:68" customFormat="1">
      <c r="BP810724" s="90"/>
    </row>
    <row r="810725" spans="68:68" customFormat="1">
      <c r="BP810725" s="90"/>
    </row>
    <row r="810726" spans="68:68" customFormat="1">
      <c r="BP810726" s="90"/>
    </row>
    <row r="810727" spans="68:68" customFormat="1">
      <c r="BP810727" s="90"/>
    </row>
    <row r="810728" spans="68:68" customFormat="1">
      <c r="BP810728" s="90"/>
    </row>
    <row r="810729" spans="68:68" customFormat="1">
      <c r="BP810729" s="90"/>
    </row>
    <row r="810730" spans="68:68" customFormat="1">
      <c r="BP810730" s="90"/>
    </row>
    <row r="810731" spans="68:68" customFormat="1">
      <c r="BP810731" s="90"/>
    </row>
    <row r="810732" spans="68:68" customFormat="1">
      <c r="BP810732" s="90"/>
    </row>
    <row r="810733" spans="68:68" customFormat="1">
      <c r="BP810733" s="90"/>
    </row>
    <row r="810734" spans="68:68" customFormat="1">
      <c r="BP810734" s="90"/>
    </row>
    <row r="810735" spans="68:68" customFormat="1">
      <c r="BP810735" s="90"/>
    </row>
    <row r="810736" spans="68:68" customFormat="1">
      <c r="BP810736" s="90"/>
    </row>
    <row r="810737" spans="68:68" customFormat="1">
      <c r="BP810737" s="90"/>
    </row>
    <row r="810738" spans="68:68" customFormat="1">
      <c r="BP810738" s="90"/>
    </row>
    <row r="810739" spans="68:68" customFormat="1">
      <c r="BP810739" s="90"/>
    </row>
    <row r="810740" spans="68:68" customFormat="1">
      <c r="BP810740" s="90"/>
    </row>
    <row r="810741" spans="68:68" customFormat="1">
      <c r="BP810741" s="90"/>
    </row>
    <row r="810742" spans="68:68" customFormat="1">
      <c r="BP810742" s="90"/>
    </row>
    <row r="810743" spans="68:68" customFormat="1">
      <c r="BP810743" s="90"/>
    </row>
    <row r="810744" spans="68:68" customFormat="1">
      <c r="BP810744" s="90"/>
    </row>
    <row r="810745" spans="68:68" customFormat="1">
      <c r="BP810745" s="90"/>
    </row>
    <row r="810746" spans="68:68" customFormat="1">
      <c r="BP810746" s="90"/>
    </row>
    <row r="810747" spans="68:68" customFormat="1">
      <c r="BP810747" s="90"/>
    </row>
    <row r="810748" spans="68:68" customFormat="1">
      <c r="BP810748" s="90"/>
    </row>
    <row r="810749" spans="68:68" customFormat="1">
      <c r="BP810749" s="90"/>
    </row>
    <row r="810750" spans="68:68" customFormat="1">
      <c r="BP810750" s="90"/>
    </row>
    <row r="810751" spans="68:68" customFormat="1">
      <c r="BP810751" s="90"/>
    </row>
    <row r="810752" spans="68:68" customFormat="1">
      <c r="BP810752" s="90"/>
    </row>
    <row r="810753" spans="68:68" customFormat="1">
      <c r="BP810753" s="90"/>
    </row>
    <row r="810754" spans="68:68" customFormat="1">
      <c r="BP810754" s="90"/>
    </row>
    <row r="810755" spans="68:68" customFormat="1">
      <c r="BP810755" s="90"/>
    </row>
    <row r="810756" spans="68:68" customFormat="1">
      <c r="BP810756" s="90"/>
    </row>
    <row r="810757" spans="68:68" customFormat="1">
      <c r="BP810757" s="90"/>
    </row>
    <row r="810758" spans="68:68" customFormat="1">
      <c r="BP810758" s="90"/>
    </row>
    <row r="810759" spans="68:68" customFormat="1">
      <c r="BP810759" s="90"/>
    </row>
    <row r="810760" spans="68:68" customFormat="1">
      <c r="BP810760" s="90"/>
    </row>
    <row r="810761" spans="68:68" customFormat="1">
      <c r="BP810761" s="90"/>
    </row>
    <row r="810762" spans="68:68" customFormat="1">
      <c r="BP810762" s="90"/>
    </row>
    <row r="810763" spans="68:68" customFormat="1">
      <c r="BP810763" s="90"/>
    </row>
    <row r="810764" spans="68:68" customFormat="1">
      <c r="BP810764" s="90"/>
    </row>
    <row r="810765" spans="68:68" customFormat="1">
      <c r="BP810765" s="90"/>
    </row>
    <row r="810766" spans="68:68" customFormat="1">
      <c r="BP810766" s="90"/>
    </row>
    <row r="810767" spans="68:68" customFormat="1">
      <c r="BP810767" s="90"/>
    </row>
    <row r="810768" spans="68:68" customFormat="1">
      <c r="BP810768" s="90"/>
    </row>
    <row r="810769" spans="68:68" customFormat="1">
      <c r="BP810769" s="90"/>
    </row>
    <row r="810770" spans="68:68" customFormat="1">
      <c r="BP810770" s="90"/>
    </row>
    <row r="810771" spans="68:68" customFormat="1">
      <c r="BP810771" s="90"/>
    </row>
    <row r="810772" spans="68:68" customFormat="1">
      <c r="BP810772" s="90"/>
    </row>
    <row r="810773" spans="68:68" customFormat="1">
      <c r="BP810773" s="90"/>
    </row>
    <row r="810774" spans="68:68" customFormat="1">
      <c r="BP810774" s="90"/>
    </row>
    <row r="810775" spans="68:68" customFormat="1">
      <c r="BP810775" s="90"/>
    </row>
    <row r="810776" spans="68:68" customFormat="1">
      <c r="BP810776" s="90"/>
    </row>
    <row r="810777" spans="68:68" customFormat="1">
      <c r="BP810777" s="90"/>
    </row>
    <row r="810778" spans="68:68" customFormat="1">
      <c r="BP810778" s="90"/>
    </row>
    <row r="810779" spans="68:68" customFormat="1">
      <c r="BP810779" s="90"/>
    </row>
    <row r="810780" spans="68:68" customFormat="1">
      <c r="BP810780" s="90"/>
    </row>
    <row r="810781" spans="68:68" customFormat="1">
      <c r="BP810781" s="90"/>
    </row>
    <row r="810782" spans="68:68" customFormat="1">
      <c r="BP810782" s="90"/>
    </row>
    <row r="810783" spans="68:68" customFormat="1">
      <c r="BP810783" s="90"/>
    </row>
    <row r="810784" spans="68:68" customFormat="1">
      <c r="BP810784" s="90"/>
    </row>
    <row r="810785" spans="68:68" customFormat="1">
      <c r="BP810785" s="90"/>
    </row>
    <row r="810786" spans="68:68" customFormat="1">
      <c r="BP810786" s="90"/>
    </row>
    <row r="810787" spans="68:68" customFormat="1">
      <c r="BP810787" s="90"/>
    </row>
    <row r="810788" spans="68:68" customFormat="1">
      <c r="BP810788" s="90"/>
    </row>
    <row r="810789" spans="68:68" customFormat="1">
      <c r="BP810789" s="90"/>
    </row>
    <row r="810790" spans="68:68" customFormat="1">
      <c r="BP810790" s="90"/>
    </row>
    <row r="810791" spans="68:68" customFormat="1">
      <c r="BP810791" s="90"/>
    </row>
    <row r="810792" spans="68:68" customFormat="1">
      <c r="BP810792" s="90"/>
    </row>
    <row r="810793" spans="68:68" customFormat="1">
      <c r="BP810793" s="90"/>
    </row>
    <row r="810794" spans="68:68" customFormat="1">
      <c r="BP810794" s="90"/>
    </row>
    <row r="810795" spans="68:68" customFormat="1">
      <c r="BP810795" s="90"/>
    </row>
    <row r="810796" spans="68:68" customFormat="1">
      <c r="BP810796" s="90"/>
    </row>
    <row r="810797" spans="68:68" customFormat="1">
      <c r="BP810797" s="90"/>
    </row>
    <row r="810798" spans="68:68" customFormat="1">
      <c r="BP810798" s="90"/>
    </row>
    <row r="810799" spans="68:68" customFormat="1">
      <c r="BP810799" s="90"/>
    </row>
    <row r="810800" spans="68:68" customFormat="1">
      <c r="BP810800" s="90"/>
    </row>
    <row r="810801" spans="68:68" customFormat="1">
      <c r="BP810801" s="90"/>
    </row>
    <row r="810802" spans="68:68" customFormat="1">
      <c r="BP810802" s="90"/>
    </row>
    <row r="810803" spans="68:68" customFormat="1">
      <c r="BP810803" s="90"/>
    </row>
    <row r="810804" spans="68:68" customFormat="1">
      <c r="BP810804" s="90"/>
    </row>
    <row r="810805" spans="68:68" customFormat="1">
      <c r="BP810805" s="90"/>
    </row>
    <row r="810806" spans="68:68" customFormat="1">
      <c r="BP810806" s="90"/>
    </row>
    <row r="810807" spans="68:68" customFormat="1">
      <c r="BP810807" s="90"/>
    </row>
    <row r="810808" spans="68:68" customFormat="1">
      <c r="BP810808" s="90"/>
    </row>
    <row r="810809" spans="68:68" customFormat="1">
      <c r="BP810809" s="90"/>
    </row>
    <row r="810810" spans="68:68" customFormat="1">
      <c r="BP810810" s="90"/>
    </row>
    <row r="810811" spans="68:68" customFormat="1">
      <c r="BP810811" s="90"/>
    </row>
    <row r="810812" spans="68:68" customFormat="1">
      <c r="BP810812" s="90"/>
    </row>
    <row r="810813" spans="68:68" customFormat="1">
      <c r="BP810813" s="90"/>
    </row>
    <row r="810814" spans="68:68" customFormat="1">
      <c r="BP810814" s="90"/>
    </row>
    <row r="810815" spans="68:68" customFormat="1">
      <c r="BP810815" s="90"/>
    </row>
    <row r="810816" spans="68:68" customFormat="1">
      <c r="BP810816" s="90"/>
    </row>
    <row r="810817" spans="68:68" customFormat="1">
      <c r="BP810817" s="90"/>
    </row>
    <row r="810818" spans="68:68" customFormat="1">
      <c r="BP810818" s="90"/>
    </row>
    <row r="810819" spans="68:68" customFormat="1">
      <c r="BP810819" s="90"/>
    </row>
    <row r="810820" spans="68:68" customFormat="1">
      <c r="BP810820" s="90"/>
    </row>
    <row r="810821" spans="68:68" customFormat="1">
      <c r="BP810821" s="90"/>
    </row>
    <row r="810822" spans="68:68" customFormat="1">
      <c r="BP810822" s="90"/>
    </row>
    <row r="810823" spans="68:68" customFormat="1">
      <c r="BP810823" s="90"/>
    </row>
    <row r="810824" spans="68:68" customFormat="1">
      <c r="BP810824" s="90"/>
    </row>
    <row r="810825" spans="68:68" customFormat="1">
      <c r="BP810825" s="90"/>
    </row>
    <row r="810826" spans="68:68" customFormat="1">
      <c r="BP810826" s="90"/>
    </row>
    <row r="810827" spans="68:68" customFormat="1">
      <c r="BP810827" s="90"/>
    </row>
    <row r="810828" spans="68:68" customFormat="1">
      <c r="BP810828" s="90"/>
    </row>
    <row r="810829" spans="68:68" customFormat="1">
      <c r="BP810829" s="90"/>
    </row>
    <row r="810830" spans="68:68" customFormat="1">
      <c r="BP810830" s="90"/>
    </row>
    <row r="810831" spans="68:68" customFormat="1">
      <c r="BP810831" s="90"/>
    </row>
    <row r="810832" spans="68:68" customFormat="1">
      <c r="BP810832" s="90"/>
    </row>
    <row r="810833" spans="68:68" customFormat="1">
      <c r="BP810833" s="90"/>
    </row>
    <row r="810834" spans="68:68" customFormat="1">
      <c r="BP810834" s="90"/>
    </row>
    <row r="810835" spans="68:68" customFormat="1">
      <c r="BP810835" s="90"/>
    </row>
    <row r="810836" spans="68:68" customFormat="1">
      <c r="BP810836" s="90"/>
    </row>
    <row r="810837" spans="68:68" customFormat="1">
      <c r="BP810837" s="90"/>
    </row>
    <row r="810838" spans="68:68" customFormat="1">
      <c r="BP810838" s="90"/>
    </row>
    <row r="810839" spans="68:68" customFormat="1">
      <c r="BP810839" s="90"/>
    </row>
    <row r="810840" spans="68:68" customFormat="1">
      <c r="BP810840" s="90"/>
    </row>
    <row r="810841" spans="68:68" customFormat="1">
      <c r="BP810841" s="90"/>
    </row>
    <row r="810842" spans="68:68" customFormat="1">
      <c r="BP810842" s="90"/>
    </row>
    <row r="810843" spans="68:68" customFormat="1">
      <c r="BP810843" s="90"/>
    </row>
    <row r="810844" spans="68:68" customFormat="1">
      <c r="BP810844" s="90"/>
    </row>
    <row r="810845" spans="68:68" customFormat="1">
      <c r="BP810845" s="90"/>
    </row>
    <row r="810846" spans="68:68" customFormat="1">
      <c r="BP810846" s="90"/>
    </row>
    <row r="810847" spans="68:68" customFormat="1">
      <c r="BP810847" s="90"/>
    </row>
    <row r="810848" spans="68:68" customFormat="1">
      <c r="BP810848" s="90"/>
    </row>
    <row r="810849" spans="68:68" customFormat="1">
      <c r="BP810849" s="90"/>
    </row>
    <row r="810850" spans="68:68" customFormat="1">
      <c r="BP810850" s="90"/>
    </row>
    <row r="810851" spans="68:68" customFormat="1">
      <c r="BP810851" s="90"/>
    </row>
    <row r="810852" spans="68:68" customFormat="1">
      <c r="BP810852" s="90"/>
    </row>
    <row r="810853" spans="68:68" customFormat="1">
      <c r="BP810853" s="90"/>
    </row>
    <row r="810854" spans="68:68" customFormat="1">
      <c r="BP810854" s="90"/>
    </row>
    <row r="810855" spans="68:68" customFormat="1">
      <c r="BP810855" s="90"/>
    </row>
    <row r="810856" spans="68:68" customFormat="1">
      <c r="BP810856" s="90"/>
    </row>
    <row r="810857" spans="68:68" customFormat="1">
      <c r="BP810857" s="90"/>
    </row>
    <row r="810858" spans="68:68" customFormat="1">
      <c r="BP810858" s="90"/>
    </row>
    <row r="810859" spans="68:68" customFormat="1">
      <c r="BP810859" s="90"/>
    </row>
    <row r="810860" spans="68:68" customFormat="1">
      <c r="BP810860" s="90"/>
    </row>
    <row r="810861" spans="68:68" customFormat="1">
      <c r="BP810861" s="90"/>
    </row>
    <row r="810862" spans="68:68" customFormat="1">
      <c r="BP810862" s="90"/>
    </row>
    <row r="810863" spans="68:68" customFormat="1">
      <c r="BP810863" s="90"/>
    </row>
    <row r="810864" spans="68:68" customFormat="1">
      <c r="BP810864" s="90"/>
    </row>
    <row r="810865" spans="68:68" customFormat="1">
      <c r="BP810865" s="90"/>
    </row>
    <row r="810866" spans="68:68" customFormat="1">
      <c r="BP810866" s="90"/>
    </row>
    <row r="810867" spans="68:68" customFormat="1">
      <c r="BP810867" s="90"/>
    </row>
    <row r="810868" spans="68:68" customFormat="1">
      <c r="BP810868" s="90"/>
    </row>
    <row r="810869" spans="68:68" customFormat="1">
      <c r="BP810869" s="90"/>
    </row>
    <row r="810870" spans="68:68" customFormat="1">
      <c r="BP810870" s="90"/>
    </row>
    <row r="810871" spans="68:68" customFormat="1">
      <c r="BP810871" s="90"/>
    </row>
    <row r="810872" spans="68:68" customFormat="1">
      <c r="BP810872" s="90"/>
    </row>
    <row r="810873" spans="68:68" customFormat="1">
      <c r="BP810873" s="90"/>
    </row>
    <row r="810874" spans="68:68" customFormat="1">
      <c r="BP810874" s="90"/>
    </row>
    <row r="810875" spans="68:68" customFormat="1">
      <c r="BP810875" s="90"/>
    </row>
    <row r="810876" spans="68:68" customFormat="1">
      <c r="BP810876" s="90"/>
    </row>
    <row r="810877" spans="68:68" customFormat="1">
      <c r="BP810877" s="90"/>
    </row>
    <row r="810878" spans="68:68" customFormat="1">
      <c r="BP810878" s="90"/>
    </row>
    <row r="810879" spans="68:68" customFormat="1">
      <c r="BP810879" s="90"/>
    </row>
    <row r="810880" spans="68:68" customFormat="1">
      <c r="BP810880" s="90"/>
    </row>
    <row r="810881" spans="68:68" customFormat="1">
      <c r="BP810881" s="90"/>
    </row>
    <row r="810882" spans="68:68" customFormat="1">
      <c r="BP810882" s="90"/>
    </row>
    <row r="810883" spans="68:68" customFormat="1">
      <c r="BP810883" s="90"/>
    </row>
    <row r="810884" spans="68:68" customFormat="1">
      <c r="BP810884" s="90"/>
    </row>
    <row r="810885" spans="68:68" customFormat="1">
      <c r="BP810885" s="90"/>
    </row>
    <row r="810886" spans="68:68" customFormat="1">
      <c r="BP810886" s="90"/>
    </row>
    <row r="810887" spans="68:68" customFormat="1">
      <c r="BP810887" s="90"/>
    </row>
    <row r="810888" spans="68:68" customFormat="1">
      <c r="BP810888" s="90"/>
    </row>
    <row r="810889" spans="68:68" customFormat="1">
      <c r="BP810889" s="90"/>
    </row>
    <row r="810890" spans="68:68" customFormat="1">
      <c r="BP810890" s="90"/>
    </row>
    <row r="810891" spans="68:68" customFormat="1">
      <c r="BP810891" s="90"/>
    </row>
    <row r="810892" spans="68:68" customFormat="1">
      <c r="BP810892" s="90"/>
    </row>
    <row r="810893" spans="68:68" customFormat="1">
      <c r="BP810893" s="90"/>
    </row>
    <row r="810894" spans="68:68" customFormat="1">
      <c r="BP810894" s="90"/>
    </row>
    <row r="810895" spans="68:68" customFormat="1">
      <c r="BP810895" s="90"/>
    </row>
    <row r="810896" spans="68:68" customFormat="1">
      <c r="BP810896" s="90"/>
    </row>
    <row r="810897" spans="68:68" customFormat="1">
      <c r="BP810897" s="90"/>
    </row>
    <row r="810898" spans="68:68" customFormat="1">
      <c r="BP810898" s="90"/>
    </row>
    <row r="810899" spans="68:68" customFormat="1">
      <c r="BP810899" s="90"/>
    </row>
    <row r="810900" spans="68:68" customFormat="1">
      <c r="BP810900" s="90"/>
    </row>
    <row r="810901" spans="68:68" customFormat="1">
      <c r="BP810901" s="90"/>
    </row>
    <row r="810902" spans="68:68" customFormat="1">
      <c r="BP810902" s="90"/>
    </row>
    <row r="810903" spans="68:68" customFormat="1">
      <c r="BP810903" s="90"/>
    </row>
    <row r="810904" spans="68:68" customFormat="1">
      <c r="BP810904" s="90"/>
    </row>
    <row r="810905" spans="68:68" customFormat="1">
      <c r="BP810905" s="90"/>
    </row>
    <row r="810906" spans="68:68" customFormat="1">
      <c r="BP810906" s="90"/>
    </row>
    <row r="810907" spans="68:68" customFormat="1">
      <c r="BP810907" s="90"/>
    </row>
    <row r="810908" spans="68:68" customFormat="1">
      <c r="BP810908" s="90"/>
    </row>
    <row r="810909" spans="68:68" customFormat="1">
      <c r="BP810909" s="90"/>
    </row>
    <row r="810910" spans="68:68" customFormat="1">
      <c r="BP810910" s="90"/>
    </row>
    <row r="810911" spans="68:68" customFormat="1">
      <c r="BP810911" s="90"/>
    </row>
    <row r="810912" spans="68:68" customFormat="1">
      <c r="BP810912" s="90"/>
    </row>
    <row r="810913" spans="68:68" customFormat="1">
      <c r="BP810913" s="90"/>
    </row>
    <row r="810914" spans="68:68" customFormat="1">
      <c r="BP810914" s="90"/>
    </row>
    <row r="810915" spans="68:68" customFormat="1">
      <c r="BP810915" s="90"/>
    </row>
    <row r="810916" spans="68:68" customFormat="1">
      <c r="BP810916" s="90"/>
    </row>
    <row r="810917" spans="68:68" customFormat="1">
      <c r="BP810917" s="90"/>
    </row>
    <row r="810918" spans="68:68" customFormat="1">
      <c r="BP810918" s="90"/>
    </row>
    <row r="810919" spans="68:68" customFormat="1">
      <c r="BP810919" s="90"/>
    </row>
    <row r="810920" spans="68:68" customFormat="1">
      <c r="BP810920" s="90"/>
    </row>
    <row r="810921" spans="68:68" customFormat="1">
      <c r="BP810921" s="90"/>
    </row>
    <row r="810922" spans="68:68" customFormat="1">
      <c r="BP810922" s="90"/>
    </row>
    <row r="810923" spans="68:68" customFormat="1">
      <c r="BP810923" s="90"/>
    </row>
    <row r="810924" spans="68:68" customFormat="1">
      <c r="BP810924" s="90"/>
    </row>
    <row r="810925" spans="68:68" customFormat="1">
      <c r="BP810925" s="90"/>
    </row>
    <row r="810926" spans="68:68" customFormat="1">
      <c r="BP810926" s="90"/>
    </row>
    <row r="810927" spans="68:68" customFormat="1">
      <c r="BP810927" s="90"/>
    </row>
    <row r="810928" spans="68:68" customFormat="1">
      <c r="BP810928" s="90"/>
    </row>
    <row r="810929" spans="68:68" customFormat="1">
      <c r="BP810929" s="90"/>
    </row>
    <row r="810930" spans="68:68" customFormat="1">
      <c r="BP810930" s="90"/>
    </row>
    <row r="810931" spans="68:68" customFormat="1">
      <c r="BP810931" s="90"/>
    </row>
    <row r="810932" spans="68:68" customFormat="1">
      <c r="BP810932" s="90"/>
    </row>
    <row r="810933" spans="68:68" customFormat="1">
      <c r="BP810933" s="90"/>
    </row>
    <row r="810934" spans="68:68" customFormat="1">
      <c r="BP810934" s="90"/>
    </row>
    <row r="810935" spans="68:68" customFormat="1">
      <c r="BP810935" s="90"/>
    </row>
    <row r="810936" spans="68:68" customFormat="1">
      <c r="BP810936" s="90"/>
    </row>
    <row r="810937" spans="68:68" customFormat="1">
      <c r="BP810937" s="90"/>
    </row>
    <row r="810938" spans="68:68" customFormat="1">
      <c r="BP810938" s="90"/>
    </row>
    <row r="810939" spans="68:68" customFormat="1">
      <c r="BP810939" s="90"/>
    </row>
    <row r="810940" spans="68:68" customFormat="1">
      <c r="BP810940" s="90"/>
    </row>
    <row r="810941" spans="68:68" customFormat="1">
      <c r="BP810941" s="90"/>
    </row>
    <row r="810942" spans="68:68" customFormat="1">
      <c r="BP810942" s="90"/>
    </row>
    <row r="810943" spans="68:68" customFormat="1">
      <c r="BP810943" s="90"/>
    </row>
    <row r="810944" spans="68:68" customFormat="1">
      <c r="BP810944" s="90"/>
    </row>
    <row r="810945" spans="68:68" customFormat="1">
      <c r="BP810945" s="90"/>
    </row>
    <row r="810946" spans="68:68" customFormat="1">
      <c r="BP810946" s="90"/>
    </row>
    <row r="810947" spans="68:68" customFormat="1">
      <c r="BP810947" s="90"/>
    </row>
    <row r="810948" spans="68:68" customFormat="1">
      <c r="BP810948" s="90"/>
    </row>
    <row r="810949" spans="68:68" customFormat="1">
      <c r="BP810949" s="90"/>
    </row>
    <row r="810950" spans="68:68" customFormat="1">
      <c r="BP810950" s="90"/>
    </row>
    <row r="810951" spans="68:68" customFormat="1">
      <c r="BP810951" s="90"/>
    </row>
    <row r="810952" spans="68:68" customFormat="1">
      <c r="BP810952" s="90"/>
    </row>
    <row r="810953" spans="68:68" customFormat="1">
      <c r="BP810953" s="90"/>
    </row>
    <row r="810954" spans="68:68" customFormat="1">
      <c r="BP810954" s="90"/>
    </row>
    <row r="810955" spans="68:68" customFormat="1">
      <c r="BP810955" s="90"/>
    </row>
    <row r="810956" spans="68:68" customFormat="1">
      <c r="BP810956" s="90"/>
    </row>
    <row r="810957" spans="68:68" customFormat="1">
      <c r="BP810957" s="90"/>
    </row>
    <row r="810958" spans="68:68" customFormat="1">
      <c r="BP810958" s="90"/>
    </row>
    <row r="810959" spans="68:68" customFormat="1">
      <c r="BP810959" s="90"/>
    </row>
    <row r="810960" spans="68:68" customFormat="1">
      <c r="BP810960" s="90"/>
    </row>
    <row r="810961" spans="68:68" customFormat="1">
      <c r="BP810961" s="90"/>
    </row>
    <row r="810962" spans="68:68" customFormat="1">
      <c r="BP810962" s="90"/>
    </row>
    <row r="810963" spans="68:68" customFormat="1">
      <c r="BP810963" s="90"/>
    </row>
    <row r="810964" spans="68:68" customFormat="1">
      <c r="BP810964" s="90"/>
    </row>
    <row r="810965" spans="68:68" customFormat="1">
      <c r="BP810965" s="90"/>
    </row>
    <row r="810966" spans="68:68" customFormat="1">
      <c r="BP810966" s="90"/>
    </row>
    <row r="810967" spans="68:68" customFormat="1">
      <c r="BP810967" s="90"/>
    </row>
    <row r="810968" spans="68:68" customFormat="1">
      <c r="BP810968" s="90"/>
    </row>
    <row r="810969" spans="68:68" customFormat="1">
      <c r="BP810969" s="90"/>
    </row>
    <row r="810970" spans="68:68" customFormat="1">
      <c r="BP810970" s="90"/>
    </row>
    <row r="810971" spans="68:68" customFormat="1">
      <c r="BP810971" s="90"/>
    </row>
    <row r="810972" spans="68:68" customFormat="1">
      <c r="BP810972" s="90"/>
    </row>
    <row r="810973" spans="68:68" customFormat="1">
      <c r="BP810973" s="90"/>
    </row>
    <row r="810974" spans="68:68" customFormat="1">
      <c r="BP810974" s="90"/>
    </row>
    <row r="810975" spans="68:68" customFormat="1">
      <c r="BP810975" s="90"/>
    </row>
    <row r="810976" spans="68:68" customFormat="1">
      <c r="BP810976" s="90"/>
    </row>
    <row r="810977" spans="68:68" customFormat="1">
      <c r="BP810977" s="90"/>
    </row>
    <row r="810978" spans="68:68" customFormat="1">
      <c r="BP810978" s="90"/>
    </row>
    <row r="810979" spans="68:68" customFormat="1">
      <c r="BP810979" s="90"/>
    </row>
    <row r="810980" spans="68:68" customFormat="1">
      <c r="BP810980" s="90"/>
    </row>
    <row r="810981" spans="68:68" customFormat="1">
      <c r="BP810981" s="90"/>
    </row>
    <row r="810982" spans="68:68" customFormat="1">
      <c r="BP810982" s="90"/>
    </row>
    <row r="810983" spans="68:68" customFormat="1">
      <c r="BP810983" s="90"/>
    </row>
    <row r="810984" spans="68:68" customFormat="1">
      <c r="BP810984" s="90"/>
    </row>
    <row r="810985" spans="68:68" customFormat="1">
      <c r="BP810985" s="90"/>
    </row>
    <row r="810986" spans="68:68" customFormat="1">
      <c r="BP810986" s="90"/>
    </row>
    <row r="810987" spans="68:68" customFormat="1">
      <c r="BP810987" s="90"/>
    </row>
    <row r="810988" spans="68:68" customFormat="1">
      <c r="BP810988" s="90"/>
    </row>
    <row r="810989" spans="68:68" customFormat="1">
      <c r="BP810989" s="90"/>
    </row>
    <row r="810990" spans="68:68" customFormat="1">
      <c r="BP810990" s="90"/>
    </row>
    <row r="810991" spans="68:68" customFormat="1">
      <c r="BP810991" s="90"/>
    </row>
    <row r="810992" spans="68:68" customFormat="1">
      <c r="BP810992" s="90"/>
    </row>
    <row r="810993" spans="68:68" customFormat="1">
      <c r="BP810993" s="90"/>
    </row>
    <row r="810994" spans="68:68" customFormat="1">
      <c r="BP810994" s="90"/>
    </row>
    <row r="810995" spans="68:68" customFormat="1">
      <c r="BP810995" s="90"/>
    </row>
    <row r="810996" spans="68:68" customFormat="1">
      <c r="BP810996" s="90"/>
    </row>
    <row r="810997" spans="68:68" customFormat="1">
      <c r="BP810997" s="90"/>
    </row>
    <row r="810998" spans="68:68" customFormat="1">
      <c r="BP810998" s="90"/>
    </row>
    <row r="810999" spans="68:68" customFormat="1">
      <c r="BP810999" s="90"/>
    </row>
    <row r="811000" spans="68:68" customFormat="1">
      <c r="BP811000" s="90"/>
    </row>
    <row r="811001" spans="68:68" customFormat="1">
      <c r="BP811001" s="90"/>
    </row>
    <row r="811002" spans="68:68" customFormat="1">
      <c r="BP811002" s="90"/>
    </row>
    <row r="811003" spans="68:68" customFormat="1">
      <c r="BP811003" s="90"/>
    </row>
    <row r="811004" spans="68:68" customFormat="1">
      <c r="BP811004" s="90"/>
    </row>
    <row r="811005" spans="68:68" customFormat="1">
      <c r="BP811005" s="90"/>
    </row>
    <row r="811006" spans="68:68" customFormat="1">
      <c r="BP811006" s="90"/>
    </row>
    <row r="811007" spans="68:68" customFormat="1">
      <c r="BP811007" s="90"/>
    </row>
    <row r="811008" spans="68:68" customFormat="1">
      <c r="BP811008" s="90"/>
    </row>
    <row r="811009" spans="68:68" customFormat="1">
      <c r="BP811009" s="90"/>
    </row>
    <row r="811010" spans="68:68" customFormat="1">
      <c r="BP811010" s="90"/>
    </row>
    <row r="811011" spans="68:68" customFormat="1">
      <c r="BP811011" s="90"/>
    </row>
    <row r="811012" spans="68:68" customFormat="1">
      <c r="BP811012" s="90"/>
    </row>
    <row r="811013" spans="68:68" customFormat="1">
      <c r="BP811013" s="90"/>
    </row>
    <row r="811014" spans="68:68" customFormat="1">
      <c r="BP811014" s="90"/>
    </row>
    <row r="811015" spans="68:68" customFormat="1">
      <c r="BP811015" s="90"/>
    </row>
    <row r="811016" spans="68:68" customFormat="1">
      <c r="BP811016" s="90"/>
    </row>
    <row r="811017" spans="68:68" customFormat="1">
      <c r="BP811017" s="90"/>
    </row>
    <row r="811018" spans="68:68" customFormat="1">
      <c r="BP811018" s="90"/>
    </row>
    <row r="811019" spans="68:68" customFormat="1">
      <c r="BP811019" s="90"/>
    </row>
    <row r="811020" spans="68:68" customFormat="1">
      <c r="BP811020" s="90"/>
    </row>
    <row r="811021" spans="68:68" customFormat="1">
      <c r="BP811021" s="90"/>
    </row>
    <row r="811022" spans="68:68" customFormat="1">
      <c r="BP811022" s="90"/>
    </row>
    <row r="811023" spans="68:68" customFormat="1">
      <c r="BP811023" s="90"/>
    </row>
    <row r="811024" spans="68:68" customFormat="1">
      <c r="BP811024" s="90"/>
    </row>
    <row r="811025" spans="68:68" customFormat="1">
      <c r="BP811025" s="90"/>
    </row>
    <row r="811026" spans="68:68" customFormat="1">
      <c r="BP811026" s="90"/>
    </row>
    <row r="811027" spans="68:68" customFormat="1">
      <c r="BP811027" s="90"/>
    </row>
    <row r="811028" spans="68:68" customFormat="1">
      <c r="BP811028" s="90"/>
    </row>
    <row r="811029" spans="68:68" customFormat="1">
      <c r="BP811029" s="90"/>
    </row>
    <row r="811030" spans="68:68" customFormat="1">
      <c r="BP811030" s="90"/>
    </row>
    <row r="811031" spans="68:68" customFormat="1">
      <c r="BP811031" s="90"/>
    </row>
    <row r="811032" spans="68:68" customFormat="1">
      <c r="BP811032" s="90"/>
    </row>
    <row r="811033" spans="68:68" customFormat="1">
      <c r="BP811033" s="90"/>
    </row>
    <row r="811034" spans="68:68" customFormat="1">
      <c r="BP811034" s="90"/>
    </row>
    <row r="811035" spans="68:68" customFormat="1">
      <c r="BP811035" s="90"/>
    </row>
    <row r="811036" spans="68:68" customFormat="1">
      <c r="BP811036" s="90"/>
    </row>
    <row r="811037" spans="68:68" customFormat="1">
      <c r="BP811037" s="90"/>
    </row>
    <row r="811038" spans="68:68" customFormat="1">
      <c r="BP811038" s="90"/>
    </row>
    <row r="811039" spans="68:68" customFormat="1">
      <c r="BP811039" s="90"/>
    </row>
    <row r="811040" spans="68:68" customFormat="1">
      <c r="BP811040" s="90"/>
    </row>
    <row r="811041" spans="68:68" customFormat="1">
      <c r="BP811041" s="90"/>
    </row>
    <row r="811042" spans="68:68" customFormat="1">
      <c r="BP811042" s="90"/>
    </row>
    <row r="811043" spans="68:68" customFormat="1">
      <c r="BP811043" s="90"/>
    </row>
    <row r="811044" spans="68:68" customFormat="1">
      <c r="BP811044" s="90"/>
    </row>
    <row r="811045" spans="68:68" customFormat="1">
      <c r="BP811045" s="90"/>
    </row>
    <row r="811046" spans="68:68" customFormat="1">
      <c r="BP811046" s="90"/>
    </row>
    <row r="811047" spans="68:68" customFormat="1">
      <c r="BP811047" s="90"/>
    </row>
    <row r="811048" spans="68:68" customFormat="1">
      <c r="BP811048" s="90"/>
    </row>
    <row r="811049" spans="68:68" customFormat="1">
      <c r="BP811049" s="90"/>
    </row>
    <row r="811050" spans="68:68" customFormat="1">
      <c r="BP811050" s="90"/>
    </row>
    <row r="811051" spans="68:68" customFormat="1">
      <c r="BP811051" s="90"/>
    </row>
    <row r="811052" spans="68:68" customFormat="1">
      <c r="BP811052" s="90"/>
    </row>
    <row r="811053" spans="68:68" customFormat="1">
      <c r="BP811053" s="90"/>
    </row>
    <row r="811054" spans="68:68" customFormat="1">
      <c r="BP811054" s="90"/>
    </row>
    <row r="811055" spans="68:68" customFormat="1">
      <c r="BP811055" s="90"/>
    </row>
    <row r="811056" spans="68:68" customFormat="1">
      <c r="BP811056" s="90"/>
    </row>
    <row r="811057" spans="68:68" customFormat="1">
      <c r="BP811057" s="90"/>
    </row>
    <row r="811058" spans="68:68" customFormat="1">
      <c r="BP811058" s="90"/>
    </row>
    <row r="811059" spans="68:68" customFormat="1">
      <c r="BP811059" s="90"/>
    </row>
    <row r="811060" spans="68:68" customFormat="1">
      <c r="BP811060" s="90"/>
    </row>
    <row r="811061" spans="68:68" customFormat="1">
      <c r="BP811061" s="90"/>
    </row>
    <row r="811062" spans="68:68" customFormat="1">
      <c r="BP811062" s="90"/>
    </row>
    <row r="811063" spans="68:68" customFormat="1">
      <c r="BP811063" s="90"/>
    </row>
    <row r="811064" spans="68:68" customFormat="1">
      <c r="BP811064" s="90"/>
    </row>
    <row r="811065" spans="68:68" customFormat="1">
      <c r="BP811065" s="90"/>
    </row>
    <row r="811066" spans="68:68" customFormat="1">
      <c r="BP811066" s="90"/>
    </row>
    <row r="811067" spans="68:68" customFormat="1">
      <c r="BP811067" s="90"/>
    </row>
    <row r="811068" spans="68:68" customFormat="1">
      <c r="BP811068" s="90"/>
    </row>
    <row r="811069" spans="68:68" customFormat="1">
      <c r="BP811069" s="90"/>
    </row>
    <row r="811070" spans="68:68" customFormat="1">
      <c r="BP811070" s="90"/>
    </row>
    <row r="811071" spans="68:68" customFormat="1">
      <c r="BP811071" s="90"/>
    </row>
    <row r="811072" spans="68:68" customFormat="1">
      <c r="BP811072" s="90"/>
    </row>
    <row r="811073" spans="68:68" customFormat="1">
      <c r="BP811073" s="90"/>
    </row>
    <row r="811074" spans="68:68" customFormat="1">
      <c r="BP811074" s="90"/>
    </row>
    <row r="811075" spans="68:68" customFormat="1">
      <c r="BP811075" s="90"/>
    </row>
    <row r="811076" spans="68:68" customFormat="1">
      <c r="BP811076" s="90"/>
    </row>
    <row r="811077" spans="68:68" customFormat="1">
      <c r="BP811077" s="90"/>
    </row>
    <row r="811078" spans="68:68" customFormat="1">
      <c r="BP811078" s="90"/>
    </row>
    <row r="811079" spans="68:68" customFormat="1">
      <c r="BP811079" s="90"/>
    </row>
    <row r="811080" spans="68:68" customFormat="1">
      <c r="BP811080" s="90"/>
    </row>
    <row r="811081" spans="68:68" customFormat="1">
      <c r="BP811081" s="90"/>
    </row>
    <row r="811082" spans="68:68" customFormat="1">
      <c r="BP811082" s="90"/>
    </row>
    <row r="811083" spans="68:68" customFormat="1">
      <c r="BP811083" s="90"/>
    </row>
    <row r="811084" spans="68:68" customFormat="1">
      <c r="BP811084" s="90"/>
    </row>
    <row r="811085" spans="68:68" customFormat="1">
      <c r="BP811085" s="90"/>
    </row>
    <row r="811086" spans="68:68" customFormat="1">
      <c r="BP811086" s="90"/>
    </row>
    <row r="811087" spans="68:68" customFormat="1">
      <c r="BP811087" s="90"/>
    </row>
    <row r="811088" spans="68:68" customFormat="1">
      <c r="BP811088" s="90"/>
    </row>
    <row r="811089" spans="68:68" customFormat="1">
      <c r="BP811089" s="90"/>
    </row>
    <row r="811090" spans="68:68" customFormat="1">
      <c r="BP811090" s="90"/>
    </row>
    <row r="811091" spans="68:68" customFormat="1">
      <c r="BP811091" s="90"/>
    </row>
    <row r="811092" spans="68:68" customFormat="1">
      <c r="BP811092" s="90"/>
    </row>
    <row r="811093" spans="68:68" customFormat="1">
      <c r="BP811093" s="90"/>
    </row>
    <row r="811094" spans="68:68" customFormat="1">
      <c r="BP811094" s="90"/>
    </row>
    <row r="811095" spans="68:68" customFormat="1">
      <c r="BP811095" s="90"/>
    </row>
    <row r="811096" spans="68:68" customFormat="1">
      <c r="BP811096" s="90"/>
    </row>
    <row r="811097" spans="68:68" customFormat="1">
      <c r="BP811097" s="90"/>
    </row>
    <row r="811098" spans="68:68" customFormat="1">
      <c r="BP811098" s="90"/>
    </row>
    <row r="811099" spans="68:68" customFormat="1">
      <c r="BP811099" s="90"/>
    </row>
    <row r="811100" spans="68:68" customFormat="1">
      <c r="BP811100" s="90"/>
    </row>
    <row r="811101" spans="68:68" customFormat="1">
      <c r="BP811101" s="90"/>
    </row>
    <row r="811102" spans="68:68" customFormat="1">
      <c r="BP811102" s="90"/>
    </row>
    <row r="811103" spans="68:68" customFormat="1">
      <c r="BP811103" s="90"/>
    </row>
    <row r="811104" spans="68:68" customFormat="1">
      <c r="BP811104" s="90"/>
    </row>
    <row r="811105" spans="68:68" customFormat="1">
      <c r="BP811105" s="90"/>
    </row>
    <row r="811106" spans="68:68" customFormat="1">
      <c r="BP811106" s="90"/>
    </row>
    <row r="811107" spans="68:68" customFormat="1">
      <c r="BP811107" s="90"/>
    </row>
    <row r="811108" spans="68:68" customFormat="1">
      <c r="BP811108" s="90"/>
    </row>
    <row r="811109" spans="68:68" customFormat="1">
      <c r="BP811109" s="90"/>
    </row>
    <row r="811110" spans="68:68" customFormat="1">
      <c r="BP811110" s="90"/>
    </row>
    <row r="811111" spans="68:68" customFormat="1">
      <c r="BP811111" s="90"/>
    </row>
    <row r="811112" spans="68:68" customFormat="1">
      <c r="BP811112" s="90"/>
    </row>
    <row r="811113" spans="68:68" customFormat="1">
      <c r="BP811113" s="90"/>
    </row>
    <row r="811114" spans="68:68" customFormat="1">
      <c r="BP811114" s="90"/>
    </row>
    <row r="811115" spans="68:68" customFormat="1">
      <c r="BP811115" s="90"/>
    </row>
    <row r="811116" spans="68:68" customFormat="1">
      <c r="BP811116" s="90"/>
    </row>
    <row r="811117" spans="68:68" customFormat="1">
      <c r="BP811117" s="90"/>
    </row>
    <row r="811118" spans="68:68" customFormat="1">
      <c r="BP811118" s="90"/>
    </row>
    <row r="811119" spans="68:68" customFormat="1">
      <c r="BP811119" s="90"/>
    </row>
    <row r="811120" spans="68:68" customFormat="1">
      <c r="BP811120" s="90"/>
    </row>
    <row r="811121" spans="68:68" customFormat="1">
      <c r="BP811121" s="90"/>
    </row>
    <row r="811122" spans="68:68" customFormat="1">
      <c r="BP811122" s="90"/>
    </row>
    <row r="811123" spans="68:68" customFormat="1">
      <c r="BP811123" s="90"/>
    </row>
    <row r="811124" spans="68:68" customFormat="1">
      <c r="BP811124" s="90"/>
    </row>
    <row r="811125" spans="68:68" customFormat="1">
      <c r="BP811125" s="90"/>
    </row>
    <row r="811126" spans="68:68" customFormat="1">
      <c r="BP811126" s="90"/>
    </row>
    <row r="811127" spans="68:68" customFormat="1">
      <c r="BP811127" s="90"/>
    </row>
    <row r="811128" spans="68:68" customFormat="1">
      <c r="BP811128" s="90"/>
    </row>
    <row r="811129" spans="68:68" customFormat="1">
      <c r="BP811129" s="90"/>
    </row>
    <row r="811130" spans="68:68" customFormat="1">
      <c r="BP811130" s="90"/>
    </row>
    <row r="811131" spans="68:68" customFormat="1">
      <c r="BP811131" s="90"/>
    </row>
    <row r="811132" spans="68:68" customFormat="1">
      <c r="BP811132" s="90"/>
    </row>
    <row r="811133" spans="68:68" customFormat="1">
      <c r="BP811133" s="90"/>
    </row>
    <row r="811134" spans="68:68" customFormat="1">
      <c r="BP811134" s="90"/>
    </row>
    <row r="811135" spans="68:68" customFormat="1">
      <c r="BP811135" s="90"/>
    </row>
    <row r="811136" spans="68:68" customFormat="1">
      <c r="BP811136" s="90"/>
    </row>
    <row r="811137" spans="68:68" customFormat="1">
      <c r="BP811137" s="90"/>
    </row>
    <row r="811138" spans="68:68" customFormat="1">
      <c r="BP811138" s="90"/>
    </row>
    <row r="811139" spans="68:68" customFormat="1">
      <c r="BP811139" s="90"/>
    </row>
    <row r="811140" spans="68:68" customFormat="1">
      <c r="BP811140" s="90"/>
    </row>
    <row r="811141" spans="68:68" customFormat="1">
      <c r="BP811141" s="90"/>
    </row>
    <row r="811142" spans="68:68" customFormat="1">
      <c r="BP811142" s="90"/>
    </row>
    <row r="811143" spans="68:68" customFormat="1">
      <c r="BP811143" s="90"/>
    </row>
    <row r="811144" spans="68:68" customFormat="1">
      <c r="BP811144" s="90"/>
    </row>
    <row r="811145" spans="68:68" customFormat="1">
      <c r="BP811145" s="90"/>
    </row>
    <row r="811146" spans="68:68" customFormat="1">
      <c r="BP811146" s="90"/>
    </row>
    <row r="811147" spans="68:68" customFormat="1">
      <c r="BP811147" s="90"/>
    </row>
    <row r="811148" spans="68:68" customFormat="1">
      <c r="BP811148" s="90"/>
    </row>
    <row r="811149" spans="68:68" customFormat="1">
      <c r="BP811149" s="90"/>
    </row>
    <row r="811150" spans="68:68" customFormat="1">
      <c r="BP811150" s="90"/>
    </row>
    <row r="811151" spans="68:68" customFormat="1">
      <c r="BP811151" s="90"/>
    </row>
    <row r="811152" spans="68:68" customFormat="1">
      <c r="BP811152" s="90"/>
    </row>
    <row r="811153" spans="68:68" customFormat="1">
      <c r="BP811153" s="90"/>
    </row>
    <row r="811154" spans="68:68" customFormat="1">
      <c r="BP811154" s="90"/>
    </row>
    <row r="811155" spans="68:68" customFormat="1">
      <c r="BP811155" s="90"/>
    </row>
    <row r="811156" spans="68:68" customFormat="1">
      <c r="BP811156" s="90"/>
    </row>
    <row r="811157" spans="68:68" customFormat="1">
      <c r="BP811157" s="90"/>
    </row>
    <row r="811158" spans="68:68" customFormat="1">
      <c r="BP811158" s="90"/>
    </row>
    <row r="811159" spans="68:68" customFormat="1">
      <c r="BP811159" s="90"/>
    </row>
    <row r="811160" spans="68:68" customFormat="1">
      <c r="BP811160" s="90"/>
    </row>
    <row r="811161" spans="68:68" customFormat="1">
      <c r="BP811161" s="90"/>
    </row>
    <row r="811162" spans="68:68" customFormat="1">
      <c r="BP811162" s="90"/>
    </row>
    <row r="811163" spans="68:68" customFormat="1">
      <c r="BP811163" s="90"/>
    </row>
    <row r="811164" spans="68:68" customFormat="1">
      <c r="BP811164" s="90"/>
    </row>
    <row r="811165" spans="68:68" customFormat="1">
      <c r="BP811165" s="90"/>
    </row>
    <row r="811166" spans="68:68" customFormat="1">
      <c r="BP811166" s="90"/>
    </row>
    <row r="811167" spans="68:68" customFormat="1">
      <c r="BP811167" s="90"/>
    </row>
    <row r="811168" spans="68:68" customFormat="1">
      <c r="BP811168" s="90"/>
    </row>
    <row r="811169" spans="68:68" customFormat="1">
      <c r="BP811169" s="90"/>
    </row>
    <row r="811170" spans="68:68" customFormat="1">
      <c r="BP811170" s="90"/>
    </row>
    <row r="811171" spans="68:68" customFormat="1">
      <c r="BP811171" s="90"/>
    </row>
    <row r="811172" spans="68:68" customFormat="1">
      <c r="BP811172" s="90"/>
    </row>
    <row r="811173" spans="68:68" customFormat="1">
      <c r="BP811173" s="90"/>
    </row>
    <row r="811174" spans="68:68" customFormat="1">
      <c r="BP811174" s="90"/>
    </row>
    <row r="811175" spans="68:68" customFormat="1">
      <c r="BP811175" s="90"/>
    </row>
    <row r="811176" spans="68:68" customFormat="1">
      <c r="BP811176" s="90"/>
    </row>
    <row r="811177" spans="68:68" customFormat="1">
      <c r="BP811177" s="90"/>
    </row>
    <row r="811178" spans="68:68" customFormat="1">
      <c r="BP811178" s="90"/>
    </row>
    <row r="811179" spans="68:68" customFormat="1">
      <c r="BP811179" s="90"/>
    </row>
    <row r="811180" spans="68:68" customFormat="1">
      <c r="BP811180" s="90"/>
    </row>
    <row r="811181" spans="68:68" customFormat="1">
      <c r="BP811181" s="90"/>
    </row>
    <row r="811182" spans="68:68" customFormat="1">
      <c r="BP811182" s="90"/>
    </row>
    <row r="811183" spans="68:68" customFormat="1">
      <c r="BP811183" s="90"/>
    </row>
    <row r="811184" spans="68:68" customFormat="1">
      <c r="BP811184" s="90"/>
    </row>
    <row r="811185" spans="68:68" customFormat="1">
      <c r="BP811185" s="90"/>
    </row>
    <row r="811186" spans="68:68" customFormat="1">
      <c r="BP811186" s="90"/>
    </row>
    <row r="811187" spans="68:68" customFormat="1">
      <c r="BP811187" s="90"/>
    </row>
    <row r="811188" spans="68:68" customFormat="1">
      <c r="BP811188" s="90"/>
    </row>
    <row r="811189" spans="68:68" customFormat="1">
      <c r="BP811189" s="90"/>
    </row>
    <row r="811190" spans="68:68" customFormat="1">
      <c r="BP811190" s="90"/>
    </row>
    <row r="811191" spans="68:68" customFormat="1">
      <c r="BP811191" s="90"/>
    </row>
    <row r="811192" spans="68:68" customFormat="1">
      <c r="BP811192" s="90"/>
    </row>
    <row r="811193" spans="68:68" customFormat="1">
      <c r="BP811193" s="90"/>
    </row>
    <row r="811194" spans="68:68" customFormat="1">
      <c r="BP811194" s="90"/>
    </row>
    <row r="811195" spans="68:68" customFormat="1">
      <c r="BP811195" s="90"/>
    </row>
    <row r="811196" spans="68:68" customFormat="1">
      <c r="BP811196" s="90"/>
    </row>
    <row r="811197" spans="68:68" customFormat="1">
      <c r="BP811197" s="90"/>
    </row>
    <row r="811198" spans="68:68" customFormat="1">
      <c r="BP811198" s="90"/>
    </row>
    <row r="811199" spans="68:68" customFormat="1">
      <c r="BP811199" s="90"/>
    </row>
    <row r="811200" spans="68:68" customFormat="1">
      <c r="BP811200" s="90"/>
    </row>
    <row r="811201" spans="68:68" customFormat="1">
      <c r="BP811201" s="90"/>
    </row>
    <row r="811202" spans="68:68" customFormat="1">
      <c r="BP811202" s="90"/>
    </row>
    <row r="811203" spans="68:68" customFormat="1">
      <c r="BP811203" s="90"/>
    </row>
    <row r="811204" spans="68:68" customFormat="1">
      <c r="BP811204" s="90"/>
    </row>
    <row r="811205" spans="68:68" customFormat="1">
      <c r="BP811205" s="90"/>
    </row>
    <row r="811206" spans="68:68" customFormat="1">
      <c r="BP811206" s="90"/>
    </row>
    <row r="811207" spans="68:68" customFormat="1">
      <c r="BP811207" s="90"/>
    </row>
    <row r="811208" spans="68:68" customFormat="1">
      <c r="BP811208" s="90"/>
    </row>
    <row r="811209" spans="68:68" customFormat="1">
      <c r="BP811209" s="90"/>
    </row>
    <row r="811210" spans="68:68" customFormat="1">
      <c r="BP811210" s="90"/>
    </row>
    <row r="811211" spans="68:68" customFormat="1">
      <c r="BP811211" s="90"/>
    </row>
    <row r="811212" spans="68:68" customFormat="1">
      <c r="BP811212" s="90"/>
    </row>
    <row r="811213" spans="68:68" customFormat="1">
      <c r="BP811213" s="90"/>
    </row>
    <row r="811214" spans="68:68" customFormat="1">
      <c r="BP811214" s="90"/>
    </row>
    <row r="811215" spans="68:68" customFormat="1">
      <c r="BP811215" s="90"/>
    </row>
    <row r="811216" spans="68:68" customFormat="1">
      <c r="BP811216" s="90"/>
    </row>
    <row r="811217" spans="68:68" customFormat="1">
      <c r="BP811217" s="90"/>
    </row>
    <row r="811218" spans="68:68" customFormat="1">
      <c r="BP811218" s="90"/>
    </row>
    <row r="811219" spans="68:68" customFormat="1">
      <c r="BP811219" s="90"/>
    </row>
    <row r="811220" spans="68:68" customFormat="1">
      <c r="BP811220" s="90"/>
    </row>
    <row r="811221" spans="68:68" customFormat="1">
      <c r="BP811221" s="90"/>
    </row>
    <row r="811222" spans="68:68" customFormat="1">
      <c r="BP811222" s="90"/>
    </row>
    <row r="811223" spans="68:68" customFormat="1">
      <c r="BP811223" s="90"/>
    </row>
    <row r="811224" spans="68:68" customFormat="1">
      <c r="BP811224" s="90"/>
    </row>
    <row r="811225" spans="68:68" customFormat="1">
      <c r="BP811225" s="90"/>
    </row>
    <row r="811226" spans="68:68" customFormat="1">
      <c r="BP811226" s="90"/>
    </row>
    <row r="811227" spans="68:68" customFormat="1">
      <c r="BP811227" s="90"/>
    </row>
    <row r="811228" spans="68:68" customFormat="1">
      <c r="BP811228" s="90"/>
    </row>
    <row r="811229" spans="68:68" customFormat="1">
      <c r="BP811229" s="90"/>
    </row>
    <row r="811230" spans="68:68" customFormat="1">
      <c r="BP811230" s="90"/>
    </row>
    <row r="811231" spans="68:68" customFormat="1">
      <c r="BP811231" s="90"/>
    </row>
    <row r="811232" spans="68:68" customFormat="1">
      <c r="BP811232" s="90"/>
    </row>
    <row r="811233" spans="68:68" customFormat="1">
      <c r="BP811233" s="90"/>
    </row>
    <row r="811234" spans="68:68" customFormat="1">
      <c r="BP811234" s="90"/>
    </row>
    <row r="811235" spans="68:68" customFormat="1">
      <c r="BP811235" s="90"/>
    </row>
    <row r="811236" spans="68:68" customFormat="1">
      <c r="BP811236" s="90"/>
    </row>
    <row r="811237" spans="68:68" customFormat="1">
      <c r="BP811237" s="90"/>
    </row>
    <row r="811238" spans="68:68" customFormat="1">
      <c r="BP811238" s="90"/>
    </row>
    <row r="811239" spans="68:68" customFormat="1">
      <c r="BP811239" s="90"/>
    </row>
    <row r="811240" spans="68:68" customFormat="1">
      <c r="BP811240" s="90"/>
    </row>
    <row r="811241" spans="68:68" customFormat="1">
      <c r="BP811241" s="90"/>
    </row>
    <row r="811242" spans="68:68" customFormat="1">
      <c r="BP811242" s="90"/>
    </row>
    <row r="811243" spans="68:68" customFormat="1">
      <c r="BP811243" s="90"/>
    </row>
    <row r="811244" spans="68:68" customFormat="1">
      <c r="BP811244" s="90"/>
    </row>
    <row r="811245" spans="68:68" customFormat="1">
      <c r="BP811245" s="90"/>
    </row>
    <row r="811246" spans="68:68" customFormat="1">
      <c r="BP811246" s="90"/>
    </row>
    <row r="811247" spans="68:68" customFormat="1">
      <c r="BP811247" s="90"/>
    </row>
    <row r="811248" spans="68:68" customFormat="1">
      <c r="BP811248" s="90"/>
    </row>
    <row r="811249" spans="68:68" customFormat="1">
      <c r="BP811249" s="90"/>
    </row>
    <row r="811250" spans="68:68" customFormat="1">
      <c r="BP811250" s="90"/>
    </row>
    <row r="811251" spans="68:68" customFormat="1">
      <c r="BP811251" s="90"/>
    </row>
    <row r="811252" spans="68:68" customFormat="1">
      <c r="BP811252" s="90"/>
    </row>
    <row r="811253" spans="68:68" customFormat="1">
      <c r="BP811253" s="90"/>
    </row>
    <row r="811254" spans="68:68" customFormat="1">
      <c r="BP811254" s="90"/>
    </row>
    <row r="811255" spans="68:68" customFormat="1">
      <c r="BP811255" s="90"/>
    </row>
    <row r="811256" spans="68:68" customFormat="1">
      <c r="BP811256" s="90"/>
    </row>
    <row r="811257" spans="68:68" customFormat="1">
      <c r="BP811257" s="90"/>
    </row>
    <row r="811258" spans="68:68" customFormat="1">
      <c r="BP811258" s="90"/>
    </row>
    <row r="811259" spans="68:68" customFormat="1">
      <c r="BP811259" s="90"/>
    </row>
    <row r="811260" spans="68:68" customFormat="1">
      <c r="BP811260" s="90"/>
    </row>
    <row r="811261" spans="68:68" customFormat="1">
      <c r="BP811261" s="90"/>
    </row>
    <row r="811262" spans="68:68" customFormat="1">
      <c r="BP811262" s="90"/>
    </row>
    <row r="811263" spans="68:68" customFormat="1">
      <c r="BP811263" s="90"/>
    </row>
    <row r="811264" spans="68:68" customFormat="1">
      <c r="BP811264" s="90"/>
    </row>
    <row r="811265" spans="68:68" customFormat="1">
      <c r="BP811265" s="90"/>
    </row>
    <row r="811266" spans="68:68" customFormat="1">
      <c r="BP811266" s="90"/>
    </row>
    <row r="811267" spans="68:68" customFormat="1">
      <c r="BP811267" s="90"/>
    </row>
    <row r="811268" spans="68:68" customFormat="1">
      <c r="BP811268" s="90"/>
    </row>
    <row r="811269" spans="68:68" customFormat="1">
      <c r="BP811269" s="90"/>
    </row>
    <row r="811270" spans="68:68" customFormat="1">
      <c r="BP811270" s="90"/>
    </row>
    <row r="811271" spans="68:68" customFormat="1">
      <c r="BP811271" s="90"/>
    </row>
    <row r="811272" spans="68:68" customFormat="1">
      <c r="BP811272" s="90"/>
    </row>
    <row r="811273" spans="68:68" customFormat="1">
      <c r="BP811273" s="90"/>
    </row>
    <row r="811274" spans="68:68" customFormat="1">
      <c r="BP811274" s="90"/>
    </row>
    <row r="811275" spans="68:68" customFormat="1">
      <c r="BP811275" s="90"/>
    </row>
    <row r="811276" spans="68:68" customFormat="1">
      <c r="BP811276" s="90"/>
    </row>
    <row r="811277" spans="68:68" customFormat="1">
      <c r="BP811277" s="90"/>
    </row>
    <row r="811278" spans="68:68" customFormat="1">
      <c r="BP811278" s="90"/>
    </row>
    <row r="811279" spans="68:68" customFormat="1">
      <c r="BP811279" s="90"/>
    </row>
    <row r="811280" spans="68:68" customFormat="1">
      <c r="BP811280" s="90"/>
    </row>
    <row r="811281" spans="68:68" customFormat="1">
      <c r="BP811281" s="90"/>
    </row>
    <row r="811282" spans="68:68" customFormat="1">
      <c r="BP811282" s="90"/>
    </row>
    <row r="811283" spans="68:68" customFormat="1">
      <c r="BP811283" s="90"/>
    </row>
    <row r="811284" spans="68:68" customFormat="1">
      <c r="BP811284" s="90"/>
    </row>
    <row r="811285" spans="68:68" customFormat="1">
      <c r="BP811285" s="90"/>
    </row>
    <row r="811286" spans="68:68" customFormat="1">
      <c r="BP811286" s="90"/>
    </row>
    <row r="811287" spans="68:68" customFormat="1">
      <c r="BP811287" s="90"/>
    </row>
    <row r="811288" spans="68:68" customFormat="1">
      <c r="BP811288" s="90"/>
    </row>
    <row r="811289" spans="68:68" customFormat="1">
      <c r="BP811289" s="90"/>
    </row>
    <row r="811290" spans="68:68" customFormat="1">
      <c r="BP811290" s="90"/>
    </row>
    <row r="811291" spans="68:68" customFormat="1">
      <c r="BP811291" s="90"/>
    </row>
    <row r="811292" spans="68:68" customFormat="1">
      <c r="BP811292" s="90"/>
    </row>
    <row r="811293" spans="68:68" customFormat="1">
      <c r="BP811293" s="90"/>
    </row>
    <row r="811294" spans="68:68" customFormat="1">
      <c r="BP811294" s="90"/>
    </row>
    <row r="811295" spans="68:68" customFormat="1">
      <c r="BP811295" s="90"/>
    </row>
    <row r="811296" spans="68:68" customFormat="1">
      <c r="BP811296" s="90"/>
    </row>
    <row r="811297" spans="68:68" customFormat="1">
      <c r="BP811297" s="90"/>
    </row>
    <row r="811298" spans="68:68" customFormat="1">
      <c r="BP811298" s="90"/>
    </row>
    <row r="811299" spans="68:68" customFormat="1">
      <c r="BP811299" s="90"/>
    </row>
    <row r="811300" spans="68:68" customFormat="1">
      <c r="BP811300" s="90"/>
    </row>
    <row r="811301" spans="68:68" customFormat="1">
      <c r="BP811301" s="90"/>
    </row>
    <row r="811302" spans="68:68" customFormat="1">
      <c r="BP811302" s="90"/>
    </row>
    <row r="811303" spans="68:68" customFormat="1">
      <c r="BP811303" s="90"/>
    </row>
    <row r="811304" spans="68:68" customFormat="1">
      <c r="BP811304" s="90"/>
    </row>
    <row r="811305" spans="68:68" customFormat="1">
      <c r="BP811305" s="90"/>
    </row>
    <row r="811306" spans="68:68" customFormat="1">
      <c r="BP811306" s="90"/>
    </row>
    <row r="811307" spans="68:68" customFormat="1">
      <c r="BP811307" s="90"/>
    </row>
    <row r="811308" spans="68:68" customFormat="1">
      <c r="BP811308" s="90"/>
    </row>
    <row r="811309" spans="68:68" customFormat="1">
      <c r="BP811309" s="90"/>
    </row>
    <row r="811310" spans="68:68" customFormat="1">
      <c r="BP811310" s="90"/>
    </row>
    <row r="811311" spans="68:68" customFormat="1">
      <c r="BP811311" s="90"/>
    </row>
    <row r="811312" spans="68:68" customFormat="1">
      <c r="BP811312" s="90"/>
    </row>
    <row r="811313" spans="68:68" customFormat="1">
      <c r="BP811313" s="90"/>
    </row>
    <row r="811314" spans="68:68" customFormat="1">
      <c r="BP811314" s="90"/>
    </row>
    <row r="811315" spans="68:68" customFormat="1">
      <c r="BP811315" s="90"/>
    </row>
    <row r="811316" spans="68:68" customFormat="1">
      <c r="BP811316" s="90"/>
    </row>
    <row r="811317" spans="68:68" customFormat="1">
      <c r="BP811317" s="90"/>
    </row>
    <row r="811318" spans="68:68" customFormat="1">
      <c r="BP811318" s="90"/>
    </row>
    <row r="811319" spans="68:68" customFormat="1">
      <c r="BP811319" s="90"/>
    </row>
    <row r="811320" spans="68:68" customFormat="1">
      <c r="BP811320" s="90"/>
    </row>
    <row r="811321" spans="68:68" customFormat="1">
      <c r="BP811321" s="90"/>
    </row>
    <row r="811322" spans="68:68" customFormat="1">
      <c r="BP811322" s="90"/>
    </row>
    <row r="811323" spans="68:68" customFormat="1">
      <c r="BP811323" s="90"/>
    </row>
    <row r="811324" spans="68:68" customFormat="1">
      <c r="BP811324" s="90"/>
    </row>
    <row r="811325" spans="68:68" customFormat="1">
      <c r="BP811325" s="90"/>
    </row>
    <row r="811326" spans="68:68" customFormat="1">
      <c r="BP811326" s="90"/>
    </row>
    <row r="811327" spans="68:68" customFormat="1">
      <c r="BP811327" s="90"/>
    </row>
    <row r="811328" spans="68:68" customFormat="1">
      <c r="BP811328" s="90"/>
    </row>
    <row r="811329" spans="68:68" customFormat="1">
      <c r="BP811329" s="90"/>
    </row>
    <row r="811330" spans="68:68" customFormat="1">
      <c r="BP811330" s="90"/>
    </row>
    <row r="811331" spans="68:68" customFormat="1">
      <c r="BP811331" s="90"/>
    </row>
    <row r="811332" spans="68:68" customFormat="1">
      <c r="BP811332" s="90"/>
    </row>
    <row r="811333" spans="68:68" customFormat="1">
      <c r="BP811333" s="90"/>
    </row>
    <row r="811334" spans="68:68" customFormat="1">
      <c r="BP811334" s="90"/>
    </row>
    <row r="811335" spans="68:68" customFormat="1">
      <c r="BP811335" s="90"/>
    </row>
    <row r="811336" spans="68:68" customFormat="1">
      <c r="BP811336" s="90"/>
    </row>
    <row r="811337" spans="68:68" customFormat="1">
      <c r="BP811337" s="90"/>
    </row>
    <row r="811338" spans="68:68" customFormat="1">
      <c r="BP811338" s="90"/>
    </row>
    <row r="811339" spans="68:68" customFormat="1">
      <c r="BP811339" s="90"/>
    </row>
    <row r="811340" spans="68:68" customFormat="1">
      <c r="BP811340" s="90"/>
    </row>
    <row r="811341" spans="68:68" customFormat="1">
      <c r="BP811341" s="90"/>
    </row>
    <row r="811342" spans="68:68" customFormat="1">
      <c r="BP811342" s="90"/>
    </row>
    <row r="811343" spans="68:68" customFormat="1">
      <c r="BP811343" s="90"/>
    </row>
    <row r="811344" spans="68:68" customFormat="1">
      <c r="BP811344" s="90"/>
    </row>
    <row r="811345" spans="68:68" customFormat="1">
      <c r="BP811345" s="90"/>
    </row>
    <row r="811346" spans="68:68" customFormat="1">
      <c r="BP811346" s="90"/>
    </row>
    <row r="811347" spans="68:68" customFormat="1">
      <c r="BP811347" s="90"/>
    </row>
    <row r="811348" spans="68:68" customFormat="1">
      <c r="BP811348" s="90"/>
    </row>
    <row r="811349" spans="68:68" customFormat="1">
      <c r="BP811349" s="90"/>
    </row>
    <row r="811350" spans="68:68" customFormat="1">
      <c r="BP811350" s="90"/>
    </row>
    <row r="811351" spans="68:68" customFormat="1">
      <c r="BP811351" s="90"/>
    </row>
    <row r="811352" spans="68:68" customFormat="1">
      <c r="BP811352" s="90"/>
    </row>
    <row r="811353" spans="68:68" customFormat="1">
      <c r="BP811353" s="90"/>
    </row>
    <row r="811354" spans="68:68" customFormat="1">
      <c r="BP811354" s="90"/>
    </row>
    <row r="811355" spans="68:68" customFormat="1">
      <c r="BP811355" s="90"/>
    </row>
    <row r="811356" spans="68:68" customFormat="1">
      <c r="BP811356" s="90"/>
    </row>
    <row r="811357" spans="68:68" customFormat="1">
      <c r="BP811357" s="90"/>
    </row>
    <row r="811358" spans="68:68" customFormat="1">
      <c r="BP811358" s="90"/>
    </row>
    <row r="811359" spans="68:68" customFormat="1">
      <c r="BP811359" s="90"/>
    </row>
    <row r="811360" spans="68:68" customFormat="1">
      <c r="BP811360" s="90"/>
    </row>
    <row r="811361" spans="68:68" customFormat="1">
      <c r="BP811361" s="90"/>
    </row>
    <row r="811362" spans="68:68" customFormat="1">
      <c r="BP811362" s="90"/>
    </row>
    <row r="811363" spans="68:68" customFormat="1">
      <c r="BP811363" s="90"/>
    </row>
    <row r="811364" spans="68:68" customFormat="1">
      <c r="BP811364" s="90"/>
    </row>
    <row r="811365" spans="68:68" customFormat="1">
      <c r="BP811365" s="90"/>
    </row>
    <row r="811366" spans="68:68" customFormat="1">
      <c r="BP811366" s="90"/>
    </row>
    <row r="811367" spans="68:68" customFormat="1">
      <c r="BP811367" s="90"/>
    </row>
    <row r="811368" spans="68:68" customFormat="1">
      <c r="BP811368" s="90"/>
    </row>
    <row r="811369" spans="68:68" customFormat="1">
      <c r="BP811369" s="90"/>
    </row>
    <row r="811370" spans="68:68" customFormat="1">
      <c r="BP811370" s="90"/>
    </row>
    <row r="811371" spans="68:68" customFormat="1">
      <c r="BP811371" s="90"/>
    </row>
    <row r="811372" spans="68:68" customFormat="1">
      <c r="BP811372" s="90"/>
    </row>
    <row r="811373" spans="68:68" customFormat="1">
      <c r="BP811373" s="90"/>
    </row>
    <row r="811374" spans="68:68" customFormat="1">
      <c r="BP811374" s="90"/>
    </row>
    <row r="811375" spans="68:68" customFormat="1">
      <c r="BP811375" s="90"/>
    </row>
    <row r="811376" spans="68:68" customFormat="1">
      <c r="BP811376" s="90"/>
    </row>
    <row r="811377" spans="68:68" customFormat="1">
      <c r="BP811377" s="90"/>
    </row>
    <row r="811378" spans="68:68" customFormat="1">
      <c r="BP811378" s="90"/>
    </row>
    <row r="811379" spans="68:68" customFormat="1">
      <c r="BP811379" s="90"/>
    </row>
    <row r="811380" spans="68:68" customFormat="1">
      <c r="BP811380" s="90"/>
    </row>
    <row r="811381" spans="68:68" customFormat="1">
      <c r="BP811381" s="90"/>
    </row>
    <row r="811382" spans="68:68" customFormat="1">
      <c r="BP811382" s="90"/>
    </row>
    <row r="811383" spans="68:68" customFormat="1">
      <c r="BP811383" s="90"/>
    </row>
    <row r="811384" spans="68:68" customFormat="1">
      <c r="BP811384" s="90"/>
    </row>
    <row r="811385" spans="68:68" customFormat="1">
      <c r="BP811385" s="90"/>
    </row>
    <row r="811386" spans="68:68" customFormat="1">
      <c r="BP811386" s="90"/>
    </row>
    <row r="811387" spans="68:68" customFormat="1">
      <c r="BP811387" s="90"/>
    </row>
    <row r="811388" spans="68:68" customFormat="1">
      <c r="BP811388" s="90"/>
    </row>
    <row r="811389" spans="68:68" customFormat="1">
      <c r="BP811389" s="90"/>
    </row>
    <row r="811390" spans="68:68" customFormat="1">
      <c r="BP811390" s="90"/>
    </row>
    <row r="811391" spans="68:68" customFormat="1">
      <c r="BP811391" s="90"/>
    </row>
    <row r="811392" spans="68:68" customFormat="1">
      <c r="BP811392" s="90"/>
    </row>
    <row r="811393" spans="68:68" customFormat="1">
      <c r="BP811393" s="90"/>
    </row>
    <row r="811394" spans="68:68" customFormat="1">
      <c r="BP811394" s="90"/>
    </row>
    <row r="811395" spans="68:68" customFormat="1">
      <c r="BP811395" s="90"/>
    </row>
    <row r="811396" spans="68:68" customFormat="1">
      <c r="BP811396" s="90"/>
    </row>
    <row r="811397" spans="68:68" customFormat="1">
      <c r="BP811397" s="90"/>
    </row>
    <row r="811398" spans="68:68" customFormat="1">
      <c r="BP811398" s="90"/>
    </row>
    <row r="811399" spans="68:68" customFormat="1">
      <c r="BP811399" s="90"/>
    </row>
    <row r="811400" spans="68:68" customFormat="1">
      <c r="BP811400" s="90"/>
    </row>
    <row r="811401" spans="68:68" customFormat="1">
      <c r="BP811401" s="90"/>
    </row>
    <row r="811402" spans="68:68" customFormat="1">
      <c r="BP811402" s="90"/>
    </row>
    <row r="811403" spans="68:68" customFormat="1">
      <c r="BP811403" s="90"/>
    </row>
    <row r="811404" spans="68:68" customFormat="1">
      <c r="BP811404" s="90"/>
    </row>
    <row r="811405" spans="68:68" customFormat="1">
      <c r="BP811405" s="90"/>
    </row>
    <row r="811406" spans="68:68" customFormat="1">
      <c r="BP811406" s="90"/>
    </row>
    <row r="811407" spans="68:68" customFormat="1">
      <c r="BP811407" s="90"/>
    </row>
    <row r="811408" spans="68:68" customFormat="1">
      <c r="BP811408" s="90"/>
    </row>
    <row r="811409" spans="68:68" customFormat="1">
      <c r="BP811409" s="90"/>
    </row>
    <row r="811410" spans="68:68" customFormat="1">
      <c r="BP811410" s="90"/>
    </row>
    <row r="811411" spans="68:68" customFormat="1">
      <c r="BP811411" s="90"/>
    </row>
    <row r="811412" spans="68:68" customFormat="1">
      <c r="BP811412" s="90"/>
    </row>
    <row r="811413" spans="68:68" customFormat="1">
      <c r="BP811413" s="90"/>
    </row>
    <row r="811414" spans="68:68" customFormat="1">
      <c r="BP811414" s="90"/>
    </row>
    <row r="811415" spans="68:68" customFormat="1">
      <c r="BP811415" s="90"/>
    </row>
    <row r="811416" spans="68:68" customFormat="1">
      <c r="BP811416" s="90"/>
    </row>
    <row r="811417" spans="68:68" customFormat="1">
      <c r="BP811417" s="90"/>
    </row>
    <row r="811418" spans="68:68" customFormat="1">
      <c r="BP811418" s="90"/>
    </row>
    <row r="811419" spans="68:68" customFormat="1">
      <c r="BP811419" s="90"/>
    </row>
    <row r="811420" spans="68:68" customFormat="1">
      <c r="BP811420" s="90"/>
    </row>
    <row r="811421" spans="68:68" customFormat="1">
      <c r="BP811421" s="90"/>
    </row>
    <row r="811422" spans="68:68" customFormat="1">
      <c r="BP811422" s="90"/>
    </row>
    <row r="811423" spans="68:68" customFormat="1">
      <c r="BP811423" s="90"/>
    </row>
    <row r="811424" spans="68:68" customFormat="1">
      <c r="BP811424" s="90"/>
    </row>
    <row r="811425" spans="68:68" customFormat="1">
      <c r="BP811425" s="90"/>
    </row>
    <row r="811426" spans="68:68" customFormat="1">
      <c r="BP811426" s="90"/>
    </row>
    <row r="811427" spans="68:68" customFormat="1">
      <c r="BP811427" s="90"/>
    </row>
    <row r="811428" spans="68:68" customFormat="1">
      <c r="BP811428" s="90"/>
    </row>
    <row r="811429" spans="68:68" customFormat="1">
      <c r="BP811429" s="90"/>
    </row>
    <row r="811430" spans="68:68" customFormat="1">
      <c r="BP811430" s="90"/>
    </row>
    <row r="811431" spans="68:68" customFormat="1">
      <c r="BP811431" s="90"/>
    </row>
    <row r="811432" spans="68:68" customFormat="1">
      <c r="BP811432" s="90"/>
    </row>
    <row r="811433" spans="68:68" customFormat="1">
      <c r="BP811433" s="90"/>
    </row>
    <row r="811434" spans="68:68" customFormat="1">
      <c r="BP811434" s="90"/>
    </row>
    <row r="811435" spans="68:68" customFormat="1">
      <c r="BP811435" s="90"/>
    </row>
    <row r="811436" spans="68:68" customFormat="1">
      <c r="BP811436" s="90"/>
    </row>
    <row r="811437" spans="68:68" customFormat="1">
      <c r="BP811437" s="90"/>
    </row>
    <row r="811438" spans="68:68" customFormat="1">
      <c r="BP811438" s="90"/>
    </row>
    <row r="811439" spans="68:68" customFormat="1">
      <c r="BP811439" s="90"/>
    </row>
    <row r="811440" spans="68:68" customFormat="1">
      <c r="BP811440" s="90"/>
    </row>
    <row r="811441" spans="68:68" customFormat="1">
      <c r="BP811441" s="90"/>
    </row>
    <row r="811442" spans="68:68" customFormat="1">
      <c r="BP811442" s="90"/>
    </row>
    <row r="811443" spans="68:68" customFormat="1">
      <c r="BP811443" s="90"/>
    </row>
    <row r="811444" spans="68:68" customFormat="1">
      <c r="BP811444" s="90"/>
    </row>
    <row r="811445" spans="68:68" customFormat="1">
      <c r="BP811445" s="90"/>
    </row>
    <row r="811446" spans="68:68" customFormat="1">
      <c r="BP811446" s="90"/>
    </row>
    <row r="811447" spans="68:68" customFormat="1">
      <c r="BP811447" s="90"/>
    </row>
    <row r="811448" spans="68:68" customFormat="1">
      <c r="BP811448" s="90"/>
    </row>
    <row r="811449" spans="68:68" customFormat="1">
      <c r="BP811449" s="90"/>
    </row>
    <row r="811450" spans="68:68" customFormat="1">
      <c r="BP811450" s="90"/>
    </row>
    <row r="811451" spans="68:68" customFormat="1">
      <c r="BP811451" s="90"/>
    </row>
    <row r="811452" spans="68:68" customFormat="1">
      <c r="BP811452" s="90"/>
    </row>
    <row r="811453" spans="68:68" customFormat="1">
      <c r="BP811453" s="90"/>
    </row>
    <row r="811454" spans="68:68" customFormat="1">
      <c r="BP811454" s="90"/>
    </row>
    <row r="811455" spans="68:68" customFormat="1">
      <c r="BP811455" s="90"/>
    </row>
    <row r="811456" spans="68:68" customFormat="1">
      <c r="BP811456" s="90"/>
    </row>
    <row r="811457" spans="68:68" customFormat="1">
      <c r="BP811457" s="90"/>
    </row>
    <row r="811458" spans="68:68" customFormat="1">
      <c r="BP811458" s="90"/>
    </row>
    <row r="811459" spans="68:68" customFormat="1">
      <c r="BP811459" s="90"/>
    </row>
    <row r="811460" spans="68:68" customFormat="1">
      <c r="BP811460" s="90"/>
    </row>
    <row r="811461" spans="68:68" customFormat="1">
      <c r="BP811461" s="90"/>
    </row>
    <row r="811462" spans="68:68" customFormat="1">
      <c r="BP811462" s="90"/>
    </row>
    <row r="811463" spans="68:68" customFormat="1">
      <c r="BP811463" s="90"/>
    </row>
    <row r="811464" spans="68:68" customFormat="1">
      <c r="BP811464" s="90"/>
    </row>
    <row r="811465" spans="68:68" customFormat="1">
      <c r="BP811465" s="90"/>
    </row>
    <row r="811466" spans="68:68" customFormat="1">
      <c r="BP811466" s="90"/>
    </row>
    <row r="811467" spans="68:68" customFormat="1">
      <c r="BP811467" s="90"/>
    </row>
    <row r="811468" spans="68:68" customFormat="1">
      <c r="BP811468" s="90"/>
    </row>
    <row r="811469" spans="68:68" customFormat="1">
      <c r="BP811469" s="90"/>
    </row>
    <row r="811470" spans="68:68" customFormat="1">
      <c r="BP811470" s="90"/>
    </row>
    <row r="811471" spans="68:68" customFormat="1">
      <c r="BP811471" s="90"/>
    </row>
    <row r="811472" spans="68:68" customFormat="1">
      <c r="BP811472" s="90"/>
    </row>
    <row r="811473" spans="68:68" customFormat="1">
      <c r="BP811473" s="90"/>
    </row>
    <row r="811474" spans="68:68" customFormat="1">
      <c r="BP811474" s="90"/>
    </row>
    <row r="811475" spans="68:68" customFormat="1">
      <c r="BP811475" s="90"/>
    </row>
    <row r="811476" spans="68:68" customFormat="1">
      <c r="BP811476" s="90"/>
    </row>
    <row r="811477" spans="68:68" customFormat="1">
      <c r="BP811477" s="90"/>
    </row>
    <row r="811478" spans="68:68" customFormat="1">
      <c r="BP811478" s="90"/>
    </row>
    <row r="811479" spans="68:68" customFormat="1">
      <c r="BP811479" s="90"/>
    </row>
    <row r="811480" spans="68:68" customFormat="1">
      <c r="BP811480" s="90"/>
    </row>
    <row r="811481" spans="68:68" customFormat="1">
      <c r="BP811481" s="90"/>
    </row>
    <row r="811482" spans="68:68" customFormat="1">
      <c r="BP811482" s="90"/>
    </row>
    <row r="811483" spans="68:68" customFormat="1">
      <c r="BP811483" s="90"/>
    </row>
    <row r="811484" spans="68:68" customFormat="1">
      <c r="BP811484" s="90"/>
    </row>
    <row r="811485" spans="68:68" customFormat="1">
      <c r="BP811485" s="90"/>
    </row>
    <row r="811486" spans="68:68" customFormat="1">
      <c r="BP811486" s="90"/>
    </row>
    <row r="811487" spans="68:68" customFormat="1">
      <c r="BP811487" s="90"/>
    </row>
    <row r="811488" spans="68:68" customFormat="1">
      <c r="BP811488" s="90"/>
    </row>
    <row r="811489" spans="68:68" customFormat="1">
      <c r="BP811489" s="90"/>
    </row>
    <row r="811490" spans="68:68" customFormat="1">
      <c r="BP811490" s="90"/>
    </row>
    <row r="811491" spans="68:68" customFormat="1">
      <c r="BP811491" s="90"/>
    </row>
    <row r="811492" spans="68:68" customFormat="1">
      <c r="BP811492" s="90"/>
    </row>
    <row r="811493" spans="68:68" customFormat="1">
      <c r="BP811493" s="90"/>
    </row>
    <row r="811494" spans="68:68" customFormat="1">
      <c r="BP811494" s="90"/>
    </row>
    <row r="811495" spans="68:68" customFormat="1">
      <c r="BP811495" s="90"/>
    </row>
    <row r="811496" spans="68:68" customFormat="1">
      <c r="BP811496" s="90"/>
    </row>
    <row r="811497" spans="68:68" customFormat="1">
      <c r="BP811497" s="90"/>
    </row>
    <row r="811498" spans="68:68" customFormat="1">
      <c r="BP811498" s="90"/>
    </row>
    <row r="811499" spans="68:68" customFormat="1">
      <c r="BP811499" s="90"/>
    </row>
    <row r="811500" spans="68:68" customFormat="1">
      <c r="BP811500" s="90"/>
    </row>
    <row r="811501" spans="68:68" customFormat="1">
      <c r="BP811501" s="90"/>
    </row>
    <row r="811502" spans="68:68" customFormat="1">
      <c r="BP811502" s="90"/>
    </row>
    <row r="811503" spans="68:68" customFormat="1">
      <c r="BP811503" s="90"/>
    </row>
    <row r="811504" spans="68:68" customFormat="1">
      <c r="BP811504" s="90"/>
    </row>
    <row r="811505" spans="68:68" customFormat="1">
      <c r="BP811505" s="90"/>
    </row>
    <row r="811506" spans="68:68" customFormat="1">
      <c r="BP811506" s="90"/>
    </row>
    <row r="811507" spans="68:68" customFormat="1">
      <c r="BP811507" s="90"/>
    </row>
    <row r="811508" spans="68:68" customFormat="1">
      <c r="BP811508" s="90"/>
    </row>
    <row r="811509" spans="68:68" customFormat="1">
      <c r="BP811509" s="90"/>
    </row>
    <row r="811510" spans="68:68" customFormat="1">
      <c r="BP811510" s="90"/>
    </row>
    <row r="811511" spans="68:68" customFormat="1">
      <c r="BP811511" s="90"/>
    </row>
    <row r="811512" spans="68:68" customFormat="1">
      <c r="BP811512" s="90"/>
    </row>
    <row r="811513" spans="68:68" customFormat="1">
      <c r="BP811513" s="90"/>
    </row>
    <row r="811514" spans="68:68" customFormat="1">
      <c r="BP811514" s="90"/>
    </row>
    <row r="811515" spans="68:68" customFormat="1">
      <c r="BP811515" s="90"/>
    </row>
    <row r="811516" spans="68:68" customFormat="1">
      <c r="BP811516" s="90"/>
    </row>
    <row r="811517" spans="68:68" customFormat="1">
      <c r="BP811517" s="90"/>
    </row>
    <row r="811518" spans="68:68" customFormat="1">
      <c r="BP811518" s="90"/>
    </row>
    <row r="811519" spans="68:68" customFormat="1">
      <c r="BP811519" s="90"/>
    </row>
    <row r="811520" spans="68:68" customFormat="1">
      <c r="BP811520" s="90"/>
    </row>
    <row r="811521" spans="68:68" customFormat="1">
      <c r="BP811521" s="90"/>
    </row>
    <row r="811522" spans="68:68" customFormat="1">
      <c r="BP811522" s="90"/>
    </row>
    <row r="811523" spans="68:68" customFormat="1">
      <c r="BP811523" s="90"/>
    </row>
    <row r="811524" spans="68:68" customFormat="1">
      <c r="BP811524" s="90"/>
    </row>
    <row r="811525" spans="68:68" customFormat="1">
      <c r="BP811525" s="90"/>
    </row>
    <row r="811526" spans="68:68" customFormat="1">
      <c r="BP811526" s="90"/>
    </row>
    <row r="811527" spans="68:68" customFormat="1">
      <c r="BP811527" s="90"/>
    </row>
    <row r="811528" spans="68:68" customFormat="1">
      <c r="BP811528" s="90"/>
    </row>
    <row r="811529" spans="68:68" customFormat="1">
      <c r="BP811529" s="90"/>
    </row>
    <row r="811530" spans="68:68" customFormat="1">
      <c r="BP811530" s="90"/>
    </row>
    <row r="811531" spans="68:68" customFormat="1">
      <c r="BP811531" s="90"/>
    </row>
    <row r="811532" spans="68:68" customFormat="1">
      <c r="BP811532" s="90"/>
    </row>
    <row r="811533" spans="68:68" customFormat="1">
      <c r="BP811533" s="90"/>
    </row>
    <row r="811534" spans="68:68" customFormat="1">
      <c r="BP811534" s="90"/>
    </row>
    <row r="811535" spans="68:68" customFormat="1">
      <c r="BP811535" s="90"/>
    </row>
    <row r="811536" spans="68:68" customFormat="1">
      <c r="BP811536" s="90"/>
    </row>
    <row r="811537" spans="68:68" customFormat="1">
      <c r="BP811537" s="90"/>
    </row>
    <row r="811538" spans="68:68" customFormat="1">
      <c r="BP811538" s="90"/>
    </row>
    <row r="811539" spans="68:68" customFormat="1">
      <c r="BP811539" s="90"/>
    </row>
    <row r="811540" spans="68:68" customFormat="1">
      <c r="BP811540" s="90"/>
    </row>
    <row r="811541" spans="68:68" customFormat="1">
      <c r="BP811541" s="90"/>
    </row>
    <row r="811542" spans="68:68" customFormat="1">
      <c r="BP811542" s="90"/>
    </row>
    <row r="811543" spans="68:68" customFormat="1">
      <c r="BP811543" s="90"/>
    </row>
    <row r="811544" spans="68:68" customFormat="1">
      <c r="BP811544" s="90"/>
    </row>
    <row r="811545" spans="68:68" customFormat="1">
      <c r="BP811545" s="90"/>
    </row>
    <row r="811546" spans="68:68" customFormat="1">
      <c r="BP811546" s="90"/>
    </row>
    <row r="811547" spans="68:68" customFormat="1">
      <c r="BP811547" s="90"/>
    </row>
    <row r="811548" spans="68:68" customFormat="1">
      <c r="BP811548" s="90"/>
    </row>
    <row r="811549" spans="68:68" customFormat="1">
      <c r="BP811549" s="90"/>
    </row>
    <row r="811550" spans="68:68" customFormat="1">
      <c r="BP811550" s="90"/>
    </row>
    <row r="811551" spans="68:68" customFormat="1">
      <c r="BP811551" s="90"/>
    </row>
    <row r="811552" spans="68:68" customFormat="1">
      <c r="BP811552" s="90"/>
    </row>
    <row r="811553" spans="68:68" customFormat="1">
      <c r="BP811553" s="90"/>
    </row>
    <row r="811554" spans="68:68" customFormat="1">
      <c r="BP811554" s="90"/>
    </row>
    <row r="811555" spans="68:68" customFormat="1">
      <c r="BP811555" s="90"/>
    </row>
    <row r="811556" spans="68:68" customFormat="1">
      <c r="BP811556" s="90"/>
    </row>
    <row r="811557" spans="68:68" customFormat="1">
      <c r="BP811557" s="90"/>
    </row>
    <row r="811558" spans="68:68" customFormat="1">
      <c r="BP811558" s="90"/>
    </row>
    <row r="811559" spans="68:68" customFormat="1">
      <c r="BP811559" s="90"/>
    </row>
    <row r="811560" spans="68:68" customFormat="1">
      <c r="BP811560" s="90"/>
    </row>
    <row r="811561" spans="68:68" customFormat="1">
      <c r="BP811561" s="90"/>
    </row>
    <row r="811562" spans="68:68" customFormat="1">
      <c r="BP811562" s="90"/>
    </row>
    <row r="811563" spans="68:68" customFormat="1">
      <c r="BP811563" s="90"/>
    </row>
    <row r="811564" spans="68:68" customFormat="1">
      <c r="BP811564" s="90"/>
    </row>
    <row r="811565" spans="68:68" customFormat="1">
      <c r="BP811565" s="90"/>
    </row>
    <row r="811566" spans="68:68" customFormat="1">
      <c r="BP811566" s="90"/>
    </row>
    <row r="811567" spans="68:68" customFormat="1">
      <c r="BP811567" s="90"/>
    </row>
    <row r="811568" spans="68:68" customFormat="1">
      <c r="BP811568" s="90"/>
    </row>
    <row r="811569" spans="68:68" customFormat="1">
      <c r="BP811569" s="90"/>
    </row>
    <row r="811570" spans="68:68" customFormat="1">
      <c r="BP811570" s="90"/>
    </row>
    <row r="811571" spans="68:68" customFormat="1">
      <c r="BP811571" s="90"/>
    </row>
    <row r="811572" spans="68:68" customFormat="1">
      <c r="BP811572" s="90"/>
    </row>
    <row r="811573" spans="68:68" customFormat="1">
      <c r="BP811573" s="90"/>
    </row>
    <row r="811574" spans="68:68" customFormat="1">
      <c r="BP811574" s="90"/>
    </row>
    <row r="811575" spans="68:68" customFormat="1">
      <c r="BP811575" s="90"/>
    </row>
    <row r="811576" spans="68:68" customFormat="1">
      <c r="BP811576" s="90"/>
    </row>
    <row r="811577" spans="68:68" customFormat="1">
      <c r="BP811577" s="90"/>
    </row>
    <row r="811578" spans="68:68" customFormat="1">
      <c r="BP811578" s="90"/>
    </row>
    <row r="811579" spans="68:68" customFormat="1">
      <c r="BP811579" s="90"/>
    </row>
    <row r="811580" spans="68:68" customFormat="1">
      <c r="BP811580" s="90"/>
    </row>
    <row r="811581" spans="68:68" customFormat="1">
      <c r="BP811581" s="90"/>
    </row>
    <row r="811582" spans="68:68" customFormat="1">
      <c r="BP811582" s="90"/>
    </row>
    <row r="811583" spans="68:68" customFormat="1">
      <c r="BP811583" s="90"/>
    </row>
    <row r="811584" spans="68:68" customFormat="1">
      <c r="BP811584" s="90"/>
    </row>
    <row r="811585" spans="68:68" customFormat="1">
      <c r="BP811585" s="90"/>
    </row>
    <row r="811586" spans="68:68" customFormat="1">
      <c r="BP811586" s="90"/>
    </row>
    <row r="811587" spans="68:68" customFormat="1">
      <c r="BP811587" s="90"/>
    </row>
    <row r="811588" spans="68:68" customFormat="1">
      <c r="BP811588" s="90"/>
    </row>
    <row r="811589" spans="68:68" customFormat="1">
      <c r="BP811589" s="90"/>
    </row>
    <row r="811590" spans="68:68" customFormat="1">
      <c r="BP811590" s="90"/>
    </row>
    <row r="811591" spans="68:68" customFormat="1">
      <c r="BP811591" s="90"/>
    </row>
    <row r="811592" spans="68:68" customFormat="1">
      <c r="BP811592" s="90"/>
    </row>
    <row r="811593" spans="68:68" customFormat="1">
      <c r="BP811593" s="90"/>
    </row>
    <row r="811594" spans="68:68" customFormat="1">
      <c r="BP811594" s="90"/>
    </row>
    <row r="811595" spans="68:68" customFormat="1">
      <c r="BP811595" s="90"/>
    </row>
    <row r="811596" spans="68:68" customFormat="1">
      <c r="BP811596" s="90"/>
    </row>
    <row r="811597" spans="68:68" customFormat="1">
      <c r="BP811597" s="90"/>
    </row>
    <row r="811598" spans="68:68" customFormat="1">
      <c r="BP811598" s="90"/>
    </row>
    <row r="811599" spans="68:68" customFormat="1">
      <c r="BP811599" s="90"/>
    </row>
    <row r="811600" spans="68:68" customFormat="1">
      <c r="BP811600" s="90"/>
    </row>
    <row r="811601" spans="68:68" customFormat="1">
      <c r="BP811601" s="90"/>
    </row>
    <row r="811602" spans="68:68" customFormat="1">
      <c r="BP811602" s="90"/>
    </row>
    <row r="811603" spans="68:68" customFormat="1">
      <c r="BP811603" s="90"/>
    </row>
    <row r="811604" spans="68:68" customFormat="1">
      <c r="BP811604" s="90"/>
    </row>
    <row r="811605" spans="68:68" customFormat="1">
      <c r="BP811605" s="90"/>
    </row>
    <row r="811606" spans="68:68" customFormat="1">
      <c r="BP811606" s="90"/>
    </row>
    <row r="811607" spans="68:68" customFormat="1">
      <c r="BP811607" s="90"/>
    </row>
    <row r="811608" spans="68:68" customFormat="1">
      <c r="BP811608" s="90"/>
    </row>
    <row r="811609" spans="68:68" customFormat="1">
      <c r="BP811609" s="90"/>
    </row>
    <row r="811610" spans="68:68" customFormat="1">
      <c r="BP811610" s="90"/>
    </row>
    <row r="811611" spans="68:68" customFormat="1">
      <c r="BP811611" s="90"/>
    </row>
    <row r="811612" spans="68:68" customFormat="1">
      <c r="BP811612" s="90"/>
    </row>
    <row r="811613" spans="68:68" customFormat="1">
      <c r="BP811613" s="90"/>
    </row>
    <row r="811614" spans="68:68" customFormat="1">
      <c r="BP811614" s="90"/>
    </row>
    <row r="811615" spans="68:68" customFormat="1">
      <c r="BP811615" s="90"/>
    </row>
    <row r="811616" spans="68:68" customFormat="1">
      <c r="BP811616" s="90"/>
    </row>
    <row r="811617" spans="68:68" customFormat="1">
      <c r="BP811617" s="90"/>
    </row>
    <row r="811618" spans="68:68" customFormat="1">
      <c r="BP811618" s="90"/>
    </row>
    <row r="811619" spans="68:68" customFormat="1">
      <c r="BP811619" s="90"/>
    </row>
    <row r="811620" spans="68:68" customFormat="1">
      <c r="BP811620" s="90"/>
    </row>
    <row r="811621" spans="68:68" customFormat="1">
      <c r="BP811621" s="90"/>
    </row>
    <row r="811622" spans="68:68" customFormat="1">
      <c r="BP811622" s="90"/>
    </row>
    <row r="811623" spans="68:68" customFormat="1">
      <c r="BP811623" s="90"/>
    </row>
    <row r="811624" spans="68:68" customFormat="1">
      <c r="BP811624" s="90"/>
    </row>
    <row r="811625" spans="68:68" customFormat="1">
      <c r="BP811625" s="90"/>
    </row>
    <row r="811626" spans="68:68" customFormat="1">
      <c r="BP811626" s="90"/>
    </row>
    <row r="811627" spans="68:68" customFormat="1">
      <c r="BP811627" s="90"/>
    </row>
    <row r="811628" spans="68:68" customFormat="1">
      <c r="BP811628" s="90"/>
    </row>
    <row r="811629" spans="68:68" customFormat="1">
      <c r="BP811629" s="90"/>
    </row>
    <row r="811630" spans="68:68" customFormat="1">
      <c r="BP811630" s="90"/>
    </row>
    <row r="811631" spans="68:68" customFormat="1">
      <c r="BP811631" s="90"/>
    </row>
    <row r="811632" spans="68:68" customFormat="1">
      <c r="BP811632" s="90"/>
    </row>
    <row r="811633" spans="68:68" customFormat="1">
      <c r="BP811633" s="90"/>
    </row>
    <row r="811634" spans="68:68" customFormat="1">
      <c r="BP811634" s="90"/>
    </row>
    <row r="811635" spans="68:68" customFormat="1">
      <c r="BP811635" s="90"/>
    </row>
    <row r="811636" spans="68:68" customFormat="1">
      <c r="BP811636" s="90"/>
    </row>
    <row r="811637" spans="68:68" customFormat="1">
      <c r="BP811637" s="90"/>
    </row>
    <row r="811638" spans="68:68" customFormat="1">
      <c r="BP811638" s="90"/>
    </row>
    <row r="811639" spans="68:68" customFormat="1">
      <c r="BP811639" s="90"/>
    </row>
    <row r="811640" spans="68:68" customFormat="1">
      <c r="BP811640" s="90"/>
    </row>
    <row r="811641" spans="68:68" customFormat="1">
      <c r="BP811641" s="90"/>
    </row>
    <row r="811642" spans="68:68" customFormat="1">
      <c r="BP811642" s="90"/>
    </row>
    <row r="811643" spans="68:68" customFormat="1">
      <c r="BP811643" s="90"/>
    </row>
    <row r="811644" spans="68:68" customFormat="1">
      <c r="BP811644" s="90"/>
    </row>
    <row r="811645" spans="68:68" customFormat="1">
      <c r="BP811645" s="90"/>
    </row>
    <row r="811646" spans="68:68" customFormat="1">
      <c r="BP811646" s="90"/>
    </row>
    <row r="811647" spans="68:68" customFormat="1">
      <c r="BP811647" s="90"/>
    </row>
    <row r="811648" spans="68:68" customFormat="1">
      <c r="BP811648" s="90"/>
    </row>
    <row r="811649" spans="68:68" customFormat="1">
      <c r="BP811649" s="90"/>
    </row>
    <row r="811650" spans="68:68" customFormat="1">
      <c r="BP811650" s="90"/>
    </row>
    <row r="811651" spans="68:68" customFormat="1">
      <c r="BP811651" s="90"/>
    </row>
    <row r="811652" spans="68:68" customFormat="1">
      <c r="BP811652" s="90"/>
    </row>
    <row r="811653" spans="68:68" customFormat="1">
      <c r="BP811653" s="90"/>
    </row>
    <row r="811654" spans="68:68" customFormat="1">
      <c r="BP811654" s="90"/>
    </row>
    <row r="811655" spans="68:68" customFormat="1">
      <c r="BP811655" s="90"/>
    </row>
    <row r="811656" spans="68:68" customFormat="1">
      <c r="BP811656" s="90"/>
    </row>
    <row r="811657" spans="68:68" customFormat="1">
      <c r="BP811657" s="90"/>
    </row>
    <row r="811658" spans="68:68" customFormat="1">
      <c r="BP811658" s="90"/>
    </row>
    <row r="811659" spans="68:68" customFormat="1">
      <c r="BP811659" s="90"/>
    </row>
    <row r="811660" spans="68:68" customFormat="1">
      <c r="BP811660" s="90"/>
    </row>
    <row r="811661" spans="68:68" customFormat="1">
      <c r="BP811661" s="90"/>
    </row>
    <row r="811662" spans="68:68" customFormat="1">
      <c r="BP811662" s="90"/>
    </row>
    <row r="811663" spans="68:68" customFormat="1">
      <c r="BP811663" s="90"/>
    </row>
    <row r="811664" spans="68:68" customFormat="1">
      <c r="BP811664" s="90"/>
    </row>
    <row r="811665" spans="68:68" customFormat="1">
      <c r="BP811665" s="90"/>
    </row>
    <row r="811666" spans="68:68" customFormat="1">
      <c r="BP811666" s="90"/>
    </row>
    <row r="811667" spans="68:68" customFormat="1">
      <c r="BP811667" s="90"/>
    </row>
    <row r="811668" spans="68:68" customFormat="1">
      <c r="BP811668" s="90"/>
    </row>
    <row r="811669" spans="68:68" customFormat="1">
      <c r="BP811669" s="90"/>
    </row>
    <row r="811670" spans="68:68" customFormat="1">
      <c r="BP811670" s="90"/>
    </row>
    <row r="811671" spans="68:68" customFormat="1">
      <c r="BP811671" s="90"/>
    </row>
    <row r="811672" spans="68:68" customFormat="1">
      <c r="BP811672" s="90"/>
    </row>
    <row r="811673" spans="68:68" customFormat="1">
      <c r="BP811673" s="90"/>
    </row>
    <row r="811674" spans="68:68" customFormat="1">
      <c r="BP811674" s="90"/>
    </row>
    <row r="811675" spans="68:68" customFormat="1">
      <c r="BP811675" s="90"/>
    </row>
    <row r="811676" spans="68:68" customFormat="1">
      <c r="BP811676" s="90"/>
    </row>
    <row r="811677" spans="68:68" customFormat="1">
      <c r="BP811677" s="90"/>
    </row>
    <row r="811678" spans="68:68" customFormat="1">
      <c r="BP811678" s="90"/>
    </row>
    <row r="811679" spans="68:68" customFormat="1">
      <c r="BP811679" s="90"/>
    </row>
    <row r="811680" spans="68:68" customFormat="1">
      <c r="BP811680" s="90"/>
    </row>
    <row r="811681" spans="68:68" customFormat="1">
      <c r="BP811681" s="90"/>
    </row>
    <row r="811682" spans="68:68" customFormat="1">
      <c r="BP811682" s="90"/>
    </row>
    <row r="811683" spans="68:68" customFormat="1">
      <c r="BP811683" s="90"/>
    </row>
    <row r="811684" spans="68:68" customFormat="1">
      <c r="BP811684" s="90"/>
    </row>
    <row r="811685" spans="68:68" customFormat="1">
      <c r="BP811685" s="90"/>
    </row>
    <row r="811686" spans="68:68" customFormat="1">
      <c r="BP811686" s="90"/>
    </row>
    <row r="811687" spans="68:68" customFormat="1">
      <c r="BP811687" s="90"/>
    </row>
    <row r="811688" spans="68:68" customFormat="1">
      <c r="BP811688" s="90"/>
    </row>
    <row r="811689" spans="68:68" customFormat="1">
      <c r="BP811689" s="90"/>
    </row>
    <row r="811690" spans="68:68" customFormat="1">
      <c r="BP811690" s="90"/>
    </row>
    <row r="811691" spans="68:68" customFormat="1">
      <c r="BP811691" s="90"/>
    </row>
    <row r="811692" spans="68:68" customFormat="1">
      <c r="BP811692" s="90"/>
    </row>
    <row r="811693" spans="68:68" customFormat="1">
      <c r="BP811693" s="90"/>
    </row>
    <row r="811694" spans="68:68" customFormat="1">
      <c r="BP811694" s="90"/>
    </row>
    <row r="811695" spans="68:68" customFormat="1">
      <c r="BP811695" s="90"/>
    </row>
    <row r="811696" spans="68:68" customFormat="1">
      <c r="BP811696" s="90"/>
    </row>
    <row r="811697" spans="68:68" customFormat="1">
      <c r="BP811697" s="90"/>
    </row>
    <row r="811698" spans="68:68" customFormat="1">
      <c r="BP811698" s="90"/>
    </row>
    <row r="811699" spans="68:68" customFormat="1">
      <c r="BP811699" s="90"/>
    </row>
    <row r="811700" spans="68:68" customFormat="1">
      <c r="BP811700" s="90"/>
    </row>
    <row r="811701" spans="68:68" customFormat="1">
      <c r="BP811701" s="90"/>
    </row>
    <row r="811702" spans="68:68" customFormat="1">
      <c r="BP811702" s="90"/>
    </row>
    <row r="811703" spans="68:68" customFormat="1">
      <c r="BP811703" s="90"/>
    </row>
    <row r="811704" spans="68:68" customFormat="1">
      <c r="BP811704" s="90"/>
    </row>
    <row r="811705" spans="68:68" customFormat="1">
      <c r="BP811705" s="90"/>
    </row>
    <row r="811706" spans="68:68" customFormat="1">
      <c r="BP811706" s="90"/>
    </row>
    <row r="811707" spans="68:68" customFormat="1">
      <c r="BP811707" s="90"/>
    </row>
    <row r="811708" spans="68:68" customFormat="1">
      <c r="BP811708" s="90"/>
    </row>
    <row r="811709" spans="68:68" customFormat="1">
      <c r="BP811709" s="90"/>
    </row>
    <row r="811710" spans="68:68" customFormat="1">
      <c r="BP811710" s="90"/>
    </row>
    <row r="811711" spans="68:68" customFormat="1">
      <c r="BP811711" s="90"/>
    </row>
    <row r="811712" spans="68:68" customFormat="1">
      <c r="BP811712" s="90"/>
    </row>
    <row r="811713" spans="68:68" customFormat="1">
      <c r="BP811713" s="90"/>
    </row>
    <row r="811714" spans="68:68" customFormat="1">
      <c r="BP811714" s="90"/>
    </row>
    <row r="811715" spans="68:68" customFormat="1">
      <c r="BP811715" s="90"/>
    </row>
    <row r="811716" spans="68:68" customFormat="1">
      <c r="BP811716" s="90"/>
    </row>
    <row r="811717" spans="68:68" customFormat="1">
      <c r="BP811717" s="90"/>
    </row>
    <row r="811718" spans="68:68" customFormat="1">
      <c r="BP811718" s="90"/>
    </row>
    <row r="811719" spans="68:68" customFormat="1">
      <c r="BP811719" s="90"/>
    </row>
    <row r="811720" spans="68:68" customFormat="1">
      <c r="BP811720" s="90"/>
    </row>
    <row r="811721" spans="68:68" customFormat="1">
      <c r="BP811721" s="90"/>
    </row>
    <row r="811722" spans="68:68" customFormat="1">
      <c r="BP811722" s="90"/>
    </row>
    <row r="811723" spans="68:68" customFormat="1">
      <c r="BP811723" s="90"/>
    </row>
    <row r="811724" spans="68:68" customFormat="1">
      <c r="BP811724" s="90"/>
    </row>
    <row r="811725" spans="68:68" customFormat="1">
      <c r="BP811725" s="90"/>
    </row>
    <row r="811726" spans="68:68" customFormat="1">
      <c r="BP811726" s="90"/>
    </row>
    <row r="811727" spans="68:68" customFormat="1">
      <c r="BP811727" s="90"/>
    </row>
    <row r="811728" spans="68:68" customFormat="1">
      <c r="BP811728" s="90"/>
    </row>
    <row r="811729" spans="68:68" customFormat="1">
      <c r="BP811729" s="90"/>
    </row>
    <row r="811730" spans="68:68" customFormat="1">
      <c r="BP811730" s="90"/>
    </row>
    <row r="811731" spans="68:68" customFormat="1">
      <c r="BP811731" s="90"/>
    </row>
    <row r="811732" spans="68:68" customFormat="1">
      <c r="BP811732" s="90"/>
    </row>
    <row r="811733" spans="68:68" customFormat="1">
      <c r="BP811733" s="90"/>
    </row>
    <row r="811734" spans="68:68" customFormat="1">
      <c r="BP811734" s="90"/>
    </row>
    <row r="811735" spans="68:68" customFormat="1">
      <c r="BP811735" s="90"/>
    </row>
    <row r="811736" spans="68:68" customFormat="1">
      <c r="BP811736" s="90"/>
    </row>
    <row r="811737" spans="68:68" customFormat="1">
      <c r="BP811737" s="90"/>
    </row>
    <row r="811738" spans="68:68" customFormat="1">
      <c r="BP811738" s="90"/>
    </row>
    <row r="811739" spans="68:68" customFormat="1">
      <c r="BP811739" s="90"/>
    </row>
    <row r="811740" spans="68:68" customFormat="1">
      <c r="BP811740" s="90"/>
    </row>
    <row r="811741" spans="68:68" customFormat="1">
      <c r="BP811741" s="90"/>
    </row>
    <row r="811742" spans="68:68" customFormat="1">
      <c r="BP811742" s="90"/>
    </row>
    <row r="811743" spans="68:68" customFormat="1">
      <c r="BP811743" s="90"/>
    </row>
    <row r="811744" spans="68:68" customFormat="1">
      <c r="BP811744" s="90"/>
    </row>
    <row r="811745" spans="68:68" customFormat="1">
      <c r="BP811745" s="90"/>
    </row>
    <row r="811746" spans="68:68" customFormat="1">
      <c r="BP811746" s="90"/>
    </row>
    <row r="811747" spans="68:68" customFormat="1">
      <c r="BP811747" s="90"/>
    </row>
    <row r="811748" spans="68:68" customFormat="1">
      <c r="BP811748" s="90"/>
    </row>
    <row r="811749" spans="68:68" customFormat="1">
      <c r="BP811749" s="90"/>
    </row>
    <row r="811750" spans="68:68" customFormat="1">
      <c r="BP811750" s="90"/>
    </row>
    <row r="811751" spans="68:68" customFormat="1">
      <c r="BP811751" s="90"/>
    </row>
    <row r="811752" spans="68:68" customFormat="1">
      <c r="BP811752" s="90"/>
    </row>
    <row r="811753" spans="68:68" customFormat="1">
      <c r="BP811753" s="90"/>
    </row>
    <row r="811754" spans="68:68" customFormat="1">
      <c r="BP811754" s="90"/>
    </row>
    <row r="811755" spans="68:68" customFormat="1">
      <c r="BP811755" s="90"/>
    </row>
    <row r="811756" spans="68:68" customFormat="1">
      <c r="BP811756" s="90"/>
    </row>
    <row r="811757" spans="68:68" customFormat="1">
      <c r="BP811757" s="90"/>
    </row>
    <row r="811758" spans="68:68" customFormat="1">
      <c r="BP811758" s="90"/>
    </row>
    <row r="811759" spans="68:68" customFormat="1">
      <c r="BP811759" s="90"/>
    </row>
    <row r="811760" spans="68:68" customFormat="1">
      <c r="BP811760" s="90"/>
    </row>
    <row r="811761" spans="68:68" customFormat="1">
      <c r="BP811761" s="90"/>
    </row>
    <row r="811762" spans="68:68" customFormat="1">
      <c r="BP811762" s="90"/>
    </row>
    <row r="811763" spans="68:68" customFormat="1">
      <c r="BP811763" s="90"/>
    </row>
    <row r="811764" spans="68:68" customFormat="1">
      <c r="BP811764" s="90"/>
    </row>
    <row r="811765" spans="68:68" customFormat="1">
      <c r="BP811765" s="90"/>
    </row>
    <row r="811766" spans="68:68" customFormat="1">
      <c r="BP811766" s="90"/>
    </row>
    <row r="811767" spans="68:68" customFormat="1">
      <c r="BP811767" s="90"/>
    </row>
    <row r="811768" spans="68:68" customFormat="1">
      <c r="BP811768" s="90"/>
    </row>
    <row r="811769" spans="68:68" customFormat="1">
      <c r="BP811769" s="90"/>
    </row>
    <row r="811770" spans="68:68" customFormat="1">
      <c r="BP811770" s="90"/>
    </row>
    <row r="811771" spans="68:68" customFormat="1">
      <c r="BP811771" s="90"/>
    </row>
    <row r="811772" spans="68:68" customFormat="1">
      <c r="BP811772" s="90"/>
    </row>
    <row r="811773" spans="68:68" customFormat="1">
      <c r="BP811773" s="90"/>
    </row>
    <row r="811774" spans="68:68" customFormat="1">
      <c r="BP811774" s="90"/>
    </row>
    <row r="811775" spans="68:68" customFormat="1">
      <c r="BP811775" s="90"/>
    </row>
    <row r="811776" spans="68:68" customFormat="1">
      <c r="BP811776" s="90"/>
    </row>
    <row r="811777" spans="68:68" customFormat="1">
      <c r="BP811777" s="90"/>
    </row>
    <row r="811778" spans="68:68" customFormat="1">
      <c r="BP811778" s="90"/>
    </row>
    <row r="811779" spans="68:68" customFormat="1">
      <c r="BP811779" s="90"/>
    </row>
    <row r="811780" spans="68:68" customFormat="1">
      <c r="BP811780" s="90"/>
    </row>
    <row r="811781" spans="68:68" customFormat="1">
      <c r="BP811781" s="90"/>
    </row>
    <row r="811782" spans="68:68" customFormat="1">
      <c r="BP811782" s="90"/>
    </row>
    <row r="811783" spans="68:68" customFormat="1">
      <c r="BP811783" s="90"/>
    </row>
    <row r="811784" spans="68:68" customFormat="1">
      <c r="BP811784" s="90"/>
    </row>
    <row r="811785" spans="68:68" customFormat="1">
      <c r="BP811785" s="90"/>
    </row>
    <row r="811786" spans="68:68" customFormat="1">
      <c r="BP811786" s="90"/>
    </row>
    <row r="811787" spans="68:68" customFormat="1">
      <c r="BP811787" s="90"/>
    </row>
    <row r="811788" spans="68:68" customFormat="1">
      <c r="BP811788" s="90"/>
    </row>
    <row r="811789" spans="68:68" customFormat="1">
      <c r="BP811789" s="90"/>
    </row>
    <row r="811790" spans="68:68" customFormat="1">
      <c r="BP811790" s="90"/>
    </row>
    <row r="811791" spans="68:68" customFormat="1">
      <c r="BP811791" s="90"/>
    </row>
    <row r="811792" spans="68:68" customFormat="1">
      <c r="BP811792" s="90"/>
    </row>
    <row r="811793" spans="68:68" customFormat="1">
      <c r="BP811793" s="90"/>
    </row>
    <row r="811794" spans="68:68" customFormat="1">
      <c r="BP811794" s="90"/>
    </row>
    <row r="811795" spans="68:68" customFormat="1">
      <c r="BP811795" s="90"/>
    </row>
    <row r="811796" spans="68:68" customFormat="1">
      <c r="BP811796" s="90"/>
    </row>
    <row r="811797" spans="68:68" customFormat="1">
      <c r="BP811797" s="90"/>
    </row>
    <row r="811798" spans="68:68" customFormat="1">
      <c r="BP811798" s="90"/>
    </row>
    <row r="811799" spans="68:68" customFormat="1">
      <c r="BP811799" s="90"/>
    </row>
    <row r="811800" spans="68:68" customFormat="1">
      <c r="BP811800" s="90"/>
    </row>
    <row r="811801" spans="68:68" customFormat="1">
      <c r="BP811801" s="90"/>
    </row>
    <row r="811802" spans="68:68" customFormat="1">
      <c r="BP811802" s="90"/>
    </row>
    <row r="811803" spans="68:68" customFormat="1">
      <c r="BP811803" s="90"/>
    </row>
    <row r="811804" spans="68:68" customFormat="1">
      <c r="BP811804" s="90"/>
    </row>
    <row r="811805" spans="68:68" customFormat="1">
      <c r="BP811805" s="90"/>
    </row>
    <row r="811806" spans="68:68" customFormat="1">
      <c r="BP811806" s="90"/>
    </row>
    <row r="811807" spans="68:68" customFormat="1">
      <c r="BP811807" s="90"/>
    </row>
    <row r="811808" spans="68:68" customFormat="1">
      <c r="BP811808" s="90"/>
    </row>
    <row r="811809" spans="68:68" customFormat="1">
      <c r="BP811809" s="90"/>
    </row>
    <row r="811810" spans="68:68" customFormat="1">
      <c r="BP811810" s="90"/>
    </row>
    <row r="811811" spans="68:68" customFormat="1">
      <c r="BP811811" s="90"/>
    </row>
    <row r="811812" spans="68:68" customFormat="1">
      <c r="BP811812" s="90"/>
    </row>
    <row r="811813" spans="68:68" customFormat="1">
      <c r="BP811813" s="90"/>
    </row>
    <row r="811814" spans="68:68" customFormat="1">
      <c r="BP811814" s="90"/>
    </row>
    <row r="811815" spans="68:68" customFormat="1">
      <c r="BP811815" s="90"/>
    </row>
    <row r="811816" spans="68:68" customFormat="1">
      <c r="BP811816" s="90"/>
    </row>
    <row r="811817" spans="68:68" customFormat="1">
      <c r="BP811817" s="90"/>
    </row>
    <row r="811818" spans="68:68" customFormat="1">
      <c r="BP811818" s="90"/>
    </row>
    <row r="811819" spans="68:68" customFormat="1">
      <c r="BP811819" s="90"/>
    </row>
    <row r="811820" spans="68:68" customFormat="1">
      <c r="BP811820" s="90"/>
    </row>
    <row r="811821" spans="68:68" customFormat="1">
      <c r="BP811821" s="90"/>
    </row>
    <row r="811822" spans="68:68" customFormat="1">
      <c r="BP811822" s="90"/>
    </row>
    <row r="811823" spans="68:68" customFormat="1">
      <c r="BP811823" s="90"/>
    </row>
    <row r="811824" spans="68:68" customFormat="1">
      <c r="BP811824" s="90"/>
    </row>
    <row r="811825" spans="68:68" customFormat="1">
      <c r="BP811825" s="90"/>
    </row>
    <row r="811826" spans="68:68" customFormat="1">
      <c r="BP811826" s="90"/>
    </row>
    <row r="811827" spans="68:68" customFormat="1">
      <c r="BP811827" s="90"/>
    </row>
    <row r="811828" spans="68:68" customFormat="1">
      <c r="BP811828" s="90"/>
    </row>
    <row r="811829" spans="68:68" customFormat="1">
      <c r="BP811829" s="90"/>
    </row>
    <row r="811830" spans="68:68" customFormat="1">
      <c r="BP811830" s="90"/>
    </row>
    <row r="811831" spans="68:68" customFormat="1">
      <c r="BP811831" s="90"/>
    </row>
    <row r="811832" spans="68:68" customFormat="1">
      <c r="BP811832" s="90"/>
    </row>
    <row r="811833" spans="68:68" customFormat="1">
      <c r="BP811833" s="90"/>
    </row>
    <row r="811834" spans="68:68" customFormat="1">
      <c r="BP811834" s="90"/>
    </row>
    <row r="811835" spans="68:68" customFormat="1">
      <c r="BP811835" s="90"/>
    </row>
    <row r="811836" spans="68:68" customFormat="1">
      <c r="BP811836" s="90"/>
    </row>
    <row r="811837" spans="68:68" customFormat="1">
      <c r="BP811837" s="90"/>
    </row>
    <row r="811838" spans="68:68" customFormat="1">
      <c r="BP811838" s="90"/>
    </row>
    <row r="811839" spans="68:68" customFormat="1">
      <c r="BP811839" s="90"/>
    </row>
    <row r="811840" spans="68:68" customFormat="1">
      <c r="BP811840" s="90"/>
    </row>
    <row r="811841" spans="68:68" customFormat="1">
      <c r="BP811841" s="90"/>
    </row>
    <row r="811842" spans="68:68" customFormat="1">
      <c r="BP811842" s="90"/>
    </row>
    <row r="811843" spans="68:68" customFormat="1">
      <c r="BP811843" s="90"/>
    </row>
    <row r="811844" spans="68:68" customFormat="1">
      <c r="BP811844" s="90"/>
    </row>
    <row r="811845" spans="68:68" customFormat="1">
      <c r="BP811845" s="90"/>
    </row>
    <row r="811846" spans="68:68" customFormat="1">
      <c r="BP811846" s="90"/>
    </row>
    <row r="811847" spans="68:68" customFormat="1">
      <c r="BP811847" s="90"/>
    </row>
    <row r="811848" spans="68:68" customFormat="1">
      <c r="BP811848" s="90"/>
    </row>
    <row r="811849" spans="68:68" customFormat="1">
      <c r="BP811849" s="90"/>
    </row>
    <row r="811850" spans="68:68" customFormat="1">
      <c r="BP811850" s="90"/>
    </row>
    <row r="811851" spans="68:68" customFormat="1">
      <c r="BP811851" s="90"/>
    </row>
    <row r="811852" spans="68:68" customFormat="1">
      <c r="BP811852" s="90"/>
    </row>
    <row r="811853" spans="68:68" customFormat="1">
      <c r="BP811853" s="90"/>
    </row>
    <row r="811854" spans="68:68" customFormat="1">
      <c r="BP811854" s="90"/>
    </row>
    <row r="811855" spans="68:68" customFormat="1">
      <c r="BP811855" s="90"/>
    </row>
    <row r="811856" spans="68:68" customFormat="1">
      <c r="BP811856" s="90"/>
    </row>
    <row r="811857" spans="68:68" customFormat="1">
      <c r="BP811857" s="90"/>
    </row>
    <row r="811858" spans="68:68" customFormat="1">
      <c r="BP811858" s="90"/>
    </row>
    <row r="811859" spans="68:68" customFormat="1">
      <c r="BP811859" s="90"/>
    </row>
    <row r="811860" spans="68:68" customFormat="1">
      <c r="BP811860" s="90"/>
    </row>
    <row r="811861" spans="68:68" customFormat="1">
      <c r="BP811861" s="90"/>
    </row>
    <row r="811862" spans="68:68" customFormat="1">
      <c r="BP811862" s="90"/>
    </row>
    <row r="811863" spans="68:68" customFormat="1">
      <c r="BP811863" s="90"/>
    </row>
    <row r="811864" spans="68:68" customFormat="1">
      <c r="BP811864" s="90"/>
    </row>
    <row r="811865" spans="68:68" customFormat="1">
      <c r="BP811865" s="90"/>
    </row>
    <row r="811866" spans="68:68" customFormat="1">
      <c r="BP811866" s="90"/>
    </row>
    <row r="811867" spans="68:68" customFormat="1">
      <c r="BP811867" s="90"/>
    </row>
    <row r="811868" spans="68:68" customFormat="1">
      <c r="BP811868" s="90"/>
    </row>
    <row r="811869" spans="68:68" customFormat="1">
      <c r="BP811869" s="90"/>
    </row>
    <row r="811870" spans="68:68" customFormat="1">
      <c r="BP811870" s="90"/>
    </row>
    <row r="811871" spans="68:68" customFormat="1">
      <c r="BP811871" s="90"/>
    </row>
    <row r="811872" spans="68:68" customFormat="1">
      <c r="BP811872" s="90"/>
    </row>
    <row r="811873" spans="68:68" customFormat="1">
      <c r="BP811873" s="90"/>
    </row>
    <row r="811874" spans="68:68" customFormat="1">
      <c r="BP811874" s="90"/>
    </row>
    <row r="811875" spans="68:68" customFormat="1">
      <c r="BP811875" s="90"/>
    </row>
    <row r="811876" spans="68:68" customFormat="1">
      <c r="BP811876" s="90"/>
    </row>
    <row r="811877" spans="68:68" customFormat="1">
      <c r="BP811877" s="90"/>
    </row>
    <row r="811878" spans="68:68" customFormat="1">
      <c r="BP811878" s="90"/>
    </row>
    <row r="811879" spans="68:68" customFormat="1">
      <c r="BP811879" s="90"/>
    </row>
    <row r="811880" spans="68:68" customFormat="1">
      <c r="BP811880" s="90"/>
    </row>
    <row r="811881" spans="68:68" customFormat="1">
      <c r="BP811881" s="90"/>
    </row>
    <row r="811882" spans="68:68" customFormat="1">
      <c r="BP811882" s="90"/>
    </row>
    <row r="811883" spans="68:68" customFormat="1">
      <c r="BP811883" s="90"/>
    </row>
    <row r="811884" spans="68:68" customFormat="1">
      <c r="BP811884" s="90"/>
    </row>
    <row r="811885" spans="68:68" customFormat="1">
      <c r="BP811885" s="90"/>
    </row>
    <row r="811886" spans="68:68" customFormat="1">
      <c r="BP811886" s="90"/>
    </row>
    <row r="811887" spans="68:68" customFormat="1">
      <c r="BP811887" s="90"/>
    </row>
    <row r="811888" spans="68:68" customFormat="1">
      <c r="BP811888" s="90"/>
    </row>
    <row r="811889" spans="68:68" customFormat="1">
      <c r="BP811889" s="90"/>
    </row>
    <row r="811890" spans="68:68" customFormat="1">
      <c r="BP811890" s="90"/>
    </row>
    <row r="811891" spans="68:68" customFormat="1">
      <c r="BP811891" s="90"/>
    </row>
    <row r="811892" spans="68:68" customFormat="1">
      <c r="BP811892" s="90"/>
    </row>
    <row r="811893" spans="68:68" customFormat="1">
      <c r="BP811893" s="90"/>
    </row>
    <row r="811894" spans="68:68" customFormat="1">
      <c r="BP811894" s="90"/>
    </row>
    <row r="811895" spans="68:68" customFormat="1">
      <c r="BP811895" s="90"/>
    </row>
    <row r="811896" spans="68:68" customFormat="1">
      <c r="BP811896" s="90"/>
    </row>
    <row r="811897" spans="68:68" customFormat="1">
      <c r="BP811897" s="90"/>
    </row>
    <row r="811898" spans="68:68" customFormat="1">
      <c r="BP811898" s="90"/>
    </row>
    <row r="811899" spans="68:68" customFormat="1">
      <c r="BP811899" s="90"/>
    </row>
    <row r="811900" spans="68:68" customFormat="1">
      <c r="BP811900" s="90"/>
    </row>
    <row r="811901" spans="68:68" customFormat="1">
      <c r="BP811901" s="90"/>
    </row>
    <row r="811902" spans="68:68" customFormat="1">
      <c r="BP811902" s="90"/>
    </row>
    <row r="811903" spans="68:68" customFormat="1">
      <c r="BP811903" s="90"/>
    </row>
    <row r="811904" spans="68:68" customFormat="1">
      <c r="BP811904" s="90"/>
    </row>
    <row r="811905" spans="68:68" customFormat="1">
      <c r="BP811905" s="90"/>
    </row>
    <row r="811906" spans="68:68" customFormat="1">
      <c r="BP811906" s="90"/>
    </row>
    <row r="811907" spans="68:68" customFormat="1">
      <c r="BP811907" s="90"/>
    </row>
    <row r="811908" spans="68:68" customFormat="1">
      <c r="BP811908" s="90"/>
    </row>
    <row r="811909" spans="68:68" customFormat="1">
      <c r="BP811909" s="90"/>
    </row>
    <row r="811910" spans="68:68" customFormat="1">
      <c r="BP811910" s="90"/>
    </row>
    <row r="811911" spans="68:68" customFormat="1">
      <c r="BP811911" s="90"/>
    </row>
    <row r="811912" spans="68:68" customFormat="1">
      <c r="BP811912" s="90"/>
    </row>
    <row r="811913" spans="68:68" customFormat="1">
      <c r="BP811913" s="90"/>
    </row>
    <row r="811914" spans="68:68" customFormat="1">
      <c r="BP811914" s="90"/>
    </row>
    <row r="811915" spans="68:68" customFormat="1">
      <c r="BP811915" s="90"/>
    </row>
    <row r="811916" spans="68:68" customFormat="1">
      <c r="BP811916" s="90"/>
    </row>
    <row r="811917" spans="68:68" customFormat="1">
      <c r="BP811917" s="90"/>
    </row>
    <row r="811918" spans="68:68" customFormat="1">
      <c r="BP811918" s="90"/>
    </row>
    <row r="811919" spans="68:68" customFormat="1">
      <c r="BP811919" s="90"/>
    </row>
    <row r="811920" spans="68:68" customFormat="1">
      <c r="BP811920" s="90"/>
    </row>
    <row r="811921" spans="68:68" customFormat="1">
      <c r="BP811921" s="90"/>
    </row>
    <row r="811922" spans="68:68" customFormat="1">
      <c r="BP811922" s="90"/>
    </row>
    <row r="811923" spans="68:68" customFormat="1">
      <c r="BP811923" s="90"/>
    </row>
    <row r="811924" spans="68:68" customFormat="1">
      <c r="BP811924" s="90"/>
    </row>
    <row r="811925" spans="68:68" customFormat="1">
      <c r="BP811925" s="90"/>
    </row>
    <row r="811926" spans="68:68" customFormat="1">
      <c r="BP811926" s="90"/>
    </row>
    <row r="811927" spans="68:68" customFormat="1">
      <c r="BP811927" s="90"/>
    </row>
    <row r="811928" spans="68:68" customFormat="1">
      <c r="BP811928" s="90"/>
    </row>
    <row r="811929" spans="68:68" customFormat="1">
      <c r="BP811929" s="90"/>
    </row>
    <row r="811930" spans="68:68" customFormat="1">
      <c r="BP811930" s="90"/>
    </row>
    <row r="811931" spans="68:68" customFormat="1">
      <c r="BP811931" s="90"/>
    </row>
    <row r="811932" spans="68:68" customFormat="1">
      <c r="BP811932" s="90"/>
    </row>
    <row r="811933" spans="68:68" customFormat="1">
      <c r="BP811933" s="90"/>
    </row>
    <row r="811934" spans="68:68" customFormat="1">
      <c r="BP811934" s="90"/>
    </row>
    <row r="811935" spans="68:68" customFormat="1">
      <c r="BP811935" s="90"/>
    </row>
    <row r="811936" spans="68:68" customFormat="1">
      <c r="BP811936" s="90"/>
    </row>
    <row r="811937" spans="68:68" customFormat="1">
      <c r="BP811937" s="90"/>
    </row>
    <row r="811938" spans="68:68" customFormat="1">
      <c r="BP811938" s="90"/>
    </row>
    <row r="811939" spans="68:68" customFormat="1">
      <c r="BP811939" s="90"/>
    </row>
    <row r="811940" spans="68:68" customFormat="1">
      <c r="BP811940" s="90"/>
    </row>
    <row r="811941" spans="68:68" customFormat="1">
      <c r="BP811941" s="90"/>
    </row>
    <row r="811942" spans="68:68" customFormat="1">
      <c r="BP811942" s="90"/>
    </row>
    <row r="811943" spans="68:68" customFormat="1">
      <c r="BP811943" s="90"/>
    </row>
    <row r="811944" spans="68:68" customFormat="1">
      <c r="BP811944" s="90"/>
    </row>
    <row r="811945" spans="68:68" customFormat="1">
      <c r="BP811945" s="90"/>
    </row>
    <row r="811946" spans="68:68" customFormat="1">
      <c r="BP811946" s="90"/>
    </row>
    <row r="811947" spans="68:68" customFormat="1">
      <c r="BP811947" s="90"/>
    </row>
    <row r="811948" spans="68:68" customFormat="1">
      <c r="BP811948" s="90"/>
    </row>
    <row r="811949" spans="68:68" customFormat="1">
      <c r="BP811949" s="90"/>
    </row>
    <row r="811950" spans="68:68" customFormat="1">
      <c r="BP811950" s="90"/>
    </row>
    <row r="811951" spans="68:68" customFormat="1">
      <c r="BP811951" s="90"/>
    </row>
    <row r="811952" spans="68:68" customFormat="1">
      <c r="BP811952" s="90"/>
    </row>
    <row r="811953" spans="68:68" customFormat="1">
      <c r="BP811953" s="90"/>
    </row>
    <row r="811954" spans="68:68" customFormat="1">
      <c r="BP811954" s="90"/>
    </row>
    <row r="811955" spans="68:68" customFormat="1">
      <c r="BP811955" s="90"/>
    </row>
    <row r="811956" spans="68:68" customFormat="1">
      <c r="BP811956" s="90"/>
    </row>
    <row r="811957" spans="68:68" customFormat="1">
      <c r="BP811957" s="90"/>
    </row>
    <row r="811958" spans="68:68" customFormat="1">
      <c r="BP811958" s="90"/>
    </row>
    <row r="811959" spans="68:68" customFormat="1">
      <c r="BP811959" s="90"/>
    </row>
    <row r="811960" spans="68:68" customFormat="1">
      <c r="BP811960" s="90"/>
    </row>
    <row r="811961" spans="68:68" customFormat="1">
      <c r="BP811961" s="90"/>
    </row>
    <row r="811962" spans="68:68" customFormat="1">
      <c r="BP811962" s="90"/>
    </row>
    <row r="811963" spans="68:68" customFormat="1">
      <c r="BP811963" s="90"/>
    </row>
    <row r="811964" spans="68:68" customFormat="1">
      <c r="BP811964" s="90"/>
    </row>
    <row r="811965" spans="68:68" customFormat="1">
      <c r="BP811965" s="90"/>
    </row>
    <row r="811966" spans="68:68" customFormat="1">
      <c r="BP811966" s="90"/>
    </row>
    <row r="811967" spans="68:68" customFormat="1">
      <c r="BP811967" s="90"/>
    </row>
    <row r="811968" spans="68:68" customFormat="1">
      <c r="BP811968" s="90"/>
    </row>
    <row r="811969" spans="68:68" customFormat="1">
      <c r="BP811969" s="90"/>
    </row>
    <row r="811970" spans="68:68" customFormat="1">
      <c r="BP811970" s="90"/>
    </row>
    <row r="811971" spans="68:68" customFormat="1">
      <c r="BP811971" s="90"/>
    </row>
    <row r="811972" spans="68:68" customFormat="1">
      <c r="BP811972" s="90"/>
    </row>
    <row r="811973" spans="68:68" customFormat="1">
      <c r="BP811973" s="90"/>
    </row>
    <row r="811974" spans="68:68" customFormat="1">
      <c r="BP811974" s="90"/>
    </row>
    <row r="811975" spans="68:68" customFormat="1">
      <c r="BP811975" s="90"/>
    </row>
    <row r="811976" spans="68:68" customFormat="1">
      <c r="BP811976" s="90"/>
    </row>
    <row r="811977" spans="68:68" customFormat="1">
      <c r="BP811977" s="90"/>
    </row>
    <row r="811978" spans="68:68" customFormat="1">
      <c r="BP811978" s="90"/>
    </row>
    <row r="811979" spans="68:68" customFormat="1">
      <c r="BP811979" s="90"/>
    </row>
    <row r="811980" spans="68:68" customFormat="1">
      <c r="BP811980" s="90"/>
    </row>
    <row r="811981" spans="68:68" customFormat="1">
      <c r="BP811981" s="90"/>
    </row>
    <row r="811982" spans="68:68" customFormat="1">
      <c r="BP811982" s="90"/>
    </row>
    <row r="811983" spans="68:68" customFormat="1">
      <c r="BP811983" s="90"/>
    </row>
    <row r="811984" spans="68:68" customFormat="1">
      <c r="BP811984" s="90"/>
    </row>
    <row r="811985" spans="68:68" customFormat="1">
      <c r="BP811985" s="90"/>
    </row>
    <row r="811986" spans="68:68" customFormat="1">
      <c r="BP811986" s="90"/>
    </row>
    <row r="811987" spans="68:68" customFormat="1">
      <c r="BP811987" s="90"/>
    </row>
    <row r="811988" spans="68:68" customFormat="1">
      <c r="BP811988" s="90"/>
    </row>
    <row r="811989" spans="68:68" customFormat="1">
      <c r="BP811989" s="90"/>
    </row>
    <row r="811990" spans="68:68" customFormat="1">
      <c r="BP811990" s="90"/>
    </row>
    <row r="811991" spans="68:68" customFormat="1">
      <c r="BP811991" s="90"/>
    </row>
    <row r="811992" spans="68:68" customFormat="1">
      <c r="BP811992" s="90"/>
    </row>
    <row r="811993" spans="68:68" customFormat="1">
      <c r="BP811993" s="90"/>
    </row>
    <row r="811994" spans="68:68" customFormat="1">
      <c r="BP811994" s="90"/>
    </row>
    <row r="811995" spans="68:68" customFormat="1">
      <c r="BP811995" s="90"/>
    </row>
    <row r="811996" spans="68:68" customFormat="1">
      <c r="BP811996" s="90"/>
    </row>
    <row r="811997" spans="68:68" customFormat="1">
      <c r="BP811997" s="90"/>
    </row>
    <row r="811998" spans="68:68" customFormat="1">
      <c r="BP811998" s="90"/>
    </row>
    <row r="811999" spans="68:68" customFormat="1">
      <c r="BP811999" s="90"/>
    </row>
    <row r="812000" spans="68:68" customFormat="1">
      <c r="BP812000" s="90"/>
    </row>
    <row r="812001" spans="68:68" customFormat="1">
      <c r="BP812001" s="90"/>
    </row>
    <row r="812002" spans="68:68" customFormat="1">
      <c r="BP812002" s="90"/>
    </row>
    <row r="812003" spans="68:68" customFormat="1">
      <c r="BP812003" s="90"/>
    </row>
    <row r="812004" spans="68:68" customFormat="1">
      <c r="BP812004" s="90"/>
    </row>
    <row r="812005" spans="68:68" customFormat="1">
      <c r="BP812005" s="90"/>
    </row>
    <row r="812006" spans="68:68" customFormat="1">
      <c r="BP812006" s="90"/>
    </row>
    <row r="812007" spans="68:68" customFormat="1">
      <c r="BP812007" s="90"/>
    </row>
    <row r="812008" spans="68:68" customFormat="1">
      <c r="BP812008" s="90"/>
    </row>
    <row r="812009" spans="68:68" customFormat="1">
      <c r="BP812009" s="90"/>
    </row>
    <row r="812010" spans="68:68" customFormat="1">
      <c r="BP812010" s="90"/>
    </row>
    <row r="812011" spans="68:68" customFormat="1">
      <c r="BP812011" s="90"/>
    </row>
    <row r="812012" spans="68:68" customFormat="1">
      <c r="BP812012" s="90"/>
    </row>
    <row r="812013" spans="68:68" customFormat="1">
      <c r="BP812013" s="90"/>
    </row>
    <row r="812014" spans="68:68" customFormat="1">
      <c r="BP812014" s="90"/>
    </row>
    <row r="812015" spans="68:68" customFormat="1">
      <c r="BP812015" s="90"/>
    </row>
    <row r="812016" spans="68:68" customFormat="1">
      <c r="BP812016" s="90"/>
    </row>
    <row r="812017" spans="68:68" customFormat="1">
      <c r="BP812017" s="90"/>
    </row>
    <row r="812018" spans="68:68" customFormat="1">
      <c r="BP812018" s="90"/>
    </row>
    <row r="812019" spans="68:68" customFormat="1">
      <c r="BP812019" s="90"/>
    </row>
    <row r="812020" spans="68:68" customFormat="1">
      <c r="BP812020" s="90"/>
    </row>
    <row r="812021" spans="68:68" customFormat="1">
      <c r="BP812021" s="90"/>
    </row>
    <row r="812022" spans="68:68" customFormat="1">
      <c r="BP812022" s="90"/>
    </row>
    <row r="812023" spans="68:68" customFormat="1">
      <c r="BP812023" s="90"/>
    </row>
    <row r="812024" spans="68:68" customFormat="1">
      <c r="BP812024" s="90"/>
    </row>
    <row r="812025" spans="68:68" customFormat="1">
      <c r="BP812025" s="90"/>
    </row>
    <row r="812026" spans="68:68" customFormat="1">
      <c r="BP812026" s="90"/>
    </row>
    <row r="812027" spans="68:68" customFormat="1">
      <c r="BP812027" s="90"/>
    </row>
    <row r="812028" spans="68:68" customFormat="1">
      <c r="BP812028" s="90"/>
    </row>
    <row r="812029" spans="68:68" customFormat="1">
      <c r="BP812029" s="90"/>
    </row>
    <row r="812030" spans="68:68" customFormat="1">
      <c r="BP812030" s="90"/>
    </row>
    <row r="812031" spans="68:68" customFormat="1">
      <c r="BP812031" s="90"/>
    </row>
    <row r="812032" spans="68:68" customFormat="1">
      <c r="BP812032" s="90"/>
    </row>
    <row r="812033" spans="68:68" customFormat="1">
      <c r="BP812033" s="90"/>
    </row>
    <row r="812034" spans="68:68" customFormat="1">
      <c r="BP812034" s="90"/>
    </row>
    <row r="812035" spans="68:68" customFormat="1">
      <c r="BP812035" s="90"/>
    </row>
    <row r="812036" spans="68:68" customFormat="1">
      <c r="BP812036" s="90"/>
    </row>
    <row r="812037" spans="68:68" customFormat="1">
      <c r="BP812037" s="90"/>
    </row>
    <row r="812038" spans="68:68" customFormat="1">
      <c r="BP812038" s="90"/>
    </row>
    <row r="812039" spans="68:68" customFormat="1">
      <c r="BP812039" s="90"/>
    </row>
    <row r="812040" spans="68:68" customFormat="1">
      <c r="BP812040" s="90"/>
    </row>
    <row r="812041" spans="68:68" customFormat="1">
      <c r="BP812041" s="90"/>
    </row>
    <row r="812042" spans="68:68" customFormat="1">
      <c r="BP812042" s="90"/>
    </row>
    <row r="812043" spans="68:68" customFormat="1">
      <c r="BP812043" s="90"/>
    </row>
    <row r="812044" spans="68:68" customFormat="1">
      <c r="BP812044" s="90"/>
    </row>
    <row r="812045" spans="68:68" customFormat="1">
      <c r="BP812045" s="90"/>
    </row>
    <row r="812046" spans="68:68" customFormat="1">
      <c r="BP812046" s="90"/>
    </row>
    <row r="812047" spans="68:68" customFormat="1">
      <c r="BP812047" s="90"/>
    </row>
    <row r="812048" spans="68:68" customFormat="1">
      <c r="BP812048" s="90"/>
    </row>
    <row r="812049" spans="68:68" customFormat="1">
      <c r="BP812049" s="90"/>
    </row>
    <row r="812050" spans="68:68" customFormat="1">
      <c r="BP812050" s="90"/>
    </row>
    <row r="812051" spans="68:68" customFormat="1">
      <c r="BP812051" s="90"/>
    </row>
    <row r="812052" spans="68:68" customFormat="1">
      <c r="BP812052" s="90"/>
    </row>
    <row r="812053" spans="68:68" customFormat="1">
      <c r="BP812053" s="90"/>
    </row>
    <row r="812054" spans="68:68" customFormat="1">
      <c r="BP812054" s="90"/>
    </row>
    <row r="812055" spans="68:68" customFormat="1">
      <c r="BP812055" s="90"/>
    </row>
    <row r="812056" spans="68:68" customFormat="1">
      <c r="BP812056" s="90"/>
    </row>
    <row r="812057" spans="68:68" customFormat="1">
      <c r="BP812057" s="90"/>
    </row>
    <row r="812058" spans="68:68" customFormat="1">
      <c r="BP812058" s="90"/>
    </row>
    <row r="812059" spans="68:68" customFormat="1">
      <c r="BP812059" s="90"/>
    </row>
    <row r="812060" spans="68:68" customFormat="1">
      <c r="BP812060" s="90"/>
    </row>
    <row r="812061" spans="68:68" customFormat="1">
      <c r="BP812061" s="90"/>
    </row>
    <row r="812062" spans="68:68" customFormat="1">
      <c r="BP812062" s="90"/>
    </row>
    <row r="812063" spans="68:68" customFormat="1">
      <c r="BP812063" s="90"/>
    </row>
    <row r="812064" spans="68:68" customFormat="1">
      <c r="BP812064" s="90"/>
    </row>
    <row r="812065" spans="68:68" customFormat="1">
      <c r="BP812065" s="90"/>
    </row>
    <row r="812066" spans="68:68" customFormat="1">
      <c r="BP812066" s="90"/>
    </row>
    <row r="812067" spans="68:68" customFormat="1">
      <c r="BP812067" s="90"/>
    </row>
    <row r="812068" spans="68:68" customFormat="1">
      <c r="BP812068" s="90"/>
    </row>
    <row r="812069" spans="68:68" customFormat="1">
      <c r="BP812069" s="90"/>
    </row>
    <row r="812070" spans="68:68" customFormat="1">
      <c r="BP812070" s="90"/>
    </row>
    <row r="812071" spans="68:68" customFormat="1">
      <c r="BP812071" s="90"/>
    </row>
    <row r="812072" spans="68:68" customFormat="1">
      <c r="BP812072" s="90"/>
    </row>
    <row r="812073" spans="68:68" customFormat="1">
      <c r="BP812073" s="90"/>
    </row>
    <row r="812074" spans="68:68" customFormat="1">
      <c r="BP812074" s="90"/>
    </row>
    <row r="812075" spans="68:68" customFormat="1">
      <c r="BP812075" s="90"/>
    </row>
    <row r="812076" spans="68:68" customFormat="1">
      <c r="BP812076" s="90"/>
    </row>
    <row r="812077" spans="68:68" customFormat="1">
      <c r="BP812077" s="90"/>
    </row>
    <row r="812078" spans="68:68" customFormat="1">
      <c r="BP812078" s="90"/>
    </row>
    <row r="812079" spans="68:68" customFormat="1">
      <c r="BP812079" s="90"/>
    </row>
    <row r="812080" spans="68:68" customFormat="1">
      <c r="BP812080" s="90"/>
    </row>
    <row r="812081" spans="68:68" customFormat="1">
      <c r="BP812081" s="90"/>
    </row>
    <row r="812082" spans="68:68" customFormat="1">
      <c r="BP812082" s="90"/>
    </row>
    <row r="812083" spans="68:68" customFormat="1">
      <c r="BP812083" s="90"/>
    </row>
    <row r="812084" spans="68:68" customFormat="1">
      <c r="BP812084" s="90"/>
    </row>
    <row r="812085" spans="68:68" customFormat="1">
      <c r="BP812085" s="90"/>
    </row>
    <row r="812086" spans="68:68" customFormat="1">
      <c r="BP812086" s="90"/>
    </row>
    <row r="812087" spans="68:68" customFormat="1">
      <c r="BP812087" s="90"/>
    </row>
    <row r="812088" spans="68:68" customFormat="1">
      <c r="BP812088" s="90"/>
    </row>
    <row r="812089" spans="68:68" customFormat="1">
      <c r="BP812089" s="90"/>
    </row>
    <row r="812090" spans="68:68" customFormat="1">
      <c r="BP812090" s="90"/>
    </row>
    <row r="812091" spans="68:68" customFormat="1">
      <c r="BP812091" s="90"/>
    </row>
    <row r="812092" spans="68:68" customFormat="1">
      <c r="BP812092" s="90"/>
    </row>
    <row r="812093" spans="68:68" customFormat="1">
      <c r="BP812093" s="90"/>
    </row>
    <row r="812094" spans="68:68" customFormat="1">
      <c r="BP812094" s="90"/>
    </row>
    <row r="812095" spans="68:68" customFormat="1">
      <c r="BP812095" s="90"/>
    </row>
    <row r="812096" spans="68:68" customFormat="1">
      <c r="BP812096" s="90"/>
    </row>
    <row r="812097" spans="68:68" customFormat="1">
      <c r="BP812097" s="90"/>
    </row>
    <row r="812098" spans="68:68" customFormat="1">
      <c r="BP812098" s="90"/>
    </row>
    <row r="812099" spans="68:68" customFormat="1">
      <c r="BP812099" s="90"/>
    </row>
    <row r="812100" spans="68:68" customFormat="1">
      <c r="BP812100" s="90"/>
    </row>
    <row r="812101" spans="68:68" customFormat="1">
      <c r="BP812101" s="90"/>
    </row>
    <row r="812102" spans="68:68" customFormat="1">
      <c r="BP812102" s="90"/>
    </row>
    <row r="812103" spans="68:68" customFormat="1">
      <c r="BP812103" s="90"/>
    </row>
    <row r="812104" spans="68:68" customFormat="1">
      <c r="BP812104" s="90"/>
    </row>
    <row r="812105" spans="68:68" customFormat="1">
      <c r="BP812105" s="90"/>
    </row>
    <row r="812106" spans="68:68" customFormat="1">
      <c r="BP812106" s="90"/>
    </row>
    <row r="812107" spans="68:68" customFormat="1">
      <c r="BP812107" s="90"/>
    </row>
    <row r="812108" spans="68:68" customFormat="1">
      <c r="BP812108" s="90"/>
    </row>
    <row r="812109" spans="68:68" customFormat="1">
      <c r="BP812109" s="90"/>
    </row>
    <row r="812110" spans="68:68" customFormat="1">
      <c r="BP812110" s="90"/>
    </row>
    <row r="812111" spans="68:68" customFormat="1">
      <c r="BP812111" s="90"/>
    </row>
    <row r="812112" spans="68:68" customFormat="1">
      <c r="BP812112" s="90"/>
    </row>
    <row r="812113" spans="68:68" customFormat="1">
      <c r="BP812113" s="90"/>
    </row>
    <row r="812114" spans="68:68" customFormat="1">
      <c r="BP812114" s="90"/>
    </row>
    <row r="812115" spans="68:68" customFormat="1">
      <c r="BP812115" s="90"/>
    </row>
    <row r="812116" spans="68:68" customFormat="1">
      <c r="BP812116" s="90"/>
    </row>
    <row r="812117" spans="68:68" customFormat="1">
      <c r="BP812117" s="90"/>
    </row>
    <row r="812118" spans="68:68" customFormat="1">
      <c r="BP812118" s="90"/>
    </row>
    <row r="812119" spans="68:68" customFormat="1">
      <c r="BP812119" s="90"/>
    </row>
    <row r="812120" spans="68:68" customFormat="1">
      <c r="BP812120" s="90"/>
    </row>
    <row r="812121" spans="68:68" customFormat="1">
      <c r="BP812121" s="90"/>
    </row>
    <row r="812122" spans="68:68" customFormat="1">
      <c r="BP812122" s="90"/>
    </row>
    <row r="812123" spans="68:68" customFormat="1">
      <c r="BP812123" s="90"/>
    </row>
    <row r="812124" spans="68:68" customFormat="1">
      <c r="BP812124" s="90"/>
    </row>
    <row r="812125" spans="68:68" customFormat="1">
      <c r="BP812125" s="90"/>
    </row>
    <row r="812126" spans="68:68" customFormat="1">
      <c r="BP812126" s="90"/>
    </row>
    <row r="812127" spans="68:68" customFormat="1">
      <c r="BP812127" s="90"/>
    </row>
    <row r="812128" spans="68:68" customFormat="1">
      <c r="BP812128" s="90"/>
    </row>
    <row r="812129" spans="68:68" customFormat="1">
      <c r="BP812129" s="90"/>
    </row>
    <row r="812130" spans="68:68" customFormat="1">
      <c r="BP812130" s="90"/>
    </row>
    <row r="812131" spans="68:68" customFormat="1">
      <c r="BP812131" s="90"/>
    </row>
    <row r="812132" spans="68:68" customFormat="1">
      <c r="BP812132" s="90"/>
    </row>
    <row r="812133" spans="68:68" customFormat="1">
      <c r="BP812133" s="90"/>
    </row>
    <row r="812134" spans="68:68" customFormat="1">
      <c r="BP812134" s="90"/>
    </row>
    <row r="812135" spans="68:68" customFormat="1">
      <c r="BP812135" s="90"/>
    </row>
    <row r="812136" spans="68:68" customFormat="1">
      <c r="BP812136" s="90"/>
    </row>
    <row r="812137" spans="68:68" customFormat="1">
      <c r="BP812137" s="90"/>
    </row>
    <row r="812138" spans="68:68" customFormat="1">
      <c r="BP812138" s="90"/>
    </row>
    <row r="812139" spans="68:68" customFormat="1">
      <c r="BP812139" s="90"/>
    </row>
    <row r="812140" spans="68:68" customFormat="1">
      <c r="BP812140" s="90"/>
    </row>
    <row r="812141" spans="68:68" customFormat="1">
      <c r="BP812141" s="90"/>
    </row>
    <row r="812142" spans="68:68" customFormat="1">
      <c r="BP812142" s="90"/>
    </row>
    <row r="812143" spans="68:68" customFormat="1">
      <c r="BP812143" s="90"/>
    </row>
    <row r="812144" spans="68:68" customFormat="1">
      <c r="BP812144" s="90"/>
    </row>
    <row r="812145" spans="68:68" customFormat="1">
      <c r="BP812145" s="90"/>
    </row>
    <row r="812146" spans="68:68" customFormat="1">
      <c r="BP812146" s="90"/>
    </row>
    <row r="812147" spans="68:68" customFormat="1">
      <c r="BP812147" s="90"/>
    </row>
    <row r="812148" spans="68:68" customFormat="1">
      <c r="BP812148" s="90"/>
    </row>
    <row r="812149" spans="68:68" customFormat="1">
      <c r="BP812149" s="90"/>
    </row>
    <row r="812150" spans="68:68" customFormat="1">
      <c r="BP812150" s="90"/>
    </row>
    <row r="812151" spans="68:68" customFormat="1">
      <c r="BP812151" s="90"/>
    </row>
    <row r="812152" spans="68:68" customFormat="1">
      <c r="BP812152" s="90"/>
    </row>
    <row r="812153" spans="68:68" customFormat="1">
      <c r="BP812153" s="90"/>
    </row>
    <row r="812154" spans="68:68" customFormat="1">
      <c r="BP812154" s="90"/>
    </row>
    <row r="812155" spans="68:68" customFormat="1">
      <c r="BP812155" s="90"/>
    </row>
    <row r="812156" spans="68:68" customFormat="1">
      <c r="BP812156" s="90"/>
    </row>
    <row r="812157" spans="68:68" customFormat="1">
      <c r="BP812157" s="90"/>
    </row>
    <row r="812158" spans="68:68" customFormat="1">
      <c r="BP812158" s="90"/>
    </row>
    <row r="812159" spans="68:68" customFormat="1">
      <c r="BP812159" s="90"/>
    </row>
    <row r="812160" spans="68:68" customFormat="1">
      <c r="BP812160" s="90"/>
    </row>
    <row r="812161" spans="68:68" customFormat="1">
      <c r="BP812161" s="90"/>
    </row>
    <row r="812162" spans="68:68" customFormat="1">
      <c r="BP812162" s="90"/>
    </row>
    <row r="812163" spans="68:68" customFormat="1">
      <c r="BP812163" s="90"/>
    </row>
    <row r="812164" spans="68:68" customFormat="1">
      <c r="BP812164" s="90"/>
    </row>
    <row r="812165" spans="68:68" customFormat="1">
      <c r="BP812165" s="90"/>
    </row>
    <row r="812166" spans="68:68" customFormat="1">
      <c r="BP812166" s="90"/>
    </row>
    <row r="812167" spans="68:68" customFormat="1">
      <c r="BP812167" s="90"/>
    </row>
    <row r="812168" spans="68:68" customFormat="1">
      <c r="BP812168" s="90"/>
    </row>
    <row r="812169" spans="68:68" customFormat="1">
      <c r="BP812169" s="90"/>
    </row>
    <row r="812170" spans="68:68" customFormat="1">
      <c r="BP812170" s="90"/>
    </row>
    <row r="812171" spans="68:68" customFormat="1">
      <c r="BP812171" s="90"/>
    </row>
    <row r="812172" spans="68:68" customFormat="1">
      <c r="BP812172" s="90"/>
    </row>
    <row r="812173" spans="68:68" customFormat="1">
      <c r="BP812173" s="90"/>
    </row>
    <row r="812174" spans="68:68" customFormat="1">
      <c r="BP812174" s="90"/>
    </row>
    <row r="812175" spans="68:68" customFormat="1">
      <c r="BP812175" s="90"/>
    </row>
    <row r="812176" spans="68:68" customFormat="1">
      <c r="BP812176" s="90"/>
    </row>
    <row r="812177" spans="68:68" customFormat="1">
      <c r="BP812177" s="90"/>
    </row>
    <row r="812178" spans="68:68" customFormat="1">
      <c r="BP812178" s="90"/>
    </row>
    <row r="812179" spans="68:68" customFormat="1">
      <c r="BP812179" s="90"/>
    </row>
    <row r="812180" spans="68:68" customFormat="1">
      <c r="BP812180" s="90"/>
    </row>
    <row r="812181" spans="68:68" customFormat="1">
      <c r="BP812181" s="90"/>
    </row>
    <row r="812182" spans="68:68" customFormat="1">
      <c r="BP812182" s="90"/>
    </row>
    <row r="812183" spans="68:68" customFormat="1">
      <c r="BP812183" s="90"/>
    </row>
    <row r="812184" spans="68:68" customFormat="1">
      <c r="BP812184" s="90"/>
    </row>
    <row r="812185" spans="68:68" customFormat="1">
      <c r="BP812185" s="90"/>
    </row>
    <row r="812186" spans="68:68" customFormat="1">
      <c r="BP812186" s="90"/>
    </row>
    <row r="812187" spans="68:68" customFormat="1">
      <c r="BP812187" s="90"/>
    </row>
    <row r="812188" spans="68:68" customFormat="1">
      <c r="BP812188" s="90"/>
    </row>
    <row r="812189" spans="68:68" customFormat="1">
      <c r="BP812189" s="90"/>
    </row>
    <row r="812190" spans="68:68" customFormat="1">
      <c r="BP812190" s="90"/>
    </row>
    <row r="812191" spans="68:68" customFormat="1">
      <c r="BP812191" s="90"/>
    </row>
    <row r="812192" spans="68:68" customFormat="1">
      <c r="BP812192" s="90"/>
    </row>
    <row r="812193" spans="68:68" customFormat="1">
      <c r="BP812193" s="90"/>
    </row>
    <row r="812194" spans="68:68" customFormat="1">
      <c r="BP812194" s="90"/>
    </row>
    <row r="812195" spans="68:68" customFormat="1">
      <c r="BP812195" s="90"/>
    </row>
    <row r="812196" spans="68:68" customFormat="1">
      <c r="BP812196" s="90"/>
    </row>
    <row r="812197" spans="68:68" customFormat="1">
      <c r="BP812197" s="90"/>
    </row>
    <row r="812198" spans="68:68" customFormat="1">
      <c r="BP812198" s="90"/>
    </row>
    <row r="812199" spans="68:68" customFormat="1">
      <c r="BP812199" s="90"/>
    </row>
    <row r="812200" spans="68:68" customFormat="1">
      <c r="BP812200" s="90"/>
    </row>
    <row r="812201" spans="68:68" customFormat="1">
      <c r="BP812201" s="90"/>
    </row>
    <row r="812202" spans="68:68" customFormat="1">
      <c r="BP812202" s="90"/>
    </row>
    <row r="812203" spans="68:68" customFormat="1">
      <c r="BP812203" s="90"/>
    </row>
    <row r="812204" spans="68:68" customFormat="1">
      <c r="BP812204" s="90"/>
    </row>
    <row r="812205" spans="68:68" customFormat="1">
      <c r="BP812205" s="90"/>
    </row>
    <row r="812206" spans="68:68" customFormat="1">
      <c r="BP812206" s="90"/>
    </row>
    <row r="812207" spans="68:68" customFormat="1">
      <c r="BP812207" s="90"/>
    </row>
    <row r="812208" spans="68:68" customFormat="1">
      <c r="BP812208" s="90"/>
    </row>
    <row r="812209" spans="68:68" customFormat="1">
      <c r="BP812209" s="90"/>
    </row>
    <row r="812210" spans="68:68" customFormat="1">
      <c r="BP812210" s="90"/>
    </row>
    <row r="812211" spans="68:68" customFormat="1">
      <c r="BP812211" s="90"/>
    </row>
    <row r="812212" spans="68:68" customFormat="1">
      <c r="BP812212" s="90"/>
    </row>
    <row r="812213" spans="68:68" customFormat="1">
      <c r="BP812213" s="90"/>
    </row>
    <row r="812214" spans="68:68" customFormat="1">
      <c r="BP812214" s="90"/>
    </row>
    <row r="812215" spans="68:68" customFormat="1">
      <c r="BP812215" s="90"/>
    </row>
    <row r="812216" spans="68:68" customFormat="1">
      <c r="BP812216" s="90"/>
    </row>
    <row r="812217" spans="68:68" customFormat="1">
      <c r="BP812217" s="90"/>
    </row>
    <row r="812218" spans="68:68" customFormat="1">
      <c r="BP812218" s="90"/>
    </row>
    <row r="812219" spans="68:68" customFormat="1">
      <c r="BP812219" s="90"/>
    </row>
    <row r="812220" spans="68:68" customFormat="1">
      <c r="BP812220" s="90"/>
    </row>
    <row r="812221" spans="68:68" customFormat="1">
      <c r="BP812221" s="90"/>
    </row>
    <row r="812222" spans="68:68" customFormat="1">
      <c r="BP812222" s="90"/>
    </row>
    <row r="812223" spans="68:68" customFormat="1">
      <c r="BP812223" s="90"/>
    </row>
    <row r="812224" spans="68:68" customFormat="1">
      <c r="BP812224" s="90"/>
    </row>
    <row r="812225" spans="68:68" customFormat="1">
      <c r="BP812225" s="90"/>
    </row>
    <row r="812226" spans="68:68" customFormat="1">
      <c r="BP812226" s="90"/>
    </row>
    <row r="812227" spans="68:68" customFormat="1">
      <c r="BP812227" s="90"/>
    </row>
    <row r="812228" spans="68:68" customFormat="1">
      <c r="BP812228" s="90"/>
    </row>
    <row r="812229" spans="68:68" customFormat="1">
      <c r="BP812229" s="90"/>
    </row>
    <row r="812230" spans="68:68" customFormat="1">
      <c r="BP812230" s="90"/>
    </row>
    <row r="812231" spans="68:68" customFormat="1">
      <c r="BP812231" s="90"/>
    </row>
    <row r="812232" spans="68:68" customFormat="1">
      <c r="BP812232" s="90"/>
    </row>
    <row r="812233" spans="68:68" customFormat="1">
      <c r="BP812233" s="90"/>
    </row>
    <row r="812234" spans="68:68" customFormat="1">
      <c r="BP812234" s="90"/>
    </row>
    <row r="812235" spans="68:68" customFormat="1">
      <c r="BP812235" s="90"/>
    </row>
    <row r="812236" spans="68:68" customFormat="1">
      <c r="BP812236" s="90"/>
    </row>
    <row r="812237" spans="68:68" customFormat="1">
      <c r="BP812237" s="90"/>
    </row>
    <row r="812238" spans="68:68" customFormat="1">
      <c r="BP812238" s="90"/>
    </row>
    <row r="812239" spans="68:68" customFormat="1">
      <c r="BP812239" s="90"/>
    </row>
    <row r="812240" spans="68:68" customFormat="1">
      <c r="BP812240" s="90"/>
    </row>
    <row r="812241" spans="68:68" customFormat="1">
      <c r="BP812241" s="90"/>
    </row>
    <row r="812242" spans="68:68" customFormat="1">
      <c r="BP812242" s="90"/>
    </row>
    <row r="812243" spans="68:68" customFormat="1">
      <c r="BP812243" s="90"/>
    </row>
    <row r="812244" spans="68:68" customFormat="1">
      <c r="BP812244" s="90"/>
    </row>
    <row r="812245" spans="68:68" customFormat="1">
      <c r="BP812245" s="90"/>
    </row>
    <row r="812246" spans="68:68" customFormat="1">
      <c r="BP812246" s="90"/>
    </row>
    <row r="812247" spans="68:68" customFormat="1">
      <c r="BP812247" s="90"/>
    </row>
    <row r="812248" spans="68:68" customFormat="1">
      <c r="BP812248" s="90"/>
    </row>
    <row r="812249" spans="68:68" customFormat="1">
      <c r="BP812249" s="90"/>
    </row>
    <row r="812250" spans="68:68" customFormat="1">
      <c r="BP812250" s="90"/>
    </row>
    <row r="812251" spans="68:68" customFormat="1">
      <c r="BP812251" s="90"/>
    </row>
    <row r="812252" spans="68:68" customFormat="1">
      <c r="BP812252" s="90"/>
    </row>
    <row r="812253" spans="68:68" customFormat="1">
      <c r="BP812253" s="90"/>
    </row>
    <row r="812254" spans="68:68" customFormat="1">
      <c r="BP812254" s="90"/>
    </row>
    <row r="812255" spans="68:68" customFormat="1">
      <c r="BP812255" s="90"/>
    </row>
    <row r="812256" spans="68:68" customFormat="1">
      <c r="BP812256" s="90"/>
    </row>
    <row r="812257" spans="68:68" customFormat="1">
      <c r="BP812257" s="90"/>
    </row>
    <row r="812258" spans="68:68" customFormat="1">
      <c r="BP812258" s="90"/>
    </row>
    <row r="812259" spans="68:68" customFormat="1">
      <c r="BP812259" s="90"/>
    </row>
    <row r="812260" spans="68:68" customFormat="1">
      <c r="BP812260" s="90"/>
    </row>
    <row r="812261" spans="68:68" customFormat="1">
      <c r="BP812261" s="90"/>
    </row>
    <row r="812262" spans="68:68" customFormat="1">
      <c r="BP812262" s="90"/>
    </row>
    <row r="812263" spans="68:68" customFormat="1">
      <c r="BP812263" s="90"/>
    </row>
    <row r="812264" spans="68:68" customFormat="1">
      <c r="BP812264" s="90"/>
    </row>
    <row r="812265" spans="68:68" customFormat="1">
      <c r="BP812265" s="90"/>
    </row>
    <row r="812266" spans="68:68" customFormat="1">
      <c r="BP812266" s="90"/>
    </row>
    <row r="812267" spans="68:68" customFormat="1">
      <c r="BP812267" s="90"/>
    </row>
    <row r="812268" spans="68:68" customFormat="1">
      <c r="BP812268" s="90"/>
    </row>
    <row r="812269" spans="68:68" customFormat="1">
      <c r="BP812269" s="90"/>
    </row>
    <row r="812270" spans="68:68" customFormat="1">
      <c r="BP812270" s="90"/>
    </row>
    <row r="812271" spans="68:68" customFormat="1">
      <c r="BP812271" s="90"/>
    </row>
    <row r="812272" spans="68:68" customFormat="1">
      <c r="BP812272" s="90"/>
    </row>
    <row r="812273" spans="68:68" customFormat="1">
      <c r="BP812273" s="90"/>
    </row>
    <row r="812274" spans="68:68" customFormat="1">
      <c r="BP812274" s="90"/>
    </row>
    <row r="812275" spans="68:68" customFormat="1">
      <c r="BP812275" s="90"/>
    </row>
    <row r="812276" spans="68:68" customFormat="1">
      <c r="BP812276" s="90"/>
    </row>
    <row r="812277" spans="68:68" customFormat="1">
      <c r="BP812277" s="90"/>
    </row>
    <row r="812278" spans="68:68" customFormat="1">
      <c r="BP812278" s="90"/>
    </row>
    <row r="812279" spans="68:68" customFormat="1">
      <c r="BP812279" s="90"/>
    </row>
    <row r="812280" spans="68:68" customFormat="1">
      <c r="BP812280" s="90"/>
    </row>
    <row r="812281" spans="68:68" customFormat="1">
      <c r="BP812281" s="90"/>
    </row>
    <row r="812282" spans="68:68" customFormat="1">
      <c r="BP812282" s="90"/>
    </row>
    <row r="812283" spans="68:68" customFormat="1">
      <c r="BP812283" s="90"/>
    </row>
    <row r="812284" spans="68:68" customFormat="1">
      <c r="BP812284" s="90"/>
    </row>
    <row r="812285" spans="68:68" customFormat="1">
      <c r="BP812285" s="90"/>
    </row>
    <row r="812286" spans="68:68" customFormat="1">
      <c r="BP812286" s="90"/>
    </row>
    <row r="812287" spans="68:68" customFormat="1">
      <c r="BP812287" s="90"/>
    </row>
    <row r="812288" spans="68:68" customFormat="1">
      <c r="BP812288" s="90"/>
    </row>
    <row r="812289" spans="68:68" customFormat="1">
      <c r="BP812289" s="90"/>
    </row>
    <row r="812290" spans="68:68" customFormat="1">
      <c r="BP812290" s="90"/>
    </row>
    <row r="812291" spans="68:68" customFormat="1">
      <c r="BP812291" s="90"/>
    </row>
    <row r="812292" spans="68:68" customFormat="1">
      <c r="BP812292" s="90"/>
    </row>
    <row r="812293" spans="68:68" customFormat="1">
      <c r="BP812293" s="90"/>
    </row>
    <row r="812294" spans="68:68" customFormat="1">
      <c r="BP812294" s="90"/>
    </row>
    <row r="812295" spans="68:68" customFormat="1">
      <c r="BP812295" s="90"/>
    </row>
    <row r="812296" spans="68:68" customFormat="1">
      <c r="BP812296" s="90"/>
    </row>
    <row r="812297" spans="68:68" customFormat="1">
      <c r="BP812297" s="90"/>
    </row>
    <row r="812298" spans="68:68" customFormat="1">
      <c r="BP812298" s="90"/>
    </row>
    <row r="812299" spans="68:68" customFormat="1">
      <c r="BP812299" s="90"/>
    </row>
    <row r="812300" spans="68:68" customFormat="1">
      <c r="BP812300" s="90"/>
    </row>
    <row r="812301" spans="68:68" customFormat="1">
      <c r="BP812301" s="90"/>
    </row>
    <row r="812302" spans="68:68" customFormat="1">
      <c r="BP812302" s="90"/>
    </row>
    <row r="812303" spans="68:68" customFormat="1">
      <c r="BP812303" s="90"/>
    </row>
    <row r="812304" spans="68:68" customFormat="1">
      <c r="BP812304" s="90"/>
    </row>
    <row r="812305" spans="68:68" customFormat="1">
      <c r="BP812305" s="90"/>
    </row>
    <row r="812306" spans="68:68" customFormat="1">
      <c r="BP812306" s="90"/>
    </row>
    <row r="812307" spans="68:68" customFormat="1">
      <c r="BP812307" s="90"/>
    </row>
    <row r="812308" spans="68:68" customFormat="1">
      <c r="BP812308" s="90"/>
    </row>
    <row r="812309" spans="68:68" customFormat="1">
      <c r="BP812309" s="90"/>
    </row>
    <row r="812310" spans="68:68" customFormat="1">
      <c r="BP812310" s="90"/>
    </row>
    <row r="812311" spans="68:68" customFormat="1">
      <c r="BP812311" s="90"/>
    </row>
    <row r="812312" spans="68:68" customFormat="1">
      <c r="BP812312" s="90"/>
    </row>
    <row r="812313" spans="68:68" customFormat="1">
      <c r="BP812313" s="90"/>
    </row>
    <row r="812314" spans="68:68" customFormat="1">
      <c r="BP812314" s="90"/>
    </row>
    <row r="812315" spans="68:68" customFormat="1">
      <c r="BP812315" s="90"/>
    </row>
    <row r="812316" spans="68:68" customFormat="1">
      <c r="BP812316" s="90"/>
    </row>
    <row r="812317" spans="68:68" customFormat="1">
      <c r="BP812317" s="90"/>
    </row>
    <row r="812318" spans="68:68" customFormat="1">
      <c r="BP812318" s="90"/>
    </row>
    <row r="812319" spans="68:68" customFormat="1">
      <c r="BP812319" s="90"/>
    </row>
    <row r="812320" spans="68:68" customFormat="1">
      <c r="BP812320" s="90"/>
    </row>
    <row r="812321" spans="68:68" customFormat="1">
      <c r="BP812321" s="90"/>
    </row>
    <row r="812322" spans="68:68" customFormat="1">
      <c r="BP812322" s="90"/>
    </row>
    <row r="812323" spans="68:68" customFormat="1">
      <c r="BP812323" s="90"/>
    </row>
    <row r="812324" spans="68:68" customFormat="1">
      <c r="BP812324" s="90"/>
    </row>
    <row r="812325" spans="68:68" customFormat="1">
      <c r="BP812325" s="90"/>
    </row>
    <row r="812326" spans="68:68" customFormat="1">
      <c r="BP812326" s="90"/>
    </row>
    <row r="812327" spans="68:68" customFormat="1">
      <c r="BP812327" s="90"/>
    </row>
    <row r="812328" spans="68:68" customFormat="1">
      <c r="BP812328" s="90"/>
    </row>
    <row r="812329" spans="68:68" customFormat="1">
      <c r="BP812329" s="90"/>
    </row>
    <row r="812330" spans="68:68" customFormat="1">
      <c r="BP812330" s="90"/>
    </row>
    <row r="812331" spans="68:68" customFormat="1">
      <c r="BP812331" s="90"/>
    </row>
    <row r="812332" spans="68:68" customFormat="1">
      <c r="BP812332" s="90"/>
    </row>
    <row r="812333" spans="68:68" customFormat="1">
      <c r="BP812333" s="90"/>
    </row>
    <row r="812334" spans="68:68" customFormat="1">
      <c r="BP812334" s="90"/>
    </row>
    <row r="812335" spans="68:68" customFormat="1">
      <c r="BP812335" s="90"/>
    </row>
    <row r="812336" spans="68:68" customFormat="1">
      <c r="BP812336" s="90"/>
    </row>
    <row r="812337" spans="68:68" customFormat="1">
      <c r="BP812337" s="90"/>
    </row>
    <row r="812338" spans="68:68" customFormat="1">
      <c r="BP812338" s="90"/>
    </row>
    <row r="812339" spans="68:68" customFormat="1">
      <c r="BP812339" s="90"/>
    </row>
    <row r="812340" spans="68:68" customFormat="1">
      <c r="BP812340" s="90"/>
    </row>
    <row r="812341" spans="68:68" customFormat="1">
      <c r="BP812341" s="90"/>
    </row>
    <row r="812342" spans="68:68" customFormat="1">
      <c r="BP812342" s="90"/>
    </row>
    <row r="812343" spans="68:68" customFormat="1">
      <c r="BP812343" s="90"/>
    </row>
    <row r="812344" spans="68:68" customFormat="1">
      <c r="BP812344" s="90"/>
    </row>
    <row r="812345" spans="68:68" customFormat="1">
      <c r="BP812345" s="90"/>
    </row>
    <row r="812346" spans="68:68" customFormat="1">
      <c r="BP812346" s="90"/>
    </row>
    <row r="812347" spans="68:68" customFormat="1">
      <c r="BP812347" s="90"/>
    </row>
    <row r="812348" spans="68:68" customFormat="1">
      <c r="BP812348" s="90"/>
    </row>
    <row r="812349" spans="68:68" customFormat="1">
      <c r="BP812349" s="90"/>
    </row>
    <row r="812350" spans="68:68" customFormat="1">
      <c r="BP812350" s="90"/>
    </row>
    <row r="812351" spans="68:68" customFormat="1">
      <c r="BP812351" s="90"/>
    </row>
    <row r="812352" spans="68:68" customFormat="1">
      <c r="BP812352" s="90"/>
    </row>
    <row r="812353" spans="68:68" customFormat="1">
      <c r="BP812353" s="90"/>
    </row>
    <row r="812354" spans="68:68" customFormat="1">
      <c r="BP812354" s="90"/>
    </row>
    <row r="812355" spans="68:68" customFormat="1">
      <c r="BP812355" s="90"/>
    </row>
    <row r="812356" spans="68:68" customFormat="1">
      <c r="BP812356" s="90"/>
    </row>
    <row r="812357" spans="68:68" customFormat="1">
      <c r="BP812357" s="90"/>
    </row>
    <row r="812358" spans="68:68" customFormat="1">
      <c r="BP812358" s="90"/>
    </row>
    <row r="812359" spans="68:68" customFormat="1">
      <c r="BP812359" s="90"/>
    </row>
    <row r="812360" spans="68:68" customFormat="1">
      <c r="BP812360" s="90"/>
    </row>
    <row r="812361" spans="68:68" customFormat="1">
      <c r="BP812361" s="90"/>
    </row>
    <row r="812362" spans="68:68" customFormat="1">
      <c r="BP812362" s="90"/>
    </row>
    <row r="812363" spans="68:68" customFormat="1">
      <c r="BP812363" s="90"/>
    </row>
    <row r="812364" spans="68:68" customFormat="1">
      <c r="BP812364" s="90"/>
    </row>
    <row r="812365" spans="68:68" customFormat="1">
      <c r="BP812365" s="90"/>
    </row>
    <row r="812366" spans="68:68" customFormat="1">
      <c r="BP812366" s="90"/>
    </row>
    <row r="812367" spans="68:68" customFormat="1">
      <c r="BP812367" s="90"/>
    </row>
    <row r="812368" spans="68:68" customFormat="1">
      <c r="BP812368" s="90"/>
    </row>
    <row r="812369" spans="68:68" customFormat="1">
      <c r="BP812369" s="90"/>
    </row>
    <row r="812370" spans="68:68" customFormat="1">
      <c r="BP812370" s="90"/>
    </row>
    <row r="812371" spans="68:68" customFormat="1">
      <c r="BP812371" s="90"/>
    </row>
    <row r="812372" spans="68:68" customFormat="1">
      <c r="BP812372" s="90"/>
    </row>
    <row r="812373" spans="68:68" customFormat="1">
      <c r="BP812373" s="90"/>
    </row>
    <row r="812374" spans="68:68" customFormat="1">
      <c r="BP812374" s="90"/>
    </row>
    <row r="812375" spans="68:68" customFormat="1">
      <c r="BP812375" s="90"/>
    </row>
    <row r="812376" spans="68:68" customFormat="1">
      <c r="BP812376" s="90"/>
    </row>
    <row r="812377" spans="68:68" customFormat="1">
      <c r="BP812377" s="90"/>
    </row>
    <row r="812378" spans="68:68" customFormat="1">
      <c r="BP812378" s="90"/>
    </row>
    <row r="812379" spans="68:68" customFormat="1">
      <c r="BP812379" s="90"/>
    </row>
    <row r="812380" spans="68:68" customFormat="1">
      <c r="BP812380" s="90"/>
    </row>
    <row r="812381" spans="68:68" customFormat="1">
      <c r="BP812381" s="90"/>
    </row>
    <row r="812382" spans="68:68" customFormat="1">
      <c r="BP812382" s="90"/>
    </row>
    <row r="812383" spans="68:68" customFormat="1">
      <c r="BP812383" s="90"/>
    </row>
    <row r="812384" spans="68:68" customFormat="1">
      <c r="BP812384" s="90"/>
    </row>
    <row r="812385" spans="68:68" customFormat="1">
      <c r="BP812385" s="90"/>
    </row>
    <row r="812386" spans="68:68" customFormat="1">
      <c r="BP812386" s="90"/>
    </row>
    <row r="812387" spans="68:68" customFormat="1">
      <c r="BP812387" s="90"/>
    </row>
    <row r="812388" spans="68:68" customFormat="1">
      <c r="BP812388" s="90"/>
    </row>
    <row r="812389" spans="68:68" customFormat="1">
      <c r="BP812389" s="90"/>
    </row>
    <row r="812390" spans="68:68" customFormat="1">
      <c r="BP812390" s="90"/>
    </row>
    <row r="812391" spans="68:68" customFormat="1">
      <c r="BP812391" s="90"/>
    </row>
    <row r="812392" spans="68:68" customFormat="1">
      <c r="BP812392" s="90"/>
    </row>
    <row r="812393" spans="68:68" customFormat="1">
      <c r="BP812393" s="90"/>
    </row>
    <row r="812394" spans="68:68" customFormat="1">
      <c r="BP812394" s="90"/>
    </row>
    <row r="812395" spans="68:68" customFormat="1">
      <c r="BP812395" s="90"/>
    </row>
    <row r="812396" spans="68:68" customFormat="1">
      <c r="BP812396" s="90"/>
    </row>
    <row r="812397" spans="68:68" customFormat="1">
      <c r="BP812397" s="90"/>
    </row>
    <row r="812398" spans="68:68" customFormat="1">
      <c r="BP812398" s="90"/>
    </row>
    <row r="812399" spans="68:68" customFormat="1">
      <c r="BP812399" s="90"/>
    </row>
    <row r="812400" spans="68:68" customFormat="1">
      <c r="BP812400" s="90"/>
    </row>
    <row r="812401" spans="68:68" customFormat="1">
      <c r="BP812401" s="90"/>
    </row>
    <row r="812402" spans="68:68" customFormat="1">
      <c r="BP812402" s="90"/>
    </row>
    <row r="812403" spans="68:68" customFormat="1">
      <c r="BP812403" s="90"/>
    </row>
    <row r="812404" spans="68:68" customFormat="1">
      <c r="BP812404" s="90"/>
    </row>
    <row r="812405" spans="68:68" customFormat="1">
      <c r="BP812405" s="90"/>
    </row>
    <row r="812406" spans="68:68" customFormat="1">
      <c r="BP812406" s="90"/>
    </row>
    <row r="812407" spans="68:68" customFormat="1">
      <c r="BP812407" s="90"/>
    </row>
    <row r="812408" spans="68:68" customFormat="1">
      <c r="BP812408" s="90"/>
    </row>
    <row r="812409" spans="68:68" customFormat="1">
      <c r="BP812409" s="90"/>
    </row>
    <row r="812410" spans="68:68" customFormat="1">
      <c r="BP812410" s="90"/>
    </row>
    <row r="812411" spans="68:68" customFormat="1">
      <c r="BP812411" s="90"/>
    </row>
    <row r="812412" spans="68:68" customFormat="1">
      <c r="BP812412" s="90"/>
    </row>
    <row r="812413" spans="68:68" customFormat="1">
      <c r="BP812413" s="90"/>
    </row>
    <row r="812414" spans="68:68" customFormat="1">
      <c r="BP812414" s="90"/>
    </row>
    <row r="812415" spans="68:68" customFormat="1">
      <c r="BP812415" s="90"/>
    </row>
    <row r="812416" spans="68:68" customFormat="1">
      <c r="BP812416" s="90"/>
    </row>
    <row r="812417" spans="68:68" customFormat="1">
      <c r="BP812417" s="90"/>
    </row>
    <row r="812418" spans="68:68" customFormat="1">
      <c r="BP812418" s="90"/>
    </row>
    <row r="812419" spans="68:68" customFormat="1">
      <c r="BP812419" s="90"/>
    </row>
    <row r="812420" spans="68:68" customFormat="1">
      <c r="BP812420" s="90"/>
    </row>
    <row r="812421" spans="68:68" customFormat="1">
      <c r="BP812421" s="90"/>
    </row>
    <row r="812422" spans="68:68" customFormat="1">
      <c r="BP812422" s="90"/>
    </row>
    <row r="812423" spans="68:68" customFormat="1">
      <c r="BP812423" s="90"/>
    </row>
    <row r="812424" spans="68:68" customFormat="1">
      <c r="BP812424" s="90"/>
    </row>
    <row r="812425" spans="68:68" customFormat="1">
      <c r="BP812425" s="90"/>
    </row>
    <row r="812426" spans="68:68" customFormat="1">
      <c r="BP812426" s="90"/>
    </row>
    <row r="812427" spans="68:68" customFormat="1">
      <c r="BP812427" s="90"/>
    </row>
    <row r="812428" spans="68:68" customFormat="1">
      <c r="BP812428" s="90"/>
    </row>
    <row r="812429" spans="68:68" customFormat="1">
      <c r="BP812429" s="90"/>
    </row>
    <row r="812430" spans="68:68" customFormat="1">
      <c r="BP812430" s="90"/>
    </row>
    <row r="812431" spans="68:68" customFormat="1">
      <c r="BP812431" s="90"/>
    </row>
    <row r="812432" spans="68:68" customFormat="1">
      <c r="BP812432" s="90"/>
    </row>
    <row r="812433" spans="68:68" customFormat="1">
      <c r="BP812433" s="90"/>
    </row>
    <row r="812434" spans="68:68" customFormat="1">
      <c r="BP812434" s="90"/>
    </row>
    <row r="812435" spans="68:68" customFormat="1">
      <c r="BP812435" s="90"/>
    </row>
    <row r="812436" spans="68:68" customFormat="1">
      <c r="BP812436" s="90"/>
    </row>
    <row r="812437" spans="68:68" customFormat="1">
      <c r="BP812437" s="90"/>
    </row>
    <row r="812438" spans="68:68" customFormat="1">
      <c r="BP812438" s="90"/>
    </row>
    <row r="812439" spans="68:68" customFormat="1">
      <c r="BP812439" s="90"/>
    </row>
    <row r="812440" spans="68:68" customFormat="1">
      <c r="BP812440" s="90"/>
    </row>
    <row r="812441" spans="68:68" customFormat="1">
      <c r="BP812441" s="90"/>
    </row>
    <row r="812442" spans="68:68" customFormat="1">
      <c r="BP812442" s="90"/>
    </row>
    <row r="812443" spans="68:68" customFormat="1">
      <c r="BP812443" s="90"/>
    </row>
    <row r="812444" spans="68:68" customFormat="1">
      <c r="BP812444" s="90"/>
    </row>
    <row r="812445" spans="68:68" customFormat="1">
      <c r="BP812445" s="90"/>
    </row>
    <row r="812446" spans="68:68" customFormat="1">
      <c r="BP812446" s="90"/>
    </row>
    <row r="812447" spans="68:68" customFormat="1">
      <c r="BP812447" s="90"/>
    </row>
    <row r="812448" spans="68:68" customFormat="1">
      <c r="BP812448" s="90"/>
    </row>
    <row r="812449" spans="68:68" customFormat="1">
      <c r="BP812449" s="90"/>
    </row>
    <row r="812450" spans="68:68" customFormat="1">
      <c r="BP812450" s="90"/>
    </row>
    <row r="812451" spans="68:68" customFormat="1">
      <c r="BP812451" s="90"/>
    </row>
    <row r="812452" spans="68:68" customFormat="1">
      <c r="BP812452" s="90"/>
    </row>
    <row r="812453" spans="68:68" customFormat="1">
      <c r="BP812453" s="90"/>
    </row>
    <row r="812454" spans="68:68" customFormat="1">
      <c r="BP812454" s="90"/>
    </row>
    <row r="812455" spans="68:68" customFormat="1">
      <c r="BP812455" s="90"/>
    </row>
    <row r="812456" spans="68:68" customFormat="1">
      <c r="BP812456" s="90"/>
    </row>
    <row r="812457" spans="68:68" customFormat="1">
      <c r="BP812457" s="90"/>
    </row>
    <row r="812458" spans="68:68" customFormat="1">
      <c r="BP812458" s="90"/>
    </row>
    <row r="812459" spans="68:68" customFormat="1">
      <c r="BP812459" s="90"/>
    </row>
    <row r="812460" spans="68:68" customFormat="1">
      <c r="BP812460" s="90"/>
    </row>
    <row r="812461" spans="68:68" customFormat="1">
      <c r="BP812461" s="90"/>
    </row>
    <row r="812462" spans="68:68" customFormat="1">
      <c r="BP812462" s="90"/>
    </row>
    <row r="812463" spans="68:68" customFormat="1">
      <c r="BP812463" s="90"/>
    </row>
    <row r="812464" spans="68:68" customFormat="1">
      <c r="BP812464" s="90"/>
    </row>
    <row r="812465" spans="68:68" customFormat="1">
      <c r="BP812465" s="90"/>
    </row>
    <row r="812466" spans="68:68" customFormat="1">
      <c r="BP812466" s="90"/>
    </row>
    <row r="812467" spans="68:68" customFormat="1">
      <c r="BP812467" s="90"/>
    </row>
    <row r="812468" spans="68:68" customFormat="1">
      <c r="BP812468" s="90"/>
    </row>
    <row r="812469" spans="68:68" customFormat="1">
      <c r="BP812469" s="90"/>
    </row>
    <row r="812470" spans="68:68" customFormat="1">
      <c r="BP812470" s="90"/>
    </row>
    <row r="812471" spans="68:68" customFormat="1">
      <c r="BP812471" s="90"/>
    </row>
    <row r="812472" spans="68:68" customFormat="1">
      <c r="BP812472" s="90"/>
    </row>
    <row r="812473" spans="68:68" customFormat="1">
      <c r="BP812473" s="90"/>
    </row>
    <row r="812474" spans="68:68" customFormat="1">
      <c r="BP812474" s="90"/>
    </row>
    <row r="812475" spans="68:68" customFormat="1">
      <c r="BP812475" s="90"/>
    </row>
    <row r="812476" spans="68:68" customFormat="1">
      <c r="BP812476" s="90"/>
    </row>
    <row r="812477" spans="68:68" customFormat="1">
      <c r="BP812477" s="90"/>
    </row>
    <row r="812478" spans="68:68" customFormat="1">
      <c r="BP812478" s="90"/>
    </row>
    <row r="812479" spans="68:68" customFormat="1">
      <c r="BP812479" s="90"/>
    </row>
    <row r="812480" spans="68:68" customFormat="1">
      <c r="BP812480" s="90"/>
    </row>
    <row r="812481" spans="68:68" customFormat="1">
      <c r="BP812481" s="90"/>
    </row>
    <row r="812482" spans="68:68" customFormat="1">
      <c r="BP812482" s="90"/>
    </row>
    <row r="812483" spans="68:68" customFormat="1">
      <c r="BP812483" s="90"/>
    </row>
    <row r="812484" spans="68:68" customFormat="1">
      <c r="BP812484" s="90"/>
    </row>
    <row r="812485" spans="68:68" customFormat="1">
      <c r="BP812485" s="90"/>
    </row>
    <row r="812486" spans="68:68" customFormat="1">
      <c r="BP812486" s="90"/>
    </row>
    <row r="812487" spans="68:68" customFormat="1">
      <c r="BP812487" s="90"/>
    </row>
    <row r="812488" spans="68:68" customFormat="1">
      <c r="BP812488" s="90"/>
    </row>
    <row r="812489" spans="68:68" customFormat="1">
      <c r="BP812489" s="90"/>
    </row>
    <row r="812490" spans="68:68" customFormat="1">
      <c r="BP812490" s="90"/>
    </row>
    <row r="812491" spans="68:68" customFormat="1">
      <c r="BP812491" s="90"/>
    </row>
    <row r="812492" spans="68:68" customFormat="1">
      <c r="BP812492" s="90"/>
    </row>
    <row r="812493" spans="68:68" customFormat="1">
      <c r="BP812493" s="90"/>
    </row>
    <row r="812494" spans="68:68" customFormat="1">
      <c r="BP812494" s="90"/>
    </row>
    <row r="812495" spans="68:68" customFormat="1">
      <c r="BP812495" s="90"/>
    </row>
    <row r="812496" spans="68:68" customFormat="1">
      <c r="BP812496" s="90"/>
    </row>
    <row r="812497" spans="68:68" customFormat="1">
      <c r="BP812497" s="90"/>
    </row>
    <row r="812498" spans="68:68" customFormat="1">
      <c r="BP812498" s="90"/>
    </row>
    <row r="812499" spans="68:68" customFormat="1">
      <c r="BP812499" s="90"/>
    </row>
    <row r="812500" spans="68:68" customFormat="1">
      <c r="BP812500" s="90"/>
    </row>
    <row r="812501" spans="68:68" customFormat="1">
      <c r="BP812501" s="90"/>
    </row>
    <row r="812502" spans="68:68" customFormat="1">
      <c r="BP812502" s="90"/>
    </row>
    <row r="812503" spans="68:68" customFormat="1">
      <c r="BP812503" s="90"/>
    </row>
    <row r="812504" spans="68:68" customFormat="1">
      <c r="BP812504" s="90"/>
    </row>
    <row r="812505" spans="68:68" customFormat="1">
      <c r="BP812505" s="90"/>
    </row>
    <row r="812506" spans="68:68" customFormat="1">
      <c r="BP812506" s="90"/>
    </row>
    <row r="812507" spans="68:68" customFormat="1">
      <c r="BP812507" s="90"/>
    </row>
    <row r="812508" spans="68:68" customFormat="1">
      <c r="BP812508" s="90"/>
    </row>
    <row r="812509" spans="68:68" customFormat="1">
      <c r="BP812509" s="90"/>
    </row>
    <row r="812510" spans="68:68" customFormat="1">
      <c r="BP812510" s="90"/>
    </row>
    <row r="812511" spans="68:68" customFormat="1">
      <c r="BP812511" s="90"/>
    </row>
    <row r="812512" spans="68:68" customFormat="1">
      <c r="BP812512" s="90"/>
    </row>
    <row r="812513" spans="68:68" customFormat="1">
      <c r="BP812513" s="90"/>
    </row>
    <row r="812514" spans="68:68" customFormat="1">
      <c r="BP812514" s="90"/>
    </row>
    <row r="812515" spans="68:68" customFormat="1">
      <c r="BP812515" s="90"/>
    </row>
    <row r="812516" spans="68:68" customFormat="1">
      <c r="BP812516" s="90"/>
    </row>
    <row r="812517" spans="68:68" customFormat="1">
      <c r="BP812517" s="90"/>
    </row>
    <row r="812518" spans="68:68" customFormat="1">
      <c r="BP812518" s="90"/>
    </row>
    <row r="812519" spans="68:68" customFormat="1">
      <c r="BP812519" s="90"/>
    </row>
    <row r="812520" spans="68:68" customFormat="1">
      <c r="BP812520" s="90"/>
    </row>
    <row r="812521" spans="68:68" customFormat="1">
      <c r="BP812521" s="90"/>
    </row>
    <row r="812522" spans="68:68" customFormat="1">
      <c r="BP812522" s="90"/>
    </row>
    <row r="812523" spans="68:68" customFormat="1">
      <c r="BP812523" s="90"/>
    </row>
    <row r="812524" spans="68:68" customFormat="1">
      <c r="BP812524" s="90"/>
    </row>
    <row r="812525" spans="68:68" customFormat="1">
      <c r="BP812525" s="90"/>
    </row>
    <row r="812526" spans="68:68" customFormat="1">
      <c r="BP812526" s="90"/>
    </row>
    <row r="812527" spans="68:68" customFormat="1">
      <c r="BP812527" s="90"/>
    </row>
    <row r="812528" spans="68:68" customFormat="1">
      <c r="BP812528" s="90"/>
    </row>
    <row r="812529" spans="68:68" customFormat="1">
      <c r="BP812529" s="90"/>
    </row>
    <row r="812530" spans="68:68" customFormat="1">
      <c r="BP812530" s="90"/>
    </row>
    <row r="812531" spans="68:68" customFormat="1">
      <c r="BP812531" s="90"/>
    </row>
    <row r="812532" spans="68:68" customFormat="1">
      <c r="BP812532" s="90"/>
    </row>
    <row r="812533" spans="68:68" customFormat="1">
      <c r="BP812533" s="90"/>
    </row>
    <row r="812534" spans="68:68" customFormat="1">
      <c r="BP812534" s="90"/>
    </row>
    <row r="812535" spans="68:68" customFormat="1">
      <c r="BP812535" s="90"/>
    </row>
    <row r="812536" spans="68:68" customFormat="1">
      <c r="BP812536" s="90"/>
    </row>
    <row r="812537" spans="68:68" customFormat="1">
      <c r="BP812537" s="90"/>
    </row>
    <row r="812538" spans="68:68" customFormat="1">
      <c r="BP812538" s="90"/>
    </row>
    <row r="812539" spans="68:68" customFormat="1">
      <c r="BP812539" s="90"/>
    </row>
    <row r="812540" spans="68:68" customFormat="1">
      <c r="BP812540" s="90"/>
    </row>
    <row r="812541" spans="68:68" customFormat="1">
      <c r="BP812541" s="90"/>
    </row>
    <row r="812542" spans="68:68" customFormat="1">
      <c r="BP812542" s="90"/>
    </row>
    <row r="812543" spans="68:68" customFormat="1">
      <c r="BP812543" s="90"/>
    </row>
    <row r="812544" spans="68:68" customFormat="1">
      <c r="BP812544" s="90"/>
    </row>
    <row r="812545" spans="68:68" customFormat="1">
      <c r="BP812545" s="90"/>
    </row>
    <row r="812546" spans="68:68" customFormat="1">
      <c r="BP812546" s="90"/>
    </row>
    <row r="812547" spans="68:68" customFormat="1">
      <c r="BP812547" s="90"/>
    </row>
    <row r="812548" spans="68:68" customFormat="1">
      <c r="BP812548" s="90"/>
    </row>
    <row r="812549" spans="68:68" customFormat="1">
      <c r="BP812549" s="90"/>
    </row>
    <row r="812550" spans="68:68" customFormat="1">
      <c r="BP812550" s="90"/>
    </row>
    <row r="812551" spans="68:68" customFormat="1">
      <c r="BP812551" s="90"/>
    </row>
    <row r="812552" spans="68:68" customFormat="1">
      <c r="BP812552" s="90"/>
    </row>
    <row r="812553" spans="68:68" customFormat="1">
      <c r="BP812553" s="90"/>
    </row>
    <row r="812554" spans="68:68" customFormat="1">
      <c r="BP812554" s="90"/>
    </row>
    <row r="812555" spans="68:68" customFormat="1">
      <c r="BP812555" s="90"/>
    </row>
    <row r="812556" spans="68:68" customFormat="1">
      <c r="BP812556" s="90"/>
    </row>
    <row r="812557" spans="68:68" customFormat="1">
      <c r="BP812557" s="90"/>
    </row>
    <row r="812558" spans="68:68" customFormat="1">
      <c r="BP812558" s="90"/>
    </row>
    <row r="812559" spans="68:68" customFormat="1">
      <c r="BP812559" s="90"/>
    </row>
    <row r="812560" spans="68:68" customFormat="1">
      <c r="BP812560" s="90"/>
    </row>
    <row r="812561" spans="68:68" customFormat="1">
      <c r="BP812561" s="90"/>
    </row>
    <row r="812562" spans="68:68" customFormat="1">
      <c r="BP812562" s="90"/>
    </row>
    <row r="812563" spans="68:68" customFormat="1">
      <c r="BP812563" s="90"/>
    </row>
    <row r="812564" spans="68:68" customFormat="1">
      <c r="BP812564" s="90"/>
    </row>
    <row r="812565" spans="68:68" customFormat="1">
      <c r="BP812565" s="90"/>
    </row>
    <row r="812566" spans="68:68" customFormat="1">
      <c r="BP812566" s="90"/>
    </row>
    <row r="812567" spans="68:68" customFormat="1">
      <c r="BP812567" s="90"/>
    </row>
    <row r="812568" spans="68:68" customFormat="1">
      <c r="BP812568" s="90"/>
    </row>
    <row r="812569" spans="68:68" customFormat="1">
      <c r="BP812569" s="90"/>
    </row>
    <row r="812570" spans="68:68" customFormat="1">
      <c r="BP812570" s="90"/>
    </row>
    <row r="812571" spans="68:68" customFormat="1">
      <c r="BP812571" s="90"/>
    </row>
    <row r="812572" spans="68:68" customFormat="1">
      <c r="BP812572" s="90"/>
    </row>
    <row r="812573" spans="68:68" customFormat="1">
      <c r="BP812573" s="90"/>
    </row>
    <row r="812574" spans="68:68" customFormat="1">
      <c r="BP812574" s="90"/>
    </row>
    <row r="812575" spans="68:68" customFormat="1">
      <c r="BP812575" s="90"/>
    </row>
    <row r="812576" spans="68:68" customFormat="1">
      <c r="BP812576" s="90"/>
    </row>
    <row r="812577" spans="68:68" customFormat="1">
      <c r="BP812577" s="90"/>
    </row>
    <row r="812578" spans="68:68" customFormat="1">
      <c r="BP812578" s="90"/>
    </row>
    <row r="812579" spans="68:68" customFormat="1">
      <c r="BP812579" s="90"/>
    </row>
    <row r="812580" spans="68:68" customFormat="1">
      <c r="BP812580" s="90"/>
    </row>
    <row r="812581" spans="68:68" customFormat="1">
      <c r="BP812581" s="90"/>
    </row>
    <row r="812582" spans="68:68" customFormat="1">
      <c r="BP812582" s="90"/>
    </row>
    <row r="812583" spans="68:68" customFormat="1">
      <c r="BP812583" s="90"/>
    </row>
    <row r="812584" spans="68:68" customFormat="1">
      <c r="BP812584" s="90"/>
    </row>
    <row r="812585" spans="68:68" customFormat="1">
      <c r="BP812585" s="90"/>
    </row>
    <row r="812586" spans="68:68" customFormat="1">
      <c r="BP812586" s="90"/>
    </row>
    <row r="812587" spans="68:68" customFormat="1">
      <c r="BP812587" s="90"/>
    </row>
    <row r="812588" spans="68:68" customFormat="1">
      <c r="BP812588" s="90"/>
    </row>
    <row r="812589" spans="68:68" customFormat="1">
      <c r="BP812589" s="90"/>
    </row>
    <row r="812590" spans="68:68" customFormat="1">
      <c r="BP812590" s="90"/>
    </row>
    <row r="812591" spans="68:68" customFormat="1">
      <c r="BP812591" s="90"/>
    </row>
    <row r="812592" spans="68:68" customFormat="1">
      <c r="BP812592" s="90"/>
    </row>
    <row r="812593" spans="68:68" customFormat="1">
      <c r="BP812593" s="90"/>
    </row>
    <row r="812594" spans="68:68" customFormat="1">
      <c r="BP812594" s="90"/>
    </row>
    <row r="812595" spans="68:68" customFormat="1">
      <c r="BP812595" s="90"/>
    </row>
    <row r="812596" spans="68:68" customFormat="1">
      <c r="BP812596" s="90"/>
    </row>
    <row r="812597" spans="68:68" customFormat="1">
      <c r="BP812597" s="90"/>
    </row>
    <row r="812598" spans="68:68" customFormat="1">
      <c r="BP812598" s="90"/>
    </row>
    <row r="812599" spans="68:68" customFormat="1">
      <c r="BP812599" s="90"/>
    </row>
    <row r="812600" spans="68:68" customFormat="1">
      <c r="BP812600" s="90"/>
    </row>
    <row r="812601" spans="68:68" customFormat="1">
      <c r="BP812601" s="90"/>
    </row>
    <row r="812602" spans="68:68" customFormat="1">
      <c r="BP812602" s="90"/>
    </row>
    <row r="812603" spans="68:68" customFormat="1">
      <c r="BP812603" s="90"/>
    </row>
    <row r="812604" spans="68:68" customFormat="1">
      <c r="BP812604" s="90"/>
    </row>
    <row r="812605" spans="68:68" customFormat="1">
      <c r="BP812605" s="90"/>
    </row>
    <row r="812606" spans="68:68" customFormat="1">
      <c r="BP812606" s="90"/>
    </row>
    <row r="812607" spans="68:68" customFormat="1">
      <c r="BP812607" s="90"/>
    </row>
    <row r="812608" spans="68:68" customFormat="1">
      <c r="BP812608" s="90"/>
    </row>
    <row r="812609" spans="68:68" customFormat="1">
      <c r="BP812609" s="90"/>
    </row>
    <row r="812610" spans="68:68" customFormat="1">
      <c r="BP812610" s="90"/>
    </row>
    <row r="812611" spans="68:68" customFormat="1">
      <c r="BP812611" s="90"/>
    </row>
    <row r="812612" spans="68:68" customFormat="1">
      <c r="BP812612" s="90"/>
    </row>
    <row r="812613" spans="68:68" customFormat="1">
      <c r="BP812613" s="90"/>
    </row>
    <row r="812614" spans="68:68" customFormat="1">
      <c r="BP812614" s="90"/>
    </row>
    <row r="812615" spans="68:68" customFormat="1">
      <c r="BP812615" s="90"/>
    </row>
    <row r="812616" spans="68:68" customFormat="1">
      <c r="BP812616" s="90"/>
    </row>
    <row r="812617" spans="68:68" customFormat="1">
      <c r="BP812617" s="90"/>
    </row>
    <row r="812618" spans="68:68" customFormat="1">
      <c r="BP812618" s="90"/>
    </row>
    <row r="812619" spans="68:68" customFormat="1">
      <c r="BP812619" s="90"/>
    </row>
    <row r="812620" spans="68:68" customFormat="1">
      <c r="BP812620" s="90"/>
    </row>
    <row r="812621" spans="68:68" customFormat="1">
      <c r="BP812621" s="90"/>
    </row>
    <row r="812622" spans="68:68" customFormat="1">
      <c r="BP812622" s="90"/>
    </row>
    <row r="812623" spans="68:68" customFormat="1">
      <c r="BP812623" s="90"/>
    </row>
    <row r="812624" spans="68:68" customFormat="1">
      <c r="BP812624" s="90"/>
    </row>
    <row r="812625" spans="68:68" customFormat="1">
      <c r="BP812625" s="90"/>
    </row>
    <row r="812626" spans="68:68" customFormat="1">
      <c r="BP812626" s="90"/>
    </row>
    <row r="812627" spans="68:68" customFormat="1">
      <c r="BP812627" s="90"/>
    </row>
    <row r="812628" spans="68:68" customFormat="1">
      <c r="BP812628" s="90"/>
    </row>
    <row r="812629" spans="68:68" customFormat="1">
      <c r="BP812629" s="90"/>
    </row>
    <row r="812630" spans="68:68" customFormat="1">
      <c r="BP812630" s="90"/>
    </row>
    <row r="812631" spans="68:68" customFormat="1">
      <c r="BP812631" s="90"/>
    </row>
    <row r="812632" spans="68:68" customFormat="1">
      <c r="BP812632" s="90"/>
    </row>
    <row r="812633" spans="68:68" customFormat="1">
      <c r="BP812633" s="90"/>
    </row>
    <row r="812634" spans="68:68" customFormat="1">
      <c r="BP812634" s="90"/>
    </row>
    <row r="812635" spans="68:68" customFormat="1">
      <c r="BP812635" s="90"/>
    </row>
    <row r="812636" spans="68:68" customFormat="1">
      <c r="BP812636" s="90"/>
    </row>
    <row r="812637" spans="68:68" customFormat="1">
      <c r="BP812637" s="90"/>
    </row>
    <row r="812638" spans="68:68" customFormat="1">
      <c r="BP812638" s="90"/>
    </row>
    <row r="812639" spans="68:68" customFormat="1">
      <c r="BP812639" s="90"/>
    </row>
    <row r="812640" spans="68:68" customFormat="1">
      <c r="BP812640" s="90"/>
    </row>
    <row r="812641" spans="68:68" customFormat="1">
      <c r="BP812641" s="90"/>
    </row>
    <row r="812642" spans="68:68" customFormat="1">
      <c r="BP812642" s="90"/>
    </row>
    <row r="812643" spans="68:68" customFormat="1">
      <c r="BP812643" s="90"/>
    </row>
    <row r="812644" spans="68:68" customFormat="1">
      <c r="BP812644" s="90"/>
    </row>
    <row r="812645" spans="68:68" customFormat="1">
      <c r="BP812645" s="90"/>
    </row>
    <row r="812646" spans="68:68" customFormat="1">
      <c r="BP812646" s="90"/>
    </row>
    <row r="812647" spans="68:68" customFormat="1">
      <c r="BP812647" s="90"/>
    </row>
    <row r="812648" spans="68:68" customFormat="1">
      <c r="BP812648" s="90"/>
    </row>
    <row r="812649" spans="68:68" customFormat="1">
      <c r="BP812649" s="90"/>
    </row>
    <row r="812650" spans="68:68" customFormat="1">
      <c r="BP812650" s="90"/>
    </row>
    <row r="812651" spans="68:68" customFormat="1">
      <c r="BP812651" s="90"/>
    </row>
    <row r="812652" spans="68:68" customFormat="1">
      <c r="BP812652" s="90"/>
    </row>
    <row r="812653" spans="68:68" customFormat="1">
      <c r="BP812653" s="90"/>
    </row>
    <row r="812654" spans="68:68" customFormat="1">
      <c r="BP812654" s="90"/>
    </row>
    <row r="812655" spans="68:68" customFormat="1">
      <c r="BP812655" s="90"/>
    </row>
    <row r="812656" spans="68:68" customFormat="1">
      <c r="BP812656" s="90"/>
    </row>
    <row r="812657" spans="68:68" customFormat="1">
      <c r="BP812657" s="90"/>
    </row>
    <row r="812658" spans="68:68" customFormat="1">
      <c r="BP812658" s="90"/>
    </row>
    <row r="812659" spans="68:68" customFormat="1">
      <c r="BP812659" s="90"/>
    </row>
    <row r="812660" spans="68:68" customFormat="1">
      <c r="BP812660" s="90"/>
    </row>
    <row r="812661" spans="68:68" customFormat="1">
      <c r="BP812661" s="90"/>
    </row>
    <row r="812662" spans="68:68" customFormat="1">
      <c r="BP812662" s="90"/>
    </row>
    <row r="812663" spans="68:68" customFormat="1">
      <c r="BP812663" s="90"/>
    </row>
    <row r="812664" spans="68:68" customFormat="1">
      <c r="BP812664" s="90"/>
    </row>
    <row r="812665" spans="68:68" customFormat="1">
      <c r="BP812665" s="90"/>
    </row>
    <row r="812666" spans="68:68" customFormat="1">
      <c r="BP812666" s="90"/>
    </row>
    <row r="812667" spans="68:68" customFormat="1">
      <c r="BP812667" s="90"/>
    </row>
    <row r="812668" spans="68:68" customFormat="1">
      <c r="BP812668" s="90"/>
    </row>
    <row r="812669" spans="68:68" customFormat="1">
      <c r="BP812669" s="90"/>
    </row>
    <row r="812670" spans="68:68" customFormat="1">
      <c r="BP812670" s="90"/>
    </row>
    <row r="812671" spans="68:68" customFormat="1">
      <c r="BP812671" s="90"/>
    </row>
    <row r="812672" spans="68:68" customFormat="1">
      <c r="BP812672" s="90"/>
    </row>
    <row r="812673" spans="68:68" customFormat="1">
      <c r="BP812673" s="90"/>
    </row>
    <row r="812674" spans="68:68" customFormat="1">
      <c r="BP812674" s="90"/>
    </row>
    <row r="812675" spans="68:68" customFormat="1">
      <c r="BP812675" s="90"/>
    </row>
    <row r="812676" spans="68:68" customFormat="1">
      <c r="BP812676" s="90"/>
    </row>
    <row r="812677" spans="68:68" customFormat="1">
      <c r="BP812677" s="90"/>
    </row>
    <row r="812678" spans="68:68" customFormat="1">
      <c r="BP812678" s="90"/>
    </row>
    <row r="812679" spans="68:68" customFormat="1">
      <c r="BP812679" s="90"/>
    </row>
    <row r="812680" spans="68:68" customFormat="1">
      <c r="BP812680" s="90"/>
    </row>
    <row r="812681" spans="68:68" customFormat="1">
      <c r="BP812681" s="90"/>
    </row>
    <row r="812682" spans="68:68" customFormat="1">
      <c r="BP812682" s="90"/>
    </row>
    <row r="812683" spans="68:68" customFormat="1">
      <c r="BP812683" s="90"/>
    </row>
    <row r="812684" spans="68:68" customFormat="1">
      <c r="BP812684" s="90"/>
    </row>
    <row r="812685" spans="68:68" customFormat="1">
      <c r="BP812685" s="90"/>
    </row>
    <row r="812686" spans="68:68" customFormat="1">
      <c r="BP812686" s="90"/>
    </row>
    <row r="812687" spans="68:68" customFormat="1">
      <c r="BP812687" s="90"/>
    </row>
    <row r="812688" spans="68:68" customFormat="1">
      <c r="BP812688" s="90"/>
    </row>
    <row r="812689" spans="68:68" customFormat="1">
      <c r="BP812689" s="90"/>
    </row>
    <row r="812690" spans="68:68" customFormat="1">
      <c r="BP812690" s="90"/>
    </row>
    <row r="812691" spans="68:68" customFormat="1">
      <c r="BP812691" s="90"/>
    </row>
    <row r="812692" spans="68:68" customFormat="1">
      <c r="BP812692" s="90"/>
    </row>
    <row r="812693" spans="68:68" customFormat="1">
      <c r="BP812693" s="90"/>
    </row>
    <row r="812694" spans="68:68" customFormat="1">
      <c r="BP812694" s="90"/>
    </row>
    <row r="812695" spans="68:68" customFormat="1">
      <c r="BP812695" s="90"/>
    </row>
    <row r="812696" spans="68:68" customFormat="1">
      <c r="BP812696" s="90"/>
    </row>
    <row r="812697" spans="68:68" customFormat="1">
      <c r="BP812697" s="90"/>
    </row>
    <row r="812698" spans="68:68" customFormat="1">
      <c r="BP812698" s="90"/>
    </row>
    <row r="812699" spans="68:68" customFormat="1">
      <c r="BP812699" s="90"/>
    </row>
    <row r="812700" spans="68:68" customFormat="1">
      <c r="BP812700" s="90"/>
    </row>
    <row r="812701" spans="68:68" customFormat="1">
      <c r="BP812701" s="90"/>
    </row>
    <row r="812702" spans="68:68" customFormat="1">
      <c r="BP812702" s="90"/>
    </row>
    <row r="812703" spans="68:68" customFormat="1">
      <c r="BP812703" s="90"/>
    </row>
    <row r="812704" spans="68:68" customFormat="1">
      <c r="BP812704" s="90"/>
    </row>
    <row r="812705" spans="68:68" customFormat="1">
      <c r="BP812705" s="90"/>
    </row>
    <row r="812706" spans="68:68" customFormat="1">
      <c r="BP812706" s="90"/>
    </row>
    <row r="812707" spans="68:68" customFormat="1">
      <c r="BP812707" s="90"/>
    </row>
    <row r="812708" spans="68:68" customFormat="1">
      <c r="BP812708" s="90"/>
    </row>
    <row r="812709" spans="68:68" customFormat="1">
      <c r="BP812709" s="90"/>
    </row>
    <row r="812710" spans="68:68" customFormat="1">
      <c r="BP812710" s="90"/>
    </row>
    <row r="812711" spans="68:68" customFormat="1">
      <c r="BP812711" s="90"/>
    </row>
    <row r="812712" spans="68:68" customFormat="1">
      <c r="BP812712" s="90"/>
    </row>
    <row r="812713" spans="68:68" customFormat="1">
      <c r="BP812713" s="90"/>
    </row>
    <row r="812714" spans="68:68" customFormat="1">
      <c r="BP812714" s="90"/>
    </row>
    <row r="812715" spans="68:68" customFormat="1">
      <c r="BP812715" s="90"/>
    </row>
    <row r="812716" spans="68:68" customFormat="1">
      <c r="BP812716" s="90"/>
    </row>
    <row r="812717" spans="68:68" customFormat="1">
      <c r="BP812717" s="90"/>
    </row>
    <row r="812718" spans="68:68" customFormat="1">
      <c r="BP812718" s="90"/>
    </row>
    <row r="812719" spans="68:68" customFormat="1">
      <c r="BP812719" s="90"/>
    </row>
    <row r="812720" spans="68:68" customFormat="1">
      <c r="BP812720" s="90"/>
    </row>
    <row r="812721" spans="68:68" customFormat="1">
      <c r="BP812721" s="90"/>
    </row>
    <row r="812722" spans="68:68" customFormat="1">
      <c r="BP812722" s="90"/>
    </row>
    <row r="812723" spans="68:68" customFormat="1">
      <c r="BP812723" s="90"/>
    </row>
    <row r="812724" spans="68:68" customFormat="1">
      <c r="BP812724" s="90"/>
    </row>
    <row r="812725" spans="68:68" customFormat="1">
      <c r="BP812725" s="90"/>
    </row>
    <row r="812726" spans="68:68" customFormat="1">
      <c r="BP812726" s="90"/>
    </row>
    <row r="812727" spans="68:68" customFormat="1">
      <c r="BP812727" s="90"/>
    </row>
    <row r="812728" spans="68:68" customFormat="1">
      <c r="BP812728" s="90"/>
    </row>
    <row r="812729" spans="68:68" customFormat="1">
      <c r="BP812729" s="90"/>
    </row>
    <row r="812730" spans="68:68" customFormat="1">
      <c r="BP812730" s="90"/>
    </row>
    <row r="812731" spans="68:68" customFormat="1">
      <c r="BP812731" s="90"/>
    </row>
    <row r="812732" spans="68:68" customFormat="1">
      <c r="BP812732" s="90"/>
    </row>
    <row r="812733" spans="68:68" customFormat="1">
      <c r="BP812733" s="90"/>
    </row>
    <row r="812734" spans="68:68" customFormat="1">
      <c r="BP812734" s="90"/>
    </row>
    <row r="812735" spans="68:68" customFormat="1">
      <c r="BP812735" s="90"/>
    </row>
    <row r="812736" spans="68:68" customFormat="1">
      <c r="BP812736" s="90"/>
    </row>
    <row r="812737" spans="68:68" customFormat="1">
      <c r="BP812737" s="90"/>
    </row>
    <row r="812738" spans="68:68" customFormat="1">
      <c r="BP812738" s="90"/>
    </row>
    <row r="812739" spans="68:68" customFormat="1">
      <c r="BP812739" s="90"/>
    </row>
    <row r="812740" spans="68:68" customFormat="1">
      <c r="BP812740" s="90"/>
    </row>
    <row r="812741" spans="68:68" customFormat="1">
      <c r="BP812741" s="90"/>
    </row>
    <row r="812742" spans="68:68" customFormat="1">
      <c r="BP812742" s="90"/>
    </row>
    <row r="812743" spans="68:68" customFormat="1">
      <c r="BP812743" s="90"/>
    </row>
    <row r="812744" spans="68:68" customFormat="1">
      <c r="BP812744" s="90"/>
    </row>
    <row r="812745" spans="68:68" customFormat="1">
      <c r="BP812745" s="90"/>
    </row>
    <row r="812746" spans="68:68" customFormat="1">
      <c r="BP812746" s="90"/>
    </row>
    <row r="812747" spans="68:68" customFormat="1">
      <c r="BP812747" s="90"/>
    </row>
    <row r="812748" spans="68:68" customFormat="1">
      <c r="BP812748" s="90"/>
    </row>
    <row r="812749" spans="68:68" customFormat="1">
      <c r="BP812749" s="90"/>
    </row>
    <row r="812750" spans="68:68" customFormat="1">
      <c r="BP812750" s="90"/>
    </row>
    <row r="812751" spans="68:68" customFormat="1">
      <c r="BP812751" s="90"/>
    </row>
    <row r="812752" spans="68:68" customFormat="1">
      <c r="BP812752" s="90"/>
    </row>
    <row r="812753" spans="68:68" customFormat="1">
      <c r="BP812753" s="90"/>
    </row>
    <row r="812754" spans="68:68" customFormat="1">
      <c r="BP812754" s="90"/>
    </row>
    <row r="812755" spans="68:68" customFormat="1">
      <c r="BP812755" s="90"/>
    </row>
    <row r="812756" spans="68:68" customFormat="1">
      <c r="BP812756" s="90"/>
    </row>
    <row r="812757" spans="68:68" customFormat="1">
      <c r="BP812757" s="90"/>
    </row>
    <row r="812758" spans="68:68" customFormat="1">
      <c r="BP812758" s="90"/>
    </row>
    <row r="812759" spans="68:68" customFormat="1">
      <c r="BP812759" s="90"/>
    </row>
    <row r="812760" spans="68:68" customFormat="1">
      <c r="BP812760" s="90"/>
    </row>
    <row r="812761" spans="68:68" customFormat="1">
      <c r="BP812761" s="90"/>
    </row>
    <row r="812762" spans="68:68" customFormat="1">
      <c r="BP812762" s="90"/>
    </row>
    <row r="812763" spans="68:68" customFormat="1">
      <c r="BP812763" s="90"/>
    </row>
    <row r="812764" spans="68:68" customFormat="1">
      <c r="BP812764" s="90"/>
    </row>
    <row r="812765" spans="68:68" customFormat="1">
      <c r="BP812765" s="90"/>
    </row>
    <row r="812766" spans="68:68" customFormat="1">
      <c r="BP812766" s="90"/>
    </row>
    <row r="812767" spans="68:68" customFormat="1">
      <c r="BP812767" s="90"/>
    </row>
    <row r="812768" spans="68:68" customFormat="1">
      <c r="BP812768" s="90"/>
    </row>
    <row r="812769" spans="68:68" customFormat="1">
      <c r="BP812769" s="90"/>
    </row>
    <row r="812770" spans="68:68" customFormat="1">
      <c r="BP812770" s="90"/>
    </row>
    <row r="812771" spans="68:68" customFormat="1">
      <c r="BP812771" s="90"/>
    </row>
    <row r="812772" spans="68:68" customFormat="1">
      <c r="BP812772" s="90"/>
    </row>
    <row r="812773" spans="68:68" customFormat="1">
      <c r="BP812773" s="90"/>
    </row>
    <row r="812774" spans="68:68" customFormat="1">
      <c r="BP812774" s="90"/>
    </row>
    <row r="812775" spans="68:68" customFormat="1">
      <c r="BP812775" s="90"/>
    </row>
    <row r="812776" spans="68:68" customFormat="1">
      <c r="BP812776" s="90"/>
    </row>
    <row r="812777" spans="68:68" customFormat="1">
      <c r="BP812777" s="90"/>
    </row>
    <row r="812778" spans="68:68" customFormat="1">
      <c r="BP812778" s="90"/>
    </row>
    <row r="812779" spans="68:68" customFormat="1">
      <c r="BP812779" s="90"/>
    </row>
    <row r="812780" spans="68:68" customFormat="1">
      <c r="BP812780" s="90"/>
    </row>
    <row r="812781" spans="68:68" customFormat="1">
      <c r="BP812781" s="90"/>
    </row>
    <row r="812782" spans="68:68" customFormat="1">
      <c r="BP812782" s="90"/>
    </row>
    <row r="812783" spans="68:68" customFormat="1">
      <c r="BP812783" s="90"/>
    </row>
    <row r="812784" spans="68:68" customFormat="1">
      <c r="BP812784" s="90"/>
    </row>
    <row r="812785" spans="68:68" customFormat="1">
      <c r="BP812785" s="90"/>
    </row>
    <row r="812786" spans="68:68" customFormat="1">
      <c r="BP812786" s="90"/>
    </row>
    <row r="812787" spans="68:68" customFormat="1">
      <c r="BP812787" s="90"/>
    </row>
    <row r="812788" spans="68:68" customFormat="1">
      <c r="BP812788" s="90"/>
    </row>
    <row r="812789" spans="68:68" customFormat="1">
      <c r="BP812789" s="90"/>
    </row>
    <row r="812790" spans="68:68" customFormat="1">
      <c r="BP812790" s="90"/>
    </row>
    <row r="812791" spans="68:68" customFormat="1">
      <c r="BP812791" s="90"/>
    </row>
    <row r="812792" spans="68:68" customFormat="1">
      <c r="BP812792" s="90"/>
    </row>
    <row r="812793" spans="68:68" customFormat="1">
      <c r="BP812793" s="90"/>
    </row>
    <row r="812794" spans="68:68" customFormat="1">
      <c r="BP812794" s="90"/>
    </row>
    <row r="812795" spans="68:68" customFormat="1">
      <c r="BP812795" s="90"/>
    </row>
    <row r="812796" spans="68:68" customFormat="1">
      <c r="BP812796" s="90"/>
    </row>
    <row r="812797" spans="68:68" customFormat="1">
      <c r="BP812797" s="90"/>
    </row>
    <row r="812798" spans="68:68" customFormat="1">
      <c r="BP812798" s="90"/>
    </row>
    <row r="812799" spans="68:68" customFormat="1">
      <c r="BP812799" s="90"/>
    </row>
    <row r="812800" spans="68:68" customFormat="1">
      <c r="BP812800" s="90"/>
    </row>
    <row r="812801" spans="68:68" customFormat="1">
      <c r="BP812801" s="90"/>
    </row>
    <row r="812802" spans="68:68" customFormat="1">
      <c r="BP812802" s="90"/>
    </row>
    <row r="812803" spans="68:68" customFormat="1">
      <c r="BP812803" s="90"/>
    </row>
    <row r="812804" spans="68:68" customFormat="1">
      <c r="BP812804" s="90"/>
    </row>
    <row r="812805" spans="68:68" customFormat="1">
      <c r="BP812805" s="90"/>
    </row>
    <row r="812806" spans="68:68" customFormat="1">
      <c r="BP812806" s="90"/>
    </row>
    <row r="812807" spans="68:68" customFormat="1">
      <c r="BP812807" s="90"/>
    </row>
    <row r="812808" spans="68:68" customFormat="1">
      <c r="BP812808" s="90"/>
    </row>
    <row r="812809" spans="68:68" customFormat="1">
      <c r="BP812809" s="90"/>
    </row>
    <row r="812810" spans="68:68" customFormat="1">
      <c r="BP812810" s="90"/>
    </row>
    <row r="812811" spans="68:68" customFormat="1">
      <c r="BP812811" s="90"/>
    </row>
    <row r="812812" spans="68:68" customFormat="1">
      <c r="BP812812" s="90"/>
    </row>
    <row r="812813" spans="68:68" customFormat="1">
      <c r="BP812813" s="90"/>
    </row>
    <row r="812814" spans="68:68" customFormat="1">
      <c r="BP812814" s="90"/>
    </row>
    <row r="812815" spans="68:68" customFormat="1">
      <c r="BP812815" s="90"/>
    </row>
    <row r="812816" spans="68:68" customFormat="1">
      <c r="BP812816" s="90"/>
    </row>
    <row r="812817" spans="68:68" customFormat="1">
      <c r="BP812817" s="90"/>
    </row>
    <row r="812818" spans="68:68" customFormat="1">
      <c r="BP812818" s="90"/>
    </row>
    <row r="812819" spans="68:68" customFormat="1">
      <c r="BP812819" s="90"/>
    </row>
    <row r="812820" spans="68:68" customFormat="1">
      <c r="BP812820" s="90"/>
    </row>
    <row r="812821" spans="68:68" customFormat="1">
      <c r="BP812821" s="90"/>
    </row>
    <row r="812822" spans="68:68" customFormat="1">
      <c r="BP812822" s="90"/>
    </row>
    <row r="812823" spans="68:68" customFormat="1">
      <c r="BP812823" s="90"/>
    </row>
    <row r="812824" spans="68:68" customFormat="1">
      <c r="BP812824" s="90"/>
    </row>
    <row r="812825" spans="68:68" customFormat="1">
      <c r="BP812825" s="90"/>
    </row>
    <row r="812826" spans="68:68" customFormat="1">
      <c r="BP812826" s="90"/>
    </row>
    <row r="812827" spans="68:68" customFormat="1">
      <c r="BP812827" s="90"/>
    </row>
    <row r="812828" spans="68:68" customFormat="1">
      <c r="BP812828" s="90"/>
    </row>
    <row r="812829" spans="68:68" customFormat="1">
      <c r="BP812829" s="90"/>
    </row>
    <row r="812830" spans="68:68" customFormat="1">
      <c r="BP812830" s="90"/>
    </row>
    <row r="812831" spans="68:68" customFormat="1">
      <c r="BP812831" s="90"/>
    </row>
    <row r="812832" spans="68:68" customFormat="1">
      <c r="BP812832" s="90"/>
    </row>
    <row r="812833" spans="68:68" customFormat="1">
      <c r="BP812833" s="90"/>
    </row>
    <row r="812834" spans="68:68" customFormat="1">
      <c r="BP812834" s="90"/>
    </row>
    <row r="812835" spans="68:68" customFormat="1">
      <c r="BP812835" s="90"/>
    </row>
    <row r="812836" spans="68:68" customFormat="1">
      <c r="BP812836" s="90"/>
    </row>
    <row r="812837" spans="68:68" customFormat="1">
      <c r="BP812837" s="90"/>
    </row>
    <row r="812838" spans="68:68" customFormat="1">
      <c r="BP812838" s="90"/>
    </row>
    <row r="812839" spans="68:68" customFormat="1">
      <c r="BP812839" s="90"/>
    </row>
    <row r="812840" spans="68:68" customFormat="1">
      <c r="BP812840" s="90"/>
    </row>
    <row r="812841" spans="68:68" customFormat="1">
      <c r="BP812841" s="90"/>
    </row>
    <row r="812842" spans="68:68" customFormat="1">
      <c r="BP812842" s="90"/>
    </row>
    <row r="812843" spans="68:68" customFormat="1">
      <c r="BP812843" s="90"/>
    </row>
    <row r="812844" spans="68:68" customFormat="1">
      <c r="BP812844" s="90"/>
    </row>
    <row r="812845" spans="68:68" customFormat="1">
      <c r="BP812845" s="90"/>
    </row>
    <row r="812846" spans="68:68" customFormat="1">
      <c r="BP812846" s="90"/>
    </row>
    <row r="812847" spans="68:68" customFormat="1">
      <c r="BP812847" s="90"/>
    </row>
    <row r="812848" spans="68:68" customFormat="1">
      <c r="BP812848" s="90"/>
    </row>
    <row r="812849" spans="68:68" customFormat="1">
      <c r="BP812849" s="90"/>
    </row>
    <row r="812850" spans="68:68" customFormat="1">
      <c r="BP812850" s="90"/>
    </row>
    <row r="812851" spans="68:68" customFormat="1">
      <c r="BP812851" s="90"/>
    </row>
    <row r="812852" spans="68:68" customFormat="1">
      <c r="BP812852" s="90"/>
    </row>
    <row r="812853" spans="68:68" customFormat="1">
      <c r="BP812853" s="90"/>
    </row>
    <row r="812854" spans="68:68" customFormat="1">
      <c r="BP812854" s="90"/>
    </row>
    <row r="812855" spans="68:68" customFormat="1">
      <c r="BP812855" s="90"/>
    </row>
    <row r="812856" spans="68:68" customFormat="1">
      <c r="BP812856" s="90"/>
    </row>
    <row r="812857" spans="68:68" customFormat="1">
      <c r="BP812857" s="90"/>
    </row>
    <row r="812858" spans="68:68" customFormat="1">
      <c r="BP812858" s="90"/>
    </row>
    <row r="812859" spans="68:68" customFormat="1">
      <c r="BP812859" s="90"/>
    </row>
    <row r="812860" spans="68:68" customFormat="1">
      <c r="BP812860" s="90"/>
    </row>
    <row r="812861" spans="68:68" customFormat="1">
      <c r="BP812861" s="90"/>
    </row>
    <row r="812862" spans="68:68" customFormat="1">
      <c r="BP812862" s="90"/>
    </row>
    <row r="812863" spans="68:68" customFormat="1">
      <c r="BP812863" s="90"/>
    </row>
    <row r="812864" spans="68:68" customFormat="1">
      <c r="BP812864" s="90"/>
    </row>
    <row r="812865" spans="68:68" customFormat="1">
      <c r="BP812865" s="90"/>
    </row>
    <row r="812866" spans="68:68" customFormat="1">
      <c r="BP812866" s="90"/>
    </row>
    <row r="812867" spans="68:68" customFormat="1">
      <c r="BP812867" s="90"/>
    </row>
    <row r="812868" spans="68:68" customFormat="1">
      <c r="BP812868" s="90"/>
    </row>
    <row r="812869" spans="68:68" customFormat="1">
      <c r="BP812869" s="90"/>
    </row>
    <row r="812870" spans="68:68" customFormat="1">
      <c r="BP812870" s="90"/>
    </row>
    <row r="812871" spans="68:68" customFormat="1">
      <c r="BP812871" s="90"/>
    </row>
    <row r="812872" spans="68:68" customFormat="1">
      <c r="BP812872" s="90"/>
    </row>
    <row r="812873" spans="68:68" customFormat="1">
      <c r="BP812873" s="90"/>
    </row>
    <row r="812874" spans="68:68" customFormat="1">
      <c r="BP812874" s="90"/>
    </row>
    <row r="812875" spans="68:68" customFormat="1">
      <c r="BP812875" s="90"/>
    </row>
    <row r="812876" spans="68:68" customFormat="1">
      <c r="BP812876" s="90"/>
    </row>
    <row r="812877" spans="68:68" customFormat="1">
      <c r="BP812877" s="90"/>
    </row>
    <row r="812878" spans="68:68" customFormat="1">
      <c r="BP812878" s="90"/>
    </row>
    <row r="812879" spans="68:68" customFormat="1">
      <c r="BP812879" s="90"/>
    </row>
    <row r="812880" spans="68:68" customFormat="1">
      <c r="BP812880" s="90"/>
    </row>
    <row r="812881" spans="68:68" customFormat="1">
      <c r="BP812881" s="90"/>
    </row>
    <row r="812882" spans="68:68" customFormat="1">
      <c r="BP812882" s="90"/>
    </row>
    <row r="812883" spans="68:68" customFormat="1">
      <c r="BP812883" s="90"/>
    </row>
    <row r="812884" spans="68:68" customFormat="1">
      <c r="BP812884" s="90"/>
    </row>
    <row r="812885" spans="68:68" customFormat="1">
      <c r="BP812885" s="90"/>
    </row>
    <row r="812886" spans="68:68" customFormat="1">
      <c r="BP812886" s="90"/>
    </row>
    <row r="812887" spans="68:68" customFormat="1">
      <c r="BP812887" s="90"/>
    </row>
    <row r="812888" spans="68:68" customFormat="1">
      <c r="BP812888" s="90"/>
    </row>
    <row r="812889" spans="68:68" customFormat="1">
      <c r="BP812889" s="90"/>
    </row>
    <row r="812890" spans="68:68" customFormat="1">
      <c r="BP812890" s="90"/>
    </row>
    <row r="812891" spans="68:68" customFormat="1">
      <c r="BP812891" s="90"/>
    </row>
    <row r="812892" spans="68:68" customFormat="1">
      <c r="BP812892" s="90"/>
    </row>
    <row r="812893" spans="68:68" customFormat="1">
      <c r="BP812893" s="90"/>
    </row>
    <row r="812894" spans="68:68" customFormat="1">
      <c r="BP812894" s="90"/>
    </row>
    <row r="812895" spans="68:68" customFormat="1">
      <c r="BP812895" s="90"/>
    </row>
    <row r="812896" spans="68:68" customFormat="1">
      <c r="BP812896" s="90"/>
    </row>
    <row r="812897" spans="68:68" customFormat="1">
      <c r="BP812897" s="90"/>
    </row>
    <row r="812898" spans="68:68" customFormat="1">
      <c r="BP812898" s="90"/>
    </row>
    <row r="812899" spans="68:68" customFormat="1">
      <c r="BP812899" s="90"/>
    </row>
    <row r="812900" spans="68:68" customFormat="1">
      <c r="BP812900" s="90"/>
    </row>
    <row r="812901" spans="68:68" customFormat="1">
      <c r="BP812901" s="90"/>
    </row>
    <row r="812902" spans="68:68" customFormat="1">
      <c r="BP812902" s="90"/>
    </row>
    <row r="812903" spans="68:68" customFormat="1">
      <c r="BP812903" s="90"/>
    </row>
    <row r="812904" spans="68:68" customFormat="1">
      <c r="BP812904" s="90"/>
    </row>
    <row r="812905" spans="68:68" customFormat="1">
      <c r="BP812905" s="90"/>
    </row>
    <row r="812906" spans="68:68" customFormat="1">
      <c r="BP812906" s="90"/>
    </row>
    <row r="812907" spans="68:68" customFormat="1">
      <c r="BP812907" s="90"/>
    </row>
    <row r="812908" spans="68:68" customFormat="1">
      <c r="BP812908" s="90"/>
    </row>
    <row r="812909" spans="68:68" customFormat="1">
      <c r="BP812909" s="90"/>
    </row>
    <row r="812910" spans="68:68" customFormat="1">
      <c r="BP812910" s="90"/>
    </row>
    <row r="812911" spans="68:68" customFormat="1">
      <c r="BP812911" s="90"/>
    </row>
    <row r="812912" spans="68:68" customFormat="1">
      <c r="BP812912" s="90"/>
    </row>
    <row r="812913" spans="68:68" customFormat="1">
      <c r="BP812913" s="90"/>
    </row>
    <row r="812914" spans="68:68" customFormat="1">
      <c r="BP812914" s="90"/>
    </row>
    <row r="812915" spans="68:68" customFormat="1">
      <c r="BP812915" s="90"/>
    </row>
    <row r="812916" spans="68:68" customFormat="1">
      <c r="BP812916" s="90"/>
    </row>
    <row r="812917" spans="68:68" customFormat="1">
      <c r="BP812917" s="90"/>
    </row>
    <row r="812918" spans="68:68" customFormat="1">
      <c r="BP812918" s="90"/>
    </row>
    <row r="812919" spans="68:68" customFormat="1">
      <c r="BP812919" s="90"/>
    </row>
    <row r="812920" spans="68:68" customFormat="1">
      <c r="BP812920" s="90"/>
    </row>
    <row r="812921" spans="68:68" customFormat="1">
      <c r="BP812921" s="90"/>
    </row>
    <row r="812922" spans="68:68" customFormat="1">
      <c r="BP812922" s="90"/>
    </row>
    <row r="812923" spans="68:68" customFormat="1">
      <c r="BP812923" s="90"/>
    </row>
    <row r="812924" spans="68:68" customFormat="1">
      <c r="BP812924" s="90"/>
    </row>
    <row r="812925" spans="68:68" customFormat="1">
      <c r="BP812925" s="90"/>
    </row>
    <row r="812926" spans="68:68" customFormat="1">
      <c r="BP812926" s="90"/>
    </row>
    <row r="812927" spans="68:68" customFormat="1">
      <c r="BP812927" s="90"/>
    </row>
    <row r="812928" spans="68:68" customFormat="1">
      <c r="BP812928" s="90"/>
    </row>
    <row r="812929" spans="68:68" customFormat="1">
      <c r="BP812929" s="90"/>
    </row>
    <row r="812930" spans="68:68" customFormat="1">
      <c r="BP812930" s="90"/>
    </row>
    <row r="812931" spans="68:68" customFormat="1">
      <c r="BP812931" s="90"/>
    </row>
    <row r="812932" spans="68:68" customFormat="1">
      <c r="BP812932" s="90"/>
    </row>
    <row r="812933" spans="68:68" customFormat="1">
      <c r="BP812933" s="90"/>
    </row>
    <row r="812934" spans="68:68" customFormat="1">
      <c r="BP812934" s="90"/>
    </row>
    <row r="812935" spans="68:68" customFormat="1">
      <c r="BP812935" s="90"/>
    </row>
    <row r="812936" spans="68:68" customFormat="1">
      <c r="BP812936" s="90"/>
    </row>
    <row r="812937" spans="68:68" customFormat="1">
      <c r="BP812937" s="90"/>
    </row>
    <row r="812938" spans="68:68" customFormat="1">
      <c r="BP812938" s="90"/>
    </row>
    <row r="812939" spans="68:68" customFormat="1">
      <c r="BP812939" s="90"/>
    </row>
    <row r="812940" spans="68:68" customFormat="1">
      <c r="BP812940" s="90"/>
    </row>
    <row r="812941" spans="68:68" customFormat="1">
      <c r="BP812941" s="90"/>
    </row>
    <row r="812942" spans="68:68" customFormat="1">
      <c r="BP812942" s="90"/>
    </row>
    <row r="812943" spans="68:68" customFormat="1">
      <c r="BP812943" s="90"/>
    </row>
    <row r="812944" spans="68:68" customFormat="1">
      <c r="BP812944" s="90"/>
    </row>
    <row r="812945" spans="68:68" customFormat="1">
      <c r="BP812945" s="90"/>
    </row>
    <row r="812946" spans="68:68" customFormat="1">
      <c r="BP812946" s="90"/>
    </row>
    <row r="812947" spans="68:68" customFormat="1">
      <c r="BP812947" s="90"/>
    </row>
    <row r="812948" spans="68:68" customFormat="1">
      <c r="BP812948" s="90"/>
    </row>
    <row r="812949" spans="68:68" customFormat="1">
      <c r="BP812949" s="90"/>
    </row>
    <row r="812950" spans="68:68" customFormat="1">
      <c r="BP812950" s="90"/>
    </row>
    <row r="812951" spans="68:68" customFormat="1">
      <c r="BP812951" s="90"/>
    </row>
    <row r="812952" spans="68:68" customFormat="1">
      <c r="BP812952" s="90"/>
    </row>
    <row r="812953" spans="68:68" customFormat="1">
      <c r="BP812953" s="90"/>
    </row>
    <row r="812954" spans="68:68" customFormat="1">
      <c r="BP812954" s="90"/>
    </row>
    <row r="812955" spans="68:68" customFormat="1">
      <c r="BP812955" s="90"/>
    </row>
    <row r="812956" spans="68:68" customFormat="1">
      <c r="BP812956" s="90"/>
    </row>
    <row r="812957" spans="68:68" customFormat="1">
      <c r="BP812957" s="90"/>
    </row>
    <row r="812958" spans="68:68" customFormat="1">
      <c r="BP812958" s="90"/>
    </row>
    <row r="812959" spans="68:68" customFormat="1">
      <c r="BP812959" s="90"/>
    </row>
    <row r="812960" spans="68:68" customFormat="1">
      <c r="BP812960" s="90"/>
    </row>
    <row r="812961" spans="68:68" customFormat="1">
      <c r="BP812961" s="90"/>
    </row>
    <row r="812962" spans="68:68" customFormat="1">
      <c r="BP812962" s="90"/>
    </row>
    <row r="812963" spans="68:68" customFormat="1">
      <c r="BP812963" s="90"/>
    </row>
    <row r="812964" spans="68:68" customFormat="1">
      <c r="BP812964" s="90"/>
    </row>
    <row r="812965" spans="68:68" customFormat="1">
      <c r="BP812965" s="90"/>
    </row>
    <row r="812966" spans="68:68" customFormat="1">
      <c r="BP812966" s="90"/>
    </row>
    <row r="812967" spans="68:68" customFormat="1">
      <c r="BP812967" s="90"/>
    </row>
    <row r="812968" spans="68:68" customFormat="1">
      <c r="BP812968" s="90"/>
    </row>
    <row r="812969" spans="68:68" customFormat="1">
      <c r="BP812969" s="90"/>
    </row>
    <row r="812970" spans="68:68" customFormat="1">
      <c r="BP812970" s="90"/>
    </row>
    <row r="812971" spans="68:68" customFormat="1">
      <c r="BP812971" s="90"/>
    </row>
    <row r="812972" spans="68:68" customFormat="1">
      <c r="BP812972" s="90"/>
    </row>
    <row r="812973" spans="68:68" customFormat="1">
      <c r="BP812973" s="90"/>
    </row>
    <row r="812974" spans="68:68" customFormat="1">
      <c r="BP812974" s="90"/>
    </row>
    <row r="812975" spans="68:68" customFormat="1">
      <c r="BP812975" s="90"/>
    </row>
    <row r="812976" spans="68:68" customFormat="1">
      <c r="BP812976" s="90"/>
    </row>
    <row r="812977" spans="68:68" customFormat="1">
      <c r="BP812977" s="90"/>
    </row>
    <row r="812978" spans="68:68" customFormat="1">
      <c r="BP812978" s="90"/>
    </row>
    <row r="812979" spans="68:68" customFormat="1">
      <c r="BP812979" s="90"/>
    </row>
    <row r="812980" spans="68:68" customFormat="1">
      <c r="BP812980" s="90"/>
    </row>
    <row r="812981" spans="68:68" customFormat="1">
      <c r="BP812981" s="90"/>
    </row>
    <row r="812982" spans="68:68" customFormat="1">
      <c r="BP812982" s="90"/>
    </row>
    <row r="812983" spans="68:68" customFormat="1">
      <c r="BP812983" s="90"/>
    </row>
    <row r="812984" spans="68:68" customFormat="1">
      <c r="BP812984" s="90"/>
    </row>
    <row r="812985" spans="68:68" customFormat="1">
      <c r="BP812985" s="90"/>
    </row>
    <row r="812986" spans="68:68" customFormat="1">
      <c r="BP812986" s="90"/>
    </row>
    <row r="812987" spans="68:68" customFormat="1">
      <c r="BP812987" s="90"/>
    </row>
    <row r="812988" spans="68:68" customFormat="1">
      <c r="BP812988" s="90"/>
    </row>
    <row r="812989" spans="68:68" customFormat="1">
      <c r="BP812989" s="90"/>
    </row>
    <row r="812990" spans="68:68" customFormat="1">
      <c r="BP812990" s="90"/>
    </row>
    <row r="812991" spans="68:68" customFormat="1">
      <c r="BP812991" s="90"/>
    </row>
    <row r="812992" spans="68:68" customFormat="1">
      <c r="BP812992" s="90"/>
    </row>
    <row r="812993" spans="68:68" customFormat="1">
      <c r="BP812993" s="90"/>
    </row>
    <row r="812994" spans="68:68" customFormat="1">
      <c r="BP812994" s="90"/>
    </row>
    <row r="812995" spans="68:68" customFormat="1">
      <c r="BP812995" s="90"/>
    </row>
    <row r="812996" spans="68:68" customFormat="1">
      <c r="BP812996" s="90"/>
    </row>
    <row r="812997" spans="68:68" customFormat="1">
      <c r="BP812997" s="90"/>
    </row>
    <row r="812998" spans="68:68" customFormat="1">
      <c r="BP812998" s="90"/>
    </row>
    <row r="812999" spans="68:68" customFormat="1">
      <c r="BP812999" s="90"/>
    </row>
    <row r="813000" spans="68:68" customFormat="1">
      <c r="BP813000" s="90"/>
    </row>
    <row r="813001" spans="68:68" customFormat="1">
      <c r="BP813001" s="90"/>
    </row>
    <row r="813002" spans="68:68" customFormat="1">
      <c r="BP813002" s="90"/>
    </row>
    <row r="813003" spans="68:68" customFormat="1">
      <c r="BP813003" s="90"/>
    </row>
    <row r="813004" spans="68:68" customFormat="1">
      <c r="BP813004" s="90"/>
    </row>
    <row r="813005" spans="68:68" customFormat="1">
      <c r="BP813005" s="90"/>
    </row>
    <row r="813006" spans="68:68" customFormat="1">
      <c r="BP813006" s="90"/>
    </row>
    <row r="813007" spans="68:68" customFormat="1">
      <c r="BP813007" s="90"/>
    </row>
    <row r="813008" spans="68:68" customFormat="1">
      <c r="BP813008" s="90"/>
    </row>
    <row r="813009" spans="68:68" customFormat="1">
      <c r="BP813009" s="90"/>
    </row>
    <row r="813010" spans="68:68" customFormat="1">
      <c r="BP813010" s="90"/>
    </row>
    <row r="813011" spans="68:68" customFormat="1">
      <c r="BP813011" s="90"/>
    </row>
    <row r="813012" spans="68:68" customFormat="1">
      <c r="BP813012" s="90"/>
    </row>
    <row r="813013" spans="68:68" customFormat="1">
      <c r="BP813013" s="90"/>
    </row>
    <row r="813014" spans="68:68" customFormat="1">
      <c r="BP813014" s="90"/>
    </row>
    <row r="813015" spans="68:68" customFormat="1">
      <c r="BP813015" s="90"/>
    </row>
    <row r="813016" spans="68:68" customFormat="1">
      <c r="BP813016" s="90"/>
    </row>
    <row r="813017" spans="68:68" customFormat="1">
      <c r="BP813017" s="90"/>
    </row>
    <row r="813018" spans="68:68" customFormat="1">
      <c r="BP813018" s="90"/>
    </row>
    <row r="813019" spans="68:68" customFormat="1">
      <c r="BP813019" s="90"/>
    </row>
    <row r="813020" spans="68:68" customFormat="1">
      <c r="BP813020" s="90"/>
    </row>
    <row r="813021" spans="68:68" customFormat="1">
      <c r="BP813021" s="90"/>
    </row>
    <row r="813022" spans="68:68" customFormat="1">
      <c r="BP813022" s="90"/>
    </row>
    <row r="813023" spans="68:68" customFormat="1">
      <c r="BP813023" s="90"/>
    </row>
    <row r="813024" spans="68:68" customFormat="1">
      <c r="BP813024" s="90"/>
    </row>
    <row r="813025" spans="68:68" customFormat="1">
      <c r="BP813025" s="90"/>
    </row>
    <row r="813026" spans="68:68" customFormat="1">
      <c r="BP813026" s="90"/>
    </row>
    <row r="813027" spans="68:68" customFormat="1">
      <c r="BP813027" s="90"/>
    </row>
    <row r="813028" spans="68:68" customFormat="1">
      <c r="BP813028" s="90"/>
    </row>
    <row r="813029" spans="68:68" customFormat="1">
      <c r="BP813029" s="90"/>
    </row>
    <row r="813030" spans="68:68" customFormat="1">
      <c r="BP813030" s="90"/>
    </row>
    <row r="813031" spans="68:68" customFormat="1">
      <c r="BP813031" s="90"/>
    </row>
    <row r="813032" spans="68:68" customFormat="1">
      <c r="BP813032" s="90"/>
    </row>
    <row r="813033" spans="68:68" customFormat="1">
      <c r="BP813033" s="90"/>
    </row>
    <row r="813034" spans="68:68" customFormat="1">
      <c r="BP813034" s="90"/>
    </row>
    <row r="813035" spans="68:68" customFormat="1">
      <c r="BP813035" s="90"/>
    </row>
    <row r="813036" spans="68:68" customFormat="1">
      <c r="BP813036" s="90"/>
    </row>
    <row r="813037" spans="68:68" customFormat="1">
      <c r="BP813037" s="90"/>
    </row>
    <row r="813038" spans="68:68" customFormat="1">
      <c r="BP813038" s="90"/>
    </row>
    <row r="813039" spans="68:68" customFormat="1">
      <c r="BP813039" s="90"/>
    </row>
    <row r="813040" spans="68:68" customFormat="1">
      <c r="BP813040" s="90"/>
    </row>
    <row r="813041" spans="68:68" customFormat="1">
      <c r="BP813041" s="90"/>
    </row>
    <row r="813042" spans="68:68" customFormat="1">
      <c r="BP813042" s="90"/>
    </row>
    <row r="813043" spans="68:68" customFormat="1">
      <c r="BP813043" s="90"/>
    </row>
    <row r="813044" spans="68:68" customFormat="1">
      <c r="BP813044" s="90"/>
    </row>
    <row r="813045" spans="68:68" customFormat="1">
      <c r="BP813045" s="90"/>
    </row>
    <row r="813046" spans="68:68" customFormat="1">
      <c r="BP813046" s="90"/>
    </row>
    <row r="813047" spans="68:68" customFormat="1">
      <c r="BP813047" s="90"/>
    </row>
    <row r="813048" spans="68:68" customFormat="1">
      <c r="BP813048" s="90"/>
    </row>
    <row r="813049" spans="68:68" customFormat="1">
      <c r="BP813049" s="90"/>
    </row>
    <row r="813050" spans="68:68" customFormat="1">
      <c r="BP813050" s="90"/>
    </row>
    <row r="813051" spans="68:68" customFormat="1">
      <c r="BP813051" s="90"/>
    </row>
    <row r="813052" spans="68:68" customFormat="1">
      <c r="BP813052" s="90"/>
    </row>
    <row r="813053" spans="68:68" customFormat="1">
      <c r="BP813053" s="90"/>
    </row>
    <row r="813054" spans="68:68" customFormat="1">
      <c r="BP813054" s="90"/>
    </row>
    <row r="813055" spans="68:68" customFormat="1">
      <c r="BP813055" s="90"/>
    </row>
    <row r="813056" spans="68:68" customFormat="1">
      <c r="BP813056" s="90"/>
    </row>
    <row r="813057" spans="68:68" customFormat="1">
      <c r="BP813057" s="90"/>
    </row>
    <row r="813058" spans="68:68" customFormat="1">
      <c r="BP813058" s="90"/>
    </row>
    <row r="813059" spans="68:68" customFormat="1">
      <c r="BP813059" s="90"/>
    </row>
    <row r="813060" spans="68:68" customFormat="1">
      <c r="BP813060" s="90"/>
    </row>
    <row r="813061" spans="68:68" customFormat="1">
      <c r="BP813061" s="90"/>
    </row>
    <row r="813062" spans="68:68" customFormat="1">
      <c r="BP813062" s="90"/>
    </row>
    <row r="813063" spans="68:68" customFormat="1">
      <c r="BP813063" s="90"/>
    </row>
    <row r="813064" spans="68:68" customFormat="1">
      <c r="BP813064" s="90"/>
    </row>
    <row r="813065" spans="68:68" customFormat="1">
      <c r="BP813065" s="90"/>
    </row>
    <row r="813066" spans="68:68" customFormat="1">
      <c r="BP813066" s="90"/>
    </row>
    <row r="813067" spans="68:68" customFormat="1">
      <c r="BP813067" s="90"/>
    </row>
    <row r="813068" spans="68:68" customFormat="1">
      <c r="BP813068" s="90"/>
    </row>
    <row r="813069" spans="68:68" customFormat="1">
      <c r="BP813069" s="90"/>
    </row>
    <row r="813070" spans="68:68" customFormat="1">
      <c r="BP813070" s="90"/>
    </row>
    <row r="813071" spans="68:68" customFormat="1">
      <c r="BP813071" s="90"/>
    </row>
    <row r="813072" spans="68:68" customFormat="1">
      <c r="BP813072" s="90"/>
    </row>
    <row r="813073" spans="68:68" customFormat="1">
      <c r="BP813073" s="90"/>
    </row>
    <row r="813074" spans="68:68" customFormat="1">
      <c r="BP813074" s="90"/>
    </row>
    <row r="813075" spans="68:68" customFormat="1">
      <c r="BP813075" s="90"/>
    </row>
    <row r="813076" spans="68:68" customFormat="1">
      <c r="BP813076" s="90"/>
    </row>
    <row r="813077" spans="68:68" customFormat="1">
      <c r="BP813077" s="90"/>
    </row>
    <row r="813078" spans="68:68" customFormat="1">
      <c r="BP813078" s="90"/>
    </row>
    <row r="813079" spans="68:68" customFormat="1">
      <c r="BP813079" s="90"/>
    </row>
    <row r="813080" spans="68:68" customFormat="1">
      <c r="BP813080" s="90"/>
    </row>
    <row r="813081" spans="68:68" customFormat="1">
      <c r="BP813081" s="90"/>
    </row>
    <row r="813082" spans="68:68" customFormat="1">
      <c r="BP813082" s="90"/>
    </row>
    <row r="813083" spans="68:68" customFormat="1">
      <c r="BP813083" s="90"/>
    </row>
    <row r="813084" spans="68:68" customFormat="1">
      <c r="BP813084" s="90"/>
    </row>
    <row r="813085" spans="68:68" customFormat="1">
      <c r="BP813085" s="90"/>
    </row>
    <row r="813086" spans="68:68" customFormat="1">
      <c r="BP813086" s="90"/>
    </row>
    <row r="813087" spans="68:68" customFormat="1">
      <c r="BP813087" s="90"/>
    </row>
    <row r="813088" spans="68:68" customFormat="1">
      <c r="BP813088" s="90"/>
    </row>
    <row r="813089" spans="68:68" customFormat="1">
      <c r="BP813089" s="90"/>
    </row>
    <row r="813090" spans="68:68" customFormat="1">
      <c r="BP813090" s="90"/>
    </row>
    <row r="813091" spans="68:68" customFormat="1">
      <c r="BP813091" s="90"/>
    </row>
    <row r="813092" spans="68:68" customFormat="1">
      <c r="BP813092" s="90"/>
    </row>
    <row r="813093" spans="68:68" customFormat="1">
      <c r="BP813093" s="90"/>
    </row>
    <row r="813094" spans="68:68" customFormat="1">
      <c r="BP813094" s="90"/>
    </row>
    <row r="813095" spans="68:68" customFormat="1">
      <c r="BP813095" s="90"/>
    </row>
    <row r="813096" spans="68:68" customFormat="1">
      <c r="BP813096" s="90"/>
    </row>
    <row r="813097" spans="68:68" customFormat="1">
      <c r="BP813097" s="90"/>
    </row>
    <row r="813098" spans="68:68" customFormat="1">
      <c r="BP813098" s="90"/>
    </row>
    <row r="813099" spans="68:68" customFormat="1">
      <c r="BP813099" s="90"/>
    </row>
    <row r="813100" spans="68:68" customFormat="1">
      <c r="BP813100" s="90"/>
    </row>
    <row r="813101" spans="68:68" customFormat="1">
      <c r="BP813101" s="90"/>
    </row>
    <row r="813102" spans="68:68" customFormat="1">
      <c r="BP813102" s="90"/>
    </row>
    <row r="813103" spans="68:68" customFormat="1">
      <c r="BP813103" s="90"/>
    </row>
    <row r="813104" spans="68:68" customFormat="1">
      <c r="BP813104" s="90"/>
    </row>
    <row r="813105" spans="68:68" customFormat="1">
      <c r="BP813105" s="90"/>
    </row>
    <row r="813106" spans="68:68" customFormat="1">
      <c r="BP813106" s="90"/>
    </row>
    <row r="813107" spans="68:68" customFormat="1">
      <c r="BP813107" s="90"/>
    </row>
    <row r="813108" spans="68:68" customFormat="1">
      <c r="BP813108" s="90"/>
    </row>
    <row r="813109" spans="68:68" customFormat="1">
      <c r="BP813109" s="90"/>
    </row>
    <row r="813110" spans="68:68" customFormat="1">
      <c r="BP813110" s="90"/>
    </row>
    <row r="813111" spans="68:68" customFormat="1">
      <c r="BP813111" s="90"/>
    </row>
    <row r="813112" spans="68:68" customFormat="1">
      <c r="BP813112" s="90"/>
    </row>
    <row r="813113" spans="68:68" customFormat="1">
      <c r="BP813113" s="90"/>
    </row>
    <row r="813114" spans="68:68" customFormat="1">
      <c r="BP813114" s="90"/>
    </row>
    <row r="813115" spans="68:68" customFormat="1">
      <c r="BP813115" s="90"/>
    </row>
    <row r="813116" spans="68:68" customFormat="1">
      <c r="BP813116" s="90"/>
    </row>
    <row r="813117" spans="68:68" customFormat="1">
      <c r="BP813117" s="90"/>
    </row>
    <row r="813118" spans="68:68" customFormat="1">
      <c r="BP813118" s="90"/>
    </row>
    <row r="813119" spans="68:68" customFormat="1">
      <c r="BP813119" s="90"/>
    </row>
    <row r="813120" spans="68:68" customFormat="1">
      <c r="BP813120" s="90"/>
    </row>
    <row r="813121" spans="68:68" customFormat="1">
      <c r="BP813121" s="90"/>
    </row>
    <row r="813122" spans="68:68" customFormat="1">
      <c r="BP813122" s="90"/>
    </row>
    <row r="813123" spans="68:68" customFormat="1">
      <c r="BP813123" s="90"/>
    </row>
    <row r="813124" spans="68:68" customFormat="1">
      <c r="BP813124" s="90"/>
    </row>
    <row r="813125" spans="68:68" customFormat="1">
      <c r="BP813125" s="90"/>
    </row>
    <row r="813126" spans="68:68" customFormat="1">
      <c r="BP813126" s="90"/>
    </row>
    <row r="813127" spans="68:68" customFormat="1">
      <c r="BP813127" s="90"/>
    </row>
    <row r="813128" spans="68:68" customFormat="1">
      <c r="BP813128" s="90"/>
    </row>
    <row r="813129" spans="68:68" customFormat="1">
      <c r="BP813129" s="90"/>
    </row>
    <row r="813130" spans="68:68" customFormat="1">
      <c r="BP813130" s="90"/>
    </row>
    <row r="813131" spans="68:68" customFormat="1">
      <c r="BP813131" s="90"/>
    </row>
    <row r="813132" spans="68:68" customFormat="1">
      <c r="BP813132" s="90"/>
    </row>
    <row r="813133" spans="68:68" customFormat="1">
      <c r="BP813133" s="90"/>
    </row>
    <row r="813134" spans="68:68" customFormat="1">
      <c r="BP813134" s="90"/>
    </row>
    <row r="813135" spans="68:68" customFormat="1">
      <c r="BP813135" s="90"/>
    </row>
    <row r="813136" spans="68:68" customFormat="1">
      <c r="BP813136" s="90"/>
    </row>
    <row r="813137" spans="68:68" customFormat="1">
      <c r="BP813137" s="90"/>
    </row>
    <row r="813138" spans="68:68" customFormat="1">
      <c r="BP813138" s="90"/>
    </row>
    <row r="813139" spans="68:68" customFormat="1">
      <c r="BP813139" s="90"/>
    </row>
    <row r="813140" spans="68:68" customFormat="1">
      <c r="BP813140" s="90"/>
    </row>
    <row r="813141" spans="68:68" customFormat="1">
      <c r="BP813141" s="90"/>
    </row>
    <row r="813142" spans="68:68" customFormat="1">
      <c r="BP813142" s="90"/>
    </row>
    <row r="813143" spans="68:68" customFormat="1">
      <c r="BP813143" s="90"/>
    </row>
    <row r="813144" spans="68:68" customFormat="1">
      <c r="BP813144" s="90"/>
    </row>
    <row r="813145" spans="68:68" customFormat="1">
      <c r="BP813145" s="90"/>
    </row>
    <row r="813146" spans="68:68" customFormat="1">
      <c r="BP813146" s="90"/>
    </row>
    <row r="813147" spans="68:68" customFormat="1">
      <c r="BP813147" s="90"/>
    </row>
    <row r="813148" spans="68:68" customFormat="1">
      <c r="BP813148" s="90"/>
    </row>
    <row r="813149" spans="68:68" customFormat="1">
      <c r="BP813149" s="90"/>
    </row>
    <row r="813150" spans="68:68" customFormat="1">
      <c r="BP813150" s="90"/>
    </row>
    <row r="813151" spans="68:68" customFormat="1">
      <c r="BP813151" s="90"/>
    </row>
    <row r="813152" spans="68:68" customFormat="1">
      <c r="BP813152" s="90"/>
    </row>
    <row r="813153" spans="68:68" customFormat="1">
      <c r="BP813153" s="90"/>
    </row>
    <row r="813154" spans="68:68" customFormat="1">
      <c r="BP813154" s="90"/>
    </row>
    <row r="813155" spans="68:68" customFormat="1">
      <c r="BP813155" s="90"/>
    </row>
    <row r="813156" spans="68:68" customFormat="1">
      <c r="BP813156" s="90"/>
    </row>
    <row r="813157" spans="68:68" customFormat="1">
      <c r="BP813157" s="90"/>
    </row>
    <row r="813158" spans="68:68" customFormat="1">
      <c r="BP813158" s="90"/>
    </row>
    <row r="813159" spans="68:68" customFormat="1">
      <c r="BP813159" s="90"/>
    </row>
    <row r="813160" spans="68:68" customFormat="1">
      <c r="BP813160" s="90"/>
    </row>
    <row r="813161" spans="68:68" customFormat="1">
      <c r="BP813161" s="90"/>
    </row>
    <row r="813162" spans="68:68" customFormat="1">
      <c r="BP813162" s="90"/>
    </row>
    <row r="813163" spans="68:68" customFormat="1">
      <c r="BP813163" s="90"/>
    </row>
    <row r="813164" spans="68:68" customFormat="1">
      <c r="BP813164" s="90"/>
    </row>
    <row r="813165" spans="68:68" customFormat="1">
      <c r="BP813165" s="90"/>
    </row>
    <row r="813166" spans="68:68" customFormat="1">
      <c r="BP813166" s="90"/>
    </row>
    <row r="813167" spans="68:68" customFormat="1">
      <c r="BP813167" s="90"/>
    </row>
    <row r="813168" spans="68:68" customFormat="1">
      <c r="BP813168" s="90"/>
    </row>
    <row r="813169" spans="68:68" customFormat="1">
      <c r="BP813169" s="90"/>
    </row>
    <row r="813170" spans="68:68" customFormat="1">
      <c r="BP813170" s="90"/>
    </row>
    <row r="813171" spans="68:68" customFormat="1">
      <c r="BP813171" s="90"/>
    </row>
    <row r="813172" spans="68:68" customFormat="1">
      <c r="BP813172" s="90"/>
    </row>
    <row r="813173" spans="68:68" customFormat="1">
      <c r="BP813173" s="90"/>
    </row>
    <row r="813174" spans="68:68" customFormat="1">
      <c r="BP813174" s="90"/>
    </row>
    <row r="813175" spans="68:68" customFormat="1">
      <c r="BP813175" s="90"/>
    </row>
    <row r="813176" spans="68:68" customFormat="1">
      <c r="BP813176" s="90"/>
    </row>
    <row r="813177" spans="68:68" customFormat="1">
      <c r="BP813177" s="90"/>
    </row>
    <row r="813178" spans="68:68" customFormat="1">
      <c r="BP813178" s="90"/>
    </row>
    <row r="813179" spans="68:68" customFormat="1">
      <c r="BP813179" s="90"/>
    </row>
    <row r="813180" spans="68:68" customFormat="1">
      <c r="BP813180" s="90"/>
    </row>
    <row r="813181" spans="68:68" customFormat="1">
      <c r="BP813181" s="90"/>
    </row>
    <row r="813182" spans="68:68" customFormat="1">
      <c r="BP813182" s="90"/>
    </row>
    <row r="813183" spans="68:68" customFormat="1">
      <c r="BP813183" s="90"/>
    </row>
    <row r="813184" spans="68:68" customFormat="1">
      <c r="BP813184" s="90"/>
    </row>
    <row r="813185" spans="68:68" customFormat="1">
      <c r="BP813185" s="90"/>
    </row>
    <row r="813186" spans="68:68" customFormat="1">
      <c r="BP813186" s="90"/>
    </row>
    <row r="813187" spans="68:68" customFormat="1">
      <c r="BP813187" s="90"/>
    </row>
    <row r="813188" spans="68:68" customFormat="1">
      <c r="BP813188" s="90"/>
    </row>
    <row r="813189" spans="68:68" customFormat="1">
      <c r="BP813189" s="90"/>
    </row>
    <row r="813190" spans="68:68" customFormat="1">
      <c r="BP813190" s="90"/>
    </row>
    <row r="813191" spans="68:68" customFormat="1">
      <c r="BP813191" s="90"/>
    </row>
    <row r="813192" spans="68:68" customFormat="1">
      <c r="BP813192" s="90"/>
    </row>
    <row r="813193" spans="68:68" customFormat="1">
      <c r="BP813193" s="90"/>
    </row>
    <row r="813194" spans="68:68" customFormat="1">
      <c r="BP813194" s="90"/>
    </row>
    <row r="813195" spans="68:68" customFormat="1">
      <c r="BP813195" s="90"/>
    </row>
    <row r="813196" spans="68:68" customFormat="1">
      <c r="BP813196" s="90"/>
    </row>
    <row r="813197" spans="68:68" customFormat="1">
      <c r="BP813197" s="90"/>
    </row>
    <row r="813198" spans="68:68" customFormat="1">
      <c r="BP813198" s="90"/>
    </row>
    <row r="813199" spans="68:68" customFormat="1">
      <c r="BP813199" s="90"/>
    </row>
    <row r="813200" spans="68:68" customFormat="1">
      <c r="BP813200" s="90"/>
    </row>
    <row r="813201" spans="68:68" customFormat="1">
      <c r="BP813201" s="90"/>
    </row>
    <row r="813202" spans="68:68" customFormat="1">
      <c r="BP813202" s="90"/>
    </row>
    <row r="813203" spans="68:68" customFormat="1">
      <c r="BP813203" s="90"/>
    </row>
    <row r="813204" spans="68:68" customFormat="1">
      <c r="BP813204" s="90"/>
    </row>
    <row r="813205" spans="68:68" customFormat="1">
      <c r="BP813205" s="90"/>
    </row>
    <row r="813206" spans="68:68" customFormat="1">
      <c r="BP813206" s="90"/>
    </row>
    <row r="813207" spans="68:68" customFormat="1">
      <c r="BP813207" s="90"/>
    </row>
    <row r="813208" spans="68:68" customFormat="1">
      <c r="BP813208" s="90"/>
    </row>
    <row r="813209" spans="68:68" customFormat="1">
      <c r="BP813209" s="90"/>
    </row>
    <row r="813210" spans="68:68" customFormat="1">
      <c r="BP813210" s="90"/>
    </row>
    <row r="813211" spans="68:68" customFormat="1">
      <c r="BP813211" s="90"/>
    </row>
    <row r="813212" spans="68:68" customFormat="1">
      <c r="BP813212" s="90"/>
    </row>
    <row r="813213" spans="68:68" customFormat="1">
      <c r="BP813213" s="90"/>
    </row>
    <row r="813214" spans="68:68" customFormat="1">
      <c r="BP813214" s="90"/>
    </row>
    <row r="813215" spans="68:68" customFormat="1">
      <c r="BP813215" s="90"/>
    </row>
    <row r="813216" spans="68:68" customFormat="1">
      <c r="BP813216" s="90"/>
    </row>
    <row r="813217" spans="68:68" customFormat="1">
      <c r="BP813217" s="90"/>
    </row>
    <row r="813218" spans="68:68" customFormat="1">
      <c r="BP813218" s="90"/>
    </row>
    <row r="813219" spans="68:68" customFormat="1">
      <c r="BP813219" s="90"/>
    </row>
    <row r="813220" spans="68:68" customFormat="1">
      <c r="BP813220" s="90"/>
    </row>
    <row r="813221" spans="68:68" customFormat="1">
      <c r="BP813221" s="90"/>
    </row>
    <row r="813222" spans="68:68" customFormat="1">
      <c r="BP813222" s="90"/>
    </row>
    <row r="813223" spans="68:68" customFormat="1">
      <c r="BP813223" s="90"/>
    </row>
    <row r="813224" spans="68:68" customFormat="1">
      <c r="BP813224" s="90"/>
    </row>
    <row r="813225" spans="68:68" customFormat="1">
      <c r="BP813225" s="90"/>
    </row>
    <row r="813226" spans="68:68" customFormat="1">
      <c r="BP813226" s="90"/>
    </row>
    <row r="813227" spans="68:68" customFormat="1">
      <c r="BP813227" s="90"/>
    </row>
    <row r="813228" spans="68:68" customFormat="1">
      <c r="BP813228" s="90"/>
    </row>
    <row r="813229" spans="68:68" customFormat="1">
      <c r="BP813229" s="90"/>
    </row>
    <row r="813230" spans="68:68" customFormat="1">
      <c r="BP813230" s="90"/>
    </row>
    <row r="813231" spans="68:68" customFormat="1">
      <c r="BP813231" s="90"/>
    </row>
    <row r="813232" spans="68:68" customFormat="1">
      <c r="BP813232" s="90"/>
    </row>
    <row r="813233" spans="68:68" customFormat="1">
      <c r="BP813233" s="90"/>
    </row>
    <row r="813234" spans="68:68" customFormat="1">
      <c r="BP813234" s="90"/>
    </row>
    <row r="813235" spans="68:68" customFormat="1">
      <c r="BP813235" s="90"/>
    </row>
    <row r="813236" spans="68:68" customFormat="1">
      <c r="BP813236" s="90"/>
    </row>
    <row r="813237" spans="68:68" customFormat="1">
      <c r="BP813237" s="90"/>
    </row>
    <row r="813238" spans="68:68" customFormat="1">
      <c r="BP813238" s="90"/>
    </row>
    <row r="813239" spans="68:68" customFormat="1">
      <c r="BP813239" s="90"/>
    </row>
    <row r="813240" spans="68:68" customFormat="1">
      <c r="BP813240" s="90"/>
    </row>
    <row r="813241" spans="68:68" customFormat="1">
      <c r="BP813241" s="90"/>
    </row>
    <row r="813242" spans="68:68" customFormat="1">
      <c r="BP813242" s="90"/>
    </row>
    <row r="813243" spans="68:68" customFormat="1">
      <c r="BP813243" s="90"/>
    </row>
    <row r="813244" spans="68:68" customFormat="1">
      <c r="BP813244" s="90"/>
    </row>
    <row r="813245" spans="68:68" customFormat="1">
      <c r="BP813245" s="90"/>
    </row>
    <row r="813246" spans="68:68" customFormat="1">
      <c r="BP813246" s="90"/>
    </row>
    <row r="813247" spans="68:68" customFormat="1">
      <c r="BP813247" s="90"/>
    </row>
    <row r="813248" spans="68:68" customFormat="1">
      <c r="BP813248" s="90"/>
    </row>
    <row r="813249" spans="68:68" customFormat="1">
      <c r="BP813249" s="90"/>
    </row>
    <row r="813250" spans="68:68" customFormat="1">
      <c r="BP813250" s="90"/>
    </row>
    <row r="813251" spans="68:68" customFormat="1">
      <c r="BP813251" s="90"/>
    </row>
    <row r="813252" spans="68:68" customFormat="1">
      <c r="BP813252" s="90"/>
    </row>
    <row r="813253" spans="68:68" customFormat="1">
      <c r="BP813253" s="90"/>
    </row>
    <row r="813254" spans="68:68" customFormat="1">
      <c r="BP813254" s="90"/>
    </row>
    <row r="813255" spans="68:68" customFormat="1">
      <c r="BP813255" s="90"/>
    </row>
    <row r="813256" spans="68:68" customFormat="1">
      <c r="BP813256" s="90"/>
    </row>
    <row r="813257" spans="68:68" customFormat="1">
      <c r="BP813257" s="90"/>
    </row>
    <row r="813258" spans="68:68" customFormat="1">
      <c r="BP813258" s="90"/>
    </row>
    <row r="813259" spans="68:68" customFormat="1">
      <c r="BP813259" s="90"/>
    </row>
    <row r="813260" spans="68:68" customFormat="1">
      <c r="BP813260" s="90"/>
    </row>
    <row r="813261" spans="68:68" customFormat="1">
      <c r="BP813261" s="90"/>
    </row>
    <row r="813262" spans="68:68" customFormat="1">
      <c r="BP813262" s="90"/>
    </row>
    <row r="813263" spans="68:68" customFormat="1">
      <c r="BP813263" s="90"/>
    </row>
    <row r="813264" spans="68:68" customFormat="1">
      <c r="BP813264" s="90"/>
    </row>
    <row r="813265" spans="68:68" customFormat="1">
      <c r="BP813265" s="90"/>
    </row>
    <row r="813266" spans="68:68" customFormat="1">
      <c r="BP813266" s="90"/>
    </row>
    <row r="813267" spans="68:68" customFormat="1">
      <c r="BP813267" s="90"/>
    </row>
    <row r="813268" spans="68:68" customFormat="1">
      <c r="BP813268" s="90"/>
    </row>
    <row r="813269" spans="68:68" customFormat="1">
      <c r="BP813269" s="90"/>
    </row>
    <row r="813270" spans="68:68" customFormat="1">
      <c r="BP813270" s="90"/>
    </row>
    <row r="813271" spans="68:68" customFormat="1">
      <c r="BP813271" s="90"/>
    </row>
    <row r="813272" spans="68:68" customFormat="1">
      <c r="BP813272" s="90"/>
    </row>
    <row r="813273" spans="68:68" customFormat="1">
      <c r="BP813273" s="90"/>
    </row>
    <row r="813274" spans="68:68" customFormat="1">
      <c r="BP813274" s="90"/>
    </row>
    <row r="813275" spans="68:68" customFormat="1">
      <c r="BP813275" s="90"/>
    </row>
    <row r="813276" spans="68:68" customFormat="1">
      <c r="BP813276" s="90"/>
    </row>
    <row r="813277" spans="68:68" customFormat="1">
      <c r="BP813277" s="90"/>
    </row>
    <row r="813278" spans="68:68" customFormat="1">
      <c r="BP813278" s="90"/>
    </row>
    <row r="813279" spans="68:68" customFormat="1">
      <c r="BP813279" s="90"/>
    </row>
    <row r="813280" spans="68:68" customFormat="1">
      <c r="BP813280" s="90"/>
    </row>
    <row r="813281" spans="68:68" customFormat="1">
      <c r="BP813281" s="90"/>
    </row>
    <row r="813282" spans="68:68" customFormat="1">
      <c r="BP813282" s="90"/>
    </row>
    <row r="813283" spans="68:68" customFormat="1">
      <c r="BP813283" s="90"/>
    </row>
    <row r="813284" spans="68:68" customFormat="1">
      <c r="BP813284" s="90"/>
    </row>
    <row r="813285" spans="68:68" customFormat="1">
      <c r="BP813285" s="90"/>
    </row>
    <row r="813286" spans="68:68" customFormat="1">
      <c r="BP813286" s="90"/>
    </row>
    <row r="813287" spans="68:68" customFormat="1">
      <c r="BP813287" s="90"/>
    </row>
    <row r="813288" spans="68:68" customFormat="1">
      <c r="BP813288" s="90"/>
    </row>
    <row r="813289" spans="68:68" customFormat="1">
      <c r="BP813289" s="90"/>
    </row>
    <row r="813290" spans="68:68" customFormat="1">
      <c r="BP813290" s="90"/>
    </row>
    <row r="813291" spans="68:68" customFormat="1">
      <c r="BP813291" s="90"/>
    </row>
    <row r="813292" spans="68:68" customFormat="1">
      <c r="BP813292" s="90"/>
    </row>
    <row r="813293" spans="68:68" customFormat="1">
      <c r="BP813293" s="90"/>
    </row>
    <row r="813294" spans="68:68" customFormat="1">
      <c r="BP813294" s="90"/>
    </row>
    <row r="813295" spans="68:68" customFormat="1">
      <c r="BP813295" s="90"/>
    </row>
    <row r="813296" spans="68:68" customFormat="1">
      <c r="BP813296" s="90"/>
    </row>
    <row r="813297" spans="68:68" customFormat="1">
      <c r="BP813297" s="90"/>
    </row>
    <row r="813298" spans="68:68" customFormat="1">
      <c r="BP813298" s="90"/>
    </row>
    <row r="813299" spans="68:68" customFormat="1">
      <c r="BP813299" s="90"/>
    </row>
    <row r="813300" spans="68:68" customFormat="1">
      <c r="BP813300" s="90"/>
    </row>
    <row r="813301" spans="68:68" customFormat="1">
      <c r="BP813301" s="90"/>
    </row>
    <row r="813302" spans="68:68" customFormat="1">
      <c r="BP813302" s="90"/>
    </row>
    <row r="813303" spans="68:68" customFormat="1">
      <c r="BP813303" s="90"/>
    </row>
    <row r="813304" spans="68:68" customFormat="1">
      <c r="BP813304" s="90"/>
    </row>
    <row r="813305" spans="68:68" customFormat="1">
      <c r="BP813305" s="90"/>
    </row>
    <row r="813306" spans="68:68" customFormat="1">
      <c r="BP813306" s="90"/>
    </row>
    <row r="813307" spans="68:68" customFormat="1">
      <c r="BP813307" s="90"/>
    </row>
    <row r="813308" spans="68:68" customFormat="1">
      <c r="BP813308" s="90"/>
    </row>
    <row r="813309" spans="68:68" customFormat="1">
      <c r="BP813309" s="90"/>
    </row>
    <row r="813310" spans="68:68" customFormat="1">
      <c r="BP813310" s="90"/>
    </row>
    <row r="813311" spans="68:68" customFormat="1">
      <c r="BP813311" s="90"/>
    </row>
    <row r="813312" spans="68:68" customFormat="1">
      <c r="BP813312" s="90"/>
    </row>
    <row r="813313" spans="68:68" customFormat="1">
      <c r="BP813313" s="90"/>
    </row>
    <row r="813314" spans="68:68" customFormat="1">
      <c r="BP813314" s="90"/>
    </row>
    <row r="813315" spans="68:68" customFormat="1">
      <c r="BP813315" s="90"/>
    </row>
    <row r="813316" spans="68:68" customFormat="1">
      <c r="BP813316" s="90"/>
    </row>
    <row r="813317" spans="68:68" customFormat="1">
      <c r="BP813317" s="90"/>
    </row>
    <row r="813318" spans="68:68" customFormat="1">
      <c r="BP813318" s="90"/>
    </row>
    <row r="813319" spans="68:68" customFormat="1">
      <c r="BP813319" s="90"/>
    </row>
    <row r="813320" spans="68:68" customFormat="1">
      <c r="BP813320" s="90"/>
    </row>
    <row r="813321" spans="68:68" customFormat="1">
      <c r="BP813321" s="90"/>
    </row>
    <row r="813322" spans="68:68" customFormat="1">
      <c r="BP813322" s="90"/>
    </row>
    <row r="813323" spans="68:68" customFormat="1">
      <c r="BP813323" s="90"/>
    </row>
    <row r="813324" spans="68:68" customFormat="1">
      <c r="BP813324" s="90"/>
    </row>
    <row r="813325" spans="68:68" customFormat="1">
      <c r="BP813325" s="90"/>
    </row>
    <row r="813326" spans="68:68" customFormat="1">
      <c r="BP813326" s="90"/>
    </row>
    <row r="813327" spans="68:68" customFormat="1">
      <c r="BP813327" s="90"/>
    </row>
    <row r="813328" spans="68:68" customFormat="1">
      <c r="BP813328" s="90"/>
    </row>
    <row r="813329" spans="68:68" customFormat="1">
      <c r="BP813329" s="90"/>
    </row>
    <row r="813330" spans="68:68" customFormat="1">
      <c r="BP813330" s="90"/>
    </row>
    <row r="813331" spans="68:68" customFormat="1">
      <c r="BP813331" s="90"/>
    </row>
    <row r="813332" spans="68:68" customFormat="1">
      <c r="BP813332" s="90"/>
    </row>
    <row r="813333" spans="68:68" customFormat="1">
      <c r="BP813333" s="90"/>
    </row>
    <row r="813334" spans="68:68" customFormat="1">
      <c r="BP813334" s="90"/>
    </row>
    <row r="813335" spans="68:68" customFormat="1">
      <c r="BP813335" s="90"/>
    </row>
    <row r="813336" spans="68:68" customFormat="1">
      <c r="BP813336" s="90"/>
    </row>
    <row r="813337" spans="68:68" customFormat="1">
      <c r="BP813337" s="90"/>
    </row>
    <row r="813338" spans="68:68" customFormat="1">
      <c r="BP813338" s="90"/>
    </row>
    <row r="813339" spans="68:68" customFormat="1">
      <c r="BP813339" s="90"/>
    </row>
    <row r="813340" spans="68:68" customFormat="1">
      <c r="BP813340" s="90"/>
    </row>
    <row r="813341" spans="68:68" customFormat="1">
      <c r="BP813341" s="90"/>
    </row>
    <row r="813342" spans="68:68" customFormat="1">
      <c r="BP813342" s="90"/>
    </row>
    <row r="813343" spans="68:68" customFormat="1">
      <c r="BP813343" s="90"/>
    </row>
    <row r="813344" spans="68:68" customFormat="1">
      <c r="BP813344" s="90"/>
    </row>
    <row r="813345" spans="68:68" customFormat="1">
      <c r="BP813345" s="90"/>
    </row>
    <row r="813346" spans="68:68" customFormat="1">
      <c r="BP813346" s="90"/>
    </row>
    <row r="813347" spans="68:68" customFormat="1">
      <c r="BP813347" s="90"/>
    </row>
    <row r="813348" spans="68:68" customFormat="1">
      <c r="BP813348" s="90"/>
    </row>
    <row r="813349" spans="68:68" customFormat="1">
      <c r="BP813349" s="90"/>
    </row>
    <row r="813350" spans="68:68" customFormat="1">
      <c r="BP813350" s="90"/>
    </row>
    <row r="813351" spans="68:68" customFormat="1">
      <c r="BP813351" s="90"/>
    </row>
    <row r="813352" spans="68:68" customFormat="1">
      <c r="BP813352" s="90"/>
    </row>
    <row r="813353" spans="68:68" customFormat="1">
      <c r="BP813353" s="90"/>
    </row>
    <row r="813354" spans="68:68" customFormat="1">
      <c r="BP813354" s="90"/>
    </row>
    <row r="813355" spans="68:68" customFormat="1">
      <c r="BP813355" s="90"/>
    </row>
    <row r="813356" spans="68:68" customFormat="1">
      <c r="BP813356" s="90"/>
    </row>
    <row r="813357" spans="68:68" customFormat="1">
      <c r="BP813357" s="90"/>
    </row>
    <row r="813358" spans="68:68" customFormat="1">
      <c r="BP813358" s="90"/>
    </row>
    <row r="813359" spans="68:68" customFormat="1">
      <c r="BP813359" s="90"/>
    </row>
    <row r="813360" spans="68:68" customFormat="1">
      <c r="BP813360" s="90"/>
    </row>
    <row r="813361" spans="68:68" customFormat="1">
      <c r="BP813361" s="90"/>
    </row>
    <row r="813362" spans="68:68" customFormat="1">
      <c r="BP813362" s="90"/>
    </row>
    <row r="813363" spans="68:68" customFormat="1">
      <c r="BP813363" s="90"/>
    </row>
    <row r="813364" spans="68:68" customFormat="1">
      <c r="BP813364" s="90"/>
    </row>
    <row r="813365" spans="68:68" customFormat="1">
      <c r="BP813365" s="90"/>
    </row>
    <row r="813366" spans="68:68" customFormat="1">
      <c r="BP813366" s="90"/>
    </row>
    <row r="813367" spans="68:68" customFormat="1">
      <c r="BP813367" s="90"/>
    </row>
    <row r="813368" spans="68:68" customFormat="1">
      <c r="BP813368" s="90"/>
    </row>
    <row r="813369" spans="68:68" customFormat="1">
      <c r="BP813369" s="90"/>
    </row>
    <row r="813370" spans="68:68" customFormat="1">
      <c r="BP813370" s="90"/>
    </row>
    <row r="813371" spans="68:68" customFormat="1">
      <c r="BP813371" s="90"/>
    </row>
    <row r="813372" spans="68:68" customFormat="1">
      <c r="BP813372" s="90"/>
    </row>
    <row r="813373" spans="68:68" customFormat="1">
      <c r="BP813373" s="90"/>
    </row>
    <row r="813374" spans="68:68" customFormat="1">
      <c r="BP813374" s="90"/>
    </row>
    <row r="813375" spans="68:68" customFormat="1">
      <c r="BP813375" s="90"/>
    </row>
    <row r="813376" spans="68:68" customFormat="1">
      <c r="BP813376" s="90"/>
    </row>
    <row r="813377" spans="68:68" customFormat="1">
      <c r="BP813377" s="90"/>
    </row>
    <row r="813378" spans="68:68" customFormat="1">
      <c r="BP813378" s="90"/>
    </row>
    <row r="813379" spans="68:68" customFormat="1">
      <c r="BP813379" s="90"/>
    </row>
    <row r="813380" spans="68:68" customFormat="1">
      <c r="BP813380" s="90"/>
    </row>
    <row r="813381" spans="68:68" customFormat="1">
      <c r="BP813381" s="90"/>
    </row>
    <row r="813382" spans="68:68" customFormat="1">
      <c r="BP813382" s="90"/>
    </row>
    <row r="813383" spans="68:68" customFormat="1">
      <c r="BP813383" s="90"/>
    </row>
    <row r="813384" spans="68:68" customFormat="1">
      <c r="BP813384" s="90"/>
    </row>
    <row r="813385" spans="68:68" customFormat="1">
      <c r="BP813385" s="90"/>
    </row>
    <row r="813386" spans="68:68" customFormat="1">
      <c r="BP813386" s="90"/>
    </row>
    <row r="813387" spans="68:68" customFormat="1">
      <c r="BP813387" s="90"/>
    </row>
    <row r="813388" spans="68:68" customFormat="1">
      <c r="BP813388" s="90"/>
    </row>
    <row r="813389" spans="68:68" customFormat="1">
      <c r="BP813389" s="90"/>
    </row>
    <row r="813390" spans="68:68" customFormat="1">
      <c r="BP813390" s="90"/>
    </row>
    <row r="813391" spans="68:68" customFormat="1">
      <c r="BP813391" s="90"/>
    </row>
    <row r="813392" spans="68:68" customFormat="1">
      <c r="BP813392" s="90"/>
    </row>
    <row r="813393" spans="68:68" customFormat="1">
      <c r="BP813393" s="90"/>
    </row>
    <row r="813394" spans="68:68" customFormat="1">
      <c r="BP813394" s="90"/>
    </row>
    <row r="813395" spans="68:68" customFormat="1">
      <c r="BP813395" s="90"/>
    </row>
    <row r="813396" spans="68:68" customFormat="1">
      <c r="BP813396" s="90"/>
    </row>
    <row r="813397" spans="68:68" customFormat="1">
      <c r="BP813397" s="90"/>
    </row>
    <row r="813398" spans="68:68" customFormat="1">
      <c r="BP813398" s="90"/>
    </row>
    <row r="813399" spans="68:68" customFormat="1">
      <c r="BP813399" s="90"/>
    </row>
    <row r="813400" spans="68:68" customFormat="1">
      <c r="BP813400" s="90"/>
    </row>
    <row r="813401" spans="68:68" customFormat="1">
      <c r="BP813401" s="90"/>
    </row>
    <row r="813402" spans="68:68" customFormat="1">
      <c r="BP813402" s="90"/>
    </row>
    <row r="813403" spans="68:68" customFormat="1">
      <c r="BP813403" s="90"/>
    </row>
    <row r="813404" spans="68:68" customFormat="1">
      <c r="BP813404" s="90"/>
    </row>
    <row r="813405" spans="68:68" customFormat="1">
      <c r="BP813405" s="90"/>
    </row>
    <row r="813406" spans="68:68" customFormat="1">
      <c r="BP813406" s="90"/>
    </row>
    <row r="813407" spans="68:68" customFormat="1">
      <c r="BP813407" s="90"/>
    </row>
    <row r="813408" spans="68:68" customFormat="1">
      <c r="BP813408" s="90"/>
    </row>
    <row r="813409" spans="68:68" customFormat="1">
      <c r="BP813409" s="90"/>
    </row>
    <row r="813410" spans="68:68" customFormat="1">
      <c r="BP813410" s="90"/>
    </row>
    <row r="813411" spans="68:68" customFormat="1">
      <c r="BP813411" s="90"/>
    </row>
    <row r="813412" spans="68:68" customFormat="1">
      <c r="BP813412" s="90"/>
    </row>
    <row r="813413" spans="68:68" customFormat="1">
      <c r="BP813413" s="90"/>
    </row>
    <row r="813414" spans="68:68" customFormat="1">
      <c r="BP813414" s="90"/>
    </row>
    <row r="813415" spans="68:68" customFormat="1">
      <c r="BP813415" s="90"/>
    </row>
    <row r="813416" spans="68:68" customFormat="1">
      <c r="BP813416" s="90"/>
    </row>
    <row r="813417" spans="68:68" customFormat="1">
      <c r="BP813417" s="90"/>
    </row>
    <row r="813418" spans="68:68" customFormat="1">
      <c r="BP813418" s="90"/>
    </row>
    <row r="813419" spans="68:68" customFormat="1">
      <c r="BP813419" s="90"/>
    </row>
    <row r="813420" spans="68:68" customFormat="1">
      <c r="BP813420" s="90"/>
    </row>
    <row r="813421" spans="68:68" customFormat="1">
      <c r="BP813421" s="90"/>
    </row>
    <row r="813422" spans="68:68" customFormat="1">
      <c r="BP813422" s="90"/>
    </row>
    <row r="813423" spans="68:68" customFormat="1">
      <c r="BP813423" s="90"/>
    </row>
    <row r="813424" spans="68:68" customFormat="1">
      <c r="BP813424" s="90"/>
    </row>
    <row r="813425" spans="68:68" customFormat="1">
      <c r="BP813425" s="90"/>
    </row>
    <row r="813426" spans="68:68" customFormat="1">
      <c r="BP813426" s="90"/>
    </row>
    <row r="813427" spans="68:68" customFormat="1">
      <c r="BP813427" s="90"/>
    </row>
    <row r="813428" spans="68:68" customFormat="1">
      <c r="BP813428" s="90"/>
    </row>
    <row r="813429" spans="68:68" customFormat="1">
      <c r="BP813429" s="90"/>
    </row>
    <row r="813430" spans="68:68" customFormat="1">
      <c r="BP813430" s="90"/>
    </row>
    <row r="813431" spans="68:68" customFormat="1">
      <c r="BP813431" s="90"/>
    </row>
    <row r="813432" spans="68:68" customFormat="1">
      <c r="BP813432" s="90"/>
    </row>
    <row r="813433" spans="68:68" customFormat="1">
      <c r="BP813433" s="90"/>
    </row>
    <row r="813434" spans="68:68" customFormat="1">
      <c r="BP813434" s="90"/>
    </row>
    <row r="813435" spans="68:68" customFormat="1">
      <c r="BP813435" s="90"/>
    </row>
    <row r="813436" spans="68:68" customFormat="1">
      <c r="BP813436" s="90"/>
    </row>
    <row r="813437" spans="68:68" customFormat="1">
      <c r="BP813437" s="90"/>
    </row>
    <row r="813438" spans="68:68" customFormat="1">
      <c r="BP813438" s="90"/>
    </row>
    <row r="813439" spans="68:68" customFormat="1">
      <c r="BP813439" s="90"/>
    </row>
    <row r="813440" spans="68:68" customFormat="1">
      <c r="BP813440" s="90"/>
    </row>
    <row r="813441" spans="68:68" customFormat="1">
      <c r="BP813441" s="90"/>
    </row>
    <row r="813442" spans="68:68" customFormat="1">
      <c r="BP813442" s="90"/>
    </row>
    <row r="813443" spans="68:68" customFormat="1">
      <c r="BP813443" s="90"/>
    </row>
    <row r="813444" spans="68:68" customFormat="1">
      <c r="BP813444" s="90"/>
    </row>
    <row r="813445" spans="68:68" customFormat="1">
      <c r="BP813445" s="90"/>
    </row>
    <row r="813446" spans="68:68" customFormat="1">
      <c r="BP813446" s="90"/>
    </row>
    <row r="813447" spans="68:68" customFormat="1">
      <c r="BP813447" s="90"/>
    </row>
    <row r="813448" spans="68:68" customFormat="1">
      <c r="BP813448" s="90"/>
    </row>
    <row r="813449" spans="68:68" customFormat="1">
      <c r="BP813449" s="90"/>
    </row>
    <row r="813450" spans="68:68" customFormat="1">
      <c r="BP813450" s="90"/>
    </row>
    <row r="813451" spans="68:68" customFormat="1">
      <c r="BP813451" s="90"/>
    </row>
    <row r="813452" spans="68:68" customFormat="1">
      <c r="BP813452" s="90"/>
    </row>
    <row r="813453" spans="68:68" customFormat="1">
      <c r="BP813453" s="90"/>
    </row>
    <row r="813454" spans="68:68" customFormat="1">
      <c r="BP813454" s="90"/>
    </row>
    <row r="813455" spans="68:68" customFormat="1">
      <c r="BP813455" s="90"/>
    </row>
    <row r="813456" spans="68:68" customFormat="1">
      <c r="BP813456" s="90"/>
    </row>
    <row r="813457" spans="68:68" customFormat="1">
      <c r="BP813457" s="90"/>
    </row>
    <row r="813458" spans="68:68" customFormat="1">
      <c r="BP813458" s="90"/>
    </row>
    <row r="813459" spans="68:68" customFormat="1">
      <c r="BP813459" s="90"/>
    </row>
    <row r="813460" spans="68:68" customFormat="1">
      <c r="BP813460" s="90"/>
    </row>
    <row r="813461" spans="68:68" customFormat="1">
      <c r="BP813461" s="90"/>
    </row>
    <row r="813462" spans="68:68" customFormat="1">
      <c r="BP813462" s="90"/>
    </row>
    <row r="813463" spans="68:68" customFormat="1">
      <c r="BP813463" s="90"/>
    </row>
    <row r="813464" spans="68:68" customFormat="1">
      <c r="BP813464" s="90"/>
    </row>
    <row r="813465" spans="68:68" customFormat="1">
      <c r="BP813465" s="90"/>
    </row>
    <row r="813466" spans="68:68" customFormat="1">
      <c r="BP813466" s="90"/>
    </row>
    <row r="813467" spans="68:68" customFormat="1">
      <c r="BP813467" s="90"/>
    </row>
    <row r="813468" spans="68:68" customFormat="1">
      <c r="BP813468" s="90"/>
    </row>
    <row r="813469" spans="68:68" customFormat="1">
      <c r="BP813469" s="90"/>
    </row>
    <row r="813470" spans="68:68" customFormat="1">
      <c r="BP813470" s="90"/>
    </row>
    <row r="813471" spans="68:68" customFormat="1">
      <c r="BP813471" s="90"/>
    </row>
    <row r="813472" spans="68:68" customFormat="1">
      <c r="BP813472" s="90"/>
    </row>
    <row r="813473" spans="68:68" customFormat="1">
      <c r="BP813473" s="90"/>
    </row>
    <row r="813474" spans="68:68" customFormat="1">
      <c r="BP813474" s="90"/>
    </row>
    <row r="813475" spans="68:68" customFormat="1">
      <c r="BP813475" s="90"/>
    </row>
    <row r="813476" spans="68:68" customFormat="1">
      <c r="BP813476" s="90"/>
    </row>
    <row r="813477" spans="68:68" customFormat="1">
      <c r="BP813477" s="90"/>
    </row>
    <row r="813478" spans="68:68" customFormat="1">
      <c r="BP813478" s="90"/>
    </row>
    <row r="813479" spans="68:68" customFormat="1">
      <c r="BP813479" s="90"/>
    </row>
    <row r="813480" spans="68:68" customFormat="1">
      <c r="BP813480" s="90"/>
    </row>
    <row r="813481" spans="68:68" customFormat="1">
      <c r="BP813481" s="90"/>
    </row>
    <row r="813482" spans="68:68" customFormat="1">
      <c r="BP813482" s="90"/>
    </row>
    <row r="813483" spans="68:68" customFormat="1">
      <c r="BP813483" s="90"/>
    </row>
    <row r="813484" spans="68:68" customFormat="1">
      <c r="BP813484" s="90"/>
    </row>
    <row r="813485" spans="68:68" customFormat="1">
      <c r="BP813485" s="90"/>
    </row>
    <row r="813486" spans="68:68" customFormat="1">
      <c r="BP813486" s="90"/>
    </row>
    <row r="813487" spans="68:68" customFormat="1">
      <c r="BP813487" s="90"/>
    </row>
    <row r="813488" spans="68:68" customFormat="1">
      <c r="BP813488" s="90"/>
    </row>
    <row r="813489" spans="68:68" customFormat="1">
      <c r="BP813489" s="90"/>
    </row>
    <row r="813490" spans="68:68" customFormat="1">
      <c r="BP813490" s="90"/>
    </row>
    <row r="813491" spans="68:68" customFormat="1">
      <c r="BP813491" s="90"/>
    </row>
    <row r="813492" spans="68:68" customFormat="1">
      <c r="BP813492" s="90"/>
    </row>
    <row r="813493" spans="68:68" customFormat="1">
      <c r="BP813493" s="90"/>
    </row>
    <row r="813494" spans="68:68" customFormat="1">
      <c r="BP813494" s="90"/>
    </row>
    <row r="813495" spans="68:68" customFormat="1">
      <c r="BP813495" s="90"/>
    </row>
    <row r="813496" spans="68:68" customFormat="1">
      <c r="BP813496" s="90"/>
    </row>
    <row r="813497" spans="68:68" customFormat="1">
      <c r="BP813497" s="90"/>
    </row>
    <row r="813498" spans="68:68" customFormat="1">
      <c r="BP813498" s="90"/>
    </row>
    <row r="813499" spans="68:68" customFormat="1">
      <c r="BP813499" s="90"/>
    </row>
    <row r="813500" spans="68:68" customFormat="1">
      <c r="BP813500" s="90"/>
    </row>
    <row r="813501" spans="68:68" customFormat="1">
      <c r="BP813501" s="90"/>
    </row>
    <row r="813502" spans="68:68" customFormat="1">
      <c r="BP813502" s="90"/>
    </row>
    <row r="813503" spans="68:68" customFormat="1">
      <c r="BP813503" s="90"/>
    </row>
    <row r="813504" spans="68:68" customFormat="1">
      <c r="BP813504" s="90"/>
    </row>
    <row r="813505" spans="68:68" customFormat="1">
      <c r="BP813505" s="90"/>
    </row>
    <row r="813506" spans="68:68" customFormat="1">
      <c r="BP813506" s="90"/>
    </row>
    <row r="813507" spans="68:68" customFormat="1">
      <c r="BP813507" s="90"/>
    </row>
    <row r="813508" spans="68:68" customFormat="1">
      <c r="BP813508" s="90"/>
    </row>
    <row r="813509" spans="68:68" customFormat="1">
      <c r="BP813509" s="90"/>
    </row>
    <row r="813510" spans="68:68" customFormat="1">
      <c r="BP813510" s="90"/>
    </row>
    <row r="813511" spans="68:68" customFormat="1">
      <c r="BP813511" s="90"/>
    </row>
    <row r="813512" spans="68:68" customFormat="1">
      <c r="BP813512" s="90"/>
    </row>
    <row r="813513" spans="68:68" customFormat="1">
      <c r="BP813513" s="90"/>
    </row>
    <row r="813514" spans="68:68" customFormat="1">
      <c r="BP813514" s="90"/>
    </row>
    <row r="813515" spans="68:68" customFormat="1">
      <c r="BP813515" s="90"/>
    </row>
    <row r="813516" spans="68:68" customFormat="1">
      <c r="BP813516" s="90"/>
    </row>
    <row r="813517" spans="68:68" customFormat="1">
      <c r="BP813517" s="90"/>
    </row>
    <row r="813518" spans="68:68" customFormat="1">
      <c r="BP813518" s="90"/>
    </row>
    <row r="813519" spans="68:68" customFormat="1">
      <c r="BP813519" s="90"/>
    </row>
    <row r="813520" spans="68:68" customFormat="1">
      <c r="BP813520" s="90"/>
    </row>
    <row r="813521" spans="68:68" customFormat="1">
      <c r="BP813521" s="90"/>
    </row>
    <row r="813522" spans="68:68" customFormat="1">
      <c r="BP813522" s="90"/>
    </row>
    <row r="813523" spans="68:68" customFormat="1">
      <c r="BP813523" s="90"/>
    </row>
    <row r="813524" spans="68:68" customFormat="1">
      <c r="BP813524" s="90"/>
    </row>
    <row r="813525" spans="68:68" customFormat="1">
      <c r="BP813525" s="90"/>
    </row>
    <row r="813526" spans="68:68" customFormat="1">
      <c r="BP813526" s="90"/>
    </row>
    <row r="813527" spans="68:68" customFormat="1">
      <c r="BP813527" s="90"/>
    </row>
    <row r="813528" spans="68:68" customFormat="1">
      <c r="BP813528" s="90"/>
    </row>
    <row r="813529" spans="68:68" customFormat="1">
      <c r="BP813529" s="90"/>
    </row>
    <row r="813530" spans="68:68" customFormat="1">
      <c r="BP813530" s="90"/>
    </row>
    <row r="813531" spans="68:68" customFormat="1">
      <c r="BP813531" s="90"/>
    </row>
    <row r="813532" spans="68:68" customFormat="1">
      <c r="BP813532" s="90"/>
    </row>
    <row r="813533" spans="68:68" customFormat="1">
      <c r="BP813533" s="90"/>
    </row>
    <row r="813534" spans="68:68" customFormat="1">
      <c r="BP813534" s="90"/>
    </row>
    <row r="813535" spans="68:68" customFormat="1">
      <c r="BP813535" s="90"/>
    </row>
    <row r="813536" spans="68:68" customFormat="1">
      <c r="BP813536" s="90"/>
    </row>
    <row r="813537" spans="68:68" customFormat="1">
      <c r="BP813537" s="90"/>
    </row>
    <row r="813538" spans="68:68" customFormat="1">
      <c r="BP813538" s="90"/>
    </row>
    <row r="813539" spans="68:68" customFormat="1">
      <c r="BP813539" s="90"/>
    </row>
    <row r="813540" spans="68:68" customFormat="1">
      <c r="BP813540" s="90"/>
    </row>
    <row r="813541" spans="68:68" customFormat="1">
      <c r="BP813541" s="90"/>
    </row>
    <row r="813542" spans="68:68" customFormat="1">
      <c r="BP813542" s="90"/>
    </row>
    <row r="813543" spans="68:68" customFormat="1">
      <c r="BP813543" s="90"/>
    </row>
    <row r="813544" spans="68:68" customFormat="1">
      <c r="BP813544" s="90"/>
    </row>
    <row r="813545" spans="68:68" customFormat="1">
      <c r="BP813545" s="90"/>
    </row>
    <row r="813546" spans="68:68" customFormat="1">
      <c r="BP813546" s="90"/>
    </row>
    <row r="813547" spans="68:68" customFormat="1">
      <c r="BP813547" s="90"/>
    </row>
    <row r="813548" spans="68:68" customFormat="1">
      <c r="BP813548" s="90"/>
    </row>
    <row r="813549" spans="68:68" customFormat="1">
      <c r="BP813549" s="90"/>
    </row>
    <row r="813550" spans="68:68" customFormat="1">
      <c r="BP813550" s="90"/>
    </row>
    <row r="813551" spans="68:68" customFormat="1">
      <c r="BP813551" s="90"/>
    </row>
    <row r="813552" spans="68:68" customFormat="1">
      <c r="BP813552" s="90"/>
    </row>
    <row r="813553" spans="68:68" customFormat="1">
      <c r="BP813553" s="90"/>
    </row>
    <row r="813554" spans="68:68" customFormat="1">
      <c r="BP813554" s="90"/>
    </row>
    <row r="813555" spans="68:68" customFormat="1">
      <c r="BP813555" s="90"/>
    </row>
    <row r="813556" spans="68:68" customFormat="1">
      <c r="BP813556" s="90"/>
    </row>
    <row r="813557" spans="68:68" customFormat="1">
      <c r="BP813557" s="90"/>
    </row>
    <row r="813558" spans="68:68" customFormat="1">
      <c r="BP813558" s="90"/>
    </row>
    <row r="813559" spans="68:68" customFormat="1">
      <c r="BP813559" s="90"/>
    </row>
    <row r="813560" spans="68:68" customFormat="1">
      <c r="BP813560" s="90"/>
    </row>
    <row r="813561" spans="68:68" customFormat="1">
      <c r="BP813561" s="90"/>
    </row>
    <row r="813562" spans="68:68" customFormat="1">
      <c r="BP813562" s="90"/>
    </row>
    <row r="813563" spans="68:68" customFormat="1">
      <c r="BP813563" s="90"/>
    </row>
    <row r="813564" spans="68:68" customFormat="1">
      <c r="BP813564" s="90"/>
    </row>
    <row r="813565" spans="68:68" customFormat="1">
      <c r="BP813565" s="90"/>
    </row>
    <row r="813566" spans="68:68" customFormat="1">
      <c r="BP813566" s="90"/>
    </row>
    <row r="813567" spans="68:68" customFormat="1">
      <c r="BP813567" s="90"/>
    </row>
    <row r="813568" spans="68:68" customFormat="1">
      <c r="BP813568" s="90"/>
    </row>
    <row r="813569" spans="68:68" customFormat="1">
      <c r="BP813569" s="90"/>
    </row>
    <row r="813570" spans="68:68" customFormat="1">
      <c r="BP813570" s="90"/>
    </row>
    <row r="813571" spans="68:68" customFormat="1">
      <c r="BP813571" s="90"/>
    </row>
    <row r="813572" spans="68:68" customFormat="1">
      <c r="BP813572" s="90"/>
    </row>
    <row r="813573" spans="68:68" customFormat="1">
      <c r="BP813573" s="90"/>
    </row>
    <row r="813574" spans="68:68" customFormat="1">
      <c r="BP813574" s="90"/>
    </row>
    <row r="813575" spans="68:68" customFormat="1">
      <c r="BP813575" s="90"/>
    </row>
    <row r="813576" spans="68:68" customFormat="1">
      <c r="BP813576" s="90"/>
    </row>
    <row r="813577" spans="68:68" customFormat="1">
      <c r="BP813577" s="90"/>
    </row>
    <row r="813578" spans="68:68" customFormat="1">
      <c r="BP813578" s="90"/>
    </row>
    <row r="813579" spans="68:68" customFormat="1">
      <c r="BP813579" s="90"/>
    </row>
    <row r="813580" spans="68:68" customFormat="1">
      <c r="BP813580" s="90"/>
    </row>
    <row r="813581" spans="68:68" customFormat="1">
      <c r="BP813581" s="90"/>
    </row>
    <row r="813582" spans="68:68" customFormat="1">
      <c r="BP813582" s="90"/>
    </row>
    <row r="813583" spans="68:68" customFormat="1">
      <c r="BP813583" s="90"/>
    </row>
    <row r="813584" spans="68:68" customFormat="1">
      <c r="BP813584" s="90"/>
    </row>
    <row r="813585" spans="68:68" customFormat="1">
      <c r="BP813585" s="90"/>
    </row>
    <row r="813586" spans="68:68" customFormat="1">
      <c r="BP813586" s="90"/>
    </row>
    <row r="813587" spans="68:68" customFormat="1">
      <c r="BP813587" s="90"/>
    </row>
    <row r="813588" spans="68:68" customFormat="1">
      <c r="BP813588" s="90"/>
    </row>
    <row r="813589" spans="68:68" customFormat="1">
      <c r="BP813589" s="90"/>
    </row>
    <row r="813590" spans="68:68" customFormat="1">
      <c r="BP813590" s="90"/>
    </row>
    <row r="813591" spans="68:68" customFormat="1">
      <c r="BP813591" s="90"/>
    </row>
    <row r="813592" spans="68:68" customFormat="1">
      <c r="BP813592" s="90"/>
    </row>
    <row r="813593" spans="68:68" customFormat="1">
      <c r="BP813593" s="90"/>
    </row>
    <row r="813594" spans="68:68" customFormat="1">
      <c r="BP813594" s="90"/>
    </row>
    <row r="813595" spans="68:68" customFormat="1">
      <c r="BP813595" s="90"/>
    </row>
    <row r="813596" spans="68:68" customFormat="1">
      <c r="BP813596" s="90"/>
    </row>
    <row r="813597" spans="68:68" customFormat="1">
      <c r="BP813597" s="90"/>
    </row>
    <row r="813598" spans="68:68" customFormat="1">
      <c r="BP813598" s="90"/>
    </row>
    <row r="813599" spans="68:68" customFormat="1">
      <c r="BP813599" s="90"/>
    </row>
    <row r="813600" spans="68:68" customFormat="1">
      <c r="BP813600" s="90"/>
    </row>
    <row r="813601" spans="68:68" customFormat="1">
      <c r="BP813601" s="90"/>
    </row>
    <row r="813602" spans="68:68" customFormat="1">
      <c r="BP813602" s="90"/>
    </row>
    <row r="813603" spans="68:68" customFormat="1">
      <c r="BP813603" s="90"/>
    </row>
    <row r="813604" spans="68:68" customFormat="1">
      <c r="BP813604" s="90"/>
    </row>
    <row r="813605" spans="68:68" customFormat="1">
      <c r="BP813605" s="90"/>
    </row>
    <row r="813606" spans="68:68" customFormat="1">
      <c r="BP813606" s="90"/>
    </row>
    <row r="813607" spans="68:68" customFormat="1">
      <c r="BP813607" s="90"/>
    </row>
    <row r="813608" spans="68:68" customFormat="1">
      <c r="BP813608" s="90"/>
    </row>
    <row r="813609" spans="68:68" customFormat="1">
      <c r="BP813609" s="90"/>
    </row>
    <row r="813610" spans="68:68" customFormat="1">
      <c r="BP813610" s="90"/>
    </row>
    <row r="813611" spans="68:68" customFormat="1">
      <c r="BP813611" s="90"/>
    </row>
    <row r="813612" spans="68:68" customFormat="1">
      <c r="BP813612" s="90"/>
    </row>
    <row r="813613" spans="68:68" customFormat="1">
      <c r="BP813613" s="90"/>
    </row>
    <row r="813614" spans="68:68" customFormat="1">
      <c r="BP813614" s="90"/>
    </row>
    <row r="813615" spans="68:68" customFormat="1">
      <c r="BP813615" s="90"/>
    </row>
    <row r="813616" spans="68:68" customFormat="1">
      <c r="BP813616" s="90"/>
    </row>
    <row r="813617" spans="68:68" customFormat="1">
      <c r="BP813617" s="90"/>
    </row>
    <row r="813618" spans="68:68" customFormat="1">
      <c r="BP813618" s="90"/>
    </row>
    <row r="813619" spans="68:68" customFormat="1">
      <c r="BP813619" s="90"/>
    </row>
    <row r="813620" spans="68:68" customFormat="1">
      <c r="BP813620" s="90"/>
    </row>
    <row r="813621" spans="68:68" customFormat="1">
      <c r="BP813621" s="90"/>
    </row>
    <row r="813622" spans="68:68" customFormat="1">
      <c r="BP813622" s="90"/>
    </row>
    <row r="813623" spans="68:68" customFormat="1">
      <c r="BP813623" s="90"/>
    </row>
    <row r="813624" spans="68:68" customFormat="1">
      <c r="BP813624" s="90"/>
    </row>
    <row r="813625" spans="68:68" customFormat="1">
      <c r="BP813625" s="90"/>
    </row>
    <row r="813626" spans="68:68" customFormat="1">
      <c r="BP813626" s="90"/>
    </row>
    <row r="813627" spans="68:68" customFormat="1">
      <c r="BP813627" s="90"/>
    </row>
    <row r="813628" spans="68:68" customFormat="1">
      <c r="BP813628" s="90"/>
    </row>
    <row r="813629" spans="68:68" customFormat="1">
      <c r="BP813629" s="90"/>
    </row>
    <row r="813630" spans="68:68" customFormat="1">
      <c r="BP813630" s="90"/>
    </row>
    <row r="813631" spans="68:68" customFormat="1">
      <c r="BP813631" s="90"/>
    </row>
    <row r="813632" spans="68:68" customFormat="1">
      <c r="BP813632" s="90"/>
    </row>
    <row r="813633" spans="68:68" customFormat="1">
      <c r="BP813633" s="90"/>
    </row>
    <row r="813634" spans="68:68" customFormat="1">
      <c r="BP813634" s="90"/>
    </row>
    <row r="813635" spans="68:68" customFormat="1">
      <c r="BP813635" s="90"/>
    </row>
    <row r="813636" spans="68:68" customFormat="1">
      <c r="BP813636" s="90"/>
    </row>
    <row r="813637" spans="68:68" customFormat="1">
      <c r="BP813637" s="90"/>
    </row>
    <row r="813638" spans="68:68" customFormat="1">
      <c r="BP813638" s="90"/>
    </row>
    <row r="813639" spans="68:68" customFormat="1">
      <c r="BP813639" s="90"/>
    </row>
    <row r="813640" spans="68:68" customFormat="1">
      <c r="BP813640" s="90"/>
    </row>
    <row r="813641" spans="68:68" customFormat="1">
      <c r="BP813641" s="90"/>
    </row>
    <row r="813642" spans="68:68" customFormat="1">
      <c r="BP813642" s="90"/>
    </row>
    <row r="813643" spans="68:68" customFormat="1">
      <c r="BP813643" s="90"/>
    </row>
    <row r="813644" spans="68:68" customFormat="1">
      <c r="BP813644" s="90"/>
    </row>
    <row r="813645" spans="68:68" customFormat="1">
      <c r="BP813645" s="90"/>
    </row>
    <row r="813646" spans="68:68" customFormat="1">
      <c r="BP813646" s="90"/>
    </row>
    <row r="813647" spans="68:68" customFormat="1">
      <c r="BP813647" s="90"/>
    </row>
    <row r="813648" spans="68:68" customFormat="1">
      <c r="BP813648" s="90"/>
    </row>
    <row r="813649" spans="68:68" customFormat="1">
      <c r="BP813649" s="90"/>
    </row>
    <row r="813650" spans="68:68" customFormat="1">
      <c r="BP813650" s="90"/>
    </row>
    <row r="813651" spans="68:68" customFormat="1">
      <c r="BP813651" s="90"/>
    </row>
    <row r="813652" spans="68:68" customFormat="1">
      <c r="BP813652" s="90"/>
    </row>
    <row r="813653" spans="68:68" customFormat="1">
      <c r="BP813653" s="90"/>
    </row>
    <row r="813654" spans="68:68" customFormat="1">
      <c r="BP813654" s="90"/>
    </row>
    <row r="813655" spans="68:68" customFormat="1">
      <c r="BP813655" s="90"/>
    </row>
    <row r="813656" spans="68:68" customFormat="1">
      <c r="BP813656" s="90"/>
    </row>
    <row r="813657" spans="68:68" customFormat="1">
      <c r="BP813657" s="90"/>
    </row>
    <row r="813658" spans="68:68" customFormat="1">
      <c r="BP813658" s="90"/>
    </row>
    <row r="813659" spans="68:68" customFormat="1">
      <c r="BP813659" s="90"/>
    </row>
    <row r="813660" spans="68:68" customFormat="1">
      <c r="BP813660" s="90"/>
    </row>
    <row r="813661" spans="68:68" customFormat="1">
      <c r="BP813661" s="90"/>
    </row>
    <row r="813662" spans="68:68" customFormat="1">
      <c r="BP813662" s="90"/>
    </row>
    <row r="813663" spans="68:68" customFormat="1">
      <c r="BP813663" s="90"/>
    </row>
    <row r="813664" spans="68:68" customFormat="1">
      <c r="BP813664" s="90"/>
    </row>
    <row r="813665" spans="68:68" customFormat="1">
      <c r="BP813665" s="90"/>
    </row>
    <row r="813666" spans="68:68" customFormat="1">
      <c r="BP813666" s="90"/>
    </row>
    <row r="813667" spans="68:68" customFormat="1">
      <c r="BP813667" s="90"/>
    </row>
    <row r="813668" spans="68:68" customFormat="1">
      <c r="BP813668" s="90"/>
    </row>
    <row r="813669" spans="68:68" customFormat="1">
      <c r="BP813669" s="90"/>
    </row>
    <row r="813670" spans="68:68" customFormat="1">
      <c r="BP813670" s="90"/>
    </row>
    <row r="813671" spans="68:68" customFormat="1">
      <c r="BP813671" s="90"/>
    </row>
    <row r="813672" spans="68:68" customFormat="1">
      <c r="BP813672" s="90"/>
    </row>
    <row r="813673" spans="68:68" customFormat="1">
      <c r="BP813673" s="90"/>
    </row>
    <row r="813674" spans="68:68" customFormat="1">
      <c r="BP813674" s="90"/>
    </row>
    <row r="813675" spans="68:68" customFormat="1">
      <c r="BP813675" s="90"/>
    </row>
    <row r="813676" spans="68:68" customFormat="1">
      <c r="BP813676" s="90"/>
    </row>
    <row r="813677" spans="68:68" customFormat="1">
      <c r="BP813677" s="90"/>
    </row>
    <row r="813678" spans="68:68" customFormat="1">
      <c r="BP813678" s="90"/>
    </row>
    <row r="813679" spans="68:68" customFormat="1">
      <c r="BP813679" s="90"/>
    </row>
    <row r="813680" spans="68:68" customFormat="1">
      <c r="BP813680" s="90"/>
    </row>
    <row r="813681" spans="68:68" customFormat="1">
      <c r="BP813681" s="90"/>
    </row>
    <row r="813682" spans="68:68" customFormat="1">
      <c r="BP813682" s="90"/>
    </row>
    <row r="813683" spans="68:68" customFormat="1">
      <c r="BP813683" s="90"/>
    </row>
    <row r="813684" spans="68:68" customFormat="1">
      <c r="BP813684" s="90"/>
    </row>
    <row r="813685" spans="68:68" customFormat="1">
      <c r="BP813685" s="90"/>
    </row>
    <row r="813686" spans="68:68" customFormat="1">
      <c r="BP813686" s="90"/>
    </row>
    <row r="813687" spans="68:68" customFormat="1">
      <c r="BP813687" s="90"/>
    </row>
    <row r="813688" spans="68:68" customFormat="1">
      <c r="BP813688" s="90"/>
    </row>
    <row r="813689" spans="68:68" customFormat="1">
      <c r="BP813689" s="90"/>
    </row>
    <row r="813690" spans="68:68" customFormat="1">
      <c r="BP813690" s="90"/>
    </row>
    <row r="813691" spans="68:68" customFormat="1">
      <c r="BP813691" s="90"/>
    </row>
    <row r="813692" spans="68:68" customFormat="1">
      <c r="BP813692" s="90"/>
    </row>
    <row r="813693" spans="68:68" customFormat="1">
      <c r="BP813693" s="90"/>
    </row>
    <row r="813694" spans="68:68" customFormat="1">
      <c r="BP813694" s="90"/>
    </row>
    <row r="813695" spans="68:68" customFormat="1">
      <c r="BP813695" s="90"/>
    </row>
    <row r="813696" spans="68:68" customFormat="1">
      <c r="BP813696" s="90"/>
    </row>
    <row r="813697" spans="68:68" customFormat="1">
      <c r="BP813697" s="90"/>
    </row>
    <row r="813698" spans="68:68" customFormat="1">
      <c r="BP813698" s="90"/>
    </row>
    <row r="813699" spans="68:68" customFormat="1">
      <c r="BP813699" s="90"/>
    </row>
    <row r="813700" spans="68:68" customFormat="1">
      <c r="BP813700" s="90"/>
    </row>
    <row r="813701" spans="68:68" customFormat="1">
      <c r="BP813701" s="90"/>
    </row>
    <row r="813702" spans="68:68" customFormat="1">
      <c r="BP813702" s="90"/>
    </row>
    <row r="813703" spans="68:68" customFormat="1">
      <c r="BP813703" s="90"/>
    </row>
    <row r="813704" spans="68:68" customFormat="1">
      <c r="BP813704" s="90"/>
    </row>
    <row r="813705" spans="68:68" customFormat="1">
      <c r="BP813705" s="90"/>
    </row>
    <row r="813706" spans="68:68" customFormat="1">
      <c r="BP813706" s="90"/>
    </row>
    <row r="813707" spans="68:68" customFormat="1">
      <c r="BP813707" s="90"/>
    </row>
    <row r="813708" spans="68:68" customFormat="1">
      <c r="BP813708" s="90"/>
    </row>
    <row r="813709" spans="68:68" customFormat="1">
      <c r="BP813709" s="90"/>
    </row>
    <row r="813710" spans="68:68" customFormat="1">
      <c r="BP813710" s="90"/>
    </row>
    <row r="813711" spans="68:68" customFormat="1">
      <c r="BP813711" s="90"/>
    </row>
    <row r="813712" spans="68:68" customFormat="1">
      <c r="BP813712" s="90"/>
    </row>
    <row r="813713" spans="68:68" customFormat="1">
      <c r="BP813713" s="90"/>
    </row>
    <row r="813714" spans="68:68" customFormat="1">
      <c r="BP813714" s="90"/>
    </row>
    <row r="813715" spans="68:68" customFormat="1">
      <c r="BP813715" s="90"/>
    </row>
    <row r="813716" spans="68:68" customFormat="1">
      <c r="BP813716" s="90"/>
    </row>
    <row r="813717" spans="68:68" customFormat="1">
      <c r="BP813717" s="90"/>
    </row>
    <row r="813718" spans="68:68" customFormat="1">
      <c r="BP813718" s="90"/>
    </row>
    <row r="813719" spans="68:68" customFormat="1">
      <c r="BP813719" s="90"/>
    </row>
    <row r="813720" spans="68:68" customFormat="1">
      <c r="BP813720" s="90"/>
    </row>
    <row r="813721" spans="68:68" customFormat="1">
      <c r="BP813721" s="90"/>
    </row>
    <row r="813722" spans="68:68" customFormat="1">
      <c r="BP813722" s="90"/>
    </row>
    <row r="813723" spans="68:68" customFormat="1">
      <c r="BP813723" s="90"/>
    </row>
    <row r="813724" spans="68:68" customFormat="1">
      <c r="BP813724" s="90"/>
    </row>
    <row r="813725" spans="68:68" customFormat="1">
      <c r="BP813725" s="90"/>
    </row>
    <row r="813726" spans="68:68" customFormat="1">
      <c r="BP813726" s="90"/>
    </row>
    <row r="813727" spans="68:68" customFormat="1">
      <c r="BP813727" s="90"/>
    </row>
    <row r="813728" spans="68:68" customFormat="1">
      <c r="BP813728" s="90"/>
    </row>
    <row r="813729" spans="68:68" customFormat="1">
      <c r="BP813729" s="90"/>
    </row>
    <row r="813730" spans="68:68" customFormat="1">
      <c r="BP813730" s="90"/>
    </row>
    <row r="813731" spans="68:68" customFormat="1">
      <c r="BP813731" s="90"/>
    </row>
    <row r="813732" spans="68:68" customFormat="1">
      <c r="BP813732" s="90"/>
    </row>
    <row r="813733" spans="68:68" customFormat="1">
      <c r="BP813733" s="90"/>
    </row>
    <row r="813734" spans="68:68" customFormat="1">
      <c r="BP813734" s="90"/>
    </row>
    <row r="813735" spans="68:68" customFormat="1">
      <c r="BP813735" s="90"/>
    </row>
    <row r="813736" spans="68:68" customFormat="1">
      <c r="BP813736" s="90"/>
    </row>
    <row r="813737" spans="68:68" customFormat="1">
      <c r="BP813737" s="90"/>
    </row>
    <row r="813738" spans="68:68" customFormat="1">
      <c r="BP813738" s="90"/>
    </row>
    <row r="813739" spans="68:68" customFormat="1">
      <c r="BP813739" s="90"/>
    </row>
    <row r="813740" spans="68:68" customFormat="1">
      <c r="BP813740" s="90"/>
    </row>
    <row r="813741" spans="68:68" customFormat="1">
      <c r="BP813741" s="90"/>
    </row>
    <row r="813742" spans="68:68" customFormat="1">
      <c r="BP813742" s="90"/>
    </row>
    <row r="813743" spans="68:68" customFormat="1">
      <c r="BP813743" s="90"/>
    </row>
    <row r="813744" spans="68:68" customFormat="1">
      <c r="BP813744" s="90"/>
    </row>
    <row r="813745" spans="68:68" customFormat="1">
      <c r="BP813745" s="90"/>
    </row>
    <row r="813746" spans="68:68" customFormat="1">
      <c r="BP813746" s="90"/>
    </row>
    <row r="813747" spans="68:68" customFormat="1">
      <c r="BP813747" s="90"/>
    </row>
    <row r="813748" spans="68:68" customFormat="1">
      <c r="BP813748" s="90"/>
    </row>
    <row r="813749" spans="68:68" customFormat="1">
      <c r="BP813749" s="90"/>
    </row>
    <row r="813750" spans="68:68" customFormat="1">
      <c r="BP813750" s="90"/>
    </row>
    <row r="813751" spans="68:68" customFormat="1">
      <c r="BP813751" s="90"/>
    </row>
    <row r="813752" spans="68:68" customFormat="1">
      <c r="BP813752" s="90"/>
    </row>
    <row r="813753" spans="68:68" customFormat="1">
      <c r="BP813753" s="90"/>
    </row>
    <row r="813754" spans="68:68" customFormat="1">
      <c r="BP813754" s="90"/>
    </row>
    <row r="813755" spans="68:68" customFormat="1">
      <c r="BP813755" s="90"/>
    </row>
    <row r="813756" spans="68:68" customFormat="1">
      <c r="BP813756" s="90"/>
    </row>
    <row r="813757" spans="68:68" customFormat="1">
      <c r="BP813757" s="90"/>
    </row>
    <row r="813758" spans="68:68" customFormat="1">
      <c r="BP813758" s="90"/>
    </row>
    <row r="813759" spans="68:68" customFormat="1">
      <c r="BP813759" s="90"/>
    </row>
    <row r="813760" spans="68:68" customFormat="1">
      <c r="BP813760" s="90"/>
    </row>
    <row r="813761" spans="68:68" customFormat="1">
      <c r="BP813761" s="90"/>
    </row>
    <row r="813762" spans="68:68" customFormat="1">
      <c r="BP813762" s="90"/>
    </row>
    <row r="813763" spans="68:68" customFormat="1">
      <c r="BP813763" s="90"/>
    </row>
    <row r="813764" spans="68:68" customFormat="1">
      <c r="BP813764" s="90"/>
    </row>
    <row r="813765" spans="68:68" customFormat="1">
      <c r="BP813765" s="90"/>
    </row>
    <row r="813766" spans="68:68" customFormat="1">
      <c r="BP813766" s="90"/>
    </row>
    <row r="813767" spans="68:68" customFormat="1">
      <c r="BP813767" s="90"/>
    </row>
    <row r="813768" spans="68:68" customFormat="1">
      <c r="BP813768" s="90"/>
    </row>
    <row r="813769" spans="68:68" customFormat="1">
      <c r="BP813769" s="90"/>
    </row>
    <row r="813770" spans="68:68" customFormat="1">
      <c r="BP813770" s="90"/>
    </row>
    <row r="813771" spans="68:68" customFormat="1">
      <c r="BP813771" s="90"/>
    </row>
    <row r="813772" spans="68:68" customFormat="1">
      <c r="BP813772" s="90"/>
    </row>
    <row r="813773" spans="68:68" customFormat="1">
      <c r="BP813773" s="90"/>
    </row>
    <row r="813774" spans="68:68" customFormat="1">
      <c r="BP813774" s="90"/>
    </row>
    <row r="813775" spans="68:68" customFormat="1">
      <c r="BP813775" s="90"/>
    </row>
    <row r="813776" spans="68:68" customFormat="1">
      <c r="BP813776" s="90"/>
    </row>
    <row r="813777" spans="68:68" customFormat="1">
      <c r="BP813777" s="90"/>
    </row>
    <row r="813778" spans="68:68" customFormat="1">
      <c r="BP813778" s="90"/>
    </row>
    <row r="813779" spans="68:68" customFormat="1">
      <c r="BP813779" s="90"/>
    </row>
    <row r="813780" spans="68:68" customFormat="1">
      <c r="BP813780" s="90"/>
    </row>
    <row r="813781" spans="68:68" customFormat="1">
      <c r="BP813781" s="90"/>
    </row>
    <row r="813782" spans="68:68" customFormat="1">
      <c r="BP813782" s="90"/>
    </row>
    <row r="813783" spans="68:68" customFormat="1">
      <c r="BP813783" s="90"/>
    </row>
    <row r="813784" spans="68:68" customFormat="1">
      <c r="BP813784" s="90"/>
    </row>
    <row r="813785" spans="68:68" customFormat="1">
      <c r="BP813785" s="90"/>
    </row>
    <row r="813786" spans="68:68" customFormat="1">
      <c r="BP813786" s="90"/>
    </row>
    <row r="813787" spans="68:68" customFormat="1">
      <c r="BP813787" s="90"/>
    </row>
    <row r="813788" spans="68:68" customFormat="1">
      <c r="BP813788" s="90"/>
    </row>
    <row r="813789" spans="68:68" customFormat="1">
      <c r="BP813789" s="90"/>
    </row>
    <row r="813790" spans="68:68" customFormat="1">
      <c r="BP813790" s="90"/>
    </row>
    <row r="813791" spans="68:68" customFormat="1">
      <c r="BP813791" s="90"/>
    </row>
    <row r="813792" spans="68:68" customFormat="1">
      <c r="BP813792" s="90"/>
    </row>
    <row r="813793" spans="68:68" customFormat="1">
      <c r="BP813793" s="90"/>
    </row>
    <row r="813794" spans="68:68" customFormat="1">
      <c r="BP813794" s="90"/>
    </row>
    <row r="813795" spans="68:68" customFormat="1">
      <c r="BP813795" s="90"/>
    </row>
    <row r="813796" spans="68:68" customFormat="1">
      <c r="BP813796" s="90"/>
    </row>
    <row r="813797" spans="68:68" customFormat="1">
      <c r="BP813797" s="90"/>
    </row>
    <row r="813798" spans="68:68" customFormat="1">
      <c r="BP813798" s="90"/>
    </row>
    <row r="813799" spans="68:68" customFormat="1">
      <c r="BP813799" s="90"/>
    </row>
    <row r="813800" spans="68:68" customFormat="1">
      <c r="BP813800" s="90"/>
    </row>
    <row r="813801" spans="68:68" customFormat="1">
      <c r="BP813801" s="90"/>
    </row>
    <row r="813802" spans="68:68" customFormat="1">
      <c r="BP813802" s="90"/>
    </row>
    <row r="813803" spans="68:68" customFormat="1">
      <c r="BP813803" s="90"/>
    </row>
    <row r="813804" spans="68:68" customFormat="1">
      <c r="BP813804" s="90"/>
    </row>
    <row r="813805" spans="68:68" customFormat="1">
      <c r="BP813805" s="90"/>
    </row>
    <row r="813806" spans="68:68" customFormat="1">
      <c r="BP813806" s="90"/>
    </row>
    <row r="813807" spans="68:68" customFormat="1">
      <c r="BP813807" s="90"/>
    </row>
    <row r="813808" spans="68:68" customFormat="1">
      <c r="BP813808" s="90"/>
    </row>
    <row r="813809" spans="68:68" customFormat="1">
      <c r="BP813809" s="90"/>
    </row>
    <row r="813810" spans="68:68" customFormat="1">
      <c r="BP813810" s="90"/>
    </row>
    <row r="813811" spans="68:68" customFormat="1">
      <c r="BP813811" s="90"/>
    </row>
    <row r="813812" spans="68:68" customFormat="1">
      <c r="BP813812" s="90"/>
    </row>
    <row r="813813" spans="68:68" customFormat="1">
      <c r="BP813813" s="90"/>
    </row>
    <row r="813814" spans="68:68" customFormat="1">
      <c r="BP813814" s="90"/>
    </row>
    <row r="813815" spans="68:68" customFormat="1">
      <c r="BP813815" s="90"/>
    </row>
    <row r="813816" spans="68:68" customFormat="1">
      <c r="BP813816" s="90"/>
    </row>
    <row r="813817" spans="68:68" customFormat="1">
      <c r="BP813817" s="90"/>
    </row>
    <row r="813818" spans="68:68" customFormat="1">
      <c r="BP813818" s="90"/>
    </row>
    <row r="813819" spans="68:68" customFormat="1">
      <c r="BP813819" s="90"/>
    </row>
    <row r="813820" spans="68:68" customFormat="1">
      <c r="BP813820" s="90"/>
    </row>
    <row r="813821" spans="68:68" customFormat="1">
      <c r="BP813821" s="90"/>
    </row>
    <row r="813822" spans="68:68" customFormat="1">
      <c r="BP813822" s="90"/>
    </row>
    <row r="813823" spans="68:68" customFormat="1">
      <c r="BP813823" s="90"/>
    </row>
    <row r="813824" spans="68:68" customFormat="1">
      <c r="BP813824" s="90"/>
    </row>
    <row r="813825" spans="68:68" customFormat="1">
      <c r="BP813825" s="90"/>
    </row>
    <row r="813826" spans="68:68" customFormat="1">
      <c r="BP813826" s="90"/>
    </row>
    <row r="813827" spans="68:68" customFormat="1">
      <c r="BP813827" s="90"/>
    </row>
    <row r="813828" spans="68:68" customFormat="1">
      <c r="BP813828" s="90"/>
    </row>
    <row r="813829" spans="68:68" customFormat="1">
      <c r="BP813829" s="90"/>
    </row>
    <row r="813830" spans="68:68" customFormat="1">
      <c r="BP813830" s="90"/>
    </row>
    <row r="813831" spans="68:68" customFormat="1">
      <c r="BP813831" s="90"/>
    </row>
    <row r="813832" spans="68:68" customFormat="1">
      <c r="BP813832" s="90"/>
    </row>
    <row r="813833" spans="68:68" customFormat="1">
      <c r="BP813833" s="90"/>
    </row>
    <row r="813834" spans="68:68" customFormat="1">
      <c r="BP813834" s="90"/>
    </row>
    <row r="813835" spans="68:68" customFormat="1">
      <c r="BP813835" s="90"/>
    </row>
    <row r="813836" spans="68:68" customFormat="1">
      <c r="BP813836" s="90"/>
    </row>
    <row r="813837" spans="68:68" customFormat="1">
      <c r="BP813837" s="90"/>
    </row>
    <row r="813838" spans="68:68" customFormat="1">
      <c r="BP813838" s="90"/>
    </row>
    <row r="813839" spans="68:68" customFormat="1">
      <c r="BP813839" s="90"/>
    </row>
    <row r="813840" spans="68:68" customFormat="1">
      <c r="BP813840" s="90"/>
    </row>
    <row r="813841" spans="68:68" customFormat="1">
      <c r="BP813841" s="90"/>
    </row>
    <row r="813842" spans="68:68" customFormat="1">
      <c r="BP813842" s="90"/>
    </row>
    <row r="813843" spans="68:68" customFormat="1">
      <c r="BP813843" s="90"/>
    </row>
    <row r="813844" spans="68:68" customFormat="1">
      <c r="BP813844" s="90"/>
    </row>
    <row r="813845" spans="68:68" customFormat="1">
      <c r="BP813845" s="90"/>
    </row>
    <row r="813846" spans="68:68" customFormat="1">
      <c r="BP813846" s="90"/>
    </row>
    <row r="813847" spans="68:68" customFormat="1">
      <c r="BP813847" s="90"/>
    </row>
    <row r="813848" spans="68:68" customFormat="1">
      <c r="BP813848" s="90"/>
    </row>
    <row r="813849" spans="68:68" customFormat="1">
      <c r="BP813849" s="90"/>
    </row>
    <row r="813850" spans="68:68" customFormat="1">
      <c r="BP813850" s="90"/>
    </row>
    <row r="813851" spans="68:68" customFormat="1">
      <c r="BP813851" s="90"/>
    </row>
    <row r="813852" spans="68:68" customFormat="1">
      <c r="BP813852" s="90"/>
    </row>
    <row r="813853" spans="68:68" customFormat="1">
      <c r="BP813853" s="90"/>
    </row>
    <row r="813854" spans="68:68" customFormat="1">
      <c r="BP813854" s="90"/>
    </row>
    <row r="813855" spans="68:68" customFormat="1">
      <c r="BP813855" s="90"/>
    </row>
    <row r="813856" spans="68:68" customFormat="1">
      <c r="BP813856" s="90"/>
    </row>
    <row r="813857" spans="68:68" customFormat="1">
      <c r="BP813857" s="90"/>
    </row>
    <row r="813858" spans="68:68" customFormat="1">
      <c r="BP813858" s="90"/>
    </row>
    <row r="813859" spans="68:68" customFormat="1">
      <c r="BP813859" s="90"/>
    </row>
    <row r="813860" spans="68:68" customFormat="1">
      <c r="BP813860" s="90"/>
    </row>
    <row r="813861" spans="68:68" customFormat="1">
      <c r="BP813861" s="90"/>
    </row>
    <row r="813862" spans="68:68" customFormat="1">
      <c r="BP813862" s="90"/>
    </row>
    <row r="813863" spans="68:68" customFormat="1">
      <c r="BP813863" s="90"/>
    </row>
    <row r="813864" spans="68:68" customFormat="1">
      <c r="BP813864" s="90"/>
    </row>
    <row r="813865" spans="68:68" customFormat="1">
      <c r="BP813865" s="90"/>
    </row>
    <row r="813866" spans="68:68" customFormat="1">
      <c r="BP813866" s="90"/>
    </row>
    <row r="813867" spans="68:68" customFormat="1">
      <c r="BP813867" s="90"/>
    </row>
    <row r="813868" spans="68:68" customFormat="1">
      <c r="BP813868" s="90"/>
    </row>
    <row r="813869" spans="68:68" customFormat="1">
      <c r="BP813869" s="90"/>
    </row>
    <row r="813870" spans="68:68" customFormat="1">
      <c r="BP813870" s="90"/>
    </row>
    <row r="813871" spans="68:68" customFormat="1">
      <c r="BP813871" s="90"/>
    </row>
    <row r="813872" spans="68:68" customFormat="1">
      <c r="BP813872" s="90"/>
    </row>
    <row r="813873" spans="68:68" customFormat="1">
      <c r="BP813873" s="90"/>
    </row>
    <row r="813874" spans="68:68" customFormat="1">
      <c r="BP813874" s="90"/>
    </row>
    <row r="813875" spans="68:68" customFormat="1">
      <c r="BP813875" s="90"/>
    </row>
    <row r="813876" spans="68:68" customFormat="1">
      <c r="BP813876" s="90"/>
    </row>
    <row r="813877" spans="68:68" customFormat="1">
      <c r="BP813877" s="90"/>
    </row>
    <row r="813878" spans="68:68" customFormat="1">
      <c r="BP813878" s="90"/>
    </row>
    <row r="813879" spans="68:68" customFormat="1">
      <c r="BP813879" s="90"/>
    </row>
    <row r="813880" spans="68:68" customFormat="1">
      <c r="BP813880" s="90"/>
    </row>
    <row r="813881" spans="68:68" customFormat="1">
      <c r="BP813881" s="90"/>
    </row>
    <row r="813882" spans="68:68" customFormat="1">
      <c r="BP813882" s="90"/>
    </row>
    <row r="813883" spans="68:68" customFormat="1">
      <c r="BP813883" s="90"/>
    </row>
    <row r="813884" spans="68:68" customFormat="1">
      <c r="BP813884" s="90"/>
    </row>
    <row r="813885" spans="68:68" customFormat="1">
      <c r="BP813885" s="90"/>
    </row>
    <row r="813886" spans="68:68" customFormat="1">
      <c r="BP813886" s="90"/>
    </row>
    <row r="813887" spans="68:68" customFormat="1">
      <c r="BP813887" s="90"/>
    </row>
    <row r="813888" spans="68:68" customFormat="1">
      <c r="BP813888" s="90"/>
    </row>
    <row r="813889" spans="68:68" customFormat="1">
      <c r="BP813889" s="90"/>
    </row>
    <row r="813890" spans="68:68" customFormat="1">
      <c r="BP813890" s="90"/>
    </row>
    <row r="813891" spans="68:68" customFormat="1">
      <c r="BP813891" s="90"/>
    </row>
    <row r="813892" spans="68:68" customFormat="1">
      <c r="BP813892" s="90"/>
    </row>
    <row r="813893" spans="68:68" customFormat="1">
      <c r="BP813893" s="90"/>
    </row>
    <row r="813894" spans="68:68" customFormat="1">
      <c r="BP813894" s="90"/>
    </row>
    <row r="813895" spans="68:68" customFormat="1">
      <c r="BP813895" s="90"/>
    </row>
    <row r="813896" spans="68:68" customFormat="1">
      <c r="BP813896" s="90"/>
    </row>
    <row r="813897" spans="68:68" customFormat="1">
      <c r="BP813897" s="90"/>
    </row>
    <row r="813898" spans="68:68" customFormat="1">
      <c r="BP813898" s="90"/>
    </row>
    <row r="813899" spans="68:68" customFormat="1">
      <c r="BP813899" s="90"/>
    </row>
    <row r="813900" spans="68:68" customFormat="1">
      <c r="BP813900" s="90"/>
    </row>
    <row r="813901" spans="68:68" customFormat="1">
      <c r="BP813901" s="90"/>
    </row>
    <row r="813902" spans="68:68" customFormat="1">
      <c r="BP813902" s="90"/>
    </row>
    <row r="813903" spans="68:68" customFormat="1">
      <c r="BP813903" s="90"/>
    </row>
    <row r="813904" spans="68:68" customFormat="1">
      <c r="BP813904" s="90"/>
    </row>
    <row r="813905" spans="68:68" customFormat="1">
      <c r="BP813905" s="90"/>
    </row>
    <row r="813906" spans="68:68" customFormat="1">
      <c r="BP813906" s="90"/>
    </row>
    <row r="813907" spans="68:68" customFormat="1">
      <c r="BP813907" s="90"/>
    </row>
    <row r="813908" spans="68:68" customFormat="1">
      <c r="BP813908" s="90"/>
    </row>
    <row r="813909" spans="68:68" customFormat="1">
      <c r="BP813909" s="90"/>
    </row>
    <row r="813910" spans="68:68" customFormat="1">
      <c r="BP813910" s="90"/>
    </row>
    <row r="813911" spans="68:68" customFormat="1">
      <c r="BP813911" s="90"/>
    </row>
    <row r="813912" spans="68:68" customFormat="1">
      <c r="BP813912" s="90"/>
    </row>
    <row r="813913" spans="68:68" customFormat="1">
      <c r="BP813913" s="90"/>
    </row>
    <row r="813914" spans="68:68" customFormat="1">
      <c r="BP813914" s="90"/>
    </row>
    <row r="813915" spans="68:68" customFormat="1">
      <c r="BP813915" s="90"/>
    </row>
    <row r="813916" spans="68:68" customFormat="1">
      <c r="BP813916" s="90"/>
    </row>
    <row r="813917" spans="68:68" customFormat="1">
      <c r="BP813917" s="90"/>
    </row>
    <row r="813918" spans="68:68" customFormat="1">
      <c r="BP813918" s="90"/>
    </row>
    <row r="813919" spans="68:68" customFormat="1">
      <c r="BP813919" s="90"/>
    </row>
    <row r="813920" spans="68:68" customFormat="1">
      <c r="BP813920" s="90"/>
    </row>
    <row r="813921" spans="68:68" customFormat="1">
      <c r="BP813921" s="90"/>
    </row>
    <row r="813922" spans="68:68" customFormat="1">
      <c r="BP813922" s="90"/>
    </row>
    <row r="813923" spans="68:68" customFormat="1">
      <c r="BP813923" s="90"/>
    </row>
    <row r="813924" spans="68:68" customFormat="1">
      <c r="BP813924" s="90"/>
    </row>
    <row r="813925" spans="68:68" customFormat="1">
      <c r="BP813925" s="90"/>
    </row>
    <row r="813926" spans="68:68" customFormat="1">
      <c r="BP813926" s="90"/>
    </row>
    <row r="813927" spans="68:68" customFormat="1">
      <c r="BP813927" s="90"/>
    </row>
    <row r="813928" spans="68:68" customFormat="1">
      <c r="BP813928" s="90"/>
    </row>
    <row r="813929" spans="68:68" customFormat="1">
      <c r="BP813929" s="90"/>
    </row>
    <row r="813930" spans="68:68" customFormat="1">
      <c r="BP813930" s="90"/>
    </row>
    <row r="813931" spans="68:68" customFormat="1">
      <c r="BP813931" s="90"/>
    </row>
    <row r="813932" spans="68:68" customFormat="1">
      <c r="BP813932" s="90"/>
    </row>
    <row r="813933" spans="68:68" customFormat="1">
      <c r="BP813933" s="90"/>
    </row>
    <row r="813934" spans="68:68" customFormat="1">
      <c r="BP813934" s="90"/>
    </row>
    <row r="813935" spans="68:68" customFormat="1">
      <c r="BP813935" s="90"/>
    </row>
    <row r="813936" spans="68:68" customFormat="1">
      <c r="BP813936" s="90"/>
    </row>
    <row r="813937" spans="68:68" customFormat="1">
      <c r="BP813937" s="90"/>
    </row>
    <row r="813938" spans="68:68" customFormat="1">
      <c r="BP813938" s="90"/>
    </row>
    <row r="813939" spans="68:68" customFormat="1">
      <c r="BP813939" s="90"/>
    </row>
    <row r="813940" spans="68:68" customFormat="1">
      <c r="BP813940" s="90"/>
    </row>
    <row r="813941" spans="68:68" customFormat="1">
      <c r="BP813941" s="90"/>
    </row>
    <row r="813942" spans="68:68" customFormat="1">
      <c r="BP813942" s="90"/>
    </row>
    <row r="813943" spans="68:68" customFormat="1">
      <c r="BP813943" s="90"/>
    </row>
    <row r="813944" spans="68:68" customFormat="1">
      <c r="BP813944" s="90"/>
    </row>
    <row r="813945" spans="68:68" customFormat="1">
      <c r="BP813945" s="90"/>
    </row>
    <row r="813946" spans="68:68" customFormat="1">
      <c r="BP813946" s="90"/>
    </row>
    <row r="813947" spans="68:68" customFormat="1">
      <c r="BP813947" s="90"/>
    </row>
    <row r="813948" spans="68:68" customFormat="1">
      <c r="BP813948" s="90"/>
    </row>
    <row r="813949" spans="68:68" customFormat="1">
      <c r="BP813949" s="90"/>
    </row>
    <row r="813950" spans="68:68" customFormat="1">
      <c r="BP813950" s="90"/>
    </row>
    <row r="813951" spans="68:68" customFormat="1">
      <c r="BP813951" s="90"/>
    </row>
    <row r="813952" spans="68:68" customFormat="1">
      <c r="BP813952" s="90"/>
    </row>
    <row r="813953" spans="68:68" customFormat="1">
      <c r="BP813953" s="90"/>
    </row>
    <row r="813954" spans="68:68" customFormat="1">
      <c r="BP813954" s="90"/>
    </row>
    <row r="813955" spans="68:68" customFormat="1">
      <c r="BP813955" s="90"/>
    </row>
    <row r="813956" spans="68:68" customFormat="1">
      <c r="BP813956" s="90"/>
    </row>
    <row r="813957" spans="68:68" customFormat="1">
      <c r="BP813957" s="90"/>
    </row>
    <row r="813958" spans="68:68" customFormat="1">
      <c r="BP813958" s="90"/>
    </row>
    <row r="813959" spans="68:68" customFormat="1">
      <c r="BP813959" s="90"/>
    </row>
    <row r="813960" spans="68:68" customFormat="1">
      <c r="BP813960" s="90"/>
    </row>
    <row r="813961" spans="68:68" customFormat="1">
      <c r="BP813961" s="90"/>
    </row>
    <row r="813962" spans="68:68" customFormat="1">
      <c r="BP813962" s="90"/>
    </row>
    <row r="813963" spans="68:68" customFormat="1">
      <c r="BP813963" s="90"/>
    </row>
    <row r="813964" spans="68:68" customFormat="1">
      <c r="BP813964" s="90"/>
    </row>
    <row r="813965" spans="68:68" customFormat="1">
      <c r="BP813965" s="90"/>
    </row>
    <row r="813966" spans="68:68" customFormat="1">
      <c r="BP813966" s="90"/>
    </row>
    <row r="813967" spans="68:68" customFormat="1">
      <c r="BP813967" s="90"/>
    </row>
    <row r="813968" spans="68:68" customFormat="1">
      <c r="BP813968" s="90"/>
    </row>
    <row r="813969" spans="68:68" customFormat="1">
      <c r="BP813969" s="90"/>
    </row>
    <row r="813970" spans="68:68" customFormat="1">
      <c r="BP813970" s="90"/>
    </row>
    <row r="813971" spans="68:68" customFormat="1">
      <c r="BP813971" s="90"/>
    </row>
    <row r="813972" spans="68:68" customFormat="1">
      <c r="BP813972" s="90"/>
    </row>
    <row r="813973" spans="68:68" customFormat="1">
      <c r="BP813973" s="90"/>
    </row>
    <row r="813974" spans="68:68" customFormat="1">
      <c r="BP813974" s="90"/>
    </row>
    <row r="813975" spans="68:68" customFormat="1">
      <c r="BP813975" s="90"/>
    </row>
    <row r="813976" spans="68:68" customFormat="1">
      <c r="BP813976" s="90"/>
    </row>
    <row r="813977" spans="68:68" customFormat="1">
      <c r="BP813977" s="90"/>
    </row>
    <row r="813978" spans="68:68" customFormat="1">
      <c r="BP813978" s="90"/>
    </row>
    <row r="813979" spans="68:68" customFormat="1">
      <c r="BP813979" s="90"/>
    </row>
    <row r="813980" spans="68:68" customFormat="1">
      <c r="BP813980" s="90"/>
    </row>
    <row r="813981" spans="68:68" customFormat="1">
      <c r="BP813981" s="90"/>
    </row>
    <row r="813982" spans="68:68" customFormat="1">
      <c r="BP813982" s="90"/>
    </row>
    <row r="813983" spans="68:68" customFormat="1">
      <c r="BP813983" s="90"/>
    </row>
    <row r="813984" spans="68:68" customFormat="1">
      <c r="BP813984" s="90"/>
    </row>
    <row r="813985" spans="68:68" customFormat="1">
      <c r="BP813985" s="90"/>
    </row>
    <row r="813986" spans="68:68" customFormat="1">
      <c r="BP813986" s="90"/>
    </row>
    <row r="813987" spans="68:68" customFormat="1">
      <c r="BP813987" s="90"/>
    </row>
    <row r="813988" spans="68:68" customFormat="1">
      <c r="BP813988" s="90"/>
    </row>
    <row r="813989" spans="68:68" customFormat="1">
      <c r="BP813989" s="90"/>
    </row>
    <row r="813990" spans="68:68" customFormat="1">
      <c r="BP813990" s="90"/>
    </row>
    <row r="813991" spans="68:68" customFormat="1">
      <c r="BP813991" s="90"/>
    </row>
    <row r="813992" spans="68:68" customFormat="1">
      <c r="BP813992" s="90"/>
    </row>
    <row r="813993" spans="68:68" customFormat="1">
      <c r="BP813993" s="90"/>
    </row>
    <row r="813994" spans="68:68" customFormat="1">
      <c r="BP813994" s="90"/>
    </row>
    <row r="813995" spans="68:68" customFormat="1">
      <c r="BP813995" s="90"/>
    </row>
    <row r="813996" spans="68:68" customFormat="1">
      <c r="BP813996" s="90"/>
    </row>
    <row r="813997" spans="68:68" customFormat="1">
      <c r="BP813997" s="90"/>
    </row>
    <row r="813998" spans="68:68" customFormat="1">
      <c r="BP813998" s="90"/>
    </row>
    <row r="813999" spans="68:68" customFormat="1">
      <c r="BP813999" s="90"/>
    </row>
    <row r="814000" spans="68:68" customFormat="1">
      <c r="BP814000" s="90"/>
    </row>
    <row r="814001" spans="68:68" customFormat="1">
      <c r="BP814001" s="90"/>
    </row>
    <row r="814002" spans="68:68" customFormat="1">
      <c r="BP814002" s="90"/>
    </row>
    <row r="814003" spans="68:68" customFormat="1">
      <c r="BP814003" s="90"/>
    </row>
    <row r="814004" spans="68:68" customFormat="1">
      <c r="BP814004" s="90"/>
    </row>
    <row r="814005" spans="68:68" customFormat="1">
      <c r="BP814005" s="90"/>
    </row>
    <row r="814006" spans="68:68" customFormat="1">
      <c r="BP814006" s="90"/>
    </row>
    <row r="814007" spans="68:68" customFormat="1">
      <c r="BP814007" s="90"/>
    </row>
    <row r="814008" spans="68:68" customFormat="1">
      <c r="BP814008" s="90"/>
    </row>
    <row r="814009" spans="68:68" customFormat="1">
      <c r="BP814009" s="90"/>
    </row>
    <row r="814010" spans="68:68" customFormat="1">
      <c r="BP814010" s="90"/>
    </row>
    <row r="814011" spans="68:68" customFormat="1">
      <c r="BP814011" s="90"/>
    </row>
    <row r="814012" spans="68:68" customFormat="1">
      <c r="BP814012" s="90"/>
    </row>
    <row r="814013" spans="68:68" customFormat="1">
      <c r="BP814013" s="90"/>
    </row>
    <row r="814014" spans="68:68" customFormat="1">
      <c r="BP814014" s="90"/>
    </row>
    <row r="814015" spans="68:68" customFormat="1">
      <c r="BP814015" s="90"/>
    </row>
    <row r="814016" spans="68:68" customFormat="1">
      <c r="BP814016" s="90"/>
    </row>
    <row r="814017" spans="68:68" customFormat="1">
      <c r="BP814017" s="90"/>
    </row>
    <row r="814018" spans="68:68" customFormat="1">
      <c r="BP814018" s="90"/>
    </row>
    <row r="814019" spans="68:68" customFormat="1">
      <c r="BP814019" s="90"/>
    </row>
    <row r="814020" spans="68:68" customFormat="1">
      <c r="BP814020" s="90"/>
    </row>
    <row r="814021" spans="68:68" customFormat="1">
      <c r="BP814021" s="90"/>
    </row>
    <row r="814022" spans="68:68" customFormat="1">
      <c r="BP814022" s="90"/>
    </row>
    <row r="814023" spans="68:68" customFormat="1">
      <c r="BP814023" s="90"/>
    </row>
    <row r="814024" spans="68:68" customFormat="1">
      <c r="BP814024" s="90"/>
    </row>
    <row r="814025" spans="68:68" customFormat="1">
      <c r="BP814025" s="90"/>
    </row>
    <row r="814026" spans="68:68" customFormat="1">
      <c r="BP814026" s="90"/>
    </row>
    <row r="814027" spans="68:68" customFormat="1">
      <c r="BP814027" s="90"/>
    </row>
    <row r="814028" spans="68:68" customFormat="1">
      <c r="BP814028" s="90"/>
    </row>
    <row r="814029" spans="68:68" customFormat="1">
      <c r="BP814029" s="90"/>
    </row>
    <row r="814030" spans="68:68" customFormat="1">
      <c r="BP814030" s="90"/>
    </row>
    <row r="814031" spans="68:68" customFormat="1">
      <c r="BP814031" s="90"/>
    </row>
    <row r="814032" spans="68:68" customFormat="1">
      <c r="BP814032" s="90"/>
    </row>
    <row r="814033" spans="68:68" customFormat="1">
      <c r="BP814033" s="90"/>
    </row>
    <row r="814034" spans="68:68" customFormat="1">
      <c r="BP814034" s="90"/>
    </row>
    <row r="814035" spans="68:68" customFormat="1">
      <c r="BP814035" s="90"/>
    </row>
    <row r="814036" spans="68:68" customFormat="1">
      <c r="BP814036" s="90"/>
    </row>
    <row r="814037" spans="68:68" customFormat="1">
      <c r="BP814037" s="90"/>
    </row>
    <row r="814038" spans="68:68" customFormat="1">
      <c r="BP814038" s="90"/>
    </row>
    <row r="814039" spans="68:68" customFormat="1">
      <c r="BP814039" s="90"/>
    </row>
    <row r="814040" spans="68:68" customFormat="1">
      <c r="BP814040" s="90"/>
    </row>
    <row r="814041" spans="68:68" customFormat="1">
      <c r="BP814041" s="90"/>
    </row>
    <row r="814042" spans="68:68" customFormat="1">
      <c r="BP814042" s="90"/>
    </row>
    <row r="814043" spans="68:68" customFormat="1">
      <c r="BP814043" s="90"/>
    </row>
    <row r="814044" spans="68:68" customFormat="1">
      <c r="BP814044" s="90"/>
    </row>
    <row r="814045" spans="68:68" customFormat="1">
      <c r="BP814045" s="90"/>
    </row>
    <row r="814046" spans="68:68" customFormat="1">
      <c r="BP814046" s="90"/>
    </row>
    <row r="814047" spans="68:68" customFormat="1">
      <c r="BP814047" s="90"/>
    </row>
    <row r="814048" spans="68:68" customFormat="1">
      <c r="BP814048" s="90"/>
    </row>
    <row r="814049" spans="68:68" customFormat="1">
      <c r="BP814049" s="90"/>
    </row>
    <row r="814050" spans="68:68" customFormat="1">
      <c r="BP814050" s="90"/>
    </row>
    <row r="814051" spans="68:68" customFormat="1">
      <c r="BP814051" s="90"/>
    </row>
    <row r="814052" spans="68:68" customFormat="1">
      <c r="BP814052" s="90"/>
    </row>
    <row r="814053" spans="68:68" customFormat="1">
      <c r="BP814053" s="90"/>
    </row>
    <row r="814054" spans="68:68" customFormat="1">
      <c r="BP814054" s="90"/>
    </row>
    <row r="814055" spans="68:68" customFormat="1">
      <c r="BP814055" s="90"/>
    </row>
    <row r="814056" spans="68:68" customFormat="1">
      <c r="BP814056" s="90"/>
    </row>
    <row r="814057" spans="68:68" customFormat="1">
      <c r="BP814057" s="90"/>
    </row>
    <row r="814058" spans="68:68" customFormat="1">
      <c r="BP814058" s="90"/>
    </row>
    <row r="814059" spans="68:68" customFormat="1">
      <c r="BP814059" s="90"/>
    </row>
    <row r="814060" spans="68:68" customFormat="1">
      <c r="BP814060" s="90"/>
    </row>
    <row r="814061" spans="68:68" customFormat="1">
      <c r="BP814061" s="90"/>
    </row>
    <row r="814062" spans="68:68" customFormat="1">
      <c r="BP814062" s="90"/>
    </row>
    <row r="814063" spans="68:68" customFormat="1">
      <c r="BP814063" s="90"/>
    </row>
    <row r="814064" spans="68:68" customFormat="1">
      <c r="BP814064" s="90"/>
    </row>
    <row r="814065" spans="68:68" customFormat="1">
      <c r="BP814065" s="90"/>
    </row>
    <row r="814066" spans="68:68" customFormat="1">
      <c r="BP814066" s="90"/>
    </row>
    <row r="814067" spans="68:68" customFormat="1">
      <c r="BP814067" s="90"/>
    </row>
    <row r="814068" spans="68:68" customFormat="1">
      <c r="BP814068" s="90"/>
    </row>
    <row r="814069" spans="68:68" customFormat="1">
      <c r="BP814069" s="90"/>
    </row>
    <row r="814070" spans="68:68" customFormat="1">
      <c r="BP814070" s="90"/>
    </row>
    <row r="814071" spans="68:68" customFormat="1">
      <c r="BP814071" s="90"/>
    </row>
    <row r="814072" spans="68:68" customFormat="1">
      <c r="BP814072" s="90"/>
    </row>
    <row r="814073" spans="68:68" customFormat="1">
      <c r="BP814073" s="90"/>
    </row>
    <row r="814074" spans="68:68" customFormat="1">
      <c r="BP814074" s="90"/>
    </row>
    <row r="814075" spans="68:68" customFormat="1">
      <c r="BP814075" s="90"/>
    </row>
    <row r="814076" spans="68:68" customFormat="1">
      <c r="BP814076" s="90"/>
    </row>
    <row r="814077" spans="68:68" customFormat="1">
      <c r="BP814077" s="90"/>
    </row>
    <row r="814078" spans="68:68" customFormat="1">
      <c r="BP814078" s="90"/>
    </row>
    <row r="814079" spans="68:68" customFormat="1">
      <c r="BP814079" s="90"/>
    </row>
    <row r="814080" spans="68:68" customFormat="1">
      <c r="BP814080" s="90"/>
    </row>
    <row r="814081" spans="68:68" customFormat="1">
      <c r="BP814081" s="90"/>
    </row>
    <row r="814082" spans="68:68" customFormat="1">
      <c r="BP814082" s="90"/>
    </row>
    <row r="814083" spans="68:68" customFormat="1">
      <c r="BP814083" s="90"/>
    </row>
    <row r="814084" spans="68:68" customFormat="1">
      <c r="BP814084" s="90"/>
    </row>
    <row r="814085" spans="68:68" customFormat="1">
      <c r="BP814085" s="90"/>
    </row>
    <row r="814086" spans="68:68" customFormat="1">
      <c r="BP814086" s="90"/>
    </row>
    <row r="814087" spans="68:68" customFormat="1">
      <c r="BP814087" s="90"/>
    </row>
    <row r="814088" spans="68:68" customFormat="1">
      <c r="BP814088" s="90"/>
    </row>
    <row r="814089" spans="68:68" customFormat="1">
      <c r="BP814089" s="90"/>
    </row>
    <row r="814090" spans="68:68" customFormat="1">
      <c r="BP814090" s="90"/>
    </row>
    <row r="814091" spans="68:68" customFormat="1">
      <c r="BP814091" s="90"/>
    </row>
    <row r="814092" spans="68:68" customFormat="1">
      <c r="BP814092" s="90"/>
    </row>
    <row r="814093" spans="68:68" customFormat="1">
      <c r="BP814093" s="90"/>
    </row>
    <row r="814094" spans="68:68" customFormat="1">
      <c r="BP814094" s="90"/>
    </row>
    <row r="814095" spans="68:68" customFormat="1">
      <c r="BP814095" s="90"/>
    </row>
    <row r="814096" spans="68:68" customFormat="1">
      <c r="BP814096" s="90"/>
    </row>
    <row r="814097" spans="68:68" customFormat="1">
      <c r="BP814097" s="90"/>
    </row>
    <row r="814098" spans="68:68" customFormat="1">
      <c r="BP814098" s="90"/>
    </row>
    <row r="814099" spans="68:68" customFormat="1">
      <c r="BP814099" s="90"/>
    </row>
    <row r="814100" spans="68:68" customFormat="1">
      <c r="BP814100" s="90"/>
    </row>
    <row r="814101" spans="68:68" customFormat="1">
      <c r="BP814101" s="90"/>
    </row>
    <row r="814102" spans="68:68" customFormat="1">
      <c r="BP814102" s="90"/>
    </row>
    <row r="814103" spans="68:68" customFormat="1">
      <c r="BP814103" s="90"/>
    </row>
    <row r="814104" spans="68:68" customFormat="1">
      <c r="BP814104" s="90"/>
    </row>
    <row r="814105" spans="68:68" customFormat="1">
      <c r="BP814105" s="90"/>
    </row>
    <row r="814106" spans="68:68" customFormat="1">
      <c r="BP814106" s="90"/>
    </row>
    <row r="814107" spans="68:68" customFormat="1">
      <c r="BP814107" s="90"/>
    </row>
    <row r="814108" spans="68:68" customFormat="1">
      <c r="BP814108" s="90"/>
    </row>
    <row r="814109" spans="68:68" customFormat="1">
      <c r="BP814109" s="90"/>
    </row>
    <row r="814110" spans="68:68" customFormat="1">
      <c r="BP814110" s="90"/>
    </row>
    <row r="814111" spans="68:68" customFormat="1">
      <c r="BP814111" s="90"/>
    </row>
    <row r="814112" spans="68:68" customFormat="1">
      <c r="BP814112" s="90"/>
    </row>
    <row r="814113" spans="68:68" customFormat="1">
      <c r="BP814113" s="90"/>
    </row>
    <row r="814114" spans="68:68" customFormat="1">
      <c r="BP814114" s="90"/>
    </row>
    <row r="814115" spans="68:68" customFormat="1">
      <c r="BP814115" s="90"/>
    </row>
    <row r="814116" spans="68:68" customFormat="1">
      <c r="BP814116" s="90"/>
    </row>
    <row r="814117" spans="68:68" customFormat="1">
      <c r="BP814117" s="90"/>
    </row>
    <row r="814118" spans="68:68" customFormat="1">
      <c r="BP814118" s="90"/>
    </row>
    <row r="814119" spans="68:68" customFormat="1">
      <c r="BP814119" s="90"/>
    </row>
    <row r="814120" spans="68:68" customFormat="1">
      <c r="BP814120" s="90"/>
    </row>
    <row r="814121" spans="68:68" customFormat="1">
      <c r="BP814121" s="90"/>
    </row>
    <row r="814122" spans="68:68" customFormat="1">
      <c r="BP814122" s="90"/>
    </row>
    <row r="814123" spans="68:68" customFormat="1">
      <c r="BP814123" s="90"/>
    </row>
    <row r="814124" spans="68:68" customFormat="1">
      <c r="BP814124" s="90"/>
    </row>
    <row r="814125" spans="68:68" customFormat="1">
      <c r="BP814125" s="90"/>
    </row>
    <row r="814126" spans="68:68" customFormat="1">
      <c r="BP814126" s="90"/>
    </row>
    <row r="814127" spans="68:68" customFormat="1">
      <c r="BP814127" s="90"/>
    </row>
    <row r="814128" spans="68:68" customFormat="1">
      <c r="BP814128" s="90"/>
    </row>
    <row r="814129" spans="68:68" customFormat="1">
      <c r="BP814129" s="90"/>
    </row>
    <row r="814130" spans="68:68" customFormat="1">
      <c r="BP814130" s="90"/>
    </row>
    <row r="814131" spans="68:68" customFormat="1">
      <c r="BP814131" s="90"/>
    </row>
    <row r="814132" spans="68:68" customFormat="1">
      <c r="BP814132" s="90"/>
    </row>
    <row r="814133" spans="68:68" customFormat="1">
      <c r="BP814133" s="90"/>
    </row>
    <row r="814134" spans="68:68" customFormat="1">
      <c r="BP814134" s="90"/>
    </row>
    <row r="814135" spans="68:68" customFormat="1">
      <c r="BP814135" s="90"/>
    </row>
    <row r="814136" spans="68:68" customFormat="1">
      <c r="BP814136" s="90"/>
    </row>
    <row r="814137" spans="68:68" customFormat="1">
      <c r="BP814137" s="90"/>
    </row>
    <row r="814138" spans="68:68" customFormat="1">
      <c r="BP814138" s="90"/>
    </row>
    <row r="814139" spans="68:68" customFormat="1">
      <c r="BP814139" s="90"/>
    </row>
    <row r="814140" spans="68:68" customFormat="1">
      <c r="BP814140" s="90"/>
    </row>
    <row r="814141" spans="68:68" customFormat="1">
      <c r="BP814141" s="90"/>
    </row>
    <row r="814142" spans="68:68" customFormat="1">
      <c r="BP814142" s="90"/>
    </row>
    <row r="814143" spans="68:68" customFormat="1">
      <c r="BP814143" s="90"/>
    </row>
    <row r="814144" spans="68:68" customFormat="1">
      <c r="BP814144" s="90"/>
    </row>
    <row r="814145" spans="68:68" customFormat="1">
      <c r="BP814145" s="90"/>
    </row>
    <row r="814146" spans="68:68" customFormat="1">
      <c r="BP814146" s="90"/>
    </row>
    <row r="814147" spans="68:68" customFormat="1">
      <c r="BP814147" s="90"/>
    </row>
    <row r="814148" spans="68:68" customFormat="1">
      <c r="BP814148" s="90"/>
    </row>
    <row r="814149" spans="68:68" customFormat="1">
      <c r="BP814149" s="90"/>
    </row>
    <row r="814150" spans="68:68" customFormat="1">
      <c r="BP814150" s="90"/>
    </row>
    <row r="814151" spans="68:68" customFormat="1">
      <c r="BP814151" s="90"/>
    </row>
    <row r="814152" spans="68:68" customFormat="1">
      <c r="BP814152" s="90"/>
    </row>
    <row r="814153" spans="68:68" customFormat="1">
      <c r="BP814153" s="90"/>
    </row>
    <row r="814154" spans="68:68" customFormat="1">
      <c r="BP814154" s="90"/>
    </row>
    <row r="814155" spans="68:68" customFormat="1">
      <c r="BP814155" s="90"/>
    </row>
    <row r="814156" spans="68:68" customFormat="1">
      <c r="BP814156" s="90"/>
    </row>
    <row r="814157" spans="68:68" customFormat="1">
      <c r="BP814157" s="90"/>
    </row>
    <row r="814158" spans="68:68" customFormat="1">
      <c r="BP814158" s="90"/>
    </row>
    <row r="814159" spans="68:68" customFormat="1">
      <c r="BP814159" s="90"/>
    </row>
    <row r="814160" spans="68:68" customFormat="1">
      <c r="BP814160" s="90"/>
    </row>
    <row r="814161" spans="68:68" customFormat="1">
      <c r="BP814161" s="90"/>
    </row>
    <row r="814162" spans="68:68" customFormat="1">
      <c r="BP814162" s="90"/>
    </row>
    <row r="814163" spans="68:68" customFormat="1">
      <c r="BP814163" s="90"/>
    </row>
    <row r="814164" spans="68:68" customFormat="1">
      <c r="BP814164" s="90"/>
    </row>
    <row r="814165" spans="68:68" customFormat="1">
      <c r="BP814165" s="90"/>
    </row>
    <row r="814166" spans="68:68" customFormat="1">
      <c r="BP814166" s="90"/>
    </row>
    <row r="814167" spans="68:68" customFormat="1">
      <c r="BP814167" s="90"/>
    </row>
    <row r="814168" spans="68:68" customFormat="1">
      <c r="BP814168" s="90"/>
    </row>
    <row r="814169" spans="68:68" customFormat="1">
      <c r="BP814169" s="90"/>
    </row>
    <row r="814170" spans="68:68" customFormat="1">
      <c r="BP814170" s="90"/>
    </row>
    <row r="814171" spans="68:68" customFormat="1">
      <c r="BP814171" s="90"/>
    </row>
    <row r="814172" spans="68:68" customFormat="1">
      <c r="BP814172" s="90"/>
    </row>
    <row r="814173" spans="68:68" customFormat="1">
      <c r="BP814173" s="90"/>
    </row>
    <row r="814174" spans="68:68" customFormat="1">
      <c r="BP814174" s="90"/>
    </row>
    <row r="814175" spans="68:68" customFormat="1">
      <c r="BP814175" s="90"/>
    </row>
    <row r="814176" spans="68:68" customFormat="1">
      <c r="BP814176" s="90"/>
    </row>
    <row r="814177" spans="68:68" customFormat="1">
      <c r="BP814177" s="90"/>
    </row>
    <row r="814178" spans="68:68" customFormat="1">
      <c r="BP814178" s="90"/>
    </row>
    <row r="814179" spans="68:68" customFormat="1">
      <c r="BP814179" s="90"/>
    </row>
    <row r="814180" spans="68:68" customFormat="1">
      <c r="BP814180" s="90"/>
    </row>
    <row r="814181" spans="68:68" customFormat="1">
      <c r="BP814181" s="90"/>
    </row>
    <row r="814182" spans="68:68" customFormat="1">
      <c r="BP814182" s="90"/>
    </row>
    <row r="814183" spans="68:68" customFormat="1">
      <c r="BP814183" s="90"/>
    </row>
    <row r="814184" spans="68:68" customFormat="1">
      <c r="BP814184" s="90"/>
    </row>
    <row r="814185" spans="68:68" customFormat="1">
      <c r="BP814185" s="90"/>
    </row>
    <row r="814186" spans="68:68" customFormat="1">
      <c r="BP814186" s="90"/>
    </row>
    <row r="814187" spans="68:68" customFormat="1">
      <c r="BP814187" s="90"/>
    </row>
    <row r="814188" spans="68:68" customFormat="1">
      <c r="BP814188" s="90"/>
    </row>
    <row r="814189" spans="68:68" customFormat="1">
      <c r="BP814189" s="90"/>
    </row>
    <row r="814190" spans="68:68" customFormat="1">
      <c r="BP814190" s="90"/>
    </row>
    <row r="814191" spans="68:68" customFormat="1">
      <c r="BP814191" s="90"/>
    </row>
    <row r="814192" spans="68:68" customFormat="1">
      <c r="BP814192" s="90"/>
    </row>
    <row r="814193" spans="68:68" customFormat="1">
      <c r="BP814193" s="90"/>
    </row>
    <row r="814194" spans="68:68" customFormat="1">
      <c r="BP814194" s="90"/>
    </row>
    <row r="814195" spans="68:68" customFormat="1">
      <c r="BP814195" s="90"/>
    </row>
    <row r="814196" spans="68:68" customFormat="1">
      <c r="BP814196" s="90"/>
    </row>
    <row r="814197" spans="68:68" customFormat="1">
      <c r="BP814197" s="90"/>
    </row>
    <row r="814198" spans="68:68" customFormat="1">
      <c r="BP814198" s="90"/>
    </row>
    <row r="814199" spans="68:68" customFormat="1">
      <c r="BP814199" s="90"/>
    </row>
    <row r="814200" spans="68:68" customFormat="1">
      <c r="BP814200" s="90"/>
    </row>
    <row r="814201" spans="68:68" customFormat="1">
      <c r="BP814201" s="90"/>
    </row>
    <row r="814202" spans="68:68" customFormat="1">
      <c r="BP814202" s="90"/>
    </row>
    <row r="814203" spans="68:68" customFormat="1">
      <c r="BP814203" s="90"/>
    </row>
    <row r="814204" spans="68:68" customFormat="1">
      <c r="BP814204" s="90"/>
    </row>
    <row r="814205" spans="68:68" customFormat="1">
      <c r="BP814205" s="90"/>
    </row>
    <row r="814206" spans="68:68" customFormat="1">
      <c r="BP814206" s="90"/>
    </row>
    <row r="814207" spans="68:68" customFormat="1">
      <c r="BP814207" s="90"/>
    </row>
    <row r="814208" spans="68:68" customFormat="1">
      <c r="BP814208" s="90"/>
    </row>
    <row r="814209" spans="68:68" customFormat="1">
      <c r="BP814209" s="90"/>
    </row>
    <row r="814210" spans="68:68" customFormat="1">
      <c r="BP814210" s="90"/>
    </row>
    <row r="814211" spans="68:68" customFormat="1">
      <c r="BP814211" s="90"/>
    </row>
    <row r="814212" spans="68:68" customFormat="1">
      <c r="BP814212" s="90"/>
    </row>
    <row r="814213" spans="68:68" customFormat="1">
      <c r="BP814213" s="90"/>
    </row>
    <row r="814214" spans="68:68" customFormat="1">
      <c r="BP814214" s="90"/>
    </row>
    <row r="814215" spans="68:68" customFormat="1">
      <c r="BP814215" s="90"/>
    </row>
    <row r="814216" spans="68:68" customFormat="1">
      <c r="BP814216" s="90"/>
    </row>
    <row r="814217" spans="68:68" customFormat="1">
      <c r="BP814217" s="90"/>
    </row>
    <row r="814218" spans="68:68" customFormat="1">
      <c r="BP814218" s="90"/>
    </row>
    <row r="814219" spans="68:68" customFormat="1">
      <c r="BP814219" s="90"/>
    </row>
    <row r="814220" spans="68:68" customFormat="1">
      <c r="BP814220" s="90"/>
    </row>
    <row r="814221" spans="68:68" customFormat="1">
      <c r="BP814221" s="90"/>
    </row>
    <row r="814222" spans="68:68" customFormat="1">
      <c r="BP814222" s="90"/>
    </row>
    <row r="814223" spans="68:68" customFormat="1">
      <c r="BP814223" s="90"/>
    </row>
    <row r="814224" spans="68:68" customFormat="1">
      <c r="BP814224" s="90"/>
    </row>
    <row r="814225" spans="68:68" customFormat="1">
      <c r="BP814225" s="90"/>
    </row>
    <row r="814226" spans="68:68" customFormat="1">
      <c r="BP814226" s="90"/>
    </row>
    <row r="814227" spans="68:68" customFormat="1">
      <c r="BP814227" s="90"/>
    </row>
    <row r="814228" spans="68:68" customFormat="1">
      <c r="BP814228" s="90"/>
    </row>
    <row r="814229" spans="68:68" customFormat="1">
      <c r="BP814229" s="90"/>
    </row>
    <row r="814230" spans="68:68" customFormat="1">
      <c r="BP814230" s="90"/>
    </row>
    <row r="814231" spans="68:68" customFormat="1">
      <c r="BP814231" s="90"/>
    </row>
    <row r="814232" spans="68:68" customFormat="1">
      <c r="BP814232" s="90"/>
    </row>
    <row r="814233" spans="68:68" customFormat="1">
      <c r="BP814233" s="90"/>
    </row>
    <row r="814234" spans="68:68" customFormat="1">
      <c r="BP814234" s="90"/>
    </row>
    <row r="814235" spans="68:68" customFormat="1">
      <c r="BP814235" s="90"/>
    </row>
    <row r="814236" spans="68:68" customFormat="1">
      <c r="BP814236" s="90"/>
    </row>
    <row r="814237" spans="68:68" customFormat="1">
      <c r="BP814237" s="90"/>
    </row>
    <row r="814238" spans="68:68" customFormat="1">
      <c r="BP814238" s="90"/>
    </row>
    <row r="814239" spans="68:68" customFormat="1">
      <c r="BP814239" s="90"/>
    </row>
    <row r="814240" spans="68:68" customFormat="1">
      <c r="BP814240" s="90"/>
    </row>
    <row r="814241" spans="68:68" customFormat="1">
      <c r="BP814241" s="90"/>
    </row>
    <row r="814242" spans="68:68" customFormat="1">
      <c r="BP814242" s="90"/>
    </row>
    <row r="814243" spans="68:68" customFormat="1">
      <c r="BP814243" s="90"/>
    </row>
    <row r="814244" spans="68:68" customFormat="1">
      <c r="BP814244" s="90"/>
    </row>
    <row r="814245" spans="68:68" customFormat="1">
      <c r="BP814245" s="90"/>
    </row>
    <row r="814246" spans="68:68" customFormat="1">
      <c r="BP814246" s="90"/>
    </row>
    <row r="814247" spans="68:68" customFormat="1">
      <c r="BP814247" s="90"/>
    </row>
    <row r="814248" spans="68:68" customFormat="1">
      <c r="BP814248" s="90"/>
    </row>
    <row r="814249" spans="68:68" customFormat="1">
      <c r="BP814249" s="90"/>
    </row>
    <row r="814250" spans="68:68" customFormat="1">
      <c r="BP814250" s="90"/>
    </row>
    <row r="814251" spans="68:68" customFormat="1">
      <c r="BP814251" s="90"/>
    </row>
    <row r="814252" spans="68:68" customFormat="1">
      <c r="BP814252" s="90"/>
    </row>
    <row r="814253" spans="68:68" customFormat="1">
      <c r="BP814253" s="90"/>
    </row>
    <row r="814254" spans="68:68" customFormat="1">
      <c r="BP814254" s="90"/>
    </row>
    <row r="814255" spans="68:68" customFormat="1">
      <c r="BP814255" s="90"/>
    </row>
    <row r="814256" spans="68:68" customFormat="1">
      <c r="BP814256" s="90"/>
    </row>
    <row r="814257" spans="68:68" customFormat="1">
      <c r="BP814257" s="90"/>
    </row>
    <row r="814258" spans="68:68" customFormat="1">
      <c r="BP814258" s="90"/>
    </row>
    <row r="814259" spans="68:68" customFormat="1">
      <c r="BP814259" s="90"/>
    </row>
    <row r="814260" spans="68:68" customFormat="1">
      <c r="BP814260" s="90"/>
    </row>
    <row r="814261" spans="68:68" customFormat="1">
      <c r="BP814261" s="90"/>
    </row>
    <row r="814262" spans="68:68" customFormat="1">
      <c r="BP814262" s="90"/>
    </row>
    <row r="814263" spans="68:68" customFormat="1">
      <c r="BP814263" s="90"/>
    </row>
    <row r="814264" spans="68:68" customFormat="1">
      <c r="BP814264" s="90"/>
    </row>
    <row r="814265" spans="68:68" customFormat="1">
      <c r="BP814265" s="90"/>
    </row>
    <row r="814266" spans="68:68" customFormat="1">
      <c r="BP814266" s="90"/>
    </row>
    <row r="814267" spans="68:68" customFormat="1">
      <c r="BP814267" s="90"/>
    </row>
    <row r="814268" spans="68:68" customFormat="1">
      <c r="BP814268" s="90"/>
    </row>
    <row r="814269" spans="68:68" customFormat="1">
      <c r="BP814269" s="90"/>
    </row>
    <row r="814270" spans="68:68" customFormat="1">
      <c r="BP814270" s="90"/>
    </row>
    <row r="814271" spans="68:68" customFormat="1">
      <c r="BP814271" s="90"/>
    </row>
    <row r="814272" spans="68:68" customFormat="1">
      <c r="BP814272" s="90"/>
    </row>
    <row r="814273" spans="68:68" customFormat="1">
      <c r="BP814273" s="90"/>
    </row>
    <row r="814274" spans="68:68" customFormat="1">
      <c r="BP814274" s="90"/>
    </row>
    <row r="814275" spans="68:68" customFormat="1">
      <c r="BP814275" s="90"/>
    </row>
    <row r="814276" spans="68:68" customFormat="1">
      <c r="BP814276" s="90"/>
    </row>
    <row r="814277" spans="68:68" customFormat="1">
      <c r="BP814277" s="90"/>
    </row>
    <row r="814278" spans="68:68" customFormat="1">
      <c r="BP814278" s="90"/>
    </row>
    <row r="814279" spans="68:68" customFormat="1">
      <c r="BP814279" s="90"/>
    </row>
    <row r="814280" spans="68:68" customFormat="1">
      <c r="BP814280" s="90"/>
    </row>
    <row r="814281" spans="68:68" customFormat="1">
      <c r="BP814281" s="90"/>
    </row>
    <row r="814282" spans="68:68" customFormat="1">
      <c r="BP814282" s="90"/>
    </row>
    <row r="814283" spans="68:68" customFormat="1">
      <c r="BP814283" s="90"/>
    </row>
    <row r="814284" spans="68:68" customFormat="1">
      <c r="BP814284" s="90"/>
    </row>
    <row r="814285" spans="68:68" customFormat="1">
      <c r="BP814285" s="90"/>
    </row>
    <row r="814286" spans="68:68" customFormat="1">
      <c r="BP814286" s="90"/>
    </row>
    <row r="814287" spans="68:68" customFormat="1">
      <c r="BP814287" s="90"/>
    </row>
    <row r="814288" spans="68:68" customFormat="1">
      <c r="BP814288" s="90"/>
    </row>
    <row r="814289" spans="68:68" customFormat="1">
      <c r="BP814289" s="90"/>
    </row>
    <row r="814290" spans="68:68" customFormat="1">
      <c r="BP814290" s="90"/>
    </row>
    <row r="814291" spans="68:68" customFormat="1">
      <c r="BP814291" s="90"/>
    </row>
    <row r="814292" spans="68:68" customFormat="1">
      <c r="BP814292" s="90"/>
    </row>
    <row r="814293" spans="68:68" customFormat="1">
      <c r="BP814293" s="90"/>
    </row>
    <row r="814294" spans="68:68" customFormat="1">
      <c r="BP814294" s="90"/>
    </row>
    <row r="814295" spans="68:68" customFormat="1">
      <c r="BP814295" s="90"/>
    </row>
    <row r="814296" spans="68:68" customFormat="1">
      <c r="BP814296" s="90"/>
    </row>
    <row r="814297" spans="68:68" customFormat="1">
      <c r="BP814297" s="90"/>
    </row>
    <row r="814298" spans="68:68" customFormat="1">
      <c r="BP814298" s="90"/>
    </row>
    <row r="814299" spans="68:68" customFormat="1">
      <c r="BP814299" s="90"/>
    </row>
    <row r="814300" spans="68:68" customFormat="1">
      <c r="BP814300" s="90"/>
    </row>
    <row r="814301" spans="68:68" customFormat="1">
      <c r="BP814301" s="90"/>
    </row>
    <row r="814302" spans="68:68" customFormat="1">
      <c r="BP814302" s="90"/>
    </row>
    <row r="814303" spans="68:68" customFormat="1">
      <c r="BP814303" s="90"/>
    </row>
    <row r="814304" spans="68:68" customFormat="1">
      <c r="BP814304" s="90"/>
    </row>
    <row r="814305" spans="68:68" customFormat="1">
      <c r="BP814305" s="90"/>
    </row>
    <row r="814306" spans="68:68" customFormat="1">
      <c r="BP814306" s="90"/>
    </row>
    <row r="814307" spans="68:68" customFormat="1">
      <c r="BP814307" s="90"/>
    </row>
    <row r="814308" spans="68:68" customFormat="1">
      <c r="BP814308" s="90"/>
    </row>
    <row r="814309" spans="68:68" customFormat="1">
      <c r="BP814309" s="90"/>
    </row>
    <row r="814310" spans="68:68" customFormat="1">
      <c r="BP814310" s="90"/>
    </row>
    <row r="814311" spans="68:68" customFormat="1">
      <c r="BP814311" s="90"/>
    </row>
    <row r="814312" spans="68:68" customFormat="1">
      <c r="BP814312" s="90"/>
    </row>
    <row r="814313" spans="68:68" customFormat="1">
      <c r="BP814313" s="90"/>
    </row>
    <row r="814314" spans="68:68" customFormat="1">
      <c r="BP814314" s="90"/>
    </row>
    <row r="814315" spans="68:68" customFormat="1">
      <c r="BP814315" s="90"/>
    </row>
    <row r="814316" spans="68:68" customFormat="1">
      <c r="BP814316" s="90"/>
    </row>
    <row r="814317" spans="68:68" customFormat="1">
      <c r="BP814317" s="90"/>
    </row>
    <row r="814318" spans="68:68" customFormat="1">
      <c r="BP814318" s="90"/>
    </row>
    <row r="814319" spans="68:68" customFormat="1">
      <c r="BP814319" s="90"/>
    </row>
    <row r="814320" spans="68:68" customFormat="1">
      <c r="BP814320" s="90"/>
    </row>
    <row r="814321" spans="68:68" customFormat="1">
      <c r="BP814321" s="90"/>
    </row>
    <row r="814322" spans="68:68" customFormat="1">
      <c r="BP814322" s="90"/>
    </row>
    <row r="814323" spans="68:68" customFormat="1">
      <c r="BP814323" s="90"/>
    </row>
    <row r="814324" spans="68:68" customFormat="1">
      <c r="BP814324" s="90"/>
    </row>
    <row r="814325" spans="68:68" customFormat="1">
      <c r="BP814325" s="90"/>
    </row>
    <row r="814326" spans="68:68" customFormat="1">
      <c r="BP814326" s="90"/>
    </row>
    <row r="814327" spans="68:68" customFormat="1">
      <c r="BP814327" s="90"/>
    </row>
    <row r="814328" spans="68:68" customFormat="1">
      <c r="BP814328" s="90"/>
    </row>
    <row r="814329" spans="68:68" customFormat="1">
      <c r="BP814329" s="90"/>
    </row>
    <row r="814330" spans="68:68" customFormat="1">
      <c r="BP814330" s="90"/>
    </row>
    <row r="814331" spans="68:68" customFormat="1">
      <c r="BP814331" s="90"/>
    </row>
    <row r="814332" spans="68:68" customFormat="1">
      <c r="BP814332" s="90"/>
    </row>
    <row r="814333" spans="68:68" customFormat="1">
      <c r="BP814333" s="90"/>
    </row>
    <row r="814334" spans="68:68" customFormat="1">
      <c r="BP814334" s="90"/>
    </row>
    <row r="814335" spans="68:68" customFormat="1">
      <c r="BP814335" s="90"/>
    </row>
    <row r="814336" spans="68:68" customFormat="1">
      <c r="BP814336" s="90"/>
    </row>
    <row r="814337" spans="68:68" customFormat="1">
      <c r="BP814337" s="90"/>
    </row>
    <row r="814338" spans="68:68" customFormat="1">
      <c r="BP814338" s="90"/>
    </row>
    <row r="814339" spans="68:68" customFormat="1">
      <c r="BP814339" s="90"/>
    </row>
    <row r="814340" spans="68:68" customFormat="1">
      <c r="BP814340" s="90"/>
    </row>
    <row r="814341" spans="68:68" customFormat="1">
      <c r="BP814341" s="90"/>
    </row>
    <row r="814342" spans="68:68" customFormat="1">
      <c r="BP814342" s="90"/>
    </row>
    <row r="814343" spans="68:68" customFormat="1">
      <c r="BP814343" s="90"/>
    </row>
    <row r="814344" spans="68:68" customFormat="1">
      <c r="BP814344" s="90"/>
    </row>
    <row r="814345" spans="68:68" customFormat="1">
      <c r="BP814345" s="90"/>
    </row>
    <row r="814346" spans="68:68" customFormat="1">
      <c r="BP814346" s="90"/>
    </row>
    <row r="814347" spans="68:68" customFormat="1">
      <c r="BP814347" s="90"/>
    </row>
    <row r="814348" spans="68:68" customFormat="1">
      <c r="BP814348" s="90"/>
    </row>
    <row r="814349" spans="68:68" customFormat="1">
      <c r="BP814349" s="90"/>
    </row>
    <row r="814350" spans="68:68" customFormat="1">
      <c r="BP814350" s="90"/>
    </row>
    <row r="814351" spans="68:68" customFormat="1">
      <c r="BP814351" s="90"/>
    </row>
    <row r="814352" spans="68:68" customFormat="1">
      <c r="BP814352" s="90"/>
    </row>
    <row r="814353" spans="68:68" customFormat="1">
      <c r="BP814353" s="90"/>
    </row>
    <row r="814354" spans="68:68" customFormat="1">
      <c r="BP814354" s="90"/>
    </row>
    <row r="814355" spans="68:68" customFormat="1">
      <c r="BP814355" s="90"/>
    </row>
    <row r="814356" spans="68:68" customFormat="1">
      <c r="BP814356" s="90"/>
    </row>
    <row r="814357" spans="68:68" customFormat="1">
      <c r="BP814357" s="90"/>
    </row>
    <row r="814358" spans="68:68" customFormat="1">
      <c r="BP814358" s="90"/>
    </row>
    <row r="814359" spans="68:68" customFormat="1">
      <c r="BP814359" s="90"/>
    </row>
    <row r="814360" spans="68:68" customFormat="1">
      <c r="BP814360" s="90"/>
    </row>
    <row r="814361" spans="68:68" customFormat="1">
      <c r="BP814361" s="90"/>
    </row>
    <row r="814362" spans="68:68" customFormat="1">
      <c r="BP814362" s="90"/>
    </row>
    <row r="814363" spans="68:68" customFormat="1">
      <c r="BP814363" s="90"/>
    </row>
    <row r="814364" spans="68:68" customFormat="1">
      <c r="BP814364" s="90"/>
    </row>
    <row r="814365" spans="68:68" customFormat="1">
      <c r="BP814365" s="90"/>
    </row>
    <row r="814366" spans="68:68" customFormat="1">
      <c r="BP814366" s="90"/>
    </row>
    <row r="814367" spans="68:68" customFormat="1">
      <c r="BP814367" s="90"/>
    </row>
    <row r="814368" spans="68:68" customFormat="1">
      <c r="BP814368" s="90"/>
    </row>
    <row r="814369" spans="68:68" customFormat="1">
      <c r="BP814369" s="90"/>
    </row>
    <row r="814370" spans="68:68" customFormat="1">
      <c r="BP814370" s="90"/>
    </row>
    <row r="814371" spans="68:68" customFormat="1">
      <c r="BP814371" s="90"/>
    </row>
    <row r="814372" spans="68:68" customFormat="1">
      <c r="BP814372" s="90"/>
    </row>
    <row r="814373" spans="68:68" customFormat="1">
      <c r="BP814373" s="90"/>
    </row>
    <row r="814374" spans="68:68" customFormat="1">
      <c r="BP814374" s="90"/>
    </row>
    <row r="814375" spans="68:68" customFormat="1">
      <c r="BP814375" s="90"/>
    </row>
    <row r="814376" spans="68:68" customFormat="1">
      <c r="BP814376" s="90"/>
    </row>
    <row r="814377" spans="68:68" customFormat="1">
      <c r="BP814377" s="90"/>
    </row>
    <row r="814378" spans="68:68" customFormat="1">
      <c r="BP814378" s="90"/>
    </row>
    <row r="814379" spans="68:68" customFormat="1">
      <c r="BP814379" s="90"/>
    </row>
    <row r="814380" spans="68:68" customFormat="1">
      <c r="BP814380" s="90"/>
    </row>
    <row r="814381" spans="68:68" customFormat="1">
      <c r="BP814381" s="90"/>
    </row>
    <row r="814382" spans="68:68" customFormat="1">
      <c r="BP814382" s="90"/>
    </row>
    <row r="814383" spans="68:68" customFormat="1">
      <c r="BP814383" s="90"/>
    </row>
    <row r="814384" spans="68:68" customFormat="1">
      <c r="BP814384" s="90"/>
    </row>
    <row r="814385" spans="68:68" customFormat="1">
      <c r="BP814385" s="90"/>
    </row>
    <row r="814386" spans="68:68" customFormat="1">
      <c r="BP814386" s="90"/>
    </row>
    <row r="814387" spans="68:68" customFormat="1">
      <c r="BP814387" s="90"/>
    </row>
    <row r="814388" spans="68:68" customFormat="1">
      <c r="BP814388" s="90"/>
    </row>
    <row r="814389" spans="68:68" customFormat="1">
      <c r="BP814389" s="90"/>
    </row>
    <row r="814390" spans="68:68" customFormat="1">
      <c r="BP814390" s="90"/>
    </row>
    <row r="814391" spans="68:68" customFormat="1">
      <c r="BP814391" s="90"/>
    </row>
    <row r="814392" spans="68:68" customFormat="1">
      <c r="BP814392" s="90"/>
    </row>
    <row r="814393" spans="68:68" customFormat="1">
      <c r="BP814393" s="90"/>
    </row>
    <row r="814394" spans="68:68" customFormat="1">
      <c r="BP814394" s="90"/>
    </row>
    <row r="814395" spans="68:68" customFormat="1">
      <c r="BP814395" s="90"/>
    </row>
    <row r="814396" spans="68:68" customFormat="1">
      <c r="BP814396" s="90"/>
    </row>
    <row r="814397" spans="68:68" customFormat="1">
      <c r="BP814397" s="90"/>
    </row>
    <row r="814398" spans="68:68" customFormat="1">
      <c r="BP814398" s="90"/>
    </row>
    <row r="814399" spans="68:68" customFormat="1">
      <c r="BP814399" s="90"/>
    </row>
    <row r="814400" spans="68:68" customFormat="1">
      <c r="BP814400" s="90"/>
    </row>
    <row r="814401" spans="68:68" customFormat="1">
      <c r="BP814401" s="90"/>
    </row>
    <row r="814402" spans="68:68" customFormat="1">
      <c r="BP814402" s="90"/>
    </row>
    <row r="814403" spans="68:68" customFormat="1">
      <c r="BP814403" s="90"/>
    </row>
    <row r="814404" spans="68:68" customFormat="1">
      <c r="BP814404" s="90"/>
    </row>
    <row r="814405" spans="68:68" customFormat="1">
      <c r="BP814405" s="90"/>
    </row>
    <row r="814406" spans="68:68" customFormat="1">
      <c r="BP814406" s="90"/>
    </row>
    <row r="814407" spans="68:68" customFormat="1">
      <c r="BP814407" s="90"/>
    </row>
    <row r="814408" spans="68:68" customFormat="1">
      <c r="BP814408" s="90"/>
    </row>
    <row r="814409" spans="68:68" customFormat="1">
      <c r="BP814409" s="90"/>
    </row>
    <row r="814410" spans="68:68" customFormat="1">
      <c r="BP814410" s="90"/>
    </row>
    <row r="814411" spans="68:68" customFormat="1">
      <c r="BP814411" s="90"/>
    </row>
    <row r="814412" spans="68:68" customFormat="1">
      <c r="BP814412" s="90"/>
    </row>
    <row r="814413" spans="68:68" customFormat="1">
      <c r="BP814413" s="90"/>
    </row>
    <row r="814414" spans="68:68" customFormat="1">
      <c r="BP814414" s="90"/>
    </row>
    <row r="814415" spans="68:68" customFormat="1">
      <c r="BP814415" s="90"/>
    </row>
    <row r="814416" spans="68:68" customFormat="1">
      <c r="BP814416" s="90"/>
    </row>
    <row r="814417" spans="68:68" customFormat="1">
      <c r="BP814417" s="90"/>
    </row>
    <row r="814418" spans="68:68" customFormat="1">
      <c r="BP814418" s="90"/>
    </row>
    <row r="814419" spans="68:68" customFormat="1">
      <c r="BP814419" s="90"/>
    </row>
    <row r="814420" spans="68:68" customFormat="1">
      <c r="BP814420" s="90"/>
    </row>
    <row r="814421" spans="68:68" customFormat="1">
      <c r="BP814421" s="90"/>
    </row>
    <row r="814422" spans="68:68" customFormat="1">
      <c r="BP814422" s="90"/>
    </row>
    <row r="814423" spans="68:68" customFormat="1">
      <c r="BP814423" s="90"/>
    </row>
    <row r="814424" spans="68:68" customFormat="1">
      <c r="BP814424" s="90"/>
    </row>
    <row r="814425" spans="68:68" customFormat="1">
      <c r="BP814425" s="90"/>
    </row>
    <row r="814426" spans="68:68" customFormat="1">
      <c r="BP814426" s="90"/>
    </row>
    <row r="814427" spans="68:68" customFormat="1">
      <c r="BP814427" s="90"/>
    </row>
    <row r="814428" spans="68:68" customFormat="1">
      <c r="BP814428" s="90"/>
    </row>
    <row r="814429" spans="68:68" customFormat="1">
      <c r="BP814429" s="90"/>
    </row>
    <row r="814430" spans="68:68" customFormat="1">
      <c r="BP814430" s="90"/>
    </row>
    <row r="814431" spans="68:68" customFormat="1">
      <c r="BP814431" s="90"/>
    </row>
    <row r="814432" spans="68:68" customFormat="1">
      <c r="BP814432" s="90"/>
    </row>
    <row r="814433" spans="68:68" customFormat="1">
      <c r="BP814433" s="90"/>
    </row>
    <row r="814434" spans="68:68" customFormat="1">
      <c r="BP814434" s="90"/>
    </row>
    <row r="814435" spans="68:68" customFormat="1">
      <c r="BP814435" s="90"/>
    </row>
    <row r="814436" spans="68:68" customFormat="1">
      <c r="BP814436" s="90"/>
    </row>
    <row r="814437" spans="68:68" customFormat="1">
      <c r="BP814437" s="90"/>
    </row>
    <row r="814438" spans="68:68" customFormat="1">
      <c r="BP814438" s="90"/>
    </row>
    <row r="814439" spans="68:68" customFormat="1">
      <c r="BP814439" s="90"/>
    </row>
    <row r="814440" spans="68:68" customFormat="1">
      <c r="BP814440" s="90"/>
    </row>
    <row r="814441" spans="68:68" customFormat="1">
      <c r="BP814441" s="90"/>
    </row>
    <row r="814442" spans="68:68" customFormat="1">
      <c r="BP814442" s="90"/>
    </row>
    <row r="814443" spans="68:68" customFormat="1">
      <c r="BP814443" s="90"/>
    </row>
    <row r="814444" spans="68:68" customFormat="1">
      <c r="BP814444" s="90"/>
    </row>
    <row r="814445" spans="68:68" customFormat="1">
      <c r="BP814445" s="90"/>
    </row>
    <row r="814446" spans="68:68" customFormat="1">
      <c r="BP814446" s="90"/>
    </row>
    <row r="814447" spans="68:68" customFormat="1">
      <c r="BP814447" s="90"/>
    </row>
    <row r="814448" spans="68:68" customFormat="1">
      <c r="BP814448" s="90"/>
    </row>
    <row r="814449" spans="68:68" customFormat="1">
      <c r="BP814449" s="90"/>
    </row>
    <row r="814450" spans="68:68" customFormat="1">
      <c r="BP814450" s="90"/>
    </row>
    <row r="814451" spans="68:68" customFormat="1">
      <c r="BP814451" s="90"/>
    </row>
    <row r="814452" spans="68:68" customFormat="1">
      <c r="BP814452" s="90"/>
    </row>
    <row r="814453" spans="68:68" customFormat="1">
      <c r="BP814453" s="90"/>
    </row>
    <row r="814454" spans="68:68" customFormat="1">
      <c r="BP814454" s="90"/>
    </row>
    <row r="814455" spans="68:68" customFormat="1">
      <c r="BP814455" s="90"/>
    </row>
    <row r="814456" spans="68:68" customFormat="1">
      <c r="BP814456" s="90"/>
    </row>
    <row r="814457" spans="68:68" customFormat="1">
      <c r="BP814457" s="90"/>
    </row>
    <row r="814458" spans="68:68" customFormat="1">
      <c r="BP814458" s="90"/>
    </row>
    <row r="814459" spans="68:68" customFormat="1">
      <c r="BP814459" s="90"/>
    </row>
    <row r="814460" spans="68:68" customFormat="1">
      <c r="BP814460" s="90"/>
    </row>
    <row r="814461" spans="68:68" customFormat="1">
      <c r="BP814461" s="90"/>
    </row>
    <row r="814462" spans="68:68" customFormat="1">
      <c r="BP814462" s="90"/>
    </row>
    <row r="814463" spans="68:68" customFormat="1">
      <c r="BP814463" s="90"/>
    </row>
    <row r="814464" spans="68:68" customFormat="1">
      <c r="BP814464" s="90"/>
    </row>
    <row r="814465" spans="68:68" customFormat="1">
      <c r="BP814465" s="90"/>
    </row>
    <row r="814466" spans="68:68" customFormat="1">
      <c r="BP814466" s="90"/>
    </row>
    <row r="814467" spans="68:68" customFormat="1">
      <c r="BP814467" s="90"/>
    </row>
    <row r="814468" spans="68:68" customFormat="1">
      <c r="BP814468" s="90"/>
    </row>
    <row r="814469" spans="68:68" customFormat="1">
      <c r="BP814469" s="90"/>
    </row>
    <row r="814470" spans="68:68" customFormat="1">
      <c r="BP814470" s="90"/>
    </row>
    <row r="814471" spans="68:68" customFormat="1">
      <c r="BP814471" s="90"/>
    </row>
    <row r="814472" spans="68:68" customFormat="1">
      <c r="BP814472" s="90"/>
    </row>
    <row r="814473" spans="68:68" customFormat="1">
      <c r="BP814473" s="90"/>
    </row>
    <row r="814474" spans="68:68" customFormat="1">
      <c r="BP814474" s="90"/>
    </row>
    <row r="814475" spans="68:68" customFormat="1">
      <c r="BP814475" s="90"/>
    </row>
    <row r="814476" spans="68:68" customFormat="1">
      <c r="BP814476" s="90"/>
    </row>
    <row r="814477" spans="68:68" customFormat="1">
      <c r="BP814477" s="90"/>
    </row>
    <row r="814478" spans="68:68" customFormat="1">
      <c r="BP814478" s="90"/>
    </row>
    <row r="814479" spans="68:68" customFormat="1">
      <c r="BP814479" s="90"/>
    </row>
    <row r="814480" spans="68:68" customFormat="1">
      <c r="BP814480" s="90"/>
    </row>
    <row r="814481" spans="68:68" customFormat="1">
      <c r="BP814481" s="90"/>
    </row>
    <row r="814482" spans="68:68" customFormat="1">
      <c r="BP814482" s="90"/>
    </row>
    <row r="814483" spans="68:68" customFormat="1">
      <c r="BP814483" s="90"/>
    </row>
    <row r="814484" spans="68:68" customFormat="1">
      <c r="BP814484" s="90"/>
    </row>
    <row r="814485" spans="68:68" customFormat="1">
      <c r="BP814485" s="90"/>
    </row>
    <row r="814486" spans="68:68" customFormat="1">
      <c r="BP814486" s="90"/>
    </row>
    <row r="814487" spans="68:68" customFormat="1">
      <c r="BP814487" s="90"/>
    </row>
    <row r="814488" spans="68:68" customFormat="1">
      <c r="BP814488" s="90"/>
    </row>
    <row r="814489" spans="68:68" customFormat="1">
      <c r="BP814489" s="90"/>
    </row>
    <row r="814490" spans="68:68" customFormat="1">
      <c r="BP814490" s="90"/>
    </row>
    <row r="814491" spans="68:68" customFormat="1">
      <c r="BP814491" s="90"/>
    </row>
    <row r="814492" spans="68:68" customFormat="1">
      <c r="BP814492" s="90"/>
    </row>
    <row r="814493" spans="68:68" customFormat="1">
      <c r="BP814493" s="90"/>
    </row>
    <row r="814494" spans="68:68" customFormat="1">
      <c r="BP814494" s="90"/>
    </row>
    <row r="814495" spans="68:68" customFormat="1">
      <c r="BP814495" s="90"/>
    </row>
    <row r="814496" spans="68:68" customFormat="1">
      <c r="BP814496" s="90"/>
    </row>
    <row r="814497" spans="68:68" customFormat="1">
      <c r="BP814497" s="90"/>
    </row>
    <row r="814498" spans="68:68" customFormat="1">
      <c r="BP814498" s="90"/>
    </row>
    <row r="814499" spans="68:68" customFormat="1">
      <c r="BP814499" s="90"/>
    </row>
    <row r="814500" spans="68:68" customFormat="1">
      <c r="BP814500" s="90"/>
    </row>
    <row r="814501" spans="68:68" customFormat="1">
      <c r="BP814501" s="90"/>
    </row>
    <row r="814502" spans="68:68" customFormat="1">
      <c r="BP814502" s="90"/>
    </row>
    <row r="814503" spans="68:68" customFormat="1">
      <c r="BP814503" s="90"/>
    </row>
    <row r="814504" spans="68:68" customFormat="1">
      <c r="BP814504" s="90"/>
    </row>
    <row r="814505" spans="68:68" customFormat="1">
      <c r="BP814505" s="90"/>
    </row>
    <row r="814506" spans="68:68" customFormat="1">
      <c r="BP814506" s="90"/>
    </row>
    <row r="814507" spans="68:68" customFormat="1">
      <c r="BP814507" s="90"/>
    </row>
    <row r="814508" spans="68:68" customFormat="1">
      <c r="BP814508" s="90"/>
    </row>
    <row r="814509" spans="68:68" customFormat="1">
      <c r="BP814509" s="90"/>
    </row>
    <row r="814510" spans="68:68" customFormat="1">
      <c r="BP814510" s="90"/>
    </row>
    <row r="814511" spans="68:68" customFormat="1">
      <c r="BP814511" s="90"/>
    </row>
    <row r="814512" spans="68:68" customFormat="1">
      <c r="BP814512" s="90"/>
    </row>
    <row r="814513" spans="68:68" customFormat="1">
      <c r="BP814513" s="90"/>
    </row>
    <row r="814514" spans="68:68" customFormat="1">
      <c r="BP814514" s="90"/>
    </row>
    <row r="814515" spans="68:68" customFormat="1">
      <c r="BP814515" s="90"/>
    </row>
    <row r="814516" spans="68:68" customFormat="1">
      <c r="BP814516" s="90"/>
    </row>
    <row r="814517" spans="68:68" customFormat="1">
      <c r="BP814517" s="90"/>
    </row>
    <row r="814518" spans="68:68" customFormat="1">
      <c r="BP814518" s="90"/>
    </row>
    <row r="814519" spans="68:68" customFormat="1">
      <c r="BP814519" s="90"/>
    </row>
    <row r="814520" spans="68:68" customFormat="1">
      <c r="BP814520" s="90"/>
    </row>
    <row r="814521" spans="68:68" customFormat="1">
      <c r="BP814521" s="90"/>
    </row>
    <row r="814522" spans="68:68" customFormat="1">
      <c r="BP814522" s="90"/>
    </row>
    <row r="814523" spans="68:68" customFormat="1">
      <c r="BP814523" s="90"/>
    </row>
    <row r="814524" spans="68:68" customFormat="1">
      <c r="BP814524" s="90"/>
    </row>
    <row r="814525" spans="68:68" customFormat="1">
      <c r="BP814525" s="90"/>
    </row>
    <row r="814526" spans="68:68" customFormat="1">
      <c r="BP814526" s="90"/>
    </row>
    <row r="814527" spans="68:68" customFormat="1">
      <c r="BP814527" s="90"/>
    </row>
    <row r="814528" spans="68:68" customFormat="1">
      <c r="BP814528" s="90"/>
    </row>
    <row r="814529" spans="68:68" customFormat="1">
      <c r="BP814529" s="90"/>
    </row>
    <row r="814530" spans="68:68" customFormat="1">
      <c r="BP814530" s="90"/>
    </row>
    <row r="814531" spans="68:68" customFormat="1">
      <c r="BP814531" s="90"/>
    </row>
    <row r="814532" spans="68:68" customFormat="1">
      <c r="BP814532" s="90"/>
    </row>
    <row r="814533" spans="68:68" customFormat="1">
      <c r="BP814533" s="90"/>
    </row>
    <row r="814534" spans="68:68" customFormat="1">
      <c r="BP814534" s="90"/>
    </row>
    <row r="814535" spans="68:68" customFormat="1">
      <c r="BP814535" s="90"/>
    </row>
    <row r="814536" spans="68:68" customFormat="1">
      <c r="BP814536" s="90"/>
    </row>
    <row r="814537" spans="68:68" customFormat="1">
      <c r="BP814537" s="90"/>
    </row>
    <row r="814538" spans="68:68" customFormat="1">
      <c r="BP814538" s="90"/>
    </row>
    <row r="814539" spans="68:68" customFormat="1">
      <c r="BP814539" s="90"/>
    </row>
    <row r="814540" spans="68:68" customFormat="1">
      <c r="BP814540" s="90"/>
    </row>
    <row r="814541" spans="68:68" customFormat="1">
      <c r="BP814541" s="90"/>
    </row>
    <row r="814542" spans="68:68" customFormat="1">
      <c r="BP814542" s="90"/>
    </row>
    <row r="814543" spans="68:68" customFormat="1">
      <c r="BP814543" s="90"/>
    </row>
    <row r="814544" spans="68:68" customFormat="1">
      <c r="BP814544" s="90"/>
    </row>
    <row r="814545" spans="68:68" customFormat="1">
      <c r="BP814545" s="90"/>
    </row>
    <row r="814546" spans="68:68" customFormat="1">
      <c r="BP814546" s="90"/>
    </row>
    <row r="814547" spans="68:68" customFormat="1">
      <c r="BP814547" s="90"/>
    </row>
    <row r="814548" spans="68:68" customFormat="1">
      <c r="BP814548" s="90"/>
    </row>
    <row r="814549" spans="68:68" customFormat="1">
      <c r="BP814549" s="90"/>
    </row>
    <row r="814550" spans="68:68" customFormat="1">
      <c r="BP814550" s="90"/>
    </row>
    <row r="814551" spans="68:68" customFormat="1">
      <c r="BP814551" s="90"/>
    </row>
    <row r="814552" spans="68:68" customFormat="1">
      <c r="BP814552" s="90"/>
    </row>
    <row r="814553" spans="68:68" customFormat="1">
      <c r="BP814553" s="90"/>
    </row>
    <row r="814554" spans="68:68" customFormat="1">
      <c r="BP814554" s="90"/>
    </row>
    <row r="814555" spans="68:68" customFormat="1">
      <c r="BP814555" s="90"/>
    </row>
    <row r="814556" spans="68:68" customFormat="1">
      <c r="BP814556" s="90"/>
    </row>
    <row r="814557" spans="68:68" customFormat="1">
      <c r="BP814557" s="90"/>
    </row>
    <row r="814558" spans="68:68" customFormat="1">
      <c r="BP814558" s="90"/>
    </row>
    <row r="814559" spans="68:68" customFormat="1">
      <c r="BP814559" s="90"/>
    </row>
    <row r="814560" spans="68:68" customFormat="1">
      <c r="BP814560" s="90"/>
    </row>
    <row r="814561" spans="68:68" customFormat="1">
      <c r="BP814561" s="90"/>
    </row>
    <row r="814562" spans="68:68" customFormat="1">
      <c r="BP814562" s="90"/>
    </row>
    <row r="814563" spans="68:68" customFormat="1">
      <c r="BP814563" s="90"/>
    </row>
    <row r="814564" spans="68:68" customFormat="1">
      <c r="BP814564" s="90"/>
    </row>
    <row r="814565" spans="68:68" customFormat="1">
      <c r="BP814565" s="90"/>
    </row>
    <row r="814566" spans="68:68" customFormat="1">
      <c r="BP814566" s="90"/>
    </row>
    <row r="814567" spans="68:68" customFormat="1">
      <c r="BP814567" s="90"/>
    </row>
    <row r="814568" spans="68:68" customFormat="1">
      <c r="BP814568" s="90"/>
    </row>
    <row r="814569" spans="68:68" customFormat="1">
      <c r="BP814569" s="90"/>
    </row>
    <row r="814570" spans="68:68" customFormat="1">
      <c r="BP814570" s="90"/>
    </row>
    <row r="814571" spans="68:68" customFormat="1">
      <c r="BP814571" s="90"/>
    </row>
    <row r="814572" spans="68:68" customFormat="1">
      <c r="BP814572" s="90"/>
    </row>
    <row r="814573" spans="68:68" customFormat="1">
      <c r="BP814573" s="90"/>
    </row>
    <row r="814574" spans="68:68" customFormat="1">
      <c r="BP814574" s="90"/>
    </row>
    <row r="814575" spans="68:68" customFormat="1">
      <c r="BP814575" s="90"/>
    </row>
    <row r="814576" spans="68:68" customFormat="1">
      <c r="BP814576" s="90"/>
    </row>
    <row r="814577" spans="68:68" customFormat="1">
      <c r="BP814577" s="90"/>
    </row>
    <row r="814578" spans="68:68" customFormat="1">
      <c r="BP814578" s="90"/>
    </row>
    <row r="814579" spans="68:68" customFormat="1">
      <c r="BP814579" s="90"/>
    </row>
    <row r="814580" spans="68:68" customFormat="1">
      <c r="BP814580" s="90"/>
    </row>
    <row r="814581" spans="68:68" customFormat="1">
      <c r="BP814581" s="90"/>
    </row>
    <row r="814582" spans="68:68" customFormat="1">
      <c r="BP814582" s="90"/>
    </row>
    <row r="814583" spans="68:68" customFormat="1">
      <c r="BP814583" s="90"/>
    </row>
    <row r="814584" spans="68:68" customFormat="1">
      <c r="BP814584" s="90"/>
    </row>
    <row r="814585" spans="68:68" customFormat="1">
      <c r="BP814585" s="90"/>
    </row>
    <row r="814586" spans="68:68" customFormat="1">
      <c r="BP814586" s="90"/>
    </row>
    <row r="814587" spans="68:68" customFormat="1">
      <c r="BP814587" s="90"/>
    </row>
    <row r="814588" spans="68:68" customFormat="1">
      <c r="BP814588" s="90"/>
    </row>
    <row r="814589" spans="68:68" customFormat="1">
      <c r="BP814589" s="90"/>
    </row>
    <row r="814590" spans="68:68" customFormat="1">
      <c r="BP814590" s="90"/>
    </row>
    <row r="814591" spans="68:68" customFormat="1">
      <c r="BP814591" s="90"/>
    </row>
    <row r="814592" spans="68:68" customFormat="1">
      <c r="BP814592" s="90"/>
    </row>
    <row r="814593" spans="68:68" customFormat="1">
      <c r="BP814593" s="90"/>
    </row>
    <row r="814594" spans="68:68" customFormat="1">
      <c r="BP814594" s="90"/>
    </row>
    <row r="814595" spans="68:68" customFormat="1">
      <c r="BP814595" s="90"/>
    </row>
    <row r="814596" spans="68:68" customFormat="1">
      <c r="BP814596" s="90"/>
    </row>
    <row r="814597" spans="68:68" customFormat="1">
      <c r="BP814597" s="90"/>
    </row>
    <row r="814598" spans="68:68" customFormat="1">
      <c r="BP814598" s="90"/>
    </row>
    <row r="814599" spans="68:68" customFormat="1">
      <c r="BP814599" s="90"/>
    </row>
    <row r="814600" spans="68:68" customFormat="1">
      <c r="BP814600" s="90"/>
    </row>
    <row r="814601" spans="68:68" customFormat="1">
      <c r="BP814601" s="90"/>
    </row>
    <row r="814602" spans="68:68" customFormat="1">
      <c r="BP814602" s="90"/>
    </row>
    <row r="814603" spans="68:68" customFormat="1">
      <c r="BP814603" s="90"/>
    </row>
    <row r="814604" spans="68:68" customFormat="1">
      <c r="BP814604" s="90"/>
    </row>
    <row r="814605" spans="68:68" customFormat="1">
      <c r="BP814605" s="90"/>
    </row>
    <row r="814606" spans="68:68" customFormat="1">
      <c r="BP814606" s="90"/>
    </row>
    <row r="814607" spans="68:68" customFormat="1">
      <c r="BP814607" s="90"/>
    </row>
    <row r="814608" spans="68:68" customFormat="1">
      <c r="BP814608" s="90"/>
    </row>
    <row r="814609" spans="68:68" customFormat="1">
      <c r="BP814609" s="90"/>
    </row>
    <row r="814610" spans="68:68" customFormat="1">
      <c r="BP814610" s="90"/>
    </row>
    <row r="814611" spans="68:68" customFormat="1">
      <c r="BP814611" s="90"/>
    </row>
    <row r="814612" spans="68:68" customFormat="1">
      <c r="BP814612" s="90"/>
    </row>
    <row r="814613" spans="68:68" customFormat="1">
      <c r="BP814613" s="90"/>
    </row>
    <row r="814614" spans="68:68" customFormat="1">
      <c r="BP814614" s="90"/>
    </row>
    <row r="814615" spans="68:68" customFormat="1">
      <c r="BP814615" s="90"/>
    </row>
    <row r="814616" spans="68:68" customFormat="1">
      <c r="BP814616" s="90"/>
    </row>
    <row r="814617" spans="68:68" customFormat="1">
      <c r="BP814617" s="90"/>
    </row>
    <row r="814618" spans="68:68" customFormat="1">
      <c r="BP814618" s="90"/>
    </row>
    <row r="814619" spans="68:68" customFormat="1">
      <c r="BP814619" s="90"/>
    </row>
    <row r="814620" spans="68:68" customFormat="1">
      <c r="BP814620" s="90"/>
    </row>
    <row r="814621" spans="68:68" customFormat="1">
      <c r="BP814621" s="90"/>
    </row>
    <row r="814622" spans="68:68" customFormat="1">
      <c r="BP814622" s="90"/>
    </row>
    <row r="814623" spans="68:68" customFormat="1">
      <c r="BP814623" s="90"/>
    </row>
    <row r="814624" spans="68:68" customFormat="1">
      <c r="BP814624" s="90"/>
    </row>
    <row r="814625" spans="68:68" customFormat="1">
      <c r="BP814625" s="90"/>
    </row>
    <row r="814626" spans="68:68" customFormat="1">
      <c r="BP814626" s="90"/>
    </row>
    <row r="814627" spans="68:68" customFormat="1">
      <c r="BP814627" s="90"/>
    </row>
    <row r="814628" spans="68:68" customFormat="1">
      <c r="BP814628" s="90"/>
    </row>
    <row r="814629" spans="68:68" customFormat="1">
      <c r="BP814629" s="90"/>
    </row>
    <row r="814630" spans="68:68" customFormat="1">
      <c r="BP814630" s="90"/>
    </row>
    <row r="814631" spans="68:68" customFormat="1">
      <c r="BP814631" s="90"/>
    </row>
    <row r="814632" spans="68:68" customFormat="1">
      <c r="BP814632" s="90"/>
    </row>
    <row r="814633" spans="68:68" customFormat="1">
      <c r="BP814633" s="90"/>
    </row>
    <row r="814634" spans="68:68" customFormat="1">
      <c r="BP814634" s="90"/>
    </row>
    <row r="814635" spans="68:68" customFormat="1">
      <c r="BP814635" s="90"/>
    </row>
    <row r="814636" spans="68:68" customFormat="1">
      <c r="BP814636" s="90"/>
    </row>
    <row r="814637" spans="68:68" customFormat="1">
      <c r="BP814637" s="90"/>
    </row>
    <row r="814638" spans="68:68" customFormat="1">
      <c r="BP814638" s="90"/>
    </row>
    <row r="814639" spans="68:68" customFormat="1">
      <c r="BP814639" s="90"/>
    </row>
    <row r="814640" spans="68:68" customFormat="1">
      <c r="BP814640" s="90"/>
    </row>
    <row r="814641" spans="68:68" customFormat="1">
      <c r="BP814641" s="90"/>
    </row>
    <row r="814642" spans="68:68" customFormat="1">
      <c r="BP814642" s="90"/>
    </row>
    <row r="814643" spans="68:68" customFormat="1">
      <c r="BP814643" s="90"/>
    </row>
    <row r="814644" spans="68:68" customFormat="1">
      <c r="BP814644" s="90"/>
    </row>
    <row r="814645" spans="68:68" customFormat="1">
      <c r="BP814645" s="90"/>
    </row>
    <row r="814646" spans="68:68" customFormat="1">
      <c r="BP814646" s="90"/>
    </row>
    <row r="814647" spans="68:68" customFormat="1">
      <c r="BP814647" s="90"/>
    </row>
    <row r="814648" spans="68:68" customFormat="1">
      <c r="BP814648" s="90"/>
    </row>
    <row r="814649" spans="68:68" customFormat="1">
      <c r="BP814649" s="90"/>
    </row>
    <row r="814650" spans="68:68" customFormat="1">
      <c r="BP814650" s="90"/>
    </row>
    <row r="814651" spans="68:68" customFormat="1">
      <c r="BP814651" s="90"/>
    </row>
    <row r="814652" spans="68:68" customFormat="1">
      <c r="BP814652" s="90"/>
    </row>
    <row r="814653" spans="68:68" customFormat="1">
      <c r="BP814653" s="90"/>
    </row>
    <row r="814654" spans="68:68" customFormat="1">
      <c r="BP814654" s="90"/>
    </row>
    <row r="814655" spans="68:68" customFormat="1">
      <c r="BP814655" s="90"/>
    </row>
    <row r="814656" spans="68:68" customFormat="1">
      <c r="BP814656" s="90"/>
    </row>
    <row r="814657" spans="68:68" customFormat="1">
      <c r="BP814657" s="90"/>
    </row>
    <row r="814658" spans="68:68" customFormat="1">
      <c r="BP814658" s="90"/>
    </row>
    <row r="814659" spans="68:68" customFormat="1">
      <c r="BP814659" s="90"/>
    </row>
    <row r="814660" spans="68:68" customFormat="1">
      <c r="BP814660" s="90"/>
    </row>
    <row r="814661" spans="68:68" customFormat="1">
      <c r="BP814661" s="90"/>
    </row>
    <row r="814662" spans="68:68" customFormat="1">
      <c r="BP814662" s="90"/>
    </row>
    <row r="814663" spans="68:68" customFormat="1">
      <c r="BP814663" s="90"/>
    </row>
    <row r="814664" spans="68:68" customFormat="1">
      <c r="BP814664" s="90"/>
    </row>
    <row r="814665" spans="68:68" customFormat="1">
      <c r="BP814665" s="90"/>
    </row>
    <row r="814666" spans="68:68" customFormat="1">
      <c r="BP814666" s="90"/>
    </row>
    <row r="814667" spans="68:68" customFormat="1">
      <c r="BP814667" s="90"/>
    </row>
    <row r="814668" spans="68:68" customFormat="1">
      <c r="BP814668" s="90"/>
    </row>
    <row r="814669" spans="68:68" customFormat="1">
      <c r="BP814669" s="90"/>
    </row>
    <row r="814670" spans="68:68" customFormat="1">
      <c r="BP814670" s="90"/>
    </row>
    <row r="814671" spans="68:68" customFormat="1">
      <c r="BP814671" s="90"/>
    </row>
    <row r="814672" spans="68:68" customFormat="1">
      <c r="BP814672" s="90"/>
    </row>
    <row r="814673" spans="68:68" customFormat="1">
      <c r="BP814673" s="90"/>
    </row>
    <row r="814674" spans="68:68" customFormat="1">
      <c r="BP814674" s="90"/>
    </row>
    <row r="814675" spans="68:68" customFormat="1">
      <c r="BP814675" s="90"/>
    </row>
    <row r="814676" spans="68:68" customFormat="1">
      <c r="BP814676" s="90"/>
    </row>
    <row r="814677" spans="68:68" customFormat="1">
      <c r="BP814677" s="90"/>
    </row>
    <row r="814678" spans="68:68" customFormat="1">
      <c r="BP814678" s="90"/>
    </row>
    <row r="814679" spans="68:68" customFormat="1">
      <c r="BP814679" s="90"/>
    </row>
    <row r="814680" spans="68:68" customFormat="1">
      <c r="BP814680" s="90"/>
    </row>
    <row r="814681" spans="68:68" customFormat="1">
      <c r="BP814681" s="90"/>
    </row>
    <row r="814682" spans="68:68" customFormat="1">
      <c r="BP814682" s="90"/>
    </row>
    <row r="814683" spans="68:68" customFormat="1">
      <c r="BP814683" s="90"/>
    </row>
    <row r="814684" spans="68:68" customFormat="1">
      <c r="BP814684" s="90"/>
    </row>
    <row r="814685" spans="68:68" customFormat="1">
      <c r="BP814685" s="90"/>
    </row>
    <row r="814686" spans="68:68" customFormat="1">
      <c r="BP814686" s="90"/>
    </row>
    <row r="814687" spans="68:68" customFormat="1">
      <c r="BP814687" s="90"/>
    </row>
    <row r="814688" spans="68:68" customFormat="1">
      <c r="BP814688" s="90"/>
    </row>
    <row r="814689" spans="68:68" customFormat="1">
      <c r="BP814689" s="90"/>
    </row>
    <row r="814690" spans="68:68" customFormat="1">
      <c r="BP814690" s="90"/>
    </row>
    <row r="814691" spans="68:68" customFormat="1">
      <c r="BP814691" s="90"/>
    </row>
    <row r="814692" spans="68:68" customFormat="1">
      <c r="BP814692" s="90"/>
    </row>
    <row r="814693" spans="68:68" customFormat="1">
      <c r="BP814693" s="90"/>
    </row>
    <row r="814694" spans="68:68" customFormat="1">
      <c r="BP814694" s="90"/>
    </row>
    <row r="814695" spans="68:68" customFormat="1">
      <c r="BP814695" s="90"/>
    </row>
    <row r="814696" spans="68:68" customFormat="1">
      <c r="BP814696" s="90"/>
    </row>
    <row r="814697" spans="68:68" customFormat="1">
      <c r="BP814697" s="90"/>
    </row>
    <row r="814698" spans="68:68" customFormat="1">
      <c r="BP814698" s="90"/>
    </row>
    <row r="814699" spans="68:68" customFormat="1">
      <c r="BP814699" s="90"/>
    </row>
    <row r="814700" spans="68:68" customFormat="1">
      <c r="BP814700" s="90"/>
    </row>
    <row r="814701" spans="68:68" customFormat="1">
      <c r="BP814701" s="90"/>
    </row>
    <row r="814702" spans="68:68" customFormat="1">
      <c r="BP814702" s="90"/>
    </row>
    <row r="814703" spans="68:68" customFormat="1">
      <c r="BP814703" s="90"/>
    </row>
    <row r="814704" spans="68:68" customFormat="1">
      <c r="BP814704" s="90"/>
    </row>
    <row r="814705" spans="68:68" customFormat="1">
      <c r="BP814705" s="90"/>
    </row>
    <row r="814706" spans="68:68" customFormat="1">
      <c r="BP814706" s="90"/>
    </row>
    <row r="814707" spans="68:68" customFormat="1">
      <c r="BP814707" s="90"/>
    </row>
    <row r="814708" spans="68:68" customFormat="1">
      <c r="BP814708" s="90"/>
    </row>
    <row r="814709" spans="68:68" customFormat="1">
      <c r="BP814709" s="90"/>
    </row>
    <row r="814710" spans="68:68" customFormat="1">
      <c r="BP814710" s="90"/>
    </row>
    <row r="814711" spans="68:68" customFormat="1">
      <c r="BP814711" s="90"/>
    </row>
    <row r="814712" spans="68:68" customFormat="1">
      <c r="BP814712" s="90"/>
    </row>
    <row r="814713" spans="68:68" customFormat="1">
      <c r="BP814713" s="90"/>
    </row>
    <row r="814714" spans="68:68" customFormat="1">
      <c r="BP814714" s="90"/>
    </row>
    <row r="814715" spans="68:68" customFormat="1">
      <c r="BP814715" s="90"/>
    </row>
    <row r="814716" spans="68:68" customFormat="1">
      <c r="BP814716" s="90"/>
    </row>
    <row r="814717" spans="68:68" customFormat="1">
      <c r="BP814717" s="90"/>
    </row>
    <row r="814718" spans="68:68" customFormat="1">
      <c r="BP814718" s="90"/>
    </row>
    <row r="814719" spans="68:68" customFormat="1">
      <c r="BP814719" s="90"/>
    </row>
    <row r="814720" spans="68:68" customFormat="1">
      <c r="BP814720" s="90"/>
    </row>
    <row r="814721" spans="68:68" customFormat="1">
      <c r="BP814721" s="90"/>
    </row>
    <row r="814722" spans="68:68" customFormat="1">
      <c r="BP814722" s="90"/>
    </row>
    <row r="814723" spans="68:68" customFormat="1">
      <c r="BP814723" s="90"/>
    </row>
    <row r="814724" spans="68:68" customFormat="1">
      <c r="BP814724" s="90"/>
    </row>
    <row r="814725" spans="68:68" customFormat="1">
      <c r="BP814725" s="90"/>
    </row>
    <row r="814726" spans="68:68" customFormat="1">
      <c r="BP814726" s="90"/>
    </row>
    <row r="814727" spans="68:68" customFormat="1">
      <c r="BP814727" s="90"/>
    </row>
    <row r="814728" spans="68:68" customFormat="1">
      <c r="BP814728" s="90"/>
    </row>
    <row r="814729" spans="68:68" customFormat="1">
      <c r="BP814729" s="90"/>
    </row>
    <row r="814730" spans="68:68" customFormat="1">
      <c r="BP814730" s="90"/>
    </row>
    <row r="814731" spans="68:68" customFormat="1">
      <c r="BP814731" s="90"/>
    </row>
    <row r="814732" spans="68:68" customFormat="1">
      <c r="BP814732" s="90"/>
    </row>
    <row r="814733" spans="68:68" customFormat="1">
      <c r="BP814733" s="90"/>
    </row>
    <row r="814734" spans="68:68" customFormat="1">
      <c r="BP814734" s="90"/>
    </row>
    <row r="814735" spans="68:68" customFormat="1">
      <c r="BP814735" s="90"/>
    </row>
    <row r="814736" spans="68:68" customFormat="1">
      <c r="BP814736" s="90"/>
    </row>
    <row r="814737" spans="68:68" customFormat="1">
      <c r="BP814737" s="90"/>
    </row>
    <row r="814738" spans="68:68" customFormat="1">
      <c r="BP814738" s="90"/>
    </row>
    <row r="814739" spans="68:68" customFormat="1">
      <c r="BP814739" s="90"/>
    </row>
    <row r="814740" spans="68:68" customFormat="1">
      <c r="BP814740" s="90"/>
    </row>
    <row r="814741" spans="68:68" customFormat="1">
      <c r="BP814741" s="90"/>
    </row>
    <row r="814742" spans="68:68" customFormat="1">
      <c r="BP814742" s="90"/>
    </row>
    <row r="814743" spans="68:68" customFormat="1">
      <c r="BP814743" s="90"/>
    </row>
    <row r="814744" spans="68:68" customFormat="1">
      <c r="BP814744" s="90"/>
    </row>
    <row r="814745" spans="68:68" customFormat="1">
      <c r="BP814745" s="90"/>
    </row>
    <row r="814746" spans="68:68" customFormat="1">
      <c r="BP814746" s="90"/>
    </row>
    <row r="814747" spans="68:68" customFormat="1">
      <c r="BP814747" s="90"/>
    </row>
    <row r="814748" spans="68:68" customFormat="1">
      <c r="BP814748" s="90"/>
    </row>
    <row r="814749" spans="68:68" customFormat="1">
      <c r="BP814749" s="90"/>
    </row>
    <row r="814750" spans="68:68" customFormat="1">
      <c r="BP814750" s="90"/>
    </row>
    <row r="814751" spans="68:68" customFormat="1">
      <c r="BP814751" s="90"/>
    </row>
    <row r="814752" spans="68:68" customFormat="1">
      <c r="BP814752" s="90"/>
    </row>
    <row r="814753" spans="68:68" customFormat="1">
      <c r="BP814753" s="90"/>
    </row>
    <row r="814754" spans="68:68" customFormat="1">
      <c r="BP814754" s="90"/>
    </row>
    <row r="814755" spans="68:68" customFormat="1">
      <c r="BP814755" s="90"/>
    </row>
    <row r="814756" spans="68:68" customFormat="1">
      <c r="BP814756" s="90"/>
    </row>
    <row r="814757" spans="68:68" customFormat="1">
      <c r="BP814757" s="90"/>
    </row>
    <row r="814758" spans="68:68" customFormat="1">
      <c r="BP814758" s="90"/>
    </row>
    <row r="814759" spans="68:68" customFormat="1">
      <c r="BP814759" s="90"/>
    </row>
    <row r="814760" spans="68:68" customFormat="1">
      <c r="BP814760" s="90"/>
    </row>
    <row r="814761" spans="68:68" customFormat="1">
      <c r="BP814761" s="90"/>
    </row>
    <row r="814762" spans="68:68" customFormat="1">
      <c r="BP814762" s="90"/>
    </row>
    <row r="814763" spans="68:68" customFormat="1">
      <c r="BP814763" s="90"/>
    </row>
    <row r="814764" spans="68:68" customFormat="1">
      <c r="BP814764" s="90"/>
    </row>
    <row r="814765" spans="68:68" customFormat="1">
      <c r="BP814765" s="90"/>
    </row>
    <row r="814766" spans="68:68" customFormat="1">
      <c r="BP814766" s="90"/>
    </row>
    <row r="814767" spans="68:68" customFormat="1">
      <c r="BP814767" s="90"/>
    </row>
    <row r="814768" spans="68:68" customFormat="1">
      <c r="BP814768" s="90"/>
    </row>
    <row r="814769" spans="68:68" customFormat="1">
      <c r="BP814769" s="90"/>
    </row>
    <row r="814770" spans="68:68" customFormat="1">
      <c r="BP814770" s="90"/>
    </row>
    <row r="814771" spans="68:68" customFormat="1">
      <c r="BP814771" s="90"/>
    </row>
    <row r="814772" spans="68:68" customFormat="1">
      <c r="BP814772" s="90"/>
    </row>
    <row r="814773" spans="68:68" customFormat="1">
      <c r="BP814773" s="90"/>
    </row>
    <row r="814774" spans="68:68" customFormat="1">
      <c r="BP814774" s="90"/>
    </row>
    <row r="814775" spans="68:68" customFormat="1">
      <c r="BP814775" s="90"/>
    </row>
    <row r="814776" spans="68:68" customFormat="1">
      <c r="BP814776" s="90"/>
    </row>
    <row r="814777" spans="68:68" customFormat="1">
      <c r="BP814777" s="90"/>
    </row>
    <row r="814778" spans="68:68" customFormat="1">
      <c r="BP814778" s="90"/>
    </row>
    <row r="814779" spans="68:68" customFormat="1">
      <c r="BP814779" s="90"/>
    </row>
    <row r="814780" spans="68:68" customFormat="1">
      <c r="BP814780" s="90"/>
    </row>
    <row r="814781" spans="68:68" customFormat="1">
      <c r="BP814781" s="90"/>
    </row>
    <row r="814782" spans="68:68" customFormat="1">
      <c r="BP814782" s="90"/>
    </row>
    <row r="814783" spans="68:68" customFormat="1">
      <c r="BP814783" s="90"/>
    </row>
    <row r="814784" spans="68:68" customFormat="1">
      <c r="BP814784" s="90"/>
    </row>
    <row r="814785" spans="68:68" customFormat="1">
      <c r="BP814785" s="90"/>
    </row>
    <row r="814786" spans="68:68" customFormat="1">
      <c r="BP814786" s="90"/>
    </row>
    <row r="814787" spans="68:68" customFormat="1">
      <c r="BP814787" s="90"/>
    </row>
    <row r="814788" spans="68:68" customFormat="1">
      <c r="BP814788" s="90"/>
    </row>
    <row r="814789" spans="68:68" customFormat="1">
      <c r="BP814789" s="90"/>
    </row>
    <row r="814790" spans="68:68" customFormat="1">
      <c r="BP814790" s="90"/>
    </row>
    <row r="814791" spans="68:68" customFormat="1">
      <c r="BP814791" s="90"/>
    </row>
    <row r="814792" spans="68:68" customFormat="1">
      <c r="BP814792" s="90"/>
    </row>
    <row r="814793" spans="68:68" customFormat="1">
      <c r="BP814793" s="90"/>
    </row>
    <row r="814794" spans="68:68" customFormat="1">
      <c r="BP814794" s="90"/>
    </row>
    <row r="814795" spans="68:68" customFormat="1">
      <c r="BP814795" s="90"/>
    </row>
    <row r="814796" spans="68:68" customFormat="1">
      <c r="BP814796" s="90"/>
    </row>
    <row r="814797" spans="68:68" customFormat="1">
      <c r="BP814797" s="90"/>
    </row>
    <row r="814798" spans="68:68" customFormat="1">
      <c r="BP814798" s="90"/>
    </row>
    <row r="814799" spans="68:68" customFormat="1">
      <c r="BP814799" s="90"/>
    </row>
    <row r="814800" spans="68:68" customFormat="1">
      <c r="BP814800" s="90"/>
    </row>
    <row r="814801" spans="68:68" customFormat="1">
      <c r="BP814801" s="90"/>
    </row>
    <row r="814802" spans="68:68" customFormat="1">
      <c r="BP814802" s="90"/>
    </row>
    <row r="814803" spans="68:68" customFormat="1">
      <c r="BP814803" s="90"/>
    </row>
    <row r="814804" spans="68:68" customFormat="1">
      <c r="BP814804" s="90"/>
    </row>
    <row r="814805" spans="68:68" customFormat="1">
      <c r="BP814805" s="90"/>
    </row>
    <row r="814806" spans="68:68" customFormat="1">
      <c r="BP814806" s="90"/>
    </row>
    <row r="814807" spans="68:68" customFormat="1">
      <c r="BP814807" s="90"/>
    </row>
    <row r="814808" spans="68:68" customFormat="1">
      <c r="BP814808" s="90"/>
    </row>
    <row r="814809" spans="68:68" customFormat="1">
      <c r="BP814809" s="90"/>
    </row>
    <row r="814810" spans="68:68" customFormat="1">
      <c r="BP814810" s="90"/>
    </row>
    <row r="814811" spans="68:68" customFormat="1">
      <c r="BP814811" s="90"/>
    </row>
    <row r="814812" spans="68:68" customFormat="1">
      <c r="BP814812" s="90"/>
    </row>
    <row r="814813" spans="68:68" customFormat="1">
      <c r="BP814813" s="90"/>
    </row>
    <row r="814814" spans="68:68" customFormat="1">
      <c r="BP814814" s="90"/>
    </row>
    <row r="814815" spans="68:68" customFormat="1">
      <c r="BP814815" s="90"/>
    </row>
    <row r="814816" spans="68:68" customFormat="1">
      <c r="BP814816" s="90"/>
    </row>
    <row r="814817" spans="68:68" customFormat="1">
      <c r="BP814817" s="90"/>
    </row>
    <row r="814818" spans="68:68" customFormat="1">
      <c r="BP814818" s="90"/>
    </row>
    <row r="814819" spans="68:68" customFormat="1">
      <c r="BP814819" s="90"/>
    </row>
    <row r="814820" spans="68:68" customFormat="1">
      <c r="BP814820" s="90"/>
    </row>
    <row r="814821" spans="68:68" customFormat="1">
      <c r="BP814821" s="90"/>
    </row>
    <row r="814822" spans="68:68" customFormat="1">
      <c r="BP814822" s="90"/>
    </row>
    <row r="814823" spans="68:68" customFormat="1">
      <c r="BP814823" s="90"/>
    </row>
    <row r="814824" spans="68:68" customFormat="1">
      <c r="BP814824" s="90"/>
    </row>
    <row r="814825" spans="68:68" customFormat="1">
      <c r="BP814825" s="90"/>
    </row>
    <row r="814826" spans="68:68" customFormat="1">
      <c r="BP814826" s="90"/>
    </row>
    <row r="814827" spans="68:68" customFormat="1">
      <c r="BP814827" s="90"/>
    </row>
    <row r="814828" spans="68:68" customFormat="1">
      <c r="BP814828" s="90"/>
    </row>
    <row r="814829" spans="68:68" customFormat="1">
      <c r="BP814829" s="90"/>
    </row>
    <row r="814830" spans="68:68" customFormat="1">
      <c r="BP814830" s="90"/>
    </row>
    <row r="814831" spans="68:68" customFormat="1">
      <c r="BP814831" s="90"/>
    </row>
    <row r="814832" spans="68:68" customFormat="1">
      <c r="BP814832" s="90"/>
    </row>
    <row r="814833" spans="68:68" customFormat="1">
      <c r="BP814833" s="90"/>
    </row>
    <row r="814834" spans="68:68" customFormat="1">
      <c r="BP814834" s="90"/>
    </row>
    <row r="814835" spans="68:68" customFormat="1">
      <c r="BP814835" s="90"/>
    </row>
    <row r="814836" spans="68:68" customFormat="1">
      <c r="BP814836" s="90"/>
    </row>
    <row r="814837" spans="68:68" customFormat="1">
      <c r="BP814837" s="90"/>
    </row>
    <row r="814838" spans="68:68" customFormat="1">
      <c r="BP814838" s="90"/>
    </row>
    <row r="814839" spans="68:68" customFormat="1">
      <c r="BP814839" s="90"/>
    </row>
    <row r="814840" spans="68:68" customFormat="1">
      <c r="BP814840" s="90"/>
    </row>
    <row r="814841" spans="68:68" customFormat="1">
      <c r="BP814841" s="90"/>
    </row>
    <row r="814842" spans="68:68" customFormat="1">
      <c r="BP814842" s="90"/>
    </row>
    <row r="814843" spans="68:68" customFormat="1">
      <c r="BP814843" s="90"/>
    </row>
    <row r="814844" spans="68:68" customFormat="1">
      <c r="BP814844" s="90"/>
    </row>
    <row r="814845" spans="68:68" customFormat="1">
      <c r="BP814845" s="90"/>
    </row>
    <row r="814846" spans="68:68" customFormat="1">
      <c r="BP814846" s="90"/>
    </row>
    <row r="814847" spans="68:68" customFormat="1">
      <c r="BP814847" s="90"/>
    </row>
    <row r="814848" spans="68:68" customFormat="1">
      <c r="BP814848" s="90"/>
    </row>
    <row r="814849" spans="68:68" customFormat="1">
      <c r="BP814849" s="90"/>
    </row>
    <row r="814850" spans="68:68" customFormat="1">
      <c r="BP814850" s="90"/>
    </row>
    <row r="814851" spans="68:68" customFormat="1">
      <c r="BP814851" s="90"/>
    </row>
    <row r="814852" spans="68:68" customFormat="1">
      <c r="BP814852" s="90"/>
    </row>
    <row r="814853" spans="68:68" customFormat="1">
      <c r="BP814853" s="90"/>
    </row>
    <row r="814854" spans="68:68" customFormat="1">
      <c r="BP814854" s="90"/>
    </row>
    <row r="814855" spans="68:68" customFormat="1">
      <c r="BP814855" s="90"/>
    </row>
    <row r="814856" spans="68:68" customFormat="1">
      <c r="BP814856" s="90"/>
    </row>
    <row r="814857" spans="68:68" customFormat="1">
      <c r="BP814857" s="90"/>
    </row>
    <row r="814858" spans="68:68" customFormat="1">
      <c r="BP814858" s="90"/>
    </row>
    <row r="814859" spans="68:68" customFormat="1">
      <c r="BP814859" s="90"/>
    </row>
    <row r="814860" spans="68:68" customFormat="1">
      <c r="BP814860" s="90"/>
    </row>
    <row r="814861" spans="68:68" customFormat="1">
      <c r="BP814861" s="90"/>
    </row>
    <row r="814862" spans="68:68" customFormat="1">
      <c r="BP814862" s="90"/>
    </row>
    <row r="814863" spans="68:68" customFormat="1">
      <c r="BP814863" s="90"/>
    </row>
    <row r="814864" spans="68:68" customFormat="1">
      <c r="BP814864" s="90"/>
    </row>
    <row r="814865" spans="68:68" customFormat="1">
      <c r="BP814865" s="90"/>
    </row>
    <row r="814866" spans="68:68" customFormat="1">
      <c r="BP814866" s="90"/>
    </row>
    <row r="814867" spans="68:68" customFormat="1">
      <c r="BP814867" s="90"/>
    </row>
    <row r="814868" spans="68:68" customFormat="1">
      <c r="BP814868" s="90"/>
    </row>
    <row r="814869" spans="68:68" customFormat="1">
      <c r="BP814869" s="90"/>
    </row>
    <row r="814870" spans="68:68" customFormat="1">
      <c r="BP814870" s="90"/>
    </row>
    <row r="814871" spans="68:68" customFormat="1">
      <c r="BP814871" s="90"/>
    </row>
    <row r="814872" spans="68:68" customFormat="1">
      <c r="BP814872" s="90"/>
    </row>
    <row r="814873" spans="68:68" customFormat="1">
      <c r="BP814873" s="90"/>
    </row>
    <row r="814874" spans="68:68" customFormat="1">
      <c r="BP814874" s="90"/>
    </row>
    <row r="814875" spans="68:68" customFormat="1">
      <c r="BP814875" s="90"/>
    </row>
    <row r="814876" spans="68:68" customFormat="1">
      <c r="BP814876" s="90"/>
    </row>
    <row r="814877" spans="68:68" customFormat="1">
      <c r="BP814877" s="90"/>
    </row>
    <row r="814878" spans="68:68" customFormat="1">
      <c r="BP814878" s="90"/>
    </row>
    <row r="814879" spans="68:68" customFormat="1">
      <c r="BP814879" s="90"/>
    </row>
    <row r="814880" spans="68:68" customFormat="1">
      <c r="BP814880" s="90"/>
    </row>
    <row r="814881" spans="68:68" customFormat="1">
      <c r="BP814881" s="90"/>
    </row>
    <row r="814882" spans="68:68" customFormat="1">
      <c r="BP814882" s="90"/>
    </row>
    <row r="814883" spans="68:68" customFormat="1">
      <c r="BP814883" s="90"/>
    </row>
    <row r="814884" spans="68:68" customFormat="1">
      <c r="BP814884" s="90"/>
    </row>
    <row r="814885" spans="68:68" customFormat="1">
      <c r="BP814885" s="90"/>
    </row>
    <row r="814886" spans="68:68" customFormat="1">
      <c r="BP814886" s="90"/>
    </row>
    <row r="814887" spans="68:68" customFormat="1">
      <c r="BP814887" s="90"/>
    </row>
    <row r="814888" spans="68:68" customFormat="1">
      <c r="BP814888" s="90"/>
    </row>
    <row r="814889" spans="68:68" customFormat="1">
      <c r="BP814889" s="90"/>
    </row>
    <row r="814890" spans="68:68" customFormat="1">
      <c r="BP814890" s="90"/>
    </row>
    <row r="814891" spans="68:68" customFormat="1">
      <c r="BP814891" s="90"/>
    </row>
    <row r="814892" spans="68:68" customFormat="1">
      <c r="BP814892" s="90"/>
    </row>
    <row r="814893" spans="68:68" customFormat="1">
      <c r="BP814893" s="90"/>
    </row>
    <row r="814894" spans="68:68" customFormat="1">
      <c r="BP814894" s="90"/>
    </row>
    <row r="814895" spans="68:68" customFormat="1">
      <c r="BP814895" s="90"/>
    </row>
    <row r="814896" spans="68:68" customFormat="1">
      <c r="BP814896" s="90"/>
    </row>
    <row r="814897" spans="68:68" customFormat="1">
      <c r="BP814897" s="90"/>
    </row>
    <row r="814898" spans="68:68" customFormat="1">
      <c r="BP814898" s="90"/>
    </row>
    <row r="814899" spans="68:68" customFormat="1">
      <c r="BP814899" s="90"/>
    </row>
    <row r="814900" spans="68:68" customFormat="1">
      <c r="BP814900" s="90"/>
    </row>
    <row r="814901" spans="68:68" customFormat="1">
      <c r="BP814901" s="90"/>
    </row>
    <row r="814902" spans="68:68" customFormat="1">
      <c r="BP814902" s="90"/>
    </row>
    <row r="814903" spans="68:68" customFormat="1">
      <c r="BP814903" s="90"/>
    </row>
    <row r="814904" spans="68:68" customFormat="1">
      <c r="BP814904" s="90"/>
    </row>
    <row r="814905" spans="68:68" customFormat="1">
      <c r="BP814905" s="90"/>
    </row>
    <row r="814906" spans="68:68" customFormat="1">
      <c r="BP814906" s="90"/>
    </row>
    <row r="814907" spans="68:68" customFormat="1">
      <c r="BP814907" s="90"/>
    </row>
    <row r="814908" spans="68:68" customFormat="1">
      <c r="BP814908" s="90"/>
    </row>
    <row r="814909" spans="68:68" customFormat="1">
      <c r="BP814909" s="90"/>
    </row>
    <row r="814910" spans="68:68" customFormat="1">
      <c r="BP814910" s="90"/>
    </row>
    <row r="814911" spans="68:68" customFormat="1">
      <c r="BP814911" s="90"/>
    </row>
    <row r="814912" spans="68:68" customFormat="1">
      <c r="BP814912" s="90"/>
    </row>
    <row r="814913" spans="68:68" customFormat="1">
      <c r="BP814913" s="90"/>
    </row>
    <row r="814914" spans="68:68" customFormat="1">
      <c r="BP814914" s="90"/>
    </row>
    <row r="814915" spans="68:68" customFormat="1">
      <c r="BP814915" s="90"/>
    </row>
    <row r="814916" spans="68:68" customFormat="1">
      <c r="BP814916" s="90"/>
    </row>
    <row r="814917" spans="68:68" customFormat="1">
      <c r="BP814917" s="90"/>
    </row>
    <row r="814918" spans="68:68" customFormat="1">
      <c r="BP814918" s="90"/>
    </row>
    <row r="814919" spans="68:68" customFormat="1">
      <c r="BP814919" s="90"/>
    </row>
    <row r="814920" spans="68:68" customFormat="1">
      <c r="BP814920" s="90"/>
    </row>
    <row r="814921" spans="68:68" customFormat="1">
      <c r="BP814921" s="90"/>
    </row>
    <row r="814922" spans="68:68" customFormat="1">
      <c r="BP814922" s="90"/>
    </row>
    <row r="814923" spans="68:68" customFormat="1">
      <c r="BP814923" s="90"/>
    </row>
    <row r="814924" spans="68:68" customFormat="1">
      <c r="BP814924" s="90"/>
    </row>
    <row r="814925" spans="68:68" customFormat="1">
      <c r="BP814925" s="90"/>
    </row>
    <row r="814926" spans="68:68" customFormat="1">
      <c r="BP814926" s="90"/>
    </row>
    <row r="814927" spans="68:68" customFormat="1">
      <c r="BP814927" s="90"/>
    </row>
    <row r="814928" spans="68:68" customFormat="1">
      <c r="BP814928" s="90"/>
    </row>
    <row r="814929" spans="68:68" customFormat="1">
      <c r="BP814929" s="90"/>
    </row>
    <row r="814930" spans="68:68" customFormat="1">
      <c r="BP814930" s="90"/>
    </row>
    <row r="814931" spans="68:68" customFormat="1">
      <c r="BP814931" s="90"/>
    </row>
    <row r="814932" spans="68:68" customFormat="1">
      <c r="BP814932" s="90"/>
    </row>
    <row r="814933" spans="68:68" customFormat="1">
      <c r="BP814933" s="90"/>
    </row>
    <row r="814934" spans="68:68" customFormat="1">
      <c r="BP814934" s="90"/>
    </row>
    <row r="814935" spans="68:68" customFormat="1">
      <c r="BP814935" s="90"/>
    </row>
    <row r="814936" spans="68:68" customFormat="1">
      <c r="BP814936" s="90"/>
    </row>
    <row r="814937" spans="68:68" customFormat="1">
      <c r="BP814937" s="90"/>
    </row>
    <row r="814938" spans="68:68" customFormat="1">
      <c r="BP814938" s="90"/>
    </row>
    <row r="814939" spans="68:68" customFormat="1">
      <c r="BP814939" s="90"/>
    </row>
    <row r="814940" spans="68:68" customFormat="1">
      <c r="BP814940" s="90"/>
    </row>
    <row r="814941" spans="68:68" customFormat="1">
      <c r="BP814941" s="90"/>
    </row>
    <row r="814942" spans="68:68" customFormat="1">
      <c r="BP814942" s="90"/>
    </row>
    <row r="814943" spans="68:68" customFormat="1">
      <c r="BP814943" s="90"/>
    </row>
    <row r="814944" spans="68:68" customFormat="1">
      <c r="BP814944" s="90"/>
    </row>
    <row r="814945" spans="68:68" customFormat="1">
      <c r="BP814945" s="90"/>
    </row>
    <row r="814946" spans="68:68" customFormat="1">
      <c r="BP814946" s="90"/>
    </row>
    <row r="814947" spans="68:68" customFormat="1">
      <c r="BP814947" s="90"/>
    </row>
    <row r="814948" spans="68:68" customFormat="1">
      <c r="BP814948" s="90"/>
    </row>
    <row r="814949" spans="68:68" customFormat="1">
      <c r="BP814949" s="90"/>
    </row>
    <row r="814950" spans="68:68" customFormat="1">
      <c r="BP814950" s="90"/>
    </row>
    <row r="814951" spans="68:68" customFormat="1">
      <c r="BP814951" s="90"/>
    </row>
    <row r="814952" spans="68:68" customFormat="1">
      <c r="BP814952" s="90"/>
    </row>
    <row r="814953" spans="68:68" customFormat="1">
      <c r="BP814953" s="90"/>
    </row>
    <row r="814954" spans="68:68" customFormat="1">
      <c r="BP814954" s="90"/>
    </row>
    <row r="814955" spans="68:68" customFormat="1">
      <c r="BP814955" s="90"/>
    </row>
    <row r="814956" spans="68:68" customFormat="1">
      <c r="BP814956" s="90"/>
    </row>
    <row r="814957" spans="68:68" customFormat="1">
      <c r="BP814957" s="90"/>
    </row>
    <row r="814958" spans="68:68" customFormat="1">
      <c r="BP814958" s="90"/>
    </row>
    <row r="814959" spans="68:68" customFormat="1">
      <c r="BP814959" s="90"/>
    </row>
    <row r="814960" spans="68:68" customFormat="1">
      <c r="BP814960" s="90"/>
    </row>
    <row r="814961" spans="68:68" customFormat="1">
      <c r="BP814961" s="90"/>
    </row>
    <row r="814962" spans="68:68" customFormat="1">
      <c r="BP814962" s="90"/>
    </row>
    <row r="814963" spans="68:68" customFormat="1">
      <c r="BP814963" s="90"/>
    </row>
    <row r="814964" spans="68:68" customFormat="1">
      <c r="BP814964" s="90"/>
    </row>
    <row r="814965" spans="68:68" customFormat="1">
      <c r="BP814965" s="90"/>
    </row>
    <row r="814966" spans="68:68" customFormat="1">
      <c r="BP814966" s="90"/>
    </row>
    <row r="814967" spans="68:68" customFormat="1">
      <c r="BP814967" s="90"/>
    </row>
    <row r="814968" spans="68:68" customFormat="1">
      <c r="BP814968" s="90"/>
    </row>
    <row r="814969" spans="68:68" customFormat="1">
      <c r="BP814969" s="90"/>
    </row>
    <row r="814970" spans="68:68" customFormat="1">
      <c r="BP814970" s="90"/>
    </row>
    <row r="814971" spans="68:68" customFormat="1">
      <c r="BP814971" s="90"/>
    </row>
    <row r="814972" spans="68:68" customFormat="1">
      <c r="BP814972" s="90"/>
    </row>
    <row r="814973" spans="68:68" customFormat="1">
      <c r="BP814973" s="90"/>
    </row>
    <row r="814974" spans="68:68" customFormat="1">
      <c r="BP814974" s="90"/>
    </row>
    <row r="814975" spans="68:68" customFormat="1">
      <c r="BP814975" s="90"/>
    </row>
    <row r="814976" spans="68:68" customFormat="1">
      <c r="BP814976" s="90"/>
    </row>
    <row r="814977" spans="68:68" customFormat="1">
      <c r="BP814977" s="90"/>
    </row>
    <row r="814978" spans="68:68" customFormat="1">
      <c r="BP814978" s="90"/>
    </row>
    <row r="814979" spans="68:68" customFormat="1">
      <c r="BP814979" s="90"/>
    </row>
    <row r="814980" spans="68:68" customFormat="1">
      <c r="BP814980" s="90"/>
    </row>
    <row r="814981" spans="68:68" customFormat="1">
      <c r="BP814981" s="90"/>
    </row>
    <row r="814982" spans="68:68" customFormat="1">
      <c r="BP814982" s="90"/>
    </row>
    <row r="814983" spans="68:68" customFormat="1">
      <c r="BP814983" s="90"/>
    </row>
    <row r="814984" spans="68:68" customFormat="1">
      <c r="BP814984" s="90"/>
    </row>
    <row r="814985" spans="68:68" customFormat="1">
      <c r="BP814985" s="90"/>
    </row>
    <row r="814986" spans="68:68" customFormat="1">
      <c r="BP814986" s="90"/>
    </row>
    <row r="814987" spans="68:68" customFormat="1">
      <c r="BP814987" s="90"/>
    </row>
    <row r="814988" spans="68:68" customFormat="1">
      <c r="BP814988" s="90"/>
    </row>
    <row r="814989" spans="68:68" customFormat="1">
      <c r="BP814989" s="90"/>
    </row>
    <row r="814990" spans="68:68" customFormat="1">
      <c r="BP814990" s="90"/>
    </row>
    <row r="814991" spans="68:68" customFormat="1">
      <c r="BP814991" s="90"/>
    </row>
    <row r="814992" spans="68:68" customFormat="1">
      <c r="BP814992" s="90"/>
    </row>
    <row r="814993" spans="68:68" customFormat="1">
      <c r="BP814993" s="90"/>
    </row>
    <row r="814994" spans="68:68" customFormat="1">
      <c r="BP814994" s="90"/>
    </row>
    <row r="814995" spans="68:68" customFormat="1">
      <c r="BP814995" s="90"/>
    </row>
    <row r="814996" spans="68:68" customFormat="1">
      <c r="BP814996" s="90"/>
    </row>
    <row r="814997" spans="68:68" customFormat="1">
      <c r="BP814997" s="90"/>
    </row>
    <row r="814998" spans="68:68" customFormat="1">
      <c r="BP814998" s="90"/>
    </row>
    <row r="814999" spans="68:68" customFormat="1">
      <c r="BP814999" s="90"/>
    </row>
    <row r="815000" spans="68:68" customFormat="1">
      <c r="BP815000" s="90"/>
    </row>
    <row r="815001" spans="68:68" customFormat="1">
      <c r="BP815001" s="90"/>
    </row>
    <row r="815002" spans="68:68" customFormat="1">
      <c r="BP815002" s="90"/>
    </row>
    <row r="815003" spans="68:68" customFormat="1">
      <c r="BP815003" s="90"/>
    </row>
    <row r="815004" spans="68:68" customFormat="1">
      <c r="BP815004" s="90"/>
    </row>
    <row r="815005" spans="68:68" customFormat="1">
      <c r="BP815005" s="90"/>
    </row>
    <row r="815006" spans="68:68" customFormat="1">
      <c r="BP815006" s="90"/>
    </row>
    <row r="815007" spans="68:68" customFormat="1">
      <c r="BP815007" s="90"/>
    </row>
    <row r="815008" spans="68:68" customFormat="1">
      <c r="BP815008" s="90"/>
    </row>
    <row r="815009" spans="68:68" customFormat="1">
      <c r="BP815009" s="90"/>
    </row>
    <row r="815010" spans="68:68" customFormat="1">
      <c r="BP815010" s="90"/>
    </row>
    <row r="815011" spans="68:68" customFormat="1">
      <c r="BP815011" s="90"/>
    </row>
    <row r="815012" spans="68:68" customFormat="1">
      <c r="BP815012" s="90"/>
    </row>
    <row r="815013" spans="68:68" customFormat="1">
      <c r="BP815013" s="90"/>
    </row>
    <row r="815014" spans="68:68" customFormat="1">
      <c r="BP815014" s="90"/>
    </row>
    <row r="815015" spans="68:68" customFormat="1">
      <c r="BP815015" s="90"/>
    </row>
    <row r="815016" spans="68:68" customFormat="1">
      <c r="BP815016" s="90"/>
    </row>
    <row r="815017" spans="68:68" customFormat="1">
      <c r="BP815017" s="90"/>
    </row>
    <row r="815018" spans="68:68" customFormat="1">
      <c r="BP815018" s="90"/>
    </row>
    <row r="815019" spans="68:68" customFormat="1">
      <c r="BP815019" s="90"/>
    </row>
    <row r="815020" spans="68:68" customFormat="1">
      <c r="BP815020" s="90"/>
    </row>
    <row r="815021" spans="68:68" customFormat="1">
      <c r="BP815021" s="90"/>
    </row>
    <row r="815022" spans="68:68" customFormat="1">
      <c r="BP815022" s="90"/>
    </row>
    <row r="815023" spans="68:68" customFormat="1">
      <c r="BP815023" s="90"/>
    </row>
    <row r="815024" spans="68:68" customFormat="1">
      <c r="BP815024" s="90"/>
    </row>
    <row r="815025" spans="68:68" customFormat="1">
      <c r="BP815025" s="90"/>
    </row>
    <row r="815026" spans="68:68" customFormat="1">
      <c r="BP815026" s="90"/>
    </row>
    <row r="815027" spans="68:68" customFormat="1">
      <c r="BP815027" s="90"/>
    </row>
    <row r="815028" spans="68:68" customFormat="1">
      <c r="BP815028" s="90"/>
    </row>
    <row r="815029" spans="68:68" customFormat="1">
      <c r="BP815029" s="90"/>
    </row>
    <row r="815030" spans="68:68" customFormat="1">
      <c r="BP815030" s="90"/>
    </row>
    <row r="815031" spans="68:68" customFormat="1">
      <c r="BP815031" s="90"/>
    </row>
    <row r="815032" spans="68:68" customFormat="1">
      <c r="BP815032" s="90"/>
    </row>
    <row r="815033" spans="68:68" customFormat="1">
      <c r="BP815033" s="90"/>
    </row>
    <row r="815034" spans="68:68" customFormat="1">
      <c r="BP815034" s="90"/>
    </row>
    <row r="815035" spans="68:68" customFormat="1">
      <c r="BP815035" s="90"/>
    </row>
    <row r="815036" spans="68:68" customFormat="1">
      <c r="BP815036" s="90"/>
    </row>
    <row r="815037" spans="68:68" customFormat="1">
      <c r="BP815037" s="90"/>
    </row>
    <row r="815038" spans="68:68" customFormat="1">
      <c r="BP815038" s="90"/>
    </row>
    <row r="815039" spans="68:68" customFormat="1">
      <c r="BP815039" s="90"/>
    </row>
    <row r="815040" spans="68:68" customFormat="1">
      <c r="BP815040" s="90"/>
    </row>
    <row r="815041" spans="68:68" customFormat="1">
      <c r="BP815041" s="90"/>
    </row>
    <row r="815042" spans="68:68" customFormat="1">
      <c r="BP815042" s="90"/>
    </row>
    <row r="815043" spans="68:68" customFormat="1">
      <c r="BP815043" s="90"/>
    </row>
    <row r="815044" spans="68:68" customFormat="1">
      <c r="BP815044" s="90"/>
    </row>
    <row r="815045" spans="68:68" customFormat="1">
      <c r="BP815045" s="90"/>
    </row>
    <row r="815046" spans="68:68" customFormat="1">
      <c r="BP815046" s="90"/>
    </row>
    <row r="815047" spans="68:68" customFormat="1">
      <c r="BP815047" s="90"/>
    </row>
    <row r="815048" spans="68:68" customFormat="1">
      <c r="BP815048" s="90"/>
    </row>
    <row r="815049" spans="68:68" customFormat="1">
      <c r="BP815049" s="90"/>
    </row>
    <row r="815050" spans="68:68" customFormat="1">
      <c r="BP815050" s="90"/>
    </row>
    <row r="815051" spans="68:68" customFormat="1">
      <c r="BP815051" s="90"/>
    </row>
    <row r="815052" spans="68:68" customFormat="1">
      <c r="BP815052" s="90"/>
    </row>
    <row r="815053" spans="68:68" customFormat="1">
      <c r="BP815053" s="90"/>
    </row>
    <row r="815054" spans="68:68" customFormat="1">
      <c r="BP815054" s="90"/>
    </row>
    <row r="815055" spans="68:68" customFormat="1">
      <c r="BP815055" s="90"/>
    </row>
    <row r="815056" spans="68:68" customFormat="1">
      <c r="BP815056" s="90"/>
    </row>
    <row r="815057" spans="68:68" customFormat="1">
      <c r="BP815057" s="90"/>
    </row>
    <row r="815058" spans="68:68" customFormat="1">
      <c r="BP815058" s="90"/>
    </row>
    <row r="815059" spans="68:68" customFormat="1">
      <c r="BP815059" s="90"/>
    </row>
    <row r="815060" spans="68:68" customFormat="1">
      <c r="BP815060" s="90"/>
    </row>
    <row r="815061" spans="68:68" customFormat="1">
      <c r="BP815061" s="90"/>
    </row>
    <row r="815062" spans="68:68" customFormat="1">
      <c r="BP815062" s="90"/>
    </row>
    <row r="815063" spans="68:68" customFormat="1">
      <c r="BP815063" s="90"/>
    </row>
    <row r="815064" spans="68:68" customFormat="1">
      <c r="BP815064" s="90"/>
    </row>
    <row r="815065" spans="68:68" customFormat="1">
      <c r="BP815065" s="90"/>
    </row>
    <row r="815066" spans="68:68" customFormat="1">
      <c r="BP815066" s="90"/>
    </row>
    <row r="815067" spans="68:68" customFormat="1">
      <c r="BP815067" s="90"/>
    </row>
    <row r="815068" spans="68:68" customFormat="1">
      <c r="BP815068" s="90"/>
    </row>
    <row r="815069" spans="68:68" customFormat="1">
      <c r="BP815069" s="90"/>
    </row>
    <row r="815070" spans="68:68" customFormat="1">
      <c r="BP815070" s="90"/>
    </row>
    <row r="815071" spans="68:68" customFormat="1">
      <c r="BP815071" s="90"/>
    </row>
    <row r="815072" spans="68:68" customFormat="1">
      <c r="BP815072" s="90"/>
    </row>
    <row r="815073" spans="68:68" customFormat="1">
      <c r="BP815073" s="90"/>
    </row>
    <row r="815074" spans="68:68" customFormat="1">
      <c r="BP815074" s="90"/>
    </row>
    <row r="815075" spans="68:68" customFormat="1">
      <c r="BP815075" s="90"/>
    </row>
    <row r="815076" spans="68:68" customFormat="1">
      <c r="BP815076" s="90"/>
    </row>
    <row r="815077" spans="68:68" customFormat="1">
      <c r="BP815077" s="90"/>
    </row>
    <row r="815078" spans="68:68" customFormat="1">
      <c r="BP815078" s="90"/>
    </row>
    <row r="815079" spans="68:68" customFormat="1">
      <c r="BP815079" s="90"/>
    </row>
    <row r="815080" spans="68:68" customFormat="1">
      <c r="BP815080" s="90"/>
    </row>
    <row r="815081" spans="68:68" customFormat="1">
      <c r="BP815081" s="90"/>
    </row>
    <row r="815082" spans="68:68" customFormat="1">
      <c r="BP815082" s="90"/>
    </row>
    <row r="815083" spans="68:68" customFormat="1">
      <c r="BP815083" s="90"/>
    </row>
    <row r="815084" spans="68:68" customFormat="1">
      <c r="BP815084" s="90"/>
    </row>
    <row r="815085" spans="68:68" customFormat="1">
      <c r="BP815085" s="90"/>
    </row>
    <row r="815086" spans="68:68" customFormat="1">
      <c r="BP815086" s="90"/>
    </row>
    <row r="815087" spans="68:68" customFormat="1">
      <c r="BP815087" s="90"/>
    </row>
    <row r="815088" spans="68:68" customFormat="1">
      <c r="BP815088" s="90"/>
    </row>
    <row r="815089" spans="68:68" customFormat="1">
      <c r="BP815089" s="90"/>
    </row>
    <row r="815090" spans="68:68" customFormat="1">
      <c r="BP815090" s="90"/>
    </row>
    <row r="815091" spans="68:68" customFormat="1">
      <c r="BP815091" s="90"/>
    </row>
    <row r="815092" spans="68:68" customFormat="1">
      <c r="BP815092" s="90"/>
    </row>
    <row r="815093" spans="68:68" customFormat="1">
      <c r="BP815093" s="90"/>
    </row>
    <row r="815094" spans="68:68" customFormat="1">
      <c r="BP815094" s="90"/>
    </row>
    <row r="815095" spans="68:68" customFormat="1">
      <c r="BP815095" s="90"/>
    </row>
    <row r="815096" spans="68:68" customFormat="1">
      <c r="BP815096" s="90"/>
    </row>
    <row r="815097" spans="68:68" customFormat="1">
      <c r="BP815097" s="90"/>
    </row>
    <row r="815098" spans="68:68" customFormat="1">
      <c r="BP815098" s="90"/>
    </row>
    <row r="815099" spans="68:68" customFormat="1">
      <c r="BP815099" s="90"/>
    </row>
    <row r="815100" spans="68:68" customFormat="1">
      <c r="BP815100" s="90"/>
    </row>
    <row r="815101" spans="68:68" customFormat="1">
      <c r="BP815101" s="90"/>
    </row>
    <row r="815102" spans="68:68" customFormat="1">
      <c r="BP815102" s="90"/>
    </row>
    <row r="815103" spans="68:68" customFormat="1">
      <c r="BP815103" s="90"/>
    </row>
    <row r="815104" spans="68:68" customFormat="1">
      <c r="BP815104" s="90"/>
    </row>
    <row r="815105" spans="68:68" customFormat="1">
      <c r="BP815105" s="90"/>
    </row>
    <row r="815106" spans="68:68" customFormat="1">
      <c r="BP815106" s="90"/>
    </row>
    <row r="815107" spans="68:68" customFormat="1">
      <c r="BP815107" s="90"/>
    </row>
    <row r="815108" spans="68:68" customFormat="1">
      <c r="BP815108" s="90"/>
    </row>
    <row r="815109" spans="68:68" customFormat="1">
      <c r="BP815109" s="90"/>
    </row>
    <row r="815110" spans="68:68" customFormat="1">
      <c r="BP815110" s="90"/>
    </row>
    <row r="815111" spans="68:68" customFormat="1">
      <c r="BP815111" s="90"/>
    </row>
    <row r="815112" spans="68:68" customFormat="1">
      <c r="BP815112" s="90"/>
    </row>
    <row r="815113" spans="68:68" customFormat="1">
      <c r="BP815113" s="90"/>
    </row>
    <row r="815114" spans="68:68" customFormat="1">
      <c r="BP815114" s="90"/>
    </row>
    <row r="815115" spans="68:68" customFormat="1">
      <c r="BP815115" s="90"/>
    </row>
    <row r="815116" spans="68:68" customFormat="1">
      <c r="BP815116" s="90"/>
    </row>
    <row r="815117" spans="68:68" customFormat="1">
      <c r="BP815117" s="90"/>
    </row>
    <row r="815118" spans="68:68" customFormat="1">
      <c r="BP815118" s="90"/>
    </row>
    <row r="815119" spans="68:68" customFormat="1">
      <c r="BP815119" s="90"/>
    </row>
    <row r="815120" spans="68:68" customFormat="1">
      <c r="BP815120" s="90"/>
    </row>
    <row r="815121" spans="68:68" customFormat="1">
      <c r="BP815121" s="90"/>
    </row>
    <row r="815122" spans="68:68" customFormat="1">
      <c r="BP815122" s="90"/>
    </row>
    <row r="815123" spans="68:68" customFormat="1">
      <c r="BP815123" s="90"/>
    </row>
    <row r="815124" spans="68:68" customFormat="1">
      <c r="BP815124" s="90"/>
    </row>
    <row r="815125" spans="68:68" customFormat="1">
      <c r="BP815125" s="90"/>
    </row>
    <row r="815126" spans="68:68" customFormat="1">
      <c r="BP815126" s="90"/>
    </row>
    <row r="815127" spans="68:68" customFormat="1">
      <c r="BP815127" s="90"/>
    </row>
    <row r="815128" spans="68:68" customFormat="1">
      <c r="BP815128" s="90"/>
    </row>
    <row r="815129" spans="68:68" customFormat="1">
      <c r="BP815129" s="90"/>
    </row>
    <row r="815130" spans="68:68" customFormat="1">
      <c r="BP815130" s="90"/>
    </row>
    <row r="815131" spans="68:68" customFormat="1">
      <c r="BP815131" s="90"/>
    </row>
    <row r="815132" spans="68:68" customFormat="1">
      <c r="BP815132" s="90"/>
    </row>
    <row r="815133" spans="68:68" customFormat="1">
      <c r="BP815133" s="90"/>
    </row>
    <row r="815134" spans="68:68" customFormat="1">
      <c r="BP815134" s="90"/>
    </row>
    <row r="815135" spans="68:68" customFormat="1">
      <c r="BP815135" s="90"/>
    </row>
    <row r="815136" spans="68:68" customFormat="1">
      <c r="BP815136" s="90"/>
    </row>
    <row r="815137" spans="68:68" customFormat="1">
      <c r="BP815137" s="90"/>
    </row>
    <row r="815138" spans="68:68" customFormat="1">
      <c r="BP815138" s="90"/>
    </row>
    <row r="815139" spans="68:68" customFormat="1">
      <c r="BP815139" s="90"/>
    </row>
    <row r="815140" spans="68:68" customFormat="1">
      <c r="BP815140" s="90"/>
    </row>
    <row r="815141" spans="68:68" customFormat="1">
      <c r="BP815141" s="90"/>
    </row>
    <row r="815142" spans="68:68" customFormat="1">
      <c r="BP815142" s="90"/>
    </row>
    <row r="815143" spans="68:68" customFormat="1">
      <c r="BP815143" s="90"/>
    </row>
    <row r="815144" spans="68:68" customFormat="1">
      <c r="BP815144" s="90"/>
    </row>
    <row r="815145" spans="68:68" customFormat="1">
      <c r="BP815145" s="90"/>
    </row>
    <row r="815146" spans="68:68" customFormat="1">
      <c r="BP815146" s="90"/>
    </row>
    <row r="815147" spans="68:68" customFormat="1">
      <c r="BP815147" s="90"/>
    </row>
    <row r="815148" spans="68:68" customFormat="1">
      <c r="BP815148" s="90"/>
    </row>
    <row r="815149" spans="68:68" customFormat="1">
      <c r="BP815149" s="90"/>
    </row>
    <row r="815150" spans="68:68" customFormat="1">
      <c r="BP815150" s="90"/>
    </row>
    <row r="815151" spans="68:68" customFormat="1">
      <c r="BP815151" s="90"/>
    </row>
    <row r="815152" spans="68:68" customFormat="1">
      <c r="BP815152" s="90"/>
    </row>
    <row r="815153" spans="68:68" customFormat="1">
      <c r="BP815153" s="90"/>
    </row>
    <row r="815154" spans="68:68" customFormat="1">
      <c r="BP815154" s="90"/>
    </row>
    <row r="815155" spans="68:68" customFormat="1">
      <c r="BP815155" s="90"/>
    </row>
    <row r="815156" spans="68:68" customFormat="1">
      <c r="BP815156" s="90"/>
    </row>
    <row r="815157" spans="68:68" customFormat="1">
      <c r="BP815157" s="90"/>
    </row>
    <row r="815158" spans="68:68" customFormat="1">
      <c r="BP815158" s="90"/>
    </row>
    <row r="815159" spans="68:68" customFormat="1">
      <c r="BP815159" s="90"/>
    </row>
    <row r="815160" spans="68:68" customFormat="1">
      <c r="BP815160" s="90"/>
    </row>
    <row r="815161" spans="68:68" customFormat="1">
      <c r="BP815161" s="90"/>
    </row>
    <row r="815162" spans="68:68" customFormat="1">
      <c r="BP815162" s="90"/>
    </row>
    <row r="815163" spans="68:68" customFormat="1">
      <c r="BP815163" s="90"/>
    </row>
    <row r="815164" spans="68:68" customFormat="1">
      <c r="BP815164" s="90"/>
    </row>
    <row r="815165" spans="68:68" customFormat="1">
      <c r="BP815165" s="90"/>
    </row>
    <row r="815166" spans="68:68" customFormat="1">
      <c r="BP815166" s="90"/>
    </row>
    <row r="815167" spans="68:68" customFormat="1">
      <c r="BP815167" s="90"/>
    </row>
    <row r="815168" spans="68:68" customFormat="1">
      <c r="BP815168" s="90"/>
    </row>
    <row r="815169" spans="68:68" customFormat="1">
      <c r="BP815169" s="90"/>
    </row>
    <row r="815170" spans="68:68" customFormat="1">
      <c r="BP815170" s="90"/>
    </row>
    <row r="815171" spans="68:68" customFormat="1">
      <c r="BP815171" s="90"/>
    </row>
    <row r="815172" spans="68:68" customFormat="1">
      <c r="BP815172" s="90"/>
    </row>
    <row r="815173" spans="68:68" customFormat="1">
      <c r="BP815173" s="90"/>
    </row>
    <row r="815174" spans="68:68" customFormat="1">
      <c r="BP815174" s="90"/>
    </row>
    <row r="815175" spans="68:68" customFormat="1">
      <c r="BP815175" s="90"/>
    </row>
    <row r="815176" spans="68:68" customFormat="1">
      <c r="BP815176" s="90"/>
    </row>
    <row r="815177" spans="68:68" customFormat="1">
      <c r="BP815177" s="90"/>
    </row>
    <row r="815178" spans="68:68" customFormat="1">
      <c r="BP815178" s="90"/>
    </row>
    <row r="815179" spans="68:68" customFormat="1">
      <c r="BP815179" s="90"/>
    </row>
    <row r="815180" spans="68:68" customFormat="1">
      <c r="BP815180" s="90"/>
    </row>
    <row r="815181" spans="68:68" customFormat="1">
      <c r="BP815181" s="90"/>
    </row>
    <row r="815182" spans="68:68" customFormat="1">
      <c r="BP815182" s="90"/>
    </row>
    <row r="815183" spans="68:68" customFormat="1">
      <c r="BP815183" s="90"/>
    </row>
    <row r="815184" spans="68:68" customFormat="1">
      <c r="BP815184" s="90"/>
    </row>
    <row r="815185" spans="68:68" customFormat="1">
      <c r="BP815185" s="90"/>
    </row>
    <row r="815186" spans="68:68" customFormat="1">
      <c r="BP815186" s="90"/>
    </row>
    <row r="815187" spans="68:68" customFormat="1">
      <c r="BP815187" s="90"/>
    </row>
    <row r="815188" spans="68:68" customFormat="1">
      <c r="BP815188" s="90"/>
    </row>
    <row r="815189" spans="68:68" customFormat="1">
      <c r="BP815189" s="90"/>
    </row>
    <row r="815190" spans="68:68" customFormat="1">
      <c r="BP815190" s="90"/>
    </row>
    <row r="815191" spans="68:68" customFormat="1">
      <c r="BP815191" s="90"/>
    </row>
    <row r="815192" spans="68:68" customFormat="1">
      <c r="BP815192" s="90"/>
    </row>
    <row r="815193" spans="68:68" customFormat="1">
      <c r="BP815193" s="90"/>
    </row>
    <row r="815194" spans="68:68" customFormat="1">
      <c r="BP815194" s="90"/>
    </row>
    <row r="815195" spans="68:68" customFormat="1">
      <c r="BP815195" s="90"/>
    </row>
    <row r="815196" spans="68:68" customFormat="1">
      <c r="BP815196" s="90"/>
    </row>
    <row r="815197" spans="68:68" customFormat="1">
      <c r="BP815197" s="90"/>
    </row>
    <row r="815198" spans="68:68" customFormat="1">
      <c r="BP815198" s="90"/>
    </row>
    <row r="815199" spans="68:68" customFormat="1">
      <c r="BP815199" s="90"/>
    </row>
    <row r="815200" spans="68:68" customFormat="1">
      <c r="BP815200" s="90"/>
    </row>
    <row r="815201" spans="68:68" customFormat="1">
      <c r="BP815201" s="90"/>
    </row>
    <row r="815202" spans="68:68" customFormat="1">
      <c r="BP815202" s="90"/>
    </row>
    <row r="815203" spans="68:68" customFormat="1">
      <c r="BP815203" s="90"/>
    </row>
    <row r="815204" spans="68:68" customFormat="1">
      <c r="BP815204" s="90"/>
    </row>
    <row r="815205" spans="68:68" customFormat="1">
      <c r="BP815205" s="90"/>
    </row>
    <row r="815206" spans="68:68" customFormat="1">
      <c r="BP815206" s="90"/>
    </row>
    <row r="815207" spans="68:68" customFormat="1">
      <c r="BP815207" s="90"/>
    </row>
    <row r="815208" spans="68:68" customFormat="1">
      <c r="BP815208" s="90"/>
    </row>
    <row r="815209" spans="68:68" customFormat="1">
      <c r="BP815209" s="90"/>
    </row>
    <row r="815210" spans="68:68" customFormat="1">
      <c r="BP815210" s="90"/>
    </row>
    <row r="815211" spans="68:68" customFormat="1">
      <c r="BP815211" s="90"/>
    </row>
    <row r="815212" spans="68:68" customFormat="1">
      <c r="BP815212" s="90"/>
    </row>
    <row r="815213" spans="68:68" customFormat="1">
      <c r="BP815213" s="90"/>
    </row>
    <row r="815214" spans="68:68" customFormat="1">
      <c r="BP815214" s="90"/>
    </row>
    <row r="815215" spans="68:68" customFormat="1">
      <c r="BP815215" s="90"/>
    </row>
    <row r="815216" spans="68:68" customFormat="1">
      <c r="BP815216" s="90"/>
    </row>
    <row r="815217" spans="68:68" customFormat="1">
      <c r="BP815217" s="90"/>
    </row>
    <row r="815218" spans="68:68" customFormat="1">
      <c r="BP815218" s="90"/>
    </row>
    <row r="815219" spans="68:68" customFormat="1">
      <c r="BP815219" s="90"/>
    </row>
    <row r="815220" spans="68:68" customFormat="1">
      <c r="BP815220" s="90"/>
    </row>
    <row r="815221" spans="68:68" customFormat="1">
      <c r="BP815221" s="90"/>
    </row>
    <row r="815222" spans="68:68" customFormat="1">
      <c r="BP815222" s="90"/>
    </row>
    <row r="815223" spans="68:68" customFormat="1">
      <c r="BP815223" s="90"/>
    </row>
    <row r="815224" spans="68:68" customFormat="1">
      <c r="BP815224" s="90"/>
    </row>
    <row r="815225" spans="68:68" customFormat="1">
      <c r="BP815225" s="90"/>
    </row>
    <row r="815226" spans="68:68" customFormat="1">
      <c r="BP815226" s="90"/>
    </row>
    <row r="815227" spans="68:68" customFormat="1">
      <c r="BP815227" s="90"/>
    </row>
    <row r="815228" spans="68:68" customFormat="1">
      <c r="BP815228" s="90"/>
    </row>
    <row r="815229" spans="68:68" customFormat="1">
      <c r="BP815229" s="90"/>
    </row>
    <row r="815230" spans="68:68" customFormat="1">
      <c r="BP815230" s="90"/>
    </row>
    <row r="815231" spans="68:68" customFormat="1">
      <c r="BP815231" s="90"/>
    </row>
    <row r="815232" spans="68:68" customFormat="1">
      <c r="BP815232" s="90"/>
    </row>
    <row r="815233" spans="68:68" customFormat="1">
      <c r="BP815233" s="90"/>
    </row>
    <row r="815234" spans="68:68" customFormat="1">
      <c r="BP815234" s="90"/>
    </row>
    <row r="815235" spans="68:68" customFormat="1">
      <c r="BP815235" s="90"/>
    </row>
    <row r="815236" spans="68:68" customFormat="1">
      <c r="BP815236" s="90"/>
    </row>
    <row r="815237" spans="68:68" customFormat="1">
      <c r="BP815237" s="90"/>
    </row>
    <row r="815238" spans="68:68" customFormat="1">
      <c r="BP815238" s="90"/>
    </row>
    <row r="815239" spans="68:68" customFormat="1">
      <c r="BP815239" s="90"/>
    </row>
    <row r="815240" spans="68:68" customFormat="1">
      <c r="BP815240" s="90"/>
    </row>
    <row r="815241" spans="68:68" customFormat="1">
      <c r="BP815241" s="90"/>
    </row>
    <row r="815242" spans="68:68" customFormat="1">
      <c r="BP815242" s="90"/>
    </row>
    <row r="815243" spans="68:68" customFormat="1">
      <c r="BP815243" s="90"/>
    </row>
    <row r="815244" spans="68:68" customFormat="1">
      <c r="BP815244" s="90"/>
    </row>
    <row r="815245" spans="68:68" customFormat="1">
      <c r="BP815245" s="90"/>
    </row>
    <row r="815246" spans="68:68" customFormat="1">
      <c r="BP815246" s="90"/>
    </row>
    <row r="815247" spans="68:68" customFormat="1">
      <c r="BP815247" s="90"/>
    </row>
    <row r="815248" spans="68:68" customFormat="1">
      <c r="BP815248" s="90"/>
    </row>
    <row r="815249" spans="68:68" customFormat="1">
      <c r="BP815249" s="90"/>
    </row>
    <row r="815250" spans="68:68" customFormat="1">
      <c r="BP815250" s="90"/>
    </row>
    <row r="815251" spans="68:68" customFormat="1">
      <c r="BP815251" s="90"/>
    </row>
    <row r="815252" spans="68:68" customFormat="1">
      <c r="BP815252" s="90"/>
    </row>
    <row r="815253" spans="68:68" customFormat="1">
      <c r="BP815253" s="90"/>
    </row>
    <row r="815254" spans="68:68" customFormat="1">
      <c r="BP815254" s="90"/>
    </row>
    <row r="815255" spans="68:68" customFormat="1">
      <c r="BP815255" s="90"/>
    </row>
    <row r="815256" spans="68:68" customFormat="1">
      <c r="BP815256" s="90"/>
    </row>
    <row r="815257" spans="68:68" customFormat="1">
      <c r="BP815257" s="90"/>
    </row>
    <row r="815258" spans="68:68" customFormat="1">
      <c r="BP815258" s="90"/>
    </row>
    <row r="815259" spans="68:68" customFormat="1">
      <c r="BP815259" s="90"/>
    </row>
    <row r="815260" spans="68:68" customFormat="1">
      <c r="BP815260" s="90"/>
    </row>
    <row r="815261" spans="68:68" customFormat="1">
      <c r="BP815261" s="90"/>
    </row>
    <row r="815262" spans="68:68" customFormat="1">
      <c r="BP815262" s="90"/>
    </row>
    <row r="815263" spans="68:68" customFormat="1">
      <c r="BP815263" s="90"/>
    </row>
    <row r="815264" spans="68:68" customFormat="1">
      <c r="BP815264" s="90"/>
    </row>
    <row r="815265" spans="68:68" customFormat="1">
      <c r="BP815265" s="90"/>
    </row>
    <row r="815266" spans="68:68" customFormat="1">
      <c r="BP815266" s="90"/>
    </row>
    <row r="815267" spans="68:68" customFormat="1">
      <c r="BP815267" s="90"/>
    </row>
    <row r="815268" spans="68:68" customFormat="1">
      <c r="BP815268" s="90"/>
    </row>
    <row r="815269" spans="68:68" customFormat="1">
      <c r="BP815269" s="90"/>
    </row>
    <row r="815270" spans="68:68" customFormat="1">
      <c r="BP815270" s="90"/>
    </row>
    <row r="815271" spans="68:68" customFormat="1">
      <c r="BP815271" s="90"/>
    </row>
    <row r="815272" spans="68:68" customFormat="1">
      <c r="BP815272" s="90"/>
    </row>
    <row r="815273" spans="68:68" customFormat="1">
      <c r="BP815273" s="90"/>
    </row>
    <row r="815274" spans="68:68" customFormat="1">
      <c r="BP815274" s="90"/>
    </row>
    <row r="815275" spans="68:68" customFormat="1">
      <c r="BP815275" s="90"/>
    </row>
    <row r="815276" spans="68:68" customFormat="1">
      <c r="BP815276" s="90"/>
    </row>
    <row r="815277" spans="68:68" customFormat="1">
      <c r="BP815277" s="90"/>
    </row>
    <row r="815278" spans="68:68" customFormat="1">
      <c r="BP815278" s="90"/>
    </row>
    <row r="815279" spans="68:68" customFormat="1">
      <c r="BP815279" s="90"/>
    </row>
    <row r="815280" spans="68:68" customFormat="1">
      <c r="BP815280" s="90"/>
    </row>
    <row r="815281" spans="68:68" customFormat="1">
      <c r="BP815281" s="90"/>
    </row>
    <row r="815282" spans="68:68" customFormat="1">
      <c r="BP815282" s="90"/>
    </row>
    <row r="815283" spans="68:68" customFormat="1">
      <c r="BP815283" s="90"/>
    </row>
    <row r="815284" spans="68:68" customFormat="1">
      <c r="BP815284" s="90"/>
    </row>
    <row r="815285" spans="68:68" customFormat="1">
      <c r="BP815285" s="90"/>
    </row>
    <row r="815286" spans="68:68" customFormat="1">
      <c r="BP815286" s="90"/>
    </row>
    <row r="815287" spans="68:68" customFormat="1">
      <c r="BP815287" s="90"/>
    </row>
    <row r="815288" spans="68:68" customFormat="1">
      <c r="BP815288" s="90"/>
    </row>
    <row r="815289" spans="68:68" customFormat="1">
      <c r="BP815289" s="90"/>
    </row>
    <row r="815290" spans="68:68" customFormat="1">
      <c r="BP815290" s="90"/>
    </row>
    <row r="815291" spans="68:68" customFormat="1">
      <c r="BP815291" s="90"/>
    </row>
    <row r="815292" spans="68:68" customFormat="1">
      <c r="BP815292" s="90"/>
    </row>
    <row r="815293" spans="68:68" customFormat="1">
      <c r="BP815293" s="90"/>
    </row>
    <row r="815294" spans="68:68" customFormat="1">
      <c r="BP815294" s="90"/>
    </row>
    <row r="815295" spans="68:68" customFormat="1">
      <c r="BP815295" s="90"/>
    </row>
    <row r="815296" spans="68:68" customFormat="1">
      <c r="BP815296" s="90"/>
    </row>
    <row r="815297" spans="68:68" customFormat="1">
      <c r="BP815297" s="90"/>
    </row>
    <row r="815298" spans="68:68" customFormat="1">
      <c r="BP815298" s="90"/>
    </row>
    <row r="815299" spans="68:68" customFormat="1">
      <c r="BP815299" s="90"/>
    </row>
    <row r="815300" spans="68:68" customFormat="1">
      <c r="BP815300" s="90"/>
    </row>
    <row r="815301" spans="68:68" customFormat="1">
      <c r="BP815301" s="90"/>
    </row>
    <row r="815302" spans="68:68" customFormat="1">
      <c r="BP815302" s="90"/>
    </row>
    <row r="815303" spans="68:68" customFormat="1">
      <c r="BP815303" s="90"/>
    </row>
    <row r="815304" spans="68:68" customFormat="1">
      <c r="BP815304" s="90"/>
    </row>
    <row r="815305" spans="68:68" customFormat="1">
      <c r="BP815305" s="90"/>
    </row>
    <row r="815306" spans="68:68" customFormat="1">
      <c r="BP815306" s="90"/>
    </row>
    <row r="815307" spans="68:68" customFormat="1">
      <c r="BP815307" s="90"/>
    </row>
    <row r="815308" spans="68:68" customFormat="1">
      <c r="BP815308" s="90"/>
    </row>
    <row r="815309" spans="68:68" customFormat="1">
      <c r="BP815309" s="90"/>
    </row>
    <row r="815310" spans="68:68" customFormat="1">
      <c r="BP815310" s="90"/>
    </row>
    <row r="815311" spans="68:68" customFormat="1">
      <c r="BP815311" s="90"/>
    </row>
    <row r="815312" spans="68:68" customFormat="1">
      <c r="BP815312" s="90"/>
    </row>
    <row r="815313" spans="68:68" customFormat="1">
      <c r="BP815313" s="90"/>
    </row>
    <row r="815314" spans="68:68" customFormat="1">
      <c r="BP815314" s="90"/>
    </row>
    <row r="815315" spans="68:68" customFormat="1">
      <c r="BP815315" s="90"/>
    </row>
    <row r="815316" spans="68:68" customFormat="1">
      <c r="BP815316" s="90"/>
    </row>
    <row r="815317" spans="68:68" customFormat="1">
      <c r="BP815317" s="90"/>
    </row>
    <row r="815318" spans="68:68" customFormat="1">
      <c r="BP815318" s="90"/>
    </row>
    <row r="815319" spans="68:68" customFormat="1">
      <c r="BP815319" s="90"/>
    </row>
    <row r="815320" spans="68:68" customFormat="1">
      <c r="BP815320" s="90"/>
    </row>
    <row r="815321" spans="68:68" customFormat="1">
      <c r="BP815321" s="90"/>
    </row>
    <row r="815322" spans="68:68" customFormat="1">
      <c r="BP815322" s="90"/>
    </row>
    <row r="815323" spans="68:68" customFormat="1">
      <c r="BP815323" s="90"/>
    </row>
    <row r="815324" spans="68:68" customFormat="1">
      <c r="BP815324" s="90"/>
    </row>
    <row r="815325" spans="68:68" customFormat="1">
      <c r="BP815325" s="90"/>
    </row>
    <row r="815326" spans="68:68" customFormat="1">
      <c r="BP815326" s="90"/>
    </row>
    <row r="815327" spans="68:68" customFormat="1">
      <c r="BP815327" s="90"/>
    </row>
    <row r="815328" spans="68:68" customFormat="1">
      <c r="BP815328" s="90"/>
    </row>
    <row r="815329" spans="68:68" customFormat="1">
      <c r="BP815329" s="90"/>
    </row>
    <row r="815330" spans="68:68" customFormat="1">
      <c r="BP815330" s="90"/>
    </row>
    <row r="815331" spans="68:68" customFormat="1">
      <c r="BP815331" s="90"/>
    </row>
    <row r="815332" spans="68:68" customFormat="1">
      <c r="BP815332" s="90"/>
    </row>
    <row r="815333" spans="68:68" customFormat="1">
      <c r="BP815333" s="90"/>
    </row>
    <row r="815334" spans="68:68" customFormat="1">
      <c r="BP815334" s="90"/>
    </row>
    <row r="815335" spans="68:68" customFormat="1">
      <c r="BP815335" s="90"/>
    </row>
    <row r="815336" spans="68:68" customFormat="1">
      <c r="BP815336" s="90"/>
    </row>
    <row r="815337" spans="68:68" customFormat="1">
      <c r="BP815337" s="90"/>
    </row>
    <row r="815338" spans="68:68" customFormat="1">
      <c r="BP815338" s="90"/>
    </row>
    <row r="815339" spans="68:68" customFormat="1">
      <c r="BP815339" s="90"/>
    </row>
    <row r="815340" spans="68:68" customFormat="1">
      <c r="BP815340" s="90"/>
    </row>
    <row r="815341" spans="68:68" customFormat="1">
      <c r="BP815341" s="90"/>
    </row>
    <row r="815342" spans="68:68" customFormat="1">
      <c r="BP815342" s="90"/>
    </row>
    <row r="815343" spans="68:68" customFormat="1">
      <c r="BP815343" s="90"/>
    </row>
    <row r="815344" spans="68:68" customFormat="1">
      <c r="BP815344" s="90"/>
    </row>
    <row r="815345" spans="68:68" customFormat="1">
      <c r="BP815345" s="90"/>
    </row>
    <row r="815346" spans="68:68" customFormat="1">
      <c r="BP815346" s="90"/>
    </row>
    <row r="815347" spans="68:68" customFormat="1">
      <c r="BP815347" s="90"/>
    </row>
    <row r="815348" spans="68:68" customFormat="1">
      <c r="BP815348" s="90"/>
    </row>
    <row r="815349" spans="68:68" customFormat="1">
      <c r="BP815349" s="90"/>
    </row>
    <row r="815350" spans="68:68" customFormat="1">
      <c r="BP815350" s="90"/>
    </row>
    <row r="815351" spans="68:68" customFormat="1">
      <c r="BP815351" s="90"/>
    </row>
    <row r="815352" spans="68:68" customFormat="1">
      <c r="BP815352" s="90"/>
    </row>
    <row r="815353" spans="68:68" customFormat="1">
      <c r="BP815353" s="90"/>
    </row>
    <row r="815354" spans="68:68" customFormat="1">
      <c r="BP815354" s="90"/>
    </row>
    <row r="815355" spans="68:68" customFormat="1">
      <c r="BP815355" s="90"/>
    </row>
    <row r="815356" spans="68:68" customFormat="1">
      <c r="BP815356" s="90"/>
    </row>
    <row r="815357" spans="68:68" customFormat="1">
      <c r="BP815357" s="90"/>
    </row>
    <row r="815358" spans="68:68" customFormat="1">
      <c r="BP815358" s="90"/>
    </row>
    <row r="815359" spans="68:68" customFormat="1">
      <c r="BP815359" s="90"/>
    </row>
    <row r="815360" spans="68:68" customFormat="1">
      <c r="BP815360" s="90"/>
    </row>
    <row r="815361" spans="68:68" customFormat="1">
      <c r="BP815361" s="90"/>
    </row>
    <row r="815362" spans="68:68" customFormat="1">
      <c r="BP815362" s="90"/>
    </row>
    <row r="815363" spans="68:68" customFormat="1">
      <c r="BP815363" s="90"/>
    </row>
    <row r="815364" spans="68:68" customFormat="1">
      <c r="BP815364" s="90"/>
    </row>
    <row r="815365" spans="68:68" customFormat="1">
      <c r="BP815365" s="90"/>
    </row>
    <row r="815366" spans="68:68" customFormat="1">
      <c r="BP815366" s="90"/>
    </row>
    <row r="815367" spans="68:68" customFormat="1">
      <c r="BP815367" s="90"/>
    </row>
    <row r="815368" spans="68:68" customFormat="1">
      <c r="BP815368" s="90"/>
    </row>
    <row r="815369" spans="68:68" customFormat="1">
      <c r="BP815369" s="90"/>
    </row>
    <row r="815370" spans="68:68" customFormat="1">
      <c r="BP815370" s="90"/>
    </row>
    <row r="815371" spans="68:68" customFormat="1">
      <c r="BP815371" s="90"/>
    </row>
    <row r="815372" spans="68:68" customFormat="1">
      <c r="BP815372" s="90"/>
    </row>
    <row r="815373" spans="68:68" customFormat="1">
      <c r="BP815373" s="90"/>
    </row>
    <row r="815374" spans="68:68" customFormat="1">
      <c r="BP815374" s="90"/>
    </row>
    <row r="815375" spans="68:68" customFormat="1">
      <c r="BP815375" s="90"/>
    </row>
    <row r="815376" spans="68:68" customFormat="1">
      <c r="BP815376" s="90"/>
    </row>
    <row r="815377" spans="68:68" customFormat="1">
      <c r="BP815377" s="90"/>
    </row>
    <row r="815378" spans="68:68" customFormat="1">
      <c r="BP815378" s="90"/>
    </row>
    <row r="815379" spans="68:68" customFormat="1">
      <c r="BP815379" s="90"/>
    </row>
    <row r="815380" spans="68:68" customFormat="1">
      <c r="BP815380" s="90"/>
    </row>
    <row r="815381" spans="68:68" customFormat="1">
      <c r="BP815381" s="90"/>
    </row>
    <row r="815382" spans="68:68" customFormat="1">
      <c r="BP815382" s="90"/>
    </row>
    <row r="815383" spans="68:68" customFormat="1">
      <c r="BP815383" s="90"/>
    </row>
    <row r="815384" spans="68:68" customFormat="1">
      <c r="BP815384" s="90"/>
    </row>
    <row r="815385" spans="68:68" customFormat="1">
      <c r="BP815385" s="90"/>
    </row>
    <row r="815386" spans="68:68" customFormat="1">
      <c r="BP815386" s="90"/>
    </row>
    <row r="815387" spans="68:68" customFormat="1">
      <c r="BP815387" s="90"/>
    </row>
    <row r="815388" spans="68:68" customFormat="1">
      <c r="BP815388" s="90"/>
    </row>
    <row r="815389" spans="68:68" customFormat="1">
      <c r="BP815389" s="90"/>
    </row>
    <row r="815390" spans="68:68" customFormat="1">
      <c r="BP815390" s="90"/>
    </row>
    <row r="815391" spans="68:68" customFormat="1">
      <c r="BP815391" s="90"/>
    </row>
    <row r="815392" spans="68:68" customFormat="1">
      <c r="BP815392" s="90"/>
    </row>
    <row r="815393" spans="68:68" customFormat="1">
      <c r="BP815393" s="90"/>
    </row>
    <row r="815394" spans="68:68" customFormat="1">
      <c r="BP815394" s="90"/>
    </row>
    <row r="815395" spans="68:68" customFormat="1">
      <c r="BP815395" s="90"/>
    </row>
    <row r="815396" spans="68:68" customFormat="1">
      <c r="BP815396" s="90"/>
    </row>
    <row r="815397" spans="68:68" customFormat="1">
      <c r="BP815397" s="90"/>
    </row>
    <row r="815398" spans="68:68" customFormat="1">
      <c r="BP815398" s="90"/>
    </row>
    <row r="815399" spans="68:68" customFormat="1">
      <c r="BP815399" s="90"/>
    </row>
    <row r="815400" spans="68:68" customFormat="1">
      <c r="BP815400" s="90"/>
    </row>
    <row r="815401" spans="68:68" customFormat="1">
      <c r="BP815401" s="90"/>
    </row>
    <row r="815402" spans="68:68" customFormat="1">
      <c r="BP815402" s="90"/>
    </row>
    <row r="815403" spans="68:68" customFormat="1">
      <c r="BP815403" s="90"/>
    </row>
    <row r="815404" spans="68:68" customFormat="1">
      <c r="BP815404" s="90"/>
    </row>
    <row r="815405" spans="68:68" customFormat="1">
      <c r="BP815405" s="90"/>
    </row>
    <row r="815406" spans="68:68" customFormat="1">
      <c r="BP815406" s="90"/>
    </row>
    <row r="815407" spans="68:68" customFormat="1">
      <c r="BP815407" s="90"/>
    </row>
    <row r="815408" spans="68:68" customFormat="1">
      <c r="BP815408" s="90"/>
    </row>
    <row r="815409" spans="68:68" customFormat="1">
      <c r="BP815409" s="90"/>
    </row>
    <row r="815410" spans="68:68" customFormat="1">
      <c r="BP815410" s="90"/>
    </row>
    <row r="815411" spans="68:68" customFormat="1">
      <c r="BP815411" s="90"/>
    </row>
    <row r="815412" spans="68:68" customFormat="1">
      <c r="BP815412" s="90"/>
    </row>
    <row r="815413" spans="68:68" customFormat="1">
      <c r="BP815413" s="90"/>
    </row>
    <row r="815414" spans="68:68" customFormat="1">
      <c r="BP815414" s="90"/>
    </row>
    <row r="815415" spans="68:68" customFormat="1">
      <c r="BP815415" s="90"/>
    </row>
    <row r="815416" spans="68:68" customFormat="1">
      <c r="BP815416" s="90"/>
    </row>
    <row r="815417" spans="68:68" customFormat="1">
      <c r="BP815417" s="90"/>
    </row>
    <row r="815418" spans="68:68" customFormat="1">
      <c r="BP815418" s="90"/>
    </row>
    <row r="815419" spans="68:68" customFormat="1">
      <c r="BP815419" s="90"/>
    </row>
    <row r="815420" spans="68:68" customFormat="1">
      <c r="BP815420" s="90"/>
    </row>
    <row r="815421" spans="68:68" customFormat="1">
      <c r="BP815421" s="90"/>
    </row>
    <row r="815422" spans="68:68" customFormat="1">
      <c r="BP815422" s="90"/>
    </row>
    <row r="815423" spans="68:68" customFormat="1">
      <c r="BP815423" s="90"/>
    </row>
    <row r="815424" spans="68:68" customFormat="1">
      <c r="BP815424" s="90"/>
    </row>
    <row r="815425" spans="68:68" customFormat="1">
      <c r="BP815425" s="90"/>
    </row>
    <row r="815426" spans="68:68" customFormat="1">
      <c r="BP815426" s="90"/>
    </row>
    <row r="815427" spans="68:68" customFormat="1">
      <c r="BP815427" s="90"/>
    </row>
    <row r="815428" spans="68:68" customFormat="1">
      <c r="BP815428" s="90"/>
    </row>
    <row r="815429" spans="68:68" customFormat="1">
      <c r="BP815429" s="90"/>
    </row>
    <row r="815430" spans="68:68" customFormat="1">
      <c r="BP815430" s="90"/>
    </row>
    <row r="815431" spans="68:68" customFormat="1">
      <c r="BP815431" s="90"/>
    </row>
    <row r="815432" spans="68:68" customFormat="1">
      <c r="BP815432" s="90"/>
    </row>
    <row r="815433" spans="68:68" customFormat="1">
      <c r="BP815433" s="90"/>
    </row>
    <row r="815434" spans="68:68" customFormat="1">
      <c r="BP815434" s="90"/>
    </row>
    <row r="815435" spans="68:68" customFormat="1">
      <c r="BP815435" s="90"/>
    </row>
    <row r="815436" spans="68:68" customFormat="1">
      <c r="BP815436" s="90"/>
    </row>
    <row r="815437" spans="68:68" customFormat="1">
      <c r="BP815437" s="90"/>
    </row>
    <row r="815438" spans="68:68" customFormat="1">
      <c r="BP815438" s="90"/>
    </row>
    <row r="815439" spans="68:68" customFormat="1">
      <c r="BP815439" s="90"/>
    </row>
    <row r="815440" spans="68:68" customFormat="1">
      <c r="BP815440" s="90"/>
    </row>
    <row r="815441" spans="68:68" customFormat="1">
      <c r="BP815441" s="90"/>
    </row>
    <row r="815442" spans="68:68" customFormat="1">
      <c r="BP815442" s="90"/>
    </row>
    <row r="815443" spans="68:68" customFormat="1">
      <c r="BP815443" s="90"/>
    </row>
    <row r="815444" spans="68:68" customFormat="1">
      <c r="BP815444" s="90"/>
    </row>
    <row r="815445" spans="68:68" customFormat="1">
      <c r="BP815445" s="90"/>
    </row>
    <row r="815446" spans="68:68" customFormat="1">
      <c r="BP815446" s="90"/>
    </row>
    <row r="815447" spans="68:68" customFormat="1">
      <c r="BP815447" s="90"/>
    </row>
    <row r="815448" spans="68:68" customFormat="1">
      <c r="BP815448" s="90"/>
    </row>
    <row r="815449" spans="68:68" customFormat="1">
      <c r="BP815449" s="90"/>
    </row>
    <row r="815450" spans="68:68" customFormat="1">
      <c r="BP815450" s="90"/>
    </row>
    <row r="815451" spans="68:68" customFormat="1">
      <c r="BP815451" s="90"/>
    </row>
    <row r="815452" spans="68:68" customFormat="1">
      <c r="BP815452" s="90"/>
    </row>
    <row r="815453" spans="68:68" customFormat="1">
      <c r="BP815453" s="90"/>
    </row>
    <row r="815454" spans="68:68" customFormat="1">
      <c r="BP815454" s="90"/>
    </row>
    <row r="815455" spans="68:68" customFormat="1">
      <c r="BP815455" s="90"/>
    </row>
    <row r="815456" spans="68:68" customFormat="1">
      <c r="BP815456" s="90"/>
    </row>
    <row r="815457" spans="68:68" customFormat="1">
      <c r="BP815457" s="90"/>
    </row>
    <row r="815458" spans="68:68" customFormat="1">
      <c r="BP815458" s="90"/>
    </row>
    <row r="815459" spans="68:68" customFormat="1">
      <c r="BP815459" s="90"/>
    </row>
    <row r="815460" spans="68:68" customFormat="1">
      <c r="BP815460" s="90"/>
    </row>
    <row r="815461" spans="68:68" customFormat="1">
      <c r="BP815461" s="90"/>
    </row>
    <row r="815462" spans="68:68" customFormat="1">
      <c r="BP815462" s="90"/>
    </row>
    <row r="815463" spans="68:68" customFormat="1">
      <c r="BP815463" s="90"/>
    </row>
    <row r="815464" spans="68:68" customFormat="1">
      <c r="BP815464" s="90"/>
    </row>
    <row r="815465" spans="68:68" customFormat="1">
      <c r="BP815465" s="90"/>
    </row>
    <row r="815466" spans="68:68" customFormat="1">
      <c r="BP815466" s="90"/>
    </row>
    <row r="815467" spans="68:68" customFormat="1">
      <c r="BP815467" s="90"/>
    </row>
    <row r="815468" spans="68:68" customFormat="1">
      <c r="BP815468" s="90"/>
    </row>
    <row r="815469" spans="68:68" customFormat="1">
      <c r="BP815469" s="90"/>
    </row>
    <row r="815470" spans="68:68" customFormat="1">
      <c r="BP815470" s="90"/>
    </row>
    <row r="815471" spans="68:68" customFormat="1">
      <c r="BP815471" s="90"/>
    </row>
    <row r="815472" spans="68:68" customFormat="1">
      <c r="BP815472" s="90"/>
    </row>
    <row r="815473" spans="68:68" customFormat="1">
      <c r="BP815473" s="90"/>
    </row>
    <row r="815474" spans="68:68" customFormat="1">
      <c r="BP815474" s="90"/>
    </row>
    <row r="815475" spans="68:68" customFormat="1">
      <c r="BP815475" s="90"/>
    </row>
    <row r="815476" spans="68:68" customFormat="1">
      <c r="BP815476" s="90"/>
    </row>
    <row r="815477" spans="68:68" customFormat="1">
      <c r="BP815477" s="90"/>
    </row>
    <row r="815478" spans="68:68" customFormat="1">
      <c r="BP815478" s="90"/>
    </row>
    <row r="815479" spans="68:68" customFormat="1">
      <c r="BP815479" s="90"/>
    </row>
    <row r="815480" spans="68:68" customFormat="1">
      <c r="BP815480" s="90"/>
    </row>
    <row r="815481" spans="68:68" customFormat="1">
      <c r="BP815481" s="90"/>
    </row>
    <row r="815482" spans="68:68" customFormat="1">
      <c r="BP815482" s="90"/>
    </row>
    <row r="815483" spans="68:68" customFormat="1">
      <c r="BP815483" s="90"/>
    </row>
    <row r="815484" spans="68:68" customFormat="1">
      <c r="BP815484" s="90"/>
    </row>
    <row r="815485" spans="68:68" customFormat="1">
      <c r="BP815485" s="90"/>
    </row>
    <row r="815486" spans="68:68" customFormat="1">
      <c r="BP815486" s="90"/>
    </row>
    <row r="815487" spans="68:68" customFormat="1">
      <c r="BP815487" s="90"/>
    </row>
    <row r="815488" spans="68:68" customFormat="1">
      <c r="BP815488" s="90"/>
    </row>
    <row r="815489" spans="68:68" customFormat="1">
      <c r="BP815489" s="90"/>
    </row>
    <row r="815490" spans="68:68" customFormat="1">
      <c r="BP815490" s="90"/>
    </row>
    <row r="815491" spans="68:68" customFormat="1">
      <c r="BP815491" s="90"/>
    </row>
    <row r="815492" spans="68:68" customFormat="1">
      <c r="BP815492" s="90"/>
    </row>
    <row r="815493" spans="68:68" customFormat="1">
      <c r="BP815493" s="90"/>
    </row>
    <row r="815494" spans="68:68" customFormat="1">
      <c r="BP815494" s="90"/>
    </row>
    <row r="815495" spans="68:68" customFormat="1">
      <c r="BP815495" s="90"/>
    </row>
    <row r="815496" spans="68:68" customFormat="1">
      <c r="BP815496" s="90"/>
    </row>
    <row r="815497" spans="68:68" customFormat="1">
      <c r="BP815497" s="90"/>
    </row>
    <row r="815498" spans="68:68" customFormat="1">
      <c r="BP815498" s="90"/>
    </row>
    <row r="815499" spans="68:68" customFormat="1">
      <c r="BP815499" s="90"/>
    </row>
    <row r="815500" spans="68:68" customFormat="1">
      <c r="BP815500" s="90"/>
    </row>
    <row r="815501" spans="68:68" customFormat="1">
      <c r="BP815501" s="90"/>
    </row>
    <row r="815502" spans="68:68" customFormat="1">
      <c r="BP815502" s="90"/>
    </row>
    <row r="815503" spans="68:68" customFormat="1">
      <c r="BP815503" s="90"/>
    </row>
    <row r="815504" spans="68:68" customFormat="1">
      <c r="BP815504" s="90"/>
    </row>
    <row r="815505" spans="68:68" customFormat="1">
      <c r="BP815505" s="90"/>
    </row>
    <row r="815506" spans="68:68" customFormat="1">
      <c r="BP815506" s="90"/>
    </row>
    <row r="815507" spans="68:68" customFormat="1">
      <c r="BP815507" s="90"/>
    </row>
    <row r="815508" spans="68:68" customFormat="1">
      <c r="BP815508" s="90"/>
    </row>
    <row r="815509" spans="68:68" customFormat="1">
      <c r="BP815509" s="90"/>
    </row>
    <row r="815510" spans="68:68" customFormat="1">
      <c r="BP815510" s="90"/>
    </row>
    <row r="815511" spans="68:68" customFormat="1">
      <c r="BP815511" s="90"/>
    </row>
    <row r="815512" spans="68:68" customFormat="1">
      <c r="BP815512" s="90"/>
    </row>
    <row r="815513" spans="68:68" customFormat="1">
      <c r="BP815513" s="90"/>
    </row>
    <row r="815514" spans="68:68" customFormat="1">
      <c r="BP815514" s="90"/>
    </row>
    <row r="815515" spans="68:68" customFormat="1">
      <c r="BP815515" s="90"/>
    </row>
    <row r="815516" spans="68:68" customFormat="1">
      <c r="BP815516" s="90"/>
    </row>
    <row r="815517" spans="68:68" customFormat="1">
      <c r="BP815517" s="90"/>
    </row>
    <row r="815518" spans="68:68" customFormat="1">
      <c r="BP815518" s="90"/>
    </row>
    <row r="815519" spans="68:68" customFormat="1">
      <c r="BP815519" s="90"/>
    </row>
    <row r="815520" spans="68:68" customFormat="1">
      <c r="BP815520" s="90"/>
    </row>
    <row r="815521" spans="68:68" customFormat="1">
      <c r="BP815521" s="90"/>
    </row>
    <row r="815522" spans="68:68" customFormat="1">
      <c r="BP815522" s="90"/>
    </row>
    <row r="815523" spans="68:68" customFormat="1">
      <c r="BP815523" s="90"/>
    </row>
    <row r="815524" spans="68:68" customFormat="1">
      <c r="BP815524" s="90"/>
    </row>
    <row r="815525" spans="68:68" customFormat="1">
      <c r="BP815525" s="90"/>
    </row>
    <row r="815526" spans="68:68" customFormat="1">
      <c r="BP815526" s="90"/>
    </row>
    <row r="815527" spans="68:68" customFormat="1">
      <c r="BP815527" s="90"/>
    </row>
    <row r="815528" spans="68:68" customFormat="1">
      <c r="BP815528" s="90"/>
    </row>
    <row r="815529" spans="68:68" customFormat="1">
      <c r="BP815529" s="90"/>
    </row>
    <row r="815530" spans="68:68" customFormat="1">
      <c r="BP815530" s="90"/>
    </row>
    <row r="815531" spans="68:68" customFormat="1">
      <c r="BP815531" s="90"/>
    </row>
    <row r="815532" spans="68:68" customFormat="1">
      <c r="BP815532" s="90"/>
    </row>
    <row r="815533" spans="68:68" customFormat="1">
      <c r="BP815533" s="90"/>
    </row>
    <row r="815534" spans="68:68" customFormat="1">
      <c r="BP815534" s="90"/>
    </row>
    <row r="815535" spans="68:68" customFormat="1">
      <c r="BP815535" s="90"/>
    </row>
    <row r="815536" spans="68:68" customFormat="1">
      <c r="BP815536" s="90"/>
    </row>
    <row r="815537" spans="68:68" customFormat="1">
      <c r="BP815537" s="90"/>
    </row>
    <row r="815538" spans="68:68" customFormat="1">
      <c r="BP815538" s="90"/>
    </row>
    <row r="815539" spans="68:68" customFormat="1">
      <c r="BP815539" s="90"/>
    </row>
    <row r="815540" spans="68:68" customFormat="1">
      <c r="BP815540" s="90"/>
    </row>
    <row r="815541" spans="68:68" customFormat="1">
      <c r="BP815541" s="90"/>
    </row>
    <row r="815542" spans="68:68" customFormat="1">
      <c r="BP815542" s="90"/>
    </row>
    <row r="815543" spans="68:68" customFormat="1">
      <c r="BP815543" s="90"/>
    </row>
    <row r="815544" spans="68:68" customFormat="1">
      <c r="BP815544" s="90"/>
    </row>
    <row r="815545" spans="68:68" customFormat="1">
      <c r="BP815545" s="90"/>
    </row>
    <row r="815546" spans="68:68" customFormat="1">
      <c r="BP815546" s="90"/>
    </row>
    <row r="815547" spans="68:68" customFormat="1">
      <c r="BP815547" s="90"/>
    </row>
    <row r="815548" spans="68:68" customFormat="1">
      <c r="BP815548" s="90"/>
    </row>
    <row r="815549" spans="68:68" customFormat="1">
      <c r="BP815549" s="90"/>
    </row>
    <row r="815550" spans="68:68" customFormat="1">
      <c r="BP815550" s="90"/>
    </row>
    <row r="815551" spans="68:68" customFormat="1">
      <c r="BP815551" s="90"/>
    </row>
    <row r="815552" spans="68:68" customFormat="1">
      <c r="BP815552" s="90"/>
    </row>
    <row r="815553" spans="68:68" customFormat="1">
      <c r="BP815553" s="90"/>
    </row>
    <row r="815554" spans="68:68" customFormat="1">
      <c r="BP815554" s="90"/>
    </row>
    <row r="815555" spans="68:68" customFormat="1">
      <c r="BP815555" s="90"/>
    </row>
    <row r="815556" spans="68:68" customFormat="1">
      <c r="BP815556" s="90"/>
    </row>
    <row r="815557" spans="68:68" customFormat="1">
      <c r="BP815557" s="90"/>
    </row>
    <row r="815558" spans="68:68" customFormat="1">
      <c r="BP815558" s="90"/>
    </row>
    <row r="815559" spans="68:68" customFormat="1">
      <c r="BP815559" s="90"/>
    </row>
    <row r="815560" spans="68:68" customFormat="1">
      <c r="BP815560" s="90"/>
    </row>
    <row r="815561" spans="68:68" customFormat="1">
      <c r="BP815561" s="90"/>
    </row>
    <row r="815562" spans="68:68" customFormat="1">
      <c r="BP815562" s="90"/>
    </row>
    <row r="815563" spans="68:68" customFormat="1">
      <c r="BP815563" s="90"/>
    </row>
    <row r="815564" spans="68:68" customFormat="1">
      <c r="BP815564" s="90"/>
    </row>
    <row r="815565" spans="68:68" customFormat="1">
      <c r="BP815565" s="90"/>
    </row>
    <row r="815566" spans="68:68" customFormat="1">
      <c r="BP815566" s="90"/>
    </row>
    <row r="815567" spans="68:68" customFormat="1">
      <c r="BP815567" s="90"/>
    </row>
    <row r="815568" spans="68:68" customFormat="1">
      <c r="BP815568" s="90"/>
    </row>
    <row r="815569" spans="68:68" customFormat="1">
      <c r="BP815569" s="90"/>
    </row>
    <row r="815570" spans="68:68" customFormat="1">
      <c r="BP815570" s="90"/>
    </row>
    <row r="815571" spans="68:68" customFormat="1">
      <c r="BP815571" s="90"/>
    </row>
    <row r="815572" spans="68:68" customFormat="1">
      <c r="BP815572" s="90"/>
    </row>
    <row r="815573" spans="68:68" customFormat="1">
      <c r="BP815573" s="90"/>
    </row>
    <row r="815574" spans="68:68" customFormat="1">
      <c r="BP815574" s="90"/>
    </row>
    <row r="815575" spans="68:68" customFormat="1">
      <c r="BP815575" s="90"/>
    </row>
    <row r="815576" spans="68:68" customFormat="1">
      <c r="BP815576" s="90"/>
    </row>
    <row r="815577" spans="68:68" customFormat="1">
      <c r="BP815577" s="90"/>
    </row>
    <row r="815578" spans="68:68" customFormat="1">
      <c r="BP815578" s="90"/>
    </row>
    <row r="815579" spans="68:68" customFormat="1">
      <c r="BP815579" s="90"/>
    </row>
    <row r="815580" spans="68:68" customFormat="1">
      <c r="BP815580" s="90"/>
    </row>
    <row r="815581" spans="68:68" customFormat="1">
      <c r="BP815581" s="90"/>
    </row>
    <row r="815582" spans="68:68" customFormat="1">
      <c r="BP815582" s="90"/>
    </row>
    <row r="815583" spans="68:68" customFormat="1">
      <c r="BP815583" s="90"/>
    </row>
    <row r="815584" spans="68:68" customFormat="1">
      <c r="BP815584" s="90"/>
    </row>
    <row r="815585" spans="68:68" customFormat="1">
      <c r="BP815585" s="90"/>
    </row>
    <row r="815586" spans="68:68" customFormat="1">
      <c r="BP815586" s="90"/>
    </row>
    <row r="815587" spans="68:68" customFormat="1">
      <c r="BP815587" s="90"/>
    </row>
    <row r="815588" spans="68:68" customFormat="1">
      <c r="BP815588" s="90"/>
    </row>
    <row r="815589" spans="68:68" customFormat="1">
      <c r="BP815589" s="90"/>
    </row>
    <row r="815590" spans="68:68" customFormat="1">
      <c r="BP815590" s="90"/>
    </row>
    <row r="815591" spans="68:68" customFormat="1">
      <c r="BP815591" s="90"/>
    </row>
    <row r="815592" spans="68:68" customFormat="1">
      <c r="BP815592" s="90"/>
    </row>
    <row r="815593" spans="68:68" customFormat="1">
      <c r="BP815593" s="90"/>
    </row>
    <row r="815594" spans="68:68" customFormat="1">
      <c r="BP815594" s="90"/>
    </row>
    <row r="815595" spans="68:68" customFormat="1">
      <c r="BP815595" s="90"/>
    </row>
    <row r="815596" spans="68:68" customFormat="1">
      <c r="BP815596" s="90"/>
    </row>
    <row r="815597" spans="68:68" customFormat="1">
      <c r="BP815597" s="90"/>
    </row>
    <row r="815598" spans="68:68" customFormat="1">
      <c r="BP815598" s="90"/>
    </row>
    <row r="815599" spans="68:68" customFormat="1">
      <c r="BP815599" s="90"/>
    </row>
    <row r="815600" spans="68:68" customFormat="1">
      <c r="BP815600" s="90"/>
    </row>
    <row r="815601" spans="68:68" customFormat="1">
      <c r="BP815601" s="90"/>
    </row>
    <row r="815602" spans="68:68" customFormat="1">
      <c r="BP815602" s="90"/>
    </row>
    <row r="815603" spans="68:68" customFormat="1">
      <c r="BP815603" s="90"/>
    </row>
    <row r="815604" spans="68:68" customFormat="1">
      <c r="BP815604" s="90"/>
    </row>
    <row r="815605" spans="68:68" customFormat="1">
      <c r="BP815605" s="90"/>
    </row>
    <row r="815606" spans="68:68" customFormat="1">
      <c r="BP815606" s="90"/>
    </row>
    <row r="815607" spans="68:68" customFormat="1">
      <c r="BP815607" s="90"/>
    </row>
    <row r="815608" spans="68:68" customFormat="1">
      <c r="BP815608" s="90"/>
    </row>
    <row r="815609" spans="68:68" customFormat="1">
      <c r="BP815609" s="90"/>
    </row>
    <row r="815610" spans="68:68" customFormat="1">
      <c r="BP815610" s="90"/>
    </row>
    <row r="815611" spans="68:68" customFormat="1">
      <c r="BP815611" s="90"/>
    </row>
    <row r="815612" spans="68:68" customFormat="1">
      <c r="BP815612" s="90"/>
    </row>
    <row r="815613" spans="68:68" customFormat="1">
      <c r="BP815613" s="90"/>
    </row>
    <row r="815614" spans="68:68" customFormat="1">
      <c r="BP815614" s="90"/>
    </row>
    <row r="815615" spans="68:68" customFormat="1">
      <c r="BP815615" s="90"/>
    </row>
    <row r="815616" spans="68:68" customFormat="1">
      <c r="BP815616" s="90"/>
    </row>
    <row r="815617" spans="68:68" customFormat="1">
      <c r="BP815617" s="90"/>
    </row>
    <row r="815618" spans="68:68" customFormat="1">
      <c r="BP815618" s="90"/>
    </row>
    <row r="815619" spans="68:68" customFormat="1">
      <c r="BP815619" s="90"/>
    </row>
    <row r="815620" spans="68:68" customFormat="1">
      <c r="BP815620" s="90"/>
    </row>
    <row r="815621" spans="68:68" customFormat="1">
      <c r="BP815621" s="90"/>
    </row>
    <row r="815622" spans="68:68" customFormat="1">
      <c r="BP815622" s="90"/>
    </row>
    <row r="815623" spans="68:68" customFormat="1">
      <c r="BP815623" s="90"/>
    </row>
    <row r="815624" spans="68:68" customFormat="1">
      <c r="BP815624" s="90"/>
    </row>
    <row r="815625" spans="68:68" customFormat="1">
      <c r="BP815625" s="90"/>
    </row>
    <row r="815626" spans="68:68" customFormat="1">
      <c r="BP815626" s="90"/>
    </row>
    <row r="815627" spans="68:68" customFormat="1">
      <c r="BP815627" s="90"/>
    </row>
    <row r="815628" spans="68:68" customFormat="1">
      <c r="BP815628" s="90"/>
    </row>
    <row r="815629" spans="68:68" customFormat="1">
      <c r="BP815629" s="90"/>
    </row>
    <row r="815630" spans="68:68" customFormat="1">
      <c r="BP815630" s="90"/>
    </row>
    <row r="815631" spans="68:68" customFormat="1">
      <c r="BP815631" s="90"/>
    </row>
    <row r="815632" spans="68:68" customFormat="1">
      <c r="BP815632" s="90"/>
    </row>
    <row r="815633" spans="68:68" customFormat="1">
      <c r="BP815633" s="90"/>
    </row>
    <row r="815634" spans="68:68" customFormat="1">
      <c r="BP815634" s="90"/>
    </row>
    <row r="815635" spans="68:68" customFormat="1">
      <c r="BP815635" s="90"/>
    </row>
    <row r="815636" spans="68:68" customFormat="1">
      <c r="BP815636" s="90"/>
    </row>
    <row r="815637" spans="68:68" customFormat="1">
      <c r="BP815637" s="90"/>
    </row>
    <row r="815638" spans="68:68" customFormat="1">
      <c r="BP815638" s="90"/>
    </row>
    <row r="815639" spans="68:68" customFormat="1">
      <c r="BP815639" s="90"/>
    </row>
    <row r="815640" spans="68:68" customFormat="1">
      <c r="BP815640" s="90"/>
    </row>
    <row r="815641" spans="68:68" customFormat="1">
      <c r="BP815641" s="90"/>
    </row>
    <row r="815642" spans="68:68" customFormat="1">
      <c r="BP815642" s="90"/>
    </row>
    <row r="815643" spans="68:68" customFormat="1">
      <c r="BP815643" s="90"/>
    </row>
    <row r="815644" spans="68:68" customFormat="1">
      <c r="BP815644" s="90"/>
    </row>
    <row r="815645" spans="68:68" customFormat="1">
      <c r="BP815645" s="90"/>
    </row>
    <row r="815646" spans="68:68" customFormat="1">
      <c r="BP815646" s="90"/>
    </row>
    <row r="815647" spans="68:68" customFormat="1">
      <c r="BP815647" s="90"/>
    </row>
    <row r="815648" spans="68:68" customFormat="1">
      <c r="BP815648" s="90"/>
    </row>
    <row r="815649" spans="68:68" customFormat="1">
      <c r="BP815649" s="90"/>
    </row>
    <row r="815650" spans="68:68" customFormat="1">
      <c r="BP815650" s="90"/>
    </row>
    <row r="815651" spans="68:68" customFormat="1">
      <c r="BP815651" s="90"/>
    </row>
    <row r="815652" spans="68:68" customFormat="1">
      <c r="BP815652" s="90"/>
    </row>
    <row r="815653" spans="68:68" customFormat="1">
      <c r="BP815653" s="90"/>
    </row>
    <row r="815654" spans="68:68" customFormat="1">
      <c r="BP815654" s="90"/>
    </row>
    <row r="815655" spans="68:68" customFormat="1">
      <c r="BP815655" s="90"/>
    </row>
    <row r="815656" spans="68:68" customFormat="1">
      <c r="BP815656" s="90"/>
    </row>
    <row r="815657" spans="68:68" customFormat="1">
      <c r="BP815657" s="90"/>
    </row>
    <row r="815658" spans="68:68" customFormat="1">
      <c r="BP815658" s="90"/>
    </row>
    <row r="815659" spans="68:68" customFormat="1">
      <c r="BP815659" s="90"/>
    </row>
    <row r="815660" spans="68:68" customFormat="1">
      <c r="BP815660" s="90"/>
    </row>
    <row r="815661" spans="68:68" customFormat="1">
      <c r="BP815661" s="90"/>
    </row>
    <row r="815662" spans="68:68" customFormat="1">
      <c r="BP815662" s="90"/>
    </row>
    <row r="815663" spans="68:68" customFormat="1">
      <c r="BP815663" s="90"/>
    </row>
    <row r="815664" spans="68:68" customFormat="1">
      <c r="BP815664" s="90"/>
    </row>
    <row r="815665" spans="68:68" customFormat="1">
      <c r="BP815665" s="90"/>
    </row>
    <row r="815666" spans="68:68" customFormat="1">
      <c r="BP815666" s="90"/>
    </row>
    <row r="815667" spans="68:68" customFormat="1">
      <c r="BP815667" s="90"/>
    </row>
    <row r="815668" spans="68:68" customFormat="1">
      <c r="BP815668" s="90"/>
    </row>
    <row r="815669" spans="68:68" customFormat="1">
      <c r="BP815669" s="90"/>
    </row>
    <row r="815670" spans="68:68" customFormat="1">
      <c r="BP815670" s="90"/>
    </row>
    <row r="815671" spans="68:68" customFormat="1">
      <c r="BP815671" s="90"/>
    </row>
    <row r="815672" spans="68:68" customFormat="1">
      <c r="BP815672" s="90"/>
    </row>
    <row r="815673" spans="68:68" customFormat="1">
      <c r="BP815673" s="90"/>
    </row>
    <row r="815674" spans="68:68" customFormat="1">
      <c r="BP815674" s="90"/>
    </row>
    <row r="815675" spans="68:68" customFormat="1">
      <c r="BP815675" s="90"/>
    </row>
    <row r="815676" spans="68:68" customFormat="1">
      <c r="BP815676" s="90"/>
    </row>
    <row r="815677" spans="68:68" customFormat="1">
      <c r="BP815677" s="90"/>
    </row>
    <row r="815678" spans="68:68" customFormat="1">
      <c r="BP815678" s="90"/>
    </row>
    <row r="815679" spans="68:68" customFormat="1">
      <c r="BP815679" s="90"/>
    </row>
    <row r="815680" spans="68:68" customFormat="1">
      <c r="BP815680" s="90"/>
    </row>
    <row r="815681" spans="68:68" customFormat="1">
      <c r="BP815681" s="90"/>
    </row>
    <row r="815682" spans="68:68" customFormat="1">
      <c r="BP815682" s="90"/>
    </row>
    <row r="815683" spans="68:68" customFormat="1">
      <c r="BP815683" s="90"/>
    </row>
    <row r="815684" spans="68:68" customFormat="1">
      <c r="BP815684" s="90"/>
    </row>
    <row r="815685" spans="68:68" customFormat="1">
      <c r="BP815685" s="90"/>
    </row>
    <row r="815686" spans="68:68" customFormat="1">
      <c r="BP815686" s="90"/>
    </row>
    <row r="815687" spans="68:68" customFormat="1">
      <c r="BP815687" s="90"/>
    </row>
    <row r="815688" spans="68:68" customFormat="1">
      <c r="BP815688" s="90"/>
    </row>
    <row r="815689" spans="68:68" customFormat="1">
      <c r="BP815689" s="90"/>
    </row>
    <row r="815690" spans="68:68" customFormat="1">
      <c r="BP815690" s="90"/>
    </row>
    <row r="815691" spans="68:68" customFormat="1">
      <c r="BP815691" s="90"/>
    </row>
    <row r="815692" spans="68:68" customFormat="1">
      <c r="BP815692" s="90"/>
    </row>
    <row r="815693" spans="68:68" customFormat="1">
      <c r="BP815693" s="90"/>
    </row>
    <row r="815694" spans="68:68" customFormat="1">
      <c r="BP815694" s="90"/>
    </row>
    <row r="815695" spans="68:68" customFormat="1">
      <c r="BP815695" s="90"/>
    </row>
    <row r="815696" spans="68:68" customFormat="1">
      <c r="BP815696" s="90"/>
    </row>
    <row r="815697" spans="68:68" customFormat="1">
      <c r="BP815697" s="90"/>
    </row>
    <row r="815698" spans="68:68" customFormat="1">
      <c r="BP815698" s="90"/>
    </row>
    <row r="815699" spans="68:68" customFormat="1">
      <c r="BP815699" s="90"/>
    </row>
    <row r="815700" spans="68:68" customFormat="1">
      <c r="BP815700" s="90"/>
    </row>
    <row r="815701" spans="68:68" customFormat="1">
      <c r="BP815701" s="90"/>
    </row>
    <row r="815702" spans="68:68" customFormat="1">
      <c r="BP815702" s="90"/>
    </row>
    <row r="815703" spans="68:68" customFormat="1">
      <c r="BP815703" s="90"/>
    </row>
    <row r="815704" spans="68:68" customFormat="1">
      <c r="BP815704" s="90"/>
    </row>
    <row r="815705" spans="68:68" customFormat="1">
      <c r="BP815705" s="90"/>
    </row>
    <row r="815706" spans="68:68" customFormat="1">
      <c r="BP815706" s="90"/>
    </row>
    <row r="815707" spans="68:68" customFormat="1">
      <c r="BP815707" s="90"/>
    </row>
    <row r="815708" spans="68:68" customFormat="1">
      <c r="BP815708" s="90"/>
    </row>
    <row r="815709" spans="68:68" customFormat="1">
      <c r="BP815709" s="90"/>
    </row>
    <row r="815710" spans="68:68" customFormat="1">
      <c r="BP815710" s="90"/>
    </row>
    <row r="815711" spans="68:68" customFormat="1">
      <c r="BP815711" s="90"/>
    </row>
    <row r="815712" spans="68:68" customFormat="1">
      <c r="BP815712" s="90"/>
    </row>
    <row r="815713" spans="68:68" customFormat="1">
      <c r="BP815713" s="90"/>
    </row>
    <row r="815714" spans="68:68" customFormat="1">
      <c r="BP815714" s="90"/>
    </row>
    <row r="815715" spans="68:68" customFormat="1">
      <c r="BP815715" s="90"/>
    </row>
    <row r="815716" spans="68:68" customFormat="1">
      <c r="BP815716" s="90"/>
    </row>
    <row r="815717" spans="68:68" customFormat="1">
      <c r="BP815717" s="90"/>
    </row>
    <row r="815718" spans="68:68" customFormat="1">
      <c r="BP815718" s="90"/>
    </row>
    <row r="815719" spans="68:68" customFormat="1">
      <c r="BP815719" s="90"/>
    </row>
    <row r="815720" spans="68:68" customFormat="1">
      <c r="BP815720" s="90"/>
    </row>
    <row r="815721" spans="68:68" customFormat="1">
      <c r="BP815721" s="90"/>
    </row>
    <row r="815722" spans="68:68" customFormat="1">
      <c r="BP815722" s="90"/>
    </row>
    <row r="815723" spans="68:68" customFormat="1">
      <c r="BP815723" s="90"/>
    </row>
    <row r="815724" spans="68:68" customFormat="1">
      <c r="BP815724" s="90"/>
    </row>
    <row r="815725" spans="68:68" customFormat="1">
      <c r="BP815725" s="90"/>
    </row>
    <row r="815726" spans="68:68" customFormat="1">
      <c r="BP815726" s="90"/>
    </row>
    <row r="815727" spans="68:68" customFormat="1">
      <c r="BP815727" s="90"/>
    </row>
    <row r="815728" spans="68:68" customFormat="1">
      <c r="BP815728" s="90"/>
    </row>
    <row r="815729" spans="68:68" customFormat="1">
      <c r="BP815729" s="90"/>
    </row>
    <row r="815730" spans="68:68" customFormat="1">
      <c r="BP815730" s="90"/>
    </row>
    <row r="815731" spans="68:68" customFormat="1">
      <c r="BP815731" s="90"/>
    </row>
    <row r="815732" spans="68:68" customFormat="1">
      <c r="BP815732" s="90"/>
    </row>
    <row r="815733" spans="68:68" customFormat="1">
      <c r="BP815733" s="90"/>
    </row>
    <row r="815734" spans="68:68" customFormat="1">
      <c r="BP815734" s="90"/>
    </row>
    <row r="815735" spans="68:68" customFormat="1">
      <c r="BP815735" s="90"/>
    </row>
    <row r="815736" spans="68:68" customFormat="1">
      <c r="BP815736" s="90"/>
    </row>
    <row r="815737" spans="68:68" customFormat="1">
      <c r="BP815737" s="90"/>
    </row>
    <row r="815738" spans="68:68" customFormat="1">
      <c r="BP815738" s="90"/>
    </row>
    <row r="815739" spans="68:68" customFormat="1">
      <c r="BP815739" s="90"/>
    </row>
    <row r="815740" spans="68:68" customFormat="1">
      <c r="BP815740" s="90"/>
    </row>
    <row r="815741" spans="68:68" customFormat="1">
      <c r="BP815741" s="90"/>
    </row>
    <row r="815742" spans="68:68" customFormat="1">
      <c r="BP815742" s="90"/>
    </row>
    <row r="815743" spans="68:68" customFormat="1">
      <c r="BP815743" s="90"/>
    </row>
    <row r="815744" spans="68:68" customFormat="1">
      <c r="BP815744" s="90"/>
    </row>
    <row r="815745" spans="68:68" customFormat="1">
      <c r="BP815745" s="90"/>
    </row>
    <row r="815746" spans="68:68" customFormat="1">
      <c r="BP815746" s="90"/>
    </row>
    <row r="815747" spans="68:68" customFormat="1">
      <c r="BP815747" s="90"/>
    </row>
    <row r="815748" spans="68:68" customFormat="1">
      <c r="BP815748" s="90"/>
    </row>
    <row r="815749" spans="68:68" customFormat="1">
      <c r="BP815749" s="90"/>
    </row>
    <row r="815750" spans="68:68" customFormat="1">
      <c r="BP815750" s="90"/>
    </row>
    <row r="815751" spans="68:68" customFormat="1">
      <c r="BP815751" s="90"/>
    </row>
    <row r="815752" spans="68:68" customFormat="1">
      <c r="BP815752" s="90"/>
    </row>
    <row r="815753" spans="68:68" customFormat="1">
      <c r="BP815753" s="90"/>
    </row>
    <row r="815754" spans="68:68" customFormat="1">
      <c r="BP815754" s="90"/>
    </row>
    <row r="815755" spans="68:68" customFormat="1">
      <c r="BP815755" s="90"/>
    </row>
    <row r="815756" spans="68:68" customFormat="1">
      <c r="BP815756" s="90"/>
    </row>
    <row r="815757" spans="68:68" customFormat="1">
      <c r="BP815757" s="90"/>
    </row>
    <row r="815758" spans="68:68" customFormat="1">
      <c r="BP815758" s="90"/>
    </row>
    <row r="815759" spans="68:68" customFormat="1">
      <c r="BP815759" s="90"/>
    </row>
    <row r="815760" spans="68:68" customFormat="1">
      <c r="BP815760" s="90"/>
    </row>
    <row r="815761" spans="68:68" customFormat="1">
      <c r="BP815761" s="90"/>
    </row>
    <row r="815762" spans="68:68" customFormat="1">
      <c r="BP815762" s="90"/>
    </row>
    <row r="815763" spans="68:68" customFormat="1">
      <c r="BP815763" s="90"/>
    </row>
    <row r="815764" spans="68:68" customFormat="1">
      <c r="BP815764" s="90"/>
    </row>
    <row r="815765" spans="68:68" customFormat="1">
      <c r="BP815765" s="90"/>
    </row>
    <row r="815766" spans="68:68" customFormat="1">
      <c r="BP815766" s="90"/>
    </row>
    <row r="815767" spans="68:68" customFormat="1">
      <c r="BP815767" s="90"/>
    </row>
    <row r="815768" spans="68:68" customFormat="1">
      <c r="BP815768" s="90"/>
    </row>
    <row r="815769" spans="68:68" customFormat="1">
      <c r="BP815769" s="90"/>
    </row>
    <row r="815770" spans="68:68" customFormat="1">
      <c r="BP815770" s="90"/>
    </row>
    <row r="815771" spans="68:68" customFormat="1">
      <c r="BP815771" s="90"/>
    </row>
    <row r="815772" spans="68:68" customFormat="1">
      <c r="BP815772" s="90"/>
    </row>
    <row r="815773" spans="68:68" customFormat="1">
      <c r="BP815773" s="90"/>
    </row>
    <row r="815774" spans="68:68" customFormat="1">
      <c r="BP815774" s="90"/>
    </row>
    <row r="815775" spans="68:68" customFormat="1">
      <c r="BP815775" s="90"/>
    </row>
    <row r="815776" spans="68:68" customFormat="1">
      <c r="BP815776" s="90"/>
    </row>
    <row r="815777" spans="68:68" customFormat="1">
      <c r="BP815777" s="90"/>
    </row>
    <row r="815778" spans="68:68" customFormat="1">
      <c r="BP815778" s="90"/>
    </row>
    <row r="815779" spans="68:68" customFormat="1">
      <c r="BP815779" s="90"/>
    </row>
    <row r="815780" spans="68:68" customFormat="1">
      <c r="BP815780" s="90"/>
    </row>
    <row r="815781" spans="68:68" customFormat="1">
      <c r="BP815781" s="90"/>
    </row>
    <row r="815782" spans="68:68" customFormat="1">
      <c r="BP815782" s="90"/>
    </row>
    <row r="815783" spans="68:68" customFormat="1">
      <c r="BP815783" s="90"/>
    </row>
    <row r="815784" spans="68:68" customFormat="1">
      <c r="BP815784" s="90"/>
    </row>
    <row r="815785" spans="68:68" customFormat="1">
      <c r="BP815785" s="90"/>
    </row>
    <row r="815786" spans="68:68" customFormat="1">
      <c r="BP815786" s="90"/>
    </row>
    <row r="815787" spans="68:68" customFormat="1">
      <c r="BP815787" s="90"/>
    </row>
    <row r="815788" spans="68:68" customFormat="1">
      <c r="BP815788" s="90"/>
    </row>
    <row r="815789" spans="68:68" customFormat="1">
      <c r="BP815789" s="90"/>
    </row>
    <row r="815790" spans="68:68" customFormat="1">
      <c r="BP815790" s="90"/>
    </row>
    <row r="815791" spans="68:68" customFormat="1">
      <c r="BP815791" s="90"/>
    </row>
    <row r="815792" spans="68:68" customFormat="1">
      <c r="BP815792" s="90"/>
    </row>
    <row r="815793" spans="68:68" customFormat="1">
      <c r="BP815793" s="90"/>
    </row>
    <row r="815794" spans="68:68" customFormat="1">
      <c r="BP815794" s="90"/>
    </row>
    <row r="815795" spans="68:68" customFormat="1">
      <c r="BP815795" s="90"/>
    </row>
    <row r="815796" spans="68:68" customFormat="1">
      <c r="BP815796" s="90"/>
    </row>
    <row r="815797" spans="68:68" customFormat="1">
      <c r="BP815797" s="90"/>
    </row>
    <row r="815798" spans="68:68" customFormat="1">
      <c r="BP815798" s="90"/>
    </row>
    <row r="815799" spans="68:68" customFormat="1">
      <c r="BP815799" s="90"/>
    </row>
    <row r="815800" spans="68:68" customFormat="1">
      <c r="BP815800" s="90"/>
    </row>
    <row r="815801" spans="68:68" customFormat="1">
      <c r="BP815801" s="90"/>
    </row>
    <row r="815802" spans="68:68" customFormat="1">
      <c r="BP815802" s="90"/>
    </row>
    <row r="815803" spans="68:68" customFormat="1">
      <c r="BP815803" s="90"/>
    </row>
    <row r="815804" spans="68:68" customFormat="1">
      <c r="BP815804" s="90"/>
    </row>
    <row r="815805" spans="68:68" customFormat="1">
      <c r="BP815805" s="90"/>
    </row>
    <row r="815806" spans="68:68" customFormat="1">
      <c r="BP815806" s="90"/>
    </row>
    <row r="815807" spans="68:68" customFormat="1">
      <c r="BP815807" s="90"/>
    </row>
    <row r="815808" spans="68:68" customFormat="1">
      <c r="BP815808" s="90"/>
    </row>
    <row r="815809" spans="68:68" customFormat="1">
      <c r="BP815809" s="90"/>
    </row>
    <row r="815810" spans="68:68" customFormat="1">
      <c r="BP815810" s="90"/>
    </row>
    <row r="815811" spans="68:68" customFormat="1">
      <c r="BP815811" s="90"/>
    </row>
    <row r="815812" spans="68:68" customFormat="1">
      <c r="BP815812" s="90"/>
    </row>
    <row r="815813" spans="68:68" customFormat="1">
      <c r="BP815813" s="90"/>
    </row>
    <row r="815814" spans="68:68" customFormat="1">
      <c r="BP815814" s="90"/>
    </row>
    <row r="815815" spans="68:68" customFormat="1">
      <c r="BP815815" s="90"/>
    </row>
    <row r="815816" spans="68:68" customFormat="1">
      <c r="BP815816" s="90"/>
    </row>
    <row r="815817" spans="68:68" customFormat="1">
      <c r="BP815817" s="90"/>
    </row>
    <row r="815818" spans="68:68" customFormat="1">
      <c r="BP815818" s="90"/>
    </row>
    <row r="815819" spans="68:68" customFormat="1">
      <c r="BP815819" s="90"/>
    </row>
    <row r="815820" spans="68:68" customFormat="1">
      <c r="BP815820" s="90"/>
    </row>
    <row r="815821" spans="68:68" customFormat="1">
      <c r="BP815821" s="90"/>
    </row>
    <row r="815822" spans="68:68" customFormat="1">
      <c r="BP815822" s="90"/>
    </row>
    <row r="815823" spans="68:68" customFormat="1">
      <c r="BP815823" s="90"/>
    </row>
    <row r="815824" spans="68:68" customFormat="1">
      <c r="BP815824" s="90"/>
    </row>
    <row r="815825" spans="68:68" customFormat="1">
      <c r="BP815825" s="90"/>
    </row>
    <row r="815826" spans="68:68" customFormat="1">
      <c r="BP815826" s="90"/>
    </row>
    <row r="815827" spans="68:68" customFormat="1">
      <c r="BP815827" s="90"/>
    </row>
    <row r="815828" spans="68:68" customFormat="1">
      <c r="BP815828" s="90"/>
    </row>
    <row r="815829" spans="68:68" customFormat="1">
      <c r="BP815829" s="90"/>
    </row>
    <row r="815830" spans="68:68" customFormat="1">
      <c r="BP815830" s="90"/>
    </row>
    <row r="815831" spans="68:68" customFormat="1">
      <c r="BP815831" s="90"/>
    </row>
    <row r="815832" spans="68:68" customFormat="1">
      <c r="BP815832" s="90"/>
    </row>
    <row r="815833" spans="68:68" customFormat="1">
      <c r="BP815833" s="90"/>
    </row>
    <row r="815834" spans="68:68" customFormat="1">
      <c r="BP815834" s="90"/>
    </row>
    <row r="815835" spans="68:68" customFormat="1">
      <c r="BP815835" s="90"/>
    </row>
    <row r="815836" spans="68:68" customFormat="1">
      <c r="BP815836" s="90"/>
    </row>
    <row r="815837" spans="68:68" customFormat="1">
      <c r="BP815837" s="90"/>
    </row>
    <row r="815838" spans="68:68" customFormat="1">
      <c r="BP815838" s="90"/>
    </row>
    <row r="815839" spans="68:68" customFormat="1">
      <c r="BP815839" s="90"/>
    </row>
    <row r="815840" spans="68:68" customFormat="1">
      <c r="BP815840" s="90"/>
    </row>
    <row r="815841" spans="68:68" customFormat="1">
      <c r="BP815841" s="90"/>
    </row>
    <row r="815842" spans="68:68" customFormat="1">
      <c r="BP815842" s="90"/>
    </row>
    <row r="815843" spans="68:68" customFormat="1">
      <c r="BP815843" s="90"/>
    </row>
    <row r="815844" spans="68:68" customFormat="1">
      <c r="BP815844" s="90"/>
    </row>
    <row r="815845" spans="68:68" customFormat="1">
      <c r="BP815845" s="90"/>
    </row>
    <row r="815846" spans="68:68" customFormat="1">
      <c r="BP815846" s="90"/>
    </row>
    <row r="815847" spans="68:68" customFormat="1">
      <c r="BP815847" s="90"/>
    </row>
    <row r="815848" spans="68:68" customFormat="1">
      <c r="BP815848" s="90"/>
    </row>
    <row r="815849" spans="68:68" customFormat="1">
      <c r="BP815849" s="90"/>
    </row>
    <row r="815850" spans="68:68" customFormat="1">
      <c r="BP815850" s="90"/>
    </row>
    <row r="815851" spans="68:68" customFormat="1">
      <c r="BP815851" s="90"/>
    </row>
    <row r="815852" spans="68:68" customFormat="1">
      <c r="BP815852" s="90"/>
    </row>
    <row r="815853" spans="68:68" customFormat="1">
      <c r="BP815853" s="90"/>
    </row>
    <row r="815854" spans="68:68" customFormat="1">
      <c r="BP815854" s="90"/>
    </row>
    <row r="815855" spans="68:68" customFormat="1">
      <c r="BP815855" s="90"/>
    </row>
    <row r="815856" spans="68:68" customFormat="1">
      <c r="BP815856" s="90"/>
    </row>
    <row r="815857" spans="68:68" customFormat="1">
      <c r="BP815857" s="90"/>
    </row>
    <row r="815858" spans="68:68" customFormat="1">
      <c r="BP815858" s="90"/>
    </row>
    <row r="815859" spans="68:68" customFormat="1">
      <c r="BP815859" s="90"/>
    </row>
    <row r="815860" spans="68:68" customFormat="1">
      <c r="BP815860" s="90"/>
    </row>
    <row r="815861" spans="68:68" customFormat="1">
      <c r="BP815861" s="90"/>
    </row>
    <row r="815862" spans="68:68" customFormat="1">
      <c r="BP815862" s="90"/>
    </row>
    <row r="815863" spans="68:68" customFormat="1">
      <c r="BP815863" s="90"/>
    </row>
    <row r="815864" spans="68:68" customFormat="1">
      <c r="BP815864" s="90"/>
    </row>
    <row r="815865" spans="68:68" customFormat="1">
      <c r="BP815865" s="90"/>
    </row>
    <row r="815866" spans="68:68" customFormat="1">
      <c r="BP815866" s="90"/>
    </row>
    <row r="815867" spans="68:68" customFormat="1">
      <c r="BP815867" s="90"/>
    </row>
    <row r="815868" spans="68:68" customFormat="1">
      <c r="BP815868" s="90"/>
    </row>
    <row r="815869" spans="68:68" customFormat="1">
      <c r="BP815869" s="90"/>
    </row>
    <row r="815870" spans="68:68" customFormat="1">
      <c r="BP815870" s="90"/>
    </row>
    <row r="815871" spans="68:68" customFormat="1">
      <c r="BP815871" s="90"/>
    </row>
    <row r="815872" spans="68:68" customFormat="1">
      <c r="BP815872" s="90"/>
    </row>
    <row r="815873" spans="68:68" customFormat="1">
      <c r="BP815873" s="90"/>
    </row>
    <row r="815874" spans="68:68" customFormat="1">
      <c r="BP815874" s="90"/>
    </row>
    <row r="815875" spans="68:68" customFormat="1">
      <c r="BP815875" s="90"/>
    </row>
    <row r="815876" spans="68:68" customFormat="1">
      <c r="BP815876" s="90"/>
    </row>
    <row r="815877" spans="68:68" customFormat="1">
      <c r="BP815877" s="90"/>
    </row>
    <row r="815878" spans="68:68" customFormat="1">
      <c r="BP815878" s="90"/>
    </row>
    <row r="815879" spans="68:68" customFormat="1">
      <c r="BP815879" s="90"/>
    </row>
    <row r="815880" spans="68:68" customFormat="1">
      <c r="BP815880" s="90"/>
    </row>
    <row r="815881" spans="68:68" customFormat="1">
      <c r="BP815881" s="90"/>
    </row>
    <row r="815882" spans="68:68" customFormat="1">
      <c r="BP815882" s="90"/>
    </row>
    <row r="815883" spans="68:68" customFormat="1">
      <c r="BP815883" s="90"/>
    </row>
    <row r="815884" spans="68:68" customFormat="1">
      <c r="BP815884" s="90"/>
    </row>
    <row r="815885" spans="68:68" customFormat="1">
      <c r="BP815885" s="90"/>
    </row>
    <row r="815886" spans="68:68" customFormat="1">
      <c r="BP815886" s="90"/>
    </row>
    <row r="815887" spans="68:68" customFormat="1">
      <c r="BP815887" s="90"/>
    </row>
    <row r="815888" spans="68:68" customFormat="1">
      <c r="BP815888" s="90"/>
    </row>
    <row r="815889" spans="68:68" customFormat="1">
      <c r="BP815889" s="90"/>
    </row>
    <row r="815890" spans="68:68" customFormat="1">
      <c r="BP815890" s="90"/>
    </row>
    <row r="815891" spans="68:68" customFormat="1">
      <c r="BP815891" s="90"/>
    </row>
    <row r="815892" spans="68:68" customFormat="1">
      <c r="BP815892" s="90"/>
    </row>
    <row r="815893" spans="68:68" customFormat="1">
      <c r="BP815893" s="90"/>
    </row>
    <row r="815894" spans="68:68" customFormat="1">
      <c r="BP815894" s="90"/>
    </row>
    <row r="815895" spans="68:68" customFormat="1">
      <c r="BP815895" s="90"/>
    </row>
    <row r="815896" spans="68:68" customFormat="1">
      <c r="BP815896" s="90"/>
    </row>
    <row r="815897" spans="68:68" customFormat="1">
      <c r="BP815897" s="90"/>
    </row>
    <row r="815898" spans="68:68" customFormat="1">
      <c r="BP815898" s="90"/>
    </row>
    <row r="815899" spans="68:68" customFormat="1">
      <c r="BP815899" s="90"/>
    </row>
    <row r="815900" spans="68:68" customFormat="1">
      <c r="BP815900" s="90"/>
    </row>
    <row r="815901" spans="68:68" customFormat="1">
      <c r="BP815901" s="90"/>
    </row>
    <row r="815902" spans="68:68" customFormat="1">
      <c r="BP815902" s="90"/>
    </row>
    <row r="815903" spans="68:68" customFormat="1">
      <c r="BP815903" s="90"/>
    </row>
    <row r="815904" spans="68:68" customFormat="1">
      <c r="BP815904" s="90"/>
    </row>
    <row r="815905" spans="68:68" customFormat="1">
      <c r="BP815905" s="90"/>
    </row>
    <row r="815906" spans="68:68" customFormat="1">
      <c r="BP815906" s="90"/>
    </row>
    <row r="815907" spans="68:68" customFormat="1">
      <c r="BP815907" s="90"/>
    </row>
    <row r="815908" spans="68:68" customFormat="1">
      <c r="BP815908" s="90"/>
    </row>
    <row r="815909" spans="68:68" customFormat="1">
      <c r="BP815909" s="90"/>
    </row>
    <row r="815910" spans="68:68" customFormat="1">
      <c r="BP815910" s="90"/>
    </row>
    <row r="815911" spans="68:68" customFormat="1">
      <c r="BP815911" s="90"/>
    </row>
    <row r="815912" spans="68:68" customFormat="1">
      <c r="BP815912" s="90"/>
    </row>
    <row r="815913" spans="68:68" customFormat="1">
      <c r="BP815913" s="90"/>
    </row>
    <row r="815914" spans="68:68" customFormat="1">
      <c r="BP815914" s="90"/>
    </row>
    <row r="815915" spans="68:68" customFormat="1">
      <c r="BP815915" s="90"/>
    </row>
    <row r="815916" spans="68:68" customFormat="1">
      <c r="BP815916" s="90"/>
    </row>
    <row r="815917" spans="68:68" customFormat="1">
      <c r="BP815917" s="90"/>
    </row>
    <row r="815918" spans="68:68" customFormat="1">
      <c r="BP815918" s="90"/>
    </row>
    <row r="815919" spans="68:68" customFormat="1">
      <c r="BP815919" s="90"/>
    </row>
    <row r="815920" spans="68:68" customFormat="1">
      <c r="BP815920" s="90"/>
    </row>
    <row r="815921" spans="68:68" customFormat="1">
      <c r="BP815921" s="90"/>
    </row>
    <row r="815922" spans="68:68" customFormat="1">
      <c r="BP815922" s="90"/>
    </row>
    <row r="815923" spans="68:68" customFormat="1">
      <c r="BP815923" s="90"/>
    </row>
    <row r="815924" spans="68:68" customFormat="1">
      <c r="BP815924" s="90"/>
    </row>
    <row r="815925" spans="68:68" customFormat="1">
      <c r="BP815925" s="90"/>
    </row>
    <row r="815926" spans="68:68" customFormat="1">
      <c r="BP815926" s="90"/>
    </row>
    <row r="815927" spans="68:68" customFormat="1">
      <c r="BP815927" s="90"/>
    </row>
    <row r="815928" spans="68:68" customFormat="1">
      <c r="BP815928" s="90"/>
    </row>
    <row r="815929" spans="68:68" customFormat="1">
      <c r="BP815929" s="90"/>
    </row>
    <row r="815930" spans="68:68" customFormat="1">
      <c r="BP815930" s="90"/>
    </row>
    <row r="815931" spans="68:68" customFormat="1">
      <c r="BP815931" s="90"/>
    </row>
    <row r="815932" spans="68:68" customFormat="1">
      <c r="BP815932" s="90"/>
    </row>
    <row r="815933" spans="68:68" customFormat="1">
      <c r="BP815933" s="90"/>
    </row>
    <row r="815934" spans="68:68" customFormat="1">
      <c r="BP815934" s="90"/>
    </row>
    <row r="815935" spans="68:68" customFormat="1">
      <c r="BP815935" s="90"/>
    </row>
    <row r="815936" spans="68:68" customFormat="1">
      <c r="BP815936" s="90"/>
    </row>
    <row r="815937" spans="68:68" customFormat="1">
      <c r="BP815937" s="90"/>
    </row>
    <row r="815938" spans="68:68" customFormat="1">
      <c r="BP815938" s="90"/>
    </row>
    <row r="815939" spans="68:68" customFormat="1">
      <c r="BP815939" s="90"/>
    </row>
    <row r="815940" spans="68:68" customFormat="1">
      <c r="BP815940" s="90"/>
    </row>
    <row r="815941" spans="68:68" customFormat="1">
      <c r="BP815941" s="90"/>
    </row>
    <row r="815942" spans="68:68" customFormat="1">
      <c r="BP815942" s="90"/>
    </row>
    <row r="815943" spans="68:68" customFormat="1">
      <c r="BP815943" s="90"/>
    </row>
    <row r="815944" spans="68:68" customFormat="1">
      <c r="BP815944" s="90"/>
    </row>
    <row r="815945" spans="68:68" customFormat="1">
      <c r="BP815945" s="90"/>
    </row>
    <row r="815946" spans="68:68" customFormat="1">
      <c r="BP815946" s="90"/>
    </row>
    <row r="815947" spans="68:68" customFormat="1">
      <c r="BP815947" s="90"/>
    </row>
    <row r="815948" spans="68:68" customFormat="1">
      <c r="BP815948" s="90"/>
    </row>
    <row r="815949" spans="68:68" customFormat="1">
      <c r="BP815949" s="90"/>
    </row>
    <row r="815950" spans="68:68" customFormat="1">
      <c r="BP815950" s="90"/>
    </row>
    <row r="815951" spans="68:68" customFormat="1">
      <c r="BP815951" s="90"/>
    </row>
    <row r="815952" spans="68:68" customFormat="1">
      <c r="BP815952" s="90"/>
    </row>
    <row r="815953" spans="68:68" customFormat="1">
      <c r="BP815953" s="90"/>
    </row>
    <row r="815954" spans="68:68" customFormat="1">
      <c r="BP815954" s="90"/>
    </row>
    <row r="815955" spans="68:68" customFormat="1">
      <c r="BP815955" s="90"/>
    </row>
    <row r="815956" spans="68:68" customFormat="1">
      <c r="BP815956" s="90"/>
    </row>
    <row r="815957" spans="68:68" customFormat="1">
      <c r="BP815957" s="90"/>
    </row>
    <row r="815958" spans="68:68" customFormat="1">
      <c r="BP815958" s="90"/>
    </row>
    <row r="815959" spans="68:68" customFormat="1">
      <c r="BP815959" s="90"/>
    </row>
    <row r="815960" spans="68:68" customFormat="1">
      <c r="BP815960" s="90"/>
    </row>
    <row r="815961" spans="68:68" customFormat="1">
      <c r="BP815961" s="90"/>
    </row>
    <row r="815962" spans="68:68" customFormat="1">
      <c r="BP815962" s="90"/>
    </row>
    <row r="815963" spans="68:68" customFormat="1">
      <c r="BP815963" s="90"/>
    </row>
    <row r="815964" spans="68:68" customFormat="1">
      <c r="BP815964" s="90"/>
    </row>
    <row r="815965" spans="68:68" customFormat="1">
      <c r="BP815965" s="90"/>
    </row>
    <row r="815966" spans="68:68" customFormat="1">
      <c r="BP815966" s="90"/>
    </row>
    <row r="815967" spans="68:68" customFormat="1">
      <c r="BP815967" s="90"/>
    </row>
    <row r="815968" spans="68:68" customFormat="1">
      <c r="BP815968" s="90"/>
    </row>
    <row r="815969" spans="68:68" customFormat="1">
      <c r="BP815969" s="90"/>
    </row>
    <row r="815970" spans="68:68" customFormat="1">
      <c r="BP815970" s="90"/>
    </row>
    <row r="815971" spans="68:68" customFormat="1">
      <c r="BP815971" s="90"/>
    </row>
    <row r="815972" spans="68:68" customFormat="1">
      <c r="BP815972" s="90"/>
    </row>
    <row r="815973" spans="68:68" customFormat="1">
      <c r="BP815973" s="90"/>
    </row>
    <row r="815974" spans="68:68" customFormat="1">
      <c r="BP815974" s="90"/>
    </row>
    <row r="815975" spans="68:68" customFormat="1">
      <c r="BP815975" s="90"/>
    </row>
    <row r="815976" spans="68:68" customFormat="1">
      <c r="BP815976" s="90"/>
    </row>
    <row r="815977" spans="68:68" customFormat="1">
      <c r="BP815977" s="90"/>
    </row>
    <row r="815978" spans="68:68" customFormat="1">
      <c r="BP815978" s="90"/>
    </row>
    <row r="815979" spans="68:68" customFormat="1">
      <c r="BP815979" s="90"/>
    </row>
    <row r="815980" spans="68:68" customFormat="1">
      <c r="BP815980" s="90"/>
    </row>
    <row r="815981" spans="68:68" customFormat="1">
      <c r="BP815981" s="90"/>
    </row>
    <row r="815982" spans="68:68" customFormat="1">
      <c r="BP815982" s="90"/>
    </row>
    <row r="815983" spans="68:68" customFormat="1">
      <c r="BP815983" s="90"/>
    </row>
    <row r="815984" spans="68:68" customFormat="1">
      <c r="BP815984" s="90"/>
    </row>
    <row r="815985" spans="68:68" customFormat="1">
      <c r="BP815985" s="90"/>
    </row>
    <row r="815986" spans="68:68" customFormat="1">
      <c r="BP815986" s="90"/>
    </row>
    <row r="815987" spans="68:68" customFormat="1">
      <c r="BP815987" s="90"/>
    </row>
    <row r="815988" spans="68:68" customFormat="1">
      <c r="BP815988" s="90"/>
    </row>
    <row r="815989" spans="68:68" customFormat="1">
      <c r="BP815989" s="90"/>
    </row>
    <row r="815990" spans="68:68" customFormat="1">
      <c r="BP815990" s="90"/>
    </row>
    <row r="815991" spans="68:68" customFormat="1">
      <c r="BP815991" s="90"/>
    </row>
    <row r="815992" spans="68:68" customFormat="1">
      <c r="BP815992" s="90"/>
    </row>
    <row r="815993" spans="68:68" customFormat="1">
      <c r="BP815993" s="90"/>
    </row>
    <row r="815994" spans="68:68" customFormat="1">
      <c r="BP815994" s="90"/>
    </row>
    <row r="815995" spans="68:68" customFormat="1">
      <c r="BP815995" s="90"/>
    </row>
    <row r="815996" spans="68:68" customFormat="1">
      <c r="BP815996" s="90"/>
    </row>
    <row r="815997" spans="68:68" customFormat="1">
      <c r="BP815997" s="90"/>
    </row>
    <row r="815998" spans="68:68" customFormat="1">
      <c r="BP815998" s="90"/>
    </row>
    <row r="815999" spans="68:68" customFormat="1">
      <c r="BP815999" s="90"/>
    </row>
    <row r="816000" spans="68:68" customFormat="1">
      <c r="BP816000" s="90"/>
    </row>
    <row r="816001" spans="68:68" customFormat="1">
      <c r="BP816001" s="90"/>
    </row>
    <row r="816002" spans="68:68" customFormat="1">
      <c r="BP816002" s="90"/>
    </row>
    <row r="816003" spans="68:68" customFormat="1">
      <c r="BP816003" s="90"/>
    </row>
    <row r="816004" spans="68:68" customFormat="1">
      <c r="BP816004" s="90"/>
    </row>
    <row r="816005" spans="68:68" customFormat="1">
      <c r="BP816005" s="90"/>
    </row>
    <row r="816006" spans="68:68" customFormat="1">
      <c r="BP816006" s="90"/>
    </row>
    <row r="816007" spans="68:68" customFormat="1">
      <c r="BP816007" s="90"/>
    </row>
    <row r="816008" spans="68:68" customFormat="1">
      <c r="BP816008" s="90"/>
    </row>
    <row r="816009" spans="68:68" customFormat="1">
      <c r="BP816009" s="90"/>
    </row>
    <row r="816010" spans="68:68" customFormat="1">
      <c r="BP816010" s="90"/>
    </row>
    <row r="816011" spans="68:68" customFormat="1">
      <c r="BP816011" s="90"/>
    </row>
    <row r="816012" spans="68:68" customFormat="1">
      <c r="BP816012" s="90"/>
    </row>
    <row r="816013" spans="68:68" customFormat="1">
      <c r="BP816013" s="90"/>
    </row>
    <row r="816014" spans="68:68" customFormat="1">
      <c r="BP816014" s="90"/>
    </row>
    <row r="816015" spans="68:68" customFormat="1">
      <c r="BP816015" s="90"/>
    </row>
    <row r="816016" spans="68:68" customFormat="1">
      <c r="BP816016" s="90"/>
    </row>
    <row r="816017" spans="68:68" customFormat="1">
      <c r="BP816017" s="90"/>
    </row>
    <row r="816018" spans="68:68" customFormat="1">
      <c r="BP816018" s="90"/>
    </row>
    <row r="816019" spans="68:68" customFormat="1">
      <c r="BP816019" s="90"/>
    </row>
    <row r="816020" spans="68:68" customFormat="1">
      <c r="BP816020" s="90"/>
    </row>
    <row r="816021" spans="68:68" customFormat="1">
      <c r="BP816021" s="90"/>
    </row>
    <row r="816022" spans="68:68" customFormat="1">
      <c r="BP816022" s="90"/>
    </row>
    <row r="816023" spans="68:68" customFormat="1">
      <c r="BP816023" s="90"/>
    </row>
    <row r="816024" spans="68:68" customFormat="1">
      <c r="BP816024" s="90"/>
    </row>
    <row r="816025" spans="68:68" customFormat="1">
      <c r="BP816025" s="90"/>
    </row>
    <row r="816026" spans="68:68" customFormat="1">
      <c r="BP816026" s="90"/>
    </row>
    <row r="816027" spans="68:68" customFormat="1">
      <c r="BP816027" s="90"/>
    </row>
    <row r="816028" spans="68:68" customFormat="1">
      <c r="BP816028" s="90"/>
    </row>
    <row r="816029" spans="68:68" customFormat="1">
      <c r="BP816029" s="90"/>
    </row>
    <row r="816030" spans="68:68" customFormat="1">
      <c r="BP816030" s="90"/>
    </row>
    <row r="816031" spans="68:68" customFormat="1">
      <c r="BP816031" s="90"/>
    </row>
    <row r="816032" spans="68:68" customFormat="1">
      <c r="BP816032" s="90"/>
    </row>
    <row r="816033" spans="68:68" customFormat="1">
      <c r="BP816033" s="90"/>
    </row>
    <row r="816034" spans="68:68" customFormat="1">
      <c r="BP816034" s="90"/>
    </row>
    <row r="816035" spans="68:68" customFormat="1">
      <c r="BP816035" s="90"/>
    </row>
    <row r="816036" spans="68:68" customFormat="1">
      <c r="BP816036" s="90"/>
    </row>
    <row r="816037" spans="68:68" customFormat="1">
      <c r="BP816037" s="90"/>
    </row>
    <row r="816038" spans="68:68" customFormat="1">
      <c r="BP816038" s="90"/>
    </row>
    <row r="816039" spans="68:68" customFormat="1">
      <c r="BP816039" s="90"/>
    </row>
    <row r="816040" spans="68:68" customFormat="1">
      <c r="BP816040" s="90"/>
    </row>
    <row r="816041" spans="68:68" customFormat="1">
      <c r="BP816041" s="90"/>
    </row>
    <row r="816042" spans="68:68" customFormat="1">
      <c r="BP816042" s="90"/>
    </row>
    <row r="816043" spans="68:68" customFormat="1">
      <c r="BP816043" s="90"/>
    </row>
    <row r="816044" spans="68:68" customFormat="1">
      <c r="BP816044" s="90"/>
    </row>
    <row r="816045" spans="68:68" customFormat="1">
      <c r="BP816045" s="90"/>
    </row>
    <row r="816046" spans="68:68" customFormat="1">
      <c r="BP816046" s="90"/>
    </row>
    <row r="816047" spans="68:68" customFormat="1">
      <c r="BP816047" s="90"/>
    </row>
    <row r="816048" spans="68:68" customFormat="1">
      <c r="BP816048" s="90"/>
    </row>
    <row r="816049" spans="68:68" customFormat="1">
      <c r="BP816049" s="90"/>
    </row>
    <row r="816050" spans="68:68" customFormat="1">
      <c r="BP816050" s="90"/>
    </row>
    <row r="816051" spans="68:68" customFormat="1">
      <c r="BP816051" s="90"/>
    </row>
    <row r="816052" spans="68:68" customFormat="1">
      <c r="BP816052" s="90"/>
    </row>
    <row r="816053" spans="68:68" customFormat="1">
      <c r="BP816053" s="90"/>
    </row>
    <row r="816054" spans="68:68" customFormat="1">
      <c r="BP816054" s="90"/>
    </row>
    <row r="816055" spans="68:68" customFormat="1">
      <c r="BP816055" s="90"/>
    </row>
    <row r="816056" spans="68:68" customFormat="1">
      <c r="BP816056" s="90"/>
    </row>
    <row r="816057" spans="68:68" customFormat="1">
      <c r="BP816057" s="90"/>
    </row>
    <row r="816058" spans="68:68" customFormat="1">
      <c r="BP816058" s="90"/>
    </row>
    <row r="816059" spans="68:68" customFormat="1">
      <c r="BP816059" s="90"/>
    </row>
    <row r="816060" spans="68:68" customFormat="1">
      <c r="BP816060" s="90"/>
    </row>
    <row r="816061" spans="68:68" customFormat="1">
      <c r="BP816061" s="90"/>
    </row>
    <row r="816062" spans="68:68" customFormat="1">
      <c r="BP816062" s="90"/>
    </row>
    <row r="816063" spans="68:68" customFormat="1">
      <c r="BP816063" s="90"/>
    </row>
    <row r="816064" spans="68:68" customFormat="1">
      <c r="BP816064" s="90"/>
    </row>
    <row r="816065" spans="68:68" customFormat="1">
      <c r="BP816065" s="90"/>
    </row>
    <row r="816066" spans="68:68" customFormat="1">
      <c r="BP816066" s="90"/>
    </row>
    <row r="816067" spans="68:68" customFormat="1">
      <c r="BP816067" s="90"/>
    </row>
    <row r="816068" spans="68:68" customFormat="1">
      <c r="BP816068" s="90"/>
    </row>
    <row r="816069" spans="68:68" customFormat="1">
      <c r="BP816069" s="90"/>
    </row>
    <row r="816070" spans="68:68" customFormat="1">
      <c r="BP816070" s="90"/>
    </row>
    <row r="816071" spans="68:68" customFormat="1">
      <c r="BP816071" s="90"/>
    </row>
    <row r="816072" spans="68:68" customFormat="1">
      <c r="BP816072" s="90"/>
    </row>
    <row r="816073" spans="68:68" customFormat="1">
      <c r="BP816073" s="90"/>
    </row>
    <row r="816074" spans="68:68" customFormat="1">
      <c r="BP816074" s="90"/>
    </row>
    <row r="816075" spans="68:68" customFormat="1">
      <c r="BP816075" s="90"/>
    </row>
    <row r="816076" spans="68:68" customFormat="1">
      <c r="BP816076" s="90"/>
    </row>
    <row r="816077" spans="68:68" customFormat="1">
      <c r="BP816077" s="90"/>
    </row>
    <row r="816078" spans="68:68" customFormat="1">
      <c r="BP816078" s="90"/>
    </row>
    <row r="816079" spans="68:68" customFormat="1">
      <c r="BP816079" s="90"/>
    </row>
    <row r="816080" spans="68:68" customFormat="1">
      <c r="BP816080" s="90"/>
    </row>
    <row r="816081" spans="68:68" customFormat="1">
      <c r="BP816081" s="90"/>
    </row>
    <row r="816082" spans="68:68" customFormat="1">
      <c r="BP816082" s="90"/>
    </row>
    <row r="816083" spans="68:68" customFormat="1">
      <c r="BP816083" s="90"/>
    </row>
    <row r="816084" spans="68:68" customFormat="1">
      <c r="BP816084" s="90"/>
    </row>
    <row r="816085" spans="68:68" customFormat="1">
      <c r="BP816085" s="90"/>
    </row>
    <row r="816086" spans="68:68" customFormat="1">
      <c r="BP816086" s="90"/>
    </row>
    <row r="816087" spans="68:68" customFormat="1">
      <c r="BP816087" s="90"/>
    </row>
    <row r="816088" spans="68:68" customFormat="1">
      <c r="BP816088" s="90"/>
    </row>
    <row r="816089" spans="68:68" customFormat="1">
      <c r="BP816089" s="90"/>
    </row>
    <row r="816090" spans="68:68" customFormat="1">
      <c r="BP816090" s="90"/>
    </row>
    <row r="816091" spans="68:68" customFormat="1">
      <c r="BP816091" s="90"/>
    </row>
    <row r="816092" spans="68:68" customFormat="1">
      <c r="BP816092" s="90"/>
    </row>
    <row r="816093" spans="68:68" customFormat="1">
      <c r="BP816093" s="90"/>
    </row>
    <row r="816094" spans="68:68" customFormat="1">
      <c r="BP816094" s="90"/>
    </row>
    <row r="816095" spans="68:68" customFormat="1">
      <c r="BP816095" s="90"/>
    </row>
    <row r="816096" spans="68:68" customFormat="1">
      <c r="BP816096" s="90"/>
    </row>
    <row r="816097" spans="68:68" customFormat="1">
      <c r="BP816097" s="90"/>
    </row>
    <row r="816098" spans="68:68" customFormat="1">
      <c r="BP816098" s="90"/>
    </row>
    <row r="816099" spans="68:68" customFormat="1">
      <c r="BP816099" s="90"/>
    </row>
    <row r="816100" spans="68:68" customFormat="1">
      <c r="BP816100" s="90"/>
    </row>
    <row r="816101" spans="68:68" customFormat="1">
      <c r="BP816101" s="90"/>
    </row>
    <row r="816102" spans="68:68" customFormat="1">
      <c r="BP816102" s="90"/>
    </row>
    <row r="816103" spans="68:68" customFormat="1">
      <c r="BP816103" s="90"/>
    </row>
    <row r="816104" spans="68:68" customFormat="1">
      <c r="BP816104" s="90"/>
    </row>
    <row r="816105" spans="68:68" customFormat="1">
      <c r="BP816105" s="90"/>
    </row>
    <row r="816106" spans="68:68" customFormat="1">
      <c r="BP816106" s="90"/>
    </row>
    <row r="816107" spans="68:68" customFormat="1">
      <c r="BP816107" s="90"/>
    </row>
    <row r="816108" spans="68:68" customFormat="1">
      <c r="BP816108" s="90"/>
    </row>
    <row r="816109" spans="68:68" customFormat="1">
      <c r="BP816109" s="90"/>
    </row>
    <row r="816110" spans="68:68" customFormat="1">
      <c r="BP816110" s="90"/>
    </row>
    <row r="816111" spans="68:68" customFormat="1">
      <c r="BP816111" s="90"/>
    </row>
    <row r="816112" spans="68:68" customFormat="1">
      <c r="BP816112" s="90"/>
    </row>
    <row r="816113" spans="68:68" customFormat="1">
      <c r="BP816113" s="90"/>
    </row>
    <row r="816114" spans="68:68" customFormat="1">
      <c r="BP816114" s="90"/>
    </row>
    <row r="816115" spans="68:68" customFormat="1">
      <c r="BP816115" s="90"/>
    </row>
    <row r="816116" spans="68:68" customFormat="1">
      <c r="BP816116" s="90"/>
    </row>
    <row r="816117" spans="68:68" customFormat="1">
      <c r="BP816117" s="90"/>
    </row>
    <row r="816118" spans="68:68" customFormat="1">
      <c r="BP816118" s="90"/>
    </row>
    <row r="816119" spans="68:68" customFormat="1">
      <c r="BP816119" s="90"/>
    </row>
    <row r="816120" spans="68:68" customFormat="1">
      <c r="BP816120" s="90"/>
    </row>
    <row r="816121" spans="68:68" customFormat="1">
      <c r="BP816121" s="90"/>
    </row>
    <row r="816122" spans="68:68" customFormat="1">
      <c r="BP816122" s="90"/>
    </row>
    <row r="816123" spans="68:68" customFormat="1">
      <c r="BP816123" s="90"/>
    </row>
    <row r="816124" spans="68:68" customFormat="1">
      <c r="BP816124" s="90"/>
    </row>
    <row r="816125" spans="68:68" customFormat="1">
      <c r="BP816125" s="90"/>
    </row>
    <row r="816126" spans="68:68" customFormat="1">
      <c r="BP816126" s="90"/>
    </row>
    <row r="816127" spans="68:68" customFormat="1">
      <c r="BP816127" s="90"/>
    </row>
    <row r="816128" spans="68:68" customFormat="1">
      <c r="BP816128" s="90"/>
    </row>
    <row r="816129" spans="68:68" customFormat="1">
      <c r="BP816129" s="90"/>
    </row>
    <row r="816130" spans="68:68" customFormat="1">
      <c r="BP816130" s="90"/>
    </row>
    <row r="816131" spans="68:68" customFormat="1">
      <c r="BP816131" s="90"/>
    </row>
    <row r="816132" spans="68:68" customFormat="1">
      <c r="BP816132" s="90"/>
    </row>
    <row r="816133" spans="68:68" customFormat="1">
      <c r="BP816133" s="90"/>
    </row>
    <row r="816134" spans="68:68" customFormat="1">
      <c r="BP816134" s="90"/>
    </row>
    <row r="816135" spans="68:68" customFormat="1">
      <c r="BP816135" s="90"/>
    </row>
    <row r="816136" spans="68:68" customFormat="1">
      <c r="BP816136" s="90"/>
    </row>
    <row r="816137" spans="68:68" customFormat="1">
      <c r="BP816137" s="90"/>
    </row>
    <row r="816138" spans="68:68" customFormat="1">
      <c r="BP816138" s="90"/>
    </row>
    <row r="816139" spans="68:68" customFormat="1">
      <c r="BP816139" s="90"/>
    </row>
    <row r="816140" spans="68:68" customFormat="1">
      <c r="BP816140" s="90"/>
    </row>
    <row r="816141" spans="68:68" customFormat="1">
      <c r="BP816141" s="90"/>
    </row>
    <row r="816142" spans="68:68" customFormat="1">
      <c r="BP816142" s="90"/>
    </row>
    <row r="816143" spans="68:68" customFormat="1">
      <c r="BP816143" s="90"/>
    </row>
    <row r="816144" spans="68:68" customFormat="1">
      <c r="BP816144" s="90"/>
    </row>
    <row r="816145" spans="68:68" customFormat="1">
      <c r="BP816145" s="90"/>
    </row>
    <row r="816146" spans="68:68" customFormat="1">
      <c r="BP816146" s="90"/>
    </row>
    <row r="816147" spans="68:68" customFormat="1">
      <c r="BP816147" s="90"/>
    </row>
    <row r="816148" spans="68:68" customFormat="1">
      <c r="BP816148" s="90"/>
    </row>
    <row r="816149" spans="68:68" customFormat="1">
      <c r="BP816149" s="90"/>
    </row>
    <row r="816150" spans="68:68" customFormat="1">
      <c r="BP816150" s="90"/>
    </row>
    <row r="816151" spans="68:68" customFormat="1">
      <c r="BP816151" s="90"/>
    </row>
    <row r="816152" spans="68:68" customFormat="1">
      <c r="BP816152" s="90"/>
    </row>
    <row r="816153" spans="68:68" customFormat="1">
      <c r="BP816153" s="90"/>
    </row>
    <row r="816154" spans="68:68" customFormat="1">
      <c r="BP816154" s="90"/>
    </row>
    <row r="816155" spans="68:68" customFormat="1">
      <c r="BP816155" s="90"/>
    </row>
    <row r="816156" spans="68:68" customFormat="1">
      <c r="BP816156" s="90"/>
    </row>
    <row r="816157" spans="68:68" customFormat="1">
      <c r="BP816157" s="90"/>
    </row>
    <row r="816158" spans="68:68" customFormat="1">
      <c r="BP816158" s="90"/>
    </row>
    <row r="816159" spans="68:68" customFormat="1">
      <c r="BP816159" s="90"/>
    </row>
    <row r="816160" spans="68:68" customFormat="1">
      <c r="BP816160" s="90"/>
    </row>
    <row r="816161" spans="68:68" customFormat="1">
      <c r="BP816161" s="90"/>
    </row>
    <row r="816162" spans="68:68" customFormat="1">
      <c r="BP816162" s="90"/>
    </row>
    <row r="816163" spans="68:68" customFormat="1">
      <c r="BP816163" s="90"/>
    </row>
    <row r="816164" spans="68:68" customFormat="1">
      <c r="BP816164" s="90"/>
    </row>
    <row r="816165" spans="68:68" customFormat="1">
      <c r="BP816165" s="90"/>
    </row>
    <row r="816166" spans="68:68" customFormat="1">
      <c r="BP816166" s="90"/>
    </row>
    <row r="816167" spans="68:68" customFormat="1">
      <c r="BP816167" s="90"/>
    </row>
    <row r="816168" spans="68:68" customFormat="1">
      <c r="BP816168" s="90"/>
    </row>
    <row r="816169" spans="68:68" customFormat="1">
      <c r="BP816169" s="90"/>
    </row>
    <row r="816170" spans="68:68" customFormat="1">
      <c r="BP816170" s="90"/>
    </row>
    <row r="816171" spans="68:68" customFormat="1">
      <c r="BP816171" s="90"/>
    </row>
    <row r="816172" spans="68:68" customFormat="1">
      <c r="BP816172" s="90"/>
    </row>
    <row r="816173" spans="68:68" customFormat="1">
      <c r="BP816173" s="90"/>
    </row>
    <row r="816174" spans="68:68" customFormat="1">
      <c r="BP816174" s="90"/>
    </row>
    <row r="816175" spans="68:68" customFormat="1">
      <c r="BP816175" s="90"/>
    </row>
    <row r="816176" spans="68:68" customFormat="1">
      <c r="BP816176" s="90"/>
    </row>
    <row r="816177" spans="68:68" customFormat="1">
      <c r="BP816177" s="90"/>
    </row>
    <row r="816178" spans="68:68" customFormat="1">
      <c r="BP816178" s="90"/>
    </row>
    <row r="816179" spans="68:68" customFormat="1">
      <c r="BP816179" s="90"/>
    </row>
    <row r="816180" spans="68:68" customFormat="1">
      <c r="BP816180" s="90"/>
    </row>
    <row r="816181" spans="68:68" customFormat="1">
      <c r="BP816181" s="90"/>
    </row>
    <row r="816182" spans="68:68" customFormat="1">
      <c r="BP816182" s="90"/>
    </row>
    <row r="816183" spans="68:68" customFormat="1">
      <c r="BP816183" s="90"/>
    </row>
    <row r="816184" spans="68:68" customFormat="1">
      <c r="BP816184" s="90"/>
    </row>
    <row r="816185" spans="68:68" customFormat="1">
      <c r="BP816185" s="90"/>
    </row>
    <row r="816186" spans="68:68" customFormat="1">
      <c r="BP816186" s="90"/>
    </row>
    <row r="816187" spans="68:68" customFormat="1">
      <c r="BP816187" s="90"/>
    </row>
    <row r="816188" spans="68:68" customFormat="1">
      <c r="BP816188" s="90"/>
    </row>
    <row r="816189" spans="68:68" customFormat="1">
      <c r="BP816189" s="90"/>
    </row>
    <row r="816190" spans="68:68" customFormat="1">
      <c r="BP816190" s="90"/>
    </row>
    <row r="816191" spans="68:68" customFormat="1">
      <c r="BP816191" s="90"/>
    </row>
    <row r="816192" spans="68:68" customFormat="1">
      <c r="BP816192" s="90"/>
    </row>
    <row r="816193" spans="68:68" customFormat="1">
      <c r="BP816193" s="90"/>
    </row>
    <row r="816194" spans="68:68" customFormat="1">
      <c r="BP816194" s="90"/>
    </row>
    <row r="816195" spans="68:68" customFormat="1">
      <c r="BP816195" s="90"/>
    </row>
    <row r="816196" spans="68:68" customFormat="1">
      <c r="BP816196" s="90"/>
    </row>
    <row r="816197" spans="68:68" customFormat="1">
      <c r="BP816197" s="90"/>
    </row>
    <row r="816198" spans="68:68" customFormat="1">
      <c r="BP816198" s="90"/>
    </row>
    <row r="816199" spans="68:68" customFormat="1">
      <c r="BP816199" s="90"/>
    </row>
    <row r="816200" spans="68:68" customFormat="1">
      <c r="BP816200" s="90"/>
    </row>
    <row r="816201" spans="68:68" customFormat="1">
      <c r="BP816201" s="90"/>
    </row>
    <row r="816202" spans="68:68" customFormat="1">
      <c r="BP816202" s="90"/>
    </row>
    <row r="816203" spans="68:68" customFormat="1">
      <c r="BP816203" s="90"/>
    </row>
    <row r="816204" spans="68:68" customFormat="1">
      <c r="BP816204" s="90"/>
    </row>
    <row r="816205" spans="68:68" customFormat="1">
      <c r="BP816205" s="90"/>
    </row>
    <row r="816206" spans="68:68" customFormat="1">
      <c r="BP816206" s="90"/>
    </row>
    <row r="816207" spans="68:68" customFormat="1">
      <c r="BP816207" s="90"/>
    </row>
    <row r="816208" spans="68:68" customFormat="1">
      <c r="BP816208" s="90"/>
    </row>
    <row r="816209" spans="68:68" customFormat="1">
      <c r="BP816209" s="90"/>
    </row>
    <row r="816210" spans="68:68" customFormat="1">
      <c r="BP816210" s="90"/>
    </row>
    <row r="816211" spans="68:68" customFormat="1">
      <c r="BP816211" s="90"/>
    </row>
    <row r="816212" spans="68:68" customFormat="1">
      <c r="BP816212" s="90"/>
    </row>
    <row r="816213" spans="68:68" customFormat="1">
      <c r="BP816213" s="90"/>
    </row>
    <row r="816214" spans="68:68" customFormat="1">
      <c r="BP816214" s="90"/>
    </row>
    <row r="816215" spans="68:68" customFormat="1">
      <c r="BP816215" s="90"/>
    </row>
    <row r="816216" spans="68:68" customFormat="1">
      <c r="BP816216" s="90"/>
    </row>
    <row r="816217" spans="68:68" customFormat="1">
      <c r="BP816217" s="90"/>
    </row>
    <row r="816218" spans="68:68" customFormat="1">
      <c r="BP816218" s="90"/>
    </row>
    <row r="816219" spans="68:68" customFormat="1">
      <c r="BP816219" s="90"/>
    </row>
    <row r="816220" spans="68:68" customFormat="1">
      <c r="BP816220" s="90"/>
    </row>
    <row r="816221" spans="68:68" customFormat="1">
      <c r="BP816221" s="90"/>
    </row>
    <row r="816222" spans="68:68" customFormat="1">
      <c r="BP816222" s="90"/>
    </row>
    <row r="816223" spans="68:68" customFormat="1">
      <c r="BP816223" s="90"/>
    </row>
    <row r="816224" spans="68:68" customFormat="1">
      <c r="BP816224" s="90"/>
    </row>
    <row r="816225" spans="68:68" customFormat="1">
      <c r="BP816225" s="90"/>
    </row>
    <row r="816226" spans="68:68" customFormat="1">
      <c r="BP816226" s="90"/>
    </row>
    <row r="816227" spans="68:68" customFormat="1">
      <c r="BP816227" s="90"/>
    </row>
    <row r="816228" spans="68:68" customFormat="1">
      <c r="BP816228" s="90"/>
    </row>
    <row r="816229" spans="68:68" customFormat="1">
      <c r="BP816229" s="90"/>
    </row>
    <row r="816230" spans="68:68" customFormat="1">
      <c r="BP816230" s="90"/>
    </row>
    <row r="816231" spans="68:68" customFormat="1">
      <c r="BP816231" s="90"/>
    </row>
    <row r="816232" spans="68:68" customFormat="1">
      <c r="BP816232" s="90"/>
    </row>
    <row r="816233" spans="68:68" customFormat="1">
      <c r="BP816233" s="90"/>
    </row>
    <row r="816234" spans="68:68" customFormat="1">
      <c r="BP816234" s="90"/>
    </row>
    <row r="816235" spans="68:68" customFormat="1">
      <c r="BP816235" s="90"/>
    </row>
    <row r="816236" spans="68:68" customFormat="1">
      <c r="BP816236" s="90"/>
    </row>
    <row r="816237" spans="68:68" customFormat="1">
      <c r="BP816237" s="90"/>
    </row>
    <row r="816238" spans="68:68" customFormat="1">
      <c r="BP816238" s="90"/>
    </row>
    <row r="816239" spans="68:68" customFormat="1">
      <c r="BP816239" s="90"/>
    </row>
    <row r="816240" spans="68:68" customFormat="1">
      <c r="BP816240" s="90"/>
    </row>
    <row r="816241" spans="68:68" customFormat="1">
      <c r="BP816241" s="90"/>
    </row>
    <row r="816242" spans="68:68" customFormat="1">
      <c r="BP816242" s="90"/>
    </row>
    <row r="816243" spans="68:68" customFormat="1">
      <c r="BP816243" s="90"/>
    </row>
    <row r="816244" spans="68:68" customFormat="1">
      <c r="BP816244" s="90"/>
    </row>
    <row r="816245" spans="68:68" customFormat="1">
      <c r="BP816245" s="90"/>
    </row>
    <row r="816246" spans="68:68" customFormat="1">
      <c r="BP816246" s="90"/>
    </row>
    <row r="816247" spans="68:68" customFormat="1">
      <c r="BP816247" s="90"/>
    </row>
    <row r="816248" spans="68:68" customFormat="1">
      <c r="BP816248" s="90"/>
    </row>
    <row r="816249" spans="68:68" customFormat="1">
      <c r="BP816249" s="90"/>
    </row>
    <row r="816250" spans="68:68" customFormat="1">
      <c r="BP816250" s="90"/>
    </row>
    <row r="816251" spans="68:68" customFormat="1">
      <c r="BP816251" s="90"/>
    </row>
    <row r="816252" spans="68:68" customFormat="1">
      <c r="BP816252" s="90"/>
    </row>
    <row r="816253" spans="68:68" customFormat="1">
      <c r="BP816253" s="90"/>
    </row>
    <row r="816254" spans="68:68" customFormat="1">
      <c r="BP816254" s="90"/>
    </row>
    <row r="816255" spans="68:68" customFormat="1">
      <c r="BP816255" s="90"/>
    </row>
    <row r="816256" spans="68:68" customFormat="1">
      <c r="BP816256" s="90"/>
    </row>
    <row r="816257" spans="68:68" customFormat="1">
      <c r="BP816257" s="90"/>
    </row>
    <row r="816258" spans="68:68" customFormat="1">
      <c r="BP816258" s="90"/>
    </row>
    <row r="816259" spans="68:68" customFormat="1">
      <c r="BP816259" s="90"/>
    </row>
    <row r="816260" spans="68:68" customFormat="1">
      <c r="BP816260" s="90"/>
    </row>
    <row r="816261" spans="68:68" customFormat="1">
      <c r="BP816261" s="90"/>
    </row>
    <row r="816262" spans="68:68" customFormat="1">
      <c r="BP816262" s="90"/>
    </row>
    <row r="816263" spans="68:68" customFormat="1">
      <c r="BP816263" s="90"/>
    </row>
    <row r="816264" spans="68:68" customFormat="1">
      <c r="BP816264" s="90"/>
    </row>
    <row r="816265" spans="68:68" customFormat="1">
      <c r="BP816265" s="90"/>
    </row>
    <row r="816266" spans="68:68" customFormat="1">
      <c r="BP816266" s="90"/>
    </row>
    <row r="816267" spans="68:68" customFormat="1">
      <c r="BP816267" s="90"/>
    </row>
    <row r="816268" spans="68:68" customFormat="1">
      <c r="BP816268" s="90"/>
    </row>
    <row r="816269" spans="68:68" customFormat="1">
      <c r="BP816269" s="90"/>
    </row>
    <row r="816270" spans="68:68" customFormat="1">
      <c r="BP816270" s="90"/>
    </row>
    <row r="816271" spans="68:68" customFormat="1">
      <c r="BP816271" s="90"/>
    </row>
    <row r="816272" spans="68:68" customFormat="1">
      <c r="BP816272" s="90"/>
    </row>
    <row r="816273" spans="68:68" customFormat="1">
      <c r="BP816273" s="90"/>
    </row>
    <row r="816274" spans="68:68" customFormat="1">
      <c r="BP816274" s="90"/>
    </row>
    <row r="816275" spans="68:68" customFormat="1">
      <c r="BP816275" s="90"/>
    </row>
    <row r="816276" spans="68:68" customFormat="1">
      <c r="BP816276" s="90"/>
    </row>
    <row r="816277" spans="68:68" customFormat="1">
      <c r="BP816277" s="90"/>
    </row>
    <row r="816278" spans="68:68" customFormat="1">
      <c r="BP816278" s="90"/>
    </row>
    <row r="816279" spans="68:68" customFormat="1">
      <c r="BP816279" s="90"/>
    </row>
    <row r="816280" spans="68:68" customFormat="1">
      <c r="BP816280" s="90"/>
    </row>
    <row r="816281" spans="68:68" customFormat="1">
      <c r="BP816281" s="90"/>
    </row>
    <row r="816282" spans="68:68" customFormat="1">
      <c r="BP816282" s="90"/>
    </row>
    <row r="816283" spans="68:68" customFormat="1">
      <c r="BP816283" s="90"/>
    </row>
    <row r="816284" spans="68:68" customFormat="1">
      <c r="BP816284" s="90"/>
    </row>
    <row r="816285" spans="68:68" customFormat="1">
      <c r="BP816285" s="90"/>
    </row>
    <row r="816286" spans="68:68" customFormat="1">
      <c r="BP816286" s="90"/>
    </row>
    <row r="816287" spans="68:68" customFormat="1">
      <c r="BP816287" s="90"/>
    </row>
    <row r="816288" spans="68:68" customFormat="1">
      <c r="BP816288" s="90"/>
    </row>
    <row r="816289" spans="68:68" customFormat="1">
      <c r="BP816289" s="90"/>
    </row>
    <row r="816290" spans="68:68" customFormat="1">
      <c r="BP816290" s="90"/>
    </row>
    <row r="816291" spans="68:68" customFormat="1">
      <c r="BP816291" s="90"/>
    </row>
    <row r="816292" spans="68:68" customFormat="1">
      <c r="BP816292" s="90"/>
    </row>
    <row r="816293" spans="68:68" customFormat="1">
      <c r="BP816293" s="90"/>
    </row>
    <row r="816294" spans="68:68" customFormat="1">
      <c r="BP816294" s="90"/>
    </row>
    <row r="816295" spans="68:68" customFormat="1">
      <c r="BP816295" s="90"/>
    </row>
    <row r="816296" spans="68:68" customFormat="1">
      <c r="BP816296" s="90"/>
    </row>
    <row r="816297" spans="68:68" customFormat="1">
      <c r="BP816297" s="90"/>
    </row>
    <row r="816298" spans="68:68" customFormat="1">
      <c r="BP816298" s="90"/>
    </row>
    <row r="816299" spans="68:68" customFormat="1">
      <c r="BP816299" s="90"/>
    </row>
    <row r="816300" spans="68:68" customFormat="1">
      <c r="BP816300" s="90"/>
    </row>
    <row r="816301" spans="68:68" customFormat="1">
      <c r="BP816301" s="90"/>
    </row>
    <row r="816302" spans="68:68" customFormat="1">
      <c r="BP816302" s="90"/>
    </row>
    <row r="816303" spans="68:68" customFormat="1">
      <c r="BP816303" s="90"/>
    </row>
    <row r="816304" spans="68:68" customFormat="1">
      <c r="BP816304" s="90"/>
    </row>
    <row r="816305" spans="68:68" customFormat="1">
      <c r="BP816305" s="90"/>
    </row>
    <row r="816306" spans="68:68" customFormat="1">
      <c r="BP816306" s="90"/>
    </row>
    <row r="816307" spans="68:68" customFormat="1">
      <c r="BP816307" s="90"/>
    </row>
    <row r="816308" spans="68:68" customFormat="1">
      <c r="BP816308" s="90"/>
    </row>
    <row r="816309" spans="68:68" customFormat="1">
      <c r="BP816309" s="90"/>
    </row>
    <row r="816310" spans="68:68" customFormat="1">
      <c r="BP816310" s="90"/>
    </row>
    <row r="816311" spans="68:68" customFormat="1">
      <c r="BP816311" s="90"/>
    </row>
    <row r="816312" spans="68:68" customFormat="1">
      <c r="BP816312" s="90"/>
    </row>
    <row r="816313" spans="68:68" customFormat="1">
      <c r="BP816313" s="90"/>
    </row>
    <row r="816314" spans="68:68" customFormat="1">
      <c r="BP816314" s="90"/>
    </row>
    <row r="816315" spans="68:68" customFormat="1">
      <c r="BP816315" s="90"/>
    </row>
    <row r="816316" spans="68:68" customFormat="1">
      <c r="BP816316" s="90"/>
    </row>
    <row r="816317" spans="68:68" customFormat="1">
      <c r="BP816317" s="90"/>
    </row>
    <row r="816318" spans="68:68" customFormat="1">
      <c r="BP816318" s="90"/>
    </row>
    <row r="816319" spans="68:68" customFormat="1">
      <c r="BP816319" s="90"/>
    </row>
    <row r="816320" spans="68:68" customFormat="1">
      <c r="BP816320" s="90"/>
    </row>
    <row r="816321" spans="68:68" customFormat="1">
      <c r="BP816321" s="90"/>
    </row>
    <row r="816322" spans="68:68" customFormat="1">
      <c r="BP816322" s="90"/>
    </row>
    <row r="816323" spans="68:68" customFormat="1">
      <c r="BP816323" s="90"/>
    </row>
    <row r="816324" spans="68:68" customFormat="1">
      <c r="BP816324" s="90"/>
    </row>
    <row r="816325" spans="68:68" customFormat="1">
      <c r="BP816325" s="90"/>
    </row>
    <row r="816326" spans="68:68" customFormat="1">
      <c r="BP816326" s="90"/>
    </row>
    <row r="816327" spans="68:68" customFormat="1">
      <c r="BP816327" s="90"/>
    </row>
    <row r="816328" spans="68:68" customFormat="1">
      <c r="BP816328" s="90"/>
    </row>
    <row r="816329" spans="68:68" customFormat="1">
      <c r="BP816329" s="90"/>
    </row>
    <row r="816330" spans="68:68" customFormat="1">
      <c r="BP816330" s="90"/>
    </row>
    <row r="816331" spans="68:68" customFormat="1">
      <c r="BP816331" s="90"/>
    </row>
    <row r="816332" spans="68:68" customFormat="1">
      <c r="BP816332" s="90"/>
    </row>
    <row r="816333" spans="68:68" customFormat="1">
      <c r="BP816333" s="90"/>
    </row>
    <row r="816334" spans="68:68" customFormat="1">
      <c r="BP816334" s="90"/>
    </row>
    <row r="816335" spans="68:68" customFormat="1">
      <c r="BP816335" s="90"/>
    </row>
    <row r="816336" spans="68:68" customFormat="1">
      <c r="BP816336" s="90"/>
    </row>
    <row r="816337" spans="68:68" customFormat="1">
      <c r="BP816337" s="90"/>
    </row>
    <row r="816338" spans="68:68" customFormat="1">
      <c r="BP816338" s="90"/>
    </row>
    <row r="816339" spans="68:68" customFormat="1">
      <c r="BP816339" s="90"/>
    </row>
    <row r="816340" spans="68:68" customFormat="1">
      <c r="BP816340" s="90"/>
    </row>
    <row r="816341" spans="68:68" customFormat="1">
      <c r="BP816341" s="90"/>
    </row>
    <row r="816342" spans="68:68" customFormat="1">
      <c r="BP816342" s="90"/>
    </row>
    <row r="816343" spans="68:68" customFormat="1">
      <c r="BP816343" s="90"/>
    </row>
    <row r="816344" spans="68:68" customFormat="1">
      <c r="BP816344" s="90"/>
    </row>
    <row r="816345" spans="68:68" customFormat="1">
      <c r="BP816345" s="90"/>
    </row>
    <row r="816346" spans="68:68" customFormat="1">
      <c r="BP816346" s="90"/>
    </row>
    <row r="816347" spans="68:68" customFormat="1">
      <c r="BP816347" s="90"/>
    </row>
    <row r="816348" spans="68:68" customFormat="1">
      <c r="BP816348" s="90"/>
    </row>
    <row r="816349" spans="68:68" customFormat="1">
      <c r="BP816349" s="90"/>
    </row>
    <row r="816350" spans="68:68" customFormat="1">
      <c r="BP816350" s="90"/>
    </row>
    <row r="816351" spans="68:68" customFormat="1">
      <c r="BP816351" s="90"/>
    </row>
    <row r="816352" spans="68:68" customFormat="1">
      <c r="BP816352" s="90"/>
    </row>
    <row r="816353" spans="68:68" customFormat="1">
      <c r="BP816353" s="90"/>
    </row>
    <row r="816354" spans="68:68" customFormat="1">
      <c r="BP816354" s="90"/>
    </row>
    <row r="816355" spans="68:68" customFormat="1">
      <c r="BP816355" s="90"/>
    </row>
    <row r="816356" spans="68:68" customFormat="1">
      <c r="BP816356" s="90"/>
    </row>
    <row r="816357" spans="68:68" customFormat="1">
      <c r="BP816357" s="90"/>
    </row>
    <row r="816358" spans="68:68" customFormat="1">
      <c r="BP816358" s="90"/>
    </row>
    <row r="816359" spans="68:68" customFormat="1">
      <c r="BP816359" s="90"/>
    </row>
    <row r="816360" spans="68:68" customFormat="1">
      <c r="BP816360" s="90"/>
    </row>
    <row r="816361" spans="68:68" customFormat="1">
      <c r="BP816361" s="90"/>
    </row>
    <row r="816362" spans="68:68" customFormat="1">
      <c r="BP816362" s="90"/>
    </row>
    <row r="816363" spans="68:68" customFormat="1">
      <c r="BP816363" s="90"/>
    </row>
    <row r="816364" spans="68:68" customFormat="1">
      <c r="BP816364" s="90"/>
    </row>
    <row r="816365" spans="68:68" customFormat="1">
      <c r="BP816365" s="90"/>
    </row>
    <row r="816366" spans="68:68" customFormat="1">
      <c r="BP816366" s="90"/>
    </row>
    <row r="816367" spans="68:68" customFormat="1">
      <c r="BP816367" s="90"/>
    </row>
    <row r="816368" spans="68:68" customFormat="1">
      <c r="BP816368" s="90"/>
    </row>
    <row r="816369" spans="68:68" customFormat="1">
      <c r="BP816369" s="90"/>
    </row>
    <row r="816370" spans="68:68" customFormat="1">
      <c r="BP816370" s="90"/>
    </row>
    <row r="816371" spans="68:68" customFormat="1">
      <c r="BP816371" s="90"/>
    </row>
    <row r="816372" spans="68:68" customFormat="1">
      <c r="BP816372" s="90"/>
    </row>
    <row r="816373" spans="68:68" customFormat="1">
      <c r="BP816373" s="90"/>
    </row>
    <row r="816374" spans="68:68" customFormat="1">
      <c r="BP816374" s="90"/>
    </row>
    <row r="816375" spans="68:68" customFormat="1">
      <c r="BP816375" s="90"/>
    </row>
    <row r="816376" spans="68:68" customFormat="1">
      <c r="BP816376" s="90"/>
    </row>
    <row r="816377" spans="68:68" customFormat="1">
      <c r="BP816377" s="90"/>
    </row>
    <row r="816378" spans="68:68" customFormat="1">
      <c r="BP816378" s="90"/>
    </row>
    <row r="816379" spans="68:68" customFormat="1">
      <c r="BP816379" s="90"/>
    </row>
    <row r="816380" spans="68:68" customFormat="1">
      <c r="BP816380" s="90"/>
    </row>
    <row r="816381" spans="68:68" customFormat="1">
      <c r="BP816381" s="90"/>
    </row>
    <row r="816382" spans="68:68" customFormat="1">
      <c r="BP816382" s="90"/>
    </row>
    <row r="816383" spans="68:68" customFormat="1">
      <c r="BP816383" s="90"/>
    </row>
    <row r="816384" spans="68:68" customFormat="1">
      <c r="BP816384" s="90"/>
    </row>
    <row r="816385" spans="68:68" customFormat="1">
      <c r="BP816385" s="90"/>
    </row>
    <row r="816386" spans="68:68" customFormat="1">
      <c r="BP816386" s="90"/>
    </row>
    <row r="816387" spans="68:68" customFormat="1">
      <c r="BP816387" s="90"/>
    </row>
    <row r="816388" spans="68:68" customFormat="1">
      <c r="BP816388" s="90"/>
    </row>
    <row r="816389" spans="68:68" customFormat="1">
      <c r="BP816389" s="90"/>
    </row>
    <row r="816390" spans="68:68" customFormat="1">
      <c r="BP816390" s="90"/>
    </row>
    <row r="816391" spans="68:68" customFormat="1">
      <c r="BP816391" s="90"/>
    </row>
    <row r="816392" spans="68:68" customFormat="1">
      <c r="BP816392" s="90"/>
    </row>
    <row r="816393" spans="68:68" customFormat="1">
      <c r="BP816393" s="90"/>
    </row>
    <row r="816394" spans="68:68" customFormat="1">
      <c r="BP816394" s="90"/>
    </row>
    <row r="816395" spans="68:68" customFormat="1">
      <c r="BP816395" s="90"/>
    </row>
    <row r="816396" spans="68:68" customFormat="1">
      <c r="BP816396" s="90"/>
    </row>
    <row r="816397" spans="68:68" customFormat="1">
      <c r="BP816397" s="90"/>
    </row>
    <row r="816398" spans="68:68" customFormat="1">
      <c r="BP816398" s="90"/>
    </row>
    <row r="816399" spans="68:68" customFormat="1">
      <c r="BP816399" s="90"/>
    </row>
    <row r="816400" spans="68:68" customFormat="1">
      <c r="BP816400" s="90"/>
    </row>
    <row r="816401" spans="68:68" customFormat="1">
      <c r="BP816401" s="90"/>
    </row>
    <row r="816402" spans="68:68" customFormat="1">
      <c r="BP816402" s="90"/>
    </row>
    <row r="816403" spans="68:68" customFormat="1">
      <c r="BP816403" s="90"/>
    </row>
    <row r="816404" spans="68:68" customFormat="1">
      <c r="BP816404" s="90"/>
    </row>
    <row r="816405" spans="68:68" customFormat="1">
      <c r="BP816405" s="90"/>
    </row>
    <row r="816406" spans="68:68" customFormat="1">
      <c r="BP816406" s="90"/>
    </row>
    <row r="816407" spans="68:68" customFormat="1">
      <c r="BP816407" s="90"/>
    </row>
    <row r="816408" spans="68:68" customFormat="1">
      <c r="BP816408" s="90"/>
    </row>
    <row r="816409" spans="68:68" customFormat="1">
      <c r="BP816409" s="90"/>
    </row>
    <row r="816410" spans="68:68" customFormat="1">
      <c r="BP816410" s="90"/>
    </row>
    <row r="816411" spans="68:68" customFormat="1">
      <c r="BP816411" s="90"/>
    </row>
    <row r="816412" spans="68:68" customFormat="1">
      <c r="BP816412" s="90"/>
    </row>
    <row r="816413" spans="68:68" customFormat="1">
      <c r="BP816413" s="90"/>
    </row>
    <row r="816414" spans="68:68" customFormat="1">
      <c r="BP816414" s="90"/>
    </row>
    <row r="816415" spans="68:68" customFormat="1">
      <c r="BP816415" s="90"/>
    </row>
    <row r="816416" spans="68:68" customFormat="1">
      <c r="BP816416" s="90"/>
    </row>
    <row r="816417" spans="68:68" customFormat="1">
      <c r="BP816417" s="90"/>
    </row>
    <row r="816418" spans="68:68" customFormat="1">
      <c r="BP816418" s="90"/>
    </row>
    <row r="816419" spans="68:68" customFormat="1">
      <c r="BP816419" s="90"/>
    </row>
    <row r="816420" spans="68:68" customFormat="1">
      <c r="BP816420" s="90"/>
    </row>
    <row r="816421" spans="68:68" customFormat="1">
      <c r="BP816421" s="90"/>
    </row>
    <row r="816422" spans="68:68" customFormat="1">
      <c r="BP816422" s="90"/>
    </row>
    <row r="816423" spans="68:68" customFormat="1">
      <c r="BP816423" s="90"/>
    </row>
    <row r="816424" spans="68:68" customFormat="1">
      <c r="BP816424" s="90"/>
    </row>
    <row r="816425" spans="68:68" customFormat="1">
      <c r="BP816425" s="90"/>
    </row>
    <row r="816426" spans="68:68" customFormat="1">
      <c r="BP816426" s="90"/>
    </row>
    <row r="816427" spans="68:68" customFormat="1">
      <c r="BP816427" s="90"/>
    </row>
    <row r="816428" spans="68:68" customFormat="1">
      <c r="BP816428" s="90"/>
    </row>
    <row r="816429" spans="68:68" customFormat="1">
      <c r="BP816429" s="90"/>
    </row>
    <row r="816430" spans="68:68" customFormat="1">
      <c r="BP816430" s="90"/>
    </row>
    <row r="816431" spans="68:68" customFormat="1">
      <c r="BP816431" s="90"/>
    </row>
    <row r="816432" spans="68:68" customFormat="1">
      <c r="BP816432" s="90"/>
    </row>
    <row r="816433" spans="68:68" customFormat="1">
      <c r="BP816433" s="90"/>
    </row>
    <row r="816434" spans="68:68" customFormat="1">
      <c r="BP816434" s="90"/>
    </row>
    <row r="816435" spans="68:68" customFormat="1">
      <c r="BP816435" s="90"/>
    </row>
    <row r="816436" spans="68:68" customFormat="1">
      <c r="BP816436" s="90"/>
    </row>
    <row r="816437" spans="68:68" customFormat="1">
      <c r="BP816437" s="90"/>
    </row>
    <row r="816438" spans="68:68" customFormat="1">
      <c r="BP816438" s="90"/>
    </row>
    <row r="816439" spans="68:68" customFormat="1">
      <c r="BP816439" s="90"/>
    </row>
    <row r="816440" spans="68:68" customFormat="1">
      <c r="BP816440" s="90"/>
    </row>
    <row r="816441" spans="68:68" customFormat="1">
      <c r="BP816441" s="90"/>
    </row>
    <row r="816442" spans="68:68" customFormat="1">
      <c r="BP816442" s="90"/>
    </row>
    <row r="816443" spans="68:68" customFormat="1">
      <c r="BP816443" s="90"/>
    </row>
    <row r="816444" spans="68:68" customFormat="1">
      <c r="BP816444" s="90"/>
    </row>
    <row r="816445" spans="68:68" customFormat="1">
      <c r="BP816445" s="90"/>
    </row>
    <row r="816446" spans="68:68" customFormat="1">
      <c r="BP816446" s="90"/>
    </row>
    <row r="816447" spans="68:68" customFormat="1">
      <c r="BP816447" s="90"/>
    </row>
    <row r="816448" spans="68:68" customFormat="1">
      <c r="BP816448" s="90"/>
    </row>
    <row r="816449" spans="68:68" customFormat="1">
      <c r="BP816449" s="90"/>
    </row>
    <row r="816450" spans="68:68" customFormat="1">
      <c r="BP816450" s="90"/>
    </row>
    <row r="816451" spans="68:68" customFormat="1">
      <c r="BP816451" s="90"/>
    </row>
    <row r="816452" spans="68:68" customFormat="1">
      <c r="BP816452" s="90"/>
    </row>
    <row r="816453" spans="68:68" customFormat="1">
      <c r="BP816453" s="90"/>
    </row>
    <row r="816454" spans="68:68" customFormat="1">
      <c r="BP816454" s="90"/>
    </row>
    <row r="816455" spans="68:68" customFormat="1">
      <c r="BP816455" s="90"/>
    </row>
    <row r="816456" spans="68:68" customFormat="1">
      <c r="BP816456" s="90"/>
    </row>
    <row r="816457" spans="68:68" customFormat="1">
      <c r="BP816457" s="90"/>
    </row>
    <row r="816458" spans="68:68" customFormat="1">
      <c r="BP816458" s="90"/>
    </row>
    <row r="816459" spans="68:68" customFormat="1">
      <c r="BP816459" s="90"/>
    </row>
    <row r="816460" spans="68:68" customFormat="1">
      <c r="BP816460" s="90"/>
    </row>
    <row r="816461" spans="68:68" customFormat="1">
      <c r="BP816461" s="90"/>
    </row>
    <row r="816462" spans="68:68" customFormat="1">
      <c r="BP816462" s="90"/>
    </row>
    <row r="816463" spans="68:68" customFormat="1">
      <c r="BP816463" s="90"/>
    </row>
    <row r="816464" spans="68:68" customFormat="1">
      <c r="BP816464" s="90"/>
    </row>
    <row r="816465" spans="68:68" customFormat="1">
      <c r="BP816465" s="90"/>
    </row>
    <row r="816466" spans="68:68" customFormat="1">
      <c r="BP816466" s="90"/>
    </row>
    <row r="816467" spans="68:68" customFormat="1">
      <c r="BP816467" s="90"/>
    </row>
    <row r="816468" spans="68:68" customFormat="1">
      <c r="BP816468" s="90"/>
    </row>
    <row r="816469" spans="68:68" customFormat="1">
      <c r="BP816469" s="90"/>
    </row>
    <row r="816470" spans="68:68" customFormat="1">
      <c r="BP816470" s="90"/>
    </row>
    <row r="816471" spans="68:68" customFormat="1">
      <c r="BP816471" s="90"/>
    </row>
    <row r="816472" spans="68:68" customFormat="1">
      <c r="BP816472" s="90"/>
    </row>
    <row r="816473" spans="68:68" customFormat="1">
      <c r="BP816473" s="90"/>
    </row>
    <row r="816474" spans="68:68" customFormat="1">
      <c r="BP816474" s="90"/>
    </row>
    <row r="816475" spans="68:68" customFormat="1">
      <c r="BP816475" s="90"/>
    </row>
    <row r="816476" spans="68:68" customFormat="1">
      <c r="BP816476" s="90"/>
    </row>
    <row r="816477" spans="68:68" customFormat="1">
      <c r="BP816477" s="90"/>
    </row>
    <row r="816478" spans="68:68" customFormat="1">
      <c r="BP816478" s="90"/>
    </row>
    <row r="816479" spans="68:68" customFormat="1">
      <c r="BP816479" s="90"/>
    </row>
    <row r="816480" spans="68:68" customFormat="1">
      <c r="BP816480" s="90"/>
    </row>
    <row r="816481" spans="68:68" customFormat="1">
      <c r="BP816481" s="90"/>
    </row>
    <row r="816482" spans="68:68" customFormat="1">
      <c r="BP816482" s="90"/>
    </row>
    <row r="816483" spans="68:68" customFormat="1">
      <c r="BP816483" s="90"/>
    </row>
    <row r="816484" spans="68:68" customFormat="1">
      <c r="BP816484" s="90"/>
    </row>
    <row r="816485" spans="68:68" customFormat="1">
      <c r="BP816485" s="90"/>
    </row>
    <row r="816486" spans="68:68" customFormat="1">
      <c r="BP816486" s="90"/>
    </row>
    <row r="816487" spans="68:68" customFormat="1">
      <c r="BP816487" s="90"/>
    </row>
    <row r="816488" spans="68:68" customFormat="1">
      <c r="BP816488" s="90"/>
    </row>
    <row r="816489" spans="68:68" customFormat="1">
      <c r="BP816489" s="90"/>
    </row>
    <row r="816490" spans="68:68" customFormat="1">
      <c r="BP816490" s="90"/>
    </row>
    <row r="816491" spans="68:68" customFormat="1">
      <c r="BP816491" s="90"/>
    </row>
    <row r="816492" spans="68:68" customFormat="1">
      <c r="BP816492" s="90"/>
    </row>
    <row r="816493" spans="68:68" customFormat="1">
      <c r="BP816493" s="90"/>
    </row>
    <row r="816494" spans="68:68" customFormat="1">
      <c r="BP816494" s="90"/>
    </row>
    <row r="816495" spans="68:68" customFormat="1">
      <c r="BP816495" s="90"/>
    </row>
    <row r="816496" spans="68:68" customFormat="1">
      <c r="BP816496" s="90"/>
    </row>
    <row r="816497" spans="68:68" customFormat="1">
      <c r="BP816497" s="90"/>
    </row>
    <row r="816498" spans="68:68" customFormat="1">
      <c r="BP816498" s="90"/>
    </row>
    <row r="816499" spans="68:68" customFormat="1">
      <c r="BP816499" s="90"/>
    </row>
    <row r="816500" spans="68:68" customFormat="1">
      <c r="BP816500" s="90"/>
    </row>
    <row r="816501" spans="68:68" customFormat="1">
      <c r="BP816501" s="90"/>
    </row>
    <row r="816502" spans="68:68" customFormat="1">
      <c r="BP816502" s="90"/>
    </row>
    <row r="816503" spans="68:68" customFormat="1">
      <c r="BP816503" s="90"/>
    </row>
    <row r="816504" spans="68:68" customFormat="1">
      <c r="BP816504" s="90"/>
    </row>
    <row r="816505" spans="68:68" customFormat="1">
      <c r="BP816505" s="90"/>
    </row>
    <row r="816506" spans="68:68" customFormat="1">
      <c r="BP816506" s="90"/>
    </row>
    <row r="816507" spans="68:68" customFormat="1">
      <c r="BP816507" s="90"/>
    </row>
    <row r="816508" spans="68:68" customFormat="1">
      <c r="BP816508" s="90"/>
    </row>
    <row r="816509" spans="68:68" customFormat="1">
      <c r="BP816509" s="90"/>
    </row>
    <row r="816510" spans="68:68" customFormat="1">
      <c r="BP816510" s="90"/>
    </row>
    <row r="816511" spans="68:68" customFormat="1">
      <c r="BP816511" s="90"/>
    </row>
    <row r="816512" spans="68:68" customFormat="1">
      <c r="BP816512" s="90"/>
    </row>
    <row r="816513" spans="68:68" customFormat="1">
      <c r="BP816513" s="90"/>
    </row>
    <row r="816514" spans="68:68" customFormat="1">
      <c r="BP816514" s="90"/>
    </row>
    <row r="816515" spans="68:68" customFormat="1">
      <c r="BP816515" s="90"/>
    </row>
    <row r="816516" spans="68:68" customFormat="1">
      <c r="BP816516" s="90"/>
    </row>
    <row r="816517" spans="68:68" customFormat="1">
      <c r="BP816517" s="90"/>
    </row>
    <row r="816518" spans="68:68" customFormat="1">
      <c r="BP816518" s="90"/>
    </row>
    <row r="816519" spans="68:68" customFormat="1">
      <c r="BP816519" s="90"/>
    </row>
    <row r="816520" spans="68:68" customFormat="1">
      <c r="BP816520" s="90"/>
    </row>
    <row r="816521" spans="68:68" customFormat="1">
      <c r="BP816521" s="90"/>
    </row>
    <row r="816522" spans="68:68" customFormat="1">
      <c r="BP816522" s="90"/>
    </row>
    <row r="816523" spans="68:68" customFormat="1">
      <c r="BP816523" s="90"/>
    </row>
    <row r="816524" spans="68:68" customFormat="1">
      <c r="BP816524" s="90"/>
    </row>
    <row r="816525" spans="68:68" customFormat="1">
      <c r="BP816525" s="90"/>
    </row>
    <row r="816526" spans="68:68" customFormat="1">
      <c r="BP816526" s="90"/>
    </row>
    <row r="816527" spans="68:68" customFormat="1">
      <c r="BP816527" s="90"/>
    </row>
    <row r="816528" spans="68:68" customFormat="1">
      <c r="BP816528" s="90"/>
    </row>
    <row r="816529" spans="68:68" customFormat="1">
      <c r="BP816529" s="90"/>
    </row>
    <row r="816530" spans="68:68" customFormat="1">
      <c r="BP816530" s="90"/>
    </row>
    <row r="816531" spans="68:68" customFormat="1">
      <c r="BP816531" s="90"/>
    </row>
    <row r="816532" spans="68:68" customFormat="1">
      <c r="BP816532" s="90"/>
    </row>
    <row r="816533" spans="68:68" customFormat="1">
      <c r="BP816533" s="90"/>
    </row>
    <row r="816534" spans="68:68" customFormat="1">
      <c r="BP816534" s="90"/>
    </row>
    <row r="816535" spans="68:68" customFormat="1">
      <c r="BP816535" s="90"/>
    </row>
    <row r="816536" spans="68:68" customFormat="1">
      <c r="BP816536" s="90"/>
    </row>
    <row r="816537" spans="68:68" customFormat="1">
      <c r="BP816537" s="90"/>
    </row>
    <row r="816538" spans="68:68" customFormat="1">
      <c r="BP816538" s="90"/>
    </row>
    <row r="816539" spans="68:68" customFormat="1">
      <c r="BP816539" s="90"/>
    </row>
    <row r="816540" spans="68:68" customFormat="1">
      <c r="BP816540" s="90"/>
    </row>
    <row r="816541" spans="68:68" customFormat="1">
      <c r="BP816541" s="90"/>
    </row>
    <row r="816542" spans="68:68" customFormat="1">
      <c r="BP816542" s="90"/>
    </row>
    <row r="816543" spans="68:68" customFormat="1">
      <c r="BP816543" s="90"/>
    </row>
    <row r="816544" spans="68:68" customFormat="1">
      <c r="BP816544" s="90"/>
    </row>
    <row r="816545" spans="68:68" customFormat="1">
      <c r="BP816545" s="90"/>
    </row>
    <row r="816546" spans="68:68" customFormat="1">
      <c r="BP816546" s="90"/>
    </row>
    <row r="816547" spans="68:68" customFormat="1">
      <c r="BP816547" s="90"/>
    </row>
    <row r="816548" spans="68:68" customFormat="1">
      <c r="BP816548" s="90"/>
    </row>
    <row r="816549" spans="68:68" customFormat="1">
      <c r="BP816549" s="90"/>
    </row>
    <row r="816550" spans="68:68" customFormat="1">
      <c r="BP816550" s="90"/>
    </row>
    <row r="816551" spans="68:68" customFormat="1">
      <c r="BP816551" s="90"/>
    </row>
    <row r="816552" spans="68:68" customFormat="1">
      <c r="BP816552" s="90"/>
    </row>
    <row r="816553" spans="68:68" customFormat="1">
      <c r="BP816553" s="90"/>
    </row>
    <row r="816554" spans="68:68" customFormat="1">
      <c r="BP816554" s="90"/>
    </row>
    <row r="816555" spans="68:68" customFormat="1">
      <c r="BP816555" s="90"/>
    </row>
    <row r="816556" spans="68:68" customFormat="1">
      <c r="BP816556" s="90"/>
    </row>
    <row r="816557" spans="68:68" customFormat="1">
      <c r="BP816557" s="90"/>
    </row>
    <row r="816558" spans="68:68" customFormat="1">
      <c r="BP816558" s="90"/>
    </row>
    <row r="816559" spans="68:68" customFormat="1">
      <c r="BP816559" s="90"/>
    </row>
    <row r="816560" spans="68:68" customFormat="1">
      <c r="BP816560" s="90"/>
    </row>
    <row r="816561" spans="68:68" customFormat="1">
      <c r="BP816561" s="90"/>
    </row>
    <row r="816562" spans="68:68" customFormat="1">
      <c r="BP816562" s="90"/>
    </row>
    <row r="816563" spans="68:68" customFormat="1">
      <c r="BP816563" s="90"/>
    </row>
    <row r="816564" spans="68:68" customFormat="1">
      <c r="BP816564" s="90"/>
    </row>
    <row r="816565" spans="68:68" customFormat="1">
      <c r="BP816565" s="90"/>
    </row>
    <row r="816566" spans="68:68" customFormat="1">
      <c r="BP816566" s="90"/>
    </row>
    <row r="816567" spans="68:68" customFormat="1">
      <c r="BP816567" s="90"/>
    </row>
    <row r="816568" spans="68:68" customFormat="1">
      <c r="BP816568" s="90"/>
    </row>
    <row r="816569" spans="68:68" customFormat="1">
      <c r="BP816569" s="90"/>
    </row>
    <row r="816570" spans="68:68" customFormat="1">
      <c r="BP816570" s="90"/>
    </row>
    <row r="816571" spans="68:68" customFormat="1">
      <c r="BP816571" s="90"/>
    </row>
    <row r="816572" spans="68:68" customFormat="1">
      <c r="BP816572" s="90"/>
    </row>
    <row r="816573" spans="68:68" customFormat="1">
      <c r="BP816573" s="90"/>
    </row>
    <row r="816574" spans="68:68" customFormat="1">
      <c r="BP816574" s="90"/>
    </row>
    <row r="816575" spans="68:68" customFormat="1">
      <c r="BP816575" s="90"/>
    </row>
    <row r="816576" spans="68:68" customFormat="1">
      <c r="BP816576" s="90"/>
    </row>
    <row r="816577" spans="68:68" customFormat="1">
      <c r="BP816577" s="90"/>
    </row>
    <row r="816578" spans="68:68" customFormat="1">
      <c r="BP816578" s="90"/>
    </row>
    <row r="816579" spans="68:68" customFormat="1">
      <c r="BP816579" s="90"/>
    </row>
    <row r="816580" spans="68:68" customFormat="1">
      <c r="BP816580" s="90"/>
    </row>
    <row r="816581" spans="68:68" customFormat="1">
      <c r="BP816581" s="90"/>
    </row>
    <row r="816582" spans="68:68" customFormat="1">
      <c r="BP816582" s="90"/>
    </row>
    <row r="816583" spans="68:68" customFormat="1">
      <c r="BP816583" s="90"/>
    </row>
    <row r="816584" spans="68:68" customFormat="1">
      <c r="BP816584" s="90"/>
    </row>
    <row r="816585" spans="68:68" customFormat="1">
      <c r="BP816585" s="90"/>
    </row>
    <row r="816586" spans="68:68" customFormat="1">
      <c r="BP816586" s="90"/>
    </row>
    <row r="816587" spans="68:68" customFormat="1">
      <c r="BP816587" s="90"/>
    </row>
    <row r="816588" spans="68:68" customFormat="1">
      <c r="BP816588" s="90"/>
    </row>
    <row r="816589" spans="68:68" customFormat="1">
      <c r="BP816589" s="90"/>
    </row>
    <row r="816590" spans="68:68" customFormat="1">
      <c r="BP816590" s="90"/>
    </row>
    <row r="816591" spans="68:68" customFormat="1">
      <c r="BP816591" s="90"/>
    </row>
    <row r="816592" spans="68:68" customFormat="1">
      <c r="BP816592" s="90"/>
    </row>
    <row r="816593" spans="68:68" customFormat="1">
      <c r="BP816593" s="90"/>
    </row>
    <row r="816594" spans="68:68" customFormat="1">
      <c r="BP816594" s="90"/>
    </row>
    <row r="816595" spans="68:68" customFormat="1">
      <c r="BP816595" s="90"/>
    </row>
    <row r="816596" spans="68:68" customFormat="1">
      <c r="BP816596" s="90"/>
    </row>
    <row r="816597" spans="68:68" customFormat="1">
      <c r="BP816597" s="90"/>
    </row>
    <row r="816598" spans="68:68" customFormat="1">
      <c r="BP816598" s="90"/>
    </row>
    <row r="816599" spans="68:68" customFormat="1">
      <c r="BP816599" s="90"/>
    </row>
    <row r="816600" spans="68:68" customFormat="1">
      <c r="BP816600" s="90"/>
    </row>
    <row r="816601" spans="68:68" customFormat="1">
      <c r="BP816601" s="90"/>
    </row>
    <row r="816602" spans="68:68" customFormat="1">
      <c r="BP816602" s="90"/>
    </row>
    <row r="816603" spans="68:68" customFormat="1">
      <c r="BP816603" s="90"/>
    </row>
    <row r="816604" spans="68:68" customFormat="1">
      <c r="BP816604" s="90"/>
    </row>
    <row r="816605" spans="68:68" customFormat="1">
      <c r="BP816605" s="90"/>
    </row>
    <row r="816606" spans="68:68" customFormat="1">
      <c r="BP816606" s="90"/>
    </row>
    <row r="816607" spans="68:68" customFormat="1">
      <c r="BP816607" s="90"/>
    </row>
    <row r="816608" spans="68:68" customFormat="1">
      <c r="BP816608" s="90"/>
    </row>
    <row r="816609" spans="68:68" customFormat="1">
      <c r="BP816609" s="90"/>
    </row>
    <row r="816610" spans="68:68" customFormat="1">
      <c r="BP816610" s="90"/>
    </row>
    <row r="816611" spans="68:68" customFormat="1">
      <c r="BP816611" s="90"/>
    </row>
    <row r="816612" spans="68:68" customFormat="1">
      <c r="BP816612" s="90"/>
    </row>
    <row r="816613" spans="68:68" customFormat="1">
      <c r="BP816613" s="90"/>
    </row>
    <row r="816614" spans="68:68" customFormat="1">
      <c r="BP816614" s="90"/>
    </row>
    <row r="816615" spans="68:68" customFormat="1">
      <c r="BP816615" s="90"/>
    </row>
    <row r="816616" spans="68:68" customFormat="1">
      <c r="BP816616" s="90"/>
    </row>
    <row r="816617" spans="68:68" customFormat="1">
      <c r="BP816617" s="90"/>
    </row>
    <row r="816618" spans="68:68" customFormat="1">
      <c r="BP816618" s="90"/>
    </row>
    <row r="816619" spans="68:68" customFormat="1">
      <c r="BP816619" s="90"/>
    </row>
    <row r="816620" spans="68:68" customFormat="1">
      <c r="BP816620" s="90"/>
    </row>
    <row r="816621" spans="68:68" customFormat="1">
      <c r="BP816621" s="90"/>
    </row>
    <row r="816622" spans="68:68" customFormat="1">
      <c r="BP816622" s="90"/>
    </row>
    <row r="816623" spans="68:68" customFormat="1">
      <c r="BP816623" s="90"/>
    </row>
    <row r="816624" spans="68:68" customFormat="1">
      <c r="BP816624" s="90"/>
    </row>
    <row r="816625" spans="68:68" customFormat="1">
      <c r="BP816625" s="90"/>
    </row>
    <row r="816626" spans="68:68" customFormat="1">
      <c r="BP816626" s="90"/>
    </row>
    <row r="816627" spans="68:68" customFormat="1">
      <c r="BP816627" s="90"/>
    </row>
    <row r="816628" spans="68:68" customFormat="1">
      <c r="BP816628" s="90"/>
    </row>
    <row r="816629" spans="68:68" customFormat="1">
      <c r="BP816629" s="90"/>
    </row>
    <row r="816630" spans="68:68" customFormat="1">
      <c r="BP816630" s="90"/>
    </row>
    <row r="816631" spans="68:68" customFormat="1">
      <c r="BP816631" s="90"/>
    </row>
    <row r="816632" spans="68:68" customFormat="1">
      <c r="BP816632" s="90"/>
    </row>
    <row r="816633" spans="68:68" customFormat="1">
      <c r="BP816633" s="90"/>
    </row>
    <row r="816634" spans="68:68" customFormat="1">
      <c r="BP816634" s="90"/>
    </row>
    <row r="816635" spans="68:68" customFormat="1">
      <c r="BP816635" s="90"/>
    </row>
    <row r="816636" spans="68:68" customFormat="1">
      <c r="BP816636" s="90"/>
    </row>
    <row r="816637" spans="68:68" customFormat="1">
      <c r="BP816637" s="90"/>
    </row>
    <row r="816638" spans="68:68" customFormat="1">
      <c r="BP816638" s="90"/>
    </row>
    <row r="816639" spans="68:68" customFormat="1">
      <c r="BP816639" s="90"/>
    </row>
    <row r="816640" spans="68:68" customFormat="1">
      <c r="BP816640" s="90"/>
    </row>
    <row r="816641" spans="68:68" customFormat="1">
      <c r="BP816641" s="90"/>
    </row>
    <row r="816642" spans="68:68" customFormat="1">
      <c r="BP816642" s="90"/>
    </row>
    <row r="816643" spans="68:68" customFormat="1">
      <c r="BP816643" s="90"/>
    </row>
    <row r="816644" spans="68:68" customFormat="1">
      <c r="BP816644" s="90"/>
    </row>
    <row r="816645" spans="68:68" customFormat="1">
      <c r="BP816645" s="90"/>
    </row>
    <row r="816646" spans="68:68" customFormat="1">
      <c r="BP816646" s="90"/>
    </row>
    <row r="816647" spans="68:68" customFormat="1">
      <c r="BP816647" s="90"/>
    </row>
    <row r="816648" spans="68:68" customFormat="1">
      <c r="BP816648" s="90"/>
    </row>
    <row r="816649" spans="68:68" customFormat="1">
      <c r="BP816649" s="90"/>
    </row>
    <row r="816650" spans="68:68" customFormat="1">
      <c r="BP816650" s="90"/>
    </row>
    <row r="816651" spans="68:68" customFormat="1">
      <c r="BP816651" s="90"/>
    </row>
    <row r="816652" spans="68:68" customFormat="1">
      <c r="BP816652" s="90"/>
    </row>
    <row r="816653" spans="68:68" customFormat="1">
      <c r="BP816653" s="90"/>
    </row>
    <row r="816654" spans="68:68" customFormat="1">
      <c r="BP816654" s="90"/>
    </row>
    <row r="816655" spans="68:68" customFormat="1">
      <c r="BP816655" s="90"/>
    </row>
    <row r="816656" spans="68:68" customFormat="1">
      <c r="BP816656" s="90"/>
    </row>
    <row r="816657" spans="68:68" customFormat="1">
      <c r="BP816657" s="90"/>
    </row>
    <row r="816658" spans="68:68" customFormat="1">
      <c r="BP816658" s="90"/>
    </row>
    <row r="816659" spans="68:68" customFormat="1">
      <c r="BP816659" s="90"/>
    </row>
    <row r="816660" spans="68:68" customFormat="1">
      <c r="BP816660" s="90"/>
    </row>
    <row r="816661" spans="68:68" customFormat="1">
      <c r="BP816661" s="90"/>
    </row>
    <row r="816662" spans="68:68" customFormat="1">
      <c r="BP816662" s="90"/>
    </row>
    <row r="816663" spans="68:68" customFormat="1">
      <c r="BP816663" s="90"/>
    </row>
    <row r="816664" spans="68:68" customFormat="1">
      <c r="BP816664" s="90"/>
    </row>
    <row r="816665" spans="68:68" customFormat="1">
      <c r="BP816665" s="90"/>
    </row>
    <row r="816666" spans="68:68" customFormat="1">
      <c r="BP816666" s="90"/>
    </row>
    <row r="816667" spans="68:68" customFormat="1">
      <c r="BP816667" s="90"/>
    </row>
    <row r="816668" spans="68:68" customFormat="1">
      <c r="BP816668" s="90"/>
    </row>
    <row r="816669" spans="68:68" customFormat="1">
      <c r="BP816669" s="90"/>
    </row>
    <row r="816670" spans="68:68" customFormat="1">
      <c r="BP816670" s="90"/>
    </row>
    <row r="816671" spans="68:68" customFormat="1">
      <c r="BP816671" s="90"/>
    </row>
    <row r="816672" spans="68:68" customFormat="1">
      <c r="BP816672" s="90"/>
    </row>
    <row r="816673" spans="68:68" customFormat="1">
      <c r="BP816673" s="90"/>
    </row>
    <row r="816674" spans="68:68" customFormat="1">
      <c r="BP816674" s="90"/>
    </row>
    <row r="816675" spans="68:68" customFormat="1">
      <c r="BP816675" s="90"/>
    </row>
    <row r="816676" spans="68:68" customFormat="1">
      <c r="BP816676" s="90"/>
    </row>
    <row r="816677" spans="68:68" customFormat="1">
      <c r="BP816677" s="90"/>
    </row>
    <row r="816678" spans="68:68" customFormat="1">
      <c r="BP816678" s="90"/>
    </row>
    <row r="816679" spans="68:68" customFormat="1">
      <c r="BP816679" s="90"/>
    </row>
    <row r="816680" spans="68:68" customFormat="1">
      <c r="BP816680" s="90"/>
    </row>
    <row r="816681" spans="68:68" customFormat="1">
      <c r="BP816681" s="90"/>
    </row>
    <row r="816682" spans="68:68" customFormat="1">
      <c r="BP816682" s="90"/>
    </row>
    <row r="816683" spans="68:68" customFormat="1">
      <c r="BP816683" s="90"/>
    </row>
    <row r="816684" spans="68:68" customFormat="1">
      <c r="BP816684" s="90"/>
    </row>
    <row r="816685" spans="68:68" customFormat="1">
      <c r="BP816685" s="90"/>
    </row>
    <row r="816686" spans="68:68" customFormat="1">
      <c r="BP816686" s="90"/>
    </row>
    <row r="816687" spans="68:68" customFormat="1">
      <c r="BP816687" s="90"/>
    </row>
    <row r="816688" spans="68:68" customFormat="1">
      <c r="BP816688" s="90"/>
    </row>
    <row r="816689" spans="68:68" customFormat="1">
      <c r="BP816689" s="90"/>
    </row>
    <row r="816690" spans="68:68" customFormat="1">
      <c r="BP816690" s="90"/>
    </row>
    <row r="816691" spans="68:68" customFormat="1">
      <c r="BP816691" s="90"/>
    </row>
    <row r="816692" spans="68:68" customFormat="1">
      <c r="BP816692" s="90"/>
    </row>
    <row r="816693" spans="68:68" customFormat="1">
      <c r="BP816693" s="90"/>
    </row>
    <row r="816694" spans="68:68" customFormat="1">
      <c r="BP816694" s="90"/>
    </row>
    <row r="816695" spans="68:68" customFormat="1">
      <c r="BP816695" s="90"/>
    </row>
    <row r="816696" spans="68:68" customFormat="1">
      <c r="BP816696" s="90"/>
    </row>
    <row r="816697" spans="68:68" customFormat="1">
      <c r="BP816697" s="90"/>
    </row>
    <row r="816698" spans="68:68" customFormat="1">
      <c r="BP816698" s="90"/>
    </row>
    <row r="816699" spans="68:68" customFormat="1">
      <c r="BP816699" s="90"/>
    </row>
    <row r="816700" spans="68:68" customFormat="1">
      <c r="BP816700" s="90"/>
    </row>
    <row r="816701" spans="68:68" customFormat="1">
      <c r="BP816701" s="90"/>
    </row>
    <row r="816702" spans="68:68" customFormat="1">
      <c r="BP816702" s="90"/>
    </row>
    <row r="816703" spans="68:68" customFormat="1">
      <c r="BP816703" s="90"/>
    </row>
    <row r="816704" spans="68:68" customFormat="1">
      <c r="BP816704" s="90"/>
    </row>
    <row r="816705" spans="68:68" customFormat="1">
      <c r="BP816705" s="90"/>
    </row>
    <row r="816706" spans="68:68" customFormat="1">
      <c r="BP816706" s="90"/>
    </row>
    <row r="816707" spans="68:68" customFormat="1">
      <c r="BP816707" s="90"/>
    </row>
    <row r="816708" spans="68:68" customFormat="1">
      <c r="BP816708" s="90"/>
    </row>
    <row r="816709" spans="68:68" customFormat="1">
      <c r="BP816709" s="90"/>
    </row>
    <row r="816710" spans="68:68" customFormat="1">
      <c r="BP816710" s="90"/>
    </row>
    <row r="816711" spans="68:68" customFormat="1">
      <c r="BP816711" s="90"/>
    </row>
    <row r="816712" spans="68:68" customFormat="1">
      <c r="BP816712" s="90"/>
    </row>
    <row r="816713" spans="68:68" customFormat="1">
      <c r="BP816713" s="90"/>
    </row>
    <row r="816714" spans="68:68" customFormat="1">
      <c r="BP816714" s="90"/>
    </row>
    <row r="816715" spans="68:68" customFormat="1">
      <c r="BP816715" s="90"/>
    </row>
    <row r="816716" spans="68:68" customFormat="1">
      <c r="BP816716" s="90"/>
    </row>
    <row r="816717" spans="68:68" customFormat="1">
      <c r="BP816717" s="90"/>
    </row>
    <row r="816718" spans="68:68" customFormat="1">
      <c r="BP816718" s="90"/>
    </row>
    <row r="816719" spans="68:68" customFormat="1">
      <c r="BP816719" s="90"/>
    </row>
    <row r="816720" spans="68:68" customFormat="1">
      <c r="BP816720" s="90"/>
    </row>
    <row r="816721" spans="68:68" customFormat="1">
      <c r="BP816721" s="90"/>
    </row>
    <row r="816722" spans="68:68" customFormat="1">
      <c r="BP816722" s="90"/>
    </row>
    <row r="816723" spans="68:68" customFormat="1">
      <c r="BP816723" s="90"/>
    </row>
    <row r="816724" spans="68:68" customFormat="1">
      <c r="BP816724" s="90"/>
    </row>
    <row r="816725" spans="68:68" customFormat="1">
      <c r="BP816725" s="90"/>
    </row>
    <row r="816726" spans="68:68" customFormat="1">
      <c r="BP816726" s="90"/>
    </row>
    <row r="816727" spans="68:68" customFormat="1">
      <c r="BP816727" s="90"/>
    </row>
    <row r="816728" spans="68:68" customFormat="1">
      <c r="BP816728" s="90"/>
    </row>
    <row r="816729" spans="68:68" customFormat="1">
      <c r="BP816729" s="90"/>
    </row>
    <row r="816730" spans="68:68" customFormat="1">
      <c r="BP816730" s="90"/>
    </row>
    <row r="816731" spans="68:68" customFormat="1">
      <c r="BP816731" s="90"/>
    </row>
    <row r="816732" spans="68:68" customFormat="1">
      <c r="BP816732" s="90"/>
    </row>
    <row r="816733" spans="68:68" customFormat="1">
      <c r="BP816733" s="90"/>
    </row>
    <row r="816734" spans="68:68" customFormat="1">
      <c r="BP816734" s="90"/>
    </row>
    <row r="816735" spans="68:68" customFormat="1">
      <c r="BP816735" s="90"/>
    </row>
    <row r="816736" spans="68:68" customFormat="1">
      <c r="BP816736" s="90"/>
    </row>
    <row r="816737" spans="68:68" customFormat="1">
      <c r="BP816737" s="90"/>
    </row>
    <row r="816738" spans="68:68" customFormat="1">
      <c r="BP816738" s="90"/>
    </row>
    <row r="816739" spans="68:68" customFormat="1">
      <c r="BP816739" s="90"/>
    </row>
    <row r="816740" spans="68:68" customFormat="1">
      <c r="BP816740" s="90"/>
    </row>
    <row r="816741" spans="68:68" customFormat="1">
      <c r="BP816741" s="90"/>
    </row>
    <row r="816742" spans="68:68" customFormat="1">
      <c r="BP816742" s="90"/>
    </row>
    <row r="816743" spans="68:68" customFormat="1">
      <c r="BP816743" s="90"/>
    </row>
    <row r="816744" spans="68:68" customFormat="1">
      <c r="BP816744" s="90"/>
    </row>
    <row r="816745" spans="68:68" customFormat="1">
      <c r="BP816745" s="90"/>
    </row>
    <row r="816746" spans="68:68" customFormat="1">
      <c r="BP816746" s="90"/>
    </row>
    <row r="816747" spans="68:68" customFormat="1">
      <c r="BP816747" s="90"/>
    </row>
    <row r="816748" spans="68:68" customFormat="1">
      <c r="BP816748" s="90"/>
    </row>
    <row r="816749" spans="68:68" customFormat="1">
      <c r="BP816749" s="90"/>
    </row>
    <row r="816750" spans="68:68" customFormat="1">
      <c r="BP816750" s="90"/>
    </row>
    <row r="816751" spans="68:68" customFormat="1">
      <c r="BP816751" s="90"/>
    </row>
    <row r="816752" spans="68:68" customFormat="1">
      <c r="BP816752" s="90"/>
    </row>
    <row r="816753" spans="68:68" customFormat="1">
      <c r="BP816753" s="90"/>
    </row>
    <row r="816754" spans="68:68" customFormat="1">
      <c r="BP816754" s="90"/>
    </row>
    <row r="816755" spans="68:68" customFormat="1">
      <c r="BP816755" s="90"/>
    </row>
    <row r="816756" spans="68:68" customFormat="1">
      <c r="BP816756" s="90"/>
    </row>
    <row r="816757" spans="68:68" customFormat="1">
      <c r="BP816757" s="90"/>
    </row>
    <row r="816758" spans="68:68" customFormat="1">
      <c r="BP816758" s="90"/>
    </row>
    <row r="816759" spans="68:68" customFormat="1">
      <c r="BP816759" s="90"/>
    </row>
    <row r="816760" spans="68:68" customFormat="1">
      <c r="BP816760" s="90"/>
    </row>
    <row r="816761" spans="68:68" customFormat="1">
      <c r="BP816761" s="90"/>
    </row>
    <row r="816762" spans="68:68" customFormat="1">
      <c r="BP816762" s="90"/>
    </row>
    <row r="816763" spans="68:68" customFormat="1">
      <c r="BP816763" s="90"/>
    </row>
    <row r="816764" spans="68:68" customFormat="1">
      <c r="BP816764" s="90"/>
    </row>
    <row r="816765" spans="68:68" customFormat="1">
      <c r="BP816765" s="90"/>
    </row>
    <row r="816766" spans="68:68" customFormat="1">
      <c r="BP816766" s="90"/>
    </row>
    <row r="816767" spans="68:68" customFormat="1">
      <c r="BP816767" s="90"/>
    </row>
    <row r="816768" spans="68:68" customFormat="1">
      <c r="BP816768" s="90"/>
    </row>
    <row r="816769" spans="68:68" customFormat="1">
      <c r="BP816769" s="90"/>
    </row>
    <row r="816770" spans="68:68" customFormat="1">
      <c r="BP816770" s="90"/>
    </row>
    <row r="816771" spans="68:68" customFormat="1">
      <c r="BP816771" s="90"/>
    </row>
    <row r="816772" spans="68:68" customFormat="1">
      <c r="BP816772" s="90"/>
    </row>
    <row r="816773" spans="68:68" customFormat="1">
      <c r="BP816773" s="90"/>
    </row>
    <row r="816774" spans="68:68" customFormat="1">
      <c r="BP816774" s="90"/>
    </row>
    <row r="816775" spans="68:68" customFormat="1">
      <c r="BP816775" s="90"/>
    </row>
    <row r="816776" spans="68:68" customFormat="1">
      <c r="BP816776" s="90"/>
    </row>
    <row r="816777" spans="68:68" customFormat="1">
      <c r="BP816777" s="90"/>
    </row>
    <row r="816778" spans="68:68" customFormat="1">
      <c r="BP816778" s="90"/>
    </row>
    <row r="816779" spans="68:68" customFormat="1">
      <c r="BP816779" s="90"/>
    </row>
    <row r="816780" spans="68:68" customFormat="1">
      <c r="BP816780" s="90"/>
    </row>
    <row r="816781" spans="68:68" customFormat="1">
      <c r="BP816781" s="90"/>
    </row>
    <row r="816782" spans="68:68" customFormat="1">
      <c r="BP816782" s="90"/>
    </row>
    <row r="816783" spans="68:68" customFormat="1">
      <c r="BP816783" s="90"/>
    </row>
    <row r="816784" spans="68:68" customFormat="1">
      <c r="BP816784" s="90"/>
    </row>
    <row r="816785" spans="68:68" customFormat="1">
      <c r="BP816785" s="90"/>
    </row>
    <row r="816786" spans="68:68" customFormat="1">
      <c r="BP816786" s="90"/>
    </row>
    <row r="816787" spans="68:68" customFormat="1">
      <c r="BP816787" s="90"/>
    </row>
    <row r="816788" spans="68:68" customFormat="1">
      <c r="BP816788" s="90"/>
    </row>
    <row r="816789" spans="68:68" customFormat="1">
      <c r="BP816789" s="90"/>
    </row>
    <row r="816790" spans="68:68" customFormat="1">
      <c r="BP816790" s="90"/>
    </row>
    <row r="816791" spans="68:68" customFormat="1">
      <c r="BP816791" s="90"/>
    </row>
    <row r="816792" spans="68:68" customFormat="1">
      <c r="BP816792" s="90"/>
    </row>
    <row r="816793" spans="68:68" customFormat="1">
      <c r="BP816793" s="90"/>
    </row>
    <row r="816794" spans="68:68" customFormat="1">
      <c r="BP816794" s="90"/>
    </row>
    <row r="816795" spans="68:68" customFormat="1">
      <c r="BP816795" s="90"/>
    </row>
    <row r="816796" spans="68:68" customFormat="1">
      <c r="BP816796" s="90"/>
    </row>
    <row r="816797" spans="68:68" customFormat="1">
      <c r="BP816797" s="90"/>
    </row>
    <row r="816798" spans="68:68" customFormat="1">
      <c r="BP816798" s="90"/>
    </row>
    <row r="816799" spans="68:68" customFormat="1">
      <c r="BP816799" s="90"/>
    </row>
    <row r="816800" spans="68:68" customFormat="1">
      <c r="BP816800" s="90"/>
    </row>
    <row r="816801" spans="68:68" customFormat="1">
      <c r="BP816801" s="90"/>
    </row>
    <row r="816802" spans="68:68" customFormat="1">
      <c r="BP816802" s="90"/>
    </row>
    <row r="816803" spans="68:68" customFormat="1">
      <c r="BP816803" s="90"/>
    </row>
    <row r="816804" spans="68:68" customFormat="1">
      <c r="BP816804" s="90"/>
    </row>
    <row r="816805" spans="68:68" customFormat="1">
      <c r="BP816805" s="90"/>
    </row>
    <row r="816806" spans="68:68" customFormat="1">
      <c r="BP816806" s="90"/>
    </row>
    <row r="816807" spans="68:68" customFormat="1">
      <c r="BP816807" s="90"/>
    </row>
    <row r="816808" spans="68:68" customFormat="1">
      <c r="BP816808" s="90"/>
    </row>
    <row r="816809" spans="68:68" customFormat="1">
      <c r="BP816809" s="90"/>
    </row>
    <row r="816810" spans="68:68" customFormat="1">
      <c r="BP816810" s="90"/>
    </row>
    <row r="816811" spans="68:68" customFormat="1">
      <c r="BP816811" s="90"/>
    </row>
    <row r="816812" spans="68:68" customFormat="1">
      <c r="BP816812" s="90"/>
    </row>
    <row r="816813" spans="68:68" customFormat="1">
      <c r="BP816813" s="90"/>
    </row>
    <row r="816814" spans="68:68" customFormat="1">
      <c r="BP816814" s="90"/>
    </row>
    <row r="816815" spans="68:68" customFormat="1">
      <c r="BP816815" s="90"/>
    </row>
    <row r="816816" spans="68:68" customFormat="1">
      <c r="BP816816" s="90"/>
    </row>
    <row r="816817" spans="68:68" customFormat="1">
      <c r="BP816817" s="90"/>
    </row>
    <row r="816818" spans="68:68" customFormat="1">
      <c r="BP816818" s="90"/>
    </row>
    <row r="816819" spans="68:68" customFormat="1">
      <c r="BP816819" s="90"/>
    </row>
    <row r="816820" spans="68:68" customFormat="1">
      <c r="BP816820" s="90"/>
    </row>
    <row r="816821" spans="68:68" customFormat="1">
      <c r="BP816821" s="90"/>
    </row>
    <row r="816822" spans="68:68" customFormat="1">
      <c r="BP816822" s="90"/>
    </row>
    <row r="816823" spans="68:68" customFormat="1">
      <c r="BP816823" s="90"/>
    </row>
    <row r="816824" spans="68:68" customFormat="1">
      <c r="BP816824" s="90"/>
    </row>
    <row r="816825" spans="68:68" customFormat="1">
      <c r="BP816825" s="90"/>
    </row>
    <row r="816826" spans="68:68" customFormat="1">
      <c r="BP816826" s="90"/>
    </row>
    <row r="816827" spans="68:68" customFormat="1">
      <c r="BP816827" s="90"/>
    </row>
    <row r="816828" spans="68:68" customFormat="1">
      <c r="BP816828" s="90"/>
    </row>
    <row r="816829" spans="68:68" customFormat="1">
      <c r="BP816829" s="90"/>
    </row>
    <row r="816830" spans="68:68" customFormat="1">
      <c r="BP816830" s="90"/>
    </row>
    <row r="816831" spans="68:68" customFormat="1">
      <c r="BP816831" s="90"/>
    </row>
    <row r="816832" spans="68:68" customFormat="1">
      <c r="BP816832" s="90"/>
    </row>
    <row r="816833" spans="68:68" customFormat="1">
      <c r="BP816833" s="90"/>
    </row>
    <row r="816834" spans="68:68" customFormat="1">
      <c r="BP816834" s="90"/>
    </row>
    <row r="816835" spans="68:68" customFormat="1">
      <c r="BP816835" s="90"/>
    </row>
    <row r="816836" spans="68:68" customFormat="1">
      <c r="BP816836" s="90"/>
    </row>
    <row r="816837" spans="68:68" customFormat="1">
      <c r="BP816837" s="90"/>
    </row>
    <row r="816838" spans="68:68" customFormat="1">
      <c r="BP816838" s="90"/>
    </row>
    <row r="816839" spans="68:68" customFormat="1">
      <c r="BP816839" s="90"/>
    </row>
    <row r="816840" spans="68:68" customFormat="1">
      <c r="BP816840" s="90"/>
    </row>
    <row r="816841" spans="68:68" customFormat="1">
      <c r="BP816841" s="90"/>
    </row>
    <row r="816842" spans="68:68" customFormat="1">
      <c r="BP816842" s="90"/>
    </row>
    <row r="816843" spans="68:68" customFormat="1">
      <c r="BP816843" s="90"/>
    </row>
    <row r="816844" spans="68:68" customFormat="1">
      <c r="BP816844" s="90"/>
    </row>
    <row r="816845" spans="68:68" customFormat="1">
      <c r="BP816845" s="90"/>
    </row>
    <row r="816846" spans="68:68" customFormat="1">
      <c r="BP816846" s="90"/>
    </row>
    <row r="816847" spans="68:68" customFormat="1">
      <c r="BP816847" s="90"/>
    </row>
    <row r="816848" spans="68:68" customFormat="1">
      <c r="BP816848" s="90"/>
    </row>
    <row r="816849" spans="68:68" customFormat="1">
      <c r="BP816849" s="90"/>
    </row>
    <row r="816850" spans="68:68" customFormat="1">
      <c r="BP816850" s="90"/>
    </row>
    <row r="816851" spans="68:68" customFormat="1">
      <c r="BP816851" s="90"/>
    </row>
    <row r="816852" spans="68:68" customFormat="1">
      <c r="BP816852" s="90"/>
    </row>
    <row r="816853" spans="68:68" customFormat="1">
      <c r="BP816853" s="90"/>
    </row>
    <row r="816854" spans="68:68" customFormat="1">
      <c r="BP816854" s="90"/>
    </row>
    <row r="816855" spans="68:68" customFormat="1">
      <c r="BP816855" s="90"/>
    </row>
    <row r="816856" spans="68:68" customFormat="1">
      <c r="BP816856" s="90"/>
    </row>
    <row r="816857" spans="68:68" customFormat="1">
      <c r="BP816857" s="90"/>
    </row>
    <row r="816858" spans="68:68" customFormat="1">
      <c r="BP816858" s="90"/>
    </row>
    <row r="816859" spans="68:68" customFormat="1">
      <c r="BP816859" s="90"/>
    </row>
    <row r="816860" spans="68:68" customFormat="1">
      <c r="BP816860" s="90"/>
    </row>
    <row r="816861" spans="68:68" customFormat="1">
      <c r="BP816861" s="90"/>
    </row>
    <row r="816862" spans="68:68" customFormat="1">
      <c r="BP816862" s="90"/>
    </row>
    <row r="816863" spans="68:68" customFormat="1">
      <c r="BP816863" s="90"/>
    </row>
    <row r="816864" spans="68:68" customFormat="1">
      <c r="BP816864" s="90"/>
    </row>
    <row r="816865" spans="68:68" customFormat="1">
      <c r="BP816865" s="90"/>
    </row>
    <row r="816866" spans="68:68" customFormat="1">
      <c r="BP816866" s="90"/>
    </row>
    <row r="816867" spans="68:68" customFormat="1">
      <c r="BP816867" s="90"/>
    </row>
    <row r="816868" spans="68:68" customFormat="1">
      <c r="BP816868" s="90"/>
    </row>
    <row r="816869" spans="68:68" customFormat="1">
      <c r="BP816869" s="90"/>
    </row>
    <row r="816870" spans="68:68" customFormat="1">
      <c r="BP816870" s="90"/>
    </row>
    <row r="816871" spans="68:68" customFormat="1">
      <c r="BP816871" s="90"/>
    </row>
    <row r="816872" spans="68:68" customFormat="1">
      <c r="BP816872" s="90"/>
    </row>
    <row r="816873" spans="68:68" customFormat="1">
      <c r="BP816873" s="90"/>
    </row>
    <row r="816874" spans="68:68" customFormat="1">
      <c r="BP816874" s="90"/>
    </row>
    <row r="816875" spans="68:68" customFormat="1">
      <c r="BP816875" s="90"/>
    </row>
    <row r="816876" spans="68:68" customFormat="1">
      <c r="BP816876" s="90"/>
    </row>
    <row r="816877" spans="68:68" customFormat="1">
      <c r="BP816877" s="90"/>
    </row>
    <row r="816878" spans="68:68" customFormat="1">
      <c r="BP816878" s="90"/>
    </row>
    <row r="816879" spans="68:68" customFormat="1">
      <c r="BP816879" s="90"/>
    </row>
    <row r="816880" spans="68:68" customFormat="1">
      <c r="BP816880" s="90"/>
    </row>
    <row r="816881" spans="68:68" customFormat="1">
      <c r="BP816881" s="90"/>
    </row>
    <row r="816882" spans="68:68" customFormat="1">
      <c r="BP816882" s="90"/>
    </row>
    <row r="816883" spans="68:68" customFormat="1">
      <c r="BP816883" s="90"/>
    </row>
    <row r="816884" spans="68:68" customFormat="1">
      <c r="BP816884" s="90"/>
    </row>
    <row r="816885" spans="68:68" customFormat="1">
      <c r="BP816885" s="90"/>
    </row>
    <row r="816886" spans="68:68" customFormat="1">
      <c r="BP816886" s="90"/>
    </row>
    <row r="816887" spans="68:68" customFormat="1">
      <c r="BP816887" s="90"/>
    </row>
    <row r="816888" spans="68:68" customFormat="1">
      <c r="BP816888" s="90"/>
    </row>
    <row r="816889" spans="68:68" customFormat="1">
      <c r="BP816889" s="90"/>
    </row>
    <row r="816890" spans="68:68" customFormat="1">
      <c r="BP816890" s="90"/>
    </row>
    <row r="816891" spans="68:68" customFormat="1">
      <c r="BP816891" s="90"/>
    </row>
    <row r="816892" spans="68:68" customFormat="1">
      <c r="BP816892" s="90"/>
    </row>
    <row r="816893" spans="68:68" customFormat="1">
      <c r="BP816893" s="90"/>
    </row>
    <row r="816894" spans="68:68" customFormat="1">
      <c r="BP816894" s="90"/>
    </row>
    <row r="816895" spans="68:68" customFormat="1">
      <c r="BP816895" s="90"/>
    </row>
    <row r="816896" spans="68:68" customFormat="1">
      <c r="BP816896" s="90"/>
    </row>
    <row r="816897" spans="68:68" customFormat="1">
      <c r="BP816897" s="90"/>
    </row>
    <row r="816898" spans="68:68" customFormat="1">
      <c r="BP816898" s="90"/>
    </row>
    <row r="816899" spans="68:68" customFormat="1">
      <c r="BP816899" s="90"/>
    </row>
    <row r="816900" spans="68:68" customFormat="1">
      <c r="BP816900" s="90"/>
    </row>
    <row r="816901" spans="68:68" customFormat="1">
      <c r="BP816901" s="90"/>
    </row>
    <row r="816902" spans="68:68" customFormat="1">
      <c r="BP816902" s="90"/>
    </row>
    <row r="816903" spans="68:68" customFormat="1">
      <c r="BP816903" s="90"/>
    </row>
    <row r="816904" spans="68:68" customFormat="1">
      <c r="BP816904" s="90"/>
    </row>
    <row r="816905" spans="68:68" customFormat="1">
      <c r="BP816905" s="90"/>
    </row>
    <row r="816906" spans="68:68" customFormat="1">
      <c r="BP816906" s="90"/>
    </row>
    <row r="816907" spans="68:68" customFormat="1">
      <c r="BP816907" s="90"/>
    </row>
    <row r="816908" spans="68:68" customFormat="1">
      <c r="BP816908" s="90"/>
    </row>
    <row r="816909" spans="68:68" customFormat="1">
      <c r="BP816909" s="90"/>
    </row>
    <row r="816910" spans="68:68" customFormat="1">
      <c r="BP816910" s="90"/>
    </row>
    <row r="816911" spans="68:68" customFormat="1">
      <c r="BP816911" s="90"/>
    </row>
    <row r="816912" spans="68:68" customFormat="1">
      <c r="BP816912" s="90"/>
    </row>
    <row r="816913" spans="68:68" customFormat="1">
      <c r="BP816913" s="90"/>
    </row>
    <row r="816914" spans="68:68" customFormat="1">
      <c r="BP816914" s="90"/>
    </row>
    <row r="816915" spans="68:68" customFormat="1">
      <c r="BP816915" s="90"/>
    </row>
    <row r="816916" spans="68:68" customFormat="1">
      <c r="BP816916" s="90"/>
    </row>
    <row r="816917" spans="68:68" customFormat="1">
      <c r="BP816917" s="90"/>
    </row>
    <row r="816918" spans="68:68" customFormat="1">
      <c r="BP816918" s="90"/>
    </row>
    <row r="816919" spans="68:68" customFormat="1">
      <c r="BP816919" s="90"/>
    </row>
    <row r="816920" spans="68:68" customFormat="1">
      <c r="BP816920" s="90"/>
    </row>
    <row r="816921" spans="68:68" customFormat="1">
      <c r="BP816921" s="90"/>
    </row>
    <row r="816922" spans="68:68" customFormat="1">
      <c r="BP816922" s="90"/>
    </row>
    <row r="816923" spans="68:68" customFormat="1">
      <c r="BP816923" s="90"/>
    </row>
    <row r="816924" spans="68:68" customFormat="1">
      <c r="BP816924" s="90"/>
    </row>
    <row r="816925" spans="68:68" customFormat="1">
      <c r="BP816925" s="90"/>
    </row>
    <row r="816926" spans="68:68" customFormat="1">
      <c r="BP816926" s="90"/>
    </row>
    <row r="816927" spans="68:68" customFormat="1">
      <c r="BP816927" s="90"/>
    </row>
    <row r="816928" spans="68:68" customFormat="1">
      <c r="BP816928" s="90"/>
    </row>
    <row r="816929" spans="68:68" customFormat="1">
      <c r="BP816929" s="90"/>
    </row>
    <row r="816930" spans="68:68" customFormat="1">
      <c r="BP816930" s="90"/>
    </row>
    <row r="816931" spans="68:68" customFormat="1">
      <c r="BP816931" s="90"/>
    </row>
    <row r="816932" spans="68:68" customFormat="1">
      <c r="BP816932" s="90"/>
    </row>
    <row r="816933" spans="68:68" customFormat="1">
      <c r="BP816933" s="90"/>
    </row>
    <row r="816934" spans="68:68" customFormat="1">
      <c r="BP816934" s="90"/>
    </row>
    <row r="816935" spans="68:68" customFormat="1">
      <c r="BP816935" s="90"/>
    </row>
    <row r="816936" spans="68:68" customFormat="1">
      <c r="BP816936" s="90"/>
    </row>
    <row r="816937" spans="68:68" customFormat="1">
      <c r="BP816937" s="90"/>
    </row>
    <row r="816938" spans="68:68" customFormat="1">
      <c r="BP816938" s="90"/>
    </row>
    <row r="816939" spans="68:68" customFormat="1">
      <c r="BP816939" s="90"/>
    </row>
    <row r="816940" spans="68:68" customFormat="1">
      <c r="BP816940" s="90"/>
    </row>
    <row r="816941" spans="68:68" customFormat="1">
      <c r="BP816941" s="90"/>
    </row>
    <row r="816942" spans="68:68" customFormat="1">
      <c r="BP816942" s="90"/>
    </row>
    <row r="816943" spans="68:68" customFormat="1">
      <c r="BP816943" s="90"/>
    </row>
    <row r="816944" spans="68:68" customFormat="1">
      <c r="BP816944" s="90"/>
    </row>
    <row r="816945" spans="68:68" customFormat="1">
      <c r="BP816945" s="90"/>
    </row>
    <row r="816946" spans="68:68" customFormat="1">
      <c r="BP816946" s="90"/>
    </row>
    <row r="816947" spans="68:68" customFormat="1">
      <c r="BP816947" s="90"/>
    </row>
    <row r="816948" spans="68:68" customFormat="1">
      <c r="BP816948" s="90"/>
    </row>
    <row r="816949" spans="68:68" customFormat="1">
      <c r="BP816949" s="90"/>
    </row>
    <row r="816950" spans="68:68" customFormat="1">
      <c r="BP816950" s="90"/>
    </row>
    <row r="816951" spans="68:68" customFormat="1">
      <c r="BP816951" s="90"/>
    </row>
    <row r="816952" spans="68:68" customFormat="1">
      <c r="BP816952" s="90"/>
    </row>
    <row r="816953" spans="68:68" customFormat="1">
      <c r="BP816953" s="90"/>
    </row>
    <row r="816954" spans="68:68" customFormat="1">
      <c r="BP816954" s="90"/>
    </row>
    <row r="816955" spans="68:68" customFormat="1">
      <c r="BP816955" s="90"/>
    </row>
    <row r="816956" spans="68:68" customFormat="1">
      <c r="BP816956" s="90"/>
    </row>
    <row r="816957" spans="68:68" customFormat="1">
      <c r="BP816957" s="90"/>
    </row>
    <row r="816958" spans="68:68" customFormat="1">
      <c r="BP816958" s="90"/>
    </row>
    <row r="816959" spans="68:68" customFormat="1">
      <c r="BP816959" s="90"/>
    </row>
    <row r="816960" spans="68:68" customFormat="1">
      <c r="BP816960" s="90"/>
    </row>
    <row r="816961" spans="68:68" customFormat="1">
      <c r="BP816961" s="90"/>
    </row>
    <row r="816962" spans="68:68" customFormat="1">
      <c r="BP816962" s="90"/>
    </row>
    <row r="816963" spans="68:68" customFormat="1">
      <c r="BP816963" s="90"/>
    </row>
    <row r="816964" spans="68:68" customFormat="1">
      <c r="BP816964" s="90"/>
    </row>
    <row r="816965" spans="68:68" customFormat="1">
      <c r="BP816965" s="90"/>
    </row>
    <row r="816966" spans="68:68" customFormat="1">
      <c r="BP816966" s="90"/>
    </row>
    <row r="816967" spans="68:68" customFormat="1">
      <c r="BP816967" s="90"/>
    </row>
    <row r="816968" spans="68:68" customFormat="1">
      <c r="BP816968" s="90"/>
    </row>
    <row r="816969" spans="68:68" customFormat="1">
      <c r="BP816969" s="90"/>
    </row>
    <row r="816970" spans="68:68" customFormat="1">
      <c r="BP816970" s="90"/>
    </row>
    <row r="816971" spans="68:68" customFormat="1">
      <c r="BP816971" s="90"/>
    </row>
    <row r="816972" spans="68:68" customFormat="1">
      <c r="BP816972" s="90"/>
    </row>
    <row r="816973" spans="68:68" customFormat="1">
      <c r="BP816973" s="90"/>
    </row>
    <row r="816974" spans="68:68" customFormat="1">
      <c r="BP816974" s="90"/>
    </row>
    <row r="816975" spans="68:68" customFormat="1">
      <c r="BP816975" s="90"/>
    </row>
    <row r="816976" spans="68:68" customFormat="1">
      <c r="BP816976" s="90"/>
    </row>
    <row r="816977" spans="68:68" customFormat="1">
      <c r="BP816977" s="90"/>
    </row>
    <row r="816978" spans="68:68" customFormat="1">
      <c r="BP816978" s="90"/>
    </row>
    <row r="816979" spans="68:68" customFormat="1">
      <c r="BP816979" s="90"/>
    </row>
    <row r="816980" spans="68:68" customFormat="1">
      <c r="BP816980" s="90"/>
    </row>
    <row r="816981" spans="68:68" customFormat="1">
      <c r="BP816981" s="90"/>
    </row>
    <row r="816982" spans="68:68" customFormat="1">
      <c r="BP816982" s="90"/>
    </row>
    <row r="816983" spans="68:68" customFormat="1">
      <c r="BP816983" s="90"/>
    </row>
    <row r="816984" spans="68:68" customFormat="1">
      <c r="BP816984" s="90"/>
    </row>
    <row r="816985" spans="68:68" customFormat="1">
      <c r="BP816985" s="90"/>
    </row>
    <row r="816986" spans="68:68" customFormat="1">
      <c r="BP816986" s="90"/>
    </row>
    <row r="816987" spans="68:68" customFormat="1">
      <c r="BP816987" s="90"/>
    </row>
    <row r="816988" spans="68:68" customFormat="1">
      <c r="BP816988" s="90"/>
    </row>
    <row r="816989" spans="68:68" customFormat="1">
      <c r="BP816989" s="90"/>
    </row>
    <row r="816990" spans="68:68" customFormat="1">
      <c r="BP816990" s="90"/>
    </row>
    <row r="816991" spans="68:68" customFormat="1">
      <c r="BP816991" s="90"/>
    </row>
    <row r="816992" spans="68:68" customFormat="1">
      <c r="BP816992" s="90"/>
    </row>
    <row r="816993" spans="68:68" customFormat="1">
      <c r="BP816993" s="90"/>
    </row>
    <row r="816994" spans="68:68" customFormat="1">
      <c r="BP816994" s="90"/>
    </row>
    <row r="816995" spans="68:68" customFormat="1">
      <c r="BP816995" s="90"/>
    </row>
    <row r="816996" spans="68:68" customFormat="1">
      <c r="BP816996" s="90"/>
    </row>
    <row r="816997" spans="68:68" customFormat="1">
      <c r="BP816997" s="90"/>
    </row>
    <row r="816998" spans="68:68" customFormat="1">
      <c r="BP816998" s="90"/>
    </row>
    <row r="816999" spans="68:68" customFormat="1">
      <c r="BP816999" s="90"/>
    </row>
    <row r="817000" spans="68:68" customFormat="1">
      <c r="BP817000" s="90"/>
    </row>
    <row r="817001" spans="68:68" customFormat="1">
      <c r="BP817001" s="90"/>
    </row>
    <row r="817002" spans="68:68" customFormat="1">
      <c r="BP817002" s="90"/>
    </row>
    <row r="817003" spans="68:68" customFormat="1">
      <c r="BP817003" s="90"/>
    </row>
    <row r="817004" spans="68:68" customFormat="1">
      <c r="BP817004" s="90"/>
    </row>
    <row r="817005" spans="68:68" customFormat="1">
      <c r="BP817005" s="90"/>
    </row>
    <row r="817006" spans="68:68" customFormat="1">
      <c r="BP817006" s="90"/>
    </row>
    <row r="817007" spans="68:68" customFormat="1">
      <c r="BP817007" s="90"/>
    </row>
    <row r="817008" spans="68:68" customFormat="1">
      <c r="BP817008" s="90"/>
    </row>
    <row r="817009" spans="68:68" customFormat="1">
      <c r="BP817009" s="90"/>
    </row>
    <row r="817010" spans="68:68" customFormat="1">
      <c r="BP817010" s="90"/>
    </row>
    <row r="817011" spans="68:68" customFormat="1">
      <c r="BP817011" s="90"/>
    </row>
    <row r="817012" spans="68:68" customFormat="1">
      <c r="BP817012" s="90"/>
    </row>
    <row r="817013" spans="68:68" customFormat="1">
      <c r="BP817013" s="90"/>
    </row>
    <row r="817014" spans="68:68" customFormat="1">
      <c r="BP817014" s="90"/>
    </row>
    <row r="817015" spans="68:68" customFormat="1">
      <c r="BP817015" s="90"/>
    </row>
    <row r="817016" spans="68:68" customFormat="1">
      <c r="BP817016" s="90"/>
    </row>
    <row r="817017" spans="68:68" customFormat="1">
      <c r="BP817017" s="90"/>
    </row>
    <row r="817018" spans="68:68" customFormat="1">
      <c r="BP817018" s="90"/>
    </row>
    <row r="817019" spans="68:68" customFormat="1">
      <c r="BP817019" s="90"/>
    </row>
    <row r="817020" spans="68:68" customFormat="1">
      <c r="BP817020" s="90"/>
    </row>
    <row r="817021" spans="68:68" customFormat="1">
      <c r="BP817021" s="90"/>
    </row>
    <row r="817022" spans="68:68" customFormat="1">
      <c r="BP817022" s="90"/>
    </row>
    <row r="817023" spans="68:68" customFormat="1">
      <c r="BP817023" s="90"/>
    </row>
    <row r="817024" spans="68:68" customFormat="1">
      <c r="BP817024" s="90"/>
    </row>
    <row r="817025" spans="68:68" customFormat="1">
      <c r="BP817025" s="90"/>
    </row>
    <row r="817026" spans="68:68" customFormat="1">
      <c r="BP817026" s="90"/>
    </row>
    <row r="817027" spans="68:68" customFormat="1">
      <c r="BP817027" s="90"/>
    </row>
    <row r="817028" spans="68:68" customFormat="1">
      <c r="BP817028" s="90"/>
    </row>
    <row r="817029" spans="68:68" customFormat="1">
      <c r="BP817029" s="90"/>
    </row>
    <row r="817030" spans="68:68" customFormat="1">
      <c r="BP817030" s="90"/>
    </row>
    <row r="817031" spans="68:68" customFormat="1">
      <c r="BP817031" s="90"/>
    </row>
    <row r="817032" spans="68:68" customFormat="1">
      <c r="BP817032" s="90"/>
    </row>
    <row r="817033" spans="68:68" customFormat="1">
      <c r="BP817033" s="90"/>
    </row>
    <row r="817034" spans="68:68" customFormat="1">
      <c r="BP817034" s="90"/>
    </row>
    <row r="817035" spans="68:68" customFormat="1">
      <c r="BP817035" s="90"/>
    </row>
    <row r="817036" spans="68:68" customFormat="1">
      <c r="BP817036" s="90"/>
    </row>
    <row r="817037" spans="68:68" customFormat="1">
      <c r="BP817037" s="90"/>
    </row>
    <row r="817038" spans="68:68" customFormat="1">
      <c r="BP817038" s="90"/>
    </row>
    <row r="817039" spans="68:68" customFormat="1">
      <c r="BP817039" s="90"/>
    </row>
    <row r="817040" spans="68:68" customFormat="1">
      <c r="BP817040" s="90"/>
    </row>
    <row r="817041" spans="68:68" customFormat="1">
      <c r="BP817041" s="90"/>
    </row>
    <row r="817042" spans="68:68" customFormat="1">
      <c r="BP817042" s="90"/>
    </row>
    <row r="817043" spans="68:68" customFormat="1">
      <c r="BP817043" s="90"/>
    </row>
    <row r="817044" spans="68:68" customFormat="1">
      <c r="BP817044" s="90"/>
    </row>
    <row r="817045" spans="68:68" customFormat="1">
      <c r="BP817045" s="90"/>
    </row>
    <row r="817046" spans="68:68" customFormat="1">
      <c r="BP817046" s="90"/>
    </row>
    <row r="817047" spans="68:68" customFormat="1">
      <c r="BP817047" s="90"/>
    </row>
    <row r="817048" spans="68:68" customFormat="1">
      <c r="BP817048" s="90"/>
    </row>
    <row r="817049" spans="68:68" customFormat="1">
      <c r="BP817049" s="90"/>
    </row>
    <row r="817050" spans="68:68" customFormat="1">
      <c r="BP817050" s="90"/>
    </row>
    <row r="817051" spans="68:68" customFormat="1">
      <c r="BP817051" s="90"/>
    </row>
    <row r="817052" spans="68:68" customFormat="1">
      <c r="BP817052" s="90"/>
    </row>
    <row r="817053" spans="68:68" customFormat="1">
      <c r="BP817053" s="90"/>
    </row>
    <row r="817054" spans="68:68" customFormat="1">
      <c r="BP817054" s="90"/>
    </row>
    <row r="817055" spans="68:68" customFormat="1">
      <c r="BP817055" s="90"/>
    </row>
    <row r="817056" spans="68:68" customFormat="1">
      <c r="BP817056" s="90"/>
    </row>
    <row r="817057" spans="68:68" customFormat="1">
      <c r="BP817057" s="90"/>
    </row>
    <row r="817058" spans="68:68" customFormat="1">
      <c r="BP817058" s="90"/>
    </row>
    <row r="817059" spans="68:68" customFormat="1">
      <c r="BP817059" s="90"/>
    </row>
    <row r="817060" spans="68:68" customFormat="1">
      <c r="BP817060" s="90"/>
    </row>
    <row r="817061" spans="68:68" customFormat="1">
      <c r="BP817061" s="90"/>
    </row>
    <row r="817062" spans="68:68" customFormat="1">
      <c r="BP817062" s="90"/>
    </row>
    <row r="817063" spans="68:68" customFormat="1">
      <c r="BP817063" s="90"/>
    </row>
    <row r="817064" spans="68:68" customFormat="1">
      <c r="BP817064" s="90"/>
    </row>
    <row r="817065" spans="68:68" customFormat="1">
      <c r="BP817065" s="90"/>
    </row>
    <row r="817066" spans="68:68" customFormat="1">
      <c r="BP817066" s="90"/>
    </row>
    <row r="817067" spans="68:68" customFormat="1">
      <c r="BP817067" s="90"/>
    </row>
    <row r="817068" spans="68:68" customFormat="1">
      <c r="BP817068" s="90"/>
    </row>
    <row r="817069" spans="68:68" customFormat="1">
      <c r="BP817069" s="90"/>
    </row>
    <row r="817070" spans="68:68" customFormat="1">
      <c r="BP817070" s="90"/>
    </row>
    <row r="817071" spans="68:68" customFormat="1">
      <c r="BP817071" s="90"/>
    </row>
    <row r="817072" spans="68:68" customFormat="1">
      <c r="BP817072" s="90"/>
    </row>
    <row r="817073" spans="68:68" customFormat="1">
      <c r="BP817073" s="90"/>
    </row>
    <row r="817074" spans="68:68" customFormat="1">
      <c r="BP817074" s="90"/>
    </row>
    <row r="817075" spans="68:68" customFormat="1">
      <c r="BP817075" s="90"/>
    </row>
    <row r="817076" spans="68:68" customFormat="1">
      <c r="BP817076" s="90"/>
    </row>
    <row r="817077" spans="68:68" customFormat="1">
      <c r="BP817077" s="90"/>
    </row>
    <row r="817078" spans="68:68" customFormat="1">
      <c r="BP817078" s="90"/>
    </row>
    <row r="817079" spans="68:68" customFormat="1">
      <c r="BP817079" s="90"/>
    </row>
    <row r="817080" spans="68:68" customFormat="1">
      <c r="BP817080" s="90"/>
    </row>
    <row r="817081" spans="68:68" customFormat="1">
      <c r="BP817081" s="90"/>
    </row>
    <row r="817082" spans="68:68" customFormat="1">
      <c r="BP817082" s="90"/>
    </row>
    <row r="817083" spans="68:68" customFormat="1">
      <c r="BP817083" s="90"/>
    </row>
    <row r="817084" spans="68:68" customFormat="1">
      <c r="BP817084" s="90"/>
    </row>
    <row r="817085" spans="68:68" customFormat="1">
      <c r="BP817085" s="90"/>
    </row>
    <row r="817086" spans="68:68" customFormat="1">
      <c r="BP817086" s="90"/>
    </row>
    <row r="817087" spans="68:68" customFormat="1">
      <c r="BP817087" s="90"/>
    </row>
    <row r="817088" spans="68:68" customFormat="1">
      <c r="BP817088" s="90"/>
    </row>
    <row r="817089" spans="68:68" customFormat="1">
      <c r="BP817089" s="90"/>
    </row>
    <row r="817090" spans="68:68" customFormat="1">
      <c r="BP817090" s="90"/>
    </row>
    <row r="817091" spans="68:68" customFormat="1">
      <c r="BP817091" s="90"/>
    </row>
    <row r="817092" spans="68:68" customFormat="1">
      <c r="BP817092" s="90"/>
    </row>
    <row r="817093" spans="68:68" customFormat="1">
      <c r="BP817093" s="90"/>
    </row>
    <row r="817094" spans="68:68" customFormat="1">
      <c r="BP817094" s="90"/>
    </row>
    <row r="817095" spans="68:68" customFormat="1">
      <c r="BP817095" s="90"/>
    </row>
    <row r="817096" spans="68:68" customFormat="1">
      <c r="BP817096" s="90"/>
    </row>
    <row r="817097" spans="68:68" customFormat="1">
      <c r="BP817097" s="90"/>
    </row>
    <row r="817098" spans="68:68" customFormat="1">
      <c r="BP817098" s="90"/>
    </row>
    <row r="817099" spans="68:68" customFormat="1">
      <c r="BP817099" s="90"/>
    </row>
    <row r="817100" spans="68:68" customFormat="1">
      <c r="BP817100" s="90"/>
    </row>
    <row r="817101" spans="68:68" customFormat="1">
      <c r="BP817101" s="90"/>
    </row>
    <row r="817102" spans="68:68" customFormat="1">
      <c r="BP817102" s="90"/>
    </row>
    <row r="817103" spans="68:68" customFormat="1">
      <c r="BP817103" s="90"/>
    </row>
    <row r="817104" spans="68:68" customFormat="1">
      <c r="BP817104" s="90"/>
    </row>
    <row r="817105" spans="68:68" customFormat="1">
      <c r="BP817105" s="90"/>
    </row>
    <row r="817106" spans="68:68" customFormat="1">
      <c r="BP817106" s="90"/>
    </row>
    <row r="817107" spans="68:68" customFormat="1">
      <c r="BP817107" s="90"/>
    </row>
    <row r="817108" spans="68:68" customFormat="1">
      <c r="BP817108" s="90"/>
    </row>
    <row r="817109" spans="68:68" customFormat="1">
      <c r="BP817109" s="90"/>
    </row>
    <row r="817110" spans="68:68" customFormat="1">
      <c r="BP817110" s="90"/>
    </row>
    <row r="817111" spans="68:68" customFormat="1">
      <c r="BP817111" s="90"/>
    </row>
    <row r="817112" spans="68:68" customFormat="1">
      <c r="BP817112" s="90"/>
    </row>
    <row r="817113" spans="68:68" customFormat="1">
      <c r="BP817113" s="90"/>
    </row>
    <row r="817114" spans="68:68" customFormat="1">
      <c r="BP817114" s="90"/>
    </row>
    <row r="817115" spans="68:68" customFormat="1">
      <c r="BP817115" s="90"/>
    </row>
    <row r="817116" spans="68:68" customFormat="1">
      <c r="BP817116" s="90"/>
    </row>
    <row r="817117" spans="68:68" customFormat="1">
      <c r="BP817117" s="90"/>
    </row>
    <row r="817118" spans="68:68" customFormat="1">
      <c r="BP817118" s="90"/>
    </row>
    <row r="817119" spans="68:68" customFormat="1">
      <c r="BP817119" s="90"/>
    </row>
    <row r="817120" spans="68:68" customFormat="1">
      <c r="BP817120" s="90"/>
    </row>
    <row r="817121" spans="68:68" customFormat="1">
      <c r="BP817121" s="90"/>
    </row>
    <row r="817122" spans="68:68" customFormat="1">
      <c r="BP817122" s="90"/>
    </row>
    <row r="817123" spans="68:68" customFormat="1">
      <c r="BP817123" s="90"/>
    </row>
    <row r="817124" spans="68:68" customFormat="1">
      <c r="BP817124" s="90"/>
    </row>
    <row r="817125" spans="68:68" customFormat="1">
      <c r="BP817125" s="90"/>
    </row>
    <row r="817126" spans="68:68" customFormat="1">
      <c r="BP817126" s="90"/>
    </row>
    <row r="817127" spans="68:68" customFormat="1">
      <c r="BP817127" s="90"/>
    </row>
    <row r="817128" spans="68:68" customFormat="1">
      <c r="BP817128" s="90"/>
    </row>
    <row r="817129" spans="68:68" customFormat="1">
      <c r="BP817129" s="90"/>
    </row>
    <row r="817130" spans="68:68" customFormat="1">
      <c r="BP817130" s="90"/>
    </row>
    <row r="817131" spans="68:68" customFormat="1">
      <c r="BP817131" s="90"/>
    </row>
    <row r="817132" spans="68:68" customFormat="1">
      <c r="BP817132" s="90"/>
    </row>
    <row r="817133" spans="68:68" customFormat="1">
      <c r="BP817133" s="90"/>
    </row>
    <row r="817134" spans="68:68" customFormat="1">
      <c r="BP817134" s="90"/>
    </row>
    <row r="817135" spans="68:68" customFormat="1">
      <c r="BP817135" s="90"/>
    </row>
    <row r="817136" spans="68:68" customFormat="1">
      <c r="BP817136" s="90"/>
    </row>
    <row r="817137" spans="68:68" customFormat="1">
      <c r="BP817137" s="90"/>
    </row>
    <row r="817138" spans="68:68" customFormat="1">
      <c r="BP817138" s="90"/>
    </row>
    <row r="817139" spans="68:68" customFormat="1">
      <c r="BP817139" s="90"/>
    </row>
    <row r="817140" spans="68:68" customFormat="1">
      <c r="BP817140" s="90"/>
    </row>
    <row r="817141" spans="68:68" customFormat="1">
      <c r="BP817141" s="90"/>
    </row>
    <row r="817142" spans="68:68" customFormat="1">
      <c r="BP817142" s="90"/>
    </row>
    <row r="817143" spans="68:68" customFormat="1">
      <c r="BP817143" s="90"/>
    </row>
    <row r="817144" spans="68:68" customFormat="1">
      <c r="BP817144" s="90"/>
    </row>
    <row r="817145" spans="68:68" customFormat="1">
      <c r="BP817145" s="90"/>
    </row>
    <row r="817146" spans="68:68" customFormat="1">
      <c r="BP817146" s="90"/>
    </row>
    <row r="817147" spans="68:68" customFormat="1">
      <c r="BP817147" s="90"/>
    </row>
    <row r="817148" spans="68:68" customFormat="1">
      <c r="BP817148" s="90"/>
    </row>
    <row r="817149" spans="68:68" customFormat="1">
      <c r="BP817149" s="90"/>
    </row>
    <row r="817150" spans="68:68" customFormat="1">
      <c r="BP817150" s="90"/>
    </row>
    <row r="817151" spans="68:68" customFormat="1">
      <c r="BP817151" s="90"/>
    </row>
    <row r="817152" spans="68:68" customFormat="1">
      <c r="BP817152" s="90"/>
    </row>
    <row r="817153" spans="68:68" customFormat="1">
      <c r="BP817153" s="90"/>
    </row>
    <row r="817154" spans="68:68" customFormat="1">
      <c r="BP817154" s="90"/>
    </row>
    <row r="817155" spans="68:68" customFormat="1">
      <c r="BP817155" s="90"/>
    </row>
    <row r="817156" spans="68:68" customFormat="1">
      <c r="BP817156" s="90"/>
    </row>
    <row r="817157" spans="68:68" customFormat="1">
      <c r="BP817157" s="90"/>
    </row>
    <row r="817158" spans="68:68" customFormat="1">
      <c r="BP817158" s="90"/>
    </row>
    <row r="817159" spans="68:68" customFormat="1">
      <c r="BP817159" s="90"/>
    </row>
    <row r="817160" spans="68:68" customFormat="1">
      <c r="BP817160" s="90"/>
    </row>
    <row r="817161" spans="68:68" customFormat="1">
      <c r="BP817161" s="90"/>
    </row>
    <row r="817162" spans="68:68" customFormat="1">
      <c r="BP817162" s="90"/>
    </row>
    <row r="817163" spans="68:68" customFormat="1">
      <c r="BP817163" s="90"/>
    </row>
    <row r="817164" spans="68:68" customFormat="1">
      <c r="BP817164" s="90"/>
    </row>
    <row r="817165" spans="68:68" customFormat="1">
      <c r="BP817165" s="90"/>
    </row>
    <row r="817166" spans="68:68" customFormat="1">
      <c r="BP817166" s="90"/>
    </row>
    <row r="817167" spans="68:68" customFormat="1">
      <c r="BP817167" s="90"/>
    </row>
    <row r="817168" spans="68:68" customFormat="1">
      <c r="BP817168" s="90"/>
    </row>
    <row r="817169" spans="68:68" customFormat="1">
      <c r="BP817169" s="90"/>
    </row>
    <row r="817170" spans="68:68" customFormat="1">
      <c r="BP817170" s="90"/>
    </row>
    <row r="817171" spans="68:68" customFormat="1">
      <c r="BP817171" s="90"/>
    </row>
    <row r="817172" spans="68:68" customFormat="1">
      <c r="BP817172" s="90"/>
    </row>
    <row r="817173" spans="68:68" customFormat="1">
      <c r="BP817173" s="90"/>
    </row>
    <row r="817174" spans="68:68" customFormat="1">
      <c r="BP817174" s="90"/>
    </row>
    <row r="817175" spans="68:68" customFormat="1">
      <c r="BP817175" s="90"/>
    </row>
    <row r="817176" spans="68:68" customFormat="1">
      <c r="BP817176" s="90"/>
    </row>
    <row r="817177" spans="68:68" customFormat="1">
      <c r="BP817177" s="90"/>
    </row>
    <row r="817178" spans="68:68" customFormat="1">
      <c r="BP817178" s="90"/>
    </row>
    <row r="817179" spans="68:68" customFormat="1">
      <c r="BP817179" s="90"/>
    </row>
    <row r="817180" spans="68:68" customFormat="1">
      <c r="BP817180" s="90"/>
    </row>
    <row r="817181" spans="68:68" customFormat="1">
      <c r="BP817181" s="90"/>
    </row>
    <row r="817182" spans="68:68" customFormat="1">
      <c r="BP817182" s="90"/>
    </row>
    <row r="817183" spans="68:68" customFormat="1">
      <c r="BP817183" s="90"/>
    </row>
    <row r="817184" spans="68:68" customFormat="1">
      <c r="BP817184" s="90"/>
    </row>
    <row r="817185" spans="68:68" customFormat="1">
      <c r="BP817185" s="90"/>
    </row>
    <row r="817186" spans="68:68" customFormat="1">
      <c r="BP817186" s="90"/>
    </row>
    <row r="817187" spans="68:68" customFormat="1">
      <c r="BP817187" s="90"/>
    </row>
    <row r="817188" spans="68:68" customFormat="1">
      <c r="BP817188" s="90"/>
    </row>
    <row r="817189" spans="68:68" customFormat="1">
      <c r="BP817189" s="90"/>
    </row>
    <row r="817190" spans="68:68" customFormat="1">
      <c r="BP817190" s="90"/>
    </row>
    <row r="817191" spans="68:68" customFormat="1">
      <c r="BP817191" s="90"/>
    </row>
    <row r="817192" spans="68:68" customFormat="1">
      <c r="BP817192" s="90"/>
    </row>
    <row r="817193" spans="68:68" customFormat="1">
      <c r="BP817193" s="90"/>
    </row>
    <row r="817194" spans="68:68" customFormat="1">
      <c r="BP817194" s="90"/>
    </row>
    <row r="817195" spans="68:68" customFormat="1">
      <c r="BP817195" s="90"/>
    </row>
    <row r="817196" spans="68:68" customFormat="1">
      <c r="BP817196" s="90"/>
    </row>
    <row r="817197" spans="68:68" customFormat="1">
      <c r="BP817197" s="90"/>
    </row>
    <row r="817198" spans="68:68" customFormat="1">
      <c r="BP817198" s="90"/>
    </row>
    <row r="817199" spans="68:68" customFormat="1">
      <c r="BP817199" s="90"/>
    </row>
    <row r="817200" spans="68:68" customFormat="1">
      <c r="BP817200" s="90"/>
    </row>
    <row r="817201" spans="68:68" customFormat="1">
      <c r="BP817201" s="90"/>
    </row>
    <row r="817202" spans="68:68" customFormat="1">
      <c r="BP817202" s="90"/>
    </row>
    <row r="817203" spans="68:68" customFormat="1">
      <c r="BP817203" s="90"/>
    </row>
    <row r="817204" spans="68:68" customFormat="1">
      <c r="BP817204" s="90"/>
    </row>
    <row r="817205" spans="68:68" customFormat="1">
      <c r="BP817205" s="90"/>
    </row>
    <row r="817206" spans="68:68" customFormat="1">
      <c r="BP817206" s="90"/>
    </row>
    <row r="817207" spans="68:68" customFormat="1">
      <c r="BP817207" s="90"/>
    </row>
    <row r="817208" spans="68:68" customFormat="1">
      <c r="BP817208" s="90"/>
    </row>
    <row r="817209" spans="68:68" customFormat="1">
      <c r="BP817209" s="90"/>
    </row>
    <row r="817210" spans="68:68" customFormat="1">
      <c r="BP817210" s="90"/>
    </row>
    <row r="817211" spans="68:68" customFormat="1">
      <c r="BP817211" s="90"/>
    </row>
    <row r="817212" spans="68:68" customFormat="1">
      <c r="BP817212" s="90"/>
    </row>
    <row r="817213" spans="68:68" customFormat="1">
      <c r="BP817213" s="90"/>
    </row>
    <row r="817214" spans="68:68" customFormat="1">
      <c r="BP817214" s="90"/>
    </row>
    <row r="817215" spans="68:68" customFormat="1">
      <c r="BP817215" s="90"/>
    </row>
    <row r="817216" spans="68:68" customFormat="1">
      <c r="BP817216" s="90"/>
    </row>
    <row r="817217" spans="68:68" customFormat="1">
      <c r="BP817217" s="90"/>
    </row>
    <row r="817218" spans="68:68" customFormat="1">
      <c r="BP817218" s="90"/>
    </row>
    <row r="817219" spans="68:68" customFormat="1">
      <c r="BP817219" s="90"/>
    </row>
    <row r="817220" spans="68:68" customFormat="1">
      <c r="BP817220" s="90"/>
    </row>
    <row r="817221" spans="68:68" customFormat="1">
      <c r="BP817221" s="90"/>
    </row>
    <row r="817222" spans="68:68" customFormat="1">
      <c r="BP817222" s="90"/>
    </row>
    <row r="817223" spans="68:68" customFormat="1">
      <c r="BP817223" s="90"/>
    </row>
    <row r="817224" spans="68:68" customFormat="1">
      <c r="BP817224" s="90"/>
    </row>
    <row r="817225" spans="68:68" customFormat="1">
      <c r="BP817225" s="90"/>
    </row>
    <row r="817226" spans="68:68" customFormat="1">
      <c r="BP817226" s="90"/>
    </row>
    <row r="817227" spans="68:68" customFormat="1">
      <c r="BP817227" s="90"/>
    </row>
    <row r="817228" spans="68:68" customFormat="1">
      <c r="BP817228" s="90"/>
    </row>
    <row r="817229" spans="68:68" customFormat="1">
      <c r="BP817229" s="90"/>
    </row>
    <row r="817230" spans="68:68" customFormat="1">
      <c r="BP817230" s="90"/>
    </row>
    <row r="817231" spans="68:68" customFormat="1">
      <c r="BP817231" s="90"/>
    </row>
    <row r="817232" spans="68:68" customFormat="1">
      <c r="BP817232" s="90"/>
    </row>
    <row r="817233" spans="68:68" customFormat="1">
      <c r="BP817233" s="90"/>
    </row>
    <row r="817234" spans="68:68" customFormat="1">
      <c r="BP817234" s="90"/>
    </row>
    <row r="817235" spans="68:68" customFormat="1">
      <c r="BP817235" s="90"/>
    </row>
    <row r="817236" spans="68:68" customFormat="1">
      <c r="BP817236" s="90"/>
    </row>
    <row r="817237" spans="68:68" customFormat="1">
      <c r="BP817237" s="90"/>
    </row>
    <row r="817238" spans="68:68" customFormat="1">
      <c r="BP817238" s="90"/>
    </row>
    <row r="817239" spans="68:68" customFormat="1">
      <c r="BP817239" s="90"/>
    </row>
    <row r="817240" spans="68:68" customFormat="1">
      <c r="BP817240" s="90"/>
    </row>
    <row r="817241" spans="68:68" customFormat="1">
      <c r="BP817241" s="90"/>
    </row>
    <row r="817242" spans="68:68" customFormat="1">
      <c r="BP817242" s="90"/>
    </row>
    <row r="817243" spans="68:68" customFormat="1">
      <c r="BP817243" s="90"/>
    </row>
    <row r="817244" spans="68:68" customFormat="1">
      <c r="BP817244" s="90"/>
    </row>
    <row r="817245" spans="68:68" customFormat="1">
      <c r="BP817245" s="90"/>
    </row>
    <row r="817246" spans="68:68" customFormat="1">
      <c r="BP817246" s="90"/>
    </row>
    <row r="817247" spans="68:68" customFormat="1">
      <c r="BP817247" s="90"/>
    </row>
    <row r="817248" spans="68:68" customFormat="1">
      <c r="BP817248" s="90"/>
    </row>
    <row r="817249" spans="68:68" customFormat="1">
      <c r="BP817249" s="90"/>
    </row>
    <row r="817250" spans="68:68" customFormat="1">
      <c r="BP817250" s="90"/>
    </row>
    <row r="817251" spans="68:68" customFormat="1">
      <c r="BP817251" s="90"/>
    </row>
    <row r="817252" spans="68:68" customFormat="1">
      <c r="BP817252" s="90"/>
    </row>
    <row r="817253" spans="68:68" customFormat="1">
      <c r="BP817253" s="90"/>
    </row>
    <row r="817254" spans="68:68" customFormat="1">
      <c r="BP817254" s="90"/>
    </row>
    <row r="817255" spans="68:68" customFormat="1">
      <c r="BP817255" s="90"/>
    </row>
    <row r="817256" spans="68:68" customFormat="1">
      <c r="BP817256" s="90"/>
    </row>
    <row r="817257" spans="68:68" customFormat="1">
      <c r="BP817257" s="90"/>
    </row>
    <row r="817258" spans="68:68" customFormat="1">
      <c r="BP817258" s="90"/>
    </row>
    <row r="817259" spans="68:68" customFormat="1">
      <c r="BP817259" s="90"/>
    </row>
    <row r="817260" spans="68:68" customFormat="1">
      <c r="BP817260" s="90"/>
    </row>
    <row r="817261" spans="68:68" customFormat="1">
      <c r="BP817261" s="90"/>
    </row>
    <row r="817262" spans="68:68" customFormat="1">
      <c r="BP817262" s="90"/>
    </row>
    <row r="817263" spans="68:68" customFormat="1">
      <c r="BP817263" s="90"/>
    </row>
    <row r="817264" spans="68:68" customFormat="1">
      <c r="BP817264" s="90"/>
    </row>
    <row r="817265" spans="68:68" customFormat="1">
      <c r="BP817265" s="90"/>
    </row>
    <row r="817266" spans="68:68" customFormat="1">
      <c r="BP817266" s="90"/>
    </row>
    <row r="817267" spans="68:68" customFormat="1">
      <c r="BP817267" s="90"/>
    </row>
    <row r="817268" spans="68:68" customFormat="1">
      <c r="BP817268" s="90"/>
    </row>
    <row r="817269" spans="68:68" customFormat="1">
      <c r="BP817269" s="90"/>
    </row>
    <row r="817270" spans="68:68" customFormat="1">
      <c r="BP817270" s="90"/>
    </row>
    <row r="817271" spans="68:68" customFormat="1">
      <c r="BP817271" s="90"/>
    </row>
    <row r="817272" spans="68:68" customFormat="1">
      <c r="BP817272" s="90"/>
    </row>
    <row r="817273" spans="68:68" customFormat="1">
      <c r="BP817273" s="90"/>
    </row>
    <row r="817274" spans="68:68" customFormat="1">
      <c r="BP817274" s="90"/>
    </row>
    <row r="817275" spans="68:68" customFormat="1">
      <c r="BP817275" s="90"/>
    </row>
    <row r="817276" spans="68:68" customFormat="1">
      <c r="BP817276" s="90"/>
    </row>
    <row r="817277" spans="68:68" customFormat="1">
      <c r="BP817277" s="90"/>
    </row>
    <row r="817278" spans="68:68" customFormat="1">
      <c r="BP817278" s="90"/>
    </row>
    <row r="817279" spans="68:68" customFormat="1">
      <c r="BP817279" s="90"/>
    </row>
    <row r="817280" spans="68:68" customFormat="1">
      <c r="BP817280" s="90"/>
    </row>
    <row r="817281" spans="68:68" customFormat="1">
      <c r="BP817281" s="90"/>
    </row>
    <row r="817282" spans="68:68" customFormat="1">
      <c r="BP817282" s="90"/>
    </row>
    <row r="817283" spans="68:68" customFormat="1">
      <c r="BP817283" s="90"/>
    </row>
    <row r="817284" spans="68:68" customFormat="1">
      <c r="BP817284" s="90"/>
    </row>
    <row r="817285" spans="68:68" customFormat="1">
      <c r="BP817285" s="90"/>
    </row>
    <row r="817286" spans="68:68" customFormat="1">
      <c r="BP817286" s="90"/>
    </row>
    <row r="817287" spans="68:68" customFormat="1">
      <c r="BP817287" s="90"/>
    </row>
    <row r="817288" spans="68:68" customFormat="1">
      <c r="BP817288" s="90"/>
    </row>
    <row r="817289" spans="68:68" customFormat="1">
      <c r="BP817289" s="90"/>
    </row>
    <row r="817290" spans="68:68" customFormat="1">
      <c r="BP817290" s="90"/>
    </row>
    <row r="817291" spans="68:68" customFormat="1">
      <c r="BP817291" s="90"/>
    </row>
    <row r="817292" spans="68:68" customFormat="1">
      <c r="BP817292" s="90"/>
    </row>
    <row r="817293" spans="68:68" customFormat="1">
      <c r="BP817293" s="90"/>
    </row>
    <row r="817294" spans="68:68" customFormat="1">
      <c r="BP817294" s="90"/>
    </row>
    <row r="817295" spans="68:68" customFormat="1">
      <c r="BP817295" s="90"/>
    </row>
    <row r="817296" spans="68:68" customFormat="1">
      <c r="BP817296" s="90"/>
    </row>
    <row r="817297" spans="68:68" customFormat="1">
      <c r="BP817297" s="90"/>
    </row>
    <row r="817298" spans="68:68" customFormat="1">
      <c r="BP817298" s="90"/>
    </row>
    <row r="817299" spans="68:68" customFormat="1">
      <c r="BP817299" s="90"/>
    </row>
    <row r="817300" spans="68:68" customFormat="1">
      <c r="BP817300" s="90"/>
    </row>
    <row r="817301" spans="68:68" customFormat="1">
      <c r="BP817301" s="90"/>
    </row>
    <row r="817302" spans="68:68" customFormat="1">
      <c r="BP817302" s="90"/>
    </row>
    <row r="817303" spans="68:68" customFormat="1">
      <c r="BP817303" s="90"/>
    </row>
    <row r="817304" spans="68:68" customFormat="1">
      <c r="BP817304" s="90"/>
    </row>
    <row r="817305" spans="68:68" customFormat="1">
      <c r="BP817305" s="90"/>
    </row>
    <row r="817306" spans="68:68" customFormat="1">
      <c r="BP817306" s="90"/>
    </row>
    <row r="817307" spans="68:68" customFormat="1">
      <c r="BP817307" s="90"/>
    </row>
    <row r="817308" spans="68:68" customFormat="1">
      <c r="BP817308" s="90"/>
    </row>
    <row r="817309" spans="68:68" customFormat="1">
      <c r="BP817309" s="90"/>
    </row>
    <row r="817310" spans="68:68" customFormat="1">
      <c r="BP817310" s="90"/>
    </row>
    <row r="817311" spans="68:68" customFormat="1">
      <c r="BP817311" s="90"/>
    </row>
    <row r="817312" spans="68:68" customFormat="1">
      <c r="BP817312" s="90"/>
    </row>
    <row r="817313" spans="68:68" customFormat="1">
      <c r="BP817313" s="90"/>
    </row>
    <row r="817314" spans="68:68" customFormat="1">
      <c r="BP817314" s="90"/>
    </row>
    <row r="817315" spans="68:68" customFormat="1">
      <c r="BP817315" s="90"/>
    </row>
    <row r="817316" spans="68:68" customFormat="1">
      <c r="BP817316" s="90"/>
    </row>
    <row r="817317" spans="68:68" customFormat="1">
      <c r="BP817317" s="90"/>
    </row>
    <row r="817318" spans="68:68" customFormat="1">
      <c r="BP817318" s="90"/>
    </row>
    <row r="817319" spans="68:68" customFormat="1">
      <c r="BP817319" s="90"/>
    </row>
    <row r="817320" spans="68:68" customFormat="1">
      <c r="BP817320" s="90"/>
    </row>
    <row r="817321" spans="68:68" customFormat="1">
      <c r="BP817321" s="90"/>
    </row>
    <row r="817322" spans="68:68" customFormat="1">
      <c r="BP817322" s="90"/>
    </row>
    <row r="817323" spans="68:68" customFormat="1">
      <c r="BP817323" s="90"/>
    </row>
    <row r="817324" spans="68:68" customFormat="1">
      <c r="BP817324" s="90"/>
    </row>
    <row r="817325" spans="68:68" customFormat="1">
      <c r="BP817325" s="90"/>
    </row>
    <row r="817326" spans="68:68" customFormat="1">
      <c r="BP817326" s="90"/>
    </row>
    <row r="817327" spans="68:68" customFormat="1">
      <c r="BP817327" s="90"/>
    </row>
    <row r="817328" spans="68:68" customFormat="1">
      <c r="BP817328" s="90"/>
    </row>
    <row r="817329" spans="68:68" customFormat="1">
      <c r="BP817329" s="90"/>
    </row>
    <row r="817330" spans="68:68" customFormat="1">
      <c r="BP817330" s="90"/>
    </row>
    <row r="817331" spans="68:68" customFormat="1">
      <c r="BP817331" s="90"/>
    </row>
    <row r="817332" spans="68:68" customFormat="1">
      <c r="BP817332" s="90"/>
    </row>
    <row r="817333" spans="68:68" customFormat="1">
      <c r="BP817333" s="90"/>
    </row>
    <row r="817334" spans="68:68" customFormat="1">
      <c r="BP817334" s="90"/>
    </row>
    <row r="817335" spans="68:68" customFormat="1">
      <c r="BP817335" s="90"/>
    </row>
    <row r="817336" spans="68:68" customFormat="1">
      <c r="BP817336" s="90"/>
    </row>
    <row r="817337" spans="68:68" customFormat="1">
      <c r="BP817337" s="90"/>
    </row>
    <row r="817338" spans="68:68" customFormat="1">
      <c r="BP817338" s="90"/>
    </row>
    <row r="817339" spans="68:68" customFormat="1">
      <c r="BP817339" s="90"/>
    </row>
    <row r="817340" spans="68:68" customFormat="1">
      <c r="BP817340" s="90"/>
    </row>
    <row r="817341" spans="68:68" customFormat="1">
      <c r="BP817341" s="90"/>
    </row>
    <row r="817342" spans="68:68" customFormat="1">
      <c r="BP817342" s="90"/>
    </row>
    <row r="817343" spans="68:68" customFormat="1">
      <c r="BP817343" s="90"/>
    </row>
    <row r="817344" spans="68:68" customFormat="1">
      <c r="BP817344" s="90"/>
    </row>
    <row r="817345" spans="68:68" customFormat="1">
      <c r="BP817345" s="90"/>
    </row>
    <row r="817346" spans="68:68" customFormat="1">
      <c r="BP817346" s="90"/>
    </row>
    <row r="817347" spans="68:68" customFormat="1">
      <c r="BP817347" s="90"/>
    </row>
    <row r="817348" spans="68:68" customFormat="1">
      <c r="BP817348" s="90"/>
    </row>
    <row r="817349" spans="68:68" customFormat="1">
      <c r="BP817349" s="90"/>
    </row>
    <row r="817350" spans="68:68" customFormat="1">
      <c r="BP817350" s="90"/>
    </row>
    <row r="817351" spans="68:68" customFormat="1">
      <c r="BP817351" s="90"/>
    </row>
    <row r="817352" spans="68:68" customFormat="1">
      <c r="BP817352" s="90"/>
    </row>
    <row r="817353" spans="68:68" customFormat="1">
      <c r="BP817353" s="90"/>
    </row>
    <row r="817354" spans="68:68" customFormat="1">
      <c r="BP817354" s="90"/>
    </row>
    <row r="817355" spans="68:68" customFormat="1">
      <c r="BP817355" s="90"/>
    </row>
    <row r="817356" spans="68:68" customFormat="1">
      <c r="BP817356" s="90"/>
    </row>
    <row r="817357" spans="68:68" customFormat="1">
      <c r="BP817357" s="90"/>
    </row>
    <row r="817358" spans="68:68" customFormat="1">
      <c r="BP817358" s="90"/>
    </row>
    <row r="817359" spans="68:68" customFormat="1">
      <c r="BP817359" s="90"/>
    </row>
    <row r="817360" spans="68:68" customFormat="1">
      <c r="BP817360" s="90"/>
    </row>
    <row r="817361" spans="68:68" customFormat="1">
      <c r="BP817361" s="90"/>
    </row>
    <row r="817362" spans="68:68" customFormat="1">
      <c r="BP817362" s="90"/>
    </row>
    <row r="817363" spans="68:68" customFormat="1">
      <c r="BP817363" s="90"/>
    </row>
    <row r="817364" spans="68:68" customFormat="1">
      <c r="BP817364" s="90"/>
    </row>
    <row r="817365" spans="68:68" customFormat="1">
      <c r="BP817365" s="90"/>
    </row>
    <row r="817366" spans="68:68" customFormat="1">
      <c r="BP817366" s="90"/>
    </row>
    <row r="817367" spans="68:68" customFormat="1">
      <c r="BP817367" s="90"/>
    </row>
    <row r="817368" spans="68:68" customFormat="1">
      <c r="BP817368" s="90"/>
    </row>
    <row r="817369" spans="68:68" customFormat="1">
      <c r="BP817369" s="90"/>
    </row>
    <row r="817370" spans="68:68" customFormat="1">
      <c r="BP817370" s="90"/>
    </row>
    <row r="817371" spans="68:68" customFormat="1">
      <c r="BP817371" s="90"/>
    </row>
    <row r="817372" spans="68:68" customFormat="1">
      <c r="BP817372" s="90"/>
    </row>
    <row r="817373" spans="68:68" customFormat="1">
      <c r="BP817373" s="90"/>
    </row>
    <row r="817374" spans="68:68" customFormat="1">
      <c r="BP817374" s="90"/>
    </row>
    <row r="817375" spans="68:68" customFormat="1">
      <c r="BP817375" s="90"/>
    </row>
    <row r="817376" spans="68:68" customFormat="1">
      <c r="BP817376" s="90"/>
    </row>
    <row r="817377" spans="68:68" customFormat="1">
      <c r="BP817377" s="90"/>
    </row>
    <row r="817378" spans="68:68" customFormat="1">
      <c r="BP817378" s="90"/>
    </row>
    <row r="817379" spans="68:68" customFormat="1">
      <c r="BP817379" s="90"/>
    </row>
    <row r="817380" spans="68:68" customFormat="1">
      <c r="BP817380" s="90"/>
    </row>
    <row r="817381" spans="68:68" customFormat="1">
      <c r="BP817381" s="90"/>
    </row>
    <row r="817382" spans="68:68" customFormat="1">
      <c r="BP817382" s="90"/>
    </row>
    <row r="817383" spans="68:68" customFormat="1">
      <c r="BP817383" s="90"/>
    </row>
    <row r="817384" spans="68:68" customFormat="1">
      <c r="BP817384" s="90"/>
    </row>
    <row r="817385" spans="68:68" customFormat="1">
      <c r="BP817385" s="90"/>
    </row>
    <row r="817386" spans="68:68" customFormat="1">
      <c r="BP817386" s="90"/>
    </row>
    <row r="817387" spans="68:68" customFormat="1">
      <c r="BP817387" s="90"/>
    </row>
    <row r="817388" spans="68:68" customFormat="1">
      <c r="BP817388" s="90"/>
    </row>
    <row r="817389" spans="68:68" customFormat="1">
      <c r="BP817389" s="90"/>
    </row>
    <row r="817390" spans="68:68" customFormat="1">
      <c r="BP817390" s="90"/>
    </row>
    <row r="817391" spans="68:68" customFormat="1">
      <c r="BP817391" s="90"/>
    </row>
    <row r="817392" spans="68:68" customFormat="1">
      <c r="BP817392" s="90"/>
    </row>
    <row r="817393" spans="68:68" customFormat="1">
      <c r="BP817393" s="90"/>
    </row>
    <row r="817394" spans="68:68" customFormat="1">
      <c r="BP817394" s="90"/>
    </row>
    <row r="817395" spans="68:68" customFormat="1">
      <c r="BP817395" s="90"/>
    </row>
    <row r="817396" spans="68:68" customFormat="1">
      <c r="BP817396" s="90"/>
    </row>
    <row r="817397" spans="68:68" customFormat="1">
      <c r="BP817397" s="90"/>
    </row>
    <row r="817398" spans="68:68" customFormat="1">
      <c r="BP817398" s="90"/>
    </row>
    <row r="817399" spans="68:68" customFormat="1">
      <c r="BP817399" s="90"/>
    </row>
    <row r="817400" spans="68:68" customFormat="1">
      <c r="BP817400" s="90"/>
    </row>
    <row r="817401" spans="68:68" customFormat="1">
      <c r="BP817401" s="90"/>
    </row>
    <row r="817402" spans="68:68" customFormat="1">
      <c r="BP817402" s="90"/>
    </row>
    <row r="817403" spans="68:68" customFormat="1">
      <c r="BP817403" s="90"/>
    </row>
    <row r="817404" spans="68:68" customFormat="1">
      <c r="BP817404" s="90"/>
    </row>
    <row r="817405" spans="68:68" customFormat="1">
      <c r="BP817405" s="90"/>
    </row>
    <row r="817406" spans="68:68" customFormat="1">
      <c r="BP817406" s="90"/>
    </row>
    <row r="817407" spans="68:68" customFormat="1">
      <c r="BP817407" s="90"/>
    </row>
    <row r="817408" spans="68:68" customFormat="1">
      <c r="BP817408" s="90"/>
    </row>
    <row r="817409" spans="68:68" customFormat="1">
      <c r="BP817409" s="90"/>
    </row>
    <row r="817410" spans="68:68" customFormat="1">
      <c r="BP817410" s="90"/>
    </row>
    <row r="817411" spans="68:68" customFormat="1">
      <c r="BP817411" s="90"/>
    </row>
    <row r="817412" spans="68:68" customFormat="1">
      <c r="BP817412" s="90"/>
    </row>
    <row r="817413" spans="68:68" customFormat="1">
      <c r="BP817413" s="90"/>
    </row>
    <row r="817414" spans="68:68" customFormat="1">
      <c r="BP817414" s="90"/>
    </row>
    <row r="817415" spans="68:68" customFormat="1">
      <c r="BP817415" s="90"/>
    </row>
    <row r="817416" spans="68:68" customFormat="1">
      <c r="BP817416" s="90"/>
    </row>
    <row r="817417" spans="68:68" customFormat="1">
      <c r="BP817417" s="90"/>
    </row>
    <row r="817418" spans="68:68" customFormat="1">
      <c r="BP817418" s="90"/>
    </row>
    <row r="817419" spans="68:68" customFormat="1">
      <c r="BP817419" s="90"/>
    </row>
    <row r="817420" spans="68:68" customFormat="1">
      <c r="BP817420" s="90"/>
    </row>
    <row r="817421" spans="68:68" customFormat="1">
      <c r="BP817421" s="90"/>
    </row>
    <row r="817422" spans="68:68" customFormat="1">
      <c r="BP817422" s="90"/>
    </row>
    <row r="817423" spans="68:68" customFormat="1">
      <c r="BP817423" s="90"/>
    </row>
    <row r="817424" spans="68:68" customFormat="1">
      <c r="BP817424" s="90"/>
    </row>
    <row r="817425" spans="68:68" customFormat="1">
      <c r="BP817425" s="90"/>
    </row>
    <row r="817426" spans="68:68" customFormat="1">
      <c r="BP817426" s="90"/>
    </row>
    <row r="817427" spans="68:68" customFormat="1">
      <c r="BP817427" s="90"/>
    </row>
    <row r="817428" spans="68:68" customFormat="1">
      <c r="BP817428" s="90"/>
    </row>
    <row r="817429" spans="68:68" customFormat="1">
      <c r="BP817429" s="90"/>
    </row>
    <row r="817430" spans="68:68" customFormat="1">
      <c r="BP817430" s="90"/>
    </row>
    <row r="817431" spans="68:68" customFormat="1">
      <c r="BP817431" s="90"/>
    </row>
    <row r="817432" spans="68:68" customFormat="1">
      <c r="BP817432" s="90"/>
    </row>
    <row r="817433" spans="68:68" customFormat="1">
      <c r="BP817433" s="90"/>
    </row>
    <row r="817434" spans="68:68" customFormat="1">
      <c r="BP817434" s="90"/>
    </row>
    <row r="817435" spans="68:68" customFormat="1">
      <c r="BP817435" s="90"/>
    </row>
    <row r="817436" spans="68:68" customFormat="1">
      <c r="BP817436" s="90"/>
    </row>
    <row r="817437" spans="68:68" customFormat="1">
      <c r="BP817437" s="90"/>
    </row>
    <row r="817438" spans="68:68" customFormat="1">
      <c r="BP817438" s="90"/>
    </row>
    <row r="817439" spans="68:68" customFormat="1">
      <c r="BP817439" s="90"/>
    </row>
    <row r="817440" spans="68:68" customFormat="1">
      <c r="BP817440" s="90"/>
    </row>
    <row r="817441" spans="68:68" customFormat="1">
      <c r="BP817441" s="90"/>
    </row>
    <row r="817442" spans="68:68" customFormat="1">
      <c r="BP817442" s="90"/>
    </row>
    <row r="817443" spans="68:68" customFormat="1">
      <c r="BP817443" s="90"/>
    </row>
    <row r="817444" spans="68:68" customFormat="1">
      <c r="BP817444" s="90"/>
    </row>
    <row r="817445" spans="68:68" customFormat="1">
      <c r="BP817445" s="90"/>
    </row>
    <row r="817446" spans="68:68" customFormat="1">
      <c r="BP817446" s="90"/>
    </row>
    <row r="817447" spans="68:68" customFormat="1">
      <c r="BP817447" s="90"/>
    </row>
    <row r="817448" spans="68:68" customFormat="1">
      <c r="BP817448" s="90"/>
    </row>
    <row r="817449" spans="68:68" customFormat="1">
      <c r="BP817449" s="90"/>
    </row>
    <row r="817450" spans="68:68" customFormat="1">
      <c r="BP817450" s="90"/>
    </row>
    <row r="817451" spans="68:68" customFormat="1">
      <c r="BP817451" s="90"/>
    </row>
    <row r="817452" spans="68:68" customFormat="1">
      <c r="BP817452" s="90"/>
    </row>
    <row r="817453" spans="68:68" customFormat="1">
      <c r="BP817453" s="90"/>
    </row>
    <row r="817454" spans="68:68" customFormat="1">
      <c r="BP817454" s="90"/>
    </row>
    <row r="817455" spans="68:68" customFormat="1">
      <c r="BP817455" s="90"/>
    </row>
    <row r="817456" spans="68:68" customFormat="1">
      <c r="BP817456" s="90"/>
    </row>
    <row r="817457" spans="68:68" customFormat="1">
      <c r="BP817457" s="90"/>
    </row>
    <row r="817458" spans="68:68" customFormat="1">
      <c r="BP817458" s="90"/>
    </row>
    <row r="817459" spans="68:68" customFormat="1">
      <c r="BP817459" s="90"/>
    </row>
    <row r="817460" spans="68:68" customFormat="1">
      <c r="BP817460" s="90"/>
    </row>
    <row r="817461" spans="68:68" customFormat="1">
      <c r="BP817461" s="90"/>
    </row>
    <row r="817462" spans="68:68" customFormat="1">
      <c r="BP817462" s="90"/>
    </row>
    <row r="817463" spans="68:68" customFormat="1">
      <c r="BP817463" s="90"/>
    </row>
    <row r="817464" spans="68:68" customFormat="1">
      <c r="BP817464" s="90"/>
    </row>
    <row r="817465" spans="68:68" customFormat="1">
      <c r="BP817465" s="90"/>
    </row>
    <row r="817466" spans="68:68" customFormat="1">
      <c r="BP817466" s="90"/>
    </row>
    <row r="817467" spans="68:68" customFormat="1">
      <c r="BP817467" s="90"/>
    </row>
    <row r="817468" spans="68:68" customFormat="1">
      <c r="BP817468" s="90"/>
    </row>
    <row r="817469" spans="68:68" customFormat="1">
      <c r="BP817469" s="90"/>
    </row>
    <row r="817470" spans="68:68" customFormat="1">
      <c r="BP817470" s="90"/>
    </row>
    <row r="817471" spans="68:68" customFormat="1">
      <c r="BP817471" s="90"/>
    </row>
    <row r="817472" spans="68:68" customFormat="1">
      <c r="BP817472" s="90"/>
    </row>
    <row r="817473" spans="68:68" customFormat="1">
      <c r="BP817473" s="90"/>
    </row>
    <row r="817474" spans="68:68" customFormat="1">
      <c r="BP817474" s="90"/>
    </row>
    <row r="817475" spans="68:68" customFormat="1">
      <c r="BP817475" s="90"/>
    </row>
    <row r="817476" spans="68:68" customFormat="1">
      <c r="BP817476" s="90"/>
    </row>
    <row r="817477" spans="68:68" customFormat="1">
      <c r="BP817477" s="90"/>
    </row>
    <row r="817478" spans="68:68" customFormat="1">
      <c r="BP817478" s="90"/>
    </row>
    <row r="817479" spans="68:68" customFormat="1">
      <c r="BP817479" s="90"/>
    </row>
    <row r="817480" spans="68:68" customFormat="1">
      <c r="BP817480" s="90"/>
    </row>
    <row r="817481" spans="68:68" customFormat="1">
      <c r="BP817481" s="90"/>
    </row>
    <row r="817482" spans="68:68" customFormat="1">
      <c r="BP817482" s="90"/>
    </row>
    <row r="817483" spans="68:68" customFormat="1">
      <c r="BP817483" s="90"/>
    </row>
    <row r="817484" spans="68:68" customFormat="1">
      <c r="BP817484" s="90"/>
    </row>
    <row r="817485" spans="68:68" customFormat="1">
      <c r="BP817485" s="90"/>
    </row>
    <row r="817486" spans="68:68" customFormat="1">
      <c r="BP817486" s="90"/>
    </row>
    <row r="817487" spans="68:68" customFormat="1">
      <c r="BP817487" s="90"/>
    </row>
    <row r="817488" spans="68:68" customFormat="1">
      <c r="BP817488" s="90"/>
    </row>
    <row r="817489" spans="68:68" customFormat="1">
      <c r="BP817489" s="90"/>
    </row>
    <row r="817490" spans="68:68" customFormat="1">
      <c r="BP817490" s="90"/>
    </row>
    <row r="817491" spans="68:68" customFormat="1">
      <c r="BP817491" s="90"/>
    </row>
    <row r="817492" spans="68:68" customFormat="1">
      <c r="BP817492" s="90"/>
    </row>
    <row r="817493" spans="68:68" customFormat="1">
      <c r="BP817493" s="90"/>
    </row>
    <row r="817494" spans="68:68" customFormat="1">
      <c r="BP817494" s="90"/>
    </row>
    <row r="817495" spans="68:68" customFormat="1">
      <c r="BP817495" s="90"/>
    </row>
    <row r="817496" spans="68:68" customFormat="1">
      <c r="BP817496" s="90"/>
    </row>
    <row r="817497" spans="68:68" customFormat="1">
      <c r="BP817497" s="90"/>
    </row>
    <row r="817498" spans="68:68" customFormat="1">
      <c r="BP817498" s="90"/>
    </row>
    <row r="817499" spans="68:68" customFormat="1">
      <c r="BP817499" s="90"/>
    </row>
    <row r="817500" spans="68:68" customFormat="1">
      <c r="BP817500" s="90"/>
    </row>
    <row r="817501" spans="68:68" customFormat="1">
      <c r="BP817501" s="90"/>
    </row>
    <row r="817502" spans="68:68" customFormat="1">
      <c r="BP817502" s="90"/>
    </row>
    <row r="817503" spans="68:68" customFormat="1">
      <c r="BP817503" s="90"/>
    </row>
    <row r="817504" spans="68:68" customFormat="1">
      <c r="BP817504" s="90"/>
    </row>
    <row r="817505" spans="68:68" customFormat="1">
      <c r="BP817505" s="90"/>
    </row>
    <row r="817506" spans="68:68" customFormat="1">
      <c r="BP817506" s="90"/>
    </row>
    <row r="817507" spans="68:68" customFormat="1">
      <c r="BP817507" s="90"/>
    </row>
    <row r="817508" spans="68:68" customFormat="1">
      <c r="BP817508" s="90"/>
    </row>
    <row r="817509" spans="68:68" customFormat="1">
      <c r="BP817509" s="90"/>
    </row>
    <row r="817510" spans="68:68" customFormat="1">
      <c r="BP817510" s="90"/>
    </row>
    <row r="817511" spans="68:68" customFormat="1">
      <c r="BP817511" s="90"/>
    </row>
    <row r="817512" spans="68:68" customFormat="1">
      <c r="BP817512" s="90"/>
    </row>
    <row r="817513" spans="68:68" customFormat="1">
      <c r="BP817513" s="90"/>
    </row>
    <row r="817514" spans="68:68" customFormat="1">
      <c r="BP817514" s="90"/>
    </row>
    <row r="817515" spans="68:68" customFormat="1">
      <c r="BP817515" s="90"/>
    </row>
    <row r="817516" spans="68:68" customFormat="1">
      <c r="BP817516" s="90"/>
    </row>
    <row r="817517" spans="68:68" customFormat="1">
      <c r="BP817517" s="90"/>
    </row>
    <row r="817518" spans="68:68" customFormat="1">
      <c r="BP817518" s="90"/>
    </row>
    <row r="817519" spans="68:68" customFormat="1">
      <c r="BP817519" s="90"/>
    </row>
    <row r="817520" spans="68:68" customFormat="1">
      <c r="BP817520" s="90"/>
    </row>
    <row r="817521" spans="68:68" customFormat="1">
      <c r="BP817521" s="90"/>
    </row>
    <row r="817522" spans="68:68" customFormat="1">
      <c r="BP817522" s="90"/>
    </row>
    <row r="817523" spans="68:68" customFormat="1">
      <c r="BP817523" s="90"/>
    </row>
    <row r="817524" spans="68:68" customFormat="1">
      <c r="BP817524" s="90"/>
    </row>
    <row r="817525" spans="68:68" customFormat="1">
      <c r="BP817525" s="90"/>
    </row>
    <row r="817526" spans="68:68" customFormat="1">
      <c r="BP817526" s="90"/>
    </row>
    <row r="817527" spans="68:68" customFormat="1">
      <c r="BP817527" s="90"/>
    </row>
    <row r="817528" spans="68:68" customFormat="1">
      <c r="BP817528" s="90"/>
    </row>
    <row r="817529" spans="68:68" customFormat="1">
      <c r="BP817529" s="90"/>
    </row>
    <row r="817530" spans="68:68" customFormat="1">
      <c r="BP817530" s="90"/>
    </row>
    <row r="817531" spans="68:68" customFormat="1">
      <c r="BP817531" s="90"/>
    </row>
    <row r="817532" spans="68:68" customFormat="1">
      <c r="BP817532" s="90"/>
    </row>
    <row r="817533" spans="68:68" customFormat="1">
      <c r="BP817533" s="90"/>
    </row>
    <row r="817534" spans="68:68" customFormat="1">
      <c r="BP817534" s="90"/>
    </row>
    <row r="817535" spans="68:68" customFormat="1">
      <c r="BP817535" s="90"/>
    </row>
    <row r="817536" spans="68:68" customFormat="1">
      <c r="BP817536" s="90"/>
    </row>
    <row r="817537" spans="68:68" customFormat="1">
      <c r="BP817537" s="90"/>
    </row>
    <row r="817538" spans="68:68" customFormat="1">
      <c r="BP817538" s="90"/>
    </row>
    <row r="817539" spans="68:68" customFormat="1">
      <c r="BP817539" s="90"/>
    </row>
    <row r="817540" spans="68:68" customFormat="1">
      <c r="BP817540" s="90"/>
    </row>
    <row r="817541" spans="68:68" customFormat="1">
      <c r="BP817541" s="90"/>
    </row>
    <row r="817542" spans="68:68" customFormat="1">
      <c r="BP817542" s="90"/>
    </row>
    <row r="817543" spans="68:68" customFormat="1">
      <c r="BP817543" s="90"/>
    </row>
    <row r="817544" spans="68:68" customFormat="1">
      <c r="BP817544" s="90"/>
    </row>
    <row r="817545" spans="68:68" customFormat="1">
      <c r="BP817545" s="90"/>
    </row>
    <row r="817546" spans="68:68" customFormat="1">
      <c r="BP817546" s="90"/>
    </row>
    <row r="817547" spans="68:68" customFormat="1">
      <c r="BP817547" s="90"/>
    </row>
    <row r="817548" spans="68:68" customFormat="1">
      <c r="BP817548" s="90"/>
    </row>
    <row r="817549" spans="68:68" customFormat="1">
      <c r="BP817549" s="90"/>
    </row>
    <row r="817550" spans="68:68" customFormat="1">
      <c r="BP817550" s="90"/>
    </row>
    <row r="817551" spans="68:68" customFormat="1">
      <c r="BP817551" s="90"/>
    </row>
    <row r="817552" spans="68:68" customFormat="1">
      <c r="BP817552" s="90"/>
    </row>
    <row r="817553" spans="68:68" customFormat="1">
      <c r="BP817553" s="90"/>
    </row>
    <row r="817554" spans="68:68" customFormat="1">
      <c r="BP817554" s="90"/>
    </row>
    <row r="817555" spans="68:68" customFormat="1">
      <c r="BP817555" s="90"/>
    </row>
    <row r="817556" spans="68:68" customFormat="1">
      <c r="BP817556" s="90"/>
    </row>
    <row r="817557" spans="68:68" customFormat="1">
      <c r="BP817557" s="90"/>
    </row>
    <row r="817558" spans="68:68" customFormat="1">
      <c r="BP817558" s="90"/>
    </row>
    <row r="817559" spans="68:68" customFormat="1">
      <c r="BP817559" s="90"/>
    </row>
    <row r="817560" spans="68:68" customFormat="1">
      <c r="BP817560" s="90"/>
    </row>
    <row r="817561" spans="68:68" customFormat="1">
      <c r="BP817561" s="90"/>
    </row>
    <row r="817562" spans="68:68" customFormat="1">
      <c r="BP817562" s="90"/>
    </row>
    <row r="817563" spans="68:68" customFormat="1">
      <c r="BP817563" s="90"/>
    </row>
    <row r="817564" spans="68:68" customFormat="1">
      <c r="BP817564" s="90"/>
    </row>
    <row r="817565" spans="68:68" customFormat="1">
      <c r="BP817565" s="90"/>
    </row>
    <row r="817566" spans="68:68" customFormat="1">
      <c r="BP817566" s="90"/>
    </row>
    <row r="817567" spans="68:68" customFormat="1">
      <c r="BP817567" s="90"/>
    </row>
    <row r="817568" spans="68:68" customFormat="1">
      <c r="BP817568" s="90"/>
    </row>
    <row r="817569" spans="68:68" customFormat="1">
      <c r="BP817569" s="90"/>
    </row>
    <row r="817570" spans="68:68" customFormat="1">
      <c r="BP817570" s="90"/>
    </row>
    <row r="817571" spans="68:68" customFormat="1">
      <c r="BP817571" s="90"/>
    </row>
    <row r="817572" spans="68:68" customFormat="1">
      <c r="BP817572" s="90"/>
    </row>
    <row r="817573" spans="68:68" customFormat="1">
      <c r="BP817573" s="90"/>
    </row>
    <row r="817574" spans="68:68" customFormat="1">
      <c r="BP817574" s="90"/>
    </row>
    <row r="817575" spans="68:68" customFormat="1">
      <c r="BP817575" s="90"/>
    </row>
    <row r="817576" spans="68:68" customFormat="1">
      <c r="BP817576" s="90"/>
    </row>
    <row r="817577" spans="68:68" customFormat="1">
      <c r="BP817577" s="90"/>
    </row>
    <row r="817578" spans="68:68" customFormat="1">
      <c r="BP817578" s="90"/>
    </row>
    <row r="817579" spans="68:68" customFormat="1">
      <c r="BP817579" s="90"/>
    </row>
    <row r="817580" spans="68:68" customFormat="1">
      <c r="BP817580" s="90"/>
    </row>
    <row r="817581" spans="68:68" customFormat="1">
      <c r="BP817581" s="90"/>
    </row>
    <row r="817582" spans="68:68" customFormat="1">
      <c r="BP817582" s="90"/>
    </row>
    <row r="817583" spans="68:68" customFormat="1">
      <c r="BP817583" s="90"/>
    </row>
    <row r="817584" spans="68:68" customFormat="1">
      <c r="BP817584" s="90"/>
    </row>
    <row r="817585" spans="68:68" customFormat="1">
      <c r="BP817585" s="90"/>
    </row>
    <row r="817586" spans="68:68" customFormat="1">
      <c r="BP817586" s="90"/>
    </row>
    <row r="817587" spans="68:68" customFormat="1">
      <c r="BP817587" s="90"/>
    </row>
    <row r="817588" spans="68:68" customFormat="1">
      <c r="BP817588" s="90"/>
    </row>
    <row r="817589" spans="68:68" customFormat="1">
      <c r="BP817589" s="90"/>
    </row>
    <row r="817590" spans="68:68" customFormat="1">
      <c r="BP817590" s="90"/>
    </row>
    <row r="817591" spans="68:68" customFormat="1">
      <c r="BP817591" s="90"/>
    </row>
    <row r="817592" spans="68:68" customFormat="1">
      <c r="BP817592" s="90"/>
    </row>
    <row r="817593" spans="68:68" customFormat="1">
      <c r="BP817593" s="90"/>
    </row>
    <row r="817594" spans="68:68" customFormat="1">
      <c r="BP817594" s="90"/>
    </row>
    <row r="817595" spans="68:68" customFormat="1">
      <c r="BP817595" s="90"/>
    </row>
    <row r="817596" spans="68:68" customFormat="1">
      <c r="BP817596" s="90"/>
    </row>
    <row r="817597" spans="68:68" customFormat="1">
      <c r="BP817597" s="90"/>
    </row>
    <row r="817598" spans="68:68" customFormat="1">
      <c r="BP817598" s="90"/>
    </row>
    <row r="817599" spans="68:68" customFormat="1">
      <c r="BP817599" s="90"/>
    </row>
    <row r="817600" spans="68:68" customFormat="1">
      <c r="BP817600" s="90"/>
    </row>
    <row r="817601" spans="68:68" customFormat="1">
      <c r="BP817601" s="90"/>
    </row>
    <row r="817602" spans="68:68" customFormat="1">
      <c r="BP817602" s="90"/>
    </row>
    <row r="817603" spans="68:68" customFormat="1">
      <c r="BP817603" s="90"/>
    </row>
    <row r="817604" spans="68:68" customFormat="1">
      <c r="BP817604" s="90"/>
    </row>
    <row r="817605" spans="68:68" customFormat="1">
      <c r="BP817605" s="90"/>
    </row>
    <row r="817606" spans="68:68" customFormat="1">
      <c r="BP817606" s="90"/>
    </row>
    <row r="817607" spans="68:68" customFormat="1">
      <c r="BP817607" s="90"/>
    </row>
    <row r="817608" spans="68:68" customFormat="1">
      <c r="BP817608" s="90"/>
    </row>
    <row r="817609" spans="68:68" customFormat="1">
      <c r="BP817609" s="90"/>
    </row>
    <row r="817610" spans="68:68" customFormat="1">
      <c r="BP817610" s="90"/>
    </row>
    <row r="817611" spans="68:68" customFormat="1">
      <c r="BP817611" s="90"/>
    </row>
    <row r="817612" spans="68:68" customFormat="1">
      <c r="BP817612" s="90"/>
    </row>
    <row r="817613" spans="68:68" customFormat="1">
      <c r="BP817613" s="90"/>
    </row>
    <row r="817614" spans="68:68" customFormat="1">
      <c r="BP817614" s="90"/>
    </row>
    <row r="817615" spans="68:68" customFormat="1">
      <c r="BP817615" s="90"/>
    </row>
    <row r="817616" spans="68:68" customFormat="1">
      <c r="BP817616" s="90"/>
    </row>
    <row r="817617" spans="68:68" customFormat="1">
      <c r="BP817617" s="90"/>
    </row>
    <row r="817618" spans="68:68" customFormat="1">
      <c r="BP817618" s="90"/>
    </row>
    <row r="817619" spans="68:68" customFormat="1">
      <c r="BP817619" s="90"/>
    </row>
    <row r="817620" spans="68:68" customFormat="1">
      <c r="BP817620" s="90"/>
    </row>
    <row r="817621" spans="68:68" customFormat="1">
      <c r="BP817621" s="90"/>
    </row>
    <row r="817622" spans="68:68" customFormat="1">
      <c r="BP817622" s="90"/>
    </row>
    <row r="817623" spans="68:68" customFormat="1">
      <c r="BP817623" s="90"/>
    </row>
    <row r="817624" spans="68:68" customFormat="1">
      <c r="BP817624" s="90"/>
    </row>
    <row r="817625" spans="68:68" customFormat="1">
      <c r="BP817625" s="90"/>
    </row>
    <row r="817626" spans="68:68" customFormat="1">
      <c r="BP817626" s="90"/>
    </row>
    <row r="817627" spans="68:68" customFormat="1">
      <c r="BP817627" s="90"/>
    </row>
    <row r="817628" spans="68:68" customFormat="1">
      <c r="BP817628" s="90"/>
    </row>
    <row r="817629" spans="68:68" customFormat="1">
      <c r="BP817629" s="90"/>
    </row>
    <row r="817630" spans="68:68" customFormat="1">
      <c r="BP817630" s="90"/>
    </row>
    <row r="817631" spans="68:68" customFormat="1">
      <c r="BP817631" s="90"/>
    </row>
    <row r="817632" spans="68:68" customFormat="1">
      <c r="BP817632" s="90"/>
    </row>
    <row r="817633" spans="68:68" customFormat="1">
      <c r="BP817633" s="90"/>
    </row>
    <row r="817634" spans="68:68" customFormat="1">
      <c r="BP817634" s="90"/>
    </row>
    <row r="817635" spans="68:68" customFormat="1">
      <c r="BP817635" s="90"/>
    </row>
    <row r="817636" spans="68:68" customFormat="1">
      <c r="BP817636" s="90"/>
    </row>
    <row r="817637" spans="68:68" customFormat="1">
      <c r="BP817637" s="90"/>
    </row>
    <row r="817638" spans="68:68" customFormat="1">
      <c r="BP817638" s="90"/>
    </row>
    <row r="817639" spans="68:68" customFormat="1">
      <c r="BP817639" s="90"/>
    </row>
    <row r="817640" spans="68:68" customFormat="1">
      <c r="BP817640" s="90"/>
    </row>
    <row r="817641" spans="68:68" customFormat="1">
      <c r="BP817641" s="90"/>
    </row>
    <row r="817642" spans="68:68" customFormat="1">
      <c r="BP817642" s="90"/>
    </row>
    <row r="817643" spans="68:68" customFormat="1">
      <c r="BP817643" s="90"/>
    </row>
    <row r="817644" spans="68:68" customFormat="1">
      <c r="BP817644" s="90"/>
    </row>
    <row r="817645" spans="68:68" customFormat="1">
      <c r="BP817645" s="90"/>
    </row>
    <row r="817646" spans="68:68" customFormat="1">
      <c r="BP817646" s="90"/>
    </row>
    <row r="817647" spans="68:68" customFormat="1">
      <c r="BP817647" s="90"/>
    </row>
    <row r="817648" spans="68:68" customFormat="1">
      <c r="BP817648" s="90"/>
    </row>
    <row r="817649" spans="68:68" customFormat="1">
      <c r="BP817649" s="90"/>
    </row>
    <row r="817650" spans="68:68" customFormat="1">
      <c r="BP817650" s="90"/>
    </row>
    <row r="817651" spans="68:68" customFormat="1">
      <c r="BP817651" s="90"/>
    </row>
    <row r="817652" spans="68:68" customFormat="1">
      <c r="BP817652" s="90"/>
    </row>
    <row r="817653" spans="68:68" customFormat="1">
      <c r="BP817653" s="90"/>
    </row>
    <row r="817654" spans="68:68" customFormat="1">
      <c r="BP817654" s="90"/>
    </row>
    <row r="817655" spans="68:68" customFormat="1">
      <c r="BP817655" s="90"/>
    </row>
    <row r="817656" spans="68:68" customFormat="1">
      <c r="BP817656" s="90"/>
    </row>
    <row r="817657" spans="68:68" customFormat="1">
      <c r="BP817657" s="90"/>
    </row>
    <row r="817658" spans="68:68" customFormat="1">
      <c r="BP817658" s="90"/>
    </row>
    <row r="817659" spans="68:68" customFormat="1">
      <c r="BP817659" s="90"/>
    </row>
    <row r="817660" spans="68:68" customFormat="1">
      <c r="BP817660" s="90"/>
    </row>
    <row r="817661" spans="68:68" customFormat="1">
      <c r="BP817661" s="90"/>
    </row>
    <row r="817662" spans="68:68" customFormat="1">
      <c r="BP817662" s="90"/>
    </row>
    <row r="817663" spans="68:68" customFormat="1">
      <c r="BP817663" s="90"/>
    </row>
    <row r="817664" spans="68:68" customFormat="1">
      <c r="BP817664" s="90"/>
    </row>
    <row r="817665" spans="68:68" customFormat="1">
      <c r="BP817665" s="90"/>
    </row>
    <row r="817666" spans="68:68" customFormat="1">
      <c r="BP817666" s="90"/>
    </row>
    <row r="817667" spans="68:68" customFormat="1">
      <c r="BP817667" s="90"/>
    </row>
    <row r="817668" spans="68:68" customFormat="1">
      <c r="BP817668" s="90"/>
    </row>
    <row r="817669" spans="68:68" customFormat="1">
      <c r="BP817669" s="90"/>
    </row>
    <row r="817670" spans="68:68" customFormat="1">
      <c r="BP817670" s="90"/>
    </row>
    <row r="817671" spans="68:68" customFormat="1">
      <c r="BP817671" s="90"/>
    </row>
    <row r="817672" spans="68:68" customFormat="1">
      <c r="BP817672" s="90"/>
    </row>
    <row r="817673" spans="68:68" customFormat="1">
      <c r="BP817673" s="90"/>
    </row>
    <row r="817674" spans="68:68" customFormat="1">
      <c r="BP817674" s="90"/>
    </row>
    <row r="817675" spans="68:68" customFormat="1">
      <c r="BP817675" s="90"/>
    </row>
    <row r="817676" spans="68:68" customFormat="1">
      <c r="BP817676" s="90"/>
    </row>
    <row r="817677" spans="68:68" customFormat="1">
      <c r="BP817677" s="90"/>
    </row>
    <row r="817678" spans="68:68" customFormat="1">
      <c r="BP817678" s="90"/>
    </row>
    <row r="817679" spans="68:68" customFormat="1">
      <c r="BP817679" s="90"/>
    </row>
    <row r="817680" spans="68:68" customFormat="1">
      <c r="BP817680" s="90"/>
    </row>
    <row r="817681" spans="68:68" customFormat="1">
      <c r="BP817681" s="90"/>
    </row>
    <row r="817682" spans="68:68" customFormat="1">
      <c r="BP817682" s="90"/>
    </row>
    <row r="817683" spans="68:68" customFormat="1">
      <c r="BP817683" s="90"/>
    </row>
    <row r="817684" spans="68:68" customFormat="1">
      <c r="BP817684" s="90"/>
    </row>
    <row r="817685" spans="68:68" customFormat="1">
      <c r="BP817685" s="90"/>
    </row>
    <row r="817686" spans="68:68" customFormat="1">
      <c r="BP817686" s="90"/>
    </row>
    <row r="817687" spans="68:68" customFormat="1">
      <c r="BP817687" s="90"/>
    </row>
    <row r="817688" spans="68:68" customFormat="1">
      <c r="BP817688" s="90"/>
    </row>
    <row r="817689" spans="68:68" customFormat="1">
      <c r="BP817689" s="90"/>
    </row>
    <row r="817690" spans="68:68" customFormat="1">
      <c r="BP817690" s="90"/>
    </row>
    <row r="817691" spans="68:68" customFormat="1">
      <c r="BP817691" s="90"/>
    </row>
    <row r="817692" spans="68:68" customFormat="1">
      <c r="BP817692" s="90"/>
    </row>
    <row r="817693" spans="68:68" customFormat="1">
      <c r="BP817693" s="90"/>
    </row>
    <row r="817694" spans="68:68" customFormat="1">
      <c r="BP817694" s="90"/>
    </row>
    <row r="817695" spans="68:68" customFormat="1">
      <c r="BP817695" s="90"/>
    </row>
    <row r="817696" spans="68:68" customFormat="1">
      <c r="BP817696" s="90"/>
    </row>
    <row r="817697" spans="68:68" customFormat="1">
      <c r="BP817697" s="90"/>
    </row>
    <row r="817698" spans="68:68" customFormat="1">
      <c r="BP817698" s="90"/>
    </row>
    <row r="817699" spans="68:68" customFormat="1">
      <c r="BP817699" s="90"/>
    </row>
    <row r="817700" spans="68:68" customFormat="1">
      <c r="BP817700" s="90"/>
    </row>
    <row r="817701" spans="68:68" customFormat="1">
      <c r="BP817701" s="90"/>
    </row>
    <row r="817702" spans="68:68" customFormat="1">
      <c r="BP817702" s="90"/>
    </row>
    <row r="817703" spans="68:68" customFormat="1">
      <c r="BP817703" s="90"/>
    </row>
    <row r="817704" spans="68:68" customFormat="1">
      <c r="BP817704" s="90"/>
    </row>
    <row r="817705" spans="68:68" customFormat="1">
      <c r="BP817705" s="90"/>
    </row>
    <row r="817706" spans="68:68" customFormat="1">
      <c r="BP817706" s="90"/>
    </row>
    <row r="817707" spans="68:68" customFormat="1">
      <c r="BP817707" s="90"/>
    </row>
    <row r="817708" spans="68:68" customFormat="1">
      <c r="BP817708" s="90"/>
    </row>
    <row r="817709" spans="68:68" customFormat="1">
      <c r="BP817709" s="90"/>
    </row>
    <row r="817710" spans="68:68" customFormat="1">
      <c r="BP817710" s="90"/>
    </row>
    <row r="817711" spans="68:68" customFormat="1">
      <c r="BP817711" s="90"/>
    </row>
    <row r="817712" spans="68:68" customFormat="1">
      <c r="BP817712" s="90"/>
    </row>
    <row r="817713" spans="68:68" customFormat="1">
      <c r="BP817713" s="90"/>
    </row>
    <row r="817714" spans="68:68" customFormat="1">
      <c r="BP817714" s="90"/>
    </row>
    <row r="817715" spans="68:68" customFormat="1">
      <c r="BP817715" s="90"/>
    </row>
    <row r="817716" spans="68:68" customFormat="1">
      <c r="BP817716" s="90"/>
    </row>
    <row r="817717" spans="68:68" customFormat="1">
      <c r="BP817717" s="90"/>
    </row>
    <row r="817718" spans="68:68" customFormat="1">
      <c r="BP817718" s="90"/>
    </row>
    <row r="817719" spans="68:68" customFormat="1">
      <c r="BP817719" s="90"/>
    </row>
    <row r="817720" spans="68:68" customFormat="1">
      <c r="BP817720" s="90"/>
    </row>
    <row r="817721" spans="68:68" customFormat="1">
      <c r="BP817721" s="90"/>
    </row>
    <row r="817722" spans="68:68" customFormat="1">
      <c r="BP817722" s="90"/>
    </row>
    <row r="817723" spans="68:68" customFormat="1">
      <c r="BP817723" s="90"/>
    </row>
    <row r="817724" spans="68:68" customFormat="1">
      <c r="BP817724" s="90"/>
    </row>
    <row r="817725" spans="68:68" customFormat="1">
      <c r="BP817725" s="90"/>
    </row>
    <row r="817726" spans="68:68" customFormat="1">
      <c r="BP817726" s="90"/>
    </row>
    <row r="817727" spans="68:68" customFormat="1">
      <c r="BP817727" s="90"/>
    </row>
    <row r="817728" spans="68:68" customFormat="1">
      <c r="BP817728" s="90"/>
    </row>
    <row r="817729" spans="68:68" customFormat="1">
      <c r="BP817729" s="90"/>
    </row>
    <row r="817730" spans="68:68" customFormat="1">
      <c r="BP817730" s="90"/>
    </row>
    <row r="817731" spans="68:68" customFormat="1">
      <c r="BP817731" s="90"/>
    </row>
    <row r="817732" spans="68:68" customFormat="1">
      <c r="BP817732" s="90"/>
    </row>
    <row r="817733" spans="68:68" customFormat="1">
      <c r="BP817733" s="90"/>
    </row>
    <row r="817734" spans="68:68" customFormat="1">
      <c r="BP817734" s="90"/>
    </row>
    <row r="817735" spans="68:68" customFormat="1">
      <c r="BP817735" s="90"/>
    </row>
    <row r="817736" spans="68:68" customFormat="1">
      <c r="BP817736" s="90"/>
    </row>
    <row r="817737" spans="68:68" customFormat="1">
      <c r="BP817737" s="90"/>
    </row>
    <row r="817738" spans="68:68" customFormat="1">
      <c r="BP817738" s="90"/>
    </row>
    <row r="817739" spans="68:68" customFormat="1">
      <c r="BP817739" s="90"/>
    </row>
    <row r="817740" spans="68:68" customFormat="1">
      <c r="BP817740" s="90"/>
    </row>
    <row r="817741" spans="68:68" customFormat="1">
      <c r="BP817741" s="90"/>
    </row>
    <row r="817742" spans="68:68" customFormat="1">
      <c r="BP817742" s="90"/>
    </row>
    <row r="817743" spans="68:68" customFormat="1">
      <c r="BP817743" s="90"/>
    </row>
    <row r="817744" spans="68:68" customFormat="1">
      <c r="BP817744" s="90"/>
    </row>
    <row r="817745" spans="68:68" customFormat="1">
      <c r="BP817745" s="90"/>
    </row>
    <row r="817746" spans="68:68" customFormat="1">
      <c r="BP817746" s="90"/>
    </row>
    <row r="817747" spans="68:68" customFormat="1">
      <c r="BP817747" s="90"/>
    </row>
    <row r="817748" spans="68:68" customFormat="1">
      <c r="BP817748" s="90"/>
    </row>
    <row r="817749" spans="68:68" customFormat="1">
      <c r="BP817749" s="90"/>
    </row>
    <row r="817750" spans="68:68" customFormat="1">
      <c r="BP817750" s="90"/>
    </row>
    <row r="817751" spans="68:68" customFormat="1">
      <c r="BP817751" s="90"/>
    </row>
    <row r="817752" spans="68:68" customFormat="1">
      <c r="BP817752" s="90"/>
    </row>
    <row r="817753" spans="68:68" customFormat="1">
      <c r="BP817753" s="90"/>
    </row>
    <row r="817754" spans="68:68" customFormat="1">
      <c r="BP817754" s="90"/>
    </row>
    <row r="817755" spans="68:68" customFormat="1">
      <c r="BP817755" s="90"/>
    </row>
    <row r="817756" spans="68:68" customFormat="1">
      <c r="BP817756" s="90"/>
    </row>
    <row r="817757" spans="68:68" customFormat="1">
      <c r="BP817757" s="90"/>
    </row>
    <row r="817758" spans="68:68" customFormat="1">
      <c r="BP817758" s="90"/>
    </row>
    <row r="817759" spans="68:68" customFormat="1">
      <c r="BP817759" s="90"/>
    </row>
    <row r="817760" spans="68:68" customFormat="1">
      <c r="BP817760" s="90"/>
    </row>
    <row r="817761" spans="68:68" customFormat="1">
      <c r="BP817761" s="90"/>
    </row>
    <row r="817762" spans="68:68" customFormat="1">
      <c r="BP817762" s="90"/>
    </row>
    <row r="817763" spans="68:68" customFormat="1">
      <c r="BP817763" s="90"/>
    </row>
    <row r="817764" spans="68:68" customFormat="1">
      <c r="BP817764" s="90"/>
    </row>
    <row r="817765" spans="68:68" customFormat="1">
      <c r="BP817765" s="90"/>
    </row>
    <row r="817766" spans="68:68" customFormat="1">
      <c r="BP817766" s="90"/>
    </row>
    <row r="817767" spans="68:68" customFormat="1">
      <c r="BP817767" s="90"/>
    </row>
    <row r="817768" spans="68:68" customFormat="1">
      <c r="BP817768" s="90"/>
    </row>
    <row r="817769" spans="68:68" customFormat="1">
      <c r="BP817769" s="90"/>
    </row>
    <row r="817770" spans="68:68" customFormat="1">
      <c r="BP817770" s="90"/>
    </row>
    <row r="817771" spans="68:68" customFormat="1">
      <c r="BP817771" s="90"/>
    </row>
    <row r="817772" spans="68:68" customFormat="1">
      <c r="BP817772" s="90"/>
    </row>
    <row r="817773" spans="68:68" customFormat="1">
      <c r="BP817773" s="90"/>
    </row>
    <row r="817774" spans="68:68" customFormat="1">
      <c r="BP817774" s="90"/>
    </row>
    <row r="817775" spans="68:68" customFormat="1">
      <c r="BP817775" s="90"/>
    </row>
    <row r="817776" spans="68:68" customFormat="1">
      <c r="BP817776" s="90"/>
    </row>
    <row r="817777" spans="68:68" customFormat="1">
      <c r="BP817777" s="90"/>
    </row>
    <row r="817778" spans="68:68" customFormat="1">
      <c r="BP817778" s="90"/>
    </row>
    <row r="817779" spans="68:68" customFormat="1">
      <c r="BP817779" s="90"/>
    </row>
    <row r="817780" spans="68:68" customFormat="1">
      <c r="BP817780" s="90"/>
    </row>
    <row r="817781" spans="68:68" customFormat="1">
      <c r="BP817781" s="90"/>
    </row>
    <row r="817782" spans="68:68" customFormat="1">
      <c r="BP817782" s="90"/>
    </row>
    <row r="817783" spans="68:68" customFormat="1">
      <c r="BP817783" s="90"/>
    </row>
    <row r="817784" spans="68:68" customFormat="1">
      <c r="BP817784" s="90"/>
    </row>
    <row r="817785" spans="68:68" customFormat="1">
      <c r="BP817785" s="90"/>
    </row>
    <row r="817786" spans="68:68" customFormat="1">
      <c r="BP817786" s="90"/>
    </row>
    <row r="817787" spans="68:68" customFormat="1">
      <c r="BP817787" s="90"/>
    </row>
    <row r="817788" spans="68:68" customFormat="1">
      <c r="BP817788" s="90"/>
    </row>
    <row r="817789" spans="68:68" customFormat="1">
      <c r="BP817789" s="90"/>
    </row>
    <row r="817790" spans="68:68" customFormat="1">
      <c r="BP817790" s="90"/>
    </row>
    <row r="817791" spans="68:68" customFormat="1">
      <c r="BP817791" s="90"/>
    </row>
    <row r="817792" spans="68:68" customFormat="1">
      <c r="BP817792" s="90"/>
    </row>
    <row r="817793" spans="68:68" customFormat="1">
      <c r="BP817793" s="90"/>
    </row>
    <row r="817794" spans="68:68" customFormat="1">
      <c r="BP817794" s="90"/>
    </row>
    <row r="817795" spans="68:68" customFormat="1">
      <c r="BP817795" s="90"/>
    </row>
    <row r="817796" spans="68:68" customFormat="1">
      <c r="BP817796" s="90"/>
    </row>
    <row r="817797" spans="68:68" customFormat="1">
      <c r="BP817797" s="90"/>
    </row>
    <row r="817798" spans="68:68" customFormat="1">
      <c r="BP817798" s="90"/>
    </row>
    <row r="817799" spans="68:68" customFormat="1">
      <c r="BP817799" s="90"/>
    </row>
    <row r="817800" spans="68:68" customFormat="1">
      <c r="BP817800" s="90"/>
    </row>
    <row r="817801" spans="68:68" customFormat="1">
      <c r="BP817801" s="90"/>
    </row>
    <row r="817802" spans="68:68" customFormat="1">
      <c r="BP817802" s="90"/>
    </row>
    <row r="817803" spans="68:68" customFormat="1">
      <c r="BP817803" s="90"/>
    </row>
    <row r="817804" spans="68:68" customFormat="1">
      <c r="BP817804" s="90"/>
    </row>
    <row r="817805" spans="68:68" customFormat="1">
      <c r="BP817805" s="90"/>
    </row>
    <row r="817806" spans="68:68" customFormat="1">
      <c r="BP817806" s="90"/>
    </row>
    <row r="817807" spans="68:68" customFormat="1">
      <c r="BP817807" s="90"/>
    </row>
    <row r="817808" spans="68:68" customFormat="1">
      <c r="BP817808" s="90"/>
    </row>
    <row r="817809" spans="68:68" customFormat="1">
      <c r="BP817809" s="90"/>
    </row>
    <row r="817810" spans="68:68" customFormat="1">
      <c r="BP817810" s="90"/>
    </row>
    <row r="817811" spans="68:68" customFormat="1">
      <c r="BP817811" s="90"/>
    </row>
    <row r="817812" spans="68:68" customFormat="1">
      <c r="BP817812" s="90"/>
    </row>
    <row r="817813" spans="68:68" customFormat="1">
      <c r="BP817813" s="90"/>
    </row>
    <row r="817814" spans="68:68" customFormat="1">
      <c r="BP817814" s="90"/>
    </row>
    <row r="817815" spans="68:68" customFormat="1">
      <c r="BP817815" s="90"/>
    </row>
    <row r="817816" spans="68:68" customFormat="1">
      <c r="BP817816" s="90"/>
    </row>
    <row r="817817" spans="68:68" customFormat="1">
      <c r="BP817817" s="90"/>
    </row>
    <row r="817818" spans="68:68" customFormat="1">
      <c r="BP817818" s="90"/>
    </row>
    <row r="817819" spans="68:68" customFormat="1">
      <c r="BP817819" s="90"/>
    </row>
    <row r="817820" spans="68:68" customFormat="1">
      <c r="BP817820" s="90"/>
    </row>
    <row r="817821" spans="68:68" customFormat="1">
      <c r="BP817821" s="90"/>
    </row>
    <row r="817822" spans="68:68" customFormat="1">
      <c r="BP817822" s="90"/>
    </row>
    <row r="817823" spans="68:68" customFormat="1">
      <c r="BP817823" s="90"/>
    </row>
    <row r="817824" spans="68:68" customFormat="1">
      <c r="BP817824" s="90"/>
    </row>
    <row r="817825" spans="68:68" customFormat="1">
      <c r="BP817825" s="90"/>
    </row>
    <row r="817826" spans="68:68" customFormat="1">
      <c r="BP817826" s="90"/>
    </row>
    <row r="817827" spans="68:68" customFormat="1">
      <c r="BP817827" s="90"/>
    </row>
    <row r="817828" spans="68:68" customFormat="1">
      <c r="BP817828" s="90"/>
    </row>
    <row r="817829" spans="68:68" customFormat="1">
      <c r="BP817829" s="90"/>
    </row>
    <row r="817830" spans="68:68" customFormat="1">
      <c r="BP817830" s="90"/>
    </row>
    <row r="817831" spans="68:68" customFormat="1">
      <c r="BP817831" s="90"/>
    </row>
    <row r="817832" spans="68:68" customFormat="1">
      <c r="BP817832" s="90"/>
    </row>
    <row r="817833" spans="68:68" customFormat="1">
      <c r="BP817833" s="90"/>
    </row>
    <row r="817834" spans="68:68" customFormat="1">
      <c r="BP817834" s="90"/>
    </row>
    <row r="817835" spans="68:68" customFormat="1">
      <c r="BP817835" s="90"/>
    </row>
    <row r="817836" spans="68:68" customFormat="1">
      <c r="BP817836" s="90"/>
    </row>
    <row r="817837" spans="68:68" customFormat="1">
      <c r="BP817837" s="90"/>
    </row>
    <row r="817838" spans="68:68" customFormat="1">
      <c r="BP817838" s="90"/>
    </row>
    <row r="817839" spans="68:68" customFormat="1">
      <c r="BP817839" s="90"/>
    </row>
    <row r="817840" spans="68:68" customFormat="1">
      <c r="BP817840" s="90"/>
    </row>
    <row r="817841" spans="68:68" customFormat="1">
      <c r="BP817841" s="90"/>
    </row>
    <row r="817842" spans="68:68" customFormat="1">
      <c r="BP817842" s="90"/>
    </row>
    <row r="817843" spans="68:68" customFormat="1">
      <c r="BP817843" s="90"/>
    </row>
    <row r="817844" spans="68:68" customFormat="1">
      <c r="BP817844" s="90"/>
    </row>
    <row r="817845" spans="68:68" customFormat="1">
      <c r="BP817845" s="90"/>
    </row>
    <row r="817846" spans="68:68" customFormat="1">
      <c r="BP817846" s="90"/>
    </row>
    <row r="817847" spans="68:68" customFormat="1">
      <c r="BP817847" s="90"/>
    </row>
    <row r="817848" spans="68:68" customFormat="1">
      <c r="BP817848" s="90"/>
    </row>
    <row r="817849" spans="68:68" customFormat="1">
      <c r="BP817849" s="90"/>
    </row>
    <row r="817850" spans="68:68" customFormat="1">
      <c r="BP817850" s="90"/>
    </row>
    <row r="817851" spans="68:68" customFormat="1">
      <c r="BP817851" s="90"/>
    </row>
    <row r="817852" spans="68:68" customFormat="1">
      <c r="BP817852" s="90"/>
    </row>
    <row r="817853" spans="68:68" customFormat="1">
      <c r="BP817853" s="90"/>
    </row>
    <row r="817854" spans="68:68" customFormat="1">
      <c r="BP817854" s="90"/>
    </row>
    <row r="817855" spans="68:68" customFormat="1">
      <c r="BP817855" s="90"/>
    </row>
    <row r="817856" spans="68:68" customFormat="1">
      <c r="BP817856" s="90"/>
    </row>
    <row r="817857" spans="68:68" customFormat="1">
      <c r="BP817857" s="90"/>
    </row>
    <row r="817858" spans="68:68" customFormat="1">
      <c r="BP817858" s="90"/>
    </row>
    <row r="817859" spans="68:68" customFormat="1">
      <c r="BP817859" s="90"/>
    </row>
    <row r="817860" spans="68:68" customFormat="1">
      <c r="BP817860" s="90"/>
    </row>
    <row r="817861" spans="68:68" customFormat="1">
      <c r="BP817861" s="90"/>
    </row>
    <row r="817862" spans="68:68" customFormat="1">
      <c r="BP817862" s="90"/>
    </row>
    <row r="817863" spans="68:68" customFormat="1">
      <c r="BP817863" s="90"/>
    </row>
    <row r="817864" spans="68:68" customFormat="1">
      <c r="BP817864" s="90"/>
    </row>
    <row r="817865" spans="68:68" customFormat="1">
      <c r="BP817865" s="90"/>
    </row>
    <row r="817866" spans="68:68" customFormat="1">
      <c r="BP817866" s="90"/>
    </row>
    <row r="817867" spans="68:68" customFormat="1">
      <c r="BP817867" s="90"/>
    </row>
    <row r="817868" spans="68:68" customFormat="1">
      <c r="BP817868" s="90"/>
    </row>
    <row r="817869" spans="68:68" customFormat="1">
      <c r="BP817869" s="90"/>
    </row>
    <row r="817870" spans="68:68" customFormat="1">
      <c r="BP817870" s="90"/>
    </row>
    <row r="817871" spans="68:68" customFormat="1">
      <c r="BP817871" s="90"/>
    </row>
    <row r="817872" spans="68:68" customFormat="1">
      <c r="BP817872" s="90"/>
    </row>
    <row r="817873" spans="68:68" customFormat="1">
      <c r="BP817873" s="90"/>
    </row>
    <row r="817874" spans="68:68" customFormat="1">
      <c r="BP817874" s="90"/>
    </row>
    <row r="817875" spans="68:68" customFormat="1">
      <c r="BP817875" s="90"/>
    </row>
    <row r="817876" spans="68:68" customFormat="1">
      <c r="BP817876" s="90"/>
    </row>
    <row r="817877" spans="68:68" customFormat="1">
      <c r="BP817877" s="90"/>
    </row>
    <row r="817878" spans="68:68" customFormat="1">
      <c r="BP817878" s="90"/>
    </row>
    <row r="817879" spans="68:68" customFormat="1">
      <c r="BP817879" s="90"/>
    </row>
    <row r="817880" spans="68:68" customFormat="1">
      <c r="BP817880" s="90"/>
    </row>
    <row r="817881" spans="68:68" customFormat="1">
      <c r="BP817881" s="90"/>
    </row>
    <row r="817882" spans="68:68" customFormat="1">
      <c r="BP817882" s="90"/>
    </row>
    <row r="817883" spans="68:68" customFormat="1">
      <c r="BP817883" s="90"/>
    </row>
    <row r="817884" spans="68:68" customFormat="1">
      <c r="BP817884" s="90"/>
    </row>
    <row r="817885" spans="68:68" customFormat="1">
      <c r="BP817885" s="90"/>
    </row>
    <row r="817886" spans="68:68" customFormat="1">
      <c r="BP817886" s="90"/>
    </row>
    <row r="817887" spans="68:68" customFormat="1">
      <c r="BP817887" s="90"/>
    </row>
    <row r="817888" spans="68:68" customFormat="1">
      <c r="BP817888" s="90"/>
    </row>
    <row r="817889" spans="68:68" customFormat="1">
      <c r="BP817889" s="90"/>
    </row>
    <row r="817890" spans="68:68" customFormat="1">
      <c r="BP817890" s="90"/>
    </row>
    <row r="817891" spans="68:68" customFormat="1">
      <c r="BP817891" s="90"/>
    </row>
    <row r="817892" spans="68:68" customFormat="1">
      <c r="BP817892" s="90"/>
    </row>
    <row r="817893" spans="68:68" customFormat="1">
      <c r="BP817893" s="90"/>
    </row>
    <row r="817894" spans="68:68" customFormat="1">
      <c r="BP817894" s="90"/>
    </row>
    <row r="817895" spans="68:68" customFormat="1">
      <c r="BP817895" s="90"/>
    </row>
    <row r="817896" spans="68:68" customFormat="1">
      <c r="BP817896" s="90"/>
    </row>
    <row r="817897" spans="68:68" customFormat="1">
      <c r="BP817897" s="90"/>
    </row>
    <row r="817898" spans="68:68" customFormat="1">
      <c r="BP817898" s="90"/>
    </row>
    <row r="817899" spans="68:68" customFormat="1">
      <c r="BP817899" s="90"/>
    </row>
    <row r="817900" spans="68:68" customFormat="1">
      <c r="BP817900" s="90"/>
    </row>
    <row r="817901" spans="68:68" customFormat="1">
      <c r="BP817901" s="90"/>
    </row>
    <row r="817902" spans="68:68" customFormat="1">
      <c r="BP817902" s="90"/>
    </row>
    <row r="817903" spans="68:68" customFormat="1">
      <c r="BP817903" s="90"/>
    </row>
    <row r="817904" spans="68:68" customFormat="1">
      <c r="BP817904" s="90"/>
    </row>
    <row r="817905" spans="68:68" customFormat="1">
      <c r="BP817905" s="90"/>
    </row>
    <row r="817906" spans="68:68" customFormat="1">
      <c r="BP817906" s="90"/>
    </row>
    <row r="817907" spans="68:68" customFormat="1">
      <c r="BP817907" s="90"/>
    </row>
    <row r="817908" spans="68:68" customFormat="1">
      <c r="BP817908" s="90"/>
    </row>
    <row r="817909" spans="68:68" customFormat="1">
      <c r="BP817909" s="90"/>
    </row>
    <row r="817910" spans="68:68" customFormat="1">
      <c r="BP817910" s="90"/>
    </row>
    <row r="817911" spans="68:68" customFormat="1">
      <c r="BP817911" s="90"/>
    </row>
    <row r="817912" spans="68:68" customFormat="1">
      <c r="BP817912" s="90"/>
    </row>
    <row r="817913" spans="68:68" customFormat="1">
      <c r="BP817913" s="90"/>
    </row>
    <row r="817914" spans="68:68" customFormat="1">
      <c r="BP817914" s="90"/>
    </row>
    <row r="817915" spans="68:68" customFormat="1">
      <c r="BP817915" s="90"/>
    </row>
    <row r="817916" spans="68:68" customFormat="1">
      <c r="BP817916" s="90"/>
    </row>
    <row r="817917" spans="68:68" customFormat="1">
      <c r="BP817917" s="90"/>
    </row>
    <row r="817918" spans="68:68" customFormat="1">
      <c r="BP817918" s="90"/>
    </row>
    <row r="817919" spans="68:68" customFormat="1">
      <c r="BP817919" s="90"/>
    </row>
    <row r="817920" spans="68:68" customFormat="1">
      <c r="BP817920" s="90"/>
    </row>
    <row r="817921" spans="68:68" customFormat="1">
      <c r="BP817921" s="90"/>
    </row>
    <row r="817922" spans="68:68" customFormat="1">
      <c r="BP817922" s="90"/>
    </row>
    <row r="817923" spans="68:68" customFormat="1">
      <c r="BP817923" s="90"/>
    </row>
    <row r="817924" spans="68:68" customFormat="1">
      <c r="BP817924" s="90"/>
    </row>
    <row r="817925" spans="68:68" customFormat="1">
      <c r="BP817925" s="90"/>
    </row>
    <row r="817926" spans="68:68" customFormat="1">
      <c r="BP817926" s="90"/>
    </row>
    <row r="817927" spans="68:68" customFormat="1">
      <c r="BP817927" s="90"/>
    </row>
    <row r="817928" spans="68:68" customFormat="1">
      <c r="BP817928" s="90"/>
    </row>
    <row r="817929" spans="68:68" customFormat="1">
      <c r="BP817929" s="90"/>
    </row>
    <row r="817930" spans="68:68" customFormat="1">
      <c r="BP817930" s="90"/>
    </row>
    <row r="817931" spans="68:68" customFormat="1">
      <c r="BP817931" s="90"/>
    </row>
    <row r="817932" spans="68:68" customFormat="1">
      <c r="BP817932" s="90"/>
    </row>
    <row r="817933" spans="68:68" customFormat="1">
      <c r="BP817933" s="90"/>
    </row>
    <row r="817934" spans="68:68" customFormat="1">
      <c r="BP817934" s="90"/>
    </row>
    <row r="817935" spans="68:68" customFormat="1">
      <c r="BP817935" s="90"/>
    </row>
    <row r="817936" spans="68:68" customFormat="1">
      <c r="BP817936" s="90"/>
    </row>
    <row r="817937" spans="68:68" customFormat="1">
      <c r="BP817937" s="90"/>
    </row>
    <row r="817938" spans="68:68" customFormat="1">
      <c r="BP817938" s="90"/>
    </row>
    <row r="817939" spans="68:68" customFormat="1">
      <c r="BP817939" s="90"/>
    </row>
    <row r="817940" spans="68:68" customFormat="1">
      <c r="BP817940" s="90"/>
    </row>
    <row r="817941" spans="68:68" customFormat="1">
      <c r="BP817941" s="90"/>
    </row>
    <row r="817942" spans="68:68" customFormat="1">
      <c r="BP817942" s="90"/>
    </row>
    <row r="817943" spans="68:68" customFormat="1">
      <c r="BP817943" s="90"/>
    </row>
    <row r="817944" spans="68:68" customFormat="1">
      <c r="BP817944" s="90"/>
    </row>
    <row r="817945" spans="68:68" customFormat="1">
      <c r="BP817945" s="90"/>
    </row>
    <row r="817946" spans="68:68" customFormat="1">
      <c r="BP817946" s="90"/>
    </row>
    <row r="817947" spans="68:68" customFormat="1">
      <c r="BP817947" s="90"/>
    </row>
    <row r="817948" spans="68:68" customFormat="1">
      <c r="BP817948" s="90"/>
    </row>
    <row r="817949" spans="68:68" customFormat="1">
      <c r="BP817949" s="90"/>
    </row>
    <row r="817950" spans="68:68" customFormat="1">
      <c r="BP817950" s="90"/>
    </row>
    <row r="817951" spans="68:68" customFormat="1">
      <c r="BP817951" s="90"/>
    </row>
    <row r="817952" spans="68:68" customFormat="1">
      <c r="BP817952" s="90"/>
    </row>
    <row r="817953" spans="68:68" customFormat="1">
      <c r="BP817953" s="90"/>
    </row>
    <row r="817954" spans="68:68" customFormat="1">
      <c r="BP817954" s="90"/>
    </row>
    <row r="817955" spans="68:68" customFormat="1">
      <c r="BP817955" s="90"/>
    </row>
    <row r="817956" spans="68:68" customFormat="1">
      <c r="BP817956" s="90"/>
    </row>
    <row r="817957" spans="68:68" customFormat="1">
      <c r="BP817957" s="90"/>
    </row>
    <row r="817958" spans="68:68" customFormat="1">
      <c r="BP817958" s="90"/>
    </row>
    <row r="817959" spans="68:68" customFormat="1">
      <c r="BP817959" s="90"/>
    </row>
    <row r="817960" spans="68:68" customFormat="1">
      <c r="BP817960" s="90"/>
    </row>
    <row r="817961" spans="68:68" customFormat="1">
      <c r="BP817961" s="90"/>
    </row>
    <row r="817962" spans="68:68" customFormat="1">
      <c r="BP817962" s="90"/>
    </row>
    <row r="817963" spans="68:68" customFormat="1">
      <c r="BP817963" s="90"/>
    </row>
    <row r="817964" spans="68:68" customFormat="1">
      <c r="BP817964" s="90"/>
    </row>
    <row r="817965" spans="68:68" customFormat="1">
      <c r="BP817965" s="90"/>
    </row>
    <row r="817966" spans="68:68" customFormat="1">
      <c r="BP817966" s="90"/>
    </row>
    <row r="817967" spans="68:68" customFormat="1">
      <c r="BP817967" s="90"/>
    </row>
    <row r="817968" spans="68:68" customFormat="1">
      <c r="BP817968" s="90"/>
    </row>
    <row r="817969" spans="68:68" customFormat="1">
      <c r="BP817969" s="90"/>
    </row>
    <row r="817970" spans="68:68" customFormat="1">
      <c r="BP817970" s="90"/>
    </row>
    <row r="817971" spans="68:68" customFormat="1">
      <c r="BP817971" s="90"/>
    </row>
    <row r="817972" spans="68:68" customFormat="1">
      <c r="BP817972" s="90"/>
    </row>
    <row r="817973" spans="68:68" customFormat="1">
      <c r="BP817973" s="90"/>
    </row>
    <row r="817974" spans="68:68" customFormat="1">
      <c r="BP817974" s="90"/>
    </row>
    <row r="817975" spans="68:68" customFormat="1">
      <c r="BP817975" s="90"/>
    </row>
    <row r="817976" spans="68:68" customFormat="1">
      <c r="BP817976" s="90"/>
    </row>
    <row r="817977" spans="68:68" customFormat="1">
      <c r="BP817977" s="90"/>
    </row>
    <row r="817978" spans="68:68" customFormat="1">
      <c r="BP817978" s="90"/>
    </row>
    <row r="817979" spans="68:68" customFormat="1">
      <c r="BP817979" s="90"/>
    </row>
    <row r="817980" spans="68:68" customFormat="1">
      <c r="BP817980" s="90"/>
    </row>
    <row r="817981" spans="68:68" customFormat="1">
      <c r="BP817981" s="90"/>
    </row>
    <row r="817982" spans="68:68" customFormat="1">
      <c r="BP817982" s="90"/>
    </row>
    <row r="817983" spans="68:68" customFormat="1">
      <c r="BP817983" s="90"/>
    </row>
    <row r="817984" spans="68:68" customFormat="1">
      <c r="BP817984" s="90"/>
    </row>
    <row r="817985" spans="68:68" customFormat="1">
      <c r="BP817985" s="90"/>
    </row>
    <row r="817986" spans="68:68" customFormat="1">
      <c r="BP817986" s="90"/>
    </row>
    <row r="817987" spans="68:68" customFormat="1">
      <c r="BP817987" s="90"/>
    </row>
    <row r="817988" spans="68:68" customFormat="1">
      <c r="BP817988" s="90"/>
    </row>
    <row r="817989" spans="68:68" customFormat="1">
      <c r="BP817989" s="90"/>
    </row>
    <row r="817990" spans="68:68" customFormat="1">
      <c r="BP817990" s="90"/>
    </row>
    <row r="817991" spans="68:68" customFormat="1">
      <c r="BP817991" s="90"/>
    </row>
    <row r="817992" spans="68:68" customFormat="1">
      <c r="BP817992" s="90"/>
    </row>
    <row r="817993" spans="68:68" customFormat="1">
      <c r="BP817993" s="90"/>
    </row>
    <row r="817994" spans="68:68" customFormat="1">
      <c r="BP817994" s="90"/>
    </row>
    <row r="817995" spans="68:68" customFormat="1">
      <c r="BP817995" s="90"/>
    </row>
    <row r="817996" spans="68:68" customFormat="1">
      <c r="BP817996" s="90"/>
    </row>
    <row r="817997" spans="68:68" customFormat="1">
      <c r="BP817997" s="90"/>
    </row>
    <row r="817998" spans="68:68" customFormat="1">
      <c r="BP817998" s="90"/>
    </row>
    <row r="817999" spans="68:68" customFormat="1">
      <c r="BP817999" s="90"/>
    </row>
    <row r="818000" spans="68:68" customFormat="1">
      <c r="BP818000" s="90"/>
    </row>
    <row r="818001" spans="68:68" customFormat="1">
      <c r="BP818001" s="90"/>
    </row>
    <row r="818002" spans="68:68" customFormat="1">
      <c r="BP818002" s="90"/>
    </row>
    <row r="818003" spans="68:68" customFormat="1">
      <c r="BP818003" s="90"/>
    </row>
    <row r="818004" spans="68:68" customFormat="1">
      <c r="BP818004" s="90"/>
    </row>
    <row r="818005" spans="68:68" customFormat="1">
      <c r="BP818005" s="90"/>
    </row>
    <row r="818006" spans="68:68" customFormat="1">
      <c r="BP818006" s="90"/>
    </row>
    <row r="818007" spans="68:68" customFormat="1">
      <c r="BP818007" s="90"/>
    </row>
    <row r="818008" spans="68:68" customFormat="1">
      <c r="BP818008" s="90"/>
    </row>
    <row r="818009" spans="68:68" customFormat="1">
      <c r="BP818009" s="90"/>
    </row>
    <row r="818010" spans="68:68" customFormat="1">
      <c r="BP818010" s="90"/>
    </row>
    <row r="818011" spans="68:68" customFormat="1">
      <c r="BP818011" s="90"/>
    </row>
    <row r="818012" spans="68:68" customFormat="1">
      <c r="BP818012" s="90"/>
    </row>
    <row r="818013" spans="68:68" customFormat="1">
      <c r="BP818013" s="90"/>
    </row>
    <row r="818014" spans="68:68" customFormat="1">
      <c r="BP818014" s="90"/>
    </row>
    <row r="818015" spans="68:68" customFormat="1">
      <c r="BP818015" s="90"/>
    </row>
    <row r="818016" spans="68:68" customFormat="1">
      <c r="BP818016" s="90"/>
    </row>
    <row r="818017" spans="68:68" customFormat="1">
      <c r="BP818017" s="90"/>
    </row>
    <row r="818018" spans="68:68" customFormat="1">
      <c r="BP818018" s="90"/>
    </row>
    <row r="818019" spans="68:68" customFormat="1">
      <c r="BP818019" s="90"/>
    </row>
    <row r="818020" spans="68:68" customFormat="1">
      <c r="BP818020" s="90"/>
    </row>
    <row r="818021" spans="68:68" customFormat="1">
      <c r="BP818021" s="90"/>
    </row>
    <row r="818022" spans="68:68" customFormat="1">
      <c r="BP818022" s="90"/>
    </row>
    <row r="818023" spans="68:68" customFormat="1">
      <c r="BP818023" s="90"/>
    </row>
    <row r="818024" spans="68:68" customFormat="1">
      <c r="BP818024" s="90"/>
    </row>
    <row r="818025" spans="68:68" customFormat="1">
      <c r="BP818025" s="90"/>
    </row>
    <row r="818026" spans="68:68" customFormat="1">
      <c r="BP818026" s="90"/>
    </row>
    <row r="818027" spans="68:68" customFormat="1">
      <c r="BP818027" s="90"/>
    </row>
    <row r="818028" spans="68:68" customFormat="1">
      <c r="BP818028" s="90"/>
    </row>
    <row r="818029" spans="68:68" customFormat="1">
      <c r="BP818029" s="90"/>
    </row>
    <row r="818030" spans="68:68" customFormat="1">
      <c r="BP818030" s="90"/>
    </row>
    <row r="818031" spans="68:68" customFormat="1">
      <c r="BP818031" s="90"/>
    </row>
    <row r="818032" spans="68:68" customFormat="1">
      <c r="BP818032" s="90"/>
    </row>
    <row r="818033" spans="68:68" customFormat="1">
      <c r="BP818033" s="90"/>
    </row>
    <row r="818034" spans="68:68" customFormat="1">
      <c r="BP818034" s="90"/>
    </row>
    <row r="818035" spans="68:68" customFormat="1">
      <c r="BP818035" s="90"/>
    </row>
    <row r="818036" spans="68:68" customFormat="1">
      <c r="BP818036" s="90"/>
    </row>
    <row r="818037" spans="68:68" customFormat="1">
      <c r="BP818037" s="90"/>
    </row>
    <row r="818038" spans="68:68" customFormat="1">
      <c r="BP818038" s="90"/>
    </row>
    <row r="818039" spans="68:68" customFormat="1">
      <c r="BP818039" s="90"/>
    </row>
    <row r="818040" spans="68:68" customFormat="1">
      <c r="BP818040" s="90"/>
    </row>
    <row r="818041" spans="68:68" customFormat="1">
      <c r="BP818041" s="90"/>
    </row>
    <row r="818042" spans="68:68" customFormat="1">
      <c r="BP818042" s="90"/>
    </row>
    <row r="818043" spans="68:68" customFormat="1">
      <c r="BP818043" s="90"/>
    </row>
    <row r="818044" spans="68:68" customFormat="1">
      <c r="BP818044" s="90"/>
    </row>
    <row r="818045" spans="68:68" customFormat="1">
      <c r="BP818045" s="90"/>
    </row>
    <row r="818046" spans="68:68" customFormat="1">
      <c r="BP818046" s="90"/>
    </row>
    <row r="818047" spans="68:68" customFormat="1">
      <c r="BP818047" s="90"/>
    </row>
    <row r="818048" spans="68:68" customFormat="1">
      <c r="BP818048" s="90"/>
    </row>
    <row r="818049" spans="68:68" customFormat="1">
      <c r="BP818049" s="90"/>
    </row>
    <row r="818050" spans="68:68" customFormat="1">
      <c r="BP818050" s="90"/>
    </row>
    <row r="818051" spans="68:68" customFormat="1">
      <c r="BP818051" s="90"/>
    </row>
    <row r="818052" spans="68:68" customFormat="1">
      <c r="BP818052" s="90"/>
    </row>
    <row r="818053" spans="68:68" customFormat="1">
      <c r="BP818053" s="90"/>
    </row>
    <row r="818054" spans="68:68" customFormat="1">
      <c r="BP818054" s="90"/>
    </row>
    <row r="818055" spans="68:68" customFormat="1">
      <c r="BP818055" s="90"/>
    </row>
    <row r="818056" spans="68:68" customFormat="1">
      <c r="BP818056" s="90"/>
    </row>
    <row r="818057" spans="68:68" customFormat="1">
      <c r="BP818057" s="90"/>
    </row>
    <row r="818058" spans="68:68" customFormat="1">
      <c r="BP818058" s="90"/>
    </row>
    <row r="818059" spans="68:68" customFormat="1">
      <c r="BP818059" s="90"/>
    </row>
    <row r="818060" spans="68:68" customFormat="1">
      <c r="BP818060" s="90"/>
    </row>
    <row r="818061" spans="68:68" customFormat="1">
      <c r="BP818061" s="90"/>
    </row>
    <row r="818062" spans="68:68" customFormat="1">
      <c r="BP818062" s="90"/>
    </row>
    <row r="818063" spans="68:68" customFormat="1">
      <c r="BP818063" s="90"/>
    </row>
    <row r="818064" spans="68:68" customFormat="1">
      <c r="BP818064" s="90"/>
    </row>
    <row r="818065" spans="68:68" customFormat="1">
      <c r="BP818065" s="90"/>
    </row>
    <row r="818066" spans="68:68" customFormat="1">
      <c r="BP818066" s="90"/>
    </row>
    <row r="818067" spans="68:68" customFormat="1">
      <c r="BP818067" s="90"/>
    </row>
    <row r="818068" spans="68:68" customFormat="1">
      <c r="BP818068" s="90"/>
    </row>
    <row r="818069" spans="68:68" customFormat="1">
      <c r="BP818069" s="90"/>
    </row>
    <row r="818070" spans="68:68" customFormat="1">
      <c r="BP818070" s="90"/>
    </row>
    <row r="818071" spans="68:68" customFormat="1">
      <c r="BP818071" s="90"/>
    </row>
    <row r="818072" spans="68:68" customFormat="1">
      <c r="BP818072" s="90"/>
    </row>
    <row r="818073" spans="68:68" customFormat="1">
      <c r="BP818073" s="90"/>
    </row>
    <row r="818074" spans="68:68" customFormat="1">
      <c r="BP818074" s="90"/>
    </row>
    <row r="818075" spans="68:68" customFormat="1">
      <c r="BP818075" s="90"/>
    </row>
    <row r="818076" spans="68:68" customFormat="1">
      <c r="BP818076" s="90"/>
    </row>
    <row r="818077" spans="68:68" customFormat="1">
      <c r="BP818077" s="90"/>
    </row>
    <row r="818078" spans="68:68" customFormat="1">
      <c r="BP818078" s="90"/>
    </row>
    <row r="818079" spans="68:68" customFormat="1">
      <c r="BP818079" s="90"/>
    </row>
    <row r="818080" spans="68:68" customFormat="1">
      <c r="BP818080" s="90"/>
    </row>
    <row r="818081" spans="68:68" customFormat="1">
      <c r="BP818081" s="90"/>
    </row>
    <row r="818082" spans="68:68" customFormat="1">
      <c r="BP818082" s="90"/>
    </row>
    <row r="818083" spans="68:68" customFormat="1">
      <c r="BP818083" s="90"/>
    </row>
    <row r="818084" spans="68:68" customFormat="1">
      <c r="BP818084" s="90"/>
    </row>
    <row r="818085" spans="68:68" customFormat="1">
      <c r="BP818085" s="90"/>
    </row>
    <row r="818086" spans="68:68" customFormat="1">
      <c r="BP818086" s="90"/>
    </row>
    <row r="818087" spans="68:68" customFormat="1">
      <c r="BP818087" s="90"/>
    </row>
    <row r="818088" spans="68:68" customFormat="1">
      <c r="BP818088" s="90"/>
    </row>
    <row r="818089" spans="68:68" customFormat="1">
      <c r="BP818089" s="90"/>
    </row>
    <row r="818090" spans="68:68" customFormat="1">
      <c r="BP818090" s="90"/>
    </row>
    <row r="818091" spans="68:68" customFormat="1">
      <c r="BP818091" s="90"/>
    </row>
    <row r="818092" spans="68:68" customFormat="1">
      <c r="BP818092" s="90"/>
    </row>
    <row r="818093" spans="68:68" customFormat="1">
      <c r="BP818093" s="90"/>
    </row>
    <row r="818094" spans="68:68" customFormat="1">
      <c r="BP818094" s="90"/>
    </row>
    <row r="818095" spans="68:68" customFormat="1">
      <c r="BP818095" s="90"/>
    </row>
    <row r="818096" spans="68:68" customFormat="1">
      <c r="BP818096" s="90"/>
    </row>
    <row r="818097" spans="68:68" customFormat="1">
      <c r="BP818097" s="90"/>
    </row>
    <row r="818098" spans="68:68" customFormat="1">
      <c r="BP818098" s="90"/>
    </row>
    <row r="818099" spans="68:68" customFormat="1">
      <c r="BP818099" s="90"/>
    </row>
    <row r="818100" spans="68:68" customFormat="1">
      <c r="BP818100" s="90"/>
    </row>
    <row r="818101" spans="68:68" customFormat="1">
      <c r="BP818101" s="90"/>
    </row>
    <row r="818102" spans="68:68" customFormat="1">
      <c r="BP818102" s="90"/>
    </row>
    <row r="818103" spans="68:68" customFormat="1">
      <c r="BP818103" s="90"/>
    </row>
    <row r="818104" spans="68:68" customFormat="1">
      <c r="BP818104" s="90"/>
    </row>
    <row r="818105" spans="68:68" customFormat="1">
      <c r="BP818105" s="90"/>
    </row>
    <row r="818106" spans="68:68" customFormat="1">
      <c r="BP818106" s="90"/>
    </row>
    <row r="818107" spans="68:68" customFormat="1">
      <c r="BP818107" s="90"/>
    </row>
    <row r="818108" spans="68:68" customFormat="1">
      <c r="BP818108" s="90"/>
    </row>
    <row r="818109" spans="68:68" customFormat="1">
      <c r="BP818109" s="90"/>
    </row>
    <row r="818110" spans="68:68" customFormat="1">
      <c r="BP818110" s="90"/>
    </row>
    <row r="818111" spans="68:68" customFormat="1">
      <c r="BP818111" s="90"/>
    </row>
    <row r="818112" spans="68:68" customFormat="1">
      <c r="BP818112" s="90"/>
    </row>
    <row r="818113" spans="68:68" customFormat="1">
      <c r="BP818113" s="90"/>
    </row>
    <row r="818114" spans="68:68" customFormat="1">
      <c r="BP818114" s="90"/>
    </row>
    <row r="818115" spans="68:68" customFormat="1">
      <c r="BP818115" s="90"/>
    </row>
    <row r="818116" spans="68:68" customFormat="1">
      <c r="BP818116" s="90"/>
    </row>
    <row r="818117" spans="68:68" customFormat="1">
      <c r="BP818117" s="90"/>
    </row>
    <row r="818118" spans="68:68" customFormat="1">
      <c r="BP818118" s="90"/>
    </row>
    <row r="818119" spans="68:68" customFormat="1">
      <c r="BP818119" s="90"/>
    </row>
    <row r="818120" spans="68:68" customFormat="1">
      <c r="BP818120" s="90"/>
    </row>
    <row r="818121" spans="68:68" customFormat="1">
      <c r="BP818121" s="90"/>
    </row>
    <row r="818122" spans="68:68" customFormat="1">
      <c r="BP818122" s="90"/>
    </row>
    <row r="818123" spans="68:68" customFormat="1">
      <c r="BP818123" s="90"/>
    </row>
    <row r="818124" spans="68:68" customFormat="1">
      <c r="BP818124" s="90"/>
    </row>
    <row r="818125" spans="68:68" customFormat="1">
      <c r="BP818125" s="90"/>
    </row>
    <row r="818126" spans="68:68" customFormat="1">
      <c r="BP818126" s="90"/>
    </row>
    <row r="818127" spans="68:68" customFormat="1">
      <c r="BP818127" s="90"/>
    </row>
    <row r="818128" spans="68:68" customFormat="1">
      <c r="BP818128" s="90"/>
    </row>
    <row r="818129" spans="68:68" customFormat="1">
      <c r="BP818129" s="90"/>
    </row>
    <row r="818130" spans="68:68" customFormat="1">
      <c r="BP818130" s="90"/>
    </row>
    <row r="818131" spans="68:68" customFormat="1">
      <c r="BP818131" s="90"/>
    </row>
    <row r="818132" spans="68:68" customFormat="1">
      <c r="BP818132" s="90"/>
    </row>
    <row r="818133" spans="68:68" customFormat="1">
      <c r="BP818133" s="90"/>
    </row>
    <row r="818134" spans="68:68" customFormat="1">
      <c r="BP818134" s="90"/>
    </row>
    <row r="818135" spans="68:68" customFormat="1">
      <c r="BP818135" s="90"/>
    </row>
    <row r="818136" spans="68:68" customFormat="1">
      <c r="BP818136" s="90"/>
    </row>
    <row r="818137" spans="68:68" customFormat="1">
      <c r="BP818137" s="90"/>
    </row>
    <row r="818138" spans="68:68" customFormat="1">
      <c r="BP818138" s="90"/>
    </row>
    <row r="818139" spans="68:68" customFormat="1">
      <c r="BP818139" s="90"/>
    </row>
    <row r="818140" spans="68:68" customFormat="1">
      <c r="BP818140" s="90"/>
    </row>
    <row r="818141" spans="68:68" customFormat="1">
      <c r="BP818141" s="90"/>
    </row>
    <row r="818142" spans="68:68" customFormat="1">
      <c r="BP818142" s="90"/>
    </row>
    <row r="818143" spans="68:68" customFormat="1">
      <c r="BP818143" s="90"/>
    </row>
    <row r="818144" spans="68:68" customFormat="1">
      <c r="BP818144" s="90"/>
    </row>
    <row r="818145" spans="68:68" customFormat="1">
      <c r="BP818145" s="90"/>
    </row>
    <row r="818146" spans="68:68" customFormat="1">
      <c r="BP818146" s="90"/>
    </row>
    <row r="818147" spans="68:68" customFormat="1">
      <c r="BP818147" s="90"/>
    </row>
    <row r="818148" spans="68:68" customFormat="1">
      <c r="BP818148" s="90"/>
    </row>
    <row r="818149" spans="68:68" customFormat="1">
      <c r="BP818149" s="90"/>
    </row>
    <row r="818150" spans="68:68" customFormat="1">
      <c r="BP818150" s="90"/>
    </row>
    <row r="818151" spans="68:68" customFormat="1">
      <c r="BP818151" s="90"/>
    </row>
    <row r="818152" spans="68:68" customFormat="1">
      <c r="BP818152" s="90"/>
    </row>
    <row r="818153" spans="68:68" customFormat="1">
      <c r="BP818153" s="90"/>
    </row>
    <row r="818154" spans="68:68" customFormat="1">
      <c r="BP818154" s="90"/>
    </row>
    <row r="818155" spans="68:68" customFormat="1">
      <c r="BP818155" s="90"/>
    </row>
    <row r="818156" spans="68:68" customFormat="1">
      <c r="BP818156" s="90"/>
    </row>
    <row r="818157" spans="68:68" customFormat="1">
      <c r="BP818157" s="90"/>
    </row>
    <row r="818158" spans="68:68" customFormat="1">
      <c r="BP818158" s="90"/>
    </row>
    <row r="818159" spans="68:68" customFormat="1">
      <c r="BP818159" s="90"/>
    </row>
    <row r="818160" spans="68:68" customFormat="1">
      <c r="BP818160" s="90"/>
    </row>
    <row r="818161" spans="68:68" customFormat="1">
      <c r="BP818161" s="90"/>
    </row>
    <row r="818162" spans="68:68" customFormat="1">
      <c r="BP818162" s="90"/>
    </row>
    <row r="818163" spans="68:68" customFormat="1">
      <c r="BP818163" s="90"/>
    </row>
    <row r="818164" spans="68:68" customFormat="1">
      <c r="BP818164" s="90"/>
    </row>
    <row r="818165" spans="68:68" customFormat="1">
      <c r="BP818165" s="90"/>
    </row>
    <row r="818166" spans="68:68" customFormat="1">
      <c r="BP818166" s="90"/>
    </row>
    <row r="818167" spans="68:68" customFormat="1">
      <c r="BP818167" s="90"/>
    </row>
    <row r="818168" spans="68:68" customFormat="1">
      <c r="BP818168" s="90"/>
    </row>
    <row r="818169" spans="68:68" customFormat="1">
      <c r="BP818169" s="90"/>
    </row>
    <row r="818170" spans="68:68" customFormat="1">
      <c r="BP818170" s="90"/>
    </row>
    <row r="818171" spans="68:68" customFormat="1">
      <c r="BP818171" s="90"/>
    </row>
    <row r="818172" spans="68:68" customFormat="1">
      <c r="BP818172" s="90"/>
    </row>
    <row r="818173" spans="68:68" customFormat="1">
      <c r="BP818173" s="90"/>
    </row>
    <row r="818174" spans="68:68" customFormat="1">
      <c r="BP818174" s="90"/>
    </row>
    <row r="818175" spans="68:68" customFormat="1">
      <c r="BP818175" s="90"/>
    </row>
    <row r="818176" spans="68:68" customFormat="1">
      <c r="BP818176" s="90"/>
    </row>
    <row r="818177" spans="68:68" customFormat="1">
      <c r="BP818177" s="90"/>
    </row>
    <row r="818178" spans="68:68" customFormat="1">
      <c r="BP818178" s="90"/>
    </row>
    <row r="818179" spans="68:68" customFormat="1">
      <c r="BP818179" s="90"/>
    </row>
    <row r="818180" spans="68:68" customFormat="1">
      <c r="BP818180" s="90"/>
    </row>
    <row r="818181" spans="68:68" customFormat="1">
      <c r="BP818181" s="90"/>
    </row>
    <row r="818182" spans="68:68" customFormat="1">
      <c r="BP818182" s="90"/>
    </row>
    <row r="818183" spans="68:68" customFormat="1">
      <c r="BP818183" s="90"/>
    </row>
    <row r="818184" spans="68:68" customFormat="1">
      <c r="BP818184" s="90"/>
    </row>
    <row r="818185" spans="68:68" customFormat="1">
      <c r="BP818185" s="90"/>
    </row>
    <row r="818186" spans="68:68" customFormat="1">
      <c r="BP818186" s="90"/>
    </row>
    <row r="818187" spans="68:68" customFormat="1">
      <c r="BP818187" s="90"/>
    </row>
    <row r="818188" spans="68:68" customFormat="1">
      <c r="BP818188" s="90"/>
    </row>
    <row r="818189" spans="68:68" customFormat="1">
      <c r="BP818189" s="90"/>
    </row>
    <row r="818190" spans="68:68" customFormat="1">
      <c r="BP818190" s="90"/>
    </row>
    <row r="818191" spans="68:68" customFormat="1">
      <c r="BP818191" s="90"/>
    </row>
    <row r="818192" spans="68:68" customFormat="1">
      <c r="BP818192" s="90"/>
    </row>
    <row r="818193" spans="68:68" customFormat="1">
      <c r="BP818193" s="90"/>
    </row>
    <row r="818194" spans="68:68" customFormat="1">
      <c r="BP818194" s="90"/>
    </row>
    <row r="818195" spans="68:68" customFormat="1">
      <c r="BP818195" s="90"/>
    </row>
    <row r="818196" spans="68:68" customFormat="1">
      <c r="BP818196" s="90"/>
    </row>
    <row r="818197" spans="68:68" customFormat="1">
      <c r="BP818197" s="90"/>
    </row>
    <row r="818198" spans="68:68" customFormat="1">
      <c r="BP818198" s="90"/>
    </row>
    <row r="818199" spans="68:68" customFormat="1">
      <c r="BP818199" s="90"/>
    </row>
    <row r="818200" spans="68:68" customFormat="1">
      <c r="BP818200" s="90"/>
    </row>
    <row r="818201" spans="68:68" customFormat="1">
      <c r="BP818201" s="90"/>
    </row>
    <row r="818202" spans="68:68" customFormat="1">
      <c r="BP818202" s="90"/>
    </row>
    <row r="818203" spans="68:68" customFormat="1">
      <c r="BP818203" s="90"/>
    </row>
    <row r="818204" spans="68:68" customFormat="1">
      <c r="BP818204" s="90"/>
    </row>
    <row r="818205" spans="68:68" customFormat="1">
      <c r="BP818205" s="90"/>
    </row>
    <row r="818206" spans="68:68" customFormat="1">
      <c r="BP818206" s="90"/>
    </row>
    <row r="818207" spans="68:68" customFormat="1">
      <c r="BP818207" s="90"/>
    </row>
    <row r="818208" spans="68:68" customFormat="1">
      <c r="BP818208" s="90"/>
    </row>
    <row r="818209" spans="68:68" customFormat="1">
      <c r="BP818209" s="90"/>
    </row>
    <row r="818210" spans="68:68" customFormat="1">
      <c r="BP818210" s="90"/>
    </row>
    <row r="818211" spans="68:68" customFormat="1">
      <c r="BP818211" s="90"/>
    </row>
    <row r="818212" spans="68:68" customFormat="1">
      <c r="BP818212" s="90"/>
    </row>
    <row r="818213" spans="68:68" customFormat="1">
      <c r="BP818213" s="90"/>
    </row>
    <row r="818214" spans="68:68" customFormat="1">
      <c r="BP818214" s="90"/>
    </row>
    <row r="818215" spans="68:68" customFormat="1">
      <c r="BP818215" s="90"/>
    </row>
    <row r="818216" spans="68:68" customFormat="1">
      <c r="BP818216" s="90"/>
    </row>
    <row r="818217" spans="68:68" customFormat="1">
      <c r="BP818217" s="90"/>
    </row>
    <row r="818218" spans="68:68" customFormat="1">
      <c r="BP818218" s="90"/>
    </row>
    <row r="818219" spans="68:68" customFormat="1">
      <c r="BP818219" s="90"/>
    </row>
    <row r="818220" spans="68:68" customFormat="1">
      <c r="BP818220" s="90"/>
    </row>
    <row r="818221" spans="68:68" customFormat="1">
      <c r="BP818221" s="90"/>
    </row>
    <row r="818222" spans="68:68" customFormat="1">
      <c r="BP818222" s="90"/>
    </row>
    <row r="818223" spans="68:68" customFormat="1">
      <c r="BP818223" s="90"/>
    </row>
    <row r="818224" spans="68:68" customFormat="1">
      <c r="BP818224" s="90"/>
    </row>
    <row r="818225" spans="68:68" customFormat="1">
      <c r="BP818225" s="90"/>
    </row>
    <row r="818226" spans="68:68" customFormat="1">
      <c r="BP818226" s="90"/>
    </row>
    <row r="818227" spans="68:68" customFormat="1">
      <c r="BP818227" s="90"/>
    </row>
    <row r="818228" spans="68:68" customFormat="1">
      <c r="BP818228" s="90"/>
    </row>
    <row r="818229" spans="68:68" customFormat="1">
      <c r="BP818229" s="90"/>
    </row>
    <row r="818230" spans="68:68" customFormat="1">
      <c r="BP818230" s="90"/>
    </row>
    <row r="818231" spans="68:68" customFormat="1">
      <c r="BP818231" s="90"/>
    </row>
    <row r="818232" spans="68:68" customFormat="1">
      <c r="BP818232" s="90"/>
    </row>
    <row r="818233" spans="68:68" customFormat="1">
      <c r="BP818233" s="90"/>
    </row>
    <row r="818234" spans="68:68" customFormat="1">
      <c r="BP818234" s="90"/>
    </row>
    <row r="818235" spans="68:68" customFormat="1">
      <c r="BP818235" s="90"/>
    </row>
    <row r="818236" spans="68:68" customFormat="1">
      <c r="BP818236" s="90"/>
    </row>
    <row r="818237" spans="68:68" customFormat="1">
      <c r="BP818237" s="90"/>
    </row>
    <row r="818238" spans="68:68" customFormat="1">
      <c r="BP818238" s="90"/>
    </row>
    <row r="818239" spans="68:68" customFormat="1">
      <c r="BP818239" s="90"/>
    </row>
    <row r="818240" spans="68:68" customFormat="1">
      <c r="BP818240" s="90"/>
    </row>
    <row r="818241" spans="68:68" customFormat="1">
      <c r="BP818241" s="90"/>
    </row>
    <row r="818242" spans="68:68" customFormat="1">
      <c r="BP818242" s="90"/>
    </row>
    <row r="818243" spans="68:68" customFormat="1">
      <c r="BP818243" s="90"/>
    </row>
    <row r="818244" spans="68:68" customFormat="1">
      <c r="BP818244" s="90"/>
    </row>
    <row r="818245" spans="68:68" customFormat="1">
      <c r="BP818245" s="90"/>
    </row>
    <row r="818246" spans="68:68" customFormat="1">
      <c r="BP818246" s="90"/>
    </row>
    <row r="818247" spans="68:68" customFormat="1">
      <c r="BP818247" s="90"/>
    </row>
    <row r="818248" spans="68:68" customFormat="1">
      <c r="BP818248" s="90"/>
    </row>
    <row r="818249" spans="68:68" customFormat="1">
      <c r="BP818249" s="90"/>
    </row>
    <row r="818250" spans="68:68" customFormat="1">
      <c r="BP818250" s="90"/>
    </row>
    <row r="818251" spans="68:68" customFormat="1">
      <c r="BP818251" s="90"/>
    </row>
    <row r="818252" spans="68:68" customFormat="1">
      <c r="BP818252" s="90"/>
    </row>
    <row r="818253" spans="68:68" customFormat="1">
      <c r="BP818253" s="90"/>
    </row>
    <row r="818254" spans="68:68" customFormat="1">
      <c r="BP818254" s="90"/>
    </row>
    <row r="818255" spans="68:68" customFormat="1">
      <c r="BP818255" s="90"/>
    </row>
    <row r="818256" spans="68:68" customFormat="1">
      <c r="BP818256" s="90"/>
    </row>
    <row r="818257" spans="68:68" customFormat="1">
      <c r="BP818257" s="90"/>
    </row>
    <row r="818258" spans="68:68" customFormat="1">
      <c r="BP818258" s="90"/>
    </row>
    <row r="818259" spans="68:68" customFormat="1">
      <c r="BP818259" s="90"/>
    </row>
    <row r="818260" spans="68:68" customFormat="1">
      <c r="BP818260" s="90"/>
    </row>
    <row r="818261" spans="68:68" customFormat="1">
      <c r="BP818261" s="90"/>
    </row>
    <row r="818262" spans="68:68" customFormat="1">
      <c r="BP818262" s="90"/>
    </row>
    <row r="818263" spans="68:68" customFormat="1">
      <c r="BP818263" s="90"/>
    </row>
    <row r="818264" spans="68:68" customFormat="1">
      <c r="BP818264" s="90"/>
    </row>
    <row r="818265" spans="68:68" customFormat="1">
      <c r="BP818265" s="90"/>
    </row>
    <row r="818266" spans="68:68" customFormat="1">
      <c r="BP818266" s="90"/>
    </row>
    <row r="818267" spans="68:68" customFormat="1">
      <c r="BP818267" s="90"/>
    </row>
    <row r="818268" spans="68:68" customFormat="1">
      <c r="BP818268" s="90"/>
    </row>
    <row r="818269" spans="68:68" customFormat="1">
      <c r="BP818269" s="90"/>
    </row>
    <row r="818270" spans="68:68" customFormat="1">
      <c r="BP818270" s="90"/>
    </row>
    <row r="818271" spans="68:68" customFormat="1">
      <c r="BP818271" s="90"/>
    </row>
    <row r="818272" spans="68:68" customFormat="1">
      <c r="BP818272" s="90"/>
    </row>
    <row r="818273" spans="68:68" customFormat="1">
      <c r="BP818273" s="90"/>
    </row>
    <row r="818274" spans="68:68" customFormat="1">
      <c r="BP818274" s="90"/>
    </row>
    <row r="818275" spans="68:68" customFormat="1">
      <c r="BP818275" s="90"/>
    </row>
    <row r="818276" spans="68:68" customFormat="1">
      <c r="BP818276" s="90"/>
    </row>
    <row r="818277" spans="68:68" customFormat="1">
      <c r="BP818277" s="90"/>
    </row>
    <row r="818278" spans="68:68" customFormat="1">
      <c r="BP818278" s="90"/>
    </row>
    <row r="818279" spans="68:68" customFormat="1">
      <c r="BP818279" s="90"/>
    </row>
    <row r="818280" spans="68:68" customFormat="1">
      <c r="BP818280" s="90"/>
    </row>
    <row r="818281" spans="68:68" customFormat="1">
      <c r="BP818281" s="90"/>
    </row>
    <row r="818282" spans="68:68" customFormat="1">
      <c r="BP818282" s="90"/>
    </row>
    <row r="818283" spans="68:68" customFormat="1">
      <c r="BP818283" s="90"/>
    </row>
    <row r="818284" spans="68:68" customFormat="1">
      <c r="BP818284" s="90"/>
    </row>
    <row r="818285" spans="68:68" customFormat="1">
      <c r="BP818285" s="90"/>
    </row>
    <row r="818286" spans="68:68" customFormat="1">
      <c r="BP818286" s="90"/>
    </row>
    <row r="818287" spans="68:68" customFormat="1">
      <c r="BP818287" s="90"/>
    </row>
    <row r="818288" spans="68:68" customFormat="1">
      <c r="BP818288" s="90"/>
    </row>
    <row r="818289" spans="68:68" customFormat="1">
      <c r="BP818289" s="90"/>
    </row>
    <row r="818290" spans="68:68" customFormat="1">
      <c r="BP818290" s="90"/>
    </row>
    <row r="818291" spans="68:68" customFormat="1">
      <c r="BP818291" s="90"/>
    </row>
    <row r="818292" spans="68:68" customFormat="1">
      <c r="BP818292" s="90"/>
    </row>
    <row r="818293" spans="68:68" customFormat="1">
      <c r="BP818293" s="90"/>
    </row>
    <row r="818294" spans="68:68" customFormat="1">
      <c r="BP818294" s="90"/>
    </row>
    <row r="818295" spans="68:68" customFormat="1">
      <c r="BP818295" s="90"/>
    </row>
    <row r="818296" spans="68:68" customFormat="1">
      <c r="BP818296" s="90"/>
    </row>
    <row r="818297" spans="68:68" customFormat="1">
      <c r="BP818297" s="90"/>
    </row>
    <row r="818298" spans="68:68" customFormat="1">
      <c r="BP818298" s="90"/>
    </row>
    <row r="818299" spans="68:68" customFormat="1">
      <c r="BP818299" s="90"/>
    </row>
    <row r="818300" spans="68:68" customFormat="1">
      <c r="BP818300" s="90"/>
    </row>
    <row r="818301" spans="68:68" customFormat="1">
      <c r="BP818301" s="90"/>
    </row>
    <row r="818302" spans="68:68" customFormat="1">
      <c r="BP818302" s="90"/>
    </row>
    <row r="818303" spans="68:68" customFormat="1">
      <c r="BP818303" s="90"/>
    </row>
    <row r="818304" spans="68:68" customFormat="1">
      <c r="BP818304" s="90"/>
    </row>
    <row r="818305" spans="68:68" customFormat="1">
      <c r="BP818305" s="90"/>
    </row>
    <row r="818306" spans="68:68" customFormat="1">
      <c r="BP818306" s="90"/>
    </row>
    <row r="818307" spans="68:68" customFormat="1">
      <c r="BP818307" s="90"/>
    </row>
    <row r="818308" spans="68:68" customFormat="1">
      <c r="BP818308" s="90"/>
    </row>
    <row r="818309" spans="68:68" customFormat="1">
      <c r="BP818309" s="90"/>
    </row>
    <row r="818310" spans="68:68" customFormat="1">
      <c r="BP818310" s="90"/>
    </row>
    <row r="818311" spans="68:68" customFormat="1">
      <c r="BP818311" s="90"/>
    </row>
    <row r="818312" spans="68:68" customFormat="1">
      <c r="BP818312" s="90"/>
    </row>
    <row r="818313" spans="68:68" customFormat="1">
      <c r="BP818313" s="90"/>
    </row>
    <row r="818314" spans="68:68" customFormat="1">
      <c r="BP818314" s="90"/>
    </row>
    <row r="818315" spans="68:68" customFormat="1">
      <c r="BP818315" s="90"/>
    </row>
    <row r="818316" spans="68:68" customFormat="1">
      <c r="BP818316" s="90"/>
    </row>
    <row r="818317" spans="68:68" customFormat="1">
      <c r="BP818317" s="90"/>
    </row>
    <row r="818318" spans="68:68" customFormat="1">
      <c r="BP818318" s="90"/>
    </row>
    <row r="818319" spans="68:68" customFormat="1">
      <c r="BP818319" s="90"/>
    </row>
    <row r="818320" spans="68:68" customFormat="1">
      <c r="BP818320" s="90"/>
    </row>
    <row r="818321" spans="68:68" customFormat="1">
      <c r="BP818321" s="90"/>
    </row>
    <row r="818322" spans="68:68" customFormat="1">
      <c r="BP818322" s="90"/>
    </row>
    <row r="818323" spans="68:68" customFormat="1">
      <c r="BP818323" s="90"/>
    </row>
    <row r="818324" spans="68:68" customFormat="1">
      <c r="BP818324" s="90"/>
    </row>
    <row r="818325" spans="68:68" customFormat="1">
      <c r="BP818325" s="90"/>
    </row>
    <row r="818326" spans="68:68" customFormat="1">
      <c r="BP818326" s="90"/>
    </row>
    <row r="818327" spans="68:68" customFormat="1">
      <c r="BP818327" s="90"/>
    </row>
    <row r="818328" spans="68:68" customFormat="1">
      <c r="BP818328" s="90"/>
    </row>
    <row r="818329" spans="68:68" customFormat="1">
      <c r="BP818329" s="90"/>
    </row>
    <row r="818330" spans="68:68" customFormat="1">
      <c r="BP818330" s="90"/>
    </row>
    <row r="818331" spans="68:68" customFormat="1">
      <c r="BP818331" s="90"/>
    </row>
    <row r="818332" spans="68:68" customFormat="1">
      <c r="BP818332" s="90"/>
    </row>
    <row r="818333" spans="68:68" customFormat="1">
      <c r="BP818333" s="90"/>
    </row>
    <row r="818334" spans="68:68" customFormat="1">
      <c r="BP818334" s="90"/>
    </row>
    <row r="818335" spans="68:68" customFormat="1">
      <c r="BP818335" s="90"/>
    </row>
    <row r="818336" spans="68:68" customFormat="1">
      <c r="BP818336" s="90"/>
    </row>
    <row r="818337" spans="68:68" customFormat="1">
      <c r="BP818337" s="90"/>
    </row>
    <row r="818338" spans="68:68" customFormat="1">
      <c r="BP818338" s="90"/>
    </row>
    <row r="818339" spans="68:68" customFormat="1">
      <c r="BP818339" s="90"/>
    </row>
    <row r="818340" spans="68:68" customFormat="1">
      <c r="BP818340" s="90"/>
    </row>
    <row r="818341" spans="68:68" customFormat="1">
      <c r="BP818341" s="90"/>
    </row>
    <row r="818342" spans="68:68" customFormat="1">
      <c r="BP818342" s="90"/>
    </row>
    <row r="818343" spans="68:68" customFormat="1">
      <c r="BP818343" s="90"/>
    </row>
    <row r="818344" spans="68:68" customFormat="1">
      <c r="BP818344" s="90"/>
    </row>
    <row r="818345" spans="68:68" customFormat="1">
      <c r="BP818345" s="90"/>
    </row>
    <row r="818346" spans="68:68" customFormat="1">
      <c r="BP818346" s="90"/>
    </row>
    <row r="818347" spans="68:68" customFormat="1">
      <c r="BP818347" s="90"/>
    </row>
    <row r="818348" spans="68:68" customFormat="1">
      <c r="BP818348" s="90"/>
    </row>
    <row r="818349" spans="68:68" customFormat="1">
      <c r="BP818349" s="90"/>
    </row>
    <row r="818350" spans="68:68" customFormat="1">
      <c r="BP818350" s="90"/>
    </row>
    <row r="818351" spans="68:68" customFormat="1">
      <c r="BP818351" s="90"/>
    </row>
    <row r="818352" spans="68:68" customFormat="1">
      <c r="BP818352" s="90"/>
    </row>
    <row r="818353" spans="68:68" customFormat="1">
      <c r="BP818353" s="90"/>
    </row>
    <row r="818354" spans="68:68" customFormat="1">
      <c r="BP818354" s="90"/>
    </row>
    <row r="818355" spans="68:68" customFormat="1">
      <c r="BP818355" s="90"/>
    </row>
    <row r="818356" spans="68:68" customFormat="1">
      <c r="BP818356" s="90"/>
    </row>
    <row r="818357" spans="68:68" customFormat="1">
      <c r="BP818357" s="90"/>
    </row>
    <row r="818358" spans="68:68" customFormat="1">
      <c r="BP818358" s="90"/>
    </row>
    <row r="818359" spans="68:68" customFormat="1">
      <c r="BP818359" s="90"/>
    </row>
    <row r="818360" spans="68:68" customFormat="1">
      <c r="BP818360" s="90"/>
    </row>
    <row r="818361" spans="68:68" customFormat="1">
      <c r="BP818361" s="90"/>
    </row>
    <row r="818362" spans="68:68" customFormat="1">
      <c r="BP818362" s="90"/>
    </row>
    <row r="818363" spans="68:68" customFormat="1">
      <c r="BP818363" s="90"/>
    </row>
    <row r="818364" spans="68:68" customFormat="1">
      <c r="BP818364" s="90"/>
    </row>
    <row r="818365" spans="68:68" customFormat="1">
      <c r="BP818365" s="90"/>
    </row>
    <row r="818366" spans="68:68" customFormat="1">
      <c r="BP818366" s="90"/>
    </row>
    <row r="818367" spans="68:68" customFormat="1">
      <c r="BP818367" s="90"/>
    </row>
    <row r="818368" spans="68:68" customFormat="1">
      <c r="BP818368" s="90"/>
    </row>
    <row r="818369" spans="68:68" customFormat="1">
      <c r="BP818369" s="90"/>
    </row>
    <row r="818370" spans="68:68" customFormat="1">
      <c r="BP818370" s="90"/>
    </row>
    <row r="818371" spans="68:68" customFormat="1">
      <c r="BP818371" s="90"/>
    </row>
    <row r="818372" spans="68:68" customFormat="1">
      <c r="BP818372" s="90"/>
    </row>
    <row r="818373" spans="68:68" customFormat="1">
      <c r="BP818373" s="90"/>
    </row>
    <row r="818374" spans="68:68" customFormat="1">
      <c r="BP818374" s="90"/>
    </row>
    <row r="818375" spans="68:68" customFormat="1">
      <c r="BP818375" s="90"/>
    </row>
    <row r="818376" spans="68:68" customFormat="1">
      <c r="BP818376" s="90"/>
    </row>
    <row r="818377" spans="68:68" customFormat="1">
      <c r="BP818377" s="90"/>
    </row>
    <row r="818378" spans="68:68" customFormat="1">
      <c r="BP818378" s="90"/>
    </row>
    <row r="818379" spans="68:68" customFormat="1">
      <c r="BP818379" s="90"/>
    </row>
    <row r="818380" spans="68:68" customFormat="1">
      <c r="BP818380" s="90"/>
    </row>
    <row r="818381" spans="68:68" customFormat="1">
      <c r="BP818381" s="90"/>
    </row>
    <row r="818382" spans="68:68" customFormat="1">
      <c r="BP818382" s="90"/>
    </row>
    <row r="818383" spans="68:68" customFormat="1">
      <c r="BP818383" s="90"/>
    </row>
    <row r="818384" spans="68:68" customFormat="1">
      <c r="BP818384" s="90"/>
    </row>
    <row r="818385" spans="68:68" customFormat="1">
      <c r="BP818385" s="90"/>
    </row>
    <row r="818386" spans="68:68" customFormat="1">
      <c r="BP818386" s="90"/>
    </row>
    <row r="818387" spans="68:68" customFormat="1">
      <c r="BP818387" s="90"/>
    </row>
    <row r="818388" spans="68:68" customFormat="1">
      <c r="BP818388" s="90"/>
    </row>
    <row r="818389" spans="68:68" customFormat="1">
      <c r="BP818389" s="90"/>
    </row>
    <row r="818390" spans="68:68" customFormat="1">
      <c r="BP818390" s="90"/>
    </row>
    <row r="818391" spans="68:68" customFormat="1">
      <c r="BP818391" s="90"/>
    </row>
    <row r="818392" spans="68:68" customFormat="1">
      <c r="BP818392" s="90"/>
    </row>
    <row r="818393" spans="68:68" customFormat="1">
      <c r="BP818393" s="90"/>
    </row>
    <row r="818394" spans="68:68" customFormat="1">
      <c r="BP818394" s="90"/>
    </row>
    <row r="818395" spans="68:68" customFormat="1">
      <c r="BP818395" s="90"/>
    </row>
    <row r="818396" spans="68:68" customFormat="1">
      <c r="BP818396" s="90"/>
    </row>
    <row r="818397" spans="68:68" customFormat="1">
      <c r="BP818397" s="90"/>
    </row>
    <row r="818398" spans="68:68" customFormat="1">
      <c r="BP818398" s="90"/>
    </row>
    <row r="818399" spans="68:68" customFormat="1">
      <c r="BP818399" s="90"/>
    </row>
    <row r="818400" spans="68:68" customFormat="1">
      <c r="BP818400" s="90"/>
    </row>
    <row r="818401" spans="68:68" customFormat="1">
      <c r="BP818401" s="90"/>
    </row>
    <row r="818402" spans="68:68" customFormat="1">
      <c r="BP818402" s="90"/>
    </row>
    <row r="818403" spans="68:68" customFormat="1">
      <c r="BP818403" s="90"/>
    </row>
    <row r="818404" spans="68:68" customFormat="1">
      <c r="BP818404" s="90"/>
    </row>
    <row r="818405" spans="68:68" customFormat="1">
      <c r="BP818405" s="90"/>
    </row>
    <row r="818406" spans="68:68" customFormat="1">
      <c r="BP818406" s="90"/>
    </row>
    <row r="818407" spans="68:68" customFormat="1">
      <c r="BP818407" s="90"/>
    </row>
    <row r="818408" spans="68:68" customFormat="1">
      <c r="BP818408" s="90"/>
    </row>
    <row r="818409" spans="68:68" customFormat="1">
      <c r="BP818409" s="90"/>
    </row>
    <row r="818410" spans="68:68" customFormat="1">
      <c r="BP818410" s="90"/>
    </row>
    <row r="818411" spans="68:68" customFormat="1">
      <c r="BP818411" s="90"/>
    </row>
    <row r="818412" spans="68:68" customFormat="1">
      <c r="BP818412" s="90"/>
    </row>
    <row r="818413" spans="68:68" customFormat="1">
      <c r="BP818413" s="90"/>
    </row>
    <row r="818414" spans="68:68" customFormat="1">
      <c r="BP818414" s="90"/>
    </row>
    <row r="818415" spans="68:68" customFormat="1">
      <c r="BP818415" s="90"/>
    </row>
    <row r="818416" spans="68:68" customFormat="1">
      <c r="BP818416" s="90"/>
    </row>
    <row r="818417" spans="68:68" customFormat="1">
      <c r="BP818417" s="90"/>
    </row>
    <row r="818418" spans="68:68" customFormat="1">
      <c r="BP818418" s="90"/>
    </row>
    <row r="818419" spans="68:68" customFormat="1">
      <c r="BP818419" s="90"/>
    </row>
    <row r="818420" spans="68:68" customFormat="1">
      <c r="BP818420" s="90"/>
    </row>
    <row r="818421" spans="68:68" customFormat="1">
      <c r="BP818421" s="90"/>
    </row>
    <row r="818422" spans="68:68" customFormat="1">
      <c r="BP818422" s="90"/>
    </row>
    <row r="818423" spans="68:68" customFormat="1">
      <c r="BP818423" s="90"/>
    </row>
    <row r="818424" spans="68:68" customFormat="1">
      <c r="BP818424" s="90"/>
    </row>
    <row r="818425" spans="68:68" customFormat="1">
      <c r="BP818425" s="90"/>
    </row>
    <row r="818426" spans="68:68" customFormat="1">
      <c r="BP818426" s="90"/>
    </row>
    <row r="818427" spans="68:68" customFormat="1">
      <c r="BP818427" s="90"/>
    </row>
    <row r="818428" spans="68:68" customFormat="1">
      <c r="BP818428" s="90"/>
    </row>
    <row r="818429" spans="68:68" customFormat="1">
      <c r="BP818429" s="90"/>
    </row>
    <row r="818430" spans="68:68" customFormat="1">
      <c r="BP818430" s="90"/>
    </row>
    <row r="818431" spans="68:68" customFormat="1">
      <c r="BP818431" s="90"/>
    </row>
    <row r="818432" spans="68:68" customFormat="1">
      <c r="BP818432" s="90"/>
    </row>
    <row r="818433" spans="68:68" customFormat="1">
      <c r="BP818433" s="90"/>
    </row>
    <row r="818434" spans="68:68" customFormat="1">
      <c r="BP818434" s="90"/>
    </row>
    <row r="818435" spans="68:68" customFormat="1">
      <c r="BP818435" s="90"/>
    </row>
    <row r="818436" spans="68:68" customFormat="1">
      <c r="BP818436" s="90"/>
    </row>
    <row r="818437" spans="68:68" customFormat="1">
      <c r="BP818437" s="90"/>
    </row>
    <row r="818438" spans="68:68" customFormat="1">
      <c r="BP818438" s="90"/>
    </row>
    <row r="818439" spans="68:68" customFormat="1">
      <c r="BP818439" s="90"/>
    </row>
    <row r="818440" spans="68:68" customFormat="1">
      <c r="BP818440" s="90"/>
    </row>
    <row r="818441" spans="68:68" customFormat="1">
      <c r="BP818441" s="90"/>
    </row>
    <row r="818442" spans="68:68" customFormat="1">
      <c r="BP818442" s="90"/>
    </row>
    <row r="818443" spans="68:68" customFormat="1">
      <c r="BP818443" s="90"/>
    </row>
    <row r="818444" spans="68:68" customFormat="1">
      <c r="BP818444" s="90"/>
    </row>
    <row r="818445" spans="68:68" customFormat="1">
      <c r="BP818445" s="90"/>
    </row>
    <row r="818446" spans="68:68" customFormat="1">
      <c r="BP818446" s="90"/>
    </row>
    <row r="818447" spans="68:68" customFormat="1">
      <c r="BP818447" s="90"/>
    </row>
    <row r="818448" spans="68:68" customFormat="1">
      <c r="BP818448" s="90"/>
    </row>
    <row r="818449" spans="68:68" customFormat="1">
      <c r="BP818449" s="90"/>
    </row>
    <row r="818450" spans="68:68" customFormat="1">
      <c r="BP818450" s="90"/>
    </row>
    <row r="818451" spans="68:68" customFormat="1">
      <c r="BP818451" s="90"/>
    </row>
    <row r="818452" spans="68:68" customFormat="1">
      <c r="BP818452" s="90"/>
    </row>
    <row r="818453" spans="68:68" customFormat="1">
      <c r="BP818453" s="90"/>
    </row>
    <row r="818454" spans="68:68" customFormat="1">
      <c r="BP818454" s="90"/>
    </row>
    <row r="818455" spans="68:68" customFormat="1">
      <c r="BP818455" s="90"/>
    </row>
    <row r="818456" spans="68:68" customFormat="1">
      <c r="BP818456" s="90"/>
    </row>
    <row r="818457" spans="68:68" customFormat="1">
      <c r="BP818457" s="90"/>
    </row>
    <row r="818458" spans="68:68" customFormat="1">
      <c r="BP818458" s="90"/>
    </row>
    <row r="818459" spans="68:68" customFormat="1">
      <c r="BP818459" s="90"/>
    </row>
    <row r="818460" spans="68:68" customFormat="1">
      <c r="BP818460" s="90"/>
    </row>
    <row r="818461" spans="68:68" customFormat="1">
      <c r="BP818461" s="90"/>
    </row>
    <row r="818462" spans="68:68" customFormat="1">
      <c r="BP818462" s="90"/>
    </row>
    <row r="818463" spans="68:68" customFormat="1">
      <c r="BP818463" s="90"/>
    </row>
    <row r="818464" spans="68:68" customFormat="1">
      <c r="BP818464" s="90"/>
    </row>
    <row r="818465" spans="68:68" customFormat="1">
      <c r="BP818465" s="90"/>
    </row>
    <row r="818466" spans="68:68" customFormat="1">
      <c r="BP818466" s="90"/>
    </row>
    <row r="818467" spans="68:68" customFormat="1">
      <c r="BP818467" s="90"/>
    </row>
    <row r="818468" spans="68:68" customFormat="1">
      <c r="BP818468" s="90"/>
    </row>
    <row r="818469" spans="68:68" customFormat="1">
      <c r="BP818469" s="90"/>
    </row>
    <row r="818470" spans="68:68" customFormat="1">
      <c r="BP818470" s="90"/>
    </row>
    <row r="818471" spans="68:68" customFormat="1">
      <c r="BP818471" s="90"/>
    </row>
    <row r="818472" spans="68:68" customFormat="1">
      <c r="BP818472" s="90"/>
    </row>
    <row r="818473" spans="68:68" customFormat="1">
      <c r="BP818473" s="90"/>
    </row>
    <row r="818474" spans="68:68" customFormat="1">
      <c r="BP818474" s="90"/>
    </row>
    <row r="818475" spans="68:68" customFormat="1">
      <c r="BP818475" s="90"/>
    </row>
    <row r="818476" spans="68:68" customFormat="1">
      <c r="BP818476" s="90"/>
    </row>
    <row r="818477" spans="68:68" customFormat="1">
      <c r="BP818477" s="90"/>
    </row>
    <row r="818478" spans="68:68" customFormat="1">
      <c r="BP818478" s="90"/>
    </row>
    <row r="818479" spans="68:68" customFormat="1">
      <c r="BP818479" s="90"/>
    </row>
    <row r="818480" spans="68:68" customFormat="1">
      <c r="BP818480" s="90"/>
    </row>
    <row r="818481" spans="68:68" customFormat="1">
      <c r="BP818481" s="90"/>
    </row>
    <row r="818482" spans="68:68" customFormat="1">
      <c r="BP818482" s="90"/>
    </row>
    <row r="818483" spans="68:68" customFormat="1">
      <c r="BP818483" s="90"/>
    </row>
    <row r="818484" spans="68:68" customFormat="1">
      <c r="BP818484" s="90"/>
    </row>
    <row r="818485" spans="68:68" customFormat="1">
      <c r="BP818485" s="90"/>
    </row>
    <row r="818486" spans="68:68" customFormat="1">
      <c r="BP818486" s="90"/>
    </row>
    <row r="818487" spans="68:68" customFormat="1">
      <c r="BP818487" s="90"/>
    </row>
    <row r="818488" spans="68:68" customFormat="1">
      <c r="BP818488" s="90"/>
    </row>
    <row r="818489" spans="68:68" customFormat="1">
      <c r="BP818489" s="90"/>
    </row>
    <row r="818490" spans="68:68" customFormat="1">
      <c r="BP818490" s="90"/>
    </row>
    <row r="818491" spans="68:68" customFormat="1">
      <c r="BP818491" s="90"/>
    </row>
    <row r="818492" spans="68:68" customFormat="1">
      <c r="BP818492" s="90"/>
    </row>
    <row r="818493" spans="68:68" customFormat="1">
      <c r="BP818493" s="90"/>
    </row>
    <row r="818494" spans="68:68" customFormat="1">
      <c r="BP818494" s="90"/>
    </row>
    <row r="818495" spans="68:68" customFormat="1">
      <c r="BP818495" s="90"/>
    </row>
    <row r="818496" spans="68:68" customFormat="1">
      <c r="BP818496" s="90"/>
    </row>
    <row r="818497" spans="68:68" customFormat="1">
      <c r="BP818497" s="90"/>
    </row>
    <row r="818498" spans="68:68" customFormat="1">
      <c r="BP818498" s="90"/>
    </row>
    <row r="818499" spans="68:68" customFormat="1">
      <c r="BP818499" s="90"/>
    </row>
    <row r="818500" spans="68:68" customFormat="1">
      <c r="BP818500" s="90"/>
    </row>
    <row r="818501" spans="68:68" customFormat="1">
      <c r="BP818501" s="90"/>
    </row>
    <row r="818502" spans="68:68" customFormat="1">
      <c r="BP818502" s="90"/>
    </row>
    <row r="818503" spans="68:68" customFormat="1">
      <c r="BP818503" s="90"/>
    </row>
    <row r="818504" spans="68:68" customFormat="1">
      <c r="BP818504" s="90"/>
    </row>
    <row r="818505" spans="68:68" customFormat="1">
      <c r="BP818505" s="90"/>
    </row>
    <row r="818506" spans="68:68" customFormat="1">
      <c r="BP818506" s="90"/>
    </row>
    <row r="818507" spans="68:68" customFormat="1">
      <c r="BP818507" s="90"/>
    </row>
    <row r="818508" spans="68:68" customFormat="1">
      <c r="BP818508" s="90"/>
    </row>
    <row r="818509" spans="68:68" customFormat="1">
      <c r="BP818509" s="90"/>
    </row>
    <row r="818510" spans="68:68" customFormat="1">
      <c r="BP818510" s="90"/>
    </row>
    <row r="818511" spans="68:68" customFormat="1">
      <c r="BP818511" s="90"/>
    </row>
    <row r="818512" spans="68:68" customFormat="1">
      <c r="BP818512" s="90"/>
    </row>
    <row r="818513" spans="68:68" customFormat="1">
      <c r="BP818513" s="90"/>
    </row>
    <row r="818514" spans="68:68" customFormat="1">
      <c r="BP818514" s="90"/>
    </row>
    <row r="818515" spans="68:68" customFormat="1">
      <c r="BP818515" s="90"/>
    </row>
    <row r="818516" spans="68:68" customFormat="1">
      <c r="BP818516" s="90"/>
    </row>
    <row r="818517" spans="68:68" customFormat="1">
      <c r="BP818517" s="90"/>
    </row>
    <row r="818518" spans="68:68" customFormat="1">
      <c r="BP818518" s="90"/>
    </row>
    <row r="818519" spans="68:68" customFormat="1">
      <c r="BP818519" s="90"/>
    </row>
    <row r="818520" spans="68:68" customFormat="1">
      <c r="BP818520" s="90"/>
    </row>
    <row r="818521" spans="68:68" customFormat="1">
      <c r="BP818521" s="90"/>
    </row>
    <row r="818522" spans="68:68" customFormat="1">
      <c r="BP818522" s="90"/>
    </row>
    <row r="818523" spans="68:68" customFormat="1">
      <c r="BP818523" s="90"/>
    </row>
    <row r="818524" spans="68:68" customFormat="1">
      <c r="BP818524" s="90"/>
    </row>
    <row r="818525" spans="68:68" customFormat="1">
      <c r="BP818525" s="90"/>
    </row>
    <row r="818526" spans="68:68" customFormat="1">
      <c r="BP818526" s="90"/>
    </row>
    <row r="818527" spans="68:68" customFormat="1">
      <c r="BP818527" s="90"/>
    </row>
    <row r="818528" spans="68:68" customFormat="1">
      <c r="BP818528" s="90"/>
    </row>
    <row r="818529" spans="68:68" customFormat="1">
      <c r="BP818529" s="90"/>
    </row>
    <row r="818530" spans="68:68" customFormat="1">
      <c r="BP818530" s="90"/>
    </row>
    <row r="818531" spans="68:68" customFormat="1">
      <c r="BP818531" s="90"/>
    </row>
    <row r="818532" spans="68:68" customFormat="1">
      <c r="BP818532" s="90"/>
    </row>
    <row r="818533" spans="68:68" customFormat="1">
      <c r="BP818533" s="90"/>
    </row>
    <row r="818534" spans="68:68" customFormat="1">
      <c r="BP818534" s="90"/>
    </row>
    <row r="818535" spans="68:68" customFormat="1">
      <c r="BP818535" s="90"/>
    </row>
    <row r="818536" spans="68:68" customFormat="1">
      <c r="BP818536" s="90"/>
    </row>
    <row r="818537" spans="68:68" customFormat="1">
      <c r="BP818537" s="90"/>
    </row>
    <row r="818538" spans="68:68" customFormat="1">
      <c r="BP818538" s="90"/>
    </row>
    <row r="818539" spans="68:68" customFormat="1">
      <c r="BP818539" s="90"/>
    </row>
    <row r="818540" spans="68:68" customFormat="1">
      <c r="BP818540" s="90"/>
    </row>
    <row r="818541" spans="68:68" customFormat="1">
      <c r="BP818541" s="90"/>
    </row>
    <row r="818542" spans="68:68" customFormat="1">
      <c r="BP818542" s="90"/>
    </row>
    <row r="818543" spans="68:68" customFormat="1">
      <c r="BP818543" s="90"/>
    </row>
    <row r="818544" spans="68:68" customFormat="1">
      <c r="BP818544" s="90"/>
    </row>
    <row r="818545" spans="68:68" customFormat="1">
      <c r="BP818545" s="90"/>
    </row>
    <row r="818546" spans="68:68" customFormat="1">
      <c r="BP818546" s="90"/>
    </row>
    <row r="818547" spans="68:68" customFormat="1">
      <c r="BP818547" s="90"/>
    </row>
    <row r="818548" spans="68:68" customFormat="1">
      <c r="BP818548" s="90"/>
    </row>
    <row r="818549" spans="68:68" customFormat="1">
      <c r="BP818549" s="90"/>
    </row>
    <row r="818550" spans="68:68" customFormat="1">
      <c r="BP818550" s="90"/>
    </row>
    <row r="818551" spans="68:68" customFormat="1">
      <c r="BP818551" s="90"/>
    </row>
    <row r="818552" spans="68:68" customFormat="1">
      <c r="BP818552" s="90"/>
    </row>
    <row r="818553" spans="68:68" customFormat="1">
      <c r="BP818553" s="90"/>
    </row>
    <row r="818554" spans="68:68" customFormat="1">
      <c r="BP818554" s="90"/>
    </row>
    <row r="818555" spans="68:68" customFormat="1">
      <c r="BP818555" s="90"/>
    </row>
    <row r="818556" spans="68:68" customFormat="1">
      <c r="BP818556" s="90"/>
    </row>
    <row r="818557" spans="68:68" customFormat="1">
      <c r="BP818557" s="90"/>
    </row>
    <row r="818558" spans="68:68" customFormat="1">
      <c r="BP818558" s="90"/>
    </row>
    <row r="818559" spans="68:68" customFormat="1">
      <c r="BP818559" s="90"/>
    </row>
    <row r="818560" spans="68:68" customFormat="1">
      <c r="BP818560" s="90"/>
    </row>
    <row r="818561" spans="68:68" customFormat="1">
      <c r="BP818561" s="90"/>
    </row>
    <row r="818562" spans="68:68" customFormat="1">
      <c r="BP818562" s="90"/>
    </row>
    <row r="818563" spans="68:68" customFormat="1">
      <c r="BP818563" s="90"/>
    </row>
    <row r="818564" spans="68:68" customFormat="1">
      <c r="BP818564" s="90"/>
    </row>
    <row r="818565" spans="68:68" customFormat="1">
      <c r="BP818565" s="90"/>
    </row>
    <row r="818566" spans="68:68" customFormat="1">
      <c r="BP818566" s="90"/>
    </row>
    <row r="818567" spans="68:68" customFormat="1">
      <c r="BP818567" s="90"/>
    </row>
    <row r="818568" spans="68:68" customFormat="1">
      <c r="BP818568" s="90"/>
    </row>
    <row r="818569" spans="68:68" customFormat="1">
      <c r="BP818569" s="90"/>
    </row>
    <row r="818570" spans="68:68" customFormat="1">
      <c r="BP818570" s="90"/>
    </row>
    <row r="818571" spans="68:68" customFormat="1">
      <c r="BP818571" s="90"/>
    </row>
    <row r="818572" spans="68:68" customFormat="1">
      <c r="BP818572" s="90"/>
    </row>
    <row r="818573" spans="68:68" customFormat="1">
      <c r="BP818573" s="90"/>
    </row>
    <row r="818574" spans="68:68" customFormat="1">
      <c r="BP818574" s="90"/>
    </row>
    <row r="818575" spans="68:68" customFormat="1">
      <c r="BP818575" s="90"/>
    </row>
    <row r="818576" spans="68:68" customFormat="1">
      <c r="BP818576" s="90"/>
    </row>
    <row r="818577" spans="68:68" customFormat="1">
      <c r="BP818577" s="90"/>
    </row>
    <row r="818578" spans="68:68" customFormat="1">
      <c r="BP818578" s="90"/>
    </row>
    <row r="818579" spans="68:68" customFormat="1">
      <c r="BP818579" s="90"/>
    </row>
    <row r="818580" spans="68:68" customFormat="1">
      <c r="BP818580" s="90"/>
    </row>
    <row r="818581" spans="68:68" customFormat="1">
      <c r="BP818581" s="90"/>
    </row>
    <row r="818582" spans="68:68" customFormat="1">
      <c r="BP818582" s="90"/>
    </row>
    <row r="818583" spans="68:68" customFormat="1">
      <c r="BP818583" s="90"/>
    </row>
    <row r="818584" spans="68:68" customFormat="1">
      <c r="BP818584" s="90"/>
    </row>
    <row r="818585" spans="68:68" customFormat="1">
      <c r="BP818585" s="90"/>
    </row>
    <row r="818586" spans="68:68" customFormat="1">
      <c r="BP818586" s="90"/>
    </row>
    <row r="818587" spans="68:68" customFormat="1">
      <c r="BP818587" s="90"/>
    </row>
    <row r="818588" spans="68:68" customFormat="1">
      <c r="BP818588" s="90"/>
    </row>
    <row r="818589" spans="68:68" customFormat="1">
      <c r="BP818589" s="90"/>
    </row>
    <row r="818590" spans="68:68" customFormat="1">
      <c r="BP818590" s="90"/>
    </row>
    <row r="818591" spans="68:68" customFormat="1">
      <c r="BP818591" s="90"/>
    </row>
    <row r="818592" spans="68:68" customFormat="1">
      <c r="BP818592" s="90"/>
    </row>
    <row r="818593" spans="68:68" customFormat="1">
      <c r="BP818593" s="90"/>
    </row>
    <row r="818594" spans="68:68" customFormat="1">
      <c r="BP818594" s="90"/>
    </row>
    <row r="818595" spans="68:68" customFormat="1">
      <c r="BP818595" s="90"/>
    </row>
    <row r="818596" spans="68:68" customFormat="1">
      <c r="BP818596" s="90"/>
    </row>
    <row r="818597" spans="68:68" customFormat="1">
      <c r="BP818597" s="90"/>
    </row>
    <row r="818598" spans="68:68" customFormat="1">
      <c r="BP818598" s="90"/>
    </row>
    <row r="818599" spans="68:68" customFormat="1">
      <c r="BP818599" s="90"/>
    </row>
    <row r="818600" spans="68:68" customFormat="1">
      <c r="BP818600" s="90"/>
    </row>
    <row r="818601" spans="68:68" customFormat="1">
      <c r="BP818601" s="90"/>
    </row>
    <row r="818602" spans="68:68" customFormat="1">
      <c r="BP818602" s="90"/>
    </row>
    <row r="818603" spans="68:68" customFormat="1">
      <c r="BP818603" s="90"/>
    </row>
    <row r="818604" spans="68:68" customFormat="1">
      <c r="BP818604" s="90"/>
    </row>
    <row r="818605" spans="68:68" customFormat="1">
      <c r="BP818605" s="90"/>
    </row>
    <row r="818606" spans="68:68" customFormat="1">
      <c r="BP818606" s="90"/>
    </row>
    <row r="818607" spans="68:68" customFormat="1">
      <c r="BP818607" s="90"/>
    </row>
    <row r="818608" spans="68:68" customFormat="1">
      <c r="BP818608" s="90"/>
    </row>
    <row r="818609" spans="68:68" customFormat="1">
      <c r="BP818609" s="90"/>
    </row>
    <row r="818610" spans="68:68" customFormat="1">
      <c r="BP818610" s="90"/>
    </row>
    <row r="818611" spans="68:68" customFormat="1">
      <c r="BP818611" s="90"/>
    </row>
    <row r="818612" spans="68:68" customFormat="1">
      <c r="BP818612" s="90"/>
    </row>
    <row r="818613" spans="68:68" customFormat="1">
      <c r="BP818613" s="90"/>
    </row>
    <row r="818614" spans="68:68" customFormat="1">
      <c r="BP818614" s="90"/>
    </row>
    <row r="818615" spans="68:68" customFormat="1">
      <c r="BP818615" s="90"/>
    </row>
    <row r="818616" spans="68:68" customFormat="1">
      <c r="BP818616" s="90"/>
    </row>
    <row r="818617" spans="68:68" customFormat="1">
      <c r="BP818617" s="90"/>
    </row>
    <row r="818618" spans="68:68" customFormat="1">
      <c r="BP818618" s="90"/>
    </row>
    <row r="818619" spans="68:68" customFormat="1">
      <c r="BP818619" s="90"/>
    </row>
    <row r="818620" spans="68:68" customFormat="1">
      <c r="BP818620" s="90"/>
    </row>
    <row r="818621" spans="68:68" customFormat="1">
      <c r="BP818621" s="90"/>
    </row>
    <row r="818622" spans="68:68" customFormat="1">
      <c r="BP818622" s="90"/>
    </row>
    <row r="818623" spans="68:68" customFormat="1">
      <c r="BP818623" s="90"/>
    </row>
    <row r="818624" spans="68:68" customFormat="1">
      <c r="BP818624" s="90"/>
    </row>
    <row r="818625" spans="68:68" customFormat="1">
      <c r="BP818625" s="90"/>
    </row>
    <row r="818626" spans="68:68" customFormat="1">
      <c r="BP818626" s="90"/>
    </row>
    <row r="818627" spans="68:68" customFormat="1">
      <c r="BP818627" s="90"/>
    </row>
    <row r="818628" spans="68:68" customFormat="1">
      <c r="BP818628" s="90"/>
    </row>
    <row r="818629" spans="68:68" customFormat="1">
      <c r="BP818629" s="90"/>
    </row>
    <row r="818630" spans="68:68" customFormat="1">
      <c r="BP818630" s="90"/>
    </row>
    <row r="818631" spans="68:68" customFormat="1">
      <c r="BP818631" s="90"/>
    </row>
    <row r="818632" spans="68:68" customFormat="1">
      <c r="BP818632" s="90"/>
    </row>
    <row r="818633" spans="68:68" customFormat="1">
      <c r="BP818633" s="90"/>
    </row>
    <row r="818634" spans="68:68" customFormat="1">
      <c r="BP818634" s="90"/>
    </row>
    <row r="818635" spans="68:68" customFormat="1">
      <c r="BP818635" s="90"/>
    </row>
    <row r="818636" spans="68:68" customFormat="1">
      <c r="BP818636" s="90"/>
    </row>
    <row r="818637" spans="68:68" customFormat="1">
      <c r="BP818637" s="90"/>
    </row>
    <row r="818638" spans="68:68" customFormat="1">
      <c r="BP818638" s="90"/>
    </row>
    <row r="818639" spans="68:68" customFormat="1">
      <c r="BP818639" s="90"/>
    </row>
    <row r="818640" spans="68:68" customFormat="1">
      <c r="BP818640" s="90"/>
    </row>
    <row r="818641" spans="68:68" customFormat="1">
      <c r="BP818641" s="90"/>
    </row>
    <row r="818642" spans="68:68" customFormat="1">
      <c r="BP818642" s="90"/>
    </row>
    <row r="818643" spans="68:68" customFormat="1">
      <c r="BP818643" s="90"/>
    </row>
    <row r="818644" spans="68:68" customFormat="1">
      <c r="BP818644" s="90"/>
    </row>
    <row r="818645" spans="68:68" customFormat="1">
      <c r="BP818645" s="90"/>
    </row>
    <row r="818646" spans="68:68" customFormat="1">
      <c r="BP818646" s="90"/>
    </row>
    <row r="818647" spans="68:68" customFormat="1">
      <c r="BP818647" s="90"/>
    </row>
    <row r="818648" spans="68:68" customFormat="1">
      <c r="BP818648" s="90"/>
    </row>
    <row r="818649" spans="68:68" customFormat="1">
      <c r="BP818649" s="90"/>
    </row>
    <row r="818650" spans="68:68" customFormat="1">
      <c r="BP818650" s="90"/>
    </row>
    <row r="818651" spans="68:68" customFormat="1">
      <c r="BP818651" s="90"/>
    </row>
    <row r="818652" spans="68:68" customFormat="1">
      <c r="BP818652" s="90"/>
    </row>
    <row r="818653" spans="68:68" customFormat="1">
      <c r="BP818653" s="90"/>
    </row>
    <row r="818654" spans="68:68" customFormat="1">
      <c r="BP818654" s="90"/>
    </row>
    <row r="818655" spans="68:68" customFormat="1">
      <c r="BP818655" s="90"/>
    </row>
    <row r="818656" spans="68:68" customFormat="1">
      <c r="BP818656" s="90"/>
    </row>
    <row r="818657" spans="68:68" customFormat="1">
      <c r="BP818657" s="90"/>
    </row>
    <row r="818658" spans="68:68" customFormat="1">
      <c r="BP818658" s="90"/>
    </row>
    <row r="818659" spans="68:68" customFormat="1">
      <c r="BP818659" s="90"/>
    </row>
    <row r="818660" spans="68:68" customFormat="1">
      <c r="BP818660" s="90"/>
    </row>
    <row r="818661" spans="68:68" customFormat="1">
      <c r="BP818661" s="90"/>
    </row>
    <row r="818662" spans="68:68" customFormat="1">
      <c r="BP818662" s="90"/>
    </row>
    <row r="818663" spans="68:68" customFormat="1">
      <c r="BP818663" s="90"/>
    </row>
    <row r="818664" spans="68:68" customFormat="1">
      <c r="BP818664" s="90"/>
    </row>
    <row r="818665" spans="68:68" customFormat="1">
      <c r="BP818665" s="90"/>
    </row>
    <row r="818666" spans="68:68" customFormat="1">
      <c r="BP818666" s="90"/>
    </row>
    <row r="818667" spans="68:68" customFormat="1">
      <c r="BP818667" s="90"/>
    </row>
    <row r="818668" spans="68:68" customFormat="1">
      <c r="BP818668" s="90"/>
    </row>
    <row r="818669" spans="68:68" customFormat="1">
      <c r="BP818669" s="90"/>
    </row>
    <row r="818670" spans="68:68" customFormat="1">
      <c r="BP818670" s="90"/>
    </row>
    <row r="818671" spans="68:68" customFormat="1">
      <c r="BP818671" s="90"/>
    </row>
    <row r="818672" spans="68:68" customFormat="1">
      <c r="BP818672" s="90"/>
    </row>
    <row r="818673" spans="68:68" customFormat="1">
      <c r="BP818673" s="90"/>
    </row>
    <row r="818674" spans="68:68" customFormat="1">
      <c r="BP818674" s="90"/>
    </row>
    <row r="818675" spans="68:68" customFormat="1">
      <c r="BP818675" s="90"/>
    </row>
    <row r="818676" spans="68:68" customFormat="1">
      <c r="BP818676" s="90"/>
    </row>
    <row r="818677" spans="68:68" customFormat="1">
      <c r="BP818677" s="90"/>
    </row>
    <row r="818678" spans="68:68" customFormat="1">
      <c r="BP818678" s="90"/>
    </row>
    <row r="818679" spans="68:68" customFormat="1">
      <c r="BP818679" s="90"/>
    </row>
    <row r="818680" spans="68:68" customFormat="1">
      <c r="BP818680" s="90"/>
    </row>
    <row r="818681" spans="68:68" customFormat="1">
      <c r="BP818681" s="90"/>
    </row>
    <row r="818682" spans="68:68" customFormat="1">
      <c r="BP818682" s="90"/>
    </row>
    <row r="818683" spans="68:68" customFormat="1">
      <c r="BP818683" s="90"/>
    </row>
    <row r="818684" spans="68:68" customFormat="1">
      <c r="BP818684" s="90"/>
    </row>
    <row r="818685" spans="68:68" customFormat="1">
      <c r="BP818685" s="90"/>
    </row>
    <row r="818686" spans="68:68" customFormat="1">
      <c r="BP818686" s="90"/>
    </row>
    <row r="818687" spans="68:68" customFormat="1">
      <c r="BP818687" s="90"/>
    </row>
    <row r="818688" spans="68:68" customFormat="1">
      <c r="BP818688" s="90"/>
    </row>
    <row r="818689" spans="68:68" customFormat="1">
      <c r="BP818689" s="90"/>
    </row>
    <row r="818690" spans="68:68" customFormat="1">
      <c r="BP818690" s="90"/>
    </row>
    <row r="818691" spans="68:68" customFormat="1">
      <c r="BP818691" s="90"/>
    </row>
    <row r="818692" spans="68:68" customFormat="1">
      <c r="BP818692" s="90"/>
    </row>
    <row r="818693" spans="68:68" customFormat="1">
      <c r="BP818693" s="90"/>
    </row>
    <row r="818694" spans="68:68" customFormat="1">
      <c r="BP818694" s="90"/>
    </row>
    <row r="818695" spans="68:68" customFormat="1">
      <c r="BP818695" s="90"/>
    </row>
    <row r="818696" spans="68:68" customFormat="1">
      <c r="BP818696" s="90"/>
    </row>
    <row r="818697" spans="68:68" customFormat="1">
      <c r="BP818697" s="90"/>
    </row>
    <row r="818698" spans="68:68" customFormat="1">
      <c r="BP818698" s="90"/>
    </row>
    <row r="818699" spans="68:68" customFormat="1">
      <c r="BP818699" s="90"/>
    </row>
    <row r="818700" spans="68:68" customFormat="1">
      <c r="BP818700" s="90"/>
    </row>
    <row r="818701" spans="68:68" customFormat="1">
      <c r="BP818701" s="90"/>
    </row>
    <row r="818702" spans="68:68" customFormat="1">
      <c r="BP818702" s="90"/>
    </row>
    <row r="818703" spans="68:68" customFormat="1">
      <c r="BP818703" s="90"/>
    </row>
    <row r="818704" spans="68:68" customFormat="1">
      <c r="BP818704" s="90"/>
    </row>
    <row r="818705" spans="68:68" customFormat="1">
      <c r="BP818705" s="90"/>
    </row>
    <row r="818706" spans="68:68" customFormat="1">
      <c r="BP818706" s="90"/>
    </row>
    <row r="818707" spans="68:68" customFormat="1">
      <c r="BP818707" s="90"/>
    </row>
    <row r="818708" spans="68:68" customFormat="1">
      <c r="BP818708" s="90"/>
    </row>
    <row r="818709" spans="68:68" customFormat="1">
      <c r="BP818709" s="90"/>
    </row>
    <row r="818710" spans="68:68" customFormat="1">
      <c r="BP818710" s="90"/>
    </row>
    <row r="818711" spans="68:68" customFormat="1">
      <c r="BP818711" s="90"/>
    </row>
    <row r="818712" spans="68:68" customFormat="1">
      <c r="BP818712" s="90"/>
    </row>
    <row r="818713" spans="68:68" customFormat="1">
      <c r="BP818713" s="90"/>
    </row>
    <row r="818714" spans="68:68" customFormat="1">
      <c r="BP818714" s="90"/>
    </row>
    <row r="818715" spans="68:68" customFormat="1">
      <c r="BP818715" s="90"/>
    </row>
    <row r="818716" spans="68:68" customFormat="1">
      <c r="BP818716" s="90"/>
    </row>
    <row r="818717" spans="68:68" customFormat="1">
      <c r="BP818717" s="90"/>
    </row>
    <row r="818718" spans="68:68" customFormat="1">
      <c r="BP818718" s="90"/>
    </row>
    <row r="818719" spans="68:68" customFormat="1">
      <c r="BP818719" s="90"/>
    </row>
    <row r="818720" spans="68:68" customFormat="1">
      <c r="BP818720" s="90"/>
    </row>
    <row r="818721" spans="68:68" customFormat="1">
      <c r="BP818721" s="90"/>
    </row>
    <row r="818722" spans="68:68" customFormat="1">
      <c r="BP818722" s="90"/>
    </row>
    <row r="818723" spans="68:68" customFormat="1">
      <c r="BP818723" s="90"/>
    </row>
    <row r="818724" spans="68:68" customFormat="1">
      <c r="BP818724" s="90"/>
    </row>
    <row r="818725" spans="68:68" customFormat="1">
      <c r="BP818725" s="90"/>
    </row>
    <row r="818726" spans="68:68" customFormat="1">
      <c r="BP818726" s="90"/>
    </row>
    <row r="818727" spans="68:68" customFormat="1">
      <c r="BP818727" s="90"/>
    </row>
    <row r="818728" spans="68:68" customFormat="1">
      <c r="BP818728" s="90"/>
    </row>
    <row r="818729" spans="68:68" customFormat="1">
      <c r="BP818729" s="90"/>
    </row>
    <row r="818730" spans="68:68" customFormat="1">
      <c r="BP818730" s="90"/>
    </row>
    <row r="818731" spans="68:68" customFormat="1">
      <c r="BP818731" s="90"/>
    </row>
    <row r="818732" spans="68:68" customFormat="1">
      <c r="BP818732" s="90"/>
    </row>
    <row r="818733" spans="68:68" customFormat="1">
      <c r="BP818733" s="90"/>
    </row>
    <row r="818734" spans="68:68" customFormat="1">
      <c r="BP818734" s="90"/>
    </row>
    <row r="818735" spans="68:68" customFormat="1">
      <c r="BP818735" s="90"/>
    </row>
    <row r="818736" spans="68:68" customFormat="1">
      <c r="BP818736" s="90"/>
    </row>
    <row r="818737" spans="68:68" customFormat="1">
      <c r="BP818737" s="90"/>
    </row>
    <row r="818738" spans="68:68" customFormat="1">
      <c r="BP818738" s="90"/>
    </row>
    <row r="818739" spans="68:68" customFormat="1">
      <c r="BP818739" s="90"/>
    </row>
    <row r="818740" spans="68:68" customFormat="1">
      <c r="BP818740" s="90"/>
    </row>
    <row r="818741" spans="68:68" customFormat="1">
      <c r="BP818741" s="90"/>
    </row>
    <row r="818742" spans="68:68" customFormat="1">
      <c r="BP818742" s="90"/>
    </row>
    <row r="818743" spans="68:68" customFormat="1">
      <c r="BP818743" s="90"/>
    </row>
    <row r="818744" spans="68:68" customFormat="1">
      <c r="BP818744" s="90"/>
    </row>
    <row r="818745" spans="68:68" customFormat="1">
      <c r="BP818745" s="90"/>
    </row>
    <row r="818746" spans="68:68" customFormat="1">
      <c r="BP818746" s="90"/>
    </row>
    <row r="818747" spans="68:68" customFormat="1">
      <c r="BP818747" s="90"/>
    </row>
    <row r="818748" spans="68:68" customFormat="1">
      <c r="BP818748" s="90"/>
    </row>
    <row r="818749" spans="68:68" customFormat="1">
      <c r="BP818749" s="90"/>
    </row>
    <row r="818750" spans="68:68" customFormat="1">
      <c r="BP818750" s="90"/>
    </row>
    <row r="818751" spans="68:68" customFormat="1">
      <c r="BP818751" s="90"/>
    </row>
    <row r="818752" spans="68:68" customFormat="1">
      <c r="BP818752" s="90"/>
    </row>
    <row r="818753" spans="68:68" customFormat="1">
      <c r="BP818753" s="90"/>
    </row>
    <row r="818754" spans="68:68" customFormat="1">
      <c r="BP818754" s="90"/>
    </row>
    <row r="818755" spans="68:68" customFormat="1">
      <c r="BP818755" s="90"/>
    </row>
    <row r="818756" spans="68:68" customFormat="1">
      <c r="BP818756" s="90"/>
    </row>
    <row r="818757" spans="68:68" customFormat="1">
      <c r="BP818757" s="90"/>
    </row>
    <row r="818758" spans="68:68" customFormat="1">
      <c r="BP818758" s="90"/>
    </row>
    <row r="818759" spans="68:68" customFormat="1">
      <c r="BP818759" s="90"/>
    </row>
    <row r="818760" spans="68:68" customFormat="1">
      <c r="BP818760" s="90"/>
    </row>
    <row r="818761" spans="68:68" customFormat="1">
      <c r="BP818761" s="90"/>
    </row>
    <row r="818762" spans="68:68" customFormat="1">
      <c r="BP818762" s="90"/>
    </row>
    <row r="818763" spans="68:68" customFormat="1">
      <c r="BP818763" s="90"/>
    </row>
    <row r="818764" spans="68:68" customFormat="1">
      <c r="BP818764" s="90"/>
    </row>
    <row r="818765" spans="68:68" customFormat="1">
      <c r="BP818765" s="90"/>
    </row>
    <row r="818766" spans="68:68" customFormat="1">
      <c r="BP818766" s="90"/>
    </row>
    <row r="818767" spans="68:68" customFormat="1">
      <c r="BP818767" s="90"/>
    </row>
    <row r="818768" spans="68:68" customFormat="1">
      <c r="BP818768" s="90"/>
    </row>
    <row r="818769" spans="68:68" customFormat="1">
      <c r="BP818769" s="90"/>
    </row>
    <row r="818770" spans="68:68" customFormat="1">
      <c r="BP818770" s="90"/>
    </row>
    <row r="818771" spans="68:68" customFormat="1">
      <c r="BP818771" s="90"/>
    </row>
    <row r="818772" spans="68:68" customFormat="1">
      <c r="BP818772" s="90"/>
    </row>
    <row r="818773" spans="68:68" customFormat="1">
      <c r="BP818773" s="90"/>
    </row>
    <row r="818774" spans="68:68" customFormat="1">
      <c r="BP818774" s="90"/>
    </row>
    <row r="818775" spans="68:68" customFormat="1">
      <c r="BP818775" s="90"/>
    </row>
    <row r="818776" spans="68:68" customFormat="1">
      <c r="BP818776" s="90"/>
    </row>
    <row r="818777" spans="68:68" customFormat="1">
      <c r="BP818777" s="90"/>
    </row>
    <row r="818778" spans="68:68" customFormat="1">
      <c r="BP818778" s="90"/>
    </row>
    <row r="818779" spans="68:68" customFormat="1">
      <c r="BP818779" s="90"/>
    </row>
    <row r="818780" spans="68:68" customFormat="1">
      <c r="BP818780" s="90"/>
    </row>
    <row r="818781" spans="68:68" customFormat="1">
      <c r="BP818781" s="90"/>
    </row>
    <row r="818782" spans="68:68" customFormat="1">
      <c r="BP818782" s="90"/>
    </row>
    <row r="818783" spans="68:68" customFormat="1">
      <c r="BP818783" s="90"/>
    </row>
    <row r="818784" spans="68:68" customFormat="1">
      <c r="BP818784" s="90"/>
    </row>
    <row r="818785" spans="68:68" customFormat="1">
      <c r="BP818785" s="90"/>
    </row>
    <row r="818786" spans="68:68" customFormat="1">
      <c r="BP818786" s="90"/>
    </row>
    <row r="818787" spans="68:68" customFormat="1">
      <c r="BP818787" s="90"/>
    </row>
    <row r="818788" spans="68:68" customFormat="1">
      <c r="BP818788" s="90"/>
    </row>
    <row r="818789" spans="68:68" customFormat="1">
      <c r="BP818789" s="90"/>
    </row>
    <row r="818790" spans="68:68" customFormat="1">
      <c r="BP818790" s="90"/>
    </row>
    <row r="818791" spans="68:68" customFormat="1">
      <c r="BP818791" s="90"/>
    </row>
    <row r="818792" spans="68:68" customFormat="1">
      <c r="BP818792" s="90"/>
    </row>
    <row r="818793" spans="68:68" customFormat="1">
      <c r="BP818793" s="90"/>
    </row>
    <row r="818794" spans="68:68" customFormat="1">
      <c r="BP818794" s="90"/>
    </row>
    <row r="818795" spans="68:68" customFormat="1">
      <c r="BP818795" s="90"/>
    </row>
    <row r="818796" spans="68:68" customFormat="1">
      <c r="BP818796" s="90"/>
    </row>
    <row r="818797" spans="68:68" customFormat="1">
      <c r="BP818797" s="90"/>
    </row>
    <row r="818798" spans="68:68" customFormat="1">
      <c r="BP818798" s="90"/>
    </row>
    <row r="818799" spans="68:68" customFormat="1">
      <c r="BP818799" s="90"/>
    </row>
    <row r="818800" spans="68:68" customFormat="1">
      <c r="BP818800" s="90"/>
    </row>
    <row r="818801" spans="68:68" customFormat="1">
      <c r="BP818801" s="90"/>
    </row>
    <row r="818802" spans="68:68" customFormat="1">
      <c r="BP818802" s="90"/>
    </row>
    <row r="818803" spans="68:68" customFormat="1">
      <c r="BP818803" s="90"/>
    </row>
    <row r="818804" spans="68:68" customFormat="1">
      <c r="BP818804" s="90"/>
    </row>
    <row r="818805" spans="68:68" customFormat="1">
      <c r="BP818805" s="90"/>
    </row>
    <row r="818806" spans="68:68" customFormat="1">
      <c r="BP818806" s="90"/>
    </row>
    <row r="818807" spans="68:68" customFormat="1">
      <c r="BP818807" s="90"/>
    </row>
    <row r="818808" spans="68:68" customFormat="1">
      <c r="BP818808" s="90"/>
    </row>
    <row r="818809" spans="68:68" customFormat="1">
      <c r="BP818809" s="90"/>
    </row>
    <row r="818810" spans="68:68" customFormat="1">
      <c r="BP818810" s="90"/>
    </row>
    <row r="818811" spans="68:68" customFormat="1">
      <c r="BP818811" s="90"/>
    </row>
    <row r="818812" spans="68:68" customFormat="1">
      <c r="BP818812" s="90"/>
    </row>
    <row r="818813" spans="68:68" customFormat="1">
      <c r="BP818813" s="90"/>
    </row>
    <row r="818814" spans="68:68" customFormat="1">
      <c r="BP818814" s="90"/>
    </row>
    <row r="818815" spans="68:68" customFormat="1">
      <c r="BP818815" s="90"/>
    </row>
    <row r="818816" spans="68:68" customFormat="1">
      <c r="BP818816" s="90"/>
    </row>
    <row r="818817" spans="68:68" customFormat="1">
      <c r="BP818817" s="90"/>
    </row>
    <row r="818818" spans="68:68" customFormat="1">
      <c r="BP818818" s="90"/>
    </row>
    <row r="818819" spans="68:68" customFormat="1">
      <c r="BP818819" s="90"/>
    </row>
    <row r="818820" spans="68:68" customFormat="1">
      <c r="BP818820" s="90"/>
    </row>
    <row r="818821" spans="68:68" customFormat="1">
      <c r="BP818821" s="90"/>
    </row>
    <row r="818822" spans="68:68" customFormat="1">
      <c r="BP818822" s="90"/>
    </row>
    <row r="818823" spans="68:68" customFormat="1">
      <c r="BP818823" s="90"/>
    </row>
    <row r="818824" spans="68:68" customFormat="1">
      <c r="BP818824" s="90"/>
    </row>
    <row r="818825" spans="68:68" customFormat="1">
      <c r="BP818825" s="90"/>
    </row>
    <row r="818826" spans="68:68" customFormat="1">
      <c r="BP818826" s="90"/>
    </row>
    <row r="818827" spans="68:68" customFormat="1">
      <c r="BP818827" s="90"/>
    </row>
    <row r="818828" spans="68:68" customFormat="1">
      <c r="BP818828" s="90"/>
    </row>
    <row r="818829" spans="68:68" customFormat="1">
      <c r="BP818829" s="90"/>
    </row>
    <row r="818830" spans="68:68" customFormat="1">
      <c r="BP818830" s="90"/>
    </row>
    <row r="818831" spans="68:68" customFormat="1">
      <c r="BP818831" s="90"/>
    </row>
    <row r="818832" spans="68:68" customFormat="1">
      <c r="BP818832" s="90"/>
    </row>
    <row r="818833" spans="68:68" customFormat="1">
      <c r="BP818833" s="90"/>
    </row>
    <row r="818834" spans="68:68" customFormat="1">
      <c r="BP818834" s="90"/>
    </row>
    <row r="818835" spans="68:68" customFormat="1">
      <c r="BP818835" s="90"/>
    </row>
    <row r="818836" spans="68:68" customFormat="1">
      <c r="BP818836" s="90"/>
    </row>
    <row r="818837" spans="68:68" customFormat="1">
      <c r="BP818837" s="90"/>
    </row>
    <row r="818838" spans="68:68" customFormat="1">
      <c r="BP818838" s="90"/>
    </row>
    <row r="818839" spans="68:68" customFormat="1">
      <c r="BP818839" s="90"/>
    </row>
    <row r="818840" spans="68:68" customFormat="1">
      <c r="BP818840" s="90"/>
    </row>
    <row r="818841" spans="68:68" customFormat="1">
      <c r="BP818841" s="90"/>
    </row>
    <row r="818842" spans="68:68" customFormat="1">
      <c r="BP818842" s="90"/>
    </row>
    <row r="818843" spans="68:68" customFormat="1">
      <c r="BP818843" s="90"/>
    </row>
    <row r="818844" spans="68:68" customFormat="1">
      <c r="BP818844" s="90"/>
    </row>
    <row r="818845" spans="68:68" customFormat="1">
      <c r="BP818845" s="90"/>
    </row>
    <row r="818846" spans="68:68" customFormat="1">
      <c r="BP818846" s="90"/>
    </row>
    <row r="818847" spans="68:68" customFormat="1">
      <c r="BP818847" s="90"/>
    </row>
    <row r="818848" spans="68:68" customFormat="1">
      <c r="BP818848" s="90"/>
    </row>
    <row r="818849" spans="68:68" customFormat="1">
      <c r="BP818849" s="90"/>
    </row>
    <row r="818850" spans="68:68" customFormat="1">
      <c r="BP818850" s="90"/>
    </row>
    <row r="818851" spans="68:68" customFormat="1">
      <c r="BP818851" s="90"/>
    </row>
    <row r="818852" spans="68:68" customFormat="1">
      <c r="BP818852" s="90"/>
    </row>
    <row r="818853" spans="68:68" customFormat="1">
      <c r="BP818853" s="90"/>
    </row>
    <row r="818854" spans="68:68" customFormat="1">
      <c r="BP818854" s="90"/>
    </row>
    <row r="818855" spans="68:68" customFormat="1">
      <c r="BP818855" s="90"/>
    </row>
    <row r="818856" spans="68:68" customFormat="1">
      <c r="BP818856" s="90"/>
    </row>
    <row r="818857" spans="68:68" customFormat="1">
      <c r="BP818857" s="90"/>
    </row>
    <row r="818858" spans="68:68" customFormat="1">
      <c r="BP818858" s="90"/>
    </row>
    <row r="818859" spans="68:68" customFormat="1">
      <c r="BP818859" s="90"/>
    </row>
    <row r="818860" spans="68:68" customFormat="1">
      <c r="BP818860" s="90"/>
    </row>
    <row r="818861" spans="68:68" customFormat="1">
      <c r="BP818861" s="90"/>
    </row>
    <row r="818862" spans="68:68" customFormat="1">
      <c r="BP818862" s="90"/>
    </row>
    <row r="818863" spans="68:68" customFormat="1">
      <c r="BP818863" s="90"/>
    </row>
    <row r="818864" spans="68:68" customFormat="1">
      <c r="BP818864" s="90"/>
    </row>
    <row r="818865" spans="68:68" customFormat="1">
      <c r="BP818865" s="90"/>
    </row>
    <row r="818866" spans="68:68" customFormat="1">
      <c r="BP818866" s="90"/>
    </row>
    <row r="818867" spans="68:68" customFormat="1">
      <c r="BP818867" s="90"/>
    </row>
    <row r="818868" spans="68:68" customFormat="1">
      <c r="BP818868" s="90"/>
    </row>
    <row r="818869" spans="68:68" customFormat="1">
      <c r="BP818869" s="90"/>
    </row>
    <row r="818870" spans="68:68" customFormat="1">
      <c r="BP818870" s="90"/>
    </row>
    <row r="818871" spans="68:68" customFormat="1">
      <c r="BP818871" s="90"/>
    </row>
    <row r="818872" spans="68:68" customFormat="1">
      <c r="BP818872" s="90"/>
    </row>
    <row r="818873" spans="68:68" customFormat="1">
      <c r="BP818873" s="90"/>
    </row>
    <row r="818874" spans="68:68" customFormat="1">
      <c r="BP818874" s="90"/>
    </row>
    <row r="818875" spans="68:68" customFormat="1">
      <c r="BP818875" s="90"/>
    </row>
    <row r="818876" spans="68:68" customFormat="1">
      <c r="BP818876" s="90"/>
    </row>
    <row r="818877" spans="68:68" customFormat="1">
      <c r="BP818877" s="90"/>
    </row>
    <row r="818878" spans="68:68" customFormat="1">
      <c r="BP818878" s="90"/>
    </row>
    <row r="818879" spans="68:68" customFormat="1">
      <c r="BP818879" s="90"/>
    </row>
    <row r="818880" spans="68:68" customFormat="1">
      <c r="BP818880" s="90"/>
    </row>
    <row r="818881" spans="68:68" customFormat="1">
      <c r="BP818881" s="90"/>
    </row>
    <row r="818882" spans="68:68" customFormat="1">
      <c r="BP818882" s="90"/>
    </row>
    <row r="818883" spans="68:68" customFormat="1">
      <c r="BP818883" s="90"/>
    </row>
    <row r="818884" spans="68:68" customFormat="1">
      <c r="BP818884" s="90"/>
    </row>
    <row r="818885" spans="68:68" customFormat="1">
      <c r="BP818885" s="90"/>
    </row>
    <row r="818886" spans="68:68" customFormat="1">
      <c r="BP818886" s="90"/>
    </row>
    <row r="818887" spans="68:68" customFormat="1">
      <c r="BP818887" s="90"/>
    </row>
    <row r="818888" spans="68:68" customFormat="1">
      <c r="BP818888" s="90"/>
    </row>
    <row r="818889" spans="68:68" customFormat="1">
      <c r="BP818889" s="90"/>
    </row>
    <row r="818890" spans="68:68" customFormat="1">
      <c r="BP818890" s="90"/>
    </row>
    <row r="818891" spans="68:68" customFormat="1">
      <c r="BP818891" s="90"/>
    </row>
    <row r="818892" spans="68:68" customFormat="1">
      <c r="BP818892" s="90"/>
    </row>
    <row r="818893" spans="68:68" customFormat="1">
      <c r="BP818893" s="90"/>
    </row>
    <row r="818894" spans="68:68" customFormat="1">
      <c r="BP818894" s="90"/>
    </row>
    <row r="818895" spans="68:68" customFormat="1">
      <c r="BP818895" s="90"/>
    </row>
    <row r="818896" spans="68:68" customFormat="1">
      <c r="BP818896" s="90"/>
    </row>
    <row r="818897" spans="68:68" customFormat="1">
      <c r="BP818897" s="90"/>
    </row>
    <row r="818898" spans="68:68" customFormat="1">
      <c r="BP818898" s="90"/>
    </row>
    <row r="818899" spans="68:68" customFormat="1">
      <c r="BP818899" s="90"/>
    </row>
    <row r="818900" spans="68:68" customFormat="1">
      <c r="BP818900" s="90"/>
    </row>
    <row r="818901" spans="68:68" customFormat="1">
      <c r="BP818901" s="90"/>
    </row>
    <row r="818902" spans="68:68" customFormat="1">
      <c r="BP818902" s="90"/>
    </row>
    <row r="818903" spans="68:68" customFormat="1">
      <c r="BP818903" s="90"/>
    </row>
    <row r="818904" spans="68:68" customFormat="1">
      <c r="BP818904" s="90"/>
    </row>
    <row r="818905" spans="68:68" customFormat="1">
      <c r="BP818905" s="90"/>
    </row>
    <row r="818906" spans="68:68" customFormat="1">
      <c r="BP818906" s="90"/>
    </row>
    <row r="818907" spans="68:68" customFormat="1">
      <c r="BP818907" s="90"/>
    </row>
    <row r="818908" spans="68:68" customFormat="1">
      <c r="BP818908" s="90"/>
    </row>
    <row r="818909" spans="68:68" customFormat="1">
      <c r="BP818909" s="90"/>
    </row>
    <row r="818910" spans="68:68" customFormat="1">
      <c r="BP818910" s="90"/>
    </row>
    <row r="818911" spans="68:68" customFormat="1">
      <c r="BP818911" s="90"/>
    </row>
    <row r="818912" spans="68:68" customFormat="1">
      <c r="BP818912" s="90"/>
    </row>
    <row r="818913" spans="68:68" customFormat="1">
      <c r="BP818913" s="90"/>
    </row>
    <row r="818914" spans="68:68" customFormat="1">
      <c r="BP818914" s="90"/>
    </row>
    <row r="818915" spans="68:68" customFormat="1">
      <c r="BP818915" s="90"/>
    </row>
    <row r="818916" spans="68:68" customFormat="1">
      <c r="BP818916" s="90"/>
    </row>
    <row r="818917" spans="68:68" customFormat="1">
      <c r="BP818917" s="90"/>
    </row>
    <row r="818918" spans="68:68" customFormat="1">
      <c r="BP818918" s="90"/>
    </row>
    <row r="818919" spans="68:68" customFormat="1">
      <c r="BP818919" s="90"/>
    </row>
    <row r="818920" spans="68:68" customFormat="1">
      <c r="BP818920" s="90"/>
    </row>
    <row r="818921" spans="68:68" customFormat="1">
      <c r="BP818921" s="90"/>
    </row>
    <row r="818922" spans="68:68" customFormat="1">
      <c r="BP818922" s="90"/>
    </row>
    <row r="818923" spans="68:68" customFormat="1">
      <c r="BP818923" s="90"/>
    </row>
    <row r="818924" spans="68:68" customFormat="1">
      <c r="BP818924" s="90"/>
    </row>
    <row r="818925" spans="68:68" customFormat="1">
      <c r="BP818925" s="90"/>
    </row>
    <row r="818926" spans="68:68" customFormat="1">
      <c r="BP818926" s="90"/>
    </row>
    <row r="818927" spans="68:68" customFormat="1">
      <c r="BP818927" s="90"/>
    </row>
    <row r="818928" spans="68:68" customFormat="1">
      <c r="BP818928" s="90"/>
    </row>
    <row r="818929" spans="68:68" customFormat="1">
      <c r="BP818929" s="90"/>
    </row>
    <row r="818930" spans="68:68" customFormat="1">
      <c r="BP818930" s="90"/>
    </row>
    <row r="818931" spans="68:68" customFormat="1">
      <c r="BP818931" s="90"/>
    </row>
    <row r="818932" spans="68:68" customFormat="1">
      <c r="BP818932" s="90"/>
    </row>
    <row r="818933" spans="68:68" customFormat="1">
      <c r="BP818933" s="90"/>
    </row>
    <row r="818934" spans="68:68" customFormat="1">
      <c r="BP818934" s="90"/>
    </row>
    <row r="818935" spans="68:68" customFormat="1">
      <c r="BP818935" s="90"/>
    </row>
    <row r="818936" spans="68:68" customFormat="1">
      <c r="BP818936" s="90"/>
    </row>
    <row r="818937" spans="68:68" customFormat="1">
      <c r="BP818937" s="90"/>
    </row>
    <row r="818938" spans="68:68" customFormat="1">
      <c r="BP818938" s="90"/>
    </row>
    <row r="818939" spans="68:68" customFormat="1">
      <c r="BP818939" s="90"/>
    </row>
    <row r="818940" spans="68:68" customFormat="1">
      <c r="BP818940" s="90"/>
    </row>
    <row r="818941" spans="68:68" customFormat="1">
      <c r="BP818941" s="90"/>
    </row>
    <row r="818942" spans="68:68" customFormat="1">
      <c r="BP818942" s="90"/>
    </row>
    <row r="818943" spans="68:68" customFormat="1">
      <c r="BP818943" s="90"/>
    </row>
    <row r="818944" spans="68:68" customFormat="1">
      <c r="BP818944" s="90"/>
    </row>
    <row r="818945" spans="68:68" customFormat="1">
      <c r="BP818945" s="90"/>
    </row>
    <row r="818946" spans="68:68" customFormat="1">
      <c r="BP818946" s="90"/>
    </row>
    <row r="818947" spans="68:68" customFormat="1">
      <c r="BP818947" s="90"/>
    </row>
    <row r="818948" spans="68:68" customFormat="1">
      <c r="BP818948" s="90"/>
    </row>
    <row r="818949" spans="68:68" customFormat="1">
      <c r="BP818949" s="90"/>
    </row>
    <row r="818950" spans="68:68" customFormat="1">
      <c r="BP818950" s="90"/>
    </row>
    <row r="818951" spans="68:68" customFormat="1">
      <c r="BP818951" s="90"/>
    </row>
    <row r="818952" spans="68:68" customFormat="1">
      <c r="BP818952" s="90"/>
    </row>
    <row r="818953" spans="68:68" customFormat="1">
      <c r="BP818953" s="90"/>
    </row>
    <row r="818954" spans="68:68" customFormat="1">
      <c r="BP818954" s="90"/>
    </row>
    <row r="818955" spans="68:68" customFormat="1">
      <c r="BP818955" s="90"/>
    </row>
    <row r="818956" spans="68:68" customFormat="1">
      <c r="BP818956" s="90"/>
    </row>
    <row r="818957" spans="68:68" customFormat="1">
      <c r="BP818957" s="90"/>
    </row>
    <row r="818958" spans="68:68" customFormat="1">
      <c r="BP818958" s="90"/>
    </row>
    <row r="818959" spans="68:68" customFormat="1">
      <c r="BP818959" s="90"/>
    </row>
    <row r="818960" spans="68:68" customFormat="1">
      <c r="BP818960" s="90"/>
    </row>
    <row r="818961" spans="68:68" customFormat="1">
      <c r="BP818961" s="90"/>
    </row>
    <row r="818962" spans="68:68" customFormat="1">
      <c r="BP818962" s="90"/>
    </row>
    <row r="818963" spans="68:68" customFormat="1">
      <c r="BP818963" s="90"/>
    </row>
    <row r="818964" spans="68:68" customFormat="1">
      <c r="BP818964" s="90"/>
    </row>
    <row r="818965" spans="68:68" customFormat="1">
      <c r="BP818965" s="90"/>
    </row>
    <row r="818966" spans="68:68" customFormat="1">
      <c r="BP818966" s="90"/>
    </row>
    <row r="818967" spans="68:68" customFormat="1">
      <c r="BP818967" s="90"/>
    </row>
    <row r="818968" spans="68:68" customFormat="1">
      <c r="BP818968" s="90"/>
    </row>
    <row r="818969" spans="68:68" customFormat="1">
      <c r="BP818969" s="90"/>
    </row>
    <row r="818970" spans="68:68" customFormat="1">
      <c r="BP818970" s="90"/>
    </row>
    <row r="818971" spans="68:68" customFormat="1">
      <c r="BP818971" s="90"/>
    </row>
    <row r="818972" spans="68:68" customFormat="1">
      <c r="BP818972" s="90"/>
    </row>
    <row r="818973" spans="68:68" customFormat="1">
      <c r="BP818973" s="90"/>
    </row>
    <row r="818974" spans="68:68" customFormat="1">
      <c r="BP818974" s="90"/>
    </row>
    <row r="818975" spans="68:68" customFormat="1">
      <c r="BP818975" s="90"/>
    </row>
    <row r="818976" spans="68:68" customFormat="1">
      <c r="BP818976" s="90"/>
    </row>
    <row r="818977" spans="68:68" customFormat="1">
      <c r="BP818977" s="90"/>
    </row>
    <row r="818978" spans="68:68" customFormat="1">
      <c r="BP818978" s="90"/>
    </row>
    <row r="818979" spans="68:68" customFormat="1">
      <c r="BP818979" s="90"/>
    </row>
    <row r="818980" spans="68:68" customFormat="1">
      <c r="BP818980" s="90"/>
    </row>
    <row r="818981" spans="68:68" customFormat="1">
      <c r="BP818981" s="90"/>
    </row>
    <row r="818982" spans="68:68" customFormat="1">
      <c r="BP818982" s="90"/>
    </row>
    <row r="818983" spans="68:68" customFormat="1">
      <c r="BP818983" s="90"/>
    </row>
    <row r="818984" spans="68:68" customFormat="1">
      <c r="BP818984" s="90"/>
    </row>
    <row r="818985" spans="68:68" customFormat="1">
      <c r="BP818985" s="90"/>
    </row>
    <row r="818986" spans="68:68" customFormat="1">
      <c r="BP818986" s="90"/>
    </row>
    <row r="818987" spans="68:68" customFormat="1">
      <c r="BP818987" s="90"/>
    </row>
    <row r="818988" spans="68:68" customFormat="1">
      <c r="BP818988" s="90"/>
    </row>
    <row r="818989" spans="68:68" customFormat="1">
      <c r="BP818989" s="90"/>
    </row>
    <row r="818990" spans="68:68" customFormat="1">
      <c r="BP818990" s="90"/>
    </row>
    <row r="818991" spans="68:68" customFormat="1">
      <c r="BP818991" s="90"/>
    </row>
    <row r="818992" spans="68:68" customFormat="1">
      <c r="BP818992" s="90"/>
    </row>
    <row r="818993" spans="68:68" customFormat="1">
      <c r="BP818993" s="90"/>
    </row>
    <row r="818994" spans="68:68" customFormat="1">
      <c r="BP818994" s="90"/>
    </row>
    <row r="818995" spans="68:68" customFormat="1">
      <c r="BP818995" s="90"/>
    </row>
    <row r="818996" spans="68:68" customFormat="1">
      <c r="BP818996" s="90"/>
    </row>
    <row r="818997" spans="68:68" customFormat="1">
      <c r="BP818997" s="90"/>
    </row>
    <row r="818998" spans="68:68" customFormat="1">
      <c r="BP818998" s="90"/>
    </row>
    <row r="818999" spans="68:68" customFormat="1">
      <c r="BP818999" s="90"/>
    </row>
    <row r="819000" spans="68:68" customFormat="1">
      <c r="BP819000" s="90"/>
    </row>
    <row r="819001" spans="68:68" customFormat="1">
      <c r="BP819001" s="90"/>
    </row>
    <row r="819002" spans="68:68" customFormat="1">
      <c r="BP819002" s="90"/>
    </row>
    <row r="819003" spans="68:68" customFormat="1">
      <c r="BP819003" s="90"/>
    </row>
    <row r="819004" spans="68:68" customFormat="1">
      <c r="BP819004" s="90"/>
    </row>
    <row r="819005" spans="68:68" customFormat="1">
      <c r="BP819005" s="90"/>
    </row>
    <row r="819006" spans="68:68" customFormat="1">
      <c r="BP819006" s="90"/>
    </row>
    <row r="819007" spans="68:68" customFormat="1">
      <c r="BP819007" s="90"/>
    </row>
    <row r="819008" spans="68:68" customFormat="1">
      <c r="BP819008" s="90"/>
    </row>
    <row r="819009" spans="68:68" customFormat="1">
      <c r="BP819009" s="90"/>
    </row>
    <row r="819010" spans="68:68" customFormat="1">
      <c r="BP819010" s="90"/>
    </row>
    <row r="819011" spans="68:68" customFormat="1">
      <c r="BP819011" s="90"/>
    </row>
    <row r="819012" spans="68:68" customFormat="1">
      <c r="BP819012" s="90"/>
    </row>
    <row r="819013" spans="68:68" customFormat="1">
      <c r="BP819013" s="90"/>
    </row>
    <row r="819014" spans="68:68" customFormat="1">
      <c r="BP819014" s="90"/>
    </row>
    <row r="819015" spans="68:68" customFormat="1">
      <c r="BP819015" s="90"/>
    </row>
    <row r="819016" spans="68:68" customFormat="1">
      <c r="BP819016" s="90"/>
    </row>
    <row r="819017" spans="68:68" customFormat="1">
      <c r="BP819017" s="90"/>
    </row>
    <row r="819018" spans="68:68" customFormat="1">
      <c r="BP819018" s="90"/>
    </row>
    <row r="819019" spans="68:68" customFormat="1">
      <c r="BP819019" s="90"/>
    </row>
    <row r="819020" spans="68:68" customFormat="1">
      <c r="BP819020" s="90"/>
    </row>
    <row r="819021" spans="68:68" customFormat="1">
      <c r="BP819021" s="90"/>
    </row>
    <row r="819022" spans="68:68" customFormat="1">
      <c r="BP819022" s="90"/>
    </row>
    <row r="819023" spans="68:68" customFormat="1">
      <c r="BP819023" s="90"/>
    </row>
    <row r="819024" spans="68:68" customFormat="1">
      <c r="BP819024" s="90"/>
    </row>
    <row r="819025" spans="68:68" customFormat="1">
      <c r="BP819025" s="90"/>
    </row>
    <row r="819026" spans="68:68" customFormat="1">
      <c r="BP819026" s="90"/>
    </row>
    <row r="819027" spans="68:68" customFormat="1">
      <c r="BP819027" s="90"/>
    </row>
    <row r="819028" spans="68:68" customFormat="1">
      <c r="BP819028" s="90"/>
    </row>
    <row r="819029" spans="68:68" customFormat="1">
      <c r="BP819029" s="90"/>
    </row>
    <row r="819030" spans="68:68" customFormat="1">
      <c r="BP819030" s="90"/>
    </row>
    <row r="819031" spans="68:68" customFormat="1">
      <c r="BP819031" s="90"/>
    </row>
    <row r="819032" spans="68:68" customFormat="1">
      <c r="BP819032" s="90"/>
    </row>
    <row r="819033" spans="68:68" customFormat="1">
      <c r="BP819033" s="90"/>
    </row>
    <row r="819034" spans="68:68" customFormat="1">
      <c r="BP819034" s="90"/>
    </row>
    <row r="819035" spans="68:68" customFormat="1">
      <c r="BP819035" s="90"/>
    </row>
    <row r="819036" spans="68:68" customFormat="1">
      <c r="BP819036" s="90"/>
    </row>
    <row r="819037" spans="68:68" customFormat="1">
      <c r="BP819037" s="90"/>
    </row>
    <row r="819038" spans="68:68" customFormat="1">
      <c r="BP819038" s="90"/>
    </row>
    <row r="819039" spans="68:68" customFormat="1">
      <c r="BP819039" s="90"/>
    </row>
    <row r="819040" spans="68:68" customFormat="1">
      <c r="BP819040" s="90"/>
    </row>
    <row r="819041" spans="68:68" customFormat="1">
      <c r="BP819041" s="90"/>
    </row>
    <row r="819042" spans="68:68" customFormat="1">
      <c r="BP819042" s="90"/>
    </row>
    <row r="819043" spans="68:68" customFormat="1">
      <c r="BP819043" s="90"/>
    </row>
    <row r="819044" spans="68:68" customFormat="1">
      <c r="BP819044" s="90"/>
    </row>
    <row r="819045" spans="68:68" customFormat="1">
      <c r="BP819045" s="90"/>
    </row>
    <row r="819046" spans="68:68" customFormat="1">
      <c r="BP819046" s="90"/>
    </row>
    <row r="819047" spans="68:68" customFormat="1">
      <c r="BP819047" s="90"/>
    </row>
    <row r="819048" spans="68:68" customFormat="1">
      <c r="BP819048" s="90"/>
    </row>
    <row r="819049" spans="68:68" customFormat="1">
      <c r="BP819049" s="90"/>
    </row>
    <row r="819050" spans="68:68" customFormat="1">
      <c r="BP819050" s="90"/>
    </row>
    <row r="819051" spans="68:68" customFormat="1">
      <c r="BP819051" s="90"/>
    </row>
    <row r="819052" spans="68:68" customFormat="1">
      <c r="BP819052" s="90"/>
    </row>
    <row r="819053" spans="68:68" customFormat="1">
      <c r="BP819053" s="90"/>
    </row>
    <row r="819054" spans="68:68" customFormat="1">
      <c r="BP819054" s="90"/>
    </row>
    <row r="819055" spans="68:68" customFormat="1">
      <c r="BP819055" s="90"/>
    </row>
    <row r="819056" spans="68:68" customFormat="1">
      <c r="BP819056" s="90"/>
    </row>
    <row r="819057" spans="68:68" customFormat="1">
      <c r="BP819057" s="90"/>
    </row>
    <row r="819058" spans="68:68" customFormat="1">
      <c r="BP819058" s="90"/>
    </row>
    <row r="819059" spans="68:68" customFormat="1">
      <c r="BP819059" s="90"/>
    </row>
    <row r="819060" spans="68:68" customFormat="1">
      <c r="BP819060" s="90"/>
    </row>
    <row r="819061" spans="68:68" customFormat="1">
      <c r="BP819061" s="90"/>
    </row>
    <row r="819062" spans="68:68" customFormat="1">
      <c r="BP819062" s="90"/>
    </row>
    <row r="819063" spans="68:68" customFormat="1">
      <c r="BP819063" s="90"/>
    </row>
    <row r="819064" spans="68:68" customFormat="1">
      <c r="BP819064" s="90"/>
    </row>
    <row r="819065" spans="68:68" customFormat="1">
      <c r="BP819065" s="90"/>
    </row>
    <row r="819066" spans="68:68" customFormat="1">
      <c r="BP819066" s="90"/>
    </row>
    <row r="819067" spans="68:68" customFormat="1">
      <c r="BP819067" s="90"/>
    </row>
    <row r="819068" spans="68:68" customFormat="1">
      <c r="BP819068" s="90"/>
    </row>
    <row r="819069" spans="68:68" customFormat="1">
      <c r="BP819069" s="90"/>
    </row>
    <row r="819070" spans="68:68" customFormat="1">
      <c r="BP819070" s="90"/>
    </row>
    <row r="819071" spans="68:68" customFormat="1">
      <c r="BP819071" s="90"/>
    </row>
    <row r="819072" spans="68:68" customFormat="1">
      <c r="BP819072" s="90"/>
    </row>
    <row r="819073" spans="68:68" customFormat="1">
      <c r="BP819073" s="90"/>
    </row>
    <row r="819074" spans="68:68" customFormat="1">
      <c r="BP819074" s="90"/>
    </row>
    <row r="819075" spans="68:68" customFormat="1">
      <c r="BP819075" s="90"/>
    </row>
    <row r="819076" spans="68:68" customFormat="1">
      <c r="BP819076" s="90"/>
    </row>
    <row r="819077" spans="68:68" customFormat="1">
      <c r="BP819077" s="90"/>
    </row>
    <row r="819078" spans="68:68" customFormat="1">
      <c r="BP819078" s="90"/>
    </row>
    <row r="819079" spans="68:68" customFormat="1">
      <c r="BP819079" s="90"/>
    </row>
    <row r="819080" spans="68:68" customFormat="1">
      <c r="BP819080" s="90"/>
    </row>
    <row r="819081" spans="68:68" customFormat="1">
      <c r="BP819081" s="90"/>
    </row>
    <row r="819082" spans="68:68" customFormat="1">
      <c r="BP819082" s="90"/>
    </row>
    <row r="819083" spans="68:68" customFormat="1">
      <c r="BP819083" s="90"/>
    </row>
    <row r="819084" spans="68:68" customFormat="1">
      <c r="BP819084" s="90"/>
    </row>
    <row r="819085" spans="68:68" customFormat="1">
      <c r="BP819085" s="90"/>
    </row>
    <row r="819086" spans="68:68" customFormat="1">
      <c r="BP819086" s="90"/>
    </row>
    <row r="819087" spans="68:68" customFormat="1">
      <c r="BP819087" s="90"/>
    </row>
    <row r="819088" spans="68:68" customFormat="1">
      <c r="BP819088" s="90"/>
    </row>
    <row r="819089" spans="68:68" customFormat="1">
      <c r="BP819089" s="90"/>
    </row>
    <row r="819090" spans="68:68" customFormat="1">
      <c r="BP819090" s="90"/>
    </row>
    <row r="819091" spans="68:68" customFormat="1">
      <c r="BP819091" s="90"/>
    </row>
    <row r="819092" spans="68:68" customFormat="1">
      <c r="BP819092" s="90"/>
    </row>
    <row r="819093" spans="68:68" customFormat="1">
      <c r="BP819093" s="90"/>
    </row>
    <row r="819094" spans="68:68" customFormat="1">
      <c r="BP819094" s="90"/>
    </row>
    <row r="819095" spans="68:68" customFormat="1">
      <c r="BP819095" s="90"/>
    </row>
    <row r="819096" spans="68:68" customFormat="1">
      <c r="BP819096" s="90"/>
    </row>
    <row r="819097" spans="68:68" customFormat="1">
      <c r="BP819097" s="90"/>
    </row>
    <row r="819098" spans="68:68" customFormat="1">
      <c r="BP819098" s="90"/>
    </row>
    <row r="819099" spans="68:68" customFormat="1">
      <c r="BP819099" s="90"/>
    </row>
    <row r="819100" spans="68:68" customFormat="1">
      <c r="BP819100" s="90"/>
    </row>
    <row r="819101" spans="68:68" customFormat="1">
      <c r="BP819101" s="90"/>
    </row>
    <row r="819102" spans="68:68" customFormat="1">
      <c r="BP819102" s="90"/>
    </row>
    <row r="819103" spans="68:68" customFormat="1">
      <c r="BP819103" s="90"/>
    </row>
    <row r="819104" spans="68:68" customFormat="1">
      <c r="BP819104" s="90"/>
    </row>
    <row r="819105" spans="68:68" customFormat="1">
      <c r="BP819105" s="90"/>
    </row>
    <row r="819106" spans="68:68" customFormat="1">
      <c r="BP819106" s="90"/>
    </row>
    <row r="819107" spans="68:68" customFormat="1">
      <c r="BP819107" s="90"/>
    </row>
    <row r="819108" spans="68:68" customFormat="1">
      <c r="BP819108" s="90"/>
    </row>
    <row r="819109" spans="68:68" customFormat="1">
      <c r="BP819109" s="90"/>
    </row>
    <row r="819110" spans="68:68" customFormat="1">
      <c r="BP819110" s="90"/>
    </row>
    <row r="819111" spans="68:68" customFormat="1">
      <c r="BP819111" s="90"/>
    </row>
    <row r="819112" spans="68:68" customFormat="1">
      <c r="BP819112" s="90"/>
    </row>
    <row r="819113" spans="68:68" customFormat="1">
      <c r="BP819113" s="90"/>
    </row>
    <row r="819114" spans="68:68" customFormat="1">
      <c r="BP819114" s="90"/>
    </row>
    <row r="819115" spans="68:68" customFormat="1">
      <c r="BP819115" s="90"/>
    </row>
    <row r="819116" spans="68:68" customFormat="1">
      <c r="BP819116" s="90"/>
    </row>
    <row r="819117" spans="68:68" customFormat="1">
      <c r="BP819117" s="90"/>
    </row>
    <row r="819118" spans="68:68" customFormat="1">
      <c r="BP819118" s="90"/>
    </row>
    <row r="819119" spans="68:68" customFormat="1">
      <c r="BP819119" s="90"/>
    </row>
    <row r="819120" spans="68:68" customFormat="1">
      <c r="BP819120" s="90"/>
    </row>
    <row r="819121" spans="68:68" customFormat="1">
      <c r="BP819121" s="90"/>
    </row>
    <row r="819122" spans="68:68" customFormat="1">
      <c r="BP819122" s="90"/>
    </row>
    <row r="819123" spans="68:68" customFormat="1">
      <c r="BP819123" s="90"/>
    </row>
    <row r="819124" spans="68:68" customFormat="1">
      <c r="BP819124" s="90"/>
    </row>
    <row r="819125" spans="68:68" customFormat="1">
      <c r="BP819125" s="90"/>
    </row>
    <row r="819126" spans="68:68" customFormat="1">
      <c r="BP819126" s="90"/>
    </row>
    <row r="819127" spans="68:68" customFormat="1">
      <c r="BP819127" s="90"/>
    </row>
    <row r="819128" spans="68:68" customFormat="1">
      <c r="BP819128" s="90"/>
    </row>
    <row r="819129" spans="68:68" customFormat="1">
      <c r="BP819129" s="90"/>
    </row>
    <row r="819130" spans="68:68" customFormat="1">
      <c r="BP819130" s="90"/>
    </row>
    <row r="819131" spans="68:68" customFormat="1">
      <c r="BP819131" s="90"/>
    </row>
    <row r="819132" spans="68:68" customFormat="1">
      <c r="BP819132" s="90"/>
    </row>
    <row r="819133" spans="68:68" customFormat="1">
      <c r="BP819133" s="90"/>
    </row>
    <row r="819134" spans="68:68" customFormat="1">
      <c r="BP819134" s="90"/>
    </row>
    <row r="819135" spans="68:68" customFormat="1">
      <c r="BP819135" s="90"/>
    </row>
    <row r="819136" spans="68:68" customFormat="1">
      <c r="BP819136" s="90"/>
    </row>
    <row r="819137" spans="68:68" customFormat="1">
      <c r="BP819137" s="90"/>
    </row>
    <row r="819138" spans="68:68" customFormat="1">
      <c r="BP819138" s="90"/>
    </row>
    <row r="819139" spans="68:68" customFormat="1">
      <c r="BP819139" s="90"/>
    </row>
    <row r="819140" spans="68:68" customFormat="1">
      <c r="BP819140" s="90"/>
    </row>
    <row r="819141" spans="68:68" customFormat="1">
      <c r="BP819141" s="90"/>
    </row>
    <row r="819142" spans="68:68" customFormat="1">
      <c r="BP819142" s="90"/>
    </row>
    <row r="819143" spans="68:68" customFormat="1">
      <c r="BP819143" s="90"/>
    </row>
    <row r="819144" spans="68:68" customFormat="1">
      <c r="BP819144" s="90"/>
    </row>
    <row r="819145" spans="68:68" customFormat="1">
      <c r="BP819145" s="90"/>
    </row>
    <row r="819146" spans="68:68" customFormat="1">
      <c r="BP819146" s="90"/>
    </row>
    <row r="819147" spans="68:68" customFormat="1">
      <c r="BP819147" s="90"/>
    </row>
    <row r="819148" spans="68:68" customFormat="1">
      <c r="BP819148" s="90"/>
    </row>
    <row r="819149" spans="68:68" customFormat="1">
      <c r="BP819149" s="90"/>
    </row>
    <row r="819150" spans="68:68" customFormat="1">
      <c r="BP819150" s="90"/>
    </row>
    <row r="819151" spans="68:68" customFormat="1">
      <c r="BP819151" s="90"/>
    </row>
    <row r="819152" spans="68:68" customFormat="1">
      <c r="BP819152" s="90"/>
    </row>
    <row r="819153" spans="68:68" customFormat="1">
      <c r="BP819153" s="90"/>
    </row>
    <row r="819154" spans="68:68" customFormat="1">
      <c r="BP819154" s="90"/>
    </row>
    <row r="819155" spans="68:68" customFormat="1">
      <c r="BP819155" s="90"/>
    </row>
    <row r="819156" spans="68:68" customFormat="1">
      <c r="BP819156" s="90"/>
    </row>
    <row r="819157" spans="68:68" customFormat="1">
      <c r="BP819157" s="90"/>
    </row>
    <row r="819158" spans="68:68" customFormat="1">
      <c r="BP819158" s="90"/>
    </row>
    <row r="819159" spans="68:68" customFormat="1">
      <c r="BP819159" s="90"/>
    </row>
    <row r="819160" spans="68:68" customFormat="1">
      <c r="BP819160" s="90"/>
    </row>
    <row r="819161" spans="68:68" customFormat="1">
      <c r="BP819161" s="90"/>
    </row>
    <row r="819162" spans="68:68" customFormat="1">
      <c r="BP819162" s="90"/>
    </row>
    <row r="819163" spans="68:68" customFormat="1">
      <c r="BP819163" s="90"/>
    </row>
    <row r="819164" spans="68:68" customFormat="1">
      <c r="BP819164" s="90"/>
    </row>
    <row r="819165" spans="68:68" customFormat="1">
      <c r="BP819165" s="90"/>
    </row>
    <row r="819166" spans="68:68" customFormat="1">
      <c r="BP819166" s="90"/>
    </row>
    <row r="819167" spans="68:68" customFormat="1">
      <c r="BP819167" s="90"/>
    </row>
    <row r="819168" spans="68:68" customFormat="1">
      <c r="BP819168" s="90"/>
    </row>
    <row r="819169" spans="68:68" customFormat="1">
      <c r="BP819169" s="90"/>
    </row>
    <row r="819170" spans="68:68" customFormat="1">
      <c r="BP819170" s="90"/>
    </row>
    <row r="819171" spans="68:68" customFormat="1">
      <c r="BP819171" s="90"/>
    </row>
    <row r="819172" spans="68:68" customFormat="1">
      <c r="BP819172" s="90"/>
    </row>
    <row r="819173" spans="68:68" customFormat="1">
      <c r="BP819173" s="90"/>
    </row>
    <row r="819174" spans="68:68" customFormat="1">
      <c r="BP819174" s="90"/>
    </row>
    <row r="819175" spans="68:68" customFormat="1">
      <c r="BP819175" s="90"/>
    </row>
    <row r="819176" spans="68:68" customFormat="1">
      <c r="BP819176" s="90"/>
    </row>
    <row r="819177" spans="68:68" customFormat="1">
      <c r="BP819177" s="90"/>
    </row>
    <row r="819178" spans="68:68" customFormat="1">
      <c r="BP819178" s="90"/>
    </row>
    <row r="819179" spans="68:68" customFormat="1">
      <c r="BP819179" s="90"/>
    </row>
    <row r="819180" spans="68:68" customFormat="1">
      <c r="BP819180" s="90"/>
    </row>
    <row r="819181" spans="68:68" customFormat="1">
      <c r="BP819181" s="90"/>
    </row>
    <row r="819182" spans="68:68" customFormat="1">
      <c r="BP819182" s="90"/>
    </row>
    <row r="819183" spans="68:68" customFormat="1">
      <c r="BP819183" s="90"/>
    </row>
    <row r="819184" spans="68:68" customFormat="1">
      <c r="BP819184" s="90"/>
    </row>
    <row r="819185" spans="68:68" customFormat="1">
      <c r="BP819185" s="90"/>
    </row>
    <row r="819186" spans="68:68" customFormat="1">
      <c r="BP819186" s="90"/>
    </row>
    <row r="819187" spans="68:68" customFormat="1">
      <c r="BP819187" s="90"/>
    </row>
    <row r="819188" spans="68:68" customFormat="1">
      <c r="BP819188" s="90"/>
    </row>
    <row r="819189" spans="68:68" customFormat="1">
      <c r="BP819189" s="90"/>
    </row>
    <row r="819190" spans="68:68" customFormat="1">
      <c r="BP819190" s="90"/>
    </row>
    <row r="819191" spans="68:68" customFormat="1">
      <c r="BP819191" s="90"/>
    </row>
    <row r="819192" spans="68:68" customFormat="1">
      <c r="BP819192" s="90"/>
    </row>
    <row r="819193" spans="68:68" customFormat="1">
      <c r="BP819193" s="90"/>
    </row>
    <row r="819194" spans="68:68" customFormat="1">
      <c r="BP819194" s="90"/>
    </row>
    <row r="819195" spans="68:68" customFormat="1">
      <c r="BP819195" s="90"/>
    </row>
    <row r="819196" spans="68:68" customFormat="1">
      <c r="BP819196" s="90"/>
    </row>
    <row r="819197" spans="68:68" customFormat="1">
      <c r="BP819197" s="90"/>
    </row>
    <row r="819198" spans="68:68" customFormat="1">
      <c r="BP819198" s="90"/>
    </row>
    <row r="819199" spans="68:68" customFormat="1">
      <c r="BP819199" s="90"/>
    </row>
    <row r="819200" spans="68:68" customFormat="1">
      <c r="BP819200" s="90"/>
    </row>
    <row r="819201" spans="68:68" customFormat="1">
      <c r="BP819201" s="90"/>
    </row>
    <row r="819202" spans="68:68" customFormat="1">
      <c r="BP819202" s="90"/>
    </row>
    <row r="819203" spans="68:68" customFormat="1">
      <c r="BP819203" s="90"/>
    </row>
    <row r="819204" spans="68:68" customFormat="1">
      <c r="BP819204" s="90"/>
    </row>
    <row r="819205" spans="68:68" customFormat="1">
      <c r="BP819205" s="90"/>
    </row>
    <row r="819206" spans="68:68" customFormat="1">
      <c r="BP819206" s="90"/>
    </row>
    <row r="819207" spans="68:68" customFormat="1">
      <c r="BP819207" s="90"/>
    </row>
    <row r="819208" spans="68:68" customFormat="1">
      <c r="BP819208" s="90"/>
    </row>
    <row r="819209" spans="68:68" customFormat="1">
      <c r="BP819209" s="90"/>
    </row>
    <row r="819210" spans="68:68" customFormat="1">
      <c r="BP819210" s="90"/>
    </row>
    <row r="819211" spans="68:68" customFormat="1">
      <c r="BP819211" s="90"/>
    </row>
    <row r="819212" spans="68:68" customFormat="1">
      <c r="BP819212" s="90"/>
    </row>
    <row r="819213" spans="68:68" customFormat="1">
      <c r="BP819213" s="90"/>
    </row>
    <row r="819214" spans="68:68" customFormat="1">
      <c r="BP819214" s="90"/>
    </row>
    <row r="819215" spans="68:68" customFormat="1">
      <c r="BP819215" s="90"/>
    </row>
    <row r="819216" spans="68:68" customFormat="1">
      <c r="BP819216" s="90"/>
    </row>
    <row r="819217" spans="68:68" customFormat="1">
      <c r="BP819217" s="90"/>
    </row>
    <row r="819218" spans="68:68" customFormat="1">
      <c r="BP819218" s="90"/>
    </row>
    <row r="819219" spans="68:68" customFormat="1">
      <c r="BP819219" s="90"/>
    </row>
    <row r="819220" spans="68:68" customFormat="1">
      <c r="BP819220" s="90"/>
    </row>
    <row r="819221" spans="68:68" customFormat="1">
      <c r="BP819221" s="90"/>
    </row>
    <row r="819222" spans="68:68" customFormat="1">
      <c r="BP819222" s="90"/>
    </row>
    <row r="819223" spans="68:68" customFormat="1">
      <c r="BP819223" s="90"/>
    </row>
    <row r="819224" spans="68:68" customFormat="1">
      <c r="BP819224" s="90"/>
    </row>
    <row r="819225" spans="68:68" customFormat="1">
      <c r="BP819225" s="90"/>
    </row>
    <row r="819226" spans="68:68" customFormat="1">
      <c r="BP819226" s="90"/>
    </row>
    <row r="819227" spans="68:68" customFormat="1">
      <c r="BP819227" s="90"/>
    </row>
    <row r="819228" spans="68:68" customFormat="1">
      <c r="BP819228" s="90"/>
    </row>
    <row r="819229" spans="68:68" customFormat="1">
      <c r="BP819229" s="90"/>
    </row>
    <row r="819230" spans="68:68" customFormat="1">
      <c r="BP819230" s="90"/>
    </row>
    <row r="819231" spans="68:68" customFormat="1">
      <c r="BP819231" s="90"/>
    </row>
    <row r="819232" spans="68:68" customFormat="1">
      <c r="BP819232" s="90"/>
    </row>
    <row r="819233" spans="68:68" customFormat="1">
      <c r="BP819233" s="90"/>
    </row>
    <row r="819234" spans="68:68" customFormat="1">
      <c r="BP819234" s="90"/>
    </row>
    <row r="819235" spans="68:68" customFormat="1">
      <c r="BP819235" s="90"/>
    </row>
    <row r="819236" spans="68:68" customFormat="1">
      <c r="BP819236" s="90"/>
    </row>
    <row r="819237" spans="68:68" customFormat="1">
      <c r="BP819237" s="90"/>
    </row>
    <row r="819238" spans="68:68" customFormat="1">
      <c r="BP819238" s="90"/>
    </row>
    <row r="819239" spans="68:68" customFormat="1">
      <c r="BP819239" s="90"/>
    </row>
    <row r="819240" spans="68:68" customFormat="1">
      <c r="BP819240" s="90"/>
    </row>
    <row r="819241" spans="68:68" customFormat="1">
      <c r="BP819241" s="90"/>
    </row>
    <row r="819242" spans="68:68" customFormat="1">
      <c r="BP819242" s="90"/>
    </row>
    <row r="819243" spans="68:68" customFormat="1">
      <c r="BP819243" s="90"/>
    </row>
    <row r="819244" spans="68:68" customFormat="1">
      <c r="BP819244" s="90"/>
    </row>
    <row r="819245" spans="68:68" customFormat="1">
      <c r="BP819245" s="90"/>
    </row>
    <row r="819246" spans="68:68" customFormat="1">
      <c r="BP819246" s="90"/>
    </row>
    <row r="819247" spans="68:68" customFormat="1">
      <c r="BP819247" s="90"/>
    </row>
    <row r="819248" spans="68:68" customFormat="1">
      <c r="BP819248" s="90"/>
    </row>
    <row r="819249" spans="68:68" customFormat="1">
      <c r="BP819249" s="90"/>
    </row>
    <row r="819250" spans="68:68" customFormat="1">
      <c r="BP819250" s="90"/>
    </row>
    <row r="819251" spans="68:68" customFormat="1">
      <c r="BP819251" s="90"/>
    </row>
    <row r="819252" spans="68:68" customFormat="1">
      <c r="BP819252" s="90"/>
    </row>
    <row r="819253" spans="68:68" customFormat="1">
      <c r="BP819253" s="90"/>
    </row>
    <row r="819254" spans="68:68" customFormat="1">
      <c r="BP819254" s="90"/>
    </row>
    <row r="819255" spans="68:68" customFormat="1">
      <c r="BP819255" s="90"/>
    </row>
    <row r="819256" spans="68:68" customFormat="1">
      <c r="BP819256" s="90"/>
    </row>
    <row r="819257" spans="68:68" customFormat="1">
      <c r="BP819257" s="90"/>
    </row>
    <row r="819258" spans="68:68" customFormat="1">
      <c r="BP819258" s="90"/>
    </row>
    <row r="819259" spans="68:68" customFormat="1">
      <c r="BP819259" s="90"/>
    </row>
    <row r="819260" spans="68:68" customFormat="1">
      <c r="BP819260" s="90"/>
    </row>
    <row r="819261" spans="68:68" customFormat="1">
      <c r="BP819261" s="90"/>
    </row>
    <row r="819262" spans="68:68" customFormat="1">
      <c r="BP819262" s="90"/>
    </row>
    <row r="819263" spans="68:68" customFormat="1">
      <c r="BP819263" s="90"/>
    </row>
    <row r="819264" spans="68:68" customFormat="1">
      <c r="BP819264" s="90"/>
    </row>
    <row r="819265" spans="68:68" customFormat="1">
      <c r="BP819265" s="90"/>
    </row>
    <row r="819266" spans="68:68" customFormat="1">
      <c r="BP819266" s="90"/>
    </row>
    <row r="819267" spans="68:68" customFormat="1">
      <c r="BP819267" s="90"/>
    </row>
    <row r="819268" spans="68:68" customFormat="1">
      <c r="BP819268" s="90"/>
    </row>
    <row r="819269" spans="68:68" customFormat="1">
      <c r="BP819269" s="90"/>
    </row>
    <row r="819270" spans="68:68" customFormat="1">
      <c r="BP819270" s="90"/>
    </row>
    <row r="819271" spans="68:68" customFormat="1">
      <c r="BP819271" s="90"/>
    </row>
    <row r="819272" spans="68:68" customFormat="1">
      <c r="BP819272" s="90"/>
    </row>
    <row r="819273" spans="68:68" customFormat="1">
      <c r="BP819273" s="90"/>
    </row>
    <row r="819274" spans="68:68" customFormat="1">
      <c r="BP819274" s="90"/>
    </row>
    <row r="819275" spans="68:68" customFormat="1">
      <c r="BP819275" s="90"/>
    </row>
    <row r="819276" spans="68:68" customFormat="1">
      <c r="BP819276" s="90"/>
    </row>
    <row r="819277" spans="68:68" customFormat="1">
      <c r="BP819277" s="90"/>
    </row>
    <row r="819278" spans="68:68" customFormat="1">
      <c r="BP819278" s="90"/>
    </row>
    <row r="819279" spans="68:68" customFormat="1">
      <c r="BP819279" s="90"/>
    </row>
    <row r="819280" spans="68:68" customFormat="1">
      <c r="BP819280" s="90"/>
    </row>
    <row r="819281" spans="68:68" customFormat="1">
      <c r="BP819281" s="90"/>
    </row>
    <row r="819282" spans="68:68" customFormat="1">
      <c r="BP819282" s="90"/>
    </row>
    <row r="819283" spans="68:68" customFormat="1">
      <c r="BP819283" s="90"/>
    </row>
    <row r="819284" spans="68:68" customFormat="1">
      <c r="BP819284" s="90"/>
    </row>
    <row r="819285" spans="68:68" customFormat="1">
      <c r="BP819285" s="90"/>
    </row>
    <row r="819286" spans="68:68" customFormat="1">
      <c r="BP819286" s="90"/>
    </row>
    <row r="819287" spans="68:68" customFormat="1">
      <c r="BP819287" s="90"/>
    </row>
    <row r="819288" spans="68:68" customFormat="1">
      <c r="BP819288" s="90"/>
    </row>
    <row r="819289" spans="68:68" customFormat="1">
      <c r="BP819289" s="90"/>
    </row>
    <row r="819290" spans="68:68" customFormat="1">
      <c r="BP819290" s="90"/>
    </row>
    <row r="819291" spans="68:68" customFormat="1">
      <c r="BP819291" s="90"/>
    </row>
    <row r="819292" spans="68:68" customFormat="1">
      <c r="BP819292" s="90"/>
    </row>
    <row r="819293" spans="68:68" customFormat="1">
      <c r="BP819293" s="90"/>
    </row>
    <row r="819294" spans="68:68" customFormat="1">
      <c r="BP819294" s="90"/>
    </row>
    <row r="819295" spans="68:68" customFormat="1">
      <c r="BP819295" s="90"/>
    </row>
    <row r="819296" spans="68:68" customFormat="1">
      <c r="BP819296" s="90"/>
    </row>
    <row r="819297" spans="68:68" customFormat="1">
      <c r="BP819297" s="90"/>
    </row>
    <row r="819298" spans="68:68" customFormat="1">
      <c r="BP819298" s="90"/>
    </row>
    <row r="819299" spans="68:68" customFormat="1">
      <c r="BP819299" s="90"/>
    </row>
    <row r="819300" spans="68:68" customFormat="1">
      <c r="BP819300" s="90"/>
    </row>
    <row r="819301" spans="68:68" customFormat="1">
      <c r="BP819301" s="90"/>
    </row>
    <row r="819302" spans="68:68" customFormat="1">
      <c r="BP819302" s="90"/>
    </row>
    <row r="819303" spans="68:68" customFormat="1">
      <c r="BP819303" s="90"/>
    </row>
    <row r="819304" spans="68:68" customFormat="1">
      <c r="BP819304" s="90"/>
    </row>
    <row r="819305" spans="68:68" customFormat="1">
      <c r="BP819305" s="90"/>
    </row>
    <row r="819306" spans="68:68" customFormat="1">
      <c r="BP819306" s="90"/>
    </row>
    <row r="819307" spans="68:68" customFormat="1">
      <c r="BP819307" s="90"/>
    </row>
    <row r="819308" spans="68:68" customFormat="1">
      <c r="BP819308" s="90"/>
    </row>
    <row r="819309" spans="68:68" customFormat="1">
      <c r="BP819309" s="90"/>
    </row>
    <row r="819310" spans="68:68" customFormat="1">
      <c r="BP819310" s="90"/>
    </row>
    <row r="819311" spans="68:68" customFormat="1">
      <c r="BP819311" s="90"/>
    </row>
    <row r="819312" spans="68:68" customFormat="1">
      <c r="BP819312" s="90"/>
    </row>
    <row r="819313" spans="68:68" customFormat="1">
      <c r="BP819313" s="90"/>
    </row>
    <row r="819314" spans="68:68" customFormat="1">
      <c r="BP819314" s="90"/>
    </row>
    <row r="819315" spans="68:68" customFormat="1">
      <c r="BP819315" s="90"/>
    </row>
    <row r="819316" spans="68:68" customFormat="1">
      <c r="BP819316" s="90"/>
    </row>
    <row r="819317" spans="68:68" customFormat="1">
      <c r="BP819317" s="90"/>
    </row>
    <row r="819318" spans="68:68" customFormat="1">
      <c r="BP819318" s="90"/>
    </row>
    <row r="819319" spans="68:68" customFormat="1">
      <c r="BP819319" s="90"/>
    </row>
    <row r="819320" spans="68:68" customFormat="1">
      <c r="BP819320" s="90"/>
    </row>
    <row r="819321" spans="68:68" customFormat="1">
      <c r="BP819321" s="90"/>
    </row>
    <row r="819322" spans="68:68" customFormat="1">
      <c r="BP819322" s="90"/>
    </row>
    <row r="819323" spans="68:68" customFormat="1">
      <c r="BP819323" s="90"/>
    </row>
    <row r="819324" spans="68:68" customFormat="1">
      <c r="BP819324" s="90"/>
    </row>
    <row r="819325" spans="68:68" customFormat="1">
      <c r="BP819325" s="90"/>
    </row>
    <row r="819326" spans="68:68" customFormat="1">
      <c r="BP819326" s="90"/>
    </row>
    <row r="819327" spans="68:68" customFormat="1">
      <c r="BP819327" s="90"/>
    </row>
    <row r="819328" spans="68:68" customFormat="1">
      <c r="BP819328" s="90"/>
    </row>
    <row r="819329" spans="68:68" customFormat="1">
      <c r="BP819329" s="90"/>
    </row>
    <row r="819330" spans="68:68" customFormat="1">
      <c r="BP819330" s="90"/>
    </row>
    <row r="819331" spans="68:68" customFormat="1">
      <c r="BP819331" s="90"/>
    </row>
    <row r="819332" spans="68:68" customFormat="1">
      <c r="BP819332" s="90"/>
    </row>
    <row r="819333" spans="68:68" customFormat="1">
      <c r="BP819333" s="90"/>
    </row>
    <row r="819334" spans="68:68" customFormat="1">
      <c r="BP819334" s="90"/>
    </row>
    <row r="819335" spans="68:68" customFormat="1">
      <c r="BP819335" s="90"/>
    </row>
    <row r="819336" spans="68:68" customFormat="1">
      <c r="BP819336" s="90"/>
    </row>
    <row r="819337" spans="68:68" customFormat="1">
      <c r="BP819337" s="90"/>
    </row>
    <row r="819338" spans="68:68" customFormat="1">
      <c r="BP819338" s="90"/>
    </row>
    <row r="819339" spans="68:68" customFormat="1">
      <c r="BP819339" s="90"/>
    </row>
    <row r="819340" spans="68:68" customFormat="1">
      <c r="BP819340" s="90"/>
    </row>
    <row r="819341" spans="68:68" customFormat="1">
      <c r="BP819341" s="90"/>
    </row>
    <row r="819342" spans="68:68" customFormat="1">
      <c r="BP819342" s="90"/>
    </row>
    <row r="819343" spans="68:68" customFormat="1">
      <c r="BP819343" s="90"/>
    </row>
    <row r="819344" spans="68:68" customFormat="1">
      <c r="BP819344" s="90"/>
    </row>
    <row r="819345" spans="68:68" customFormat="1">
      <c r="BP819345" s="90"/>
    </row>
    <row r="819346" spans="68:68" customFormat="1">
      <c r="BP819346" s="90"/>
    </row>
    <row r="819347" spans="68:68" customFormat="1">
      <c r="BP819347" s="90"/>
    </row>
    <row r="819348" spans="68:68" customFormat="1">
      <c r="BP819348" s="90"/>
    </row>
    <row r="819349" spans="68:68" customFormat="1">
      <c r="BP819349" s="90"/>
    </row>
    <row r="819350" spans="68:68" customFormat="1">
      <c r="BP819350" s="90"/>
    </row>
    <row r="819351" spans="68:68" customFormat="1">
      <c r="BP819351" s="90"/>
    </row>
    <row r="819352" spans="68:68" customFormat="1">
      <c r="BP819352" s="90"/>
    </row>
    <row r="819353" spans="68:68" customFormat="1">
      <c r="BP819353" s="90"/>
    </row>
    <row r="819354" spans="68:68" customFormat="1">
      <c r="BP819354" s="90"/>
    </row>
    <row r="819355" spans="68:68" customFormat="1">
      <c r="BP819355" s="90"/>
    </row>
    <row r="819356" spans="68:68" customFormat="1">
      <c r="BP819356" s="90"/>
    </row>
    <row r="819357" spans="68:68" customFormat="1">
      <c r="BP819357" s="90"/>
    </row>
    <row r="819358" spans="68:68" customFormat="1">
      <c r="BP819358" s="90"/>
    </row>
    <row r="819359" spans="68:68" customFormat="1">
      <c r="BP819359" s="90"/>
    </row>
    <row r="819360" spans="68:68" customFormat="1">
      <c r="BP819360" s="90"/>
    </row>
    <row r="819361" spans="68:68" customFormat="1">
      <c r="BP819361" s="90"/>
    </row>
    <row r="819362" spans="68:68" customFormat="1">
      <c r="BP819362" s="90"/>
    </row>
    <row r="819363" spans="68:68" customFormat="1">
      <c r="BP819363" s="90"/>
    </row>
    <row r="819364" spans="68:68" customFormat="1">
      <c r="BP819364" s="90"/>
    </row>
    <row r="819365" spans="68:68" customFormat="1">
      <c r="BP819365" s="90"/>
    </row>
    <row r="819366" spans="68:68" customFormat="1">
      <c r="BP819366" s="90"/>
    </row>
    <row r="819367" spans="68:68" customFormat="1">
      <c r="BP819367" s="90"/>
    </row>
    <row r="819368" spans="68:68" customFormat="1">
      <c r="BP819368" s="90"/>
    </row>
    <row r="819369" spans="68:68" customFormat="1">
      <c r="BP819369" s="90"/>
    </row>
    <row r="819370" spans="68:68" customFormat="1">
      <c r="BP819370" s="90"/>
    </row>
    <row r="819371" spans="68:68" customFormat="1">
      <c r="BP819371" s="90"/>
    </row>
    <row r="819372" spans="68:68" customFormat="1">
      <c r="BP819372" s="90"/>
    </row>
    <row r="819373" spans="68:68" customFormat="1">
      <c r="BP819373" s="90"/>
    </row>
    <row r="819374" spans="68:68" customFormat="1">
      <c r="BP819374" s="90"/>
    </row>
    <row r="819375" spans="68:68" customFormat="1">
      <c r="BP819375" s="90"/>
    </row>
    <row r="819376" spans="68:68" customFormat="1">
      <c r="BP819376" s="90"/>
    </row>
    <row r="819377" spans="68:68" customFormat="1">
      <c r="BP819377" s="90"/>
    </row>
    <row r="819378" spans="68:68" customFormat="1">
      <c r="BP819378" s="90"/>
    </row>
    <row r="819379" spans="68:68" customFormat="1">
      <c r="BP819379" s="90"/>
    </row>
    <row r="819380" spans="68:68" customFormat="1">
      <c r="BP819380" s="90"/>
    </row>
    <row r="819381" spans="68:68" customFormat="1">
      <c r="BP819381" s="90"/>
    </row>
    <row r="819382" spans="68:68" customFormat="1">
      <c r="BP819382" s="90"/>
    </row>
    <row r="819383" spans="68:68" customFormat="1">
      <c r="BP819383" s="90"/>
    </row>
    <row r="819384" spans="68:68" customFormat="1">
      <c r="BP819384" s="90"/>
    </row>
    <row r="819385" spans="68:68" customFormat="1">
      <c r="BP819385" s="90"/>
    </row>
    <row r="819386" spans="68:68" customFormat="1">
      <c r="BP819386" s="90"/>
    </row>
    <row r="819387" spans="68:68" customFormat="1">
      <c r="BP819387" s="90"/>
    </row>
    <row r="819388" spans="68:68" customFormat="1">
      <c r="BP819388" s="90"/>
    </row>
    <row r="819389" spans="68:68" customFormat="1">
      <c r="BP819389" s="90"/>
    </row>
    <row r="819390" spans="68:68" customFormat="1">
      <c r="BP819390" s="90"/>
    </row>
    <row r="819391" spans="68:68" customFormat="1">
      <c r="BP819391" s="90"/>
    </row>
    <row r="819392" spans="68:68" customFormat="1">
      <c r="BP819392" s="90"/>
    </row>
    <row r="819393" spans="68:68" customFormat="1">
      <c r="BP819393" s="90"/>
    </row>
    <row r="819394" spans="68:68" customFormat="1">
      <c r="BP819394" s="90"/>
    </row>
    <row r="819395" spans="68:68" customFormat="1">
      <c r="BP819395" s="90"/>
    </row>
    <row r="819396" spans="68:68" customFormat="1">
      <c r="BP819396" s="90"/>
    </row>
    <row r="819397" spans="68:68" customFormat="1">
      <c r="BP819397" s="90"/>
    </row>
    <row r="819398" spans="68:68" customFormat="1">
      <c r="BP819398" s="90"/>
    </row>
    <row r="819399" spans="68:68" customFormat="1">
      <c r="BP819399" s="90"/>
    </row>
    <row r="819400" spans="68:68" customFormat="1">
      <c r="BP819400" s="90"/>
    </row>
    <row r="819401" spans="68:68" customFormat="1">
      <c r="BP819401" s="90"/>
    </row>
    <row r="819402" spans="68:68" customFormat="1">
      <c r="BP819402" s="90"/>
    </row>
    <row r="819403" spans="68:68" customFormat="1">
      <c r="BP819403" s="90"/>
    </row>
    <row r="819404" spans="68:68" customFormat="1">
      <c r="BP819404" s="90"/>
    </row>
    <row r="819405" spans="68:68" customFormat="1">
      <c r="BP819405" s="90"/>
    </row>
    <row r="819406" spans="68:68" customFormat="1">
      <c r="BP819406" s="90"/>
    </row>
    <row r="819407" spans="68:68" customFormat="1">
      <c r="BP819407" s="90"/>
    </row>
    <row r="819408" spans="68:68" customFormat="1">
      <c r="BP819408" s="90"/>
    </row>
    <row r="819409" spans="68:68" customFormat="1">
      <c r="BP819409" s="90"/>
    </row>
    <row r="819410" spans="68:68" customFormat="1">
      <c r="BP819410" s="90"/>
    </row>
    <row r="819411" spans="68:68" customFormat="1">
      <c r="BP819411" s="90"/>
    </row>
    <row r="819412" spans="68:68" customFormat="1">
      <c r="BP819412" s="90"/>
    </row>
    <row r="819413" spans="68:68" customFormat="1">
      <c r="BP819413" s="90"/>
    </row>
    <row r="819414" spans="68:68" customFormat="1">
      <c r="BP819414" s="90"/>
    </row>
    <row r="819415" spans="68:68" customFormat="1">
      <c r="BP819415" s="90"/>
    </row>
    <row r="819416" spans="68:68" customFormat="1">
      <c r="BP819416" s="90"/>
    </row>
    <row r="819417" spans="68:68" customFormat="1">
      <c r="BP819417" s="90"/>
    </row>
    <row r="819418" spans="68:68" customFormat="1">
      <c r="BP819418" s="90"/>
    </row>
    <row r="819419" spans="68:68" customFormat="1">
      <c r="BP819419" s="90"/>
    </row>
    <row r="819420" spans="68:68" customFormat="1">
      <c r="BP819420" s="90"/>
    </row>
    <row r="819421" spans="68:68" customFormat="1">
      <c r="BP819421" s="90"/>
    </row>
    <row r="819422" spans="68:68" customFormat="1">
      <c r="BP819422" s="90"/>
    </row>
    <row r="819423" spans="68:68" customFormat="1">
      <c r="BP819423" s="90"/>
    </row>
    <row r="819424" spans="68:68" customFormat="1">
      <c r="BP819424" s="90"/>
    </row>
    <row r="819425" spans="68:68" customFormat="1">
      <c r="BP819425" s="90"/>
    </row>
    <row r="819426" spans="68:68" customFormat="1">
      <c r="BP819426" s="90"/>
    </row>
    <row r="819427" spans="68:68" customFormat="1">
      <c r="BP819427" s="90"/>
    </row>
    <row r="819428" spans="68:68" customFormat="1">
      <c r="BP819428" s="90"/>
    </row>
    <row r="819429" spans="68:68" customFormat="1">
      <c r="BP819429" s="90"/>
    </row>
    <row r="819430" spans="68:68" customFormat="1">
      <c r="BP819430" s="90"/>
    </row>
    <row r="819431" spans="68:68" customFormat="1">
      <c r="BP819431" s="90"/>
    </row>
    <row r="819432" spans="68:68" customFormat="1">
      <c r="BP819432" s="90"/>
    </row>
    <row r="819433" spans="68:68" customFormat="1">
      <c r="BP819433" s="90"/>
    </row>
    <row r="819434" spans="68:68" customFormat="1">
      <c r="BP819434" s="90"/>
    </row>
    <row r="819435" spans="68:68" customFormat="1">
      <c r="BP819435" s="90"/>
    </row>
    <row r="819436" spans="68:68" customFormat="1">
      <c r="BP819436" s="90"/>
    </row>
    <row r="819437" spans="68:68" customFormat="1">
      <c r="BP819437" s="90"/>
    </row>
    <row r="819438" spans="68:68" customFormat="1">
      <c r="BP819438" s="90"/>
    </row>
    <row r="819439" spans="68:68" customFormat="1">
      <c r="BP819439" s="90"/>
    </row>
    <row r="819440" spans="68:68" customFormat="1">
      <c r="BP819440" s="90"/>
    </row>
    <row r="819441" spans="68:68" customFormat="1">
      <c r="BP819441" s="90"/>
    </row>
    <row r="819442" spans="68:68" customFormat="1">
      <c r="BP819442" s="90"/>
    </row>
    <row r="819443" spans="68:68" customFormat="1">
      <c r="BP819443" s="90"/>
    </row>
    <row r="819444" spans="68:68" customFormat="1">
      <c r="BP819444" s="90"/>
    </row>
    <row r="819445" spans="68:68" customFormat="1">
      <c r="BP819445" s="90"/>
    </row>
    <row r="819446" spans="68:68" customFormat="1">
      <c r="BP819446" s="90"/>
    </row>
    <row r="819447" spans="68:68" customFormat="1">
      <c r="BP819447" s="90"/>
    </row>
    <row r="819448" spans="68:68" customFormat="1">
      <c r="BP819448" s="90"/>
    </row>
    <row r="819449" spans="68:68" customFormat="1">
      <c r="BP819449" s="90"/>
    </row>
    <row r="819450" spans="68:68" customFormat="1">
      <c r="BP819450" s="90"/>
    </row>
    <row r="819451" spans="68:68" customFormat="1">
      <c r="BP819451" s="90"/>
    </row>
    <row r="819452" spans="68:68" customFormat="1">
      <c r="BP819452" s="90"/>
    </row>
    <row r="819453" spans="68:68" customFormat="1">
      <c r="BP819453" s="90"/>
    </row>
    <row r="819454" spans="68:68" customFormat="1">
      <c r="BP819454" s="90"/>
    </row>
    <row r="819455" spans="68:68" customFormat="1">
      <c r="BP819455" s="90"/>
    </row>
    <row r="819456" spans="68:68" customFormat="1">
      <c r="BP819456" s="90"/>
    </row>
    <row r="819457" spans="68:68" customFormat="1">
      <c r="BP819457" s="90"/>
    </row>
    <row r="819458" spans="68:68" customFormat="1">
      <c r="BP819458" s="90"/>
    </row>
    <row r="819459" spans="68:68" customFormat="1">
      <c r="BP819459" s="90"/>
    </row>
    <row r="819460" spans="68:68" customFormat="1">
      <c r="BP819460" s="90"/>
    </row>
    <row r="819461" spans="68:68" customFormat="1">
      <c r="BP819461" s="90"/>
    </row>
    <row r="819462" spans="68:68" customFormat="1">
      <c r="BP819462" s="90"/>
    </row>
    <row r="819463" spans="68:68" customFormat="1">
      <c r="BP819463" s="90"/>
    </row>
    <row r="819464" spans="68:68" customFormat="1">
      <c r="BP819464" s="90"/>
    </row>
    <row r="819465" spans="68:68" customFormat="1">
      <c r="BP819465" s="90"/>
    </row>
    <row r="819466" spans="68:68" customFormat="1">
      <c r="BP819466" s="90"/>
    </row>
    <row r="819467" spans="68:68" customFormat="1">
      <c r="BP819467" s="90"/>
    </row>
    <row r="819468" spans="68:68" customFormat="1">
      <c r="BP819468" s="90"/>
    </row>
    <row r="819469" spans="68:68" customFormat="1">
      <c r="BP819469" s="90"/>
    </row>
    <row r="819470" spans="68:68" customFormat="1">
      <c r="BP819470" s="90"/>
    </row>
    <row r="819471" spans="68:68" customFormat="1">
      <c r="BP819471" s="90"/>
    </row>
    <row r="819472" spans="68:68" customFormat="1">
      <c r="BP819472" s="90"/>
    </row>
    <row r="819473" spans="68:68" customFormat="1">
      <c r="BP819473" s="90"/>
    </row>
    <row r="819474" spans="68:68" customFormat="1">
      <c r="BP819474" s="90"/>
    </row>
    <row r="819475" spans="68:68" customFormat="1">
      <c r="BP819475" s="90"/>
    </row>
    <row r="819476" spans="68:68" customFormat="1">
      <c r="BP819476" s="90"/>
    </row>
    <row r="819477" spans="68:68" customFormat="1">
      <c r="BP819477" s="90"/>
    </row>
    <row r="819478" spans="68:68" customFormat="1">
      <c r="BP819478" s="90"/>
    </row>
    <row r="819479" spans="68:68" customFormat="1">
      <c r="BP819479" s="90"/>
    </row>
    <row r="819480" spans="68:68" customFormat="1">
      <c r="BP819480" s="90"/>
    </row>
    <row r="819481" spans="68:68" customFormat="1">
      <c r="BP819481" s="90"/>
    </row>
    <row r="819482" spans="68:68" customFormat="1">
      <c r="BP819482" s="90"/>
    </row>
    <row r="819483" spans="68:68" customFormat="1">
      <c r="BP819483" s="90"/>
    </row>
    <row r="819484" spans="68:68" customFormat="1">
      <c r="BP819484" s="90"/>
    </row>
    <row r="819485" spans="68:68" customFormat="1">
      <c r="BP819485" s="90"/>
    </row>
    <row r="819486" spans="68:68" customFormat="1">
      <c r="BP819486" s="90"/>
    </row>
    <row r="819487" spans="68:68" customFormat="1">
      <c r="BP819487" s="90"/>
    </row>
    <row r="819488" spans="68:68" customFormat="1">
      <c r="BP819488" s="90"/>
    </row>
    <row r="819489" spans="68:68" customFormat="1">
      <c r="BP819489" s="90"/>
    </row>
    <row r="819490" spans="68:68" customFormat="1">
      <c r="BP819490" s="90"/>
    </row>
    <row r="819491" spans="68:68" customFormat="1">
      <c r="BP819491" s="90"/>
    </row>
    <row r="819492" spans="68:68" customFormat="1">
      <c r="BP819492" s="90"/>
    </row>
    <row r="819493" spans="68:68" customFormat="1">
      <c r="BP819493" s="90"/>
    </row>
    <row r="819494" spans="68:68" customFormat="1">
      <c r="BP819494" s="90"/>
    </row>
    <row r="819495" spans="68:68" customFormat="1">
      <c r="BP819495" s="90"/>
    </row>
    <row r="819496" spans="68:68" customFormat="1">
      <c r="BP819496" s="90"/>
    </row>
    <row r="819497" spans="68:68" customFormat="1">
      <c r="BP819497" s="90"/>
    </row>
    <row r="819498" spans="68:68" customFormat="1">
      <c r="BP819498" s="90"/>
    </row>
    <row r="819499" spans="68:68" customFormat="1">
      <c r="BP819499" s="90"/>
    </row>
    <row r="819500" spans="68:68" customFormat="1">
      <c r="BP819500" s="90"/>
    </row>
    <row r="819501" spans="68:68" customFormat="1">
      <c r="BP819501" s="90"/>
    </row>
    <row r="819502" spans="68:68" customFormat="1">
      <c r="BP819502" s="90"/>
    </row>
    <row r="819503" spans="68:68" customFormat="1">
      <c r="BP819503" s="90"/>
    </row>
    <row r="819504" spans="68:68" customFormat="1">
      <c r="BP819504" s="90"/>
    </row>
    <row r="819505" spans="68:68" customFormat="1">
      <c r="BP819505" s="90"/>
    </row>
    <row r="819506" spans="68:68" customFormat="1">
      <c r="BP819506" s="90"/>
    </row>
    <row r="819507" spans="68:68" customFormat="1">
      <c r="BP819507" s="90"/>
    </row>
    <row r="819508" spans="68:68" customFormat="1">
      <c r="BP819508" s="90"/>
    </row>
    <row r="819509" spans="68:68" customFormat="1">
      <c r="BP819509" s="90"/>
    </row>
    <row r="819510" spans="68:68" customFormat="1">
      <c r="BP819510" s="90"/>
    </row>
    <row r="819511" spans="68:68" customFormat="1">
      <c r="BP819511" s="90"/>
    </row>
    <row r="819512" spans="68:68" customFormat="1">
      <c r="BP819512" s="90"/>
    </row>
    <row r="819513" spans="68:68" customFormat="1">
      <c r="BP819513" s="90"/>
    </row>
    <row r="819514" spans="68:68" customFormat="1">
      <c r="BP819514" s="90"/>
    </row>
    <row r="819515" spans="68:68" customFormat="1">
      <c r="BP819515" s="90"/>
    </row>
    <row r="819516" spans="68:68" customFormat="1">
      <c r="BP819516" s="90"/>
    </row>
    <row r="819517" spans="68:68" customFormat="1">
      <c r="BP819517" s="90"/>
    </row>
    <row r="819518" spans="68:68" customFormat="1">
      <c r="BP819518" s="90"/>
    </row>
    <row r="819519" spans="68:68" customFormat="1">
      <c r="BP819519" s="90"/>
    </row>
    <row r="819520" spans="68:68" customFormat="1">
      <c r="BP819520" s="90"/>
    </row>
    <row r="819521" spans="68:68" customFormat="1">
      <c r="BP819521" s="90"/>
    </row>
    <row r="819522" spans="68:68" customFormat="1">
      <c r="BP819522" s="90"/>
    </row>
    <row r="819523" spans="68:68" customFormat="1">
      <c r="BP819523" s="90"/>
    </row>
    <row r="819524" spans="68:68" customFormat="1">
      <c r="BP819524" s="90"/>
    </row>
    <row r="819525" spans="68:68" customFormat="1">
      <c r="BP819525" s="90"/>
    </row>
    <row r="819526" spans="68:68" customFormat="1">
      <c r="BP819526" s="90"/>
    </row>
    <row r="819527" spans="68:68" customFormat="1">
      <c r="BP819527" s="90"/>
    </row>
    <row r="819528" spans="68:68" customFormat="1">
      <c r="BP819528" s="90"/>
    </row>
    <row r="819529" spans="68:68" customFormat="1">
      <c r="BP819529" s="90"/>
    </row>
    <row r="819530" spans="68:68" customFormat="1">
      <c r="BP819530" s="90"/>
    </row>
    <row r="819531" spans="68:68" customFormat="1">
      <c r="BP819531" s="90"/>
    </row>
    <row r="819532" spans="68:68" customFormat="1">
      <c r="BP819532" s="90"/>
    </row>
    <row r="819533" spans="68:68" customFormat="1">
      <c r="BP819533" s="90"/>
    </row>
    <row r="819534" spans="68:68" customFormat="1">
      <c r="BP819534" s="90"/>
    </row>
    <row r="819535" spans="68:68" customFormat="1">
      <c r="BP819535" s="90"/>
    </row>
    <row r="819536" spans="68:68" customFormat="1">
      <c r="BP819536" s="90"/>
    </row>
    <row r="819537" spans="68:68" customFormat="1">
      <c r="BP819537" s="90"/>
    </row>
    <row r="819538" spans="68:68" customFormat="1">
      <c r="BP819538" s="90"/>
    </row>
    <row r="819539" spans="68:68" customFormat="1">
      <c r="BP819539" s="90"/>
    </row>
    <row r="819540" spans="68:68" customFormat="1">
      <c r="BP819540" s="90"/>
    </row>
    <row r="819541" spans="68:68" customFormat="1">
      <c r="BP819541" s="90"/>
    </row>
    <row r="819542" spans="68:68" customFormat="1">
      <c r="BP819542" s="90"/>
    </row>
    <row r="819543" spans="68:68" customFormat="1">
      <c r="BP819543" s="90"/>
    </row>
    <row r="819544" spans="68:68" customFormat="1">
      <c r="BP819544" s="90"/>
    </row>
    <row r="819545" spans="68:68" customFormat="1">
      <c r="BP819545" s="90"/>
    </row>
    <row r="819546" spans="68:68" customFormat="1">
      <c r="BP819546" s="90"/>
    </row>
    <row r="819547" spans="68:68" customFormat="1">
      <c r="BP819547" s="90"/>
    </row>
    <row r="819548" spans="68:68" customFormat="1">
      <c r="BP819548" s="90"/>
    </row>
    <row r="819549" spans="68:68" customFormat="1">
      <c r="BP819549" s="90"/>
    </row>
    <row r="819550" spans="68:68" customFormat="1">
      <c r="BP819550" s="90"/>
    </row>
    <row r="819551" spans="68:68" customFormat="1">
      <c r="BP819551" s="90"/>
    </row>
    <row r="819552" spans="68:68" customFormat="1">
      <c r="BP819552" s="90"/>
    </row>
    <row r="819553" spans="68:68" customFormat="1">
      <c r="BP819553" s="90"/>
    </row>
    <row r="819554" spans="68:68" customFormat="1">
      <c r="BP819554" s="90"/>
    </row>
    <row r="819555" spans="68:68" customFormat="1">
      <c r="BP819555" s="90"/>
    </row>
    <row r="819556" spans="68:68" customFormat="1">
      <c r="BP819556" s="90"/>
    </row>
    <row r="819557" spans="68:68" customFormat="1">
      <c r="BP819557" s="90"/>
    </row>
    <row r="819558" spans="68:68" customFormat="1">
      <c r="BP819558" s="90"/>
    </row>
    <row r="819559" spans="68:68" customFormat="1">
      <c r="BP819559" s="90"/>
    </row>
    <row r="819560" spans="68:68" customFormat="1">
      <c r="BP819560" s="90"/>
    </row>
    <row r="819561" spans="68:68" customFormat="1">
      <c r="BP819561" s="90"/>
    </row>
    <row r="819562" spans="68:68" customFormat="1">
      <c r="BP819562" s="90"/>
    </row>
    <row r="819563" spans="68:68" customFormat="1">
      <c r="BP819563" s="90"/>
    </row>
    <row r="819564" spans="68:68" customFormat="1">
      <c r="BP819564" s="90"/>
    </row>
    <row r="819565" spans="68:68" customFormat="1">
      <c r="BP819565" s="90"/>
    </row>
    <row r="819566" spans="68:68" customFormat="1">
      <c r="BP819566" s="90"/>
    </row>
    <row r="819567" spans="68:68" customFormat="1">
      <c r="BP819567" s="90"/>
    </row>
    <row r="819568" spans="68:68" customFormat="1">
      <c r="BP819568" s="90"/>
    </row>
    <row r="819569" spans="68:68" customFormat="1">
      <c r="BP819569" s="90"/>
    </row>
    <row r="819570" spans="68:68" customFormat="1">
      <c r="BP819570" s="90"/>
    </row>
    <row r="819571" spans="68:68" customFormat="1">
      <c r="BP819571" s="90"/>
    </row>
    <row r="819572" spans="68:68" customFormat="1">
      <c r="BP819572" s="90"/>
    </row>
    <row r="819573" spans="68:68" customFormat="1">
      <c r="BP819573" s="90"/>
    </row>
    <row r="819574" spans="68:68" customFormat="1">
      <c r="BP819574" s="90"/>
    </row>
    <row r="819575" spans="68:68" customFormat="1">
      <c r="BP819575" s="90"/>
    </row>
    <row r="819576" spans="68:68" customFormat="1">
      <c r="BP819576" s="90"/>
    </row>
    <row r="819577" spans="68:68" customFormat="1">
      <c r="BP819577" s="90"/>
    </row>
    <row r="819578" spans="68:68" customFormat="1">
      <c r="BP819578" s="90"/>
    </row>
    <row r="819579" spans="68:68" customFormat="1">
      <c r="BP819579" s="90"/>
    </row>
    <row r="819580" spans="68:68" customFormat="1">
      <c r="BP819580" s="90"/>
    </row>
    <row r="819581" spans="68:68" customFormat="1">
      <c r="BP819581" s="90"/>
    </row>
    <row r="819582" spans="68:68" customFormat="1">
      <c r="BP819582" s="90"/>
    </row>
    <row r="819583" spans="68:68" customFormat="1">
      <c r="BP819583" s="90"/>
    </row>
    <row r="819584" spans="68:68" customFormat="1">
      <c r="BP819584" s="90"/>
    </row>
    <row r="819585" spans="68:68" customFormat="1">
      <c r="BP819585" s="90"/>
    </row>
    <row r="819586" spans="68:68" customFormat="1">
      <c r="BP819586" s="90"/>
    </row>
    <row r="819587" spans="68:68" customFormat="1">
      <c r="BP819587" s="90"/>
    </row>
    <row r="819588" spans="68:68" customFormat="1">
      <c r="BP819588" s="90"/>
    </row>
    <row r="819589" spans="68:68" customFormat="1">
      <c r="BP819589" s="90"/>
    </row>
    <row r="819590" spans="68:68" customFormat="1">
      <c r="BP819590" s="90"/>
    </row>
    <row r="819591" spans="68:68" customFormat="1">
      <c r="BP819591" s="90"/>
    </row>
    <row r="819592" spans="68:68" customFormat="1">
      <c r="BP819592" s="90"/>
    </row>
    <row r="819593" spans="68:68" customFormat="1">
      <c r="BP819593" s="90"/>
    </row>
    <row r="819594" spans="68:68" customFormat="1">
      <c r="BP819594" s="90"/>
    </row>
    <row r="819595" spans="68:68" customFormat="1">
      <c r="BP819595" s="90"/>
    </row>
    <row r="819596" spans="68:68" customFormat="1">
      <c r="BP819596" s="90"/>
    </row>
    <row r="819597" spans="68:68" customFormat="1">
      <c r="BP819597" s="90"/>
    </row>
    <row r="819598" spans="68:68" customFormat="1">
      <c r="BP819598" s="90"/>
    </row>
    <row r="819599" spans="68:68" customFormat="1">
      <c r="BP819599" s="90"/>
    </row>
    <row r="819600" spans="68:68" customFormat="1">
      <c r="BP819600" s="90"/>
    </row>
    <row r="819601" spans="68:68" customFormat="1">
      <c r="BP819601" s="90"/>
    </row>
    <row r="819602" spans="68:68" customFormat="1">
      <c r="BP819602" s="90"/>
    </row>
    <row r="819603" spans="68:68" customFormat="1">
      <c r="BP819603" s="90"/>
    </row>
    <row r="819604" spans="68:68" customFormat="1">
      <c r="BP819604" s="90"/>
    </row>
    <row r="819605" spans="68:68" customFormat="1">
      <c r="BP819605" s="90"/>
    </row>
    <row r="819606" spans="68:68" customFormat="1">
      <c r="BP819606" s="90"/>
    </row>
    <row r="819607" spans="68:68" customFormat="1">
      <c r="BP819607" s="90"/>
    </row>
    <row r="819608" spans="68:68" customFormat="1">
      <c r="BP819608" s="90"/>
    </row>
    <row r="819609" spans="68:68" customFormat="1">
      <c r="BP819609" s="90"/>
    </row>
    <row r="819610" spans="68:68" customFormat="1">
      <c r="BP819610" s="90"/>
    </row>
    <row r="819611" spans="68:68" customFormat="1">
      <c r="BP819611" s="90"/>
    </row>
    <row r="819612" spans="68:68" customFormat="1">
      <c r="BP819612" s="90"/>
    </row>
    <row r="819613" spans="68:68" customFormat="1">
      <c r="BP819613" s="90"/>
    </row>
    <row r="819614" spans="68:68" customFormat="1">
      <c r="BP819614" s="90"/>
    </row>
    <row r="819615" spans="68:68" customFormat="1">
      <c r="BP819615" s="90"/>
    </row>
    <row r="819616" spans="68:68" customFormat="1">
      <c r="BP819616" s="90"/>
    </row>
    <row r="819617" spans="68:68" customFormat="1">
      <c r="BP819617" s="90"/>
    </row>
    <row r="819618" spans="68:68" customFormat="1">
      <c r="BP819618" s="90"/>
    </row>
    <row r="819619" spans="68:68" customFormat="1">
      <c r="BP819619" s="90"/>
    </row>
    <row r="819620" spans="68:68" customFormat="1">
      <c r="BP819620" s="90"/>
    </row>
    <row r="819621" spans="68:68" customFormat="1">
      <c r="BP819621" s="90"/>
    </row>
    <row r="819622" spans="68:68" customFormat="1">
      <c r="BP819622" s="90"/>
    </row>
    <row r="819623" spans="68:68" customFormat="1">
      <c r="BP819623" s="90"/>
    </row>
    <row r="819624" spans="68:68" customFormat="1">
      <c r="BP819624" s="90"/>
    </row>
    <row r="819625" spans="68:68" customFormat="1">
      <c r="BP819625" s="90"/>
    </row>
    <row r="819626" spans="68:68" customFormat="1">
      <c r="BP819626" s="90"/>
    </row>
    <row r="819627" spans="68:68" customFormat="1">
      <c r="BP819627" s="90"/>
    </row>
    <row r="819628" spans="68:68" customFormat="1">
      <c r="BP819628" s="90"/>
    </row>
    <row r="819629" spans="68:68" customFormat="1">
      <c r="BP819629" s="90"/>
    </row>
    <row r="819630" spans="68:68" customFormat="1">
      <c r="BP819630" s="90"/>
    </row>
    <row r="819631" spans="68:68" customFormat="1">
      <c r="BP819631" s="90"/>
    </row>
    <row r="819632" spans="68:68" customFormat="1">
      <c r="BP819632" s="90"/>
    </row>
    <row r="819633" spans="68:68" customFormat="1">
      <c r="BP819633" s="90"/>
    </row>
    <row r="819634" spans="68:68" customFormat="1">
      <c r="BP819634" s="90"/>
    </row>
    <row r="819635" spans="68:68" customFormat="1">
      <c r="BP819635" s="90"/>
    </row>
    <row r="819636" spans="68:68" customFormat="1">
      <c r="BP819636" s="90"/>
    </row>
    <row r="819637" spans="68:68" customFormat="1">
      <c r="BP819637" s="90"/>
    </row>
    <row r="819638" spans="68:68" customFormat="1">
      <c r="BP819638" s="90"/>
    </row>
    <row r="819639" spans="68:68" customFormat="1">
      <c r="BP819639" s="90"/>
    </row>
    <row r="819640" spans="68:68" customFormat="1">
      <c r="BP819640" s="90"/>
    </row>
    <row r="819641" spans="68:68" customFormat="1">
      <c r="BP819641" s="90"/>
    </row>
    <row r="819642" spans="68:68" customFormat="1">
      <c r="BP819642" s="90"/>
    </row>
    <row r="819643" spans="68:68" customFormat="1">
      <c r="BP819643" s="90"/>
    </row>
    <row r="819644" spans="68:68" customFormat="1">
      <c r="BP819644" s="90"/>
    </row>
    <row r="819645" spans="68:68" customFormat="1">
      <c r="BP819645" s="90"/>
    </row>
    <row r="819646" spans="68:68" customFormat="1">
      <c r="BP819646" s="90"/>
    </row>
    <row r="819647" spans="68:68" customFormat="1">
      <c r="BP819647" s="90"/>
    </row>
    <row r="819648" spans="68:68" customFormat="1">
      <c r="BP819648" s="90"/>
    </row>
    <row r="819649" spans="68:68" customFormat="1">
      <c r="BP819649" s="90"/>
    </row>
    <row r="819650" spans="68:68" customFormat="1">
      <c r="BP819650" s="90"/>
    </row>
    <row r="819651" spans="68:68" customFormat="1">
      <c r="BP819651" s="90"/>
    </row>
    <row r="819652" spans="68:68" customFormat="1">
      <c r="BP819652" s="90"/>
    </row>
    <row r="819653" spans="68:68" customFormat="1">
      <c r="BP819653" s="90"/>
    </row>
    <row r="819654" spans="68:68" customFormat="1">
      <c r="BP819654" s="90"/>
    </row>
    <row r="819655" spans="68:68" customFormat="1">
      <c r="BP819655" s="90"/>
    </row>
    <row r="819656" spans="68:68" customFormat="1">
      <c r="BP819656" s="90"/>
    </row>
    <row r="819657" spans="68:68" customFormat="1">
      <c r="BP819657" s="90"/>
    </row>
    <row r="819658" spans="68:68" customFormat="1">
      <c r="BP819658" s="90"/>
    </row>
    <row r="819659" spans="68:68" customFormat="1">
      <c r="BP819659" s="90"/>
    </row>
    <row r="819660" spans="68:68" customFormat="1">
      <c r="BP819660" s="90"/>
    </row>
    <row r="819661" spans="68:68" customFormat="1">
      <c r="BP819661" s="90"/>
    </row>
    <row r="819662" spans="68:68" customFormat="1">
      <c r="BP819662" s="90"/>
    </row>
    <row r="819663" spans="68:68" customFormat="1">
      <c r="BP819663" s="90"/>
    </row>
    <row r="819664" spans="68:68" customFormat="1">
      <c r="BP819664" s="90"/>
    </row>
    <row r="819665" spans="68:68" customFormat="1">
      <c r="BP819665" s="90"/>
    </row>
    <row r="819666" spans="68:68" customFormat="1">
      <c r="BP819666" s="90"/>
    </row>
    <row r="819667" spans="68:68" customFormat="1">
      <c r="BP819667" s="90"/>
    </row>
    <row r="819668" spans="68:68" customFormat="1">
      <c r="BP819668" s="90"/>
    </row>
    <row r="819669" spans="68:68" customFormat="1">
      <c r="BP819669" s="90"/>
    </row>
    <row r="819670" spans="68:68" customFormat="1">
      <c r="BP819670" s="90"/>
    </row>
    <row r="819671" spans="68:68" customFormat="1">
      <c r="BP819671" s="90"/>
    </row>
    <row r="819672" spans="68:68" customFormat="1">
      <c r="BP819672" s="90"/>
    </row>
    <row r="819673" spans="68:68" customFormat="1">
      <c r="BP819673" s="90"/>
    </row>
    <row r="819674" spans="68:68" customFormat="1">
      <c r="BP819674" s="90"/>
    </row>
    <row r="819675" spans="68:68" customFormat="1">
      <c r="BP819675" s="90"/>
    </row>
    <row r="819676" spans="68:68" customFormat="1">
      <c r="BP819676" s="90"/>
    </row>
    <row r="819677" spans="68:68" customFormat="1">
      <c r="BP819677" s="90"/>
    </row>
    <row r="819678" spans="68:68" customFormat="1">
      <c r="BP819678" s="90"/>
    </row>
    <row r="819679" spans="68:68" customFormat="1">
      <c r="BP819679" s="90"/>
    </row>
    <row r="819680" spans="68:68" customFormat="1">
      <c r="BP819680" s="90"/>
    </row>
    <row r="819681" spans="68:68" customFormat="1">
      <c r="BP819681" s="90"/>
    </row>
    <row r="819682" spans="68:68" customFormat="1">
      <c r="BP819682" s="90"/>
    </row>
    <row r="819683" spans="68:68" customFormat="1">
      <c r="BP819683" s="90"/>
    </row>
    <row r="819684" spans="68:68" customFormat="1">
      <c r="BP819684" s="90"/>
    </row>
    <row r="819685" spans="68:68" customFormat="1">
      <c r="BP819685" s="90"/>
    </row>
    <row r="819686" spans="68:68" customFormat="1">
      <c r="BP819686" s="90"/>
    </row>
    <row r="819687" spans="68:68" customFormat="1">
      <c r="BP819687" s="90"/>
    </row>
    <row r="819688" spans="68:68" customFormat="1">
      <c r="BP819688" s="90"/>
    </row>
    <row r="819689" spans="68:68" customFormat="1">
      <c r="BP819689" s="90"/>
    </row>
    <row r="819690" spans="68:68" customFormat="1">
      <c r="BP819690" s="90"/>
    </row>
    <row r="819691" spans="68:68" customFormat="1">
      <c r="BP819691" s="90"/>
    </row>
    <row r="819692" spans="68:68" customFormat="1">
      <c r="BP819692" s="90"/>
    </row>
    <row r="819693" spans="68:68" customFormat="1">
      <c r="BP819693" s="90"/>
    </row>
    <row r="819694" spans="68:68" customFormat="1">
      <c r="BP819694" s="90"/>
    </row>
    <row r="819695" spans="68:68" customFormat="1">
      <c r="BP819695" s="90"/>
    </row>
    <row r="819696" spans="68:68" customFormat="1">
      <c r="BP819696" s="90"/>
    </row>
    <row r="819697" spans="68:68" customFormat="1">
      <c r="BP819697" s="90"/>
    </row>
    <row r="819698" spans="68:68" customFormat="1">
      <c r="BP819698" s="90"/>
    </row>
    <row r="819699" spans="68:68" customFormat="1">
      <c r="BP819699" s="90"/>
    </row>
    <row r="819700" spans="68:68" customFormat="1">
      <c r="BP819700" s="90"/>
    </row>
    <row r="819701" spans="68:68" customFormat="1">
      <c r="BP819701" s="90"/>
    </row>
    <row r="819702" spans="68:68" customFormat="1">
      <c r="BP819702" s="90"/>
    </row>
    <row r="819703" spans="68:68" customFormat="1">
      <c r="BP819703" s="90"/>
    </row>
    <row r="819704" spans="68:68" customFormat="1">
      <c r="BP819704" s="90"/>
    </row>
    <row r="819705" spans="68:68" customFormat="1">
      <c r="BP819705" s="90"/>
    </row>
    <row r="819706" spans="68:68" customFormat="1">
      <c r="BP819706" s="90"/>
    </row>
    <row r="819707" spans="68:68" customFormat="1">
      <c r="BP819707" s="90"/>
    </row>
    <row r="819708" spans="68:68" customFormat="1">
      <c r="BP819708" s="90"/>
    </row>
    <row r="819709" spans="68:68" customFormat="1">
      <c r="BP819709" s="90"/>
    </row>
    <row r="819710" spans="68:68" customFormat="1">
      <c r="BP819710" s="90"/>
    </row>
    <row r="819711" spans="68:68" customFormat="1">
      <c r="BP819711" s="90"/>
    </row>
    <row r="819712" spans="68:68" customFormat="1">
      <c r="BP819712" s="90"/>
    </row>
    <row r="819713" spans="68:68" customFormat="1">
      <c r="BP819713" s="90"/>
    </row>
    <row r="819714" spans="68:68" customFormat="1">
      <c r="BP819714" s="90"/>
    </row>
    <row r="819715" spans="68:68" customFormat="1">
      <c r="BP819715" s="90"/>
    </row>
    <row r="819716" spans="68:68" customFormat="1">
      <c r="BP819716" s="90"/>
    </row>
    <row r="819717" spans="68:68" customFormat="1">
      <c r="BP819717" s="90"/>
    </row>
    <row r="819718" spans="68:68" customFormat="1">
      <c r="BP819718" s="90"/>
    </row>
    <row r="819719" spans="68:68" customFormat="1">
      <c r="BP819719" s="90"/>
    </row>
    <row r="819720" spans="68:68" customFormat="1">
      <c r="BP819720" s="90"/>
    </row>
    <row r="819721" spans="68:68" customFormat="1">
      <c r="BP819721" s="90"/>
    </row>
    <row r="819722" spans="68:68" customFormat="1">
      <c r="BP819722" s="90"/>
    </row>
    <row r="819723" spans="68:68" customFormat="1">
      <c r="BP819723" s="90"/>
    </row>
    <row r="819724" spans="68:68" customFormat="1">
      <c r="BP819724" s="90"/>
    </row>
    <row r="819725" spans="68:68" customFormat="1">
      <c r="BP819725" s="90"/>
    </row>
    <row r="819726" spans="68:68" customFormat="1">
      <c r="BP819726" s="90"/>
    </row>
    <row r="819727" spans="68:68" customFormat="1">
      <c r="BP819727" s="90"/>
    </row>
    <row r="819728" spans="68:68" customFormat="1">
      <c r="BP819728" s="90"/>
    </row>
    <row r="819729" spans="68:68" customFormat="1">
      <c r="BP819729" s="90"/>
    </row>
    <row r="819730" spans="68:68" customFormat="1">
      <c r="BP819730" s="90"/>
    </row>
    <row r="819731" spans="68:68" customFormat="1">
      <c r="BP819731" s="90"/>
    </row>
    <row r="819732" spans="68:68" customFormat="1">
      <c r="BP819732" s="90"/>
    </row>
    <row r="819733" spans="68:68" customFormat="1">
      <c r="BP819733" s="90"/>
    </row>
    <row r="819734" spans="68:68" customFormat="1">
      <c r="BP819734" s="90"/>
    </row>
    <row r="819735" spans="68:68" customFormat="1">
      <c r="BP819735" s="90"/>
    </row>
    <row r="819736" spans="68:68" customFormat="1">
      <c r="BP819736" s="90"/>
    </row>
    <row r="819737" spans="68:68" customFormat="1">
      <c r="BP819737" s="90"/>
    </row>
    <row r="819738" spans="68:68" customFormat="1">
      <c r="BP819738" s="90"/>
    </row>
    <row r="819739" spans="68:68" customFormat="1">
      <c r="BP819739" s="90"/>
    </row>
    <row r="819740" spans="68:68" customFormat="1">
      <c r="BP819740" s="90"/>
    </row>
    <row r="819741" spans="68:68" customFormat="1">
      <c r="BP819741" s="90"/>
    </row>
    <row r="819742" spans="68:68" customFormat="1">
      <c r="BP819742" s="90"/>
    </row>
    <row r="819743" spans="68:68" customFormat="1">
      <c r="BP819743" s="90"/>
    </row>
    <row r="819744" spans="68:68" customFormat="1">
      <c r="BP819744" s="90"/>
    </row>
    <row r="819745" spans="68:68" customFormat="1">
      <c r="BP819745" s="90"/>
    </row>
    <row r="819746" spans="68:68" customFormat="1">
      <c r="BP819746" s="90"/>
    </row>
    <row r="819747" spans="68:68" customFormat="1">
      <c r="BP819747" s="90"/>
    </row>
    <row r="819748" spans="68:68" customFormat="1">
      <c r="BP819748" s="90"/>
    </row>
    <row r="819749" spans="68:68" customFormat="1">
      <c r="BP819749" s="90"/>
    </row>
    <row r="819750" spans="68:68" customFormat="1">
      <c r="BP819750" s="90"/>
    </row>
    <row r="819751" spans="68:68" customFormat="1">
      <c r="BP819751" s="90"/>
    </row>
    <row r="819752" spans="68:68" customFormat="1">
      <c r="BP819752" s="90"/>
    </row>
    <row r="819753" spans="68:68" customFormat="1">
      <c r="BP819753" s="90"/>
    </row>
    <row r="819754" spans="68:68" customFormat="1">
      <c r="BP819754" s="90"/>
    </row>
    <row r="819755" spans="68:68" customFormat="1">
      <c r="BP819755" s="90"/>
    </row>
    <row r="819756" spans="68:68" customFormat="1">
      <c r="BP819756" s="90"/>
    </row>
    <row r="819757" spans="68:68" customFormat="1">
      <c r="BP819757" s="90"/>
    </row>
    <row r="819758" spans="68:68" customFormat="1">
      <c r="BP819758" s="90"/>
    </row>
    <row r="819759" spans="68:68" customFormat="1">
      <c r="BP819759" s="90"/>
    </row>
    <row r="819760" spans="68:68" customFormat="1">
      <c r="BP819760" s="90"/>
    </row>
    <row r="819761" spans="68:68" customFormat="1">
      <c r="BP819761" s="90"/>
    </row>
    <row r="819762" spans="68:68" customFormat="1">
      <c r="BP819762" s="90"/>
    </row>
    <row r="819763" spans="68:68" customFormat="1">
      <c r="BP819763" s="90"/>
    </row>
    <row r="819764" spans="68:68" customFormat="1">
      <c r="BP819764" s="90"/>
    </row>
    <row r="819765" spans="68:68" customFormat="1">
      <c r="BP819765" s="90"/>
    </row>
    <row r="819766" spans="68:68" customFormat="1">
      <c r="BP819766" s="90"/>
    </row>
    <row r="819767" spans="68:68" customFormat="1">
      <c r="BP819767" s="90"/>
    </row>
    <row r="819768" spans="68:68" customFormat="1">
      <c r="BP819768" s="90"/>
    </row>
    <row r="819769" spans="68:68" customFormat="1">
      <c r="BP819769" s="90"/>
    </row>
    <row r="819770" spans="68:68" customFormat="1">
      <c r="BP819770" s="90"/>
    </row>
    <row r="819771" spans="68:68" customFormat="1">
      <c r="BP819771" s="90"/>
    </row>
    <row r="819772" spans="68:68" customFormat="1">
      <c r="BP819772" s="90"/>
    </row>
    <row r="819773" spans="68:68" customFormat="1">
      <c r="BP819773" s="90"/>
    </row>
    <row r="819774" spans="68:68" customFormat="1">
      <c r="BP819774" s="90"/>
    </row>
    <row r="819775" spans="68:68" customFormat="1">
      <c r="BP819775" s="90"/>
    </row>
    <row r="819776" spans="68:68" customFormat="1">
      <c r="BP819776" s="90"/>
    </row>
    <row r="819777" spans="68:68" customFormat="1">
      <c r="BP819777" s="90"/>
    </row>
    <row r="819778" spans="68:68" customFormat="1">
      <c r="BP819778" s="90"/>
    </row>
    <row r="819779" spans="68:68" customFormat="1">
      <c r="BP819779" s="90"/>
    </row>
    <row r="819780" spans="68:68" customFormat="1">
      <c r="BP819780" s="90"/>
    </row>
    <row r="819781" spans="68:68" customFormat="1">
      <c r="BP819781" s="90"/>
    </row>
    <row r="819782" spans="68:68" customFormat="1">
      <c r="BP819782" s="90"/>
    </row>
    <row r="819783" spans="68:68" customFormat="1">
      <c r="BP819783" s="90"/>
    </row>
    <row r="819784" spans="68:68" customFormat="1">
      <c r="BP819784" s="90"/>
    </row>
    <row r="819785" spans="68:68" customFormat="1">
      <c r="BP819785" s="90"/>
    </row>
    <row r="819786" spans="68:68" customFormat="1">
      <c r="BP819786" s="90"/>
    </row>
    <row r="819787" spans="68:68" customFormat="1">
      <c r="BP819787" s="90"/>
    </row>
    <row r="819788" spans="68:68" customFormat="1">
      <c r="BP819788" s="90"/>
    </row>
    <row r="819789" spans="68:68" customFormat="1">
      <c r="BP819789" s="90"/>
    </row>
    <row r="819790" spans="68:68" customFormat="1">
      <c r="BP819790" s="90"/>
    </row>
    <row r="819791" spans="68:68" customFormat="1">
      <c r="BP819791" s="90"/>
    </row>
    <row r="819792" spans="68:68" customFormat="1">
      <c r="BP819792" s="90"/>
    </row>
    <row r="819793" spans="68:68" customFormat="1">
      <c r="BP819793" s="90"/>
    </row>
    <row r="819794" spans="68:68" customFormat="1">
      <c r="BP819794" s="90"/>
    </row>
    <row r="819795" spans="68:68" customFormat="1">
      <c r="BP819795" s="90"/>
    </row>
    <row r="819796" spans="68:68" customFormat="1">
      <c r="BP819796" s="90"/>
    </row>
    <row r="819797" spans="68:68" customFormat="1">
      <c r="BP819797" s="90"/>
    </row>
    <row r="819798" spans="68:68" customFormat="1">
      <c r="BP819798" s="90"/>
    </row>
    <row r="819799" spans="68:68" customFormat="1">
      <c r="BP819799" s="90"/>
    </row>
    <row r="819800" spans="68:68" customFormat="1">
      <c r="BP819800" s="90"/>
    </row>
    <row r="819801" spans="68:68" customFormat="1">
      <c r="BP819801" s="90"/>
    </row>
    <row r="819802" spans="68:68" customFormat="1">
      <c r="BP819802" s="90"/>
    </row>
    <row r="819803" spans="68:68" customFormat="1">
      <c r="BP819803" s="90"/>
    </row>
    <row r="819804" spans="68:68" customFormat="1">
      <c r="BP819804" s="90"/>
    </row>
    <row r="819805" spans="68:68" customFormat="1">
      <c r="BP819805" s="90"/>
    </row>
    <row r="819806" spans="68:68" customFormat="1">
      <c r="BP819806" s="90"/>
    </row>
    <row r="819807" spans="68:68" customFormat="1">
      <c r="BP819807" s="90"/>
    </row>
    <row r="819808" spans="68:68" customFormat="1">
      <c r="BP819808" s="90"/>
    </row>
    <row r="819809" spans="68:68" customFormat="1">
      <c r="BP819809" s="90"/>
    </row>
    <row r="819810" spans="68:68" customFormat="1">
      <c r="BP819810" s="90"/>
    </row>
    <row r="819811" spans="68:68" customFormat="1">
      <c r="BP819811" s="90"/>
    </row>
    <row r="819812" spans="68:68" customFormat="1">
      <c r="BP819812" s="90"/>
    </row>
    <row r="819813" spans="68:68" customFormat="1">
      <c r="BP819813" s="90"/>
    </row>
    <row r="819814" spans="68:68" customFormat="1">
      <c r="BP819814" s="90"/>
    </row>
    <row r="819815" spans="68:68" customFormat="1">
      <c r="BP819815" s="90"/>
    </row>
    <row r="819816" spans="68:68" customFormat="1">
      <c r="BP819816" s="90"/>
    </row>
    <row r="819817" spans="68:68" customFormat="1">
      <c r="BP819817" s="90"/>
    </row>
    <row r="819818" spans="68:68" customFormat="1">
      <c r="BP819818" s="90"/>
    </row>
    <row r="819819" spans="68:68" customFormat="1">
      <c r="BP819819" s="90"/>
    </row>
    <row r="819820" spans="68:68" customFormat="1">
      <c r="BP819820" s="90"/>
    </row>
    <row r="819821" spans="68:68" customFormat="1">
      <c r="BP819821" s="90"/>
    </row>
    <row r="819822" spans="68:68" customFormat="1">
      <c r="BP819822" s="90"/>
    </row>
    <row r="819823" spans="68:68" customFormat="1">
      <c r="BP819823" s="90"/>
    </row>
    <row r="819824" spans="68:68" customFormat="1">
      <c r="BP819824" s="90"/>
    </row>
    <row r="819825" spans="68:68" customFormat="1">
      <c r="BP819825" s="90"/>
    </row>
    <row r="819826" spans="68:68" customFormat="1">
      <c r="BP819826" s="90"/>
    </row>
    <row r="819827" spans="68:68" customFormat="1">
      <c r="BP819827" s="90"/>
    </row>
    <row r="819828" spans="68:68" customFormat="1">
      <c r="BP819828" s="90"/>
    </row>
    <row r="819829" spans="68:68" customFormat="1">
      <c r="BP819829" s="90"/>
    </row>
    <row r="819830" spans="68:68" customFormat="1">
      <c r="BP819830" s="90"/>
    </row>
    <row r="819831" spans="68:68" customFormat="1">
      <c r="BP819831" s="90"/>
    </row>
    <row r="819832" spans="68:68" customFormat="1">
      <c r="BP819832" s="90"/>
    </row>
    <row r="819833" spans="68:68" customFormat="1">
      <c r="BP819833" s="90"/>
    </row>
    <row r="819834" spans="68:68" customFormat="1">
      <c r="BP819834" s="90"/>
    </row>
    <row r="819835" spans="68:68" customFormat="1">
      <c r="BP819835" s="90"/>
    </row>
    <row r="819836" spans="68:68" customFormat="1">
      <c r="BP819836" s="90"/>
    </row>
    <row r="819837" spans="68:68" customFormat="1">
      <c r="BP819837" s="90"/>
    </row>
    <row r="819838" spans="68:68" customFormat="1">
      <c r="BP819838" s="90"/>
    </row>
    <row r="819839" spans="68:68" customFormat="1">
      <c r="BP819839" s="90"/>
    </row>
    <row r="819840" spans="68:68" customFormat="1">
      <c r="BP819840" s="90"/>
    </row>
    <row r="819841" spans="68:68" customFormat="1">
      <c r="BP819841" s="90"/>
    </row>
    <row r="819842" spans="68:68" customFormat="1">
      <c r="BP819842" s="90"/>
    </row>
    <row r="819843" spans="68:68" customFormat="1">
      <c r="BP819843" s="90"/>
    </row>
    <row r="819844" spans="68:68" customFormat="1">
      <c r="BP819844" s="90"/>
    </row>
    <row r="819845" spans="68:68" customFormat="1">
      <c r="BP819845" s="90"/>
    </row>
    <row r="819846" spans="68:68" customFormat="1">
      <c r="BP819846" s="90"/>
    </row>
    <row r="819847" spans="68:68" customFormat="1">
      <c r="BP819847" s="90"/>
    </row>
    <row r="819848" spans="68:68" customFormat="1">
      <c r="BP819848" s="90"/>
    </row>
    <row r="819849" spans="68:68" customFormat="1">
      <c r="BP819849" s="90"/>
    </row>
    <row r="819850" spans="68:68" customFormat="1">
      <c r="BP819850" s="90"/>
    </row>
    <row r="819851" spans="68:68" customFormat="1">
      <c r="BP819851" s="90"/>
    </row>
    <row r="819852" spans="68:68" customFormat="1">
      <c r="BP819852" s="90"/>
    </row>
    <row r="819853" spans="68:68" customFormat="1">
      <c r="BP819853" s="90"/>
    </row>
    <row r="819854" spans="68:68" customFormat="1">
      <c r="BP819854" s="90"/>
    </row>
    <row r="819855" spans="68:68" customFormat="1">
      <c r="BP819855" s="90"/>
    </row>
    <row r="819856" spans="68:68" customFormat="1">
      <c r="BP819856" s="90"/>
    </row>
    <row r="819857" spans="68:68" customFormat="1">
      <c r="BP819857" s="90"/>
    </row>
    <row r="819858" spans="68:68" customFormat="1">
      <c r="BP819858" s="90"/>
    </row>
    <row r="819859" spans="68:68" customFormat="1">
      <c r="BP819859" s="90"/>
    </row>
    <row r="819860" spans="68:68" customFormat="1">
      <c r="BP819860" s="90"/>
    </row>
    <row r="819861" spans="68:68" customFormat="1">
      <c r="BP819861" s="90"/>
    </row>
    <row r="819862" spans="68:68" customFormat="1">
      <c r="BP819862" s="90"/>
    </row>
    <row r="819863" spans="68:68" customFormat="1">
      <c r="BP819863" s="90"/>
    </row>
    <row r="819864" spans="68:68" customFormat="1">
      <c r="BP819864" s="90"/>
    </row>
    <row r="819865" spans="68:68" customFormat="1">
      <c r="BP819865" s="90"/>
    </row>
    <row r="819866" spans="68:68" customFormat="1">
      <c r="BP819866" s="90"/>
    </row>
    <row r="819867" spans="68:68" customFormat="1">
      <c r="BP819867" s="90"/>
    </row>
    <row r="819868" spans="68:68" customFormat="1">
      <c r="BP819868" s="90"/>
    </row>
    <row r="819869" spans="68:68" customFormat="1">
      <c r="BP819869" s="90"/>
    </row>
    <row r="819870" spans="68:68" customFormat="1">
      <c r="BP819870" s="90"/>
    </row>
    <row r="819871" spans="68:68" customFormat="1">
      <c r="BP819871" s="90"/>
    </row>
    <row r="819872" spans="68:68" customFormat="1">
      <c r="BP819872" s="90"/>
    </row>
    <row r="819873" spans="68:68" customFormat="1">
      <c r="BP819873" s="90"/>
    </row>
    <row r="819874" spans="68:68" customFormat="1">
      <c r="BP819874" s="90"/>
    </row>
    <row r="819875" spans="68:68" customFormat="1">
      <c r="BP819875" s="90"/>
    </row>
    <row r="819876" spans="68:68" customFormat="1">
      <c r="BP819876" s="90"/>
    </row>
    <row r="819877" spans="68:68" customFormat="1">
      <c r="BP819877" s="90"/>
    </row>
    <row r="819878" spans="68:68" customFormat="1">
      <c r="BP819878" s="90"/>
    </row>
    <row r="819879" spans="68:68" customFormat="1">
      <c r="BP819879" s="90"/>
    </row>
    <row r="819880" spans="68:68" customFormat="1">
      <c r="BP819880" s="90"/>
    </row>
    <row r="819881" spans="68:68" customFormat="1">
      <c r="BP819881" s="90"/>
    </row>
    <row r="819882" spans="68:68" customFormat="1">
      <c r="BP819882" s="90"/>
    </row>
    <row r="819883" spans="68:68" customFormat="1">
      <c r="BP819883" s="90"/>
    </row>
    <row r="819884" spans="68:68" customFormat="1">
      <c r="BP819884" s="90"/>
    </row>
    <row r="819885" spans="68:68" customFormat="1">
      <c r="BP819885" s="90"/>
    </row>
    <row r="819886" spans="68:68" customFormat="1">
      <c r="BP819886" s="90"/>
    </row>
    <row r="819887" spans="68:68" customFormat="1">
      <c r="BP819887" s="90"/>
    </row>
    <row r="819888" spans="68:68" customFormat="1">
      <c r="BP819888" s="90"/>
    </row>
    <row r="819889" spans="68:68" customFormat="1">
      <c r="BP819889" s="90"/>
    </row>
    <row r="819890" spans="68:68" customFormat="1">
      <c r="BP819890" s="90"/>
    </row>
    <row r="819891" spans="68:68" customFormat="1">
      <c r="BP819891" s="90"/>
    </row>
    <row r="819892" spans="68:68" customFormat="1">
      <c r="BP819892" s="90"/>
    </row>
    <row r="819893" spans="68:68" customFormat="1">
      <c r="BP819893" s="90"/>
    </row>
    <row r="819894" spans="68:68" customFormat="1">
      <c r="BP819894" s="90"/>
    </row>
    <row r="819895" spans="68:68" customFormat="1">
      <c r="BP819895" s="90"/>
    </row>
    <row r="819896" spans="68:68" customFormat="1">
      <c r="BP819896" s="90"/>
    </row>
    <row r="819897" spans="68:68" customFormat="1">
      <c r="BP819897" s="90"/>
    </row>
    <row r="819898" spans="68:68" customFormat="1">
      <c r="BP819898" s="90"/>
    </row>
    <row r="819899" spans="68:68" customFormat="1">
      <c r="BP819899" s="90"/>
    </row>
    <row r="819900" spans="68:68" customFormat="1">
      <c r="BP819900" s="90"/>
    </row>
    <row r="819901" spans="68:68" customFormat="1">
      <c r="BP819901" s="90"/>
    </row>
    <row r="819902" spans="68:68" customFormat="1">
      <c r="BP819902" s="90"/>
    </row>
    <row r="819903" spans="68:68" customFormat="1">
      <c r="BP819903" s="90"/>
    </row>
    <row r="819904" spans="68:68" customFormat="1">
      <c r="BP819904" s="90"/>
    </row>
    <row r="819905" spans="68:68" customFormat="1">
      <c r="BP819905" s="90"/>
    </row>
    <row r="819906" spans="68:68" customFormat="1">
      <c r="BP819906" s="90"/>
    </row>
    <row r="819907" spans="68:68" customFormat="1">
      <c r="BP819907" s="90"/>
    </row>
    <row r="819908" spans="68:68" customFormat="1">
      <c r="BP819908" s="90"/>
    </row>
    <row r="819909" spans="68:68" customFormat="1">
      <c r="BP819909" s="90"/>
    </row>
    <row r="819910" spans="68:68" customFormat="1">
      <c r="BP819910" s="90"/>
    </row>
    <row r="819911" spans="68:68" customFormat="1">
      <c r="BP819911" s="90"/>
    </row>
    <row r="819912" spans="68:68" customFormat="1">
      <c r="BP819912" s="90"/>
    </row>
    <row r="819913" spans="68:68" customFormat="1">
      <c r="BP819913" s="90"/>
    </row>
    <row r="819914" spans="68:68" customFormat="1">
      <c r="BP819914" s="90"/>
    </row>
    <row r="819915" spans="68:68" customFormat="1">
      <c r="BP819915" s="90"/>
    </row>
    <row r="819916" spans="68:68" customFormat="1">
      <c r="BP819916" s="90"/>
    </row>
    <row r="819917" spans="68:68" customFormat="1">
      <c r="BP819917" s="90"/>
    </row>
    <row r="819918" spans="68:68" customFormat="1">
      <c r="BP819918" s="90"/>
    </row>
    <row r="819919" spans="68:68" customFormat="1">
      <c r="BP819919" s="90"/>
    </row>
    <row r="819920" spans="68:68" customFormat="1">
      <c r="BP819920" s="90"/>
    </row>
    <row r="819921" spans="68:68" customFormat="1">
      <c r="BP819921" s="90"/>
    </row>
    <row r="819922" spans="68:68" customFormat="1">
      <c r="BP819922" s="90"/>
    </row>
    <row r="819923" spans="68:68" customFormat="1">
      <c r="BP819923" s="90"/>
    </row>
    <row r="819924" spans="68:68" customFormat="1">
      <c r="BP819924" s="90"/>
    </row>
    <row r="819925" spans="68:68" customFormat="1">
      <c r="BP819925" s="90"/>
    </row>
    <row r="819926" spans="68:68" customFormat="1">
      <c r="BP819926" s="90"/>
    </row>
    <row r="819927" spans="68:68" customFormat="1">
      <c r="BP819927" s="90"/>
    </row>
    <row r="819928" spans="68:68" customFormat="1">
      <c r="BP819928" s="90"/>
    </row>
    <row r="819929" spans="68:68" customFormat="1">
      <c r="BP819929" s="90"/>
    </row>
    <row r="819930" spans="68:68" customFormat="1">
      <c r="BP819930" s="90"/>
    </row>
    <row r="819931" spans="68:68" customFormat="1">
      <c r="BP819931" s="90"/>
    </row>
    <row r="819932" spans="68:68" customFormat="1">
      <c r="BP819932" s="90"/>
    </row>
    <row r="819933" spans="68:68" customFormat="1">
      <c r="BP819933" s="90"/>
    </row>
    <row r="819934" spans="68:68" customFormat="1">
      <c r="BP819934" s="90"/>
    </row>
    <row r="819935" spans="68:68" customFormat="1">
      <c r="BP819935" s="90"/>
    </row>
    <row r="819936" spans="68:68" customFormat="1">
      <c r="BP819936" s="90"/>
    </row>
    <row r="819937" spans="68:68" customFormat="1">
      <c r="BP819937" s="90"/>
    </row>
    <row r="819938" spans="68:68" customFormat="1">
      <c r="BP819938" s="90"/>
    </row>
    <row r="819939" spans="68:68" customFormat="1">
      <c r="BP819939" s="90"/>
    </row>
    <row r="819940" spans="68:68" customFormat="1">
      <c r="BP819940" s="90"/>
    </row>
    <row r="819941" spans="68:68" customFormat="1">
      <c r="BP819941" s="90"/>
    </row>
    <row r="819942" spans="68:68" customFormat="1">
      <c r="BP819942" s="90"/>
    </row>
    <row r="819943" spans="68:68" customFormat="1">
      <c r="BP819943" s="90"/>
    </row>
    <row r="819944" spans="68:68" customFormat="1">
      <c r="BP819944" s="90"/>
    </row>
    <row r="819945" spans="68:68" customFormat="1">
      <c r="BP819945" s="90"/>
    </row>
    <row r="819946" spans="68:68" customFormat="1">
      <c r="BP819946" s="90"/>
    </row>
    <row r="819947" spans="68:68" customFormat="1">
      <c r="BP819947" s="90"/>
    </row>
    <row r="819948" spans="68:68" customFormat="1">
      <c r="BP819948" s="90"/>
    </row>
    <row r="819949" spans="68:68" customFormat="1">
      <c r="BP819949" s="90"/>
    </row>
    <row r="819950" spans="68:68" customFormat="1">
      <c r="BP819950" s="90"/>
    </row>
    <row r="819951" spans="68:68" customFormat="1">
      <c r="BP819951" s="90"/>
    </row>
    <row r="819952" spans="68:68" customFormat="1">
      <c r="BP819952" s="90"/>
    </row>
    <row r="819953" spans="68:68" customFormat="1">
      <c r="BP819953" s="90"/>
    </row>
    <row r="819954" spans="68:68" customFormat="1">
      <c r="BP819954" s="90"/>
    </row>
    <row r="819955" spans="68:68" customFormat="1">
      <c r="BP819955" s="90"/>
    </row>
    <row r="819956" spans="68:68" customFormat="1">
      <c r="BP819956" s="90"/>
    </row>
    <row r="819957" spans="68:68" customFormat="1">
      <c r="BP819957" s="90"/>
    </row>
    <row r="819958" spans="68:68" customFormat="1">
      <c r="BP819958" s="90"/>
    </row>
    <row r="819959" spans="68:68" customFormat="1">
      <c r="BP819959" s="90"/>
    </row>
    <row r="819960" spans="68:68" customFormat="1">
      <c r="BP819960" s="90"/>
    </row>
    <row r="819961" spans="68:68" customFormat="1">
      <c r="BP819961" s="90"/>
    </row>
    <row r="819962" spans="68:68" customFormat="1">
      <c r="BP819962" s="90"/>
    </row>
    <row r="819963" spans="68:68" customFormat="1">
      <c r="BP819963" s="90"/>
    </row>
    <row r="819964" spans="68:68" customFormat="1">
      <c r="BP819964" s="90"/>
    </row>
    <row r="819965" spans="68:68" customFormat="1">
      <c r="BP819965" s="90"/>
    </row>
    <row r="819966" spans="68:68" customFormat="1">
      <c r="BP819966" s="90"/>
    </row>
    <row r="819967" spans="68:68" customFormat="1">
      <c r="BP819967" s="90"/>
    </row>
    <row r="819968" spans="68:68" customFormat="1">
      <c r="BP819968" s="90"/>
    </row>
    <row r="819969" spans="68:68" customFormat="1">
      <c r="BP819969" s="90"/>
    </row>
    <row r="819970" spans="68:68" customFormat="1">
      <c r="BP819970" s="90"/>
    </row>
    <row r="819971" spans="68:68" customFormat="1">
      <c r="BP819971" s="90"/>
    </row>
    <row r="819972" spans="68:68" customFormat="1">
      <c r="BP819972" s="90"/>
    </row>
    <row r="819973" spans="68:68" customFormat="1">
      <c r="BP819973" s="90"/>
    </row>
    <row r="819974" spans="68:68" customFormat="1">
      <c r="BP819974" s="90"/>
    </row>
    <row r="819975" spans="68:68" customFormat="1">
      <c r="BP819975" s="90"/>
    </row>
    <row r="819976" spans="68:68" customFormat="1">
      <c r="BP819976" s="90"/>
    </row>
    <row r="819977" spans="68:68" customFormat="1">
      <c r="BP819977" s="90"/>
    </row>
    <row r="819978" spans="68:68" customFormat="1">
      <c r="BP819978" s="90"/>
    </row>
    <row r="819979" spans="68:68" customFormat="1">
      <c r="BP819979" s="90"/>
    </row>
    <row r="819980" spans="68:68" customFormat="1">
      <c r="BP819980" s="90"/>
    </row>
    <row r="819981" spans="68:68" customFormat="1">
      <c r="BP819981" s="90"/>
    </row>
    <row r="819982" spans="68:68" customFormat="1">
      <c r="BP819982" s="90"/>
    </row>
    <row r="819983" spans="68:68" customFormat="1">
      <c r="BP819983" s="90"/>
    </row>
    <row r="819984" spans="68:68" customFormat="1">
      <c r="BP819984" s="90"/>
    </row>
    <row r="819985" spans="68:68" customFormat="1">
      <c r="BP819985" s="90"/>
    </row>
    <row r="819986" spans="68:68" customFormat="1">
      <c r="BP819986" s="90"/>
    </row>
    <row r="819987" spans="68:68" customFormat="1">
      <c r="BP819987" s="90"/>
    </row>
    <row r="819988" spans="68:68" customFormat="1">
      <c r="BP819988" s="90"/>
    </row>
    <row r="819989" spans="68:68" customFormat="1">
      <c r="BP819989" s="90"/>
    </row>
    <row r="819990" spans="68:68" customFormat="1">
      <c r="BP819990" s="90"/>
    </row>
    <row r="819991" spans="68:68" customFormat="1">
      <c r="BP819991" s="90"/>
    </row>
    <row r="819992" spans="68:68" customFormat="1">
      <c r="BP819992" s="90"/>
    </row>
    <row r="819993" spans="68:68" customFormat="1">
      <c r="BP819993" s="90"/>
    </row>
    <row r="819994" spans="68:68" customFormat="1">
      <c r="BP819994" s="90"/>
    </row>
    <row r="819995" spans="68:68" customFormat="1">
      <c r="BP819995" s="90"/>
    </row>
    <row r="819996" spans="68:68" customFormat="1">
      <c r="BP819996" s="90"/>
    </row>
    <row r="819997" spans="68:68" customFormat="1">
      <c r="BP819997" s="90"/>
    </row>
    <row r="819998" spans="68:68" customFormat="1">
      <c r="BP819998" s="90"/>
    </row>
    <row r="819999" spans="68:68" customFormat="1">
      <c r="BP819999" s="90"/>
    </row>
    <row r="820000" spans="68:68" customFormat="1">
      <c r="BP820000" s="90"/>
    </row>
    <row r="820001" spans="68:68" customFormat="1">
      <c r="BP820001" s="90"/>
    </row>
    <row r="820002" spans="68:68" customFormat="1">
      <c r="BP820002" s="90"/>
    </row>
    <row r="820003" spans="68:68" customFormat="1">
      <c r="BP820003" s="90"/>
    </row>
    <row r="820004" spans="68:68" customFormat="1">
      <c r="BP820004" s="90"/>
    </row>
    <row r="820005" spans="68:68" customFormat="1">
      <c r="BP820005" s="90"/>
    </row>
    <row r="820006" spans="68:68" customFormat="1">
      <c r="BP820006" s="90"/>
    </row>
    <row r="820007" spans="68:68" customFormat="1">
      <c r="BP820007" s="90"/>
    </row>
    <row r="820008" spans="68:68" customFormat="1">
      <c r="BP820008" s="90"/>
    </row>
    <row r="820009" spans="68:68" customFormat="1">
      <c r="BP820009" s="90"/>
    </row>
    <row r="820010" spans="68:68" customFormat="1">
      <c r="BP820010" s="90"/>
    </row>
    <row r="820011" spans="68:68" customFormat="1">
      <c r="BP820011" s="90"/>
    </row>
    <row r="820012" spans="68:68" customFormat="1">
      <c r="BP820012" s="90"/>
    </row>
    <row r="820013" spans="68:68" customFormat="1">
      <c r="BP820013" s="90"/>
    </row>
    <row r="820014" spans="68:68" customFormat="1">
      <c r="BP820014" s="90"/>
    </row>
    <row r="820015" spans="68:68" customFormat="1">
      <c r="BP820015" s="90"/>
    </row>
    <row r="820016" spans="68:68" customFormat="1">
      <c r="BP820016" s="90"/>
    </row>
    <row r="820017" spans="68:68" customFormat="1">
      <c r="BP820017" s="90"/>
    </row>
    <row r="820018" spans="68:68" customFormat="1">
      <c r="BP820018" s="90"/>
    </row>
    <row r="820019" spans="68:68" customFormat="1">
      <c r="BP820019" s="90"/>
    </row>
    <row r="820020" spans="68:68" customFormat="1">
      <c r="BP820020" s="90"/>
    </row>
    <row r="820021" spans="68:68" customFormat="1">
      <c r="BP820021" s="90"/>
    </row>
    <row r="820022" spans="68:68" customFormat="1">
      <c r="BP820022" s="90"/>
    </row>
    <row r="820023" spans="68:68" customFormat="1">
      <c r="BP820023" s="90"/>
    </row>
    <row r="820024" spans="68:68" customFormat="1">
      <c r="BP820024" s="90"/>
    </row>
    <row r="820025" spans="68:68" customFormat="1">
      <c r="BP820025" s="90"/>
    </row>
    <row r="820026" spans="68:68" customFormat="1">
      <c r="BP820026" s="90"/>
    </row>
    <row r="820027" spans="68:68" customFormat="1">
      <c r="BP820027" s="90"/>
    </row>
    <row r="820028" spans="68:68" customFormat="1">
      <c r="BP820028" s="90"/>
    </row>
    <row r="820029" spans="68:68" customFormat="1">
      <c r="BP820029" s="90"/>
    </row>
    <row r="820030" spans="68:68" customFormat="1">
      <c r="BP820030" s="90"/>
    </row>
    <row r="820031" spans="68:68" customFormat="1">
      <c r="BP820031" s="90"/>
    </row>
    <row r="820032" spans="68:68" customFormat="1">
      <c r="BP820032" s="90"/>
    </row>
    <row r="820033" spans="68:68" customFormat="1">
      <c r="BP820033" s="90"/>
    </row>
    <row r="820034" spans="68:68" customFormat="1">
      <c r="BP820034" s="90"/>
    </row>
    <row r="820035" spans="68:68" customFormat="1">
      <c r="BP820035" s="90"/>
    </row>
    <row r="820036" spans="68:68" customFormat="1">
      <c r="BP820036" s="90"/>
    </row>
    <row r="820037" spans="68:68" customFormat="1">
      <c r="BP820037" s="90"/>
    </row>
    <row r="820038" spans="68:68" customFormat="1">
      <c r="BP820038" s="90"/>
    </row>
    <row r="820039" spans="68:68" customFormat="1">
      <c r="BP820039" s="90"/>
    </row>
    <row r="820040" spans="68:68" customFormat="1">
      <c r="BP820040" s="90"/>
    </row>
    <row r="820041" spans="68:68" customFormat="1">
      <c r="BP820041" s="90"/>
    </row>
    <row r="820042" spans="68:68" customFormat="1">
      <c r="BP820042" s="90"/>
    </row>
    <row r="820043" spans="68:68" customFormat="1">
      <c r="BP820043" s="90"/>
    </row>
    <row r="820044" spans="68:68" customFormat="1">
      <c r="BP820044" s="90"/>
    </row>
    <row r="820045" spans="68:68" customFormat="1">
      <c r="BP820045" s="90"/>
    </row>
    <row r="820046" spans="68:68" customFormat="1">
      <c r="BP820046" s="90"/>
    </row>
    <row r="820047" spans="68:68" customFormat="1">
      <c r="BP820047" s="90"/>
    </row>
    <row r="820048" spans="68:68" customFormat="1">
      <c r="BP820048" s="90"/>
    </row>
    <row r="820049" spans="68:68" customFormat="1">
      <c r="BP820049" s="90"/>
    </row>
    <row r="820050" spans="68:68" customFormat="1">
      <c r="BP820050" s="90"/>
    </row>
    <row r="820051" spans="68:68" customFormat="1">
      <c r="BP820051" s="90"/>
    </row>
    <row r="820052" spans="68:68" customFormat="1">
      <c r="BP820052" s="90"/>
    </row>
    <row r="820053" spans="68:68" customFormat="1">
      <c r="BP820053" s="90"/>
    </row>
    <row r="820054" spans="68:68" customFormat="1">
      <c r="BP820054" s="90"/>
    </row>
    <row r="820055" spans="68:68" customFormat="1">
      <c r="BP820055" s="90"/>
    </row>
    <row r="820056" spans="68:68" customFormat="1">
      <c r="BP820056" s="90"/>
    </row>
    <row r="820057" spans="68:68" customFormat="1">
      <c r="BP820057" s="90"/>
    </row>
    <row r="820058" spans="68:68" customFormat="1">
      <c r="BP820058" s="90"/>
    </row>
    <row r="820059" spans="68:68" customFormat="1">
      <c r="BP820059" s="90"/>
    </row>
    <row r="820060" spans="68:68" customFormat="1">
      <c r="BP820060" s="90"/>
    </row>
    <row r="820061" spans="68:68" customFormat="1">
      <c r="BP820061" s="90"/>
    </row>
    <row r="820062" spans="68:68" customFormat="1">
      <c r="BP820062" s="90"/>
    </row>
    <row r="820063" spans="68:68" customFormat="1">
      <c r="BP820063" s="90"/>
    </row>
    <row r="820064" spans="68:68" customFormat="1">
      <c r="BP820064" s="90"/>
    </row>
    <row r="820065" spans="68:68" customFormat="1">
      <c r="BP820065" s="90"/>
    </row>
    <row r="820066" spans="68:68" customFormat="1">
      <c r="BP820066" s="90"/>
    </row>
    <row r="820067" spans="68:68" customFormat="1">
      <c r="BP820067" s="90"/>
    </row>
    <row r="820068" spans="68:68" customFormat="1">
      <c r="BP820068" s="90"/>
    </row>
    <row r="820069" spans="68:68" customFormat="1">
      <c r="BP820069" s="90"/>
    </row>
    <row r="820070" spans="68:68" customFormat="1">
      <c r="BP820070" s="90"/>
    </row>
    <row r="820071" spans="68:68" customFormat="1">
      <c r="BP820071" s="90"/>
    </row>
    <row r="820072" spans="68:68" customFormat="1">
      <c r="BP820072" s="90"/>
    </row>
    <row r="820073" spans="68:68" customFormat="1">
      <c r="BP820073" s="90"/>
    </row>
    <row r="820074" spans="68:68" customFormat="1">
      <c r="BP820074" s="90"/>
    </row>
    <row r="820075" spans="68:68" customFormat="1">
      <c r="BP820075" s="90"/>
    </row>
    <row r="820076" spans="68:68" customFormat="1">
      <c r="BP820076" s="90"/>
    </row>
    <row r="820077" spans="68:68" customFormat="1">
      <c r="BP820077" s="90"/>
    </row>
    <row r="820078" spans="68:68" customFormat="1">
      <c r="BP820078" s="90"/>
    </row>
    <row r="820079" spans="68:68" customFormat="1">
      <c r="BP820079" s="90"/>
    </row>
    <row r="820080" spans="68:68" customFormat="1">
      <c r="BP820080" s="90"/>
    </row>
    <row r="820081" spans="68:68" customFormat="1">
      <c r="BP820081" s="90"/>
    </row>
    <row r="820082" spans="68:68" customFormat="1">
      <c r="BP820082" s="90"/>
    </row>
    <row r="820083" spans="68:68" customFormat="1">
      <c r="BP820083" s="90"/>
    </row>
    <row r="820084" spans="68:68" customFormat="1">
      <c r="BP820084" s="90"/>
    </row>
    <row r="820085" spans="68:68" customFormat="1">
      <c r="BP820085" s="90"/>
    </row>
    <row r="820086" spans="68:68" customFormat="1">
      <c r="BP820086" s="90"/>
    </row>
    <row r="820087" spans="68:68" customFormat="1">
      <c r="BP820087" s="90"/>
    </row>
    <row r="820088" spans="68:68" customFormat="1">
      <c r="BP820088" s="90"/>
    </row>
    <row r="820089" spans="68:68" customFormat="1">
      <c r="BP820089" s="90"/>
    </row>
    <row r="820090" spans="68:68" customFormat="1">
      <c r="BP820090" s="90"/>
    </row>
    <row r="820091" spans="68:68" customFormat="1">
      <c r="BP820091" s="90"/>
    </row>
    <row r="820092" spans="68:68" customFormat="1">
      <c r="BP820092" s="90"/>
    </row>
    <row r="820093" spans="68:68" customFormat="1">
      <c r="BP820093" s="90"/>
    </row>
    <row r="820094" spans="68:68" customFormat="1">
      <c r="BP820094" s="90"/>
    </row>
    <row r="820095" spans="68:68" customFormat="1">
      <c r="BP820095" s="90"/>
    </row>
    <row r="820096" spans="68:68" customFormat="1">
      <c r="BP820096" s="90"/>
    </row>
    <row r="820097" spans="68:68" customFormat="1">
      <c r="BP820097" s="90"/>
    </row>
    <row r="820098" spans="68:68" customFormat="1">
      <c r="BP820098" s="90"/>
    </row>
    <row r="820099" spans="68:68" customFormat="1">
      <c r="BP820099" s="90"/>
    </row>
    <row r="820100" spans="68:68" customFormat="1">
      <c r="BP820100" s="90"/>
    </row>
    <row r="820101" spans="68:68" customFormat="1">
      <c r="BP820101" s="90"/>
    </row>
    <row r="820102" spans="68:68" customFormat="1">
      <c r="BP820102" s="90"/>
    </row>
    <row r="820103" spans="68:68" customFormat="1">
      <c r="BP820103" s="90"/>
    </row>
    <row r="820104" spans="68:68" customFormat="1">
      <c r="BP820104" s="90"/>
    </row>
    <row r="820105" spans="68:68" customFormat="1">
      <c r="BP820105" s="90"/>
    </row>
    <row r="820106" spans="68:68" customFormat="1">
      <c r="BP820106" s="90"/>
    </row>
    <row r="820107" spans="68:68" customFormat="1">
      <c r="BP820107" s="90"/>
    </row>
    <row r="820108" spans="68:68" customFormat="1">
      <c r="BP820108" s="90"/>
    </row>
    <row r="820109" spans="68:68" customFormat="1">
      <c r="BP820109" s="90"/>
    </row>
    <row r="820110" spans="68:68" customFormat="1">
      <c r="BP820110" s="90"/>
    </row>
    <row r="820111" spans="68:68" customFormat="1">
      <c r="BP820111" s="90"/>
    </row>
    <row r="820112" spans="68:68" customFormat="1">
      <c r="BP820112" s="90"/>
    </row>
    <row r="820113" spans="68:68" customFormat="1">
      <c r="BP820113" s="90"/>
    </row>
    <row r="820114" spans="68:68" customFormat="1">
      <c r="BP820114" s="90"/>
    </row>
    <row r="820115" spans="68:68" customFormat="1">
      <c r="BP820115" s="90"/>
    </row>
    <row r="820116" spans="68:68" customFormat="1">
      <c r="BP820116" s="90"/>
    </row>
    <row r="820117" spans="68:68" customFormat="1">
      <c r="BP820117" s="90"/>
    </row>
    <row r="820118" spans="68:68" customFormat="1">
      <c r="BP820118" s="90"/>
    </row>
    <row r="820119" spans="68:68" customFormat="1">
      <c r="BP820119" s="90"/>
    </row>
    <row r="820120" spans="68:68" customFormat="1">
      <c r="BP820120" s="90"/>
    </row>
    <row r="820121" spans="68:68" customFormat="1">
      <c r="BP820121" s="90"/>
    </row>
    <row r="820122" spans="68:68" customFormat="1">
      <c r="BP820122" s="90"/>
    </row>
    <row r="820123" spans="68:68" customFormat="1">
      <c r="BP820123" s="90"/>
    </row>
    <row r="820124" spans="68:68" customFormat="1">
      <c r="BP820124" s="90"/>
    </row>
    <row r="820125" spans="68:68" customFormat="1">
      <c r="BP820125" s="90"/>
    </row>
    <row r="820126" spans="68:68" customFormat="1">
      <c r="BP820126" s="90"/>
    </row>
    <row r="820127" spans="68:68" customFormat="1">
      <c r="BP820127" s="90"/>
    </row>
    <row r="820128" spans="68:68" customFormat="1">
      <c r="BP820128" s="90"/>
    </row>
    <row r="820129" spans="68:68" customFormat="1">
      <c r="BP820129" s="90"/>
    </row>
    <row r="820130" spans="68:68" customFormat="1">
      <c r="BP820130" s="90"/>
    </row>
    <row r="820131" spans="68:68" customFormat="1">
      <c r="BP820131" s="90"/>
    </row>
    <row r="820132" spans="68:68" customFormat="1">
      <c r="BP820132" s="90"/>
    </row>
    <row r="820133" spans="68:68" customFormat="1">
      <c r="BP820133" s="90"/>
    </row>
    <row r="820134" spans="68:68" customFormat="1">
      <c r="BP820134" s="90"/>
    </row>
    <row r="820135" spans="68:68" customFormat="1">
      <c r="BP820135" s="90"/>
    </row>
    <row r="820136" spans="68:68" customFormat="1">
      <c r="BP820136" s="90"/>
    </row>
    <row r="820137" spans="68:68" customFormat="1">
      <c r="BP820137" s="90"/>
    </row>
    <row r="820138" spans="68:68" customFormat="1">
      <c r="BP820138" s="90"/>
    </row>
    <row r="820139" spans="68:68" customFormat="1">
      <c r="BP820139" s="90"/>
    </row>
    <row r="820140" spans="68:68" customFormat="1">
      <c r="BP820140" s="90"/>
    </row>
    <row r="820141" spans="68:68" customFormat="1">
      <c r="BP820141" s="90"/>
    </row>
    <row r="820142" spans="68:68" customFormat="1">
      <c r="BP820142" s="90"/>
    </row>
    <row r="820143" spans="68:68" customFormat="1">
      <c r="BP820143" s="90"/>
    </row>
    <row r="820144" spans="68:68" customFormat="1">
      <c r="BP820144" s="90"/>
    </row>
    <row r="820145" spans="68:68" customFormat="1">
      <c r="BP820145" s="90"/>
    </row>
    <row r="820146" spans="68:68" customFormat="1">
      <c r="BP820146" s="90"/>
    </row>
    <row r="820147" spans="68:68" customFormat="1">
      <c r="BP820147" s="90"/>
    </row>
    <row r="820148" spans="68:68" customFormat="1">
      <c r="BP820148" s="90"/>
    </row>
    <row r="820149" spans="68:68" customFormat="1">
      <c r="BP820149" s="90"/>
    </row>
    <row r="820150" spans="68:68" customFormat="1">
      <c r="BP820150" s="90"/>
    </row>
    <row r="820151" spans="68:68" customFormat="1">
      <c r="BP820151" s="90"/>
    </row>
    <row r="820152" spans="68:68" customFormat="1">
      <c r="BP820152" s="90"/>
    </row>
    <row r="820153" spans="68:68" customFormat="1">
      <c r="BP820153" s="90"/>
    </row>
    <row r="820154" spans="68:68" customFormat="1">
      <c r="BP820154" s="90"/>
    </row>
    <row r="820155" spans="68:68" customFormat="1">
      <c r="BP820155" s="90"/>
    </row>
    <row r="820156" spans="68:68" customFormat="1">
      <c r="BP820156" s="90"/>
    </row>
    <row r="820157" spans="68:68" customFormat="1">
      <c r="BP820157" s="90"/>
    </row>
    <row r="820158" spans="68:68" customFormat="1">
      <c r="BP820158" s="90"/>
    </row>
    <row r="820159" spans="68:68" customFormat="1">
      <c r="BP820159" s="90"/>
    </row>
    <row r="820160" spans="68:68" customFormat="1">
      <c r="BP820160" s="90"/>
    </row>
    <row r="820161" spans="68:68" customFormat="1">
      <c r="BP820161" s="90"/>
    </row>
    <row r="820162" spans="68:68" customFormat="1">
      <c r="BP820162" s="90"/>
    </row>
    <row r="820163" spans="68:68" customFormat="1">
      <c r="BP820163" s="90"/>
    </row>
    <row r="820164" spans="68:68" customFormat="1">
      <c r="BP820164" s="90"/>
    </row>
    <row r="820165" spans="68:68" customFormat="1">
      <c r="BP820165" s="90"/>
    </row>
    <row r="820166" spans="68:68" customFormat="1">
      <c r="BP820166" s="90"/>
    </row>
    <row r="820167" spans="68:68" customFormat="1">
      <c r="BP820167" s="90"/>
    </row>
    <row r="820168" spans="68:68" customFormat="1">
      <c r="BP820168" s="90"/>
    </row>
    <row r="820169" spans="68:68" customFormat="1">
      <c r="BP820169" s="90"/>
    </row>
    <row r="820170" spans="68:68" customFormat="1">
      <c r="BP820170" s="90"/>
    </row>
    <row r="820171" spans="68:68" customFormat="1">
      <c r="BP820171" s="90"/>
    </row>
    <row r="820172" spans="68:68" customFormat="1">
      <c r="BP820172" s="90"/>
    </row>
    <row r="820173" spans="68:68" customFormat="1">
      <c r="BP820173" s="90"/>
    </row>
    <row r="820174" spans="68:68" customFormat="1">
      <c r="BP820174" s="90"/>
    </row>
    <row r="820175" spans="68:68" customFormat="1">
      <c r="BP820175" s="90"/>
    </row>
    <row r="820176" spans="68:68" customFormat="1">
      <c r="BP820176" s="90"/>
    </row>
    <row r="820177" spans="68:68" customFormat="1">
      <c r="BP820177" s="90"/>
    </row>
    <row r="820178" spans="68:68" customFormat="1">
      <c r="BP820178" s="90"/>
    </row>
    <row r="820179" spans="68:68" customFormat="1">
      <c r="BP820179" s="90"/>
    </row>
    <row r="820180" spans="68:68" customFormat="1">
      <c r="BP820180" s="90"/>
    </row>
    <row r="820181" spans="68:68" customFormat="1">
      <c r="BP820181" s="90"/>
    </row>
    <row r="820182" spans="68:68" customFormat="1">
      <c r="BP820182" s="90"/>
    </row>
    <row r="820183" spans="68:68" customFormat="1">
      <c r="BP820183" s="90"/>
    </row>
    <row r="820184" spans="68:68" customFormat="1">
      <c r="BP820184" s="90"/>
    </row>
    <row r="820185" spans="68:68" customFormat="1">
      <c r="BP820185" s="90"/>
    </row>
    <row r="820186" spans="68:68" customFormat="1">
      <c r="BP820186" s="90"/>
    </row>
    <row r="820187" spans="68:68" customFormat="1">
      <c r="BP820187" s="90"/>
    </row>
    <row r="820188" spans="68:68" customFormat="1">
      <c r="BP820188" s="90"/>
    </row>
    <row r="820189" spans="68:68" customFormat="1">
      <c r="BP820189" s="90"/>
    </row>
    <row r="820190" spans="68:68" customFormat="1">
      <c r="BP820190" s="90"/>
    </row>
    <row r="820191" spans="68:68" customFormat="1">
      <c r="BP820191" s="90"/>
    </row>
    <row r="820192" spans="68:68" customFormat="1">
      <c r="BP820192" s="90"/>
    </row>
    <row r="820193" spans="68:68" customFormat="1">
      <c r="BP820193" s="90"/>
    </row>
    <row r="820194" spans="68:68" customFormat="1">
      <c r="BP820194" s="90"/>
    </row>
    <row r="820195" spans="68:68" customFormat="1">
      <c r="BP820195" s="90"/>
    </row>
    <row r="820196" spans="68:68" customFormat="1">
      <c r="BP820196" s="90"/>
    </row>
    <row r="820197" spans="68:68" customFormat="1">
      <c r="BP820197" s="90"/>
    </row>
    <row r="820198" spans="68:68" customFormat="1">
      <c r="BP820198" s="90"/>
    </row>
    <row r="820199" spans="68:68" customFormat="1">
      <c r="BP820199" s="90"/>
    </row>
    <row r="820200" spans="68:68" customFormat="1">
      <c r="BP820200" s="90"/>
    </row>
    <row r="820201" spans="68:68" customFormat="1">
      <c r="BP820201" s="90"/>
    </row>
    <row r="820202" spans="68:68" customFormat="1">
      <c r="BP820202" s="90"/>
    </row>
    <row r="820203" spans="68:68" customFormat="1">
      <c r="BP820203" s="90"/>
    </row>
    <row r="820204" spans="68:68" customFormat="1">
      <c r="BP820204" s="90"/>
    </row>
    <row r="820205" spans="68:68" customFormat="1">
      <c r="BP820205" s="90"/>
    </row>
    <row r="820206" spans="68:68" customFormat="1">
      <c r="BP820206" s="90"/>
    </row>
    <row r="820207" spans="68:68" customFormat="1">
      <c r="BP820207" s="90"/>
    </row>
    <row r="820208" spans="68:68" customFormat="1">
      <c r="BP820208" s="90"/>
    </row>
    <row r="820209" spans="68:68" customFormat="1">
      <c r="BP820209" s="90"/>
    </row>
    <row r="820210" spans="68:68" customFormat="1">
      <c r="BP820210" s="90"/>
    </row>
    <row r="820211" spans="68:68" customFormat="1">
      <c r="BP820211" s="90"/>
    </row>
    <row r="820212" spans="68:68" customFormat="1">
      <c r="BP820212" s="90"/>
    </row>
    <row r="820213" spans="68:68" customFormat="1">
      <c r="BP820213" s="90"/>
    </row>
    <row r="820214" spans="68:68" customFormat="1">
      <c r="BP820214" s="90"/>
    </row>
    <row r="820215" spans="68:68" customFormat="1">
      <c r="BP820215" s="90"/>
    </row>
    <row r="820216" spans="68:68" customFormat="1">
      <c r="BP820216" s="90"/>
    </row>
    <row r="820217" spans="68:68" customFormat="1">
      <c r="BP820217" s="90"/>
    </row>
    <row r="820218" spans="68:68" customFormat="1">
      <c r="BP820218" s="90"/>
    </row>
    <row r="820219" spans="68:68" customFormat="1">
      <c r="BP820219" s="90"/>
    </row>
    <row r="820220" spans="68:68" customFormat="1">
      <c r="BP820220" s="90"/>
    </row>
    <row r="820221" spans="68:68" customFormat="1">
      <c r="BP820221" s="90"/>
    </row>
    <row r="820222" spans="68:68" customFormat="1">
      <c r="BP820222" s="90"/>
    </row>
    <row r="820223" spans="68:68" customFormat="1">
      <c r="BP820223" s="90"/>
    </row>
    <row r="820224" spans="68:68" customFormat="1">
      <c r="BP820224" s="90"/>
    </row>
    <row r="820225" spans="68:68" customFormat="1">
      <c r="BP820225" s="90"/>
    </row>
    <row r="820226" spans="68:68" customFormat="1">
      <c r="BP820226" s="90"/>
    </row>
    <row r="820227" spans="68:68" customFormat="1">
      <c r="BP820227" s="90"/>
    </row>
    <row r="820228" spans="68:68" customFormat="1">
      <c r="BP820228" s="90"/>
    </row>
    <row r="820229" spans="68:68" customFormat="1">
      <c r="BP820229" s="90"/>
    </row>
    <row r="820230" spans="68:68" customFormat="1">
      <c r="BP820230" s="90"/>
    </row>
    <row r="820231" spans="68:68" customFormat="1">
      <c r="BP820231" s="90"/>
    </row>
    <row r="820232" spans="68:68" customFormat="1">
      <c r="BP820232" s="90"/>
    </row>
    <row r="820233" spans="68:68" customFormat="1">
      <c r="BP820233" s="90"/>
    </row>
    <row r="820234" spans="68:68" customFormat="1">
      <c r="BP820234" s="90"/>
    </row>
    <row r="820235" spans="68:68" customFormat="1">
      <c r="BP820235" s="90"/>
    </row>
    <row r="820236" spans="68:68" customFormat="1">
      <c r="BP820236" s="90"/>
    </row>
    <row r="820237" spans="68:68" customFormat="1">
      <c r="BP820237" s="90"/>
    </row>
    <row r="820238" spans="68:68" customFormat="1">
      <c r="BP820238" s="90"/>
    </row>
    <row r="820239" spans="68:68" customFormat="1">
      <c r="BP820239" s="90"/>
    </row>
    <row r="820240" spans="68:68" customFormat="1">
      <c r="BP820240" s="90"/>
    </row>
    <row r="820241" spans="68:68" customFormat="1">
      <c r="BP820241" s="90"/>
    </row>
    <row r="820242" spans="68:68" customFormat="1">
      <c r="BP820242" s="90"/>
    </row>
    <row r="820243" spans="68:68" customFormat="1">
      <c r="BP820243" s="90"/>
    </row>
    <row r="820244" spans="68:68" customFormat="1">
      <c r="BP820244" s="90"/>
    </row>
    <row r="820245" spans="68:68" customFormat="1">
      <c r="BP820245" s="90"/>
    </row>
    <row r="820246" spans="68:68" customFormat="1">
      <c r="BP820246" s="90"/>
    </row>
    <row r="820247" spans="68:68" customFormat="1">
      <c r="BP820247" s="90"/>
    </row>
    <row r="820248" spans="68:68" customFormat="1">
      <c r="BP820248" s="90"/>
    </row>
    <row r="820249" spans="68:68" customFormat="1">
      <c r="BP820249" s="90"/>
    </row>
    <row r="820250" spans="68:68" customFormat="1">
      <c r="BP820250" s="90"/>
    </row>
    <row r="820251" spans="68:68" customFormat="1">
      <c r="BP820251" s="90"/>
    </row>
    <row r="820252" spans="68:68" customFormat="1">
      <c r="BP820252" s="90"/>
    </row>
    <row r="820253" spans="68:68" customFormat="1">
      <c r="BP820253" s="90"/>
    </row>
    <row r="820254" spans="68:68" customFormat="1">
      <c r="BP820254" s="90"/>
    </row>
    <row r="820255" spans="68:68" customFormat="1">
      <c r="BP820255" s="90"/>
    </row>
    <row r="820256" spans="68:68" customFormat="1">
      <c r="BP820256" s="90"/>
    </row>
    <row r="820257" spans="68:68" customFormat="1">
      <c r="BP820257" s="90"/>
    </row>
    <row r="820258" spans="68:68" customFormat="1">
      <c r="BP820258" s="90"/>
    </row>
    <row r="820259" spans="68:68" customFormat="1">
      <c r="BP820259" s="90"/>
    </row>
    <row r="820260" spans="68:68" customFormat="1">
      <c r="BP820260" s="90"/>
    </row>
    <row r="820261" spans="68:68" customFormat="1">
      <c r="BP820261" s="90"/>
    </row>
    <row r="820262" spans="68:68" customFormat="1">
      <c r="BP820262" s="90"/>
    </row>
    <row r="820263" spans="68:68" customFormat="1">
      <c r="BP820263" s="90"/>
    </row>
    <row r="820264" spans="68:68" customFormat="1">
      <c r="BP820264" s="90"/>
    </row>
    <row r="820265" spans="68:68" customFormat="1">
      <c r="BP820265" s="90"/>
    </row>
    <row r="820266" spans="68:68" customFormat="1">
      <c r="BP820266" s="90"/>
    </row>
    <row r="820267" spans="68:68" customFormat="1">
      <c r="BP820267" s="90"/>
    </row>
    <row r="820268" spans="68:68" customFormat="1">
      <c r="BP820268" s="90"/>
    </row>
    <row r="820269" spans="68:68" customFormat="1">
      <c r="BP820269" s="90"/>
    </row>
    <row r="820270" spans="68:68" customFormat="1">
      <c r="BP820270" s="90"/>
    </row>
    <row r="820271" spans="68:68" customFormat="1">
      <c r="BP820271" s="90"/>
    </row>
    <row r="820272" spans="68:68" customFormat="1">
      <c r="BP820272" s="90"/>
    </row>
    <row r="820273" spans="68:68" customFormat="1">
      <c r="BP820273" s="90"/>
    </row>
    <row r="820274" spans="68:68" customFormat="1">
      <c r="BP820274" s="90"/>
    </row>
    <row r="820275" spans="68:68" customFormat="1">
      <c r="BP820275" s="90"/>
    </row>
    <row r="820276" spans="68:68" customFormat="1">
      <c r="BP820276" s="90"/>
    </row>
    <row r="820277" spans="68:68" customFormat="1">
      <c r="BP820277" s="90"/>
    </row>
    <row r="820278" spans="68:68" customFormat="1">
      <c r="BP820278" s="90"/>
    </row>
    <row r="820279" spans="68:68" customFormat="1">
      <c r="BP820279" s="90"/>
    </row>
    <row r="820280" spans="68:68" customFormat="1">
      <c r="BP820280" s="90"/>
    </row>
    <row r="820281" spans="68:68" customFormat="1">
      <c r="BP820281" s="90"/>
    </row>
    <row r="820282" spans="68:68" customFormat="1">
      <c r="BP820282" s="90"/>
    </row>
    <row r="820283" spans="68:68" customFormat="1">
      <c r="BP820283" s="90"/>
    </row>
    <row r="820284" spans="68:68" customFormat="1">
      <c r="BP820284" s="90"/>
    </row>
    <row r="820285" spans="68:68" customFormat="1">
      <c r="BP820285" s="90"/>
    </row>
    <row r="820286" spans="68:68" customFormat="1">
      <c r="BP820286" s="90"/>
    </row>
    <row r="820287" spans="68:68" customFormat="1">
      <c r="BP820287" s="90"/>
    </row>
    <row r="820288" spans="68:68" customFormat="1">
      <c r="BP820288" s="90"/>
    </row>
    <row r="820289" spans="68:68" customFormat="1">
      <c r="BP820289" s="90"/>
    </row>
    <row r="820290" spans="68:68" customFormat="1">
      <c r="BP820290" s="90"/>
    </row>
    <row r="820291" spans="68:68" customFormat="1">
      <c r="BP820291" s="90"/>
    </row>
    <row r="820292" spans="68:68" customFormat="1">
      <c r="BP820292" s="90"/>
    </row>
    <row r="820293" spans="68:68" customFormat="1">
      <c r="BP820293" s="90"/>
    </row>
    <row r="820294" spans="68:68" customFormat="1">
      <c r="BP820294" s="90"/>
    </row>
    <row r="820295" spans="68:68" customFormat="1">
      <c r="BP820295" s="90"/>
    </row>
    <row r="820296" spans="68:68" customFormat="1">
      <c r="BP820296" s="90"/>
    </row>
    <row r="820297" spans="68:68" customFormat="1">
      <c r="BP820297" s="90"/>
    </row>
    <row r="820298" spans="68:68" customFormat="1">
      <c r="BP820298" s="90"/>
    </row>
    <row r="820299" spans="68:68" customFormat="1">
      <c r="BP820299" s="90"/>
    </row>
    <row r="820300" spans="68:68" customFormat="1">
      <c r="BP820300" s="90"/>
    </row>
    <row r="820301" spans="68:68" customFormat="1">
      <c r="BP820301" s="90"/>
    </row>
    <row r="820302" spans="68:68" customFormat="1">
      <c r="BP820302" s="90"/>
    </row>
    <row r="820303" spans="68:68" customFormat="1">
      <c r="BP820303" s="90"/>
    </row>
    <row r="820304" spans="68:68" customFormat="1">
      <c r="BP820304" s="90"/>
    </row>
    <row r="820305" spans="68:68" customFormat="1">
      <c r="BP820305" s="90"/>
    </row>
    <row r="820306" spans="68:68" customFormat="1">
      <c r="BP820306" s="90"/>
    </row>
    <row r="820307" spans="68:68" customFormat="1">
      <c r="BP820307" s="90"/>
    </row>
    <row r="820308" spans="68:68" customFormat="1">
      <c r="BP820308" s="90"/>
    </row>
    <row r="820309" spans="68:68" customFormat="1">
      <c r="BP820309" s="90"/>
    </row>
    <row r="820310" spans="68:68" customFormat="1">
      <c r="BP820310" s="90"/>
    </row>
    <row r="820311" spans="68:68" customFormat="1">
      <c r="BP820311" s="90"/>
    </row>
    <row r="820312" spans="68:68" customFormat="1">
      <c r="BP820312" s="90"/>
    </row>
    <row r="820313" spans="68:68" customFormat="1">
      <c r="BP820313" s="90"/>
    </row>
    <row r="820314" spans="68:68" customFormat="1">
      <c r="BP820314" s="90"/>
    </row>
    <row r="820315" spans="68:68" customFormat="1">
      <c r="BP820315" s="90"/>
    </row>
    <row r="820316" spans="68:68" customFormat="1">
      <c r="BP820316" s="90"/>
    </row>
    <row r="820317" spans="68:68" customFormat="1">
      <c r="BP820317" s="90"/>
    </row>
    <row r="820318" spans="68:68" customFormat="1">
      <c r="BP820318" s="90"/>
    </row>
    <row r="820319" spans="68:68" customFormat="1">
      <c r="BP820319" s="90"/>
    </row>
    <row r="820320" spans="68:68" customFormat="1">
      <c r="BP820320" s="90"/>
    </row>
    <row r="820321" spans="68:68" customFormat="1">
      <c r="BP820321" s="90"/>
    </row>
    <row r="820322" spans="68:68" customFormat="1">
      <c r="BP820322" s="90"/>
    </row>
    <row r="820323" spans="68:68" customFormat="1">
      <c r="BP820323" s="90"/>
    </row>
    <row r="820324" spans="68:68" customFormat="1">
      <c r="BP820324" s="90"/>
    </row>
    <row r="820325" spans="68:68" customFormat="1">
      <c r="BP820325" s="90"/>
    </row>
    <row r="820326" spans="68:68" customFormat="1">
      <c r="BP820326" s="90"/>
    </row>
    <row r="820327" spans="68:68" customFormat="1">
      <c r="BP820327" s="90"/>
    </row>
    <row r="820328" spans="68:68" customFormat="1">
      <c r="BP820328" s="90"/>
    </row>
    <row r="820329" spans="68:68" customFormat="1">
      <c r="BP820329" s="90"/>
    </row>
    <row r="820330" spans="68:68" customFormat="1">
      <c r="BP820330" s="90"/>
    </row>
    <row r="820331" spans="68:68" customFormat="1">
      <c r="BP820331" s="90"/>
    </row>
    <row r="820332" spans="68:68" customFormat="1">
      <c r="BP820332" s="90"/>
    </row>
    <row r="820333" spans="68:68" customFormat="1">
      <c r="BP820333" s="90"/>
    </row>
    <row r="820334" spans="68:68" customFormat="1">
      <c r="BP820334" s="90"/>
    </row>
    <row r="820335" spans="68:68" customFormat="1">
      <c r="BP820335" s="90"/>
    </row>
    <row r="820336" spans="68:68" customFormat="1">
      <c r="BP820336" s="90"/>
    </row>
    <row r="820337" spans="68:68" customFormat="1">
      <c r="BP820337" s="90"/>
    </row>
    <row r="820338" spans="68:68" customFormat="1">
      <c r="BP820338" s="90"/>
    </row>
    <row r="820339" spans="68:68" customFormat="1">
      <c r="BP820339" s="90"/>
    </row>
    <row r="820340" spans="68:68" customFormat="1">
      <c r="BP820340" s="90"/>
    </row>
    <row r="820341" spans="68:68" customFormat="1">
      <c r="BP820341" s="90"/>
    </row>
    <row r="820342" spans="68:68" customFormat="1">
      <c r="BP820342" s="90"/>
    </row>
    <row r="820343" spans="68:68" customFormat="1">
      <c r="BP820343" s="90"/>
    </row>
    <row r="820344" spans="68:68" customFormat="1">
      <c r="BP820344" s="90"/>
    </row>
    <row r="820345" spans="68:68" customFormat="1">
      <c r="BP820345" s="90"/>
    </row>
    <row r="820346" spans="68:68" customFormat="1">
      <c r="BP820346" s="90"/>
    </row>
    <row r="820347" spans="68:68" customFormat="1">
      <c r="BP820347" s="90"/>
    </row>
    <row r="820348" spans="68:68" customFormat="1">
      <c r="BP820348" s="90"/>
    </row>
    <row r="820349" spans="68:68" customFormat="1">
      <c r="BP820349" s="90"/>
    </row>
    <row r="820350" spans="68:68" customFormat="1">
      <c r="BP820350" s="90"/>
    </row>
    <row r="820351" spans="68:68" customFormat="1">
      <c r="BP820351" s="90"/>
    </row>
    <row r="820352" spans="68:68" customFormat="1">
      <c r="BP820352" s="90"/>
    </row>
    <row r="820353" spans="68:68" customFormat="1">
      <c r="BP820353" s="90"/>
    </row>
    <row r="820354" spans="68:68" customFormat="1">
      <c r="BP820354" s="90"/>
    </row>
    <row r="820355" spans="68:68" customFormat="1">
      <c r="BP820355" s="90"/>
    </row>
    <row r="820356" spans="68:68" customFormat="1">
      <c r="BP820356" s="90"/>
    </row>
    <row r="820357" spans="68:68" customFormat="1">
      <c r="BP820357" s="90"/>
    </row>
    <row r="820358" spans="68:68" customFormat="1">
      <c r="BP820358" s="90"/>
    </row>
    <row r="820359" spans="68:68" customFormat="1">
      <c r="BP820359" s="90"/>
    </row>
    <row r="820360" spans="68:68" customFormat="1">
      <c r="BP820360" s="90"/>
    </row>
    <row r="820361" spans="68:68" customFormat="1">
      <c r="BP820361" s="90"/>
    </row>
    <row r="820362" spans="68:68" customFormat="1">
      <c r="BP820362" s="90"/>
    </row>
    <row r="820363" spans="68:68" customFormat="1">
      <c r="BP820363" s="90"/>
    </row>
    <row r="820364" spans="68:68" customFormat="1">
      <c r="BP820364" s="90"/>
    </row>
    <row r="820365" spans="68:68" customFormat="1">
      <c r="BP820365" s="90"/>
    </row>
    <row r="820366" spans="68:68" customFormat="1">
      <c r="BP820366" s="90"/>
    </row>
    <row r="820367" spans="68:68" customFormat="1">
      <c r="BP820367" s="90"/>
    </row>
    <row r="820368" spans="68:68" customFormat="1">
      <c r="BP820368" s="90"/>
    </row>
    <row r="820369" spans="68:68" customFormat="1">
      <c r="BP820369" s="90"/>
    </row>
    <row r="820370" spans="68:68" customFormat="1">
      <c r="BP820370" s="90"/>
    </row>
    <row r="820371" spans="68:68" customFormat="1">
      <c r="BP820371" s="90"/>
    </row>
    <row r="820372" spans="68:68" customFormat="1">
      <c r="BP820372" s="90"/>
    </row>
    <row r="820373" spans="68:68" customFormat="1">
      <c r="BP820373" s="90"/>
    </row>
    <row r="820374" spans="68:68" customFormat="1">
      <c r="BP820374" s="90"/>
    </row>
    <row r="820375" spans="68:68" customFormat="1">
      <c r="BP820375" s="90"/>
    </row>
    <row r="820376" spans="68:68" customFormat="1">
      <c r="BP820376" s="90"/>
    </row>
    <row r="820377" spans="68:68" customFormat="1">
      <c r="BP820377" s="90"/>
    </row>
    <row r="820378" spans="68:68" customFormat="1">
      <c r="BP820378" s="90"/>
    </row>
    <row r="820379" spans="68:68" customFormat="1">
      <c r="BP820379" s="90"/>
    </row>
    <row r="820380" spans="68:68" customFormat="1">
      <c r="BP820380" s="90"/>
    </row>
    <row r="820381" spans="68:68" customFormat="1">
      <c r="BP820381" s="90"/>
    </row>
    <row r="820382" spans="68:68" customFormat="1">
      <c r="BP820382" s="90"/>
    </row>
    <row r="820383" spans="68:68" customFormat="1">
      <c r="BP820383" s="90"/>
    </row>
    <row r="820384" spans="68:68" customFormat="1">
      <c r="BP820384" s="90"/>
    </row>
    <row r="820385" spans="68:68" customFormat="1">
      <c r="BP820385" s="90"/>
    </row>
    <row r="820386" spans="68:68" customFormat="1">
      <c r="BP820386" s="90"/>
    </row>
    <row r="820387" spans="68:68" customFormat="1">
      <c r="BP820387" s="90"/>
    </row>
    <row r="820388" spans="68:68" customFormat="1">
      <c r="BP820388" s="90"/>
    </row>
    <row r="820389" spans="68:68" customFormat="1">
      <c r="BP820389" s="90"/>
    </row>
    <row r="820390" spans="68:68" customFormat="1">
      <c r="BP820390" s="90"/>
    </row>
    <row r="820391" spans="68:68" customFormat="1">
      <c r="BP820391" s="90"/>
    </row>
    <row r="820392" spans="68:68" customFormat="1">
      <c r="BP820392" s="90"/>
    </row>
    <row r="820393" spans="68:68" customFormat="1">
      <c r="BP820393" s="90"/>
    </row>
    <row r="820394" spans="68:68" customFormat="1">
      <c r="BP820394" s="90"/>
    </row>
    <row r="820395" spans="68:68" customFormat="1">
      <c r="BP820395" s="90"/>
    </row>
    <row r="820396" spans="68:68" customFormat="1">
      <c r="BP820396" s="90"/>
    </row>
    <row r="820397" spans="68:68" customFormat="1">
      <c r="BP820397" s="90"/>
    </row>
    <row r="820398" spans="68:68" customFormat="1">
      <c r="BP820398" s="90"/>
    </row>
    <row r="820399" spans="68:68" customFormat="1">
      <c r="BP820399" s="90"/>
    </row>
    <row r="820400" spans="68:68" customFormat="1">
      <c r="BP820400" s="90"/>
    </row>
    <row r="820401" spans="68:68" customFormat="1">
      <c r="BP820401" s="90"/>
    </row>
    <row r="820402" spans="68:68" customFormat="1">
      <c r="BP820402" s="90"/>
    </row>
    <row r="820403" spans="68:68" customFormat="1">
      <c r="BP820403" s="90"/>
    </row>
    <row r="820404" spans="68:68" customFormat="1">
      <c r="BP820404" s="90"/>
    </row>
    <row r="820405" spans="68:68" customFormat="1">
      <c r="BP820405" s="90"/>
    </row>
    <row r="820406" spans="68:68" customFormat="1">
      <c r="BP820406" s="90"/>
    </row>
    <row r="820407" spans="68:68" customFormat="1">
      <c r="BP820407" s="90"/>
    </row>
    <row r="820408" spans="68:68" customFormat="1">
      <c r="BP820408" s="90"/>
    </row>
    <row r="820409" spans="68:68" customFormat="1">
      <c r="BP820409" s="90"/>
    </row>
    <row r="820410" spans="68:68" customFormat="1">
      <c r="BP820410" s="90"/>
    </row>
    <row r="820411" spans="68:68" customFormat="1">
      <c r="BP820411" s="90"/>
    </row>
    <row r="820412" spans="68:68" customFormat="1">
      <c r="BP820412" s="90"/>
    </row>
    <row r="820413" spans="68:68" customFormat="1">
      <c r="BP820413" s="90"/>
    </row>
    <row r="820414" spans="68:68" customFormat="1">
      <c r="BP820414" s="90"/>
    </row>
    <row r="820415" spans="68:68" customFormat="1">
      <c r="BP820415" s="90"/>
    </row>
    <row r="820416" spans="68:68" customFormat="1">
      <c r="BP820416" s="90"/>
    </row>
    <row r="820417" spans="68:68" customFormat="1">
      <c r="BP820417" s="90"/>
    </row>
    <row r="820418" spans="68:68" customFormat="1">
      <c r="BP820418" s="90"/>
    </row>
    <row r="820419" spans="68:68" customFormat="1">
      <c r="BP820419" s="90"/>
    </row>
    <row r="820420" spans="68:68" customFormat="1">
      <c r="BP820420" s="90"/>
    </row>
    <row r="820421" spans="68:68" customFormat="1">
      <c r="BP820421" s="90"/>
    </row>
    <row r="820422" spans="68:68" customFormat="1">
      <c r="BP820422" s="90"/>
    </row>
    <row r="820423" spans="68:68" customFormat="1">
      <c r="BP820423" s="90"/>
    </row>
    <row r="820424" spans="68:68" customFormat="1">
      <c r="BP820424" s="90"/>
    </row>
    <row r="820425" spans="68:68" customFormat="1">
      <c r="BP820425" s="90"/>
    </row>
    <row r="820426" spans="68:68" customFormat="1">
      <c r="BP820426" s="90"/>
    </row>
    <row r="820427" spans="68:68" customFormat="1">
      <c r="BP820427" s="90"/>
    </row>
    <row r="820428" spans="68:68" customFormat="1">
      <c r="BP820428" s="90"/>
    </row>
    <row r="820429" spans="68:68" customFormat="1">
      <c r="BP820429" s="90"/>
    </row>
    <row r="820430" spans="68:68" customFormat="1">
      <c r="BP820430" s="90"/>
    </row>
    <row r="820431" spans="68:68" customFormat="1">
      <c r="BP820431" s="90"/>
    </row>
    <row r="820432" spans="68:68" customFormat="1">
      <c r="BP820432" s="90"/>
    </row>
    <row r="820433" spans="68:68" customFormat="1">
      <c r="BP820433" s="90"/>
    </row>
    <row r="820434" spans="68:68" customFormat="1">
      <c r="BP820434" s="90"/>
    </row>
    <row r="820435" spans="68:68" customFormat="1">
      <c r="BP820435" s="90"/>
    </row>
    <row r="820436" spans="68:68" customFormat="1">
      <c r="BP820436" s="90"/>
    </row>
    <row r="820437" spans="68:68" customFormat="1">
      <c r="BP820437" s="90"/>
    </row>
    <row r="820438" spans="68:68" customFormat="1">
      <c r="BP820438" s="90"/>
    </row>
    <row r="820439" spans="68:68" customFormat="1">
      <c r="BP820439" s="90"/>
    </row>
    <row r="820440" spans="68:68" customFormat="1">
      <c r="BP820440" s="90"/>
    </row>
    <row r="820441" spans="68:68" customFormat="1">
      <c r="BP820441" s="90"/>
    </row>
    <row r="820442" spans="68:68" customFormat="1">
      <c r="BP820442" s="90"/>
    </row>
    <row r="820443" spans="68:68" customFormat="1">
      <c r="BP820443" s="90"/>
    </row>
    <row r="820444" spans="68:68" customFormat="1">
      <c r="BP820444" s="90"/>
    </row>
    <row r="820445" spans="68:68" customFormat="1">
      <c r="BP820445" s="90"/>
    </row>
    <row r="820446" spans="68:68" customFormat="1">
      <c r="BP820446" s="90"/>
    </row>
    <row r="820447" spans="68:68" customFormat="1">
      <c r="BP820447" s="90"/>
    </row>
    <row r="820448" spans="68:68" customFormat="1">
      <c r="BP820448" s="90"/>
    </row>
    <row r="820449" spans="68:68" customFormat="1">
      <c r="BP820449" s="90"/>
    </row>
    <row r="820450" spans="68:68" customFormat="1">
      <c r="BP820450" s="90"/>
    </row>
    <row r="820451" spans="68:68" customFormat="1">
      <c r="BP820451" s="90"/>
    </row>
    <row r="820452" spans="68:68" customFormat="1">
      <c r="BP820452" s="90"/>
    </row>
    <row r="820453" spans="68:68" customFormat="1">
      <c r="BP820453" s="90"/>
    </row>
    <row r="820454" spans="68:68" customFormat="1">
      <c r="BP820454" s="90"/>
    </row>
    <row r="820455" spans="68:68" customFormat="1">
      <c r="BP820455" s="90"/>
    </row>
    <row r="820456" spans="68:68" customFormat="1">
      <c r="BP820456" s="90"/>
    </row>
    <row r="820457" spans="68:68" customFormat="1">
      <c r="BP820457" s="90"/>
    </row>
    <row r="820458" spans="68:68" customFormat="1">
      <c r="BP820458" s="90"/>
    </row>
    <row r="820459" spans="68:68" customFormat="1">
      <c r="BP820459" s="90"/>
    </row>
    <row r="820460" spans="68:68" customFormat="1">
      <c r="BP820460" s="90"/>
    </row>
    <row r="820461" spans="68:68" customFormat="1">
      <c r="BP820461" s="90"/>
    </row>
    <row r="820462" spans="68:68" customFormat="1">
      <c r="BP820462" s="90"/>
    </row>
    <row r="820463" spans="68:68" customFormat="1">
      <c r="BP820463" s="90"/>
    </row>
    <row r="820464" spans="68:68" customFormat="1">
      <c r="BP820464" s="90"/>
    </row>
    <row r="820465" spans="68:68" customFormat="1">
      <c r="BP820465" s="90"/>
    </row>
    <row r="820466" spans="68:68" customFormat="1">
      <c r="BP820466" s="90"/>
    </row>
    <row r="820467" spans="68:68" customFormat="1">
      <c r="BP820467" s="90"/>
    </row>
    <row r="820468" spans="68:68" customFormat="1">
      <c r="BP820468" s="90"/>
    </row>
    <row r="820469" spans="68:68" customFormat="1">
      <c r="BP820469" s="90"/>
    </row>
    <row r="820470" spans="68:68" customFormat="1">
      <c r="BP820470" s="90"/>
    </row>
    <row r="820471" spans="68:68" customFormat="1">
      <c r="BP820471" s="90"/>
    </row>
    <row r="820472" spans="68:68" customFormat="1">
      <c r="BP820472" s="90"/>
    </row>
    <row r="820473" spans="68:68" customFormat="1">
      <c r="BP820473" s="90"/>
    </row>
    <row r="820474" spans="68:68" customFormat="1">
      <c r="BP820474" s="90"/>
    </row>
    <row r="820475" spans="68:68" customFormat="1">
      <c r="BP820475" s="90"/>
    </row>
    <row r="820476" spans="68:68" customFormat="1">
      <c r="BP820476" s="90"/>
    </row>
    <row r="820477" spans="68:68" customFormat="1">
      <c r="BP820477" s="90"/>
    </row>
    <row r="820478" spans="68:68" customFormat="1">
      <c r="BP820478" s="90"/>
    </row>
    <row r="820479" spans="68:68" customFormat="1">
      <c r="BP820479" s="90"/>
    </row>
    <row r="820480" spans="68:68" customFormat="1">
      <c r="BP820480" s="90"/>
    </row>
    <row r="820481" spans="68:68" customFormat="1">
      <c r="BP820481" s="90"/>
    </row>
    <row r="820482" spans="68:68" customFormat="1">
      <c r="BP820482" s="90"/>
    </row>
    <row r="820483" spans="68:68" customFormat="1">
      <c r="BP820483" s="90"/>
    </row>
    <row r="820484" spans="68:68" customFormat="1">
      <c r="BP820484" s="90"/>
    </row>
    <row r="820485" spans="68:68" customFormat="1">
      <c r="BP820485" s="90"/>
    </row>
    <row r="820486" spans="68:68" customFormat="1">
      <c r="BP820486" s="90"/>
    </row>
    <row r="820487" spans="68:68" customFormat="1">
      <c r="BP820487" s="90"/>
    </row>
    <row r="820488" spans="68:68" customFormat="1">
      <c r="BP820488" s="90"/>
    </row>
    <row r="820489" spans="68:68" customFormat="1">
      <c r="BP820489" s="90"/>
    </row>
    <row r="820490" spans="68:68" customFormat="1">
      <c r="BP820490" s="90"/>
    </row>
    <row r="820491" spans="68:68" customFormat="1">
      <c r="BP820491" s="90"/>
    </row>
    <row r="820492" spans="68:68" customFormat="1">
      <c r="BP820492" s="90"/>
    </row>
    <row r="820493" spans="68:68" customFormat="1">
      <c r="BP820493" s="90"/>
    </row>
    <row r="820494" spans="68:68" customFormat="1">
      <c r="BP820494" s="90"/>
    </row>
    <row r="820495" spans="68:68" customFormat="1">
      <c r="BP820495" s="90"/>
    </row>
    <row r="820496" spans="68:68" customFormat="1">
      <c r="BP820496" s="90"/>
    </row>
    <row r="820497" spans="68:68" customFormat="1">
      <c r="BP820497" s="90"/>
    </row>
    <row r="820498" spans="68:68" customFormat="1">
      <c r="BP820498" s="90"/>
    </row>
    <row r="820499" spans="68:68" customFormat="1">
      <c r="BP820499" s="90"/>
    </row>
    <row r="820500" spans="68:68" customFormat="1">
      <c r="BP820500" s="90"/>
    </row>
    <row r="820501" spans="68:68" customFormat="1">
      <c r="BP820501" s="90"/>
    </row>
    <row r="820502" spans="68:68" customFormat="1">
      <c r="BP820502" s="90"/>
    </row>
    <row r="820503" spans="68:68" customFormat="1">
      <c r="BP820503" s="90"/>
    </row>
    <row r="820504" spans="68:68" customFormat="1">
      <c r="BP820504" s="90"/>
    </row>
    <row r="820505" spans="68:68" customFormat="1">
      <c r="BP820505" s="90"/>
    </row>
    <row r="820506" spans="68:68" customFormat="1">
      <c r="BP820506" s="90"/>
    </row>
    <row r="820507" spans="68:68" customFormat="1">
      <c r="BP820507" s="90"/>
    </row>
    <row r="820508" spans="68:68" customFormat="1">
      <c r="BP820508" s="90"/>
    </row>
    <row r="820509" spans="68:68" customFormat="1">
      <c r="BP820509" s="90"/>
    </row>
    <row r="820510" spans="68:68" customFormat="1">
      <c r="BP820510" s="90"/>
    </row>
    <row r="820511" spans="68:68" customFormat="1">
      <c r="BP820511" s="90"/>
    </row>
    <row r="820512" spans="68:68" customFormat="1">
      <c r="BP820512" s="90"/>
    </row>
    <row r="820513" spans="68:68" customFormat="1">
      <c r="BP820513" s="90"/>
    </row>
    <row r="820514" spans="68:68" customFormat="1">
      <c r="BP820514" s="90"/>
    </row>
    <row r="820515" spans="68:68" customFormat="1">
      <c r="BP820515" s="90"/>
    </row>
    <row r="820516" spans="68:68" customFormat="1">
      <c r="BP820516" s="90"/>
    </row>
    <row r="820517" spans="68:68" customFormat="1">
      <c r="BP820517" s="90"/>
    </row>
    <row r="820518" spans="68:68" customFormat="1">
      <c r="BP820518" s="90"/>
    </row>
    <row r="820519" spans="68:68" customFormat="1">
      <c r="BP820519" s="90"/>
    </row>
    <row r="820520" spans="68:68" customFormat="1">
      <c r="BP820520" s="90"/>
    </row>
    <row r="820521" spans="68:68" customFormat="1">
      <c r="BP820521" s="90"/>
    </row>
    <row r="820522" spans="68:68" customFormat="1">
      <c r="BP820522" s="90"/>
    </row>
    <row r="820523" spans="68:68" customFormat="1">
      <c r="BP820523" s="90"/>
    </row>
    <row r="820524" spans="68:68" customFormat="1">
      <c r="BP820524" s="90"/>
    </row>
    <row r="820525" spans="68:68" customFormat="1">
      <c r="BP820525" s="90"/>
    </row>
    <row r="820526" spans="68:68" customFormat="1">
      <c r="BP820526" s="90"/>
    </row>
    <row r="820527" spans="68:68" customFormat="1">
      <c r="BP820527" s="90"/>
    </row>
    <row r="820528" spans="68:68" customFormat="1">
      <c r="BP820528" s="90"/>
    </row>
    <row r="820529" spans="68:68" customFormat="1">
      <c r="BP820529" s="90"/>
    </row>
    <row r="820530" spans="68:68" customFormat="1">
      <c r="BP820530" s="90"/>
    </row>
    <row r="820531" spans="68:68" customFormat="1">
      <c r="BP820531" s="90"/>
    </row>
    <row r="820532" spans="68:68" customFormat="1">
      <c r="BP820532" s="90"/>
    </row>
    <row r="820533" spans="68:68" customFormat="1">
      <c r="BP820533" s="90"/>
    </row>
    <row r="820534" spans="68:68" customFormat="1">
      <c r="BP820534" s="90"/>
    </row>
    <row r="820535" spans="68:68" customFormat="1">
      <c r="BP820535" s="90"/>
    </row>
    <row r="820536" spans="68:68" customFormat="1">
      <c r="BP820536" s="90"/>
    </row>
    <row r="820537" spans="68:68" customFormat="1">
      <c r="BP820537" s="90"/>
    </row>
    <row r="820538" spans="68:68" customFormat="1">
      <c r="BP820538" s="90"/>
    </row>
    <row r="820539" spans="68:68" customFormat="1">
      <c r="BP820539" s="90"/>
    </row>
    <row r="820540" spans="68:68" customFormat="1">
      <c r="BP820540" s="90"/>
    </row>
    <row r="820541" spans="68:68" customFormat="1">
      <c r="BP820541" s="90"/>
    </row>
    <row r="820542" spans="68:68" customFormat="1">
      <c r="BP820542" s="90"/>
    </row>
    <row r="820543" spans="68:68" customFormat="1">
      <c r="BP820543" s="90"/>
    </row>
    <row r="820544" spans="68:68" customFormat="1">
      <c r="BP820544" s="90"/>
    </row>
    <row r="820545" spans="68:68" customFormat="1">
      <c r="BP820545" s="90"/>
    </row>
    <row r="820546" spans="68:68" customFormat="1">
      <c r="BP820546" s="90"/>
    </row>
    <row r="820547" spans="68:68" customFormat="1">
      <c r="BP820547" s="90"/>
    </row>
    <row r="820548" spans="68:68" customFormat="1">
      <c r="BP820548" s="90"/>
    </row>
    <row r="820549" spans="68:68" customFormat="1">
      <c r="BP820549" s="90"/>
    </row>
    <row r="820550" spans="68:68" customFormat="1">
      <c r="BP820550" s="90"/>
    </row>
    <row r="820551" spans="68:68" customFormat="1">
      <c r="BP820551" s="90"/>
    </row>
    <row r="820552" spans="68:68" customFormat="1">
      <c r="BP820552" s="90"/>
    </row>
    <row r="820553" spans="68:68" customFormat="1">
      <c r="BP820553" s="90"/>
    </row>
    <row r="820554" spans="68:68" customFormat="1">
      <c r="BP820554" s="90"/>
    </row>
    <row r="820555" spans="68:68" customFormat="1">
      <c r="BP820555" s="90"/>
    </row>
    <row r="820556" spans="68:68" customFormat="1">
      <c r="BP820556" s="90"/>
    </row>
    <row r="820557" spans="68:68" customFormat="1">
      <c r="BP820557" s="90"/>
    </row>
    <row r="820558" spans="68:68" customFormat="1">
      <c r="BP820558" s="90"/>
    </row>
    <row r="820559" spans="68:68" customFormat="1">
      <c r="BP820559" s="90"/>
    </row>
    <row r="820560" spans="68:68" customFormat="1">
      <c r="BP820560" s="90"/>
    </row>
    <row r="820561" spans="68:68" customFormat="1">
      <c r="BP820561" s="90"/>
    </row>
    <row r="820562" spans="68:68" customFormat="1">
      <c r="BP820562" s="90"/>
    </row>
    <row r="820563" spans="68:68" customFormat="1">
      <c r="BP820563" s="90"/>
    </row>
    <row r="820564" spans="68:68" customFormat="1">
      <c r="BP820564" s="90"/>
    </row>
    <row r="820565" spans="68:68" customFormat="1">
      <c r="BP820565" s="90"/>
    </row>
    <row r="820566" spans="68:68" customFormat="1">
      <c r="BP820566" s="90"/>
    </row>
    <row r="820567" spans="68:68" customFormat="1">
      <c r="BP820567" s="90"/>
    </row>
    <row r="820568" spans="68:68" customFormat="1">
      <c r="BP820568" s="90"/>
    </row>
    <row r="820569" spans="68:68" customFormat="1">
      <c r="BP820569" s="90"/>
    </row>
    <row r="820570" spans="68:68" customFormat="1">
      <c r="BP820570" s="90"/>
    </row>
    <row r="820571" spans="68:68" customFormat="1">
      <c r="BP820571" s="90"/>
    </row>
    <row r="820572" spans="68:68" customFormat="1">
      <c r="BP820572" s="90"/>
    </row>
    <row r="820573" spans="68:68" customFormat="1">
      <c r="BP820573" s="90"/>
    </row>
    <row r="820574" spans="68:68" customFormat="1">
      <c r="BP820574" s="90"/>
    </row>
    <row r="820575" spans="68:68" customFormat="1">
      <c r="BP820575" s="90"/>
    </row>
    <row r="820576" spans="68:68" customFormat="1">
      <c r="BP820576" s="90"/>
    </row>
    <row r="820577" spans="68:68" customFormat="1">
      <c r="BP820577" s="90"/>
    </row>
    <row r="820578" spans="68:68" customFormat="1">
      <c r="BP820578" s="90"/>
    </row>
    <row r="820579" spans="68:68" customFormat="1">
      <c r="BP820579" s="90"/>
    </row>
    <row r="820580" spans="68:68" customFormat="1">
      <c r="BP820580" s="90"/>
    </row>
    <row r="820581" spans="68:68" customFormat="1">
      <c r="BP820581" s="90"/>
    </row>
    <row r="820582" spans="68:68" customFormat="1">
      <c r="BP820582" s="90"/>
    </row>
    <row r="820583" spans="68:68" customFormat="1">
      <c r="BP820583" s="90"/>
    </row>
    <row r="820584" spans="68:68" customFormat="1">
      <c r="BP820584" s="90"/>
    </row>
    <row r="820585" spans="68:68" customFormat="1">
      <c r="BP820585" s="90"/>
    </row>
    <row r="820586" spans="68:68" customFormat="1">
      <c r="BP820586" s="90"/>
    </row>
    <row r="820587" spans="68:68" customFormat="1">
      <c r="BP820587" s="90"/>
    </row>
    <row r="820588" spans="68:68" customFormat="1">
      <c r="BP820588" s="90"/>
    </row>
    <row r="820589" spans="68:68" customFormat="1">
      <c r="BP820589" s="90"/>
    </row>
    <row r="820590" spans="68:68" customFormat="1">
      <c r="BP820590" s="90"/>
    </row>
    <row r="820591" spans="68:68" customFormat="1">
      <c r="BP820591" s="90"/>
    </row>
    <row r="820592" spans="68:68" customFormat="1">
      <c r="BP820592" s="90"/>
    </row>
    <row r="820593" spans="68:68" customFormat="1">
      <c r="BP820593" s="90"/>
    </row>
    <row r="820594" spans="68:68" customFormat="1">
      <c r="BP820594" s="90"/>
    </row>
    <row r="820595" spans="68:68" customFormat="1">
      <c r="BP820595" s="90"/>
    </row>
    <row r="820596" spans="68:68" customFormat="1">
      <c r="BP820596" s="90"/>
    </row>
    <row r="820597" spans="68:68" customFormat="1">
      <c r="BP820597" s="90"/>
    </row>
    <row r="820598" spans="68:68" customFormat="1">
      <c r="BP820598" s="90"/>
    </row>
    <row r="820599" spans="68:68" customFormat="1">
      <c r="BP820599" s="90"/>
    </row>
    <row r="820600" spans="68:68" customFormat="1">
      <c r="BP820600" s="90"/>
    </row>
    <row r="820601" spans="68:68" customFormat="1">
      <c r="BP820601" s="90"/>
    </row>
    <row r="820602" spans="68:68" customFormat="1">
      <c r="BP820602" s="90"/>
    </row>
    <row r="820603" spans="68:68" customFormat="1">
      <c r="BP820603" s="90"/>
    </row>
    <row r="820604" spans="68:68" customFormat="1">
      <c r="BP820604" s="90"/>
    </row>
    <row r="820605" spans="68:68" customFormat="1">
      <c r="BP820605" s="90"/>
    </row>
    <row r="820606" spans="68:68" customFormat="1">
      <c r="BP820606" s="90"/>
    </row>
    <row r="820607" spans="68:68" customFormat="1">
      <c r="BP820607" s="90"/>
    </row>
    <row r="820608" spans="68:68" customFormat="1">
      <c r="BP820608" s="90"/>
    </row>
    <row r="820609" spans="68:68" customFormat="1">
      <c r="BP820609" s="90"/>
    </row>
    <row r="820610" spans="68:68" customFormat="1">
      <c r="BP820610" s="90"/>
    </row>
    <row r="820611" spans="68:68" customFormat="1">
      <c r="BP820611" s="90"/>
    </row>
    <row r="820612" spans="68:68" customFormat="1">
      <c r="BP820612" s="90"/>
    </row>
    <row r="820613" spans="68:68" customFormat="1">
      <c r="BP820613" s="90"/>
    </row>
    <row r="820614" spans="68:68" customFormat="1">
      <c r="BP820614" s="90"/>
    </row>
    <row r="820615" spans="68:68" customFormat="1">
      <c r="BP820615" s="90"/>
    </row>
    <row r="820616" spans="68:68" customFormat="1">
      <c r="BP820616" s="90"/>
    </row>
    <row r="820617" spans="68:68" customFormat="1">
      <c r="BP820617" s="90"/>
    </row>
    <row r="820618" spans="68:68" customFormat="1">
      <c r="BP820618" s="90"/>
    </row>
    <row r="820619" spans="68:68" customFormat="1">
      <c r="BP820619" s="90"/>
    </row>
    <row r="820620" spans="68:68" customFormat="1">
      <c r="BP820620" s="90"/>
    </row>
    <row r="820621" spans="68:68" customFormat="1">
      <c r="BP820621" s="90"/>
    </row>
    <row r="820622" spans="68:68" customFormat="1">
      <c r="BP820622" s="90"/>
    </row>
    <row r="820623" spans="68:68" customFormat="1">
      <c r="BP820623" s="90"/>
    </row>
    <row r="820624" spans="68:68" customFormat="1">
      <c r="BP820624" s="90"/>
    </row>
    <row r="820625" spans="68:68" customFormat="1">
      <c r="BP820625" s="90"/>
    </row>
    <row r="820626" spans="68:68" customFormat="1">
      <c r="BP820626" s="90"/>
    </row>
    <row r="820627" spans="68:68" customFormat="1">
      <c r="BP820627" s="90"/>
    </row>
    <row r="820628" spans="68:68" customFormat="1">
      <c r="BP820628" s="90"/>
    </row>
    <row r="820629" spans="68:68" customFormat="1">
      <c r="BP820629" s="90"/>
    </row>
    <row r="820630" spans="68:68" customFormat="1">
      <c r="BP820630" s="90"/>
    </row>
    <row r="820631" spans="68:68" customFormat="1">
      <c r="BP820631" s="90"/>
    </row>
    <row r="820632" spans="68:68" customFormat="1">
      <c r="BP820632" s="90"/>
    </row>
    <row r="820633" spans="68:68" customFormat="1">
      <c r="BP820633" s="90"/>
    </row>
    <row r="820634" spans="68:68" customFormat="1">
      <c r="BP820634" s="90"/>
    </row>
    <row r="820635" spans="68:68" customFormat="1">
      <c r="BP820635" s="90"/>
    </row>
    <row r="820636" spans="68:68" customFormat="1">
      <c r="BP820636" s="90"/>
    </row>
    <row r="820637" spans="68:68" customFormat="1">
      <c r="BP820637" s="90"/>
    </row>
    <row r="820638" spans="68:68" customFormat="1">
      <c r="BP820638" s="90"/>
    </row>
    <row r="820639" spans="68:68" customFormat="1">
      <c r="BP820639" s="90"/>
    </row>
    <row r="820640" spans="68:68" customFormat="1">
      <c r="BP820640" s="90"/>
    </row>
    <row r="820641" spans="68:68" customFormat="1">
      <c r="BP820641" s="90"/>
    </row>
    <row r="820642" spans="68:68" customFormat="1">
      <c r="BP820642" s="90"/>
    </row>
    <row r="820643" spans="68:68" customFormat="1">
      <c r="BP820643" s="90"/>
    </row>
    <row r="820644" spans="68:68" customFormat="1">
      <c r="BP820644" s="90"/>
    </row>
    <row r="820645" spans="68:68" customFormat="1">
      <c r="BP820645" s="90"/>
    </row>
    <row r="820646" spans="68:68" customFormat="1">
      <c r="BP820646" s="90"/>
    </row>
    <row r="820647" spans="68:68" customFormat="1">
      <c r="BP820647" s="90"/>
    </row>
    <row r="820648" spans="68:68" customFormat="1">
      <c r="BP820648" s="90"/>
    </row>
    <row r="820649" spans="68:68" customFormat="1">
      <c r="BP820649" s="90"/>
    </row>
    <row r="820650" spans="68:68" customFormat="1">
      <c r="BP820650" s="90"/>
    </row>
    <row r="820651" spans="68:68" customFormat="1">
      <c r="BP820651" s="90"/>
    </row>
    <row r="820652" spans="68:68" customFormat="1">
      <c r="BP820652" s="90"/>
    </row>
    <row r="820653" spans="68:68" customFormat="1">
      <c r="BP820653" s="90"/>
    </row>
    <row r="820654" spans="68:68" customFormat="1">
      <c r="BP820654" s="90"/>
    </row>
    <row r="820655" spans="68:68" customFormat="1">
      <c r="BP820655" s="90"/>
    </row>
    <row r="820656" spans="68:68" customFormat="1">
      <c r="BP820656" s="90"/>
    </row>
    <row r="820657" spans="68:68" customFormat="1">
      <c r="BP820657" s="90"/>
    </row>
    <row r="820658" spans="68:68" customFormat="1">
      <c r="BP820658" s="90"/>
    </row>
    <row r="820659" spans="68:68" customFormat="1">
      <c r="BP820659" s="90"/>
    </row>
    <row r="820660" spans="68:68" customFormat="1">
      <c r="BP820660" s="90"/>
    </row>
    <row r="820661" spans="68:68" customFormat="1">
      <c r="BP820661" s="90"/>
    </row>
    <row r="820662" spans="68:68" customFormat="1">
      <c r="BP820662" s="90"/>
    </row>
    <row r="820663" spans="68:68" customFormat="1">
      <c r="BP820663" s="90"/>
    </row>
    <row r="820664" spans="68:68" customFormat="1">
      <c r="BP820664" s="90"/>
    </row>
    <row r="820665" spans="68:68" customFormat="1">
      <c r="BP820665" s="90"/>
    </row>
    <row r="820666" spans="68:68" customFormat="1">
      <c r="BP820666" s="90"/>
    </row>
    <row r="820667" spans="68:68" customFormat="1">
      <c r="BP820667" s="90"/>
    </row>
    <row r="820668" spans="68:68" customFormat="1">
      <c r="BP820668" s="90"/>
    </row>
    <row r="820669" spans="68:68" customFormat="1">
      <c r="BP820669" s="90"/>
    </row>
    <row r="820670" spans="68:68" customFormat="1">
      <c r="BP820670" s="90"/>
    </row>
    <row r="820671" spans="68:68" customFormat="1">
      <c r="BP820671" s="90"/>
    </row>
    <row r="820672" spans="68:68" customFormat="1">
      <c r="BP820672" s="90"/>
    </row>
    <row r="820673" spans="68:68" customFormat="1">
      <c r="BP820673" s="90"/>
    </row>
    <row r="820674" spans="68:68" customFormat="1">
      <c r="BP820674" s="90"/>
    </row>
    <row r="820675" spans="68:68" customFormat="1">
      <c r="BP820675" s="90"/>
    </row>
    <row r="820676" spans="68:68" customFormat="1">
      <c r="BP820676" s="90"/>
    </row>
    <row r="820677" spans="68:68" customFormat="1">
      <c r="BP820677" s="90"/>
    </row>
    <row r="820678" spans="68:68" customFormat="1">
      <c r="BP820678" s="90"/>
    </row>
    <row r="820679" spans="68:68" customFormat="1">
      <c r="BP820679" s="90"/>
    </row>
    <row r="820680" spans="68:68" customFormat="1">
      <c r="BP820680" s="90"/>
    </row>
    <row r="820681" spans="68:68" customFormat="1">
      <c r="BP820681" s="90"/>
    </row>
    <row r="820682" spans="68:68" customFormat="1">
      <c r="BP820682" s="90"/>
    </row>
    <row r="820683" spans="68:68" customFormat="1">
      <c r="BP820683" s="90"/>
    </row>
    <row r="820684" spans="68:68" customFormat="1">
      <c r="BP820684" s="90"/>
    </row>
    <row r="820685" spans="68:68" customFormat="1">
      <c r="BP820685" s="90"/>
    </row>
    <row r="820686" spans="68:68" customFormat="1">
      <c r="BP820686" s="90"/>
    </row>
    <row r="820687" spans="68:68" customFormat="1">
      <c r="BP820687" s="90"/>
    </row>
    <row r="820688" spans="68:68" customFormat="1">
      <c r="BP820688" s="90"/>
    </row>
    <row r="820689" spans="68:68" customFormat="1">
      <c r="BP820689" s="90"/>
    </row>
    <row r="820690" spans="68:68" customFormat="1">
      <c r="BP820690" s="90"/>
    </row>
    <row r="820691" spans="68:68" customFormat="1">
      <c r="BP820691" s="90"/>
    </row>
    <row r="820692" spans="68:68" customFormat="1">
      <c r="BP820692" s="90"/>
    </row>
    <row r="820693" spans="68:68" customFormat="1">
      <c r="BP820693" s="90"/>
    </row>
    <row r="820694" spans="68:68" customFormat="1">
      <c r="BP820694" s="90"/>
    </row>
    <row r="820695" spans="68:68" customFormat="1">
      <c r="BP820695" s="90"/>
    </row>
    <row r="820696" spans="68:68" customFormat="1">
      <c r="BP820696" s="90"/>
    </row>
    <row r="820697" spans="68:68" customFormat="1">
      <c r="BP820697" s="90"/>
    </row>
    <row r="820698" spans="68:68" customFormat="1">
      <c r="BP820698" s="90"/>
    </row>
    <row r="820699" spans="68:68" customFormat="1">
      <c r="BP820699" s="90"/>
    </row>
    <row r="820700" spans="68:68" customFormat="1">
      <c r="BP820700" s="90"/>
    </row>
    <row r="820701" spans="68:68" customFormat="1">
      <c r="BP820701" s="90"/>
    </row>
    <row r="820702" spans="68:68" customFormat="1">
      <c r="BP820702" s="90"/>
    </row>
    <row r="820703" spans="68:68" customFormat="1">
      <c r="BP820703" s="90"/>
    </row>
    <row r="820704" spans="68:68" customFormat="1">
      <c r="BP820704" s="90"/>
    </row>
    <row r="820705" spans="68:68" customFormat="1">
      <c r="BP820705" s="90"/>
    </row>
    <row r="820706" spans="68:68" customFormat="1">
      <c r="BP820706" s="90"/>
    </row>
    <row r="820707" spans="68:68" customFormat="1">
      <c r="BP820707" s="90"/>
    </row>
    <row r="820708" spans="68:68" customFormat="1">
      <c r="BP820708" s="90"/>
    </row>
    <row r="820709" spans="68:68" customFormat="1">
      <c r="BP820709" s="90"/>
    </row>
    <row r="820710" spans="68:68" customFormat="1">
      <c r="BP820710" s="90"/>
    </row>
    <row r="820711" spans="68:68" customFormat="1">
      <c r="BP820711" s="90"/>
    </row>
    <row r="820712" spans="68:68" customFormat="1">
      <c r="BP820712" s="90"/>
    </row>
    <row r="820713" spans="68:68" customFormat="1">
      <c r="BP820713" s="90"/>
    </row>
    <row r="820714" spans="68:68" customFormat="1">
      <c r="BP820714" s="90"/>
    </row>
    <row r="820715" spans="68:68" customFormat="1">
      <c r="BP820715" s="90"/>
    </row>
    <row r="820716" spans="68:68" customFormat="1">
      <c r="BP820716" s="90"/>
    </row>
    <row r="820717" spans="68:68" customFormat="1">
      <c r="BP820717" s="90"/>
    </row>
    <row r="820718" spans="68:68" customFormat="1">
      <c r="BP820718" s="90"/>
    </row>
    <row r="820719" spans="68:68" customFormat="1">
      <c r="BP820719" s="90"/>
    </row>
    <row r="820720" spans="68:68" customFormat="1">
      <c r="BP820720" s="90"/>
    </row>
    <row r="820721" spans="68:68" customFormat="1">
      <c r="BP820721" s="90"/>
    </row>
    <row r="820722" spans="68:68" customFormat="1">
      <c r="BP820722" s="90"/>
    </row>
    <row r="820723" spans="68:68" customFormat="1">
      <c r="BP820723" s="90"/>
    </row>
    <row r="820724" spans="68:68" customFormat="1">
      <c r="BP820724" s="90"/>
    </row>
    <row r="820725" spans="68:68" customFormat="1">
      <c r="BP820725" s="90"/>
    </row>
    <row r="820726" spans="68:68" customFormat="1">
      <c r="BP820726" s="90"/>
    </row>
    <row r="820727" spans="68:68" customFormat="1">
      <c r="BP820727" s="90"/>
    </row>
    <row r="820728" spans="68:68" customFormat="1">
      <c r="BP820728" s="90"/>
    </row>
    <row r="820729" spans="68:68" customFormat="1">
      <c r="BP820729" s="90"/>
    </row>
    <row r="820730" spans="68:68" customFormat="1">
      <c r="BP820730" s="90"/>
    </row>
    <row r="820731" spans="68:68" customFormat="1">
      <c r="BP820731" s="90"/>
    </row>
    <row r="820732" spans="68:68" customFormat="1">
      <c r="BP820732" s="90"/>
    </row>
    <row r="820733" spans="68:68" customFormat="1">
      <c r="BP820733" s="90"/>
    </row>
    <row r="820734" spans="68:68" customFormat="1">
      <c r="BP820734" s="90"/>
    </row>
    <row r="820735" spans="68:68" customFormat="1">
      <c r="BP820735" s="90"/>
    </row>
    <row r="820736" spans="68:68" customFormat="1">
      <c r="BP820736" s="90"/>
    </row>
    <row r="820737" spans="68:68" customFormat="1">
      <c r="BP820737" s="90"/>
    </row>
    <row r="820738" spans="68:68" customFormat="1">
      <c r="BP820738" s="90"/>
    </row>
    <row r="820739" spans="68:68" customFormat="1">
      <c r="BP820739" s="90"/>
    </row>
    <row r="820740" spans="68:68" customFormat="1">
      <c r="BP820740" s="90"/>
    </row>
    <row r="820741" spans="68:68" customFormat="1">
      <c r="BP820741" s="90"/>
    </row>
    <row r="820742" spans="68:68" customFormat="1">
      <c r="BP820742" s="90"/>
    </row>
    <row r="820743" spans="68:68" customFormat="1">
      <c r="BP820743" s="90"/>
    </row>
    <row r="820744" spans="68:68" customFormat="1">
      <c r="BP820744" s="90"/>
    </row>
    <row r="820745" spans="68:68" customFormat="1">
      <c r="BP820745" s="90"/>
    </row>
    <row r="820746" spans="68:68" customFormat="1">
      <c r="BP820746" s="90"/>
    </row>
    <row r="820747" spans="68:68" customFormat="1">
      <c r="BP820747" s="90"/>
    </row>
    <row r="820748" spans="68:68" customFormat="1">
      <c r="BP820748" s="90"/>
    </row>
    <row r="820749" spans="68:68" customFormat="1">
      <c r="BP820749" s="90"/>
    </row>
    <row r="820750" spans="68:68" customFormat="1">
      <c r="BP820750" s="90"/>
    </row>
    <row r="820751" spans="68:68" customFormat="1">
      <c r="BP820751" s="90"/>
    </row>
    <row r="820752" spans="68:68" customFormat="1">
      <c r="BP820752" s="90"/>
    </row>
    <row r="820753" spans="68:68" customFormat="1">
      <c r="BP820753" s="90"/>
    </row>
    <row r="820754" spans="68:68" customFormat="1">
      <c r="BP820754" s="90"/>
    </row>
    <row r="820755" spans="68:68" customFormat="1">
      <c r="BP820755" s="90"/>
    </row>
    <row r="820756" spans="68:68" customFormat="1">
      <c r="BP820756" s="90"/>
    </row>
    <row r="820757" spans="68:68" customFormat="1">
      <c r="BP820757" s="90"/>
    </row>
    <row r="820758" spans="68:68" customFormat="1">
      <c r="BP820758" s="90"/>
    </row>
    <row r="820759" spans="68:68" customFormat="1">
      <c r="BP820759" s="90"/>
    </row>
    <row r="820760" spans="68:68" customFormat="1">
      <c r="BP820760" s="90"/>
    </row>
    <row r="820761" spans="68:68" customFormat="1">
      <c r="BP820761" s="90"/>
    </row>
    <row r="820762" spans="68:68" customFormat="1">
      <c r="BP820762" s="90"/>
    </row>
    <row r="820763" spans="68:68" customFormat="1">
      <c r="BP820763" s="90"/>
    </row>
    <row r="820764" spans="68:68" customFormat="1">
      <c r="BP820764" s="90"/>
    </row>
    <row r="820765" spans="68:68" customFormat="1">
      <c r="BP820765" s="90"/>
    </row>
    <row r="820766" spans="68:68" customFormat="1">
      <c r="BP820766" s="90"/>
    </row>
    <row r="820767" spans="68:68" customFormat="1">
      <c r="BP820767" s="90"/>
    </row>
    <row r="820768" spans="68:68" customFormat="1">
      <c r="BP820768" s="90"/>
    </row>
    <row r="820769" spans="68:68" customFormat="1">
      <c r="BP820769" s="90"/>
    </row>
    <row r="820770" spans="68:68" customFormat="1">
      <c r="BP820770" s="90"/>
    </row>
    <row r="820771" spans="68:68" customFormat="1">
      <c r="BP820771" s="90"/>
    </row>
    <row r="820772" spans="68:68" customFormat="1">
      <c r="BP820772" s="90"/>
    </row>
    <row r="820773" spans="68:68" customFormat="1">
      <c r="BP820773" s="90"/>
    </row>
    <row r="820774" spans="68:68" customFormat="1">
      <c r="BP820774" s="90"/>
    </row>
    <row r="820775" spans="68:68" customFormat="1">
      <c r="BP820775" s="90"/>
    </row>
    <row r="820776" spans="68:68" customFormat="1">
      <c r="BP820776" s="90"/>
    </row>
    <row r="820777" spans="68:68" customFormat="1">
      <c r="BP820777" s="90"/>
    </row>
    <row r="820778" spans="68:68" customFormat="1">
      <c r="BP820778" s="90"/>
    </row>
    <row r="820779" spans="68:68" customFormat="1">
      <c r="BP820779" s="90"/>
    </row>
    <row r="820780" spans="68:68" customFormat="1">
      <c r="BP820780" s="90"/>
    </row>
    <row r="820781" spans="68:68" customFormat="1">
      <c r="BP820781" s="90"/>
    </row>
    <row r="820782" spans="68:68" customFormat="1">
      <c r="BP820782" s="90"/>
    </row>
    <row r="820783" spans="68:68" customFormat="1">
      <c r="BP820783" s="90"/>
    </row>
    <row r="820784" spans="68:68" customFormat="1">
      <c r="BP820784" s="90"/>
    </row>
    <row r="820785" spans="68:68" customFormat="1">
      <c r="BP820785" s="90"/>
    </row>
    <row r="820786" spans="68:68" customFormat="1">
      <c r="BP820786" s="90"/>
    </row>
    <row r="820787" spans="68:68" customFormat="1">
      <c r="BP820787" s="90"/>
    </row>
    <row r="820788" spans="68:68" customFormat="1">
      <c r="BP820788" s="90"/>
    </row>
    <row r="820789" spans="68:68" customFormat="1">
      <c r="BP820789" s="90"/>
    </row>
    <row r="820790" spans="68:68" customFormat="1">
      <c r="BP820790" s="90"/>
    </row>
    <row r="820791" spans="68:68" customFormat="1">
      <c r="BP820791" s="90"/>
    </row>
    <row r="820792" spans="68:68" customFormat="1">
      <c r="BP820792" s="90"/>
    </row>
    <row r="820793" spans="68:68" customFormat="1">
      <c r="BP820793" s="90"/>
    </row>
    <row r="820794" spans="68:68" customFormat="1">
      <c r="BP820794" s="90"/>
    </row>
    <row r="820795" spans="68:68" customFormat="1">
      <c r="BP820795" s="90"/>
    </row>
    <row r="820796" spans="68:68" customFormat="1">
      <c r="BP820796" s="90"/>
    </row>
    <row r="820797" spans="68:68" customFormat="1">
      <c r="BP820797" s="90"/>
    </row>
    <row r="820798" spans="68:68" customFormat="1">
      <c r="BP820798" s="90"/>
    </row>
    <row r="820799" spans="68:68" customFormat="1">
      <c r="BP820799" s="90"/>
    </row>
    <row r="820800" spans="68:68" customFormat="1">
      <c r="BP820800" s="90"/>
    </row>
    <row r="820801" spans="68:68" customFormat="1">
      <c r="BP820801" s="90"/>
    </row>
    <row r="820802" spans="68:68" customFormat="1">
      <c r="BP820802" s="90"/>
    </row>
    <row r="820803" spans="68:68" customFormat="1">
      <c r="BP820803" s="90"/>
    </row>
    <row r="820804" spans="68:68" customFormat="1">
      <c r="BP820804" s="90"/>
    </row>
    <row r="820805" spans="68:68" customFormat="1">
      <c r="BP820805" s="90"/>
    </row>
    <row r="820806" spans="68:68" customFormat="1">
      <c r="BP820806" s="90"/>
    </row>
    <row r="820807" spans="68:68" customFormat="1">
      <c r="BP820807" s="90"/>
    </row>
    <row r="820808" spans="68:68" customFormat="1">
      <c r="BP820808" s="90"/>
    </row>
    <row r="820809" spans="68:68" customFormat="1">
      <c r="BP820809" s="90"/>
    </row>
    <row r="820810" spans="68:68" customFormat="1">
      <c r="BP820810" s="90"/>
    </row>
    <row r="820811" spans="68:68" customFormat="1">
      <c r="BP820811" s="90"/>
    </row>
    <row r="820812" spans="68:68" customFormat="1">
      <c r="BP820812" s="90"/>
    </row>
    <row r="820813" spans="68:68" customFormat="1">
      <c r="BP820813" s="90"/>
    </row>
    <row r="820814" spans="68:68" customFormat="1">
      <c r="BP820814" s="90"/>
    </row>
    <row r="820815" spans="68:68" customFormat="1">
      <c r="BP820815" s="90"/>
    </row>
    <row r="820816" spans="68:68" customFormat="1">
      <c r="BP820816" s="90"/>
    </row>
    <row r="820817" spans="68:68" customFormat="1">
      <c r="BP820817" s="90"/>
    </row>
    <row r="820818" spans="68:68" customFormat="1">
      <c r="BP820818" s="90"/>
    </row>
    <row r="820819" spans="68:68" customFormat="1">
      <c r="BP820819" s="90"/>
    </row>
    <row r="820820" spans="68:68" customFormat="1">
      <c r="BP820820" s="90"/>
    </row>
    <row r="820821" spans="68:68" customFormat="1">
      <c r="BP820821" s="90"/>
    </row>
    <row r="820822" spans="68:68" customFormat="1">
      <c r="BP820822" s="90"/>
    </row>
    <row r="820823" spans="68:68" customFormat="1">
      <c r="BP820823" s="90"/>
    </row>
    <row r="820824" spans="68:68" customFormat="1">
      <c r="BP820824" s="90"/>
    </row>
    <row r="820825" spans="68:68" customFormat="1">
      <c r="BP820825" s="90"/>
    </row>
    <row r="820826" spans="68:68" customFormat="1">
      <c r="BP820826" s="90"/>
    </row>
    <row r="820827" spans="68:68" customFormat="1">
      <c r="BP820827" s="90"/>
    </row>
    <row r="820828" spans="68:68" customFormat="1">
      <c r="BP820828" s="90"/>
    </row>
    <row r="820829" spans="68:68" customFormat="1">
      <c r="BP820829" s="90"/>
    </row>
    <row r="820830" spans="68:68" customFormat="1">
      <c r="BP820830" s="90"/>
    </row>
    <row r="820831" spans="68:68" customFormat="1">
      <c r="BP820831" s="90"/>
    </row>
    <row r="820832" spans="68:68" customFormat="1">
      <c r="BP820832" s="90"/>
    </row>
    <row r="820833" spans="68:68" customFormat="1">
      <c r="BP820833" s="90"/>
    </row>
    <row r="820834" spans="68:68" customFormat="1">
      <c r="BP820834" s="90"/>
    </row>
    <row r="820835" spans="68:68" customFormat="1">
      <c r="BP820835" s="90"/>
    </row>
    <row r="820836" spans="68:68" customFormat="1">
      <c r="BP820836" s="90"/>
    </row>
    <row r="820837" spans="68:68" customFormat="1">
      <c r="BP820837" s="90"/>
    </row>
    <row r="820838" spans="68:68" customFormat="1">
      <c r="BP820838" s="90"/>
    </row>
    <row r="820839" spans="68:68" customFormat="1">
      <c r="BP820839" s="90"/>
    </row>
    <row r="820840" spans="68:68" customFormat="1">
      <c r="BP820840" s="90"/>
    </row>
    <row r="820841" spans="68:68" customFormat="1">
      <c r="BP820841" s="90"/>
    </row>
    <row r="820842" spans="68:68" customFormat="1">
      <c r="BP820842" s="90"/>
    </row>
    <row r="820843" spans="68:68" customFormat="1">
      <c r="BP820843" s="90"/>
    </row>
    <row r="820844" spans="68:68" customFormat="1">
      <c r="BP820844" s="90"/>
    </row>
    <row r="820845" spans="68:68" customFormat="1">
      <c r="BP820845" s="90"/>
    </row>
    <row r="820846" spans="68:68" customFormat="1">
      <c r="BP820846" s="90"/>
    </row>
    <row r="820847" spans="68:68" customFormat="1">
      <c r="BP820847" s="90"/>
    </row>
    <row r="820848" spans="68:68" customFormat="1">
      <c r="BP820848" s="90"/>
    </row>
    <row r="820849" spans="68:68" customFormat="1">
      <c r="BP820849" s="90"/>
    </row>
    <row r="820850" spans="68:68" customFormat="1">
      <c r="BP820850" s="90"/>
    </row>
    <row r="820851" spans="68:68" customFormat="1">
      <c r="BP820851" s="90"/>
    </row>
    <row r="820852" spans="68:68" customFormat="1">
      <c r="BP820852" s="90"/>
    </row>
    <row r="820853" spans="68:68" customFormat="1">
      <c r="BP820853" s="90"/>
    </row>
    <row r="820854" spans="68:68" customFormat="1">
      <c r="BP820854" s="90"/>
    </row>
    <row r="820855" spans="68:68" customFormat="1">
      <c r="BP820855" s="90"/>
    </row>
    <row r="820856" spans="68:68" customFormat="1">
      <c r="BP820856" s="90"/>
    </row>
    <row r="820857" spans="68:68" customFormat="1">
      <c r="BP820857" s="90"/>
    </row>
    <row r="820858" spans="68:68" customFormat="1">
      <c r="BP820858" s="90"/>
    </row>
    <row r="820859" spans="68:68" customFormat="1">
      <c r="BP820859" s="90"/>
    </row>
    <row r="820860" spans="68:68" customFormat="1">
      <c r="BP820860" s="90"/>
    </row>
    <row r="820861" spans="68:68" customFormat="1">
      <c r="BP820861" s="90"/>
    </row>
    <row r="820862" spans="68:68" customFormat="1">
      <c r="BP820862" s="90"/>
    </row>
    <row r="820863" spans="68:68" customFormat="1">
      <c r="BP820863" s="90"/>
    </row>
    <row r="820864" spans="68:68" customFormat="1">
      <c r="BP820864" s="90"/>
    </row>
    <row r="820865" spans="68:68" customFormat="1">
      <c r="BP820865" s="90"/>
    </row>
    <row r="820866" spans="68:68" customFormat="1">
      <c r="BP820866" s="90"/>
    </row>
    <row r="820867" spans="68:68" customFormat="1">
      <c r="BP820867" s="90"/>
    </row>
    <row r="820868" spans="68:68" customFormat="1">
      <c r="BP820868" s="90"/>
    </row>
    <row r="820869" spans="68:68" customFormat="1">
      <c r="BP820869" s="90"/>
    </row>
    <row r="820870" spans="68:68" customFormat="1">
      <c r="BP820870" s="90"/>
    </row>
    <row r="820871" spans="68:68" customFormat="1">
      <c r="BP820871" s="90"/>
    </row>
    <row r="820872" spans="68:68" customFormat="1">
      <c r="BP820872" s="90"/>
    </row>
    <row r="820873" spans="68:68" customFormat="1">
      <c r="BP820873" s="90"/>
    </row>
    <row r="820874" spans="68:68" customFormat="1">
      <c r="BP820874" s="90"/>
    </row>
    <row r="820875" spans="68:68" customFormat="1">
      <c r="BP820875" s="90"/>
    </row>
    <row r="820876" spans="68:68" customFormat="1">
      <c r="BP820876" s="90"/>
    </row>
    <row r="820877" spans="68:68" customFormat="1">
      <c r="BP820877" s="90"/>
    </row>
    <row r="820878" spans="68:68" customFormat="1">
      <c r="BP820878" s="90"/>
    </row>
    <row r="820879" spans="68:68" customFormat="1">
      <c r="BP820879" s="90"/>
    </row>
    <row r="820880" spans="68:68" customFormat="1">
      <c r="BP820880" s="90"/>
    </row>
    <row r="820881" spans="68:68" customFormat="1">
      <c r="BP820881" s="90"/>
    </row>
    <row r="820882" spans="68:68" customFormat="1">
      <c r="BP820882" s="90"/>
    </row>
    <row r="820883" spans="68:68" customFormat="1">
      <c r="BP820883" s="90"/>
    </row>
    <row r="820884" spans="68:68" customFormat="1">
      <c r="BP820884" s="90"/>
    </row>
    <row r="820885" spans="68:68" customFormat="1">
      <c r="BP820885" s="90"/>
    </row>
    <row r="820886" spans="68:68" customFormat="1">
      <c r="BP820886" s="90"/>
    </row>
    <row r="820887" spans="68:68" customFormat="1">
      <c r="BP820887" s="90"/>
    </row>
    <row r="820888" spans="68:68" customFormat="1">
      <c r="BP820888" s="90"/>
    </row>
    <row r="820889" spans="68:68" customFormat="1">
      <c r="BP820889" s="90"/>
    </row>
    <row r="820890" spans="68:68" customFormat="1">
      <c r="BP820890" s="90"/>
    </row>
    <row r="820891" spans="68:68" customFormat="1">
      <c r="BP820891" s="90"/>
    </row>
    <row r="820892" spans="68:68" customFormat="1">
      <c r="BP820892" s="90"/>
    </row>
    <row r="820893" spans="68:68" customFormat="1">
      <c r="BP820893" s="90"/>
    </row>
    <row r="820894" spans="68:68" customFormat="1">
      <c r="BP820894" s="90"/>
    </row>
    <row r="820895" spans="68:68" customFormat="1">
      <c r="BP820895" s="90"/>
    </row>
    <row r="820896" spans="68:68" customFormat="1">
      <c r="BP820896" s="90"/>
    </row>
    <row r="820897" spans="68:68" customFormat="1">
      <c r="BP820897" s="90"/>
    </row>
    <row r="820898" spans="68:68" customFormat="1">
      <c r="BP820898" s="90"/>
    </row>
    <row r="820899" spans="68:68" customFormat="1">
      <c r="BP820899" s="90"/>
    </row>
    <row r="820900" spans="68:68" customFormat="1">
      <c r="BP820900" s="90"/>
    </row>
    <row r="820901" spans="68:68" customFormat="1">
      <c r="BP820901" s="90"/>
    </row>
    <row r="820902" spans="68:68" customFormat="1">
      <c r="BP820902" s="90"/>
    </row>
    <row r="820903" spans="68:68" customFormat="1">
      <c r="BP820903" s="90"/>
    </row>
    <row r="820904" spans="68:68" customFormat="1">
      <c r="BP820904" s="90"/>
    </row>
    <row r="820905" spans="68:68" customFormat="1">
      <c r="BP820905" s="90"/>
    </row>
    <row r="820906" spans="68:68" customFormat="1">
      <c r="BP820906" s="90"/>
    </row>
    <row r="820907" spans="68:68" customFormat="1">
      <c r="BP820907" s="90"/>
    </row>
    <row r="820908" spans="68:68" customFormat="1">
      <c r="BP820908" s="90"/>
    </row>
    <row r="820909" spans="68:68" customFormat="1">
      <c r="BP820909" s="90"/>
    </row>
    <row r="820910" spans="68:68" customFormat="1">
      <c r="BP820910" s="90"/>
    </row>
    <row r="820911" spans="68:68" customFormat="1">
      <c r="BP820911" s="90"/>
    </row>
    <row r="820912" spans="68:68" customFormat="1">
      <c r="BP820912" s="90"/>
    </row>
    <row r="820913" spans="68:68" customFormat="1">
      <c r="BP820913" s="90"/>
    </row>
    <row r="820914" spans="68:68" customFormat="1">
      <c r="BP820914" s="90"/>
    </row>
    <row r="820915" spans="68:68" customFormat="1">
      <c r="BP820915" s="90"/>
    </row>
    <row r="820916" spans="68:68" customFormat="1">
      <c r="BP820916" s="90"/>
    </row>
    <row r="820917" spans="68:68" customFormat="1">
      <c r="BP820917" s="90"/>
    </row>
    <row r="820918" spans="68:68" customFormat="1">
      <c r="BP820918" s="90"/>
    </row>
    <row r="820919" spans="68:68" customFormat="1">
      <c r="BP820919" s="90"/>
    </row>
    <row r="820920" spans="68:68" customFormat="1">
      <c r="BP820920" s="90"/>
    </row>
    <row r="820921" spans="68:68" customFormat="1">
      <c r="BP820921" s="90"/>
    </row>
    <row r="820922" spans="68:68" customFormat="1">
      <c r="BP820922" s="90"/>
    </row>
    <row r="820923" spans="68:68" customFormat="1">
      <c r="BP820923" s="90"/>
    </row>
    <row r="820924" spans="68:68" customFormat="1">
      <c r="BP820924" s="90"/>
    </row>
    <row r="820925" spans="68:68" customFormat="1">
      <c r="BP820925" s="90"/>
    </row>
    <row r="820926" spans="68:68" customFormat="1">
      <c r="BP820926" s="90"/>
    </row>
    <row r="820927" spans="68:68" customFormat="1">
      <c r="BP820927" s="90"/>
    </row>
    <row r="820928" spans="68:68" customFormat="1">
      <c r="BP820928" s="90"/>
    </row>
    <row r="820929" spans="68:68" customFormat="1">
      <c r="BP820929" s="90"/>
    </row>
    <row r="820930" spans="68:68" customFormat="1">
      <c r="BP820930" s="90"/>
    </row>
    <row r="820931" spans="68:68" customFormat="1">
      <c r="BP820931" s="90"/>
    </row>
    <row r="820932" spans="68:68" customFormat="1">
      <c r="BP820932" s="90"/>
    </row>
    <row r="820933" spans="68:68" customFormat="1">
      <c r="BP820933" s="90"/>
    </row>
    <row r="820934" spans="68:68" customFormat="1">
      <c r="BP820934" s="90"/>
    </row>
    <row r="820935" spans="68:68" customFormat="1">
      <c r="BP820935" s="90"/>
    </row>
    <row r="820936" spans="68:68" customFormat="1">
      <c r="BP820936" s="90"/>
    </row>
    <row r="820937" spans="68:68" customFormat="1">
      <c r="BP820937" s="90"/>
    </row>
    <row r="820938" spans="68:68" customFormat="1">
      <c r="BP820938" s="90"/>
    </row>
    <row r="820939" spans="68:68" customFormat="1">
      <c r="BP820939" s="90"/>
    </row>
    <row r="820940" spans="68:68" customFormat="1">
      <c r="BP820940" s="90"/>
    </row>
    <row r="820941" spans="68:68" customFormat="1">
      <c r="BP820941" s="90"/>
    </row>
    <row r="820942" spans="68:68" customFormat="1">
      <c r="BP820942" s="90"/>
    </row>
    <row r="820943" spans="68:68" customFormat="1">
      <c r="BP820943" s="90"/>
    </row>
    <row r="820944" spans="68:68" customFormat="1">
      <c r="BP820944" s="90"/>
    </row>
    <row r="820945" spans="68:68" customFormat="1">
      <c r="BP820945" s="90"/>
    </row>
    <row r="820946" spans="68:68" customFormat="1">
      <c r="BP820946" s="90"/>
    </row>
    <row r="820947" spans="68:68" customFormat="1">
      <c r="BP820947" s="90"/>
    </row>
    <row r="820948" spans="68:68" customFormat="1">
      <c r="BP820948" s="90"/>
    </row>
    <row r="820949" spans="68:68" customFormat="1">
      <c r="BP820949" s="90"/>
    </row>
    <row r="820950" spans="68:68" customFormat="1">
      <c r="BP820950" s="90"/>
    </row>
    <row r="820951" spans="68:68" customFormat="1">
      <c r="BP820951" s="90"/>
    </row>
    <row r="820952" spans="68:68" customFormat="1">
      <c r="BP820952" s="90"/>
    </row>
    <row r="820953" spans="68:68" customFormat="1">
      <c r="BP820953" s="90"/>
    </row>
    <row r="820954" spans="68:68" customFormat="1">
      <c r="BP820954" s="90"/>
    </row>
    <row r="820955" spans="68:68" customFormat="1">
      <c r="BP820955" s="90"/>
    </row>
    <row r="820956" spans="68:68" customFormat="1">
      <c r="BP820956" s="90"/>
    </row>
    <row r="820957" spans="68:68" customFormat="1">
      <c r="BP820957" s="90"/>
    </row>
    <row r="820958" spans="68:68" customFormat="1">
      <c r="BP820958" s="90"/>
    </row>
    <row r="820959" spans="68:68" customFormat="1">
      <c r="BP820959" s="90"/>
    </row>
    <row r="820960" spans="68:68" customFormat="1">
      <c r="BP820960" s="90"/>
    </row>
    <row r="820961" spans="68:68" customFormat="1">
      <c r="BP820961" s="90"/>
    </row>
    <row r="820962" spans="68:68" customFormat="1">
      <c r="BP820962" s="90"/>
    </row>
    <row r="820963" spans="68:68" customFormat="1">
      <c r="BP820963" s="90"/>
    </row>
    <row r="820964" spans="68:68" customFormat="1">
      <c r="BP820964" s="90"/>
    </row>
    <row r="820965" spans="68:68" customFormat="1">
      <c r="BP820965" s="90"/>
    </row>
    <row r="820966" spans="68:68" customFormat="1">
      <c r="BP820966" s="90"/>
    </row>
    <row r="820967" spans="68:68" customFormat="1">
      <c r="BP820967" s="90"/>
    </row>
    <row r="820968" spans="68:68" customFormat="1">
      <c r="BP820968" s="90"/>
    </row>
    <row r="820969" spans="68:68" customFormat="1">
      <c r="BP820969" s="90"/>
    </row>
    <row r="820970" spans="68:68" customFormat="1">
      <c r="BP820970" s="90"/>
    </row>
    <row r="820971" spans="68:68" customFormat="1">
      <c r="BP820971" s="90"/>
    </row>
    <row r="820972" spans="68:68" customFormat="1">
      <c r="BP820972" s="90"/>
    </row>
    <row r="820973" spans="68:68" customFormat="1">
      <c r="BP820973" s="90"/>
    </row>
    <row r="820974" spans="68:68" customFormat="1">
      <c r="BP820974" s="90"/>
    </row>
    <row r="820975" spans="68:68" customFormat="1">
      <c r="BP820975" s="90"/>
    </row>
    <row r="820976" spans="68:68" customFormat="1">
      <c r="BP820976" s="90"/>
    </row>
    <row r="820977" spans="68:68" customFormat="1">
      <c r="BP820977" s="90"/>
    </row>
    <row r="820978" spans="68:68" customFormat="1">
      <c r="BP820978" s="90"/>
    </row>
    <row r="820979" spans="68:68" customFormat="1">
      <c r="BP820979" s="90"/>
    </row>
    <row r="820980" spans="68:68" customFormat="1">
      <c r="BP820980" s="90"/>
    </row>
    <row r="820981" spans="68:68" customFormat="1">
      <c r="BP820981" s="90"/>
    </row>
    <row r="820982" spans="68:68" customFormat="1">
      <c r="BP820982" s="90"/>
    </row>
    <row r="820983" spans="68:68" customFormat="1">
      <c r="BP820983" s="90"/>
    </row>
    <row r="820984" spans="68:68" customFormat="1">
      <c r="BP820984" s="90"/>
    </row>
    <row r="820985" spans="68:68" customFormat="1">
      <c r="BP820985" s="90"/>
    </row>
    <row r="820986" spans="68:68" customFormat="1">
      <c r="BP820986" s="90"/>
    </row>
    <row r="820987" spans="68:68" customFormat="1">
      <c r="BP820987" s="90"/>
    </row>
    <row r="820988" spans="68:68" customFormat="1">
      <c r="BP820988" s="90"/>
    </row>
    <row r="820989" spans="68:68" customFormat="1">
      <c r="BP820989" s="90"/>
    </row>
    <row r="820990" spans="68:68" customFormat="1">
      <c r="BP820990" s="90"/>
    </row>
    <row r="820991" spans="68:68" customFormat="1">
      <c r="BP820991" s="90"/>
    </row>
    <row r="820992" spans="68:68" customFormat="1">
      <c r="BP820992" s="90"/>
    </row>
    <row r="820993" spans="68:68" customFormat="1">
      <c r="BP820993" s="90"/>
    </row>
    <row r="820994" spans="68:68" customFormat="1">
      <c r="BP820994" s="90"/>
    </row>
    <row r="820995" spans="68:68" customFormat="1">
      <c r="BP820995" s="90"/>
    </row>
    <row r="820996" spans="68:68" customFormat="1">
      <c r="BP820996" s="90"/>
    </row>
    <row r="820997" spans="68:68" customFormat="1">
      <c r="BP820997" s="90"/>
    </row>
    <row r="820998" spans="68:68" customFormat="1">
      <c r="BP820998" s="90"/>
    </row>
    <row r="820999" spans="68:68" customFormat="1">
      <c r="BP820999" s="90"/>
    </row>
    <row r="821000" spans="68:68" customFormat="1">
      <c r="BP821000" s="90"/>
    </row>
    <row r="821001" spans="68:68" customFormat="1">
      <c r="BP821001" s="90"/>
    </row>
    <row r="821002" spans="68:68" customFormat="1">
      <c r="BP821002" s="90"/>
    </row>
    <row r="821003" spans="68:68" customFormat="1">
      <c r="BP821003" s="90"/>
    </row>
    <row r="821004" spans="68:68" customFormat="1">
      <c r="BP821004" s="90"/>
    </row>
    <row r="821005" spans="68:68" customFormat="1">
      <c r="BP821005" s="90"/>
    </row>
    <row r="821006" spans="68:68" customFormat="1">
      <c r="BP821006" s="90"/>
    </row>
    <row r="821007" spans="68:68" customFormat="1">
      <c r="BP821007" s="90"/>
    </row>
    <row r="821008" spans="68:68" customFormat="1">
      <c r="BP821008" s="90"/>
    </row>
    <row r="821009" spans="68:68" customFormat="1">
      <c r="BP821009" s="90"/>
    </row>
    <row r="821010" spans="68:68" customFormat="1">
      <c r="BP821010" s="90"/>
    </row>
    <row r="821011" spans="68:68" customFormat="1">
      <c r="BP821011" s="90"/>
    </row>
    <row r="821012" spans="68:68" customFormat="1">
      <c r="BP821012" s="90"/>
    </row>
    <row r="821013" spans="68:68" customFormat="1">
      <c r="BP821013" s="90"/>
    </row>
    <row r="821014" spans="68:68" customFormat="1">
      <c r="BP821014" s="90"/>
    </row>
    <row r="821015" spans="68:68" customFormat="1">
      <c r="BP821015" s="90"/>
    </row>
    <row r="821016" spans="68:68" customFormat="1">
      <c r="BP821016" s="90"/>
    </row>
    <row r="821017" spans="68:68" customFormat="1">
      <c r="BP821017" s="90"/>
    </row>
    <row r="821018" spans="68:68" customFormat="1">
      <c r="BP821018" s="90"/>
    </row>
    <row r="821019" spans="68:68" customFormat="1">
      <c r="BP821019" s="90"/>
    </row>
    <row r="821020" spans="68:68" customFormat="1">
      <c r="BP821020" s="90"/>
    </row>
    <row r="821021" spans="68:68" customFormat="1">
      <c r="BP821021" s="90"/>
    </row>
    <row r="821022" spans="68:68" customFormat="1">
      <c r="BP821022" s="90"/>
    </row>
    <row r="821023" spans="68:68" customFormat="1">
      <c r="BP821023" s="90"/>
    </row>
    <row r="821024" spans="68:68" customFormat="1">
      <c r="BP821024" s="90"/>
    </row>
    <row r="821025" spans="68:68" customFormat="1">
      <c r="BP821025" s="90"/>
    </row>
    <row r="821026" spans="68:68" customFormat="1">
      <c r="BP821026" s="90"/>
    </row>
    <row r="821027" spans="68:68" customFormat="1">
      <c r="BP821027" s="90"/>
    </row>
    <row r="821028" spans="68:68" customFormat="1">
      <c r="BP821028" s="90"/>
    </row>
    <row r="821029" spans="68:68" customFormat="1">
      <c r="BP821029" s="90"/>
    </row>
    <row r="821030" spans="68:68" customFormat="1">
      <c r="BP821030" s="90"/>
    </row>
    <row r="821031" spans="68:68" customFormat="1">
      <c r="BP821031" s="90"/>
    </row>
    <row r="821032" spans="68:68" customFormat="1">
      <c r="BP821032" s="90"/>
    </row>
    <row r="821033" spans="68:68" customFormat="1">
      <c r="BP821033" s="90"/>
    </row>
    <row r="821034" spans="68:68" customFormat="1">
      <c r="BP821034" s="90"/>
    </row>
    <row r="821035" spans="68:68" customFormat="1">
      <c r="BP821035" s="90"/>
    </row>
    <row r="821036" spans="68:68" customFormat="1">
      <c r="BP821036" s="90"/>
    </row>
    <row r="821037" spans="68:68" customFormat="1">
      <c r="BP821037" s="90"/>
    </row>
    <row r="821038" spans="68:68" customFormat="1">
      <c r="BP821038" s="90"/>
    </row>
    <row r="821039" spans="68:68" customFormat="1">
      <c r="BP821039" s="90"/>
    </row>
    <row r="821040" spans="68:68" customFormat="1">
      <c r="BP821040" s="90"/>
    </row>
    <row r="821041" spans="68:68" customFormat="1">
      <c r="BP821041" s="90"/>
    </row>
    <row r="821042" spans="68:68" customFormat="1">
      <c r="BP821042" s="90"/>
    </row>
    <row r="821043" spans="68:68" customFormat="1">
      <c r="BP821043" s="90"/>
    </row>
    <row r="821044" spans="68:68" customFormat="1">
      <c r="BP821044" s="90"/>
    </row>
    <row r="821045" spans="68:68" customFormat="1">
      <c r="BP821045" s="90"/>
    </row>
    <row r="821046" spans="68:68" customFormat="1">
      <c r="BP821046" s="90"/>
    </row>
    <row r="821047" spans="68:68" customFormat="1">
      <c r="BP821047" s="90"/>
    </row>
    <row r="821048" spans="68:68" customFormat="1">
      <c r="BP821048" s="90"/>
    </row>
    <row r="821049" spans="68:68" customFormat="1">
      <c r="BP821049" s="90"/>
    </row>
    <row r="821050" spans="68:68" customFormat="1">
      <c r="BP821050" s="90"/>
    </row>
    <row r="821051" spans="68:68" customFormat="1">
      <c r="BP821051" s="90"/>
    </row>
    <row r="821052" spans="68:68" customFormat="1">
      <c r="BP821052" s="90"/>
    </row>
    <row r="821053" spans="68:68" customFormat="1">
      <c r="BP821053" s="90"/>
    </row>
    <row r="821054" spans="68:68" customFormat="1">
      <c r="BP821054" s="90"/>
    </row>
    <row r="821055" spans="68:68" customFormat="1">
      <c r="BP821055" s="90"/>
    </row>
    <row r="821056" spans="68:68" customFormat="1">
      <c r="BP821056" s="90"/>
    </row>
    <row r="821057" spans="68:68" customFormat="1">
      <c r="BP821057" s="90"/>
    </row>
    <row r="821058" spans="68:68" customFormat="1">
      <c r="BP821058" s="90"/>
    </row>
    <row r="821059" spans="68:68" customFormat="1">
      <c r="BP821059" s="90"/>
    </row>
    <row r="821060" spans="68:68" customFormat="1">
      <c r="BP821060" s="90"/>
    </row>
    <row r="821061" spans="68:68" customFormat="1">
      <c r="BP821061" s="90"/>
    </row>
    <row r="821062" spans="68:68" customFormat="1">
      <c r="BP821062" s="90"/>
    </row>
    <row r="821063" spans="68:68" customFormat="1">
      <c r="BP821063" s="90"/>
    </row>
    <row r="821064" spans="68:68" customFormat="1">
      <c r="BP821064" s="90"/>
    </row>
    <row r="821065" spans="68:68" customFormat="1">
      <c r="BP821065" s="90"/>
    </row>
    <row r="821066" spans="68:68" customFormat="1">
      <c r="BP821066" s="90"/>
    </row>
    <row r="821067" spans="68:68" customFormat="1">
      <c r="BP821067" s="90"/>
    </row>
    <row r="821068" spans="68:68" customFormat="1">
      <c r="BP821068" s="90"/>
    </row>
    <row r="821069" spans="68:68" customFormat="1">
      <c r="BP821069" s="90"/>
    </row>
    <row r="821070" spans="68:68" customFormat="1">
      <c r="BP821070" s="90"/>
    </row>
    <row r="821071" spans="68:68" customFormat="1">
      <c r="BP821071" s="90"/>
    </row>
    <row r="821072" spans="68:68" customFormat="1">
      <c r="BP821072" s="90"/>
    </row>
    <row r="821073" spans="68:68" customFormat="1">
      <c r="BP821073" s="90"/>
    </row>
    <row r="821074" spans="68:68" customFormat="1">
      <c r="BP821074" s="90"/>
    </row>
    <row r="821075" spans="68:68" customFormat="1">
      <c r="BP821075" s="90"/>
    </row>
    <row r="821076" spans="68:68" customFormat="1">
      <c r="BP821076" s="90"/>
    </row>
    <row r="821077" spans="68:68" customFormat="1">
      <c r="BP821077" s="90"/>
    </row>
    <row r="821078" spans="68:68" customFormat="1">
      <c r="BP821078" s="90"/>
    </row>
    <row r="821079" spans="68:68" customFormat="1">
      <c r="BP821079" s="90"/>
    </row>
    <row r="821080" spans="68:68" customFormat="1">
      <c r="BP821080" s="90"/>
    </row>
    <row r="821081" spans="68:68" customFormat="1">
      <c r="BP821081" s="90"/>
    </row>
    <row r="821082" spans="68:68" customFormat="1">
      <c r="BP821082" s="90"/>
    </row>
    <row r="821083" spans="68:68" customFormat="1">
      <c r="BP821083" s="90"/>
    </row>
    <row r="821084" spans="68:68" customFormat="1">
      <c r="BP821084" s="90"/>
    </row>
    <row r="821085" spans="68:68" customFormat="1">
      <c r="BP821085" s="90"/>
    </row>
    <row r="821086" spans="68:68" customFormat="1">
      <c r="BP821086" s="90"/>
    </row>
    <row r="821087" spans="68:68" customFormat="1">
      <c r="BP821087" s="90"/>
    </row>
    <row r="821088" spans="68:68" customFormat="1">
      <c r="BP821088" s="90"/>
    </row>
    <row r="821089" spans="68:68" customFormat="1">
      <c r="BP821089" s="90"/>
    </row>
    <row r="821090" spans="68:68" customFormat="1">
      <c r="BP821090" s="90"/>
    </row>
    <row r="821091" spans="68:68" customFormat="1">
      <c r="BP821091" s="90"/>
    </row>
    <row r="821092" spans="68:68" customFormat="1">
      <c r="BP821092" s="90"/>
    </row>
    <row r="821093" spans="68:68" customFormat="1">
      <c r="BP821093" s="90"/>
    </row>
    <row r="821094" spans="68:68" customFormat="1">
      <c r="BP821094" s="90"/>
    </row>
    <row r="821095" spans="68:68" customFormat="1">
      <c r="BP821095" s="90"/>
    </row>
    <row r="821096" spans="68:68" customFormat="1">
      <c r="BP821096" s="90"/>
    </row>
    <row r="821097" spans="68:68" customFormat="1">
      <c r="BP821097" s="90"/>
    </row>
    <row r="821098" spans="68:68" customFormat="1">
      <c r="BP821098" s="90"/>
    </row>
    <row r="821099" spans="68:68" customFormat="1">
      <c r="BP821099" s="90"/>
    </row>
    <row r="821100" spans="68:68" customFormat="1">
      <c r="BP821100" s="90"/>
    </row>
    <row r="821101" spans="68:68" customFormat="1">
      <c r="BP821101" s="90"/>
    </row>
    <row r="821102" spans="68:68" customFormat="1">
      <c r="BP821102" s="90"/>
    </row>
    <row r="821103" spans="68:68" customFormat="1">
      <c r="BP821103" s="90"/>
    </row>
    <row r="821104" spans="68:68" customFormat="1">
      <c r="BP821104" s="90"/>
    </row>
    <row r="821105" spans="68:68" customFormat="1">
      <c r="BP821105" s="90"/>
    </row>
    <row r="821106" spans="68:68" customFormat="1">
      <c r="BP821106" s="90"/>
    </row>
    <row r="821107" spans="68:68" customFormat="1">
      <c r="BP821107" s="90"/>
    </row>
    <row r="821108" spans="68:68" customFormat="1">
      <c r="BP821108" s="90"/>
    </row>
    <row r="821109" spans="68:68" customFormat="1">
      <c r="BP821109" s="90"/>
    </row>
    <row r="821110" spans="68:68" customFormat="1">
      <c r="BP821110" s="90"/>
    </row>
    <row r="821111" spans="68:68" customFormat="1">
      <c r="BP821111" s="90"/>
    </row>
    <row r="821112" spans="68:68" customFormat="1">
      <c r="BP821112" s="90"/>
    </row>
    <row r="821113" spans="68:68" customFormat="1">
      <c r="BP821113" s="90"/>
    </row>
    <row r="821114" spans="68:68" customFormat="1">
      <c r="BP821114" s="90"/>
    </row>
    <row r="821115" spans="68:68" customFormat="1">
      <c r="BP821115" s="90"/>
    </row>
    <row r="821116" spans="68:68" customFormat="1">
      <c r="BP821116" s="90"/>
    </row>
    <row r="821117" spans="68:68" customFormat="1">
      <c r="BP821117" s="90"/>
    </row>
    <row r="821118" spans="68:68" customFormat="1">
      <c r="BP821118" s="90"/>
    </row>
    <row r="821119" spans="68:68" customFormat="1">
      <c r="BP821119" s="90"/>
    </row>
    <row r="821120" spans="68:68" customFormat="1">
      <c r="BP821120" s="90"/>
    </row>
    <row r="821121" spans="68:68" customFormat="1">
      <c r="BP821121" s="90"/>
    </row>
    <row r="821122" spans="68:68" customFormat="1">
      <c r="BP821122" s="90"/>
    </row>
    <row r="821123" spans="68:68" customFormat="1">
      <c r="BP821123" s="90"/>
    </row>
    <row r="821124" spans="68:68" customFormat="1">
      <c r="BP821124" s="90"/>
    </row>
    <row r="821125" spans="68:68" customFormat="1">
      <c r="BP821125" s="90"/>
    </row>
    <row r="821126" spans="68:68" customFormat="1">
      <c r="BP821126" s="90"/>
    </row>
    <row r="821127" spans="68:68" customFormat="1">
      <c r="BP821127" s="90"/>
    </row>
    <row r="821128" spans="68:68" customFormat="1">
      <c r="BP821128" s="90"/>
    </row>
    <row r="821129" spans="68:68" customFormat="1">
      <c r="BP821129" s="90"/>
    </row>
    <row r="821130" spans="68:68" customFormat="1">
      <c r="BP821130" s="90"/>
    </row>
    <row r="821131" spans="68:68" customFormat="1">
      <c r="BP821131" s="90"/>
    </row>
    <row r="821132" spans="68:68" customFormat="1">
      <c r="BP821132" s="90"/>
    </row>
    <row r="821133" spans="68:68" customFormat="1">
      <c r="BP821133" s="90"/>
    </row>
    <row r="821134" spans="68:68" customFormat="1">
      <c r="BP821134" s="90"/>
    </row>
    <row r="821135" spans="68:68" customFormat="1">
      <c r="BP821135" s="90"/>
    </row>
    <row r="821136" spans="68:68" customFormat="1">
      <c r="BP821136" s="90"/>
    </row>
    <row r="821137" spans="68:68" customFormat="1">
      <c r="BP821137" s="90"/>
    </row>
    <row r="821138" spans="68:68" customFormat="1">
      <c r="BP821138" s="90"/>
    </row>
    <row r="821139" spans="68:68" customFormat="1">
      <c r="BP821139" s="90"/>
    </row>
    <row r="821140" spans="68:68" customFormat="1">
      <c r="BP821140" s="90"/>
    </row>
    <row r="821141" spans="68:68" customFormat="1">
      <c r="BP821141" s="90"/>
    </row>
    <row r="821142" spans="68:68" customFormat="1">
      <c r="BP821142" s="90"/>
    </row>
    <row r="821143" spans="68:68" customFormat="1">
      <c r="BP821143" s="90"/>
    </row>
    <row r="821144" spans="68:68" customFormat="1">
      <c r="BP821144" s="90"/>
    </row>
    <row r="821145" spans="68:68" customFormat="1">
      <c r="BP821145" s="90"/>
    </row>
    <row r="821146" spans="68:68" customFormat="1">
      <c r="BP821146" s="90"/>
    </row>
    <row r="821147" spans="68:68" customFormat="1">
      <c r="BP821147" s="90"/>
    </row>
    <row r="821148" spans="68:68" customFormat="1">
      <c r="BP821148" s="90"/>
    </row>
    <row r="821149" spans="68:68" customFormat="1">
      <c r="BP821149" s="90"/>
    </row>
    <row r="821150" spans="68:68" customFormat="1">
      <c r="BP821150" s="90"/>
    </row>
    <row r="821151" spans="68:68" customFormat="1">
      <c r="BP821151" s="90"/>
    </row>
    <row r="821152" spans="68:68" customFormat="1">
      <c r="BP821152" s="90"/>
    </row>
    <row r="821153" spans="68:68" customFormat="1">
      <c r="BP821153" s="90"/>
    </row>
    <row r="821154" spans="68:68" customFormat="1">
      <c r="BP821154" s="90"/>
    </row>
    <row r="821155" spans="68:68" customFormat="1">
      <c r="BP821155" s="90"/>
    </row>
    <row r="821156" spans="68:68" customFormat="1">
      <c r="BP821156" s="90"/>
    </row>
    <row r="821157" spans="68:68" customFormat="1">
      <c r="BP821157" s="90"/>
    </row>
    <row r="821158" spans="68:68" customFormat="1">
      <c r="BP821158" s="90"/>
    </row>
    <row r="821159" spans="68:68" customFormat="1">
      <c r="BP821159" s="90"/>
    </row>
    <row r="821160" spans="68:68" customFormat="1">
      <c r="BP821160" s="90"/>
    </row>
    <row r="821161" spans="68:68" customFormat="1">
      <c r="BP821161" s="90"/>
    </row>
    <row r="821162" spans="68:68" customFormat="1">
      <c r="BP821162" s="90"/>
    </row>
    <row r="821163" spans="68:68" customFormat="1">
      <c r="BP821163" s="90"/>
    </row>
    <row r="821164" spans="68:68" customFormat="1">
      <c r="BP821164" s="90"/>
    </row>
    <row r="821165" spans="68:68" customFormat="1">
      <c r="BP821165" s="90"/>
    </row>
    <row r="821166" spans="68:68" customFormat="1">
      <c r="BP821166" s="90"/>
    </row>
    <row r="821167" spans="68:68" customFormat="1">
      <c r="BP821167" s="90"/>
    </row>
    <row r="821168" spans="68:68" customFormat="1">
      <c r="BP821168" s="90"/>
    </row>
    <row r="821169" spans="68:68" customFormat="1">
      <c r="BP821169" s="90"/>
    </row>
    <row r="821170" spans="68:68" customFormat="1">
      <c r="BP821170" s="90"/>
    </row>
    <row r="821171" spans="68:68" customFormat="1">
      <c r="BP821171" s="90"/>
    </row>
    <row r="821172" spans="68:68" customFormat="1">
      <c r="BP821172" s="90"/>
    </row>
    <row r="821173" spans="68:68" customFormat="1">
      <c r="BP821173" s="90"/>
    </row>
    <row r="821174" spans="68:68" customFormat="1">
      <c r="BP821174" s="90"/>
    </row>
    <row r="821175" spans="68:68" customFormat="1">
      <c r="BP821175" s="90"/>
    </row>
    <row r="821176" spans="68:68" customFormat="1">
      <c r="BP821176" s="90"/>
    </row>
    <row r="821177" spans="68:68" customFormat="1">
      <c r="BP821177" s="90"/>
    </row>
    <row r="821178" spans="68:68" customFormat="1">
      <c r="BP821178" s="90"/>
    </row>
    <row r="821179" spans="68:68" customFormat="1">
      <c r="BP821179" s="90"/>
    </row>
    <row r="821180" spans="68:68" customFormat="1">
      <c r="BP821180" s="90"/>
    </row>
    <row r="821181" spans="68:68" customFormat="1">
      <c r="BP821181" s="90"/>
    </row>
    <row r="821182" spans="68:68" customFormat="1">
      <c r="BP821182" s="90"/>
    </row>
    <row r="821183" spans="68:68" customFormat="1">
      <c r="BP821183" s="90"/>
    </row>
    <row r="821184" spans="68:68" customFormat="1">
      <c r="BP821184" s="90"/>
    </row>
    <row r="821185" spans="68:68" customFormat="1">
      <c r="BP821185" s="90"/>
    </row>
    <row r="821186" spans="68:68" customFormat="1">
      <c r="BP821186" s="90"/>
    </row>
    <row r="821187" spans="68:68" customFormat="1">
      <c r="BP821187" s="90"/>
    </row>
    <row r="821188" spans="68:68" customFormat="1">
      <c r="BP821188" s="90"/>
    </row>
    <row r="821189" spans="68:68" customFormat="1">
      <c r="BP821189" s="90"/>
    </row>
    <row r="821190" spans="68:68" customFormat="1">
      <c r="BP821190" s="90"/>
    </row>
    <row r="821191" spans="68:68" customFormat="1">
      <c r="BP821191" s="90"/>
    </row>
    <row r="821192" spans="68:68" customFormat="1">
      <c r="BP821192" s="90"/>
    </row>
    <row r="821193" spans="68:68" customFormat="1">
      <c r="BP821193" s="90"/>
    </row>
    <row r="821194" spans="68:68" customFormat="1">
      <c r="BP821194" s="90"/>
    </row>
    <row r="821195" spans="68:68" customFormat="1">
      <c r="BP821195" s="90"/>
    </row>
    <row r="821196" spans="68:68" customFormat="1">
      <c r="BP821196" s="90"/>
    </row>
    <row r="821197" spans="68:68" customFormat="1">
      <c r="BP821197" s="90"/>
    </row>
    <row r="821198" spans="68:68" customFormat="1">
      <c r="BP821198" s="90"/>
    </row>
    <row r="821199" spans="68:68" customFormat="1">
      <c r="BP821199" s="90"/>
    </row>
    <row r="821200" spans="68:68" customFormat="1">
      <c r="BP821200" s="90"/>
    </row>
    <row r="821201" spans="68:68" customFormat="1">
      <c r="BP821201" s="90"/>
    </row>
    <row r="821202" spans="68:68" customFormat="1">
      <c r="BP821202" s="90"/>
    </row>
    <row r="821203" spans="68:68" customFormat="1">
      <c r="BP821203" s="90"/>
    </row>
    <row r="821204" spans="68:68" customFormat="1">
      <c r="BP821204" s="90"/>
    </row>
    <row r="821205" spans="68:68" customFormat="1">
      <c r="BP821205" s="90"/>
    </row>
    <row r="821206" spans="68:68" customFormat="1">
      <c r="BP821206" s="90"/>
    </row>
    <row r="821207" spans="68:68" customFormat="1">
      <c r="BP821207" s="90"/>
    </row>
    <row r="821208" spans="68:68" customFormat="1">
      <c r="BP821208" s="90"/>
    </row>
    <row r="821209" spans="68:68" customFormat="1">
      <c r="BP821209" s="90"/>
    </row>
    <row r="821210" spans="68:68" customFormat="1">
      <c r="BP821210" s="90"/>
    </row>
    <row r="821211" spans="68:68" customFormat="1">
      <c r="BP821211" s="90"/>
    </row>
    <row r="821212" spans="68:68" customFormat="1">
      <c r="BP821212" s="90"/>
    </row>
    <row r="821213" spans="68:68" customFormat="1">
      <c r="BP821213" s="90"/>
    </row>
    <row r="821214" spans="68:68" customFormat="1">
      <c r="BP821214" s="90"/>
    </row>
    <row r="821215" spans="68:68" customFormat="1">
      <c r="BP821215" s="90"/>
    </row>
    <row r="821216" spans="68:68" customFormat="1">
      <c r="BP821216" s="90"/>
    </row>
    <row r="821217" spans="68:68" customFormat="1">
      <c r="BP821217" s="90"/>
    </row>
    <row r="821218" spans="68:68" customFormat="1">
      <c r="BP821218" s="90"/>
    </row>
    <row r="821219" spans="68:68" customFormat="1">
      <c r="BP821219" s="90"/>
    </row>
    <row r="821220" spans="68:68" customFormat="1">
      <c r="BP821220" s="90"/>
    </row>
    <row r="821221" spans="68:68" customFormat="1">
      <c r="BP821221" s="90"/>
    </row>
    <row r="821222" spans="68:68" customFormat="1">
      <c r="BP821222" s="90"/>
    </row>
    <row r="821223" spans="68:68" customFormat="1">
      <c r="BP821223" s="90"/>
    </row>
    <row r="821224" spans="68:68" customFormat="1">
      <c r="BP821224" s="90"/>
    </row>
    <row r="821225" spans="68:68" customFormat="1">
      <c r="BP821225" s="90"/>
    </row>
    <row r="821226" spans="68:68" customFormat="1">
      <c r="BP821226" s="90"/>
    </row>
    <row r="821227" spans="68:68" customFormat="1">
      <c r="BP821227" s="90"/>
    </row>
    <row r="821228" spans="68:68" customFormat="1">
      <c r="BP821228" s="90"/>
    </row>
    <row r="821229" spans="68:68" customFormat="1">
      <c r="BP821229" s="90"/>
    </row>
    <row r="821230" spans="68:68" customFormat="1">
      <c r="BP821230" s="90"/>
    </row>
    <row r="821231" spans="68:68" customFormat="1">
      <c r="BP821231" s="90"/>
    </row>
    <row r="821232" spans="68:68" customFormat="1">
      <c r="BP821232" s="90"/>
    </row>
    <row r="821233" spans="68:68" customFormat="1">
      <c r="BP821233" s="90"/>
    </row>
    <row r="821234" spans="68:68" customFormat="1">
      <c r="BP821234" s="90"/>
    </row>
    <row r="821235" spans="68:68" customFormat="1">
      <c r="BP821235" s="90"/>
    </row>
    <row r="821236" spans="68:68" customFormat="1">
      <c r="BP821236" s="90"/>
    </row>
    <row r="821237" spans="68:68" customFormat="1">
      <c r="BP821237" s="90"/>
    </row>
    <row r="821238" spans="68:68" customFormat="1">
      <c r="BP821238" s="90"/>
    </row>
    <row r="821239" spans="68:68" customFormat="1">
      <c r="BP821239" s="90"/>
    </row>
    <row r="821240" spans="68:68" customFormat="1">
      <c r="BP821240" s="90"/>
    </row>
    <row r="821241" spans="68:68" customFormat="1">
      <c r="BP821241" s="90"/>
    </row>
    <row r="821242" spans="68:68" customFormat="1">
      <c r="BP821242" s="90"/>
    </row>
    <row r="821243" spans="68:68" customFormat="1">
      <c r="BP821243" s="90"/>
    </row>
    <row r="821244" spans="68:68" customFormat="1">
      <c r="BP821244" s="90"/>
    </row>
    <row r="821245" spans="68:68" customFormat="1">
      <c r="BP821245" s="90"/>
    </row>
    <row r="821246" spans="68:68" customFormat="1">
      <c r="BP821246" s="90"/>
    </row>
    <row r="821247" spans="68:68" customFormat="1">
      <c r="BP821247" s="90"/>
    </row>
    <row r="821248" spans="68:68" customFormat="1">
      <c r="BP821248" s="90"/>
    </row>
    <row r="821249" spans="68:68" customFormat="1">
      <c r="BP821249" s="90"/>
    </row>
    <row r="821250" spans="68:68" customFormat="1">
      <c r="BP821250" s="90"/>
    </row>
    <row r="821251" spans="68:68" customFormat="1">
      <c r="BP821251" s="90"/>
    </row>
    <row r="821252" spans="68:68" customFormat="1">
      <c r="BP821252" s="90"/>
    </row>
    <row r="821253" spans="68:68" customFormat="1">
      <c r="BP821253" s="90"/>
    </row>
    <row r="821254" spans="68:68" customFormat="1">
      <c r="BP821254" s="90"/>
    </row>
    <row r="821255" spans="68:68" customFormat="1">
      <c r="BP821255" s="90"/>
    </row>
    <row r="821256" spans="68:68" customFormat="1">
      <c r="BP821256" s="90"/>
    </row>
    <row r="821257" spans="68:68" customFormat="1">
      <c r="BP821257" s="90"/>
    </row>
    <row r="821258" spans="68:68" customFormat="1">
      <c r="BP821258" s="90"/>
    </row>
    <row r="821259" spans="68:68" customFormat="1">
      <c r="BP821259" s="90"/>
    </row>
    <row r="821260" spans="68:68" customFormat="1">
      <c r="BP821260" s="90"/>
    </row>
    <row r="821261" spans="68:68" customFormat="1">
      <c r="BP821261" s="90"/>
    </row>
    <row r="821262" spans="68:68" customFormat="1">
      <c r="BP821262" s="90"/>
    </row>
    <row r="821263" spans="68:68" customFormat="1">
      <c r="BP821263" s="90"/>
    </row>
    <row r="821264" spans="68:68" customFormat="1">
      <c r="BP821264" s="90"/>
    </row>
    <row r="821265" spans="68:68" customFormat="1">
      <c r="BP821265" s="90"/>
    </row>
    <row r="821266" spans="68:68" customFormat="1">
      <c r="BP821266" s="90"/>
    </row>
    <row r="821267" spans="68:68" customFormat="1">
      <c r="BP821267" s="90"/>
    </row>
    <row r="821268" spans="68:68" customFormat="1">
      <c r="BP821268" s="90"/>
    </row>
    <row r="821269" spans="68:68" customFormat="1">
      <c r="BP821269" s="90"/>
    </row>
    <row r="821270" spans="68:68" customFormat="1">
      <c r="BP821270" s="90"/>
    </row>
    <row r="821271" spans="68:68" customFormat="1">
      <c r="BP821271" s="90"/>
    </row>
    <row r="821272" spans="68:68" customFormat="1">
      <c r="BP821272" s="90"/>
    </row>
    <row r="821273" spans="68:68" customFormat="1">
      <c r="BP821273" s="90"/>
    </row>
    <row r="821274" spans="68:68" customFormat="1">
      <c r="BP821274" s="90"/>
    </row>
    <row r="821275" spans="68:68" customFormat="1">
      <c r="BP821275" s="90"/>
    </row>
    <row r="821276" spans="68:68" customFormat="1">
      <c r="BP821276" s="90"/>
    </row>
    <row r="821277" spans="68:68" customFormat="1">
      <c r="BP821277" s="90"/>
    </row>
    <row r="821278" spans="68:68" customFormat="1">
      <c r="BP821278" s="90"/>
    </row>
    <row r="821279" spans="68:68" customFormat="1">
      <c r="BP821279" s="90"/>
    </row>
    <row r="821280" spans="68:68" customFormat="1">
      <c r="BP821280" s="90"/>
    </row>
    <row r="821281" spans="68:68" customFormat="1">
      <c r="BP821281" s="90"/>
    </row>
    <row r="821282" spans="68:68" customFormat="1">
      <c r="BP821282" s="90"/>
    </row>
    <row r="821283" spans="68:68" customFormat="1">
      <c r="BP821283" s="90"/>
    </row>
    <row r="821284" spans="68:68" customFormat="1">
      <c r="BP821284" s="90"/>
    </row>
    <row r="821285" spans="68:68" customFormat="1">
      <c r="BP821285" s="90"/>
    </row>
    <row r="821286" spans="68:68" customFormat="1">
      <c r="BP821286" s="90"/>
    </row>
    <row r="821287" spans="68:68" customFormat="1">
      <c r="BP821287" s="90"/>
    </row>
    <row r="821288" spans="68:68" customFormat="1">
      <c r="BP821288" s="90"/>
    </row>
    <row r="821289" spans="68:68" customFormat="1">
      <c r="BP821289" s="90"/>
    </row>
    <row r="821290" spans="68:68" customFormat="1">
      <c r="BP821290" s="90"/>
    </row>
    <row r="821291" spans="68:68" customFormat="1">
      <c r="BP821291" s="90"/>
    </row>
    <row r="821292" spans="68:68" customFormat="1">
      <c r="BP821292" s="90"/>
    </row>
    <row r="821293" spans="68:68" customFormat="1">
      <c r="BP821293" s="90"/>
    </row>
    <row r="821294" spans="68:68" customFormat="1">
      <c r="BP821294" s="90"/>
    </row>
    <row r="821295" spans="68:68" customFormat="1">
      <c r="BP821295" s="90"/>
    </row>
    <row r="821296" spans="68:68" customFormat="1">
      <c r="BP821296" s="90"/>
    </row>
    <row r="821297" spans="68:68" customFormat="1">
      <c r="BP821297" s="90"/>
    </row>
    <row r="821298" spans="68:68" customFormat="1">
      <c r="BP821298" s="90"/>
    </row>
    <row r="821299" spans="68:68" customFormat="1">
      <c r="BP821299" s="90"/>
    </row>
    <row r="821300" spans="68:68" customFormat="1">
      <c r="BP821300" s="90"/>
    </row>
    <row r="821301" spans="68:68" customFormat="1">
      <c r="BP821301" s="90"/>
    </row>
    <row r="821302" spans="68:68" customFormat="1">
      <c r="BP821302" s="90"/>
    </row>
    <row r="821303" spans="68:68" customFormat="1">
      <c r="BP821303" s="90"/>
    </row>
    <row r="821304" spans="68:68" customFormat="1">
      <c r="BP821304" s="90"/>
    </row>
    <row r="821305" spans="68:68" customFormat="1">
      <c r="BP821305" s="90"/>
    </row>
    <row r="821306" spans="68:68" customFormat="1">
      <c r="BP821306" s="90"/>
    </row>
    <row r="821307" spans="68:68" customFormat="1">
      <c r="BP821307" s="90"/>
    </row>
    <row r="821308" spans="68:68" customFormat="1">
      <c r="BP821308" s="90"/>
    </row>
    <row r="821309" spans="68:68" customFormat="1">
      <c r="BP821309" s="90"/>
    </row>
    <row r="821310" spans="68:68" customFormat="1">
      <c r="BP821310" s="90"/>
    </row>
    <row r="821311" spans="68:68" customFormat="1">
      <c r="BP821311" s="90"/>
    </row>
    <row r="821312" spans="68:68" customFormat="1">
      <c r="BP821312" s="90"/>
    </row>
    <row r="821313" spans="68:68" customFormat="1">
      <c r="BP821313" s="90"/>
    </row>
    <row r="821314" spans="68:68" customFormat="1">
      <c r="BP821314" s="90"/>
    </row>
    <row r="821315" spans="68:68" customFormat="1">
      <c r="BP821315" s="90"/>
    </row>
    <row r="821316" spans="68:68" customFormat="1">
      <c r="BP821316" s="90"/>
    </row>
    <row r="821317" spans="68:68" customFormat="1">
      <c r="BP821317" s="90"/>
    </row>
    <row r="821318" spans="68:68" customFormat="1">
      <c r="BP821318" s="90"/>
    </row>
    <row r="821319" spans="68:68" customFormat="1">
      <c r="BP821319" s="90"/>
    </row>
    <row r="821320" spans="68:68" customFormat="1">
      <c r="BP821320" s="90"/>
    </row>
    <row r="821321" spans="68:68" customFormat="1">
      <c r="BP821321" s="90"/>
    </row>
    <row r="821322" spans="68:68" customFormat="1">
      <c r="BP821322" s="90"/>
    </row>
    <row r="821323" spans="68:68" customFormat="1">
      <c r="BP821323" s="90"/>
    </row>
    <row r="821324" spans="68:68" customFormat="1">
      <c r="BP821324" s="90"/>
    </row>
    <row r="821325" spans="68:68" customFormat="1">
      <c r="BP821325" s="90"/>
    </row>
    <row r="821326" spans="68:68" customFormat="1">
      <c r="BP821326" s="90"/>
    </row>
    <row r="821327" spans="68:68" customFormat="1">
      <c r="BP821327" s="90"/>
    </row>
    <row r="821328" spans="68:68" customFormat="1">
      <c r="BP821328" s="90"/>
    </row>
    <row r="821329" spans="68:68" customFormat="1">
      <c r="BP821329" s="90"/>
    </row>
    <row r="821330" spans="68:68" customFormat="1">
      <c r="BP821330" s="90"/>
    </row>
    <row r="821331" spans="68:68" customFormat="1">
      <c r="BP821331" s="90"/>
    </row>
    <row r="821332" spans="68:68" customFormat="1">
      <c r="BP821332" s="90"/>
    </row>
    <row r="821333" spans="68:68" customFormat="1">
      <c r="BP821333" s="90"/>
    </row>
    <row r="821334" spans="68:68" customFormat="1">
      <c r="BP821334" s="90"/>
    </row>
    <row r="821335" spans="68:68" customFormat="1">
      <c r="BP821335" s="90"/>
    </row>
    <row r="821336" spans="68:68" customFormat="1">
      <c r="BP821336" s="90"/>
    </row>
    <row r="821337" spans="68:68" customFormat="1">
      <c r="BP821337" s="90"/>
    </row>
    <row r="821338" spans="68:68" customFormat="1">
      <c r="BP821338" s="90"/>
    </row>
    <row r="821339" spans="68:68" customFormat="1">
      <c r="BP821339" s="90"/>
    </row>
    <row r="821340" spans="68:68" customFormat="1">
      <c r="BP821340" s="90"/>
    </row>
    <row r="821341" spans="68:68" customFormat="1">
      <c r="BP821341" s="90"/>
    </row>
    <row r="821342" spans="68:68" customFormat="1">
      <c r="BP821342" s="90"/>
    </row>
    <row r="821343" spans="68:68" customFormat="1">
      <c r="BP821343" s="90"/>
    </row>
    <row r="821344" spans="68:68" customFormat="1">
      <c r="BP821344" s="90"/>
    </row>
    <row r="821345" spans="68:68" customFormat="1">
      <c r="BP821345" s="90"/>
    </row>
    <row r="821346" spans="68:68" customFormat="1">
      <c r="BP821346" s="90"/>
    </row>
    <row r="821347" spans="68:68" customFormat="1">
      <c r="BP821347" s="90"/>
    </row>
    <row r="821348" spans="68:68" customFormat="1">
      <c r="BP821348" s="90"/>
    </row>
    <row r="821349" spans="68:68" customFormat="1">
      <c r="BP821349" s="90"/>
    </row>
    <row r="821350" spans="68:68" customFormat="1">
      <c r="BP821350" s="90"/>
    </row>
    <row r="821351" spans="68:68" customFormat="1">
      <c r="BP821351" s="90"/>
    </row>
    <row r="821352" spans="68:68" customFormat="1">
      <c r="BP821352" s="90"/>
    </row>
    <row r="821353" spans="68:68" customFormat="1">
      <c r="BP821353" s="90"/>
    </row>
    <row r="821354" spans="68:68" customFormat="1">
      <c r="BP821354" s="90"/>
    </row>
    <row r="821355" spans="68:68" customFormat="1">
      <c r="BP821355" s="90"/>
    </row>
    <row r="821356" spans="68:68" customFormat="1">
      <c r="BP821356" s="90"/>
    </row>
    <row r="821357" spans="68:68" customFormat="1">
      <c r="BP821357" s="90"/>
    </row>
    <row r="821358" spans="68:68" customFormat="1">
      <c r="BP821358" s="90"/>
    </row>
    <row r="821359" spans="68:68" customFormat="1">
      <c r="BP821359" s="90"/>
    </row>
    <row r="821360" spans="68:68" customFormat="1">
      <c r="BP821360" s="90"/>
    </row>
    <row r="821361" spans="68:68" customFormat="1">
      <c r="BP821361" s="90"/>
    </row>
    <row r="821362" spans="68:68" customFormat="1">
      <c r="BP821362" s="90"/>
    </row>
    <row r="821363" spans="68:68" customFormat="1">
      <c r="BP821363" s="90"/>
    </row>
    <row r="821364" spans="68:68" customFormat="1">
      <c r="BP821364" s="90"/>
    </row>
    <row r="821365" spans="68:68" customFormat="1">
      <c r="BP821365" s="90"/>
    </row>
    <row r="821366" spans="68:68" customFormat="1">
      <c r="BP821366" s="90"/>
    </row>
    <row r="821367" spans="68:68" customFormat="1">
      <c r="BP821367" s="90"/>
    </row>
    <row r="821368" spans="68:68" customFormat="1">
      <c r="BP821368" s="90"/>
    </row>
    <row r="821369" spans="68:68" customFormat="1">
      <c r="BP821369" s="90"/>
    </row>
    <row r="821370" spans="68:68" customFormat="1">
      <c r="BP821370" s="90"/>
    </row>
    <row r="821371" spans="68:68" customFormat="1">
      <c r="BP821371" s="90"/>
    </row>
    <row r="821372" spans="68:68" customFormat="1">
      <c r="BP821372" s="90"/>
    </row>
    <row r="821373" spans="68:68" customFormat="1">
      <c r="BP821373" s="90"/>
    </row>
    <row r="821374" spans="68:68" customFormat="1">
      <c r="BP821374" s="90"/>
    </row>
    <row r="821375" spans="68:68" customFormat="1">
      <c r="BP821375" s="90"/>
    </row>
    <row r="821376" spans="68:68" customFormat="1">
      <c r="BP821376" s="90"/>
    </row>
    <row r="821377" spans="68:68" customFormat="1">
      <c r="BP821377" s="90"/>
    </row>
    <row r="821378" spans="68:68" customFormat="1">
      <c r="BP821378" s="90"/>
    </row>
    <row r="821379" spans="68:68" customFormat="1">
      <c r="BP821379" s="90"/>
    </row>
    <row r="821380" spans="68:68" customFormat="1">
      <c r="BP821380" s="90"/>
    </row>
    <row r="821381" spans="68:68" customFormat="1">
      <c r="BP821381" s="90"/>
    </row>
    <row r="821382" spans="68:68" customFormat="1">
      <c r="BP821382" s="90"/>
    </row>
    <row r="821383" spans="68:68" customFormat="1">
      <c r="BP821383" s="90"/>
    </row>
    <row r="821384" spans="68:68" customFormat="1">
      <c r="BP821384" s="90"/>
    </row>
    <row r="821385" spans="68:68" customFormat="1">
      <c r="BP821385" s="90"/>
    </row>
    <row r="821386" spans="68:68" customFormat="1">
      <c r="BP821386" s="90"/>
    </row>
    <row r="821387" spans="68:68" customFormat="1">
      <c r="BP821387" s="90"/>
    </row>
    <row r="821388" spans="68:68" customFormat="1">
      <c r="BP821388" s="90"/>
    </row>
    <row r="821389" spans="68:68" customFormat="1">
      <c r="BP821389" s="90"/>
    </row>
    <row r="821390" spans="68:68" customFormat="1">
      <c r="BP821390" s="90"/>
    </row>
    <row r="821391" spans="68:68" customFormat="1">
      <c r="BP821391" s="90"/>
    </row>
    <row r="821392" spans="68:68" customFormat="1">
      <c r="BP821392" s="90"/>
    </row>
    <row r="821393" spans="68:68" customFormat="1">
      <c r="BP821393" s="90"/>
    </row>
    <row r="821394" spans="68:68" customFormat="1">
      <c r="BP821394" s="90"/>
    </row>
    <row r="821395" spans="68:68" customFormat="1">
      <c r="BP821395" s="90"/>
    </row>
    <row r="821396" spans="68:68" customFormat="1">
      <c r="BP821396" s="90"/>
    </row>
    <row r="821397" spans="68:68" customFormat="1">
      <c r="BP821397" s="90"/>
    </row>
    <row r="821398" spans="68:68" customFormat="1">
      <c r="BP821398" s="90"/>
    </row>
    <row r="821399" spans="68:68" customFormat="1">
      <c r="BP821399" s="90"/>
    </row>
    <row r="821400" spans="68:68" customFormat="1">
      <c r="BP821400" s="90"/>
    </row>
    <row r="821401" spans="68:68" customFormat="1">
      <c r="BP821401" s="90"/>
    </row>
    <row r="821402" spans="68:68" customFormat="1">
      <c r="BP821402" s="90"/>
    </row>
    <row r="821403" spans="68:68" customFormat="1">
      <c r="BP821403" s="90"/>
    </row>
    <row r="821404" spans="68:68" customFormat="1">
      <c r="BP821404" s="90"/>
    </row>
    <row r="821405" spans="68:68" customFormat="1">
      <c r="BP821405" s="90"/>
    </row>
    <row r="821406" spans="68:68" customFormat="1">
      <c r="BP821406" s="90"/>
    </row>
    <row r="821407" spans="68:68" customFormat="1">
      <c r="BP821407" s="90"/>
    </row>
    <row r="821408" spans="68:68" customFormat="1">
      <c r="BP821408" s="90"/>
    </row>
    <row r="821409" spans="68:68" customFormat="1">
      <c r="BP821409" s="90"/>
    </row>
    <row r="821410" spans="68:68" customFormat="1">
      <c r="BP821410" s="90"/>
    </row>
    <row r="821411" spans="68:68" customFormat="1">
      <c r="BP821411" s="90"/>
    </row>
    <row r="821412" spans="68:68" customFormat="1">
      <c r="BP821412" s="90"/>
    </row>
    <row r="821413" spans="68:68" customFormat="1">
      <c r="BP821413" s="90"/>
    </row>
    <row r="821414" spans="68:68" customFormat="1">
      <c r="BP821414" s="90"/>
    </row>
    <row r="821415" spans="68:68" customFormat="1">
      <c r="BP821415" s="90"/>
    </row>
    <row r="821416" spans="68:68" customFormat="1">
      <c r="BP821416" s="90"/>
    </row>
    <row r="821417" spans="68:68" customFormat="1">
      <c r="BP821417" s="90"/>
    </row>
    <row r="821418" spans="68:68" customFormat="1">
      <c r="BP821418" s="90"/>
    </row>
    <row r="821419" spans="68:68" customFormat="1">
      <c r="BP821419" s="90"/>
    </row>
    <row r="821420" spans="68:68" customFormat="1">
      <c r="BP821420" s="90"/>
    </row>
    <row r="821421" spans="68:68" customFormat="1">
      <c r="BP821421" s="90"/>
    </row>
    <row r="821422" spans="68:68" customFormat="1">
      <c r="BP821422" s="90"/>
    </row>
    <row r="821423" spans="68:68" customFormat="1">
      <c r="BP821423" s="90"/>
    </row>
    <row r="821424" spans="68:68" customFormat="1">
      <c r="BP821424" s="90"/>
    </row>
    <row r="821425" spans="68:68" customFormat="1">
      <c r="BP821425" s="90"/>
    </row>
    <row r="821426" spans="68:68" customFormat="1">
      <c r="BP821426" s="90"/>
    </row>
    <row r="821427" spans="68:68" customFormat="1">
      <c r="BP821427" s="90"/>
    </row>
    <row r="821428" spans="68:68" customFormat="1">
      <c r="BP821428" s="90"/>
    </row>
    <row r="821429" spans="68:68" customFormat="1">
      <c r="BP821429" s="90"/>
    </row>
    <row r="821430" spans="68:68" customFormat="1">
      <c r="BP821430" s="90"/>
    </row>
    <row r="821431" spans="68:68" customFormat="1">
      <c r="BP821431" s="90"/>
    </row>
    <row r="821432" spans="68:68" customFormat="1">
      <c r="BP821432" s="90"/>
    </row>
    <row r="821433" spans="68:68" customFormat="1">
      <c r="BP821433" s="90"/>
    </row>
    <row r="821434" spans="68:68" customFormat="1">
      <c r="BP821434" s="90"/>
    </row>
    <row r="821435" spans="68:68" customFormat="1">
      <c r="BP821435" s="90"/>
    </row>
    <row r="821436" spans="68:68" customFormat="1">
      <c r="BP821436" s="90"/>
    </row>
    <row r="821437" spans="68:68" customFormat="1">
      <c r="BP821437" s="90"/>
    </row>
    <row r="821438" spans="68:68" customFormat="1">
      <c r="BP821438" s="90"/>
    </row>
    <row r="821439" spans="68:68" customFormat="1">
      <c r="BP821439" s="90"/>
    </row>
    <row r="821440" spans="68:68" customFormat="1">
      <c r="BP821440" s="90"/>
    </row>
    <row r="821441" spans="68:68" customFormat="1">
      <c r="BP821441" s="90"/>
    </row>
    <row r="821442" spans="68:68" customFormat="1">
      <c r="BP821442" s="90"/>
    </row>
    <row r="821443" spans="68:68" customFormat="1">
      <c r="BP821443" s="90"/>
    </row>
    <row r="821444" spans="68:68" customFormat="1">
      <c r="BP821444" s="90"/>
    </row>
    <row r="821445" spans="68:68" customFormat="1">
      <c r="BP821445" s="90"/>
    </row>
    <row r="821446" spans="68:68" customFormat="1">
      <c r="BP821446" s="90"/>
    </row>
    <row r="821447" spans="68:68" customFormat="1">
      <c r="BP821447" s="90"/>
    </row>
    <row r="821448" spans="68:68" customFormat="1">
      <c r="BP821448" s="90"/>
    </row>
    <row r="821449" spans="68:68" customFormat="1">
      <c r="BP821449" s="90"/>
    </row>
    <row r="821450" spans="68:68" customFormat="1">
      <c r="BP821450" s="90"/>
    </row>
    <row r="821451" spans="68:68" customFormat="1">
      <c r="BP821451" s="90"/>
    </row>
    <row r="821452" spans="68:68" customFormat="1">
      <c r="BP821452" s="90"/>
    </row>
    <row r="821453" spans="68:68" customFormat="1">
      <c r="BP821453" s="90"/>
    </row>
    <row r="821454" spans="68:68" customFormat="1">
      <c r="BP821454" s="90"/>
    </row>
    <row r="821455" spans="68:68" customFormat="1">
      <c r="BP821455" s="90"/>
    </row>
    <row r="821456" spans="68:68" customFormat="1">
      <c r="BP821456" s="90"/>
    </row>
    <row r="821457" spans="68:68" customFormat="1">
      <c r="BP821457" s="90"/>
    </row>
    <row r="821458" spans="68:68" customFormat="1">
      <c r="BP821458" s="90"/>
    </row>
    <row r="821459" spans="68:68" customFormat="1">
      <c r="BP821459" s="90"/>
    </row>
    <row r="821460" spans="68:68" customFormat="1">
      <c r="BP821460" s="90"/>
    </row>
    <row r="821461" spans="68:68" customFormat="1">
      <c r="BP821461" s="90"/>
    </row>
    <row r="821462" spans="68:68" customFormat="1">
      <c r="BP821462" s="90"/>
    </row>
    <row r="821463" spans="68:68" customFormat="1">
      <c r="BP821463" s="90"/>
    </row>
    <row r="821464" spans="68:68" customFormat="1">
      <c r="BP821464" s="90"/>
    </row>
    <row r="821465" spans="68:68" customFormat="1">
      <c r="BP821465" s="90"/>
    </row>
    <row r="821466" spans="68:68" customFormat="1">
      <c r="BP821466" s="90"/>
    </row>
    <row r="821467" spans="68:68" customFormat="1">
      <c r="BP821467" s="90"/>
    </row>
    <row r="821468" spans="68:68" customFormat="1">
      <c r="BP821468" s="90"/>
    </row>
    <row r="821469" spans="68:68" customFormat="1">
      <c r="BP821469" s="90"/>
    </row>
    <row r="821470" spans="68:68" customFormat="1">
      <c r="BP821470" s="90"/>
    </row>
    <row r="821471" spans="68:68" customFormat="1">
      <c r="BP821471" s="90"/>
    </row>
    <row r="821472" spans="68:68" customFormat="1">
      <c r="BP821472" s="90"/>
    </row>
    <row r="821473" spans="68:68" customFormat="1">
      <c r="BP821473" s="90"/>
    </row>
    <row r="821474" spans="68:68" customFormat="1">
      <c r="BP821474" s="90"/>
    </row>
    <row r="821475" spans="68:68" customFormat="1">
      <c r="BP821475" s="90"/>
    </row>
    <row r="821476" spans="68:68" customFormat="1">
      <c r="BP821476" s="90"/>
    </row>
    <row r="821477" spans="68:68" customFormat="1">
      <c r="BP821477" s="90"/>
    </row>
    <row r="821478" spans="68:68" customFormat="1">
      <c r="BP821478" s="90"/>
    </row>
    <row r="821479" spans="68:68" customFormat="1">
      <c r="BP821479" s="90"/>
    </row>
    <row r="821480" spans="68:68" customFormat="1">
      <c r="BP821480" s="90"/>
    </row>
    <row r="821481" spans="68:68" customFormat="1">
      <c r="BP821481" s="90"/>
    </row>
    <row r="821482" spans="68:68" customFormat="1">
      <c r="BP821482" s="90"/>
    </row>
    <row r="821483" spans="68:68" customFormat="1">
      <c r="BP821483" s="90"/>
    </row>
    <row r="821484" spans="68:68" customFormat="1">
      <c r="BP821484" s="90"/>
    </row>
    <row r="821485" spans="68:68" customFormat="1">
      <c r="BP821485" s="90"/>
    </row>
    <row r="821486" spans="68:68" customFormat="1">
      <c r="BP821486" s="90"/>
    </row>
    <row r="821487" spans="68:68" customFormat="1">
      <c r="BP821487" s="90"/>
    </row>
    <row r="821488" spans="68:68" customFormat="1">
      <c r="BP821488" s="90"/>
    </row>
    <row r="821489" spans="68:68" customFormat="1">
      <c r="BP821489" s="90"/>
    </row>
    <row r="821490" spans="68:68" customFormat="1">
      <c r="BP821490" s="90"/>
    </row>
    <row r="821491" spans="68:68" customFormat="1">
      <c r="BP821491" s="90"/>
    </row>
    <row r="821492" spans="68:68" customFormat="1">
      <c r="BP821492" s="90"/>
    </row>
    <row r="821493" spans="68:68" customFormat="1">
      <c r="BP821493" s="90"/>
    </row>
    <row r="821494" spans="68:68" customFormat="1">
      <c r="BP821494" s="90"/>
    </row>
    <row r="821495" spans="68:68" customFormat="1">
      <c r="BP821495" s="90"/>
    </row>
    <row r="821496" spans="68:68" customFormat="1">
      <c r="BP821496" s="90"/>
    </row>
    <row r="821497" spans="68:68" customFormat="1">
      <c r="BP821497" s="90"/>
    </row>
    <row r="821498" spans="68:68" customFormat="1">
      <c r="BP821498" s="90"/>
    </row>
    <row r="821499" spans="68:68" customFormat="1">
      <c r="BP821499" s="90"/>
    </row>
    <row r="821500" spans="68:68" customFormat="1">
      <c r="BP821500" s="90"/>
    </row>
    <row r="821501" spans="68:68" customFormat="1">
      <c r="BP821501" s="90"/>
    </row>
    <row r="821502" spans="68:68" customFormat="1">
      <c r="BP821502" s="90"/>
    </row>
    <row r="821503" spans="68:68" customFormat="1">
      <c r="BP821503" s="90"/>
    </row>
    <row r="821504" spans="68:68" customFormat="1">
      <c r="BP821504" s="90"/>
    </row>
    <row r="821505" spans="68:68" customFormat="1">
      <c r="BP821505" s="90"/>
    </row>
    <row r="821506" spans="68:68" customFormat="1">
      <c r="BP821506" s="90"/>
    </row>
    <row r="821507" spans="68:68" customFormat="1">
      <c r="BP821507" s="90"/>
    </row>
    <row r="821508" spans="68:68" customFormat="1">
      <c r="BP821508" s="90"/>
    </row>
    <row r="821509" spans="68:68" customFormat="1">
      <c r="BP821509" s="90"/>
    </row>
    <row r="821510" spans="68:68" customFormat="1">
      <c r="BP821510" s="90"/>
    </row>
    <row r="821511" spans="68:68" customFormat="1">
      <c r="BP821511" s="90"/>
    </row>
    <row r="821512" spans="68:68" customFormat="1">
      <c r="BP821512" s="90"/>
    </row>
    <row r="821513" spans="68:68" customFormat="1">
      <c r="BP821513" s="90"/>
    </row>
    <row r="821514" spans="68:68" customFormat="1">
      <c r="BP821514" s="90"/>
    </row>
    <row r="821515" spans="68:68" customFormat="1">
      <c r="BP821515" s="90"/>
    </row>
    <row r="821516" spans="68:68" customFormat="1">
      <c r="BP821516" s="90"/>
    </row>
    <row r="821517" spans="68:68" customFormat="1">
      <c r="BP821517" s="90"/>
    </row>
    <row r="821518" spans="68:68" customFormat="1">
      <c r="BP821518" s="90"/>
    </row>
    <row r="821519" spans="68:68" customFormat="1">
      <c r="BP821519" s="90"/>
    </row>
    <row r="821520" spans="68:68" customFormat="1">
      <c r="BP821520" s="90"/>
    </row>
    <row r="821521" spans="68:68" customFormat="1">
      <c r="BP821521" s="90"/>
    </row>
    <row r="821522" spans="68:68" customFormat="1">
      <c r="BP821522" s="90"/>
    </row>
    <row r="821523" spans="68:68" customFormat="1">
      <c r="BP821523" s="90"/>
    </row>
    <row r="821524" spans="68:68" customFormat="1">
      <c r="BP821524" s="90"/>
    </row>
    <row r="821525" spans="68:68" customFormat="1">
      <c r="BP821525" s="90"/>
    </row>
    <row r="821526" spans="68:68" customFormat="1">
      <c r="BP821526" s="90"/>
    </row>
    <row r="821527" spans="68:68" customFormat="1">
      <c r="BP821527" s="90"/>
    </row>
    <row r="821528" spans="68:68" customFormat="1">
      <c r="BP821528" s="90"/>
    </row>
    <row r="821529" spans="68:68" customFormat="1">
      <c r="BP821529" s="90"/>
    </row>
    <row r="821530" spans="68:68" customFormat="1">
      <c r="BP821530" s="90"/>
    </row>
    <row r="821531" spans="68:68" customFormat="1">
      <c r="BP821531" s="90"/>
    </row>
    <row r="821532" spans="68:68" customFormat="1">
      <c r="BP821532" s="90"/>
    </row>
    <row r="821533" spans="68:68" customFormat="1">
      <c r="BP821533" s="90"/>
    </row>
    <row r="821534" spans="68:68" customFormat="1">
      <c r="BP821534" s="90"/>
    </row>
    <row r="821535" spans="68:68" customFormat="1">
      <c r="BP821535" s="90"/>
    </row>
    <row r="821536" spans="68:68" customFormat="1">
      <c r="BP821536" s="90"/>
    </row>
    <row r="821537" spans="68:68" customFormat="1">
      <c r="BP821537" s="90"/>
    </row>
    <row r="821538" spans="68:68" customFormat="1">
      <c r="BP821538" s="90"/>
    </row>
    <row r="821539" spans="68:68" customFormat="1">
      <c r="BP821539" s="90"/>
    </row>
    <row r="821540" spans="68:68" customFormat="1">
      <c r="BP821540" s="90"/>
    </row>
    <row r="821541" spans="68:68" customFormat="1">
      <c r="BP821541" s="90"/>
    </row>
    <row r="821542" spans="68:68" customFormat="1">
      <c r="BP821542" s="90"/>
    </row>
    <row r="821543" spans="68:68" customFormat="1">
      <c r="BP821543" s="90"/>
    </row>
    <row r="821544" spans="68:68" customFormat="1">
      <c r="BP821544" s="90"/>
    </row>
    <row r="821545" spans="68:68" customFormat="1">
      <c r="BP821545" s="90"/>
    </row>
    <row r="821546" spans="68:68" customFormat="1">
      <c r="BP821546" s="90"/>
    </row>
    <row r="821547" spans="68:68" customFormat="1">
      <c r="BP821547" s="90"/>
    </row>
    <row r="821548" spans="68:68" customFormat="1">
      <c r="BP821548" s="90"/>
    </row>
    <row r="821549" spans="68:68" customFormat="1">
      <c r="BP821549" s="90"/>
    </row>
    <row r="821550" spans="68:68" customFormat="1">
      <c r="BP821550" s="90"/>
    </row>
    <row r="821551" spans="68:68" customFormat="1">
      <c r="BP821551" s="90"/>
    </row>
    <row r="821552" spans="68:68" customFormat="1">
      <c r="BP821552" s="90"/>
    </row>
    <row r="821553" spans="68:68" customFormat="1">
      <c r="BP821553" s="90"/>
    </row>
    <row r="821554" spans="68:68" customFormat="1">
      <c r="BP821554" s="90"/>
    </row>
    <row r="821555" spans="68:68" customFormat="1">
      <c r="BP821555" s="90"/>
    </row>
    <row r="821556" spans="68:68" customFormat="1">
      <c r="BP821556" s="90"/>
    </row>
    <row r="821557" spans="68:68" customFormat="1">
      <c r="BP821557" s="90"/>
    </row>
    <row r="821558" spans="68:68" customFormat="1">
      <c r="BP821558" s="90"/>
    </row>
    <row r="821559" spans="68:68" customFormat="1">
      <c r="BP821559" s="90"/>
    </row>
    <row r="821560" spans="68:68" customFormat="1">
      <c r="BP821560" s="90"/>
    </row>
    <row r="821561" spans="68:68" customFormat="1">
      <c r="BP821561" s="90"/>
    </row>
    <row r="821562" spans="68:68" customFormat="1">
      <c r="BP821562" s="90"/>
    </row>
    <row r="821563" spans="68:68" customFormat="1">
      <c r="BP821563" s="90"/>
    </row>
    <row r="821564" spans="68:68" customFormat="1">
      <c r="BP821564" s="90"/>
    </row>
    <row r="821565" spans="68:68" customFormat="1">
      <c r="BP821565" s="90"/>
    </row>
    <row r="821566" spans="68:68" customFormat="1">
      <c r="BP821566" s="90"/>
    </row>
    <row r="821567" spans="68:68" customFormat="1">
      <c r="BP821567" s="90"/>
    </row>
    <row r="821568" spans="68:68" customFormat="1">
      <c r="BP821568" s="90"/>
    </row>
    <row r="821569" spans="68:68" customFormat="1">
      <c r="BP821569" s="90"/>
    </row>
    <row r="821570" spans="68:68" customFormat="1">
      <c r="BP821570" s="90"/>
    </row>
    <row r="821571" spans="68:68" customFormat="1">
      <c r="BP821571" s="90"/>
    </row>
    <row r="821572" spans="68:68" customFormat="1">
      <c r="BP821572" s="90"/>
    </row>
    <row r="821573" spans="68:68" customFormat="1">
      <c r="BP821573" s="90"/>
    </row>
    <row r="821574" spans="68:68" customFormat="1">
      <c r="BP821574" s="90"/>
    </row>
    <row r="821575" spans="68:68" customFormat="1">
      <c r="BP821575" s="90"/>
    </row>
    <row r="821576" spans="68:68" customFormat="1">
      <c r="BP821576" s="90"/>
    </row>
    <row r="821577" spans="68:68" customFormat="1">
      <c r="BP821577" s="90"/>
    </row>
    <row r="821578" spans="68:68" customFormat="1">
      <c r="BP821578" s="90"/>
    </row>
    <row r="821579" spans="68:68" customFormat="1">
      <c r="BP821579" s="90"/>
    </row>
    <row r="821580" spans="68:68" customFormat="1">
      <c r="BP821580" s="90"/>
    </row>
    <row r="821581" spans="68:68" customFormat="1">
      <c r="BP821581" s="90"/>
    </row>
    <row r="821582" spans="68:68" customFormat="1">
      <c r="BP821582" s="90"/>
    </row>
    <row r="821583" spans="68:68" customFormat="1">
      <c r="BP821583" s="90"/>
    </row>
    <row r="821584" spans="68:68" customFormat="1">
      <c r="BP821584" s="90"/>
    </row>
    <row r="821585" spans="68:68" customFormat="1">
      <c r="BP821585" s="90"/>
    </row>
    <row r="821586" spans="68:68" customFormat="1">
      <c r="BP821586" s="90"/>
    </row>
    <row r="821587" spans="68:68" customFormat="1">
      <c r="BP821587" s="90"/>
    </row>
    <row r="821588" spans="68:68" customFormat="1">
      <c r="BP821588" s="90"/>
    </row>
    <row r="821589" spans="68:68" customFormat="1">
      <c r="BP821589" s="90"/>
    </row>
    <row r="821590" spans="68:68" customFormat="1">
      <c r="BP821590" s="90"/>
    </row>
    <row r="821591" spans="68:68" customFormat="1">
      <c r="BP821591" s="90"/>
    </row>
    <row r="821592" spans="68:68" customFormat="1">
      <c r="BP821592" s="90"/>
    </row>
    <row r="821593" spans="68:68" customFormat="1">
      <c r="BP821593" s="90"/>
    </row>
    <row r="821594" spans="68:68" customFormat="1">
      <c r="BP821594" s="90"/>
    </row>
    <row r="821595" spans="68:68" customFormat="1">
      <c r="BP821595" s="90"/>
    </row>
    <row r="821596" spans="68:68" customFormat="1">
      <c r="BP821596" s="90"/>
    </row>
    <row r="821597" spans="68:68" customFormat="1">
      <c r="BP821597" s="90"/>
    </row>
    <row r="821598" spans="68:68" customFormat="1">
      <c r="BP821598" s="90"/>
    </row>
    <row r="821599" spans="68:68" customFormat="1">
      <c r="BP821599" s="90"/>
    </row>
    <row r="821600" spans="68:68" customFormat="1">
      <c r="BP821600" s="90"/>
    </row>
    <row r="821601" spans="68:68" customFormat="1">
      <c r="BP821601" s="90"/>
    </row>
    <row r="821602" spans="68:68" customFormat="1">
      <c r="BP821602" s="90"/>
    </row>
    <row r="821603" spans="68:68" customFormat="1">
      <c r="BP821603" s="90"/>
    </row>
    <row r="821604" spans="68:68" customFormat="1">
      <c r="BP821604" s="90"/>
    </row>
    <row r="821605" spans="68:68" customFormat="1">
      <c r="BP821605" s="90"/>
    </row>
    <row r="821606" spans="68:68" customFormat="1">
      <c r="BP821606" s="90"/>
    </row>
    <row r="821607" spans="68:68" customFormat="1">
      <c r="BP821607" s="90"/>
    </row>
    <row r="821608" spans="68:68" customFormat="1">
      <c r="BP821608" s="90"/>
    </row>
    <row r="821609" spans="68:68" customFormat="1">
      <c r="BP821609" s="90"/>
    </row>
    <row r="821610" spans="68:68" customFormat="1">
      <c r="BP821610" s="90"/>
    </row>
    <row r="821611" spans="68:68" customFormat="1">
      <c r="BP821611" s="90"/>
    </row>
    <row r="821612" spans="68:68" customFormat="1">
      <c r="BP821612" s="90"/>
    </row>
    <row r="821613" spans="68:68" customFormat="1">
      <c r="BP821613" s="90"/>
    </row>
    <row r="821614" spans="68:68" customFormat="1">
      <c r="BP821614" s="90"/>
    </row>
    <row r="821615" spans="68:68" customFormat="1">
      <c r="BP821615" s="90"/>
    </row>
    <row r="821616" spans="68:68" customFormat="1">
      <c r="BP821616" s="90"/>
    </row>
    <row r="821617" spans="68:68" customFormat="1">
      <c r="BP821617" s="90"/>
    </row>
    <row r="821618" spans="68:68" customFormat="1">
      <c r="BP821618" s="90"/>
    </row>
    <row r="821619" spans="68:68" customFormat="1">
      <c r="BP821619" s="90"/>
    </row>
    <row r="821620" spans="68:68" customFormat="1">
      <c r="BP821620" s="90"/>
    </row>
    <row r="821621" spans="68:68" customFormat="1">
      <c r="BP821621" s="90"/>
    </row>
    <row r="821622" spans="68:68" customFormat="1">
      <c r="BP821622" s="90"/>
    </row>
    <row r="821623" spans="68:68" customFormat="1">
      <c r="BP821623" s="90"/>
    </row>
    <row r="821624" spans="68:68" customFormat="1">
      <c r="BP821624" s="90"/>
    </row>
    <row r="821625" spans="68:68" customFormat="1">
      <c r="BP821625" s="90"/>
    </row>
    <row r="821626" spans="68:68" customFormat="1">
      <c r="BP821626" s="90"/>
    </row>
    <row r="821627" spans="68:68" customFormat="1">
      <c r="BP821627" s="90"/>
    </row>
    <row r="821628" spans="68:68" customFormat="1">
      <c r="BP821628" s="90"/>
    </row>
    <row r="821629" spans="68:68" customFormat="1">
      <c r="BP821629" s="90"/>
    </row>
    <row r="821630" spans="68:68" customFormat="1">
      <c r="BP821630" s="90"/>
    </row>
    <row r="821631" spans="68:68" customFormat="1">
      <c r="BP821631" s="90"/>
    </row>
    <row r="821632" spans="68:68" customFormat="1">
      <c r="BP821632" s="90"/>
    </row>
    <row r="821633" spans="68:68" customFormat="1">
      <c r="BP821633" s="90"/>
    </row>
    <row r="821634" spans="68:68" customFormat="1">
      <c r="BP821634" s="90"/>
    </row>
    <row r="821635" spans="68:68" customFormat="1">
      <c r="BP821635" s="90"/>
    </row>
    <row r="821636" spans="68:68" customFormat="1">
      <c r="BP821636" s="90"/>
    </row>
    <row r="821637" spans="68:68" customFormat="1">
      <c r="BP821637" s="90"/>
    </row>
    <row r="821638" spans="68:68" customFormat="1">
      <c r="BP821638" s="90"/>
    </row>
    <row r="821639" spans="68:68" customFormat="1">
      <c r="BP821639" s="90"/>
    </row>
    <row r="821640" spans="68:68" customFormat="1">
      <c r="BP821640" s="90"/>
    </row>
    <row r="821641" spans="68:68" customFormat="1">
      <c r="BP821641" s="90"/>
    </row>
    <row r="821642" spans="68:68" customFormat="1">
      <c r="BP821642" s="90"/>
    </row>
    <row r="821643" spans="68:68" customFormat="1">
      <c r="BP821643" s="90"/>
    </row>
    <row r="821644" spans="68:68" customFormat="1">
      <c r="BP821644" s="90"/>
    </row>
    <row r="821645" spans="68:68" customFormat="1">
      <c r="BP821645" s="90"/>
    </row>
    <row r="821646" spans="68:68" customFormat="1">
      <c r="BP821646" s="90"/>
    </row>
    <row r="821647" spans="68:68" customFormat="1">
      <c r="BP821647" s="90"/>
    </row>
    <row r="821648" spans="68:68" customFormat="1">
      <c r="BP821648" s="90"/>
    </row>
    <row r="821649" spans="68:68" customFormat="1">
      <c r="BP821649" s="90"/>
    </row>
    <row r="821650" spans="68:68" customFormat="1">
      <c r="BP821650" s="90"/>
    </row>
    <row r="821651" spans="68:68" customFormat="1">
      <c r="BP821651" s="90"/>
    </row>
    <row r="821652" spans="68:68" customFormat="1">
      <c r="BP821652" s="90"/>
    </row>
    <row r="821653" spans="68:68" customFormat="1">
      <c r="BP821653" s="90"/>
    </row>
    <row r="821654" spans="68:68" customFormat="1">
      <c r="BP821654" s="90"/>
    </row>
    <row r="821655" spans="68:68" customFormat="1">
      <c r="BP821655" s="90"/>
    </row>
    <row r="821656" spans="68:68" customFormat="1">
      <c r="BP821656" s="90"/>
    </row>
    <row r="821657" spans="68:68" customFormat="1">
      <c r="BP821657" s="90"/>
    </row>
    <row r="821658" spans="68:68" customFormat="1">
      <c r="BP821658" s="90"/>
    </row>
    <row r="821659" spans="68:68" customFormat="1">
      <c r="BP821659" s="90"/>
    </row>
    <row r="821660" spans="68:68" customFormat="1">
      <c r="BP821660" s="90"/>
    </row>
    <row r="821661" spans="68:68" customFormat="1">
      <c r="BP821661" s="90"/>
    </row>
    <row r="821662" spans="68:68" customFormat="1">
      <c r="BP821662" s="90"/>
    </row>
    <row r="821663" spans="68:68" customFormat="1">
      <c r="BP821663" s="90"/>
    </row>
    <row r="821664" spans="68:68" customFormat="1">
      <c r="BP821664" s="90"/>
    </row>
    <row r="821665" spans="68:68" customFormat="1">
      <c r="BP821665" s="90"/>
    </row>
    <row r="821666" spans="68:68" customFormat="1">
      <c r="BP821666" s="90"/>
    </row>
    <row r="821667" spans="68:68" customFormat="1">
      <c r="BP821667" s="90"/>
    </row>
    <row r="821668" spans="68:68" customFormat="1">
      <c r="BP821668" s="90"/>
    </row>
    <row r="821669" spans="68:68" customFormat="1">
      <c r="BP821669" s="90"/>
    </row>
    <row r="821670" spans="68:68" customFormat="1">
      <c r="BP821670" s="90"/>
    </row>
    <row r="821671" spans="68:68" customFormat="1">
      <c r="BP821671" s="90"/>
    </row>
    <row r="821672" spans="68:68" customFormat="1">
      <c r="BP821672" s="90"/>
    </row>
    <row r="821673" spans="68:68" customFormat="1">
      <c r="BP821673" s="90"/>
    </row>
    <row r="821674" spans="68:68" customFormat="1">
      <c r="BP821674" s="90"/>
    </row>
    <row r="821675" spans="68:68" customFormat="1">
      <c r="BP821675" s="90"/>
    </row>
    <row r="821676" spans="68:68" customFormat="1">
      <c r="BP821676" s="90"/>
    </row>
    <row r="821677" spans="68:68" customFormat="1">
      <c r="BP821677" s="90"/>
    </row>
    <row r="821678" spans="68:68" customFormat="1">
      <c r="BP821678" s="90"/>
    </row>
    <row r="821679" spans="68:68" customFormat="1">
      <c r="BP821679" s="90"/>
    </row>
    <row r="821680" spans="68:68" customFormat="1">
      <c r="BP821680" s="90"/>
    </row>
    <row r="821681" spans="68:68" customFormat="1">
      <c r="BP821681" s="90"/>
    </row>
    <row r="821682" spans="68:68" customFormat="1">
      <c r="BP821682" s="90"/>
    </row>
    <row r="821683" spans="68:68" customFormat="1">
      <c r="BP821683" s="90"/>
    </row>
    <row r="821684" spans="68:68" customFormat="1">
      <c r="BP821684" s="90"/>
    </row>
    <row r="821685" spans="68:68" customFormat="1">
      <c r="BP821685" s="90"/>
    </row>
    <row r="821686" spans="68:68" customFormat="1">
      <c r="BP821686" s="90"/>
    </row>
    <row r="821687" spans="68:68" customFormat="1">
      <c r="BP821687" s="90"/>
    </row>
    <row r="821688" spans="68:68" customFormat="1">
      <c r="BP821688" s="90"/>
    </row>
    <row r="821689" spans="68:68" customFormat="1">
      <c r="BP821689" s="90"/>
    </row>
    <row r="821690" spans="68:68" customFormat="1">
      <c r="BP821690" s="90"/>
    </row>
    <row r="821691" spans="68:68" customFormat="1">
      <c r="BP821691" s="90"/>
    </row>
    <row r="821692" spans="68:68" customFormat="1">
      <c r="BP821692" s="90"/>
    </row>
    <row r="821693" spans="68:68" customFormat="1">
      <c r="BP821693" s="90"/>
    </row>
    <row r="821694" spans="68:68" customFormat="1">
      <c r="BP821694" s="90"/>
    </row>
    <row r="821695" spans="68:68" customFormat="1">
      <c r="BP821695" s="90"/>
    </row>
    <row r="821696" spans="68:68" customFormat="1">
      <c r="BP821696" s="90"/>
    </row>
    <row r="821697" spans="68:68" customFormat="1">
      <c r="BP821697" s="90"/>
    </row>
    <row r="821698" spans="68:68" customFormat="1">
      <c r="BP821698" s="90"/>
    </row>
    <row r="821699" spans="68:68" customFormat="1">
      <c r="BP821699" s="90"/>
    </row>
    <row r="821700" spans="68:68" customFormat="1">
      <c r="BP821700" s="90"/>
    </row>
    <row r="821701" spans="68:68" customFormat="1">
      <c r="BP821701" s="90"/>
    </row>
    <row r="821702" spans="68:68" customFormat="1">
      <c r="BP821702" s="90"/>
    </row>
    <row r="821703" spans="68:68" customFormat="1">
      <c r="BP821703" s="90"/>
    </row>
    <row r="821704" spans="68:68" customFormat="1">
      <c r="BP821704" s="90"/>
    </row>
    <row r="821705" spans="68:68" customFormat="1">
      <c r="BP821705" s="90"/>
    </row>
    <row r="821706" spans="68:68" customFormat="1">
      <c r="BP821706" s="90"/>
    </row>
    <row r="821707" spans="68:68" customFormat="1">
      <c r="BP821707" s="90"/>
    </row>
    <row r="821708" spans="68:68" customFormat="1">
      <c r="BP821708" s="90"/>
    </row>
    <row r="821709" spans="68:68" customFormat="1">
      <c r="BP821709" s="90"/>
    </row>
    <row r="821710" spans="68:68" customFormat="1">
      <c r="BP821710" s="90"/>
    </row>
    <row r="821711" spans="68:68" customFormat="1">
      <c r="BP821711" s="90"/>
    </row>
    <row r="821712" spans="68:68" customFormat="1">
      <c r="BP821712" s="90"/>
    </row>
    <row r="821713" spans="68:68" customFormat="1">
      <c r="BP821713" s="90"/>
    </row>
    <row r="821714" spans="68:68" customFormat="1">
      <c r="BP821714" s="90"/>
    </row>
    <row r="821715" spans="68:68" customFormat="1">
      <c r="BP821715" s="90"/>
    </row>
    <row r="821716" spans="68:68" customFormat="1">
      <c r="BP821716" s="90"/>
    </row>
    <row r="821717" spans="68:68" customFormat="1">
      <c r="BP821717" s="90"/>
    </row>
    <row r="821718" spans="68:68" customFormat="1">
      <c r="BP821718" s="90"/>
    </row>
    <row r="821719" spans="68:68" customFormat="1">
      <c r="BP821719" s="90"/>
    </row>
    <row r="821720" spans="68:68" customFormat="1">
      <c r="BP821720" s="90"/>
    </row>
    <row r="821721" spans="68:68" customFormat="1">
      <c r="BP821721" s="90"/>
    </row>
    <row r="821722" spans="68:68" customFormat="1">
      <c r="BP821722" s="90"/>
    </row>
    <row r="821723" spans="68:68" customFormat="1">
      <c r="BP821723" s="90"/>
    </row>
    <row r="821724" spans="68:68" customFormat="1">
      <c r="BP821724" s="90"/>
    </row>
    <row r="821725" spans="68:68" customFormat="1">
      <c r="BP821725" s="90"/>
    </row>
    <row r="821726" spans="68:68" customFormat="1">
      <c r="BP821726" s="90"/>
    </row>
    <row r="821727" spans="68:68" customFormat="1">
      <c r="BP821727" s="90"/>
    </row>
    <row r="821728" spans="68:68" customFormat="1">
      <c r="BP821728" s="90"/>
    </row>
    <row r="821729" spans="68:68" customFormat="1">
      <c r="BP821729" s="90"/>
    </row>
    <row r="821730" spans="68:68" customFormat="1">
      <c r="BP821730" s="90"/>
    </row>
    <row r="821731" spans="68:68" customFormat="1">
      <c r="BP821731" s="90"/>
    </row>
    <row r="821732" spans="68:68" customFormat="1">
      <c r="BP821732" s="90"/>
    </row>
    <row r="821733" spans="68:68" customFormat="1">
      <c r="BP821733" s="90"/>
    </row>
    <row r="821734" spans="68:68" customFormat="1">
      <c r="BP821734" s="90"/>
    </row>
    <row r="821735" spans="68:68" customFormat="1">
      <c r="BP821735" s="90"/>
    </row>
    <row r="821736" spans="68:68" customFormat="1">
      <c r="BP821736" s="90"/>
    </row>
    <row r="821737" spans="68:68" customFormat="1">
      <c r="BP821737" s="90"/>
    </row>
    <row r="821738" spans="68:68" customFormat="1">
      <c r="BP821738" s="90"/>
    </row>
    <row r="821739" spans="68:68" customFormat="1">
      <c r="BP821739" s="90"/>
    </row>
    <row r="821740" spans="68:68" customFormat="1">
      <c r="BP821740" s="90"/>
    </row>
    <row r="821741" spans="68:68" customFormat="1">
      <c r="BP821741" s="90"/>
    </row>
    <row r="821742" spans="68:68" customFormat="1">
      <c r="BP821742" s="90"/>
    </row>
    <row r="821743" spans="68:68" customFormat="1">
      <c r="BP821743" s="90"/>
    </row>
    <row r="821744" spans="68:68" customFormat="1">
      <c r="BP821744" s="90"/>
    </row>
    <row r="821745" spans="68:68" customFormat="1">
      <c r="BP821745" s="90"/>
    </row>
    <row r="821746" spans="68:68" customFormat="1">
      <c r="BP821746" s="90"/>
    </row>
    <row r="821747" spans="68:68" customFormat="1">
      <c r="BP821747" s="90"/>
    </row>
    <row r="821748" spans="68:68" customFormat="1">
      <c r="BP821748" s="90"/>
    </row>
    <row r="821749" spans="68:68" customFormat="1">
      <c r="BP821749" s="90"/>
    </row>
    <row r="821750" spans="68:68" customFormat="1">
      <c r="BP821750" s="90"/>
    </row>
    <row r="821751" spans="68:68" customFormat="1">
      <c r="BP821751" s="90"/>
    </row>
    <row r="821752" spans="68:68" customFormat="1">
      <c r="BP821752" s="90"/>
    </row>
    <row r="821753" spans="68:68" customFormat="1">
      <c r="BP821753" s="90"/>
    </row>
    <row r="821754" spans="68:68" customFormat="1">
      <c r="BP821754" s="90"/>
    </row>
    <row r="821755" spans="68:68" customFormat="1">
      <c r="BP821755" s="90"/>
    </row>
    <row r="821756" spans="68:68" customFormat="1">
      <c r="BP821756" s="90"/>
    </row>
    <row r="821757" spans="68:68" customFormat="1">
      <c r="BP821757" s="90"/>
    </row>
    <row r="821758" spans="68:68" customFormat="1">
      <c r="BP821758" s="90"/>
    </row>
    <row r="821759" spans="68:68" customFormat="1">
      <c r="BP821759" s="90"/>
    </row>
    <row r="821760" spans="68:68" customFormat="1">
      <c r="BP821760" s="90"/>
    </row>
    <row r="821761" spans="68:68" customFormat="1">
      <c r="BP821761" s="90"/>
    </row>
    <row r="821762" spans="68:68" customFormat="1">
      <c r="BP821762" s="90"/>
    </row>
    <row r="821763" spans="68:68" customFormat="1">
      <c r="BP821763" s="90"/>
    </row>
    <row r="821764" spans="68:68" customFormat="1">
      <c r="BP821764" s="90"/>
    </row>
    <row r="821765" spans="68:68" customFormat="1">
      <c r="BP821765" s="90"/>
    </row>
    <row r="821766" spans="68:68" customFormat="1">
      <c r="BP821766" s="90"/>
    </row>
    <row r="821767" spans="68:68" customFormat="1">
      <c r="BP821767" s="90"/>
    </row>
    <row r="821768" spans="68:68" customFormat="1">
      <c r="BP821768" s="90"/>
    </row>
    <row r="821769" spans="68:68" customFormat="1">
      <c r="BP821769" s="90"/>
    </row>
    <row r="821770" spans="68:68" customFormat="1">
      <c r="BP821770" s="90"/>
    </row>
    <row r="821771" spans="68:68" customFormat="1">
      <c r="BP821771" s="90"/>
    </row>
    <row r="821772" spans="68:68" customFormat="1">
      <c r="BP821772" s="90"/>
    </row>
    <row r="821773" spans="68:68" customFormat="1">
      <c r="BP821773" s="90"/>
    </row>
    <row r="821774" spans="68:68" customFormat="1">
      <c r="BP821774" s="90"/>
    </row>
    <row r="821775" spans="68:68" customFormat="1">
      <c r="BP821775" s="90"/>
    </row>
    <row r="821776" spans="68:68" customFormat="1">
      <c r="BP821776" s="90"/>
    </row>
    <row r="821777" spans="68:68" customFormat="1">
      <c r="BP821777" s="90"/>
    </row>
    <row r="821778" spans="68:68" customFormat="1">
      <c r="BP821778" s="90"/>
    </row>
    <row r="821779" spans="68:68" customFormat="1">
      <c r="BP821779" s="90"/>
    </row>
    <row r="821780" spans="68:68" customFormat="1">
      <c r="BP821780" s="90"/>
    </row>
    <row r="821781" spans="68:68" customFormat="1">
      <c r="BP821781" s="90"/>
    </row>
    <row r="821782" spans="68:68" customFormat="1">
      <c r="BP821782" s="90"/>
    </row>
    <row r="821783" spans="68:68" customFormat="1">
      <c r="BP821783" s="90"/>
    </row>
    <row r="821784" spans="68:68" customFormat="1">
      <c r="BP821784" s="90"/>
    </row>
    <row r="821785" spans="68:68" customFormat="1">
      <c r="BP821785" s="90"/>
    </row>
    <row r="821786" spans="68:68" customFormat="1">
      <c r="BP821786" s="90"/>
    </row>
    <row r="821787" spans="68:68" customFormat="1">
      <c r="BP821787" s="90"/>
    </row>
    <row r="821788" spans="68:68" customFormat="1">
      <c r="BP821788" s="90"/>
    </row>
    <row r="821789" spans="68:68" customFormat="1">
      <c r="BP821789" s="90"/>
    </row>
    <row r="821790" spans="68:68" customFormat="1">
      <c r="BP821790" s="90"/>
    </row>
    <row r="821791" spans="68:68" customFormat="1">
      <c r="BP821791" s="90"/>
    </row>
    <row r="821792" spans="68:68" customFormat="1">
      <c r="BP821792" s="90"/>
    </row>
    <row r="821793" spans="68:68" customFormat="1">
      <c r="BP821793" s="90"/>
    </row>
    <row r="821794" spans="68:68" customFormat="1">
      <c r="BP821794" s="90"/>
    </row>
    <row r="821795" spans="68:68" customFormat="1">
      <c r="BP821795" s="90"/>
    </row>
    <row r="821796" spans="68:68" customFormat="1">
      <c r="BP821796" s="90"/>
    </row>
    <row r="821797" spans="68:68" customFormat="1">
      <c r="BP821797" s="90"/>
    </row>
    <row r="821798" spans="68:68" customFormat="1">
      <c r="BP821798" s="90"/>
    </row>
    <row r="821799" spans="68:68" customFormat="1">
      <c r="BP821799" s="90"/>
    </row>
    <row r="821800" spans="68:68" customFormat="1">
      <c r="BP821800" s="90"/>
    </row>
    <row r="821801" spans="68:68" customFormat="1">
      <c r="BP821801" s="90"/>
    </row>
    <row r="821802" spans="68:68" customFormat="1">
      <c r="BP821802" s="90"/>
    </row>
    <row r="821803" spans="68:68" customFormat="1">
      <c r="BP821803" s="90"/>
    </row>
    <row r="821804" spans="68:68" customFormat="1">
      <c r="BP821804" s="90"/>
    </row>
    <row r="821805" spans="68:68" customFormat="1">
      <c r="BP821805" s="90"/>
    </row>
    <row r="821806" spans="68:68" customFormat="1">
      <c r="BP821806" s="90"/>
    </row>
    <row r="821807" spans="68:68" customFormat="1">
      <c r="BP821807" s="90"/>
    </row>
    <row r="821808" spans="68:68" customFormat="1">
      <c r="BP821808" s="90"/>
    </row>
    <row r="821809" spans="68:68" customFormat="1">
      <c r="BP821809" s="90"/>
    </row>
    <row r="821810" spans="68:68" customFormat="1">
      <c r="BP821810" s="90"/>
    </row>
    <row r="821811" spans="68:68" customFormat="1">
      <c r="BP821811" s="90"/>
    </row>
    <row r="821812" spans="68:68" customFormat="1">
      <c r="BP821812" s="90"/>
    </row>
    <row r="821813" spans="68:68" customFormat="1">
      <c r="BP821813" s="90"/>
    </row>
    <row r="821814" spans="68:68" customFormat="1">
      <c r="BP821814" s="90"/>
    </row>
    <row r="821815" spans="68:68" customFormat="1">
      <c r="BP821815" s="90"/>
    </row>
    <row r="821816" spans="68:68" customFormat="1">
      <c r="BP821816" s="90"/>
    </row>
    <row r="821817" spans="68:68" customFormat="1">
      <c r="BP821817" s="90"/>
    </row>
    <row r="821818" spans="68:68" customFormat="1">
      <c r="BP821818" s="90"/>
    </row>
    <row r="821819" spans="68:68" customFormat="1">
      <c r="BP821819" s="90"/>
    </row>
    <row r="821820" spans="68:68" customFormat="1">
      <c r="BP821820" s="90"/>
    </row>
    <row r="821821" spans="68:68" customFormat="1">
      <c r="BP821821" s="90"/>
    </row>
    <row r="821822" spans="68:68" customFormat="1">
      <c r="BP821822" s="90"/>
    </row>
    <row r="821823" spans="68:68" customFormat="1">
      <c r="BP821823" s="90"/>
    </row>
    <row r="821824" spans="68:68" customFormat="1">
      <c r="BP821824" s="90"/>
    </row>
    <row r="821825" spans="68:68" customFormat="1">
      <c r="BP821825" s="90"/>
    </row>
    <row r="821826" spans="68:68" customFormat="1">
      <c r="BP821826" s="90"/>
    </row>
    <row r="821827" spans="68:68" customFormat="1">
      <c r="BP821827" s="90"/>
    </row>
    <row r="821828" spans="68:68" customFormat="1">
      <c r="BP821828" s="90"/>
    </row>
    <row r="821829" spans="68:68" customFormat="1">
      <c r="BP821829" s="90"/>
    </row>
    <row r="821830" spans="68:68" customFormat="1">
      <c r="BP821830" s="90"/>
    </row>
    <row r="821831" spans="68:68" customFormat="1">
      <c r="BP821831" s="90"/>
    </row>
    <row r="821832" spans="68:68" customFormat="1">
      <c r="BP821832" s="90"/>
    </row>
    <row r="821833" spans="68:68" customFormat="1">
      <c r="BP821833" s="90"/>
    </row>
    <row r="821834" spans="68:68" customFormat="1">
      <c r="BP821834" s="90"/>
    </row>
    <row r="821835" spans="68:68" customFormat="1">
      <c r="BP821835" s="90"/>
    </row>
    <row r="821836" spans="68:68" customFormat="1">
      <c r="BP821836" s="90"/>
    </row>
    <row r="821837" spans="68:68" customFormat="1">
      <c r="BP821837" s="90"/>
    </row>
    <row r="821838" spans="68:68" customFormat="1">
      <c r="BP821838" s="90"/>
    </row>
    <row r="821839" spans="68:68" customFormat="1">
      <c r="BP821839" s="90"/>
    </row>
    <row r="821840" spans="68:68" customFormat="1">
      <c r="BP821840" s="90"/>
    </row>
    <row r="821841" spans="68:68" customFormat="1">
      <c r="BP821841" s="90"/>
    </row>
    <row r="821842" spans="68:68" customFormat="1">
      <c r="BP821842" s="90"/>
    </row>
    <row r="821843" spans="68:68" customFormat="1">
      <c r="BP821843" s="90"/>
    </row>
    <row r="821844" spans="68:68" customFormat="1">
      <c r="BP821844" s="90"/>
    </row>
    <row r="821845" spans="68:68" customFormat="1">
      <c r="BP821845" s="90"/>
    </row>
    <row r="821846" spans="68:68" customFormat="1">
      <c r="BP821846" s="90"/>
    </row>
    <row r="821847" spans="68:68" customFormat="1">
      <c r="BP821847" s="90"/>
    </row>
    <row r="821848" spans="68:68" customFormat="1">
      <c r="BP821848" s="90"/>
    </row>
    <row r="821849" spans="68:68" customFormat="1">
      <c r="BP821849" s="90"/>
    </row>
    <row r="821850" spans="68:68" customFormat="1">
      <c r="BP821850" s="90"/>
    </row>
    <row r="821851" spans="68:68" customFormat="1">
      <c r="BP821851" s="90"/>
    </row>
    <row r="821852" spans="68:68" customFormat="1">
      <c r="BP821852" s="90"/>
    </row>
    <row r="821853" spans="68:68" customFormat="1">
      <c r="BP821853" s="90"/>
    </row>
    <row r="821854" spans="68:68" customFormat="1">
      <c r="BP821854" s="90"/>
    </row>
    <row r="821855" spans="68:68" customFormat="1">
      <c r="BP821855" s="90"/>
    </row>
    <row r="821856" spans="68:68" customFormat="1">
      <c r="BP821856" s="90"/>
    </row>
    <row r="821857" spans="68:68" customFormat="1">
      <c r="BP821857" s="90"/>
    </row>
    <row r="821858" spans="68:68" customFormat="1">
      <c r="BP821858" s="90"/>
    </row>
    <row r="821859" spans="68:68" customFormat="1">
      <c r="BP821859" s="90"/>
    </row>
    <row r="821860" spans="68:68" customFormat="1">
      <c r="BP821860" s="90"/>
    </row>
    <row r="821861" spans="68:68" customFormat="1">
      <c r="BP821861" s="90"/>
    </row>
    <row r="821862" spans="68:68" customFormat="1">
      <c r="BP821862" s="90"/>
    </row>
    <row r="821863" spans="68:68" customFormat="1">
      <c r="BP821863" s="90"/>
    </row>
    <row r="821864" spans="68:68" customFormat="1">
      <c r="BP821864" s="90"/>
    </row>
    <row r="821865" spans="68:68" customFormat="1">
      <c r="BP821865" s="90"/>
    </row>
    <row r="821866" spans="68:68" customFormat="1">
      <c r="BP821866" s="90"/>
    </row>
    <row r="821867" spans="68:68" customFormat="1">
      <c r="BP821867" s="90"/>
    </row>
    <row r="821868" spans="68:68" customFormat="1">
      <c r="BP821868" s="90"/>
    </row>
    <row r="821869" spans="68:68" customFormat="1">
      <c r="BP821869" s="90"/>
    </row>
    <row r="821870" spans="68:68" customFormat="1">
      <c r="BP821870" s="90"/>
    </row>
    <row r="821871" spans="68:68" customFormat="1">
      <c r="BP821871" s="90"/>
    </row>
    <row r="821872" spans="68:68" customFormat="1">
      <c r="BP821872" s="90"/>
    </row>
    <row r="821873" spans="68:68" customFormat="1">
      <c r="BP821873" s="90"/>
    </row>
    <row r="821874" spans="68:68" customFormat="1">
      <c r="BP821874" s="90"/>
    </row>
    <row r="821875" spans="68:68" customFormat="1">
      <c r="BP821875" s="90"/>
    </row>
    <row r="821876" spans="68:68" customFormat="1">
      <c r="BP821876" s="90"/>
    </row>
    <row r="821877" spans="68:68" customFormat="1">
      <c r="BP821877" s="90"/>
    </row>
    <row r="821878" spans="68:68" customFormat="1">
      <c r="BP821878" s="90"/>
    </row>
    <row r="821879" spans="68:68" customFormat="1">
      <c r="BP821879" s="90"/>
    </row>
    <row r="821880" spans="68:68" customFormat="1">
      <c r="BP821880" s="90"/>
    </row>
    <row r="821881" spans="68:68" customFormat="1">
      <c r="BP821881" s="90"/>
    </row>
    <row r="821882" spans="68:68" customFormat="1">
      <c r="BP821882" s="90"/>
    </row>
    <row r="821883" spans="68:68" customFormat="1">
      <c r="BP821883" s="90"/>
    </row>
    <row r="821884" spans="68:68" customFormat="1">
      <c r="BP821884" s="90"/>
    </row>
    <row r="821885" spans="68:68" customFormat="1">
      <c r="BP821885" s="90"/>
    </row>
    <row r="821886" spans="68:68" customFormat="1">
      <c r="BP821886" s="90"/>
    </row>
    <row r="821887" spans="68:68" customFormat="1">
      <c r="BP821887" s="90"/>
    </row>
    <row r="821888" spans="68:68" customFormat="1">
      <c r="BP821888" s="90"/>
    </row>
    <row r="821889" spans="68:68" customFormat="1">
      <c r="BP821889" s="90"/>
    </row>
    <row r="821890" spans="68:68" customFormat="1">
      <c r="BP821890" s="90"/>
    </row>
    <row r="821891" spans="68:68" customFormat="1">
      <c r="BP821891" s="90"/>
    </row>
    <row r="821892" spans="68:68" customFormat="1">
      <c r="BP821892" s="90"/>
    </row>
    <row r="821893" spans="68:68" customFormat="1">
      <c r="BP821893" s="90"/>
    </row>
    <row r="821894" spans="68:68" customFormat="1">
      <c r="BP821894" s="90"/>
    </row>
    <row r="821895" spans="68:68" customFormat="1">
      <c r="BP821895" s="90"/>
    </row>
    <row r="821896" spans="68:68" customFormat="1">
      <c r="BP821896" s="90"/>
    </row>
    <row r="821897" spans="68:68" customFormat="1">
      <c r="BP821897" s="90"/>
    </row>
    <row r="821898" spans="68:68" customFormat="1">
      <c r="BP821898" s="90"/>
    </row>
    <row r="821899" spans="68:68" customFormat="1">
      <c r="BP821899" s="90"/>
    </row>
    <row r="821900" spans="68:68" customFormat="1">
      <c r="BP821900" s="90"/>
    </row>
    <row r="821901" spans="68:68" customFormat="1">
      <c r="BP821901" s="90"/>
    </row>
    <row r="821902" spans="68:68" customFormat="1">
      <c r="BP821902" s="90"/>
    </row>
    <row r="821903" spans="68:68" customFormat="1">
      <c r="BP821903" s="90"/>
    </row>
    <row r="821904" spans="68:68" customFormat="1">
      <c r="BP821904" s="90"/>
    </row>
    <row r="821905" spans="68:68" customFormat="1">
      <c r="BP821905" s="90"/>
    </row>
    <row r="821906" spans="68:68" customFormat="1">
      <c r="BP821906" s="90"/>
    </row>
    <row r="821907" spans="68:68" customFormat="1">
      <c r="BP821907" s="90"/>
    </row>
    <row r="821908" spans="68:68" customFormat="1">
      <c r="BP821908" s="90"/>
    </row>
    <row r="821909" spans="68:68" customFormat="1">
      <c r="BP821909" s="90"/>
    </row>
    <row r="821910" spans="68:68" customFormat="1">
      <c r="BP821910" s="90"/>
    </row>
    <row r="821911" spans="68:68" customFormat="1">
      <c r="BP821911" s="90"/>
    </row>
    <row r="821912" spans="68:68" customFormat="1">
      <c r="BP821912" s="90"/>
    </row>
    <row r="821913" spans="68:68" customFormat="1">
      <c r="BP821913" s="90"/>
    </row>
    <row r="821914" spans="68:68" customFormat="1">
      <c r="BP821914" s="90"/>
    </row>
    <row r="821915" spans="68:68" customFormat="1">
      <c r="BP821915" s="90"/>
    </row>
    <row r="821916" spans="68:68" customFormat="1">
      <c r="BP821916" s="90"/>
    </row>
    <row r="821917" spans="68:68" customFormat="1">
      <c r="BP821917" s="90"/>
    </row>
    <row r="821918" spans="68:68" customFormat="1">
      <c r="BP821918" s="90"/>
    </row>
    <row r="821919" spans="68:68" customFormat="1">
      <c r="BP821919" s="90"/>
    </row>
    <row r="821920" spans="68:68" customFormat="1">
      <c r="BP821920" s="90"/>
    </row>
    <row r="821921" spans="68:68" customFormat="1">
      <c r="BP821921" s="90"/>
    </row>
    <row r="821922" spans="68:68" customFormat="1">
      <c r="BP821922" s="90"/>
    </row>
    <row r="821923" spans="68:68" customFormat="1">
      <c r="BP821923" s="90"/>
    </row>
    <row r="821924" spans="68:68" customFormat="1">
      <c r="BP821924" s="90"/>
    </row>
    <row r="821925" spans="68:68" customFormat="1">
      <c r="BP821925" s="90"/>
    </row>
    <row r="821926" spans="68:68" customFormat="1">
      <c r="BP821926" s="90"/>
    </row>
    <row r="821927" spans="68:68" customFormat="1">
      <c r="BP821927" s="90"/>
    </row>
    <row r="821928" spans="68:68" customFormat="1">
      <c r="BP821928" s="90"/>
    </row>
    <row r="821929" spans="68:68" customFormat="1">
      <c r="BP821929" s="90"/>
    </row>
    <row r="821930" spans="68:68" customFormat="1">
      <c r="BP821930" s="90"/>
    </row>
    <row r="821931" spans="68:68" customFormat="1">
      <c r="BP821931" s="90"/>
    </row>
    <row r="821932" spans="68:68" customFormat="1">
      <c r="BP821932" s="90"/>
    </row>
    <row r="821933" spans="68:68" customFormat="1">
      <c r="BP821933" s="90"/>
    </row>
    <row r="821934" spans="68:68" customFormat="1">
      <c r="BP821934" s="90"/>
    </row>
    <row r="821935" spans="68:68" customFormat="1">
      <c r="BP821935" s="90"/>
    </row>
    <row r="821936" spans="68:68" customFormat="1">
      <c r="BP821936" s="90"/>
    </row>
    <row r="821937" spans="68:68" customFormat="1">
      <c r="BP821937" s="90"/>
    </row>
    <row r="821938" spans="68:68" customFormat="1">
      <c r="BP821938" s="90"/>
    </row>
    <row r="821939" spans="68:68" customFormat="1">
      <c r="BP821939" s="90"/>
    </row>
    <row r="821940" spans="68:68" customFormat="1">
      <c r="BP821940" s="90"/>
    </row>
    <row r="821941" spans="68:68" customFormat="1">
      <c r="BP821941" s="90"/>
    </row>
    <row r="821942" spans="68:68" customFormat="1">
      <c r="BP821942" s="90"/>
    </row>
    <row r="821943" spans="68:68" customFormat="1">
      <c r="BP821943" s="90"/>
    </row>
    <row r="821944" spans="68:68" customFormat="1">
      <c r="BP821944" s="90"/>
    </row>
    <row r="821945" spans="68:68" customFormat="1">
      <c r="BP821945" s="90"/>
    </row>
    <row r="821946" spans="68:68" customFormat="1">
      <c r="BP821946" s="90"/>
    </row>
    <row r="821947" spans="68:68" customFormat="1">
      <c r="BP821947" s="90"/>
    </row>
    <row r="821948" spans="68:68" customFormat="1">
      <c r="BP821948" s="90"/>
    </row>
    <row r="821949" spans="68:68" customFormat="1">
      <c r="BP821949" s="90"/>
    </row>
    <row r="821950" spans="68:68" customFormat="1">
      <c r="BP821950" s="90"/>
    </row>
    <row r="821951" spans="68:68" customFormat="1">
      <c r="BP821951" s="90"/>
    </row>
    <row r="821952" spans="68:68" customFormat="1">
      <c r="BP821952" s="90"/>
    </row>
    <row r="821953" spans="68:68" customFormat="1">
      <c r="BP821953" s="90"/>
    </row>
    <row r="821954" spans="68:68" customFormat="1">
      <c r="BP821954" s="90"/>
    </row>
    <row r="821955" spans="68:68" customFormat="1">
      <c r="BP821955" s="90"/>
    </row>
    <row r="821956" spans="68:68" customFormat="1">
      <c r="BP821956" s="90"/>
    </row>
    <row r="821957" spans="68:68" customFormat="1">
      <c r="BP821957" s="90"/>
    </row>
    <row r="821958" spans="68:68" customFormat="1">
      <c r="BP821958" s="90"/>
    </row>
    <row r="821959" spans="68:68" customFormat="1">
      <c r="BP821959" s="90"/>
    </row>
    <row r="821960" spans="68:68" customFormat="1">
      <c r="BP821960" s="90"/>
    </row>
    <row r="821961" spans="68:68" customFormat="1">
      <c r="BP821961" s="90"/>
    </row>
    <row r="821962" spans="68:68" customFormat="1">
      <c r="BP821962" s="90"/>
    </row>
    <row r="821963" spans="68:68" customFormat="1">
      <c r="BP821963" s="90"/>
    </row>
    <row r="821964" spans="68:68" customFormat="1">
      <c r="BP821964" s="90"/>
    </row>
    <row r="821965" spans="68:68" customFormat="1">
      <c r="BP821965" s="90"/>
    </row>
    <row r="821966" spans="68:68" customFormat="1">
      <c r="BP821966" s="90"/>
    </row>
    <row r="821967" spans="68:68" customFormat="1">
      <c r="BP821967" s="90"/>
    </row>
    <row r="821968" spans="68:68" customFormat="1">
      <c r="BP821968" s="90"/>
    </row>
    <row r="821969" spans="68:68" customFormat="1">
      <c r="BP821969" s="90"/>
    </row>
    <row r="821970" spans="68:68" customFormat="1">
      <c r="BP821970" s="90"/>
    </row>
    <row r="821971" spans="68:68" customFormat="1">
      <c r="BP821971" s="90"/>
    </row>
    <row r="821972" spans="68:68" customFormat="1">
      <c r="BP821972" s="90"/>
    </row>
    <row r="821973" spans="68:68" customFormat="1">
      <c r="BP821973" s="90"/>
    </row>
    <row r="821974" spans="68:68" customFormat="1">
      <c r="BP821974" s="90"/>
    </row>
    <row r="821975" spans="68:68" customFormat="1">
      <c r="BP821975" s="90"/>
    </row>
    <row r="821976" spans="68:68" customFormat="1">
      <c r="BP821976" s="90"/>
    </row>
    <row r="821977" spans="68:68" customFormat="1">
      <c r="BP821977" s="90"/>
    </row>
    <row r="821978" spans="68:68" customFormat="1">
      <c r="BP821978" s="90"/>
    </row>
    <row r="821979" spans="68:68" customFormat="1">
      <c r="BP821979" s="90"/>
    </row>
    <row r="821980" spans="68:68" customFormat="1">
      <c r="BP821980" s="90"/>
    </row>
    <row r="821981" spans="68:68" customFormat="1">
      <c r="BP821981" s="90"/>
    </row>
    <row r="821982" spans="68:68" customFormat="1">
      <c r="BP821982" s="90"/>
    </row>
    <row r="821983" spans="68:68" customFormat="1">
      <c r="BP821983" s="90"/>
    </row>
    <row r="821984" spans="68:68" customFormat="1">
      <c r="BP821984" s="90"/>
    </row>
    <row r="821985" spans="68:68" customFormat="1">
      <c r="BP821985" s="90"/>
    </row>
    <row r="821986" spans="68:68" customFormat="1">
      <c r="BP821986" s="90"/>
    </row>
    <row r="821987" spans="68:68" customFormat="1">
      <c r="BP821987" s="90"/>
    </row>
    <row r="821988" spans="68:68" customFormat="1">
      <c r="BP821988" s="90"/>
    </row>
    <row r="821989" spans="68:68" customFormat="1">
      <c r="BP821989" s="90"/>
    </row>
    <row r="821990" spans="68:68" customFormat="1">
      <c r="BP821990" s="90"/>
    </row>
    <row r="821991" spans="68:68" customFormat="1">
      <c r="BP821991" s="90"/>
    </row>
    <row r="821992" spans="68:68" customFormat="1">
      <c r="BP821992" s="90"/>
    </row>
    <row r="821993" spans="68:68" customFormat="1">
      <c r="BP821993" s="90"/>
    </row>
    <row r="821994" spans="68:68" customFormat="1">
      <c r="BP821994" s="90"/>
    </row>
    <row r="821995" spans="68:68" customFormat="1">
      <c r="BP821995" s="90"/>
    </row>
    <row r="821996" spans="68:68" customFormat="1">
      <c r="BP821996" s="90"/>
    </row>
    <row r="821997" spans="68:68" customFormat="1">
      <c r="BP821997" s="90"/>
    </row>
    <row r="821998" spans="68:68" customFormat="1">
      <c r="BP821998" s="90"/>
    </row>
    <row r="821999" spans="68:68" customFormat="1">
      <c r="BP821999" s="90"/>
    </row>
    <row r="822000" spans="68:68" customFormat="1">
      <c r="BP822000" s="90"/>
    </row>
    <row r="822001" spans="68:68" customFormat="1">
      <c r="BP822001" s="90"/>
    </row>
    <row r="822002" spans="68:68" customFormat="1">
      <c r="BP822002" s="90"/>
    </row>
    <row r="822003" spans="68:68" customFormat="1">
      <c r="BP822003" s="90"/>
    </row>
    <row r="822004" spans="68:68" customFormat="1">
      <c r="BP822004" s="90"/>
    </row>
    <row r="822005" spans="68:68" customFormat="1">
      <c r="BP822005" s="90"/>
    </row>
    <row r="822006" spans="68:68" customFormat="1">
      <c r="BP822006" s="90"/>
    </row>
    <row r="822007" spans="68:68" customFormat="1">
      <c r="BP822007" s="90"/>
    </row>
    <row r="822008" spans="68:68" customFormat="1">
      <c r="BP822008" s="90"/>
    </row>
    <row r="822009" spans="68:68" customFormat="1">
      <c r="BP822009" s="90"/>
    </row>
    <row r="822010" spans="68:68" customFormat="1">
      <c r="BP822010" s="90"/>
    </row>
    <row r="822011" spans="68:68" customFormat="1">
      <c r="BP822011" s="90"/>
    </row>
    <row r="822012" spans="68:68" customFormat="1">
      <c r="BP822012" s="90"/>
    </row>
    <row r="822013" spans="68:68" customFormat="1">
      <c r="BP822013" s="90"/>
    </row>
    <row r="822014" spans="68:68" customFormat="1">
      <c r="BP822014" s="90"/>
    </row>
    <row r="822015" spans="68:68" customFormat="1">
      <c r="BP822015" s="90"/>
    </row>
    <row r="822016" spans="68:68" customFormat="1">
      <c r="BP822016" s="90"/>
    </row>
    <row r="822017" spans="68:68" customFormat="1">
      <c r="BP822017" s="90"/>
    </row>
    <row r="822018" spans="68:68" customFormat="1">
      <c r="BP822018" s="90"/>
    </row>
    <row r="822019" spans="68:68" customFormat="1">
      <c r="BP822019" s="90"/>
    </row>
    <row r="822020" spans="68:68" customFormat="1">
      <c r="BP822020" s="90"/>
    </row>
    <row r="822021" spans="68:68" customFormat="1">
      <c r="BP822021" s="90"/>
    </row>
    <row r="822022" spans="68:68" customFormat="1">
      <c r="BP822022" s="90"/>
    </row>
    <row r="822023" spans="68:68" customFormat="1">
      <c r="BP822023" s="90"/>
    </row>
    <row r="822024" spans="68:68" customFormat="1">
      <c r="BP822024" s="90"/>
    </row>
    <row r="822025" spans="68:68" customFormat="1">
      <c r="BP822025" s="90"/>
    </row>
    <row r="822026" spans="68:68" customFormat="1">
      <c r="BP822026" s="90"/>
    </row>
    <row r="822027" spans="68:68" customFormat="1">
      <c r="BP822027" s="90"/>
    </row>
    <row r="822028" spans="68:68" customFormat="1">
      <c r="BP822028" s="90"/>
    </row>
    <row r="822029" spans="68:68" customFormat="1">
      <c r="BP822029" s="90"/>
    </row>
    <row r="822030" spans="68:68" customFormat="1">
      <c r="BP822030" s="90"/>
    </row>
    <row r="822031" spans="68:68" customFormat="1">
      <c r="BP822031" s="90"/>
    </row>
    <row r="822032" spans="68:68" customFormat="1">
      <c r="BP822032" s="90"/>
    </row>
    <row r="822033" spans="68:68" customFormat="1">
      <c r="BP822033" s="90"/>
    </row>
    <row r="822034" spans="68:68" customFormat="1">
      <c r="BP822034" s="90"/>
    </row>
    <row r="822035" spans="68:68" customFormat="1">
      <c r="BP822035" s="90"/>
    </row>
    <row r="822036" spans="68:68" customFormat="1">
      <c r="BP822036" s="90"/>
    </row>
    <row r="822037" spans="68:68" customFormat="1">
      <c r="BP822037" s="90"/>
    </row>
    <row r="822038" spans="68:68" customFormat="1">
      <c r="BP822038" s="90"/>
    </row>
    <row r="822039" spans="68:68" customFormat="1">
      <c r="BP822039" s="90"/>
    </row>
    <row r="822040" spans="68:68" customFormat="1">
      <c r="BP822040" s="90"/>
    </row>
    <row r="822041" spans="68:68" customFormat="1">
      <c r="BP822041" s="90"/>
    </row>
    <row r="822042" spans="68:68" customFormat="1">
      <c r="BP822042" s="90"/>
    </row>
    <row r="822043" spans="68:68" customFormat="1">
      <c r="BP822043" s="90"/>
    </row>
    <row r="822044" spans="68:68" customFormat="1">
      <c r="BP822044" s="90"/>
    </row>
    <row r="822045" spans="68:68" customFormat="1">
      <c r="BP822045" s="90"/>
    </row>
    <row r="822046" spans="68:68" customFormat="1">
      <c r="BP822046" s="90"/>
    </row>
    <row r="822047" spans="68:68" customFormat="1">
      <c r="BP822047" s="90"/>
    </row>
    <row r="822048" spans="68:68" customFormat="1">
      <c r="BP822048" s="90"/>
    </row>
    <row r="822049" spans="68:68" customFormat="1">
      <c r="BP822049" s="90"/>
    </row>
    <row r="822050" spans="68:68" customFormat="1">
      <c r="BP822050" s="90"/>
    </row>
    <row r="822051" spans="68:68" customFormat="1">
      <c r="BP822051" s="90"/>
    </row>
    <row r="822052" spans="68:68" customFormat="1">
      <c r="BP822052" s="90"/>
    </row>
    <row r="822053" spans="68:68" customFormat="1">
      <c r="BP822053" s="90"/>
    </row>
    <row r="822054" spans="68:68" customFormat="1">
      <c r="BP822054" s="90"/>
    </row>
    <row r="822055" spans="68:68" customFormat="1">
      <c r="BP822055" s="90"/>
    </row>
    <row r="822056" spans="68:68" customFormat="1">
      <c r="BP822056" s="90"/>
    </row>
    <row r="822057" spans="68:68" customFormat="1">
      <c r="BP822057" s="90"/>
    </row>
    <row r="822058" spans="68:68" customFormat="1">
      <c r="BP822058" s="90"/>
    </row>
    <row r="822059" spans="68:68" customFormat="1">
      <c r="BP822059" s="90"/>
    </row>
    <row r="822060" spans="68:68" customFormat="1">
      <c r="BP822060" s="90"/>
    </row>
    <row r="822061" spans="68:68" customFormat="1">
      <c r="BP822061" s="90"/>
    </row>
    <row r="822062" spans="68:68" customFormat="1">
      <c r="BP822062" s="90"/>
    </row>
    <row r="822063" spans="68:68" customFormat="1">
      <c r="BP822063" s="90"/>
    </row>
    <row r="822064" spans="68:68" customFormat="1">
      <c r="BP822064" s="90"/>
    </row>
    <row r="822065" spans="68:68" customFormat="1">
      <c r="BP822065" s="90"/>
    </row>
    <row r="822066" spans="68:68" customFormat="1">
      <c r="BP822066" s="90"/>
    </row>
    <row r="822067" spans="68:68" customFormat="1">
      <c r="BP822067" s="90"/>
    </row>
    <row r="822068" spans="68:68" customFormat="1">
      <c r="BP822068" s="90"/>
    </row>
    <row r="822069" spans="68:68" customFormat="1">
      <c r="BP822069" s="90"/>
    </row>
    <row r="822070" spans="68:68" customFormat="1">
      <c r="BP822070" s="90"/>
    </row>
    <row r="822071" spans="68:68" customFormat="1">
      <c r="BP822071" s="90"/>
    </row>
    <row r="822072" spans="68:68" customFormat="1">
      <c r="BP822072" s="90"/>
    </row>
    <row r="822073" spans="68:68" customFormat="1">
      <c r="BP822073" s="90"/>
    </row>
    <row r="822074" spans="68:68" customFormat="1">
      <c r="BP822074" s="90"/>
    </row>
    <row r="822075" spans="68:68" customFormat="1">
      <c r="BP822075" s="90"/>
    </row>
    <row r="822076" spans="68:68" customFormat="1">
      <c r="BP822076" s="90"/>
    </row>
    <row r="822077" spans="68:68" customFormat="1">
      <c r="BP822077" s="90"/>
    </row>
    <row r="822078" spans="68:68" customFormat="1">
      <c r="BP822078" s="90"/>
    </row>
    <row r="822079" spans="68:68" customFormat="1">
      <c r="BP822079" s="90"/>
    </row>
    <row r="822080" spans="68:68" customFormat="1">
      <c r="BP822080" s="90"/>
    </row>
    <row r="822081" spans="68:68" customFormat="1">
      <c r="BP822081" s="90"/>
    </row>
    <row r="822082" spans="68:68" customFormat="1">
      <c r="BP822082" s="90"/>
    </row>
    <row r="822083" spans="68:68" customFormat="1">
      <c r="BP822083" s="90"/>
    </row>
    <row r="822084" spans="68:68" customFormat="1">
      <c r="BP822084" s="90"/>
    </row>
    <row r="822085" spans="68:68" customFormat="1">
      <c r="BP822085" s="90"/>
    </row>
    <row r="822086" spans="68:68" customFormat="1">
      <c r="BP822086" s="90"/>
    </row>
    <row r="822087" spans="68:68" customFormat="1">
      <c r="BP822087" s="90"/>
    </row>
    <row r="822088" spans="68:68" customFormat="1">
      <c r="BP822088" s="90"/>
    </row>
    <row r="822089" spans="68:68" customFormat="1">
      <c r="BP822089" s="90"/>
    </row>
    <row r="822090" spans="68:68" customFormat="1">
      <c r="BP822090" s="90"/>
    </row>
    <row r="822091" spans="68:68" customFormat="1">
      <c r="BP822091" s="90"/>
    </row>
    <row r="822092" spans="68:68" customFormat="1">
      <c r="BP822092" s="90"/>
    </row>
    <row r="822093" spans="68:68" customFormat="1">
      <c r="BP822093" s="90"/>
    </row>
    <row r="822094" spans="68:68" customFormat="1">
      <c r="BP822094" s="90"/>
    </row>
    <row r="822095" spans="68:68" customFormat="1">
      <c r="BP822095" s="90"/>
    </row>
    <row r="822096" spans="68:68" customFormat="1">
      <c r="BP822096" s="90"/>
    </row>
    <row r="822097" spans="68:68" customFormat="1">
      <c r="BP822097" s="90"/>
    </row>
    <row r="822098" spans="68:68" customFormat="1">
      <c r="BP822098" s="90"/>
    </row>
    <row r="822099" spans="68:68" customFormat="1">
      <c r="BP822099" s="90"/>
    </row>
    <row r="822100" spans="68:68" customFormat="1">
      <c r="BP822100" s="90"/>
    </row>
    <row r="822101" spans="68:68" customFormat="1">
      <c r="BP822101" s="90"/>
    </row>
    <row r="822102" spans="68:68" customFormat="1">
      <c r="BP822102" s="90"/>
    </row>
    <row r="822103" spans="68:68" customFormat="1">
      <c r="BP822103" s="90"/>
    </row>
    <row r="822104" spans="68:68" customFormat="1">
      <c r="BP822104" s="90"/>
    </row>
    <row r="822105" spans="68:68" customFormat="1">
      <c r="BP822105" s="90"/>
    </row>
    <row r="822106" spans="68:68" customFormat="1">
      <c r="BP822106" s="90"/>
    </row>
    <row r="822107" spans="68:68" customFormat="1">
      <c r="BP822107" s="90"/>
    </row>
    <row r="822108" spans="68:68" customFormat="1">
      <c r="BP822108" s="90"/>
    </row>
    <row r="822109" spans="68:68" customFormat="1">
      <c r="BP822109" s="90"/>
    </row>
    <row r="822110" spans="68:68" customFormat="1">
      <c r="BP822110" s="90"/>
    </row>
    <row r="822111" spans="68:68" customFormat="1">
      <c r="BP822111" s="90"/>
    </row>
    <row r="822112" spans="68:68" customFormat="1">
      <c r="BP822112" s="90"/>
    </row>
    <row r="822113" spans="68:68" customFormat="1">
      <c r="BP822113" s="90"/>
    </row>
    <row r="822114" spans="68:68" customFormat="1">
      <c r="BP822114" s="90"/>
    </row>
    <row r="822115" spans="68:68" customFormat="1">
      <c r="BP822115" s="90"/>
    </row>
    <row r="822116" spans="68:68" customFormat="1">
      <c r="BP822116" s="90"/>
    </row>
    <row r="822117" spans="68:68" customFormat="1">
      <c r="BP822117" s="90"/>
    </row>
    <row r="822118" spans="68:68" customFormat="1">
      <c r="BP822118" s="90"/>
    </row>
    <row r="822119" spans="68:68" customFormat="1">
      <c r="BP822119" s="90"/>
    </row>
    <row r="822120" spans="68:68" customFormat="1">
      <c r="BP822120" s="90"/>
    </row>
    <row r="822121" spans="68:68" customFormat="1">
      <c r="BP822121" s="90"/>
    </row>
    <row r="822122" spans="68:68" customFormat="1">
      <c r="BP822122" s="90"/>
    </row>
    <row r="822123" spans="68:68" customFormat="1">
      <c r="BP822123" s="90"/>
    </row>
    <row r="822124" spans="68:68" customFormat="1">
      <c r="BP822124" s="90"/>
    </row>
    <row r="822125" spans="68:68" customFormat="1">
      <c r="BP822125" s="90"/>
    </row>
    <row r="822126" spans="68:68" customFormat="1">
      <c r="BP822126" s="90"/>
    </row>
    <row r="822127" spans="68:68" customFormat="1">
      <c r="BP822127" s="90"/>
    </row>
    <row r="822128" spans="68:68" customFormat="1">
      <c r="BP822128" s="90"/>
    </row>
    <row r="822129" spans="68:68" customFormat="1">
      <c r="BP822129" s="90"/>
    </row>
    <row r="822130" spans="68:68" customFormat="1">
      <c r="BP822130" s="90"/>
    </row>
    <row r="822131" spans="68:68" customFormat="1">
      <c r="BP822131" s="90"/>
    </row>
    <row r="822132" spans="68:68" customFormat="1">
      <c r="BP822132" s="90"/>
    </row>
    <row r="822133" spans="68:68" customFormat="1">
      <c r="BP822133" s="90"/>
    </row>
    <row r="822134" spans="68:68" customFormat="1">
      <c r="BP822134" s="90"/>
    </row>
    <row r="822135" spans="68:68" customFormat="1">
      <c r="BP822135" s="90"/>
    </row>
    <row r="822136" spans="68:68" customFormat="1">
      <c r="BP822136" s="90"/>
    </row>
    <row r="822137" spans="68:68" customFormat="1">
      <c r="BP822137" s="90"/>
    </row>
    <row r="822138" spans="68:68" customFormat="1">
      <c r="BP822138" s="90"/>
    </row>
    <row r="822139" spans="68:68" customFormat="1">
      <c r="BP822139" s="90"/>
    </row>
    <row r="822140" spans="68:68" customFormat="1">
      <c r="BP822140" s="90"/>
    </row>
    <row r="822141" spans="68:68" customFormat="1">
      <c r="BP822141" s="90"/>
    </row>
    <row r="822142" spans="68:68" customFormat="1">
      <c r="BP822142" s="90"/>
    </row>
    <row r="822143" spans="68:68" customFormat="1">
      <c r="BP822143" s="90"/>
    </row>
    <row r="822144" spans="68:68" customFormat="1">
      <c r="BP822144" s="90"/>
    </row>
    <row r="822145" spans="68:68" customFormat="1">
      <c r="BP822145" s="90"/>
    </row>
    <row r="822146" spans="68:68" customFormat="1">
      <c r="BP822146" s="90"/>
    </row>
    <row r="822147" spans="68:68" customFormat="1">
      <c r="BP822147" s="90"/>
    </row>
    <row r="822148" spans="68:68" customFormat="1">
      <c r="BP822148" s="90"/>
    </row>
    <row r="822149" spans="68:68" customFormat="1">
      <c r="BP822149" s="90"/>
    </row>
    <row r="822150" spans="68:68" customFormat="1">
      <c r="BP822150" s="90"/>
    </row>
    <row r="822151" spans="68:68" customFormat="1">
      <c r="BP822151" s="90"/>
    </row>
    <row r="822152" spans="68:68" customFormat="1">
      <c r="BP822152" s="90"/>
    </row>
    <row r="822153" spans="68:68" customFormat="1">
      <c r="BP822153" s="90"/>
    </row>
    <row r="822154" spans="68:68" customFormat="1">
      <c r="BP822154" s="90"/>
    </row>
    <row r="822155" spans="68:68" customFormat="1">
      <c r="BP822155" s="90"/>
    </row>
    <row r="822156" spans="68:68" customFormat="1">
      <c r="BP822156" s="90"/>
    </row>
    <row r="822157" spans="68:68" customFormat="1">
      <c r="BP822157" s="90"/>
    </row>
    <row r="822158" spans="68:68" customFormat="1">
      <c r="BP822158" s="90"/>
    </row>
    <row r="822159" spans="68:68" customFormat="1">
      <c r="BP822159" s="90"/>
    </row>
    <row r="822160" spans="68:68" customFormat="1">
      <c r="BP822160" s="90"/>
    </row>
    <row r="822161" spans="68:68" customFormat="1">
      <c r="BP822161" s="90"/>
    </row>
    <row r="822162" spans="68:68" customFormat="1">
      <c r="BP822162" s="90"/>
    </row>
    <row r="822163" spans="68:68" customFormat="1">
      <c r="BP822163" s="90"/>
    </row>
    <row r="822164" spans="68:68" customFormat="1">
      <c r="BP822164" s="90"/>
    </row>
    <row r="822165" spans="68:68" customFormat="1">
      <c r="BP822165" s="90"/>
    </row>
    <row r="822166" spans="68:68" customFormat="1">
      <c r="BP822166" s="90"/>
    </row>
    <row r="822167" spans="68:68" customFormat="1">
      <c r="BP822167" s="90"/>
    </row>
    <row r="822168" spans="68:68" customFormat="1">
      <c r="BP822168" s="90"/>
    </row>
    <row r="822169" spans="68:68" customFormat="1">
      <c r="BP822169" s="90"/>
    </row>
    <row r="822170" spans="68:68" customFormat="1">
      <c r="BP822170" s="90"/>
    </row>
    <row r="822171" spans="68:68" customFormat="1">
      <c r="BP822171" s="90"/>
    </row>
    <row r="822172" spans="68:68" customFormat="1">
      <c r="BP822172" s="90"/>
    </row>
    <row r="822173" spans="68:68" customFormat="1">
      <c r="BP822173" s="90"/>
    </row>
    <row r="822174" spans="68:68" customFormat="1">
      <c r="BP822174" s="90"/>
    </row>
    <row r="822175" spans="68:68" customFormat="1">
      <c r="BP822175" s="90"/>
    </row>
    <row r="822176" spans="68:68" customFormat="1">
      <c r="BP822176" s="90"/>
    </row>
    <row r="822177" spans="68:68" customFormat="1">
      <c r="BP822177" s="90"/>
    </row>
    <row r="822178" spans="68:68" customFormat="1">
      <c r="BP822178" s="90"/>
    </row>
    <row r="822179" spans="68:68" customFormat="1">
      <c r="BP822179" s="90"/>
    </row>
    <row r="822180" spans="68:68" customFormat="1">
      <c r="BP822180" s="90"/>
    </row>
    <row r="822181" spans="68:68" customFormat="1">
      <c r="BP822181" s="90"/>
    </row>
    <row r="822182" spans="68:68" customFormat="1">
      <c r="BP822182" s="90"/>
    </row>
    <row r="822183" spans="68:68" customFormat="1">
      <c r="BP822183" s="90"/>
    </row>
    <row r="822184" spans="68:68" customFormat="1">
      <c r="BP822184" s="90"/>
    </row>
    <row r="822185" spans="68:68" customFormat="1">
      <c r="BP822185" s="90"/>
    </row>
    <row r="822186" spans="68:68" customFormat="1">
      <c r="BP822186" s="90"/>
    </row>
    <row r="822187" spans="68:68" customFormat="1">
      <c r="BP822187" s="90"/>
    </row>
    <row r="822188" spans="68:68" customFormat="1">
      <c r="BP822188" s="90"/>
    </row>
    <row r="822189" spans="68:68" customFormat="1">
      <c r="BP822189" s="90"/>
    </row>
    <row r="822190" spans="68:68" customFormat="1">
      <c r="BP822190" s="90"/>
    </row>
    <row r="822191" spans="68:68" customFormat="1">
      <c r="BP822191" s="90"/>
    </row>
    <row r="822192" spans="68:68" customFormat="1">
      <c r="BP822192" s="90"/>
    </row>
    <row r="822193" spans="68:68" customFormat="1">
      <c r="BP822193" s="90"/>
    </row>
    <row r="822194" spans="68:68" customFormat="1">
      <c r="BP822194" s="90"/>
    </row>
    <row r="822195" spans="68:68" customFormat="1">
      <c r="BP822195" s="90"/>
    </row>
    <row r="822196" spans="68:68" customFormat="1">
      <c r="BP822196" s="90"/>
    </row>
    <row r="822197" spans="68:68" customFormat="1">
      <c r="BP822197" s="90"/>
    </row>
    <row r="822198" spans="68:68" customFormat="1">
      <c r="BP822198" s="90"/>
    </row>
    <row r="822199" spans="68:68" customFormat="1">
      <c r="BP822199" s="90"/>
    </row>
    <row r="822200" spans="68:68" customFormat="1">
      <c r="BP822200" s="90"/>
    </row>
    <row r="822201" spans="68:68" customFormat="1">
      <c r="BP822201" s="90"/>
    </row>
    <row r="822202" spans="68:68" customFormat="1">
      <c r="BP822202" s="90"/>
    </row>
    <row r="822203" spans="68:68" customFormat="1">
      <c r="BP822203" s="90"/>
    </row>
    <row r="822204" spans="68:68" customFormat="1">
      <c r="BP822204" s="90"/>
    </row>
    <row r="822205" spans="68:68" customFormat="1">
      <c r="BP822205" s="90"/>
    </row>
    <row r="822206" spans="68:68" customFormat="1">
      <c r="BP822206" s="90"/>
    </row>
    <row r="822207" spans="68:68" customFormat="1">
      <c r="BP822207" s="90"/>
    </row>
    <row r="822208" spans="68:68" customFormat="1">
      <c r="BP822208" s="90"/>
    </row>
    <row r="822209" spans="68:68" customFormat="1">
      <c r="BP822209" s="90"/>
    </row>
    <row r="822210" spans="68:68" customFormat="1">
      <c r="BP822210" s="90"/>
    </row>
    <row r="822211" spans="68:68" customFormat="1">
      <c r="BP822211" s="90"/>
    </row>
    <row r="822212" spans="68:68" customFormat="1">
      <c r="BP822212" s="90"/>
    </row>
    <row r="822213" spans="68:68" customFormat="1">
      <c r="BP822213" s="90"/>
    </row>
    <row r="822214" spans="68:68" customFormat="1">
      <c r="BP822214" s="90"/>
    </row>
    <row r="822215" spans="68:68" customFormat="1">
      <c r="BP822215" s="90"/>
    </row>
    <row r="822216" spans="68:68" customFormat="1">
      <c r="BP822216" s="90"/>
    </row>
    <row r="822217" spans="68:68" customFormat="1">
      <c r="BP822217" s="90"/>
    </row>
    <row r="822218" spans="68:68" customFormat="1">
      <c r="BP822218" s="90"/>
    </row>
    <row r="822219" spans="68:68" customFormat="1">
      <c r="BP822219" s="90"/>
    </row>
    <row r="822220" spans="68:68" customFormat="1">
      <c r="BP822220" s="90"/>
    </row>
    <row r="822221" spans="68:68" customFormat="1">
      <c r="BP822221" s="90"/>
    </row>
    <row r="822222" spans="68:68" customFormat="1">
      <c r="BP822222" s="90"/>
    </row>
    <row r="822223" spans="68:68" customFormat="1">
      <c r="BP822223" s="90"/>
    </row>
    <row r="822224" spans="68:68" customFormat="1">
      <c r="BP822224" s="90"/>
    </row>
    <row r="822225" spans="68:68" customFormat="1">
      <c r="BP822225" s="90"/>
    </row>
    <row r="822226" spans="68:68" customFormat="1">
      <c r="BP822226" s="90"/>
    </row>
    <row r="822227" spans="68:68" customFormat="1">
      <c r="BP822227" s="90"/>
    </row>
    <row r="822228" spans="68:68" customFormat="1">
      <c r="BP822228" s="90"/>
    </row>
    <row r="822229" spans="68:68" customFormat="1">
      <c r="BP822229" s="90"/>
    </row>
    <row r="822230" spans="68:68" customFormat="1">
      <c r="BP822230" s="90"/>
    </row>
    <row r="822231" spans="68:68" customFormat="1">
      <c r="BP822231" s="90"/>
    </row>
    <row r="822232" spans="68:68" customFormat="1">
      <c r="BP822232" s="90"/>
    </row>
    <row r="822233" spans="68:68" customFormat="1">
      <c r="BP822233" s="90"/>
    </row>
    <row r="822234" spans="68:68" customFormat="1">
      <c r="BP822234" s="90"/>
    </row>
    <row r="822235" spans="68:68" customFormat="1">
      <c r="BP822235" s="90"/>
    </row>
    <row r="822236" spans="68:68" customFormat="1">
      <c r="BP822236" s="90"/>
    </row>
    <row r="822237" spans="68:68" customFormat="1">
      <c r="BP822237" s="90"/>
    </row>
    <row r="822238" spans="68:68" customFormat="1">
      <c r="BP822238" s="90"/>
    </row>
    <row r="822239" spans="68:68" customFormat="1">
      <c r="BP822239" s="90"/>
    </row>
    <row r="822240" spans="68:68" customFormat="1">
      <c r="BP822240" s="90"/>
    </row>
    <row r="822241" spans="68:68" customFormat="1">
      <c r="BP822241" s="90"/>
    </row>
    <row r="822242" spans="68:68" customFormat="1">
      <c r="BP822242" s="90"/>
    </row>
    <row r="822243" spans="68:68" customFormat="1">
      <c r="BP822243" s="90"/>
    </row>
    <row r="822244" spans="68:68" customFormat="1">
      <c r="BP822244" s="90"/>
    </row>
    <row r="822245" spans="68:68" customFormat="1">
      <c r="BP822245" s="90"/>
    </row>
    <row r="822246" spans="68:68" customFormat="1">
      <c r="BP822246" s="90"/>
    </row>
    <row r="822247" spans="68:68" customFormat="1">
      <c r="BP822247" s="90"/>
    </row>
    <row r="822248" spans="68:68" customFormat="1">
      <c r="BP822248" s="90"/>
    </row>
    <row r="822249" spans="68:68" customFormat="1">
      <c r="BP822249" s="90"/>
    </row>
    <row r="822250" spans="68:68" customFormat="1">
      <c r="BP822250" s="90"/>
    </row>
    <row r="822251" spans="68:68" customFormat="1">
      <c r="BP822251" s="90"/>
    </row>
    <row r="822252" spans="68:68" customFormat="1">
      <c r="BP822252" s="90"/>
    </row>
    <row r="822253" spans="68:68" customFormat="1">
      <c r="BP822253" s="90"/>
    </row>
    <row r="822254" spans="68:68" customFormat="1">
      <c r="BP822254" s="90"/>
    </row>
    <row r="822255" spans="68:68" customFormat="1">
      <c r="BP822255" s="90"/>
    </row>
    <row r="822256" spans="68:68" customFormat="1">
      <c r="BP822256" s="90"/>
    </row>
    <row r="822257" spans="68:68" customFormat="1">
      <c r="BP822257" s="90"/>
    </row>
    <row r="822258" spans="68:68" customFormat="1">
      <c r="BP822258" s="90"/>
    </row>
    <row r="822259" spans="68:68" customFormat="1">
      <c r="BP822259" s="90"/>
    </row>
    <row r="822260" spans="68:68" customFormat="1">
      <c r="BP822260" s="90"/>
    </row>
    <row r="822261" spans="68:68" customFormat="1">
      <c r="BP822261" s="90"/>
    </row>
    <row r="822262" spans="68:68" customFormat="1">
      <c r="BP822262" s="90"/>
    </row>
    <row r="822263" spans="68:68" customFormat="1">
      <c r="BP822263" s="90"/>
    </row>
    <row r="822264" spans="68:68" customFormat="1">
      <c r="BP822264" s="90"/>
    </row>
    <row r="822265" spans="68:68" customFormat="1">
      <c r="BP822265" s="90"/>
    </row>
    <row r="822266" spans="68:68" customFormat="1">
      <c r="BP822266" s="90"/>
    </row>
    <row r="822267" spans="68:68" customFormat="1">
      <c r="BP822267" s="90"/>
    </row>
    <row r="822268" spans="68:68" customFormat="1">
      <c r="BP822268" s="90"/>
    </row>
    <row r="822269" spans="68:68" customFormat="1">
      <c r="BP822269" s="90"/>
    </row>
    <row r="822270" spans="68:68" customFormat="1">
      <c r="BP822270" s="90"/>
    </row>
    <row r="822271" spans="68:68" customFormat="1">
      <c r="BP822271" s="90"/>
    </row>
    <row r="822272" spans="68:68" customFormat="1">
      <c r="BP822272" s="90"/>
    </row>
    <row r="822273" spans="68:68" customFormat="1">
      <c r="BP822273" s="90"/>
    </row>
    <row r="822274" spans="68:68" customFormat="1">
      <c r="BP822274" s="90"/>
    </row>
    <row r="822275" spans="68:68" customFormat="1">
      <c r="BP822275" s="90"/>
    </row>
    <row r="822276" spans="68:68" customFormat="1">
      <c r="BP822276" s="90"/>
    </row>
    <row r="822277" spans="68:68" customFormat="1">
      <c r="BP822277" s="90"/>
    </row>
    <row r="822278" spans="68:68" customFormat="1">
      <c r="BP822278" s="90"/>
    </row>
    <row r="822279" spans="68:68" customFormat="1">
      <c r="BP822279" s="90"/>
    </row>
    <row r="822280" spans="68:68" customFormat="1">
      <c r="BP822280" s="90"/>
    </row>
    <row r="822281" spans="68:68" customFormat="1">
      <c r="BP822281" s="90"/>
    </row>
    <row r="822282" spans="68:68" customFormat="1">
      <c r="BP822282" s="90"/>
    </row>
    <row r="822283" spans="68:68" customFormat="1">
      <c r="BP822283" s="90"/>
    </row>
    <row r="822284" spans="68:68" customFormat="1">
      <c r="BP822284" s="90"/>
    </row>
    <row r="822285" spans="68:68" customFormat="1">
      <c r="BP822285" s="90"/>
    </row>
    <row r="822286" spans="68:68" customFormat="1">
      <c r="BP822286" s="90"/>
    </row>
    <row r="822287" spans="68:68" customFormat="1">
      <c r="BP822287" s="90"/>
    </row>
    <row r="822288" spans="68:68" customFormat="1">
      <c r="BP822288" s="90"/>
    </row>
    <row r="822289" spans="68:68" customFormat="1">
      <c r="BP822289" s="90"/>
    </row>
    <row r="822290" spans="68:68" customFormat="1">
      <c r="BP822290" s="90"/>
    </row>
    <row r="822291" spans="68:68" customFormat="1">
      <c r="BP822291" s="90"/>
    </row>
    <row r="822292" spans="68:68" customFormat="1">
      <c r="BP822292" s="90"/>
    </row>
    <row r="822293" spans="68:68" customFormat="1">
      <c r="BP822293" s="90"/>
    </row>
    <row r="822294" spans="68:68" customFormat="1">
      <c r="BP822294" s="90"/>
    </row>
    <row r="822295" spans="68:68" customFormat="1">
      <c r="BP822295" s="90"/>
    </row>
    <row r="822296" spans="68:68" customFormat="1">
      <c r="BP822296" s="90"/>
    </row>
    <row r="822297" spans="68:68" customFormat="1">
      <c r="BP822297" s="90"/>
    </row>
    <row r="822298" spans="68:68" customFormat="1">
      <c r="BP822298" s="90"/>
    </row>
    <row r="822299" spans="68:68" customFormat="1">
      <c r="BP822299" s="90"/>
    </row>
    <row r="822300" spans="68:68" customFormat="1">
      <c r="BP822300" s="90"/>
    </row>
    <row r="822301" spans="68:68" customFormat="1">
      <c r="BP822301" s="90"/>
    </row>
    <row r="822302" spans="68:68" customFormat="1">
      <c r="BP822302" s="90"/>
    </row>
    <row r="822303" spans="68:68" customFormat="1">
      <c r="BP822303" s="90"/>
    </row>
    <row r="822304" spans="68:68" customFormat="1">
      <c r="BP822304" s="90"/>
    </row>
    <row r="822305" spans="68:68" customFormat="1">
      <c r="BP822305" s="90"/>
    </row>
    <row r="822306" spans="68:68" customFormat="1">
      <c r="BP822306" s="90"/>
    </row>
    <row r="822307" spans="68:68" customFormat="1">
      <c r="BP822307" s="90"/>
    </row>
    <row r="822308" spans="68:68" customFormat="1">
      <c r="BP822308" s="90"/>
    </row>
    <row r="822309" spans="68:68" customFormat="1">
      <c r="BP822309" s="90"/>
    </row>
    <row r="822310" spans="68:68" customFormat="1">
      <c r="BP822310" s="90"/>
    </row>
    <row r="822311" spans="68:68" customFormat="1">
      <c r="BP822311" s="90"/>
    </row>
    <row r="822312" spans="68:68" customFormat="1">
      <c r="BP822312" s="90"/>
    </row>
    <row r="822313" spans="68:68" customFormat="1">
      <c r="BP822313" s="90"/>
    </row>
    <row r="822314" spans="68:68" customFormat="1">
      <c r="BP822314" s="90"/>
    </row>
    <row r="822315" spans="68:68" customFormat="1">
      <c r="BP822315" s="90"/>
    </row>
    <row r="822316" spans="68:68" customFormat="1">
      <c r="BP822316" s="90"/>
    </row>
    <row r="822317" spans="68:68" customFormat="1">
      <c r="BP822317" s="90"/>
    </row>
    <row r="822318" spans="68:68" customFormat="1">
      <c r="BP822318" s="90"/>
    </row>
    <row r="822319" spans="68:68" customFormat="1">
      <c r="BP822319" s="90"/>
    </row>
    <row r="822320" spans="68:68" customFormat="1">
      <c r="BP822320" s="90"/>
    </row>
    <row r="822321" spans="68:68" customFormat="1">
      <c r="BP822321" s="90"/>
    </row>
    <row r="822322" spans="68:68" customFormat="1">
      <c r="BP822322" s="90"/>
    </row>
    <row r="822323" spans="68:68" customFormat="1">
      <c r="BP822323" s="90"/>
    </row>
    <row r="822324" spans="68:68" customFormat="1">
      <c r="BP822324" s="90"/>
    </row>
    <row r="822325" spans="68:68" customFormat="1">
      <c r="BP822325" s="90"/>
    </row>
    <row r="822326" spans="68:68" customFormat="1">
      <c r="BP822326" s="90"/>
    </row>
    <row r="822327" spans="68:68" customFormat="1">
      <c r="BP822327" s="90"/>
    </row>
    <row r="822328" spans="68:68" customFormat="1">
      <c r="BP822328" s="90"/>
    </row>
    <row r="822329" spans="68:68" customFormat="1">
      <c r="BP822329" s="90"/>
    </row>
    <row r="822330" spans="68:68" customFormat="1">
      <c r="BP822330" s="90"/>
    </row>
    <row r="822331" spans="68:68" customFormat="1">
      <c r="BP822331" s="90"/>
    </row>
    <row r="822332" spans="68:68" customFormat="1">
      <c r="BP822332" s="90"/>
    </row>
    <row r="822333" spans="68:68" customFormat="1">
      <c r="BP822333" s="90"/>
    </row>
    <row r="822334" spans="68:68" customFormat="1">
      <c r="BP822334" s="90"/>
    </row>
    <row r="822335" spans="68:68" customFormat="1">
      <c r="BP822335" s="90"/>
    </row>
    <row r="822336" spans="68:68" customFormat="1">
      <c r="BP822336" s="90"/>
    </row>
    <row r="822337" spans="68:68" customFormat="1">
      <c r="BP822337" s="90"/>
    </row>
    <row r="822338" spans="68:68" customFormat="1">
      <c r="BP822338" s="90"/>
    </row>
    <row r="822339" spans="68:68" customFormat="1">
      <c r="BP822339" s="90"/>
    </row>
    <row r="822340" spans="68:68" customFormat="1">
      <c r="BP822340" s="90"/>
    </row>
    <row r="822341" spans="68:68" customFormat="1">
      <c r="BP822341" s="90"/>
    </row>
    <row r="822342" spans="68:68" customFormat="1">
      <c r="BP822342" s="90"/>
    </row>
    <row r="822343" spans="68:68" customFormat="1">
      <c r="BP822343" s="90"/>
    </row>
    <row r="822344" spans="68:68" customFormat="1">
      <c r="BP822344" s="90"/>
    </row>
    <row r="822345" spans="68:68" customFormat="1">
      <c r="BP822345" s="90"/>
    </row>
    <row r="822346" spans="68:68" customFormat="1">
      <c r="BP822346" s="90"/>
    </row>
    <row r="822347" spans="68:68" customFormat="1">
      <c r="BP822347" s="90"/>
    </row>
    <row r="822348" spans="68:68" customFormat="1">
      <c r="BP822348" s="90"/>
    </row>
    <row r="822349" spans="68:68" customFormat="1">
      <c r="BP822349" s="90"/>
    </row>
    <row r="822350" spans="68:68" customFormat="1">
      <c r="BP822350" s="90"/>
    </row>
    <row r="822351" spans="68:68" customFormat="1">
      <c r="BP822351" s="90"/>
    </row>
    <row r="822352" spans="68:68" customFormat="1">
      <c r="BP822352" s="90"/>
    </row>
    <row r="822353" spans="68:68" customFormat="1">
      <c r="BP822353" s="90"/>
    </row>
    <row r="822354" spans="68:68" customFormat="1">
      <c r="BP822354" s="90"/>
    </row>
    <row r="822355" spans="68:68" customFormat="1">
      <c r="BP822355" s="90"/>
    </row>
    <row r="822356" spans="68:68" customFormat="1">
      <c r="BP822356" s="90"/>
    </row>
    <row r="822357" spans="68:68" customFormat="1">
      <c r="BP822357" s="90"/>
    </row>
    <row r="822358" spans="68:68" customFormat="1">
      <c r="BP822358" s="90"/>
    </row>
    <row r="822359" spans="68:68" customFormat="1">
      <c r="BP822359" s="90"/>
    </row>
    <row r="822360" spans="68:68" customFormat="1">
      <c r="BP822360" s="90"/>
    </row>
    <row r="822361" spans="68:68" customFormat="1">
      <c r="BP822361" s="90"/>
    </row>
    <row r="822362" spans="68:68" customFormat="1">
      <c r="BP822362" s="90"/>
    </row>
    <row r="822363" spans="68:68" customFormat="1">
      <c r="BP822363" s="90"/>
    </row>
    <row r="822364" spans="68:68" customFormat="1">
      <c r="BP822364" s="90"/>
    </row>
    <row r="822365" spans="68:68" customFormat="1">
      <c r="BP822365" s="90"/>
    </row>
    <row r="822366" spans="68:68" customFormat="1">
      <c r="BP822366" s="90"/>
    </row>
    <row r="822367" spans="68:68" customFormat="1">
      <c r="BP822367" s="90"/>
    </row>
    <row r="822368" spans="68:68" customFormat="1">
      <c r="BP822368" s="90"/>
    </row>
    <row r="822369" spans="68:68" customFormat="1">
      <c r="BP822369" s="90"/>
    </row>
    <row r="822370" spans="68:68" customFormat="1">
      <c r="BP822370" s="90"/>
    </row>
    <row r="822371" spans="68:68" customFormat="1">
      <c r="BP822371" s="90"/>
    </row>
    <row r="822372" spans="68:68" customFormat="1">
      <c r="BP822372" s="90"/>
    </row>
    <row r="822373" spans="68:68" customFormat="1">
      <c r="BP822373" s="90"/>
    </row>
    <row r="822374" spans="68:68" customFormat="1">
      <c r="BP822374" s="90"/>
    </row>
    <row r="822375" spans="68:68" customFormat="1">
      <c r="BP822375" s="90"/>
    </row>
    <row r="822376" spans="68:68" customFormat="1">
      <c r="BP822376" s="90"/>
    </row>
    <row r="822377" spans="68:68" customFormat="1">
      <c r="BP822377" s="90"/>
    </row>
    <row r="822378" spans="68:68" customFormat="1">
      <c r="BP822378" s="90"/>
    </row>
    <row r="822379" spans="68:68" customFormat="1">
      <c r="BP822379" s="90"/>
    </row>
    <row r="822380" spans="68:68" customFormat="1">
      <c r="BP822380" s="90"/>
    </row>
    <row r="822381" spans="68:68" customFormat="1">
      <c r="BP822381" s="90"/>
    </row>
    <row r="822382" spans="68:68" customFormat="1">
      <c r="BP822382" s="90"/>
    </row>
    <row r="822383" spans="68:68" customFormat="1">
      <c r="BP822383" s="90"/>
    </row>
    <row r="822384" spans="68:68" customFormat="1">
      <c r="BP822384" s="90"/>
    </row>
    <row r="822385" spans="68:68" customFormat="1">
      <c r="BP822385" s="90"/>
    </row>
    <row r="822386" spans="68:68" customFormat="1">
      <c r="BP822386" s="90"/>
    </row>
    <row r="822387" spans="68:68" customFormat="1">
      <c r="BP822387" s="90"/>
    </row>
    <row r="822388" spans="68:68" customFormat="1">
      <c r="BP822388" s="90"/>
    </row>
    <row r="822389" spans="68:68" customFormat="1">
      <c r="BP822389" s="90"/>
    </row>
    <row r="822390" spans="68:68" customFormat="1">
      <c r="BP822390" s="90"/>
    </row>
    <row r="822391" spans="68:68" customFormat="1">
      <c r="BP822391" s="90"/>
    </row>
    <row r="822392" spans="68:68" customFormat="1">
      <c r="BP822392" s="90"/>
    </row>
    <row r="822393" spans="68:68" customFormat="1">
      <c r="BP822393" s="90"/>
    </row>
    <row r="822394" spans="68:68" customFormat="1">
      <c r="BP822394" s="90"/>
    </row>
    <row r="822395" spans="68:68" customFormat="1">
      <c r="BP822395" s="90"/>
    </row>
    <row r="822396" spans="68:68" customFormat="1">
      <c r="BP822396" s="90"/>
    </row>
    <row r="822397" spans="68:68" customFormat="1">
      <c r="BP822397" s="90"/>
    </row>
    <row r="822398" spans="68:68" customFormat="1">
      <c r="BP822398" s="90"/>
    </row>
    <row r="822399" spans="68:68" customFormat="1">
      <c r="BP822399" s="90"/>
    </row>
    <row r="822400" spans="68:68" customFormat="1">
      <c r="BP822400" s="90"/>
    </row>
    <row r="822401" spans="68:68" customFormat="1">
      <c r="BP822401" s="90"/>
    </row>
    <row r="822402" spans="68:68" customFormat="1">
      <c r="BP822402" s="90"/>
    </row>
    <row r="822403" spans="68:68" customFormat="1">
      <c r="BP822403" s="90"/>
    </row>
    <row r="822404" spans="68:68" customFormat="1">
      <c r="BP822404" s="90"/>
    </row>
    <row r="822405" spans="68:68" customFormat="1">
      <c r="BP822405" s="90"/>
    </row>
    <row r="822406" spans="68:68" customFormat="1">
      <c r="BP822406" s="90"/>
    </row>
    <row r="822407" spans="68:68" customFormat="1">
      <c r="BP822407" s="90"/>
    </row>
    <row r="822408" spans="68:68" customFormat="1">
      <c r="BP822408" s="90"/>
    </row>
    <row r="822409" spans="68:68" customFormat="1">
      <c r="BP822409" s="90"/>
    </row>
    <row r="822410" spans="68:68" customFormat="1">
      <c r="BP822410" s="90"/>
    </row>
    <row r="822411" spans="68:68" customFormat="1">
      <c r="BP822411" s="90"/>
    </row>
    <row r="822412" spans="68:68" customFormat="1">
      <c r="BP822412" s="90"/>
    </row>
    <row r="822413" spans="68:68" customFormat="1">
      <c r="BP822413" s="90"/>
    </row>
    <row r="822414" spans="68:68" customFormat="1">
      <c r="BP822414" s="90"/>
    </row>
    <row r="822415" spans="68:68" customFormat="1">
      <c r="BP822415" s="90"/>
    </row>
    <row r="822416" spans="68:68" customFormat="1">
      <c r="BP822416" s="90"/>
    </row>
    <row r="822417" spans="68:68" customFormat="1">
      <c r="BP822417" s="90"/>
    </row>
    <row r="822418" spans="68:68" customFormat="1">
      <c r="BP822418" s="90"/>
    </row>
    <row r="822419" spans="68:68" customFormat="1">
      <c r="BP822419" s="90"/>
    </row>
    <row r="822420" spans="68:68" customFormat="1">
      <c r="BP822420" s="90"/>
    </row>
    <row r="822421" spans="68:68" customFormat="1">
      <c r="BP822421" s="90"/>
    </row>
    <row r="822422" spans="68:68" customFormat="1">
      <c r="BP822422" s="90"/>
    </row>
    <row r="822423" spans="68:68" customFormat="1">
      <c r="BP822423" s="90"/>
    </row>
    <row r="822424" spans="68:68" customFormat="1">
      <c r="BP822424" s="90"/>
    </row>
    <row r="822425" spans="68:68" customFormat="1">
      <c r="BP822425" s="90"/>
    </row>
    <row r="822426" spans="68:68" customFormat="1">
      <c r="BP822426" s="90"/>
    </row>
    <row r="822427" spans="68:68" customFormat="1">
      <c r="BP822427" s="90"/>
    </row>
    <row r="822428" spans="68:68" customFormat="1">
      <c r="BP822428" s="90"/>
    </row>
    <row r="822429" spans="68:68" customFormat="1">
      <c r="BP822429" s="90"/>
    </row>
    <row r="822430" spans="68:68" customFormat="1">
      <c r="BP822430" s="90"/>
    </row>
    <row r="822431" spans="68:68" customFormat="1">
      <c r="BP822431" s="90"/>
    </row>
    <row r="822432" spans="68:68" customFormat="1">
      <c r="BP822432" s="90"/>
    </row>
    <row r="822433" spans="68:68" customFormat="1">
      <c r="BP822433" s="90"/>
    </row>
    <row r="822434" spans="68:68" customFormat="1">
      <c r="BP822434" s="90"/>
    </row>
    <row r="822435" spans="68:68" customFormat="1">
      <c r="BP822435" s="90"/>
    </row>
    <row r="822436" spans="68:68" customFormat="1">
      <c r="BP822436" s="90"/>
    </row>
    <row r="822437" spans="68:68" customFormat="1">
      <c r="BP822437" s="90"/>
    </row>
    <row r="822438" spans="68:68" customFormat="1">
      <c r="BP822438" s="90"/>
    </row>
    <row r="822439" spans="68:68" customFormat="1">
      <c r="BP822439" s="90"/>
    </row>
    <row r="822440" spans="68:68" customFormat="1">
      <c r="BP822440" s="90"/>
    </row>
    <row r="822441" spans="68:68" customFormat="1">
      <c r="BP822441" s="90"/>
    </row>
    <row r="822442" spans="68:68" customFormat="1">
      <c r="BP822442" s="90"/>
    </row>
    <row r="822443" spans="68:68" customFormat="1">
      <c r="BP822443" s="90"/>
    </row>
    <row r="822444" spans="68:68" customFormat="1">
      <c r="BP822444" s="90"/>
    </row>
    <row r="822445" spans="68:68" customFormat="1">
      <c r="BP822445" s="90"/>
    </row>
    <row r="822446" spans="68:68" customFormat="1">
      <c r="BP822446" s="90"/>
    </row>
    <row r="822447" spans="68:68" customFormat="1">
      <c r="BP822447" s="90"/>
    </row>
    <row r="822448" spans="68:68" customFormat="1">
      <c r="BP822448" s="90"/>
    </row>
    <row r="822449" spans="68:68" customFormat="1">
      <c r="BP822449" s="90"/>
    </row>
    <row r="822450" spans="68:68" customFormat="1">
      <c r="BP822450" s="90"/>
    </row>
    <row r="822451" spans="68:68" customFormat="1">
      <c r="BP822451" s="90"/>
    </row>
    <row r="822452" spans="68:68" customFormat="1">
      <c r="BP822452" s="90"/>
    </row>
    <row r="822453" spans="68:68" customFormat="1">
      <c r="BP822453" s="90"/>
    </row>
    <row r="822454" spans="68:68" customFormat="1">
      <c r="BP822454" s="90"/>
    </row>
    <row r="822455" spans="68:68" customFormat="1">
      <c r="BP822455" s="90"/>
    </row>
    <row r="822456" spans="68:68" customFormat="1">
      <c r="BP822456" s="90"/>
    </row>
    <row r="822457" spans="68:68" customFormat="1">
      <c r="BP822457" s="90"/>
    </row>
    <row r="822458" spans="68:68" customFormat="1">
      <c r="BP822458" s="90"/>
    </row>
    <row r="822459" spans="68:68" customFormat="1">
      <c r="BP822459" s="90"/>
    </row>
    <row r="822460" spans="68:68" customFormat="1">
      <c r="BP822460" s="90"/>
    </row>
    <row r="822461" spans="68:68" customFormat="1">
      <c r="BP822461" s="90"/>
    </row>
    <row r="822462" spans="68:68" customFormat="1">
      <c r="BP822462" s="90"/>
    </row>
    <row r="822463" spans="68:68" customFormat="1">
      <c r="BP822463" s="90"/>
    </row>
    <row r="822464" spans="68:68" customFormat="1">
      <c r="BP822464" s="90"/>
    </row>
    <row r="822465" spans="68:68" customFormat="1">
      <c r="BP822465" s="90"/>
    </row>
    <row r="822466" spans="68:68" customFormat="1">
      <c r="BP822466" s="90"/>
    </row>
    <row r="822467" spans="68:68" customFormat="1">
      <c r="BP822467" s="90"/>
    </row>
    <row r="822468" spans="68:68" customFormat="1">
      <c r="BP822468" s="90"/>
    </row>
    <row r="822469" spans="68:68" customFormat="1">
      <c r="BP822469" s="90"/>
    </row>
    <row r="822470" spans="68:68" customFormat="1">
      <c r="BP822470" s="90"/>
    </row>
    <row r="822471" spans="68:68" customFormat="1">
      <c r="BP822471" s="90"/>
    </row>
    <row r="822472" spans="68:68" customFormat="1">
      <c r="BP822472" s="90"/>
    </row>
    <row r="822473" spans="68:68" customFormat="1">
      <c r="BP822473" s="90"/>
    </row>
    <row r="822474" spans="68:68" customFormat="1">
      <c r="BP822474" s="90"/>
    </row>
    <row r="822475" spans="68:68" customFormat="1">
      <c r="BP822475" s="90"/>
    </row>
    <row r="822476" spans="68:68" customFormat="1">
      <c r="BP822476" s="90"/>
    </row>
    <row r="822477" spans="68:68" customFormat="1">
      <c r="BP822477" s="90"/>
    </row>
    <row r="822478" spans="68:68" customFormat="1">
      <c r="BP822478" s="90"/>
    </row>
    <row r="822479" spans="68:68" customFormat="1">
      <c r="BP822479" s="90"/>
    </row>
    <row r="822480" spans="68:68" customFormat="1">
      <c r="BP822480" s="90"/>
    </row>
    <row r="822481" spans="68:68" customFormat="1">
      <c r="BP822481" s="90"/>
    </row>
    <row r="822482" spans="68:68" customFormat="1">
      <c r="BP822482" s="90"/>
    </row>
    <row r="822483" spans="68:68" customFormat="1">
      <c r="BP822483" s="90"/>
    </row>
    <row r="822484" spans="68:68" customFormat="1">
      <c r="BP822484" s="90"/>
    </row>
    <row r="822485" spans="68:68" customFormat="1">
      <c r="BP822485" s="90"/>
    </row>
    <row r="822486" spans="68:68" customFormat="1">
      <c r="BP822486" s="90"/>
    </row>
    <row r="822487" spans="68:68" customFormat="1">
      <c r="BP822487" s="90"/>
    </row>
    <row r="822488" spans="68:68" customFormat="1">
      <c r="BP822488" s="90"/>
    </row>
    <row r="822489" spans="68:68" customFormat="1">
      <c r="BP822489" s="90"/>
    </row>
    <row r="822490" spans="68:68" customFormat="1">
      <c r="BP822490" s="90"/>
    </row>
    <row r="822491" spans="68:68" customFormat="1">
      <c r="BP822491" s="90"/>
    </row>
    <row r="822492" spans="68:68" customFormat="1">
      <c r="BP822492" s="90"/>
    </row>
    <row r="822493" spans="68:68" customFormat="1">
      <c r="BP822493" s="90"/>
    </row>
    <row r="822494" spans="68:68" customFormat="1">
      <c r="BP822494" s="90"/>
    </row>
    <row r="822495" spans="68:68" customFormat="1">
      <c r="BP822495" s="90"/>
    </row>
    <row r="822496" spans="68:68" customFormat="1">
      <c r="BP822496" s="90"/>
    </row>
    <row r="822497" spans="68:68" customFormat="1">
      <c r="BP822497" s="90"/>
    </row>
    <row r="822498" spans="68:68" customFormat="1">
      <c r="BP822498" s="90"/>
    </row>
    <row r="822499" spans="68:68" customFormat="1">
      <c r="BP822499" s="90"/>
    </row>
    <row r="822500" spans="68:68" customFormat="1">
      <c r="BP822500" s="90"/>
    </row>
    <row r="822501" spans="68:68" customFormat="1">
      <c r="BP822501" s="90"/>
    </row>
    <row r="822502" spans="68:68" customFormat="1">
      <c r="BP822502" s="90"/>
    </row>
    <row r="822503" spans="68:68" customFormat="1">
      <c r="BP822503" s="90"/>
    </row>
    <row r="822504" spans="68:68" customFormat="1">
      <c r="BP822504" s="90"/>
    </row>
    <row r="822505" spans="68:68" customFormat="1">
      <c r="BP822505" s="90"/>
    </row>
    <row r="822506" spans="68:68" customFormat="1">
      <c r="BP822506" s="90"/>
    </row>
    <row r="822507" spans="68:68" customFormat="1">
      <c r="BP822507" s="90"/>
    </row>
    <row r="822508" spans="68:68" customFormat="1">
      <c r="BP822508" s="90"/>
    </row>
    <row r="822509" spans="68:68" customFormat="1">
      <c r="BP822509" s="90"/>
    </row>
    <row r="822510" spans="68:68" customFormat="1">
      <c r="BP822510" s="90"/>
    </row>
    <row r="822511" spans="68:68" customFormat="1">
      <c r="BP822511" s="90"/>
    </row>
    <row r="822512" spans="68:68" customFormat="1">
      <c r="BP822512" s="90"/>
    </row>
    <row r="822513" spans="68:68" customFormat="1">
      <c r="BP822513" s="90"/>
    </row>
    <row r="822514" spans="68:68" customFormat="1">
      <c r="BP822514" s="90"/>
    </row>
    <row r="822515" spans="68:68" customFormat="1">
      <c r="BP822515" s="90"/>
    </row>
    <row r="822516" spans="68:68" customFormat="1">
      <c r="BP822516" s="90"/>
    </row>
    <row r="822517" spans="68:68" customFormat="1">
      <c r="BP822517" s="90"/>
    </row>
    <row r="822518" spans="68:68" customFormat="1">
      <c r="BP822518" s="90"/>
    </row>
    <row r="822519" spans="68:68" customFormat="1">
      <c r="BP822519" s="90"/>
    </row>
    <row r="822520" spans="68:68" customFormat="1">
      <c r="BP822520" s="90"/>
    </row>
    <row r="822521" spans="68:68" customFormat="1">
      <c r="BP822521" s="90"/>
    </row>
    <row r="822522" spans="68:68" customFormat="1">
      <c r="BP822522" s="90"/>
    </row>
    <row r="822523" spans="68:68" customFormat="1">
      <c r="BP822523" s="90"/>
    </row>
    <row r="822524" spans="68:68" customFormat="1">
      <c r="BP822524" s="90"/>
    </row>
    <row r="822525" spans="68:68" customFormat="1">
      <c r="BP822525" s="90"/>
    </row>
    <row r="822526" spans="68:68" customFormat="1">
      <c r="BP822526" s="90"/>
    </row>
    <row r="822527" spans="68:68" customFormat="1">
      <c r="BP822527" s="90"/>
    </row>
    <row r="822528" spans="68:68" customFormat="1">
      <c r="BP822528" s="90"/>
    </row>
    <row r="822529" spans="68:68" customFormat="1">
      <c r="BP822529" s="90"/>
    </row>
    <row r="822530" spans="68:68" customFormat="1">
      <c r="BP822530" s="90"/>
    </row>
    <row r="822531" spans="68:68" customFormat="1">
      <c r="BP822531" s="90"/>
    </row>
    <row r="822532" spans="68:68" customFormat="1">
      <c r="BP822532" s="90"/>
    </row>
    <row r="822533" spans="68:68" customFormat="1">
      <c r="BP822533" s="90"/>
    </row>
    <row r="822534" spans="68:68" customFormat="1">
      <c r="BP822534" s="90"/>
    </row>
    <row r="822535" spans="68:68" customFormat="1">
      <c r="BP822535" s="90"/>
    </row>
    <row r="822536" spans="68:68" customFormat="1">
      <c r="BP822536" s="90"/>
    </row>
    <row r="822537" spans="68:68" customFormat="1">
      <c r="BP822537" s="90"/>
    </row>
    <row r="822538" spans="68:68" customFormat="1">
      <c r="BP822538" s="90"/>
    </row>
    <row r="822539" spans="68:68" customFormat="1">
      <c r="BP822539" s="90"/>
    </row>
    <row r="822540" spans="68:68" customFormat="1">
      <c r="BP822540" s="90"/>
    </row>
    <row r="822541" spans="68:68" customFormat="1">
      <c r="BP822541" s="90"/>
    </row>
    <row r="822542" spans="68:68" customFormat="1">
      <c r="BP822542" s="90"/>
    </row>
    <row r="822543" spans="68:68" customFormat="1">
      <c r="BP822543" s="90"/>
    </row>
    <row r="822544" spans="68:68" customFormat="1">
      <c r="BP822544" s="90"/>
    </row>
    <row r="822545" spans="68:68" customFormat="1">
      <c r="BP822545" s="90"/>
    </row>
    <row r="822546" spans="68:68" customFormat="1">
      <c r="BP822546" s="90"/>
    </row>
    <row r="822547" spans="68:68" customFormat="1">
      <c r="BP822547" s="90"/>
    </row>
    <row r="822548" spans="68:68" customFormat="1">
      <c r="BP822548" s="90"/>
    </row>
    <row r="822549" spans="68:68" customFormat="1">
      <c r="BP822549" s="90"/>
    </row>
    <row r="822550" spans="68:68" customFormat="1">
      <c r="BP822550" s="90"/>
    </row>
    <row r="822551" spans="68:68" customFormat="1">
      <c r="BP822551" s="90"/>
    </row>
    <row r="822552" spans="68:68" customFormat="1">
      <c r="BP822552" s="90"/>
    </row>
    <row r="822553" spans="68:68" customFormat="1">
      <c r="BP822553" s="90"/>
    </row>
    <row r="822554" spans="68:68" customFormat="1">
      <c r="BP822554" s="90"/>
    </row>
    <row r="822555" spans="68:68" customFormat="1">
      <c r="BP822555" s="90"/>
    </row>
    <row r="822556" spans="68:68" customFormat="1">
      <c r="BP822556" s="90"/>
    </row>
    <row r="822557" spans="68:68" customFormat="1">
      <c r="BP822557" s="90"/>
    </row>
    <row r="822558" spans="68:68" customFormat="1">
      <c r="BP822558" s="90"/>
    </row>
    <row r="822559" spans="68:68" customFormat="1">
      <c r="BP822559" s="90"/>
    </row>
    <row r="822560" spans="68:68" customFormat="1">
      <c r="BP822560" s="90"/>
    </row>
    <row r="822561" spans="68:68" customFormat="1">
      <c r="BP822561" s="90"/>
    </row>
    <row r="822562" spans="68:68" customFormat="1">
      <c r="BP822562" s="90"/>
    </row>
    <row r="822563" spans="68:68" customFormat="1">
      <c r="BP822563" s="90"/>
    </row>
    <row r="822564" spans="68:68" customFormat="1">
      <c r="BP822564" s="90"/>
    </row>
    <row r="822565" spans="68:68" customFormat="1">
      <c r="BP822565" s="90"/>
    </row>
    <row r="822566" spans="68:68" customFormat="1">
      <c r="BP822566" s="90"/>
    </row>
    <row r="822567" spans="68:68" customFormat="1">
      <c r="BP822567" s="90"/>
    </row>
    <row r="822568" spans="68:68" customFormat="1">
      <c r="BP822568" s="90"/>
    </row>
    <row r="822569" spans="68:68" customFormat="1">
      <c r="BP822569" s="90"/>
    </row>
    <row r="822570" spans="68:68" customFormat="1">
      <c r="BP822570" s="90"/>
    </row>
    <row r="822571" spans="68:68" customFormat="1">
      <c r="BP822571" s="90"/>
    </row>
    <row r="822572" spans="68:68" customFormat="1">
      <c r="BP822572" s="90"/>
    </row>
    <row r="822573" spans="68:68" customFormat="1">
      <c r="BP822573" s="90"/>
    </row>
    <row r="822574" spans="68:68" customFormat="1">
      <c r="BP822574" s="90"/>
    </row>
    <row r="822575" spans="68:68" customFormat="1">
      <c r="BP822575" s="90"/>
    </row>
    <row r="822576" spans="68:68" customFormat="1">
      <c r="BP822576" s="90"/>
    </row>
    <row r="822577" spans="68:68" customFormat="1">
      <c r="BP822577" s="90"/>
    </row>
    <row r="822578" spans="68:68" customFormat="1">
      <c r="BP822578" s="90"/>
    </row>
    <row r="822579" spans="68:68" customFormat="1">
      <c r="BP822579" s="90"/>
    </row>
    <row r="822580" spans="68:68" customFormat="1">
      <c r="BP822580" s="90"/>
    </row>
    <row r="822581" spans="68:68" customFormat="1">
      <c r="BP822581" s="90"/>
    </row>
    <row r="822582" spans="68:68" customFormat="1">
      <c r="BP822582" s="90"/>
    </row>
    <row r="822583" spans="68:68" customFormat="1">
      <c r="BP822583" s="90"/>
    </row>
    <row r="822584" spans="68:68" customFormat="1">
      <c r="BP822584" s="90"/>
    </row>
    <row r="822585" spans="68:68" customFormat="1">
      <c r="BP822585" s="90"/>
    </row>
    <row r="822586" spans="68:68" customFormat="1">
      <c r="BP822586" s="90"/>
    </row>
    <row r="822587" spans="68:68" customFormat="1">
      <c r="BP822587" s="90"/>
    </row>
    <row r="822588" spans="68:68" customFormat="1">
      <c r="BP822588" s="90"/>
    </row>
    <row r="822589" spans="68:68" customFormat="1">
      <c r="BP822589" s="90"/>
    </row>
    <row r="822590" spans="68:68" customFormat="1">
      <c r="BP822590" s="90"/>
    </row>
    <row r="822591" spans="68:68" customFormat="1">
      <c r="BP822591" s="90"/>
    </row>
    <row r="822592" spans="68:68" customFormat="1">
      <c r="BP822592" s="90"/>
    </row>
    <row r="822593" spans="68:68" customFormat="1">
      <c r="BP822593" s="90"/>
    </row>
    <row r="822594" spans="68:68" customFormat="1">
      <c r="BP822594" s="90"/>
    </row>
    <row r="822595" spans="68:68" customFormat="1">
      <c r="BP822595" s="90"/>
    </row>
    <row r="822596" spans="68:68" customFormat="1">
      <c r="BP822596" s="90"/>
    </row>
    <row r="822597" spans="68:68" customFormat="1">
      <c r="BP822597" s="90"/>
    </row>
    <row r="822598" spans="68:68" customFormat="1">
      <c r="BP822598" s="90"/>
    </row>
    <row r="822599" spans="68:68" customFormat="1">
      <c r="BP822599" s="90"/>
    </row>
    <row r="822600" spans="68:68" customFormat="1">
      <c r="BP822600" s="90"/>
    </row>
    <row r="822601" spans="68:68" customFormat="1">
      <c r="BP822601" s="90"/>
    </row>
    <row r="822602" spans="68:68" customFormat="1">
      <c r="BP822602" s="90"/>
    </row>
    <row r="822603" spans="68:68" customFormat="1">
      <c r="BP822603" s="90"/>
    </row>
    <row r="822604" spans="68:68" customFormat="1">
      <c r="BP822604" s="90"/>
    </row>
    <row r="822605" spans="68:68" customFormat="1">
      <c r="BP822605" s="90"/>
    </row>
    <row r="822606" spans="68:68" customFormat="1">
      <c r="BP822606" s="90"/>
    </row>
    <row r="822607" spans="68:68" customFormat="1">
      <c r="BP822607" s="90"/>
    </row>
    <row r="822608" spans="68:68" customFormat="1">
      <c r="BP822608" s="90"/>
    </row>
    <row r="822609" spans="68:68" customFormat="1">
      <c r="BP822609" s="90"/>
    </row>
    <row r="822610" spans="68:68" customFormat="1">
      <c r="BP822610" s="90"/>
    </row>
    <row r="822611" spans="68:68" customFormat="1">
      <c r="BP822611" s="90"/>
    </row>
    <row r="822612" spans="68:68" customFormat="1">
      <c r="BP822612" s="90"/>
    </row>
    <row r="822613" spans="68:68" customFormat="1">
      <c r="BP822613" s="90"/>
    </row>
    <row r="822614" spans="68:68" customFormat="1">
      <c r="BP822614" s="90"/>
    </row>
    <row r="822615" spans="68:68" customFormat="1">
      <c r="BP822615" s="90"/>
    </row>
    <row r="822616" spans="68:68" customFormat="1">
      <c r="BP822616" s="90"/>
    </row>
    <row r="822617" spans="68:68" customFormat="1">
      <c r="BP822617" s="90"/>
    </row>
    <row r="822618" spans="68:68" customFormat="1">
      <c r="BP822618" s="90"/>
    </row>
    <row r="822619" spans="68:68" customFormat="1">
      <c r="BP822619" s="90"/>
    </row>
    <row r="822620" spans="68:68" customFormat="1">
      <c r="BP822620" s="90"/>
    </row>
    <row r="822621" spans="68:68" customFormat="1">
      <c r="BP822621" s="90"/>
    </row>
    <row r="822622" spans="68:68" customFormat="1">
      <c r="BP822622" s="90"/>
    </row>
    <row r="822623" spans="68:68" customFormat="1">
      <c r="BP822623" s="90"/>
    </row>
    <row r="822624" spans="68:68" customFormat="1">
      <c r="BP822624" s="90"/>
    </row>
    <row r="822625" spans="68:68" customFormat="1">
      <c r="BP822625" s="90"/>
    </row>
    <row r="822626" spans="68:68" customFormat="1">
      <c r="BP822626" s="90"/>
    </row>
    <row r="822627" spans="68:68" customFormat="1">
      <c r="BP822627" s="90"/>
    </row>
    <row r="822628" spans="68:68" customFormat="1">
      <c r="BP822628" s="90"/>
    </row>
    <row r="822629" spans="68:68" customFormat="1">
      <c r="BP822629" s="90"/>
    </row>
    <row r="822630" spans="68:68" customFormat="1">
      <c r="BP822630" s="90"/>
    </row>
    <row r="822631" spans="68:68" customFormat="1">
      <c r="BP822631" s="90"/>
    </row>
    <row r="822632" spans="68:68" customFormat="1">
      <c r="BP822632" s="90"/>
    </row>
    <row r="822633" spans="68:68" customFormat="1">
      <c r="BP822633" s="90"/>
    </row>
    <row r="822634" spans="68:68" customFormat="1">
      <c r="BP822634" s="90"/>
    </row>
    <row r="822635" spans="68:68" customFormat="1">
      <c r="BP822635" s="90"/>
    </row>
    <row r="822636" spans="68:68" customFormat="1">
      <c r="BP822636" s="90"/>
    </row>
    <row r="822637" spans="68:68" customFormat="1">
      <c r="BP822637" s="90"/>
    </row>
    <row r="822638" spans="68:68" customFormat="1">
      <c r="BP822638" s="90"/>
    </row>
    <row r="822639" spans="68:68" customFormat="1">
      <c r="BP822639" s="90"/>
    </row>
    <row r="822640" spans="68:68" customFormat="1">
      <c r="BP822640" s="90"/>
    </row>
    <row r="822641" spans="68:68" customFormat="1">
      <c r="BP822641" s="90"/>
    </row>
    <row r="822642" spans="68:68" customFormat="1">
      <c r="BP822642" s="90"/>
    </row>
    <row r="822643" spans="68:68" customFormat="1">
      <c r="BP822643" s="90"/>
    </row>
    <row r="822644" spans="68:68" customFormat="1">
      <c r="BP822644" s="90"/>
    </row>
    <row r="822645" spans="68:68" customFormat="1">
      <c r="BP822645" s="90"/>
    </row>
    <row r="822646" spans="68:68" customFormat="1">
      <c r="BP822646" s="90"/>
    </row>
    <row r="822647" spans="68:68" customFormat="1">
      <c r="BP822647" s="90"/>
    </row>
    <row r="822648" spans="68:68" customFormat="1">
      <c r="BP822648" s="90"/>
    </row>
    <row r="822649" spans="68:68" customFormat="1">
      <c r="BP822649" s="90"/>
    </row>
    <row r="822650" spans="68:68" customFormat="1">
      <c r="BP822650" s="90"/>
    </row>
    <row r="822651" spans="68:68" customFormat="1">
      <c r="BP822651" s="90"/>
    </row>
    <row r="822652" spans="68:68" customFormat="1">
      <c r="BP822652" s="90"/>
    </row>
    <row r="822653" spans="68:68" customFormat="1">
      <c r="BP822653" s="90"/>
    </row>
    <row r="822654" spans="68:68" customFormat="1">
      <c r="BP822654" s="90"/>
    </row>
    <row r="822655" spans="68:68" customFormat="1">
      <c r="BP822655" s="90"/>
    </row>
    <row r="822656" spans="68:68" customFormat="1">
      <c r="BP822656" s="90"/>
    </row>
    <row r="822657" spans="68:68" customFormat="1">
      <c r="BP822657" s="90"/>
    </row>
    <row r="822658" spans="68:68" customFormat="1">
      <c r="BP822658" s="90"/>
    </row>
    <row r="822659" spans="68:68" customFormat="1">
      <c r="BP822659" s="90"/>
    </row>
    <row r="822660" spans="68:68" customFormat="1">
      <c r="BP822660" s="90"/>
    </row>
    <row r="822661" spans="68:68" customFormat="1">
      <c r="BP822661" s="90"/>
    </row>
    <row r="822662" spans="68:68" customFormat="1">
      <c r="BP822662" s="90"/>
    </row>
    <row r="822663" spans="68:68" customFormat="1">
      <c r="BP822663" s="90"/>
    </row>
    <row r="822664" spans="68:68" customFormat="1">
      <c r="BP822664" s="90"/>
    </row>
    <row r="822665" spans="68:68" customFormat="1">
      <c r="BP822665" s="90"/>
    </row>
    <row r="822666" spans="68:68" customFormat="1">
      <c r="BP822666" s="90"/>
    </row>
    <row r="822667" spans="68:68" customFormat="1">
      <c r="BP822667" s="90"/>
    </row>
    <row r="822668" spans="68:68" customFormat="1">
      <c r="BP822668" s="90"/>
    </row>
    <row r="822669" spans="68:68" customFormat="1">
      <c r="BP822669" s="90"/>
    </row>
    <row r="822670" spans="68:68" customFormat="1">
      <c r="BP822670" s="90"/>
    </row>
    <row r="822671" spans="68:68" customFormat="1">
      <c r="BP822671" s="90"/>
    </row>
    <row r="822672" spans="68:68" customFormat="1">
      <c r="BP822672" s="90"/>
    </row>
    <row r="822673" spans="68:68" customFormat="1">
      <c r="BP822673" s="90"/>
    </row>
    <row r="822674" spans="68:68" customFormat="1">
      <c r="BP822674" s="90"/>
    </row>
    <row r="822675" spans="68:68" customFormat="1">
      <c r="BP822675" s="90"/>
    </row>
    <row r="822676" spans="68:68" customFormat="1">
      <c r="BP822676" s="90"/>
    </row>
    <row r="822677" spans="68:68" customFormat="1">
      <c r="BP822677" s="90"/>
    </row>
    <row r="822678" spans="68:68" customFormat="1">
      <c r="BP822678" s="90"/>
    </row>
    <row r="822679" spans="68:68" customFormat="1">
      <c r="BP822679" s="90"/>
    </row>
    <row r="822680" spans="68:68" customFormat="1">
      <c r="BP822680" s="90"/>
    </row>
    <row r="822681" spans="68:68" customFormat="1">
      <c r="BP822681" s="90"/>
    </row>
    <row r="822682" spans="68:68" customFormat="1">
      <c r="BP822682" s="90"/>
    </row>
    <row r="822683" spans="68:68" customFormat="1">
      <c r="BP822683" s="90"/>
    </row>
    <row r="822684" spans="68:68" customFormat="1">
      <c r="BP822684" s="90"/>
    </row>
    <row r="822685" spans="68:68" customFormat="1">
      <c r="BP822685" s="90"/>
    </row>
    <row r="822686" spans="68:68" customFormat="1">
      <c r="BP822686" s="90"/>
    </row>
    <row r="822687" spans="68:68" customFormat="1">
      <c r="BP822687" s="90"/>
    </row>
    <row r="822688" spans="68:68" customFormat="1">
      <c r="BP822688" s="90"/>
    </row>
    <row r="822689" spans="68:68" customFormat="1">
      <c r="BP822689" s="90"/>
    </row>
    <row r="822690" spans="68:68" customFormat="1">
      <c r="BP822690" s="90"/>
    </row>
    <row r="822691" spans="68:68" customFormat="1">
      <c r="BP822691" s="90"/>
    </row>
    <row r="822692" spans="68:68" customFormat="1">
      <c r="BP822692" s="90"/>
    </row>
    <row r="822693" spans="68:68" customFormat="1">
      <c r="BP822693" s="90"/>
    </row>
    <row r="822694" spans="68:68" customFormat="1">
      <c r="BP822694" s="90"/>
    </row>
    <row r="822695" spans="68:68" customFormat="1">
      <c r="BP822695" s="90"/>
    </row>
    <row r="822696" spans="68:68" customFormat="1">
      <c r="BP822696" s="90"/>
    </row>
    <row r="822697" spans="68:68" customFormat="1">
      <c r="BP822697" s="90"/>
    </row>
    <row r="822698" spans="68:68" customFormat="1">
      <c r="BP822698" s="90"/>
    </row>
    <row r="822699" spans="68:68" customFormat="1">
      <c r="BP822699" s="90"/>
    </row>
    <row r="822700" spans="68:68" customFormat="1">
      <c r="BP822700" s="90"/>
    </row>
    <row r="822701" spans="68:68" customFormat="1">
      <c r="BP822701" s="90"/>
    </row>
    <row r="822702" spans="68:68" customFormat="1">
      <c r="BP822702" s="90"/>
    </row>
    <row r="822703" spans="68:68" customFormat="1">
      <c r="BP822703" s="90"/>
    </row>
    <row r="822704" spans="68:68" customFormat="1">
      <c r="BP822704" s="90"/>
    </row>
    <row r="822705" spans="68:68" customFormat="1">
      <c r="BP822705" s="90"/>
    </row>
    <row r="822706" spans="68:68" customFormat="1">
      <c r="BP822706" s="90"/>
    </row>
    <row r="822707" spans="68:68" customFormat="1">
      <c r="BP822707" s="90"/>
    </row>
    <row r="822708" spans="68:68" customFormat="1">
      <c r="BP822708" s="90"/>
    </row>
    <row r="822709" spans="68:68" customFormat="1">
      <c r="BP822709" s="90"/>
    </row>
    <row r="822710" spans="68:68" customFormat="1">
      <c r="BP822710" s="90"/>
    </row>
    <row r="822711" spans="68:68" customFormat="1">
      <c r="BP822711" s="90"/>
    </row>
    <row r="822712" spans="68:68" customFormat="1">
      <c r="BP822712" s="90"/>
    </row>
    <row r="822713" spans="68:68" customFormat="1">
      <c r="BP822713" s="90"/>
    </row>
    <row r="822714" spans="68:68" customFormat="1">
      <c r="BP822714" s="90"/>
    </row>
    <row r="822715" spans="68:68" customFormat="1">
      <c r="BP822715" s="90"/>
    </row>
    <row r="822716" spans="68:68" customFormat="1">
      <c r="BP822716" s="90"/>
    </row>
    <row r="822717" spans="68:68" customFormat="1">
      <c r="BP822717" s="90"/>
    </row>
    <row r="822718" spans="68:68" customFormat="1">
      <c r="BP822718" s="90"/>
    </row>
    <row r="822719" spans="68:68" customFormat="1">
      <c r="BP822719" s="90"/>
    </row>
    <row r="822720" spans="68:68" customFormat="1">
      <c r="BP822720" s="90"/>
    </row>
    <row r="822721" spans="68:68" customFormat="1">
      <c r="BP822721" s="90"/>
    </row>
    <row r="822722" spans="68:68" customFormat="1">
      <c r="BP822722" s="90"/>
    </row>
    <row r="822723" spans="68:68" customFormat="1">
      <c r="BP822723" s="90"/>
    </row>
    <row r="822724" spans="68:68" customFormat="1">
      <c r="BP822724" s="90"/>
    </row>
    <row r="822725" spans="68:68" customFormat="1">
      <c r="BP822725" s="90"/>
    </row>
    <row r="822726" spans="68:68" customFormat="1">
      <c r="BP822726" s="90"/>
    </row>
    <row r="822727" spans="68:68" customFormat="1">
      <c r="BP822727" s="90"/>
    </row>
    <row r="822728" spans="68:68" customFormat="1">
      <c r="BP822728" s="90"/>
    </row>
    <row r="822729" spans="68:68" customFormat="1">
      <c r="BP822729" s="90"/>
    </row>
    <row r="822730" spans="68:68" customFormat="1">
      <c r="BP822730" s="90"/>
    </row>
    <row r="822731" spans="68:68" customFormat="1">
      <c r="BP822731" s="90"/>
    </row>
    <row r="822732" spans="68:68" customFormat="1">
      <c r="BP822732" s="90"/>
    </row>
    <row r="822733" spans="68:68" customFormat="1">
      <c r="BP822733" s="90"/>
    </row>
    <row r="822734" spans="68:68" customFormat="1">
      <c r="BP822734" s="90"/>
    </row>
    <row r="822735" spans="68:68" customFormat="1">
      <c r="BP822735" s="90"/>
    </row>
    <row r="822736" spans="68:68" customFormat="1">
      <c r="BP822736" s="90"/>
    </row>
    <row r="822737" spans="68:68" customFormat="1">
      <c r="BP822737" s="90"/>
    </row>
    <row r="822738" spans="68:68" customFormat="1">
      <c r="BP822738" s="90"/>
    </row>
    <row r="822739" spans="68:68" customFormat="1">
      <c r="BP822739" s="90"/>
    </row>
    <row r="822740" spans="68:68" customFormat="1">
      <c r="BP822740" s="90"/>
    </row>
    <row r="822741" spans="68:68" customFormat="1">
      <c r="BP822741" s="90"/>
    </row>
    <row r="822742" spans="68:68" customFormat="1">
      <c r="BP822742" s="90"/>
    </row>
    <row r="822743" spans="68:68" customFormat="1">
      <c r="BP822743" s="90"/>
    </row>
    <row r="822744" spans="68:68" customFormat="1">
      <c r="BP822744" s="90"/>
    </row>
    <row r="822745" spans="68:68" customFormat="1">
      <c r="BP822745" s="90"/>
    </row>
    <row r="822746" spans="68:68" customFormat="1">
      <c r="BP822746" s="90"/>
    </row>
    <row r="822747" spans="68:68" customFormat="1">
      <c r="BP822747" s="90"/>
    </row>
    <row r="822748" spans="68:68" customFormat="1">
      <c r="BP822748" s="90"/>
    </row>
    <row r="822749" spans="68:68" customFormat="1">
      <c r="BP822749" s="90"/>
    </row>
    <row r="822750" spans="68:68" customFormat="1">
      <c r="BP822750" s="90"/>
    </row>
    <row r="822751" spans="68:68" customFormat="1">
      <c r="BP822751" s="90"/>
    </row>
    <row r="822752" spans="68:68" customFormat="1">
      <c r="BP822752" s="90"/>
    </row>
    <row r="822753" spans="68:68" customFormat="1">
      <c r="BP822753" s="90"/>
    </row>
    <row r="822754" spans="68:68" customFormat="1">
      <c r="BP822754" s="90"/>
    </row>
    <row r="822755" spans="68:68" customFormat="1">
      <c r="BP822755" s="90"/>
    </row>
    <row r="822756" spans="68:68" customFormat="1">
      <c r="BP822756" s="90"/>
    </row>
    <row r="822757" spans="68:68" customFormat="1">
      <c r="BP822757" s="90"/>
    </row>
    <row r="822758" spans="68:68" customFormat="1">
      <c r="BP822758" s="90"/>
    </row>
    <row r="822759" spans="68:68" customFormat="1">
      <c r="BP822759" s="90"/>
    </row>
    <row r="822760" spans="68:68" customFormat="1">
      <c r="BP822760" s="90"/>
    </row>
    <row r="822761" spans="68:68" customFormat="1">
      <c r="BP822761" s="90"/>
    </row>
    <row r="822762" spans="68:68" customFormat="1">
      <c r="BP822762" s="90"/>
    </row>
    <row r="822763" spans="68:68" customFormat="1">
      <c r="BP822763" s="90"/>
    </row>
    <row r="822764" spans="68:68" customFormat="1">
      <c r="BP822764" s="90"/>
    </row>
    <row r="822765" spans="68:68" customFormat="1">
      <c r="BP822765" s="90"/>
    </row>
    <row r="822766" spans="68:68" customFormat="1">
      <c r="BP822766" s="90"/>
    </row>
    <row r="822767" spans="68:68" customFormat="1">
      <c r="BP822767" s="90"/>
    </row>
    <row r="822768" spans="68:68" customFormat="1">
      <c r="BP822768" s="90"/>
    </row>
    <row r="822769" spans="68:68" customFormat="1">
      <c r="BP822769" s="90"/>
    </row>
    <row r="822770" spans="68:68" customFormat="1">
      <c r="BP822770" s="90"/>
    </row>
    <row r="822771" spans="68:68" customFormat="1">
      <c r="BP822771" s="90"/>
    </row>
    <row r="822772" spans="68:68" customFormat="1">
      <c r="BP822772" s="90"/>
    </row>
    <row r="822773" spans="68:68" customFormat="1">
      <c r="BP822773" s="90"/>
    </row>
    <row r="822774" spans="68:68" customFormat="1">
      <c r="BP822774" s="90"/>
    </row>
    <row r="822775" spans="68:68" customFormat="1">
      <c r="BP822775" s="90"/>
    </row>
    <row r="822776" spans="68:68" customFormat="1">
      <c r="BP822776" s="90"/>
    </row>
    <row r="822777" spans="68:68" customFormat="1">
      <c r="BP822777" s="90"/>
    </row>
    <row r="822778" spans="68:68" customFormat="1">
      <c r="BP822778" s="90"/>
    </row>
    <row r="822779" spans="68:68" customFormat="1">
      <c r="BP822779" s="90"/>
    </row>
    <row r="822780" spans="68:68" customFormat="1">
      <c r="BP822780" s="90"/>
    </row>
    <row r="822781" spans="68:68" customFormat="1">
      <c r="BP822781" s="90"/>
    </row>
    <row r="822782" spans="68:68" customFormat="1">
      <c r="BP822782" s="90"/>
    </row>
    <row r="822783" spans="68:68" customFormat="1">
      <c r="BP822783" s="90"/>
    </row>
    <row r="822784" spans="68:68" customFormat="1">
      <c r="BP822784" s="90"/>
    </row>
    <row r="822785" spans="68:68" customFormat="1">
      <c r="BP822785" s="90"/>
    </row>
    <row r="822786" spans="68:68" customFormat="1">
      <c r="BP822786" s="90"/>
    </row>
    <row r="822787" spans="68:68" customFormat="1">
      <c r="BP822787" s="90"/>
    </row>
    <row r="822788" spans="68:68" customFormat="1">
      <c r="BP822788" s="90"/>
    </row>
    <row r="822789" spans="68:68" customFormat="1">
      <c r="BP822789" s="90"/>
    </row>
    <row r="822790" spans="68:68" customFormat="1">
      <c r="BP822790" s="90"/>
    </row>
    <row r="822791" spans="68:68" customFormat="1">
      <c r="BP822791" s="90"/>
    </row>
    <row r="822792" spans="68:68" customFormat="1">
      <c r="BP822792" s="90"/>
    </row>
    <row r="822793" spans="68:68" customFormat="1">
      <c r="BP822793" s="90"/>
    </row>
    <row r="822794" spans="68:68" customFormat="1">
      <c r="BP822794" s="90"/>
    </row>
    <row r="822795" spans="68:68" customFormat="1">
      <c r="BP822795" s="90"/>
    </row>
    <row r="822796" spans="68:68" customFormat="1">
      <c r="BP822796" s="90"/>
    </row>
    <row r="822797" spans="68:68" customFormat="1">
      <c r="BP822797" s="90"/>
    </row>
    <row r="822798" spans="68:68" customFormat="1">
      <c r="BP822798" s="90"/>
    </row>
    <row r="822799" spans="68:68" customFormat="1">
      <c r="BP822799" s="90"/>
    </row>
    <row r="822800" spans="68:68" customFormat="1">
      <c r="BP822800" s="90"/>
    </row>
    <row r="822801" spans="68:68" customFormat="1">
      <c r="BP822801" s="90"/>
    </row>
    <row r="822802" spans="68:68" customFormat="1">
      <c r="BP822802" s="90"/>
    </row>
    <row r="822803" spans="68:68" customFormat="1">
      <c r="BP822803" s="90"/>
    </row>
    <row r="822804" spans="68:68" customFormat="1">
      <c r="BP822804" s="90"/>
    </row>
    <row r="822805" spans="68:68" customFormat="1">
      <c r="BP822805" s="90"/>
    </row>
    <row r="822806" spans="68:68" customFormat="1">
      <c r="BP822806" s="90"/>
    </row>
    <row r="822807" spans="68:68" customFormat="1">
      <c r="BP822807" s="90"/>
    </row>
    <row r="822808" spans="68:68" customFormat="1">
      <c r="BP822808" s="90"/>
    </row>
    <row r="822809" spans="68:68" customFormat="1">
      <c r="BP822809" s="90"/>
    </row>
    <row r="822810" spans="68:68" customFormat="1">
      <c r="BP822810" s="90"/>
    </row>
    <row r="822811" spans="68:68" customFormat="1">
      <c r="BP822811" s="90"/>
    </row>
    <row r="822812" spans="68:68" customFormat="1">
      <c r="BP822812" s="90"/>
    </row>
    <row r="822813" spans="68:68" customFormat="1">
      <c r="BP822813" s="90"/>
    </row>
    <row r="822814" spans="68:68" customFormat="1">
      <c r="BP822814" s="90"/>
    </row>
    <row r="822815" spans="68:68" customFormat="1">
      <c r="BP822815" s="90"/>
    </row>
    <row r="822816" spans="68:68" customFormat="1">
      <c r="BP822816" s="90"/>
    </row>
    <row r="822817" spans="68:68" customFormat="1">
      <c r="BP822817" s="90"/>
    </row>
    <row r="822818" spans="68:68" customFormat="1">
      <c r="BP822818" s="90"/>
    </row>
    <row r="822819" spans="68:68" customFormat="1">
      <c r="BP822819" s="90"/>
    </row>
    <row r="822820" spans="68:68" customFormat="1">
      <c r="BP822820" s="90"/>
    </row>
    <row r="822821" spans="68:68" customFormat="1">
      <c r="BP822821" s="90"/>
    </row>
    <row r="822822" spans="68:68" customFormat="1">
      <c r="BP822822" s="90"/>
    </row>
    <row r="822823" spans="68:68" customFormat="1">
      <c r="BP822823" s="90"/>
    </row>
    <row r="822824" spans="68:68" customFormat="1">
      <c r="BP822824" s="90"/>
    </row>
    <row r="822825" spans="68:68" customFormat="1">
      <c r="BP822825" s="90"/>
    </row>
    <row r="822826" spans="68:68" customFormat="1">
      <c r="BP822826" s="90"/>
    </row>
    <row r="822827" spans="68:68" customFormat="1">
      <c r="BP822827" s="90"/>
    </row>
    <row r="822828" spans="68:68" customFormat="1">
      <c r="BP822828" s="90"/>
    </row>
    <row r="822829" spans="68:68" customFormat="1">
      <c r="BP822829" s="90"/>
    </row>
    <row r="822830" spans="68:68" customFormat="1">
      <c r="BP822830" s="90"/>
    </row>
    <row r="822831" spans="68:68" customFormat="1">
      <c r="BP822831" s="90"/>
    </row>
    <row r="822832" spans="68:68" customFormat="1">
      <c r="BP822832" s="90"/>
    </row>
    <row r="822833" spans="68:68" customFormat="1">
      <c r="BP822833" s="90"/>
    </row>
    <row r="822834" spans="68:68" customFormat="1">
      <c r="BP822834" s="90"/>
    </row>
    <row r="822835" spans="68:68" customFormat="1">
      <c r="BP822835" s="90"/>
    </row>
    <row r="822836" spans="68:68" customFormat="1">
      <c r="BP822836" s="90"/>
    </row>
    <row r="822837" spans="68:68" customFormat="1">
      <c r="BP822837" s="90"/>
    </row>
    <row r="822838" spans="68:68" customFormat="1">
      <c r="BP822838" s="90"/>
    </row>
    <row r="822839" spans="68:68" customFormat="1">
      <c r="BP822839" s="90"/>
    </row>
    <row r="822840" spans="68:68" customFormat="1">
      <c r="BP822840" s="90"/>
    </row>
    <row r="822841" spans="68:68" customFormat="1">
      <c r="BP822841" s="90"/>
    </row>
    <row r="822842" spans="68:68" customFormat="1">
      <c r="BP822842" s="90"/>
    </row>
    <row r="822843" spans="68:68" customFormat="1">
      <c r="BP822843" s="90"/>
    </row>
    <row r="822844" spans="68:68" customFormat="1">
      <c r="BP822844" s="90"/>
    </row>
    <row r="822845" spans="68:68" customFormat="1">
      <c r="BP822845" s="90"/>
    </row>
    <row r="822846" spans="68:68" customFormat="1">
      <c r="BP822846" s="90"/>
    </row>
    <row r="822847" spans="68:68" customFormat="1">
      <c r="BP822847" s="90"/>
    </row>
    <row r="822848" spans="68:68" customFormat="1">
      <c r="BP822848" s="90"/>
    </row>
    <row r="822849" spans="68:68" customFormat="1">
      <c r="BP822849" s="90"/>
    </row>
    <row r="822850" spans="68:68" customFormat="1">
      <c r="BP822850" s="90"/>
    </row>
    <row r="822851" spans="68:68" customFormat="1">
      <c r="BP822851" s="90"/>
    </row>
    <row r="822852" spans="68:68" customFormat="1">
      <c r="BP822852" s="90"/>
    </row>
    <row r="822853" spans="68:68" customFormat="1">
      <c r="BP822853" s="90"/>
    </row>
    <row r="822854" spans="68:68" customFormat="1">
      <c r="BP822854" s="90"/>
    </row>
    <row r="822855" spans="68:68" customFormat="1">
      <c r="BP822855" s="90"/>
    </row>
    <row r="822856" spans="68:68" customFormat="1">
      <c r="BP822856" s="90"/>
    </row>
    <row r="822857" spans="68:68" customFormat="1">
      <c r="BP822857" s="90"/>
    </row>
    <row r="822858" spans="68:68" customFormat="1">
      <c r="BP822858" s="90"/>
    </row>
    <row r="822859" spans="68:68" customFormat="1">
      <c r="BP822859" s="90"/>
    </row>
    <row r="822860" spans="68:68" customFormat="1">
      <c r="BP822860" s="90"/>
    </row>
    <row r="822861" spans="68:68" customFormat="1">
      <c r="BP822861" s="90"/>
    </row>
    <row r="822862" spans="68:68" customFormat="1">
      <c r="BP822862" s="90"/>
    </row>
    <row r="822863" spans="68:68" customFormat="1">
      <c r="BP822863" s="90"/>
    </row>
    <row r="822864" spans="68:68" customFormat="1">
      <c r="BP822864" s="90"/>
    </row>
    <row r="822865" spans="68:68" customFormat="1">
      <c r="BP822865" s="90"/>
    </row>
    <row r="822866" spans="68:68" customFormat="1">
      <c r="BP822866" s="90"/>
    </row>
    <row r="822867" spans="68:68" customFormat="1">
      <c r="BP822867" s="90"/>
    </row>
    <row r="822868" spans="68:68" customFormat="1">
      <c r="BP822868" s="90"/>
    </row>
    <row r="822869" spans="68:68" customFormat="1">
      <c r="BP822869" s="90"/>
    </row>
    <row r="822870" spans="68:68" customFormat="1">
      <c r="BP822870" s="90"/>
    </row>
    <row r="822871" spans="68:68" customFormat="1">
      <c r="BP822871" s="90"/>
    </row>
    <row r="822872" spans="68:68" customFormat="1">
      <c r="BP822872" s="90"/>
    </row>
    <row r="822873" spans="68:68" customFormat="1">
      <c r="BP822873" s="90"/>
    </row>
    <row r="822874" spans="68:68" customFormat="1">
      <c r="BP822874" s="90"/>
    </row>
    <row r="822875" spans="68:68" customFormat="1">
      <c r="BP822875" s="90"/>
    </row>
    <row r="822876" spans="68:68" customFormat="1">
      <c r="BP822876" s="90"/>
    </row>
    <row r="822877" spans="68:68" customFormat="1">
      <c r="BP822877" s="90"/>
    </row>
    <row r="822878" spans="68:68" customFormat="1">
      <c r="BP822878" s="90"/>
    </row>
    <row r="822879" spans="68:68" customFormat="1">
      <c r="BP822879" s="90"/>
    </row>
    <row r="822880" spans="68:68" customFormat="1">
      <c r="BP822880" s="90"/>
    </row>
    <row r="822881" spans="68:68" customFormat="1">
      <c r="BP822881" s="90"/>
    </row>
    <row r="822882" spans="68:68" customFormat="1">
      <c r="BP822882" s="90"/>
    </row>
    <row r="822883" spans="68:68" customFormat="1">
      <c r="BP822883" s="90"/>
    </row>
    <row r="822884" spans="68:68" customFormat="1">
      <c r="BP822884" s="90"/>
    </row>
    <row r="822885" spans="68:68" customFormat="1">
      <c r="BP822885" s="90"/>
    </row>
    <row r="822886" spans="68:68" customFormat="1">
      <c r="BP822886" s="90"/>
    </row>
    <row r="822887" spans="68:68" customFormat="1">
      <c r="BP822887" s="90"/>
    </row>
    <row r="822888" spans="68:68" customFormat="1">
      <c r="BP822888" s="90"/>
    </row>
    <row r="822889" spans="68:68" customFormat="1">
      <c r="BP822889" s="90"/>
    </row>
    <row r="822890" spans="68:68" customFormat="1">
      <c r="BP822890" s="90"/>
    </row>
    <row r="822891" spans="68:68" customFormat="1">
      <c r="BP822891" s="90"/>
    </row>
    <row r="822892" spans="68:68" customFormat="1">
      <c r="BP822892" s="90"/>
    </row>
    <row r="822893" spans="68:68" customFormat="1">
      <c r="BP822893" s="90"/>
    </row>
    <row r="822894" spans="68:68" customFormat="1">
      <c r="BP822894" s="90"/>
    </row>
    <row r="822895" spans="68:68" customFormat="1">
      <c r="BP822895" s="90"/>
    </row>
    <row r="822896" spans="68:68" customFormat="1">
      <c r="BP822896" s="90"/>
    </row>
    <row r="822897" spans="68:68" customFormat="1">
      <c r="BP822897" s="90"/>
    </row>
    <row r="822898" spans="68:68" customFormat="1">
      <c r="BP822898" s="90"/>
    </row>
    <row r="822899" spans="68:68" customFormat="1">
      <c r="BP822899" s="90"/>
    </row>
    <row r="822900" spans="68:68" customFormat="1">
      <c r="BP822900" s="90"/>
    </row>
    <row r="822901" spans="68:68" customFormat="1">
      <c r="BP822901" s="90"/>
    </row>
    <row r="822902" spans="68:68" customFormat="1">
      <c r="BP822902" s="90"/>
    </row>
    <row r="822903" spans="68:68" customFormat="1">
      <c r="BP822903" s="90"/>
    </row>
    <row r="822904" spans="68:68" customFormat="1">
      <c r="BP822904" s="90"/>
    </row>
    <row r="822905" spans="68:68" customFormat="1">
      <c r="BP822905" s="90"/>
    </row>
    <row r="822906" spans="68:68" customFormat="1">
      <c r="BP822906" s="90"/>
    </row>
    <row r="822907" spans="68:68" customFormat="1">
      <c r="BP822907" s="90"/>
    </row>
    <row r="822908" spans="68:68" customFormat="1">
      <c r="BP822908" s="90"/>
    </row>
    <row r="822909" spans="68:68" customFormat="1">
      <c r="BP822909" s="90"/>
    </row>
    <row r="822910" spans="68:68" customFormat="1">
      <c r="BP822910" s="90"/>
    </row>
    <row r="822911" spans="68:68" customFormat="1">
      <c r="BP822911" s="90"/>
    </row>
    <row r="822912" spans="68:68" customFormat="1">
      <c r="BP822912" s="90"/>
    </row>
    <row r="822913" spans="68:68" customFormat="1">
      <c r="BP822913" s="90"/>
    </row>
    <row r="822914" spans="68:68" customFormat="1">
      <c r="BP822914" s="90"/>
    </row>
    <row r="822915" spans="68:68" customFormat="1">
      <c r="BP822915" s="90"/>
    </row>
    <row r="822916" spans="68:68" customFormat="1">
      <c r="BP822916" s="90"/>
    </row>
    <row r="822917" spans="68:68" customFormat="1">
      <c r="BP822917" s="90"/>
    </row>
    <row r="822918" spans="68:68" customFormat="1">
      <c r="BP822918" s="90"/>
    </row>
    <row r="822919" spans="68:68" customFormat="1">
      <c r="BP822919" s="90"/>
    </row>
    <row r="822920" spans="68:68" customFormat="1">
      <c r="BP822920" s="90"/>
    </row>
    <row r="822921" spans="68:68" customFormat="1">
      <c r="BP822921" s="90"/>
    </row>
    <row r="822922" spans="68:68" customFormat="1">
      <c r="BP822922" s="90"/>
    </row>
    <row r="822923" spans="68:68" customFormat="1">
      <c r="BP822923" s="90"/>
    </row>
    <row r="822924" spans="68:68" customFormat="1">
      <c r="BP822924" s="90"/>
    </row>
    <row r="822925" spans="68:68" customFormat="1">
      <c r="BP822925" s="90"/>
    </row>
    <row r="822926" spans="68:68" customFormat="1">
      <c r="BP822926" s="90"/>
    </row>
    <row r="822927" spans="68:68" customFormat="1">
      <c r="BP822927" s="90"/>
    </row>
    <row r="822928" spans="68:68" customFormat="1">
      <c r="BP822928" s="90"/>
    </row>
    <row r="822929" spans="68:68" customFormat="1">
      <c r="BP822929" s="90"/>
    </row>
    <row r="822930" spans="68:68" customFormat="1">
      <c r="BP822930" s="90"/>
    </row>
    <row r="822931" spans="68:68" customFormat="1">
      <c r="BP822931" s="90"/>
    </row>
    <row r="822932" spans="68:68" customFormat="1">
      <c r="BP822932" s="90"/>
    </row>
    <row r="822933" spans="68:68" customFormat="1">
      <c r="BP822933" s="90"/>
    </row>
    <row r="822934" spans="68:68" customFormat="1">
      <c r="BP822934" s="90"/>
    </row>
    <row r="822935" spans="68:68" customFormat="1">
      <c r="BP822935" s="90"/>
    </row>
    <row r="822936" spans="68:68" customFormat="1">
      <c r="BP822936" s="90"/>
    </row>
    <row r="822937" spans="68:68" customFormat="1">
      <c r="BP822937" s="90"/>
    </row>
    <row r="822938" spans="68:68" customFormat="1">
      <c r="BP822938" s="90"/>
    </row>
    <row r="822939" spans="68:68" customFormat="1">
      <c r="BP822939" s="90"/>
    </row>
    <row r="822940" spans="68:68" customFormat="1">
      <c r="BP822940" s="90"/>
    </row>
    <row r="822941" spans="68:68" customFormat="1">
      <c r="BP822941" s="90"/>
    </row>
    <row r="822942" spans="68:68" customFormat="1">
      <c r="BP822942" s="90"/>
    </row>
    <row r="822943" spans="68:68" customFormat="1">
      <c r="BP822943" s="90"/>
    </row>
    <row r="822944" spans="68:68" customFormat="1">
      <c r="BP822944" s="90"/>
    </row>
    <row r="822945" spans="68:68" customFormat="1">
      <c r="BP822945" s="90"/>
    </row>
    <row r="822946" spans="68:68" customFormat="1">
      <c r="BP822946" s="90"/>
    </row>
    <row r="822947" spans="68:68" customFormat="1">
      <c r="BP822947" s="90"/>
    </row>
    <row r="822948" spans="68:68" customFormat="1">
      <c r="BP822948" s="90"/>
    </row>
    <row r="822949" spans="68:68" customFormat="1">
      <c r="BP822949" s="90"/>
    </row>
    <row r="822950" spans="68:68" customFormat="1">
      <c r="BP822950" s="90"/>
    </row>
    <row r="822951" spans="68:68" customFormat="1">
      <c r="BP822951" s="90"/>
    </row>
    <row r="822952" spans="68:68" customFormat="1">
      <c r="BP822952" s="90"/>
    </row>
    <row r="822953" spans="68:68" customFormat="1">
      <c r="BP822953" s="90"/>
    </row>
    <row r="822954" spans="68:68" customFormat="1">
      <c r="BP822954" s="90"/>
    </row>
    <row r="822955" spans="68:68" customFormat="1">
      <c r="BP822955" s="90"/>
    </row>
    <row r="822956" spans="68:68" customFormat="1">
      <c r="BP822956" s="90"/>
    </row>
    <row r="822957" spans="68:68" customFormat="1">
      <c r="BP822957" s="90"/>
    </row>
    <row r="822958" spans="68:68" customFormat="1">
      <c r="BP822958" s="90"/>
    </row>
    <row r="822959" spans="68:68" customFormat="1">
      <c r="BP822959" s="90"/>
    </row>
    <row r="822960" spans="68:68" customFormat="1">
      <c r="BP822960" s="90"/>
    </row>
    <row r="822961" spans="68:68" customFormat="1">
      <c r="BP822961" s="90"/>
    </row>
    <row r="822962" spans="68:68" customFormat="1">
      <c r="BP822962" s="90"/>
    </row>
    <row r="822963" spans="68:68" customFormat="1">
      <c r="BP822963" s="90"/>
    </row>
    <row r="822964" spans="68:68" customFormat="1">
      <c r="BP822964" s="90"/>
    </row>
    <row r="822965" spans="68:68" customFormat="1">
      <c r="BP822965" s="90"/>
    </row>
    <row r="822966" spans="68:68" customFormat="1">
      <c r="BP822966" s="90"/>
    </row>
    <row r="822967" spans="68:68" customFormat="1">
      <c r="BP822967" s="90"/>
    </row>
    <row r="822968" spans="68:68" customFormat="1">
      <c r="BP822968" s="90"/>
    </row>
    <row r="822969" spans="68:68" customFormat="1">
      <c r="BP822969" s="90"/>
    </row>
    <row r="822970" spans="68:68" customFormat="1">
      <c r="BP822970" s="90"/>
    </row>
    <row r="822971" spans="68:68" customFormat="1">
      <c r="BP822971" s="90"/>
    </row>
    <row r="822972" spans="68:68" customFormat="1">
      <c r="BP822972" s="90"/>
    </row>
    <row r="822973" spans="68:68" customFormat="1">
      <c r="BP822973" s="90"/>
    </row>
    <row r="822974" spans="68:68" customFormat="1">
      <c r="BP822974" s="90"/>
    </row>
    <row r="822975" spans="68:68" customFormat="1">
      <c r="BP822975" s="90"/>
    </row>
    <row r="822976" spans="68:68" customFormat="1">
      <c r="BP822976" s="90"/>
    </row>
    <row r="822977" spans="68:68" customFormat="1">
      <c r="BP822977" s="90"/>
    </row>
    <row r="822978" spans="68:68" customFormat="1">
      <c r="BP822978" s="90"/>
    </row>
    <row r="822979" spans="68:68" customFormat="1">
      <c r="BP822979" s="90"/>
    </row>
    <row r="822980" spans="68:68" customFormat="1">
      <c r="BP822980" s="90"/>
    </row>
    <row r="822981" spans="68:68" customFormat="1">
      <c r="BP822981" s="90"/>
    </row>
    <row r="822982" spans="68:68" customFormat="1">
      <c r="BP822982" s="90"/>
    </row>
    <row r="822983" spans="68:68" customFormat="1">
      <c r="BP822983" s="90"/>
    </row>
    <row r="822984" spans="68:68" customFormat="1">
      <c r="BP822984" s="90"/>
    </row>
    <row r="822985" spans="68:68" customFormat="1">
      <c r="BP822985" s="90"/>
    </row>
    <row r="822986" spans="68:68" customFormat="1">
      <c r="BP822986" s="90"/>
    </row>
    <row r="822987" spans="68:68" customFormat="1">
      <c r="BP822987" s="90"/>
    </row>
    <row r="822988" spans="68:68" customFormat="1">
      <c r="BP822988" s="90"/>
    </row>
    <row r="822989" spans="68:68" customFormat="1">
      <c r="BP822989" s="90"/>
    </row>
    <row r="822990" spans="68:68" customFormat="1">
      <c r="BP822990" s="90"/>
    </row>
    <row r="822991" spans="68:68" customFormat="1">
      <c r="BP822991" s="90"/>
    </row>
    <row r="822992" spans="68:68" customFormat="1">
      <c r="BP822992" s="90"/>
    </row>
    <row r="822993" spans="68:68" customFormat="1">
      <c r="BP822993" s="90"/>
    </row>
    <row r="822994" spans="68:68" customFormat="1">
      <c r="BP822994" s="90"/>
    </row>
    <row r="822995" spans="68:68" customFormat="1">
      <c r="BP822995" s="90"/>
    </row>
    <row r="822996" spans="68:68" customFormat="1">
      <c r="BP822996" s="90"/>
    </row>
    <row r="822997" spans="68:68" customFormat="1">
      <c r="BP822997" s="90"/>
    </row>
    <row r="822998" spans="68:68" customFormat="1">
      <c r="BP822998" s="90"/>
    </row>
    <row r="822999" spans="68:68" customFormat="1">
      <c r="BP822999" s="90"/>
    </row>
    <row r="823000" spans="68:68" customFormat="1">
      <c r="BP823000" s="90"/>
    </row>
    <row r="823001" spans="68:68" customFormat="1">
      <c r="BP823001" s="90"/>
    </row>
    <row r="823002" spans="68:68" customFormat="1">
      <c r="BP823002" s="90"/>
    </row>
    <row r="823003" spans="68:68" customFormat="1">
      <c r="BP823003" s="90"/>
    </row>
    <row r="823004" spans="68:68" customFormat="1">
      <c r="BP823004" s="90"/>
    </row>
    <row r="823005" spans="68:68" customFormat="1">
      <c r="BP823005" s="90"/>
    </row>
    <row r="823006" spans="68:68" customFormat="1">
      <c r="BP823006" s="90"/>
    </row>
    <row r="823007" spans="68:68" customFormat="1">
      <c r="BP823007" s="90"/>
    </row>
    <row r="823008" spans="68:68" customFormat="1">
      <c r="BP823008" s="90"/>
    </row>
    <row r="823009" spans="68:68" customFormat="1">
      <c r="BP823009" s="90"/>
    </row>
    <row r="823010" spans="68:68" customFormat="1">
      <c r="BP823010" s="90"/>
    </row>
    <row r="823011" spans="68:68" customFormat="1">
      <c r="BP823011" s="90"/>
    </row>
    <row r="823012" spans="68:68" customFormat="1">
      <c r="BP823012" s="90"/>
    </row>
    <row r="823013" spans="68:68" customFormat="1">
      <c r="BP823013" s="90"/>
    </row>
    <row r="823014" spans="68:68" customFormat="1">
      <c r="BP823014" s="90"/>
    </row>
    <row r="823015" spans="68:68" customFormat="1">
      <c r="BP823015" s="90"/>
    </row>
    <row r="823016" spans="68:68" customFormat="1">
      <c r="BP823016" s="90"/>
    </row>
    <row r="823017" spans="68:68" customFormat="1">
      <c r="BP823017" s="90"/>
    </row>
    <row r="823018" spans="68:68" customFormat="1">
      <c r="BP823018" s="90"/>
    </row>
    <row r="823019" spans="68:68" customFormat="1">
      <c r="BP823019" s="90"/>
    </row>
    <row r="823020" spans="68:68" customFormat="1">
      <c r="BP823020" s="90"/>
    </row>
    <row r="823021" spans="68:68" customFormat="1">
      <c r="BP823021" s="90"/>
    </row>
    <row r="823022" spans="68:68" customFormat="1">
      <c r="BP823022" s="90"/>
    </row>
    <row r="823023" spans="68:68" customFormat="1">
      <c r="BP823023" s="90"/>
    </row>
    <row r="823024" spans="68:68" customFormat="1">
      <c r="BP823024" s="90"/>
    </row>
    <row r="823025" spans="68:68" customFormat="1">
      <c r="BP823025" s="90"/>
    </row>
    <row r="823026" spans="68:68" customFormat="1">
      <c r="BP823026" s="90"/>
    </row>
    <row r="823027" spans="68:68" customFormat="1">
      <c r="BP823027" s="90"/>
    </row>
    <row r="823028" spans="68:68" customFormat="1">
      <c r="BP823028" s="90"/>
    </row>
    <row r="823029" spans="68:68" customFormat="1">
      <c r="BP823029" s="90"/>
    </row>
    <row r="823030" spans="68:68" customFormat="1">
      <c r="BP823030" s="90"/>
    </row>
    <row r="823031" spans="68:68" customFormat="1">
      <c r="BP823031" s="90"/>
    </row>
    <row r="823032" spans="68:68" customFormat="1">
      <c r="BP823032" s="90"/>
    </row>
    <row r="823033" spans="68:68" customFormat="1">
      <c r="BP823033" s="90"/>
    </row>
    <row r="823034" spans="68:68" customFormat="1">
      <c r="BP823034" s="90"/>
    </row>
    <row r="823035" spans="68:68" customFormat="1">
      <c r="BP823035" s="90"/>
    </row>
    <row r="823036" spans="68:68" customFormat="1">
      <c r="BP823036" s="90"/>
    </row>
    <row r="823037" spans="68:68" customFormat="1">
      <c r="BP823037" s="90"/>
    </row>
    <row r="823038" spans="68:68" customFormat="1">
      <c r="BP823038" s="90"/>
    </row>
    <row r="823039" spans="68:68" customFormat="1">
      <c r="BP823039" s="90"/>
    </row>
    <row r="823040" spans="68:68" customFormat="1">
      <c r="BP823040" s="90"/>
    </row>
    <row r="823041" spans="68:68" customFormat="1">
      <c r="BP823041" s="90"/>
    </row>
    <row r="823042" spans="68:68" customFormat="1">
      <c r="BP823042" s="90"/>
    </row>
    <row r="823043" spans="68:68" customFormat="1">
      <c r="BP823043" s="90"/>
    </row>
    <row r="823044" spans="68:68" customFormat="1">
      <c r="BP823044" s="90"/>
    </row>
    <row r="823045" spans="68:68" customFormat="1">
      <c r="BP823045" s="90"/>
    </row>
    <row r="823046" spans="68:68" customFormat="1">
      <c r="BP823046" s="90"/>
    </row>
    <row r="823047" spans="68:68" customFormat="1">
      <c r="BP823047" s="90"/>
    </row>
    <row r="823048" spans="68:68" customFormat="1">
      <c r="BP823048" s="90"/>
    </row>
    <row r="823049" spans="68:68" customFormat="1">
      <c r="BP823049" s="90"/>
    </row>
    <row r="823050" spans="68:68" customFormat="1">
      <c r="BP823050" s="90"/>
    </row>
    <row r="823051" spans="68:68" customFormat="1">
      <c r="BP823051" s="90"/>
    </row>
    <row r="823052" spans="68:68" customFormat="1">
      <c r="BP823052" s="90"/>
    </row>
    <row r="823053" spans="68:68" customFormat="1">
      <c r="BP823053" s="90"/>
    </row>
    <row r="823054" spans="68:68" customFormat="1">
      <c r="BP823054" s="90"/>
    </row>
    <row r="823055" spans="68:68" customFormat="1">
      <c r="BP823055" s="90"/>
    </row>
    <row r="823056" spans="68:68" customFormat="1">
      <c r="BP823056" s="90"/>
    </row>
    <row r="823057" spans="68:68" customFormat="1">
      <c r="BP823057" s="90"/>
    </row>
    <row r="823058" spans="68:68" customFormat="1">
      <c r="BP823058" s="90"/>
    </row>
    <row r="823059" spans="68:68" customFormat="1">
      <c r="BP823059" s="90"/>
    </row>
    <row r="823060" spans="68:68" customFormat="1">
      <c r="BP823060" s="90"/>
    </row>
    <row r="823061" spans="68:68" customFormat="1">
      <c r="BP823061" s="90"/>
    </row>
    <row r="823062" spans="68:68" customFormat="1">
      <c r="BP823062" s="90"/>
    </row>
    <row r="823063" spans="68:68" customFormat="1">
      <c r="BP823063" s="90"/>
    </row>
    <row r="823064" spans="68:68" customFormat="1">
      <c r="BP823064" s="90"/>
    </row>
    <row r="823065" spans="68:68" customFormat="1">
      <c r="BP823065" s="90"/>
    </row>
    <row r="823066" spans="68:68" customFormat="1">
      <c r="BP823066" s="90"/>
    </row>
    <row r="823067" spans="68:68" customFormat="1">
      <c r="BP823067" s="90"/>
    </row>
    <row r="823068" spans="68:68" customFormat="1">
      <c r="BP823068" s="90"/>
    </row>
    <row r="823069" spans="68:68" customFormat="1">
      <c r="BP823069" s="90"/>
    </row>
    <row r="823070" spans="68:68" customFormat="1">
      <c r="BP823070" s="90"/>
    </row>
    <row r="823071" spans="68:68" customFormat="1">
      <c r="BP823071" s="90"/>
    </row>
    <row r="823072" spans="68:68" customFormat="1">
      <c r="BP823072" s="90"/>
    </row>
    <row r="823073" spans="68:68" customFormat="1">
      <c r="BP823073" s="90"/>
    </row>
    <row r="823074" spans="68:68" customFormat="1">
      <c r="BP823074" s="90"/>
    </row>
    <row r="823075" spans="68:68" customFormat="1">
      <c r="BP823075" s="90"/>
    </row>
    <row r="823076" spans="68:68" customFormat="1">
      <c r="BP823076" s="90"/>
    </row>
    <row r="823077" spans="68:68" customFormat="1">
      <c r="BP823077" s="90"/>
    </row>
    <row r="823078" spans="68:68" customFormat="1">
      <c r="BP823078" s="90"/>
    </row>
    <row r="823079" spans="68:68" customFormat="1">
      <c r="BP823079" s="90"/>
    </row>
    <row r="823080" spans="68:68" customFormat="1">
      <c r="BP823080" s="90"/>
    </row>
    <row r="823081" spans="68:68" customFormat="1">
      <c r="BP823081" s="90"/>
    </row>
    <row r="823082" spans="68:68" customFormat="1">
      <c r="BP823082" s="90"/>
    </row>
    <row r="823083" spans="68:68" customFormat="1">
      <c r="BP823083" s="90"/>
    </row>
    <row r="823084" spans="68:68" customFormat="1">
      <c r="BP823084" s="90"/>
    </row>
    <row r="823085" spans="68:68" customFormat="1">
      <c r="BP823085" s="90"/>
    </row>
    <row r="823086" spans="68:68" customFormat="1">
      <c r="BP823086" s="90"/>
    </row>
    <row r="823087" spans="68:68" customFormat="1">
      <c r="BP823087" s="90"/>
    </row>
    <row r="823088" spans="68:68" customFormat="1">
      <c r="BP823088" s="90"/>
    </row>
    <row r="823089" spans="68:68" customFormat="1">
      <c r="BP823089" s="90"/>
    </row>
    <row r="823090" spans="68:68" customFormat="1">
      <c r="BP823090" s="90"/>
    </row>
    <row r="823091" spans="68:68" customFormat="1">
      <c r="BP823091" s="90"/>
    </row>
    <row r="823092" spans="68:68" customFormat="1">
      <c r="BP823092" s="90"/>
    </row>
    <row r="823093" spans="68:68" customFormat="1">
      <c r="BP823093" s="90"/>
    </row>
    <row r="823094" spans="68:68" customFormat="1">
      <c r="BP823094" s="90"/>
    </row>
    <row r="823095" spans="68:68" customFormat="1">
      <c r="BP823095" s="90"/>
    </row>
    <row r="823096" spans="68:68" customFormat="1">
      <c r="BP823096" s="90"/>
    </row>
    <row r="823097" spans="68:68" customFormat="1">
      <c r="BP823097" s="90"/>
    </row>
    <row r="823098" spans="68:68" customFormat="1">
      <c r="BP823098" s="90"/>
    </row>
    <row r="823099" spans="68:68" customFormat="1">
      <c r="BP823099" s="90"/>
    </row>
    <row r="823100" spans="68:68" customFormat="1">
      <c r="BP823100" s="90"/>
    </row>
    <row r="823101" spans="68:68" customFormat="1">
      <c r="BP823101" s="90"/>
    </row>
    <row r="823102" spans="68:68" customFormat="1">
      <c r="BP823102" s="90"/>
    </row>
    <row r="823103" spans="68:68" customFormat="1">
      <c r="BP823103" s="90"/>
    </row>
    <row r="823104" spans="68:68" customFormat="1">
      <c r="BP823104" s="90"/>
    </row>
    <row r="823105" spans="68:68" customFormat="1">
      <c r="BP823105" s="90"/>
    </row>
    <row r="823106" spans="68:68" customFormat="1">
      <c r="BP823106" s="90"/>
    </row>
    <row r="823107" spans="68:68" customFormat="1">
      <c r="BP823107" s="90"/>
    </row>
    <row r="823108" spans="68:68" customFormat="1">
      <c r="BP823108" s="90"/>
    </row>
    <row r="823109" spans="68:68" customFormat="1">
      <c r="BP823109" s="90"/>
    </row>
    <row r="823110" spans="68:68" customFormat="1">
      <c r="BP823110" s="90"/>
    </row>
    <row r="823111" spans="68:68" customFormat="1">
      <c r="BP823111" s="90"/>
    </row>
    <row r="823112" spans="68:68" customFormat="1">
      <c r="BP823112" s="90"/>
    </row>
    <row r="823113" spans="68:68" customFormat="1">
      <c r="BP823113" s="90"/>
    </row>
    <row r="823114" spans="68:68" customFormat="1">
      <c r="BP823114" s="90"/>
    </row>
    <row r="823115" spans="68:68" customFormat="1">
      <c r="BP823115" s="90"/>
    </row>
    <row r="823116" spans="68:68" customFormat="1">
      <c r="BP823116" s="90"/>
    </row>
    <row r="823117" spans="68:68" customFormat="1">
      <c r="BP823117" s="90"/>
    </row>
    <row r="823118" spans="68:68" customFormat="1">
      <c r="BP823118" s="90"/>
    </row>
    <row r="823119" spans="68:68" customFormat="1">
      <c r="BP823119" s="90"/>
    </row>
    <row r="823120" spans="68:68" customFormat="1">
      <c r="BP823120" s="90"/>
    </row>
    <row r="823121" spans="68:68" customFormat="1">
      <c r="BP823121" s="90"/>
    </row>
    <row r="823122" spans="68:68" customFormat="1">
      <c r="BP823122" s="90"/>
    </row>
    <row r="823123" spans="68:68" customFormat="1">
      <c r="BP823123" s="90"/>
    </row>
    <row r="823124" spans="68:68" customFormat="1">
      <c r="BP823124" s="90"/>
    </row>
    <row r="823125" spans="68:68" customFormat="1">
      <c r="BP823125" s="90"/>
    </row>
    <row r="823126" spans="68:68" customFormat="1">
      <c r="BP823126" s="90"/>
    </row>
    <row r="823127" spans="68:68" customFormat="1">
      <c r="BP823127" s="90"/>
    </row>
    <row r="823128" spans="68:68" customFormat="1">
      <c r="BP823128" s="90"/>
    </row>
    <row r="823129" spans="68:68" customFormat="1">
      <c r="BP823129" s="90"/>
    </row>
    <row r="823130" spans="68:68" customFormat="1">
      <c r="BP823130" s="90"/>
    </row>
    <row r="823131" spans="68:68" customFormat="1">
      <c r="BP823131" s="90"/>
    </row>
    <row r="823132" spans="68:68" customFormat="1">
      <c r="BP823132" s="90"/>
    </row>
    <row r="823133" spans="68:68" customFormat="1">
      <c r="BP823133" s="90"/>
    </row>
    <row r="823134" spans="68:68" customFormat="1">
      <c r="BP823134" s="90"/>
    </row>
    <row r="823135" spans="68:68" customFormat="1">
      <c r="BP823135" s="90"/>
    </row>
    <row r="823136" spans="68:68" customFormat="1">
      <c r="BP823136" s="90"/>
    </row>
    <row r="823137" spans="68:68" customFormat="1">
      <c r="BP823137" s="90"/>
    </row>
    <row r="823138" spans="68:68" customFormat="1">
      <c r="BP823138" s="90"/>
    </row>
    <row r="823139" spans="68:68" customFormat="1">
      <c r="BP823139" s="90"/>
    </row>
    <row r="823140" spans="68:68" customFormat="1">
      <c r="BP823140" s="90"/>
    </row>
    <row r="823141" spans="68:68" customFormat="1">
      <c r="BP823141" s="90"/>
    </row>
    <row r="823142" spans="68:68" customFormat="1">
      <c r="BP823142" s="90"/>
    </row>
    <row r="823143" spans="68:68" customFormat="1">
      <c r="BP823143" s="90"/>
    </row>
    <row r="823144" spans="68:68" customFormat="1">
      <c r="BP823144" s="90"/>
    </row>
    <row r="823145" spans="68:68" customFormat="1">
      <c r="BP823145" s="90"/>
    </row>
    <row r="823146" spans="68:68" customFormat="1">
      <c r="BP823146" s="90"/>
    </row>
    <row r="823147" spans="68:68" customFormat="1">
      <c r="BP823147" s="90"/>
    </row>
    <row r="823148" spans="68:68" customFormat="1">
      <c r="BP823148" s="90"/>
    </row>
    <row r="823149" spans="68:68" customFormat="1">
      <c r="BP823149" s="90"/>
    </row>
    <row r="823150" spans="68:68" customFormat="1">
      <c r="BP823150" s="90"/>
    </row>
    <row r="823151" spans="68:68" customFormat="1">
      <c r="BP823151" s="90"/>
    </row>
    <row r="823152" spans="68:68" customFormat="1">
      <c r="BP823152" s="90"/>
    </row>
    <row r="823153" spans="68:68" customFormat="1">
      <c r="BP823153" s="90"/>
    </row>
    <row r="823154" spans="68:68" customFormat="1">
      <c r="BP823154" s="90"/>
    </row>
    <row r="823155" spans="68:68" customFormat="1">
      <c r="BP823155" s="90"/>
    </row>
    <row r="823156" spans="68:68" customFormat="1">
      <c r="BP823156" s="90"/>
    </row>
    <row r="823157" spans="68:68" customFormat="1">
      <c r="BP823157" s="90"/>
    </row>
    <row r="823158" spans="68:68" customFormat="1">
      <c r="BP823158" s="90"/>
    </row>
    <row r="823159" spans="68:68" customFormat="1">
      <c r="BP823159" s="90"/>
    </row>
    <row r="823160" spans="68:68" customFormat="1">
      <c r="BP823160" s="90"/>
    </row>
    <row r="823161" spans="68:68" customFormat="1">
      <c r="BP823161" s="90"/>
    </row>
    <row r="823162" spans="68:68" customFormat="1">
      <c r="BP823162" s="90"/>
    </row>
    <row r="823163" spans="68:68" customFormat="1">
      <c r="BP823163" s="90"/>
    </row>
    <row r="823164" spans="68:68" customFormat="1">
      <c r="BP823164" s="90"/>
    </row>
    <row r="823165" spans="68:68" customFormat="1">
      <c r="BP823165" s="90"/>
    </row>
    <row r="823166" spans="68:68" customFormat="1">
      <c r="BP823166" s="90"/>
    </row>
    <row r="823167" spans="68:68" customFormat="1">
      <c r="BP823167" s="90"/>
    </row>
    <row r="823168" spans="68:68" customFormat="1">
      <c r="BP823168" s="90"/>
    </row>
    <row r="823169" spans="68:68" customFormat="1">
      <c r="BP823169" s="90"/>
    </row>
    <row r="823170" spans="68:68" customFormat="1">
      <c r="BP823170" s="90"/>
    </row>
    <row r="823171" spans="68:68" customFormat="1">
      <c r="BP823171" s="90"/>
    </row>
    <row r="823172" spans="68:68" customFormat="1">
      <c r="BP823172" s="90"/>
    </row>
    <row r="823173" spans="68:68" customFormat="1">
      <c r="BP823173" s="90"/>
    </row>
    <row r="823174" spans="68:68" customFormat="1">
      <c r="BP823174" s="90"/>
    </row>
    <row r="823175" spans="68:68" customFormat="1">
      <c r="BP823175" s="90"/>
    </row>
    <row r="823176" spans="68:68" customFormat="1">
      <c r="BP823176" s="90"/>
    </row>
    <row r="823177" spans="68:68" customFormat="1">
      <c r="BP823177" s="90"/>
    </row>
    <row r="823178" spans="68:68" customFormat="1">
      <c r="BP823178" s="90"/>
    </row>
    <row r="823179" spans="68:68" customFormat="1">
      <c r="BP823179" s="90"/>
    </row>
    <row r="823180" spans="68:68" customFormat="1">
      <c r="BP823180" s="90"/>
    </row>
    <row r="823181" spans="68:68" customFormat="1">
      <c r="BP823181" s="90"/>
    </row>
    <row r="823182" spans="68:68" customFormat="1">
      <c r="BP823182" s="90"/>
    </row>
    <row r="823183" spans="68:68" customFormat="1">
      <c r="BP823183" s="90"/>
    </row>
    <row r="823184" spans="68:68" customFormat="1">
      <c r="BP823184" s="90"/>
    </row>
    <row r="823185" spans="68:68" customFormat="1">
      <c r="BP823185" s="90"/>
    </row>
    <row r="823186" spans="68:68" customFormat="1">
      <c r="BP823186" s="90"/>
    </row>
    <row r="823187" spans="68:68" customFormat="1">
      <c r="BP823187" s="90"/>
    </row>
    <row r="823188" spans="68:68" customFormat="1">
      <c r="BP823188" s="90"/>
    </row>
    <row r="823189" spans="68:68" customFormat="1">
      <c r="BP823189" s="90"/>
    </row>
    <row r="823190" spans="68:68" customFormat="1">
      <c r="BP823190" s="90"/>
    </row>
    <row r="823191" spans="68:68" customFormat="1">
      <c r="BP823191" s="90"/>
    </row>
    <row r="823192" spans="68:68" customFormat="1">
      <c r="BP823192" s="90"/>
    </row>
    <row r="823193" spans="68:68" customFormat="1">
      <c r="BP823193" s="90"/>
    </row>
    <row r="823194" spans="68:68" customFormat="1">
      <c r="BP823194" s="90"/>
    </row>
    <row r="823195" spans="68:68" customFormat="1">
      <c r="BP823195" s="90"/>
    </row>
    <row r="823196" spans="68:68" customFormat="1">
      <c r="BP823196" s="90"/>
    </row>
    <row r="823197" spans="68:68" customFormat="1">
      <c r="BP823197" s="90"/>
    </row>
    <row r="823198" spans="68:68" customFormat="1">
      <c r="BP823198" s="90"/>
    </row>
    <row r="823199" spans="68:68" customFormat="1">
      <c r="BP823199" s="90"/>
    </row>
    <row r="823200" spans="68:68" customFormat="1">
      <c r="BP823200" s="90"/>
    </row>
    <row r="823201" spans="68:68" customFormat="1">
      <c r="BP823201" s="90"/>
    </row>
    <row r="823202" spans="68:68" customFormat="1">
      <c r="BP823202" s="90"/>
    </row>
    <row r="823203" spans="68:68" customFormat="1">
      <c r="BP823203" s="90"/>
    </row>
    <row r="823204" spans="68:68" customFormat="1">
      <c r="BP823204" s="90"/>
    </row>
    <row r="823205" spans="68:68" customFormat="1">
      <c r="BP823205" s="90"/>
    </row>
    <row r="823206" spans="68:68" customFormat="1">
      <c r="BP823206" s="90"/>
    </row>
    <row r="823207" spans="68:68" customFormat="1">
      <c r="BP823207" s="90"/>
    </row>
    <row r="823208" spans="68:68" customFormat="1">
      <c r="BP823208" s="90"/>
    </row>
    <row r="823209" spans="68:68" customFormat="1">
      <c r="BP823209" s="90"/>
    </row>
    <row r="823210" spans="68:68" customFormat="1">
      <c r="BP823210" s="90"/>
    </row>
    <row r="823211" spans="68:68" customFormat="1">
      <c r="BP823211" s="90"/>
    </row>
    <row r="823212" spans="68:68" customFormat="1">
      <c r="BP823212" s="90"/>
    </row>
    <row r="823213" spans="68:68" customFormat="1">
      <c r="BP823213" s="90"/>
    </row>
    <row r="823214" spans="68:68" customFormat="1">
      <c r="BP823214" s="90"/>
    </row>
    <row r="823215" spans="68:68" customFormat="1">
      <c r="BP823215" s="90"/>
    </row>
    <row r="823216" spans="68:68" customFormat="1">
      <c r="BP823216" s="90"/>
    </row>
    <row r="823217" spans="68:68" customFormat="1">
      <c r="BP823217" s="90"/>
    </row>
    <row r="823218" spans="68:68" customFormat="1">
      <c r="BP823218" s="90"/>
    </row>
    <row r="823219" spans="68:68" customFormat="1">
      <c r="BP823219" s="90"/>
    </row>
    <row r="823220" spans="68:68" customFormat="1">
      <c r="BP823220" s="90"/>
    </row>
    <row r="823221" spans="68:68" customFormat="1">
      <c r="BP823221" s="90"/>
    </row>
    <row r="823222" spans="68:68" customFormat="1">
      <c r="BP823222" s="90"/>
    </row>
    <row r="823223" spans="68:68" customFormat="1">
      <c r="BP823223" s="90"/>
    </row>
    <row r="823224" spans="68:68" customFormat="1">
      <c r="BP823224" s="90"/>
    </row>
    <row r="823225" spans="68:68" customFormat="1">
      <c r="BP823225" s="90"/>
    </row>
    <row r="823226" spans="68:68" customFormat="1">
      <c r="BP823226" s="90"/>
    </row>
    <row r="823227" spans="68:68" customFormat="1">
      <c r="BP823227" s="90"/>
    </row>
    <row r="823228" spans="68:68" customFormat="1">
      <c r="BP823228" s="90"/>
    </row>
    <row r="823229" spans="68:68" customFormat="1">
      <c r="BP823229" s="90"/>
    </row>
    <row r="823230" spans="68:68" customFormat="1">
      <c r="BP823230" s="90"/>
    </row>
    <row r="823231" spans="68:68" customFormat="1">
      <c r="BP823231" s="90"/>
    </row>
    <row r="823232" spans="68:68" customFormat="1">
      <c r="BP823232" s="90"/>
    </row>
    <row r="823233" spans="68:68" customFormat="1">
      <c r="BP823233" s="90"/>
    </row>
    <row r="823234" spans="68:68" customFormat="1">
      <c r="BP823234" s="90"/>
    </row>
    <row r="823235" spans="68:68" customFormat="1">
      <c r="BP823235" s="90"/>
    </row>
    <row r="823236" spans="68:68" customFormat="1">
      <c r="BP823236" s="90"/>
    </row>
    <row r="823237" spans="68:68" customFormat="1">
      <c r="BP823237" s="90"/>
    </row>
    <row r="823238" spans="68:68" customFormat="1">
      <c r="BP823238" s="90"/>
    </row>
    <row r="823239" spans="68:68" customFormat="1">
      <c r="BP823239" s="90"/>
    </row>
    <row r="823240" spans="68:68" customFormat="1">
      <c r="BP823240" s="90"/>
    </row>
    <row r="823241" spans="68:68" customFormat="1">
      <c r="BP823241" s="90"/>
    </row>
    <row r="823242" spans="68:68" customFormat="1">
      <c r="BP823242" s="90"/>
    </row>
    <row r="823243" spans="68:68" customFormat="1">
      <c r="BP823243" s="90"/>
    </row>
    <row r="823244" spans="68:68" customFormat="1">
      <c r="BP823244" s="90"/>
    </row>
    <row r="823245" spans="68:68" customFormat="1">
      <c r="BP823245" s="90"/>
    </row>
    <row r="823246" spans="68:68" customFormat="1">
      <c r="BP823246" s="90"/>
    </row>
    <row r="823247" spans="68:68" customFormat="1">
      <c r="BP823247" s="90"/>
    </row>
    <row r="823248" spans="68:68" customFormat="1">
      <c r="BP823248" s="90"/>
    </row>
    <row r="823249" spans="68:68" customFormat="1">
      <c r="BP823249" s="90"/>
    </row>
    <row r="823250" spans="68:68" customFormat="1">
      <c r="BP823250" s="90"/>
    </row>
    <row r="823251" spans="68:68" customFormat="1">
      <c r="BP823251" s="90"/>
    </row>
    <row r="823252" spans="68:68" customFormat="1">
      <c r="BP823252" s="90"/>
    </row>
    <row r="823253" spans="68:68" customFormat="1">
      <c r="BP823253" s="90"/>
    </row>
    <row r="823254" spans="68:68" customFormat="1">
      <c r="BP823254" s="90"/>
    </row>
    <row r="823255" spans="68:68" customFormat="1">
      <c r="BP823255" s="90"/>
    </row>
    <row r="823256" spans="68:68" customFormat="1">
      <c r="BP823256" s="90"/>
    </row>
    <row r="823257" spans="68:68" customFormat="1">
      <c r="BP823257" s="90"/>
    </row>
    <row r="823258" spans="68:68" customFormat="1">
      <c r="BP823258" s="90"/>
    </row>
    <row r="823259" spans="68:68" customFormat="1">
      <c r="BP823259" s="90"/>
    </row>
    <row r="823260" spans="68:68" customFormat="1">
      <c r="BP823260" s="90"/>
    </row>
    <row r="823261" spans="68:68" customFormat="1">
      <c r="BP823261" s="90"/>
    </row>
    <row r="823262" spans="68:68" customFormat="1">
      <c r="BP823262" s="90"/>
    </row>
    <row r="823263" spans="68:68" customFormat="1">
      <c r="BP823263" s="90"/>
    </row>
    <row r="823264" spans="68:68" customFormat="1">
      <c r="BP823264" s="90"/>
    </row>
    <row r="823265" spans="68:68" customFormat="1">
      <c r="BP823265" s="90"/>
    </row>
    <row r="823266" spans="68:68" customFormat="1">
      <c r="BP823266" s="90"/>
    </row>
    <row r="823267" spans="68:68" customFormat="1">
      <c r="BP823267" s="90"/>
    </row>
    <row r="823268" spans="68:68" customFormat="1">
      <c r="BP823268" s="90"/>
    </row>
    <row r="823269" spans="68:68" customFormat="1">
      <c r="BP823269" s="90"/>
    </row>
    <row r="823270" spans="68:68" customFormat="1">
      <c r="BP823270" s="90"/>
    </row>
    <row r="823271" spans="68:68" customFormat="1">
      <c r="BP823271" s="90"/>
    </row>
    <row r="823272" spans="68:68" customFormat="1">
      <c r="BP823272" s="90"/>
    </row>
    <row r="823273" spans="68:68" customFormat="1">
      <c r="BP823273" s="90"/>
    </row>
    <row r="823274" spans="68:68" customFormat="1">
      <c r="BP823274" s="90"/>
    </row>
    <row r="823275" spans="68:68" customFormat="1">
      <c r="BP823275" s="90"/>
    </row>
    <row r="823276" spans="68:68" customFormat="1">
      <c r="BP823276" s="90"/>
    </row>
    <row r="823277" spans="68:68" customFormat="1">
      <c r="BP823277" s="90"/>
    </row>
    <row r="823278" spans="68:68" customFormat="1">
      <c r="BP823278" s="90"/>
    </row>
    <row r="823279" spans="68:68" customFormat="1">
      <c r="BP823279" s="90"/>
    </row>
    <row r="823280" spans="68:68" customFormat="1">
      <c r="BP823280" s="90"/>
    </row>
    <row r="823281" spans="68:68" customFormat="1">
      <c r="BP823281" s="90"/>
    </row>
    <row r="823282" spans="68:68" customFormat="1">
      <c r="BP823282" s="90"/>
    </row>
    <row r="823283" spans="68:68" customFormat="1">
      <c r="BP823283" s="90"/>
    </row>
    <row r="823284" spans="68:68" customFormat="1">
      <c r="BP823284" s="90"/>
    </row>
    <row r="823285" spans="68:68" customFormat="1">
      <c r="BP823285" s="90"/>
    </row>
    <row r="823286" spans="68:68" customFormat="1">
      <c r="BP823286" s="90"/>
    </row>
    <row r="823287" spans="68:68" customFormat="1">
      <c r="BP823287" s="90"/>
    </row>
    <row r="823288" spans="68:68" customFormat="1">
      <c r="BP823288" s="90"/>
    </row>
    <row r="823289" spans="68:68" customFormat="1">
      <c r="BP823289" s="90"/>
    </row>
    <row r="823290" spans="68:68" customFormat="1">
      <c r="BP823290" s="90"/>
    </row>
    <row r="823291" spans="68:68" customFormat="1">
      <c r="BP823291" s="90"/>
    </row>
    <row r="823292" spans="68:68" customFormat="1">
      <c r="BP823292" s="90"/>
    </row>
    <row r="823293" spans="68:68" customFormat="1">
      <c r="BP823293" s="90"/>
    </row>
    <row r="823294" spans="68:68" customFormat="1">
      <c r="BP823294" s="90"/>
    </row>
    <row r="823295" spans="68:68" customFormat="1">
      <c r="BP823295" s="90"/>
    </row>
    <row r="823296" spans="68:68" customFormat="1">
      <c r="BP823296" s="90"/>
    </row>
    <row r="823297" spans="68:68" customFormat="1">
      <c r="BP823297" s="90"/>
    </row>
    <row r="823298" spans="68:68" customFormat="1">
      <c r="BP823298" s="90"/>
    </row>
    <row r="823299" spans="68:68" customFormat="1">
      <c r="BP823299" s="90"/>
    </row>
    <row r="823300" spans="68:68" customFormat="1">
      <c r="BP823300" s="90"/>
    </row>
    <row r="823301" spans="68:68" customFormat="1">
      <c r="BP823301" s="90"/>
    </row>
    <row r="823302" spans="68:68" customFormat="1">
      <c r="BP823302" s="90"/>
    </row>
    <row r="823303" spans="68:68" customFormat="1">
      <c r="BP823303" s="90"/>
    </row>
    <row r="823304" spans="68:68" customFormat="1">
      <c r="BP823304" s="90"/>
    </row>
    <row r="823305" spans="68:68" customFormat="1">
      <c r="BP823305" s="90"/>
    </row>
    <row r="823306" spans="68:68" customFormat="1">
      <c r="BP823306" s="90"/>
    </row>
    <row r="823307" spans="68:68" customFormat="1">
      <c r="BP823307" s="90"/>
    </row>
    <row r="823308" spans="68:68" customFormat="1">
      <c r="BP823308" s="90"/>
    </row>
    <row r="823309" spans="68:68" customFormat="1">
      <c r="BP823309" s="90"/>
    </row>
    <row r="823310" spans="68:68" customFormat="1">
      <c r="BP823310" s="90"/>
    </row>
    <row r="823311" spans="68:68" customFormat="1">
      <c r="BP823311" s="90"/>
    </row>
    <row r="823312" spans="68:68" customFormat="1">
      <c r="BP823312" s="90"/>
    </row>
    <row r="823313" spans="68:68" customFormat="1">
      <c r="BP823313" s="90"/>
    </row>
    <row r="823314" spans="68:68" customFormat="1">
      <c r="BP823314" s="90"/>
    </row>
    <row r="823315" spans="68:68" customFormat="1">
      <c r="BP823315" s="90"/>
    </row>
    <row r="823316" spans="68:68" customFormat="1">
      <c r="BP823316" s="90"/>
    </row>
    <row r="823317" spans="68:68" customFormat="1">
      <c r="BP823317" s="90"/>
    </row>
    <row r="823318" spans="68:68" customFormat="1">
      <c r="BP823318" s="90"/>
    </row>
    <row r="823319" spans="68:68" customFormat="1">
      <c r="BP823319" s="90"/>
    </row>
    <row r="823320" spans="68:68" customFormat="1">
      <c r="BP823320" s="90"/>
    </row>
    <row r="823321" spans="68:68" customFormat="1">
      <c r="BP823321" s="90"/>
    </row>
    <row r="823322" spans="68:68" customFormat="1">
      <c r="BP823322" s="90"/>
    </row>
    <row r="823323" spans="68:68" customFormat="1">
      <c r="BP823323" s="90"/>
    </row>
    <row r="823324" spans="68:68" customFormat="1">
      <c r="BP823324" s="90"/>
    </row>
    <row r="823325" spans="68:68" customFormat="1">
      <c r="BP823325" s="90"/>
    </row>
    <row r="823326" spans="68:68" customFormat="1">
      <c r="BP823326" s="90"/>
    </row>
    <row r="823327" spans="68:68" customFormat="1">
      <c r="BP823327" s="90"/>
    </row>
    <row r="823328" spans="68:68" customFormat="1">
      <c r="BP823328" s="90"/>
    </row>
    <row r="823329" spans="68:68" customFormat="1">
      <c r="BP823329" s="90"/>
    </row>
    <row r="823330" spans="68:68" customFormat="1">
      <c r="BP823330" s="90"/>
    </row>
    <row r="823331" spans="68:68" customFormat="1">
      <c r="BP823331" s="90"/>
    </row>
    <row r="823332" spans="68:68" customFormat="1">
      <c r="BP823332" s="90"/>
    </row>
    <row r="823333" spans="68:68" customFormat="1">
      <c r="BP823333" s="90"/>
    </row>
    <row r="823334" spans="68:68" customFormat="1">
      <c r="BP823334" s="90"/>
    </row>
    <row r="823335" spans="68:68" customFormat="1">
      <c r="BP823335" s="90"/>
    </row>
    <row r="823336" spans="68:68" customFormat="1">
      <c r="BP823336" s="90"/>
    </row>
    <row r="823337" spans="68:68" customFormat="1">
      <c r="BP823337" s="90"/>
    </row>
    <row r="823338" spans="68:68" customFormat="1">
      <c r="BP823338" s="90"/>
    </row>
    <row r="823339" spans="68:68" customFormat="1">
      <c r="BP823339" s="90"/>
    </row>
    <row r="823340" spans="68:68" customFormat="1">
      <c r="BP823340" s="90"/>
    </row>
    <row r="823341" spans="68:68" customFormat="1">
      <c r="BP823341" s="90"/>
    </row>
    <row r="823342" spans="68:68" customFormat="1">
      <c r="BP823342" s="90"/>
    </row>
    <row r="823343" spans="68:68" customFormat="1">
      <c r="BP823343" s="90"/>
    </row>
    <row r="823344" spans="68:68" customFormat="1">
      <c r="BP823344" s="90"/>
    </row>
    <row r="823345" spans="68:68" customFormat="1">
      <c r="BP823345" s="90"/>
    </row>
    <row r="823346" spans="68:68" customFormat="1">
      <c r="BP823346" s="90"/>
    </row>
    <row r="823347" spans="68:68" customFormat="1">
      <c r="BP823347" s="90"/>
    </row>
    <row r="823348" spans="68:68" customFormat="1">
      <c r="BP823348" s="90"/>
    </row>
    <row r="823349" spans="68:68" customFormat="1">
      <c r="BP823349" s="90"/>
    </row>
    <row r="823350" spans="68:68" customFormat="1">
      <c r="BP823350" s="90"/>
    </row>
    <row r="823351" spans="68:68" customFormat="1">
      <c r="BP823351" s="90"/>
    </row>
    <row r="823352" spans="68:68" customFormat="1">
      <c r="BP823352" s="90"/>
    </row>
    <row r="823353" spans="68:68" customFormat="1">
      <c r="BP823353" s="90"/>
    </row>
    <row r="823354" spans="68:68" customFormat="1">
      <c r="BP823354" s="90"/>
    </row>
    <row r="823355" spans="68:68" customFormat="1">
      <c r="BP823355" s="90"/>
    </row>
    <row r="823356" spans="68:68" customFormat="1">
      <c r="BP823356" s="90"/>
    </row>
    <row r="823357" spans="68:68" customFormat="1">
      <c r="BP823357" s="90"/>
    </row>
    <row r="823358" spans="68:68" customFormat="1">
      <c r="BP823358" s="90"/>
    </row>
    <row r="823359" spans="68:68" customFormat="1">
      <c r="BP823359" s="90"/>
    </row>
    <row r="823360" spans="68:68" customFormat="1">
      <c r="BP823360" s="90"/>
    </row>
    <row r="823361" spans="68:68" customFormat="1">
      <c r="BP823361" s="90"/>
    </row>
    <row r="823362" spans="68:68" customFormat="1">
      <c r="BP823362" s="90"/>
    </row>
    <row r="823363" spans="68:68" customFormat="1">
      <c r="BP823363" s="90"/>
    </row>
    <row r="823364" spans="68:68" customFormat="1">
      <c r="BP823364" s="90"/>
    </row>
    <row r="823365" spans="68:68" customFormat="1">
      <c r="BP823365" s="90"/>
    </row>
    <row r="823366" spans="68:68" customFormat="1">
      <c r="BP823366" s="90"/>
    </row>
    <row r="823367" spans="68:68" customFormat="1">
      <c r="BP823367" s="90"/>
    </row>
    <row r="823368" spans="68:68" customFormat="1">
      <c r="BP823368" s="90"/>
    </row>
    <row r="823369" spans="68:68" customFormat="1">
      <c r="BP823369" s="90"/>
    </row>
    <row r="823370" spans="68:68" customFormat="1">
      <c r="BP823370" s="90"/>
    </row>
    <row r="823371" spans="68:68" customFormat="1">
      <c r="BP823371" s="90"/>
    </row>
    <row r="823372" spans="68:68" customFormat="1">
      <c r="BP823372" s="90"/>
    </row>
    <row r="823373" spans="68:68" customFormat="1">
      <c r="BP823373" s="90"/>
    </row>
    <row r="823374" spans="68:68" customFormat="1">
      <c r="BP823374" s="90"/>
    </row>
    <row r="823375" spans="68:68" customFormat="1">
      <c r="BP823375" s="90"/>
    </row>
    <row r="823376" spans="68:68" customFormat="1">
      <c r="BP823376" s="90"/>
    </row>
    <row r="823377" spans="68:68" customFormat="1">
      <c r="BP823377" s="90"/>
    </row>
    <row r="823378" spans="68:68" customFormat="1">
      <c r="BP823378" s="90"/>
    </row>
    <row r="823379" spans="68:68" customFormat="1">
      <c r="BP823379" s="90"/>
    </row>
    <row r="823380" spans="68:68" customFormat="1">
      <c r="BP823380" s="90"/>
    </row>
    <row r="823381" spans="68:68" customFormat="1">
      <c r="BP823381" s="90"/>
    </row>
    <row r="823382" spans="68:68" customFormat="1">
      <c r="BP823382" s="90"/>
    </row>
    <row r="823383" spans="68:68" customFormat="1">
      <c r="BP823383" s="90"/>
    </row>
    <row r="823384" spans="68:68" customFormat="1">
      <c r="BP823384" s="90"/>
    </row>
    <row r="823385" spans="68:68" customFormat="1">
      <c r="BP823385" s="90"/>
    </row>
    <row r="823386" spans="68:68" customFormat="1">
      <c r="BP823386" s="90"/>
    </row>
    <row r="823387" spans="68:68" customFormat="1">
      <c r="BP823387" s="90"/>
    </row>
    <row r="823388" spans="68:68" customFormat="1">
      <c r="BP823388" s="90"/>
    </row>
    <row r="823389" spans="68:68" customFormat="1">
      <c r="BP823389" s="90"/>
    </row>
    <row r="823390" spans="68:68" customFormat="1">
      <c r="BP823390" s="90"/>
    </row>
    <row r="823391" spans="68:68" customFormat="1">
      <c r="BP823391" s="90"/>
    </row>
    <row r="823392" spans="68:68" customFormat="1">
      <c r="BP823392" s="90"/>
    </row>
    <row r="823393" spans="68:68" customFormat="1">
      <c r="BP823393" s="90"/>
    </row>
    <row r="823394" spans="68:68" customFormat="1">
      <c r="BP823394" s="90"/>
    </row>
    <row r="823395" spans="68:68" customFormat="1">
      <c r="BP823395" s="90"/>
    </row>
    <row r="823396" spans="68:68" customFormat="1">
      <c r="BP823396" s="90"/>
    </row>
    <row r="823397" spans="68:68" customFormat="1">
      <c r="BP823397" s="90"/>
    </row>
    <row r="823398" spans="68:68" customFormat="1">
      <c r="BP823398" s="90"/>
    </row>
    <row r="823399" spans="68:68" customFormat="1">
      <c r="BP823399" s="90"/>
    </row>
    <row r="823400" spans="68:68" customFormat="1">
      <c r="BP823400" s="90"/>
    </row>
    <row r="823401" spans="68:68" customFormat="1">
      <c r="BP823401" s="90"/>
    </row>
    <row r="823402" spans="68:68" customFormat="1">
      <c r="BP823402" s="90"/>
    </row>
    <row r="823403" spans="68:68" customFormat="1">
      <c r="BP823403" s="90"/>
    </row>
    <row r="823404" spans="68:68" customFormat="1">
      <c r="BP823404" s="90"/>
    </row>
    <row r="823405" spans="68:68" customFormat="1">
      <c r="BP823405" s="90"/>
    </row>
    <row r="823406" spans="68:68" customFormat="1">
      <c r="BP823406" s="90"/>
    </row>
    <row r="823407" spans="68:68" customFormat="1">
      <c r="BP823407" s="90"/>
    </row>
    <row r="823408" spans="68:68" customFormat="1">
      <c r="BP823408" s="90"/>
    </row>
    <row r="823409" spans="68:68" customFormat="1">
      <c r="BP823409" s="90"/>
    </row>
    <row r="823410" spans="68:68" customFormat="1">
      <c r="BP823410" s="90"/>
    </row>
    <row r="823411" spans="68:68" customFormat="1">
      <c r="BP823411" s="90"/>
    </row>
    <row r="823412" spans="68:68" customFormat="1">
      <c r="BP823412" s="90"/>
    </row>
    <row r="823413" spans="68:68" customFormat="1">
      <c r="BP823413" s="90"/>
    </row>
    <row r="823414" spans="68:68" customFormat="1">
      <c r="BP823414" s="90"/>
    </row>
    <row r="823415" spans="68:68" customFormat="1">
      <c r="BP823415" s="90"/>
    </row>
    <row r="823416" spans="68:68" customFormat="1">
      <c r="BP823416" s="90"/>
    </row>
    <row r="823417" spans="68:68" customFormat="1">
      <c r="BP823417" s="90"/>
    </row>
    <row r="823418" spans="68:68" customFormat="1">
      <c r="BP823418" s="90"/>
    </row>
    <row r="823419" spans="68:68" customFormat="1">
      <c r="BP823419" s="90"/>
    </row>
    <row r="823420" spans="68:68" customFormat="1">
      <c r="BP823420" s="90"/>
    </row>
    <row r="823421" spans="68:68" customFormat="1">
      <c r="BP823421" s="90"/>
    </row>
    <row r="823422" spans="68:68" customFormat="1">
      <c r="BP823422" s="90"/>
    </row>
    <row r="823423" spans="68:68" customFormat="1">
      <c r="BP823423" s="90"/>
    </row>
    <row r="823424" spans="68:68" customFormat="1">
      <c r="BP823424" s="90"/>
    </row>
    <row r="823425" spans="68:68" customFormat="1">
      <c r="BP823425" s="90"/>
    </row>
    <row r="823426" spans="68:68" customFormat="1">
      <c r="BP823426" s="90"/>
    </row>
    <row r="823427" spans="68:68" customFormat="1">
      <c r="BP823427" s="90"/>
    </row>
    <row r="823428" spans="68:68" customFormat="1">
      <c r="BP823428" s="90"/>
    </row>
    <row r="823429" spans="68:68" customFormat="1">
      <c r="BP823429" s="90"/>
    </row>
    <row r="823430" spans="68:68" customFormat="1">
      <c r="BP823430" s="90"/>
    </row>
    <row r="823431" spans="68:68" customFormat="1">
      <c r="BP823431" s="90"/>
    </row>
    <row r="823432" spans="68:68" customFormat="1">
      <c r="BP823432" s="90"/>
    </row>
    <row r="823433" spans="68:68" customFormat="1">
      <c r="BP823433" s="90"/>
    </row>
    <row r="823434" spans="68:68" customFormat="1">
      <c r="BP823434" s="90"/>
    </row>
    <row r="823435" spans="68:68" customFormat="1">
      <c r="BP823435" s="90"/>
    </row>
    <row r="823436" spans="68:68" customFormat="1">
      <c r="BP823436" s="90"/>
    </row>
    <row r="823437" spans="68:68" customFormat="1">
      <c r="BP823437" s="90"/>
    </row>
    <row r="823438" spans="68:68" customFormat="1">
      <c r="BP823438" s="90"/>
    </row>
    <row r="823439" spans="68:68" customFormat="1">
      <c r="BP823439" s="90"/>
    </row>
    <row r="823440" spans="68:68" customFormat="1">
      <c r="BP823440" s="90"/>
    </row>
    <row r="823441" spans="68:68" customFormat="1">
      <c r="BP823441" s="90"/>
    </row>
    <row r="823442" spans="68:68" customFormat="1">
      <c r="BP823442" s="90"/>
    </row>
    <row r="823443" spans="68:68" customFormat="1">
      <c r="BP823443" s="90"/>
    </row>
    <row r="823444" spans="68:68" customFormat="1">
      <c r="BP823444" s="90"/>
    </row>
    <row r="823445" spans="68:68" customFormat="1">
      <c r="BP823445" s="90"/>
    </row>
    <row r="823446" spans="68:68" customFormat="1">
      <c r="BP823446" s="90"/>
    </row>
    <row r="823447" spans="68:68" customFormat="1">
      <c r="BP823447" s="90"/>
    </row>
    <row r="823448" spans="68:68" customFormat="1">
      <c r="BP823448" s="90"/>
    </row>
    <row r="823449" spans="68:68" customFormat="1">
      <c r="BP823449" s="90"/>
    </row>
    <row r="823450" spans="68:68" customFormat="1">
      <c r="BP823450" s="90"/>
    </row>
    <row r="823451" spans="68:68" customFormat="1">
      <c r="BP823451" s="90"/>
    </row>
    <row r="823452" spans="68:68" customFormat="1">
      <c r="BP823452" s="90"/>
    </row>
    <row r="823453" spans="68:68" customFormat="1">
      <c r="BP823453" s="90"/>
    </row>
    <row r="823454" spans="68:68" customFormat="1">
      <c r="BP823454" s="90"/>
    </row>
    <row r="823455" spans="68:68" customFormat="1">
      <c r="BP823455" s="90"/>
    </row>
    <row r="823456" spans="68:68" customFormat="1">
      <c r="BP823456" s="90"/>
    </row>
    <row r="823457" spans="68:68" customFormat="1">
      <c r="BP823457" s="90"/>
    </row>
    <row r="823458" spans="68:68" customFormat="1">
      <c r="BP823458" s="90"/>
    </row>
    <row r="823459" spans="68:68" customFormat="1">
      <c r="BP823459" s="90"/>
    </row>
    <row r="823460" spans="68:68" customFormat="1">
      <c r="BP823460" s="90"/>
    </row>
    <row r="823461" spans="68:68" customFormat="1">
      <c r="BP823461" s="90"/>
    </row>
    <row r="823462" spans="68:68" customFormat="1">
      <c r="BP823462" s="90"/>
    </row>
    <row r="823463" spans="68:68" customFormat="1">
      <c r="BP823463" s="90"/>
    </row>
    <row r="823464" spans="68:68" customFormat="1">
      <c r="BP823464" s="90"/>
    </row>
    <row r="823465" spans="68:68" customFormat="1">
      <c r="BP823465" s="90"/>
    </row>
    <row r="823466" spans="68:68" customFormat="1">
      <c r="BP823466" s="90"/>
    </row>
    <row r="823467" spans="68:68" customFormat="1">
      <c r="BP823467" s="90"/>
    </row>
    <row r="823468" spans="68:68" customFormat="1">
      <c r="BP823468" s="90"/>
    </row>
    <row r="823469" spans="68:68" customFormat="1">
      <c r="BP823469" s="90"/>
    </row>
    <row r="823470" spans="68:68" customFormat="1">
      <c r="BP823470" s="90"/>
    </row>
    <row r="823471" spans="68:68" customFormat="1">
      <c r="BP823471" s="90"/>
    </row>
    <row r="823472" spans="68:68" customFormat="1">
      <c r="BP823472" s="90"/>
    </row>
    <row r="823473" spans="68:68" customFormat="1">
      <c r="BP823473" s="90"/>
    </row>
    <row r="823474" spans="68:68" customFormat="1">
      <c r="BP823474" s="90"/>
    </row>
    <row r="823475" spans="68:68" customFormat="1">
      <c r="BP823475" s="90"/>
    </row>
    <row r="823476" spans="68:68" customFormat="1">
      <c r="BP823476" s="90"/>
    </row>
    <row r="823477" spans="68:68" customFormat="1">
      <c r="BP823477" s="90"/>
    </row>
    <row r="823478" spans="68:68" customFormat="1">
      <c r="BP823478" s="90"/>
    </row>
    <row r="823479" spans="68:68" customFormat="1">
      <c r="BP823479" s="90"/>
    </row>
    <row r="823480" spans="68:68" customFormat="1">
      <c r="BP823480" s="90"/>
    </row>
    <row r="823481" spans="68:68" customFormat="1">
      <c r="BP823481" s="90"/>
    </row>
    <row r="823482" spans="68:68" customFormat="1">
      <c r="BP823482" s="90"/>
    </row>
    <row r="823483" spans="68:68" customFormat="1">
      <c r="BP823483" s="90"/>
    </row>
    <row r="823484" spans="68:68" customFormat="1">
      <c r="BP823484" s="90"/>
    </row>
    <row r="823485" spans="68:68" customFormat="1">
      <c r="BP823485" s="90"/>
    </row>
    <row r="823486" spans="68:68" customFormat="1">
      <c r="BP823486" s="90"/>
    </row>
    <row r="823487" spans="68:68" customFormat="1">
      <c r="BP823487" s="90"/>
    </row>
    <row r="823488" spans="68:68" customFormat="1">
      <c r="BP823488" s="90"/>
    </row>
    <row r="823489" spans="68:68" customFormat="1">
      <c r="BP823489" s="90"/>
    </row>
    <row r="823490" spans="68:68" customFormat="1">
      <c r="BP823490" s="90"/>
    </row>
    <row r="823491" spans="68:68" customFormat="1">
      <c r="BP823491" s="90"/>
    </row>
    <row r="823492" spans="68:68" customFormat="1">
      <c r="BP823492" s="90"/>
    </row>
    <row r="823493" spans="68:68" customFormat="1">
      <c r="BP823493" s="90"/>
    </row>
    <row r="823494" spans="68:68" customFormat="1">
      <c r="BP823494" s="90"/>
    </row>
    <row r="823495" spans="68:68" customFormat="1">
      <c r="BP823495" s="90"/>
    </row>
    <row r="823496" spans="68:68" customFormat="1">
      <c r="BP823496" s="90"/>
    </row>
    <row r="823497" spans="68:68" customFormat="1">
      <c r="BP823497" s="90"/>
    </row>
    <row r="823498" spans="68:68" customFormat="1">
      <c r="BP823498" s="90"/>
    </row>
    <row r="823499" spans="68:68" customFormat="1">
      <c r="BP823499" s="90"/>
    </row>
    <row r="823500" spans="68:68" customFormat="1">
      <c r="BP823500" s="90"/>
    </row>
    <row r="823501" spans="68:68" customFormat="1">
      <c r="BP823501" s="90"/>
    </row>
    <row r="823502" spans="68:68" customFormat="1">
      <c r="BP823502" s="90"/>
    </row>
    <row r="823503" spans="68:68" customFormat="1">
      <c r="BP823503" s="90"/>
    </row>
    <row r="823504" spans="68:68" customFormat="1">
      <c r="BP823504" s="90"/>
    </row>
    <row r="823505" spans="68:68" customFormat="1">
      <c r="BP823505" s="90"/>
    </row>
    <row r="823506" spans="68:68" customFormat="1">
      <c r="BP823506" s="90"/>
    </row>
    <row r="823507" spans="68:68" customFormat="1">
      <c r="BP823507" s="90"/>
    </row>
    <row r="823508" spans="68:68" customFormat="1">
      <c r="BP823508" s="90"/>
    </row>
    <row r="823509" spans="68:68" customFormat="1">
      <c r="BP823509" s="90"/>
    </row>
    <row r="823510" spans="68:68" customFormat="1">
      <c r="BP823510" s="90"/>
    </row>
    <row r="823511" spans="68:68" customFormat="1">
      <c r="BP823511" s="90"/>
    </row>
    <row r="823512" spans="68:68" customFormat="1">
      <c r="BP823512" s="90"/>
    </row>
    <row r="823513" spans="68:68" customFormat="1">
      <c r="BP823513" s="90"/>
    </row>
    <row r="823514" spans="68:68" customFormat="1">
      <c r="BP823514" s="90"/>
    </row>
    <row r="823515" spans="68:68" customFormat="1">
      <c r="BP823515" s="90"/>
    </row>
    <row r="823516" spans="68:68" customFormat="1">
      <c r="BP823516" s="90"/>
    </row>
    <row r="823517" spans="68:68" customFormat="1">
      <c r="BP823517" s="90"/>
    </row>
    <row r="823518" spans="68:68" customFormat="1">
      <c r="BP823518" s="90"/>
    </row>
    <row r="823519" spans="68:68" customFormat="1">
      <c r="BP823519" s="90"/>
    </row>
    <row r="823520" spans="68:68" customFormat="1">
      <c r="BP823520" s="90"/>
    </row>
    <row r="823521" spans="68:68" customFormat="1">
      <c r="BP823521" s="90"/>
    </row>
    <row r="823522" spans="68:68" customFormat="1">
      <c r="BP823522" s="90"/>
    </row>
    <row r="823523" spans="68:68" customFormat="1">
      <c r="BP823523" s="90"/>
    </row>
    <row r="823524" spans="68:68" customFormat="1">
      <c r="BP823524" s="90"/>
    </row>
    <row r="823525" spans="68:68" customFormat="1">
      <c r="BP823525" s="90"/>
    </row>
    <row r="823526" spans="68:68" customFormat="1">
      <c r="BP823526" s="90"/>
    </row>
    <row r="823527" spans="68:68" customFormat="1">
      <c r="BP823527" s="90"/>
    </row>
    <row r="823528" spans="68:68" customFormat="1">
      <c r="BP823528" s="90"/>
    </row>
    <row r="823529" spans="68:68" customFormat="1">
      <c r="BP823529" s="90"/>
    </row>
    <row r="823530" spans="68:68" customFormat="1">
      <c r="BP823530" s="90"/>
    </row>
    <row r="823531" spans="68:68" customFormat="1">
      <c r="BP823531" s="90"/>
    </row>
    <row r="823532" spans="68:68" customFormat="1">
      <c r="BP823532" s="90"/>
    </row>
    <row r="823533" spans="68:68" customFormat="1">
      <c r="BP823533" s="90"/>
    </row>
    <row r="823534" spans="68:68" customFormat="1">
      <c r="BP823534" s="90"/>
    </row>
    <row r="823535" spans="68:68" customFormat="1">
      <c r="BP823535" s="90"/>
    </row>
    <row r="823536" spans="68:68" customFormat="1">
      <c r="BP823536" s="90"/>
    </row>
    <row r="823537" spans="68:68" customFormat="1">
      <c r="BP823537" s="90"/>
    </row>
    <row r="823538" spans="68:68" customFormat="1">
      <c r="BP823538" s="90"/>
    </row>
    <row r="823539" spans="68:68" customFormat="1">
      <c r="BP823539" s="90"/>
    </row>
    <row r="823540" spans="68:68" customFormat="1">
      <c r="BP823540" s="90"/>
    </row>
    <row r="823541" spans="68:68" customFormat="1">
      <c r="BP823541" s="90"/>
    </row>
    <row r="823542" spans="68:68" customFormat="1">
      <c r="BP823542" s="90"/>
    </row>
    <row r="823543" spans="68:68" customFormat="1">
      <c r="BP823543" s="90"/>
    </row>
    <row r="823544" spans="68:68" customFormat="1">
      <c r="BP823544" s="90"/>
    </row>
    <row r="823545" spans="68:68" customFormat="1">
      <c r="BP823545" s="90"/>
    </row>
    <row r="823546" spans="68:68" customFormat="1">
      <c r="BP823546" s="90"/>
    </row>
    <row r="823547" spans="68:68" customFormat="1">
      <c r="BP823547" s="90"/>
    </row>
    <row r="823548" spans="68:68" customFormat="1">
      <c r="BP823548" s="90"/>
    </row>
    <row r="823549" spans="68:68" customFormat="1">
      <c r="BP823549" s="90"/>
    </row>
    <row r="823550" spans="68:68" customFormat="1">
      <c r="BP823550" s="90"/>
    </row>
    <row r="823551" spans="68:68" customFormat="1">
      <c r="BP823551" s="90"/>
    </row>
    <row r="823552" spans="68:68" customFormat="1">
      <c r="BP823552" s="90"/>
    </row>
    <row r="823553" spans="68:68" customFormat="1">
      <c r="BP823553" s="90"/>
    </row>
    <row r="823554" spans="68:68" customFormat="1">
      <c r="BP823554" s="90"/>
    </row>
    <row r="823555" spans="68:68" customFormat="1">
      <c r="BP823555" s="90"/>
    </row>
    <row r="823556" spans="68:68" customFormat="1">
      <c r="BP823556" s="90"/>
    </row>
    <row r="823557" spans="68:68" customFormat="1">
      <c r="BP823557" s="90"/>
    </row>
    <row r="823558" spans="68:68" customFormat="1">
      <c r="BP823558" s="90"/>
    </row>
    <row r="823559" spans="68:68" customFormat="1">
      <c r="BP823559" s="90"/>
    </row>
    <row r="823560" spans="68:68" customFormat="1">
      <c r="BP823560" s="90"/>
    </row>
    <row r="823561" spans="68:68" customFormat="1">
      <c r="BP823561" s="90"/>
    </row>
    <row r="823562" spans="68:68" customFormat="1">
      <c r="BP823562" s="90"/>
    </row>
    <row r="823563" spans="68:68" customFormat="1">
      <c r="BP823563" s="90"/>
    </row>
    <row r="823564" spans="68:68" customFormat="1">
      <c r="BP823564" s="90"/>
    </row>
    <row r="823565" spans="68:68" customFormat="1">
      <c r="BP823565" s="90"/>
    </row>
    <row r="823566" spans="68:68" customFormat="1">
      <c r="BP823566" s="90"/>
    </row>
    <row r="823567" spans="68:68" customFormat="1">
      <c r="BP823567" s="90"/>
    </row>
    <row r="823568" spans="68:68" customFormat="1">
      <c r="BP823568" s="90"/>
    </row>
    <row r="823569" spans="68:68" customFormat="1">
      <c r="BP823569" s="90"/>
    </row>
    <row r="823570" spans="68:68" customFormat="1">
      <c r="BP823570" s="90"/>
    </row>
    <row r="823571" spans="68:68" customFormat="1">
      <c r="BP823571" s="90"/>
    </row>
    <row r="823572" spans="68:68" customFormat="1">
      <c r="BP823572" s="90"/>
    </row>
    <row r="823573" spans="68:68" customFormat="1">
      <c r="BP823573" s="90"/>
    </row>
    <row r="823574" spans="68:68" customFormat="1">
      <c r="BP823574" s="90"/>
    </row>
    <row r="823575" spans="68:68" customFormat="1">
      <c r="BP823575" s="90"/>
    </row>
    <row r="823576" spans="68:68" customFormat="1">
      <c r="BP823576" s="90"/>
    </row>
    <row r="823577" spans="68:68" customFormat="1">
      <c r="BP823577" s="90"/>
    </row>
    <row r="823578" spans="68:68" customFormat="1">
      <c r="BP823578" s="90"/>
    </row>
    <row r="823579" spans="68:68" customFormat="1">
      <c r="BP823579" s="90"/>
    </row>
    <row r="823580" spans="68:68" customFormat="1">
      <c r="BP823580" s="90"/>
    </row>
    <row r="823581" spans="68:68" customFormat="1">
      <c r="BP823581" s="90"/>
    </row>
    <row r="823582" spans="68:68" customFormat="1">
      <c r="BP823582" s="90"/>
    </row>
    <row r="823583" spans="68:68" customFormat="1">
      <c r="BP823583" s="90"/>
    </row>
    <row r="823584" spans="68:68" customFormat="1">
      <c r="BP823584" s="90"/>
    </row>
    <row r="823585" spans="68:68" customFormat="1">
      <c r="BP823585" s="90"/>
    </row>
    <row r="823586" spans="68:68" customFormat="1">
      <c r="BP823586" s="90"/>
    </row>
    <row r="823587" spans="68:68" customFormat="1">
      <c r="BP823587" s="90"/>
    </row>
    <row r="823588" spans="68:68" customFormat="1">
      <c r="BP823588" s="90"/>
    </row>
    <row r="823589" spans="68:68" customFormat="1">
      <c r="BP823589" s="90"/>
    </row>
    <row r="823590" spans="68:68" customFormat="1">
      <c r="BP823590" s="90"/>
    </row>
    <row r="823591" spans="68:68" customFormat="1">
      <c r="BP823591" s="90"/>
    </row>
    <row r="823592" spans="68:68" customFormat="1">
      <c r="BP823592" s="90"/>
    </row>
    <row r="823593" spans="68:68" customFormat="1">
      <c r="BP823593" s="90"/>
    </row>
    <row r="823594" spans="68:68" customFormat="1">
      <c r="BP823594" s="90"/>
    </row>
    <row r="823595" spans="68:68" customFormat="1">
      <c r="BP823595" s="90"/>
    </row>
    <row r="823596" spans="68:68" customFormat="1">
      <c r="BP823596" s="90"/>
    </row>
    <row r="823597" spans="68:68" customFormat="1">
      <c r="BP823597" s="90"/>
    </row>
    <row r="823598" spans="68:68" customFormat="1">
      <c r="BP823598" s="90"/>
    </row>
    <row r="823599" spans="68:68" customFormat="1">
      <c r="BP823599" s="90"/>
    </row>
    <row r="823600" spans="68:68" customFormat="1">
      <c r="BP823600" s="90"/>
    </row>
    <row r="823601" spans="68:68" customFormat="1">
      <c r="BP823601" s="90"/>
    </row>
    <row r="823602" spans="68:68" customFormat="1">
      <c r="BP823602" s="90"/>
    </row>
    <row r="823603" spans="68:68" customFormat="1">
      <c r="BP823603" s="90"/>
    </row>
    <row r="823604" spans="68:68" customFormat="1">
      <c r="BP823604" s="90"/>
    </row>
    <row r="823605" spans="68:68" customFormat="1">
      <c r="BP823605" s="90"/>
    </row>
    <row r="823606" spans="68:68" customFormat="1">
      <c r="BP823606" s="90"/>
    </row>
    <row r="823607" spans="68:68" customFormat="1">
      <c r="BP823607" s="90"/>
    </row>
    <row r="823608" spans="68:68" customFormat="1">
      <c r="BP823608" s="90"/>
    </row>
    <row r="823609" spans="68:68" customFormat="1">
      <c r="BP823609" s="90"/>
    </row>
    <row r="823610" spans="68:68" customFormat="1">
      <c r="BP823610" s="90"/>
    </row>
    <row r="823611" spans="68:68" customFormat="1">
      <c r="BP823611" s="90"/>
    </row>
    <row r="823612" spans="68:68" customFormat="1">
      <c r="BP823612" s="90"/>
    </row>
    <row r="823613" spans="68:68" customFormat="1">
      <c r="BP823613" s="90"/>
    </row>
    <row r="823614" spans="68:68" customFormat="1">
      <c r="BP823614" s="90"/>
    </row>
    <row r="823615" spans="68:68" customFormat="1">
      <c r="BP823615" s="90"/>
    </row>
    <row r="823616" spans="68:68" customFormat="1">
      <c r="BP823616" s="90"/>
    </row>
    <row r="823617" spans="68:68" customFormat="1">
      <c r="BP823617" s="90"/>
    </row>
    <row r="823618" spans="68:68" customFormat="1">
      <c r="BP823618" s="90"/>
    </row>
    <row r="823619" spans="68:68" customFormat="1">
      <c r="BP823619" s="90"/>
    </row>
    <row r="823620" spans="68:68" customFormat="1">
      <c r="BP823620" s="90"/>
    </row>
    <row r="823621" spans="68:68" customFormat="1">
      <c r="BP823621" s="90"/>
    </row>
    <row r="823622" spans="68:68" customFormat="1">
      <c r="BP823622" s="90"/>
    </row>
    <row r="823623" spans="68:68" customFormat="1">
      <c r="BP823623" s="90"/>
    </row>
    <row r="823624" spans="68:68" customFormat="1">
      <c r="BP823624" s="90"/>
    </row>
    <row r="823625" spans="68:68" customFormat="1">
      <c r="BP823625" s="90"/>
    </row>
    <row r="823626" spans="68:68" customFormat="1">
      <c r="BP823626" s="90"/>
    </row>
    <row r="823627" spans="68:68" customFormat="1">
      <c r="BP823627" s="90"/>
    </row>
    <row r="823628" spans="68:68" customFormat="1">
      <c r="BP823628" s="90"/>
    </row>
    <row r="823629" spans="68:68" customFormat="1">
      <c r="BP823629" s="90"/>
    </row>
    <row r="823630" spans="68:68" customFormat="1">
      <c r="BP823630" s="90"/>
    </row>
    <row r="823631" spans="68:68" customFormat="1">
      <c r="BP823631" s="90"/>
    </row>
    <row r="823632" spans="68:68" customFormat="1">
      <c r="BP823632" s="90"/>
    </row>
    <row r="823633" spans="68:68" customFormat="1">
      <c r="BP823633" s="90"/>
    </row>
    <row r="823634" spans="68:68" customFormat="1">
      <c r="BP823634" s="90"/>
    </row>
    <row r="823635" spans="68:68" customFormat="1">
      <c r="BP823635" s="90"/>
    </row>
    <row r="823636" spans="68:68" customFormat="1">
      <c r="BP823636" s="90"/>
    </row>
    <row r="823637" spans="68:68" customFormat="1">
      <c r="BP823637" s="90"/>
    </row>
    <row r="823638" spans="68:68" customFormat="1">
      <c r="BP823638" s="90"/>
    </row>
    <row r="823639" spans="68:68" customFormat="1">
      <c r="BP823639" s="90"/>
    </row>
    <row r="823640" spans="68:68" customFormat="1">
      <c r="BP823640" s="90"/>
    </row>
    <row r="823641" spans="68:68" customFormat="1">
      <c r="BP823641" s="90"/>
    </row>
    <row r="823642" spans="68:68" customFormat="1">
      <c r="BP823642" s="90"/>
    </row>
    <row r="823643" spans="68:68" customFormat="1">
      <c r="BP823643" s="90"/>
    </row>
    <row r="823644" spans="68:68" customFormat="1">
      <c r="BP823644" s="90"/>
    </row>
    <row r="823645" spans="68:68" customFormat="1">
      <c r="BP823645" s="90"/>
    </row>
    <row r="823646" spans="68:68" customFormat="1">
      <c r="BP823646" s="90"/>
    </row>
    <row r="823647" spans="68:68" customFormat="1">
      <c r="BP823647" s="90"/>
    </row>
    <row r="823648" spans="68:68" customFormat="1">
      <c r="BP823648" s="90"/>
    </row>
    <row r="823649" spans="68:68" customFormat="1">
      <c r="BP823649" s="90"/>
    </row>
    <row r="823650" spans="68:68" customFormat="1">
      <c r="BP823650" s="90"/>
    </row>
    <row r="823651" spans="68:68" customFormat="1">
      <c r="BP823651" s="90"/>
    </row>
    <row r="823652" spans="68:68" customFormat="1">
      <c r="BP823652" s="90"/>
    </row>
    <row r="823653" spans="68:68" customFormat="1">
      <c r="BP823653" s="90"/>
    </row>
    <row r="823654" spans="68:68" customFormat="1">
      <c r="BP823654" s="90"/>
    </row>
    <row r="823655" spans="68:68" customFormat="1">
      <c r="BP823655" s="90"/>
    </row>
    <row r="823656" spans="68:68" customFormat="1">
      <c r="BP823656" s="90"/>
    </row>
    <row r="823657" spans="68:68" customFormat="1">
      <c r="BP823657" s="90"/>
    </row>
    <row r="823658" spans="68:68" customFormat="1">
      <c r="BP823658" s="90"/>
    </row>
    <row r="823659" spans="68:68" customFormat="1">
      <c r="BP823659" s="90"/>
    </row>
    <row r="823660" spans="68:68" customFormat="1">
      <c r="BP823660" s="90"/>
    </row>
    <row r="823661" spans="68:68" customFormat="1">
      <c r="BP823661" s="90"/>
    </row>
    <row r="823662" spans="68:68" customFormat="1">
      <c r="BP823662" s="90"/>
    </row>
    <row r="823663" spans="68:68" customFormat="1">
      <c r="BP823663" s="90"/>
    </row>
    <row r="823664" spans="68:68" customFormat="1">
      <c r="BP823664" s="90"/>
    </row>
    <row r="823665" spans="68:68" customFormat="1">
      <c r="BP823665" s="90"/>
    </row>
    <row r="823666" spans="68:68" customFormat="1">
      <c r="BP823666" s="90"/>
    </row>
    <row r="823667" spans="68:68" customFormat="1">
      <c r="BP823667" s="90"/>
    </row>
    <row r="823668" spans="68:68" customFormat="1">
      <c r="BP823668" s="90"/>
    </row>
    <row r="823669" spans="68:68" customFormat="1">
      <c r="BP823669" s="90"/>
    </row>
    <row r="823670" spans="68:68" customFormat="1">
      <c r="BP823670" s="90"/>
    </row>
    <row r="823671" spans="68:68" customFormat="1">
      <c r="BP823671" s="90"/>
    </row>
    <row r="823672" spans="68:68" customFormat="1">
      <c r="BP823672" s="90"/>
    </row>
    <row r="823673" spans="68:68" customFormat="1">
      <c r="BP823673" s="90"/>
    </row>
    <row r="823674" spans="68:68" customFormat="1">
      <c r="BP823674" s="90"/>
    </row>
    <row r="823675" spans="68:68" customFormat="1">
      <c r="BP823675" s="90"/>
    </row>
    <row r="823676" spans="68:68" customFormat="1">
      <c r="BP823676" s="90"/>
    </row>
    <row r="823677" spans="68:68" customFormat="1">
      <c r="BP823677" s="90"/>
    </row>
    <row r="823678" spans="68:68" customFormat="1">
      <c r="BP823678" s="90"/>
    </row>
    <row r="823679" spans="68:68" customFormat="1">
      <c r="BP823679" s="90"/>
    </row>
    <row r="823680" spans="68:68" customFormat="1">
      <c r="BP823680" s="90"/>
    </row>
    <row r="823681" spans="68:68" customFormat="1">
      <c r="BP823681" s="90"/>
    </row>
    <row r="823682" spans="68:68" customFormat="1">
      <c r="BP823682" s="90"/>
    </row>
    <row r="823683" spans="68:68" customFormat="1">
      <c r="BP823683" s="90"/>
    </row>
    <row r="823684" spans="68:68" customFormat="1">
      <c r="BP823684" s="90"/>
    </row>
    <row r="823685" spans="68:68" customFormat="1">
      <c r="BP823685" s="90"/>
    </row>
    <row r="823686" spans="68:68" customFormat="1">
      <c r="BP823686" s="90"/>
    </row>
    <row r="823687" spans="68:68" customFormat="1">
      <c r="BP823687" s="90"/>
    </row>
    <row r="823688" spans="68:68" customFormat="1">
      <c r="BP823688" s="90"/>
    </row>
    <row r="823689" spans="68:68" customFormat="1">
      <c r="BP823689" s="90"/>
    </row>
    <row r="823690" spans="68:68" customFormat="1">
      <c r="BP823690" s="90"/>
    </row>
    <row r="823691" spans="68:68" customFormat="1">
      <c r="BP823691" s="90"/>
    </row>
    <row r="823692" spans="68:68" customFormat="1">
      <c r="BP823692" s="90"/>
    </row>
    <row r="823693" spans="68:68" customFormat="1">
      <c r="BP823693" s="90"/>
    </row>
    <row r="823694" spans="68:68" customFormat="1">
      <c r="BP823694" s="90"/>
    </row>
    <row r="823695" spans="68:68" customFormat="1">
      <c r="BP823695" s="90"/>
    </row>
    <row r="823696" spans="68:68" customFormat="1">
      <c r="BP823696" s="90"/>
    </row>
    <row r="823697" spans="68:68" customFormat="1">
      <c r="BP823697" s="90"/>
    </row>
    <row r="823698" spans="68:68" customFormat="1">
      <c r="BP823698" s="90"/>
    </row>
    <row r="823699" spans="68:68" customFormat="1">
      <c r="BP823699" s="90"/>
    </row>
    <row r="823700" spans="68:68" customFormat="1">
      <c r="BP823700" s="90"/>
    </row>
    <row r="823701" spans="68:68" customFormat="1">
      <c r="BP823701" s="90"/>
    </row>
    <row r="823702" spans="68:68" customFormat="1">
      <c r="BP823702" s="90"/>
    </row>
    <row r="823703" spans="68:68" customFormat="1">
      <c r="BP823703" s="90"/>
    </row>
    <row r="823704" spans="68:68" customFormat="1">
      <c r="BP823704" s="90"/>
    </row>
    <row r="823705" spans="68:68" customFormat="1">
      <c r="BP823705" s="90"/>
    </row>
    <row r="823706" spans="68:68" customFormat="1">
      <c r="BP823706" s="90"/>
    </row>
    <row r="823707" spans="68:68" customFormat="1">
      <c r="BP823707" s="90"/>
    </row>
    <row r="823708" spans="68:68" customFormat="1">
      <c r="BP823708" s="90"/>
    </row>
    <row r="823709" spans="68:68" customFormat="1">
      <c r="BP823709" s="90"/>
    </row>
    <row r="823710" spans="68:68" customFormat="1">
      <c r="BP823710" s="90"/>
    </row>
    <row r="823711" spans="68:68" customFormat="1">
      <c r="BP823711" s="90"/>
    </row>
    <row r="823712" spans="68:68" customFormat="1">
      <c r="BP823712" s="90"/>
    </row>
    <row r="823713" spans="68:68" customFormat="1">
      <c r="BP823713" s="90"/>
    </row>
    <row r="823714" spans="68:68" customFormat="1">
      <c r="BP823714" s="90"/>
    </row>
    <row r="823715" spans="68:68" customFormat="1">
      <c r="BP823715" s="90"/>
    </row>
    <row r="823716" spans="68:68" customFormat="1">
      <c r="BP823716" s="90"/>
    </row>
    <row r="823717" spans="68:68" customFormat="1">
      <c r="BP823717" s="90"/>
    </row>
    <row r="823718" spans="68:68" customFormat="1">
      <c r="BP823718" s="90"/>
    </row>
    <row r="823719" spans="68:68" customFormat="1">
      <c r="BP823719" s="90"/>
    </row>
    <row r="823720" spans="68:68" customFormat="1">
      <c r="BP823720" s="90"/>
    </row>
    <row r="823721" spans="68:68" customFormat="1">
      <c r="BP823721" s="90"/>
    </row>
    <row r="823722" spans="68:68" customFormat="1">
      <c r="BP823722" s="90"/>
    </row>
    <row r="823723" spans="68:68" customFormat="1">
      <c r="BP823723" s="90"/>
    </row>
    <row r="823724" spans="68:68" customFormat="1">
      <c r="BP823724" s="90"/>
    </row>
    <row r="823725" spans="68:68" customFormat="1">
      <c r="BP823725" s="90"/>
    </row>
    <row r="823726" spans="68:68" customFormat="1">
      <c r="BP823726" s="90"/>
    </row>
    <row r="823727" spans="68:68" customFormat="1">
      <c r="BP823727" s="90"/>
    </row>
    <row r="823728" spans="68:68" customFormat="1">
      <c r="BP823728" s="90"/>
    </row>
    <row r="823729" spans="68:68" customFormat="1">
      <c r="BP823729" s="90"/>
    </row>
    <row r="823730" spans="68:68" customFormat="1">
      <c r="BP823730" s="90"/>
    </row>
    <row r="823731" spans="68:68" customFormat="1">
      <c r="BP823731" s="90"/>
    </row>
    <row r="823732" spans="68:68" customFormat="1">
      <c r="BP823732" s="90"/>
    </row>
    <row r="823733" spans="68:68" customFormat="1">
      <c r="BP823733" s="90"/>
    </row>
    <row r="823734" spans="68:68" customFormat="1">
      <c r="BP823734" s="90"/>
    </row>
    <row r="823735" spans="68:68" customFormat="1">
      <c r="BP823735" s="90"/>
    </row>
    <row r="823736" spans="68:68" customFormat="1">
      <c r="BP823736" s="90"/>
    </row>
    <row r="823737" spans="68:68" customFormat="1">
      <c r="BP823737" s="90"/>
    </row>
    <row r="823738" spans="68:68" customFormat="1">
      <c r="BP823738" s="90"/>
    </row>
    <row r="823739" spans="68:68" customFormat="1">
      <c r="BP823739" s="90"/>
    </row>
    <row r="823740" spans="68:68" customFormat="1">
      <c r="BP823740" s="90"/>
    </row>
    <row r="823741" spans="68:68" customFormat="1">
      <c r="BP823741" s="90"/>
    </row>
    <row r="823742" spans="68:68" customFormat="1">
      <c r="BP823742" s="90"/>
    </row>
    <row r="823743" spans="68:68" customFormat="1">
      <c r="BP823743" s="90"/>
    </row>
    <row r="823744" spans="68:68" customFormat="1">
      <c r="BP823744" s="90"/>
    </row>
    <row r="823745" spans="68:68" customFormat="1">
      <c r="BP823745" s="90"/>
    </row>
    <row r="823746" spans="68:68" customFormat="1">
      <c r="BP823746" s="90"/>
    </row>
    <row r="823747" spans="68:68" customFormat="1">
      <c r="BP823747" s="90"/>
    </row>
    <row r="823748" spans="68:68" customFormat="1">
      <c r="BP823748" s="90"/>
    </row>
    <row r="823749" spans="68:68" customFormat="1">
      <c r="BP823749" s="90"/>
    </row>
    <row r="823750" spans="68:68" customFormat="1">
      <c r="BP823750" s="90"/>
    </row>
    <row r="823751" spans="68:68" customFormat="1">
      <c r="BP823751" s="90"/>
    </row>
    <row r="823752" spans="68:68" customFormat="1">
      <c r="BP823752" s="90"/>
    </row>
    <row r="823753" spans="68:68" customFormat="1">
      <c r="BP823753" s="90"/>
    </row>
    <row r="823754" spans="68:68" customFormat="1">
      <c r="BP823754" s="90"/>
    </row>
    <row r="823755" spans="68:68" customFormat="1">
      <c r="BP823755" s="90"/>
    </row>
    <row r="823756" spans="68:68" customFormat="1">
      <c r="BP823756" s="90"/>
    </row>
    <row r="823757" spans="68:68" customFormat="1">
      <c r="BP823757" s="90"/>
    </row>
    <row r="823758" spans="68:68" customFormat="1">
      <c r="BP823758" s="90"/>
    </row>
    <row r="823759" spans="68:68" customFormat="1">
      <c r="BP823759" s="90"/>
    </row>
    <row r="823760" spans="68:68" customFormat="1">
      <c r="BP823760" s="90"/>
    </row>
    <row r="823761" spans="68:68" customFormat="1">
      <c r="BP823761" s="90"/>
    </row>
    <row r="823762" spans="68:68" customFormat="1">
      <c r="BP823762" s="90"/>
    </row>
    <row r="823763" spans="68:68" customFormat="1">
      <c r="BP823763" s="90"/>
    </row>
    <row r="823764" spans="68:68" customFormat="1">
      <c r="BP823764" s="90"/>
    </row>
    <row r="823765" spans="68:68" customFormat="1">
      <c r="BP823765" s="90"/>
    </row>
    <row r="823766" spans="68:68" customFormat="1">
      <c r="BP823766" s="90"/>
    </row>
    <row r="823767" spans="68:68" customFormat="1">
      <c r="BP823767" s="90"/>
    </row>
    <row r="823768" spans="68:68" customFormat="1">
      <c r="BP823768" s="90"/>
    </row>
    <row r="823769" spans="68:68" customFormat="1">
      <c r="BP823769" s="90"/>
    </row>
    <row r="823770" spans="68:68" customFormat="1">
      <c r="BP823770" s="90"/>
    </row>
    <row r="823771" spans="68:68" customFormat="1">
      <c r="BP823771" s="90"/>
    </row>
    <row r="823772" spans="68:68" customFormat="1">
      <c r="BP823772" s="90"/>
    </row>
    <row r="823773" spans="68:68" customFormat="1">
      <c r="BP823773" s="90"/>
    </row>
    <row r="823774" spans="68:68" customFormat="1">
      <c r="BP823774" s="90"/>
    </row>
    <row r="823775" spans="68:68" customFormat="1">
      <c r="BP823775" s="90"/>
    </row>
    <row r="823776" spans="68:68" customFormat="1">
      <c r="BP823776" s="90"/>
    </row>
    <row r="823777" spans="68:68" customFormat="1">
      <c r="BP823777" s="90"/>
    </row>
    <row r="823778" spans="68:68" customFormat="1">
      <c r="BP823778" s="90"/>
    </row>
    <row r="823779" spans="68:68" customFormat="1">
      <c r="BP823779" s="90"/>
    </row>
    <row r="823780" spans="68:68" customFormat="1">
      <c r="BP823780" s="90"/>
    </row>
    <row r="823781" spans="68:68" customFormat="1">
      <c r="BP823781" s="90"/>
    </row>
    <row r="823782" spans="68:68" customFormat="1">
      <c r="BP823782" s="90"/>
    </row>
    <row r="823783" spans="68:68" customFormat="1">
      <c r="BP823783" s="90"/>
    </row>
    <row r="823784" spans="68:68" customFormat="1">
      <c r="BP823784" s="90"/>
    </row>
    <row r="823785" spans="68:68" customFormat="1">
      <c r="BP823785" s="90"/>
    </row>
    <row r="823786" spans="68:68" customFormat="1">
      <c r="BP823786" s="90"/>
    </row>
    <row r="823787" spans="68:68" customFormat="1">
      <c r="BP823787" s="90"/>
    </row>
    <row r="823788" spans="68:68" customFormat="1">
      <c r="BP823788" s="90"/>
    </row>
    <row r="823789" spans="68:68" customFormat="1">
      <c r="BP823789" s="90"/>
    </row>
    <row r="823790" spans="68:68" customFormat="1">
      <c r="BP823790" s="90"/>
    </row>
    <row r="823791" spans="68:68" customFormat="1">
      <c r="BP823791" s="90"/>
    </row>
    <row r="823792" spans="68:68" customFormat="1">
      <c r="BP823792" s="90"/>
    </row>
    <row r="823793" spans="68:68" customFormat="1">
      <c r="BP823793" s="90"/>
    </row>
    <row r="823794" spans="68:68" customFormat="1">
      <c r="BP823794" s="90"/>
    </row>
    <row r="823795" spans="68:68" customFormat="1">
      <c r="BP823795" s="90"/>
    </row>
    <row r="823796" spans="68:68" customFormat="1">
      <c r="BP823796" s="90"/>
    </row>
    <row r="823797" spans="68:68" customFormat="1">
      <c r="BP823797" s="90"/>
    </row>
    <row r="823798" spans="68:68" customFormat="1">
      <c r="BP823798" s="90"/>
    </row>
    <row r="823799" spans="68:68" customFormat="1">
      <c r="BP823799" s="90"/>
    </row>
    <row r="823800" spans="68:68" customFormat="1">
      <c r="BP823800" s="90"/>
    </row>
    <row r="823801" spans="68:68" customFormat="1">
      <c r="BP823801" s="90"/>
    </row>
    <row r="823802" spans="68:68" customFormat="1">
      <c r="BP823802" s="90"/>
    </row>
    <row r="823803" spans="68:68" customFormat="1">
      <c r="BP823803" s="90"/>
    </row>
    <row r="823804" spans="68:68" customFormat="1">
      <c r="BP823804" s="90"/>
    </row>
    <row r="823805" spans="68:68" customFormat="1">
      <c r="BP823805" s="90"/>
    </row>
    <row r="823806" spans="68:68" customFormat="1">
      <c r="BP823806" s="90"/>
    </row>
    <row r="823807" spans="68:68" customFormat="1">
      <c r="BP823807" s="90"/>
    </row>
    <row r="823808" spans="68:68" customFormat="1">
      <c r="BP823808" s="90"/>
    </row>
    <row r="823809" spans="68:68" customFormat="1">
      <c r="BP823809" s="90"/>
    </row>
    <row r="823810" spans="68:68" customFormat="1">
      <c r="BP823810" s="90"/>
    </row>
    <row r="823811" spans="68:68" customFormat="1">
      <c r="BP823811" s="90"/>
    </row>
    <row r="823812" spans="68:68" customFormat="1">
      <c r="BP823812" s="90"/>
    </row>
    <row r="823813" spans="68:68" customFormat="1">
      <c r="BP823813" s="90"/>
    </row>
    <row r="823814" spans="68:68" customFormat="1">
      <c r="BP823814" s="90"/>
    </row>
    <row r="823815" spans="68:68" customFormat="1">
      <c r="BP823815" s="90"/>
    </row>
    <row r="823816" spans="68:68" customFormat="1">
      <c r="BP823816" s="90"/>
    </row>
    <row r="823817" spans="68:68" customFormat="1">
      <c r="BP823817" s="90"/>
    </row>
    <row r="823818" spans="68:68" customFormat="1">
      <c r="BP823818" s="90"/>
    </row>
    <row r="823819" spans="68:68" customFormat="1">
      <c r="BP823819" s="90"/>
    </row>
    <row r="823820" spans="68:68" customFormat="1">
      <c r="BP823820" s="90"/>
    </row>
    <row r="823821" spans="68:68" customFormat="1">
      <c r="BP823821" s="90"/>
    </row>
    <row r="823822" spans="68:68" customFormat="1">
      <c r="BP823822" s="90"/>
    </row>
    <row r="823823" spans="68:68" customFormat="1">
      <c r="BP823823" s="90"/>
    </row>
    <row r="823824" spans="68:68" customFormat="1">
      <c r="BP823824" s="90"/>
    </row>
    <row r="823825" spans="68:68" customFormat="1">
      <c r="BP823825" s="90"/>
    </row>
    <row r="823826" spans="68:68" customFormat="1">
      <c r="BP823826" s="90"/>
    </row>
    <row r="823827" spans="68:68" customFormat="1">
      <c r="BP823827" s="90"/>
    </row>
    <row r="823828" spans="68:68" customFormat="1">
      <c r="BP823828" s="90"/>
    </row>
    <row r="823829" spans="68:68" customFormat="1">
      <c r="BP823829" s="90"/>
    </row>
    <row r="823830" spans="68:68" customFormat="1">
      <c r="BP823830" s="90"/>
    </row>
    <row r="823831" spans="68:68" customFormat="1">
      <c r="BP823831" s="90"/>
    </row>
    <row r="823832" spans="68:68" customFormat="1">
      <c r="BP823832" s="90"/>
    </row>
    <row r="823833" spans="68:68" customFormat="1">
      <c r="BP823833" s="90"/>
    </row>
    <row r="823834" spans="68:68" customFormat="1">
      <c r="BP823834" s="90"/>
    </row>
    <row r="823835" spans="68:68" customFormat="1">
      <c r="BP823835" s="90"/>
    </row>
    <row r="823836" spans="68:68" customFormat="1">
      <c r="BP823836" s="90"/>
    </row>
    <row r="823837" spans="68:68" customFormat="1">
      <c r="BP823837" s="90"/>
    </row>
    <row r="823838" spans="68:68" customFormat="1">
      <c r="BP823838" s="90"/>
    </row>
    <row r="823839" spans="68:68" customFormat="1">
      <c r="BP823839" s="90"/>
    </row>
    <row r="823840" spans="68:68" customFormat="1">
      <c r="BP823840" s="90"/>
    </row>
    <row r="823841" spans="68:68" customFormat="1">
      <c r="BP823841" s="90"/>
    </row>
    <row r="823842" spans="68:68" customFormat="1">
      <c r="BP823842" s="90"/>
    </row>
    <row r="823843" spans="68:68" customFormat="1">
      <c r="BP823843" s="90"/>
    </row>
    <row r="823844" spans="68:68" customFormat="1">
      <c r="BP823844" s="90"/>
    </row>
    <row r="823845" spans="68:68" customFormat="1">
      <c r="BP823845" s="90"/>
    </row>
    <row r="823846" spans="68:68" customFormat="1">
      <c r="BP823846" s="90"/>
    </row>
    <row r="823847" spans="68:68" customFormat="1">
      <c r="BP823847" s="90"/>
    </row>
    <row r="823848" spans="68:68" customFormat="1">
      <c r="BP823848" s="90"/>
    </row>
    <row r="823849" spans="68:68" customFormat="1">
      <c r="BP823849" s="90"/>
    </row>
    <row r="823850" spans="68:68" customFormat="1">
      <c r="BP823850" s="90"/>
    </row>
    <row r="823851" spans="68:68" customFormat="1">
      <c r="BP823851" s="90"/>
    </row>
    <row r="823852" spans="68:68" customFormat="1">
      <c r="BP823852" s="90"/>
    </row>
    <row r="823853" spans="68:68" customFormat="1">
      <c r="BP823853" s="90"/>
    </row>
    <row r="823854" spans="68:68" customFormat="1">
      <c r="BP823854" s="90"/>
    </row>
    <row r="823855" spans="68:68" customFormat="1">
      <c r="BP823855" s="90"/>
    </row>
    <row r="823856" spans="68:68" customFormat="1">
      <c r="BP823856" s="90"/>
    </row>
    <row r="823857" spans="68:68" customFormat="1">
      <c r="BP823857" s="90"/>
    </row>
    <row r="823858" spans="68:68" customFormat="1">
      <c r="BP823858" s="90"/>
    </row>
    <row r="823859" spans="68:68" customFormat="1">
      <c r="BP823859" s="90"/>
    </row>
    <row r="823860" spans="68:68" customFormat="1">
      <c r="BP823860" s="90"/>
    </row>
    <row r="823861" spans="68:68" customFormat="1">
      <c r="BP823861" s="90"/>
    </row>
    <row r="823862" spans="68:68" customFormat="1">
      <c r="BP823862" s="90"/>
    </row>
    <row r="823863" spans="68:68" customFormat="1">
      <c r="BP823863" s="90"/>
    </row>
    <row r="823864" spans="68:68" customFormat="1">
      <c r="BP823864" s="90"/>
    </row>
    <row r="823865" spans="68:68" customFormat="1">
      <c r="BP823865" s="90"/>
    </row>
    <row r="823866" spans="68:68" customFormat="1">
      <c r="BP823866" s="90"/>
    </row>
    <row r="823867" spans="68:68" customFormat="1">
      <c r="BP823867" s="90"/>
    </row>
    <row r="823868" spans="68:68" customFormat="1">
      <c r="BP823868" s="90"/>
    </row>
    <row r="823869" spans="68:68" customFormat="1">
      <c r="BP823869" s="90"/>
    </row>
    <row r="823870" spans="68:68" customFormat="1">
      <c r="BP823870" s="90"/>
    </row>
    <row r="823871" spans="68:68" customFormat="1">
      <c r="BP823871" s="90"/>
    </row>
    <row r="823872" spans="68:68" customFormat="1">
      <c r="BP823872" s="90"/>
    </row>
    <row r="823873" spans="68:68" customFormat="1">
      <c r="BP823873" s="90"/>
    </row>
    <row r="823874" spans="68:68" customFormat="1">
      <c r="BP823874" s="90"/>
    </row>
    <row r="823875" spans="68:68" customFormat="1">
      <c r="BP823875" s="90"/>
    </row>
    <row r="823876" spans="68:68" customFormat="1">
      <c r="BP823876" s="90"/>
    </row>
    <row r="823877" spans="68:68" customFormat="1">
      <c r="BP823877" s="90"/>
    </row>
    <row r="823878" spans="68:68" customFormat="1">
      <c r="BP823878" s="90"/>
    </row>
    <row r="823879" spans="68:68" customFormat="1">
      <c r="BP823879" s="90"/>
    </row>
    <row r="823880" spans="68:68" customFormat="1">
      <c r="BP823880" s="90"/>
    </row>
    <row r="823881" spans="68:68" customFormat="1">
      <c r="BP823881" s="90"/>
    </row>
    <row r="823882" spans="68:68" customFormat="1">
      <c r="BP823882" s="90"/>
    </row>
    <row r="823883" spans="68:68" customFormat="1">
      <c r="BP823883" s="90"/>
    </row>
    <row r="823884" spans="68:68" customFormat="1">
      <c r="BP823884" s="90"/>
    </row>
    <row r="823885" spans="68:68" customFormat="1">
      <c r="BP823885" s="90"/>
    </row>
    <row r="823886" spans="68:68" customFormat="1">
      <c r="BP823886" s="90"/>
    </row>
    <row r="823887" spans="68:68" customFormat="1">
      <c r="BP823887" s="90"/>
    </row>
    <row r="823888" spans="68:68" customFormat="1">
      <c r="BP823888" s="90"/>
    </row>
    <row r="823889" spans="68:68" customFormat="1">
      <c r="BP823889" s="90"/>
    </row>
    <row r="823890" spans="68:68" customFormat="1">
      <c r="BP823890" s="90"/>
    </row>
    <row r="823891" spans="68:68" customFormat="1">
      <c r="BP823891" s="90"/>
    </row>
    <row r="823892" spans="68:68" customFormat="1">
      <c r="BP823892" s="90"/>
    </row>
    <row r="823893" spans="68:68" customFormat="1">
      <c r="BP823893" s="90"/>
    </row>
    <row r="823894" spans="68:68" customFormat="1">
      <c r="BP823894" s="90"/>
    </row>
    <row r="823895" spans="68:68" customFormat="1">
      <c r="BP823895" s="90"/>
    </row>
    <row r="823896" spans="68:68" customFormat="1">
      <c r="BP823896" s="90"/>
    </row>
    <row r="823897" spans="68:68" customFormat="1">
      <c r="BP823897" s="90"/>
    </row>
    <row r="823898" spans="68:68" customFormat="1">
      <c r="BP823898" s="90"/>
    </row>
    <row r="823899" spans="68:68" customFormat="1">
      <c r="BP823899" s="90"/>
    </row>
    <row r="823900" spans="68:68" customFormat="1">
      <c r="BP823900" s="90"/>
    </row>
    <row r="823901" spans="68:68" customFormat="1">
      <c r="BP823901" s="90"/>
    </row>
    <row r="823902" spans="68:68" customFormat="1">
      <c r="BP823902" s="90"/>
    </row>
    <row r="823903" spans="68:68" customFormat="1">
      <c r="BP823903" s="90"/>
    </row>
    <row r="823904" spans="68:68" customFormat="1">
      <c r="BP823904" s="90"/>
    </row>
    <row r="823905" spans="68:68" customFormat="1">
      <c r="BP823905" s="90"/>
    </row>
    <row r="823906" spans="68:68" customFormat="1">
      <c r="BP823906" s="90"/>
    </row>
    <row r="823907" spans="68:68" customFormat="1">
      <c r="BP823907" s="90"/>
    </row>
    <row r="823908" spans="68:68" customFormat="1">
      <c r="BP823908" s="90"/>
    </row>
    <row r="823909" spans="68:68" customFormat="1">
      <c r="BP823909" s="90"/>
    </row>
    <row r="823910" spans="68:68" customFormat="1">
      <c r="BP823910" s="90"/>
    </row>
    <row r="823911" spans="68:68" customFormat="1">
      <c r="BP823911" s="90"/>
    </row>
    <row r="823912" spans="68:68" customFormat="1">
      <c r="BP823912" s="90"/>
    </row>
    <row r="823913" spans="68:68" customFormat="1">
      <c r="BP823913" s="90"/>
    </row>
    <row r="823914" spans="68:68" customFormat="1">
      <c r="BP823914" s="90"/>
    </row>
    <row r="823915" spans="68:68" customFormat="1">
      <c r="BP823915" s="90"/>
    </row>
    <row r="823916" spans="68:68" customFormat="1">
      <c r="BP823916" s="90"/>
    </row>
    <row r="823917" spans="68:68" customFormat="1">
      <c r="BP823917" s="90"/>
    </row>
    <row r="823918" spans="68:68" customFormat="1">
      <c r="BP823918" s="90"/>
    </row>
    <row r="823919" spans="68:68" customFormat="1">
      <c r="BP823919" s="90"/>
    </row>
    <row r="823920" spans="68:68" customFormat="1">
      <c r="BP823920" s="90"/>
    </row>
    <row r="823921" spans="68:68" customFormat="1">
      <c r="BP823921" s="90"/>
    </row>
    <row r="823922" spans="68:68" customFormat="1">
      <c r="BP823922" s="90"/>
    </row>
    <row r="823923" spans="68:68" customFormat="1">
      <c r="BP823923" s="90"/>
    </row>
    <row r="823924" spans="68:68" customFormat="1">
      <c r="BP823924" s="90"/>
    </row>
    <row r="823925" spans="68:68" customFormat="1">
      <c r="BP823925" s="90"/>
    </row>
    <row r="823926" spans="68:68" customFormat="1">
      <c r="BP823926" s="90"/>
    </row>
    <row r="823927" spans="68:68" customFormat="1">
      <c r="BP823927" s="90"/>
    </row>
    <row r="823928" spans="68:68" customFormat="1">
      <c r="BP823928" s="90"/>
    </row>
    <row r="823929" spans="68:68" customFormat="1">
      <c r="BP823929" s="90"/>
    </row>
    <row r="823930" spans="68:68" customFormat="1">
      <c r="BP823930" s="90"/>
    </row>
    <row r="823931" spans="68:68" customFormat="1">
      <c r="BP823931" s="90"/>
    </row>
    <row r="823932" spans="68:68" customFormat="1">
      <c r="BP823932" s="90"/>
    </row>
    <row r="823933" spans="68:68" customFormat="1">
      <c r="BP823933" s="90"/>
    </row>
    <row r="823934" spans="68:68" customFormat="1">
      <c r="BP823934" s="90"/>
    </row>
    <row r="823935" spans="68:68" customFormat="1">
      <c r="BP823935" s="90"/>
    </row>
    <row r="823936" spans="68:68" customFormat="1">
      <c r="BP823936" s="90"/>
    </row>
    <row r="823937" spans="68:68" customFormat="1">
      <c r="BP823937" s="90"/>
    </row>
    <row r="823938" spans="68:68" customFormat="1">
      <c r="BP823938" s="90"/>
    </row>
    <row r="823939" spans="68:68" customFormat="1">
      <c r="BP823939" s="90"/>
    </row>
    <row r="823940" spans="68:68" customFormat="1">
      <c r="BP823940" s="90"/>
    </row>
    <row r="823941" spans="68:68" customFormat="1">
      <c r="BP823941" s="90"/>
    </row>
    <row r="823942" spans="68:68" customFormat="1">
      <c r="BP823942" s="90"/>
    </row>
    <row r="823943" spans="68:68" customFormat="1">
      <c r="BP823943" s="90"/>
    </row>
    <row r="823944" spans="68:68" customFormat="1">
      <c r="BP823944" s="90"/>
    </row>
    <row r="823945" spans="68:68" customFormat="1">
      <c r="BP823945" s="90"/>
    </row>
    <row r="823946" spans="68:68" customFormat="1">
      <c r="BP823946" s="90"/>
    </row>
    <row r="823947" spans="68:68" customFormat="1">
      <c r="BP823947" s="90"/>
    </row>
    <row r="823948" spans="68:68" customFormat="1">
      <c r="BP823948" s="90"/>
    </row>
    <row r="823949" spans="68:68" customFormat="1">
      <c r="BP823949" s="90"/>
    </row>
    <row r="823950" spans="68:68" customFormat="1">
      <c r="BP823950" s="90"/>
    </row>
    <row r="823951" spans="68:68" customFormat="1">
      <c r="BP823951" s="90"/>
    </row>
    <row r="823952" spans="68:68" customFormat="1">
      <c r="BP823952" s="90"/>
    </row>
    <row r="823953" spans="68:68" customFormat="1">
      <c r="BP823953" s="90"/>
    </row>
    <row r="823954" spans="68:68" customFormat="1">
      <c r="BP823954" s="90"/>
    </row>
    <row r="823955" spans="68:68" customFormat="1">
      <c r="BP823955" s="90"/>
    </row>
    <row r="823956" spans="68:68" customFormat="1">
      <c r="BP823956" s="90"/>
    </row>
    <row r="823957" spans="68:68" customFormat="1">
      <c r="BP823957" s="90"/>
    </row>
    <row r="823958" spans="68:68" customFormat="1">
      <c r="BP823958" s="90"/>
    </row>
    <row r="823959" spans="68:68" customFormat="1">
      <c r="BP823959" s="90"/>
    </row>
    <row r="823960" spans="68:68" customFormat="1">
      <c r="BP823960" s="90"/>
    </row>
    <row r="823961" spans="68:68" customFormat="1">
      <c r="BP823961" s="90"/>
    </row>
    <row r="823962" spans="68:68" customFormat="1">
      <c r="BP823962" s="90"/>
    </row>
    <row r="823963" spans="68:68" customFormat="1">
      <c r="BP823963" s="90"/>
    </row>
    <row r="823964" spans="68:68" customFormat="1">
      <c r="BP823964" s="90"/>
    </row>
    <row r="823965" spans="68:68" customFormat="1">
      <c r="BP823965" s="90"/>
    </row>
    <row r="823966" spans="68:68" customFormat="1">
      <c r="BP823966" s="90"/>
    </row>
    <row r="823967" spans="68:68" customFormat="1">
      <c r="BP823967" s="90"/>
    </row>
    <row r="823968" spans="68:68" customFormat="1">
      <c r="BP823968" s="90"/>
    </row>
    <row r="823969" spans="68:68" customFormat="1">
      <c r="BP823969" s="90"/>
    </row>
    <row r="823970" spans="68:68" customFormat="1">
      <c r="BP823970" s="90"/>
    </row>
    <row r="823971" spans="68:68" customFormat="1">
      <c r="BP823971" s="90"/>
    </row>
    <row r="823972" spans="68:68" customFormat="1">
      <c r="BP823972" s="90"/>
    </row>
    <row r="823973" spans="68:68" customFormat="1">
      <c r="BP823973" s="90"/>
    </row>
    <row r="823974" spans="68:68" customFormat="1">
      <c r="BP823974" s="90"/>
    </row>
    <row r="823975" spans="68:68" customFormat="1">
      <c r="BP823975" s="90"/>
    </row>
    <row r="823976" spans="68:68" customFormat="1">
      <c r="BP823976" s="90"/>
    </row>
    <row r="823977" spans="68:68" customFormat="1">
      <c r="BP823977" s="90"/>
    </row>
    <row r="823978" spans="68:68" customFormat="1">
      <c r="BP823978" s="90"/>
    </row>
    <row r="823979" spans="68:68" customFormat="1">
      <c r="BP823979" s="90"/>
    </row>
    <row r="823980" spans="68:68" customFormat="1">
      <c r="BP823980" s="90"/>
    </row>
    <row r="823981" spans="68:68" customFormat="1">
      <c r="BP823981" s="90"/>
    </row>
    <row r="823982" spans="68:68" customFormat="1">
      <c r="BP823982" s="90"/>
    </row>
    <row r="823983" spans="68:68" customFormat="1">
      <c r="BP823983" s="90"/>
    </row>
    <row r="823984" spans="68:68" customFormat="1">
      <c r="BP823984" s="90"/>
    </row>
    <row r="823985" spans="68:68" customFormat="1">
      <c r="BP823985" s="90"/>
    </row>
    <row r="823986" spans="68:68" customFormat="1">
      <c r="BP823986" s="90"/>
    </row>
    <row r="823987" spans="68:68" customFormat="1">
      <c r="BP823987" s="90"/>
    </row>
    <row r="823988" spans="68:68" customFormat="1">
      <c r="BP823988" s="90"/>
    </row>
    <row r="823989" spans="68:68" customFormat="1">
      <c r="BP823989" s="90"/>
    </row>
    <row r="823990" spans="68:68" customFormat="1">
      <c r="BP823990" s="90"/>
    </row>
    <row r="823991" spans="68:68" customFormat="1">
      <c r="BP823991" s="90"/>
    </row>
    <row r="823992" spans="68:68" customFormat="1">
      <c r="BP823992" s="90"/>
    </row>
    <row r="823993" spans="68:68" customFormat="1">
      <c r="BP823993" s="90"/>
    </row>
    <row r="823994" spans="68:68" customFormat="1">
      <c r="BP823994" s="90"/>
    </row>
    <row r="823995" spans="68:68" customFormat="1">
      <c r="BP823995" s="90"/>
    </row>
    <row r="823996" spans="68:68" customFormat="1">
      <c r="BP823996" s="90"/>
    </row>
    <row r="823997" spans="68:68" customFormat="1">
      <c r="BP823997" s="90"/>
    </row>
    <row r="823998" spans="68:68" customFormat="1">
      <c r="BP823998" s="90"/>
    </row>
    <row r="823999" spans="68:68" customFormat="1">
      <c r="BP823999" s="90"/>
    </row>
    <row r="824000" spans="68:68" customFormat="1">
      <c r="BP824000" s="90"/>
    </row>
    <row r="824001" spans="68:68" customFormat="1">
      <c r="BP824001" s="90"/>
    </row>
    <row r="824002" spans="68:68" customFormat="1">
      <c r="BP824002" s="90"/>
    </row>
    <row r="824003" spans="68:68" customFormat="1">
      <c r="BP824003" s="90"/>
    </row>
    <row r="824004" spans="68:68" customFormat="1">
      <c r="BP824004" s="90"/>
    </row>
    <row r="824005" spans="68:68" customFormat="1">
      <c r="BP824005" s="90"/>
    </row>
    <row r="824006" spans="68:68" customFormat="1">
      <c r="BP824006" s="90"/>
    </row>
    <row r="824007" spans="68:68" customFormat="1">
      <c r="BP824007" s="90"/>
    </row>
    <row r="824008" spans="68:68" customFormat="1">
      <c r="BP824008" s="90"/>
    </row>
    <row r="824009" spans="68:68" customFormat="1">
      <c r="BP824009" s="90"/>
    </row>
    <row r="824010" spans="68:68" customFormat="1">
      <c r="BP824010" s="90"/>
    </row>
    <row r="824011" spans="68:68" customFormat="1">
      <c r="BP824011" s="90"/>
    </row>
    <row r="824012" spans="68:68" customFormat="1">
      <c r="BP824012" s="90"/>
    </row>
    <row r="824013" spans="68:68" customFormat="1">
      <c r="BP824013" s="90"/>
    </row>
    <row r="824014" spans="68:68" customFormat="1">
      <c r="BP824014" s="90"/>
    </row>
    <row r="824015" spans="68:68" customFormat="1">
      <c r="BP824015" s="90"/>
    </row>
    <row r="824016" spans="68:68" customFormat="1">
      <c r="BP824016" s="90"/>
    </row>
    <row r="824017" spans="68:68" customFormat="1">
      <c r="BP824017" s="90"/>
    </row>
    <row r="824018" spans="68:68" customFormat="1">
      <c r="BP824018" s="90"/>
    </row>
    <row r="824019" spans="68:68" customFormat="1">
      <c r="BP824019" s="90"/>
    </row>
    <row r="824020" spans="68:68" customFormat="1">
      <c r="BP824020" s="90"/>
    </row>
    <row r="824021" spans="68:68" customFormat="1">
      <c r="BP824021" s="90"/>
    </row>
    <row r="824022" spans="68:68" customFormat="1">
      <c r="BP824022" s="90"/>
    </row>
    <row r="824023" spans="68:68" customFormat="1">
      <c r="BP824023" s="90"/>
    </row>
    <row r="824024" spans="68:68" customFormat="1">
      <c r="BP824024" s="90"/>
    </row>
    <row r="824025" spans="68:68" customFormat="1">
      <c r="BP824025" s="90"/>
    </row>
    <row r="824026" spans="68:68" customFormat="1">
      <c r="BP824026" s="90"/>
    </row>
    <row r="824027" spans="68:68" customFormat="1">
      <c r="BP824027" s="90"/>
    </row>
    <row r="824028" spans="68:68" customFormat="1">
      <c r="BP824028" s="90"/>
    </row>
    <row r="824029" spans="68:68" customFormat="1">
      <c r="BP824029" s="90"/>
    </row>
    <row r="824030" spans="68:68" customFormat="1">
      <c r="BP824030" s="90"/>
    </row>
    <row r="824031" spans="68:68" customFormat="1">
      <c r="BP824031" s="90"/>
    </row>
    <row r="824032" spans="68:68" customFormat="1">
      <c r="BP824032" s="90"/>
    </row>
    <row r="824033" spans="68:68" customFormat="1">
      <c r="BP824033" s="90"/>
    </row>
    <row r="824034" spans="68:68" customFormat="1">
      <c r="BP824034" s="90"/>
    </row>
    <row r="824035" spans="68:68" customFormat="1">
      <c r="BP824035" s="90"/>
    </row>
    <row r="824036" spans="68:68" customFormat="1">
      <c r="BP824036" s="90"/>
    </row>
    <row r="824037" spans="68:68" customFormat="1">
      <c r="BP824037" s="90"/>
    </row>
    <row r="824038" spans="68:68" customFormat="1">
      <c r="BP824038" s="90"/>
    </row>
    <row r="824039" spans="68:68" customFormat="1">
      <c r="BP824039" s="90"/>
    </row>
    <row r="824040" spans="68:68" customFormat="1">
      <c r="BP824040" s="90"/>
    </row>
    <row r="824041" spans="68:68" customFormat="1">
      <c r="BP824041" s="90"/>
    </row>
    <row r="824042" spans="68:68" customFormat="1">
      <c r="BP824042" s="90"/>
    </row>
    <row r="824043" spans="68:68" customFormat="1">
      <c r="BP824043" s="90"/>
    </row>
    <row r="824044" spans="68:68" customFormat="1">
      <c r="BP824044" s="90"/>
    </row>
    <row r="824045" spans="68:68" customFormat="1">
      <c r="BP824045" s="90"/>
    </row>
    <row r="824046" spans="68:68" customFormat="1">
      <c r="BP824046" s="90"/>
    </row>
    <row r="824047" spans="68:68" customFormat="1">
      <c r="BP824047" s="90"/>
    </row>
    <row r="824048" spans="68:68" customFormat="1">
      <c r="BP824048" s="90"/>
    </row>
    <row r="824049" spans="68:68" customFormat="1">
      <c r="BP824049" s="90"/>
    </row>
    <row r="824050" spans="68:68" customFormat="1">
      <c r="BP824050" s="90"/>
    </row>
    <row r="824051" spans="68:68" customFormat="1">
      <c r="BP824051" s="90"/>
    </row>
    <row r="824052" spans="68:68" customFormat="1">
      <c r="BP824052" s="90"/>
    </row>
    <row r="824053" spans="68:68" customFormat="1">
      <c r="BP824053" s="90"/>
    </row>
    <row r="824054" spans="68:68" customFormat="1">
      <c r="BP824054" s="90"/>
    </row>
    <row r="824055" spans="68:68" customFormat="1">
      <c r="BP824055" s="90"/>
    </row>
    <row r="824056" spans="68:68" customFormat="1">
      <c r="BP824056" s="90"/>
    </row>
    <row r="824057" spans="68:68" customFormat="1">
      <c r="BP824057" s="90"/>
    </row>
    <row r="824058" spans="68:68" customFormat="1">
      <c r="BP824058" s="90"/>
    </row>
    <row r="824059" spans="68:68" customFormat="1">
      <c r="BP824059" s="90"/>
    </row>
    <row r="824060" spans="68:68" customFormat="1">
      <c r="BP824060" s="90"/>
    </row>
    <row r="824061" spans="68:68" customFormat="1">
      <c r="BP824061" s="90"/>
    </row>
    <row r="824062" spans="68:68" customFormat="1">
      <c r="BP824062" s="90"/>
    </row>
    <row r="824063" spans="68:68" customFormat="1">
      <c r="BP824063" s="90"/>
    </row>
    <row r="824064" spans="68:68" customFormat="1">
      <c r="BP824064" s="90"/>
    </row>
    <row r="824065" spans="68:68" customFormat="1">
      <c r="BP824065" s="90"/>
    </row>
    <row r="824066" spans="68:68" customFormat="1">
      <c r="BP824066" s="90"/>
    </row>
    <row r="824067" spans="68:68" customFormat="1">
      <c r="BP824067" s="90"/>
    </row>
    <row r="824068" spans="68:68" customFormat="1">
      <c r="BP824068" s="90"/>
    </row>
    <row r="824069" spans="68:68" customFormat="1">
      <c r="BP824069" s="90"/>
    </row>
    <row r="824070" spans="68:68" customFormat="1">
      <c r="BP824070" s="90"/>
    </row>
    <row r="824071" spans="68:68" customFormat="1">
      <c r="BP824071" s="90"/>
    </row>
    <row r="824072" spans="68:68" customFormat="1">
      <c r="BP824072" s="90"/>
    </row>
    <row r="824073" spans="68:68" customFormat="1">
      <c r="BP824073" s="90"/>
    </row>
    <row r="824074" spans="68:68" customFormat="1">
      <c r="BP824074" s="90"/>
    </row>
    <row r="824075" spans="68:68" customFormat="1">
      <c r="BP824075" s="90"/>
    </row>
    <row r="824076" spans="68:68" customFormat="1">
      <c r="BP824076" s="90"/>
    </row>
    <row r="824077" spans="68:68" customFormat="1">
      <c r="BP824077" s="90"/>
    </row>
    <row r="824078" spans="68:68" customFormat="1">
      <c r="BP824078" s="90"/>
    </row>
    <row r="824079" spans="68:68" customFormat="1">
      <c r="BP824079" s="90"/>
    </row>
    <row r="824080" spans="68:68" customFormat="1">
      <c r="BP824080" s="90"/>
    </row>
    <row r="824081" spans="68:68" customFormat="1">
      <c r="BP824081" s="90"/>
    </row>
    <row r="824082" spans="68:68" customFormat="1">
      <c r="BP824082" s="90"/>
    </row>
    <row r="824083" spans="68:68" customFormat="1">
      <c r="BP824083" s="90"/>
    </row>
    <row r="824084" spans="68:68" customFormat="1">
      <c r="BP824084" s="90"/>
    </row>
    <row r="824085" spans="68:68" customFormat="1">
      <c r="BP824085" s="90"/>
    </row>
    <row r="824086" spans="68:68" customFormat="1">
      <c r="BP824086" s="90"/>
    </row>
    <row r="824087" spans="68:68" customFormat="1">
      <c r="BP824087" s="90"/>
    </row>
    <row r="824088" spans="68:68" customFormat="1">
      <c r="BP824088" s="90"/>
    </row>
    <row r="824089" spans="68:68" customFormat="1">
      <c r="BP824089" s="90"/>
    </row>
    <row r="824090" spans="68:68" customFormat="1">
      <c r="BP824090" s="90"/>
    </row>
    <row r="824091" spans="68:68" customFormat="1">
      <c r="BP824091" s="90"/>
    </row>
    <row r="824092" spans="68:68" customFormat="1">
      <c r="BP824092" s="90"/>
    </row>
    <row r="824093" spans="68:68" customFormat="1">
      <c r="BP824093" s="90"/>
    </row>
    <row r="824094" spans="68:68" customFormat="1">
      <c r="BP824094" s="90"/>
    </row>
    <row r="824095" spans="68:68" customFormat="1">
      <c r="BP824095" s="90"/>
    </row>
    <row r="824096" spans="68:68" customFormat="1">
      <c r="BP824096" s="90"/>
    </row>
    <row r="824097" spans="68:68" customFormat="1">
      <c r="BP824097" s="90"/>
    </row>
    <row r="824098" spans="68:68" customFormat="1">
      <c r="BP824098" s="90"/>
    </row>
    <row r="824099" spans="68:68" customFormat="1">
      <c r="BP824099" s="90"/>
    </row>
    <row r="824100" spans="68:68" customFormat="1">
      <c r="BP824100" s="90"/>
    </row>
    <row r="824101" spans="68:68" customFormat="1">
      <c r="BP824101" s="90"/>
    </row>
    <row r="824102" spans="68:68" customFormat="1">
      <c r="BP824102" s="90"/>
    </row>
    <row r="824103" spans="68:68" customFormat="1">
      <c r="BP824103" s="90"/>
    </row>
    <row r="824104" spans="68:68" customFormat="1">
      <c r="BP824104" s="90"/>
    </row>
    <row r="824105" spans="68:68" customFormat="1">
      <c r="BP824105" s="90"/>
    </row>
    <row r="824106" spans="68:68" customFormat="1">
      <c r="BP824106" s="90"/>
    </row>
    <row r="824107" spans="68:68" customFormat="1">
      <c r="BP824107" s="90"/>
    </row>
    <row r="824108" spans="68:68" customFormat="1">
      <c r="BP824108" s="90"/>
    </row>
    <row r="824109" spans="68:68" customFormat="1">
      <c r="BP824109" s="90"/>
    </row>
    <row r="824110" spans="68:68" customFormat="1">
      <c r="BP824110" s="90"/>
    </row>
    <row r="824111" spans="68:68" customFormat="1">
      <c r="BP824111" s="90"/>
    </row>
    <row r="824112" spans="68:68" customFormat="1">
      <c r="BP824112" s="90"/>
    </row>
    <row r="824113" spans="68:68" customFormat="1">
      <c r="BP824113" s="90"/>
    </row>
    <row r="824114" spans="68:68" customFormat="1">
      <c r="BP824114" s="90"/>
    </row>
    <row r="824115" spans="68:68" customFormat="1">
      <c r="BP824115" s="90"/>
    </row>
    <row r="824116" spans="68:68" customFormat="1">
      <c r="BP824116" s="90"/>
    </row>
    <row r="824117" spans="68:68" customFormat="1">
      <c r="BP824117" s="90"/>
    </row>
    <row r="824118" spans="68:68" customFormat="1">
      <c r="BP824118" s="90"/>
    </row>
    <row r="824119" spans="68:68" customFormat="1">
      <c r="BP824119" s="90"/>
    </row>
    <row r="824120" spans="68:68" customFormat="1">
      <c r="BP824120" s="90"/>
    </row>
    <row r="824121" spans="68:68" customFormat="1">
      <c r="BP824121" s="90"/>
    </row>
    <row r="824122" spans="68:68" customFormat="1">
      <c r="BP824122" s="90"/>
    </row>
    <row r="824123" spans="68:68" customFormat="1">
      <c r="BP824123" s="90"/>
    </row>
    <row r="824124" spans="68:68" customFormat="1">
      <c r="BP824124" s="90"/>
    </row>
    <row r="824125" spans="68:68" customFormat="1">
      <c r="BP824125" s="90"/>
    </row>
    <row r="824126" spans="68:68" customFormat="1">
      <c r="BP824126" s="90"/>
    </row>
    <row r="824127" spans="68:68" customFormat="1">
      <c r="BP824127" s="90"/>
    </row>
    <row r="824128" spans="68:68" customFormat="1">
      <c r="BP824128" s="90"/>
    </row>
    <row r="824129" spans="68:68" customFormat="1">
      <c r="BP824129" s="90"/>
    </row>
    <row r="824130" spans="68:68" customFormat="1">
      <c r="BP824130" s="90"/>
    </row>
    <row r="824131" spans="68:68" customFormat="1">
      <c r="BP824131" s="90"/>
    </row>
    <row r="824132" spans="68:68" customFormat="1">
      <c r="BP824132" s="90"/>
    </row>
    <row r="824133" spans="68:68" customFormat="1">
      <c r="BP824133" s="90"/>
    </row>
    <row r="824134" spans="68:68" customFormat="1">
      <c r="BP824134" s="90"/>
    </row>
    <row r="824135" spans="68:68" customFormat="1">
      <c r="BP824135" s="90"/>
    </row>
    <row r="824136" spans="68:68" customFormat="1">
      <c r="BP824136" s="90"/>
    </row>
    <row r="824137" spans="68:68" customFormat="1">
      <c r="BP824137" s="90"/>
    </row>
    <row r="824138" spans="68:68" customFormat="1">
      <c r="BP824138" s="90"/>
    </row>
    <row r="824139" spans="68:68" customFormat="1">
      <c r="BP824139" s="90"/>
    </row>
    <row r="824140" spans="68:68" customFormat="1">
      <c r="BP824140" s="90"/>
    </row>
    <row r="824141" spans="68:68" customFormat="1">
      <c r="BP824141" s="90"/>
    </row>
    <row r="824142" spans="68:68" customFormat="1">
      <c r="BP824142" s="90"/>
    </row>
    <row r="824143" spans="68:68" customFormat="1">
      <c r="BP824143" s="90"/>
    </row>
    <row r="824144" spans="68:68" customFormat="1">
      <c r="BP824144" s="90"/>
    </row>
    <row r="824145" spans="68:68" customFormat="1">
      <c r="BP824145" s="90"/>
    </row>
    <row r="824146" spans="68:68" customFormat="1">
      <c r="BP824146" s="90"/>
    </row>
    <row r="824147" spans="68:68" customFormat="1">
      <c r="BP824147" s="90"/>
    </row>
    <row r="824148" spans="68:68" customFormat="1">
      <c r="BP824148" s="90"/>
    </row>
    <row r="824149" spans="68:68" customFormat="1">
      <c r="BP824149" s="90"/>
    </row>
    <row r="824150" spans="68:68" customFormat="1">
      <c r="BP824150" s="90"/>
    </row>
    <row r="824151" spans="68:68" customFormat="1">
      <c r="BP824151" s="90"/>
    </row>
    <row r="824152" spans="68:68" customFormat="1">
      <c r="BP824152" s="90"/>
    </row>
    <row r="824153" spans="68:68" customFormat="1">
      <c r="BP824153" s="90"/>
    </row>
    <row r="824154" spans="68:68" customFormat="1">
      <c r="BP824154" s="90"/>
    </row>
    <row r="824155" spans="68:68" customFormat="1">
      <c r="BP824155" s="90"/>
    </row>
    <row r="824156" spans="68:68" customFormat="1">
      <c r="BP824156" s="90"/>
    </row>
    <row r="824157" spans="68:68" customFormat="1">
      <c r="BP824157" s="90"/>
    </row>
    <row r="824158" spans="68:68" customFormat="1">
      <c r="BP824158" s="90"/>
    </row>
    <row r="824159" spans="68:68" customFormat="1">
      <c r="BP824159" s="90"/>
    </row>
    <row r="824160" spans="68:68" customFormat="1">
      <c r="BP824160" s="90"/>
    </row>
    <row r="824161" spans="68:68" customFormat="1">
      <c r="BP824161" s="90"/>
    </row>
    <row r="824162" spans="68:68" customFormat="1">
      <c r="BP824162" s="90"/>
    </row>
    <row r="824163" spans="68:68" customFormat="1">
      <c r="BP824163" s="90"/>
    </row>
    <row r="824164" spans="68:68" customFormat="1">
      <c r="BP824164" s="90"/>
    </row>
    <row r="824165" spans="68:68" customFormat="1">
      <c r="BP824165" s="90"/>
    </row>
    <row r="824166" spans="68:68" customFormat="1">
      <c r="BP824166" s="90"/>
    </row>
    <row r="824167" spans="68:68" customFormat="1">
      <c r="BP824167" s="90"/>
    </row>
    <row r="824168" spans="68:68" customFormat="1">
      <c r="BP824168" s="90"/>
    </row>
    <row r="824169" spans="68:68" customFormat="1">
      <c r="BP824169" s="90"/>
    </row>
    <row r="824170" spans="68:68" customFormat="1">
      <c r="BP824170" s="90"/>
    </row>
    <row r="824171" spans="68:68" customFormat="1">
      <c r="BP824171" s="90"/>
    </row>
    <row r="824172" spans="68:68" customFormat="1">
      <c r="BP824172" s="90"/>
    </row>
    <row r="824173" spans="68:68" customFormat="1">
      <c r="BP824173" s="90"/>
    </row>
    <row r="824174" spans="68:68" customFormat="1">
      <c r="BP824174" s="90"/>
    </row>
    <row r="824175" spans="68:68" customFormat="1">
      <c r="BP824175" s="90"/>
    </row>
    <row r="824176" spans="68:68" customFormat="1">
      <c r="BP824176" s="90"/>
    </row>
    <row r="824177" spans="68:68" customFormat="1">
      <c r="BP824177" s="90"/>
    </row>
    <row r="824178" spans="68:68" customFormat="1">
      <c r="BP824178" s="90"/>
    </row>
    <row r="824179" spans="68:68" customFormat="1">
      <c r="BP824179" s="90"/>
    </row>
    <row r="824180" spans="68:68" customFormat="1">
      <c r="BP824180" s="90"/>
    </row>
    <row r="824181" spans="68:68" customFormat="1">
      <c r="BP824181" s="90"/>
    </row>
    <row r="824182" spans="68:68" customFormat="1">
      <c r="BP824182" s="90"/>
    </row>
    <row r="824183" spans="68:68" customFormat="1">
      <c r="BP824183" s="90"/>
    </row>
    <row r="824184" spans="68:68" customFormat="1">
      <c r="BP824184" s="90"/>
    </row>
    <row r="824185" spans="68:68" customFormat="1">
      <c r="BP824185" s="90"/>
    </row>
    <row r="824186" spans="68:68" customFormat="1">
      <c r="BP824186" s="90"/>
    </row>
    <row r="824187" spans="68:68" customFormat="1">
      <c r="BP824187" s="90"/>
    </row>
    <row r="824188" spans="68:68" customFormat="1">
      <c r="BP824188" s="90"/>
    </row>
    <row r="824189" spans="68:68" customFormat="1">
      <c r="BP824189" s="90"/>
    </row>
    <row r="824190" spans="68:68" customFormat="1">
      <c r="BP824190" s="90"/>
    </row>
    <row r="824191" spans="68:68" customFormat="1">
      <c r="BP824191" s="90"/>
    </row>
    <row r="824192" spans="68:68" customFormat="1">
      <c r="BP824192" s="90"/>
    </row>
    <row r="824193" spans="68:68" customFormat="1">
      <c r="BP824193" s="90"/>
    </row>
    <row r="824194" spans="68:68" customFormat="1">
      <c r="BP824194" s="90"/>
    </row>
    <row r="824195" spans="68:68" customFormat="1">
      <c r="BP824195" s="90"/>
    </row>
    <row r="824196" spans="68:68" customFormat="1">
      <c r="BP824196" s="90"/>
    </row>
    <row r="824197" spans="68:68" customFormat="1">
      <c r="BP824197" s="90"/>
    </row>
    <row r="824198" spans="68:68" customFormat="1">
      <c r="BP824198" s="90"/>
    </row>
    <row r="824199" spans="68:68" customFormat="1">
      <c r="BP824199" s="90"/>
    </row>
    <row r="824200" spans="68:68" customFormat="1">
      <c r="BP824200" s="90"/>
    </row>
    <row r="824201" spans="68:68" customFormat="1">
      <c r="BP824201" s="90"/>
    </row>
    <row r="824202" spans="68:68" customFormat="1">
      <c r="BP824202" s="90"/>
    </row>
    <row r="824203" spans="68:68" customFormat="1">
      <c r="BP824203" s="90"/>
    </row>
    <row r="824204" spans="68:68" customFormat="1">
      <c r="BP824204" s="90"/>
    </row>
    <row r="824205" spans="68:68" customFormat="1">
      <c r="BP824205" s="90"/>
    </row>
    <row r="824206" spans="68:68" customFormat="1">
      <c r="BP824206" s="90"/>
    </row>
    <row r="824207" spans="68:68" customFormat="1">
      <c r="BP824207" s="90"/>
    </row>
    <row r="824208" spans="68:68" customFormat="1">
      <c r="BP824208" s="90"/>
    </row>
    <row r="824209" spans="68:68" customFormat="1">
      <c r="BP824209" s="90"/>
    </row>
    <row r="824210" spans="68:68" customFormat="1">
      <c r="BP824210" s="90"/>
    </row>
    <row r="824211" spans="68:68" customFormat="1">
      <c r="BP824211" s="90"/>
    </row>
    <row r="824212" spans="68:68" customFormat="1">
      <c r="BP824212" s="90"/>
    </row>
    <row r="824213" spans="68:68" customFormat="1">
      <c r="BP824213" s="90"/>
    </row>
    <row r="824214" spans="68:68" customFormat="1">
      <c r="BP824214" s="90"/>
    </row>
    <row r="824215" spans="68:68" customFormat="1">
      <c r="BP824215" s="90"/>
    </row>
    <row r="824216" spans="68:68" customFormat="1">
      <c r="BP824216" s="90"/>
    </row>
    <row r="824217" spans="68:68" customFormat="1">
      <c r="BP824217" s="90"/>
    </row>
    <row r="824218" spans="68:68" customFormat="1">
      <c r="BP824218" s="90"/>
    </row>
    <row r="824219" spans="68:68" customFormat="1">
      <c r="BP824219" s="90"/>
    </row>
    <row r="824220" spans="68:68" customFormat="1">
      <c r="BP824220" s="90"/>
    </row>
    <row r="824221" spans="68:68" customFormat="1">
      <c r="BP824221" s="90"/>
    </row>
    <row r="824222" spans="68:68" customFormat="1">
      <c r="BP824222" s="90"/>
    </row>
    <row r="824223" spans="68:68" customFormat="1">
      <c r="BP824223" s="90"/>
    </row>
    <row r="824224" spans="68:68" customFormat="1">
      <c r="BP824224" s="90"/>
    </row>
    <row r="824225" spans="68:68" customFormat="1">
      <c r="BP824225" s="90"/>
    </row>
    <row r="824226" spans="68:68" customFormat="1">
      <c r="BP824226" s="90"/>
    </row>
    <row r="824227" spans="68:68" customFormat="1">
      <c r="BP824227" s="90"/>
    </row>
    <row r="824228" spans="68:68" customFormat="1">
      <c r="BP824228" s="90"/>
    </row>
    <row r="824229" spans="68:68" customFormat="1">
      <c r="BP824229" s="90"/>
    </row>
    <row r="824230" spans="68:68" customFormat="1">
      <c r="BP824230" s="90"/>
    </row>
    <row r="824231" spans="68:68" customFormat="1">
      <c r="BP824231" s="90"/>
    </row>
    <row r="824232" spans="68:68" customFormat="1">
      <c r="BP824232" s="90"/>
    </row>
    <row r="824233" spans="68:68" customFormat="1">
      <c r="BP824233" s="90"/>
    </row>
    <row r="824234" spans="68:68" customFormat="1">
      <c r="BP824234" s="90"/>
    </row>
    <row r="824235" spans="68:68" customFormat="1">
      <c r="BP824235" s="90"/>
    </row>
    <row r="824236" spans="68:68" customFormat="1">
      <c r="BP824236" s="90"/>
    </row>
    <row r="824237" spans="68:68" customFormat="1">
      <c r="BP824237" s="90"/>
    </row>
    <row r="824238" spans="68:68" customFormat="1">
      <c r="BP824238" s="90"/>
    </row>
    <row r="824239" spans="68:68" customFormat="1">
      <c r="BP824239" s="90"/>
    </row>
    <row r="824240" spans="68:68" customFormat="1">
      <c r="BP824240" s="90"/>
    </row>
    <row r="824241" spans="68:68" customFormat="1">
      <c r="BP824241" s="90"/>
    </row>
    <row r="824242" spans="68:68" customFormat="1">
      <c r="BP824242" s="90"/>
    </row>
    <row r="824243" spans="68:68" customFormat="1">
      <c r="BP824243" s="90"/>
    </row>
    <row r="824244" spans="68:68" customFormat="1">
      <c r="BP824244" s="90"/>
    </row>
    <row r="824245" spans="68:68" customFormat="1">
      <c r="BP824245" s="90"/>
    </row>
    <row r="824246" spans="68:68" customFormat="1">
      <c r="BP824246" s="90"/>
    </row>
    <row r="824247" spans="68:68" customFormat="1">
      <c r="BP824247" s="90"/>
    </row>
    <row r="824248" spans="68:68" customFormat="1">
      <c r="BP824248" s="90"/>
    </row>
    <row r="824249" spans="68:68" customFormat="1">
      <c r="BP824249" s="90"/>
    </row>
    <row r="824250" spans="68:68" customFormat="1">
      <c r="BP824250" s="90"/>
    </row>
    <row r="824251" spans="68:68" customFormat="1">
      <c r="BP824251" s="90"/>
    </row>
    <row r="824252" spans="68:68" customFormat="1">
      <c r="BP824252" s="90"/>
    </row>
    <row r="824253" spans="68:68" customFormat="1">
      <c r="BP824253" s="90"/>
    </row>
    <row r="824254" spans="68:68" customFormat="1">
      <c r="BP824254" s="90"/>
    </row>
    <row r="824255" spans="68:68" customFormat="1">
      <c r="BP824255" s="90"/>
    </row>
    <row r="824256" spans="68:68" customFormat="1">
      <c r="BP824256" s="90"/>
    </row>
    <row r="824257" spans="68:68" customFormat="1">
      <c r="BP824257" s="90"/>
    </row>
    <row r="824258" spans="68:68" customFormat="1">
      <c r="BP824258" s="90"/>
    </row>
    <row r="824259" spans="68:68" customFormat="1">
      <c r="BP824259" s="90"/>
    </row>
    <row r="824260" spans="68:68" customFormat="1">
      <c r="BP824260" s="90"/>
    </row>
    <row r="824261" spans="68:68" customFormat="1">
      <c r="BP824261" s="90"/>
    </row>
    <row r="824262" spans="68:68" customFormat="1">
      <c r="BP824262" s="90"/>
    </row>
    <row r="824263" spans="68:68" customFormat="1">
      <c r="BP824263" s="90"/>
    </row>
    <row r="824264" spans="68:68" customFormat="1">
      <c r="BP824264" s="90"/>
    </row>
    <row r="824265" spans="68:68" customFormat="1">
      <c r="BP824265" s="90"/>
    </row>
    <row r="824266" spans="68:68" customFormat="1">
      <c r="BP824266" s="90"/>
    </row>
    <row r="824267" spans="68:68" customFormat="1">
      <c r="BP824267" s="90"/>
    </row>
    <row r="824268" spans="68:68" customFormat="1">
      <c r="BP824268" s="90"/>
    </row>
    <row r="824269" spans="68:68" customFormat="1">
      <c r="BP824269" s="90"/>
    </row>
    <row r="824270" spans="68:68" customFormat="1">
      <c r="BP824270" s="90"/>
    </row>
    <row r="824271" spans="68:68" customFormat="1">
      <c r="BP824271" s="90"/>
    </row>
    <row r="824272" spans="68:68" customFormat="1">
      <c r="BP824272" s="90"/>
    </row>
    <row r="824273" spans="68:68" customFormat="1">
      <c r="BP824273" s="90"/>
    </row>
    <row r="824274" spans="68:68" customFormat="1">
      <c r="BP824274" s="90"/>
    </row>
    <row r="824275" spans="68:68" customFormat="1">
      <c r="BP824275" s="90"/>
    </row>
    <row r="824276" spans="68:68" customFormat="1">
      <c r="BP824276" s="90"/>
    </row>
    <row r="824277" spans="68:68" customFormat="1">
      <c r="BP824277" s="90"/>
    </row>
    <row r="824278" spans="68:68" customFormat="1">
      <c r="BP824278" s="90"/>
    </row>
    <row r="824279" spans="68:68" customFormat="1">
      <c r="BP824279" s="90"/>
    </row>
    <row r="824280" spans="68:68" customFormat="1">
      <c r="BP824280" s="90"/>
    </row>
    <row r="824281" spans="68:68" customFormat="1">
      <c r="BP824281" s="90"/>
    </row>
    <row r="824282" spans="68:68" customFormat="1">
      <c r="BP824282" s="90"/>
    </row>
    <row r="824283" spans="68:68" customFormat="1">
      <c r="BP824283" s="90"/>
    </row>
    <row r="824284" spans="68:68" customFormat="1">
      <c r="BP824284" s="90"/>
    </row>
    <row r="824285" spans="68:68" customFormat="1">
      <c r="BP824285" s="90"/>
    </row>
    <row r="824286" spans="68:68" customFormat="1">
      <c r="BP824286" s="90"/>
    </row>
    <row r="824287" spans="68:68" customFormat="1">
      <c r="BP824287" s="90"/>
    </row>
    <row r="824288" spans="68:68" customFormat="1">
      <c r="BP824288" s="90"/>
    </row>
    <row r="824289" spans="68:68" customFormat="1">
      <c r="BP824289" s="90"/>
    </row>
    <row r="824290" spans="68:68" customFormat="1">
      <c r="BP824290" s="90"/>
    </row>
    <row r="824291" spans="68:68" customFormat="1">
      <c r="BP824291" s="90"/>
    </row>
    <row r="824292" spans="68:68" customFormat="1">
      <c r="BP824292" s="90"/>
    </row>
    <row r="824293" spans="68:68" customFormat="1">
      <c r="BP824293" s="90"/>
    </row>
    <row r="824294" spans="68:68" customFormat="1">
      <c r="BP824294" s="90"/>
    </row>
    <row r="824295" spans="68:68" customFormat="1">
      <c r="BP824295" s="90"/>
    </row>
    <row r="824296" spans="68:68" customFormat="1">
      <c r="BP824296" s="90"/>
    </row>
    <row r="824297" spans="68:68" customFormat="1">
      <c r="BP824297" s="90"/>
    </row>
    <row r="824298" spans="68:68" customFormat="1">
      <c r="BP824298" s="90"/>
    </row>
    <row r="824299" spans="68:68" customFormat="1">
      <c r="BP824299" s="90"/>
    </row>
    <row r="824300" spans="68:68" customFormat="1">
      <c r="BP824300" s="90"/>
    </row>
    <row r="824301" spans="68:68" customFormat="1">
      <c r="BP824301" s="90"/>
    </row>
    <row r="824302" spans="68:68" customFormat="1">
      <c r="BP824302" s="90"/>
    </row>
    <row r="824303" spans="68:68" customFormat="1">
      <c r="BP824303" s="90"/>
    </row>
    <row r="824304" spans="68:68" customFormat="1">
      <c r="BP824304" s="90"/>
    </row>
    <row r="824305" spans="68:68" customFormat="1">
      <c r="BP824305" s="90"/>
    </row>
    <row r="824306" spans="68:68" customFormat="1">
      <c r="BP824306" s="90"/>
    </row>
    <row r="824307" spans="68:68" customFormat="1">
      <c r="BP824307" s="90"/>
    </row>
    <row r="824308" spans="68:68" customFormat="1">
      <c r="BP824308" s="90"/>
    </row>
    <row r="824309" spans="68:68" customFormat="1">
      <c r="BP824309" s="90"/>
    </row>
    <row r="824310" spans="68:68" customFormat="1">
      <c r="BP824310" s="90"/>
    </row>
    <row r="824311" spans="68:68" customFormat="1">
      <c r="BP824311" s="90"/>
    </row>
    <row r="824312" spans="68:68" customFormat="1">
      <c r="BP824312" s="90"/>
    </row>
    <row r="824313" spans="68:68" customFormat="1">
      <c r="BP824313" s="90"/>
    </row>
    <row r="824314" spans="68:68" customFormat="1">
      <c r="BP824314" s="90"/>
    </row>
    <row r="824315" spans="68:68" customFormat="1">
      <c r="BP824315" s="90"/>
    </row>
    <row r="824316" spans="68:68" customFormat="1">
      <c r="BP824316" s="90"/>
    </row>
    <row r="824317" spans="68:68" customFormat="1">
      <c r="BP824317" s="90"/>
    </row>
    <row r="824318" spans="68:68" customFormat="1">
      <c r="BP824318" s="90"/>
    </row>
    <row r="824319" spans="68:68" customFormat="1">
      <c r="BP824319" s="90"/>
    </row>
    <row r="824320" spans="68:68" customFormat="1">
      <c r="BP824320" s="90"/>
    </row>
    <row r="824321" spans="68:68" customFormat="1">
      <c r="BP824321" s="90"/>
    </row>
    <row r="824322" spans="68:68" customFormat="1">
      <c r="BP824322" s="90"/>
    </row>
    <row r="824323" spans="68:68" customFormat="1">
      <c r="BP824323" s="90"/>
    </row>
    <row r="824324" spans="68:68" customFormat="1">
      <c r="BP824324" s="90"/>
    </row>
    <row r="824325" spans="68:68" customFormat="1">
      <c r="BP824325" s="90"/>
    </row>
    <row r="824326" spans="68:68" customFormat="1">
      <c r="BP824326" s="90"/>
    </row>
    <row r="824327" spans="68:68" customFormat="1">
      <c r="BP824327" s="90"/>
    </row>
    <row r="824328" spans="68:68" customFormat="1">
      <c r="BP824328" s="90"/>
    </row>
    <row r="824329" spans="68:68" customFormat="1">
      <c r="BP824329" s="90"/>
    </row>
    <row r="824330" spans="68:68" customFormat="1">
      <c r="BP824330" s="90"/>
    </row>
    <row r="824331" spans="68:68" customFormat="1">
      <c r="BP824331" s="90"/>
    </row>
    <row r="824332" spans="68:68" customFormat="1">
      <c r="BP824332" s="90"/>
    </row>
    <row r="824333" spans="68:68" customFormat="1">
      <c r="BP824333" s="90"/>
    </row>
    <row r="824334" spans="68:68" customFormat="1">
      <c r="BP824334" s="90"/>
    </row>
    <row r="824335" spans="68:68" customFormat="1">
      <c r="BP824335" s="90"/>
    </row>
    <row r="824336" spans="68:68" customFormat="1">
      <c r="BP824336" s="90"/>
    </row>
    <row r="824337" spans="68:68" customFormat="1">
      <c r="BP824337" s="90"/>
    </row>
    <row r="824338" spans="68:68" customFormat="1">
      <c r="BP824338" s="90"/>
    </row>
    <row r="824339" spans="68:68" customFormat="1">
      <c r="BP824339" s="90"/>
    </row>
    <row r="824340" spans="68:68" customFormat="1">
      <c r="BP824340" s="90"/>
    </row>
    <row r="824341" spans="68:68" customFormat="1">
      <c r="BP824341" s="90"/>
    </row>
    <row r="824342" spans="68:68" customFormat="1">
      <c r="BP824342" s="90"/>
    </row>
    <row r="824343" spans="68:68" customFormat="1">
      <c r="BP824343" s="90"/>
    </row>
    <row r="824344" spans="68:68" customFormat="1">
      <c r="BP824344" s="90"/>
    </row>
    <row r="824345" spans="68:68" customFormat="1">
      <c r="BP824345" s="90"/>
    </row>
    <row r="824346" spans="68:68" customFormat="1">
      <c r="BP824346" s="90"/>
    </row>
    <row r="824347" spans="68:68" customFormat="1">
      <c r="BP824347" s="90"/>
    </row>
    <row r="824348" spans="68:68" customFormat="1">
      <c r="BP824348" s="90"/>
    </row>
    <row r="824349" spans="68:68" customFormat="1">
      <c r="BP824349" s="90"/>
    </row>
    <row r="824350" spans="68:68" customFormat="1">
      <c r="BP824350" s="90"/>
    </row>
    <row r="824351" spans="68:68" customFormat="1">
      <c r="BP824351" s="90"/>
    </row>
    <row r="824352" spans="68:68" customFormat="1">
      <c r="BP824352" s="90"/>
    </row>
    <row r="824353" spans="68:68" customFormat="1">
      <c r="BP824353" s="90"/>
    </row>
    <row r="824354" spans="68:68" customFormat="1">
      <c r="BP824354" s="90"/>
    </row>
    <row r="824355" spans="68:68" customFormat="1">
      <c r="BP824355" s="90"/>
    </row>
    <row r="824356" spans="68:68" customFormat="1">
      <c r="BP824356" s="90"/>
    </row>
    <row r="824357" spans="68:68" customFormat="1">
      <c r="BP824357" s="90"/>
    </row>
    <row r="824358" spans="68:68" customFormat="1">
      <c r="BP824358" s="90"/>
    </row>
    <row r="824359" spans="68:68" customFormat="1">
      <c r="BP824359" s="90"/>
    </row>
    <row r="824360" spans="68:68" customFormat="1">
      <c r="BP824360" s="90"/>
    </row>
    <row r="824361" spans="68:68" customFormat="1">
      <c r="BP824361" s="90"/>
    </row>
    <row r="824362" spans="68:68" customFormat="1">
      <c r="BP824362" s="90"/>
    </row>
    <row r="824363" spans="68:68" customFormat="1">
      <c r="BP824363" s="90"/>
    </row>
    <row r="824364" spans="68:68" customFormat="1">
      <c r="BP824364" s="90"/>
    </row>
    <row r="824365" spans="68:68" customFormat="1">
      <c r="BP824365" s="90"/>
    </row>
    <row r="824366" spans="68:68" customFormat="1">
      <c r="BP824366" s="90"/>
    </row>
    <row r="824367" spans="68:68" customFormat="1">
      <c r="BP824367" s="90"/>
    </row>
    <row r="824368" spans="68:68" customFormat="1">
      <c r="BP824368" s="90"/>
    </row>
    <row r="824369" spans="68:68" customFormat="1">
      <c r="BP824369" s="90"/>
    </row>
    <row r="824370" spans="68:68" customFormat="1">
      <c r="BP824370" s="90"/>
    </row>
    <row r="824371" spans="68:68" customFormat="1">
      <c r="BP824371" s="90"/>
    </row>
    <row r="824372" spans="68:68" customFormat="1">
      <c r="BP824372" s="90"/>
    </row>
    <row r="824373" spans="68:68" customFormat="1">
      <c r="BP824373" s="90"/>
    </row>
    <row r="824374" spans="68:68" customFormat="1">
      <c r="BP824374" s="90"/>
    </row>
    <row r="824375" spans="68:68" customFormat="1">
      <c r="BP824375" s="90"/>
    </row>
    <row r="824376" spans="68:68" customFormat="1">
      <c r="BP824376" s="90"/>
    </row>
    <row r="824377" spans="68:68" customFormat="1">
      <c r="BP824377" s="90"/>
    </row>
    <row r="824378" spans="68:68" customFormat="1">
      <c r="BP824378" s="90"/>
    </row>
    <row r="824379" spans="68:68" customFormat="1">
      <c r="BP824379" s="90"/>
    </row>
    <row r="824380" spans="68:68" customFormat="1">
      <c r="BP824380" s="90"/>
    </row>
    <row r="824381" spans="68:68" customFormat="1">
      <c r="BP824381" s="90"/>
    </row>
    <row r="824382" spans="68:68" customFormat="1">
      <c r="BP824382" s="90"/>
    </row>
    <row r="824383" spans="68:68" customFormat="1">
      <c r="BP824383" s="90"/>
    </row>
    <row r="824384" spans="68:68" customFormat="1">
      <c r="BP824384" s="90"/>
    </row>
    <row r="824385" spans="68:68" customFormat="1">
      <c r="BP824385" s="90"/>
    </row>
    <row r="824386" spans="68:68" customFormat="1">
      <c r="BP824386" s="90"/>
    </row>
    <row r="824387" spans="68:68" customFormat="1">
      <c r="BP824387" s="90"/>
    </row>
    <row r="824388" spans="68:68" customFormat="1">
      <c r="BP824388" s="90"/>
    </row>
    <row r="824389" spans="68:68" customFormat="1">
      <c r="BP824389" s="90"/>
    </row>
    <row r="824390" spans="68:68" customFormat="1">
      <c r="BP824390" s="90"/>
    </row>
    <row r="824391" spans="68:68" customFormat="1">
      <c r="BP824391" s="90"/>
    </row>
    <row r="824392" spans="68:68" customFormat="1">
      <c r="BP824392" s="90"/>
    </row>
    <row r="824393" spans="68:68" customFormat="1">
      <c r="BP824393" s="90"/>
    </row>
    <row r="824394" spans="68:68" customFormat="1">
      <c r="BP824394" s="90"/>
    </row>
    <row r="824395" spans="68:68" customFormat="1">
      <c r="BP824395" s="90"/>
    </row>
    <row r="824396" spans="68:68" customFormat="1">
      <c r="BP824396" s="90"/>
    </row>
    <row r="824397" spans="68:68" customFormat="1">
      <c r="BP824397" s="90"/>
    </row>
    <row r="824398" spans="68:68" customFormat="1">
      <c r="BP824398" s="90"/>
    </row>
    <row r="824399" spans="68:68" customFormat="1">
      <c r="BP824399" s="90"/>
    </row>
    <row r="824400" spans="68:68" customFormat="1">
      <c r="BP824400" s="90"/>
    </row>
    <row r="824401" spans="68:68" customFormat="1">
      <c r="BP824401" s="90"/>
    </row>
    <row r="824402" spans="68:68" customFormat="1">
      <c r="BP824402" s="90"/>
    </row>
    <row r="824403" spans="68:68" customFormat="1">
      <c r="BP824403" s="90"/>
    </row>
    <row r="824404" spans="68:68" customFormat="1">
      <c r="BP824404" s="90"/>
    </row>
    <row r="824405" spans="68:68" customFormat="1">
      <c r="BP824405" s="90"/>
    </row>
    <row r="824406" spans="68:68" customFormat="1">
      <c r="BP824406" s="90"/>
    </row>
    <row r="824407" spans="68:68" customFormat="1">
      <c r="BP824407" s="90"/>
    </row>
    <row r="824408" spans="68:68" customFormat="1">
      <c r="BP824408" s="90"/>
    </row>
    <row r="824409" spans="68:68" customFormat="1">
      <c r="BP824409" s="90"/>
    </row>
    <row r="824410" spans="68:68" customFormat="1">
      <c r="BP824410" s="90"/>
    </row>
    <row r="824411" spans="68:68" customFormat="1">
      <c r="BP824411" s="90"/>
    </row>
    <row r="824412" spans="68:68" customFormat="1">
      <c r="BP824412" s="90"/>
    </row>
    <row r="824413" spans="68:68" customFormat="1">
      <c r="BP824413" s="90"/>
    </row>
    <row r="824414" spans="68:68" customFormat="1">
      <c r="BP824414" s="90"/>
    </row>
    <row r="824415" spans="68:68" customFormat="1">
      <c r="BP824415" s="90"/>
    </row>
    <row r="824416" spans="68:68" customFormat="1">
      <c r="BP824416" s="90"/>
    </row>
    <row r="824417" spans="68:68" customFormat="1">
      <c r="BP824417" s="90"/>
    </row>
    <row r="824418" spans="68:68" customFormat="1">
      <c r="BP824418" s="90"/>
    </row>
    <row r="824419" spans="68:68" customFormat="1">
      <c r="BP824419" s="90"/>
    </row>
    <row r="824420" spans="68:68" customFormat="1">
      <c r="BP824420" s="90"/>
    </row>
    <row r="824421" spans="68:68" customFormat="1">
      <c r="BP824421" s="90"/>
    </row>
    <row r="824422" spans="68:68" customFormat="1">
      <c r="BP824422" s="90"/>
    </row>
    <row r="824423" spans="68:68" customFormat="1">
      <c r="BP824423" s="90"/>
    </row>
    <row r="824424" spans="68:68" customFormat="1">
      <c r="BP824424" s="90"/>
    </row>
    <row r="824425" spans="68:68" customFormat="1">
      <c r="BP824425" s="90"/>
    </row>
    <row r="824426" spans="68:68" customFormat="1">
      <c r="BP824426" s="90"/>
    </row>
    <row r="824427" spans="68:68" customFormat="1">
      <c r="BP824427" s="90"/>
    </row>
    <row r="824428" spans="68:68" customFormat="1">
      <c r="BP824428" s="90"/>
    </row>
    <row r="824429" spans="68:68" customFormat="1">
      <c r="BP824429" s="90"/>
    </row>
    <row r="824430" spans="68:68" customFormat="1">
      <c r="BP824430" s="90"/>
    </row>
    <row r="824431" spans="68:68" customFormat="1">
      <c r="BP824431" s="90"/>
    </row>
    <row r="824432" spans="68:68" customFormat="1">
      <c r="BP824432" s="90"/>
    </row>
    <row r="824433" spans="68:68" customFormat="1">
      <c r="BP824433" s="90"/>
    </row>
    <row r="824434" spans="68:68" customFormat="1">
      <c r="BP824434" s="90"/>
    </row>
    <row r="824435" spans="68:68" customFormat="1">
      <c r="BP824435" s="90"/>
    </row>
    <row r="824436" spans="68:68" customFormat="1">
      <c r="BP824436" s="90"/>
    </row>
    <row r="824437" spans="68:68" customFormat="1">
      <c r="BP824437" s="90"/>
    </row>
    <row r="824438" spans="68:68" customFormat="1">
      <c r="BP824438" s="90"/>
    </row>
    <row r="824439" spans="68:68" customFormat="1">
      <c r="BP824439" s="90"/>
    </row>
    <row r="824440" spans="68:68" customFormat="1">
      <c r="BP824440" s="90"/>
    </row>
    <row r="824441" spans="68:68" customFormat="1">
      <c r="BP824441" s="90"/>
    </row>
    <row r="824442" spans="68:68" customFormat="1">
      <c r="BP824442" s="90"/>
    </row>
    <row r="824443" spans="68:68" customFormat="1">
      <c r="BP824443" s="90"/>
    </row>
    <row r="824444" spans="68:68" customFormat="1">
      <c r="BP824444" s="90"/>
    </row>
    <row r="824445" spans="68:68" customFormat="1">
      <c r="BP824445" s="90"/>
    </row>
    <row r="824446" spans="68:68" customFormat="1">
      <c r="BP824446" s="90"/>
    </row>
    <row r="824447" spans="68:68" customFormat="1">
      <c r="BP824447" s="90"/>
    </row>
    <row r="824448" spans="68:68" customFormat="1">
      <c r="BP824448" s="90"/>
    </row>
    <row r="824449" spans="68:68" customFormat="1">
      <c r="BP824449" s="90"/>
    </row>
    <row r="824450" spans="68:68" customFormat="1">
      <c r="BP824450" s="90"/>
    </row>
    <row r="824451" spans="68:68" customFormat="1">
      <c r="BP824451" s="90"/>
    </row>
    <row r="824452" spans="68:68" customFormat="1">
      <c r="BP824452" s="90"/>
    </row>
    <row r="824453" spans="68:68" customFormat="1">
      <c r="BP824453" s="90"/>
    </row>
    <row r="824454" spans="68:68" customFormat="1">
      <c r="BP824454" s="90"/>
    </row>
    <row r="824455" spans="68:68" customFormat="1">
      <c r="BP824455" s="90"/>
    </row>
    <row r="824456" spans="68:68" customFormat="1">
      <c r="BP824456" s="90"/>
    </row>
    <row r="824457" spans="68:68" customFormat="1">
      <c r="BP824457" s="90"/>
    </row>
    <row r="824458" spans="68:68" customFormat="1">
      <c r="BP824458" s="90"/>
    </row>
    <row r="824459" spans="68:68" customFormat="1">
      <c r="BP824459" s="90"/>
    </row>
    <row r="824460" spans="68:68" customFormat="1">
      <c r="BP824460" s="90"/>
    </row>
    <row r="824461" spans="68:68" customFormat="1">
      <c r="BP824461" s="90"/>
    </row>
    <row r="824462" spans="68:68" customFormat="1">
      <c r="BP824462" s="90"/>
    </row>
    <row r="824463" spans="68:68" customFormat="1">
      <c r="BP824463" s="90"/>
    </row>
    <row r="824464" spans="68:68" customFormat="1">
      <c r="BP824464" s="90"/>
    </row>
    <row r="824465" spans="68:68" customFormat="1">
      <c r="BP824465" s="90"/>
    </row>
    <row r="824466" spans="68:68" customFormat="1">
      <c r="BP824466" s="90"/>
    </row>
    <row r="824467" spans="68:68" customFormat="1">
      <c r="BP824467" s="90"/>
    </row>
    <row r="824468" spans="68:68" customFormat="1">
      <c r="BP824468" s="90"/>
    </row>
    <row r="824469" spans="68:68" customFormat="1">
      <c r="BP824469" s="90"/>
    </row>
    <row r="824470" spans="68:68" customFormat="1">
      <c r="BP824470" s="90"/>
    </row>
    <row r="824471" spans="68:68" customFormat="1">
      <c r="BP824471" s="90"/>
    </row>
    <row r="824472" spans="68:68" customFormat="1">
      <c r="BP824472" s="90"/>
    </row>
    <row r="824473" spans="68:68" customFormat="1">
      <c r="BP824473" s="90"/>
    </row>
    <row r="824474" spans="68:68" customFormat="1">
      <c r="BP824474" s="90"/>
    </row>
    <row r="824475" spans="68:68" customFormat="1">
      <c r="BP824475" s="90"/>
    </row>
    <row r="824476" spans="68:68" customFormat="1">
      <c r="BP824476" s="90"/>
    </row>
    <row r="824477" spans="68:68" customFormat="1">
      <c r="BP824477" s="90"/>
    </row>
    <row r="824478" spans="68:68" customFormat="1">
      <c r="BP824478" s="90"/>
    </row>
    <row r="824479" spans="68:68" customFormat="1">
      <c r="BP824479" s="90"/>
    </row>
    <row r="824480" spans="68:68" customFormat="1">
      <c r="BP824480" s="90"/>
    </row>
    <row r="824481" spans="68:68" customFormat="1">
      <c r="BP824481" s="90"/>
    </row>
    <row r="824482" spans="68:68" customFormat="1">
      <c r="BP824482" s="90"/>
    </row>
    <row r="824483" spans="68:68" customFormat="1">
      <c r="BP824483" s="90"/>
    </row>
    <row r="824484" spans="68:68" customFormat="1">
      <c r="BP824484" s="90"/>
    </row>
    <row r="824485" spans="68:68" customFormat="1">
      <c r="BP824485" s="90"/>
    </row>
    <row r="824486" spans="68:68" customFormat="1">
      <c r="BP824486" s="90"/>
    </row>
    <row r="824487" spans="68:68" customFormat="1">
      <c r="BP824487" s="90"/>
    </row>
    <row r="824488" spans="68:68" customFormat="1">
      <c r="BP824488" s="90"/>
    </row>
    <row r="824489" spans="68:68" customFormat="1">
      <c r="BP824489" s="90"/>
    </row>
    <row r="824490" spans="68:68" customFormat="1">
      <c r="BP824490" s="90"/>
    </row>
    <row r="824491" spans="68:68" customFormat="1">
      <c r="BP824491" s="90"/>
    </row>
    <row r="824492" spans="68:68" customFormat="1">
      <c r="BP824492" s="90"/>
    </row>
    <row r="824493" spans="68:68" customFormat="1">
      <c r="BP824493" s="90"/>
    </row>
    <row r="824494" spans="68:68" customFormat="1">
      <c r="BP824494" s="90"/>
    </row>
    <row r="824495" spans="68:68" customFormat="1">
      <c r="BP824495" s="90"/>
    </row>
    <row r="824496" spans="68:68" customFormat="1">
      <c r="BP824496" s="90"/>
    </row>
    <row r="824497" spans="68:68" customFormat="1">
      <c r="BP824497" s="90"/>
    </row>
    <row r="824498" spans="68:68" customFormat="1">
      <c r="BP824498" s="90"/>
    </row>
    <row r="824499" spans="68:68" customFormat="1">
      <c r="BP824499" s="90"/>
    </row>
    <row r="824500" spans="68:68" customFormat="1">
      <c r="BP824500" s="90"/>
    </row>
    <row r="824501" spans="68:68" customFormat="1">
      <c r="BP824501" s="90"/>
    </row>
    <row r="824502" spans="68:68" customFormat="1">
      <c r="BP824502" s="90"/>
    </row>
    <row r="824503" spans="68:68" customFormat="1">
      <c r="BP824503" s="90"/>
    </row>
    <row r="824504" spans="68:68" customFormat="1">
      <c r="BP824504" s="90"/>
    </row>
    <row r="824505" spans="68:68" customFormat="1">
      <c r="BP824505" s="90"/>
    </row>
    <row r="824506" spans="68:68" customFormat="1">
      <c r="BP824506" s="90"/>
    </row>
    <row r="824507" spans="68:68" customFormat="1">
      <c r="BP824507" s="90"/>
    </row>
    <row r="824508" spans="68:68" customFormat="1">
      <c r="BP824508" s="90"/>
    </row>
    <row r="824509" spans="68:68" customFormat="1">
      <c r="BP824509" s="90"/>
    </row>
    <row r="824510" spans="68:68" customFormat="1">
      <c r="BP824510" s="90"/>
    </row>
    <row r="824511" spans="68:68" customFormat="1">
      <c r="BP824511" s="90"/>
    </row>
    <row r="824512" spans="68:68" customFormat="1">
      <c r="BP824512" s="90"/>
    </row>
    <row r="824513" spans="68:68" customFormat="1">
      <c r="BP824513" s="90"/>
    </row>
    <row r="824514" spans="68:68" customFormat="1">
      <c r="BP824514" s="90"/>
    </row>
    <row r="824515" spans="68:68" customFormat="1">
      <c r="BP824515" s="90"/>
    </row>
    <row r="824516" spans="68:68" customFormat="1">
      <c r="BP824516" s="90"/>
    </row>
    <row r="824517" spans="68:68" customFormat="1">
      <c r="BP824517" s="90"/>
    </row>
    <row r="824518" spans="68:68" customFormat="1">
      <c r="BP824518" s="90"/>
    </row>
    <row r="824519" spans="68:68" customFormat="1">
      <c r="BP824519" s="90"/>
    </row>
    <row r="824520" spans="68:68" customFormat="1">
      <c r="BP824520" s="90"/>
    </row>
    <row r="824521" spans="68:68" customFormat="1">
      <c r="BP824521" s="90"/>
    </row>
    <row r="824522" spans="68:68" customFormat="1">
      <c r="BP824522" s="90"/>
    </row>
    <row r="824523" spans="68:68" customFormat="1">
      <c r="BP824523" s="90"/>
    </row>
    <row r="824524" spans="68:68" customFormat="1">
      <c r="BP824524" s="90"/>
    </row>
    <row r="824525" spans="68:68" customFormat="1">
      <c r="BP824525" s="90"/>
    </row>
    <row r="824526" spans="68:68" customFormat="1">
      <c r="BP824526" s="90"/>
    </row>
    <row r="824527" spans="68:68" customFormat="1">
      <c r="BP824527" s="90"/>
    </row>
    <row r="824528" spans="68:68" customFormat="1">
      <c r="BP824528" s="90"/>
    </row>
    <row r="824529" spans="68:68" customFormat="1">
      <c r="BP824529" s="90"/>
    </row>
    <row r="824530" spans="68:68" customFormat="1">
      <c r="BP824530" s="90"/>
    </row>
    <row r="824531" spans="68:68" customFormat="1">
      <c r="BP824531" s="90"/>
    </row>
    <row r="824532" spans="68:68" customFormat="1">
      <c r="BP824532" s="90"/>
    </row>
    <row r="824533" spans="68:68" customFormat="1">
      <c r="BP824533" s="90"/>
    </row>
    <row r="824534" spans="68:68" customFormat="1">
      <c r="BP824534" s="90"/>
    </row>
    <row r="824535" spans="68:68" customFormat="1">
      <c r="BP824535" s="90"/>
    </row>
    <row r="824536" spans="68:68" customFormat="1">
      <c r="BP824536" s="90"/>
    </row>
    <row r="824537" spans="68:68" customFormat="1">
      <c r="BP824537" s="90"/>
    </row>
    <row r="824538" spans="68:68" customFormat="1">
      <c r="BP824538" s="90"/>
    </row>
    <row r="824539" spans="68:68" customFormat="1">
      <c r="BP824539" s="90"/>
    </row>
    <row r="824540" spans="68:68" customFormat="1">
      <c r="BP824540" s="90"/>
    </row>
    <row r="824541" spans="68:68" customFormat="1">
      <c r="BP824541" s="90"/>
    </row>
    <row r="824542" spans="68:68" customFormat="1">
      <c r="BP824542" s="90"/>
    </row>
    <row r="824543" spans="68:68" customFormat="1">
      <c r="BP824543" s="90"/>
    </row>
    <row r="824544" spans="68:68" customFormat="1">
      <c r="BP824544" s="90"/>
    </row>
    <row r="824545" spans="68:68" customFormat="1">
      <c r="BP824545" s="90"/>
    </row>
    <row r="824546" spans="68:68" customFormat="1">
      <c r="BP824546" s="90"/>
    </row>
    <row r="824547" spans="68:68" customFormat="1">
      <c r="BP824547" s="90"/>
    </row>
    <row r="824548" spans="68:68" customFormat="1">
      <c r="BP824548" s="90"/>
    </row>
    <row r="824549" spans="68:68" customFormat="1">
      <c r="BP824549" s="90"/>
    </row>
    <row r="824550" spans="68:68" customFormat="1">
      <c r="BP824550" s="90"/>
    </row>
    <row r="824551" spans="68:68" customFormat="1">
      <c r="BP824551" s="90"/>
    </row>
    <row r="824552" spans="68:68" customFormat="1">
      <c r="BP824552" s="90"/>
    </row>
    <row r="824553" spans="68:68" customFormat="1">
      <c r="BP824553" s="90"/>
    </row>
    <row r="824554" spans="68:68" customFormat="1">
      <c r="BP824554" s="90"/>
    </row>
    <row r="824555" spans="68:68" customFormat="1">
      <c r="BP824555" s="90"/>
    </row>
    <row r="824556" spans="68:68" customFormat="1">
      <c r="BP824556" s="90"/>
    </row>
    <row r="824557" spans="68:68" customFormat="1">
      <c r="BP824557" s="90"/>
    </row>
    <row r="824558" spans="68:68" customFormat="1">
      <c r="BP824558" s="90"/>
    </row>
    <row r="824559" spans="68:68" customFormat="1">
      <c r="BP824559" s="90"/>
    </row>
    <row r="824560" spans="68:68" customFormat="1">
      <c r="BP824560" s="90"/>
    </row>
    <row r="824561" spans="68:68" customFormat="1">
      <c r="BP824561" s="90"/>
    </row>
    <row r="824562" spans="68:68" customFormat="1">
      <c r="BP824562" s="90"/>
    </row>
    <row r="824563" spans="68:68" customFormat="1">
      <c r="BP824563" s="90"/>
    </row>
    <row r="824564" spans="68:68" customFormat="1">
      <c r="BP824564" s="90"/>
    </row>
    <row r="824565" spans="68:68" customFormat="1">
      <c r="BP824565" s="90"/>
    </row>
    <row r="824566" spans="68:68" customFormat="1">
      <c r="BP824566" s="90"/>
    </row>
    <row r="824567" spans="68:68" customFormat="1">
      <c r="BP824567" s="90"/>
    </row>
    <row r="824568" spans="68:68" customFormat="1">
      <c r="BP824568" s="90"/>
    </row>
    <row r="824569" spans="68:68" customFormat="1">
      <c r="BP824569" s="90"/>
    </row>
    <row r="824570" spans="68:68" customFormat="1">
      <c r="BP824570" s="90"/>
    </row>
    <row r="824571" spans="68:68" customFormat="1">
      <c r="BP824571" s="90"/>
    </row>
    <row r="824572" spans="68:68" customFormat="1">
      <c r="BP824572" s="90"/>
    </row>
    <row r="824573" spans="68:68" customFormat="1">
      <c r="BP824573" s="90"/>
    </row>
    <row r="824574" spans="68:68" customFormat="1">
      <c r="BP824574" s="90"/>
    </row>
    <row r="824575" spans="68:68" customFormat="1">
      <c r="BP824575" s="90"/>
    </row>
    <row r="824576" spans="68:68" customFormat="1">
      <c r="BP824576" s="90"/>
    </row>
    <row r="824577" spans="68:68" customFormat="1">
      <c r="BP824577" s="90"/>
    </row>
    <row r="824578" spans="68:68" customFormat="1">
      <c r="BP824578" s="90"/>
    </row>
    <row r="824579" spans="68:68" customFormat="1">
      <c r="BP824579" s="90"/>
    </row>
    <row r="824580" spans="68:68" customFormat="1">
      <c r="BP824580" s="90"/>
    </row>
    <row r="824581" spans="68:68" customFormat="1">
      <c r="BP824581" s="90"/>
    </row>
    <row r="824582" spans="68:68" customFormat="1">
      <c r="BP824582" s="90"/>
    </row>
    <row r="824583" spans="68:68" customFormat="1">
      <c r="BP824583" s="90"/>
    </row>
    <row r="824584" spans="68:68" customFormat="1">
      <c r="BP824584" s="90"/>
    </row>
    <row r="824585" spans="68:68" customFormat="1">
      <c r="BP824585" s="90"/>
    </row>
    <row r="824586" spans="68:68" customFormat="1">
      <c r="BP824586" s="90"/>
    </row>
    <row r="824587" spans="68:68" customFormat="1">
      <c r="BP824587" s="90"/>
    </row>
    <row r="824588" spans="68:68" customFormat="1">
      <c r="BP824588" s="90"/>
    </row>
    <row r="824589" spans="68:68" customFormat="1">
      <c r="BP824589" s="90"/>
    </row>
    <row r="824590" spans="68:68" customFormat="1">
      <c r="BP824590" s="90"/>
    </row>
    <row r="824591" spans="68:68" customFormat="1">
      <c r="BP824591" s="90"/>
    </row>
    <row r="824592" spans="68:68" customFormat="1">
      <c r="BP824592" s="90"/>
    </row>
    <row r="824593" spans="68:68" customFormat="1">
      <c r="BP824593" s="90"/>
    </row>
    <row r="824594" spans="68:68" customFormat="1">
      <c r="BP824594" s="90"/>
    </row>
    <row r="824595" spans="68:68" customFormat="1">
      <c r="BP824595" s="90"/>
    </row>
    <row r="824596" spans="68:68" customFormat="1">
      <c r="BP824596" s="90"/>
    </row>
    <row r="824597" spans="68:68" customFormat="1">
      <c r="BP824597" s="90"/>
    </row>
    <row r="824598" spans="68:68" customFormat="1">
      <c r="BP824598" s="90"/>
    </row>
    <row r="824599" spans="68:68" customFormat="1">
      <c r="BP824599" s="90"/>
    </row>
    <row r="824600" spans="68:68" customFormat="1">
      <c r="BP824600" s="90"/>
    </row>
    <row r="824601" spans="68:68" customFormat="1">
      <c r="BP824601" s="90"/>
    </row>
    <row r="824602" spans="68:68" customFormat="1">
      <c r="BP824602" s="90"/>
    </row>
    <row r="824603" spans="68:68" customFormat="1">
      <c r="BP824603" s="90"/>
    </row>
    <row r="824604" spans="68:68" customFormat="1">
      <c r="BP824604" s="90"/>
    </row>
    <row r="824605" spans="68:68" customFormat="1">
      <c r="BP824605" s="90"/>
    </row>
    <row r="824606" spans="68:68" customFormat="1">
      <c r="BP824606" s="90"/>
    </row>
    <row r="824607" spans="68:68" customFormat="1">
      <c r="BP824607" s="90"/>
    </row>
    <row r="824608" spans="68:68" customFormat="1">
      <c r="BP824608" s="90"/>
    </row>
    <row r="824609" spans="68:68" customFormat="1">
      <c r="BP824609" s="90"/>
    </row>
    <row r="824610" spans="68:68" customFormat="1">
      <c r="BP824610" s="90"/>
    </row>
    <row r="824611" spans="68:68" customFormat="1">
      <c r="BP824611" s="90"/>
    </row>
    <row r="824612" spans="68:68" customFormat="1">
      <c r="BP824612" s="90"/>
    </row>
    <row r="824613" spans="68:68" customFormat="1">
      <c r="BP824613" s="90"/>
    </row>
    <row r="824614" spans="68:68" customFormat="1">
      <c r="BP824614" s="90"/>
    </row>
    <row r="824615" spans="68:68" customFormat="1">
      <c r="BP824615" s="90"/>
    </row>
    <row r="824616" spans="68:68" customFormat="1">
      <c r="BP824616" s="90"/>
    </row>
    <row r="824617" spans="68:68" customFormat="1">
      <c r="BP824617" s="90"/>
    </row>
    <row r="824618" spans="68:68" customFormat="1">
      <c r="BP824618" s="90"/>
    </row>
    <row r="824619" spans="68:68" customFormat="1">
      <c r="BP824619" s="90"/>
    </row>
    <row r="824620" spans="68:68" customFormat="1">
      <c r="BP824620" s="90"/>
    </row>
    <row r="824621" spans="68:68" customFormat="1">
      <c r="BP824621" s="90"/>
    </row>
    <row r="824622" spans="68:68" customFormat="1">
      <c r="BP824622" s="90"/>
    </row>
    <row r="824623" spans="68:68" customFormat="1">
      <c r="BP824623" s="90"/>
    </row>
    <row r="824624" spans="68:68" customFormat="1">
      <c r="BP824624" s="90"/>
    </row>
    <row r="824625" spans="68:68" customFormat="1">
      <c r="BP824625" s="90"/>
    </row>
    <row r="824626" spans="68:68" customFormat="1">
      <c r="BP824626" s="90"/>
    </row>
    <row r="824627" spans="68:68" customFormat="1">
      <c r="BP824627" s="90"/>
    </row>
    <row r="824628" spans="68:68" customFormat="1">
      <c r="BP824628" s="90"/>
    </row>
    <row r="824629" spans="68:68" customFormat="1">
      <c r="BP824629" s="90"/>
    </row>
    <row r="824630" spans="68:68" customFormat="1">
      <c r="BP824630" s="90"/>
    </row>
    <row r="824631" spans="68:68" customFormat="1">
      <c r="BP824631" s="90"/>
    </row>
    <row r="824632" spans="68:68" customFormat="1">
      <c r="BP824632" s="90"/>
    </row>
    <row r="824633" spans="68:68" customFormat="1">
      <c r="BP824633" s="90"/>
    </row>
    <row r="824634" spans="68:68" customFormat="1">
      <c r="BP824634" s="90"/>
    </row>
    <row r="824635" spans="68:68" customFormat="1">
      <c r="BP824635" s="90"/>
    </row>
    <row r="824636" spans="68:68" customFormat="1">
      <c r="BP824636" s="90"/>
    </row>
    <row r="824637" spans="68:68" customFormat="1">
      <c r="BP824637" s="90"/>
    </row>
    <row r="824638" spans="68:68" customFormat="1">
      <c r="BP824638" s="90"/>
    </row>
    <row r="824639" spans="68:68" customFormat="1">
      <c r="BP824639" s="90"/>
    </row>
    <row r="824640" spans="68:68" customFormat="1">
      <c r="BP824640" s="90"/>
    </row>
    <row r="824641" spans="68:68" customFormat="1">
      <c r="BP824641" s="90"/>
    </row>
    <row r="824642" spans="68:68" customFormat="1">
      <c r="BP824642" s="90"/>
    </row>
    <row r="824643" spans="68:68" customFormat="1">
      <c r="BP824643" s="90"/>
    </row>
    <row r="824644" spans="68:68" customFormat="1">
      <c r="BP824644" s="90"/>
    </row>
    <row r="824645" spans="68:68" customFormat="1">
      <c r="BP824645" s="90"/>
    </row>
    <row r="824646" spans="68:68" customFormat="1">
      <c r="BP824646" s="90"/>
    </row>
    <row r="824647" spans="68:68" customFormat="1">
      <c r="BP824647" s="90"/>
    </row>
    <row r="824648" spans="68:68" customFormat="1">
      <c r="BP824648" s="90"/>
    </row>
    <row r="824649" spans="68:68" customFormat="1">
      <c r="BP824649" s="90"/>
    </row>
    <row r="824650" spans="68:68" customFormat="1">
      <c r="BP824650" s="90"/>
    </row>
    <row r="824651" spans="68:68" customFormat="1">
      <c r="BP824651" s="90"/>
    </row>
    <row r="824652" spans="68:68" customFormat="1">
      <c r="BP824652" s="90"/>
    </row>
    <row r="824653" spans="68:68" customFormat="1">
      <c r="BP824653" s="90"/>
    </row>
    <row r="824654" spans="68:68" customFormat="1">
      <c r="BP824654" s="90"/>
    </row>
    <row r="824655" spans="68:68" customFormat="1">
      <c r="BP824655" s="90"/>
    </row>
    <row r="824656" spans="68:68" customFormat="1">
      <c r="BP824656" s="90"/>
    </row>
    <row r="824657" spans="68:68" customFormat="1">
      <c r="BP824657" s="90"/>
    </row>
    <row r="824658" spans="68:68" customFormat="1">
      <c r="BP824658" s="90"/>
    </row>
    <row r="824659" spans="68:68" customFormat="1">
      <c r="BP824659" s="90"/>
    </row>
    <row r="824660" spans="68:68" customFormat="1">
      <c r="BP824660" s="90"/>
    </row>
    <row r="824661" spans="68:68" customFormat="1">
      <c r="BP824661" s="90"/>
    </row>
    <row r="824662" spans="68:68" customFormat="1">
      <c r="BP824662" s="90"/>
    </row>
    <row r="824663" spans="68:68" customFormat="1">
      <c r="BP824663" s="90"/>
    </row>
    <row r="824664" spans="68:68" customFormat="1">
      <c r="BP824664" s="90"/>
    </row>
    <row r="824665" spans="68:68" customFormat="1">
      <c r="BP824665" s="90"/>
    </row>
    <row r="824666" spans="68:68" customFormat="1">
      <c r="BP824666" s="90"/>
    </row>
    <row r="824667" spans="68:68" customFormat="1">
      <c r="BP824667" s="90"/>
    </row>
    <row r="824668" spans="68:68" customFormat="1">
      <c r="BP824668" s="90"/>
    </row>
    <row r="824669" spans="68:68" customFormat="1">
      <c r="BP824669" s="90"/>
    </row>
    <row r="824670" spans="68:68" customFormat="1">
      <c r="BP824670" s="90"/>
    </row>
    <row r="824671" spans="68:68" customFormat="1">
      <c r="BP824671" s="90"/>
    </row>
    <row r="824672" spans="68:68" customFormat="1">
      <c r="BP824672" s="90"/>
    </row>
    <row r="824673" spans="68:68" customFormat="1">
      <c r="BP824673" s="90"/>
    </row>
    <row r="824674" spans="68:68" customFormat="1">
      <c r="BP824674" s="90"/>
    </row>
    <row r="824675" spans="68:68" customFormat="1">
      <c r="BP824675" s="90"/>
    </row>
    <row r="824676" spans="68:68" customFormat="1">
      <c r="BP824676" s="90"/>
    </row>
    <row r="824677" spans="68:68" customFormat="1">
      <c r="BP824677" s="90"/>
    </row>
    <row r="824678" spans="68:68" customFormat="1">
      <c r="BP824678" s="90"/>
    </row>
    <row r="824679" spans="68:68" customFormat="1">
      <c r="BP824679" s="90"/>
    </row>
    <row r="824680" spans="68:68" customFormat="1">
      <c r="BP824680" s="90"/>
    </row>
    <row r="824681" spans="68:68" customFormat="1">
      <c r="BP824681" s="90"/>
    </row>
    <row r="824682" spans="68:68" customFormat="1">
      <c r="BP824682" s="90"/>
    </row>
    <row r="824683" spans="68:68" customFormat="1">
      <c r="BP824683" s="90"/>
    </row>
    <row r="824684" spans="68:68" customFormat="1">
      <c r="BP824684" s="90"/>
    </row>
    <row r="824685" spans="68:68" customFormat="1">
      <c r="BP824685" s="90"/>
    </row>
    <row r="824686" spans="68:68" customFormat="1">
      <c r="BP824686" s="90"/>
    </row>
    <row r="824687" spans="68:68" customFormat="1">
      <c r="BP824687" s="90"/>
    </row>
    <row r="824688" spans="68:68" customFormat="1">
      <c r="BP824688" s="90"/>
    </row>
    <row r="824689" spans="68:68" customFormat="1">
      <c r="BP824689" s="90"/>
    </row>
    <row r="824690" spans="68:68" customFormat="1">
      <c r="BP824690" s="90"/>
    </row>
    <row r="824691" spans="68:68" customFormat="1">
      <c r="BP824691" s="90"/>
    </row>
    <row r="824692" spans="68:68" customFormat="1">
      <c r="BP824692" s="90"/>
    </row>
    <row r="824693" spans="68:68" customFormat="1">
      <c r="BP824693" s="90"/>
    </row>
    <row r="824694" spans="68:68" customFormat="1">
      <c r="BP824694" s="90"/>
    </row>
    <row r="824695" spans="68:68" customFormat="1">
      <c r="BP824695" s="90"/>
    </row>
    <row r="824696" spans="68:68" customFormat="1">
      <c r="BP824696" s="90"/>
    </row>
    <row r="824697" spans="68:68" customFormat="1">
      <c r="BP824697" s="90"/>
    </row>
    <row r="824698" spans="68:68" customFormat="1">
      <c r="BP824698" s="90"/>
    </row>
    <row r="824699" spans="68:68" customFormat="1">
      <c r="BP824699" s="90"/>
    </row>
    <row r="824700" spans="68:68" customFormat="1">
      <c r="BP824700" s="90"/>
    </row>
    <row r="824701" spans="68:68" customFormat="1">
      <c r="BP824701" s="90"/>
    </row>
    <row r="824702" spans="68:68" customFormat="1">
      <c r="BP824702" s="90"/>
    </row>
    <row r="824703" spans="68:68" customFormat="1">
      <c r="BP824703" s="90"/>
    </row>
    <row r="824704" spans="68:68" customFormat="1">
      <c r="BP824704" s="90"/>
    </row>
    <row r="824705" spans="68:68" customFormat="1">
      <c r="BP824705" s="90"/>
    </row>
    <row r="824706" spans="68:68" customFormat="1">
      <c r="BP824706" s="90"/>
    </row>
    <row r="824707" spans="68:68" customFormat="1">
      <c r="BP824707" s="90"/>
    </row>
    <row r="824708" spans="68:68" customFormat="1">
      <c r="BP824708" s="90"/>
    </row>
    <row r="824709" spans="68:68" customFormat="1">
      <c r="BP824709" s="90"/>
    </row>
    <row r="824710" spans="68:68" customFormat="1">
      <c r="BP824710" s="90"/>
    </row>
    <row r="824711" spans="68:68" customFormat="1">
      <c r="BP824711" s="90"/>
    </row>
    <row r="824712" spans="68:68" customFormat="1">
      <c r="BP824712" s="90"/>
    </row>
    <row r="824713" spans="68:68" customFormat="1">
      <c r="BP824713" s="90"/>
    </row>
    <row r="824714" spans="68:68" customFormat="1">
      <c r="BP824714" s="90"/>
    </row>
    <row r="824715" spans="68:68" customFormat="1">
      <c r="BP824715" s="90"/>
    </row>
    <row r="824716" spans="68:68" customFormat="1">
      <c r="BP824716" s="90"/>
    </row>
    <row r="824717" spans="68:68" customFormat="1">
      <c r="BP824717" s="90"/>
    </row>
    <row r="824718" spans="68:68" customFormat="1">
      <c r="BP824718" s="90"/>
    </row>
    <row r="824719" spans="68:68" customFormat="1">
      <c r="BP824719" s="90"/>
    </row>
    <row r="824720" spans="68:68" customFormat="1">
      <c r="BP824720" s="90"/>
    </row>
    <row r="824721" spans="68:68" customFormat="1">
      <c r="BP824721" s="90"/>
    </row>
    <row r="824722" spans="68:68" customFormat="1">
      <c r="BP824722" s="90"/>
    </row>
    <row r="824723" spans="68:68" customFormat="1">
      <c r="BP824723" s="90"/>
    </row>
    <row r="824724" spans="68:68" customFormat="1">
      <c r="BP824724" s="90"/>
    </row>
    <row r="824725" spans="68:68" customFormat="1">
      <c r="BP824725" s="90"/>
    </row>
    <row r="824726" spans="68:68" customFormat="1">
      <c r="BP824726" s="90"/>
    </row>
    <row r="824727" spans="68:68" customFormat="1">
      <c r="BP824727" s="90"/>
    </row>
    <row r="824728" spans="68:68" customFormat="1">
      <c r="BP824728" s="90"/>
    </row>
    <row r="824729" spans="68:68" customFormat="1">
      <c r="BP824729" s="90"/>
    </row>
    <row r="824730" spans="68:68" customFormat="1">
      <c r="BP824730" s="90"/>
    </row>
    <row r="824731" spans="68:68" customFormat="1">
      <c r="BP824731" s="90"/>
    </row>
    <row r="824732" spans="68:68" customFormat="1">
      <c r="BP824732" s="90"/>
    </row>
    <row r="824733" spans="68:68" customFormat="1">
      <c r="BP824733" s="90"/>
    </row>
    <row r="824734" spans="68:68" customFormat="1">
      <c r="BP824734" s="90"/>
    </row>
    <row r="824735" spans="68:68" customFormat="1">
      <c r="BP824735" s="90"/>
    </row>
    <row r="824736" spans="68:68" customFormat="1">
      <c r="BP824736" s="90"/>
    </row>
    <row r="824737" spans="68:68" customFormat="1">
      <c r="BP824737" s="90"/>
    </row>
    <row r="824738" spans="68:68" customFormat="1">
      <c r="BP824738" s="90"/>
    </row>
    <row r="824739" spans="68:68" customFormat="1">
      <c r="BP824739" s="90"/>
    </row>
    <row r="824740" spans="68:68" customFormat="1">
      <c r="BP824740" s="90"/>
    </row>
    <row r="824741" spans="68:68" customFormat="1">
      <c r="BP824741" s="90"/>
    </row>
    <row r="824742" spans="68:68" customFormat="1">
      <c r="BP824742" s="90"/>
    </row>
    <row r="824743" spans="68:68" customFormat="1">
      <c r="BP824743" s="90"/>
    </row>
    <row r="824744" spans="68:68" customFormat="1">
      <c r="BP824744" s="90"/>
    </row>
    <row r="824745" spans="68:68" customFormat="1">
      <c r="BP824745" s="90"/>
    </row>
    <row r="824746" spans="68:68" customFormat="1">
      <c r="BP824746" s="90"/>
    </row>
    <row r="824747" spans="68:68" customFormat="1">
      <c r="BP824747" s="90"/>
    </row>
    <row r="824748" spans="68:68" customFormat="1">
      <c r="BP824748" s="90"/>
    </row>
    <row r="824749" spans="68:68" customFormat="1">
      <c r="BP824749" s="90"/>
    </row>
    <row r="824750" spans="68:68" customFormat="1">
      <c r="BP824750" s="90"/>
    </row>
    <row r="824751" spans="68:68" customFormat="1">
      <c r="BP824751" s="90"/>
    </row>
    <row r="824752" spans="68:68" customFormat="1">
      <c r="BP824752" s="90"/>
    </row>
    <row r="824753" spans="68:68" customFormat="1">
      <c r="BP824753" s="90"/>
    </row>
    <row r="824754" spans="68:68" customFormat="1">
      <c r="BP824754" s="90"/>
    </row>
    <row r="824755" spans="68:68" customFormat="1">
      <c r="BP824755" s="90"/>
    </row>
    <row r="824756" spans="68:68" customFormat="1">
      <c r="BP824756" s="90"/>
    </row>
    <row r="824757" spans="68:68" customFormat="1">
      <c r="BP824757" s="90"/>
    </row>
    <row r="824758" spans="68:68" customFormat="1">
      <c r="BP824758" s="90"/>
    </row>
    <row r="824759" spans="68:68" customFormat="1">
      <c r="BP824759" s="90"/>
    </row>
    <row r="824760" spans="68:68" customFormat="1">
      <c r="BP824760" s="90"/>
    </row>
    <row r="824761" spans="68:68" customFormat="1">
      <c r="BP824761" s="90"/>
    </row>
    <row r="824762" spans="68:68" customFormat="1">
      <c r="BP824762" s="90"/>
    </row>
    <row r="824763" spans="68:68" customFormat="1">
      <c r="BP824763" s="90"/>
    </row>
    <row r="824764" spans="68:68" customFormat="1">
      <c r="BP824764" s="90"/>
    </row>
    <row r="824765" spans="68:68" customFormat="1">
      <c r="BP824765" s="90"/>
    </row>
    <row r="824766" spans="68:68" customFormat="1">
      <c r="BP824766" s="90"/>
    </row>
    <row r="824767" spans="68:68" customFormat="1">
      <c r="BP824767" s="90"/>
    </row>
    <row r="824768" spans="68:68" customFormat="1">
      <c r="BP824768" s="90"/>
    </row>
    <row r="824769" spans="68:68" customFormat="1">
      <c r="BP824769" s="90"/>
    </row>
    <row r="824770" spans="68:68" customFormat="1">
      <c r="BP824770" s="90"/>
    </row>
    <row r="824771" spans="68:68" customFormat="1">
      <c r="BP824771" s="90"/>
    </row>
    <row r="824772" spans="68:68" customFormat="1">
      <c r="BP824772" s="90"/>
    </row>
    <row r="824773" spans="68:68" customFormat="1">
      <c r="BP824773" s="90"/>
    </row>
    <row r="824774" spans="68:68" customFormat="1">
      <c r="BP824774" s="90"/>
    </row>
    <row r="824775" spans="68:68" customFormat="1">
      <c r="BP824775" s="90"/>
    </row>
    <row r="824776" spans="68:68" customFormat="1">
      <c r="BP824776" s="90"/>
    </row>
    <row r="824777" spans="68:68" customFormat="1">
      <c r="BP824777" s="90"/>
    </row>
    <row r="824778" spans="68:68" customFormat="1">
      <c r="BP824778" s="90"/>
    </row>
    <row r="824779" spans="68:68" customFormat="1">
      <c r="BP824779" s="90"/>
    </row>
    <row r="824780" spans="68:68" customFormat="1">
      <c r="BP824780" s="90"/>
    </row>
    <row r="824781" spans="68:68" customFormat="1">
      <c r="BP824781" s="90"/>
    </row>
    <row r="824782" spans="68:68" customFormat="1">
      <c r="BP824782" s="90"/>
    </row>
    <row r="824783" spans="68:68" customFormat="1">
      <c r="BP824783" s="90"/>
    </row>
    <row r="824784" spans="68:68" customFormat="1">
      <c r="BP824784" s="90"/>
    </row>
    <row r="824785" spans="68:68" customFormat="1">
      <c r="BP824785" s="90"/>
    </row>
    <row r="824786" spans="68:68" customFormat="1">
      <c r="BP824786" s="90"/>
    </row>
    <row r="824787" spans="68:68" customFormat="1">
      <c r="BP824787" s="90"/>
    </row>
    <row r="824788" spans="68:68" customFormat="1">
      <c r="BP824788" s="90"/>
    </row>
    <row r="824789" spans="68:68" customFormat="1">
      <c r="BP824789" s="90"/>
    </row>
    <row r="824790" spans="68:68" customFormat="1">
      <c r="BP824790" s="90"/>
    </row>
    <row r="824791" spans="68:68" customFormat="1">
      <c r="BP824791" s="90"/>
    </row>
    <row r="824792" spans="68:68" customFormat="1">
      <c r="BP824792" s="90"/>
    </row>
    <row r="824793" spans="68:68" customFormat="1">
      <c r="BP824793" s="90"/>
    </row>
    <row r="824794" spans="68:68" customFormat="1">
      <c r="BP824794" s="90"/>
    </row>
    <row r="824795" spans="68:68" customFormat="1">
      <c r="BP824795" s="90"/>
    </row>
    <row r="824796" spans="68:68" customFormat="1">
      <c r="BP824796" s="90"/>
    </row>
    <row r="824797" spans="68:68" customFormat="1">
      <c r="BP824797" s="90"/>
    </row>
    <row r="824798" spans="68:68" customFormat="1">
      <c r="BP824798" s="90"/>
    </row>
    <row r="824799" spans="68:68" customFormat="1">
      <c r="BP824799" s="90"/>
    </row>
    <row r="824800" spans="68:68" customFormat="1">
      <c r="BP824800" s="90"/>
    </row>
    <row r="824801" spans="68:68" customFormat="1">
      <c r="BP824801" s="90"/>
    </row>
    <row r="824802" spans="68:68" customFormat="1">
      <c r="BP824802" s="90"/>
    </row>
    <row r="824803" spans="68:68" customFormat="1">
      <c r="BP824803" s="90"/>
    </row>
    <row r="824804" spans="68:68" customFormat="1">
      <c r="BP824804" s="90"/>
    </row>
    <row r="824805" spans="68:68" customFormat="1">
      <c r="BP824805" s="90"/>
    </row>
    <row r="824806" spans="68:68" customFormat="1">
      <c r="BP824806" s="90"/>
    </row>
    <row r="824807" spans="68:68" customFormat="1">
      <c r="BP824807" s="90"/>
    </row>
    <row r="824808" spans="68:68" customFormat="1">
      <c r="BP824808" s="90"/>
    </row>
    <row r="824809" spans="68:68" customFormat="1">
      <c r="BP824809" s="90"/>
    </row>
    <row r="824810" spans="68:68" customFormat="1">
      <c r="BP824810" s="90"/>
    </row>
    <row r="824811" spans="68:68" customFormat="1">
      <c r="BP824811" s="90"/>
    </row>
    <row r="824812" spans="68:68" customFormat="1">
      <c r="BP824812" s="90"/>
    </row>
    <row r="824813" spans="68:68" customFormat="1">
      <c r="BP824813" s="90"/>
    </row>
    <row r="824814" spans="68:68" customFormat="1">
      <c r="BP824814" s="90"/>
    </row>
    <row r="824815" spans="68:68" customFormat="1">
      <c r="BP824815" s="90"/>
    </row>
    <row r="824816" spans="68:68" customFormat="1">
      <c r="BP824816" s="90"/>
    </row>
    <row r="824817" spans="68:68" customFormat="1">
      <c r="BP824817" s="90"/>
    </row>
    <row r="824818" spans="68:68" customFormat="1">
      <c r="BP824818" s="90"/>
    </row>
    <row r="824819" spans="68:68" customFormat="1">
      <c r="BP824819" s="90"/>
    </row>
    <row r="824820" spans="68:68" customFormat="1">
      <c r="BP824820" s="90"/>
    </row>
    <row r="824821" spans="68:68" customFormat="1">
      <c r="BP824821" s="90"/>
    </row>
    <row r="824822" spans="68:68" customFormat="1">
      <c r="BP824822" s="90"/>
    </row>
    <row r="824823" spans="68:68" customFormat="1">
      <c r="BP824823" s="90"/>
    </row>
    <row r="824824" spans="68:68" customFormat="1">
      <c r="BP824824" s="90"/>
    </row>
    <row r="824825" spans="68:68" customFormat="1">
      <c r="BP824825" s="90"/>
    </row>
    <row r="824826" spans="68:68" customFormat="1">
      <c r="BP824826" s="90"/>
    </row>
    <row r="824827" spans="68:68" customFormat="1">
      <c r="BP824827" s="90"/>
    </row>
    <row r="824828" spans="68:68" customFormat="1">
      <c r="BP824828" s="90"/>
    </row>
    <row r="824829" spans="68:68" customFormat="1">
      <c r="BP824829" s="90"/>
    </row>
    <row r="824830" spans="68:68" customFormat="1">
      <c r="BP824830" s="90"/>
    </row>
    <row r="824831" spans="68:68" customFormat="1">
      <c r="BP824831" s="90"/>
    </row>
    <row r="824832" spans="68:68" customFormat="1">
      <c r="BP824832" s="90"/>
    </row>
    <row r="824833" spans="68:68" customFormat="1">
      <c r="BP824833" s="90"/>
    </row>
    <row r="824834" spans="68:68" customFormat="1">
      <c r="BP824834" s="90"/>
    </row>
    <row r="824835" spans="68:68" customFormat="1">
      <c r="BP824835" s="90"/>
    </row>
    <row r="824836" spans="68:68" customFormat="1">
      <c r="BP824836" s="90"/>
    </row>
    <row r="824837" spans="68:68" customFormat="1">
      <c r="BP824837" s="90"/>
    </row>
    <row r="824838" spans="68:68" customFormat="1">
      <c r="BP824838" s="90"/>
    </row>
    <row r="824839" spans="68:68" customFormat="1">
      <c r="BP824839" s="90"/>
    </row>
    <row r="824840" spans="68:68" customFormat="1">
      <c r="BP824840" s="90"/>
    </row>
    <row r="824841" spans="68:68" customFormat="1">
      <c r="BP824841" s="90"/>
    </row>
    <row r="824842" spans="68:68" customFormat="1">
      <c r="BP824842" s="90"/>
    </row>
    <row r="824843" spans="68:68" customFormat="1">
      <c r="BP824843" s="90"/>
    </row>
    <row r="824844" spans="68:68" customFormat="1">
      <c r="BP824844" s="90"/>
    </row>
    <row r="824845" spans="68:68" customFormat="1">
      <c r="BP824845" s="90"/>
    </row>
    <row r="824846" spans="68:68" customFormat="1">
      <c r="BP824846" s="90"/>
    </row>
    <row r="824847" spans="68:68" customFormat="1">
      <c r="BP824847" s="90"/>
    </row>
    <row r="824848" spans="68:68" customFormat="1">
      <c r="BP824848" s="90"/>
    </row>
    <row r="824849" spans="68:68" customFormat="1">
      <c r="BP824849" s="90"/>
    </row>
    <row r="824850" spans="68:68" customFormat="1">
      <c r="BP824850" s="90"/>
    </row>
    <row r="824851" spans="68:68" customFormat="1">
      <c r="BP824851" s="90"/>
    </row>
    <row r="824852" spans="68:68" customFormat="1">
      <c r="BP824852" s="90"/>
    </row>
    <row r="824853" spans="68:68" customFormat="1">
      <c r="BP824853" s="90"/>
    </row>
    <row r="824854" spans="68:68" customFormat="1">
      <c r="BP824854" s="90"/>
    </row>
    <row r="824855" spans="68:68" customFormat="1">
      <c r="BP824855" s="90"/>
    </row>
    <row r="824856" spans="68:68" customFormat="1">
      <c r="BP824856" s="90"/>
    </row>
    <row r="824857" spans="68:68" customFormat="1">
      <c r="BP824857" s="90"/>
    </row>
    <row r="824858" spans="68:68" customFormat="1">
      <c r="BP824858" s="90"/>
    </row>
    <row r="824859" spans="68:68" customFormat="1">
      <c r="BP824859" s="90"/>
    </row>
    <row r="824860" spans="68:68" customFormat="1">
      <c r="BP824860" s="90"/>
    </row>
    <row r="824861" spans="68:68" customFormat="1">
      <c r="BP824861" s="90"/>
    </row>
    <row r="824862" spans="68:68" customFormat="1">
      <c r="BP824862" s="90"/>
    </row>
    <row r="824863" spans="68:68" customFormat="1">
      <c r="BP824863" s="90"/>
    </row>
    <row r="824864" spans="68:68" customFormat="1">
      <c r="BP824864" s="90"/>
    </row>
    <row r="824865" spans="68:68" customFormat="1">
      <c r="BP824865" s="90"/>
    </row>
    <row r="824866" spans="68:68" customFormat="1">
      <c r="BP824866" s="90"/>
    </row>
    <row r="824867" spans="68:68" customFormat="1">
      <c r="BP824867" s="90"/>
    </row>
    <row r="824868" spans="68:68" customFormat="1">
      <c r="BP824868" s="90"/>
    </row>
    <row r="824869" spans="68:68" customFormat="1">
      <c r="BP824869" s="90"/>
    </row>
    <row r="824870" spans="68:68" customFormat="1">
      <c r="BP824870" s="90"/>
    </row>
    <row r="824871" spans="68:68" customFormat="1">
      <c r="BP824871" s="90"/>
    </row>
    <row r="824872" spans="68:68" customFormat="1">
      <c r="BP824872" s="90"/>
    </row>
    <row r="824873" spans="68:68" customFormat="1">
      <c r="BP824873" s="90"/>
    </row>
    <row r="824874" spans="68:68" customFormat="1">
      <c r="BP824874" s="90"/>
    </row>
    <row r="824875" spans="68:68" customFormat="1">
      <c r="BP824875" s="90"/>
    </row>
    <row r="824876" spans="68:68" customFormat="1">
      <c r="BP824876" s="90"/>
    </row>
    <row r="824877" spans="68:68" customFormat="1">
      <c r="BP824877" s="90"/>
    </row>
    <row r="824878" spans="68:68" customFormat="1">
      <c r="BP824878" s="90"/>
    </row>
    <row r="824879" spans="68:68" customFormat="1">
      <c r="BP824879" s="90"/>
    </row>
    <row r="824880" spans="68:68" customFormat="1">
      <c r="BP824880" s="90"/>
    </row>
    <row r="824881" spans="68:68" customFormat="1">
      <c r="BP824881" s="90"/>
    </row>
    <row r="824882" spans="68:68" customFormat="1">
      <c r="BP824882" s="90"/>
    </row>
    <row r="824883" spans="68:68" customFormat="1">
      <c r="BP824883" s="90"/>
    </row>
    <row r="824884" spans="68:68" customFormat="1">
      <c r="BP824884" s="90"/>
    </row>
    <row r="824885" spans="68:68" customFormat="1">
      <c r="BP824885" s="90"/>
    </row>
    <row r="824886" spans="68:68" customFormat="1">
      <c r="BP824886" s="90"/>
    </row>
    <row r="824887" spans="68:68" customFormat="1">
      <c r="BP824887" s="90"/>
    </row>
    <row r="824888" spans="68:68" customFormat="1">
      <c r="BP824888" s="90"/>
    </row>
    <row r="824889" spans="68:68" customFormat="1">
      <c r="BP824889" s="90"/>
    </row>
    <row r="824890" spans="68:68" customFormat="1">
      <c r="BP824890" s="90"/>
    </row>
    <row r="824891" spans="68:68" customFormat="1">
      <c r="BP824891" s="90"/>
    </row>
    <row r="824892" spans="68:68" customFormat="1">
      <c r="BP824892" s="90"/>
    </row>
    <row r="824893" spans="68:68" customFormat="1">
      <c r="BP824893" s="90"/>
    </row>
    <row r="824894" spans="68:68" customFormat="1">
      <c r="BP824894" s="90"/>
    </row>
    <row r="824895" spans="68:68" customFormat="1">
      <c r="BP824895" s="90"/>
    </row>
    <row r="824896" spans="68:68" customFormat="1">
      <c r="BP824896" s="90"/>
    </row>
    <row r="824897" spans="68:68" customFormat="1">
      <c r="BP824897" s="90"/>
    </row>
    <row r="824898" spans="68:68" customFormat="1">
      <c r="BP824898" s="90"/>
    </row>
    <row r="824899" spans="68:68" customFormat="1">
      <c r="BP824899" s="90"/>
    </row>
    <row r="824900" spans="68:68" customFormat="1">
      <c r="BP824900" s="90"/>
    </row>
    <row r="824901" spans="68:68" customFormat="1">
      <c r="BP824901" s="90"/>
    </row>
    <row r="824902" spans="68:68" customFormat="1">
      <c r="BP824902" s="90"/>
    </row>
    <row r="824903" spans="68:68" customFormat="1">
      <c r="BP824903" s="90"/>
    </row>
    <row r="824904" spans="68:68" customFormat="1">
      <c r="BP824904" s="90"/>
    </row>
    <row r="824905" spans="68:68" customFormat="1">
      <c r="BP824905" s="90"/>
    </row>
    <row r="824906" spans="68:68" customFormat="1">
      <c r="BP824906" s="90"/>
    </row>
    <row r="824907" spans="68:68" customFormat="1">
      <c r="BP824907" s="90"/>
    </row>
    <row r="824908" spans="68:68" customFormat="1">
      <c r="BP824908" s="90"/>
    </row>
    <row r="824909" spans="68:68" customFormat="1">
      <c r="BP824909" s="90"/>
    </row>
    <row r="824910" spans="68:68" customFormat="1">
      <c r="BP824910" s="90"/>
    </row>
    <row r="824911" spans="68:68" customFormat="1">
      <c r="BP824911" s="90"/>
    </row>
    <row r="824912" spans="68:68" customFormat="1">
      <c r="BP824912" s="90"/>
    </row>
    <row r="824913" spans="68:68" customFormat="1">
      <c r="BP824913" s="90"/>
    </row>
    <row r="824914" spans="68:68" customFormat="1">
      <c r="BP824914" s="90"/>
    </row>
    <row r="824915" spans="68:68" customFormat="1">
      <c r="BP824915" s="90"/>
    </row>
    <row r="824916" spans="68:68" customFormat="1">
      <c r="BP824916" s="90"/>
    </row>
    <row r="824917" spans="68:68" customFormat="1">
      <c r="BP824917" s="90"/>
    </row>
    <row r="824918" spans="68:68" customFormat="1">
      <c r="BP824918" s="90"/>
    </row>
    <row r="824919" spans="68:68" customFormat="1">
      <c r="BP824919" s="90"/>
    </row>
    <row r="824920" spans="68:68" customFormat="1">
      <c r="BP824920" s="90"/>
    </row>
    <row r="824921" spans="68:68" customFormat="1">
      <c r="BP824921" s="90"/>
    </row>
    <row r="824922" spans="68:68" customFormat="1">
      <c r="BP824922" s="90"/>
    </row>
    <row r="824923" spans="68:68" customFormat="1">
      <c r="BP824923" s="90"/>
    </row>
    <row r="824924" spans="68:68" customFormat="1">
      <c r="BP824924" s="90"/>
    </row>
    <row r="824925" spans="68:68" customFormat="1">
      <c r="BP824925" s="90"/>
    </row>
    <row r="824926" spans="68:68" customFormat="1">
      <c r="BP824926" s="90"/>
    </row>
    <row r="824927" spans="68:68" customFormat="1">
      <c r="BP824927" s="90"/>
    </row>
    <row r="824928" spans="68:68" customFormat="1">
      <c r="BP824928" s="90"/>
    </row>
    <row r="824929" spans="68:68" customFormat="1">
      <c r="BP824929" s="90"/>
    </row>
    <row r="824930" spans="68:68" customFormat="1">
      <c r="BP824930" s="90"/>
    </row>
    <row r="824931" spans="68:68" customFormat="1">
      <c r="BP824931" s="90"/>
    </row>
    <row r="824932" spans="68:68" customFormat="1">
      <c r="BP824932" s="90"/>
    </row>
    <row r="824933" spans="68:68" customFormat="1">
      <c r="BP824933" s="90"/>
    </row>
    <row r="824934" spans="68:68" customFormat="1">
      <c r="BP824934" s="90"/>
    </row>
    <row r="824935" spans="68:68" customFormat="1">
      <c r="BP824935" s="90"/>
    </row>
    <row r="824936" spans="68:68" customFormat="1">
      <c r="BP824936" s="90"/>
    </row>
    <row r="824937" spans="68:68" customFormat="1">
      <c r="BP824937" s="90"/>
    </row>
    <row r="824938" spans="68:68" customFormat="1">
      <c r="BP824938" s="90"/>
    </row>
    <row r="824939" spans="68:68" customFormat="1">
      <c r="BP824939" s="90"/>
    </row>
    <row r="824940" spans="68:68" customFormat="1">
      <c r="BP824940" s="90"/>
    </row>
    <row r="824941" spans="68:68" customFormat="1">
      <c r="BP824941" s="90"/>
    </row>
    <row r="824942" spans="68:68" customFormat="1">
      <c r="BP824942" s="90"/>
    </row>
    <row r="824943" spans="68:68" customFormat="1">
      <c r="BP824943" s="90"/>
    </row>
    <row r="824944" spans="68:68" customFormat="1">
      <c r="BP824944" s="90"/>
    </row>
    <row r="824945" spans="68:68" customFormat="1">
      <c r="BP824945" s="90"/>
    </row>
    <row r="824946" spans="68:68" customFormat="1">
      <c r="BP824946" s="90"/>
    </row>
    <row r="824947" spans="68:68" customFormat="1">
      <c r="BP824947" s="90"/>
    </row>
    <row r="824948" spans="68:68" customFormat="1">
      <c r="BP824948" s="90"/>
    </row>
    <row r="824949" spans="68:68" customFormat="1">
      <c r="BP824949" s="90"/>
    </row>
    <row r="824950" spans="68:68" customFormat="1">
      <c r="BP824950" s="90"/>
    </row>
    <row r="824951" spans="68:68" customFormat="1">
      <c r="BP824951" s="90"/>
    </row>
    <row r="824952" spans="68:68" customFormat="1">
      <c r="BP824952" s="90"/>
    </row>
    <row r="824953" spans="68:68" customFormat="1">
      <c r="BP824953" s="90"/>
    </row>
    <row r="824954" spans="68:68" customFormat="1">
      <c r="BP824954" s="90"/>
    </row>
    <row r="824955" spans="68:68" customFormat="1">
      <c r="BP824955" s="90"/>
    </row>
    <row r="824956" spans="68:68" customFormat="1">
      <c r="BP824956" s="90"/>
    </row>
    <row r="824957" spans="68:68" customFormat="1">
      <c r="BP824957" s="90"/>
    </row>
    <row r="824958" spans="68:68" customFormat="1">
      <c r="BP824958" s="90"/>
    </row>
    <row r="824959" spans="68:68" customFormat="1">
      <c r="BP824959" s="90"/>
    </row>
    <row r="824960" spans="68:68" customFormat="1">
      <c r="BP824960" s="90"/>
    </row>
    <row r="824961" spans="68:68" customFormat="1">
      <c r="BP824961" s="90"/>
    </row>
    <row r="824962" spans="68:68" customFormat="1">
      <c r="BP824962" s="90"/>
    </row>
    <row r="824963" spans="68:68" customFormat="1">
      <c r="BP824963" s="90"/>
    </row>
    <row r="824964" spans="68:68" customFormat="1">
      <c r="BP824964" s="90"/>
    </row>
    <row r="824965" spans="68:68" customFormat="1">
      <c r="BP824965" s="90"/>
    </row>
    <row r="824966" spans="68:68" customFormat="1">
      <c r="BP824966" s="90"/>
    </row>
    <row r="824967" spans="68:68" customFormat="1">
      <c r="BP824967" s="90"/>
    </row>
    <row r="824968" spans="68:68" customFormat="1">
      <c r="BP824968" s="90"/>
    </row>
    <row r="824969" spans="68:68" customFormat="1">
      <c r="BP824969" s="90"/>
    </row>
    <row r="824970" spans="68:68" customFormat="1">
      <c r="BP824970" s="90"/>
    </row>
    <row r="824971" spans="68:68" customFormat="1">
      <c r="BP824971" s="90"/>
    </row>
    <row r="824972" spans="68:68" customFormat="1">
      <c r="BP824972" s="90"/>
    </row>
    <row r="824973" spans="68:68" customFormat="1">
      <c r="BP824973" s="90"/>
    </row>
    <row r="824974" spans="68:68" customFormat="1">
      <c r="BP824974" s="90"/>
    </row>
    <row r="824975" spans="68:68" customFormat="1">
      <c r="BP824975" s="90"/>
    </row>
    <row r="824976" spans="68:68" customFormat="1">
      <c r="BP824976" s="90"/>
    </row>
    <row r="824977" spans="68:68" customFormat="1">
      <c r="BP824977" s="90"/>
    </row>
    <row r="824978" spans="68:68" customFormat="1">
      <c r="BP824978" s="90"/>
    </row>
    <row r="824979" spans="68:68" customFormat="1">
      <c r="BP824979" s="90"/>
    </row>
    <row r="824980" spans="68:68" customFormat="1">
      <c r="BP824980" s="90"/>
    </row>
    <row r="824981" spans="68:68" customFormat="1">
      <c r="BP824981" s="90"/>
    </row>
    <row r="824982" spans="68:68" customFormat="1">
      <c r="BP824982" s="90"/>
    </row>
    <row r="824983" spans="68:68" customFormat="1">
      <c r="BP824983" s="90"/>
    </row>
    <row r="824984" spans="68:68" customFormat="1">
      <c r="BP824984" s="90"/>
    </row>
    <row r="824985" spans="68:68" customFormat="1">
      <c r="BP824985" s="90"/>
    </row>
    <row r="824986" spans="68:68" customFormat="1">
      <c r="BP824986" s="90"/>
    </row>
    <row r="824987" spans="68:68" customFormat="1">
      <c r="BP824987" s="90"/>
    </row>
    <row r="824988" spans="68:68" customFormat="1">
      <c r="BP824988" s="90"/>
    </row>
    <row r="824989" spans="68:68" customFormat="1">
      <c r="BP824989" s="90"/>
    </row>
    <row r="824990" spans="68:68" customFormat="1">
      <c r="BP824990" s="90"/>
    </row>
    <row r="824991" spans="68:68" customFormat="1">
      <c r="BP824991" s="90"/>
    </row>
    <row r="824992" spans="68:68" customFormat="1">
      <c r="BP824992" s="90"/>
    </row>
    <row r="824993" spans="68:68" customFormat="1">
      <c r="BP824993" s="90"/>
    </row>
    <row r="824994" spans="68:68" customFormat="1">
      <c r="BP824994" s="90"/>
    </row>
    <row r="824995" spans="68:68" customFormat="1">
      <c r="BP824995" s="90"/>
    </row>
    <row r="824996" spans="68:68" customFormat="1">
      <c r="BP824996" s="90"/>
    </row>
    <row r="824997" spans="68:68" customFormat="1">
      <c r="BP824997" s="90"/>
    </row>
    <row r="824998" spans="68:68" customFormat="1">
      <c r="BP824998" s="90"/>
    </row>
    <row r="824999" spans="68:68" customFormat="1">
      <c r="BP824999" s="90"/>
    </row>
    <row r="825000" spans="68:68" customFormat="1">
      <c r="BP825000" s="90"/>
    </row>
    <row r="825001" spans="68:68" customFormat="1">
      <c r="BP825001" s="90"/>
    </row>
    <row r="825002" spans="68:68" customFormat="1">
      <c r="BP825002" s="90"/>
    </row>
    <row r="825003" spans="68:68" customFormat="1">
      <c r="BP825003" s="90"/>
    </row>
    <row r="825004" spans="68:68" customFormat="1">
      <c r="BP825004" s="90"/>
    </row>
    <row r="825005" spans="68:68" customFormat="1">
      <c r="BP825005" s="90"/>
    </row>
    <row r="825006" spans="68:68" customFormat="1">
      <c r="BP825006" s="90"/>
    </row>
    <row r="825007" spans="68:68" customFormat="1">
      <c r="BP825007" s="90"/>
    </row>
    <row r="825008" spans="68:68" customFormat="1">
      <c r="BP825008" s="90"/>
    </row>
    <row r="825009" spans="68:68" customFormat="1">
      <c r="BP825009" s="90"/>
    </row>
    <row r="825010" spans="68:68" customFormat="1">
      <c r="BP825010" s="90"/>
    </row>
    <row r="825011" spans="68:68" customFormat="1">
      <c r="BP825011" s="90"/>
    </row>
    <row r="825012" spans="68:68" customFormat="1">
      <c r="BP825012" s="90"/>
    </row>
    <row r="825013" spans="68:68" customFormat="1">
      <c r="BP825013" s="90"/>
    </row>
    <row r="825014" spans="68:68" customFormat="1">
      <c r="BP825014" s="90"/>
    </row>
    <row r="825015" spans="68:68" customFormat="1">
      <c r="BP825015" s="90"/>
    </row>
    <row r="825016" spans="68:68" customFormat="1">
      <c r="BP825016" s="90"/>
    </row>
    <row r="825017" spans="68:68" customFormat="1">
      <c r="BP825017" s="90"/>
    </row>
    <row r="825018" spans="68:68" customFormat="1">
      <c r="BP825018" s="90"/>
    </row>
    <row r="825019" spans="68:68" customFormat="1">
      <c r="BP825019" s="90"/>
    </row>
    <row r="825020" spans="68:68" customFormat="1">
      <c r="BP825020" s="90"/>
    </row>
    <row r="825021" spans="68:68" customFormat="1">
      <c r="BP825021" s="90"/>
    </row>
    <row r="825022" spans="68:68" customFormat="1">
      <c r="BP825022" s="90"/>
    </row>
    <row r="825023" spans="68:68" customFormat="1">
      <c r="BP825023" s="90"/>
    </row>
    <row r="825024" spans="68:68" customFormat="1">
      <c r="BP825024" s="90"/>
    </row>
    <row r="825025" spans="68:68" customFormat="1">
      <c r="BP825025" s="90"/>
    </row>
    <row r="825026" spans="68:68" customFormat="1">
      <c r="BP825026" s="90"/>
    </row>
    <row r="825027" spans="68:68" customFormat="1">
      <c r="BP825027" s="90"/>
    </row>
    <row r="825028" spans="68:68" customFormat="1">
      <c r="BP825028" s="90"/>
    </row>
    <row r="825029" spans="68:68" customFormat="1">
      <c r="BP825029" s="90"/>
    </row>
    <row r="825030" spans="68:68" customFormat="1">
      <c r="BP825030" s="90"/>
    </row>
    <row r="825031" spans="68:68" customFormat="1">
      <c r="BP825031" s="90"/>
    </row>
    <row r="825032" spans="68:68" customFormat="1">
      <c r="BP825032" s="90"/>
    </row>
    <row r="825033" spans="68:68" customFormat="1">
      <c r="BP825033" s="90"/>
    </row>
    <row r="825034" spans="68:68" customFormat="1">
      <c r="BP825034" s="90"/>
    </row>
    <row r="825035" spans="68:68" customFormat="1">
      <c r="BP825035" s="90"/>
    </row>
    <row r="825036" spans="68:68" customFormat="1">
      <c r="BP825036" s="90"/>
    </row>
    <row r="825037" spans="68:68" customFormat="1">
      <c r="BP825037" s="90"/>
    </row>
    <row r="825038" spans="68:68" customFormat="1">
      <c r="BP825038" s="90"/>
    </row>
    <row r="825039" spans="68:68" customFormat="1">
      <c r="BP825039" s="90"/>
    </row>
    <row r="825040" spans="68:68" customFormat="1">
      <c r="BP825040" s="90"/>
    </row>
    <row r="825041" spans="68:68" customFormat="1">
      <c r="BP825041" s="90"/>
    </row>
    <row r="825042" spans="68:68" customFormat="1">
      <c r="BP825042" s="90"/>
    </row>
    <row r="825043" spans="68:68" customFormat="1">
      <c r="BP825043" s="90"/>
    </row>
    <row r="825044" spans="68:68" customFormat="1">
      <c r="BP825044" s="90"/>
    </row>
    <row r="825045" spans="68:68" customFormat="1">
      <c r="BP825045" s="90"/>
    </row>
    <row r="825046" spans="68:68" customFormat="1">
      <c r="BP825046" s="90"/>
    </row>
    <row r="825047" spans="68:68" customFormat="1">
      <c r="BP825047" s="90"/>
    </row>
    <row r="825048" spans="68:68" customFormat="1">
      <c r="BP825048" s="90"/>
    </row>
    <row r="825049" spans="68:68" customFormat="1">
      <c r="BP825049" s="90"/>
    </row>
    <row r="825050" spans="68:68" customFormat="1">
      <c r="BP825050" s="90"/>
    </row>
    <row r="825051" spans="68:68" customFormat="1">
      <c r="BP825051" s="90"/>
    </row>
    <row r="825052" spans="68:68" customFormat="1">
      <c r="BP825052" s="90"/>
    </row>
    <row r="825053" spans="68:68" customFormat="1">
      <c r="BP825053" s="90"/>
    </row>
    <row r="825054" spans="68:68" customFormat="1">
      <c r="BP825054" s="90"/>
    </row>
    <row r="825055" spans="68:68" customFormat="1">
      <c r="BP825055" s="90"/>
    </row>
    <row r="825056" spans="68:68" customFormat="1">
      <c r="BP825056" s="90"/>
    </row>
    <row r="825057" spans="68:68" customFormat="1">
      <c r="BP825057" s="90"/>
    </row>
    <row r="825058" spans="68:68" customFormat="1">
      <c r="BP825058" s="90"/>
    </row>
    <row r="825059" spans="68:68" customFormat="1">
      <c r="BP825059" s="90"/>
    </row>
    <row r="825060" spans="68:68" customFormat="1">
      <c r="BP825060" s="90"/>
    </row>
    <row r="825061" spans="68:68" customFormat="1">
      <c r="BP825061" s="90"/>
    </row>
    <row r="825062" spans="68:68" customFormat="1">
      <c r="BP825062" s="90"/>
    </row>
    <row r="825063" spans="68:68" customFormat="1">
      <c r="BP825063" s="90"/>
    </row>
    <row r="825064" spans="68:68" customFormat="1">
      <c r="BP825064" s="90"/>
    </row>
    <row r="825065" spans="68:68" customFormat="1">
      <c r="BP825065" s="90"/>
    </row>
    <row r="825066" spans="68:68" customFormat="1">
      <c r="BP825066" s="90"/>
    </row>
    <row r="825067" spans="68:68" customFormat="1">
      <c r="BP825067" s="90"/>
    </row>
    <row r="825068" spans="68:68" customFormat="1">
      <c r="BP825068" s="90"/>
    </row>
    <row r="825069" spans="68:68" customFormat="1">
      <c r="BP825069" s="90"/>
    </row>
    <row r="825070" spans="68:68" customFormat="1">
      <c r="BP825070" s="90"/>
    </row>
    <row r="825071" spans="68:68" customFormat="1">
      <c r="BP825071" s="90"/>
    </row>
    <row r="825072" spans="68:68" customFormat="1">
      <c r="BP825072" s="90"/>
    </row>
    <row r="825073" spans="68:68" customFormat="1">
      <c r="BP825073" s="90"/>
    </row>
    <row r="825074" spans="68:68" customFormat="1">
      <c r="BP825074" s="90"/>
    </row>
    <row r="825075" spans="68:68" customFormat="1">
      <c r="BP825075" s="90"/>
    </row>
    <row r="825076" spans="68:68" customFormat="1">
      <c r="BP825076" s="90"/>
    </row>
    <row r="825077" spans="68:68" customFormat="1">
      <c r="BP825077" s="90"/>
    </row>
    <row r="825078" spans="68:68" customFormat="1">
      <c r="BP825078" s="90"/>
    </row>
    <row r="825079" spans="68:68" customFormat="1">
      <c r="BP825079" s="90"/>
    </row>
    <row r="825080" spans="68:68" customFormat="1">
      <c r="BP825080" s="90"/>
    </row>
    <row r="825081" spans="68:68" customFormat="1">
      <c r="BP825081" s="90"/>
    </row>
    <row r="825082" spans="68:68" customFormat="1">
      <c r="BP825082" s="90"/>
    </row>
    <row r="825083" spans="68:68" customFormat="1">
      <c r="BP825083" s="90"/>
    </row>
    <row r="825084" spans="68:68" customFormat="1">
      <c r="BP825084" s="90"/>
    </row>
    <row r="825085" spans="68:68" customFormat="1">
      <c r="BP825085" s="90"/>
    </row>
    <row r="825086" spans="68:68" customFormat="1">
      <c r="BP825086" s="90"/>
    </row>
    <row r="825087" spans="68:68" customFormat="1">
      <c r="BP825087" s="90"/>
    </row>
    <row r="825088" spans="68:68" customFormat="1">
      <c r="BP825088" s="90"/>
    </row>
    <row r="825089" spans="68:68" customFormat="1">
      <c r="BP825089" s="90"/>
    </row>
    <row r="825090" spans="68:68" customFormat="1">
      <c r="BP825090" s="90"/>
    </row>
    <row r="825091" spans="68:68" customFormat="1">
      <c r="BP825091" s="90"/>
    </row>
    <row r="825092" spans="68:68" customFormat="1">
      <c r="BP825092" s="90"/>
    </row>
    <row r="825093" spans="68:68" customFormat="1">
      <c r="BP825093" s="90"/>
    </row>
    <row r="825094" spans="68:68" customFormat="1">
      <c r="BP825094" s="90"/>
    </row>
    <row r="825095" spans="68:68" customFormat="1">
      <c r="BP825095" s="90"/>
    </row>
    <row r="825096" spans="68:68" customFormat="1">
      <c r="BP825096" s="90"/>
    </row>
    <row r="825097" spans="68:68" customFormat="1">
      <c r="BP825097" s="90"/>
    </row>
    <row r="825098" spans="68:68" customFormat="1">
      <c r="BP825098" s="90"/>
    </row>
    <row r="825099" spans="68:68" customFormat="1">
      <c r="BP825099" s="90"/>
    </row>
    <row r="825100" spans="68:68" customFormat="1">
      <c r="BP825100" s="90"/>
    </row>
    <row r="825101" spans="68:68" customFormat="1">
      <c r="BP825101" s="90"/>
    </row>
    <row r="825102" spans="68:68" customFormat="1">
      <c r="BP825102" s="90"/>
    </row>
    <row r="825103" spans="68:68" customFormat="1">
      <c r="BP825103" s="90"/>
    </row>
    <row r="825104" spans="68:68" customFormat="1">
      <c r="BP825104" s="90"/>
    </row>
    <row r="825105" spans="68:68" customFormat="1">
      <c r="BP825105" s="90"/>
    </row>
    <row r="825106" spans="68:68" customFormat="1">
      <c r="BP825106" s="90"/>
    </row>
    <row r="825107" spans="68:68" customFormat="1">
      <c r="BP825107" s="90"/>
    </row>
    <row r="825108" spans="68:68" customFormat="1">
      <c r="BP825108" s="90"/>
    </row>
    <row r="825109" spans="68:68" customFormat="1">
      <c r="BP825109" s="90"/>
    </row>
    <row r="825110" spans="68:68" customFormat="1">
      <c r="BP825110" s="90"/>
    </row>
    <row r="825111" spans="68:68" customFormat="1">
      <c r="BP825111" s="90"/>
    </row>
    <row r="825112" spans="68:68" customFormat="1">
      <c r="BP825112" s="90"/>
    </row>
    <row r="825113" spans="68:68" customFormat="1">
      <c r="BP825113" s="90"/>
    </row>
    <row r="825114" spans="68:68" customFormat="1">
      <c r="BP825114" s="90"/>
    </row>
    <row r="825115" spans="68:68" customFormat="1">
      <c r="BP825115" s="90"/>
    </row>
    <row r="825116" spans="68:68" customFormat="1">
      <c r="BP825116" s="90"/>
    </row>
    <row r="825117" spans="68:68" customFormat="1">
      <c r="BP825117" s="90"/>
    </row>
    <row r="825118" spans="68:68" customFormat="1">
      <c r="BP825118" s="90"/>
    </row>
    <row r="825119" spans="68:68" customFormat="1">
      <c r="BP825119" s="90"/>
    </row>
    <row r="825120" spans="68:68" customFormat="1">
      <c r="BP825120" s="90"/>
    </row>
    <row r="825121" spans="68:68" customFormat="1">
      <c r="BP825121" s="90"/>
    </row>
    <row r="825122" spans="68:68" customFormat="1">
      <c r="BP825122" s="90"/>
    </row>
    <row r="825123" spans="68:68" customFormat="1">
      <c r="BP825123" s="90"/>
    </row>
    <row r="825124" spans="68:68" customFormat="1">
      <c r="BP825124" s="90"/>
    </row>
    <row r="825125" spans="68:68" customFormat="1">
      <c r="BP825125" s="90"/>
    </row>
    <row r="825126" spans="68:68" customFormat="1">
      <c r="BP825126" s="90"/>
    </row>
    <row r="825127" spans="68:68" customFormat="1">
      <c r="BP825127" s="90"/>
    </row>
    <row r="825128" spans="68:68" customFormat="1">
      <c r="BP825128" s="90"/>
    </row>
    <row r="825129" spans="68:68" customFormat="1">
      <c r="BP825129" s="90"/>
    </row>
    <row r="825130" spans="68:68" customFormat="1">
      <c r="BP825130" s="90"/>
    </row>
    <row r="825131" spans="68:68" customFormat="1">
      <c r="BP825131" s="90"/>
    </row>
    <row r="825132" spans="68:68" customFormat="1">
      <c r="BP825132" s="90"/>
    </row>
    <row r="825133" spans="68:68" customFormat="1">
      <c r="BP825133" s="90"/>
    </row>
    <row r="825134" spans="68:68" customFormat="1">
      <c r="BP825134" s="90"/>
    </row>
    <row r="825135" spans="68:68" customFormat="1">
      <c r="BP825135" s="90"/>
    </row>
    <row r="825136" spans="68:68" customFormat="1">
      <c r="BP825136" s="90"/>
    </row>
    <row r="825137" spans="68:68" customFormat="1">
      <c r="BP825137" s="90"/>
    </row>
    <row r="825138" spans="68:68" customFormat="1">
      <c r="BP825138" s="90"/>
    </row>
    <row r="825139" spans="68:68" customFormat="1">
      <c r="BP825139" s="90"/>
    </row>
    <row r="825140" spans="68:68" customFormat="1">
      <c r="BP825140" s="90"/>
    </row>
    <row r="825141" spans="68:68" customFormat="1">
      <c r="BP825141" s="90"/>
    </row>
    <row r="825142" spans="68:68" customFormat="1">
      <c r="BP825142" s="90"/>
    </row>
    <row r="825143" spans="68:68" customFormat="1">
      <c r="BP825143" s="90"/>
    </row>
    <row r="825144" spans="68:68" customFormat="1">
      <c r="BP825144" s="90"/>
    </row>
    <row r="825145" spans="68:68" customFormat="1">
      <c r="BP825145" s="90"/>
    </row>
    <row r="825146" spans="68:68" customFormat="1">
      <c r="BP825146" s="90"/>
    </row>
    <row r="825147" spans="68:68" customFormat="1">
      <c r="BP825147" s="90"/>
    </row>
    <row r="825148" spans="68:68" customFormat="1">
      <c r="BP825148" s="90"/>
    </row>
    <row r="825149" spans="68:68" customFormat="1">
      <c r="BP825149" s="90"/>
    </row>
    <row r="825150" spans="68:68" customFormat="1">
      <c r="BP825150" s="90"/>
    </row>
    <row r="825151" spans="68:68" customFormat="1">
      <c r="BP825151" s="90"/>
    </row>
    <row r="825152" spans="68:68" customFormat="1">
      <c r="BP825152" s="90"/>
    </row>
    <row r="825153" spans="68:68" customFormat="1">
      <c r="BP825153" s="90"/>
    </row>
    <row r="825154" spans="68:68" customFormat="1">
      <c r="BP825154" s="90"/>
    </row>
    <row r="825155" spans="68:68" customFormat="1">
      <c r="BP825155" s="90"/>
    </row>
    <row r="825156" spans="68:68" customFormat="1">
      <c r="BP825156" s="90"/>
    </row>
    <row r="825157" spans="68:68" customFormat="1">
      <c r="BP825157" s="90"/>
    </row>
    <row r="825158" spans="68:68" customFormat="1">
      <c r="BP825158" s="90"/>
    </row>
    <row r="825159" spans="68:68" customFormat="1">
      <c r="BP825159" s="90"/>
    </row>
    <row r="825160" spans="68:68" customFormat="1">
      <c r="BP825160" s="90"/>
    </row>
    <row r="825161" spans="68:68" customFormat="1">
      <c r="BP825161" s="90"/>
    </row>
    <row r="825162" spans="68:68" customFormat="1">
      <c r="BP825162" s="90"/>
    </row>
    <row r="825163" spans="68:68" customFormat="1">
      <c r="BP825163" s="90"/>
    </row>
    <row r="825164" spans="68:68" customFormat="1">
      <c r="BP825164" s="90"/>
    </row>
    <row r="825165" spans="68:68" customFormat="1">
      <c r="BP825165" s="90"/>
    </row>
    <row r="825166" spans="68:68" customFormat="1">
      <c r="BP825166" s="90"/>
    </row>
    <row r="825167" spans="68:68" customFormat="1">
      <c r="BP825167" s="90"/>
    </row>
    <row r="825168" spans="68:68" customFormat="1">
      <c r="BP825168" s="90"/>
    </row>
    <row r="825169" spans="68:68" customFormat="1">
      <c r="BP825169" s="90"/>
    </row>
    <row r="825170" spans="68:68" customFormat="1">
      <c r="BP825170" s="90"/>
    </row>
    <row r="825171" spans="68:68" customFormat="1">
      <c r="BP825171" s="90"/>
    </row>
    <row r="825172" spans="68:68" customFormat="1">
      <c r="BP825172" s="90"/>
    </row>
    <row r="825173" spans="68:68" customFormat="1">
      <c r="BP825173" s="90"/>
    </row>
    <row r="825174" spans="68:68" customFormat="1">
      <c r="BP825174" s="90"/>
    </row>
    <row r="825175" spans="68:68" customFormat="1">
      <c r="BP825175" s="90"/>
    </row>
    <row r="825176" spans="68:68" customFormat="1">
      <c r="BP825176" s="90"/>
    </row>
    <row r="825177" spans="68:68" customFormat="1">
      <c r="BP825177" s="90"/>
    </row>
    <row r="825178" spans="68:68" customFormat="1">
      <c r="BP825178" s="90"/>
    </row>
    <row r="825179" spans="68:68" customFormat="1">
      <c r="BP825179" s="90"/>
    </row>
    <row r="825180" spans="68:68" customFormat="1">
      <c r="BP825180" s="90"/>
    </row>
    <row r="825181" spans="68:68" customFormat="1">
      <c r="BP825181" s="90"/>
    </row>
    <row r="825182" spans="68:68" customFormat="1">
      <c r="BP825182" s="90"/>
    </row>
    <row r="825183" spans="68:68" customFormat="1">
      <c r="BP825183" s="90"/>
    </row>
    <row r="825184" spans="68:68" customFormat="1">
      <c r="BP825184" s="90"/>
    </row>
    <row r="825185" spans="68:68" customFormat="1">
      <c r="BP825185" s="90"/>
    </row>
    <row r="825186" spans="68:68" customFormat="1">
      <c r="BP825186" s="90"/>
    </row>
    <row r="825187" spans="68:68" customFormat="1">
      <c r="BP825187" s="90"/>
    </row>
    <row r="825188" spans="68:68" customFormat="1">
      <c r="BP825188" s="90"/>
    </row>
    <row r="825189" spans="68:68" customFormat="1">
      <c r="BP825189" s="90"/>
    </row>
    <row r="825190" spans="68:68" customFormat="1">
      <c r="BP825190" s="90"/>
    </row>
    <row r="825191" spans="68:68" customFormat="1">
      <c r="BP825191" s="90"/>
    </row>
    <row r="825192" spans="68:68" customFormat="1">
      <c r="BP825192" s="90"/>
    </row>
    <row r="825193" spans="68:68" customFormat="1">
      <c r="BP825193" s="90"/>
    </row>
    <row r="825194" spans="68:68" customFormat="1">
      <c r="BP825194" s="90"/>
    </row>
    <row r="825195" spans="68:68" customFormat="1">
      <c r="BP825195" s="90"/>
    </row>
    <row r="825196" spans="68:68" customFormat="1">
      <c r="BP825196" s="90"/>
    </row>
    <row r="825197" spans="68:68" customFormat="1">
      <c r="BP825197" s="90"/>
    </row>
    <row r="825198" spans="68:68" customFormat="1">
      <c r="BP825198" s="90"/>
    </row>
    <row r="825199" spans="68:68" customFormat="1">
      <c r="BP825199" s="90"/>
    </row>
    <row r="825200" spans="68:68" customFormat="1">
      <c r="BP825200" s="90"/>
    </row>
    <row r="825201" spans="68:68" customFormat="1">
      <c r="BP825201" s="90"/>
    </row>
    <row r="825202" spans="68:68" customFormat="1">
      <c r="BP825202" s="90"/>
    </row>
    <row r="825203" spans="68:68" customFormat="1">
      <c r="BP825203" s="90"/>
    </row>
    <row r="825204" spans="68:68" customFormat="1">
      <c r="BP825204" s="90"/>
    </row>
    <row r="825205" spans="68:68" customFormat="1">
      <c r="BP825205" s="90"/>
    </row>
    <row r="825206" spans="68:68" customFormat="1">
      <c r="BP825206" s="90"/>
    </row>
    <row r="825207" spans="68:68" customFormat="1">
      <c r="BP825207" s="90"/>
    </row>
    <row r="825208" spans="68:68" customFormat="1">
      <c r="BP825208" s="90"/>
    </row>
    <row r="825209" spans="68:68" customFormat="1">
      <c r="BP825209" s="90"/>
    </row>
    <row r="825210" spans="68:68" customFormat="1">
      <c r="BP825210" s="90"/>
    </row>
    <row r="825211" spans="68:68" customFormat="1">
      <c r="BP825211" s="90"/>
    </row>
    <row r="825212" spans="68:68" customFormat="1">
      <c r="BP825212" s="90"/>
    </row>
    <row r="825213" spans="68:68" customFormat="1">
      <c r="BP825213" s="90"/>
    </row>
    <row r="825214" spans="68:68" customFormat="1">
      <c r="BP825214" s="90"/>
    </row>
    <row r="825215" spans="68:68" customFormat="1">
      <c r="BP825215" s="90"/>
    </row>
    <row r="825216" spans="68:68" customFormat="1">
      <c r="BP825216" s="90"/>
    </row>
    <row r="825217" spans="68:68" customFormat="1">
      <c r="BP825217" s="90"/>
    </row>
    <row r="825218" spans="68:68" customFormat="1">
      <c r="BP825218" s="90"/>
    </row>
    <row r="825219" spans="68:68" customFormat="1">
      <c r="BP825219" s="90"/>
    </row>
    <row r="825220" spans="68:68" customFormat="1">
      <c r="BP825220" s="90"/>
    </row>
    <row r="825221" spans="68:68" customFormat="1">
      <c r="BP825221" s="90"/>
    </row>
    <row r="825222" spans="68:68" customFormat="1">
      <c r="BP825222" s="90"/>
    </row>
    <row r="825223" spans="68:68" customFormat="1">
      <c r="BP825223" s="90"/>
    </row>
    <row r="825224" spans="68:68" customFormat="1">
      <c r="BP825224" s="90"/>
    </row>
    <row r="825225" spans="68:68" customFormat="1">
      <c r="BP825225" s="90"/>
    </row>
    <row r="825226" spans="68:68" customFormat="1">
      <c r="BP825226" s="90"/>
    </row>
    <row r="825227" spans="68:68" customFormat="1">
      <c r="BP825227" s="90"/>
    </row>
    <row r="825228" spans="68:68" customFormat="1">
      <c r="BP825228" s="90"/>
    </row>
    <row r="825229" spans="68:68" customFormat="1">
      <c r="BP825229" s="90"/>
    </row>
    <row r="825230" spans="68:68" customFormat="1">
      <c r="BP825230" s="90"/>
    </row>
    <row r="825231" spans="68:68" customFormat="1">
      <c r="BP825231" s="90"/>
    </row>
    <row r="825232" spans="68:68" customFormat="1">
      <c r="BP825232" s="90"/>
    </row>
    <row r="825233" spans="68:68" customFormat="1">
      <c r="BP825233" s="90"/>
    </row>
    <row r="825234" spans="68:68" customFormat="1">
      <c r="BP825234" s="90"/>
    </row>
    <row r="825235" spans="68:68" customFormat="1">
      <c r="BP825235" s="90"/>
    </row>
    <row r="825236" spans="68:68" customFormat="1">
      <c r="BP825236" s="90"/>
    </row>
    <row r="825237" spans="68:68" customFormat="1">
      <c r="BP825237" s="90"/>
    </row>
    <row r="825238" spans="68:68" customFormat="1">
      <c r="BP825238" s="90"/>
    </row>
    <row r="825239" spans="68:68" customFormat="1">
      <c r="BP825239" s="90"/>
    </row>
    <row r="825240" spans="68:68" customFormat="1">
      <c r="BP825240" s="90"/>
    </row>
    <row r="825241" spans="68:68" customFormat="1">
      <c r="BP825241" s="90"/>
    </row>
    <row r="825242" spans="68:68" customFormat="1">
      <c r="BP825242" s="90"/>
    </row>
    <row r="825243" spans="68:68" customFormat="1">
      <c r="BP825243" s="90"/>
    </row>
    <row r="825244" spans="68:68" customFormat="1">
      <c r="BP825244" s="90"/>
    </row>
    <row r="825245" spans="68:68" customFormat="1">
      <c r="BP825245" s="90"/>
    </row>
    <row r="825246" spans="68:68" customFormat="1">
      <c r="BP825246" s="90"/>
    </row>
    <row r="825247" spans="68:68" customFormat="1">
      <c r="BP825247" s="90"/>
    </row>
    <row r="825248" spans="68:68" customFormat="1">
      <c r="BP825248" s="90"/>
    </row>
    <row r="825249" spans="68:68" customFormat="1">
      <c r="BP825249" s="90"/>
    </row>
    <row r="825250" spans="68:68" customFormat="1">
      <c r="BP825250" s="90"/>
    </row>
    <row r="825251" spans="68:68" customFormat="1">
      <c r="BP825251" s="90"/>
    </row>
    <row r="825252" spans="68:68" customFormat="1">
      <c r="BP825252" s="90"/>
    </row>
    <row r="825253" spans="68:68" customFormat="1">
      <c r="BP825253" s="90"/>
    </row>
    <row r="825254" spans="68:68" customFormat="1">
      <c r="BP825254" s="90"/>
    </row>
    <row r="825255" spans="68:68" customFormat="1">
      <c r="BP825255" s="90"/>
    </row>
    <row r="825256" spans="68:68" customFormat="1">
      <c r="BP825256" s="90"/>
    </row>
    <row r="825257" spans="68:68" customFormat="1">
      <c r="BP825257" s="90"/>
    </row>
    <row r="825258" spans="68:68" customFormat="1">
      <c r="BP825258" s="90"/>
    </row>
    <row r="825259" spans="68:68" customFormat="1">
      <c r="BP825259" s="90"/>
    </row>
    <row r="825260" spans="68:68" customFormat="1">
      <c r="BP825260" s="90"/>
    </row>
    <row r="825261" spans="68:68" customFormat="1">
      <c r="BP825261" s="90"/>
    </row>
    <row r="825262" spans="68:68" customFormat="1">
      <c r="BP825262" s="90"/>
    </row>
    <row r="825263" spans="68:68" customFormat="1">
      <c r="BP825263" s="90"/>
    </row>
    <row r="825264" spans="68:68" customFormat="1">
      <c r="BP825264" s="90"/>
    </row>
    <row r="825265" spans="68:68" customFormat="1">
      <c r="BP825265" s="90"/>
    </row>
    <row r="825266" spans="68:68" customFormat="1">
      <c r="BP825266" s="90"/>
    </row>
    <row r="825267" spans="68:68" customFormat="1">
      <c r="BP825267" s="90"/>
    </row>
    <row r="825268" spans="68:68" customFormat="1">
      <c r="BP825268" s="90"/>
    </row>
    <row r="825269" spans="68:68" customFormat="1">
      <c r="BP825269" s="90"/>
    </row>
    <row r="825270" spans="68:68" customFormat="1">
      <c r="BP825270" s="90"/>
    </row>
    <row r="825271" spans="68:68" customFormat="1">
      <c r="BP825271" s="90"/>
    </row>
    <row r="825272" spans="68:68" customFormat="1">
      <c r="BP825272" s="90"/>
    </row>
    <row r="825273" spans="68:68" customFormat="1">
      <c r="BP825273" s="90"/>
    </row>
    <row r="825274" spans="68:68" customFormat="1">
      <c r="BP825274" s="90"/>
    </row>
    <row r="825275" spans="68:68" customFormat="1">
      <c r="BP825275" s="90"/>
    </row>
    <row r="825276" spans="68:68" customFormat="1">
      <c r="BP825276" s="90"/>
    </row>
    <row r="825277" spans="68:68" customFormat="1">
      <c r="BP825277" s="90"/>
    </row>
    <row r="825278" spans="68:68" customFormat="1">
      <c r="BP825278" s="90"/>
    </row>
    <row r="825279" spans="68:68" customFormat="1">
      <c r="BP825279" s="90"/>
    </row>
    <row r="825280" spans="68:68" customFormat="1">
      <c r="BP825280" s="90"/>
    </row>
    <row r="825281" spans="68:68" customFormat="1">
      <c r="BP825281" s="90"/>
    </row>
    <row r="825282" spans="68:68" customFormat="1">
      <c r="BP825282" s="90"/>
    </row>
    <row r="825283" spans="68:68" customFormat="1">
      <c r="BP825283" s="90"/>
    </row>
    <row r="825284" spans="68:68" customFormat="1">
      <c r="BP825284" s="90"/>
    </row>
    <row r="825285" spans="68:68" customFormat="1">
      <c r="BP825285" s="90"/>
    </row>
    <row r="825286" spans="68:68" customFormat="1">
      <c r="BP825286" s="90"/>
    </row>
    <row r="825287" spans="68:68" customFormat="1">
      <c r="BP825287" s="90"/>
    </row>
    <row r="825288" spans="68:68" customFormat="1">
      <c r="BP825288" s="90"/>
    </row>
    <row r="825289" spans="68:68" customFormat="1">
      <c r="BP825289" s="90"/>
    </row>
    <row r="825290" spans="68:68" customFormat="1">
      <c r="BP825290" s="90"/>
    </row>
    <row r="825291" spans="68:68" customFormat="1">
      <c r="BP825291" s="90"/>
    </row>
    <row r="825292" spans="68:68" customFormat="1">
      <c r="BP825292" s="90"/>
    </row>
    <row r="825293" spans="68:68" customFormat="1">
      <c r="BP825293" s="90"/>
    </row>
    <row r="825294" spans="68:68" customFormat="1">
      <c r="BP825294" s="90"/>
    </row>
    <row r="825295" spans="68:68" customFormat="1">
      <c r="BP825295" s="90"/>
    </row>
    <row r="825296" spans="68:68" customFormat="1">
      <c r="BP825296" s="90"/>
    </row>
    <row r="825297" spans="68:68" customFormat="1">
      <c r="BP825297" s="90"/>
    </row>
    <row r="825298" spans="68:68" customFormat="1">
      <c r="BP825298" s="90"/>
    </row>
    <row r="825299" spans="68:68" customFormat="1">
      <c r="BP825299" s="90"/>
    </row>
    <row r="825300" spans="68:68" customFormat="1">
      <c r="BP825300" s="90"/>
    </row>
    <row r="825301" spans="68:68" customFormat="1">
      <c r="BP825301" s="90"/>
    </row>
    <row r="825302" spans="68:68" customFormat="1">
      <c r="BP825302" s="90"/>
    </row>
    <row r="825303" spans="68:68" customFormat="1">
      <c r="BP825303" s="90"/>
    </row>
    <row r="825304" spans="68:68" customFormat="1">
      <c r="BP825304" s="90"/>
    </row>
    <row r="825305" spans="68:68" customFormat="1">
      <c r="BP825305" s="90"/>
    </row>
    <row r="825306" spans="68:68" customFormat="1">
      <c r="BP825306" s="90"/>
    </row>
    <row r="825307" spans="68:68" customFormat="1">
      <c r="BP825307" s="90"/>
    </row>
    <row r="825308" spans="68:68" customFormat="1">
      <c r="BP825308" s="90"/>
    </row>
    <row r="825309" spans="68:68" customFormat="1">
      <c r="BP825309" s="90"/>
    </row>
    <row r="825310" spans="68:68" customFormat="1">
      <c r="BP825310" s="90"/>
    </row>
    <row r="825311" spans="68:68" customFormat="1">
      <c r="BP825311" s="90"/>
    </row>
    <row r="825312" spans="68:68" customFormat="1">
      <c r="BP825312" s="90"/>
    </row>
    <row r="825313" spans="68:68" customFormat="1">
      <c r="BP825313" s="90"/>
    </row>
    <row r="825314" spans="68:68" customFormat="1">
      <c r="BP825314" s="90"/>
    </row>
    <row r="825315" spans="68:68" customFormat="1">
      <c r="BP825315" s="90"/>
    </row>
    <row r="825316" spans="68:68" customFormat="1">
      <c r="BP825316" s="90"/>
    </row>
    <row r="825317" spans="68:68" customFormat="1">
      <c r="BP825317" s="90"/>
    </row>
    <row r="825318" spans="68:68" customFormat="1">
      <c r="BP825318" s="90"/>
    </row>
    <row r="825319" spans="68:68" customFormat="1">
      <c r="BP825319" s="90"/>
    </row>
    <row r="825320" spans="68:68" customFormat="1">
      <c r="BP825320" s="90"/>
    </row>
    <row r="825321" spans="68:68" customFormat="1">
      <c r="BP825321" s="90"/>
    </row>
    <row r="825322" spans="68:68" customFormat="1">
      <c r="BP825322" s="90"/>
    </row>
    <row r="825323" spans="68:68" customFormat="1">
      <c r="BP825323" s="90"/>
    </row>
    <row r="825324" spans="68:68" customFormat="1">
      <c r="BP825324" s="90"/>
    </row>
    <row r="825325" spans="68:68" customFormat="1">
      <c r="BP825325" s="90"/>
    </row>
    <row r="825326" spans="68:68" customFormat="1">
      <c r="BP825326" s="90"/>
    </row>
    <row r="825327" spans="68:68" customFormat="1">
      <c r="BP825327" s="90"/>
    </row>
    <row r="825328" spans="68:68" customFormat="1">
      <c r="BP825328" s="90"/>
    </row>
    <row r="825329" spans="68:68" customFormat="1">
      <c r="BP825329" s="90"/>
    </row>
    <row r="825330" spans="68:68" customFormat="1">
      <c r="BP825330" s="90"/>
    </row>
    <row r="825331" spans="68:68" customFormat="1">
      <c r="BP825331" s="90"/>
    </row>
    <row r="825332" spans="68:68" customFormat="1">
      <c r="BP825332" s="90"/>
    </row>
    <row r="825333" spans="68:68" customFormat="1">
      <c r="BP825333" s="90"/>
    </row>
    <row r="825334" spans="68:68" customFormat="1">
      <c r="BP825334" s="90"/>
    </row>
    <row r="825335" spans="68:68" customFormat="1">
      <c r="BP825335" s="90"/>
    </row>
    <row r="825336" spans="68:68" customFormat="1">
      <c r="BP825336" s="90"/>
    </row>
    <row r="825337" spans="68:68" customFormat="1">
      <c r="BP825337" s="90"/>
    </row>
    <row r="825338" spans="68:68" customFormat="1">
      <c r="BP825338" s="90"/>
    </row>
    <row r="825339" spans="68:68" customFormat="1">
      <c r="BP825339" s="90"/>
    </row>
    <row r="825340" spans="68:68" customFormat="1">
      <c r="BP825340" s="90"/>
    </row>
    <row r="825341" spans="68:68" customFormat="1">
      <c r="BP825341" s="90"/>
    </row>
    <row r="825342" spans="68:68" customFormat="1">
      <c r="BP825342" s="90"/>
    </row>
    <row r="825343" spans="68:68" customFormat="1">
      <c r="BP825343" s="90"/>
    </row>
    <row r="825344" spans="68:68" customFormat="1">
      <c r="BP825344" s="90"/>
    </row>
    <row r="825345" spans="68:68" customFormat="1">
      <c r="BP825345" s="90"/>
    </row>
    <row r="825346" spans="68:68" customFormat="1">
      <c r="BP825346" s="90"/>
    </row>
    <row r="825347" spans="68:68" customFormat="1">
      <c r="BP825347" s="90"/>
    </row>
    <row r="825348" spans="68:68" customFormat="1">
      <c r="BP825348" s="90"/>
    </row>
    <row r="825349" spans="68:68" customFormat="1">
      <c r="BP825349" s="90"/>
    </row>
    <row r="825350" spans="68:68" customFormat="1">
      <c r="BP825350" s="90"/>
    </row>
    <row r="825351" spans="68:68" customFormat="1">
      <c r="BP825351" s="90"/>
    </row>
    <row r="825352" spans="68:68" customFormat="1">
      <c r="BP825352" s="90"/>
    </row>
    <row r="825353" spans="68:68" customFormat="1">
      <c r="BP825353" s="90"/>
    </row>
    <row r="825354" spans="68:68" customFormat="1">
      <c r="BP825354" s="90"/>
    </row>
    <row r="825355" spans="68:68" customFormat="1">
      <c r="BP825355" s="90"/>
    </row>
    <row r="825356" spans="68:68" customFormat="1">
      <c r="BP825356" s="90"/>
    </row>
    <row r="825357" spans="68:68" customFormat="1">
      <c r="BP825357" s="90"/>
    </row>
    <row r="825358" spans="68:68" customFormat="1">
      <c r="BP825358" s="90"/>
    </row>
    <row r="825359" spans="68:68" customFormat="1">
      <c r="BP825359" s="90"/>
    </row>
    <row r="825360" spans="68:68" customFormat="1">
      <c r="BP825360" s="90"/>
    </row>
    <row r="825361" spans="68:68" customFormat="1">
      <c r="BP825361" s="90"/>
    </row>
    <row r="825362" spans="68:68" customFormat="1">
      <c r="BP825362" s="90"/>
    </row>
    <row r="825363" spans="68:68" customFormat="1">
      <c r="BP825363" s="90"/>
    </row>
    <row r="825364" spans="68:68" customFormat="1">
      <c r="BP825364" s="90"/>
    </row>
    <row r="825365" spans="68:68" customFormat="1">
      <c r="BP825365" s="90"/>
    </row>
    <row r="825366" spans="68:68" customFormat="1">
      <c r="BP825366" s="90"/>
    </row>
    <row r="825367" spans="68:68" customFormat="1">
      <c r="BP825367" s="90"/>
    </row>
    <row r="825368" spans="68:68" customFormat="1">
      <c r="BP825368" s="90"/>
    </row>
    <row r="825369" spans="68:68" customFormat="1">
      <c r="BP825369" s="90"/>
    </row>
    <row r="825370" spans="68:68" customFormat="1">
      <c r="BP825370" s="90"/>
    </row>
    <row r="825371" spans="68:68" customFormat="1">
      <c r="BP825371" s="90"/>
    </row>
    <row r="825372" spans="68:68" customFormat="1">
      <c r="BP825372" s="90"/>
    </row>
    <row r="825373" spans="68:68" customFormat="1">
      <c r="BP825373" s="90"/>
    </row>
    <row r="825374" spans="68:68" customFormat="1">
      <c r="BP825374" s="90"/>
    </row>
    <row r="825375" spans="68:68" customFormat="1">
      <c r="BP825375" s="90"/>
    </row>
    <row r="825376" spans="68:68" customFormat="1">
      <c r="BP825376" s="90"/>
    </row>
    <row r="825377" spans="68:68" customFormat="1">
      <c r="BP825377" s="90"/>
    </row>
    <row r="825378" spans="68:68" customFormat="1">
      <c r="BP825378" s="90"/>
    </row>
    <row r="825379" spans="68:68" customFormat="1">
      <c r="BP825379" s="90"/>
    </row>
    <row r="825380" spans="68:68" customFormat="1">
      <c r="BP825380" s="90"/>
    </row>
    <row r="825381" spans="68:68" customFormat="1">
      <c r="BP825381" s="90"/>
    </row>
    <row r="825382" spans="68:68" customFormat="1">
      <c r="BP825382" s="90"/>
    </row>
    <row r="825383" spans="68:68" customFormat="1">
      <c r="BP825383" s="90"/>
    </row>
    <row r="825384" spans="68:68" customFormat="1">
      <c r="BP825384" s="90"/>
    </row>
    <row r="825385" spans="68:68" customFormat="1">
      <c r="BP825385" s="90"/>
    </row>
    <row r="825386" spans="68:68" customFormat="1">
      <c r="BP825386" s="90"/>
    </row>
    <row r="825387" spans="68:68" customFormat="1">
      <c r="BP825387" s="90"/>
    </row>
    <row r="825388" spans="68:68" customFormat="1">
      <c r="BP825388" s="90"/>
    </row>
    <row r="825389" spans="68:68" customFormat="1">
      <c r="BP825389" s="90"/>
    </row>
    <row r="825390" spans="68:68" customFormat="1">
      <c r="BP825390" s="90"/>
    </row>
    <row r="825391" spans="68:68" customFormat="1">
      <c r="BP825391" s="90"/>
    </row>
    <row r="825392" spans="68:68" customFormat="1">
      <c r="BP825392" s="90"/>
    </row>
    <row r="825393" spans="68:68" customFormat="1">
      <c r="BP825393" s="90"/>
    </row>
    <row r="825394" spans="68:68" customFormat="1">
      <c r="BP825394" s="90"/>
    </row>
    <row r="825395" spans="68:68" customFormat="1">
      <c r="BP825395" s="90"/>
    </row>
    <row r="825396" spans="68:68" customFormat="1">
      <c r="BP825396" s="90"/>
    </row>
    <row r="825397" spans="68:68" customFormat="1">
      <c r="BP825397" s="90"/>
    </row>
    <row r="825398" spans="68:68" customFormat="1">
      <c r="BP825398" s="90"/>
    </row>
    <row r="825399" spans="68:68" customFormat="1">
      <c r="BP825399" s="90"/>
    </row>
    <row r="825400" spans="68:68" customFormat="1">
      <c r="BP825400" s="90"/>
    </row>
    <row r="825401" spans="68:68" customFormat="1">
      <c r="BP825401" s="90"/>
    </row>
    <row r="825402" spans="68:68" customFormat="1">
      <c r="BP825402" s="90"/>
    </row>
    <row r="825403" spans="68:68" customFormat="1">
      <c r="BP825403" s="90"/>
    </row>
    <row r="825404" spans="68:68" customFormat="1">
      <c r="BP825404" s="90"/>
    </row>
    <row r="825405" spans="68:68" customFormat="1">
      <c r="BP825405" s="90"/>
    </row>
    <row r="825406" spans="68:68" customFormat="1">
      <c r="BP825406" s="90"/>
    </row>
    <row r="825407" spans="68:68" customFormat="1">
      <c r="BP825407" s="90"/>
    </row>
    <row r="825408" spans="68:68" customFormat="1">
      <c r="BP825408" s="90"/>
    </row>
    <row r="825409" spans="68:68" customFormat="1">
      <c r="BP825409" s="90"/>
    </row>
    <row r="825410" spans="68:68" customFormat="1">
      <c r="BP825410" s="90"/>
    </row>
    <row r="825411" spans="68:68" customFormat="1">
      <c r="BP825411" s="90"/>
    </row>
    <row r="825412" spans="68:68" customFormat="1">
      <c r="BP825412" s="90"/>
    </row>
    <row r="825413" spans="68:68" customFormat="1">
      <c r="BP825413" s="90"/>
    </row>
    <row r="825414" spans="68:68" customFormat="1">
      <c r="BP825414" s="90"/>
    </row>
    <row r="825415" spans="68:68" customFormat="1">
      <c r="BP825415" s="90"/>
    </row>
    <row r="825416" spans="68:68" customFormat="1">
      <c r="BP825416" s="90"/>
    </row>
    <row r="825417" spans="68:68" customFormat="1">
      <c r="BP825417" s="90"/>
    </row>
    <row r="825418" spans="68:68" customFormat="1">
      <c r="BP825418" s="90"/>
    </row>
    <row r="825419" spans="68:68" customFormat="1">
      <c r="BP825419" s="90"/>
    </row>
    <row r="825420" spans="68:68" customFormat="1">
      <c r="BP825420" s="90"/>
    </row>
    <row r="825421" spans="68:68" customFormat="1">
      <c r="BP825421" s="90"/>
    </row>
    <row r="825422" spans="68:68" customFormat="1">
      <c r="BP825422" s="90"/>
    </row>
    <row r="825423" spans="68:68" customFormat="1">
      <c r="BP825423" s="90"/>
    </row>
    <row r="825424" spans="68:68" customFormat="1">
      <c r="BP825424" s="90"/>
    </row>
    <row r="825425" spans="68:68" customFormat="1">
      <c r="BP825425" s="90"/>
    </row>
    <row r="825426" spans="68:68" customFormat="1">
      <c r="BP825426" s="90"/>
    </row>
    <row r="825427" spans="68:68" customFormat="1">
      <c r="BP825427" s="90"/>
    </row>
    <row r="825428" spans="68:68" customFormat="1">
      <c r="BP825428" s="90"/>
    </row>
    <row r="825429" spans="68:68" customFormat="1">
      <c r="BP825429" s="90"/>
    </row>
    <row r="825430" spans="68:68" customFormat="1">
      <c r="BP825430" s="90"/>
    </row>
    <row r="825431" spans="68:68" customFormat="1">
      <c r="BP825431" s="90"/>
    </row>
    <row r="825432" spans="68:68" customFormat="1">
      <c r="BP825432" s="90"/>
    </row>
    <row r="825433" spans="68:68" customFormat="1">
      <c r="BP825433" s="90"/>
    </row>
    <row r="825434" spans="68:68" customFormat="1">
      <c r="BP825434" s="90"/>
    </row>
    <row r="825435" spans="68:68" customFormat="1">
      <c r="BP825435" s="90"/>
    </row>
    <row r="825436" spans="68:68" customFormat="1">
      <c r="BP825436" s="90"/>
    </row>
    <row r="825437" spans="68:68" customFormat="1">
      <c r="BP825437" s="90"/>
    </row>
    <row r="825438" spans="68:68" customFormat="1">
      <c r="BP825438" s="90"/>
    </row>
    <row r="825439" spans="68:68" customFormat="1">
      <c r="BP825439" s="90"/>
    </row>
    <row r="825440" spans="68:68" customFormat="1">
      <c r="BP825440" s="90"/>
    </row>
    <row r="825441" spans="68:68" customFormat="1">
      <c r="BP825441" s="90"/>
    </row>
    <row r="825442" spans="68:68" customFormat="1">
      <c r="BP825442" s="90"/>
    </row>
    <row r="825443" spans="68:68" customFormat="1">
      <c r="BP825443" s="90"/>
    </row>
    <row r="825444" spans="68:68" customFormat="1">
      <c r="BP825444" s="90"/>
    </row>
    <row r="825445" spans="68:68" customFormat="1">
      <c r="BP825445" s="90"/>
    </row>
    <row r="825446" spans="68:68" customFormat="1">
      <c r="BP825446" s="90"/>
    </row>
    <row r="825447" spans="68:68" customFormat="1">
      <c r="BP825447" s="90"/>
    </row>
    <row r="825448" spans="68:68" customFormat="1">
      <c r="BP825448" s="90"/>
    </row>
    <row r="825449" spans="68:68" customFormat="1">
      <c r="BP825449" s="90"/>
    </row>
    <row r="825450" spans="68:68" customFormat="1">
      <c r="BP825450" s="90"/>
    </row>
    <row r="825451" spans="68:68" customFormat="1">
      <c r="BP825451" s="90"/>
    </row>
    <row r="825452" spans="68:68" customFormat="1">
      <c r="BP825452" s="90"/>
    </row>
    <row r="825453" spans="68:68" customFormat="1">
      <c r="BP825453" s="90"/>
    </row>
    <row r="825454" spans="68:68" customFormat="1">
      <c r="BP825454" s="90"/>
    </row>
    <row r="825455" spans="68:68" customFormat="1">
      <c r="BP825455" s="90"/>
    </row>
    <row r="825456" spans="68:68" customFormat="1">
      <c r="BP825456" s="90"/>
    </row>
    <row r="825457" spans="68:68" customFormat="1">
      <c r="BP825457" s="90"/>
    </row>
    <row r="825458" spans="68:68" customFormat="1">
      <c r="BP825458" s="90"/>
    </row>
    <row r="825459" spans="68:68" customFormat="1">
      <c r="BP825459" s="90"/>
    </row>
    <row r="825460" spans="68:68" customFormat="1">
      <c r="BP825460" s="90"/>
    </row>
    <row r="825461" spans="68:68" customFormat="1">
      <c r="BP825461" s="90"/>
    </row>
    <row r="825462" spans="68:68" customFormat="1">
      <c r="BP825462" s="90"/>
    </row>
    <row r="825463" spans="68:68" customFormat="1">
      <c r="BP825463" s="90"/>
    </row>
    <row r="825464" spans="68:68" customFormat="1">
      <c r="BP825464" s="90"/>
    </row>
    <row r="825465" spans="68:68" customFormat="1">
      <c r="BP825465" s="90"/>
    </row>
    <row r="825466" spans="68:68" customFormat="1">
      <c r="BP825466" s="90"/>
    </row>
    <row r="825467" spans="68:68" customFormat="1">
      <c r="BP825467" s="90"/>
    </row>
    <row r="825468" spans="68:68" customFormat="1">
      <c r="BP825468" s="90"/>
    </row>
    <row r="825469" spans="68:68" customFormat="1">
      <c r="BP825469" s="90"/>
    </row>
    <row r="825470" spans="68:68" customFormat="1">
      <c r="BP825470" s="90"/>
    </row>
    <row r="825471" spans="68:68" customFormat="1">
      <c r="BP825471" s="90"/>
    </row>
    <row r="825472" spans="68:68" customFormat="1">
      <c r="BP825472" s="90"/>
    </row>
    <row r="825473" spans="68:68" customFormat="1">
      <c r="BP825473" s="90"/>
    </row>
    <row r="825474" spans="68:68" customFormat="1">
      <c r="BP825474" s="90"/>
    </row>
    <row r="825475" spans="68:68" customFormat="1">
      <c r="BP825475" s="90"/>
    </row>
    <row r="825476" spans="68:68" customFormat="1">
      <c r="BP825476" s="90"/>
    </row>
    <row r="825477" spans="68:68" customFormat="1">
      <c r="BP825477" s="90"/>
    </row>
    <row r="825478" spans="68:68" customFormat="1">
      <c r="BP825478" s="90"/>
    </row>
    <row r="825479" spans="68:68" customFormat="1">
      <c r="BP825479" s="90"/>
    </row>
    <row r="825480" spans="68:68" customFormat="1">
      <c r="BP825480" s="90"/>
    </row>
    <row r="825481" spans="68:68" customFormat="1">
      <c r="BP825481" s="90"/>
    </row>
    <row r="825482" spans="68:68" customFormat="1">
      <c r="BP825482" s="90"/>
    </row>
    <row r="825483" spans="68:68" customFormat="1">
      <c r="BP825483" s="90"/>
    </row>
    <row r="825484" spans="68:68" customFormat="1">
      <c r="BP825484" s="90"/>
    </row>
    <row r="825485" spans="68:68" customFormat="1">
      <c r="BP825485" s="90"/>
    </row>
    <row r="825486" spans="68:68" customFormat="1">
      <c r="BP825486" s="90"/>
    </row>
    <row r="825487" spans="68:68" customFormat="1">
      <c r="BP825487" s="90"/>
    </row>
    <row r="825488" spans="68:68" customFormat="1">
      <c r="BP825488" s="90"/>
    </row>
    <row r="825489" spans="68:68" customFormat="1">
      <c r="BP825489" s="90"/>
    </row>
    <row r="825490" spans="68:68" customFormat="1">
      <c r="BP825490" s="90"/>
    </row>
    <row r="825491" spans="68:68" customFormat="1">
      <c r="BP825491" s="90"/>
    </row>
    <row r="825492" spans="68:68" customFormat="1">
      <c r="BP825492" s="90"/>
    </row>
    <row r="825493" spans="68:68" customFormat="1">
      <c r="BP825493" s="90"/>
    </row>
    <row r="825494" spans="68:68" customFormat="1">
      <c r="BP825494" s="90"/>
    </row>
    <row r="825495" spans="68:68" customFormat="1">
      <c r="BP825495" s="90"/>
    </row>
    <row r="825496" spans="68:68" customFormat="1">
      <c r="BP825496" s="90"/>
    </row>
    <row r="825497" spans="68:68" customFormat="1">
      <c r="BP825497" s="90"/>
    </row>
    <row r="825498" spans="68:68" customFormat="1">
      <c r="BP825498" s="90"/>
    </row>
    <row r="825499" spans="68:68" customFormat="1">
      <c r="BP825499" s="90"/>
    </row>
    <row r="825500" spans="68:68" customFormat="1">
      <c r="BP825500" s="90"/>
    </row>
    <row r="825501" spans="68:68" customFormat="1">
      <c r="BP825501" s="90"/>
    </row>
    <row r="825502" spans="68:68" customFormat="1">
      <c r="BP825502" s="90"/>
    </row>
    <row r="825503" spans="68:68" customFormat="1">
      <c r="BP825503" s="90"/>
    </row>
    <row r="825504" spans="68:68" customFormat="1">
      <c r="BP825504" s="90"/>
    </row>
    <row r="825505" spans="68:68" customFormat="1">
      <c r="BP825505" s="90"/>
    </row>
    <row r="825506" spans="68:68" customFormat="1">
      <c r="BP825506" s="90"/>
    </row>
    <row r="825507" spans="68:68" customFormat="1">
      <c r="BP825507" s="90"/>
    </row>
    <row r="825508" spans="68:68" customFormat="1">
      <c r="BP825508" s="90"/>
    </row>
    <row r="825509" spans="68:68" customFormat="1">
      <c r="BP825509" s="90"/>
    </row>
    <row r="825510" spans="68:68" customFormat="1">
      <c r="BP825510" s="90"/>
    </row>
    <row r="825511" spans="68:68" customFormat="1">
      <c r="BP825511" s="90"/>
    </row>
    <row r="825512" spans="68:68" customFormat="1">
      <c r="BP825512" s="90"/>
    </row>
    <row r="825513" spans="68:68" customFormat="1">
      <c r="BP825513" s="90"/>
    </row>
    <row r="825514" spans="68:68" customFormat="1">
      <c r="BP825514" s="90"/>
    </row>
    <row r="825515" spans="68:68" customFormat="1">
      <c r="BP825515" s="90"/>
    </row>
    <row r="825516" spans="68:68" customFormat="1">
      <c r="BP825516" s="90"/>
    </row>
    <row r="825517" spans="68:68" customFormat="1">
      <c r="BP825517" s="90"/>
    </row>
    <row r="825518" spans="68:68" customFormat="1">
      <c r="BP825518" s="90"/>
    </row>
    <row r="825519" spans="68:68" customFormat="1">
      <c r="BP825519" s="90"/>
    </row>
    <row r="825520" spans="68:68" customFormat="1">
      <c r="BP825520" s="90"/>
    </row>
    <row r="825521" spans="68:68" customFormat="1">
      <c r="BP825521" s="90"/>
    </row>
    <row r="825522" spans="68:68" customFormat="1">
      <c r="BP825522" s="90"/>
    </row>
    <row r="825523" spans="68:68" customFormat="1">
      <c r="BP825523" s="90"/>
    </row>
    <row r="825524" spans="68:68" customFormat="1">
      <c r="BP825524" s="90"/>
    </row>
    <row r="825525" spans="68:68" customFormat="1">
      <c r="BP825525" s="90"/>
    </row>
    <row r="825526" spans="68:68" customFormat="1">
      <c r="BP825526" s="90"/>
    </row>
    <row r="825527" spans="68:68" customFormat="1">
      <c r="BP825527" s="90"/>
    </row>
    <row r="825528" spans="68:68" customFormat="1">
      <c r="BP825528" s="90"/>
    </row>
    <row r="825529" spans="68:68" customFormat="1">
      <c r="BP825529" s="90"/>
    </row>
    <row r="825530" spans="68:68" customFormat="1">
      <c r="BP825530" s="90"/>
    </row>
    <row r="825531" spans="68:68" customFormat="1">
      <c r="BP825531" s="90"/>
    </row>
    <row r="825532" spans="68:68" customFormat="1">
      <c r="BP825532" s="90"/>
    </row>
    <row r="825533" spans="68:68" customFormat="1">
      <c r="BP825533" s="90"/>
    </row>
    <row r="825534" spans="68:68" customFormat="1">
      <c r="BP825534" s="90"/>
    </row>
    <row r="825535" spans="68:68" customFormat="1">
      <c r="BP825535" s="90"/>
    </row>
    <row r="825536" spans="68:68" customFormat="1">
      <c r="BP825536" s="90"/>
    </row>
    <row r="825537" spans="68:68" customFormat="1">
      <c r="BP825537" s="90"/>
    </row>
    <row r="825538" spans="68:68" customFormat="1">
      <c r="BP825538" s="90"/>
    </row>
    <row r="825539" spans="68:68" customFormat="1">
      <c r="BP825539" s="90"/>
    </row>
    <row r="825540" spans="68:68" customFormat="1">
      <c r="BP825540" s="90"/>
    </row>
    <row r="825541" spans="68:68" customFormat="1">
      <c r="BP825541" s="90"/>
    </row>
    <row r="825542" spans="68:68" customFormat="1">
      <c r="BP825542" s="90"/>
    </row>
    <row r="825543" spans="68:68" customFormat="1">
      <c r="BP825543" s="90"/>
    </row>
    <row r="825544" spans="68:68" customFormat="1">
      <c r="BP825544" s="90"/>
    </row>
    <row r="825545" spans="68:68" customFormat="1">
      <c r="BP825545" s="90"/>
    </row>
    <row r="825546" spans="68:68" customFormat="1">
      <c r="BP825546" s="90"/>
    </row>
    <row r="825547" spans="68:68" customFormat="1">
      <c r="BP825547" s="90"/>
    </row>
    <row r="825548" spans="68:68" customFormat="1">
      <c r="BP825548" s="90"/>
    </row>
    <row r="825549" spans="68:68" customFormat="1">
      <c r="BP825549" s="90"/>
    </row>
    <row r="825550" spans="68:68" customFormat="1">
      <c r="BP825550" s="90"/>
    </row>
    <row r="825551" spans="68:68" customFormat="1">
      <c r="BP825551" s="90"/>
    </row>
    <row r="825552" spans="68:68" customFormat="1">
      <c r="BP825552" s="90"/>
    </row>
    <row r="825553" spans="68:68" customFormat="1">
      <c r="BP825553" s="90"/>
    </row>
    <row r="825554" spans="68:68" customFormat="1">
      <c r="BP825554" s="90"/>
    </row>
    <row r="825555" spans="68:68" customFormat="1">
      <c r="BP825555" s="90"/>
    </row>
    <row r="825556" spans="68:68" customFormat="1">
      <c r="BP825556" s="90"/>
    </row>
    <row r="825557" spans="68:68" customFormat="1">
      <c r="BP825557" s="90"/>
    </row>
    <row r="825558" spans="68:68" customFormat="1">
      <c r="BP825558" s="90"/>
    </row>
    <row r="825559" spans="68:68" customFormat="1">
      <c r="BP825559" s="90"/>
    </row>
    <row r="825560" spans="68:68" customFormat="1">
      <c r="BP825560" s="90"/>
    </row>
    <row r="825561" spans="68:68" customFormat="1">
      <c r="BP825561" s="90"/>
    </row>
    <row r="825562" spans="68:68" customFormat="1">
      <c r="BP825562" s="90"/>
    </row>
    <row r="825563" spans="68:68" customFormat="1">
      <c r="BP825563" s="90"/>
    </row>
    <row r="825564" spans="68:68" customFormat="1">
      <c r="BP825564" s="90"/>
    </row>
    <row r="825565" spans="68:68" customFormat="1">
      <c r="BP825565" s="90"/>
    </row>
    <row r="825566" spans="68:68" customFormat="1">
      <c r="BP825566" s="90"/>
    </row>
    <row r="825567" spans="68:68" customFormat="1">
      <c r="BP825567" s="90"/>
    </row>
    <row r="825568" spans="68:68" customFormat="1">
      <c r="BP825568" s="90"/>
    </row>
    <row r="825569" spans="68:68" customFormat="1">
      <c r="BP825569" s="90"/>
    </row>
    <row r="825570" spans="68:68" customFormat="1">
      <c r="BP825570" s="90"/>
    </row>
    <row r="825571" spans="68:68" customFormat="1">
      <c r="BP825571" s="90"/>
    </row>
    <row r="825572" spans="68:68" customFormat="1">
      <c r="BP825572" s="90"/>
    </row>
    <row r="825573" spans="68:68" customFormat="1">
      <c r="BP825573" s="90"/>
    </row>
    <row r="825574" spans="68:68" customFormat="1">
      <c r="BP825574" s="90"/>
    </row>
    <row r="825575" spans="68:68" customFormat="1">
      <c r="BP825575" s="90"/>
    </row>
    <row r="825576" spans="68:68" customFormat="1">
      <c r="BP825576" s="90"/>
    </row>
    <row r="825577" spans="68:68" customFormat="1">
      <c r="BP825577" s="90"/>
    </row>
    <row r="825578" spans="68:68" customFormat="1">
      <c r="BP825578" s="90"/>
    </row>
    <row r="825579" spans="68:68" customFormat="1">
      <c r="BP825579" s="90"/>
    </row>
    <row r="825580" spans="68:68" customFormat="1">
      <c r="BP825580" s="90"/>
    </row>
    <row r="825581" spans="68:68" customFormat="1">
      <c r="BP825581" s="90"/>
    </row>
    <row r="825582" spans="68:68" customFormat="1">
      <c r="BP825582" s="90"/>
    </row>
    <row r="825583" spans="68:68" customFormat="1">
      <c r="BP825583" s="90"/>
    </row>
    <row r="825584" spans="68:68" customFormat="1">
      <c r="BP825584" s="90"/>
    </row>
    <row r="825585" spans="68:68" customFormat="1">
      <c r="BP825585" s="90"/>
    </row>
    <row r="825586" spans="68:68" customFormat="1">
      <c r="BP825586" s="90"/>
    </row>
    <row r="825587" spans="68:68" customFormat="1">
      <c r="BP825587" s="90"/>
    </row>
    <row r="825588" spans="68:68" customFormat="1">
      <c r="BP825588" s="90"/>
    </row>
    <row r="825589" spans="68:68" customFormat="1">
      <c r="BP825589" s="90"/>
    </row>
    <row r="825590" spans="68:68" customFormat="1">
      <c r="BP825590" s="90"/>
    </row>
    <row r="825591" spans="68:68" customFormat="1">
      <c r="BP825591" s="90"/>
    </row>
    <row r="825592" spans="68:68" customFormat="1">
      <c r="BP825592" s="90"/>
    </row>
    <row r="825593" spans="68:68" customFormat="1">
      <c r="BP825593" s="90"/>
    </row>
    <row r="825594" spans="68:68" customFormat="1">
      <c r="BP825594" s="90"/>
    </row>
    <row r="825595" spans="68:68" customFormat="1">
      <c r="BP825595" s="90"/>
    </row>
    <row r="825596" spans="68:68" customFormat="1">
      <c r="BP825596" s="90"/>
    </row>
    <row r="825597" spans="68:68" customFormat="1">
      <c r="BP825597" s="90"/>
    </row>
    <row r="825598" spans="68:68" customFormat="1">
      <c r="BP825598" s="90"/>
    </row>
    <row r="825599" spans="68:68" customFormat="1">
      <c r="BP825599" s="90"/>
    </row>
    <row r="825600" spans="68:68" customFormat="1">
      <c r="BP825600" s="90"/>
    </row>
    <row r="825601" spans="68:68" customFormat="1">
      <c r="BP825601" s="90"/>
    </row>
    <row r="825602" spans="68:68" customFormat="1">
      <c r="BP825602" s="90"/>
    </row>
    <row r="825603" spans="68:68" customFormat="1">
      <c r="BP825603" s="90"/>
    </row>
    <row r="825604" spans="68:68" customFormat="1">
      <c r="BP825604" s="90"/>
    </row>
    <row r="825605" spans="68:68" customFormat="1">
      <c r="BP825605" s="90"/>
    </row>
    <row r="825606" spans="68:68" customFormat="1">
      <c r="BP825606" s="90"/>
    </row>
    <row r="825607" spans="68:68" customFormat="1">
      <c r="BP825607" s="90"/>
    </row>
    <row r="825608" spans="68:68" customFormat="1">
      <c r="BP825608" s="90"/>
    </row>
    <row r="825609" spans="68:68" customFormat="1">
      <c r="BP825609" s="90"/>
    </row>
    <row r="825610" spans="68:68" customFormat="1">
      <c r="BP825610" s="90"/>
    </row>
    <row r="825611" spans="68:68" customFormat="1">
      <c r="BP825611" s="90"/>
    </row>
    <row r="825612" spans="68:68" customFormat="1">
      <c r="BP825612" s="90"/>
    </row>
    <row r="825613" spans="68:68" customFormat="1">
      <c r="BP825613" s="90"/>
    </row>
    <row r="825614" spans="68:68" customFormat="1">
      <c r="BP825614" s="90"/>
    </row>
    <row r="825615" spans="68:68" customFormat="1">
      <c r="BP825615" s="90"/>
    </row>
    <row r="825616" spans="68:68" customFormat="1">
      <c r="BP825616" s="90"/>
    </row>
    <row r="825617" spans="68:68" customFormat="1">
      <c r="BP825617" s="90"/>
    </row>
    <row r="825618" spans="68:68" customFormat="1">
      <c r="BP825618" s="90"/>
    </row>
    <row r="825619" spans="68:68" customFormat="1">
      <c r="BP825619" s="90"/>
    </row>
    <row r="825620" spans="68:68" customFormat="1">
      <c r="BP825620" s="90"/>
    </row>
    <row r="825621" spans="68:68" customFormat="1">
      <c r="BP825621" s="90"/>
    </row>
    <row r="825622" spans="68:68" customFormat="1">
      <c r="BP825622" s="90"/>
    </row>
    <row r="825623" spans="68:68" customFormat="1">
      <c r="BP825623" s="90"/>
    </row>
    <row r="825624" spans="68:68" customFormat="1">
      <c r="BP825624" s="90"/>
    </row>
    <row r="825625" spans="68:68" customFormat="1">
      <c r="BP825625" s="90"/>
    </row>
    <row r="825626" spans="68:68" customFormat="1">
      <c r="BP825626" s="90"/>
    </row>
    <row r="825627" spans="68:68" customFormat="1">
      <c r="BP825627" s="90"/>
    </row>
    <row r="825628" spans="68:68" customFormat="1">
      <c r="BP825628" s="90"/>
    </row>
    <row r="825629" spans="68:68" customFormat="1">
      <c r="BP825629" s="90"/>
    </row>
    <row r="825630" spans="68:68" customFormat="1">
      <c r="BP825630" s="90"/>
    </row>
    <row r="825631" spans="68:68" customFormat="1">
      <c r="BP825631" s="90"/>
    </row>
    <row r="825632" spans="68:68" customFormat="1">
      <c r="BP825632" s="90"/>
    </row>
    <row r="825633" spans="68:68" customFormat="1">
      <c r="BP825633" s="90"/>
    </row>
    <row r="825634" spans="68:68" customFormat="1">
      <c r="BP825634" s="90"/>
    </row>
    <row r="825635" spans="68:68" customFormat="1">
      <c r="BP825635" s="90"/>
    </row>
    <row r="825636" spans="68:68" customFormat="1">
      <c r="BP825636" s="90"/>
    </row>
    <row r="825637" spans="68:68" customFormat="1">
      <c r="BP825637" s="90"/>
    </row>
    <row r="825638" spans="68:68" customFormat="1">
      <c r="BP825638" s="90"/>
    </row>
    <row r="825639" spans="68:68" customFormat="1">
      <c r="BP825639" s="90"/>
    </row>
    <row r="825640" spans="68:68" customFormat="1">
      <c r="BP825640" s="90"/>
    </row>
    <row r="825641" spans="68:68" customFormat="1">
      <c r="BP825641" s="90"/>
    </row>
    <row r="825642" spans="68:68" customFormat="1">
      <c r="BP825642" s="90"/>
    </row>
    <row r="825643" spans="68:68" customFormat="1">
      <c r="BP825643" s="90"/>
    </row>
    <row r="825644" spans="68:68" customFormat="1">
      <c r="BP825644" s="90"/>
    </row>
    <row r="825645" spans="68:68" customFormat="1">
      <c r="BP825645" s="90"/>
    </row>
    <row r="825646" spans="68:68" customFormat="1">
      <c r="BP825646" s="90"/>
    </row>
    <row r="825647" spans="68:68" customFormat="1">
      <c r="BP825647" s="90"/>
    </row>
    <row r="825648" spans="68:68" customFormat="1">
      <c r="BP825648" s="90"/>
    </row>
    <row r="825649" spans="68:68" customFormat="1">
      <c r="BP825649" s="90"/>
    </row>
    <row r="825650" spans="68:68" customFormat="1">
      <c r="BP825650" s="90"/>
    </row>
    <row r="825651" spans="68:68" customFormat="1">
      <c r="BP825651" s="90"/>
    </row>
    <row r="825652" spans="68:68" customFormat="1">
      <c r="BP825652" s="90"/>
    </row>
    <row r="825653" spans="68:68" customFormat="1">
      <c r="BP825653" s="90"/>
    </row>
    <row r="825654" spans="68:68" customFormat="1">
      <c r="BP825654" s="90"/>
    </row>
    <row r="825655" spans="68:68" customFormat="1">
      <c r="BP825655" s="90"/>
    </row>
    <row r="825656" spans="68:68" customFormat="1">
      <c r="BP825656" s="90"/>
    </row>
    <row r="825657" spans="68:68" customFormat="1">
      <c r="BP825657" s="90"/>
    </row>
    <row r="825658" spans="68:68" customFormat="1">
      <c r="BP825658" s="90"/>
    </row>
    <row r="825659" spans="68:68" customFormat="1">
      <c r="BP825659" s="90"/>
    </row>
    <row r="825660" spans="68:68" customFormat="1">
      <c r="BP825660" s="90"/>
    </row>
    <row r="825661" spans="68:68" customFormat="1">
      <c r="BP825661" s="90"/>
    </row>
    <row r="825662" spans="68:68" customFormat="1">
      <c r="BP825662" s="90"/>
    </row>
    <row r="825663" spans="68:68" customFormat="1">
      <c r="BP825663" s="90"/>
    </row>
    <row r="825664" spans="68:68" customFormat="1">
      <c r="BP825664" s="90"/>
    </row>
    <row r="825665" spans="68:68" customFormat="1">
      <c r="BP825665" s="90"/>
    </row>
    <row r="825666" spans="68:68" customFormat="1">
      <c r="BP825666" s="90"/>
    </row>
    <row r="825667" spans="68:68" customFormat="1">
      <c r="BP825667" s="90"/>
    </row>
    <row r="825668" spans="68:68" customFormat="1">
      <c r="BP825668" s="90"/>
    </row>
    <row r="825669" spans="68:68" customFormat="1">
      <c r="BP825669" s="90"/>
    </row>
    <row r="825670" spans="68:68" customFormat="1">
      <c r="BP825670" s="90"/>
    </row>
    <row r="825671" spans="68:68" customFormat="1">
      <c r="BP825671" s="90"/>
    </row>
    <row r="825672" spans="68:68" customFormat="1">
      <c r="BP825672" s="90"/>
    </row>
    <row r="825673" spans="68:68" customFormat="1">
      <c r="BP825673" s="90"/>
    </row>
    <row r="825674" spans="68:68" customFormat="1">
      <c r="BP825674" s="90"/>
    </row>
    <row r="825675" spans="68:68" customFormat="1">
      <c r="BP825675" s="90"/>
    </row>
    <row r="825676" spans="68:68" customFormat="1">
      <c r="BP825676" s="90"/>
    </row>
    <row r="825677" spans="68:68" customFormat="1">
      <c r="BP825677" s="90"/>
    </row>
    <row r="825678" spans="68:68" customFormat="1">
      <c r="BP825678" s="90"/>
    </row>
    <row r="825679" spans="68:68" customFormat="1">
      <c r="BP825679" s="90"/>
    </row>
    <row r="825680" spans="68:68" customFormat="1">
      <c r="BP825680" s="90"/>
    </row>
    <row r="825681" spans="68:68" customFormat="1">
      <c r="BP825681" s="90"/>
    </row>
    <row r="825682" spans="68:68" customFormat="1">
      <c r="BP825682" s="90"/>
    </row>
    <row r="825683" spans="68:68" customFormat="1">
      <c r="BP825683" s="90"/>
    </row>
    <row r="825684" spans="68:68" customFormat="1">
      <c r="BP825684" s="90"/>
    </row>
    <row r="825685" spans="68:68" customFormat="1">
      <c r="BP825685" s="90"/>
    </row>
    <row r="825686" spans="68:68" customFormat="1">
      <c r="BP825686" s="90"/>
    </row>
    <row r="825687" spans="68:68" customFormat="1">
      <c r="BP825687" s="90"/>
    </row>
    <row r="825688" spans="68:68" customFormat="1">
      <c r="BP825688" s="90"/>
    </row>
    <row r="825689" spans="68:68" customFormat="1">
      <c r="BP825689" s="90"/>
    </row>
    <row r="825690" spans="68:68" customFormat="1">
      <c r="BP825690" s="90"/>
    </row>
    <row r="825691" spans="68:68" customFormat="1">
      <c r="BP825691" s="90"/>
    </row>
    <row r="825692" spans="68:68" customFormat="1">
      <c r="BP825692" s="90"/>
    </row>
    <row r="825693" spans="68:68" customFormat="1">
      <c r="BP825693" s="90"/>
    </row>
    <row r="825694" spans="68:68" customFormat="1">
      <c r="BP825694" s="90"/>
    </row>
    <row r="825695" spans="68:68" customFormat="1">
      <c r="BP825695" s="90"/>
    </row>
    <row r="825696" spans="68:68" customFormat="1">
      <c r="BP825696" s="90"/>
    </row>
    <row r="825697" spans="68:68" customFormat="1">
      <c r="BP825697" s="90"/>
    </row>
    <row r="825698" spans="68:68" customFormat="1">
      <c r="BP825698" s="90"/>
    </row>
    <row r="825699" spans="68:68" customFormat="1">
      <c r="BP825699" s="90"/>
    </row>
    <row r="825700" spans="68:68" customFormat="1">
      <c r="BP825700" s="90"/>
    </row>
    <row r="825701" spans="68:68" customFormat="1">
      <c r="BP825701" s="90"/>
    </row>
    <row r="825702" spans="68:68" customFormat="1">
      <c r="BP825702" s="90"/>
    </row>
    <row r="825703" spans="68:68" customFormat="1">
      <c r="BP825703" s="90"/>
    </row>
    <row r="825704" spans="68:68" customFormat="1">
      <c r="BP825704" s="90"/>
    </row>
    <row r="825705" spans="68:68" customFormat="1">
      <c r="BP825705" s="90"/>
    </row>
    <row r="825706" spans="68:68" customFormat="1">
      <c r="BP825706" s="90"/>
    </row>
    <row r="825707" spans="68:68" customFormat="1">
      <c r="BP825707" s="90"/>
    </row>
    <row r="825708" spans="68:68" customFormat="1">
      <c r="BP825708" s="90"/>
    </row>
    <row r="825709" spans="68:68" customFormat="1">
      <c r="BP825709" s="90"/>
    </row>
    <row r="825710" spans="68:68" customFormat="1">
      <c r="BP825710" s="90"/>
    </row>
    <row r="825711" spans="68:68" customFormat="1">
      <c r="BP825711" s="90"/>
    </row>
    <row r="825712" spans="68:68" customFormat="1">
      <c r="BP825712" s="90"/>
    </row>
    <row r="825713" spans="68:68" customFormat="1">
      <c r="BP825713" s="90"/>
    </row>
    <row r="825714" spans="68:68" customFormat="1">
      <c r="BP825714" s="90"/>
    </row>
    <row r="825715" spans="68:68" customFormat="1">
      <c r="BP825715" s="90"/>
    </row>
    <row r="825716" spans="68:68" customFormat="1">
      <c r="BP825716" s="90"/>
    </row>
    <row r="825717" spans="68:68" customFormat="1">
      <c r="BP825717" s="90"/>
    </row>
    <row r="825718" spans="68:68" customFormat="1">
      <c r="BP825718" s="90"/>
    </row>
    <row r="825719" spans="68:68" customFormat="1">
      <c r="BP825719" s="90"/>
    </row>
    <row r="825720" spans="68:68" customFormat="1">
      <c r="BP825720" s="90"/>
    </row>
    <row r="825721" spans="68:68" customFormat="1">
      <c r="BP825721" s="90"/>
    </row>
    <row r="825722" spans="68:68" customFormat="1">
      <c r="BP825722" s="90"/>
    </row>
    <row r="825723" spans="68:68" customFormat="1">
      <c r="BP825723" s="90"/>
    </row>
    <row r="825724" spans="68:68" customFormat="1">
      <c r="BP825724" s="90"/>
    </row>
    <row r="825725" spans="68:68" customFormat="1">
      <c r="BP825725" s="90"/>
    </row>
    <row r="825726" spans="68:68" customFormat="1">
      <c r="BP825726" s="90"/>
    </row>
    <row r="825727" spans="68:68" customFormat="1">
      <c r="BP825727" s="90"/>
    </row>
    <row r="825728" spans="68:68" customFormat="1">
      <c r="BP825728" s="90"/>
    </row>
    <row r="825729" spans="68:68" customFormat="1">
      <c r="BP825729" s="90"/>
    </row>
    <row r="825730" spans="68:68" customFormat="1">
      <c r="BP825730" s="90"/>
    </row>
    <row r="825731" spans="68:68" customFormat="1">
      <c r="BP825731" s="90"/>
    </row>
    <row r="825732" spans="68:68" customFormat="1">
      <c r="BP825732" s="90"/>
    </row>
    <row r="825733" spans="68:68" customFormat="1">
      <c r="BP825733" s="90"/>
    </row>
    <row r="825734" spans="68:68" customFormat="1">
      <c r="BP825734" s="90"/>
    </row>
    <row r="825735" spans="68:68" customFormat="1">
      <c r="BP825735" s="90"/>
    </row>
    <row r="825736" spans="68:68" customFormat="1">
      <c r="BP825736" s="90"/>
    </row>
    <row r="825737" spans="68:68" customFormat="1">
      <c r="BP825737" s="90"/>
    </row>
    <row r="825738" spans="68:68" customFormat="1">
      <c r="BP825738" s="90"/>
    </row>
    <row r="825739" spans="68:68" customFormat="1">
      <c r="BP825739" s="90"/>
    </row>
    <row r="825740" spans="68:68" customFormat="1">
      <c r="BP825740" s="90"/>
    </row>
    <row r="825741" spans="68:68" customFormat="1">
      <c r="BP825741" s="90"/>
    </row>
    <row r="825742" spans="68:68" customFormat="1">
      <c r="BP825742" s="90"/>
    </row>
    <row r="825743" spans="68:68" customFormat="1">
      <c r="BP825743" s="90"/>
    </row>
    <row r="825744" spans="68:68" customFormat="1">
      <c r="BP825744" s="90"/>
    </row>
    <row r="825745" spans="68:68" customFormat="1">
      <c r="BP825745" s="90"/>
    </row>
    <row r="825746" spans="68:68" customFormat="1">
      <c r="BP825746" s="90"/>
    </row>
    <row r="825747" spans="68:68" customFormat="1">
      <c r="BP825747" s="90"/>
    </row>
    <row r="825748" spans="68:68" customFormat="1">
      <c r="BP825748" s="90"/>
    </row>
    <row r="825749" spans="68:68" customFormat="1">
      <c r="BP825749" s="90"/>
    </row>
    <row r="825750" spans="68:68" customFormat="1">
      <c r="BP825750" s="90"/>
    </row>
    <row r="825751" spans="68:68" customFormat="1">
      <c r="BP825751" s="90"/>
    </row>
    <row r="825752" spans="68:68" customFormat="1">
      <c r="BP825752" s="90"/>
    </row>
    <row r="825753" spans="68:68" customFormat="1">
      <c r="BP825753" s="90"/>
    </row>
    <row r="825754" spans="68:68" customFormat="1">
      <c r="BP825754" s="90"/>
    </row>
    <row r="825755" spans="68:68" customFormat="1">
      <c r="BP825755" s="90"/>
    </row>
    <row r="825756" spans="68:68" customFormat="1">
      <c r="BP825756" s="90"/>
    </row>
    <row r="825757" spans="68:68" customFormat="1">
      <c r="BP825757" s="90"/>
    </row>
    <row r="825758" spans="68:68" customFormat="1">
      <c r="BP825758" s="90"/>
    </row>
    <row r="825759" spans="68:68" customFormat="1">
      <c r="BP825759" s="90"/>
    </row>
    <row r="825760" spans="68:68" customFormat="1">
      <c r="BP825760" s="90"/>
    </row>
    <row r="825761" spans="68:68" customFormat="1">
      <c r="BP825761" s="90"/>
    </row>
    <row r="825762" spans="68:68" customFormat="1">
      <c r="BP825762" s="90"/>
    </row>
    <row r="825763" spans="68:68" customFormat="1">
      <c r="BP825763" s="90"/>
    </row>
    <row r="825764" spans="68:68" customFormat="1">
      <c r="BP825764" s="90"/>
    </row>
    <row r="825765" spans="68:68" customFormat="1">
      <c r="BP825765" s="90"/>
    </row>
    <row r="825766" spans="68:68" customFormat="1">
      <c r="BP825766" s="90"/>
    </row>
    <row r="825767" spans="68:68" customFormat="1">
      <c r="BP825767" s="90"/>
    </row>
    <row r="825768" spans="68:68" customFormat="1">
      <c r="BP825768" s="90"/>
    </row>
    <row r="825769" spans="68:68" customFormat="1">
      <c r="BP825769" s="90"/>
    </row>
    <row r="825770" spans="68:68" customFormat="1">
      <c r="BP825770" s="90"/>
    </row>
    <row r="825771" spans="68:68" customFormat="1">
      <c r="BP825771" s="90"/>
    </row>
    <row r="825772" spans="68:68" customFormat="1">
      <c r="BP825772" s="90"/>
    </row>
    <row r="825773" spans="68:68" customFormat="1">
      <c r="BP825773" s="90"/>
    </row>
    <row r="825774" spans="68:68" customFormat="1">
      <c r="BP825774" s="90"/>
    </row>
    <row r="825775" spans="68:68" customFormat="1">
      <c r="BP825775" s="90"/>
    </row>
    <row r="825776" spans="68:68" customFormat="1">
      <c r="BP825776" s="90"/>
    </row>
    <row r="825777" spans="68:68" customFormat="1">
      <c r="BP825777" s="90"/>
    </row>
    <row r="825778" spans="68:68" customFormat="1">
      <c r="BP825778" s="90"/>
    </row>
    <row r="825779" spans="68:68" customFormat="1">
      <c r="BP825779" s="90"/>
    </row>
    <row r="825780" spans="68:68" customFormat="1">
      <c r="BP825780" s="90"/>
    </row>
    <row r="825781" spans="68:68" customFormat="1">
      <c r="BP825781" s="90"/>
    </row>
    <row r="825782" spans="68:68" customFormat="1">
      <c r="BP825782" s="90"/>
    </row>
    <row r="825783" spans="68:68" customFormat="1">
      <c r="BP825783" s="90"/>
    </row>
    <row r="825784" spans="68:68" customFormat="1">
      <c r="BP825784" s="90"/>
    </row>
    <row r="825785" spans="68:68" customFormat="1">
      <c r="BP825785" s="90"/>
    </row>
    <row r="825786" spans="68:68" customFormat="1">
      <c r="BP825786" s="90"/>
    </row>
    <row r="825787" spans="68:68" customFormat="1">
      <c r="BP825787" s="90"/>
    </row>
    <row r="825788" spans="68:68" customFormat="1">
      <c r="BP825788" s="90"/>
    </row>
    <row r="825789" spans="68:68" customFormat="1">
      <c r="BP825789" s="90"/>
    </row>
    <row r="825790" spans="68:68" customFormat="1">
      <c r="BP825790" s="90"/>
    </row>
    <row r="825791" spans="68:68" customFormat="1">
      <c r="BP825791" s="90"/>
    </row>
    <row r="825792" spans="68:68" customFormat="1">
      <c r="BP825792" s="90"/>
    </row>
    <row r="825793" spans="68:68" customFormat="1">
      <c r="BP825793" s="90"/>
    </row>
    <row r="825794" spans="68:68" customFormat="1">
      <c r="BP825794" s="90"/>
    </row>
    <row r="825795" spans="68:68" customFormat="1">
      <c r="BP825795" s="90"/>
    </row>
    <row r="825796" spans="68:68" customFormat="1">
      <c r="BP825796" s="90"/>
    </row>
    <row r="825797" spans="68:68" customFormat="1">
      <c r="BP825797" s="90"/>
    </row>
    <row r="825798" spans="68:68" customFormat="1">
      <c r="BP825798" s="90"/>
    </row>
    <row r="825799" spans="68:68" customFormat="1">
      <c r="BP825799" s="90"/>
    </row>
    <row r="825800" spans="68:68" customFormat="1">
      <c r="BP825800" s="90"/>
    </row>
    <row r="825801" spans="68:68" customFormat="1">
      <c r="BP825801" s="90"/>
    </row>
    <row r="825802" spans="68:68" customFormat="1">
      <c r="BP825802" s="90"/>
    </row>
    <row r="825803" spans="68:68" customFormat="1">
      <c r="BP825803" s="90"/>
    </row>
    <row r="825804" spans="68:68" customFormat="1">
      <c r="BP825804" s="90"/>
    </row>
    <row r="825805" spans="68:68" customFormat="1">
      <c r="BP825805" s="90"/>
    </row>
    <row r="825806" spans="68:68" customFormat="1">
      <c r="BP825806" s="90"/>
    </row>
    <row r="825807" spans="68:68" customFormat="1">
      <c r="BP825807" s="90"/>
    </row>
    <row r="825808" spans="68:68" customFormat="1">
      <c r="BP825808" s="90"/>
    </row>
    <row r="825809" spans="68:68" customFormat="1">
      <c r="BP825809" s="90"/>
    </row>
    <row r="825810" spans="68:68" customFormat="1">
      <c r="BP825810" s="90"/>
    </row>
    <row r="825811" spans="68:68" customFormat="1">
      <c r="BP825811" s="90"/>
    </row>
    <row r="825812" spans="68:68" customFormat="1">
      <c r="BP825812" s="90"/>
    </row>
    <row r="825813" spans="68:68" customFormat="1">
      <c r="BP825813" s="90"/>
    </row>
    <row r="825814" spans="68:68" customFormat="1">
      <c r="BP825814" s="90"/>
    </row>
    <row r="825815" spans="68:68" customFormat="1">
      <c r="BP825815" s="90"/>
    </row>
    <row r="825816" spans="68:68" customFormat="1">
      <c r="BP825816" s="90"/>
    </row>
    <row r="825817" spans="68:68" customFormat="1">
      <c r="BP825817" s="90"/>
    </row>
    <row r="825818" spans="68:68" customFormat="1">
      <c r="BP825818" s="90"/>
    </row>
    <row r="825819" spans="68:68" customFormat="1">
      <c r="BP825819" s="90"/>
    </row>
    <row r="825820" spans="68:68" customFormat="1">
      <c r="BP825820" s="90"/>
    </row>
    <row r="825821" spans="68:68" customFormat="1">
      <c r="BP825821" s="90"/>
    </row>
    <row r="825822" spans="68:68" customFormat="1">
      <c r="BP825822" s="90"/>
    </row>
    <row r="825823" spans="68:68" customFormat="1">
      <c r="BP825823" s="90"/>
    </row>
    <row r="825824" spans="68:68" customFormat="1">
      <c r="BP825824" s="90"/>
    </row>
    <row r="825825" spans="68:68" customFormat="1">
      <c r="BP825825" s="90"/>
    </row>
    <row r="825826" spans="68:68" customFormat="1">
      <c r="BP825826" s="90"/>
    </row>
    <row r="825827" spans="68:68" customFormat="1">
      <c r="BP825827" s="90"/>
    </row>
    <row r="825828" spans="68:68" customFormat="1">
      <c r="BP825828" s="90"/>
    </row>
    <row r="825829" spans="68:68" customFormat="1">
      <c r="BP825829" s="90"/>
    </row>
    <row r="825830" spans="68:68" customFormat="1">
      <c r="BP825830" s="90"/>
    </row>
    <row r="825831" spans="68:68" customFormat="1">
      <c r="BP825831" s="90"/>
    </row>
    <row r="825832" spans="68:68" customFormat="1">
      <c r="BP825832" s="90"/>
    </row>
    <row r="825833" spans="68:68" customFormat="1">
      <c r="BP825833" s="90"/>
    </row>
    <row r="825834" spans="68:68" customFormat="1">
      <c r="BP825834" s="90"/>
    </row>
    <row r="825835" spans="68:68" customFormat="1">
      <c r="BP825835" s="90"/>
    </row>
    <row r="825836" spans="68:68" customFormat="1">
      <c r="BP825836" s="90"/>
    </row>
    <row r="825837" spans="68:68" customFormat="1">
      <c r="BP825837" s="90"/>
    </row>
    <row r="825838" spans="68:68" customFormat="1">
      <c r="BP825838" s="90"/>
    </row>
    <row r="825839" spans="68:68" customFormat="1">
      <c r="BP825839" s="90"/>
    </row>
    <row r="825840" spans="68:68" customFormat="1">
      <c r="BP825840" s="90"/>
    </row>
    <row r="825841" spans="68:68" customFormat="1">
      <c r="BP825841" s="90"/>
    </row>
    <row r="825842" spans="68:68" customFormat="1">
      <c r="BP825842" s="90"/>
    </row>
    <row r="825843" spans="68:68" customFormat="1">
      <c r="BP825843" s="90"/>
    </row>
    <row r="825844" spans="68:68" customFormat="1">
      <c r="BP825844" s="90"/>
    </row>
    <row r="825845" spans="68:68" customFormat="1">
      <c r="BP825845" s="90"/>
    </row>
    <row r="825846" spans="68:68" customFormat="1">
      <c r="BP825846" s="90"/>
    </row>
    <row r="825847" spans="68:68" customFormat="1">
      <c r="BP825847" s="90"/>
    </row>
    <row r="825848" spans="68:68" customFormat="1">
      <c r="BP825848" s="90"/>
    </row>
    <row r="825849" spans="68:68" customFormat="1">
      <c r="BP825849" s="90"/>
    </row>
    <row r="825850" spans="68:68" customFormat="1">
      <c r="BP825850" s="90"/>
    </row>
    <row r="825851" spans="68:68" customFormat="1">
      <c r="BP825851" s="90"/>
    </row>
    <row r="825852" spans="68:68" customFormat="1">
      <c r="BP825852" s="90"/>
    </row>
    <row r="825853" spans="68:68" customFormat="1">
      <c r="BP825853" s="90"/>
    </row>
    <row r="825854" spans="68:68" customFormat="1">
      <c r="BP825854" s="90"/>
    </row>
    <row r="825855" spans="68:68" customFormat="1">
      <c r="BP825855" s="90"/>
    </row>
    <row r="825856" spans="68:68" customFormat="1">
      <c r="BP825856" s="90"/>
    </row>
    <row r="825857" spans="68:68" customFormat="1">
      <c r="BP825857" s="90"/>
    </row>
    <row r="825858" spans="68:68" customFormat="1">
      <c r="BP825858" s="90"/>
    </row>
    <row r="825859" spans="68:68" customFormat="1">
      <c r="BP825859" s="90"/>
    </row>
    <row r="825860" spans="68:68" customFormat="1">
      <c r="BP825860" s="90"/>
    </row>
    <row r="825861" spans="68:68" customFormat="1">
      <c r="BP825861" s="90"/>
    </row>
    <row r="825862" spans="68:68" customFormat="1">
      <c r="BP825862" s="90"/>
    </row>
    <row r="825863" spans="68:68" customFormat="1">
      <c r="BP825863" s="90"/>
    </row>
    <row r="825864" spans="68:68" customFormat="1">
      <c r="BP825864" s="90"/>
    </row>
    <row r="825865" spans="68:68" customFormat="1">
      <c r="BP825865" s="90"/>
    </row>
    <row r="825866" spans="68:68" customFormat="1">
      <c r="BP825866" s="90"/>
    </row>
    <row r="825867" spans="68:68" customFormat="1">
      <c r="BP825867" s="90"/>
    </row>
    <row r="825868" spans="68:68" customFormat="1">
      <c r="BP825868" s="90"/>
    </row>
    <row r="825869" spans="68:68" customFormat="1">
      <c r="BP825869" s="90"/>
    </row>
    <row r="825870" spans="68:68" customFormat="1">
      <c r="BP825870" s="90"/>
    </row>
    <row r="825871" spans="68:68" customFormat="1">
      <c r="BP825871" s="90"/>
    </row>
    <row r="825872" spans="68:68" customFormat="1">
      <c r="BP825872" s="90"/>
    </row>
    <row r="825873" spans="68:68" customFormat="1">
      <c r="BP825873" s="90"/>
    </row>
    <row r="825874" spans="68:68" customFormat="1">
      <c r="BP825874" s="90"/>
    </row>
    <row r="825875" spans="68:68" customFormat="1">
      <c r="BP825875" s="90"/>
    </row>
    <row r="825876" spans="68:68" customFormat="1">
      <c r="BP825876" s="90"/>
    </row>
    <row r="825877" spans="68:68" customFormat="1">
      <c r="BP825877" s="90"/>
    </row>
    <row r="825878" spans="68:68" customFormat="1">
      <c r="BP825878" s="90"/>
    </row>
    <row r="825879" spans="68:68" customFormat="1">
      <c r="BP825879" s="90"/>
    </row>
    <row r="825880" spans="68:68" customFormat="1">
      <c r="BP825880" s="90"/>
    </row>
    <row r="825881" spans="68:68" customFormat="1">
      <c r="BP825881" s="90"/>
    </row>
    <row r="825882" spans="68:68" customFormat="1">
      <c r="BP825882" s="90"/>
    </row>
    <row r="825883" spans="68:68" customFormat="1">
      <c r="BP825883" s="90"/>
    </row>
    <row r="825884" spans="68:68" customFormat="1">
      <c r="BP825884" s="90"/>
    </row>
    <row r="825885" spans="68:68" customFormat="1">
      <c r="BP825885" s="90"/>
    </row>
    <row r="825886" spans="68:68" customFormat="1">
      <c r="BP825886" s="90"/>
    </row>
    <row r="825887" spans="68:68" customFormat="1">
      <c r="BP825887" s="90"/>
    </row>
    <row r="825888" spans="68:68" customFormat="1">
      <c r="BP825888" s="90"/>
    </row>
    <row r="825889" spans="68:68" customFormat="1">
      <c r="BP825889" s="90"/>
    </row>
    <row r="825890" spans="68:68" customFormat="1">
      <c r="BP825890" s="90"/>
    </row>
    <row r="825891" spans="68:68" customFormat="1">
      <c r="BP825891" s="90"/>
    </row>
    <row r="825892" spans="68:68" customFormat="1">
      <c r="BP825892" s="90"/>
    </row>
    <row r="825893" spans="68:68" customFormat="1">
      <c r="BP825893" s="90"/>
    </row>
    <row r="825894" spans="68:68" customFormat="1">
      <c r="BP825894" s="90"/>
    </row>
    <row r="825895" spans="68:68" customFormat="1">
      <c r="BP825895" s="90"/>
    </row>
    <row r="825896" spans="68:68" customFormat="1">
      <c r="BP825896" s="90"/>
    </row>
    <row r="825897" spans="68:68" customFormat="1">
      <c r="BP825897" s="90"/>
    </row>
    <row r="825898" spans="68:68" customFormat="1">
      <c r="BP825898" s="90"/>
    </row>
    <row r="825899" spans="68:68" customFormat="1">
      <c r="BP825899" s="90"/>
    </row>
    <row r="825900" spans="68:68" customFormat="1">
      <c r="BP825900" s="90"/>
    </row>
    <row r="825901" spans="68:68" customFormat="1">
      <c r="BP825901" s="90"/>
    </row>
    <row r="825902" spans="68:68" customFormat="1">
      <c r="BP825902" s="90"/>
    </row>
    <row r="825903" spans="68:68" customFormat="1">
      <c r="BP825903" s="90"/>
    </row>
    <row r="825904" spans="68:68" customFormat="1">
      <c r="BP825904" s="90"/>
    </row>
    <row r="825905" spans="68:68" customFormat="1">
      <c r="BP825905" s="90"/>
    </row>
    <row r="825906" spans="68:68" customFormat="1">
      <c r="BP825906" s="90"/>
    </row>
    <row r="825907" spans="68:68" customFormat="1">
      <c r="BP825907" s="90"/>
    </row>
    <row r="825908" spans="68:68" customFormat="1">
      <c r="BP825908" s="90"/>
    </row>
    <row r="825909" spans="68:68" customFormat="1">
      <c r="BP825909" s="90"/>
    </row>
    <row r="825910" spans="68:68" customFormat="1">
      <c r="BP825910" s="90"/>
    </row>
    <row r="825911" spans="68:68" customFormat="1">
      <c r="BP825911" s="90"/>
    </row>
    <row r="825912" spans="68:68" customFormat="1">
      <c r="BP825912" s="90"/>
    </row>
    <row r="825913" spans="68:68" customFormat="1">
      <c r="BP825913" s="90"/>
    </row>
    <row r="825914" spans="68:68" customFormat="1">
      <c r="BP825914" s="90"/>
    </row>
    <row r="825915" spans="68:68" customFormat="1">
      <c r="BP825915" s="90"/>
    </row>
    <row r="825916" spans="68:68" customFormat="1">
      <c r="BP825916" s="90"/>
    </row>
    <row r="825917" spans="68:68" customFormat="1">
      <c r="BP825917" s="90"/>
    </row>
    <row r="825918" spans="68:68" customFormat="1">
      <c r="BP825918" s="90"/>
    </row>
    <row r="825919" spans="68:68" customFormat="1">
      <c r="BP825919" s="90"/>
    </row>
    <row r="825920" spans="68:68" customFormat="1">
      <c r="BP825920" s="90"/>
    </row>
    <row r="825921" spans="68:68" customFormat="1">
      <c r="BP825921" s="90"/>
    </row>
    <row r="825922" spans="68:68" customFormat="1">
      <c r="BP825922" s="90"/>
    </row>
    <row r="825923" spans="68:68" customFormat="1">
      <c r="BP825923" s="90"/>
    </row>
    <row r="825924" spans="68:68" customFormat="1">
      <c r="BP825924" s="90"/>
    </row>
    <row r="825925" spans="68:68" customFormat="1">
      <c r="BP825925" s="90"/>
    </row>
    <row r="825926" spans="68:68" customFormat="1">
      <c r="BP825926" s="90"/>
    </row>
    <row r="825927" spans="68:68" customFormat="1">
      <c r="BP825927" s="90"/>
    </row>
    <row r="825928" spans="68:68" customFormat="1">
      <c r="BP825928" s="90"/>
    </row>
    <row r="825929" spans="68:68" customFormat="1">
      <c r="BP825929" s="90"/>
    </row>
    <row r="825930" spans="68:68" customFormat="1">
      <c r="BP825930" s="90"/>
    </row>
    <row r="825931" spans="68:68" customFormat="1">
      <c r="BP825931" s="90"/>
    </row>
    <row r="825932" spans="68:68" customFormat="1">
      <c r="BP825932" s="90"/>
    </row>
    <row r="825933" spans="68:68" customFormat="1">
      <c r="BP825933" s="90"/>
    </row>
    <row r="825934" spans="68:68" customFormat="1">
      <c r="BP825934" s="90"/>
    </row>
    <row r="825935" spans="68:68" customFormat="1">
      <c r="BP825935" s="90"/>
    </row>
    <row r="825936" spans="68:68" customFormat="1">
      <c r="BP825936" s="90"/>
    </row>
    <row r="825937" spans="68:68" customFormat="1">
      <c r="BP825937" s="90"/>
    </row>
    <row r="825938" spans="68:68" customFormat="1">
      <c r="BP825938" s="90"/>
    </row>
    <row r="825939" spans="68:68" customFormat="1">
      <c r="BP825939" s="90"/>
    </row>
    <row r="825940" spans="68:68" customFormat="1">
      <c r="BP825940" s="90"/>
    </row>
    <row r="825941" spans="68:68" customFormat="1">
      <c r="BP825941" s="90"/>
    </row>
    <row r="825942" spans="68:68" customFormat="1">
      <c r="BP825942" s="90"/>
    </row>
    <row r="825943" spans="68:68" customFormat="1">
      <c r="BP825943" s="90"/>
    </row>
    <row r="825944" spans="68:68" customFormat="1">
      <c r="BP825944" s="90"/>
    </row>
    <row r="825945" spans="68:68" customFormat="1">
      <c r="BP825945" s="90"/>
    </row>
    <row r="825946" spans="68:68" customFormat="1">
      <c r="BP825946" s="90"/>
    </row>
    <row r="825947" spans="68:68" customFormat="1">
      <c r="BP825947" s="90"/>
    </row>
    <row r="825948" spans="68:68" customFormat="1">
      <c r="BP825948" s="90"/>
    </row>
    <row r="825949" spans="68:68" customFormat="1">
      <c r="BP825949" s="90"/>
    </row>
    <row r="825950" spans="68:68" customFormat="1">
      <c r="BP825950" s="90"/>
    </row>
    <row r="825951" spans="68:68" customFormat="1">
      <c r="BP825951" s="90"/>
    </row>
    <row r="825952" spans="68:68" customFormat="1">
      <c r="BP825952" s="90"/>
    </row>
    <row r="825953" spans="68:68" customFormat="1">
      <c r="BP825953" s="90"/>
    </row>
    <row r="825954" spans="68:68" customFormat="1">
      <c r="BP825954" s="90"/>
    </row>
    <row r="825955" spans="68:68" customFormat="1">
      <c r="BP825955" s="90"/>
    </row>
    <row r="825956" spans="68:68" customFormat="1">
      <c r="BP825956" s="90"/>
    </row>
    <row r="825957" spans="68:68" customFormat="1">
      <c r="BP825957" s="90"/>
    </row>
    <row r="825958" spans="68:68" customFormat="1">
      <c r="BP825958" s="90"/>
    </row>
    <row r="825959" spans="68:68" customFormat="1">
      <c r="BP825959" s="90"/>
    </row>
    <row r="825960" spans="68:68" customFormat="1">
      <c r="BP825960" s="90"/>
    </row>
    <row r="825961" spans="68:68" customFormat="1">
      <c r="BP825961" s="90"/>
    </row>
    <row r="825962" spans="68:68" customFormat="1">
      <c r="BP825962" s="90"/>
    </row>
    <row r="825963" spans="68:68" customFormat="1">
      <c r="BP825963" s="90"/>
    </row>
    <row r="825964" spans="68:68" customFormat="1">
      <c r="BP825964" s="90"/>
    </row>
    <row r="825965" spans="68:68" customFormat="1">
      <c r="BP825965" s="90"/>
    </row>
    <row r="825966" spans="68:68" customFormat="1">
      <c r="BP825966" s="90"/>
    </row>
    <row r="825967" spans="68:68" customFormat="1">
      <c r="BP825967" s="90"/>
    </row>
    <row r="825968" spans="68:68" customFormat="1">
      <c r="BP825968" s="90"/>
    </row>
    <row r="825969" spans="68:68" customFormat="1">
      <c r="BP825969" s="90"/>
    </row>
    <row r="825970" spans="68:68" customFormat="1">
      <c r="BP825970" s="90"/>
    </row>
    <row r="825971" spans="68:68" customFormat="1">
      <c r="BP825971" s="90"/>
    </row>
    <row r="825972" spans="68:68" customFormat="1">
      <c r="BP825972" s="90"/>
    </row>
    <row r="825973" spans="68:68" customFormat="1">
      <c r="BP825973" s="90"/>
    </row>
    <row r="825974" spans="68:68" customFormat="1">
      <c r="BP825974" s="90"/>
    </row>
    <row r="825975" spans="68:68" customFormat="1">
      <c r="BP825975" s="90"/>
    </row>
    <row r="825976" spans="68:68" customFormat="1">
      <c r="BP825976" s="90"/>
    </row>
    <row r="825977" spans="68:68" customFormat="1">
      <c r="BP825977" s="90"/>
    </row>
    <row r="825978" spans="68:68" customFormat="1">
      <c r="BP825978" s="90"/>
    </row>
    <row r="825979" spans="68:68" customFormat="1">
      <c r="BP825979" s="90"/>
    </row>
    <row r="825980" spans="68:68" customFormat="1">
      <c r="BP825980" s="90"/>
    </row>
    <row r="825981" spans="68:68" customFormat="1">
      <c r="BP825981" s="90"/>
    </row>
    <row r="825982" spans="68:68" customFormat="1">
      <c r="BP825982" s="90"/>
    </row>
    <row r="825983" spans="68:68" customFormat="1">
      <c r="BP825983" s="90"/>
    </row>
    <row r="825984" spans="68:68" customFormat="1">
      <c r="BP825984" s="90"/>
    </row>
    <row r="825985" spans="68:68" customFormat="1">
      <c r="BP825985" s="90"/>
    </row>
    <row r="825986" spans="68:68" customFormat="1">
      <c r="BP825986" s="90"/>
    </row>
    <row r="825987" spans="68:68" customFormat="1">
      <c r="BP825987" s="90"/>
    </row>
    <row r="825988" spans="68:68" customFormat="1">
      <c r="BP825988" s="90"/>
    </row>
    <row r="825989" spans="68:68" customFormat="1">
      <c r="BP825989" s="90"/>
    </row>
    <row r="825990" spans="68:68" customFormat="1">
      <c r="BP825990" s="90"/>
    </row>
    <row r="825991" spans="68:68" customFormat="1">
      <c r="BP825991" s="90"/>
    </row>
    <row r="825992" spans="68:68" customFormat="1">
      <c r="BP825992" s="90"/>
    </row>
    <row r="825993" spans="68:68" customFormat="1">
      <c r="BP825993" s="90"/>
    </row>
    <row r="825994" spans="68:68" customFormat="1">
      <c r="BP825994" s="90"/>
    </row>
    <row r="825995" spans="68:68" customFormat="1">
      <c r="BP825995" s="90"/>
    </row>
    <row r="825996" spans="68:68" customFormat="1">
      <c r="BP825996" s="90"/>
    </row>
    <row r="825997" spans="68:68" customFormat="1">
      <c r="BP825997" s="90"/>
    </row>
    <row r="825998" spans="68:68" customFormat="1">
      <c r="BP825998" s="90"/>
    </row>
    <row r="825999" spans="68:68" customFormat="1">
      <c r="BP825999" s="90"/>
    </row>
    <row r="826000" spans="68:68" customFormat="1">
      <c r="BP826000" s="90"/>
    </row>
    <row r="826001" spans="68:68" customFormat="1">
      <c r="BP826001" s="90"/>
    </row>
    <row r="826002" spans="68:68" customFormat="1">
      <c r="BP826002" s="90"/>
    </row>
    <row r="826003" spans="68:68" customFormat="1">
      <c r="BP826003" s="90"/>
    </row>
    <row r="826004" spans="68:68" customFormat="1">
      <c r="BP826004" s="90"/>
    </row>
    <row r="826005" spans="68:68" customFormat="1">
      <c r="BP826005" s="90"/>
    </row>
    <row r="826006" spans="68:68" customFormat="1">
      <c r="BP826006" s="90"/>
    </row>
    <row r="826007" spans="68:68" customFormat="1">
      <c r="BP826007" s="90"/>
    </row>
    <row r="826008" spans="68:68" customFormat="1">
      <c r="BP826008" s="90"/>
    </row>
    <row r="826009" spans="68:68" customFormat="1">
      <c r="BP826009" s="90"/>
    </row>
    <row r="826010" spans="68:68" customFormat="1">
      <c r="BP826010" s="90"/>
    </row>
    <row r="826011" spans="68:68" customFormat="1">
      <c r="BP826011" s="90"/>
    </row>
    <row r="826012" spans="68:68" customFormat="1">
      <c r="BP826012" s="90"/>
    </row>
    <row r="826013" spans="68:68" customFormat="1">
      <c r="BP826013" s="90"/>
    </row>
    <row r="826014" spans="68:68" customFormat="1">
      <c r="BP826014" s="90"/>
    </row>
    <row r="826015" spans="68:68" customFormat="1">
      <c r="BP826015" s="90"/>
    </row>
    <row r="826016" spans="68:68" customFormat="1">
      <c r="BP826016" s="90"/>
    </row>
    <row r="826017" spans="68:68" customFormat="1">
      <c r="BP826017" s="90"/>
    </row>
    <row r="826018" spans="68:68" customFormat="1">
      <c r="BP826018" s="90"/>
    </row>
    <row r="826019" spans="68:68" customFormat="1">
      <c r="BP826019" s="90"/>
    </row>
    <row r="826020" spans="68:68" customFormat="1">
      <c r="BP826020" s="90"/>
    </row>
    <row r="826021" spans="68:68" customFormat="1">
      <c r="BP826021" s="90"/>
    </row>
    <row r="826022" spans="68:68" customFormat="1">
      <c r="BP826022" s="90"/>
    </row>
    <row r="826023" spans="68:68" customFormat="1">
      <c r="BP826023" s="90"/>
    </row>
    <row r="826024" spans="68:68" customFormat="1">
      <c r="BP826024" s="90"/>
    </row>
    <row r="826025" spans="68:68" customFormat="1">
      <c r="BP826025" s="90"/>
    </row>
    <row r="826026" spans="68:68" customFormat="1">
      <c r="BP826026" s="90"/>
    </row>
    <row r="826027" spans="68:68" customFormat="1">
      <c r="BP826027" s="90"/>
    </row>
    <row r="826028" spans="68:68" customFormat="1">
      <c r="BP826028" s="90"/>
    </row>
    <row r="826029" spans="68:68" customFormat="1">
      <c r="BP826029" s="90"/>
    </row>
    <row r="826030" spans="68:68" customFormat="1">
      <c r="BP826030" s="90"/>
    </row>
    <row r="826031" spans="68:68" customFormat="1">
      <c r="BP826031" s="90"/>
    </row>
    <row r="826032" spans="68:68" customFormat="1">
      <c r="BP826032" s="90"/>
    </row>
    <row r="826033" spans="68:68" customFormat="1">
      <c r="BP826033" s="90"/>
    </row>
    <row r="826034" spans="68:68" customFormat="1">
      <c r="BP826034" s="90"/>
    </row>
    <row r="826035" spans="68:68" customFormat="1">
      <c r="BP826035" s="90"/>
    </row>
    <row r="826036" spans="68:68" customFormat="1">
      <c r="BP826036" s="90"/>
    </row>
    <row r="826037" spans="68:68" customFormat="1">
      <c r="BP826037" s="90"/>
    </row>
    <row r="826038" spans="68:68" customFormat="1">
      <c r="BP826038" s="90"/>
    </row>
    <row r="826039" spans="68:68" customFormat="1">
      <c r="BP826039" s="90"/>
    </row>
    <row r="826040" spans="68:68" customFormat="1">
      <c r="BP826040" s="90"/>
    </row>
    <row r="826041" spans="68:68" customFormat="1">
      <c r="BP826041" s="90"/>
    </row>
    <row r="826042" spans="68:68" customFormat="1">
      <c r="BP826042" s="90"/>
    </row>
    <row r="826043" spans="68:68" customFormat="1">
      <c r="BP826043" s="90"/>
    </row>
    <row r="826044" spans="68:68" customFormat="1">
      <c r="BP826044" s="90"/>
    </row>
    <row r="826045" spans="68:68" customFormat="1">
      <c r="BP826045" s="90"/>
    </row>
    <row r="826046" spans="68:68" customFormat="1">
      <c r="BP826046" s="90"/>
    </row>
    <row r="826047" spans="68:68" customFormat="1">
      <c r="BP826047" s="90"/>
    </row>
    <row r="826048" spans="68:68" customFormat="1">
      <c r="BP826048" s="90"/>
    </row>
    <row r="826049" spans="68:68" customFormat="1">
      <c r="BP826049" s="90"/>
    </row>
    <row r="826050" spans="68:68" customFormat="1">
      <c r="BP826050" s="90"/>
    </row>
    <row r="826051" spans="68:68" customFormat="1">
      <c r="BP826051" s="90"/>
    </row>
    <row r="826052" spans="68:68" customFormat="1">
      <c r="BP826052" s="90"/>
    </row>
    <row r="826053" spans="68:68" customFormat="1">
      <c r="BP826053" s="90"/>
    </row>
    <row r="826054" spans="68:68" customFormat="1">
      <c r="BP826054" s="90"/>
    </row>
    <row r="826055" spans="68:68" customFormat="1">
      <c r="BP826055" s="90"/>
    </row>
    <row r="826056" spans="68:68" customFormat="1">
      <c r="BP826056" s="90"/>
    </row>
    <row r="826057" spans="68:68" customFormat="1">
      <c r="BP826057" s="90"/>
    </row>
    <row r="826058" spans="68:68" customFormat="1">
      <c r="BP826058" s="90"/>
    </row>
    <row r="826059" spans="68:68" customFormat="1">
      <c r="BP826059" s="90"/>
    </row>
    <row r="826060" spans="68:68" customFormat="1">
      <c r="BP826060" s="90"/>
    </row>
    <row r="826061" spans="68:68" customFormat="1">
      <c r="BP826061" s="90"/>
    </row>
    <row r="826062" spans="68:68" customFormat="1">
      <c r="BP826062" s="90"/>
    </row>
    <row r="826063" spans="68:68" customFormat="1">
      <c r="BP826063" s="90"/>
    </row>
    <row r="826064" spans="68:68" customFormat="1">
      <c r="BP826064" s="90"/>
    </row>
    <row r="826065" spans="68:68" customFormat="1">
      <c r="BP826065" s="90"/>
    </row>
    <row r="826066" spans="68:68" customFormat="1">
      <c r="BP826066" s="90"/>
    </row>
    <row r="826067" spans="68:68" customFormat="1">
      <c r="BP826067" s="90"/>
    </row>
    <row r="826068" spans="68:68" customFormat="1">
      <c r="BP826068" s="90"/>
    </row>
    <row r="826069" spans="68:68" customFormat="1">
      <c r="BP826069" s="90"/>
    </row>
    <row r="826070" spans="68:68" customFormat="1">
      <c r="BP826070" s="90"/>
    </row>
    <row r="826071" spans="68:68" customFormat="1">
      <c r="BP826071" s="90"/>
    </row>
    <row r="826072" spans="68:68" customFormat="1">
      <c r="BP826072" s="90"/>
    </row>
    <row r="826073" spans="68:68" customFormat="1">
      <c r="BP826073" s="90"/>
    </row>
    <row r="826074" spans="68:68" customFormat="1">
      <c r="BP826074" s="90"/>
    </row>
    <row r="826075" spans="68:68" customFormat="1">
      <c r="BP826075" s="90"/>
    </row>
    <row r="826076" spans="68:68" customFormat="1">
      <c r="BP826076" s="90"/>
    </row>
    <row r="826077" spans="68:68" customFormat="1">
      <c r="BP826077" s="90"/>
    </row>
    <row r="826078" spans="68:68" customFormat="1">
      <c r="BP826078" s="90"/>
    </row>
    <row r="826079" spans="68:68" customFormat="1">
      <c r="BP826079" s="90"/>
    </row>
    <row r="826080" spans="68:68" customFormat="1">
      <c r="BP826080" s="90"/>
    </row>
    <row r="826081" spans="68:68" customFormat="1">
      <c r="BP826081" s="90"/>
    </row>
    <row r="826082" spans="68:68" customFormat="1">
      <c r="BP826082" s="90"/>
    </row>
    <row r="826083" spans="68:68" customFormat="1">
      <c r="BP826083" s="90"/>
    </row>
    <row r="826084" spans="68:68" customFormat="1">
      <c r="BP826084" s="90"/>
    </row>
    <row r="826085" spans="68:68" customFormat="1">
      <c r="BP826085" s="90"/>
    </row>
    <row r="826086" spans="68:68" customFormat="1">
      <c r="BP826086" s="90"/>
    </row>
    <row r="826087" spans="68:68" customFormat="1">
      <c r="BP826087" s="90"/>
    </row>
    <row r="826088" spans="68:68" customFormat="1">
      <c r="BP826088" s="90"/>
    </row>
    <row r="826089" spans="68:68" customFormat="1">
      <c r="BP826089" s="90"/>
    </row>
    <row r="826090" spans="68:68" customFormat="1">
      <c r="BP826090" s="90"/>
    </row>
    <row r="826091" spans="68:68" customFormat="1">
      <c r="BP826091" s="90"/>
    </row>
    <row r="826092" spans="68:68" customFormat="1">
      <c r="BP826092" s="90"/>
    </row>
    <row r="826093" spans="68:68" customFormat="1">
      <c r="BP826093" s="90"/>
    </row>
    <row r="826094" spans="68:68" customFormat="1">
      <c r="BP826094" s="90"/>
    </row>
    <row r="826095" spans="68:68" customFormat="1">
      <c r="BP826095" s="90"/>
    </row>
    <row r="826096" spans="68:68" customFormat="1">
      <c r="BP826096" s="90"/>
    </row>
    <row r="826097" spans="68:68" customFormat="1">
      <c r="BP826097" s="90"/>
    </row>
    <row r="826098" spans="68:68" customFormat="1">
      <c r="BP826098" s="90"/>
    </row>
    <row r="826099" spans="68:68" customFormat="1">
      <c r="BP826099" s="90"/>
    </row>
    <row r="826100" spans="68:68" customFormat="1">
      <c r="BP826100" s="90"/>
    </row>
    <row r="826101" spans="68:68" customFormat="1">
      <c r="BP826101" s="90"/>
    </row>
    <row r="826102" spans="68:68" customFormat="1">
      <c r="BP826102" s="90"/>
    </row>
    <row r="826103" spans="68:68" customFormat="1">
      <c r="BP826103" s="90"/>
    </row>
    <row r="826104" spans="68:68" customFormat="1">
      <c r="BP826104" s="90"/>
    </row>
    <row r="826105" spans="68:68" customFormat="1">
      <c r="BP826105" s="90"/>
    </row>
    <row r="826106" spans="68:68" customFormat="1">
      <c r="BP826106" s="90"/>
    </row>
    <row r="826107" spans="68:68" customFormat="1">
      <c r="BP826107" s="90"/>
    </row>
    <row r="826108" spans="68:68" customFormat="1">
      <c r="BP826108" s="90"/>
    </row>
    <row r="826109" spans="68:68" customFormat="1">
      <c r="BP826109" s="90"/>
    </row>
    <row r="826110" spans="68:68" customFormat="1">
      <c r="BP826110" s="90"/>
    </row>
    <row r="826111" spans="68:68" customFormat="1">
      <c r="BP826111" s="90"/>
    </row>
    <row r="826112" spans="68:68" customFormat="1">
      <c r="BP826112" s="90"/>
    </row>
    <row r="826113" spans="68:68" customFormat="1">
      <c r="BP826113" s="90"/>
    </row>
    <row r="826114" spans="68:68" customFormat="1">
      <c r="BP826114" s="90"/>
    </row>
    <row r="826115" spans="68:68" customFormat="1">
      <c r="BP826115" s="90"/>
    </row>
    <row r="826116" spans="68:68" customFormat="1">
      <c r="BP826116" s="90"/>
    </row>
    <row r="826117" spans="68:68" customFormat="1">
      <c r="BP826117" s="90"/>
    </row>
    <row r="826118" spans="68:68" customFormat="1">
      <c r="BP826118" s="90"/>
    </row>
    <row r="826119" spans="68:68" customFormat="1">
      <c r="BP826119" s="90"/>
    </row>
    <row r="826120" spans="68:68" customFormat="1">
      <c r="BP826120" s="90"/>
    </row>
    <row r="826121" spans="68:68" customFormat="1">
      <c r="BP826121" s="90"/>
    </row>
    <row r="826122" spans="68:68" customFormat="1">
      <c r="BP826122" s="90"/>
    </row>
    <row r="826123" spans="68:68" customFormat="1">
      <c r="BP826123" s="90"/>
    </row>
    <row r="826124" spans="68:68" customFormat="1">
      <c r="BP826124" s="90"/>
    </row>
    <row r="826125" spans="68:68" customFormat="1">
      <c r="BP826125" s="90"/>
    </row>
    <row r="826126" spans="68:68" customFormat="1">
      <c r="BP826126" s="90"/>
    </row>
    <row r="826127" spans="68:68" customFormat="1">
      <c r="BP826127" s="90"/>
    </row>
    <row r="826128" spans="68:68" customFormat="1">
      <c r="BP826128" s="90"/>
    </row>
    <row r="826129" spans="68:68" customFormat="1">
      <c r="BP826129" s="90"/>
    </row>
    <row r="826130" spans="68:68" customFormat="1">
      <c r="BP826130" s="90"/>
    </row>
    <row r="826131" spans="68:68" customFormat="1">
      <c r="BP826131" s="90"/>
    </row>
    <row r="826132" spans="68:68" customFormat="1">
      <c r="BP826132" s="90"/>
    </row>
    <row r="826133" spans="68:68" customFormat="1">
      <c r="BP826133" s="90"/>
    </row>
    <row r="826134" spans="68:68" customFormat="1">
      <c r="BP826134" s="90"/>
    </row>
    <row r="826135" spans="68:68" customFormat="1">
      <c r="BP826135" s="90"/>
    </row>
    <row r="826136" spans="68:68" customFormat="1">
      <c r="BP826136" s="90"/>
    </row>
    <row r="826137" spans="68:68" customFormat="1">
      <c r="BP826137" s="90"/>
    </row>
    <row r="826138" spans="68:68" customFormat="1">
      <c r="BP826138" s="90"/>
    </row>
    <row r="826139" spans="68:68" customFormat="1">
      <c r="BP826139" s="90"/>
    </row>
    <row r="826140" spans="68:68" customFormat="1">
      <c r="BP826140" s="90"/>
    </row>
    <row r="826141" spans="68:68" customFormat="1">
      <c r="BP826141" s="90"/>
    </row>
    <row r="826142" spans="68:68" customFormat="1">
      <c r="BP826142" s="90"/>
    </row>
    <row r="826143" spans="68:68" customFormat="1">
      <c r="BP826143" s="90"/>
    </row>
    <row r="826144" spans="68:68" customFormat="1">
      <c r="BP826144" s="90"/>
    </row>
    <row r="826145" spans="68:68" customFormat="1">
      <c r="BP826145" s="90"/>
    </row>
    <row r="826146" spans="68:68" customFormat="1">
      <c r="BP826146" s="90"/>
    </row>
    <row r="826147" spans="68:68" customFormat="1">
      <c r="BP826147" s="90"/>
    </row>
    <row r="826148" spans="68:68" customFormat="1">
      <c r="BP826148" s="90"/>
    </row>
    <row r="826149" spans="68:68" customFormat="1">
      <c r="BP826149" s="90"/>
    </row>
    <row r="826150" spans="68:68" customFormat="1">
      <c r="BP826150" s="90"/>
    </row>
    <row r="826151" spans="68:68" customFormat="1">
      <c r="BP826151" s="90"/>
    </row>
    <row r="826152" spans="68:68" customFormat="1">
      <c r="BP826152" s="90"/>
    </row>
    <row r="826153" spans="68:68" customFormat="1">
      <c r="BP826153" s="90"/>
    </row>
    <row r="826154" spans="68:68" customFormat="1">
      <c r="BP826154" s="90"/>
    </row>
    <row r="826155" spans="68:68" customFormat="1">
      <c r="BP826155" s="90"/>
    </row>
    <row r="826156" spans="68:68" customFormat="1">
      <c r="BP826156" s="90"/>
    </row>
    <row r="826157" spans="68:68" customFormat="1">
      <c r="BP826157" s="90"/>
    </row>
    <row r="826158" spans="68:68" customFormat="1">
      <c r="BP826158" s="90"/>
    </row>
    <row r="826159" spans="68:68" customFormat="1">
      <c r="BP826159" s="90"/>
    </row>
    <row r="826160" spans="68:68" customFormat="1">
      <c r="BP826160" s="90"/>
    </row>
    <row r="826161" spans="68:68" customFormat="1">
      <c r="BP826161" s="90"/>
    </row>
    <row r="826162" spans="68:68" customFormat="1">
      <c r="BP826162" s="90"/>
    </row>
    <row r="826163" spans="68:68" customFormat="1">
      <c r="BP826163" s="90"/>
    </row>
    <row r="826164" spans="68:68" customFormat="1">
      <c r="BP826164" s="90"/>
    </row>
    <row r="826165" spans="68:68" customFormat="1">
      <c r="BP826165" s="90"/>
    </row>
    <row r="826166" spans="68:68" customFormat="1">
      <c r="BP826166" s="90"/>
    </row>
    <row r="826167" spans="68:68" customFormat="1">
      <c r="BP826167" s="90"/>
    </row>
    <row r="826168" spans="68:68" customFormat="1">
      <c r="BP826168" s="90"/>
    </row>
    <row r="826169" spans="68:68" customFormat="1">
      <c r="BP826169" s="90"/>
    </row>
    <row r="826170" spans="68:68" customFormat="1">
      <c r="BP826170" s="90"/>
    </row>
    <row r="826171" spans="68:68" customFormat="1">
      <c r="BP826171" s="90"/>
    </row>
    <row r="826172" spans="68:68" customFormat="1">
      <c r="BP826172" s="90"/>
    </row>
    <row r="826173" spans="68:68" customFormat="1">
      <c r="BP826173" s="90"/>
    </row>
    <row r="826174" spans="68:68" customFormat="1">
      <c r="BP826174" s="90"/>
    </row>
    <row r="826175" spans="68:68" customFormat="1">
      <c r="BP826175" s="90"/>
    </row>
    <row r="826176" spans="68:68" customFormat="1">
      <c r="BP826176" s="90"/>
    </row>
    <row r="826177" spans="68:68" customFormat="1">
      <c r="BP826177" s="90"/>
    </row>
    <row r="826178" spans="68:68" customFormat="1">
      <c r="BP826178" s="90"/>
    </row>
    <row r="826179" spans="68:68" customFormat="1">
      <c r="BP826179" s="90"/>
    </row>
    <row r="826180" spans="68:68" customFormat="1">
      <c r="BP826180" s="90"/>
    </row>
    <row r="826181" spans="68:68" customFormat="1">
      <c r="BP826181" s="90"/>
    </row>
    <row r="826182" spans="68:68" customFormat="1">
      <c r="BP826182" s="90"/>
    </row>
    <row r="826183" spans="68:68" customFormat="1">
      <c r="BP826183" s="90"/>
    </row>
    <row r="826184" spans="68:68" customFormat="1">
      <c r="BP826184" s="90"/>
    </row>
    <row r="826185" spans="68:68" customFormat="1">
      <c r="BP826185" s="90"/>
    </row>
    <row r="826186" spans="68:68" customFormat="1">
      <c r="BP826186" s="90"/>
    </row>
    <row r="826187" spans="68:68" customFormat="1">
      <c r="BP826187" s="90"/>
    </row>
    <row r="826188" spans="68:68" customFormat="1">
      <c r="BP826188" s="90"/>
    </row>
    <row r="826189" spans="68:68" customFormat="1">
      <c r="BP826189" s="90"/>
    </row>
    <row r="826190" spans="68:68" customFormat="1">
      <c r="BP826190" s="90"/>
    </row>
    <row r="826191" spans="68:68" customFormat="1">
      <c r="BP826191" s="90"/>
    </row>
    <row r="826192" spans="68:68" customFormat="1">
      <c r="BP826192" s="90"/>
    </row>
    <row r="826193" spans="68:68" customFormat="1">
      <c r="BP826193" s="90"/>
    </row>
    <row r="826194" spans="68:68" customFormat="1">
      <c r="BP826194" s="90"/>
    </row>
    <row r="826195" spans="68:68" customFormat="1">
      <c r="BP826195" s="90"/>
    </row>
    <row r="826196" spans="68:68" customFormat="1">
      <c r="BP826196" s="90"/>
    </row>
    <row r="826197" spans="68:68" customFormat="1">
      <c r="BP826197" s="90"/>
    </row>
    <row r="826198" spans="68:68" customFormat="1">
      <c r="BP826198" s="90"/>
    </row>
    <row r="826199" spans="68:68" customFormat="1">
      <c r="BP826199" s="90"/>
    </row>
    <row r="826200" spans="68:68" customFormat="1">
      <c r="BP826200" s="90"/>
    </row>
    <row r="826201" spans="68:68" customFormat="1">
      <c r="BP826201" s="90"/>
    </row>
    <row r="826202" spans="68:68" customFormat="1">
      <c r="BP826202" s="90"/>
    </row>
    <row r="826203" spans="68:68" customFormat="1">
      <c r="BP826203" s="90"/>
    </row>
    <row r="826204" spans="68:68" customFormat="1">
      <c r="BP826204" s="90"/>
    </row>
    <row r="826205" spans="68:68" customFormat="1">
      <c r="BP826205" s="90"/>
    </row>
    <row r="826206" spans="68:68" customFormat="1">
      <c r="BP826206" s="90"/>
    </row>
    <row r="826207" spans="68:68" customFormat="1">
      <c r="BP826207" s="90"/>
    </row>
    <row r="826208" spans="68:68" customFormat="1">
      <c r="BP826208" s="90"/>
    </row>
    <row r="826209" spans="68:68" customFormat="1">
      <c r="BP826209" s="90"/>
    </row>
    <row r="826210" spans="68:68" customFormat="1">
      <c r="BP826210" s="90"/>
    </row>
    <row r="826211" spans="68:68" customFormat="1">
      <c r="BP826211" s="90"/>
    </row>
    <row r="826212" spans="68:68" customFormat="1">
      <c r="BP826212" s="90"/>
    </row>
    <row r="826213" spans="68:68" customFormat="1">
      <c r="BP826213" s="90"/>
    </row>
    <row r="826214" spans="68:68" customFormat="1">
      <c r="BP826214" s="90"/>
    </row>
    <row r="826215" spans="68:68" customFormat="1">
      <c r="BP826215" s="90"/>
    </row>
    <row r="826216" spans="68:68" customFormat="1">
      <c r="BP826216" s="90"/>
    </row>
    <row r="826217" spans="68:68" customFormat="1">
      <c r="BP826217" s="90"/>
    </row>
    <row r="826218" spans="68:68" customFormat="1">
      <c r="BP826218" s="90"/>
    </row>
    <row r="826219" spans="68:68" customFormat="1">
      <c r="BP826219" s="90"/>
    </row>
    <row r="826220" spans="68:68" customFormat="1">
      <c r="BP826220" s="90"/>
    </row>
    <row r="826221" spans="68:68" customFormat="1">
      <c r="BP826221" s="90"/>
    </row>
    <row r="826222" spans="68:68" customFormat="1">
      <c r="BP826222" s="90"/>
    </row>
    <row r="826223" spans="68:68" customFormat="1">
      <c r="BP826223" s="90"/>
    </row>
    <row r="826224" spans="68:68" customFormat="1">
      <c r="BP826224" s="90"/>
    </row>
    <row r="826225" spans="68:68" customFormat="1">
      <c r="BP826225" s="90"/>
    </row>
    <row r="826226" spans="68:68" customFormat="1">
      <c r="BP826226" s="90"/>
    </row>
    <row r="826227" spans="68:68" customFormat="1">
      <c r="BP826227" s="90"/>
    </row>
    <row r="826228" spans="68:68" customFormat="1">
      <c r="BP826228" s="90"/>
    </row>
    <row r="826229" spans="68:68" customFormat="1">
      <c r="BP826229" s="90"/>
    </row>
    <row r="826230" spans="68:68" customFormat="1">
      <c r="BP826230" s="90"/>
    </row>
    <row r="826231" spans="68:68" customFormat="1">
      <c r="BP826231" s="90"/>
    </row>
    <row r="826232" spans="68:68" customFormat="1">
      <c r="BP826232" s="90"/>
    </row>
    <row r="826233" spans="68:68" customFormat="1">
      <c r="BP826233" s="90"/>
    </row>
    <row r="826234" spans="68:68" customFormat="1">
      <c r="BP826234" s="90"/>
    </row>
    <row r="826235" spans="68:68" customFormat="1">
      <c r="BP826235" s="90"/>
    </row>
    <row r="826236" spans="68:68" customFormat="1">
      <c r="BP826236" s="90"/>
    </row>
    <row r="826237" spans="68:68" customFormat="1">
      <c r="BP826237" s="90"/>
    </row>
    <row r="826238" spans="68:68" customFormat="1">
      <c r="BP826238" s="90"/>
    </row>
    <row r="826239" spans="68:68" customFormat="1">
      <c r="BP826239" s="90"/>
    </row>
    <row r="826240" spans="68:68" customFormat="1">
      <c r="BP826240" s="90"/>
    </row>
    <row r="826241" spans="68:68" customFormat="1">
      <c r="BP826241" s="90"/>
    </row>
    <row r="826242" spans="68:68" customFormat="1">
      <c r="BP826242" s="90"/>
    </row>
    <row r="826243" spans="68:68" customFormat="1">
      <c r="BP826243" s="90"/>
    </row>
    <row r="826244" spans="68:68" customFormat="1">
      <c r="BP826244" s="90"/>
    </row>
    <row r="826245" spans="68:68" customFormat="1">
      <c r="BP826245" s="90"/>
    </row>
    <row r="826246" spans="68:68" customFormat="1">
      <c r="BP826246" s="90"/>
    </row>
    <row r="826247" spans="68:68" customFormat="1">
      <c r="BP826247" s="90"/>
    </row>
    <row r="826248" spans="68:68" customFormat="1">
      <c r="BP826248" s="90"/>
    </row>
    <row r="826249" spans="68:68" customFormat="1">
      <c r="BP826249" s="90"/>
    </row>
    <row r="826250" spans="68:68" customFormat="1">
      <c r="BP826250" s="90"/>
    </row>
    <row r="826251" spans="68:68" customFormat="1">
      <c r="BP826251" s="90"/>
    </row>
    <row r="826252" spans="68:68" customFormat="1">
      <c r="BP826252" s="90"/>
    </row>
    <row r="826253" spans="68:68" customFormat="1">
      <c r="BP826253" s="90"/>
    </row>
    <row r="826254" spans="68:68" customFormat="1">
      <c r="BP826254" s="90"/>
    </row>
    <row r="826255" spans="68:68" customFormat="1">
      <c r="BP826255" s="90"/>
    </row>
    <row r="826256" spans="68:68" customFormat="1">
      <c r="BP826256" s="90"/>
    </row>
    <row r="826257" spans="68:68" customFormat="1">
      <c r="BP826257" s="90"/>
    </row>
    <row r="826258" spans="68:68" customFormat="1">
      <c r="BP826258" s="90"/>
    </row>
    <row r="826259" spans="68:68" customFormat="1">
      <c r="BP826259" s="90"/>
    </row>
    <row r="826260" spans="68:68" customFormat="1">
      <c r="BP826260" s="90"/>
    </row>
    <row r="826261" spans="68:68" customFormat="1">
      <c r="BP826261" s="90"/>
    </row>
    <row r="826262" spans="68:68" customFormat="1">
      <c r="BP826262" s="90"/>
    </row>
    <row r="826263" spans="68:68" customFormat="1">
      <c r="BP826263" s="90"/>
    </row>
    <row r="826264" spans="68:68" customFormat="1">
      <c r="BP826264" s="90"/>
    </row>
    <row r="826265" spans="68:68" customFormat="1">
      <c r="BP826265" s="90"/>
    </row>
    <row r="826266" spans="68:68" customFormat="1">
      <c r="BP826266" s="90"/>
    </row>
    <row r="826267" spans="68:68" customFormat="1">
      <c r="BP826267" s="90"/>
    </row>
    <row r="826268" spans="68:68" customFormat="1">
      <c r="BP826268" s="90"/>
    </row>
    <row r="826269" spans="68:68" customFormat="1">
      <c r="BP826269" s="90"/>
    </row>
    <row r="826270" spans="68:68" customFormat="1">
      <c r="BP826270" s="90"/>
    </row>
    <row r="826271" spans="68:68" customFormat="1">
      <c r="BP826271" s="90"/>
    </row>
    <row r="826272" spans="68:68" customFormat="1">
      <c r="BP826272" s="90"/>
    </row>
    <row r="826273" spans="68:68" customFormat="1">
      <c r="BP826273" s="90"/>
    </row>
    <row r="826274" spans="68:68" customFormat="1">
      <c r="BP826274" s="90"/>
    </row>
    <row r="826275" spans="68:68" customFormat="1">
      <c r="BP826275" s="90"/>
    </row>
    <row r="826276" spans="68:68" customFormat="1">
      <c r="BP826276" s="90"/>
    </row>
    <row r="826277" spans="68:68" customFormat="1">
      <c r="BP826277" s="90"/>
    </row>
    <row r="826278" spans="68:68" customFormat="1">
      <c r="BP826278" s="90"/>
    </row>
    <row r="826279" spans="68:68" customFormat="1">
      <c r="BP826279" s="90"/>
    </row>
    <row r="826280" spans="68:68" customFormat="1">
      <c r="BP826280" s="90"/>
    </row>
    <row r="826281" spans="68:68" customFormat="1">
      <c r="BP826281" s="90"/>
    </row>
    <row r="826282" spans="68:68" customFormat="1">
      <c r="BP826282" s="90"/>
    </row>
    <row r="826283" spans="68:68" customFormat="1">
      <c r="BP826283" s="90"/>
    </row>
    <row r="826284" spans="68:68" customFormat="1">
      <c r="BP826284" s="90"/>
    </row>
    <row r="826285" spans="68:68" customFormat="1">
      <c r="BP826285" s="90"/>
    </row>
    <row r="826286" spans="68:68" customFormat="1">
      <c r="BP826286" s="90"/>
    </row>
    <row r="826287" spans="68:68" customFormat="1">
      <c r="BP826287" s="90"/>
    </row>
    <row r="826288" spans="68:68" customFormat="1">
      <c r="BP826288" s="90"/>
    </row>
    <row r="826289" spans="68:68" customFormat="1">
      <c r="BP826289" s="90"/>
    </row>
    <row r="826290" spans="68:68" customFormat="1">
      <c r="BP826290" s="90"/>
    </row>
    <row r="826291" spans="68:68" customFormat="1">
      <c r="BP826291" s="90"/>
    </row>
    <row r="826292" spans="68:68" customFormat="1">
      <c r="BP826292" s="90"/>
    </row>
    <row r="826293" spans="68:68" customFormat="1">
      <c r="BP826293" s="90"/>
    </row>
    <row r="826294" spans="68:68" customFormat="1">
      <c r="BP826294" s="90"/>
    </row>
    <row r="826295" spans="68:68" customFormat="1">
      <c r="BP826295" s="90"/>
    </row>
    <row r="826296" spans="68:68" customFormat="1">
      <c r="BP826296" s="90"/>
    </row>
    <row r="826297" spans="68:68" customFormat="1">
      <c r="BP826297" s="90"/>
    </row>
    <row r="826298" spans="68:68" customFormat="1">
      <c r="BP826298" s="90"/>
    </row>
    <row r="826299" spans="68:68" customFormat="1">
      <c r="BP826299" s="90"/>
    </row>
    <row r="826300" spans="68:68" customFormat="1">
      <c r="BP826300" s="90"/>
    </row>
    <row r="826301" spans="68:68" customFormat="1">
      <c r="BP826301" s="90"/>
    </row>
    <row r="826302" spans="68:68" customFormat="1">
      <c r="BP826302" s="90"/>
    </row>
    <row r="826303" spans="68:68" customFormat="1">
      <c r="BP826303" s="90"/>
    </row>
    <row r="826304" spans="68:68" customFormat="1">
      <c r="BP826304" s="90"/>
    </row>
    <row r="826305" spans="68:68" customFormat="1">
      <c r="BP826305" s="90"/>
    </row>
    <row r="826306" spans="68:68" customFormat="1">
      <c r="BP826306" s="90"/>
    </row>
    <row r="826307" spans="68:68" customFormat="1">
      <c r="BP826307" s="90"/>
    </row>
    <row r="826308" spans="68:68" customFormat="1">
      <c r="BP826308" s="90"/>
    </row>
    <row r="826309" spans="68:68" customFormat="1">
      <c r="BP826309" s="90"/>
    </row>
    <row r="826310" spans="68:68" customFormat="1">
      <c r="BP826310" s="90"/>
    </row>
    <row r="826311" spans="68:68" customFormat="1">
      <c r="BP826311" s="90"/>
    </row>
    <row r="826312" spans="68:68" customFormat="1">
      <c r="BP826312" s="90"/>
    </row>
    <row r="826313" spans="68:68" customFormat="1">
      <c r="BP826313" s="90"/>
    </row>
    <row r="826314" spans="68:68" customFormat="1">
      <c r="BP826314" s="90"/>
    </row>
    <row r="826315" spans="68:68" customFormat="1">
      <c r="BP826315" s="90"/>
    </row>
    <row r="826316" spans="68:68" customFormat="1">
      <c r="BP826316" s="90"/>
    </row>
    <row r="826317" spans="68:68" customFormat="1">
      <c r="BP826317" s="90"/>
    </row>
    <row r="826318" spans="68:68" customFormat="1">
      <c r="BP826318" s="90"/>
    </row>
    <row r="826319" spans="68:68" customFormat="1">
      <c r="BP826319" s="90"/>
    </row>
    <row r="826320" spans="68:68" customFormat="1">
      <c r="BP826320" s="90"/>
    </row>
    <row r="826321" spans="68:68" customFormat="1">
      <c r="BP826321" s="90"/>
    </row>
    <row r="826322" spans="68:68" customFormat="1">
      <c r="BP826322" s="90"/>
    </row>
    <row r="826323" spans="68:68" customFormat="1">
      <c r="BP826323" s="90"/>
    </row>
    <row r="826324" spans="68:68" customFormat="1">
      <c r="BP826324" s="90"/>
    </row>
    <row r="826325" spans="68:68" customFormat="1">
      <c r="BP826325" s="90"/>
    </row>
    <row r="826326" spans="68:68" customFormat="1">
      <c r="BP826326" s="90"/>
    </row>
    <row r="826327" spans="68:68" customFormat="1">
      <c r="BP826327" s="90"/>
    </row>
    <row r="826328" spans="68:68" customFormat="1">
      <c r="BP826328" s="90"/>
    </row>
    <row r="826329" spans="68:68" customFormat="1">
      <c r="BP826329" s="90"/>
    </row>
    <row r="826330" spans="68:68" customFormat="1">
      <c r="BP826330" s="90"/>
    </row>
    <row r="826331" spans="68:68" customFormat="1">
      <c r="BP826331" s="90"/>
    </row>
    <row r="826332" spans="68:68" customFormat="1">
      <c r="BP826332" s="90"/>
    </row>
    <row r="826333" spans="68:68" customFormat="1">
      <c r="BP826333" s="90"/>
    </row>
    <row r="826334" spans="68:68" customFormat="1">
      <c r="BP826334" s="90"/>
    </row>
    <row r="826335" spans="68:68" customFormat="1">
      <c r="BP826335" s="90"/>
    </row>
    <row r="826336" spans="68:68" customFormat="1">
      <c r="BP826336" s="90"/>
    </row>
    <row r="826337" spans="68:68" customFormat="1">
      <c r="BP826337" s="90"/>
    </row>
    <row r="826338" spans="68:68" customFormat="1">
      <c r="BP826338" s="90"/>
    </row>
    <row r="826339" spans="68:68" customFormat="1">
      <c r="BP826339" s="90"/>
    </row>
    <row r="826340" spans="68:68" customFormat="1">
      <c r="BP826340" s="90"/>
    </row>
    <row r="826341" spans="68:68" customFormat="1">
      <c r="BP826341" s="90"/>
    </row>
    <row r="826342" spans="68:68" customFormat="1">
      <c r="BP826342" s="90"/>
    </row>
    <row r="826343" spans="68:68" customFormat="1">
      <c r="BP826343" s="90"/>
    </row>
    <row r="826344" spans="68:68" customFormat="1">
      <c r="BP826344" s="90"/>
    </row>
    <row r="826345" spans="68:68" customFormat="1">
      <c r="BP826345" s="90"/>
    </row>
    <row r="826346" spans="68:68" customFormat="1">
      <c r="BP826346" s="90"/>
    </row>
    <row r="826347" spans="68:68" customFormat="1">
      <c r="BP826347" s="90"/>
    </row>
    <row r="826348" spans="68:68" customFormat="1">
      <c r="BP826348" s="90"/>
    </row>
    <row r="826349" spans="68:68" customFormat="1">
      <c r="BP826349" s="90"/>
    </row>
    <row r="826350" spans="68:68" customFormat="1">
      <c r="BP826350" s="90"/>
    </row>
    <row r="826351" spans="68:68" customFormat="1">
      <c r="BP826351" s="90"/>
    </row>
    <row r="826352" spans="68:68" customFormat="1">
      <c r="BP826352" s="90"/>
    </row>
    <row r="826353" spans="68:68" customFormat="1">
      <c r="BP826353" s="90"/>
    </row>
    <row r="826354" spans="68:68" customFormat="1">
      <c r="BP826354" s="90"/>
    </row>
    <row r="826355" spans="68:68" customFormat="1">
      <c r="BP826355" s="90"/>
    </row>
    <row r="826356" spans="68:68" customFormat="1">
      <c r="BP826356" s="90"/>
    </row>
    <row r="826357" spans="68:68" customFormat="1">
      <c r="BP826357" s="90"/>
    </row>
    <row r="826358" spans="68:68" customFormat="1">
      <c r="BP826358" s="90"/>
    </row>
    <row r="826359" spans="68:68" customFormat="1">
      <c r="BP826359" s="90"/>
    </row>
    <row r="826360" spans="68:68" customFormat="1">
      <c r="BP826360" s="90"/>
    </row>
    <row r="826361" spans="68:68" customFormat="1">
      <c r="BP826361" s="90"/>
    </row>
    <row r="826362" spans="68:68" customFormat="1">
      <c r="BP826362" s="90"/>
    </row>
    <row r="826363" spans="68:68" customFormat="1">
      <c r="BP826363" s="90"/>
    </row>
    <row r="826364" spans="68:68" customFormat="1">
      <c r="BP826364" s="90"/>
    </row>
    <row r="826365" spans="68:68" customFormat="1">
      <c r="BP826365" s="90"/>
    </row>
    <row r="826366" spans="68:68" customFormat="1">
      <c r="BP826366" s="90"/>
    </row>
    <row r="826367" spans="68:68" customFormat="1">
      <c r="BP826367" s="90"/>
    </row>
    <row r="826368" spans="68:68" customFormat="1">
      <c r="BP826368" s="90"/>
    </row>
    <row r="826369" spans="68:68" customFormat="1">
      <c r="BP826369" s="90"/>
    </row>
    <row r="826370" spans="68:68" customFormat="1">
      <c r="BP826370" s="90"/>
    </row>
    <row r="826371" spans="68:68" customFormat="1">
      <c r="BP826371" s="90"/>
    </row>
    <row r="826372" spans="68:68" customFormat="1">
      <c r="BP826372" s="90"/>
    </row>
    <row r="826373" spans="68:68" customFormat="1">
      <c r="BP826373" s="90"/>
    </row>
    <row r="826374" spans="68:68" customFormat="1">
      <c r="BP826374" s="90"/>
    </row>
    <row r="826375" spans="68:68" customFormat="1">
      <c r="BP826375" s="90"/>
    </row>
    <row r="826376" spans="68:68" customFormat="1">
      <c r="BP826376" s="90"/>
    </row>
    <row r="826377" spans="68:68" customFormat="1">
      <c r="BP826377" s="90"/>
    </row>
    <row r="826378" spans="68:68" customFormat="1">
      <c r="BP826378" s="90"/>
    </row>
    <row r="826379" spans="68:68" customFormat="1">
      <c r="BP826379" s="90"/>
    </row>
    <row r="826380" spans="68:68" customFormat="1">
      <c r="BP826380" s="90"/>
    </row>
    <row r="826381" spans="68:68" customFormat="1">
      <c r="BP826381" s="90"/>
    </row>
    <row r="826382" spans="68:68" customFormat="1">
      <c r="BP826382" s="90"/>
    </row>
    <row r="826383" spans="68:68" customFormat="1">
      <c r="BP826383" s="90"/>
    </row>
    <row r="826384" spans="68:68" customFormat="1">
      <c r="BP826384" s="90"/>
    </row>
    <row r="826385" spans="68:68" customFormat="1">
      <c r="BP826385" s="90"/>
    </row>
    <row r="826386" spans="68:68" customFormat="1">
      <c r="BP826386" s="90"/>
    </row>
    <row r="826387" spans="68:68" customFormat="1">
      <c r="BP826387" s="90"/>
    </row>
    <row r="826388" spans="68:68" customFormat="1">
      <c r="BP826388" s="90"/>
    </row>
    <row r="826389" spans="68:68" customFormat="1">
      <c r="BP826389" s="90"/>
    </row>
    <row r="826390" spans="68:68" customFormat="1">
      <c r="BP826390" s="90"/>
    </row>
    <row r="826391" spans="68:68" customFormat="1">
      <c r="BP826391" s="90"/>
    </row>
    <row r="826392" spans="68:68" customFormat="1">
      <c r="BP826392" s="90"/>
    </row>
    <row r="826393" spans="68:68" customFormat="1">
      <c r="BP826393" s="90"/>
    </row>
    <row r="826394" spans="68:68" customFormat="1">
      <c r="BP826394" s="90"/>
    </row>
    <row r="826395" spans="68:68" customFormat="1">
      <c r="BP826395" s="90"/>
    </row>
    <row r="826396" spans="68:68" customFormat="1">
      <c r="BP826396" s="90"/>
    </row>
    <row r="826397" spans="68:68" customFormat="1">
      <c r="BP826397" s="90"/>
    </row>
    <row r="826398" spans="68:68" customFormat="1">
      <c r="BP826398" s="90"/>
    </row>
    <row r="826399" spans="68:68" customFormat="1">
      <c r="BP826399" s="90"/>
    </row>
    <row r="826400" spans="68:68" customFormat="1">
      <c r="BP826400" s="90"/>
    </row>
    <row r="826401" spans="68:68" customFormat="1">
      <c r="BP826401" s="90"/>
    </row>
    <row r="826402" spans="68:68" customFormat="1">
      <c r="BP826402" s="90"/>
    </row>
    <row r="826403" spans="68:68" customFormat="1">
      <c r="BP826403" s="90"/>
    </row>
    <row r="826404" spans="68:68" customFormat="1">
      <c r="BP826404" s="90"/>
    </row>
    <row r="826405" spans="68:68" customFormat="1">
      <c r="BP826405" s="90"/>
    </row>
    <row r="826406" spans="68:68" customFormat="1">
      <c r="BP826406" s="90"/>
    </row>
    <row r="826407" spans="68:68" customFormat="1">
      <c r="BP826407" s="90"/>
    </row>
    <row r="826408" spans="68:68" customFormat="1">
      <c r="BP826408" s="90"/>
    </row>
    <row r="826409" spans="68:68" customFormat="1">
      <c r="BP826409" s="90"/>
    </row>
    <row r="826410" spans="68:68" customFormat="1">
      <c r="BP826410" s="90"/>
    </row>
    <row r="826411" spans="68:68" customFormat="1">
      <c r="BP826411" s="90"/>
    </row>
    <row r="826412" spans="68:68" customFormat="1">
      <c r="BP826412" s="90"/>
    </row>
    <row r="826413" spans="68:68" customFormat="1">
      <c r="BP826413" s="90"/>
    </row>
    <row r="826414" spans="68:68" customFormat="1">
      <c r="BP826414" s="90"/>
    </row>
    <row r="826415" spans="68:68" customFormat="1">
      <c r="BP826415" s="90"/>
    </row>
    <row r="826416" spans="68:68" customFormat="1">
      <c r="BP826416" s="90"/>
    </row>
    <row r="826417" spans="68:68" customFormat="1">
      <c r="BP826417" s="90"/>
    </row>
    <row r="826418" spans="68:68" customFormat="1">
      <c r="BP826418" s="90"/>
    </row>
    <row r="826419" spans="68:68" customFormat="1">
      <c r="BP826419" s="90"/>
    </row>
    <row r="826420" spans="68:68" customFormat="1">
      <c r="BP826420" s="90"/>
    </row>
    <row r="826421" spans="68:68" customFormat="1">
      <c r="BP826421" s="90"/>
    </row>
    <row r="826422" spans="68:68" customFormat="1">
      <c r="BP826422" s="90"/>
    </row>
    <row r="826423" spans="68:68" customFormat="1">
      <c r="BP826423" s="90"/>
    </row>
    <row r="826424" spans="68:68" customFormat="1">
      <c r="BP826424" s="90"/>
    </row>
    <row r="826425" spans="68:68" customFormat="1">
      <c r="BP826425" s="90"/>
    </row>
    <row r="826426" spans="68:68" customFormat="1">
      <c r="BP826426" s="90"/>
    </row>
    <row r="826427" spans="68:68" customFormat="1">
      <c r="BP826427" s="90"/>
    </row>
    <row r="826428" spans="68:68" customFormat="1">
      <c r="BP826428" s="90"/>
    </row>
    <row r="826429" spans="68:68" customFormat="1">
      <c r="BP826429" s="90"/>
    </row>
    <row r="826430" spans="68:68" customFormat="1">
      <c r="BP826430" s="90"/>
    </row>
    <row r="826431" spans="68:68" customFormat="1">
      <c r="BP826431" s="90"/>
    </row>
    <row r="826432" spans="68:68" customFormat="1">
      <c r="BP826432" s="90"/>
    </row>
    <row r="826433" spans="68:68" customFormat="1">
      <c r="BP826433" s="90"/>
    </row>
    <row r="826434" spans="68:68" customFormat="1">
      <c r="BP826434" s="90"/>
    </row>
    <row r="826435" spans="68:68" customFormat="1">
      <c r="BP826435" s="90"/>
    </row>
    <row r="826436" spans="68:68" customFormat="1">
      <c r="BP826436" s="90"/>
    </row>
    <row r="826437" spans="68:68" customFormat="1">
      <c r="BP826437" s="90"/>
    </row>
    <row r="826438" spans="68:68" customFormat="1">
      <c r="BP826438" s="90"/>
    </row>
    <row r="826439" spans="68:68" customFormat="1">
      <c r="BP826439" s="90"/>
    </row>
    <row r="826440" spans="68:68" customFormat="1">
      <c r="BP826440" s="90"/>
    </row>
    <row r="826441" spans="68:68" customFormat="1">
      <c r="BP826441" s="90"/>
    </row>
    <row r="826442" spans="68:68" customFormat="1">
      <c r="BP826442" s="90"/>
    </row>
    <row r="826443" spans="68:68" customFormat="1">
      <c r="BP826443" s="90"/>
    </row>
    <row r="826444" spans="68:68" customFormat="1">
      <c r="BP826444" s="90"/>
    </row>
    <row r="826445" spans="68:68" customFormat="1">
      <c r="BP826445" s="90"/>
    </row>
    <row r="826446" spans="68:68" customFormat="1">
      <c r="BP826446" s="90"/>
    </row>
    <row r="826447" spans="68:68" customFormat="1">
      <c r="BP826447" s="90"/>
    </row>
    <row r="826448" spans="68:68" customFormat="1">
      <c r="BP826448" s="90"/>
    </row>
    <row r="826449" spans="68:68" customFormat="1">
      <c r="BP826449" s="90"/>
    </row>
    <row r="826450" spans="68:68" customFormat="1">
      <c r="BP826450" s="90"/>
    </row>
    <row r="826451" spans="68:68" customFormat="1">
      <c r="BP826451" s="90"/>
    </row>
    <row r="826452" spans="68:68" customFormat="1">
      <c r="BP826452" s="90"/>
    </row>
    <row r="826453" spans="68:68" customFormat="1">
      <c r="BP826453" s="90"/>
    </row>
    <row r="826454" spans="68:68" customFormat="1">
      <c r="BP826454" s="90"/>
    </row>
    <row r="826455" spans="68:68" customFormat="1">
      <c r="BP826455" s="90"/>
    </row>
    <row r="826456" spans="68:68" customFormat="1">
      <c r="BP826456" s="90"/>
    </row>
    <row r="826457" spans="68:68" customFormat="1">
      <c r="BP826457" s="90"/>
    </row>
    <row r="826458" spans="68:68" customFormat="1">
      <c r="BP826458" s="90"/>
    </row>
    <row r="826459" spans="68:68" customFormat="1">
      <c r="BP826459" s="90"/>
    </row>
    <row r="826460" spans="68:68" customFormat="1">
      <c r="BP826460" s="90"/>
    </row>
    <row r="826461" spans="68:68" customFormat="1">
      <c r="BP826461" s="90"/>
    </row>
    <row r="826462" spans="68:68" customFormat="1">
      <c r="BP826462" s="90"/>
    </row>
    <row r="826463" spans="68:68" customFormat="1">
      <c r="BP826463" s="90"/>
    </row>
    <row r="826464" spans="68:68" customFormat="1">
      <c r="BP826464" s="90"/>
    </row>
    <row r="826465" spans="68:68" customFormat="1">
      <c r="BP826465" s="90"/>
    </row>
    <row r="826466" spans="68:68" customFormat="1">
      <c r="BP826466" s="90"/>
    </row>
    <row r="826467" spans="68:68" customFormat="1">
      <c r="BP826467" s="90"/>
    </row>
    <row r="826468" spans="68:68" customFormat="1">
      <c r="BP826468" s="90"/>
    </row>
    <row r="826469" spans="68:68" customFormat="1">
      <c r="BP826469" s="90"/>
    </row>
    <row r="826470" spans="68:68" customFormat="1">
      <c r="BP826470" s="90"/>
    </row>
    <row r="826471" spans="68:68" customFormat="1">
      <c r="BP826471" s="90"/>
    </row>
    <row r="826472" spans="68:68" customFormat="1">
      <c r="BP826472" s="90"/>
    </row>
    <row r="826473" spans="68:68" customFormat="1">
      <c r="BP826473" s="90"/>
    </row>
    <row r="826474" spans="68:68" customFormat="1">
      <c r="BP826474" s="90"/>
    </row>
    <row r="826475" spans="68:68" customFormat="1">
      <c r="BP826475" s="90"/>
    </row>
    <row r="826476" spans="68:68" customFormat="1">
      <c r="BP826476" s="90"/>
    </row>
    <row r="826477" spans="68:68" customFormat="1">
      <c r="BP826477" s="90"/>
    </row>
    <row r="826478" spans="68:68" customFormat="1">
      <c r="BP826478" s="90"/>
    </row>
    <row r="826479" spans="68:68" customFormat="1">
      <c r="BP826479" s="90"/>
    </row>
    <row r="826480" spans="68:68" customFormat="1">
      <c r="BP826480" s="90"/>
    </row>
    <row r="826481" spans="68:68" customFormat="1">
      <c r="BP826481" s="90"/>
    </row>
    <row r="826482" spans="68:68" customFormat="1">
      <c r="BP826482" s="90"/>
    </row>
    <row r="826483" spans="68:68" customFormat="1">
      <c r="BP826483" s="90"/>
    </row>
    <row r="826484" spans="68:68" customFormat="1">
      <c r="BP826484" s="90"/>
    </row>
    <row r="826485" spans="68:68" customFormat="1">
      <c r="BP826485" s="90"/>
    </row>
    <row r="826486" spans="68:68" customFormat="1">
      <c r="BP826486" s="90"/>
    </row>
    <row r="826487" spans="68:68" customFormat="1">
      <c r="BP826487" s="90"/>
    </row>
    <row r="826488" spans="68:68" customFormat="1">
      <c r="BP826488" s="90"/>
    </row>
    <row r="826489" spans="68:68" customFormat="1">
      <c r="BP826489" s="90"/>
    </row>
    <row r="826490" spans="68:68" customFormat="1">
      <c r="BP826490" s="90"/>
    </row>
    <row r="826491" spans="68:68" customFormat="1">
      <c r="BP826491" s="90"/>
    </row>
    <row r="826492" spans="68:68" customFormat="1">
      <c r="BP826492" s="90"/>
    </row>
    <row r="826493" spans="68:68" customFormat="1">
      <c r="BP826493" s="90"/>
    </row>
    <row r="826494" spans="68:68" customFormat="1">
      <c r="BP826494" s="90"/>
    </row>
    <row r="826495" spans="68:68" customFormat="1">
      <c r="BP826495" s="90"/>
    </row>
    <row r="826496" spans="68:68" customFormat="1">
      <c r="BP826496" s="90"/>
    </row>
    <row r="826497" spans="68:68" customFormat="1">
      <c r="BP826497" s="90"/>
    </row>
    <row r="826498" spans="68:68" customFormat="1">
      <c r="BP826498" s="90"/>
    </row>
    <row r="826499" spans="68:68" customFormat="1">
      <c r="BP826499" s="90"/>
    </row>
    <row r="826500" spans="68:68" customFormat="1">
      <c r="BP826500" s="90"/>
    </row>
    <row r="826501" spans="68:68" customFormat="1">
      <c r="BP826501" s="90"/>
    </row>
    <row r="826502" spans="68:68" customFormat="1">
      <c r="BP826502" s="90"/>
    </row>
    <row r="826503" spans="68:68" customFormat="1">
      <c r="BP826503" s="90"/>
    </row>
    <row r="826504" spans="68:68" customFormat="1">
      <c r="BP826504" s="90"/>
    </row>
    <row r="826505" spans="68:68" customFormat="1">
      <c r="BP826505" s="90"/>
    </row>
    <row r="826506" spans="68:68" customFormat="1">
      <c r="BP826506" s="90"/>
    </row>
    <row r="826507" spans="68:68" customFormat="1">
      <c r="BP826507" s="90"/>
    </row>
    <row r="826508" spans="68:68" customFormat="1">
      <c r="BP826508" s="90"/>
    </row>
    <row r="826509" spans="68:68" customFormat="1">
      <c r="BP826509" s="90"/>
    </row>
    <row r="826510" spans="68:68" customFormat="1">
      <c r="BP826510" s="90"/>
    </row>
    <row r="826511" spans="68:68" customFormat="1">
      <c r="BP826511" s="90"/>
    </row>
    <row r="826512" spans="68:68" customFormat="1">
      <c r="BP826512" s="90"/>
    </row>
    <row r="826513" spans="68:68" customFormat="1">
      <c r="BP826513" s="90"/>
    </row>
    <row r="826514" spans="68:68" customFormat="1">
      <c r="BP826514" s="90"/>
    </row>
    <row r="826515" spans="68:68" customFormat="1">
      <c r="BP826515" s="90"/>
    </row>
    <row r="826516" spans="68:68" customFormat="1">
      <c r="BP826516" s="90"/>
    </row>
    <row r="826517" spans="68:68" customFormat="1">
      <c r="BP826517" s="90"/>
    </row>
    <row r="826518" spans="68:68" customFormat="1">
      <c r="BP826518" s="90"/>
    </row>
    <row r="826519" spans="68:68" customFormat="1">
      <c r="BP826519" s="90"/>
    </row>
    <row r="826520" spans="68:68" customFormat="1">
      <c r="BP826520" s="90"/>
    </row>
    <row r="826521" spans="68:68" customFormat="1">
      <c r="BP826521" s="90"/>
    </row>
    <row r="826522" spans="68:68" customFormat="1">
      <c r="BP826522" s="90"/>
    </row>
    <row r="826523" spans="68:68" customFormat="1">
      <c r="BP826523" s="90"/>
    </row>
    <row r="826524" spans="68:68" customFormat="1">
      <c r="BP826524" s="90"/>
    </row>
    <row r="826525" spans="68:68" customFormat="1">
      <c r="BP826525" s="90"/>
    </row>
    <row r="826526" spans="68:68" customFormat="1">
      <c r="BP826526" s="90"/>
    </row>
    <row r="826527" spans="68:68" customFormat="1">
      <c r="BP826527" s="90"/>
    </row>
    <row r="826528" spans="68:68" customFormat="1">
      <c r="BP826528" s="90"/>
    </row>
    <row r="826529" spans="68:68" customFormat="1">
      <c r="BP826529" s="90"/>
    </row>
    <row r="826530" spans="68:68" customFormat="1">
      <c r="BP826530" s="90"/>
    </row>
    <row r="826531" spans="68:68" customFormat="1">
      <c r="BP826531" s="90"/>
    </row>
    <row r="826532" spans="68:68" customFormat="1">
      <c r="BP826532" s="90"/>
    </row>
    <row r="826533" spans="68:68" customFormat="1">
      <c r="BP826533" s="90"/>
    </row>
    <row r="826534" spans="68:68" customFormat="1">
      <c r="BP826534" s="90"/>
    </row>
    <row r="826535" spans="68:68" customFormat="1">
      <c r="BP826535" s="90"/>
    </row>
    <row r="826536" spans="68:68" customFormat="1">
      <c r="BP826536" s="90"/>
    </row>
    <row r="826537" spans="68:68" customFormat="1">
      <c r="BP826537" s="90"/>
    </row>
    <row r="826538" spans="68:68" customFormat="1">
      <c r="BP826538" s="90"/>
    </row>
    <row r="826539" spans="68:68" customFormat="1">
      <c r="BP826539" s="90"/>
    </row>
    <row r="826540" spans="68:68" customFormat="1">
      <c r="BP826540" s="90"/>
    </row>
    <row r="826541" spans="68:68" customFormat="1">
      <c r="BP826541" s="90"/>
    </row>
    <row r="826542" spans="68:68" customFormat="1">
      <c r="BP826542" s="90"/>
    </row>
    <row r="826543" spans="68:68" customFormat="1">
      <c r="BP826543" s="90"/>
    </row>
    <row r="826544" spans="68:68" customFormat="1">
      <c r="BP826544" s="90"/>
    </row>
    <row r="826545" spans="68:68" customFormat="1">
      <c r="BP826545" s="90"/>
    </row>
    <row r="826546" spans="68:68" customFormat="1">
      <c r="BP826546" s="90"/>
    </row>
    <row r="826547" spans="68:68" customFormat="1">
      <c r="BP826547" s="90"/>
    </row>
    <row r="826548" spans="68:68" customFormat="1">
      <c r="BP826548" s="90"/>
    </row>
    <row r="826549" spans="68:68" customFormat="1">
      <c r="BP826549" s="90"/>
    </row>
    <row r="826550" spans="68:68" customFormat="1">
      <c r="BP826550" s="90"/>
    </row>
    <row r="826551" spans="68:68" customFormat="1">
      <c r="BP826551" s="90"/>
    </row>
    <row r="826552" spans="68:68" customFormat="1">
      <c r="BP826552" s="90"/>
    </row>
    <row r="826553" spans="68:68" customFormat="1">
      <c r="BP826553" s="90"/>
    </row>
    <row r="826554" spans="68:68" customFormat="1">
      <c r="BP826554" s="90"/>
    </row>
    <row r="826555" spans="68:68" customFormat="1">
      <c r="BP826555" s="90"/>
    </row>
    <row r="826556" spans="68:68" customFormat="1">
      <c r="BP826556" s="90"/>
    </row>
    <row r="826557" spans="68:68" customFormat="1">
      <c r="BP826557" s="90"/>
    </row>
    <row r="826558" spans="68:68" customFormat="1">
      <c r="BP826558" s="90"/>
    </row>
    <row r="826559" spans="68:68" customFormat="1">
      <c r="BP826559" s="90"/>
    </row>
    <row r="826560" spans="68:68" customFormat="1">
      <c r="BP826560" s="90"/>
    </row>
    <row r="826561" spans="68:68" customFormat="1">
      <c r="BP826561" s="90"/>
    </row>
    <row r="826562" spans="68:68" customFormat="1">
      <c r="BP826562" s="90"/>
    </row>
    <row r="826563" spans="68:68" customFormat="1">
      <c r="BP826563" s="90"/>
    </row>
    <row r="826564" spans="68:68" customFormat="1">
      <c r="BP826564" s="90"/>
    </row>
    <row r="826565" spans="68:68" customFormat="1">
      <c r="BP826565" s="90"/>
    </row>
    <row r="826566" spans="68:68" customFormat="1">
      <c r="BP826566" s="90"/>
    </row>
    <row r="826567" spans="68:68" customFormat="1">
      <c r="BP826567" s="90"/>
    </row>
    <row r="826568" spans="68:68" customFormat="1">
      <c r="BP826568" s="90"/>
    </row>
    <row r="826569" spans="68:68" customFormat="1">
      <c r="BP826569" s="90"/>
    </row>
    <row r="826570" spans="68:68" customFormat="1">
      <c r="BP826570" s="90"/>
    </row>
    <row r="826571" spans="68:68" customFormat="1">
      <c r="BP826571" s="90"/>
    </row>
    <row r="826572" spans="68:68" customFormat="1">
      <c r="BP826572" s="90"/>
    </row>
    <row r="826573" spans="68:68" customFormat="1">
      <c r="BP826573" s="90"/>
    </row>
    <row r="826574" spans="68:68" customFormat="1">
      <c r="BP826574" s="90"/>
    </row>
    <row r="826575" spans="68:68" customFormat="1">
      <c r="BP826575" s="90"/>
    </row>
    <row r="826576" spans="68:68" customFormat="1">
      <c r="BP826576" s="90"/>
    </row>
    <row r="826577" spans="68:68" customFormat="1">
      <c r="BP826577" s="90"/>
    </row>
    <row r="826578" spans="68:68" customFormat="1">
      <c r="BP826578" s="90"/>
    </row>
    <row r="826579" spans="68:68" customFormat="1">
      <c r="BP826579" s="90"/>
    </row>
    <row r="826580" spans="68:68" customFormat="1">
      <c r="BP826580" s="90"/>
    </row>
    <row r="826581" spans="68:68" customFormat="1">
      <c r="BP826581" s="90"/>
    </row>
    <row r="826582" spans="68:68" customFormat="1">
      <c r="BP826582" s="90"/>
    </row>
    <row r="826583" spans="68:68" customFormat="1">
      <c r="BP826583" s="90"/>
    </row>
    <row r="826584" spans="68:68" customFormat="1">
      <c r="BP826584" s="90"/>
    </row>
    <row r="826585" spans="68:68" customFormat="1">
      <c r="BP826585" s="90"/>
    </row>
    <row r="826586" spans="68:68" customFormat="1">
      <c r="BP826586" s="90"/>
    </row>
    <row r="826587" spans="68:68" customFormat="1">
      <c r="BP826587" s="90"/>
    </row>
    <row r="826588" spans="68:68" customFormat="1">
      <c r="BP826588" s="90"/>
    </row>
    <row r="826589" spans="68:68" customFormat="1">
      <c r="BP826589" s="90"/>
    </row>
    <row r="826590" spans="68:68" customFormat="1">
      <c r="BP826590" s="90"/>
    </row>
    <row r="826591" spans="68:68" customFormat="1">
      <c r="BP826591" s="90"/>
    </row>
    <row r="826592" spans="68:68" customFormat="1">
      <c r="BP826592" s="90"/>
    </row>
    <row r="826593" spans="68:68" customFormat="1">
      <c r="BP826593" s="90"/>
    </row>
    <row r="826594" spans="68:68" customFormat="1">
      <c r="BP826594" s="90"/>
    </row>
    <row r="826595" spans="68:68" customFormat="1">
      <c r="BP826595" s="90"/>
    </row>
    <row r="826596" spans="68:68" customFormat="1">
      <c r="BP826596" s="90"/>
    </row>
    <row r="826597" spans="68:68" customFormat="1">
      <c r="BP826597" s="90"/>
    </row>
    <row r="826598" spans="68:68" customFormat="1">
      <c r="BP826598" s="90"/>
    </row>
    <row r="826599" spans="68:68" customFormat="1">
      <c r="BP826599" s="90"/>
    </row>
    <row r="826600" spans="68:68" customFormat="1">
      <c r="BP826600" s="90"/>
    </row>
    <row r="826601" spans="68:68" customFormat="1">
      <c r="BP826601" s="90"/>
    </row>
    <row r="826602" spans="68:68" customFormat="1">
      <c r="BP826602" s="90"/>
    </row>
    <row r="826603" spans="68:68" customFormat="1">
      <c r="BP826603" s="90"/>
    </row>
    <row r="826604" spans="68:68" customFormat="1">
      <c r="BP826604" s="90"/>
    </row>
    <row r="826605" spans="68:68" customFormat="1">
      <c r="BP826605" s="90"/>
    </row>
    <row r="826606" spans="68:68" customFormat="1">
      <c r="BP826606" s="90"/>
    </row>
    <row r="826607" spans="68:68" customFormat="1">
      <c r="BP826607" s="90"/>
    </row>
    <row r="826608" spans="68:68" customFormat="1">
      <c r="BP826608" s="90"/>
    </row>
    <row r="826609" spans="68:68" customFormat="1">
      <c r="BP826609" s="90"/>
    </row>
    <row r="826610" spans="68:68" customFormat="1">
      <c r="BP826610" s="90"/>
    </row>
    <row r="826611" spans="68:68" customFormat="1">
      <c r="BP826611" s="90"/>
    </row>
    <row r="826612" spans="68:68" customFormat="1">
      <c r="BP826612" s="90"/>
    </row>
    <row r="826613" spans="68:68" customFormat="1">
      <c r="BP826613" s="90"/>
    </row>
    <row r="826614" spans="68:68" customFormat="1">
      <c r="BP826614" s="90"/>
    </row>
    <row r="826615" spans="68:68" customFormat="1">
      <c r="BP826615" s="90"/>
    </row>
    <row r="826616" spans="68:68" customFormat="1">
      <c r="BP826616" s="90"/>
    </row>
    <row r="826617" spans="68:68" customFormat="1">
      <c r="BP826617" s="90"/>
    </row>
    <row r="826618" spans="68:68" customFormat="1">
      <c r="BP826618" s="90"/>
    </row>
    <row r="826619" spans="68:68" customFormat="1">
      <c r="BP826619" s="90"/>
    </row>
    <row r="826620" spans="68:68" customFormat="1">
      <c r="BP826620" s="90"/>
    </row>
    <row r="826621" spans="68:68" customFormat="1">
      <c r="BP826621" s="90"/>
    </row>
    <row r="826622" spans="68:68" customFormat="1">
      <c r="BP826622" s="90"/>
    </row>
    <row r="826623" spans="68:68" customFormat="1">
      <c r="BP826623" s="90"/>
    </row>
    <row r="826624" spans="68:68" customFormat="1">
      <c r="BP826624" s="90"/>
    </row>
    <row r="826625" spans="68:68" customFormat="1">
      <c r="BP826625" s="90"/>
    </row>
    <row r="826626" spans="68:68" customFormat="1">
      <c r="BP826626" s="90"/>
    </row>
    <row r="826627" spans="68:68" customFormat="1">
      <c r="BP826627" s="90"/>
    </row>
    <row r="826628" spans="68:68" customFormat="1">
      <c r="BP826628" s="90"/>
    </row>
    <row r="826629" spans="68:68" customFormat="1">
      <c r="BP826629" s="90"/>
    </row>
    <row r="826630" spans="68:68" customFormat="1">
      <c r="BP826630" s="90"/>
    </row>
    <row r="826631" spans="68:68" customFormat="1">
      <c r="BP826631" s="90"/>
    </row>
    <row r="826632" spans="68:68" customFormat="1">
      <c r="BP826632" s="90"/>
    </row>
    <row r="826633" spans="68:68" customFormat="1">
      <c r="BP826633" s="90"/>
    </row>
    <row r="826634" spans="68:68" customFormat="1">
      <c r="BP826634" s="90"/>
    </row>
    <row r="826635" spans="68:68" customFormat="1">
      <c r="BP826635" s="90"/>
    </row>
    <row r="826636" spans="68:68" customFormat="1">
      <c r="BP826636" s="90"/>
    </row>
    <row r="826637" spans="68:68" customFormat="1">
      <c r="BP826637" s="90"/>
    </row>
    <row r="826638" spans="68:68" customFormat="1">
      <c r="BP826638" s="90"/>
    </row>
    <row r="826639" spans="68:68" customFormat="1">
      <c r="BP826639" s="90"/>
    </row>
    <row r="826640" spans="68:68" customFormat="1">
      <c r="BP826640" s="90"/>
    </row>
    <row r="826641" spans="68:68" customFormat="1">
      <c r="BP826641" s="90"/>
    </row>
    <row r="826642" spans="68:68" customFormat="1">
      <c r="BP826642" s="90"/>
    </row>
    <row r="826643" spans="68:68" customFormat="1">
      <c r="BP826643" s="90"/>
    </row>
    <row r="826644" spans="68:68" customFormat="1">
      <c r="BP826644" s="90"/>
    </row>
    <row r="826645" spans="68:68" customFormat="1">
      <c r="BP826645" s="90"/>
    </row>
    <row r="826646" spans="68:68" customFormat="1">
      <c r="BP826646" s="90"/>
    </row>
    <row r="826647" spans="68:68" customFormat="1">
      <c r="BP826647" s="90"/>
    </row>
    <row r="826648" spans="68:68" customFormat="1">
      <c r="BP826648" s="90"/>
    </row>
    <row r="826649" spans="68:68" customFormat="1">
      <c r="BP826649" s="90"/>
    </row>
    <row r="826650" spans="68:68" customFormat="1">
      <c r="BP826650" s="90"/>
    </row>
    <row r="826651" spans="68:68" customFormat="1">
      <c r="BP826651" s="90"/>
    </row>
    <row r="826652" spans="68:68" customFormat="1">
      <c r="BP826652" s="90"/>
    </row>
    <row r="826653" spans="68:68" customFormat="1">
      <c r="BP826653" s="90"/>
    </row>
    <row r="826654" spans="68:68" customFormat="1">
      <c r="BP826654" s="90"/>
    </row>
    <row r="826655" spans="68:68" customFormat="1">
      <c r="BP826655" s="90"/>
    </row>
    <row r="826656" spans="68:68" customFormat="1">
      <c r="BP826656" s="90"/>
    </row>
    <row r="826657" spans="68:68" customFormat="1">
      <c r="BP826657" s="90"/>
    </row>
    <row r="826658" spans="68:68" customFormat="1">
      <c r="BP826658" s="90"/>
    </row>
    <row r="826659" spans="68:68" customFormat="1">
      <c r="BP826659" s="90"/>
    </row>
    <row r="826660" spans="68:68" customFormat="1">
      <c r="BP826660" s="90"/>
    </row>
    <row r="826661" spans="68:68" customFormat="1">
      <c r="BP826661" s="90"/>
    </row>
    <row r="826662" spans="68:68" customFormat="1">
      <c r="BP826662" s="90"/>
    </row>
    <row r="826663" spans="68:68" customFormat="1">
      <c r="BP826663" s="90"/>
    </row>
    <row r="826664" spans="68:68" customFormat="1">
      <c r="BP826664" s="90"/>
    </row>
    <row r="826665" spans="68:68" customFormat="1">
      <c r="BP826665" s="90"/>
    </row>
    <row r="826666" spans="68:68" customFormat="1">
      <c r="BP826666" s="90"/>
    </row>
    <row r="826667" spans="68:68" customFormat="1">
      <c r="BP826667" s="90"/>
    </row>
    <row r="826668" spans="68:68" customFormat="1">
      <c r="BP826668" s="90"/>
    </row>
    <row r="826669" spans="68:68" customFormat="1">
      <c r="BP826669" s="90"/>
    </row>
    <row r="826670" spans="68:68" customFormat="1">
      <c r="BP826670" s="90"/>
    </row>
    <row r="826671" spans="68:68" customFormat="1">
      <c r="BP826671" s="90"/>
    </row>
    <row r="826672" spans="68:68" customFormat="1">
      <c r="BP826672" s="90"/>
    </row>
    <row r="826673" spans="68:68" customFormat="1">
      <c r="BP826673" s="90"/>
    </row>
    <row r="826674" spans="68:68" customFormat="1">
      <c r="BP826674" s="90"/>
    </row>
    <row r="826675" spans="68:68" customFormat="1">
      <c r="BP826675" s="90"/>
    </row>
    <row r="826676" spans="68:68" customFormat="1">
      <c r="BP826676" s="90"/>
    </row>
    <row r="826677" spans="68:68" customFormat="1">
      <c r="BP826677" s="90"/>
    </row>
    <row r="826678" spans="68:68" customFormat="1">
      <c r="BP826678" s="90"/>
    </row>
    <row r="826679" spans="68:68" customFormat="1">
      <c r="BP826679" s="90"/>
    </row>
    <row r="826680" spans="68:68" customFormat="1">
      <c r="BP826680" s="90"/>
    </row>
    <row r="826681" spans="68:68" customFormat="1">
      <c r="BP826681" s="90"/>
    </row>
    <row r="826682" spans="68:68" customFormat="1">
      <c r="BP826682" s="90"/>
    </row>
    <row r="826683" spans="68:68" customFormat="1">
      <c r="BP826683" s="90"/>
    </row>
    <row r="826684" spans="68:68" customFormat="1">
      <c r="BP826684" s="90"/>
    </row>
    <row r="826685" spans="68:68" customFormat="1">
      <c r="BP826685" s="90"/>
    </row>
    <row r="826686" spans="68:68" customFormat="1">
      <c r="BP826686" s="90"/>
    </row>
    <row r="826687" spans="68:68" customFormat="1">
      <c r="BP826687" s="90"/>
    </row>
    <row r="826688" spans="68:68" customFormat="1">
      <c r="BP826688" s="90"/>
    </row>
    <row r="826689" spans="68:68" customFormat="1">
      <c r="BP826689" s="90"/>
    </row>
    <row r="826690" spans="68:68" customFormat="1">
      <c r="BP826690" s="90"/>
    </row>
    <row r="826691" spans="68:68" customFormat="1">
      <c r="BP826691" s="90"/>
    </row>
    <row r="826692" spans="68:68" customFormat="1">
      <c r="BP826692" s="90"/>
    </row>
    <row r="826693" spans="68:68" customFormat="1">
      <c r="BP826693" s="90"/>
    </row>
    <row r="826694" spans="68:68" customFormat="1">
      <c r="BP826694" s="90"/>
    </row>
    <row r="826695" spans="68:68" customFormat="1">
      <c r="BP826695" s="90"/>
    </row>
    <row r="826696" spans="68:68" customFormat="1">
      <c r="BP826696" s="90"/>
    </row>
    <row r="826697" spans="68:68" customFormat="1">
      <c r="BP826697" s="90"/>
    </row>
    <row r="826698" spans="68:68" customFormat="1">
      <c r="BP826698" s="90"/>
    </row>
    <row r="826699" spans="68:68" customFormat="1">
      <c r="BP826699" s="90"/>
    </row>
    <row r="826700" spans="68:68" customFormat="1">
      <c r="BP826700" s="90"/>
    </row>
    <row r="826701" spans="68:68" customFormat="1">
      <c r="BP826701" s="90"/>
    </row>
    <row r="826702" spans="68:68" customFormat="1">
      <c r="BP826702" s="90"/>
    </row>
    <row r="826703" spans="68:68" customFormat="1">
      <c r="BP826703" s="90"/>
    </row>
    <row r="826704" spans="68:68" customFormat="1">
      <c r="BP826704" s="90"/>
    </row>
    <row r="826705" spans="68:68" customFormat="1">
      <c r="BP826705" s="90"/>
    </row>
    <row r="826706" spans="68:68" customFormat="1">
      <c r="BP826706" s="90"/>
    </row>
    <row r="826707" spans="68:68" customFormat="1">
      <c r="BP826707" s="90"/>
    </row>
    <row r="826708" spans="68:68" customFormat="1">
      <c r="BP826708" s="90"/>
    </row>
    <row r="826709" spans="68:68" customFormat="1">
      <c r="BP826709" s="90"/>
    </row>
    <row r="826710" spans="68:68" customFormat="1">
      <c r="BP826710" s="90"/>
    </row>
    <row r="826711" spans="68:68" customFormat="1">
      <c r="BP826711" s="90"/>
    </row>
    <row r="826712" spans="68:68" customFormat="1">
      <c r="BP826712" s="90"/>
    </row>
    <row r="826713" spans="68:68" customFormat="1">
      <c r="BP826713" s="90"/>
    </row>
    <row r="826714" spans="68:68" customFormat="1">
      <c r="BP826714" s="90"/>
    </row>
    <row r="826715" spans="68:68" customFormat="1">
      <c r="BP826715" s="90"/>
    </row>
    <row r="826716" spans="68:68" customFormat="1">
      <c r="BP826716" s="90"/>
    </row>
    <row r="826717" spans="68:68" customFormat="1">
      <c r="BP826717" s="90"/>
    </row>
    <row r="826718" spans="68:68" customFormat="1">
      <c r="BP826718" s="90"/>
    </row>
    <row r="826719" spans="68:68" customFormat="1">
      <c r="BP826719" s="90"/>
    </row>
    <row r="826720" spans="68:68" customFormat="1">
      <c r="BP826720" s="90"/>
    </row>
    <row r="826721" spans="68:68" customFormat="1">
      <c r="BP826721" s="90"/>
    </row>
    <row r="826722" spans="68:68" customFormat="1">
      <c r="BP826722" s="90"/>
    </row>
    <row r="826723" spans="68:68" customFormat="1">
      <c r="BP826723" s="90"/>
    </row>
    <row r="826724" spans="68:68" customFormat="1">
      <c r="BP826724" s="90"/>
    </row>
    <row r="826725" spans="68:68" customFormat="1">
      <c r="BP826725" s="90"/>
    </row>
    <row r="826726" spans="68:68" customFormat="1">
      <c r="BP826726" s="90"/>
    </row>
    <row r="826727" spans="68:68" customFormat="1">
      <c r="BP826727" s="90"/>
    </row>
    <row r="826728" spans="68:68" customFormat="1">
      <c r="BP826728" s="90"/>
    </row>
    <row r="826729" spans="68:68" customFormat="1">
      <c r="BP826729" s="90"/>
    </row>
    <row r="826730" spans="68:68" customFormat="1">
      <c r="BP826730" s="90"/>
    </row>
    <row r="826731" spans="68:68" customFormat="1">
      <c r="BP826731" s="90"/>
    </row>
    <row r="826732" spans="68:68" customFormat="1">
      <c r="BP826732" s="90"/>
    </row>
    <row r="826733" spans="68:68" customFormat="1">
      <c r="BP826733" s="90"/>
    </row>
    <row r="826734" spans="68:68" customFormat="1">
      <c r="BP826734" s="90"/>
    </row>
    <row r="826735" spans="68:68" customFormat="1">
      <c r="BP826735" s="90"/>
    </row>
    <row r="826736" spans="68:68" customFormat="1">
      <c r="BP826736" s="90"/>
    </row>
    <row r="826737" spans="68:68" customFormat="1">
      <c r="BP826737" s="90"/>
    </row>
    <row r="826738" spans="68:68" customFormat="1">
      <c r="BP826738" s="90"/>
    </row>
    <row r="826739" spans="68:68" customFormat="1">
      <c r="BP826739" s="90"/>
    </row>
    <row r="826740" spans="68:68" customFormat="1">
      <c r="BP826740" s="90"/>
    </row>
    <row r="826741" spans="68:68" customFormat="1">
      <c r="BP826741" s="90"/>
    </row>
    <row r="826742" spans="68:68" customFormat="1">
      <c r="BP826742" s="90"/>
    </row>
    <row r="826743" spans="68:68" customFormat="1">
      <c r="BP826743" s="90"/>
    </row>
    <row r="826744" spans="68:68" customFormat="1">
      <c r="BP826744" s="90"/>
    </row>
    <row r="826745" spans="68:68" customFormat="1">
      <c r="BP826745" s="90"/>
    </row>
    <row r="826746" spans="68:68" customFormat="1">
      <c r="BP826746" s="90"/>
    </row>
    <row r="826747" spans="68:68" customFormat="1">
      <c r="BP826747" s="90"/>
    </row>
    <row r="826748" spans="68:68" customFormat="1">
      <c r="BP826748" s="90"/>
    </row>
    <row r="826749" spans="68:68" customFormat="1">
      <c r="BP826749" s="90"/>
    </row>
    <row r="826750" spans="68:68" customFormat="1">
      <c r="BP826750" s="90"/>
    </row>
    <row r="826751" spans="68:68" customFormat="1">
      <c r="BP826751" s="90"/>
    </row>
    <row r="826752" spans="68:68" customFormat="1">
      <c r="BP826752" s="90"/>
    </row>
    <row r="826753" spans="68:68" customFormat="1">
      <c r="BP826753" s="90"/>
    </row>
    <row r="826754" spans="68:68" customFormat="1">
      <c r="BP826754" s="90"/>
    </row>
    <row r="826755" spans="68:68" customFormat="1">
      <c r="BP826755" s="90"/>
    </row>
    <row r="826756" spans="68:68" customFormat="1">
      <c r="BP826756" s="90"/>
    </row>
    <row r="826757" spans="68:68" customFormat="1">
      <c r="BP826757" s="90"/>
    </row>
    <row r="826758" spans="68:68" customFormat="1">
      <c r="BP826758" s="90"/>
    </row>
    <row r="826759" spans="68:68" customFormat="1">
      <c r="BP826759" s="90"/>
    </row>
    <row r="826760" spans="68:68" customFormat="1">
      <c r="BP826760" s="90"/>
    </row>
    <row r="826761" spans="68:68" customFormat="1">
      <c r="BP826761" s="90"/>
    </row>
    <row r="826762" spans="68:68" customFormat="1">
      <c r="BP826762" s="90"/>
    </row>
    <row r="826763" spans="68:68" customFormat="1">
      <c r="BP826763" s="90"/>
    </row>
    <row r="826764" spans="68:68" customFormat="1">
      <c r="BP826764" s="90"/>
    </row>
    <row r="826765" spans="68:68" customFormat="1">
      <c r="BP826765" s="90"/>
    </row>
    <row r="826766" spans="68:68" customFormat="1">
      <c r="BP826766" s="90"/>
    </row>
    <row r="826767" spans="68:68" customFormat="1">
      <c r="BP826767" s="90"/>
    </row>
    <row r="826768" spans="68:68" customFormat="1">
      <c r="BP826768" s="90"/>
    </row>
    <row r="826769" spans="68:68" customFormat="1">
      <c r="BP826769" s="90"/>
    </row>
    <row r="826770" spans="68:68" customFormat="1">
      <c r="BP826770" s="90"/>
    </row>
    <row r="826771" spans="68:68" customFormat="1">
      <c r="BP826771" s="90"/>
    </row>
    <row r="826772" spans="68:68" customFormat="1">
      <c r="BP826772" s="90"/>
    </row>
    <row r="826773" spans="68:68" customFormat="1">
      <c r="BP826773" s="90"/>
    </row>
    <row r="826774" spans="68:68" customFormat="1">
      <c r="BP826774" s="90"/>
    </row>
    <row r="826775" spans="68:68" customFormat="1">
      <c r="BP826775" s="90"/>
    </row>
    <row r="826776" spans="68:68" customFormat="1">
      <c r="BP826776" s="90"/>
    </row>
    <row r="826777" spans="68:68" customFormat="1">
      <c r="BP826777" s="90"/>
    </row>
    <row r="826778" spans="68:68" customFormat="1">
      <c r="BP826778" s="90"/>
    </row>
    <row r="826779" spans="68:68" customFormat="1">
      <c r="BP826779" s="90"/>
    </row>
    <row r="826780" spans="68:68" customFormat="1">
      <c r="BP826780" s="90"/>
    </row>
    <row r="826781" spans="68:68" customFormat="1">
      <c r="BP826781" s="90"/>
    </row>
    <row r="826782" spans="68:68" customFormat="1">
      <c r="BP826782" s="90"/>
    </row>
    <row r="826783" spans="68:68" customFormat="1">
      <c r="BP826783" s="90"/>
    </row>
    <row r="826784" spans="68:68" customFormat="1">
      <c r="BP826784" s="90"/>
    </row>
    <row r="826785" spans="68:68" customFormat="1">
      <c r="BP826785" s="90"/>
    </row>
    <row r="826786" spans="68:68" customFormat="1">
      <c r="BP826786" s="90"/>
    </row>
    <row r="826787" spans="68:68" customFormat="1">
      <c r="BP826787" s="90"/>
    </row>
    <row r="826788" spans="68:68" customFormat="1">
      <c r="BP826788" s="90"/>
    </row>
    <row r="826789" spans="68:68" customFormat="1">
      <c r="BP826789" s="90"/>
    </row>
    <row r="826790" spans="68:68" customFormat="1">
      <c r="BP826790" s="90"/>
    </row>
    <row r="826791" spans="68:68" customFormat="1">
      <c r="BP826791" s="90"/>
    </row>
    <row r="826792" spans="68:68" customFormat="1">
      <c r="BP826792" s="90"/>
    </row>
    <row r="826793" spans="68:68" customFormat="1">
      <c r="BP826793" s="90"/>
    </row>
    <row r="826794" spans="68:68" customFormat="1">
      <c r="BP826794" s="90"/>
    </row>
    <row r="826795" spans="68:68" customFormat="1">
      <c r="BP826795" s="90"/>
    </row>
    <row r="826796" spans="68:68" customFormat="1">
      <c r="BP826796" s="90"/>
    </row>
    <row r="826797" spans="68:68" customFormat="1">
      <c r="BP826797" s="90"/>
    </row>
    <row r="826798" spans="68:68" customFormat="1">
      <c r="BP826798" s="90"/>
    </row>
    <row r="826799" spans="68:68" customFormat="1">
      <c r="BP826799" s="90"/>
    </row>
    <row r="826800" spans="68:68" customFormat="1">
      <c r="BP826800" s="90"/>
    </row>
    <row r="826801" spans="68:68" customFormat="1">
      <c r="BP826801" s="90"/>
    </row>
    <row r="826802" spans="68:68" customFormat="1">
      <c r="BP826802" s="90"/>
    </row>
    <row r="826803" spans="68:68" customFormat="1">
      <c r="BP826803" s="90"/>
    </row>
    <row r="826804" spans="68:68" customFormat="1">
      <c r="BP826804" s="90"/>
    </row>
    <row r="826805" spans="68:68" customFormat="1">
      <c r="BP826805" s="90"/>
    </row>
    <row r="826806" spans="68:68" customFormat="1">
      <c r="BP826806" s="90"/>
    </row>
    <row r="826807" spans="68:68" customFormat="1">
      <c r="BP826807" s="90"/>
    </row>
    <row r="826808" spans="68:68" customFormat="1">
      <c r="BP826808" s="90"/>
    </row>
    <row r="826809" spans="68:68" customFormat="1">
      <c r="BP826809" s="90"/>
    </row>
    <row r="826810" spans="68:68" customFormat="1">
      <c r="BP826810" s="90"/>
    </row>
    <row r="826811" spans="68:68" customFormat="1">
      <c r="BP826811" s="90"/>
    </row>
    <row r="826812" spans="68:68" customFormat="1">
      <c r="BP826812" s="90"/>
    </row>
    <row r="826813" spans="68:68" customFormat="1">
      <c r="BP826813" s="90"/>
    </row>
    <row r="826814" spans="68:68" customFormat="1">
      <c r="BP826814" s="90"/>
    </row>
    <row r="826815" spans="68:68" customFormat="1">
      <c r="BP826815" s="90"/>
    </row>
    <row r="826816" spans="68:68" customFormat="1">
      <c r="BP826816" s="90"/>
    </row>
    <row r="826817" spans="68:68" customFormat="1">
      <c r="BP826817" s="90"/>
    </row>
    <row r="826818" spans="68:68" customFormat="1">
      <c r="BP826818" s="90"/>
    </row>
    <row r="826819" spans="68:68" customFormat="1">
      <c r="BP826819" s="90"/>
    </row>
    <row r="826820" spans="68:68" customFormat="1">
      <c r="BP826820" s="90"/>
    </row>
    <row r="826821" spans="68:68" customFormat="1">
      <c r="BP826821" s="90"/>
    </row>
    <row r="826822" spans="68:68" customFormat="1">
      <c r="BP826822" s="90"/>
    </row>
    <row r="826823" spans="68:68" customFormat="1">
      <c r="BP826823" s="90"/>
    </row>
    <row r="826824" spans="68:68" customFormat="1">
      <c r="BP826824" s="90"/>
    </row>
    <row r="826825" spans="68:68" customFormat="1">
      <c r="BP826825" s="90"/>
    </row>
    <row r="826826" spans="68:68" customFormat="1">
      <c r="BP826826" s="90"/>
    </row>
    <row r="826827" spans="68:68" customFormat="1">
      <c r="BP826827" s="90"/>
    </row>
    <row r="826828" spans="68:68" customFormat="1">
      <c r="BP826828" s="90"/>
    </row>
    <row r="826829" spans="68:68" customFormat="1">
      <c r="BP826829" s="90"/>
    </row>
    <row r="826830" spans="68:68" customFormat="1">
      <c r="BP826830" s="90"/>
    </row>
    <row r="826831" spans="68:68" customFormat="1">
      <c r="BP826831" s="90"/>
    </row>
    <row r="826832" spans="68:68" customFormat="1">
      <c r="BP826832" s="90"/>
    </row>
    <row r="826833" spans="68:68" customFormat="1">
      <c r="BP826833" s="90"/>
    </row>
    <row r="826834" spans="68:68" customFormat="1">
      <c r="BP826834" s="90"/>
    </row>
    <row r="826835" spans="68:68" customFormat="1">
      <c r="BP826835" s="90"/>
    </row>
    <row r="826836" spans="68:68" customFormat="1">
      <c r="BP826836" s="90"/>
    </row>
    <row r="826837" spans="68:68" customFormat="1">
      <c r="BP826837" s="90"/>
    </row>
    <row r="826838" spans="68:68" customFormat="1">
      <c r="BP826838" s="90"/>
    </row>
    <row r="826839" spans="68:68" customFormat="1">
      <c r="BP826839" s="90"/>
    </row>
    <row r="826840" spans="68:68" customFormat="1">
      <c r="BP826840" s="90"/>
    </row>
    <row r="826841" spans="68:68" customFormat="1">
      <c r="BP826841" s="90"/>
    </row>
    <row r="826842" spans="68:68" customFormat="1">
      <c r="BP826842" s="90"/>
    </row>
    <row r="826843" spans="68:68" customFormat="1">
      <c r="BP826843" s="90"/>
    </row>
    <row r="826844" spans="68:68" customFormat="1">
      <c r="BP826844" s="90"/>
    </row>
    <row r="826845" spans="68:68" customFormat="1">
      <c r="BP826845" s="90"/>
    </row>
    <row r="826846" spans="68:68" customFormat="1">
      <c r="BP826846" s="90"/>
    </row>
    <row r="826847" spans="68:68" customFormat="1">
      <c r="BP826847" s="90"/>
    </row>
    <row r="826848" spans="68:68" customFormat="1">
      <c r="BP826848" s="90"/>
    </row>
    <row r="826849" spans="68:68" customFormat="1">
      <c r="BP826849" s="90"/>
    </row>
    <row r="826850" spans="68:68" customFormat="1">
      <c r="BP826850" s="90"/>
    </row>
    <row r="826851" spans="68:68" customFormat="1">
      <c r="BP826851" s="90"/>
    </row>
    <row r="826852" spans="68:68" customFormat="1">
      <c r="BP826852" s="90"/>
    </row>
    <row r="826853" spans="68:68" customFormat="1">
      <c r="BP826853" s="90"/>
    </row>
    <row r="826854" spans="68:68" customFormat="1">
      <c r="BP826854" s="90"/>
    </row>
    <row r="826855" spans="68:68" customFormat="1">
      <c r="BP826855" s="90"/>
    </row>
    <row r="826856" spans="68:68" customFormat="1">
      <c r="BP826856" s="90"/>
    </row>
    <row r="826857" spans="68:68" customFormat="1">
      <c r="BP826857" s="90"/>
    </row>
    <row r="826858" spans="68:68" customFormat="1">
      <c r="BP826858" s="90"/>
    </row>
    <row r="826859" spans="68:68" customFormat="1">
      <c r="BP826859" s="90"/>
    </row>
    <row r="826860" spans="68:68" customFormat="1">
      <c r="BP826860" s="90"/>
    </row>
    <row r="826861" spans="68:68" customFormat="1">
      <c r="BP826861" s="90"/>
    </row>
    <row r="826862" spans="68:68" customFormat="1">
      <c r="BP826862" s="90"/>
    </row>
    <row r="826863" spans="68:68" customFormat="1">
      <c r="BP826863" s="90"/>
    </row>
    <row r="826864" spans="68:68" customFormat="1">
      <c r="BP826864" s="90"/>
    </row>
    <row r="826865" spans="68:68" customFormat="1">
      <c r="BP826865" s="90"/>
    </row>
    <row r="826866" spans="68:68" customFormat="1">
      <c r="BP826866" s="90"/>
    </row>
    <row r="826867" spans="68:68" customFormat="1">
      <c r="BP826867" s="90"/>
    </row>
    <row r="826868" spans="68:68" customFormat="1">
      <c r="BP826868" s="90"/>
    </row>
    <row r="826869" spans="68:68" customFormat="1">
      <c r="BP826869" s="90"/>
    </row>
    <row r="826870" spans="68:68" customFormat="1">
      <c r="BP826870" s="90"/>
    </row>
    <row r="826871" spans="68:68" customFormat="1">
      <c r="BP826871" s="90"/>
    </row>
    <row r="826872" spans="68:68" customFormat="1">
      <c r="BP826872" s="90"/>
    </row>
    <row r="826873" spans="68:68" customFormat="1">
      <c r="BP826873" s="90"/>
    </row>
    <row r="826874" spans="68:68" customFormat="1">
      <c r="BP826874" s="90"/>
    </row>
    <row r="826875" spans="68:68" customFormat="1">
      <c r="BP826875" s="90"/>
    </row>
    <row r="826876" spans="68:68" customFormat="1">
      <c r="BP826876" s="90"/>
    </row>
    <row r="826877" spans="68:68" customFormat="1">
      <c r="BP826877" s="90"/>
    </row>
    <row r="826878" spans="68:68" customFormat="1">
      <c r="BP826878" s="90"/>
    </row>
    <row r="826879" spans="68:68" customFormat="1">
      <c r="BP826879" s="90"/>
    </row>
    <row r="826880" spans="68:68" customFormat="1">
      <c r="BP826880" s="90"/>
    </row>
    <row r="826881" spans="68:68" customFormat="1">
      <c r="BP826881" s="90"/>
    </row>
    <row r="826882" spans="68:68" customFormat="1">
      <c r="BP826882" s="90"/>
    </row>
    <row r="826883" spans="68:68" customFormat="1">
      <c r="BP826883" s="90"/>
    </row>
    <row r="826884" spans="68:68" customFormat="1">
      <c r="BP826884" s="90"/>
    </row>
    <row r="826885" spans="68:68" customFormat="1">
      <c r="BP826885" s="90"/>
    </row>
    <row r="826886" spans="68:68" customFormat="1">
      <c r="BP826886" s="90"/>
    </row>
    <row r="826887" spans="68:68" customFormat="1">
      <c r="BP826887" s="90"/>
    </row>
    <row r="826888" spans="68:68" customFormat="1">
      <c r="BP826888" s="90"/>
    </row>
    <row r="826889" spans="68:68" customFormat="1">
      <c r="BP826889" s="90"/>
    </row>
    <row r="826890" spans="68:68" customFormat="1">
      <c r="BP826890" s="90"/>
    </row>
    <row r="826891" spans="68:68" customFormat="1">
      <c r="BP826891" s="90"/>
    </row>
    <row r="826892" spans="68:68" customFormat="1">
      <c r="BP826892" s="90"/>
    </row>
    <row r="826893" spans="68:68" customFormat="1">
      <c r="BP826893" s="90"/>
    </row>
    <row r="826894" spans="68:68" customFormat="1">
      <c r="BP826894" s="90"/>
    </row>
    <row r="826895" spans="68:68" customFormat="1">
      <c r="BP826895" s="90"/>
    </row>
    <row r="826896" spans="68:68" customFormat="1">
      <c r="BP826896" s="90"/>
    </row>
    <row r="826897" spans="68:68" customFormat="1">
      <c r="BP826897" s="90"/>
    </row>
    <row r="826898" spans="68:68" customFormat="1">
      <c r="BP826898" s="90"/>
    </row>
    <row r="826899" spans="68:68" customFormat="1">
      <c r="BP826899" s="90"/>
    </row>
    <row r="826900" spans="68:68" customFormat="1">
      <c r="BP826900" s="90"/>
    </row>
    <row r="826901" spans="68:68" customFormat="1">
      <c r="BP826901" s="90"/>
    </row>
    <row r="826902" spans="68:68" customFormat="1">
      <c r="BP826902" s="90"/>
    </row>
    <row r="826903" spans="68:68" customFormat="1">
      <c r="BP826903" s="90"/>
    </row>
    <row r="826904" spans="68:68" customFormat="1">
      <c r="BP826904" s="90"/>
    </row>
    <row r="826905" spans="68:68" customFormat="1">
      <c r="BP826905" s="90"/>
    </row>
    <row r="826906" spans="68:68" customFormat="1">
      <c r="BP826906" s="90"/>
    </row>
    <row r="826907" spans="68:68" customFormat="1">
      <c r="BP826907" s="90"/>
    </row>
    <row r="826908" spans="68:68" customFormat="1">
      <c r="BP826908" s="90"/>
    </row>
    <row r="826909" spans="68:68" customFormat="1">
      <c r="BP826909" s="90"/>
    </row>
    <row r="826910" spans="68:68" customFormat="1">
      <c r="BP826910" s="90"/>
    </row>
    <row r="826911" spans="68:68" customFormat="1">
      <c r="BP826911" s="90"/>
    </row>
    <row r="826912" spans="68:68" customFormat="1">
      <c r="BP826912" s="90"/>
    </row>
    <row r="826913" spans="68:68" customFormat="1">
      <c r="BP826913" s="90"/>
    </row>
    <row r="826914" spans="68:68" customFormat="1">
      <c r="BP826914" s="90"/>
    </row>
    <row r="826915" spans="68:68" customFormat="1">
      <c r="BP826915" s="90"/>
    </row>
    <row r="826916" spans="68:68" customFormat="1">
      <c r="BP826916" s="90"/>
    </row>
    <row r="826917" spans="68:68" customFormat="1">
      <c r="BP826917" s="90"/>
    </row>
    <row r="826918" spans="68:68" customFormat="1">
      <c r="BP826918" s="90"/>
    </row>
    <row r="826919" spans="68:68" customFormat="1">
      <c r="BP826919" s="90"/>
    </row>
    <row r="826920" spans="68:68" customFormat="1">
      <c r="BP826920" s="90"/>
    </row>
    <row r="826921" spans="68:68" customFormat="1">
      <c r="BP826921" s="90"/>
    </row>
    <row r="826922" spans="68:68" customFormat="1">
      <c r="BP826922" s="90"/>
    </row>
    <row r="826923" spans="68:68" customFormat="1">
      <c r="BP826923" s="90"/>
    </row>
    <row r="826924" spans="68:68" customFormat="1">
      <c r="BP826924" s="90"/>
    </row>
    <row r="826925" spans="68:68" customFormat="1">
      <c r="BP826925" s="90"/>
    </row>
    <row r="826926" spans="68:68" customFormat="1">
      <c r="BP826926" s="90"/>
    </row>
    <row r="826927" spans="68:68" customFormat="1">
      <c r="BP826927" s="90"/>
    </row>
    <row r="826928" spans="68:68" customFormat="1">
      <c r="BP826928" s="90"/>
    </row>
    <row r="826929" spans="68:68" customFormat="1">
      <c r="BP826929" s="90"/>
    </row>
    <row r="826930" spans="68:68" customFormat="1">
      <c r="BP826930" s="90"/>
    </row>
    <row r="826931" spans="68:68" customFormat="1">
      <c r="BP826931" s="90"/>
    </row>
    <row r="826932" spans="68:68" customFormat="1">
      <c r="BP826932" s="90"/>
    </row>
    <row r="826933" spans="68:68" customFormat="1">
      <c r="BP826933" s="90"/>
    </row>
    <row r="826934" spans="68:68" customFormat="1">
      <c r="BP826934" s="90"/>
    </row>
    <row r="826935" spans="68:68" customFormat="1">
      <c r="BP826935" s="90"/>
    </row>
    <row r="826936" spans="68:68" customFormat="1">
      <c r="BP826936" s="90"/>
    </row>
    <row r="826937" spans="68:68" customFormat="1">
      <c r="BP826937" s="90"/>
    </row>
    <row r="826938" spans="68:68" customFormat="1">
      <c r="BP826938" s="90"/>
    </row>
    <row r="826939" spans="68:68" customFormat="1">
      <c r="BP826939" s="90"/>
    </row>
    <row r="826940" spans="68:68" customFormat="1">
      <c r="BP826940" s="90"/>
    </row>
    <row r="826941" spans="68:68" customFormat="1">
      <c r="BP826941" s="90"/>
    </row>
    <row r="826942" spans="68:68" customFormat="1">
      <c r="BP826942" s="90"/>
    </row>
    <row r="826943" spans="68:68" customFormat="1">
      <c r="BP826943" s="90"/>
    </row>
    <row r="826944" spans="68:68" customFormat="1">
      <c r="BP826944" s="90"/>
    </row>
    <row r="826945" spans="68:68" customFormat="1">
      <c r="BP826945" s="90"/>
    </row>
    <row r="826946" spans="68:68" customFormat="1">
      <c r="BP826946" s="90"/>
    </row>
    <row r="826947" spans="68:68" customFormat="1">
      <c r="BP826947" s="90"/>
    </row>
    <row r="826948" spans="68:68" customFormat="1">
      <c r="BP826948" s="90"/>
    </row>
    <row r="826949" spans="68:68" customFormat="1">
      <c r="BP826949" s="90"/>
    </row>
    <row r="826950" spans="68:68" customFormat="1">
      <c r="BP826950" s="90"/>
    </row>
    <row r="826951" spans="68:68" customFormat="1">
      <c r="BP826951" s="90"/>
    </row>
    <row r="826952" spans="68:68" customFormat="1">
      <c r="BP826952" s="90"/>
    </row>
    <row r="826953" spans="68:68" customFormat="1">
      <c r="BP826953" s="90"/>
    </row>
    <row r="826954" spans="68:68" customFormat="1">
      <c r="BP826954" s="90"/>
    </row>
    <row r="826955" spans="68:68" customFormat="1">
      <c r="BP826955" s="90"/>
    </row>
    <row r="826956" spans="68:68" customFormat="1">
      <c r="BP826956" s="90"/>
    </row>
    <row r="826957" spans="68:68" customFormat="1">
      <c r="BP826957" s="90"/>
    </row>
    <row r="826958" spans="68:68" customFormat="1">
      <c r="BP826958" s="90"/>
    </row>
    <row r="826959" spans="68:68" customFormat="1">
      <c r="BP826959" s="90"/>
    </row>
    <row r="826960" spans="68:68" customFormat="1">
      <c r="BP826960" s="90"/>
    </row>
    <row r="826961" spans="68:68" customFormat="1">
      <c r="BP826961" s="90"/>
    </row>
    <row r="826962" spans="68:68" customFormat="1">
      <c r="BP826962" s="90"/>
    </row>
    <row r="826963" spans="68:68" customFormat="1">
      <c r="BP826963" s="90"/>
    </row>
    <row r="826964" spans="68:68" customFormat="1">
      <c r="BP826964" s="90"/>
    </row>
    <row r="826965" spans="68:68" customFormat="1">
      <c r="BP826965" s="90"/>
    </row>
    <row r="826966" spans="68:68" customFormat="1">
      <c r="BP826966" s="90"/>
    </row>
    <row r="826967" spans="68:68" customFormat="1">
      <c r="BP826967" s="90"/>
    </row>
    <row r="826968" spans="68:68" customFormat="1">
      <c r="BP826968" s="90"/>
    </row>
    <row r="826969" spans="68:68" customFormat="1">
      <c r="BP826969" s="90"/>
    </row>
    <row r="826970" spans="68:68" customFormat="1">
      <c r="BP826970" s="90"/>
    </row>
    <row r="826971" spans="68:68" customFormat="1">
      <c r="BP826971" s="90"/>
    </row>
    <row r="826972" spans="68:68" customFormat="1">
      <c r="BP826972" s="90"/>
    </row>
    <row r="826973" spans="68:68" customFormat="1">
      <c r="BP826973" s="90"/>
    </row>
    <row r="826974" spans="68:68" customFormat="1">
      <c r="BP826974" s="90"/>
    </row>
    <row r="826975" spans="68:68" customFormat="1">
      <c r="BP826975" s="90"/>
    </row>
    <row r="826976" spans="68:68" customFormat="1">
      <c r="BP826976" s="90"/>
    </row>
    <row r="826977" spans="68:68" customFormat="1">
      <c r="BP826977" s="90"/>
    </row>
    <row r="826978" spans="68:68" customFormat="1">
      <c r="BP826978" s="90"/>
    </row>
    <row r="826979" spans="68:68" customFormat="1">
      <c r="BP826979" s="90"/>
    </row>
    <row r="826980" spans="68:68" customFormat="1">
      <c r="BP826980" s="90"/>
    </row>
    <row r="826981" spans="68:68" customFormat="1">
      <c r="BP826981" s="90"/>
    </row>
    <row r="826982" spans="68:68" customFormat="1">
      <c r="BP826982" s="90"/>
    </row>
    <row r="826983" spans="68:68" customFormat="1">
      <c r="BP826983" s="90"/>
    </row>
    <row r="826984" spans="68:68" customFormat="1">
      <c r="BP826984" s="90"/>
    </row>
    <row r="826985" spans="68:68" customFormat="1">
      <c r="BP826985" s="90"/>
    </row>
    <row r="826986" spans="68:68" customFormat="1">
      <c r="BP826986" s="90"/>
    </row>
    <row r="826987" spans="68:68" customFormat="1">
      <c r="BP826987" s="90"/>
    </row>
    <row r="826988" spans="68:68" customFormat="1">
      <c r="BP826988" s="90"/>
    </row>
    <row r="826989" spans="68:68" customFormat="1">
      <c r="BP826989" s="90"/>
    </row>
    <row r="826990" spans="68:68" customFormat="1">
      <c r="BP826990" s="90"/>
    </row>
    <row r="826991" spans="68:68" customFormat="1">
      <c r="BP826991" s="90"/>
    </row>
    <row r="826992" spans="68:68" customFormat="1">
      <c r="BP826992" s="90"/>
    </row>
    <row r="826993" spans="68:68" customFormat="1">
      <c r="BP826993" s="90"/>
    </row>
    <row r="826994" spans="68:68" customFormat="1">
      <c r="BP826994" s="90"/>
    </row>
    <row r="826995" spans="68:68" customFormat="1">
      <c r="BP826995" s="90"/>
    </row>
    <row r="826996" spans="68:68" customFormat="1">
      <c r="BP826996" s="90"/>
    </row>
    <row r="826997" spans="68:68" customFormat="1">
      <c r="BP826997" s="90"/>
    </row>
    <row r="826998" spans="68:68" customFormat="1">
      <c r="BP826998" s="90"/>
    </row>
    <row r="826999" spans="68:68" customFormat="1">
      <c r="BP826999" s="90"/>
    </row>
    <row r="827000" spans="68:68" customFormat="1">
      <c r="BP827000" s="90"/>
    </row>
    <row r="827001" spans="68:68" customFormat="1">
      <c r="BP827001" s="90"/>
    </row>
    <row r="827002" spans="68:68" customFormat="1">
      <c r="BP827002" s="90"/>
    </row>
    <row r="827003" spans="68:68" customFormat="1">
      <c r="BP827003" s="90"/>
    </row>
    <row r="827004" spans="68:68" customFormat="1">
      <c r="BP827004" s="90"/>
    </row>
    <row r="827005" spans="68:68" customFormat="1">
      <c r="BP827005" s="90"/>
    </row>
    <row r="827006" spans="68:68" customFormat="1">
      <c r="BP827006" s="90"/>
    </row>
    <row r="827007" spans="68:68" customFormat="1">
      <c r="BP827007" s="90"/>
    </row>
    <row r="827008" spans="68:68" customFormat="1">
      <c r="BP827008" s="90"/>
    </row>
    <row r="827009" spans="68:68" customFormat="1">
      <c r="BP827009" s="90"/>
    </row>
    <row r="827010" spans="68:68" customFormat="1">
      <c r="BP827010" s="90"/>
    </row>
    <row r="827011" spans="68:68" customFormat="1">
      <c r="BP827011" s="90"/>
    </row>
    <row r="827012" spans="68:68" customFormat="1">
      <c r="BP827012" s="90"/>
    </row>
    <row r="827013" spans="68:68" customFormat="1">
      <c r="BP827013" s="90"/>
    </row>
    <row r="827014" spans="68:68" customFormat="1">
      <c r="BP827014" s="90"/>
    </row>
    <row r="827015" spans="68:68" customFormat="1">
      <c r="BP827015" s="90"/>
    </row>
    <row r="827016" spans="68:68" customFormat="1">
      <c r="BP827016" s="90"/>
    </row>
    <row r="827017" spans="68:68" customFormat="1">
      <c r="BP827017" s="90"/>
    </row>
    <row r="827018" spans="68:68" customFormat="1">
      <c r="BP827018" s="90"/>
    </row>
    <row r="827019" spans="68:68" customFormat="1">
      <c r="BP827019" s="90"/>
    </row>
    <row r="827020" spans="68:68" customFormat="1">
      <c r="BP827020" s="90"/>
    </row>
    <row r="827021" spans="68:68" customFormat="1">
      <c r="BP827021" s="90"/>
    </row>
    <row r="827022" spans="68:68" customFormat="1">
      <c r="BP827022" s="90"/>
    </row>
    <row r="827023" spans="68:68" customFormat="1">
      <c r="BP827023" s="90"/>
    </row>
    <row r="827024" spans="68:68" customFormat="1">
      <c r="BP827024" s="90"/>
    </row>
    <row r="827025" spans="68:68" customFormat="1">
      <c r="BP827025" s="90"/>
    </row>
    <row r="827026" spans="68:68" customFormat="1">
      <c r="BP827026" s="90"/>
    </row>
    <row r="827027" spans="68:68" customFormat="1">
      <c r="BP827027" s="90"/>
    </row>
    <row r="827028" spans="68:68" customFormat="1">
      <c r="BP827028" s="90"/>
    </row>
    <row r="827029" spans="68:68" customFormat="1">
      <c r="BP827029" s="90"/>
    </row>
    <row r="827030" spans="68:68" customFormat="1">
      <c r="BP827030" s="90"/>
    </row>
    <row r="827031" spans="68:68" customFormat="1">
      <c r="BP827031" s="90"/>
    </row>
    <row r="827032" spans="68:68" customFormat="1">
      <c r="BP827032" s="90"/>
    </row>
    <row r="827033" spans="68:68" customFormat="1">
      <c r="BP827033" s="90"/>
    </row>
    <row r="827034" spans="68:68" customFormat="1">
      <c r="BP827034" s="90"/>
    </row>
    <row r="827035" spans="68:68" customFormat="1">
      <c r="BP827035" s="90"/>
    </row>
    <row r="827036" spans="68:68" customFormat="1">
      <c r="BP827036" s="90"/>
    </row>
    <row r="827037" spans="68:68" customFormat="1">
      <c r="BP827037" s="90"/>
    </row>
    <row r="827038" spans="68:68" customFormat="1">
      <c r="BP827038" s="90"/>
    </row>
    <row r="827039" spans="68:68" customFormat="1">
      <c r="BP827039" s="90"/>
    </row>
    <row r="827040" spans="68:68" customFormat="1">
      <c r="BP827040" s="90"/>
    </row>
    <row r="827041" spans="68:68" customFormat="1">
      <c r="BP827041" s="90"/>
    </row>
    <row r="827042" spans="68:68" customFormat="1">
      <c r="BP827042" s="90"/>
    </row>
    <row r="827043" spans="68:68" customFormat="1">
      <c r="BP827043" s="90"/>
    </row>
    <row r="827044" spans="68:68" customFormat="1">
      <c r="BP827044" s="90"/>
    </row>
    <row r="827045" spans="68:68" customFormat="1">
      <c r="BP827045" s="90"/>
    </row>
    <row r="827046" spans="68:68" customFormat="1">
      <c r="BP827046" s="90"/>
    </row>
    <row r="827047" spans="68:68" customFormat="1">
      <c r="BP827047" s="90"/>
    </row>
    <row r="827048" spans="68:68" customFormat="1">
      <c r="BP827048" s="90"/>
    </row>
    <row r="827049" spans="68:68" customFormat="1">
      <c r="BP827049" s="90"/>
    </row>
    <row r="827050" spans="68:68" customFormat="1">
      <c r="BP827050" s="90"/>
    </row>
    <row r="827051" spans="68:68" customFormat="1">
      <c r="BP827051" s="90"/>
    </row>
    <row r="827052" spans="68:68" customFormat="1">
      <c r="BP827052" s="90"/>
    </row>
    <row r="827053" spans="68:68" customFormat="1">
      <c r="BP827053" s="90"/>
    </row>
    <row r="827054" spans="68:68" customFormat="1">
      <c r="BP827054" s="90"/>
    </row>
    <row r="827055" spans="68:68" customFormat="1">
      <c r="BP827055" s="90"/>
    </row>
    <row r="827056" spans="68:68" customFormat="1">
      <c r="BP827056" s="90"/>
    </row>
    <row r="827057" spans="68:68" customFormat="1">
      <c r="BP827057" s="90"/>
    </row>
    <row r="827058" spans="68:68" customFormat="1">
      <c r="BP827058" s="90"/>
    </row>
    <row r="827059" spans="68:68" customFormat="1">
      <c r="BP827059" s="90"/>
    </row>
    <row r="827060" spans="68:68" customFormat="1">
      <c r="BP827060" s="90"/>
    </row>
    <row r="827061" spans="68:68" customFormat="1">
      <c r="BP827061" s="90"/>
    </row>
    <row r="827062" spans="68:68" customFormat="1">
      <c r="BP827062" s="90"/>
    </row>
    <row r="827063" spans="68:68" customFormat="1">
      <c r="BP827063" s="90"/>
    </row>
    <row r="827064" spans="68:68" customFormat="1">
      <c r="BP827064" s="90"/>
    </row>
    <row r="827065" spans="68:68" customFormat="1">
      <c r="BP827065" s="90"/>
    </row>
    <row r="827066" spans="68:68" customFormat="1">
      <c r="BP827066" s="90"/>
    </row>
    <row r="827067" spans="68:68" customFormat="1">
      <c r="BP827067" s="90"/>
    </row>
    <row r="827068" spans="68:68" customFormat="1">
      <c r="BP827068" s="90"/>
    </row>
    <row r="827069" spans="68:68" customFormat="1">
      <c r="BP827069" s="90"/>
    </row>
    <row r="827070" spans="68:68" customFormat="1">
      <c r="BP827070" s="90"/>
    </row>
    <row r="827071" spans="68:68" customFormat="1">
      <c r="BP827071" s="90"/>
    </row>
    <row r="827072" spans="68:68" customFormat="1">
      <c r="BP827072" s="90"/>
    </row>
    <row r="827073" spans="68:68" customFormat="1">
      <c r="BP827073" s="90"/>
    </row>
    <row r="827074" spans="68:68" customFormat="1">
      <c r="BP827074" s="90"/>
    </row>
    <row r="827075" spans="68:68" customFormat="1">
      <c r="BP827075" s="90"/>
    </row>
    <row r="827076" spans="68:68" customFormat="1">
      <c r="BP827076" s="90"/>
    </row>
    <row r="827077" spans="68:68" customFormat="1">
      <c r="BP827077" s="90"/>
    </row>
    <row r="827078" spans="68:68" customFormat="1">
      <c r="BP827078" s="90"/>
    </row>
    <row r="827079" spans="68:68" customFormat="1">
      <c r="BP827079" s="90"/>
    </row>
    <row r="827080" spans="68:68" customFormat="1">
      <c r="BP827080" s="90"/>
    </row>
    <row r="827081" spans="68:68" customFormat="1">
      <c r="BP827081" s="90"/>
    </row>
    <row r="827082" spans="68:68" customFormat="1">
      <c r="BP827082" s="90"/>
    </row>
    <row r="827083" spans="68:68" customFormat="1">
      <c r="BP827083" s="90"/>
    </row>
    <row r="827084" spans="68:68" customFormat="1">
      <c r="BP827084" s="90"/>
    </row>
    <row r="827085" spans="68:68" customFormat="1">
      <c r="BP827085" s="90"/>
    </row>
    <row r="827086" spans="68:68" customFormat="1">
      <c r="BP827086" s="90"/>
    </row>
    <row r="827087" spans="68:68" customFormat="1">
      <c r="BP827087" s="90"/>
    </row>
    <row r="827088" spans="68:68" customFormat="1">
      <c r="BP827088" s="90"/>
    </row>
    <row r="827089" spans="68:68" customFormat="1">
      <c r="BP827089" s="90"/>
    </row>
    <row r="827090" spans="68:68" customFormat="1">
      <c r="BP827090" s="90"/>
    </row>
    <row r="827091" spans="68:68" customFormat="1">
      <c r="BP827091" s="90"/>
    </row>
    <row r="827092" spans="68:68" customFormat="1">
      <c r="BP827092" s="90"/>
    </row>
    <row r="827093" spans="68:68" customFormat="1">
      <c r="BP827093" s="90"/>
    </row>
    <row r="827094" spans="68:68" customFormat="1">
      <c r="BP827094" s="90"/>
    </row>
    <row r="827095" spans="68:68" customFormat="1">
      <c r="BP827095" s="90"/>
    </row>
    <row r="827096" spans="68:68" customFormat="1">
      <c r="BP827096" s="90"/>
    </row>
    <row r="827097" spans="68:68" customFormat="1">
      <c r="BP827097" s="90"/>
    </row>
    <row r="827098" spans="68:68" customFormat="1">
      <c r="BP827098" s="90"/>
    </row>
    <row r="827099" spans="68:68" customFormat="1">
      <c r="BP827099" s="90"/>
    </row>
    <row r="827100" spans="68:68" customFormat="1">
      <c r="BP827100" s="90"/>
    </row>
    <row r="827101" spans="68:68" customFormat="1">
      <c r="BP827101" s="90"/>
    </row>
    <row r="827102" spans="68:68" customFormat="1">
      <c r="BP827102" s="90"/>
    </row>
    <row r="827103" spans="68:68" customFormat="1">
      <c r="BP827103" s="90"/>
    </row>
    <row r="827104" spans="68:68" customFormat="1">
      <c r="BP827104" s="90"/>
    </row>
    <row r="827105" spans="68:68" customFormat="1">
      <c r="BP827105" s="90"/>
    </row>
    <row r="827106" spans="68:68" customFormat="1">
      <c r="BP827106" s="90"/>
    </row>
    <row r="827107" spans="68:68" customFormat="1">
      <c r="BP827107" s="90"/>
    </row>
    <row r="827108" spans="68:68" customFormat="1">
      <c r="BP827108" s="90"/>
    </row>
    <row r="827109" spans="68:68" customFormat="1">
      <c r="BP827109" s="90"/>
    </row>
    <row r="827110" spans="68:68" customFormat="1">
      <c r="BP827110" s="90"/>
    </row>
    <row r="827111" spans="68:68" customFormat="1">
      <c r="BP827111" s="90"/>
    </row>
    <row r="827112" spans="68:68" customFormat="1">
      <c r="BP827112" s="90"/>
    </row>
    <row r="827113" spans="68:68" customFormat="1">
      <c r="BP827113" s="90"/>
    </row>
    <row r="827114" spans="68:68" customFormat="1">
      <c r="BP827114" s="90"/>
    </row>
    <row r="827115" spans="68:68" customFormat="1">
      <c r="BP827115" s="90"/>
    </row>
    <row r="827116" spans="68:68" customFormat="1">
      <c r="BP827116" s="90"/>
    </row>
    <row r="827117" spans="68:68" customFormat="1">
      <c r="BP827117" s="90"/>
    </row>
    <row r="827118" spans="68:68" customFormat="1">
      <c r="BP827118" s="90"/>
    </row>
    <row r="827119" spans="68:68" customFormat="1">
      <c r="BP827119" s="90"/>
    </row>
    <row r="827120" spans="68:68" customFormat="1">
      <c r="BP827120" s="90"/>
    </row>
    <row r="827121" spans="68:68" customFormat="1">
      <c r="BP827121" s="90"/>
    </row>
    <row r="827122" spans="68:68" customFormat="1">
      <c r="BP827122" s="90"/>
    </row>
    <row r="827123" spans="68:68" customFormat="1">
      <c r="BP827123" s="90"/>
    </row>
    <row r="827124" spans="68:68" customFormat="1">
      <c r="BP827124" s="90"/>
    </row>
    <row r="827125" spans="68:68" customFormat="1">
      <c r="BP827125" s="90"/>
    </row>
    <row r="827126" spans="68:68" customFormat="1">
      <c r="BP827126" s="90"/>
    </row>
    <row r="827127" spans="68:68" customFormat="1">
      <c r="BP827127" s="90"/>
    </row>
    <row r="827128" spans="68:68" customFormat="1">
      <c r="BP827128" s="90"/>
    </row>
    <row r="827129" spans="68:68" customFormat="1">
      <c r="BP827129" s="90"/>
    </row>
    <row r="827130" spans="68:68" customFormat="1">
      <c r="BP827130" s="90"/>
    </row>
    <row r="827131" spans="68:68" customFormat="1">
      <c r="BP827131" s="90"/>
    </row>
    <row r="827132" spans="68:68" customFormat="1">
      <c r="BP827132" s="90"/>
    </row>
    <row r="827133" spans="68:68" customFormat="1">
      <c r="BP827133" s="90"/>
    </row>
    <row r="827134" spans="68:68" customFormat="1">
      <c r="BP827134" s="90"/>
    </row>
    <row r="827135" spans="68:68" customFormat="1">
      <c r="BP827135" s="90"/>
    </row>
    <row r="827136" spans="68:68" customFormat="1">
      <c r="BP827136" s="90"/>
    </row>
    <row r="827137" spans="68:68" customFormat="1">
      <c r="BP827137" s="90"/>
    </row>
    <row r="827138" spans="68:68" customFormat="1">
      <c r="BP827138" s="90"/>
    </row>
    <row r="827139" spans="68:68" customFormat="1">
      <c r="BP827139" s="90"/>
    </row>
    <row r="827140" spans="68:68" customFormat="1">
      <c r="BP827140" s="90"/>
    </row>
    <row r="827141" spans="68:68" customFormat="1">
      <c r="BP827141" s="90"/>
    </row>
    <row r="827142" spans="68:68" customFormat="1">
      <c r="BP827142" s="90"/>
    </row>
    <row r="827143" spans="68:68" customFormat="1">
      <c r="BP827143" s="90"/>
    </row>
    <row r="827144" spans="68:68" customFormat="1">
      <c r="BP827144" s="90"/>
    </row>
    <row r="827145" spans="68:68" customFormat="1">
      <c r="BP827145" s="90"/>
    </row>
    <row r="827146" spans="68:68" customFormat="1">
      <c r="BP827146" s="90"/>
    </row>
    <row r="827147" spans="68:68" customFormat="1">
      <c r="BP827147" s="90"/>
    </row>
    <row r="827148" spans="68:68" customFormat="1">
      <c r="BP827148" s="90"/>
    </row>
    <row r="827149" spans="68:68" customFormat="1">
      <c r="BP827149" s="90"/>
    </row>
    <row r="827150" spans="68:68" customFormat="1">
      <c r="BP827150" s="90"/>
    </row>
    <row r="827151" spans="68:68" customFormat="1">
      <c r="BP827151" s="90"/>
    </row>
    <row r="827152" spans="68:68" customFormat="1">
      <c r="BP827152" s="90"/>
    </row>
    <row r="827153" spans="68:68" customFormat="1">
      <c r="BP827153" s="90"/>
    </row>
    <row r="827154" spans="68:68" customFormat="1">
      <c r="BP827154" s="90"/>
    </row>
    <row r="827155" spans="68:68" customFormat="1">
      <c r="BP827155" s="90"/>
    </row>
    <row r="827156" spans="68:68" customFormat="1">
      <c r="BP827156" s="90"/>
    </row>
    <row r="827157" spans="68:68" customFormat="1">
      <c r="BP827157" s="90"/>
    </row>
    <row r="827158" spans="68:68" customFormat="1">
      <c r="BP827158" s="90"/>
    </row>
    <row r="827159" spans="68:68" customFormat="1">
      <c r="BP827159" s="90"/>
    </row>
    <row r="827160" spans="68:68" customFormat="1">
      <c r="BP827160" s="90"/>
    </row>
    <row r="827161" spans="68:68" customFormat="1">
      <c r="BP827161" s="90"/>
    </row>
    <row r="827162" spans="68:68" customFormat="1">
      <c r="BP827162" s="90"/>
    </row>
    <row r="827163" spans="68:68" customFormat="1">
      <c r="BP827163" s="90"/>
    </row>
    <row r="827164" spans="68:68" customFormat="1">
      <c r="BP827164" s="90"/>
    </row>
    <row r="827165" spans="68:68" customFormat="1">
      <c r="BP827165" s="90"/>
    </row>
    <row r="827166" spans="68:68" customFormat="1">
      <c r="BP827166" s="90"/>
    </row>
    <row r="827167" spans="68:68" customFormat="1">
      <c r="BP827167" s="90"/>
    </row>
    <row r="827168" spans="68:68" customFormat="1">
      <c r="BP827168" s="90"/>
    </row>
    <row r="827169" spans="68:68" customFormat="1">
      <c r="BP827169" s="90"/>
    </row>
    <row r="827170" spans="68:68" customFormat="1">
      <c r="BP827170" s="90"/>
    </row>
    <row r="827171" spans="68:68" customFormat="1">
      <c r="BP827171" s="90"/>
    </row>
    <row r="827172" spans="68:68" customFormat="1">
      <c r="BP827172" s="90"/>
    </row>
    <row r="827173" spans="68:68" customFormat="1">
      <c r="BP827173" s="90"/>
    </row>
    <row r="827174" spans="68:68" customFormat="1">
      <c r="BP827174" s="90"/>
    </row>
    <row r="827175" spans="68:68" customFormat="1">
      <c r="BP827175" s="90"/>
    </row>
    <row r="827176" spans="68:68" customFormat="1">
      <c r="BP827176" s="90"/>
    </row>
    <row r="827177" spans="68:68" customFormat="1">
      <c r="BP827177" s="90"/>
    </row>
    <row r="827178" spans="68:68" customFormat="1">
      <c r="BP827178" s="90"/>
    </row>
    <row r="827179" spans="68:68" customFormat="1">
      <c r="BP827179" s="90"/>
    </row>
    <row r="827180" spans="68:68" customFormat="1">
      <c r="BP827180" s="90"/>
    </row>
    <row r="827181" spans="68:68" customFormat="1">
      <c r="BP827181" s="90"/>
    </row>
    <row r="827182" spans="68:68" customFormat="1">
      <c r="BP827182" s="90"/>
    </row>
    <row r="827183" spans="68:68" customFormat="1">
      <c r="BP827183" s="90"/>
    </row>
    <row r="827184" spans="68:68" customFormat="1">
      <c r="BP827184" s="90"/>
    </row>
    <row r="827185" spans="68:68" customFormat="1">
      <c r="BP827185" s="90"/>
    </row>
    <row r="827186" spans="68:68" customFormat="1">
      <c r="BP827186" s="90"/>
    </row>
    <row r="827187" spans="68:68" customFormat="1">
      <c r="BP827187" s="90"/>
    </row>
    <row r="827188" spans="68:68" customFormat="1">
      <c r="BP827188" s="90"/>
    </row>
    <row r="827189" spans="68:68" customFormat="1">
      <c r="BP827189" s="90"/>
    </row>
    <row r="827190" spans="68:68" customFormat="1">
      <c r="BP827190" s="90"/>
    </row>
    <row r="827191" spans="68:68" customFormat="1">
      <c r="BP827191" s="90"/>
    </row>
    <row r="827192" spans="68:68" customFormat="1">
      <c r="BP827192" s="90"/>
    </row>
    <row r="827193" spans="68:68" customFormat="1">
      <c r="BP827193" s="90"/>
    </row>
    <row r="827194" spans="68:68" customFormat="1">
      <c r="BP827194" s="90"/>
    </row>
    <row r="827195" spans="68:68" customFormat="1">
      <c r="BP827195" s="90"/>
    </row>
    <row r="827196" spans="68:68" customFormat="1">
      <c r="BP827196" s="90"/>
    </row>
    <row r="827197" spans="68:68" customFormat="1">
      <c r="BP827197" s="90"/>
    </row>
    <row r="827198" spans="68:68" customFormat="1">
      <c r="BP827198" s="90"/>
    </row>
    <row r="827199" spans="68:68" customFormat="1">
      <c r="BP827199" s="90"/>
    </row>
    <row r="827200" spans="68:68" customFormat="1">
      <c r="BP827200" s="90"/>
    </row>
    <row r="827201" spans="68:68" customFormat="1">
      <c r="BP827201" s="90"/>
    </row>
    <row r="827202" spans="68:68" customFormat="1">
      <c r="BP827202" s="90"/>
    </row>
    <row r="827203" spans="68:68" customFormat="1">
      <c r="BP827203" s="90"/>
    </row>
    <row r="827204" spans="68:68" customFormat="1">
      <c r="BP827204" s="90"/>
    </row>
    <row r="827205" spans="68:68" customFormat="1">
      <c r="BP827205" s="90"/>
    </row>
    <row r="827206" spans="68:68" customFormat="1">
      <c r="BP827206" s="90"/>
    </row>
    <row r="827207" spans="68:68" customFormat="1">
      <c r="BP827207" s="90"/>
    </row>
    <row r="827208" spans="68:68" customFormat="1">
      <c r="BP827208" s="90"/>
    </row>
    <row r="827209" spans="68:68" customFormat="1">
      <c r="BP827209" s="90"/>
    </row>
    <row r="827210" spans="68:68" customFormat="1">
      <c r="BP827210" s="90"/>
    </row>
    <row r="827211" spans="68:68" customFormat="1">
      <c r="BP827211" s="90"/>
    </row>
    <row r="827212" spans="68:68" customFormat="1">
      <c r="BP827212" s="90"/>
    </row>
    <row r="827213" spans="68:68" customFormat="1">
      <c r="BP827213" s="90"/>
    </row>
    <row r="827214" spans="68:68" customFormat="1">
      <c r="BP827214" s="90"/>
    </row>
    <row r="827215" spans="68:68" customFormat="1">
      <c r="BP827215" s="90"/>
    </row>
    <row r="827216" spans="68:68" customFormat="1">
      <c r="BP827216" s="90"/>
    </row>
    <row r="827217" spans="68:68" customFormat="1">
      <c r="BP827217" s="90"/>
    </row>
    <row r="827218" spans="68:68" customFormat="1">
      <c r="BP827218" s="90"/>
    </row>
    <row r="827219" spans="68:68" customFormat="1">
      <c r="BP827219" s="90"/>
    </row>
    <row r="827220" spans="68:68" customFormat="1">
      <c r="BP827220" s="90"/>
    </row>
    <row r="827221" spans="68:68" customFormat="1">
      <c r="BP827221" s="90"/>
    </row>
    <row r="827222" spans="68:68" customFormat="1">
      <c r="BP827222" s="90"/>
    </row>
    <row r="827223" spans="68:68" customFormat="1">
      <c r="BP827223" s="90"/>
    </row>
    <row r="827224" spans="68:68" customFormat="1">
      <c r="BP827224" s="90"/>
    </row>
    <row r="827225" spans="68:68" customFormat="1">
      <c r="BP827225" s="90"/>
    </row>
    <row r="827226" spans="68:68" customFormat="1">
      <c r="BP827226" s="90"/>
    </row>
    <row r="827227" spans="68:68" customFormat="1">
      <c r="BP827227" s="90"/>
    </row>
    <row r="827228" spans="68:68" customFormat="1">
      <c r="BP827228" s="90"/>
    </row>
    <row r="827229" spans="68:68" customFormat="1">
      <c r="BP827229" s="90"/>
    </row>
    <row r="827230" spans="68:68" customFormat="1">
      <c r="BP827230" s="90"/>
    </row>
    <row r="827231" spans="68:68" customFormat="1">
      <c r="BP827231" s="90"/>
    </row>
    <row r="827232" spans="68:68" customFormat="1">
      <c r="BP827232" s="90"/>
    </row>
    <row r="827233" spans="68:68" customFormat="1">
      <c r="BP827233" s="90"/>
    </row>
    <row r="827234" spans="68:68" customFormat="1">
      <c r="BP827234" s="90"/>
    </row>
    <row r="827235" spans="68:68" customFormat="1">
      <c r="BP827235" s="90"/>
    </row>
    <row r="827236" spans="68:68" customFormat="1">
      <c r="BP827236" s="90"/>
    </row>
    <row r="827237" spans="68:68" customFormat="1">
      <c r="BP827237" s="90"/>
    </row>
    <row r="827238" spans="68:68" customFormat="1">
      <c r="BP827238" s="90"/>
    </row>
    <row r="827239" spans="68:68" customFormat="1">
      <c r="BP827239" s="90"/>
    </row>
    <row r="827240" spans="68:68" customFormat="1">
      <c r="BP827240" s="90"/>
    </row>
    <row r="827241" spans="68:68" customFormat="1">
      <c r="BP827241" s="90"/>
    </row>
    <row r="827242" spans="68:68" customFormat="1">
      <c r="BP827242" s="90"/>
    </row>
    <row r="827243" spans="68:68" customFormat="1">
      <c r="BP827243" s="90"/>
    </row>
    <row r="827244" spans="68:68" customFormat="1">
      <c r="BP827244" s="90"/>
    </row>
    <row r="827245" spans="68:68" customFormat="1">
      <c r="BP827245" s="90"/>
    </row>
    <row r="827246" spans="68:68" customFormat="1">
      <c r="BP827246" s="90"/>
    </row>
    <row r="827247" spans="68:68" customFormat="1">
      <c r="BP827247" s="90"/>
    </row>
    <row r="827248" spans="68:68" customFormat="1">
      <c r="BP827248" s="90"/>
    </row>
    <row r="827249" spans="68:68" customFormat="1">
      <c r="BP827249" s="90"/>
    </row>
    <row r="827250" spans="68:68" customFormat="1">
      <c r="BP827250" s="90"/>
    </row>
    <row r="827251" spans="68:68" customFormat="1">
      <c r="BP827251" s="90"/>
    </row>
    <row r="827252" spans="68:68" customFormat="1">
      <c r="BP827252" s="90"/>
    </row>
    <row r="827253" spans="68:68" customFormat="1">
      <c r="BP827253" s="90"/>
    </row>
    <row r="827254" spans="68:68" customFormat="1">
      <c r="BP827254" s="90"/>
    </row>
    <row r="827255" spans="68:68" customFormat="1">
      <c r="BP827255" s="90"/>
    </row>
    <row r="827256" spans="68:68" customFormat="1">
      <c r="BP827256" s="90"/>
    </row>
    <row r="827257" spans="68:68" customFormat="1">
      <c r="BP827257" s="90"/>
    </row>
    <row r="827258" spans="68:68" customFormat="1">
      <c r="BP827258" s="90"/>
    </row>
    <row r="827259" spans="68:68" customFormat="1">
      <c r="BP827259" s="90"/>
    </row>
    <row r="827260" spans="68:68" customFormat="1">
      <c r="BP827260" s="90"/>
    </row>
    <row r="827261" spans="68:68" customFormat="1">
      <c r="BP827261" s="90"/>
    </row>
    <row r="827262" spans="68:68" customFormat="1">
      <c r="BP827262" s="90"/>
    </row>
    <row r="827263" spans="68:68" customFormat="1">
      <c r="BP827263" s="90"/>
    </row>
    <row r="827264" spans="68:68" customFormat="1">
      <c r="BP827264" s="90"/>
    </row>
    <row r="827265" spans="68:68" customFormat="1">
      <c r="BP827265" s="90"/>
    </row>
    <row r="827266" spans="68:68" customFormat="1">
      <c r="BP827266" s="90"/>
    </row>
    <row r="827267" spans="68:68" customFormat="1">
      <c r="BP827267" s="90"/>
    </row>
    <row r="827268" spans="68:68" customFormat="1">
      <c r="BP827268" s="90"/>
    </row>
    <row r="827269" spans="68:68" customFormat="1">
      <c r="BP827269" s="90"/>
    </row>
    <row r="827270" spans="68:68" customFormat="1">
      <c r="BP827270" s="90"/>
    </row>
    <row r="827271" spans="68:68" customFormat="1">
      <c r="BP827271" s="90"/>
    </row>
    <row r="827272" spans="68:68" customFormat="1">
      <c r="BP827272" s="90"/>
    </row>
    <row r="827273" spans="68:68" customFormat="1">
      <c r="BP827273" s="90"/>
    </row>
    <row r="827274" spans="68:68" customFormat="1">
      <c r="BP827274" s="90"/>
    </row>
    <row r="827275" spans="68:68" customFormat="1">
      <c r="BP827275" s="90"/>
    </row>
    <row r="827276" spans="68:68" customFormat="1">
      <c r="BP827276" s="90"/>
    </row>
    <row r="827277" spans="68:68" customFormat="1">
      <c r="BP827277" s="90"/>
    </row>
    <row r="827278" spans="68:68" customFormat="1">
      <c r="BP827278" s="90"/>
    </row>
    <row r="827279" spans="68:68" customFormat="1">
      <c r="BP827279" s="90"/>
    </row>
    <row r="827280" spans="68:68" customFormat="1">
      <c r="BP827280" s="90"/>
    </row>
    <row r="827281" spans="68:68" customFormat="1">
      <c r="BP827281" s="90"/>
    </row>
    <row r="827282" spans="68:68" customFormat="1">
      <c r="BP827282" s="90"/>
    </row>
    <row r="827283" spans="68:68" customFormat="1">
      <c r="BP827283" s="90"/>
    </row>
    <row r="827284" spans="68:68" customFormat="1">
      <c r="BP827284" s="90"/>
    </row>
    <row r="827285" spans="68:68" customFormat="1">
      <c r="BP827285" s="90"/>
    </row>
    <row r="827286" spans="68:68" customFormat="1">
      <c r="BP827286" s="90"/>
    </row>
    <row r="827287" spans="68:68" customFormat="1">
      <c r="BP827287" s="90"/>
    </row>
    <row r="827288" spans="68:68" customFormat="1">
      <c r="BP827288" s="90"/>
    </row>
    <row r="827289" spans="68:68" customFormat="1">
      <c r="BP827289" s="90"/>
    </row>
    <row r="827290" spans="68:68" customFormat="1">
      <c r="BP827290" s="90"/>
    </row>
    <row r="827291" spans="68:68" customFormat="1">
      <c r="BP827291" s="90"/>
    </row>
    <row r="827292" spans="68:68" customFormat="1">
      <c r="BP827292" s="90"/>
    </row>
    <row r="827293" spans="68:68" customFormat="1">
      <c r="BP827293" s="90"/>
    </row>
    <row r="827294" spans="68:68" customFormat="1">
      <c r="BP827294" s="90"/>
    </row>
    <row r="827295" spans="68:68" customFormat="1">
      <c r="BP827295" s="90"/>
    </row>
    <row r="827296" spans="68:68" customFormat="1">
      <c r="BP827296" s="90"/>
    </row>
    <row r="827297" spans="68:68" customFormat="1">
      <c r="BP827297" s="90"/>
    </row>
    <row r="827298" spans="68:68" customFormat="1">
      <c r="BP827298" s="90"/>
    </row>
    <row r="827299" spans="68:68" customFormat="1">
      <c r="BP827299" s="90"/>
    </row>
    <row r="827300" spans="68:68" customFormat="1">
      <c r="BP827300" s="90"/>
    </row>
    <row r="827301" spans="68:68" customFormat="1">
      <c r="BP827301" s="90"/>
    </row>
    <row r="827302" spans="68:68" customFormat="1">
      <c r="BP827302" s="90"/>
    </row>
    <row r="827303" spans="68:68" customFormat="1">
      <c r="BP827303" s="90"/>
    </row>
    <row r="827304" spans="68:68" customFormat="1">
      <c r="BP827304" s="90"/>
    </row>
    <row r="827305" spans="68:68" customFormat="1">
      <c r="BP827305" s="90"/>
    </row>
    <row r="827306" spans="68:68" customFormat="1">
      <c r="BP827306" s="90"/>
    </row>
    <row r="827307" spans="68:68" customFormat="1">
      <c r="BP827307" s="90"/>
    </row>
    <row r="827308" spans="68:68" customFormat="1">
      <c r="BP827308" s="90"/>
    </row>
    <row r="827309" spans="68:68" customFormat="1">
      <c r="BP827309" s="90"/>
    </row>
    <row r="827310" spans="68:68" customFormat="1">
      <c r="BP827310" s="90"/>
    </row>
    <row r="827311" spans="68:68" customFormat="1">
      <c r="BP827311" s="90"/>
    </row>
    <row r="827312" spans="68:68" customFormat="1">
      <c r="BP827312" s="90"/>
    </row>
    <row r="827313" spans="68:68" customFormat="1">
      <c r="BP827313" s="90"/>
    </row>
    <row r="827314" spans="68:68" customFormat="1">
      <c r="BP827314" s="90"/>
    </row>
    <row r="827315" spans="68:68" customFormat="1">
      <c r="BP827315" s="90"/>
    </row>
    <row r="827316" spans="68:68" customFormat="1">
      <c r="BP827316" s="90"/>
    </row>
    <row r="827317" spans="68:68" customFormat="1">
      <c r="BP827317" s="90"/>
    </row>
    <row r="827318" spans="68:68" customFormat="1">
      <c r="BP827318" s="90"/>
    </row>
    <row r="827319" spans="68:68" customFormat="1">
      <c r="BP827319" s="90"/>
    </row>
    <row r="827320" spans="68:68" customFormat="1">
      <c r="BP827320" s="90"/>
    </row>
    <row r="827321" spans="68:68" customFormat="1">
      <c r="BP827321" s="90"/>
    </row>
    <row r="827322" spans="68:68" customFormat="1">
      <c r="BP827322" s="90"/>
    </row>
    <row r="827323" spans="68:68" customFormat="1">
      <c r="BP827323" s="90"/>
    </row>
    <row r="827324" spans="68:68" customFormat="1">
      <c r="BP827324" s="90"/>
    </row>
    <row r="827325" spans="68:68" customFormat="1">
      <c r="BP827325" s="90"/>
    </row>
    <row r="827326" spans="68:68" customFormat="1">
      <c r="BP827326" s="90"/>
    </row>
    <row r="827327" spans="68:68" customFormat="1">
      <c r="BP827327" s="90"/>
    </row>
    <row r="827328" spans="68:68" customFormat="1">
      <c r="BP827328" s="90"/>
    </row>
    <row r="827329" spans="68:68" customFormat="1">
      <c r="BP827329" s="90"/>
    </row>
    <row r="827330" spans="68:68" customFormat="1">
      <c r="BP827330" s="90"/>
    </row>
    <row r="827331" spans="68:68" customFormat="1">
      <c r="BP827331" s="90"/>
    </row>
    <row r="827332" spans="68:68" customFormat="1">
      <c r="BP827332" s="90"/>
    </row>
    <row r="827333" spans="68:68" customFormat="1">
      <c r="BP827333" s="90"/>
    </row>
    <row r="827334" spans="68:68" customFormat="1">
      <c r="BP827334" s="90"/>
    </row>
    <row r="827335" spans="68:68" customFormat="1">
      <c r="BP827335" s="90"/>
    </row>
    <row r="827336" spans="68:68" customFormat="1">
      <c r="BP827336" s="90"/>
    </row>
    <row r="827337" spans="68:68" customFormat="1">
      <c r="BP827337" s="90"/>
    </row>
    <row r="827338" spans="68:68" customFormat="1">
      <c r="BP827338" s="90"/>
    </row>
    <row r="827339" spans="68:68" customFormat="1">
      <c r="BP827339" s="90"/>
    </row>
    <row r="827340" spans="68:68" customFormat="1">
      <c r="BP827340" s="90"/>
    </row>
    <row r="827341" spans="68:68" customFormat="1">
      <c r="BP827341" s="90"/>
    </row>
    <row r="827342" spans="68:68" customFormat="1">
      <c r="BP827342" s="90"/>
    </row>
    <row r="827343" spans="68:68" customFormat="1">
      <c r="BP827343" s="90"/>
    </row>
    <row r="827344" spans="68:68" customFormat="1">
      <c r="BP827344" s="90"/>
    </row>
    <row r="827345" spans="68:68" customFormat="1">
      <c r="BP827345" s="90"/>
    </row>
    <row r="827346" spans="68:68" customFormat="1">
      <c r="BP827346" s="90"/>
    </row>
    <row r="827347" spans="68:68" customFormat="1">
      <c r="BP827347" s="90"/>
    </row>
    <row r="827348" spans="68:68" customFormat="1">
      <c r="BP827348" s="90"/>
    </row>
    <row r="827349" spans="68:68" customFormat="1">
      <c r="BP827349" s="90"/>
    </row>
    <row r="827350" spans="68:68" customFormat="1">
      <c r="BP827350" s="90"/>
    </row>
    <row r="827351" spans="68:68" customFormat="1">
      <c r="BP827351" s="90"/>
    </row>
    <row r="827352" spans="68:68" customFormat="1">
      <c r="BP827352" s="90"/>
    </row>
    <row r="827353" spans="68:68" customFormat="1">
      <c r="BP827353" s="90"/>
    </row>
    <row r="827354" spans="68:68" customFormat="1">
      <c r="BP827354" s="90"/>
    </row>
    <row r="827355" spans="68:68" customFormat="1">
      <c r="BP827355" s="90"/>
    </row>
    <row r="827356" spans="68:68" customFormat="1">
      <c r="BP827356" s="90"/>
    </row>
    <row r="827357" spans="68:68" customFormat="1">
      <c r="BP827357" s="90"/>
    </row>
    <row r="827358" spans="68:68" customFormat="1">
      <c r="BP827358" s="90"/>
    </row>
    <row r="827359" spans="68:68" customFormat="1">
      <c r="BP827359" s="90"/>
    </row>
    <row r="827360" spans="68:68" customFormat="1">
      <c r="BP827360" s="90"/>
    </row>
    <row r="827361" spans="68:68" customFormat="1">
      <c r="BP827361" s="90"/>
    </row>
    <row r="827362" spans="68:68" customFormat="1">
      <c r="BP827362" s="90"/>
    </row>
    <row r="827363" spans="68:68" customFormat="1">
      <c r="BP827363" s="90"/>
    </row>
    <row r="827364" spans="68:68" customFormat="1">
      <c r="BP827364" s="90"/>
    </row>
    <row r="827365" spans="68:68" customFormat="1">
      <c r="BP827365" s="90"/>
    </row>
    <row r="827366" spans="68:68" customFormat="1">
      <c r="BP827366" s="90"/>
    </row>
    <row r="827367" spans="68:68" customFormat="1">
      <c r="BP827367" s="90"/>
    </row>
    <row r="827368" spans="68:68" customFormat="1">
      <c r="BP827368" s="90"/>
    </row>
    <row r="827369" spans="68:68" customFormat="1">
      <c r="BP827369" s="90"/>
    </row>
    <row r="827370" spans="68:68" customFormat="1">
      <c r="BP827370" s="90"/>
    </row>
    <row r="827371" spans="68:68" customFormat="1">
      <c r="BP827371" s="90"/>
    </row>
    <row r="827372" spans="68:68" customFormat="1">
      <c r="BP827372" s="90"/>
    </row>
    <row r="827373" spans="68:68" customFormat="1">
      <c r="BP827373" s="90"/>
    </row>
    <row r="827374" spans="68:68" customFormat="1">
      <c r="BP827374" s="90"/>
    </row>
    <row r="827375" spans="68:68" customFormat="1">
      <c r="BP827375" s="90"/>
    </row>
    <row r="827376" spans="68:68" customFormat="1">
      <c r="BP827376" s="90"/>
    </row>
    <row r="827377" spans="68:68" customFormat="1">
      <c r="BP827377" s="90"/>
    </row>
    <row r="827378" spans="68:68" customFormat="1">
      <c r="BP827378" s="90"/>
    </row>
    <row r="827379" spans="68:68" customFormat="1">
      <c r="BP827379" s="90"/>
    </row>
    <row r="827380" spans="68:68" customFormat="1">
      <c r="BP827380" s="90"/>
    </row>
    <row r="827381" spans="68:68" customFormat="1">
      <c r="BP827381" s="90"/>
    </row>
    <row r="827382" spans="68:68" customFormat="1">
      <c r="BP827382" s="90"/>
    </row>
    <row r="827383" spans="68:68" customFormat="1">
      <c r="BP827383" s="90"/>
    </row>
    <row r="827384" spans="68:68" customFormat="1">
      <c r="BP827384" s="90"/>
    </row>
    <row r="827385" spans="68:68" customFormat="1">
      <c r="BP827385" s="90"/>
    </row>
    <row r="827386" spans="68:68" customFormat="1">
      <c r="BP827386" s="90"/>
    </row>
    <row r="827387" spans="68:68" customFormat="1">
      <c r="BP827387" s="90"/>
    </row>
    <row r="827388" spans="68:68" customFormat="1">
      <c r="BP827388" s="90"/>
    </row>
    <row r="827389" spans="68:68" customFormat="1">
      <c r="BP827389" s="90"/>
    </row>
    <row r="827390" spans="68:68" customFormat="1">
      <c r="BP827390" s="90"/>
    </row>
    <row r="827391" spans="68:68" customFormat="1">
      <c r="BP827391" s="90"/>
    </row>
    <row r="827392" spans="68:68" customFormat="1">
      <c r="BP827392" s="90"/>
    </row>
    <row r="827393" spans="68:68" customFormat="1">
      <c r="BP827393" s="90"/>
    </row>
    <row r="827394" spans="68:68" customFormat="1">
      <c r="BP827394" s="90"/>
    </row>
    <row r="827395" spans="68:68" customFormat="1">
      <c r="BP827395" s="90"/>
    </row>
    <row r="827396" spans="68:68" customFormat="1">
      <c r="BP827396" s="90"/>
    </row>
    <row r="827397" spans="68:68" customFormat="1">
      <c r="BP827397" s="90"/>
    </row>
    <row r="827398" spans="68:68" customFormat="1">
      <c r="BP827398" s="90"/>
    </row>
    <row r="827399" spans="68:68" customFormat="1">
      <c r="BP827399" s="90"/>
    </row>
    <row r="827400" spans="68:68" customFormat="1">
      <c r="BP827400" s="90"/>
    </row>
    <row r="827401" spans="68:68" customFormat="1">
      <c r="BP827401" s="90"/>
    </row>
    <row r="827402" spans="68:68" customFormat="1">
      <c r="BP827402" s="90"/>
    </row>
    <row r="827403" spans="68:68" customFormat="1">
      <c r="BP827403" s="90"/>
    </row>
    <row r="827404" spans="68:68" customFormat="1">
      <c r="BP827404" s="90"/>
    </row>
    <row r="827405" spans="68:68" customFormat="1">
      <c r="BP827405" s="90"/>
    </row>
    <row r="827406" spans="68:68" customFormat="1">
      <c r="BP827406" s="90"/>
    </row>
    <row r="827407" spans="68:68" customFormat="1">
      <c r="BP827407" s="90"/>
    </row>
    <row r="827408" spans="68:68" customFormat="1">
      <c r="BP827408" s="90"/>
    </row>
    <row r="827409" spans="68:68" customFormat="1">
      <c r="BP827409" s="90"/>
    </row>
    <row r="827410" spans="68:68" customFormat="1">
      <c r="BP827410" s="90"/>
    </row>
    <row r="827411" spans="68:68" customFormat="1">
      <c r="BP827411" s="90"/>
    </row>
    <row r="827412" spans="68:68" customFormat="1">
      <c r="BP827412" s="90"/>
    </row>
    <row r="827413" spans="68:68" customFormat="1">
      <c r="BP827413" s="90"/>
    </row>
    <row r="827414" spans="68:68" customFormat="1">
      <c r="BP827414" s="90"/>
    </row>
    <row r="827415" spans="68:68" customFormat="1">
      <c r="BP827415" s="90"/>
    </row>
    <row r="827416" spans="68:68" customFormat="1">
      <c r="BP827416" s="90"/>
    </row>
    <row r="827417" spans="68:68" customFormat="1">
      <c r="BP827417" s="90"/>
    </row>
    <row r="827418" spans="68:68" customFormat="1">
      <c r="BP827418" s="90"/>
    </row>
    <row r="827419" spans="68:68" customFormat="1">
      <c r="BP827419" s="90"/>
    </row>
    <row r="827420" spans="68:68" customFormat="1">
      <c r="BP827420" s="90"/>
    </row>
    <row r="827421" spans="68:68" customFormat="1">
      <c r="BP827421" s="90"/>
    </row>
    <row r="827422" spans="68:68" customFormat="1">
      <c r="BP827422" s="90"/>
    </row>
    <row r="827423" spans="68:68" customFormat="1">
      <c r="BP827423" s="90"/>
    </row>
    <row r="827424" spans="68:68" customFormat="1">
      <c r="BP827424" s="90"/>
    </row>
    <row r="827425" spans="68:68" customFormat="1">
      <c r="BP827425" s="90"/>
    </row>
    <row r="827426" spans="68:68" customFormat="1">
      <c r="BP827426" s="90"/>
    </row>
    <row r="827427" spans="68:68" customFormat="1">
      <c r="BP827427" s="90"/>
    </row>
    <row r="827428" spans="68:68" customFormat="1">
      <c r="BP827428" s="90"/>
    </row>
    <row r="827429" spans="68:68" customFormat="1">
      <c r="BP827429" s="90"/>
    </row>
    <row r="827430" spans="68:68" customFormat="1">
      <c r="BP827430" s="90"/>
    </row>
    <row r="827431" spans="68:68" customFormat="1">
      <c r="BP827431" s="90"/>
    </row>
    <row r="827432" spans="68:68" customFormat="1">
      <c r="BP827432" s="90"/>
    </row>
    <row r="827433" spans="68:68" customFormat="1">
      <c r="BP827433" s="90"/>
    </row>
    <row r="827434" spans="68:68" customFormat="1">
      <c r="BP827434" s="90"/>
    </row>
    <row r="827435" spans="68:68" customFormat="1">
      <c r="BP827435" s="90"/>
    </row>
    <row r="827436" spans="68:68" customFormat="1">
      <c r="BP827436" s="90"/>
    </row>
    <row r="827437" spans="68:68" customFormat="1">
      <c r="BP827437" s="90"/>
    </row>
    <row r="827438" spans="68:68" customFormat="1">
      <c r="BP827438" s="90"/>
    </row>
    <row r="827439" spans="68:68" customFormat="1">
      <c r="BP827439" s="90"/>
    </row>
    <row r="827440" spans="68:68" customFormat="1">
      <c r="BP827440" s="90"/>
    </row>
    <row r="827441" spans="68:68" customFormat="1">
      <c r="BP827441" s="90"/>
    </row>
    <row r="827442" spans="68:68" customFormat="1">
      <c r="BP827442" s="90"/>
    </row>
    <row r="827443" spans="68:68" customFormat="1">
      <c r="BP827443" s="90"/>
    </row>
    <row r="827444" spans="68:68" customFormat="1">
      <c r="BP827444" s="90"/>
    </row>
    <row r="827445" spans="68:68" customFormat="1">
      <c r="BP827445" s="90"/>
    </row>
    <row r="827446" spans="68:68" customFormat="1">
      <c r="BP827446" s="90"/>
    </row>
    <row r="827447" spans="68:68" customFormat="1">
      <c r="BP827447" s="90"/>
    </row>
    <row r="827448" spans="68:68" customFormat="1">
      <c r="BP827448" s="90"/>
    </row>
    <row r="827449" spans="68:68" customFormat="1">
      <c r="BP827449" s="90"/>
    </row>
    <row r="827450" spans="68:68" customFormat="1">
      <c r="BP827450" s="90"/>
    </row>
    <row r="827451" spans="68:68" customFormat="1">
      <c r="BP827451" s="90"/>
    </row>
    <row r="827452" spans="68:68" customFormat="1">
      <c r="BP827452" s="90"/>
    </row>
    <row r="827453" spans="68:68" customFormat="1">
      <c r="BP827453" s="90"/>
    </row>
    <row r="827454" spans="68:68" customFormat="1">
      <c r="BP827454" s="90"/>
    </row>
    <row r="827455" spans="68:68" customFormat="1">
      <c r="BP827455" s="90"/>
    </row>
    <row r="827456" spans="68:68" customFormat="1">
      <c r="BP827456" s="90"/>
    </row>
    <row r="827457" spans="68:68" customFormat="1">
      <c r="BP827457" s="90"/>
    </row>
    <row r="827458" spans="68:68" customFormat="1">
      <c r="BP827458" s="90"/>
    </row>
    <row r="827459" spans="68:68" customFormat="1">
      <c r="BP827459" s="90"/>
    </row>
    <row r="827460" spans="68:68" customFormat="1">
      <c r="BP827460" s="90"/>
    </row>
    <row r="827461" spans="68:68" customFormat="1">
      <c r="BP827461" s="90"/>
    </row>
    <row r="827462" spans="68:68" customFormat="1">
      <c r="BP827462" s="90"/>
    </row>
    <row r="827463" spans="68:68" customFormat="1">
      <c r="BP827463" s="90"/>
    </row>
    <row r="827464" spans="68:68" customFormat="1">
      <c r="BP827464" s="90"/>
    </row>
    <row r="827465" spans="68:68" customFormat="1">
      <c r="BP827465" s="90"/>
    </row>
    <row r="827466" spans="68:68" customFormat="1">
      <c r="BP827466" s="90"/>
    </row>
    <row r="827467" spans="68:68" customFormat="1">
      <c r="BP827467" s="90"/>
    </row>
    <row r="827468" spans="68:68" customFormat="1">
      <c r="BP827468" s="90"/>
    </row>
    <row r="827469" spans="68:68" customFormat="1">
      <c r="BP827469" s="90"/>
    </row>
    <row r="827470" spans="68:68" customFormat="1">
      <c r="BP827470" s="90"/>
    </row>
    <row r="827471" spans="68:68" customFormat="1">
      <c r="BP827471" s="90"/>
    </row>
    <row r="827472" spans="68:68" customFormat="1">
      <c r="BP827472" s="90"/>
    </row>
    <row r="827473" spans="68:68" customFormat="1">
      <c r="BP827473" s="90"/>
    </row>
    <row r="827474" spans="68:68" customFormat="1">
      <c r="BP827474" s="90"/>
    </row>
    <row r="827475" spans="68:68" customFormat="1">
      <c r="BP827475" s="90"/>
    </row>
    <row r="827476" spans="68:68" customFormat="1">
      <c r="BP827476" s="90"/>
    </row>
    <row r="827477" spans="68:68" customFormat="1">
      <c r="BP827477" s="90"/>
    </row>
    <row r="827478" spans="68:68" customFormat="1">
      <c r="BP827478" s="90"/>
    </row>
    <row r="827479" spans="68:68" customFormat="1">
      <c r="BP827479" s="90"/>
    </row>
    <row r="827480" spans="68:68" customFormat="1">
      <c r="BP827480" s="90"/>
    </row>
    <row r="827481" spans="68:68" customFormat="1">
      <c r="BP827481" s="90"/>
    </row>
    <row r="827482" spans="68:68" customFormat="1">
      <c r="BP827482" s="90"/>
    </row>
    <row r="827483" spans="68:68" customFormat="1">
      <c r="BP827483" s="90"/>
    </row>
    <row r="827484" spans="68:68" customFormat="1">
      <c r="BP827484" s="90"/>
    </row>
    <row r="827485" spans="68:68" customFormat="1">
      <c r="BP827485" s="90"/>
    </row>
    <row r="827486" spans="68:68" customFormat="1">
      <c r="BP827486" s="90"/>
    </row>
    <row r="827487" spans="68:68" customFormat="1">
      <c r="BP827487" s="90"/>
    </row>
    <row r="827488" spans="68:68" customFormat="1">
      <c r="BP827488" s="90"/>
    </row>
    <row r="827489" spans="68:68" customFormat="1">
      <c r="BP827489" s="90"/>
    </row>
    <row r="827490" spans="68:68" customFormat="1">
      <c r="BP827490" s="90"/>
    </row>
    <row r="827491" spans="68:68" customFormat="1">
      <c r="BP827491" s="90"/>
    </row>
    <row r="827492" spans="68:68" customFormat="1">
      <c r="BP827492" s="90"/>
    </row>
    <row r="827493" spans="68:68" customFormat="1">
      <c r="BP827493" s="90"/>
    </row>
    <row r="827494" spans="68:68" customFormat="1">
      <c r="BP827494" s="90"/>
    </row>
    <row r="827495" spans="68:68" customFormat="1">
      <c r="BP827495" s="90"/>
    </row>
    <row r="827496" spans="68:68" customFormat="1">
      <c r="BP827496" s="90"/>
    </row>
    <row r="827497" spans="68:68" customFormat="1">
      <c r="BP827497" s="90"/>
    </row>
    <row r="827498" spans="68:68" customFormat="1">
      <c r="BP827498" s="90"/>
    </row>
    <row r="827499" spans="68:68" customFormat="1">
      <c r="BP827499" s="90"/>
    </row>
    <row r="827500" spans="68:68" customFormat="1">
      <c r="BP827500" s="90"/>
    </row>
    <row r="827501" spans="68:68" customFormat="1">
      <c r="BP827501" s="90"/>
    </row>
    <row r="827502" spans="68:68" customFormat="1">
      <c r="BP827502" s="90"/>
    </row>
    <row r="827503" spans="68:68" customFormat="1">
      <c r="BP827503" s="90"/>
    </row>
    <row r="827504" spans="68:68" customFormat="1">
      <c r="BP827504" s="90"/>
    </row>
    <row r="827505" spans="68:68" customFormat="1">
      <c r="BP827505" s="90"/>
    </row>
    <row r="827506" spans="68:68" customFormat="1">
      <c r="BP827506" s="90"/>
    </row>
    <row r="827507" spans="68:68" customFormat="1">
      <c r="BP827507" s="90"/>
    </row>
    <row r="827508" spans="68:68" customFormat="1">
      <c r="BP827508" s="90"/>
    </row>
    <row r="827509" spans="68:68" customFormat="1">
      <c r="BP827509" s="90"/>
    </row>
    <row r="827510" spans="68:68" customFormat="1">
      <c r="BP827510" s="90"/>
    </row>
    <row r="827511" spans="68:68" customFormat="1">
      <c r="BP827511" s="90"/>
    </row>
    <row r="827512" spans="68:68" customFormat="1">
      <c r="BP827512" s="90"/>
    </row>
    <row r="827513" spans="68:68" customFormat="1">
      <c r="BP827513" s="90"/>
    </row>
    <row r="827514" spans="68:68" customFormat="1">
      <c r="BP827514" s="90"/>
    </row>
    <row r="827515" spans="68:68" customFormat="1">
      <c r="BP827515" s="90"/>
    </row>
    <row r="827516" spans="68:68" customFormat="1">
      <c r="BP827516" s="90"/>
    </row>
    <row r="827517" spans="68:68" customFormat="1">
      <c r="BP827517" s="90"/>
    </row>
    <row r="827518" spans="68:68" customFormat="1">
      <c r="BP827518" s="90"/>
    </row>
    <row r="827519" spans="68:68" customFormat="1">
      <c r="BP827519" s="90"/>
    </row>
    <row r="827520" spans="68:68" customFormat="1">
      <c r="BP827520" s="90"/>
    </row>
    <row r="827521" spans="68:68" customFormat="1">
      <c r="BP827521" s="90"/>
    </row>
    <row r="827522" spans="68:68" customFormat="1">
      <c r="BP827522" s="90"/>
    </row>
    <row r="827523" spans="68:68" customFormat="1">
      <c r="BP827523" s="90"/>
    </row>
    <row r="827524" spans="68:68" customFormat="1">
      <c r="BP827524" s="90"/>
    </row>
    <row r="827525" spans="68:68" customFormat="1">
      <c r="BP827525" s="90"/>
    </row>
    <row r="827526" spans="68:68" customFormat="1">
      <c r="BP827526" s="90"/>
    </row>
    <row r="827527" spans="68:68" customFormat="1">
      <c r="BP827527" s="90"/>
    </row>
    <row r="827528" spans="68:68" customFormat="1">
      <c r="BP827528" s="90"/>
    </row>
    <row r="827529" spans="68:68" customFormat="1">
      <c r="BP827529" s="90"/>
    </row>
    <row r="827530" spans="68:68" customFormat="1">
      <c r="BP827530" s="90"/>
    </row>
    <row r="827531" spans="68:68" customFormat="1">
      <c r="BP827531" s="90"/>
    </row>
    <row r="827532" spans="68:68" customFormat="1">
      <c r="BP827532" s="90"/>
    </row>
    <row r="827533" spans="68:68" customFormat="1">
      <c r="BP827533" s="90"/>
    </row>
    <row r="827534" spans="68:68" customFormat="1">
      <c r="BP827534" s="90"/>
    </row>
    <row r="827535" spans="68:68" customFormat="1">
      <c r="BP827535" s="90"/>
    </row>
    <row r="827536" spans="68:68" customFormat="1">
      <c r="BP827536" s="90"/>
    </row>
    <row r="827537" spans="68:68" customFormat="1">
      <c r="BP827537" s="90"/>
    </row>
    <row r="827538" spans="68:68" customFormat="1">
      <c r="BP827538" s="90"/>
    </row>
    <row r="827539" spans="68:68" customFormat="1">
      <c r="BP827539" s="90"/>
    </row>
    <row r="827540" spans="68:68" customFormat="1">
      <c r="BP827540" s="90"/>
    </row>
    <row r="827541" spans="68:68" customFormat="1">
      <c r="BP827541" s="90"/>
    </row>
    <row r="827542" spans="68:68" customFormat="1">
      <c r="BP827542" s="90"/>
    </row>
    <row r="827543" spans="68:68" customFormat="1">
      <c r="BP827543" s="90"/>
    </row>
    <row r="827544" spans="68:68" customFormat="1">
      <c r="BP827544" s="90"/>
    </row>
    <row r="827545" spans="68:68" customFormat="1">
      <c r="BP827545" s="90"/>
    </row>
    <row r="827546" spans="68:68" customFormat="1">
      <c r="BP827546" s="90"/>
    </row>
    <row r="827547" spans="68:68" customFormat="1">
      <c r="BP827547" s="90"/>
    </row>
    <row r="827548" spans="68:68" customFormat="1">
      <c r="BP827548" s="90"/>
    </row>
    <row r="827549" spans="68:68" customFormat="1">
      <c r="BP827549" s="90"/>
    </row>
    <row r="827550" spans="68:68" customFormat="1">
      <c r="BP827550" s="90"/>
    </row>
    <row r="827551" spans="68:68" customFormat="1">
      <c r="BP827551" s="90"/>
    </row>
    <row r="827552" spans="68:68" customFormat="1">
      <c r="BP827552" s="90"/>
    </row>
    <row r="827553" spans="68:68" customFormat="1">
      <c r="BP827553" s="90"/>
    </row>
    <row r="827554" spans="68:68" customFormat="1">
      <c r="BP827554" s="90"/>
    </row>
    <row r="827555" spans="68:68" customFormat="1">
      <c r="BP827555" s="90"/>
    </row>
    <row r="827556" spans="68:68" customFormat="1">
      <c r="BP827556" s="90"/>
    </row>
    <row r="827557" spans="68:68" customFormat="1">
      <c r="BP827557" s="90"/>
    </row>
    <row r="827558" spans="68:68" customFormat="1">
      <c r="BP827558" s="90"/>
    </row>
    <row r="827559" spans="68:68" customFormat="1">
      <c r="BP827559" s="90"/>
    </row>
    <row r="827560" spans="68:68" customFormat="1">
      <c r="BP827560" s="90"/>
    </row>
    <row r="827561" spans="68:68" customFormat="1">
      <c r="BP827561" s="90"/>
    </row>
    <row r="827562" spans="68:68" customFormat="1">
      <c r="BP827562" s="90"/>
    </row>
    <row r="827563" spans="68:68" customFormat="1">
      <c r="BP827563" s="90"/>
    </row>
    <row r="827564" spans="68:68" customFormat="1">
      <c r="BP827564" s="90"/>
    </row>
    <row r="827565" spans="68:68" customFormat="1">
      <c r="BP827565" s="90"/>
    </row>
    <row r="827566" spans="68:68" customFormat="1">
      <c r="BP827566" s="90"/>
    </row>
    <row r="827567" spans="68:68" customFormat="1">
      <c r="BP827567" s="90"/>
    </row>
    <row r="827568" spans="68:68" customFormat="1">
      <c r="BP827568" s="90"/>
    </row>
    <row r="827569" spans="68:68" customFormat="1">
      <c r="BP827569" s="90"/>
    </row>
    <row r="827570" spans="68:68" customFormat="1">
      <c r="BP827570" s="90"/>
    </row>
    <row r="827571" spans="68:68" customFormat="1">
      <c r="BP827571" s="90"/>
    </row>
    <row r="827572" spans="68:68" customFormat="1">
      <c r="BP827572" s="90"/>
    </row>
    <row r="827573" spans="68:68" customFormat="1">
      <c r="BP827573" s="90"/>
    </row>
    <row r="827574" spans="68:68" customFormat="1">
      <c r="BP827574" s="90"/>
    </row>
    <row r="827575" spans="68:68" customFormat="1">
      <c r="BP827575" s="90"/>
    </row>
    <row r="827576" spans="68:68" customFormat="1">
      <c r="BP827576" s="90"/>
    </row>
    <row r="827577" spans="68:68" customFormat="1">
      <c r="BP827577" s="90"/>
    </row>
    <row r="827578" spans="68:68" customFormat="1">
      <c r="BP827578" s="90"/>
    </row>
    <row r="827579" spans="68:68" customFormat="1">
      <c r="BP827579" s="90"/>
    </row>
    <row r="827580" spans="68:68" customFormat="1">
      <c r="BP827580" s="90"/>
    </row>
    <row r="827581" spans="68:68" customFormat="1">
      <c r="BP827581" s="90"/>
    </row>
    <row r="827582" spans="68:68" customFormat="1">
      <c r="BP827582" s="90"/>
    </row>
    <row r="827583" spans="68:68" customFormat="1">
      <c r="BP827583" s="90"/>
    </row>
    <row r="827584" spans="68:68" customFormat="1">
      <c r="BP827584" s="90"/>
    </row>
    <row r="827585" spans="68:68" customFormat="1">
      <c r="BP827585" s="90"/>
    </row>
    <row r="827586" spans="68:68" customFormat="1">
      <c r="BP827586" s="90"/>
    </row>
    <row r="827587" spans="68:68" customFormat="1">
      <c r="BP827587" s="90"/>
    </row>
    <row r="827588" spans="68:68" customFormat="1">
      <c r="BP827588" s="90"/>
    </row>
    <row r="827589" spans="68:68" customFormat="1">
      <c r="BP827589" s="90"/>
    </row>
    <row r="827590" spans="68:68" customFormat="1">
      <c r="BP827590" s="90"/>
    </row>
    <row r="827591" spans="68:68" customFormat="1">
      <c r="BP827591" s="90"/>
    </row>
    <row r="827592" spans="68:68" customFormat="1">
      <c r="BP827592" s="90"/>
    </row>
    <row r="827593" spans="68:68" customFormat="1">
      <c r="BP827593" s="90"/>
    </row>
    <row r="827594" spans="68:68" customFormat="1">
      <c r="BP827594" s="90"/>
    </row>
    <row r="827595" spans="68:68" customFormat="1">
      <c r="BP827595" s="90"/>
    </row>
    <row r="827596" spans="68:68" customFormat="1">
      <c r="BP827596" s="90"/>
    </row>
    <row r="827597" spans="68:68" customFormat="1">
      <c r="BP827597" s="90"/>
    </row>
    <row r="827598" spans="68:68" customFormat="1">
      <c r="BP827598" s="90"/>
    </row>
    <row r="827599" spans="68:68" customFormat="1">
      <c r="BP827599" s="90"/>
    </row>
    <row r="827600" spans="68:68" customFormat="1">
      <c r="BP827600" s="90"/>
    </row>
    <row r="827601" spans="68:68" customFormat="1">
      <c r="BP827601" s="90"/>
    </row>
    <row r="827602" spans="68:68" customFormat="1">
      <c r="BP827602" s="90"/>
    </row>
    <row r="827603" spans="68:68" customFormat="1">
      <c r="BP827603" s="90"/>
    </row>
    <row r="827604" spans="68:68" customFormat="1">
      <c r="BP827604" s="90"/>
    </row>
    <row r="827605" spans="68:68" customFormat="1">
      <c r="BP827605" s="90"/>
    </row>
    <row r="827606" spans="68:68" customFormat="1">
      <c r="BP827606" s="90"/>
    </row>
    <row r="827607" spans="68:68" customFormat="1">
      <c r="BP827607" s="90"/>
    </row>
    <row r="827608" spans="68:68" customFormat="1">
      <c r="BP827608" s="90"/>
    </row>
    <row r="827609" spans="68:68" customFormat="1">
      <c r="BP827609" s="90"/>
    </row>
    <row r="827610" spans="68:68" customFormat="1">
      <c r="BP827610" s="90"/>
    </row>
    <row r="827611" spans="68:68" customFormat="1">
      <c r="BP827611" s="90"/>
    </row>
    <row r="827612" spans="68:68" customFormat="1">
      <c r="BP827612" s="90"/>
    </row>
    <row r="827613" spans="68:68" customFormat="1">
      <c r="BP827613" s="90"/>
    </row>
    <row r="827614" spans="68:68" customFormat="1">
      <c r="BP827614" s="90"/>
    </row>
    <row r="827615" spans="68:68" customFormat="1">
      <c r="BP827615" s="90"/>
    </row>
    <row r="827616" spans="68:68" customFormat="1">
      <c r="BP827616" s="90"/>
    </row>
    <row r="827617" spans="68:68" customFormat="1">
      <c r="BP827617" s="90"/>
    </row>
    <row r="827618" spans="68:68" customFormat="1">
      <c r="BP827618" s="90"/>
    </row>
    <row r="827619" spans="68:68" customFormat="1">
      <c r="BP827619" s="90"/>
    </row>
    <row r="827620" spans="68:68" customFormat="1">
      <c r="BP827620" s="90"/>
    </row>
    <row r="827621" spans="68:68" customFormat="1">
      <c r="BP827621" s="90"/>
    </row>
    <row r="827622" spans="68:68" customFormat="1">
      <c r="BP827622" s="90"/>
    </row>
    <row r="827623" spans="68:68" customFormat="1">
      <c r="BP827623" s="90"/>
    </row>
    <row r="827624" spans="68:68" customFormat="1">
      <c r="BP827624" s="90"/>
    </row>
    <row r="827625" spans="68:68" customFormat="1">
      <c r="BP827625" s="90"/>
    </row>
    <row r="827626" spans="68:68" customFormat="1">
      <c r="BP827626" s="90"/>
    </row>
    <row r="827627" spans="68:68" customFormat="1">
      <c r="BP827627" s="90"/>
    </row>
    <row r="827628" spans="68:68" customFormat="1">
      <c r="BP827628" s="90"/>
    </row>
    <row r="827629" spans="68:68" customFormat="1">
      <c r="BP827629" s="90"/>
    </row>
    <row r="827630" spans="68:68" customFormat="1">
      <c r="BP827630" s="90"/>
    </row>
    <row r="827631" spans="68:68" customFormat="1">
      <c r="BP827631" s="90"/>
    </row>
    <row r="827632" spans="68:68" customFormat="1">
      <c r="BP827632" s="90"/>
    </row>
    <row r="827633" spans="68:68" customFormat="1">
      <c r="BP827633" s="90"/>
    </row>
    <row r="827634" spans="68:68" customFormat="1">
      <c r="BP827634" s="90"/>
    </row>
    <row r="827635" spans="68:68" customFormat="1">
      <c r="BP827635" s="90"/>
    </row>
    <row r="827636" spans="68:68" customFormat="1">
      <c r="BP827636" s="90"/>
    </row>
    <row r="827637" spans="68:68" customFormat="1">
      <c r="BP827637" s="90"/>
    </row>
    <row r="827638" spans="68:68" customFormat="1">
      <c r="BP827638" s="90"/>
    </row>
    <row r="827639" spans="68:68" customFormat="1">
      <c r="BP827639" s="90"/>
    </row>
    <row r="827640" spans="68:68" customFormat="1">
      <c r="BP827640" s="90"/>
    </row>
    <row r="827641" spans="68:68" customFormat="1">
      <c r="BP827641" s="90"/>
    </row>
    <row r="827642" spans="68:68" customFormat="1">
      <c r="BP827642" s="90"/>
    </row>
    <row r="827643" spans="68:68" customFormat="1">
      <c r="BP827643" s="90"/>
    </row>
    <row r="827644" spans="68:68" customFormat="1">
      <c r="BP827644" s="90"/>
    </row>
    <row r="827645" spans="68:68" customFormat="1">
      <c r="BP827645" s="90"/>
    </row>
    <row r="827646" spans="68:68" customFormat="1">
      <c r="BP827646" s="90"/>
    </row>
    <row r="827647" spans="68:68" customFormat="1">
      <c r="BP827647" s="90"/>
    </row>
    <row r="827648" spans="68:68" customFormat="1">
      <c r="BP827648" s="90"/>
    </row>
    <row r="827649" spans="68:68" customFormat="1">
      <c r="BP827649" s="90"/>
    </row>
    <row r="827650" spans="68:68" customFormat="1">
      <c r="BP827650" s="90"/>
    </row>
    <row r="827651" spans="68:68" customFormat="1">
      <c r="BP827651" s="90"/>
    </row>
    <row r="827652" spans="68:68" customFormat="1">
      <c r="BP827652" s="90"/>
    </row>
    <row r="827653" spans="68:68" customFormat="1">
      <c r="BP827653" s="90"/>
    </row>
    <row r="827654" spans="68:68" customFormat="1">
      <c r="BP827654" s="90"/>
    </row>
    <row r="827655" spans="68:68" customFormat="1">
      <c r="BP827655" s="90"/>
    </row>
    <row r="827656" spans="68:68" customFormat="1">
      <c r="BP827656" s="90"/>
    </row>
    <row r="827657" spans="68:68" customFormat="1">
      <c r="BP827657" s="90"/>
    </row>
    <row r="827658" spans="68:68" customFormat="1">
      <c r="BP827658" s="90"/>
    </row>
    <row r="827659" spans="68:68" customFormat="1">
      <c r="BP827659" s="90"/>
    </row>
    <row r="827660" spans="68:68" customFormat="1">
      <c r="BP827660" s="90"/>
    </row>
    <row r="827661" spans="68:68" customFormat="1">
      <c r="BP827661" s="90"/>
    </row>
    <row r="827662" spans="68:68" customFormat="1">
      <c r="BP827662" s="90"/>
    </row>
    <row r="827663" spans="68:68" customFormat="1">
      <c r="BP827663" s="90"/>
    </row>
    <row r="827664" spans="68:68" customFormat="1">
      <c r="BP827664" s="90"/>
    </row>
    <row r="827665" spans="68:68" customFormat="1">
      <c r="BP827665" s="90"/>
    </row>
    <row r="827666" spans="68:68" customFormat="1">
      <c r="BP827666" s="90"/>
    </row>
    <row r="827667" spans="68:68" customFormat="1">
      <c r="BP827667" s="90"/>
    </row>
    <row r="827668" spans="68:68" customFormat="1">
      <c r="BP827668" s="90"/>
    </row>
    <row r="827669" spans="68:68" customFormat="1">
      <c r="BP827669" s="90"/>
    </row>
    <row r="827670" spans="68:68" customFormat="1">
      <c r="BP827670" s="90"/>
    </row>
    <row r="827671" spans="68:68" customFormat="1">
      <c r="BP827671" s="90"/>
    </row>
    <row r="827672" spans="68:68" customFormat="1">
      <c r="BP827672" s="90"/>
    </row>
    <row r="827673" spans="68:68" customFormat="1">
      <c r="BP827673" s="90"/>
    </row>
    <row r="827674" spans="68:68" customFormat="1">
      <c r="BP827674" s="90"/>
    </row>
    <row r="827675" spans="68:68" customFormat="1">
      <c r="BP827675" s="90"/>
    </row>
    <row r="827676" spans="68:68" customFormat="1">
      <c r="BP827676" s="90"/>
    </row>
    <row r="827677" spans="68:68" customFormat="1">
      <c r="BP827677" s="90"/>
    </row>
    <row r="827678" spans="68:68" customFormat="1">
      <c r="BP827678" s="90"/>
    </row>
    <row r="827679" spans="68:68" customFormat="1">
      <c r="BP827679" s="90"/>
    </row>
    <row r="827680" spans="68:68" customFormat="1">
      <c r="BP827680" s="90"/>
    </row>
    <row r="827681" spans="68:68" customFormat="1">
      <c r="BP827681" s="90"/>
    </row>
    <row r="827682" spans="68:68" customFormat="1">
      <c r="BP827682" s="90"/>
    </row>
    <row r="827683" spans="68:68" customFormat="1">
      <c r="BP827683" s="90"/>
    </row>
    <row r="827684" spans="68:68" customFormat="1">
      <c r="BP827684" s="90"/>
    </row>
    <row r="827685" spans="68:68" customFormat="1">
      <c r="BP827685" s="90"/>
    </row>
    <row r="827686" spans="68:68" customFormat="1">
      <c r="BP827686" s="90"/>
    </row>
    <row r="827687" spans="68:68" customFormat="1">
      <c r="BP827687" s="90"/>
    </row>
    <row r="827688" spans="68:68" customFormat="1">
      <c r="BP827688" s="90"/>
    </row>
    <row r="827689" spans="68:68" customFormat="1">
      <c r="BP827689" s="90"/>
    </row>
    <row r="827690" spans="68:68" customFormat="1">
      <c r="BP827690" s="90"/>
    </row>
    <row r="827691" spans="68:68" customFormat="1">
      <c r="BP827691" s="90"/>
    </row>
    <row r="827692" spans="68:68" customFormat="1">
      <c r="BP827692" s="90"/>
    </row>
    <row r="827693" spans="68:68" customFormat="1">
      <c r="BP827693" s="90"/>
    </row>
    <row r="827694" spans="68:68" customFormat="1">
      <c r="BP827694" s="90"/>
    </row>
    <row r="827695" spans="68:68" customFormat="1">
      <c r="BP827695" s="90"/>
    </row>
    <row r="827696" spans="68:68" customFormat="1">
      <c r="BP827696" s="90"/>
    </row>
    <row r="827697" spans="68:68" customFormat="1">
      <c r="BP827697" s="90"/>
    </row>
    <row r="827698" spans="68:68" customFormat="1">
      <c r="BP827698" s="90"/>
    </row>
    <row r="827699" spans="68:68" customFormat="1">
      <c r="BP827699" s="90"/>
    </row>
    <row r="827700" spans="68:68" customFormat="1">
      <c r="BP827700" s="90"/>
    </row>
    <row r="827701" spans="68:68" customFormat="1">
      <c r="BP827701" s="90"/>
    </row>
    <row r="827702" spans="68:68" customFormat="1">
      <c r="BP827702" s="90"/>
    </row>
    <row r="827703" spans="68:68" customFormat="1">
      <c r="BP827703" s="90"/>
    </row>
    <row r="827704" spans="68:68" customFormat="1">
      <c r="BP827704" s="90"/>
    </row>
    <row r="827705" spans="68:68" customFormat="1">
      <c r="BP827705" s="90"/>
    </row>
    <row r="827706" spans="68:68" customFormat="1">
      <c r="BP827706" s="90"/>
    </row>
    <row r="827707" spans="68:68" customFormat="1">
      <c r="BP827707" s="90"/>
    </row>
    <row r="827708" spans="68:68" customFormat="1">
      <c r="BP827708" s="90"/>
    </row>
    <row r="827709" spans="68:68" customFormat="1">
      <c r="BP827709" s="90"/>
    </row>
    <row r="827710" spans="68:68" customFormat="1">
      <c r="BP827710" s="90"/>
    </row>
    <row r="827711" spans="68:68" customFormat="1">
      <c r="BP827711" s="90"/>
    </row>
    <row r="827712" spans="68:68" customFormat="1">
      <c r="BP827712" s="90"/>
    </row>
    <row r="827713" spans="68:68" customFormat="1">
      <c r="BP827713" s="90"/>
    </row>
    <row r="827714" spans="68:68" customFormat="1">
      <c r="BP827714" s="90"/>
    </row>
    <row r="827715" spans="68:68" customFormat="1">
      <c r="BP827715" s="90"/>
    </row>
    <row r="827716" spans="68:68" customFormat="1">
      <c r="BP827716" s="90"/>
    </row>
    <row r="827717" spans="68:68" customFormat="1">
      <c r="BP827717" s="90"/>
    </row>
    <row r="827718" spans="68:68" customFormat="1">
      <c r="BP827718" s="90"/>
    </row>
    <row r="827719" spans="68:68" customFormat="1">
      <c r="BP827719" s="90"/>
    </row>
    <row r="827720" spans="68:68" customFormat="1">
      <c r="BP827720" s="90"/>
    </row>
    <row r="827721" spans="68:68" customFormat="1">
      <c r="BP827721" s="90"/>
    </row>
    <row r="827722" spans="68:68" customFormat="1">
      <c r="BP827722" s="90"/>
    </row>
    <row r="827723" spans="68:68" customFormat="1">
      <c r="BP827723" s="90"/>
    </row>
    <row r="827724" spans="68:68" customFormat="1">
      <c r="BP827724" s="90"/>
    </row>
    <row r="827725" spans="68:68" customFormat="1">
      <c r="BP827725" s="90"/>
    </row>
    <row r="827726" spans="68:68" customFormat="1">
      <c r="BP827726" s="90"/>
    </row>
    <row r="827727" spans="68:68" customFormat="1">
      <c r="BP827727" s="90"/>
    </row>
    <row r="827728" spans="68:68" customFormat="1">
      <c r="BP827728" s="90"/>
    </row>
    <row r="827729" spans="68:68" customFormat="1">
      <c r="BP827729" s="90"/>
    </row>
    <row r="827730" spans="68:68" customFormat="1">
      <c r="BP827730" s="90"/>
    </row>
    <row r="827731" spans="68:68" customFormat="1">
      <c r="BP827731" s="90"/>
    </row>
    <row r="827732" spans="68:68" customFormat="1">
      <c r="BP827732" s="90"/>
    </row>
    <row r="827733" spans="68:68" customFormat="1">
      <c r="BP827733" s="90"/>
    </row>
    <row r="827734" spans="68:68" customFormat="1">
      <c r="BP827734" s="90"/>
    </row>
    <row r="827735" spans="68:68" customFormat="1">
      <c r="BP827735" s="90"/>
    </row>
    <row r="827736" spans="68:68" customFormat="1">
      <c r="BP827736" s="90"/>
    </row>
    <row r="827737" spans="68:68" customFormat="1">
      <c r="BP827737" s="90"/>
    </row>
    <row r="827738" spans="68:68" customFormat="1">
      <c r="BP827738" s="90"/>
    </row>
    <row r="827739" spans="68:68" customFormat="1">
      <c r="BP827739" s="90"/>
    </row>
    <row r="827740" spans="68:68" customFormat="1">
      <c r="BP827740" s="90"/>
    </row>
    <row r="827741" spans="68:68" customFormat="1">
      <c r="BP827741" s="90"/>
    </row>
    <row r="827742" spans="68:68" customFormat="1">
      <c r="BP827742" s="90"/>
    </row>
    <row r="827743" spans="68:68" customFormat="1">
      <c r="BP827743" s="90"/>
    </row>
    <row r="827744" spans="68:68" customFormat="1">
      <c r="BP827744" s="90"/>
    </row>
    <row r="827745" spans="68:68" customFormat="1">
      <c r="BP827745" s="90"/>
    </row>
    <row r="827746" spans="68:68" customFormat="1">
      <c r="BP827746" s="90"/>
    </row>
    <row r="827747" spans="68:68" customFormat="1">
      <c r="BP827747" s="90"/>
    </row>
    <row r="827748" spans="68:68" customFormat="1">
      <c r="BP827748" s="90"/>
    </row>
    <row r="827749" spans="68:68" customFormat="1">
      <c r="BP827749" s="90"/>
    </row>
    <row r="827750" spans="68:68" customFormat="1">
      <c r="BP827750" s="90"/>
    </row>
    <row r="827751" spans="68:68" customFormat="1">
      <c r="BP827751" s="90"/>
    </row>
    <row r="827752" spans="68:68" customFormat="1">
      <c r="BP827752" s="90"/>
    </row>
    <row r="827753" spans="68:68" customFormat="1">
      <c r="BP827753" s="90"/>
    </row>
    <row r="827754" spans="68:68" customFormat="1">
      <c r="BP827754" s="90"/>
    </row>
    <row r="827755" spans="68:68" customFormat="1">
      <c r="BP827755" s="90"/>
    </row>
    <row r="827756" spans="68:68" customFormat="1">
      <c r="BP827756" s="90"/>
    </row>
    <row r="827757" spans="68:68" customFormat="1">
      <c r="BP827757" s="90"/>
    </row>
    <row r="827758" spans="68:68" customFormat="1">
      <c r="BP827758" s="90"/>
    </row>
    <row r="827759" spans="68:68" customFormat="1">
      <c r="BP827759" s="90"/>
    </row>
    <row r="827760" spans="68:68" customFormat="1">
      <c r="BP827760" s="90"/>
    </row>
    <row r="827761" spans="68:68" customFormat="1">
      <c r="BP827761" s="90"/>
    </row>
    <row r="827762" spans="68:68" customFormat="1">
      <c r="BP827762" s="90"/>
    </row>
    <row r="827763" spans="68:68" customFormat="1">
      <c r="BP827763" s="90"/>
    </row>
    <row r="827764" spans="68:68" customFormat="1">
      <c r="BP827764" s="90"/>
    </row>
    <row r="827765" spans="68:68" customFormat="1">
      <c r="BP827765" s="90"/>
    </row>
    <row r="827766" spans="68:68" customFormat="1">
      <c r="BP827766" s="90"/>
    </row>
    <row r="827767" spans="68:68" customFormat="1">
      <c r="BP827767" s="90"/>
    </row>
    <row r="827768" spans="68:68" customFormat="1">
      <c r="BP827768" s="90"/>
    </row>
    <row r="827769" spans="68:68" customFormat="1">
      <c r="BP827769" s="90"/>
    </row>
    <row r="827770" spans="68:68" customFormat="1">
      <c r="BP827770" s="90"/>
    </row>
    <row r="827771" spans="68:68" customFormat="1">
      <c r="BP827771" s="90"/>
    </row>
    <row r="827772" spans="68:68" customFormat="1">
      <c r="BP827772" s="90"/>
    </row>
    <row r="827773" spans="68:68" customFormat="1">
      <c r="BP827773" s="90"/>
    </row>
    <row r="827774" spans="68:68" customFormat="1">
      <c r="BP827774" s="90"/>
    </row>
    <row r="827775" spans="68:68" customFormat="1">
      <c r="BP827775" s="90"/>
    </row>
    <row r="827776" spans="68:68" customFormat="1">
      <c r="BP827776" s="90"/>
    </row>
    <row r="827777" spans="68:68" customFormat="1">
      <c r="BP827777" s="90"/>
    </row>
    <row r="827778" spans="68:68" customFormat="1">
      <c r="BP827778" s="90"/>
    </row>
    <row r="827779" spans="68:68" customFormat="1">
      <c r="BP827779" s="90"/>
    </row>
    <row r="827780" spans="68:68" customFormat="1">
      <c r="BP827780" s="90"/>
    </row>
    <row r="827781" spans="68:68" customFormat="1">
      <c r="BP827781" s="90"/>
    </row>
    <row r="827782" spans="68:68" customFormat="1">
      <c r="BP827782" s="90"/>
    </row>
    <row r="827783" spans="68:68" customFormat="1">
      <c r="BP827783" s="90"/>
    </row>
    <row r="827784" spans="68:68" customFormat="1">
      <c r="BP827784" s="90"/>
    </row>
    <row r="827785" spans="68:68" customFormat="1">
      <c r="BP827785" s="90"/>
    </row>
    <row r="827786" spans="68:68" customFormat="1">
      <c r="BP827786" s="90"/>
    </row>
    <row r="827787" spans="68:68" customFormat="1">
      <c r="BP827787" s="90"/>
    </row>
    <row r="827788" spans="68:68" customFormat="1">
      <c r="BP827788" s="90"/>
    </row>
    <row r="827789" spans="68:68" customFormat="1">
      <c r="BP827789" s="90"/>
    </row>
    <row r="827790" spans="68:68" customFormat="1">
      <c r="BP827790" s="90"/>
    </row>
    <row r="827791" spans="68:68" customFormat="1">
      <c r="BP827791" s="90"/>
    </row>
    <row r="827792" spans="68:68" customFormat="1">
      <c r="BP827792" s="90"/>
    </row>
    <row r="827793" spans="68:68" customFormat="1">
      <c r="BP827793" s="90"/>
    </row>
    <row r="827794" spans="68:68" customFormat="1">
      <c r="BP827794" s="90"/>
    </row>
    <row r="827795" spans="68:68" customFormat="1">
      <c r="BP827795" s="90"/>
    </row>
    <row r="827796" spans="68:68" customFormat="1">
      <c r="BP827796" s="90"/>
    </row>
    <row r="827797" spans="68:68" customFormat="1">
      <c r="BP827797" s="90"/>
    </row>
    <row r="827798" spans="68:68" customFormat="1">
      <c r="BP827798" s="90"/>
    </row>
    <row r="827799" spans="68:68" customFormat="1">
      <c r="BP827799" s="90"/>
    </row>
    <row r="827800" spans="68:68" customFormat="1">
      <c r="BP827800" s="90"/>
    </row>
    <row r="827801" spans="68:68" customFormat="1">
      <c r="BP827801" s="90"/>
    </row>
    <row r="827802" spans="68:68" customFormat="1">
      <c r="BP827802" s="90"/>
    </row>
    <row r="827803" spans="68:68" customFormat="1">
      <c r="BP827803" s="90"/>
    </row>
    <row r="827804" spans="68:68" customFormat="1">
      <c r="BP827804" s="90"/>
    </row>
    <row r="827805" spans="68:68" customFormat="1">
      <c r="BP827805" s="90"/>
    </row>
    <row r="827806" spans="68:68" customFormat="1">
      <c r="BP827806" s="90"/>
    </row>
    <row r="827807" spans="68:68" customFormat="1">
      <c r="BP827807" s="90"/>
    </row>
    <row r="827808" spans="68:68" customFormat="1">
      <c r="BP827808" s="90"/>
    </row>
    <row r="827809" spans="68:68" customFormat="1">
      <c r="BP827809" s="90"/>
    </row>
    <row r="827810" spans="68:68" customFormat="1">
      <c r="BP827810" s="90"/>
    </row>
    <row r="827811" spans="68:68" customFormat="1">
      <c r="BP827811" s="90"/>
    </row>
    <row r="827812" spans="68:68" customFormat="1">
      <c r="BP827812" s="90"/>
    </row>
    <row r="827813" spans="68:68" customFormat="1">
      <c r="BP827813" s="90"/>
    </row>
    <row r="827814" spans="68:68" customFormat="1">
      <c r="BP827814" s="90"/>
    </row>
    <row r="827815" spans="68:68" customFormat="1">
      <c r="BP827815" s="90"/>
    </row>
    <row r="827816" spans="68:68" customFormat="1">
      <c r="BP827816" s="90"/>
    </row>
    <row r="827817" spans="68:68" customFormat="1">
      <c r="BP827817" s="90"/>
    </row>
    <row r="827818" spans="68:68" customFormat="1">
      <c r="BP827818" s="90"/>
    </row>
    <row r="827819" spans="68:68" customFormat="1">
      <c r="BP827819" s="90"/>
    </row>
    <row r="827820" spans="68:68" customFormat="1">
      <c r="BP827820" s="90"/>
    </row>
    <row r="827821" spans="68:68" customFormat="1">
      <c r="BP827821" s="90"/>
    </row>
    <row r="827822" spans="68:68" customFormat="1">
      <c r="BP827822" s="90"/>
    </row>
    <row r="827823" spans="68:68" customFormat="1">
      <c r="BP827823" s="90"/>
    </row>
    <row r="827824" spans="68:68" customFormat="1">
      <c r="BP827824" s="90"/>
    </row>
    <row r="827825" spans="68:68" customFormat="1">
      <c r="BP827825" s="90"/>
    </row>
    <row r="827826" spans="68:68" customFormat="1">
      <c r="BP827826" s="90"/>
    </row>
    <row r="827827" spans="68:68" customFormat="1">
      <c r="BP827827" s="90"/>
    </row>
    <row r="827828" spans="68:68" customFormat="1">
      <c r="BP827828" s="90"/>
    </row>
    <row r="827829" spans="68:68" customFormat="1">
      <c r="BP827829" s="90"/>
    </row>
    <row r="827830" spans="68:68" customFormat="1">
      <c r="BP827830" s="90"/>
    </row>
    <row r="827831" spans="68:68" customFormat="1">
      <c r="BP827831" s="90"/>
    </row>
    <row r="827832" spans="68:68" customFormat="1">
      <c r="BP827832" s="90"/>
    </row>
    <row r="827833" spans="68:68" customFormat="1">
      <c r="BP827833" s="90"/>
    </row>
    <row r="827834" spans="68:68" customFormat="1">
      <c r="BP827834" s="90"/>
    </row>
    <row r="827835" spans="68:68" customFormat="1">
      <c r="BP827835" s="90"/>
    </row>
    <row r="827836" spans="68:68" customFormat="1">
      <c r="BP827836" s="90"/>
    </row>
    <row r="827837" spans="68:68" customFormat="1">
      <c r="BP827837" s="90"/>
    </row>
    <row r="827838" spans="68:68" customFormat="1">
      <c r="BP827838" s="90"/>
    </row>
    <row r="827839" spans="68:68" customFormat="1">
      <c r="BP827839" s="90"/>
    </row>
    <row r="827840" spans="68:68" customFormat="1">
      <c r="BP827840" s="90"/>
    </row>
    <row r="827841" spans="68:68" customFormat="1">
      <c r="BP827841" s="90"/>
    </row>
    <row r="827842" spans="68:68" customFormat="1">
      <c r="BP827842" s="90"/>
    </row>
    <row r="827843" spans="68:68" customFormat="1">
      <c r="BP827843" s="90"/>
    </row>
    <row r="827844" spans="68:68" customFormat="1">
      <c r="BP827844" s="90"/>
    </row>
    <row r="827845" spans="68:68" customFormat="1">
      <c r="BP827845" s="90"/>
    </row>
    <row r="827846" spans="68:68" customFormat="1">
      <c r="BP827846" s="90"/>
    </row>
    <row r="827847" spans="68:68" customFormat="1">
      <c r="BP827847" s="90"/>
    </row>
    <row r="827848" spans="68:68" customFormat="1">
      <c r="BP827848" s="90"/>
    </row>
    <row r="827849" spans="68:68" customFormat="1">
      <c r="BP827849" s="90"/>
    </row>
    <row r="827850" spans="68:68" customFormat="1">
      <c r="BP827850" s="90"/>
    </row>
    <row r="827851" spans="68:68" customFormat="1">
      <c r="BP827851" s="90"/>
    </row>
    <row r="827852" spans="68:68" customFormat="1">
      <c r="BP827852" s="90"/>
    </row>
    <row r="827853" spans="68:68" customFormat="1">
      <c r="BP827853" s="90"/>
    </row>
    <row r="827854" spans="68:68" customFormat="1">
      <c r="BP827854" s="90"/>
    </row>
    <row r="827855" spans="68:68" customFormat="1">
      <c r="BP827855" s="90"/>
    </row>
    <row r="827856" spans="68:68" customFormat="1">
      <c r="BP827856" s="90"/>
    </row>
    <row r="827857" spans="68:68" customFormat="1">
      <c r="BP827857" s="90"/>
    </row>
    <row r="827858" spans="68:68" customFormat="1">
      <c r="BP827858" s="90"/>
    </row>
    <row r="827859" spans="68:68" customFormat="1">
      <c r="BP827859" s="90"/>
    </row>
    <row r="827860" spans="68:68" customFormat="1">
      <c r="BP827860" s="90"/>
    </row>
    <row r="827861" spans="68:68" customFormat="1">
      <c r="BP827861" s="90"/>
    </row>
    <row r="827862" spans="68:68" customFormat="1">
      <c r="BP827862" s="90"/>
    </row>
    <row r="827863" spans="68:68" customFormat="1">
      <c r="BP827863" s="90"/>
    </row>
    <row r="827864" spans="68:68" customFormat="1">
      <c r="BP827864" s="90"/>
    </row>
    <row r="827865" spans="68:68" customFormat="1">
      <c r="BP827865" s="90"/>
    </row>
    <row r="827866" spans="68:68" customFormat="1">
      <c r="BP827866" s="90"/>
    </row>
    <row r="827867" spans="68:68" customFormat="1">
      <c r="BP827867" s="90"/>
    </row>
    <row r="827868" spans="68:68" customFormat="1">
      <c r="BP827868" s="90"/>
    </row>
    <row r="827869" spans="68:68" customFormat="1">
      <c r="BP827869" s="90"/>
    </row>
    <row r="827870" spans="68:68" customFormat="1">
      <c r="BP827870" s="90"/>
    </row>
    <row r="827871" spans="68:68" customFormat="1">
      <c r="BP827871" s="90"/>
    </row>
    <row r="827872" spans="68:68" customFormat="1">
      <c r="BP827872" s="90"/>
    </row>
    <row r="827873" spans="68:68" customFormat="1">
      <c r="BP827873" s="90"/>
    </row>
    <row r="827874" spans="68:68" customFormat="1">
      <c r="BP827874" s="90"/>
    </row>
    <row r="827875" spans="68:68" customFormat="1">
      <c r="BP827875" s="90"/>
    </row>
    <row r="827876" spans="68:68" customFormat="1">
      <c r="BP827876" s="90"/>
    </row>
    <row r="827877" spans="68:68" customFormat="1">
      <c r="BP827877" s="90"/>
    </row>
    <row r="827878" spans="68:68" customFormat="1">
      <c r="BP827878" s="90"/>
    </row>
    <row r="827879" spans="68:68" customFormat="1">
      <c r="BP827879" s="90"/>
    </row>
    <row r="827880" spans="68:68" customFormat="1">
      <c r="BP827880" s="90"/>
    </row>
    <row r="827881" spans="68:68" customFormat="1">
      <c r="BP827881" s="90"/>
    </row>
    <row r="827882" spans="68:68" customFormat="1">
      <c r="BP827882" s="90"/>
    </row>
    <row r="827883" spans="68:68" customFormat="1">
      <c r="BP827883" s="90"/>
    </row>
    <row r="827884" spans="68:68" customFormat="1">
      <c r="BP827884" s="90"/>
    </row>
    <row r="827885" spans="68:68" customFormat="1">
      <c r="BP827885" s="90"/>
    </row>
    <row r="827886" spans="68:68" customFormat="1">
      <c r="BP827886" s="90"/>
    </row>
    <row r="827887" spans="68:68" customFormat="1">
      <c r="BP827887" s="90"/>
    </row>
    <row r="827888" spans="68:68" customFormat="1">
      <c r="BP827888" s="90"/>
    </row>
    <row r="827889" spans="68:68" customFormat="1">
      <c r="BP827889" s="90"/>
    </row>
    <row r="827890" spans="68:68" customFormat="1">
      <c r="BP827890" s="90"/>
    </row>
    <row r="827891" spans="68:68" customFormat="1">
      <c r="BP827891" s="90"/>
    </row>
    <row r="827892" spans="68:68" customFormat="1">
      <c r="BP827892" s="90"/>
    </row>
    <row r="827893" spans="68:68" customFormat="1">
      <c r="BP827893" s="90"/>
    </row>
    <row r="827894" spans="68:68" customFormat="1">
      <c r="BP827894" s="90"/>
    </row>
    <row r="827895" spans="68:68" customFormat="1">
      <c r="BP827895" s="90"/>
    </row>
    <row r="827896" spans="68:68" customFormat="1">
      <c r="BP827896" s="90"/>
    </row>
    <row r="827897" spans="68:68" customFormat="1">
      <c r="BP827897" s="90"/>
    </row>
    <row r="827898" spans="68:68" customFormat="1">
      <c r="BP827898" s="90"/>
    </row>
    <row r="827899" spans="68:68" customFormat="1">
      <c r="BP827899" s="90"/>
    </row>
    <row r="827900" spans="68:68" customFormat="1">
      <c r="BP827900" s="90"/>
    </row>
    <row r="827901" spans="68:68" customFormat="1">
      <c r="BP827901" s="90"/>
    </row>
    <row r="827902" spans="68:68" customFormat="1">
      <c r="BP827902" s="90"/>
    </row>
    <row r="827903" spans="68:68" customFormat="1">
      <c r="BP827903" s="90"/>
    </row>
    <row r="827904" spans="68:68" customFormat="1">
      <c r="BP827904" s="90"/>
    </row>
    <row r="827905" spans="68:68" customFormat="1">
      <c r="BP827905" s="90"/>
    </row>
    <row r="827906" spans="68:68" customFormat="1">
      <c r="BP827906" s="90"/>
    </row>
    <row r="827907" spans="68:68" customFormat="1">
      <c r="BP827907" s="90"/>
    </row>
    <row r="827908" spans="68:68" customFormat="1">
      <c r="BP827908" s="90"/>
    </row>
    <row r="827909" spans="68:68" customFormat="1">
      <c r="BP827909" s="90"/>
    </row>
    <row r="827910" spans="68:68" customFormat="1">
      <c r="BP827910" s="90"/>
    </row>
    <row r="827911" spans="68:68" customFormat="1">
      <c r="BP827911" s="90"/>
    </row>
    <row r="827912" spans="68:68" customFormat="1">
      <c r="BP827912" s="90"/>
    </row>
    <row r="827913" spans="68:68" customFormat="1">
      <c r="BP827913" s="90"/>
    </row>
    <row r="827914" spans="68:68" customFormat="1">
      <c r="BP827914" s="90"/>
    </row>
    <row r="827915" spans="68:68" customFormat="1">
      <c r="BP827915" s="90"/>
    </row>
    <row r="827916" spans="68:68" customFormat="1">
      <c r="BP827916" s="90"/>
    </row>
    <row r="827917" spans="68:68" customFormat="1">
      <c r="BP827917" s="90"/>
    </row>
    <row r="827918" spans="68:68" customFormat="1">
      <c r="BP827918" s="90"/>
    </row>
    <row r="827919" spans="68:68" customFormat="1">
      <c r="BP827919" s="90"/>
    </row>
    <row r="827920" spans="68:68" customFormat="1">
      <c r="BP827920" s="90"/>
    </row>
    <row r="827921" spans="68:68" customFormat="1">
      <c r="BP827921" s="90"/>
    </row>
    <row r="827922" spans="68:68" customFormat="1">
      <c r="BP827922" s="90"/>
    </row>
    <row r="827923" spans="68:68" customFormat="1">
      <c r="BP827923" s="90"/>
    </row>
    <row r="827924" spans="68:68" customFormat="1">
      <c r="BP827924" s="90"/>
    </row>
    <row r="827925" spans="68:68" customFormat="1">
      <c r="BP827925" s="90"/>
    </row>
    <row r="827926" spans="68:68" customFormat="1">
      <c r="BP827926" s="90"/>
    </row>
    <row r="827927" spans="68:68" customFormat="1">
      <c r="BP827927" s="90"/>
    </row>
    <row r="827928" spans="68:68" customFormat="1">
      <c r="BP827928" s="90"/>
    </row>
    <row r="827929" spans="68:68" customFormat="1">
      <c r="BP827929" s="90"/>
    </row>
    <row r="827930" spans="68:68" customFormat="1">
      <c r="BP827930" s="90"/>
    </row>
    <row r="827931" spans="68:68" customFormat="1">
      <c r="BP827931" s="90"/>
    </row>
    <row r="827932" spans="68:68" customFormat="1">
      <c r="BP827932" s="90"/>
    </row>
    <row r="827933" spans="68:68" customFormat="1">
      <c r="BP827933" s="90"/>
    </row>
    <row r="827934" spans="68:68" customFormat="1">
      <c r="BP827934" s="90"/>
    </row>
    <row r="827935" spans="68:68" customFormat="1">
      <c r="BP827935" s="90"/>
    </row>
    <row r="827936" spans="68:68" customFormat="1">
      <c r="BP827936" s="90"/>
    </row>
    <row r="827937" spans="68:68" customFormat="1">
      <c r="BP827937" s="90"/>
    </row>
    <row r="827938" spans="68:68" customFormat="1">
      <c r="BP827938" s="90"/>
    </row>
    <row r="827939" spans="68:68" customFormat="1">
      <c r="BP827939" s="90"/>
    </row>
    <row r="827940" spans="68:68" customFormat="1">
      <c r="BP827940" s="90"/>
    </row>
    <row r="827941" spans="68:68" customFormat="1">
      <c r="BP827941" s="90"/>
    </row>
    <row r="827942" spans="68:68" customFormat="1">
      <c r="BP827942" s="90"/>
    </row>
    <row r="827943" spans="68:68" customFormat="1">
      <c r="BP827943" s="90"/>
    </row>
    <row r="827944" spans="68:68" customFormat="1">
      <c r="BP827944" s="90"/>
    </row>
    <row r="827945" spans="68:68" customFormat="1">
      <c r="BP827945" s="90"/>
    </row>
    <row r="827946" spans="68:68" customFormat="1">
      <c r="BP827946" s="90"/>
    </row>
    <row r="827947" spans="68:68" customFormat="1">
      <c r="BP827947" s="90"/>
    </row>
    <row r="827948" spans="68:68" customFormat="1">
      <c r="BP827948" s="90"/>
    </row>
    <row r="827949" spans="68:68" customFormat="1">
      <c r="BP827949" s="90"/>
    </row>
    <row r="827950" spans="68:68" customFormat="1">
      <c r="BP827950" s="90"/>
    </row>
    <row r="827951" spans="68:68" customFormat="1">
      <c r="BP827951" s="90"/>
    </row>
    <row r="827952" spans="68:68" customFormat="1">
      <c r="BP827952" s="90"/>
    </row>
    <row r="827953" spans="68:68" customFormat="1">
      <c r="BP827953" s="90"/>
    </row>
    <row r="827954" spans="68:68" customFormat="1">
      <c r="BP827954" s="90"/>
    </row>
    <row r="827955" spans="68:68" customFormat="1">
      <c r="BP827955" s="90"/>
    </row>
    <row r="827956" spans="68:68" customFormat="1">
      <c r="BP827956" s="90"/>
    </row>
    <row r="827957" spans="68:68" customFormat="1">
      <c r="BP827957" s="90"/>
    </row>
    <row r="827958" spans="68:68" customFormat="1">
      <c r="BP827958" s="90"/>
    </row>
    <row r="827959" spans="68:68" customFormat="1">
      <c r="BP827959" s="90"/>
    </row>
    <row r="827960" spans="68:68" customFormat="1">
      <c r="BP827960" s="90"/>
    </row>
    <row r="827961" spans="68:68" customFormat="1">
      <c r="BP827961" s="90"/>
    </row>
    <row r="827962" spans="68:68" customFormat="1">
      <c r="BP827962" s="90"/>
    </row>
    <row r="827963" spans="68:68" customFormat="1">
      <c r="BP827963" s="90"/>
    </row>
    <row r="827964" spans="68:68" customFormat="1">
      <c r="BP827964" s="90"/>
    </row>
    <row r="827965" spans="68:68" customFormat="1">
      <c r="BP827965" s="90"/>
    </row>
    <row r="827966" spans="68:68" customFormat="1">
      <c r="BP827966" s="90"/>
    </row>
    <row r="827967" spans="68:68" customFormat="1">
      <c r="BP827967" s="90"/>
    </row>
    <row r="827968" spans="68:68" customFormat="1">
      <c r="BP827968" s="90"/>
    </row>
    <row r="827969" spans="68:68" customFormat="1">
      <c r="BP827969" s="90"/>
    </row>
    <row r="827970" spans="68:68" customFormat="1">
      <c r="BP827970" s="90"/>
    </row>
    <row r="827971" spans="68:68" customFormat="1">
      <c r="BP827971" s="90"/>
    </row>
    <row r="827972" spans="68:68" customFormat="1">
      <c r="BP827972" s="90"/>
    </row>
    <row r="827973" spans="68:68" customFormat="1">
      <c r="BP827973" s="90"/>
    </row>
    <row r="827974" spans="68:68" customFormat="1">
      <c r="BP827974" s="90"/>
    </row>
    <row r="827975" spans="68:68" customFormat="1">
      <c r="BP827975" s="90"/>
    </row>
    <row r="827976" spans="68:68" customFormat="1">
      <c r="BP827976" s="90"/>
    </row>
    <row r="827977" spans="68:68" customFormat="1">
      <c r="BP827977" s="90"/>
    </row>
    <row r="827978" spans="68:68" customFormat="1">
      <c r="BP827978" s="90"/>
    </row>
    <row r="827979" spans="68:68" customFormat="1">
      <c r="BP827979" s="90"/>
    </row>
    <row r="827980" spans="68:68" customFormat="1">
      <c r="BP827980" s="90"/>
    </row>
    <row r="827981" spans="68:68" customFormat="1">
      <c r="BP827981" s="90"/>
    </row>
    <row r="827982" spans="68:68" customFormat="1">
      <c r="BP827982" s="90"/>
    </row>
    <row r="827983" spans="68:68" customFormat="1">
      <c r="BP827983" s="90"/>
    </row>
    <row r="827984" spans="68:68" customFormat="1">
      <c r="BP827984" s="90"/>
    </row>
    <row r="827985" spans="68:68" customFormat="1">
      <c r="BP827985" s="90"/>
    </row>
    <row r="827986" spans="68:68" customFormat="1">
      <c r="BP827986" s="90"/>
    </row>
    <row r="827987" spans="68:68" customFormat="1">
      <c r="BP827987" s="90"/>
    </row>
    <row r="827988" spans="68:68" customFormat="1">
      <c r="BP827988" s="90"/>
    </row>
    <row r="827989" spans="68:68" customFormat="1">
      <c r="BP827989" s="90"/>
    </row>
    <row r="827990" spans="68:68" customFormat="1">
      <c r="BP827990" s="90"/>
    </row>
    <row r="827991" spans="68:68" customFormat="1">
      <c r="BP827991" s="90"/>
    </row>
    <row r="827992" spans="68:68" customFormat="1">
      <c r="BP827992" s="90"/>
    </row>
    <row r="827993" spans="68:68" customFormat="1">
      <c r="BP827993" s="90"/>
    </row>
    <row r="827994" spans="68:68" customFormat="1">
      <c r="BP827994" s="90"/>
    </row>
    <row r="827995" spans="68:68" customFormat="1">
      <c r="BP827995" s="90"/>
    </row>
    <row r="827996" spans="68:68" customFormat="1">
      <c r="BP827996" s="90"/>
    </row>
    <row r="827997" spans="68:68" customFormat="1">
      <c r="BP827997" s="90"/>
    </row>
    <row r="827998" spans="68:68" customFormat="1">
      <c r="BP827998" s="90"/>
    </row>
    <row r="827999" spans="68:68" customFormat="1">
      <c r="BP827999" s="90"/>
    </row>
    <row r="828000" spans="68:68" customFormat="1">
      <c r="BP828000" s="90"/>
    </row>
    <row r="828001" spans="68:68" customFormat="1">
      <c r="BP828001" s="90"/>
    </row>
    <row r="828002" spans="68:68" customFormat="1">
      <c r="BP828002" s="90"/>
    </row>
    <row r="828003" spans="68:68" customFormat="1">
      <c r="BP828003" s="90"/>
    </row>
    <row r="828004" spans="68:68" customFormat="1">
      <c r="BP828004" s="90"/>
    </row>
    <row r="828005" spans="68:68" customFormat="1">
      <c r="BP828005" s="90"/>
    </row>
    <row r="828006" spans="68:68" customFormat="1">
      <c r="BP828006" s="90"/>
    </row>
    <row r="828007" spans="68:68" customFormat="1">
      <c r="BP828007" s="90"/>
    </row>
    <row r="828008" spans="68:68" customFormat="1">
      <c r="BP828008" s="90"/>
    </row>
    <row r="828009" spans="68:68" customFormat="1">
      <c r="BP828009" s="90"/>
    </row>
    <row r="828010" spans="68:68" customFormat="1">
      <c r="BP828010" s="90"/>
    </row>
    <row r="828011" spans="68:68" customFormat="1">
      <c r="BP828011" s="90"/>
    </row>
    <row r="828012" spans="68:68" customFormat="1">
      <c r="BP828012" s="90"/>
    </row>
    <row r="828013" spans="68:68" customFormat="1">
      <c r="BP828013" s="90"/>
    </row>
    <row r="828014" spans="68:68" customFormat="1">
      <c r="BP828014" s="90"/>
    </row>
    <row r="828015" spans="68:68" customFormat="1">
      <c r="BP828015" s="90"/>
    </row>
    <row r="828016" spans="68:68" customFormat="1">
      <c r="BP828016" s="90"/>
    </row>
    <row r="828017" spans="68:68" customFormat="1">
      <c r="BP828017" s="90"/>
    </row>
    <row r="828018" spans="68:68" customFormat="1">
      <c r="BP828018" s="90"/>
    </row>
    <row r="828019" spans="68:68" customFormat="1">
      <c r="BP828019" s="90"/>
    </row>
    <row r="828020" spans="68:68" customFormat="1">
      <c r="BP828020" s="90"/>
    </row>
    <row r="828021" spans="68:68" customFormat="1">
      <c r="BP828021" s="90"/>
    </row>
    <row r="828022" spans="68:68" customFormat="1">
      <c r="BP828022" s="90"/>
    </row>
    <row r="828023" spans="68:68" customFormat="1">
      <c r="BP828023" s="90"/>
    </row>
    <row r="828024" spans="68:68" customFormat="1">
      <c r="BP828024" s="90"/>
    </row>
    <row r="828025" spans="68:68" customFormat="1">
      <c r="BP828025" s="90"/>
    </row>
    <row r="828026" spans="68:68" customFormat="1">
      <c r="BP828026" s="90"/>
    </row>
    <row r="828027" spans="68:68" customFormat="1">
      <c r="BP828027" s="90"/>
    </row>
    <row r="828028" spans="68:68" customFormat="1">
      <c r="BP828028" s="90"/>
    </row>
    <row r="828029" spans="68:68" customFormat="1">
      <c r="BP828029" s="90"/>
    </row>
    <row r="828030" spans="68:68" customFormat="1">
      <c r="BP828030" s="90"/>
    </row>
    <row r="828031" spans="68:68" customFormat="1">
      <c r="BP828031" s="90"/>
    </row>
    <row r="828032" spans="68:68" customFormat="1">
      <c r="BP828032" s="90"/>
    </row>
    <row r="828033" spans="68:68" customFormat="1">
      <c r="BP828033" s="90"/>
    </row>
    <row r="828034" spans="68:68" customFormat="1">
      <c r="BP828034" s="90"/>
    </row>
    <row r="828035" spans="68:68" customFormat="1">
      <c r="BP828035" s="90"/>
    </row>
    <row r="828036" spans="68:68" customFormat="1">
      <c r="BP828036" s="90"/>
    </row>
    <row r="828037" spans="68:68" customFormat="1">
      <c r="BP828037" s="90"/>
    </row>
    <row r="828038" spans="68:68" customFormat="1">
      <c r="BP828038" s="90"/>
    </row>
    <row r="828039" spans="68:68" customFormat="1">
      <c r="BP828039" s="90"/>
    </row>
    <row r="828040" spans="68:68" customFormat="1">
      <c r="BP828040" s="90"/>
    </row>
    <row r="828041" spans="68:68" customFormat="1">
      <c r="BP828041" s="90"/>
    </row>
    <row r="828042" spans="68:68" customFormat="1">
      <c r="BP828042" s="90"/>
    </row>
    <row r="828043" spans="68:68" customFormat="1">
      <c r="BP828043" s="90"/>
    </row>
    <row r="828044" spans="68:68" customFormat="1">
      <c r="BP828044" s="90"/>
    </row>
    <row r="828045" spans="68:68" customFormat="1">
      <c r="BP828045" s="90"/>
    </row>
    <row r="828046" spans="68:68" customFormat="1">
      <c r="BP828046" s="90"/>
    </row>
    <row r="828047" spans="68:68" customFormat="1">
      <c r="BP828047" s="90"/>
    </row>
    <row r="828048" spans="68:68" customFormat="1">
      <c r="BP828048" s="90"/>
    </row>
    <row r="828049" spans="68:68" customFormat="1">
      <c r="BP828049" s="90"/>
    </row>
    <row r="828050" spans="68:68" customFormat="1">
      <c r="BP828050" s="90"/>
    </row>
    <row r="828051" spans="68:68" customFormat="1">
      <c r="BP828051" s="90"/>
    </row>
    <row r="828052" spans="68:68" customFormat="1">
      <c r="BP828052" s="90"/>
    </row>
    <row r="828053" spans="68:68" customFormat="1">
      <c r="BP828053" s="90"/>
    </row>
    <row r="828054" spans="68:68" customFormat="1">
      <c r="BP828054" s="90"/>
    </row>
    <row r="828055" spans="68:68" customFormat="1">
      <c r="BP828055" s="90"/>
    </row>
    <row r="828056" spans="68:68" customFormat="1">
      <c r="BP828056" s="90"/>
    </row>
    <row r="828057" spans="68:68" customFormat="1">
      <c r="BP828057" s="90"/>
    </row>
    <row r="828058" spans="68:68" customFormat="1">
      <c r="BP828058" s="90"/>
    </row>
    <row r="828059" spans="68:68" customFormat="1">
      <c r="BP828059" s="90"/>
    </row>
    <row r="828060" spans="68:68" customFormat="1">
      <c r="BP828060" s="90"/>
    </row>
    <row r="828061" spans="68:68" customFormat="1">
      <c r="BP828061" s="90"/>
    </row>
    <row r="828062" spans="68:68" customFormat="1">
      <c r="BP828062" s="90"/>
    </row>
    <row r="828063" spans="68:68" customFormat="1">
      <c r="BP828063" s="90"/>
    </row>
    <row r="828064" spans="68:68" customFormat="1">
      <c r="BP828064" s="90"/>
    </row>
    <row r="828065" spans="68:68" customFormat="1">
      <c r="BP828065" s="90"/>
    </row>
    <row r="828066" spans="68:68" customFormat="1">
      <c r="BP828066" s="90"/>
    </row>
    <row r="828067" spans="68:68" customFormat="1">
      <c r="BP828067" s="90"/>
    </row>
    <row r="828068" spans="68:68" customFormat="1">
      <c r="BP828068" s="90"/>
    </row>
    <row r="828069" spans="68:68" customFormat="1">
      <c r="BP828069" s="90"/>
    </row>
    <row r="828070" spans="68:68" customFormat="1">
      <c r="BP828070" s="90"/>
    </row>
    <row r="828071" spans="68:68" customFormat="1">
      <c r="BP828071" s="90"/>
    </row>
    <row r="828072" spans="68:68" customFormat="1">
      <c r="BP828072" s="90"/>
    </row>
    <row r="828073" spans="68:68" customFormat="1">
      <c r="BP828073" s="90"/>
    </row>
    <row r="828074" spans="68:68" customFormat="1">
      <c r="BP828074" s="90"/>
    </row>
    <row r="828075" spans="68:68" customFormat="1">
      <c r="BP828075" s="90"/>
    </row>
    <row r="828076" spans="68:68" customFormat="1">
      <c r="BP828076" s="90"/>
    </row>
    <row r="828077" spans="68:68" customFormat="1">
      <c r="BP828077" s="90"/>
    </row>
    <row r="828078" spans="68:68" customFormat="1">
      <c r="BP828078" s="90"/>
    </row>
    <row r="828079" spans="68:68" customFormat="1">
      <c r="BP828079" s="90"/>
    </row>
    <row r="828080" spans="68:68" customFormat="1">
      <c r="BP828080" s="90"/>
    </row>
    <row r="828081" spans="68:68" customFormat="1">
      <c r="BP828081" s="90"/>
    </row>
    <row r="828082" spans="68:68" customFormat="1">
      <c r="BP828082" s="90"/>
    </row>
    <row r="828083" spans="68:68" customFormat="1">
      <c r="BP828083" s="90"/>
    </row>
    <row r="828084" spans="68:68" customFormat="1">
      <c r="BP828084" s="90"/>
    </row>
    <row r="828085" spans="68:68" customFormat="1">
      <c r="BP828085" s="90"/>
    </row>
    <row r="828086" spans="68:68" customFormat="1">
      <c r="BP828086" s="90"/>
    </row>
    <row r="828087" spans="68:68" customFormat="1">
      <c r="BP828087" s="90"/>
    </row>
    <row r="828088" spans="68:68" customFormat="1">
      <c r="BP828088" s="90"/>
    </row>
    <row r="828089" spans="68:68" customFormat="1">
      <c r="BP828089" s="90"/>
    </row>
    <row r="828090" spans="68:68" customFormat="1">
      <c r="BP828090" s="90"/>
    </row>
    <row r="828091" spans="68:68" customFormat="1">
      <c r="BP828091" s="90"/>
    </row>
    <row r="828092" spans="68:68" customFormat="1">
      <c r="BP828092" s="90"/>
    </row>
    <row r="828093" spans="68:68" customFormat="1">
      <c r="BP828093" s="90"/>
    </row>
    <row r="828094" spans="68:68" customFormat="1">
      <c r="BP828094" s="90"/>
    </row>
    <row r="828095" spans="68:68" customFormat="1">
      <c r="BP828095" s="90"/>
    </row>
    <row r="828096" spans="68:68" customFormat="1">
      <c r="BP828096" s="90"/>
    </row>
    <row r="828097" spans="68:68" customFormat="1">
      <c r="BP828097" s="90"/>
    </row>
    <row r="828098" spans="68:68" customFormat="1">
      <c r="BP828098" s="90"/>
    </row>
    <row r="828099" spans="68:68" customFormat="1">
      <c r="BP828099" s="90"/>
    </row>
    <row r="828100" spans="68:68" customFormat="1">
      <c r="BP828100" s="90"/>
    </row>
    <row r="828101" spans="68:68" customFormat="1">
      <c r="BP828101" s="90"/>
    </row>
    <row r="828102" spans="68:68" customFormat="1">
      <c r="BP828102" s="90"/>
    </row>
    <row r="828103" spans="68:68" customFormat="1">
      <c r="BP828103" s="90"/>
    </row>
    <row r="828104" spans="68:68" customFormat="1">
      <c r="BP828104" s="90"/>
    </row>
    <row r="828105" spans="68:68" customFormat="1">
      <c r="BP828105" s="90"/>
    </row>
    <row r="828106" spans="68:68" customFormat="1">
      <c r="BP828106" s="90"/>
    </row>
    <row r="828107" spans="68:68" customFormat="1">
      <c r="BP828107" s="90"/>
    </row>
    <row r="828108" spans="68:68" customFormat="1">
      <c r="BP828108" s="90"/>
    </row>
    <row r="828109" spans="68:68" customFormat="1">
      <c r="BP828109" s="90"/>
    </row>
    <row r="828110" spans="68:68" customFormat="1">
      <c r="BP828110" s="90"/>
    </row>
    <row r="828111" spans="68:68" customFormat="1">
      <c r="BP828111" s="90"/>
    </row>
    <row r="828112" spans="68:68" customFormat="1">
      <c r="BP828112" s="90"/>
    </row>
    <row r="828113" spans="68:68" customFormat="1">
      <c r="BP828113" s="90"/>
    </row>
    <row r="828114" spans="68:68" customFormat="1">
      <c r="BP828114" s="90"/>
    </row>
    <row r="828115" spans="68:68" customFormat="1">
      <c r="BP828115" s="90"/>
    </row>
    <row r="828116" spans="68:68" customFormat="1">
      <c r="BP828116" s="90"/>
    </row>
    <row r="828117" spans="68:68" customFormat="1">
      <c r="BP828117" s="90"/>
    </row>
    <row r="828118" spans="68:68" customFormat="1">
      <c r="BP828118" s="90"/>
    </row>
    <row r="828119" spans="68:68" customFormat="1">
      <c r="BP828119" s="90"/>
    </row>
    <row r="828120" spans="68:68" customFormat="1">
      <c r="BP828120" s="90"/>
    </row>
    <row r="828121" spans="68:68" customFormat="1">
      <c r="BP828121" s="90"/>
    </row>
    <row r="828122" spans="68:68" customFormat="1">
      <c r="BP828122" s="90"/>
    </row>
    <row r="828123" spans="68:68" customFormat="1">
      <c r="BP828123" s="90"/>
    </row>
    <row r="828124" spans="68:68" customFormat="1">
      <c r="BP828124" s="90"/>
    </row>
    <row r="828125" spans="68:68" customFormat="1">
      <c r="BP828125" s="90"/>
    </row>
    <row r="828126" spans="68:68" customFormat="1">
      <c r="BP828126" s="90"/>
    </row>
    <row r="828127" spans="68:68" customFormat="1">
      <c r="BP828127" s="90"/>
    </row>
    <row r="828128" spans="68:68" customFormat="1">
      <c r="BP828128" s="90"/>
    </row>
    <row r="828129" spans="68:68" customFormat="1">
      <c r="BP828129" s="90"/>
    </row>
    <row r="828130" spans="68:68" customFormat="1">
      <c r="BP828130" s="90"/>
    </row>
    <row r="828131" spans="68:68" customFormat="1">
      <c r="BP828131" s="90"/>
    </row>
    <row r="828132" spans="68:68" customFormat="1">
      <c r="BP828132" s="90"/>
    </row>
    <row r="828133" spans="68:68" customFormat="1">
      <c r="BP828133" s="90"/>
    </row>
    <row r="828134" spans="68:68" customFormat="1">
      <c r="BP828134" s="90"/>
    </row>
    <row r="828135" spans="68:68" customFormat="1">
      <c r="BP828135" s="90"/>
    </row>
    <row r="828136" spans="68:68" customFormat="1">
      <c r="BP828136" s="90"/>
    </row>
    <row r="828137" spans="68:68" customFormat="1">
      <c r="BP828137" s="90"/>
    </row>
    <row r="828138" spans="68:68" customFormat="1">
      <c r="BP828138" s="90"/>
    </row>
    <row r="828139" spans="68:68" customFormat="1">
      <c r="BP828139" s="90"/>
    </row>
    <row r="828140" spans="68:68" customFormat="1">
      <c r="BP828140" s="90"/>
    </row>
    <row r="828141" spans="68:68" customFormat="1">
      <c r="BP828141" s="90"/>
    </row>
    <row r="828142" spans="68:68" customFormat="1">
      <c r="BP828142" s="90"/>
    </row>
    <row r="828143" spans="68:68" customFormat="1">
      <c r="BP828143" s="90"/>
    </row>
    <row r="828144" spans="68:68" customFormat="1">
      <c r="BP828144" s="90"/>
    </row>
    <row r="828145" spans="68:68" customFormat="1">
      <c r="BP828145" s="90"/>
    </row>
    <row r="828146" spans="68:68" customFormat="1">
      <c r="BP828146" s="90"/>
    </row>
    <row r="828147" spans="68:68" customFormat="1">
      <c r="BP828147" s="90"/>
    </row>
    <row r="828148" spans="68:68" customFormat="1">
      <c r="BP828148" s="90"/>
    </row>
    <row r="828149" spans="68:68" customFormat="1">
      <c r="BP828149" s="90"/>
    </row>
    <row r="828150" spans="68:68" customFormat="1">
      <c r="BP828150" s="90"/>
    </row>
    <row r="828151" spans="68:68" customFormat="1">
      <c r="BP828151" s="90"/>
    </row>
    <row r="828152" spans="68:68" customFormat="1">
      <c r="BP828152" s="90"/>
    </row>
    <row r="828153" spans="68:68" customFormat="1">
      <c r="BP828153" s="90"/>
    </row>
    <row r="828154" spans="68:68" customFormat="1">
      <c r="BP828154" s="90"/>
    </row>
    <row r="828155" spans="68:68" customFormat="1">
      <c r="BP828155" s="90"/>
    </row>
    <row r="828156" spans="68:68" customFormat="1">
      <c r="BP828156" s="90"/>
    </row>
    <row r="828157" spans="68:68" customFormat="1">
      <c r="BP828157" s="90"/>
    </row>
    <row r="828158" spans="68:68" customFormat="1">
      <c r="BP828158" s="90"/>
    </row>
    <row r="828159" spans="68:68" customFormat="1">
      <c r="BP828159" s="90"/>
    </row>
    <row r="828160" spans="68:68" customFormat="1">
      <c r="BP828160" s="90"/>
    </row>
    <row r="828161" spans="68:68" customFormat="1">
      <c r="BP828161" s="90"/>
    </row>
    <row r="828162" spans="68:68" customFormat="1">
      <c r="BP828162" s="90"/>
    </row>
    <row r="828163" spans="68:68" customFormat="1">
      <c r="BP828163" s="90"/>
    </row>
    <row r="828164" spans="68:68" customFormat="1">
      <c r="BP828164" s="90"/>
    </row>
    <row r="828165" spans="68:68" customFormat="1">
      <c r="BP828165" s="90"/>
    </row>
    <row r="828166" spans="68:68" customFormat="1">
      <c r="BP828166" s="90"/>
    </row>
    <row r="828167" spans="68:68" customFormat="1">
      <c r="BP828167" s="90"/>
    </row>
    <row r="828168" spans="68:68" customFormat="1">
      <c r="BP828168" s="90"/>
    </row>
    <row r="828169" spans="68:68" customFormat="1">
      <c r="BP828169" s="90"/>
    </row>
    <row r="828170" spans="68:68" customFormat="1">
      <c r="BP828170" s="90"/>
    </row>
    <row r="828171" spans="68:68" customFormat="1">
      <c r="BP828171" s="90"/>
    </row>
    <row r="828172" spans="68:68" customFormat="1">
      <c r="BP828172" s="90"/>
    </row>
    <row r="828173" spans="68:68" customFormat="1">
      <c r="BP828173" s="90"/>
    </row>
    <row r="828174" spans="68:68" customFormat="1">
      <c r="BP828174" s="90"/>
    </row>
    <row r="828175" spans="68:68" customFormat="1">
      <c r="BP828175" s="90"/>
    </row>
    <row r="828176" spans="68:68" customFormat="1">
      <c r="BP828176" s="90"/>
    </row>
    <row r="828177" spans="68:68" customFormat="1">
      <c r="BP828177" s="90"/>
    </row>
    <row r="828178" spans="68:68" customFormat="1">
      <c r="BP828178" s="90"/>
    </row>
    <row r="828179" spans="68:68" customFormat="1">
      <c r="BP828179" s="90"/>
    </row>
    <row r="828180" spans="68:68" customFormat="1">
      <c r="BP828180" s="90"/>
    </row>
    <row r="828181" spans="68:68" customFormat="1">
      <c r="BP828181" s="90"/>
    </row>
    <row r="828182" spans="68:68" customFormat="1">
      <c r="BP828182" s="90"/>
    </row>
    <row r="828183" spans="68:68" customFormat="1">
      <c r="BP828183" s="90"/>
    </row>
    <row r="828184" spans="68:68" customFormat="1">
      <c r="BP828184" s="90"/>
    </row>
    <row r="828185" spans="68:68" customFormat="1">
      <c r="BP828185" s="90"/>
    </row>
    <row r="828186" spans="68:68" customFormat="1">
      <c r="BP828186" s="90"/>
    </row>
    <row r="828187" spans="68:68" customFormat="1">
      <c r="BP828187" s="90"/>
    </row>
    <row r="828188" spans="68:68" customFormat="1">
      <c r="BP828188" s="90"/>
    </row>
    <row r="828189" spans="68:68" customFormat="1">
      <c r="BP828189" s="90"/>
    </row>
    <row r="828190" spans="68:68" customFormat="1">
      <c r="BP828190" s="90"/>
    </row>
    <row r="828191" spans="68:68" customFormat="1">
      <c r="BP828191" s="90"/>
    </row>
    <row r="828192" spans="68:68" customFormat="1">
      <c r="BP828192" s="90"/>
    </row>
    <row r="828193" spans="68:68" customFormat="1">
      <c r="BP828193" s="90"/>
    </row>
    <row r="828194" spans="68:68" customFormat="1">
      <c r="BP828194" s="90"/>
    </row>
    <row r="828195" spans="68:68" customFormat="1">
      <c r="BP828195" s="90"/>
    </row>
    <row r="828196" spans="68:68" customFormat="1">
      <c r="BP828196" s="90"/>
    </row>
    <row r="828197" spans="68:68" customFormat="1">
      <c r="BP828197" s="90"/>
    </row>
    <row r="828198" spans="68:68" customFormat="1">
      <c r="BP828198" s="90"/>
    </row>
    <row r="828199" spans="68:68" customFormat="1">
      <c r="BP828199" s="90"/>
    </row>
    <row r="828200" spans="68:68" customFormat="1">
      <c r="BP828200" s="90"/>
    </row>
    <row r="828201" spans="68:68" customFormat="1">
      <c r="BP828201" s="90"/>
    </row>
    <row r="828202" spans="68:68" customFormat="1">
      <c r="BP828202" s="90"/>
    </row>
    <row r="828203" spans="68:68" customFormat="1">
      <c r="BP828203" s="90"/>
    </row>
    <row r="828204" spans="68:68" customFormat="1">
      <c r="BP828204" s="90"/>
    </row>
    <row r="828205" spans="68:68" customFormat="1">
      <c r="BP828205" s="90"/>
    </row>
    <row r="828206" spans="68:68" customFormat="1">
      <c r="BP828206" s="90"/>
    </row>
    <row r="828207" spans="68:68" customFormat="1">
      <c r="BP828207" s="90"/>
    </row>
    <row r="828208" spans="68:68" customFormat="1">
      <c r="BP828208" s="90"/>
    </row>
    <row r="828209" spans="68:68" customFormat="1">
      <c r="BP828209" s="90"/>
    </row>
    <row r="828210" spans="68:68" customFormat="1">
      <c r="BP828210" s="90"/>
    </row>
    <row r="828211" spans="68:68" customFormat="1">
      <c r="BP828211" s="90"/>
    </row>
    <row r="828212" spans="68:68" customFormat="1">
      <c r="BP828212" s="90"/>
    </row>
    <row r="828213" spans="68:68" customFormat="1">
      <c r="BP828213" s="90"/>
    </row>
    <row r="828214" spans="68:68" customFormat="1">
      <c r="BP828214" s="90"/>
    </row>
    <row r="828215" spans="68:68" customFormat="1">
      <c r="BP828215" s="90"/>
    </row>
    <row r="828216" spans="68:68" customFormat="1">
      <c r="BP828216" s="90"/>
    </row>
    <row r="828217" spans="68:68" customFormat="1">
      <c r="BP828217" s="90"/>
    </row>
    <row r="828218" spans="68:68" customFormat="1">
      <c r="BP828218" s="90"/>
    </row>
    <row r="828219" spans="68:68" customFormat="1">
      <c r="BP828219" s="90"/>
    </row>
    <row r="828220" spans="68:68" customFormat="1">
      <c r="BP828220" s="90"/>
    </row>
    <row r="828221" spans="68:68" customFormat="1">
      <c r="BP828221" s="90"/>
    </row>
    <row r="828222" spans="68:68" customFormat="1">
      <c r="BP828222" s="90"/>
    </row>
    <row r="828223" spans="68:68" customFormat="1">
      <c r="BP828223" s="90"/>
    </row>
    <row r="828224" spans="68:68" customFormat="1">
      <c r="BP828224" s="90"/>
    </row>
    <row r="828225" spans="68:68" customFormat="1">
      <c r="BP828225" s="90"/>
    </row>
    <row r="828226" spans="68:68" customFormat="1">
      <c r="BP828226" s="90"/>
    </row>
    <row r="828227" spans="68:68" customFormat="1">
      <c r="BP828227" s="90"/>
    </row>
    <row r="828228" spans="68:68" customFormat="1">
      <c r="BP828228" s="90"/>
    </row>
    <row r="828229" spans="68:68" customFormat="1">
      <c r="BP828229" s="90"/>
    </row>
    <row r="828230" spans="68:68" customFormat="1">
      <c r="BP828230" s="90"/>
    </row>
    <row r="828231" spans="68:68" customFormat="1">
      <c r="BP828231" s="90"/>
    </row>
    <row r="828232" spans="68:68" customFormat="1">
      <c r="BP828232" s="90"/>
    </row>
    <row r="828233" spans="68:68" customFormat="1">
      <c r="BP828233" s="90"/>
    </row>
    <row r="828234" spans="68:68" customFormat="1">
      <c r="BP828234" s="90"/>
    </row>
    <row r="828235" spans="68:68" customFormat="1">
      <c r="BP828235" s="90"/>
    </row>
    <row r="828236" spans="68:68" customFormat="1">
      <c r="BP828236" s="90"/>
    </row>
    <row r="828237" spans="68:68" customFormat="1">
      <c r="BP828237" s="90"/>
    </row>
    <row r="828238" spans="68:68" customFormat="1">
      <c r="BP828238" s="90"/>
    </row>
    <row r="828239" spans="68:68" customFormat="1">
      <c r="BP828239" s="90"/>
    </row>
    <row r="828240" spans="68:68" customFormat="1">
      <c r="BP828240" s="90"/>
    </row>
    <row r="828241" spans="68:68" customFormat="1">
      <c r="BP828241" s="90"/>
    </row>
    <row r="828242" spans="68:68" customFormat="1">
      <c r="BP828242" s="90"/>
    </row>
    <row r="828243" spans="68:68" customFormat="1">
      <c r="BP828243" s="90"/>
    </row>
    <row r="828244" spans="68:68" customFormat="1">
      <c r="BP828244" s="90"/>
    </row>
    <row r="828245" spans="68:68" customFormat="1">
      <c r="BP828245" s="90"/>
    </row>
    <row r="828246" spans="68:68" customFormat="1">
      <c r="BP828246" s="90"/>
    </row>
    <row r="828247" spans="68:68" customFormat="1">
      <c r="BP828247" s="90"/>
    </row>
    <row r="828248" spans="68:68" customFormat="1">
      <c r="BP828248" s="90"/>
    </row>
    <row r="828249" spans="68:68" customFormat="1">
      <c r="BP828249" s="90"/>
    </row>
    <row r="828250" spans="68:68" customFormat="1">
      <c r="BP828250" s="90"/>
    </row>
    <row r="828251" spans="68:68" customFormat="1">
      <c r="BP828251" s="90"/>
    </row>
    <row r="828252" spans="68:68" customFormat="1">
      <c r="BP828252" s="90"/>
    </row>
    <row r="828253" spans="68:68" customFormat="1">
      <c r="BP828253" s="90"/>
    </row>
    <row r="828254" spans="68:68" customFormat="1">
      <c r="BP828254" s="90"/>
    </row>
    <row r="828255" spans="68:68" customFormat="1">
      <c r="BP828255" s="90"/>
    </row>
    <row r="828256" spans="68:68" customFormat="1">
      <c r="BP828256" s="90"/>
    </row>
    <row r="828257" spans="68:68" customFormat="1">
      <c r="BP828257" s="90"/>
    </row>
    <row r="828258" spans="68:68" customFormat="1">
      <c r="BP828258" s="90"/>
    </row>
    <row r="828259" spans="68:68" customFormat="1">
      <c r="BP828259" s="90"/>
    </row>
    <row r="828260" spans="68:68" customFormat="1">
      <c r="BP828260" s="90"/>
    </row>
    <row r="828261" spans="68:68" customFormat="1">
      <c r="BP828261" s="90"/>
    </row>
    <row r="828262" spans="68:68" customFormat="1">
      <c r="BP828262" s="90"/>
    </row>
    <row r="828263" spans="68:68" customFormat="1">
      <c r="BP828263" s="90"/>
    </row>
    <row r="828264" spans="68:68" customFormat="1">
      <c r="BP828264" s="90"/>
    </row>
    <row r="828265" spans="68:68" customFormat="1">
      <c r="BP828265" s="90"/>
    </row>
    <row r="828266" spans="68:68" customFormat="1">
      <c r="BP828266" s="90"/>
    </row>
    <row r="828267" spans="68:68" customFormat="1">
      <c r="BP828267" s="90"/>
    </row>
    <row r="828268" spans="68:68" customFormat="1">
      <c r="BP828268" s="90"/>
    </row>
    <row r="828269" spans="68:68" customFormat="1">
      <c r="BP828269" s="90"/>
    </row>
    <row r="828270" spans="68:68" customFormat="1">
      <c r="BP828270" s="90"/>
    </row>
    <row r="828271" spans="68:68" customFormat="1">
      <c r="BP828271" s="90"/>
    </row>
    <row r="828272" spans="68:68" customFormat="1">
      <c r="BP828272" s="90"/>
    </row>
    <row r="828273" spans="68:68" customFormat="1">
      <c r="BP828273" s="90"/>
    </row>
    <row r="828274" spans="68:68" customFormat="1">
      <c r="BP828274" s="90"/>
    </row>
    <row r="828275" spans="68:68" customFormat="1">
      <c r="BP828275" s="90"/>
    </row>
    <row r="828276" spans="68:68" customFormat="1">
      <c r="BP828276" s="90"/>
    </row>
    <row r="828277" spans="68:68" customFormat="1">
      <c r="BP828277" s="90"/>
    </row>
    <row r="828278" spans="68:68" customFormat="1">
      <c r="BP828278" s="90"/>
    </row>
    <row r="828279" spans="68:68" customFormat="1">
      <c r="BP828279" s="90"/>
    </row>
    <row r="828280" spans="68:68" customFormat="1">
      <c r="BP828280" s="90"/>
    </row>
    <row r="828281" spans="68:68" customFormat="1">
      <c r="BP828281" s="90"/>
    </row>
    <row r="828282" spans="68:68" customFormat="1">
      <c r="BP828282" s="90"/>
    </row>
    <row r="828283" spans="68:68" customFormat="1">
      <c r="BP828283" s="90"/>
    </row>
    <row r="828284" spans="68:68" customFormat="1">
      <c r="BP828284" s="90"/>
    </row>
    <row r="828285" spans="68:68" customFormat="1">
      <c r="BP828285" s="90"/>
    </row>
    <row r="828286" spans="68:68" customFormat="1">
      <c r="BP828286" s="90"/>
    </row>
    <row r="828287" spans="68:68" customFormat="1">
      <c r="BP828287" s="90"/>
    </row>
    <row r="828288" spans="68:68" customFormat="1">
      <c r="BP828288" s="90"/>
    </row>
    <row r="828289" spans="68:68" customFormat="1">
      <c r="BP828289" s="90"/>
    </row>
    <row r="828290" spans="68:68" customFormat="1">
      <c r="BP828290" s="90"/>
    </row>
    <row r="828291" spans="68:68" customFormat="1">
      <c r="BP828291" s="90"/>
    </row>
    <row r="828292" spans="68:68" customFormat="1">
      <c r="BP828292" s="90"/>
    </row>
    <row r="828293" spans="68:68" customFormat="1">
      <c r="BP828293" s="90"/>
    </row>
    <row r="828294" spans="68:68" customFormat="1">
      <c r="BP828294" s="90"/>
    </row>
    <row r="828295" spans="68:68" customFormat="1">
      <c r="BP828295" s="90"/>
    </row>
    <row r="828296" spans="68:68" customFormat="1">
      <c r="BP828296" s="90"/>
    </row>
    <row r="828297" spans="68:68" customFormat="1">
      <c r="BP828297" s="90"/>
    </row>
    <row r="828298" spans="68:68" customFormat="1">
      <c r="BP828298" s="90"/>
    </row>
    <row r="828299" spans="68:68" customFormat="1">
      <c r="BP828299" s="90"/>
    </row>
    <row r="828300" spans="68:68" customFormat="1">
      <c r="BP828300" s="90"/>
    </row>
    <row r="828301" spans="68:68" customFormat="1">
      <c r="BP828301" s="90"/>
    </row>
    <row r="828302" spans="68:68" customFormat="1">
      <c r="BP828302" s="90"/>
    </row>
    <row r="828303" spans="68:68" customFormat="1">
      <c r="BP828303" s="90"/>
    </row>
    <row r="828304" spans="68:68" customFormat="1">
      <c r="BP828304" s="90"/>
    </row>
    <row r="828305" spans="68:68" customFormat="1">
      <c r="BP828305" s="90"/>
    </row>
    <row r="828306" spans="68:68" customFormat="1">
      <c r="BP828306" s="90"/>
    </row>
    <row r="828307" spans="68:68" customFormat="1">
      <c r="BP828307" s="90"/>
    </row>
    <row r="828308" spans="68:68" customFormat="1">
      <c r="BP828308" s="90"/>
    </row>
    <row r="828309" spans="68:68" customFormat="1">
      <c r="BP828309" s="90"/>
    </row>
    <row r="828310" spans="68:68" customFormat="1">
      <c r="BP828310" s="90"/>
    </row>
    <row r="828311" spans="68:68" customFormat="1">
      <c r="BP828311" s="90"/>
    </row>
    <row r="828312" spans="68:68" customFormat="1">
      <c r="BP828312" s="90"/>
    </row>
    <row r="828313" spans="68:68" customFormat="1">
      <c r="BP828313" s="90"/>
    </row>
    <row r="828314" spans="68:68" customFormat="1">
      <c r="BP828314" s="90"/>
    </row>
    <row r="828315" spans="68:68" customFormat="1">
      <c r="BP828315" s="90"/>
    </row>
    <row r="828316" spans="68:68" customFormat="1">
      <c r="BP828316" s="90"/>
    </row>
    <row r="828317" spans="68:68" customFormat="1">
      <c r="BP828317" s="90"/>
    </row>
    <row r="828318" spans="68:68" customFormat="1">
      <c r="BP828318" s="90"/>
    </row>
    <row r="828319" spans="68:68" customFormat="1">
      <c r="BP828319" s="90"/>
    </row>
    <row r="828320" spans="68:68" customFormat="1">
      <c r="BP828320" s="90"/>
    </row>
    <row r="828321" spans="68:68" customFormat="1">
      <c r="BP828321" s="90"/>
    </row>
    <row r="828322" spans="68:68" customFormat="1">
      <c r="BP828322" s="90"/>
    </row>
    <row r="828323" spans="68:68" customFormat="1">
      <c r="BP828323" s="90"/>
    </row>
    <row r="828324" spans="68:68" customFormat="1">
      <c r="BP828324" s="90"/>
    </row>
    <row r="828325" spans="68:68" customFormat="1">
      <c r="BP828325" s="90"/>
    </row>
    <row r="828326" spans="68:68" customFormat="1">
      <c r="BP828326" s="90"/>
    </row>
    <row r="828327" spans="68:68" customFormat="1">
      <c r="BP828327" s="90"/>
    </row>
    <row r="828328" spans="68:68" customFormat="1">
      <c r="BP828328" s="90"/>
    </row>
    <row r="828329" spans="68:68" customFormat="1">
      <c r="BP828329" s="90"/>
    </row>
    <row r="828330" spans="68:68" customFormat="1">
      <c r="BP828330" s="90"/>
    </row>
    <row r="828331" spans="68:68" customFormat="1">
      <c r="BP828331" s="90"/>
    </row>
    <row r="828332" spans="68:68" customFormat="1">
      <c r="BP828332" s="90"/>
    </row>
    <row r="828333" spans="68:68" customFormat="1">
      <c r="BP828333" s="90"/>
    </row>
    <row r="828334" spans="68:68" customFormat="1">
      <c r="BP828334" s="90"/>
    </row>
    <row r="828335" spans="68:68" customFormat="1">
      <c r="BP828335" s="90"/>
    </row>
    <row r="828336" spans="68:68" customFormat="1">
      <c r="BP828336" s="90"/>
    </row>
    <row r="828337" spans="68:68" customFormat="1">
      <c r="BP828337" s="90"/>
    </row>
    <row r="828338" spans="68:68" customFormat="1">
      <c r="BP828338" s="90"/>
    </row>
    <row r="828339" spans="68:68" customFormat="1">
      <c r="BP828339" s="90"/>
    </row>
    <row r="828340" spans="68:68" customFormat="1">
      <c r="BP828340" s="90"/>
    </row>
    <row r="828341" spans="68:68" customFormat="1">
      <c r="BP828341" s="90"/>
    </row>
    <row r="828342" spans="68:68" customFormat="1">
      <c r="BP828342" s="90"/>
    </row>
    <row r="828343" spans="68:68" customFormat="1">
      <c r="BP828343" s="90"/>
    </row>
    <row r="828344" spans="68:68" customFormat="1">
      <c r="BP828344" s="90"/>
    </row>
    <row r="828345" spans="68:68" customFormat="1">
      <c r="BP828345" s="90"/>
    </row>
    <row r="828346" spans="68:68" customFormat="1">
      <c r="BP828346" s="90"/>
    </row>
    <row r="828347" spans="68:68" customFormat="1">
      <c r="BP828347" s="90"/>
    </row>
    <row r="828348" spans="68:68" customFormat="1">
      <c r="BP828348" s="90"/>
    </row>
    <row r="828349" spans="68:68" customFormat="1">
      <c r="BP828349" s="90"/>
    </row>
    <row r="828350" spans="68:68" customFormat="1">
      <c r="BP828350" s="90"/>
    </row>
    <row r="828351" spans="68:68" customFormat="1">
      <c r="BP828351" s="90"/>
    </row>
    <row r="828352" spans="68:68" customFormat="1">
      <c r="BP828352" s="90"/>
    </row>
    <row r="828353" spans="68:68" customFormat="1">
      <c r="BP828353" s="90"/>
    </row>
    <row r="828354" spans="68:68" customFormat="1">
      <c r="BP828354" s="90"/>
    </row>
    <row r="828355" spans="68:68" customFormat="1">
      <c r="BP828355" s="90"/>
    </row>
    <row r="828356" spans="68:68" customFormat="1">
      <c r="BP828356" s="90"/>
    </row>
    <row r="828357" spans="68:68" customFormat="1">
      <c r="BP828357" s="90"/>
    </row>
    <row r="828358" spans="68:68" customFormat="1">
      <c r="BP828358" s="90"/>
    </row>
    <row r="828359" spans="68:68" customFormat="1">
      <c r="BP828359" s="90"/>
    </row>
    <row r="828360" spans="68:68" customFormat="1">
      <c r="BP828360" s="90"/>
    </row>
    <row r="828361" spans="68:68" customFormat="1">
      <c r="BP828361" s="90"/>
    </row>
    <row r="828362" spans="68:68" customFormat="1">
      <c r="BP828362" s="90"/>
    </row>
    <row r="828363" spans="68:68" customFormat="1">
      <c r="BP828363" s="90"/>
    </row>
    <row r="828364" spans="68:68" customFormat="1">
      <c r="BP828364" s="90"/>
    </row>
    <row r="828365" spans="68:68" customFormat="1">
      <c r="BP828365" s="90"/>
    </row>
    <row r="828366" spans="68:68" customFormat="1">
      <c r="BP828366" s="90"/>
    </row>
    <row r="828367" spans="68:68" customFormat="1">
      <c r="BP828367" s="90"/>
    </row>
    <row r="828368" spans="68:68" customFormat="1">
      <c r="BP828368" s="90"/>
    </row>
    <row r="828369" spans="68:68" customFormat="1">
      <c r="BP828369" s="90"/>
    </row>
    <row r="828370" spans="68:68" customFormat="1">
      <c r="BP828370" s="90"/>
    </row>
    <row r="828371" spans="68:68" customFormat="1">
      <c r="BP828371" s="90"/>
    </row>
    <row r="828372" spans="68:68" customFormat="1">
      <c r="BP828372" s="90"/>
    </row>
    <row r="828373" spans="68:68" customFormat="1">
      <c r="BP828373" s="90"/>
    </row>
    <row r="828374" spans="68:68" customFormat="1">
      <c r="BP828374" s="90"/>
    </row>
    <row r="828375" spans="68:68" customFormat="1">
      <c r="BP828375" s="90"/>
    </row>
    <row r="828376" spans="68:68" customFormat="1">
      <c r="BP828376" s="90"/>
    </row>
    <row r="828377" spans="68:68" customFormat="1">
      <c r="BP828377" s="90"/>
    </row>
    <row r="828378" spans="68:68" customFormat="1">
      <c r="BP828378" s="90"/>
    </row>
    <row r="828379" spans="68:68" customFormat="1">
      <c r="BP828379" s="90"/>
    </row>
    <row r="828380" spans="68:68" customFormat="1">
      <c r="BP828380" s="90"/>
    </row>
    <row r="828381" spans="68:68" customFormat="1">
      <c r="BP828381" s="90"/>
    </row>
    <row r="828382" spans="68:68" customFormat="1">
      <c r="BP828382" s="90"/>
    </row>
    <row r="828383" spans="68:68" customFormat="1">
      <c r="BP828383" s="90"/>
    </row>
    <row r="828384" spans="68:68" customFormat="1">
      <c r="BP828384" s="90"/>
    </row>
    <row r="828385" spans="68:68" customFormat="1">
      <c r="BP828385" s="90"/>
    </row>
    <row r="828386" spans="68:68" customFormat="1">
      <c r="BP828386" s="90"/>
    </row>
    <row r="828387" spans="68:68" customFormat="1">
      <c r="BP828387" s="90"/>
    </row>
    <row r="828388" spans="68:68" customFormat="1">
      <c r="BP828388" s="90"/>
    </row>
    <row r="828389" spans="68:68" customFormat="1">
      <c r="BP828389" s="90"/>
    </row>
    <row r="828390" spans="68:68" customFormat="1">
      <c r="BP828390" s="90"/>
    </row>
    <row r="828391" spans="68:68" customFormat="1">
      <c r="BP828391" s="90"/>
    </row>
    <row r="828392" spans="68:68" customFormat="1">
      <c r="BP828392" s="90"/>
    </row>
    <row r="828393" spans="68:68" customFormat="1">
      <c r="BP828393" s="90"/>
    </row>
    <row r="828394" spans="68:68" customFormat="1">
      <c r="BP828394" s="90"/>
    </row>
    <row r="828395" spans="68:68" customFormat="1">
      <c r="BP828395" s="90"/>
    </row>
    <row r="828396" spans="68:68" customFormat="1">
      <c r="BP828396" s="90"/>
    </row>
    <row r="828397" spans="68:68" customFormat="1">
      <c r="BP828397" s="90"/>
    </row>
    <row r="828398" spans="68:68" customFormat="1">
      <c r="BP828398" s="90"/>
    </row>
    <row r="828399" spans="68:68" customFormat="1">
      <c r="BP828399" s="90"/>
    </row>
    <row r="828400" spans="68:68" customFormat="1">
      <c r="BP828400" s="90"/>
    </row>
    <row r="828401" spans="68:68" customFormat="1">
      <c r="BP828401" s="90"/>
    </row>
    <row r="828402" spans="68:68" customFormat="1">
      <c r="BP828402" s="90"/>
    </row>
    <row r="828403" spans="68:68" customFormat="1">
      <c r="BP828403" s="90"/>
    </row>
    <row r="828404" spans="68:68" customFormat="1">
      <c r="BP828404" s="90"/>
    </row>
    <row r="828405" spans="68:68" customFormat="1">
      <c r="BP828405" s="90"/>
    </row>
    <row r="828406" spans="68:68" customFormat="1">
      <c r="BP828406" s="90"/>
    </row>
    <row r="828407" spans="68:68" customFormat="1">
      <c r="BP828407" s="90"/>
    </row>
    <row r="828408" spans="68:68" customFormat="1">
      <c r="BP828408" s="90"/>
    </row>
    <row r="828409" spans="68:68" customFormat="1">
      <c r="BP828409" s="90"/>
    </row>
    <row r="828410" spans="68:68" customFormat="1">
      <c r="BP828410" s="90"/>
    </row>
    <row r="828411" spans="68:68" customFormat="1">
      <c r="BP828411" s="90"/>
    </row>
    <row r="828412" spans="68:68" customFormat="1">
      <c r="BP828412" s="90"/>
    </row>
    <row r="828413" spans="68:68" customFormat="1">
      <c r="BP828413" s="90"/>
    </row>
    <row r="828414" spans="68:68" customFormat="1">
      <c r="BP828414" s="90"/>
    </row>
    <row r="828415" spans="68:68" customFormat="1">
      <c r="BP828415" s="90"/>
    </row>
    <row r="828416" spans="68:68" customFormat="1">
      <c r="BP828416" s="90"/>
    </row>
    <row r="828417" spans="68:68" customFormat="1">
      <c r="BP828417" s="90"/>
    </row>
    <row r="828418" spans="68:68" customFormat="1">
      <c r="BP828418" s="90"/>
    </row>
    <row r="828419" spans="68:68" customFormat="1">
      <c r="BP828419" s="90"/>
    </row>
    <row r="828420" spans="68:68" customFormat="1">
      <c r="BP828420" s="90"/>
    </row>
    <row r="828421" spans="68:68" customFormat="1">
      <c r="BP828421" s="90"/>
    </row>
    <row r="828422" spans="68:68" customFormat="1">
      <c r="BP828422" s="90"/>
    </row>
    <row r="828423" spans="68:68" customFormat="1">
      <c r="BP828423" s="90"/>
    </row>
    <row r="828424" spans="68:68" customFormat="1">
      <c r="BP828424" s="90"/>
    </row>
    <row r="828425" spans="68:68" customFormat="1">
      <c r="BP828425" s="90"/>
    </row>
    <row r="828426" spans="68:68" customFormat="1">
      <c r="BP828426" s="90"/>
    </row>
    <row r="828427" spans="68:68" customFormat="1">
      <c r="BP828427" s="90"/>
    </row>
    <row r="828428" spans="68:68" customFormat="1">
      <c r="BP828428" s="90"/>
    </row>
    <row r="828429" spans="68:68" customFormat="1">
      <c r="BP828429" s="90"/>
    </row>
    <row r="828430" spans="68:68" customFormat="1">
      <c r="BP828430" s="90"/>
    </row>
    <row r="828431" spans="68:68" customFormat="1">
      <c r="BP828431" s="90"/>
    </row>
    <row r="828432" spans="68:68" customFormat="1">
      <c r="BP828432" s="90"/>
    </row>
    <row r="828433" spans="68:68" customFormat="1">
      <c r="BP828433" s="90"/>
    </row>
    <row r="828434" spans="68:68" customFormat="1">
      <c r="BP828434" s="90"/>
    </row>
    <row r="828435" spans="68:68" customFormat="1">
      <c r="BP828435" s="90"/>
    </row>
    <row r="828436" spans="68:68" customFormat="1">
      <c r="BP828436" s="90"/>
    </row>
    <row r="828437" spans="68:68" customFormat="1">
      <c r="BP828437" s="90"/>
    </row>
    <row r="828438" spans="68:68" customFormat="1">
      <c r="BP828438" s="90"/>
    </row>
    <row r="828439" spans="68:68" customFormat="1">
      <c r="BP828439" s="90"/>
    </row>
    <row r="828440" spans="68:68" customFormat="1">
      <c r="BP828440" s="90"/>
    </row>
    <row r="828441" spans="68:68" customFormat="1">
      <c r="BP828441" s="90"/>
    </row>
    <row r="828442" spans="68:68" customFormat="1">
      <c r="BP828442" s="90"/>
    </row>
    <row r="828443" spans="68:68" customFormat="1">
      <c r="BP828443" s="90"/>
    </row>
    <row r="828444" spans="68:68" customFormat="1">
      <c r="BP828444" s="90"/>
    </row>
    <row r="828445" spans="68:68" customFormat="1">
      <c r="BP828445" s="90"/>
    </row>
    <row r="828446" spans="68:68" customFormat="1">
      <c r="BP828446" s="90"/>
    </row>
    <row r="828447" spans="68:68" customFormat="1">
      <c r="BP828447" s="90"/>
    </row>
    <row r="828448" spans="68:68" customFormat="1">
      <c r="BP828448" s="90"/>
    </row>
    <row r="828449" spans="68:68" customFormat="1">
      <c r="BP828449" s="90"/>
    </row>
    <row r="828450" spans="68:68" customFormat="1">
      <c r="BP828450" s="90"/>
    </row>
    <row r="828451" spans="68:68" customFormat="1">
      <c r="BP828451" s="90"/>
    </row>
    <row r="828452" spans="68:68" customFormat="1">
      <c r="BP828452" s="90"/>
    </row>
    <row r="828453" spans="68:68" customFormat="1">
      <c r="BP828453" s="90"/>
    </row>
    <row r="828454" spans="68:68" customFormat="1">
      <c r="BP828454" s="90"/>
    </row>
    <row r="828455" spans="68:68" customFormat="1">
      <c r="BP828455" s="90"/>
    </row>
    <row r="828456" spans="68:68" customFormat="1">
      <c r="BP828456" s="90"/>
    </row>
    <row r="828457" spans="68:68" customFormat="1">
      <c r="BP828457" s="90"/>
    </row>
    <row r="828458" spans="68:68" customFormat="1">
      <c r="BP828458" s="90"/>
    </row>
    <row r="828459" spans="68:68" customFormat="1">
      <c r="BP828459" s="90"/>
    </row>
    <row r="828460" spans="68:68" customFormat="1">
      <c r="BP828460" s="90"/>
    </row>
    <row r="828461" spans="68:68" customFormat="1">
      <c r="BP828461" s="90"/>
    </row>
    <row r="828462" spans="68:68" customFormat="1">
      <c r="BP828462" s="90"/>
    </row>
    <row r="828463" spans="68:68" customFormat="1">
      <c r="BP828463" s="90"/>
    </row>
    <row r="828464" spans="68:68" customFormat="1">
      <c r="BP828464" s="90"/>
    </row>
    <row r="828465" spans="68:68" customFormat="1">
      <c r="BP828465" s="90"/>
    </row>
    <row r="828466" spans="68:68" customFormat="1">
      <c r="BP828466" s="90"/>
    </row>
    <row r="828467" spans="68:68" customFormat="1">
      <c r="BP828467" s="90"/>
    </row>
    <row r="828468" spans="68:68" customFormat="1">
      <c r="BP828468" s="90"/>
    </row>
    <row r="828469" spans="68:68" customFormat="1">
      <c r="BP828469" s="90"/>
    </row>
    <row r="828470" spans="68:68" customFormat="1">
      <c r="BP828470" s="90"/>
    </row>
    <row r="828471" spans="68:68" customFormat="1">
      <c r="BP828471" s="90"/>
    </row>
    <row r="828472" spans="68:68" customFormat="1">
      <c r="BP828472" s="90"/>
    </row>
    <row r="828473" spans="68:68" customFormat="1">
      <c r="BP828473" s="90"/>
    </row>
    <row r="828474" spans="68:68" customFormat="1">
      <c r="BP828474" s="90"/>
    </row>
    <row r="828475" spans="68:68" customFormat="1">
      <c r="BP828475" s="90"/>
    </row>
    <row r="828476" spans="68:68" customFormat="1">
      <c r="BP828476" s="90"/>
    </row>
    <row r="828477" spans="68:68" customFormat="1">
      <c r="BP828477" s="90"/>
    </row>
    <row r="828478" spans="68:68" customFormat="1">
      <c r="BP828478" s="90"/>
    </row>
    <row r="828479" spans="68:68" customFormat="1">
      <c r="BP828479" s="90"/>
    </row>
    <row r="828480" spans="68:68" customFormat="1">
      <c r="BP828480" s="90"/>
    </row>
    <row r="828481" spans="68:68" customFormat="1">
      <c r="BP828481" s="90"/>
    </row>
    <row r="828482" spans="68:68" customFormat="1">
      <c r="BP828482" s="90"/>
    </row>
    <row r="828483" spans="68:68" customFormat="1">
      <c r="BP828483" s="90"/>
    </row>
    <row r="828484" spans="68:68" customFormat="1">
      <c r="BP828484" s="90"/>
    </row>
    <row r="828485" spans="68:68" customFormat="1">
      <c r="BP828485" s="90"/>
    </row>
    <row r="828486" spans="68:68" customFormat="1">
      <c r="BP828486" s="90"/>
    </row>
    <row r="828487" spans="68:68" customFormat="1">
      <c r="BP828487" s="90"/>
    </row>
    <row r="828488" spans="68:68" customFormat="1">
      <c r="BP828488" s="90"/>
    </row>
    <row r="828489" spans="68:68" customFormat="1">
      <c r="BP828489" s="90"/>
    </row>
    <row r="828490" spans="68:68" customFormat="1">
      <c r="BP828490" s="90"/>
    </row>
    <row r="828491" spans="68:68" customFormat="1">
      <c r="BP828491" s="90"/>
    </row>
    <row r="828492" spans="68:68" customFormat="1">
      <c r="BP828492" s="90"/>
    </row>
    <row r="828493" spans="68:68" customFormat="1">
      <c r="BP828493" s="90"/>
    </row>
    <row r="828494" spans="68:68" customFormat="1">
      <c r="BP828494" s="90"/>
    </row>
    <row r="828495" spans="68:68" customFormat="1">
      <c r="BP828495" s="90"/>
    </row>
    <row r="828496" spans="68:68" customFormat="1">
      <c r="BP828496" s="90"/>
    </row>
    <row r="828497" spans="68:68" customFormat="1">
      <c r="BP828497" s="90"/>
    </row>
    <row r="828498" spans="68:68" customFormat="1">
      <c r="BP828498" s="90"/>
    </row>
    <row r="828499" spans="68:68" customFormat="1">
      <c r="BP828499" s="90"/>
    </row>
    <row r="828500" spans="68:68" customFormat="1">
      <c r="BP828500" s="90"/>
    </row>
    <row r="828501" spans="68:68" customFormat="1">
      <c r="BP828501" s="90"/>
    </row>
    <row r="828502" spans="68:68" customFormat="1">
      <c r="BP828502" s="90"/>
    </row>
    <row r="828503" spans="68:68" customFormat="1">
      <c r="BP828503" s="90"/>
    </row>
    <row r="828504" spans="68:68" customFormat="1">
      <c r="BP828504" s="90"/>
    </row>
    <row r="828505" spans="68:68" customFormat="1">
      <c r="BP828505" s="90"/>
    </row>
    <row r="828506" spans="68:68" customFormat="1">
      <c r="BP828506" s="90"/>
    </row>
    <row r="828507" spans="68:68" customFormat="1">
      <c r="BP828507" s="90"/>
    </row>
    <row r="828508" spans="68:68" customFormat="1">
      <c r="BP828508" s="90"/>
    </row>
    <row r="828509" spans="68:68" customFormat="1">
      <c r="BP828509" s="90"/>
    </row>
    <row r="828510" spans="68:68" customFormat="1">
      <c r="BP828510" s="90"/>
    </row>
    <row r="828511" spans="68:68" customFormat="1">
      <c r="BP828511" s="90"/>
    </row>
    <row r="828512" spans="68:68" customFormat="1">
      <c r="BP828512" s="90"/>
    </row>
    <row r="828513" spans="68:68" customFormat="1">
      <c r="BP828513" s="90"/>
    </row>
    <row r="828514" spans="68:68" customFormat="1">
      <c r="BP828514" s="90"/>
    </row>
    <row r="828515" spans="68:68" customFormat="1">
      <c r="BP828515" s="90"/>
    </row>
    <row r="828516" spans="68:68" customFormat="1">
      <c r="BP828516" s="90"/>
    </row>
    <row r="828517" spans="68:68" customFormat="1">
      <c r="BP828517" s="90"/>
    </row>
    <row r="828518" spans="68:68" customFormat="1">
      <c r="BP828518" s="90"/>
    </row>
    <row r="828519" spans="68:68" customFormat="1">
      <c r="BP828519" s="90"/>
    </row>
    <row r="828520" spans="68:68" customFormat="1">
      <c r="BP828520" s="90"/>
    </row>
    <row r="828521" spans="68:68" customFormat="1">
      <c r="BP828521" s="90"/>
    </row>
    <row r="828522" spans="68:68" customFormat="1">
      <c r="BP828522" s="90"/>
    </row>
    <row r="828523" spans="68:68" customFormat="1">
      <c r="BP828523" s="90"/>
    </row>
    <row r="828524" spans="68:68" customFormat="1">
      <c r="BP828524" s="90"/>
    </row>
    <row r="828525" spans="68:68" customFormat="1">
      <c r="BP828525" s="90"/>
    </row>
    <row r="828526" spans="68:68" customFormat="1">
      <c r="BP828526" s="90"/>
    </row>
    <row r="828527" spans="68:68" customFormat="1">
      <c r="BP828527" s="90"/>
    </row>
    <row r="828528" spans="68:68" customFormat="1">
      <c r="BP828528" s="90"/>
    </row>
    <row r="828529" spans="68:68" customFormat="1">
      <c r="BP828529" s="90"/>
    </row>
    <row r="828530" spans="68:68" customFormat="1">
      <c r="BP828530" s="90"/>
    </row>
    <row r="828531" spans="68:68" customFormat="1">
      <c r="BP828531" s="90"/>
    </row>
    <row r="828532" spans="68:68" customFormat="1">
      <c r="BP828532" s="90"/>
    </row>
    <row r="828533" spans="68:68" customFormat="1">
      <c r="BP828533" s="90"/>
    </row>
    <row r="828534" spans="68:68" customFormat="1">
      <c r="BP828534" s="90"/>
    </row>
    <row r="828535" spans="68:68" customFormat="1">
      <c r="BP828535" s="90"/>
    </row>
    <row r="828536" spans="68:68" customFormat="1">
      <c r="BP828536" s="90"/>
    </row>
    <row r="828537" spans="68:68" customFormat="1">
      <c r="BP828537" s="90"/>
    </row>
    <row r="828538" spans="68:68" customFormat="1">
      <c r="BP828538" s="90"/>
    </row>
    <row r="828539" spans="68:68" customFormat="1">
      <c r="BP828539" s="90"/>
    </row>
    <row r="828540" spans="68:68" customFormat="1">
      <c r="BP828540" s="90"/>
    </row>
    <row r="828541" spans="68:68" customFormat="1">
      <c r="BP828541" s="90"/>
    </row>
    <row r="828542" spans="68:68" customFormat="1">
      <c r="BP828542" s="90"/>
    </row>
    <row r="828543" spans="68:68" customFormat="1">
      <c r="BP828543" s="90"/>
    </row>
    <row r="828544" spans="68:68" customFormat="1">
      <c r="BP828544" s="90"/>
    </row>
    <row r="828545" spans="68:68" customFormat="1">
      <c r="BP828545" s="90"/>
    </row>
    <row r="828546" spans="68:68" customFormat="1">
      <c r="BP828546" s="90"/>
    </row>
    <row r="828547" spans="68:68" customFormat="1">
      <c r="BP828547" s="90"/>
    </row>
    <row r="828548" spans="68:68" customFormat="1">
      <c r="BP828548" s="90"/>
    </row>
    <row r="828549" spans="68:68" customFormat="1">
      <c r="BP828549" s="90"/>
    </row>
    <row r="828550" spans="68:68" customFormat="1">
      <c r="BP828550" s="90"/>
    </row>
    <row r="828551" spans="68:68" customFormat="1">
      <c r="BP828551" s="90"/>
    </row>
    <row r="828552" spans="68:68" customFormat="1">
      <c r="BP828552" s="90"/>
    </row>
    <row r="828553" spans="68:68" customFormat="1">
      <c r="BP828553" s="90"/>
    </row>
    <row r="828554" spans="68:68" customFormat="1">
      <c r="BP828554" s="90"/>
    </row>
    <row r="828555" spans="68:68" customFormat="1">
      <c r="BP828555" s="90"/>
    </row>
    <row r="828556" spans="68:68" customFormat="1">
      <c r="BP828556" s="90"/>
    </row>
    <row r="828557" spans="68:68" customFormat="1">
      <c r="BP828557" s="90"/>
    </row>
    <row r="828558" spans="68:68" customFormat="1">
      <c r="BP828558" s="90"/>
    </row>
    <row r="828559" spans="68:68" customFormat="1">
      <c r="BP828559" s="90"/>
    </row>
    <row r="828560" spans="68:68" customFormat="1">
      <c r="BP828560" s="90"/>
    </row>
    <row r="828561" spans="68:68" customFormat="1">
      <c r="BP828561" s="90"/>
    </row>
    <row r="828562" spans="68:68" customFormat="1">
      <c r="BP828562" s="90"/>
    </row>
    <row r="828563" spans="68:68" customFormat="1">
      <c r="BP828563" s="90"/>
    </row>
    <row r="828564" spans="68:68" customFormat="1">
      <c r="BP828564" s="90"/>
    </row>
    <row r="828565" spans="68:68" customFormat="1">
      <c r="BP828565" s="90"/>
    </row>
    <row r="828566" spans="68:68" customFormat="1">
      <c r="BP828566" s="90"/>
    </row>
    <row r="828567" spans="68:68" customFormat="1">
      <c r="BP828567" s="90"/>
    </row>
    <row r="828568" spans="68:68" customFormat="1">
      <c r="BP828568" s="90"/>
    </row>
    <row r="828569" spans="68:68" customFormat="1">
      <c r="BP828569" s="90"/>
    </row>
    <row r="828570" spans="68:68" customFormat="1">
      <c r="BP828570" s="90"/>
    </row>
    <row r="828571" spans="68:68" customFormat="1">
      <c r="BP828571" s="90"/>
    </row>
    <row r="828572" spans="68:68" customFormat="1">
      <c r="BP828572" s="90"/>
    </row>
    <row r="828573" spans="68:68" customFormat="1">
      <c r="BP828573" s="90"/>
    </row>
    <row r="828574" spans="68:68" customFormat="1">
      <c r="BP828574" s="90"/>
    </row>
    <row r="828575" spans="68:68" customFormat="1">
      <c r="BP828575" s="90"/>
    </row>
    <row r="828576" spans="68:68" customFormat="1">
      <c r="BP828576" s="90"/>
    </row>
    <row r="828577" spans="68:68" customFormat="1">
      <c r="BP828577" s="90"/>
    </row>
    <row r="828578" spans="68:68" customFormat="1">
      <c r="BP828578" s="90"/>
    </row>
    <row r="828579" spans="68:68" customFormat="1">
      <c r="BP828579" s="90"/>
    </row>
    <row r="828580" spans="68:68" customFormat="1">
      <c r="BP828580" s="90"/>
    </row>
    <row r="828581" spans="68:68" customFormat="1">
      <c r="BP828581" s="90"/>
    </row>
    <row r="828582" spans="68:68" customFormat="1">
      <c r="BP828582" s="90"/>
    </row>
    <row r="828583" spans="68:68" customFormat="1">
      <c r="BP828583" s="90"/>
    </row>
    <row r="828584" spans="68:68" customFormat="1">
      <c r="BP828584" s="90"/>
    </row>
    <row r="828585" spans="68:68" customFormat="1">
      <c r="BP828585" s="90"/>
    </row>
    <row r="828586" spans="68:68" customFormat="1">
      <c r="BP828586" s="90"/>
    </row>
    <row r="828587" spans="68:68" customFormat="1">
      <c r="BP828587" s="90"/>
    </row>
    <row r="828588" spans="68:68" customFormat="1">
      <c r="BP828588" s="90"/>
    </row>
    <row r="828589" spans="68:68" customFormat="1">
      <c r="BP828589" s="90"/>
    </row>
    <row r="828590" spans="68:68" customFormat="1">
      <c r="BP828590" s="90"/>
    </row>
    <row r="828591" spans="68:68" customFormat="1">
      <c r="BP828591" s="90"/>
    </row>
    <row r="828592" spans="68:68" customFormat="1">
      <c r="BP828592" s="90"/>
    </row>
    <row r="828593" spans="68:68" customFormat="1">
      <c r="BP828593" s="90"/>
    </row>
    <row r="828594" spans="68:68" customFormat="1">
      <c r="BP828594" s="90"/>
    </row>
    <row r="828595" spans="68:68" customFormat="1">
      <c r="BP828595" s="90"/>
    </row>
    <row r="828596" spans="68:68" customFormat="1">
      <c r="BP828596" s="90"/>
    </row>
    <row r="828597" spans="68:68" customFormat="1">
      <c r="BP828597" s="90"/>
    </row>
    <row r="828598" spans="68:68" customFormat="1">
      <c r="BP828598" s="90"/>
    </row>
    <row r="828599" spans="68:68" customFormat="1">
      <c r="BP828599" s="90"/>
    </row>
    <row r="828600" spans="68:68" customFormat="1">
      <c r="BP828600" s="90"/>
    </row>
    <row r="828601" spans="68:68" customFormat="1">
      <c r="BP828601" s="90"/>
    </row>
    <row r="828602" spans="68:68" customFormat="1">
      <c r="BP828602" s="90"/>
    </row>
    <row r="828603" spans="68:68" customFormat="1">
      <c r="BP828603" s="90"/>
    </row>
    <row r="828604" spans="68:68" customFormat="1">
      <c r="BP828604" s="90"/>
    </row>
    <row r="828605" spans="68:68" customFormat="1">
      <c r="BP828605" s="90"/>
    </row>
    <row r="828606" spans="68:68" customFormat="1">
      <c r="BP828606" s="90"/>
    </row>
    <row r="828607" spans="68:68" customFormat="1">
      <c r="BP828607" s="90"/>
    </row>
    <row r="828608" spans="68:68" customFormat="1">
      <c r="BP828608" s="90"/>
    </row>
    <row r="828609" spans="68:68" customFormat="1">
      <c r="BP828609" s="90"/>
    </row>
    <row r="828610" spans="68:68" customFormat="1">
      <c r="BP828610" s="90"/>
    </row>
    <row r="828611" spans="68:68" customFormat="1">
      <c r="BP828611" s="90"/>
    </row>
    <row r="828612" spans="68:68" customFormat="1">
      <c r="BP828612" s="90"/>
    </row>
    <row r="828613" spans="68:68" customFormat="1">
      <c r="BP828613" s="90"/>
    </row>
    <row r="828614" spans="68:68" customFormat="1">
      <c r="BP828614" s="90"/>
    </row>
    <row r="828615" spans="68:68" customFormat="1">
      <c r="BP828615" s="90"/>
    </row>
    <row r="828616" spans="68:68" customFormat="1">
      <c r="BP828616" s="90"/>
    </row>
    <row r="828617" spans="68:68" customFormat="1">
      <c r="BP828617" s="90"/>
    </row>
    <row r="828618" spans="68:68" customFormat="1">
      <c r="BP828618" s="90"/>
    </row>
    <row r="828619" spans="68:68" customFormat="1">
      <c r="BP828619" s="90"/>
    </row>
    <row r="828620" spans="68:68" customFormat="1">
      <c r="BP828620" s="90"/>
    </row>
    <row r="828621" spans="68:68" customFormat="1">
      <c r="BP828621" s="90"/>
    </row>
    <row r="828622" spans="68:68" customFormat="1">
      <c r="BP828622" s="90"/>
    </row>
    <row r="828623" spans="68:68" customFormat="1">
      <c r="BP828623" s="90"/>
    </row>
    <row r="828624" spans="68:68" customFormat="1">
      <c r="BP828624" s="90"/>
    </row>
    <row r="828625" spans="68:68" customFormat="1">
      <c r="BP828625" s="90"/>
    </row>
    <row r="828626" spans="68:68" customFormat="1">
      <c r="BP828626" s="90"/>
    </row>
    <row r="828627" spans="68:68" customFormat="1">
      <c r="BP828627" s="90"/>
    </row>
    <row r="828628" spans="68:68" customFormat="1">
      <c r="BP828628" s="90"/>
    </row>
    <row r="828629" spans="68:68" customFormat="1">
      <c r="BP828629" s="90"/>
    </row>
    <row r="828630" spans="68:68" customFormat="1">
      <c r="BP828630" s="90"/>
    </row>
    <row r="828631" spans="68:68" customFormat="1">
      <c r="BP828631" s="90"/>
    </row>
    <row r="828632" spans="68:68" customFormat="1">
      <c r="BP828632" s="90"/>
    </row>
    <row r="828633" spans="68:68" customFormat="1">
      <c r="BP828633" s="90"/>
    </row>
    <row r="828634" spans="68:68" customFormat="1">
      <c r="BP828634" s="90"/>
    </row>
    <row r="828635" spans="68:68" customFormat="1">
      <c r="BP828635" s="90"/>
    </row>
    <row r="828636" spans="68:68" customFormat="1">
      <c r="BP828636" s="90"/>
    </row>
    <row r="828637" spans="68:68" customFormat="1">
      <c r="BP828637" s="90"/>
    </row>
    <row r="828638" spans="68:68" customFormat="1">
      <c r="BP828638" s="90"/>
    </row>
    <row r="828639" spans="68:68" customFormat="1">
      <c r="BP828639" s="90"/>
    </row>
    <row r="828640" spans="68:68" customFormat="1">
      <c r="BP828640" s="90"/>
    </row>
    <row r="828641" spans="68:68" customFormat="1">
      <c r="BP828641" s="90"/>
    </row>
    <row r="828642" spans="68:68" customFormat="1">
      <c r="BP828642" s="90"/>
    </row>
    <row r="828643" spans="68:68" customFormat="1">
      <c r="BP828643" s="90"/>
    </row>
    <row r="828644" spans="68:68" customFormat="1">
      <c r="BP828644" s="90"/>
    </row>
    <row r="828645" spans="68:68" customFormat="1">
      <c r="BP828645" s="90"/>
    </row>
    <row r="828646" spans="68:68" customFormat="1">
      <c r="BP828646" s="90"/>
    </row>
    <row r="828647" spans="68:68" customFormat="1">
      <c r="BP828647" s="90"/>
    </row>
    <row r="828648" spans="68:68" customFormat="1">
      <c r="BP828648" s="90"/>
    </row>
    <row r="828649" spans="68:68" customFormat="1">
      <c r="BP828649" s="90"/>
    </row>
    <row r="828650" spans="68:68" customFormat="1">
      <c r="BP828650" s="90"/>
    </row>
    <row r="828651" spans="68:68" customFormat="1">
      <c r="BP828651" s="90"/>
    </row>
    <row r="828652" spans="68:68" customFormat="1">
      <c r="BP828652" s="90"/>
    </row>
    <row r="828653" spans="68:68" customFormat="1">
      <c r="BP828653" s="90"/>
    </row>
    <row r="828654" spans="68:68" customFormat="1">
      <c r="BP828654" s="90"/>
    </row>
    <row r="828655" spans="68:68" customFormat="1">
      <c r="BP828655" s="90"/>
    </row>
    <row r="828656" spans="68:68" customFormat="1">
      <c r="BP828656" s="90"/>
    </row>
    <row r="828657" spans="68:68" customFormat="1">
      <c r="BP828657" s="90"/>
    </row>
    <row r="828658" spans="68:68" customFormat="1">
      <c r="BP828658" s="90"/>
    </row>
    <row r="828659" spans="68:68" customFormat="1">
      <c r="BP828659" s="90"/>
    </row>
    <row r="828660" spans="68:68" customFormat="1">
      <c r="BP828660" s="90"/>
    </row>
    <row r="828661" spans="68:68" customFormat="1">
      <c r="BP828661" s="90"/>
    </row>
    <row r="828662" spans="68:68" customFormat="1">
      <c r="BP828662" s="90"/>
    </row>
    <row r="828663" spans="68:68" customFormat="1">
      <c r="BP828663" s="90"/>
    </row>
    <row r="828664" spans="68:68" customFormat="1">
      <c r="BP828664" s="90"/>
    </row>
    <row r="828665" spans="68:68" customFormat="1">
      <c r="BP828665" s="90"/>
    </row>
    <row r="828666" spans="68:68" customFormat="1">
      <c r="BP828666" s="90"/>
    </row>
    <row r="828667" spans="68:68" customFormat="1">
      <c r="BP828667" s="90"/>
    </row>
    <row r="828668" spans="68:68" customFormat="1">
      <c r="BP828668" s="90"/>
    </row>
    <row r="828669" spans="68:68" customFormat="1">
      <c r="BP828669" s="90"/>
    </row>
    <row r="828670" spans="68:68" customFormat="1">
      <c r="BP828670" s="90"/>
    </row>
    <row r="828671" spans="68:68" customFormat="1">
      <c r="BP828671" s="90"/>
    </row>
    <row r="828672" spans="68:68" customFormat="1">
      <c r="BP828672" s="90"/>
    </row>
    <row r="828673" spans="68:68" customFormat="1">
      <c r="BP828673" s="90"/>
    </row>
    <row r="828674" spans="68:68" customFormat="1">
      <c r="BP828674" s="90"/>
    </row>
    <row r="828675" spans="68:68" customFormat="1">
      <c r="BP828675" s="90"/>
    </row>
    <row r="828676" spans="68:68" customFormat="1">
      <c r="BP828676" s="90"/>
    </row>
    <row r="828677" spans="68:68" customFormat="1">
      <c r="BP828677" s="90"/>
    </row>
    <row r="828678" spans="68:68" customFormat="1">
      <c r="BP828678" s="90"/>
    </row>
    <row r="828679" spans="68:68" customFormat="1">
      <c r="BP828679" s="90"/>
    </row>
    <row r="828680" spans="68:68" customFormat="1">
      <c r="BP828680" s="90"/>
    </row>
    <row r="828681" spans="68:68" customFormat="1">
      <c r="BP828681" s="90"/>
    </row>
    <row r="828682" spans="68:68" customFormat="1">
      <c r="BP828682" s="90"/>
    </row>
    <row r="828683" spans="68:68" customFormat="1">
      <c r="BP828683" s="90"/>
    </row>
    <row r="828684" spans="68:68" customFormat="1">
      <c r="BP828684" s="90"/>
    </row>
    <row r="828685" spans="68:68" customFormat="1">
      <c r="BP828685" s="90"/>
    </row>
    <row r="828686" spans="68:68" customFormat="1">
      <c r="BP828686" s="90"/>
    </row>
    <row r="828687" spans="68:68" customFormat="1">
      <c r="BP828687" s="90"/>
    </row>
    <row r="828688" spans="68:68" customFormat="1">
      <c r="BP828688" s="90"/>
    </row>
    <row r="828689" spans="68:68" customFormat="1">
      <c r="BP828689" s="90"/>
    </row>
    <row r="828690" spans="68:68" customFormat="1">
      <c r="BP828690" s="90"/>
    </row>
    <row r="828691" spans="68:68" customFormat="1">
      <c r="BP828691" s="90"/>
    </row>
    <row r="828692" spans="68:68" customFormat="1">
      <c r="BP828692" s="90"/>
    </row>
    <row r="828693" spans="68:68" customFormat="1">
      <c r="BP828693" s="90"/>
    </row>
    <row r="828694" spans="68:68" customFormat="1">
      <c r="BP828694" s="90"/>
    </row>
    <row r="828695" spans="68:68" customFormat="1">
      <c r="BP828695" s="90"/>
    </row>
    <row r="828696" spans="68:68" customFormat="1">
      <c r="BP828696" s="90"/>
    </row>
    <row r="828697" spans="68:68" customFormat="1">
      <c r="BP828697" s="90"/>
    </row>
    <row r="828698" spans="68:68" customFormat="1">
      <c r="BP828698" s="90"/>
    </row>
    <row r="828699" spans="68:68" customFormat="1">
      <c r="BP828699" s="90"/>
    </row>
    <row r="828700" spans="68:68" customFormat="1">
      <c r="BP828700" s="90"/>
    </row>
    <row r="828701" spans="68:68" customFormat="1">
      <c r="BP828701" s="90"/>
    </row>
    <row r="828702" spans="68:68" customFormat="1">
      <c r="BP828702" s="90"/>
    </row>
    <row r="828703" spans="68:68" customFormat="1">
      <c r="BP828703" s="90"/>
    </row>
    <row r="828704" spans="68:68" customFormat="1">
      <c r="BP828704" s="90"/>
    </row>
    <row r="828705" spans="68:68" customFormat="1">
      <c r="BP828705" s="90"/>
    </row>
    <row r="828706" spans="68:68" customFormat="1">
      <c r="BP828706" s="90"/>
    </row>
    <row r="828707" spans="68:68" customFormat="1">
      <c r="BP828707" s="90"/>
    </row>
    <row r="828708" spans="68:68" customFormat="1">
      <c r="BP828708" s="90"/>
    </row>
    <row r="828709" spans="68:68" customFormat="1">
      <c r="BP828709" s="90"/>
    </row>
    <row r="828710" spans="68:68" customFormat="1">
      <c r="BP828710" s="90"/>
    </row>
    <row r="828711" spans="68:68" customFormat="1">
      <c r="BP828711" s="90"/>
    </row>
    <row r="828712" spans="68:68" customFormat="1">
      <c r="BP828712" s="90"/>
    </row>
    <row r="828713" spans="68:68" customFormat="1">
      <c r="BP828713" s="90"/>
    </row>
    <row r="828714" spans="68:68" customFormat="1">
      <c r="BP828714" s="90"/>
    </row>
    <row r="828715" spans="68:68" customFormat="1">
      <c r="BP828715" s="90"/>
    </row>
    <row r="828716" spans="68:68" customFormat="1">
      <c r="BP828716" s="90"/>
    </row>
    <row r="828717" spans="68:68" customFormat="1">
      <c r="BP828717" s="90"/>
    </row>
    <row r="828718" spans="68:68" customFormat="1">
      <c r="BP828718" s="90"/>
    </row>
    <row r="828719" spans="68:68" customFormat="1">
      <c r="BP828719" s="90"/>
    </row>
    <row r="828720" spans="68:68" customFormat="1">
      <c r="BP828720" s="90"/>
    </row>
    <row r="828721" spans="68:68" customFormat="1">
      <c r="BP828721" s="90"/>
    </row>
    <row r="828722" spans="68:68" customFormat="1">
      <c r="BP828722" s="90"/>
    </row>
    <row r="828723" spans="68:68" customFormat="1">
      <c r="BP828723" s="90"/>
    </row>
    <row r="828724" spans="68:68" customFormat="1">
      <c r="BP828724" s="90"/>
    </row>
    <row r="828725" spans="68:68" customFormat="1">
      <c r="BP828725" s="90"/>
    </row>
    <row r="828726" spans="68:68" customFormat="1">
      <c r="BP828726" s="90"/>
    </row>
    <row r="828727" spans="68:68" customFormat="1">
      <c r="BP828727" s="90"/>
    </row>
    <row r="828728" spans="68:68" customFormat="1">
      <c r="BP828728" s="90"/>
    </row>
    <row r="828729" spans="68:68" customFormat="1">
      <c r="BP828729" s="90"/>
    </row>
    <row r="828730" spans="68:68" customFormat="1">
      <c r="BP828730" s="90"/>
    </row>
    <row r="828731" spans="68:68" customFormat="1">
      <c r="BP828731" s="90"/>
    </row>
    <row r="828732" spans="68:68" customFormat="1">
      <c r="BP828732" s="90"/>
    </row>
    <row r="828733" spans="68:68" customFormat="1">
      <c r="BP828733" s="90"/>
    </row>
    <row r="828734" spans="68:68" customFormat="1">
      <c r="BP828734" s="90"/>
    </row>
    <row r="828735" spans="68:68" customFormat="1">
      <c r="BP828735" s="90"/>
    </row>
    <row r="828736" spans="68:68" customFormat="1">
      <c r="BP828736" s="90"/>
    </row>
    <row r="828737" spans="68:68" customFormat="1">
      <c r="BP828737" s="90"/>
    </row>
    <row r="828738" spans="68:68" customFormat="1">
      <c r="BP828738" s="90"/>
    </row>
    <row r="828739" spans="68:68" customFormat="1">
      <c r="BP828739" s="90"/>
    </row>
    <row r="828740" spans="68:68" customFormat="1">
      <c r="BP828740" s="90"/>
    </row>
    <row r="828741" spans="68:68" customFormat="1">
      <c r="BP828741" s="90"/>
    </row>
    <row r="828742" spans="68:68" customFormat="1">
      <c r="BP828742" s="90"/>
    </row>
    <row r="828743" spans="68:68" customFormat="1">
      <c r="BP828743" s="90"/>
    </row>
    <row r="828744" spans="68:68" customFormat="1">
      <c r="BP828744" s="90"/>
    </row>
    <row r="828745" spans="68:68" customFormat="1">
      <c r="BP828745" s="90"/>
    </row>
    <row r="828746" spans="68:68" customFormat="1">
      <c r="BP828746" s="90"/>
    </row>
    <row r="828747" spans="68:68" customFormat="1">
      <c r="BP828747" s="90"/>
    </row>
    <row r="828748" spans="68:68" customFormat="1">
      <c r="BP828748" s="90"/>
    </row>
    <row r="828749" spans="68:68" customFormat="1">
      <c r="BP828749" s="90"/>
    </row>
    <row r="828750" spans="68:68" customFormat="1">
      <c r="BP828750" s="90"/>
    </row>
    <row r="828751" spans="68:68" customFormat="1">
      <c r="BP828751" s="90"/>
    </row>
    <row r="828752" spans="68:68" customFormat="1">
      <c r="BP828752" s="90"/>
    </row>
    <row r="828753" spans="68:68" customFormat="1">
      <c r="BP828753" s="90"/>
    </row>
    <row r="828754" spans="68:68" customFormat="1">
      <c r="BP828754" s="90"/>
    </row>
    <row r="828755" spans="68:68" customFormat="1">
      <c r="BP828755" s="90"/>
    </row>
    <row r="828756" spans="68:68" customFormat="1">
      <c r="BP828756" s="90"/>
    </row>
    <row r="828757" spans="68:68" customFormat="1">
      <c r="BP828757" s="90"/>
    </row>
    <row r="828758" spans="68:68" customFormat="1">
      <c r="BP828758" s="90"/>
    </row>
    <row r="828759" spans="68:68" customFormat="1">
      <c r="BP828759" s="90"/>
    </row>
    <row r="828760" spans="68:68" customFormat="1">
      <c r="BP828760" s="90"/>
    </row>
    <row r="828761" spans="68:68" customFormat="1">
      <c r="BP828761" s="90"/>
    </row>
    <row r="828762" spans="68:68" customFormat="1">
      <c r="BP828762" s="90"/>
    </row>
    <row r="828763" spans="68:68" customFormat="1">
      <c r="BP828763" s="90"/>
    </row>
    <row r="828764" spans="68:68" customFormat="1">
      <c r="BP828764" s="90"/>
    </row>
    <row r="828765" spans="68:68" customFormat="1">
      <c r="BP828765" s="90"/>
    </row>
    <row r="828766" spans="68:68" customFormat="1">
      <c r="BP828766" s="90"/>
    </row>
    <row r="828767" spans="68:68" customFormat="1">
      <c r="BP828767" s="90"/>
    </row>
    <row r="828768" spans="68:68" customFormat="1">
      <c r="BP828768" s="90"/>
    </row>
    <row r="828769" spans="68:68" customFormat="1">
      <c r="BP828769" s="90"/>
    </row>
    <row r="828770" spans="68:68" customFormat="1">
      <c r="BP828770" s="90"/>
    </row>
    <row r="828771" spans="68:68" customFormat="1">
      <c r="BP828771" s="90"/>
    </row>
    <row r="828772" spans="68:68" customFormat="1">
      <c r="BP828772" s="90"/>
    </row>
    <row r="828773" spans="68:68" customFormat="1">
      <c r="BP828773" s="90"/>
    </row>
    <row r="828774" spans="68:68" customFormat="1">
      <c r="BP828774" s="90"/>
    </row>
    <row r="828775" spans="68:68" customFormat="1">
      <c r="BP828775" s="90"/>
    </row>
    <row r="828776" spans="68:68" customFormat="1">
      <c r="BP828776" s="90"/>
    </row>
    <row r="828777" spans="68:68" customFormat="1">
      <c r="BP828777" s="90"/>
    </row>
    <row r="828778" spans="68:68" customFormat="1">
      <c r="BP828778" s="90"/>
    </row>
    <row r="828779" spans="68:68" customFormat="1">
      <c r="BP828779" s="90"/>
    </row>
    <row r="828780" spans="68:68" customFormat="1">
      <c r="BP828780" s="90"/>
    </row>
    <row r="828781" spans="68:68" customFormat="1">
      <c r="BP828781" s="90"/>
    </row>
    <row r="828782" spans="68:68" customFormat="1">
      <c r="BP828782" s="90"/>
    </row>
    <row r="828783" spans="68:68" customFormat="1">
      <c r="BP828783" s="90"/>
    </row>
    <row r="828784" spans="68:68" customFormat="1">
      <c r="BP828784" s="90"/>
    </row>
    <row r="828785" spans="68:68" customFormat="1">
      <c r="BP828785" s="90"/>
    </row>
    <row r="828786" spans="68:68" customFormat="1">
      <c r="BP828786" s="90"/>
    </row>
    <row r="828787" spans="68:68" customFormat="1">
      <c r="BP828787" s="90"/>
    </row>
    <row r="828788" spans="68:68" customFormat="1">
      <c r="BP828788" s="90"/>
    </row>
    <row r="828789" spans="68:68" customFormat="1">
      <c r="BP828789" s="90"/>
    </row>
    <row r="828790" spans="68:68" customFormat="1">
      <c r="BP828790" s="90"/>
    </row>
    <row r="828791" spans="68:68" customFormat="1">
      <c r="BP828791" s="90"/>
    </row>
    <row r="828792" spans="68:68" customFormat="1">
      <c r="BP828792" s="90"/>
    </row>
    <row r="828793" spans="68:68" customFormat="1">
      <c r="BP828793" s="90"/>
    </row>
    <row r="828794" spans="68:68" customFormat="1">
      <c r="BP828794" s="90"/>
    </row>
    <row r="828795" spans="68:68" customFormat="1">
      <c r="BP828795" s="90"/>
    </row>
    <row r="828796" spans="68:68" customFormat="1">
      <c r="BP828796" s="90"/>
    </row>
    <row r="828797" spans="68:68" customFormat="1">
      <c r="BP828797" s="90"/>
    </row>
    <row r="828798" spans="68:68" customFormat="1">
      <c r="BP828798" s="90"/>
    </row>
    <row r="828799" spans="68:68" customFormat="1">
      <c r="BP828799" s="90"/>
    </row>
    <row r="828800" spans="68:68" customFormat="1">
      <c r="BP828800" s="90"/>
    </row>
    <row r="828801" spans="68:68" customFormat="1">
      <c r="BP828801" s="90"/>
    </row>
    <row r="828802" spans="68:68" customFormat="1">
      <c r="BP828802" s="90"/>
    </row>
    <row r="828803" spans="68:68" customFormat="1">
      <c r="BP828803" s="90"/>
    </row>
    <row r="828804" spans="68:68" customFormat="1">
      <c r="BP828804" s="90"/>
    </row>
    <row r="828805" spans="68:68" customFormat="1">
      <c r="BP828805" s="90"/>
    </row>
    <row r="828806" spans="68:68" customFormat="1">
      <c r="BP828806" s="90"/>
    </row>
    <row r="828807" spans="68:68" customFormat="1">
      <c r="BP828807" s="90"/>
    </row>
    <row r="828808" spans="68:68" customFormat="1">
      <c r="BP828808" s="90"/>
    </row>
    <row r="828809" spans="68:68" customFormat="1">
      <c r="BP828809" s="90"/>
    </row>
    <row r="828810" spans="68:68" customFormat="1">
      <c r="BP828810" s="90"/>
    </row>
    <row r="828811" spans="68:68" customFormat="1">
      <c r="BP828811" s="90"/>
    </row>
    <row r="828812" spans="68:68" customFormat="1">
      <c r="BP828812" s="90"/>
    </row>
    <row r="828813" spans="68:68" customFormat="1">
      <c r="BP828813" s="90"/>
    </row>
    <row r="828814" spans="68:68" customFormat="1">
      <c r="BP828814" s="90"/>
    </row>
    <row r="828815" spans="68:68" customFormat="1">
      <c r="BP828815" s="90"/>
    </row>
    <row r="828816" spans="68:68" customFormat="1">
      <c r="BP828816" s="90"/>
    </row>
    <row r="828817" spans="68:68" customFormat="1">
      <c r="BP828817" s="90"/>
    </row>
    <row r="828818" spans="68:68" customFormat="1">
      <c r="BP828818" s="90"/>
    </row>
    <row r="828819" spans="68:68" customFormat="1">
      <c r="BP828819" s="90"/>
    </row>
    <row r="828820" spans="68:68" customFormat="1">
      <c r="BP828820" s="90"/>
    </row>
    <row r="828821" spans="68:68" customFormat="1">
      <c r="BP828821" s="90"/>
    </row>
    <row r="828822" spans="68:68" customFormat="1">
      <c r="BP828822" s="90"/>
    </row>
    <row r="828823" spans="68:68" customFormat="1">
      <c r="BP828823" s="90"/>
    </row>
    <row r="828824" spans="68:68" customFormat="1">
      <c r="BP828824" s="90"/>
    </row>
    <row r="828825" spans="68:68" customFormat="1">
      <c r="BP828825" s="90"/>
    </row>
    <row r="828826" spans="68:68" customFormat="1">
      <c r="BP828826" s="90"/>
    </row>
    <row r="828827" spans="68:68" customFormat="1">
      <c r="BP828827" s="90"/>
    </row>
    <row r="828828" spans="68:68" customFormat="1">
      <c r="BP828828" s="90"/>
    </row>
    <row r="828829" spans="68:68" customFormat="1">
      <c r="BP828829" s="90"/>
    </row>
    <row r="828830" spans="68:68" customFormat="1">
      <c r="BP828830" s="90"/>
    </row>
    <row r="828831" spans="68:68" customFormat="1">
      <c r="BP828831" s="90"/>
    </row>
    <row r="828832" spans="68:68" customFormat="1">
      <c r="BP828832" s="90"/>
    </row>
    <row r="828833" spans="68:68" customFormat="1">
      <c r="BP828833" s="90"/>
    </row>
    <row r="828834" spans="68:68" customFormat="1">
      <c r="BP828834" s="90"/>
    </row>
    <row r="828835" spans="68:68" customFormat="1">
      <c r="BP828835" s="90"/>
    </row>
    <row r="828836" spans="68:68" customFormat="1">
      <c r="BP828836" s="90"/>
    </row>
    <row r="828837" spans="68:68" customFormat="1">
      <c r="BP828837" s="90"/>
    </row>
    <row r="828838" spans="68:68" customFormat="1">
      <c r="BP828838" s="90"/>
    </row>
    <row r="828839" spans="68:68" customFormat="1">
      <c r="BP828839" s="90"/>
    </row>
    <row r="828840" spans="68:68" customFormat="1">
      <c r="BP828840" s="90"/>
    </row>
    <row r="828841" spans="68:68" customFormat="1">
      <c r="BP828841" s="90"/>
    </row>
    <row r="828842" spans="68:68" customFormat="1">
      <c r="BP828842" s="90"/>
    </row>
    <row r="828843" spans="68:68" customFormat="1">
      <c r="BP828843" s="90"/>
    </row>
    <row r="828844" spans="68:68" customFormat="1">
      <c r="BP828844" s="90"/>
    </row>
    <row r="828845" spans="68:68" customFormat="1">
      <c r="BP828845" s="90"/>
    </row>
    <row r="828846" spans="68:68" customFormat="1">
      <c r="BP828846" s="90"/>
    </row>
    <row r="828847" spans="68:68" customFormat="1">
      <c r="BP828847" s="90"/>
    </row>
    <row r="828848" spans="68:68" customFormat="1">
      <c r="BP828848" s="90"/>
    </row>
    <row r="828849" spans="68:68" customFormat="1">
      <c r="BP828849" s="90"/>
    </row>
    <row r="828850" spans="68:68" customFormat="1">
      <c r="BP828850" s="90"/>
    </row>
    <row r="828851" spans="68:68" customFormat="1">
      <c r="BP828851" s="90"/>
    </row>
    <row r="828852" spans="68:68" customFormat="1">
      <c r="BP828852" s="90"/>
    </row>
    <row r="828853" spans="68:68" customFormat="1">
      <c r="BP828853" s="90"/>
    </row>
    <row r="828854" spans="68:68" customFormat="1">
      <c r="BP828854" s="90"/>
    </row>
    <row r="828855" spans="68:68" customFormat="1">
      <c r="BP828855" s="90"/>
    </row>
    <row r="828856" spans="68:68" customFormat="1">
      <c r="BP828856" s="90"/>
    </row>
    <row r="828857" spans="68:68" customFormat="1">
      <c r="BP828857" s="90"/>
    </row>
    <row r="828858" spans="68:68" customFormat="1">
      <c r="BP828858" s="90"/>
    </row>
    <row r="828859" spans="68:68" customFormat="1">
      <c r="BP828859" s="90"/>
    </row>
    <row r="828860" spans="68:68" customFormat="1">
      <c r="BP828860" s="90"/>
    </row>
    <row r="828861" spans="68:68" customFormat="1">
      <c r="BP828861" s="90"/>
    </row>
    <row r="828862" spans="68:68" customFormat="1">
      <c r="BP828862" s="90"/>
    </row>
    <row r="828863" spans="68:68" customFormat="1">
      <c r="BP828863" s="90"/>
    </row>
    <row r="828864" spans="68:68" customFormat="1">
      <c r="BP828864" s="90"/>
    </row>
    <row r="828865" spans="68:68" customFormat="1">
      <c r="BP828865" s="90"/>
    </row>
    <row r="828866" spans="68:68" customFormat="1">
      <c r="BP828866" s="90"/>
    </row>
    <row r="828867" spans="68:68" customFormat="1">
      <c r="BP828867" s="90"/>
    </row>
    <row r="828868" spans="68:68" customFormat="1">
      <c r="BP828868" s="90"/>
    </row>
    <row r="828869" spans="68:68" customFormat="1">
      <c r="BP828869" s="90"/>
    </row>
    <row r="828870" spans="68:68" customFormat="1">
      <c r="BP828870" s="90"/>
    </row>
    <row r="828871" spans="68:68" customFormat="1">
      <c r="BP828871" s="90"/>
    </row>
    <row r="828872" spans="68:68" customFormat="1">
      <c r="BP828872" s="90"/>
    </row>
    <row r="828873" spans="68:68" customFormat="1">
      <c r="BP828873" s="90"/>
    </row>
    <row r="828874" spans="68:68" customFormat="1">
      <c r="BP828874" s="90"/>
    </row>
    <row r="828875" spans="68:68" customFormat="1">
      <c r="BP828875" s="90"/>
    </row>
    <row r="828876" spans="68:68" customFormat="1">
      <c r="BP828876" s="90"/>
    </row>
    <row r="828877" spans="68:68" customFormat="1">
      <c r="BP828877" s="90"/>
    </row>
    <row r="828878" spans="68:68" customFormat="1">
      <c r="BP828878" s="90"/>
    </row>
    <row r="828879" spans="68:68" customFormat="1">
      <c r="BP828879" s="90"/>
    </row>
    <row r="828880" spans="68:68" customFormat="1">
      <c r="BP828880" s="90"/>
    </row>
    <row r="828881" spans="68:68" customFormat="1">
      <c r="BP828881" s="90"/>
    </row>
    <row r="828882" spans="68:68" customFormat="1">
      <c r="BP828882" s="90"/>
    </row>
    <row r="828883" spans="68:68" customFormat="1">
      <c r="BP828883" s="90"/>
    </row>
    <row r="828884" spans="68:68" customFormat="1">
      <c r="BP828884" s="90"/>
    </row>
    <row r="828885" spans="68:68" customFormat="1">
      <c r="BP828885" s="90"/>
    </row>
    <row r="828886" spans="68:68" customFormat="1">
      <c r="BP828886" s="90"/>
    </row>
    <row r="828887" spans="68:68" customFormat="1">
      <c r="BP828887" s="90"/>
    </row>
    <row r="828888" spans="68:68" customFormat="1">
      <c r="BP828888" s="90"/>
    </row>
    <row r="828889" spans="68:68" customFormat="1">
      <c r="BP828889" s="90"/>
    </row>
    <row r="828890" spans="68:68" customFormat="1">
      <c r="BP828890" s="90"/>
    </row>
    <row r="828891" spans="68:68" customFormat="1">
      <c r="BP828891" s="90"/>
    </row>
    <row r="828892" spans="68:68" customFormat="1">
      <c r="BP828892" s="90"/>
    </row>
    <row r="828893" spans="68:68" customFormat="1">
      <c r="BP828893" s="90"/>
    </row>
    <row r="828894" spans="68:68" customFormat="1">
      <c r="BP828894" s="90"/>
    </row>
    <row r="828895" spans="68:68" customFormat="1">
      <c r="BP828895" s="90"/>
    </row>
    <row r="828896" spans="68:68" customFormat="1">
      <c r="BP828896" s="90"/>
    </row>
    <row r="828897" spans="68:68" customFormat="1">
      <c r="BP828897" s="90"/>
    </row>
    <row r="828898" spans="68:68" customFormat="1">
      <c r="BP828898" s="90"/>
    </row>
    <row r="828899" spans="68:68" customFormat="1">
      <c r="BP828899" s="90"/>
    </row>
    <row r="828900" spans="68:68" customFormat="1">
      <c r="BP828900" s="90"/>
    </row>
    <row r="828901" spans="68:68" customFormat="1">
      <c r="BP828901" s="90"/>
    </row>
    <row r="828902" spans="68:68" customFormat="1">
      <c r="BP828902" s="90"/>
    </row>
    <row r="828903" spans="68:68" customFormat="1">
      <c r="BP828903" s="90"/>
    </row>
    <row r="828904" spans="68:68" customFormat="1">
      <c r="BP828904" s="90"/>
    </row>
    <row r="828905" spans="68:68" customFormat="1">
      <c r="BP828905" s="90"/>
    </row>
    <row r="828906" spans="68:68" customFormat="1">
      <c r="BP828906" s="90"/>
    </row>
    <row r="828907" spans="68:68" customFormat="1">
      <c r="BP828907" s="90"/>
    </row>
    <row r="828908" spans="68:68" customFormat="1">
      <c r="BP828908" s="90"/>
    </row>
    <row r="828909" spans="68:68" customFormat="1">
      <c r="BP828909" s="90"/>
    </row>
    <row r="828910" spans="68:68" customFormat="1">
      <c r="BP828910" s="90"/>
    </row>
    <row r="828911" spans="68:68" customFormat="1">
      <c r="BP828911" s="90"/>
    </row>
    <row r="828912" spans="68:68" customFormat="1">
      <c r="BP828912" s="90"/>
    </row>
    <row r="828913" spans="68:68" customFormat="1">
      <c r="BP828913" s="90"/>
    </row>
    <row r="828914" spans="68:68" customFormat="1">
      <c r="BP828914" s="90"/>
    </row>
    <row r="828915" spans="68:68" customFormat="1">
      <c r="BP828915" s="90"/>
    </row>
    <row r="828916" spans="68:68" customFormat="1">
      <c r="BP828916" s="90"/>
    </row>
    <row r="828917" spans="68:68" customFormat="1">
      <c r="BP828917" s="90"/>
    </row>
    <row r="828918" spans="68:68" customFormat="1">
      <c r="BP828918" s="90"/>
    </row>
    <row r="828919" spans="68:68" customFormat="1">
      <c r="BP828919" s="90"/>
    </row>
    <row r="828920" spans="68:68" customFormat="1">
      <c r="BP828920" s="90"/>
    </row>
    <row r="828921" spans="68:68" customFormat="1">
      <c r="BP828921" s="90"/>
    </row>
    <row r="828922" spans="68:68" customFormat="1">
      <c r="BP828922" s="90"/>
    </row>
    <row r="828923" spans="68:68" customFormat="1">
      <c r="BP828923" s="90"/>
    </row>
    <row r="828924" spans="68:68" customFormat="1">
      <c r="BP828924" s="90"/>
    </row>
    <row r="828925" spans="68:68" customFormat="1">
      <c r="BP828925" s="90"/>
    </row>
    <row r="828926" spans="68:68" customFormat="1">
      <c r="BP828926" s="90"/>
    </row>
    <row r="828927" spans="68:68" customFormat="1">
      <c r="BP828927" s="90"/>
    </row>
    <row r="828928" spans="68:68" customFormat="1">
      <c r="BP828928" s="90"/>
    </row>
    <row r="828929" spans="68:68" customFormat="1">
      <c r="BP828929" s="90"/>
    </row>
    <row r="828930" spans="68:68" customFormat="1">
      <c r="BP828930" s="90"/>
    </row>
    <row r="828931" spans="68:68" customFormat="1">
      <c r="BP828931" s="90"/>
    </row>
    <row r="828932" spans="68:68" customFormat="1">
      <c r="BP828932" s="90"/>
    </row>
    <row r="828933" spans="68:68" customFormat="1">
      <c r="BP828933" s="90"/>
    </row>
    <row r="828934" spans="68:68" customFormat="1">
      <c r="BP828934" s="90"/>
    </row>
    <row r="828935" spans="68:68" customFormat="1">
      <c r="BP828935" s="90"/>
    </row>
    <row r="828936" spans="68:68" customFormat="1">
      <c r="BP828936" s="90"/>
    </row>
    <row r="828937" spans="68:68" customFormat="1">
      <c r="BP828937" s="90"/>
    </row>
    <row r="828938" spans="68:68" customFormat="1">
      <c r="BP828938" s="90"/>
    </row>
    <row r="828939" spans="68:68" customFormat="1">
      <c r="BP828939" s="90"/>
    </row>
    <row r="828940" spans="68:68" customFormat="1">
      <c r="BP828940" s="90"/>
    </row>
    <row r="828941" spans="68:68" customFormat="1">
      <c r="BP828941" s="90"/>
    </row>
    <row r="828942" spans="68:68" customFormat="1">
      <c r="BP828942" s="90"/>
    </row>
    <row r="828943" spans="68:68" customFormat="1">
      <c r="BP828943" s="90"/>
    </row>
    <row r="828944" spans="68:68" customFormat="1">
      <c r="BP828944" s="90"/>
    </row>
    <row r="828945" spans="68:68" customFormat="1">
      <c r="BP828945" s="90"/>
    </row>
    <row r="828946" spans="68:68" customFormat="1">
      <c r="BP828946" s="90"/>
    </row>
    <row r="828947" spans="68:68" customFormat="1">
      <c r="BP828947" s="90"/>
    </row>
    <row r="828948" spans="68:68" customFormat="1">
      <c r="BP828948" s="90"/>
    </row>
    <row r="828949" spans="68:68" customFormat="1">
      <c r="BP828949" s="90"/>
    </row>
    <row r="828950" spans="68:68" customFormat="1">
      <c r="BP828950" s="90"/>
    </row>
    <row r="828951" spans="68:68" customFormat="1">
      <c r="BP828951" s="90"/>
    </row>
    <row r="828952" spans="68:68" customFormat="1">
      <c r="BP828952" s="90"/>
    </row>
    <row r="828953" spans="68:68" customFormat="1">
      <c r="BP828953" s="90"/>
    </row>
    <row r="828954" spans="68:68" customFormat="1">
      <c r="BP828954" s="90"/>
    </row>
    <row r="828955" spans="68:68" customFormat="1">
      <c r="BP828955" s="90"/>
    </row>
    <row r="828956" spans="68:68" customFormat="1">
      <c r="BP828956" s="90"/>
    </row>
    <row r="828957" spans="68:68" customFormat="1">
      <c r="BP828957" s="90"/>
    </row>
    <row r="828958" spans="68:68" customFormat="1">
      <c r="BP828958" s="90"/>
    </row>
    <row r="828959" spans="68:68" customFormat="1">
      <c r="BP828959" s="90"/>
    </row>
    <row r="828960" spans="68:68" customFormat="1">
      <c r="BP828960" s="90"/>
    </row>
    <row r="828961" spans="68:68" customFormat="1">
      <c r="BP828961" s="90"/>
    </row>
    <row r="828962" spans="68:68" customFormat="1">
      <c r="BP828962" s="90"/>
    </row>
    <row r="828963" spans="68:68" customFormat="1">
      <c r="BP828963" s="90"/>
    </row>
    <row r="828964" spans="68:68" customFormat="1">
      <c r="BP828964" s="90"/>
    </row>
    <row r="828965" spans="68:68" customFormat="1">
      <c r="BP828965" s="90"/>
    </row>
    <row r="828966" spans="68:68" customFormat="1">
      <c r="BP828966" s="90"/>
    </row>
    <row r="828967" spans="68:68" customFormat="1">
      <c r="BP828967" s="90"/>
    </row>
    <row r="828968" spans="68:68" customFormat="1">
      <c r="BP828968" s="90"/>
    </row>
    <row r="828969" spans="68:68" customFormat="1">
      <c r="BP828969" s="90"/>
    </row>
    <row r="828970" spans="68:68" customFormat="1">
      <c r="BP828970" s="90"/>
    </row>
    <row r="828971" spans="68:68" customFormat="1">
      <c r="BP828971" s="90"/>
    </row>
    <row r="828972" spans="68:68" customFormat="1">
      <c r="BP828972" s="90"/>
    </row>
    <row r="828973" spans="68:68" customFormat="1">
      <c r="BP828973" s="90"/>
    </row>
    <row r="828974" spans="68:68" customFormat="1">
      <c r="BP828974" s="90"/>
    </row>
    <row r="828975" spans="68:68" customFormat="1">
      <c r="BP828975" s="90"/>
    </row>
    <row r="828976" spans="68:68" customFormat="1">
      <c r="BP828976" s="90"/>
    </row>
    <row r="828977" spans="68:68" customFormat="1">
      <c r="BP828977" s="90"/>
    </row>
    <row r="828978" spans="68:68" customFormat="1">
      <c r="BP828978" s="90"/>
    </row>
    <row r="828979" spans="68:68" customFormat="1">
      <c r="BP828979" s="90"/>
    </row>
    <row r="828980" spans="68:68" customFormat="1">
      <c r="BP828980" s="90"/>
    </row>
    <row r="828981" spans="68:68" customFormat="1">
      <c r="BP828981" s="90"/>
    </row>
    <row r="828982" spans="68:68" customFormat="1">
      <c r="BP828982" s="90"/>
    </row>
    <row r="828983" spans="68:68" customFormat="1">
      <c r="BP828983" s="90"/>
    </row>
    <row r="828984" spans="68:68" customFormat="1">
      <c r="BP828984" s="90"/>
    </row>
    <row r="828985" spans="68:68" customFormat="1">
      <c r="BP828985" s="90"/>
    </row>
    <row r="828986" spans="68:68" customFormat="1">
      <c r="BP828986" s="90"/>
    </row>
    <row r="828987" spans="68:68" customFormat="1">
      <c r="BP828987" s="90"/>
    </row>
    <row r="828988" spans="68:68" customFormat="1">
      <c r="BP828988" s="90"/>
    </row>
    <row r="828989" spans="68:68" customFormat="1">
      <c r="BP828989" s="90"/>
    </row>
    <row r="828990" spans="68:68" customFormat="1">
      <c r="BP828990" s="90"/>
    </row>
    <row r="828991" spans="68:68" customFormat="1">
      <c r="BP828991" s="90"/>
    </row>
    <row r="828992" spans="68:68" customFormat="1">
      <c r="BP828992" s="90"/>
    </row>
    <row r="828993" spans="68:68" customFormat="1">
      <c r="BP828993" s="90"/>
    </row>
    <row r="828994" spans="68:68" customFormat="1">
      <c r="BP828994" s="90"/>
    </row>
    <row r="828995" spans="68:68" customFormat="1">
      <c r="BP828995" s="90"/>
    </row>
    <row r="828996" spans="68:68" customFormat="1">
      <c r="BP828996" s="90"/>
    </row>
    <row r="828997" spans="68:68" customFormat="1">
      <c r="BP828997" s="90"/>
    </row>
    <row r="828998" spans="68:68" customFormat="1">
      <c r="BP828998" s="90"/>
    </row>
    <row r="828999" spans="68:68" customFormat="1">
      <c r="BP828999" s="90"/>
    </row>
    <row r="829000" spans="68:68" customFormat="1">
      <c r="BP829000" s="90"/>
    </row>
    <row r="829001" spans="68:68" customFormat="1">
      <c r="BP829001" s="90"/>
    </row>
    <row r="829002" spans="68:68" customFormat="1">
      <c r="BP829002" s="90"/>
    </row>
    <row r="829003" spans="68:68" customFormat="1">
      <c r="BP829003" s="90"/>
    </row>
    <row r="829004" spans="68:68" customFormat="1">
      <c r="BP829004" s="90"/>
    </row>
    <row r="829005" spans="68:68" customFormat="1">
      <c r="BP829005" s="90"/>
    </row>
    <row r="829006" spans="68:68" customFormat="1">
      <c r="BP829006" s="90"/>
    </row>
    <row r="829007" spans="68:68" customFormat="1">
      <c r="BP829007" s="90"/>
    </row>
    <row r="829008" spans="68:68" customFormat="1">
      <c r="BP829008" s="90"/>
    </row>
    <row r="829009" spans="68:68" customFormat="1">
      <c r="BP829009" s="90"/>
    </row>
    <row r="829010" spans="68:68" customFormat="1">
      <c r="BP829010" s="90"/>
    </row>
    <row r="829011" spans="68:68" customFormat="1">
      <c r="BP829011" s="90"/>
    </row>
    <row r="829012" spans="68:68" customFormat="1">
      <c r="BP829012" s="90"/>
    </row>
    <row r="829013" spans="68:68" customFormat="1">
      <c r="BP829013" s="90"/>
    </row>
    <row r="829014" spans="68:68" customFormat="1">
      <c r="BP829014" s="90"/>
    </row>
    <row r="829015" spans="68:68" customFormat="1">
      <c r="BP829015" s="90"/>
    </row>
    <row r="829016" spans="68:68" customFormat="1">
      <c r="BP829016" s="90"/>
    </row>
    <row r="829017" spans="68:68" customFormat="1">
      <c r="BP829017" s="90"/>
    </row>
    <row r="829018" spans="68:68" customFormat="1">
      <c r="BP829018" s="90"/>
    </row>
    <row r="829019" spans="68:68" customFormat="1">
      <c r="BP829019" s="90"/>
    </row>
    <row r="829020" spans="68:68" customFormat="1">
      <c r="BP829020" s="90"/>
    </row>
    <row r="829021" spans="68:68" customFormat="1">
      <c r="BP829021" s="90"/>
    </row>
    <row r="829022" spans="68:68" customFormat="1">
      <c r="BP829022" s="90"/>
    </row>
    <row r="829023" spans="68:68" customFormat="1">
      <c r="BP829023" s="90"/>
    </row>
    <row r="829024" spans="68:68" customFormat="1">
      <c r="BP829024" s="90"/>
    </row>
    <row r="829025" spans="68:68" customFormat="1">
      <c r="BP829025" s="90"/>
    </row>
    <row r="829026" spans="68:68" customFormat="1">
      <c r="BP829026" s="90"/>
    </row>
    <row r="829027" spans="68:68" customFormat="1">
      <c r="BP829027" s="90"/>
    </row>
    <row r="829028" spans="68:68" customFormat="1">
      <c r="BP829028" s="90"/>
    </row>
    <row r="829029" spans="68:68" customFormat="1">
      <c r="BP829029" s="90"/>
    </row>
    <row r="829030" spans="68:68" customFormat="1">
      <c r="BP829030" s="90"/>
    </row>
    <row r="829031" spans="68:68" customFormat="1">
      <c r="BP829031" s="90"/>
    </row>
    <row r="829032" spans="68:68" customFormat="1">
      <c r="BP829032" s="90"/>
    </row>
    <row r="829033" spans="68:68" customFormat="1">
      <c r="BP829033" s="90"/>
    </row>
    <row r="829034" spans="68:68" customFormat="1">
      <c r="BP829034" s="90"/>
    </row>
    <row r="829035" spans="68:68" customFormat="1">
      <c r="BP829035" s="90"/>
    </row>
    <row r="829036" spans="68:68" customFormat="1">
      <c r="BP829036" s="90"/>
    </row>
    <row r="829037" spans="68:68" customFormat="1">
      <c r="BP829037" s="90"/>
    </row>
    <row r="829038" spans="68:68" customFormat="1">
      <c r="BP829038" s="90"/>
    </row>
    <row r="829039" spans="68:68" customFormat="1">
      <c r="BP829039" s="90"/>
    </row>
    <row r="829040" spans="68:68" customFormat="1">
      <c r="BP829040" s="90"/>
    </row>
    <row r="829041" spans="68:68" customFormat="1">
      <c r="BP829041" s="90"/>
    </row>
    <row r="829042" spans="68:68" customFormat="1">
      <c r="BP829042" s="90"/>
    </row>
    <row r="829043" spans="68:68" customFormat="1">
      <c r="BP829043" s="90"/>
    </row>
    <row r="829044" spans="68:68" customFormat="1">
      <c r="BP829044" s="90"/>
    </row>
    <row r="829045" spans="68:68" customFormat="1">
      <c r="BP829045" s="90"/>
    </row>
    <row r="829046" spans="68:68" customFormat="1">
      <c r="BP829046" s="90"/>
    </row>
    <row r="829047" spans="68:68" customFormat="1">
      <c r="BP829047" s="90"/>
    </row>
    <row r="829048" spans="68:68" customFormat="1">
      <c r="BP829048" s="90"/>
    </row>
    <row r="829049" spans="68:68" customFormat="1">
      <c r="BP829049" s="90"/>
    </row>
    <row r="829050" spans="68:68" customFormat="1">
      <c r="BP829050" s="90"/>
    </row>
    <row r="829051" spans="68:68" customFormat="1">
      <c r="BP829051" s="90"/>
    </row>
    <row r="829052" spans="68:68" customFormat="1">
      <c r="BP829052" s="90"/>
    </row>
    <row r="829053" spans="68:68" customFormat="1">
      <c r="BP829053" s="90"/>
    </row>
    <row r="829054" spans="68:68" customFormat="1">
      <c r="BP829054" s="90"/>
    </row>
    <row r="829055" spans="68:68" customFormat="1">
      <c r="BP829055" s="90"/>
    </row>
    <row r="829056" spans="68:68" customFormat="1">
      <c r="BP829056" s="90"/>
    </row>
    <row r="829057" spans="68:68" customFormat="1">
      <c r="BP829057" s="90"/>
    </row>
    <row r="829058" spans="68:68" customFormat="1">
      <c r="BP829058" s="90"/>
    </row>
    <row r="829059" spans="68:68" customFormat="1">
      <c r="BP829059" s="90"/>
    </row>
    <row r="829060" spans="68:68" customFormat="1">
      <c r="BP829060" s="90"/>
    </row>
    <row r="829061" spans="68:68" customFormat="1">
      <c r="BP829061" s="90"/>
    </row>
    <row r="829062" spans="68:68" customFormat="1">
      <c r="BP829062" s="90"/>
    </row>
    <row r="829063" spans="68:68" customFormat="1">
      <c r="BP829063" s="90"/>
    </row>
    <row r="829064" spans="68:68" customFormat="1">
      <c r="BP829064" s="90"/>
    </row>
    <row r="829065" spans="68:68" customFormat="1">
      <c r="BP829065" s="90"/>
    </row>
    <row r="829066" spans="68:68" customFormat="1">
      <c r="BP829066" s="90"/>
    </row>
    <row r="829067" spans="68:68" customFormat="1">
      <c r="BP829067" s="90"/>
    </row>
    <row r="829068" spans="68:68" customFormat="1">
      <c r="BP829068" s="90"/>
    </row>
    <row r="829069" spans="68:68" customFormat="1">
      <c r="BP829069" s="90"/>
    </row>
    <row r="829070" spans="68:68" customFormat="1">
      <c r="BP829070" s="90"/>
    </row>
    <row r="829071" spans="68:68" customFormat="1">
      <c r="BP829071" s="90"/>
    </row>
    <row r="829072" spans="68:68" customFormat="1">
      <c r="BP829072" s="90"/>
    </row>
    <row r="829073" spans="68:68" customFormat="1">
      <c r="BP829073" s="90"/>
    </row>
    <row r="829074" spans="68:68" customFormat="1">
      <c r="BP829074" s="90"/>
    </row>
    <row r="829075" spans="68:68" customFormat="1">
      <c r="BP829075" s="90"/>
    </row>
    <row r="829076" spans="68:68" customFormat="1">
      <c r="BP829076" s="90"/>
    </row>
    <row r="829077" spans="68:68" customFormat="1">
      <c r="BP829077" s="90"/>
    </row>
    <row r="829078" spans="68:68" customFormat="1">
      <c r="BP829078" s="90"/>
    </row>
    <row r="829079" spans="68:68" customFormat="1">
      <c r="BP829079" s="90"/>
    </row>
    <row r="829080" spans="68:68" customFormat="1">
      <c r="BP829080" s="90"/>
    </row>
    <row r="829081" spans="68:68" customFormat="1">
      <c r="BP829081" s="90"/>
    </row>
    <row r="829082" spans="68:68" customFormat="1">
      <c r="BP829082" s="90"/>
    </row>
    <row r="829083" spans="68:68" customFormat="1">
      <c r="BP829083" s="90"/>
    </row>
    <row r="829084" spans="68:68" customFormat="1">
      <c r="BP829084" s="90"/>
    </row>
    <row r="829085" spans="68:68" customFormat="1">
      <c r="BP829085" s="90"/>
    </row>
    <row r="829086" spans="68:68" customFormat="1">
      <c r="BP829086" s="90"/>
    </row>
    <row r="829087" spans="68:68" customFormat="1">
      <c r="BP829087" s="90"/>
    </row>
    <row r="829088" spans="68:68" customFormat="1">
      <c r="BP829088" s="90"/>
    </row>
    <row r="829089" spans="68:68" customFormat="1">
      <c r="BP829089" s="90"/>
    </row>
    <row r="829090" spans="68:68" customFormat="1">
      <c r="BP829090" s="90"/>
    </row>
    <row r="829091" spans="68:68" customFormat="1">
      <c r="BP829091" s="90"/>
    </row>
    <row r="829092" spans="68:68" customFormat="1">
      <c r="BP829092" s="90"/>
    </row>
    <row r="829093" spans="68:68" customFormat="1">
      <c r="BP829093" s="90"/>
    </row>
    <row r="829094" spans="68:68" customFormat="1">
      <c r="BP829094" s="90"/>
    </row>
    <row r="829095" spans="68:68" customFormat="1">
      <c r="BP829095" s="90"/>
    </row>
    <row r="829096" spans="68:68" customFormat="1">
      <c r="BP829096" s="90"/>
    </row>
    <row r="829097" spans="68:68" customFormat="1">
      <c r="BP829097" s="90"/>
    </row>
    <row r="829098" spans="68:68" customFormat="1">
      <c r="BP829098" s="90"/>
    </row>
    <row r="829099" spans="68:68" customFormat="1">
      <c r="BP829099" s="90"/>
    </row>
    <row r="829100" spans="68:68" customFormat="1">
      <c r="BP829100" s="90"/>
    </row>
    <row r="829101" spans="68:68" customFormat="1">
      <c r="BP829101" s="90"/>
    </row>
    <row r="829102" spans="68:68" customFormat="1">
      <c r="BP829102" s="90"/>
    </row>
    <row r="829103" spans="68:68" customFormat="1">
      <c r="BP829103" s="90"/>
    </row>
    <row r="829104" spans="68:68" customFormat="1">
      <c r="BP829104" s="90"/>
    </row>
    <row r="829105" spans="68:68" customFormat="1">
      <c r="BP829105" s="90"/>
    </row>
    <row r="829106" spans="68:68" customFormat="1">
      <c r="BP829106" s="90"/>
    </row>
    <row r="829107" spans="68:68" customFormat="1">
      <c r="BP829107" s="90"/>
    </row>
    <row r="829108" spans="68:68" customFormat="1">
      <c r="BP829108" s="90"/>
    </row>
    <row r="829109" spans="68:68" customFormat="1">
      <c r="BP829109" s="90"/>
    </row>
    <row r="829110" spans="68:68" customFormat="1">
      <c r="BP829110" s="90"/>
    </row>
    <row r="829111" spans="68:68" customFormat="1">
      <c r="BP829111" s="90"/>
    </row>
    <row r="829112" spans="68:68" customFormat="1">
      <c r="BP829112" s="90"/>
    </row>
    <row r="829113" spans="68:68" customFormat="1">
      <c r="BP829113" s="90"/>
    </row>
    <row r="829114" spans="68:68" customFormat="1">
      <c r="BP829114" s="90"/>
    </row>
    <row r="829115" spans="68:68" customFormat="1">
      <c r="BP829115" s="90"/>
    </row>
    <row r="829116" spans="68:68" customFormat="1">
      <c r="BP829116" s="90"/>
    </row>
    <row r="829117" spans="68:68" customFormat="1">
      <c r="BP829117" s="90"/>
    </row>
    <row r="829118" spans="68:68" customFormat="1">
      <c r="BP829118" s="90"/>
    </row>
    <row r="829119" spans="68:68" customFormat="1">
      <c r="BP829119" s="90"/>
    </row>
    <row r="829120" spans="68:68" customFormat="1">
      <c r="BP829120" s="90"/>
    </row>
    <row r="829121" spans="68:68" customFormat="1">
      <c r="BP829121" s="90"/>
    </row>
    <row r="829122" spans="68:68" customFormat="1">
      <c r="BP829122" s="90"/>
    </row>
    <row r="829123" spans="68:68" customFormat="1">
      <c r="BP829123" s="90"/>
    </row>
    <row r="829124" spans="68:68" customFormat="1">
      <c r="BP829124" s="90"/>
    </row>
    <row r="829125" spans="68:68" customFormat="1">
      <c r="BP829125" s="90"/>
    </row>
    <row r="829126" spans="68:68" customFormat="1">
      <c r="BP829126" s="90"/>
    </row>
    <row r="829127" spans="68:68" customFormat="1">
      <c r="BP829127" s="90"/>
    </row>
    <row r="829128" spans="68:68" customFormat="1">
      <c r="BP829128" s="90"/>
    </row>
    <row r="829129" spans="68:68" customFormat="1">
      <c r="BP829129" s="90"/>
    </row>
    <row r="829130" spans="68:68" customFormat="1">
      <c r="BP829130" s="90"/>
    </row>
    <row r="829131" spans="68:68" customFormat="1">
      <c r="BP829131" s="90"/>
    </row>
    <row r="829132" spans="68:68" customFormat="1">
      <c r="BP829132" s="90"/>
    </row>
    <row r="829133" spans="68:68" customFormat="1">
      <c r="BP829133" s="90"/>
    </row>
    <row r="829134" spans="68:68" customFormat="1">
      <c r="BP829134" s="90"/>
    </row>
    <row r="829135" spans="68:68" customFormat="1">
      <c r="BP829135" s="90"/>
    </row>
    <row r="829136" spans="68:68" customFormat="1">
      <c r="BP829136" s="90"/>
    </row>
    <row r="829137" spans="68:68" customFormat="1">
      <c r="BP829137" s="90"/>
    </row>
    <row r="829138" spans="68:68" customFormat="1">
      <c r="BP829138" s="90"/>
    </row>
    <row r="829139" spans="68:68" customFormat="1">
      <c r="BP829139" s="90"/>
    </row>
    <row r="829140" spans="68:68" customFormat="1">
      <c r="BP829140" s="90"/>
    </row>
    <row r="829141" spans="68:68" customFormat="1">
      <c r="BP829141" s="90"/>
    </row>
    <row r="829142" spans="68:68" customFormat="1">
      <c r="BP829142" s="90"/>
    </row>
    <row r="829143" spans="68:68" customFormat="1">
      <c r="BP829143" s="90"/>
    </row>
    <row r="829144" spans="68:68" customFormat="1">
      <c r="BP829144" s="90"/>
    </row>
    <row r="829145" spans="68:68" customFormat="1">
      <c r="BP829145" s="90"/>
    </row>
    <row r="829146" spans="68:68" customFormat="1">
      <c r="BP829146" s="90"/>
    </row>
    <row r="829147" spans="68:68" customFormat="1">
      <c r="BP829147" s="90"/>
    </row>
    <row r="829148" spans="68:68" customFormat="1">
      <c r="BP829148" s="90"/>
    </row>
    <row r="829149" spans="68:68" customFormat="1">
      <c r="BP829149" s="90"/>
    </row>
    <row r="829150" spans="68:68" customFormat="1">
      <c r="BP829150" s="90"/>
    </row>
    <row r="829151" spans="68:68" customFormat="1">
      <c r="BP829151" s="90"/>
    </row>
    <row r="829152" spans="68:68" customFormat="1">
      <c r="BP829152" s="90"/>
    </row>
    <row r="829153" spans="68:68" customFormat="1">
      <c r="BP829153" s="90"/>
    </row>
    <row r="829154" spans="68:68" customFormat="1">
      <c r="BP829154" s="90"/>
    </row>
    <row r="829155" spans="68:68" customFormat="1">
      <c r="BP829155" s="90"/>
    </row>
    <row r="829156" spans="68:68" customFormat="1">
      <c r="BP829156" s="90"/>
    </row>
    <row r="829157" spans="68:68" customFormat="1">
      <c r="BP829157" s="90"/>
    </row>
    <row r="829158" spans="68:68" customFormat="1">
      <c r="BP829158" s="90"/>
    </row>
    <row r="829159" spans="68:68" customFormat="1">
      <c r="BP829159" s="90"/>
    </row>
    <row r="829160" spans="68:68" customFormat="1">
      <c r="BP829160" s="90"/>
    </row>
    <row r="829161" spans="68:68" customFormat="1">
      <c r="BP829161" s="90"/>
    </row>
    <row r="829162" spans="68:68" customFormat="1">
      <c r="BP829162" s="90"/>
    </row>
    <row r="829163" spans="68:68" customFormat="1">
      <c r="BP829163" s="90"/>
    </row>
    <row r="829164" spans="68:68" customFormat="1">
      <c r="BP829164" s="90"/>
    </row>
    <row r="829165" spans="68:68" customFormat="1">
      <c r="BP829165" s="90"/>
    </row>
    <row r="829166" spans="68:68" customFormat="1">
      <c r="BP829166" s="90"/>
    </row>
    <row r="829167" spans="68:68" customFormat="1">
      <c r="BP829167" s="90"/>
    </row>
    <row r="829168" spans="68:68" customFormat="1">
      <c r="BP829168" s="90"/>
    </row>
    <row r="829169" spans="68:68" customFormat="1">
      <c r="BP829169" s="90"/>
    </row>
    <row r="829170" spans="68:68" customFormat="1">
      <c r="BP829170" s="90"/>
    </row>
    <row r="829171" spans="68:68" customFormat="1">
      <c r="BP829171" s="90"/>
    </row>
    <row r="829172" spans="68:68" customFormat="1">
      <c r="BP829172" s="90"/>
    </row>
    <row r="829173" spans="68:68" customFormat="1">
      <c r="BP829173" s="90"/>
    </row>
    <row r="829174" spans="68:68" customFormat="1">
      <c r="BP829174" s="90"/>
    </row>
    <row r="829175" spans="68:68" customFormat="1">
      <c r="BP829175" s="90"/>
    </row>
    <row r="829176" spans="68:68" customFormat="1">
      <c r="BP829176" s="90"/>
    </row>
    <row r="829177" spans="68:68" customFormat="1">
      <c r="BP829177" s="90"/>
    </row>
    <row r="829178" spans="68:68" customFormat="1">
      <c r="BP829178" s="90"/>
    </row>
    <row r="829179" spans="68:68" customFormat="1">
      <c r="BP829179" s="90"/>
    </row>
    <row r="829180" spans="68:68" customFormat="1">
      <c r="BP829180" s="90"/>
    </row>
    <row r="829181" spans="68:68" customFormat="1">
      <c r="BP829181" s="90"/>
    </row>
    <row r="829182" spans="68:68" customFormat="1">
      <c r="BP829182" s="90"/>
    </row>
    <row r="829183" spans="68:68" customFormat="1">
      <c r="BP829183" s="90"/>
    </row>
    <row r="829184" spans="68:68" customFormat="1">
      <c r="BP829184" s="90"/>
    </row>
    <row r="829185" spans="68:68" customFormat="1">
      <c r="BP829185" s="90"/>
    </row>
    <row r="829186" spans="68:68" customFormat="1">
      <c r="BP829186" s="90"/>
    </row>
    <row r="829187" spans="68:68" customFormat="1">
      <c r="BP829187" s="90"/>
    </row>
    <row r="829188" spans="68:68" customFormat="1">
      <c r="BP829188" s="90"/>
    </row>
    <row r="829189" spans="68:68" customFormat="1">
      <c r="BP829189" s="90"/>
    </row>
    <row r="829190" spans="68:68" customFormat="1">
      <c r="BP829190" s="90"/>
    </row>
    <row r="829191" spans="68:68" customFormat="1">
      <c r="BP829191" s="90"/>
    </row>
    <row r="829192" spans="68:68" customFormat="1">
      <c r="BP829192" s="90"/>
    </row>
    <row r="829193" spans="68:68" customFormat="1">
      <c r="BP829193" s="90"/>
    </row>
    <row r="829194" spans="68:68" customFormat="1">
      <c r="BP829194" s="90"/>
    </row>
    <row r="829195" spans="68:68" customFormat="1">
      <c r="BP829195" s="90"/>
    </row>
    <row r="829196" spans="68:68" customFormat="1">
      <c r="BP829196" s="90"/>
    </row>
    <row r="829197" spans="68:68" customFormat="1">
      <c r="BP829197" s="90"/>
    </row>
    <row r="829198" spans="68:68" customFormat="1">
      <c r="BP829198" s="90"/>
    </row>
    <row r="829199" spans="68:68" customFormat="1">
      <c r="BP829199" s="90"/>
    </row>
    <row r="829200" spans="68:68" customFormat="1">
      <c r="BP829200" s="90"/>
    </row>
    <row r="829201" spans="68:68" customFormat="1">
      <c r="BP829201" s="90"/>
    </row>
    <row r="829202" spans="68:68" customFormat="1">
      <c r="BP829202" s="90"/>
    </row>
    <row r="829203" spans="68:68" customFormat="1">
      <c r="BP829203" s="90"/>
    </row>
    <row r="829204" spans="68:68" customFormat="1">
      <c r="BP829204" s="90"/>
    </row>
    <row r="829205" spans="68:68" customFormat="1">
      <c r="BP829205" s="90"/>
    </row>
    <row r="829206" spans="68:68" customFormat="1">
      <c r="BP829206" s="90"/>
    </row>
    <row r="829207" spans="68:68" customFormat="1">
      <c r="BP829207" s="90"/>
    </row>
    <row r="829208" spans="68:68" customFormat="1">
      <c r="BP829208" s="90"/>
    </row>
    <row r="829209" spans="68:68" customFormat="1">
      <c r="BP829209" s="90"/>
    </row>
    <row r="829210" spans="68:68" customFormat="1">
      <c r="BP829210" s="90"/>
    </row>
    <row r="829211" spans="68:68" customFormat="1">
      <c r="BP829211" s="90"/>
    </row>
    <row r="829212" spans="68:68" customFormat="1">
      <c r="BP829212" s="90"/>
    </row>
    <row r="829213" spans="68:68" customFormat="1">
      <c r="BP829213" s="90"/>
    </row>
    <row r="829214" spans="68:68" customFormat="1">
      <c r="BP829214" s="90"/>
    </row>
    <row r="829215" spans="68:68" customFormat="1">
      <c r="BP829215" s="90"/>
    </row>
    <row r="829216" spans="68:68" customFormat="1">
      <c r="BP829216" s="90"/>
    </row>
    <row r="829217" spans="68:68" customFormat="1">
      <c r="BP829217" s="90"/>
    </row>
    <row r="829218" spans="68:68" customFormat="1">
      <c r="BP829218" s="90"/>
    </row>
    <row r="829219" spans="68:68" customFormat="1">
      <c r="BP829219" s="90"/>
    </row>
    <row r="829220" spans="68:68" customFormat="1">
      <c r="BP829220" s="90"/>
    </row>
    <row r="829221" spans="68:68" customFormat="1">
      <c r="BP829221" s="90"/>
    </row>
    <row r="829222" spans="68:68" customFormat="1">
      <c r="BP829222" s="90"/>
    </row>
    <row r="829223" spans="68:68" customFormat="1">
      <c r="BP829223" s="90"/>
    </row>
    <row r="829224" spans="68:68" customFormat="1">
      <c r="BP829224" s="90"/>
    </row>
    <row r="829225" spans="68:68" customFormat="1">
      <c r="BP829225" s="90"/>
    </row>
    <row r="829226" spans="68:68" customFormat="1">
      <c r="BP829226" s="90"/>
    </row>
    <row r="829227" spans="68:68" customFormat="1">
      <c r="BP829227" s="90"/>
    </row>
    <row r="829228" spans="68:68" customFormat="1">
      <c r="BP829228" s="90"/>
    </row>
    <row r="829229" spans="68:68" customFormat="1">
      <c r="BP829229" s="90"/>
    </row>
    <row r="829230" spans="68:68" customFormat="1">
      <c r="BP829230" s="90"/>
    </row>
    <row r="829231" spans="68:68" customFormat="1">
      <c r="BP829231" s="90"/>
    </row>
    <row r="829232" spans="68:68" customFormat="1">
      <c r="BP829232" s="90"/>
    </row>
    <row r="829233" spans="68:68" customFormat="1">
      <c r="BP829233" s="90"/>
    </row>
    <row r="829234" spans="68:68" customFormat="1">
      <c r="BP829234" s="90"/>
    </row>
    <row r="829235" spans="68:68" customFormat="1">
      <c r="BP829235" s="90"/>
    </row>
    <row r="829236" spans="68:68" customFormat="1">
      <c r="BP829236" s="90"/>
    </row>
    <row r="829237" spans="68:68" customFormat="1">
      <c r="BP829237" s="90"/>
    </row>
    <row r="829238" spans="68:68" customFormat="1">
      <c r="BP829238" s="90"/>
    </row>
    <row r="829239" spans="68:68" customFormat="1">
      <c r="BP829239" s="90"/>
    </row>
    <row r="829240" spans="68:68" customFormat="1">
      <c r="BP829240" s="90"/>
    </row>
    <row r="829241" spans="68:68" customFormat="1">
      <c r="BP829241" s="90"/>
    </row>
    <row r="829242" spans="68:68" customFormat="1">
      <c r="BP829242" s="90"/>
    </row>
    <row r="829243" spans="68:68" customFormat="1">
      <c r="BP829243" s="90"/>
    </row>
    <row r="829244" spans="68:68" customFormat="1">
      <c r="BP829244" s="90"/>
    </row>
    <row r="829245" spans="68:68" customFormat="1">
      <c r="BP829245" s="90"/>
    </row>
    <row r="829246" spans="68:68" customFormat="1">
      <c r="BP829246" s="90"/>
    </row>
    <row r="829247" spans="68:68" customFormat="1">
      <c r="BP829247" s="90"/>
    </row>
    <row r="829248" spans="68:68" customFormat="1">
      <c r="BP829248" s="90"/>
    </row>
    <row r="829249" spans="68:68" customFormat="1">
      <c r="BP829249" s="90"/>
    </row>
    <row r="829250" spans="68:68" customFormat="1">
      <c r="BP829250" s="90"/>
    </row>
    <row r="829251" spans="68:68" customFormat="1">
      <c r="BP829251" s="90"/>
    </row>
    <row r="829252" spans="68:68" customFormat="1">
      <c r="BP829252" s="90"/>
    </row>
    <row r="829253" spans="68:68" customFormat="1">
      <c r="BP829253" s="90"/>
    </row>
    <row r="829254" spans="68:68" customFormat="1">
      <c r="BP829254" s="90"/>
    </row>
    <row r="829255" spans="68:68" customFormat="1">
      <c r="BP829255" s="90"/>
    </row>
    <row r="829256" spans="68:68" customFormat="1">
      <c r="BP829256" s="90"/>
    </row>
    <row r="829257" spans="68:68" customFormat="1">
      <c r="BP829257" s="90"/>
    </row>
    <row r="829258" spans="68:68" customFormat="1">
      <c r="BP829258" s="90"/>
    </row>
    <row r="829259" spans="68:68" customFormat="1">
      <c r="BP829259" s="90"/>
    </row>
    <row r="829260" spans="68:68" customFormat="1">
      <c r="BP829260" s="90"/>
    </row>
    <row r="829261" spans="68:68" customFormat="1">
      <c r="BP829261" s="90"/>
    </row>
    <row r="829262" spans="68:68" customFormat="1">
      <c r="BP829262" s="90"/>
    </row>
    <row r="829263" spans="68:68" customFormat="1">
      <c r="BP829263" s="90"/>
    </row>
    <row r="829264" spans="68:68" customFormat="1">
      <c r="BP829264" s="90"/>
    </row>
    <row r="829265" spans="68:68" customFormat="1">
      <c r="BP829265" s="90"/>
    </row>
    <row r="829266" spans="68:68" customFormat="1">
      <c r="BP829266" s="90"/>
    </row>
    <row r="829267" spans="68:68" customFormat="1">
      <c r="BP829267" s="90"/>
    </row>
    <row r="829268" spans="68:68" customFormat="1">
      <c r="BP829268" s="90"/>
    </row>
    <row r="829269" spans="68:68" customFormat="1">
      <c r="BP829269" s="90"/>
    </row>
    <row r="829270" spans="68:68" customFormat="1">
      <c r="BP829270" s="90"/>
    </row>
    <row r="829271" spans="68:68" customFormat="1">
      <c r="BP829271" s="90"/>
    </row>
    <row r="829272" spans="68:68" customFormat="1">
      <c r="BP829272" s="90"/>
    </row>
    <row r="829273" spans="68:68" customFormat="1">
      <c r="BP829273" s="90"/>
    </row>
    <row r="829274" spans="68:68" customFormat="1">
      <c r="BP829274" s="90"/>
    </row>
    <row r="829275" spans="68:68" customFormat="1">
      <c r="BP829275" s="90"/>
    </row>
    <row r="829276" spans="68:68" customFormat="1">
      <c r="BP829276" s="90"/>
    </row>
    <row r="829277" spans="68:68" customFormat="1">
      <c r="BP829277" s="90"/>
    </row>
    <row r="829278" spans="68:68" customFormat="1">
      <c r="BP829278" s="90"/>
    </row>
    <row r="829279" spans="68:68" customFormat="1">
      <c r="BP829279" s="90"/>
    </row>
    <row r="829280" spans="68:68" customFormat="1">
      <c r="BP829280" s="90"/>
    </row>
    <row r="829281" spans="68:68" customFormat="1">
      <c r="BP829281" s="90"/>
    </row>
    <row r="829282" spans="68:68" customFormat="1">
      <c r="BP829282" s="90"/>
    </row>
    <row r="829283" spans="68:68" customFormat="1">
      <c r="BP829283" s="90"/>
    </row>
    <row r="829284" spans="68:68" customFormat="1">
      <c r="BP829284" s="90"/>
    </row>
    <row r="829285" spans="68:68" customFormat="1">
      <c r="BP829285" s="90"/>
    </row>
    <row r="829286" spans="68:68" customFormat="1">
      <c r="BP829286" s="90"/>
    </row>
    <row r="829287" spans="68:68" customFormat="1">
      <c r="BP829287" s="90"/>
    </row>
    <row r="829288" spans="68:68" customFormat="1">
      <c r="BP829288" s="90"/>
    </row>
    <row r="829289" spans="68:68" customFormat="1">
      <c r="BP829289" s="90"/>
    </row>
    <row r="829290" spans="68:68" customFormat="1">
      <c r="BP829290" s="90"/>
    </row>
    <row r="829291" spans="68:68" customFormat="1">
      <c r="BP829291" s="90"/>
    </row>
    <row r="829292" spans="68:68" customFormat="1">
      <c r="BP829292" s="90"/>
    </row>
    <row r="829293" spans="68:68" customFormat="1">
      <c r="BP829293" s="90"/>
    </row>
    <row r="829294" spans="68:68" customFormat="1">
      <c r="BP829294" s="90"/>
    </row>
    <row r="829295" spans="68:68" customFormat="1">
      <c r="BP829295" s="90"/>
    </row>
    <row r="829296" spans="68:68" customFormat="1">
      <c r="BP829296" s="90"/>
    </row>
    <row r="829297" spans="68:68" customFormat="1">
      <c r="BP829297" s="90"/>
    </row>
    <row r="829298" spans="68:68" customFormat="1">
      <c r="BP829298" s="90"/>
    </row>
    <row r="829299" spans="68:68" customFormat="1">
      <c r="BP829299" s="90"/>
    </row>
    <row r="829300" spans="68:68" customFormat="1">
      <c r="BP829300" s="90"/>
    </row>
    <row r="829301" spans="68:68" customFormat="1">
      <c r="BP829301" s="90"/>
    </row>
    <row r="829302" spans="68:68" customFormat="1">
      <c r="BP829302" s="90"/>
    </row>
    <row r="829303" spans="68:68" customFormat="1">
      <c r="BP829303" s="90"/>
    </row>
    <row r="829304" spans="68:68" customFormat="1">
      <c r="BP829304" s="90"/>
    </row>
    <row r="829305" spans="68:68" customFormat="1">
      <c r="BP829305" s="90"/>
    </row>
    <row r="829306" spans="68:68" customFormat="1">
      <c r="BP829306" s="90"/>
    </row>
    <row r="829307" spans="68:68" customFormat="1">
      <c r="BP829307" s="90"/>
    </row>
    <row r="829308" spans="68:68" customFormat="1">
      <c r="BP829308" s="90"/>
    </row>
    <row r="829309" spans="68:68" customFormat="1">
      <c r="BP829309" s="90"/>
    </row>
    <row r="829310" spans="68:68" customFormat="1">
      <c r="BP829310" s="90"/>
    </row>
    <row r="829311" spans="68:68" customFormat="1">
      <c r="BP829311" s="90"/>
    </row>
    <row r="829312" spans="68:68" customFormat="1">
      <c r="BP829312" s="90"/>
    </row>
    <row r="829313" spans="68:68" customFormat="1">
      <c r="BP829313" s="90"/>
    </row>
    <row r="829314" spans="68:68" customFormat="1">
      <c r="BP829314" s="90"/>
    </row>
    <row r="829315" spans="68:68" customFormat="1">
      <c r="BP829315" s="90"/>
    </row>
    <row r="829316" spans="68:68" customFormat="1">
      <c r="BP829316" s="90"/>
    </row>
    <row r="829317" spans="68:68" customFormat="1">
      <c r="BP829317" s="90"/>
    </row>
    <row r="829318" spans="68:68" customFormat="1">
      <c r="BP829318" s="90"/>
    </row>
    <row r="829319" spans="68:68" customFormat="1">
      <c r="BP829319" s="90"/>
    </row>
    <row r="829320" spans="68:68" customFormat="1">
      <c r="BP829320" s="90"/>
    </row>
    <row r="829321" spans="68:68" customFormat="1">
      <c r="BP829321" s="90"/>
    </row>
    <row r="829322" spans="68:68" customFormat="1">
      <c r="BP829322" s="90"/>
    </row>
    <row r="829323" spans="68:68" customFormat="1">
      <c r="BP829323" s="90"/>
    </row>
    <row r="829324" spans="68:68" customFormat="1">
      <c r="BP829324" s="90"/>
    </row>
    <row r="829325" spans="68:68" customFormat="1">
      <c r="BP829325" s="90"/>
    </row>
    <row r="829326" spans="68:68" customFormat="1">
      <c r="BP829326" s="90"/>
    </row>
    <row r="829327" spans="68:68" customFormat="1">
      <c r="BP829327" s="90"/>
    </row>
    <row r="829328" spans="68:68" customFormat="1">
      <c r="BP829328" s="90"/>
    </row>
    <row r="829329" spans="68:68" customFormat="1">
      <c r="BP829329" s="90"/>
    </row>
    <row r="829330" spans="68:68" customFormat="1">
      <c r="BP829330" s="90"/>
    </row>
    <row r="829331" spans="68:68" customFormat="1">
      <c r="BP829331" s="90"/>
    </row>
    <row r="829332" spans="68:68" customFormat="1">
      <c r="BP829332" s="90"/>
    </row>
    <row r="829333" spans="68:68" customFormat="1">
      <c r="BP829333" s="90"/>
    </row>
    <row r="829334" spans="68:68" customFormat="1">
      <c r="BP829334" s="90"/>
    </row>
    <row r="829335" spans="68:68" customFormat="1">
      <c r="BP829335" s="90"/>
    </row>
    <row r="829336" spans="68:68" customFormat="1">
      <c r="BP829336" s="90"/>
    </row>
    <row r="829337" spans="68:68" customFormat="1">
      <c r="BP829337" s="90"/>
    </row>
    <row r="829338" spans="68:68" customFormat="1">
      <c r="BP829338" s="90"/>
    </row>
    <row r="829339" spans="68:68" customFormat="1">
      <c r="BP829339" s="90"/>
    </row>
    <row r="829340" spans="68:68" customFormat="1">
      <c r="BP829340" s="90"/>
    </row>
    <row r="829341" spans="68:68" customFormat="1">
      <c r="BP829341" s="90"/>
    </row>
    <row r="829342" spans="68:68" customFormat="1">
      <c r="BP829342" s="90"/>
    </row>
    <row r="829343" spans="68:68" customFormat="1">
      <c r="BP829343" s="90"/>
    </row>
    <row r="829344" spans="68:68" customFormat="1">
      <c r="BP829344" s="90"/>
    </row>
    <row r="829345" spans="68:68" customFormat="1">
      <c r="BP829345" s="90"/>
    </row>
    <row r="829346" spans="68:68" customFormat="1">
      <c r="BP829346" s="90"/>
    </row>
    <row r="829347" spans="68:68" customFormat="1">
      <c r="BP829347" s="90"/>
    </row>
    <row r="829348" spans="68:68" customFormat="1">
      <c r="BP829348" s="90"/>
    </row>
    <row r="829349" spans="68:68" customFormat="1">
      <c r="BP829349" s="90"/>
    </row>
    <row r="829350" spans="68:68" customFormat="1">
      <c r="BP829350" s="90"/>
    </row>
    <row r="829351" spans="68:68" customFormat="1">
      <c r="BP829351" s="90"/>
    </row>
    <row r="829352" spans="68:68" customFormat="1">
      <c r="BP829352" s="90"/>
    </row>
    <row r="829353" spans="68:68" customFormat="1">
      <c r="BP829353" s="90"/>
    </row>
    <row r="829354" spans="68:68" customFormat="1">
      <c r="BP829354" s="90"/>
    </row>
    <row r="829355" spans="68:68" customFormat="1">
      <c r="BP829355" s="90"/>
    </row>
    <row r="829356" spans="68:68" customFormat="1">
      <c r="BP829356" s="90"/>
    </row>
    <row r="829357" spans="68:68" customFormat="1">
      <c r="BP829357" s="90"/>
    </row>
    <row r="829358" spans="68:68" customFormat="1">
      <c r="BP829358" s="90"/>
    </row>
    <row r="829359" spans="68:68" customFormat="1">
      <c r="BP829359" s="90"/>
    </row>
    <row r="829360" spans="68:68" customFormat="1">
      <c r="BP829360" s="90"/>
    </row>
    <row r="829361" spans="68:68" customFormat="1">
      <c r="BP829361" s="90"/>
    </row>
    <row r="829362" spans="68:68" customFormat="1">
      <c r="BP829362" s="90"/>
    </row>
    <row r="829363" spans="68:68" customFormat="1">
      <c r="BP829363" s="90"/>
    </row>
    <row r="829364" spans="68:68" customFormat="1">
      <c r="BP829364" s="90"/>
    </row>
    <row r="829365" spans="68:68" customFormat="1">
      <c r="BP829365" s="90"/>
    </row>
    <row r="829366" spans="68:68" customFormat="1">
      <c r="BP829366" s="90"/>
    </row>
    <row r="829367" spans="68:68" customFormat="1">
      <c r="BP829367" s="90"/>
    </row>
    <row r="829368" spans="68:68" customFormat="1">
      <c r="BP829368" s="90"/>
    </row>
    <row r="829369" spans="68:68" customFormat="1">
      <c r="BP829369" s="90"/>
    </row>
    <row r="829370" spans="68:68" customFormat="1">
      <c r="BP829370" s="90"/>
    </row>
    <row r="829371" spans="68:68" customFormat="1">
      <c r="BP829371" s="90"/>
    </row>
    <row r="829372" spans="68:68" customFormat="1">
      <c r="BP829372" s="90"/>
    </row>
    <row r="829373" spans="68:68" customFormat="1">
      <c r="BP829373" s="90"/>
    </row>
    <row r="829374" spans="68:68" customFormat="1">
      <c r="BP829374" s="90"/>
    </row>
    <row r="829375" spans="68:68" customFormat="1">
      <c r="BP829375" s="90"/>
    </row>
    <row r="829376" spans="68:68" customFormat="1">
      <c r="BP829376" s="90"/>
    </row>
    <row r="829377" spans="68:68" customFormat="1">
      <c r="BP829377" s="90"/>
    </row>
    <row r="829378" spans="68:68" customFormat="1">
      <c r="BP829378" s="90"/>
    </row>
    <row r="829379" spans="68:68" customFormat="1">
      <c r="BP829379" s="90"/>
    </row>
    <row r="829380" spans="68:68" customFormat="1">
      <c r="BP829380" s="90"/>
    </row>
    <row r="829381" spans="68:68" customFormat="1">
      <c r="BP829381" s="90"/>
    </row>
    <row r="829382" spans="68:68" customFormat="1">
      <c r="BP829382" s="90"/>
    </row>
    <row r="829383" spans="68:68" customFormat="1">
      <c r="BP829383" s="90"/>
    </row>
    <row r="829384" spans="68:68" customFormat="1">
      <c r="BP829384" s="90"/>
    </row>
    <row r="829385" spans="68:68" customFormat="1">
      <c r="BP829385" s="90"/>
    </row>
    <row r="829386" spans="68:68" customFormat="1">
      <c r="BP829386" s="90"/>
    </row>
    <row r="829387" spans="68:68" customFormat="1">
      <c r="BP829387" s="90"/>
    </row>
    <row r="829388" spans="68:68" customFormat="1">
      <c r="BP829388" s="90"/>
    </row>
    <row r="829389" spans="68:68" customFormat="1">
      <c r="BP829389" s="90"/>
    </row>
    <row r="829390" spans="68:68" customFormat="1">
      <c r="BP829390" s="90"/>
    </row>
    <row r="829391" spans="68:68" customFormat="1">
      <c r="BP829391" s="90"/>
    </row>
    <row r="829392" spans="68:68" customFormat="1">
      <c r="BP829392" s="90"/>
    </row>
    <row r="829393" spans="68:68" customFormat="1">
      <c r="BP829393" s="90"/>
    </row>
    <row r="829394" spans="68:68" customFormat="1">
      <c r="BP829394" s="90"/>
    </row>
    <row r="829395" spans="68:68" customFormat="1">
      <c r="BP829395" s="90"/>
    </row>
    <row r="829396" spans="68:68" customFormat="1">
      <c r="BP829396" s="90"/>
    </row>
    <row r="829397" spans="68:68" customFormat="1">
      <c r="BP829397" s="90"/>
    </row>
    <row r="829398" spans="68:68" customFormat="1">
      <c r="BP829398" s="90"/>
    </row>
    <row r="829399" spans="68:68" customFormat="1">
      <c r="BP829399" s="90"/>
    </row>
    <row r="829400" spans="68:68" customFormat="1">
      <c r="BP829400" s="90"/>
    </row>
    <row r="829401" spans="68:68" customFormat="1">
      <c r="BP829401" s="90"/>
    </row>
    <row r="829402" spans="68:68" customFormat="1">
      <c r="BP829402" s="90"/>
    </row>
    <row r="829403" spans="68:68" customFormat="1">
      <c r="BP829403" s="90"/>
    </row>
    <row r="829404" spans="68:68" customFormat="1">
      <c r="BP829404" s="90"/>
    </row>
    <row r="829405" spans="68:68" customFormat="1">
      <c r="BP829405" s="90"/>
    </row>
    <row r="829406" spans="68:68" customFormat="1">
      <c r="BP829406" s="90"/>
    </row>
    <row r="829407" spans="68:68" customFormat="1">
      <c r="BP829407" s="90"/>
    </row>
    <row r="829408" spans="68:68" customFormat="1">
      <c r="BP829408" s="90"/>
    </row>
    <row r="829409" spans="68:68" customFormat="1">
      <c r="BP829409" s="90"/>
    </row>
    <row r="829410" spans="68:68" customFormat="1">
      <c r="BP829410" s="90"/>
    </row>
    <row r="829411" spans="68:68" customFormat="1">
      <c r="BP829411" s="90"/>
    </row>
    <row r="829412" spans="68:68" customFormat="1">
      <c r="BP829412" s="90"/>
    </row>
    <row r="829413" spans="68:68" customFormat="1">
      <c r="BP829413" s="90"/>
    </row>
    <row r="829414" spans="68:68" customFormat="1">
      <c r="BP829414" s="90"/>
    </row>
    <row r="829415" spans="68:68" customFormat="1">
      <c r="BP829415" s="90"/>
    </row>
    <row r="829416" spans="68:68" customFormat="1">
      <c r="BP829416" s="90"/>
    </row>
    <row r="829417" spans="68:68" customFormat="1">
      <c r="BP829417" s="90"/>
    </row>
    <row r="829418" spans="68:68" customFormat="1">
      <c r="BP829418" s="90"/>
    </row>
    <row r="829419" spans="68:68" customFormat="1">
      <c r="BP829419" s="90"/>
    </row>
    <row r="829420" spans="68:68" customFormat="1">
      <c r="BP829420" s="90"/>
    </row>
    <row r="829421" spans="68:68" customFormat="1">
      <c r="BP829421" s="90"/>
    </row>
    <row r="829422" spans="68:68" customFormat="1">
      <c r="BP829422" s="90"/>
    </row>
    <row r="829423" spans="68:68" customFormat="1">
      <c r="BP829423" s="90"/>
    </row>
    <row r="829424" spans="68:68" customFormat="1">
      <c r="BP829424" s="90"/>
    </row>
    <row r="829425" spans="68:68" customFormat="1">
      <c r="BP829425" s="90"/>
    </row>
    <row r="829426" spans="68:68" customFormat="1">
      <c r="BP829426" s="90"/>
    </row>
    <row r="829427" spans="68:68" customFormat="1">
      <c r="BP829427" s="90"/>
    </row>
    <row r="829428" spans="68:68" customFormat="1">
      <c r="BP829428" s="90"/>
    </row>
    <row r="829429" spans="68:68" customFormat="1">
      <c r="BP829429" s="90"/>
    </row>
    <row r="829430" spans="68:68" customFormat="1">
      <c r="BP829430" s="90"/>
    </row>
    <row r="829431" spans="68:68" customFormat="1">
      <c r="BP829431" s="90"/>
    </row>
    <row r="829432" spans="68:68" customFormat="1">
      <c r="BP829432" s="90"/>
    </row>
    <row r="829433" spans="68:68" customFormat="1">
      <c r="BP829433" s="90"/>
    </row>
    <row r="829434" spans="68:68" customFormat="1">
      <c r="BP829434" s="90"/>
    </row>
    <row r="829435" spans="68:68" customFormat="1">
      <c r="BP829435" s="90"/>
    </row>
    <row r="829436" spans="68:68" customFormat="1">
      <c r="BP829436" s="90"/>
    </row>
    <row r="829437" spans="68:68" customFormat="1">
      <c r="BP829437" s="90"/>
    </row>
    <row r="829438" spans="68:68" customFormat="1">
      <c r="BP829438" s="90"/>
    </row>
    <row r="829439" spans="68:68" customFormat="1">
      <c r="BP829439" s="90"/>
    </row>
    <row r="829440" spans="68:68" customFormat="1">
      <c r="BP829440" s="90"/>
    </row>
    <row r="829441" spans="68:68" customFormat="1">
      <c r="BP829441" s="90"/>
    </row>
    <row r="829442" spans="68:68" customFormat="1">
      <c r="BP829442" s="90"/>
    </row>
    <row r="829443" spans="68:68" customFormat="1">
      <c r="BP829443" s="90"/>
    </row>
    <row r="829444" spans="68:68" customFormat="1">
      <c r="BP829444" s="90"/>
    </row>
    <row r="829445" spans="68:68" customFormat="1">
      <c r="BP829445" s="90"/>
    </row>
    <row r="829446" spans="68:68" customFormat="1">
      <c r="BP829446" s="90"/>
    </row>
    <row r="829447" spans="68:68" customFormat="1">
      <c r="BP829447" s="90"/>
    </row>
    <row r="829448" spans="68:68" customFormat="1">
      <c r="BP829448" s="90"/>
    </row>
    <row r="829449" spans="68:68" customFormat="1">
      <c r="BP829449" s="90"/>
    </row>
    <row r="829450" spans="68:68" customFormat="1">
      <c r="BP829450" s="90"/>
    </row>
    <row r="829451" spans="68:68" customFormat="1">
      <c r="BP829451" s="90"/>
    </row>
    <row r="829452" spans="68:68" customFormat="1">
      <c r="BP829452" s="90"/>
    </row>
    <row r="829453" spans="68:68" customFormat="1">
      <c r="BP829453" s="90"/>
    </row>
    <row r="829454" spans="68:68" customFormat="1">
      <c r="BP829454" s="90"/>
    </row>
    <row r="829455" spans="68:68" customFormat="1">
      <c r="BP829455" s="90"/>
    </row>
    <row r="829456" spans="68:68" customFormat="1">
      <c r="BP829456" s="90"/>
    </row>
    <row r="829457" spans="68:68" customFormat="1">
      <c r="BP829457" s="90"/>
    </row>
    <row r="829458" spans="68:68" customFormat="1">
      <c r="BP829458" s="90"/>
    </row>
    <row r="829459" spans="68:68" customFormat="1">
      <c r="BP829459" s="90"/>
    </row>
    <row r="829460" spans="68:68" customFormat="1">
      <c r="BP829460" s="90"/>
    </row>
    <row r="829461" spans="68:68" customFormat="1">
      <c r="BP829461" s="90"/>
    </row>
    <row r="829462" spans="68:68" customFormat="1">
      <c r="BP829462" s="90"/>
    </row>
    <row r="829463" spans="68:68" customFormat="1">
      <c r="BP829463" s="90"/>
    </row>
    <row r="829464" spans="68:68" customFormat="1">
      <c r="BP829464" s="90"/>
    </row>
    <row r="829465" spans="68:68" customFormat="1">
      <c r="BP829465" s="90"/>
    </row>
    <row r="829466" spans="68:68" customFormat="1">
      <c r="BP829466" s="90"/>
    </row>
    <row r="829467" spans="68:68" customFormat="1">
      <c r="BP829467" s="90"/>
    </row>
    <row r="829468" spans="68:68" customFormat="1">
      <c r="BP829468" s="90"/>
    </row>
    <row r="829469" spans="68:68" customFormat="1">
      <c r="BP829469" s="90"/>
    </row>
    <row r="829470" spans="68:68" customFormat="1">
      <c r="BP829470" s="90"/>
    </row>
    <row r="829471" spans="68:68" customFormat="1">
      <c r="BP829471" s="90"/>
    </row>
    <row r="829472" spans="68:68" customFormat="1">
      <c r="BP829472" s="90"/>
    </row>
    <row r="829473" spans="68:68" customFormat="1">
      <c r="BP829473" s="90"/>
    </row>
    <row r="829474" spans="68:68" customFormat="1">
      <c r="BP829474" s="90"/>
    </row>
    <row r="829475" spans="68:68" customFormat="1">
      <c r="BP829475" s="90"/>
    </row>
    <row r="829476" spans="68:68" customFormat="1">
      <c r="BP829476" s="90"/>
    </row>
    <row r="829477" spans="68:68" customFormat="1">
      <c r="BP829477" s="90"/>
    </row>
    <row r="829478" spans="68:68" customFormat="1">
      <c r="BP829478" s="90"/>
    </row>
    <row r="829479" spans="68:68" customFormat="1">
      <c r="BP829479" s="90"/>
    </row>
    <row r="829480" spans="68:68" customFormat="1">
      <c r="BP829480" s="90"/>
    </row>
    <row r="829481" spans="68:68" customFormat="1">
      <c r="BP829481" s="90"/>
    </row>
    <row r="829482" spans="68:68" customFormat="1">
      <c r="BP829482" s="90"/>
    </row>
    <row r="829483" spans="68:68" customFormat="1">
      <c r="BP829483" s="90"/>
    </row>
    <row r="829484" spans="68:68" customFormat="1">
      <c r="BP829484" s="90"/>
    </row>
    <row r="829485" spans="68:68" customFormat="1">
      <c r="BP829485" s="90"/>
    </row>
    <row r="829486" spans="68:68" customFormat="1">
      <c r="BP829486" s="90"/>
    </row>
    <row r="829487" spans="68:68" customFormat="1">
      <c r="BP829487" s="90"/>
    </row>
    <row r="829488" spans="68:68" customFormat="1">
      <c r="BP829488" s="90"/>
    </row>
    <row r="829489" spans="68:68" customFormat="1">
      <c r="BP829489" s="90"/>
    </row>
    <row r="829490" spans="68:68" customFormat="1">
      <c r="BP829490" s="90"/>
    </row>
    <row r="829491" spans="68:68" customFormat="1">
      <c r="BP829491" s="90"/>
    </row>
    <row r="829492" spans="68:68" customFormat="1">
      <c r="BP829492" s="90"/>
    </row>
    <row r="829493" spans="68:68" customFormat="1">
      <c r="BP829493" s="90"/>
    </row>
    <row r="829494" spans="68:68" customFormat="1">
      <c r="BP829494" s="90"/>
    </row>
    <row r="829495" spans="68:68" customFormat="1">
      <c r="BP829495" s="90"/>
    </row>
    <row r="829496" spans="68:68" customFormat="1">
      <c r="BP829496" s="90"/>
    </row>
    <row r="829497" spans="68:68" customFormat="1">
      <c r="BP829497" s="90"/>
    </row>
    <row r="829498" spans="68:68" customFormat="1">
      <c r="BP829498" s="90"/>
    </row>
    <row r="829499" spans="68:68" customFormat="1">
      <c r="BP829499" s="90"/>
    </row>
    <row r="829500" spans="68:68" customFormat="1">
      <c r="BP829500" s="90"/>
    </row>
    <row r="829501" spans="68:68" customFormat="1">
      <c r="BP829501" s="90"/>
    </row>
    <row r="829502" spans="68:68" customFormat="1">
      <c r="BP829502" s="90"/>
    </row>
    <row r="829503" spans="68:68" customFormat="1">
      <c r="BP829503" s="90"/>
    </row>
    <row r="829504" spans="68:68" customFormat="1">
      <c r="BP829504" s="90"/>
    </row>
    <row r="829505" spans="68:68" customFormat="1">
      <c r="BP829505" s="90"/>
    </row>
    <row r="829506" spans="68:68" customFormat="1">
      <c r="BP829506" s="90"/>
    </row>
    <row r="829507" spans="68:68" customFormat="1">
      <c r="BP829507" s="90"/>
    </row>
    <row r="829508" spans="68:68" customFormat="1">
      <c r="BP829508" s="90"/>
    </row>
    <row r="829509" spans="68:68" customFormat="1">
      <c r="BP829509" s="90"/>
    </row>
    <row r="829510" spans="68:68" customFormat="1">
      <c r="BP829510" s="90"/>
    </row>
    <row r="829511" spans="68:68" customFormat="1">
      <c r="BP829511" s="90"/>
    </row>
    <row r="829512" spans="68:68" customFormat="1">
      <c r="BP829512" s="90"/>
    </row>
    <row r="829513" spans="68:68" customFormat="1">
      <c r="BP829513" s="90"/>
    </row>
    <row r="829514" spans="68:68" customFormat="1">
      <c r="BP829514" s="90"/>
    </row>
    <row r="829515" spans="68:68" customFormat="1">
      <c r="BP829515" s="90"/>
    </row>
    <row r="829516" spans="68:68" customFormat="1">
      <c r="BP829516" s="90"/>
    </row>
    <row r="829517" spans="68:68" customFormat="1">
      <c r="BP829517" s="90"/>
    </row>
    <row r="829518" spans="68:68" customFormat="1">
      <c r="BP829518" s="90"/>
    </row>
    <row r="829519" spans="68:68" customFormat="1">
      <c r="BP829519" s="90"/>
    </row>
    <row r="829520" spans="68:68" customFormat="1">
      <c r="BP829520" s="90"/>
    </row>
    <row r="829521" spans="68:68" customFormat="1">
      <c r="BP829521" s="90"/>
    </row>
    <row r="829522" spans="68:68" customFormat="1">
      <c r="BP829522" s="90"/>
    </row>
    <row r="829523" spans="68:68" customFormat="1">
      <c r="BP829523" s="90"/>
    </row>
    <row r="829524" spans="68:68" customFormat="1">
      <c r="BP829524" s="90"/>
    </row>
    <row r="829525" spans="68:68" customFormat="1">
      <c r="BP829525" s="90"/>
    </row>
    <row r="829526" spans="68:68" customFormat="1">
      <c r="BP829526" s="90"/>
    </row>
    <row r="829527" spans="68:68" customFormat="1">
      <c r="BP829527" s="90"/>
    </row>
    <row r="829528" spans="68:68" customFormat="1">
      <c r="BP829528" s="90"/>
    </row>
    <row r="829529" spans="68:68" customFormat="1">
      <c r="BP829529" s="90"/>
    </row>
    <row r="829530" spans="68:68" customFormat="1">
      <c r="BP829530" s="90"/>
    </row>
    <row r="829531" spans="68:68" customFormat="1">
      <c r="BP829531" s="90"/>
    </row>
    <row r="829532" spans="68:68" customFormat="1">
      <c r="BP829532" s="90"/>
    </row>
    <row r="829533" spans="68:68" customFormat="1">
      <c r="BP829533" s="90"/>
    </row>
    <row r="829534" spans="68:68" customFormat="1">
      <c r="BP829534" s="90"/>
    </row>
    <row r="829535" spans="68:68" customFormat="1">
      <c r="BP829535" s="90"/>
    </row>
    <row r="829536" spans="68:68" customFormat="1">
      <c r="BP829536" s="90"/>
    </row>
    <row r="829537" spans="68:68" customFormat="1">
      <c r="BP829537" s="90"/>
    </row>
    <row r="829538" spans="68:68" customFormat="1">
      <c r="BP829538" s="90"/>
    </row>
    <row r="829539" spans="68:68" customFormat="1">
      <c r="BP829539" s="90"/>
    </row>
    <row r="829540" spans="68:68" customFormat="1">
      <c r="BP829540" s="90"/>
    </row>
    <row r="829541" spans="68:68" customFormat="1">
      <c r="BP829541" s="90"/>
    </row>
    <row r="829542" spans="68:68" customFormat="1">
      <c r="BP829542" s="90"/>
    </row>
    <row r="829543" spans="68:68" customFormat="1">
      <c r="BP829543" s="90"/>
    </row>
    <row r="829544" spans="68:68" customFormat="1">
      <c r="BP829544" s="90"/>
    </row>
    <row r="829545" spans="68:68" customFormat="1">
      <c r="BP829545" s="90"/>
    </row>
    <row r="829546" spans="68:68" customFormat="1">
      <c r="BP829546" s="90"/>
    </row>
    <row r="829547" spans="68:68" customFormat="1">
      <c r="BP829547" s="90"/>
    </row>
    <row r="829548" spans="68:68" customFormat="1">
      <c r="BP829548" s="90"/>
    </row>
    <row r="829549" spans="68:68" customFormat="1">
      <c r="BP829549" s="90"/>
    </row>
    <row r="829550" spans="68:68" customFormat="1">
      <c r="BP829550" s="90"/>
    </row>
    <row r="829551" spans="68:68" customFormat="1">
      <c r="BP829551" s="90"/>
    </row>
    <row r="829552" spans="68:68" customFormat="1">
      <c r="BP829552" s="90"/>
    </row>
    <row r="829553" spans="68:68" customFormat="1">
      <c r="BP829553" s="90"/>
    </row>
    <row r="829554" spans="68:68" customFormat="1">
      <c r="BP829554" s="90"/>
    </row>
    <row r="829555" spans="68:68" customFormat="1">
      <c r="BP829555" s="90"/>
    </row>
    <row r="829556" spans="68:68" customFormat="1">
      <c r="BP829556" s="90"/>
    </row>
    <row r="829557" spans="68:68" customFormat="1">
      <c r="BP829557" s="90"/>
    </row>
    <row r="829558" spans="68:68" customFormat="1">
      <c r="BP829558" s="90"/>
    </row>
    <row r="829559" spans="68:68" customFormat="1">
      <c r="BP829559" s="90"/>
    </row>
    <row r="829560" spans="68:68" customFormat="1">
      <c r="BP829560" s="90"/>
    </row>
    <row r="829561" spans="68:68" customFormat="1">
      <c r="BP829561" s="90"/>
    </row>
    <row r="829562" spans="68:68" customFormat="1">
      <c r="BP829562" s="90"/>
    </row>
    <row r="829563" spans="68:68" customFormat="1">
      <c r="BP829563" s="90"/>
    </row>
    <row r="829564" spans="68:68" customFormat="1">
      <c r="BP829564" s="90"/>
    </row>
    <row r="829565" spans="68:68" customFormat="1">
      <c r="BP829565" s="90"/>
    </row>
    <row r="829566" spans="68:68" customFormat="1">
      <c r="BP829566" s="90"/>
    </row>
    <row r="829567" spans="68:68" customFormat="1">
      <c r="BP829567" s="90"/>
    </row>
    <row r="829568" spans="68:68" customFormat="1">
      <c r="BP829568" s="90"/>
    </row>
    <row r="829569" spans="68:68" customFormat="1">
      <c r="BP829569" s="90"/>
    </row>
    <row r="829570" spans="68:68" customFormat="1">
      <c r="BP829570" s="90"/>
    </row>
    <row r="829571" spans="68:68" customFormat="1">
      <c r="BP829571" s="90"/>
    </row>
    <row r="829572" spans="68:68" customFormat="1">
      <c r="BP829572" s="90"/>
    </row>
    <row r="829573" spans="68:68" customFormat="1">
      <c r="BP829573" s="90"/>
    </row>
    <row r="829574" spans="68:68" customFormat="1">
      <c r="BP829574" s="90"/>
    </row>
    <row r="829575" spans="68:68" customFormat="1">
      <c r="BP829575" s="90"/>
    </row>
    <row r="829576" spans="68:68" customFormat="1">
      <c r="BP829576" s="90"/>
    </row>
    <row r="829577" spans="68:68" customFormat="1">
      <c r="BP829577" s="90"/>
    </row>
    <row r="829578" spans="68:68" customFormat="1">
      <c r="BP829578" s="90"/>
    </row>
    <row r="829579" spans="68:68" customFormat="1">
      <c r="BP829579" s="90"/>
    </row>
    <row r="829580" spans="68:68" customFormat="1">
      <c r="BP829580" s="90"/>
    </row>
    <row r="829581" spans="68:68" customFormat="1">
      <c r="BP829581" s="90"/>
    </row>
    <row r="829582" spans="68:68" customFormat="1">
      <c r="BP829582" s="90"/>
    </row>
    <row r="829583" spans="68:68" customFormat="1">
      <c r="BP829583" s="90"/>
    </row>
    <row r="829584" spans="68:68" customFormat="1">
      <c r="BP829584" s="90"/>
    </row>
    <row r="829585" spans="68:68" customFormat="1">
      <c r="BP829585" s="90"/>
    </row>
    <row r="829586" spans="68:68" customFormat="1">
      <c r="BP829586" s="90"/>
    </row>
    <row r="829587" spans="68:68" customFormat="1">
      <c r="BP829587" s="90"/>
    </row>
    <row r="829588" spans="68:68" customFormat="1">
      <c r="BP829588" s="90"/>
    </row>
    <row r="829589" spans="68:68" customFormat="1">
      <c r="BP829589" s="90"/>
    </row>
    <row r="829590" spans="68:68" customFormat="1">
      <c r="BP829590" s="90"/>
    </row>
    <row r="829591" spans="68:68" customFormat="1">
      <c r="BP829591" s="90"/>
    </row>
    <row r="829592" spans="68:68" customFormat="1">
      <c r="BP829592" s="90"/>
    </row>
    <row r="829593" spans="68:68" customFormat="1">
      <c r="BP829593" s="90"/>
    </row>
    <row r="829594" spans="68:68" customFormat="1">
      <c r="BP829594" s="90"/>
    </row>
    <row r="829595" spans="68:68" customFormat="1">
      <c r="BP829595" s="90"/>
    </row>
    <row r="829596" spans="68:68" customFormat="1">
      <c r="BP829596" s="90"/>
    </row>
    <row r="829597" spans="68:68" customFormat="1">
      <c r="BP829597" s="90"/>
    </row>
    <row r="829598" spans="68:68" customFormat="1">
      <c r="BP829598" s="90"/>
    </row>
    <row r="829599" spans="68:68" customFormat="1">
      <c r="BP829599" s="90"/>
    </row>
    <row r="829600" spans="68:68" customFormat="1">
      <c r="BP829600" s="90"/>
    </row>
    <row r="829601" spans="68:68" customFormat="1">
      <c r="BP829601" s="90"/>
    </row>
    <row r="829602" spans="68:68" customFormat="1">
      <c r="BP829602" s="90"/>
    </row>
    <row r="829603" spans="68:68" customFormat="1">
      <c r="BP829603" s="90"/>
    </row>
    <row r="829604" spans="68:68" customFormat="1">
      <c r="BP829604" s="90"/>
    </row>
    <row r="829605" spans="68:68" customFormat="1">
      <c r="BP829605" s="90"/>
    </row>
    <row r="829606" spans="68:68" customFormat="1">
      <c r="BP829606" s="90"/>
    </row>
    <row r="829607" spans="68:68" customFormat="1">
      <c r="BP829607" s="90"/>
    </row>
    <row r="829608" spans="68:68" customFormat="1">
      <c r="BP829608" s="90"/>
    </row>
    <row r="829609" spans="68:68" customFormat="1">
      <c r="BP829609" s="90"/>
    </row>
    <row r="829610" spans="68:68" customFormat="1">
      <c r="BP829610" s="90"/>
    </row>
    <row r="829611" spans="68:68" customFormat="1">
      <c r="BP829611" s="90"/>
    </row>
    <row r="829612" spans="68:68" customFormat="1">
      <c r="BP829612" s="90"/>
    </row>
    <row r="829613" spans="68:68" customFormat="1">
      <c r="BP829613" s="90"/>
    </row>
    <row r="829614" spans="68:68" customFormat="1">
      <c r="BP829614" s="90"/>
    </row>
    <row r="829615" spans="68:68" customFormat="1">
      <c r="BP829615" s="90"/>
    </row>
    <row r="829616" spans="68:68" customFormat="1">
      <c r="BP829616" s="90"/>
    </row>
    <row r="829617" spans="68:68" customFormat="1">
      <c r="BP829617" s="90"/>
    </row>
    <row r="829618" spans="68:68" customFormat="1">
      <c r="BP829618" s="90"/>
    </row>
    <row r="829619" spans="68:68" customFormat="1">
      <c r="BP829619" s="90"/>
    </row>
    <row r="829620" spans="68:68" customFormat="1">
      <c r="BP829620" s="90"/>
    </row>
    <row r="829621" spans="68:68" customFormat="1">
      <c r="BP829621" s="90"/>
    </row>
    <row r="829622" spans="68:68" customFormat="1">
      <c r="BP829622" s="90"/>
    </row>
    <row r="829623" spans="68:68" customFormat="1">
      <c r="BP829623" s="90"/>
    </row>
    <row r="829624" spans="68:68" customFormat="1">
      <c r="BP829624" s="90"/>
    </row>
    <row r="829625" spans="68:68" customFormat="1">
      <c r="BP829625" s="90"/>
    </row>
    <row r="829626" spans="68:68" customFormat="1">
      <c r="BP829626" s="90"/>
    </row>
    <row r="829627" spans="68:68" customFormat="1">
      <c r="BP829627" s="90"/>
    </row>
    <row r="829628" spans="68:68" customFormat="1">
      <c r="BP829628" s="90"/>
    </row>
    <row r="829629" spans="68:68" customFormat="1">
      <c r="BP829629" s="90"/>
    </row>
    <row r="829630" spans="68:68" customFormat="1">
      <c r="BP829630" s="90"/>
    </row>
    <row r="829631" spans="68:68" customFormat="1">
      <c r="BP829631" s="90"/>
    </row>
    <row r="829632" spans="68:68" customFormat="1">
      <c r="BP829632" s="90"/>
    </row>
    <row r="829633" spans="68:68" customFormat="1">
      <c r="BP829633" s="90"/>
    </row>
    <row r="829634" spans="68:68" customFormat="1">
      <c r="BP829634" s="90"/>
    </row>
    <row r="829635" spans="68:68" customFormat="1">
      <c r="BP829635" s="90"/>
    </row>
    <row r="829636" spans="68:68" customFormat="1">
      <c r="BP829636" s="90"/>
    </row>
    <row r="829637" spans="68:68" customFormat="1">
      <c r="BP829637" s="90"/>
    </row>
    <row r="829638" spans="68:68" customFormat="1">
      <c r="BP829638" s="90"/>
    </row>
    <row r="829639" spans="68:68" customFormat="1">
      <c r="BP829639" s="90"/>
    </row>
    <row r="829640" spans="68:68" customFormat="1">
      <c r="BP829640" s="90"/>
    </row>
    <row r="829641" spans="68:68" customFormat="1">
      <c r="BP829641" s="90"/>
    </row>
    <row r="829642" spans="68:68" customFormat="1">
      <c r="BP829642" s="90"/>
    </row>
    <row r="829643" spans="68:68" customFormat="1">
      <c r="BP829643" s="90"/>
    </row>
    <row r="829644" spans="68:68" customFormat="1">
      <c r="BP829644" s="90"/>
    </row>
    <row r="829645" spans="68:68" customFormat="1">
      <c r="BP829645" s="90"/>
    </row>
    <row r="829646" spans="68:68" customFormat="1">
      <c r="BP829646" s="90"/>
    </row>
    <row r="829647" spans="68:68" customFormat="1">
      <c r="BP829647" s="90"/>
    </row>
    <row r="829648" spans="68:68" customFormat="1">
      <c r="BP829648" s="90"/>
    </row>
    <row r="829649" spans="68:68" customFormat="1">
      <c r="BP829649" s="90"/>
    </row>
    <row r="829650" spans="68:68" customFormat="1">
      <c r="BP829650" s="90"/>
    </row>
    <row r="829651" spans="68:68" customFormat="1">
      <c r="BP829651" s="90"/>
    </row>
    <row r="829652" spans="68:68" customFormat="1">
      <c r="BP829652" s="90"/>
    </row>
    <row r="829653" spans="68:68" customFormat="1">
      <c r="BP829653" s="90"/>
    </row>
    <row r="829654" spans="68:68" customFormat="1">
      <c r="BP829654" s="90"/>
    </row>
    <row r="829655" spans="68:68" customFormat="1">
      <c r="BP829655" s="90"/>
    </row>
    <row r="829656" spans="68:68" customFormat="1">
      <c r="BP829656" s="90"/>
    </row>
    <row r="829657" spans="68:68" customFormat="1">
      <c r="BP829657" s="90"/>
    </row>
    <row r="829658" spans="68:68" customFormat="1">
      <c r="BP829658" s="90"/>
    </row>
    <row r="829659" spans="68:68" customFormat="1">
      <c r="BP829659" s="90"/>
    </row>
    <row r="829660" spans="68:68" customFormat="1">
      <c r="BP829660" s="90"/>
    </row>
    <row r="829661" spans="68:68" customFormat="1">
      <c r="BP829661" s="90"/>
    </row>
    <row r="829662" spans="68:68" customFormat="1">
      <c r="BP829662" s="90"/>
    </row>
    <row r="829663" spans="68:68" customFormat="1">
      <c r="BP829663" s="90"/>
    </row>
    <row r="829664" spans="68:68" customFormat="1">
      <c r="BP829664" s="90"/>
    </row>
    <row r="829665" spans="68:68" customFormat="1">
      <c r="BP829665" s="90"/>
    </row>
    <row r="829666" spans="68:68" customFormat="1">
      <c r="BP829666" s="90"/>
    </row>
    <row r="829667" spans="68:68" customFormat="1">
      <c r="BP829667" s="90"/>
    </row>
    <row r="829668" spans="68:68" customFormat="1">
      <c r="BP829668" s="90"/>
    </row>
    <row r="829669" spans="68:68" customFormat="1">
      <c r="BP829669" s="90"/>
    </row>
    <row r="829670" spans="68:68" customFormat="1">
      <c r="BP829670" s="90"/>
    </row>
    <row r="829671" spans="68:68" customFormat="1">
      <c r="BP829671" s="90"/>
    </row>
    <row r="829672" spans="68:68" customFormat="1">
      <c r="BP829672" s="90"/>
    </row>
    <row r="829673" spans="68:68" customFormat="1">
      <c r="BP829673" s="90"/>
    </row>
    <row r="829674" spans="68:68" customFormat="1">
      <c r="BP829674" s="90"/>
    </row>
    <row r="829675" spans="68:68" customFormat="1">
      <c r="BP829675" s="90"/>
    </row>
    <row r="829676" spans="68:68" customFormat="1">
      <c r="BP829676" s="90"/>
    </row>
    <row r="829677" spans="68:68" customFormat="1">
      <c r="BP829677" s="90"/>
    </row>
    <row r="829678" spans="68:68" customFormat="1">
      <c r="BP829678" s="90"/>
    </row>
    <row r="829679" spans="68:68" customFormat="1">
      <c r="BP829679" s="90"/>
    </row>
    <row r="829680" spans="68:68" customFormat="1">
      <c r="BP829680" s="90"/>
    </row>
    <row r="829681" spans="68:68" customFormat="1">
      <c r="BP829681" s="90"/>
    </row>
    <row r="829682" spans="68:68" customFormat="1">
      <c r="BP829682" s="90"/>
    </row>
    <row r="829683" spans="68:68" customFormat="1">
      <c r="BP829683" s="90"/>
    </row>
    <row r="829684" spans="68:68" customFormat="1">
      <c r="BP829684" s="90"/>
    </row>
    <row r="829685" spans="68:68" customFormat="1">
      <c r="BP829685" s="90"/>
    </row>
    <row r="829686" spans="68:68" customFormat="1">
      <c r="BP829686" s="90"/>
    </row>
    <row r="829687" spans="68:68" customFormat="1">
      <c r="BP829687" s="90"/>
    </row>
    <row r="829688" spans="68:68" customFormat="1">
      <c r="BP829688" s="90"/>
    </row>
    <row r="829689" spans="68:68" customFormat="1">
      <c r="BP829689" s="90"/>
    </row>
    <row r="829690" spans="68:68" customFormat="1">
      <c r="BP829690" s="90"/>
    </row>
    <row r="829691" spans="68:68" customFormat="1">
      <c r="BP829691" s="90"/>
    </row>
    <row r="829692" spans="68:68" customFormat="1">
      <c r="BP829692" s="90"/>
    </row>
    <row r="829693" spans="68:68" customFormat="1">
      <c r="BP829693" s="90"/>
    </row>
    <row r="829694" spans="68:68" customFormat="1">
      <c r="BP829694" s="90"/>
    </row>
    <row r="829695" spans="68:68" customFormat="1">
      <c r="BP829695" s="90"/>
    </row>
    <row r="829696" spans="68:68" customFormat="1">
      <c r="BP829696" s="90"/>
    </row>
    <row r="829697" spans="68:68" customFormat="1">
      <c r="BP829697" s="90"/>
    </row>
    <row r="829698" spans="68:68" customFormat="1">
      <c r="BP829698" s="90"/>
    </row>
    <row r="829699" spans="68:68" customFormat="1">
      <c r="BP829699" s="90"/>
    </row>
    <row r="829700" spans="68:68" customFormat="1">
      <c r="BP829700" s="90"/>
    </row>
    <row r="829701" spans="68:68" customFormat="1">
      <c r="BP829701" s="90"/>
    </row>
    <row r="829702" spans="68:68" customFormat="1">
      <c r="BP829702" s="90"/>
    </row>
    <row r="829703" spans="68:68" customFormat="1">
      <c r="BP829703" s="90"/>
    </row>
    <row r="829704" spans="68:68" customFormat="1">
      <c r="BP829704" s="90"/>
    </row>
    <row r="829705" spans="68:68" customFormat="1">
      <c r="BP829705" s="90"/>
    </row>
    <row r="829706" spans="68:68" customFormat="1">
      <c r="BP829706" s="90"/>
    </row>
    <row r="829707" spans="68:68" customFormat="1">
      <c r="BP829707" s="90"/>
    </row>
    <row r="829708" spans="68:68" customFormat="1">
      <c r="BP829708" s="90"/>
    </row>
    <row r="829709" spans="68:68" customFormat="1">
      <c r="BP829709" s="90"/>
    </row>
    <row r="829710" spans="68:68" customFormat="1">
      <c r="BP829710" s="90"/>
    </row>
    <row r="829711" spans="68:68" customFormat="1">
      <c r="BP829711" s="90"/>
    </row>
    <row r="829712" spans="68:68" customFormat="1">
      <c r="BP829712" s="90"/>
    </row>
    <row r="829713" spans="68:68" customFormat="1">
      <c r="BP829713" s="90"/>
    </row>
    <row r="829714" spans="68:68" customFormat="1">
      <c r="BP829714" s="90"/>
    </row>
    <row r="829715" spans="68:68" customFormat="1">
      <c r="BP829715" s="90"/>
    </row>
    <row r="829716" spans="68:68" customFormat="1">
      <c r="BP829716" s="90"/>
    </row>
    <row r="829717" spans="68:68" customFormat="1">
      <c r="BP829717" s="90"/>
    </row>
    <row r="829718" spans="68:68" customFormat="1">
      <c r="BP829718" s="90"/>
    </row>
    <row r="829719" spans="68:68" customFormat="1">
      <c r="BP829719" s="90"/>
    </row>
    <row r="829720" spans="68:68" customFormat="1">
      <c r="BP829720" s="90"/>
    </row>
    <row r="829721" spans="68:68" customFormat="1">
      <c r="BP829721" s="90"/>
    </row>
    <row r="829722" spans="68:68" customFormat="1">
      <c r="BP829722" s="90"/>
    </row>
    <row r="829723" spans="68:68" customFormat="1">
      <c r="BP829723" s="90"/>
    </row>
    <row r="829724" spans="68:68" customFormat="1">
      <c r="BP829724" s="90"/>
    </row>
    <row r="829725" spans="68:68" customFormat="1">
      <c r="BP829725" s="90"/>
    </row>
    <row r="829726" spans="68:68" customFormat="1">
      <c r="BP829726" s="90"/>
    </row>
    <row r="829727" spans="68:68" customFormat="1">
      <c r="BP829727" s="90"/>
    </row>
    <row r="829728" spans="68:68" customFormat="1">
      <c r="BP829728" s="90"/>
    </row>
    <row r="829729" spans="68:68" customFormat="1">
      <c r="BP829729" s="90"/>
    </row>
    <row r="829730" spans="68:68" customFormat="1">
      <c r="BP829730" s="90"/>
    </row>
    <row r="829731" spans="68:68" customFormat="1">
      <c r="BP829731" s="90"/>
    </row>
    <row r="829732" spans="68:68" customFormat="1">
      <c r="BP829732" s="90"/>
    </row>
    <row r="829733" spans="68:68" customFormat="1">
      <c r="BP829733" s="90"/>
    </row>
    <row r="829734" spans="68:68" customFormat="1">
      <c r="BP829734" s="90"/>
    </row>
    <row r="829735" spans="68:68" customFormat="1">
      <c r="BP829735" s="90"/>
    </row>
    <row r="829736" spans="68:68" customFormat="1">
      <c r="BP829736" s="90"/>
    </row>
    <row r="829737" spans="68:68" customFormat="1">
      <c r="BP829737" s="90"/>
    </row>
    <row r="829738" spans="68:68" customFormat="1">
      <c r="BP829738" s="90"/>
    </row>
    <row r="829739" spans="68:68" customFormat="1">
      <c r="BP829739" s="90"/>
    </row>
    <row r="829740" spans="68:68" customFormat="1">
      <c r="BP829740" s="90"/>
    </row>
    <row r="829741" spans="68:68" customFormat="1">
      <c r="BP829741" s="90"/>
    </row>
    <row r="829742" spans="68:68" customFormat="1">
      <c r="BP829742" s="90"/>
    </row>
    <row r="829743" spans="68:68" customFormat="1">
      <c r="BP829743" s="90"/>
    </row>
    <row r="829744" spans="68:68" customFormat="1">
      <c r="BP829744" s="90"/>
    </row>
    <row r="829745" spans="68:68" customFormat="1">
      <c r="BP829745" s="90"/>
    </row>
    <row r="829746" spans="68:68" customFormat="1">
      <c r="BP829746" s="90"/>
    </row>
    <row r="829747" spans="68:68" customFormat="1">
      <c r="BP829747" s="90"/>
    </row>
    <row r="829748" spans="68:68" customFormat="1">
      <c r="BP829748" s="90"/>
    </row>
    <row r="829749" spans="68:68" customFormat="1">
      <c r="BP829749" s="90"/>
    </row>
    <row r="829750" spans="68:68" customFormat="1">
      <c r="BP829750" s="90"/>
    </row>
    <row r="829751" spans="68:68" customFormat="1">
      <c r="BP829751" s="90"/>
    </row>
    <row r="829752" spans="68:68" customFormat="1">
      <c r="BP829752" s="90"/>
    </row>
    <row r="829753" spans="68:68" customFormat="1">
      <c r="BP829753" s="90"/>
    </row>
    <row r="829754" spans="68:68" customFormat="1">
      <c r="BP829754" s="90"/>
    </row>
    <row r="829755" spans="68:68" customFormat="1">
      <c r="BP829755" s="90"/>
    </row>
    <row r="829756" spans="68:68" customFormat="1">
      <c r="BP829756" s="90"/>
    </row>
    <row r="829757" spans="68:68" customFormat="1">
      <c r="BP829757" s="90"/>
    </row>
    <row r="829758" spans="68:68" customFormat="1">
      <c r="BP829758" s="90"/>
    </row>
    <row r="829759" spans="68:68" customFormat="1">
      <c r="BP829759" s="90"/>
    </row>
    <row r="829760" spans="68:68" customFormat="1">
      <c r="BP829760" s="90"/>
    </row>
    <row r="829761" spans="68:68" customFormat="1">
      <c r="BP829761" s="90"/>
    </row>
    <row r="829762" spans="68:68" customFormat="1">
      <c r="BP829762" s="90"/>
    </row>
    <row r="829763" spans="68:68" customFormat="1">
      <c r="BP829763" s="90"/>
    </row>
    <row r="829764" spans="68:68" customFormat="1">
      <c r="BP829764" s="90"/>
    </row>
    <row r="829765" spans="68:68" customFormat="1">
      <c r="BP829765" s="90"/>
    </row>
    <row r="829766" spans="68:68" customFormat="1">
      <c r="BP829766" s="90"/>
    </row>
    <row r="829767" spans="68:68" customFormat="1">
      <c r="BP829767" s="90"/>
    </row>
    <row r="829768" spans="68:68" customFormat="1">
      <c r="BP829768" s="90"/>
    </row>
    <row r="829769" spans="68:68" customFormat="1">
      <c r="BP829769" s="90"/>
    </row>
    <row r="829770" spans="68:68" customFormat="1">
      <c r="BP829770" s="90"/>
    </row>
    <row r="829771" spans="68:68" customFormat="1">
      <c r="BP829771" s="90"/>
    </row>
    <row r="829772" spans="68:68" customFormat="1">
      <c r="BP829772" s="90"/>
    </row>
    <row r="829773" spans="68:68" customFormat="1">
      <c r="BP829773" s="90"/>
    </row>
    <row r="829774" spans="68:68" customFormat="1">
      <c r="BP829774" s="90"/>
    </row>
    <row r="829775" spans="68:68" customFormat="1">
      <c r="BP829775" s="90"/>
    </row>
    <row r="829776" spans="68:68" customFormat="1">
      <c r="BP829776" s="90"/>
    </row>
    <row r="829777" spans="68:68" customFormat="1">
      <c r="BP829777" s="90"/>
    </row>
    <row r="829778" spans="68:68" customFormat="1">
      <c r="BP829778" s="90"/>
    </row>
    <row r="829779" spans="68:68" customFormat="1">
      <c r="BP829779" s="90"/>
    </row>
    <row r="829780" spans="68:68" customFormat="1">
      <c r="BP829780" s="90"/>
    </row>
    <row r="829781" spans="68:68" customFormat="1">
      <c r="BP829781" s="90"/>
    </row>
    <row r="829782" spans="68:68" customFormat="1">
      <c r="BP829782" s="90"/>
    </row>
    <row r="829783" spans="68:68" customFormat="1">
      <c r="BP829783" s="90"/>
    </row>
    <row r="829784" spans="68:68" customFormat="1">
      <c r="BP829784" s="90"/>
    </row>
    <row r="829785" spans="68:68" customFormat="1">
      <c r="BP829785" s="90"/>
    </row>
    <row r="829786" spans="68:68" customFormat="1">
      <c r="BP829786" s="90"/>
    </row>
    <row r="829787" spans="68:68" customFormat="1">
      <c r="BP829787" s="90"/>
    </row>
    <row r="829788" spans="68:68" customFormat="1">
      <c r="BP829788" s="90"/>
    </row>
    <row r="829789" spans="68:68" customFormat="1">
      <c r="BP829789" s="90"/>
    </row>
    <row r="829790" spans="68:68" customFormat="1">
      <c r="BP829790" s="90"/>
    </row>
    <row r="829791" spans="68:68" customFormat="1">
      <c r="BP829791" s="90"/>
    </row>
    <row r="829792" spans="68:68" customFormat="1">
      <c r="BP829792" s="90"/>
    </row>
    <row r="829793" spans="68:68" customFormat="1">
      <c r="BP829793" s="90"/>
    </row>
    <row r="829794" spans="68:68" customFormat="1">
      <c r="BP829794" s="90"/>
    </row>
    <row r="829795" spans="68:68" customFormat="1">
      <c r="BP829795" s="90"/>
    </row>
    <row r="829796" spans="68:68" customFormat="1">
      <c r="BP829796" s="90"/>
    </row>
    <row r="829797" spans="68:68" customFormat="1">
      <c r="BP829797" s="90"/>
    </row>
    <row r="829798" spans="68:68" customFormat="1">
      <c r="BP829798" s="90"/>
    </row>
    <row r="829799" spans="68:68" customFormat="1">
      <c r="BP829799" s="90"/>
    </row>
    <row r="829800" spans="68:68" customFormat="1">
      <c r="BP829800" s="90"/>
    </row>
    <row r="829801" spans="68:68" customFormat="1">
      <c r="BP829801" s="90"/>
    </row>
    <row r="829802" spans="68:68" customFormat="1">
      <c r="BP829802" s="90"/>
    </row>
    <row r="829803" spans="68:68" customFormat="1">
      <c r="BP829803" s="90"/>
    </row>
    <row r="829804" spans="68:68" customFormat="1">
      <c r="BP829804" s="90"/>
    </row>
    <row r="829805" spans="68:68" customFormat="1">
      <c r="BP829805" s="90"/>
    </row>
    <row r="829806" spans="68:68" customFormat="1">
      <c r="BP829806" s="90"/>
    </row>
    <row r="829807" spans="68:68" customFormat="1">
      <c r="BP829807" s="90"/>
    </row>
    <row r="829808" spans="68:68" customFormat="1">
      <c r="BP829808" s="90"/>
    </row>
    <row r="829809" spans="68:68" customFormat="1">
      <c r="BP829809" s="90"/>
    </row>
    <row r="829810" spans="68:68" customFormat="1">
      <c r="BP829810" s="90"/>
    </row>
    <row r="829811" spans="68:68" customFormat="1">
      <c r="BP829811" s="90"/>
    </row>
    <row r="829812" spans="68:68" customFormat="1">
      <c r="BP829812" s="90"/>
    </row>
    <row r="829813" spans="68:68" customFormat="1">
      <c r="BP829813" s="90"/>
    </row>
    <row r="829814" spans="68:68" customFormat="1">
      <c r="BP829814" s="90"/>
    </row>
    <row r="829815" spans="68:68" customFormat="1">
      <c r="BP829815" s="90"/>
    </row>
    <row r="829816" spans="68:68" customFormat="1">
      <c r="BP829816" s="90"/>
    </row>
    <row r="829817" spans="68:68" customFormat="1">
      <c r="BP829817" s="90"/>
    </row>
    <row r="829818" spans="68:68" customFormat="1">
      <c r="BP829818" s="90"/>
    </row>
    <row r="829819" spans="68:68" customFormat="1">
      <c r="BP829819" s="90"/>
    </row>
    <row r="829820" spans="68:68" customFormat="1">
      <c r="BP829820" s="90"/>
    </row>
    <row r="829821" spans="68:68" customFormat="1">
      <c r="BP829821" s="90"/>
    </row>
    <row r="829822" spans="68:68" customFormat="1">
      <c r="BP829822" s="90"/>
    </row>
    <row r="829823" spans="68:68" customFormat="1">
      <c r="BP829823" s="90"/>
    </row>
    <row r="829824" spans="68:68" customFormat="1">
      <c r="BP829824" s="90"/>
    </row>
    <row r="829825" spans="68:68" customFormat="1">
      <c r="BP829825" s="90"/>
    </row>
    <row r="829826" spans="68:68" customFormat="1">
      <c r="BP829826" s="90"/>
    </row>
    <row r="829827" spans="68:68" customFormat="1">
      <c r="BP829827" s="90"/>
    </row>
    <row r="829828" spans="68:68" customFormat="1">
      <c r="BP829828" s="90"/>
    </row>
    <row r="829829" spans="68:68" customFormat="1">
      <c r="BP829829" s="90"/>
    </row>
    <row r="829830" spans="68:68" customFormat="1">
      <c r="BP829830" s="90"/>
    </row>
    <row r="829831" spans="68:68" customFormat="1">
      <c r="BP829831" s="90"/>
    </row>
    <row r="829832" spans="68:68" customFormat="1">
      <c r="BP829832" s="90"/>
    </row>
    <row r="829833" spans="68:68" customFormat="1">
      <c r="BP829833" s="90"/>
    </row>
    <row r="829834" spans="68:68" customFormat="1">
      <c r="BP829834" s="90"/>
    </row>
    <row r="829835" spans="68:68" customFormat="1">
      <c r="BP829835" s="90"/>
    </row>
    <row r="829836" spans="68:68" customFormat="1">
      <c r="BP829836" s="90"/>
    </row>
    <row r="829837" spans="68:68" customFormat="1">
      <c r="BP829837" s="90"/>
    </row>
    <row r="829838" spans="68:68" customFormat="1">
      <c r="BP829838" s="90"/>
    </row>
    <row r="829839" spans="68:68" customFormat="1">
      <c r="BP829839" s="90"/>
    </row>
    <row r="829840" spans="68:68" customFormat="1">
      <c r="BP829840" s="90"/>
    </row>
    <row r="829841" spans="68:68" customFormat="1">
      <c r="BP829841" s="90"/>
    </row>
    <row r="829842" spans="68:68" customFormat="1">
      <c r="BP829842" s="90"/>
    </row>
    <row r="829843" spans="68:68" customFormat="1">
      <c r="BP829843" s="90"/>
    </row>
    <row r="829844" spans="68:68" customFormat="1">
      <c r="BP829844" s="90"/>
    </row>
    <row r="829845" spans="68:68" customFormat="1">
      <c r="BP829845" s="90"/>
    </row>
    <row r="829846" spans="68:68" customFormat="1">
      <c r="BP829846" s="90"/>
    </row>
    <row r="829847" spans="68:68" customFormat="1">
      <c r="BP829847" s="90"/>
    </row>
    <row r="829848" spans="68:68" customFormat="1">
      <c r="BP829848" s="90"/>
    </row>
    <row r="829849" spans="68:68" customFormat="1">
      <c r="BP829849" s="90"/>
    </row>
    <row r="829850" spans="68:68" customFormat="1">
      <c r="BP829850" s="90"/>
    </row>
    <row r="829851" spans="68:68" customFormat="1">
      <c r="BP829851" s="90"/>
    </row>
    <row r="829852" spans="68:68" customFormat="1">
      <c r="BP829852" s="90"/>
    </row>
    <row r="829853" spans="68:68" customFormat="1">
      <c r="BP829853" s="90"/>
    </row>
    <row r="829854" spans="68:68" customFormat="1">
      <c r="BP829854" s="90"/>
    </row>
    <row r="829855" spans="68:68" customFormat="1">
      <c r="BP829855" s="90"/>
    </row>
    <row r="829856" spans="68:68" customFormat="1">
      <c r="BP829856" s="90"/>
    </row>
    <row r="829857" spans="68:68" customFormat="1">
      <c r="BP829857" s="90"/>
    </row>
    <row r="829858" spans="68:68" customFormat="1">
      <c r="BP829858" s="90"/>
    </row>
    <row r="829859" spans="68:68" customFormat="1">
      <c r="BP829859" s="90"/>
    </row>
    <row r="829860" spans="68:68" customFormat="1">
      <c r="BP829860" s="90"/>
    </row>
    <row r="829861" spans="68:68" customFormat="1">
      <c r="BP829861" s="90"/>
    </row>
    <row r="829862" spans="68:68" customFormat="1">
      <c r="BP829862" s="90"/>
    </row>
    <row r="829863" spans="68:68" customFormat="1">
      <c r="BP829863" s="90"/>
    </row>
    <row r="829864" spans="68:68" customFormat="1">
      <c r="BP829864" s="90"/>
    </row>
    <row r="829865" spans="68:68" customFormat="1">
      <c r="BP829865" s="90"/>
    </row>
    <row r="829866" spans="68:68" customFormat="1">
      <c r="BP829866" s="90"/>
    </row>
    <row r="829867" spans="68:68" customFormat="1">
      <c r="BP829867" s="90"/>
    </row>
    <row r="829868" spans="68:68" customFormat="1">
      <c r="BP829868" s="90"/>
    </row>
    <row r="829869" spans="68:68" customFormat="1">
      <c r="BP829869" s="90"/>
    </row>
    <row r="829870" spans="68:68" customFormat="1">
      <c r="BP829870" s="90"/>
    </row>
    <row r="829871" spans="68:68" customFormat="1">
      <c r="BP829871" s="90"/>
    </row>
    <row r="829872" spans="68:68" customFormat="1">
      <c r="BP829872" s="90"/>
    </row>
    <row r="829873" spans="68:68" customFormat="1">
      <c r="BP829873" s="90"/>
    </row>
    <row r="829874" spans="68:68" customFormat="1">
      <c r="BP829874" s="90"/>
    </row>
    <row r="829875" spans="68:68" customFormat="1">
      <c r="BP829875" s="90"/>
    </row>
    <row r="829876" spans="68:68" customFormat="1">
      <c r="BP829876" s="90"/>
    </row>
    <row r="829877" spans="68:68" customFormat="1">
      <c r="BP829877" s="90"/>
    </row>
    <row r="829878" spans="68:68" customFormat="1">
      <c r="BP829878" s="90"/>
    </row>
    <row r="829879" spans="68:68" customFormat="1">
      <c r="BP829879" s="90"/>
    </row>
    <row r="829880" spans="68:68" customFormat="1">
      <c r="BP829880" s="90"/>
    </row>
    <row r="829881" spans="68:68" customFormat="1">
      <c r="BP829881" s="90"/>
    </row>
    <row r="829882" spans="68:68" customFormat="1">
      <c r="BP829882" s="90"/>
    </row>
    <row r="829883" spans="68:68" customFormat="1">
      <c r="BP829883" s="90"/>
    </row>
    <row r="829884" spans="68:68" customFormat="1">
      <c r="BP829884" s="90"/>
    </row>
    <row r="829885" spans="68:68" customFormat="1">
      <c r="BP829885" s="90"/>
    </row>
    <row r="829886" spans="68:68" customFormat="1">
      <c r="BP829886" s="90"/>
    </row>
    <row r="829887" spans="68:68" customFormat="1">
      <c r="BP829887" s="90"/>
    </row>
    <row r="829888" spans="68:68" customFormat="1">
      <c r="BP829888" s="90"/>
    </row>
    <row r="829889" spans="68:68" customFormat="1">
      <c r="BP829889" s="90"/>
    </row>
    <row r="829890" spans="68:68" customFormat="1">
      <c r="BP829890" s="90"/>
    </row>
    <row r="829891" spans="68:68" customFormat="1">
      <c r="BP829891" s="90"/>
    </row>
    <row r="829892" spans="68:68" customFormat="1">
      <c r="BP829892" s="90"/>
    </row>
    <row r="829893" spans="68:68" customFormat="1">
      <c r="BP829893" s="90"/>
    </row>
    <row r="829894" spans="68:68" customFormat="1">
      <c r="BP829894" s="90"/>
    </row>
    <row r="829895" spans="68:68" customFormat="1">
      <c r="BP829895" s="90"/>
    </row>
    <row r="829896" spans="68:68" customFormat="1">
      <c r="BP829896" s="90"/>
    </row>
    <row r="829897" spans="68:68" customFormat="1">
      <c r="BP829897" s="90"/>
    </row>
    <row r="829898" spans="68:68" customFormat="1">
      <c r="BP829898" s="90"/>
    </row>
    <row r="829899" spans="68:68" customFormat="1">
      <c r="BP829899" s="90"/>
    </row>
    <row r="829900" spans="68:68" customFormat="1">
      <c r="BP829900" s="90"/>
    </row>
    <row r="829901" spans="68:68" customFormat="1">
      <c r="BP829901" s="90"/>
    </row>
    <row r="829902" spans="68:68" customFormat="1">
      <c r="BP829902" s="90"/>
    </row>
    <row r="829903" spans="68:68" customFormat="1">
      <c r="BP829903" s="90"/>
    </row>
    <row r="829904" spans="68:68" customFormat="1">
      <c r="BP829904" s="90"/>
    </row>
    <row r="829905" spans="68:68" customFormat="1">
      <c r="BP829905" s="90"/>
    </row>
    <row r="829906" spans="68:68" customFormat="1">
      <c r="BP829906" s="90"/>
    </row>
    <row r="829907" spans="68:68" customFormat="1">
      <c r="BP829907" s="90"/>
    </row>
    <row r="829908" spans="68:68" customFormat="1">
      <c r="BP829908" s="90"/>
    </row>
    <row r="829909" spans="68:68" customFormat="1">
      <c r="BP829909" s="90"/>
    </row>
    <row r="829910" spans="68:68" customFormat="1">
      <c r="BP829910" s="90"/>
    </row>
    <row r="829911" spans="68:68" customFormat="1">
      <c r="BP829911" s="90"/>
    </row>
    <row r="829912" spans="68:68" customFormat="1">
      <c r="BP829912" s="90"/>
    </row>
    <row r="829913" spans="68:68" customFormat="1">
      <c r="BP829913" s="90"/>
    </row>
    <row r="829914" spans="68:68" customFormat="1">
      <c r="BP829914" s="90"/>
    </row>
    <row r="829915" spans="68:68" customFormat="1">
      <c r="BP829915" s="90"/>
    </row>
    <row r="829916" spans="68:68" customFormat="1">
      <c r="BP829916" s="90"/>
    </row>
    <row r="829917" spans="68:68" customFormat="1">
      <c r="BP829917" s="90"/>
    </row>
    <row r="829918" spans="68:68" customFormat="1">
      <c r="BP829918" s="90"/>
    </row>
    <row r="829919" spans="68:68" customFormat="1">
      <c r="BP829919" s="90"/>
    </row>
    <row r="829920" spans="68:68" customFormat="1">
      <c r="BP829920" s="90"/>
    </row>
    <row r="829921" spans="68:68" customFormat="1">
      <c r="BP829921" s="90"/>
    </row>
    <row r="829922" spans="68:68" customFormat="1">
      <c r="BP829922" s="90"/>
    </row>
    <row r="829923" spans="68:68" customFormat="1">
      <c r="BP829923" s="90"/>
    </row>
    <row r="829924" spans="68:68" customFormat="1">
      <c r="BP829924" s="90"/>
    </row>
    <row r="829925" spans="68:68" customFormat="1">
      <c r="BP829925" s="90"/>
    </row>
    <row r="829926" spans="68:68" customFormat="1">
      <c r="BP829926" s="90"/>
    </row>
    <row r="829927" spans="68:68" customFormat="1">
      <c r="BP829927" s="90"/>
    </row>
    <row r="829928" spans="68:68" customFormat="1">
      <c r="BP829928" s="90"/>
    </row>
    <row r="829929" spans="68:68" customFormat="1">
      <c r="BP829929" s="90"/>
    </row>
    <row r="829930" spans="68:68" customFormat="1">
      <c r="BP829930" s="90"/>
    </row>
    <row r="829931" spans="68:68" customFormat="1">
      <c r="BP829931" s="90"/>
    </row>
    <row r="829932" spans="68:68" customFormat="1">
      <c r="BP829932" s="90"/>
    </row>
    <row r="829933" spans="68:68" customFormat="1">
      <c r="BP829933" s="90"/>
    </row>
    <row r="829934" spans="68:68" customFormat="1">
      <c r="BP829934" s="90"/>
    </row>
    <row r="829935" spans="68:68" customFormat="1">
      <c r="BP829935" s="90"/>
    </row>
    <row r="829936" spans="68:68" customFormat="1">
      <c r="BP829936" s="90"/>
    </row>
    <row r="829937" spans="68:68" customFormat="1">
      <c r="BP829937" s="90"/>
    </row>
    <row r="829938" spans="68:68" customFormat="1">
      <c r="BP829938" s="90"/>
    </row>
    <row r="829939" spans="68:68" customFormat="1">
      <c r="BP829939" s="90"/>
    </row>
    <row r="829940" spans="68:68" customFormat="1">
      <c r="BP829940" s="90"/>
    </row>
    <row r="829941" spans="68:68" customFormat="1">
      <c r="BP829941" s="90"/>
    </row>
    <row r="829942" spans="68:68" customFormat="1">
      <c r="BP829942" s="90"/>
    </row>
    <row r="829943" spans="68:68" customFormat="1">
      <c r="BP829943" s="90"/>
    </row>
    <row r="829944" spans="68:68" customFormat="1">
      <c r="BP829944" s="90"/>
    </row>
    <row r="829945" spans="68:68" customFormat="1">
      <c r="BP829945" s="90"/>
    </row>
    <row r="829946" spans="68:68" customFormat="1">
      <c r="BP829946" s="90"/>
    </row>
    <row r="829947" spans="68:68" customFormat="1">
      <c r="BP829947" s="90"/>
    </row>
    <row r="829948" spans="68:68" customFormat="1">
      <c r="BP829948" s="90"/>
    </row>
    <row r="829949" spans="68:68" customFormat="1">
      <c r="BP829949" s="90"/>
    </row>
    <row r="829950" spans="68:68" customFormat="1">
      <c r="BP829950" s="90"/>
    </row>
    <row r="829951" spans="68:68" customFormat="1">
      <c r="BP829951" s="90"/>
    </row>
    <row r="829952" spans="68:68" customFormat="1">
      <c r="BP829952" s="90"/>
    </row>
    <row r="829953" spans="68:68" customFormat="1">
      <c r="BP829953" s="90"/>
    </row>
    <row r="829954" spans="68:68" customFormat="1">
      <c r="BP829954" s="90"/>
    </row>
    <row r="829955" spans="68:68" customFormat="1">
      <c r="BP829955" s="90"/>
    </row>
    <row r="829956" spans="68:68" customFormat="1">
      <c r="BP829956" s="90"/>
    </row>
    <row r="829957" spans="68:68" customFormat="1">
      <c r="BP829957" s="90"/>
    </row>
    <row r="829958" spans="68:68" customFormat="1">
      <c r="BP829958" s="90"/>
    </row>
    <row r="829959" spans="68:68" customFormat="1">
      <c r="BP829959" s="90"/>
    </row>
    <row r="829960" spans="68:68" customFormat="1">
      <c r="BP829960" s="90"/>
    </row>
    <row r="829961" spans="68:68" customFormat="1">
      <c r="BP829961" s="90"/>
    </row>
    <row r="829962" spans="68:68" customFormat="1">
      <c r="BP829962" s="90"/>
    </row>
    <row r="829963" spans="68:68" customFormat="1">
      <c r="BP829963" s="90"/>
    </row>
    <row r="829964" spans="68:68" customFormat="1">
      <c r="BP829964" s="90"/>
    </row>
    <row r="829965" spans="68:68" customFormat="1">
      <c r="BP829965" s="90"/>
    </row>
    <row r="829966" spans="68:68" customFormat="1">
      <c r="BP829966" s="90"/>
    </row>
    <row r="829967" spans="68:68" customFormat="1">
      <c r="BP829967" s="90"/>
    </row>
    <row r="829968" spans="68:68" customFormat="1">
      <c r="BP829968" s="90"/>
    </row>
    <row r="829969" spans="68:68" customFormat="1">
      <c r="BP829969" s="90"/>
    </row>
    <row r="829970" spans="68:68" customFormat="1">
      <c r="BP829970" s="90"/>
    </row>
    <row r="829971" spans="68:68" customFormat="1">
      <c r="BP829971" s="90"/>
    </row>
    <row r="829972" spans="68:68" customFormat="1">
      <c r="BP829972" s="90"/>
    </row>
    <row r="829973" spans="68:68" customFormat="1">
      <c r="BP829973" s="90"/>
    </row>
    <row r="829974" spans="68:68" customFormat="1">
      <c r="BP829974" s="90"/>
    </row>
    <row r="829975" spans="68:68" customFormat="1">
      <c r="BP829975" s="90"/>
    </row>
    <row r="829976" spans="68:68" customFormat="1">
      <c r="BP829976" s="90"/>
    </row>
    <row r="829977" spans="68:68" customFormat="1">
      <c r="BP829977" s="90"/>
    </row>
    <row r="829978" spans="68:68" customFormat="1">
      <c r="BP829978" s="90"/>
    </row>
    <row r="829979" spans="68:68" customFormat="1">
      <c r="BP829979" s="90"/>
    </row>
    <row r="829980" spans="68:68" customFormat="1">
      <c r="BP829980" s="90"/>
    </row>
    <row r="829981" spans="68:68" customFormat="1">
      <c r="BP829981" s="90"/>
    </row>
    <row r="829982" spans="68:68" customFormat="1">
      <c r="BP829982" s="90"/>
    </row>
    <row r="829983" spans="68:68" customFormat="1">
      <c r="BP829983" s="90"/>
    </row>
    <row r="829984" spans="68:68" customFormat="1">
      <c r="BP829984" s="90"/>
    </row>
    <row r="829985" spans="68:68" customFormat="1">
      <c r="BP829985" s="90"/>
    </row>
    <row r="829986" spans="68:68" customFormat="1">
      <c r="BP829986" s="90"/>
    </row>
    <row r="829987" spans="68:68" customFormat="1">
      <c r="BP829987" s="90"/>
    </row>
    <row r="829988" spans="68:68" customFormat="1">
      <c r="BP829988" s="90"/>
    </row>
    <row r="829989" spans="68:68" customFormat="1">
      <c r="BP829989" s="90"/>
    </row>
    <row r="829990" spans="68:68" customFormat="1">
      <c r="BP829990" s="90"/>
    </row>
    <row r="829991" spans="68:68" customFormat="1">
      <c r="BP829991" s="90"/>
    </row>
    <row r="829992" spans="68:68" customFormat="1">
      <c r="BP829992" s="90"/>
    </row>
    <row r="829993" spans="68:68" customFormat="1">
      <c r="BP829993" s="90"/>
    </row>
    <row r="829994" spans="68:68" customFormat="1">
      <c r="BP829994" s="90"/>
    </row>
    <row r="829995" spans="68:68" customFormat="1">
      <c r="BP829995" s="90"/>
    </row>
    <row r="829996" spans="68:68" customFormat="1">
      <c r="BP829996" s="90"/>
    </row>
    <row r="829997" spans="68:68" customFormat="1">
      <c r="BP829997" s="90"/>
    </row>
    <row r="829998" spans="68:68" customFormat="1">
      <c r="BP829998" s="90"/>
    </row>
    <row r="829999" spans="68:68" customFormat="1">
      <c r="BP829999" s="90"/>
    </row>
    <row r="830000" spans="68:68" customFormat="1">
      <c r="BP830000" s="90"/>
    </row>
    <row r="830001" spans="68:68" customFormat="1">
      <c r="BP830001" s="90"/>
    </row>
    <row r="830002" spans="68:68" customFormat="1">
      <c r="BP830002" s="90"/>
    </row>
    <row r="830003" spans="68:68" customFormat="1">
      <c r="BP830003" s="90"/>
    </row>
    <row r="830004" spans="68:68" customFormat="1">
      <c r="BP830004" s="90"/>
    </row>
    <row r="830005" spans="68:68" customFormat="1">
      <c r="BP830005" s="90"/>
    </row>
    <row r="830006" spans="68:68" customFormat="1">
      <c r="BP830006" s="90"/>
    </row>
    <row r="830007" spans="68:68" customFormat="1">
      <c r="BP830007" s="90"/>
    </row>
    <row r="830008" spans="68:68" customFormat="1">
      <c r="BP830008" s="90"/>
    </row>
    <row r="830009" spans="68:68" customFormat="1">
      <c r="BP830009" s="90"/>
    </row>
    <row r="830010" spans="68:68" customFormat="1">
      <c r="BP830010" s="90"/>
    </row>
    <row r="830011" spans="68:68" customFormat="1">
      <c r="BP830011" s="90"/>
    </row>
    <row r="830012" spans="68:68" customFormat="1">
      <c r="BP830012" s="90"/>
    </row>
    <row r="830013" spans="68:68" customFormat="1">
      <c r="BP830013" s="90"/>
    </row>
    <row r="830014" spans="68:68" customFormat="1">
      <c r="BP830014" s="90"/>
    </row>
    <row r="830015" spans="68:68" customFormat="1">
      <c r="BP830015" s="90"/>
    </row>
    <row r="830016" spans="68:68" customFormat="1">
      <c r="BP830016" s="90"/>
    </row>
    <row r="830017" spans="68:68" customFormat="1">
      <c r="BP830017" s="90"/>
    </row>
    <row r="830018" spans="68:68" customFormat="1">
      <c r="BP830018" s="90"/>
    </row>
    <row r="830019" spans="68:68" customFormat="1">
      <c r="BP830019" s="90"/>
    </row>
    <row r="830020" spans="68:68" customFormat="1">
      <c r="BP830020" s="90"/>
    </row>
    <row r="830021" spans="68:68" customFormat="1">
      <c r="BP830021" s="90"/>
    </row>
    <row r="830022" spans="68:68" customFormat="1">
      <c r="BP830022" s="90"/>
    </row>
    <row r="830023" spans="68:68" customFormat="1">
      <c r="BP830023" s="90"/>
    </row>
    <row r="830024" spans="68:68" customFormat="1">
      <c r="BP830024" s="90"/>
    </row>
    <row r="830025" spans="68:68" customFormat="1">
      <c r="BP830025" s="90"/>
    </row>
    <row r="830026" spans="68:68" customFormat="1">
      <c r="BP830026" s="90"/>
    </row>
    <row r="830027" spans="68:68" customFormat="1">
      <c r="BP830027" s="90"/>
    </row>
    <row r="830028" spans="68:68" customFormat="1">
      <c r="BP830028" s="90"/>
    </row>
    <row r="830029" spans="68:68" customFormat="1">
      <c r="BP830029" s="90"/>
    </row>
    <row r="830030" spans="68:68" customFormat="1">
      <c r="BP830030" s="90"/>
    </row>
    <row r="830031" spans="68:68" customFormat="1">
      <c r="BP830031" s="90"/>
    </row>
    <row r="830032" spans="68:68" customFormat="1">
      <c r="BP830032" s="90"/>
    </row>
    <row r="830033" spans="68:68" customFormat="1">
      <c r="BP830033" s="90"/>
    </row>
    <row r="830034" spans="68:68" customFormat="1">
      <c r="BP830034" s="90"/>
    </row>
    <row r="830035" spans="68:68" customFormat="1">
      <c r="BP830035" s="90"/>
    </row>
    <row r="830036" spans="68:68" customFormat="1">
      <c r="BP830036" s="90"/>
    </row>
    <row r="830037" spans="68:68" customFormat="1">
      <c r="BP830037" s="90"/>
    </row>
    <row r="830038" spans="68:68" customFormat="1">
      <c r="BP830038" s="90"/>
    </row>
    <row r="830039" spans="68:68" customFormat="1">
      <c r="BP830039" s="90"/>
    </row>
    <row r="830040" spans="68:68" customFormat="1">
      <c r="BP830040" s="90"/>
    </row>
    <row r="830041" spans="68:68" customFormat="1">
      <c r="BP830041" s="90"/>
    </row>
    <row r="830042" spans="68:68" customFormat="1">
      <c r="BP830042" s="90"/>
    </row>
    <row r="830043" spans="68:68" customFormat="1">
      <c r="BP830043" s="90"/>
    </row>
    <row r="830044" spans="68:68" customFormat="1">
      <c r="BP830044" s="90"/>
    </row>
    <row r="830045" spans="68:68" customFormat="1">
      <c r="BP830045" s="90"/>
    </row>
    <row r="830046" spans="68:68" customFormat="1">
      <c r="BP830046" s="90"/>
    </row>
    <row r="830047" spans="68:68" customFormat="1">
      <c r="BP830047" s="90"/>
    </row>
    <row r="830048" spans="68:68" customFormat="1">
      <c r="BP830048" s="90"/>
    </row>
    <row r="830049" spans="68:68" customFormat="1">
      <c r="BP830049" s="90"/>
    </row>
    <row r="830050" spans="68:68" customFormat="1">
      <c r="BP830050" s="90"/>
    </row>
    <row r="830051" spans="68:68" customFormat="1">
      <c r="BP830051" s="90"/>
    </row>
    <row r="830052" spans="68:68" customFormat="1">
      <c r="BP830052" s="90"/>
    </row>
    <row r="830053" spans="68:68" customFormat="1">
      <c r="BP830053" s="90"/>
    </row>
    <row r="830054" spans="68:68" customFormat="1">
      <c r="BP830054" s="90"/>
    </row>
    <row r="830055" spans="68:68" customFormat="1">
      <c r="BP830055" s="90"/>
    </row>
    <row r="830056" spans="68:68" customFormat="1">
      <c r="BP830056" s="90"/>
    </row>
    <row r="830057" spans="68:68" customFormat="1">
      <c r="BP830057" s="90"/>
    </row>
    <row r="830058" spans="68:68" customFormat="1">
      <c r="BP830058" s="90"/>
    </row>
    <row r="830059" spans="68:68" customFormat="1">
      <c r="BP830059" s="90"/>
    </row>
    <row r="830060" spans="68:68" customFormat="1">
      <c r="BP830060" s="90"/>
    </row>
    <row r="830061" spans="68:68" customFormat="1">
      <c r="BP830061" s="90"/>
    </row>
    <row r="830062" spans="68:68" customFormat="1">
      <c r="BP830062" s="90"/>
    </row>
    <row r="830063" spans="68:68" customFormat="1">
      <c r="BP830063" s="90"/>
    </row>
    <row r="830064" spans="68:68" customFormat="1">
      <c r="BP830064" s="90"/>
    </row>
    <row r="830065" spans="68:68" customFormat="1">
      <c r="BP830065" s="90"/>
    </row>
    <row r="830066" spans="68:68" customFormat="1">
      <c r="BP830066" s="90"/>
    </row>
    <row r="830067" spans="68:68" customFormat="1">
      <c r="BP830067" s="90"/>
    </row>
    <row r="830068" spans="68:68" customFormat="1">
      <c r="BP830068" s="90"/>
    </row>
    <row r="830069" spans="68:68" customFormat="1">
      <c r="BP830069" s="90"/>
    </row>
    <row r="830070" spans="68:68" customFormat="1">
      <c r="BP830070" s="90"/>
    </row>
    <row r="830071" spans="68:68" customFormat="1">
      <c r="BP830071" s="90"/>
    </row>
    <row r="830072" spans="68:68" customFormat="1">
      <c r="BP830072" s="90"/>
    </row>
    <row r="830073" spans="68:68" customFormat="1">
      <c r="BP830073" s="90"/>
    </row>
    <row r="830074" spans="68:68" customFormat="1">
      <c r="BP830074" s="90"/>
    </row>
    <row r="830075" spans="68:68" customFormat="1">
      <c r="BP830075" s="90"/>
    </row>
    <row r="830076" spans="68:68" customFormat="1">
      <c r="BP830076" s="90"/>
    </row>
    <row r="830077" spans="68:68" customFormat="1">
      <c r="BP830077" s="90"/>
    </row>
    <row r="830078" spans="68:68" customFormat="1">
      <c r="BP830078" s="90"/>
    </row>
    <row r="830079" spans="68:68" customFormat="1">
      <c r="BP830079" s="90"/>
    </row>
    <row r="830080" spans="68:68" customFormat="1">
      <c r="BP830080" s="90"/>
    </row>
    <row r="830081" spans="68:68" customFormat="1">
      <c r="BP830081" s="90"/>
    </row>
    <row r="830082" spans="68:68" customFormat="1">
      <c r="BP830082" s="90"/>
    </row>
    <row r="830083" spans="68:68" customFormat="1">
      <c r="BP830083" s="90"/>
    </row>
    <row r="830084" spans="68:68" customFormat="1">
      <c r="BP830084" s="90"/>
    </row>
    <row r="830085" spans="68:68" customFormat="1">
      <c r="BP830085" s="90"/>
    </row>
    <row r="830086" spans="68:68" customFormat="1">
      <c r="BP830086" s="90"/>
    </row>
    <row r="830087" spans="68:68" customFormat="1">
      <c r="BP830087" s="90"/>
    </row>
    <row r="830088" spans="68:68" customFormat="1">
      <c r="BP830088" s="90"/>
    </row>
    <row r="830089" spans="68:68" customFormat="1">
      <c r="BP830089" s="90"/>
    </row>
    <row r="830090" spans="68:68" customFormat="1">
      <c r="BP830090" s="90"/>
    </row>
    <row r="830091" spans="68:68" customFormat="1">
      <c r="BP830091" s="90"/>
    </row>
    <row r="830092" spans="68:68" customFormat="1">
      <c r="BP830092" s="90"/>
    </row>
    <row r="830093" spans="68:68" customFormat="1">
      <c r="BP830093" s="90"/>
    </row>
    <row r="830094" spans="68:68" customFormat="1">
      <c r="BP830094" s="90"/>
    </row>
    <row r="830095" spans="68:68" customFormat="1">
      <c r="BP830095" s="90"/>
    </row>
    <row r="830096" spans="68:68" customFormat="1">
      <c r="BP830096" s="90"/>
    </row>
    <row r="830097" spans="68:68" customFormat="1">
      <c r="BP830097" s="90"/>
    </row>
    <row r="830098" spans="68:68" customFormat="1">
      <c r="BP830098" s="90"/>
    </row>
    <row r="830099" spans="68:68" customFormat="1">
      <c r="BP830099" s="90"/>
    </row>
    <row r="830100" spans="68:68" customFormat="1">
      <c r="BP830100" s="90"/>
    </row>
    <row r="830101" spans="68:68" customFormat="1">
      <c r="BP830101" s="90"/>
    </row>
    <row r="830102" spans="68:68" customFormat="1">
      <c r="BP830102" s="90"/>
    </row>
    <row r="830103" spans="68:68" customFormat="1">
      <c r="BP830103" s="90"/>
    </row>
    <row r="830104" spans="68:68" customFormat="1">
      <c r="BP830104" s="90"/>
    </row>
    <row r="830105" spans="68:68" customFormat="1">
      <c r="BP830105" s="90"/>
    </row>
    <row r="830106" spans="68:68" customFormat="1">
      <c r="BP830106" s="90"/>
    </row>
    <row r="830107" spans="68:68" customFormat="1">
      <c r="BP830107" s="90"/>
    </row>
    <row r="830108" spans="68:68" customFormat="1">
      <c r="BP830108" s="90"/>
    </row>
    <row r="830109" spans="68:68" customFormat="1">
      <c r="BP830109" s="90"/>
    </row>
    <row r="830110" spans="68:68" customFormat="1">
      <c r="BP830110" s="90"/>
    </row>
    <row r="830111" spans="68:68" customFormat="1">
      <c r="BP830111" s="90"/>
    </row>
    <row r="830112" spans="68:68" customFormat="1">
      <c r="BP830112" s="90"/>
    </row>
    <row r="830113" spans="68:68" customFormat="1">
      <c r="BP830113" s="90"/>
    </row>
    <row r="830114" spans="68:68" customFormat="1">
      <c r="BP830114" s="90"/>
    </row>
    <row r="830115" spans="68:68" customFormat="1">
      <c r="BP830115" s="90"/>
    </row>
    <row r="830116" spans="68:68" customFormat="1">
      <c r="BP830116" s="90"/>
    </row>
    <row r="830117" spans="68:68" customFormat="1">
      <c r="BP830117" s="90"/>
    </row>
    <row r="830118" spans="68:68" customFormat="1">
      <c r="BP830118" s="90"/>
    </row>
    <row r="830119" spans="68:68" customFormat="1">
      <c r="BP830119" s="90"/>
    </row>
    <row r="830120" spans="68:68" customFormat="1">
      <c r="BP830120" s="90"/>
    </row>
    <row r="830121" spans="68:68" customFormat="1">
      <c r="BP830121" s="90"/>
    </row>
    <row r="830122" spans="68:68" customFormat="1">
      <c r="BP830122" s="90"/>
    </row>
    <row r="830123" spans="68:68" customFormat="1">
      <c r="BP830123" s="90"/>
    </row>
    <row r="830124" spans="68:68" customFormat="1">
      <c r="BP830124" s="90"/>
    </row>
    <row r="830125" spans="68:68" customFormat="1">
      <c r="BP830125" s="90"/>
    </row>
    <row r="830126" spans="68:68" customFormat="1">
      <c r="BP830126" s="90"/>
    </row>
    <row r="830127" spans="68:68" customFormat="1">
      <c r="BP830127" s="90"/>
    </row>
    <row r="830128" spans="68:68" customFormat="1">
      <c r="BP830128" s="90"/>
    </row>
    <row r="830129" spans="68:68" customFormat="1">
      <c r="BP830129" s="90"/>
    </row>
    <row r="830130" spans="68:68" customFormat="1">
      <c r="BP830130" s="90"/>
    </row>
    <row r="830131" spans="68:68" customFormat="1">
      <c r="BP830131" s="90"/>
    </row>
    <row r="830132" spans="68:68" customFormat="1">
      <c r="BP830132" s="90"/>
    </row>
    <row r="830133" spans="68:68" customFormat="1">
      <c r="BP830133" s="90"/>
    </row>
    <row r="830134" spans="68:68" customFormat="1">
      <c r="BP830134" s="90"/>
    </row>
    <row r="830135" spans="68:68" customFormat="1">
      <c r="BP830135" s="90"/>
    </row>
    <row r="830136" spans="68:68" customFormat="1">
      <c r="BP830136" s="90"/>
    </row>
    <row r="830137" spans="68:68" customFormat="1">
      <c r="BP830137" s="90"/>
    </row>
    <row r="830138" spans="68:68" customFormat="1">
      <c r="BP830138" s="90"/>
    </row>
    <row r="830139" spans="68:68" customFormat="1">
      <c r="BP830139" s="90"/>
    </row>
    <row r="830140" spans="68:68" customFormat="1">
      <c r="BP830140" s="90"/>
    </row>
    <row r="830141" spans="68:68" customFormat="1">
      <c r="BP830141" s="90"/>
    </row>
    <row r="830142" spans="68:68" customFormat="1">
      <c r="BP830142" s="90"/>
    </row>
    <row r="830143" spans="68:68" customFormat="1">
      <c r="BP830143" s="90"/>
    </row>
    <row r="830144" spans="68:68" customFormat="1">
      <c r="BP830144" s="90"/>
    </row>
    <row r="830145" spans="68:68" customFormat="1">
      <c r="BP830145" s="90"/>
    </row>
    <row r="830146" spans="68:68" customFormat="1">
      <c r="BP830146" s="90"/>
    </row>
    <row r="830147" spans="68:68" customFormat="1">
      <c r="BP830147" s="90"/>
    </row>
    <row r="830148" spans="68:68" customFormat="1">
      <c r="BP830148" s="90"/>
    </row>
    <row r="830149" spans="68:68" customFormat="1">
      <c r="BP830149" s="90"/>
    </row>
    <row r="830150" spans="68:68" customFormat="1">
      <c r="BP830150" s="90"/>
    </row>
    <row r="830151" spans="68:68" customFormat="1">
      <c r="BP830151" s="90"/>
    </row>
    <row r="830152" spans="68:68" customFormat="1">
      <c r="BP830152" s="90"/>
    </row>
    <row r="830153" spans="68:68" customFormat="1">
      <c r="BP830153" s="90"/>
    </row>
    <row r="830154" spans="68:68" customFormat="1">
      <c r="BP830154" s="90"/>
    </row>
    <row r="830155" spans="68:68" customFormat="1">
      <c r="BP830155" s="90"/>
    </row>
    <row r="830156" spans="68:68" customFormat="1">
      <c r="BP830156" s="90"/>
    </row>
    <row r="830157" spans="68:68" customFormat="1">
      <c r="BP830157" s="90"/>
    </row>
    <row r="830158" spans="68:68" customFormat="1">
      <c r="BP830158" s="90"/>
    </row>
    <row r="830159" spans="68:68" customFormat="1">
      <c r="BP830159" s="90"/>
    </row>
    <row r="830160" spans="68:68" customFormat="1">
      <c r="BP830160" s="90"/>
    </row>
    <row r="830161" spans="68:68" customFormat="1">
      <c r="BP830161" s="90"/>
    </row>
    <row r="830162" spans="68:68" customFormat="1">
      <c r="BP830162" s="90"/>
    </row>
    <row r="830163" spans="68:68" customFormat="1">
      <c r="BP830163" s="90"/>
    </row>
    <row r="830164" spans="68:68" customFormat="1">
      <c r="BP830164" s="90"/>
    </row>
    <row r="830165" spans="68:68" customFormat="1">
      <c r="BP830165" s="90"/>
    </row>
    <row r="830166" spans="68:68" customFormat="1">
      <c r="BP830166" s="90"/>
    </row>
    <row r="830167" spans="68:68" customFormat="1">
      <c r="BP830167" s="90"/>
    </row>
    <row r="830168" spans="68:68" customFormat="1">
      <c r="BP830168" s="90"/>
    </row>
    <row r="830169" spans="68:68" customFormat="1">
      <c r="BP830169" s="90"/>
    </row>
    <row r="830170" spans="68:68" customFormat="1">
      <c r="BP830170" s="90"/>
    </row>
    <row r="830171" spans="68:68" customFormat="1">
      <c r="BP830171" s="90"/>
    </row>
    <row r="830172" spans="68:68" customFormat="1">
      <c r="BP830172" s="90"/>
    </row>
    <row r="830173" spans="68:68" customFormat="1">
      <c r="BP830173" s="90"/>
    </row>
    <row r="830174" spans="68:68" customFormat="1">
      <c r="BP830174" s="90"/>
    </row>
    <row r="830175" spans="68:68" customFormat="1">
      <c r="BP830175" s="90"/>
    </row>
    <row r="830176" spans="68:68" customFormat="1">
      <c r="BP830176" s="90"/>
    </row>
    <row r="830177" spans="68:68" customFormat="1">
      <c r="BP830177" s="90"/>
    </row>
    <row r="830178" spans="68:68" customFormat="1">
      <c r="BP830178" s="90"/>
    </row>
    <row r="830179" spans="68:68" customFormat="1">
      <c r="BP830179" s="90"/>
    </row>
    <row r="830180" spans="68:68" customFormat="1">
      <c r="BP830180" s="90"/>
    </row>
    <row r="830181" spans="68:68" customFormat="1">
      <c r="BP830181" s="90"/>
    </row>
    <row r="830182" spans="68:68" customFormat="1">
      <c r="BP830182" s="90"/>
    </row>
    <row r="830183" spans="68:68" customFormat="1">
      <c r="BP830183" s="90"/>
    </row>
    <row r="830184" spans="68:68" customFormat="1">
      <c r="BP830184" s="90"/>
    </row>
    <row r="830185" spans="68:68" customFormat="1">
      <c r="BP830185" s="90"/>
    </row>
    <row r="830186" spans="68:68" customFormat="1">
      <c r="BP830186" s="90"/>
    </row>
    <row r="830187" spans="68:68" customFormat="1">
      <c r="BP830187" s="90"/>
    </row>
    <row r="830188" spans="68:68" customFormat="1">
      <c r="BP830188" s="90"/>
    </row>
    <row r="830189" spans="68:68" customFormat="1">
      <c r="BP830189" s="90"/>
    </row>
    <row r="830190" spans="68:68" customFormat="1">
      <c r="BP830190" s="90"/>
    </row>
    <row r="830191" spans="68:68" customFormat="1">
      <c r="BP830191" s="90"/>
    </row>
    <row r="830192" spans="68:68" customFormat="1">
      <c r="BP830192" s="90"/>
    </row>
    <row r="830193" spans="68:68" customFormat="1">
      <c r="BP830193" s="90"/>
    </row>
    <row r="830194" spans="68:68" customFormat="1">
      <c r="BP830194" s="90"/>
    </row>
    <row r="830195" spans="68:68" customFormat="1">
      <c r="BP830195" s="90"/>
    </row>
    <row r="830196" spans="68:68" customFormat="1">
      <c r="BP830196" s="90"/>
    </row>
    <row r="830197" spans="68:68" customFormat="1">
      <c r="BP830197" s="90"/>
    </row>
    <row r="830198" spans="68:68" customFormat="1">
      <c r="BP830198" s="90"/>
    </row>
    <row r="830199" spans="68:68" customFormat="1">
      <c r="BP830199" s="90"/>
    </row>
    <row r="830200" spans="68:68" customFormat="1">
      <c r="BP830200" s="90"/>
    </row>
    <row r="830201" spans="68:68" customFormat="1">
      <c r="BP830201" s="90"/>
    </row>
    <row r="830202" spans="68:68" customFormat="1">
      <c r="BP830202" s="90"/>
    </row>
    <row r="830203" spans="68:68" customFormat="1">
      <c r="BP830203" s="90"/>
    </row>
    <row r="830204" spans="68:68" customFormat="1">
      <c r="BP830204" s="90"/>
    </row>
    <row r="830205" spans="68:68" customFormat="1">
      <c r="BP830205" s="90"/>
    </row>
    <row r="830206" spans="68:68" customFormat="1">
      <c r="BP830206" s="90"/>
    </row>
    <row r="830207" spans="68:68" customFormat="1">
      <c r="BP830207" s="90"/>
    </row>
    <row r="830208" spans="68:68" customFormat="1">
      <c r="BP830208" s="90"/>
    </row>
    <row r="830209" spans="68:68" customFormat="1">
      <c r="BP830209" s="90"/>
    </row>
    <row r="830210" spans="68:68" customFormat="1">
      <c r="BP830210" s="90"/>
    </row>
    <row r="830211" spans="68:68" customFormat="1">
      <c r="BP830211" s="90"/>
    </row>
    <row r="830212" spans="68:68" customFormat="1">
      <c r="BP830212" s="90"/>
    </row>
    <row r="830213" spans="68:68" customFormat="1">
      <c r="BP830213" s="90"/>
    </row>
    <row r="830214" spans="68:68" customFormat="1">
      <c r="BP830214" s="90"/>
    </row>
    <row r="830215" spans="68:68" customFormat="1">
      <c r="BP830215" s="90"/>
    </row>
    <row r="830216" spans="68:68" customFormat="1">
      <c r="BP830216" s="90"/>
    </row>
    <row r="830217" spans="68:68" customFormat="1">
      <c r="BP830217" s="90"/>
    </row>
    <row r="830218" spans="68:68" customFormat="1">
      <c r="BP830218" s="90"/>
    </row>
    <row r="830219" spans="68:68" customFormat="1">
      <c r="BP830219" s="90"/>
    </row>
    <row r="830220" spans="68:68" customFormat="1">
      <c r="BP830220" s="90"/>
    </row>
    <row r="830221" spans="68:68" customFormat="1">
      <c r="BP830221" s="90"/>
    </row>
    <row r="830222" spans="68:68" customFormat="1">
      <c r="BP830222" s="90"/>
    </row>
    <row r="830223" spans="68:68" customFormat="1">
      <c r="BP830223" s="90"/>
    </row>
    <row r="830224" spans="68:68" customFormat="1">
      <c r="BP830224" s="90"/>
    </row>
    <row r="830225" spans="68:68" customFormat="1">
      <c r="BP830225" s="90"/>
    </row>
    <row r="830226" spans="68:68" customFormat="1">
      <c r="BP830226" s="90"/>
    </row>
    <row r="830227" spans="68:68" customFormat="1">
      <c r="BP830227" s="90"/>
    </row>
    <row r="830228" spans="68:68" customFormat="1">
      <c r="BP830228" s="90"/>
    </row>
    <row r="830229" spans="68:68" customFormat="1">
      <c r="BP830229" s="90"/>
    </row>
    <row r="830230" spans="68:68" customFormat="1">
      <c r="BP830230" s="90"/>
    </row>
    <row r="830231" spans="68:68" customFormat="1">
      <c r="BP830231" s="90"/>
    </row>
    <row r="830232" spans="68:68" customFormat="1">
      <c r="BP830232" s="90"/>
    </row>
    <row r="830233" spans="68:68" customFormat="1">
      <c r="BP830233" s="90"/>
    </row>
    <row r="830234" spans="68:68" customFormat="1">
      <c r="BP830234" s="90"/>
    </row>
    <row r="830235" spans="68:68" customFormat="1">
      <c r="BP830235" s="90"/>
    </row>
    <row r="830236" spans="68:68" customFormat="1">
      <c r="BP830236" s="90"/>
    </row>
    <row r="830237" spans="68:68" customFormat="1">
      <c r="BP830237" s="90"/>
    </row>
    <row r="830238" spans="68:68" customFormat="1">
      <c r="BP830238" s="90"/>
    </row>
    <row r="830239" spans="68:68" customFormat="1">
      <c r="BP830239" s="90"/>
    </row>
    <row r="830240" spans="68:68" customFormat="1">
      <c r="BP830240" s="90"/>
    </row>
    <row r="830241" spans="68:68" customFormat="1">
      <c r="BP830241" s="90"/>
    </row>
    <row r="830242" spans="68:68" customFormat="1">
      <c r="BP830242" s="90"/>
    </row>
    <row r="830243" spans="68:68" customFormat="1">
      <c r="BP830243" s="90"/>
    </row>
    <row r="830244" spans="68:68" customFormat="1">
      <c r="BP830244" s="90"/>
    </row>
    <row r="830245" spans="68:68" customFormat="1">
      <c r="BP830245" s="90"/>
    </row>
    <row r="830246" spans="68:68" customFormat="1">
      <c r="BP830246" s="90"/>
    </row>
    <row r="830247" spans="68:68" customFormat="1">
      <c r="BP830247" s="90"/>
    </row>
    <row r="830248" spans="68:68" customFormat="1">
      <c r="BP830248" s="90"/>
    </row>
    <row r="830249" spans="68:68" customFormat="1">
      <c r="BP830249" s="90"/>
    </row>
    <row r="830250" spans="68:68" customFormat="1">
      <c r="BP830250" s="90"/>
    </row>
    <row r="830251" spans="68:68" customFormat="1">
      <c r="BP830251" s="90"/>
    </row>
    <row r="830252" spans="68:68" customFormat="1">
      <c r="BP830252" s="90"/>
    </row>
    <row r="830253" spans="68:68" customFormat="1">
      <c r="BP830253" s="90"/>
    </row>
    <row r="830254" spans="68:68" customFormat="1">
      <c r="BP830254" s="90"/>
    </row>
    <row r="830255" spans="68:68" customFormat="1">
      <c r="BP830255" s="90"/>
    </row>
    <row r="830256" spans="68:68" customFormat="1">
      <c r="BP830256" s="90"/>
    </row>
    <row r="830257" spans="68:68" customFormat="1">
      <c r="BP830257" s="90"/>
    </row>
    <row r="830258" spans="68:68" customFormat="1">
      <c r="BP830258" s="90"/>
    </row>
    <row r="830259" spans="68:68" customFormat="1">
      <c r="BP830259" s="90"/>
    </row>
    <row r="830260" spans="68:68" customFormat="1">
      <c r="BP830260" s="90"/>
    </row>
    <row r="830261" spans="68:68" customFormat="1">
      <c r="BP830261" s="90"/>
    </row>
    <row r="830262" spans="68:68" customFormat="1">
      <c r="BP830262" s="90"/>
    </row>
    <row r="830263" spans="68:68" customFormat="1">
      <c r="BP830263" s="90"/>
    </row>
    <row r="830264" spans="68:68" customFormat="1">
      <c r="BP830264" s="90"/>
    </row>
    <row r="830265" spans="68:68" customFormat="1">
      <c r="BP830265" s="90"/>
    </row>
    <row r="830266" spans="68:68" customFormat="1">
      <c r="BP830266" s="90"/>
    </row>
    <row r="830267" spans="68:68" customFormat="1">
      <c r="BP830267" s="90"/>
    </row>
    <row r="830268" spans="68:68" customFormat="1">
      <c r="BP830268" s="90"/>
    </row>
    <row r="830269" spans="68:68" customFormat="1">
      <c r="BP830269" s="90"/>
    </row>
    <row r="830270" spans="68:68" customFormat="1">
      <c r="BP830270" s="90"/>
    </row>
    <row r="830271" spans="68:68" customFormat="1">
      <c r="BP830271" s="90"/>
    </row>
    <row r="830272" spans="68:68" customFormat="1">
      <c r="BP830272" s="90"/>
    </row>
    <row r="830273" spans="68:68" customFormat="1">
      <c r="BP830273" s="90"/>
    </row>
    <row r="830274" spans="68:68" customFormat="1">
      <c r="BP830274" s="90"/>
    </row>
    <row r="830275" spans="68:68" customFormat="1">
      <c r="BP830275" s="90"/>
    </row>
    <row r="830276" spans="68:68" customFormat="1">
      <c r="BP830276" s="90"/>
    </row>
    <row r="830277" spans="68:68" customFormat="1">
      <c r="BP830277" s="90"/>
    </row>
    <row r="830278" spans="68:68" customFormat="1">
      <c r="BP830278" s="90"/>
    </row>
    <row r="830279" spans="68:68" customFormat="1">
      <c r="BP830279" s="90"/>
    </row>
    <row r="830280" spans="68:68" customFormat="1">
      <c r="BP830280" s="90"/>
    </row>
    <row r="830281" spans="68:68" customFormat="1">
      <c r="BP830281" s="90"/>
    </row>
    <row r="830282" spans="68:68" customFormat="1">
      <c r="BP830282" s="90"/>
    </row>
    <row r="830283" spans="68:68" customFormat="1">
      <c r="BP830283" s="90"/>
    </row>
    <row r="830284" spans="68:68" customFormat="1">
      <c r="BP830284" s="90"/>
    </row>
    <row r="830285" spans="68:68" customFormat="1">
      <c r="BP830285" s="90"/>
    </row>
    <row r="830286" spans="68:68" customFormat="1">
      <c r="BP830286" s="90"/>
    </row>
    <row r="830287" spans="68:68" customFormat="1">
      <c r="BP830287" s="90"/>
    </row>
    <row r="830288" spans="68:68" customFormat="1">
      <c r="BP830288" s="90"/>
    </row>
    <row r="830289" spans="68:68" customFormat="1">
      <c r="BP830289" s="90"/>
    </row>
    <row r="830290" spans="68:68" customFormat="1">
      <c r="BP830290" s="90"/>
    </row>
    <row r="830291" spans="68:68" customFormat="1">
      <c r="BP830291" s="90"/>
    </row>
    <row r="830292" spans="68:68" customFormat="1">
      <c r="BP830292" s="90"/>
    </row>
    <row r="830293" spans="68:68" customFormat="1">
      <c r="BP830293" s="90"/>
    </row>
    <row r="830294" spans="68:68" customFormat="1">
      <c r="BP830294" s="90"/>
    </row>
    <row r="830295" spans="68:68" customFormat="1">
      <c r="BP830295" s="90"/>
    </row>
    <row r="830296" spans="68:68" customFormat="1">
      <c r="BP830296" s="90"/>
    </row>
    <row r="830297" spans="68:68" customFormat="1">
      <c r="BP830297" s="90"/>
    </row>
    <row r="830298" spans="68:68" customFormat="1">
      <c r="BP830298" s="90"/>
    </row>
    <row r="830299" spans="68:68" customFormat="1">
      <c r="BP830299" s="90"/>
    </row>
    <row r="830300" spans="68:68" customFormat="1">
      <c r="BP830300" s="90"/>
    </row>
    <row r="830301" spans="68:68" customFormat="1">
      <c r="BP830301" s="90"/>
    </row>
    <row r="830302" spans="68:68" customFormat="1">
      <c r="BP830302" s="90"/>
    </row>
    <row r="830303" spans="68:68" customFormat="1">
      <c r="BP830303" s="90"/>
    </row>
    <row r="830304" spans="68:68" customFormat="1">
      <c r="BP830304" s="90"/>
    </row>
    <row r="830305" spans="68:68" customFormat="1">
      <c r="BP830305" s="90"/>
    </row>
    <row r="830306" spans="68:68" customFormat="1">
      <c r="BP830306" s="90"/>
    </row>
    <row r="830307" spans="68:68" customFormat="1">
      <c r="BP830307" s="90"/>
    </row>
    <row r="830308" spans="68:68" customFormat="1">
      <c r="BP830308" s="90"/>
    </row>
    <row r="830309" spans="68:68" customFormat="1">
      <c r="BP830309" s="90"/>
    </row>
    <row r="830310" spans="68:68" customFormat="1">
      <c r="BP830310" s="90"/>
    </row>
    <row r="830311" spans="68:68" customFormat="1">
      <c r="BP830311" s="90"/>
    </row>
    <row r="830312" spans="68:68" customFormat="1">
      <c r="BP830312" s="90"/>
    </row>
    <row r="830313" spans="68:68" customFormat="1">
      <c r="BP830313" s="90"/>
    </row>
    <row r="830314" spans="68:68" customFormat="1">
      <c r="BP830314" s="90"/>
    </row>
    <row r="830315" spans="68:68" customFormat="1">
      <c r="BP830315" s="90"/>
    </row>
    <row r="830316" spans="68:68" customFormat="1">
      <c r="BP830316" s="90"/>
    </row>
    <row r="830317" spans="68:68" customFormat="1">
      <c r="BP830317" s="90"/>
    </row>
    <row r="830318" spans="68:68" customFormat="1">
      <c r="BP830318" s="90"/>
    </row>
    <row r="830319" spans="68:68" customFormat="1">
      <c r="BP830319" s="90"/>
    </row>
    <row r="830320" spans="68:68" customFormat="1">
      <c r="BP830320" s="90"/>
    </row>
    <row r="830321" spans="68:68" customFormat="1">
      <c r="BP830321" s="90"/>
    </row>
    <row r="830322" spans="68:68" customFormat="1">
      <c r="BP830322" s="90"/>
    </row>
    <row r="830323" spans="68:68" customFormat="1">
      <c r="BP830323" s="90"/>
    </row>
    <row r="830324" spans="68:68" customFormat="1">
      <c r="BP830324" s="90"/>
    </row>
    <row r="830325" spans="68:68" customFormat="1">
      <c r="BP830325" s="90"/>
    </row>
    <row r="830326" spans="68:68" customFormat="1">
      <c r="BP830326" s="90"/>
    </row>
    <row r="830327" spans="68:68" customFormat="1">
      <c r="BP830327" s="90"/>
    </row>
    <row r="830328" spans="68:68" customFormat="1">
      <c r="BP830328" s="90"/>
    </row>
    <row r="830329" spans="68:68" customFormat="1">
      <c r="BP830329" s="90"/>
    </row>
    <row r="830330" spans="68:68" customFormat="1">
      <c r="BP830330" s="90"/>
    </row>
    <row r="830331" spans="68:68" customFormat="1">
      <c r="BP830331" s="90"/>
    </row>
    <row r="830332" spans="68:68" customFormat="1">
      <c r="BP830332" s="90"/>
    </row>
    <row r="830333" spans="68:68" customFormat="1">
      <c r="BP830333" s="90"/>
    </row>
    <row r="830334" spans="68:68" customFormat="1">
      <c r="BP830334" s="90"/>
    </row>
    <row r="830335" spans="68:68" customFormat="1">
      <c r="BP830335" s="90"/>
    </row>
    <row r="830336" spans="68:68" customFormat="1">
      <c r="BP830336" s="90"/>
    </row>
    <row r="830337" spans="68:68" customFormat="1">
      <c r="BP830337" s="90"/>
    </row>
    <row r="830338" spans="68:68" customFormat="1">
      <c r="BP830338" s="90"/>
    </row>
    <row r="830339" spans="68:68" customFormat="1">
      <c r="BP830339" s="90"/>
    </row>
    <row r="830340" spans="68:68" customFormat="1">
      <c r="BP830340" s="90"/>
    </row>
    <row r="830341" spans="68:68" customFormat="1">
      <c r="BP830341" s="90"/>
    </row>
    <row r="830342" spans="68:68" customFormat="1">
      <c r="BP830342" s="90"/>
    </row>
    <row r="830343" spans="68:68" customFormat="1">
      <c r="BP830343" s="90"/>
    </row>
    <row r="830344" spans="68:68" customFormat="1">
      <c r="BP830344" s="90"/>
    </row>
    <row r="830345" spans="68:68" customFormat="1">
      <c r="BP830345" s="90"/>
    </row>
    <row r="830346" spans="68:68" customFormat="1">
      <c r="BP830346" s="90"/>
    </row>
    <row r="830347" spans="68:68" customFormat="1">
      <c r="BP830347" s="90"/>
    </row>
    <row r="830348" spans="68:68" customFormat="1">
      <c r="BP830348" s="90"/>
    </row>
    <row r="830349" spans="68:68" customFormat="1">
      <c r="BP830349" s="90"/>
    </row>
    <row r="830350" spans="68:68" customFormat="1">
      <c r="BP830350" s="90"/>
    </row>
    <row r="830351" spans="68:68" customFormat="1">
      <c r="BP830351" s="90"/>
    </row>
    <row r="830352" spans="68:68" customFormat="1">
      <c r="BP830352" s="90"/>
    </row>
    <row r="830353" spans="68:68" customFormat="1">
      <c r="BP830353" s="90"/>
    </row>
    <row r="830354" spans="68:68" customFormat="1">
      <c r="BP830354" s="90"/>
    </row>
    <row r="830355" spans="68:68" customFormat="1">
      <c r="BP830355" s="90"/>
    </row>
    <row r="830356" spans="68:68" customFormat="1">
      <c r="BP830356" s="90"/>
    </row>
    <row r="830357" spans="68:68" customFormat="1">
      <c r="BP830357" s="90"/>
    </row>
    <row r="830358" spans="68:68" customFormat="1">
      <c r="BP830358" s="90"/>
    </row>
    <row r="830359" spans="68:68" customFormat="1">
      <c r="BP830359" s="90"/>
    </row>
    <row r="830360" spans="68:68" customFormat="1">
      <c r="BP830360" s="90"/>
    </row>
    <row r="830361" spans="68:68" customFormat="1">
      <c r="BP830361" s="90"/>
    </row>
    <row r="830362" spans="68:68" customFormat="1">
      <c r="BP830362" s="90"/>
    </row>
    <row r="830363" spans="68:68" customFormat="1">
      <c r="BP830363" s="90"/>
    </row>
    <row r="830364" spans="68:68" customFormat="1">
      <c r="BP830364" s="90"/>
    </row>
    <row r="830365" spans="68:68" customFormat="1">
      <c r="BP830365" s="90"/>
    </row>
    <row r="830366" spans="68:68" customFormat="1">
      <c r="BP830366" s="90"/>
    </row>
    <row r="830367" spans="68:68" customFormat="1">
      <c r="BP830367" s="90"/>
    </row>
    <row r="830368" spans="68:68" customFormat="1">
      <c r="BP830368" s="90"/>
    </row>
    <row r="830369" spans="68:68" customFormat="1">
      <c r="BP830369" s="90"/>
    </row>
    <row r="830370" spans="68:68" customFormat="1">
      <c r="BP830370" s="90"/>
    </row>
    <row r="830371" spans="68:68" customFormat="1">
      <c r="BP830371" s="90"/>
    </row>
    <row r="830372" spans="68:68" customFormat="1">
      <c r="BP830372" s="90"/>
    </row>
    <row r="830373" spans="68:68" customFormat="1">
      <c r="BP830373" s="90"/>
    </row>
    <row r="830374" spans="68:68" customFormat="1">
      <c r="BP830374" s="90"/>
    </row>
    <row r="830375" spans="68:68" customFormat="1">
      <c r="BP830375" s="90"/>
    </row>
    <row r="830376" spans="68:68" customFormat="1">
      <c r="BP830376" s="90"/>
    </row>
    <row r="830377" spans="68:68" customFormat="1">
      <c r="BP830377" s="90"/>
    </row>
    <row r="830378" spans="68:68" customFormat="1">
      <c r="BP830378" s="90"/>
    </row>
    <row r="830379" spans="68:68" customFormat="1">
      <c r="BP830379" s="90"/>
    </row>
    <row r="830380" spans="68:68" customFormat="1">
      <c r="BP830380" s="90"/>
    </row>
    <row r="830381" spans="68:68" customFormat="1">
      <c r="BP830381" s="90"/>
    </row>
    <row r="830382" spans="68:68" customFormat="1">
      <c r="BP830382" s="90"/>
    </row>
    <row r="830383" spans="68:68" customFormat="1">
      <c r="BP830383" s="90"/>
    </row>
    <row r="830384" spans="68:68" customFormat="1">
      <c r="BP830384" s="90"/>
    </row>
    <row r="830385" spans="68:68" customFormat="1">
      <c r="BP830385" s="90"/>
    </row>
    <row r="830386" spans="68:68" customFormat="1">
      <c r="BP830386" s="90"/>
    </row>
    <row r="830387" spans="68:68" customFormat="1">
      <c r="BP830387" s="90"/>
    </row>
    <row r="830388" spans="68:68" customFormat="1">
      <c r="BP830388" s="90"/>
    </row>
    <row r="830389" spans="68:68" customFormat="1">
      <c r="BP830389" s="90"/>
    </row>
    <row r="830390" spans="68:68" customFormat="1">
      <c r="BP830390" s="90"/>
    </row>
    <row r="830391" spans="68:68" customFormat="1">
      <c r="BP830391" s="90"/>
    </row>
    <row r="830392" spans="68:68" customFormat="1">
      <c r="BP830392" s="90"/>
    </row>
    <row r="830393" spans="68:68" customFormat="1">
      <c r="BP830393" s="90"/>
    </row>
    <row r="830394" spans="68:68" customFormat="1">
      <c r="BP830394" s="90"/>
    </row>
    <row r="830395" spans="68:68" customFormat="1">
      <c r="BP830395" s="90"/>
    </row>
    <row r="830396" spans="68:68" customFormat="1">
      <c r="BP830396" s="90"/>
    </row>
    <row r="830397" spans="68:68" customFormat="1">
      <c r="BP830397" s="90"/>
    </row>
    <row r="830398" spans="68:68" customFormat="1">
      <c r="BP830398" s="90"/>
    </row>
    <row r="830399" spans="68:68" customFormat="1">
      <c r="BP830399" s="90"/>
    </row>
    <row r="830400" spans="68:68" customFormat="1">
      <c r="BP830400" s="90"/>
    </row>
    <row r="830401" spans="68:68" customFormat="1">
      <c r="BP830401" s="90"/>
    </row>
    <row r="830402" spans="68:68" customFormat="1">
      <c r="BP830402" s="90"/>
    </row>
    <row r="830403" spans="68:68" customFormat="1">
      <c r="BP830403" s="90"/>
    </row>
    <row r="830404" spans="68:68" customFormat="1">
      <c r="BP830404" s="90"/>
    </row>
    <row r="830405" spans="68:68" customFormat="1">
      <c r="BP830405" s="90"/>
    </row>
    <row r="830406" spans="68:68" customFormat="1">
      <c r="BP830406" s="90"/>
    </row>
    <row r="830407" spans="68:68" customFormat="1">
      <c r="BP830407" s="90"/>
    </row>
    <row r="830408" spans="68:68" customFormat="1">
      <c r="BP830408" s="90"/>
    </row>
    <row r="830409" spans="68:68" customFormat="1">
      <c r="BP830409" s="90"/>
    </row>
    <row r="830410" spans="68:68" customFormat="1">
      <c r="BP830410" s="90"/>
    </row>
    <row r="830411" spans="68:68" customFormat="1">
      <c r="BP830411" s="90"/>
    </row>
    <row r="830412" spans="68:68" customFormat="1">
      <c r="BP830412" s="90"/>
    </row>
    <row r="830413" spans="68:68" customFormat="1">
      <c r="BP830413" s="90"/>
    </row>
    <row r="830414" spans="68:68" customFormat="1">
      <c r="BP830414" s="90"/>
    </row>
    <row r="830415" spans="68:68" customFormat="1">
      <c r="BP830415" s="90"/>
    </row>
    <row r="830416" spans="68:68" customFormat="1">
      <c r="BP830416" s="90"/>
    </row>
    <row r="830417" spans="68:68" customFormat="1">
      <c r="BP830417" s="90"/>
    </row>
    <row r="830418" spans="68:68" customFormat="1">
      <c r="BP830418" s="90"/>
    </row>
    <row r="830419" spans="68:68" customFormat="1">
      <c r="BP830419" s="90"/>
    </row>
    <row r="830420" spans="68:68" customFormat="1">
      <c r="BP830420" s="90"/>
    </row>
    <row r="830421" spans="68:68" customFormat="1">
      <c r="BP830421" s="90"/>
    </row>
    <row r="830422" spans="68:68" customFormat="1">
      <c r="BP830422" s="90"/>
    </row>
    <row r="830423" spans="68:68" customFormat="1">
      <c r="BP830423" s="90"/>
    </row>
    <row r="830424" spans="68:68" customFormat="1">
      <c r="BP830424" s="90"/>
    </row>
    <row r="830425" spans="68:68" customFormat="1">
      <c r="BP830425" s="90"/>
    </row>
    <row r="830426" spans="68:68" customFormat="1">
      <c r="BP830426" s="90"/>
    </row>
    <row r="830427" spans="68:68" customFormat="1">
      <c r="BP830427" s="90"/>
    </row>
    <row r="830428" spans="68:68" customFormat="1">
      <c r="BP830428" s="90"/>
    </row>
    <row r="830429" spans="68:68" customFormat="1">
      <c r="BP830429" s="90"/>
    </row>
    <row r="830430" spans="68:68" customFormat="1">
      <c r="BP830430" s="90"/>
    </row>
    <row r="830431" spans="68:68" customFormat="1">
      <c r="BP830431" s="90"/>
    </row>
    <row r="830432" spans="68:68" customFormat="1">
      <c r="BP830432" s="90"/>
    </row>
    <row r="830433" spans="68:68" customFormat="1">
      <c r="BP830433" s="90"/>
    </row>
    <row r="830434" spans="68:68" customFormat="1">
      <c r="BP830434" s="90"/>
    </row>
    <row r="830435" spans="68:68" customFormat="1">
      <c r="BP830435" s="90"/>
    </row>
    <row r="830436" spans="68:68" customFormat="1">
      <c r="BP830436" s="90"/>
    </row>
    <row r="830437" spans="68:68" customFormat="1">
      <c r="BP830437" s="90"/>
    </row>
    <row r="830438" spans="68:68" customFormat="1">
      <c r="BP830438" s="90"/>
    </row>
    <row r="830439" spans="68:68" customFormat="1">
      <c r="BP830439" s="90"/>
    </row>
    <row r="830440" spans="68:68" customFormat="1">
      <c r="BP830440" s="90"/>
    </row>
    <row r="830441" spans="68:68" customFormat="1">
      <c r="BP830441" s="90"/>
    </row>
    <row r="830442" spans="68:68" customFormat="1">
      <c r="BP830442" s="90"/>
    </row>
    <row r="830443" spans="68:68" customFormat="1">
      <c r="BP830443" s="90"/>
    </row>
    <row r="830444" spans="68:68" customFormat="1">
      <c r="BP830444" s="90"/>
    </row>
    <row r="830445" spans="68:68" customFormat="1">
      <c r="BP830445" s="90"/>
    </row>
    <row r="830446" spans="68:68" customFormat="1">
      <c r="BP830446" s="90"/>
    </row>
    <row r="830447" spans="68:68" customFormat="1">
      <c r="BP830447" s="90"/>
    </row>
    <row r="830448" spans="68:68" customFormat="1">
      <c r="BP830448" s="90"/>
    </row>
    <row r="830449" spans="68:68" customFormat="1">
      <c r="BP830449" s="90"/>
    </row>
    <row r="830450" spans="68:68" customFormat="1">
      <c r="BP830450" s="90"/>
    </row>
    <row r="830451" spans="68:68" customFormat="1">
      <c r="BP830451" s="90"/>
    </row>
    <row r="830452" spans="68:68" customFormat="1">
      <c r="BP830452" s="90"/>
    </row>
    <row r="830453" spans="68:68" customFormat="1">
      <c r="BP830453" s="90"/>
    </row>
    <row r="830454" spans="68:68" customFormat="1">
      <c r="BP830454" s="90"/>
    </row>
    <row r="830455" spans="68:68" customFormat="1">
      <c r="BP830455" s="90"/>
    </row>
    <row r="830456" spans="68:68" customFormat="1">
      <c r="BP830456" s="90"/>
    </row>
    <row r="830457" spans="68:68" customFormat="1">
      <c r="BP830457" s="90"/>
    </row>
    <row r="830458" spans="68:68" customFormat="1">
      <c r="BP830458" s="90"/>
    </row>
    <row r="830459" spans="68:68" customFormat="1">
      <c r="BP830459" s="90"/>
    </row>
    <row r="830460" spans="68:68" customFormat="1">
      <c r="BP830460" s="90"/>
    </row>
    <row r="830461" spans="68:68" customFormat="1">
      <c r="BP830461" s="90"/>
    </row>
    <row r="830462" spans="68:68" customFormat="1">
      <c r="BP830462" s="90"/>
    </row>
    <row r="830463" spans="68:68" customFormat="1">
      <c r="BP830463" s="90"/>
    </row>
    <row r="830464" spans="68:68" customFormat="1">
      <c r="BP830464" s="90"/>
    </row>
    <row r="830465" spans="68:68" customFormat="1">
      <c r="BP830465" s="90"/>
    </row>
    <row r="830466" spans="68:68" customFormat="1">
      <c r="BP830466" s="90"/>
    </row>
    <row r="830467" spans="68:68" customFormat="1">
      <c r="BP830467" s="90"/>
    </row>
    <row r="830468" spans="68:68" customFormat="1">
      <c r="BP830468" s="90"/>
    </row>
    <row r="830469" spans="68:68" customFormat="1">
      <c r="BP830469" s="90"/>
    </row>
    <row r="830470" spans="68:68" customFormat="1">
      <c r="BP830470" s="90"/>
    </row>
    <row r="830471" spans="68:68" customFormat="1">
      <c r="BP830471" s="90"/>
    </row>
    <row r="830472" spans="68:68" customFormat="1">
      <c r="BP830472" s="90"/>
    </row>
    <row r="830473" spans="68:68" customFormat="1">
      <c r="BP830473" s="90"/>
    </row>
    <row r="830474" spans="68:68" customFormat="1">
      <c r="BP830474" s="90"/>
    </row>
    <row r="830475" spans="68:68" customFormat="1">
      <c r="BP830475" s="90"/>
    </row>
    <row r="830476" spans="68:68" customFormat="1">
      <c r="BP830476" s="90"/>
    </row>
    <row r="830477" spans="68:68" customFormat="1">
      <c r="BP830477" s="90"/>
    </row>
    <row r="830478" spans="68:68" customFormat="1">
      <c r="BP830478" s="90"/>
    </row>
    <row r="830479" spans="68:68" customFormat="1">
      <c r="BP830479" s="90"/>
    </row>
    <row r="830480" spans="68:68" customFormat="1">
      <c r="BP830480" s="90"/>
    </row>
    <row r="830481" spans="68:68" customFormat="1">
      <c r="BP830481" s="90"/>
    </row>
    <row r="830482" spans="68:68" customFormat="1">
      <c r="BP830482" s="90"/>
    </row>
    <row r="830483" spans="68:68" customFormat="1">
      <c r="BP830483" s="90"/>
    </row>
    <row r="830484" spans="68:68" customFormat="1">
      <c r="BP830484" s="90"/>
    </row>
    <row r="830485" spans="68:68" customFormat="1">
      <c r="BP830485" s="90"/>
    </row>
    <row r="830486" spans="68:68" customFormat="1">
      <c r="BP830486" s="90"/>
    </row>
    <row r="830487" spans="68:68" customFormat="1">
      <c r="BP830487" s="90"/>
    </row>
    <row r="830488" spans="68:68" customFormat="1">
      <c r="BP830488" s="90"/>
    </row>
    <row r="830489" spans="68:68" customFormat="1">
      <c r="BP830489" s="90"/>
    </row>
    <row r="830490" spans="68:68" customFormat="1">
      <c r="BP830490" s="90"/>
    </row>
    <row r="830491" spans="68:68" customFormat="1">
      <c r="BP830491" s="90"/>
    </row>
    <row r="830492" spans="68:68" customFormat="1">
      <c r="BP830492" s="90"/>
    </row>
    <row r="830493" spans="68:68" customFormat="1">
      <c r="BP830493" s="90"/>
    </row>
    <row r="830494" spans="68:68" customFormat="1">
      <c r="BP830494" s="90"/>
    </row>
    <row r="830495" spans="68:68" customFormat="1">
      <c r="BP830495" s="90"/>
    </row>
    <row r="830496" spans="68:68" customFormat="1">
      <c r="BP830496" s="90"/>
    </row>
    <row r="830497" spans="68:68" customFormat="1">
      <c r="BP830497" s="90"/>
    </row>
    <row r="830498" spans="68:68" customFormat="1">
      <c r="BP830498" s="90"/>
    </row>
    <row r="830499" spans="68:68" customFormat="1">
      <c r="BP830499" s="90"/>
    </row>
    <row r="830500" spans="68:68" customFormat="1">
      <c r="BP830500" s="90"/>
    </row>
    <row r="830501" spans="68:68" customFormat="1">
      <c r="BP830501" s="90"/>
    </row>
    <row r="830502" spans="68:68" customFormat="1">
      <c r="BP830502" s="90"/>
    </row>
    <row r="830503" spans="68:68" customFormat="1">
      <c r="BP830503" s="90"/>
    </row>
    <row r="830504" spans="68:68" customFormat="1">
      <c r="BP830504" s="90"/>
    </row>
    <row r="830505" spans="68:68" customFormat="1">
      <c r="BP830505" s="90"/>
    </row>
    <row r="830506" spans="68:68" customFormat="1">
      <c r="BP830506" s="90"/>
    </row>
    <row r="830507" spans="68:68" customFormat="1">
      <c r="BP830507" s="90"/>
    </row>
    <row r="830508" spans="68:68" customFormat="1">
      <c r="BP830508" s="90"/>
    </row>
    <row r="830509" spans="68:68" customFormat="1">
      <c r="BP830509" s="90"/>
    </row>
    <row r="830510" spans="68:68" customFormat="1">
      <c r="BP830510" s="90"/>
    </row>
    <row r="830511" spans="68:68" customFormat="1">
      <c r="BP830511" s="90"/>
    </row>
    <row r="830512" spans="68:68" customFormat="1">
      <c r="BP830512" s="90"/>
    </row>
    <row r="830513" spans="68:68" customFormat="1">
      <c r="BP830513" s="90"/>
    </row>
    <row r="830514" spans="68:68" customFormat="1">
      <c r="BP830514" s="90"/>
    </row>
    <row r="830515" spans="68:68" customFormat="1">
      <c r="BP830515" s="90"/>
    </row>
    <row r="830516" spans="68:68" customFormat="1">
      <c r="BP830516" s="90"/>
    </row>
    <row r="830517" spans="68:68" customFormat="1">
      <c r="BP830517" s="90"/>
    </row>
    <row r="830518" spans="68:68" customFormat="1">
      <c r="BP830518" s="90"/>
    </row>
    <row r="830519" spans="68:68" customFormat="1">
      <c r="BP830519" s="90"/>
    </row>
    <row r="830520" spans="68:68" customFormat="1">
      <c r="BP830520" s="90"/>
    </row>
    <row r="830521" spans="68:68" customFormat="1">
      <c r="BP830521" s="90"/>
    </row>
    <row r="830522" spans="68:68" customFormat="1">
      <c r="BP830522" s="90"/>
    </row>
    <row r="830523" spans="68:68" customFormat="1">
      <c r="BP830523" s="90"/>
    </row>
    <row r="830524" spans="68:68" customFormat="1">
      <c r="BP830524" s="90"/>
    </row>
    <row r="830525" spans="68:68" customFormat="1">
      <c r="BP830525" s="90"/>
    </row>
    <row r="830526" spans="68:68" customFormat="1">
      <c r="BP830526" s="90"/>
    </row>
    <row r="830527" spans="68:68" customFormat="1">
      <c r="BP830527" s="90"/>
    </row>
    <row r="830528" spans="68:68" customFormat="1">
      <c r="BP830528" s="90"/>
    </row>
    <row r="830529" spans="68:68" customFormat="1">
      <c r="BP830529" s="90"/>
    </row>
    <row r="830530" spans="68:68" customFormat="1">
      <c r="BP830530" s="90"/>
    </row>
    <row r="830531" spans="68:68" customFormat="1">
      <c r="BP830531" s="90"/>
    </row>
    <row r="830532" spans="68:68" customFormat="1">
      <c r="BP830532" s="90"/>
    </row>
    <row r="830533" spans="68:68" customFormat="1">
      <c r="BP830533" s="90"/>
    </row>
    <row r="830534" spans="68:68" customFormat="1">
      <c r="BP830534" s="90"/>
    </row>
    <row r="830535" spans="68:68" customFormat="1">
      <c r="BP830535" s="90"/>
    </row>
    <row r="830536" spans="68:68" customFormat="1">
      <c r="BP830536" s="90"/>
    </row>
    <row r="830537" spans="68:68" customFormat="1">
      <c r="BP830537" s="90"/>
    </row>
    <row r="830538" spans="68:68" customFormat="1">
      <c r="BP830538" s="90"/>
    </row>
    <row r="830539" spans="68:68" customFormat="1">
      <c r="BP830539" s="90"/>
    </row>
    <row r="830540" spans="68:68" customFormat="1">
      <c r="BP830540" s="90"/>
    </row>
    <row r="830541" spans="68:68" customFormat="1">
      <c r="BP830541" s="90"/>
    </row>
    <row r="830542" spans="68:68" customFormat="1">
      <c r="BP830542" s="90"/>
    </row>
    <row r="830543" spans="68:68" customFormat="1">
      <c r="BP830543" s="90"/>
    </row>
    <row r="830544" spans="68:68" customFormat="1">
      <c r="BP830544" s="90"/>
    </row>
    <row r="830545" spans="68:68" customFormat="1">
      <c r="BP830545" s="90"/>
    </row>
    <row r="830546" spans="68:68" customFormat="1">
      <c r="BP830546" s="90"/>
    </row>
    <row r="830547" spans="68:68" customFormat="1">
      <c r="BP830547" s="90"/>
    </row>
    <row r="830548" spans="68:68" customFormat="1">
      <c r="BP830548" s="90"/>
    </row>
    <row r="830549" spans="68:68" customFormat="1">
      <c r="BP830549" s="90"/>
    </row>
    <row r="830550" spans="68:68" customFormat="1">
      <c r="BP830550" s="90"/>
    </row>
    <row r="830551" spans="68:68" customFormat="1">
      <c r="BP830551" s="90"/>
    </row>
    <row r="830552" spans="68:68" customFormat="1">
      <c r="BP830552" s="90"/>
    </row>
    <row r="830553" spans="68:68" customFormat="1">
      <c r="BP830553" s="90"/>
    </row>
    <row r="830554" spans="68:68" customFormat="1">
      <c r="BP830554" s="90"/>
    </row>
    <row r="830555" spans="68:68" customFormat="1">
      <c r="BP830555" s="90"/>
    </row>
    <row r="830556" spans="68:68" customFormat="1">
      <c r="BP830556" s="90"/>
    </row>
    <row r="830557" spans="68:68" customFormat="1">
      <c r="BP830557" s="90"/>
    </row>
    <row r="830558" spans="68:68" customFormat="1">
      <c r="BP830558" s="90"/>
    </row>
    <row r="830559" spans="68:68" customFormat="1">
      <c r="BP830559" s="90"/>
    </row>
    <row r="830560" spans="68:68" customFormat="1">
      <c r="BP830560" s="90"/>
    </row>
    <row r="830561" spans="68:68" customFormat="1">
      <c r="BP830561" s="90"/>
    </row>
    <row r="830562" spans="68:68" customFormat="1">
      <c r="BP830562" s="90"/>
    </row>
    <row r="830563" spans="68:68" customFormat="1">
      <c r="BP830563" s="90"/>
    </row>
    <row r="830564" spans="68:68" customFormat="1">
      <c r="BP830564" s="90"/>
    </row>
    <row r="830565" spans="68:68" customFormat="1">
      <c r="BP830565" s="90"/>
    </row>
    <row r="830566" spans="68:68" customFormat="1">
      <c r="BP830566" s="90"/>
    </row>
    <row r="830567" spans="68:68" customFormat="1">
      <c r="BP830567" s="90"/>
    </row>
    <row r="830568" spans="68:68" customFormat="1">
      <c r="BP830568" s="90"/>
    </row>
    <row r="830569" spans="68:68" customFormat="1">
      <c r="BP830569" s="90"/>
    </row>
    <row r="830570" spans="68:68" customFormat="1">
      <c r="BP830570" s="90"/>
    </row>
    <row r="830571" spans="68:68" customFormat="1">
      <c r="BP830571" s="90"/>
    </row>
    <row r="830572" spans="68:68" customFormat="1">
      <c r="BP830572" s="90"/>
    </row>
    <row r="830573" spans="68:68" customFormat="1">
      <c r="BP830573" s="90"/>
    </row>
    <row r="830574" spans="68:68" customFormat="1">
      <c r="BP830574" s="90"/>
    </row>
    <row r="830575" spans="68:68" customFormat="1">
      <c r="BP830575" s="90"/>
    </row>
    <row r="830576" spans="68:68" customFormat="1">
      <c r="BP830576" s="90"/>
    </row>
    <row r="830577" spans="68:68" customFormat="1">
      <c r="BP830577" s="90"/>
    </row>
    <row r="830578" spans="68:68" customFormat="1">
      <c r="BP830578" s="90"/>
    </row>
    <row r="830579" spans="68:68" customFormat="1">
      <c r="BP830579" s="90"/>
    </row>
    <row r="830580" spans="68:68" customFormat="1">
      <c r="BP830580" s="90"/>
    </row>
    <row r="830581" spans="68:68" customFormat="1">
      <c r="BP830581" s="90"/>
    </row>
    <row r="830582" spans="68:68" customFormat="1">
      <c r="BP830582" s="90"/>
    </row>
    <row r="830583" spans="68:68" customFormat="1">
      <c r="BP830583" s="90"/>
    </row>
    <row r="830584" spans="68:68" customFormat="1">
      <c r="BP830584" s="90"/>
    </row>
    <row r="830585" spans="68:68" customFormat="1">
      <c r="BP830585" s="90"/>
    </row>
    <row r="830586" spans="68:68" customFormat="1">
      <c r="BP830586" s="90"/>
    </row>
    <row r="830587" spans="68:68" customFormat="1">
      <c r="BP830587" s="90"/>
    </row>
    <row r="830588" spans="68:68" customFormat="1">
      <c r="BP830588" s="90"/>
    </row>
    <row r="830589" spans="68:68" customFormat="1">
      <c r="BP830589" s="90"/>
    </row>
    <row r="830590" spans="68:68" customFormat="1">
      <c r="BP830590" s="90"/>
    </row>
    <row r="830591" spans="68:68" customFormat="1">
      <c r="BP830591" s="90"/>
    </row>
    <row r="830592" spans="68:68" customFormat="1">
      <c r="BP830592" s="90"/>
    </row>
    <row r="830593" spans="68:68" customFormat="1">
      <c r="BP830593" s="90"/>
    </row>
    <row r="830594" spans="68:68" customFormat="1">
      <c r="BP830594" s="90"/>
    </row>
    <row r="830595" spans="68:68" customFormat="1">
      <c r="BP830595" s="90"/>
    </row>
    <row r="830596" spans="68:68" customFormat="1">
      <c r="BP830596" s="90"/>
    </row>
    <row r="830597" spans="68:68" customFormat="1">
      <c r="BP830597" s="90"/>
    </row>
    <row r="830598" spans="68:68" customFormat="1">
      <c r="BP830598" s="90"/>
    </row>
    <row r="830599" spans="68:68" customFormat="1">
      <c r="BP830599" s="90"/>
    </row>
    <row r="830600" spans="68:68" customFormat="1">
      <c r="BP830600" s="90"/>
    </row>
    <row r="830601" spans="68:68" customFormat="1">
      <c r="BP830601" s="90"/>
    </row>
    <row r="830602" spans="68:68" customFormat="1">
      <c r="BP830602" s="90"/>
    </row>
    <row r="830603" spans="68:68" customFormat="1">
      <c r="BP830603" s="90"/>
    </row>
    <row r="830604" spans="68:68" customFormat="1">
      <c r="BP830604" s="90"/>
    </row>
    <row r="830605" spans="68:68" customFormat="1">
      <c r="BP830605" s="90"/>
    </row>
    <row r="830606" spans="68:68" customFormat="1">
      <c r="BP830606" s="90"/>
    </row>
    <row r="830607" spans="68:68" customFormat="1">
      <c r="BP830607" s="90"/>
    </row>
    <row r="830608" spans="68:68" customFormat="1">
      <c r="BP830608" s="90"/>
    </row>
    <row r="830609" spans="68:68" customFormat="1">
      <c r="BP830609" s="90"/>
    </row>
    <row r="830610" spans="68:68" customFormat="1">
      <c r="BP830610" s="90"/>
    </row>
    <row r="830611" spans="68:68" customFormat="1">
      <c r="BP830611" s="90"/>
    </row>
    <row r="830612" spans="68:68" customFormat="1">
      <c r="BP830612" s="90"/>
    </row>
    <row r="830613" spans="68:68" customFormat="1">
      <c r="BP830613" s="90"/>
    </row>
    <row r="830614" spans="68:68" customFormat="1">
      <c r="BP830614" s="90"/>
    </row>
    <row r="830615" spans="68:68" customFormat="1">
      <c r="BP830615" s="90"/>
    </row>
    <row r="830616" spans="68:68" customFormat="1">
      <c r="BP830616" s="90"/>
    </row>
    <row r="830617" spans="68:68" customFormat="1">
      <c r="BP830617" s="90"/>
    </row>
    <row r="830618" spans="68:68" customFormat="1">
      <c r="BP830618" s="90"/>
    </row>
    <row r="830619" spans="68:68" customFormat="1">
      <c r="BP830619" s="90"/>
    </row>
    <row r="830620" spans="68:68" customFormat="1">
      <c r="BP830620" s="90"/>
    </row>
    <row r="830621" spans="68:68" customFormat="1">
      <c r="BP830621" s="90"/>
    </row>
    <row r="830622" spans="68:68" customFormat="1">
      <c r="BP830622" s="90"/>
    </row>
    <row r="830623" spans="68:68" customFormat="1">
      <c r="BP830623" s="90"/>
    </row>
    <row r="830624" spans="68:68" customFormat="1">
      <c r="BP830624" s="90"/>
    </row>
    <row r="830625" spans="68:68" customFormat="1">
      <c r="BP830625" s="90"/>
    </row>
    <row r="830626" spans="68:68" customFormat="1">
      <c r="BP830626" s="90"/>
    </row>
    <row r="830627" spans="68:68" customFormat="1">
      <c r="BP830627" s="90"/>
    </row>
    <row r="830628" spans="68:68" customFormat="1">
      <c r="BP830628" s="90"/>
    </row>
    <row r="830629" spans="68:68" customFormat="1">
      <c r="BP830629" s="90"/>
    </row>
    <row r="830630" spans="68:68" customFormat="1">
      <c r="BP830630" s="90"/>
    </row>
    <row r="830631" spans="68:68" customFormat="1">
      <c r="BP830631" s="90"/>
    </row>
    <row r="830632" spans="68:68" customFormat="1">
      <c r="BP830632" s="90"/>
    </row>
    <row r="830633" spans="68:68" customFormat="1">
      <c r="BP830633" s="90"/>
    </row>
    <row r="830634" spans="68:68" customFormat="1">
      <c r="BP830634" s="90"/>
    </row>
    <row r="830635" spans="68:68" customFormat="1">
      <c r="BP830635" s="90"/>
    </row>
    <row r="830636" spans="68:68" customFormat="1">
      <c r="BP830636" s="90"/>
    </row>
    <row r="830637" spans="68:68" customFormat="1">
      <c r="BP830637" s="90"/>
    </row>
    <row r="830638" spans="68:68" customFormat="1">
      <c r="BP830638" s="90"/>
    </row>
    <row r="830639" spans="68:68" customFormat="1">
      <c r="BP830639" s="90"/>
    </row>
    <row r="830640" spans="68:68" customFormat="1">
      <c r="BP830640" s="90"/>
    </row>
    <row r="830641" spans="68:68" customFormat="1">
      <c r="BP830641" s="90"/>
    </row>
    <row r="830642" spans="68:68" customFormat="1">
      <c r="BP830642" s="90"/>
    </row>
    <row r="830643" spans="68:68" customFormat="1">
      <c r="BP830643" s="90"/>
    </row>
    <row r="830644" spans="68:68" customFormat="1">
      <c r="BP830644" s="90"/>
    </row>
    <row r="830645" spans="68:68" customFormat="1">
      <c r="BP830645" s="90"/>
    </row>
    <row r="830646" spans="68:68" customFormat="1">
      <c r="BP830646" s="90"/>
    </row>
    <row r="830647" spans="68:68" customFormat="1">
      <c r="BP830647" s="90"/>
    </row>
    <row r="830648" spans="68:68" customFormat="1">
      <c r="BP830648" s="90"/>
    </row>
    <row r="830649" spans="68:68" customFormat="1">
      <c r="BP830649" s="90"/>
    </row>
    <row r="830650" spans="68:68" customFormat="1">
      <c r="BP830650" s="90"/>
    </row>
    <row r="830651" spans="68:68" customFormat="1">
      <c r="BP830651" s="90"/>
    </row>
    <row r="830652" spans="68:68" customFormat="1">
      <c r="BP830652" s="90"/>
    </row>
    <row r="830653" spans="68:68" customFormat="1">
      <c r="BP830653" s="90"/>
    </row>
    <row r="830654" spans="68:68" customFormat="1">
      <c r="BP830654" s="90"/>
    </row>
    <row r="830655" spans="68:68" customFormat="1">
      <c r="BP830655" s="90"/>
    </row>
    <row r="830656" spans="68:68" customFormat="1">
      <c r="BP830656" s="90"/>
    </row>
    <row r="830657" spans="68:68" customFormat="1">
      <c r="BP830657" s="90"/>
    </row>
    <row r="830658" spans="68:68" customFormat="1">
      <c r="BP830658" s="90"/>
    </row>
    <row r="830659" spans="68:68" customFormat="1">
      <c r="BP830659" s="90"/>
    </row>
    <row r="830660" spans="68:68" customFormat="1">
      <c r="BP830660" s="90"/>
    </row>
    <row r="830661" spans="68:68" customFormat="1">
      <c r="BP830661" s="90"/>
    </row>
    <row r="830662" spans="68:68" customFormat="1">
      <c r="BP830662" s="90"/>
    </row>
    <row r="830663" spans="68:68" customFormat="1">
      <c r="BP830663" s="90"/>
    </row>
    <row r="830664" spans="68:68" customFormat="1">
      <c r="BP830664" s="90"/>
    </row>
    <row r="830665" spans="68:68" customFormat="1">
      <c r="BP830665" s="90"/>
    </row>
    <row r="830666" spans="68:68" customFormat="1">
      <c r="BP830666" s="90"/>
    </row>
    <row r="830667" spans="68:68" customFormat="1">
      <c r="BP830667" s="90"/>
    </row>
    <row r="830668" spans="68:68" customFormat="1">
      <c r="BP830668" s="90"/>
    </row>
    <row r="830669" spans="68:68" customFormat="1">
      <c r="BP830669" s="90"/>
    </row>
    <row r="830670" spans="68:68" customFormat="1">
      <c r="BP830670" s="90"/>
    </row>
    <row r="830671" spans="68:68" customFormat="1">
      <c r="BP830671" s="90"/>
    </row>
    <row r="830672" spans="68:68" customFormat="1">
      <c r="BP830672" s="90"/>
    </row>
    <row r="830673" spans="68:68" customFormat="1">
      <c r="BP830673" s="90"/>
    </row>
    <row r="830674" spans="68:68" customFormat="1">
      <c r="BP830674" s="90"/>
    </row>
    <row r="830675" spans="68:68" customFormat="1">
      <c r="BP830675" s="90"/>
    </row>
    <row r="830676" spans="68:68" customFormat="1">
      <c r="BP830676" s="90"/>
    </row>
    <row r="830677" spans="68:68" customFormat="1">
      <c r="BP830677" s="90"/>
    </row>
    <row r="830678" spans="68:68" customFormat="1">
      <c r="BP830678" s="90"/>
    </row>
    <row r="830679" spans="68:68" customFormat="1">
      <c r="BP830679" s="90"/>
    </row>
    <row r="830680" spans="68:68" customFormat="1">
      <c r="BP830680" s="90"/>
    </row>
    <row r="830681" spans="68:68" customFormat="1">
      <c r="BP830681" s="90"/>
    </row>
    <row r="830682" spans="68:68" customFormat="1">
      <c r="BP830682" s="90"/>
    </row>
    <row r="830683" spans="68:68" customFormat="1">
      <c r="BP830683" s="90"/>
    </row>
    <row r="830684" spans="68:68" customFormat="1">
      <c r="BP830684" s="90"/>
    </row>
    <row r="830685" spans="68:68" customFormat="1">
      <c r="BP830685" s="90"/>
    </row>
    <row r="830686" spans="68:68" customFormat="1">
      <c r="BP830686" s="90"/>
    </row>
    <row r="830687" spans="68:68" customFormat="1">
      <c r="BP830687" s="90"/>
    </row>
    <row r="830688" spans="68:68" customFormat="1">
      <c r="BP830688" s="90"/>
    </row>
    <row r="830689" spans="68:68" customFormat="1">
      <c r="BP830689" s="90"/>
    </row>
    <row r="830690" spans="68:68" customFormat="1">
      <c r="BP830690" s="90"/>
    </row>
    <row r="830691" spans="68:68" customFormat="1">
      <c r="BP830691" s="90"/>
    </row>
    <row r="830692" spans="68:68" customFormat="1">
      <c r="BP830692" s="90"/>
    </row>
    <row r="830693" spans="68:68" customFormat="1">
      <c r="BP830693" s="90"/>
    </row>
    <row r="830694" spans="68:68" customFormat="1">
      <c r="BP830694" s="90"/>
    </row>
    <row r="830695" spans="68:68" customFormat="1">
      <c r="BP830695" s="90"/>
    </row>
    <row r="830696" spans="68:68" customFormat="1">
      <c r="BP830696" s="90"/>
    </row>
    <row r="830697" spans="68:68" customFormat="1">
      <c r="BP830697" s="90"/>
    </row>
    <row r="830698" spans="68:68" customFormat="1">
      <c r="BP830698" s="90"/>
    </row>
    <row r="830699" spans="68:68" customFormat="1">
      <c r="BP830699" s="90"/>
    </row>
    <row r="830700" spans="68:68" customFormat="1">
      <c r="BP830700" s="90"/>
    </row>
    <row r="830701" spans="68:68" customFormat="1">
      <c r="BP830701" s="90"/>
    </row>
    <row r="830702" spans="68:68" customFormat="1">
      <c r="BP830702" s="90"/>
    </row>
    <row r="830703" spans="68:68" customFormat="1">
      <c r="BP830703" s="90"/>
    </row>
    <row r="830704" spans="68:68" customFormat="1">
      <c r="BP830704" s="90"/>
    </row>
    <row r="830705" spans="68:68" customFormat="1">
      <c r="BP830705" s="90"/>
    </row>
    <row r="830706" spans="68:68" customFormat="1">
      <c r="BP830706" s="90"/>
    </row>
    <row r="830707" spans="68:68" customFormat="1">
      <c r="BP830707" s="90"/>
    </row>
    <row r="830708" spans="68:68" customFormat="1">
      <c r="BP830708" s="90"/>
    </row>
    <row r="830709" spans="68:68" customFormat="1">
      <c r="BP830709" s="90"/>
    </row>
    <row r="830710" spans="68:68" customFormat="1">
      <c r="BP830710" s="90"/>
    </row>
    <row r="830711" spans="68:68" customFormat="1">
      <c r="BP830711" s="90"/>
    </row>
    <row r="830712" spans="68:68" customFormat="1">
      <c r="BP830712" s="90"/>
    </row>
    <row r="830713" spans="68:68" customFormat="1">
      <c r="BP830713" s="90"/>
    </row>
    <row r="830714" spans="68:68" customFormat="1">
      <c r="BP830714" s="90"/>
    </row>
    <row r="830715" spans="68:68" customFormat="1">
      <c r="BP830715" s="90"/>
    </row>
    <row r="830716" spans="68:68" customFormat="1">
      <c r="BP830716" s="90"/>
    </row>
    <row r="830717" spans="68:68" customFormat="1">
      <c r="BP830717" s="90"/>
    </row>
    <row r="830718" spans="68:68" customFormat="1">
      <c r="BP830718" s="90"/>
    </row>
    <row r="830719" spans="68:68" customFormat="1">
      <c r="BP830719" s="90"/>
    </row>
    <row r="830720" spans="68:68" customFormat="1">
      <c r="BP830720" s="90"/>
    </row>
    <row r="830721" spans="68:68" customFormat="1">
      <c r="BP830721" s="90"/>
    </row>
    <row r="830722" spans="68:68" customFormat="1">
      <c r="BP830722" s="90"/>
    </row>
    <row r="830723" spans="68:68" customFormat="1">
      <c r="BP830723" s="90"/>
    </row>
    <row r="830724" spans="68:68" customFormat="1">
      <c r="BP830724" s="90"/>
    </row>
    <row r="830725" spans="68:68" customFormat="1">
      <c r="BP830725" s="90"/>
    </row>
    <row r="830726" spans="68:68" customFormat="1">
      <c r="BP830726" s="90"/>
    </row>
    <row r="830727" spans="68:68" customFormat="1">
      <c r="BP830727" s="90"/>
    </row>
    <row r="830728" spans="68:68" customFormat="1">
      <c r="BP830728" s="90"/>
    </row>
    <row r="830729" spans="68:68" customFormat="1">
      <c r="BP830729" s="90"/>
    </row>
    <row r="830730" spans="68:68" customFormat="1">
      <c r="BP830730" s="90"/>
    </row>
    <row r="830731" spans="68:68" customFormat="1">
      <c r="BP830731" s="90"/>
    </row>
    <row r="830732" spans="68:68" customFormat="1">
      <c r="BP830732" s="90"/>
    </row>
    <row r="830733" spans="68:68" customFormat="1">
      <c r="BP830733" s="90"/>
    </row>
    <row r="830734" spans="68:68" customFormat="1">
      <c r="BP830734" s="90"/>
    </row>
    <row r="830735" spans="68:68" customFormat="1">
      <c r="BP830735" s="90"/>
    </row>
    <row r="830736" spans="68:68" customFormat="1">
      <c r="BP830736" s="90"/>
    </row>
    <row r="830737" spans="68:68" customFormat="1">
      <c r="BP830737" s="90"/>
    </row>
    <row r="830738" spans="68:68" customFormat="1">
      <c r="BP830738" s="90"/>
    </row>
    <row r="830739" spans="68:68" customFormat="1">
      <c r="BP830739" s="90"/>
    </row>
    <row r="830740" spans="68:68" customFormat="1">
      <c r="BP830740" s="90"/>
    </row>
    <row r="830741" spans="68:68" customFormat="1">
      <c r="BP830741" s="90"/>
    </row>
    <row r="830742" spans="68:68" customFormat="1">
      <c r="BP830742" s="90"/>
    </row>
    <row r="830743" spans="68:68" customFormat="1">
      <c r="BP830743" s="90"/>
    </row>
    <row r="830744" spans="68:68" customFormat="1">
      <c r="BP830744" s="90"/>
    </row>
    <row r="830745" spans="68:68" customFormat="1">
      <c r="BP830745" s="90"/>
    </row>
    <row r="830746" spans="68:68" customFormat="1">
      <c r="BP830746" s="90"/>
    </row>
    <row r="830747" spans="68:68" customFormat="1">
      <c r="BP830747" s="90"/>
    </row>
    <row r="830748" spans="68:68" customFormat="1">
      <c r="BP830748" s="90"/>
    </row>
    <row r="830749" spans="68:68" customFormat="1">
      <c r="BP830749" s="90"/>
    </row>
    <row r="830750" spans="68:68" customFormat="1">
      <c r="BP830750" s="90"/>
    </row>
    <row r="830751" spans="68:68" customFormat="1">
      <c r="BP830751" s="90"/>
    </row>
    <row r="830752" spans="68:68" customFormat="1">
      <c r="BP830752" s="90"/>
    </row>
    <row r="830753" spans="68:68" customFormat="1">
      <c r="BP830753" s="90"/>
    </row>
    <row r="830754" spans="68:68" customFormat="1">
      <c r="BP830754" s="90"/>
    </row>
    <row r="830755" spans="68:68" customFormat="1">
      <c r="BP830755" s="90"/>
    </row>
    <row r="830756" spans="68:68" customFormat="1">
      <c r="BP830756" s="90"/>
    </row>
    <row r="830757" spans="68:68" customFormat="1">
      <c r="BP830757" s="90"/>
    </row>
    <row r="830758" spans="68:68" customFormat="1">
      <c r="BP830758" s="90"/>
    </row>
    <row r="830759" spans="68:68" customFormat="1">
      <c r="BP830759" s="90"/>
    </row>
    <row r="830760" spans="68:68" customFormat="1">
      <c r="BP830760" s="90"/>
    </row>
    <row r="830761" spans="68:68" customFormat="1">
      <c r="BP830761" s="90"/>
    </row>
    <row r="830762" spans="68:68" customFormat="1">
      <c r="BP830762" s="90"/>
    </row>
    <row r="830763" spans="68:68" customFormat="1">
      <c r="BP830763" s="90"/>
    </row>
    <row r="830764" spans="68:68" customFormat="1">
      <c r="BP830764" s="90"/>
    </row>
    <row r="830765" spans="68:68" customFormat="1">
      <c r="BP830765" s="90"/>
    </row>
    <row r="830766" spans="68:68" customFormat="1">
      <c r="BP830766" s="90"/>
    </row>
    <row r="830767" spans="68:68" customFormat="1">
      <c r="BP830767" s="90"/>
    </row>
    <row r="830768" spans="68:68" customFormat="1">
      <c r="BP830768" s="90"/>
    </row>
    <row r="830769" spans="68:68" customFormat="1">
      <c r="BP830769" s="90"/>
    </row>
    <row r="830770" spans="68:68" customFormat="1">
      <c r="BP830770" s="90"/>
    </row>
    <row r="830771" spans="68:68" customFormat="1">
      <c r="BP830771" s="90"/>
    </row>
    <row r="830772" spans="68:68" customFormat="1">
      <c r="BP830772" s="90"/>
    </row>
    <row r="830773" spans="68:68" customFormat="1">
      <c r="BP830773" s="90"/>
    </row>
    <row r="830774" spans="68:68" customFormat="1">
      <c r="BP830774" s="90"/>
    </row>
    <row r="830775" spans="68:68" customFormat="1">
      <c r="BP830775" s="90"/>
    </row>
    <row r="830776" spans="68:68" customFormat="1">
      <c r="BP830776" s="90"/>
    </row>
    <row r="830777" spans="68:68" customFormat="1">
      <c r="BP830777" s="90"/>
    </row>
    <row r="830778" spans="68:68" customFormat="1">
      <c r="BP830778" s="90"/>
    </row>
    <row r="830779" spans="68:68" customFormat="1">
      <c r="BP830779" s="90"/>
    </row>
    <row r="830780" spans="68:68" customFormat="1">
      <c r="BP830780" s="90"/>
    </row>
    <row r="830781" spans="68:68" customFormat="1">
      <c r="BP830781" s="90"/>
    </row>
    <row r="830782" spans="68:68" customFormat="1">
      <c r="BP830782" s="90"/>
    </row>
    <row r="830783" spans="68:68" customFormat="1">
      <c r="BP830783" s="90"/>
    </row>
    <row r="830784" spans="68:68" customFormat="1">
      <c r="BP830784" s="90"/>
    </row>
    <row r="830785" spans="68:68" customFormat="1">
      <c r="BP830785" s="90"/>
    </row>
    <row r="830786" spans="68:68" customFormat="1">
      <c r="BP830786" s="90"/>
    </row>
    <row r="830787" spans="68:68" customFormat="1">
      <c r="BP830787" s="90"/>
    </row>
    <row r="830788" spans="68:68" customFormat="1">
      <c r="BP830788" s="90"/>
    </row>
    <row r="830789" spans="68:68" customFormat="1">
      <c r="BP830789" s="90"/>
    </row>
    <row r="830790" spans="68:68" customFormat="1">
      <c r="BP830790" s="90"/>
    </row>
    <row r="830791" spans="68:68" customFormat="1">
      <c r="BP830791" s="90"/>
    </row>
    <row r="830792" spans="68:68" customFormat="1">
      <c r="BP830792" s="90"/>
    </row>
    <row r="830793" spans="68:68" customFormat="1">
      <c r="BP830793" s="90"/>
    </row>
    <row r="830794" spans="68:68" customFormat="1">
      <c r="BP830794" s="90"/>
    </row>
    <row r="830795" spans="68:68" customFormat="1">
      <c r="BP830795" s="90"/>
    </row>
    <row r="830796" spans="68:68" customFormat="1">
      <c r="BP830796" s="90"/>
    </row>
    <row r="830797" spans="68:68" customFormat="1">
      <c r="BP830797" s="90"/>
    </row>
    <row r="830798" spans="68:68" customFormat="1">
      <c r="BP830798" s="90"/>
    </row>
    <row r="830799" spans="68:68" customFormat="1">
      <c r="BP830799" s="90"/>
    </row>
    <row r="830800" spans="68:68" customFormat="1">
      <c r="BP830800" s="90"/>
    </row>
    <row r="830801" spans="68:68" customFormat="1">
      <c r="BP830801" s="90"/>
    </row>
    <row r="830802" spans="68:68" customFormat="1">
      <c r="BP830802" s="90"/>
    </row>
    <row r="830803" spans="68:68" customFormat="1">
      <c r="BP830803" s="90"/>
    </row>
    <row r="830804" spans="68:68" customFormat="1">
      <c r="BP830804" s="90"/>
    </row>
    <row r="830805" spans="68:68" customFormat="1">
      <c r="BP830805" s="90"/>
    </row>
    <row r="830806" spans="68:68" customFormat="1">
      <c r="BP830806" s="90"/>
    </row>
    <row r="830807" spans="68:68" customFormat="1">
      <c r="BP830807" s="90"/>
    </row>
    <row r="830808" spans="68:68" customFormat="1">
      <c r="BP830808" s="90"/>
    </row>
    <row r="830809" spans="68:68" customFormat="1">
      <c r="BP830809" s="90"/>
    </row>
    <row r="830810" spans="68:68" customFormat="1">
      <c r="BP830810" s="90"/>
    </row>
    <row r="830811" spans="68:68" customFormat="1">
      <c r="BP830811" s="90"/>
    </row>
    <row r="830812" spans="68:68" customFormat="1">
      <c r="BP830812" s="90"/>
    </row>
    <row r="830813" spans="68:68" customFormat="1">
      <c r="BP830813" s="90"/>
    </row>
    <row r="830814" spans="68:68" customFormat="1">
      <c r="BP830814" s="90"/>
    </row>
    <row r="830815" spans="68:68" customFormat="1">
      <c r="BP830815" s="90"/>
    </row>
    <row r="830816" spans="68:68" customFormat="1">
      <c r="BP830816" s="90"/>
    </row>
    <row r="830817" spans="68:68" customFormat="1">
      <c r="BP830817" s="90"/>
    </row>
    <row r="830818" spans="68:68" customFormat="1">
      <c r="BP830818" s="90"/>
    </row>
    <row r="830819" spans="68:68" customFormat="1">
      <c r="BP830819" s="90"/>
    </row>
    <row r="830820" spans="68:68" customFormat="1">
      <c r="BP830820" s="90"/>
    </row>
    <row r="830821" spans="68:68" customFormat="1">
      <c r="BP830821" s="90"/>
    </row>
    <row r="830822" spans="68:68" customFormat="1">
      <c r="BP830822" s="90"/>
    </row>
    <row r="830823" spans="68:68" customFormat="1">
      <c r="BP830823" s="90"/>
    </row>
    <row r="830824" spans="68:68" customFormat="1">
      <c r="BP830824" s="90"/>
    </row>
    <row r="830825" spans="68:68" customFormat="1">
      <c r="BP830825" s="90"/>
    </row>
    <row r="830826" spans="68:68" customFormat="1">
      <c r="BP830826" s="90"/>
    </row>
    <row r="830827" spans="68:68" customFormat="1">
      <c r="BP830827" s="90"/>
    </row>
    <row r="830828" spans="68:68" customFormat="1">
      <c r="BP830828" s="90"/>
    </row>
    <row r="830829" spans="68:68" customFormat="1">
      <c r="BP830829" s="90"/>
    </row>
    <row r="830830" spans="68:68" customFormat="1">
      <c r="BP830830" s="90"/>
    </row>
    <row r="830831" spans="68:68" customFormat="1">
      <c r="BP830831" s="90"/>
    </row>
    <row r="830832" spans="68:68" customFormat="1">
      <c r="BP830832" s="90"/>
    </row>
    <row r="830833" spans="68:68" customFormat="1">
      <c r="BP830833" s="90"/>
    </row>
    <row r="830834" spans="68:68" customFormat="1">
      <c r="BP830834" s="90"/>
    </row>
    <row r="830835" spans="68:68" customFormat="1">
      <c r="BP830835" s="90"/>
    </row>
    <row r="830836" spans="68:68" customFormat="1">
      <c r="BP830836" s="90"/>
    </row>
    <row r="830837" spans="68:68" customFormat="1">
      <c r="BP830837" s="90"/>
    </row>
    <row r="830838" spans="68:68" customFormat="1">
      <c r="BP830838" s="90"/>
    </row>
    <row r="830839" spans="68:68" customFormat="1">
      <c r="BP830839" s="90"/>
    </row>
    <row r="830840" spans="68:68" customFormat="1">
      <c r="BP830840" s="90"/>
    </row>
    <row r="830841" spans="68:68" customFormat="1">
      <c r="BP830841" s="90"/>
    </row>
    <row r="830842" spans="68:68" customFormat="1">
      <c r="BP830842" s="90"/>
    </row>
    <row r="830843" spans="68:68" customFormat="1">
      <c r="BP830843" s="90"/>
    </row>
    <row r="830844" spans="68:68" customFormat="1">
      <c r="BP830844" s="90"/>
    </row>
    <row r="830845" spans="68:68" customFormat="1">
      <c r="BP830845" s="90"/>
    </row>
    <row r="830846" spans="68:68" customFormat="1">
      <c r="BP830846" s="90"/>
    </row>
    <row r="830847" spans="68:68" customFormat="1">
      <c r="BP830847" s="90"/>
    </row>
    <row r="830848" spans="68:68" customFormat="1">
      <c r="BP830848" s="90"/>
    </row>
    <row r="830849" spans="68:68" customFormat="1">
      <c r="BP830849" s="90"/>
    </row>
    <row r="830850" spans="68:68" customFormat="1">
      <c r="BP830850" s="90"/>
    </row>
    <row r="830851" spans="68:68" customFormat="1">
      <c r="BP830851" s="90"/>
    </row>
    <row r="830852" spans="68:68" customFormat="1">
      <c r="BP830852" s="90"/>
    </row>
    <row r="830853" spans="68:68" customFormat="1">
      <c r="BP830853" s="90"/>
    </row>
    <row r="830854" spans="68:68" customFormat="1">
      <c r="BP830854" s="90"/>
    </row>
    <row r="830855" spans="68:68" customFormat="1">
      <c r="BP830855" s="90"/>
    </row>
    <row r="830856" spans="68:68" customFormat="1">
      <c r="BP830856" s="90"/>
    </row>
    <row r="830857" spans="68:68" customFormat="1">
      <c r="BP830857" s="90"/>
    </row>
    <row r="830858" spans="68:68" customFormat="1">
      <c r="BP830858" s="90"/>
    </row>
    <row r="830859" spans="68:68" customFormat="1">
      <c r="BP830859" s="90"/>
    </row>
    <row r="830860" spans="68:68" customFormat="1">
      <c r="BP830860" s="90"/>
    </row>
    <row r="830861" spans="68:68" customFormat="1">
      <c r="BP830861" s="90"/>
    </row>
    <row r="830862" spans="68:68" customFormat="1">
      <c r="BP830862" s="90"/>
    </row>
    <row r="830863" spans="68:68" customFormat="1">
      <c r="BP830863" s="90"/>
    </row>
    <row r="830864" spans="68:68" customFormat="1">
      <c r="BP830864" s="90"/>
    </row>
    <row r="830865" spans="68:68" customFormat="1">
      <c r="BP830865" s="90"/>
    </row>
    <row r="830866" spans="68:68" customFormat="1">
      <c r="BP830866" s="90"/>
    </row>
    <row r="830867" spans="68:68" customFormat="1">
      <c r="BP830867" s="90"/>
    </row>
    <row r="830868" spans="68:68" customFormat="1">
      <c r="BP830868" s="90"/>
    </row>
    <row r="830869" spans="68:68" customFormat="1">
      <c r="BP830869" s="90"/>
    </row>
    <row r="830870" spans="68:68" customFormat="1">
      <c r="BP830870" s="90"/>
    </row>
    <row r="830871" spans="68:68" customFormat="1">
      <c r="BP830871" s="90"/>
    </row>
    <row r="830872" spans="68:68" customFormat="1">
      <c r="BP830872" s="90"/>
    </row>
    <row r="830873" spans="68:68" customFormat="1">
      <c r="BP830873" s="90"/>
    </row>
    <row r="830874" spans="68:68" customFormat="1">
      <c r="BP830874" s="90"/>
    </row>
    <row r="830875" spans="68:68" customFormat="1">
      <c r="BP830875" s="90"/>
    </row>
    <row r="830876" spans="68:68" customFormat="1">
      <c r="BP830876" s="90"/>
    </row>
    <row r="830877" spans="68:68" customFormat="1">
      <c r="BP830877" s="90"/>
    </row>
    <row r="830878" spans="68:68" customFormat="1">
      <c r="BP830878" s="90"/>
    </row>
    <row r="830879" spans="68:68" customFormat="1">
      <c r="BP830879" s="90"/>
    </row>
    <row r="830880" spans="68:68" customFormat="1">
      <c r="BP830880" s="90"/>
    </row>
    <row r="830881" spans="68:68" customFormat="1">
      <c r="BP830881" s="90"/>
    </row>
    <row r="830882" spans="68:68" customFormat="1">
      <c r="BP830882" s="90"/>
    </row>
    <row r="830883" spans="68:68" customFormat="1">
      <c r="BP830883" s="90"/>
    </row>
    <row r="830884" spans="68:68" customFormat="1">
      <c r="BP830884" s="90"/>
    </row>
    <row r="830885" spans="68:68" customFormat="1">
      <c r="BP830885" s="90"/>
    </row>
    <row r="830886" spans="68:68" customFormat="1">
      <c r="BP830886" s="90"/>
    </row>
    <row r="830887" spans="68:68" customFormat="1">
      <c r="BP830887" s="90"/>
    </row>
    <row r="830888" spans="68:68" customFormat="1">
      <c r="BP830888" s="90"/>
    </row>
    <row r="830889" spans="68:68" customFormat="1">
      <c r="BP830889" s="90"/>
    </row>
    <row r="830890" spans="68:68" customFormat="1">
      <c r="BP830890" s="90"/>
    </row>
    <row r="830891" spans="68:68" customFormat="1">
      <c r="BP830891" s="90"/>
    </row>
    <row r="830892" spans="68:68" customFormat="1">
      <c r="BP830892" s="90"/>
    </row>
    <row r="830893" spans="68:68" customFormat="1">
      <c r="BP830893" s="90"/>
    </row>
    <row r="830894" spans="68:68" customFormat="1">
      <c r="BP830894" s="90"/>
    </row>
    <row r="830895" spans="68:68" customFormat="1">
      <c r="BP830895" s="90"/>
    </row>
    <row r="830896" spans="68:68" customFormat="1">
      <c r="BP830896" s="90"/>
    </row>
    <row r="830897" spans="68:68" customFormat="1">
      <c r="BP830897" s="90"/>
    </row>
    <row r="830898" spans="68:68" customFormat="1">
      <c r="BP830898" s="90"/>
    </row>
    <row r="830899" spans="68:68" customFormat="1">
      <c r="BP830899" s="90"/>
    </row>
    <row r="830900" spans="68:68" customFormat="1">
      <c r="BP830900" s="90"/>
    </row>
    <row r="830901" spans="68:68" customFormat="1">
      <c r="BP830901" s="90"/>
    </row>
    <row r="830902" spans="68:68" customFormat="1">
      <c r="BP830902" s="90"/>
    </row>
    <row r="830903" spans="68:68" customFormat="1">
      <c r="BP830903" s="90"/>
    </row>
    <row r="830904" spans="68:68" customFormat="1">
      <c r="BP830904" s="90"/>
    </row>
    <row r="830905" spans="68:68" customFormat="1">
      <c r="BP830905" s="90"/>
    </row>
    <row r="830906" spans="68:68" customFormat="1">
      <c r="BP830906" s="90"/>
    </row>
    <row r="830907" spans="68:68" customFormat="1">
      <c r="BP830907" s="90"/>
    </row>
    <row r="830908" spans="68:68" customFormat="1">
      <c r="BP830908" s="90"/>
    </row>
    <row r="830909" spans="68:68" customFormat="1">
      <c r="BP830909" s="90"/>
    </row>
    <row r="830910" spans="68:68" customFormat="1">
      <c r="BP830910" s="90"/>
    </row>
    <row r="830911" spans="68:68" customFormat="1">
      <c r="BP830911" s="90"/>
    </row>
    <row r="830912" spans="68:68" customFormat="1">
      <c r="BP830912" s="90"/>
    </row>
    <row r="830913" spans="68:68" customFormat="1">
      <c r="BP830913" s="90"/>
    </row>
    <row r="830914" spans="68:68" customFormat="1">
      <c r="BP830914" s="90"/>
    </row>
    <row r="830915" spans="68:68" customFormat="1">
      <c r="BP830915" s="90"/>
    </row>
    <row r="830916" spans="68:68" customFormat="1">
      <c r="BP830916" s="90"/>
    </row>
    <row r="830917" spans="68:68" customFormat="1">
      <c r="BP830917" s="90"/>
    </row>
    <row r="830918" spans="68:68" customFormat="1">
      <c r="BP830918" s="90"/>
    </row>
    <row r="830919" spans="68:68" customFormat="1">
      <c r="BP830919" s="90"/>
    </row>
    <row r="830920" spans="68:68" customFormat="1">
      <c r="BP830920" s="90"/>
    </row>
    <row r="830921" spans="68:68" customFormat="1">
      <c r="BP830921" s="90"/>
    </row>
    <row r="830922" spans="68:68" customFormat="1">
      <c r="BP830922" s="90"/>
    </row>
    <row r="830923" spans="68:68" customFormat="1">
      <c r="BP830923" s="90"/>
    </row>
    <row r="830924" spans="68:68" customFormat="1">
      <c r="BP830924" s="90"/>
    </row>
    <row r="830925" spans="68:68" customFormat="1">
      <c r="BP830925" s="90"/>
    </row>
    <row r="830926" spans="68:68" customFormat="1">
      <c r="BP830926" s="90"/>
    </row>
    <row r="830927" spans="68:68" customFormat="1">
      <c r="BP830927" s="90"/>
    </row>
    <row r="830928" spans="68:68" customFormat="1">
      <c r="BP830928" s="90"/>
    </row>
    <row r="830929" spans="68:68" customFormat="1">
      <c r="BP830929" s="90"/>
    </row>
    <row r="830930" spans="68:68" customFormat="1">
      <c r="BP830930" s="90"/>
    </row>
    <row r="830931" spans="68:68" customFormat="1">
      <c r="BP830931" s="90"/>
    </row>
    <row r="830932" spans="68:68" customFormat="1">
      <c r="BP830932" s="90"/>
    </row>
    <row r="830933" spans="68:68" customFormat="1">
      <c r="BP830933" s="90"/>
    </row>
    <row r="830934" spans="68:68" customFormat="1">
      <c r="BP830934" s="90"/>
    </row>
    <row r="830935" spans="68:68" customFormat="1">
      <c r="BP830935" s="90"/>
    </row>
    <row r="830936" spans="68:68" customFormat="1">
      <c r="BP830936" s="90"/>
    </row>
    <row r="830937" spans="68:68" customFormat="1">
      <c r="BP830937" s="90"/>
    </row>
    <row r="830938" spans="68:68" customFormat="1">
      <c r="BP830938" s="90"/>
    </row>
    <row r="830939" spans="68:68" customFormat="1">
      <c r="BP830939" s="90"/>
    </row>
    <row r="830940" spans="68:68" customFormat="1">
      <c r="BP830940" s="90"/>
    </row>
    <row r="830941" spans="68:68" customFormat="1">
      <c r="BP830941" s="90"/>
    </row>
    <row r="830942" spans="68:68" customFormat="1">
      <c r="BP830942" s="90"/>
    </row>
    <row r="830943" spans="68:68" customFormat="1">
      <c r="BP830943" s="90"/>
    </row>
    <row r="830944" spans="68:68" customFormat="1">
      <c r="BP830944" s="90"/>
    </row>
    <row r="830945" spans="68:68" customFormat="1">
      <c r="BP830945" s="90"/>
    </row>
    <row r="830946" spans="68:68" customFormat="1">
      <c r="BP830946" s="90"/>
    </row>
    <row r="830947" spans="68:68" customFormat="1">
      <c r="BP830947" s="90"/>
    </row>
    <row r="830948" spans="68:68" customFormat="1">
      <c r="BP830948" s="90"/>
    </row>
    <row r="830949" spans="68:68" customFormat="1">
      <c r="BP830949" s="90"/>
    </row>
    <row r="830950" spans="68:68" customFormat="1">
      <c r="BP830950" s="90"/>
    </row>
    <row r="830951" spans="68:68" customFormat="1">
      <c r="BP830951" s="90"/>
    </row>
    <row r="830952" spans="68:68" customFormat="1">
      <c r="BP830952" s="90"/>
    </row>
    <row r="830953" spans="68:68" customFormat="1">
      <c r="BP830953" s="90"/>
    </row>
    <row r="830954" spans="68:68" customFormat="1">
      <c r="BP830954" s="90"/>
    </row>
    <row r="830955" spans="68:68" customFormat="1">
      <c r="BP830955" s="90"/>
    </row>
    <row r="830956" spans="68:68" customFormat="1">
      <c r="BP830956" s="90"/>
    </row>
    <row r="830957" spans="68:68" customFormat="1">
      <c r="BP830957" s="90"/>
    </row>
    <row r="830958" spans="68:68" customFormat="1">
      <c r="BP830958" s="90"/>
    </row>
    <row r="830959" spans="68:68" customFormat="1">
      <c r="BP830959" s="90"/>
    </row>
    <row r="830960" spans="68:68" customFormat="1">
      <c r="BP830960" s="90"/>
    </row>
    <row r="830961" spans="68:68" customFormat="1">
      <c r="BP830961" s="90"/>
    </row>
    <row r="830962" spans="68:68" customFormat="1">
      <c r="BP830962" s="90"/>
    </row>
    <row r="830963" spans="68:68" customFormat="1">
      <c r="BP830963" s="90"/>
    </row>
    <row r="830964" spans="68:68" customFormat="1">
      <c r="BP830964" s="90"/>
    </row>
    <row r="830965" spans="68:68" customFormat="1">
      <c r="BP830965" s="90"/>
    </row>
    <row r="830966" spans="68:68" customFormat="1">
      <c r="BP830966" s="90"/>
    </row>
    <row r="830967" spans="68:68" customFormat="1">
      <c r="BP830967" s="90"/>
    </row>
    <row r="830968" spans="68:68" customFormat="1">
      <c r="BP830968" s="90"/>
    </row>
    <row r="830969" spans="68:68" customFormat="1">
      <c r="BP830969" s="90"/>
    </row>
    <row r="830970" spans="68:68" customFormat="1">
      <c r="BP830970" s="90"/>
    </row>
    <row r="830971" spans="68:68" customFormat="1">
      <c r="BP830971" s="90"/>
    </row>
    <row r="830972" spans="68:68" customFormat="1">
      <c r="BP830972" s="90"/>
    </row>
    <row r="830973" spans="68:68" customFormat="1">
      <c r="BP830973" s="90"/>
    </row>
    <row r="830974" spans="68:68" customFormat="1">
      <c r="BP830974" s="90"/>
    </row>
    <row r="830975" spans="68:68" customFormat="1">
      <c r="BP830975" s="90"/>
    </row>
    <row r="830976" spans="68:68" customFormat="1">
      <c r="BP830976" s="90"/>
    </row>
    <row r="830977" spans="68:68" customFormat="1">
      <c r="BP830977" s="90"/>
    </row>
    <row r="830978" spans="68:68" customFormat="1">
      <c r="BP830978" s="90"/>
    </row>
    <row r="830979" spans="68:68" customFormat="1">
      <c r="BP830979" s="90"/>
    </row>
    <row r="830980" spans="68:68" customFormat="1">
      <c r="BP830980" s="90"/>
    </row>
    <row r="830981" spans="68:68" customFormat="1">
      <c r="BP830981" s="90"/>
    </row>
    <row r="830982" spans="68:68" customFormat="1">
      <c r="BP830982" s="90"/>
    </row>
    <row r="830983" spans="68:68" customFormat="1">
      <c r="BP830983" s="90"/>
    </row>
    <row r="830984" spans="68:68" customFormat="1">
      <c r="BP830984" s="90"/>
    </row>
    <row r="830985" spans="68:68" customFormat="1">
      <c r="BP830985" s="90"/>
    </row>
    <row r="830986" spans="68:68" customFormat="1">
      <c r="BP830986" s="90"/>
    </row>
    <row r="830987" spans="68:68" customFormat="1">
      <c r="BP830987" s="90"/>
    </row>
    <row r="830988" spans="68:68" customFormat="1">
      <c r="BP830988" s="90"/>
    </row>
    <row r="830989" spans="68:68" customFormat="1">
      <c r="BP830989" s="90"/>
    </row>
    <row r="830990" spans="68:68" customFormat="1">
      <c r="BP830990" s="90"/>
    </row>
    <row r="830991" spans="68:68" customFormat="1">
      <c r="BP830991" s="90"/>
    </row>
    <row r="830992" spans="68:68" customFormat="1">
      <c r="BP830992" s="90"/>
    </row>
    <row r="830993" spans="68:68" customFormat="1">
      <c r="BP830993" s="90"/>
    </row>
    <row r="830994" spans="68:68" customFormat="1">
      <c r="BP830994" s="90"/>
    </row>
    <row r="830995" spans="68:68" customFormat="1">
      <c r="BP830995" s="90"/>
    </row>
    <row r="830996" spans="68:68" customFormat="1">
      <c r="BP830996" s="90"/>
    </row>
    <row r="830997" spans="68:68" customFormat="1">
      <c r="BP830997" s="90"/>
    </row>
    <row r="830998" spans="68:68" customFormat="1">
      <c r="BP830998" s="90"/>
    </row>
    <row r="830999" spans="68:68" customFormat="1">
      <c r="BP830999" s="90"/>
    </row>
    <row r="831000" spans="68:68" customFormat="1">
      <c r="BP831000" s="90"/>
    </row>
    <row r="831001" spans="68:68" customFormat="1">
      <c r="BP831001" s="90"/>
    </row>
    <row r="831002" spans="68:68" customFormat="1">
      <c r="BP831002" s="90"/>
    </row>
    <row r="831003" spans="68:68" customFormat="1">
      <c r="BP831003" s="90"/>
    </row>
    <row r="831004" spans="68:68" customFormat="1">
      <c r="BP831004" s="90"/>
    </row>
    <row r="831005" spans="68:68" customFormat="1">
      <c r="BP831005" s="90"/>
    </row>
    <row r="831006" spans="68:68" customFormat="1">
      <c r="BP831006" s="90"/>
    </row>
    <row r="831007" spans="68:68" customFormat="1">
      <c r="BP831007" s="90"/>
    </row>
    <row r="831008" spans="68:68" customFormat="1">
      <c r="BP831008" s="90"/>
    </row>
    <row r="831009" spans="68:68" customFormat="1">
      <c r="BP831009" s="90"/>
    </row>
    <row r="831010" spans="68:68" customFormat="1">
      <c r="BP831010" s="90"/>
    </row>
    <row r="831011" spans="68:68" customFormat="1">
      <c r="BP831011" s="90"/>
    </row>
    <row r="831012" spans="68:68" customFormat="1">
      <c r="BP831012" s="90"/>
    </row>
    <row r="831013" spans="68:68" customFormat="1">
      <c r="BP831013" s="90"/>
    </row>
    <row r="831014" spans="68:68" customFormat="1">
      <c r="BP831014" s="90"/>
    </row>
    <row r="831015" spans="68:68" customFormat="1">
      <c r="BP831015" s="90"/>
    </row>
    <row r="831016" spans="68:68" customFormat="1">
      <c r="BP831016" s="90"/>
    </row>
    <row r="831017" spans="68:68" customFormat="1">
      <c r="BP831017" s="90"/>
    </row>
    <row r="831018" spans="68:68" customFormat="1">
      <c r="BP831018" s="90"/>
    </row>
    <row r="831019" spans="68:68" customFormat="1">
      <c r="BP831019" s="90"/>
    </row>
    <row r="831020" spans="68:68" customFormat="1">
      <c r="BP831020" s="90"/>
    </row>
    <row r="831021" spans="68:68" customFormat="1">
      <c r="BP831021" s="90"/>
    </row>
    <row r="831022" spans="68:68" customFormat="1">
      <c r="BP831022" s="90"/>
    </row>
    <row r="831023" spans="68:68" customFormat="1">
      <c r="BP831023" s="90"/>
    </row>
    <row r="831024" spans="68:68" customFormat="1">
      <c r="BP831024" s="90"/>
    </row>
    <row r="831025" spans="68:68" customFormat="1">
      <c r="BP831025" s="90"/>
    </row>
    <row r="831026" spans="68:68" customFormat="1">
      <c r="BP831026" s="90"/>
    </row>
    <row r="831027" spans="68:68" customFormat="1">
      <c r="BP831027" s="90"/>
    </row>
    <row r="831028" spans="68:68" customFormat="1">
      <c r="BP831028" s="90"/>
    </row>
    <row r="831029" spans="68:68" customFormat="1">
      <c r="BP831029" s="90"/>
    </row>
    <row r="831030" spans="68:68" customFormat="1">
      <c r="BP831030" s="90"/>
    </row>
    <row r="831031" spans="68:68" customFormat="1">
      <c r="BP831031" s="90"/>
    </row>
    <row r="831032" spans="68:68" customFormat="1">
      <c r="BP831032" s="90"/>
    </row>
    <row r="831033" spans="68:68" customFormat="1">
      <c r="BP831033" s="90"/>
    </row>
    <row r="831034" spans="68:68" customFormat="1">
      <c r="BP831034" s="90"/>
    </row>
    <row r="831035" spans="68:68" customFormat="1">
      <c r="BP831035" s="90"/>
    </row>
    <row r="831036" spans="68:68" customFormat="1">
      <c r="BP831036" s="90"/>
    </row>
    <row r="831037" spans="68:68" customFormat="1">
      <c r="BP831037" s="90"/>
    </row>
    <row r="831038" spans="68:68" customFormat="1">
      <c r="BP831038" s="90"/>
    </row>
    <row r="831039" spans="68:68" customFormat="1">
      <c r="BP831039" s="90"/>
    </row>
    <row r="831040" spans="68:68" customFormat="1">
      <c r="BP831040" s="90"/>
    </row>
    <row r="831041" spans="68:68" customFormat="1">
      <c r="BP831041" s="90"/>
    </row>
    <row r="831042" spans="68:68" customFormat="1">
      <c r="BP831042" s="90"/>
    </row>
    <row r="831043" spans="68:68" customFormat="1">
      <c r="BP831043" s="90"/>
    </row>
    <row r="831044" spans="68:68" customFormat="1">
      <c r="BP831044" s="90"/>
    </row>
    <row r="831045" spans="68:68" customFormat="1">
      <c r="BP831045" s="90"/>
    </row>
    <row r="831046" spans="68:68" customFormat="1">
      <c r="BP831046" s="90"/>
    </row>
    <row r="831047" spans="68:68" customFormat="1">
      <c r="BP831047" s="90"/>
    </row>
    <row r="831048" spans="68:68" customFormat="1">
      <c r="BP831048" s="90"/>
    </row>
    <row r="831049" spans="68:68" customFormat="1">
      <c r="BP831049" s="90"/>
    </row>
    <row r="831050" spans="68:68" customFormat="1">
      <c r="BP831050" s="90"/>
    </row>
    <row r="831051" spans="68:68" customFormat="1">
      <c r="BP831051" s="90"/>
    </row>
    <row r="831052" spans="68:68" customFormat="1">
      <c r="BP831052" s="90"/>
    </row>
    <row r="831053" spans="68:68" customFormat="1">
      <c r="BP831053" s="90"/>
    </row>
    <row r="831054" spans="68:68" customFormat="1">
      <c r="BP831054" s="90"/>
    </row>
    <row r="831055" spans="68:68" customFormat="1">
      <c r="BP831055" s="90"/>
    </row>
    <row r="831056" spans="68:68" customFormat="1">
      <c r="BP831056" s="90"/>
    </row>
    <row r="831057" spans="68:68" customFormat="1">
      <c r="BP831057" s="90"/>
    </row>
    <row r="831058" spans="68:68" customFormat="1">
      <c r="BP831058" s="90"/>
    </row>
    <row r="831059" spans="68:68" customFormat="1">
      <c r="BP831059" s="90"/>
    </row>
    <row r="831060" spans="68:68" customFormat="1">
      <c r="BP831060" s="90"/>
    </row>
    <row r="831061" spans="68:68" customFormat="1">
      <c r="BP831061" s="90"/>
    </row>
    <row r="831062" spans="68:68" customFormat="1">
      <c r="BP831062" s="90"/>
    </row>
    <row r="831063" spans="68:68" customFormat="1">
      <c r="BP831063" s="90"/>
    </row>
    <row r="831064" spans="68:68" customFormat="1">
      <c r="BP831064" s="90"/>
    </row>
    <row r="831065" spans="68:68" customFormat="1">
      <c r="BP831065" s="90"/>
    </row>
    <row r="831066" spans="68:68" customFormat="1">
      <c r="BP831066" s="90"/>
    </row>
    <row r="831067" spans="68:68" customFormat="1">
      <c r="BP831067" s="90"/>
    </row>
    <row r="831068" spans="68:68" customFormat="1">
      <c r="BP831068" s="90"/>
    </row>
    <row r="831069" spans="68:68" customFormat="1">
      <c r="BP831069" s="90"/>
    </row>
    <row r="831070" spans="68:68" customFormat="1">
      <c r="BP831070" s="90"/>
    </row>
    <row r="831071" spans="68:68" customFormat="1">
      <c r="BP831071" s="90"/>
    </row>
    <row r="831072" spans="68:68" customFormat="1">
      <c r="BP831072" s="90"/>
    </row>
    <row r="831073" spans="68:68" customFormat="1">
      <c r="BP831073" s="90"/>
    </row>
    <row r="831074" spans="68:68" customFormat="1">
      <c r="BP831074" s="90"/>
    </row>
    <row r="831075" spans="68:68" customFormat="1">
      <c r="BP831075" s="90"/>
    </row>
    <row r="831076" spans="68:68" customFormat="1">
      <c r="BP831076" s="90"/>
    </row>
    <row r="831077" spans="68:68" customFormat="1">
      <c r="BP831077" s="90"/>
    </row>
    <row r="831078" spans="68:68" customFormat="1">
      <c r="BP831078" s="90"/>
    </row>
    <row r="831079" spans="68:68" customFormat="1">
      <c r="BP831079" s="90"/>
    </row>
    <row r="831080" spans="68:68" customFormat="1">
      <c r="BP831080" s="90"/>
    </row>
    <row r="831081" spans="68:68" customFormat="1">
      <c r="BP831081" s="90"/>
    </row>
    <row r="831082" spans="68:68" customFormat="1">
      <c r="BP831082" s="90"/>
    </row>
    <row r="831083" spans="68:68" customFormat="1">
      <c r="BP831083" s="90"/>
    </row>
    <row r="831084" spans="68:68" customFormat="1">
      <c r="BP831084" s="90"/>
    </row>
    <row r="831085" spans="68:68" customFormat="1">
      <c r="BP831085" s="90"/>
    </row>
    <row r="831086" spans="68:68" customFormat="1">
      <c r="BP831086" s="90"/>
    </row>
    <row r="831087" spans="68:68" customFormat="1">
      <c r="BP831087" s="90"/>
    </row>
    <row r="831088" spans="68:68" customFormat="1">
      <c r="BP831088" s="90"/>
    </row>
    <row r="831089" spans="68:68" customFormat="1">
      <c r="BP831089" s="90"/>
    </row>
    <row r="831090" spans="68:68" customFormat="1">
      <c r="BP831090" s="90"/>
    </row>
    <row r="831091" spans="68:68" customFormat="1">
      <c r="BP831091" s="90"/>
    </row>
    <row r="831092" spans="68:68" customFormat="1">
      <c r="BP831092" s="90"/>
    </row>
    <row r="831093" spans="68:68" customFormat="1">
      <c r="BP831093" s="90"/>
    </row>
    <row r="831094" spans="68:68" customFormat="1">
      <c r="BP831094" s="90"/>
    </row>
    <row r="831095" spans="68:68" customFormat="1">
      <c r="BP831095" s="90"/>
    </row>
    <row r="831096" spans="68:68" customFormat="1">
      <c r="BP831096" s="90"/>
    </row>
    <row r="831097" spans="68:68" customFormat="1">
      <c r="BP831097" s="90"/>
    </row>
    <row r="831098" spans="68:68" customFormat="1">
      <c r="BP831098" s="90"/>
    </row>
    <row r="831099" spans="68:68" customFormat="1">
      <c r="BP831099" s="90"/>
    </row>
    <row r="831100" spans="68:68" customFormat="1">
      <c r="BP831100" s="90"/>
    </row>
    <row r="831101" spans="68:68" customFormat="1">
      <c r="BP831101" s="90"/>
    </row>
    <row r="831102" spans="68:68" customFormat="1">
      <c r="BP831102" s="90"/>
    </row>
    <row r="831103" spans="68:68" customFormat="1">
      <c r="BP831103" s="90"/>
    </row>
    <row r="831104" spans="68:68" customFormat="1">
      <c r="BP831104" s="90"/>
    </row>
    <row r="831105" spans="68:68" customFormat="1">
      <c r="BP831105" s="90"/>
    </row>
    <row r="831106" spans="68:68" customFormat="1">
      <c r="BP831106" s="90"/>
    </row>
    <row r="831107" spans="68:68" customFormat="1">
      <c r="BP831107" s="90"/>
    </row>
    <row r="831108" spans="68:68" customFormat="1">
      <c r="BP831108" s="90"/>
    </row>
    <row r="831109" spans="68:68" customFormat="1">
      <c r="BP831109" s="90"/>
    </row>
    <row r="831110" spans="68:68" customFormat="1">
      <c r="BP831110" s="90"/>
    </row>
    <row r="831111" spans="68:68" customFormat="1">
      <c r="BP831111" s="90"/>
    </row>
    <row r="831112" spans="68:68" customFormat="1">
      <c r="BP831112" s="90"/>
    </row>
    <row r="831113" spans="68:68" customFormat="1">
      <c r="BP831113" s="90"/>
    </row>
    <row r="831114" spans="68:68" customFormat="1">
      <c r="BP831114" s="90"/>
    </row>
    <row r="831115" spans="68:68" customFormat="1">
      <c r="BP831115" s="90"/>
    </row>
    <row r="831116" spans="68:68" customFormat="1">
      <c r="BP831116" s="90"/>
    </row>
    <row r="831117" spans="68:68" customFormat="1">
      <c r="BP831117" s="90"/>
    </row>
    <row r="831118" spans="68:68" customFormat="1">
      <c r="BP831118" s="90"/>
    </row>
    <row r="831119" spans="68:68" customFormat="1">
      <c r="BP831119" s="90"/>
    </row>
    <row r="831120" spans="68:68" customFormat="1">
      <c r="BP831120" s="90"/>
    </row>
    <row r="831121" spans="68:68" customFormat="1">
      <c r="BP831121" s="90"/>
    </row>
    <row r="831122" spans="68:68" customFormat="1">
      <c r="BP831122" s="90"/>
    </row>
    <row r="831123" spans="68:68" customFormat="1">
      <c r="BP831123" s="90"/>
    </row>
    <row r="831124" spans="68:68" customFormat="1">
      <c r="BP831124" s="90"/>
    </row>
    <row r="831125" spans="68:68" customFormat="1">
      <c r="BP831125" s="90"/>
    </row>
    <row r="831126" spans="68:68" customFormat="1">
      <c r="BP831126" s="90"/>
    </row>
    <row r="831127" spans="68:68" customFormat="1">
      <c r="BP831127" s="90"/>
    </row>
    <row r="831128" spans="68:68" customFormat="1">
      <c r="BP831128" s="90"/>
    </row>
    <row r="831129" spans="68:68" customFormat="1">
      <c r="BP831129" s="90"/>
    </row>
    <row r="831130" spans="68:68" customFormat="1">
      <c r="BP831130" s="90"/>
    </row>
    <row r="831131" spans="68:68" customFormat="1">
      <c r="BP831131" s="90"/>
    </row>
    <row r="831132" spans="68:68" customFormat="1">
      <c r="BP831132" s="90"/>
    </row>
    <row r="831133" spans="68:68" customFormat="1">
      <c r="BP831133" s="90"/>
    </row>
    <row r="831134" spans="68:68" customFormat="1">
      <c r="BP831134" s="90"/>
    </row>
    <row r="831135" spans="68:68" customFormat="1">
      <c r="BP831135" s="90"/>
    </row>
    <row r="831136" spans="68:68" customFormat="1">
      <c r="BP831136" s="90"/>
    </row>
    <row r="831137" spans="68:68" customFormat="1">
      <c r="BP831137" s="90"/>
    </row>
    <row r="831138" spans="68:68" customFormat="1">
      <c r="BP831138" s="90"/>
    </row>
    <row r="831139" spans="68:68" customFormat="1">
      <c r="BP831139" s="90"/>
    </row>
    <row r="831140" spans="68:68" customFormat="1">
      <c r="BP831140" s="90"/>
    </row>
    <row r="831141" spans="68:68" customFormat="1">
      <c r="BP831141" s="90"/>
    </row>
    <row r="831142" spans="68:68" customFormat="1">
      <c r="BP831142" s="90"/>
    </row>
    <row r="831143" spans="68:68" customFormat="1">
      <c r="BP831143" s="90"/>
    </row>
    <row r="831144" spans="68:68" customFormat="1">
      <c r="BP831144" s="90"/>
    </row>
    <row r="831145" spans="68:68" customFormat="1">
      <c r="BP831145" s="90"/>
    </row>
    <row r="831146" spans="68:68" customFormat="1">
      <c r="BP831146" s="90"/>
    </row>
    <row r="831147" spans="68:68" customFormat="1">
      <c r="BP831147" s="90"/>
    </row>
    <row r="831148" spans="68:68" customFormat="1">
      <c r="BP831148" s="90"/>
    </row>
    <row r="831149" spans="68:68" customFormat="1">
      <c r="BP831149" s="90"/>
    </row>
    <row r="831150" spans="68:68" customFormat="1">
      <c r="BP831150" s="90"/>
    </row>
    <row r="831151" spans="68:68" customFormat="1">
      <c r="BP831151" s="90"/>
    </row>
    <row r="831152" spans="68:68" customFormat="1">
      <c r="BP831152" s="90"/>
    </row>
    <row r="831153" spans="68:68" customFormat="1">
      <c r="BP831153" s="90"/>
    </row>
    <row r="831154" spans="68:68" customFormat="1">
      <c r="BP831154" s="90"/>
    </row>
    <row r="831155" spans="68:68" customFormat="1">
      <c r="BP831155" s="90"/>
    </row>
    <row r="831156" spans="68:68" customFormat="1">
      <c r="BP831156" s="90"/>
    </row>
    <row r="831157" spans="68:68" customFormat="1">
      <c r="BP831157" s="90"/>
    </row>
    <row r="831158" spans="68:68" customFormat="1">
      <c r="BP831158" s="90"/>
    </row>
    <row r="831159" spans="68:68" customFormat="1">
      <c r="BP831159" s="90"/>
    </row>
    <row r="831160" spans="68:68" customFormat="1">
      <c r="BP831160" s="90"/>
    </row>
    <row r="831161" spans="68:68" customFormat="1">
      <c r="BP831161" s="90"/>
    </row>
    <row r="831162" spans="68:68" customFormat="1">
      <c r="BP831162" s="90"/>
    </row>
    <row r="831163" spans="68:68" customFormat="1">
      <c r="BP831163" s="90"/>
    </row>
    <row r="831164" spans="68:68" customFormat="1">
      <c r="BP831164" s="90"/>
    </row>
    <row r="831165" spans="68:68" customFormat="1">
      <c r="BP831165" s="90"/>
    </row>
    <row r="831166" spans="68:68" customFormat="1">
      <c r="BP831166" s="90"/>
    </row>
    <row r="831167" spans="68:68" customFormat="1">
      <c r="BP831167" s="90"/>
    </row>
    <row r="831168" spans="68:68" customFormat="1">
      <c r="BP831168" s="90"/>
    </row>
    <row r="831169" spans="68:68" customFormat="1">
      <c r="BP831169" s="90"/>
    </row>
    <row r="831170" spans="68:68" customFormat="1">
      <c r="BP831170" s="90"/>
    </row>
    <row r="831171" spans="68:68" customFormat="1">
      <c r="BP831171" s="90"/>
    </row>
    <row r="831172" spans="68:68" customFormat="1">
      <c r="BP831172" s="90"/>
    </row>
    <row r="831173" spans="68:68" customFormat="1">
      <c r="BP831173" s="90"/>
    </row>
    <row r="831174" spans="68:68" customFormat="1">
      <c r="BP831174" s="90"/>
    </row>
    <row r="831175" spans="68:68" customFormat="1">
      <c r="BP831175" s="90"/>
    </row>
    <row r="831176" spans="68:68" customFormat="1">
      <c r="BP831176" s="90"/>
    </row>
    <row r="831177" spans="68:68" customFormat="1">
      <c r="BP831177" s="90"/>
    </row>
    <row r="831178" spans="68:68" customFormat="1">
      <c r="BP831178" s="90"/>
    </row>
    <row r="831179" spans="68:68" customFormat="1">
      <c r="BP831179" s="90"/>
    </row>
    <row r="831180" spans="68:68" customFormat="1">
      <c r="BP831180" s="90"/>
    </row>
    <row r="831181" spans="68:68" customFormat="1">
      <c r="BP831181" s="90"/>
    </row>
    <row r="831182" spans="68:68" customFormat="1">
      <c r="BP831182" s="90"/>
    </row>
    <row r="831183" spans="68:68" customFormat="1">
      <c r="BP831183" s="90"/>
    </row>
    <row r="831184" spans="68:68" customFormat="1">
      <c r="BP831184" s="90"/>
    </row>
    <row r="831185" spans="68:68" customFormat="1">
      <c r="BP831185" s="90"/>
    </row>
    <row r="831186" spans="68:68" customFormat="1">
      <c r="BP831186" s="90"/>
    </row>
    <row r="831187" spans="68:68" customFormat="1">
      <c r="BP831187" s="90"/>
    </row>
    <row r="831188" spans="68:68" customFormat="1">
      <c r="BP831188" s="90"/>
    </row>
    <row r="831189" spans="68:68" customFormat="1">
      <c r="BP831189" s="90"/>
    </row>
    <row r="831190" spans="68:68" customFormat="1">
      <c r="BP831190" s="90"/>
    </row>
    <row r="831191" spans="68:68" customFormat="1">
      <c r="BP831191" s="90"/>
    </row>
    <row r="831192" spans="68:68" customFormat="1">
      <c r="BP831192" s="90"/>
    </row>
    <row r="831193" spans="68:68" customFormat="1">
      <c r="BP831193" s="90"/>
    </row>
    <row r="831194" spans="68:68" customFormat="1">
      <c r="BP831194" s="90"/>
    </row>
    <row r="831195" spans="68:68" customFormat="1">
      <c r="BP831195" s="90"/>
    </row>
    <row r="831196" spans="68:68" customFormat="1">
      <c r="BP831196" s="90"/>
    </row>
    <row r="831197" spans="68:68" customFormat="1">
      <c r="BP831197" s="90"/>
    </row>
    <row r="831198" spans="68:68" customFormat="1">
      <c r="BP831198" s="90"/>
    </row>
    <row r="831199" spans="68:68" customFormat="1">
      <c r="BP831199" s="90"/>
    </row>
    <row r="831200" spans="68:68" customFormat="1">
      <c r="BP831200" s="90"/>
    </row>
    <row r="831201" spans="68:68" customFormat="1">
      <c r="BP831201" s="90"/>
    </row>
    <row r="831202" spans="68:68" customFormat="1">
      <c r="BP831202" s="90"/>
    </row>
    <row r="831203" spans="68:68" customFormat="1">
      <c r="BP831203" s="90"/>
    </row>
    <row r="831204" spans="68:68" customFormat="1">
      <c r="BP831204" s="90"/>
    </row>
    <row r="831205" spans="68:68" customFormat="1">
      <c r="BP831205" s="90"/>
    </row>
    <row r="831206" spans="68:68" customFormat="1">
      <c r="BP831206" s="90"/>
    </row>
    <row r="831207" spans="68:68" customFormat="1">
      <c r="BP831207" s="90"/>
    </row>
    <row r="831208" spans="68:68" customFormat="1">
      <c r="BP831208" s="90"/>
    </row>
    <row r="831209" spans="68:68" customFormat="1">
      <c r="BP831209" s="90"/>
    </row>
    <row r="831210" spans="68:68" customFormat="1">
      <c r="BP831210" s="90"/>
    </row>
    <row r="831211" spans="68:68" customFormat="1">
      <c r="BP831211" s="90"/>
    </row>
    <row r="831212" spans="68:68" customFormat="1">
      <c r="BP831212" s="90"/>
    </row>
    <row r="831213" spans="68:68" customFormat="1">
      <c r="BP831213" s="90"/>
    </row>
    <row r="831214" spans="68:68" customFormat="1">
      <c r="BP831214" s="90"/>
    </row>
    <row r="831215" spans="68:68" customFormat="1">
      <c r="BP831215" s="90"/>
    </row>
    <row r="831216" spans="68:68" customFormat="1">
      <c r="BP831216" s="90"/>
    </row>
    <row r="831217" spans="68:68" customFormat="1">
      <c r="BP831217" s="90"/>
    </row>
    <row r="831218" spans="68:68" customFormat="1">
      <c r="BP831218" s="90"/>
    </row>
    <row r="831219" spans="68:68" customFormat="1">
      <c r="BP831219" s="90"/>
    </row>
    <row r="831220" spans="68:68" customFormat="1">
      <c r="BP831220" s="90"/>
    </row>
    <row r="831221" spans="68:68" customFormat="1">
      <c r="BP831221" s="90"/>
    </row>
    <row r="831222" spans="68:68" customFormat="1">
      <c r="BP831222" s="90"/>
    </row>
    <row r="831223" spans="68:68" customFormat="1">
      <c r="BP831223" s="90"/>
    </row>
    <row r="831224" spans="68:68" customFormat="1">
      <c r="BP831224" s="90"/>
    </row>
    <row r="831225" spans="68:68" customFormat="1">
      <c r="BP831225" s="90"/>
    </row>
    <row r="831226" spans="68:68" customFormat="1">
      <c r="BP831226" s="90"/>
    </row>
    <row r="831227" spans="68:68" customFormat="1">
      <c r="BP831227" s="90"/>
    </row>
    <row r="831228" spans="68:68" customFormat="1">
      <c r="BP831228" s="90"/>
    </row>
    <row r="831229" spans="68:68" customFormat="1">
      <c r="BP831229" s="90"/>
    </row>
    <row r="831230" spans="68:68" customFormat="1">
      <c r="BP831230" s="90"/>
    </row>
    <row r="831231" spans="68:68" customFormat="1">
      <c r="BP831231" s="90"/>
    </row>
    <row r="831232" spans="68:68" customFormat="1">
      <c r="BP831232" s="90"/>
    </row>
    <row r="831233" spans="68:68" customFormat="1">
      <c r="BP831233" s="90"/>
    </row>
    <row r="831234" spans="68:68" customFormat="1">
      <c r="BP831234" s="90"/>
    </row>
    <row r="831235" spans="68:68" customFormat="1">
      <c r="BP831235" s="90"/>
    </row>
    <row r="831236" spans="68:68" customFormat="1">
      <c r="BP831236" s="90"/>
    </row>
    <row r="831237" spans="68:68" customFormat="1">
      <c r="BP831237" s="90"/>
    </row>
    <row r="831238" spans="68:68" customFormat="1">
      <c r="BP831238" s="90"/>
    </row>
    <row r="831239" spans="68:68" customFormat="1">
      <c r="BP831239" s="90"/>
    </row>
    <row r="831240" spans="68:68" customFormat="1">
      <c r="BP831240" s="90"/>
    </row>
    <row r="831241" spans="68:68" customFormat="1">
      <c r="BP831241" s="90"/>
    </row>
    <row r="831242" spans="68:68" customFormat="1">
      <c r="BP831242" s="90"/>
    </row>
    <row r="831243" spans="68:68" customFormat="1">
      <c r="BP831243" s="90"/>
    </row>
    <row r="831244" spans="68:68" customFormat="1">
      <c r="BP831244" s="90"/>
    </row>
    <row r="831245" spans="68:68" customFormat="1">
      <c r="BP831245" s="90"/>
    </row>
    <row r="831246" spans="68:68" customFormat="1">
      <c r="BP831246" s="90"/>
    </row>
    <row r="831247" spans="68:68" customFormat="1">
      <c r="BP831247" s="90"/>
    </row>
    <row r="831248" spans="68:68" customFormat="1">
      <c r="BP831248" s="90"/>
    </row>
    <row r="831249" spans="68:68" customFormat="1">
      <c r="BP831249" s="90"/>
    </row>
    <row r="831250" spans="68:68" customFormat="1">
      <c r="BP831250" s="90"/>
    </row>
    <row r="831251" spans="68:68" customFormat="1">
      <c r="BP831251" s="90"/>
    </row>
    <row r="831252" spans="68:68" customFormat="1">
      <c r="BP831252" s="90"/>
    </row>
    <row r="831253" spans="68:68" customFormat="1">
      <c r="BP831253" s="90"/>
    </row>
    <row r="831254" spans="68:68" customFormat="1">
      <c r="BP831254" s="90"/>
    </row>
    <row r="831255" spans="68:68" customFormat="1">
      <c r="BP831255" s="90"/>
    </row>
    <row r="831256" spans="68:68" customFormat="1">
      <c r="BP831256" s="90"/>
    </row>
    <row r="831257" spans="68:68" customFormat="1">
      <c r="BP831257" s="90"/>
    </row>
    <row r="831258" spans="68:68" customFormat="1">
      <c r="BP831258" s="90"/>
    </row>
    <row r="831259" spans="68:68" customFormat="1">
      <c r="BP831259" s="90"/>
    </row>
    <row r="831260" spans="68:68" customFormat="1">
      <c r="BP831260" s="90"/>
    </row>
    <row r="831261" spans="68:68" customFormat="1">
      <c r="BP831261" s="90"/>
    </row>
    <row r="831262" spans="68:68" customFormat="1">
      <c r="BP831262" s="90"/>
    </row>
    <row r="831263" spans="68:68" customFormat="1">
      <c r="BP831263" s="90"/>
    </row>
    <row r="831264" spans="68:68" customFormat="1">
      <c r="BP831264" s="90"/>
    </row>
    <row r="831265" spans="68:68" customFormat="1">
      <c r="BP831265" s="90"/>
    </row>
    <row r="831266" spans="68:68" customFormat="1">
      <c r="BP831266" s="90"/>
    </row>
    <row r="831267" spans="68:68" customFormat="1">
      <c r="BP831267" s="90"/>
    </row>
    <row r="831268" spans="68:68" customFormat="1">
      <c r="BP831268" s="90"/>
    </row>
    <row r="831269" spans="68:68" customFormat="1">
      <c r="BP831269" s="90"/>
    </row>
    <row r="831270" spans="68:68" customFormat="1">
      <c r="BP831270" s="90"/>
    </row>
    <row r="831271" spans="68:68" customFormat="1">
      <c r="BP831271" s="90"/>
    </row>
    <row r="831272" spans="68:68" customFormat="1">
      <c r="BP831272" s="90"/>
    </row>
    <row r="831273" spans="68:68" customFormat="1">
      <c r="BP831273" s="90"/>
    </row>
    <row r="831274" spans="68:68" customFormat="1">
      <c r="BP831274" s="90"/>
    </row>
    <row r="831275" spans="68:68" customFormat="1">
      <c r="BP831275" s="90"/>
    </row>
    <row r="831276" spans="68:68" customFormat="1">
      <c r="BP831276" s="90"/>
    </row>
    <row r="831277" spans="68:68" customFormat="1">
      <c r="BP831277" s="90"/>
    </row>
    <row r="831278" spans="68:68" customFormat="1">
      <c r="BP831278" s="90"/>
    </row>
    <row r="831279" spans="68:68" customFormat="1">
      <c r="BP831279" s="90"/>
    </row>
    <row r="831280" spans="68:68" customFormat="1">
      <c r="BP831280" s="90"/>
    </row>
    <row r="831281" spans="68:68" customFormat="1">
      <c r="BP831281" s="90"/>
    </row>
    <row r="831282" spans="68:68" customFormat="1">
      <c r="BP831282" s="90"/>
    </row>
    <row r="831283" spans="68:68" customFormat="1">
      <c r="BP831283" s="90"/>
    </row>
    <row r="831284" spans="68:68" customFormat="1">
      <c r="BP831284" s="90"/>
    </row>
    <row r="831285" spans="68:68" customFormat="1">
      <c r="BP831285" s="90"/>
    </row>
    <row r="831286" spans="68:68" customFormat="1">
      <c r="BP831286" s="90"/>
    </row>
    <row r="831287" spans="68:68" customFormat="1">
      <c r="BP831287" s="90"/>
    </row>
    <row r="831288" spans="68:68" customFormat="1">
      <c r="BP831288" s="90"/>
    </row>
    <row r="831289" spans="68:68" customFormat="1">
      <c r="BP831289" s="90"/>
    </row>
    <row r="831290" spans="68:68" customFormat="1">
      <c r="BP831290" s="90"/>
    </row>
    <row r="831291" spans="68:68" customFormat="1">
      <c r="BP831291" s="90"/>
    </row>
    <row r="831292" spans="68:68" customFormat="1">
      <c r="BP831292" s="90"/>
    </row>
    <row r="831293" spans="68:68" customFormat="1">
      <c r="BP831293" s="90"/>
    </row>
    <row r="831294" spans="68:68" customFormat="1">
      <c r="BP831294" s="90"/>
    </row>
    <row r="831295" spans="68:68" customFormat="1">
      <c r="BP831295" s="90"/>
    </row>
    <row r="831296" spans="68:68" customFormat="1">
      <c r="BP831296" s="90"/>
    </row>
    <row r="831297" spans="68:68" customFormat="1">
      <c r="BP831297" s="90"/>
    </row>
    <row r="831298" spans="68:68" customFormat="1">
      <c r="BP831298" s="90"/>
    </row>
    <row r="831299" spans="68:68" customFormat="1">
      <c r="BP831299" s="90"/>
    </row>
    <row r="831300" spans="68:68" customFormat="1">
      <c r="BP831300" s="90"/>
    </row>
    <row r="831301" spans="68:68" customFormat="1">
      <c r="BP831301" s="90"/>
    </row>
    <row r="831302" spans="68:68" customFormat="1">
      <c r="BP831302" s="90"/>
    </row>
    <row r="831303" spans="68:68" customFormat="1">
      <c r="BP831303" s="90"/>
    </row>
    <row r="831304" spans="68:68" customFormat="1">
      <c r="BP831304" s="90"/>
    </row>
    <row r="831305" spans="68:68" customFormat="1">
      <c r="BP831305" s="90"/>
    </row>
    <row r="831306" spans="68:68" customFormat="1">
      <c r="BP831306" s="90"/>
    </row>
    <row r="831307" spans="68:68" customFormat="1">
      <c r="BP831307" s="90"/>
    </row>
    <row r="831308" spans="68:68" customFormat="1">
      <c r="BP831308" s="90"/>
    </row>
    <row r="831309" spans="68:68" customFormat="1">
      <c r="BP831309" s="90"/>
    </row>
    <row r="831310" spans="68:68" customFormat="1">
      <c r="BP831310" s="90"/>
    </row>
    <row r="831311" spans="68:68" customFormat="1">
      <c r="BP831311" s="90"/>
    </row>
    <row r="831312" spans="68:68" customFormat="1">
      <c r="BP831312" s="90"/>
    </row>
    <row r="831313" spans="68:68" customFormat="1">
      <c r="BP831313" s="90"/>
    </row>
    <row r="831314" spans="68:68" customFormat="1">
      <c r="BP831314" s="90"/>
    </row>
    <row r="831315" spans="68:68" customFormat="1">
      <c r="BP831315" s="90"/>
    </row>
    <row r="831316" spans="68:68" customFormat="1">
      <c r="BP831316" s="90"/>
    </row>
    <row r="831317" spans="68:68" customFormat="1">
      <c r="BP831317" s="90"/>
    </row>
    <row r="831318" spans="68:68" customFormat="1">
      <c r="BP831318" s="90"/>
    </row>
    <row r="831319" spans="68:68" customFormat="1">
      <c r="BP831319" s="90"/>
    </row>
    <row r="831320" spans="68:68" customFormat="1">
      <c r="BP831320" s="90"/>
    </row>
    <row r="831321" spans="68:68" customFormat="1">
      <c r="BP831321" s="90"/>
    </row>
    <row r="831322" spans="68:68" customFormat="1">
      <c r="BP831322" s="90"/>
    </row>
    <row r="831323" spans="68:68" customFormat="1">
      <c r="BP831323" s="90"/>
    </row>
    <row r="831324" spans="68:68" customFormat="1">
      <c r="BP831324" s="90"/>
    </row>
    <row r="831325" spans="68:68" customFormat="1">
      <c r="BP831325" s="90"/>
    </row>
    <row r="831326" spans="68:68" customFormat="1">
      <c r="BP831326" s="90"/>
    </row>
    <row r="831327" spans="68:68" customFormat="1">
      <c r="BP831327" s="90"/>
    </row>
    <row r="831328" spans="68:68" customFormat="1">
      <c r="BP831328" s="90"/>
    </row>
    <row r="831329" spans="68:68" customFormat="1">
      <c r="BP831329" s="90"/>
    </row>
    <row r="831330" spans="68:68" customFormat="1">
      <c r="BP831330" s="90"/>
    </row>
    <row r="831331" spans="68:68" customFormat="1">
      <c r="BP831331" s="90"/>
    </row>
    <row r="831332" spans="68:68" customFormat="1">
      <c r="BP831332" s="90"/>
    </row>
    <row r="831333" spans="68:68" customFormat="1">
      <c r="BP831333" s="90"/>
    </row>
    <row r="831334" spans="68:68" customFormat="1">
      <c r="BP831334" s="90"/>
    </row>
    <row r="831335" spans="68:68" customFormat="1">
      <c r="BP831335" s="90"/>
    </row>
    <row r="831336" spans="68:68" customFormat="1">
      <c r="BP831336" s="90"/>
    </row>
    <row r="831337" spans="68:68" customFormat="1">
      <c r="BP831337" s="90"/>
    </row>
    <row r="831338" spans="68:68" customFormat="1">
      <c r="BP831338" s="90"/>
    </row>
    <row r="831339" spans="68:68" customFormat="1">
      <c r="BP831339" s="90"/>
    </row>
    <row r="831340" spans="68:68" customFormat="1">
      <c r="BP831340" s="90"/>
    </row>
    <row r="831341" spans="68:68" customFormat="1">
      <c r="BP831341" s="90"/>
    </row>
    <row r="831342" spans="68:68" customFormat="1">
      <c r="BP831342" s="90"/>
    </row>
    <row r="831343" spans="68:68" customFormat="1">
      <c r="BP831343" s="90"/>
    </row>
    <row r="831344" spans="68:68" customFormat="1">
      <c r="BP831344" s="90"/>
    </row>
    <row r="831345" spans="68:68" customFormat="1">
      <c r="BP831345" s="90"/>
    </row>
    <row r="831346" spans="68:68" customFormat="1">
      <c r="BP831346" s="90"/>
    </row>
    <row r="831347" spans="68:68" customFormat="1">
      <c r="BP831347" s="90"/>
    </row>
    <row r="831348" spans="68:68" customFormat="1">
      <c r="BP831348" s="90"/>
    </row>
    <row r="831349" spans="68:68" customFormat="1">
      <c r="BP831349" s="90"/>
    </row>
    <row r="831350" spans="68:68" customFormat="1">
      <c r="BP831350" s="90"/>
    </row>
    <row r="831351" spans="68:68" customFormat="1">
      <c r="BP831351" s="90"/>
    </row>
    <row r="831352" spans="68:68" customFormat="1">
      <c r="BP831352" s="90"/>
    </row>
    <row r="831353" spans="68:68" customFormat="1">
      <c r="BP831353" s="90"/>
    </row>
    <row r="831354" spans="68:68" customFormat="1">
      <c r="BP831354" s="90"/>
    </row>
    <row r="831355" spans="68:68" customFormat="1">
      <c r="BP831355" s="90"/>
    </row>
    <row r="831356" spans="68:68" customFormat="1">
      <c r="BP831356" s="90"/>
    </row>
    <row r="831357" spans="68:68" customFormat="1">
      <c r="BP831357" s="90"/>
    </row>
    <row r="831358" spans="68:68" customFormat="1">
      <c r="BP831358" s="90"/>
    </row>
    <row r="831359" spans="68:68" customFormat="1">
      <c r="BP831359" s="90"/>
    </row>
    <row r="831360" spans="68:68" customFormat="1">
      <c r="BP831360" s="90"/>
    </row>
    <row r="831361" spans="68:68" customFormat="1">
      <c r="BP831361" s="90"/>
    </row>
    <row r="831362" spans="68:68" customFormat="1">
      <c r="BP831362" s="90"/>
    </row>
    <row r="831363" spans="68:68" customFormat="1">
      <c r="BP831363" s="90"/>
    </row>
    <row r="831364" spans="68:68" customFormat="1">
      <c r="BP831364" s="90"/>
    </row>
    <row r="831365" spans="68:68" customFormat="1">
      <c r="BP831365" s="90"/>
    </row>
    <row r="831366" spans="68:68" customFormat="1">
      <c r="BP831366" s="90"/>
    </row>
    <row r="831367" spans="68:68" customFormat="1">
      <c r="BP831367" s="90"/>
    </row>
    <row r="831368" spans="68:68" customFormat="1">
      <c r="BP831368" s="90"/>
    </row>
    <row r="831369" spans="68:68" customFormat="1">
      <c r="BP831369" s="90"/>
    </row>
    <row r="831370" spans="68:68" customFormat="1">
      <c r="BP831370" s="90"/>
    </row>
    <row r="831371" spans="68:68" customFormat="1">
      <c r="BP831371" s="90"/>
    </row>
    <row r="831372" spans="68:68" customFormat="1">
      <c r="BP831372" s="90"/>
    </row>
    <row r="831373" spans="68:68" customFormat="1">
      <c r="BP831373" s="90"/>
    </row>
    <row r="831374" spans="68:68" customFormat="1">
      <c r="BP831374" s="90"/>
    </row>
    <row r="831375" spans="68:68" customFormat="1">
      <c r="BP831375" s="90"/>
    </row>
    <row r="831376" spans="68:68" customFormat="1">
      <c r="BP831376" s="90"/>
    </row>
    <row r="831377" spans="68:68" customFormat="1">
      <c r="BP831377" s="90"/>
    </row>
    <row r="831378" spans="68:68" customFormat="1">
      <c r="BP831378" s="90"/>
    </row>
    <row r="831379" spans="68:68" customFormat="1">
      <c r="BP831379" s="90"/>
    </row>
    <row r="831380" spans="68:68" customFormat="1">
      <c r="BP831380" s="90"/>
    </row>
    <row r="831381" spans="68:68" customFormat="1">
      <c r="BP831381" s="90"/>
    </row>
    <row r="831382" spans="68:68" customFormat="1">
      <c r="BP831382" s="90"/>
    </row>
    <row r="831383" spans="68:68" customFormat="1">
      <c r="BP831383" s="90"/>
    </row>
    <row r="831384" spans="68:68" customFormat="1">
      <c r="BP831384" s="90"/>
    </row>
    <row r="831385" spans="68:68" customFormat="1">
      <c r="BP831385" s="90"/>
    </row>
    <row r="831386" spans="68:68" customFormat="1">
      <c r="BP831386" s="90"/>
    </row>
    <row r="831387" spans="68:68" customFormat="1">
      <c r="BP831387" s="90"/>
    </row>
    <row r="831388" spans="68:68" customFormat="1">
      <c r="BP831388" s="90"/>
    </row>
    <row r="831389" spans="68:68" customFormat="1">
      <c r="BP831389" s="90"/>
    </row>
    <row r="831390" spans="68:68" customFormat="1">
      <c r="BP831390" s="90"/>
    </row>
    <row r="831391" spans="68:68" customFormat="1">
      <c r="BP831391" s="90"/>
    </row>
    <row r="831392" spans="68:68" customFormat="1">
      <c r="BP831392" s="90"/>
    </row>
    <row r="831393" spans="68:68" customFormat="1">
      <c r="BP831393" s="90"/>
    </row>
    <row r="831394" spans="68:68" customFormat="1">
      <c r="BP831394" s="90"/>
    </row>
    <row r="831395" spans="68:68" customFormat="1">
      <c r="BP831395" s="90"/>
    </row>
    <row r="831396" spans="68:68" customFormat="1">
      <c r="BP831396" s="90"/>
    </row>
    <row r="831397" spans="68:68" customFormat="1">
      <c r="BP831397" s="90"/>
    </row>
    <row r="831398" spans="68:68" customFormat="1">
      <c r="BP831398" s="90"/>
    </row>
    <row r="831399" spans="68:68" customFormat="1">
      <c r="BP831399" s="90"/>
    </row>
    <row r="831400" spans="68:68" customFormat="1">
      <c r="BP831400" s="90"/>
    </row>
    <row r="831401" spans="68:68" customFormat="1">
      <c r="BP831401" s="90"/>
    </row>
    <row r="831402" spans="68:68" customFormat="1">
      <c r="BP831402" s="90"/>
    </row>
    <row r="831403" spans="68:68" customFormat="1">
      <c r="BP831403" s="90"/>
    </row>
    <row r="831404" spans="68:68" customFormat="1">
      <c r="BP831404" s="90"/>
    </row>
    <row r="831405" spans="68:68" customFormat="1">
      <c r="BP831405" s="90"/>
    </row>
    <row r="831406" spans="68:68" customFormat="1">
      <c r="BP831406" s="90"/>
    </row>
    <row r="831407" spans="68:68" customFormat="1">
      <c r="BP831407" s="90"/>
    </row>
    <row r="831408" spans="68:68" customFormat="1">
      <c r="BP831408" s="90"/>
    </row>
    <row r="831409" spans="68:68" customFormat="1">
      <c r="BP831409" s="90"/>
    </row>
    <row r="831410" spans="68:68" customFormat="1">
      <c r="BP831410" s="90"/>
    </row>
    <row r="831411" spans="68:68" customFormat="1">
      <c r="BP831411" s="90"/>
    </row>
    <row r="831412" spans="68:68" customFormat="1">
      <c r="BP831412" s="90"/>
    </row>
    <row r="831413" spans="68:68" customFormat="1">
      <c r="BP831413" s="90"/>
    </row>
    <row r="831414" spans="68:68" customFormat="1">
      <c r="BP831414" s="90"/>
    </row>
    <row r="831415" spans="68:68" customFormat="1">
      <c r="BP831415" s="90"/>
    </row>
    <row r="831416" spans="68:68" customFormat="1">
      <c r="BP831416" s="90"/>
    </row>
    <row r="831417" spans="68:68" customFormat="1">
      <c r="BP831417" s="90"/>
    </row>
    <row r="831418" spans="68:68" customFormat="1">
      <c r="BP831418" s="90"/>
    </row>
    <row r="831419" spans="68:68" customFormat="1">
      <c r="BP831419" s="90"/>
    </row>
    <row r="831420" spans="68:68" customFormat="1">
      <c r="BP831420" s="90"/>
    </row>
    <row r="831421" spans="68:68" customFormat="1">
      <c r="BP831421" s="90"/>
    </row>
    <row r="831422" spans="68:68" customFormat="1">
      <c r="BP831422" s="90"/>
    </row>
    <row r="831423" spans="68:68" customFormat="1">
      <c r="BP831423" s="90"/>
    </row>
    <row r="831424" spans="68:68" customFormat="1">
      <c r="BP831424" s="90"/>
    </row>
    <row r="831425" spans="68:68" customFormat="1">
      <c r="BP831425" s="90"/>
    </row>
    <row r="831426" spans="68:68" customFormat="1">
      <c r="BP831426" s="90"/>
    </row>
    <row r="831427" spans="68:68" customFormat="1">
      <c r="BP831427" s="90"/>
    </row>
    <row r="831428" spans="68:68" customFormat="1">
      <c r="BP831428" s="90"/>
    </row>
    <row r="831429" spans="68:68" customFormat="1">
      <c r="BP831429" s="90"/>
    </row>
    <row r="831430" spans="68:68" customFormat="1">
      <c r="BP831430" s="90"/>
    </row>
    <row r="831431" spans="68:68" customFormat="1">
      <c r="BP831431" s="90"/>
    </row>
    <row r="831432" spans="68:68" customFormat="1">
      <c r="BP831432" s="90"/>
    </row>
    <row r="831433" spans="68:68" customFormat="1">
      <c r="BP831433" s="90"/>
    </row>
    <row r="831434" spans="68:68" customFormat="1">
      <c r="BP831434" s="90"/>
    </row>
    <row r="831435" spans="68:68" customFormat="1">
      <c r="BP831435" s="90"/>
    </row>
    <row r="831436" spans="68:68" customFormat="1">
      <c r="BP831436" s="90"/>
    </row>
    <row r="831437" spans="68:68" customFormat="1">
      <c r="BP831437" s="90"/>
    </row>
    <row r="831438" spans="68:68" customFormat="1">
      <c r="BP831438" s="90"/>
    </row>
    <row r="831439" spans="68:68" customFormat="1">
      <c r="BP831439" s="90"/>
    </row>
    <row r="831440" spans="68:68" customFormat="1">
      <c r="BP831440" s="90"/>
    </row>
    <row r="831441" spans="68:68" customFormat="1">
      <c r="BP831441" s="90"/>
    </row>
    <row r="831442" spans="68:68" customFormat="1">
      <c r="BP831442" s="90"/>
    </row>
    <row r="831443" spans="68:68" customFormat="1">
      <c r="BP831443" s="90"/>
    </row>
    <row r="831444" spans="68:68" customFormat="1">
      <c r="BP831444" s="90"/>
    </row>
    <row r="831445" spans="68:68" customFormat="1">
      <c r="BP831445" s="90"/>
    </row>
    <row r="831446" spans="68:68" customFormat="1">
      <c r="BP831446" s="90"/>
    </row>
    <row r="831447" spans="68:68" customFormat="1">
      <c r="BP831447" s="90"/>
    </row>
    <row r="831448" spans="68:68" customFormat="1">
      <c r="BP831448" s="90"/>
    </row>
    <row r="831449" spans="68:68" customFormat="1">
      <c r="BP831449" s="90"/>
    </row>
    <row r="831450" spans="68:68" customFormat="1">
      <c r="BP831450" s="90"/>
    </row>
    <row r="831451" spans="68:68" customFormat="1">
      <c r="BP831451" s="90"/>
    </row>
    <row r="831452" spans="68:68" customFormat="1">
      <c r="BP831452" s="90"/>
    </row>
    <row r="831453" spans="68:68" customFormat="1">
      <c r="BP831453" s="90"/>
    </row>
    <row r="831454" spans="68:68" customFormat="1">
      <c r="BP831454" s="90"/>
    </row>
    <row r="831455" spans="68:68" customFormat="1">
      <c r="BP831455" s="90"/>
    </row>
    <row r="831456" spans="68:68" customFormat="1">
      <c r="BP831456" s="90"/>
    </row>
    <row r="831457" spans="68:68" customFormat="1">
      <c r="BP831457" s="90"/>
    </row>
    <row r="831458" spans="68:68" customFormat="1">
      <c r="BP831458" s="90"/>
    </row>
    <row r="831459" spans="68:68" customFormat="1">
      <c r="BP831459" s="90"/>
    </row>
    <row r="831460" spans="68:68" customFormat="1">
      <c r="BP831460" s="90"/>
    </row>
    <row r="831461" spans="68:68" customFormat="1">
      <c r="BP831461" s="90"/>
    </row>
    <row r="831462" spans="68:68" customFormat="1">
      <c r="BP831462" s="90"/>
    </row>
    <row r="831463" spans="68:68" customFormat="1">
      <c r="BP831463" s="90"/>
    </row>
    <row r="831464" spans="68:68" customFormat="1">
      <c r="BP831464" s="90"/>
    </row>
    <row r="831465" spans="68:68" customFormat="1">
      <c r="BP831465" s="90"/>
    </row>
    <row r="831466" spans="68:68" customFormat="1">
      <c r="BP831466" s="90"/>
    </row>
    <row r="831467" spans="68:68" customFormat="1">
      <c r="BP831467" s="90"/>
    </row>
    <row r="831468" spans="68:68" customFormat="1">
      <c r="BP831468" s="90"/>
    </row>
    <row r="831469" spans="68:68" customFormat="1">
      <c r="BP831469" s="90"/>
    </row>
    <row r="831470" spans="68:68" customFormat="1">
      <c r="BP831470" s="90"/>
    </row>
    <row r="831471" spans="68:68" customFormat="1">
      <c r="BP831471" s="90"/>
    </row>
    <row r="831472" spans="68:68" customFormat="1">
      <c r="BP831472" s="90"/>
    </row>
    <row r="831473" spans="68:68" customFormat="1">
      <c r="BP831473" s="90"/>
    </row>
    <row r="831474" spans="68:68" customFormat="1">
      <c r="BP831474" s="90"/>
    </row>
    <row r="831475" spans="68:68" customFormat="1">
      <c r="BP831475" s="90"/>
    </row>
    <row r="831476" spans="68:68" customFormat="1">
      <c r="BP831476" s="90"/>
    </row>
    <row r="831477" spans="68:68" customFormat="1">
      <c r="BP831477" s="90"/>
    </row>
    <row r="831478" spans="68:68" customFormat="1">
      <c r="BP831478" s="90"/>
    </row>
    <row r="831479" spans="68:68" customFormat="1">
      <c r="BP831479" s="90"/>
    </row>
    <row r="831480" spans="68:68" customFormat="1">
      <c r="BP831480" s="90"/>
    </row>
    <row r="831481" spans="68:68" customFormat="1">
      <c r="BP831481" s="90"/>
    </row>
    <row r="831482" spans="68:68" customFormat="1">
      <c r="BP831482" s="90"/>
    </row>
    <row r="831483" spans="68:68" customFormat="1">
      <c r="BP831483" s="90"/>
    </row>
    <row r="831484" spans="68:68" customFormat="1">
      <c r="BP831484" s="90"/>
    </row>
    <row r="831485" spans="68:68" customFormat="1">
      <c r="BP831485" s="90"/>
    </row>
    <row r="831486" spans="68:68" customFormat="1">
      <c r="BP831486" s="90"/>
    </row>
    <row r="831487" spans="68:68" customFormat="1">
      <c r="BP831487" s="90"/>
    </row>
    <row r="831488" spans="68:68" customFormat="1">
      <c r="BP831488" s="90"/>
    </row>
    <row r="831489" spans="68:68" customFormat="1">
      <c r="BP831489" s="90"/>
    </row>
    <row r="831490" spans="68:68" customFormat="1">
      <c r="BP831490" s="90"/>
    </row>
    <row r="831491" spans="68:68" customFormat="1">
      <c r="BP831491" s="90"/>
    </row>
    <row r="831492" spans="68:68" customFormat="1">
      <c r="BP831492" s="90"/>
    </row>
    <row r="831493" spans="68:68" customFormat="1">
      <c r="BP831493" s="90"/>
    </row>
    <row r="831494" spans="68:68" customFormat="1">
      <c r="BP831494" s="90"/>
    </row>
    <row r="831495" spans="68:68" customFormat="1">
      <c r="BP831495" s="90"/>
    </row>
    <row r="831496" spans="68:68" customFormat="1">
      <c r="BP831496" s="90"/>
    </row>
    <row r="831497" spans="68:68" customFormat="1">
      <c r="BP831497" s="90"/>
    </row>
    <row r="831498" spans="68:68" customFormat="1">
      <c r="BP831498" s="90"/>
    </row>
    <row r="831499" spans="68:68" customFormat="1">
      <c r="BP831499" s="90"/>
    </row>
    <row r="831500" spans="68:68" customFormat="1">
      <c r="BP831500" s="90"/>
    </row>
    <row r="831501" spans="68:68" customFormat="1">
      <c r="BP831501" s="90"/>
    </row>
    <row r="831502" spans="68:68" customFormat="1">
      <c r="BP831502" s="90"/>
    </row>
    <row r="831503" spans="68:68" customFormat="1">
      <c r="BP831503" s="90"/>
    </row>
    <row r="831504" spans="68:68" customFormat="1">
      <c r="BP831504" s="90"/>
    </row>
    <row r="831505" spans="68:68" customFormat="1">
      <c r="BP831505" s="90"/>
    </row>
    <row r="831506" spans="68:68" customFormat="1">
      <c r="BP831506" s="90"/>
    </row>
    <row r="831507" spans="68:68" customFormat="1">
      <c r="BP831507" s="90"/>
    </row>
    <row r="831508" spans="68:68" customFormat="1">
      <c r="BP831508" s="90"/>
    </row>
    <row r="831509" spans="68:68" customFormat="1">
      <c r="BP831509" s="90"/>
    </row>
    <row r="831510" spans="68:68" customFormat="1">
      <c r="BP831510" s="90"/>
    </row>
    <row r="831511" spans="68:68" customFormat="1">
      <c r="BP831511" s="90"/>
    </row>
    <row r="831512" spans="68:68" customFormat="1">
      <c r="BP831512" s="90"/>
    </row>
    <row r="831513" spans="68:68" customFormat="1">
      <c r="BP831513" s="90"/>
    </row>
    <row r="831514" spans="68:68" customFormat="1">
      <c r="BP831514" s="90"/>
    </row>
    <row r="831515" spans="68:68" customFormat="1">
      <c r="BP831515" s="90"/>
    </row>
    <row r="831516" spans="68:68" customFormat="1">
      <c r="BP831516" s="90"/>
    </row>
    <row r="831517" spans="68:68" customFormat="1">
      <c r="BP831517" s="90"/>
    </row>
    <row r="831518" spans="68:68" customFormat="1">
      <c r="BP831518" s="90"/>
    </row>
    <row r="831519" spans="68:68" customFormat="1">
      <c r="BP831519" s="90"/>
    </row>
    <row r="831520" spans="68:68" customFormat="1">
      <c r="BP831520" s="90"/>
    </row>
    <row r="831521" spans="68:68" customFormat="1">
      <c r="BP831521" s="90"/>
    </row>
    <row r="831522" spans="68:68" customFormat="1">
      <c r="BP831522" s="90"/>
    </row>
    <row r="831523" spans="68:68" customFormat="1">
      <c r="BP831523" s="90"/>
    </row>
    <row r="831524" spans="68:68" customFormat="1">
      <c r="BP831524" s="90"/>
    </row>
    <row r="831525" spans="68:68" customFormat="1">
      <c r="BP831525" s="90"/>
    </row>
    <row r="831526" spans="68:68" customFormat="1">
      <c r="BP831526" s="90"/>
    </row>
    <row r="831527" spans="68:68" customFormat="1">
      <c r="BP831527" s="90"/>
    </row>
    <row r="831528" spans="68:68" customFormat="1">
      <c r="BP831528" s="90"/>
    </row>
    <row r="831529" spans="68:68" customFormat="1">
      <c r="BP831529" s="90"/>
    </row>
    <row r="831530" spans="68:68" customFormat="1">
      <c r="BP831530" s="90"/>
    </row>
    <row r="831531" spans="68:68" customFormat="1">
      <c r="BP831531" s="90"/>
    </row>
    <row r="831532" spans="68:68" customFormat="1">
      <c r="BP831532" s="90"/>
    </row>
    <row r="831533" spans="68:68" customFormat="1">
      <c r="BP831533" s="90"/>
    </row>
    <row r="831534" spans="68:68" customFormat="1">
      <c r="BP831534" s="90"/>
    </row>
    <row r="831535" spans="68:68" customFormat="1">
      <c r="BP831535" s="90"/>
    </row>
    <row r="831536" spans="68:68" customFormat="1">
      <c r="BP831536" s="90"/>
    </row>
    <row r="831537" spans="68:68" customFormat="1">
      <c r="BP831537" s="90"/>
    </row>
    <row r="831538" spans="68:68" customFormat="1">
      <c r="BP831538" s="90"/>
    </row>
    <row r="831539" spans="68:68" customFormat="1">
      <c r="BP831539" s="90"/>
    </row>
    <row r="831540" spans="68:68" customFormat="1">
      <c r="BP831540" s="90"/>
    </row>
    <row r="831541" spans="68:68" customFormat="1">
      <c r="BP831541" s="90"/>
    </row>
    <row r="831542" spans="68:68" customFormat="1">
      <c r="BP831542" s="90"/>
    </row>
    <row r="831543" spans="68:68" customFormat="1">
      <c r="BP831543" s="90"/>
    </row>
    <row r="831544" spans="68:68" customFormat="1">
      <c r="BP831544" s="90"/>
    </row>
    <row r="831545" spans="68:68" customFormat="1">
      <c r="BP831545" s="90"/>
    </row>
    <row r="831546" spans="68:68" customFormat="1">
      <c r="BP831546" s="90"/>
    </row>
    <row r="831547" spans="68:68" customFormat="1">
      <c r="BP831547" s="90"/>
    </row>
    <row r="831548" spans="68:68" customFormat="1">
      <c r="BP831548" s="90"/>
    </row>
    <row r="831549" spans="68:68" customFormat="1">
      <c r="BP831549" s="90"/>
    </row>
    <row r="831550" spans="68:68" customFormat="1">
      <c r="BP831550" s="90"/>
    </row>
    <row r="831551" spans="68:68" customFormat="1">
      <c r="BP831551" s="90"/>
    </row>
    <row r="831552" spans="68:68" customFormat="1">
      <c r="BP831552" s="90"/>
    </row>
    <row r="831553" spans="68:68" customFormat="1">
      <c r="BP831553" s="90"/>
    </row>
    <row r="831554" spans="68:68" customFormat="1">
      <c r="BP831554" s="90"/>
    </row>
    <row r="831555" spans="68:68" customFormat="1">
      <c r="BP831555" s="90"/>
    </row>
    <row r="831556" spans="68:68" customFormat="1">
      <c r="BP831556" s="90"/>
    </row>
    <row r="831557" spans="68:68" customFormat="1">
      <c r="BP831557" s="90"/>
    </row>
    <row r="831558" spans="68:68" customFormat="1">
      <c r="BP831558" s="90"/>
    </row>
    <row r="831559" spans="68:68" customFormat="1">
      <c r="BP831559" s="90"/>
    </row>
    <row r="831560" spans="68:68" customFormat="1">
      <c r="BP831560" s="90"/>
    </row>
    <row r="831561" spans="68:68" customFormat="1">
      <c r="BP831561" s="90"/>
    </row>
    <row r="831562" spans="68:68" customFormat="1">
      <c r="BP831562" s="90"/>
    </row>
    <row r="831563" spans="68:68" customFormat="1">
      <c r="BP831563" s="90"/>
    </row>
    <row r="831564" spans="68:68" customFormat="1">
      <c r="BP831564" s="90"/>
    </row>
    <row r="831565" spans="68:68" customFormat="1">
      <c r="BP831565" s="90"/>
    </row>
    <row r="831566" spans="68:68" customFormat="1">
      <c r="BP831566" s="90"/>
    </row>
    <row r="831567" spans="68:68" customFormat="1">
      <c r="BP831567" s="90"/>
    </row>
    <row r="831568" spans="68:68" customFormat="1">
      <c r="BP831568" s="90"/>
    </row>
    <row r="831569" spans="68:68" customFormat="1">
      <c r="BP831569" s="90"/>
    </row>
    <row r="831570" spans="68:68" customFormat="1">
      <c r="BP831570" s="90"/>
    </row>
    <row r="831571" spans="68:68" customFormat="1">
      <c r="BP831571" s="90"/>
    </row>
    <row r="831572" spans="68:68" customFormat="1">
      <c r="BP831572" s="90"/>
    </row>
    <row r="831573" spans="68:68" customFormat="1">
      <c r="BP831573" s="90"/>
    </row>
    <row r="831574" spans="68:68" customFormat="1">
      <c r="BP831574" s="90"/>
    </row>
    <row r="831575" spans="68:68" customFormat="1">
      <c r="BP831575" s="90"/>
    </row>
    <row r="831576" spans="68:68" customFormat="1">
      <c r="BP831576" s="90"/>
    </row>
    <row r="831577" spans="68:68" customFormat="1">
      <c r="BP831577" s="90"/>
    </row>
    <row r="831578" spans="68:68" customFormat="1">
      <c r="BP831578" s="90"/>
    </row>
    <row r="831579" spans="68:68" customFormat="1">
      <c r="BP831579" s="90"/>
    </row>
    <row r="831580" spans="68:68" customFormat="1">
      <c r="BP831580" s="90"/>
    </row>
    <row r="831581" spans="68:68" customFormat="1">
      <c r="BP831581" s="90"/>
    </row>
    <row r="831582" spans="68:68" customFormat="1">
      <c r="BP831582" s="90"/>
    </row>
    <row r="831583" spans="68:68" customFormat="1">
      <c r="BP831583" s="90"/>
    </row>
    <row r="831584" spans="68:68" customFormat="1">
      <c r="BP831584" s="90"/>
    </row>
    <row r="831585" spans="68:68" customFormat="1">
      <c r="BP831585" s="90"/>
    </row>
    <row r="831586" spans="68:68" customFormat="1">
      <c r="BP831586" s="90"/>
    </row>
    <row r="831587" spans="68:68" customFormat="1">
      <c r="BP831587" s="90"/>
    </row>
    <row r="831588" spans="68:68" customFormat="1">
      <c r="BP831588" s="90"/>
    </row>
    <row r="831589" spans="68:68" customFormat="1">
      <c r="BP831589" s="90"/>
    </row>
    <row r="831590" spans="68:68" customFormat="1">
      <c r="BP831590" s="90"/>
    </row>
    <row r="831591" spans="68:68" customFormat="1">
      <c r="BP831591" s="90"/>
    </row>
    <row r="831592" spans="68:68" customFormat="1">
      <c r="BP831592" s="90"/>
    </row>
    <row r="831593" spans="68:68" customFormat="1">
      <c r="BP831593" s="90"/>
    </row>
    <row r="831594" spans="68:68" customFormat="1">
      <c r="BP831594" s="90"/>
    </row>
    <row r="831595" spans="68:68" customFormat="1">
      <c r="BP831595" s="90"/>
    </row>
    <row r="831596" spans="68:68" customFormat="1">
      <c r="BP831596" s="90"/>
    </row>
    <row r="831597" spans="68:68" customFormat="1">
      <c r="BP831597" s="90"/>
    </row>
    <row r="831598" spans="68:68" customFormat="1">
      <c r="BP831598" s="90"/>
    </row>
    <row r="831599" spans="68:68" customFormat="1">
      <c r="BP831599" s="90"/>
    </row>
    <row r="831600" spans="68:68" customFormat="1">
      <c r="BP831600" s="90"/>
    </row>
    <row r="831601" spans="68:68" customFormat="1">
      <c r="BP831601" s="90"/>
    </row>
    <row r="831602" spans="68:68" customFormat="1">
      <c r="BP831602" s="90"/>
    </row>
    <row r="831603" spans="68:68" customFormat="1">
      <c r="BP831603" s="90"/>
    </row>
    <row r="831604" spans="68:68" customFormat="1">
      <c r="BP831604" s="90"/>
    </row>
    <row r="831605" spans="68:68" customFormat="1">
      <c r="BP831605" s="90"/>
    </row>
    <row r="831606" spans="68:68" customFormat="1">
      <c r="BP831606" s="90"/>
    </row>
    <row r="831607" spans="68:68" customFormat="1">
      <c r="BP831607" s="90"/>
    </row>
    <row r="831608" spans="68:68" customFormat="1">
      <c r="BP831608" s="90"/>
    </row>
    <row r="831609" spans="68:68" customFormat="1">
      <c r="BP831609" s="90"/>
    </row>
    <row r="831610" spans="68:68" customFormat="1">
      <c r="BP831610" s="90"/>
    </row>
    <row r="831611" spans="68:68" customFormat="1">
      <c r="BP831611" s="90"/>
    </row>
    <row r="831612" spans="68:68" customFormat="1">
      <c r="BP831612" s="90"/>
    </row>
    <row r="831613" spans="68:68" customFormat="1">
      <c r="BP831613" s="90"/>
    </row>
    <row r="831614" spans="68:68" customFormat="1">
      <c r="BP831614" s="90"/>
    </row>
    <row r="831615" spans="68:68" customFormat="1">
      <c r="BP831615" s="90"/>
    </row>
    <row r="831616" spans="68:68" customFormat="1">
      <c r="BP831616" s="90"/>
    </row>
    <row r="831617" spans="68:68" customFormat="1">
      <c r="BP831617" s="90"/>
    </row>
    <row r="831618" spans="68:68" customFormat="1">
      <c r="BP831618" s="90"/>
    </row>
    <row r="831619" spans="68:68" customFormat="1">
      <c r="BP831619" s="90"/>
    </row>
    <row r="831620" spans="68:68" customFormat="1">
      <c r="BP831620" s="90"/>
    </row>
    <row r="831621" spans="68:68" customFormat="1">
      <c r="BP831621" s="90"/>
    </row>
    <row r="831622" spans="68:68" customFormat="1">
      <c r="BP831622" s="90"/>
    </row>
    <row r="831623" spans="68:68" customFormat="1">
      <c r="BP831623" s="90"/>
    </row>
    <row r="831624" spans="68:68" customFormat="1">
      <c r="BP831624" s="90"/>
    </row>
    <row r="831625" spans="68:68" customFormat="1">
      <c r="BP831625" s="90"/>
    </row>
    <row r="831626" spans="68:68" customFormat="1">
      <c r="BP831626" s="90"/>
    </row>
    <row r="831627" spans="68:68" customFormat="1">
      <c r="BP831627" s="90"/>
    </row>
    <row r="831628" spans="68:68" customFormat="1">
      <c r="BP831628" s="90"/>
    </row>
    <row r="831629" spans="68:68" customFormat="1">
      <c r="BP831629" s="90"/>
    </row>
    <row r="831630" spans="68:68" customFormat="1">
      <c r="BP831630" s="90"/>
    </row>
    <row r="831631" spans="68:68" customFormat="1">
      <c r="BP831631" s="90"/>
    </row>
    <row r="831632" spans="68:68" customFormat="1">
      <c r="BP831632" s="90"/>
    </row>
    <row r="831633" spans="68:68" customFormat="1">
      <c r="BP831633" s="90"/>
    </row>
    <row r="831634" spans="68:68" customFormat="1">
      <c r="BP831634" s="90"/>
    </row>
    <row r="831635" spans="68:68" customFormat="1">
      <c r="BP831635" s="90"/>
    </row>
    <row r="831636" spans="68:68" customFormat="1">
      <c r="BP831636" s="90"/>
    </row>
    <row r="831637" spans="68:68" customFormat="1">
      <c r="BP831637" s="90"/>
    </row>
    <row r="831638" spans="68:68" customFormat="1">
      <c r="BP831638" s="90"/>
    </row>
    <row r="831639" spans="68:68" customFormat="1">
      <c r="BP831639" s="90"/>
    </row>
    <row r="831640" spans="68:68" customFormat="1">
      <c r="BP831640" s="90"/>
    </row>
    <row r="831641" spans="68:68" customFormat="1">
      <c r="BP831641" s="90"/>
    </row>
    <row r="831642" spans="68:68" customFormat="1">
      <c r="BP831642" s="90"/>
    </row>
    <row r="831643" spans="68:68" customFormat="1">
      <c r="BP831643" s="90"/>
    </row>
    <row r="831644" spans="68:68" customFormat="1">
      <c r="BP831644" s="90"/>
    </row>
    <row r="831645" spans="68:68" customFormat="1">
      <c r="BP831645" s="90"/>
    </row>
    <row r="831646" spans="68:68" customFormat="1">
      <c r="BP831646" s="90"/>
    </row>
    <row r="831647" spans="68:68" customFormat="1">
      <c r="BP831647" s="90"/>
    </row>
    <row r="831648" spans="68:68" customFormat="1">
      <c r="BP831648" s="90"/>
    </row>
    <row r="831649" spans="68:68" customFormat="1">
      <c r="BP831649" s="90"/>
    </row>
    <row r="831650" spans="68:68" customFormat="1">
      <c r="BP831650" s="90"/>
    </row>
    <row r="831651" spans="68:68" customFormat="1">
      <c r="BP831651" s="90"/>
    </row>
    <row r="831652" spans="68:68" customFormat="1">
      <c r="BP831652" s="90"/>
    </row>
    <row r="831653" spans="68:68" customFormat="1">
      <c r="BP831653" s="90"/>
    </row>
    <row r="831654" spans="68:68" customFormat="1">
      <c r="BP831654" s="90"/>
    </row>
    <row r="831655" spans="68:68" customFormat="1">
      <c r="BP831655" s="90"/>
    </row>
    <row r="831656" spans="68:68" customFormat="1">
      <c r="BP831656" s="90"/>
    </row>
    <row r="831657" spans="68:68" customFormat="1">
      <c r="BP831657" s="90"/>
    </row>
    <row r="831658" spans="68:68" customFormat="1">
      <c r="BP831658" s="90"/>
    </row>
    <row r="831659" spans="68:68" customFormat="1">
      <c r="BP831659" s="90"/>
    </row>
    <row r="831660" spans="68:68" customFormat="1">
      <c r="BP831660" s="90"/>
    </row>
    <row r="831661" spans="68:68" customFormat="1">
      <c r="BP831661" s="90"/>
    </row>
    <row r="831662" spans="68:68" customFormat="1">
      <c r="BP831662" s="90"/>
    </row>
    <row r="831663" spans="68:68" customFormat="1">
      <c r="BP831663" s="90"/>
    </row>
    <row r="831664" spans="68:68" customFormat="1">
      <c r="BP831664" s="90"/>
    </row>
    <row r="831665" spans="68:68" customFormat="1">
      <c r="BP831665" s="90"/>
    </row>
    <row r="831666" spans="68:68" customFormat="1">
      <c r="BP831666" s="90"/>
    </row>
    <row r="831667" spans="68:68" customFormat="1">
      <c r="BP831667" s="90"/>
    </row>
    <row r="831668" spans="68:68" customFormat="1">
      <c r="BP831668" s="90"/>
    </row>
    <row r="831669" spans="68:68" customFormat="1">
      <c r="BP831669" s="90"/>
    </row>
    <row r="831670" spans="68:68" customFormat="1">
      <c r="BP831670" s="90"/>
    </row>
    <row r="831671" spans="68:68" customFormat="1">
      <c r="BP831671" s="90"/>
    </row>
    <row r="831672" spans="68:68" customFormat="1">
      <c r="BP831672" s="90"/>
    </row>
    <row r="831673" spans="68:68" customFormat="1">
      <c r="BP831673" s="90"/>
    </row>
    <row r="831674" spans="68:68" customFormat="1">
      <c r="BP831674" s="90"/>
    </row>
    <row r="831675" spans="68:68" customFormat="1">
      <c r="BP831675" s="90"/>
    </row>
    <row r="831676" spans="68:68" customFormat="1">
      <c r="BP831676" s="90"/>
    </row>
    <row r="831677" spans="68:68" customFormat="1">
      <c r="BP831677" s="90"/>
    </row>
    <row r="831678" spans="68:68" customFormat="1">
      <c r="BP831678" s="90"/>
    </row>
    <row r="831679" spans="68:68" customFormat="1">
      <c r="BP831679" s="90"/>
    </row>
    <row r="831680" spans="68:68" customFormat="1">
      <c r="BP831680" s="90"/>
    </row>
    <row r="831681" spans="68:68" customFormat="1">
      <c r="BP831681" s="90"/>
    </row>
    <row r="831682" spans="68:68" customFormat="1">
      <c r="BP831682" s="90"/>
    </row>
    <row r="831683" spans="68:68" customFormat="1">
      <c r="BP831683" s="90"/>
    </row>
    <row r="831684" spans="68:68" customFormat="1">
      <c r="BP831684" s="90"/>
    </row>
    <row r="831685" spans="68:68" customFormat="1">
      <c r="BP831685" s="90"/>
    </row>
    <row r="831686" spans="68:68" customFormat="1">
      <c r="BP831686" s="90"/>
    </row>
    <row r="831687" spans="68:68" customFormat="1">
      <c r="BP831687" s="90"/>
    </row>
    <row r="831688" spans="68:68" customFormat="1">
      <c r="BP831688" s="90"/>
    </row>
    <row r="831689" spans="68:68" customFormat="1">
      <c r="BP831689" s="90"/>
    </row>
    <row r="831690" spans="68:68" customFormat="1">
      <c r="BP831690" s="90"/>
    </row>
    <row r="831691" spans="68:68" customFormat="1">
      <c r="BP831691" s="90"/>
    </row>
    <row r="831692" spans="68:68" customFormat="1">
      <c r="BP831692" s="90"/>
    </row>
    <row r="831693" spans="68:68" customFormat="1">
      <c r="BP831693" s="90"/>
    </row>
    <row r="831694" spans="68:68" customFormat="1">
      <c r="BP831694" s="90"/>
    </row>
    <row r="831695" spans="68:68" customFormat="1">
      <c r="BP831695" s="90"/>
    </row>
    <row r="831696" spans="68:68" customFormat="1">
      <c r="BP831696" s="90"/>
    </row>
    <row r="831697" spans="68:68" customFormat="1">
      <c r="BP831697" s="90"/>
    </row>
    <row r="831698" spans="68:68" customFormat="1">
      <c r="BP831698" s="90"/>
    </row>
    <row r="831699" spans="68:68" customFormat="1">
      <c r="BP831699" s="90"/>
    </row>
    <row r="831700" spans="68:68" customFormat="1">
      <c r="BP831700" s="90"/>
    </row>
    <row r="831701" spans="68:68" customFormat="1">
      <c r="BP831701" s="90"/>
    </row>
    <row r="831702" spans="68:68" customFormat="1">
      <c r="BP831702" s="90"/>
    </row>
    <row r="831703" spans="68:68" customFormat="1">
      <c r="BP831703" s="90"/>
    </row>
    <row r="831704" spans="68:68" customFormat="1">
      <c r="BP831704" s="90"/>
    </row>
    <row r="831705" spans="68:68" customFormat="1">
      <c r="BP831705" s="90"/>
    </row>
    <row r="831706" spans="68:68" customFormat="1">
      <c r="BP831706" s="90"/>
    </row>
    <row r="831707" spans="68:68" customFormat="1">
      <c r="BP831707" s="90"/>
    </row>
    <row r="831708" spans="68:68" customFormat="1">
      <c r="BP831708" s="90"/>
    </row>
    <row r="831709" spans="68:68" customFormat="1">
      <c r="BP831709" s="90"/>
    </row>
    <row r="831710" spans="68:68" customFormat="1">
      <c r="BP831710" s="90"/>
    </row>
    <row r="831711" spans="68:68" customFormat="1">
      <c r="BP831711" s="90"/>
    </row>
    <row r="831712" spans="68:68" customFormat="1">
      <c r="BP831712" s="90"/>
    </row>
    <row r="831713" spans="68:68" customFormat="1">
      <c r="BP831713" s="90"/>
    </row>
    <row r="831714" spans="68:68" customFormat="1">
      <c r="BP831714" s="90"/>
    </row>
    <row r="831715" spans="68:68" customFormat="1">
      <c r="BP831715" s="90"/>
    </row>
    <row r="831716" spans="68:68" customFormat="1">
      <c r="BP831716" s="90"/>
    </row>
    <row r="831717" spans="68:68" customFormat="1">
      <c r="BP831717" s="90"/>
    </row>
    <row r="831718" spans="68:68" customFormat="1">
      <c r="BP831718" s="90"/>
    </row>
    <row r="831719" spans="68:68" customFormat="1">
      <c r="BP831719" s="90"/>
    </row>
    <row r="831720" spans="68:68" customFormat="1">
      <c r="BP831720" s="90"/>
    </row>
    <row r="831721" spans="68:68" customFormat="1">
      <c r="BP831721" s="90"/>
    </row>
    <row r="831722" spans="68:68" customFormat="1">
      <c r="BP831722" s="90"/>
    </row>
    <row r="831723" spans="68:68" customFormat="1">
      <c r="BP831723" s="90"/>
    </row>
    <row r="831724" spans="68:68" customFormat="1">
      <c r="BP831724" s="90"/>
    </row>
    <row r="831725" spans="68:68" customFormat="1">
      <c r="BP831725" s="90"/>
    </row>
    <row r="831726" spans="68:68" customFormat="1">
      <c r="BP831726" s="90"/>
    </row>
    <row r="831727" spans="68:68" customFormat="1">
      <c r="BP831727" s="90"/>
    </row>
    <row r="831728" spans="68:68" customFormat="1">
      <c r="BP831728" s="90"/>
    </row>
    <row r="831729" spans="68:68" customFormat="1">
      <c r="BP831729" s="90"/>
    </row>
    <row r="831730" spans="68:68" customFormat="1">
      <c r="BP831730" s="90"/>
    </row>
    <row r="831731" spans="68:68" customFormat="1">
      <c r="BP831731" s="90"/>
    </row>
    <row r="831732" spans="68:68" customFormat="1">
      <c r="BP831732" s="90"/>
    </row>
    <row r="831733" spans="68:68" customFormat="1">
      <c r="BP831733" s="90"/>
    </row>
    <row r="831734" spans="68:68" customFormat="1">
      <c r="BP831734" s="90"/>
    </row>
    <row r="831735" spans="68:68" customFormat="1">
      <c r="BP831735" s="90"/>
    </row>
    <row r="831736" spans="68:68" customFormat="1">
      <c r="BP831736" s="90"/>
    </row>
    <row r="831737" spans="68:68" customFormat="1">
      <c r="BP831737" s="90"/>
    </row>
    <row r="831738" spans="68:68" customFormat="1">
      <c r="BP831738" s="90"/>
    </row>
    <row r="831739" spans="68:68" customFormat="1">
      <c r="BP831739" s="90"/>
    </row>
    <row r="831740" spans="68:68" customFormat="1">
      <c r="BP831740" s="90"/>
    </row>
    <row r="831741" spans="68:68" customFormat="1">
      <c r="BP831741" s="90"/>
    </row>
    <row r="831742" spans="68:68" customFormat="1">
      <c r="BP831742" s="90"/>
    </row>
    <row r="831743" spans="68:68" customFormat="1">
      <c r="BP831743" s="90"/>
    </row>
    <row r="831744" spans="68:68" customFormat="1">
      <c r="BP831744" s="90"/>
    </row>
    <row r="831745" spans="68:68" customFormat="1">
      <c r="BP831745" s="90"/>
    </row>
    <row r="831746" spans="68:68" customFormat="1">
      <c r="BP831746" s="90"/>
    </row>
    <row r="831747" spans="68:68" customFormat="1">
      <c r="BP831747" s="90"/>
    </row>
    <row r="831748" spans="68:68" customFormat="1">
      <c r="BP831748" s="90"/>
    </row>
    <row r="831749" spans="68:68" customFormat="1">
      <c r="BP831749" s="90"/>
    </row>
    <row r="831750" spans="68:68" customFormat="1">
      <c r="BP831750" s="90"/>
    </row>
    <row r="831751" spans="68:68" customFormat="1">
      <c r="BP831751" s="90"/>
    </row>
    <row r="831752" spans="68:68" customFormat="1">
      <c r="BP831752" s="90"/>
    </row>
    <row r="831753" spans="68:68" customFormat="1">
      <c r="BP831753" s="90"/>
    </row>
    <row r="831754" spans="68:68" customFormat="1">
      <c r="BP831754" s="90"/>
    </row>
    <row r="831755" spans="68:68" customFormat="1">
      <c r="BP831755" s="90"/>
    </row>
    <row r="831756" spans="68:68" customFormat="1">
      <c r="BP831756" s="90"/>
    </row>
    <row r="831757" spans="68:68" customFormat="1">
      <c r="BP831757" s="90"/>
    </row>
    <row r="831758" spans="68:68" customFormat="1">
      <c r="BP831758" s="90"/>
    </row>
    <row r="831759" spans="68:68" customFormat="1">
      <c r="BP831759" s="90"/>
    </row>
    <row r="831760" spans="68:68" customFormat="1">
      <c r="BP831760" s="90"/>
    </row>
    <row r="831761" spans="68:68" customFormat="1">
      <c r="BP831761" s="90"/>
    </row>
    <row r="831762" spans="68:68" customFormat="1">
      <c r="BP831762" s="90"/>
    </row>
    <row r="831763" spans="68:68" customFormat="1">
      <c r="BP831763" s="90"/>
    </row>
    <row r="831764" spans="68:68" customFormat="1">
      <c r="BP831764" s="90"/>
    </row>
    <row r="831765" spans="68:68" customFormat="1">
      <c r="BP831765" s="90"/>
    </row>
    <row r="831766" spans="68:68" customFormat="1">
      <c r="BP831766" s="90"/>
    </row>
    <row r="831767" spans="68:68" customFormat="1">
      <c r="BP831767" s="90"/>
    </row>
    <row r="831768" spans="68:68" customFormat="1">
      <c r="BP831768" s="90"/>
    </row>
    <row r="831769" spans="68:68" customFormat="1">
      <c r="BP831769" s="90"/>
    </row>
    <row r="831770" spans="68:68" customFormat="1">
      <c r="BP831770" s="90"/>
    </row>
    <row r="831771" spans="68:68" customFormat="1">
      <c r="BP831771" s="90"/>
    </row>
    <row r="831772" spans="68:68" customFormat="1">
      <c r="BP831772" s="90"/>
    </row>
    <row r="831773" spans="68:68" customFormat="1">
      <c r="BP831773" s="90"/>
    </row>
    <row r="831774" spans="68:68" customFormat="1">
      <c r="BP831774" s="90"/>
    </row>
    <row r="831775" spans="68:68" customFormat="1">
      <c r="BP831775" s="90"/>
    </row>
    <row r="831776" spans="68:68" customFormat="1">
      <c r="BP831776" s="90"/>
    </row>
    <row r="831777" spans="68:68" customFormat="1">
      <c r="BP831777" s="90"/>
    </row>
    <row r="831778" spans="68:68" customFormat="1">
      <c r="BP831778" s="90"/>
    </row>
    <row r="831779" spans="68:68" customFormat="1">
      <c r="BP831779" s="90"/>
    </row>
    <row r="831780" spans="68:68" customFormat="1">
      <c r="BP831780" s="90"/>
    </row>
    <row r="831781" spans="68:68" customFormat="1">
      <c r="BP831781" s="90"/>
    </row>
    <row r="831782" spans="68:68" customFormat="1">
      <c r="BP831782" s="90"/>
    </row>
    <row r="831783" spans="68:68" customFormat="1">
      <c r="BP831783" s="90"/>
    </row>
    <row r="831784" spans="68:68" customFormat="1">
      <c r="BP831784" s="90"/>
    </row>
    <row r="831785" spans="68:68" customFormat="1">
      <c r="BP831785" s="90"/>
    </row>
    <row r="831786" spans="68:68" customFormat="1">
      <c r="BP831786" s="90"/>
    </row>
    <row r="831787" spans="68:68" customFormat="1">
      <c r="BP831787" s="90"/>
    </row>
    <row r="831788" spans="68:68" customFormat="1">
      <c r="BP831788" s="90"/>
    </row>
    <row r="831789" spans="68:68" customFormat="1">
      <c r="BP831789" s="90"/>
    </row>
    <row r="831790" spans="68:68" customFormat="1">
      <c r="BP831790" s="90"/>
    </row>
    <row r="831791" spans="68:68" customFormat="1">
      <c r="BP831791" s="90"/>
    </row>
    <row r="831792" spans="68:68" customFormat="1">
      <c r="BP831792" s="90"/>
    </row>
    <row r="831793" spans="68:68" customFormat="1">
      <c r="BP831793" s="90"/>
    </row>
    <row r="831794" spans="68:68" customFormat="1">
      <c r="BP831794" s="90"/>
    </row>
    <row r="831795" spans="68:68" customFormat="1">
      <c r="BP831795" s="90"/>
    </row>
    <row r="831796" spans="68:68" customFormat="1">
      <c r="BP831796" s="90"/>
    </row>
    <row r="831797" spans="68:68" customFormat="1">
      <c r="BP831797" s="90"/>
    </row>
    <row r="831798" spans="68:68" customFormat="1">
      <c r="BP831798" s="90"/>
    </row>
    <row r="831799" spans="68:68" customFormat="1">
      <c r="BP831799" s="90"/>
    </row>
    <row r="831800" spans="68:68" customFormat="1">
      <c r="BP831800" s="90"/>
    </row>
    <row r="831801" spans="68:68" customFormat="1">
      <c r="BP831801" s="90"/>
    </row>
    <row r="831802" spans="68:68" customFormat="1">
      <c r="BP831802" s="90"/>
    </row>
    <row r="831803" spans="68:68" customFormat="1">
      <c r="BP831803" s="90"/>
    </row>
    <row r="831804" spans="68:68" customFormat="1">
      <c r="BP831804" s="90"/>
    </row>
    <row r="831805" spans="68:68" customFormat="1">
      <c r="BP831805" s="90"/>
    </row>
    <row r="831806" spans="68:68" customFormat="1">
      <c r="BP831806" s="90"/>
    </row>
    <row r="831807" spans="68:68" customFormat="1">
      <c r="BP831807" s="90"/>
    </row>
    <row r="831808" spans="68:68" customFormat="1">
      <c r="BP831808" s="90"/>
    </row>
    <row r="831809" spans="68:68" customFormat="1">
      <c r="BP831809" s="90"/>
    </row>
    <row r="831810" spans="68:68" customFormat="1">
      <c r="BP831810" s="90"/>
    </row>
    <row r="831811" spans="68:68" customFormat="1">
      <c r="BP831811" s="90"/>
    </row>
    <row r="831812" spans="68:68" customFormat="1">
      <c r="BP831812" s="90"/>
    </row>
    <row r="831813" spans="68:68" customFormat="1">
      <c r="BP831813" s="90"/>
    </row>
    <row r="831814" spans="68:68" customFormat="1">
      <c r="BP831814" s="90"/>
    </row>
    <row r="831815" spans="68:68" customFormat="1">
      <c r="BP831815" s="90"/>
    </row>
    <row r="831816" spans="68:68" customFormat="1">
      <c r="BP831816" s="90"/>
    </row>
    <row r="831817" spans="68:68" customFormat="1">
      <c r="BP831817" s="90"/>
    </row>
    <row r="831818" spans="68:68" customFormat="1">
      <c r="BP831818" s="90"/>
    </row>
    <row r="831819" spans="68:68" customFormat="1">
      <c r="BP831819" s="90"/>
    </row>
    <row r="831820" spans="68:68" customFormat="1">
      <c r="BP831820" s="90"/>
    </row>
    <row r="831821" spans="68:68" customFormat="1">
      <c r="BP831821" s="90"/>
    </row>
    <row r="831822" spans="68:68" customFormat="1">
      <c r="BP831822" s="90"/>
    </row>
    <row r="831823" spans="68:68" customFormat="1">
      <c r="BP831823" s="90"/>
    </row>
    <row r="831824" spans="68:68" customFormat="1">
      <c r="BP831824" s="90"/>
    </row>
    <row r="831825" spans="68:68" customFormat="1">
      <c r="BP831825" s="90"/>
    </row>
    <row r="831826" spans="68:68" customFormat="1">
      <c r="BP831826" s="90"/>
    </row>
    <row r="831827" spans="68:68" customFormat="1">
      <c r="BP831827" s="90"/>
    </row>
    <row r="831828" spans="68:68" customFormat="1">
      <c r="BP831828" s="90"/>
    </row>
    <row r="831829" spans="68:68" customFormat="1">
      <c r="BP831829" s="90"/>
    </row>
    <row r="831830" spans="68:68" customFormat="1">
      <c r="BP831830" s="90"/>
    </row>
    <row r="831831" spans="68:68" customFormat="1">
      <c r="BP831831" s="90"/>
    </row>
    <row r="831832" spans="68:68" customFormat="1">
      <c r="BP831832" s="90"/>
    </row>
    <row r="831833" spans="68:68" customFormat="1">
      <c r="BP831833" s="90"/>
    </row>
    <row r="831834" spans="68:68" customFormat="1">
      <c r="BP831834" s="90"/>
    </row>
    <row r="831835" spans="68:68" customFormat="1">
      <c r="BP831835" s="90"/>
    </row>
    <row r="831836" spans="68:68" customFormat="1">
      <c r="BP831836" s="90"/>
    </row>
    <row r="831837" spans="68:68" customFormat="1">
      <c r="BP831837" s="90"/>
    </row>
    <row r="831838" spans="68:68" customFormat="1">
      <c r="BP831838" s="90"/>
    </row>
    <row r="831839" spans="68:68" customFormat="1">
      <c r="BP831839" s="90"/>
    </row>
    <row r="831840" spans="68:68" customFormat="1">
      <c r="BP831840" s="90"/>
    </row>
    <row r="831841" spans="68:68" customFormat="1">
      <c r="BP831841" s="90"/>
    </row>
    <row r="831842" spans="68:68" customFormat="1">
      <c r="BP831842" s="90"/>
    </row>
    <row r="831843" spans="68:68" customFormat="1">
      <c r="BP831843" s="90"/>
    </row>
    <row r="831844" spans="68:68" customFormat="1">
      <c r="BP831844" s="90"/>
    </row>
    <row r="831845" spans="68:68" customFormat="1">
      <c r="BP831845" s="90"/>
    </row>
    <row r="831846" spans="68:68" customFormat="1">
      <c r="BP831846" s="90"/>
    </row>
    <row r="831847" spans="68:68" customFormat="1">
      <c r="BP831847" s="90"/>
    </row>
    <row r="831848" spans="68:68" customFormat="1">
      <c r="BP831848" s="90"/>
    </row>
    <row r="831849" spans="68:68" customFormat="1">
      <c r="BP831849" s="90"/>
    </row>
    <row r="831850" spans="68:68" customFormat="1">
      <c r="BP831850" s="90"/>
    </row>
    <row r="831851" spans="68:68" customFormat="1">
      <c r="BP831851" s="90"/>
    </row>
    <row r="831852" spans="68:68" customFormat="1">
      <c r="BP831852" s="90"/>
    </row>
    <row r="831853" spans="68:68" customFormat="1">
      <c r="BP831853" s="90"/>
    </row>
    <row r="831854" spans="68:68" customFormat="1">
      <c r="BP831854" s="90"/>
    </row>
    <row r="831855" spans="68:68" customFormat="1">
      <c r="BP831855" s="90"/>
    </row>
    <row r="831856" spans="68:68" customFormat="1">
      <c r="BP831856" s="90"/>
    </row>
    <row r="831857" spans="68:68" customFormat="1">
      <c r="BP831857" s="90"/>
    </row>
    <row r="831858" spans="68:68" customFormat="1">
      <c r="BP831858" s="90"/>
    </row>
    <row r="831859" spans="68:68" customFormat="1">
      <c r="BP831859" s="90"/>
    </row>
    <row r="831860" spans="68:68" customFormat="1">
      <c r="BP831860" s="90"/>
    </row>
    <row r="831861" spans="68:68" customFormat="1">
      <c r="BP831861" s="90"/>
    </row>
    <row r="831862" spans="68:68" customFormat="1">
      <c r="BP831862" s="90"/>
    </row>
    <row r="831863" spans="68:68" customFormat="1">
      <c r="BP831863" s="90"/>
    </row>
    <row r="831864" spans="68:68" customFormat="1">
      <c r="BP831864" s="90"/>
    </row>
    <row r="831865" spans="68:68" customFormat="1">
      <c r="BP831865" s="90"/>
    </row>
    <row r="831866" spans="68:68" customFormat="1">
      <c r="BP831866" s="90"/>
    </row>
    <row r="831867" spans="68:68" customFormat="1">
      <c r="BP831867" s="90"/>
    </row>
    <row r="831868" spans="68:68" customFormat="1">
      <c r="BP831868" s="90"/>
    </row>
    <row r="831869" spans="68:68" customFormat="1">
      <c r="BP831869" s="90"/>
    </row>
    <row r="831870" spans="68:68" customFormat="1">
      <c r="BP831870" s="90"/>
    </row>
    <row r="831871" spans="68:68" customFormat="1">
      <c r="BP831871" s="90"/>
    </row>
    <row r="831872" spans="68:68" customFormat="1">
      <c r="BP831872" s="90"/>
    </row>
    <row r="831873" spans="68:68" customFormat="1">
      <c r="BP831873" s="90"/>
    </row>
    <row r="831874" spans="68:68" customFormat="1">
      <c r="BP831874" s="90"/>
    </row>
    <row r="831875" spans="68:68" customFormat="1">
      <c r="BP831875" s="90"/>
    </row>
    <row r="831876" spans="68:68" customFormat="1">
      <c r="BP831876" s="90"/>
    </row>
    <row r="831877" spans="68:68" customFormat="1">
      <c r="BP831877" s="90"/>
    </row>
    <row r="831878" spans="68:68" customFormat="1">
      <c r="BP831878" s="90"/>
    </row>
    <row r="831879" spans="68:68" customFormat="1">
      <c r="BP831879" s="90"/>
    </row>
    <row r="831880" spans="68:68" customFormat="1">
      <c r="BP831880" s="90"/>
    </row>
    <row r="831881" spans="68:68" customFormat="1">
      <c r="BP831881" s="90"/>
    </row>
    <row r="831882" spans="68:68" customFormat="1">
      <c r="BP831882" s="90"/>
    </row>
    <row r="831883" spans="68:68" customFormat="1">
      <c r="BP831883" s="90"/>
    </row>
    <row r="831884" spans="68:68" customFormat="1">
      <c r="BP831884" s="90"/>
    </row>
    <row r="831885" spans="68:68" customFormat="1">
      <c r="BP831885" s="90"/>
    </row>
    <row r="831886" spans="68:68" customFormat="1">
      <c r="BP831886" s="90"/>
    </row>
    <row r="831887" spans="68:68" customFormat="1">
      <c r="BP831887" s="90"/>
    </row>
    <row r="831888" spans="68:68" customFormat="1">
      <c r="BP831888" s="90"/>
    </row>
    <row r="831889" spans="68:68" customFormat="1">
      <c r="BP831889" s="90"/>
    </row>
    <row r="831890" spans="68:68" customFormat="1">
      <c r="BP831890" s="90"/>
    </row>
    <row r="831891" spans="68:68" customFormat="1">
      <c r="BP831891" s="90"/>
    </row>
    <row r="831892" spans="68:68" customFormat="1">
      <c r="BP831892" s="90"/>
    </row>
    <row r="831893" spans="68:68" customFormat="1">
      <c r="BP831893" s="90"/>
    </row>
    <row r="831894" spans="68:68" customFormat="1">
      <c r="BP831894" s="90"/>
    </row>
    <row r="831895" spans="68:68" customFormat="1">
      <c r="BP831895" s="90"/>
    </row>
    <row r="831896" spans="68:68" customFormat="1">
      <c r="BP831896" s="90"/>
    </row>
    <row r="831897" spans="68:68" customFormat="1">
      <c r="BP831897" s="90"/>
    </row>
    <row r="831898" spans="68:68" customFormat="1">
      <c r="BP831898" s="90"/>
    </row>
    <row r="831899" spans="68:68" customFormat="1">
      <c r="BP831899" s="90"/>
    </row>
    <row r="831900" spans="68:68" customFormat="1">
      <c r="BP831900" s="90"/>
    </row>
    <row r="831901" spans="68:68" customFormat="1">
      <c r="BP831901" s="90"/>
    </row>
    <row r="831902" spans="68:68" customFormat="1">
      <c r="BP831902" s="90"/>
    </row>
    <row r="831903" spans="68:68" customFormat="1">
      <c r="BP831903" s="90"/>
    </row>
    <row r="831904" spans="68:68" customFormat="1">
      <c r="BP831904" s="90"/>
    </row>
    <row r="831905" spans="68:68" customFormat="1">
      <c r="BP831905" s="90"/>
    </row>
    <row r="831906" spans="68:68" customFormat="1">
      <c r="BP831906" s="90"/>
    </row>
    <row r="831907" spans="68:68" customFormat="1">
      <c r="BP831907" s="90"/>
    </row>
    <row r="831908" spans="68:68" customFormat="1">
      <c r="BP831908" s="90"/>
    </row>
    <row r="831909" spans="68:68" customFormat="1">
      <c r="BP831909" s="90"/>
    </row>
    <row r="831910" spans="68:68" customFormat="1">
      <c r="BP831910" s="90"/>
    </row>
    <row r="831911" spans="68:68" customFormat="1">
      <c r="BP831911" s="90"/>
    </row>
    <row r="831912" spans="68:68" customFormat="1">
      <c r="BP831912" s="90"/>
    </row>
    <row r="831913" spans="68:68" customFormat="1">
      <c r="BP831913" s="90"/>
    </row>
    <row r="831914" spans="68:68" customFormat="1">
      <c r="BP831914" s="90"/>
    </row>
    <row r="831915" spans="68:68" customFormat="1">
      <c r="BP831915" s="90"/>
    </row>
    <row r="831916" spans="68:68" customFormat="1">
      <c r="BP831916" s="90"/>
    </row>
    <row r="831917" spans="68:68" customFormat="1">
      <c r="BP831917" s="90"/>
    </row>
    <row r="831918" spans="68:68" customFormat="1">
      <c r="BP831918" s="90"/>
    </row>
    <row r="831919" spans="68:68" customFormat="1">
      <c r="BP831919" s="90"/>
    </row>
    <row r="831920" spans="68:68" customFormat="1">
      <c r="BP831920" s="90"/>
    </row>
    <row r="831921" spans="68:68" customFormat="1">
      <c r="BP831921" s="90"/>
    </row>
    <row r="831922" spans="68:68" customFormat="1">
      <c r="BP831922" s="90"/>
    </row>
    <row r="831923" spans="68:68" customFormat="1">
      <c r="BP831923" s="90"/>
    </row>
    <row r="831924" spans="68:68" customFormat="1">
      <c r="BP831924" s="90"/>
    </row>
    <row r="831925" spans="68:68" customFormat="1">
      <c r="BP831925" s="90"/>
    </row>
    <row r="831926" spans="68:68" customFormat="1">
      <c r="BP831926" s="90"/>
    </row>
    <row r="831927" spans="68:68" customFormat="1">
      <c r="BP831927" s="90"/>
    </row>
    <row r="831928" spans="68:68" customFormat="1">
      <c r="BP831928" s="90"/>
    </row>
    <row r="831929" spans="68:68" customFormat="1">
      <c r="BP831929" s="90"/>
    </row>
    <row r="831930" spans="68:68" customFormat="1">
      <c r="BP831930" s="90"/>
    </row>
    <row r="831931" spans="68:68" customFormat="1">
      <c r="BP831931" s="90"/>
    </row>
    <row r="831932" spans="68:68" customFormat="1">
      <c r="BP831932" s="90"/>
    </row>
    <row r="831933" spans="68:68" customFormat="1">
      <c r="BP831933" s="90"/>
    </row>
    <row r="831934" spans="68:68" customFormat="1">
      <c r="BP831934" s="90"/>
    </row>
    <row r="831935" spans="68:68" customFormat="1">
      <c r="BP831935" s="90"/>
    </row>
    <row r="831936" spans="68:68" customFormat="1">
      <c r="BP831936" s="90"/>
    </row>
    <row r="831937" spans="68:68" customFormat="1">
      <c r="BP831937" s="90"/>
    </row>
    <row r="831938" spans="68:68" customFormat="1">
      <c r="BP831938" s="90"/>
    </row>
    <row r="831939" spans="68:68" customFormat="1">
      <c r="BP831939" s="90"/>
    </row>
    <row r="831940" spans="68:68" customFormat="1">
      <c r="BP831940" s="90"/>
    </row>
    <row r="831941" spans="68:68" customFormat="1">
      <c r="BP831941" s="90"/>
    </row>
    <row r="831942" spans="68:68" customFormat="1">
      <c r="BP831942" s="90"/>
    </row>
    <row r="831943" spans="68:68" customFormat="1">
      <c r="BP831943" s="90"/>
    </row>
    <row r="831944" spans="68:68" customFormat="1">
      <c r="BP831944" s="90"/>
    </row>
    <row r="831945" spans="68:68" customFormat="1">
      <c r="BP831945" s="90"/>
    </row>
    <row r="831946" spans="68:68" customFormat="1">
      <c r="BP831946" s="90"/>
    </row>
    <row r="831947" spans="68:68" customFormat="1">
      <c r="BP831947" s="90"/>
    </row>
    <row r="831948" spans="68:68" customFormat="1">
      <c r="BP831948" s="90"/>
    </row>
    <row r="831949" spans="68:68" customFormat="1">
      <c r="BP831949" s="90"/>
    </row>
    <row r="831950" spans="68:68" customFormat="1">
      <c r="BP831950" s="90"/>
    </row>
    <row r="831951" spans="68:68" customFormat="1">
      <c r="BP831951" s="90"/>
    </row>
    <row r="831952" spans="68:68" customFormat="1">
      <c r="BP831952" s="90"/>
    </row>
    <row r="831953" spans="68:68" customFormat="1">
      <c r="BP831953" s="90"/>
    </row>
    <row r="831954" spans="68:68" customFormat="1">
      <c r="BP831954" s="90"/>
    </row>
    <row r="831955" spans="68:68" customFormat="1">
      <c r="BP831955" s="90"/>
    </row>
    <row r="831956" spans="68:68" customFormat="1">
      <c r="BP831956" s="90"/>
    </row>
    <row r="831957" spans="68:68" customFormat="1">
      <c r="BP831957" s="90"/>
    </row>
    <row r="831958" spans="68:68" customFormat="1">
      <c r="BP831958" s="90"/>
    </row>
    <row r="831959" spans="68:68" customFormat="1">
      <c r="BP831959" s="90"/>
    </row>
    <row r="831960" spans="68:68" customFormat="1">
      <c r="BP831960" s="90"/>
    </row>
    <row r="831961" spans="68:68" customFormat="1">
      <c r="BP831961" s="90"/>
    </row>
    <row r="831962" spans="68:68" customFormat="1">
      <c r="BP831962" s="90"/>
    </row>
    <row r="831963" spans="68:68" customFormat="1">
      <c r="BP831963" s="90"/>
    </row>
    <row r="831964" spans="68:68" customFormat="1">
      <c r="BP831964" s="90"/>
    </row>
    <row r="831965" spans="68:68" customFormat="1">
      <c r="BP831965" s="90"/>
    </row>
    <row r="831966" spans="68:68" customFormat="1">
      <c r="BP831966" s="90"/>
    </row>
    <row r="831967" spans="68:68" customFormat="1">
      <c r="BP831967" s="90"/>
    </row>
    <row r="831968" spans="68:68" customFormat="1">
      <c r="BP831968" s="90"/>
    </row>
    <row r="831969" spans="68:68" customFormat="1">
      <c r="BP831969" s="90"/>
    </row>
    <row r="831970" spans="68:68" customFormat="1">
      <c r="BP831970" s="90"/>
    </row>
    <row r="831971" spans="68:68" customFormat="1">
      <c r="BP831971" s="90"/>
    </row>
    <row r="831972" spans="68:68" customFormat="1">
      <c r="BP831972" s="90"/>
    </row>
    <row r="831973" spans="68:68" customFormat="1">
      <c r="BP831973" s="90"/>
    </row>
    <row r="831974" spans="68:68" customFormat="1">
      <c r="BP831974" s="90"/>
    </row>
    <row r="831975" spans="68:68" customFormat="1">
      <c r="BP831975" s="90"/>
    </row>
    <row r="831976" spans="68:68" customFormat="1">
      <c r="BP831976" s="90"/>
    </row>
    <row r="831977" spans="68:68" customFormat="1">
      <c r="BP831977" s="90"/>
    </row>
    <row r="831978" spans="68:68" customFormat="1">
      <c r="BP831978" s="90"/>
    </row>
    <row r="831979" spans="68:68" customFormat="1">
      <c r="BP831979" s="90"/>
    </row>
    <row r="831980" spans="68:68" customFormat="1">
      <c r="BP831980" s="90"/>
    </row>
    <row r="831981" spans="68:68" customFormat="1">
      <c r="BP831981" s="90"/>
    </row>
    <row r="831982" spans="68:68" customFormat="1">
      <c r="BP831982" s="90"/>
    </row>
    <row r="831983" spans="68:68" customFormat="1">
      <c r="BP831983" s="90"/>
    </row>
    <row r="831984" spans="68:68" customFormat="1">
      <c r="BP831984" s="90"/>
    </row>
    <row r="831985" spans="68:68" customFormat="1">
      <c r="BP831985" s="90"/>
    </row>
    <row r="831986" spans="68:68" customFormat="1">
      <c r="BP831986" s="90"/>
    </row>
    <row r="831987" spans="68:68" customFormat="1">
      <c r="BP831987" s="90"/>
    </row>
    <row r="831988" spans="68:68" customFormat="1">
      <c r="BP831988" s="90"/>
    </row>
    <row r="831989" spans="68:68" customFormat="1">
      <c r="BP831989" s="90"/>
    </row>
    <row r="831990" spans="68:68" customFormat="1">
      <c r="BP831990" s="90"/>
    </row>
    <row r="831991" spans="68:68" customFormat="1">
      <c r="BP831991" s="90"/>
    </row>
    <row r="831992" spans="68:68" customFormat="1">
      <c r="BP831992" s="90"/>
    </row>
    <row r="831993" spans="68:68" customFormat="1">
      <c r="BP831993" s="90"/>
    </row>
    <row r="831994" spans="68:68" customFormat="1">
      <c r="BP831994" s="90"/>
    </row>
    <row r="831995" spans="68:68" customFormat="1">
      <c r="BP831995" s="90"/>
    </row>
    <row r="831996" spans="68:68" customFormat="1">
      <c r="BP831996" s="90"/>
    </row>
    <row r="831997" spans="68:68" customFormat="1">
      <c r="BP831997" s="90"/>
    </row>
    <row r="831998" spans="68:68" customFormat="1">
      <c r="BP831998" s="90"/>
    </row>
    <row r="831999" spans="68:68" customFormat="1">
      <c r="BP831999" s="90"/>
    </row>
    <row r="832000" spans="68:68" customFormat="1">
      <c r="BP832000" s="90"/>
    </row>
    <row r="832001" spans="68:68" customFormat="1">
      <c r="BP832001" s="90"/>
    </row>
    <row r="832002" spans="68:68" customFormat="1">
      <c r="BP832002" s="90"/>
    </row>
    <row r="832003" spans="68:68" customFormat="1">
      <c r="BP832003" s="90"/>
    </row>
    <row r="832004" spans="68:68" customFormat="1">
      <c r="BP832004" s="90"/>
    </row>
    <row r="832005" spans="68:68" customFormat="1">
      <c r="BP832005" s="90"/>
    </row>
    <row r="832006" spans="68:68" customFormat="1">
      <c r="BP832006" s="90"/>
    </row>
    <row r="832007" spans="68:68" customFormat="1">
      <c r="BP832007" s="90"/>
    </row>
    <row r="832008" spans="68:68" customFormat="1">
      <c r="BP832008" s="90"/>
    </row>
    <row r="832009" spans="68:68" customFormat="1">
      <c r="BP832009" s="90"/>
    </row>
    <row r="832010" spans="68:68" customFormat="1">
      <c r="BP832010" s="90"/>
    </row>
    <row r="832011" spans="68:68" customFormat="1">
      <c r="BP832011" s="90"/>
    </row>
    <row r="832012" spans="68:68" customFormat="1">
      <c r="BP832012" s="90"/>
    </row>
    <row r="832013" spans="68:68" customFormat="1">
      <c r="BP832013" s="90"/>
    </row>
    <row r="832014" spans="68:68" customFormat="1">
      <c r="BP832014" s="90"/>
    </row>
    <row r="832015" spans="68:68" customFormat="1">
      <c r="BP832015" s="90"/>
    </row>
    <row r="832016" spans="68:68" customFormat="1">
      <c r="BP832016" s="90"/>
    </row>
    <row r="832017" spans="68:68" customFormat="1">
      <c r="BP832017" s="90"/>
    </row>
    <row r="832018" spans="68:68" customFormat="1">
      <c r="BP832018" s="90"/>
    </row>
    <row r="832019" spans="68:68" customFormat="1">
      <c r="BP832019" s="90"/>
    </row>
    <row r="832020" spans="68:68" customFormat="1">
      <c r="BP832020" s="90"/>
    </row>
    <row r="832021" spans="68:68" customFormat="1">
      <c r="BP832021" s="90"/>
    </row>
    <row r="832022" spans="68:68" customFormat="1">
      <c r="BP832022" s="90"/>
    </row>
    <row r="832023" spans="68:68" customFormat="1">
      <c r="BP832023" s="90"/>
    </row>
    <row r="832024" spans="68:68" customFormat="1">
      <c r="BP832024" s="90"/>
    </row>
    <row r="832025" spans="68:68" customFormat="1">
      <c r="BP832025" s="90"/>
    </row>
    <row r="832026" spans="68:68" customFormat="1">
      <c r="BP832026" s="90"/>
    </row>
    <row r="832027" spans="68:68" customFormat="1">
      <c r="BP832027" s="90"/>
    </row>
    <row r="832028" spans="68:68" customFormat="1">
      <c r="BP832028" s="90"/>
    </row>
    <row r="832029" spans="68:68" customFormat="1">
      <c r="BP832029" s="90"/>
    </row>
    <row r="832030" spans="68:68" customFormat="1">
      <c r="BP832030" s="90"/>
    </row>
    <row r="832031" spans="68:68" customFormat="1">
      <c r="BP832031" s="90"/>
    </row>
    <row r="832032" spans="68:68" customFormat="1">
      <c r="BP832032" s="90"/>
    </row>
    <row r="832033" spans="68:68" customFormat="1">
      <c r="BP832033" s="90"/>
    </row>
    <row r="832034" spans="68:68" customFormat="1">
      <c r="BP832034" s="90"/>
    </row>
    <row r="832035" spans="68:68" customFormat="1">
      <c r="BP832035" s="90"/>
    </row>
    <row r="832036" spans="68:68" customFormat="1">
      <c r="BP832036" s="90"/>
    </row>
    <row r="832037" spans="68:68" customFormat="1">
      <c r="BP832037" s="90"/>
    </row>
    <row r="832038" spans="68:68" customFormat="1">
      <c r="BP832038" s="90"/>
    </row>
    <row r="832039" spans="68:68" customFormat="1">
      <c r="BP832039" s="90"/>
    </row>
    <row r="832040" spans="68:68" customFormat="1">
      <c r="BP832040" s="90"/>
    </row>
    <row r="832041" spans="68:68" customFormat="1">
      <c r="BP832041" s="90"/>
    </row>
    <row r="832042" spans="68:68" customFormat="1">
      <c r="BP832042" s="90"/>
    </row>
    <row r="832043" spans="68:68" customFormat="1">
      <c r="BP832043" s="90"/>
    </row>
    <row r="832044" spans="68:68" customFormat="1">
      <c r="BP832044" s="90"/>
    </row>
    <row r="832045" spans="68:68" customFormat="1">
      <c r="BP832045" s="90"/>
    </row>
    <row r="832046" spans="68:68" customFormat="1">
      <c r="BP832046" s="90"/>
    </row>
    <row r="832047" spans="68:68" customFormat="1">
      <c r="BP832047" s="90"/>
    </row>
    <row r="832048" spans="68:68" customFormat="1">
      <c r="BP832048" s="90"/>
    </row>
    <row r="832049" spans="68:68" customFormat="1">
      <c r="BP832049" s="90"/>
    </row>
    <row r="832050" spans="68:68" customFormat="1">
      <c r="BP832050" s="90"/>
    </row>
    <row r="832051" spans="68:68" customFormat="1">
      <c r="BP832051" s="90"/>
    </row>
    <row r="832052" spans="68:68" customFormat="1">
      <c r="BP832052" s="90"/>
    </row>
    <row r="832053" spans="68:68" customFormat="1">
      <c r="BP832053" s="90"/>
    </row>
    <row r="832054" spans="68:68" customFormat="1">
      <c r="BP832054" s="90"/>
    </row>
    <row r="832055" spans="68:68" customFormat="1">
      <c r="BP832055" s="90"/>
    </row>
    <row r="832056" spans="68:68" customFormat="1">
      <c r="BP832056" s="90"/>
    </row>
    <row r="832057" spans="68:68" customFormat="1">
      <c r="BP832057" s="90"/>
    </row>
    <row r="832058" spans="68:68" customFormat="1">
      <c r="BP832058" s="90"/>
    </row>
    <row r="832059" spans="68:68" customFormat="1">
      <c r="BP832059" s="90"/>
    </row>
    <row r="832060" spans="68:68" customFormat="1">
      <c r="BP832060" s="90"/>
    </row>
    <row r="832061" spans="68:68" customFormat="1">
      <c r="BP832061" s="90"/>
    </row>
    <row r="832062" spans="68:68" customFormat="1">
      <c r="BP832062" s="90"/>
    </row>
    <row r="832063" spans="68:68" customFormat="1">
      <c r="BP832063" s="90"/>
    </row>
    <row r="832064" spans="68:68" customFormat="1">
      <c r="BP832064" s="90"/>
    </row>
    <row r="832065" spans="68:68" customFormat="1">
      <c r="BP832065" s="90"/>
    </row>
    <row r="832066" spans="68:68" customFormat="1">
      <c r="BP832066" s="90"/>
    </row>
    <row r="832067" spans="68:68" customFormat="1">
      <c r="BP832067" s="90"/>
    </row>
    <row r="832068" spans="68:68" customFormat="1">
      <c r="BP832068" s="90"/>
    </row>
    <row r="832069" spans="68:68" customFormat="1">
      <c r="BP832069" s="90"/>
    </row>
    <row r="832070" spans="68:68" customFormat="1">
      <c r="BP832070" s="90"/>
    </row>
    <row r="832071" spans="68:68" customFormat="1">
      <c r="BP832071" s="90"/>
    </row>
    <row r="832072" spans="68:68" customFormat="1">
      <c r="BP832072" s="90"/>
    </row>
    <row r="832073" spans="68:68" customFormat="1">
      <c r="BP832073" s="90"/>
    </row>
    <row r="832074" spans="68:68" customFormat="1">
      <c r="BP832074" s="90"/>
    </row>
    <row r="832075" spans="68:68" customFormat="1">
      <c r="BP832075" s="90"/>
    </row>
    <row r="832076" spans="68:68" customFormat="1">
      <c r="BP832076" s="90"/>
    </row>
    <row r="832077" spans="68:68" customFormat="1">
      <c r="BP832077" s="90"/>
    </row>
    <row r="832078" spans="68:68" customFormat="1">
      <c r="BP832078" s="90"/>
    </row>
    <row r="832079" spans="68:68" customFormat="1">
      <c r="BP832079" s="90"/>
    </row>
    <row r="832080" spans="68:68" customFormat="1">
      <c r="BP832080" s="90"/>
    </row>
    <row r="832081" spans="68:68" customFormat="1">
      <c r="BP832081" s="90"/>
    </row>
    <row r="832082" spans="68:68" customFormat="1">
      <c r="BP832082" s="90"/>
    </row>
    <row r="832083" spans="68:68" customFormat="1">
      <c r="BP832083" s="90"/>
    </row>
    <row r="832084" spans="68:68" customFormat="1">
      <c r="BP832084" s="90"/>
    </row>
    <row r="832085" spans="68:68" customFormat="1">
      <c r="BP832085" s="90"/>
    </row>
    <row r="832086" spans="68:68" customFormat="1">
      <c r="BP832086" s="90"/>
    </row>
    <row r="832087" spans="68:68" customFormat="1">
      <c r="BP832087" s="90"/>
    </row>
    <row r="832088" spans="68:68" customFormat="1">
      <c r="BP832088" s="90"/>
    </row>
    <row r="832089" spans="68:68" customFormat="1">
      <c r="BP832089" s="90"/>
    </row>
    <row r="832090" spans="68:68" customFormat="1">
      <c r="BP832090" s="90"/>
    </row>
    <row r="832091" spans="68:68" customFormat="1">
      <c r="BP832091" s="90"/>
    </row>
    <row r="832092" spans="68:68" customFormat="1">
      <c r="BP832092" s="90"/>
    </row>
    <row r="832093" spans="68:68" customFormat="1">
      <c r="BP832093" s="90"/>
    </row>
    <row r="832094" spans="68:68" customFormat="1">
      <c r="BP832094" s="90"/>
    </row>
    <row r="832095" spans="68:68" customFormat="1">
      <c r="BP832095" s="90"/>
    </row>
    <row r="832096" spans="68:68" customFormat="1">
      <c r="BP832096" s="90"/>
    </row>
    <row r="832097" spans="68:68" customFormat="1">
      <c r="BP832097" s="90"/>
    </row>
    <row r="832098" spans="68:68" customFormat="1">
      <c r="BP832098" s="90"/>
    </row>
    <row r="832099" spans="68:68" customFormat="1">
      <c r="BP832099" s="90"/>
    </row>
    <row r="832100" spans="68:68" customFormat="1">
      <c r="BP832100" s="90"/>
    </row>
    <row r="832101" spans="68:68" customFormat="1">
      <c r="BP832101" s="90"/>
    </row>
    <row r="832102" spans="68:68" customFormat="1">
      <c r="BP832102" s="90"/>
    </row>
    <row r="832103" spans="68:68" customFormat="1">
      <c r="BP832103" s="90"/>
    </row>
    <row r="832104" spans="68:68" customFormat="1">
      <c r="BP832104" s="90"/>
    </row>
    <row r="832105" spans="68:68" customFormat="1">
      <c r="BP832105" s="90"/>
    </row>
    <row r="832106" spans="68:68" customFormat="1">
      <c r="BP832106" s="90"/>
    </row>
    <row r="832107" spans="68:68" customFormat="1">
      <c r="BP832107" s="90"/>
    </row>
    <row r="832108" spans="68:68" customFormat="1">
      <c r="BP832108" s="90"/>
    </row>
    <row r="832109" spans="68:68" customFormat="1">
      <c r="BP832109" s="90"/>
    </row>
    <row r="832110" spans="68:68" customFormat="1">
      <c r="BP832110" s="90"/>
    </row>
    <row r="832111" spans="68:68" customFormat="1">
      <c r="BP832111" s="90"/>
    </row>
    <row r="832112" spans="68:68" customFormat="1">
      <c r="BP832112" s="90"/>
    </row>
    <row r="832113" spans="68:68" customFormat="1">
      <c r="BP832113" s="90"/>
    </row>
    <row r="832114" spans="68:68" customFormat="1">
      <c r="BP832114" s="90"/>
    </row>
    <row r="832115" spans="68:68" customFormat="1">
      <c r="BP832115" s="90"/>
    </row>
    <row r="832116" spans="68:68" customFormat="1">
      <c r="BP832116" s="90"/>
    </row>
    <row r="832117" spans="68:68" customFormat="1">
      <c r="BP832117" s="90"/>
    </row>
    <row r="832118" spans="68:68" customFormat="1">
      <c r="BP832118" s="90"/>
    </row>
    <row r="832119" spans="68:68" customFormat="1">
      <c r="BP832119" s="90"/>
    </row>
    <row r="832120" spans="68:68" customFormat="1">
      <c r="BP832120" s="90"/>
    </row>
    <row r="832121" spans="68:68" customFormat="1">
      <c r="BP832121" s="90"/>
    </row>
    <row r="832122" spans="68:68" customFormat="1">
      <c r="BP832122" s="90"/>
    </row>
    <row r="832123" spans="68:68" customFormat="1">
      <c r="BP832123" s="90"/>
    </row>
    <row r="832124" spans="68:68" customFormat="1">
      <c r="BP832124" s="90"/>
    </row>
    <row r="832125" spans="68:68" customFormat="1">
      <c r="BP832125" s="90"/>
    </row>
    <row r="832126" spans="68:68" customFormat="1">
      <c r="BP832126" s="90"/>
    </row>
    <row r="832127" spans="68:68" customFormat="1">
      <c r="BP832127" s="90"/>
    </row>
    <row r="832128" spans="68:68" customFormat="1">
      <c r="BP832128" s="90"/>
    </row>
    <row r="832129" spans="68:68" customFormat="1">
      <c r="BP832129" s="90"/>
    </row>
    <row r="832130" spans="68:68" customFormat="1">
      <c r="BP832130" s="90"/>
    </row>
    <row r="832131" spans="68:68" customFormat="1">
      <c r="BP832131" s="90"/>
    </row>
    <row r="832132" spans="68:68" customFormat="1">
      <c r="BP832132" s="90"/>
    </row>
    <row r="832133" spans="68:68" customFormat="1">
      <c r="BP832133" s="90"/>
    </row>
    <row r="832134" spans="68:68" customFormat="1">
      <c r="BP832134" s="90"/>
    </row>
    <row r="832135" spans="68:68" customFormat="1">
      <c r="BP832135" s="90"/>
    </row>
    <row r="832136" spans="68:68" customFormat="1">
      <c r="BP832136" s="90"/>
    </row>
    <row r="832137" spans="68:68" customFormat="1">
      <c r="BP832137" s="90"/>
    </row>
    <row r="832138" spans="68:68" customFormat="1">
      <c r="BP832138" s="90"/>
    </row>
    <row r="832139" spans="68:68" customFormat="1">
      <c r="BP832139" s="90"/>
    </row>
    <row r="832140" spans="68:68" customFormat="1">
      <c r="BP832140" s="90"/>
    </row>
    <row r="832141" spans="68:68" customFormat="1">
      <c r="BP832141" s="90"/>
    </row>
    <row r="832142" spans="68:68" customFormat="1">
      <c r="BP832142" s="90"/>
    </row>
    <row r="832143" spans="68:68" customFormat="1">
      <c r="BP832143" s="90"/>
    </row>
    <row r="832144" spans="68:68" customFormat="1">
      <c r="BP832144" s="90"/>
    </row>
    <row r="832145" spans="68:68" customFormat="1">
      <c r="BP832145" s="90"/>
    </row>
    <row r="832146" spans="68:68" customFormat="1">
      <c r="BP832146" s="90"/>
    </row>
    <row r="832147" spans="68:68" customFormat="1">
      <c r="BP832147" s="90"/>
    </row>
    <row r="832148" spans="68:68" customFormat="1">
      <c r="BP832148" s="90"/>
    </row>
    <row r="832149" spans="68:68" customFormat="1">
      <c r="BP832149" s="90"/>
    </row>
    <row r="832150" spans="68:68" customFormat="1">
      <c r="BP832150" s="90"/>
    </row>
    <row r="832151" spans="68:68" customFormat="1">
      <c r="BP832151" s="90"/>
    </row>
    <row r="832152" spans="68:68" customFormat="1">
      <c r="BP832152" s="90"/>
    </row>
    <row r="832153" spans="68:68" customFormat="1">
      <c r="BP832153" s="90"/>
    </row>
    <row r="832154" spans="68:68" customFormat="1">
      <c r="BP832154" s="90"/>
    </row>
    <row r="832155" spans="68:68" customFormat="1">
      <c r="BP832155" s="90"/>
    </row>
    <row r="832156" spans="68:68" customFormat="1">
      <c r="BP832156" s="90"/>
    </row>
    <row r="832157" spans="68:68" customFormat="1">
      <c r="BP832157" s="90"/>
    </row>
    <row r="832158" spans="68:68" customFormat="1">
      <c r="BP832158" s="90"/>
    </row>
    <row r="832159" spans="68:68" customFormat="1">
      <c r="BP832159" s="90"/>
    </row>
    <row r="832160" spans="68:68" customFormat="1">
      <c r="BP832160" s="90"/>
    </row>
    <row r="832161" spans="68:68" customFormat="1">
      <c r="BP832161" s="90"/>
    </row>
    <row r="832162" spans="68:68" customFormat="1">
      <c r="BP832162" s="90"/>
    </row>
    <row r="832163" spans="68:68" customFormat="1">
      <c r="BP832163" s="90"/>
    </row>
    <row r="832164" spans="68:68" customFormat="1">
      <c r="BP832164" s="90"/>
    </row>
    <row r="832165" spans="68:68" customFormat="1">
      <c r="BP832165" s="90"/>
    </row>
    <row r="832166" spans="68:68" customFormat="1">
      <c r="BP832166" s="90"/>
    </row>
    <row r="832167" spans="68:68" customFormat="1">
      <c r="BP832167" s="90"/>
    </row>
    <row r="832168" spans="68:68" customFormat="1">
      <c r="BP832168" s="90"/>
    </row>
    <row r="832169" spans="68:68" customFormat="1">
      <c r="BP832169" s="90"/>
    </row>
    <row r="832170" spans="68:68" customFormat="1">
      <c r="BP832170" s="90"/>
    </row>
    <row r="832171" spans="68:68" customFormat="1">
      <c r="BP832171" s="90"/>
    </row>
    <row r="832172" spans="68:68" customFormat="1">
      <c r="BP832172" s="90"/>
    </row>
    <row r="832173" spans="68:68" customFormat="1">
      <c r="BP832173" s="90"/>
    </row>
    <row r="832174" spans="68:68" customFormat="1">
      <c r="BP832174" s="90"/>
    </row>
    <row r="832175" spans="68:68" customFormat="1">
      <c r="BP832175" s="90"/>
    </row>
    <row r="832176" spans="68:68" customFormat="1">
      <c r="BP832176" s="90"/>
    </row>
    <row r="832177" spans="68:68" customFormat="1">
      <c r="BP832177" s="90"/>
    </row>
    <row r="832178" spans="68:68" customFormat="1">
      <c r="BP832178" s="90"/>
    </row>
    <row r="832179" spans="68:68" customFormat="1">
      <c r="BP832179" s="90"/>
    </row>
    <row r="832180" spans="68:68" customFormat="1">
      <c r="BP832180" s="90"/>
    </row>
    <row r="832181" spans="68:68" customFormat="1">
      <c r="BP832181" s="90"/>
    </row>
    <row r="832182" spans="68:68" customFormat="1">
      <c r="BP832182" s="90"/>
    </row>
    <row r="832183" spans="68:68" customFormat="1">
      <c r="BP832183" s="90"/>
    </row>
    <row r="832184" spans="68:68" customFormat="1">
      <c r="BP832184" s="90"/>
    </row>
    <row r="832185" spans="68:68" customFormat="1">
      <c r="BP832185" s="90"/>
    </row>
    <row r="832186" spans="68:68" customFormat="1">
      <c r="BP832186" s="90"/>
    </row>
    <row r="832187" spans="68:68" customFormat="1">
      <c r="BP832187" s="90"/>
    </row>
    <row r="832188" spans="68:68" customFormat="1">
      <c r="BP832188" s="90"/>
    </row>
    <row r="832189" spans="68:68" customFormat="1">
      <c r="BP832189" s="90"/>
    </row>
    <row r="832190" spans="68:68" customFormat="1">
      <c r="BP832190" s="90"/>
    </row>
    <row r="832191" spans="68:68" customFormat="1">
      <c r="BP832191" s="90"/>
    </row>
    <row r="832192" spans="68:68" customFormat="1">
      <c r="BP832192" s="90"/>
    </row>
    <row r="832193" spans="68:68" customFormat="1">
      <c r="BP832193" s="90"/>
    </row>
    <row r="832194" spans="68:68" customFormat="1">
      <c r="BP832194" s="90"/>
    </row>
    <row r="832195" spans="68:68" customFormat="1">
      <c r="BP832195" s="90"/>
    </row>
    <row r="832196" spans="68:68" customFormat="1">
      <c r="BP832196" s="90"/>
    </row>
    <row r="832197" spans="68:68" customFormat="1">
      <c r="BP832197" s="90"/>
    </row>
    <row r="832198" spans="68:68" customFormat="1">
      <c r="BP832198" s="90"/>
    </row>
    <row r="832199" spans="68:68" customFormat="1">
      <c r="BP832199" s="90"/>
    </row>
    <row r="832200" spans="68:68" customFormat="1">
      <c r="BP832200" s="90"/>
    </row>
    <row r="832201" spans="68:68" customFormat="1">
      <c r="BP832201" s="90"/>
    </row>
    <row r="832202" spans="68:68" customFormat="1">
      <c r="BP832202" s="90"/>
    </row>
    <row r="832203" spans="68:68" customFormat="1">
      <c r="BP832203" s="90"/>
    </row>
    <row r="832204" spans="68:68" customFormat="1">
      <c r="BP832204" s="90"/>
    </row>
    <row r="832205" spans="68:68" customFormat="1">
      <c r="BP832205" s="90"/>
    </row>
    <row r="832206" spans="68:68" customFormat="1">
      <c r="BP832206" s="90"/>
    </row>
    <row r="832207" spans="68:68" customFormat="1">
      <c r="BP832207" s="90"/>
    </row>
    <row r="832208" spans="68:68" customFormat="1">
      <c r="BP832208" s="90"/>
    </row>
    <row r="832209" spans="68:68" customFormat="1">
      <c r="BP832209" s="90"/>
    </row>
    <row r="832210" spans="68:68" customFormat="1">
      <c r="BP832210" s="90"/>
    </row>
    <row r="832211" spans="68:68" customFormat="1">
      <c r="BP832211" s="90"/>
    </row>
    <row r="832212" spans="68:68" customFormat="1">
      <c r="BP832212" s="90"/>
    </row>
    <row r="832213" spans="68:68" customFormat="1">
      <c r="BP832213" s="90"/>
    </row>
    <row r="832214" spans="68:68" customFormat="1">
      <c r="BP832214" s="90"/>
    </row>
    <row r="832215" spans="68:68" customFormat="1">
      <c r="BP832215" s="90"/>
    </row>
    <row r="832216" spans="68:68" customFormat="1">
      <c r="BP832216" s="90"/>
    </row>
    <row r="832217" spans="68:68" customFormat="1">
      <c r="BP832217" s="90"/>
    </row>
    <row r="832218" spans="68:68" customFormat="1">
      <c r="BP832218" s="90"/>
    </row>
    <row r="832219" spans="68:68" customFormat="1">
      <c r="BP832219" s="90"/>
    </row>
    <row r="832220" spans="68:68" customFormat="1">
      <c r="BP832220" s="90"/>
    </row>
    <row r="832221" spans="68:68" customFormat="1">
      <c r="BP832221" s="90"/>
    </row>
    <row r="832222" spans="68:68" customFormat="1">
      <c r="BP832222" s="90"/>
    </row>
    <row r="832223" spans="68:68" customFormat="1">
      <c r="BP832223" s="90"/>
    </row>
    <row r="832224" spans="68:68" customFormat="1">
      <c r="BP832224" s="90"/>
    </row>
    <row r="832225" spans="68:68" customFormat="1">
      <c r="BP832225" s="90"/>
    </row>
    <row r="832226" spans="68:68" customFormat="1">
      <c r="BP832226" s="90"/>
    </row>
    <row r="832227" spans="68:68" customFormat="1">
      <c r="BP832227" s="90"/>
    </row>
    <row r="832228" spans="68:68" customFormat="1">
      <c r="BP832228" s="90"/>
    </row>
    <row r="832229" spans="68:68" customFormat="1">
      <c r="BP832229" s="90"/>
    </row>
    <row r="832230" spans="68:68" customFormat="1">
      <c r="BP832230" s="90"/>
    </row>
    <row r="832231" spans="68:68" customFormat="1">
      <c r="BP832231" s="90"/>
    </row>
    <row r="832232" spans="68:68" customFormat="1">
      <c r="BP832232" s="90"/>
    </row>
    <row r="832233" spans="68:68" customFormat="1">
      <c r="BP832233" s="90"/>
    </row>
    <row r="832234" spans="68:68" customFormat="1">
      <c r="BP832234" s="90"/>
    </row>
    <row r="832235" spans="68:68" customFormat="1">
      <c r="BP832235" s="90"/>
    </row>
    <row r="832236" spans="68:68" customFormat="1">
      <c r="BP832236" s="90"/>
    </row>
    <row r="832237" spans="68:68" customFormat="1">
      <c r="BP832237" s="90"/>
    </row>
    <row r="832238" spans="68:68" customFormat="1">
      <c r="BP832238" s="90"/>
    </row>
    <row r="832239" spans="68:68" customFormat="1">
      <c r="BP832239" s="90"/>
    </row>
    <row r="832240" spans="68:68" customFormat="1">
      <c r="BP832240" s="90"/>
    </row>
    <row r="832241" spans="68:68" customFormat="1">
      <c r="BP832241" s="90"/>
    </row>
    <row r="832242" spans="68:68" customFormat="1">
      <c r="BP832242" s="90"/>
    </row>
    <row r="832243" spans="68:68" customFormat="1">
      <c r="BP832243" s="90"/>
    </row>
    <row r="832244" spans="68:68" customFormat="1">
      <c r="BP832244" s="90"/>
    </row>
    <row r="832245" spans="68:68" customFormat="1">
      <c r="BP832245" s="90"/>
    </row>
    <row r="832246" spans="68:68" customFormat="1">
      <c r="BP832246" s="90"/>
    </row>
    <row r="832247" spans="68:68" customFormat="1">
      <c r="BP832247" s="90"/>
    </row>
    <row r="832248" spans="68:68" customFormat="1">
      <c r="BP832248" s="90"/>
    </row>
    <row r="832249" spans="68:68" customFormat="1">
      <c r="BP832249" s="90"/>
    </row>
    <row r="832250" spans="68:68" customFormat="1">
      <c r="BP832250" s="90"/>
    </row>
    <row r="832251" spans="68:68" customFormat="1">
      <c r="BP832251" s="90"/>
    </row>
    <row r="832252" spans="68:68" customFormat="1">
      <c r="BP832252" s="90"/>
    </row>
    <row r="832253" spans="68:68" customFormat="1">
      <c r="BP832253" s="90"/>
    </row>
    <row r="832254" spans="68:68" customFormat="1">
      <c r="BP832254" s="90"/>
    </row>
    <row r="832255" spans="68:68" customFormat="1">
      <c r="BP832255" s="90"/>
    </row>
    <row r="832256" spans="68:68" customFormat="1">
      <c r="BP832256" s="90"/>
    </row>
    <row r="832257" spans="68:68" customFormat="1">
      <c r="BP832257" s="90"/>
    </row>
    <row r="832258" spans="68:68" customFormat="1">
      <c r="BP832258" s="90"/>
    </row>
    <row r="832259" spans="68:68" customFormat="1">
      <c r="BP832259" s="90"/>
    </row>
    <row r="832260" spans="68:68" customFormat="1">
      <c r="BP832260" s="90"/>
    </row>
    <row r="832261" spans="68:68" customFormat="1">
      <c r="BP832261" s="90"/>
    </row>
    <row r="832262" spans="68:68" customFormat="1">
      <c r="BP832262" s="90"/>
    </row>
    <row r="832263" spans="68:68" customFormat="1">
      <c r="BP832263" s="90"/>
    </row>
    <row r="832264" spans="68:68" customFormat="1">
      <c r="BP832264" s="90"/>
    </row>
    <row r="832265" spans="68:68" customFormat="1">
      <c r="BP832265" s="90"/>
    </row>
    <row r="832266" spans="68:68" customFormat="1">
      <c r="BP832266" s="90"/>
    </row>
    <row r="832267" spans="68:68" customFormat="1">
      <c r="BP832267" s="90"/>
    </row>
    <row r="832268" spans="68:68" customFormat="1">
      <c r="BP832268" s="90"/>
    </row>
    <row r="832269" spans="68:68" customFormat="1">
      <c r="BP832269" s="90"/>
    </row>
    <row r="832270" spans="68:68" customFormat="1">
      <c r="BP832270" s="90"/>
    </row>
    <row r="832271" spans="68:68" customFormat="1">
      <c r="BP832271" s="90"/>
    </row>
    <row r="832272" spans="68:68" customFormat="1">
      <c r="BP832272" s="90"/>
    </row>
    <row r="832273" spans="68:68" customFormat="1">
      <c r="BP832273" s="90"/>
    </row>
    <row r="832274" spans="68:68" customFormat="1">
      <c r="BP832274" s="90"/>
    </row>
    <row r="832275" spans="68:68" customFormat="1">
      <c r="BP832275" s="90"/>
    </row>
    <row r="832276" spans="68:68" customFormat="1">
      <c r="BP832276" s="90"/>
    </row>
    <row r="832277" spans="68:68" customFormat="1">
      <c r="BP832277" s="90"/>
    </row>
    <row r="832278" spans="68:68" customFormat="1">
      <c r="BP832278" s="90"/>
    </row>
    <row r="832279" spans="68:68" customFormat="1">
      <c r="BP832279" s="90"/>
    </row>
    <row r="832280" spans="68:68" customFormat="1">
      <c r="BP832280" s="90"/>
    </row>
    <row r="832281" spans="68:68" customFormat="1">
      <c r="BP832281" s="90"/>
    </row>
    <row r="832282" spans="68:68" customFormat="1">
      <c r="BP832282" s="90"/>
    </row>
    <row r="832283" spans="68:68" customFormat="1">
      <c r="BP832283" s="90"/>
    </row>
    <row r="832284" spans="68:68" customFormat="1">
      <c r="BP832284" s="90"/>
    </row>
    <row r="832285" spans="68:68" customFormat="1">
      <c r="BP832285" s="90"/>
    </row>
    <row r="832286" spans="68:68" customFormat="1">
      <c r="BP832286" s="90"/>
    </row>
    <row r="832287" spans="68:68" customFormat="1">
      <c r="BP832287" s="90"/>
    </row>
    <row r="832288" spans="68:68" customFormat="1">
      <c r="BP832288" s="90"/>
    </row>
    <row r="832289" spans="68:68" customFormat="1">
      <c r="BP832289" s="90"/>
    </row>
    <row r="832290" spans="68:68" customFormat="1">
      <c r="BP832290" s="90"/>
    </row>
    <row r="832291" spans="68:68" customFormat="1">
      <c r="BP832291" s="90"/>
    </row>
    <row r="832292" spans="68:68" customFormat="1">
      <c r="BP832292" s="90"/>
    </row>
    <row r="832293" spans="68:68" customFormat="1">
      <c r="BP832293" s="90"/>
    </row>
    <row r="832294" spans="68:68" customFormat="1">
      <c r="BP832294" s="90"/>
    </row>
    <row r="832295" spans="68:68" customFormat="1">
      <c r="BP832295" s="90"/>
    </row>
    <row r="832296" spans="68:68" customFormat="1">
      <c r="BP832296" s="90"/>
    </row>
    <row r="832297" spans="68:68" customFormat="1">
      <c r="BP832297" s="90"/>
    </row>
    <row r="832298" spans="68:68" customFormat="1">
      <c r="BP832298" s="90"/>
    </row>
    <row r="832299" spans="68:68" customFormat="1">
      <c r="BP832299" s="90"/>
    </row>
    <row r="832300" spans="68:68" customFormat="1">
      <c r="BP832300" s="90"/>
    </row>
    <row r="832301" spans="68:68" customFormat="1">
      <c r="BP832301" s="90"/>
    </row>
    <row r="832302" spans="68:68" customFormat="1">
      <c r="BP832302" s="90"/>
    </row>
    <row r="832303" spans="68:68" customFormat="1">
      <c r="BP832303" s="90"/>
    </row>
    <row r="832304" spans="68:68" customFormat="1">
      <c r="BP832304" s="90"/>
    </row>
    <row r="832305" spans="68:68" customFormat="1">
      <c r="BP832305" s="90"/>
    </row>
    <row r="832306" spans="68:68" customFormat="1">
      <c r="BP832306" s="90"/>
    </row>
    <row r="832307" spans="68:68" customFormat="1">
      <c r="BP832307" s="90"/>
    </row>
    <row r="832308" spans="68:68" customFormat="1">
      <c r="BP832308" s="90"/>
    </row>
    <row r="832309" spans="68:68" customFormat="1">
      <c r="BP832309" s="90"/>
    </row>
    <row r="832310" spans="68:68" customFormat="1">
      <c r="BP832310" s="90"/>
    </row>
    <row r="832311" spans="68:68" customFormat="1">
      <c r="BP832311" s="90"/>
    </row>
    <row r="832312" spans="68:68" customFormat="1">
      <c r="BP832312" s="90"/>
    </row>
    <row r="832313" spans="68:68" customFormat="1">
      <c r="BP832313" s="90"/>
    </row>
    <row r="832314" spans="68:68" customFormat="1">
      <c r="BP832314" s="90"/>
    </row>
    <row r="832315" spans="68:68" customFormat="1">
      <c r="BP832315" s="90"/>
    </row>
    <row r="832316" spans="68:68" customFormat="1">
      <c r="BP832316" s="90"/>
    </row>
    <row r="832317" spans="68:68" customFormat="1">
      <c r="BP832317" s="90"/>
    </row>
    <row r="832318" spans="68:68" customFormat="1">
      <c r="BP832318" s="90"/>
    </row>
    <row r="832319" spans="68:68" customFormat="1">
      <c r="BP832319" s="90"/>
    </row>
    <row r="832320" spans="68:68" customFormat="1">
      <c r="BP832320" s="90"/>
    </row>
    <row r="832321" spans="68:68" customFormat="1">
      <c r="BP832321" s="90"/>
    </row>
    <row r="832322" spans="68:68" customFormat="1">
      <c r="BP832322" s="90"/>
    </row>
    <row r="832323" spans="68:68" customFormat="1">
      <c r="BP832323" s="90"/>
    </row>
    <row r="832324" spans="68:68" customFormat="1">
      <c r="BP832324" s="90"/>
    </row>
    <row r="832325" spans="68:68" customFormat="1">
      <c r="BP832325" s="90"/>
    </row>
    <row r="832326" spans="68:68" customFormat="1">
      <c r="BP832326" s="90"/>
    </row>
    <row r="832327" spans="68:68" customFormat="1">
      <c r="BP832327" s="90"/>
    </row>
    <row r="832328" spans="68:68" customFormat="1">
      <c r="BP832328" s="90"/>
    </row>
    <row r="832329" spans="68:68" customFormat="1">
      <c r="BP832329" s="90"/>
    </row>
    <row r="832330" spans="68:68" customFormat="1">
      <c r="BP832330" s="90"/>
    </row>
    <row r="832331" spans="68:68" customFormat="1">
      <c r="BP832331" s="90"/>
    </row>
    <row r="832332" spans="68:68" customFormat="1">
      <c r="BP832332" s="90"/>
    </row>
    <row r="832333" spans="68:68" customFormat="1">
      <c r="BP832333" s="90"/>
    </row>
    <row r="832334" spans="68:68" customFormat="1">
      <c r="BP832334" s="90"/>
    </row>
    <row r="832335" spans="68:68" customFormat="1">
      <c r="BP832335" s="90"/>
    </row>
    <row r="832336" spans="68:68" customFormat="1">
      <c r="BP832336" s="90"/>
    </row>
    <row r="832337" spans="68:68" customFormat="1">
      <c r="BP832337" s="90"/>
    </row>
    <row r="832338" spans="68:68" customFormat="1">
      <c r="BP832338" s="90"/>
    </row>
    <row r="832339" spans="68:68" customFormat="1">
      <c r="BP832339" s="90"/>
    </row>
    <row r="832340" spans="68:68" customFormat="1">
      <c r="BP832340" s="90"/>
    </row>
    <row r="832341" spans="68:68" customFormat="1">
      <c r="BP832341" s="90"/>
    </row>
    <row r="832342" spans="68:68" customFormat="1">
      <c r="BP832342" s="90"/>
    </row>
    <row r="832343" spans="68:68" customFormat="1">
      <c r="BP832343" s="90"/>
    </row>
    <row r="832344" spans="68:68" customFormat="1">
      <c r="BP832344" s="90"/>
    </row>
    <row r="832345" spans="68:68" customFormat="1">
      <c r="BP832345" s="90"/>
    </row>
    <row r="832346" spans="68:68" customFormat="1">
      <c r="BP832346" s="90"/>
    </row>
    <row r="832347" spans="68:68" customFormat="1">
      <c r="BP832347" s="90"/>
    </row>
    <row r="832348" spans="68:68" customFormat="1">
      <c r="BP832348" s="90"/>
    </row>
    <row r="832349" spans="68:68" customFormat="1">
      <c r="BP832349" s="90"/>
    </row>
    <row r="832350" spans="68:68" customFormat="1">
      <c r="BP832350" s="90"/>
    </row>
    <row r="832351" spans="68:68" customFormat="1">
      <c r="BP832351" s="90"/>
    </row>
    <row r="832352" spans="68:68" customFormat="1">
      <c r="BP832352" s="90"/>
    </row>
    <row r="832353" spans="68:68" customFormat="1">
      <c r="BP832353" s="90"/>
    </row>
    <row r="832354" spans="68:68" customFormat="1">
      <c r="BP832354" s="90"/>
    </row>
    <row r="832355" spans="68:68" customFormat="1">
      <c r="BP832355" s="90"/>
    </row>
    <row r="832356" spans="68:68" customFormat="1">
      <c r="BP832356" s="90"/>
    </row>
    <row r="832357" spans="68:68" customFormat="1">
      <c r="BP832357" s="90"/>
    </row>
    <row r="832358" spans="68:68" customFormat="1">
      <c r="BP832358" s="90"/>
    </row>
    <row r="832359" spans="68:68" customFormat="1">
      <c r="BP832359" s="90"/>
    </row>
    <row r="832360" spans="68:68" customFormat="1">
      <c r="BP832360" s="90"/>
    </row>
    <row r="832361" spans="68:68" customFormat="1">
      <c r="BP832361" s="90"/>
    </row>
    <row r="832362" spans="68:68" customFormat="1">
      <c r="BP832362" s="90"/>
    </row>
    <row r="832363" spans="68:68" customFormat="1">
      <c r="BP832363" s="90"/>
    </row>
    <row r="832364" spans="68:68" customFormat="1">
      <c r="BP832364" s="90"/>
    </row>
    <row r="832365" spans="68:68" customFormat="1">
      <c r="BP832365" s="90"/>
    </row>
    <row r="832366" spans="68:68" customFormat="1">
      <c r="BP832366" s="90"/>
    </row>
    <row r="832367" spans="68:68" customFormat="1">
      <c r="BP832367" s="90"/>
    </row>
    <row r="832368" spans="68:68" customFormat="1">
      <c r="BP832368" s="90"/>
    </row>
    <row r="832369" spans="68:68" customFormat="1">
      <c r="BP832369" s="90"/>
    </row>
    <row r="832370" spans="68:68" customFormat="1">
      <c r="BP832370" s="90"/>
    </row>
    <row r="832371" spans="68:68" customFormat="1">
      <c r="BP832371" s="90"/>
    </row>
    <row r="832372" spans="68:68" customFormat="1">
      <c r="BP832372" s="90"/>
    </row>
    <row r="832373" spans="68:68" customFormat="1">
      <c r="BP832373" s="90"/>
    </row>
    <row r="832374" spans="68:68" customFormat="1">
      <c r="BP832374" s="90"/>
    </row>
    <row r="832375" spans="68:68" customFormat="1">
      <c r="BP832375" s="90"/>
    </row>
    <row r="832376" spans="68:68" customFormat="1">
      <c r="BP832376" s="90"/>
    </row>
    <row r="832377" spans="68:68" customFormat="1">
      <c r="BP832377" s="90"/>
    </row>
    <row r="832378" spans="68:68" customFormat="1">
      <c r="BP832378" s="90"/>
    </row>
    <row r="832379" spans="68:68" customFormat="1">
      <c r="BP832379" s="90"/>
    </row>
    <row r="832380" spans="68:68" customFormat="1">
      <c r="BP832380" s="90"/>
    </row>
    <row r="832381" spans="68:68" customFormat="1">
      <c r="BP832381" s="90"/>
    </row>
    <row r="832382" spans="68:68" customFormat="1">
      <c r="BP832382" s="90"/>
    </row>
    <row r="832383" spans="68:68" customFormat="1">
      <c r="BP832383" s="90"/>
    </row>
    <row r="832384" spans="68:68" customFormat="1">
      <c r="BP832384" s="90"/>
    </row>
    <row r="832385" spans="68:68" customFormat="1">
      <c r="BP832385" s="90"/>
    </row>
    <row r="832386" spans="68:68" customFormat="1">
      <c r="BP832386" s="90"/>
    </row>
    <row r="832387" spans="68:68" customFormat="1">
      <c r="BP832387" s="90"/>
    </row>
    <row r="832388" spans="68:68" customFormat="1">
      <c r="BP832388" s="90"/>
    </row>
    <row r="832389" spans="68:68" customFormat="1">
      <c r="BP832389" s="90"/>
    </row>
    <row r="832390" spans="68:68" customFormat="1">
      <c r="BP832390" s="90"/>
    </row>
    <row r="832391" spans="68:68" customFormat="1">
      <c r="BP832391" s="90"/>
    </row>
    <row r="832392" spans="68:68" customFormat="1">
      <c r="BP832392" s="90"/>
    </row>
    <row r="832393" spans="68:68" customFormat="1">
      <c r="BP832393" s="90"/>
    </row>
    <row r="832394" spans="68:68" customFormat="1">
      <c r="BP832394" s="90"/>
    </row>
    <row r="832395" spans="68:68" customFormat="1">
      <c r="BP832395" s="90"/>
    </row>
    <row r="832396" spans="68:68" customFormat="1">
      <c r="BP832396" s="90"/>
    </row>
    <row r="832397" spans="68:68" customFormat="1">
      <c r="BP832397" s="90"/>
    </row>
    <row r="832398" spans="68:68" customFormat="1">
      <c r="BP832398" s="90"/>
    </row>
    <row r="832399" spans="68:68" customFormat="1">
      <c r="BP832399" s="90"/>
    </row>
    <row r="832400" spans="68:68" customFormat="1">
      <c r="BP832400" s="90"/>
    </row>
    <row r="832401" spans="68:68" customFormat="1">
      <c r="BP832401" s="90"/>
    </row>
    <row r="832402" spans="68:68" customFormat="1">
      <c r="BP832402" s="90"/>
    </row>
    <row r="832403" spans="68:68" customFormat="1">
      <c r="BP832403" s="90"/>
    </row>
    <row r="832404" spans="68:68" customFormat="1">
      <c r="BP832404" s="90"/>
    </row>
    <row r="832405" spans="68:68" customFormat="1">
      <c r="BP832405" s="90"/>
    </row>
    <row r="832406" spans="68:68" customFormat="1">
      <c r="BP832406" s="90"/>
    </row>
    <row r="832407" spans="68:68" customFormat="1">
      <c r="BP832407" s="90"/>
    </row>
    <row r="832408" spans="68:68" customFormat="1">
      <c r="BP832408" s="90"/>
    </row>
    <row r="832409" spans="68:68" customFormat="1">
      <c r="BP832409" s="90"/>
    </row>
    <row r="832410" spans="68:68" customFormat="1">
      <c r="BP832410" s="90"/>
    </row>
    <row r="832411" spans="68:68" customFormat="1">
      <c r="BP832411" s="90"/>
    </row>
    <row r="832412" spans="68:68" customFormat="1">
      <c r="BP832412" s="90"/>
    </row>
    <row r="832413" spans="68:68" customFormat="1">
      <c r="BP832413" s="90"/>
    </row>
    <row r="832414" spans="68:68" customFormat="1">
      <c r="BP832414" s="90"/>
    </row>
    <row r="832415" spans="68:68" customFormat="1">
      <c r="BP832415" s="90"/>
    </row>
    <row r="832416" spans="68:68" customFormat="1">
      <c r="BP832416" s="90"/>
    </row>
    <row r="832417" spans="68:68" customFormat="1">
      <c r="BP832417" s="90"/>
    </row>
    <row r="832418" spans="68:68" customFormat="1">
      <c r="BP832418" s="90"/>
    </row>
    <row r="832419" spans="68:68" customFormat="1">
      <c r="BP832419" s="90"/>
    </row>
    <row r="832420" spans="68:68" customFormat="1">
      <c r="BP832420" s="90"/>
    </row>
    <row r="832421" spans="68:68" customFormat="1">
      <c r="BP832421" s="90"/>
    </row>
    <row r="832422" spans="68:68" customFormat="1">
      <c r="BP832422" s="90"/>
    </row>
    <row r="832423" spans="68:68" customFormat="1">
      <c r="BP832423" s="90"/>
    </row>
    <row r="832424" spans="68:68" customFormat="1">
      <c r="BP832424" s="90"/>
    </row>
    <row r="832425" spans="68:68" customFormat="1">
      <c r="BP832425" s="90"/>
    </row>
    <row r="832426" spans="68:68" customFormat="1">
      <c r="BP832426" s="90"/>
    </row>
    <row r="832427" spans="68:68" customFormat="1">
      <c r="BP832427" s="90"/>
    </row>
    <row r="832428" spans="68:68" customFormat="1">
      <c r="BP832428" s="90"/>
    </row>
    <row r="832429" spans="68:68" customFormat="1">
      <c r="BP832429" s="90"/>
    </row>
    <row r="832430" spans="68:68" customFormat="1">
      <c r="BP832430" s="90"/>
    </row>
    <row r="832431" spans="68:68" customFormat="1">
      <c r="BP832431" s="90"/>
    </row>
    <row r="832432" spans="68:68" customFormat="1">
      <c r="BP832432" s="90"/>
    </row>
    <row r="832433" spans="68:68" customFormat="1">
      <c r="BP832433" s="90"/>
    </row>
    <row r="832434" spans="68:68" customFormat="1">
      <c r="BP832434" s="90"/>
    </row>
    <row r="832435" spans="68:68" customFormat="1">
      <c r="BP832435" s="90"/>
    </row>
    <row r="832436" spans="68:68" customFormat="1">
      <c r="BP832436" s="90"/>
    </row>
    <row r="832437" spans="68:68" customFormat="1">
      <c r="BP832437" s="90"/>
    </row>
    <row r="832438" spans="68:68" customFormat="1">
      <c r="BP832438" s="90"/>
    </row>
    <row r="832439" spans="68:68" customFormat="1">
      <c r="BP832439" s="90"/>
    </row>
    <row r="832440" spans="68:68" customFormat="1">
      <c r="BP832440" s="90"/>
    </row>
    <row r="832441" spans="68:68" customFormat="1">
      <c r="BP832441" s="90"/>
    </row>
    <row r="832442" spans="68:68" customFormat="1">
      <c r="BP832442" s="90"/>
    </row>
    <row r="832443" spans="68:68" customFormat="1">
      <c r="BP832443" s="90"/>
    </row>
    <row r="832444" spans="68:68" customFormat="1">
      <c r="BP832444" s="90"/>
    </row>
    <row r="832445" spans="68:68" customFormat="1">
      <c r="BP832445" s="90"/>
    </row>
    <row r="832446" spans="68:68" customFormat="1">
      <c r="BP832446" s="90"/>
    </row>
    <row r="832447" spans="68:68" customFormat="1">
      <c r="BP832447" s="90"/>
    </row>
    <row r="832448" spans="68:68" customFormat="1">
      <c r="BP832448" s="90"/>
    </row>
    <row r="832449" spans="68:68" customFormat="1">
      <c r="BP832449" s="90"/>
    </row>
    <row r="832450" spans="68:68" customFormat="1">
      <c r="BP832450" s="90"/>
    </row>
    <row r="832451" spans="68:68" customFormat="1">
      <c r="BP832451" s="90"/>
    </row>
    <row r="832452" spans="68:68" customFormat="1">
      <c r="BP832452" s="90"/>
    </row>
    <row r="832453" spans="68:68" customFormat="1">
      <c r="BP832453" s="90"/>
    </row>
    <row r="832454" spans="68:68" customFormat="1">
      <c r="BP832454" s="90"/>
    </row>
    <row r="832455" spans="68:68" customFormat="1">
      <c r="BP832455" s="90"/>
    </row>
    <row r="832456" spans="68:68" customFormat="1">
      <c r="BP832456" s="90"/>
    </row>
    <row r="832457" spans="68:68" customFormat="1">
      <c r="BP832457" s="90"/>
    </row>
    <row r="832458" spans="68:68" customFormat="1">
      <c r="BP832458" s="90"/>
    </row>
    <row r="832459" spans="68:68" customFormat="1">
      <c r="BP832459" s="90"/>
    </row>
    <row r="832460" spans="68:68" customFormat="1">
      <c r="BP832460" s="90"/>
    </row>
    <row r="832461" spans="68:68" customFormat="1">
      <c r="BP832461" s="90"/>
    </row>
    <row r="832462" spans="68:68" customFormat="1">
      <c r="BP832462" s="90"/>
    </row>
    <row r="832463" spans="68:68" customFormat="1">
      <c r="BP832463" s="90"/>
    </row>
    <row r="832464" spans="68:68" customFormat="1">
      <c r="BP832464" s="90"/>
    </row>
    <row r="832465" spans="68:68" customFormat="1">
      <c r="BP832465" s="90"/>
    </row>
    <row r="832466" spans="68:68" customFormat="1">
      <c r="BP832466" s="90"/>
    </row>
    <row r="832467" spans="68:68" customFormat="1">
      <c r="BP832467" s="90"/>
    </row>
    <row r="832468" spans="68:68" customFormat="1">
      <c r="BP832468" s="90"/>
    </row>
    <row r="832469" spans="68:68" customFormat="1">
      <c r="BP832469" s="90"/>
    </row>
    <row r="832470" spans="68:68" customFormat="1">
      <c r="BP832470" s="90"/>
    </row>
    <row r="832471" spans="68:68" customFormat="1">
      <c r="BP832471" s="90"/>
    </row>
    <row r="832472" spans="68:68" customFormat="1">
      <c r="BP832472" s="90"/>
    </row>
    <row r="832473" spans="68:68" customFormat="1">
      <c r="BP832473" s="90"/>
    </row>
    <row r="832474" spans="68:68" customFormat="1">
      <c r="BP832474" s="90"/>
    </row>
    <row r="832475" spans="68:68" customFormat="1">
      <c r="BP832475" s="90"/>
    </row>
    <row r="832476" spans="68:68" customFormat="1">
      <c r="BP832476" s="90"/>
    </row>
    <row r="832477" spans="68:68" customFormat="1">
      <c r="BP832477" s="90"/>
    </row>
    <row r="832478" spans="68:68" customFormat="1">
      <c r="BP832478" s="90"/>
    </row>
    <row r="832479" spans="68:68" customFormat="1">
      <c r="BP832479" s="90"/>
    </row>
    <row r="832480" spans="68:68" customFormat="1">
      <c r="BP832480" s="90"/>
    </row>
    <row r="832481" spans="68:68" customFormat="1">
      <c r="BP832481" s="90"/>
    </row>
    <row r="832482" spans="68:68" customFormat="1">
      <c r="BP832482" s="90"/>
    </row>
    <row r="832483" spans="68:68" customFormat="1">
      <c r="BP832483" s="90"/>
    </row>
    <row r="832484" spans="68:68" customFormat="1">
      <c r="BP832484" s="90"/>
    </row>
    <row r="832485" spans="68:68" customFormat="1">
      <c r="BP832485" s="90"/>
    </row>
    <row r="832486" spans="68:68" customFormat="1">
      <c r="BP832486" s="90"/>
    </row>
    <row r="832487" spans="68:68" customFormat="1">
      <c r="BP832487" s="90"/>
    </row>
    <row r="832488" spans="68:68" customFormat="1">
      <c r="BP832488" s="90"/>
    </row>
    <row r="832489" spans="68:68" customFormat="1">
      <c r="BP832489" s="90"/>
    </row>
    <row r="832490" spans="68:68" customFormat="1">
      <c r="BP832490" s="90"/>
    </row>
    <row r="832491" spans="68:68" customFormat="1">
      <c r="BP832491" s="90"/>
    </row>
    <row r="832492" spans="68:68" customFormat="1">
      <c r="BP832492" s="90"/>
    </row>
    <row r="832493" spans="68:68" customFormat="1">
      <c r="BP832493" s="90"/>
    </row>
    <row r="832494" spans="68:68" customFormat="1">
      <c r="BP832494" s="90"/>
    </row>
    <row r="832495" spans="68:68" customFormat="1">
      <c r="BP832495" s="90"/>
    </row>
    <row r="832496" spans="68:68" customFormat="1">
      <c r="BP832496" s="90"/>
    </row>
    <row r="832497" spans="68:68" customFormat="1">
      <c r="BP832497" s="90"/>
    </row>
    <row r="832498" spans="68:68" customFormat="1">
      <c r="BP832498" s="90"/>
    </row>
    <row r="832499" spans="68:68" customFormat="1">
      <c r="BP832499" s="90"/>
    </row>
    <row r="832500" spans="68:68" customFormat="1">
      <c r="BP832500" s="90"/>
    </row>
    <row r="832501" spans="68:68" customFormat="1">
      <c r="BP832501" s="90"/>
    </row>
    <row r="832502" spans="68:68" customFormat="1">
      <c r="BP832502" s="90"/>
    </row>
    <row r="832503" spans="68:68" customFormat="1">
      <c r="BP832503" s="90"/>
    </row>
    <row r="832504" spans="68:68" customFormat="1">
      <c r="BP832504" s="90"/>
    </row>
    <row r="832505" spans="68:68" customFormat="1">
      <c r="BP832505" s="90"/>
    </row>
    <row r="832506" spans="68:68" customFormat="1">
      <c r="BP832506" s="90"/>
    </row>
    <row r="832507" spans="68:68" customFormat="1">
      <c r="BP832507" s="90"/>
    </row>
    <row r="832508" spans="68:68" customFormat="1">
      <c r="BP832508" s="90"/>
    </row>
    <row r="832509" spans="68:68" customFormat="1">
      <c r="BP832509" s="90"/>
    </row>
    <row r="832510" spans="68:68" customFormat="1">
      <c r="BP832510" s="90"/>
    </row>
    <row r="832511" spans="68:68" customFormat="1">
      <c r="BP832511" s="90"/>
    </row>
    <row r="832512" spans="68:68" customFormat="1">
      <c r="BP832512" s="90"/>
    </row>
    <row r="832513" spans="68:68" customFormat="1">
      <c r="BP832513" s="90"/>
    </row>
    <row r="832514" spans="68:68" customFormat="1">
      <c r="BP832514" s="90"/>
    </row>
    <row r="832515" spans="68:68" customFormat="1">
      <c r="BP832515" s="90"/>
    </row>
    <row r="832516" spans="68:68" customFormat="1">
      <c r="BP832516" s="90"/>
    </row>
    <row r="832517" spans="68:68" customFormat="1">
      <c r="BP832517" s="90"/>
    </row>
    <row r="832518" spans="68:68" customFormat="1">
      <c r="BP832518" s="90"/>
    </row>
    <row r="832519" spans="68:68" customFormat="1">
      <c r="BP832519" s="90"/>
    </row>
    <row r="832520" spans="68:68" customFormat="1">
      <c r="BP832520" s="90"/>
    </row>
    <row r="832521" spans="68:68" customFormat="1">
      <c r="BP832521" s="90"/>
    </row>
    <row r="832522" spans="68:68" customFormat="1">
      <c r="BP832522" s="90"/>
    </row>
    <row r="832523" spans="68:68" customFormat="1">
      <c r="BP832523" s="90"/>
    </row>
    <row r="832524" spans="68:68" customFormat="1">
      <c r="BP832524" s="90"/>
    </row>
    <row r="832525" spans="68:68" customFormat="1">
      <c r="BP832525" s="90"/>
    </row>
    <row r="832526" spans="68:68" customFormat="1">
      <c r="BP832526" s="90"/>
    </row>
    <row r="832527" spans="68:68" customFormat="1">
      <c r="BP832527" s="90"/>
    </row>
    <row r="832528" spans="68:68" customFormat="1">
      <c r="BP832528" s="90"/>
    </row>
    <row r="832529" spans="68:68" customFormat="1">
      <c r="BP832529" s="90"/>
    </row>
    <row r="832530" spans="68:68" customFormat="1">
      <c r="BP832530" s="90"/>
    </row>
    <row r="832531" spans="68:68" customFormat="1">
      <c r="BP832531" s="90"/>
    </row>
    <row r="832532" spans="68:68" customFormat="1">
      <c r="BP832532" s="90"/>
    </row>
    <row r="832533" spans="68:68" customFormat="1">
      <c r="BP832533" s="90"/>
    </row>
    <row r="832534" spans="68:68" customFormat="1">
      <c r="BP832534" s="90"/>
    </row>
    <row r="832535" spans="68:68" customFormat="1">
      <c r="BP832535" s="90"/>
    </row>
    <row r="832536" spans="68:68" customFormat="1">
      <c r="BP832536" s="90"/>
    </row>
    <row r="832537" spans="68:68" customFormat="1">
      <c r="BP832537" s="90"/>
    </row>
    <row r="832538" spans="68:68" customFormat="1">
      <c r="BP832538" s="90"/>
    </row>
    <row r="832539" spans="68:68" customFormat="1">
      <c r="BP832539" s="90"/>
    </row>
    <row r="832540" spans="68:68" customFormat="1">
      <c r="BP832540" s="90"/>
    </row>
    <row r="832541" spans="68:68" customFormat="1">
      <c r="BP832541" s="90"/>
    </row>
    <row r="832542" spans="68:68" customFormat="1">
      <c r="BP832542" s="90"/>
    </row>
    <row r="832543" spans="68:68" customFormat="1">
      <c r="BP832543" s="90"/>
    </row>
    <row r="832544" spans="68:68" customFormat="1">
      <c r="BP832544" s="90"/>
    </row>
    <row r="832545" spans="68:68" customFormat="1">
      <c r="BP832545" s="90"/>
    </row>
    <row r="832546" spans="68:68" customFormat="1">
      <c r="BP832546" s="90"/>
    </row>
    <row r="832547" spans="68:68" customFormat="1">
      <c r="BP832547" s="90"/>
    </row>
    <row r="832548" spans="68:68" customFormat="1">
      <c r="BP832548" s="90"/>
    </row>
    <row r="832549" spans="68:68" customFormat="1">
      <c r="BP832549" s="90"/>
    </row>
    <row r="832550" spans="68:68" customFormat="1">
      <c r="BP832550" s="90"/>
    </row>
    <row r="832551" spans="68:68" customFormat="1">
      <c r="BP832551" s="90"/>
    </row>
    <row r="832552" spans="68:68" customFormat="1">
      <c r="BP832552" s="90"/>
    </row>
    <row r="832553" spans="68:68" customFormat="1">
      <c r="BP832553" s="90"/>
    </row>
    <row r="832554" spans="68:68" customFormat="1">
      <c r="BP832554" s="90"/>
    </row>
    <row r="832555" spans="68:68" customFormat="1">
      <c r="BP832555" s="90"/>
    </row>
    <row r="832556" spans="68:68" customFormat="1">
      <c r="BP832556" s="90"/>
    </row>
    <row r="832557" spans="68:68" customFormat="1">
      <c r="BP832557" s="90"/>
    </row>
    <row r="832558" spans="68:68" customFormat="1">
      <c r="BP832558" s="90"/>
    </row>
    <row r="832559" spans="68:68" customFormat="1">
      <c r="BP832559" s="90"/>
    </row>
    <row r="832560" spans="68:68" customFormat="1">
      <c r="BP832560" s="90"/>
    </row>
    <row r="832561" spans="68:68" customFormat="1">
      <c r="BP832561" s="90"/>
    </row>
    <row r="832562" spans="68:68" customFormat="1">
      <c r="BP832562" s="90"/>
    </row>
    <row r="832563" spans="68:68" customFormat="1">
      <c r="BP832563" s="90"/>
    </row>
    <row r="832564" spans="68:68" customFormat="1">
      <c r="BP832564" s="90"/>
    </row>
    <row r="832565" spans="68:68" customFormat="1">
      <c r="BP832565" s="90"/>
    </row>
    <row r="832566" spans="68:68" customFormat="1">
      <c r="BP832566" s="90"/>
    </row>
    <row r="832567" spans="68:68" customFormat="1">
      <c r="BP832567" s="90"/>
    </row>
    <row r="832568" spans="68:68" customFormat="1">
      <c r="BP832568" s="90"/>
    </row>
    <row r="832569" spans="68:68" customFormat="1">
      <c r="BP832569" s="90"/>
    </row>
    <row r="832570" spans="68:68" customFormat="1">
      <c r="BP832570" s="90"/>
    </row>
    <row r="832571" spans="68:68" customFormat="1">
      <c r="BP832571" s="90"/>
    </row>
    <row r="832572" spans="68:68" customFormat="1">
      <c r="BP832572" s="90"/>
    </row>
    <row r="832573" spans="68:68" customFormat="1">
      <c r="BP832573" s="90"/>
    </row>
    <row r="832574" spans="68:68" customFormat="1">
      <c r="BP832574" s="90"/>
    </row>
    <row r="832575" spans="68:68" customFormat="1">
      <c r="BP832575" s="90"/>
    </row>
    <row r="832576" spans="68:68" customFormat="1">
      <c r="BP832576" s="90"/>
    </row>
    <row r="832577" spans="68:68" customFormat="1">
      <c r="BP832577" s="90"/>
    </row>
    <row r="832578" spans="68:68" customFormat="1">
      <c r="BP832578" s="90"/>
    </row>
    <row r="832579" spans="68:68" customFormat="1">
      <c r="BP832579" s="90"/>
    </row>
    <row r="832580" spans="68:68" customFormat="1">
      <c r="BP832580" s="90"/>
    </row>
    <row r="832581" spans="68:68" customFormat="1">
      <c r="BP832581" s="90"/>
    </row>
    <row r="832582" spans="68:68" customFormat="1">
      <c r="BP832582" s="90"/>
    </row>
    <row r="832583" spans="68:68" customFormat="1">
      <c r="BP832583" s="90"/>
    </row>
    <row r="832584" spans="68:68" customFormat="1">
      <c r="BP832584" s="90"/>
    </row>
    <row r="832585" spans="68:68" customFormat="1">
      <c r="BP832585" s="90"/>
    </row>
    <row r="832586" spans="68:68" customFormat="1">
      <c r="BP832586" s="90"/>
    </row>
    <row r="832587" spans="68:68" customFormat="1">
      <c r="BP832587" s="90"/>
    </row>
    <row r="832588" spans="68:68" customFormat="1">
      <c r="BP832588" s="90"/>
    </row>
    <row r="832589" spans="68:68" customFormat="1">
      <c r="BP832589" s="90"/>
    </row>
    <row r="832590" spans="68:68" customFormat="1">
      <c r="BP832590" s="90"/>
    </row>
    <row r="832591" spans="68:68" customFormat="1">
      <c r="BP832591" s="90"/>
    </row>
    <row r="832592" spans="68:68" customFormat="1">
      <c r="BP832592" s="90"/>
    </row>
    <row r="832593" spans="68:68" customFormat="1">
      <c r="BP832593" s="90"/>
    </row>
    <row r="832594" spans="68:68" customFormat="1">
      <c r="BP832594" s="90"/>
    </row>
    <row r="832595" spans="68:68" customFormat="1">
      <c r="BP832595" s="90"/>
    </row>
    <row r="832596" spans="68:68" customFormat="1">
      <c r="BP832596" s="90"/>
    </row>
    <row r="832597" spans="68:68" customFormat="1">
      <c r="BP832597" s="90"/>
    </row>
    <row r="832598" spans="68:68" customFormat="1">
      <c r="BP832598" s="90"/>
    </row>
    <row r="832599" spans="68:68" customFormat="1">
      <c r="BP832599" s="90"/>
    </row>
    <row r="832600" spans="68:68" customFormat="1">
      <c r="BP832600" s="90"/>
    </row>
    <row r="832601" spans="68:68" customFormat="1">
      <c r="BP832601" s="90"/>
    </row>
    <row r="832602" spans="68:68" customFormat="1">
      <c r="BP832602" s="90"/>
    </row>
    <row r="832603" spans="68:68" customFormat="1">
      <c r="BP832603" s="90"/>
    </row>
    <row r="832604" spans="68:68" customFormat="1">
      <c r="BP832604" s="90"/>
    </row>
    <row r="832605" spans="68:68" customFormat="1">
      <c r="BP832605" s="90"/>
    </row>
    <row r="832606" spans="68:68" customFormat="1">
      <c r="BP832606" s="90"/>
    </row>
    <row r="832607" spans="68:68" customFormat="1">
      <c r="BP832607" s="90"/>
    </row>
    <row r="832608" spans="68:68" customFormat="1">
      <c r="BP832608" s="90"/>
    </row>
    <row r="832609" spans="68:68" customFormat="1">
      <c r="BP832609" s="90"/>
    </row>
    <row r="832610" spans="68:68" customFormat="1">
      <c r="BP832610" s="90"/>
    </row>
    <row r="832611" spans="68:68" customFormat="1">
      <c r="BP832611" s="90"/>
    </row>
    <row r="832612" spans="68:68" customFormat="1">
      <c r="BP832612" s="90"/>
    </row>
    <row r="832613" spans="68:68" customFormat="1">
      <c r="BP832613" s="90"/>
    </row>
    <row r="832614" spans="68:68" customFormat="1">
      <c r="BP832614" s="90"/>
    </row>
    <row r="832615" spans="68:68" customFormat="1">
      <c r="BP832615" s="90"/>
    </row>
    <row r="832616" spans="68:68" customFormat="1">
      <c r="BP832616" s="90"/>
    </row>
    <row r="832617" spans="68:68" customFormat="1">
      <c r="BP832617" s="90"/>
    </row>
    <row r="832618" spans="68:68" customFormat="1">
      <c r="BP832618" s="90"/>
    </row>
    <row r="832619" spans="68:68" customFormat="1">
      <c r="BP832619" s="90"/>
    </row>
    <row r="832620" spans="68:68" customFormat="1">
      <c r="BP832620" s="90"/>
    </row>
    <row r="832621" spans="68:68" customFormat="1">
      <c r="BP832621" s="90"/>
    </row>
    <row r="832622" spans="68:68" customFormat="1">
      <c r="BP832622" s="90"/>
    </row>
    <row r="832623" spans="68:68" customFormat="1">
      <c r="BP832623" s="90"/>
    </row>
    <row r="832624" spans="68:68" customFormat="1">
      <c r="BP832624" s="90"/>
    </row>
    <row r="832625" spans="68:68" customFormat="1">
      <c r="BP832625" s="90"/>
    </row>
    <row r="832626" spans="68:68" customFormat="1">
      <c r="BP832626" s="90"/>
    </row>
    <row r="832627" spans="68:68" customFormat="1">
      <c r="BP832627" s="90"/>
    </row>
    <row r="832628" spans="68:68" customFormat="1">
      <c r="BP832628" s="90"/>
    </row>
    <row r="832629" spans="68:68" customFormat="1">
      <c r="BP832629" s="90"/>
    </row>
    <row r="832630" spans="68:68" customFormat="1">
      <c r="BP832630" s="90"/>
    </row>
    <row r="832631" spans="68:68" customFormat="1">
      <c r="BP832631" s="90"/>
    </row>
    <row r="832632" spans="68:68" customFormat="1">
      <c r="BP832632" s="90"/>
    </row>
    <row r="832633" spans="68:68" customFormat="1">
      <c r="BP832633" s="90"/>
    </row>
    <row r="832634" spans="68:68" customFormat="1">
      <c r="BP832634" s="90"/>
    </row>
    <row r="832635" spans="68:68" customFormat="1">
      <c r="BP832635" s="90"/>
    </row>
    <row r="832636" spans="68:68" customFormat="1">
      <c r="BP832636" s="90"/>
    </row>
    <row r="832637" spans="68:68" customFormat="1">
      <c r="BP832637" s="90"/>
    </row>
    <row r="832638" spans="68:68" customFormat="1">
      <c r="BP832638" s="90"/>
    </row>
    <row r="832639" spans="68:68" customFormat="1">
      <c r="BP832639" s="90"/>
    </row>
    <row r="832640" spans="68:68" customFormat="1">
      <c r="BP832640" s="90"/>
    </row>
    <row r="832641" spans="68:68" customFormat="1">
      <c r="BP832641" s="90"/>
    </row>
    <row r="832642" spans="68:68" customFormat="1">
      <c r="BP832642" s="90"/>
    </row>
    <row r="832643" spans="68:68" customFormat="1">
      <c r="BP832643" s="90"/>
    </row>
    <row r="832644" spans="68:68" customFormat="1">
      <c r="BP832644" s="90"/>
    </row>
    <row r="832645" spans="68:68" customFormat="1">
      <c r="BP832645" s="90"/>
    </row>
    <row r="832646" spans="68:68" customFormat="1">
      <c r="BP832646" s="90"/>
    </row>
    <row r="832647" spans="68:68" customFormat="1">
      <c r="BP832647" s="90"/>
    </row>
    <row r="832648" spans="68:68" customFormat="1">
      <c r="BP832648" s="90"/>
    </row>
    <row r="832649" spans="68:68" customFormat="1">
      <c r="BP832649" s="90"/>
    </row>
    <row r="832650" spans="68:68" customFormat="1">
      <c r="BP832650" s="90"/>
    </row>
    <row r="832651" spans="68:68" customFormat="1">
      <c r="BP832651" s="90"/>
    </row>
    <row r="832652" spans="68:68" customFormat="1">
      <c r="BP832652" s="90"/>
    </row>
    <row r="832653" spans="68:68" customFormat="1">
      <c r="BP832653" s="90"/>
    </row>
    <row r="832654" spans="68:68" customFormat="1">
      <c r="BP832654" s="90"/>
    </row>
    <row r="832655" spans="68:68" customFormat="1">
      <c r="BP832655" s="90"/>
    </row>
    <row r="832656" spans="68:68" customFormat="1">
      <c r="BP832656" s="90"/>
    </row>
    <row r="832657" spans="68:68" customFormat="1">
      <c r="BP832657" s="90"/>
    </row>
    <row r="832658" spans="68:68" customFormat="1">
      <c r="BP832658" s="90"/>
    </row>
    <row r="832659" spans="68:68" customFormat="1">
      <c r="BP832659" s="90"/>
    </row>
    <row r="832660" spans="68:68" customFormat="1">
      <c r="BP832660" s="90"/>
    </row>
    <row r="832661" spans="68:68" customFormat="1">
      <c r="BP832661" s="90"/>
    </row>
    <row r="832662" spans="68:68" customFormat="1">
      <c r="BP832662" s="90"/>
    </row>
    <row r="832663" spans="68:68" customFormat="1">
      <c r="BP832663" s="90"/>
    </row>
    <row r="832664" spans="68:68" customFormat="1">
      <c r="BP832664" s="90"/>
    </row>
    <row r="832665" spans="68:68" customFormat="1">
      <c r="BP832665" s="90"/>
    </row>
    <row r="832666" spans="68:68" customFormat="1">
      <c r="BP832666" s="90"/>
    </row>
    <row r="832667" spans="68:68" customFormat="1">
      <c r="BP832667" s="90"/>
    </row>
    <row r="832668" spans="68:68" customFormat="1">
      <c r="BP832668" s="90"/>
    </row>
    <row r="832669" spans="68:68" customFormat="1">
      <c r="BP832669" s="90"/>
    </row>
    <row r="832670" spans="68:68" customFormat="1">
      <c r="BP832670" s="90"/>
    </row>
    <row r="832671" spans="68:68" customFormat="1">
      <c r="BP832671" s="90"/>
    </row>
    <row r="832672" spans="68:68" customFormat="1">
      <c r="BP832672" s="90"/>
    </row>
    <row r="832673" spans="68:68" customFormat="1">
      <c r="BP832673" s="90"/>
    </row>
    <row r="832674" spans="68:68" customFormat="1">
      <c r="BP832674" s="90"/>
    </row>
    <row r="832675" spans="68:68" customFormat="1">
      <c r="BP832675" s="90"/>
    </row>
    <row r="832676" spans="68:68" customFormat="1">
      <c r="BP832676" s="90"/>
    </row>
    <row r="832677" spans="68:68" customFormat="1">
      <c r="BP832677" s="90"/>
    </row>
    <row r="832678" spans="68:68" customFormat="1">
      <c r="BP832678" s="90"/>
    </row>
    <row r="832679" spans="68:68" customFormat="1">
      <c r="BP832679" s="90"/>
    </row>
    <row r="832680" spans="68:68" customFormat="1">
      <c r="BP832680" s="90"/>
    </row>
    <row r="832681" spans="68:68" customFormat="1">
      <c r="BP832681" s="90"/>
    </row>
    <row r="832682" spans="68:68" customFormat="1">
      <c r="BP832682" s="90"/>
    </row>
    <row r="832683" spans="68:68" customFormat="1">
      <c r="BP832683" s="90"/>
    </row>
    <row r="832684" spans="68:68" customFormat="1">
      <c r="BP832684" s="90"/>
    </row>
    <row r="832685" spans="68:68" customFormat="1">
      <c r="BP832685" s="90"/>
    </row>
    <row r="832686" spans="68:68" customFormat="1">
      <c r="BP832686" s="90"/>
    </row>
    <row r="832687" spans="68:68" customFormat="1">
      <c r="BP832687" s="90"/>
    </row>
    <row r="832688" spans="68:68" customFormat="1">
      <c r="BP832688" s="90"/>
    </row>
    <row r="832689" spans="68:68" customFormat="1">
      <c r="BP832689" s="90"/>
    </row>
    <row r="832690" spans="68:68" customFormat="1">
      <c r="BP832690" s="90"/>
    </row>
    <row r="832691" spans="68:68" customFormat="1">
      <c r="BP832691" s="90"/>
    </row>
    <row r="832692" spans="68:68" customFormat="1">
      <c r="BP832692" s="90"/>
    </row>
    <row r="832693" spans="68:68" customFormat="1">
      <c r="BP832693" s="90"/>
    </row>
    <row r="832694" spans="68:68" customFormat="1">
      <c r="BP832694" s="90"/>
    </row>
    <row r="832695" spans="68:68" customFormat="1">
      <c r="BP832695" s="90"/>
    </row>
    <row r="832696" spans="68:68" customFormat="1">
      <c r="BP832696" s="90"/>
    </row>
    <row r="832697" spans="68:68" customFormat="1">
      <c r="BP832697" s="90"/>
    </row>
    <row r="832698" spans="68:68" customFormat="1">
      <c r="BP832698" s="90"/>
    </row>
    <row r="832699" spans="68:68" customFormat="1">
      <c r="BP832699" s="90"/>
    </row>
    <row r="832700" spans="68:68" customFormat="1">
      <c r="BP832700" s="90"/>
    </row>
    <row r="832701" spans="68:68" customFormat="1">
      <c r="BP832701" s="90"/>
    </row>
    <row r="832702" spans="68:68" customFormat="1">
      <c r="BP832702" s="90"/>
    </row>
    <row r="832703" spans="68:68" customFormat="1">
      <c r="BP832703" s="90"/>
    </row>
    <row r="832704" spans="68:68" customFormat="1">
      <c r="BP832704" s="90"/>
    </row>
    <row r="832705" spans="68:68" customFormat="1">
      <c r="BP832705" s="90"/>
    </row>
    <row r="832706" spans="68:68" customFormat="1">
      <c r="BP832706" s="90"/>
    </row>
    <row r="832707" spans="68:68" customFormat="1">
      <c r="BP832707" s="90"/>
    </row>
    <row r="832708" spans="68:68" customFormat="1">
      <c r="BP832708" s="90"/>
    </row>
    <row r="832709" spans="68:68" customFormat="1">
      <c r="BP832709" s="90"/>
    </row>
    <row r="832710" spans="68:68" customFormat="1">
      <c r="BP832710" s="90"/>
    </row>
    <row r="832711" spans="68:68" customFormat="1">
      <c r="BP832711" s="90"/>
    </row>
    <row r="832712" spans="68:68" customFormat="1">
      <c r="BP832712" s="90"/>
    </row>
    <row r="832713" spans="68:68" customFormat="1">
      <c r="BP832713" s="90"/>
    </row>
    <row r="832714" spans="68:68" customFormat="1">
      <c r="BP832714" s="90"/>
    </row>
    <row r="832715" spans="68:68" customFormat="1">
      <c r="BP832715" s="90"/>
    </row>
    <row r="832716" spans="68:68" customFormat="1">
      <c r="BP832716" s="90"/>
    </row>
    <row r="832717" spans="68:68" customFormat="1">
      <c r="BP832717" s="90"/>
    </row>
    <row r="832718" spans="68:68" customFormat="1">
      <c r="BP832718" s="90"/>
    </row>
    <row r="832719" spans="68:68" customFormat="1">
      <c r="BP832719" s="90"/>
    </row>
    <row r="832720" spans="68:68" customFormat="1">
      <c r="BP832720" s="90"/>
    </row>
    <row r="832721" spans="68:68" customFormat="1">
      <c r="BP832721" s="90"/>
    </row>
    <row r="832722" spans="68:68" customFormat="1">
      <c r="BP832722" s="90"/>
    </row>
    <row r="832723" spans="68:68" customFormat="1">
      <c r="BP832723" s="90"/>
    </row>
    <row r="832724" spans="68:68" customFormat="1">
      <c r="BP832724" s="90"/>
    </row>
    <row r="832725" spans="68:68" customFormat="1">
      <c r="BP832725" s="90"/>
    </row>
    <row r="832726" spans="68:68" customFormat="1">
      <c r="BP832726" s="90"/>
    </row>
    <row r="832727" spans="68:68" customFormat="1">
      <c r="BP832727" s="90"/>
    </row>
    <row r="832728" spans="68:68" customFormat="1">
      <c r="BP832728" s="90"/>
    </row>
    <row r="832729" spans="68:68" customFormat="1">
      <c r="BP832729" s="90"/>
    </row>
    <row r="832730" spans="68:68" customFormat="1">
      <c r="BP832730" s="90"/>
    </row>
    <row r="832731" spans="68:68" customFormat="1">
      <c r="BP832731" s="90"/>
    </row>
    <row r="832732" spans="68:68" customFormat="1">
      <c r="BP832732" s="90"/>
    </row>
    <row r="832733" spans="68:68" customFormat="1">
      <c r="BP832733" s="90"/>
    </row>
    <row r="832734" spans="68:68" customFormat="1">
      <c r="BP832734" s="90"/>
    </row>
    <row r="832735" spans="68:68" customFormat="1">
      <c r="BP832735" s="90"/>
    </row>
    <row r="832736" spans="68:68" customFormat="1">
      <c r="BP832736" s="90"/>
    </row>
    <row r="832737" spans="68:68" customFormat="1">
      <c r="BP832737" s="90"/>
    </row>
    <row r="832738" spans="68:68" customFormat="1">
      <c r="BP832738" s="90"/>
    </row>
    <row r="832739" spans="68:68" customFormat="1">
      <c r="BP832739" s="90"/>
    </row>
    <row r="832740" spans="68:68" customFormat="1">
      <c r="BP832740" s="90"/>
    </row>
    <row r="832741" spans="68:68" customFormat="1">
      <c r="BP832741" s="90"/>
    </row>
    <row r="832742" spans="68:68" customFormat="1">
      <c r="BP832742" s="90"/>
    </row>
    <row r="832743" spans="68:68" customFormat="1">
      <c r="BP832743" s="90"/>
    </row>
    <row r="832744" spans="68:68" customFormat="1">
      <c r="BP832744" s="90"/>
    </row>
    <row r="832745" spans="68:68" customFormat="1">
      <c r="BP832745" s="90"/>
    </row>
    <row r="832746" spans="68:68" customFormat="1">
      <c r="BP832746" s="90"/>
    </row>
    <row r="832747" spans="68:68" customFormat="1">
      <c r="BP832747" s="90"/>
    </row>
    <row r="832748" spans="68:68" customFormat="1">
      <c r="BP832748" s="90"/>
    </row>
    <row r="832749" spans="68:68" customFormat="1">
      <c r="BP832749" s="90"/>
    </row>
    <row r="832750" spans="68:68" customFormat="1">
      <c r="BP832750" s="90"/>
    </row>
    <row r="832751" spans="68:68" customFormat="1">
      <c r="BP832751" s="90"/>
    </row>
    <row r="832752" spans="68:68" customFormat="1">
      <c r="BP832752" s="90"/>
    </row>
    <row r="832753" spans="68:68" customFormat="1">
      <c r="BP832753" s="90"/>
    </row>
    <row r="832754" spans="68:68" customFormat="1">
      <c r="BP832754" s="90"/>
    </row>
    <row r="832755" spans="68:68" customFormat="1">
      <c r="BP832755" s="90"/>
    </row>
    <row r="832756" spans="68:68" customFormat="1">
      <c r="BP832756" s="90"/>
    </row>
    <row r="832757" spans="68:68" customFormat="1">
      <c r="BP832757" s="90"/>
    </row>
    <row r="832758" spans="68:68" customFormat="1">
      <c r="BP832758" s="90"/>
    </row>
    <row r="832759" spans="68:68" customFormat="1">
      <c r="BP832759" s="90"/>
    </row>
    <row r="832760" spans="68:68" customFormat="1">
      <c r="BP832760" s="90"/>
    </row>
    <row r="832761" spans="68:68" customFormat="1">
      <c r="BP832761" s="90"/>
    </row>
    <row r="832762" spans="68:68" customFormat="1">
      <c r="BP832762" s="90"/>
    </row>
    <row r="832763" spans="68:68" customFormat="1">
      <c r="BP832763" s="90"/>
    </row>
    <row r="832764" spans="68:68" customFormat="1">
      <c r="BP832764" s="90"/>
    </row>
    <row r="832765" spans="68:68" customFormat="1">
      <c r="BP832765" s="90"/>
    </row>
    <row r="832766" spans="68:68" customFormat="1">
      <c r="BP832766" s="90"/>
    </row>
    <row r="832767" spans="68:68" customFormat="1">
      <c r="BP832767" s="90"/>
    </row>
    <row r="832768" spans="68:68" customFormat="1">
      <c r="BP832768" s="90"/>
    </row>
    <row r="832769" spans="68:68" customFormat="1">
      <c r="BP832769" s="90"/>
    </row>
    <row r="832770" spans="68:68" customFormat="1">
      <c r="BP832770" s="90"/>
    </row>
    <row r="832771" spans="68:68" customFormat="1">
      <c r="BP832771" s="90"/>
    </row>
    <row r="832772" spans="68:68" customFormat="1">
      <c r="BP832772" s="90"/>
    </row>
    <row r="832773" spans="68:68" customFormat="1">
      <c r="BP832773" s="90"/>
    </row>
    <row r="832774" spans="68:68" customFormat="1">
      <c r="BP832774" s="90"/>
    </row>
    <row r="832775" spans="68:68" customFormat="1">
      <c r="BP832775" s="90"/>
    </row>
    <row r="832776" spans="68:68" customFormat="1">
      <c r="BP832776" s="90"/>
    </row>
    <row r="832777" spans="68:68" customFormat="1">
      <c r="BP832777" s="90"/>
    </row>
    <row r="832778" spans="68:68" customFormat="1">
      <c r="BP832778" s="90"/>
    </row>
    <row r="832779" spans="68:68" customFormat="1">
      <c r="BP832779" s="90"/>
    </row>
    <row r="832780" spans="68:68" customFormat="1">
      <c r="BP832780" s="90"/>
    </row>
    <row r="832781" spans="68:68" customFormat="1">
      <c r="BP832781" s="90"/>
    </row>
    <row r="832782" spans="68:68" customFormat="1">
      <c r="BP832782" s="90"/>
    </row>
    <row r="832783" spans="68:68" customFormat="1">
      <c r="BP832783" s="90"/>
    </row>
    <row r="832784" spans="68:68" customFormat="1">
      <c r="BP832784" s="90"/>
    </row>
    <row r="832785" spans="68:68" customFormat="1">
      <c r="BP832785" s="90"/>
    </row>
    <row r="832786" spans="68:68" customFormat="1">
      <c r="BP832786" s="90"/>
    </row>
    <row r="832787" spans="68:68" customFormat="1">
      <c r="BP832787" s="90"/>
    </row>
    <row r="832788" spans="68:68" customFormat="1">
      <c r="BP832788" s="90"/>
    </row>
    <row r="832789" spans="68:68" customFormat="1">
      <c r="BP832789" s="90"/>
    </row>
    <row r="832790" spans="68:68" customFormat="1">
      <c r="BP832790" s="90"/>
    </row>
    <row r="832791" spans="68:68" customFormat="1">
      <c r="BP832791" s="90"/>
    </row>
    <row r="832792" spans="68:68" customFormat="1">
      <c r="BP832792" s="90"/>
    </row>
    <row r="832793" spans="68:68" customFormat="1">
      <c r="BP832793" s="90"/>
    </row>
    <row r="832794" spans="68:68" customFormat="1">
      <c r="BP832794" s="90"/>
    </row>
    <row r="832795" spans="68:68" customFormat="1">
      <c r="BP832795" s="90"/>
    </row>
    <row r="832796" spans="68:68" customFormat="1">
      <c r="BP832796" s="90"/>
    </row>
    <row r="832797" spans="68:68" customFormat="1">
      <c r="BP832797" s="90"/>
    </row>
    <row r="832798" spans="68:68" customFormat="1">
      <c r="BP832798" s="90"/>
    </row>
    <row r="832799" spans="68:68" customFormat="1">
      <c r="BP832799" s="90"/>
    </row>
    <row r="832800" spans="68:68" customFormat="1">
      <c r="BP832800" s="90"/>
    </row>
    <row r="832801" spans="68:68" customFormat="1">
      <c r="BP832801" s="90"/>
    </row>
    <row r="832802" spans="68:68" customFormat="1">
      <c r="BP832802" s="90"/>
    </row>
    <row r="832803" spans="68:68" customFormat="1">
      <c r="BP832803" s="90"/>
    </row>
    <row r="832804" spans="68:68" customFormat="1">
      <c r="BP832804" s="90"/>
    </row>
    <row r="832805" spans="68:68" customFormat="1">
      <c r="BP832805" s="90"/>
    </row>
    <row r="832806" spans="68:68" customFormat="1">
      <c r="BP832806" s="90"/>
    </row>
    <row r="832807" spans="68:68" customFormat="1">
      <c r="BP832807" s="90"/>
    </row>
    <row r="832808" spans="68:68" customFormat="1">
      <c r="BP832808" s="90"/>
    </row>
    <row r="832809" spans="68:68" customFormat="1">
      <c r="BP832809" s="90"/>
    </row>
    <row r="832810" spans="68:68" customFormat="1">
      <c r="BP832810" s="90"/>
    </row>
    <row r="832811" spans="68:68" customFormat="1">
      <c r="BP832811" s="90"/>
    </row>
    <row r="832812" spans="68:68" customFormat="1">
      <c r="BP832812" s="90"/>
    </row>
    <row r="832813" spans="68:68" customFormat="1">
      <c r="BP832813" s="90"/>
    </row>
    <row r="832814" spans="68:68" customFormat="1">
      <c r="BP832814" s="90"/>
    </row>
    <row r="832815" spans="68:68" customFormat="1">
      <c r="BP832815" s="90"/>
    </row>
    <row r="832816" spans="68:68" customFormat="1">
      <c r="BP832816" s="90"/>
    </row>
    <row r="832817" spans="68:68" customFormat="1">
      <c r="BP832817" s="90"/>
    </row>
    <row r="832818" spans="68:68" customFormat="1">
      <c r="BP832818" s="90"/>
    </row>
    <row r="832819" spans="68:68" customFormat="1">
      <c r="BP832819" s="90"/>
    </row>
    <row r="832820" spans="68:68" customFormat="1">
      <c r="BP832820" s="90"/>
    </row>
    <row r="832821" spans="68:68" customFormat="1">
      <c r="BP832821" s="90"/>
    </row>
    <row r="832822" spans="68:68" customFormat="1">
      <c r="BP832822" s="90"/>
    </row>
    <row r="832823" spans="68:68" customFormat="1">
      <c r="BP832823" s="90"/>
    </row>
    <row r="832824" spans="68:68" customFormat="1">
      <c r="BP832824" s="90"/>
    </row>
    <row r="832825" spans="68:68" customFormat="1">
      <c r="BP832825" s="90"/>
    </row>
    <row r="832826" spans="68:68" customFormat="1">
      <c r="BP832826" s="90"/>
    </row>
    <row r="832827" spans="68:68" customFormat="1">
      <c r="BP832827" s="90"/>
    </row>
    <row r="832828" spans="68:68" customFormat="1">
      <c r="BP832828" s="90"/>
    </row>
    <row r="832829" spans="68:68" customFormat="1">
      <c r="BP832829" s="90"/>
    </row>
    <row r="832830" spans="68:68" customFormat="1">
      <c r="BP832830" s="90"/>
    </row>
    <row r="832831" spans="68:68" customFormat="1">
      <c r="BP832831" s="90"/>
    </row>
    <row r="832832" spans="68:68" customFormat="1">
      <c r="BP832832" s="90"/>
    </row>
    <row r="832833" spans="68:68" customFormat="1">
      <c r="BP832833" s="90"/>
    </row>
    <row r="832834" spans="68:68" customFormat="1">
      <c r="BP832834" s="90"/>
    </row>
    <row r="832835" spans="68:68" customFormat="1">
      <c r="BP832835" s="90"/>
    </row>
    <row r="832836" spans="68:68" customFormat="1">
      <c r="BP832836" s="90"/>
    </row>
    <row r="832837" spans="68:68" customFormat="1">
      <c r="BP832837" s="90"/>
    </row>
    <row r="832838" spans="68:68" customFormat="1">
      <c r="BP832838" s="90"/>
    </row>
    <row r="832839" spans="68:68" customFormat="1">
      <c r="BP832839" s="90"/>
    </row>
    <row r="832840" spans="68:68" customFormat="1">
      <c r="BP832840" s="90"/>
    </row>
    <row r="832841" spans="68:68" customFormat="1">
      <c r="BP832841" s="90"/>
    </row>
    <row r="832842" spans="68:68" customFormat="1">
      <c r="BP832842" s="90"/>
    </row>
    <row r="832843" spans="68:68" customFormat="1">
      <c r="BP832843" s="90"/>
    </row>
    <row r="832844" spans="68:68" customFormat="1">
      <c r="BP832844" s="90"/>
    </row>
    <row r="832845" spans="68:68" customFormat="1">
      <c r="BP832845" s="90"/>
    </row>
    <row r="832846" spans="68:68" customFormat="1">
      <c r="BP832846" s="90"/>
    </row>
    <row r="832847" spans="68:68" customFormat="1">
      <c r="BP832847" s="90"/>
    </row>
    <row r="832848" spans="68:68" customFormat="1">
      <c r="BP832848" s="90"/>
    </row>
    <row r="832849" spans="68:68" customFormat="1">
      <c r="BP832849" s="90"/>
    </row>
    <row r="832850" spans="68:68" customFormat="1">
      <c r="BP832850" s="90"/>
    </row>
    <row r="832851" spans="68:68" customFormat="1">
      <c r="BP832851" s="90"/>
    </row>
    <row r="832852" spans="68:68" customFormat="1">
      <c r="BP832852" s="90"/>
    </row>
    <row r="832853" spans="68:68" customFormat="1">
      <c r="BP832853" s="90"/>
    </row>
    <row r="832854" spans="68:68" customFormat="1">
      <c r="BP832854" s="90"/>
    </row>
    <row r="832855" spans="68:68" customFormat="1">
      <c r="BP832855" s="90"/>
    </row>
    <row r="832856" spans="68:68" customFormat="1">
      <c r="BP832856" s="90"/>
    </row>
    <row r="832857" spans="68:68" customFormat="1">
      <c r="BP832857" s="90"/>
    </row>
    <row r="832858" spans="68:68" customFormat="1">
      <c r="BP832858" s="90"/>
    </row>
    <row r="832859" spans="68:68" customFormat="1">
      <c r="BP832859" s="90"/>
    </row>
    <row r="832860" spans="68:68" customFormat="1">
      <c r="BP832860" s="90"/>
    </row>
    <row r="832861" spans="68:68" customFormat="1">
      <c r="BP832861" s="90"/>
    </row>
    <row r="832862" spans="68:68" customFormat="1">
      <c r="BP832862" s="90"/>
    </row>
    <row r="832863" spans="68:68" customFormat="1">
      <c r="BP832863" s="90"/>
    </row>
    <row r="832864" spans="68:68" customFormat="1">
      <c r="BP832864" s="90"/>
    </row>
    <row r="832865" spans="68:68" customFormat="1">
      <c r="BP832865" s="90"/>
    </row>
    <row r="832866" spans="68:68" customFormat="1">
      <c r="BP832866" s="90"/>
    </row>
    <row r="832867" spans="68:68" customFormat="1">
      <c r="BP832867" s="90"/>
    </row>
    <row r="832868" spans="68:68" customFormat="1">
      <c r="BP832868" s="90"/>
    </row>
    <row r="832869" spans="68:68" customFormat="1">
      <c r="BP832869" s="90"/>
    </row>
    <row r="832870" spans="68:68" customFormat="1">
      <c r="BP832870" s="90"/>
    </row>
    <row r="832871" spans="68:68" customFormat="1">
      <c r="BP832871" s="90"/>
    </row>
    <row r="832872" spans="68:68" customFormat="1">
      <c r="BP832872" s="90"/>
    </row>
    <row r="832873" spans="68:68" customFormat="1">
      <c r="BP832873" s="90"/>
    </row>
    <row r="832874" spans="68:68" customFormat="1">
      <c r="BP832874" s="90"/>
    </row>
    <row r="832875" spans="68:68" customFormat="1">
      <c r="BP832875" s="90"/>
    </row>
    <row r="832876" spans="68:68" customFormat="1">
      <c r="BP832876" s="90"/>
    </row>
    <row r="832877" spans="68:68" customFormat="1">
      <c r="BP832877" s="90"/>
    </row>
    <row r="832878" spans="68:68" customFormat="1">
      <c r="BP832878" s="90"/>
    </row>
    <row r="832879" spans="68:68" customFormat="1">
      <c r="BP832879" s="90"/>
    </row>
    <row r="832880" spans="68:68" customFormat="1">
      <c r="BP832880" s="90"/>
    </row>
    <row r="832881" spans="68:68" customFormat="1">
      <c r="BP832881" s="90"/>
    </row>
    <row r="832882" spans="68:68" customFormat="1">
      <c r="BP832882" s="90"/>
    </row>
    <row r="832883" spans="68:68" customFormat="1">
      <c r="BP832883" s="90"/>
    </row>
    <row r="832884" spans="68:68" customFormat="1">
      <c r="BP832884" s="90"/>
    </row>
    <row r="832885" spans="68:68" customFormat="1">
      <c r="BP832885" s="90"/>
    </row>
    <row r="832886" spans="68:68" customFormat="1">
      <c r="BP832886" s="90"/>
    </row>
    <row r="832887" spans="68:68" customFormat="1">
      <c r="BP832887" s="90"/>
    </row>
    <row r="832888" spans="68:68" customFormat="1">
      <c r="BP832888" s="90"/>
    </row>
    <row r="832889" spans="68:68" customFormat="1">
      <c r="BP832889" s="90"/>
    </row>
    <row r="832890" spans="68:68" customFormat="1">
      <c r="BP832890" s="90"/>
    </row>
    <row r="832891" spans="68:68" customFormat="1">
      <c r="BP832891" s="90"/>
    </row>
    <row r="832892" spans="68:68" customFormat="1">
      <c r="BP832892" s="90"/>
    </row>
    <row r="832893" spans="68:68" customFormat="1">
      <c r="BP832893" s="90"/>
    </row>
    <row r="832894" spans="68:68" customFormat="1">
      <c r="BP832894" s="90"/>
    </row>
    <row r="832895" spans="68:68" customFormat="1">
      <c r="BP832895" s="90"/>
    </row>
    <row r="832896" spans="68:68" customFormat="1">
      <c r="BP832896" s="90"/>
    </row>
    <row r="832897" spans="68:68" customFormat="1">
      <c r="BP832897" s="90"/>
    </row>
    <row r="832898" spans="68:68" customFormat="1">
      <c r="BP832898" s="90"/>
    </row>
    <row r="832899" spans="68:68" customFormat="1">
      <c r="BP832899" s="90"/>
    </row>
    <row r="832900" spans="68:68" customFormat="1">
      <c r="BP832900" s="90"/>
    </row>
    <row r="832901" spans="68:68" customFormat="1">
      <c r="BP832901" s="90"/>
    </row>
    <row r="832902" spans="68:68" customFormat="1">
      <c r="BP832902" s="90"/>
    </row>
    <row r="832903" spans="68:68" customFormat="1">
      <c r="BP832903" s="90"/>
    </row>
    <row r="832904" spans="68:68" customFormat="1">
      <c r="BP832904" s="90"/>
    </row>
    <row r="832905" spans="68:68" customFormat="1">
      <c r="BP832905" s="90"/>
    </row>
    <row r="832906" spans="68:68" customFormat="1">
      <c r="BP832906" s="90"/>
    </row>
    <row r="832907" spans="68:68" customFormat="1">
      <c r="BP832907" s="90"/>
    </row>
    <row r="832908" spans="68:68" customFormat="1">
      <c r="BP832908" s="90"/>
    </row>
    <row r="832909" spans="68:68" customFormat="1">
      <c r="BP832909" s="90"/>
    </row>
    <row r="832910" spans="68:68" customFormat="1">
      <c r="BP832910" s="90"/>
    </row>
    <row r="832911" spans="68:68" customFormat="1">
      <c r="BP832911" s="90"/>
    </row>
    <row r="832912" spans="68:68" customFormat="1">
      <c r="BP832912" s="90"/>
    </row>
    <row r="832913" spans="68:68" customFormat="1">
      <c r="BP832913" s="90"/>
    </row>
    <row r="832914" spans="68:68" customFormat="1">
      <c r="BP832914" s="90"/>
    </row>
    <row r="832915" spans="68:68" customFormat="1">
      <c r="BP832915" s="90"/>
    </row>
    <row r="832916" spans="68:68" customFormat="1">
      <c r="BP832916" s="90"/>
    </row>
    <row r="832917" spans="68:68" customFormat="1">
      <c r="BP832917" s="90"/>
    </row>
    <row r="832918" spans="68:68" customFormat="1">
      <c r="BP832918" s="90"/>
    </row>
    <row r="832919" spans="68:68" customFormat="1">
      <c r="BP832919" s="90"/>
    </row>
    <row r="832920" spans="68:68" customFormat="1">
      <c r="BP832920" s="90"/>
    </row>
    <row r="832921" spans="68:68" customFormat="1">
      <c r="BP832921" s="90"/>
    </row>
    <row r="832922" spans="68:68" customFormat="1">
      <c r="BP832922" s="90"/>
    </row>
    <row r="832923" spans="68:68" customFormat="1">
      <c r="BP832923" s="90"/>
    </row>
    <row r="832924" spans="68:68" customFormat="1">
      <c r="BP832924" s="90"/>
    </row>
    <row r="832925" spans="68:68" customFormat="1">
      <c r="BP832925" s="90"/>
    </row>
    <row r="832926" spans="68:68" customFormat="1">
      <c r="BP832926" s="90"/>
    </row>
    <row r="832927" spans="68:68" customFormat="1">
      <c r="BP832927" s="90"/>
    </row>
    <row r="832928" spans="68:68" customFormat="1">
      <c r="BP832928" s="90"/>
    </row>
    <row r="832929" spans="68:68" customFormat="1">
      <c r="BP832929" s="90"/>
    </row>
    <row r="832930" spans="68:68" customFormat="1">
      <c r="BP832930" s="90"/>
    </row>
    <row r="832931" spans="68:68" customFormat="1">
      <c r="BP832931" s="90"/>
    </row>
    <row r="832932" spans="68:68" customFormat="1">
      <c r="BP832932" s="90"/>
    </row>
    <row r="832933" spans="68:68" customFormat="1">
      <c r="BP832933" s="90"/>
    </row>
    <row r="832934" spans="68:68" customFormat="1">
      <c r="BP832934" s="90"/>
    </row>
    <row r="832935" spans="68:68" customFormat="1">
      <c r="BP832935" s="90"/>
    </row>
    <row r="832936" spans="68:68" customFormat="1">
      <c r="BP832936" s="90"/>
    </row>
    <row r="832937" spans="68:68" customFormat="1">
      <c r="BP832937" s="90"/>
    </row>
    <row r="832938" spans="68:68" customFormat="1">
      <c r="BP832938" s="90"/>
    </row>
    <row r="832939" spans="68:68" customFormat="1">
      <c r="BP832939" s="90"/>
    </row>
    <row r="832940" spans="68:68" customFormat="1">
      <c r="BP832940" s="90"/>
    </row>
    <row r="832941" spans="68:68" customFormat="1">
      <c r="BP832941" s="90"/>
    </row>
    <row r="832942" spans="68:68" customFormat="1">
      <c r="BP832942" s="90"/>
    </row>
    <row r="832943" spans="68:68" customFormat="1">
      <c r="BP832943" s="90"/>
    </row>
    <row r="832944" spans="68:68" customFormat="1">
      <c r="BP832944" s="90"/>
    </row>
    <row r="832945" spans="68:68" customFormat="1">
      <c r="BP832945" s="90"/>
    </row>
    <row r="832946" spans="68:68" customFormat="1">
      <c r="BP832946" s="90"/>
    </row>
    <row r="832947" spans="68:68" customFormat="1">
      <c r="BP832947" s="90"/>
    </row>
    <row r="832948" spans="68:68" customFormat="1">
      <c r="BP832948" s="90"/>
    </row>
    <row r="832949" spans="68:68" customFormat="1">
      <c r="BP832949" s="90"/>
    </row>
    <row r="832950" spans="68:68" customFormat="1">
      <c r="BP832950" s="90"/>
    </row>
    <row r="832951" spans="68:68" customFormat="1">
      <c r="BP832951" s="90"/>
    </row>
    <row r="832952" spans="68:68" customFormat="1">
      <c r="BP832952" s="90"/>
    </row>
    <row r="832953" spans="68:68" customFormat="1">
      <c r="BP832953" s="90"/>
    </row>
    <row r="832954" spans="68:68" customFormat="1">
      <c r="BP832954" s="90"/>
    </row>
    <row r="832955" spans="68:68" customFormat="1">
      <c r="BP832955" s="90"/>
    </row>
    <row r="832956" spans="68:68" customFormat="1">
      <c r="BP832956" s="90"/>
    </row>
    <row r="832957" spans="68:68" customFormat="1">
      <c r="BP832957" s="90"/>
    </row>
    <row r="832958" spans="68:68" customFormat="1">
      <c r="BP832958" s="90"/>
    </row>
    <row r="832959" spans="68:68" customFormat="1">
      <c r="BP832959" s="90"/>
    </row>
    <row r="832960" spans="68:68" customFormat="1">
      <c r="BP832960" s="90"/>
    </row>
    <row r="832961" spans="68:68" customFormat="1">
      <c r="BP832961" s="90"/>
    </row>
    <row r="832962" spans="68:68" customFormat="1">
      <c r="BP832962" s="90"/>
    </row>
    <row r="832963" spans="68:68" customFormat="1">
      <c r="BP832963" s="90"/>
    </row>
    <row r="832964" spans="68:68" customFormat="1">
      <c r="BP832964" s="90"/>
    </row>
    <row r="832965" spans="68:68" customFormat="1">
      <c r="BP832965" s="90"/>
    </row>
    <row r="832966" spans="68:68" customFormat="1">
      <c r="BP832966" s="90"/>
    </row>
    <row r="832967" spans="68:68" customFormat="1">
      <c r="BP832967" s="90"/>
    </row>
    <row r="832968" spans="68:68" customFormat="1">
      <c r="BP832968" s="90"/>
    </row>
    <row r="832969" spans="68:68" customFormat="1">
      <c r="BP832969" s="90"/>
    </row>
    <row r="832970" spans="68:68" customFormat="1">
      <c r="BP832970" s="90"/>
    </row>
    <row r="832971" spans="68:68" customFormat="1">
      <c r="BP832971" s="90"/>
    </row>
    <row r="832972" spans="68:68" customFormat="1">
      <c r="BP832972" s="90"/>
    </row>
    <row r="832973" spans="68:68" customFormat="1">
      <c r="BP832973" s="90"/>
    </row>
    <row r="832974" spans="68:68" customFormat="1">
      <c r="BP832974" s="90"/>
    </row>
    <row r="832975" spans="68:68" customFormat="1">
      <c r="BP832975" s="90"/>
    </row>
    <row r="832976" spans="68:68" customFormat="1">
      <c r="BP832976" s="90"/>
    </row>
    <row r="832977" spans="68:68" customFormat="1">
      <c r="BP832977" s="90"/>
    </row>
    <row r="832978" spans="68:68" customFormat="1">
      <c r="BP832978" s="90"/>
    </row>
    <row r="832979" spans="68:68" customFormat="1">
      <c r="BP832979" s="90"/>
    </row>
    <row r="832980" spans="68:68" customFormat="1">
      <c r="BP832980" s="90"/>
    </row>
    <row r="832981" spans="68:68" customFormat="1">
      <c r="BP832981" s="90"/>
    </row>
    <row r="832982" spans="68:68" customFormat="1">
      <c r="BP832982" s="90"/>
    </row>
    <row r="832983" spans="68:68" customFormat="1">
      <c r="BP832983" s="90"/>
    </row>
    <row r="832984" spans="68:68" customFormat="1">
      <c r="BP832984" s="90"/>
    </row>
    <row r="832985" spans="68:68" customFormat="1">
      <c r="BP832985" s="90"/>
    </row>
    <row r="832986" spans="68:68" customFormat="1">
      <c r="BP832986" s="90"/>
    </row>
    <row r="832987" spans="68:68" customFormat="1">
      <c r="BP832987" s="90"/>
    </row>
    <row r="832988" spans="68:68" customFormat="1">
      <c r="BP832988" s="90"/>
    </row>
    <row r="832989" spans="68:68" customFormat="1">
      <c r="BP832989" s="90"/>
    </row>
    <row r="832990" spans="68:68" customFormat="1">
      <c r="BP832990" s="90"/>
    </row>
    <row r="832991" spans="68:68" customFormat="1">
      <c r="BP832991" s="90"/>
    </row>
    <row r="832992" spans="68:68" customFormat="1">
      <c r="BP832992" s="90"/>
    </row>
    <row r="832993" spans="68:68" customFormat="1">
      <c r="BP832993" s="90"/>
    </row>
    <row r="832994" spans="68:68" customFormat="1">
      <c r="BP832994" s="90"/>
    </row>
    <row r="832995" spans="68:68" customFormat="1">
      <c r="BP832995" s="90"/>
    </row>
    <row r="832996" spans="68:68" customFormat="1">
      <c r="BP832996" s="90"/>
    </row>
    <row r="832997" spans="68:68" customFormat="1">
      <c r="BP832997" s="90"/>
    </row>
    <row r="832998" spans="68:68" customFormat="1">
      <c r="BP832998" s="90"/>
    </row>
    <row r="832999" spans="68:68" customFormat="1">
      <c r="BP832999" s="90"/>
    </row>
    <row r="833000" spans="68:68" customFormat="1">
      <c r="BP833000" s="90"/>
    </row>
    <row r="833001" spans="68:68" customFormat="1">
      <c r="BP833001" s="90"/>
    </row>
    <row r="833002" spans="68:68" customFormat="1">
      <c r="BP833002" s="90"/>
    </row>
    <row r="833003" spans="68:68" customFormat="1">
      <c r="BP833003" s="90"/>
    </row>
    <row r="833004" spans="68:68" customFormat="1">
      <c r="BP833004" s="90"/>
    </row>
    <row r="833005" spans="68:68" customFormat="1">
      <c r="BP833005" s="90"/>
    </row>
    <row r="833006" spans="68:68" customFormat="1">
      <c r="BP833006" s="90"/>
    </row>
    <row r="833007" spans="68:68" customFormat="1">
      <c r="BP833007" s="90"/>
    </row>
    <row r="833008" spans="68:68" customFormat="1">
      <c r="BP833008" s="90"/>
    </row>
    <row r="833009" spans="68:68" customFormat="1">
      <c r="BP833009" s="90"/>
    </row>
    <row r="833010" spans="68:68" customFormat="1">
      <c r="BP833010" s="90"/>
    </row>
    <row r="833011" spans="68:68" customFormat="1">
      <c r="BP833011" s="90"/>
    </row>
    <row r="833012" spans="68:68" customFormat="1">
      <c r="BP833012" s="90"/>
    </row>
    <row r="833013" spans="68:68" customFormat="1">
      <c r="BP833013" s="90"/>
    </row>
    <row r="833014" spans="68:68" customFormat="1">
      <c r="BP833014" s="90"/>
    </row>
    <row r="833015" spans="68:68" customFormat="1">
      <c r="BP833015" s="90"/>
    </row>
    <row r="833016" spans="68:68" customFormat="1">
      <c r="BP833016" s="90"/>
    </row>
    <row r="833017" spans="68:68" customFormat="1">
      <c r="BP833017" s="90"/>
    </row>
    <row r="833018" spans="68:68" customFormat="1">
      <c r="BP833018" s="90"/>
    </row>
    <row r="833019" spans="68:68" customFormat="1">
      <c r="BP833019" s="90"/>
    </row>
    <row r="833020" spans="68:68" customFormat="1">
      <c r="BP833020" s="90"/>
    </row>
    <row r="833021" spans="68:68" customFormat="1">
      <c r="BP833021" s="90"/>
    </row>
    <row r="833022" spans="68:68" customFormat="1">
      <c r="BP833022" s="90"/>
    </row>
    <row r="833023" spans="68:68" customFormat="1">
      <c r="BP833023" s="90"/>
    </row>
    <row r="833024" spans="68:68" customFormat="1">
      <c r="BP833024" s="90"/>
    </row>
    <row r="833025" spans="68:68" customFormat="1">
      <c r="BP833025" s="90"/>
    </row>
    <row r="833026" spans="68:68" customFormat="1">
      <c r="BP833026" s="90"/>
    </row>
    <row r="833027" spans="68:68" customFormat="1">
      <c r="BP833027" s="90"/>
    </row>
    <row r="833028" spans="68:68" customFormat="1">
      <c r="BP833028" s="90"/>
    </row>
    <row r="833029" spans="68:68" customFormat="1">
      <c r="BP833029" s="90"/>
    </row>
    <row r="833030" spans="68:68" customFormat="1">
      <c r="BP833030" s="90"/>
    </row>
    <row r="833031" spans="68:68" customFormat="1">
      <c r="BP833031" s="90"/>
    </row>
    <row r="833032" spans="68:68" customFormat="1">
      <c r="BP833032" s="90"/>
    </row>
    <row r="833033" spans="68:68" customFormat="1">
      <c r="BP833033" s="90"/>
    </row>
    <row r="833034" spans="68:68" customFormat="1">
      <c r="BP833034" s="90"/>
    </row>
    <row r="833035" spans="68:68" customFormat="1">
      <c r="BP833035" s="90"/>
    </row>
    <row r="833036" spans="68:68" customFormat="1">
      <c r="BP833036" s="90"/>
    </row>
    <row r="833037" spans="68:68" customFormat="1">
      <c r="BP833037" s="90"/>
    </row>
    <row r="833038" spans="68:68" customFormat="1">
      <c r="BP833038" s="90"/>
    </row>
    <row r="833039" spans="68:68" customFormat="1">
      <c r="BP833039" s="90"/>
    </row>
    <row r="833040" spans="68:68" customFormat="1">
      <c r="BP833040" s="90"/>
    </row>
    <row r="833041" spans="68:68" customFormat="1">
      <c r="BP833041" s="90"/>
    </row>
    <row r="833042" spans="68:68" customFormat="1">
      <c r="BP833042" s="90"/>
    </row>
    <row r="833043" spans="68:68" customFormat="1">
      <c r="BP833043" s="90"/>
    </row>
    <row r="833044" spans="68:68" customFormat="1">
      <c r="BP833044" s="90"/>
    </row>
    <row r="833045" spans="68:68" customFormat="1">
      <c r="BP833045" s="90"/>
    </row>
    <row r="833046" spans="68:68" customFormat="1">
      <c r="BP833046" s="90"/>
    </row>
    <row r="833047" spans="68:68" customFormat="1">
      <c r="BP833047" s="90"/>
    </row>
    <row r="833048" spans="68:68" customFormat="1">
      <c r="BP833048" s="90"/>
    </row>
    <row r="833049" spans="68:68" customFormat="1">
      <c r="BP833049" s="90"/>
    </row>
    <row r="833050" spans="68:68" customFormat="1">
      <c r="BP833050" s="90"/>
    </row>
    <row r="833051" spans="68:68" customFormat="1">
      <c r="BP833051" s="90"/>
    </row>
    <row r="833052" spans="68:68" customFormat="1">
      <c r="BP833052" s="90"/>
    </row>
    <row r="833053" spans="68:68" customFormat="1">
      <c r="BP833053" s="90"/>
    </row>
    <row r="833054" spans="68:68" customFormat="1">
      <c r="BP833054" s="90"/>
    </row>
    <row r="833055" spans="68:68" customFormat="1">
      <c r="BP833055" s="90"/>
    </row>
    <row r="833056" spans="68:68" customFormat="1">
      <c r="BP833056" s="90"/>
    </row>
    <row r="833057" spans="68:68" customFormat="1">
      <c r="BP833057" s="90"/>
    </row>
    <row r="833058" spans="68:68" customFormat="1">
      <c r="BP833058" s="90"/>
    </row>
    <row r="833059" spans="68:68" customFormat="1">
      <c r="BP833059" s="90"/>
    </row>
    <row r="833060" spans="68:68" customFormat="1">
      <c r="BP833060" s="90"/>
    </row>
    <row r="833061" spans="68:68" customFormat="1">
      <c r="BP833061" s="90"/>
    </row>
    <row r="833062" spans="68:68" customFormat="1">
      <c r="BP833062" s="90"/>
    </row>
    <row r="833063" spans="68:68" customFormat="1">
      <c r="BP833063" s="90"/>
    </row>
    <row r="833064" spans="68:68" customFormat="1">
      <c r="BP833064" s="90"/>
    </row>
    <row r="833065" spans="68:68" customFormat="1">
      <c r="BP833065" s="90"/>
    </row>
    <row r="833066" spans="68:68" customFormat="1">
      <c r="BP833066" s="90"/>
    </row>
    <row r="833067" spans="68:68" customFormat="1">
      <c r="BP833067" s="90"/>
    </row>
    <row r="833068" spans="68:68" customFormat="1">
      <c r="BP833068" s="90"/>
    </row>
    <row r="833069" spans="68:68" customFormat="1">
      <c r="BP833069" s="90"/>
    </row>
    <row r="833070" spans="68:68" customFormat="1">
      <c r="BP833070" s="90"/>
    </row>
    <row r="833071" spans="68:68" customFormat="1">
      <c r="BP833071" s="90"/>
    </row>
    <row r="833072" spans="68:68" customFormat="1">
      <c r="BP833072" s="90"/>
    </row>
    <row r="833073" spans="68:68" customFormat="1">
      <c r="BP833073" s="90"/>
    </row>
    <row r="833074" spans="68:68" customFormat="1">
      <c r="BP833074" s="90"/>
    </row>
    <row r="833075" spans="68:68" customFormat="1">
      <c r="BP833075" s="90"/>
    </row>
    <row r="833076" spans="68:68" customFormat="1">
      <c r="BP833076" s="90"/>
    </row>
    <row r="833077" spans="68:68" customFormat="1">
      <c r="BP833077" s="90"/>
    </row>
    <row r="833078" spans="68:68" customFormat="1">
      <c r="BP833078" s="90"/>
    </row>
    <row r="833079" spans="68:68" customFormat="1">
      <c r="BP833079" s="90"/>
    </row>
    <row r="833080" spans="68:68" customFormat="1">
      <c r="BP833080" s="90"/>
    </row>
    <row r="833081" spans="68:68" customFormat="1">
      <c r="BP833081" s="90"/>
    </row>
    <row r="833082" spans="68:68" customFormat="1">
      <c r="BP833082" s="90"/>
    </row>
    <row r="833083" spans="68:68" customFormat="1">
      <c r="BP833083" s="90"/>
    </row>
    <row r="833084" spans="68:68" customFormat="1">
      <c r="BP833084" s="90"/>
    </row>
    <row r="833085" spans="68:68" customFormat="1">
      <c r="BP833085" s="90"/>
    </row>
    <row r="833086" spans="68:68" customFormat="1">
      <c r="BP833086" s="90"/>
    </row>
    <row r="833087" spans="68:68" customFormat="1">
      <c r="BP833087" s="90"/>
    </row>
    <row r="833088" spans="68:68" customFormat="1">
      <c r="BP833088" s="90"/>
    </row>
    <row r="833089" spans="68:68" customFormat="1">
      <c r="BP833089" s="90"/>
    </row>
    <row r="833090" spans="68:68" customFormat="1">
      <c r="BP833090" s="90"/>
    </row>
    <row r="833091" spans="68:68" customFormat="1">
      <c r="BP833091" s="90"/>
    </row>
    <row r="833092" spans="68:68" customFormat="1">
      <c r="BP833092" s="90"/>
    </row>
    <row r="833093" spans="68:68" customFormat="1">
      <c r="BP833093" s="90"/>
    </row>
    <row r="833094" spans="68:68" customFormat="1">
      <c r="BP833094" s="90"/>
    </row>
    <row r="833095" spans="68:68" customFormat="1">
      <c r="BP833095" s="90"/>
    </row>
    <row r="833096" spans="68:68" customFormat="1">
      <c r="BP833096" s="90"/>
    </row>
    <row r="833097" spans="68:68" customFormat="1">
      <c r="BP833097" s="90"/>
    </row>
    <row r="833098" spans="68:68" customFormat="1">
      <c r="BP833098" s="90"/>
    </row>
    <row r="833099" spans="68:68" customFormat="1">
      <c r="BP833099" s="90"/>
    </row>
    <row r="833100" spans="68:68" customFormat="1">
      <c r="BP833100" s="90"/>
    </row>
    <row r="833101" spans="68:68" customFormat="1">
      <c r="BP833101" s="90"/>
    </row>
    <row r="833102" spans="68:68" customFormat="1">
      <c r="BP833102" s="90"/>
    </row>
    <row r="833103" spans="68:68" customFormat="1">
      <c r="BP833103" s="90"/>
    </row>
    <row r="833104" spans="68:68" customFormat="1">
      <c r="BP833104" s="90"/>
    </row>
    <row r="833105" spans="68:68" customFormat="1">
      <c r="BP833105" s="90"/>
    </row>
    <row r="833106" spans="68:68" customFormat="1">
      <c r="BP833106" s="90"/>
    </row>
    <row r="833107" spans="68:68" customFormat="1">
      <c r="BP833107" s="90"/>
    </row>
    <row r="833108" spans="68:68" customFormat="1">
      <c r="BP833108" s="90"/>
    </row>
    <row r="833109" spans="68:68" customFormat="1">
      <c r="BP833109" s="90"/>
    </row>
    <row r="833110" spans="68:68" customFormat="1">
      <c r="BP833110" s="90"/>
    </row>
    <row r="833111" spans="68:68" customFormat="1">
      <c r="BP833111" s="90"/>
    </row>
    <row r="833112" spans="68:68" customFormat="1">
      <c r="BP833112" s="90"/>
    </row>
    <row r="833113" spans="68:68" customFormat="1">
      <c r="BP833113" s="90"/>
    </row>
    <row r="833114" spans="68:68" customFormat="1">
      <c r="BP833114" s="90"/>
    </row>
    <row r="833115" spans="68:68" customFormat="1">
      <c r="BP833115" s="90"/>
    </row>
    <row r="833116" spans="68:68" customFormat="1">
      <c r="BP833116" s="90"/>
    </row>
    <row r="833117" spans="68:68" customFormat="1">
      <c r="BP833117" s="90"/>
    </row>
    <row r="833118" spans="68:68" customFormat="1">
      <c r="BP833118" s="90"/>
    </row>
    <row r="833119" spans="68:68" customFormat="1">
      <c r="BP833119" s="90"/>
    </row>
    <row r="833120" spans="68:68" customFormat="1">
      <c r="BP833120" s="90"/>
    </row>
    <row r="833121" spans="68:68" customFormat="1">
      <c r="BP833121" s="90"/>
    </row>
    <row r="833122" spans="68:68" customFormat="1">
      <c r="BP833122" s="90"/>
    </row>
    <row r="833123" spans="68:68" customFormat="1">
      <c r="BP833123" s="90"/>
    </row>
    <row r="833124" spans="68:68" customFormat="1">
      <c r="BP833124" s="90"/>
    </row>
    <row r="833125" spans="68:68" customFormat="1">
      <c r="BP833125" s="90"/>
    </row>
    <row r="833126" spans="68:68" customFormat="1">
      <c r="BP833126" s="90"/>
    </row>
    <row r="833127" spans="68:68" customFormat="1">
      <c r="BP833127" s="90"/>
    </row>
    <row r="833128" spans="68:68" customFormat="1">
      <c r="BP833128" s="90"/>
    </row>
    <row r="833129" spans="68:68" customFormat="1">
      <c r="BP833129" s="90"/>
    </row>
    <row r="833130" spans="68:68" customFormat="1">
      <c r="BP833130" s="90"/>
    </row>
    <row r="833131" spans="68:68" customFormat="1">
      <c r="BP833131" s="90"/>
    </row>
    <row r="833132" spans="68:68" customFormat="1">
      <c r="BP833132" s="90"/>
    </row>
    <row r="833133" spans="68:68" customFormat="1">
      <c r="BP833133" s="90"/>
    </row>
    <row r="833134" spans="68:68" customFormat="1">
      <c r="BP833134" s="90"/>
    </row>
    <row r="833135" spans="68:68" customFormat="1">
      <c r="BP833135" s="90"/>
    </row>
    <row r="833136" spans="68:68" customFormat="1">
      <c r="BP833136" s="90"/>
    </row>
    <row r="833137" spans="68:68" customFormat="1">
      <c r="BP833137" s="90"/>
    </row>
    <row r="833138" spans="68:68" customFormat="1">
      <c r="BP833138" s="90"/>
    </row>
    <row r="833139" spans="68:68" customFormat="1">
      <c r="BP833139" s="90"/>
    </row>
    <row r="833140" spans="68:68" customFormat="1">
      <c r="BP833140" s="90"/>
    </row>
    <row r="833141" spans="68:68" customFormat="1">
      <c r="BP833141" s="90"/>
    </row>
    <row r="833142" spans="68:68" customFormat="1">
      <c r="BP833142" s="90"/>
    </row>
    <row r="833143" spans="68:68" customFormat="1">
      <c r="BP833143" s="90"/>
    </row>
    <row r="833144" spans="68:68" customFormat="1">
      <c r="BP833144" s="90"/>
    </row>
    <row r="833145" spans="68:68" customFormat="1">
      <c r="BP833145" s="90"/>
    </row>
    <row r="833146" spans="68:68" customFormat="1">
      <c r="BP833146" s="90"/>
    </row>
    <row r="833147" spans="68:68" customFormat="1">
      <c r="BP833147" s="90"/>
    </row>
    <row r="833148" spans="68:68" customFormat="1">
      <c r="BP833148" s="90"/>
    </row>
    <row r="833149" spans="68:68" customFormat="1">
      <c r="BP833149" s="90"/>
    </row>
    <row r="833150" spans="68:68" customFormat="1">
      <c r="BP833150" s="90"/>
    </row>
    <row r="833151" spans="68:68" customFormat="1">
      <c r="BP833151" s="90"/>
    </row>
    <row r="833152" spans="68:68" customFormat="1">
      <c r="BP833152" s="90"/>
    </row>
    <row r="833153" spans="68:68" customFormat="1">
      <c r="BP833153" s="90"/>
    </row>
    <row r="833154" spans="68:68" customFormat="1">
      <c r="BP833154" s="90"/>
    </row>
    <row r="833155" spans="68:68" customFormat="1">
      <c r="BP833155" s="90"/>
    </row>
    <row r="833156" spans="68:68" customFormat="1">
      <c r="BP833156" s="90"/>
    </row>
    <row r="833157" spans="68:68" customFormat="1">
      <c r="BP833157" s="90"/>
    </row>
    <row r="833158" spans="68:68" customFormat="1">
      <c r="BP833158" s="90"/>
    </row>
    <row r="833159" spans="68:68" customFormat="1">
      <c r="BP833159" s="90"/>
    </row>
    <row r="833160" spans="68:68" customFormat="1">
      <c r="BP833160" s="90"/>
    </row>
    <row r="833161" spans="68:68" customFormat="1">
      <c r="BP833161" s="90"/>
    </row>
    <row r="833162" spans="68:68" customFormat="1">
      <c r="BP833162" s="90"/>
    </row>
    <row r="833163" spans="68:68" customFormat="1">
      <c r="BP833163" s="90"/>
    </row>
    <row r="833164" spans="68:68" customFormat="1">
      <c r="BP833164" s="90"/>
    </row>
    <row r="833165" spans="68:68" customFormat="1">
      <c r="BP833165" s="90"/>
    </row>
    <row r="833166" spans="68:68" customFormat="1">
      <c r="BP833166" s="90"/>
    </row>
    <row r="833167" spans="68:68" customFormat="1">
      <c r="BP833167" s="90"/>
    </row>
    <row r="833168" spans="68:68" customFormat="1">
      <c r="BP833168" s="90"/>
    </row>
    <row r="833169" spans="68:68" customFormat="1">
      <c r="BP833169" s="90"/>
    </row>
    <row r="833170" spans="68:68" customFormat="1">
      <c r="BP833170" s="90"/>
    </row>
    <row r="833171" spans="68:68" customFormat="1">
      <c r="BP833171" s="90"/>
    </row>
    <row r="833172" spans="68:68" customFormat="1">
      <c r="BP833172" s="90"/>
    </row>
    <row r="833173" spans="68:68" customFormat="1">
      <c r="BP833173" s="90"/>
    </row>
    <row r="833174" spans="68:68" customFormat="1">
      <c r="BP833174" s="90"/>
    </row>
    <row r="833175" spans="68:68" customFormat="1">
      <c r="BP833175" s="90"/>
    </row>
    <row r="833176" spans="68:68" customFormat="1">
      <c r="BP833176" s="90"/>
    </row>
    <row r="833177" spans="68:68" customFormat="1">
      <c r="BP833177" s="90"/>
    </row>
    <row r="833178" spans="68:68" customFormat="1">
      <c r="BP833178" s="90"/>
    </row>
    <row r="833179" spans="68:68" customFormat="1">
      <c r="BP833179" s="90"/>
    </row>
    <row r="833180" spans="68:68" customFormat="1">
      <c r="BP833180" s="90"/>
    </row>
    <row r="833181" spans="68:68" customFormat="1">
      <c r="BP833181" s="90"/>
    </row>
    <row r="833182" spans="68:68" customFormat="1">
      <c r="BP833182" s="90"/>
    </row>
    <row r="833183" spans="68:68" customFormat="1">
      <c r="BP833183" s="90"/>
    </row>
    <row r="833184" spans="68:68" customFormat="1">
      <c r="BP833184" s="90"/>
    </row>
    <row r="833185" spans="68:68" customFormat="1">
      <c r="BP833185" s="90"/>
    </row>
    <row r="833186" spans="68:68" customFormat="1">
      <c r="BP833186" s="90"/>
    </row>
    <row r="833187" spans="68:68" customFormat="1">
      <c r="BP833187" s="90"/>
    </row>
    <row r="833188" spans="68:68" customFormat="1">
      <c r="BP833188" s="90"/>
    </row>
    <row r="833189" spans="68:68" customFormat="1">
      <c r="BP833189" s="90"/>
    </row>
    <row r="833190" spans="68:68" customFormat="1">
      <c r="BP833190" s="90"/>
    </row>
    <row r="833191" spans="68:68" customFormat="1">
      <c r="BP833191" s="90"/>
    </row>
    <row r="833192" spans="68:68" customFormat="1">
      <c r="BP833192" s="90"/>
    </row>
    <row r="833193" spans="68:68" customFormat="1">
      <c r="BP833193" s="90"/>
    </row>
    <row r="833194" spans="68:68" customFormat="1">
      <c r="BP833194" s="90"/>
    </row>
    <row r="833195" spans="68:68" customFormat="1">
      <c r="BP833195" s="90"/>
    </row>
    <row r="833196" spans="68:68" customFormat="1">
      <c r="BP833196" s="90"/>
    </row>
    <row r="833197" spans="68:68" customFormat="1">
      <c r="BP833197" s="90"/>
    </row>
    <row r="833198" spans="68:68" customFormat="1">
      <c r="BP833198" s="90"/>
    </row>
    <row r="833199" spans="68:68" customFormat="1">
      <c r="BP833199" s="90"/>
    </row>
    <row r="833200" spans="68:68" customFormat="1">
      <c r="BP833200" s="90"/>
    </row>
    <row r="833201" spans="68:68" customFormat="1">
      <c r="BP833201" s="90"/>
    </row>
    <row r="833202" spans="68:68" customFormat="1">
      <c r="BP833202" s="90"/>
    </row>
    <row r="833203" spans="68:68" customFormat="1">
      <c r="BP833203" s="90"/>
    </row>
    <row r="833204" spans="68:68" customFormat="1">
      <c r="BP833204" s="90"/>
    </row>
    <row r="833205" spans="68:68" customFormat="1">
      <c r="BP833205" s="90"/>
    </row>
    <row r="833206" spans="68:68" customFormat="1">
      <c r="BP833206" s="90"/>
    </row>
    <row r="833207" spans="68:68" customFormat="1">
      <c r="BP833207" s="90"/>
    </row>
    <row r="833208" spans="68:68" customFormat="1">
      <c r="BP833208" s="90"/>
    </row>
    <row r="833209" spans="68:68" customFormat="1">
      <c r="BP833209" s="90"/>
    </row>
    <row r="833210" spans="68:68" customFormat="1">
      <c r="BP833210" s="90"/>
    </row>
    <row r="833211" spans="68:68" customFormat="1">
      <c r="BP833211" s="90"/>
    </row>
    <row r="833212" spans="68:68" customFormat="1">
      <c r="BP833212" s="90"/>
    </row>
    <row r="833213" spans="68:68" customFormat="1">
      <c r="BP833213" s="90"/>
    </row>
    <row r="833214" spans="68:68" customFormat="1">
      <c r="BP833214" s="90"/>
    </row>
    <row r="833215" spans="68:68" customFormat="1">
      <c r="BP833215" s="90"/>
    </row>
    <row r="833216" spans="68:68" customFormat="1">
      <c r="BP833216" s="90"/>
    </row>
    <row r="833217" spans="68:68" customFormat="1">
      <c r="BP833217" s="90"/>
    </row>
    <row r="833218" spans="68:68" customFormat="1">
      <c r="BP833218" s="90"/>
    </row>
    <row r="833219" spans="68:68" customFormat="1">
      <c r="BP833219" s="90"/>
    </row>
    <row r="833220" spans="68:68" customFormat="1">
      <c r="BP833220" s="90"/>
    </row>
    <row r="833221" spans="68:68" customFormat="1">
      <c r="BP833221" s="90"/>
    </row>
    <row r="833222" spans="68:68" customFormat="1">
      <c r="BP833222" s="90"/>
    </row>
    <row r="833223" spans="68:68" customFormat="1">
      <c r="BP833223" s="90"/>
    </row>
    <row r="833224" spans="68:68" customFormat="1">
      <c r="BP833224" s="90"/>
    </row>
    <row r="833225" spans="68:68" customFormat="1">
      <c r="BP833225" s="90"/>
    </row>
    <row r="833226" spans="68:68" customFormat="1">
      <c r="BP833226" s="90"/>
    </row>
    <row r="833227" spans="68:68" customFormat="1">
      <c r="BP833227" s="90"/>
    </row>
    <row r="833228" spans="68:68" customFormat="1">
      <c r="BP833228" s="90"/>
    </row>
    <row r="833229" spans="68:68" customFormat="1">
      <c r="BP833229" s="90"/>
    </row>
    <row r="833230" spans="68:68" customFormat="1">
      <c r="BP833230" s="90"/>
    </row>
    <row r="833231" spans="68:68" customFormat="1">
      <c r="BP833231" s="90"/>
    </row>
    <row r="833232" spans="68:68" customFormat="1">
      <c r="BP833232" s="90"/>
    </row>
    <row r="833233" spans="68:68" customFormat="1">
      <c r="BP833233" s="90"/>
    </row>
    <row r="833234" spans="68:68" customFormat="1">
      <c r="BP833234" s="90"/>
    </row>
    <row r="833235" spans="68:68" customFormat="1">
      <c r="BP833235" s="90"/>
    </row>
    <row r="833236" spans="68:68" customFormat="1">
      <c r="BP833236" s="90"/>
    </row>
    <row r="833237" spans="68:68" customFormat="1">
      <c r="BP833237" s="90"/>
    </row>
    <row r="833238" spans="68:68" customFormat="1">
      <c r="BP833238" s="90"/>
    </row>
    <row r="833239" spans="68:68" customFormat="1">
      <c r="BP833239" s="90"/>
    </row>
    <row r="833240" spans="68:68" customFormat="1">
      <c r="BP833240" s="90"/>
    </row>
    <row r="833241" spans="68:68" customFormat="1">
      <c r="BP833241" s="90"/>
    </row>
    <row r="833242" spans="68:68" customFormat="1">
      <c r="BP833242" s="90"/>
    </row>
    <row r="833243" spans="68:68" customFormat="1">
      <c r="BP833243" s="90"/>
    </row>
    <row r="833244" spans="68:68" customFormat="1">
      <c r="BP833244" s="90"/>
    </row>
    <row r="833245" spans="68:68" customFormat="1">
      <c r="BP833245" s="90"/>
    </row>
    <row r="833246" spans="68:68" customFormat="1">
      <c r="BP833246" s="90"/>
    </row>
    <row r="833247" spans="68:68" customFormat="1">
      <c r="BP833247" s="90"/>
    </row>
    <row r="833248" spans="68:68" customFormat="1">
      <c r="BP833248" s="90"/>
    </row>
    <row r="833249" spans="68:68" customFormat="1">
      <c r="BP833249" s="90"/>
    </row>
    <row r="833250" spans="68:68" customFormat="1">
      <c r="BP833250" s="90"/>
    </row>
    <row r="833251" spans="68:68" customFormat="1">
      <c r="BP833251" s="90"/>
    </row>
    <row r="833252" spans="68:68" customFormat="1">
      <c r="BP833252" s="90"/>
    </row>
    <row r="833253" spans="68:68" customFormat="1">
      <c r="BP833253" s="90"/>
    </row>
    <row r="833254" spans="68:68" customFormat="1">
      <c r="BP833254" s="90"/>
    </row>
    <row r="833255" spans="68:68" customFormat="1">
      <c r="BP833255" s="90"/>
    </row>
    <row r="833256" spans="68:68" customFormat="1">
      <c r="BP833256" s="90"/>
    </row>
    <row r="833257" spans="68:68" customFormat="1">
      <c r="BP833257" s="90"/>
    </row>
    <row r="833258" spans="68:68" customFormat="1">
      <c r="BP833258" s="90"/>
    </row>
    <row r="833259" spans="68:68" customFormat="1">
      <c r="BP833259" s="90"/>
    </row>
    <row r="833260" spans="68:68" customFormat="1">
      <c r="BP833260" s="90"/>
    </row>
    <row r="833261" spans="68:68" customFormat="1">
      <c r="BP833261" s="90"/>
    </row>
    <row r="833262" spans="68:68" customFormat="1">
      <c r="BP833262" s="90"/>
    </row>
    <row r="833263" spans="68:68" customFormat="1">
      <c r="BP833263" s="90"/>
    </row>
    <row r="833264" spans="68:68" customFormat="1">
      <c r="BP833264" s="90"/>
    </row>
    <row r="833265" spans="68:68" customFormat="1">
      <c r="BP833265" s="90"/>
    </row>
    <row r="833266" spans="68:68" customFormat="1">
      <c r="BP833266" s="90"/>
    </row>
    <row r="833267" spans="68:68" customFormat="1">
      <c r="BP833267" s="90"/>
    </row>
    <row r="833268" spans="68:68" customFormat="1">
      <c r="BP833268" s="90"/>
    </row>
    <row r="833269" spans="68:68" customFormat="1">
      <c r="BP833269" s="90"/>
    </row>
    <row r="833270" spans="68:68" customFormat="1">
      <c r="BP833270" s="90"/>
    </row>
    <row r="833271" spans="68:68" customFormat="1">
      <c r="BP833271" s="90"/>
    </row>
    <row r="833272" spans="68:68" customFormat="1">
      <c r="BP833272" s="90"/>
    </row>
    <row r="833273" spans="68:68" customFormat="1">
      <c r="BP833273" s="90"/>
    </row>
    <row r="833274" spans="68:68" customFormat="1">
      <c r="BP833274" s="90"/>
    </row>
    <row r="833275" spans="68:68" customFormat="1">
      <c r="BP833275" s="90"/>
    </row>
    <row r="833276" spans="68:68" customFormat="1">
      <c r="BP833276" s="90"/>
    </row>
    <row r="833277" spans="68:68" customFormat="1">
      <c r="BP833277" s="90"/>
    </row>
    <row r="833278" spans="68:68" customFormat="1">
      <c r="BP833278" s="90"/>
    </row>
    <row r="833279" spans="68:68" customFormat="1">
      <c r="BP833279" s="90"/>
    </row>
    <row r="833280" spans="68:68" customFormat="1">
      <c r="BP833280" s="90"/>
    </row>
    <row r="833281" spans="68:68" customFormat="1">
      <c r="BP833281" s="90"/>
    </row>
    <row r="833282" spans="68:68" customFormat="1">
      <c r="BP833282" s="90"/>
    </row>
    <row r="833283" spans="68:68" customFormat="1">
      <c r="BP833283" s="90"/>
    </row>
    <row r="833284" spans="68:68" customFormat="1">
      <c r="BP833284" s="90"/>
    </row>
    <row r="833285" spans="68:68" customFormat="1">
      <c r="BP833285" s="90"/>
    </row>
    <row r="833286" spans="68:68" customFormat="1">
      <c r="BP833286" s="90"/>
    </row>
    <row r="833287" spans="68:68" customFormat="1">
      <c r="BP833287" s="90"/>
    </row>
    <row r="833288" spans="68:68" customFormat="1">
      <c r="BP833288" s="90"/>
    </row>
    <row r="833289" spans="68:68" customFormat="1">
      <c r="BP833289" s="90"/>
    </row>
    <row r="833290" spans="68:68" customFormat="1">
      <c r="BP833290" s="90"/>
    </row>
    <row r="833291" spans="68:68" customFormat="1">
      <c r="BP833291" s="90"/>
    </row>
    <row r="833292" spans="68:68" customFormat="1">
      <c r="BP833292" s="90"/>
    </row>
    <row r="833293" spans="68:68" customFormat="1">
      <c r="BP833293" s="90"/>
    </row>
    <row r="833294" spans="68:68" customFormat="1">
      <c r="BP833294" s="90"/>
    </row>
    <row r="833295" spans="68:68" customFormat="1">
      <c r="BP833295" s="90"/>
    </row>
    <row r="833296" spans="68:68" customFormat="1">
      <c r="BP833296" s="90"/>
    </row>
    <row r="833297" spans="68:68" customFormat="1">
      <c r="BP833297" s="90"/>
    </row>
    <row r="833298" spans="68:68" customFormat="1">
      <c r="BP833298" s="90"/>
    </row>
    <row r="833299" spans="68:68" customFormat="1">
      <c r="BP833299" s="90"/>
    </row>
    <row r="833300" spans="68:68" customFormat="1">
      <c r="BP833300" s="90"/>
    </row>
    <row r="833301" spans="68:68" customFormat="1">
      <c r="BP833301" s="90"/>
    </row>
    <row r="833302" spans="68:68" customFormat="1">
      <c r="BP833302" s="90"/>
    </row>
    <row r="833303" spans="68:68" customFormat="1">
      <c r="BP833303" s="90"/>
    </row>
    <row r="833304" spans="68:68" customFormat="1">
      <c r="BP833304" s="90"/>
    </row>
    <row r="833305" spans="68:68" customFormat="1">
      <c r="BP833305" s="90"/>
    </row>
    <row r="833306" spans="68:68" customFormat="1">
      <c r="BP833306" s="90"/>
    </row>
    <row r="833307" spans="68:68" customFormat="1">
      <c r="BP833307" s="90"/>
    </row>
    <row r="833308" spans="68:68" customFormat="1">
      <c r="BP833308" s="90"/>
    </row>
    <row r="833309" spans="68:68" customFormat="1">
      <c r="BP833309" s="90"/>
    </row>
    <row r="833310" spans="68:68" customFormat="1">
      <c r="BP833310" s="90"/>
    </row>
    <row r="833311" spans="68:68" customFormat="1">
      <c r="BP833311" s="90"/>
    </row>
    <row r="833312" spans="68:68" customFormat="1">
      <c r="BP833312" s="90"/>
    </row>
    <row r="833313" spans="68:68" customFormat="1">
      <c r="BP833313" s="90"/>
    </row>
    <row r="833314" spans="68:68" customFormat="1">
      <c r="BP833314" s="90"/>
    </row>
    <row r="833315" spans="68:68" customFormat="1">
      <c r="BP833315" s="90"/>
    </row>
    <row r="833316" spans="68:68" customFormat="1">
      <c r="BP833316" s="90"/>
    </row>
    <row r="833317" spans="68:68" customFormat="1">
      <c r="BP833317" s="90"/>
    </row>
    <row r="833318" spans="68:68" customFormat="1">
      <c r="BP833318" s="90"/>
    </row>
    <row r="833319" spans="68:68" customFormat="1">
      <c r="BP833319" s="90"/>
    </row>
    <row r="833320" spans="68:68" customFormat="1">
      <c r="BP833320" s="90"/>
    </row>
    <row r="833321" spans="68:68" customFormat="1">
      <c r="BP833321" s="90"/>
    </row>
    <row r="833322" spans="68:68" customFormat="1">
      <c r="BP833322" s="90"/>
    </row>
    <row r="833323" spans="68:68" customFormat="1">
      <c r="BP833323" s="90"/>
    </row>
    <row r="833324" spans="68:68" customFormat="1">
      <c r="BP833324" s="90"/>
    </row>
    <row r="833325" spans="68:68" customFormat="1">
      <c r="BP833325" s="90"/>
    </row>
    <row r="833326" spans="68:68" customFormat="1">
      <c r="BP833326" s="90"/>
    </row>
    <row r="833327" spans="68:68" customFormat="1">
      <c r="BP833327" s="90"/>
    </row>
    <row r="833328" spans="68:68" customFormat="1">
      <c r="BP833328" s="90"/>
    </row>
    <row r="833329" spans="68:68" customFormat="1">
      <c r="BP833329" s="90"/>
    </row>
    <row r="833330" spans="68:68" customFormat="1">
      <c r="BP833330" s="90"/>
    </row>
    <row r="833331" spans="68:68" customFormat="1">
      <c r="BP833331" s="90"/>
    </row>
    <row r="833332" spans="68:68" customFormat="1">
      <c r="BP833332" s="90"/>
    </row>
    <row r="833333" spans="68:68" customFormat="1">
      <c r="BP833333" s="90"/>
    </row>
    <row r="833334" spans="68:68" customFormat="1">
      <c r="BP833334" s="90"/>
    </row>
    <row r="833335" spans="68:68" customFormat="1">
      <c r="BP833335" s="90"/>
    </row>
    <row r="833336" spans="68:68" customFormat="1">
      <c r="BP833336" s="90"/>
    </row>
    <row r="833337" spans="68:68" customFormat="1">
      <c r="BP833337" s="90"/>
    </row>
    <row r="833338" spans="68:68" customFormat="1">
      <c r="BP833338" s="90"/>
    </row>
    <row r="833339" spans="68:68" customFormat="1">
      <c r="BP833339" s="90"/>
    </row>
    <row r="833340" spans="68:68" customFormat="1">
      <c r="BP833340" s="90"/>
    </row>
    <row r="833341" spans="68:68" customFormat="1">
      <c r="BP833341" s="90"/>
    </row>
    <row r="833342" spans="68:68" customFormat="1">
      <c r="BP833342" s="90"/>
    </row>
    <row r="833343" spans="68:68" customFormat="1">
      <c r="BP833343" s="90"/>
    </row>
    <row r="833344" spans="68:68" customFormat="1">
      <c r="BP833344" s="90"/>
    </row>
    <row r="833345" spans="68:68" customFormat="1">
      <c r="BP833345" s="90"/>
    </row>
    <row r="833346" spans="68:68" customFormat="1">
      <c r="BP833346" s="90"/>
    </row>
    <row r="833347" spans="68:68" customFormat="1">
      <c r="BP833347" s="90"/>
    </row>
    <row r="833348" spans="68:68" customFormat="1">
      <c r="BP833348" s="90"/>
    </row>
    <row r="833349" spans="68:68" customFormat="1">
      <c r="BP833349" s="90"/>
    </row>
    <row r="833350" spans="68:68" customFormat="1">
      <c r="BP833350" s="90"/>
    </row>
    <row r="833351" spans="68:68" customFormat="1">
      <c r="BP833351" s="90"/>
    </row>
    <row r="833352" spans="68:68" customFormat="1">
      <c r="BP833352" s="90"/>
    </row>
    <row r="833353" spans="68:68" customFormat="1">
      <c r="BP833353" s="90"/>
    </row>
    <row r="833354" spans="68:68" customFormat="1">
      <c r="BP833354" s="90"/>
    </row>
    <row r="833355" spans="68:68" customFormat="1">
      <c r="BP833355" s="90"/>
    </row>
    <row r="833356" spans="68:68" customFormat="1">
      <c r="BP833356" s="90"/>
    </row>
    <row r="833357" spans="68:68" customFormat="1">
      <c r="BP833357" s="90"/>
    </row>
    <row r="833358" spans="68:68" customFormat="1">
      <c r="BP833358" s="90"/>
    </row>
    <row r="833359" spans="68:68" customFormat="1">
      <c r="BP833359" s="90"/>
    </row>
    <row r="833360" spans="68:68" customFormat="1">
      <c r="BP833360" s="90"/>
    </row>
    <row r="833361" spans="68:68" customFormat="1">
      <c r="BP833361" s="90"/>
    </row>
    <row r="833362" spans="68:68" customFormat="1">
      <c r="BP833362" s="90"/>
    </row>
    <row r="833363" spans="68:68" customFormat="1">
      <c r="BP833363" s="90"/>
    </row>
    <row r="833364" spans="68:68" customFormat="1">
      <c r="BP833364" s="90"/>
    </row>
    <row r="833365" spans="68:68" customFormat="1">
      <c r="BP833365" s="90"/>
    </row>
    <row r="833366" spans="68:68" customFormat="1">
      <c r="BP833366" s="90"/>
    </row>
    <row r="833367" spans="68:68" customFormat="1">
      <c r="BP833367" s="90"/>
    </row>
    <row r="833368" spans="68:68" customFormat="1">
      <c r="BP833368" s="90"/>
    </row>
    <row r="833369" spans="68:68" customFormat="1">
      <c r="BP833369" s="90"/>
    </row>
    <row r="833370" spans="68:68" customFormat="1">
      <c r="BP833370" s="90"/>
    </row>
    <row r="833371" spans="68:68" customFormat="1">
      <c r="BP833371" s="90"/>
    </row>
    <row r="833372" spans="68:68" customFormat="1">
      <c r="BP833372" s="90"/>
    </row>
    <row r="833373" spans="68:68" customFormat="1">
      <c r="BP833373" s="90"/>
    </row>
    <row r="833374" spans="68:68" customFormat="1">
      <c r="BP833374" s="90"/>
    </row>
    <row r="833375" spans="68:68" customFormat="1">
      <c r="BP833375" s="90"/>
    </row>
    <row r="833376" spans="68:68" customFormat="1">
      <c r="BP833376" s="90"/>
    </row>
    <row r="833377" spans="68:68" customFormat="1">
      <c r="BP833377" s="90"/>
    </row>
    <row r="833378" spans="68:68" customFormat="1">
      <c r="BP833378" s="90"/>
    </row>
    <row r="833379" spans="68:68" customFormat="1">
      <c r="BP833379" s="90"/>
    </row>
    <row r="833380" spans="68:68" customFormat="1">
      <c r="BP833380" s="90"/>
    </row>
    <row r="833381" spans="68:68" customFormat="1">
      <c r="BP833381" s="90"/>
    </row>
    <row r="833382" spans="68:68" customFormat="1">
      <c r="BP833382" s="90"/>
    </row>
    <row r="833383" spans="68:68" customFormat="1">
      <c r="BP833383" s="90"/>
    </row>
    <row r="833384" spans="68:68" customFormat="1">
      <c r="BP833384" s="90"/>
    </row>
    <row r="833385" spans="68:68" customFormat="1">
      <c r="BP833385" s="90"/>
    </row>
    <row r="833386" spans="68:68" customFormat="1">
      <c r="BP833386" s="90"/>
    </row>
    <row r="833387" spans="68:68" customFormat="1">
      <c r="BP833387" s="90"/>
    </row>
    <row r="833388" spans="68:68" customFormat="1">
      <c r="BP833388" s="90"/>
    </row>
    <row r="833389" spans="68:68" customFormat="1">
      <c r="BP833389" s="90"/>
    </row>
    <row r="833390" spans="68:68" customFormat="1">
      <c r="BP833390" s="90"/>
    </row>
    <row r="833391" spans="68:68" customFormat="1">
      <c r="BP833391" s="90"/>
    </row>
    <row r="833392" spans="68:68" customFormat="1">
      <c r="BP833392" s="90"/>
    </row>
    <row r="833393" spans="68:68" customFormat="1">
      <c r="BP833393" s="90"/>
    </row>
    <row r="833394" spans="68:68" customFormat="1">
      <c r="BP833394" s="90"/>
    </row>
    <row r="833395" spans="68:68" customFormat="1">
      <c r="BP833395" s="90"/>
    </row>
    <row r="833396" spans="68:68" customFormat="1">
      <c r="BP833396" s="90"/>
    </row>
    <row r="833397" spans="68:68" customFormat="1">
      <c r="BP833397" s="90"/>
    </row>
    <row r="833398" spans="68:68" customFormat="1">
      <c r="BP833398" s="90"/>
    </row>
    <row r="833399" spans="68:68" customFormat="1">
      <c r="BP833399" s="90"/>
    </row>
    <row r="833400" spans="68:68" customFormat="1">
      <c r="BP833400" s="90"/>
    </row>
    <row r="833401" spans="68:68" customFormat="1">
      <c r="BP833401" s="90"/>
    </row>
    <row r="833402" spans="68:68" customFormat="1">
      <c r="BP833402" s="90"/>
    </row>
    <row r="833403" spans="68:68" customFormat="1">
      <c r="BP833403" s="90"/>
    </row>
    <row r="833404" spans="68:68" customFormat="1">
      <c r="BP833404" s="90"/>
    </row>
    <row r="833405" spans="68:68" customFormat="1">
      <c r="BP833405" s="90"/>
    </row>
    <row r="833406" spans="68:68" customFormat="1">
      <c r="BP833406" s="90"/>
    </row>
    <row r="833407" spans="68:68" customFormat="1">
      <c r="BP833407" s="90"/>
    </row>
    <row r="833408" spans="68:68" customFormat="1">
      <c r="BP833408" s="90"/>
    </row>
    <row r="833409" spans="68:68" customFormat="1">
      <c r="BP833409" s="90"/>
    </row>
    <row r="833410" spans="68:68" customFormat="1">
      <c r="BP833410" s="90"/>
    </row>
    <row r="833411" spans="68:68" customFormat="1">
      <c r="BP833411" s="90"/>
    </row>
    <row r="833412" spans="68:68" customFormat="1">
      <c r="BP833412" s="90"/>
    </row>
    <row r="833413" spans="68:68" customFormat="1">
      <c r="BP833413" s="90"/>
    </row>
    <row r="833414" spans="68:68" customFormat="1">
      <c r="BP833414" s="90"/>
    </row>
    <row r="833415" spans="68:68" customFormat="1">
      <c r="BP833415" s="90"/>
    </row>
    <row r="833416" spans="68:68" customFormat="1">
      <c r="BP833416" s="90"/>
    </row>
    <row r="833417" spans="68:68" customFormat="1">
      <c r="BP833417" s="90"/>
    </row>
    <row r="833418" spans="68:68" customFormat="1">
      <c r="BP833418" s="90"/>
    </row>
    <row r="833419" spans="68:68" customFormat="1">
      <c r="BP833419" s="90"/>
    </row>
    <row r="833420" spans="68:68" customFormat="1">
      <c r="BP833420" s="90"/>
    </row>
    <row r="833421" spans="68:68" customFormat="1">
      <c r="BP833421" s="90"/>
    </row>
    <row r="833422" spans="68:68" customFormat="1">
      <c r="BP833422" s="90"/>
    </row>
    <row r="833423" spans="68:68" customFormat="1">
      <c r="BP833423" s="90"/>
    </row>
    <row r="833424" spans="68:68" customFormat="1">
      <c r="BP833424" s="90"/>
    </row>
    <row r="833425" spans="68:68" customFormat="1">
      <c r="BP833425" s="90"/>
    </row>
    <row r="833426" spans="68:68" customFormat="1">
      <c r="BP833426" s="90"/>
    </row>
    <row r="833427" spans="68:68" customFormat="1">
      <c r="BP833427" s="90"/>
    </row>
    <row r="833428" spans="68:68" customFormat="1">
      <c r="BP833428" s="90"/>
    </row>
    <row r="833429" spans="68:68" customFormat="1">
      <c r="BP833429" s="90"/>
    </row>
    <row r="833430" spans="68:68" customFormat="1">
      <c r="BP833430" s="90"/>
    </row>
    <row r="833431" spans="68:68" customFormat="1">
      <c r="BP833431" s="90"/>
    </row>
    <row r="833432" spans="68:68" customFormat="1">
      <c r="BP833432" s="90"/>
    </row>
    <row r="833433" spans="68:68" customFormat="1">
      <c r="BP833433" s="90"/>
    </row>
    <row r="833434" spans="68:68" customFormat="1">
      <c r="BP833434" s="90"/>
    </row>
    <row r="833435" spans="68:68" customFormat="1">
      <c r="BP833435" s="90"/>
    </row>
    <row r="833436" spans="68:68" customFormat="1">
      <c r="BP833436" s="90"/>
    </row>
    <row r="833437" spans="68:68" customFormat="1">
      <c r="BP833437" s="90"/>
    </row>
    <row r="833438" spans="68:68" customFormat="1">
      <c r="BP833438" s="90"/>
    </row>
    <row r="833439" spans="68:68" customFormat="1">
      <c r="BP833439" s="90"/>
    </row>
    <row r="833440" spans="68:68" customFormat="1">
      <c r="BP833440" s="90"/>
    </row>
    <row r="833441" spans="68:68" customFormat="1">
      <c r="BP833441" s="90"/>
    </row>
    <row r="833442" spans="68:68" customFormat="1">
      <c r="BP833442" s="90"/>
    </row>
    <row r="833443" spans="68:68" customFormat="1">
      <c r="BP833443" s="90"/>
    </row>
    <row r="833444" spans="68:68" customFormat="1">
      <c r="BP833444" s="90"/>
    </row>
    <row r="833445" spans="68:68" customFormat="1">
      <c r="BP833445" s="90"/>
    </row>
    <row r="833446" spans="68:68" customFormat="1">
      <c r="BP833446" s="90"/>
    </row>
    <row r="833447" spans="68:68" customFormat="1">
      <c r="BP833447" s="90"/>
    </row>
    <row r="833448" spans="68:68" customFormat="1">
      <c r="BP833448" s="90"/>
    </row>
    <row r="833449" spans="68:68" customFormat="1">
      <c r="BP833449" s="90"/>
    </row>
    <row r="833450" spans="68:68" customFormat="1">
      <c r="BP833450" s="90"/>
    </row>
    <row r="833451" spans="68:68" customFormat="1">
      <c r="BP833451" s="90"/>
    </row>
    <row r="833452" spans="68:68" customFormat="1">
      <c r="BP833452" s="90"/>
    </row>
    <row r="833453" spans="68:68" customFormat="1">
      <c r="BP833453" s="90"/>
    </row>
    <row r="833454" spans="68:68" customFormat="1">
      <c r="BP833454" s="90"/>
    </row>
    <row r="833455" spans="68:68" customFormat="1">
      <c r="BP833455" s="90"/>
    </row>
    <row r="833456" spans="68:68" customFormat="1">
      <c r="BP833456" s="90"/>
    </row>
    <row r="833457" spans="68:68" customFormat="1">
      <c r="BP833457" s="90"/>
    </row>
    <row r="833458" spans="68:68" customFormat="1">
      <c r="BP833458" s="90"/>
    </row>
    <row r="833459" spans="68:68" customFormat="1">
      <c r="BP833459" s="90"/>
    </row>
    <row r="833460" spans="68:68" customFormat="1">
      <c r="BP833460" s="90"/>
    </row>
    <row r="833461" spans="68:68" customFormat="1">
      <c r="BP833461" s="90"/>
    </row>
    <row r="833462" spans="68:68" customFormat="1">
      <c r="BP833462" s="90"/>
    </row>
    <row r="833463" spans="68:68" customFormat="1">
      <c r="BP833463" s="90"/>
    </row>
    <row r="833464" spans="68:68" customFormat="1">
      <c r="BP833464" s="90"/>
    </row>
    <row r="833465" spans="68:68" customFormat="1">
      <c r="BP833465" s="90"/>
    </row>
    <row r="833466" spans="68:68" customFormat="1">
      <c r="BP833466" s="90"/>
    </row>
    <row r="833467" spans="68:68" customFormat="1">
      <c r="BP833467" s="90"/>
    </row>
    <row r="833468" spans="68:68" customFormat="1">
      <c r="BP833468" s="90"/>
    </row>
    <row r="833469" spans="68:68" customFormat="1">
      <c r="BP833469" s="90"/>
    </row>
    <row r="833470" spans="68:68" customFormat="1">
      <c r="BP833470" s="90"/>
    </row>
    <row r="833471" spans="68:68" customFormat="1">
      <c r="BP833471" s="90"/>
    </row>
    <row r="833472" spans="68:68" customFormat="1">
      <c r="BP833472" s="90"/>
    </row>
    <row r="833473" spans="68:68" customFormat="1">
      <c r="BP833473" s="90"/>
    </row>
    <row r="833474" spans="68:68" customFormat="1">
      <c r="BP833474" s="90"/>
    </row>
    <row r="833475" spans="68:68" customFormat="1">
      <c r="BP833475" s="90"/>
    </row>
    <row r="833476" spans="68:68" customFormat="1">
      <c r="BP833476" s="90"/>
    </row>
    <row r="833477" spans="68:68" customFormat="1">
      <c r="BP833477" s="90"/>
    </row>
    <row r="833478" spans="68:68" customFormat="1">
      <c r="BP833478" s="90"/>
    </row>
    <row r="833479" spans="68:68" customFormat="1">
      <c r="BP833479" s="90"/>
    </row>
    <row r="833480" spans="68:68" customFormat="1">
      <c r="BP833480" s="90"/>
    </row>
    <row r="833481" spans="68:68" customFormat="1">
      <c r="BP833481" s="90"/>
    </row>
    <row r="833482" spans="68:68" customFormat="1">
      <c r="BP833482" s="90"/>
    </row>
    <row r="833483" spans="68:68" customFormat="1">
      <c r="BP833483" s="90"/>
    </row>
    <row r="833484" spans="68:68" customFormat="1">
      <c r="BP833484" s="90"/>
    </row>
    <row r="833485" spans="68:68" customFormat="1">
      <c r="BP833485" s="90"/>
    </row>
    <row r="833486" spans="68:68" customFormat="1">
      <c r="BP833486" s="90"/>
    </row>
    <row r="833487" spans="68:68" customFormat="1">
      <c r="BP833487" s="90"/>
    </row>
    <row r="833488" spans="68:68" customFormat="1">
      <c r="BP833488" s="90"/>
    </row>
    <row r="833489" spans="68:68" customFormat="1">
      <c r="BP833489" s="90"/>
    </row>
    <row r="833490" spans="68:68" customFormat="1">
      <c r="BP833490" s="90"/>
    </row>
    <row r="833491" spans="68:68" customFormat="1">
      <c r="BP833491" s="90"/>
    </row>
    <row r="833492" spans="68:68" customFormat="1">
      <c r="BP833492" s="90"/>
    </row>
    <row r="833493" spans="68:68" customFormat="1">
      <c r="BP833493" s="90"/>
    </row>
    <row r="833494" spans="68:68" customFormat="1">
      <c r="BP833494" s="90"/>
    </row>
    <row r="833495" spans="68:68" customFormat="1">
      <c r="BP833495" s="90"/>
    </row>
    <row r="833496" spans="68:68" customFormat="1">
      <c r="BP833496" s="90"/>
    </row>
    <row r="833497" spans="68:68" customFormat="1">
      <c r="BP833497" s="90"/>
    </row>
    <row r="833498" spans="68:68" customFormat="1">
      <c r="BP833498" s="90"/>
    </row>
    <row r="833499" spans="68:68" customFormat="1">
      <c r="BP833499" s="90"/>
    </row>
    <row r="833500" spans="68:68" customFormat="1">
      <c r="BP833500" s="90"/>
    </row>
    <row r="833501" spans="68:68" customFormat="1">
      <c r="BP833501" s="90"/>
    </row>
    <row r="833502" spans="68:68" customFormat="1">
      <c r="BP833502" s="90"/>
    </row>
    <row r="833503" spans="68:68" customFormat="1">
      <c r="BP833503" s="90"/>
    </row>
    <row r="833504" spans="68:68" customFormat="1">
      <c r="BP833504" s="90"/>
    </row>
    <row r="833505" spans="68:68" customFormat="1">
      <c r="BP833505" s="90"/>
    </row>
    <row r="833506" spans="68:68" customFormat="1">
      <c r="BP833506" s="90"/>
    </row>
    <row r="833507" spans="68:68" customFormat="1">
      <c r="BP833507" s="90"/>
    </row>
    <row r="833508" spans="68:68" customFormat="1">
      <c r="BP833508" s="90"/>
    </row>
    <row r="833509" spans="68:68" customFormat="1">
      <c r="BP833509" s="90"/>
    </row>
    <row r="833510" spans="68:68" customFormat="1">
      <c r="BP833510" s="90"/>
    </row>
    <row r="833511" spans="68:68" customFormat="1">
      <c r="BP833511" s="90"/>
    </row>
    <row r="833512" spans="68:68" customFormat="1">
      <c r="BP833512" s="90"/>
    </row>
    <row r="833513" spans="68:68" customFormat="1">
      <c r="BP833513" s="90"/>
    </row>
    <row r="833514" spans="68:68" customFormat="1">
      <c r="BP833514" s="90"/>
    </row>
    <row r="833515" spans="68:68" customFormat="1">
      <c r="BP833515" s="90"/>
    </row>
    <row r="833516" spans="68:68" customFormat="1">
      <c r="BP833516" s="90"/>
    </row>
    <row r="833517" spans="68:68" customFormat="1">
      <c r="BP833517" s="90"/>
    </row>
    <row r="833518" spans="68:68" customFormat="1">
      <c r="BP833518" s="90"/>
    </row>
    <row r="833519" spans="68:68" customFormat="1">
      <c r="BP833519" s="90"/>
    </row>
    <row r="833520" spans="68:68" customFormat="1">
      <c r="BP833520" s="90"/>
    </row>
    <row r="833521" spans="68:68" customFormat="1">
      <c r="BP833521" s="90"/>
    </row>
    <row r="833522" spans="68:68" customFormat="1">
      <c r="BP833522" s="90"/>
    </row>
    <row r="833523" spans="68:68" customFormat="1">
      <c r="BP833523" s="90"/>
    </row>
    <row r="833524" spans="68:68" customFormat="1">
      <c r="BP833524" s="90"/>
    </row>
    <row r="833525" spans="68:68" customFormat="1">
      <c r="BP833525" s="90"/>
    </row>
    <row r="833526" spans="68:68" customFormat="1">
      <c r="BP833526" s="90"/>
    </row>
    <row r="833527" spans="68:68" customFormat="1">
      <c r="BP833527" s="90"/>
    </row>
    <row r="833528" spans="68:68" customFormat="1">
      <c r="BP833528" s="90"/>
    </row>
    <row r="833529" spans="68:68" customFormat="1">
      <c r="BP833529" s="90"/>
    </row>
    <row r="833530" spans="68:68" customFormat="1">
      <c r="BP833530" s="90"/>
    </row>
    <row r="833531" spans="68:68" customFormat="1">
      <c r="BP833531" s="90"/>
    </row>
    <row r="833532" spans="68:68" customFormat="1">
      <c r="BP833532" s="90"/>
    </row>
    <row r="833533" spans="68:68" customFormat="1">
      <c r="BP833533" s="90"/>
    </row>
    <row r="833534" spans="68:68" customFormat="1">
      <c r="BP833534" s="90"/>
    </row>
    <row r="833535" spans="68:68" customFormat="1">
      <c r="BP833535" s="90"/>
    </row>
    <row r="833536" spans="68:68" customFormat="1">
      <c r="BP833536" s="90"/>
    </row>
    <row r="833537" spans="68:68" customFormat="1">
      <c r="BP833537" s="90"/>
    </row>
    <row r="833538" spans="68:68" customFormat="1">
      <c r="BP833538" s="90"/>
    </row>
    <row r="833539" spans="68:68" customFormat="1">
      <c r="BP833539" s="90"/>
    </row>
    <row r="833540" spans="68:68" customFormat="1">
      <c r="BP833540" s="90"/>
    </row>
    <row r="833541" spans="68:68" customFormat="1">
      <c r="BP833541" s="90"/>
    </row>
    <row r="833542" spans="68:68" customFormat="1">
      <c r="BP833542" s="90"/>
    </row>
    <row r="833543" spans="68:68" customFormat="1">
      <c r="BP833543" s="90"/>
    </row>
    <row r="833544" spans="68:68" customFormat="1">
      <c r="BP833544" s="90"/>
    </row>
    <row r="833545" spans="68:68" customFormat="1">
      <c r="BP833545" s="90"/>
    </row>
    <row r="833546" spans="68:68" customFormat="1">
      <c r="BP833546" s="90"/>
    </row>
    <row r="833547" spans="68:68" customFormat="1">
      <c r="BP833547" s="90"/>
    </row>
    <row r="833548" spans="68:68" customFormat="1">
      <c r="BP833548" s="90"/>
    </row>
    <row r="833549" spans="68:68" customFormat="1">
      <c r="BP833549" s="90"/>
    </row>
    <row r="833550" spans="68:68" customFormat="1">
      <c r="BP833550" s="90"/>
    </row>
    <row r="833551" spans="68:68" customFormat="1">
      <c r="BP833551" s="90"/>
    </row>
    <row r="833552" spans="68:68" customFormat="1">
      <c r="BP833552" s="90"/>
    </row>
    <row r="833553" spans="68:68" customFormat="1">
      <c r="BP833553" s="90"/>
    </row>
    <row r="833554" spans="68:68" customFormat="1">
      <c r="BP833554" s="90"/>
    </row>
    <row r="833555" spans="68:68" customFormat="1">
      <c r="BP833555" s="90"/>
    </row>
    <row r="833556" spans="68:68" customFormat="1">
      <c r="BP833556" s="90"/>
    </row>
    <row r="833557" spans="68:68" customFormat="1">
      <c r="BP833557" s="90"/>
    </row>
    <row r="833558" spans="68:68" customFormat="1">
      <c r="BP833558" s="90"/>
    </row>
    <row r="833559" spans="68:68" customFormat="1">
      <c r="BP833559" s="90"/>
    </row>
    <row r="833560" spans="68:68" customFormat="1">
      <c r="BP833560" s="90"/>
    </row>
    <row r="833561" spans="68:68" customFormat="1">
      <c r="BP833561" s="90"/>
    </row>
    <row r="833562" spans="68:68" customFormat="1">
      <c r="BP833562" s="90"/>
    </row>
    <row r="833563" spans="68:68" customFormat="1">
      <c r="BP833563" s="90"/>
    </row>
    <row r="833564" spans="68:68" customFormat="1">
      <c r="BP833564" s="90"/>
    </row>
    <row r="833565" spans="68:68" customFormat="1">
      <c r="BP833565" s="90"/>
    </row>
    <row r="833566" spans="68:68" customFormat="1">
      <c r="BP833566" s="90"/>
    </row>
    <row r="833567" spans="68:68" customFormat="1">
      <c r="BP833567" s="90"/>
    </row>
    <row r="833568" spans="68:68" customFormat="1">
      <c r="BP833568" s="90"/>
    </row>
    <row r="833569" spans="68:68" customFormat="1">
      <c r="BP833569" s="90"/>
    </row>
    <row r="833570" spans="68:68" customFormat="1">
      <c r="BP833570" s="90"/>
    </row>
    <row r="833571" spans="68:68" customFormat="1">
      <c r="BP833571" s="90"/>
    </row>
    <row r="833572" spans="68:68" customFormat="1">
      <c r="BP833572" s="90"/>
    </row>
    <row r="833573" spans="68:68" customFormat="1">
      <c r="BP833573" s="90"/>
    </row>
    <row r="833574" spans="68:68" customFormat="1">
      <c r="BP833574" s="90"/>
    </row>
    <row r="833575" spans="68:68" customFormat="1">
      <c r="BP833575" s="90"/>
    </row>
    <row r="833576" spans="68:68" customFormat="1">
      <c r="BP833576" s="90"/>
    </row>
    <row r="833577" spans="68:68" customFormat="1">
      <c r="BP833577" s="90"/>
    </row>
    <row r="833578" spans="68:68" customFormat="1">
      <c r="BP833578" s="90"/>
    </row>
    <row r="833579" spans="68:68" customFormat="1">
      <c r="BP833579" s="90"/>
    </row>
    <row r="833580" spans="68:68" customFormat="1">
      <c r="BP833580" s="90"/>
    </row>
    <row r="833581" spans="68:68" customFormat="1">
      <c r="BP833581" s="90"/>
    </row>
    <row r="833582" spans="68:68" customFormat="1">
      <c r="BP833582" s="90"/>
    </row>
    <row r="833583" spans="68:68" customFormat="1">
      <c r="BP833583" s="90"/>
    </row>
    <row r="833584" spans="68:68" customFormat="1">
      <c r="BP833584" s="90"/>
    </row>
    <row r="833585" spans="68:68" customFormat="1">
      <c r="BP833585" s="90"/>
    </row>
    <row r="833586" spans="68:68" customFormat="1">
      <c r="BP833586" s="90"/>
    </row>
    <row r="833587" spans="68:68" customFormat="1">
      <c r="BP833587" s="90"/>
    </row>
    <row r="833588" spans="68:68" customFormat="1">
      <c r="BP833588" s="90"/>
    </row>
    <row r="833589" spans="68:68" customFormat="1">
      <c r="BP833589" s="90"/>
    </row>
    <row r="833590" spans="68:68" customFormat="1">
      <c r="BP833590" s="90"/>
    </row>
    <row r="833591" spans="68:68" customFormat="1">
      <c r="BP833591" s="90"/>
    </row>
    <row r="833592" spans="68:68" customFormat="1">
      <c r="BP833592" s="90"/>
    </row>
    <row r="833593" spans="68:68" customFormat="1">
      <c r="BP833593" s="90"/>
    </row>
    <row r="833594" spans="68:68" customFormat="1">
      <c r="BP833594" s="90"/>
    </row>
    <row r="833595" spans="68:68" customFormat="1">
      <c r="BP833595" s="90"/>
    </row>
    <row r="833596" spans="68:68" customFormat="1">
      <c r="BP833596" s="90"/>
    </row>
    <row r="833597" spans="68:68" customFormat="1">
      <c r="BP833597" s="90"/>
    </row>
    <row r="833598" spans="68:68" customFormat="1">
      <c r="BP833598" s="90"/>
    </row>
    <row r="833599" spans="68:68" customFormat="1">
      <c r="BP833599" s="90"/>
    </row>
    <row r="833600" spans="68:68" customFormat="1">
      <c r="BP833600" s="90"/>
    </row>
    <row r="833601" spans="68:68" customFormat="1">
      <c r="BP833601" s="90"/>
    </row>
    <row r="833602" spans="68:68" customFormat="1">
      <c r="BP833602" s="90"/>
    </row>
    <row r="833603" spans="68:68" customFormat="1">
      <c r="BP833603" s="90"/>
    </row>
    <row r="833604" spans="68:68" customFormat="1">
      <c r="BP833604" s="90"/>
    </row>
    <row r="833605" spans="68:68" customFormat="1">
      <c r="BP833605" s="90"/>
    </row>
    <row r="833606" spans="68:68" customFormat="1">
      <c r="BP833606" s="90"/>
    </row>
    <row r="833607" spans="68:68" customFormat="1">
      <c r="BP833607" s="90"/>
    </row>
    <row r="833608" spans="68:68" customFormat="1">
      <c r="BP833608" s="90"/>
    </row>
    <row r="833609" spans="68:68" customFormat="1">
      <c r="BP833609" s="90"/>
    </row>
    <row r="833610" spans="68:68" customFormat="1">
      <c r="BP833610" s="90"/>
    </row>
    <row r="833611" spans="68:68" customFormat="1">
      <c r="BP833611" s="90"/>
    </row>
    <row r="833612" spans="68:68" customFormat="1">
      <c r="BP833612" s="90"/>
    </row>
    <row r="833613" spans="68:68" customFormat="1">
      <c r="BP833613" s="90"/>
    </row>
    <row r="833614" spans="68:68" customFormat="1">
      <c r="BP833614" s="90"/>
    </row>
    <row r="833615" spans="68:68" customFormat="1">
      <c r="BP833615" s="90"/>
    </row>
    <row r="833616" spans="68:68" customFormat="1">
      <c r="BP833616" s="90"/>
    </row>
    <row r="833617" spans="68:68" customFormat="1">
      <c r="BP833617" s="90"/>
    </row>
    <row r="833618" spans="68:68" customFormat="1">
      <c r="BP833618" s="90"/>
    </row>
    <row r="833619" spans="68:68" customFormat="1">
      <c r="BP833619" s="90"/>
    </row>
    <row r="833620" spans="68:68" customFormat="1">
      <c r="BP833620" s="90"/>
    </row>
    <row r="833621" spans="68:68" customFormat="1">
      <c r="BP833621" s="90"/>
    </row>
    <row r="833622" spans="68:68" customFormat="1">
      <c r="BP833622" s="90"/>
    </row>
    <row r="833623" spans="68:68" customFormat="1">
      <c r="BP833623" s="90"/>
    </row>
    <row r="833624" spans="68:68" customFormat="1">
      <c r="BP833624" s="90"/>
    </row>
    <row r="833625" spans="68:68" customFormat="1">
      <c r="BP833625" s="90"/>
    </row>
    <row r="833626" spans="68:68" customFormat="1">
      <c r="BP833626" s="90"/>
    </row>
    <row r="833627" spans="68:68" customFormat="1">
      <c r="BP833627" s="90"/>
    </row>
    <row r="833628" spans="68:68" customFormat="1">
      <c r="BP833628" s="90"/>
    </row>
    <row r="833629" spans="68:68" customFormat="1">
      <c r="BP833629" s="90"/>
    </row>
    <row r="833630" spans="68:68" customFormat="1">
      <c r="BP833630" s="90"/>
    </row>
    <row r="833631" spans="68:68" customFormat="1">
      <c r="BP833631" s="90"/>
    </row>
    <row r="833632" spans="68:68" customFormat="1">
      <c r="BP833632" s="90"/>
    </row>
    <row r="833633" spans="68:68" customFormat="1">
      <c r="BP833633" s="90"/>
    </row>
    <row r="833634" spans="68:68" customFormat="1">
      <c r="BP833634" s="90"/>
    </row>
    <row r="833635" spans="68:68" customFormat="1">
      <c r="BP833635" s="90"/>
    </row>
    <row r="833636" spans="68:68" customFormat="1">
      <c r="BP833636" s="90"/>
    </row>
    <row r="833637" spans="68:68" customFormat="1">
      <c r="BP833637" s="90"/>
    </row>
    <row r="833638" spans="68:68" customFormat="1">
      <c r="BP833638" s="90"/>
    </row>
    <row r="833639" spans="68:68" customFormat="1">
      <c r="BP833639" s="90"/>
    </row>
    <row r="833640" spans="68:68" customFormat="1">
      <c r="BP833640" s="90"/>
    </row>
    <row r="833641" spans="68:68" customFormat="1">
      <c r="BP833641" s="90"/>
    </row>
    <row r="833642" spans="68:68" customFormat="1">
      <c r="BP833642" s="90"/>
    </row>
    <row r="833643" spans="68:68" customFormat="1">
      <c r="BP833643" s="90"/>
    </row>
    <row r="833644" spans="68:68" customFormat="1">
      <c r="BP833644" s="90"/>
    </row>
    <row r="833645" spans="68:68" customFormat="1">
      <c r="BP833645" s="90"/>
    </row>
    <row r="833646" spans="68:68" customFormat="1">
      <c r="BP833646" s="90"/>
    </row>
    <row r="833647" spans="68:68" customFormat="1">
      <c r="BP833647" s="90"/>
    </row>
    <row r="833648" spans="68:68" customFormat="1">
      <c r="BP833648" s="90"/>
    </row>
    <row r="833649" spans="68:68" customFormat="1">
      <c r="BP833649" s="90"/>
    </row>
    <row r="833650" spans="68:68" customFormat="1">
      <c r="BP833650" s="90"/>
    </row>
    <row r="833651" spans="68:68" customFormat="1">
      <c r="BP833651" s="90"/>
    </row>
    <row r="833652" spans="68:68" customFormat="1">
      <c r="BP833652" s="90"/>
    </row>
    <row r="833653" spans="68:68" customFormat="1">
      <c r="BP833653" s="90"/>
    </row>
    <row r="833654" spans="68:68" customFormat="1">
      <c r="BP833654" s="90"/>
    </row>
    <row r="833655" spans="68:68" customFormat="1">
      <c r="BP833655" s="90"/>
    </row>
    <row r="833656" spans="68:68" customFormat="1">
      <c r="BP833656" s="90"/>
    </row>
    <row r="833657" spans="68:68" customFormat="1">
      <c r="BP833657" s="90"/>
    </row>
    <row r="833658" spans="68:68" customFormat="1">
      <c r="BP833658" s="90"/>
    </row>
    <row r="833659" spans="68:68" customFormat="1">
      <c r="BP833659" s="90"/>
    </row>
    <row r="833660" spans="68:68" customFormat="1">
      <c r="BP833660" s="90"/>
    </row>
    <row r="833661" spans="68:68" customFormat="1">
      <c r="BP833661" s="90"/>
    </row>
    <row r="833662" spans="68:68" customFormat="1">
      <c r="BP833662" s="90"/>
    </row>
    <row r="833663" spans="68:68" customFormat="1">
      <c r="BP833663" s="90"/>
    </row>
    <row r="833664" spans="68:68" customFormat="1">
      <c r="BP833664" s="90"/>
    </row>
    <row r="833665" spans="68:68" customFormat="1">
      <c r="BP833665" s="90"/>
    </row>
    <row r="833666" spans="68:68" customFormat="1">
      <c r="BP833666" s="90"/>
    </row>
    <row r="833667" spans="68:68" customFormat="1">
      <c r="BP833667" s="90"/>
    </row>
    <row r="833668" spans="68:68" customFormat="1">
      <c r="BP833668" s="90"/>
    </row>
    <row r="833669" spans="68:68" customFormat="1">
      <c r="BP833669" s="90"/>
    </row>
    <row r="833670" spans="68:68" customFormat="1">
      <c r="BP833670" s="90"/>
    </row>
    <row r="833671" spans="68:68" customFormat="1">
      <c r="BP833671" s="90"/>
    </row>
    <row r="833672" spans="68:68" customFormat="1">
      <c r="BP833672" s="90"/>
    </row>
    <row r="833673" spans="68:68" customFormat="1">
      <c r="BP833673" s="90"/>
    </row>
    <row r="833674" spans="68:68" customFormat="1">
      <c r="BP833674" s="90"/>
    </row>
    <row r="833675" spans="68:68" customFormat="1">
      <c r="BP833675" s="90"/>
    </row>
    <row r="833676" spans="68:68" customFormat="1">
      <c r="BP833676" s="90"/>
    </row>
    <row r="833677" spans="68:68" customFormat="1">
      <c r="BP833677" s="90"/>
    </row>
    <row r="833678" spans="68:68" customFormat="1">
      <c r="BP833678" s="90"/>
    </row>
    <row r="833679" spans="68:68" customFormat="1">
      <c r="BP833679" s="90"/>
    </row>
    <row r="833680" spans="68:68" customFormat="1">
      <c r="BP833680" s="90"/>
    </row>
    <row r="833681" spans="68:68" customFormat="1">
      <c r="BP833681" s="90"/>
    </row>
    <row r="833682" spans="68:68" customFormat="1">
      <c r="BP833682" s="90"/>
    </row>
    <row r="833683" spans="68:68" customFormat="1">
      <c r="BP833683" s="90"/>
    </row>
    <row r="833684" spans="68:68" customFormat="1">
      <c r="BP833684" s="90"/>
    </row>
    <row r="833685" spans="68:68" customFormat="1">
      <c r="BP833685" s="90"/>
    </row>
    <row r="833686" spans="68:68" customFormat="1">
      <c r="BP833686" s="90"/>
    </row>
    <row r="833687" spans="68:68" customFormat="1">
      <c r="BP833687" s="90"/>
    </row>
    <row r="833688" spans="68:68" customFormat="1">
      <c r="BP833688" s="90"/>
    </row>
    <row r="833689" spans="68:68" customFormat="1">
      <c r="BP833689" s="90"/>
    </row>
    <row r="833690" spans="68:68" customFormat="1">
      <c r="BP833690" s="90"/>
    </row>
    <row r="833691" spans="68:68" customFormat="1">
      <c r="BP833691" s="90"/>
    </row>
    <row r="833692" spans="68:68" customFormat="1">
      <c r="BP833692" s="90"/>
    </row>
    <row r="833693" spans="68:68" customFormat="1">
      <c r="BP833693" s="90"/>
    </row>
    <row r="833694" spans="68:68" customFormat="1">
      <c r="BP833694" s="90"/>
    </row>
    <row r="833695" spans="68:68" customFormat="1">
      <c r="BP833695" s="90"/>
    </row>
    <row r="833696" spans="68:68" customFormat="1">
      <c r="BP833696" s="90"/>
    </row>
    <row r="833697" spans="68:68" customFormat="1">
      <c r="BP833697" s="90"/>
    </row>
    <row r="833698" spans="68:68" customFormat="1">
      <c r="BP833698" s="90"/>
    </row>
    <row r="833699" spans="68:68" customFormat="1">
      <c r="BP833699" s="90"/>
    </row>
    <row r="833700" spans="68:68" customFormat="1">
      <c r="BP833700" s="90"/>
    </row>
    <row r="833701" spans="68:68" customFormat="1">
      <c r="BP833701" s="90"/>
    </row>
    <row r="833702" spans="68:68" customFormat="1">
      <c r="BP833702" s="90"/>
    </row>
    <row r="833703" spans="68:68" customFormat="1">
      <c r="BP833703" s="90"/>
    </row>
    <row r="833704" spans="68:68" customFormat="1">
      <c r="BP833704" s="90"/>
    </row>
    <row r="833705" spans="68:68" customFormat="1">
      <c r="BP833705" s="90"/>
    </row>
    <row r="833706" spans="68:68" customFormat="1">
      <c r="BP833706" s="90"/>
    </row>
    <row r="833707" spans="68:68" customFormat="1">
      <c r="BP833707" s="90"/>
    </row>
    <row r="833708" spans="68:68" customFormat="1">
      <c r="BP833708" s="90"/>
    </row>
    <row r="833709" spans="68:68" customFormat="1">
      <c r="BP833709" s="90"/>
    </row>
    <row r="833710" spans="68:68" customFormat="1">
      <c r="BP833710" s="90"/>
    </row>
    <row r="833711" spans="68:68" customFormat="1">
      <c r="BP833711" s="90"/>
    </row>
    <row r="833712" spans="68:68" customFormat="1">
      <c r="BP833712" s="90"/>
    </row>
    <row r="833713" spans="68:68" customFormat="1">
      <c r="BP833713" s="90"/>
    </row>
    <row r="833714" spans="68:68" customFormat="1">
      <c r="BP833714" s="90"/>
    </row>
    <row r="833715" spans="68:68" customFormat="1">
      <c r="BP833715" s="90"/>
    </row>
    <row r="833716" spans="68:68" customFormat="1">
      <c r="BP833716" s="90"/>
    </row>
    <row r="833717" spans="68:68" customFormat="1">
      <c r="BP833717" s="90"/>
    </row>
    <row r="833718" spans="68:68" customFormat="1">
      <c r="BP833718" s="90"/>
    </row>
    <row r="833719" spans="68:68" customFormat="1">
      <c r="BP833719" s="90"/>
    </row>
    <row r="833720" spans="68:68" customFormat="1">
      <c r="BP833720" s="90"/>
    </row>
    <row r="833721" spans="68:68" customFormat="1">
      <c r="BP833721" s="90"/>
    </row>
    <row r="833722" spans="68:68" customFormat="1">
      <c r="BP833722" s="90"/>
    </row>
    <row r="833723" spans="68:68" customFormat="1">
      <c r="BP833723" s="90"/>
    </row>
    <row r="833724" spans="68:68" customFormat="1">
      <c r="BP833724" s="90"/>
    </row>
    <row r="833725" spans="68:68" customFormat="1">
      <c r="BP833725" s="90"/>
    </row>
    <row r="833726" spans="68:68" customFormat="1">
      <c r="BP833726" s="90"/>
    </row>
    <row r="833727" spans="68:68" customFormat="1">
      <c r="BP833727" s="90"/>
    </row>
    <row r="833728" spans="68:68" customFormat="1">
      <c r="BP833728" s="90"/>
    </row>
    <row r="833729" spans="68:68" customFormat="1">
      <c r="BP833729" s="90"/>
    </row>
    <row r="833730" spans="68:68" customFormat="1">
      <c r="BP833730" s="90"/>
    </row>
    <row r="833731" spans="68:68" customFormat="1">
      <c r="BP833731" s="90"/>
    </row>
    <row r="833732" spans="68:68" customFormat="1">
      <c r="BP833732" s="90"/>
    </row>
    <row r="833733" spans="68:68" customFormat="1">
      <c r="BP833733" s="90"/>
    </row>
    <row r="833734" spans="68:68" customFormat="1">
      <c r="BP833734" s="90"/>
    </row>
    <row r="833735" spans="68:68" customFormat="1">
      <c r="BP833735" s="90"/>
    </row>
    <row r="833736" spans="68:68" customFormat="1">
      <c r="BP833736" s="90"/>
    </row>
    <row r="833737" spans="68:68" customFormat="1">
      <c r="BP833737" s="90"/>
    </row>
    <row r="833738" spans="68:68" customFormat="1">
      <c r="BP833738" s="90"/>
    </row>
    <row r="833739" spans="68:68" customFormat="1">
      <c r="BP833739" s="90"/>
    </row>
    <row r="833740" spans="68:68" customFormat="1">
      <c r="BP833740" s="90"/>
    </row>
    <row r="833741" spans="68:68" customFormat="1">
      <c r="BP833741" s="90"/>
    </row>
    <row r="833742" spans="68:68" customFormat="1">
      <c r="BP833742" s="90"/>
    </row>
    <row r="833743" spans="68:68" customFormat="1">
      <c r="BP833743" s="90"/>
    </row>
    <row r="833744" spans="68:68" customFormat="1">
      <c r="BP833744" s="90"/>
    </row>
    <row r="833745" spans="68:68" customFormat="1">
      <c r="BP833745" s="90"/>
    </row>
    <row r="833746" spans="68:68" customFormat="1">
      <c r="BP833746" s="90"/>
    </row>
    <row r="833747" spans="68:68" customFormat="1">
      <c r="BP833747" s="90"/>
    </row>
    <row r="833748" spans="68:68" customFormat="1">
      <c r="BP833748" s="90"/>
    </row>
    <row r="833749" spans="68:68" customFormat="1">
      <c r="BP833749" s="90"/>
    </row>
    <row r="833750" spans="68:68" customFormat="1">
      <c r="BP833750" s="90"/>
    </row>
    <row r="833751" spans="68:68" customFormat="1">
      <c r="BP833751" s="90"/>
    </row>
    <row r="833752" spans="68:68" customFormat="1">
      <c r="BP833752" s="90"/>
    </row>
    <row r="833753" spans="68:68" customFormat="1">
      <c r="BP833753" s="90"/>
    </row>
    <row r="833754" spans="68:68" customFormat="1">
      <c r="BP833754" s="90"/>
    </row>
    <row r="833755" spans="68:68" customFormat="1">
      <c r="BP833755" s="90"/>
    </row>
    <row r="833756" spans="68:68" customFormat="1">
      <c r="BP833756" s="90"/>
    </row>
    <row r="833757" spans="68:68" customFormat="1">
      <c r="BP833757" s="90"/>
    </row>
    <row r="833758" spans="68:68" customFormat="1">
      <c r="BP833758" s="90"/>
    </row>
    <row r="833759" spans="68:68" customFormat="1">
      <c r="BP833759" s="90"/>
    </row>
    <row r="833760" spans="68:68" customFormat="1">
      <c r="BP833760" s="90"/>
    </row>
    <row r="833761" spans="68:68" customFormat="1">
      <c r="BP833761" s="90"/>
    </row>
    <row r="833762" spans="68:68" customFormat="1">
      <c r="BP833762" s="90"/>
    </row>
    <row r="833763" spans="68:68" customFormat="1">
      <c r="BP833763" s="90"/>
    </row>
    <row r="833764" spans="68:68" customFormat="1">
      <c r="BP833764" s="90"/>
    </row>
    <row r="833765" spans="68:68" customFormat="1">
      <c r="BP833765" s="90"/>
    </row>
    <row r="833766" spans="68:68" customFormat="1">
      <c r="BP833766" s="90"/>
    </row>
    <row r="833767" spans="68:68" customFormat="1">
      <c r="BP833767" s="90"/>
    </row>
    <row r="833768" spans="68:68" customFormat="1">
      <c r="BP833768" s="90"/>
    </row>
    <row r="833769" spans="68:68" customFormat="1">
      <c r="BP833769" s="90"/>
    </row>
    <row r="833770" spans="68:68" customFormat="1">
      <c r="BP833770" s="90"/>
    </row>
    <row r="833771" spans="68:68" customFormat="1">
      <c r="BP833771" s="90"/>
    </row>
    <row r="833772" spans="68:68" customFormat="1">
      <c r="BP833772" s="90"/>
    </row>
    <row r="833773" spans="68:68" customFormat="1">
      <c r="BP833773" s="90"/>
    </row>
    <row r="833774" spans="68:68" customFormat="1">
      <c r="BP833774" s="90"/>
    </row>
    <row r="833775" spans="68:68" customFormat="1">
      <c r="BP833775" s="90"/>
    </row>
    <row r="833776" spans="68:68" customFormat="1">
      <c r="BP833776" s="90"/>
    </row>
    <row r="833777" spans="68:68" customFormat="1">
      <c r="BP833777" s="90"/>
    </row>
    <row r="833778" spans="68:68" customFormat="1">
      <c r="BP833778" s="90"/>
    </row>
    <row r="833779" spans="68:68" customFormat="1">
      <c r="BP833779" s="90"/>
    </row>
    <row r="833780" spans="68:68" customFormat="1">
      <c r="BP833780" s="90"/>
    </row>
    <row r="833781" spans="68:68" customFormat="1">
      <c r="BP833781" s="90"/>
    </row>
    <row r="833782" spans="68:68" customFormat="1">
      <c r="BP833782" s="90"/>
    </row>
    <row r="833783" spans="68:68" customFormat="1">
      <c r="BP833783" s="90"/>
    </row>
    <row r="833784" spans="68:68" customFormat="1">
      <c r="BP833784" s="90"/>
    </row>
    <row r="833785" spans="68:68" customFormat="1">
      <c r="BP833785" s="90"/>
    </row>
    <row r="833786" spans="68:68" customFormat="1">
      <c r="BP833786" s="90"/>
    </row>
    <row r="833787" spans="68:68" customFormat="1">
      <c r="BP833787" s="90"/>
    </row>
    <row r="833788" spans="68:68" customFormat="1">
      <c r="BP833788" s="90"/>
    </row>
    <row r="833789" spans="68:68" customFormat="1">
      <c r="BP833789" s="90"/>
    </row>
    <row r="833790" spans="68:68" customFormat="1">
      <c r="BP833790" s="90"/>
    </row>
    <row r="833791" spans="68:68" customFormat="1">
      <c r="BP833791" s="90"/>
    </row>
    <row r="833792" spans="68:68" customFormat="1">
      <c r="BP833792" s="90"/>
    </row>
    <row r="833793" spans="68:68" customFormat="1">
      <c r="BP833793" s="90"/>
    </row>
    <row r="833794" spans="68:68" customFormat="1">
      <c r="BP833794" s="90"/>
    </row>
    <row r="833795" spans="68:68" customFormat="1">
      <c r="BP833795" s="90"/>
    </row>
    <row r="833796" spans="68:68" customFormat="1">
      <c r="BP833796" s="90"/>
    </row>
    <row r="833797" spans="68:68" customFormat="1">
      <c r="BP833797" s="90"/>
    </row>
    <row r="833798" spans="68:68" customFormat="1">
      <c r="BP833798" s="90"/>
    </row>
    <row r="833799" spans="68:68" customFormat="1">
      <c r="BP833799" s="90"/>
    </row>
    <row r="833800" spans="68:68" customFormat="1">
      <c r="BP833800" s="90"/>
    </row>
    <row r="833801" spans="68:68" customFormat="1">
      <c r="BP833801" s="90"/>
    </row>
    <row r="833802" spans="68:68" customFormat="1">
      <c r="BP833802" s="90"/>
    </row>
    <row r="833803" spans="68:68" customFormat="1">
      <c r="BP833803" s="90"/>
    </row>
    <row r="833804" spans="68:68" customFormat="1">
      <c r="BP833804" s="90"/>
    </row>
    <row r="833805" spans="68:68" customFormat="1">
      <c r="BP833805" s="90"/>
    </row>
    <row r="833806" spans="68:68" customFormat="1">
      <c r="BP833806" s="90"/>
    </row>
    <row r="833807" spans="68:68" customFormat="1">
      <c r="BP833807" s="90"/>
    </row>
    <row r="833808" spans="68:68" customFormat="1">
      <c r="BP833808" s="90"/>
    </row>
    <row r="833809" spans="68:68" customFormat="1">
      <c r="BP833809" s="90"/>
    </row>
    <row r="833810" spans="68:68" customFormat="1">
      <c r="BP833810" s="90"/>
    </row>
    <row r="833811" spans="68:68" customFormat="1">
      <c r="BP833811" s="90"/>
    </row>
    <row r="833812" spans="68:68" customFormat="1">
      <c r="BP833812" s="90"/>
    </row>
    <row r="833813" spans="68:68" customFormat="1">
      <c r="BP833813" s="90"/>
    </row>
    <row r="833814" spans="68:68" customFormat="1">
      <c r="BP833814" s="90"/>
    </row>
    <row r="833815" spans="68:68" customFormat="1">
      <c r="BP833815" s="90"/>
    </row>
    <row r="833816" spans="68:68" customFormat="1">
      <c r="BP833816" s="90"/>
    </row>
    <row r="833817" spans="68:68" customFormat="1">
      <c r="BP833817" s="90"/>
    </row>
    <row r="833818" spans="68:68" customFormat="1">
      <c r="BP833818" s="90"/>
    </row>
    <row r="833819" spans="68:68" customFormat="1">
      <c r="BP833819" s="90"/>
    </row>
    <row r="833820" spans="68:68" customFormat="1">
      <c r="BP833820" s="90"/>
    </row>
    <row r="833821" spans="68:68" customFormat="1">
      <c r="BP833821" s="90"/>
    </row>
    <row r="833822" spans="68:68" customFormat="1">
      <c r="BP833822" s="90"/>
    </row>
    <row r="833823" spans="68:68" customFormat="1">
      <c r="BP833823" s="90"/>
    </row>
    <row r="833824" spans="68:68" customFormat="1">
      <c r="BP833824" s="90"/>
    </row>
    <row r="833825" spans="68:68" customFormat="1">
      <c r="BP833825" s="90"/>
    </row>
    <row r="833826" spans="68:68" customFormat="1">
      <c r="BP833826" s="90"/>
    </row>
    <row r="833827" spans="68:68" customFormat="1">
      <c r="BP833827" s="90"/>
    </row>
    <row r="833828" spans="68:68" customFormat="1">
      <c r="BP833828" s="90"/>
    </row>
    <row r="833829" spans="68:68" customFormat="1">
      <c r="BP833829" s="90"/>
    </row>
    <row r="833830" spans="68:68" customFormat="1">
      <c r="BP833830" s="90"/>
    </row>
    <row r="833831" spans="68:68" customFormat="1">
      <c r="BP833831" s="90"/>
    </row>
    <row r="833832" spans="68:68" customFormat="1">
      <c r="BP833832" s="90"/>
    </row>
    <row r="833833" spans="68:68" customFormat="1">
      <c r="BP833833" s="90"/>
    </row>
    <row r="833834" spans="68:68" customFormat="1">
      <c r="BP833834" s="90"/>
    </row>
    <row r="833835" spans="68:68" customFormat="1">
      <c r="BP833835" s="90"/>
    </row>
    <row r="833836" spans="68:68" customFormat="1">
      <c r="BP833836" s="90"/>
    </row>
    <row r="833837" spans="68:68" customFormat="1">
      <c r="BP833837" s="90"/>
    </row>
    <row r="833838" spans="68:68" customFormat="1">
      <c r="BP833838" s="90"/>
    </row>
    <row r="833839" spans="68:68" customFormat="1">
      <c r="BP833839" s="90"/>
    </row>
    <row r="833840" spans="68:68" customFormat="1">
      <c r="BP833840" s="90"/>
    </row>
    <row r="833841" spans="68:68" customFormat="1">
      <c r="BP833841" s="90"/>
    </row>
    <row r="833842" spans="68:68" customFormat="1">
      <c r="BP833842" s="90"/>
    </row>
    <row r="833843" spans="68:68" customFormat="1">
      <c r="BP833843" s="90"/>
    </row>
    <row r="833844" spans="68:68" customFormat="1">
      <c r="BP833844" s="90"/>
    </row>
    <row r="833845" spans="68:68" customFormat="1">
      <c r="BP833845" s="90"/>
    </row>
    <row r="833846" spans="68:68" customFormat="1">
      <c r="BP833846" s="90"/>
    </row>
    <row r="833847" spans="68:68" customFormat="1">
      <c r="BP833847" s="90"/>
    </row>
    <row r="833848" spans="68:68" customFormat="1">
      <c r="BP833848" s="90"/>
    </row>
    <row r="833849" spans="68:68" customFormat="1">
      <c r="BP833849" s="90"/>
    </row>
    <row r="833850" spans="68:68" customFormat="1">
      <c r="BP833850" s="90"/>
    </row>
    <row r="833851" spans="68:68" customFormat="1">
      <c r="BP833851" s="90"/>
    </row>
    <row r="833852" spans="68:68" customFormat="1">
      <c r="BP833852" s="90"/>
    </row>
    <row r="833853" spans="68:68" customFormat="1">
      <c r="BP833853" s="90"/>
    </row>
    <row r="833854" spans="68:68" customFormat="1">
      <c r="BP833854" s="90"/>
    </row>
    <row r="833855" spans="68:68" customFormat="1">
      <c r="BP833855" s="90"/>
    </row>
    <row r="833856" spans="68:68" customFormat="1">
      <c r="BP833856" s="90"/>
    </row>
    <row r="833857" spans="68:68" customFormat="1">
      <c r="BP833857" s="90"/>
    </row>
    <row r="833858" spans="68:68" customFormat="1">
      <c r="BP833858" s="90"/>
    </row>
    <row r="833859" spans="68:68" customFormat="1">
      <c r="BP833859" s="90"/>
    </row>
    <row r="833860" spans="68:68" customFormat="1">
      <c r="BP833860" s="90"/>
    </row>
    <row r="833861" spans="68:68" customFormat="1">
      <c r="BP833861" s="90"/>
    </row>
    <row r="833862" spans="68:68" customFormat="1">
      <c r="BP833862" s="90"/>
    </row>
    <row r="833863" spans="68:68" customFormat="1">
      <c r="BP833863" s="90"/>
    </row>
    <row r="833864" spans="68:68" customFormat="1">
      <c r="BP833864" s="90"/>
    </row>
    <row r="833865" spans="68:68" customFormat="1">
      <c r="BP833865" s="90"/>
    </row>
    <row r="833866" spans="68:68" customFormat="1">
      <c r="BP833866" s="90"/>
    </row>
    <row r="833867" spans="68:68" customFormat="1">
      <c r="BP833867" s="90"/>
    </row>
    <row r="833868" spans="68:68" customFormat="1">
      <c r="BP833868" s="90"/>
    </row>
    <row r="833869" spans="68:68" customFormat="1">
      <c r="BP833869" s="90"/>
    </row>
    <row r="833870" spans="68:68" customFormat="1">
      <c r="BP833870" s="90"/>
    </row>
    <row r="833871" spans="68:68" customFormat="1">
      <c r="BP833871" s="90"/>
    </row>
    <row r="833872" spans="68:68" customFormat="1">
      <c r="BP833872" s="90"/>
    </row>
    <row r="833873" spans="68:68" customFormat="1">
      <c r="BP833873" s="90"/>
    </row>
    <row r="833874" spans="68:68" customFormat="1">
      <c r="BP833874" s="90"/>
    </row>
    <row r="833875" spans="68:68" customFormat="1">
      <c r="BP833875" s="90"/>
    </row>
    <row r="833876" spans="68:68" customFormat="1">
      <c r="BP833876" s="90"/>
    </row>
    <row r="833877" spans="68:68" customFormat="1">
      <c r="BP833877" s="90"/>
    </row>
    <row r="833878" spans="68:68" customFormat="1">
      <c r="BP833878" s="90"/>
    </row>
    <row r="833879" spans="68:68" customFormat="1">
      <c r="BP833879" s="90"/>
    </row>
    <row r="833880" spans="68:68" customFormat="1">
      <c r="BP833880" s="90"/>
    </row>
    <row r="833881" spans="68:68" customFormat="1">
      <c r="BP833881" s="90"/>
    </row>
    <row r="833882" spans="68:68" customFormat="1">
      <c r="BP833882" s="90"/>
    </row>
    <row r="833883" spans="68:68" customFormat="1">
      <c r="BP833883" s="90"/>
    </row>
    <row r="833884" spans="68:68" customFormat="1">
      <c r="BP833884" s="90"/>
    </row>
    <row r="833885" spans="68:68" customFormat="1">
      <c r="BP833885" s="90"/>
    </row>
    <row r="833886" spans="68:68" customFormat="1">
      <c r="BP833886" s="90"/>
    </row>
    <row r="833887" spans="68:68" customFormat="1">
      <c r="BP833887" s="90"/>
    </row>
    <row r="833888" spans="68:68" customFormat="1">
      <c r="BP833888" s="90"/>
    </row>
    <row r="833889" spans="68:68" customFormat="1">
      <c r="BP833889" s="90"/>
    </row>
    <row r="833890" spans="68:68" customFormat="1">
      <c r="BP833890" s="90"/>
    </row>
    <row r="833891" spans="68:68" customFormat="1">
      <c r="BP833891" s="90"/>
    </row>
    <row r="833892" spans="68:68" customFormat="1">
      <c r="BP833892" s="90"/>
    </row>
    <row r="833893" spans="68:68" customFormat="1">
      <c r="BP833893" s="90"/>
    </row>
    <row r="833894" spans="68:68" customFormat="1">
      <c r="BP833894" s="90"/>
    </row>
    <row r="833895" spans="68:68" customFormat="1">
      <c r="BP833895" s="90"/>
    </row>
    <row r="833896" spans="68:68" customFormat="1">
      <c r="BP833896" s="90"/>
    </row>
    <row r="833897" spans="68:68" customFormat="1">
      <c r="BP833897" s="90"/>
    </row>
    <row r="833898" spans="68:68" customFormat="1">
      <c r="BP833898" s="90"/>
    </row>
    <row r="833899" spans="68:68" customFormat="1">
      <c r="BP833899" s="90"/>
    </row>
    <row r="833900" spans="68:68" customFormat="1">
      <c r="BP833900" s="90"/>
    </row>
    <row r="833901" spans="68:68" customFormat="1">
      <c r="BP833901" s="90"/>
    </row>
    <row r="833902" spans="68:68" customFormat="1">
      <c r="BP833902" s="90"/>
    </row>
    <row r="833903" spans="68:68" customFormat="1">
      <c r="BP833903" s="90"/>
    </row>
    <row r="833904" spans="68:68" customFormat="1">
      <c r="BP833904" s="90"/>
    </row>
    <row r="833905" spans="68:68" customFormat="1">
      <c r="BP833905" s="90"/>
    </row>
    <row r="833906" spans="68:68" customFormat="1">
      <c r="BP833906" s="90"/>
    </row>
    <row r="833907" spans="68:68" customFormat="1">
      <c r="BP833907" s="90"/>
    </row>
    <row r="833908" spans="68:68" customFormat="1">
      <c r="BP833908" s="90"/>
    </row>
    <row r="833909" spans="68:68" customFormat="1">
      <c r="BP833909" s="90"/>
    </row>
    <row r="833910" spans="68:68" customFormat="1">
      <c r="BP833910" s="90"/>
    </row>
    <row r="833911" spans="68:68" customFormat="1">
      <c r="BP833911" s="90"/>
    </row>
    <row r="833912" spans="68:68" customFormat="1">
      <c r="BP833912" s="90"/>
    </row>
    <row r="833913" spans="68:68" customFormat="1">
      <c r="BP833913" s="90"/>
    </row>
    <row r="833914" spans="68:68" customFormat="1">
      <c r="BP833914" s="90"/>
    </row>
    <row r="833915" spans="68:68" customFormat="1">
      <c r="BP833915" s="90"/>
    </row>
    <row r="833916" spans="68:68" customFormat="1">
      <c r="BP833916" s="90"/>
    </row>
    <row r="833917" spans="68:68" customFormat="1">
      <c r="BP833917" s="90"/>
    </row>
    <row r="833918" spans="68:68" customFormat="1">
      <c r="BP833918" s="90"/>
    </row>
    <row r="833919" spans="68:68" customFormat="1">
      <c r="BP833919" s="90"/>
    </row>
    <row r="833920" spans="68:68" customFormat="1">
      <c r="BP833920" s="90"/>
    </row>
    <row r="833921" spans="68:68" customFormat="1">
      <c r="BP833921" s="90"/>
    </row>
    <row r="833922" spans="68:68" customFormat="1">
      <c r="BP833922" s="90"/>
    </row>
    <row r="833923" spans="68:68" customFormat="1">
      <c r="BP833923" s="90"/>
    </row>
    <row r="833924" spans="68:68" customFormat="1">
      <c r="BP833924" s="90"/>
    </row>
    <row r="833925" spans="68:68" customFormat="1">
      <c r="BP833925" s="90"/>
    </row>
    <row r="833926" spans="68:68" customFormat="1">
      <c r="BP833926" s="90"/>
    </row>
    <row r="833927" spans="68:68" customFormat="1">
      <c r="BP833927" s="90"/>
    </row>
    <row r="833928" spans="68:68" customFormat="1">
      <c r="BP833928" s="90"/>
    </row>
    <row r="833929" spans="68:68" customFormat="1">
      <c r="BP833929" s="90"/>
    </row>
    <row r="833930" spans="68:68" customFormat="1">
      <c r="BP833930" s="90"/>
    </row>
    <row r="833931" spans="68:68" customFormat="1">
      <c r="BP833931" s="90"/>
    </row>
    <row r="833932" spans="68:68" customFormat="1">
      <c r="BP833932" s="90"/>
    </row>
    <row r="833933" spans="68:68" customFormat="1">
      <c r="BP833933" s="90"/>
    </row>
    <row r="833934" spans="68:68" customFormat="1">
      <c r="BP833934" s="90"/>
    </row>
    <row r="833935" spans="68:68" customFormat="1">
      <c r="BP833935" s="90"/>
    </row>
    <row r="833936" spans="68:68" customFormat="1">
      <c r="BP833936" s="90"/>
    </row>
    <row r="833937" spans="68:68" customFormat="1">
      <c r="BP833937" s="90"/>
    </row>
    <row r="833938" spans="68:68" customFormat="1">
      <c r="BP833938" s="90"/>
    </row>
    <row r="833939" spans="68:68" customFormat="1">
      <c r="BP833939" s="90"/>
    </row>
    <row r="833940" spans="68:68" customFormat="1">
      <c r="BP833940" s="90"/>
    </row>
    <row r="833941" spans="68:68" customFormat="1">
      <c r="BP833941" s="90"/>
    </row>
    <row r="833942" spans="68:68" customFormat="1">
      <c r="BP833942" s="90"/>
    </row>
    <row r="833943" spans="68:68" customFormat="1">
      <c r="BP833943" s="90"/>
    </row>
    <row r="833944" spans="68:68" customFormat="1">
      <c r="BP833944" s="90"/>
    </row>
    <row r="833945" spans="68:68" customFormat="1">
      <c r="BP833945" s="90"/>
    </row>
    <row r="833946" spans="68:68" customFormat="1">
      <c r="BP833946" s="90"/>
    </row>
    <row r="833947" spans="68:68" customFormat="1">
      <c r="BP833947" s="90"/>
    </row>
    <row r="833948" spans="68:68" customFormat="1">
      <c r="BP833948" s="90"/>
    </row>
    <row r="833949" spans="68:68" customFormat="1">
      <c r="BP833949" s="90"/>
    </row>
    <row r="833950" spans="68:68" customFormat="1">
      <c r="BP833950" s="90"/>
    </row>
    <row r="833951" spans="68:68" customFormat="1">
      <c r="BP833951" s="90"/>
    </row>
    <row r="833952" spans="68:68" customFormat="1">
      <c r="BP833952" s="90"/>
    </row>
    <row r="833953" spans="68:68" customFormat="1">
      <c r="BP833953" s="90"/>
    </row>
    <row r="833954" spans="68:68" customFormat="1">
      <c r="BP833954" s="90"/>
    </row>
    <row r="833955" spans="68:68" customFormat="1">
      <c r="BP833955" s="90"/>
    </row>
    <row r="833956" spans="68:68" customFormat="1">
      <c r="BP833956" s="90"/>
    </row>
    <row r="833957" spans="68:68" customFormat="1">
      <c r="BP833957" s="90"/>
    </row>
    <row r="833958" spans="68:68" customFormat="1">
      <c r="BP833958" s="90"/>
    </row>
    <row r="833959" spans="68:68" customFormat="1">
      <c r="BP833959" s="90"/>
    </row>
    <row r="833960" spans="68:68" customFormat="1">
      <c r="BP833960" s="90"/>
    </row>
    <row r="833961" spans="68:68" customFormat="1">
      <c r="BP833961" s="90"/>
    </row>
    <row r="833962" spans="68:68" customFormat="1">
      <c r="BP833962" s="90"/>
    </row>
    <row r="833963" spans="68:68" customFormat="1">
      <c r="BP833963" s="90"/>
    </row>
    <row r="833964" spans="68:68" customFormat="1">
      <c r="BP833964" s="90"/>
    </row>
    <row r="833965" spans="68:68" customFormat="1">
      <c r="BP833965" s="90"/>
    </row>
    <row r="833966" spans="68:68" customFormat="1">
      <c r="BP833966" s="90"/>
    </row>
    <row r="833967" spans="68:68" customFormat="1">
      <c r="BP833967" s="90"/>
    </row>
    <row r="833968" spans="68:68" customFormat="1">
      <c r="BP833968" s="90"/>
    </row>
    <row r="833969" spans="68:68" customFormat="1">
      <c r="BP833969" s="90"/>
    </row>
    <row r="833970" spans="68:68" customFormat="1">
      <c r="BP833970" s="90"/>
    </row>
    <row r="833971" spans="68:68" customFormat="1">
      <c r="BP833971" s="90"/>
    </row>
    <row r="833972" spans="68:68" customFormat="1">
      <c r="BP833972" s="90"/>
    </row>
    <row r="833973" spans="68:68" customFormat="1">
      <c r="BP833973" s="90"/>
    </row>
    <row r="833974" spans="68:68" customFormat="1">
      <c r="BP833974" s="90"/>
    </row>
    <row r="833975" spans="68:68" customFormat="1">
      <c r="BP833975" s="90"/>
    </row>
    <row r="833976" spans="68:68" customFormat="1">
      <c r="BP833976" s="90"/>
    </row>
    <row r="833977" spans="68:68" customFormat="1">
      <c r="BP833977" s="90"/>
    </row>
    <row r="833978" spans="68:68" customFormat="1">
      <c r="BP833978" s="90"/>
    </row>
    <row r="833979" spans="68:68" customFormat="1">
      <c r="BP833979" s="90"/>
    </row>
    <row r="833980" spans="68:68" customFormat="1">
      <c r="BP833980" s="90"/>
    </row>
    <row r="833981" spans="68:68" customFormat="1">
      <c r="BP833981" s="90"/>
    </row>
    <row r="833982" spans="68:68" customFormat="1">
      <c r="BP833982" s="90"/>
    </row>
    <row r="833983" spans="68:68" customFormat="1">
      <c r="BP833983" s="90"/>
    </row>
    <row r="833984" spans="68:68" customFormat="1">
      <c r="BP833984" s="90"/>
    </row>
    <row r="833985" spans="68:68" customFormat="1">
      <c r="BP833985" s="90"/>
    </row>
    <row r="833986" spans="68:68" customFormat="1">
      <c r="BP833986" s="90"/>
    </row>
    <row r="833987" spans="68:68" customFormat="1">
      <c r="BP833987" s="90"/>
    </row>
    <row r="833988" spans="68:68" customFormat="1">
      <c r="BP833988" s="90"/>
    </row>
    <row r="833989" spans="68:68" customFormat="1">
      <c r="BP833989" s="90"/>
    </row>
    <row r="833990" spans="68:68" customFormat="1">
      <c r="BP833990" s="90"/>
    </row>
    <row r="833991" spans="68:68" customFormat="1">
      <c r="BP833991" s="90"/>
    </row>
    <row r="833992" spans="68:68" customFormat="1">
      <c r="BP833992" s="90"/>
    </row>
    <row r="833993" spans="68:68" customFormat="1">
      <c r="BP833993" s="90"/>
    </row>
    <row r="833994" spans="68:68" customFormat="1">
      <c r="BP833994" s="90"/>
    </row>
    <row r="833995" spans="68:68" customFormat="1">
      <c r="BP833995" s="90"/>
    </row>
    <row r="833996" spans="68:68" customFormat="1">
      <c r="BP833996" s="90"/>
    </row>
    <row r="833997" spans="68:68" customFormat="1">
      <c r="BP833997" s="90"/>
    </row>
    <row r="833998" spans="68:68" customFormat="1">
      <c r="BP833998" s="90"/>
    </row>
    <row r="833999" spans="68:68" customFormat="1">
      <c r="BP833999" s="90"/>
    </row>
    <row r="834000" spans="68:68" customFormat="1">
      <c r="BP834000" s="90"/>
    </row>
    <row r="834001" spans="68:68" customFormat="1">
      <c r="BP834001" s="90"/>
    </row>
    <row r="834002" spans="68:68" customFormat="1">
      <c r="BP834002" s="90"/>
    </row>
    <row r="834003" spans="68:68" customFormat="1">
      <c r="BP834003" s="90"/>
    </row>
    <row r="834004" spans="68:68" customFormat="1">
      <c r="BP834004" s="90"/>
    </row>
    <row r="834005" spans="68:68" customFormat="1">
      <c r="BP834005" s="90"/>
    </row>
    <row r="834006" spans="68:68" customFormat="1">
      <c r="BP834006" s="90"/>
    </row>
    <row r="834007" spans="68:68" customFormat="1">
      <c r="BP834007" s="90"/>
    </row>
    <row r="834008" spans="68:68" customFormat="1">
      <c r="BP834008" s="90"/>
    </row>
    <row r="834009" spans="68:68" customFormat="1">
      <c r="BP834009" s="90"/>
    </row>
    <row r="834010" spans="68:68" customFormat="1">
      <c r="BP834010" s="90"/>
    </row>
    <row r="834011" spans="68:68" customFormat="1">
      <c r="BP834011" s="90"/>
    </row>
    <row r="834012" spans="68:68" customFormat="1">
      <c r="BP834012" s="90"/>
    </row>
    <row r="834013" spans="68:68" customFormat="1">
      <c r="BP834013" s="90"/>
    </row>
    <row r="834014" spans="68:68" customFormat="1">
      <c r="BP834014" s="90"/>
    </row>
    <row r="834015" spans="68:68" customFormat="1">
      <c r="BP834015" s="90"/>
    </row>
    <row r="834016" spans="68:68" customFormat="1">
      <c r="BP834016" s="90"/>
    </row>
    <row r="834017" spans="68:68" customFormat="1">
      <c r="BP834017" s="90"/>
    </row>
    <row r="834018" spans="68:68" customFormat="1">
      <c r="BP834018" s="90"/>
    </row>
    <row r="834019" spans="68:68" customFormat="1">
      <c r="BP834019" s="90"/>
    </row>
    <row r="834020" spans="68:68" customFormat="1">
      <c r="BP834020" s="90"/>
    </row>
    <row r="834021" spans="68:68" customFormat="1">
      <c r="BP834021" s="90"/>
    </row>
    <row r="834022" spans="68:68" customFormat="1">
      <c r="BP834022" s="90"/>
    </row>
    <row r="834023" spans="68:68" customFormat="1">
      <c r="BP834023" s="90"/>
    </row>
    <row r="834024" spans="68:68" customFormat="1">
      <c r="BP834024" s="90"/>
    </row>
    <row r="834025" spans="68:68" customFormat="1">
      <c r="BP834025" s="90"/>
    </row>
    <row r="834026" spans="68:68" customFormat="1">
      <c r="BP834026" s="90"/>
    </row>
    <row r="834027" spans="68:68" customFormat="1">
      <c r="BP834027" s="90"/>
    </row>
    <row r="834028" spans="68:68" customFormat="1">
      <c r="BP834028" s="90"/>
    </row>
    <row r="834029" spans="68:68" customFormat="1">
      <c r="BP834029" s="90"/>
    </row>
    <row r="834030" spans="68:68" customFormat="1">
      <c r="BP834030" s="90"/>
    </row>
    <row r="834031" spans="68:68" customFormat="1">
      <c r="BP834031" s="90"/>
    </row>
    <row r="834032" spans="68:68" customFormat="1">
      <c r="BP834032" s="90"/>
    </row>
    <row r="834033" spans="68:68" customFormat="1">
      <c r="BP834033" s="90"/>
    </row>
    <row r="834034" spans="68:68" customFormat="1">
      <c r="BP834034" s="90"/>
    </row>
    <row r="834035" spans="68:68" customFormat="1">
      <c r="BP834035" s="90"/>
    </row>
    <row r="834036" spans="68:68" customFormat="1">
      <c r="BP834036" s="90"/>
    </row>
    <row r="834037" spans="68:68" customFormat="1">
      <c r="BP834037" s="90"/>
    </row>
    <row r="834038" spans="68:68" customFormat="1">
      <c r="BP834038" s="90"/>
    </row>
    <row r="834039" spans="68:68" customFormat="1">
      <c r="BP834039" s="90"/>
    </row>
    <row r="834040" spans="68:68" customFormat="1">
      <c r="BP834040" s="90"/>
    </row>
    <row r="834041" spans="68:68" customFormat="1">
      <c r="BP834041" s="90"/>
    </row>
    <row r="834042" spans="68:68" customFormat="1">
      <c r="BP834042" s="90"/>
    </row>
    <row r="834043" spans="68:68" customFormat="1">
      <c r="BP834043" s="90"/>
    </row>
    <row r="834044" spans="68:68" customFormat="1">
      <c r="BP834044" s="90"/>
    </row>
    <row r="834045" spans="68:68" customFormat="1">
      <c r="BP834045" s="90"/>
    </row>
    <row r="834046" spans="68:68" customFormat="1">
      <c r="BP834046" s="90"/>
    </row>
    <row r="834047" spans="68:68" customFormat="1">
      <c r="BP834047" s="90"/>
    </row>
    <row r="834048" spans="68:68" customFormat="1">
      <c r="BP834048" s="90"/>
    </row>
    <row r="834049" spans="68:68" customFormat="1">
      <c r="BP834049" s="90"/>
    </row>
    <row r="834050" spans="68:68" customFormat="1">
      <c r="BP834050" s="90"/>
    </row>
    <row r="834051" spans="68:68" customFormat="1">
      <c r="BP834051" s="90"/>
    </row>
    <row r="834052" spans="68:68" customFormat="1">
      <c r="BP834052" s="90"/>
    </row>
    <row r="834053" spans="68:68" customFormat="1">
      <c r="BP834053" s="90"/>
    </row>
    <row r="834054" spans="68:68" customFormat="1">
      <c r="BP834054" s="90"/>
    </row>
    <row r="834055" spans="68:68" customFormat="1">
      <c r="BP834055" s="90"/>
    </row>
    <row r="834056" spans="68:68" customFormat="1">
      <c r="BP834056" s="90"/>
    </row>
    <row r="834057" spans="68:68" customFormat="1">
      <c r="BP834057" s="90"/>
    </row>
    <row r="834058" spans="68:68" customFormat="1">
      <c r="BP834058" s="90"/>
    </row>
    <row r="834059" spans="68:68" customFormat="1">
      <c r="BP834059" s="90"/>
    </row>
    <row r="834060" spans="68:68" customFormat="1">
      <c r="BP834060" s="90"/>
    </row>
    <row r="834061" spans="68:68" customFormat="1">
      <c r="BP834061" s="90"/>
    </row>
    <row r="834062" spans="68:68" customFormat="1">
      <c r="BP834062" s="90"/>
    </row>
    <row r="834063" spans="68:68" customFormat="1">
      <c r="BP834063" s="90"/>
    </row>
    <row r="834064" spans="68:68" customFormat="1">
      <c r="BP834064" s="90"/>
    </row>
    <row r="834065" spans="68:68" customFormat="1">
      <c r="BP834065" s="90"/>
    </row>
    <row r="834066" spans="68:68" customFormat="1">
      <c r="BP834066" s="90"/>
    </row>
    <row r="834067" spans="68:68" customFormat="1">
      <c r="BP834067" s="90"/>
    </row>
    <row r="834068" spans="68:68" customFormat="1">
      <c r="BP834068" s="90"/>
    </row>
    <row r="834069" spans="68:68" customFormat="1">
      <c r="BP834069" s="90"/>
    </row>
    <row r="834070" spans="68:68" customFormat="1">
      <c r="BP834070" s="90"/>
    </row>
    <row r="834071" spans="68:68" customFormat="1">
      <c r="BP834071" s="90"/>
    </row>
    <row r="834072" spans="68:68" customFormat="1">
      <c r="BP834072" s="90"/>
    </row>
    <row r="834073" spans="68:68" customFormat="1">
      <c r="BP834073" s="90"/>
    </row>
    <row r="834074" spans="68:68" customFormat="1">
      <c r="BP834074" s="90"/>
    </row>
    <row r="834075" spans="68:68" customFormat="1">
      <c r="BP834075" s="90"/>
    </row>
    <row r="834076" spans="68:68" customFormat="1">
      <c r="BP834076" s="90"/>
    </row>
    <row r="834077" spans="68:68" customFormat="1">
      <c r="BP834077" s="90"/>
    </row>
    <row r="834078" spans="68:68" customFormat="1">
      <c r="BP834078" s="90"/>
    </row>
    <row r="834079" spans="68:68" customFormat="1">
      <c r="BP834079" s="90"/>
    </row>
    <row r="834080" spans="68:68" customFormat="1">
      <c r="BP834080" s="90"/>
    </row>
    <row r="834081" spans="68:68" customFormat="1">
      <c r="BP834081" s="90"/>
    </row>
    <row r="834082" spans="68:68" customFormat="1">
      <c r="BP834082" s="90"/>
    </row>
    <row r="834083" spans="68:68" customFormat="1">
      <c r="BP834083" s="90"/>
    </row>
    <row r="834084" spans="68:68" customFormat="1">
      <c r="BP834084" s="90"/>
    </row>
    <row r="834085" spans="68:68" customFormat="1">
      <c r="BP834085" s="90"/>
    </row>
    <row r="834086" spans="68:68" customFormat="1">
      <c r="BP834086" s="90"/>
    </row>
    <row r="834087" spans="68:68" customFormat="1">
      <c r="BP834087" s="90"/>
    </row>
    <row r="834088" spans="68:68" customFormat="1">
      <c r="BP834088" s="90"/>
    </row>
    <row r="834089" spans="68:68" customFormat="1">
      <c r="BP834089" s="90"/>
    </row>
    <row r="834090" spans="68:68" customFormat="1">
      <c r="BP834090" s="90"/>
    </row>
    <row r="834091" spans="68:68" customFormat="1">
      <c r="BP834091" s="90"/>
    </row>
    <row r="834092" spans="68:68" customFormat="1">
      <c r="BP834092" s="90"/>
    </row>
    <row r="834093" spans="68:68" customFormat="1">
      <c r="BP834093" s="90"/>
    </row>
    <row r="834094" spans="68:68" customFormat="1">
      <c r="BP834094" s="90"/>
    </row>
    <row r="834095" spans="68:68" customFormat="1">
      <c r="BP834095" s="90"/>
    </row>
    <row r="834096" spans="68:68" customFormat="1">
      <c r="BP834096" s="90"/>
    </row>
    <row r="834097" spans="68:68" customFormat="1">
      <c r="BP834097" s="90"/>
    </row>
    <row r="834098" spans="68:68" customFormat="1">
      <c r="BP834098" s="90"/>
    </row>
    <row r="834099" spans="68:68" customFormat="1">
      <c r="BP834099" s="90"/>
    </row>
    <row r="834100" spans="68:68" customFormat="1">
      <c r="BP834100" s="90"/>
    </row>
    <row r="834101" spans="68:68" customFormat="1">
      <c r="BP834101" s="90"/>
    </row>
    <row r="834102" spans="68:68" customFormat="1">
      <c r="BP834102" s="90"/>
    </row>
    <row r="834103" spans="68:68" customFormat="1">
      <c r="BP834103" s="90"/>
    </row>
    <row r="834104" spans="68:68" customFormat="1">
      <c r="BP834104" s="90"/>
    </row>
    <row r="834105" spans="68:68" customFormat="1">
      <c r="BP834105" s="90"/>
    </row>
    <row r="834106" spans="68:68" customFormat="1">
      <c r="BP834106" s="90"/>
    </row>
    <row r="834107" spans="68:68" customFormat="1">
      <c r="BP834107" s="90"/>
    </row>
    <row r="834108" spans="68:68" customFormat="1">
      <c r="BP834108" s="90"/>
    </row>
    <row r="834109" spans="68:68" customFormat="1">
      <c r="BP834109" s="90"/>
    </row>
    <row r="834110" spans="68:68" customFormat="1">
      <c r="BP834110" s="90"/>
    </row>
    <row r="834111" spans="68:68" customFormat="1">
      <c r="BP834111" s="90"/>
    </row>
    <row r="834112" spans="68:68" customFormat="1">
      <c r="BP834112" s="90"/>
    </row>
    <row r="834113" spans="68:68" customFormat="1">
      <c r="BP834113" s="90"/>
    </row>
    <row r="834114" spans="68:68" customFormat="1">
      <c r="BP834114" s="90"/>
    </row>
    <row r="834115" spans="68:68" customFormat="1">
      <c r="BP834115" s="90"/>
    </row>
    <row r="834116" spans="68:68" customFormat="1">
      <c r="BP834116" s="90"/>
    </row>
    <row r="834117" spans="68:68" customFormat="1">
      <c r="BP834117" s="90"/>
    </row>
    <row r="834118" spans="68:68" customFormat="1">
      <c r="BP834118" s="90"/>
    </row>
    <row r="834119" spans="68:68" customFormat="1">
      <c r="BP834119" s="90"/>
    </row>
    <row r="834120" spans="68:68" customFormat="1">
      <c r="BP834120" s="90"/>
    </row>
    <row r="834121" spans="68:68" customFormat="1">
      <c r="BP834121" s="90"/>
    </row>
    <row r="834122" spans="68:68" customFormat="1">
      <c r="BP834122" s="90"/>
    </row>
    <row r="834123" spans="68:68" customFormat="1">
      <c r="BP834123" s="90"/>
    </row>
    <row r="834124" spans="68:68" customFormat="1">
      <c r="BP834124" s="90"/>
    </row>
    <row r="834125" spans="68:68" customFormat="1">
      <c r="BP834125" s="90"/>
    </row>
    <row r="834126" spans="68:68" customFormat="1">
      <c r="BP834126" s="90"/>
    </row>
    <row r="834127" spans="68:68" customFormat="1">
      <c r="BP834127" s="90"/>
    </row>
    <row r="834128" spans="68:68" customFormat="1">
      <c r="BP834128" s="90"/>
    </row>
    <row r="834129" spans="68:68" customFormat="1">
      <c r="BP834129" s="90"/>
    </row>
    <row r="834130" spans="68:68" customFormat="1">
      <c r="BP834130" s="90"/>
    </row>
    <row r="834131" spans="68:68" customFormat="1">
      <c r="BP834131" s="90"/>
    </row>
    <row r="834132" spans="68:68" customFormat="1">
      <c r="BP834132" s="90"/>
    </row>
    <row r="834133" spans="68:68" customFormat="1">
      <c r="BP834133" s="90"/>
    </row>
    <row r="834134" spans="68:68" customFormat="1">
      <c r="BP834134" s="90"/>
    </row>
    <row r="834135" spans="68:68" customFormat="1">
      <c r="BP834135" s="90"/>
    </row>
    <row r="834136" spans="68:68" customFormat="1">
      <c r="BP834136" s="90"/>
    </row>
    <row r="834137" spans="68:68" customFormat="1">
      <c r="BP834137" s="90"/>
    </row>
    <row r="834138" spans="68:68" customFormat="1">
      <c r="BP834138" s="90"/>
    </row>
    <row r="834139" spans="68:68" customFormat="1">
      <c r="BP834139" s="90"/>
    </row>
    <row r="834140" spans="68:68" customFormat="1">
      <c r="BP834140" s="90"/>
    </row>
    <row r="834141" spans="68:68" customFormat="1">
      <c r="BP834141" s="90"/>
    </row>
    <row r="834142" spans="68:68" customFormat="1">
      <c r="BP834142" s="90"/>
    </row>
    <row r="834143" spans="68:68" customFormat="1">
      <c r="BP834143" s="90"/>
    </row>
    <row r="834144" spans="68:68" customFormat="1">
      <c r="BP834144" s="90"/>
    </row>
    <row r="834145" spans="68:68" customFormat="1">
      <c r="BP834145" s="90"/>
    </row>
    <row r="834146" spans="68:68" customFormat="1">
      <c r="BP834146" s="90"/>
    </row>
    <row r="834147" spans="68:68" customFormat="1">
      <c r="BP834147" s="90"/>
    </row>
    <row r="834148" spans="68:68" customFormat="1">
      <c r="BP834148" s="90"/>
    </row>
    <row r="834149" spans="68:68" customFormat="1">
      <c r="BP834149" s="90"/>
    </row>
    <row r="834150" spans="68:68" customFormat="1">
      <c r="BP834150" s="90"/>
    </row>
    <row r="834151" spans="68:68" customFormat="1">
      <c r="BP834151" s="90"/>
    </row>
    <row r="834152" spans="68:68" customFormat="1">
      <c r="BP834152" s="90"/>
    </row>
    <row r="834153" spans="68:68" customFormat="1">
      <c r="BP834153" s="90"/>
    </row>
    <row r="834154" spans="68:68" customFormat="1">
      <c r="BP834154" s="90"/>
    </row>
    <row r="834155" spans="68:68" customFormat="1">
      <c r="BP834155" s="90"/>
    </row>
    <row r="834156" spans="68:68" customFormat="1">
      <c r="BP834156" s="90"/>
    </row>
    <row r="834157" spans="68:68" customFormat="1">
      <c r="BP834157" s="90"/>
    </row>
    <row r="834158" spans="68:68" customFormat="1">
      <c r="BP834158" s="90"/>
    </row>
    <row r="834159" spans="68:68" customFormat="1">
      <c r="BP834159" s="90"/>
    </row>
    <row r="834160" spans="68:68" customFormat="1">
      <c r="BP834160" s="90"/>
    </row>
    <row r="834161" spans="68:68" customFormat="1">
      <c r="BP834161" s="90"/>
    </row>
    <row r="834162" spans="68:68" customFormat="1">
      <c r="BP834162" s="90"/>
    </row>
    <row r="834163" spans="68:68" customFormat="1">
      <c r="BP834163" s="90"/>
    </row>
    <row r="834164" spans="68:68" customFormat="1">
      <c r="BP834164" s="90"/>
    </row>
    <row r="834165" spans="68:68" customFormat="1">
      <c r="BP834165" s="90"/>
    </row>
    <row r="834166" spans="68:68" customFormat="1">
      <c r="BP834166" s="90"/>
    </row>
    <row r="834167" spans="68:68" customFormat="1">
      <c r="BP834167" s="90"/>
    </row>
    <row r="834168" spans="68:68" customFormat="1">
      <c r="BP834168" s="90"/>
    </row>
    <row r="834169" spans="68:68" customFormat="1">
      <c r="BP834169" s="90"/>
    </row>
    <row r="834170" spans="68:68" customFormat="1">
      <c r="BP834170" s="90"/>
    </row>
    <row r="834171" spans="68:68" customFormat="1">
      <c r="BP834171" s="90"/>
    </row>
    <row r="834172" spans="68:68" customFormat="1">
      <c r="BP834172" s="90"/>
    </row>
    <row r="834173" spans="68:68" customFormat="1">
      <c r="BP834173" s="90"/>
    </row>
    <row r="834174" spans="68:68" customFormat="1">
      <c r="BP834174" s="90"/>
    </row>
    <row r="834175" spans="68:68" customFormat="1">
      <c r="BP834175" s="90"/>
    </row>
    <row r="834176" spans="68:68" customFormat="1">
      <c r="BP834176" s="90"/>
    </row>
    <row r="834177" spans="68:68" customFormat="1">
      <c r="BP834177" s="90"/>
    </row>
    <row r="834178" spans="68:68" customFormat="1">
      <c r="BP834178" s="90"/>
    </row>
    <row r="834179" spans="68:68" customFormat="1">
      <c r="BP834179" s="90"/>
    </row>
    <row r="834180" spans="68:68" customFormat="1">
      <c r="BP834180" s="90"/>
    </row>
    <row r="834181" spans="68:68" customFormat="1">
      <c r="BP834181" s="90"/>
    </row>
    <row r="834182" spans="68:68" customFormat="1">
      <c r="BP834182" s="90"/>
    </row>
    <row r="834183" spans="68:68" customFormat="1">
      <c r="BP834183" s="90"/>
    </row>
    <row r="834184" spans="68:68" customFormat="1">
      <c r="BP834184" s="90"/>
    </row>
    <row r="834185" spans="68:68" customFormat="1">
      <c r="BP834185" s="90"/>
    </row>
    <row r="834186" spans="68:68" customFormat="1">
      <c r="BP834186" s="90"/>
    </row>
    <row r="834187" spans="68:68" customFormat="1">
      <c r="BP834187" s="90"/>
    </row>
    <row r="834188" spans="68:68" customFormat="1">
      <c r="BP834188" s="90"/>
    </row>
    <row r="834189" spans="68:68" customFormat="1">
      <c r="BP834189" s="90"/>
    </row>
    <row r="834190" spans="68:68" customFormat="1">
      <c r="BP834190" s="90"/>
    </row>
    <row r="834191" spans="68:68" customFormat="1">
      <c r="BP834191" s="90"/>
    </row>
    <row r="834192" spans="68:68" customFormat="1">
      <c r="BP834192" s="90"/>
    </row>
    <row r="834193" spans="68:68" customFormat="1">
      <c r="BP834193" s="90"/>
    </row>
    <row r="834194" spans="68:68" customFormat="1">
      <c r="BP834194" s="90"/>
    </row>
    <row r="834195" spans="68:68" customFormat="1">
      <c r="BP834195" s="90"/>
    </row>
    <row r="834196" spans="68:68" customFormat="1">
      <c r="BP834196" s="90"/>
    </row>
    <row r="834197" spans="68:68" customFormat="1">
      <c r="BP834197" s="90"/>
    </row>
    <row r="834198" spans="68:68" customFormat="1">
      <c r="BP834198" s="90"/>
    </row>
    <row r="834199" spans="68:68" customFormat="1">
      <c r="BP834199" s="90"/>
    </row>
    <row r="834200" spans="68:68" customFormat="1">
      <c r="BP834200" s="90"/>
    </row>
    <row r="834201" spans="68:68" customFormat="1">
      <c r="BP834201" s="90"/>
    </row>
    <row r="834202" spans="68:68" customFormat="1">
      <c r="BP834202" s="90"/>
    </row>
    <row r="834203" spans="68:68" customFormat="1">
      <c r="BP834203" s="90"/>
    </row>
    <row r="834204" spans="68:68" customFormat="1">
      <c r="BP834204" s="90"/>
    </row>
    <row r="834205" spans="68:68" customFormat="1">
      <c r="BP834205" s="90"/>
    </row>
    <row r="834206" spans="68:68" customFormat="1">
      <c r="BP834206" s="90"/>
    </row>
    <row r="834207" spans="68:68" customFormat="1">
      <c r="BP834207" s="90"/>
    </row>
    <row r="834208" spans="68:68" customFormat="1">
      <c r="BP834208" s="90"/>
    </row>
    <row r="834209" spans="68:68" customFormat="1">
      <c r="BP834209" s="90"/>
    </row>
    <row r="834210" spans="68:68" customFormat="1">
      <c r="BP834210" s="90"/>
    </row>
    <row r="834211" spans="68:68" customFormat="1">
      <c r="BP834211" s="90"/>
    </row>
    <row r="834212" spans="68:68" customFormat="1">
      <c r="BP834212" s="90"/>
    </row>
    <row r="834213" spans="68:68" customFormat="1">
      <c r="BP834213" s="90"/>
    </row>
    <row r="834214" spans="68:68" customFormat="1">
      <c r="BP834214" s="90"/>
    </row>
    <row r="834215" spans="68:68" customFormat="1">
      <c r="BP834215" s="90"/>
    </row>
    <row r="834216" spans="68:68" customFormat="1">
      <c r="BP834216" s="90"/>
    </row>
    <row r="834217" spans="68:68" customFormat="1">
      <c r="BP834217" s="90"/>
    </row>
    <row r="834218" spans="68:68" customFormat="1">
      <c r="BP834218" s="90"/>
    </row>
    <row r="834219" spans="68:68" customFormat="1">
      <c r="BP834219" s="90"/>
    </row>
    <row r="834220" spans="68:68" customFormat="1">
      <c r="BP834220" s="90"/>
    </row>
    <row r="834221" spans="68:68" customFormat="1">
      <c r="BP834221" s="90"/>
    </row>
    <row r="834222" spans="68:68" customFormat="1">
      <c r="BP834222" s="90"/>
    </row>
    <row r="834223" spans="68:68" customFormat="1">
      <c r="BP834223" s="90"/>
    </row>
    <row r="834224" spans="68:68" customFormat="1">
      <c r="BP834224" s="90"/>
    </row>
    <row r="834225" spans="68:68" customFormat="1">
      <c r="BP834225" s="90"/>
    </row>
    <row r="834226" spans="68:68" customFormat="1">
      <c r="BP834226" s="90"/>
    </row>
    <row r="834227" spans="68:68" customFormat="1">
      <c r="BP834227" s="90"/>
    </row>
    <row r="834228" spans="68:68" customFormat="1">
      <c r="BP834228" s="90"/>
    </row>
    <row r="834229" spans="68:68" customFormat="1">
      <c r="BP834229" s="90"/>
    </row>
    <row r="834230" spans="68:68" customFormat="1">
      <c r="BP834230" s="90"/>
    </row>
    <row r="834231" spans="68:68" customFormat="1">
      <c r="BP834231" s="90"/>
    </row>
    <row r="834232" spans="68:68" customFormat="1">
      <c r="BP834232" s="90"/>
    </row>
    <row r="834233" spans="68:68" customFormat="1">
      <c r="BP834233" s="90"/>
    </row>
    <row r="834234" spans="68:68" customFormat="1">
      <c r="BP834234" s="90"/>
    </row>
    <row r="834235" spans="68:68" customFormat="1">
      <c r="BP834235" s="90"/>
    </row>
    <row r="834236" spans="68:68" customFormat="1">
      <c r="BP834236" s="90"/>
    </row>
    <row r="834237" spans="68:68" customFormat="1">
      <c r="BP834237" s="90"/>
    </row>
    <row r="834238" spans="68:68" customFormat="1">
      <c r="BP834238" s="90"/>
    </row>
    <row r="834239" spans="68:68" customFormat="1">
      <c r="BP834239" s="90"/>
    </row>
    <row r="834240" spans="68:68" customFormat="1">
      <c r="BP834240" s="90"/>
    </row>
    <row r="834241" spans="68:68" customFormat="1">
      <c r="BP834241" s="90"/>
    </row>
    <row r="834242" spans="68:68" customFormat="1">
      <c r="BP834242" s="90"/>
    </row>
    <row r="834243" spans="68:68" customFormat="1">
      <c r="BP834243" s="90"/>
    </row>
    <row r="834244" spans="68:68" customFormat="1">
      <c r="BP834244" s="90"/>
    </row>
    <row r="834245" spans="68:68" customFormat="1">
      <c r="BP834245" s="90"/>
    </row>
    <row r="834246" spans="68:68" customFormat="1">
      <c r="BP834246" s="90"/>
    </row>
    <row r="834247" spans="68:68" customFormat="1">
      <c r="BP834247" s="90"/>
    </row>
    <row r="834248" spans="68:68" customFormat="1">
      <c r="BP834248" s="90"/>
    </row>
    <row r="834249" spans="68:68" customFormat="1">
      <c r="BP834249" s="90"/>
    </row>
    <row r="834250" spans="68:68" customFormat="1">
      <c r="BP834250" s="90"/>
    </row>
    <row r="834251" spans="68:68" customFormat="1">
      <c r="BP834251" s="90"/>
    </row>
    <row r="834252" spans="68:68" customFormat="1">
      <c r="BP834252" s="90"/>
    </row>
    <row r="834253" spans="68:68" customFormat="1">
      <c r="BP834253" s="90"/>
    </row>
    <row r="834254" spans="68:68" customFormat="1">
      <c r="BP834254" s="90"/>
    </row>
    <row r="834255" spans="68:68" customFormat="1">
      <c r="BP834255" s="90"/>
    </row>
    <row r="834256" spans="68:68" customFormat="1">
      <c r="BP834256" s="90"/>
    </row>
    <row r="834257" spans="68:68" customFormat="1">
      <c r="BP834257" s="90"/>
    </row>
    <row r="834258" spans="68:68" customFormat="1">
      <c r="BP834258" s="90"/>
    </row>
    <row r="834259" spans="68:68" customFormat="1">
      <c r="BP834259" s="90"/>
    </row>
    <row r="834260" spans="68:68" customFormat="1">
      <c r="BP834260" s="90"/>
    </row>
    <row r="834261" spans="68:68" customFormat="1">
      <c r="BP834261" s="90"/>
    </row>
    <row r="834262" spans="68:68" customFormat="1">
      <c r="BP834262" s="90"/>
    </row>
    <row r="834263" spans="68:68" customFormat="1">
      <c r="BP834263" s="90"/>
    </row>
    <row r="834264" spans="68:68" customFormat="1">
      <c r="BP834264" s="90"/>
    </row>
    <row r="834265" spans="68:68" customFormat="1">
      <c r="BP834265" s="90"/>
    </row>
    <row r="834266" spans="68:68" customFormat="1">
      <c r="BP834266" s="90"/>
    </row>
    <row r="834267" spans="68:68" customFormat="1">
      <c r="BP834267" s="90"/>
    </row>
    <row r="834268" spans="68:68" customFormat="1">
      <c r="BP834268" s="90"/>
    </row>
    <row r="834269" spans="68:68" customFormat="1">
      <c r="BP834269" s="90"/>
    </row>
    <row r="834270" spans="68:68" customFormat="1">
      <c r="BP834270" s="90"/>
    </row>
    <row r="834271" spans="68:68" customFormat="1">
      <c r="BP834271" s="90"/>
    </row>
    <row r="834272" spans="68:68" customFormat="1">
      <c r="BP834272" s="90"/>
    </row>
    <row r="834273" spans="68:68" customFormat="1">
      <c r="BP834273" s="90"/>
    </row>
    <row r="834274" spans="68:68" customFormat="1">
      <c r="BP834274" s="90"/>
    </row>
    <row r="834275" spans="68:68" customFormat="1">
      <c r="BP834275" s="90"/>
    </row>
    <row r="834276" spans="68:68" customFormat="1">
      <c r="BP834276" s="90"/>
    </row>
    <row r="834277" spans="68:68" customFormat="1">
      <c r="BP834277" s="90"/>
    </row>
    <row r="834278" spans="68:68" customFormat="1">
      <c r="BP834278" s="90"/>
    </row>
    <row r="834279" spans="68:68" customFormat="1">
      <c r="BP834279" s="90"/>
    </row>
    <row r="834280" spans="68:68" customFormat="1">
      <c r="BP834280" s="90"/>
    </row>
    <row r="834281" spans="68:68" customFormat="1">
      <c r="BP834281" s="90"/>
    </row>
    <row r="834282" spans="68:68" customFormat="1">
      <c r="BP834282" s="90"/>
    </row>
    <row r="834283" spans="68:68" customFormat="1">
      <c r="BP834283" s="90"/>
    </row>
    <row r="834284" spans="68:68" customFormat="1">
      <c r="BP834284" s="90"/>
    </row>
    <row r="834285" spans="68:68" customFormat="1">
      <c r="BP834285" s="90"/>
    </row>
    <row r="834286" spans="68:68" customFormat="1">
      <c r="BP834286" s="90"/>
    </row>
    <row r="834287" spans="68:68" customFormat="1">
      <c r="BP834287" s="90"/>
    </row>
    <row r="834288" spans="68:68" customFormat="1">
      <c r="BP834288" s="90"/>
    </row>
    <row r="834289" spans="68:68" customFormat="1">
      <c r="BP834289" s="90"/>
    </row>
    <row r="834290" spans="68:68" customFormat="1">
      <c r="BP834290" s="90"/>
    </row>
    <row r="834291" spans="68:68" customFormat="1">
      <c r="BP834291" s="90"/>
    </row>
    <row r="834292" spans="68:68" customFormat="1">
      <c r="BP834292" s="90"/>
    </row>
    <row r="834293" spans="68:68" customFormat="1">
      <c r="BP834293" s="90"/>
    </row>
    <row r="834294" spans="68:68" customFormat="1">
      <c r="BP834294" s="90"/>
    </row>
    <row r="834295" spans="68:68" customFormat="1">
      <c r="BP834295" s="90"/>
    </row>
    <row r="834296" spans="68:68" customFormat="1">
      <c r="BP834296" s="90"/>
    </row>
    <row r="834297" spans="68:68" customFormat="1">
      <c r="BP834297" s="90"/>
    </row>
    <row r="834298" spans="68:68" customFormat="1">
      <c r="BP834298" s="90"/>
    </row>
    <row r="834299" spans="68:68" customFormat="1">
      <c r="BP834299" s="90"/>
    </row>
    <row r="834300" spans="68:68" customFormat="1">
      <c r="BP834300" s="90"/>
    </row>
    <row r="834301" spans="68:68" customFormat="1">
      <c r="BP834301" s="90"/>
    </row>
    <row r="834302" spans="68:68" customFormat="1">
      <c r="BP834302" s="90"/>
    </row>
    <row r="834303" spans="68:68" customFormat="1">
      <c r="BP834303" s="90"/>
    </row>
    <row r="834304" spans="68:68" customFormat="1">
      <c r="BP834304" s="90"/>
    </row>
    <row r="834305" spans="68:68" customFormat="1">
      <c r="BP834305" s="90"/>
    </row>
    <row r="834306" spans="68:68" customFormat="1">
      <c r="BP834306" s="90"/>
    </row>
    <row r="834307" spans="68:68" customFormat="1">
      <c r="BP834307" s="90"/>
    </row>
    <row r="834308" spans="68:68" customFormat="1">
      <c r="BP834308" s="90"/>
    </row>
    <row r="834309" spans="68:68" customFormat="1">
      <c r="BP834309" s="90"/>
    </row>
    <row r="834310" spans="68:68" customFormat="1">
      <c r="BP834310" s="90"/>
    </row>
    <row r="834311" spans="68:68" customFormat="1">
      <c r="BP834311" s="90"/>
    </row>
    <row r="834312" spans="68:68" customFormat="1">
      <c r="BP834312" s="90"/>
    </row>
    <row r="834313" spans="68:68" customFormat="1">
      <c r="BP834313" s="90"/>
    </row>
    <row r="834314" spans="68:68" customFormat="1">
      <c r="BP834314" s="90"/>
    </row>
    <row r="834315" spans="68:68" customFormat="1">
      <c r="BP834315" s="90"/>
    </row>
    <row r="834316" spans="68:68" customFormat="1">
      <c r="BP834316" s="90"/>
    </row>
    <row r="834317" spans="68:68" customFormat="1">
      <c r="BP834317" s="90"/>
    </row>
    <row r="834318" spans="68:68" customFormat="1">
      <c r="BP834318" s="90"/>
    </row>
    <row r="834319" spans="68:68" customFormat="1">
      <c r="BP834319" s="90"/>
    </row>
    <row r="834320" spans="68:68" customFormat="1">
      <c r="BP834320" s="90"/>
    </row>
    <row r="834321" spans="68:68" customFormat="1">
      <c r="BP834321" s="90"/>
    </row>
    <row r="834322" spans="68:68" customFormat="1">
      <c r="BP834322" s="90"/>
    </row>
    <row r="834323" spans="68:68" customFormat="1">
      <c r="BP834323" s="90"/>
    </row>
    <row r="834324" spans="68:68" customFormat="1">
      <c r="BP834324" s="90"/>
    </row>
    <row r="834325" spans="68:68" customFormat="1">
      <c r="BP834325" s="90"/>
    </row>
    <row r="834326" spans="68:68" customFormat="1">
      <c r="BP834326" s="90"/>
    </row>
    <row r="834327" spans="68:68" customFormat="1">
      <c r="BP834327" s="90"/>
    </row>
    <row r="834328" spans="68:68" customFormat="1">
      <c r="BP834328" s="90"/>
    </row>
    <row r="834329" spans="68:68" customFormat="1">
      <c r="BP834329" s="90"/>
    </row>
    <row r="834330" spans="68:68" customFormat="1">
      <c r="BP834330" s="90"/>
    </row>
    <row r="834331" spans="68:68" customFormat="1">
      <c r="BP834331" s="90"/>
    </row>
    <row r="834332" spans="68:68" customFormat="1">
      <c r="BP834332" s="90"/>
    </row>
    <row r="834333" spans="68:68" customFormat="1">
      <c r="BP834333" s="90"/>
    </row>
    <row r="834334" spans="68:68" customFormat="1">
      <c r="BP834334" s="90"/>
    </row>
    <row r="834335" spans="68:68" customFormat="1">
      <c r="BP834335" s="90"/>
    </row>
    <row r="834336" spans="68:68" customFormat="1">
      <c r="BP834336" s="90"/>
    </row>
    <row r="834337" spans="68:68" customFormat="1">
      <c r="BP834337" s="90"/>
    </row>
    <row r="834338" spans="68:68" customFormat="1">
      <c r="BP834338" s="90"/>
    </row>
    <row r="834339" spans="68:68" customFormat="1">
      <c r="BP834339" s="90"/>
    </row>
    <row r="834340" spans="68:68" customFormat="1">
      <c r="BP834340" s="90"/>
    </row>
    <row r="834341" spans="68:68" customFormat="1">
      <c r="BP834341" s="90"/>
    </row>
    <row r="834342" spans="68:68" customFormat="1">
      <c r="BP834342" s="90"/>
    </row>
    <row r="834343" spans="68:68" customFormat="1">
      <c r="BP834343" s="90"/>
    </row>
    <row r="834344" spans="68:68" customFormat="1">
      <c r="BP834344" s="90"/>
    </row>
    <row r="834345" spans="68:68" customFormat="1">
      <c r="BP834345" s="90"/>
    </row>
    <row r="834346" spans="68:68" customFormat="1">
      <c r="BP834346" s="90"/>
    </row>
    <row r="834347" spans="68:68" customFormat="1">
      <c r="BP834347" s="90"/>
    </row>
    <row r="834348" spans="68:68" customFormat="1">
      <c r="BP834348" s="90"/>
    </row>
    <row r="834349" spans="68:68" customFormat="1">
      <c r="BP834349" s="90"/>
    </row>
    <row r="834350" spans="68:68" customFormat="1">
      <c r="BP834350" s="90"/>
    </row>
    <row r="834351" spans="68:68" customFormat="1">
      <c r="BP834351" s="90"/>
    </row>
    <row r="834352" spans="68:68" customFormat="1">
      <c r="BP834352" s="90"/>
    </row>
    <row r="834353" spans="68:68" customFormat="1">
      <c r="BP834353" s="90"/>
    </row>
    <row r="834354" spans="68:68" customFormat="1">
      <c r="BP834354" s="90"/>
    </row>
    <row r="834355" spans="68:68" customFormat="1">
      <c r="BP834355" s="90"/>
    </row>
    <row r="834356" spans="68:68" customFormat="1">
      <c r="BP834356" s="90"/>
    </row>
    <row r="834357" spans="68:68" customFormat="1">
      <c r="BP834357" s="90"/>
    </row>
    <row r="834358" spans="68:68" customFormat="1">
      <c r="BP834358" s="90"/>
    </row>
    <row r="834359" spans="68:68" customFormat="1">
      <c r="BP834359" s="90"/>
    </row>
    <row r="834360" spans="68:68" customFormat="1">
      <c r="BP834360" s="90"/>
    </row>
    <row r="834361" spans="68:68" customFormat="1">
      <c r="BP834361" s="90"/>
    </row>
    <row r="834362" spans="68:68" customFormat="1">
      <c r="BP834362" s="90"/>
    </row>
    <row r="834363" spans="68:68" customFormat="1">
      <c r="BP834363" s="90"/>
    </row>
    <row r="834364" spans="68:68" customFormat="1">
      <c r="BP834364" s="90"/>
    </row>
    <row r="834365" spans="68:68" customFormat="1">
      <c r="BP834365" s="90"/>
    </row>
    <row r="834366" spans="68:68" customFormat="1">
      <c r="BP834366" s="90"/>
    </row>
    <row r="834367" spans="68:68" customFormat="1">
      <c r="BP834367" s="90"/>
    </row>
    <row r="834368" spans="68:68" customFormat="1">
      <c r="BP834368" s="90"/>
    </row>
    <row r="834369" spans="68:68" customFormat="1">
      <c r="BP834369" s="90"/>
    </row>
    <row r="834370" spans="68:68" customFormat="1">
      <c r="BP834370" s="90"/>
    </row>
    <row r="834371" spans="68:68" customFormat="1">
      <c r="BP834371" s="90"/>
    </row>
    <row r="834372" spans="68:68" customFormat="1">
      <c r="BP834372" s="90"/>
    </row>
    <row r="834373" spans="68:68" customFormat="1">
      <c r="BP834373" s="90"/>
    </row>
    <row r="834374" spans="68:68" customFormat="1">
      <c r="BP834374" s="90"/>
    </row>
    <row r="834375" spans="68:68" customFormat="1">
      <c r="BP834375" s="90"/>
    </row>
    <row r="834376" spans="68:68" customFormat="1">
      <c r="BP834376" s="90"/>
    </row>
    <row r="834377" spans="68:68" customFormat="1">
      <c r="BP834377" s="90"/>
    </row>
    <row r="834378" spans="68:68" customFormat="1">
      <c r="BP834378" s="90"/>
    </row>
    <row r="834379" spans="68:68" customFormat="1">
      <c r="BP834379" s="90"/>
    </row>
    <row r="834380" spans="68:68" customFormat="1">
      <c r="BP834380" s="90"/>
    </row>
    <row r="834381" spans="68:68" customFormat="1">
      <c r="BP834381" s="90"/>
    </row>
    <row r="834382" spans="68:68" customFormat="1">
      <c r="BP834382" s="90"/>
    </row>
    <row r="834383" spans="68:68" customFormat="1">
      <c r="BP834383" s="90"/>
    </row>
    <row r="834384" spans="68:68" customFormat="1">
      <c r="BP834384" s="90"/>
    </row>
    <row r="834385" spans="68:68" customFormat="1">
      <c r="BP834385" s="90"/>
    </row>
    <row r="834386" spans="68:68" customFormat="1">
      <c r="BP834386" s="90"/>
    </row>
    <row r="834387" spans="68:68" customFormat="1">
      <c r="BP834387" s="90"/>
    </row>
    <row r="834388" spans="68:68" customFormat="1">
      <c r="BP834388" s="90"/>
    </row>
    <row r="834389" spans="68:68" customFormat="1">
      <c r="BP834389" s="90"/>
    </row>
    <row r="834390" spans="68:68" customFormat="1">
      <c r="BP834390" s="90"/>
    </row>
    <row r="834391" spans="68:68" customFormat="1">
      <c r="BP834391" s="90"/>
    </row>
    <row r="834392" spans="68:68" customFormat="1">
      <c r="BP834392" s="90"/>
    </row>
    <row r="834393" spans="68:68" customFormat="1">
      <c r="BP834393" s="90"/>
    </row>
    <row r="834394" spans="68:68" customFormat="1">
      <c r="BP834394" s="90"/>
    </row>
    <row r="834395" spans="68:68" customFormat="1">
      <c r="BP834395" s="90"/>
    </row>
    <row r="834396" spans="68:68" customFormat="1">
      <c r="BP834396" s="90"/>
    </row>
    <row r="834397" spans="68:68" customFormat="1">
      <c r="BP834397" s="90"/>
    </row>
    <row r="834398" spans="68:68" customFormat="1">
      <c r="BP834398" s="90"/>
    </row>
    <row r="834399" spans="68:68" customFormat="1">
      <c r="BP834399" s="90"/>
    </row>
    <row r="834400" spans="68:68" customFormat="1">
      <c r="BP834400" s="90"/>
    </row>
    <row r="834401" spans="68:68" customFormat="1">
      <c r="BP834401" s="90"/>
    </row>
    <row r="834402" spans="68:68" customFormat="1">
      <c r="BP834402" s="90"/>
    </row>
    <row r="834403" spans="68:68" customFormat="1">
      <c r="BP834403" s="90"/>
    </row>
    <row r="834404" spans="68:68" customFormat="1">
      <c r="BP834404" s="90"/>
    </row>
    <row r="834405" spans="68:68" customFormat="1">
      <c r="BP834405" s="90"/>
    </row>
    <row r="834406" spans="68:68" customFormat="1">
      <c r="BP834406" s="90"/>
    </row>
    <row r="834407" spans="68:68" customFormat="1">
      <c r="BP834407" s="90"/>
    </row>
    <row r="834408" spans="68:68" customFormat="1">
      <c r="BP834408" s="90"/>
    </row>
    <row r="834409" spans="68:68" customFormat="1">
      <c r="BP834409" s="90"/>
    </row>
    <row r="834410" spans="68:68" customFormat="1">
      <c r="BP834410" s="90"/>
    </row>
    <row r="834411" spans="68:68" customFormat="1">
      <c r="BP834411" s="90"/>
    </row>
    <row r="834412" spans="68:68" customFormat="1">
      <c r="BP834412" s="90"/>
    </row>
    <row r="834413" spans="68:68" customFormat="1">
      <c r="BP834413" s="90"/>
    </row>
    <row r="834414" spans="68:68" customFormat="1">
      <c r="BP834414" s="90"/>
    </row>
    <row r="834415" spans="68:68" customFormat="1">
      <c r="BP834415" s="90"/>
    </row>
    <row r="834416" spans="68:68" customFormat="1">
      <c r="BP834416" s="90"/>
    </row>
    <row r="834417" spans="68:68" customFormat="1">
      <c r="BP834417" s="90"/>
    </row>
    <row r="834418" spans="68:68" customFormat="1">
      <c r="BP834418" s="90"/>
    </row>
    <row r="834419" spans="68:68" customFormat="1">
      <c r="BP834419" s="90"/>
    </row>
    <row r="834420" spans="68:68" customFormat="1">
      <c r="BP834420" s="90"/>
    </row>
    <row r="834421" spans="68:68" customFormat="1">
      <c r="BP834421" s="90"/>
    </row>
    <row r="834422" spans="68:68" customFormat="1">
      <c r="BP834422" s="90"/>
    </row>
    <row r="834423" spans="68:68" customFormat="1">
      <c r="BP834423" s="90"/>
    </row>
    <row r="834424" spans="68:68" customFormat="1">
      <c r="BP834424" s="90"/>
    </row>
    <row r="834425" spans="68:68" customFormat="1">
      <c r="BP834425" s="90"/>
    </row>
    <row r="834426" spans="68:68" customFormat="1">
      <c r="BP834426" s="90"/>
    </row>
    <row r="834427" spans="68:68" customFormat="1">
      <c r="BP834427" s="90"/>
    </row>
    <row r="834428" spans="68:68" customFormat="1">
      <c r="BP834428" s="90"/>
    </row>
    <row r="834429" spans="68:68" customFormat="1">
      <c r="BP834429" s="90"/>
    </row>
    <row r="834430" spans="68:68" customFormat="1">
      <c r="BP834430" s="90"/>
    </row>
    <row r="834431" spans="68:68" customFormat="1">
      <c r="BP834431" s="90"/>
    </row>
    <row r="834432" spans="68:68" customFormat="1">
      <c r="BP834432" s="90"/>
    </row>
    <row r="834433" spans="68:68" customFormat="1">
      <c r="BP834433" s="90"/>
    </row>
    <row r="834434" spans="68:68" customFormat="1">
      <c r="BP834434" s="90"/>
    </row>
    <row r="834435" spans="68:68" customFormat="1">
      <c r="BP834435" s="90"/>
    </row>
    <row r="834436" spans="68:68" customFormat="1">
      <c r="BP834436" s="90"/>
    </row>
    <row r="834437" spans="68:68" customFormat="1">
      <c r="BP834437" s="90"/>
    </row>
    <row r="834438" spans="68:68" customFormat="1">
      <c r="BP834438" s="90"/>
    </row>
    <row r="834439" spans="68:68" customFormat="1">
      <c r="BP834439" s="90"/>
    </row>
    <row r="834440" spans="68:68" customFormat="1">
      <c r="BP834440" s="90"/>
    </row>
    <row r="834441" spans="68:68" customFormat="1">
      <c r="BP834441" s="90"/>
    </row>
    <row r="834442" spans="68:68" customFormat="1">
      <c r="BP834442" s="90"/>
    </row>
    <row r="834443" spans="68:68" customFormat="1">
      <c r="BP834443" s="90"/>
    </row>
    <row r="834444" spans="68:68" customFormat="1">
      <c r="BP834444" s="90"/>
    </row>
    <row r="834445" spans="68:68" customFormat="1">
      <c r="BP834445" s="90"/>
    </row>
    <row r="834446" spans="68:68" customFormat="1">
      <c r="BP834446" s="90"/>
    </row>
    <row r="834447" spans="68:68" customFormat="1">
      <c r="BP834447" s="90"/>
    </row>
    <row r="834448" spans="68:68" customFormat="1">
      <c r="BP834448" s="90"/>
    </row>
    <row r="834449" spans="68:68" customFormat="1">
      <c r="BP834449" s="90"/>
    </row>
    <row r="834450" spans="68:68" customFormat="1">
      <c r="BP834450" s="90"/>
    </row>
    <row r="834451" spans="68:68" customFormat="1">
      <c r="BP834451" s="90"/>
    </row>
    <row r="834452" spans="68:68" customFormat="1">
      <c r="BP834452" s="90"/>
    </row>
    <row r="834453" spans="68:68" customFormat="1">
      <c r="BP834453" s="90"/>
    </row>
    <row r="834454" spans="68:68" customFormat="1">
      <c r="BP834454" s="90"/>
    </row>
    <row r="834455" spans="68:68" customFormat="1">
      <c r="BP834455" s="90"/>
    </row>
    <row r="834456" spans="68:68" customFormat="1">
      <c r="BP834456" s="90"/>
    </row>
    <row r="834457" spans="68:68" customFormat="1">
      <c r="BP834457" s="90"/>
    </row>
    <row r="834458" spans="68:68" customFormat="1">
      <c r="BP834458" s="90"/>
    </row>
    <row r="834459" spans="68:68" customFormat="1">
      <c r="BP834459" s="90"/>
    </row>
    <row r="834460" spans="68:68" customFormat="1">
      <c r="BP834460" s="90"/>
    </row>
    <row r="834461" spans="68:68" customFormat="1">
      <c r="BP834461" s="90"/>
    </row>
    <row r="834462" spans="68:68" customFormat="1">
      <c r="BP834462" s="90"/>
    </row>
    <row r="834463" spans="68:68" customFormat="1">
      <c r="BP834463" s="90"/>
    </row>
    <row r="834464" spans="68:68" customFormat="1">
      <c r="BP834464" s="90"/>
    </row>
    <row r="834465" spans="68:68" customFormat="1">
      <c r="BP834465" s="90"/>
    </row>
    <row r="834466" spans="68:68" customFormat="1">
      <c r="BP834466" s="90"/>
    </row>
    <row r="834467" spans="68:68" customFormat="1">
      <c r="BP834467" s="90"/>
    </row>
    <row r="834468" spans="68:68" customFormat="1">
      <c r="BP834468" s="90"/>
    </row>
    <row r="834469" spans="68:68" customFormat="1">
      <c r="BP834469" s="90"/>
    </row>
    <row r="834470" spans="68:68" customFormat="1">
      <c r="BP834470" s="90"/>
    </row>
    <row r="834471" spans="68:68" customFormat="1">
      <c r="BP834471" s="90"/>
    </row>
    <row r="834472" spans="68:68" customFormat="1">
      <c r="BP834472" s="90"/>
    </row>
    <row r="834473" spans="68:68" customFormat="1">
      <c r="BP834473" s="90"/>
    </row>
    <row r="834474" spans="68:68" customFormat="1">
      <c r="BP834474" s="90"/>
    </row>
    <row r="834475" spans="68:68" customFormat="1">
      <c r="BP834475" s="90"/>
    </row>
    <row r="834476" spans="68:68" customFormat="1">
      <c r="BP834476" s="90"/>
    </row>
    <row r="834477" spans="68:68" customFormat="1">
      <c r="BP834477" s="90"/>
    </row>
    <row r="834478" spans="68:68" customFormat="1">
      <c r="BP834478" s="90"/>
    </row>
    <row r="834479" spans="68:68" customFormat="1">
      <c r="BP834479" s="90"/>
    </row>
    <row r="834480" spans="68:68" customFormat="1">
      <c r="BP834480" s="90"/>
    </row>
    <row r="834481" spans="68:68" customFormat="1">
      <c r="BP834481" s="90"/>
    </row>
    <row r="834482" spans="68:68" customFormat="1">
      <c r="BP834482" s="90"/>
    </row>
    <row r="834483" spans="68:68" customFormat="1">
      <c r="BP834483" s="90"/>
    </row>
    <row r="834484" spans="68:68" customFormat="1">
      <c r="BP834484" s="90"/>
    </row>
    <row r="834485" spans="68:68" customFormat="1">
      <c r="BP834485" s="90"/>
    </row>
    <row r="834486" spans="68:68" customFormat="1">
      <c r="BP834486" s="90"/>
    </row>
    <row r="834487" spans="68:68" customFormat="1">
      <c r="BP834487" s="90"/>
    </row>
    <row r="834488" spans="68:68" customFormat="1">
      <c r="BP834488" s="90"/>
    </row>
    <row r="834489" spans="68:68" customFormat="1">
      <c r="BP834489" s="90"/>
    </row>
    <row r="834490" spans="68:68" customFormat="1">
      <c r="BP834490" s="90"/>
    </row>
    <row r="834491" spans="68:68" customFormat="1">
      <c r="BP834491" s="90"/>
    </row>
    <row r="834492" spans="68:68" customFormat="1">
      <c r="BP834492" s="90"/>
    </row>
    <row r="834493" spans="68:68" customFormat="1">
      <c r="BP834493" s="90"/>
    </row>
    <row r="834494" spans="68:68" customFormat="1">
      <c r="BP834494" s="90"/>
    </row>
    <row r="834495" spans="68:68" customFormat="1">
      <c r="BP834495" s="90"/>
    </row>
    <row r="834496" spans="68:68" customFormat="1">
      <c r="BP834496" s="90"/>
    </row>
    <row r="834497" spans="68:68" customFormat="1">
      <c r="BP834497" s="90"/>
    </row>
    <row r="834498" spans="68:68" customFormat="1">
      <c r="BP834498" s="90"/>
    </row>
    <row r="834499" spans="68:68" customFormat="1">
      <c r="BP834499" s="90"/>
    </row>
    <row r="834500" spans="68:68" customFormat="1">
      <c r="BP834500" s="90"/>
    </row>
    <row r="834501" spans="68:68" customFormat="1">
      <c r="BP834501" s="90"/>
    </row>
    <row r="834502" spans="68:68" customFormat="1">
      <c r="BP834502" s="90"/>
    </row>
    <row r="834503" spans="68:68" customFormat="1">
      <c r="BP834503" s="90"/>
    </row>
    <row r="834504" spans="68:68" customFormat="1">
      <c r="BP834504" s="90"/>
    </row>
    <row r="834505" spans="68:68" customFormat="1">
      <c r="BP834505" s="90"/>
    </row>
    <row r="834506" spans="68:68" customFormat="1">
      <c r="BP834506" s="90"/>
    </row>
    <row r="834507" spans="68:68" customFormat="1">
      <c r="BP834507" s="90"/>
    </row>
    <row r="834508" spans="68:68" customFormat="1">
      <c r="BP834508" s="90"/>
    </row>
    <row r="834509" spans="68:68" customFormat="1">
      <c r="BP834509" s="90"/>
    </row>
    <row r="834510" spans="68:68" customFormat="1">
      <c r="BP834510" s="90"/>
    </row>
    <row r="834511" spans="68:68" customFormat="1">
      <c r="BP834511" s="90"/>
    </row>
    <row r="834512" spans="68:68" customFormat="1">
      <c r="BP834512" s="90"/>
    </row>
    <row r="834513" spans="68:68" customFormat="1">
      <c r="BP834513" s="90"/>
    </row>
    <row r="834514" spans="68:68" customFormat="1">
      <c r="BP834514" s="90"/>
    </row>
    <row r="834515" spans="68:68" customFormat="1">
      <c r="BP834515" s="90"/>
    </row>
    <row r="834516" spans="68:68" customFormat="1">
      <c r="BP834516" s="90"/>
    </row>
    <row r="834517" spans="68:68" customFormat="1">
      <c r="BP834517" s="90"/>
    </row>
    <row r="834518" spans="68:68" customFormat="1">
      <c r="BP834518" s="90"/>
    </row>
    <row r="834519" spans="68:68" customFormat="1">
      <c r="BP834519" s="90"/>
    </row>
    <row r="834520" spans="68:68" customFormat="1">
      <c r="BP834520" s="90"/>
    </row>
    <row r="834521" spans="68:68" customFormat="1">
      <c r="BP834521" s="90"/>
    </row>
    <row r="834522" spans="68:68" customFormat="1">
      <c r="BP834522" s="90"/>
    </row>
    <row r="834523" spans="68:68" customFormat="1">
      <c r="BP834523" s="90"/>
    </row>
    <row r="834524" spans="68:68" customFormat="1">
      <c r="BP834524" s="90"/>
    </row>
    <row r="834525" spans="68:68" customFormat="1">
      <c r="BP834525" s="90"/>
    </row>
    <row r="834526" spans="68:68" customFormat="1">
      <c r="BP834526" s="90"/>
    </row>
    <row r="834527" spans="68:68" customFormat="1">
      <c r="BP834527" s="90"/>
    </row>
    <row r="834528" spans="68:68" customFormat="1">
      <c r="BP834528" s="90"/>
    </row>
    <row r="834529" spans="68:68" customFormat="1">
      <c r="BP834529" s="90"/>
    </row>
    <row r="834530" spans="68:68" customFormat="1">
      <c r="BP834530" s="90"/>
    </row>
    <row r="834531" spans="68:68" customFormat="1">
      <c r="BP834531" s="90"/>
    </row>
    <row r="834532" spans="68:68" customFormat="1">
      <c r="BP834532" s="90"/>
    </row>
    <row r="834533" spans="68:68" customFormat="1">
      <c r="BP834533" s="90"/>
    </row>
    <row r="834534" spans="68:68" customFormat="1">
      <c r="BP834534" s="90"/>
    </row>
    <row r="834535" spans="68:68" customFormat="1">
      <c r="BP834535" s="90"/>
    </row>
    <row r="834536" spans="68:68" customFormat="1">
      <c r="BP834536" s="90"/>
    </row>
    <row r="834537" spans="68:68" customFormat="1">
      <c r="BP834537" s="90"/>
    </row>
    <row r="834538" spans="68:68" customFormat="1">
      <c r="BP834538" s="90"/>
    </row>
    <row r="834539" spans="68:68" customFormat="1">
      <c r="BP834539" s="90"/>
    </row>
    <row r="834540" spans="68:68" customFormat="1">
      <c r="BP834540" s="90"/>
    </row>
    <row r="834541" spans="68:68" customFormat="1">
      <c r="BP834541" s="90"/>
    </row>
    <row r="834542" spans="68:68" customFormat="1">
      <c r="BP834542" s="90"/>
    </row>
    <row r="834543" spans="68:68" customFormat="1">
      <c r="BP834543" s="90"/>
    </row>
    <row r="834544" spans="68:68" customFormat="1">
      <c r="BP834544" s="90"/>
    </row>
    <row r="834545" spans="68:68" customFormat="1">
      <c r="BP834545" s="90"/>
    </row>
    <row r="834546" spans="68:68" customFormat="1">
      <c r="BP834546" s="90"/>
    </row>
    <row r="834547" spans="68:68" customFormat="1">
      <c r="BP834547" s="90"/>
    </row>
    <row r="834548" spans="68:68" customFormat="1">
      <c r="BP834548" s="90"/>
    </row>
    <row r="834549" spans="68:68" customFormat="1">
      <c r="BP834549" s="90"/>
    </row>
    <row r="834550" spans="68:68" customFormat="1">
      <c r="BP834550" s="90"/>
    </row>
    <row r="834551" spans="68:68" customFormat="1">
      <c r="BP834551" s="90"/>
    </row>
    <row r="834552" spans="68:68" customFormat="1">
      <c r="BP834552" s="90"/>
    </row>
    <row r="834553" spans="68:68" customFormat="1">
      <c r="BP834553" s="90"/>
    </row>
    <row r="834554" spans="68:68" customFormat="1">
      <c r="BP834554" s="90"/>
    </row>
    <row r="834555" spans="68:68" customFormat="1">
      <c r="BP834555" s="90"/>
    </row>
    <row r="834556" spans="68:68" customFormat="1">
      <c r="BP834556" s="90"/>
    </row>
    <row r="834557" spans="68:68" customFormat="1">
      <c r="BP834557" s="90"/>
    </row>
    <row r="834558" spans="68:68" customFormat="1">
      <c r="BP834558" s="90"/>
    </row>
    <row r="834559" spans="68:68" customFormat="1">
      <c r="BP834559" s="90"/>
    </row>
    <row r="834560" spans="68:68" customFormat="1">
      <c r="BP834560" s="90"/>
    </row>
    <row r="834561" spans="68:68" customFormat="1">
      <c r="BP834561" s="90"/>
    </row>
    <row r="834562" spans="68:68" customFormat="1">
      <c r="BP834562" s="90"/>
    </row>
    <row r="834563" spans="68:68" customFormat="1">
      <c r="BP834563" s="90"/>
    </row>
    <row r="834564" spans="68:68" customFormat="1">
      <c r="BP834564" s="90"/>
    </row>
    <row r="834565" spans="68:68" customFormat="1">
      <c r="BP834565" s="90"/>
    </row>
    <row r="834566" spans="68:68" customFormat="1">
      <c r="BP834566" s="90"/>
    </row>
    <row r="834567" spans="68:68" customFormat="1">
      <c r="BP834567" s="90"/>
    </row>
    <row r="834568" spans="68:68" customFormat="1">
      <c r="BP834568" s="90"/>
    </row>
    <row r="834569" spans="68:68" customFormat="1">
      <c r="BP834569" s="90"/>
    </row>
    <row r="834570" spans="68:68" customFormat="1">
      <c r="BP834570" s="90"/>
    </row>
    <row r="834571" spans="68:68" customFormat="1">
      <c r="BP834571" s="90"/>
    </row>
    <row r="834572" spans="68:68" customFormat="1">
      <c r="BP834572" s="90"/>
    </row>
    <row r="834573" spans="68:68" customFormat="1">
      <c r="BP834573" s="90"/>
    </row>
    <row r="834574" spans="68:68" customFormat="1">
      <c r="BP834574" s="90"/>
    </row>
    <row r="834575" spans="68:68" customFormat="1">
      <c r="BP834575" s="90"/>
    </row>
    <row r="834576" spans="68:68" customFormat="1">
      <c r="BP834576" s="90"/>
    </row>
    <row r="834577" spans="68:68" customFormat="1">
      <c r="BP834577" s="90"/>
    </row>
    <row r="834578" spans="68:68" customFormat="1">
      <c r="BP834578" s="90"/>
    </row>
    <row r="834579" spans="68:68" customFormat="1">
      <c r="BP834579" s="90"/>
    </row>
    <row r="834580" spans="68:68" customFormat="1">
      <c r="BP834580" s="90"/>
    </row>
    <row r="834581" spans="68:68" customFormat="1">
      <c r="BP834581" s="90"/>
    </row>
    <row r="834582" spans="68:68" customFormat="1">
      <c r="BP834582" s="90"/>
    </row>
    <row r="834583" spans="68:68" customFormat="1">
      <c r="BP834583" s="90"/>
    </row>
    <row r="834584" spans="68:68" customFormat="1">
      <c r="BP834584" s="90"/>
    </row>
    <row r="834585" spans="68:68" customFormat="1">
      <c r="BP834585" s="90"/>
    </row>
    <row r="834586" spans="68:68" customFormat="1">
      <c r="BP834586" s="90"/>
    </row>
    <row r="834587" spans="68:68" customFormat="1">
      <c r="BP834587" s="90"/>
    </row>
    <row r="834588" spans="68:68" customFormat="1">
      <c r="BP834588" s="90"/>
    </row>
    <row r="834589" spans="68:68" customFormat="1">
      <c r="BP834589" s="90"/>
    </row>
    <row r="834590" spans="68:68" customFormat="1">
      <c r="BP834590" s="90"/>
    </row>
    <row r="834591" spans="68:68" customFormat="1">
      <c r="BP834591" s="90"/>
    </row>
    <row r="834592" spans="68:68" customFormat="1">
      <c r="BP834592" s="90"/>
    </row>
    <row r="834593" spans="68:68" customFormat="1">
      <c r="BP834593" s="90"/>
    </row>
    <row r="834594" spans="68:68" customFormat="1">
      <c r="BP834594" s="90"/>
    </row>
    <row r="834595" spans="68:68" customFormat="1">
      <c r="BP834595" s="90"/>
    </row>
    <row r="834596" spans="68:68" customFormat="1">
      <c r="BP834596" s="90"/>
    </row>
    <row r="834597" spans="68:68" customFormat="1">
      <c r="BP834597" s="90"/>
    </row>
    <row r="834598" spans="68:68" customFormat="1">
      <c r="BP834598" s="90"/>
    </row>
    <row r="834599" spans="68:68" customFormat="1">
      <c r="BP834599" s="90"/>
    </row>
    <row r="834600" spans="68:68" customFormat="1">
      <c r="BP834600" s="90"/>
    </row>
    <row r="834601" spans="68:68" customFormat="1">
      <c r="BP834601" s="90"/>
    </row>
    <row r="834602" spans="68:68" customFormat="1">
      <c r="BP834602" s="90"/>
    </row>
    <row r="834603" spans="68:68" customFormat="1">
      <c r="BP834603" s="90"/>
    </row>
    <row r="834604" spans="68:68" customFormat="1">
      <c r="BP834604" s="90"/>
    </row>
    <row r="834605" spans="68:68" customFormat="1">
      <c r="BP834605" s="90"/>
    </row>
    <row r="834606" spans="68:68" customFormat="1">
      <c r="BP834606" s="90"/>
    </row>
    <row r="834607" spans="68:68" customFormat="1">
      <c r="BP834607" s="90"/>
    </row>
    <row r="834608" spans="68:68" customFormat="1">
      <c r="BP834608" s="90"/>
    </row>
    <row r="834609" spans="68:68" customFormat="1">
      <c r="BP834609" s="90"/>
    </row>
    <row r="834610" spans="68:68" customFormat="1">
      <c r="BP834610" s="90"/>
    </row>
    <row r="834611" spans="68:68" customFormat="1">
      <c r="BP834611" s="90"/>
    </row>
    <row r="834612" spans="68:68" customFormat="1">
      <c r="BP834612" s="90"/>
    </row>
    <row r="834613" spans="68:68" customFormat="1">
      <c r="BP834613" s="90"/>
    </row>
    <row r="834614" spans="68:68" customFormat="1">
      <c r="BP834614" s="90"/>
    </row>
    <row r="834615" spans="68:68" customFormat="1">
      <c r="BP834615" s="90"/>
    </row>
    <row r="834616" spans="68:68" customFormat="1">
      <c r="BP834616" s="90"/>
    </row>
    <row r="834617" spans="68:68" customFormat="1">
      <c r="BP834617" s="90"/>
    </row>
    <row r="834618" spans="68:68" customFormat="1">
      <c r="BP834618" s="90"/>
    </row>
    <row r="834619" spans="68:68" customFormat="1">
      <c r="BP834619" s="90"/>
    </row>
    <row r="834620" spans="68:68" customFormat="1">
      <c r="BP834620" s="90"/>
    </row>
    <row r="834621" spans="68:68" customFormat="1">
      <c r="BP834621" s="90"/>
    </row>
    <row r="834622" spans="68:68" customFormat="1">
      <c r="BP834622" s="90"/>
    </row>
    <row r="834623" spans="68:68" customFormat="1">
      <c r="BP834623" s="90"/>
    </row>
    <row r="834624" spans="68:68" customFormat="1">
      <c r="BP834624" s="90"/>
    </row>
    <row r="834625" spans="68:68" customFormat="1">
      <c r="BP834625" s="90"/>
    </row>
    <row r="834626" spans="68:68" customFormat="1">
      <c r="BP834626" s="90"/>
    </row>
    <row r="834627" spans="68:68" customFormat="1">
      <c r="BP834627" s="90"/>
    </row>
    <row r="834628" spans="68:68" customFormat="1">
      <c r="BP834628" s="90"/>
    </row>
    <row r="834629" spans="68:68" customFormat="1">
      <c r="BP834629" s="90"/>
    </row>
    <row r="834630" spans="68:68" customFormat="1">
      <c r="BP834630" s="90"/>
    </row>
    <row r="834631" spans="68:68" customFormat="1">
      <c r="BP834631" s="90"/>
    </row>
    <row r="834632" spans="68:68" customFormat="1">
      <c r="BP834632" s="90"/>
    </row>
    <row r="834633" spans="68:68" customFormat="1">
      <c r="BP834633" s="90"/>
    </row>
    <row r="834634" spans="68:68" customFormat="1">
      <c r="BP834634" s="90"/>
    </row>
    <row r="834635" spans="68:68" customFormat="1">
      <c r="BP834635" s="90"/>
    </row>
    <row r="834636" spans="68:68" customFormat="1">
      <c r="BP834636" s="90"/>
    </row>
    <row r="834637" spans="68:68" customFormat="1">
      <c r="BP834637" s="90"/>
    </row>
    <row r="834638" spans="68:68" customFormat="1">
      <c r="BP834638" s="90"/>
    </row>
    <row r="834639" spans="68:68" customFormat="1">
      <c r="BP834639" s="90"/>
    </row>
    <row r="834640" spans="68:68" customFormat="1">
      <c r="BP834640" s="90"/>
    </row>
    <row r="834641" spans="68:68" customFormat="1">
      <c r="BP834641" s="90"/>
    </row>
    <row r="834642" spans="68:68" customFormat="1">
      <c r="BP834642" s="90"/>
    </row>
    <row r="834643" spans="68:68" customFormat="1">
      <c r="BP834643" s="90"/>
    </row>
    <row r="834644" spans="68:68" customFormat="1">
      <c r="BP834644" s="90"/>
    </row>
    <row r="834645" spans="68:68" customFormat="1">
      <c r="BP834645" s="90"/>
    </row>
    <row r="834646" spans="68:68" customFormat="1">
      <c r="BP834646" s="90"/>
    </row>
    <row r="834647" spans="68:68" customFormat="1">
      <c r="BP834647" s="90"/>
    </row>
    <row r="834648" spans="68:68" customFormat="1">
      <c r="BP834648" s="90"/>
    </row>
    <row r="834649" spans="68:68" customFormat="1">
      <c r="BP834649" s="90"/>
    </row>
    <row r="834650" spans="68:68" customFormat="1">
      <c r="BP834650" s="90"/>
    </row>
    <row r="834651" spans="68:68" customFormat="1">
      <c r="BP834651" s="90"/>
    </row>
    <row r="834652" spans="68:68" customFormat="1">
      <c r="BP834652" s="90"/>
    </row>
    <row r="834653" spans="68:68" customFormat="1">
      <c r="BP834653" s="90"/>
    </row>
    <row r="834654" spans="68:68" customFormat="1">
      <c r="BP834654" s="90"/>
    </row>
    <row r="834655" spans="68:68" customFormat="1">
      <c r="BP834655" s="90"/>
    </row>
    <row r="834656" spans="68:68" customFormat="1">
      <c r="BP834656" s="90"/>
    </row>
    <row r="834657" spans="68:68" customFormat="1">
      <c r="BP834657" s="90"/>
    </row>
    <row r="834658" spans="68:68" customFormat="1">
      <c r="BP834658" s="90"/>
    </row>
    <row r="834659" spans="68:68" customFormat="1">
      <c r="BP834659" s="90"/>
    </row>
    <row r="834660" spans="68:68" customFormat="1">
      <c r="BP834660" s="90"/>
    </row>
    <row r="834661" spans="68:68" customFormat="1">
      <c r="BP834661" s="90"/>
    </row>
    <row r="834662" spans="68:68" customFormat="1">
      <c r="BP834662" s="90"/>
    </row>
    <row r="834663" spans="68:68" customFormat="1">
      <c r="BP834663" s="90"/>
    </row>
    <row r="834664" spans="68:68" customFormat="1">
      <c r="BP834664" s="90"/>
    </row>
    <row r="834665" spans="68:68" customFormat="1">
      <c r="BP834665" s="90"/>
    </row>
    <row r="834666" spans="68:68" customFormat="1">
      <c r="BP834666" s="90"/>
    </row>
    <row r="834667" spans="68:68" customFormat="1">
      <c r="BP834667" s="90"/>
    </row>
    <row r="834668" spans="68:68" customFormat="1">
      <c r="BP834668" s="90"/>
    </row>
    <row r="834669" spans="68:68" customFormat="1">
      <c r="BP834669" s="90"/>
    </row>
    <row r="834670" spans="68:68" customFormat="1">
      <c r="BP834670" s="90"/>
    </row>
    <row r="834671" spans="68:68" customFormat="1">
      <c r="BP834671" s="90"/>
    </row>
    <row r="834672" spans="68:68" customFormat="1">
      <c r="BP834672" s="90"/>
    </row>
    <row r="834673" spans="68:68" customFormat="1">
      <c r="BP834673" s="90"/>
    </row>
    <row r="834674" spans="68:68" customFormat="1">
      <c r="BP834674" s="90"/>
    </row>
    <row r="834675" spans="68:68" customFormat="1">
      <c r="BP834675" s="90"/>
    </row>
    <row r="834676" spans="68:68" customFormat="1">
      <c r="BP834676" s="90"/>
    </row>
    <row r="834677" spans="68:68" customFormat="1">
      <c r="BP834677" s="90"/>
    </row>
    <row r="834678" spans="68:68" customFormat="1">
      <c r="BP834678" s="90"/>
    </row>
    <row r="834679" spans="68:68" customFormat="1">
      <c r="BP834679" s="90"/>
    </row>
    <row r="834680" spans="68:68" customFormat="1">
      <c r="BP834680" s="90"/>
    </row>
    <row r="834681" spans="68:68" customFormat="1">
      <c r="BP834681" s="90"/>
    </row>
    <row r="834682" spans="68:68" customFormat="1">
      <c r="BP834682" s="90"/>
    </row>
    <row r="834683" spans="68:68" customFormat="1">
      <c r="BP834683" s="90"/>
    </row>
    <row r="834684" spans="68:68" customFormat="1">
      <c r="BP834684" s="90"/>
    </row>
    <row r="834685" spans="68:68" customFormat="1">
      <c r="BP834685" s="90"/>
    </row>
    <row r="834686" spans="68:68" customFormat="1">
      <c r="BP834686" s="90"/>
    </row>
    <row r="834687" spans="68:68" customFormat="1">
      <c r="BP834687" s="90"/>
    </row>
    <row r="834688" spans="68:68" customFormat="1">
      <c r="BP834688" s="90"/>
    </row>
    <row r="834689" spans="68:68" customFormat="1">
      <c r="BP834689" s="90"/>
    </row>
    <row r="834690" spans="68:68" customFormat="1">
      <c r="BP834690" s="90"/>
    </row>
    <row r="834691" spans="68:68" customFormat="1">
      <c r="BP834691" s="90"/>
    </row>
    <row r="834692" spans="68:68" customFormat="1">
      <c r="BP834692" s="90"/>
    </row>
    <row r="834693" spans="68:68" customFormat="1">
      <c r="BP834693" s="90"/>
    </row>
    <row r="834694" spans="68:68" customFormat="1">
      <c r="BP834694" s="90"/>
    </row>
    <row r="834695" spans="68:68" customFormat="1">
      <c r="BP834695" s="90"/>
    </row>
    <row r="834696" spans="68:68" customFormat="1">
      <c r="BP834696" s="90"/>
    </row>
    <row r="834697" spans="68:68" customFormat="1">
      <c r="BP834697" s="90"/>
    </row>
    <row r="834698" spans="68:68" customFormat="1">
      <c r="BP834698" s="90"/>
    </row>
    <row r="834699" spans="68:68" customFormat="1">
      <c r="BP834699" s="90"/>
    </row>
    <row r="834700" spans="68:68" customFormat="1">
      <c r="BP834700" s="90"/>
    </row>
    <row r="834701" spans="68:68" customFormat="1">
      <c r="BP834701" s="90"/>
    </row>
    <row r="834702" spans="68:68" customFormat="1">
      <c r="BP834702" s="90"/>
    </row>
    <row r="834703" spans="68:68" customFormat="1">
      <c r="BP834703" s="90"/>
    </row>
    <row r="834704" spans="68:68" customFormat="1">
      <c r="BP834704" s="90"/>
    </row>
    <row r="834705" spans="68:68" customFormat="1">
      <c r="BP834705" s="90"/>
    </row>
    <row r="834706" spans="68:68" customFormat="1">
      <c r="BP834706" s="90"/>
    </row>
    <row r="834707" spans="68:68" customFormat="1">
      <c r="BP834707" s="90"/>
    </row>
    <row r="834708" spans="68:68" customFormat="1">
      <c r="BP834708" s="90"/>
    </row>
    <row r="834709" spans="68:68" customFormat="1">
      <c r="BP834709" s="90"/>
    </row>
    <row r="834710" spans="68:68" customFormat="1">
      <c r="BP834710" s="90"/>
    </row>
    <row r="834711" spans="68:68" customFormat="1">
      <c r="BP834711" s="90"/>
    </row>
    <row r="834712" spans="68:68" customFormat="1">
      <c r="BP834712" s="90"/>
    </row>
    <row r="834713" spans="68:68" customFormat="1">
      <c r="BP834713" s="90"/>
    </row>
    <row r="834714" spans="68:68" customFormat="1">
      <c r="BP834714" s="90"/>
    </row>
    <row r="834715" spans="68:68" customFormat="1">
      <c r="BP834715" s="90"/>
    </row>
    <row r="834716" spans="68:68" customFormat="1">
      <c r="BP834716" s="90"/>
    </row>
    <row r="834717" spans="68:68" customFormat="1">
      <c r="BP834717" s="90"/>
    </row>
    <row r="834718" spans="68:68" customFormat="1">
      <c r="BP834718" s="90"/>
    </row>
    <row r="834719" spans="68:68" customFormat="1">
      <c r="BP834719" s="90"/>
    </row>
    <row r="834720" spans="68:68" customFormat="1">
      <c r="BP834720" s="90"/>
    </row>
    <row r="834721" spans="68:68" customFormat="1">
      <c r="BP834721" s="90"/>
    </row>
    <row r="834722" spans="68:68" customFormat="1">
      <c r="BP834722" s="90"/>
    </row>
    <row r="834723" spans="68:68" customFormat="1">
      <c r="BP834723" s="90"/>
    </row>
    <row r="834724" spans="68:68" customFormat="1">
      <c r="BP834724" s="90"/>
    </row>
    <row r="834725" spans="68:68" customFormat="1">
      <c r="BP834725" s="90"/>
    </row>
    <row r="834726" spans="68:68" customFormat="1">
      <c r="BP834726" s="90"/>
    </row>
    <row r="834727" spans="68:68" customFormat="1">
      <c r="BP834727" s="90"/>
    </row>
    <row r="834728" spans="68:68" customFormat="1">
      <c r="BP834728" s="90"/>
    </row>
    <row r="834729" spans="68:68" customFormat="1">
      <c r="BP834729" s="90"/>
    </row>
    <row r="834730" spans="68:68" customFormat="1">
      <c r="BP834730" s="90"/>
    </row>
    <row r="834731" spans="68:68" customFormat="1">
      <c r="BP834731" s="90"/>
    </row>
    <row r="834732" spans="68:68" customFormat="1">
      <c r="BP834732" s="90"/>
    </row>
    <row r="834733" spans="68:68" customFormat="1">
      <c r="BP834733" s="90"/>
    </row>
    <row r="834734" spans="68:68" customFormat="1">
      <c r="BP834734" s="90"/>
    </row>
    <row r="834735" spans="68:68" customFormat="1">
      <c r="BP834735" s="90"/>
    </row>
    <row r="834736" spans="68:68" customFormat="1">
      <c r="BP834736" s="90"/>
    </row>
    <row r="834737" spans="68:68" customFormat="1">
      <c r="BP834737" s="90"/>
    </row>
    <row r="834738" spans="68:68" customFormat="1">
      <c r="BP834738" s="90"/>
    </row>
    <row r="834739" spans="68:68" customFormat="1">
      <c r="BP834739" s="90"/>
    </row>
    <row r="834740" spans="68:68" customFormat="1">
      <c r="BP834740" s="90"/>
    </row>
    <row r="834741" spans="68:68" customFormat="1">
      <c r="BP834741" s="90"/>
    </row>
    <row r="834742" spans="68:68" customFormat="1">
      <c r="BP834742" s="90"/>
    </row>
    <row r="834743" spans="68:68" customFormat="1">
      <c r="BP834743" s="90"/>
    </row>
    <row r="834744" spans="68:68" customFormat="1">
      <c r="BP834744" s="90"/>
    </row>
    <row r="834745" spans="68:68" customFormat="1">
      <c r="BP834745" s="90"/>
    </row>
    <row r="834746" spans="68:68" customFormat="1">
      <c r="BP834746" s="90"/>
    </row>
    <row r="834747" spans="68:68" customFormat="1">
      <c r="BP834747" s="90"/>
    </row>
    <row r="834748" spans="68:68" customFormat="1">
      <c r="BP834748" s="90"/>
    </row>
    <row r="834749" spans="68:68" customFormat="1">
      <c r="BP834749" s="90"/>
    </row>
    <row r="834750" spans="68:68" customFormat="1">
      <c r="BP834750" s="90"/>
    </row>
    <row r="834751" spans="68:68" customFormat="1">
      <c r="BP834751" s="90"/>
    </row>
    <row r="834752" spans="68:68" customFormat="1">
      <c r="BP834752" s="90"/>
    </row>
    <row r="834753" spans="68:68" customFormat="1">
      <c r="BP834753" s="90"/>
    </row>
    <row r="834754" spans="68:68" customFormat="1">
      <c r="BP834754" s="90"/>
    </row>
    <row r="834755" spans="68:68" customFormat="1">
      <c r="BP834755" s="90"/>
    </row>
    <row r="834756" spans="68:68" customFormat="1">
      <c r="BP834756" s="90"/>
    </row>
    <row r="834757" spans="68:68" customFormat="1">
      <c r="BP834757" s="90"/>
    </row>
    <row r="834758" spans="68:68" customFormat="1">
      <c r="BP834758" s="90"/>
    </row>
    <row r="834759" spans="68:68" customFormat="1">
      <c r="BP834759" s="90"/>
    </row>
    <row r="834760" spans="68:68" customFormat="1">
      <c r="BP834760" s="90"/>
    </row>
    <row r="834761" spans="68:68" customFormat="1">
      <c r="BP834761" s="90"/>
    </row>
    <row r="834762" spans="68:68" customFormat="1">
      <c r="BP834762" s="90"/>
    </row>
    <row r="834763" spans="68:68" customFormat="1">
      <c r="BP834763" s="90"/>
    </row>
    <row r="834764" spans="68:68" customFormat="1">
      <c r="BP834764" s="90"/>
    </row>
    <row r="834765" spans="68:68" customFormat="1">
      <c r="BP834765" s="90"/>
    </row>
    <row r="834766" spans="68:68" customFormat="1">
      <c r="BP834766" s="90"/>
    </row>
    <row r="834767" spans="68:68" customFormat="1">
      <c r="BP834767" s="90"/>
    </row>
    <row r="834768" spans="68:68" customFormat="1">
      <c r="BP834768" s="90"/>
    </row>
    <row r="834769" spans="68:68" customFormat="1">
      <c r="BP834769" s="90"/>
    </row>
    <row r="834770" spans="68:68" customFormat="1">
      <c r="BP834770" s="90"/>
    </row>
    <row r="834771" spans="68:68" customFormat="1">
      <c r="BP834771" s="90"/>
    </row>
    <row r="834772" spans="68:68" customFormat="1">
      <c r="BP834772" s="90"/>
    </row>
    <row r="834773" spans="68:68" customFormat="1">
      <c r="BP834773" s="90"/>
    </row>
    <row r="834774" spans="68:68" customFormat="1">
      <c r="BP834774" s="90"/>
    </row>
    <row r="834775" spans="68:68" customFormat="1">
      <c r="BP834775" s="90"/>
    </row>
    <row r="834776" spans="68:68" customFormat="1">
      <c r="BP834776" s="90"/>
    </row>
    <row r="834777" spans="68:68" customFormat="1">
      <c r="BP834777" s="90"/>
    </row>
    <row r="834778" spans="68:68" customFormat="1">
      <c r="BP834778" s="90"/>
    </row>
    <row r="834779" spans="68:68" customFormat="1">
      <c r="BP834779" s="90"/>
    </row>
    <row r="834780" spans="68:68" customFormat="1">
      <c r="BP834780" s="90"/>
    </row>
    <row r="834781" spans="68:68" customFormat="1">
      <c r="BP834781" s="90"/>
    </row>
    <row r="834782" spans="68:68" customFormat="1">
      <c r="BP834782" s="90"/>
    </row>
    <row r="834783" spans="68:68" customFormat="1">
      <c r="BP834783" s="90"/>
    </row>
    <row r="834784" spans="68:68" customFormat="1">
      <c r="BP834784" s="90"/>
    </row>
    <row r="834785" spans="68:68" customFormat="1">
      <c r="BP834785" s="90"/>
    </row>
    <row r="834786" spans="68:68" customFormat="1">
      <c r="BP834786" s="90"/>
    </row>
    <row r="834787" spans="68:68" customFormat="1">
      <c r="BP834787" s="90"/>
    </row>
    <row r="834788" spans="68:68" customFormat="1">
      <c r="BP834788" s="90"/>
    </row>
    <row r="834789" spans="68:68" customFormat="1">
      <c r="BP834789" s="90"/>
    </row>
    <row r="834790" spans="68:68" customFormat="1">
      <c r="BP834790" s="90"/>
    </row>
    <row r="834791" spans="68:68" customFormat="1">
      <c r="BP834791" s="90"/>
    </row>
    <row r="834792" spans="68:68" customFormat="1">
      <c r="BP834792" s="90"/>
    </row>
    <row r="834793" spans="68:68" customFormat="1">
      <c r="BP834793" s="90"/>
    </row>
    <row r="834794" spans="68:68" customFormat="1">
      <c r="BP834794" s="90"/>
    </row>
    <row r="834795" spans="68:68" customFormat="1">
      <c r="BP834795" s="90"/>
    </row>
    <row r="834796" spans="68:68" customFormat="1">
      <c r="BP834796" s="90"/>
    </row>
    <row r="834797" spans="68:68" customFormat="1">
      <c r="BP834797" s="90"/>
    </row>
    <row r="834798" spans="68:68" customFormat="1">
      <c r="BP834798" s="90"/>
    </row>
    <row r="834799" spans="68:68" customFormat="1">
      <c r="BP834799" s="90"/>
    </row>
    <row r="834800" spans="68:68" customFormat="1">
      <c r="BP834800" s="90"/>
    </row>
    <row r="834801" spans="68:68" customFormat="1">
      <c r="BP834801" s="90"/>
    </row>
    <row r="834802" spans="68:68" customFormat="1">
      <c r="BP834802" s="90"/>
    </row>
    <row r="834803" spans="68:68" customFormat="1">
      <c r="BP834803" s="90"/>
    </row>
    <row r="834804" spans="68:68" customFormat="1">
      <c r="BP834804" s="90"/>
    </row>
    <row r="834805" spans="68:68" customFormat="1">
      <c r="BP834805" s="90"/>
    </row>
    <row r="834806" spans="68:68" customFormat="1">
      <c r="BP834806" s="90"/>
    </row>
    <row r="834807" spans="68:68" customFormat="1">
      <c r="BP834807" s="90"/>
    </row>
    <row r="834808" spans="68:68" customFormat="1">
      <c r="BP834808" s="90"/>
    </row>
    <row r="834809" spans="68:68" customFormat="1">
      <c r="BP834809" s="90"/>
    </row>
    <row r="834810" spans="68:68" customFormat="1">
      <c r="BP834810" s="90"/>
    </row>
    <row r="834811" spans="68:68" customFormat="1">
      <c r="BP834811" s="90"/>
    </row>
    <row r="834812" spans="68:68" customFormat="1">
      <c r="BP834812" s="90"/>
    </row>
    <row r="834813" spans="68:68" customFormat="1">
      <c r="BP834813" s="90"/>
    </row>
    <row r="834814" spans="68:68" customFormat="1">
      <c r="BP834814" s="90"/>
    </row>
    <row r="834815" spans="68:68" customFormat="1">
      <c r="BP834815" s="90"/>
    </row>
    <row r="834816" spans="68:68" customFormat="1">
      <c r="BP834816" s="90"/>
    </row>
    <row r="834817" spans="68:68" customFormat="1">
      <c r="BP834817" s="90"/>
    </row>
    <row r="834818" spans="68:68" customFormat="1">
      <c r="BP834818" s="90"/>
    </row>
    <row r="834819" spans="68:68" customFormat="1">
      <c r="BP834819" s="90"/>
    </row>
    <row r="834820" spans="68:68" customFormat="1">
      <c r="BP834820" s="90"/>
    </row>
    <row r="834821" spans="68:68" customFormat="1">
      <c r="BP834821" s="90"/>
    </row>
    <row r="834822" spans="68:68" customFormat="1">
      <c r="BP834822" s="90"/>
    </row>
    <row r="834823" spans="68:68" customFormat="1">
      <c r="BP834823" s="90"/>
    </row>
    <row r="834824" spans="68:68" customFormat="1">
      <c r="BP834824" s="90"/>
    </row>
    <row r="834825" spans="68:68" customFormat="1">
      <c r="BP834825" s="90"/>
    </row>
    <row r="834826" spans="68:68" customFormat="1">
      <c r="BP834826" s="90"/>
    </row>
    <row r="834827" spans="68:68" customFormat="1">
      <c r="BP834827" s="90"/>
    </row>
    <row r="834828" spans="68:68" customFormat="1">
      <c r="BP834828" s="90"/>
    </row>
    <row r="834829" spans="68:68" customFormat="1">
      <c r="BP834829" s="90"/>
    </row>
    <row r="834830" spans="68:68" customFormat="1">
      <c r="BP834830" s="90"/>
    </row>
    <row r="834831" spans="68:68" customFormat="1">
      <c r="BP834831" s="90"/>
    </row>
    <row r="834832" spans="68:68" customFormat="1">
      <c r="BP834832" s="90"/>
    </row>
    <row r="834833" spans="68:68" customFormat="1">
      <c r="BP834833" s="90"/>
    </row>
    <row r="834834" spans="68:68" customFormat="1">
      <c r="BP834834" s="90"/>
    </row>
    <row r="834835" spans="68:68" customFormat="1">
      <c r="BP834835" s="90"/>
    </row>
    <row r="834836" spans="68:68" customFormat="1">
      <c r="BP834836" s="90"/>
    </row>
    <row r="834837" spans="68:68" customFormat="1">
      <c r="BP834837" s="90"/>
    </row>
    <row r="834838" spans="68:68" customFormat="1">
      <c r="BP834838" s="90"/>
    </row>
    <row r="834839" spans="68:68" customFormat="1">
      <c r="BP834839" s="90"/>
    </row>
    <row r="834840" spans="68:68" customFormat="1">
      <c r="BP834840" s="90"/>
    </row>
    <row r="834841" spans="68:68" customFormat="1">
      <c r="BP834841" s="90"/>
    </row>
    <row r="834842" spans="68:68" customFormat="1">
      <c r="BP834842" s="90"/>
    </row>
    <row r="834843" spans="68:68" customFormat="1">
      <c r="BP834843" s="90"/>
    </row>
    <row r="834844" spans="68:68" customFormat="1">
      <c r="BP834844" s="90"/>
    </row>
    <row r="834845" spans="68:68" customFormat="1">
      <c r="BP834845" s="90"/>
    </row>
    <row r="834846" spans="68:68" customFormat="1">
      <c r="BP834846" s="90"/>
    </row>
    <row r="834847" spans="68:68" customFormat="1">
      <c r="BP834847" s="90"/>
    </row>
    <row r="834848" spans="68:68" customFormat="1">
      <c r="BP834848" s="90"/>
    </row>
    <row r="834849" spans="68:68" customFormat="1">
      <c r="BP834849" s="90"/>
    </row>
    <row r="834850" spans="68:68" customFormat="1">
      <c r="BP834850" s="90"/>
    </row>
    <row r="834851" spans="68:68" customFormat="1">
      <c r="BP834851" s="90"/>
    </row>
    <row r="834852" spans="68:68" customFormat="1">
      <c r="BP834852" s="90"/>
    </row>
    <row r="834853" spans="68:68" customFormat="1">
      <c r="BP834853" s="90"/>
    </row>
    <row r="834854" spans="68:68" customFormat="1">
      <c r="BP834854" s="90"/>
    </row>
    <row r="834855" spans="68:68" customFormat="1">
      <c r="BP834855" s="90"/>
    </row>
    <row r="834856" spans="68:68" customFormat="1">
      <c r="BP834856" s="90"/>
    </row>
    <row r="834857" spans="68:68" customFormat="1">
      <c r="BP834857" s="90"/>
    </row>
    <row r="834858" spans="68:68" customFormat="1">
      <c r="BP834858" s="90"/>
    </row>
    <row r="834859" spans="68:68" customFormat="1">
      <c r="BP834859" s="90"/>
    </row>
    <row r="834860" spans="68:68" customFormat="1">
      <c r="BP834860" s="90"/>
    </row>
    <row r="834861" spans="68:68" customFormat="1">
      <c r="BP834861" s="90"/>
    </row>
    <row r="834862" spans="68:68" customFormat="1">
      <c r="BP834862" s="90"/>
    </row>
    <row r="834863" spans="68:68" customFormat="1">
      <c r="BP834863" s="90"/>
    </row>
    <row r="834864" spans="68:68" customFormat="1">
      <c r="BP834864" s="90"/>
    </row>
    <row r="834865" spans="68:68" customFormat="1">
      <c r="BP834865" s="90"/>
    </row>
    <row r="834866" spans="68:68" customFormat="1">
      <c r="BP834866" s="90"/>
    </row>
    <row r="834867" spans="68:68" customFormat="1">
      <c r="BP834867" s="90"/>
    </row>
    <row r="834868" spans="68:68" customFormat="1">
      <c r="BP834868" s="90"/>
    </row>
    <row r="834869" spans="68:68" customFormat="1">
      <c r="BP834869" s="90"/>
    </row>
    <row r="834870" spans="68:68" customFormat="1">
      <c r="BP834870" s="90"/>
    </row>
    <row r="834871" spans="68:68" customFormat="1">
      <c r="BP834871" s="90"/>
    </row>
    <row r="834872" spans="68:68" customFormat="1">
      <c r="BP834872" s="90"/>
    </row>
    <row r="834873" spans="68:68" customFormat="1">
      <c r="BP834873" s="90"/>
    </row>
    <row r="834874" spans="68:68" customFormat="1">
      <c r="BP834874" s="90"/>
    </row>
    <row r="834875" spans="68:68" customFormat="1">
      <c r="BP834875" s="90"/>
    </row>
    <row r="834876" spans="68:68" customFormat="1">
      <c r="BP834876" s="90"/>
    </row>
    <row r="834877" spans="68:68" customFormat="1">
      <c r="BP834877" s="90"/>
    </row>
    <row r="834878" spans="68:68" customFormat="1">
      <c r="BP834878" s="90"/>
    </row>
    <row r="834879" spans="68:68" customFormat="1">
      <c r="BP834879" s="90"/>
    </row>
    <row r="834880" spans="68:68" customFormat="1">
      <c r="BP834880" s="90"/>
    </row>
    <row r="834881" spans="68:68" customFormat="1">
      <c r="BP834881" s="90"/>
    </row>
    <row r="834882" spans="68:68" customFormat="1">
      <c r="BP834882" s="90"/>
    </row>
    <row r="834883" spans="68:68" customFormat="1">
      <c r="BP834883" s="90"/>
    </row>
    <row r="834884" spans="68:68" customFormat="1">
      <c r="BP834884" s="90"/>
    </row>
    <row r="834885" spans="68:68" customFormat="1">
      <c r="BP834885" s="90"/>
    </row>
    <row r="834886" spans="68:68" customFormat="1">
      <c r="BP834886" s="90"/>
    </row>
    <row r="834887" spans="68:68" customFormat="1">
      <c r="BP834887" s="90"/>
    </row>
    <row r="834888" spans="68:68" customFormat="1">
      <c r="BP834888" s="90"/>
    </row>
    <row r="834889" spans="68:68" customFormat="1">
      <c r="BP834889" s="90"/>
    </row>
    <row r="834890" spans="68:68" customFormat="1">
      <c r="BP834890" s="90"/>
    </row>
    <row r="834891" spans="68:68" customFormat="1">
      <c r="BP834891" s="90"/>
    </row>
    <row r="834892" spans="68:68" customFormat="1">
      <c r="BP834892" s="90"/>
    </row>
    <row r="834893" spans="68:68" customFormat="1">
      <c r="BP834893" s="90"/>
    </row>
    <row r="834894" spans="68:68" customFormat="1">
      <c r="BP834894" s="90"/>
    </row>
    <row r="834895" spans="68:68" customFormat="1">
      <c r="BP834895" s="90"/>
    </row>
    <row r="834896" spans="68:68" customFormat="1">
      <c r="BP834896" s="90"/>
    </row>
    <row r="834897" spans="68:68" customFormat="1">
      <c r="BP834897" s="90"/>
    </row>
    <row r="834898" spans="68:68" customFormat="1">
      <c r="BP834898" s="90"/>
    </row>
    <row r="834899" spans="68:68" customFormat="1">
      <c r="BP834899" s="90"/>
    </row>
    <row r="834900" spans="68:68" customFormat="1">
      <c r="BP834900" s="90"/>
    </row>
    <row r="834901" spans="68:68" customFormat="1">
      <c r="BP834901" s="90"/>
    </row>
    <row r="834902" spans="68:68" customFormat="1">
      <c r="BP834902" s="90"/>
    </row>
    <row r="834903" spans="68:68" customFormat="1">
      <c r="BP834903" s="90"/>
    </row>
    <row r="834904" spans="68:68" customFormat="1">
      <c r="BP834904" s="90"/>
    </row>
    <row r="834905" spans="68:68" customFormat="1">
      <c r="BP834905" s="90"/>
    </row>
    <row r="834906" spans="68:68" customFormat="1">
      <c r="BP834906" s="90"/>
    </row>
    <row r="834907" spans="68:68" customFormat="1">
      <c r="BP834907" s="90"/>
    </row>
    <row r="834908" spans="68:68" customFormat="1">
      <c r="BP834908" s="90"/>
    </row>
    <row r="834909" spans="68:68" customFormat="1">
      <c r="BP834909" s="90"/>
    </row>
    <row r="834910" spans="68:68" customFormat="1">
      <c r="BP834910" s="90"/>
    </row>
    <row r="834911" spans="68:68" customFormat="1">
      <c r="BP834911" s="90"/>
    </row>
    <row r="834912" spans="68:68" customFormat="1">
      <c r="BP834912" s="90"/>
    </row>
    <row r="834913" spans="68:68" customFormat="1">
      <c r="BP834913" s="90"/>
    </row>
    <row r="834914" spans="68:68" customFormat="1">
      <c r="BP834914" s="90"/>
    </row>
    <row r="834915" spans="68:68" customFormat="1">
      <c r="BP834915" s="90"/>
    </row>
    <row r="834916" spans="68:68" customFormat="1">
      <c r="BP834916" s="90"/>
    </row>
    <row r="834917" spans="68:68" customFormat="1">
      <c r="BP834917" s="90"/>
    </row>
    <row r="834918" spans="68:68" customFormat="1">
      <c r="BP834918" s="90"/>
    </row>
    <row r="834919" spans="68:68" customFormat="1">
      <c r="BP834919" s="90"/>
    </row>
    <row r="834920" spans="68:68" customFormat="1">
      <c r="BP834920" s="90"/>
    </row>
    <row r="834921" spans="68:68" customFormat="1">
      <c r="BP834921" s="90"/>
    </row>
    <row r="834922" spans="68:68" customFormat="1">
      <c r="BP834922" s="90"/>
    </row>
    <row r="834923" spans="68:68" customFormat="1">
      <c r="BP834923" s="90"/>
    </row>
    <row r="834924" spans="68:68" customFormat="1">
      <c r="BP834924" s="90"/>
    </row>
    <row r="834925" spans="68:68" customFormat="1">
      <c r="BP834925" s="90"/>
    </row>
    <row r="834926" spans="68:68" customFormat="1">
      <c r="BP834926" s="90"/>
    </row>
    <row r="834927" spans="68:68" customFormat="1">
      <c r="BP834927" s="90"/>
    </row>
    <row r="834928" spans="68:68" customFormat="1">
      <c r="BP834928" s="90"/>
    </row>
    <row r="834929" spans="68:68" customFormat="1">
      <c r="BP834929" s="90"/>
    </row>
    <row r="834930" spans="68:68" customFormat="1">
      <c r="BP834930" s="90"/>
    </row>
    <row r="834931" spans="68:68" customFormat="1">
      <c r="BP834931" s="90"/>
    </row>
    <row r="834932" spans="68:68" customFormat="1">
      <c r="BP834932" s="90"/>
    </row>
    <row r="834933" spans="68:68" customFormat="1">
      <c r="BP834933" s="90"/>
    </row>
    <row r="834934" spans="68:68" customFormat="1">
      <c r="BP834934" s="90"/>
    </row>
    <row r="834935" spans="68:68" customFormat="1">
      <c r="BP834935" s="90"/>
    </row>
    <row r="834936" spans="68:68" customFormat="1">
      <c r="BP834936" s="90"/>
    </row>
    <row r="834937" spans="68:68" customFormat="1">
      <c r="BP834937" s="90"/>
    </row>
    <row r="834938" spans="68:68" customFormat="1">
      <c r="BP834938" s="90"/>
    </row>
    <row r="834939" spans="68:68" customFormat="1">
      <c r="BP834939" s="90"/>
    </row>
    <row r="834940" spans="68:68" customFormat="1">
      <c r="BP834940" s="90"/>
    </row>
    <row r="834941" spans="68:68" customFormat="1">
      <c r="BP834941" s="90"/>
    </row>
    <row r="834942" spans="68:68" customFormat="1">
      <c r="BP834942" s="90"/>
    </row>
    <row r="834943" spans="68:68" customFormat="1">
      <c r="BP834943" s="90"/>
    </row>
    <row r="834944" spans="68:68" customFormat="1">
      <c r="BP834944" s="90"/>
    </row>
    <row r="834945" spans="68:68" customFormat="1">
      <c r="BP834945" s="90"/>
    </row>
    <row r="834946" spans="68:68" customFormat="1">
      <c r="BP834946" s="90"/>
    </row>
    <row r="834947" spans="68:68" customFormat="1">
      <c r="BP834947" s="90"/>
    </row>
    <row r="834948" spans="68:68" customFormat="1">
      <c r="BP834948" s="90"/>
    </row>
    <row r="834949" spans="68:68" customFormat="1">
      <c r="BP834949" s="90"/>
    </row>
    <row r="834950" spans="68:68" customFormat="1">
      <c r="BP834950" s="90"/>
    </row>
    <row r="834951" spans="68:68" customFormat="1">
      <c r="BP834951" s="90"/>
    </row>
    <row r="834952" spans="68:68" customFormat="1">
      <c r="BP834952" s="90"/>
    </row>
    <row r="834953" spans="68:68" customFormat="1">
      <c r="BP834953" s="90"/>
    </row>
    <row r="834954" spans="68:68" customFormat="1">
      <c r="BP834954" s="90"/>
    </row>
    <row r="834955" spans="68:68" customFormat="1">
      <c r="BP834955" s="90"/>
    </row>
    <row r="834956" spans="68:68" customFormat="1">
      <c r="BP834956" s="90"/>
    </row>
    <row r="834957" spans="68:68" customFormat="1">
      <c r="BP834957" s="90"/>
    </row>
    <row r="834958" spans="68:68" customFormat="1">
      <c r="BP834958" s="90"/>
    </row>
    <row r="834959" spans="68:68" customFormat="1">
      <c r="BP834959" s="90"/>
    </row>
    <row r="834960" spans="68:68" customFormat="1">
      <c r="BP834960" s="90"/>
    </row>
    <row r="834961" spans="68:68" customFormat="1">
      <c r="BP834961" s="90"/>
    </row>
    <row r="834962" spans="68:68" customFormat="1">
      <c r="BP834962" s="90"/>
    </row>
    <row r="834963" spans="68:68" customFormat="1">
      <c r="BP834963" s="90"/>
    </row>
    <row r="834964" spans="68:68" customFormat="1">
      <c r="BP834964" s="90"/>
    </row>
    <row r="834965" spans="68:68" customFormat="1">
      <c r="BP834965" s="90"/>
    </row>
    <row r="834966" spans="68:68" customFormat="1">
      <c r="BP834966" s="90"/>
    </row>
    <row r="834967" spans="68:68" customFormat="1">
      <c r="BP834967" s="90"/>
    </row>
    <row r="834968" spans="68:68" customFormat="1">
      <c r="BP834968" s="90"/>
    </row>
    <row r="834969" spans="68:68" customFormat="1">
      <c r="BP834969" s="90"/>
    </row>
    <row r="834970" spans="68:68" customFormat="1">
      <c r="BP834970" s="90"/>
    </row>
    <row r="834971" spans="68:68" customFormat="1">
      <c r="BP834971" s="90"/>
    </row>
    <row r="834972" spans="68:68" customFormat="1">
      <c r="BP834972" s="90"/>
    </row>
    <row r="834973" spans="68:68" customFormat="1">
      <c r="BP834973" s="90"/>
    </row>
    <row r="834974" spans="68:68" customFormat="1">
      <c r="BP834974" s="90"/>
    </row>
    <row r="834975" spans="68:68" customFormat="1">
      <c r="BP834975" s="90"/>
    </row>
    <row r="834976" spans="68:68" customFormat="1">
      <c r="BP834976" s="90"/>
    </row>
    <row r="834977" spans="68:68" customFormat="1">
      <c r="BP834977" s="90"/>
    </row>
    <row r="834978" spans="68:68" customFormat="1">
      <c r="BP834978" s="90"/>
    </row>
    <row r="834979" spans="68:68" customFormat="1">
      <c r="BP834979" s="90"/>
    </row>
    <row r="834980" spans="68:68" customFormat="1">
      <c r="BP834980" s="90"/>
    </row>
    <row r="834981" spans="68:68" customFormat="1">
      <c r="BP834981" s="90"/>
    </row>
    <row r="834982" spans="68:68" customFormat="1">
      <c r="BP834982" s="90"/>
    </row>
    <row r="834983" spans="68:68" customFormat="1">
      <c r="BP834983" s="90"/>
    </row>
    <row r="834984" spans="68:68" customFormat="1">
      <c r="BP834984" s="90"/>
    </row>
    <row r="834985" spans="68:68" customFormat="1">
      <c r="BP834985" s="90"/>
    </row>
    <row r="834986" spans="68:68" customFormat="1">
      <c r="BP834986" s="90"/>
    </row>
    <row r="834987" spans="68:68" customFormat="1">
      <c r="BP834987" s="90"/>
    </row>
    <row r="834988" spans="68:68" customFormat="1">
      <c r="BP834988" s="90"/>
    </row>
    <row r="834989" spans="68:68" customFormat="1">
      <c r="BP834989" s="90"/>
    </row>
    <row r="834990" spans="68:68" customFormat="1">
      <c r="BP834990" s="90"/>
    </row>
    <row r="834991" spans="68:68" customFormat="1">
      <c r="BP834991" s="90"/>
    </row>
    <row r="834992" spans="68:68" customFormat="1">
      <c r="BP834992" s="90"/>
    </row>
    <row r="834993" spans="68:68" customFormat="1">
      <c r="BP834993" s="90"/>
    </row>
    <row r="834994" spans="68:68" customFormat="1">
      <c r="BP834994" s="90"/>
    </row>
    <row r="834995" spans="68:68" customFormat="1">
      <c r="BP834995" s="90"/>
    </row>
    <row r="834996" spans="68:68" customFormat="1">
      <c r="BP834996" s="90"/>
    </row>
    <row r="834997" spans="68:68" customFormat="1">
      <c r="BP834997" s="90"/>
    </row>
    <row r="834998" spans="68:68" customFormat="1">
      <c r="BP834998" s="90"/>
    </row>
    <row r="834999" spans="68:68" customFormat="1">
      <c r="BP834999" s="90"/>
    </row>
    <row r="835000" spans="68:68" customFormat="1">
      <c r="BP835000" s="90"/>
    </row>
    <row r="835001" spans="68:68" customFormat="1">
      <c r="BP835001" s="90"/>
    </row>
    <row r="835002" spans="68:68" customFormat="1">
      <c r="BP835002" s="90"/>
    </row>
    <row r="835003" spans="68:68" customFormat="1">
      <c r="BP835003" s="90"/>
    </row>
    <row r="835004" spans="68:68" customFormat="1">
      <c r="BP835004" s="90"/>
    </row>
    <row r="835005" spans="68:68" customFormat="1">
      <c r="BP835005" s="90"/>
    </row>
    <row r="835006" spans="68:68" customFormat="1">
      <c r="BP835006" s="90"/>
    </row>
    <row r="835007" spans="68:68" customFormat="1">
      <c r="BP835007" s="90"/>
    </row>
    <row r="835008" spans="68:68" customFormat="1">
      <c r="BP835008" s="90"/>
    </row>
    <row r="835009" spans="68:68" customFormat="1">
      <c r="BP835009" s="90"/>
    </row>
    <row r="835010" spans="68:68" customFormat="1">
      <c r="BP835010" s="90"/>
    </row>
    <row r="835011" spans="68:68" customFormat="1">
      <c r="BP835011" s="90"/>
    </row>
    <row r="835012" spans="68:68" customFormat="1">
      <c r="BP835012" s="90"/>
    </row>
    <row r="835013" spans="68:68" customFormat="1">
      <c r="BP835013" s="90"/>
    </row>
    <row r="835014" spans="68:68" customFormat="1">
      <c r="BP835014" s="90"/>
    </row>
    <row r="835015" spans="68:68" customFormat="1">
      <c r="BP835015" s="90"/>
    </row>
    <row r="835016" spans="68:68" customFormat="1">
      <c r="BP835016" s="90"/>
    </row>
    <row r="835017" spans="68:68" customFormat="1">
      <c r="BP835017" s="90"/>
    </row>
    <row r="835018" spans="68:68" customFormat="1">
      <c r="BP835018" s="90"/>
    </row>
    <row r="835019" spans="68:68" customFormat="1">
      <c r="BP835019" s="90"/>
    </row>
    <row r="835020" spans="68:68" customFormat="1">
      <c r="BP835020" s="90"/>
    </row>
    <row r="835021" spans="68:68" customFormat="1">
      <c r="BP835021" s="90"/>
    </row>
    <row r="835022" spans="68:68" customFormat="1">
      <c r="BP835022" s="90"/>
    </row>
    <row r="835023" spans="68:68" customFormat="1">
      <c r="BP835023" s="90"/>
    </row>
    <row r="835024" spans="68:68" customFormat="1">
      <c r="BP835024" s="90"/>
    </row>
    <row r="835025" spans="68:68" customFormat="1">
      <c r="BP835025" s="90"/>
    </row>
    <row r="835026" spans="68:68" customFormat="1">
      <c r="BP835026" s="90"/>
    </row>
    <row r="835027" spans="68:68" customFormat="1">
      <c r="BP835027" s="90"/>
    </row>
    <row r="835028" spans="68:68" customFormat="1">
      <c r="BP835028" s="90"/>
    </row>
    <row r="835029" spans="68:68" customFormat="1">
      <c r="BP835029" s="90"/>
    </row>
    <row r="835030" spans="68:68" customFormat="1">
      <c r="BP835030" s="90"/>
    </row>
    <row r="835031" spans="68:68" customFormat="1">
      <c r="BP835031" s="90"/>
    </row>
    <row r="835032" spans="68:68" customFormat="1">
      <c r="BP835032" s="90"/>
    </row>
    <row r="835033" spans="68:68" customFormat="1">
      <c r="BP835033" s="90"/>
    </row>
    <row r="835034" spans="68:68" customFormat="1">
      <c r="BP835034" s="90"/>
    </row>
    <row r="835035" spans="68:68" customFormat="1">
      <c r="BP835035" s="90"/>
    </row>
    <row r="835036" spans="68:68" customFormat="1">
      <c r="BP835036" s="90"/>
    </row>
    <row r="835037" spans="68:68" customFormat="1">
      <c r="BP835037" s="90"/>
    </row>
    <row r="835038" spans="68:68" customFormat="1">
      <c r="BP835038" s="90"/>
    </row>
    <row r="835039" spans="68:68" customFormat="1">
      <c r="BP835039" s="90"/>
    </row>
    <row r="835040" spans="68:68" customFormat="1">
      <c r="BP835040" s="90"/>
    </row>
    <row r="835041" spans="68:68" customFormat="1">
      <c r="BP835041" s="90"/>
    </row>
    <row r="835042" spans="68:68" customFormat="1">
      <c r="BP835042" s="90"/>
    </row>
    <row r="835043" spans="68:68" customFormat="1">
      <c r="BP835043" s="90"/>
    </row>
    <row r="835044" spans="68:68" customFormat="1">
      <c r="BP835044" s="90"/>
    </row>
    <row r="835045" spans="68:68" customFormat="1">
      <c r="BP835045" s="90"/>
    </row>
    <row r="835046" spans="68:68" customFormat="1">
      <c r="BP835046" s="90"/>
    </row>
    <row r="835047" spans="68:68" customFormat="1">
      <c r="BP835047" s="90"/>
    </row>
    <row r="835048" spans="68:68" customFormat="1">
      <c r="BP835048" s="90"/>
    </row>
    <row r="835049" spans="68:68" customFormat="1">
      <c r="BP835049" s="90"/>
    </row>
    <row r="835050" spans="68:68" customFormat="1">
      <c r="BP835050" s="90"/>
    </row>
    <row r="835051" spans="68:68" customFormat="1">
      <c r="BP835051" s="90"/>
    </row>
    <row r="835052" spans="68:68" customFormat="1">
      <c r="BP835052" s="90"/>
    </row>
    <row r="835053" spans="68:68" customFormat="1">
      <c r="BP835053" s="90"/>
    </row>
    <row r="835054" spans="68:68" customFormat="1">
      <c r="BP835054" s="90"/>
    </row>
    <row r="835055" spans="68:68" customFormat="1">
      <c r="BP835055" s="90"/>
    </row>
    <row r="835056" spans="68:68" customFormat="1">
      <c r="BP835056" s="90"/>
    </row>
    <row r="835057" spans="68:68" customFormat="1">
      <c r="BP835057" s="90"/>
    </row>
    <row r="835058" spans="68:68" customFormat="1">
      <c r="BP835058" s="90"/>
    </row>
    <row r="835059" spans="68:68" customFormat="1">
      <c r="BP835059" s="90"/>
    </row>
    <row r="835060" spans="68:68" customFormat="1">
      <c r="BP835060" s="90"/>
    </row>
    <row r="835061" spans="68:68" customFormat="1">
      <c r="BP835061" s="90"/>
    </row>
    <row r="835062" spans="68:68" customFormat="1">
      <c r="BP835062" s="90"/>
    </row>
    <row r="835063" spans="68:68" customFormat="1">
      <c r="BP835063" s="90"/>
    </row>
    <row r="835064" spans="68:68" customFormat="1">
      <c r="BP835064" s="90"/>
    </row>
    <row r="835065" spans="68:68" customFormat="1">
      <c r="BP835065" s="90"/>
    </row>
    <row r="835066" spans="68:68" customFormat="1">
      <c r="BP835066" s="90"/>
    </row>
    <row r="835067" spans="68:68" customFormat="1">
      <c r="BP835067" s="90"/>
    </row>
    <row r="835068" spans="68:68" customFormat="1">
      <c r="BP835068" s="90"/>
    </row>
    <row r="835069" spans="68:68" customFormat="1">
      <c r="BP835069" s="90"/>
    </row>
    <row r="835070" spans="68:68" customFormat="1">
      <c r="BP835070" s="90"/>
    </row>
    <row r="835071" spans="68:68" customFormat="1">
      <c r="BP835071" s="90"/>
    </row>
    <row r="835072" spans="68:68" customFormat="1">
      <c r="BP835072" s="90"/>
    </row>
    <row r="835073" spans="68:68" customFormat="1">
      <c r="BP835073" s="90"/>
    </row>
    <row r="835074" spans="68:68" customFormat="1">
      <c r="BP835074" s="90"/>
    </row>
    <row r="835075" spans="68:68" customFormat="1">
      <c r="BP835075" s="90"/>
    </row>
    <row r="835076" spans="68:68" customFormat="1">
      <c r="BP835076" s="90"/>
    </row>
    <row r="835077" spans="68:68" customFormat="1">
      <c r="BP835077" s="90"/>
    </row>
    <row r="835078" spans="68:68" customFormat="1">
      <c r="BP835078" s="90"/>
    </row>
    <row r="835079" spans="68:68" customFormat="1">
      <c r="BP835079" s="90"/>
    </row>
    <row r="835080" spans="68:68" customFormat="1">
      <c r="BP835080" s="90"/>
    </row>
    <row r="835081" spans="68:68" customFormat="1">
      <c r="BP835081" s="90"/>
    </row>
    <row r="835082" spans="68:68" customFormat="1">
      <c r="BP835082" s="90"/>
    </row>
    <row r="835083" spans="68:68" customFormat="1">
      <c r="BP835083" s="90"/>
    </row>
    <row r="835084" spans="68:68" customFormat="1">
      <c r="BP835084" s="90"/>
    </row>
    <row r="835085" spans="68:68" customFormat="1">
      <c r="BP835085" s="90"/>
    </row>
    <row r="835086" spans="68:68" customFormat="1">
      <c r="BP835086" s="90"/>
    </row>
    <row r="835087" spans="68:68" customFormat="1">
      <c r="BP835087" s="90"/>
    </row>
    <row r="835088" spans="68:68" customFormat="1">
      <c r="BP835088" s="90"/>
    </row>
    <row r="835089" spans="68:68" customFormat="1">
      <c r="BP835089" s="90"/>
    </row>
    <row r="835090" spans="68:68" customFormat="1">
      <c r="BP835090" s="90"/>
    </row>
    <row r="835091" spans="68:68" customFormat="1">
      <c r="BP835091" s="90"/>
    </row>
    <row r="835092" spans="68:68" customFormat="1">
      <c r="BP835092" s="90"/>
    </row>
    <row r="835093" spans="68:68" customFormat="1">
      <c r="BP835093" s="90"/>
    </row>
    <row r="835094" spans="68:68" customFormat="1">
      <c r="BP835094" s="90"/>
    </row>
    <row r="835095" spans="68:68" customFormat="1">
      <c r="BP835095" s="90"/>
    </row>
    <row r="835096" spans="68:68" customFormat="1">
      <c r="BP835096" s="90"/>
    </row>
    <row r="835097" spans="68:68" customFormat="1">
      <c r="BP835097" s="90"/>
    </row>
    <row r="835098" spans="68:68" customFormat="1">
      <c r="BP835098" s="90"/>
    </row>
    <row r="835099" spans="68:68" customFormat="1">
      <c r="BP835099" s="90"/>
    </row>
    <row r="835100" spans="68:68" customFormat="1">
      <c r="BP835100" s="90"/>
    </row>
    <row r="835101" spans="68:68" customFormat="1">
      <c r="BP835101" s="90"/>
    </row>
    <row r="835102" spans="68:68" customFormat="1">
      <c r="BP835102" s="90"/>
    </row>
    <row r="835103" spans="68:68" customFormat="1">
      <c r="BP835103" s="90"/>
    </row>
    <row r="835104" spans="68:68" customFormat="1">
      <c r="BP835104" s="90"/>
    </row>
    <row r="835105" spans="68:68" customFormat="1">
      <c r="BP835105" s="90"/>
    </row>
    <row r="835106" spans="68:68" customFormat="1">
      <c r="BP835106" s="90"/>
    </row>
    <row r="835107" spans="68:68" customFormat="1">
      <c r="BP835107" s="90"/>
    </row>
    <row r="835108" spans="68:68" customFormat="1">
      <c r="BP835108" s="90"/>
    </row>
    <row r="835109" spans="68:68" customFormat="1">
      <c r="BP835109" s="90"/>
    </row>
    <row r="835110" spans="68:68" customFormat="1">
      <c r="BP835110" s="90"/>
    </row>
    <row r="835111" spans="68:68" customFormat="1">
      <c r="BP835111" s="90"/>
    </row>
    <row r="835112" spans="68:68" customFormat="1">
      <c r="BP835112" s="90"/>
    </row>
    <row r="835113" spans="68:68" customFormat="1">
      <c r="BP835113" s="90"/>
    </row>
    <row r="835114" spans="68:68" customFormat="1">
      <c r="BP835114" s="90"/>
    </row>
    <row r="835115" spans="68:68" customFormat="1">
      <c r="BP835115" s="90"/>
    </row>
    <row r="835116" spans="68:68" customFormat="1">
      <c r="BP835116" s="90"/>
    </row>
    <row r="835117" spans="68:68" customFormat="1">
      <c r="BP835117" s="90"/>
    </row>
    <row r="835118" spans="68:68" customFormat="1">
      <c r="BP835118" s="90"/>
    </row>
    <row r="835119" spans="68:68" customFormat="1">
      <c r="BP835119" s="90"/>
    </row>
    <row r="835120" spans="68:68" customFormat="1">
      <c r="BP835120" s="90"/>
    </row>
    <row r="835121" spans="68:68" customFormat="1">
      <c r="BP835121" s="90"/>
    </row>
    <row r="835122" spans="68:68" customFormat="1">
      <c r="BP835122" s="90"/>
    </row>
    <row r="835123" spans="68:68" customFormat="1">
      <c r="BP835123" s="90"/>
    </row>
    <row r="835124" spans="68:68" customFormat="1">
      <c r="BP835124" s="90"/>
    </row>
    <row r="835125" spans="68:68" customFormat="1">
      <c r="BP835125" s="90"/>
    </row>
    <row r="835126" spans="68:68" customFormat="1">
      <c r="BP835126" s="90"/>
    </row>
    <row r="835127" spans="68:68" customFormat="1">
      <c r="BP835127" s="90"/>
    </row>
    <row r="835128" spans="68:68" customFormat="1">
      <c r="BP835128" s="90"/>
    </row>
    <row r="835129" spans="68:68" customFormat="1">
      <c r="BP835129" s="90"/>
    </row>
    <row r="835130" spans="68:68" customFormat="1">
      <c r="BP835130" s="90"/>
    </row>
    <row r="835131" spans="68:68" customFormat="1">
      <c r="BP835131" s="90"/>
    </row>
    <row r="835132" spans="68:68" customFormat="1">
      <c r="BP835132" s="90"/>
    </row>
    <row r="835133" spans="68:68" customFormat="1">
      <c r="BP835133" s="90"/>
    </row>
    <row r="835134" spans="68:68" customFormat="1">
      <c r="BP835134" s="90"/>
    </row>
    <row r="835135" spans="68:68" customFormat="1">
      <c r="BP835135" s="90"/>
    </row>
    <row r="835136" spans="68:68" customFormat="1">
      <c r="BP835136" s="90"/>
    </row>
    <row r="835137" spans="68:68" customFormat="1">
      <c r="BP835137" s="90"/>
    </row>
    <row r="835138" spans="68:68" customFormat="1">
      <c r="BP835138" s="90"/>
    </row>
    <row r="835139" spans="68:68" customFormat="1">
      <c r="BP835139" s="90"/>
    </row>
    <row r="835140" spans="68:68" customFormat="1">
      <c r="BP835140" s="90"/>
    </row>
    <row r="835141" spans="68:68" customFormat="1">
      <c r="BP835141" s="90"/>
    </row>
    <row r="835142" spans="68:68" customFormat="1">
      <c r="BP835142" s="90"/>
    </row>
    <row r="835143" spans="68:68" customFormat="1">
      <c r="BP835143" s="90"/>
    </row>
    <row r="835144" spans="68:68" customFormat="1">
      <c r="BP835144" s="90"/>
    </row>
    <row r="835145" spans="68:68" customFormat="1">
      <c r="BP835145" s="90"/>
    </row>
    <row r="835146" spans="68:68" customFormat="1">
      <c r="BP835146" s="90"/>
    </row>
    <row r="835147" spans="68:68" customFormat="1">
      <c r="BP835147" s="90"/>
    </row>
    <row r="835148" spans="68:68" customFormat="1">
      <c r="BP835148" s="90"/>
    </row>
    <row r="835149" spans="68:68" customFormat="1">
      <c r="BP835149" s="90"/>
    </row>
    <row r="835150" spans="68:68" customFormat="1">
      <c r="BP835150" s="90"/>
    </row>
    <row r="835151" spans="68:68" customFormat="1">
      <c r="BP835151" s="90"/>
    </row>
    <row r="835152" spans="68:68" customFormat="1">
      <c r="BP835152" s="90"/>
    </row>
    <row r="835153" spans="68:68" customFormat="1">
      <c r="BP835153" s="90"/>
    </row>
    <row r="835154" spans="68:68" customFormat="1">
      <c r="BP835154" s="90"/>
    </row>
    <row r="835155" spans="68:68" customFormat="1">
      <c r="BP835155" s="90"/>
    </row>
    <row r="835156" spans="68:68" customFormat="1">
      <c r="BP835156" s="90"/>
    </row>
    <row r="835157" spans="68:68" customFormat="1">
      <c r="BP835157" s="90"/>
    </row>
    <row r="835158" spans="68:68" customFormat="1">
      <c r="BP835158" s="90"/>
    </row>
    <row r="835159" spans="68:68" customFormat="1">
      <c r="BP835159" s="90"/>
    </row>
    <row r="835160" spans="68:68" customFormat="1">
      <c r="BP835160" s="90"/>
    </row>
    <row r="835161" spans="68:68" customFormat="1">
      <c r="BP835161" s="90"/>
    </row>
    <row r="835162" spans="68:68" customFormat="1">
      <c r="BP835162" s="90"/>
    </row>
    <row r="835163" spans="68:68" customFormat="1">
      <c r="BP835163" s="90"/>
    </row>
    <row r="835164" spans="68:68" customFormat="1">
      <c r="BP835164" s="90"/>
    </row>
    <row r="835165" spans="68:68" customFormat="1">
      <c r="BP835165" s="90"/>
    </row>
    <row r="835166" spans="68:68" customFormat="1">
      <c r="BP835166" s="90"/>
    </row>
    <row r="835167" spans="68:68" customFormat="1">
      <c r="BP835167" s="90"/>
    </row>
    <row r="835168" spans="68:68" customFormat="1">
      <c r="BP835168" s="90"/>
    </row>
    <row r="835169" spans="68:68" customFormat="1">
      <c r="BP835169" s="90"/>
    </row>
    <row r="835170" spans="68:68" customFormat="1">
      <c r="BP835170" s="90"/>
    </row>
    <row r="835171" spans="68:68" customFormat="1">
      <c r="BP835171" s="90"/>
    </row>
    <row r="835172" spans="68:68" customFormat="1">
      <c r="BP835172" s="90"/>
    </row>
    <row r="835173" spans="68:68" customFormat="1">
      <c r="BP835173" s="90"/>
    </row>
    <row r="835174" spans="68:68" customFormat="1">
      <c r="BP835174" s="90"/>
    </row>
    <row r="835175" spans="68:68" customFormat="1">
      <c r="BP835175" s="90"/>
    </row>
    <row r="835176" spans="68:68" customFormat="1">
      <c r="BP835176" s="90"/>
    </row>
    <row r="835177" spans="68:68" customFormat="1">
      <c r="BP835177" s="90"/>
    </row>
    <row r="835178" spans="68:68" customFormat="1">
      <c r="BP835178" s="90"/>
    </row>
    <row r="835179" spans="68:68" customFormat="1">
      <c r="BP835179" s="90"/>
    </row>
    <row r="835180" spans="68:68" customFormat="1">
      <c r="BP835180" s="90"/>
    </row>
    <row r="835181" spans="68:68" customFormat="1">
      <c r="BP835181" s="90"/>
    </row>
    <row r="835182" spans="68:68" customFormat="1">
      <c r="BP835182" s="90"/>
    </row>
    <row r="835183" spans="68:68" customFormat="1">
      <c r="BP835183" s="90"/>
    </row>
    <row r="835184" spans="68:68" customFormat="1">
      <c r="BP835184" s="90"/>
    </row>
    <row r="835185" spans="68:68" customFormat="1">
      <c r="BP835185" s="90"/>
    </row>
    <row r="835186" spans="68:68" customFormat="1">
      <c r="BP835186" s="90"/>
    </row>
    <row r="835187" spans="68:68" customFormat="1">
      <c r="BP835187" s="90"/>
    </row>
    <row r="835188" spans="68:68" customFormat="1">
      <c r="BP835188" s="90"/>
    </row>
    <row r="835189" spans="68:68" customFormat="1">
      <c r="BP835189" s="90"/>
    </row>
    <row r="835190" spans="68:68" customFormat="1">
      <c r="BP835190" s="90"/>
    </row>
    <row r="835191" spans="68:68" customFormat="1">
      <c r="BP835191" s="90"/>
    </row>
    <row r="835192" spans="68:68" customFormat="1">
      <c r="BP835192" s="90"/>
    </row>
    <row r="835193" spans="68:68" customFormat="1">
      <c r="BP835193" s="90"/>
    </row>
    <row r="835194" spans="68:68" customFormat="1">
      <c r="BP835194" s="90"/>
    </row>
    <row r="835195" spans="68:68" customFormat="1">
      <c r="BP835195" s="90"/>
    </row>
    <row r="835196" spans="68:68" customFormat="1">
      <c r="BP835196" s="90"/>
    </row>
    <row r="835197" spans="68:68" customFormat="1">
      <c r="BP835197" s="90"/>
    </row>
    <row r="835198" spans="68:68" customFormat="1">
      <c r="BP835198" s="90"/>
    </row>
    <row r="835199" spans="68:68" customFormat="1">
      <c r="BP835199" s="90"/>
    </row>
    <row r="835200" spans="68:68" customFormat="1">
      <c r="BP835200" s="90"/>
    </row>
    <row r="835201" spans="68:68" customFormat="1">
      <c r="BP835201" s="90"/>
    </row>
    <row r="835202" spans="68:68" customFormat="1">
      <c r="BP835202" s="90"/>
    </row>
    <row r="835203" spans="68:68" customFormat="1">
      <c r="BP835203" s="90"/>
    </row>
    <row r="835204" spans="68:68" customFormat="1">
      <c r="BP835204" s="90"/>
    </row>
    <row r="835205" spans="68:68" customFormat="1">
      <c r="BP835205" s="90"/>
    </row>
    <row r="835206" spans="68:68" customFormat="1">
      <c r="BP835206" s="90"/>
    </row>
    <row r="835207" spans="68:68" customFormat="1">
      <c r="BP835207" s="90"/>
    </row>
    <row r="835208" spans="68:68" customFormat="1">
      <c r="BP835208" s="90"/>
    </row>
    <row r="835209" spans="68:68" customFormat="1">
      <c r="BP835209" s="90"/>
    </row>
    <row r="835210" spans="68:68" customFormat="1">
      <c r="BP835210" s="90"/>
    </row>
    <row r="835211" spans="68:68" customFormat="1">
      <c r="BP835211" s="90"/>
    </row>
    <row r="835212" spans="68:68" customFormat="1">
      <c r="BP835212" s="90"/>
    </row>
    <row r="835213" spans="68:68" customFormat="1">
      <c r="BP835213" s="90"/>
    </row>
    <row r="835214" spans="68:68" customFormat="1">
      <c r="BP835214" s="90"/>
    </row>
    <row r="835215" spans="68:68" customFormat="1">
      <c r="BP835215" s="90"/>
    </row>
    <row r="835216" spans="68:68" customFormat="1">
      <c r="BP835216" s="90"/>
    </row>
    <row r="835217" spans="68:68" customFormat="1">
      <c r="BP835217" s="90"/>
    </row>
    <row r="835218" spans="68:68" customFormat="1">
      <c r="BP835218" s="90"/>
    </row>
    <row r="835219" spans="68:68" customFormat="1">
      <c r="BP835219" s="90"/>
    </row>
    <row r="835220" spans="68:68" customFormat="1">
      <c r="BP835220" s="90"/>
    </row>
    <row r="835221" spans="68:68" customFormat="1">
      <c r="BP835221" s="90"/>
    </row>
    <row r="835222" spans="68:68" customFormat="1">
      <c r="BP835222" s="90"/>
    </row>
    <row r="835223" spans="68:68" customFormat="1">
      <c r="BP835223" s="90"/>
    </row>
    <row r="835224" spans="68:68" customFormat="1">
      <c r="BP835224" s="90"/>
    </row>
    <row r="835225" spans="68:68" customFormat="1">
      <c r="BP835225" s="90"/>
    </row>
    <row r="835226" spans="68:68" customFormat="1">
      <c r="BP835226" s="90"/>
    </row>
    <row r="835227" spans="68:68" customFormat="1">
      <c r="BP835227" s="90"/>
    </row>
    <row r="835228" spans="68:68" customFormat="1">
      <c r="BP835228" s="90"/>
    </row>
    <row r="835229" spans="68:68" customFormat="1">
      <c r="BP835229" s="90"/>
    </row>
    <row r="835230" spans="68:68" customFormat="1">
      <c r="BP835230" s="90"/>
    </row>
    <row r="835231" spans="68:68" customFormat="1">
      <c r="BP835231" s="90"/>
    </row>
    <row r="835232" spans="68:68" customFormat="1">
      <c r="BP835232" s="90"/>
    </row>
    <row r="835233" spans="68:68" customFormat="1">
      <c r="BP835233" s="90"/>
    </row>
    <row r="835234" spans="68:68" customFormat="1">
      <c r="BP835234" s="90"/>
    </row>
    <row r="835235" spans="68:68" customFormat="1">
      <c r="BP835235" s="90"/>
    </row>
    <row r="835236" spans="68:68" customFormat="1">
      <c r="BP835236" s="90"/>
    </row>
    <row r="835237" spans="68:68" customFormat="1">
      <c r="BP835237" s="90"/>
    </row>
    <row r="835238" spans="68:68" customFormat="1">
      <c r="BP835238" s="90"/>
    </row>
    <row r="835239" spans="68:68" customFormat="1">
      <c r="BP835239" s="90"/>
    </row>
    <row r="835240" spans="68:68" customFormat="1">
      <c r="BP835240" s="90"/>
    </row>
    <row r="835241" spans="68:68" customFormat="1">
      <c r="BP835241" s="90"/>
    </row>
    <row r="835242" spans="68:68" customFormat="1">
      <c r="BP835242" s="90"/>
    </row>
    <row r="835243" spans="68:68" customFormat="1">
      <c r="BP835243" s="90"/>
    </row>
    <row r="835244" spans="68:68" customFormat="1">
      <c r="BP835244" s="90"/>
    </row>
    <row r="835245" spans="68:68" customFormat="1">
      <c r="BP835245" s="90"/>
    </row>
    <row r="835246" spans="68:68" customFormat="1">
      <c r="BP835246" s="90"/>
    </row>
    <row r="835247" spans="68:68" customFormat="1">
      <c r="BP835247" s="90"/>
    </row>
    <row r="835248" spans="68:68" customFormat="1">
      <c r="BP835248" s="90"/>
    </row>
    <row r="835249" spans="68:68" customFormat="1">
      <c r="BP835249" s="90"/>
    </row>
    <row r="835250" spans="68:68" customFormat="1">
      <c r="BP835250" s="90"/>
    </row>
    <row r="835251" spans="68:68" customFormat="1">
      <c r="BP835251" s="90"/>
    </row>
    <row r="835252" spans="68:68" customFormat="1">
      <c r="BP835252" s="90"/>
    </row>
    <row r="835253" spans="68:68" customFormat="1">
      <c r="BP835253" s="90"/>
    </row>
    <row r="835254" spans="68:68" customFormat="1">
      <c r="BP835254" s="90"/>
    </row>
    <row r="835255" spans="68:68" customFormat="1">
      <c r="BP835255" s="90"/>
    </row>
    <row r="835256" spans="68:68" customFormat="1">
      <c r="BP835256" s="90"/>
    </row>
    <row r="835257" spans="68:68" customFormat="1">
      <c r="BP835257" s="90"/>
    </row>
    <row r="835258" spans="68:68" customFormat="1">
      <c r="BP835258" s="90"/>
    </row>
    <row r="835259" spans="68:68" customFormat="1">
      <c r="BP835259" s="90"/>
    </row>
    <row r="835260" spans="68:68" customFormat="1">
      <c r="BP835260" s="90"/>
    </row>
    <row r="835261" spans="68:68" customFormat="1">
      <c r="BP835261" s="90"/>
    </row>
    <row r="835262" spans="68:68" customFormat="1">
      <c r="BP835262" s="90"/>
    </row>
    <row r="835263" spans="68:68" customFormat="1">
      <c r="BP835263" s="90"/>
    </row>
    <row r="835264" spans="68:68" customFormat="1">
      <c r="BP835264" s="90"/>
    </row>
    <row r="835265" spans="68:68" customFormat="1">
      <c r="BP835265" s="90"/>
    </row>
    <row r="835266" spans="68:68" customFormat="1">
      <c r="BP835266" s="90"/>
    </row>
    <row r="835267" spans="68:68" customFormat="1">
      <c r="BP835267" s="90"/>
    </row>
    <row r="835268" spans="68:68" customFormat="1">
      <c r="BP835268" s="90"/>
    </row>
    <row r="835269" spans="68:68" customFormat="1">
      <c r="BP835269" s="90"/>
    </row>
    <row r="835270" spans="68:68" customFormat="1">
      <c r="BP835270" s="90"/>
    </row>
    <row r="835271" spans="68:68" customFormat="1">
      <c r="BP835271" s="90"/>
    </row>
    <row r="835272" spans="68:68" customFormat="1">
      <c r="BP835272" s="90"/>
    </row>
    <row r="835273" spans="68:68" customFormat="1">
      <c r="BP835273" s="90"/>
    </row>
    <row r="835274" spans="68:68" customFormat="1">
      <c r="BP835274" s="90"/>
    </row>
    <row r="835275" spans="68:68" customFormat="1">
      <c r="BP835275" s="90"/>
    </row>
    <row r="835276" spans="68:68" customFormat="1">
      <c r="BP835276" s="90"/>
    </row>
    <row r="835277" spans="68:68" customFormat="1">
      <c r="BP835277" s="90"/>
    </row>
    <row r="835278" spans="68:68" customFormat="1">
      <c r="BP835278" s="90"/>
    </row>
    <row r="835279" spans="68:68" customFormat="1">
      <c r="BP835279" s="90"/>
    </row>
    <row r="835280" spans="68:68" customFormat="1">
      <c r="BP835280" s="90"/>
    </row>
    <row r="835281" spans="68:68" customFormat="1">
      <c r="BP835281" s="90"/>
    </row>
    <row r="835282" spans="68:68" customFormat="1">
      <c r="BP835282" s="90"/>
    </row>
    <row r="835283" spans="68:68" customFormat="1">
      <c r="BP835283" s="90"/>
    </row>
    <row r="835284" spans="68:68" customFormat="1">
      <c r="BP835284" s="90"/>
    </row>
    <row r="835285" spans="68:68" customFormat="1">
      <c r="BP835285" s="90"/>
    </row>
    <row r="835286" spans="68:68" customFormat="1">
      <c r="BP835286" s="90"/>
    </row>
    <row r="835287" spans="68:68" customFormat="1">
      <c r="BP835287" s="90"/>
    </row>
    <row r="835288" spans="68:68" customFormat="1">
      <c r="BP835288" s="90"/>
    </row>
    <row r="835289" spans="68:68" customFormat="1">
      <c r="BP835289" s="90"/>
    </row>
    <row r="835290" spans="68:68" customFormat="1">
      <c r="BP835290" s="90"/>
    </row>
    <row r="835291" spans="68:68" customFormat="1">
      <c r="BP835291" s="90"/>
    </row>
    <row r="835292" spans="68:68" customFormat="1">
      <c r="BP835292" s="90"/>
    </row>
    <row r="835293" spans="68:68" customFormat="1">
      <c r="BP835293" s="90"/>
    </row>
    <row r="835294" spans="68:68" customFormat="1">
      <c r="BP835294" s="90"/>
    </row>
    <row r="835295" spans="68:68" customFormat="1">
      <c r="BP835295" s="90"/>
    </row>
    <row r="835296" spans="68:68" customFormat="1">
      <c r="BP835296" s="90"/>
    </row>
    <row r="835297" spans="68:68" customFormat="1">
      <c r="BP835297" s="90"/>
    </row>
    <row r="835298" spans="68:68" customFormat="1">
      <c r="BP835298" s="90"/>
    </row>
    <row r="835299" spans="68:68" customFormat="1">
      <c r="BP835299" s="90"/>
    </row>
    <row r="835300" spans="68:68" customFormat="1">
      <c r="BP835300" s="90"/>
    </row>
    <row r="835301" spans="68:68" customFormat="1">
      <c r="BP835301" s="90"/>
    </row>
    <row r="835302" spans="68:68" customFormat="1">
      <c r="BP835302" s="90"/>
    </row>
    <row r="835303" spans="68:68" customFormat="1">
      <c r="BP835303" s="90"/>
    </row>
    <row r="835304" spans="68:68" customFormat="1">
      <c r="BP835304" s="90"/>
    </row>
    <row r="835305" spans="68:68" customFormat="1">
      <c r="BP835305" s="90"/>
    </row>
    <row r="835306" spans="68:68" customFormat="1">
      <c r="BP835306" s="90"/>
    </row>
    <row r="835307" spans="68:68" customFormat="1">
      <c r="BP835307" s="90"/>
    </row>
    <row r="835308" spans="68:68" customFormat="1">
      <c r="BP835308" s="90"/>
    </row>
    <row r="835309" spans="68:68" customFormat="1">
      <c r="BP835309" s="90"/>
    </row>
    <row r="835310" spans="68:68" customFormat="1">
      <c r="BP835310" s="90"/>
    </row>
    <row r="835311" spans="68:68" customFormat="1">
      <c r="BP835311" s="90"/>
    </row>
    <row r="835312" spans="68:68" customFormat="1">
      <c r="BP835312" s="90"/>
    </row>
    <row r="835313" spans="68:68" customFormat="1">
      <c r="BP835313" s="90"/>
    </row>
    <row r="835314" spans="68:68" customFormat="1">
      <c r="BP835314" s="90"/>
    </row>
    <row r="835315" spans="68:68" customFormat="1">
      <c r="BP835315" s="90"/>
    </row>
    <row r="835316" spans="68:68" customFormat="1">
      <c r="BP835316" s="90"/>
    </row>
    <row r="835317" spans="68:68" customFormat="1">
      <c r="BP835317" s="90"/>
    </row>
    <row r="835318" spans="68:68" customFormat="1">
      <c r="BP835318" s="90"/>
    </row>
    <row r="835319" spans="68:68" customFormat="1">
      <c r="BP835319" s="90"/>
    </row>
    <row r="835320" spans="68:68" customFormat="1">
      <c r="BP835320" s="90"/>
    </row>
    <row r="835321" spans="68:68" customFormat="1">
      <c r="BP835321" s="90"/>
    </row>
    <row r="835322" spans="68:68" customFormat="1">
      <c r="BP835322" s="90"/>
    </row>
    <row r="835323" spans="68:68" customFormat="1">
      <c r="BP835323" s="90"/>
    </row>
    <row r="835324" spans="68:68" customFormat="1">
      <c r="BP835324" s="90"/>
    </row>
    <row r="835325" spans="68:68" customFormat="1">
      <c r="BP835325" s="90"/>
    </row>
    <row r="835326" spans="68:68" customFormat="1">
      <c r="BP835326" s="90"/>
    </row>
    <row r="835327" spans="68:68" customFormat="1">
      <c r="BP835327" s="90"/>
    </row>
    <row r="835328" spans="68:68" customFormat="1">
      <c r="BP835328" s="90"/>
    </row>
    <row r="835329" spans="68:68" customFormat="1">
      <c r="BP835329" s="90"/>
    </row>
    <row r="835330" spans="68:68" customFormat="1">
      <c r="BP835330" s="90"/>
    </row>
    <row r="835331" spans="68:68" customFormat="1">
      <c r="BP835331" s="90"/>
    </row>
    <row r="835332" spans="68:68" customFormat="1">
      <c r="BP835332" s="90"/>
    </row>
    <row r="835333" spans="68:68" customFormat="1">
      <c r="BP835333" s="90"/>
    </row>
    <row r="835334" spans="68:68" customFormat="1">
      <c r="BP835334" s="90"/>
    </row>
    <row r="835335" spans="68:68" customFormat="1">
      <c r="BP835335" s="90"/>
    </row>
    <row r="835336" spans="68:68" customFormat="1">
      <c r="BP835336" s="90"/>
    </row>
    <row r="835337" spans="68:68" customFormat="1">
      <c r="BP835337" s="90"/>
    </row>
    <row r="835338" spans="68:68" customFormat="1">
      <c r="BP835338" s="90"/>
    </row>
    <row r="835339" spans="68:68" customFormat="1">
      <c r="BP835339" s="90"/>
    </row>
    <row r="835340" spans="68:68" customFormat="1">
      <c r="BP835340" s="90"/>
    </row>
    <row r="835341" spans="68:68" customFormat="1">
      <c r="BP835341" s="90"/>
    </row>
    <row r="835342" spans="68:68" customFormat="1">
      <c r="BP835342" s="90"/>
    </row>
    <row r="835343" spans="68:68" customFormat="1">
      <c r="BP835343" s="90"/>
    </row>
    <row r="835344" spans="68:68" customFormat="1">
      <c r="BP835344" s="90"/>
    </row>
    <row r="835345" spans="68:68" customFormat="1">
      <c r="BP835345" s="90"/>
    </row>
    <row r="835346" spans="68:68" customFormat="1">
      <c r="BP835346" s="90"/>
    </row>
    <row r="835347" spans="68:68" customFormat="1">
      <c r="BP835347" s="90"/>
    </row>
    <row r="835348" spans="68:68" customFormat="1">
      <c r="BP835348" s="90"/>
    </row>
    <row r="835349" spans="68:68" customFormat="1">
      <c r="BP835349" s="90"/>
    </row>
    <row r="835350" spans="68:68" customFormat="1">
      <c r="BP835350" s="90"/>
    </row>
    <row r="835351" spans="68:68" customFormat="1">
      <c r="BP835351" s="90"/>
    </row>
    <row r="835352" spans="68:68" customFormat="1">
      <c r="BP835352" s="90"/>
    </row>
    <row r="835353" spans="68:68" customFormat="1">
      <c r="BP835353" s="90"/>
    </row>
    <row r="835354" spans="68:68" customFormat="1">
      <c r="BP835354" s="90"/>
    </row>
    <row r="835355" spans="68:68" customFormat="1">
      <c r="BP835355" s="90"/>
    </row>
    <row r="835356" spans="68:68" customFormat="1">
      <c r="BP835356" s="90"/>
    </row>
    <row r="835357" spans="68:68" customFormat="1">
      <c r="BP835357" s="90"/>
    </row>
    <row r="835358" spans="68:68" customFormat="1">
      <c r="BP835358" s="90"/>
    </row>
    <row r="835359" spans="68:68" customFormat="1">
      <c r="BP835359" s="90"/>
    </row>
    <row r="835360" spans="68:68" customFormat="1">
      <c r="BP835360" s="90"/>
    </row>
    <row r="835361" spans="68:68" customFormat="1">
      <c r="BP835361" s="90"/>
    </row>
    <row r="835362" spans="68:68" customFormat="1">
      <c r="BP835362" s="90"/>
    </row>
    <row r="835363" spans="68:68" customFormat="1">
      <c r="BP835363" s="90"/>
    </row>
    <row r="835364" spans="68:68" customFormat="1">
      <c r="BP835364" s="90"/>
    </row>
    <row r="835365" spans="68:68" customFormat="1">
      <c r="BP835365" s="90"/>
    </row>
    <row r="835366" spans="68:68" customFormat="1">
      <c r="BP835366" s="90"/>
    </row>
    <row r="835367" spans="68:68" customFormat="1">
      <c r="BP835367" s="90"/>
    </row>
    <row r="835368" spans="68:68" customFormat="1">
      <c r="BP835368" s="90"/>
    </row>
    <row r="835369" spans="68:68" customFormat="1">
      <c r="BP835369" s="90"/>
    </row>
    <row r="835370" spans="68:68" customFormat="1">
      <c r="BP835370" s="90"/>
    </row>
    <row r="835371" spans="68:68" customFormat="1">
      <c r="BP835371" s="90"/>
    </row>
    <row r="835372" spans="68:68" customFormat="1">
      <c r="BP835372" s="90"/>
    </row>
    <row r="835373" spans="68:68" customFormat="1">
      <c r="BP835373" s="90"/>
    </row>
    <row r="835374" spans="68:68" customFormat="1">
      <c r="BP835374" s="90"/>
    </row>
    <row r="835375" spans="68:68" customFormat="1">
      <c r="BP835375" s="90"/>
    </row>
    <row r="835376" spans="68:68" customFormat="1">
      <c r="BP835376" s="90"/>
    </row>
    <row r="835377" spans="68:68" customFormat="1">
      <c r="BP835377" s="90"/>
    </row>
    <row r="835378" spans="68:68" customFormat="1">
      <c r="BP835378" s="90"/>
    </row>
    <row r="835379" spans="68:68" customFormat="1">
      <c r="BP835379" s="90"/>
    </row>
    <row r="835380" spans="68:68" customFormat="1">
      <c r="BP835380" s="90"/>
    </row>
    <row r="835381" spans="68:68" customFormat="1">
      <c r="BP835381" s="90"/>
    </row>
    <row r="835382" spans="68:68" customFormat="1">
      <c r="BP835382" s="90"/>
    </row>
    <row r="835383" spans="68:68" customFormat="1">
      <c r="BP835383" s="90"/>
    </row>
    <row r="835384" spans="68:68" customFormat="1">
      <c r="BP835384" s="90"/>
    </row>
    <row r="835385" spans="68:68" customFormat="1">
      <c r="BP835385" s="90"/>
    </row>
    <row r="835386" spans="68:68" customFormat="1">
      <c r="BP835386" s="90"/>
    </row>
    <row r="835387" spans="68:68" customFormat="1">
      <c r="BP835387" s="90"/>
    </row>
    <row r="835388" spans="68:68" customFormat="1">
      <c r="BP835388" s="90"/>
    </row>
    <row r="835389" spans="68:68" customFormat="1">
      <c r="BP835389" s="90"/>
    </row>
    <row r="835390" spans="68:68" customFormat="1">
      <c r="BP835390" s="90"/>
    </row>
    <row r="835391" spans="68:68" customFormat="1">
      <c r="BP835391" s="90"/>
    </row>
    <row r="835392" spans="68:68" customFormat="1">
      <c r="BP835392" s="90"/>
    </row>
    <row r="835393" spans="68:68" customFormat="1">
      <c r="BP835393" s="90"/>
    </row>
    <row r="835394" spans="68:68" customFormat="1">
      <c r="BP835394" s="90"/>
    </row>
    <row r="835395" spans="68:68" customFormat="1">
      <c r="BP835395" s="90"/>
    </row>
    <row r="835396" spans="68:68" customFormat="1">
      <c r="BP835396" s="90"/>
    </row>
    <row r="835397" spans="68:68" customFormat="1">
      <c r="BP835397" s="90"/>
    </row>
    <row r="835398" spans="68:68" customFormat="1">
      <c r="BP835398" s="90"/>
    </row>
    <row r="835399" spans="68:68" customFormat="1">
      <c r="BP835399" s="90"/>
    </row>
    <row r="835400" spans="68:68" customFormat="1">
      <c r="BP835400" s="90"/>
    </row>
    <row r="835401" spans="68:68" customFormat="1">
      <c r="BP835401" s="90"/>
    </row>
    <row r="835402" spans="68:68" customFormat="1">
      <c r="BP835402" s="90"/>
    </row>
    <row r="835403" spans="68:68" customFormat="1">
      <c r="BP835403" s="90"/>
    </row>
    <row r="835404" spans="68:68" customFormat="1">
      <c r="BP835404" s="90"/>
    </row>
    <row r="835405" spans="68:68" customFormat="1">
      <c r="BP835405" s="90"/>
    </row>
    <row r="835406" spans="68:68" customFormat="1">
      <c r="BP835406" s="90"/>
    </row>
    <row r="835407" spans="68:68" customFormat="1">
      <c r="BP835407" s="90"/>
    </row>
    <row r="835408" spans="68:68" customFormat="1">
      <c r="BP835408" s="90"/>
    </row>
    <row r="835409" spans="68:68" customFormat="1">
      <c r="BP835409" s="90"/>
    </row>
    <row r="835410" spans="68:68" customFormat="1">
      <c r="BP835410" s="90"/>
    </row>
    <row r="835411" spans="68:68" customFormat="1">
      <c r="BP835411" s="90"/>
    </row>
    <row r="835412" spans="68:68" customFormat="1">
      <c r="BP835412" s="90"/>
    </row>
    <row r="835413" spans="68:68" customFormat="1">
      <c r="BP835413" s="90"/>
    </row>
    <row r="835414" spans="68:68" customFormat="1">
      <c r="BP835414" s="90"/>
    </row>
    <row r="835415" spans="68:68" customFormat="1">
      <c r="BP835415" s="90"/>
    </row>
    <row r="835416" spans="68:68" customFormat="1">
      <c r="BP835416" s="90"/>
    </row>
    <row r="835417" spans="68:68" customFormat="1">
      <c r="BP835417" s="90"/>
    </row>
    <row r="835418" spans="68:68" customFormat="1">
      <c r="BP835418" s="90"/>
    </row>
    <row r="835419" spans="68:68" customFormat="1">
      <c r="BP835419" s="90"/>
    </row>
    <row r="835420" spans="68:68" customFormat="1">
      <c r="BP835420" s="90"/>
    </row>
    <row r="835421" spans="68:68" customFormat="1">
      <c r="BP835421" s="90"/>
    </row>
    <row r="835422" spans="68:68" customFormat="1">
      <c r="BP835422" s="90"/>
    </row>
    <row r="835423" spans="68:68" customFormat="1">
      <c r="BP835423" s="90"/>
    </row>
    <row r="835424" spans="68:68" customFormat="1">
      <c r="BP835424" s="90"/>
    </row>
    <row r="835425" spans="68:68" customFormat="1">
      <c r="BP835425" s="90"/>
    </row>
    <row r="835426" spans="68:68" customFormat="1">
      <c r="BP835426" s="90"/>
    </row>
    <row r="835427" spans="68:68" customFormat="1">
      <c r="BP835427" s="90"/>
    </row>
    <row r="835428" spans="68:68" customFormat="1">
      <c r="BP835428" s="90"/>
    </row>
    <row r="835429" spans="68:68" customFormat="1">
      <c r="BP835429" s="90"/>
    </row>
    <row r="835430" spans="68:68" customFormat="1">
      <c r="BP835430" s="90"/>
    </row>
    <row r="835431" spans="68:68" customFormat="1">
      <c r="BP835431" s="90"/>
    </row>
    <row r="835432" spans="68:68" customFormat="1">
      <c r="BP835432" s="90"/>
    </row>
    <row r="835433" spans="68:68" customFormat="1">
      <c r="BP835433" s="90"/>
    </row>
    <row r="835434" spans="68:68" customFormat="1">
      <c r="BP835434" s="90"/>
    </row>
    <row r="835435" spans="68:68" customFormat="1">
      <c r="BP835435" s="90"/>
    </row>
    <row r="835436" spans="68:68" customFormat="1">
      <c r="BP835436" s="90"/>
    </row>
    <row r="835437" spans="68:68" customFormat="1">
      <c r="BP835437" s="90"/>
    </row>
    <row r="835438" spans="68:68" customFormat="1">
      <c r="BP835438" s="90"/>
    </row>
    <row r="835439" spans="68:68" customFormat="1">
      <c r="BP835439" s="90"/>
    </row>
    <row r="835440" spans="68:68" customFormat="1">
      <c r="BP835440" s="90"/>
    </row>
    <row r="835441" spans="68:68" customFormat="1">
      <c r="BP835441" s="90"/>
    </row>
    <row r="835442" spans="68:68" customFormat="1">
      <c r="BP835442" s="90"/>
    </row>
    <row r="835443" spans="68:68" customFormat="1">
      <c r="BP835443" s="90"/>
    </row>
    <row r="835444" spans="68:68" customFormat="1">
      <c r="BP835444" s="90"/>
    </row>
    <row r="835445" spans="68:68" customFormat="1">
      <c r="BP835445" s="90"/>
    </row>
    <row r="835446" spans="68:68" customFormat="1">
      <c r="BP835446" s="90"/>
    </row>
    <row r="835447" spans="68:68" customFormat="1">
      <c r="BP835447" s="90"/>
    </row>
    <row r="835448" spans="68:68" customFormat="1">
      <c r="BP835448" s="90"/>
    </row>
    <row r="835449" spans="68:68" customFormat="1">
      <c r="BP835449" s="90"/>
    </row>
    <row r="835450" spans="68:68" customFormat="1">
      <c r="BP835450" s="90"/>
    </row>
    <row r="835451" spans="68:68" customFormat="1">
      <c r="BP835451" s="90"/>
    </row>
    <row r="835452" spans="68:68" customFormat="1">
      <c r="BP835452" s="90"/>
    </row>
    <row r="835453" spans="68:68" customFormat="1">
      <c r="BP835453" s="90"/>
    </row>
    <row r="835454" spans="68:68" customFormat="1">
      <c r="BP835454" s="90"/>
    </row>
    <row r="835455" spans="68:68" customFormat="1">
      <c r="BP835455" s="90"/>
    </row>
    <row r="835456" spans="68:68" customFormat="1">
      <c r="BP835456" s="90"/>
    </row>
    <row r="835457" spans="68:68" customFormat="1">
      <c r="BP835457" s="90"/>
    </row>
    <row r="835458" spans="68:68" customFormat="1">
      <c r="BP835458" s="90"/>
    </row>
    <row r="835459" spans="68:68" customFormat="1">
      <c r="BP835459" s="90"/>
    </row>
    <row r="835460" spans="68:68" customFormat="1">
      <c r="BP835460" s="90"/>
    </row>
    <row r="835461" spans="68:68" customFormat="1">
      <c r="BP835461" s="90"/>
    </row>
    <row r="835462" spans="68:68" customFormat="1">
      <c r="BP835462" s="90"/>
    </row>
    <row r="835463" spans="68:68" customFormat="1">
      <c r="BP835463" s="90"/>
    </row>
    <row r="835464" spans="68:68" customFormat="1">
      <c r="BP835464" s="90"/>
    </row>
    <row r="835465" spans="68:68" customFormat="1">
      <c r="BP835465" s="90"/>
    </row>
    <row r="835466" spans="68:68" customFormat="1">
      <c r="BP835466" s="90"/>
    </row>
    <row r="835467" spans="68:68" customFormat="1">
      <c r="BP835467" s="90"/>
    </row>
    <row r="835468" spans="68:68" customFormat="1">
      <c r="BP835468" s="90"/>
    </row>
    <row r="835469" spans="68:68" customFormat="1">
      <c r="BP835469" s="90"/>
    </row>
    <row r="835470" spans="68:68" customFormat="1">
      <c r="BP835470" s="90"/>
    </row>
    <row r="835471" spans="68:68" customFormat="1">
      <c r="BP835471" s="90"/>
    </row>
    <row r="835472" spans="68:68" customFormat="1">
      <c r="BP835472" s="90"/>
    </row>
    <row r="835473" spans="68:68" customFormat="1">
      <c r="BP835473" s="90"/>
    </row>
    <row r="835474" spans="68:68" customFormat="1">
      <c r="BP835474" s="90"/>
    </row>
    <row r="835475" spans="68:68" customFormat="1">
      <c r="BP835475" s="90"/>
    </row>
    <row r="835476" spans="68:68" customFormat="1">
      <c r="BP835476" s="90"/>
    </row>
    <row r="835477" spans="68:68" customFormat="1">
      <c r="BP835477" s="90"/>
    </row>
    <row r="835478" spans="68:68" customFormat="1">
      <c r="BP835478" s="90"/>
    </row>
    <row r="835479" spans="68:68" customFormat="1">
      <c r="BP835479" s="90"/>
    </row>
    <row r="835480" spans="68:68" customFormat="1">
      <c r="BP835480" s="90"/>
    </row>
    <row r="835481" spans="68:68" customFormat="1">
      <c r="BP835481" s="90"/>
    </row>
    <row r="835482" spans="68:68" customFormat="1">
      <c r="BP835482" s="90"/>
    </row>
    <row r="835483" spans="68:68" customFormat="1">
      <c r="BP835483" s="90"/>
    </row>
    <row r="835484" spans="68:68" customFormat="1">
      <c r="BP835484" s="90"/>
    </row>
    <row r="835485" spans="68:68" customFormat="1">
      <c r="BP835485" s="90"/>
    </row>
    <row r="835486" spans="68:68" customFormat="1">
      <c r="BP835486" s="90"/>
    </row>
    <row r="835487" spans="68:68" customFormat="1">
      <c r="BP835487" s="90"/>
    </row>
    <row r="835488" spans="68:68" customFormat="1">
      <c r="BP835488" s="90"/>
    </row>
    <row r="835489" spans="68:68" customFormat="1">
      <c r="BP835489" s="90"/>
    </row>
    <row r="835490" spans="68:68" customFormat="1">
      <c r="BP835490" s="90"/>
    </row>
    <row r="835491" spans="68:68" customFormat="1">
      <c r="BP835491" s="90"/>
    </row>
    <row r="835492" spans="68:68" customFormat="1">
      <c r="BP835492" s="90"/>
    </row>
    <row r="835493" spans="68:68" customFormat="1">
      <c r="BP835493" s="90"/>
    </row>
    <row r="835494" spans="68:68" customFormat="1">
      <c r="BP835494" s="90"/>
    </row>
    <row r="835495" spans="68:68" customFormat="1">
      <c r="BP835495" s="90"/>
    </row>
    <row r="835496" spans="68:68" customFormat="1">
      <c r="BP835496" s="90"/>
    </row>
    <row r="835497" spans="68:68" customFormat="1">
      <c r="BP835497" s="90"/>
    </row>
    <row r="835498" spans="68:68" customFormat="1">
      <c r="BP835498" s="90"/>
    </row>
    <row r="835499" spans="68:68" customFormat="1">
      <c r="BP835499" s="90"/>
    </row>
    <row r="835500" spans="68:68" customFormat="1">
      <c r="BP835500" s="90"/>
    </row>
    <row r="835501" spans="68:68" customFormat="1">
      <c r="BP835501" s="90"/>
    </row>
    <row r="835502" spans="68:68" customFormat="1">
      <c r="BP835502" s="90"/>
    </row>
    <row r="835503" spans="68:68" customFormat="1">
      <c r="BP835503" s="90"/>
    </row>
    <row r="835504" spans="68:68" customFormat="1">
      <c r="BP835504" s="90"/>
    </row>
    <row r="835505" spans="68:68" customFormat="1">
      <c r="BP835505" s="90"/>
    </row>
    <row r="835506" spans="68:68" customFormat="1">
      <c r="BP835506" s="90"/>
    </row>
    <row r="835507" spans="68:68" customFormat="1">
      <c r="BP835507" s="90"/>
    </row>
    <row r="835508" spans="68:68" customFormat="1">
      <c r="BP835508" s="90"/>
    </row>
    <row r="835509" spans="68:68" customFormat="1">
      <c r="BP835509" s="90"/>
    </row>
    <row r="835510" spans="68:68" customFormat="1">
      <c r="BP835510" s="90"/>
    </row>
    <row r="835511" spans="68:68" customFormat="1">
      <c r="BP835511" s="90"/>
    </row>
    <row r="835512" spans="68:68" customFormat="1">
      <c r="BP835512" s="90"/>
    </row>
    <row r="835513" spans="68:68" customFormat="1">
      <c r="BP835513" s="90"/>
    </row>
    <row r="835514" spans="68:68" customFormat="1">
      <c r="BP835514" s="90"/>
    </row>
    <row r="835515" spans="68:68" customFormat="1">
      <c r="BP835515" s="90"/>
    </row>
    <row r="835516" spans="68:68" customFormat="1">
      <c r="BP835516" s="90"/>
    </row>
    <row r="835517" spans="68:68" customFormat="1">
      <c r="BP835517" s="90"/>
    </row>
    <row r="835518" spans="68:68" customFormat="1">
      <c r="BP835518" s="90"/>
    </row>
    <row r="835519" spans="68:68" customFormat="1">
      <c r="BP835519" s="90"/>
    </row>
    <row r="835520" spans="68:68" customFormat="1">
      <c r="BP835520" s="90"/>
    </row>
    <row r="835521" spans="68:68" customFormat="1">
      <c r="BP835521" s="90"/>
    </row>
    <row r="835522" spans="68:68" customFormat="1">
      <c r="BP835522" s="90"/>
    </row>
    <row r="835523" spans="68:68" customFormat="1">
      <c r="BP835523" s="90"/>
    </row>
    <row r="835524" spans="68:68" customFormat="1">
      <c r="BP835524" s="90"/>
    </row>
    <row r="835525" spans="68:68" customFormat="1">
      <c r="BP835525" s="90"/>
    </row>
    <row r="835526" spans="68:68" customFormat="1">
      <c r="BP835526" s="90"/>
    </row>
    <row r="835527" spans="68:68" customFormat="1">
      <c r="BP835527" s="90"/>
    </row>
    <row r="835528" spans="68:68" customFormat="1">
      <c r="BP835528" s="90"/>
    </row>
    <row r="835529" spans="68:68" customFormat="1">
      <c r="BP835529" s="90"/>
    </row>
    <row r="835530" spans="68:68" customFormat="1">
      <c r="BP835530" s="90"/>
    </row>
    <row r="835531" spans="68:68" customFormat="1">
      <c r="BP835531" s="90"/>
    </row>
    <row r="835532" spans="68:68" customFormat="1">
      <c r="BP835532" s="90"/>
    </row>
    <row r="835533" spans="68:68" customFormat="1">
      <c r="BP835533" s="90"/>
    </row>
    <row r="835534" spans="68:68" customFormat="1">
      <c r="BP835534" s="90"/>
    </row>
    <row r="835535" spans="68:68" customFormat="1">
      <c r="BP835535" s="90"/>
    </row>
    <row r="835536" spans="68:68" customFormat="1">
      <c r="BP835536" s="90"/>
    </row>
    <row r="835537" spans="68:68" customFormat="1">
      <c r="BP835537" s="90"/>
    </row>
    <row r="835538" spans="68:68" customFormat="1">
      <c r="BP835538" s="90"/>
    </row>
    <row r="835539" spans="68:68" customFormat="1">
      <c r="BP835539" s="90"/>
    </row>
    <row r="835540" spans="68:68" customFormat="1">
      <c r="BP835540" s="90"/>
    </row>
    <row r="835541" spans="68:68" customFormat="1">
      <c r="BP835541" s="90"/>
    </row>
    <row r="835542" spans="68:68" customFormat="1">
      <c r="BP835542" s="90"/>
    </row>
    <row r="835543" spans="68:68" customFormat="1">
      <c r="BP835543" s="90"/>
    </row>
    <row r="835544" spans="68:68" customFormat="1">
      <c r="BP835544" s="90"/>
    </row>
    <row r="835545" spans="68:68" customFormat="1">
      <c r="BP835545" s="90"/>
    </row>
    <row r="835546" spans="68:68" customFormat="1">
      <c r="BP835546" s="90"/>
    </row>
    <row r="835547" spans="68:68" customFormat="1">
      <c r="BP835547" s="90"/>
    </row>
    <row r="835548" spans="68:68" customFormat="1">
      <c r="BP835548" s="90"/>
    </row>
    <row r="835549" spans="68:68" customFormat="1">
      <c r="BP835549" s="90"/>
    </row>
    <row r="835550" spans="68:68" customFormat="1">
      <c r="BP835550" s="90"/>
    </row>
    <row r="835551" spans="68:68" customFormat="1">
      <c r="BP835551" s="90"/>
    </row>
    <row r="835552" spans="68:68" customFormat="1">
      <c r="BP835552" s="90"/>
    </row>
    <row r="835553" spans="68:68" customFormat="1">
      <c r="BP835553" s="90"/>
    </row>
    <row r="835554" spans="68:68" customFormat="1">
      <c r="BP835554" s="90"/>
    </row>
    <row r="835555" spans="68:68" customFormat="1">
      <c r="BP835555" s="90"/>
    </row>
    <row r="835556" spans="68:68" customFormat="1">
      <c r="BP835556" s="90"/>
    </row>
    <row r="835557" spans="68:68" customFormat="1">
      <c r="BP835557" s="90"/>
    </row>
    <row r="835558" spans="68:68" customFormat="1">
      <c r="BP835558" s="90"/>
    </row>
    <row r="835559" spans="68:68" customFormat="1">
      <c r="BP835559" s="90"/>
    </row>
    <row r="835560" spans="68:68" customFormat="1">
      <c r="BP835560" s="90"/>
    </row>
    <row r="835561" spans="68:68" customFormat="1">
      <c r="BP835561" s="90"/>
    </row>
    <row r="835562" spans="68:68" customFormat="1">
      <c r="BP835562" s="90"/>
    </row>
    <row r="835563" spans="68:68" customFormat="1">
      <c r="BP835563" s="90"/>
    </row>
    <row r="835564" spans="68:68" customFormat="1">
      <c r="BP835564" s="90"/>
    </row>
    <row r="835565" spans="68:68" customFormat="1">
      <c r="BP835565" s="90"/>
    </row>
    <row r="835566" spans="68:68" customFormat="1">
      <c r="BP835566" s="90"/>
    </row>
    <row r="835567" spans="68:68" customFormat="1">
      <c r="BP835567" s="90"/>
    </row>
    <row r="835568" spans="68:68" customFormat="1">
      <c r="BP835568" s="90"/>
    </row>
    <row r="835569" spans="68:68" customFormat="1">
      <c r="BP835569" s="90"/>
    </row>
    <row r="835570" spans="68:68" customFormat="1">
      <c r="BP835570" s="90"/>
    </row>
    <row r="835571" spans="68:68" customFormat="1">
      <c r="BP835571" s="90"/>
    </row>
    <row r="835572" spans="68:68" customFormat="1">
      <c r="BP835572" s="90"/>
    </row>
    <row r="835573" spans="68:68" customFormat="1">
      <c r="BP835573" s="90"/>
    </row>
    <row r="835574" spans="68:68" customFormat="1">
      <c r="BP835574" s="90"/>
    </row>
    <row r="835575" spans="68:68" customFormat="1">
      <c r="BP835575" s="90"/>
    </row>
    <row r="835576" spans="68:68" customFormat="1">
      <c r="BP835576" s="90"/>
    </row>
    <row r="835577" spans="68:68" customFormat="1">
      <c r="BP835577" s="90"/>
    </row>
    <row r="835578" spans="68:68" customFormat="1">
      <c r="BP835578" s="90"/>
    </row>
    <row r="835579" spans="68:68" customFormat="1">
      <c r="BP835579" s="90"/>
    </row>
    <row r="835580" spans="68:68" customFormat="1">
      <c r="BP835580" s="90"/>
    </row>
    <row r="835581" spans="68:68" customFormat="1">
      <c r="BP835581" s="90"/>
    </row>
    <row r="835582" spans="68:68" customFormat="1">
      <c r="BP835582" s="90"/>
    </row>
    <row r="835583" spans="68:68" customFormat="1">
      <c r="BP835583" s="90"/>
    </row>
    <row r="835584" spans="68:68" customFormat="1">
      <c r="BP835584" s="90"/>
    </row>
    <row r="835585" spans="68:68" customFormat="1">
      <c r="BP835585" s="90"/>
    </row>
    <row r="835586" spans="68:68" customFormat="1">
      <c r="BP835586" s="90"/>
    </row>
    <row r="835587" spans="68:68" customFormat="1">
      <c r="BP835587" s="90"/>
    </row>
    <row r="835588" spans="68:68" customFormat="1">
      <c r="BP835588" s="90"/>
    </row>
    <row r="835589" spans="68:68" customFormat="1">
      <c r="BP835589" s="90"/>
    </row>
    <row r="835590" spans="68:68" customFormat="1">
      <c r="BP835590" s="90"/>
    </row>
    <row r="835591" spans="68:68" customFormat="1">
      <c r="BP835591" s="90"/>
    </row>
    <row r="835592" spans="68:68" customFormat="1">
      <c r="BP835592" s="90"/>
    </row>
    <row r="835593" spans="68:68" customFormat="1">
      <c r="BP835593" s="90"/>
    </row>
    <row r="835594" spans="68:68" customFormat="1">
      <c r="BP835594" s="90"/>
    </row>
    <row r="835595" spans="68:68" customFormat="1">
      <c r="BP835595" s="90"/>
    </row>
    <row r="835596" spans="68:68" customFormat="1">
      <c r="BP835596" s="90"/>
    </row>
    <row r="835597" spans="68:68" customFormat="1">
      <c r="BP835597" s="90"/>
    </row>
    <row r="835598" spans="68:68" customFormat="1">
      <c r="BP835598" s="90"/>
    </row>
    <row r="835599" spans="68:68" customFormat="1">
      <c r="BP835599" s="90"/>
    </row>
    <row r="835600" spans="68:68" customFormat="1">
      <c r="BP835600" s="90"/>
    </row>
    <row r="835601" spans="68:68" customFormat="1">
      <c r="BP835601" s="90"/>
    </row>
    <row r="835602" spans="68:68" customFormat="1">
      <c r="BP835602" s="90"/>
    </row>
    <row r="835603" spans="68:68" customFormat="1">
      <c r="BP835603" s="90"/>
    </row>
    <row r="835604" spans="68:68" customFormat="1">
      <c r="BP835604" s="90"/>
    </row>
    <row r="835605" spans="68:68" customFormat="1">
      <c r="BP835605" s="90"/>
    </row>
    <row r="835606" spans="68:68" customFormat="1">
      <c r="BP835606" s="90"/>
    </row>
    <row r="835607" spans="68:68" customFormat="1">
      <c r="BP835607" s="90"/>
    </row>
    <row r="835608" spans="68:68" customFormat="1">
      <c r="BP835608" s="90"/>
    </row>
    <row r="835609" spans="68:68" customFormat="1">
      <c r="BP835609" s="90"/>
    </row>
    <row r="835610" spans="68:68" customFormat="1">
      <c r="BP835610" s="90"/>
    </row>
    <row r="835611" spans="68:68" customFormat="1">
      <c r="BP835611" s="90"/>
    </row>
    <row r="835612" spans="68:68" customFormat="1">
      <c r="BP835612" s="90"/>
    </row>
    <row r="835613" spans="68:68" customFormat="1">
      <c r="BP835613" s="90"/>
    </row>
    <row r="835614" spans="68:68" customFormat="1">
      <c r="BP835614" s="90"/>
    </row>
    <row r="835615" spans="68:68" customFormat="1">
      <c r="BP835615" s="90"/>
    </row>
    <row r="835616" spans="68:68" customFormat="1">
      <c r="BP835616" s="90"/>
    </row>
    <row r="835617" spans="68:68" customFormat="1">
      <c r="BP835617" s="90"/>
    </row>
    <row r="835618" spans="68:68" customFormat="1">
      <c r="BP835618" s="90"/>
    </row>
    <row r="835619" spans="68:68" customFormat="1">
      <c r="BP835619" s="90"/>
    </row>
    <row r="835620" spans="68:68" customFormat="1">
      <c r="BP835620" s="90"/>
    </row>
    <row r="835621" spans="68:68" customFormat="1">
      <c r="BP835621" s="90"/>
    </row>
    <row r="835622" spans="68:68" customFormat="1">
      <c r="BP835622" s="90"/>
    </row>
    <row r="835623" spans="68:68" customFormat="1">
      <c r="BP835623" s="90"/>
    </row>
    <row r="835624" spans="68:68" customFormat="1">
      <c r="BP835624" s="90"/>
    </row>
    <row r="835625" spans="68:68" customFormat="1">
      <c r="BP835625" s="90"/>
    </row>
    <row r="835626" spans="68:68" customFormat="1">
      <c r="BP835626" s="90"/>
    </row>
    <row r="835627" spans="68:68" customFormat="1">
      <c r="BP835627" s="90"/>
    </row>
    <row r="835628" spans="68:68" customFormat="1">
      <c r="BP835628" s="90"/>
    </row>
    <row r="835629" spans="68:68" customFormat="1">
      <c r="BP835629" s="90"/>
    </row>
    <row r="835630" spans="68:68" customFormat="1">
      <c r="BP835630" s="90"/>
    </row>
    <row r="835631" spans="68:68" customFormat="1">
      <c r="BP835631" s="90"/>
    </row>
    <row r="835632" spans="68:68" customFormat="1">
      <c r="BP835632" s="90"/>
    </row>
    <row r="835633" spans="68:68" customFormat="1">
      <c r="BP835633" s="90"/>
    </row>
    <row r="835634" spans="68:68" customFormat="1">
      <c r="BP835634" s="90"/>
    </row>
    <row r="835635" spans="68:68" customFormat="1">
      <c r="BP835635" s="90"/>
    </row>
    <row r="835636" spans="68:68" customFormat="1">
      <c r="BP835636" s="90"/>
    </row>
    <row r="835637" spans="68:68" customFormat="1">
      <c r="BP835637" s="90"/>
    </row>
    <row r="835638" spans="68:68" customFormat="1">
      <c r="BP835638" s="90"/>
    </row>
    <row r="835639" spans="68:68" customFormat="1">
      <c r="BP835639" s="90"/>
    </row>
    <row r="835640" spans="68:68" customFormat="1">
      <c r="BP835640" s="90"/>
    </row>
    <row r="835641" spans="68:68" customFormat="1">
      <c r="BP835641" s="90"/>
    </row>
    <row r="835642" spans="68:68" customFormat="1">
      <c r="BP835642" s="90"/>
    </row>
    <row r="835643" spans="68:68" customFormat="1">
      <c r="BP835643" s="90"/>
    </row>
    <row r="835644" spans="68:68" customFormat="1">
      <c r="BP835644" s="90"/>
    </row>
    <row r="835645" spans="68:68" customFormat="1">
      <c r="BP835645" s="90"/>
    </row>
    <row r="835646" spans="68:68" customFormat="1">
      <c r="BP835646" s="90"/>
    </row>
    <row r="835647" spans="68:68" customFormat="1">
      <c r="BP835647" s="90"/>
    </row>
    <row r="835648" spans="68:68" customFormat="1">
      <c r="BP835648" s="90"/>
    </row>
    <row r="835649" spans="68:68" customFormat="1">
      <c r="BP835649" s="90"/>
    </row>
    <row r="835650" spans="68:68" customFormat="1">
      <c r="BP835650" s="90"/>
    </row>
    <row r="835651" spans="68:68" customFormat="1">
      <c r="BP835651" s="90"/>
    </row>
    <row r="835652" spans="68:68" customFormat="1">
      <c r="BP835652" s="90"/>
    </row>
    <row r="835653" spans="68:68" customFormat="1">
      <c r="BP835653" s="90"/>
    </row>
    <row r="835654" spans="68:68" customFormat="1">
      <c r="BP835654" s="90"/>
    </row>
    <row r="835655" spans="68:68" customFormat="1">
      <c r="BP835655" s="90"/>
    </row>
    <row r="835656" spans="68:68" customFormat="1">
      <c r="BP835656" s="90"/>
    </row>
    <row r="835657" spans="68:68" customFormat="1">
      <c r="BP835657" s="90"/>
    </row>
    <row r="835658" spans="68:68" customFormat="1">
      <c r="BP835658" s="90"/>
    </row>
    <row r="835659" spans="68:68" customFormat="1">
      <c r="BP835659" s="90"/>
    </row>
    <row r="835660" spans="68:68" customFormat="1">
      <c r="BP835660" s="90"/>
    </row>
    <row r="835661" spans="68:68" customFormat="1">
      <c r="BP835661" s="90"/>
    </row>
    <row r="835662" spans="68:68" customFormat="1">
      <c r="BP835662" s="90"/>
    </row>
    <row r="835663" spans="68:68" customFormat="1">
      <c r="BP835663" s="90"/>
    </row>
    <row r="835664" spans="68:68" customFormat="1">
      <c r="BP835664" s="90"/>
    </row>
    <row r="835665" spans="68:68" customFormat="1">
      <c r="BP835665" s="90"/>
    </row>
    <row r="835666" spans="68:68" customFormat="1">
      <c r="BP835666" s="90"/>
    </row>
    <row r="835667" spans="68:68" customFormat="1">
      <c r="BP835667" s="90"/>
    </row>
    <row r="835668" spans="68:68" customFormat="1">
      <c r="BP835668" s="90"/>
    </row>
    <row r="835669" spans="68:68" customFormat="1">
      <c r="BP835669" s="90"/>
    </row>
    <row r="835670" spans="68:68" customFormat="1">
      <c r="BP835670" s="90"/>
    </row>
    <row r="835671" spans="68:68" customFormat="1">
      <c r="BP835671" s="90"/>
    </row>
    <row r="835672" spans="68:68" customFormat="1">
      <c r="BP835672" s="90"/>
    </row>
    <row r="835673" spans="68:68" customFormat="1">
      <c r="BP835673" s="90"/>
    </row>
    <row r="835674" spans="68:68" customFormat="1">
      <c r="BP835674" s="90"/>
    </row>
    <row r="835675" spans="68:68" customFormat="1">
      <c r="BP835675" s="90"/>
    </row>
    <row r="835676" spans="68:68" customFormat="1">
      <c r="BP835676" s="90"/>
    </row>
    <row r="835677" spans="68:68" customFormat="1">
      <c r="BP835677" s="90"/>
    </row>
    <row r="835678" spans="68:68" customFormat="1">
      <c r="BP835678" s="90"/>
    </row>
    <row r="835679" spans="68:68" customFormat="1">
      <c r="BP835679" s="90"/>
    </row>
    <row r="835680" spans="68:68" customFormat="1">
      <c r="BP835680" s="90"/>
    </row>
    <row r="835681" spans="68:68" customFormat="1">
      <c r="BP835681" s="90"/>
    </row>
    <row r="835682" spans="68:68" customFormat="1">
      <c r="BP835682" s="90"/>
    </row>
    <row r="835683" spans="68:68" customFormat="1">
      <c r="BP835683" s="90"/>
    </row>
    <row r="835684" spans="68:68" customFormat="1">
      <c r="BP835684" s="90"/>
    </row>
    <row r="835685" spans="68:68" customFormat="1">
      <c r="BP835685" s="90"/>
    </row>
    <row r="835686" spans="68:68" customFormat="1">
      <c r="BP835686" s="90"/>
    </row>
    <row r="835687" spans="68:68" customFormat="1">
      <c r="BP835687" s="90"/>
    </row>
    <row r="835688" spans="68:68" customFormat="1">
      <c r="BP835688" s="90"/>
    </row>
    <row r="835689" spans="68:68" customFormat="1">
      <c r="BP835689" s="90"/>
    </row>
    <row r="835690" spans="68:68" customFormat="1">
      <c r="BP835690" s="90"/>
    </row>
    <row r="835691" spans="68:68" customFormat="1">
      <c r="BP835691" s="90"/>
    </row>
    <row r="835692" spans="68:68" customFormat="1">
      <c r="BP835692" s="90"/>
    </row>
    <row r="835693" spans="68:68" customFormat="1">
      <c r="BP835693" s="90"/>
    </row>
    <row r="835694" spans="68:68" customFormat="1">
      <c r="BP835694" s="90"/>
    </row>
    <row r="835695" spans="68:68" customFormat="1">
      <c r="BP835695" s="90"/>
    </row>
    <row r="835696" spans="68:68" customFormat="1">
      <c r="BP835696" s="90"/>
    </row>
    <row r="835697" spans="68:68" customFormat="1">
      <c r="BP835697" s="90"/>
    </row>
    <row r="835698" spans="68:68" customFormat="1">
      <c r="BP835698" s="90"/>
    </row>
    <row r="835699" spans="68:68" customFormat="1">
      <c r="BP835699" s="90"/>
    </row>
    <row r="835700" spans="68:68" customFormat="1">
      <c r="BP835700" s="90"/>
    </row>
    <row r="835701" spans="68:68" customFormat="1">
      <c r="BP835701" s="90"/>
    </row>
    <row r="835702" spans="68:68" customFormat="1">
      <c r="BP835702" s="90"/>
    </row>
    <row r="835703" spans="68:68" customFormat="1">
      <c r="BP835703" s="90"/>
    </row>
    <row r="835704" spans="68:68" customFormat="1">
      <c r="BP835704" s="90"/>
    </row>
    <row r="835705" spans="68:68" customFormat="1">
      <c r="BP835705" s="90"/>
    </row>
    <row r="835706" spans="68:68" customFormat="1">
      <c r="BP835706" s="90"/>
    </row>
    <row r="835707" spans="68:68" customFormat="1">
      <c r="BP835707" s="90"/>
    </row>
    <row r="835708" spans="68:68" customFormat="1">
      <c r="BP835708" s="90"/>
    </row>
    <row r="835709" spans="68:68" customFormat="1">
      <c r="BP835709" s="90"/>
    </row>
    <row r="835710" spans="68:68" customFormat="1">
      <c r="BP835710" s="90"/>
    </row>
    <row r="835711" spans="68:68" customFormat="1">
      <c r="BP835711" s="90"/>
    </row>
    <row r="835712" spans="68:68" customFormat="1">
      <c r="BP835712" s="90"/>
    </row>
    <row r="835713" spans="68:68" customFormat="1">
      <c r="BP835713" s="90"/>
    </row>
    <row r="835714" spans="68:68" customFormat="1">
      <c r="BP835714" s="90"/>
    </row>
    <row r="835715" spans="68:68" customFormat="1">
      <c r="BP835715" s="90"/>
    </row>
    <row r="835716" spans="68:68" customFormat="1">
      <c r="BP835716" s="90"/>
    </row>
    <row r="835717" spans="68:68" customFormat="1">
      <c r="BP835717" s="90"/>
    </row>
    <row r="835718" spans="68:68" customFormat="1">
      <c r="BP835718" s="90"/>
    </row>
    <row r="835719" spans="68:68" customFormat="1">
      <c r="BP835719" s="90"/>
    </row>
    <row r="835720" spans="68:68" customFormat="1">
      <c r="BP835720" s="90"/>
    </row>
    <row r="835721" spans="68:68" customFormat="1">
      <c r="BP835721" s="90"/>
    </row>
    <row r="835722" spans="68:68" customFormat="1">
      <c r="BP835722" s="90"/>
    </row>
    <row r="835723" spans="68:68" customFormat="1">
      <c r="BP835723" s="90"/>
    </row>
    <row r="835724" spans="68:68" customFormat="1">
      <c r="BP835724" s="90"/>
    </row>
    <row r="835725" spans="68:68" customFormat="1">
      <c r="BP835725" s="90"/>
    </row>
    <row r="835726" spans="68:68" customFormat="1">
      <c r="BP835726" s="90"/>
    </row>
    <row r="835727" spans="68:68" customFormat="1">
      <c r="BP835727" s="90"/>
    </row>
    <row r="835728" spans="68:68" customFormat="1">
      <c r="BP835728" s="90"/>
    </row>
    <row r="835729" spans="68:68" customFormat="1">
      <c r="BP835729" s="90"/>
    </row>
    <row r="835730" spans="68:68" customFormat="1">
      <c r="BP835730" s="90"/>
    </row>
    <row r="835731" spans="68:68" customFormat="1">
      <c r="BP835731" s="90"/>
    </row>
    <row r="835732" spans="68:68" customFormat="1">
      <c r="BP835732" s="90"/>
    </row>
    <row r="835733" spans="68:68" customFormat="1">
      <c r="BP835733" s="90"/>
    </row>
    <row r="835734" spans="68:68" customFormat="1">
      <c r="BP835734" s="90"/>
    </row>
    <row r="835735" spans="68:68" customFormat="1">
      <c r="BP835735" s="90"/>
    </row>
    <row r="835736" spans="68:68" customFormat="1">
      <c r="BP835736" s="90"/>
    </row>
    <row r="835737" spans="68:68" customFormat="1">
      <c r="BP835737" s="90"/>
    </row>
    <row r="835738" spans="68:68" customFormat="1">
      <c r="BP835738" s="90"/>
    </row>
    <row r="835739" spans="68:68" customFormat="1">
      <c r="BP835739" s="90"/>
    </row>
    <row r="835740" spans="68:68" customFormat="1">
      <c r="BP835740" s="90"/>
    </row>
    <row r="835741" spans="68:68" customFormat="1">
      <c r="BP835741" s="90"/>
    </row>
    <row r="835742" spans="68:68" customFormat="1">
      <c r="BP835742" s="90"/>
    </row>
    <row r="835743" spans="68:68" customFormat="1">
      <c r="BP835743" s="90"/>
    </row>
    <row r="835744" spans="68:68" customFormat="1">
      <c r="BP835744" s="90"/>
    </row>
    <row r="835745" spans="68:68" customFormat="1">
      <c r="BP835745" s="90"/>
    </row>
    <row r="835746" spans="68:68" customFormat="1">
      <c r="BP835746" s="90"/>
    </row>
    <row r="835747" spans="68:68" customFormat="1">
      <c r="BP835747" s="90"/>
    </row>
    <row r="835748" spans="68:68" customFormat="1">
      <c r="BP835748" s="90"/>
    </row>
    <row r="835749" spans="68:68" customFormat="1">
      <c r="BP835749" s="90"/>
    </row>
    <row r="835750" spans="68:68" customFormat="1">
      <c r="BP835750" s="90"/>
    </row>
    <row r="835751" spans="68:68" customFormat="1">
      <c r="BP835751" s="90"/>
    </row>
    <row r="835752" spans="68:68" customFormat="1">
      <c r="BP835752" s="90"/>
    </row>
    <row r="835753" spans="68:68" customFormat="1">
      <c r="BP835753" s="90"/>
    </row>
    <row r="835754" spans="68:68" customFormat="1">
      <c r="BP835754" s="90"/>
    </row>
    <row r="835755" spans="68:68" customFormat="1">
      <c r="BP835755" s="90"/>
    </row>
    <row r="835756" spans="68:68" customFormat="1">
      <c r="BP835756" s="90"/>
    </row>
    <row r="835757" spans="68:68" customFormat="1">
      <c r="BP835757" s="90"/>
    </row>
    <row r="835758" spans="68:68" customFormat="1">
      <c r="BP835758" s="90"/>
    </row>
    <row r="835759" spans="68:68" customFormat="1">
      <c r="BP835759" s="90"/>
    </row>
    <row r="835760" spans="68:68" customFormat="1">
      <c r="BP835760" s="90"/>
    </row>
    <row r="835761" spans="68:68" customFormat="1">
      <c r="BP835761" s="90"/>
    </row>
    <row r="835762" spans="68:68" customFormat="1">
      <c r="BP835762" s="90"/>
    </row>
    <row r="835763" spans="68:68" customFormat="1">
      <c r="BP835763" s="90"/>
    </row>
    <row r="835764" spans="68:68" customFormat="1">
      <c r="BP835764" s="90"/>
    </row>
    <row r="835765" spans="68:68" customFormat="1">
      <c r="BP835765" s="90"/>
    </row>
    <row r="835766" spans="68:68" customFormat="1">
      <c r="BP835766" s="90"/>
    </row>
    <row r="835767" spans="68:68" customFormat="1">
      <c r="BP835767" s="90"/>
    </row>
    <row r="835768" spans="68:68" customFormat="1">
      <c r="BP835768" s="90"/>
    </row>
    <row r="835769" spans="68:68" customFormat="1">
      <c r="BP835769" s="90"/>
    </row>
    <row r="835770" spans="68:68" customFormat="1">
      <c r="BP835770" s="90"/>
    </row>
    <row r="835771" spans="68:68" customFormat="1">
      <c r="BP835771" s="90"/>
    </row>
    <row r="835772" spans="68:68" customFormat="1">
      <c r="BP835772" s="90"/>
    </row>
    <row r="835773" spans="68:68" customFormat="1">
      <c r="BP835773" s="90"/>
    </row>
    <row r="835774" spans="68:68" customFormat="1">
      <c r="BP835774" s="90"/>
    </row>
    <row r="835775" spans="68:68" customFormat="1">
      <c r="BP835775" s="90"/>
    </row>
    <row r="835776" spans="68:68" customFormat="1">
      <c r="BP835776" s="90"/>
    </row>
    <row r="835777" spans="68:68" customFormat="1">
      <c r="BP835777" s="90"/>
    </row>
    <row r="835778" spans="68:68" customFormat="1">
      <c r="BP835778" s="90"/>
    </row>
    <row r="835779" spans="68:68" customFormat="1">
      <c r="BP835779" s="90"/>
    </row>
    <row r="835780" spans="68:68" customFormat="1">
      <c r="BP835780" s="90"/>
    </row>
    <row r="835781" spans="68:68" customFormat="1">
      <c r="BP835781" s="90"/>
    </row>
    <row r="835782" spans="68:68" customFormat="1">
      <c r="BP835782" s="90"/>
    </row>
    <row r="835783" spans="68:68" customFormat="1">
      <c r="BP835783" s="90"/>
    </row>
    <row r="835784" spans="68:68" customFormat="1">
      <c r="BP835784" s="90"/>
    </row>
    <row r="835785" spans="68:68" customFormat="1">
      <c r="BP835785" s="90"/>
    </row>
    <row r="835786" spans="68:68" customFormat="1">
      <c r="BP835786" s="90"/>
    </row>
    <row r="835787" spans="68:68" customFormat="1">
      <c r="BP835787" s="90"/>
    </row>
    <row r="835788" spans="68:68" customFormat="1">
      <c r="BP835788" s="90"/>
    </row>
    <row r="835789" spans="68:68" customFormat="1">
      <c r="BP835789" s="90"/>
    </row>
    <row r="835790" spans="68:68" customFormat="1">
      <c r="BP835790" s="90"/>
    </row>
    <row r="835791" spans="68:68" customFormat="1">
      <c r="BP835791" s="90"/>
    </row>
    <row r="835792" spans="68:68" customFormat="1">
      <c r="BP835792" s="90"/>
    </row>
    <row r="835793" spans="68:68" customFormat="1">
      <c r="BP835793" s="90"/>
    </row>
    <row r="835794" spans="68:68" customFormat="1">
      <c r="BP835794" s="90"/>
    </row>
    <row r="835795" spans="68:68" customFormat="1">
      <c r="BP835795" s="90"/>
    </row>
    <row r="835796" spans="68:68" customFormat="1">
      <c r="BP835796" s="90"/>
    </row>
    <row r="835797" spans="68:68" customFormat="1">
      <c r="BP835797" s="90"/>
    </row>
    <row r="835798" spans="68:68" customFormat="1">
      <c r="BP835798" s="90"/>
    </row>
    <row r="835799" spans="68:68" customFormat="1">
      <c r="BP835799" s="90"/>
    </row>
    <row r="835800" spans="68:68" customFormat="1">
      <c r="BP835800" s="90"/>
    </row>
    <row r="835801" spans="68:68" customFormat="1">
      <c r="BP835801" s="90"/>
    </row>
    <row r="835802" spans="68:68" customFormat="1">
      <c r="BP835802" s="90"/>
    </row>
    <row r="835803" spans="68:68" customFormat="1">
      <c r="BP835803" s="90"/>
    </row>
    <row r="835804" spans="68:68" customFormat="1">
      <c r="BP835804" s="90"/>
    </row>
    <row r="835805" spans="68:68" customFormat="1">
      <c r="BP835805" s="90"/>
    </row>
    <row r="835806" spans="68:68" customFormat="1">
      <c r="BP835806" s="90"/>
    </row>
    <row r="835807" spans="68:68" customFormat="1">
      <c r="BP835807" s="90"/>
    </row>
    <row r="835808" spans="68:68" customFormat="1">
      <c r="BP835808" s="90"/>
    </row>
    <row r="835809" spans="68:68" customFormat="1">
      <c r="BP835809" s="90"/>
    </row>
    <row r="835810" spans="68:68" customFormat="1">
      <c r="BP835810" s="90"/>
    </row>
    <row r="835811" spans="68:68" customFormat="1">
      <c r="BP835811" s="90"/>
    </row>
    <row r="835812" spans="68:68" customFormat="1">
      <c r="BP835812" s="90"/>
    </row>
    <row r="835813" spans="68:68" customFormat="1">
      <c r="BP835813" s="90"/>
    </row>
    <row r="835814" spans="68:68" customFormat="1">
      <c r="BP835814" s="90"/>
    </row>
    <row r="835815" spans="68:68" customFormat="1">
      <c r="BP835815" s="90"/>
    </row>
    <row r="835816" spans="68:68" customFormat="1">
      <c r="BP835816" s="90"/>
    </row>
    <row r="835817" spans="68:68" customFormat="1">
      <c r="BP835817" s="90"/>
    </row>
    <row r="835818" spans="68:68" customFormat="1">
      <c r="BP835818" s="90"/>
    </row>
    <row r="835819" spans="68:68" customFormat="1">
      <c r="BP835819" s="90"/>
    </row>
    <row r="835820" spans="68:68" customFormat="1">
      <c r="BP835820" s="90"/>
    </row>
    <row r="835821" spans="68:68" customFormat="1">
      <c r="BP835821" s="90"/>
    </row>
    <row r="835822" spans="68:68" customFormat="1">
      <c r="BP835822" s="90"/>
    </row>
    <row r="835823" spans="68:68" customFormat="1">
      <c r="BP835823" s="90"/>
    </row>
    <row r="835824" spans="68:68" customFormat="1">
      <c r="BP835824" s="90"/>
    </row>
    <row r="835825" spans="68:68" customFormat="1">
      <c r="BP835825" s="90"/>
    </row>
    <row r="835826" spans="68:68" customFormat="1">
      <c r="BP835826" s="90"/>
    </row>
    <row r="835827" spans="68:68" customFormat="1">
      <c r="BP835827" s="90"/>
    </row>
    <row r="835828" spans="68:68" customFormat="1">
      <c r="BP835828" s="90"/>
    </row>
    <row r="835829" spans="68:68" customFormat="1">
      <c r="BP835829" s="90"/>
    </row>
    <row r="835830" spans="68:68" customFormat="1">
      <c r="BP835830" s="90"/>
    </row>
    <row r="835831" spans="68:68" customFormat="1">
      <c r="BP835831" s="90"/>
    </row>
    <row r="835832" spans="68:68" customFormat="1">
      <c r="BP835832" s="90"/>
    </row>
    <row r="835833" spans="68:68" customFormat="1">
      <c r="BP835833" s="90"/>
    </row>
    <row r="835834" spans="68:68" customFormat="1">
      <c r="BP835834" s="90"/>
    </row>
    <row r="835835" spans="68:68" customFormat="1">
      <c r="BP835835" s="90"/>
    </row>
    <row r="835836" spans="68:68" customFormat="1">
      <c r="BP835836" s="90"/>
    </row>
    <row r="835837" spans="68:68" customFormat="1">
      <c r="BP835837" s="90"/>
    </row>
    <row r="835838" spans="68:68" customFormat="1">
      <c r="BP835838" s="90"/>
    </row>
    <row r="835839" spans="68:68" customFormat="1">
      <c r="BP835839" s="90"/>
    </row>
    <row r="835840" spans="68:68" customFormat="1">
      <c r="BP835840" s="90"/>
    </row>
    <row r="835841" spans="68:68" customFormat="1">
      <c r="BP835841" s="90"/>
    </row>
    <row r="835842" spans="68:68" customFormat="1">
      <c r="BP835842" s="90"/>
    </row>
    <row r="835843" spans="68:68" customFormat="1">
      <c r="BP835843" s="90"/>
    </row>
    <row r="835844" spans="68:68" customFormat="1">
      <c r="BP835844" s="90"/>
    </row>
    <row r="835845" spans="68:68" customFormat="1">
      <c r="BP835845" s="90"/>
    </row>
    <row r="835846" spans="68:68" customFormat="1">
      <c r="BP835846" s="90"/>
    </row>
    <row r="835847" spans="68:68" customFormat="1">
      <c r="BP835847" s="90"/>
    </row>
    <row r="835848" spans="68:68" customFormat="1">
      <c r="BP835848" s="90"/>
    </row>
    <row r="835849" spans="68:68" customFormat="1">
      <c r="BP835849" s="90"/>
    </row>
    <row r="835850" spans="68:68" customFormat="1">
      <c r="BP835850" s="90"/>
    </row>
    <row r="835851" spans="68:68" customFormat="1">
      <c r="BP835851" s="90"/>
    </row>
    <row r="835852" spans="68:68" customFormat="1">
      <c r="BP835852" s="90"/>
    </row>
    <row r="835853" spans="68:68" customFormat="1">
      <c r="BP835853" s="90"/>
    </row>
    <row r="835854" spans="68:68" customFormat="1">
      <c r="BP835854" s="90"/>
    </row>
    <row r="835855" spans="68:68" customFormat="1">
      <c r="BP835855" s="90"/>
    </row>
    <row r="835856" spans="68:68" customFormat="1">
      <c r="BP835856" s="90"/>
    </row>
    <row r="835857" spans="68:68" customFormat="1">
      <c r="BP835857" s="90"/>
    </row>
    <row r="835858" spans="68:68" customFormat="1">
      <c r="BP835858" s="90"/>
    </row>
    <row r="835859" spans="68:68" customFormat="1">
      <c r="BP835859" s="90"/>
    </row>
    <row r="835860" spans="68:68" customFormat="1">
      <c r="BP835860" s="90"/>
    </row>
    <row r="835861" spans="68:68" customFormat="1">
      <c r="BP835861" s="90"/>
    </row>
    <row r="835862" spans="68:68" customFormat="1">
      <c r="BP835862" s="90"/>
    </row>
    <row r="835863" spans="68:68" customFormat="1">
      <c r="BP835863" s="90"/>
    </row>
    <row r="835864" spans="68:68" customFormat="1">
      <c r="BP835864" s="90"/>
    </row>
    <row r="835865" spans="68:68" customFormat="1">
      <c r="BP835865" s="90"/>
    </row>
    <row r="835866" spans="68:68" customFormat="1">
      <c r="BP835866" s="90"/>
    </row>
    <row r="835867" spans="68:68" customFormat="1">
      <c r="BP835867" s="90"/>
    </row>
    <row r="835868" spans="68:68" customFormat="1">
      <c r="BP835868" s="90"/>
    </row>
    <row r="835869" spans="68:68" customFormat="1">
      <c r="BP835869" s="90"/>
    </row>
    <row r="835870" spans="68:68" customFormat="1">
      <c r="BP835870" s="90"/>
    </row>
    <row r="835871" spans="68:68" customFormat="1">
      <c r="BP835871" s="90"/>
    </row>
    <row r="835872" spans="68:68" customFormat="1">
      <c r="BP835872" s="90"/>
    </row>
    <row r="835873" spans="68:68" customFormat="1">
      <c r="BP835873" s="90"/>
    </row>
    <row r="835874" spans="68:68" customFormat="1">
      <c r="BP835874" s="90"/>
    </row>
    <row r="835875" spans="68:68" customFormat="1">
      <c r="BP835875" s="90"/>
    </row>
    <row r="835876" spans="68:68" customFormat="1">
      <c r="BP835876" s="90"/>
    </row>
    <row r="835877" spans="68:68" customFormat="1">
      <c r="BP835877" s="90"/>
    </row>
    <row r="835878" spans="68:68" customFormat="1">
      <c r="BP835878" s="90"/>
    </row>
    <row r="835879" spans="68:68" customFormat="1">
      <c r="BP835879" s="90"/>
    </row>
    <row r="835880" spans="68:68" customFormat="1">
      <c r="BP835880" s="90"/>
    </row>
    <row r="835881" spans="68:68" customFormat="1">
      <c r="BP835881" s="90"/>
    </row>
    <row r="835882" spans="68:68" customFormat="1">
      <c r="BP835882" s="90"/>
    </row>
    <row r="835883" spans="68:68" customFormat="1">
      <c r="BP835883" s="90"/>
    </row>
    <row r="835884" spans="68:68" customFormat="1">
      <c r="BP835884" s="90"/>
    </row>
    <row r="835885" spans="68:68" customFormat="1">
      <c r="BP835885" s="90"/>
    </row>
    <row r="835886" spans="68:68" customFormat="1">
      <c r="BP835886" s="90"/>
    </row>
    <row r="835887" spans="68:68" customFormat="1">
      <c r="BP835887" s="90"/>
    </row>
    <row r="835888" spans="68:68" customFormat="1">
      <c r="BP835888" s="90"/>
    </row>
    <row r="835889" spans="68:68" customFormat="1">
      <c r="BP835889" s="90"/>
    </row>
    <row r="835890" spans="68:68" customFormat="1">
      <c r="BP835890" s="90"/>
    </row>
    <row r="835891" spans="68:68" customFormat="1">
      <c r="BP835891" s="90"/>
    </row>
    <row r="835892" spans="68:68" customFormat="1">
      <c r="BP835892" s="90"/>
    </row>
    <row r="835893" spans="68:68" customFormat="1">
      <c r="BP835893" s="90"/>
    </row>
    <row r="835894" spans="68:68" customFormat="1">
      <c r="BP835894" s="90"/>
    </row>
    <row r="835895" spans="68:68" customFormat="1">
      <c r="BP835895" s="90"/>
    </row>
    <row r="835896" spans="68:68" customFormat="1">
      <c r="BP835896" s="90"/>
    </row>
    <row r="835897" spans="68:68" customFormat="1">
      <c r="BP835897" s="90"/>
    </row>
    <row r="835898" spans="68:68" customFormat="1">
      <c r="BP835898" s="90"/>
    </row>
    <row r="835899" spans="68:68" customFormat="1">
      <c r="BP835899" s="90"/>
    </row>
    <row r="835900" spans="68:68" customFormat="1">
      <c r="BP835900" s="90"/>
    </row>
    <row r="835901" spans="68:68" customFormat="1">
      <c r="BP835901" s="90"/>
    </row>
    <row r="835902" spans="68:68" customFormat="1">
      <c r="BP835902" s="90"/>
    </row>
    <row r="835903" spans="68:68" customFormat="1">
      <c r="BP835903" s="90"/>
    </row>
    <row r="835904" spans="68:68" customFormat="1">
      <c r="BP835904" s="90"/>
    </row>
    <row r="835905" spans="68:68" customFormat="1">
      <c r="BP835905" s="90"/>
    </row>
    <row r="835906" spans="68:68" customFormat="1">
      <c r="BP835906" s="90"/>
    </row>
    <row r="835907" spans="68:68" customFormat="1">
      <c r="BP835907" s="90"/>
    </row>
    <row r="835908" spans="68:68" customFormat="1">
      <c r="BP835908" s="90"/>
    </row>
    <row r="835909" spans="68:68" customFormat="1">
      <c r="BP835909" s="90"/>
    </row>
    <row r="835910" spans="68:68" customFormat="1">
      <c r="BP835910" s="90"/>
    </row>
    <row r="835911" spans="68:68" customFormat="1">
      <c r="BP835911" s="90"/>
    </row>
    <row r="835912" spans="68:68" customFormat="1">
      <c r="BP835912" s="90"/>
    </row>
    <row r="835913" spans="68:68" customFormat="1">
      <c r="BP835913" s="90"/>
    </row>
    <row r="835914" spans="68:68" customFormat="1">
      <c r="BP835914" s="90"/>
    </row>
    <row r="835915" spans="68:68" customFormat="1">
      <c r="BP835915" s="90"/>
    </row>
    <row r="835916" spans="68:68" customFormat="1">
      <c r="BP835916" s="90"/>
    </row>
    <row r="835917" spans="68:68" customFormat="1">
      <c r="BP835917" s="90"/>
    </row>
    <row r="835918" spans="68:68" customFormat="1">
      <c r="BP835918" s="90"/>
    </row>
    <row r="835919" spans="68:68" customFormat="1">
      <c r="BP835919" s="90"/>
    </row>
    <row r="835920" spans="68:68" customFormat="1">
      <c r="BP835920" s="90"/>
    </row>
    <row r="835921" spans="68:68" customFormat="1">
      <c r="BP835921" s="90"/>
    </row>
    <row r="835922" spans="68:68" customFormat="1">
      <c r="BP835922" s="90"/>
    </row>
    <row r="835923" spans="68:68" customFormat="1">
      <c r="BP835923" s="90"/>
    </row>
    <row r="835924" spans="68:68" customFormat="1">
      <c r="BP835924" s="90"/>
    </row>
    <row r="835925" spans="68:68" customFormat="1">
      <c r="BP835925" s="90"/>
    </row>
    <row r="835926" spans="68:68" customFormat="1">
      <c r="BP835926" s="90"/>
    </row>
    <row r="835927" spans="68:68" customFormat="1">
      <c r="BP835927" s="90"/>
    </row>
    <row r="835928" spans="68:68" customFormat="1">
      <c r="BP835928" s="90"/>
    </row>
    <row r="835929" spans="68:68" customFormat="1">
      <c r="BP835929" s="90"/>
    </row>
    <row r="835930" spans="68:68" customFormat="1">
      <c r="BP835930" s="90"/>
    </row>
    <row r="835931" spans="68:68" customFormat="1">
      <c r="BP835931" s="90"/>
    </row>
    <row r="835932" spans="68:68" customFormat="1">
      <c r="BP835932" s="90"/>
    </row>
    <row r="835933" spans="68:68" customFormat="1">
      <c r="BP835933" s="90"/>
    </row>
    <row r="835934" spans="68:68" customFormat="1">
      <c r="BP835934" s="90"/>
    </row>
    <row r="835935" spans="68:68" customFormat="1">
      <c r="BP835935" s="90"/>
    </row>
    <row r="835936" spans="68:68" customFormat="1">
      <c r="BP835936" s="90"/>
    </row>
    <row r="835937" spans="68:68" customFormat="1">
      <c r="BP835937" s="90"/>
    </row>
    <row r="835938" spans="68:68" customFormat="1">
      <c r="BP835938" s="90"/>
    </row>
    <row r="835939" spans="68:68" customFormat="1">
      <c r="BP835939" s="90"/>
    </row>
    <row r="835940" spans="68:68" customFormat="1">
      <c r="BP835940" s="90"/>
    </row>
    <row r="835941" spans="68:68" customFormat="1">
      <c r="BP835941" s="90"/>
    </row>
    <row r="835942" spans="68:68" customFormat="1">
      <c r="BP835942" s="90"/>
    </row>
    <row r="835943" spans="68:68" customFormat="1">
      <c r="BP835943" s="90"/>
    </row>
    <row r="835944" spans="68:68" customFormat="1">
      <c r="BP835944" s="90"/>
    </row>
    <row r="835945" spans="68:68" customFormat="1">
      <c r="BP835945" s="90"/>
    </row>
    <row r="835946" spans="68:68" customFormat="1">
      <c r="BP835946" s="90"/>
    </row>
    <row r="835947" spans="68:68" customFormat="1">
      <c r="BP835947" s="90"/>
    </row>
    <row r="835948" spans="68:68" customFormat="1">
      <c r="BP835948" s="90"/>
    </row>
    <row r="835949" spans="68:68" customFormat="1">
      <c r="BP835949" s="90"/>
    </row>
    <row r="835950" spans="68:68" customFormat="1">
      <c r="BP835950" s="90"/>
    </row>
    <row r="835951" spans="68:68" customFormat="1">
      <c r="BP835951" s="90"/>
    </row>
    <row r="835952" spans="68:68" customFormat="1">
      <c r="BP835952" s="90"/>
    </row>
    <row r="835953" spans="68:68" customFormat="1">
      <c r="BP835953" s="90"/>
    </row>
    <row r="835954" spans="68:68" customFormat="1">
      <c r="BP835954" s="90"/>
    </row>
    <row r="835955" spans="68:68" customFormat="1">
      <c r="BP835955" s="90"/>
    </row>
    <row r="835956" spans="68:68" customFormat="1">
      <c r="BP835956" s="90"/>
    </row>
    <row r="835957" spans="68:68" customFormat="1">
      <c r="BP835957" s="90"/>
    </row>
    <row r="835958" spans="68:68" customFormat="1">
      <c r="BP835958" s="90"/>
    </row>
    <row r="835959" spans="68:68" customFormat="1">
      <c r="BP835959" s="90"/>
    </row>
    <row r="835960" spans="68:68" customFormat="1">
      <c r="BP835960" s="90"/>
    </row>
    <row r="835961" spans="68:68" customFormat="1">
      <c r="BP835961" s="90"/>
    </row>
    <row r="835962" spans="68:68" customFormat="1">
      <c r="BP835962" s="90"/>
    </row>
    <row r="835963" spans="68:68" customFormat="1">
      <c r="BP835963" s="90"/>
    </row>
    <row r="835964" spans="68:68" customFormat="1">
      <c r="BP835964" s="90"/>
    </row>
    <row r="835965" spans="68:68" customFormat="1">
      <c r="BP835965" s="90"/>
    </row>
    <row r="835966" spans="68:68" customFormat="1">
      <c r="BP835966" s="90"/>
    </row>
    <row r="835967" spans="68:68" customFormat="1">
      <c r="BP835967" s="90"/>
    </row>
    <row r="835968" spans="68:68" customFormat="1">
      <c r="BP835968" s="90"/>
    </row>
    <row r="835969" spans="68:68" customFormat="1">
      <c r="BP835969" s="90"/>
    </row>
    <row r="835970" spans="68:68" customFormat="1">
      <c r="BP835970" s="90"/>
    </row>
    <row r="835971" spans="68:68" customFormat="1">
      <c r="BP835971" s="90"/>
    </row>
    <row r="835972" spans="68:68" customFormat="1">
      <c r="BP835972" s="90"/>
    </row>
    <row r="835973" spans="68:68" customFormat="1">
      <c r="BP835973" s="90"/>
    </row>
    <row r="835974" spans="68:68" customFormat="1">
      <c r="BP835974" s="90"/>
    </row>
    <row r="835975" spans="68:68" customFormat="1">
      <c r="BP835975" s="90"/>
    </row>
    <row r="835976" spans="68:68" customFormat="1">
      <c r="BP835976" s="90"/>
    </row>
    <row r="835977" spans="68:68" customFormat="1">
      <c r="BP835977" s="90"/>
    </row>
    <row r="835978" spans="68:68" customFormat="1">
      <c r="BP835978" s="90"/>
    </row>
    <row r="835979" spans="68:68" customFormat="1">
      <c r="BP835979" s="90"/>
    </row>
    <row r="835980" spans="68:68" customFormat="1">
      <c r="BP835980" s="90"/>
    </row>
    <row r="835981" spans="68:68" customFormat="1">
      <c r="BP835981" s="90"/>
    </row>
    <row r="835982" spans="68:68" customFormat="1">
      <c r="BP835982" s="90"/>
    </row>
    <row r="835983" spans="68:68" customFormat="1">
      <c r="BP835983" s="90"/>
    </row>
    <row r="835984" spans="68:68" customFormat="1">
      <c r="BP835984" s="90"/>
    </row>
    <row r="835985" spans="68:68" customFormat="1">
      <c r="BP835985" s="90"/>
    </row>
    <row r="835986" spans="68:68" customFormat="1">
      <c r="BP835986" s="90"/>
    </row>
    <row r="835987" spans="68:68" customFormat="1">
      <c r="BP835987" s="90"/>
    </row>
    <row r="835988" spans="68:68" customFormat="1">
      <c r="BP835988" s="90"/>
    </row>
    <row r="835989" spans="68:68" customFormat="1">
      <c r="BP835989" s="90"/>
    </row>
    <row r="835990" spans="68:68" customFormat="1">
      <c r="BP835990" s="90"/>
    </row>
    <row r="835991" spans="68:68" customFormat="1">
      <c r="BP835991" s="90"/>
    </row>
    <row r="835992" spans="68:68" customFormat="1">
      <c r="BP835992" s="90"/>
    </row>
    <row r="835993" spans="68:68" customFormat="1">
      <c r="BP835993" s="90"/>
    </row>
    <row r="835994" spans="68:68" customFormat="1">
      <c r="BP835994" s="90"/>
    </row>
    <row r="835995" spans="68:68" customFormat="1">
      <c r="BP835995" s="90"/>
    </row>
    <row r="835996" spans="68:68" customFormat="1">
      <c r="BP835996" s="90"/>
    </row>
    <row r="835997" spans="68:68" customFormat="1">
      <c r="BP835997" s="90"/>
    </row>
    <row r="835998" spans="68:68" customFormat="1">
      <c r="BP835998" s="90"/>
    </row>
    <row r="835999" spans="68:68" customFormat="1">
      <c r="BP835999" s="90"/>
    </row>
    <row r="836000" spans="68:68" customFormat="1">
      <c r="BP836000" s="90"/>
    </row>
    <row r="836001" spans="68:68" customFormat="1">
      <c r="BP836001" s="90"/>
    </row>
    <row r="836002" spans="68:68" customFormat="1">
      <c r="BP836002" s="90"/>
    </row>
    <row r="836003" spans="68:68" customFormat="1">
      <c r="BP836003" s="90"/>
    </row>
    <row r="836004" spans="68:68" customFormat="1">
      <c r="BP836004" s="90"/>
    </row>
    <row r="836005" spans="68:68" customFormat="1">
      <c r="BP836005" s="90"/>
    </row>
    <row r="836006" spans="68:68" customFormat="1">
      <c r="BP836006" s="90"/>
    </row>
    <row r="836007" spans="68:68" customFormat="1">
      <c r="BP836007" s="90"/>
    </row>
    <row r="836008" spans="68:68" customFormat="1">
      <c r="BP836008" s="90"/>
    </row>
    <row r="836009" spans="68:68" customFormat="1">
      <c r="BP836009" s="90"/>
    </row>
    <row r="836010" spans="68:68" customFormat="1">
      <c r="BP836010" s="90"/>
    </row>
    <row r="836011" spans="68:68" customFormat="1">
      <c r="BP836011" s="90"/>
    </row>
    <row r="836012" spans="68:68" customFormat="1">
      <c r="BP836012" s="90"/>
    </row>
    <row r="836013" spans="68:68" customFormat="1">
      <c r="BP836013" s="90"/>
    </row>
    <row r="836014" spans="68:68" customFormat="1">
      <c r="BP836014" s="90"/>
    </row>
    <row r="836015" spans="68:68" customFormat="1">
      <c r="BP836015" s="90"/>
    </row>
    <row r="836016" spans="68:68" customFormat="1">
      <c r="BP836016" s="90"/>
    </row>
    <row r="836017" spans="68:68" customFormat="1">
      <c r="BP836017" s="90"/>
    </row>
    <row r="836018" spans="68:68" customFormat="1">
      <c r="BP836018" s="90"/>
    </row>
    <row r="836019" spans="68:68" customFormat="1">
      <c r="BP836019" s="90"/>
    </row>
    <row r="836020" spans="68:68" customFormat="1">
      <c r="BP836020" s="90"/>
    </row>
    <row r="836021" spans="68:68" customFormat="1">
      <c r="BP836021" s="90"/>
    </row>
    <row r="836022" spans="68:68" customFormat="1">
      <c r="BP836022" s="90"/>
    </row>
    <row r="836023" spans="68:68" customFormat="1">
      <c r="BP836023" s="90"/>
    </row>
    <row r="836024" spans="68:68" customFormat="1">
      <c r="BP836024" s="90"/>
    </row>
    <row r="836025" spans="68:68" customFormat="1">
      <c r="BP836025" s="90"/>
    </row>
    <row r="836026" spans="68:68" customFormat="1">
      <c r="BP836026" s="90"/>
    </row>
    <row r="836027" spans="68:68" customFormat="1">
      <c r="BP836027" s="90"/>
    </row>
    <row r="836028" spans="68:68" customFormat="1">
      <c r="BP836028" s="90"/>
    </row>
    <row r="836029" spans="68:68" customFormat="1">
      <c r="BP836029" s="90"/>
    </row>
    <row r="836030" spans="68:68" customFormat="1">
      <c r="BP836030" s="90"/>
    </row>
    <row r="836031" spans="68:68" customFormat="1">
      <c r="BP836031" s="90"/>
    </row>
    <row r="836032" spans="68:68" customFormat="1">
      <c r="BP836032" s="90"/>
    </row>
    <row r="836033" spans="68:68" customFormat="1">
      <c r="BP836033" s="90"/>
    </row>
    <row r="836034" spans="68:68" customFormat="1">
      <c r="BP836034" s="90"/>
    </row>
    <row r="836035" spans="68:68" customFormat="1">
      <c r="BP836035" s="90"/>
    </row>
    <row r="836036" spans="68:68" customFormat="1">
      <c r="BP836036" s="90"/>
    </row>
    <row r="836037" spans="68:68" customFormat="1">
      <c r="BP836037" s="90"/>
    </row>
    <row r="836038" spans="68:68" customFormat="1">
      <c r="BP836038" s="90"/>
    </row>
    <row r="836039" spans="68:68" customFormat="1">
      <c r="BP836039" s="90"/>
    </row>
    <row r="836040" spans="68:68" customFormat="1">
      <c r="BP836040" s="90"/>
    </row>
    <row r="836041" spans="68:68" customFormat="1">
      <c r="BP836041" s="90"/>
    </row>
    <row r="836042" spans="68:68" customFormat="1">
      <c r="BP836042" s="90"/>
    </row>
    <row r="836043" spans="68:68" customFormat="1">
      <c r="BP836043" s="90"/>
    </row>
    <row r="836044" spans="68:68" customFormat="1">
      <c r="BP836044" s="90"/>
    </row>
    <row r="836045" spans="68:68" customFormat="1">
      <c r="BP836045" s="90"/>
    </row>
    <row r="836046" spans="68:68" customFormat="1">
      <c r="BP836046" s="90"/>
    </row>
    <row r="836047" spans="68:68" customFormat="1">
      <c r="BP836047" s="90"/>
    </row>
    <row r="836048" spans="68:68" customFormat="1">
      <c r="BP836048" s="90"/>
    </row>
    <row r="836049" spans="68:68" customFormat="1">
      <c r="BP836049" s="90"/>
    </row>
    <row r="836050" spans="68:68" customFormat="1">
      <c r="BP836050" s="90"/>
    </row>
    <row r="836051" spans="68:68" customFormat="1">
      <c r="BP836051" s="90"/>
    </row>
    <row r="836052" spans="68:68" customFormat="1">
      <c r="BP836052" s="90"/>
    </row>
    <row r="836053" spans="68:68" customFormat="1">
      <c r="BP836053" s="90"/>
    </row>
    <row r="836054" spans="68:68" customFormat="1">
      <c r="BP836054" s="90"/>
    </row>
    <row r="836055" spans="68:68" customFormat="1">
      <c r="BP836055" s="90"/>
    </row>
    <row r="836056" spans="68:68" customFormat="1">
      <c r="BP836056" s="90"/>
    </row>
    <row r="836057" spans="68:68" customFormat="1">
      <c r="BP836057" s="90"/>
    </row>
    <row r="836058" spans="68:68" customFormat="1">
      <c r="BP836058" s="90"/>
    </row>
    <row r="836059" spans="68:68" customFormat="1">
      <c r="BP836059" s="90"/>
    </row>
    <row r="836060" spans="68:68" customFormat="1">
      <c r="BP836060" s="90"/>
    </row>
    <row r="836061" spans="68:68" customFormat="1">
      <c r="BP836061" s="90"/>
    </row>
    <row r="836062" spans="68:68" customFormat="1">
      <c r="BP836062" s="90"/>
    </row>
    <row r="836063" spans="68:68" customFormat="1">
      <c r="BP836063" s="90"/>
    </row>
    <row r="836064" spans="68:68" customFormat="1">
      <c r="BP836064" s="90"/>
    </row>
    <row r="836065" spans="68:68" customFormat="1">
      <c r="BP836065" s="90"/>
    </row>
    <row r="836066" spans="68:68" customFormat="1">
      <c r="BP836066" s="90"/>
    </row>
    <row r="836067" spans="68:68" customFormat="1">
      <c r="BP836067" s="90"/>
    </row>
    <row r="836068" spans="68:68" customFormat="1">
      <c r="BP836068" s="90"/>
    </row>
    <row r="836069" spans="68:68" customFormat="1">
      <c r="BP836069" s="90"/>
    </row>
    <row r="836070" spans="68:68" customFormat="1">
      <c r="BP836070" s="90"/>
    </row>
    <row r="836071" spans="68:68" customFormat="1">
      <c r="BP836071" s="90"/>
    </row>
    <row r="836072" spans="68:68" customFormat="1">
      <c r="BP836072" s="90"/>
    </row>
    <row r="836073" spans="68:68" customFormat="1">
      <c r="BP836073" s="90"/>
    </row>
    <row r="836074" spans="68:68" customFormat="1">
      <c r="BP836074" s="90"/>
    </row>
    <row r="836075" spans="68:68" customFormat="1">
      <c r="BP836075" s="90"/>
    </row>
    <row r="836076" spans="68:68" customFormat="1">
      <c r="BP836076" s="90"/>
    </row>
    <row r="836077" spans="68:68" customFormat="1">
      <c r="BP836077" s="90"/>
    </row>
    <row r="836078" spans="68:68" customFormat="1">
      <c r="BP836078" s="90"/>
    </row>
    <row r="836079" spans="68:68" customFormat="1">
      <c r="BP836079" s="90"/>
    </row>
    <row r="836080" spans="68:68" customFormat="1">
      <c r="BP836080" s="90"/>
    </row>
    <row r="836081" spans="68:68" customFormat="1">
      <c r="BP836081" s="90"/>
    </row>
    <row r="836082" spans="68:68" customFormat="1">
      <c r="BP836082" s="90"/>
    </row>
    <row r="836083" spans="68:68" customFormat="1">
      <c r="BP836083" s="90"/>
    </row>
    <row r="836084" spans="68:68" customFormat="1">
      <c r="BP836084" s="90"/>
    </row>
    <row r="836085" spans="68:68" customFormat="1">
      <c r="BP836085" s="90"/>
    </row>
    <row r="836086" spans="68:68" customFormat="1">
      <c r="BP836086" s="90"/>
    </row>
    <row r="836087" spans="68:68" customFormat="1">
      <c r="BP836087" s="90"/>
    </row>
    <row r="836088" spans="68:68" customFormat="1">
      <c r="BP836088" s="90"/>
    </row>
    <row r="836089" spans="68:68" customFormat="1">
      <c r="BP836089" s="90"/>
    </row>
    <row r="836090" spans="68:68" customFormat="1">
      <c r="BP836090" s="90"/>
    </row>
    <row r="836091" spans="68:68" customFormat="1">
      <c r="BP836091" s="90"/>
    </row>
    <row r="836092" spans="68:68" customFormat="1">
      <c r="BP836092" s="90"/>
    </row>
    <row r="836093" spans="68:68" customFormat="1">
      <c r="BP836093" s="90"/>
    </row>
    <row r="836094" spans="68:68" customFormat="1">
      <c r="BP836094" s="90"/>
    </row>
    <row r="836095" spans="68:68" customFormat="1">
      <c r="BP836095" s="90"/>
    </row>
    <row r="836096" spans="68:68" customFormat="1">
      <c r="BP836096" s="90"/>
    </row>
    <row r="836097" spans="68:68" customFormat="1">
      <c r="BP836097" s="90"/>
    </row>
    <row r="836098" spans="68:68" customFormat="1">
      <c r="BP836098" s="90"/>
    </row>
    <row r="836099" spans="68:68" customFormat="1">
      <c r="BP836099" s="90"/>
    </row>
    <row r="836100" spans="68:68" customFormat="1">
      <c r="BP836100" s="90"/>
    </row>
    <row r="836101" spans="68:68" customFormat="1">
      <c r="BP836101" s="90"/>
    </row>
    <row r="836102" spans="68:68" customFormat="1">
      <c r="BP836102" s="90"/>
    </row>
    <row r="836103" spans="68:68" customFormat="1">
      <c r="BP836103" s="90"/>
    </row>
    <row r="836104" spans="68:68" customFormat="1">
      <c r="BP836104" s="90"/>
    </row>
    <row r="836105" spans="68:68" customFormat="1">
      <c r="BP836105" s="90"/>
    </row>
    <row r="836106" spans="68:68" customFormat="1">
      <c r="BP836106" s="90"/>
    </row>
    <row r="836107" spans="68:68" customFormat="1">
      <c r="BP836107" s="90"/>
    </row>
    <row r="836108" spans="68:68" customFormat="1">
      <c r="BP836108" s="90"/>
    </row>
    <row r="836109" spans="68:68" customFormat="1">
      <c r="BP836109" s="90"/>
    </row>
    <row r="836110" spans="68:68" customFormat="1">
      <c r="BP836110" s="90"/>
    </row>
    <row r="836111" spans="68:68" customFormat="1">
      <c r="BP836111" s="90"/>
    </row>
    <row r="836112" spans="68:68" customFormat="1">
      <c r="BP836112" s="90"/>
    </row>
    <row r="836113" spans="68:68" customFormat="1">
      <c r="BP836113" s="90"/>
    </row>
    <row r="836114" spans="68:68" customFormat="1">
      <c r="BP836114" s="90"/>
    </row>
    <row r="836115" spans="68:68" customFormat="1">
      <c r="BP836115" s="90"/>
    </row>
    <row r="836116" spans="68:68" customFormat="1">
      <c r="BP836116" s="90"/>
    </row>
    <row r="836117" spans="68:68" customFormat="1">
      <c r="BP836117" s="90"/>
    </row>
    <row r="836118" spans="68:68" customFormat="1">
      <c r="BP836118" s="90"/>
    </row>
    <row r="836119" spans="68:68" customFormat="1">
      <c r="BP836119" s="90"/>
    </row>
    <row r="836120" spans="68:68" customFormat="1">
      <c r="BP836120" s="90"/>
    </row>
    <row r="836121" spans="68:68" customFormat="1">
      <c r="BP836121" s="90"/>
    </row>
    <row r="836122" spans="68:68" customFormat="1">
      <c r="BP836122" s="90"/>
    </row>
    <row r="836123" spans="68:68" customFormat="1">
      <c r="BP836123" s="90"/>
    </row>
    <row r="836124" spans="68:68" customFormat="1">
      <c r="BP836124" s="90"/>
    </row>
    <row r="836125" spans="68:68" customFormat="1">
      <c r="BP836125" s="90"/>
    </row>
    <row r="836126" spans="68:68" customFormat="1">
      <c r="BP836126" s="90"/>
    </row>
    <row r="836127" spans="68:68" customFormat="1">
      <c r="BP836127" s="90"/>
    </row>
    <row r="836128" spans="68:68" customFormat="1">
      <c r="BP836128" s="90"/>
    </row>
    <row r="836129" spans="68:68" customFormat="1">
      <c r="BP836129" s="90"/>
    </row>
    <row r="836130" spans="68:68" customFormat="1">
      <c r="BP836130" s="90"/>
    </row>
    <row r="836131" spans="68:68" customFormat="1">
      <c r="BP836131" s="90"/>
    </row>
    <row r="836132" spans="68:68" customFormat="1">
      <c r="BP836132" s="90"/>
    </row>
    <row r="836133" spans="68:68" customFormat="1">
      <c r="BP836133" s="90"/>
    </row>
    <row r="836134" spans="68:68" customFormat="1">
      <c r="BP836134" s="90"/>
    </row>
    <row r="836135" spans="68:68" customFormat="1">
      <c r="BP836135" s="90"/>
    </row>
    <row r="836136" spans="68:68" customFormat="1">
      <c r="BP836136" s="90"/>
    </row>
    <row r="836137" spans="68:68" customFormat="1">
      <c r="BP836137" s="90"/>
    </row>
    <row r="836138" spans="68:68" customFormat="1">
      <c r="BP836138" s="90"/>
    </row>
    <row r="836139" spans="68:68" customFormat="1">
      <c r="BP836139" s="90"/>
    </row>
    <row r="836140" spans="68:68" customFormat="1">
      <c r="BP836140" s="90"/>
    </row>
    <row r="836141" spans="68:68" customFormat="1">
      <c r="BP836141" s="90"/>
    </row>
    <row r="836142" spans="68:68" customFormat="1">
      <c r="BP836142" s="90"/>
    </row>
    <row r="836143" spans="68:68" customFormat="1">
      <c r="BP836143" s="90"/>
    </row>
    <row r="836144" spans="68:68" customFormat="1">
      <c r="BP836144" s="90"/>
    </row>
    <row r="836145" spans="68:68" customFormat="1">
      <c r="BP836145" s="90"/>
    </row>
    <row r="836146" spans="68:68" customFormat="1">
      <c r="BP836146" s="90"/>
    </row>
    <row r="836147" spans="68:68" customFormat="1">
      <c r="BP836147" s="90"/>
    </row>
    <row r="836148" spans="68:68" customFormat="1">
      <c r="BP836148" s="90"/>
    </row>
    <row r="836149" spans="68:68" customFormat="1">
      <c r="BP836149" s="90"/>
    </row>
    <row r="836150" spans="68:68" customFormat="1">
      <c r="BP836150" s="90"/>
    </row>
    <row r="836151" spans="68:68" customFormat="1">
      <c r="BP836151" s="90"/>
    </row>
    <row r="836152" spans="68:68" customFormat="1">
      <c r="BP836152" s="90"/>
    </row>
    <row r="836153" spans="68:68" customFormat="1">
      <c r="BP836153" s="90"/>
    </row>
    <row r="836154" spans="68:68" customFormat="1">
      <c r="BP836154" s="90"/>
    </row>
    <row r="836155" spans="68:68" customFormat="1">
      <c r="BP836155" s="90"/>
    </row>
    <row r="836156" spans="68:68" customFormat="1">
      <c r="BP836156" s="90"/>
    </row>
    <row r="836157" spans="68:68" customFormat="1">
      <c r="BP836157" s="90"/>
    </row>
    <row r="836158" spans="68:68" customFormat="1">
      <c r="BP836158" s="90"/>
    </row>
    <row r="836159" spans="68:68" customFormat="1">
      <c r="BP836159" s="90"/>
    </row>
    <row r="836160" spans="68:68" customFormat="1">
      <c r="BP836160" s="90"/>
    </row>
    <row r="836161" spans="68:68" customFormat="1">
      <c r="BP836161" s="90"/>
    </row>
    <row r="836162" spans="68:68" customFormat="1">
      <c r="BP836162" s="90"/>
    </row>
    <row r="836163" spans="68:68" customFormat="1">
      <c r="BP836163" s="90"/>
    </row>
    <row r="836164" spans="68:68" customFormat="1">
      <c r="BP836164" s="90"/>
    </row>
    <row r="836165" spans="68:68" customFormat="1">
      <c r="BP836165" s="90"/>
    </row>
    <row r="836166" spans="68:68" customFormat="1">
      <c r="BP836166" s="90"/>
    </row>
    <row r="836167" spans="68:68" customFormat="1">
      <c r="BP836167" s="90"/>
    </row>
    <row r="836168" spans="68:68" customFormat="1">
      <c r="BP836168" s="90"/>
    </row>
    <row r="836169" spans="68:68" customFormat="1">
      <c r="BP836169" s="90"/>
    </row>
    <row r="836170" spans="68:68" customFormat="1">
      <c r="BP836170" s="90"/>
    </row>
    <row r="836171" spans="68:68" customFormat="1">
      <c r="BP836171" s="90"/>
    </row>
    <row r="836172" spans="68:68" customFormat="1">
      <c r="BP836172" s="90"/>
    </row>
    <row r="836173" spans="68:68" customFormat="1">
      <c r="BP836173" s="90"/>
    </row>
    <row r="836174" spans="68:68" customFormat="1">
      <c r="BP836174" s="90"/>
    </row>
    <row r="836175" spans="68:68" customFormat="1">
      <c r="BP836175" s="90"/>
    </row>
    <row r="836176" spans="68:68" customFormat="1">
      <c r="BP836176" s="90"/>
    </row>
    <row r="836177" spans="68:68" customFormat="1">
      <c r="BP836177" s="90"/>
    </row>
    <row r="836178" spans="68:68" customFormat="1">
      <c r="BP836178" s="90"/>
    </row>
    <row r="836179" spans="68:68" customFormat="1">
      <c r="BP836179" s="90"/>
    </row>
    <row r="836180" spans="68:68" customFormat="1">
      <c r="BP836180" s="90"/>
    </row>
    <row r="836181" spans="68:68" customFormat="1">
      <c r="BP836181" s="90"/>
    </row>
    <row r="836182" spans="68:68" customFormat="1">
      <c r="BP836182" s="90"/>
    </row>
    <row r="836183" spans="68:68" customFormat="1">
      <c r="BP836183" s="90"/>
    </row>
    <row r="836184" spans="68:68" customFormat="1">
      <c r="BP836184" s="90"/>
    </row>
    <row r="836185" spans="68:68" customFormat="1">
      <c r="BP836185" s="90"/>
    </row>
    <row r="836186" spans="68:68" customFormat="1">
      <c r="BP836186" s="90"/>
    </row>
    <row r="836187" spans="68:68" customFormat="1">
      <c r="BP836187" s="90"/>
    </row>
    <row r="836188" spans="68:68" customFormat="1">
      <c r="BP836188" s="90"/>
    </row>
    <row r="836189" spans="68:68" customFormat="1">
      <c r="BP836189" s="90"/>
    </row>
    <row r="836190" spans="68:68" customFormat="1">
      <c r="BP836190" s="90"/>
    </row>
    <row r="836191" spans="68:68" customFormat="1">
      <c r="BP836191" s="90"/>
    </row>
    <row r="836192" spans="68:68" customFormat="1">
      <c r="BP836192" s="90"/>
    </row>
    <row r="836193" spans="68:68" customFormat="1">
      <c r="BP836193" s="90"/>
    </row>
    <row r="836194" spans="68:68" customFormat="1">
      <c r="BP836194" s="90"/>
    </row>
    <row r="836195" spans="68:68" customFormat="1">
      <c r="BP836195" s="90"/>
    </row>
    <row r="836196" spans="68:68" customFormat="1">
      <c r="BP836196" s="90"/>
    </row>
    <row r="836197" spans="68:68" customFormat="1">
      <c r="BP836197" s="90"/>
    </row>
    <row r="836198" spans="68:68" customFormat="1">
      <c r="BP836198" s="90"/>
    </row>
    <row r="836199" spans="68:68" customFormat="1">
      <c r="BP836199" s="90"/>
    </row>
    <row r="836200" spans="68:68" customFormat="1">
      <c r="BP836200" s="90"/>
    </row>
    <row r="836201" spans="68:68" customFormat="1">
      <c r="BP836201" s="90"/>
    </row>
    <row r="836202" spans="68:68" customFormat="1">
      <c r="BP836202" s="90"/>
    </row>
    <row r="836203" spans="68:68" customFormat="1">
      <c r="BP836203" s="90"/>
    </row>
    <row r="836204" spans="68:68" customFormat="1">
      <c r="BP836204" s="90"/>
    </row>
    <row r="836205" spans="68:68" customFormat="1">
      <c r="BP836205" s="90"/>
    </row>
    <row r="836206" spans="68:68" customFormat="1">
      <c r="BP836206" s="90"/>
    </row>
    <row r="836207" spans="68:68" customFormat="1">
      <c r="BP836207" s="90"/>
    </row>
    <row r="836208" spans="68:68" customFormat="1">
      <c r="BP836208" s="90"/>
    </row>
    <row r="836209" spans="68:68" customFormat="1">
      <c r="BP836209" s="90"/>
    </row>
    <row r="836210" spans="68:68" customFormat="1">
      <c r="BP836210" s="90"/>
    </row>
    <row r="836211" spans="68:68" customFormat="1">
      <c r="BP836211" s="90"/>
    </row>
    <row r="836212" spans="68:68" customFormat="1">
      <c r="BP836212" s="90"/>
    </row>
    <row r="836213" spans="68:68" customFormat="1">
      <c r="BP836213" s="90"/>
    </row>
    <row r="836214" spans="68:68" customFormat="1">
      <c r="BP836214" s="90"/>
    </row>
    <row r="836215" spans="68:68" customFormat="1">
      <c r="BP836215" s="90"/>
    </row>
    <row r="836216" spans="68:68" customFormat="1">
      <c r="BP836216" s="90"/>
    </row>
    <row r="836217" spans="68:68" customFormat="1">
      <c r="BP836217" s="90"/>
    </row>
    <row r="836218" spans="68:68" customFormat="1">
      <c r="BP836218" s="90"/>
    </row>
    <row r="836219" spans="68:68" customFormat="1">
      <c r="BP836219" s="90"/>
    </row>
    <row r="836220" spans="68:68" customFormat="1">
      <c r="BP836220" s="90"/>
    </row>
    <row r="836221" spans="68:68" customFormat="1">
      <c r="BP836221" s="90"/>
    </row>
    <row r="836222" spans="68:68" customFormat="1">
      <c r="BP836222" s="90"/>
    </row>
    <row r="836223" spans="68:68" customFormat="1">
      <c r="BP836223" s="90"/>
    </row>
    <row r="836224" spans="68:68" customFormat="1">
      <c r="BP836224" s="90"/>
    </row>
    <row r="836225" spans="68:68" customFormat="1">
      <c r="BP836225" s="90"/>
    </row>
    <row r="836226" spans="68:68" customFormat="1">
      <c r="BP836226" s="90"/>
    </row>
    <row r="836227" spans="68:68" customFormat="1">
      <c r="BP836227" s="90"/>
    </row>
    <row r="836228" spans="68:68" customFormat="1">
      <c r="BP836228" s="90"/>
    </row>
    <row r="836229" spans="68:68" customFormat="1">
      <c r="BP836229" s="90"/>
    </row>
    <row r="836230" spans="68:68" customFormat="1">
      <c r="BP836230" s="90"/>
    </row>
    <row r="836231" spans="68:68" customFormat="1">
      <c r="BP836231" s="90"/>
    </row>
    <row r="836232" spans="68:68" customFormat="1">
      <c r="BP836232" s="90"/>
    </row>
    <row r="836233" spans="68:68" customFormat="1">
      <c r="BP836233" s="90"/>
    </row>
    <row r="836234" spans="68:68" customFormat="1">
      <c r="BP836234" s="90"/>
    </row>
    <row r="836235" spans="68:68" customFormat="1">
      <c r="BP836235" s="90"/>
    </row>
    <row r="836236" spans="68:68" customFormat="1">
      <c r="BP836236" s="90"/>
    </row>
    <row r="836237" spans="68:68" customFormat="1">
      <c r="BP836237" s="90"/>
    </row>
    <row r="836238" spans="68:68" customFormat="1">
      <c r="BP836238" s="90"/>
    </row>
    <row r="836239" spans="68:68" customFormat="1">
      <c r="BP836239" s="90"/>
    </row>
    <row r="836240" spans="68:68" customFormat="1">
      <c r="BP836240" s="90"/>
    </row>
    <row r="836241" spans="68:68" customFormat="1">
      <c r="BP836241" s="90"/>
    </row>
    <row r="836242" spans="68:68" customFormat="1">
      <c r="BP836242" s="90"/>
    </row>
    <row r="836243" spans="68:68" customFormat="1">
      <c r="BP836243" s="90"/>
    </row>
    <row r="836244" spans="68:68" customFormat="1">
      <c r="BP836244" s="90"/>
    </row>
    <row r="836245" spans="68:68" customFormat="1">
      <c r="BP836245" s="90"/>
    </row>
    <row r="836246" spans="68:68" customFormat="1">
      <c r="BP836246" s="90"/>
    </row>
    <row r="836247" spans="68:68" customFormat="1">
      <c r="BP836247" s="90"/>
    </row>
    <row r="836248" spans="68:68" customFormat="1">
      <c r="BP836248" s="90"/>
    </row>
    <row r="836249" spans="68:68" customFormat="1">
      <c r="BP836249" s="90"/>
    </row>
    <row r="836250" spans="68:68" customFormat="1">
      <c r="BP836250" s="90"/>
    </row>
    <row r="836251" spans="68:68" customFormat="1">
      <c r="BP836251" s="90"/>
    </row>
    <row r="836252" spans="68:68" customFormat="1">
      <c r="BP836252" s="90"/>
    </row>
    <row r="836253" spans="68:68" customFormat="1">
      <c r="BP836253" s="90"/>
    </row>
    <row r="836254" spans="68:68" customFormat="1">
      <c r="BP836254" s="90"/>
    </row>
    <row r="836255" spans="68:68" customFormat="1">
      <c r="BP836255" s="90"/>
    </row>
    <row r="836256" spans="68:68" customFormat="1">
      <c r="BP836256" s="90"/>
    </row>
    <row r="836257" spans="68:68" customFormat="1">
      <c r="BP836257" s="90"/>
    </row>
    <row r="836258" spans="68:68" customFormat="1">
      <c r="BP836258" s="90"/>
    </row>
    <row r="836259" spans="68:68" customFormat="1">
      <c r="BP836259" s="90"/>
    </row>
    <row r="836260" spans="68:68" customFormat="1">
      <c r="BP836260" s="90"/>
    </row>
    <row r="836261" spans="68:68" customFormat="1">
      <c r="BP836261" s="90"/>
    </row>
    <row r="836262" spans="68:68" customFormat="1">
      <c r="BP836262" s="90"/>
    </row>
    <row r="836263" spans="68:68" customFormat="1">
      <c r="BP836263" s="90"/>
    </row>
    <row r="836264" spans="68:68" customFormat="1">
      <c r="BP836264" s="90"/>
    </row>
    <row r="836265" spans="68:68" customFormat="1">
      <c r="BP836265" s="90"/>
    </row>
    <row r="836266" spans="68:68" customFormat="1">
      <c r="BP836266" s="90"/>
    </row>
    <row r="836267" spans="68:68" customFormat="1">
      <c r="BP836267" s="90"/>
    </row>
    <row r="836268" spans="68:68" customFormat="1">
      <c r="BP836268" s="90"/>
    </row>
    <row r="836269" spans="68:68" customFormat="1">
      <c r="BP836269" s="90"/>
    </row>
    <row r="836270" spans="68:68" customFormat="1">
      <c r="BP836270" s="90"/>
    </row>
    <row r="836271" spans="68:68" customFormat="1">
      <c r="BP836271" s="90"/>
    </row>
    <row r="836272" spans="68:68" customFormat="1">
      <c r="BP836272" s="90"/>
    </row>
    <row r="836273" spans="68:68" customFormat="1">
      <c r="BP836273" s="90"/>
    </row>
    <row r="836274" spans="68:68" customFormat="1">
      <c r="BP836274" s="90"/>
    </row>
    <row r="836275" spans="68:68" customFormat="1">
      <c r="BP836275" s="90"/>
    </row>
    <row r="836276" spans="68:68" customFormat="1">
      <c r="BP836276" s="90"/>
    </row>
    <row r="836277" spans="68:68" customFormat="1">
      <c r="BP836277" s="90"/>
    </row>
    <row r="836278" spans="68:68" customFormat="1">
      <c r="BP836278" s="90"/>
    </row>
    <row r="836279" spans="68:68" customFormat="1">
      <c r="BP836279" s="90"/>
    </row>
    <row r="836280" spans="68:68" customFormat="1">
      <c r="BP836280" s="90"/>
    </row>
    <row r="836281" spans="68:68" customFormat="1">
      <c r="BP836281" s="90"/>
    </row>
    <row r="836282" spans="68:68" customFormat="1">
      <c r="BP836282" s="90"/>
    </row>
    <row r="836283" spans="68:68" customFormat="1">
      <c r="BP836283" s="90"/>
    </row>
    <row r="836284" spans="68:68" customFormat="1">
      <c r="BP836284" s="90"/>
    </row>
    <row r="836285" spans="68:68" customFormat="1">
      <c r="BP836285" s="90"/>
    </row>
    <row r="836286" spans="68:68" customFormat="1">
      <c r="BP836286" s="90"/>
    </row>
    <row r="836287" spans="68:68" customFormat="1">
      <c r="BP836287" s="90"/>
    </row>
    <row r="836288" spans="68:68" customFormat="1">
      <c r="BP836288" s="90"/>
    </row>
    <row r="836289" spans="68:68" customFormat="1">
      <c r="BP836289" s="90"/>
    </row>
    <row r="836290" spans="68:68" customFormat="1">
      <c r="BP836290" s="90"/>
    </row>
    <row r="836291" spans="68:68" customFormat="1">
      <c r="BP836291" s="90"/>
    </row>
    <row r="836292" spans="68:68" customFormat="1">
      <c r="BP836292" s="90"/>
    </row>
    <row r="836293" spans="68:68" customFormat="1">
      <c r="BP836293" s="90"/>
    </row>
    <row r="836294" spans="68:68" customFormat="1">
      <c r="BP836294" s="90"/>
    </row>
    <row r="836295" spans="68:68" customFormat="1">
      <c r="BP836295" s="90"/>
    </row>
    <row r="836296" spans="68:68" customFormat="1">
      <c r="BP836296" s="90"/>
    </row>
    <row r="836297" spans="68:68" customFormat="1">
      <c r="BP836297" s="90"/>
    </row>
    <row r="836298" spans="68:68" customFormat="1">
      <c r="BP836298" s="90"/>
    </row>
    <row r="836299" spans="68:68" customFormat="1">
      <c r="BP836299" s="90"/>
    </row>
    <row r="836300" spans="68:68" customFormat="1">
      <c r="BP836300" s="90"/>
    </row>
    <row r="836301" spans="68:68" customFormat="1">
      <c r="BP836301" s="90"/>
    </row>
    <row r="836302" spans="68:68" customFormat="1">
      <c r="BP836302" s="90"/>
    </row>
    <row r="836303" spans="68:68" customFormat="1">
      <c r="BP836303" s="90"/>
    </row>
    <row r="836304" spans="68:68" customFormat="1">
      <c r="BP836304" s="90"/>
    </row>
    <row r="836305" spans="68:68" customFormat="1">
      <c r="BP836305" s="90"/>
    </row>
    <row r="836306" spans="68:68" customFormat="1">
      <c r="BP836306" s="90"/>
    </row>
    <row r="836307" spans="68:68" customFormat="1">
      <c r="BP836307" s="90"/>
    </row>
    <row r="836308" spans="68:68" customFormat="1">
      <c r="BP836308" s="90"/>
    </row>
    <row r="836309" spans="68:68" customFormat="1">
      <c r="BP836309" s="90"/>
    </row>
    <row r="836310" spans="68:68" customFormat="1">
      <c r="BP836310" s="90"/>
    </row>
    <row r="836311" spans="68:68" customFormat="1">
      <c r="BP836311" s="90"/>
    </row>
    <row r="836312" spans="68:68" customFormat="1">
      <c r="BP836312" s="90"/>
    </row>
    <row r="836313" spans="68:68" customFormat="1">
      <c r="BP836313" s="90"/>
    </row>
    <row r="836314" spans="68:68" customFormat="1">
      <c r="BP836314" s="90"/>
    </row>
    <row r="836315" spans="68:68" customFormat="1">
      <c r="BP836315" s="90"/>
    </row>
    <row r="836316" spans="68:68" customFormat="1">
      <c r="BP836316" s="90"/>
    </row>
    <row r="836317" spans="68:68" customFormat="1">
      <c r="BP836317" s="90"/>
    </row>
    <row r="836318" spans="68:68" customFormat="1">
      <c r="BP836318" s="90"/>
    </row>
    <row r="836319" spans="68:68" customFormat="1">
      <c r="BP836319" s="90"/>
    </row>
    <row r="836320" spans="68:68" customFormat="1">
      <c r="BP836320" s="90"/>
    </row>
    <row r="836321" spans="68:68" customFormat="1">
      <c r="BP836321" s="90"/>
    </row>
    <row r="836322" spans="68:68" customFormat="1">
      <c r="BP836322" s="90"/>
    </row>
    <row r="836323" spans="68:68" customFormat="1">
      <c r="BP836323" s="90"/>
    </row>
    <row r="836324" spans="68:68" customFormat="1">
      <c r="BP836324" s="90"/>
    </row>
    <row r="836325" spans="68:68" customFormat="1">
      <c r="BP836325" s="90"/>
    </row>
    <row r="836326" spans="68:68" customFormat="1">
      <c r="BP836326" s="90"/>
    </row>
    <row r="836327" spans="68:68" customFormat="1">
      <c r="BP836327" s="90"/>
    </row>
    <row r="836328" spans="68:68" customFormat="1">
      <c r="BP836328" s="90"/>
    </row>
    <row r="836329" spans="68:68" customFormat="1">
      <c r="BP836329" s="90"/>
    </row>
    <row r="836330" spans="68:68" customFormat="1">
      <c r="BP836330" s="90"/>
    </row>
    <row r="836331" spans="68:68" customFormat="1">
      <c r="BP836331" s="90"/>
    </row>
    <row r="836332" spans="68:68" customFormat="1">
      <c r="BP836332" s="90"/>
    </row>
    <row r="836333" spans="68:68" customFormat="1">
      <c r="BP836333" s="90"/>
    </row>
    <row r="836334" spans="68:68" customFormat="1">
      <c r="BP836334" s="90"/>
    </row>
    <row r="836335" spans="68:68" customFormat="1">
      <c r="BP836335" s="90"/>
    </row>
    <row r="836336" spans="68:68" customFormat="1">
      <c r="BP836336" s="90"/>
    </row>
    <row r="836337" spans="68:68" customFormat="1">
      <c r="BP836337" s="90"/>
    </row>
    <row r="836338" spans="68:68" customFormat="1">
      <c r="BP836338" s="90"/>
    </row>
    <row r="836339" spans="68:68" customFormat="1">
      <c r="BP836339" s="90"/>
    </row>
    <row r="836340" spans="68:68" customFormat="1">
      <c r="BP836340" s="90"/>
    </row>
    <row r="836341" spans="68:68" customFormat="1">
      <c r="BP836341" s="90"/>
    </row>
    <row r="836342" spans="68:68" customFormat="1">
      <c r="BP836342" s="90"/>
    </row>
    <row r="836343" spans="68:68" customFormat="1">
      <c r="BP836343" s="90"/>
    </row>
    <row r="836344" spans="68:68" customFormat="1">
      <c r="BP836344" s="90"/>
    </row>
    <row r="836345" spans="68:68" customFormat="1">
      <c r="BP836345" s="90"/>
    </row>
    <row r="836346" spans="68:68" customFormat="1">
      <c r="BP836346" s="90"/>
    </row>
    <row r="836347" spans="68:68" customFormat="1">
      <c r="BP836347" s="90"/>
    </row>
    <row r="836348" spans="68:68" customFormat="1">
      <c r="BP836348" s="90"/>
    </row>
    <row r="836349" spans="68:68" customFormat="1">
      <c r="BP836349" s="90"/>
    </row>
    <row r="836350" spans="68:68" customFormat="1">
      <c r="BP836350" s="90"/>
    </row>
    <row r="836351" spans="68:68" customFormat="1">
      <c r="BP836351" s="90"/>
    </row>
    <row r="836352" spans="68:68" customFormat="1">
      <c r="BP836352" s="90"/>
    </row>
    <row r="836353" spans="68:68" customFormat="1">
      <c r="BP836353" s="90"/>
    </row>
    <row r="836354" spans="68:68" customFormat="1">
      <c r="BP836354" s="90"/>
    </row>
    <row r="836355" spans="68:68" customFormat="1">
      <c r="BP836355" s="90"/>
    </row>
    <row r="836356" spans="68:68" customFormat="1">
      <c r="BP836356" s="90"/>
    </row>
    <row r="836357" spans="68:68" customFormat="1">
      <c r="BP836357" s="90"/>
    </row>
    <row r="836358" spans="68:68" customFormat="1">
      <c r="BP836358" s="90"/>
    </row>
    <row r="836359" spans="68:68" customFormat="1">
      <c r="BP836359" s="90"/>
    </row>
    <row r="836360" spans="68:68" customFormat="1">
      <c r="BP836360" s="90"/>
    </row>
    <row r="836361" spans="68:68" customFormat="1">
      <c r="BP836361" s="90"/>
    </row>
    <row r="836362" spans="68:68" customFormat="1">
      <c r="BP836362" s="90"/>
    </row>
    <row r="836363" spans="68:68" customFormat="1">
      <c r="BP836363" s="90"/>
    </row>
    <row r="836364" spans="68:68" customFormat="1">
      <c r="BP836364" s="90"/>
    </row>
    <row r="836365" spans="68:68" customFormat="1">
      <c r="BP836365" s="90"/>
    </row>
    <row r="836366" spans="68:68" customFormat="1">
      <c r="BP836366" s="90"/>
    </row>
    <row r="836367" spans="68:68" customFormat="1">
      <c r="BP836367" s="90"/>
    </row>
    <row r="836368" spans="68:68" customFormat="1">
      <c r="BP836368" s="90"/>
    </row>
    <row r="836369" spans="68:68" customFormat="1">
      <c r="BP836369" s="90"/>
    </row>
    <row r="836370" spans="68:68" customFormat="1">
      <c r="BP836370" s="90"/>
    </row>
    <row r="836371" spans="68:68" customFormat="1">
      <c r="BP836371" s="90"/>
    </row>
    <row r="836372" spans="68:68" customFormat="1">
      <c r="BP836372" s="90"/>
    </row>
    <row r="836373" spans="68:68" customFormat="1">
      <c r="BP836373" s="90"/>
    </row>
    <row r="836374" spans="68:68" customFormat="1">
      <c r="BP836374" s="90"/>
    </row>
    <row r="836375" spans="68:68" customFormat="1">
      <c r="BP836375" s="90"/>
    </row>
    <row r="836376" spans="68:68" customFormat="1">
      <c r="BP836376" s="90"/>
    </row>
    <row r="836377" spans="68:68" customFormat="1">
      <c r="BP836377" s="90"/>
    </row>
    <row r="836378" spans="68:68" customFormat="1">
      <c r="BP836378" s="90"/>
    </row>
    <row r="836379" spans="68:68" customFormat="1">
      <c r="BP836379" s="90"/>
    </row>
    <row r="836380" spans="68:68" customFormat="1">
      <c r="BP836380" s="90"/>
    </row>
    <row r="836381" spans="68:68" customFormat="1">
      <c r="BP836381" s="90"/>
    </row>
    <row r="836382" spans="68:68" customFormat="1">
      <c r="BP836382" s="90"/>
    </row>
    <row r="836383" spans="68:68" customFormat="1">
      <c r="BP836383" s="90"/>
    </row>
    <row r="836384" spans="68:68" customFormat="1">
      <c r="BP836384" s="90"/>
    </row>
    <row r="836385" spans="68:68" customFormat="1">
      <c r="BP836385" s="90"/>
    </row>
    <row r="836386" spans="68:68" customFormat="1">
      <c r="BP836386" s="90"/>
    </row>
    <row r="836387" spans="68:68" customFormat="1">
      <c r="BP836387" s="90"/>
    </row>
    <row r="836388" spans="68:68" customFormat="1">
      <c r="BP836388" s="90"/>
    </row>
    <row r="836389" spans="68:68" customFormat="1">
      <c r="BP836389" s="90"/>
    </row>
    <row r="836390" spans="68:68" customFormat="1">
      <c r="BP836390" s="90"/>
    </row>
    <row r="836391" spans="68:68" customFormat="1">
      <c r="BP836391" s="90"/>
    </row>
    <row r="836392" spans="68:68" customFormat="1">
      <c r="BP836392" s="90"/>
    </row>
    <row r="836393" spans="68:68" customFormat="1">
      <c r="BP836393" s="90"/>
    </row>
    <row r="836394" spans="68:68" customFormat="1">
      <c r="BP836394" s="90"/>
    </row>
    <row r="836395" spans="68:68" customFormat="1">
      <c r="BP836395" s="90"/>
    </row>
    <row r="836396" spans="68:68" customFormat="1">
      <c r="BP836396" s="90"/>
    </row>
    <row r="836397" spans="68:68" customFormat="1">
      <c r="BP836397" s="90"/>
    </row>
    <row r="836398" spans="68:68" customFormat="1">
      <c r="BP836398" s="90"/>
    </row>
    <row r="836399" spans="68:68" customFormat="1">
      <c r="BP836399" s="90"/>
    </row>
    <row r="836400" spans="68:68" customFormat="1">
      <c r="BP836400" s="90"/>
    </row>
    <row r="836401" spans="68:68" customFormat="1">
      <c r="BP836401" s="90"/>
    </row>
    <row r="836402" spans="68:68" customFormat="1">
      <c r="BP836402" s="90"/>
    </row>
    <row r="836403" spans="68:68" customFormat="1">
      <c r="BP836403" s="90"/>
    </row>
    <row r="836404" spans="68:68" customFormat="1">
      <c r="BP836404" s="90"/>
    </row>
    <row r="836405" spans="68:68" customFormat="1">
      <c r="BP836405" s="90"/>
    </row>
    <row r="836406" spans="68:68" customFormat="1">
      <c r="BP836406" s="90"/>
    </row>
    <row r="836407" spans="68:68" customFormat="1">
      <c r="BP836407" s="90"/>
    </row>
    <row r="836408" spans="68:68" customFormat="1">
      <c r="BP836408" s="90"/>
    </row>
    <row r="836409" spans="68:68" customFormat="1">
      <c r="BP836409" s="90"/>
    </row>
    <row r="836410" spans="68:68" customFormat="1">
      <c r="BP836410" s="90"/>
    </row>
    <row r="836411" spans="68:68" customFormat="1">
      <c r="BP836411" s="90"/>
    </row>
    <row r="836412" spans="68:68" customFormat="1">
      <c r="BP836412" s="90"/>
    </row>
    <row r="836413" spans="68:68" customFormat="1">
      <c r="BP836413" s="90"/>
    </row>
    <row r="836414" spans="68:68" customFormat="1">
      <c r="BP836414" s="90"/>
    </row>
    <row r="836415" spans="68:68" customFormat="1">
      <c r="BP836415" s="90"/>
    </row>
    <row r="836416" spans="68:68" customFormat="1">
      <c r="BP836416" s="90"/>
    </row>
    <row r="836417" spans="68:68" customFormat="1">
      <c r="BP836417" s="90"/>
    </row>
    <row r="836418" spans="68:68" customFormat="1">
      <c r="BP836418" s="90"/>
    </row>
    <row r="836419" spans="68:68" customFormat="1">
      <c r="BP836419" s="90"/>
    </row>
    <row r="836420" spans="68:68" customFormat="1">
      <c r="BP836420" s="90"/>
    </row>
    <row r="836421" spans="68:68" customFormat="1">
      <c r="BP836421" s="90"/>
    </row>
    <row r="836422" spans="68:68" customFormat="1">
      <c r="BP836422" s="90"/>
    </row>
    <row r="836423" spans="68:68" customFormat="1">
      <c r="BP836423" s="90"/>
    </row>
    <row r="836424" spans="68:68" customFormat="1">
      <c r="BP836424" s="90"/>
    </row>
    <row r="836425" spans="68:68" customFormat="1">
      <c r="BP836425" s="90"/>
    </row>
    <row r="836426" spans="68:68" customFormat="1">
      <c r="BP836426" s="90"/>
    </row>
    <row r="836427" spans="68:68" customFormat="1">
      <c r="BP836427" s="90"/>
    </row>
    <row r="836428" spans="68:68" customFormat="1">
      <c r="BP836428" s="90"/>
    </row>
    <row r="836429" spans="68:68" customFormat="1">
      <c r="BP836429" s="90"/>
    </row>
    <row r="836430" spans="68:68" customFormat="1">
      <c r="BP836430" s="90"/>
    </row>
    <row r="836431" spans="68:68" customFormat="1">
      <c r="BP836431" s="90"/>
    </row>
    <row r="836432" spans="68:68" customFormat="1">
      <c r="BP836432" s="90"/>
    </row>
    <row r="836433" spans="68:68" customFormat="1">
      <c r="BP836433" s="90"/>
    </row>
    <row r="836434" spans="68:68" customFormat="1">
      <c r="BP836434" s="90"/>
    </row>
    <row r="836435" spans="68:68" customFormat="1">
      <c r="BP836435" s="90"/>
    </row>
    <row r="836436" spans="68:68" customFormat="1">
      <c r="BP836436" s="90"/>
    </row>
    <row r="836437" spans="68:68" customFormat="1">
      <c r="BP836437" s="90"/>
    </row>
    <row r="836438" spans="68:68" customFormat="1">
      <c r="BP836438" s="90"/>
    </row>
    <row r="836439" spans="68:68" customFormat="1">
      <c r="BP836439" s="90"/>
    </row>
    <row r="836440" spans="68:68" customFormat="1">
      <c r="BP836440" s="90"/>
    </row>
    <row r="836441" spans="68:68" customFormat="1">
      <c r="BP836441" s="90"/>
    </row>
    <row r="836442" spans="68:68" customFormat="1">
      <c r="BP836442" s="90"/>
    </row>
    <row r="836443" spans="68:68" customFormat="1">
      <c r="BP836443" s="90"/>
    </row>
    <row r="836444" spans="68:68" customFormat="1">
      <c r="BP836444" s="90"/>
    </row>
    <row r="836445" spans="68:68" customFormat="1">
      <c r="BP836445" s="90"/>
    </row>
    <row r="836446" spans="68:68" customFormat="1">
      <c r="BP836446" s="90"/>
    </row>
    <row r="836447" spans="68:68" customFormat="1">
      <c r="BP836447" s="90"/>
    </row>
    <row r="836448" spans="68:68" customFormat="1">
      <c r="BP836448" s="90"/>
    </row>
    <row r="836449" spans="68:68" customFormat="1">
      <c r="BP836449" s="90"/>
    </row>
    <row r="836450" spans="68:68" customFormat="1">
      <c r="BP836450" s="90"/>
    </row>
    <row r="836451" spans="68:68" customFormat="1">
      <c r="BP836451" s="90"/>
    </row>
    <row r="836452" spans="68:68" customFormat="1">
      <c r="BP836452" s="90"/>
    </row>
    <row r="836453" spans="68:68" customFormat="1">
      <c r="BP836453" s="90"/>
    </row>
    <row r="836454" spans="68:68" customFormat="1">
      <c r="BP836454" s="90"/>
    </row>
    <row r="836455" spans="68:68" customFormat="1">
      <c r="BP836455" s="90"/>
    </row>
    <row r="836456" spans="68:68" customFormat="1">
      <c r="BP836456" s="90"/>
    </row>
    <row r="836457" spans="68:68" customFormat="1">
      <c r="BP836457" s="90"/>
    </row>
    <row r="836458" spans="68:68" customFormat="1">
      <c r="BP836458" s="90"/>
    </row>
    <row r="836459" spans="68:68" customFormat="1">
      <c r="BP836459" s="90"/>
    </row>
    <row r="836460" spans="68:68" customFormat="1">
      <c r="BP836460" s="90"/>
    </row>
    <row r="836461" spans="68:68" customFormat="1">
      <c r="BP836461" s="90"/>
    </row>
    <row r="836462" spans="68:68" customFormat="1">
      <c r="BP836462" s="90"/>
    </row>
    <row r="836463" spans="68:68" customFormat="1">
      <c r="BP836463" s="90"/>
    </row>
    <row r="836464" spans="68:68" customFormat="1">
      <c r="BP836464" s="90"/>
    </row>
    <row r="836465" spans="68:68" customFormat="1">
      <c r="BP836465" s="90"/>
    </row>
    <row r="836466" spans="68:68" customFormat="1">
      <c r="BP836466" s="90"/>
    </row>
    <row r="836467" spans="68:68" customFormat="1">
      <c r="BP836467" s="90"/>
    </row>
    <row r="836468" spans="68:68" customFormat="1">
      <c r="BP836468" s="90"/>
    </row>
    <row r="836469" spans="68:68" customFormat="1">
      <c r="BP836469" s="90"/>
    </row>
    <row r="836470" spans="68:68" customFormat="1">
      <c r="BP836470" s="90"/>
    </row>
    <row r="836471" spans="68:68" customFormat="1">
      <c r="BP836471" s="90"/>
    </row>
    <row r="836472" spans="68:68" customFormat="1">
      <c r="BP836472" s="90"/>
    </row>
    <row r="836473" spans="68:68" customFormat="1">
      <c r="BP836473" s="90"/>
    </row>
    <row r="836474" spans="68:68" customFormat="1">
      <c r="BP836474" s="90"/>
    </row>
    <row r="836475" spans="68:68" customFormat="1">
      <c r="BP836475" s="90"/>
    </row>
    <row r="836476" spans="68:68" customFormat="1">
      <c r="BP836476" s="90"/>
    </row>
    <row r="836477" spans="68:68" customFormat="1">
      <c r="BP836477" s="90"/>
    </row>
    <row r="836478" spans="68:68" customFormat="1">
      <c r="BP836478" s="90"/>
    </row>
    <row r="836479" spans="68:68" customFormat="1">
      <c r="BP836479" s="90"/>
    </row>
    <row r="836480" spans="68:68" customFormat="1">
      <c r="BP836480" s="90"/>
    </row>
    <row r="836481" spans="68:68" customFormat="1">
      <c r="BP836481" s="90"/>
    </row>
    <row r="836482" spans="68:68" customFormat="1">
      <c r="BP836482" s="90"/>
    </row>
    <row r="836483" spans="68:68" customFormat="1">
      <c r="BP836483" s="90"/>
    </row>
    <row r="836484" spans="68:68" customFormat="1">
      <c r="BP836484" s="90"/>
    </row>
    <row r="836485" spans="68:68" customFormat="1">
      <c r="BP836485" s="90"/>
    </row>
    <row r="836486" spans="68:68" customFormat="1">
      <c r="BP836486" s="90"/>
    </row>
    <row r="836487" spans="68:68" customFormat="1">
      <c r="BP836487" s="90"/>
    </row>
    <row r="836488" spans="68:68" customFormat="1">
      <c r="BP836488" s="90"/>
    </row>
    <row r="836489" spans="68:68" customFormat="1">
      <c r="BP836489" s="90"/>
    </row>
    <row r="836490" spans="68:68" customFormat="1">
      <c r="BP836490" s="90"/>
    </row>
    <row r="836491" spans="68:68" customFormat="1">
      <c r="BP836491" s="90"/>
    </row>
    <row r="836492" spans="68:68" customFormat="1">
      <c r="BP836492" s="90"/>
    </row>
    <row r="836493" spans="68:68" customFormat="1">
      <c r="BP836493" s="90"/>
    </row>
    <row r="836494" spans="68:68" customFormat="1">
      <c r="BP836494" s="90"/>
    </row>
    <row r="836495" spans="68:68" customFormat="1">
      <c r="BP836495" s="90"/>
    </row>
    <row r="836496" spans="68:68" customFormat="1">
      <c r="BP836496" s="90"/>
    </row>
    <row r="836497" spans="68:68" customFormat="1">
      <c r="BP836497" s="90"/>
    </row>
    <row r="836498" spans="68:68" customFormat="1">
      <c r="BP836498" s="90"/>
    </row>
    <row r="836499" spans="68:68" customFormat="1">
      <c r="BP836499" s="90"/>
    </row>
    <row r="836500" spans="68:68" customFormat="1">
      <c r="BP836500" s="90"/>
    </row>
    <row r="836501" spans="68:68" customFormat="1">
      <c r="BP836501" s="90"/>
    </row>
    <row r="836502" spans="68:68" customFormat="1">
      <c r="BP836502" s="90"/>
    </row>
    <row r="836503" spans="68:68" customFormat="1">
      <c r="BP836503" s="90"/>
    </row>
    <row r="836504" spans="68:68" customFormat="1">
      <c r="BP836504" s="90"/>
    </row>
    <row r="836505" spans="68:68" customFormat="1">
      <c r="BP836505" s="90"/>
    </row>
    <row r="836506" spans="68:68" customFormat="1">
      <c r="BP836506" s="90"/>
    </row>
    <row r="836507" spans="68:68" customFormat="1">
      <c r="BP836507" s="90"/>
    </row>
    <row r="836508" spans="68:68" customFormat="1">
      <c r="BP836508" s="90"/>
    </row>
    <row r="836509" spans="68:68" customFormat="1">
      <c r="BP836509" s="90"/>
    </row>
    <row r="836510" spans="68:68" customFormat="1">
      <c r="BP836510" s="90"/>
    </row>
    <row r="836511" spans="68:68" customFormat="1">
      <c r="BP836511" s="90"/>
    </row>
    <row r="836512" spans="68:68" customFormat="1">
      <c r="BP836512" s="90"/>
    </row>
    <row r="836513" spans="68:68" customFormat="1">
      <c r="BP836513" s="90"/>
    </row>
    <row r="836514" spans="68:68" customFormat="1">
      <c r="BP836514" s="90"/>
    </row>
    <row r="836515" spans="68:68" customFormat="1">
      <c r="BP836515" s="90"/>
    </row>
    <row r="836516" spans="68:68" customFormat="1">
      <c r="BP836516" s="90"/>
    </row>
    <row r="836517" spans="68:68" customFormat="1">
      <c r="BP836517" s="90"/>
    </row>
    <row r="836518" spans="68:68" customFormat="1">
      <c r="BP836518" s="90"/>
    </row>
    <row r="836519" spans="68:68" customFormat="1">
      <c r="BP836519" s="90"/>
    </row>
    <row r="836520" spans="68:68" customFormat="1">
      <c r="BP836520" s="90"/>
    </row>
    <row r="836521" spans="68:68" customFormat="1">
      <c r="BP836521" s="90"/>
    </row>
    <row r="836522" spans="68:68" customFormat="1">
      <c r="BP836522" s="90"/>
    </row>
    <row r="836523" spans="68:68" customFormat="1">
      <c r="BP836523" s="90"/>
    </row>
    <row r="836524" spans="68:68" customFormat="1">
      <c r="BP836524" s="90"/>
    </row>
    <row r="836525" spans="68:68" customFormat="1">
      <c r="BP836525" s="90"/>
    </row>
    <row r="836526" spans="68:68" customFormat="1">
      <c r="BP836526" s="90"/>
    </row>
    <row r="836527" spans="68:68" customFormat="1">
      <c r="BP836527" s="90"/>
    </row>
    <row r="836528" spans="68:68" customFormat="1">
      <c r="BP836528" s="90"/>
    </row>
    <row r="836529" spans="68:68" customFormat="1">
      <c r="BP836529" s="90"/>
    </row>
    <row r="836530" spans="68:68" customFormat="1">
      <c r="BP836530" s="90"/>
    </row>
    <row r="836531" spans="68:68" customFormat="1">
      <c r="BP836531" s="90"/>
    </row>
    <row r="836532" spans="68:68" customFormat="1">
      <c r="BP836532" s="90"/>
    </row>
    <row r="836533" spans="68:68" customFormat="1">
      <c r="BP836533" s="90"/>
    </row>
    <row r="836534" spans="68:68" customFormat="1">
      <c r="BP836534" s="90"/>
    </row>
    <row r="836535" spans="68:68" customFormat="1">
      <c r="BP836535" s="90"/>
    </row>
    <row r="836536" spans="68:68" customFormat="1">
      <c r="BP836536" s="90"/>
    </row>
    <row r="836537" spans="68:68" customFormat="1">
      <c r="BP836537" s="90"/>
    </row>
    <row r="836538" spans="68:68" customFormat="1">
      <c r="BP836538" s="90"/>
    </row>
    <row r="836539" spans="68:68" customFormat="1">
      <c r="BP836539" s="90"/>
    </row>
    <row r="836540" spans="68:68" customFormat="1">
      <c r="BP836540" s="90"/>
    </row>
    <row r="836541" spans="68:68" customFormat="1">
      <c r="BP836541" s="90"/>
    </row>
    <row r="836542" spans="68:68" customFormat="1">
      <c r="BP836542" s="90"/>
    </row>
    <row r="836543" spans="68:68" customFormat="1">
      <c r="BP836543" s="90"/>
    </row>
    <row r="836544" spans="68:68" customFormat="1">
      <c r="BP836544" s="90"/>
    </row>
    <row r="836545" spans="68:68" customFormat="1">
      <c r="BP836545" s="90"/>
    </row>
    <row r="836546" spans="68:68" customFormat="1">
      <c r="BP836546" s="90"/>
    </row>
    <row r="836547" spans="68:68" customFormat="1">
      <c r="BP836547" s="90"/>
    </row>
    <row r="836548" spans="68:68" customFormat="1">
      <c r="BP836548" s="90"/>
    </row>
    <row r="836549" spans="68:68" customFormat="1">
      <c r="BP836549" s="90"/>
    </row>
    <row r="836550" spans="68:68" customFormat="1">
      <c r="BP836550" s="90"/>
    </row>
    <row r="836551" spans="68:68" customFormat="1">
      <c r="BP836551" s="90"/>
    </row>
    <row r="836552" spans="68:68" customFormat="1">
      <c r="BP836552" s="90"/>
    </row>
    <row r="836553" spans="68:68" customFormat="1">
      <c r="BP836553" s="90"/>
    </row>
    <row r="836554" spans="68:68" customFormat="1">
      <c r="BP836554" s="90"/>
    </row>
    <row r="836555" spans="68:68" customFormat="1">
      <c r="BP836555" s="90"/>
    </row>
    <row r="836556" spans="68:68" customFormat="1">
      <c r="BP836556" s="90"/>
    </row>
    <row r="836557" spans="68:68" customFormat="1">
      <c r="BP836557" s="90"/>
    </row>
    <row r="836558" spans="68:68" customFormat="1">
      <c r="BP836558" s="90"/>
    </row>
    <row r="836559" spans="68:68" customFormat="1">
      <c r="BP836559" s="90"/>
    </row>
    <row r="836560" spans="68:68" customFormat="1">
      <c r="BP836560" s="90"/>
    </row>
    <row r="836561" spans="68:68" customFormat="1">
      <c r="BP836561" s="90"/>
    </row>
    <row r="836562" spans="68:68" customFormat="1">
      <c r="BP836562" s="90"/>
    </row>
    <row r="836563" spans="68:68" customFormat="1">
      <c r="BP836563" s="90"/>
    </row>
    <row r="836564" spans="68:68" customFormat="1">
      <c r="BP836564" s="90"/>
    </row>
    <row r="836565" spans="68:68" customFormat="1">
      <c r="BP836565" s="90"/>
    </row>
    <row r="836566" spans="68:68" customFormat="1">
      <c r="BP836566" s="90"/>
    </row>
    <row r="836567" spans="68:68" customFormat="1">
      <c r="BP836567" s="90"/>
    </row>
    <row r="836568" spans="68:68" customFormat="1">
      <c r="BP836568" s="90"/>
    </row>
    <row r="836569" spans="68:68" customFormat="1">
      <c r="BP836569" s="90"/>
    </row>
    <row r="836570" spans="68:68" customFormat="1">
      <c r="BP836570" s="90"/>
    </row>
    <row r="836571" spans="68:68" customFormat="1">
      <c r="BP836571" s="90"/>
    </row>
    <row r="836572" spans="68:68" customFormat="1">
      <c r="BP836572" s="90"/>
    </row>
    <row r="836573" spans="68:68" customFormat="1">
      <c r="BP836573" s="90"/>
    </row>
    <row r="836574" spans="68:68" customFormat="1">
      <c r="BP836574" s="90"/>
    </row>
    <row r="836575" spans="68:68" customFormat="1">
      <c r="BP836575" s="90"/>
    </row>
    <row r="836576" spans="68:68" customFormat="1">
      <c r="BP836576" s="90"/>
    </row>
    <row r="836577" spans="68:68" customFormat="1">
      <c r="BP836577" s="90"/>
    </row>
    <row r="836578" spans="68:68" customFormat="1">
      <c r="BP836578" s="90"/>
    </row>
    <row r="836579" spans="68:68" customFormat="1">
      <c r="BP836579" s="90"/>
    </row>
    <row r="836580" spans="68:68" customFormat="1">
      <c r="BP836580" s="90"/>
    </row>
    <row r="836581" spans="68:68" customFormat="1">
      <c r="BP836581" s="90"/>
    </row>
    <row r="836582" spans="68:68" customFormat="1">
      <c r="BP836582" s="90"/>
    </row>
    <row r="836583" spans="68:68" customFormat="1">
      <c r="BP836583" s="90"/>
    </row>
    <row r="836584" spans="68:68" customFormat="1">
      <c r="BP836584" s="90"/>
    </row>
    <row r="836585" spans="68:68" customFormat="1">
      <c r="BP836585" s="90"/>
    </row>
    <row r="836586" spans="68:68" customFormat="1">
      <c r="BP836586" s="90"/>
    </row>
    <row r="836587" spans="68:68" customFormat="1">
      <c r="BP836587" s="90"/>
    </row>
    <row r="836588" spans="68:68" customFormat="1">
      <c r="BP836588" s="90"/>
    </row>
    <row r="836589" spans="68:68" customFormat="1">
      <c r="BP836589" s="90"/>
    </row>
    <row r="836590" spans="68:68" customFormat="1">
      <c r="BP836590" s="90"/>
    </row>
    <row r="836591" spans="68:68" customFormat="1">
      <c r="BP836591" s="90"/>
    </row>
    <row r="836592" spans="68:68" customFormat="1">
      <c r="BP836592" s="90"/>
    </row>
    <row r="836593" spans="68:68" customFormat="1">
      <c r="BP836593" s="90"/>
    </row>
    <row r="836594" spans="68:68" customFormat="1">
      <c r="BP836594" s="90"/>
    </row>
    <row r="836595" spans="68:68" customFormat="1">
      <c r="BP836595" s="90"/>
    </row>
    <row r="836596" spans="68:68" customFormat="1">
      <c r="BP836596" s="90"/>
    </row>
    <row r="836597" spans="68:68" customFormat="1">
      <c r="BP836597" s="90"/>
    </row>
    <row r="836598" spans="68:68" customFormat="1">
      <c r="BP836598" s="90"/>
    </row>
    <row r="836599" spans="68:68" customFormat="1">
      <c r="BP836599" s="90"/>
    </row>
    <row r="836600" spans="68:68" customFormat="1">
      <c r="BP836600" s="90"/>
    </row>
    <row r="836601" spans="68:68" customFormat="1">
      <c r="BP836601" s="90"/>
    </row>
    <row r="836602" spans="68:68" customFormat="1">
      <c r="BP836602" s="90"/>
    </row>
    <row r="836603" spans="68:68" customFormat="1">
      <c r="BP836603" s="90"/>
    </row>
    <row r="836604" spans="68:68" customFormat="1">
      <c r="BP836604" s="90"/>
    </row>
    <row r="836605" spans="68:68" customFormat="1">
      <c r="BP836605" s="90"/>
    </row>
    <row r="836606" spans="68:68" customFormat="1">
      <c r="BP836606" s="90"/>
    </row>
    <row r="836607" spans="68:68" customFormat="1">
      <c r="BP836607" s="90"/>
    </row>
    <row r="836608" spans="68:68" customFormat="1">
      <c r="BP836608" s="90"/>
    </row>
    <row r="836609" spans="68:68" customFormat="1">
      <c r="BP836609" s="90"/>
    </row>
    <row r="836610" spans="68:68" customFormat="1">
      <c r="BP836610" s="90"/>
    </row>
    <row r="836611" spans="68:68" customFormat="1">
      <c r="BP836611" s="90"/>
    </row>
    <row r="836612" spans="68:68" customFormat="1">
      <c r="BP836612" s="90"/>
    </row>
    <row r="836613" spans="68:68" customFormat="1">
      <c r="BP836613" s="90"/>
    </row>
    <row r="836614" spans="68:68" customFormat="1">
      <c r="BP836614" s="90"/>
    </row>
    <row r="836615" spans="68:68" customFormat="1">
      <c r="BP836615" s="90"/>
    </row>
    <row r="836616" spans="68:68" customFormat="1">
      <c r="BP836616" s="90"/>
    </row>
    <row r="836617" spans="68:68" customFormat="1">
      <c r="BP836617" s="90"/>
    </row>
    <row r="836618" spans="68:68" customFormat="1">
      <c r="BP836618" s="90"/>
    </row>
    <row r="836619" spans="68:68" customFormat="1">
      <c r="BP836619" s="90"/>
    </row>
    <row r="836620" spans="68:68" customFormat="1">
      <c r="BP836620" s="90"/>
    </row>
    <row r="836621" spans="68:68" customFormat="1">
      <c r="BP836621" s="90"/>
    </row>
    <row r="836622" spans="68:68" customFormat="1">
      <c r="BP836622" s="90"/>
    </row>
    <row r="836623" spans="68:68" customFormat="1">
      <c r="BP836623" s="90"/>
    </row>
    <row r="836624" spans="68:68" customFormat="1">
      <c r="BP836624" s="90"/>
    </row>
    <row r="836625" spans="68:68" customFormat="1">
      <c r="BP836625" s="90"/>
    </row>
    <row r="836626" spans="68:68" customFormat="1">
      <c r="BP836626" s="90"/>
    </row>
    <row r="836627" spans="68:68" customFormat="1">
      <c r="BP836627" s="90"/>
    </row>
    <row r="836628" spans="68:68" customFormat="1">
      <c r="BP836628" s="90"/>
    </row>
    <row r="836629" spans="68:68" customFormat="1">
      <c r="BP836629" s="90"/>
    </row>
    <row r="836630" spans="68:68" customFormat="1">
      <c r="BP836630" s="90"/>
    </row>
    <row r="836631" spans="68:68" customFormat="1">
      <c r="BP836631" s="90"/>
    </row>
    <row r="836632" spans="68:68" customFormat="1">
      <c r="BP836632" s="90"/>
    </row>
    <row r="836633" spans="68:68" customFormat="1">
      <c r="BP836633" s="90"/>
    </row>
    <row r="836634" spans="68:68" customFormat="1">
      <c r="BP836634" s="90"/>
    </row>
    <row r="836635" spans="68:68" customFormat="1">
      <c r="BP836635" s="90"/>
    </row>
    <row r="836636" spans="68:68" customFormat="1">
      <c r="BP836636" s="90"/>
    </row>
    <row r="836637" spans="68:68" customFormat="1">
      <c r="BP836637" s="90"/>
    </row>
    <row r="836638" spans="68:68" customFormat="1">
      <c r="BP836638" s="90"/>
    </row>
    <row r="836639" spans="68:68" customFormat="1">
      <c r="BP836639" s="90"/>
    </row>
    <row r="836640" spans="68:68" customFormat="1">
      <c r="BP836640" s="90"/>
    </row>
    <row r="836641" spans="68:68" customFormat="1">
      <c r="BP836641" s="90"/>
    </row>
    <row r="836642" spans="68:68" customFormat="1">
      <c r="BP836642" s="90"/>
    </row>
    <row r="836643" spans="68:68" customFormat="1">
      <c r="BP836643" s="90"/>
    </row>
    <row r="836644" spans="68:68" customFormat="1">
      <c r="BP836644" s="90"/>
    </row>
    <row r="836645" spans="68:68" customFormat="1">
      <c r="BP836645" s="90"/>
    </row>
    <row r="836646" spans="68:68" customFormat="1">
      <c r="BP836646" s="90"/>
    </row>
    <row r="836647" spans="68:68" customFormat="1">
      <c r="BP836647" s="90"/>
    </row>
    <row r="836648" spans="68:68" customFormat="1">
      <c r="BP836648" s="90"/>
    </row>
    <row r="836649" spans="68:68" customFormat="1">
      <c r="BP836649" s="90"/>
    </row>
    <row r="836650" spans="68:68" customFormat="1">
      <c r="BP836650" s="90"/>
    </row>
    <row r="836651" spans="68:68" customFormat="1">
      <c r="BP836651" s="90"/>
    </row>
    <row r="836652" spans="68:68" customFormat="1">
      <c r="BP836652" s="90"/>
    </row>
    <row r="836653" spans="68:68" customFormat="1">
      <c r="BP836653" s="90"/>
    </row>
    <row r="836654" spans="68:68" customFormat="1">
      <c r="BP836654" s="90"/>
    </row>
    <row r="836655" spans="68:68" customFormat="1">
      <c r="BP836655" s="90"/>
    </row>
    <row r="836656" spans="68:68" customFormat="1">
      <c r="BP836656" s="90"/>
    </row>
    <row r="836657" spans="68:68" customFormat="1">
      <c r="BP836657" s="90"/>
    </row>
    <row r="836658" spans="68:68" customFormat="1">
      <c r="BP836658" s="90"/>
    </row>
    <row r="836659" spans="68:68" customFormat="1">
      <c r="BP836659" s="90"/>
    </row>
    <row r="836660" spans="68:68" customFormat="1">
      <c r="BP836660" s="90"/>
    </row>
    <row r="836661" spans="68:68" customFormat="1">
      <c r="BP836661" s="90"/>
    </row>
    <row r="836662" spans="68:68" customFormat="1">
      <c r="BP836662" s="90"/>
    </row>
    <row r="836663" spans="68:68" customFormat="1">
      <c r="BP836663" s="90"/>
    </row>
    <row r="836664" spans="68:68" customFormat="1">
      <c r="BP836664" s="90"/>
    </row>
    <row r="836665" spans="68:68" customFormat="1">
      <c r="BP836665" s="90"/>
    </row>
    <row r="836666" spans="68:68" customFormat="1">
      <c r="BP836666" s="90"/>
    </row>
    <row r="836667" spans="68:68" customFormat="1">
      <c r="BP836667" s="90"/>
    </row>
    <row r="836668" spans="68:68" customFormat="1">
      <c r="BP836668" s="90"/>
    </row>
    <row r="836669" spans="68:68" customFormat="1">
      <c r="BP836669" s="90"/>
    </row>
    <row r="836670" spans="68:68" customFormat="1">
      <c r="BP836670" s="90"/>
    </row>
    <row r="836671" spans="68:68" customFormat="1">
      <c r="BP836671" s="90"/>
    </row>
    <row r="836672" spans="68:68" customFormat="1">
      <c r="BP836672" s="90"/>
    </row>
    <row r="836673" spans="68:68" customFormat="1">
      <c r="BP836673" s="90"/>
    </row>
    <row r="836674" spans="68:68" customFormat="1">
      <c r="BP836674" s="90"/>
    </row>
    <row r="836675" spans="68:68" customFormat="1">
      <c r="BP836675" s="90"/>
    </row>
    <row r="836676" spans="68:68" customFormat="1">
      <c r="BP836676" s="90"/>
    </row>
    <row r="836677" spans="68:68" customFormat="1">
      <c r="BP836677" s="90"/>
    </row>
    <row r="836678" spans="68:68" customFormat="1">
      <c r="BP836678" s="90"/>
    </row>
    <row r="836679" spans="68:68" customFormat="1">
      <c r="BP836679" s="90"/>
    </row>
    <row r="836680" spans="68:68" customFormat="1">
      <c r="BP836680" s="90"/>
    </row>
    <row r="836681" spans="68:68" customFormat="1">
      <c r="BP836681" s="90"/>
    </row>
    <row r="836682" spans="68:68" customFormat="1">
      <c r="BP836682" s="90"/>
    </row>
    <row r="836683" spans="68:68" customFormat="1">
      <c r="BP836683" s="90"/>
    </row>
    <row r="836684" spans="68:68" customFormat="1">
      <c r="BP836684" s="90"/>
    </row>
    <row r="836685" spans="68:68" customFormat="1">
      <c r="BP836685" s="90"/>
    </row>
    <row r="836686" spans="68:68" customFormat="1">
      <c r="BP836686" s="90"/>
    </row>
    <row r="836687" spans="68:68" customFormat="1">
      <c r="BP836687" s="90"/>
    </row>
    <row r="836688" spans="68:68" customFormat="1">
      <c r="BP836688" s="90"/>
    </row>
    <row r="836689" spans="68:68" customFormat="1">
      <c r="BP836689" s="90"/>
    </row>
    <row r="836690" spans="68:68" customFormat="1">
      <c r="BP836690" s="90"/>
    </row>
    <row r="836691" spans="68:68" customFormat="1">
      <c r="BP836691" s="90"/>
    </row>
    <row r="836692" spans="68:68" customFormat="1">
      <c r="BP836692" s="90"/>
    </row>
    <row r="836693" spans="68:68" customFormat="1">
      <c r="BP836693" s="90"/>
    </row>
    <row r="836694" spans="68:68" customFormat="1">
      <c r="BP836694" s="90"/>
    </row>
    <row r="836695" spans="68:68" customFormat="1">
      <c r="BP836695" s="90"/>
    </row>
    <row r="836696" spans="68:68" customFormat="1">
      <c r="BP836696" s="90"/>
    </row>
    <row r="836697" spans="68:68" customFormat="1">
      <c r="BP836697" s="90"/>
    </row>
    <row r="836698" spans="68:68" customFormat="1">
      <c r="BP836698" s="90"/>
    </row>
    <row r="836699" spans="68:68" customFormat="1">
      <c r="BP836699" s="90"/>
    </row>
    <row r="836700" spans="68:68" customFormat="1">
      <c r="BP836700" s="90"/>
    </row>
    <row r="836701" spans="68:68" customFormat="1">
      <c r="BP836701" s="90"/>
    </row>
    <row r="836702" spans="68:68" customFormat="1">
      <c r="BP836702" s="90"/>
    </row>
    <row r="836703" spans="68:68" customFormat="1">
      <c r="BP836703" s="90"/>
    </row>
    <row r="836704" spans="68:68" customFormat="1">
      <c r="BP836704" s="90"/>
    </row>
    <row r="836705" spans="68:68" customFormat="1">
      <c r="BP836705" s="90"/>
    </row>
    <row r="836706" spans="68:68" customFormat="1">
      <c r="BP836706" s="90"/>
    </row>
    <row r="836707" spans="68:68" customFormat="1">
      <c r="BP836707" s="90"/>
    </row>
    <row r="836708" spans="68:68" customFormat="1">
      <c r="BP836708" s="90"/>
    </row>
    <row r="836709" spans="68:68" customFormat="1">
      <c r="BP836709" s="90"/>
    </row>
    <row r="836710" spans="68:68" customFormat="1">
      <c r="BP836710" s="90"/>
    </row>
    <row r="836711" spans="68:68" customFormat="1">
      <c r="BP836711" s="90"/>
    </row>
    <row r="836712" spans="68:68" customFormat="1">
      <c r="BP836712" s="90"/>
    </row>
    <row r="836713" spans="68:68" customFormat="1">
      <c r="BP836713" s="90"/>
    </row>
    <row r="836714" spans="68:68" customFormat="1">
      <c r="BP836714" s="90"/>
    </row>
    <row r="836715" spans="68:68" customFormat="1">
      <c r="BP836715" s="90"/>
    </row>
    <row r="836716" spans="68:68" customFormat="1">
      <c r="BP836716" s="90"/>
    </row>
    <row r="836717" spans="68:68" customFormat="1">
      <c r="BP836717" s="90"/>
    </row>
    <row r="836718" spans="68:68" customFormat="1">
      <c r="BP836718" s="90"/>
    </row>
    <row r="836719" spans="68:68" customFormat="1">
      <c r="BP836719" s="90"/>
    </row>
    <row r="836720" spans="68:68" customFormat="1">
      <c r="BP836720" s="90"/>
    </row>
    <row r="836721" spans="68:68" customFormat="1">
      <c r="BP836721" s="90"/>
    </row>
    <row r="836722" spans="68:68" customFormat="1">
      <c r="BP836722" s="90"/>
    </row>
    <row r="836723" spans="68:68" customFormat="1">
      <c r="BP836723" s="90"/>
    </row>
    <row r="836724" spans="68:68" customFormat="1">
      <c r="BP836724" s="90"/>
    </row>
    <row r="836725" spans="68:68" customFormat="1">
      <c r="BP836725" s="90"/>
    </row>
    <row r="836726" spans="68:68" customFormat="1">
      <c r="BP836726" s="90"/>
    </row>
    <row r="836727" spans="68:68" customFormat="1">
      <c r="BP836727" s="90"/>
    </row>
    <row r="836728" spans="68:68" customFormat="1">
      <c r="BP836728" s="90"/>
    </row>
    <row r="836729" spans="68:68" customFormat="1">
      <c r="BP836729" s="90"/>
    </row>
    <row r="836730" spans="68:68" customFormat="1">
      <c r="BP836730" s="90"/>
    </row>
    <row r="836731" spans="68:68" customFormat="1">
      <c r="BP836731" s="90"/>
    </row>
    <row r="836732" spans="68:68" customFormat="1">
      <c r="BP836732" s="90"/>
    </row>
    <row r="836733" spans="68:68" customFormat="1">
      <c r="BP836733" s="90"/>
    </row>
    <row r="836734" spans="68:68" customFormat="1">
      <c r="BP836734" s="90"/>
    </row>
    <row r="836735" spans="68:68" customFormat="1">
      <c r="BP836735" s="90"/>
    </row>
    <row r="836736" spans="68:68" customFormat="1">
      <c r="BP836736" s="90"/>
    </row>
    <row r="836737" spans="68:68" customFormat="1">
      <c r="BP836737" s="90"/>
    </row>
    <row r="836738" spans="68:68" customFormat="1">
      <c r="BP836738" s="90"/>
    </row>
    <row r="836739" spans="68:68" customFormat="1">
      <c r="BP836739" s="90"/>
    </row>
    <row r="836740" spans="68:68" customFormat="1">
      <c r="BP836740" s="90"/>
    </row>
    <row r="836741" spans="68:68" customFormat="1">
      <c r="BP836741" s="90"/>
    </row>
    <row r="836742" spans="68:68" customFormat="1">
      <c r="BP836742" s="90"/>
    </row>
    <row r="836743" spans="68:68" customFormat="1">
      <c r="BP836743" s="90"/>
    </row>
    <row r="836744" spans="68:68" customFormat="1">
      <c r="BP836744" s="90"/>
    </row>
    <row r="836745" spans="68:68" customFormat="1">
      <c r="BP836745" s="90"/>
    </row>
    <row r="836746" spans="68:68" customFormat="1">
      <c r="BP836746" s="90"/>
    </row>
    <row r="836747" spans="68:68" customFormat="1">
      <c r="BP836747" s="90"/>
    </row>
    <row r="836748" spans="68:68" customFormat="1">
      <c r="BP836748" s="90"/>
    </row>
    <row r="836749" spans="68:68" customFormat="1">
      <c r="BP836749" s="90"/>
    </row>
    <row r="836750" spans="68:68" customFormat="1">
      <c r="BP836750" s="90"/>
    </row>
    <row r="836751" spans="68:68" customFormat="1">
      <c r="BP836751" s="90"/>
    </row>
    <row r="836752" spans="68:68" customFormat="1">
      <c r="BP836752" s="90"/>
    </row>
    <row r="836753" spans="68:68" customFormat="1">
      <c r="BP836753" s="90"/>
    </row>
    <row r="836754" spans="68:68" customFormat="1">
      <c r="BP836754" s="90"/>
    </row>
    <row r="836755" spans="68:68" customFormat="1">
      <c r="BP836755" s="90"/>
    </row>
    <row r="836756" spans="68:68" customFormat="1">
      <c r="BP836756" s="90"/>
    </row>
    <row r="836757" spans="68:68" customFormat="1">
      <c r="BP836757" s="90"/>
    </row>
    <row r="836758" spans="68:68" customFormat="1">
      <c r="BP836758" s="90"/>
    </row>
    <row r="836759" spans="68:68" customFormat="1">
      <c r="BP836759" s="90"/>
    </row>
    <row r="836760" spans="68:68" customFormat="1">
      <c r="BP836760" s="90"/>
    </row>
    <row r="836761" spans="68:68" customFormat="1">
      <c r="BP836761" s="90"/>
    </row>
    <row r="836762" spans="68:68" customFormat="1">
      <c r="BP836762" s="90"/>
    </row>
    <row r="836763" spans="68:68" customFormat="1">
      <c r="BP836763" s="90"/>
    </row>
    <row r="836764" spans="68:68" customFormat="1">
      <c r="BP836764" s="90"/>
    </row>
    <row r="836765" spans="68:68" customFormat="1">
      <c r="BP836765" s="90"/>
    </row>
    <row r="836766" spans="68:68" customFormat="1">
      <c r="BP836766" s="90"/>
    </row>
    <row r="836767" spans="68:68" customFormat="1">
      <c r="BP836767" s="90"/>
    </row>
    <row r="836768" spans="68:68" customFormat="1">
      <c r="BP836768" s="90"/>
    </row>
    <row r="836769" spans="68:68" customFormat="1">
      <c r="BP836769" s="90"/>
    </row>
    <row r="836770" spans="68:68" customFormat="1">
      <c r="BP836770" s="90"/>
    </row>
    <row r="836771" spans="68:68" customFormat="1">
      <c r="BP836771" s="90"/>
    </row>
    <row r="836772" spans="68:68" customFormat="1">
      <c r="BP836772" s="90"/>
    </row>
    <row r="836773" spans="68:68" customFormat="1">
      <c r="BP836773" s="90"/>
    </row>
    <row r="836774" spans="68:68" customFormat="1">
      <c r="BP836774" s="90"/>
    </row>
    <row r="836775" spans="68:68" customFormat="1">
      <c r="BP836775" s="90"/>
    </row>
    <row r="836776" spans="68:68" customFormat="1">
      <c r="BP836776" s="90"/>
    </row>
    <row r="836777" spans="68:68" customFormat="1">
      <c r="BP836777" s="90"/>
    </row>
    <row r="836778" spans="68:68" customFormat="1">
      <c r="BP836778" s="90"/>
    </row>
    <row r="836779" spans="68:68" customFormat="1">
      <c r="BP836779" s="90"/>
    </row>
    <row r="836780" spans="68:68" customFormat="1">
      <c r="BP836780" s="90"/>
    </row>
    <row r="836781" spans="68:68" customFormat="1">
      <c r="BP836781" s="90"/>
    </row>
    <row r="836782" spans="68:68" customFormat="1">
      <c r="BP836782" s="90"/>
    </row>
    <row r="836783" spans="68:68" customFormat="1">
      <c r="BP836783" s="90"/>
    </row>
    <row r="836784" spans="68:68" customFormat="1">
      <c r="BP836784" s="90"/>
    </row>
    <row r="836785" spans="68:68" customFormat="1">
      <c r="BP836785" s="90"/>
    </row>
    <row r="836786" spans="68:68" customFormat="1">
      <c r="BP836786" s="90"/>
    </row>
    <row r="836787" spans="68:68" customFormat="1">
      <c r="BP836787" s="90"/>
    </row>
    <row r="836788" spans="68:68" customFormat="1">
      <c r="BP836788" s="90"/>
    </row>
    <row r="836789" spans="68:68" customFormat="1">
      <c r="BP836789" s="90"/>
    </row>
    <row r="836790" spans="68:68" customFormat="1">
      <c r="BP836790" s="90"/>
    </row>
    <row r="836791" spans="68:68" customFormat="1">
      <c r="BP836791" s="90"/>
    </row>
    <row r="836792" spans="68:68" customFormat="1">
      <c r="BP836792" s="90"/>
    </row>
    <row r="836793" spans="68:68" customFormat="1">
      <c r="BP836793" s="90"/>
    </row>
    <row r="836794" spans="68:68" customFormat="1">
      <c r="BP836794" s="90"/>
    </row>
    <row r="836795" spans="68:68" customFormat="1">
      <c r="BP836795" s="90"/>
    </row>
    <row r="836796" spans="68:68" customFormat="1">
      <c r="BP836796" s="90"/>
    </row>
    <row r="836797" spans="68:68" customFormat="1">
      <c r="BP836797" s="90"/>
    </row>
    <row r="836798" spans="68:68" customFormat="1">
      <c r="BP836798" s="90"/>
    </row>
    <row r="836799" spans="68:68" customFormat="1">
      <c r="BP836799" s="90"/>
    </row>
    <row r="836800" spans="68:68" customFormat="1">
      <c r="BP836800" s="90"/>
    </row>
    <row r="836801" spans="68:68" customFormat="1">
      <c r="BP836801" s="90"/>
    </row>
    <row r="836802" spans="68:68" customFormat="1">
      <c r="BP836802" s="90"/>
    </row>
    <row r="836803" spans="68:68" customFormat="1">
      <c r="BP836803" s="90"/>
    </row>
    <row r="836804" spans="68:68" customFormat="1">
      <c r="BP836804" s="90"/>
    </row>
    <row r="836805" spans="68:68" customFormat="1">
      <c r="BP836805" s="90"/>
    </row>
    <row r="836806" spans="68:68" customFormat="1">
      <c r="BP836806" s="90"/>
    </row>
    <row r="836807" spans="68:68" customFormat="1">
      <c r="BP836807" s="90"/>
    </row>
    <row r="836808" spans="68:68" customFormat="1">
      <c r="BP836808" s="90"/>
    </row>
    <row r="836809" spans="68:68" customFormat="1">
      <c r="BP836809" s="90"/>
    </row>
    <row r="836810" spans="68:68" customFormat="1">
      <c r="BP836810" s="90"/>
    </row>
    <row r="836811" spans="68:68" customFormat="1">
      <c r="BP836811" s="90"/>
    </row>
    <row r="836812" spans="68:68" customFormat="1">
      <c r="BP836812" s="90"/>
    </row>
    <row r="836813" spans="68:68" customFormat="1">
      <c r="BP836813" s="90"/>
    </row>
    <row r="836814" spans="68:68" customFormat="1">
      <c r="BP836814" s="90"/>
    </row>
    <row r="836815" spans="68:68" customFormat="1">
      <c r="BP836815" s="90"/>
    </row>
    <row r="836816" spans="68:68" customFormat="1">
      <c r="BP836816" s="90"/>
    </row>
    <row r="836817" spans="68:68" customFormat="1">
      <c r="BP836817" s="90"/>
    </row>
    <row r="836818" spans="68:68" customFormat="1">
      <c r="BP836818" s="90"/>
    </row>
    <row r="836819" spans="68:68" customFormat="1">
      <c r="BP836819" s="90"/>
    </row>
    <row r="836820" spans="68:68" customFormat="1">
      <c r="BP836820" s="90"/>
    </row>
    <row r="836821" spans="68:68" customFormat="1">
      <c r="BP836821" s="90"/>
    </row>
    <row r="836822" spans="68:68" customFormat="1">
      <c r="BP836822" s="90"/>
    </row>
    <row r="836823" spans="68:68" customFormat="1">
      <c r="BP836823" s="90"/>
    </row>
    <row r="836824" spans="68:68" customFormat="1">
      <c r="BP836824" s="90"/>
    </row>
    <row r="836825" spans="68:68" customFormat="1">
      <c r="BP836825" s="90"/>
    </row>
    <row r="836826" spans="68:68" customFormat="1">
      <c r="BP836826" s="90"/>
    </row>
    <row r="836827" spans="68:68" customFormat="1">
      <c r="BP836827" s="90"/>
    </row>
    <row r="836828" spans="68:68" customFormat="1">
      <c r="BP836828" s="90"/>
    </row>
    <row r="836829" spans="68:68" customFormat="1">
      <c r="BP836829" s="90"/>
    </row>
    <row r="836830" spans="68:68" customFormat="1">
      <c r="BP836830" s="90"/>
    </row>
    <row r="836831" spans="68:68" customFormat="1">
      <c r="BP836831" s="90"/>
    </row>
    <row r="836832" spans="68:68" customFormat="1">
      <c r="BP836832" s="90"/>
    </row>
    <row r="836833" spans="68:68" customFormat="1">
      <c r="BP836833" s="90"/>
    </row>
    <row r="836834" spans="68:68" customFormat="1">
      <c r="BP836834" s="90"/>
    </row>
    <row r="836835" spans="68:68" customFormat="1">
      <c r="BP836835" s="90"/>
    </row>
    <row r="836836" spans="68:68" customFormat="1">
      <c r="BP836836" s="90"/>
    </row>
    <row r="836837" spans="68:68" customFormat="1">
      <c r="BP836837" s="90"/>
    </row>
    <row r="836838" spans="68:68" customFormat="1">
      <c r="BP836838" s="90"/>
    </row>
    <row r="836839" spans="68:68" customFormat="1">
      <c r="BP836839" s="90"/>
    </row>
    <row r="836840" spans="68:68" customFormat="1">
      <c r="BP836840" s="90"/>
    </row>
    <row r="836841" spans="68:68" customFormat="1">
      <c r="BP836841" s="90"/>
    </row>
    <row r="836842" spans="68:68" customFormat="1">
      <c r="BP836842" s="90"/>
    </row>
    <row r="836843" spans="68:68" customFormat="1">
      <c r="BP836843" s="90"/>
    </row>
    <row r="836844" spans="68:68" customFormat="1">
      <c r="BP836844" s="90"/>
    </row>
    <row r="836845" spans="68:68" customFormat="1">
      <c r="BP836845" s="90"/>
    </row>
    <row r="836846" spans="68:68" customFormat="1">
      <c r="BP836846" s="90"/>
    </row>
    <row r="836847" spans="68:68" customFormat="1">
      <c r="BP836847" s="90"/>
    </row>
    <row r="836848" spans="68:68" customFormat="1">
      <c r="BP836848" s="90"/>
    </row>
    <row r="836849" spans="68:68" customFormat="1">
      <c r="BP836849" s="90"/>
    </row>
    <row r="836850" spans="68:68" customFormat="1">
      <c r="BP836850" s="90"/>
    </row>
    <row r="836851" spans="68:68" customFormat="1">
      <c r="BP836851" s="90"/>
    </row>
    <row r="836852" spans="68:68" customFormat="1">
      <c r="BP836852" s="90"/>
    </row>
    <row r="836853" spans="68:68" customFormat="1">
      <c r="BP836853" s="90"/>
    </row>
    <row r="836854" spans="68:68" customFormat="1">
      <c r="BP836854" s="90"/>
    </row>
    <row r="836855" spans="68:68" customFormat="1">
      <c r="BP836855" s="90"/>
    </row>
    <row r="836856" spans="68:68" customFormat="1">
      <c r="BP836856" s="90"/>
    </row>
    <row r="836857" spans="68:68" customFormat="1">
      <c r="BP836857" s="90"/>
    </row>
    <row r="836858" spans="68:68" customFormat="1">
      <c r="BP836858" s="90"/>
    </row>
    <row r="836859" spans="68:68" customFormat="1">
      <c r="BP836859" s="90"/>
    </row>
    <row r="836860" spans="68:68" customFormat="1">
      <c r="BP836860" s="90"/>
    </row>
    <row r="836861" spans="68:68" customFormat="1">
      <c r="BP836861" s="90"/>
    </row>
    <row r="836862" spans="68:68" customFormat="1">
      <c r="BP836862" s="90"/>
    </row>
    <row r="836863" spans="68:68" customFormat="1">
      <c r="BP836863" s="90"/>
    </row>
    <row r="836864" spans="68:68" customFormat="1">
      <c r="BP836864" s="90"/>
    </row>
    <row r="836865" spans="68:68" customFormat="1">
      <c r="BP836865" s="90"/>
    </row>
    <row r="836866" spans="68:68" customFormat="1">
      <c r="BP836866" s="90"/>
    </row>
    <row r="836867" spans="68:68" customFormat="1">
      <c r="BP836867" s="90"/>
    </row>
    <row r="836868" spans="68:68" customFormat="1">
      <c r="BP836868" s="90"/>
    </row>
    <row r="836869" spans="68:68" customFormat="1">
      <c r="BP836869" s="90"/>
    </row>
    <row r="836870" spans="68:68" customFormat="1">
      <c r="BP836870" s="90"/>
    </row>
    <row r="836871" spans="68:68" customFormat="1">
      <c r="BP836871" s="90"/>
    </row>
    <row r="836872" spans="68:68" customFormat="1">
      <c r="BP836872" s="90"/>
    </row>
    <row r="836873" spans="68:68" customFormat="1">
      <c r="BP836873" s="90"/>
    </row>
    <row r="836874" spans="68:68" customFormat="1">
      <c r="BP836874" s="90"/>
    </row>
    <row r="836875" spans="68:68" customFormat="1">
      <c r="BP836875" s="90"/>
    </row>
    <row r="836876" spans="68:68" customFormat="1">
      <c r="BP836876" s="90"/>
    </row>
    <row r="836877" spans="68:68" customFormat="1">
      <c r="BP836877" s="90"/>
    </row>
    <row r="836878" spans="68:68" customFormat="1">
      <c r="BP836878" s="90"/>
    </row>
    <row r="836879" spans="68:68" customFormat="1">
      <c r="BP836879" s="90"/>
    </row>
    <row r="836880" spans="68:68" customFormat="1">
      <c r="BP836880" s="90"/>
    </row>
    <row r="836881" spans="68:68" customFormat="1">
      <c r="BP836881" s="90"/>
    </row>
    <row r="836882" spans="68:68" customFormat="1">
      <c r="BP836882" s="90"/>
    </row>
    <row r="836883" spans="68:68" customFormat="1">
      <c r="BP836883" s="90"/>
    </row>
    <row r="836884" spans="68:68" customFormat="1">
      <c r="BP836884" s="90"/>
    </row>
    <row r="836885" spans="68:68" customFormat="1">
      <c r="BP836885" s="90"/>
    </row>
    <row r="836886" spans="68:68" customFormat="1">
      <c r="BP836886" s="90"/>
    </row>
    <row r="836887" spans="68:68" customFormat="1">
      <c r="BP836887" s="90"/>
    </row>
    <row r="836888" spans="68:68" customFormat="1">
      <c r="BP836888" s="90"/>
    </row>
    <row r="836889" spans="68:68" customFormat="1">
      <c r="BP836889" s="90"/>
    </row>
    <row r="836890" spans="68:68" customFormat="1">
      <c r="BP836890" s="90"/>
    </row>
    <row r="836891" spans="68:68" customFormat="1">
      <c r="BP836891" s="90"/>
    </row>
    <row r="836892" spans="68:68" customFormat="1">
      <c r="BP836892" s="90"/>
    </row>
    <row r="836893" spans="68:68" customFormat="1">
      <c r="BP836893" s="90"/>
    </row>
    <row r="836894" spans="68:68" customFormat="1">
      <c r="BP836894" s="90"/>
    </row>
    <row r="836895" spans="68:68" customFormat="1">
      <c r="BP836895" s="90"/>
    </row>
    <row r="836896" spans="68:68" customFormat="1">
      <c r="BP836896" s="90"/>
    </row>
    <row r="836897" spans="68:68" customFormat="1">
      <c r="BP836897" s="90"/>
    </row>
    <row r="836898" spans="68:68" customFormat="1">
      <c r="BP836898" s="90"/>
    </row>
    <row r="836899" spans="68:68" customFormat="1">
      <c r="BP836899" s="90"/>
    </row>
    <row r="836900" spans="68:68" customFormat="1">
      <c r="BP836900" s="90"/>
    </row>
    <row r="836901" spans="68:68" customFormat="1">
      <c r="BP836901" s="90"/>
    </row>
    <row r="836902" spans="68:68" customFormat="1">
      <c r="BP836902" s="90"/>
    </row>
    <row r="836903" spans="68:68" customFormat="1">
      <c r="BP836903" s="90"/>
    </row>
    <row r="836904" spans="68:68" customFormat="1">
      <c r="BP836904" s="90"/>
    </row>
    <row r="836905" spans="68:68" customFormat="1">
      <c r="BP836905" s="90"/>
    </row>
    <row r="836906" spans="68:68" customFormat="1">
      <c r="BP836906" s="90"/>
    </row>
    <row r="836907" spans="68:68" customFormat="1">
      <c r="BP836907" s="90"/>
    </row>
    <row r="836908" spans="68:68" customFormat="1">
      <c r="BP836908" s="90"/>
    </row>
    <row r="836909" spans="68:68" customFormat="1">
      <c r="BP836909" s="90"/>
    </row>
    <row r="836910" spans="68:68" customFormat="1">
      <c r="BP836910" s="90"/>
    </row>
    <row r="836911" spans="68:68" customFormat="1">
      <c r="BP836911" s="90"/>
    </row>
    <row r="836912" spans="68:68" customFormat="1">
      <c r="BP836912" s="90"/>
    </row>
    <row r="836913" spans="68:68" customFormat="1">
      <c r="BP836913" s="90"/>
    </row>
    <row r="836914" spans="68:68" customFormat="1">
      <c r="BP836914" s="90"/>
    </row>
    <row r="836915" spans="68:68" customFormat="1">
      <c r="BP836915" s="90"/>
    </row>
    <row r="836916" spans="68:68" customFormat="1">
      <c r="BP836916" s="90"/>
    </row>
    <row r="836917" spans="68:68" customFormat="1">
      <c r="BP836917" s="90"/>
    </row>
    <row r="836918" spans="68:68" customFormat="1">
      <c r="BP836918" s="90"/>
    </row>
    <row r="836919" spans="68:68" customFormat="1">
      <c r="BP836919" s="90"/>
    </row>
    <row r="836920" spans="68:68" customFormat="1">
      <c r="BP836920" s="90"/>
    </row>
    <row r="836921" spans="68:68" customFormat="1">
      <c r="BP836921" s="90"/>
    </row>
    <row r="836922" spans="68:68" customFormat="1">
      <c r="BP836922" s="90"/>
    </row>
    <row r="836923" spans="68:68" customFormat="1">
      <c r="BP836923" s="90"/>
    </row>
    <row r="836924" spans="68:68" customFormat="1">
      <c r="BP836924" s="90"/>
    </row>
    <row r="836925" spans="68:68" customFormat="1">
      <c r="BP836925" s="90"/>
    </row>
    <row r="836926" spans="68:68" customFormat="1">
      <c r="BP836926" s="90"/>
    </row>
    <row r="836927" spans="68:68" customFormat="1">
      <c r="BP836927" s="90"/>
    </row>
    <row r="836928" spans="68:68" customFormat="1">
      <c r="BP836928" s="90"/>
    </row>
    <row r="836929" spans="68:68" customFormat="1">
      <c r="BP836929" s="90"/>
    </row>
    <row r="836930" spans="68:68" customFormat="1">
      <c r="BP836930" s="90"/>
    </row>
    <row r="836931" spans="68:68" customFormat="1">
      <c r="BP836931" s="90"/>
    </row>
    <row r="836932" spans="68:68" customFormat="1">
      <c r="BP836932" s="90"/>
    </row>
    <row r="836933" spans="68:68" customFormat="1">
      <c r="BP836933" s="90"/>
    </row>
    <row r="836934" spans="68:68" customFormat="1">
      <c r="BP836934" s="90"/>
    </row>
    <row r="836935" spans="68:68" customFormat="1">
      <c r="BP836935" s="90"/>
    </row>
    <row r="836936" spans="68:68" customFormat="1">
      <c r="BP836936" s="90"/>
    </row>
    <row r="836937" spans="68:68" customFormat="1">
      <c r="BP836937" s="90"/>
    </row>
    <row r="836938" spans="68:68" customFormat="1">
      <c r="BP836938" s="90"/>
    </row>
    <row r="836939" spans="68:68" customFormat="1">
      <c r="BP836939" s="90"/>
    </row>
    <row r="836940" spans="68:68" customFormat="1">
      <c r="BP836940" s="90"/>
    </row>
    <row r="836941" spans="68:68" customFormat="1">
      <c r="BP836941" s="90"/>
    </row>
    <row r="836942" spans="68:68" customFormat="1">
      <c r="BP836942" s="90"/>
    </row>
    <row r="836943" spans="68:68" customFormat="1">
      <c r="BP836943" s="90"/>
    </row>
    <row r="836944" spans="68:68" customFormat="1">
      <c r="BP836944" s="90"/>
    </row>
    <row r="836945" spans="68:68" customFormat="1">
      <c r="BP836945" s="90"/>
    </row>
    <row r="836946" spans="68:68" customFormat="1">
      <c r="BP836946" s="90"/>
    </row>
    <row r="836947" spans="68:68" customFormat="1">
      <c r="BP836947" s="90"/>
    </row>
    <row r="836948" spans="68:68" customFormat="1">
      <c r="BP836948" s="90"/>
    </row>
    <row r="836949" spans="68:68" customFormat="1">
      <c r="BP836949" s="90"/>
    </row>
    <row r="836950" spans="68:68" customFormat="1">
      <c r="BP836950" s="90"/>
    </row>
    <row r="836951" spans="68:68" customFormat="1">
      <c r="BP836951" s="90"/>
    </row>
    <row r="836952" spans="68:68" customFormat="1">
      <c r="BP836952" s="90"/>
    </row>
    <row r="836953" spans="68:68" customFormat="1">
      <c r="BP836953" s="90"/>
    </row>
    <row r="836954" spans="68:68" customFormat="1">
      <c r="BP836954" s="90"/>
    </row>
    <row r="836955" spans="68:68" customFormat="1">
      <c r="BP836955" s="90"/>
    </row>
    <row r="836956" spans="68:68" customFormat="1">
      <c r="BP836956" s="90"/>
    </row>
    <row r="836957" spans="68:68" customFormat="1">
      <c r="BP836957" s="90"/>
    </row>
    <row r="836958" spans="68:68" customFormat="1">
      <c r="BP836958" s="90"/>
    </row>
    <row r="836959" spans="68:68" customFormat="1">
      <c r="BP836959" s="90"/>
    </row>
    <row r="836960" spans="68:68" customFormat="1">
      <c r="BP836960" s="90"/>
    </row>
    <row r="836961" spans="68:68" customFormat="1">
      <c r="BP836961" s="90"/>
    </row>
    <row r="836962" spans="68:68" customFormat="1">
      <c r="BP836962" s="90"/>
    </row>
    <row r="836963" spans="68:68" customFormat="1">
      <c r="BP836963" s="90"/>
    </row>
    <row r="836964" spans="68:68" customFormat="1">
      <c r="BP836964" s="90"/>
    </row>
    <row r="836965" spans="68:68" customFormat="1">
      <c r="BP836965" s="90"/>
    </row>
    <row r="836966" spans="68:68" customFormat="1">
      <c r="BP836966" s="90"/>
    </row>
    <row r="836967" spans="68:68" customFormat="1">
      <c r="BP836967" s="90"/>
    </row>
    <row r="836968" spans="68:68" customFormat="1">
      <c r="BP836968" s="90"/>
    </row>
    <row r="836969" spans="68:68" customFormat="1">
      <c r="BP836969" s="90"/>
    </row>
    <row r="836970" spans="68:68" customFormat="1">
      <c r="BP836970" s="90"/>
    </row>
    <row r="836971" spans="68:68" customFormat="1">
      <c r="BP836971" s="90"/>
    </row>
    <row r="836972" spans="68:68" customFormat="1">
      <c r="BP836972" s="90"/>
    </row>
    <row r="836973" spans="68:68" customFormat="1">
      <c r="BP836973" s="90"/>
    </row>
    <row r="836974" spans="68:68" customFormat="1">
      <c r="BP836974" s="90"/>
    </row>
    <row r="836975" spans="68:68" customFormat="1">
      <c r="BP836975" s="90"/>
    </row>
    <row r="836976" spans="68:68" customFormat="1">
      <c r="BP836976" s="90"/>
    </row>
    <row r="836977" spans="68:68" customFormat="1">
      <c r="BP836977" s="90"/>
    </row>
    <row r="836978" spans="68:68" customFormat="1">
      <c r="BP836978" s="90"/>
    </row>
    <row r="836979" spans="68:68" customFormat="1">
      <c r="BP836979" s="90"/>
    </row>
    <row r="836980" spans="68:68" customFormat="1">
      <c r="BP836980" s="90"/>
    </row>
    <row r="836981" spans="68:68" customFormat="1">
      <c r="BP836981" s="90"/>
    </row>
    <row r="836982" spans="68:68" customFormat="1">
      <c r="BP836982" s="90"/>
    </row>
    <row r="836983" spans="68:68" customFormat="1">
      <c r="BP836983" s="90"/>
    </row>
    <row r="836984" spans="68:68" customFormat="1">
      <c r="BP836984" s="90"/>
    </row>
    <row r="836985" spans="68:68" customFormat="1">
      <c r="BP836985" s="90"/>
    </row>
    <row r="836986" spans="68:68" customFormat="1">
      <c r="BP836986" s="90"/>
    </row>
    <row r="836987" spans="68:68" customFormat="1">
      <c r="BP836987" s="90"/>
    </row>
    <row r="836988" spans="68:68" customFormat="1">
      <c r="BP836988" s="90"/>
    </row>
    <row r="836989" spans="68:68" customFormat="1">
      <c r="BP836989" s="90"/>
    </row>
    <row r="836990" spans="68:68" customFormat="1">
      <c r="BP836990" s="90"/>
    </row>
    <row r="836991" spans="68:68" customFormat="1">
      <c r="BP836991" s="90"/>
    </row>
    <row r="836992" spans="68:68" customFormat="1">
      <c r="BP836992" s="90"/>
    </row>
    <row r="836993" spans="68:68" customFormat="1">
      <c r="BP836993" s="90"/>
    </row>
    <row r="836994" spans="68:68" customFormat="1">
      <c r="BP836994" s="90"/>
    </row>
    <row r="836995" spans="68:68" customFormat="1">
      <c r="BP836995" s="90"/>
    </row>
    <row r="836996" spans="68:68" customFormat="1">
      <c r="BP836996" s="90"/>
    </row>
    <row r="836997" spans="68:68" customFormat="1">
      <c r="BP836997" s="90"/>
    </row>
    <row r="836998" spans="68:68" customFormat="1">
      <c r="BP836998" s="90"/>
    </row>
    <row r="836999" spans="68:68" customFormat="1">
      <c r="BP836999" s="90"/>
    </row>
    <row r="837000" spans="68:68" customFormat="1">
      <c r="BP837000" s="90"/>
    </row>
    <row r="837001" spans="68:68" customFormat="1">
      <c r="BP837001" s="90"/>
    </row>
    <row r="837002" spans="68:68" customFormat="1">
      <c r="BP837002" s="90"/>
    </row>
    <row r="837003" spans="68:68" customFormat="1">
      <c r="BP837003" s="90"/>
    </row>
    <row r="837004" spans="68:68" customFormat="1">
      <c r="BP837004" s="90"/>
    </row>
    <row r="837005" spans="68:68" customFormat="1">
      <c r="BP837005" s="90"/>
    </row>
    <row r="837006" spans="68:68" customFormat="1">
      <c r="BP837006" s="90"/>
    </row>
    <row r="837007" spans="68:68" customFormat="1">
      <c r="BP837007" s="90"/>
    </row>
    <row r="837008" spans="68:68" customFormat="1">
      <c r="BP837008" s="90"/>
    </row>
    <row r="837009" spans="68:68" customFormat="1">
      <c r="BP837009" s="90"/>
    </row>
    <row r="837010" spans="68:68" customFormat="1">
      <c r="BP837010" s="90"/>
    </row>
    <row r="837011" spans="68:68" customFormat="1">
      <c r="BP837011" s="90"/>
    </row>
    <row r="837012" spans="68:68" customFormat="1">
      <c r="BP837012" s="90"/>
    </row>
    <row r="837013" spans="68:68" customFormat="1">
      <c r="BP837013" s="90"/>
    </row>
    <row r="837014" spans="68:68" customFormat="1">
      <c r="BP837014" s="90"/>
    </row>
    <row r="837015" spans="68:68" customFormat="1">
      <c r="BP837015" s="90"/>
    </row>
    <row r="837016" spans="68:68" customFormat="1">
      <c r="BP837016" s="90"/>
    </row>
    <row r="837017" spans="68:68" customFormat="1">
      <c r="BP837017" s="90"/>
    </row>
    <row r="837018" spans="68:68" customFormat="1">
      <c r="BP837018" s="90"/>
    </row>
    <row r="837019" spans="68:68" customFormat="1">
      <c r="BP837019" s="90"/>
    </row>
    <row r="837020" spans="68:68" customFormat="1">
      <c r="BP837020" s="90"/>
    </row>
    <row r="837021" spans="68:68" customFormat="1">
      <c r="BP837021" s="90"/>
    </row>
    <row r="837022" spans="68:68" customFormat="1">
      <c r="BP837022" s="90"/>
    </row>
    <row r="837023" spans="68:68" customFormat="1">
      <c r="BP837023" s="90"/>
    </row>
    <row r="837024" spans="68:68" customFormat="1">
      <c r="BP837024" s="90"/>
    </row>
    <row r="837025" spans="68:68" customFormat="1">
      <c r="BP837025" s="90"/>
    </row>
    <row r="837026" spans="68:68" customFormat="1">
      <c r="BP837026" s="90"/>
    </row>
    <row r="837027" spans="68:68" customFormat="1">
      <c r="BP837027" s="90"/>
    </row>
    <row r="837028" spans="68:68" customFormat="1">
      <c r="BP837028" s="90"/>
    </row>
    <row r="837029" spans="68:68" customFormat="1">
      <c r="BP837029" s="90"/>
    </row>
    <row r="837030" spans="68:68" customFormat="1">
      <c r="BP837030" s="90"/>
    </row>
    <row r="837031" spans="68:68" customFormat="1">
      <c r="BP837031" s="90"/>
    </row>
    <row r="837032" spans="68:68" customFormat="1">
      <c r="BP837032" s="90"/>
    </row>
    <row r="837033" spans="68:68" customFormat="1">
      <c r="BP837033" s="90"/>
    </row>
    <row r="837034" spans="68:68" customFormat="1">
      <c r="BP837034" s="90"/>
    </row>
    <row r="837035" spans="68:68" customFormat="1">
      <c r="BP837035" s="90"/>
    </row>
    <row r="837036" spans="68:68" customFormat="1">
      <c r="BP837036" s="90"/>
    </row>
    <row r="837037" spans="68:68" customFormat="1">
      <c r="BP837037" s="90"/>
    </row>
    <row r="837038" spans="68:68" customFormat="1">
      <c r="BP837038" s="90"/>
    </row>
    <row r="837039" spans="68:68" customFormat="1">
      <c r="BP837039" s="90"/>
    </row>
    <row r="837040" spans="68:68" customFormat="1">
      <c r="BP837040" s="90"/>
    </row>
    <row r="837041" spans="68:68" customFormat="1">
      <c r="BP837041" s="90"/>
    </row>
    <row r="837042" spans="68:68" customFormat="1">
      <c r="BP837042" s="90"/>
    </row>
    <row r="837043" spans="68:68" customFormat="1">
      <c r="BP837043" s="90"/>
    </row>
    <row r="837044" spans="68:68" customFormat="1">
      <c r="BP837044" s="90"/>
    </row>
    <row r="837045" spans="68:68" customFormat="1">
      <c r="BP837045" s="90"/>
    </row>
    <row r="837046" spans="68:68" customFormat="1">
      <c r="BP837046" s="90"/>
    </row>
    <row r="837047" spans="68:68" customFormat="1">
      <c r="BP837047" s="90"/>
    </row>
    <row r="837048" spans="68:68" customFormat="1">
      <c r="BP837048" s="90"/>
    </row>
    <row r="837049" spans="68:68" customFormat="1">
      <c r="BP837049" s="90"/>
    </row>
    <row r="837050" spans="68:68" customFormat="1">
      <c r="BP837050" s="90"/>
    </row>
    <row r="837051" spans="68:68" customFormat="1">
      <c r="BP837051" s="90"/>
    </row>
    <row r="837052" spans="68:68" customFormat="1">
      <c r="BP837052" s="90"/>
    </row>
    <row r="837053" spans="68:68" customFormat="1">
      <c r="BP837053" s="90"/>
    </row>
    <row r="837054" spans="68:68" customFormat="1">
      <c r="BP837054" s="90"/>
    </row>
    <row r="837055" spans="68:68" customFormat="1">
      <c r="BP837055" s="90"/>
    </row>
    <row r="837056" spans="68:68" customFormat="1">
      <c r="BP837056" s="90"/>
    </row>
    <row r="837057" spans="68:68" customFormat="1">
      <c r="BP837057" s="90"/>
    </row>
    <row r="837058" spans="68:68" customFormat="1">
      <c r="BP837058" s="90"/>
    </row>
    <row r="837059" spans="68:68" customFormat="1">
      <c r="BP837059" s="90"/>
    </row>
    <row r="837060" spans="68:68" customFormat="1">
      <c r="BP837060" s="90"/>
    </row>
    <row r="837061" spans="68:68" customFormat="1">
      <c r="BP837061" s="90"/>
    </row>
    <row r="837062" spans="68:68" customFormat="1">
      <c r="BP837062" s="90"/>
    </row>
    <row r="837063" spans="68:68" customFormat="1">
      <c r="BP837063" s="90"/>
    </row>
    <row r="837064" spans="68:68" customFormat="1">
      <c r="BP837064" s="90"/>
    </row>
    <row r="837065" spans="68:68" customFormat="1">
      <c r="BP837065" s="90"/>
    </row>
    <row r="837066" spans="68:68" customFormat="1">
      <c r="BP837066" s="90"/>
    </row>
    <row r="837067" spans="68:68" customFormat="1">
      <c r="BP837067" s="90"/>
    </row>
    <row r="837068" spans="68:68" customFormat="1">
      <c r="BP837068" s="90"/>
    </row>
    <row r="837069" spans="68:68" customFormat="1">
      <c r="BP837069" s="90"/>
    </row>
    <row r="837070" spans="68:68" customFormat="1">
      <c r="BP837070" s="90"/>
    </row>
    <row r="837071" spans="68:68" customFormat="1">
      <c r="BP837071" s="90"/>
    </row>
    <row r="837072" spans="68:68" customFormat="1">
      <c r="BP837072" s="90"/>
    </row>
    <row r="837073" spans="68:68" customFormat="1">
      <c r="BP837073" s="90"/>
    </row>
    <row r="837074" spans="68:68" customFormat="1">
      <c r="BP837074" s="90"/>
    </row>
    <row r="837075" spans="68:68" customFormat="1">
      <c r="BP837075" s="90"/>
    </row>
    <row r="837076" spans="68:68" customFormat="1">
      <c r="BP837076" s="90"/>
    </row>
    <row r="837077" spans="68:68" customFormat="1">
      <c r="BP837077" s="90"/>
    </row>
    <row r="837078" spans="68:68" customFormat="1">
      <c r="BP837078" s="90"/>
    </row>
    <row r="837079" spans="68:68" customFormat="1">
      <c r="BP837079" s="90"/>
    </row>
    <row r="837080" spans="68:68" customFormat="1">
      <c r="BP837080" s="90"/>
    </row>
    <row r="837081" spans="68:68" customFormat="1">
      <c r="BP837081" s="90"/>
    </row>
    <row r="837082" spans="68:68" customFormat="1">
      <c r="BP837082" s="90"/>
    </row>
    <row r="837083" spans="68:68" customFormat="1">
      <c r="BP837083" s="90"/>
    </row>
    <row r="837084" spans="68:68" customFormat="1">
      <c r="BP837084" s="90"/>
    </row>
    <row r="837085" spans="68:68" customFormat="1">
      <c r="BP837085" s="90"/>
    </row>
    <row r="837086" spans="68:68" customFormat="1">
      <c r="BP837086" s="90"/>
    </row>
    <row r="837087" spans="68:68" customFormat="1">
      <c r="BP837087" s="90"/>
    </row>
    <row r="837088" spans="68:68" customFormat="1">
      <c r="BP837088" s="90"/>
    </row>
    <row r="837089" spans="68:68" customFormat="1">
      <c r="BP837089" s="90"/>
    </row>
    <row r="837090" spans="68:68" customFormat="1">
      <c r="BP837090" s="90"/>
    </row>
    <row r="837091" spans="68:68" customFormat="1">
      <c r="BP837091" s="90"/>
    </row>
    <row r="837092" spans="68:68" customFormat="1">
      <c r="BP837092" s="90"/>
    </row>
    <row r="837093" spans="68:68" customFormat="1">
      <c r="BP837093" s="90"/>
    </row>
    <row r="837094" spans="68:68" customFormat="1">
      <c r="BP837094" s="90"/>
    </row>
    <row r="837095" spans="68:68" customFormat="1">
      <c r="BP837095" s="90"/>
    </row>
    <row r="837096" spans="68:68" customFormat="1">
      <c r="BP837096" s="90"/>
    </row>
    <row r="837097" spans="68:68" customFormat="1">
      <c r="BP837097" s="90"/>
    </row>
    <row r="837098" spans="68:68" customFormat="1">
      <c r="BP837098" s="90"/>
    </row>
    <row r="837099" spans="68:68" customFormat="1">
      <c r="BP837099" s="90"/>
    </row>
    <row r="837100" spans="68:68" customFormat="1">
      <c r="BP837100" s="90"/>
    </row>
    <row r="837101" spans="68:68" customFormat="1">
      <c r="BP837101" s="90"/>
    </row>
    <row r="837102" spans="68:68" customFormat="1">
      <c r="BP837102" s="90"/>
    </row>
    <row r="837103" spans="68:68" customFormat="1">
      <c r="BP837103" s="90"/>
    </row>
    <row r="837104" spans="68:68" customFormat="1">
      <c r="BP837104" s="90"/>
    </row>
    <row r="837105" spans="68:68" customFormat="1">
      <c r="BP837105" s="90"/>
    </row>
    <row r="837106" spans="68:68" customFormat="1">
      <c r="BP837106" s="90"/>
    </row>
    <row r="837107" spans="68:68" customFormat="1">
      <c r="BP837107" s="90"/>
    </row>
    <row r="837108" spans="68:68" customFormat="1">
      <c r="BP837108" s="90"/>
    </row>
    <row r="837109" spans="68:68" customFormat="1">
      <c r="BP837109" s="90"/>
    </row>
    <row r="837110" spans="68:68" customFormat="1">
      <c r="BP837110" s="90"/>
    </row>
    <row r="837111" spans="68:68" customFormat="1">
      <c r="BP837111" s="90"/>
    </row>
    <row r="837112" spans="68:68" customFormat="1">
      <c r="BP837112" s="90"/>
    </row>
    <row r="837113" spans="68:68" customFormat="1">
      <c r="BP837113" s="90"/>
    </row>
    <row r="837114" spans="68:68" customFormat="1">
      <c r="BP837114" s="90"/>
    </row>
    <row r="837115" spans="68:68" customFormat="1">
      <c r="BP837115" s="90"/>
    </row>
    <row r="837116" spans="68:68" customFormat="1">
      <c r="BP837116" s="90"/>
    </row>
    <row r="837117" spans="68:68" customFormat="1">
      <c r="BP837117" s="90"/>
    </row>
    <row r="837118" spans="68:68" customFormat="1">
      <c r="BP837118" s="90"/>
    </row>
    <row r="837119" spans="68:68" customFormat="1">
      <c r="BP837119" s="90"/>
    </row>
    <row r="837120" spans="68:68" customFormat="1">
      <c r="BP837120" s="90"/>
    </row>
    <row r="837121" spans="68:68" customFormat="1">
      <c r="BP837121" s="90"/>
    </row>
    <row r="837122" spans="68:68" customFormat="1">
      <c r="BP837122" s="90"/>
    </row>
    <row r="837123" spans="68:68" customFormat="1">
      <c r="BP837123" s="90"/>
    </row>
    <row r="837124" spans="68:68" customFormat="1">
      <c r="BP837124" s="90"/>
    </row>
    <row r="837125" spans="68:68" customFormat="1">
      <c r="BP837125" s="90"/>
    </row>
    <row r="837126" spans="68:68" customFormat="1">
      <c r="BP837126" s="90"/>
    </row>
    <row r="837127" spans="68:68" customFormat="1">
      <c r="BP837127" s="90"/>
    </row>
    <row r="837128" spans="68:68" customFormat="1">
      <c r="BP837128" s="90"/>
    </row>
    <row r="837129" spans="68:68" customFormat="1">
      <c r="BP837129" s="90"/>
    </row>
    <row r="837130" spans="68:68" customFormat="1">
      <c r="BP837130" s="90"/>
    </row>
    <row r="837131" spans="68:68" customFormat="1">
      <c r="BP837131" s="90"/>
    </row>
    <row r="837132" spans="68:68" customFormat="1">
      <c r="BP837132" s="90"/>
    </row>
    <row r="837133" spans="68:68" customFormat="1">
      <c r="BP837133" s="90"/>
    </row>
    <row r="837134" spans="68:68" customFormat="1">
      <c r="BP837134" s="90"/>
    </row>
    <row r="837135" spans="68:68" customFormat="1">
      <c r="BP837135" s="90"/>
    </row>
    <row r="837136" spans="68:68" customFormat="1">
      <c r="BP837136" s="90"/>
    </row>
    <row r="837137" spans="68:68" customFormat="1">
      <c r="BP837137" s="90"/>
    </row>
    <row r="837138" spans="68:68" customFormat="1">
      <c r="BP837138" s="90"/>
    </row>
    <row r="837139" spans="68:68" customFormat="1">
      <c r="BP837139" s="90"/>
    </row>
    <row r="837140" spans="68:68" customFormat="1">
      <c r="BP837140" s="90"/>
    </row>
    <row r="837141" spans="68:68" customFormat="1">
      <c r="BP837141" s="90"/>
    </row>
    <row r="837142" spans="68:68" customFormat="1">
      <c r="BP837142" s="90"/>
    </row>
    <row r="837143" spans="68:68" customFormat="1">
      <c r="BP837143" s="90"/>
    </row>
    <row r="837144" spans="68:68" customFormat="1">
      <c r="BP837144" s="90"/>
    </row>
    <row r="837145" spans="68:68" customFormat="1">
      <c r="BP837145" s="90"/>
    </row>
    <row r="837146" spans="68:68" customFormat="1">
      <c r="BP837146" s="90"/>
    </row>
    <row r="837147" spans="68:68" customFormat="1">
      <c r="BP837147" s="90"/>
    </row>
    <row r="837148" spans="68:68" customFormat="1">
      <c r="BP837148" s="90"/>
    </row>
    <row r="837149" spans="68:68" customFormat="1">
      <c r="BP837149" s="90"/>
    </row>
    <row r="837150" spans="68:68" customFormat="1">
      <c r="BP837150" s="90"/>
    </row>
    <row r="837151" spans="68:68" customFormat="1">
      <c r="BP837151" s="90"/>
    </row>
    <row r="837152" spans="68:68" customFormat="1">
      <c r="BP837152" s="90"/>
    </row>
    <row r="837153" spans="68:68" customFormat="1">
      <c r="BP837153" s="90"/>
    </row>
    <row r="837154" spans="68:68" customFormat="1">
      <c r="BP837154" s="90"/>
    </row>
    <row r="837155" spans="68:68" customFormat="1">
      <c r="BP837155" s="90"/>
    </row>
    <row r="837156" spans="68:68" customFormat="1">
      <c r="BP837156" s="90"/>
    </row>
    <row r="837157" spans="68:68" customFormat="1">
      <c r="BP837157" s="90"/>
    </row>
    <row r="837158" spans="68:68" customFormat="1">
      <c r="BP837158" s="90"/>
    </row>
    <row r="837159" spans="68:68" customFormat="1">
      <c r="BP837159" s="90"/>
    </row>
    <row r="837160" spans="68:68" customFormat="1">
      <c r="BP837160" s="90"/>
    </row>
    <row r="837161" spans="68:68" customFormat="1">
      <c r="BP837161" s="90"/>
    </row>
    <row r="837162" spans="68:68" customFormat="1">
      <c r="BP837162" s="90"/>
    </row>
    <row r="837163" spans="68:68" customFormat="1">
      <c r="BP837163" s="90"/>
    </row>
    <row r="837164" spans="68:68" customFormat="1">
      <c r="BP837164" s="90"/>
    </row>
    <row r="837165" spans="68:68" customFormat="1">
      <c r="BP837165" s="90"/>
    </row>
    <row r="837166" spans="68:68" customFormat="1">
      <c r="BP837166" s="90"/>
    </row>
    <row r="837167" spans="68:68" customFormat="1">
      <c r="BP837167" s="90"/>
    </row>
    <row r="837168" spans="68:68" customFormat="1">
      <c r="BP837168" s="90"/>
    </row>
    <row r="837169" spans="68:68" customFormat="1">
      <c r="BP837169" s="90"/>
    </row>
    <row r="837170" spans="68:68" customFormat="1">
      <c r="BP837170" s="90"/>
    </row>
    <row r="837171" spans="68:68" customFormat="1">
      <c r="BP837171" s="90"/>
    </row>
    <row r="837172" spans="68:68" customFormat="1">
      <c r="BP837172" s="90"/>
    </row>
    <row r="837173" spans="68:68" customFormat="1">
      <c r="BP837173" s="90"/>
    </row>
    <row r="837174" spans="68:68" customFormat="1">
      <c r="BP837174" s="90"/>
    </row>
    <row r="837175" spans="68:68" customFormat="1">
      <c r="BP837175" s="90"/>
    </row>
    <row r="837176" spans="68:68" customFormat="1">
      <c r="BP837176" s="90"/>
    </row>
    <row r="837177" spans="68:68" customFormat="1">
      <c r="BP837177" s="90"/>
    </row>
    <row r="837178" spans="68:68" customFormat="1">
      <c r="BP837178" s="90"/>
    </row>
    <row r="837179" spans="68:68" customFormat="1">
      <c r="BP837179" s="90"/>
    </row>
    <row r="837180" spans="68:68" customFormat="1">
      <c r="BP837180" s="90"/>
    </row>
    <row r="837181" spans="68:68" customFormat="1">
      <c r="BP837181" s="90"/>
    </row>
    <row r="837182" spans="68:68" customFormat="1">
      <c r="BP837182" s="90"/>
    </row>
    <row r="837183" spans="68:68" customFormat="1">
      <c r="BP837183" s="90"/>
    </row>
    <row r="837184" spans="68:68" customFormat="1">
      <c r="BP837184" s="90"/>
    </row>
    <row r="837185" spans="68:68" customFormat="1">
      <c r="BP837185" s="90"/>
    </row>
    <row r="837186" spans="68:68" customFormat="1">
      <c r="BP837186" s="90"/>
    </row>
    <row r="837187" spans="68:68" customFormat="1">
      <c r="BP837187" s="90"/>
    </row>
    <row r="837188" spans="68:68" customFormat="1">
      <c r="BP837188" s="90"/>
    </row>
    <row r="837189" spans="68:68" customFormat="1">
      <c r="BP837189" s="90"/>
    </row>
    <row r="837190" spans="68:68" customFormat="1">
      <c r="BP837190" s="90"/>
    </row>
    <row r="837191" spans="68:68" customFormat="1">
      <c r="BP837191" s="90"/>
    </row>
    <row r="837192" spans="68:68" customFormat="1">
      <c r="BP837192" s="90"/>
    </row>
    <row r="837193" spans="68:68" customFormat="1">
      <c r="BP837193" s="90"/>
    </row>
    <row r="837194" spans="68:68" customFormat="1">
      <c r="BP837194" s="90"/>
    </row>
    <row r="837195" spans="68:68" customFormat="1">
      <c r="BP837195" s="90"/>
    </row>
    <row r="837196" spans="68:68" customFormat="1">
      <c r="BP837196" s="90"/>
    </row>
    <row r="837197" spans="68:68" customFormat="1">
      <c r="BP837197" s="90"/>
    </row>
    <row r="837198" spans="68:68" customFormat="1">
      <c r="BP837198" s="90"/>
    </row>
    <row r="837199" spans="68:68" customFormat="1">
      <c r="BP837199" s="90"/>
    </row>
    <row r="837200" spans="68:68" customFormat="1">
      <c r="BP837200" s="90"/>
    </row>
    <row r="837201" spans="68:68" customFormat="1">
      <c r="BP837201" s="90"/>
    </row>
    <row r="837202" spans="68:68" customFormat="1">
      <c r="BP837202" s="90"/>
    </row>
    <row r="837203" spans="68:68" customFormat="1">
      <c r="BP837203" s="90"/>
    </row>
    <row r="837204" spans="68:68" customFormat="1">
      <c r="BP837204" s="90"/>
    </row>
    <row r="837205" spans="68:68" customFormat="1">
      <c r="BP837205" s="90"/>
    </row>
    <row r="837206" spans="68:68" customFormat="1">
      <c r="BP837206" s="90"/>
    </row>
    <row r="837207" spans="68:68" customFormat="1">
      <c r="BP837207" s="90"/>
    </row>
    <row r="837208" spans="68:68" customFormat="1">
      <c r="BP837208" s="90"/>
    </row>
    <row r="837209" spans="68:68" customFormat="1">
      <c r="BP837209" s="90"/>
    </row>
    <row r="837210" spans="68:68" customFormat="1">
      <c r="BP837210" s="90"/>
    </row>
    <row r="837211" spans="68:68" customFormat="1">
      <c r="BP837211" s="90"/>
    </row>
    <row r="837212" spans="68:68" customFormat="1">
      <c r="BP837212" s="90"/>
    </row>
    <row r="837213" spans="68:68" customFormat="1">
      <c r="BP837213" s="90"/>
    </row>
    <row r="837214" spans="68:68" customFormat="1">
      <c r="BP837214" s="90"/>
    </row>
    <row r="837215" spans="68:68" customFormat="1">
      <c r="BP837215" s="90"/>
    </row>
    <row r="837216" spans="68:68" customFormat="1">
      <c r="BP837216" s="90"/>
    </row>
    <row r="837217" spans="68:68" customFormat="1">
      <c r="BP837217" s="90"/>
    </row>
    <row r="837218" spans="68:68" customFormat="1">
      <c r="BP837218" s="90"/>
    </row>
    <row r="837219" spans="68:68" customFormat="1">
      <c r="BP837219" s="90"/>
    </row>
    <row r="837220" spans="68:68" customFormat="1">
      <c r="BP837220" s="90"/>
    </row>
    <row r="837221" spans="68:68" customFormat="1">
      <c r="BP837221" s="90"/>
    </row>
    <row r="837222" spans="68:68" customFormat="1">
      <c r="BP837222" s="90"/>
    </row>
    <row r="837223" spans="68:68" customFormat="1">
      <c r="BP837223" s="90"/>
    </row>
    <row r="837224" spans="68:68" customFormat="1">
      <c r="BP837224" s="90"/>
    </row>
    <row r="837225" spans="68:68" customFormat="1">
      <c r="BP837225" s="90"/>
    </row>
    <row r="837226" spans="68:68" customFormat="1">
      <c r="BP837226" s="90"/>
    </row>
    <row r="837227" spans="68:68" customFormat="1">
      <c r="BP837227" s="90"/>
    </row>
    <row r="837228" spans="68:68" customFormat="1">
      <c r="BP837228" s="90"/>
    </row>
    <row r="837229" spans="68:68" customFormat="1">
      <c r="BP837229" s="90"/>
    </row>
    <row r="837230" spans="68:68" customFormat="1">
      <c r="BP837230" s="90"/>
    </row>
    <row r="837231" spans="68:68" customFormat="1">
      <c r="BP837231" s="90"/>
    </row>
    <row r="837232" spans="68:68" customFormat="1">
      <c r="BP837232" s="90"/>
    </row>
    <row r="837233" spans="68:68" customFormat="1">
      <c r="BP837233" s="90"/>
    </row>
    <row r="837234" spans="68:68" customFormat="1">
      <c r="BP837234" s="90"/>
    </row>
    <row r="837235" spans="68:68" customFormat="1">
      <c r="BP837235" s="90"/>
    </row>
    <row r="837236" spans="68:68" customFormat="1">
      <c r="BP837236" s="90"/>
    </row>
    <row r="837237" spans="68:68" customFormat="1">
      <c r="BP837237" s="90"/>
    </row>
    <row r="837238" spans="68:68" customFormat="1">
      <c r="BP837238" s="90"/>
    </row>
    <row r="837239" spans="68:68" customFormat="1">
      <c r="BP837239" s="90"/>
    </row>
    <row r="837240" spans="68:68" customFormat="1">
      <c r="BP837240" s="90"/>
    </row>
    <row r="837241" spans="68:68" customFormat="1">
      <c r="BP837241" s="90"/>
    </row>
    <row r="837242" spans="68:68" customFormat="1">
      <c r="BP837242" s="90"/>
    </row>
    <row r="837243" spans="68:68" customFormat="1">
      <c r="BP837243" s="90"/>
    </row>
    <row r="837244" spans="68:68" customFormat="1">
      <c r="BP837244" s="90"/>
    </row>
    <row r="837245" spans="68:68" customFormat="1">
      <c r="BP837245" s="90"/>
    </row>
    <row r="837246" spans="68:68" customFormat="1">
      <c r="BP837246" s="90"/>
    </row>
    <row r="837247" spans="68:68" customFormat="1">
      <c r="BP837247" s="90"/>
    </row>
    <row r="837248" spans="68:68" customFormat="1">
      <c r="BP837248" s="90"/>
    </row>
    <row r="837249" spans="68:68" customFormat="1">
      <c r="BP837249" s="90"/>
    </row>
    <row r="837250" spans="68:68" customFormat="1">
      <c r="BP837250" s="90"/>
    </row>
    <row r="837251" spans="68:68" customFormat="1">
      <c r="BP837251" s="90"/>
    </row>
    <row r="837252" spans="68:68" customFormat="1">
      <c r="BP837252" s="90"/>
    </row>
    <row r="837253" spans="68:68" customFormat="1">
      <c r="BP837253" s="90"/>
    </row>
    <row r="837254" spans="68:68" customFormat="1">
      <c r="BP837254" s="90"/>
    </row>
    <row r="837255" spans="68:68" customFormat="1">
      <c r="BP837255" s="90"/>
    </row>
    <row r="837256" spans="68:68" customFormat="1">
      <c r="BP837256" s="90"/>
    </row>
    <row r="837257" spans="68:68" customFormat="1">
      <c r="BP837257" s="90"/>
    </row>
    <row r="837258" spans="68:68" customFormat="1">
      <c r="BP837258" s="90"/>
    </row>
    <row r="837259" spans="68:68" customFormat="1">
      <c r="BP837259" s="90"/>
    </row>
    <row r="837260" spans="68:68" customFormat="1">
      <c r="BP837260" s="90"/>
    </row>
    <row r="837261" spans="68:68" customFormat="1">
      <c r="BP837261" s="90"/>
    </row>
    <row r="837262" spans="68:68" customFormat="1">
      <c r="BP837262" s="90"/>
    </row>
    <row r="837263" spans="68:68" customFormat="1">
      <c r="BP837263" s="90"/>
    </row>
    <row r="837264" spans="68:68" customFormat="1">
      <c r="BP837264" s="90"/>
    </row>
    <row r="837265" spans="68:68" customFormat="1">
      <c r="BP837265" s="90"/>
    </row>
    <row r="837266" spans="68:68" customFormat="1">
      <c r="BP837266" s="90"/>
    </row>
    <row r="837267" spans="68:68" customFormat="1">
      <c r="BP837267" s="90"/>
    </row>
    <row r="837268" spans="68:68" customFormat="1">
      <c r="BP837268" s="90"/>
    </row>
    <row r="837269" spans="68:68" customFormat="1">
      <c r="BP837269" s="90"/>
    </row>
    <row r="837270" spans="68:68" customFormat="1">
      <c r="BP837270" s="90"/>
    </row>
    <row r="837271" spans="68:68" customFormat="1">
      <c r="BP837271" s="90"/>
    </row>
    <row r="837272" spans="68:68" customFormat="1">
      <c r="BP837272" s="90"/>
    </row>
    <row r="837273" spans="68:68" customFormat="1">
      <c r="BP837273" s="90"/>
    </row>
    <row r="837274" spans="68:68" customFormat="1">
      <c r="BP837274" s="90"/>
    </row>
    <row r="837275" spans="68:68" customFormat="1">
      <c r="BP837275" s="90"/>
    </row>
    <row r="837276" spans="68:68" customFormat="1">
      <c r="BP837276" s="90"/>
    </row>
    <row r="837277" spans="68:68" customFormat="1">
      <c r="BP837277" s="90"/>
    </row>
    <row r="837278" spans="68:68" customFormat="1">
      <c r="BP837278" s="90"/>
    </row>
    <row r="837279" spans="68:68" customFormat="1">
      <c r="BP837279" s="90"/>
    </row>
    <row r="837280" spans="68:68" customFormat="1">
      <c r="BP837280" s="90"/>
    </row>
    <row r="837281" spans="68:68" customFormat="1">
      <c r="BP837281" s="90"/>
    </row>
    <row r="837282" spans="68:68" customFormat="1">
      <c r="BP837282" s="90"/>
    </row>
    <row r="837283" spans="68:68" customFormat="1">
      <c r="BP837283" s="90"/>
    </row>
    <row r="837284" spans="68:68" customFormat="1">
      <c r="BP837284" s="90"/>
    </row>
    <row r="837285" spans="68:68" customFormat="1">
      <c r="BP837285" s="90"/>
    </row>
    <row r="837286" spans="68:68" customFormat="1">
      <c r="BP837286" s="90"/>
    </row>
    <row r="837287" spans="68:68" customFormat="1">
      <c r="BP837287" s="90"/>
    </row>
    <row r="837288" spans="68:68" customFormat="1">
      <c r="BP837288" s="90"/>
    </row>
    <row r="837289" spans="68:68" customFormat="1">
      <c r="BP837289" s="90"/>
    </row>
    <row r="837290" spans="68:68" customFormat="1">
      <c r="BP837290" s="90"/>
    </row>
    <row r="837291" spans="68:68" customFormat="1">
      <c r="BP837291" s="90"/>
    </row>
    <row r="837292" spans="68:68" customFormat="1">
      <c r="BP837292" s="90"/>
    </row>
    <row r="837293" spans="68:68" customFormat="1">
      <c r="BP837293" s="90"/>
    </row>
    <row r="837294" spans="68:68" customFormat="1">
      <c r="BP837294" s="90"/>
    </row>
    <row r="837295" spans="68:68" customFormat="1">
      <c r="BP837295" s="90"/>
    </row>
    <row r="837296" spans="68:68" customFormat="1">
      <c r="BP837296" s="90"/>
    </row>
    <row r="837297" spans="68:68" customFormat="1">
      <c r="BP837297" s="90"/>
    </row>
    <row r="837298" spans="68:68" customFormat="1">
      <c r="BP837298" s="90"/>
    </row>
    <row r="837299" spans="68:68" customFormat="1">
      <c r="BP837299" s="90"/>
    </row>
    <row r="837300" spans="68:68" customFormat="1">
      <c r="BP837300" s="90"/>
    </row>
    <row r="837301" spans="68:68" customFormat="1">
      <c r="BP837301" s="90"/>
    </row>
    <row r="837302" spans="68:68" customFormat="1">
      <c r="BP837302" s="90"/>
    </row>
    <row r="837303" spans="68:68" customFormat="1">
      <c r="BP837303" s="90"/>
    </row>
    <row r="837304" spans="68:68" customFormat="1">
      <c r="BP837304" s="90"/>
    </row>
    <row r="837305" spans="68:68" customFormat="1">
      <c r="BP837305" s="90"/>
    </row>
    <row r="837306" spans="68:68" customFormat="1">
      <c r="BP837306" s="90"/>
    </row>
    <row r="837307" spans="68:68" customFormat="1">
      <c r="BP837307" s="90"/>
    </row>
    <row r="837308" spans="68:68" customFormat="1">
      <c r="BP837308" s="90"/>
    </row>
    <row r="837309" spans="68:68" customFormat="1">
      <c r="BP837309" s="90"/>
    </row>
    <row r="837310" spans="68:68" customFormat="1">
      <c r="BP837310" s="90"/>
    </row>
    <row r="837311" spans="68:68" customFormat="1">
      <c r="BP837311" s="90"/>
    </row>
    <row r="837312" spans="68:68" customFormat="1">
      <c r="BP837312" s="90"/>
    </row>
    <row r="837313" spans="68:68" customFormat="1">
      <c r="BP837313" s="90"/>
    </row>
    <row r="837314" spans="68:68" customFormat="1">
      <c r="BP837314" s="90"/>
    </row>
    <row r="837315" spans="68:68" customFormat="1">
      <c r="BP837315" s="90"/>
    </row>
    <row r="837316" spans="68:68" customFormat="1">
      <c r="BP837316" s="90"/>
    </row>
    <row r="837317" spans="68:68" customFormat="1">
      <c r="BP837317" s="90"/>
    </row>
    <row r="837318" spans="68:68" customFormat="1">
      <c r="BP837318" s="90"/>
    </row>
    <row r="837319" spans="68:68" customFormat="1">
      <c r="BP837319" s="90"/>
    </row>
    <row r="837320" spans="68:68" customFormat="1">
      <c r="BP837320" s="90"/>
    </row>
    <row r="837321" spans="68:68" customFormat="1">
      <c r="BP837321" s="90"/>
    </row>
    <row r="837322" spans="68:68" customFormat="1">
      <c r="BP837322" s="90"/>
    </row>
    <row r="837323" spans="68:68" customFormat="1">
      <c r="BP837323" s="90"/>
    </row>
    <row r="837324" spans="68:68" customFormat="1">
      <c r="BP837324" s="90"/>
    </row>
    <row r="837325" spans="68:68" customFormat="1">
      <c r="BP837325" s="90"/>
    </row>
    <row r="837326" spans="68:68" customFormat="1">
      <c r="BP837326" s="90"/>
    </row>
    <row r="837327" spans="68:68" customFormat="1">
      <c r="BP837327" s="90"/>
    </row>
    <row r="837328" spans="68:68" customFormat="1">
      <c r="BP837328" s="90"/>
    </row>
    <row r="837329" spans="68:68" customFormat="1">
      <c r="BP837329" s="90"/>
    </row>
    <row r="837330" spans="68:68" customFormat="1">
      <c r="BP837330" s="90"/>
    </row>
    <row r="837331" spans="68:68" customFormat="1">
      <c r="BP837331" s="90"/>
    </row>
    <row r="837332" spans="68:68" customFormat="1">
      <c r="BP837332" s="90"/>
    </row>
    <row r="837333" spans="68:68" customFormat="1">
      <c r="BP837333" s="90"/>
    </row>
    <row r="837334" spans="68:68" customFormat="1">
      <c r="BP837334" s="90"/>
    </row>
    <row r="837335" spans="68:68" customFormat="1">
      <c r="BP837335" s="90"/>
    </row>
    <row r="837336" spans="68:68" customFormat="1">
      <c r="BP837336" s="90"/>
    </row>
    <row r="837337" spans="68:68" customFormat="1">
      <c r="BP837337" s="90"/>
    </row>
    <row r="837338" spans="68:68" customFormat="1">
      <c r="BP837338" s="90"/>
    </row>
    <row r="837339" spans="68:68" customFormat="1">
      <c r="BP837339" s="90"/>
    </row>
    <row r="837340" spans="68:68" customFormat="1">
      <c r="BP837340" s="90"/>
    </row>
    <row r="837341" spans="68:68" customFormat="1">
      <c r="BP837341" s="90"/>
    </row>
    <row r="837342" spans="68:68" customFormat="1">
      <c r="BP837342" s="90"/>
    </row>
    <row r="837343" spans="68:68" customFormat="1">
      <c r="BP837343" s="90"/>
    </row>
    <row r="837344" spans="68:68" customFormat="1">
      <c r="BP837344" s="90"/>
    </row>
    <row r="837345" spans="68:68" customFormat="1">
      <c r="BP837345" s="90"/>
    </row>
    <row r="837346" spans="68:68" customFormat="1">
      <c r="BP837346" s="90"/>
    </row>
    <row r="837347" spans="68:68" customFormat="1">
      <c r="BP837347" s="90"/>
    </row>
    <row r="837348" spans="68:68" customFormat="1">
      <c r="BP837348" s="90"/>
    </row>
    <row r="837349" spans="68:68" customFormat="1">
      <c r="BP837349" s="90"/>
    </row>
    <row r="837350" spans="68:68" customFormat="1">
      <c r="BP837350" s="90"/>
    </row>
    <row r="837351" spans="68:68" customFormat="1">
      <c r="BP837351" s="90"/>
    </row>
    <row r="837352" spans="68:68" customFormat="1">
      <c r="BP837352" s="90"/>
    </row>
    <row r="837353" spans="68:68" customFormat="1">
      <c r="BP837353" s="90"/>
    </row>
    <row r="837354" spans="68:68" customFormat="1">
      <c r="BP837354" s="90"/>
    </row>
    <row r="837355" spans="68:68" customFormat="1">
      <c r="BP837355" s="90"/>
    </row>
    <row r="837356" spans="68:68" customFormat="1">
      <c r="BP837356" s="90"/>
    </row>
    <row r="837357" spans="68:68" customFormat="1">
      <c r="BP837357" s="90"/>
    </row>
    <row r="837358" spans="68:68" customFormat="1">
      <c r="BP837358" s="90"/>
    </row>
    <row r="837359" spans="68:68" customFormat="1">
      <c r="BP837359" s="90"/>
    </row>
    <row r="837360" spans="68:68" customFormat="1">
      <c r="BP837360" s="90"/>
    </row>
    <row r="837361" spans="68:68" customFormat="1">
      <c r="BP837361" s="90"/>
    </row>
    <row r="837362" spans="68:68" customFormat="1">
      <c r="BP837362" s="90"/>
    </row>
    <row r="837363" spans="68:68" customFormat="1">
      <c r="BP837363" s="90"/>
    </row>
    <row r="837364" spans="68:68" customFormat="1">
      <c r="BP837364" s="90"/>
    </row>
    <row r="837365" spans="68:68" customFormat="1">
      <c r="BP837365" s="90"/>
    </row>
    <row r="837366" spans="68:68" customFormat="1">
      <c r="BP837366" s="90"/>
    </row>
    <row r="837367" spans="68:68" customFormat="1">
      <c r="BP837367" s="90"/>
    </row>
    <row r="837368" spans="68:68" customFormat="1">
      <c r="BP837368" s="90"/>
    </row>
    <row r="837369" spans="68:68" customFormat="1">
      <c r="BP837369" s="90"/>
    </row>
    <row r="837370" spans="68:68" customFormat="1">
      <c r="BP837370" s="90"/>
    </row>
    <row r="837371" spans="68:68" customFormat="1">
      <c r="BP837371" s="90"/>
    </row>
    <row r="837372" spans="68:68" customFormat="1">
      <c r="BP837372" s="90"/>
    </row>
    <row r="837373" spans="68:68" customFormat="1">
      <c r="BP837373" s="90"/>
    </row>
    <row r="837374" spans="68:68" customFormat="1">
      <c r="BP837374" s="90"/>
    </row>
    <row r="837375" spans="68:68" customFormat="1">
      <c r="BP837375" s="90"/>
    </row>
    <row r="837376" spans="68:68" customFormat="1">
      <c r="BP837376" s="90"/>
    </row>
    <row r="837377" spans="68:68" customFormat="1">
      <c r="BP837377" s="90"/>
    </row>
    <row r="837378" spans="68:68" customFormat="1">
      <c r="BP837378" s="90"/>
    </row>
    <row r="837379" spans="68:68" customFormat="1">
      <c r="BP837379" s="90"/>
    </row>
    <row r="837380" spans="68:68" customFormat="1">
      <c r="BP837380" s="90"/>
    </row>
    <row r="837381" spans="68:68" customFormat="1">
      <c r="BP837381" s="90"/>
    </row>
    <row r="837382" spans="68:68" customFormat="1">
      <c r="BP837382" s="90"/>
    </row>
    <row r="837383" spans="68:68" customFormat="1">
      <c r="BP837383" s="90"/>
    </row>
    <row r="837384" spans="68:68" customFormat="1">
      <c r="BP837384" s="90"/>
    </row>
    <row r="837385" spans="68:68" customFormat="1">
      <c r="BP837385" s="90"/>
    </row>
    <row r="837386" spans="68:68" customFormat="1">
      <c r="BP837386" s="90"/>
    </row>
    <row r="837387" spans="68:68" customFormat="1">
      <c r="BP837387" s="90"/>
    </row>
    <row r="837388" spans="68:68" customFormat="1">
      <c r="BP837388" s="90"/>
    </row>
    <row r="837389" spans="68:68" customFormat="1">
      <c r="BP837389" s="90"/>
    </row>
    <row r="837390" spans="68:68" customFormat="1">
      <c r="BP837390" s="90"/>
    </row>
    <row r="837391" spans="68:68" customFormat="1">
      <c r="BP837391" s="90"/>
    </row>
    <row r="837392" spans="68:68" customFormat="1">
      <c r="BP837392" s="90"/>
    </row>
    <row r="837393" spans="68:68" customFormat="1">
      <c r="BP837393" s="90"/>
    </row>
    <row r="837394" spans="68:68" customFormat="1">
      <c r="BP837394" s="90"/>
    </row>
    <row r="837395" spans="68:68" customFormat="1">
      <c r="BP837395" s="90"/>
    </row>
    <row r="837396" spans="68:68" customFormat="1">
      <c r="BP837396" s="90"/>
    </row>
    <row r="837397" spans="68:68" customFormat="1">
      <c r="BP837397" s="90"/>
    </row>
    <row r="837398" spans="68:68" customFormat="1">
      <c r="BP837398" s="90"/>
    </row>
    <row r="837399" spans="68:68" customFormat="1">
      <c r="BP837399" s="90"/>
    </row>
    <row r="837400" spans="68:68" customFormat="1">
      <c r="BP837400" s="90"/>
    </row>
    <row r="837401" spans="68:68" customFormat="1">
      <c r="BP837401" s="90"/>
    </row>
    <row r="837402" spans="68:68" customFormat="1">
      <c r="BP837402" s="90"/>
    </row>
    <row r="837403" spans="68:68" customFormat="1">
      <c r="BP837403" s="90"/>
    </row>
    <row r="837404" spans="68:68" customFormat="1">
      <c r="BP837404" s="90"/>
    </row>
    <row r="837405" spans="68:68" customFormat="1">
      <c r="BP837405" s="90"/>
    </row>
    <row r="837406" spans="68:68" customFormat="1">
      <c r="BP837406" s="90"/>
    </row>
    <row r="837407" spans="68:68" customFormat="1">
      <c r="BP837407" s="90"/>
    </row>
    <row r="837408" spans="68:68" customFormat="1">
      <c r="BP837408" s="90"/>
    </row>
    <row r="837409" spans="68:68" customFormat="1">
      <c r="BP837409" s="90"/>
    </row>
    <row r="837410" spans="68:68" customFormat="1">
      <c r="BP837410" s="90"/>
    </row>
    <row r="837411" spans="68:68" customFormat="1">
      <c r="BP837411" s="90"/>
    </row>
    <row r="837412" spans="68:68" customFormat="1">
      <c r="BP837412" s="90"/>
    </row>
    <row r="837413" spans="68:68" customFormat="1">
      <c r="BP837413" s="90"/>
    </row>
    <row r="837414" spans="68:68" customFormat="1">
      <c r="BP837414" s="90"/>
    </row>
    <row r="837415" spans="68:68" customFormat="1">
      <c r="BP837415" s="90"/>
    </row>
    <row r="837416" spans="68:68" customFormat="1">
      <c r="BP837416" s="90"/>
    </row>
    <row r="837417" spans="68:68" customFormat="1">
      <c r="BP837417" s="90"/>
    </row>
    <row r="837418" spans="68:68" customFormat="1">
      <c r="BP837418" s="90"/>
    </row>
    <row r="837419" spans="68:68" customFormat="1">
      <c r="BP837419" s="90"/>
    </row>
    <row r="837420" spans="68:68" customFormat="1">
      <c r="BP837420" s="90"/>
    </row>
    <row r="837421" spans="68:68" customFormat="1">
      <c r="BP837421" s="90"/>
    </row>
    <row r="837422" spans="68:68" customFormat="1">
      <c r="BP837422" s="90"/>
    </row>
    <row r="837423" spans="68:68" customFormat="1">
      <c r="BP837423" s="90"/>
    </row>
    <row r="837424" spans="68:68" customFormat="1">
      <c r="BP837424" s="90"/>
    </row>
    <row r="837425" spans="68:68" customFormat="1">
      <c r="BP837425" s="90"/>
    </row>
    <row r="837426" spans="68:68" customFormat="1">
      <c r="BP837426" s="90"/>
    </row>
    <row r="837427" spans="68:68" customFormat="1">
      <c r="BP837427" s="90"/>
    </row>
    <row r="837428" spans="68:68" customFormat="1">
      <c r="BP837428" s="90"/>
    </row>
    <row r="837429" spans="68:68" customFormat="1">
      <c r="BP837429" s="90"/>
    </row>
    <row r="837430" spans="68:68" customFormat="1">
      <c r="BP837430" s="90"/>
    </row>
    <row r="837431" spans="68:68" customFormat="1">
      <c r="BP837431" s="90"/>
    </row>
    <row r="837432" spans="68:68" customFormat="1">
      <c r="BP837432" s="90"/>
    </row>
    <row r="837433" spans="68:68" customFormat="1">
      <c r="BP837433" s="90"/>
    </row>
    <row r="837434" spans="68:68" customFormat="1">
      <c r="BP837434" s="90"/>
    </row>
    <row r="837435" spans="68:68" customFormat="1">
      <c r="BP837435" s="90"/>
    </row>
    <row r="837436" spans="68:68" customFormat="1">
      <c r="BP837436" s="90"/>
    </row>
    <row r="837437" spans="68:68" customFormat="1">
      <c r="BP837437" s="90"/>
    </row>
    <row r="837438" spans="68:68" customFormat="1">
      <c r="BP837438" s="90"/>
    </row>
    <row r="837439" spans="68:68" customFormat="1">
      <c r="BP837439" s="90"/>
    </row>
    <row r="837440" spans="68:68" customFormat="1">
      <c r="BP837440" s="90"/>
    </row>
    <row r="837441" spans="68:68" customFormat="1">
      <c r="BP837441" s="90"/>
    </row>
    <row r="837442" spans="68:68" customFormat="1">
      <c r="BP837442" s="90"/>
    </row>
    <row r="837443" spans="68:68" customFormat="1">
      <c r="BP837443" s="90"/>
    </row>
    <row r="837444" spans="68:68" customFormat="1">
      <c r="BP837444" s="90"/>
    </row>
    <row r="837445" spans="68:68" customFormat="1">
      <c r="BP837445" s="90"/>
    </row>
    <row r="837446" spans="68:68" customFormat="1">
      <c r="BP837446" s="90"/>
    </row>
    <row r="837447" spans="68:68" customFormat="1">
      <c r="BP837447" s="90"/>
    </row>
    <row r="837448" spans="68:68" customFormat="1">
      <c r="BP837448" s="90"/>
    </row>
    <row r="837449" spans="68:68" customFormat="1">
      <c r="BP837449" s="90"/>
    </row>
    <row r="837450" spans="68:68" customFormat="1">
      <c r="BP837450" s="90"/>
    </row>
    <row r="837451" spans="68:68" customFormat="1">
      <c r="BP837451" s="90"/>
    </row>
    <row r="837452" spans="68:68" customFormat="1">
      <c r="BP837452" s="90"/>
    </row>
    <row r="837453" spans="68:68" customFormat="1">
      <c r="BP837453" s="90"/>
    </row>
    <row r="837454" spans="68:68" customFormat="1">
      <c r="BP837454" s="90"/>
    </row>
    <row r="837455" spans="68:68" customFormat="1">
      <c r="BP837455" s="90"/>
    </row>
    <row r="837456" spans="68:68" customFormat="1">
      <c r="BP837456" s="90"/>
    </row>
    <row r="837457" spans="68:68" customFormat="1">
      <c r="BP837457" s="90"/>
    </row>
    <row r="837458" spans="68:68" customFormat="1">
      <c r="BP837458" s="90"/>
    </row>
    <row r="837459" spans="68:68" customFormat="1">
      <c r="BP837459" s="90"/>
    </row>
    <row r="837460" spans="68:68" customFormat="1">
      <c r="BP837460" s="90"/>
    </row>
    <row r="837461" spans="68:68" customFormat="1">
      <c r="BP837461" s="90"/>
    </row>
    <row r="837462" spans="68:68" customFormat="1">
      <c r="BP837462" s="90"/>
    </row>
    <row r="837463" spans="68:68" customFormat="1">
      <c r="BP837463" s="90"/>
    </row>
    <row r="837464" spans="68:68" customFormat="1">
      <c r="BP837464" s="90"/>
    </row>
    <row r="837465" spans="68:68" customFormat="1">
      <c r="BP837465" s="90"/>
    </row>
    <row r="837466" spans="68:68" customFormat="1">
      <c r="BP837466" s="90"/>
    </row>
    <row r="837467" spans="68:68" customFormat="1">
      <c r="BP837467" s="90"/>
    </row>
    <row r="837468" spans="68:68" customFormat="1">
      <c r="BP837468" s="90"/>
    </row>
    <row r="837469" spans="68:68" customFormat="1">
      <c r="BP837469" s="90"/>
    </row>
    <row r="837470" spans="68:68" customFormat="1">
      <c r="BP837470" s="90"/>
    </row>
    <row r="837471" spans="68:68" customFormat="1">
      <c r="BP837471" s="90"/>
    </row>
    <row r="837472" spans="68:68" customFormat="1">
      <c r="BP837472" s="90"/>
    </row>
    <row r="837473" spans="68:68" customFormat="1">
      <c r="BP837473" s="90"/>
    </row>
    <row r="837474" spans="68:68" customFormat="1">
      <c r="BP837474" s="90"/>
    </row>
    <row r="837475" spans="68:68" customFormat="1">
      <c r="BP837475" s="90"/>
    </row>
    <row r="837476" spans="68:68" customFormat="1">
      <c r="BP837476" s="90"/>
    </row>
    <row r="837477" spans="68:68" customFormat="1">
      <c r="BP837477" s="90"/>
    </row>
    <row r="837478" spans="68:68" customFormat="1">
      <c r="BP837478" s="90"/>
    </row>
    <row r="837479" spans="68:68" customFormat="1">
      <c r="BP837479" s="90"/>
    </row>
    <row r="837480" spans="68:68" customFormat="1">
      <c r="BP837480" s="90"/>
    </row>
    <row r="837481" spans="68:68" customFormat="1">
      <c r="BP837481" s="90"/>
    </row>
    <row r="837482" spans="68:68" customFormat="1">
      <c r="BP837482" s="90"/>
    </row>
    <row r="837483" spans="68:68" customFormat="1">
      <c r="BP837483" s="90"/>
    </row>
    <row r="837484" spans="68:68" customFormat="1">
      <c r="BP837484" s="90"/>
    </row>
    <row r="837485" spans="68:68" customFormat="1">
      <c r="BP837485" s="90"/>
    </row>
    <row r="837486" spans="68:68" customFormat="1">
      <c r="BP837486" s="90"/>
    </row>
    <row r="837487" spans="68:68" customFormat="1">
      <c r="BP837487" s="90"/>
    </row>
    <row r="837488" spans="68:68" customFormat="1">
      <c r="BP837488" s="90"/>
    </row>
    <row r="837489" spans="68:68" customFormat="1">
      <c r="BP837489" s="90"/>
    </row>
    <row r="837490" spans="68:68" customFormat="1">
      <c r="BP837490" s="90"/>
    </row>
    <row r="837491" spans="68:68" customFormat="1">
      <c r="BP837491" s="90"/>
    </row>
    <row r="837492" spans="68:68" customFormat="1">
      <c r="BP837492" s="90"/>
    </row>
    <row r="837493" spans="68:68" customFormat="1">
      <c r="BP837493" s="90"/>
    </row>
    <row r="837494" spans="68:68" customFormat="1">
      <c r="BP837494" s="90"/>
    </row>
    <row r="837495" spans="68:68" customFormat="1">
      <c r="BP837495" s="90"/>
    </row>
    <row r="837496" spans="68:68" customFormat="1">
      <c r="BP837496" s="90"/>
    </row>
    <row r="837497" spans="68:68" customFormat="1">
      <c r="BP837497" s="90"/>
    </row>
    <row r="837498" spans="68:68" customFormat="1">
      <c r="BP837498" s="90"/>
    </row>
    <row r="837499" spans="68:68" customFormat="1">
      <c r="BP837499" s="90"/>
    </row>
    <row r="837500" spans="68:68" customFormat="1">
      <c r="BP837500" s="90"/>
    </row>
    <row r="837501" spans="68:68" customFormat="1">
      <c r="BP837501" s="90"/>
    </row>
    <row r="837502" spans="68:68" customFormat="1">
      <c r="BP837502" s="90"/>
    </row>
    <row r="837503" spans="68:68" customFormat="1">
      <c r="BP837503" s="90"/>
    </row>
    <row r="837504" spans="68:68" customFormat="1">
      <c r="BP837504" s="90"/>
    </row>
    <row r="837505" spans="68:68" customFormat="1">
      <c r="BP837505" s="90"/>
    </row>
    <row r="837506" spans="68:68" customFormat="1">
      <c r="BP837506" s="90"/>
    </row>
    <row r="837507" spans="68:68" customFormat="1">
      <c r="BP837507" s="90"/>
    </row>
    <row r="837508" spans="68:68" customFormat="1">
      <c r="BP837508" s="90"/>
    </row>
    <row r="837509" spans="68:68" customFormat="1">
      <c r="BP837509" s="90"/>
    </row>
    <row r="837510" spans="68:68" customFormat="1">
      <c r="BP837510" s="90"/>
    </row>
    <row r="837511" spans="68:68" customFormat="1">
      <c r="BP837511" s="90"/>
    </row>
    <row r="837512" spans="68:68" customFormat="1">
      <c r="BP837512" s="90"/>
    </row>
    <row r="837513" spans="68:68" customFormat="1">
      <c r="BP837513" s="90"/>
    </row>
    <row r="837514" spans="68:68" customFormat="1">
      <c r="BP837514" s="90"/>
    </row>
    <row r="837515" spans="68:68" customFormat="1">
      <c r="BP837515" s="90"/>
    </row>
    <row r="837516" spans="68:68" customFormat="1">
      <c r="BP837516" s="90"/>
    </row>
    <row r="837517" spans="68:68" customFormat="1">
      <c r="BP837517" s="90"/>
    </row>
    <row r="837518" spans="68:68" customFormat="1">
      <c r="BP837518" s="90"/>
    </row>
    <row r="837519" spans="68:68" customFormat="1">
      <c r="BP837519" s="90"/>
    </row>
    <row r="837520" spans="68:68" customFormat="1">
      <c r="BP837520" s="90"/>
    </row>
    <row r="837521" spans="68:68" customFormat="1">
      <c r="BP837521" s="90"/>
    </row>
    <row r="837522" spans="68:68" customFormat="1">
      <c r="BP837522" s="90"/>
    </row>
    <row r="837523" spans="68:68" customFormat="1">
      <c r="BP837523" s="90"/>
    </row>
    <row r="837524" spans="68:68" customFormat="1">
      <c r="BP837524" s="90"/>
    </row>
    <row r="837525" spans="68:68" customFormat="1">
      <c r="BP837525" s="90"/>
    </row>
    <row r="837526" spans="68:68" customFormat="1">
      <c r="BP837526" s="90"/>
    </row>
    <row r="837527" spans="68:68" customFormat="1">
      <c r="BP837527" s="90"/>
    </row>
    <row r="837528" spans="68:68" customFormat="1">
      <c r="BP837528" s="90"/>
    </row>
    <row r="837529" spans="68:68" customFormat="1">
      <c r="BP837529" s="90"/>
    </row>
    <row r="837530" spans="68:68" customFormat="1">
      <c r="BP837530" s="90"/>
    </row>
    <row r="837531" spans="68:68" customFormat="1">
      <c r="BP837531" s="90"/>
    </row>
    <row r="837532" spans="68:68" customFormat="1">
      <c r="BP837532" s="90"/>
    </row>
    <row r="837533" spans="68:68" customFormat="1">
      <c r="BP837533" s="90"/>
    </row>
    <row r="837534" spans="68:68" customFormat="1">
      <c r="BP837534" s="90"/>
    </row>
    <row r="837535" spans="68:68" customFormat="1">
      <c r="BP837535" s="90"/>
    </row>
    <row r="837536" spans="68:68" customFormat="1">
      <c r="BP837536" s="90"/>
    </row>
    <row r="837537" spans="68:68" customFormat="1">
      <c r="BP837537" s="90"/>
    </row>
    <row r="837538" spans="68:68" customFormat="1">
      <c r="BP837538" s="90"/>
    </row>
    <row r="837539" spans="68:68" customFormat="1">
      <c r="BP837539" s="90"/>
    </row>
    <row r="837540" spans="68:68" customFormat="1">
      <c r="BP837540" s="90"/>
    </row>
    <row r="837541" spans="68:68" customFormat="1">
      <c r="BP837541" s="90"/>
    </row>
    <row r="837542" spans="68:68" customFormat="1">
      <c r="BP837542" s="90"/>
    </row>
    <row r="837543" spans="68:68" customFormat="1">
      <c r="BP837543" s="90"/>
    </row>
    <row r="837544" spans="68:68" customFormat="1">
      <c r="BP837544" s="90"/>
    </row>
    <row r="837545" spans="68:68" customFormat="1">
      <c r="BP837545" s="90"/>
    </row>
    <row r="837546" spans="68:68" customFormat="1">
      <c r="BP837546" s="90"/>
    </row>
    <row r="837547" spans="68:68" customFormat="1">
      <c r="BP837547" s="90"/>
    </row>
    <row r="837548" spans="68:68" customFormat="1">
      <c r="BP837548" s="90"/>
    </row>
    <row r="837549" spans="68:68" customFormat="1">
      <c r="BP837549" s="90"/>
    </row>
    <row r="837550" spans="68:68" customFormat="1">
      <c r="BP837550" s="90"/>
    </row>
    <row r="837551" spans="68:68" customFormat="1">
      <c r="BP837551" s="90"/>
    </row>
    <row r="837552" spans="68:68" customFormat="1">
      <c r="BP837552" s="90"/>
    </row>
    <row r="837553" spans="68:68" customFormat="1">
      <c r="BP837553" s="90"/>
    </row>
    <row r="837554" spans="68:68" customFormat="1">
      <c r="BP837554" s="90"/>
    </row>
    <row r="837555" spans="68:68" customFormat="1">
      <c r="BP837555" s="90"/>
    </row>
    <row r="837556" spans="68:68" customFormat="1">
      <c r="BP837556" s="90"/>
    </row>
    <row r="837557" spans="68:68" customFormat="1">
      <c r="BP837557" s="90"/>
    </row>
    <row r="837558" spans="68:68" customFormat="1">
      <c r="BP837558" s="90"/>
    </row>
    <row r="837559" spans="68:68" customFormat="1">
      <c r="BP837559" s="90"/>
    </row>
    <row r="837560" spans="68:68" customFormat="1">
      <c r="BP837560" s="90"/>
    </row>
    <row r="837561" spans="68:68" customFormat="1">
      <c r="BP837561" s="90"/>
    </row>
    <row r="837562" spans="68:68" customFormat="1">
      <c r="BP837562" s="90"/>
    </row>
    <row r="837563" spans="68:68" customFormat="1">
      <c r="BP837563" s="90"/>
    </row>
    <row r="837564" spans="68:68" customFormat="1">
      <c r="BP837564" s="90"/>
    </row>
    <row r="837565" spans="68:68" customFormat="1">
      <c r="BP837565" s="90"/>
    </row>
    <row r="837566" spans="68:68" customFormat="1">
      <c r="BP837566" s="90"/>
    </row>
    <row r="837567" spans="68:68" customFormat="1">
      <c r="BP837567" s="90"/>
    </row>
    <row r="837568" spans="68:68" customFormat="1">
      <c r="BP837568" s="90"/>
    </row>
    <row r="837569" spans="68:68" customFormat="1">
      <c r="BP837569" s="90"/>
    </row>
    <row r="837570" spans="68:68" customFormat="1">
      <c r="BP837570" s="90"/>
    </row>
    <row r="837571" spans="68:68" customFormat="1">
      <c r="BP837571" s="90"/>
    </row>
    <row r="837572" spans="68:68" customFormat="1">
      <c r="BP837572" s="90"/>
    </row>
    <row r="837573" spans="68:68" customFormat="1">
      <c r="BP837573" s="90"/>
    </row>
    <row r="837574" spans="68:68" customFormat="1">
      <c r="BP837574" s="90"/>
    </row>
    <row r="837575" spans="68:68" customFormat="1">
      <c r="BP837575" s="90"/>
    </row>
    <row r="837576" spans="68:68" customFormat="1">
      <c r="BP837576" s="90"/>
    </row>
    <row r="837577" spans="68:68" customFormat="1">
      <c r="BP837577" s="90"/>
    </row>
    <row r="837578" spans="68:68" customFormat="1">
      <c r="BP837578" s="90"/>
    </row>
    <row r="837579" spans="68:68" customFormat="1">
      <c r="BP837579" s="90"/>
    </row>
    <row r="837580" spans="68:68" customFormat="1">
      <c r="BP837580" s="90"/>
    </row>
    <row r="837581" spans="68:68" customFormat="1">
      <c r="BP837581" s="90"/>
    </row>
    <row r="837582" spans="68:68" customFormat="1">
      <c r="BP837582" s="90"/>
    </row>
    <row r="837583" spans="68:68" customFormat="1">
      <c r="BP837583" s="90"/>
    </row>
    <row r="837584" spans="68:68" customFormat="1">
      <c r="BP837584" s="90"/>
    </row>
    <row r="837585" spans="68:68" customFormat="1">
      <c r="BP837585" s="90"/>
    </row>
    <row r="837586" spans="68:68" customFormat="1">
      <c r="BP837586" s="90"/>
    </row>
    <row r="837587" spans="68:68" customFormat="1">
      <c r="BP837587" s="90"/>
    </row>
    <row r="837588" spans="68:68" customFormat="1">
      <c r="BP837588" s="90"/>
    </row>
    <row r="837589" spans="68:68" customFormat="1">
      <c r="BP837589" s="90"/>
    </row>
    <row r="837590" spans="68:68" customFormat="1">
      <c r="BP837590" s="90"/>
    </row>
    <row r="837591" spans="68:68" customFormat="1">
      <c r="BP837591" s="90"/>
    </row>
    <row r="837592" spans="68:68" customFormat="1">
      <c r="BP837592" s="90"/>
    </row>
    <row r="837593" spans="68:68" customFormat="1">
      <c r="BP837593" s="90"/>
    </row>
    <row r="837594" spans="68:68" customFormat="1">
      <c r="BP837594" s="90"/>
    </row>
    <row r="837595" spans="68:68" customFormat="1">
      <c r="BP837595" s="90"/>
    </row>
    <row r="837596" spans="68:68" customFormat="1">
      <c r="BP837596" s="90"/>
    </row>
    <row r="837597" spans="68:68" customFormat="1">
      <c r="BP837597" s="90"/>
    </row>
    <row r="837598" spans="68:68" customFormat="1">
      <c r="BP837598" s="90"/>
    </row>
    <row r="837599" spans="68:68" customFormat="1">
      <c r="BP837599" s="90"/>
    </row>
    <row r="837600" spans="68:68" customFormat="1">
      <c r="BP837600" s="90"/>
    </row>
    <row r="837601" spans="68:68" customFormat="1">
      <c r="BP837601" s="90"/>
    </row>
    <row r="837602" spans="68:68" customFormat="1">
      <c r="BP837602" s="90"/>
    </row>
    <row r="837603" spans="68:68" customFormat="1">
      <c r="BP837603" s="90"/>
    </row>
    <row r="837604" spans="68:68" customFormat="1">
      <c r="BP837604" s="90"/>
    </row>
    <row r="837605" spans="68:68" customFormat="1">
      <c r="BP837605" s="90"/>
    </row>
    <row r="837606" spans="68:68" customFormat="1">
      <c r="BP837606" s="90"/>
    </row>
    <row r="837607" spans="68:68" customFormat="1">
      <c r="BP837607" s="90"/>
    </row>
    <row r="837608" spans="68:68" customFormat="1">
      <c r="BP837608" s="90"/>
    </row>
    <row r="837609" spans="68:68" customFormat="1">
      <c r="BP837609" s="90"/>
    </row>
    <row r="837610" spans="68:68" customFormat="1">
      <c r="BP837610" s="90"/>
    </row>
    <row r="837611" spans="68:68" customFormat="1">
      <c r="BP837611" s="90"/>
    </row>
    <row r="837612" spans="68:68" customFormat="1">
      <c r="BP837612" s="90"/>
    </row>
    <row r="837613" spans="68:68" customFormat="1">
      <c r="BP837613" s="90"/>
    </row>
    <row r="837614" spans="68:68" customFormat="1">
      <c r="BP837614" s="90"/>
    </row>
    <row r="837615" spans="68:68" customFormat="1">
      <c r="BP837615" s="90"/>
    </row>
    <row r="837616" spans="68:68" customFormat="1">
      <c r="BP837616" s="90"/>
    </row>
    <row r="837617" spans="68:68" customFormat="1">
      <c r="BP837617" s="90"/>
    </row>
    <row r="837618" spans="68:68" customFormat="1">
      <c r="BP837618" s="90"/>
    </row>
    <row r="837619" spans="68:68" customFormat="1">
      <c r="BP837619" s="90"/>
    </row>
    <row r="837620" spans="68:68" customFormat="1">
      <c r="BP837620" s="90"/>
    </row>
    <row r="837621" spans="68:68" customFormat="1">
      <c r="BP837621" s="90"/>
    </row>
    <row r="837622" spans="68:68" customFormat="1">
      <c r="BP837622" s="90"/>
    </row>
    <row r="837623" spans="68:68" customFormat="1">
      <c r="BP837623" s="90"/>
    </row>
    <row r="837624" spans="68:68" customFormat="1">
      <c r="BP837624" s="90"/>
    </row>
    <row r="837625" spans="68:68" customFormat="1">
      <c r="BP837625" s="90"/>
    </row>
    <row r="837626" spans="68:68" customFormat="1">
      <c r="BP837626" s="90"/>
    </row>
    <row r="837627" spans="68:68" customFormat="1">
      <c r="BP837627" s="90"/>
    </row>
    <row r="837628" spans="68:68" customFormat="1">
      <c r="BP837628" s="90"/>
    </row>
    <row r="837629" spans="68:68" customFormat="1">
      <c r="BP837629" s="90"/>
    </row>
    <row r="837630" spans="68:68" customFormat="1">
      <c r="BP837630" s="90"/>
    </row>
    <row r="837631" spans="68:68" customFormat="1">
      <c r="BP837631" s="90"/>
    </row>
    <row r="837632" spans="68:68" customFormat="1">
      <c r="BP837632" s="90"/>
    </row>
    <row r="837633" spans="68:68" customFormat="1">
      <c r="BP837633" s="90"/>
    </row>
    <row r="837634" spans="68:68" customFormat="1">
      <c r="BP837634" s="90"/>
    </row>
    <row r="837635" spans="68:68" customFormat="1">
      <c r="BP837635" s="90"/>
    </row>
    <row r="837636" spans="68:68" customFormat="1">
      <c r="BP837636" s="90"/>
    </row>
    <row r="837637" spans="68:68" customFormat="1">
      <c r="BP837637" s="90"/>
    </row>
    <row r="837638" spans="68:68" customFormat="1">
      <c r="BP837638" s="90"/>
    </row>
    <row r="837639" spans="68:68" customFormat="1">
      <c r="BP837639" s="90"/>
    </row>
    <row r="837640" spans="68:68" customFormat="1">
      <c r="BP837640" s="90"/>
    </row>
    <row r="837641" spans="68:68" customFormat="1">
      <c r="BP837641" s="90"/>
    </row>
    <row r="837642" spans="68:68" customFormat="1">
      <c r="BP837642" s="90"/>
    </row>
    <row r="837643" spans="68:68" customFormat="1">
      <c r="BP837643" s="90"/>
    </row>
    <row r="837644" spans="68:68" customFormat="1">
      <c r="BP837644" s="90"/>
    </row>
    <row r="837645" spans="68:68" customFormat="1">
      <c r="BP837645" s="90"/>
    </row>
    <row r="837646" spans="68:68" customFormat="1">
      <c r="BP837646" s="90"/>
    </row>
    <row r="837647" spans="68:68" customFormat="1">
      <c r="BP837647" s="90"/>
    </row>
    <row r="837648" spans="68:68" customFormat="1">
      <c r="BP837648" s="90"/>
    </row>
    <row r="837649" spans="68:68" customFormat="1">
      <c r="BP837649" s="90"/>
    </row>
    <row r="837650" spans="68:68" customFormat="1">
      <c r="BP837650" s="90"/>
    </row>
    <row r="837651" spans="68:68" customFormat="1">
      <c r="BP837651" s="90"/>
    </row>
    <row r="837652" spans="68:68" customFormat="1">
      <c r="BP837652" s="90"/>
    </row>
    <row r="837653" spans="68:68" customFormat="1">
      <c r="BP837653" s="90"/>
    </row>
    <row r="837654" spans="68:68" customFormat="1">
      <c r="BP837654" s="90"/>
    </row>
    <row r="837655" spans="68:68" customFormat="1">
      <c r="BP837655" s="90"/>
    </row>
    <row r="837656" spans="68:68" customFormat="1">
      <c r="BP837656" s="90"/>
    </row>
    <row r="837657" spans="68:68" customFormat="1">
      <c r="BP837657" s="90"/>
    </row>
    <row r="837658" spans="68:68" customFormat="1">
      <c r="BP837658" s="90"/>
    </row>
    <row r="837659" spans="68:68" customFormat="1">
      <c r="BP837659" s="90"/>
    </row>
    <row r="837660" spans="68:68" customFormat="1">
      <c r="BP837660" s="90"/>
    </row>
    <row r="837661" spans="68:68" customFormat="1">
      <c r="BP837661" s="90"/>
    </row>
    <row r="837662" spans="68:68" customFormat="1">
      <c r="BP837662" s="90"/>
    </row>
    <row r="837663" spans="68:68" customFormat="1">
      <c r="BP837663" s="90"/>
    </row>
    <row r="837664" spans="68:68" customFormat="1">
      <c r="BP837664" s="90"/>
    </row>
    <row r="837665" spans="68:68" customFormat="1">
      <c r="BP837665" s="90"/>
    </row>
    <row r="837666" spans="68:68" customFormat="1">
      <c r="BP837666" s="90"/>
    </row>
    <row r="837667" spans="68:68" customFormat="1">
      <c r="BP837667" s="90"/>
    </row>
    <row r="837668" spans="68:68" customFormat="1">
      <c r="BP837668" s="90"/>
    </row>
    <row r="837669" spans="68:68" customFormat="1">
      <c r="BP837669" s="90"/>
    </row>
    <row r="837670" spans="68:68" customFormat="1">
      <c r="BP837670" s="90"/>
    </row>
    <row r="837671" spans="68:68" customFormat="1">
      <c r="BP837671" s="90"/>
    </row>
    <row r="837672" spans="68:68" customFormat="1">
      <c r="BP837672" s="90"/>
    </row>
    <row r="837673" spans="68:68" customFormat="1">
      <c r="BP837673" s="90"/>
    </row>
    <row r="837674" spans="68:68" customFormat="1">
      <c r="BP837674" s="90"/>
    </row>
    <row r="837675" spans="68:68" customFormat="1">
      <c r="BP837675" s="90"/>
    </row>
    <row r="837676" spans="68:68" customFormat="1">
      <c r="BP837676" s="90"/>
    </row>
    <row r="837677" spans="68:68" customFormat="1">
      <c r="BP837677" s="90"/>
    </row>
    <row r="837678" spans="68:68" customFormat="1">
      <c r="BP837678" s="90"/>
    </row>
    <row r="837679" spans="68:68" customFormat="1">
      <c r="BP837679" s="90"/>
    </row>
    <row r="837680" spans="68:68" customFormat="1">
      <c r="BP837680" s="90"/>
    </row>
    <row r="837681" spans="68:68" customFormat="1">
      <c r="BP837681" s="90"/>
    </row>
    <row r="837682" spans="68:68" customFormat="1">
      <c r="BP837682" s="90"/>
    </row>
    <row r="837683" spans="68:68" customFormat="1">
      <c r="BP837683" s="90"/>
    </row>
    <row r="837684" spans="68:68" customFormat="1">
      <c r="BP837684" s="90"/>
    </row>
    <row r="837685" spans="68:68" customFormat="1">
      <c r="BP837685" s="90"/>
    </row>
    <row r="837686" spans="68:68" customFormat="1">
      <c r="BP837686" s="90"/>
    </row>
    <row r="837687" spans="68:68" customFormat="1">
      <c r="BP837687" s="90"/>
    </row>
    <row r="837688" spans="68:68" customFormat="1">
      <c r="BP837688" s="90"/>
    </row>
    <row r="837689" spans="68:68" customFormat="1">
      <c r="BP837689" s="90"/>
    </row>
    <row r="837690" spans="68:68" customFormat="1">
      <c r="BP837690" s="90"/>
    </row>
    <row r="837691" spans="68:68" customFormat="1">
      <c r="BP837691" s="90"/>
    </row>
    <row r="837692" spans="68:68" customFormat="1">
      <c r="BP837692" s="90"/>
    </row>
    <row r="837693" spans="68:68" customFormat="1">
      <c r="BP837693" s="90"/>
    </row>
    <row r="837694" spans="68:68" customFormat="1">
      <c r="BP837694" s="90"/>
    </row>
    <row r="837695" spans="68:68" customFormat="1">
      <c r="BP837695" s="90"/>
    </row>
    <row r="837696" spans="68:68" customFormat="1">
      <c r="BP837696" s="90"/>
    </row>
    <row r="837697" spans="68:68" customFormat="1">
      <c r="BP837697" s="90"/>
    </row>
    <row r="837698" spans="68:68" customFormat="1">
      <c r="BP837698" s="90"/>
    </row>
    <row r="837699" spans="68:68" customFormat="1">
      <c r="BP837699" s="90"/>
    </row>
    <row r="837700" spans="68:68" customFormat="1">
      <c r="BP837700" s="90"/>
    </row>
    <row r="837701" spans="68:68" customFormat="1">
      <c r="BP837701" s="90"/>
    </row>
    <row r="837702" spans="68:68" customFormat="1">
      <c r="BP837702" s="90"/>
    </row>
    <row r="837703" spans="68:68" customFormat="1">
      <c r="BP837703" s="90"/>
    </row>
    <row r="837704" spans="68:68" customFormat="1">
      <c r="BP837704" s="90"/>
    </row>
    <row r="837705" spans="68:68" customFormat="1">
      <c r="BP837705" s="90"/>
    </row>
    <row r="837706" spans="68:68" customFormat="1">
      <c r="BP837706" s="90"/>
    </row>
    <row r="837707" spans="68:68" customFormat="1">
      <c r="BP837707" s="90"/>
    </row>
    <row r="837708" spans="68:68" customFormat="1">
      <c r="BP837708" s="90"/>
    </row>
    <row r="837709" spans="68:68" customFormat="1">
      <c r="BP837709" s="90"/>
    </row>
    <row r="837710" spans="68:68" customFormat="1">
      <c r="BP837710" s="90"/>
    </row>
    <row r="837711" spans="68:68" customFormat="1">
      <c r="BP837711" s="90"/>
    </row>
    <row r="837712" spans="68:68" customFormat="1">
      <c r="BP837712" s="90"/>
    </row>
    <row r="837713" spans="68:68" customFormat="1">
      <c r="BP837713" s="90"/>
    </row>
    <row r="837714" spans="68:68" customFormat="1">
      <c r="BP837714" s="90"/>
    </row>
    <row r="837715" spans="68:68" customFormat="1">
      <c r="BP837715" s="90"/>
    </row>
    <row r="837716" spans="68:68" customFormat="1">
      <c r="BP837716" s="90"/>
    </row>
    <row r="837717" spans="68:68" customFormat="1">
      <c r="BP837717" s="90"/>
    </row>
    <row r="837718" spans="68:68" customFormat="1">
      <c r="BP837718" s="90"/>
    </row>
    <row r="837719" spans="68:68" customFormat="1">
      <c r="BP837719" s="90"/>
    </row>
    <row r="837720" spans="68:68" customFormat="1">
      <c r="BP837720" s="90"/>
    </row>
    <row r="837721" spans="68:68" customFormat="1">
      <c r="BP837721" s="90"/>
    </row>
    <row r="837722" spans="68:68" customFormat="1">
      <c r="BP837722" s="90"/>
    </row>
    <row r="837723" spans="68:68" customFormat="1">
      <c r="BP837723" s="90"/>
    </row>
    <row r="837724" spans="68:68" customFormat="1">
      <c r="BP837724" s="90"/>
    </row>
    <row r="837725" spans="68:68" customFormat="1">
      <c r="BP837725" s="90"/>
    </row>
    <row r="837726" spans="68:68" customFormat="1">
      <c r="BP837726" s="90"/>
    </row>
    <row r="837727" spans="68:68" customFormat="1">
      <c r="BP837727" s="90"/>
    </row>
    <row r="837728" spans="68:68" customFormat="1">
      <c r="BP837728" s="90"/>
    </row>
    <row r="837729" spans="68:68" customFormat="1">
      <c r="BP837729" s="90"/>
    </row>
    <row r="837730" spans="68:68" customFormat="1">
      <c r="BP837730" s="90"/>
    </row>
    <row r="837731" spans="68:68" customFormat="1">
      <c r="BP837731" s="90"/>
    </row>
    <row r="837732" spans="68:68" customFormat="1">
      <c r="BP837732" s="90"/>
    </row>
    <row r="837733" spans="68:68" customFormat="1">
      <c r="BP837733" s="90"/>
    </row>
    <row r="837734" spans="68:68" customFormat="1">
      <c r="BP837734" s="90"/>
    </row>
    <row r="837735" spans="68:68" customFormat="1">
      <c r="BP837735" s="90"/>
    </row>
    <row r="837736" spans="68:68" customFormat="1">
      <c r="BP837736" s="90"/>
    </row>
    <row r="837737" spans="68:68" customFormat="1">
      <c r="BP837737" s="90"/>
    </row>
    <row r="837738" spans="68:68" customFormat="1">
      <c r="BP837738" s="90"/>
    </row>
    <row r="837739" spans="68:68" customFormat="1">
      <c r="BP837739" s="90"/>
    </row>
    <row r="837740" spans="68:68" customFormat="1">
      <c r="BP837740" s="90"/>
    </row>
    <row r="837741" spans="68:68" customFormat="1">
      <c r="BP837741" s="90"/>
    </row>
    <row r="837742" spans="68:68" customFormat="1">
      <c r="BP837742" s="90"/>
    </row>
    <row r="837743" spans="68:68" customFormat="1">
      <c r="BP837743" s="90"/>
    </row>
    <row r="837744" spans="68:68" customFormat="1">
      <c r="BP837744" s="90"/>
    </row>
    <row r="837745" spans="68:68" customFormat="1">
      <c r="BP837745" s="90"/>
    </row>
    <row r="837746" spans="68:68" customFormat="1">
      <c r="BP837746" s="90"/>
    </row>
    <row r="837747" spans="68:68" customFormat="1">
      <c r="BP837747" s="90"/>
    </row>
    <row r="837748" spans="68:68" customFormat="1">
      <c r="BP837748" s="90"/>
    </row>
    <row r="837749" spans="68:68" customFormat="1">
      <c r="BP837749" s="90"/>
    </row>
    <row r="837750" spans="68:68" customFormat="1">
      <c r="BP837750" s="90"/>
    </row>
    <row r="837751" spans="68:68" customFormat="1">
      <c r="BP837751" s="90"/>
    </row>
    <row r="837752" spans="68:68" customFormat="1">
      <c r="BP837752" s="90"/>
    </row>
    <row r="837753" spans="68:68" customFormat="1">
      <c r="BP837753" s="90"/>
    </row>
    <row r="837754" spans="68:68" customFormat="1">
      <c r="BP837754" s="90"/>
    </row>
    <row r="837755" spans="68:68" customFormat="1">
      <c r="BP837755" s="90"/>
    </row>
    <row r="837756" spans="68:68" customFormat="1">
      <c r="BP837756" s="90"/>
    </row>
    <row r="837757" spans="68:68" customFormat="1">
      <c r="BP837757" s="90"/>
    </row>
    <row r="837758" spans="68:68" customFormat="1">
      <c r="BP837758" s="90"/>
    </row>
    <row r="837759" spans="68:68" customFormat="1">
      <c r="BP837759" s="90"/>
    </row>
    <row r="837760" spans="68:68" customFormat="1">
      <c r="BP837760" s="90"/>
    </row>
    <row r="837761" spans="68:68" customFormat="1">
      <c r="BP837761" s="90"/>
    </row>
    <row r="837762" spans="68:68" customFormat="1">
      <c r="BP837762" s="90"/>
    </row>
    <row r="837763" spans="68:68" customFormat="1">
      <c r="BP837763" s="90"/>
    </row>
    <row r="837764" spans="68:68" customFormat="1">
      <c r="BP837764" s="90"/>
    </row>
    <row r="837765" spans="68:68" customFormat="1">
      <c r="BP837765" s="90"/>
    </row>
    <row r="837766" spans="68:68" customFormat="1">
      <c r="BP837766" s="90"/>
    </row>
    <row r="837767" spans="68:68" customFormat="1">
      <c r="BP837767" s="90"/>
    </row>
    <row r="837768" spans="68:68" customFormat="1">
      <c r="BP837768" s="90"/>
    </row>
    <row r="837769" spans="68:68" customFormat="1">
      <c r="BP837769" s="90"/>
    </row>
    <row r="837770" spans="68:68" customFormat="1">
      <c r="BP837770" s="90"/>
    </row>
    <row r="837771" spans="68:68" customFormat="1">
      <c r="BP837771" s="90"/>
    </row>
    <row r="837772" spans="68:68" customFormat="1">
      <c r="BP837772" s="90"/>
    </row>
    <row r="837773" spans="68:68" customFormat="1">
      <c r="BP837773" s="90"/>
    </row>
    <row r="837774" spans="68:68" customFormat="1">
      <c r="BP837774" s="90"/>
    </row>
    <row r="837775" spans="68:68" customFormat="1">
      <c r="BP837775" s="90"/>
    </row>
    <row r="837776" spans="68:68" customFormat="1">
      <c r="BP837776" s="90"/>
    </row>
    <row r="837777" spans="68:68" customFormat="1">
      <c r="BP837777" s="90"/>
    </row>
    <row r="837778" spans="68:68" customFormat="1">
      <c r="BP837778" s="90"/>
    </row>
    <row r="837779" spans="68:68" customFormat="1">
      <c r="BP837779" s="90"/>
    </row>
    <row r="837780" spans="68:68" customFormat="1">
      <c r="BP837780" s="90"/>
    </row>
    <row r="837781" spans="68:68" customFormat="1">
      <c r="BP837781" s="90"/>
    </row>
    <row r="837782" spans="68:68" customFormat="1">
      <c r="BP837782" s="90"/>
    </row>
    <row r="837783" spans="68:68" customFormat="1">
      <c r="BP837783" s="90"/>
    </row>
    <row r="837784" spans="68:68" customFormat="1">
      <c r="BP837784" s="90"/>
    </row>
    <row r="837785" spans="68:68" customFormat="1">
      <c r="BP837785" s="90"/>
    </row>
    <row r="837786" spans="68:68" customFormat="1">
      <c r="BP837786" s="90"/>
    </row>
    <row r="837787" spans="68:68" customFormat="1">
      <c r="BP837787" s="90"/>
    </row>
    <row r="837788" spans="68:68" customFormat="1">
      <c r="BP837788" s="90"/>
    </row>
    <row r="837789" spans="68:68" customFormat="1">
      <c r="BP837789" s="90"/>
    </row>
    <row r="837790" spans="68:68" customFormat="1">
      <c r="BP837790" s="90"/>
    </row>
    <row r="837791" spans="68:68" customFormat="1">
      <c r="BP837791" s="90"/>
    </row>
    <row r="837792" spans="68:68" customFormat="1">
      <c r="BP837792" s="90"/>
    </row>
    <row r="837793" spans="68:68" customFormat="1">
      <c r="BP837793" s="90"/>
    </row>
    <row r="837794" spans="68:68" customFormat="1">
      <c r="BP837794" s="90"/>
    </row>
    <row r="837795" spans="68:68" customFormat="1">
      <c r="BP837795" s="90"/>
    </row>
    <row r="837796" spans="68:68" customFormat="1">
      <c r="BP837796" s="90"/>
    </row>
    <row r="837797" spans="68:68" customFormat="1">
      <c r="BP837797" s="90"/>
    </row>
    <row r="837798" spans="68:68" customFormat="1">
      <c r="BP837798" s="90"/>
    </row>
    <row r="837799" spans="68:68" customFormat="1">
      <c r="BP837799" s="90"/>
    </row>
    <row r="837800" spans="68:68" customFormat="1">
      <c r="BP837800" s="90"/>
    </row>
    <row r="837801" spans="68:68" customFormat="1">
      <c r="BP837801" s="90"/>
    </row>
    <row r="837802" spans="68:68" customFormat="1">
      <c r="BP837802" s="90"/>
    </row>
    <row r="837803" spans="68:68" customFormat="1">
      <c r="BP837803" s="90"/>
    </row>
    <row r="837804" spans="68:68" customFormat="1">
      <c r="BP837804" s="90"/>
    </row>
    <row r="837805" spans="68:68" customFormat="1">
      <c r="BP837805" s="90"/>
    </row>
    <row r="837806" spans="68:68" customFormat="1">
      <c r="BP837806" s="90"/>
    </row>
    <row r="837807" spans="68:68" customFormat="1">
      <c r="BP837807" s="90"/>
    </row>
    <row r="837808" spans="68:68" customFormat="1">
      <c r="BP837808" s="90"/>
    </row>
    <row r="837809" spans="68:68" customFormat="1">
      <c r="BP837809" s="90"/>
    </row>
    <row r="837810" spans="68:68" customFormat="1">
      <c r="BP837810" s="90"/>
    </row>
    <row r="837811" spans="68:68" customFormat="1">
      <c r="BP837811" s="90"/>
    </row>
    <row r="837812" spans="68:68" customFormat="1">
      <c r="BP837812" s="90"/>
    </row>
    <row r="837813" spans="68:68" customFormat="1">
      <c r="BP837813" s="90"/>
    </row>
    <row r="837814" spans="68:68" customFormat="1">
      <c r="BP837814" s="90"/>
    </row>
    <row r="837815" spans="68:68" customFormat="1">
      <c r="BP837815" s="90"/>
    </row>
    <row r="837816" spans="68:68" customFormat="1">
      <c r="BP837816" s="90"/>
    </row>
    <row r="837817" spans="68:68" customFormat="1">
      <c r="BP837817" s="90"/>
    </row>
    <row r="837818" spans="68:68" customFormat="1">
      <c r="BP837818" s="90"/>
    </row>
    <row r="837819" spans="68:68" customFormat="1">
      <c r="BP837819" s="90"/>
    </row>
    <row r="837820" spans="68:68" customFormat="1">
      <c r="BP837820" s="90"/>
    </row>
    <row r="837821" spans="68:68" customFormat="1">
      <c r="BP837821" s="90"/>
    </row>
    <row r="837822" spans="68:68" customFormat="1">
      <c r="BP837822" s="90"/>
    </row>
    <row r="837823" spans="68:68" customFormat="1">
      <c r="BP837823" s="90"/>
    </row>
    <row r="837824" spans="68:68" customFormat="1">
      <c r="BP837824" s="90"/>
    </row>
    <row r="837825" spans="68:68" customFormat="1">
      <c r="BP837825" s="90"/>
    </row>
    <row r="837826" spans="68:68" customFormat="1">
      <c r="BP837826" s="90"/>
    </row>
    <row r="837827" spans="68:68" customFormat="1">
      <c r="BP837827" s="90"/>
    </row>
    <row r="837828" spans="68:68" customFormat="1">
      <c r="BP837828" s="90"/>
    </row>
    <row r="837829" spans="68:68" customFormat="1">
      <c r="BP837829" s="90"/>
    </row>
    <row r="837830" spans="68:68" customFormat="1">
      <c r="BP837830" s="90"/>
    </row>
    <row r="837831" spans="68:68" customFormat="1">
      <c r="BP837831" s="90"/>
    </row>
    <row r="837832" spans="68:68" customFormat="1">
      <c r="BP837832" s="90"/>
    </row>
    <row r="837833" spans="68:68" customFormat="1">
      <c r="BP837833" s="90"/>
    </row>
    <row r="837834" spans="68:68" customFormat="1">
      <c r="BP837834" s="90"/>
    </row>
    <row r="837835" spans="68:68" customFormat="1">
      <c r="BP837835" s="90"/>
    </row>
    <row r="837836" spans="68:68" customFormat="1">
      <c r="BP837836" s="90"/>
    </row>
    <row r="837837" spans="68:68" customFormat="1">
      <c r="BP837837" s="90"/>
    </row>
    <row r="837838" spans="68:68" customFormat="1">
      <c r="BP837838" s="90"/>
    </row>
    <row r="837839" spans="68:68" customFormat="1">
      <c r="BP837839" s="90"/>
    </row>
    <row r="837840" spans="68:68" customFormat="1">
      <c r="BP837840" s="90"/>
    </row>
    <row r="837841" spans="68:68" customFormat="1">
      <c r="BP837841" s="90"/>
    </row>
    <row r="837842" spans="68:68" customFormat="1">
      <c r="BP837842" s="90"/>
    </row>
    <row r="837843" spans="68:68" customFormat="1">
      <c r="BP837843" s="90"/>
    </row>
    <row r="837844" spans="68:68" customFormat="1">
      <c r="BP837844" s="90"/>
    </row>
    <row r="837845" spans="68:68" customFormat="1">
      <c r="BP837845" s="90"/>
    </row>
    <row r="837846" spans="68:68" customFormat="1">
      <c r="BP837846" s="90"/>
    </row>
    <row r="837847" spans="68:68" customFormat="1">
      <c r="BP837847" s="90"/>
    </row>
    <row r="837848" spans="68:68" customFormat="1">
      <c r="BP837848" s="90"/>
    </row>
    <row r="837849" spans="68:68" customFormat="1">
      <c r="BP837849" s="90"/>
    </row>
    <row r="837850" spans="68:68" customFormat="1">
      <c r="BP837850" s="90"/>
    </row>
    <row r="837851" spans="68:68" customFormat="1">
      <c r="BP837851" s="90"/>
    </row>
    <row r="837852" spans="68:68" customFormat="1">
      <c r="BP837852" s="90"/>
    </row>
    <row r="837853" spans="68:68" customFormat="1">
      <c r="BP837853" s="90"/>
    </row>
    <row r="837854" spans="68:68" customFormat="1">
      <c r="BP837854" s="90"/>
    </row>
    <row r="837855" spans="68:68" customFormat="1">
      <c r="BP837855" s="90"/>
    </row>
    <row r="837856" spans="68:68" customFormat="1">
      <c r="BP837856" s="90"/>
    </row>
    <row r="837857" spans="68:68" customFormat="1">
      <c r="BP837857" s="90"/>
    </row>
    <row r="837858" spans="68:68" customFormat="1">
      <c r="BP837858" s="90"/>
    </row>
    <row r="837859" spans="68:68" customFormat="1">
      <c r="BP837859" s="90"/>
    </row>
    <row r="837860" spans="68:68" customFormat="1">
      <c r="BP837860" s="90"/>
    </row>
    <row r="837861" spans="68:68" customFormat="1">
      <c r="BP837861" s="90"/>
    </row>
    <row r="837862" spans="68:68" customFormat="1">
      <c r="BP837862" s="90"/>
    </row>
    <row r="837863" spans="68:68" customFormat="1">
      <c r="BP837863" s="90"/>
    </row>
    <row r="837864" spans="68:68" customFormat="1">
      <c r="BP837864" s="90"/>
    </row>
    <row r="837865" spans="68:68" customFormat="1">
      <c r="BP837865" s="90"/>
    </row>
    <row r="837866" spans="68:68" customFormat="1">
      <c r="BP837866" s="90"/>
    </row>
    <row r="837867" spans="68:68" customFormat="1">
      <c r="BP837867" s="90"/>
    </row>
    <row r="837868" spans="68:68" customFormat="1">
      <c r="BP837868" s="90"/>
    </row>
    <row r="837869" spans="68:68" customFormat="1">
      <c r="BP837869" s="90"/>
    </row>
    <row r="837870" spans="68:68" customFormat="1">
      <c r="BP837870" s="90"/>
    </row>
    <row r="837871" spans="68:68" customFormat="1">
      <c r="BP837871" s="90"/>
    </row>
    <row r="837872" spans="68:68" customFormat="1">
      <c r="BP837872" s="90"/>
    </row>
    <row r="837873" spans="68:68" customFormat="1">
      <c r="BP837873" s="90"/>
    </row>
    <row r="837874" spans="68:68" customFormat="1">
      <c r="BP837874" s="90"/>
    </row>
    <row r="837875" spans="68:68" customFormat="1">
      <c r="BP837875" s="90"/>
    </row>
    <row r="837876" spans="68:68" customFormat="1">
      <c r="BP837876" s="90"/>
    </row>
    <row r="837877" spans="68:68" customFormat="1">
      <c r="BP837877" s="90"/>
    </row>
    <row r="837878" spans="68:68" customFormat="1">
      <c r="BP837878" s="90"/>
    </row>
    <row r="837879" spans="68:68" customFormat="1">
      <c r="BP837879" s="90"/>
    </row>
    <row r="837880" spans="68:68" customFormat="1">
      <c r="BP837880" s="90"/>
    </row>
    <row r="837881" spans="68:68" customFormat="1">
      <c r="BP837881" s="90"/>
    </row>
    <row r="837882" spans="68:68" customFormat="1">
      <c r="BP837882" s="90"/>
    </row>
    <row r="837883" spans="68:68" customFormat="1">
      <c r="BP837883" s="90"/>
    </row>
    <row r="837884" spans="68:68" customFormat="1">
      <c r="BP837884" s="90"/>
    </row>
    <row r="837885" spans="68:68" customFormat="1">
      <c r="BP837885" s="90"/>
    </row>
    <row r="837886" spans="68:68" customFormat="1">
      <c r="BP837886" s="90"/>
    </row>
    <row r="837887" spans="68:68" customFormat="1">
      <c r="BP837887" s="90"/>
    </row>
    <row r="837888" spans="68:68" customFormat="1">
      <c r="BP837888" s="90"/>
    </row>
    <row r="837889" spans="68:68" customFormat="1">
      <c r="BP837889" s="90"/>
    </row>
    <row r="837890" spans="68:68" customFormat="1">
      <c r="BP837890" s="90"/>
    </row>
    <row r="837891" spans="68:68" customFormat="1">
      <c r="BP837891" s="90"/>
    </row>
    <row r="837892" spans="68:68" customFormat="1">
      <c r="BP837892" s="90"/>
    </row>
    <row r="837893" spans="68:68" customFormat="1">
      <c r="BP837893" s="90"/>
    </row>
    <row r="837894" spans="68:68" customFormat="1">
      <c r="BP837894" s="90"/>
    </row>
    <row r="837895" spans="68:68" customFormat="1">
      <c r="BP837895" s="90"/>
    </row>
    <row r="837896" spans="68:68" customFormat="1">
      <c r="BP837896" s="90"/>
    </row>
    <row r="837897" spans="68:68" customFormat="1">
      <c r="BP837897" s="90"/>
    </row>
    <row r="837898" spans="68:68" customFormat="1">
      <c r="BP837898" s="90"/>
    </row>
    <row r="837899" spans="68:68" customFormat="1">
      <c r="BP837899" s="90"/>
    </row>
    <row r="837900" spans="68:68" customFormat="1">
      <c r="BP837900" s="90"/>
    </row>
    <row r="837901" spans="68:68" customFormat="1">
      <c r="BP837901" s="90"/>
    </row>
    <row r="837902" spans="68:68" customFormat="1">
      <c r="BP837902" s="90"/>
    </row>
    <row r="837903" spans="68:68" customFormat="1">
      <c r="BP837903" s="90"/>
    </row>
    <row r="837904" spans="68:68" customFormat="1">
      <c r="BP837904" s="90"/>
    </row>
    <row r="837905" spans="68:68" customFormat="1">
      <c r="BP837905" s="90"/>
    </row>
    <row r="837906" spans="68:68" customFormat="1">
      <c r="BP837906" s="90"/>
    </row>
    <row r="837907" spans="68:68" customFormat="1">
      <c r="BP837907" s="90"/>
    </row>
    <row r="837908" spans="68:68" customFormat="1">
      <c r="BP837908" s="90"/>
    </row>
    <row r="837909" spans="68:68" customFormat="1">
      <c r="BP837909" s="90"/>
    </row>
    <row r="837910" spans="68:68" customFormat="1">
      <c r="BP837910" s="90"/>
    </row>
    <row r="837911" spans="68:68" customFormat="1">
      <c r="BP837911" s="90"/>
    </row>
    <row r="837912" spans="68:68" customFormat="1">
      <c r="BP837912" s="90"/>
    </row>
    <row r="837913" spans="68:68" customFormat="1">
      <c r="BP837913" s="90"/>
    </row>
    <row r="837914" spans="68:68" customFormat="1">
      <c r="BP837914" s="90"/>
    </row>
    <row r="837915" spans="68:68" customFormat="1">
      <c r="BP837915" s="90"/>
    </row>
    <row r="837916" spans="68:68" customFormat="1">
      <c r="BP837916" s="90"/>
    </row>
    <row r="837917" spans="68:68" customFormat="1">
      <c r="BP837917" s="90"/>
    </row>
    <row r="837918" spans="68:68" customFormat="1">
      <c r="BP837918" s="90"/>
    </row>
    <row r="837919" spans="68:68" customFormat="1">
      <c r="BP837919" s="90"/>
    </row>
    <row r="837920" spans="68:68" customFormat="1">
      <c r="BP837920" s="90"/>
    </row>
    <row r="837921" spans="68:68" customFormat="1">
      <c r="BP837921" s="90"/>
    </row>
    <row r="837922" spans="68:68" customFormat="1">
      <c r="BP837922" s="90"/>
    </row>
    <row r="837923" spans="68:68" customFormat="1">
      <c r="BP837923" s="90"/>
    </row>
    <row r="837924" spans="68:68" customFormat="1">
      <c r="BP837924" s="90"/>
    </row>
    <row r="837925" spans="68:68" customFormat="1">
      <c r="BP837925" s="90"/>
    </row>
    <row r="837926" spans="68:68" customFormat="1">
      <c r="BP837926" s="90"/>
    </row>
    <row r="837927" spans="68:68" customFormat="1">
      <c r="BP837927" s="90"/>
    </row>
    <row r="837928" spans="68:68" customFormat="1">
      <c r="BP837928" s="90"/>
    </row>
    <row r="837929" spans="68:68" customFormat="1">
      <c r="BP837929" s="90"/>
    </row>
    <row r="837930" spans="68:68" customFormat="1">
      <c r="BP837930" s="90"/>
    </row>
    <row r="837931" spans="68:68" customFormat="1">
      <c r="BP837931" s="90"/>
    </row>
    <row r="837932" spans="68:68" customFormat="1">
      <c r="BP837932" s="90"/>
    </row>
    <row r="837933" spans="68:68" customFormat="1">
      <c r="BP837933" s="90"/>
    </row>
    <row r="837934" spans="68:68" customFormat="1">
      <c r="BP837934" s="90"/>
    </row>
    <row r="837935" spans="68:68" customFormat="1">
      <c r="BP837935" s="90"/>
    </row>
    <row r="837936" spans="68:68" customFormat="1">
      <c r="BP837936" s="90"/>
    </row>
    <row r="837937" spans="68:68" customFormat="1">
      <c r="BP837937" s="90"/>
    </row>
    <row r="837938" spans="68:68" customFormat="1">
      <c r="BP837938" s="90"/>
    </row>
    <row r="837939" spans="68:68" customFormat="1">
      <c r="BP837939" s="90"/>
    </row>
    <row r="837940" spans="68:68" customFormat="1">
      <c r="BP837940" s="90"/>
    </row>
    <row r="837941" spans="68:68" customFormat="1">
      <c r="BP837941" s="90"/>
    </row>
    <row r="837942" spans="68:68" customFormat="1">
      <c r="BP837942" s="90"/>
    </row>
    <row r="837943" spans="68:68" customFormat="1">
      <c r="BP837943" s="90"/>
    </row>
    <row r="837944" spans="68:68" customFormat="1">
      <c r="BP837944" s="90"/>
    </row>
    <row r="837945" spans="68:68" customFormat="1">
      <c r="BP837945" s="90"/>
    </row>
    <row r="837946" spans="68:68" customFormat="1">
      <c r="BP837946" s="90"/>
    </row>
    <row r="837947" spans="68:68" customFormat="1">
      <c r="BP837947" s="90"/>
    </row>
    <row r="837948" spans="68:68" customFormat="1">
      <c r="BP837948" s="90"/>
    </row>
    <row r="837949" spans="68:68" customFormat="1">
      <c r="BP837949" s="90"/>
    </row>
    <row r="837950" spans="68:68" customFormat="1">
      <c r="BP837950" s="90"/>
    </row>
    <row r="837951" spans="68:68" customFormat="1">
      <c r="BP837951" s="90"/>
    </row>
    <row r="837952" spans="68:68" customFormat="1">
      <c r="BP837952" s="90"/>
    </row>
    <row r="837953" spans="68:68" customFormat="1">
      <c r="BP837953" s="90"/>
    </row>
    <row r="837954" spans="68:68" customFormat="1">
      <c r="BP837954" s="90"/>
    </row>
    <row r="837955" spans="68:68" customFormat="1">
      <c r="BP837955" s="90"/>
    </row>
    <row r="837956" spans="68:68" customFormat="1">
      <c r="BP837956" s="90"/>
    </row>
    <row r="837957" spans="68:68" customFormat="1">
      <c r="BP837957" s="90"/>
    </row>
    <row r="837958" spans="68:68" customFormat="1">
      <c r="BP837958" s="90"/>
    </row>
    <row r="837959" spans="68:68" customFormat="1">
      <c r="BP837959" s="90"/>
    </row>
    <row r="837960" spans="68:68" customFormat="1">
      <c r="BP837960" s="90"/>
    </row>
    <row r="837961" spans="68:68" customFormat="1">
      <c r="BP837961" s="90"/>
    </row>
    <row r="837962" spans="68:68" customFormat="1">
      <c r="BP837962" s="90"/>
    </row>
    <row r="837963" spans="68:68" customFormat="1">
      <c r="BP837963" s="90"/>
    </row>
    <row r="837964" spans="68:68" customFormat="1">
      <c r="BP837964" s="90"/>
    </row>
    <row r="837965" spans="68:68" customFormat="1">
      <c r="BP837965" s="90"/>
    </row>
    <row r="837966" spans="68:68" customFormat="1">
      <c r="BP837966" s="90"/>
    </row>
    <row r="837967" spans="68:68" customFormat="1">
      <c r="BP837967" s="90"/>
    </row>
    <row r="837968" spans="68:68" customFormat="1">
      <c r="BP837968" s="90"/>
    </row>
    <row r="837969" spans="68:68" customFormat="1">
      <c r="BP837969" s="90"/>
    </row>
    <row r="837970" spans="68:68" customFormat="1">
      <c r="BP837970" s="90"/>
    </row>
    <row r="837971" spans="68:68" customFormat="1">
      <c r="BP837971" s="90"/>
    </row>
    <row r="837972" spans="68:68" customFormat="1">
      <c r="BP837972" s="90"/>
    </row>
    <row r="837973" spans="68:68" customFormat="1">
      <c r="BP837973" s="90"/>
    </row>
    <row r="837974" spans="68:68" customFormat="1">
      <c r="BP837974" s="90"/>
    </row>
    <row r="837975" spans="68:68" customFormat="1">
      <c r="BP837975" s="90"/>
    </row>
    <row r="837976" spans="68:68" customFormat="1">
      <c r="BP837976" s="90"/>
    </row>
    <row r="837977" spans="68:68" customFormat="1">
      <c r="BP837977" s="90"/>
    </row>
    <row r="837978" spans="68:68" customFormat="1">
      <c r="BP837978" s="90"/>
    </row>
    <row r="837979" spans="68:68" customFormat="1">
      <c r="BP837979" s="90"/>
    </row>
    <row r="837980" spans="68:68" customFormat="1">
      <c r="BP837980" s="90"/>
    </row>
    <row r="837981" spans="68:68" customFormat="1">
      <c r="BP837981" s="90"/>
    </row>
    <row r="837982" spans="68:68" customFormat="1">
      <c r="BP837982" s="90"/>
    </row>
    <row r="837983" spans="68:68" customFormat="1">
      <c r="BP837983" s="90"/>
    </row>
    <row r="837984" spans="68:68" customFormat="1">
      <c r="BP837984" s="90"/>
    </row>
    <row r="837985" spans="68:68" customFormat="1">
      <c r="BP837985" s="90"/>
    </row>
    <row r="837986" spans="68:68" customFormat="1">
      <c r="BP837986" s="90"/>
    </row>
    <row r="837987" spans="68:68" customFormat="1">
      <c r="BP837987" s="90"/>
    </row>
    <row r="837988" spans="68:68" customFormat="1">
      <c r="BP837988" s="90"/>
    </row>
    <row r="837989" spans="68:68" customFormat="1">
      <c r="BP837989" s="90"/>
    </row>
    <row r="837990" spans="68:68" customFormat="1">
      <c r="BP837990" s="90"/>
    </row>
    <row r="837991" spans="68:68" customFormat="1">
      <c r="BP837991" s="90"/>
    </row>
    <row r="837992" spans="68:68" customFormat="1">
      <c r="BP837992" s="90"/>
    </row>
    <row r="837993" spans="68:68" customFormat="1">
      <c r="BP837993" s="90"/>
    </row>
    <row r="837994" spans="68:68" customFormat="1">
      <c r="BP837994" s="90"/>
    </row>
    <row r="837995" spans="68:68" customFormat="1">
      <c r="BP837995" s="90"/>
    </row>
    <row r="837996" spans="68:68" customFormat="1">
      <c r="BP837996" s="90"/>
    </row>
    <row r="837997" spans="68:68" customFormat="1">
      <c r="BP837997" s="90"/>
    </row>
    <row r="837998" spans="68:68" customFormat="1">
      <c r="BP837998" s="90"/>
    </row>
    <row r="837999" spans="68:68" customFormat="1">
      <c r="BP837999" s="90"/>
    </row>
    <row r="838000" spans="68:68" customFormat="1">
      <c r="BP838000" s="90"/>
    </row>
    <row r="838001" spans="68:68" customFormat="1">
      <c r="BP838001" s="90"/>
    </row>
    <row r="838002" spans="68:68" customFormat="1">
      <c r="BP838002" s="90"/>
    </row>
    <row r="838003" spans="68:68" customFormat="1">
      <c r="BP838003" s="90"/>
    </row>
    <row r="838004" spans="68:68" customFormat="1">
      <c r="BP838004" s="90"/>
    </row>
    <row r="838005" spans="68:68" customFormat="1">
      <c r="BP838005" s="90"/>
    </row>
    <row r="838006" spans="68:68" customFormat="1">
      <c r="BP838006" s="90"/>
    </row>
    <row r="838007" spans="68:68" customFormat="1">
      <c r="BP838007" s="90"/>
    </row>
    <row r="838008" spans="68:68" customFormat="1">
      <c r="BP838008" s="90"/>
    </row>
    <row r="838009" spans="68:68" customFormat="1">
      <c r="BP838009" s="90"/>
    </row>
    <row r="838010" spans="68:68" customFormat="1">
      <c r="BP838010" s="90"/>
    </row>
    <row r="838011" spans="68:68" customFormat="1">
      <c r="BP838011" s="90"/>
    </row>
    <row r="838012" spans="68:68" customFormat="1">
      <c r="BP838012" s="90"/>
    </row>
    <row r="838013" spans="68:68" customFormat="1">
      <c r="BP838013" s="90"/>
    </row>
    <row r="838014" spans="68:68" customFormat="1">
      <c r="BP838014" s="90"/>
    </row>
    <row r="838015" spans="68:68" customFormat="1">
      <c r="BP838015" s="90"/>
    </row>
    <row r="838016" spans="68:68" customFormat="1">
      <c r="BP838016" s="90"/>
    </row>
    <row r="838017" spans="68:68" customFormat="1">
      <c r="BP838017" s="90"/>
    </row>
    <row r="838018" spans="68:68" customFormat="1">
      <c r="BP838018" s="90"/>
    </row>
    <row r="838019" spans="68:68" customFormat="1">
      <c r="BP838019" s="90"/>
    </row>
    <row r="838020" spans="68:68" customFormat="1">
      <c r="BP838020" s="90"/>
    </row>
    <row r="838021" spans="68:68" customFormat="1">
      <c r="BP838021" s="90"/>
    </row>
    <row r="838022" spans="68:68" customFormat="1">
      <c r="BP838022" s="90"/>
    </row>
    <row r="838023" spans="68:68" customFormat="1">
      <c r="BP838023" s="90"/>
    </row>
    <row r="838024" spans="68:68" customFormat="1">
      <c r="BP838024" s="90"/>
    </row>
    <row r="838025" spans="68:68" customFormat="1">
      <c r="BP838025" s="90"/>
    </row>
    <row r="838026" spans="68:68" customFormat="1">
      <c r="BP838026" s="90"/>
    </row>
    <row r="838027" spans="68:68" customFormat="1">
      <c r="BP838027" s="90"/>
    </row>
    <row r="838028" spans="68:68" customFormat="1">
      <c r="BP838028" s="90"/>
    </row>
    <row r="838029" spans="68:68" customFormat="1">
      <c r="BP838029" s="90"/>
    </row>
    <row r="838030" spans="68:68" customFormat="1">
      <c r="BP838030" s="90"/>
    </row>
    <row r="838031" spans="68:68" customFormat="1">
      <c r="BP838031" s="90"/>
    </row>
    <row r="838032" spans="68:68" customFormat="1">
      <c r="BP838032" s="90"/>
    </row>
    <row r="838033" spans="68:68" customFormat="1">
      <c r="BP838033" s="90"/>
    </row>
    <row r="838034" spans="68:68" customFormat="1">
      <c r="BP838034" s="90"/>
    </row>
    <row r="838035" spans="68:68" customFormat="1">
      <c r="BP838035" s="90"/>
    </row>
    <row r="838036" spans="68:68" customFormat="1">
      <c r="BP838036" s="90"/>
    </row>
    <row r="838037" spans="68:68" customFormat="1">
      <c r="BP838037" s="90"/>
    </row>
    <row r="838038" spans="68:68" customFormat="1">
      <c r="BP838038" s="90"/>
    </row>
    <row r="838039" spans="68:68" customFormat="1">
      <c r="BP838039" s="90"/>
    </row>
    <row r="838040" spans="68:68" customFormat="1">
      <c r="BP838040" s="90"/>
    </row>
    <row r="838041" spans="68:68" customFormat="1">
      <c r="BP838041" s="90"/>
    </row>
    <row r="838042" spans="68:68" customFormat="1">
      <c r="BP838042" s="90"/>
    </row>
    <row r="838043" spans="68:68" customFormat="1">
      <c r="BP838043" s="90"/>
    </row>
    <row r="838044" spans="68:68" customFormat="1">
      <c r="BP838044" s="90"/>
    </row>
    <row r="838045" spans="68:68" customFormat="1">
      <c r="BP838045" s="90"/>
    </row>
    <row r="838046" spans="68:68" customFormat="1">
      <c r="BP838046" s="90"/>
    </row>
    <row r="838047" spans="68:68" customFormat="1">
      <c r="BP838047" s="90"/>
    </row>
    <row r="838048" spans="68:68" customFormat="1">
      <c r="BP838048" s="90"/>
    </row>
    <row r="838049" spans="68:68" customFormat="1">
      <c r="BP838049" s="90"/>
    </row>
    <row r="838050" spans="68:68" customFormat="1">
      <c r="BP838050" s="90"/>
    </row>
    <row r="838051" spans="68:68" customFormat="1">
      <c r="BP838051" s="90"/>
    </row>
    <row r="838052" spans="68:68" customFormat="1">
      <c r="BP838052" s="90"/>
    </row>
    <row r="838053" spans="68:68" customFormat="1">
      <c r="BP838053" s="90"/>
    </row>
    <row r="838054" spans="68:68" customFormat="1">
      <c r="BP838054" s="90"/>
    </row>
    <row r="838055" spans="68:68" customFormat="1">
      <c r="BP838055" s="90"/>
    </row>
    <row r="838056" spans="68:68" customFormat="1">
      <c r="BP838056" s="90"/>
    </row>
    <row r="838057" spans="68:68" customFormat="1">
      <c r="BP838057" s="90"/>
    </row>
    <row r="838058" spans="68:68" customFormat="1">
      <c r="BP838058" s="90"/>
    </row>
    <row r="838059" spans="68:68" customFormat="1">
      <c r="BP838059" s="90"/>
    </row>
    <row r="838060" spans="68:68" customFormat="1">
      <c r="BP838060" s="90"/>
    </row>
    <row r="838061" spans="68:68" customFormat="1">
      <c r="BP838061" s="90"/>
    </row>
    <row r="838062" spans="68:68" customFormat="1">
      <c r="BP838062" s="90"/>
    </row>
    <row r="838063" spans="68:68" customFormat="1">
      <c r="BP838063" s="90"/>
    </row>
    <row r="838064" spans="68:68" customFormat="1">
      <c r="BP838064" s="90"/>
    </row>
    <row r="838065" spans="68:68" customFormat="1">
      <c r="BP838065" s="90"/>
    </row>
    <row r="838066" spans="68:68" customFormat="1">
      <c r="BP838066" s="90"/>
    </row>
    <row r="838067" spans="68:68" customFormat="1">
      <c r="BP838067" s="90"/>
    </row>
    <row r="838068" spans="68:68" customFormat="1">
      <c r="BP838068" s="90"/>
    </row>
    <row r="838069" spans="68:68" customFormat="1">
      <c r="BP838069" s="90"/>
    </row>
    <row r="838070" spans="68:68" customFormat="1">
      <c r="BP838070" s="90"/>
    </row>
    <row r="838071" spans="68:68" customFormat="1">
      <c r="BP838071" s="90"/>
    </row>
    <row r="838072" spans="68:68" customFormat="1">
      <c r="BP838072" s="90"/>
    </row>
    <row r="838073" spans="68:68" customFormat="1">
      <c r="BP838073" s="90"/>
    </row>
    <row r="838074" spans="68:68" customFormat="1">
      <c r="BP838074" s="90"/>
    </row>
    <row r="838075" spans="68:68" customFormat="1">
      <c r="BP838075" s="90"/>
    </row>
    <row r="838076" spans="68:68" customFormat="1">
      <c r="BP838076" s="90"/>
    </row>
    <row r="838077" spans="68:68" customFormat="1">
      <c r="BP838077" s="90"/>
    </row>
    <row r="838078" spans="68:68" customFormat="1">
      <c r="BP838078" s="90"/>
    </row>
    <row r="838079" spans="68:68" customFormat="1">
      <c r="BP838079" s="90"/>
    </row>
    <row r="838080" spans="68:68" customFormat="1">
      <c r="BP838080" s="90"/>
    </row>
    <row r="838081" spans="68:68" customFormat="1">
      <c r="BP838081" s="90"/>
    </row>
    <row r="838082" spans="68:68" customFormat="1">
      <c r="BP838082" s="90"/>
    </row>
    <row r="838083" spans="68:68" customFormat="1">
      <c r="BP838083" s="90"/>
    </row>
    <row r="838084" spans="68:68" customFormat="1">
      <c r="BP838084" s="90"/>
    </row>
    <row r="838085" spans="68:68" customFormat="1">
      <c r="BP838085" s="90"/>
    </row>
    <row r="838086" spans="68:68" customFormat="1">
      <c r="BP838086" s="90"/>
    </row>
    <row r="838087" spans="68:68" customFormat="1">
      <c r="BP838087" s="90"/>
    </row>
    <row r="838088" spans="68:68" customFormat="1">
      <c r="BP838088" s="90"/>
    </row>
    <row r="838089" spans="68:68" customFormat="1">
      <c r="BP838089" s="90"/>
    </row>
    <row r="838090" spans="68:68" customFormat="1">
      <c r="BP838090" s="90"/>
    </row>
    <row r="838091" spans="68:68" customFormat="1">
      <c r="BP838091" s="90"/>
    </row>
    <row r="838092" spans="68:68" customFormat="1">
      <c r="BP838092" s="90"/>
    </row>
    <row r="838093" spans="68:68" customFormat="1">
      <c r="BP838093" s="90"/>
    </row>
    <row r="838094" spans="68:68" customFormat="1">
      <c r="BP838094" s="90"/>
    </row>
    <row r="838095" spans="68:68" customFormat="1">
      <c r="BP838095" s="90"/>
    </row>
    <row r="838096" spans="68:68" customFormat="1">
      <c r="BP838096" s="90"/>
    </row>
    <row r="838097" spans="68:68" customFormat="1">
      <c r="BP838097" s="90"/>
    </row>
    <row r="838098" spans="68:68" customFormat="1">
      <c r="BP838098" s="90"/>
    </row>
    <row r="838099" spans="68:68" customFormat="1">
      <c r="BP838099" s="90"/>
    </row>
    <row r="838100" spans="68:68" customFormat="1">
      <c r="BP838100" s="90"/>
    </row>
    <row r="838101" spans="68:68" customFormat="1">
      <c r="BP838101" s="90"/>
    </row>
    <row r="838102" spans="68:68" customFormat="1">
      <c r="BP838102" s="90"/>
    </row>
    <row r="838103" spans="68:68" customFormat="1">
      <c r="BP838103" s="90"/>
    </row>
    <row r="838104" spans="68:68" customFormat="1">
      <c r="BP838104" s="90"/>
    </row>
    <row r="838105" spans="68:68" customFormat="1">
      <c r="BP838105" s="90"/>
    </row>
    <row r="838106" spans="68:68" customFormat="1">
      <c r="BP838106" s="90"/>
    </row>
    <row r="838107" spans="68:68" customFormat="1">
      <c r="BP838107" s="90"/>
    </row>
    <row r="838108" spans="68:68" customFormat="1">
      <c r="BP838108" s="90"/>
    </row>
    <row r="838109" spans="68:68" customFormat="1">
      <c r="BP838109" s="90"/>
    </row>
    <row r="838110" spans="68:68" customFormat="1">
      <c r="BP838110" s="90"/>
    </row>
    <row r="838111" spans="68:68" customFormat="1">
      <c r="BP838111" s="90"/>
    </row>
    <row r="838112" spans="68:68" customFormat="1">
      <c r="BP838112" s="90"/>
    </row>
    <row r="838113" spans="68:68" customFormat="1">
      <c r="BP838113" s="90"/>
    </row>
    <row r="838114" spans="68:68" customFormat="1">
      <c r="BP838114" s="90"/>
    </row>
    <row r="838115" spans="68:68" customFormat="1">
      <c r="BP838115" s="90"/>
    </row>
    <row r="838116" spans="68:68" customFormat="1">
      <c r="BP838116" s="90"/>
    </row>
    <row r="838117" spans="68:68" customFormat="1">
      <c r="BP838117" s="90"/>
    </row>
    <row r="838118" spans="68:68" customFormat="1">
      <c r="BP838118" s="90"/>
    </row>
    <row r="838119" spans="68:68" customFormat="1">
      <c r="BP838119" s="90"/>
    </row>
    <row r="838120" spans="68:68" customFormat="1">
      <c r="BP838120" s="90"/>
    </row>
    <row r="838121" spans="68:68" customFormat="1">
      <c r="BP838121" s="90"/>
    </row>
    <row r="838122" spans="68:68" customFormat="1">
      <c r="BP838122" s="90"/>
    </row>
    <row r="838123" spans="68:68" customFormat="1">
      <c r="BP838123" s="90"/>
    </row>
    <row r="838124" spans="68:68" customFormat="1">
      <c r="BP838124" s="90"/>
    </row>
    <row r="838125" spans="68:68" customFormat="1">
      <c r="BP838125" s="90"/>
    </row>
    <row r="838126" spans="68:68" customFormat="1">
      <c r="BP838126" s="90"/>
    </row>
    <row r="838127" spans="68:68" customFormat="1">
      <c r="BP838127" s="90"/>
    </row>
    <row r="838128" spans="68:68" customFormat="1">
      <c r="BP838128" s="90"/>
    </row>
    <row r="838129" spans="68:68" customFormat="1">
      <c r="BP838129" s="90"/>
    </row>
    <row r="838130" spans="68:68" customFormat="1">
      <c r="BP838130" s="90"/>
    </row>
    <row r="838131" spans="68:68" customFormat="1">
      <c r="BP838131" s="90"/>
    </row>
    <row r="838132" spans="68:68" customFormat="1">
      <c r="BP838132" s="90"/>
    </row>
    <row r="838133" spans="68:68" customFormat="1">
      <c r="BP838133" s="90"/>
    </row>
    <row r="838134" spans="68:68" customFormat="1">
      <c r="BP838134" s="90"/>
    </row>
    <row r="838135" spans="68:68" customFormat="1">
      <c r="BP838135" s="90"/>
    </row>
    <row r="838136" spans="68:68" customFormat="1">
      <c r="BP838136" s="90"/>
    </row>
    <row r="838137" spans="68:68" customFormat="1">
      <c r="BP838137" s="90"/>
    </row>
    <row r="838138" spans="68:68" customFormat="1">
      <c r="BP838138" s="90"/>
    </row>
    <row r="838139" spans="68:68" customFormat="1">
      <c r="BP838139" s="90"/>
    </row>
    <row r="838140" spans="68:68" customFormat="1">
      <c r="BP838140" s="90"/>
    </row>
    <row r="838141" spans="68:68" customFormat="1">
      <c r="BP838141" s="90"/>
    </row>
    <row r="838142" spans="68:68" customFormat="1">
      <c r="BP838142" s="90"/>
    </row>
    <row r="838143" spans="68:68" customFormat="1">
      <c r="BP838143" s="90"/>
    </row>
    <row r="838144" spans="68:68" customFormat="1">
      <c r="BP838144" s="90"/>
    </row>
    <row r="838145" spans="68:68" customFormat="1">
      <c r="BP838145" s="90"/>
    </row>
    <row r="838146" spans="68:68" customFormat="1">
      <c r="BP838146" s="90"/>
    </row>
    <row r="838147" spans="68:68" customFormat="1">
      <c r="BP838147" s="90"/>
    </row>
    <row r="838148" spans="68:68" customFormat="1">
      <c r="BP838148" s="90"/>
    </row>
    <row r="838149" spans="68:68" customFormat="1">
      <c r="BP838149" s="90"/>
    </row>
    <row r="838150" spans="68:68" customFormat="1">
      <c r="BP838150" s="90"/>
    </row>
    <row r="838151" spans="68:68" customFormat="1">
      <c r="BP838151" s="90"/>
    </row>
    <row r="838152" spans="68:68" customFormat="1">
      <c r="BP838152" s="90"/>
    </row>
    <row r="838153" spans="68:68" customFormat="1">
      <c r="BP838153" s="90"/>
    </row>
    <row r="838154" spans="68:68" customFormat="1">
      <c r="BP838154" s="90"/>
    </row>
    <row r="838155" spans="68:68" customFormat="1">
      <c r="BP838155" s="90"/>
    </row>
    <row r="838156" spans="68:68" customFormat="1">
      <c r="BP838156" s="90"/>
    </row>
    <row r="838157" spans="68:68" customFormat="1">
      <c r="BP838157" s="90"/>
    </row>
    <row r="838158" spans="68:68" customFormat="1">
      <c r="BP838158" s="90"/>
    </row>
    <row r="838159" spans="68:68" customFormat="1">
      <c r="BP838159" s="90"/>
    </row>
    <row r="838160" spans="68:68" customFormat="1">
      <c r="BP838160" s="90"/>
    </row>
    <row r="838161" spans="68:68" customFormat="1">
      <c r="BP838161" s="90"/>
    </row>
    <row r="838162" spans="68:68" customFormat="1">
      <c r="BP838162" s="90"/>
    </row>
    <row r="838163" spans="68:68" customFormat="1">
      <c r="BP838163" s="90"/>
    </row>
    <row r="838164" spans="68:68" customFormat="1">
      <c r="BP838164" s="90"/>
    </row>
    <row r="838165" spans="68:68" customFormat="1">
      <c r="BP838165" s="90"/>
    </row>
    <row r="838166" spans="68:68" customFormat="1">
      <c r="BP838166" s="90"/>
    </row>
    <row r="838167" spans="68:68" customFormat="1">
      <c r="BP838167" s="90"/>
    </row>
    <row r="838168" spans="68:68" customFormat="1">
      <c r="BP838168" s="90"/>
    </row>
    <row r="838169" spans="68:68" customFormat="1">
      <c r="BP838169" s="90"/>
    </row>
    <row r="838170" spans="68:68" customFormat="1">
      <c r="BP838170" s="90"/>
    </row>
    <row r="838171" spans="68:68" customFormat="1">
      <c r="BP838171" s="90"/>
    </row>
    <row r="838172" spans="68:68" customFormat="1">
      <c r="BP838172" s="90"/>
    </row>
    <row r="838173" spans="68:68" customFormat="1">
      <c r="BP838173" s="90"/>
    </row>
    <row r="838174" spans="68:68" customFormat="1">
      <c r="BP838174" s="90"/>
    </row>
    <row r="838175" spans="68:68" customFormat="1">
      <c r="BP838175" s="90"/>
    </row>
    <row r="838176" spans="68:68" customFormat="1">
      <c r="BP838176" s="90"/>
    </row>
    <row r="838177" spans="68:68" customFormat="1">
      <c r="BP838177" s="90"/>
    </row>
    <row r="838178" spans="68:68" customFormat="1">
      <c r="BP838178" s="90"/>
    </row>
    <row r="838179" spans="68:68" customFormat="1">
      <c r="BP838179" s="90"/>
    </row>
    <row r="838180" spans="68:68" customFormat="1">
      <c r="BP838180" s="90"/>
    </row>
    <row r="838181" spans="68:68" customFormat="1">
      <c r="BP838181" s="90"/>
    </row>
    <row r="838182" spans="68:68" customFormat="1">
      <c r="BP838182" s="90"/>
    </row>
    <row r="838183" spans="68:68" customFormat="1">
      <c r="BP838183" s="90"/>
    </row>
    <row r="838184" spans="68:68" customFormat="1">
      <c r="BP838184" s="90"/>
    </row>
    <row r="838185" spans="68:68" customFormat="1">
      <c r="BP838185" s="90"/>
    </row>
    <row r="838186" spans="68:68" customFormat="1">
      <c r="BP838186" s="90"/>
    </row>
    <row r="838187" spans="68:68" customFormat="1">
      <c r="BP838187" s="90"/>
    </row>
    <row r="838188" spans="68:68" customFormat="1">
      <c r="BP838188" s="90"/>
    </row>
    <row r="838189" spans="68:68" customFormat="1">
      <c r="BP838189" s="90"/>
    </row>
    <row r="838190" spans="68:68" customFormat="1">
      <c r="BP838190" s="90"/>
    </row>
    <row r="838191" spans="68:68" customFormat="1">
      <c r="BP838191" s="90"/>
    </row>
    <row r="838192" spans="68:68" customFormat="1">
      <c r="BP838192" s="90"/>
    </row>
    <row r="838193" spans="68:68" customFormat="1">
      <c r="BP838193" s="90"/>
    </row>
    <row r="838194" spans="68:68" customFormat="1">
      <c r="BP838194" s="90"/>
    </row>
    <row r="838195" spans="68:68" customFormat="1">
      <c r="BP838195" s="90"/>
    </row>
    <row r="838196" spans="68:68" customFormat="1">
      <c r="BP838196" s="90"/>
    </row>
    <row r="838197" spans="68:68" customFormat="1">
      <c r="BP838197" s="90"/>
    </row>
    <row r="838198" spans="68:68" customFormat="1">
      <c r="BP838198" s="90"/>
    </row>
    <row r="838199" spans="68:68" customFormat="1">
      <c r="BP838199" s="90"/>
    </row>
    <row r="838200" spans="68:68" customFormat="1">
      <c r="BP838200" s="90"/>
    </row>
    <row r="838201" spans="68:68" customFormat="1">
      <c r="BP838201" s="90"/>
    </row>
    <row r="838202" spans="68:68" customFormat="1">
      <c r="BP838202" s="90"/>
    </row>
    <row r="838203" spans="68:68" customFormat="1">
      <c r="BP838203" s="90"/>
    </row>
    <row r="838204" spans="68:68" customFormat="1">
      <c r="BP838204" s="90"/>
    </row>
    <row r="838205" spans="68:68" customFormat="1">
      <c r="BP838205" s="90"/>
    </row>
    <row r="838206" spans="68:68" customFormat="1">
      <c r="BP838206" s="90"/>
    </row>
    <row r="838207" spans="68:68" customFormat="1">
      <c r="BP838207" s="90"/>
    </row>
    <row r="838208" spans="68:68" customFormat="1">
      <c r="BP838208" s="90"/>
    </row>
    <row r="838209" spans="68:68" customFormat="1">
      <c r="BP838209" s="90"/>
    </row>
    <row r="838210" spans="68:68" customFormat="1">
      <c r="BP838210" s="90"/>
    </row>
    <row r="838211" spans="68:68" customFormat="1">
      <c r="BP838211" s="90"/>
    </row>
    <row r="838212" spans="68:68" customFormat="1">
      <c r="BP838212" s="90"/>
    </row>
    <row r="838213" spans="68:68" customFormat="1">
      <c r="BP838213" s="90"/>
    </row>
    <row r="838214" spans="68:68" customFormat="1">
      <c r="BP838214" s="90"/>
    </row>
    <row r="838215" spans="68:68" customFormat="1">
      <c r="BP838215" s="90"/>
    </row>
    <row r="838216" spans="68:68" customFormat="1">
      <c r="BP838216" s="90"/>
    </row>
    <row r="838217" spans="68:68" customFormat="1">
      <c r="BP838217" s="90"/>
    </row>
    <row r="838218" spans="68:68" customFormat="1">
      <c r="BP838218" s="90"/>
    </row>
    <row r="838219" spans="68:68" customFormat="1">
      <c r="BP838219" s="90"/>
    </row>
    <row r="838220" spans="68:68" customFormat="1">
      <c r="BP838220" s="90"/>
    </row>
    <row r="838221" spans="68:68" customFormat="1">
      <c r="BP838221" s="90"/>
    </row>
    <row r="838222" spans="68:68" customFormat="1">
      <c r="BP838222" s="90"/>
    </row>
    <row r="838223" spans="68:68" customFormat="1">
      <c r="BP838223" s="90"/>
    </row>
    <row r="838224" spans="68:68" customFormat="1">
      <c r="BP838224" s="90"/>
    </row>
    <row r="838225" spans="68:68" customFormat="1">
      <c r="BP838225" s="90"/>
    </row>
    <row r="838226" spans="68:68" customFormat="1">
      <c r="BP838226" s="90"/>
    </row>
    <row r="838227" spans="68:68" customFormat="1">
      <c r="BP838227" s="90"/>
    </row>
    <row r="838228" spans="68:68" customFormat="1">
      <c r="BP838228" s="90"/>
    </row>
    <row r="838229" spans="68:68" customFormat="1">
      <c r="BP838229" s="90"/>
    </row>
    <row r="838230" spans="68:68" customFormat="1">
      <c r="BP838230" s="90"/>
    </row>
    <row r="838231" spans="68:68" customFormat="1">
      <c r="BP838231" s="90"/>
    </row>
    <row r="838232" spans="68:68" customFormat="1">
      <c r="BP838232" s="90"/>
    </row>
    <row r="838233" spans="68:68" customFormat="1">
      <c r="BP838233" s="90"/>
    </row>
    <row r="838234" spans="68:68" customFormat="1">
      <c r="BP838234" s="90"/>
    </row>
    <row r="838235" spans="68:68" customFormat="1">
      <c r="BP838235" s="90"/>
    </row>
    <row r="838236" spans="68:68" customFormat="1">
      <c r="BP838236" s="90"/>
    </row>
    <row r="838237" spans="68:68" customFormat="1">
      <c r="BP838237" s="90"/>
    </row>
    <row r="838238" spans="68:68" customFormat="1">
      <c r="BP838238" s="90"/>
    </row>
    <row r="838239" spans="68:68" customFormat="1">
      <c r="BP838239" s="90"/>
    </row>
    <row r="838240" spans="68:68" customFormat="1">
      <c r="BP838240" s="90"/>
    </row>
    <row r="838241" spans="68:68" customFormat="1">
      <c r="BP838241" s="90"/>
    </row>
    <row r="838242" spans="68:68" customFormat="1">
      <c r="BP838242" s="90"/>
    </row>
    <row r="838243" spans="68:68" customFormat="1">
      <c r="BP838243" s="90"/>
    </row>
    <row r="838244" spans="68:68" customFormat="1">
      <c r="BP838244" s="90"/>
    </row>
    <row r="838245" spans="68:68" customFormat="1">
      <c r="BP838245" s="90"/>
    </row>
    <row r="838246" spans="68:68" customFormat="1">
      <c r="BP838246" s="90"/>
    </row>
    <row r="838247" spans="68:68" customFormat="1">
      <c r="BP838247" s="90"/>
    </row>
    <row r="838248" spans="68:68" customFormat="1">
      <c r="BP838248" s="90"/>
    </row>
    <row r="838249" spans="68:68" customFormat="1">
      <c r="BP838249" s="90"/>
    </row>
    <row r="838250" spans="68:68" customFormat="1">
      <c r="BP838250" s="90"/>
    </row>
    <row r="838251" spans="68:68" customFormat="1">
      <c r="BP838251" s="90"/>
    </row>
    <row r="838252" spans="68:68" customFormat="1">
      <c r="BP838252" s="90"/>
    </row>
    <row r="838253" spans="68:68" customFormat="1">
      <c r="BP838253" s="90"/>
    </row>
    <row r="838254" spans="68:68" customFormat="1">
      <c r="BP838254" s="90"/>
    </row>
    <row r="838255" spans="68:68" customFormat="1">
      <c r="BP838255" s="90"/>
    </row>
    <row r="838256" spans="68:68" customFormat="1">
      <c r="BP838256" s="90"/>
    </row>
    <row r="838257" spans="68:68" customFormat="1">
      <c r="BP838257" s="90"/>
    </row>
    <row r="838258" spans="68:68" customFormat="1">
      <c r="BP838258" s="90"/>
    </row>
    <row r="838259" spans="68:68" customFormat="1">
      <c r="BP838259" s="90"/>
    </row>
    <row r="838260" spans="68:68" customFormat="1">
      <c r="BP838260" s="90"/>
    </row>
    <row r="838261" spans="68:68" customFormat="1">
      <c r="BP838261" s="90"/>
    </row>
    <row r="838262" spans="68:68" customFormat="1">
      <c r="BP838262" s="90"/>
    </row>
    <row r="838263" spans="68:68" customFormat="1">
      <c r="BP838263" s="90"/>
    </row>
    <row r="838264" spans="68:68" customFormat="1">
      <c r="BP838264" s="90"/>
    </row>
    <row r="838265" spans="68:68" customFormat="1">
      <c r="BP838265" s="90"/>
    </row>
    <row r="838266" spans="68:68" customFormat="1">
      <c r="BP838266" s="90"/>
    </row>
    <row r="838267" spans="68:68" customFormat="1">
      <c r="BP838267" s="90"/>
    </row>
    <row r="838268" spans="68:68" customFormat="1">
      <c r="BP838268" s="90"/>
    </row>
    <row r="838269" spans="68:68" customFormat="1">
      <c r="BP838269" s="90"/>
    </row>
    <row r="838270" spans="68:68" customFormat="1">
      <c r="BP838270" s="90"/>
    </row>
    <row r="838271" spans="68:68" customFormat="1">
      <c r="BP838271" s="90"/>
    </row>
    <row r="838272" spans="68:68" customFormat="1">
      <c r="BP838272" s="90"/>
    </row>
    <row r="838273" spans="68:68" customFormat="1">
      <c r="BP838273" s="90"/>
    </row>
    <row r="838274" spans="68:68" customFormat="1">
      <c r="BP838274" s="90"/>
    </row>
    <row r="838275" spans="68:68" customFormat="1">
      <c r="BP838275" s="90"/>
    </row>
    <row r="838276" spans="68:68" customFormat="1">
      <c r="BP838276" s="90"/>
    </row>
    <row r="838277" spans="68:68" customFormat="1">
      <c r="BP838277" s="90"/>
    </row>
    <row r="838278" spans="68:68" customFormat="1">
      <c r="BP838278" s="90"/>
    </row>
    <row r="838279" spans="68:68" customFormat="1">
      <c r="BP838279" s="90"/>
    </row>
    <row r="838280" spans="68:68" customFormat="1">
      <c r="BP838280" s="90"/>
    </row>
    <row r="838281" spans="68:68" customFormat="1">
      <c r="BP838281" s="90"/>
    </row>
    <row r="838282" spans="68:68" customFormat="1">
      <c r="BP838282" s="90"/>
    </row>
    <row r="838283" spans="68:68" customFormat="1">
      <c r="BP838283" s="90"/>
    </row>
    <row r="838284" spans="68:68" customFormat="1">
      <c r="BP838284" s="90"/>
    </row>
    <row r="838285" spans="68:68" customFormat="1">
      <c r="BP838285" s="90"/>
    </row>
    <row r="838286" spans="68:68" customFormat="1">
      <c r="BP838286" s="90"/>
    </row>
    <row r="838287" spans="68:68" customFormat="1">
      <c r="BP838287" s="90"/>
    </row>
    <row r="838288" spans="68:68" customFormat="1">
      <c r="BP838288" s="90"/>
    </row>
    <row r="838289" spans="68:68" customFormat="1">
      <c r="BP838289" s="90"/>
    </row>
    <row r="838290" spans="68:68" customFormat="1">
      <c r="BP838290" s="90"/>
    </row>
    <row r="838291" spans="68:68" customFormat="1">
      <c r="BP838291" s="90"/>
    </row>
    <row r="838292" spans="68:68" customFormat="1">
      <c r="BP838292" s="90"/>
    </row>
    <row r="838293" spans="68:68" customFormat="1">
      <c r="BP838293" s="90"/>
    </row>
    <row r="838294" spans="68:68" customFormat="1">
      <c r="BP838294" s="90"/>
    </row>
    <row r="838295" spans="68:68" customFormat="1">
      <c r="BP838295" s="90"/>
    </row>
    <row r="838296" spans="68:68" customFormat="1">
      <c r="BP838296" s="90"/>
    </row>
    <row r="838297" spans="68:68" customFormat="1">
      <c r="BP838297" s="90"/>
    </row>
    <row r="838298" spans="68:68" customFormat="1">
      <c r="BP838298" s="90"/>
    </row>
    <row r="838299" spans="68:68" customFormat="1">
      <c r="BP838299" s="90"/>
    </row>
    <row r="838300" spans="68:68" customFormat="1">
      <c r="BP838300" s="90"/>
    </row>
    <row r="838301" spans="68:68" customFormat="1">
      <c r="BP838301" s="90"/>
    </row>
    <row r="838302" spans="68:68" customFormat="1">
      <c r="BP838302" s="90"/>
    </row>
    <row r="838303" spans="68:68" customFormat="1">
      <c r="BP838303" s="90"/>
    </row>
    <row r="838304" spans="68:68" customFormat="1">
      <c r="BP838304" s="90"/>
    </row>
    <row r="838305" spans="68:68" customFormat="1">
      <c r="BP838305" s="90"/>
    </row>
    <row r="838306" spans="68:68" customFormat="1">
      <c r="BP838306" s="90"/>
    </row>
    <row r="838307" spans="68:68" customFormat="1">
      <c r="BP838307" s="90"/>
    </row>
    <row r="838308" spans="68:68" customFormat="1">
      <c r="BP838308" s="90"/>
    </row>
    <row r="838309" spans="68:68" customFormat="1">
      <c r="BP838309" s="90"/>
    </row>
    <row r="838310" spans="68:68" customFormat="1">
      <c r="BP838310" s="90"/>
    </row>
    <row r="838311" spans="68:68" customFormat="1">
      <c r="BP838311" s="90"/>
    </row>
    <row r="838312" spans="68:68" customFormat="1">
      <c r="BP838312" s="90"/>
    </row>
    <row r="838313" spans="68:68" customFormat="1">
      <c r="BP838313" s="90"/>
    </row>
    <row r="838314" spans="68:68" customFormat="1">
      <c r="BP838314" s="90"/>
    </row>
    <row r="838315" spans="68:68" customFormat="1">
      <c r="BP838315" s="90"/>
    </row>
    <row r="838316" spans="68:68" customFormat="1">
      <c r="BP838316" s="90"/>
    </row>
    <row r="838317" spans="68:68" customFormat="1">
      <c r="BP838317" s="90"/>
    </row>
    <row r="838318" spans="68:68" customFormat="1">
      <c r="BP838318" s="90"/>
    </row>
    <row r="838319" spans="68:68" customFormat="1">
      <c r="BP838319" s="90"/>
    </row>
    <row r="838320" spans="68:68" customFormat="1">
      <c r="BP838320" s="90"/>
    </row>
    <row r="838321" spans="68:68" customFormat="1">
      <c r="BP838321" s="90"/>
    </row>
    <row r="838322" spans="68:68" customFormat="1">
      <c r="BP838322" s="90"/>
    </row>
    <row r="838323" spans="68:68" customFormat="1">
      <c r="BP838323" s="90"/>
    </row>
    <row r="838324" spans="68:68" customFormat="1">
      <c r="BP838324" s="90"/>
    </row>
    <row r="838325" spans="68:68" customFormat="1">
      <c r="BP838325" s="90"/>
    </row>
    <row r="838326" spans="68:68" customFormat="1">
      <c r="BP838326" s="90"/>
    </row>
    <row r="838327" spans="68:68" customFormat="1">
      <c r="BP838327" s="90"/>
    </row>
    <row r="838328" spans="68:68" customFormat="1">
      <c r="BP838328" s="90"/>
    </row>
    <row r="838329" spans="68:68" customFormat="1">
      <c r="BP838329" s="90"/>
    </row>
    <row r="838330" spans="68:68" customFormat="1">
      <c r="BP838330" s="90"/>
    </row>
    <row r="838331" spans="68:68" customFormat="1">
      <c r="BP838331" s="90"/>
    </row>
    <row r="838332" spans="68:68" customFormat="1">
      <c r="BP838332" s="90"/>
    </row>
    <row r="838333" spans="68:68" customFormat="1">
      <c r="BP838333" s="90"/>
    </row>
    <row r="838334" spans="68:68" customFormat="1">
      <c r="BP838334" s="90"/>
    </row>
    <row r="838335" spans="68:68" customFormat="1">
      <c r="BP838335" s="90"/>
    </row>
    <row r="838336" spans="68:68" customFormat="1">
      <c r="BP838336" s="90"/>
    </row>
    <row r="838337" spans="68:68" customFormat="1">
      <c r="BP838337" s="90"/>
    </row>
    <row r="838338" spans="68:68" customFormat="1">
      <c r="BP838338" s="90"/>
    </row>
    <row r="838339" spans="68:68" customFormat="1">
      <c r="BP838339" s="90"/>
    </row>
    <row r="838340" spans="68:68" customFormat="1">
      <c r="BP838340" s="90"/>
    </row>
    <row r="838341" spans="68:68" customFormat="1">
      <c r="BP838341" s="90"/>
    </row>
    <row r="838342" spans="68:68" customFormat="1">
      <c r="BP838342" s="90"/>
    </row>
    <row r="838343" spans="68:68" customFormat="1">
      <c r="BP838343" s="90"/>
    </row>
    <row r="838344" spans="68:68" customFormat="1">
      <c r="BP838344" s="90"/>
    </row>
    <row r="838345" spans="68:68" customFormat="1">
      <c r="BP838345" s="90"/>
    </row>
    <row r="838346" spans="68:68" customFormat="1">
      <c r="BP838346" s="90"/>
    </row>
    <row r="838347" spans="68:68" customFormat="1">
      <c r="BP838347" s="90"/>
    </row>
    <row r="838348" spans="68:68" customFormat="1">
      <c r="BP838348" s="90"/>
    </row>
    <row r="838349" spans="68:68" customFormat="1">
      <c r="BP838349" s="90"/>
    </row>
    <row r="838350" spans="68:68" customFormat="1">
      <c r="BP838350" s="90"/>
    </row>
    <row r="838351" spans="68:68" customFormat="1">
      <c r="BP838351" s="90"/>
    </row>
    <row r="838352" spans="68:68" customFormat="1">
      <c r="BP838352" s="90"/>
    </row>
    <row r="838353" spans="68:68" customFormat="1">
      <c r="BP838353" s="90"/>
    </row>
    <row r="838354" spans="68:68" customFormat="1">
      <c r="BP838354" s="90"/>
    </row>
    <row r="838355" spans="68:68" customFormat="1">
      <c r="BP838355" s="90"/>
    </row>
    <row r="838356" spans="68:68" customFormat="1">
      <c r="BP838356" s="90"/>
    </row>
    <row r="838357" spans="68:68" customFormat="1">
      <c r="BP838357" s="90"/>
    </row>
    <row r="838358" spans="68:68" customFormat="1">
      <c r="BP838358" s="90"/>
    </row>
    <row r="838359" spans="68:68" customFormat="1">
      <c r="BP838359" s="90"/>
    </row>
    <row r="838360" spans="68:68" customFormat="1">
      <c r="BP838360" s="90"/>
    </row>
    <row r="838361" spans="68:68" customFormat="1">
      <c r="BP838361" s="90"/>
    </row>
    <row r="838362" spans="68:68" customFormat="1">
      <c r="BP838362" s="90"/>
    </row>
    <row r="838363" spans="68:68" customFormat="1">
      <c r="BP838363" s="90"/>
    </row>
    <row r="838364" spans="68:68" customFormat="1">
      <c r="BP838364" s="90"/>
    </row>
    <row r="838365" spans="68:68" customFormat="1">
      <c r="BP838365" s="90"/>
    </row>
    <row r="838366" spans="68:68" customFormat="1">
      <c r="BP838366" s="90"/>
    </row>
    <row r="838367" spans="68:68" customFormat="1">
      <c r="BP838367" s="90"/>
    </row>
    <row r="838368" spans="68:68" customFormat="1">
      <c r="BP838368" s="90"/>
    </row>
    <row r="838369" spans="68:68" customFormat="1">
      <c r="BP838369" s="90"/>
    </row>
    <row r="838370" spans="68:68" customFormat="1">
      <c r="BP838370" s="90"/>
    </row>
    <row r="838371" spans="68:68" customFormat="1">
      <c r="BP838371" s="90"/>
    </row>
    <row r="838372" spans="68:68" customFormat="1">
      <c r="BP838372" s="90"/>
    </row>
    <row r="838373" spans="68:68" customFormat="1">
      <c r="BP838373" s="90"/>
    </row>
    <row r="838374" spans="68:68" customFormat="1">
      <c r="BP838374" s="90"/>
    </row>
    <row r="838375" spans="68:68" customFormat="1">
      <c r="BP838375" s="90"/>
    </row>
    <row r="838376" spans="68:68" customFormat="1">
      <c r="BP838376" s="90"/>
    </row>
    <row r="838377" spans="68:68" customFormat="1">
      <c r="BP838377" s="90"/>
    </row>
    <row r="838378" spans="68:68" customFormat="1">
      <c r="BP838378" s="90"/>
    </row>
    <row r="838379" spans="68:68" customFormat="1">
      <c r="BP838379" s="90"/>
    </row>
    <row r="838380" spans="68:68" customFormat="1">
      <c r="BP838380" s="90"/>
    </row>
    <row r="838381" spans="68:68" customFormat="1">
      <c r="BP838381" s="90"/>
    </row>
    <row r="838382" spans="68:68" customFormat="1">
      <c r="BP838382" s="90"/>
    </row>
    <row r="838383" spans="68:68" customFormat="1">
      <c r="BP838383" s="90"/>
    </row>
    <row r="838384" spans="68:68" customFormat="1">
      <c r="BP838384" s="90"/>
    </row>
    <row r="838385" spans="68:68" customFormat="1">
      <c r="BP838385" s="90"/>
    </row>
    <row r="838386" spans="68:68" customFormat="1">
      <c r="BP838386" s="90"/>
    </row>
    <row r="838387" spans="68:68" customFormat="1">
      <c r="BP838387" s="90"/>
    </row>
    <row r="838388" spans="68:68" customFormat="1">
      <c r="BP838388" s="90"/>
    </row>
    <row r="838389" spans="68:68" customFormat="1">
      <c r="BP838389" s="90"/>
    </row>
    <row r="838390" spans="68:68" customFormat="1">
      <c r="BP838390" s="90"/>
    </row>
    <row r="838391" spans="68:68" customFormat="1">
      <c r="BP838391" s="90"/>
    </row>
    <row r="838392" spans="68:68" customFormat="1">
      <c r="BP838392" s="90"/>
    </row>
    <row r="838393" spans="68:68" customFormat="1">
      <c r="BP838393" s="90"/>
    </row>
    <row r="838394" spans="68:68" customFormat="1">
      <c r="BP838394" s="90"/>
    </row>
    <row r="838395" spans="68:68" customFormat="1">
      <c r="BP838395" s="90"/>
    </row>
    <row r="838396" spans="68:68" customFormat="1">
      <c r="BP838396" s="90"/>
    </row>
    <row r="838397" spans="68:68" customFormat="1">
      <c r="BP838397" s="90"/>
    </row>
    <row r="838398" spans="68:68" customFormat="1">
      <c r="BP838398" s="90"/>
    </row>
    <row r="838399" spans="68:68" customFormat="1">
      <c r="BP838399" s="90"/>
    </row>
    <row r="838400" spans="68:68" customFormat="1">
      <c r="BP838400" s="90"/>
    </row>
    <row r="838401" spans="68:68" customFormat="1">
      <c r="BP838401" s="90"/>
    </row>
    <row r="838402" spans="68:68" customFormat="1">
      <c r="BP838402" s="90"/>
    </row>
    <row r="838403" spans="68:68" customFormat="1">
      <c r="BP838403" s="90"/>
    </row>
    <row r="838404" spans="68:68" customFormat="1">
      <c r="BP838404" s="90"/>
    </row>
    <row r="838405" spans="68:68" customFormat="1">
      <c r="BP838405" s="90"/>
    </row>
    <row r="838406" spans="68:68" customFormat="1">
      <c r="BP838406" s="90"/>
    </row>
    <row r="838407" spans="68:68" customFormat="1">
      <c r="BP838407" s="90"/>
    </row>
    <row r="838408" spans="68:68" customFormat="1">
      <c r="BP838408" s="90"/>
    </row>
    <row r="838409" spans="68:68" customFormat="1">
      <c r="BP838409" s="90"/>
    </row>
    <row r="838410" spans="68:68" customFormat="1">
      <c r="BP838410" s="90"/>
    </row>
    <row r="838411" spans="68:68" customFormat="1">
      <c r="BP838411" s="90"/>
    </row>
    <row r="838412" spans="68:68" customFormat="1">
      <c r="BP838412" s="90"/>
    </row>
    <row r="838413" spans="68:68" customFormat="1">
      <c r="BP838413" s="90"/>
    </row>
    <row r="838414" spans="68:68" customFormat="1">
      <c r="BP838414" s="90"/>
    </row>
    <row r="838415" spans="68:68" customFormat="1">
      <c r="BP838415" s="90"/>
    </row>
    <row r="838416" spans="68:68" customFormat="1">
      <c r="BP838416" s="90"/>
    </row>
    <row r="838417" spans="68:68" customFormat="1">
      <c r="BP838417" s="90"/>
    </row>
    <row r="838418" spans="68:68" customFormat="1">
      <c r="BP838418" s="90"/>
    </row>
    <row r="838419" spans="68:68" customFormat="1">
      <c r="BP838419" s="90"/>
    </row>
    <row r="838420" spans="68:68" customFormat="1">
      <c r="BP838420" s="90"/>
    </row>
    <row r="838421" spans="68:68" customFormat="1">
      <c r="BP838421" s="90"/>
    </row>
    <row r="838422" spans="68:68" customFormat="1">
      <c r="BP838422" s="90"/>
    </row>
    <row r="838423" spans="68:68" customFormat="1">
      <c r="BP838423" s="90"/>
    </row>
    <row r="838424" spans="68:68" customFormat="1">
      <c r="BP838424" s="90"/>
    </row>
    <row r="838425" spans="68:68" customFormat="1">
      <c r="BP838425" s="90"/>
    </row>
    <row r="838426" spans="68:68" customFormat="1">
      <c r="BP838426" s="90"/>
    </row>
    <row r="838427" spans="68:68" customFormat="1">
      <c r="BP838427" s="90"/>
    </row>
    <row r="838428" spans="68:68" customFormat="1">
      <c r="BP838428" s="90"/>
    </row>
    <row r="838429" spans="68:68" customFormat="1">
      <c r="BP838429" s="90"/>
    </row>
    <row r="838430" spans="68:68" customFormat="1">
      <c r="BP838430" s="90"/>
    </row>
    <row r="838431" spans="68:68" customFormat="1">
      <c r="BP838431" s="90"/>
    </row>
    <row r="838432" spans="68:68" customFormat="1">
      <c r="BP838432" s="90"/>
    </row>
    <row r="838433" spans="68:68" customFormat="1">
      <c r="BP838433" s="90"/>
    </row>
    <row r="838434" spans="68:68" customFormat="1">
      <c r="BP838434" s="90"/>
    </row>
    <row r="838435" spans="68:68" customFormat="1">
      <c r="BP838435" s="90"/>
    </row>
    <row r="838436" spans="68:68" customFormat="1">
      <c r="BP838436" s="90"/>
    </row>
    <row r="838437" spans="68:68" customFormat="1">
      <c r="BP838437" s="90"/>
    </row>
    <row r="838438" spans="68:68" customFormat="1">
      <c r="BP838438" s="90"/>
    </row>
    <row r="838439" spans="68:68" customFormat="1">
      <c r="BP838439" s="90"/>
    </row>
    <row r="838440" spans="68:68" customFormat="1">
      <c r="BP838440" s="90"/>
    </row>
    <row r="838441" spans="68:68" customFormat="1">
      <c r="BP838441" s="90"/>
    </row>
    <row r="838442" spans="68:68" customFormat="1">
      <c r="BP838442" s="90"/>
    </row>
    <row r="838443" spans="68:68" customFormat="1">
      <c r="BP838443" s="90"/>
    </row>
    <row r="838444" spans="68:68" customFormat="1">
      <c r="BP838444" s="90"/>
    </row>
    <row r="838445" spans="68:68" customFormat="1">
      <c r="BP838445" s="90"/>
    </row>
    <row r="838446" spans="68:68" customFormat="1">
      <c r="BP838446" s="90"/>
    </row>
    <row r="838447" spans="68:68" customFormat="1">
      <c r="BP838447" s="90"/>
    </row>
    <row r="838448" spans="68:68" customFormat="1">
      <c r="BP838448" s="90"/>
    </row>
    <row r="838449" spans="68:68" customFormat="1">
      <c r="BP838449" s="90"/>
    </row>
    <row r="838450" spans="68:68" customFormat="1">
      <c r="BP838450" s="90"/>
    </row>
    <row r="838451" spans="68:68" customFormat="1">
      <c r="BP838451" s="90"/>
    </row>
    <row r="838452" spans="68:68" customFormat="1">
      <c r="BP838452" s="90"/>
    </row>
    <row r="838453" spans="68:68" customFormat="1">
      <c r="BP838453" s="90"/>
    </row>
    <row r="838454" spans="68:68" customFormat="1">
      <c r="BP838454" s="90"/>
    </row>
    <row r="838455" spans="68:68" customFormat="1">
      <c r="BP838455" s="90"/>
    </row>
    <row r="838456" spans="68:68" customFormat="1">
      <c r="BP838456" s="90"/>
    </row>
    <row r="838457" spans="68:68" customFormat="1">
      <c r="BP838457" s="90"/>
    </row>
    <row r="838458" spans="68:68" customFormat="1">
      <c r="BP838458" s="90"/>
    </row>
    <row r="838459" spans="68:68" customFormat="1">
      <c r="BP838459" s="90"/>
    </row>
    <row r="838460" spans="68:68" customFormat="1">
      <c r="BP838460" s="90"/>
    </row>
    <row r="838461" spans="68:68" customFormat="1">
      <c r="BP838461" s="90"/>
    </row>
    <row r="838462" spans="68:68" customFormat="1">
      <c r="BP838462" s="90"/>
    </row>
    <row r="838463" spans="68:68" customFormat="1">
      <c r="BP838463" s="90"/>
    </row>
    <row r="838464" spans="68:68" customFormat="1">
      <c r="BP838464" s="90"/>
    </row>
    <row r="838465" spans="68:68" customFormat="1">
      <c r="BP838465" s="90"/>
    </row>
    <row r="838466" spans="68:68" customFormat="1">
      <c r="BP838466" s="90"/>
    </row>
    <row r="838467" spans="68:68" customFormat="1">
      <c r="BP838467" s="90"/>
    </row>
    <row r="838468" spans="68:68" customFormat="1">
      <c r="BP838468" s="90"/>
    </row>
    <row r="838469" spans="68:68" customFormat="1">
      <c r="BP838469" s="90"/>
    </row>
    <row r="838470" spans="68:68" customFormat="1">
      <c r="BP838470" s="90"/>
    </row>
    <row r="838471" spans="68:68" customFormat="1">
      <c r="BP838471" s="90"/>
    </row>
    <row r="838472" spans="68:68" customFormat="1">
      <c r="BP838472" s="90"/>
    </row>
    <row r="838473" spans="68:68" customFormat="1">
      <c r="BP838473" s="90"/>
    </row>
    <row r="838474" spans="68:68" customFormat="1">
      <c r="BP838474" s="90"/>
    </row>
    <row r="838475" spans="68:68" customFormat="1">
      <c r="BP838475" s="90"/>
    </row>
    <row r="838476" spans="68:68" customFormat="1">
      <c r="BP838476" s="90"/>
    </row>
    <row r="838477" spans="68:68" customFormat="1">
      <c r="BP838477" s="90"/>
    </row>
    <row r="838478" spans="68:68" customFormat="1">
      <c r="BP838478" s="90"/>
    </row>
    <row r="838479" spans="68:68" customFormat="1">
      <c r="BP838479" s="90"/>
    </row>
    <row r="838480" spans="68:68" customFormat="1">
      <c r="BP838480" s="90"/>
    </row>
    <row r="838481" spans="68:68" customFormat="1">
      <c r="BP838481" s="90"/>
    </row>
    <row r="838482" spans="68:68" customFormat="1">
      <c r="BP838482" s="90"/>
    </row>
    <row r="838483" spans="68:68" customFormat="1">
      <c r="BP838483" s="90"/>
    </row>
    <row r="838484" spans="68:68" customFormat="1">
      <c r="BP838484" s="90"/>
    </row>
    <row r="838485" spans="68:68" customFormat="1">
      <c r="BP838485" s="90"/>
    </row>
    <row r="838486" spans="68:68" customFormat="1">
      <c r="BP838486" s="90"/>
    </row>
    <row r="838487" spans="68:68" customFormat="1">
      <c r="BP838487" s="90"/>
    </row>
    <row r="838488" spans="68:68" customFormat="1">
      <c r="BP838488" s="90"/>
    </row>
    <row r="838489" spans="68:68" customFormat="1">
      <c r="BP838489" s="90"/>
    </row>
    <row r="838490" spans="68:68" customFormat="1">
      <c r="BP838490" s="90"/>
    </row>
    <row r="838491" spans="68:68" customFormat="1">
      <c r="BP838491" s="90"/>
    </row>
    <row r="838492" spans="68:68" customFormat="1">
      <c r="BP838492" s="90"/>
    </row>
    <row r="838493" spans="68:68" customFormat="1">
      <c r="BP838493" s="90"/>
    </row>
    <row r="838494" spans="68:68" customFormat="1">
      <c r="BP838494" s="90"/>
    </row>
    <row r="838495" spans="68:68" customFormat="1">
      <c r="BP838495" s="90"/>
    </row>
    <row r="838496" spans="68:68" customFormat="1">
      <c r="BP838496" s="90"/>
    </row>
    <row r="838497" spans="68:68" customFormat="1">
      <c r="BP838497" s="90"/>
    </row>
    <row r="838498" spans="68:68" customFormat="1">
      <c r="BP838498" s="90"/>
    </row>
    <row r="838499" spans="68:68" customFormat="1">
      <c r="BP838499" s="90"/>
    </row>
    <row r="838500" spans="68:68" customFormat="1">
      <c r="BP838500" s="90"/>
    </row>
    <row r="838501" spans="68:68" customFormat="1">
      <c r="BP838501" s="90"/>
    </row>
    <row r="838502" spans="68:68" customFormat="1">
      <c r="BP838502" s="90"/>
    </row>
    <row r="838503" spans="68:68" customFormat="1">
      <c r="BP838503" s="90"/>
    </row>
    <row r="838504" spans="68:68" customFormat="1">
      <c r="BP838504" s="90"/>
    </row>
    <row r="838505" spans="68:68" customFormat="1">
      <c r="BP838505" s="90"/>
    </row>
    <row r="838506" spans="68:68" customFormat="1">
      <c r="BP838506" s="90"/>
    </row>
    <row r="838507" spans="68:68" customFormat="1">
      <c r="BP838507" s="90"/>
    </row>
    <row r="838508" spans="68:68" customFormat="1">
      <c r="BP838508" s="90"/>
    </row>
    <row r="838509" spans="68:68" customFormat="1">
      <c r="BP838509" s="90"/>
    </row>
    <row r="838510" spans="68:68" customFormat="1">
      <c r="BP838510" s="90"/>
    </row>
    <row r="838511" spans="68:68" customFormat="1">
      <c r="BP838511" s="90"/>
    </row>
    <row r="838512" spans="68:68" customFormat="1">
      <c r="BP838512" s="90"/>
    </row>
    <row r="838513" spans="68:68" customFormat="1">
      <c r="BP838513" s="90"/>
    </row>
    <row r="838514" spans="68:68" customFormat="1">
      <c r="BP838514" s="90"/>
    </row>
    <row r="838515" spans="68:68" customFormat="1">
      <c r="BP838515" s="90"/>
    </row>
    <row r="838516" spans="68:68" customFormat="1">
      <c r="BP838516" s="90"/>
    </row>
    <row r="838517" spans="68:68" customFormat="1">
      <c r="BP838517" s="90"/>
    </row>
    <row r="838518" spans="68:68" customFormat="1">
      <c r="BP838518" s="90"/>
    </row>
    <row r="838519" spans="68:68" customFormat="1">
      <c r="BP838519" s="90"/>
    </row>
    <row r="838520" spans="68:68" customFormat="1">
      <c r="BP838520" s="90"/>
    </row>
    <row r="838521" spans="68:68" customFormat="1">
      <c r="BP838521" s="90"/>
    </row>
    <row r="838522" spans="68:68" customFormat="1">
      <c r="BP838522" s="90"/>
    </row>
    <row r="838523" spans="68:68" customFormat="1">
      <c r="BP838523" s="90"/>
    </row>
    <row r="838524" spans="68:68" customFormat="1">
      <c r="BP838524" s="90"/>
    </row>
    <row r="838525" spans="68:68" customFormat="1">
      <c r="BP838525" s="90"/>
    </row>
    <row r="838526" spans="68:68" customFormat="1">
      <c r="BP838526" s="90"/>
    </row>
    <row r="838527" spans="68:68" customFormat="1">
      <c r="BP838527" s="90"/>
    </row>
    <row r="838528" spans="68:68" customFormat="1">
      <c r="BP838528" s="90"/>
    </row>
    <row r="838529" spans="68:68" customFormat="1">
      <c r="BP838529" s="90"/>
    </row>
    <row r="838530" spans="68:68" customFormat="1">
      <c r="BP838530" s="90"/>
    </row>
    <row r="838531" spans="68:68" customFormat="1">
      <c r="BP838531" s="90"/>
    </row>
    <row r="838532" spans="68:68" customFormat="1">
      <c r="BP838532" s="90"/>
    </row>
    <row r="838533" spans="68:68" customFormat="1">
      <c r="BP838533" s="90"/>
    </row>
    <row r="838534" spans="68:68" customFormat="1">
      <c r="BP838534" s="90"/>
    </row>
    <row r="838535" spans="68:68" customFormat="1">
      <c r="BP838535" s="90"/>
    </row>
    <row r="838536" spans="68:68" customFormat="1">
      <c r="BP838536" s="90"/>
    </row>
    <row r="838537" spans="68:68" customFormat="1">
      <c r="BP838537" s="90"/>
    </row>
    <row r="838538" spans="68:68" customFormat="1">
      <c r="BP838538" s="90"/>
    </row>
    <row r="838539" spans="68:68" customFormat="1">
      <c r="BP838539" s="90"/>
    </row>
    <row r="838540" spans="68:68" customFormat="1">
      <c r="BP838540" s="90"/>
    </row>
    <row r="838541" spans="68:68" customFormat="1">
      <c r="BP838541" s="90"/>
    </row>
    <row r="838542" spans="68:68" customFormat="1">
      <c r="BP838542" s="90"/>
    </row>
    <row r="838543" spans="68:68" customFormat="1">
      <c r="BP838543" s="90"/>
    </row>
    <row r="838544" spans="68:68" customFormat="1">
      <c r="BP838544" s="90"/>
    </row>
    <row r="838545" spans="68:68" customFormat="1">
      <c r="BP838545" s="90"/>
    </row>
    <row r="838546" spans="68:68" customFormat="1">
      <c r="BP838546" s="90"/>
    </row>
    <row r="838547" spans="68:68" customFormat="1">
      <c r="BP838547" s="90"/>
    </row>
    <row r="838548" spans="68:68" customFormat="1">
      <c r="BP838548" s="90"/>
    </row>
    <row r="838549" spans="68:68" customFormat="1">
      <c r="BP838549" s="90"/>
    </row>
    <row r="838550" spans="68:68" customFormat="1">
      <c r="BP838550" s="90"/>
    </row>
    <row r="838551" spans="68:68" customFormat="1">
      <c r="BP838551" s="90"/>
    </row>
    <row r="838552" spans="68:68" customFormat="1">
      <c r="BP838552" s="90"/>
    </row>
    <row r="838553" spans="68:68" customFormat="1">
      <c r="BP838553" s="90"/>
    </row>
    <row r="838554" spans="68:68" customFormat="1">
      <c r="BP838554" s="90"/>
    </row>
    <row r="838555" spans="68:68" customFormat="1">
      <c r="BP838555" s="90"/>
    </row>
    <row r="838556" spans="68:68" customFormat="1">
      <c r="BP838556" s="90"/>
    </row>
    <row r="838557" spans="68:68" customFormat="1">
      <c r="BP838557" s="90"/>
    </row>
    <row r="838558" spans="68:68" customFormat="1">
      <c r="BP838558" s="90"/>
    </row>
    <row r="838559" spans="68:68" customFormat="1">
      <c r="BP838559" s="90"/>
    </row>
    <row r="838560" spans="68:68" customFormat="1">
      <c r="BP838560" s="90"/>
    </row>
    <row r="838561" spans="68:68" customFormat="1">
      <c r="BP838561" s="90"/>
    </row>
    <row r="838562" spans="68:68" customFormat="1">
      <c r="BP838562" s="90"/>
    </row>
    <row r="838563" spans="68:68" customFormat="1">
      <c r="BP838563" s="90"/>
    </row>
    <row r="838564" spans="68:68" customFormat="1">
      <c r="BP838564" s="90"/>
    </row>
    <row r="838565" spans="68:68" customFormat="1">
      <c r="BP838565" s="90"/>
    </row>
    <row r="838566" spans="68:68" customFormat="1">
      <c r="BP838566" s="90"/>
    </row>
    <row r="838567" spans="68:68" customFormat="1">
      <c r="BP838567" s="90"/>
    </row>
    <row r="838568" spans="68:68" customFormat="1">
      <c r="BP838568" s="90"/>
    </row>
    <row r="838569" spans="68:68" customFormat="1">
      <c r="BP838569" s="90"/>
    </row>
    <row r="838570" spans="68:68" customFormat="1">
      <c r="BP838570" s="90"/>
    </row>
    <row r="838571" spans="68:68" customFormat="1">
      <c r="BP838571" s="90"/>
    </row>
    <row r="838572" spans="68:68" customFormat="1">
      <c r="BP838572" s="90"/>
    </row>
    <row r="838573" spans="68:68" customFormat="1">
      <c r="BP838573" s="90"/>
    </row>
    <row r="838574" spans="68:68" customFormat="1">
      <c r="BP838574" s="90"/>
    </row>
    <row r="838575" spans="68:68" customFormat="1">
      <c r="BP838575" s="90"/>
    </row>
    <row r="838576" spans="68:68" customFormat="1">
      <c r="BP838576" s="90"/>
    </row>
    <row r="838577" spans="68:68" customFormat="1">
      <c r="BP838577" s="90"/>
    </row>
    <row r="838578" spans="68:68" customFormat="1">
      <c r="BP838578" s="90"/>
    </row>
    <row r="838579" spans="68:68" customFormat="1">
      <c r="BP838579" s="90"/>
    </row>
    <row r="838580" spans="68:68" customFormat="1">
      <c r="BP838580" s="90"/>
    </row>
    <row r="838581" spans="68:68" customFormat="1">
      <c r="BP838581" s="90"/>
    </row>
    <row r="838582" spans="68:68" customFormat="1">
      <c r="BP838582" s="90"/>
    </row>
    <row r="838583" spans="68:68" customFormat="1">
      <c r="BP838583" s="90"/>
    </row>
    <row r="838584" spans="68:68" customFormat="1">
      <c r="BP838584" s="90"/>
    </row>
    <row r="838585" spans="68:68" customFormat="1">
      <c r="BP838585" s="90"/>
    </row>
    <row r="838586" spans="68:68" customFormat="1">
      <c r="BP838586" s="90"/>
    </row>
    <row r="838587" spans="68:68" customFormat="1">
      <c r="BP838587" s="90"/>
    </row>
    <row r="838588" spans="68:68" customFormat="1">
      <c r="BP838588" s="90"/>
    </row>
    <row r="838589" spans="68:68" customFormat="1">
      <c r="BP838589" s="90"/>
    </row>
    <row r="838590" spans="68:68" customFormat="1">
      <c r="BP838590" s="90"/>
    </row>
    <row r="838591" spans="68:68" customFormat="1">
      <c r="BP838591" s="90"/>
    </row>
    <row r="838592" spans="68:68" customFormat="1">
      <c r="BP838592" s="90"/>
    </row>
    <row r="838593" spans="68:68" customFormat="1">
      <c r="BP838593" s="90"/>
    </row>
    <row r="838594" spans="68:68" customFormat="1">
      <c r="BP838594" s="90"/>
    </row>
    <row r="838595" spans="68:68" customFormat="1">
      <c r="BP838595" s="90"/>
    </row>
    <row r="838596" spans="68:68" customFormat="1">
      <c r="BP838596" s="90"/>
    </row>
    <row r="838597" spans="68:68" customFormat="1">
      <c r="BP838597" s="90"/>
    </row>
    <row r="838598" spans="68:68" customFormat="1">
      <c r="BP838598" s="90"/>
    </row>
    <row r="838599" spans="68:68" customFormat="1">
      <c r="BP838599" s="90"/>
    </row>
    <row r="838600" spans="68:68" customFormat="1">
      <c r="BP838600" s="90"/>
    </row>
    <row r="838601" spans="68:68" customFormat="1">
      <c r="BP838601" s="90"/>
    </row>
    <row r="838602" spans="68:68" customFormat="1">
      <c r="BP838602" s="90"/>
    </row>
    <row r="838603" spans="68:68" customFormat="1">
      <c r="BP838603" s="90"/>
    </row>
    <row r="838604" spans="68:68" customFormat="1">
      <c r="BP838604" s="90"/>
    </row>
    <row r="838605" spans="68:68" customFormat="1">
      <c r="BP838605" s="90"/>
    </row>
    <row r="838606" spans="68:68" customFormat="1">
      <c r="BP838606" s="90"/>
    </row>
    <row r="838607" spans="68:68" customFormat="1">
      <c r="BP838607" s="90"/>
    </row>
    <row r="838608" spans="68:68" customFormat="1">
      <c r="BP838608" s="90"/>
    </row>
    <row r="838609" spans="68:68" customFormat="1">
      <c r="BP838609" s="90"/>
    </row>
    <row r="838610" spans="68:68" customFormat="1">
      <c r="BP838610" s="90"/>
    </row>
    <row r="838611" spans="68:68" customFormat="1">
      <c r="BP838611" s="90"/>
    </row>
    <row r="838612" spans="68:68" customFormat="1">
      <c r="BP838612" s="90"/>
    </row>
    <row r="838613" spans="68:68" customFormat="1">
      <c r="BP838613" s="90"/>
    </row>
    <row r="838614" spans="68:68" customFormat="1">
      <c r="BP838614" s="90"/>
    </row>
    <row r="838615" spans="68:68" customFormat="1">
      <c r="BP838615" s="90"/>
    </row>
    <row r="838616" spans="68:68" customFormat="1">
      <c r="BP838616" s="90"/>
    </row>
    <row r="838617" spans="68:68" customFormat="1">
      <c r="BP838617" s="90"/>
    </row>
    <row r="838618" spans="68:68" customFormat="1">
      <c r="BP838618" s="90"/>
    </row>
    <row r="838619" spans="68:68" customFormat="1">
      <c r="BP838619" s="90"/>
    </row>
    <row r="838620" spans="68:68" customFormat="1">
      <c r="BP838620" s="90"/>
    </row>
    <row r="838621" spans="68:68" customFormat="1">
      <c r="BP838621" s="90"/>
    </row>
    <row r="838622" spans="68:68" customFormat="1">
      <c r="BP838622" s="90"/>
    </row>
    <row r="838623" spans="68:68" customFormat="1">
      <c r="BP838623" s="90"/>
    </row>
    <row r="838624" spans="68:68" customFormat="1">
      <c r="BP838624" s="90"/>
    </row>
    <row r="838625" spans="68:68" customFormat="1">
      <c r="BP838625" s="90"/>
    </row>
    <row r="838626" spans="68:68" customFormat="1">
      <c r="BP838626" s="90"/>
    </row>
    <row r="838627" spans="68:68" customFormat="1">
      <c r="BP838627" s="90"/>
    </row>
    <row r="838628" spans="68:68" customFormat="1">
      <c r="BP838628" s="90"/>
    </row>
    <row r="838629" spans="68:68" customFormat="1">
      <c r="BP838629" s="90"/>
    </row>
    <row r="838630" spans="68:68" customFormat="1">
      <c r="BP838630" s="90"/>
    </row>
    <row r="838631" spans="68:68" customFormat="1">
      <c r="BP838631" s="90"/>
    </row>
    <row r="838632" spans="68:68" customFormat="1">
      <c r="BP838632" s="90"/>
    </row>
    <row r="838633" spans="68:68" customFormat="1">
      <c r="BP838633" s="90"/>
    </row>
    <row r="838634" spans="68:68" customFormat="1">
      <c r="BP838634" s="90"/>
    </row>
    <row r="838635" spans="68:68" customFormat="1">
      <c r="BP838635" s="90"/>
    </row>
    <row r="838636" spans="68:68" customFormat="1">
      <c r="BP838636" s="90"/>
    </row>
    <row r="838637" spans="68:68" customFormat="1">
      <c r="BP838637" s="90"/>
    </row>
    <row r="838638" spans="68:68" customFormat="1">
      <c r="BP838638" s="90"/>
    </row>
    <row r="838639" spans="68:68" customFormat="1">
      <c r="BP838639" s="90"/>
    </row>
    <row r="838640" spans="68:68" customFormat="1">
      <c r="BP838640" s="90"/>
    </row>
    <row r="838641" spans="68:68" customFormat="1">
      <c r="BP838641" s="90"/>
    </row>
    <row r="838642" spans="68:68" customFormat="1">
      <c r="BP838642" s="90"/>
    </row>
    <row r="838643" spans="68:68" customFormat="1">
      <c r="BP838643" s="90"/>
    </row>
    <row r="838644" spans="68:68" customFormat="1">
      <c r="BP838644" s="90"/>
    </row>
    <row r="838645" spans="68:68" customFormat="1">
      <c r="BP838645" s="90"/>
    </row>
    <row r="838646" spans="68:68" customFormat="1">
      <c r="BP838646" s="90"/>
    </row>
    <row r="838647" spans="68:68" customFormat="1">
      <c r="BP838647" s="90"/>
    </row>
    <row r="838648" spans="68:68" customFormat="1">
      <c r="BP838648" s="90"/>
    </row>
    <row r="838649" spans="68:68" customFormat="1">
      <c r="BP838649" s="90"/>
    </row>
    <row r="838650" spans="68:68" customFormat="1">
      <c r="BP838650" s="90"/>
    </row>
    <row r="838651" spans="68:68" customFormat="1">
      <c r="BP838651" s="90"/>
    </row>
    <row r="838652" spans="68:68" customFormat="1">
      <c r="BP838652" s="90"/>
    </row>
    <row r="838653" spans="68:68" customFormat="1">
      <c r="BP838653" s="90"/>
    </row>
    <row r="838654" spans="68:68" customFormat="1">
      <c r="BP838654" s="90"/>
    </row>
    <row r="838655" spans="68:68" customFormat="1">
      <c r="BP838655" s="90"/>
    </row>
    <row r="838656" spans="68:68" customFormat="1">
      <c r="BP838656" s="90"/>
    </row>
    <row r="838657" spans="68:68" customFormat="1">
      <c r="BP838657" s="90"/>
    </row>
    <row r="838658" spans="68:68" customFormat="1">
      <c r="BP838658" s="90"/>
    </row>
    <row r="838659" spans="68:68" customFormat="1">
      <c r="BP838659" s="90"/>
    </row>
    <row r="838660" spans="68:68" customFormat="1">
      <c r="BP838660" s="90"/>
    </row>
    <row r="838661" spans="68:68" customFormat="1">
      <c r="BP838661" s="90"/>
    </row>
    <row r="838662" spans="68:68" customFormat="1">
      <c r="BP838662" s="90"/>
    </row>
    <row r="838663" spans="68:68" customFormat="1">
      <c r="BP838663" s="90"/>
    </row>
    <row r="838664" spans="68:68" customFormat="1">
      <c r="BP838664" s="90"/>
    </row>
    <row r="838665" spans="68:68" customFormat="1">
      <c r="BP838665" s="90"/>
    </row>
    <row r="838666" spans="68:68" customFormat="1">
      <c r="BP838666" s="90"/>
    </row>
    <row r="838667" spans="68:68" customFormat="1">
      <c r="BP838667" s="90"/>
    </row>
    <row r="838668" spans="68:68" customFormat="1">
      <c r="BP838668" s="90"/>
    </row>
    <row r="838669" spans="68:68" customFormat="1">
      <c r="BP838669" s="90"/>
    </row>
    <row r="838670" spans="68:68" customFormat="1">
      <c r="BP838670" s="90"/>
    </row>
    <row r="838671" spans="68:68" customFormat="1">
      <c r="BP838671" s="90"/>
    </row>
    <row r="838672" spans="68:68" customFormat="1">
      <c r="BP838672" s="90"/>
    </row>
    <row r="838673" spans="68:68" customFormat="1">
      <c r="BP838673" s="90"/>
    </row>
    <row r="838674" spans="68:68" customFormat="1">
      <c r="BP838674" s="90"/>
    </row>
    <row r="838675" spans="68:68" customFormat="1">
      <c r="BP838675" s="90"/>
    </row>
    <row r="838676" spans="68:68" customFormat="1">
      <c r="BP838676" s="90"/>
    </row>
    <row r="838677" spans="68:68" customFormat="1">
      <c r="BP838677" s="90"/>
    </row>
    <row r="838678" spans="68:68" customFormat="1">
      <c r="BP838678" s="90"/>
    </row>
    <row r="838679" spans="68:68" customFormat="1">
      <c r="BP838679" s="90"/>
    </row>
    <row r="838680" spans="68:68" customFormat="1">
      <c r="BP838680" s="90"/>
    </row>
    <row r="838681" spans="68:68" customFormat="1">
      <c r="BP838681" s="90"/>
    </row>
    <row r="838682" spans="68:68" customFormat="1">
      <c r="BP838682" s="90"/>
    </row>
    <row r="838683" spans="68:68" customFormat="1">
      <c r="BP838683" s="90"/>
    </row>
    <row r="838684" spans="68:68" customFormat="1">
      <c r="BP838684" s="90"/>
    </row>
    <row r="838685" spans="68:68" customFormat="1">
      <c r="BP838685" s="90"/>
    </row>
    <row r="838686" spans="68:68" customFormat="1">
      <c r="BP838686" s="90"/>
    </row>
    <row r="838687" spans="68:68" customFormat="1">
      <c r="BP838687" s="90"/>
    </row>
    <row r="838688" spans="68:68" customFormat="1">
      <c r="BP838688" s="90"/>
    </row>
    <row r="838689" spans="68:68" customFormat="1">
      <c r="BP838689" s="90"/>
    </row>
    <row r="838690" spans="68:68" customFormat="1">
      <c r="BP838690" s="90"/>
    </row>
    <row r="838691" spans="68:68" customFormat="1">
      <c r="BP838691" s="90"/>
    </row>
    <row r="838692" spans="68:68" customFormat="1">
      <c r="BP838692" s="90"/>
    </row>
    <row r="838693" spans="68:68" customFormat="1">
      <c r="BP838693" s="90"/>
    </row>
    <row r="838694" spans="68:68" customFormat="1">
      <c r="BP838694" s="90"/>
    </row>
    <row r="838695" spans="68:68" customFormat="1">
      <c r="BP838695" s="90"/>
    </row>
    <row r="838696" spans="68:68" customFormat="1">
      <c r="BP838696" s="90"/>
    </row>
    <row r="838697" spans="68:68" customFormat="1">
      <c r="BP838697" s="90"/>
    </row>
    <row r="838698" spans="68:68" customFormat="1">
      <c r="BP838698" s="90"/>
    </row>
    <row r="838699" spans="68:68" customFormat="1">
      <c r="BP838699" s="90"/>
    </row>
    <row r="838700" spans="68:68" customFormat="1">
      <c r="BP838700" s="90"/>
    </row>
    <row r="838701" spans="68:68" customFormat="1">
      <c r="BP838701" s="90"/>
    </row>
    <row r="838702" spans="68:68" customFormat="1">
      <c r="BP838702" s="90"/>
    </row>
    <row r="838703" spans="68:68" customFormat="1">
      <c r="BP838703" s="90"/>
    </row>
    <row r="838704" spans="68:68" customFormat="1">
      <c r="BP838704" s="90"/>
    </row>
    <row r="838705" spans="68:68" customFormat="1">
      <c r="BP838705" s="90"/>
    </row>
    <row r="838706" spans="68:68" customFormat="1">
      <c r="BP838706" s="90"/>
    </row>
    <row r="838707" spans="68:68" customFormat="1">
      <c r="BP838707" s="90"/>
    </row>
    <row r="838708" spans="68:68" customFormat="1">
      <c r="BP838708" s="90"/>
    </row>
    <row r="838709" spans="68:68" customFormat="1">
      <c r="BP838709" s="90"/>
    </row>
    <row r="838710" spans="68:68" customFormat="1">
      <c r="BP838710" s="90"/>
    </row>
    <row r="838711" spans="68:68" customFormat="1">
      <c r="BP838711" s="90"/>
    </row>
    <row r="838712" spans="68:68" customFormat="1">
      <c r="BP838712" s="90"/>
    </row>
    <row r="838713" spans="68:68" customFormat="1">
      <c r="BP838713" s="90"/>
    </row>
    <row r="838714" spans="68:68" customFormat="1">
      <c r="BP838714" s="90"/>
    </row>
    <row r="838715" spans="68:68" customFormat="1">
      <c r="BP838715" s="90"/>
    </row>
    <row r="838716" spans="68:68" customFormat="1">
      <c r="BP838716" s="90"/>
    </row>
    <row r="838717" spans="68:68" customFormat="1">
      <c r="BP838717" s="90"/>
    </row>
    <row r="838718" spans="68:68" customFormat="1">
      <c r="BP838718" s="90"/>
    </row>
    <row r="838719" spans="68:68" customFormat="1">
      <c r="BP838719" s="90"/>
    </row>
    <row r="838720" spans="68:68" customFormat="1">
      <c r="BP838720" s="90"/>
    </row>
    <row r="838721" spans="68:68" customFormat="1">
      <c r="BP838721" s="90"/>
    </row>
    <row r="838722" spans="68:68" customFormat="1">
      <c r="BP838722" s="90"/>
    </row>
    <row r="838723" spans="68:68" customFormat="1">
      <c r="BP838723" s="90"/>
    </row>
    <row r="838724" spans="68:68" customFormat="1">
      <c r="BP838724" s="90"/>
    </row>
    <row r="838725" spans="68:68" customFormat="1">
      <c r="BP838725" s="90"/>
    </row>
    <row r="838726" spans="68:68" customFormat="1">
      <c r="BP838726" s="90"/>
    </row>
    <row r="838727" spans="68:68" customFormat="1">
      <c r="BP838727" s="90"/>
    </row>
    <row r="838728" spans="68:68" customFormat="1">
      <c r="BP838728" s="90"/>
    </row>
    <row r="838729" spans="68:68" customFormat="1">
      <c r="BP838729" s="90"/>
    </row>
    <row r="838730" spans="68:68" customFormat="1">
      <c r="BP838730" s="90"/>
    </row>
    <row r="838731" spans="68:68" customFormat="1">
      <c r="BP838731" s="90"/>
    </row>
    <row r="838732" spans="68:68" customFormat="1">
      <c r="BP838732" s="90"/>
    </row>
    <row r="838733" spans="68:68" customFormat="1">
      <c r="BP838733" s="90"/>
    </row>
    <row r="838734" spans="68:68" customFormat="1">
      <c r="BP838734" s="90"/>
    </row>
    <row r="838735" spans="68:68" customFormat="1">
      <c r="BP838735" s="90"/>
    </row>
    <row r="838736" spans="68:68" customFormat="1">
      <c r="BP838736" s="90"/>
    </row>
    <row r="838737" spans="68:68" customFormat="1">
      <c r="BP838737" s="90"/>
    </row>
    <row r="838738" spans="68:68" customFormat="1">
      <c r="BP838738" s="90"/>
    </row>
    <row r="838739" spans="68:68" customFormat="1">
      <c r="BP838739" s="90"/>
    </row>
    <row r="838740" spans="68:68" customFormat="1">
      <c r="BP838740" s="90"/>
    </row>
    <row r="838741" spans="68:68" customFormat="1">
      <c r="BP838741" s="90"/>
    </row>
    <row r="838742" spans="68:68" customFormat="1">
      <c r="BP838742" s="90"/>
    </row>
    <row r="838743" spans="68:68" customFormat="1">
      <c r="BP838743" s="90"/>
    </row>
    <row r="838744" spans="68:68" customFormat="1">
      <c r="BP838744" s="90"/>
    </row>
    <row r="838745" spans="68:68" customFormat="1">
      <c r="BP838745" s="90"/>
    </row>
    <row r="838746" spans="68:68" customFormat="1">
      <c r="BP838746" s="90"/>
    </row>
    <row r="838747" spans="68:68" customFormat="1">
      <c r="BP838747" s="90"/>
    </row>
    <row r="838748" spans="68:68" customFormat="1">
      <c r="BP838748" s="90"/>
    </row>
    <row r="838749" spans="68:68" customFormat="1">
      <c r="BP838749" s="90"/>
    </row>
    <row r="838750" spans="68:68" customFormat="1">
      <c r="BP838750" s="90"/>
    </row>
    <row r="838751" spans="68:68" customFormat="1">
      <c r="BP838751" s="90"/>
    </row>
    <row r="838752" spans="68:68" customFormat="1">
      <c r="BP838752" s="90"/>
    </row>
    <row r="838753" spans="68:68" customFormat="1">
      <c r="BP838753" s="90"/>
    </row>
    <row r="838754" spans="68:68" customFormat="1">
      <c r="BP838754" s="90"/>
    </row>
    <row r="838755" spans="68:68" customFormat="1">
      <c r="BP838755" s="90"/>
    </row>
    <row r="838756" spans="68:68" customFormat="1">
      <c r="BP838756" s="90"/>
    </row>
    <row r="838757" spans="68:68" customFormat="1">
      <c r="BP838757" s="90"/>
    </row>
    <row r="838758" spans="68:68" customFormat="1">
      <c r="BP838758" s="90"/>
    </row>
    <row r="838759" spans="68:68" customFormat="1">
      <c r="BP838759" s="90"/>
    </row>
    <row r="838760" spans="68:68" customFormat="1">
      <c r="BP838760" s="90"/>
    </row>
    <row r="838761" spans="68:68" customFormat="1">
      <c r="BP838761" s="90"/>
    </row>
    <row r="838762" spans="68:68" customFormat="1">
      <c r="BP838762" s="90"/>
    </row>
    <row r="838763" spans="68:68" customFormat="1">
      <c r="BP838763" s="90"/>
    </row>
    <row r="838764" spans="68:68" customFormat="1">
      <c r="BP838764" s="90"/>
    </row>
    <row r="838765" spans="68:68" customFormat="1">
      <c r="BP838765" s="90"/>
    </row>
    <row r="838766" spans="68:68" customFormat="1">
      <c r="BP838766" s="90"/>
    </row>
    <row r="838767" spans="68:68" customFormat="1">
      <c r="BP838767" s="90"/>
    </row>
    <row r="838768" spans="68:68" customFormat="1">
      <c r="BP838768" s="90"/>
    </row>
    <row r="838769" spans="68:68" customFormat="1">
      <c r="BP838769" s="90"/>
    </row>
    <row r="838770" spans="68:68" customFormat="1">
      <c r="BP838770" s="90"/>
    </row>
    <row r="838771" spans="68:68" customFormat="1">
      <c r="BP838771" s="90"/>
    </row>
    <row r="838772" spans="68:68" customFormat="1">
      <c r="BP838772" s="90"/>
    </row>
    <row r="838773" spans="68:68" customFormat="1">
      <c r="BP838773" s="90"/>
    </row>
    <row r="838774" spans="68:68" customFormat="1">
      <c r="BP838774" s="90"/>
    </row>
    <row r="838775" spans="68:68" customFormat="1">
      <c r="BP838775" s="90"/>
    </row>
    <row r="838776" spans="68:68" customFormat="1">
      <c r="BP838776" s="90"/>
    </row>
    <row r="838777" spans="68:68" customFormat="1">
      <c r="BP838777" s="90"/>
    </row>
    <row r="838778" spans="68:68" customFormat="1">
      <c r="BP838778" s="90"/>
    </row>
    <row r="838779" spans="68:68" customFormat="1">
      <c r="BP838779" s="90"/>
    </row>
    <row r="838780" spans="68:68" customFormat="1">
      <c r="BP838780" s="90"/>
    </row>
    <row r="838781" spans="68:68" customFormat="1">
      <c r="BP838781" s="90"/>
    </row>
    <row r="838782" spans="68:68" customFormat="1">
      <c r="BP838782" s="90"/>
    </row>
    <row r="838783" spans="68:68" customFormat="1">
      <c r="BP838783" s="90"/>
    </row>
    <row r="838784" spans="68:68" customFormat="1">
      <c r="BP838784" s="90"/>
    </row>
    <row r="838785" spans="68:68" customFormat="1">
      <c r="BP838785" s="90"/>
    </row>
    <row r="838786" spans="68:68" customFormat="1">
      <c r="BP838786" s="90"/>
    </row>
    <row r="838787" spans="68:68" customFormat="1">
      <c r="BP838787" s="90"/>
    </row>
    <row r="838788" spans="68:68" customFormat="1">
      <c r="BP838788" s="90"/>
    </row>
    <row r="838789" spans="68:68" customFormat="1">
      <c r="BP838789" s="90"/>
    </row>
    <row r="838790" spans="68:68" customFormat="1">
      <c r="BP838790" s="90"/>
    </row>
    <row r="838791" spans="68:68" customFormat="1">
      <c r="BP838791" s="90"/>
    </row>
    <row r="838792" spans="68:68" customFormat="1">
      <c r="BP838792" s="90"/>
    </row>
    <row r="838793" spans="68:68" customFormat="1">
      <c r="BP838793" s="90"/>
    </row>
    <row r="838794" spans="68:68" customFormat="1">
      <c r="BP838794" s="90"/>
    </row>
    <row r="838795" spans="68:68" customFormat="1">
      <c r="BP838795" s="90"/>
    </row>
    <row r="838796" spans="68:68" customFormat="1">
      <c r="BP838796" s="90"/>
    </row>
    <row r="838797" spans="68:68" customFormat="1">
      <c r="BP838797" s="90"/>
    </row>
    <row r="838798" spans="68:68" customFormat="1">
      <c r="BP838798" s="90"/>
    </row>
    <row r="838799" spans="68:68" customFormat="1">
      <c r="BP838799" s="90"/>
    </row>
    <row r="838800" spans="68:68" customFormat="1">
      <c r="BP838800" s="90"/>
    </row>
    <row r="838801" spans="68:68" customFormat="1">
      <c r="BP838801" s="90"/>
    </row>
    <row r="838802" spans="68:68" customFormat="1">
      <c r="BP838802" s="90"/>
    </row>
    <row r="838803" spans="68:68" customFormat="1">
      <c r="BP838803" s="90"/>
    </row>
    <row r="838804" spans="68:68" customFormat="1">
      <c r="BP838804" s="90"/>
    </row>
    <row r="838805" spans="68:68" customFormat="1">
      <c r="BP838805" s="90"/>
    </row>
    <row r="838806" spans="68:68" customFormat="1">
      <c r="BP838806" s="90"/>
    </row>
    <row r="838807" spans="68:68" customFormat="1">
      <c r="BP838807" s="90"/>
    </row>
    <row r="838808" spans="68:68" customFormat="1">
      <c r="BP838808" s="90"/>
    </row>
    <row r="838809" spans="68:68" customFormat="1">
      <c r="BP838809" s="90"/>
    </row>
    <row r="838810" spans="68:68" customFormat="1">
      <c r="BP838810" s="90"/>
    </row>
    <row r="838811" spans="68:68" customFormat="1">
      <c r="BP838811" s="90"/>
    </row>
    <row r="838812" spans="68:68" customFormat="1">
      <c r="BP838812" s="90"/>
    </row>
    <row r="838813" spans="68:68" customFormat="1">
      <c r="BP838813" s="90"/>
    </row>
    <row r="838814" spans="68:68" customFormat="1">
      <c r="BP838814" s="90"/>
    </row>
    <row r="838815" spans="68:68" customFormat="1">
      <c r="BP838815" s="90"/>
    </row>
    <row r="838816" spans="68:68" customFormat="1">
      <c r="BP838816" s="90"/>
    </row>
    <row r="838817" spans="68:68" customFormat="1">
      <c r="BP838817" s="90"/>
    </row>
    <row r="838818" spans="68:68" customFormat="1">
      <c r="BP838818" s="90"/>
    </row>
    <row r="838819" spans="68:68" customFormat="1">
      <c r="BP838819" s="90"/>
    </row>
    <row r="838820" spans="68:68" customFormat="1">
      <c r="BP838820" s="90"/>
    </row>
    <row r="838821" spans="68:68" customFormat="1">
      <c r="BP838821" s="90"/>
    </row>
    <row r="838822" spans="68:68" customFormat="1">
      <c r="BP838822" s="90"/>
    </row>
    <row r="838823" spans="68:68" customFormat="1">
      <c r="BP838823" s="90"/>
    </row>
    <row r="838824" spans="68:68" customFormat="1">
      <c r="BP838824" s="90"/>
    </row>
    <row r="838825" spans="68:68" customFormat="1">
      <c r="BP838825" s="90"/>
    </row>
    <row r="838826" spans="68:68" customFormat="1">
      <c r="BP838826" s="90"/>
    </row>
    <row r="838827" spans="68:68" customFormat="1">
      <c r="BP838827" s="90"/>
    </row>
    <row r="838828" spans="68:68" customFormat="1">
      <c r="BP838828" s="90"/>
    </row>
    <row r="838829" spans="68:68" customFormat="1">
      <c r="BP838829" s="90"/>
    </row>
    <row r="838830" spans="68:68" customFormat="1">
      <c r="BP838830" s="90"/>
    </row>
    <row r="838831" spans="68:68" customFormat="1">
      <c r="BP838831" s="90"/>
    </row>
    <row r="838832" spans="68:68" customFormat="1">
      <c r="BP838832" s="90"/>
    </row>
    <row r="838833" spans="68:68" customFormat="1">
      <c r="BP838833" s="90"/>
    </row>
    <row r="838834" spans="68:68" customFormat="1">
      <c r="BP838834" s="90"/>
    </row>
    <row r="838835" spans="68:68" customFormat="1">
      <c r="BP838835" s="90"/>
    </row>
    <row r="838836" spans="68:68" customFormat="1">
      <c r="BP838836" s="90"/>
    </row>
    <row r="838837" spans="68:68" customFormat="1">
      <c r="BP838837" s="90"/>
    </row>
    <row r="838838" spans="68:68" customFormat="1">
      <c r="BP838838" s="90"/>
    </row>
    <row r="838839" spans="68:68" customFormat="1">
      <c r="BP838839" s="90"/>
    </row>
    <row r="838840" spans="68:68" customFormat="1">
      <c r="BP838840" s="90"/>
    </row>
    <row r="838841" spans="68:68" customFormat="1">
      <c r="BP838841" s="90"/>
    </row>
    <row r="838842" spans="68:68" customFormat="1">
      <c r="BP838842" s="90"/>
    </row>
    <row r="838843" spans="68:68" customFormat="1">
      <c r="BP838843" s="90"/>
    </row>
    <row r="838844" spans="68:68" customFormat="1">
      <c r="BP838844" s="90"/>
    </row>
    <row r="838845" spans="68:68" customFormat="1">
      <c r="BP838845" s="90"/>
    </row>
    <row r="838846" spans="68:68" customFormat="1">
      <c r="BP838846" s="90"/>
    </row>
    <row r="838847" spans="68:68" customFormat="1">
      <c r="BP838847" s="90"/>
    </row>
    <row r="838848" spans="68:68" customFormat="1">
      <c r="BP838848" s="90"/>
    </row>
    <row r="838849" spans="68:68" customFormat="1">
      <c r="BP838849" s="90"/>
    </row>
    <row r="838850" spans="68:68" customFormat="1">
      <c r="BP838850" s="90"/>
    </row>
    <row r="838851" spans="68:68" customFormat="1">
      <c r="BP838851" s="90"/>
    </row>
    <row r="838852" spans="68:68" customFormat="1">
      <c r="BP838852" s="90"/>
    </row>
    <row r="838853" spans="68:68" customFormat="1">
      <c r="BP838853" s="90"/>
    </row>
    <row r="838854" spans="68:68" customFormat="1">
      <c r="BP838854" s="90"/>
    </row>
    <row r="838855" spans="68:68" customFormat="1">
      <c r="BP838855" s="90"/>
    </row>
    <row r="838856" spans="68:68" customFormat="1">
      <c r="BP838856" s="90"/>
    </row>
    <row r="838857" spans="68:68" customFormat="1">
      <c r="BP838857" s="90"/>
    </row>
    <row r="838858" spans="68:68" customFormat="1">
      <c r="BP838858" s="90"/>
    </row>
    <row r="838859" spans="68:68" customFormat="1">
      <c r="BP838859" s="90"/>
    </row>
    <row r="838860" spans="68:68" customFormat="1">
      <c r="BP838860" s="90"/>
    </row>
    <row r="838861" spans="68:68" customFormat="1">
      <c r="BP838861" s="90"/>
    </row>
    <row r="838862" spans="68:68" customFormat="1">
      <c r="BP838862" s="90"/>
    </row>
    <row r="838863" spans="68:68" customFormat="1">
      <c r="BP838863" s="90"/>
    </row>
    <row r="838864" spans="68:68" customFormat="1">
      <c r="BP838864" s="90"/>
    </row>
    <row r="838865" spans="68:68" customFormat="1">
      <c r="BP838865" s="90"/>
    </row>
    <row r="838866" spans="68:68" customFormat="1">
      <c r="BP838866" s="90"/>
    </row>
    <row r="838867" spans="68:68" customFormat="1">
      <c r="BP838867" s="90"/>
    </row>
    <row r="838868" spans="68:68" customFormat="1">
      <c r="BP838868" s="90"/>
    </row>
    <row r="838869" spans="68:68" customFormat="1">
      <c r="BP838869" s="90"/>
    </row>
    <row r="838870" spans="68:68" customFormat="1">
      <c r="BP838870" s="90"/>
    </row>
    <row r="838871" spans="68:68" customFormat="1">
      <c r="BP838871" s="90"/>
    </row>
    <row r="838872" spans="68:68" customFormat="1">
      <c r="BP838872" s="90"/>
    </row>
    <row r="838873" spans="68:68" customFormat="1">
      <c r="BP838873" s="90"/>
    </row>
    <row r="838874" spans="68:68" customFormat="1">
      <c r="BP838874" s="90"/>
    </row>
    <row r="838875" spans="68:68" customFormat="1">
      <c r="BP838875" s="90"/>
    </row>
    <row r="838876" spans="68:68" customFormat="1">
      <c r="BP838876" s="90"/>
    </row>
    <row r="838877" spans="68:68" customFormat="1">
      <c r="BP838877" s="90"/>
    </row>
    <row r="838878" spans="68:68" customFormat="1">
      <c r="BP838878" s="90"/>
    </row>
    <row r="838879" spans="68:68" customFormat="1">
      <c r="BP838879" s="90"/>
    </row>
    <row r="838880" spans="68:68" customFormat="1">
      <c r="BP838880" s="90"/>
    </row>
    <row r="838881" spans="68:68" customFormat="1">
      <c r="BP838881" s="90"/>
    </row>
    <row r="838882" spans="68:68" customFormat="1">
      <c r="BP838882" s="90"/>
    </row>
    <row r="838883" spans="68:68" customFormat="1">
      <c r="BP838883" s="90"/>
    </row>
    <row r="838884" spans="68:68" customFormat="1">
      <c r="BP838884" s="90"/>
    </row>
    <row r="838885" spans="68:68" customFormat="1">
      <c r="BP838885" s="90"/>
    </row>
    <row r="838886" spans="68:68" customFormat="1">
      <c r="BP838886" s="90"/>
    </row>
    <row r="838887" spans="68:68" customFormat="1">
      <c r="BP838887" s="90"/>
    </row>
    <row r="838888" spans="68:68" customFormat="1">
      <c r="BP838888" s="90"/>
    </row>
    <row r="838889" spans="68:68" customFormat="1">
      <c r="BP838889" s="90"/>
    </row>
    <row r="838890" spans="68:68" customFormat="1">
      <c r="BP838890" s="90"/>
    </row>
    <row r="838891" spans="68:68" customFormat="1">
      <c r="BP838891" s="90"/>
    </row>
    <row r="838892" spans="68:68" customFormat="1">
      <c r="BP838892" s="90"/>
    </row>
    <row r="838893" spans="68:68" customFormat="1">
      <c r="BP838893" s="90"/>
    </row>
    <row r="838894" spans="68:68" customFormat="1">
      <c r="BP838894" s="90"/>
    </row>
    <row r="838895" spans="68:68" customFormat="1">
      <c r="BP838895" s="90"/>
    </row>
    <row r="838896" spans="68:68" customFormat="1">
      <c r="BP838896" s="90"/>
    </row>
    <row r="838897" spans="68:68" customFormat="1">
      <c r="BP838897" s="90"/>
    </row>
    <row r="838898" spans="68:68" customFormat="1">
      <c r="BP838898" s="90"/>
    </row>
    <row r="838899" spans="68:68" customFormat="1">
      <c r="BP838899" s="90"/>
    </row>
    <row r="838900" spans="68:68" customFormat="1">
      <c r="BP838900" s="90"/>
    </row>
    <row r="838901" spans="68:68" customFormat="1">
      <c r="BP838901" s="90"/>
    </row>
    <row r="838902" spans="68:68" customFormat="1">
      <c r="BP838902" s="90"/>
    </row>
    <row r="838903" spans="68:68" customFormat="1">
      <c r="BP838903" s="90"/>
    </row>
    <row r="838904" spans="68:68" customFormat="1">
      <c r="BP838904" s="90"/>
    </row>
    <row r="838905" spans="68:68" customFormat="1">
      <c r="BP838905" s="90"/>
    </row>
    <row r="838906" spans="68:68" customFormat="1">
      <c r="BP838906" s="90"/>
    </row>
    <row r="838907" spans="68:68" customFormat="1">
      <c r="BP838907" s="90"/>
    </row>
    <row r="838908" spans="68:68" customFormat="1">
      <c r="BP838908" s="90"/>
    </row>
    <row r="838909" spans="68:68" customFormat="1">
      <c r="BP838909" s="90"/>
    </row>
    <row r="838910" spans="68:68" customFormat="1">
      <c r="BP838910" s="90"/>
    </row>
    <row r="838911" spans="68:68" customFormat="1">
      <c r="BP838911" s="90"/>
    </row>
    <row r="838912" spans="68:68" customFormat="1">
      <c r="BP838912" s="90"/>
    </row>
    <row r="838913" spans="68:68" customFormat="1">
      <c r="BP838913" s="90"/>
    </row>
    <row r="838914" spans="68:68" customFormat="1">
      <c r="BP838914" s="90"/>
    </row>
    <row r="838915" spans="68:68" customFormat="1">
      <c r="BP838915" s="90"/>
    </row>
    <row r="838916" spans="68:68" customFormat="1">
      <c r="BP838916" s="90"/>
    </row>
    <row r="838917" spans="68:68" customFormat="1">
      <c r="BP838917" s="90"/>
    </row>
    <row r="838918" spans="68:68" customFormat="1">
      <c r="BP838918" s="90"/>
    </row>
    <row r="838919" spans="68:68" customFormat="1">
      <c r="BP838919" s="90"/>
    </row>
    <row r="838920" spans="68:68" customFormat="1">
      <c r="BP838920" s="90"/>
    </row>
    <row r="838921" spans="68:68" customFormat="1">
      <c r="BP838921" s="90"/>
    </row>
    <row r="838922" spans="68:68" customFormat="1">
      <c r="BP838922" s="90"/>
    </row>
    <row r="838923" spans="68:68" customFormat="1">
      <c r="BP838923" s="90"/>
    </row>
    <row r="838924" spans="68:68" customFormat="1">
      <c r="BP838924" s="90"/>
    </row>
    <row r="838925" spans="68:68" customFormat="1">
      <c r="BP838925" s="90"/>
    </row>
    <row r="838926" spans="68:68" customFormat="1">
      <c r="BP838926" s="90"/>
    </row>
    <row r="838927" spans="68:68" customFormat="1">
      <c r="BP838927" s="90"/>
    </row>
    <row r="838928" spans="68:68" customFormat="1">
      <c r="BP838928" s="90"/>
    </row>
    <row r="838929" spans="68:68" customFormat="1">
      <c r="BP838929" s="90"/>
    </row>
    <row r="838930" spans="68:68" customFormat="1">
      <c r="BP838930" s="90"/>
    </row>
    <row r="838931" spans="68:68" customFormat="1">
      <c r="BP838931" s="90"/>
    </row>
    <row r="838932" spans="68:68" customFormat="1">
      <c r="BP838932" s="90"/>
    </row>
    <row r="838933" spans="68:68" customFormat="1">
      <c r="BP838933" s="90"/>
    </row>
    <row r="838934" spans="68:68" customFormat="1">
      <c r="BP838934" s="90"/>
    </row>
    <row r="838935" spans="68:68" customFormat="1">
      <c r="BP838935" s="90"/>
    </row>
    <row r="838936" spans="68:68" customFormat="1">
      <c r="BP838936" s="90"/>
    </row>
    <row r="838937" spans="68:68" customFormat="1">
      <c r="BP838937" s="90"/>
    </row>
    <row r="838938" spans="68:68" customFormat="1">
      <c r="BP838938" s="90"/>
    </row>
    <row r="838939" spans="68:68" customFormat="1">
      <c r="BP838939" s="90"/>
    </row>
    <row r="838940" spans="68:68" customFormat="1">
      <c r="BP838940" s="90"/>
    </row>
    <row r="838941" spans="68:68" customFormat="1">
      <c r="BP838941" s="90"/>
    </row>
    <row r="838942" spans="68:68" customFormat="1">
      <c r="BP838942" s="90"/>
    </row>
    <row r="838943" spans="68:68" customFormat="1">
      <c r="BP838943" s="90"/>
    </row>
    <row r="838944" spans="68:68" customFormat="1">
      <c r="BP838944" s="90"/>
    </row>
    <row r="838945" spans="68:68" customFormat="1">
      <c r="BP838945" s="90"/>
    </row>
    <row r="838946" spans="68:68" customFormat="1">
      <c r="BP838946" s="90"/>
    </row>
    <row r="838947" spans="68:68" customFormat="1">
      <c r="BP838947" s="90"/>
    </row>
    <row r="838948" spans="68:68" customFormat="1">
      <c r="BP838948" s="90"/>
    </row>
    <row r="838949" spans="68:68" customFormat="1">
      <c r="BP838949" s="90"/>
    </row>
    <row r="838950" spans="68:68" customFormat="1">
      <c r="BP838950" s="90"/>
    </row>
    <row r="838951" spans="68:68" customFormat="1">
      <c r="BP838951" s="90"/>
    </row>
    <row r="838952" spans="68:68" customFormat="1">
      <c r="BP838952" s="90"/>
    </row>
    <row r="838953" spans="68:68" customFormat="1">
      <c r="BP838953" s="90"/>
    </row>
    <row r="838954" spans="68:68" customFormat="1">
      <c r="BP838954" s="90"/>
    </row>
    <row r="838955" spans="68:68" customFormat="1">
      <c r="BP838955" s="90"/>
    </row>
    <row r="838956" spans="68:68" customFormat="1">
      <c r="BP838956" s="90"/>
    </row>
    <row r="838957" spans="68:68" customFormat="1">
      <c r="BP838957" s="90"/>
    </row>
    <row r="838958" spans="68:68" customFormat="1">
      <c r="BP838958" s="90"/>
    </row>
    <row r="838959" spans="68:68" customFormat="1">
      <c r="BP838959" s="90"/>
    </row>
    <row r="838960" spans="68:68" customFormat="1">
      <c r="BP838960" s="90"/>
    </row>
    <row r="838961" spans="68:68" customFormat="1">
      <c r="BP838961" s="90"/>
    </row>
    <row r="838962" spans="68:68" customFormat="1">
      <c r="BP838962" s="90"/>
    </row>
    <row r="838963" spans="68:68" customFormat="1">
      <c r="BP838963" s="90"/>
    </row>
    <row r="838964" spans="68:68" customFormat="1">
      <c r="BP838964" s="90"/>
    </row>
    <row r="838965" spans="68:68" customFormat="1">
      <c r="BP838965" s="90"/>
    </row>
    <row r="838966" spans="68:68" customFormat="1">
      <c r="BP838966" s="90"/>
    </row>
    <row r="838967" spans="68:68" customFormat="1">
      <c r="BP838967" s="90"/>
    </row>
    <row r="838968" spans="68:68" customFormat="1">
      <c r="BP838968" s="90"/>
    </row>
    <row r="838969" spans="68:68" customFormat="1">
      <c r="BP838969" s="90"/>
    </row>
    <row r="838970" spans="68:68" customFormat="1">
      <c r="BP838970" s="90"/>
    </row>
    <row r="838971" spans="68:68" customFormat="1">
      <c r="BP838971" s="90"/>
    </row>
    <row r="838972" spans="68:68" customFormat="1">
      <c r="BP838972" s="90"/>
    </row>
    <row r="838973" spans="68:68" customFormat="1">
      <c r="BP838973" s="90"/>
    </row>
    <row r="838974" spans="68:68" customFormat="1">
      <c r="BP838974" s="90"/>
    </row>
    <row r="838975" spans="68:68" customFormat="1">
      <c r="BP838975" s="90"/>
    </row>
    <row r="838976" spans="68:68" customFormat="1">
      <c r="BP838976" s="90"/>
    </row>
    <row r="838977" spans="68:68" customFormat="1">
      <c r="BP838977" s="90"/>
    </row>
    <row r="838978" spans="68:68" customFormat="1">
      <c r="BP838978" s="90"/>
    </row>
    <row r="838979" spans="68:68" customFormat="1">
      <c r="BP838979" s="90"/>
    </row>
    <row r="838980" spans="68:68" customFormat="1">
      <c r="BP838980" s="90"/>
    </row>
    <row r="838981" spans="68:68" customFormat="1">
      <c r="BP838981" s="90"/>
    </row>
    <row r="838982" spans="68:68" customFormat="1">
      <c r="BP838982" s="90"/>
    </row>
    <row r="838983" spans="68:68" customFormat="1">
      <c r="BP838983" s="90"/>
    </row>
    <row r="838984" spans="68:68" customFormat="1">
      <c r="BP838984" s="90"/>
    </row>
    <row r="838985" spans="68:68" customFormat="1">
      <c r="BP838985" s="90"/>
    </row>
    <row r="838986" spans="68:68" customFormat="1">
      <c r="BP838986" s="90"/>
    </row>
    <row r="838987" spans="68:68" customFormat="1">
      <c r="BP838987" s="90"/>
    </row>
    <row r="838988" spans="68:68" customFormat="1">
      <c r="BP838988" s="90"/>
    </row>
    <row r="838989" spans="68:68" customFormat="1">
      <c r="BP838989" s="90"/>
    </row>
    <row r="838990" spans="68:68" customFormat="1">
      <c r="BP838990" s="90"/>
    </row>
    <row r="838991" spans="68:68" customFormat="1">
      <c r="BP838991" s="90"/>
    </row>
    <row r="838992" spans="68:68" customFormat="1">
      <c r="BP838992" s="90"/>
    </row>
    <row r="838993" spans="68:68" customFormat="1">
      <c r="BP838993" s="90"/>
    </row>
    <row r="838994" spans="68:68" customFormat="1">
      <c r="BP838994" s="90"/>
    </row>
    <row r="838995" spans="68:68" customFormat="1">
      <c r="BP838995" s="90"/>
    </row>
    <row r="838996" spans="68:68" customFormat="1">
      <c r="BP838996" s="90"/>
    </row>
    <row r="838997" spans="68:68" customFormat="1">
      <c r="BP838997" s="90"/>
    </row>
    <row r="838998" spans="68:68" customFormat="1">
      <c r="BP838998" s="90"/>
    </row>
    <row r="838999" spans="68:68" customFormat="1">
      <c r="BP838999" s="90"/>
    </row>
    <row r="839000" spans="68:68" customFormat="1">
      <c r="BP839000" s="90"/>
    </row>
    <row r="839001" spans="68:68" customFormat="1">
      <c r="BP839001" s="90"/>
    </row>
    <row r="839002" spans="68:68" customFormat="1">
      <c r="BP839002" s="90"/>
    </row>
    <row r="839003" spans="68:68" customFormat="1">
      <c r="BP839003" s="90"/>
    </row>
    <row r="839004" spans="68:68" customFormat="1">
      <c r="BP839004" s="90"/>
    </row>
    <row r="839005" spans="68:68" customFormat="1">
      <c r="BP839005" s="90"/>
    </row>
    <row r="839006" spans="68:68" customFormat="1">
      <c r="BP839006" s="90"/>
    </row>
    <row r="839007" spans="68:68" customFormat="1">
      <c r="BP839007" s="90"/>
    </row>
    <row r="839008" spans="68:68" customFormat="1">
      <c r="BP839008" s="90"/>
    </row>
    <row r="839009" spans="68:68" customFormat="1">
      <c r="BP839009" s="90"/>
    </row>
    <row r="839010" spans="68:68" customFormat="1">
      <c r="BP839010" s="90"/>
    </row>
    <row r="839011" spans="68:68" customFormat="1">
      <c r="BP839011" s="90"/>
    </row>
    <row r="839012" spans="68:68" customFormat="1">
      <c r="BP839012" s="90"/>
    </row>
    <row r="839013" spans="68:68" customFormat="1">
      <c r="BP839013" s="90"/>
    </row>
    <row r="839014" spans="68:68" customFormat="1">
      <c r="BP839014" s="90"/>
    </row>
    <row r="839015" spans="68:68" customFormat="1">
      <c r="BP839015" s="90"/>
    </row>
    <row r="839016" spans="68:68" customFormat="1">
      <c r="BP839016" s="90"/>
    </row>
    <row r="839017" spans="68:68" customFormat="1">
      <c r="BP839017" s="90"/>
    </row>
    <row r="839018" spans="68:68" customFormat="1">
      <c r="BP839018" s="90"/>
    </row>
    <row r="839019" spans="68:68" customFormat="1">
      <c r="BP839019" s="90"/>
    </row>
    <row r="839020" spans="68:68" customFormat="1">
      <c r="BP839020" s="90"/>
    </row>
    <row r="839021" spans="68:68" customFormat="1">
      <c r="BP839021" s="90"/>
    </row>
    <row r="839022" spans="68:68" customFormat="1">
      <c r="BP839022" s="90"/>
    </row>
    <row r="839023" spans="68:68" customFormat="1">
      <c r="BP839023" s="90"/>
    </row>
    <row r="839024" spans="68:68" customFormat="1">
      <c r="BP839024" s="90"/>
    </row>
    <row r="839025" spans="68:68" customFormat="1">
      <c r="BP839025" s="90"/>
    </row>
    <row r="839026" spans="68:68" customFormat="1">
      <c r="BP839026" s="90"/>
    </row>
    <row r="839027" spans="68:68" customFormat="1">
      <c r="BP839027" s="90"/>
    </row>
    <row r="839028" spans="68:68" customFormat="1">
      <c r="BP839028" s="90"/>
    </row>
    <row r="839029" spans="68:68" customFormat="1">
      <c r="BP839029" s="90"/>
    </row>
    <row r="839030" spans="68:68" customFormat="1">
      <c r="BP839030" s="90"/>
    </row>
    <row r="839031" spans="68:68" customFormat="1">
      <c r="BP839031" s="90"/>
    </row>
    <row r="839032" spans="68:68" customFormat="1">
      <c r="BP839032" s="90"/>
    </row>
    <row r="839033" spans="68:68" customFormat="1">
      <c r="BP839033" s="90"/>
    </row>
    <row r="839034" spans="68:68" customFormat="1">
      <c r="BP839034" s="90"/>
    </row>
    <row r="839035" spans="68:68" customFormat="1">
      <c r="BP839035" s="90"/>
    </row>
    <row r="839036" spans="68:68" customFormat="1">
      <c r="BP839036" s="90"/>
    </row>
    <row r="839037" spans="68:68" customFormat="1">
      <c r="BP839037" s="90"/>
    </row>
    <row r="839038" spans="68:68" customFormat="1">
      <c r="BP839038" s="90"/>
    </row>
    <row r="839039" spans="68:68" customFormat="1">
      <c r="BP839039" s="90"/>
    </row>
    <row r="839040" spans="68:68" customFormat="1">
      <c r="BP839040" s="90"/>
    </row>
    <row r="839041" spans="68:68" customFormat="1">
      <c r="BP839041" s="90"/>
    </row>
    <row r="839042" spans="68:68" customFormat="1">
      <c r="BP839042" s="90"/>
    </row>
    <row r="839043" spans="68:68" customFormat="1">
      <c r="BP839043" s="90"/>
    </row>
    <row r="839044" spans="68:68" customFormat="1">
      <c r="BP839044" s="90"/>
    </row>
    <row r="839045" spans="68:68" customFormat="1">
      <c r="BP839045" s="90"/>
    </row>
    <row r="839046" spans="68:68" customFormat="1">
      <c r="BP839046" s="90"/>
    </row>
    <row r="839047" spans="68:68" customFormat="1">
      <c r="BP839047" s="90"/>
    </row>
    <row r="839048" spans="68:68" customFormat="1">
      <c r="BP839048" s="90"/>
    </row>
    <row r="839049" spans="68:68" customFormat="1">
      <c r="BP839049" s="90"/>
    </row>
    <row r="839050" spans="68:68" customFormat="1">
      <c r="BP839050" s="90"/>
    </row>
    <row r="839051" spans="68:68" customFormat="1">
      <c r="BP839051" s="90"/>
    </row>
    <row r="839052" spans="68:68" customFormat="1">
      <c r="BP839052" s="90"/>
    </row>
    <row r="839053" spans="68:68" customFormat="1">
      <c r="BP839053" s="90"/>
    </row>
    <row r="839054" spans="68:68" customFormat="1">
      <c r="BP839054" s="90"/>
    </row>
    <row r="839055" spans="68:68" customFormat="1">
      <c r="BP839055" s="90"/>
    </row>
    <row r="839056" spans="68:68" customFormat="1">
      <c r="BP839056" s="90"/>
    </row>
    <row r="839057" spans="68:68" customFormat="1">
      <c r="BP839057" s="90"/>
    </row>
    <row r="839058" spans="68:68" customFormat="1">
      <c r="BP839058" s="90"/>
    </row>
    <row r="839059" spans="68:68" customFormat="1">
      <c r="BP839059" s="90"/>
    </row>
    <row r="839060" spans="68:68" customFormat="1">
      <c r="BP839060" s="90"/>
    </row>
    <row r="839061" spans="68:68" customFormat="1">
      <c r="BP839061" s="90"/>
    </row>
    <row r="839062" spans="68:68" customFormat="1">
      <c r="BP839062" s="90"/>
    </row>
    <row r="839063" spans="68:68" customFormat="1">
      <c r="BP839063" s="90"/>
    </row>
    <row r="839064" spans="68:68" customFormat="1">
      <c r="BP839064" s="90"/>
    </row>
    <row r="839065" spans="68:68" customFormat="1">
      <c r="BP839065" s="90"/>
    </row>
    <row r="839066" spans="68:68" customFormat="1">
      <c r="BP839066" s="90"/>
    </row>
    <row r="839067" spans="68:68" customFormat="1">
      <c r="BP839067" s="90"/>
    </row>
    <row r="839068" spans="68:68" customFormat="1">
      <c r="BP839068" s="90"/>
    </row>
    <row r="839069" spans="68:68" customFormat="1">
      <c r="BP839069" s="90"/>
    </row>
    <row r="839070" spans="68:68" customFormat="1">
      <c r="BP839070" s="90"/>
    </row>
    <row r="839071" spans="68:68" customFormat="1">
      <c r="BP839071" s="90"/>
    </row>
    <row r="839072" spans="68:68" customFormat="1">
      <c r="BP839072" s="90"/>
    </row>
    <row r="839073" spans="68:68" customFormat="1">
      <c r="BP839073" s="90"/>
    </row>
    <row r="839074" spans="68:68" customFormat="1">
      <c r="BP839074" s="90"/>
    </row>
    <row r="839075" spans="68:68" customFormat="1">
      <c r="BP839075" s="90"/>
    </row>
    <row r="839076" spans="68:68" customFormat="1">
      <c r="BP839076" s="90"/>
    </row>
    <row r="839077" spans="68:68" customFormat="1">
      <c r="BP839077" s="90"/>
    </row>
    <row r="839078" spans="68:68" customFormat="1">
      <c r="BP839078" s="90"/>
    </row>
    <row r="839079" spans="68:68" customFormat="1">
      <c r="BP839079" s="90"/>
    </row>
    <row r="839080" spans="68:68" customFormat="1">
      <c r="BP839080" s="90"/>
    </row>
    <row r="839081" spans="68:68" customFormat="1">
      <c r="BP839081" s="90"/>
    </row>
    <row r="839082" spans="68:68" customFormat="1">
      <c r="BP839082" s="90"/>
    </row>
    <row r="839083" spans="68:68" customFormat="1">
      <c r="BP839083" s="90"/>
    </row>
    <row r="839084" spans="68:68" customFormat="1">
      <c r="BP839084" s="90"/>
    </row>
    <row r="839085" spans="68:68" customFormat="1">
      <c r="BP839085" s="90"/>
    </row>
    <row r="839086" spans="68:68" customFormat="1">
      <c r="BP839086" s="90"/>
    </row>
    <row r="839087" spans="68:68" customFormat="1">
      <c r="BP839087" s="90"/>
    </row>
    <row r="839088" spans="68:68" customFormat="1">
      <c r="BP839088" s="90"/>
    </row>
    <row r="839089" spans="68:68" customFormat="1">
      <c r="BP839089" s="90"/>
    </row>
    <row r="839090" spans="68:68" customFormat="1">
      <c r="BP839090" s="90"/>
    </row>
    <row r="839091" spans="68:68" customFormat="1">
      <c r="BP839091" s="90"/>
    </row>
    <row r="839092" spans="68:68" customFormat="1">
      <c r="BP839092" s="90"/>
    </row>
    <row r="839093" spans="68:68" customFormat="1">
      <c r="BP839093" s="90"/>
    </row>
    <row r="839094" spans="68:68" customFormat="1">
      <c r="BP839094" s="90"/>
    </row>
    <row r="839095" spans="68:68" customFormat="1">
      <c r="BP839095" s="90"/>
    </row>
    <row r="839096" spans="68:68" customFormat="1">
      <c r="BP839096" s="90"/>
    </row>
    <row r="839097" spans="68:68" customFormat="1">
      <c r="BP839097" s="90"/>
    </row>
    <row r="839098" spans="68:68" customFormat="1">
      <c r="BP839098" s="90"/>
    </row>
    <row r="839099" spans="68:68" customFormat="1">
      <c r="BP839099" s="90"/>
    </row>
    <row r="839100" spans="68:68" customFormat="1">
      <c r="BP839100" s="90"/>
    </row>
    <row r="839101" spans="68:68" customFormat="1">
      <c r="BP839101" s="90"/>
    </row>
    <row r="839102" spans="68:68" customFormat="1">
      <c r="BP839102" s="90"/>
    </row>
    <row r="839103" spans="68:68" customFormat="1">
      <c r="BP839103" s="90"/>
    </row>
    <row r="839104" spans="68:68" customFormat="1">
      <c r="BP839104" s="90"/>
    </row>
    <row r="839105" spans="68:68" customFormat="1">
      <c r="BP839105" s="90"/>
    </row>
    <row r="839106" spans="68:68" customFormat="1">
      <c r="BP839106" s="90"/>
    </row>
    <row r="839107" spans="68:68" customFormat="1">
      <c r="BP839107" s="90"/>
    </row>
    <row r="839108" spans="68:68" customFormat="1">
      <c r="BP839108" s="90"/>
    </row>
    <row r="839109" spans="68:68" customFormat="1">
      <c r="BP839109" s="90"/>
    </row>
    <row r="839110" spans="68:68" customFormat="1">
      <c r="BP839110" s="90"/>
    </row>
    <row r="839111" spans="68:68" customFormat="1">
      <c r="BP839111" s="90"/>
    </row>
    <row r="839112" spans="68:68" customFormat="1">
      <c r="BP839112" s="90"/>
    </row>
    <row r="839113" spans="68:68" customFormat="1">
      <c r="BP839113" s="90"/>
    </row>
    <row r="839114" spans="68:68" customFormat="1">
      <c r="BP839114" s="90"/>
    </row>
    <row r="839115" spans="68:68" customFormat="1">
      <c r="BP839115" s="90"/>
    </row>
    <row r="839116" spans="68:68" customFormat="1">
      <c r="BP839116" s="90"/>
    </row>
    <row r="839117" spans="68:68" customFormat="1">
      <c r="BP839117" s="90"/>
    </row>
    <row r="839118" spans="68:68" customFormat="1">
      <c r="BP839118" s="90"/>
    </row>
    <row r="839119" spans="68:68" customFormat="1">
      <c r="BP839119" s="90"/>
    </row>
    <row r="839120" spans="68:68" customFormat="1">
      <c r="BP839120" s="90"/>
    </row>
    <row r="839121" spans="68:68" customFormat="1">
      <c r="BP839121" s="90"/>
    </row>
    <row r="839122" spans="68:68" customFormat="1">
      <c r="BP839122" s="90"/>
    </row>
    <row r="839123" spans="68:68" customFormat="1">
      <c r="BP839123" s="90"/>
    </row>
    <row r="839124" spans="68:68" customFormat="1">
      <c r="BP839124" s="90"/>
    </row>
    <row r="839125" spans="68:68" customFormat="1">
      <c r="BP839125" s="90"/>
    </row>
    <row r="839126" spans="68:68" customFormat="1">
      <c r="BP839126" s="90"/>
    </row>
    <row r="839127" spans="68:68" customFormat="1">
      <c r="BP839127" s="90"/>
    </row>
    <row r="839128" spans="68:68" customFormat="1">
      <c r="BP839128" s="90"/>
    </row>
    <row r="839129" spans="68:68" customFormat="1">
      <c r="BP839129" s="90"/>
    </row>
    <row r="839130" spans="68:68" customFormat="1">
      <c r="BP839130" s="90"/>
    </row>
    <row r="839131" spans="68:68" customFormat="1">
      <c r="BP839131" s="90"/>
    </row>
    <row r="839132" spans="68:68" customFormat="1">
      <c r="BP839132" s="90"/>
    </row>
    <row r="839133" spans="68:68" customFormat="1">
      <c r="BP839133" s="90"/>
    </row>
    <row r="839134" spans="68:68" customFormat="1">
      <c r="BP839134" s="90"/>
    </row>
    <row r="839135" spans="68:68" customFormat="1">
      <c r="BP839135" s="90"/>
    </row>
    <row r="839136" spans="68:68" customFormat="1">
      <c r="BP839136" s="90"/>
    </row>
    <row r="839137" spans="68:68" customFormat="1">
      <c r="BP839137" s="90"/>
    </row>
    <row r="839138" spans="68:68" customFormat="1">
      <c r="BP839138" s="90"/>
    </row>
    <row r="839139" spans="68:68" customFormat="1">
      <c r="BP839139" s="90"/>
    </row>
    <row r="839140" spans="68:68" customFormat="1">
      <c r="BP839140" s="90"/>
    </row>
    <row r="839141" spans="68:68" customFormat="1">
      <c r="BP839141" s="90"/>
    </row>
    <row r="839142" spans="68:68" customFormat="1">
      <c r="BP839142" s="90"/>
    </row>
    <row r="839143" spans="68:68" customFormat="1">
      <c r="BP839143" s="90"/>
    </row>
    <row r="839144" spans="68:68" customFormat="1">
      <c r="BP839144" s="90"/>
    </row>
    <row r="839145" spans="68:68" customFormat="1">
      <c r="BP839145" s="90"/>
    </row>
    <row r="839146" spans="68:68" customFormat="1">
      <c r="BP839146" s="90"/>
    </row>
    <row r="839147" spans="68:68" customFormat="1">
      <c r="BP839147" s="90"/>
    </row>
    <row r="839148" spans="68:68" customFormat="1">
      <c r="BP839148" s="90"/>
    </row>
    <row r="839149" spans="68:68" customFormat="1">
      <c r="BP839149" s="90"/>
    </row>
    <row r="839150" spans="68:68" customFormat="1">
      <c r="BP839150" s="90"/>
    </row>
    <row r="839151" spans="68:68" customFormat="1">
      <c r="BP839151" s="90"/>
    </row>
    <row r="839152" spans="68:68" customFormat="1">
      <c r="BP839152" s="90"/>
    </row>
    <row r="839153" spans="68:68" customFormat="1">
      <c r="BP839153" s="90"/>
    </row>
    <row r="839154" spans="68:68" customFormat="1">
      <c r="BP839154" s="90"/>
    </row>
    <row r="839155" spans="68:68" customFormat="1">
      <c r="BP839155" s="90"/>
    </row>
    <row r="839156" spans="68:68" customFormat="1">
      <c r="BP839156" s="90"/>
    </row>
    <row r="839157" spans="68:68" customFormat="1">
      <c r="BP839157" s="90"/>
    </row>
    <row r="839158" spans="68:68" customFormat="1">
      <c r="BP839158" s="90"/>
    </row>
    <row r="839159" spans="68:68" customFormat="1">
      <c r="BP839159" s="90"/>
    </row>
    <row r="839160" spans="68:68" customFormat="1">
      <c r="BP839160" s="90"/>
    </row>
    <row r="839161" spans="68:68" customFormat="1">
      <c r="BP839161" s="90"/>
    </row>
    <row r="839162" spans="68:68" customFormat="1">
      <c r="BP839162" s="90"/>
    </row>
    <row r="839163" spans="68:68" customFormat="1">
      <c r="BP839163" s="90"/>
    </row>
    <row r="839164" spans="68:68" customFormat="1">
      <c r="BP839164" s="90"/>
    </row>
    <row r="839165" spans="68:68" customFormat="1">
      <c r="BP839165" s="90"/>
    </row>
    <row r="839166" spans="68:68" customFormat="1">
      <c r="BP839166" s="90"/>
    </row>
    <row r="839167" spans="68:68" customFormat="1">
      <c r="BP839167" s="90"/>
    </row>
    <row r="839168" spans="68:68" customFormat="1">
      <c r="BP839168" s="90"/>
    </row>
    <row r="839169" spans="68:68" customFormat="1">
      <c r="BP839169" s="90"/>
    </row>
    <row r="839170" spans="68:68" customFormat="1">
      <c r="BP839170" s="90"/>
    </row>
    <row r="839171" spans="68:68" customFormat="1">
      <c r="BP839171" s="90"/>
    </row>
    <row r="839172" spans="68:68" customFormat="1">
      <c r="BP839172" s="90"/>
    </row>
    <row r="839173" spans="68:68" customFormat="1">
      <c r="BP839173" s="90"/>
    </row>
    <row r="839174" spans="68:68" customFormat="1">
      <c r="BP839174" s="90"/>
    </row>
    <row r="839175" spans="68:68" customFormat="1">
      <c r="BP839175" s="90"/>
    </row>
    <row r="839176" spans="68:68" customFormat="1">
      <c r="BP839176" s="90"/>
    </row>
    <row r="839177" spans="68:68" customFormat="1">
      <c r="BP839177" s="90"/>
    </row>
    <row r="839178" spans="68:68" customFormat="1">
      <c r="BP839178" s="90"/>
    </row>
    <row r="839179" spans="68:68" customFormat="1">
      <c r="BP839179" s="90"/>
    </row>
    <row r="839180" spans="68:68" customFormat="1">
      <c r="BP839180" s="90"/>
    </row>
    <row r="839181" spans="68:68" customFormat="1">
      <c r="BP839181" s="90"/>
    </row>
    <row r="839182" spans="68:68" customFormat="1">
      <c r="BP839182" s="90"/>
    </row>
    <row r="839183" spans="68:68" customFormat="1">
      <c r="BP839183" s="90"/>
    </row>
    <row r="839184" spans="68:68" customFormat="1">
      <c r="BP839184" s="90"/>
    </row>
    <row r="839185" spans="68:68" customFormat="1">
      <c r="BP839185" s="90"/>
    </row>
    <row r="839186" spans="68:68" customFormat="1">
      <c r="BP839186" s="90"/>
    </row>
    <row r="839187" spans="68:68" customFormat="1">
      <c r="BP839187" s="90"/>
    </row>
    <row r="839188" spans="68:68" customFormat="1">
      <c r="BP839188" s="90"/>
    </row>
    <row r="839189" spans="68:68" customFormat="1">
      <c r="BP839189" s="90"/>
    </row>
    <row r="839190" spans="68:68" customFormat="1">
      <c r="BP839190" s="90"/>
    </row>
    <row r="839191" spans="68:68" customFormat="1">
      <c r="BP839191" s="90"/>
    </row>
    <row r="839192" spans="68:68" customFormat="1">
      <c r="BP839192" s="90"/>
    </row>
    <row r="839193" spans="68:68" customFormat="1">
      <c r="BP839193" s="90"/>
    </row>
    <row r="839194" spans="68:68" customFormat="1">
      <c r="BP839194" s="90"/>
    </row>
    <row r="839195" spans="68:68" customFormat="1">
      <c r="BP839195" s="90"/>
    </row>
    <row r="839196" spans="68:68" customFormat="1">
      <c r="BP839196" s="90"/>
    </row>
    <row r="839197" spans="68:68" customFormat="1">
      <c r="BP839197" s="90"/>
    </row>
    <row r="839198" spans="68:68" customFormat="1">
      <c r="BP839198" s="90"/>
    </row>
    <row r="839199" spans="68:68" customFormat="1">
      <c r="BP839199" s="90"/>
    </row>
    <row r="839200" spans="68:68" customFormat="1">
      <c r="BP839200" s="90"/>
    </row>
    <row r="839201" spans="68:68" customFormat="1">
      <c r="BP839201" s="90"/>
    </row>
    <row r="839202" spans="68:68" customFormat="1">
      <c r="BP839202" s="90"/>
    </row>
    <row r="839203" spans="68:68" customFormat="1">
      <c r="BP839203" s="90"/>
    </row>
    <row r="839204" spans="68:68" customFormat="1">
      <c r="BP839204" s="90"/>
    </row>
    <row r="839205" spans="68:68" customFormat="1">
      <c r="BP839205" s="90"/>
    </row>
    <row r="839206" spans="68:68" customFormat="1">
      <c r="BP839206" s="90"/>
    </row>
    <row r="839207" spans="68:68" customFormat="1">
      <c r="BP839207" s="90"/>
    </row>
    <row r="839208" spans="68:68" customFormat="1">
      <c r="BP839208" s="90"/>
    </row>
    <row r="839209" spans="68:68" customFormat="1">
      <c r="BP839209" s="90"/>
    </row>
    <row r="839210" spans="68:68" customFormat="1">
      <c r="BP839210" s="90"/>
    </row>
    <row r="839211" spans="68:68" customFormat="1">
      <c r="BP839211" s="90"/>
    </row>
    <row r="839212" spans="68:68" customFormat="1">
      <c r="BP839212" s="90"/>
    </row>
    <row r="839213" spans="68:68" customFormat="1">
      <c r="BP839213" s="90"/>
    </row>
    <row r="839214" spans="68:68" customFormat="1">
      <c r="BP839214" s="90"/>
    </row>
    <row r="839215" spans="68:68" customFormat="1">
      <c r="BP839215" s="90"/>
    </row>
    <row r="839216" spans="68:68" customFormat="1">
      <c r="BP839216" s="90"/>
    </row>
    <row r="839217" spans="68:68" customFormat="1">
      <c r="BP839217" s="90"/>
    </row>
    <row r="839218" spans="68:68" customFormat="1">
      <c r="BP839218" s="90"/>
    </row>
    <row r="839219" spans="68:68" customFormat="1">
      <c r="BP839219" s="90"/>
    </row>
    <row r="839220" spans="68:68" customFormat="1">
      <c r="BP839220" s="90"/>
    </row>
    <row r="839221" spans="68:68" customFormat="1">
      <c r="BP839221" s="90"/>
    </row>
    <row r="839222" spans="68:68" customFormat="1">
      <c r="BP839222" s="90"/>
    </row>
    <row r="839223" spans="68:68" customFormat="1">
      <c r="BP839223" s="90"/>
    </row>
    <row r="839224" spans="68:68" customFormat="1">
      <c r="BP839224" s="90"/>
    </row>
    <row r="839225" spans="68:68" customFormat="1">
      <c r="BP839225" s="90"/>
    </row>
    <row r="839226" spans="68:68" customFormat="1">
      <c r="BP839226" s="90"/>
    </row>
    <row r="839227" spans="68:68" customFormat="1">
      <c r="BP839227" s="90"/>
    </row>
    <row r="839228" spans="68:68" customFormat="1">
      <c r="BP839228" s="90"/>
    </row>
    <row r="839229" spans="68:68" customFormat="1">
      <c r="BP839229" s="90"/>
    </row>
    <row r="839230" spans="68:68" customFormat="1">
      <c r="BP839230" s="90"/>
    </row>
    <row r="839231" spans="68:68" customFormat="1">
      <c r="BP839231" s="90"/>
    </row>
    <row r="839232" spans="68:68" customFormat="1">
      <c r="BP839232" s="90"/>
    </row>
    <row r="839233" spans="68:68" customFormat="1">
      <c r="BP839233" s="90"/>
    </row>
    <row r="839234" spans="68:68" customFormat="1">
      <c r="BP839234" s="90"/>
    </row>
    <row r="839235" spans="68:68" customFormat="1">
      <c r="BP839235" s="90"/>
    </row>
    <row r="839236" spans="68:68" customFormat="1">
      <c r="BP839236" s="90"/>
    </row>
    <row r="839237" spans="68:68" customFormat="1">
      <c r="BP839237" s="90"/>
    </row>
    <row r="839238" spans="68:68" customFormat="1">
      <c r="BP839238" s="90"/>
    </row>
    <row r="839239" spans="68:68" customFormat="1">
      <c r="BP839239" s="90"/>
    </row>
    <row r="839240" spans="68:68" customFormat="1">
      <c r="BP839240" s="90"/>
    </row>
    <row r="839241" spans="68:68" customFormat="1">
      <c r="BP839241" s="90"/>
    </row>
    <row r="839242" spans="68:68" customFormat="1">
      <c r="BP839242" s="90"/>
    </row>
    <row r="839243" spans="68:68" customFormat="1">
      <c r="BP839243" s="90"/>
    </row>
    <row r="839244" spans="68:68" customFormat="1">
      <c r="BP839244" s="90"/>
    </row>
    <row r="839245" spans="68:68" customFormat="1">
      <c r="BP839245" s="90"/>
    </row>
    <row r="839246" spans="68:68" customFormat="1">
      <c r="BP839246" s="90"/>
    </row>
    <row r="839247" spans="68:68" customFormat="1">
      <c r="BP839247" s="90"/>
    </row>
    <row r="839248" spans="68:68" customFormat="1">
      <c r="BP839248" s="90"/>
    </row>
    <row r="839249" spans="68:68" customFormat="1">
      <c r="BP839249" s="90"/>
    </row>
    <row r="839250" spans="68:68" customFormat="1">
      <c r="BP839250" s="90"/>
    </row>
    <row r="839251" spans="68:68" customFormat="1">
      <c r="BP839251" s="90"/>
    </row>
    <row r="839252" spans="68:68" customFormat="1">
      <c r="BP839252" s="90"/>
    </row>
    <row r="839253" spans="68:68" customFormat="1">
      <c r="BP839253" s="90"/>
    </row>
    <row r="839254" spans="68:68" customFormat="1">
      <c r="BP839254" s="90"/>
    </row>
    <row r="839255" spans="68:68" customFormat="1">
      <c r="BP839255" s="90"/>
    </row>
    <row r="839256" spans="68:68" customFormat="1">
      <c r="BP839256" s="90"/>
    </row>
    <row r="839257" spans="68:68" customFormat="1">
      <c r="BP839257" s="90"/>
    </row>
    <row r="839258" spans="68:68" customFormat="1">
      <c r="BP839258" s="90"/>
    </row>
    <row r="839259" spans="68:68" customFormat="1">
      <c r="BP839259" s="90"/>
    </row>
    <row r="839260" spans="68:68" customFormat="1">
      <c r="BP839260" s="90"/>
    </row>
    <row r="839261" spans="68:68" customFormat="1">
      <c r="BP839261" s="90"/>
    </row>
    <row r="839262" spans="68:68" customFormat="1">
      <c r="BP839262" s="90"/>
    </row>
    <row r="839263" spans="68:68" customFormat="1">
      <c r="BP839263" s="90"/>
    </row>
    <row r="839264" spans="68:68" customFormat="1">
      <c r="BP839264" s="90"/>
    </row>
    <row r="839265" spans="68:68" customFormat="1">
      <c r="BP839265" s="90"/>
    </row>
    <row r="839266" spans="68:68" customFormat="1">
      <c r="BP839266" s="90"/>
    </row>
    <row r="839267" spans="68:68" customFormat="1">
      <c r="BP839267" s="90"/>
    </row>
    <row r="839268" spans="68:68" customFormat="1">
      <c r="BP839268" s="90"/>
    </row>
    <row r="839269" spans="68:68" customFormat="1">
      <c r="BP839269" s="90"/>
    </row>
    <row r="839270" spans="68:68" customFormat="1">
      <c r="BP839270" s="90"/>
    </row>
    <row r="839271" spans="68:68" customFormat="1">
      <c r="BP839271" s="90"/>
    </row>
    <row r="839272" spans="68:68" customFormat="1">
      <c r="BP839272" s="90"/>
    </row>
    <row r="839273" spans="68:68" customFormat="1">
      <c r="BP839273" s="90"/>
    </row>
    <row r="839274" spans="68:68" customFormat="1">
      <c r="BP839274" s="90"/>
    </row>
    <row r="839275" spans="68:68" customFormat="1">
      <c r="BP839275" s="90"/>
    </row>
    <row r="839276" spans="68:68" customFormat="1">
      <c r="BP839276" s="90"/>
    </row>
    <row r="839277" spans="68:68" customFormat="1">
      <c r="BP839277" s="90"/>
    </row>
    <row r="839278" spans="68:68" customFormat="1">
      <c r="BP839278" s="90"/>
    </row>
    <row r="839279" spans="68:68" customFormat="1">
      <c r="BP839279" s="90"/>
    </row>
    <row r="839280" spans="68:68" customFormat="1">
      <c r="BP839280" s="90"/>
    </row>
    <row r="839281" spans="68:68" customFormat="1">
      <c r="BP839281" s="90"/>
    </row>
    <row r="839282" spans="68:68" customFormat="1">
      <c r="BP839282" s="90"/>
    </row>
    <row r="839283" spans="68:68" customFormat="1">
      <c r="BP839283" s="90"/>
    </row>
    <row r="839284" spans="68:68" customFormat="1">
      <c r="BP839284" s="90"/>
    </row>
    <row r="839285" spans="68:68" customFormat="1">
      <c r="BP839285" s="90"/>
    </row>
    <row r="839286" spans="68:68" customFormat="1">
      <c r="BP839286" s="90"/>
    </row>
    <row r="839287" spans="68:68" customFormat="1">
      <c r="BP839287" s="90"/>
    </row>
    <row r="839288" spans="68:68" customFormat="1">
      <c r="BP839288" s="90"/>
    </row>
    <row r="839289" spans="68:68" customFormat="1">
      <c r="BP839289" s="90"/>
    </row>
    <row r="839290" spans="68:68" customFormat="1">
      <c r="BP839290" s="90"/>
    </row>
    <row r="839291" spans="68:68" customFormat="1">
      <c r="BP839291" s="90"/>
    </row>
    <row r="839292" spans="68:68" customFormat="1">
      <c r="BP839292" s="90"/>
    </row>
    <row r="839293" spans="68:68" customFormat="1">
      <c r="BP839293" s="90"/>
    </row>
    <row r="839294" spans="68:68" customFormat="1">
      <c r="BP839294" s="90"/>
    </row>
    <row r="839295" spans="68:68" customFormat="1">
      <c r="BP839295" s="90"/>
    </row>
    <row r="839296" spans="68:68" customFormat="1">
      <c r="BP839296" s="90"/>
    </row>
    <row r="839297" spans="68:68" customFormat="1">
      <c r="BP839297" s="90"/>
    </row>
    <row r="839298" spans="68:68" customFormat="1">
      <c r="BP839298" s="90"/>
    </row>
    <row r="839299" spans="68:68" customFormat="1">
      <c r="BP839299" s="90"/>
    </row>
    <row r="839300" spans="68:68" customFormat="1">
      <c r="BP839300" s="90"/>
    </row>
    <row r="839301" spans="68:68" customFormat="1">
      <c r="BP839301" s="90"/>
    </row>
    <row r="839302" spans="68:68" customFormat="1">
      <c r="BP839302" s="90"/>
    </row>
    <row r="839303" spans="68:68" customFormat="1">
      <c r="BP839303" s="90"/>
    </row>
    <row r="839304" spans="68:68" customFormat="1">
      <c r="BP839304" s="90"/>
    </row>
    <row r="839305" spans="68:68" customFormat="1">
      <c r="BP839305" s="90"/>
    </row>
    <row r="839306" spans="68:68" customFormat="1">
      <c r="BP839306" s="90"/>
    </row>
    <row r="839307" spans="68:68" customFormat="1">
      <c r="BP839307" s="90"/>
    </row>
    <row r="839308" spans="68:68" customFormat="1">
      <c r="BP839308" s="90"/>
    </row>
    <row r="839309" spans="68:68" customFormat="1">
      <c r="BP839309" s="90"/>
    </row>
    <row r="839310" spans="68:68" customFormat="1">
      <c r="BP839310" s="90"/>
    </row>
    <row r="839311" spans="68:68" customFormat="1">
      <c r="BP839311" s="90"/>
    </row>
    <row r="839312" spans="68:68" customFormat="1">
      <c r="BP839312" s="90"/>
    </row>
    <row r="839313" spans="68:68" customFormat="1">
      <c r="BP839313" s="90"/>
    </row>
    <row r="839314" spans="68:68" customFormat="1">
      <c r="BP839314" s="90"/>
    </row>
    <row r="839315" spans="68:68" customFormat="1">
      <c r="BP839315" s="90"/>
    </row>
    <row r="839316" spans="68:68" customFormat="1">
      <c r="BP839316" s="90"/>
    </row>
    <row r="839317" spans="68:68" customFormat="1">
      <c r="BP839317" s="90"/>
    </row>
    <row r="839318" spans="68:68" customFormat="1">
      <c r="BP839318" s="90"/>
    </row>
    <row r="839319" spans="68:68" customFormat="1">
      <c r="BP839319" s="90"/>
    </row>
    <row r="839320" spans="68:68" customFormat="1">
      <c r="BP839320" s="90"/>
    </row>
    <row r="839321" spans="68:68" customFormat="1">
      <c r="BP839321" s="90"/>
    </row>
    <row r="839322" spans="68:68" customFormat="1">
      <c r="BP839322" s="90"/>
    </row>
    <row r="839323" spans="68:68" customFormat="1">
      <c r="BP839323" s="90"/>
    </row>
    <row r="839324" spans="68:68" customFormat="1">
      <c r="BP839324" s="90"/>
    </row>
    <row r="839325" spans="68:68" customFormat="1">
      <c r="BP839325" s="90"/>
    </row>
    <row r="839326" spans="68:68" customFormat="1">
      <c r="BP839326" s="90"/>
    </row>
    <row r="839327" spans="68:68" customFormat="1">
      <c r="BP839327" s="90"/>
    </row>
    <row r="839328" spans="68:68" customFormat="1">
      <c r="BP839328" s="90"/>
    </row>
    <row r="839329" spans="68:68" customFormat="1">
      <c r="BP839329" s="90"/>
    </row>
    <row r="839330" spans="68:68" customFormat="1">
      <c r="BP839330" s="90"/>
    </row>
    <row r="839331" spans="68:68" customFormat="1">
      <c r="BP839331" s="90"/>
    </row>
    <row r="839332" spans="68:68" customFormat="1">
      <c r="BP839332" s="90"/>
    </row>
    <row r="839333" spans="68:68" customFormat="1">
      <c r="BP839333" s="90"/>
    </row>
    <row r="839334" spans="68:68" customFormat="1">
      <c r="BP839334" s="90"/>
    </row>
    <row r="839335" spans="68:68" customFormat="1">
      <c r="BP839335" s="90"/>
    </row>
    <row r="839336" spans="68:68" customFormat="1">
      <c r="BP839336" s="90"/>
    </row>
    <row r="839337" spans="68:68" customFormat="1">
      <c r="BP839337" s="90"/>
    </row>
    <row r="839338" spans="68:68" customFormat="1">
      <c r="BP839338" s="90"/>
    </row>
    <row r="839339" spans="68:68" customFormat="1">
      <c r="BP839339" s="90"/>
    </row>
    <row r="839340" spans="68:68" customFormat="1">
      <c r="BP839340" s="90"/>
    </row>
    <row r="839341" spans="68:68" customFormat="1">
      <c r="BP839341" s="90"/>
    </row>
    <row r="839342" spans="68:68" customFormat="1">
      <c r="BP839342" s="90"/>
    </row>
    <row r="839343" spans="68:68" customFormat="1">
      <c r="BP839343" s="90"/>
    </row>
    <row r="839344" spans="68:68" customFormat="1">
      <c r="BP839344" s="90"/>
    </row>
    <row r="839345" spans="68:68" customFormat="1">
      <c r="BP839345" s="90"/>
    </row>
    <row r="839346" spans="68:68" customFormat="1">
      <c r="BP839346" s="90"/>
    </row>
    <row r="839347" spans="68:68" customFormat="1">
      <c r="BP839347" s="90"/>
    </row>
    <row r="839348" spans="68:68" customFormat="1">
      <c r="BP839348" s="90"/>
    </row>
    <row r="839349" spans="68:68" customFormat="1">
      <c r="BP839349" s="90"/>
    </row>
    <row r="839350" spans="68:68" customFormat="1">
      <c r="BP839350" s="90"/>
    </row>
    <row r="839351" spans="68:68" customFormat="1">
      <c r="BP839351" s="90"/>
    </row>
    <row r="839352" spans="68:68" customFormat="1">
      <c r="BP839352" s="90"/>
    </row>
    <row r="839353" spans="68:68" customFormat="1">
      <c r="BP839353" s="90"/>
    </row>
    <row r="839354" spans="68:68" customFormat="1">
      <c r="BP839354" s="90"/>
    </row>
    <row r="839355" spans="68:68" customFormat="1">
      <c r="BP839355" s="90"/>
    </row>
    <row r="839356" spans="68:68" customFormat="1">
      <c r="BP839356" s="90"/>
    </row>
    <row r="839357" spans="68:68" customFormat="1">
      <c r="BP839357" s="90"/>
    </row>
    <row r="839358" spans="68:68" customFormat="1">
      <c r="BP839358" s="90"/>
    </row>
    <row r="839359" spans="68:68" customFormat="1">
      <c r="BP839359" s="90"/>
    </row>
    <row r="839360" spans="68:68" customFormat="1">
      <c r="BP839360" s="90"/>
    </row>
    <row r="839361" spans="68:68" customFormat="1">
      <c r="BP839361" s="90"/>
    </row>
    <row r="839362" spans="68:68" customFormat="1">
      <c r="BP839362" s="90"/>
    </row>
    <row r="839363" spans="68:68" customFormat="1">
      <c r="BP839363" s="90"/>
    </row>
    <row r="839364" spans="68:68" customFormat="1">
      <c r="BP839364" s="90"/>
    </row>
    <row r="839365" spans="68:68" customFormat="1">
      <c r="BP839365" s="90"/>
    </row>
    <row r="839366" spans="68:68" customFormat="1">
      <c r="BP839366" s="90"/>
    </row>
    <row r="839367" spans="68:68" customFormat="1">
      <c r="BP839367" s="90"/>
    </row>
    <row r="839368" spans="68:68" customFormat="1">
      <c r="BP839368" s="90"/>
    </row>
    <row r="839369" spans="68:68" customFormat="1">
      <c r="BP839369" s="90"/>
    </row>
    <row r="839370" spans="68:68" customFormat="1">
      <c r="BP839370" s="90"/>
    </row>
    <row r="839371" spans="68:68" customFormat="1">
      <c r="BP839371" s="90"/>
    </row>
    <row r="839372" spans="68:68" customFormat="1">
      <c r="BP839372" s="90"/>
    </row>
    <row r="839373" spans="68:68" customFormat="1">
      <c r="BP839373" s="90"/>
    </row>
    <row r="839374" spans="68:68" customFormat="1">
      <c r="BP839374" s="90"/>
    </row>
    <row r="839375" spans="68:68" customFormat="1">
      <c r="BP839375" s="90"/>
    </row>
    <row r="839376" spans="68:68" customFormat="1">
      <c r="BP839376" s="90"/>
    </row>
    <row r="839377" spans="68:68" customFormat="1">
      <c r="BP839377" s="90"/>
    </row>
    <row r="839378" spans="68:68" customFormat="1">
      <c r="BP839378" s="90"/>
    </row>
    <row r="839379" spans="68:68" customFormat="1">
      <c r="BP839379" s="90"/>
    </row>
    <row r="839380" spans="68:68" customFormat="1">
      <c r="BP839380" s="90"/>
    </row>
    <row r="839381" spans="68:68" customFormat="1">
      <c r="BP839381" s="90"/>
    </row>
    <row r="839382" spans="68:68" customFormat="1">
      <c r="BP839382" s="90"/>
    </row>
    <row r="839383" spans="68:68" customFormat="1">
      <c r="BP839383" s="90"/>
    </row>
    <row r="839384" spans="68:68" customFormat="1">
      <c r="BP839384" s="90"/>
    </row>
    <row r="839385" spans="68:68" customFormat="1">
      <c r="BP839385" s="90"/>
    </row>
    <row r="839386" spans="68:68" customFormat="1">
      <c r="BP839386" s="90"/>
    </row>
    <row r="839387" spans="68:68" customFormat="1">
      <c r="BP839387" s="90"/>
    </row>
    <row r="839388" spans="68:68" customFormat="1">
      <c r="BP839388" s="90"/>
    </row>
    <row r="839389" spans="68:68" customFormat="1">
      <c r="BP839389" s="90"/>
    </row>
    <row r="839390" spans="68:68" customFormat="1">
      <c r="BP839390" s="90"/>
    </row>
    <row r="839391" spans="68:68" customFormat="1">
      <c r="BP839391" s="90"/>
    </row>
    <row r="839392" spans="68:68" customFormat="1">
      <c r="BP839392" s="90"/>
    </row>
    <row r="839393" spans="68:68" customFormat="1">
      <c r="BP839393" s="90"/>
    </row>
    <row r="839394" spans="68:68" customFormat="1">
      <c r="BP839394" s="90"/>
    </row>
    <row r="839395" spans="68:68" customFormat="1">
      <c r="BP839395" s="90"/>
    </row>
    <row r="839396" spans="68:68" customFormat="1">
      <c r="BP839396" s="90"/>
    </row>
    <row r="839397" spans="68:68" customFormat="1">
      <c r="BP839397" s="90"/>
    </row>
    <row r="839398" spans="68:68" customFormat="1">
      <c r="BP839398" s="90"/>
    </row>
    <row r="839399" spans="68:68" customFormat="1">
      <c r="BP839399" s="90"/>
    </row>
    <row r="839400" spans="68:68" customFormat="1">
      <c r="BP839400" s="90"/>
    </row>
    <row r="839401" spans="68:68" customFormat="1">
      <c r="BP839401" s="90"/>
    </row>
    <row r="839402" spans="68:68" customFormat="1">
      <c r="BP839402" s="90"/>
    </row>
    <row r="839403" spans="68:68" customFormat="1">
      <c r="BP839403" s="90"/>
    </row>
    <row r="839404" spans="68:68" customFormat="1">
      <c r="BP839404" s="90"/>
    </row>
    <row r="839405" spans="68:68" customFormat="1">
      <c r="BP839405" s="90"/>
    </row>
    <row r="839406" spans="68:68" customFormat="1">
      <c r="BP839406" s="90"/>
    </row>
    <row r="839407" spans="68:68" customFormat="1">
      <c r="BP839407" s="90"/>
    </row>
    <row r="839408" spans="68:68" customFormat="1">
      <c r="BP839408" s="90"/>
    </row>
    <row r="839409" spans="68:68" customFormat="1">
      <c r="BP839409" s="90"/>
    </row>
    <row r="839410" spans="68:68" customFormat="1">
      <c r="BP839410" s="90"/>
    </row>
    <row r="839411" spans="68:68" customFormat="1">
      <c r="BP839411" s="90"/>
    </row>
    <row r="839412" spans="68:68" customFormat="1">
      <c r="BP839412" s="90"/>
    </row>
    <row r="839413" spans="68:68" customFormat="1">
      <c r="BP839413" s="90"/>
    </row>
    <row r="839414" spans="68:68" customFormat="1">
      <c r="BP839414" s="90"/>
    </row>
    <row r="839415" spans="68:68" customFormat="1">
      <c r="BP839415" s="90"/>
    </row>
    <row r="839416" spans="68:68" customFormat="1">
      <c r="BP839416" s="90"/>
    </row>
    <row r="839417" spans="68:68" customFormat="1">
      <c r="BP839417" s="90"/>
    </row>
    <row r="839418" spans="68:68" customFormat="1">
      <c r="BP839418" s="90"/>
    </row>
    <row r="839419" spans="68:68" customFormat="1">
      <c r="BP839419" s="90"/>
    </row>
    <row r="839420" spans="68:68" customFormat="1">
      <c r="BP839420" s="90"/>
    </row>
    <row r="839421" spans="68:68" customFormat="1">
      <c r="BP839421" s="90"/>
    </row>
    <row r="839422" spans="68:68" customFormat="1">
      <c r="BP839422" s="90"/>
    </row>
    <row r="839423" spans="68:68" customFormat="1">
      <c r="BP839423" s="90"/>
    </row>
    <row r="839424" spans="68:68" customFormat="1">
      <c r="BP839424" s="90"/>
    </row>
    <row r="839425" spans="68:68" customFormat="1">
      <c r="BP839425" s="90"/>
    </row>
    <row r="839426" spans="68:68" customFormat="1">
      <c r="BP839426" s="90"/>
    </row>
    <row r="839427" spans="68:68" customFormat="1">
      <c r="BP839427" s="90"/>
    </row>
    <row r="839428" spans="68:68" customFormat="1">
      <c r="BP839428" s="90"/>
    </row>
    <row r="839429" spans="68:68" customFormat="1">
      <c r="BP839429" s="90"/>
    </row>
    <row r="839430" spans="68:68" customFormat="1">
      <c r="BP839430" s="90"/>
    </row>
    <row r="839431" spans="68:68" customFormat="1">
      <c r="BP839431" s="90"/>
    </row>
    <row r="839432" spans="68:68" customFormat="1">
      <c r="BP839432" s="90"/>
    </row>
    <row r="839433" spans="68:68" customFormat="1">
      <c r="BP839433" s="90"/>
    </row>
    <row r="839434" spans="68:68" customFormat="1">
      <c r="BP839434" s="90"/>
    </row>
    <row r="839435" spans="68:68" customFormat="1">
      <c r="BP839435" s="90"/>
    </row>
    <row r="839436" spans="68:68" customFormat="1">
      <c r="BP839436" s="90"/>
    </row>
    <row r="839437" spans="68:68" customFormat="1">
      <c r="BP839437" s="90"/>
    </row>
    <row r="839438" spans="68:68" customFormat="1">
      <c r="BP839438" s="90"/>
    </row>
    <row r="839439" spans="68:68" customFormat="1">
      <c r="BP839439" s="90"/>
    </row>
    <row r="839440" spans="68:68" customFormat="1">
      <c r="BP839440" s="90"/>
    </row>
    <row r="839441" spans="68:68" customFormat="1">
      <c r="BP839441" s="90"/>
    </row>
    <row r="839442" spans="68:68" customFormat="1">
      <c r="BP839442" s="90"/>
    </row>
    <row r="839443" spans="68:68" customFormat="1">
      <c r="BP839443" s="90"/>
    </row>
    <row r="839444" spans="68:68" customFormat="1">
      <c r="BP839444" s="90"/>
    </row>
    <row r="839445" spans="68:68" customFormat="1">
      <c r="BP839445" s="90"/>
    </row>
    <row r="839446" spans="68:68" customFormat="1">
      <c r="BP839446" s="90"/>
    </row>
    <row r="839447" spans="68:68" customFormat="1">
      <c r="BP839447" s="90"/>
    </row>
    <row r="839448" spans="68:68" customFormat="1">
      <c r="BP839448" s="90"/>
    </row>
    <row r="839449" spans="68:68" customFormat="1">
      <c r="BP839449" s="90"/>
    </row>
    <row r="839450" spans="68:68" customFormat="1">
      <c r="BP839450" s="90"/>
    </row>
    <row r="839451" spans="68:68" customFormat="1">
      <c r="BP839451" s="90"/>
    </row>
    <row r="839452" spans="68:68" customFormat="1">
      <c r="BP839452" s="90"/>
    </row>
    <row r="839453" spans="68:68" customFormat="1">
      <c r="BP839453" s="90"/>
    </row>
    <row r="839454" spans="68:68" customFormat="1">
      <c r="BP839454" s="90"/>
    </row>
    <row r="839455" spans="68:68" customFormat="1">
      <c r="BP839455" s="90"/>
    </row>
    <row r="839456" spans="68:68" customFormat="1">
      <c r="BP839456" s="90"/>
    </row>
    <row r="839457" spans="68:68" customFormat="1">
      <c r="BP839457" s="90"/>
    </row>
    <row r="839458" spans="68:68" customFormat="1">
      <c r="BP839458" s="90"/>
    </row>
    <row r="839459" spans="68:68" customFormat="1">
      <c r="BP839459" s="90"/>
    </row>
    <row r="839460" spans="68:68" customFormat="1">
      <c r="BP839460" s="90"/>
    </row>
    <row r="839461" spans="68:68" customFormat="1">
      <c r="BP839461" s="90"/>
    </row>
    <row r="839462" spans="68:68" customFormat="1">
      <c r="BP839462" s="90"/>
    </row>
    <row r="839463" spans="68:68" customFormat="1">
      <c r="BP839463" s="90"/>
    </row>
    <row r="839464" spans="68:68" customFormat="1">
      <c r="BP839464" s="90"/>
    </row>
    <row r="839465" spans="68:68" customFormat="1">
      <c r="BP839465" s="90"/>
    </row>
    <row r="839466" spans="68:68" customFormat="1">
      <c r="BP839466" s="90"/>
    </row>
    <row r="839467" spans="68:68" customFormat="1">
      <c r="BP839467" s="90"/>
    </row>
    <row r="839468" spans="68:68" customFormat="1">
      <c r="BP839468" s="90"/>
    </row>
    <row r="839469" spans="68:68" customFormat="1">
      <c r="BP839469" s="90"/>
    </row>
    <row r="839470" spans="68:68" customFormat="1">
      <c r="BP839470" s="90"/>
    </row>
    <row r="839471" spans="68:68" customFormat="1">
      <c r="BP839471" s="90"/>
    </row>
    <row r="839472" spans="68:68" customFormat="1">
      <c r="BP839472" s="90"/>
    </row>
    <row r="839473" spans="68:68" customFormat="1">
      <c r="BP839473" s="90"/>
    </row>
    <row r="839474" spans="68:68" customFormat="1">
      <c r="BP839474" s="90"/>
    </row>
    <row r="839475" spans="68:68" customFormat="1">
      <c r="BP839475" s="90"/>
    </row>
    <row r="839476" spans="68:68" customFormat="1">
      <c r="BP839476" s="90"/>
    </row>
    <row r="839477" spans="68:68" customFormat="1">
      <c r="BP839477" s="90"/>
    </row>
    <row r="839478" spans="68:68" customFormat="1">
      <c r="BP839478" s="90"/>
    </row>
    <row r="839479" spans="68:68" customFormat="1">
      <c r="BP839479" s="90"/>
    </row>
    <row r="839480" spans="68:68" customFormat="1">
      <c r="BP839480" s="90"/>
    </row>
    <row r="839481" spans="68:68" customFormat="1">
      <c r="BP839481" s="90"/>
    </row>
    <row r="839482" spans="68:68" customFormat="1">
      <c r="BP839482" s="90"/>
    </row>
    <row r="839483" spans="68:68" customFormat="1">
      <c r="BP839483" s="90"/>
    </row>
    <row r="839484" spans="68:68" customFormat="1">
      <c r="BP839484" s="90"/>
    </row>
    <row r="839485" spans="68:68" customFormat="1">
      <c r="BP839485" s="90"/>
    </row>
    <row r="839486" spans="68:68" customFormat="1">
      <c r="BP839486" s="90"/>
    </row>
    <row r="839487" spans="68:68" customFormat="1">
      <c r="BP839487" s="90"/>
    </row>
    <row r="839488" spans="68:68" customFormat="1">
      <c r="BP839488" s="90"/>
    </row>
    <row r="839489" spans="68:68" customFormat="1">
      <c r="BP839489" s="90"/>
    </row>
    <row r="839490" spans="68:68" customFormat="1">
      <c r="BP839490" s="90"/>
    </row>
    <row r="839491" spans="68:68" customFormat="1">
      <c r="BP839491" s="90"/>
    </row>
    <row r="839492" spans="68:68" customFormat="1">
      <c r="BP839492" s="90"/>
    </row>
    <row r="839493" spans="68:68" customFormat="1">
      <c r="BP839493" s="90"/>
    </row>
    <row r="839494" spans="68:68" customFormat="1">
      <c r="BP839494" s="90"/>
    </row>
    <row r="839495" spans="68:68" customFormat="1">
      <c r="BP839495" s="90"/>
    </row>
    <row r="839496" spans="68:68" customFormat="1">
      <c r="BP839496" s="90"/>
    </row>
    <row r="839497" spans="68:68" customFormat="1">
      <c r="BP839497" s="90"/>
    </row>
    <row r="839498" spans="68:68" customFormat="1">
      <c r="BP839498" s="90"/>
    </row>
    <row r="839499" spans="68:68" customFormat="1">
      <c r="BP839499" s="90"/>
    </row>
    <row r="839500" spans="68:68" customFormat="1">
      <c r="BP839500" s="90"/>
    </row>
    <row r="839501" spans="68:68" customFormat="1">
      <c r="BP839501" s="90"/>
    </row>
    <row r="839502" spans="68:68" customFormat="1">
      <c r="BP839502" s="90"/>
    </row>
    <row r="839503" spans="68:68" customFormat="1">
      <c r="BP839503" s="90"/>
    </row>
    <row r="839504" spans="68:68" customFormat="1">
      <c r="BP839504" s="90"/>
    </row>
    <row r="839505" spans="68:68" customFormat="1">
      <c r="BP839505" s="90"/>
    </row>
    <row r="839506" spans="68:68" customFormat="1">
      <c r="BP839506" s="90"/>
    </row>
    <row r="839507" spans="68:68" customFormat="1">
      <c r="BP839507" s="90"/>
    </row>
    <row r="839508" spans="68:68" customFormat="1">
      <c r="BP839508" s="90"/>
    </row>
    <row r="839509" spans="68:68" customFormat="1">
      <c r="BP839509" s="90"/>
    </row>
    <row r="839510" spans="68:68" customFormat="1">
      <c r="BP839510" s="90"/>
    </row>
    <row r="839511" spans="68:68" customFormat="1">
      <c r="BP839511" s="90"/>
    </row>
    <row r="839512" spans="68:68" customFormat="1">
      <c r="BP839512" s="90"/>
    </row>
    <row r="839513" spans="68:68" customFormat="1">
      <c r="BP839513" s="90"/>
    </row>
    <row r="839514" spans="68:68" customFormat="1">
      <c r="BP839514" s="90"/>
    </row>
    <row r="839515" spans="68:68" customFormat="1">
      <c r="BP839515" s="90"/>
    </row>
    <row r="839516" spans="68:68" customFormat="1">
      <c r="BP839516" s="90"/>
    </row>
    <row r="839517" spans="68:68" customFormat="1">
      <c r="BP839517" s="90"/>
    </row>
    <row r="839518" spans="68:68" customFormat="1">
      <c r="BP839518" s="90"/>
    </row>
    <row r="839519" spans="68:68" customFormat="1">
      <c r="BP839519" s="90"/>
    </row>
    <row r="839520" spans="68:68" customFormat="1">
      <c r="BP839520" s="90"/>
    </row>
    <row r="839521" spans="68:68" customFormat="1">
      <c r="BP839521" s="90"/>
    </row>
    <row r="839522" spans="68:68" customFormat="1">
      <c r="BP839522" s="90"/>
    </row>
    <row r="839523" spans="68:68" customFormat="1">
      <c r="BP839523" s="90"/>
    </row>
    <row r="839524" spans="68:68" customFormat="1">
      <c r="BP839524" s="90"/>
    </row>
    <row r="839525" spans="68:68" customFormat="1">
      <c r="BP839525" s="90"/>
    </row>
    <row r="839526" spans="68:68" customFormat="1">
      <c r="BP839526" s="90"/>
    </row>
    <row r="839527" spans="68:68" customFormat="1">
      <c r="BP839527" s="90"/>
    </row>
    <row r="839528" spans="68:68" customFormat="1">
      <c r="BP839528" s="90"/>
    </row>
    <row r="839529" spans="68:68" customFormat="1">
      <c r="BP839529" s="90"/>
    </row>
    <row r="839530" spans="68:68" customFormat="1">
      <c r="BP839530" s="90"/>
    </row>
    <row r="839531" spans="68:68" customFormat="1">
      <c r="BP839531" s="90"/>
    </row>
    <row r="839532" spans="68:68" customFormat="1">
      <c r="BP839532" s="90"/>
    </row>
    <row r="839533" spans="68:68" customFormat="1">
      <c r="BP839533" s="90"/>
    </row>
    <row r="839534" spans="68:68" customFormat="1">
      <c r="BP839534" s="90"/>
    </row>
    <row r="839535" spans="68:68" customFormat="1">
      <c r="BP839535" s="90"/>
    </row>
    <row r="839536" spans="68:68" customFormat="1">
      <c r="BP839536" s="90"/>
    </row>
    <row r="839537" spans="68:68" customFormat="1">
      <c r="BP839537" s="90"/>
    </row>
    <row r="839538" spans="68:68" customFormat="1">
      <c r="BP839538" s="90"/>
    </row>
    <row r="839539" spans="68:68" customFormat="1">
      <c r="BP839539" s="90"/>
    </row>
    <row r="839540" spans="68:68" customFormat="1">
      <c r="BP839540" s="90"/>
    </row>
    <row r="839541" spans="68:68" customFormat="1">
      <c r="BP839541" s="90"/>
    </row>
    <row r="839542" spans="68:68" customFormat="1">
      <c r="BP839542" s="90"/>
    </row>
    <row r="839543" spans="68:68" customFormat="1">
      <c r="BP839543" s="90"/>
    </row>
    <row r="839544" spans="68:68" customFormat="1">
      <c r="BP839544" s="90"/>
    </row>
    <row r="839545" spans="68:68" customFormat="1">
      <c r="BP839545" s="90"/>
    </row>
    <row r="839546" spans="68:68" customFormat="1">
      <c r="BP839546" s="90"/>
    </row>
    <row r="839547" spans="68:68" customFormat="1">
      <c r="BP839547" s="90"/>
    </row>
    <row r="839548" spans="68:68" customFormat="1">
      <c r="BP839548" s="90"/>
    </row>
    <row r="839549" spans="68:68" customFormat="1">
      <c r="BP839549" s="90"/>
    </row>
    <row r="839550" spans="68:68" customFormat="1">
      <c r="BP839550" s="90"/>
    </row>
    <row r="839551" spans="68:68" customFormat="1">
      <c r="BP839551" s="90"/>
    </row>
    <row r="839552" spans="68:68" customFormat="1">
      <c r="BP839552" s="90"/>
    </row>
    <row r="839553" spans="68:68" customFormat="1">
      <c r="BP839553" s="90"/>
    </row>
    <row r="839554" spans="68:68" customFormat="1">
      <c r="BP839554" s="90"/>
    </row>
    <row r="839555" spans="68:68" customFormat="1">
      <c r="BP839555" s="90"/>
    </row>
    <row r="839556" spans="68:68" customFormat="1">
      <c r="BP839556" s="90"/>
    </row>
    <row r="839557" spans="68:68" customFormat="1">
      <c r="BP839557" s="90"/>
    </row>
    <row r="839558" spans="68:68" customFormat="1">
      <c r="BP839558" s="90"/>
    </row>
    <row r="839559" spans="68:68" customFormat="1">
      <c r="BP839559" s="90"/>
    </row>
    <row r="839560" spans="68:68" customFormat="1">
      <c r="BP839560" s="90"/>
    </row>
    <row r="839561" spans="68:68" customFormat="1">
      <c r="BP839561" s="90"/>
    </row>
    <row r="839562" spans="68:68" customFormat="1">
      <c r="BP839562" s="90"/>
    </row>
    <row r="839563" spans="68:68" customFormat="1">
      <c r="BP839563" s="90"/>
    </row>
    <row r="839564" spans="68:68" customFormat="1">
      <c r="BP839564" s="90"/>
    </row>
    <row r="839565" spans="68:68" customFormat="1">
      <c r="BP839565" s="90"/>
    </row>
    <row r="839566" spans="68:68" customFormat="1">
      <c r="BP839566" s="90"/>
    </row>
    <row r="839567" spans="68:68" customFormat="1">
      <c r="BP839567" s="90"/>
    </row>
    <row r="839568" spans="68:68" customFormat="1">
      <c r="BP839568" s="90"/>
    </row>
    <row r="839569" spans="68:68" customFormat="1">
      <c r="BP839569" s="90"/>
    </row>
    <row r="839570" spans="68:68" customFormat="1">
      <c r="BP839570" s="90"/>
    </row>
    <row r="839571" spans="68:68" customFormat="1">
      <c r="BP839571" s="90"/>
    </row>
    <row r="839572" spans="68:68" customFormat="1">
      <c r="BP839572" s="90"/>
    </row>
    <row r="839573" spans="68:68" customFormat="1">
      <c r="BP839573" s="90"/>
    </row>
    <row r="839574" spans="68:68" customFormat="1">
      <c r="BP839574" s="90"/>
    </row>
    <row r="839575" spans="68:68" customFormat="1">
      <c r="BP839575" s="90"/>
    </row>
    <row r="839576" spans="68:68" customFormat="1">
      <c r="BP839576" s="90"/>
    </row>
    <row r="839577" spans="68:68" customFormat="1">
      <c r="BP839577" s="90"/>
    </row>
    <row r="839578" spans="68:68" customFormat="1">
      <c r="BP839578" s="90"/>
    </row>
    <row r="839579" spans="68:68" customFormat="1">
      <c r="BP839579" s="90"/>
    </row>
    <row r="839580" spans="68:68" customFormat="1">
      <c r="BP839580" s="90"/>
    </row>
    <row r="839581" spans="68:68" customFormat="1">
      <c r="BP839581" s="90"/>
    </row>
    <row r="839582" spans="68:68" customFormat="1">
      <c r="BP839582" s="90"/>
    </row>
    <row r="839583" spans="68:68" customFormat="1">
      <c r="BP839583" s="90"/>
    </row>
    <row r="839584" spans="68:68" customFormat="1">
      <c r="BP839584" s="90"/>
    </row>
    <row r="839585" spans="68:68" customFormat="1">
      <c r="BP839585" s="90"/>
    </row>
    <row r="839586" spans="68:68" customFormat="1">
      <c r="BP839586" s="90"/>
    </row>
    <row r="839587" spans="68:68" customFormat="1">
      <c r="BP839587" s="90"/>
    </row>
    <row r="839588" spans="68:68" customFormat="1">
      <c r="BP839588" s="90"/>
    </row>
    <row r="839589" spans="68:68" customFormat="1">
      <c r="BP839589" s="90"/>
    </row>
    <row r="839590" spans="68:68" customFormat="1">
      <c r="BP839590" s="90"/>
    </row>
    <row r="839591" spans="68:68" customFormat="1">
      <c r="BP839591" s="90"/>
    </row>
    <row r="839592" spans="68:68" customFormat="1">
      <c r="BP839592" s="90"/>
    </row>
    <row r="839593" spans="68:68" customFormat="1">
      <c r="BP839593" s="90"/>
    </row>
    <row r="839594" spans="68:68" customFormat="1">
      <c r="BP839594" s="90"/>
    </row>
    <row r="839595" spans="68:68" customFormat="1">
      <c r="BP839595" s="90"/>
    </row>
    <row r="839596" spans="68:68" customFormat="1">
      <c r="BP839596" s="90"/>
    </row>
    <row r="839597" spans="68:68" customFormat="1">
      <c r="BP839597" s="90"/>
    </row>
    <row r="839598" spans="68:68" customFormat="1">
      <c r="BP839598" s="90"/>
    </row>
    <row r="839599" spans="68:68" customFormat="1">
      <c r="BP839599" s="90"/>
    </row>
    <row r="839600" spans="68:68" customFormat="1">
      <c r="BP839600" s="90"/>
    </row>
    <row r="839601" spans="68:68" customFormat="1">
      <c r="BP839601" s="90"/>
    </row>
    <row r="839602" spans="68:68" customFormat="1">
      <c r="BP839602" s="90"/>
    </row>
    <row r="839603" spans="68:68" customFormat="1">
      <c r="BP839603" s="90"/>
    </row>
    <row r="839604" spans="68:68" customFormat="1">
      <c r="BP839604" s="90"/>
    </row>
    <row r="839605" spans="68:68" customFormat="1">
      <c r="BP839605" s="90"/>
    </row>
    <row r="839606" spans="68:68" customFormat="1">
      <c r="BP839606" s="90"/>
    </row>
    <row r="839607" spans="68:68" customFormat="1">
      <c r="BP839607" s="90"/>
    </row>
    <row r="839608" spans="68:68" customFormat="1">
      <c r="BP839608" s="90"/>
    </row>
    <row r="839609" spans="68:68" customFormat="1">
      <c r="BP839609" s="90"/>
    </row>
    <row r="839610" spans="68:68" customFormat="1">
      <c r="BP839610" s="90"/>
    </row>
    <row r="839611" spans="68:68" customFormat="1">
      <c r="BP839611" s="90"/>
    </row>
    <row r="839612" spans="68:68" customFormat="1">
      <c r="BP839612" s="90"/>
    </row>
    <row r="839613" spans="68:68" customFormat="1">
      <c r="BP839613" s="90"/>
    </row>
    <row r="839614" spans="68:68" customFormat="1">
      <c r="BP839614" s="90"/>
    </row>
    <row r="839615" spans="68:68" customFormat="1">
      <c r="BP839615" s="90"/>
    </row>
    <row r="839616" spans="68:68" customFormat="1">
      <c r="BP839616" s="90"/>
    </row>
    <row r="839617" spans="68:68" customFormat="1">
      <c r="BP839617" s="90"/>
    </row>
    <row r="839618" spans="68:68" customFormat="1">
      <c r="BP839618" s="90"/>
    </row>
    <row r="839619" spans="68:68" customFormat="1">
      <c r="BP839619" s="90"/>
    </row>
    <row r="839620" spans="68:68" customFormat="1">
      <c r="BP839620" s="90"/>
    </row>
    <row r="839621" spans="68:68" customFormat="1">
      <c r="BP839621" s="90"/>
    </row>
    <row r="839622" spans="68:68" customFormat="1">
      <c r="BP839622" s="90"/>
    </row>
    <row r="839623" spans="68:68" customFormat="1">
      <c r="BP839623" s="90"/>
    </row>
    <row r="839624" spans="68:68" customFormat="1">
      <c r="BP839624" s="90"/>
    </row>
    <row r="839625" spans="68:68" customFormat="1">
      <c r="BP839625" s="90"/>
    </row>
    <row r="839626" spans="68:68" customFormat="1">
      <c r="BP839626" s="90"/>
    </row>
    <row r="839627" spans="68:68" customFormat="1">
      <c r="BP839627" s="90"/>
    </row>
    <row r="839628" spans="68:68" customFormat="1">
      <c r="BP839628" s="90"/>
    </row>
    <row r="839629" spans="68:68" customFormat="1">
      <c r="BP839629" s="90"/>
    </row>
    <row r="839630" spans="68:68" customFormat="1">
      <c r="BP839630" s="90"/>
    </row>
    <row r="839631" spans="68:68" customFormat="1">
      <c r="BP839631" s="90"/>
    </row>
    <row r="839632" spans="68:68" customFormat="1">
      <c r="BP839632" s="90"/>
    </row>
    <row r="839633" spans="68:68" customFormat="1">
      <c r="BP839633" s="90"/>
    </row>
    <row r="839634" spans="68:68" customFormat="1">
      <c r="BP839634" s="90"/>
    </row>
    <row r="839635" spans="68:68" customFormat="1">
      <c r="BP839635" s="90"/>
    </row>
    <row r="839636" spans="68:68" customFormat="1">
      <c r="BP839636" s="90"/>
    </row>
    <row r="839637" spans="68:68" customFormat="1">
      <c r="BP839637" s="90"/>
    </row>
    <row r="839638" spans="68:68" customFormat="1">
      <c r="BP839638" s="90"/>
    </row>
    <row r="839639" spans="68:68" customFormat="1">
      <c r="BP839639" s="90"/>
    </row>
    <row r="839640" spans="68:68" customFormat="1">
      <c r="BP839640" s="90"/>
    </row>
    <row r="839641" spans="68:68" customFormat="1">
      <c r="BP839641" s="90"/>
    </row>
    <row r="839642" spans="68:68" customFormat="1">
      <c r="BP839642" s="90"/>
    </row>
    <row r="839643" spans="68:68" customFormat="1">
      <c r="BP839643" s="90"/>
    </row>
    <row r="839644" spans="68:68" customFormat="1">
      <c r="BP839644" s="90"/>
    </row>
    <row r="839645" spans="68:68" customFormat="1">
      <c r="BP839645" s="90"/>
    </row>
    <row r="839646" spans="68:68" customFormat="1">
      <c r="BP839646" s="90"/>
    </row>
    <row r="839647" spans="68:68" customFormat="1">
      <c r="BP839647" s="90"/>
    </row>
    <row r="839648" spans="68:68" customFormat="1">
      <c r="BP839648" s="90"/>
    </row>
    <row r="839649" spans="68:68" customFormat="1">
      <c r="BP839649" s="90"/>
    </row>
    <row r="839650" spans="68:68" customFormat="1">
      <c r="BP839650" s="90"/>
    </row>
    <row r="839651" spans="68:68" customFormat="1">
      <c r="BP839651" s="90"/>
    </row>
    <row r="839652" spans="68:68" customFormat="1">
      <c r="BP839652" s="90"/>
    </row>
    <row r="839653" spans="68:68" customFormat="1">
      <c r="BP839653" s="90"/>
    </row>
    <row r="839654" spans="68:68" customFormat="1">
      <c r="BP839654" s="90"/>
    </row>
    <row r="839655" spans="68:68" customFormat="1">
      <c r="BP839655" s="90"/>
    </row>
    <row r="839656" spans="68:68" customFormat="1">
      <c r="BP839656" s="90"/>
    </row>
    <row r="839657" spans="68:68" customFormat="1">
      <c r="BP839657" s="90"/>
    </row>
    <row r="839658" spans="68:68" customFormat="1">
      <c r="BP839658" s="90"/>
    </row>
    <row r="839659" spans="68:68" customFormat="1">
      <c r="BP839659" s="90"/>
    </row>
    <row r="839660" spans="68:68" customFormat="1">
      <c r="BP839660" s="90"/>
    </row>
    <row r="839661" spans="68:68" customFormat="1">
      <c r="BP839661" s="90"/>
    </row>
    <row r="839662" spans="68:68" customFormat="1">
      <c r="BP839662" s="90"/>
    </row>
    <row r="839663" spans="68:68" customFormat="1">
      <c r="BP839663" s="90"/>
    </row>
    <row r="839664" spans="68:68" customFormat="1">
      <c r="BP839664" s="90"/>
    </row>
    <row r="839665" spans="68:68" customFormat="1">
      <c r="BP839665" s="90"/>
    </row>
    <row r="839666" spans="68:68" customFormat="1">
      <c r="BP839666" s="90"/>
    </row>
    <row r="839667" spans="68:68" customFormat="1">
      <c r="BP839667" s="90"/>
    </row>
    <row r="839668" spans="68:68" customFormat="1">
      <c r="BP839668" s="90"/>
    </row>
    <row r="839669" spans="68:68" customFormat="1">
      <c r="BP839669" s="90"/>
    </row>
    <row r="839670" spans="68:68" customFormat="1">
      <c r="BP839670" s="90"/>
    </row>
    <row r="839671" spans="68:68" customFormat="1">
      <c r="BP839671" s="90"/>
    </row>
    <row r="839672" spans="68:68" customFormat="1">
      <c r="BP839672" s="90"/>
    </row>
    <row r="839673" spans="68:68" customFormat="1">
      <c r="BP839673" s="90"/>
    </row>
    <row r="839674" spans="68:68" customFormat="1">
      <c r="BP839674" s="90"/>
    </row>
    <row r="839675" spans="68:68" customFormat="1">
      <c r="BP839675" s="90"/>
    </row>
    <row r="839676" spans="68:68" customFormat="1">
      <c r="BP839676" s="90"/>
    </row>
    <row r="839677" spans="68:68" customFormat="1">
      <c r="BP839677" s="90"/>
    </row>
    <row r="839678" spans="68:68" customFormat="1">
      <c r="BP839678" s="90"/>
    </row>
    <row r="839679" spans="68:68" customFormat="1">
      <c r="BP839679" s="90"/>
    </row>
    <row r="839680" spans="68:68" customFormat="1">
      <c r="BP839680" s="90"/>
    </row>
    <row r="839681" spans="68:68" customFormat="1">
      <c r="BP839681" s="90"/>
    </row>
    <row r="839682" spans="68:68" customFormat="1">
      <c r="BP839682" s="90"/>
    </row>
    <row r="839683" spans="68:68" customFormat="1">
      <c r="BP839683" s="90"/>
    </row>
    <row r="839684" spans="68:68" customFormat="1">
      <c r="BP839684" s="90"/>
    </row>
    <row r="839685" spans="68:68" customFormat="1">
      <c r="BP839685" s="90"/>
    </row>
    <row r="839686" spans="68:68" customFormat="1">
      <c r="BP839686" s="90"/>
    </row>
    <row r="839687" spans="68:68" customFormat="1">
      <c r="BP839687" s="90"/>
    </row>
    <row r="839688" spans="68:68" customFormat="1">
      <c r="BP839688" s="90"/>
    </row>
    <row r="839689" spans="68:68" customFormat="1">
      <c r="BP839689" s="90"/>
    </row>
    <row r="839690" spans="68:68" customFormat="1">
      <c r="BP839690" s="90"/>
    </row>
    <row r="839691" spans="68:68" customFormat="1">
      <c r="BP839691" s="90"/>
    </row>
    <row r="839692" spans="68:68" customFormat="1">
      <c r="BP839692" s="90"/>
    </row>
    <row r="839693" spans="68:68" customFormat="1">
      <c r="BP839693" s="90"/>
    </row>
    <row r="839694" spans="68:68" customFormat="1">
      <c r="BP839694" s="90"/>
    </row>
    <row r="839695" spans="68:68" customFormat="1">
      <c r="BP839695" s="90"/>
    </row>
    <row r="839696" spans="68:68" customFormat="1">
      <c r="BP839696" s="90"/>
    </row>
    <row r="839697" spans="68:68" customFormat="1">
      <c r="BP839697" s="90"/>
    </row>
    <row r="839698" spans="68:68" customFormat="1">
      <c r="BP839698" s="90"/>
    </row>
    <row r="839699" spans="68:68" customFormat="1">
      <c r="BP839699" s="90"/>
    </row>
    <row r="839700" spans="68:68" customFormat="1">
      <c r="BP839700" s="90"/>
    </row>
    <row r="839701" spans="68:68" customFormat="1">
      <c r="BP839701" s="90"/>
    </row>
    <row r="839702" spans="68:68" customFormat="1">
      <c r="BP839702" s="90"/>
    </row>
    <row r="839703" spans="68:68" customFormat="1">
      <c r="BP839703" s="90"/>
    </row>
    <row r="839704" spans="68:68" customFormat="1">
      <c r="BP839704" s="90"/>
    </row>
    <row r="839705" spans="68:68" customFormat="1">
      <c r="BP839705" s="90"/>
    </row>
    <row r="839706" spans="68:68" customFormat="1">
      <c r="BP839706" s="90"/>
    </row>
    <row r="839707" spans="68:68" customFormat="1">
      <c r="BP839707" s="90"/>
    </row>
    <row r="839708" spans="68:68" customFormat="1">
      <c r="BP839708" s="90"/>
    </row>
    <row r="839709" spans="68:68" customFormat="1">
      <c r="BP839709" s="90"/>
    </row>
    <row r="839710" spans="68:68" customFormat="1">
      <c r="BP839710" s="90"/>
    </row>
    <row r="839711" spans="68:68" customFormat="1">
      <c r="BP839711" s="90"/>
    </row>
    <row r="839712" spans="68:68" customFormat="1">
      <c r="BP839712" s="90"/>
    </row>
    <row r="839713" spans="68:68" customFormat="1">
      <c r="BP839713" s="90"/>
    </row>
    <row r="839714" spans="68:68" customFormat="1">
      <c r="BP839714" s="90"/>
    </row>
    <row r="839715" spans="68:68" customFormat="1">
      <c r="BP839715" s="90"/>
    </row>
    <row r="839716" spans="68:68" customFormat="1">
      <c r="BP839716" s="90"/>
    </row>
    <row r="839717" spans="68:68" customFormat="1">
      <c r="BP839717" s="90"/>
    </row>
    <row r="839718" spans="68:68" customFormat="1">
      <c r="BP839718" s="90"/>
    </row>
    <row r="839719" spans="68:68" customFormat="1">
      <c r="BP839719" s="90"/>
    </row>
    <row r="839720" spans="68:68" customFormat="1">
      <c r="BP839720" s="90"/>
    </row>
    <row r="839721" spans="68:68" customFormat="1">
      <c r="BP839721" s="90"/>
    </row>
    <row r="839722" spans="68:68" customFormat="1">
      <c r="BP839722" s="90"/>
    </row>
    <row r="839723" spans="68:68" customFormat="1">
      <c r="BP839723" s="90"/>
    </row>
    <row r="839724" spans="68:68" customFormat="1">
      <c r="BP839724" s="90"/>
    </row>
    <row r="839725" spans="68:68" customFormat="1">
      <c r="BP839725" s="90"/>
    </row>
    <row r="839726" spans="68:68" customFormat="1">
      <c r="BP839726" s="90"/>
    </row>
    <row r="839727" spans="68:68" customFormat="1">
      <c r="BP839727" s="90"/>
    </row>
    <row r="839728" spans="68:68" customFormat="1">
      <c r="BP839728" s="90"/>
    </row>
    <row r="839729" spans="68:68" customFormat="1">
      <c r="BP839729" s="90"/>
    </row>
    <row r="839730" spans="68:68" customFormat="1">
      <c r="BP839730" s="90"/>
    </row>
    <row r="839731" spans="68:68" customFormat="1">
      <c r="BP839731" s="90"/>
    </row>
    <row r="839732" spans="68:68" customFormat="1">
      <c r="BP839732" s="90"/>
    </row>
    <row r="839733" spans="68:68" customFormat="1">
      <c r="BP839733" s="90"/>
    </row>
    <row r="839734" spans="68:68" customFormat="1">
      <c r="BP839734" s="90"/>
    </row>
    <row r="839735" spans="68:68" customFormat="1">
      <c r="BP839735" s="90"/>
    </row>
    <row r="839736" spans="68:68" customFormat="1">
      <c r="BP839736" s="90"/>
    </row>
    <row r="839737" spans="68:68" customFormat="1">
      <c r="BP839737" s="90"/>
    </row>
    <row r="839738" spans="68:68" customFormat="1">
      <c r="BP839738" s="90"/>
    </row>
    <row r="839739" spans="68:68" customFormat="1">
      <c r="BP839739" s="90"/>
    </row>
    <row r="839740" spans="68:68" customFormat="1">
      <c r="BP839740" s="90"/>
    </row>
    <row r="839741" spans="68:68" customFormat="1">
      <c r="BP839741" s="90"/>
    </row>
    <row r="839742" spans="68:68" customFormat="1">
      <c r="BP839742" s="90"/>
    </row>
    <row r="839743" spans="68:68" customFormat="1">
      <c r="BP839743" s="90"/>
    </row>
    <row r="839744" spans="68:68" customFormat="1">
      <c r="BP839744" s="90"/>
    </row>
    <row r="839745" spans="68:68" customFormat="1">
      <c r="BP839745" s="90"/>
    </row>
    <row r="839746" spans="68:68" customFormat="1">
      <c r="BP839746" s="90"/>
    </row>
    <row r="839747" spans="68:68" customFormat="1">
      <c r="BP839747" s="90"/>
    </row>
    <row r="839748" spans="68:68" customFormat="1">
      <c r="BP839748" s="90"/>
    </row>
    <row r="839749" spans="68:68" customFormat="1">
      <c r="BP839749" s="90"/>
    </row>
    <row r="839750" spans="68:68" customFormat="1">
      <c r="BP839750" s="90"/>
    </row>
    <row r="839751" spans="68:68" customFormat="1">
      <c r="BP839751" s="90"/>
    </row>
    <row r="839752" spans="68:68" customFormat="1">
      <c r="BP839752" s="90"/>
    </row>
    <row r="839753" spans="68:68" customFormat="1">
      <c r="BP839753" s="90"/>
    </row>
    <row r="839754" spans="68:68" customFormat="1">
      <c r="BP839754" s="90"/>
    </row>
    <row r="839755" spans="68:68" customFormat="1">
      <c r="BP839755" s="90"/>
    </row>
    <row r="839756" spans="68:68" customFormat="1">
      <c r="BP839756" s="90"/>
    </row>
    <row r="839757" spans="68:68" customFormat="1">
      <c r="BP839757" s="90"/>
    </row>
    <row r="839758" spans="68:68" customFormat="1">
      <c r="BP839758" s="90"/>
    </row>
    <row r="839759" spans="68:68" customFormat="1">
      <c r="BP839759" s="90"/>
    </row>
    <row r="839760" spans="68:68" customFormat="1">
      <c r="BP839760" s="90"/>
    </row>
    <row r="839761" spans="68:68" customFormat="1">
      <c r="BP839761" s="90"/>
    </row>
    <row r="839762" spans="68:68" customFormat="1">
      <c r="BP839762" s="90"/>
    </row>
    <row r="839763" spans="68:68" customFormat="1">
      <c r="BP839763" s="90"/>
    </row>
    <row r="839764" spans="68:68" customFormat="1">
      <c r="BP839764" s="90"/>
    </row>
    <row r="839765" spans="68:68" customFormat="1">
      <c r="BP839765" s="90"/>
    </row>
    <row r="839766" spans="68:68" customFormat="1">
      <c r="BP839766" s="90"/>
    </row>
    <row r="839767" spans="68:68" customFormat="1">
      <c r="BP839767" s="90"/>
    </row>
    <row r="839768" spans="68:68" customFormat="1">
      <c r="BP839768" s="90"/>
    </row>
    <row r="839769" spans="68:68" customFormat="1">
      <c r="BP839769" s="90"/>
    </row>
    <row r="839770" spans="68:68" customFormat="1">
      <c r="BP839770" s="90"/>
    </row>
    <row r="839771" spans="68:68" customFormat="1">
      <c r="BP839771" s="90"/>
    </row>
    <row r="839772" spans="68:68" customFormat="1">
      <c r="BP839772" s="90"/>
    </row>
    <row r="839773" spans="68:68" customFormat="1">
      <c r="BP839773" s="90"/>
    </row>
    <row r="839774" spans="68:68" customFormat="1">
      <c r="BP839774" s="90"/>
    </row>
    <row r="839775" spans="68:68" customFormat="1">
      <c r="BP839775" s="90"/>
    </row>
    <row r="839776" spans="68:68" customFormat="1">
      <c r="BP839776" s="90"/>
    </row>
    <row r="839777" spans="68:68" customFormat="1">
      <c r="BP839777" s="90"/>
    </row>
    <row r="839778" spans="68:68" customFormat="1">
      <c r="BP839778" s="90"/>
    </row>
    <row r="839779" spans="68:68" customFormat="1">
      <c r="BP839779" s="90"/>
    </row>
    <row r="839780" spans="68:68" customFormat="1">
      <c r="BP839780" s="90"/>
    </row>
    <row r="839781" spans="68:68" customFormat="1">
      <c r="BP839781" s="90"/>
    </row>
    <row r="839782" spans="68:68" customFormat="1">
      <c r="BP839782" s="90"/>
    </row>
    <row r="839783" spans="68:68" customFormat="1">
      <c r="BP839783" s="90"/>
    </row>
    <row r="839784" spans="68:68" customFormat="1">
      <c r="BP839784" s="90"/>
    </row>
    <row r="839785" spans="68:68" customFormat="1">
      <c r="BP839785" s="90"/>
    </row>
    <row r="839786" spans="68:68" customFormat="1">
      <c r="BP839786" s="90"/>
    </row>
    <row r="839787" spans="68:68" customFormat="1">
      <c r="BP839787" s="90"/>
    </row>
    <row r="839788" spans="68:68" customFormat="1">
      <c r="BP839788" s="90"/>
    </row>
    <row r="839789" spans="68:68" customFormat="1">
      <c r="BP839789" s="90"/>
    </row>
    <row r="839790" spans="68:68" customFormat="1">
      <c r="BP839790" s="90"/>
    </row>
    <row r="839791" spans="68:68" customFormat="1">
      <c r="BP839791" s="90"/>
    </row>
    <row r="839792" spans="68:68" customFormat="1">
      <c r="BP839792" s="90"/>
    </row>
    <row r="839793" spans="68:68" customFormat="1">
      <c r="BP839793" s="90"/>
    </row>
    <row r="839794" spans="68:68" customFormat="1">
      <c r="BP839794" s="90"/>
    </row>
    <row r="839795" spans="68:68" customFormat="1">
      <c r="BP839795" s="90"/>
    </row>
    <row r="839796" spans="68:68" customFormat="1">
      <c r="BP839796" s="90"/>
    </row>
    <row r="839797" spans="68:68" customFormat="1">
      <c r="BP839797" s="90"/>
    </row>
    <row r="839798" spans="68:68" customFormat="1">
      <c r="BP839798" s="90"/>
    </row>
    <row r="839799" spans="68:68" customFormat="1">
      <c r="BP839799" s="90"/>
    </row>
    <row r="839800" spans="68:68" customFormat="1">
      <c r="BP839800" s="90"/>
    </row>
    <row r="839801" spans="68:68" customFormat="1">
      <c r="BP839801" s="90"/>
    </row>
    <row r="839802" spans="68:68" customFormat="1">
      <c r="BP839802" s="90"/>
    </row>
    <row r="839803" spans="68:68" customFormat="1">
      <c r="BP839803" s="90"/>
    </row>
    <row r="839804" spans="68:68" customFormat="1">
      <c r="BP839804" s="90"/>
    </row>
    <row r="839805" spans="68:68" customFormat="1">
      <c r="BP839805" s="90"/>
    </row>
    <row r="839806" spans="68:68" customFormat="1">
      <c r="BP839806" s="90"/>
    </row>
    <row r="839807" spans="68:68" customFormat="1">
      <c r="BP839807" s="90"/>
    </row>
    <row r="839808" spans="68:68" customFormat="1">
      <c r="BP839808" s="90"/>
    </row>
    <row r="839809" spans="68:68" customFormat="1">
      <c r="BP839809" s="90"/>
    </row>
    <row r="839810" spans="68:68" customFormat="1">
      <c r="BP839810" s="90"/>
    </row>
    <row r="839811" spans="68:68" customFormat="1">
      <c r="BP839811" s="90"/>
    </row>
    <row r="839812" spans="68:68" customFormat="1">
      <c r="BP839812" s="90"/>
    </row>
    <row r="839813" spans="68:68" customFormat="1">
      <c r="BP839813" s="90"/>
    </row>
    <row r="839814" spans="68:68" customFormat="1">
      <c r="BP839814" s="90"/>
    </row>
    <row r="839815" spans="68:68" customFormat="1">
      <c r="BP839815" s="90"/>
    </row>
    <row r="839816" spans="68:68" customFormat="1">
      <c r="BP839816" s="90"/>
    </row>
    <row r="839817" spans="68:68" customFormat="1">
      <c r="BP839817" s="90"/>
    </row>
    <row r="839818" spans="68:68" customFormat="1">
      <c r="BP839818" s="90"/>
    </row>
    <row r="839819" spans="68:68" customFormat="1">
      <c r="BP839819" s="90"/>
    </row>
    <row r="839820" spans="68:68" customFormat="1">
      <c r="BP839820" s="90"/>
    </row>
    <row r="839821" spans="68:68" customFormat="1">
      <c r="BP839821" s="90"/>
    </row>
    <row r="839822" spans="68:68" customFormat="1">
      <c r="BP839822" s="90"/>
    </row>
    <row r="839823" spans="68:68" customFormat="1">
      <c r="BP839823" s="90"/>
    </row>
    <row r="839824" spans="68:68" customFormat="1">
      <c r="BP839824" s="90"/>
    </row>
    <row r="839825" spans="68:68" customFormat="1">
      <c r="BP839825" s="90"/>
    </row>
    <row r="839826" spans="68:68" customFormat="1">
      <c r="BP839826" s="90"/>
    </row>
    <row r="839827" spans="68:68" customFormat="1">
      <c r="BP839827" s="90"/>
    </row>
    <row r="839828" spans="68:68" customFormat="1">
      <c r="BP839828" s="90"/>
    </row>
    <row r="839829" spans="68:68" customFormat="1">
      <c r="BP839829" s="90"/>
    </row>
    <row r="839830" spans="68:68" customFormat="1">
      <c r="BP839830" s="90"/>
    </row>
    <row r="839831" spans="68:68" customFormat="1">
      <c r="BP839831" s="90"/>
    </row>
    <row r="839832" spans="68:68" customFormat="1">
      <c r="BP839832" s="90"/>
    </row>
    <row r="839833" spans="68:68" customFormat="1">
      <c r="BP839833" s="90"/>
    </row>
    <row r="839834" spans="68:68" customFormat="1">
      <c r="BP839834" s="90"/>
    </row>
    <row r="839835" spans="68:68" customFormat="1">
      <c r="BP839835" s="90"/>
    </row>
    <row r="839836" spans="68:68" customFormat="1">
      <c r="BP839836" s="90"/>
    </row>
    <row r="839837" spans="68:68" customFormat="1">
      <c r="BP839837" s="90"/>
    </row>
    <row r="839838" spans="68:68" customFormat="1">
      <c r="BP839838" s="90"/>
    </row>
    <row r="839839" spans="68:68" customFormat="1">
      <c r="BP839839" s="90"/>
    </row>
    <row r="839840" spans="68:68" customFormat="1">
      <c r="BP839840" s="90"/>
    </row>
    <row r="839841" spans="68:68" customFormat="1">
      <c r="BP839841" s="90"/>
    </row>
    <row r="839842" spans="68:68" customFormat="1">
      <c r="BP839842" s="90"/>
    </row>
    <row r="839843" spans="68:68" customFormat="1">
      <c r="BP839843" s="90"/>
    </row>
    <row r="839844" spans="68:68" customFormat="1">
      <c r="BP839844" s="90"/>
    </row>
    <row r="839845" spans="68:68" customFormat="1">
      <c r="BP839845" s="90"/>
    </row>
    <row r="839846" spans="68:68" customFormat="1">
      <c r="BP839846" s="90"/>
    </row>
    <row r="839847" spans="68:68" customFormat="1">
      <c r="BP839847" s="90"/>
    </row>
    <row r="839848" spans="68:68" customFormat="1">
      <c r="BP839848" s="90"/>
    </row>
    <row r="839849" spans="68:68" customFormat="1">
      <c r="BP839849" s="90"/>
    </row>
    <row r="839850" spans="68:68" customFormat="1">
      <c r="BP839850" s="90"/>
    </row>
    <row r="839851" spans="68:68" customFormat="1">
      <c r="BP839851" s="90"/>
    </row>
    <row r="839852" spans="68:68" customFormat="1">
      <c r="BP839852" s="90"/>
    </row>
    <row r="839853" spans="68:68" customFormat="1">
      <c r="BP839853" s="90"/>
    </row>
    <row r="839854" spans="68:68" customFormat="1">
      <c r="BP839854" s="90"/>
    </row>
    <row r="839855" spans="68:68" customFormat="1">
      <c r="BP839855" s="90"/>
    </row>
    <row r="839856" spans="68:68" customFormat="1">
      <c r="BP839856" s="90"/>
    </row>
    <row r="839857" spans="68:68" customFormat="1">
      <c r="BP839857" s="90"/>
    </row>
    <row r="839858" spans="68:68" customFormat="1">
      <c r="BP839858" s="90"/>
    </row>
    <row r="839859" spans="68:68" customFormat="1">
      <c r="BP839859" s="90"/>
    </row>
    <row r="839860" spans="68:68" customFormat="1">
      <c r="BP839860" s="90"/>
    </row>
    <row r="839861" spans="68:68" customFormat="1">
      <c r="BP839861" s="90"/>
    </row>
    <row r="839862" spans="68:68" customFormat="1">
      <c r="BP839862" s="90"/>
    </row>
    <row r="839863" spans="68:68" customFormat="1">
      <c r="BP839863" s="90"/>
    </row>
    <row r="839864" spans="68:68" customFormat="1">
      <c r="BP839864" s="90"/>
    </row>
    <row r="839865" spans="68:68" customFormat="1">
      <c r="BP839865" s="90"/>
    </row>
    <row r="839866" spans="68:68" customFormat="1">
      <c r="BP839866" s="90"/>
    </row>
    <row r="839867" spans="68:68" customFormat="1">
      <c r="BP839867" s="90"/>
    </row>
    <row r="839868" spans="68:68" customFormat="1">
      <c r="BP839868" s="90"/>
    </row>
    <row r="839869" spans="68:68" customFormat="1">
      <c r="BP839869" s="90"/>
    </row>
    <row r="839870" spans="68:68" customFormat="1">
      <c r="BP839870" s="90"/>
    </row>
    <row r="839871" spans="68:68" customFormat="1">
      <c r="BP839871" s="90"/>
    </row>
    <row r="839872" spans="68:68" customFormat="1">
      <c r="BP839872" s="90"/>
    </row>
    <row r="839873" spans="68:68" customFormat="1">
      <c r="BP839873" s="90"/>
    </row>
    <row r="839874" spans="68:68" customFormat="1">
      <c r="BP839874" s="90"/>
    </row>
    <row r="839875" spans="68:68" customFormat="1">
      <c r="BP839875" s="90"/>
    </row>
    <row r="839876" spans="68:68" customFormat="1">
      <c r="BP839876" s="90"/>
    </row>
    <row r="839877" spans="68:68" customFormat="1">
      <c r="BP839877" s="90"/>
    </row>
    <row r="839878" spans="68:68" customFormat="1">
      <c r="BP839878" s="90"/>
    </row>
    <row r="839879" spans="68:68" customFormat="1">
      <c r="BP839879" s="90"/>
    </row>
    <row r="839880" spans="68:68" customFormat="1">
      <c r="BP839880" s="90"/>
    </row>
    <row r="839881" spans="68:68" customFormat="1">
      <c r="BP839881" s="90"/>
    </row>
    <row r="839882" spans="68:68" customFormat="1">
      <c r="BP839882" s="90"/>
    </row>
    <row r="839883" spans="68:68" customFormat="1">
      <c r="BP839883" s="90"/>
    </row>
    <row r="839884" spans="68:68" customFormat="1">
      <c r="BP839884" s="90"/>
    </row>
    <row r="839885" spans="68:68" customFormat="1">
      <c r="BP839885" s="90"/>
    </row>
    <row r="839886" spans="68:68" customFormat="1">
      <c r="BP839886" s="90"/>
    </row>
    <row r="839887" spans="68:68" customFormat="1">
      <c r="BP839887" s="90"/>
    </row>
    <row r="839888" spans="68:68" customFormat="1">
      <c r="BP839888" s="90"/>
    </row>
    <row r="839889" spans="68:68" customFormat="1">
      <c r="BP839889" s="90"/>
    </row>
    <row r="839890" spans="68:68" customFormat="1">
      <c r="BP839890" s="90"/>
    </row>
    <row r="839891" spans="68:68" customFormat="1">
      <c r="BP839891" s="90"/>
    </row>
    <row r="839892" spans="68:68" customFormat="1">
      <c r="BP839892" s="90"/>
    </row>
    <row r="839893" spans="68:68" customFormat="1">
      <c r="BP839893" s="90"/>
    </row>
    <row r="839894" spans="68:68" customFormat="1">
      <c r="BP839894" s="90"/>
    </row>
    <row r="839895" spans="68:68" customFormat="1">
      <c r="BP839895" s="90"/>
    </row>
    <row r="839896" spans="68:68" customFormat="1">
      <c r="BP839896" s="90"/>
    </row>
    <row r="839897" spans="68:68" customFormat="1">
      <c r="BP839897" s="90"/>
    </row>
    <row r="839898" spans="68:68" customFormat="1">
      <c r="BP839898" s="90"/>
    </row>
    <row r="839899" spans="68:68" customFormat="1">
      <c r="BP839899" s="90"/>
    </row>
    <row r="839900" spans="68:68" customFormat="1">
      <c r="BP839900" s="90"/>
    </row>
    <row r="839901" spans="68:68" customFormat="1">
      <c r="BP839901" s="90"/>
    </row>
    <row r="839902" spans="68:68" customFormat="1">
      <c r="BP839902" s="90"/>
    </row>
    <row r="839903" spans="68:68" customFormat="1">
      <c r="BP839903" s="90"/>
    </row>
    <row r="839904" spans="68:68" customFormat="1">
      <c r="BP839904" s="90"/>
    </row>
    <row r="839905" spans="68:68" customFormat="1">
      <c r="BP839905" s="90"/>
    </row>
    <row r="839906" spans="68:68" customFormat="1">
      <c r="BP839906" s="90"/>
    </row>
    <row r="839907" spans="68:68" customFormat="1">
      <c r="BP839907" s="90"/>
    </row>
    <row r="839908" spans="68:68" customFormat="1">
      <c r="BP839908" s="90"/>
    </row>
    <row r="839909" spans="68:68" customFormat="1">
      <c r="BP839909" s="90"/>
    </row>
    <row r="839910" spans="68:68" customFormat="1">
      <c r="BP839910" s="90"/>
    </row>
    <row r="839911" spans="68:68" customFormat="1">
      <c r="BP839911" s="90"/>
    </row>
    <row r="839912" spans="68:68" customFormat="1">
      <c r="BP839912" s="90"/>
    </row>
    <row r="839913" spans="68:68" customFormat="1">
      <c r="BP839913" s="90"/>
    </row>
    <row r="839914" spans="68:68" customFormat="1">
      <c r="BP839914" s="90"/>
    </row>
    <row r="839915" spans="68:68" customFormat="1">
      <c r="BP839915" s="90"/>
    </row>
    <row r="839916" spans="68:68" customFormat="1">
      <c r="BP839916" s="90"/>
    </row>
    <row r="839917" spans="68:68" customFormat="1">
      <c r="BP839917" s="90"/>
    </row>
    <row r="839918" spans="68:68" customFormat="1">
      <c r="BP839918" s="90"/>
    </row>
    <row r="839919" spans="68:68" customFormat="1">
      <c r="BP839919" s="90"/>
    </row>
    <row r="839920" spans="68:68" customFormat="1">
      <c r="BP839920" s="90"/>
    </row>
    <row r="839921" spans="68:68" customFormat="1">
      <c r="BP839921" s="90"/>
    </row>
    <row r="839922" spans="68:68" customFormat="1">
      <c r="BP839922" s="90"/>
    </row>
    <row r="839923" spans="68:68" customFormat="1">
      <c r="BP839923" s="90"/>
    </row>
    <row r="839924" spans="68:68" customFormat="1">
      <c r="BP839924" s="90"/>
    </row>
    <row r="839925" spans="68:68" customFormat="1">
      <c r="BP839925" s="90"/>
    </row>
    <row r="839926" spans="68:68" customFormat="1">
      <c r="BP839926" s="90"/>
    </row>
    <row r="839927" spans="68:68" customFormat="1">
      <c r="BP839927" s="90"/>
    </row>
    <row r="839928" spans="68:68" customFormat="1">
      <c r="BP839928" s="90"/>
    </row>
    <row r="839929" spans="68:68" customFormat="1">
      <c r="BP839929" s="90"/>
    </row>
    <row r="839930" spans="68:68" customFormat="1">
      <c r="BP839930" s="90"/>
    </row>
    <row r="839931" spans="68:68" customFormat="1">
      <c r="BP839931" s="90"/>
    </row>
    <row r="839932" spans="68:68" customFormat="1">
      <c r="BP839932" s="90"/>
    </row>
    <row r="839933" spans="68:68" customFormat="1">
      <c r="BP839933" s="90"/>
    </row>
    <row r="839934" spans="68:68" customFormat="1">
      <c r="BP839934" s="90"/>
    </row>
    <row r="839935" spans="68:68" customFormat="1">
      <c r="BP839935" s="90"/>
    </row>
    <row r="839936" spans="68:68" customFormat="1">
      <c r="BP839936" s="90"/>
    </row>
    <row r="839937" spans="68:68" customFormat="1">
      <c r="BP839937" s="90"/>
    </row>
    <row r="839938" spans="68:68" customFormat="1">
      <c r="BP839938" s="90"/>
    </row>
    <row r="839939" spans="68:68" customFormat="1">
      <c r="BP839939" s="90"/>
    </row>
    <row r="839940" spans="68:68" customFormat="1">
      <c r="BP839940" s="90"/>
    </row>
    <row r="839941" spans="68:68" customFormat="1">
      <c r="BP839941" s="90"/>
    </row>
    <row r="839942" spans="68:68" customFormat="1">
      <c r="BP839942" s="90"/>
    </row>
    <row r="839943" spans="68:68" customFormat="1">
      <c r="BP839943" s="90"/>
    </row>
    <row r="839944" spans="68:68" customFormat="1">
      <c r="BP839944" s="90"/>
    </row>
    <row r="839945" spans="68:68" customFormat="1">
      <c r="BP839945" s="90"/>
    </row>
    <row r="839946" spans="68:68" customFormat="1">
      <c r="BP839946" s="90"/>
    </row>
    <row r="839947" spans="68:68" customFormat="1">
      <c r="BP839947" s="90"/>
    </row>
    <row r="839948" spans="68:68" customFormat="1">
      <c r="BP839948" s="90"/>
    </row>
    <row r="839949" spans="68:68" customFormat="1">
      <c r="BP839949" s="90"/>
    </row>
    <row r="839950" spans="68:68" customFormat="1">
      <c r="BP839950" s="90"/>
    </row>
    <row r="839951" spans="68:68" customFormat="1">
      <c r="BP839951" s="90"/>
    </row>
    <row r="839952" spans="68:68" customFormat="1">
      <c r="BP839952" s="90"/>
    </row>
    <row r="839953" spans="68:68" customFormat="1">
      <c r="BP839953" s="90"/>
    </row>
    <row r="839954" spans="68:68" customFormat="1">
      <c r="BP839954" s="90"/>
    </row>
    <row r="839955" spans="68:68" customFormat="1">
      <c r="BP839955" s="90"/>
    </row>
    <row r="839956" spans="68:68" customFormat="1">
      <c r="BP839956" s="90"/>
    </row>
    <row r="839957" spans="68:68" customFormat="1">
      <c r="BP839957" s="90"/>
    </row>
    <row r="839958" spans="68:68" customFormat="1">
      <c r="BP839958" s="90"/>
    </row>
    <row r="839959" spans="68:68" customFormat="1">
      <c r="BP839959" s="90"/>
    </row>
    <row r="839960" spans="68:68" customFormat="1">
      <c r="BP839960" s="90"/>
    </row>
    <row r="839961" spans="68:68" customFormat="1">
      <c r="BP839961" s="90"/>
    </row>
    <row r="839962" spans="68:68" customFormat="1">
      <c r="BP839962" s="90"/>
    </row>
    <row r="839963" spans="68:68" customFormat="1">
      <c r="BP839963" s="90"/>
    </row>
    <row r="839964" spans="68:68" customFormat="1">
      <c r="BP839964" s="90"/>
    </row>
    <row r="839965" spans="68:68" customFormat="1">
      <c r="BP839965" s="90"/>
    </row>
    <row r="839966" spans="68:68" customFormat="1">
      <c r="BP839966" s="90"/>
    </row>
    <row r="839967" spans="68:68" customFormat="1">
      <c r="BP839967" s="90"/>
    </row>
    <row r="839968" spans="68:68" customFormat="1">
      <c r="BP839968" s="90"/>
    </row>
    <row r="839969" spans="68:68" customFormat="1">
      <c r="BP839969" s="90"/>
    </row>
    <row r="839970" spans="68:68" customFormat="1">
      <c r="BP839970" s="90"/>
    </row>
    <row r="839971" spans="68:68" customFormat="1">
      <c r="BP839971" s="90"/>
    </row>
    <row r="839972" spans="68:68" customFormat="1">
      <c r="BP839972" s="90"/>
    </row>
    <row r="839973" spans="68:68" customFormat="1">
      <c r="BP839973" s="90"/>
    </row>
    <row r="839974" spans="68:68" customFormat="1">
      <c r="BP839974" s="90"/>
    </row>
    <row r="839975" spans="68:68" customFormat="1">
      <c r="BP839975" s="90"/>
    </row>
    <row r="839976" spans="68:68" customFormat="1">
      <c r="BP839976" s="90"/>
    </row>
    <row r="839977" spans="68:68" customFormat="1">
      <c r="BP839977" s="90"/>
    </row>
    <row r="839978" spans="68:68" customFormat="1">
      <c r="BP839978" s="90"/>
    </row>
    <row r="839979" spans="68:68" customFormat="1">
      <c r="BP839979" s="90"/>
    </row>
    <row r="839980" spans="68:68" customFormat="1">
      <c r="BP839980" s="90"/>
    </row>
    <row r="839981" spans="68:68" customFormat="1">
      <c r="BP839981" s="90"/>
    </row>
    <row r="839982" spans="68:68" customFormat="1">
      <c r="BP839982" s="90"/>
    </row>
    <row r="839983" spans="68:68" customFormat="1">
      <c r="BP839983" s="90"/>
    </row>
    <row r="839984" spans="68:68" customFormat="1">
      <c r="BP839984" s="90"/>
    </row>
    <row r="839985" spans="68:68" customFormat="1">
      <c r="BP839985" s="90"/>
    </row>
    <row r="839986" spans="68:68" customFormat="1">
      <c r="BP839986" s="90"/>
    </row>
    <row r="839987" spans="68:68" customFormat="1">
      <c r="BP839987" s="90"/>
    </row>
    <row r="839988" spans="68:68" customFormat="1">
      <c r="BP839988" s="90"/>
    </row>
    <row r="839989" spans="68:68" customFormat="1">
      <c r="BP839989" s="90"/>
    </row>
    <row r="839990" spans="68:68" customFormat="1">
      <c r="BP839990" s="90"/>
    </row>
    <row r="839991" spans="68:68" customFormat="1">
      <c r="BP839991" s="90"/>
    </row>
    <row r="839992" spans="68:68" customFormat="1">
      <c r="BP839992" s="90"/>
    </row>
    <row r="839993" spans="68:68" customFormat="1">
      <c r="BP839993" s="90"/>
    </row>
    <row r="839994" spans="68:68" customFormat="1">
      <c r="BP839994" s="90"/>
    </row>
    <row r="839995" spans="68:68" customFormat="1">
      <c r="BP839995" s="90"/>
    </row>
    <row r="839996" spans="68:68" customFormat="1">
      <c r="BP839996" s="90"/>
    </row>
    <row r="839997" spans="68:68" customFormat="1">
      <c r="BP839997" s="90"/>
    </row>
    <row r="839998" spans="68:68" customFormat="1">
      <c r="BP839998" s="90"/>
    </row>
    <row r="839999" spans="68:68" customFormat="1">
      <c r="BP839999" s="90"/>
    </row>
    <row r="840000" spans="68:68" customFormat="1">
      <c r="BP840000" s="90"/>
    </row>
    <row r="840001" spans="68:68" customFormat="1">
      <c r="BP840001" s="90"/>
    </row>
    <row r="840002" spans="68:68" customFormat="1">
      <c r="BP840002" s="90"/>
    </row>
    <row r="840003" spans="68:68" customFormat="1">
      <c r="BP840003" s="90"/>
    </row>
    <row r="840004" spans="68:68" customFormat="1">
      <c r="BP840004" s="90"/>
    </row>
    <row r="840005" spans="68:68" customFormat="1">
      <c r="BP840005" s="90"/>
    </row>
    <row r="840006" spans="68:68" customFormat="1">
      <c r="BP840006" s="90"/>
    </row>
    <row r="840007" spans="68:68" customFormat="1">
      <c r="BP840007" s="90"/>
    </row>
    <row r="840008" spans="68:68" customFormat="1">
      <c r="BP840008" s="90"/>
    </row>
    <row r="840009" spans="68:68" customFormat="1">
      <c r="BP840009" s="90"/>
    </row>
    <row r="840010" spans="68:68" customFormat="1">
      <c r="BP840010" s="90"/>
    </row>
    <row r="840011" spans="68:68" customFormat="1">
      <c r="BP840011" s="90"/>
    </row>
    <row r="840012" spans="68:68" customFormat="1">
      <c r="BP840012" s="90"/>
    </row>
    <row r="840013" spans="68:68" customFormat="1">
      <c r="BP840013" s="90"/>
    </row>
    <row r="840014" spans="68:68" customFormat="1">
      <c r="BP840014" s="90"/>
    </row>
    <row r="840015" spans="68:68" customFormat="1">
      <c r="BP840015" s="90"/>
    </row>
    <row r="840016" spans="68:68" customFormat="1">
      <c r="BP840016" s="90"/>
    </row>
    <row r="840017" spans="68:68" customFormat="1">
      <c r="BP840017" s="90"/>
    </row>
    <row r="840018" spans="68:68" customFormat="1">
      <c r="BP840018" s="90"/>
    </row>
    <row r="840019" spans="68:68" customFormat="1">
      <c r="BP840019" s="90"/>
    </row>
    <row r="840020" spans="68:68" customFormat="1">
      <c r="BP840020" s="90"/>
    </row>
    <row r="840021" spans="68:68" customFormat="1">
      <c r="BP840021" s="90"/>
    </row>
    <row r="840022" spans="68:68" customFormat="1">
      <c r="BP840022" s="90"/>
    </row>
    <row r="840023" spans="68:68" customFormat="1">
      <c r="BP840023" s="90"/>
    </row>
    <row r="840024" spans="68:68" customFormat="1">
      <c r="BP840024" s="90"/>
    </row>
    <row r="840025" spans="68:68" customFormat="1">
      <c r="BP840025" s="90"/>
    </row>
    <row r="840026" spans="68:68" customFormat="1">
      <c r="BP840026" s="90"/>
    </row>
    <row r="840027" spans="68:68" customFormat="1">
      <c r="BP840027" s="90"/>
    </row>
    <row r="840028" spans="68:68" customFormat="1">
      <c r="BP840028" s="90"/>
    </row>
    <row r="840029" spans="68:68" customFormat="1">
      <c r="BP840029" s="90"/>
    </row>
    <row r="840030" spans="68:68" customFormat="1">
      <c r="BP840030" s="90"/>
    </row>
    <row r="840031" spans="68:68" customFormat="1">
      <c r="BP840031" s="90"/>
    </row>
    <row r="840032" spans="68:68" customFormat="1">
      <c r="BP840032" s="90"/>
    </row>
    <row r="840033" spans="68:68" customFormat="1">
      <c r="BP840033" s="90"/>
    </row>
    <row r="840034" spans="68:68" customFormat="1">
      <c r="BP840034" s="90"/>
    </row>
    <row r="840035" spans="68:68" customFormat="1">
      <c r="BP840035" s="90"/>
    </row>
    <row r="840036" spans="68:68" customFormat="1">
      <c r="BP840036" s="90"/>
    </row>
    <row r="840037" spans="68:68" customFormat="1">
      <c r="BP840037" s="90"/>
    </row>
    <row r="840038" spans="68:68" customFormat="1">
      <c r="BP840038" s="90"/>
    </row>
    <row r="840039" spans="68:68" customFormat="1">
      <c r="BP840039" s="90"/>
    </row>
    <row r="840040" spans="68:68" customFormat="1">
      <c r="BP840040" s="90"/>
    </row>
    <row r="840041" spans="68:68" customFormat="1">
      <c r="BP840041" s="90"/>
    </row>
    <row r="840042" spans="68:68" customFormat="1">
      <c r="BP840042" s="90"/>
    </row>
    <row r="840043" spans="68:68" customFormat="1">
      <c r="BP840043" s="90"/>
    </row>
    <row r="840044" spans="68:68" customFormat="1">
      <c r="BP840044" s="90"/>
    </row>
    <row r="840045" spans="68:68" customFormat="1">
      <c r="BP840045" s="90"/>
    </row>
    <row r="840046" spans="68:68" customFormat="1">
      <c r="BP840046" s="90"/>
    </row>
    <row r="840047" spans="68:68" customFormat="1">
      <c r="BP840047" s="90"/>
    </row>
    <row r="840048" spans="68:68" customFormat="1">
      <c r="BP840048" s="90"/>
    </row>
    <row r="840049" spans="68:68" customFormat="1">
      <c r="BP840049" s="90"/>
    </row>
    <row r="840050" spans="68:68" customFormat="1">
      <c r="BP840050" s="90"/>
    </row>
    <row r="840051" spans="68:68" customFormat="1">
      <c r="BP840051" s="90"/>
    </row>
    <row r="840052" spans="68:68" customFormat="1">
      <c r="BP840052" s="90"/>
    </row>
    <row r="840053" spans="68:68" customFormat="1">
      <c r="BP840053" s="90"/>
    </row>
    <row r="840054" spans="68:68" customFormat="1">
      <c r="BP840054" s="90"/>
    </row>
    <row r="840055" spans="68:68" customFormat="1">
      <c r="BP840055" s="90"/>
    </row>
    <row r="840056" spans="68:68" customFormat="1">
      <c r="BP840056" s="90"/>
    </row>
    <row r="840057" spans="68:68" customFormat="1">
      <c r="BP840057" s="90"/>
    </row>
    <row r="840058" spans="68:68" customFormat="1">
      <c r="BP840058" s="90"/>
    </row>
    <row r="840059" spans="68:68" customFormat="1">
      <c r="BP840059" s="90"/>
    </row>
    <row r="840060" spans="68:68" customFormat="1">
      <c r="BP840060" s="90"/>
    </row>
    <row r="840061" spans="68:68" customFormat="1">
      <c r="BP840061" s="90"/>
    </row>
    <row r="840062" spans="68:68" customFormat="1">
      <c r="BP840062" s="90"/>
    </row>
    <row r="840063" spans="68:68" customFormat="1">
      <c r="BP840063" s="90"/>
    </row>
    <row r="840064" spans="68:68" customFormat="1">
      <c r="BP840064" s="90"/>
    </row>
    <row r="840065" spans="68:68" customFormat="1">
      <c r="BP840065" s="90"/>
    </row>
    <row r="840066" spans="68:68" customFormat="1">
      <c r="BP840066" s="90"/>
    </row>
    <row r="840067" spans="68:68" customFormat="1">
      <c r="BP840067" s="90"/>
    </row>
    <row r="840068" spans="68:68" customFormat="1">
      <c r="BP840068" s="90"/>
    </row>
    <row r="840069" spans="68:68" customFormat="1">
      <c r="BP840069" s="90"/>
    </row>
    <row r="840070" spans="68:68" customFormat="1">
      <c r="BP840070" s="90"/>
    </row>
    <row r="840071" spans="68:68" customFormat="1">
      <c r="BP840071" s="90"/>
    </row>
    <row r="840072" spans="68:68" customFormat="1">
      <c r="BP840072" s="90"/>
    </row>
    <row r="840073" spans="68:68" customFormat="1">
      <c r="BP840073" s="90"/>
    </row>
    <row r="840074" spans="68:68" customFormat="1">
      <c r="BP840074" s="90"/>
    </row>
    <row r="840075" spans="68:68" customFormat="1">
      <c r="BP840075" s="90"/>
    </row>
    <row r="840076" spans="68:68" customFormat="1">
      <c r="BP840076" s="90"/>
    </row>
    <row r="840077" spans="68:68" customFormat="1">
      <c r="BP840077" s="90"/>
    </row>
    <row r="840078" spans="68:68" customFormat="1">
      <c r="BP840078" s="90"/>
    </row>
    <row r="840079" spans="68:68" customFormat="1">
      <c r="BP840079" s="90"/>
    </row>
    <row r="840080" spans="68:68" customFormat="1">
      <c r="BP840080" s="90"/>
    </row>
    <row r="840081" spans="68:68" customFormat="1">
      <c r="BP840081" s="90"/>
    </row>
    <row r="840082" spans="68:68" customFormat="1">
      <c r="BP840082" s="90"/>
    </row>
    <row r="840083" spans="68:68" customFormat="1">
      <c r="BP840083" s="90"/>
    </row>
    <row r="840084" spans="68:68" customFormat="1">
      <c r="BP840084" s="90"/>
    </row>
    <row r="840085" spans="68:68" customFormat="1">
      <c r="BP840085" s="90"/>
    </row>
    <row r="840086" spans="68:68" customFormat="1">
      <c r="BP840086" s="90"/>
    </row>
    <row r="840087" spans="68:68" customFormat="1">
      <c r="BP840087" s="90"/>
    </row>
    <row r="840088" spans="68:68" customFormat="1">
      <c r="BP840088" s="90"/>
    </row>
    <row r="840089" spans="68:68" customFormat="1">
      <c r="BP840089" s="90"/>
    </row>
    <row r="840090" spans="68:68" customFormat="1">
      <c r="BP840090" s="90"/>
    </row>
    <row r="840091" spans="68:68" customFormat="1">
      <c r="BP840091" s="90"/>
    </row>
    <row r="840092" spans="68:68" customFormat="1">
      <c r="BP840092" s="90"/>
    </row>
    <row r="840093" spans="68:68" customFormat="1">
      <c r="BP840093" s="90"/>
    </row>
    <row r="840094" spans="68:68" customFormat="1">
      <c r="BP840094" s="90"/>
    </row>
    <row r="840095" spans="68:68" customFormat="1">
      <c r="BP840095" s="90"/>
    </row>
    <row r="840096" spans="68:68" customFormat="1">
      <c r="BP840096" s="90"/>
    </row>
    <row r="840097" spans="68:68" customFormat="1">
      <c r="BP840097" s="90"/>
    </row>
    <row r="840098" spans="68:68" customFormat="1">
      <c r="BP840098" s="90"/>
    </row>
    <row r="840099" spans="68:68" customFormat="1">
      <c r="BP840099" s="90"/>
    </row>
    <row r="840100" spans="68:68" customFormat="1">
      <c r="BP840100" s="90"/>
    </row>
    <row r="840101" spans="68:68" customFormat="1">
      <c r="BP840101" s="90"/>
    </row>
    <row r="840102" spans="68:68" customFormat="1">
      <c r="BP840102" s="90"/>
    </row>
    <row r="840103" spans="68:68" customFormat="1">
      <c r="BP840103" s="90"/>
    </row>
    <row r="840104" spans="68:68" customFormat="1">
      <c r="BP840104" s="90"/>
    </row>
    <row r="840105" spans="68:68" customFormat="1">
      <c r="BP840105" s="90"/>
    </row>
    <row r="840106" spans="68:68" customFormat="1">
      <c r="BP840106" s="90"/>
    </row>
    <row r="840107" spans="68:68" customFormat="1">
      <c r="BP840107" s="90"/>
    </row>
    <row r="840108" spans="68:68" customFormat="1">
      <c r="BP840108" s="90"/>
    </row>
    <row r="840109" spans="68:68" customFormat="1">
      <c r="BP840109" s="90"/>
    </row>
    <row r="840110" spans="68:68" customFormat="1">
      <c r="BP840110" s="90"/>
    </row>
    <row r="840111" spans="68:68" customFormat="1">
      <c r="BP840111" s="90"/>
    </row>
    <row r="840112" spans="68:68" customFormat="1">
      <c r="BP840112" s="90"/>
    </row>
    <row r="840113" spans="68:68" customFormat="1">
      <c r="BP840113" s="90"/>
    </row>
    <row r="840114" spans="68:68" customFormat="1">
      <c r="BP840114" s="90"/>
    </row>
    <row r="840115" spans="68:68" customFormat="1">
      <c r="BP840115" s="90"/>
    </row>
    <row r="840116" spans="68:68" customFormat="1">
      <c r="BP840116" s="90"/>
    </row>
    <row r="840117" spans="68:68" customFormat="1">
      <c r="BP840117" s="90"/>
    </row>
    <row r="840118" spans="68:68" customFormat="1">
      <c r="BP840118" s="90"/>
    </row>
    <row r="840119" spans="68:68" customFormat="1">
      <c r="BP840119" s="90"/>
    </row>
    <row r="840120" spans="68:68" customFormat="1">
      <c r="BP840120" s="90"/>
    </row>
    <row r="840121" spans="68:68" customFormat="1">
      <c r="BP840121" s="90"/>
    </row>
    <row r="840122" spans="68:68" customFormat="1">
      <c r="BP840122" s="90"/>
    </row>
    <row r="840123" spans="68:68" customFormat="1">
      <c r="BP840123" s="90"/>
    </row>
    <row r="840124" spans="68:68" customFormat="1">
      <c r="BP840124" s="90"/>
    </row>
    <row r="840125" spans="68:68" customFormat="1">
      <c r="BP840125" s="90"/>
    </row>
    <row r="840126" spans="68:68" customFormat="1">
      <c r="BP840126" s="90"/>
    </row>
    <row r="840127" spans="68:68" customFormat="1">
      <c r="BP840127" s="90"/>
    </row>
    <row r="840128" spans="68:68" customFormat="1">
      <c r="BP840128" s="90"/>
    </row>
    <row r="840129" spans="68:68" customFormat="1">
      <c r="BP840129" s="90"/>
    </row>
    <row r="840130" spans="68:68" customFormat="1">
      <c r="BP840130" s="90"/>
    </row>
    <row r="840131" spans="68:68" customFormat="1">
      <c r="BP840131" s="90"/>
    </row>
    <row r="840132" spans="68:68" customFormat="1">
      <c r="BP840132" s="90"/>
    </row>
    <row r="840133" spans="68:68" customFormat="1">
      <c r="BP840133" s="90"/>
    </row>
    <row r="840134" spans="68:68" customFormat="1">
      <c r="BP840134" s="90"/>
    </row>
    <row r="840135" spans="68:68" customFormat="1">
      <c r="BP840135" s="90"/>
    </row>
    <row r="840136" spans="68:68" customFormat="1">
      <c r="BP840136" s="90"/>
    </row>
    <row r="840137" spans="68:68" customFormat="1">
      <c r="BP840137" s="90"/>
    </row>
    <row r="840138" spans="68:68" customFormat="1">
      <c r="BP840138" s="90"/>
    </row>
    <row r="840139" spans="68:68" customFormat="1">
      <c r="BP840139" s="90"/>
    </row>
    <row r="840140" spans="68:68" customFormat="1">
      <c r="BP840140" s="90"/>
    </row>
    <row r="840141" spans="68:68" customFormat="1">
      <c r="BP840141" s="90"/>
    </row>
    <row r="840142" spans="68:68" customFormat="1">
      <c r="BP840142" s="90"/>
    </row>
    <row r="840143" spans="68:68" customFormat="1">
      <c r="BP840143" s="90"/>
    </row>
    <row r="840144" spans="68:68" customFormat="1">
      <c r="BP840144" s="90"/>
    </row>
    <row r="840145" spans="68:68" customFormat="1">
      <c r="BP840145" s="90"/>
    </row>
    <row r="840146" spans="68:68" customFormat="1">
      <c r="BP840146" s="90"/>
    </row>
    <row r="840147" spans="68:68" customFormat="1">
      <c r="BP840147" s="90"/>
    </row>
    <row r="840148" spans="68:68" customFormat="1">
      <c r="BP840148" s="90"/>
    </row>
    <row r="840149" spans="68:68" customFormat="1">
      <c r="BP840149" s="90"/>
    </row>
    <row r="840150" spans="68:68" customFormat="1">
      <c r="BP840150" s="90"/>
    </row>
    <row r="840151" spans="68:68" customFormat="1">
      <c r="BP840151" s="90"/>
    </row>
    <row r="840152" spans="68:68" customFormat="1">
      <c r="BP840152" s="90"/>
    </row>
    <row r="840153" spans="68:68" customFormat="1">
      <c r="BP840153" s="90"/>
    </row>
    <row r="840154" spans="68:68" customFormat="1">
      <c r="BP840154" s="90"/>
    </row>
    <row r="840155" spans="68:68" customFormat="1">
      <c r="BP840155" s="90"/>
    </row>
    <row r="840156" spans="68:68" customFormat="1">
      <c r="BP840156" s="90"/>
    </row>
    <row r="840157" spans="68:68" customFormat="1">
      <c r="BP840157" s="90"/>
    </row>
    <row r="840158" spans="68:68" customFormat="1">
      <c r="BP840158" s="90"/>
    </row>
    <row r="840159" spans="68:68" customFormat="1">
      <c r="BP840159" s="90"/>
    </row>
    <row r="840160" spans="68:68" customFormat="1">
      <c r="BP840160" s="90"/>
    </row>
    <row r="840161" spans="68:68" customFormat="1">
      <c r="BP840161" s="90"/>
    </row>
    <row r="840162" spans="68:68" customFormat="1">
      <c r="BP840162" s="90"/>
    </row>
    <row r="840163" spans="68:68" customFormat="1">
      <c r="BP840163" s="90"/>
    </row>
    <row r="840164" spans="68:68" customFormat="1">
      <c r="BP840164" s="90"/>
    </row>
    <row r="840165" spans="68:68" customFormat="1">
      <c r="BP840165" s="90"/>
    </row>
    <row r="840166" spans="68:68" customFormat="1">
      <c r="BP840166" s="90"/>
    </row>
    <row r="840167" spans="68:68" customFormat="1">
      <c r="BP840167" s="90"/>
    </row>
    <row r="840168" spans="68:68" customFormat="1">
      <c r="BP840168" s="90"/>
    </row>
    <row r="840169" spans="68:68" customFormat="1">
      <c r="BP840169" s="90"/>
    </row>
    <row r="840170" spans="68:68" customFormat="1">
      <c r="BP840170" s="90"/>
    </row>
    <row r="840171" spans="68:68" customFormat="1">
      <c r="BP840171" s="90"/>
    </row>
    <row r="840172" spans="68:68" customFormat="1">
      <c r="BP840172" s="90"/>
    </row>
    <row r="840173" spans="68:68" customFormat="1">
      <c r="BP840173" s="90"/>
    </row>
    <row r="840174" spans="68:68" customFormat="1">
      <c r="BP840174" s="90"/>
    </row>
    <row r="840175" spans="68:68" customFormat="1">
      <c r="BP840175" s="90"/>
    </row>
    <row r="840176" spans="68:68" customFormat="1">
      <c r="BP840176" s="90"/>
    </row>
    <row r="840177" spans="68:68" customFormat="1">
      <c r="BP840177" s="90"/>
    </row>
    <row r="840178" spans="68:68" customFormat="1">
      <c r="BP840178" s="90"/>
    </row>
    <row r="840179" spans="68:68" customFormat="1">
      <c r="BP840179" s="90"/>
    </row>
    <row r="840180" spans="68:68" customFormat="1">
      <c r="BP840180" s="90"/>
    </row>
    <row r="840181" spans="68:68" customFormat="1">
      <c r="BP840181" s="90"/>
    </row>
    <row r="840182" spans="68:68" customFormat="1">
      <c r="BP840182" s="90"/>
    </row>
    <row r="840183" spans="68:68" customFormat="1">
      <c r="BP840183" s="90"/>
    </row>
    <row r="840184" spans="68:68" customFormat="1">
      <c r="BP840184" s="90"/>
    </row>
    <row r="840185" spans="68:68" customFormat="1">
      <c r="BP840185" s="90"/>
    </row>
    <row r="840186" spans="68:68" customFormat="1">
      <c r="BP840186" s="90"/>
    </row>
    <row r="840187" spans="68:68" customFormat="1">
      <c r="BP840187" s="90"/>
    </row>
    <row r="840188" spans="68:68" customFormat="1">
      <c r="BP840188" s="90"/>
    </row>
    <row r="840189" spans="68:68" customFormat="1">
      <c r="BP840189" s="90"/>
    </row>
    <row r="840190" spans="68:68" customFormat="1">
      <c r="BP840190" s="90"/>
    </row>
    <row r="840191" spans="68:68" customFormat="1">
      <c r="BP840191" s="90"/>
    </row>
    <row r="840192" spans="68:68" customFormat="1">
      <c r="BP840192" s="90"/>
    </row>
    <row r="840193" spans="68:68" customFormat="1">
      <c r="BP840193" s="90"/>
    </row>
    <row r="840194" spans="68:68" customFormat="1">
      <c r="BP840194" s="90"/>
    </row>
    <row r="840195" spans="68:68" customFormat="1">
      <c r="BP840195" s="90"/>
    </row>
    <row r="840196" spans="68:68" customFormat="1">
      <c r="BP840196" s="90"/>
    </row>
    <row r="840197" spans="68:68" customFormat="1">
      <c r="BP840197" s="90"/>
    </row>
    <row r="840198" spans="68:68" customFormat="1">
      <c r="BP840198" s="90"/>
    </row>
    <row r="840199" spans="68:68" customFormat="1">
      <c r="BP840199" s="90"/>
    </row>
    <row r="840200" spans="68:68" customFormat="1">
      <c r="BP840200" s="90"/>
    </row>
    <row r="840201" spans="68:68" customFormat="1">
      <c r="BP840201" s="90"/>
    </row>
    <row r="840202" spans="68:68" customFormat="1">
      <c r="BP840202" s="90"/>
    </row>
    <row r="840203" spans="68:68" customFormat="1">
      <c r="BP840203" s="90"/>
    </row>
    <row r="840204" spans="68:68" customFormat="1">
      <c r="BP840204" s="90"/>
    </row>
    <row r="840205" spans="68:68" customFormat="1">
      <c r="BP840205" s="90"/>
    </row>
    <row r="840206" spans="68:68" customFormat="1">
      <c r="BP840206" s="90"/>
    </row>
    <row r="840207" spans="68:68" customFormat="1">
      <c r="BP840207" s="90"/>
    </row>
    <row r="840208" spans="68:68" customFormat="1">
      <c r="BP840208" s="90"/>
    </row>
    <row r="840209" spans="68:68" customFormat="1">
      <c r="BP840209" s="90"/>
    </row>
    <row r="840210" spans="68:68" customFormat="1">
      <c r="BP840210" s="90"/>
    </row>
    <row r="840211" spans="68:68" customFormat="1">
      <c r="BP840211" s="90"/>
    </row>
    <row r="840212" spans="68:68" customFormat="1">
      <c r="BP840212" s="90"/>
    </row>
    <row r="840213" spans="68:68" customFormat="1">
      <c r="BP840213" s="90"/>
    </row>
    <row r="840214" spans="68:68" customFormat="1">
      <c r="BP840214" s="90"/>
    </row>
    <row r="840215" spans="68:68" customFormat="1">
      <c r="BP840215" s="90"/>
    </row>
    <row r="840216" spans="68:68" customFormat="1">
      <c r="BP840216" s="90"/>
    </row>
    <row r="840217" spans="68:68" customFormat="1">
      <c r="BP840217" s="90"/>
    </row>
    <row r="840218" spans="68:68" customFormat="1">
      <c r="BP840218" s="90"/>
    </row>
    <row r="840219" spans="68:68" customFormat="1">
      <c r="BP840219" s="90"/>
    </row>
    <row r="840220" spans="68:68" customFormat="1">
      <c r="BP840220" s="90"/>
    </row>
    <row r="840221" spans="68:68" customFormat="1">
      <c r="BP840221" s="90"/>
    </row>
    <row r="840222" spans="68:68" customFormat="1">
      <c r="BP840222" s="90"/>
    </row>
    <row r="840223" spans="68:68" customFormat="1">
      <c r="BP840223" s="90"/>
    </row>
    <row r="840224" spans="68:68" customFormat="1">
      <c r="BP840224" s="90"/>
    </row>
    <row r="840225" spans="68:68" customFormat="1">
      <c r="BP840225" s="90"/>
    </row>
    <row r="840226" spans="68:68" customFormat="1">
      <c r="BP840226" s="90"/>
    </row>
    <row r="840227" spans="68:68" customFormat="1">
      <c r="BP840227" s="90"/>
    </row>
    <row r="840228" spans="68:68" customFormat="1">
      <c r="BP840228" s="90"/>
    </row>
    <row r="840229" spans="68:68" customFormat="1">
      <c r="BP840229" s="90"/>
    </row>
    <row r="840230" spans="68:68" customFormat="1">
      <c r="BP840230" s="90"/>
    </row>
    <row r="840231" spans="68:68" customFormat="1">
      <c r="BP840231" s="90"/>
    </row>
    <row r="840232" spans="68:68" customFormat="1">
      <c r="BP840232" s="90"/>
    </row>
    <row r="840233" spans="68:68" customFormat="1">
      <c r="BP840233" s="90"/>
    </row>
    <row r="840234" spans="68:68" customFormat="1">
      <c r="BP840234" s="90"/>
    </row>
    <row r="840235" spans="68:68" customFormat="1">
      <c r="BP840235" s="90"/>
    </row>
    <row r="840236" spans="68:68" customFormat="1">
      <c r="BP840236" s="90"/>
    </row>
    <row r="840237" spans="68:68" customFormat="1">
      <c r="BP840237" s="90"/>
    </row>
    <row r="840238" spans="68:68" customFormat="1">
      <c r="BP840238" s="90"/>
    </row>
    <row r="840239" spans="68:68" customFormat="1">
      <c r="BP840239" s="90"/>
    </row>
    <row r="840240" spans="68:68" customFormat="1">
      <c r="BP840240" s="90"/>
    </row>
    <row r="840241" spans="68:68" customFormat="1">
      <c r="BP840241" s="90"/>
    </row>
    <row r="840242" spans="68:68" customFormat="1">
      <c r="BP840242" s="90"/>
    </row>
    <row r="840243" spans="68:68" customFormat="1">
      <c r="BP840243" s="90"/>
    </row>
    <row r="840244" spans="68:68" customFormat="1">
      <c r="BP840244" s="90"/>
    </row>
    <row r="840245" spans="68:68" customFormat="1">
      <c r="BP840245" s="90"/>
    </row>
    <row r="840246" spans="68:68" customFormat="1">
      <c r="BP840246" s="90"/>
    </row>
    <row r="840247" spans="68:68" customFormat="1">
      <c r="BP840247" s="90"/>
    </row>
    <row r="840248" spans="68:68" customFormat="1">
      <c r="BP840248" s="90"/>
    </row>
    <row r="840249" spans="68:68" customFormat="1">
      <c r="BP840249" s="90"/>
    </row>
    <row r="840250" spans="68:68" customFormat="1">
      <c r="BP840250" s="90"/>
    </row>
    <row r="840251" spans="68:68" customFormat="1">
      <c r="BP840251" s="90"/>
    </row>
    <row r="840252" spans="68:68" customFormat="1">
      <c r="BP840252" s="90"/>
    </row>
    <row r="840253" spans="68:68" customFormat="1">
      <c r="BP840253" s="90"/>
    </row>
    <row r="840254" spans="68:68" customFormat="1">
      <c r="BP840254" s="90"/>
    </row>
    <row r="840255" spans="68:68" customFormat="1">
      <c r="BP840255" s="90"/>
    </row>
    <row r="840256" spans="68:68" customFormat="1">
      <c r="BP840256" s="90"/>
    </row>
    <row r="840257" spans="68:68" customFormat="1">
      <c r="BP840257" s="90"/>
    </row>
    <row r="840258" spans="68:68" customFormat="1">
      <c r="BP840258" s="90"/>
    </row>
    <row r="840259" spans="68:68" customFormat="1">
      <c r="BP840259" s="90"/>
    </row>
    <row r="840260" spans="68:68" customFormat="1">
      <c r="BP840260" s="90"/>
    </row>
    <row r="840261" spans="68:68" customFormat="1">
      <c r="BP840261" s="90"/>
    </row>
    <row r="840262" spans="68:68" customFormat="1">
      <c r="BP840262" s="90"/>
    </row>
    <row r="840263" spans="68:68" customFormat="1">
      <c r="BP840263" s="90"/>
    </row>
    <row r="840264" spans="68:68" customFormat="1">
      <c r="BP840264" s="90"/>
    </row>
    <row r="840265" spans="68:68" customFormat="1">
      <c r="BP840265" s="90"/>
    </row>
    <row r="840266" spans="68:68" customFormat="1">
      <c r="BP840266" s="90"/>
    </row>
    <row r="840267" spans="68:68" customFormat="1">
      <c r="BP840267" s="90"/>
    </row>
    <row r="840268" spans="68:68" customFormat="1">
      <c r="BP840268" s="90"/>
    </row>
    <row r="840269" spans="68:68" customFormat="1">
      <c r="BP840269" s="90"/>
    </row>
    <row r="840270" spans="68:68" customFormat="1">
      <c r="BP840270" s="90"/>
    </row>
    <row r="840271" spans="68:68" customFormat="1">
      <c r="BP840271" s="90"/>
    </row>
    <row r="840272" spans="68:68" customFormat="1">
      <c r="BP840272" s="90"/>
    </row>
    <row r="840273" spans="68:68" customFormat="1">
      <c r="BP840273" s="90"/>
    </row>
    <row r="840274" spans="68:68" customFormat="1">
      <c r="BP840274" s="90"/>
    </row>
    <row r="840275" spans="68:68" customFormat="1">
      <c r="BP840275" s="90"/>
    </row>
    <row r="840276" spans="68:68" customFormat="1">
      <c r="BP840276" s="90"/>
    </row>
    <row r="840277" spans="68:68" customFormat="1">
      <c r="BP840277" s="90"/>
    </row>
    <row r="840278" spans="68:68" customFormat="1">
      <c r="BP840278" s="90"/>
    </row>
    <row r="840279" spans="68:68" customFormat="1">
      <c r="BP840279" s="90"/>
    </row>
    <row r="840280" spans="68:68" customFormat="1">
      <c r="BP840280" s="90"/>
    </row>
    <row r="840281" spans="68:68" customFormat="1">
      <c r="BP840281" s="90"/>
    </row>
    <row r="840282" spans="68:68" customFormat="1">
      <c r="BP840282" s="90"/>
    </row>
    <row r="840283" spans="68:68" customFormat="1">
      <c r="BP840283" s="90"/>
    </row>
    <row r="840284" spans="68:68" customFormat="1">
      <c r="BP840284" s="90"/>
    </row>
    <row r="840285" spans="68:68" customFormat="1">
      <c r="BP840285" s="90"/>
    </row>
    <row r="840286" spans="68:68" customFormat="1">
      <c r="BP840286" s="90"/>
    </row>
    <row r="840287" spans="68:68" customFormat="1">
      <c r="BP840287" s="90"/>
    </row>
    <row r="840288" spans="68:68" customFormat="1">
      <c r="BP840288" s="90"/>
    </row>
    <row r="840289" spans="68:68" customFormat="1">
      <c r="BP840289" s="90"/>
    </row>
    <row r="840290" spans="68:68" customFormat="1">
      <c r="BP840290" s="90"/>
    </row>
    <row r="840291" spans="68:68" customFormat="1">
      <c r="BP840291" s="90"/>
    </row>
    <row r="840292" spans="68:68" customFormat="1">
      <c r="BP840292" s="90"/>
    </row>
    <row r="840293" spans="68:68" customFormat="1">
      <c r="BP840293" s="90"/>
    </row>
    <row r="840294" spans="68:68" customFormat="1">
      <c r="BP840294" s="90"/>
    </row>
    <row r="840295" spans="68:68" customFormat="1">
      <c r="BP840295" s="90"/>
    </row>
    <row r="840296" spans="68:68" customFormat="1">
      <c r="BP840296" s="90"/>
    </row>
    <row r="840297" spans="68:68" customFormat="1">
      <c r="BP840297" s="90"/>
    </row>
    <row r="840298" spans="68:68" customFormat="1">
      <c r="BP840298" s="90"/>
    </row>
    <row r="840299" spans="68:68" customFormat="1">
      <c r="BP840299" s="90"/>
    </row>
    <row r="840300" spans="68:68" customFormat="1">
      <c r="BP840300" s="90"/>
    </row>
    <row r="840301" spans="68:68" customFormat="1">
      <c r="BP840301" s="90"/>
    </row>
    <row r="840302" spans="68:68" customFormat="1">
      <c r="BP840302" s="90"/>
    </row>
    <row r="840303" spans="68:68" customFormat="1">
      <c r="BP840303" s="90"/>
    </row>
    <row r="840304" spans="68:68" customFormat="1">
      <c r="BP840304" s="90"/>
    </row>
    <row r="840305" spans="68:68" customFormat="1">
      <c r="BP840305" s="90"/>
    </row>
    <row r="840306" spans="68:68" customFormat="1">
      <c r="BP840306" s="90"/>
    </row>
    <row r="840307" spans="68:68" customFormat="1">
      <c r="BP840307" s="90"/>
    </row>
    <row r="840308" spans="68:68" customFormat="1">
      <c r="BP840308" s="90"/>
    </row>
    <row r="840309" spans="68:68" customFormat="1">
      <c r="BP840309" s="90"/>
    </row>
    <row r="840310" spans="68:68" customFormat="1">
      <c r="BP840310" s="90"/>
    </row>
    <row r="840311" spans="68:68" customFormat="1">
      <c r="BP840311" s="90"/>
    </row>
    <row r="840312" spans="68:68" customFormat="1">
      <c r="BP840312" s="90"/>
    </row>
    <row r="840313" spans="68:68" customFormat="1">
      <c r="BP840313" s="90"/>
    </row>
    <row r="840314" spans="68:68" customFormat="1">
      <c r="BP840314" s="90"/>
    </row>
    <row r="840315" spans="68:68" customFormat="1">
      <c r="BP840315" s="90"/>
    </row>
    <row r="840316" spans="68:68" customFormat="1">
      <c r="BP840316" s="90"/>
    </row>
    <row r="840317" spans="68:68" customFormat="1">
      <c r="BP840317" s="90"/>
    </row>
    <row r="840318" spans="68:68" customFormat="1">
      <c r="BP840318" s="90"/>
    </row>
    <row r="840319" spans="68:68" customFormat="1">
      <c r="BP840319" s="90"/>
    </row>
    <row r="840320" spans="68:68" customFormat="1">
      <c r="BP840320" s="90"/>
    </row>
    <row r="840321" spans="68:68" customFormat="1">
      <c r="BP840321" s="90"/>
    </row>
    <row r="840322" spans="68:68" customFormat="1">
      <c r="BP840322" s="90"/>
    </row>
    <row r="840323" spans="68:68" customFormat="1">
      <c r="BP840323" s="90"/>
    </row>
    <row r="840324" spans="68:68" customFormat="1">
      <c r="BP840324" s="90"/>
    </row>
    <row r="840325" spans="68:68" customFormat="1">
      <c r="BP840325" s="90"/>
    </row>
    <row r="840326" spans="68:68" customFormat="1">
      <c r="BP840326" s="90"/>
    </row>
    <row r="840327" spans="68:68" customFormat="1">
      <c r="BP840327" s="90"/>
    </row>
    <row r="840328" spans="68:68" customFormat="1">
      <c r="BP840328" s="90"/>
    </row>
    <row r="840329" spans="68:68" customFormat="1">
      <c r="BP840329" s="90"/>
    </row>
    <row r="840330" spans="68:68" customFormat="1">
      <c r="BP840330" s="90"/>
    </row>
    <row r="840331" spans="68:68" customFormat="1">
      <c r="BP840331" s="90"/>
    </row>
    <row r="840332" spans="68:68" customFormat="1">
      <c r="BP840332" s="90"/>
    </row>
    <row r="840333" spans="68:68" customFormat="1">
      <c r="BP840333" s="90"/>
    </row>
    <row r="840334" spans="68:68" customFormat="1">
      <c r="BP840334" s="90"/>
    </row>
    <row r="840335" spans="68:68" customFormat="1">
      <c r="BP840335" s="90"/>
    </row>
    <row r="840336" spans="68:68" customFormat="1">
      <c r="BP840336" s="90"/>
    </row>
    <row r="840337" spans="68:68" customFormat="1">
      <c r="BP840337" s="90"/>
    </row>
    <row r="840338" spans="68:68" customFormat="1">
      <c r="BP840338" s="90"/>
    </row>
    <row r="840339" spans="68:68" customFormat="1">
      <c r="BP840339" s="90"/>
    </row>
    <row r="840340" spans="68:68" customFormat="1">
      <c r="BP840340" s="90"/>
    </row>
    <row r="840341" spans="68:68" customFormat="1">
      <c r="BP840341" s="90"/>
    </row>
    <row r="840342" spans="68:68" customFormat="1">
      <c r="BP840342" s="90"/>
    </row>
    <row r="840343" spans="68:68" customFormat="1">
      <c r="BP840343" s="90"/>
    </row>
    <row r="840344" spans="68:68" customFormat="1">
      <c r="BP840344" s="90"/>
    </row>
    <row r="840345" spans="68:68" customFormat="1">
      <c r="BP840345" s="90"/>
    </row>
    <row r="840346" spans="68:68" customFormat="1">
      <c r="BP840346" s="90"/>
    </row>
    <row r="840347" spans="68:68" customFormat="1">
      <c r="BP840347" s="90"/>
    </row>
    <row r="840348" spans="68:68" customFormat="1">
      <c r="BP840348" s="90"/>
    </row>
    <row r="840349" spans="68:68" customFormat="1">
      <c r="BP840349" s="90"/>
    </row>
    <row r="840350" spans="68:68" customFormat="1">
      <c r="BP840350" s="90"/>
    </row>
    <row r="840351" spans="68:68" customFormat="1">
      <c r="BP840351" s="90"/>
    </row>
    <row r="840352" spans="68:68" customFormat="1">
      <c r="BP840352" s="90"/>
    </row>
    <row r="840353" spans="68:68" customFormat="1">
      <c r="BP840353" s="90"/>
    </row>
    <row r="840354" spans="68:68" customFormat="1">
      <c r="BP840354" s="90"/>
    </row>
    <row r="840355" spans="68:68" customFormat="1">
      <c r="BP840355" s="90"/>
    </row>
    <row r="840356" spans="68:68" customFormat="1">
      <c r="BP840356" s="90"/>
    </row>
    <row r="840357" spans="68:68" customFormat="1">
      <c r="BP840357" s="90"/>
    </row>
    <row r="840358" spans="68:68" customFormat="1">
      <c r="BP840358" s="90"/>
    </row>
    <row r="840359" spans="68:68" customFormat="1">
      <c r="BP840359" s="90"/>
    </row>
    <row r="840360" spans="68:68" customFormat="1">
      <c r="BP840360" s="90"/>
    </row>
    <row r="840361" spans="68:68" customFormat="1">
      <c r="BP840361" s="90"/>
    </row>
    <row r="840362" spans="68:68" customFormat="1">
      <c r="BP840362" s="90"/>
    </row>
    <row r="840363" spans="68:68" customFormat="1">
      <c r="BP840363" s="90"/>
    </row>
    <row r="840364" spans="68:68" customFormat="1">
      <c r="BP840364" s="90"/>
    </row>
    <row r="840365" spans="68:68" customFormat="1">
      <c r="BP840365" s="90"/>
    </row>
    <row r="840366" spans="68:68" customFormat="1">
      <c r="BP840366" s="90"/>
    </row>
    <row r="840367" spans="68:68" customFormat="1">
      <c r="BP840367" s="90"/>
    </row>
    <row r="840368" spans="68:68" customFormat="1">
      <c r="BP840368" s="90"/>
    </row>
    <row r="840369" spans="68:68" customFormat="1">
      <c r="BP840369" s="90"/>
    </row>
    <row r="840370" spans="68:68" customFormat="1">
      <c r="BP840370" s="90"/>
    </row>
    <row r="840371" spans="68:68" customFormat="1">
      <c r="BP840371" s="90"/>
    </row>
    <row r="840372" spans="68:68" customFormat="1">
      <c r="BP840372" s="90"/>
    </row>
    <row r="840373" spans="68:68" customFormat="1">
      <c r="BP840373" s="90"/>
    </row>
    <row r="840374" spans="68:68" customFormat="1">
      <c r="BP840374" s="90"/>
    </row>
    <row r="840375" spans="68:68" customFormat="1">
      <c r="BP840375" s="90"/>
    </row>
    <row r="840376" spans="68:68" customFormat="1">
      <c r="BP840376" s="90"/>
    </row>
    <row r="840377" spans="68:68" customFormat="1">
      <c r="BP840377" s="90"/>
    </row>
    <row r="840378" spans="68:68" customFormat="1">
      <c r="BP840378" s="90"/>
    </row>
    <row r="840379" spans="68:68" customFormat="1">
      <c r="BP840379" s="90"/>
    </row>
    <row r="840380" spans="68:68" customFormat="1">
      <c r="BP840380" s="90"/>
    </row>
    <row r="840381" spans="68:68" customFormat="1">
      <c r="BP840381" s="90"/>
    </row>
    <row r="840382" spans="68:68" customFormat="1">
      <c r="BP840382" s="90"/>
    </row>
    <row r="840383" spans="68:68" customFormat="1">
      <c r="BP840383" s="90"/>
    </row>
    <row r="840384" spans="68:68" customFormat="1">
      <c r="BP840384" s="90"/>
    </row>
    <row r="840385" spans="68:68" customFormat="1">
      <c r="BP840385" s="90"/>
    </row>
    <row r="840386" spans="68:68" customFormat="1">
      <c r="BP840386" s="90"/>
    </row>
    <row r="840387" spans="68:68" customFormat="1">
      <c r="BP840387" s="90"/>
    </row>
    <row r="840388" spans="68:68" customFormat="1">
      <c r="BP840388" s="90"/>
    </row>
    <row r="840389" spans="68:68" customFormat="1">
      <c r="BP840389" s="90"/>
    </row>
    <row r="840390" spans="68:68" customFormat="1">
      <c r="BP840390" s="90"/>
    </row>
    <row r="840391" spans="68:68" customFormat="1">
      <c r="BP840391" s="90"/>
    </row>
    <row r="840392" spans="68:68" customFormat="1">
      <c r="BP840392" s="90"/>
    </row>
    <row r="840393" spans="68:68" customFormat="1">
      <c r="BP840393" s="90"/>
    </row>
    <row r="840394" spans="68:68" customFormat="1">
      <c r="BP840394" s="90"/>
    </row>
    <row r="840395" spans="68:68" customFormat="1">
      <c r="BP840395" s="90"/>
    </row>
    <row r="840396" spans="68:68" customFormat="1">
      <c r="BP840396" s="90"/>
    </row>
    <row r="840397" spans="68:68" customFormat="1">
      <c r="BP840397" s="90"/>
    </row>
    <row r="840398" spans="68:68" customFormat="1">
      <c r="BP840398" s="90"/>
    </row>
    <row r="840399" spans="68:68" customFormat="1">
      <c r="BP840399" s="90"/>
    </row>
    <row r="840400" spans="68:68" customFormat="1">
      <c r="BP840400" s="90"/>
    </row>
    <row r="840401" spans="68:68" customFormat="1">
      <c r="BP840401" s="90"/>
    </row>
    <row r="840402" spans="68:68" customFormat="1">
      <c r="BP840402" s="90"/>
    </row>
    <row r="840403" spans="68:68" customFormat="1">
      <c r="BP840403" s="90"/>
    </row>
    <row r="840404" spans="68:68" customFormat="1">
      <c r="BP840404" s="90"/>
    </row>
    <row r="840405" spans="68:68" customFormat="1">
      <c r="BP840405" s="90"/>
    </row>
    <row r="840406" spans="68:68" customFormat="1">
      <c r="BP840406" s="90"/>
    </row>
    <row r="840407" spans="68:68" customFormat="1">
      <c r="BP840407" s="90"/>
    </row>
    <row r="840408" spans="68:68" customFormat="1">
      <c r="BP840408" s="90"/>
    </row>
    <row r="840409" spans="68:68" customFormat="1">
      <c r="BP840409" s="90"/>
    </row>
    <row r="840410" spans="68:68" customFormat="1">
      <c r="BP840410" s="90"/>
    </row>
    <row r="840411" spans="68:68" customFormat="1">
      <c r="BP840411" s="90"/>
    </row>
    <row r="840412" spans="68:68" customFormat="1">
      <c r="BP840412" s="90"/>
    </row>
    <row r="840413" spans="68:68" customFormat="1">
      <c r="BP840413" s="90"/>
    </row>
    <row r="840414" spans="68:68" customFormat="1">
      <c r="BP840414" s="90"/>
    </row>
    <row r="840415" spans="68:68" customFormat="1">
      <c r="BP840415" s="90"/>
    </row>
    <row r="840416" spans="68:68" customFormat="1">
      <c r="BP840416" s="90"/>
    </row>
    <row r="840417" spans="68:68" customFormat="1">
      <c r="BP840417" s="90"/>
    </row>
    <row r="840418" spans="68:68" customFormat="1">
      <c r="BP840418" s="90"/>
    </row>
    <row r="840419" spans="68:68" customFormat="1">
      <c r="BP840419" s="90"/>
    </row>
    <row r="840420" spans="68:68" customFormat="1">
      <c r="BP840420" s="90"/>
    </row>
    <row r="840421" spans="68:68" customFormat="1">
      <c r="BP840421" s="90"/>
    </row>
    <row r="840422" spans="68:68" customFormat="1">
      <c r="BP840422" s="90"/>
    </row>
    <row r="840423" spans="68:68" customFormat="1">
      <c r="BP840423" s="90"/>
    </row>
    <row r="840424" spans="68:68" customFormat="1">
      <c r="BP840424" s="90"/>
    </row>
    <row r="840425" spans="68:68" customFormat="1">
      <c r="BP840425" s="90"/>
    </row>
    <row r="840426" spans="68:68" customFormat="1">
      <c r="BP840426" s="90"/>
    </row>
    <row r="840427" spans="68:68" customFormat="1">
      <c r="BP840427" s="90"/>
    </row>
    <row r="840428" spans="68:68" customFormat="1">
      <c r="BP840428" s="90"/>
    </row>
    <row r="840429" spans="68:68" customFormat="1">
      <c r="BP840429" s="90"/>
    </row>
    <row r="840430" spans="68:68" customFormat="1">
      <c r="BP840430" s="90"/>
    </row>
    <row r="840431" spans="68:68" customFormat="1">
      <c r="BP840431" s="90"/>
    </row>
    <row r="840432" spans="68:68" customFormat="1">
      <c r="BP840432" s="90"/>
    </row>
    <row r="840433" spans="68:68" customFormat="1">
      <c r="BP840433" s="90"/>
    </row>
    <row r="840434" spans="68:68" customFormat="1">
      <c r="BP840434" s="90"/>
    </row>
    <row r="840435" spans="68:68" customFormat="1">
      <c r="BP840435" s="90"/>
    </row>
    <row r="840436" spans="68:68" customFormat="1">
      <c r="BP840436" s="90"/>
    </row>
    <row r="840437" spans="68:68" customFormat="1">
      <c r="BP840437" s="90"/>
    </row>
    <row r="840438" spans="68:68" customFormat="1">
      <c r="BP840438" s="90"/>
    </row>
    <row r="840439" spans="68:68" customFormat="1">
      <c r="BP840439" s="90"/>
    </row>
    <row r="840440" spans="68:68" customFormat="1">
      <c r="BP840440" s="90"/>
    </row>
    <row r="840441" spans="68:68" customFormat="1">
      <c r="BP840441" s="90"/>
    </row>
    <row r="840442" spans="68:68" customFormat="1">
      <c r="BP840442" s="90"/>
    </row>
    <row r="840443" spans="68:68" customFormat="1">
      <c r="BP840443" s="90"/>
    </row>
    <row r="840444" spans="68:68" customFormat="1">
      <c r="BP840444" s="90"/>
    </row>
    <row r="840445" spans="68:68" customFormat="1">
      <c r="BP840445" s="90"/>
    </row>
    <row r="840446" spans="68:68" customFormat="1">
      <c r="BP840446" s="90"/>
    </row>
    <row r="840447" spans="68:68" customFormat="1">
      <c r="BP840447" s="90"/>
    </row>
    <row r="840448" spans="68:68" customFormat="1">
      <c r="BP840448" s="90"/>
    </row>
    <row r="840449" spans="68:68" customFormat="1">
      <c r="BP840449" s="90"/>
    </row>
    <row r="840450" spans="68:68" customFormat="1">
      <c r="BP840450" s="90"/>
    </row>
    <row r="840451" spans="68:68" customFormat="1">
      <c r="BP840451" s="90"/>
    </row>
    <row r="840452" spans="68:68" customFormat="1">
      <c r="BP840452" s="90"/>
    </row>
    <row r="840453" spans="68:68" customFormat="1">
      <c r="BP840453" s="90"/>
    </row>
    <row r="840454" spans="68:68" customFormat="1">
      <c r="BP840454" s="90"/>
    </row>
    <row r="840455" spans="68:68" customFormat="1">
      <c r="BP840455" s="90"/>
    </row>
    <row r="840456" spans="68:68" customFormat="1">
      <c r="BP840456" s="90"/>
    </row>
    <row r="840457" spans="68:68" customFormat="1">
      <c r="BP840457" s="90"/>
    </row>
    <row r="840458" spans="68:68" customFormat="1">
      <c r="BP840458" s="90"/>
    </row>
    <row r="840459" spans="68:68" customFormat="1">
      <c r="BP840459" s="90"/>
    </row>
    <row r="840460" spans="68:68" customFormat="1">
      <c r="BP840460" s="90"/>
    </row>
    <row r="840461" spans="68:68" customFormat="1">
      <c r="BP840461" s="90"/>
    </row>
    <row r="840462" spans="68:68" customFormat="1">
      <c r="BP840462" s="90"/>
    </row>
    <row r="840463" spans="68:68" customFormat="1">
      <c r="BP840463" s="90"/>
    </row>
    <row r="840464" spans="68:68" customFormat="1">
      <c r="BP840464" s="90"/>
    </row>
    <row r="840465" spans="68:68" customFormat="1">
      <c r="BP840465" s="90"/>
    </row>
    <row r="840466" spans="68:68" customFormat="1">
      <c r="BP840466" s="90"/>
    </row>
    <row r="840467" spans="68:68" customFormat="1">
      <c r="BP840467" s="90"/>
    </row>
    <row r="840468" spans="68:68" customFormat="1">
      <c r="BP840468" s="90"/>
    </row>
    <row r="840469" spans="68:68" customFormat="1">
      <c r="BP840469" s="90"/>
    </row>
    <row r="840470" spans="68:68" customFormat="1">
      <c r="BP840470" s="90"/>
    </row>
    <row r="840471" spans="68:68" customFormat="1">
      <c r="BP840471" s="90"/>
    </row>
    <row r="840472" spans="68:68" customFormat="1">
      <c r="BP840472" s="90"/>
    </row>
    <row r="840473" spans="68:68" customFormat="1">
      <c r="BP840473" s="90"/>
    </row>
    <row r="840474" spans="68:68" customFormat="1">
      <c r="BP840474" s="90"/>
    </row>
    <row r="840475" spans="68:68" customFormat="1">
      <c r="BP840475" s="90"/>
    </row>
    <row r="840476" spans="68:68" customFormat="1">
      <c r="BP840476" s="90"/>
    </row>
    <row r="840477" spans="68:68" customFormat="1">
      <c r="BP840477" s="90"/>
    </row>
    <row r="840478" spans="68:68" customFormat="1">
      <c r="BP840478" s="90"/>
    </row>
    <row r="840479" spans="68:68" customFormat="1">
      <c r="BP840479" s="90"/>
    </row>
    <row r="840480" spans="68:68" customFormat="1">
      <c r="BP840480" s="90"/>
    </row>
    <row r="840481" spans="68:68" customFormat="1">
      <c r="BP840481" s="90"/>
    </row>
    <row r="840482" spans="68:68" customFormat="1">
      <c r="BP840482" s="90"/>
    </row>
    <row r="840483" spans="68:68" customFormat="1">
      <c r="BP840483" s="90"/>
    </row>
    <row r="840484" spans="68:68" customFormat="1">
      <c r="BP840484" s="90"/>
    </row>
    <row r="840485" spans="68:68" customFormat="1">
      <c r="BP840485" s="90"/>
    </row>
    <row r="840486" spans="68:68" customFormat="1">
      <c r="BP840486" s="90"/>
    </row>
    <row r="840487" spans="68:68" customFormat="1">
      <c r="BP840487" s="90"/>
    </row>
    <row r="840488" spans="68:68" customFormat="1">
      <c r="BP840488" s="90"/>
    </row>
    <row r="840489" spans="68:68" customFormat="1">
      <c r="BP840489" s="90"/>
    </row>
    <row r="840490" spans="68:68" customFormat="1">
      <c r="BP840490" s="90"/>
    </row>
    <row r="840491" spans="68:68" customFormat="1">
      <c r="BP840491" s="90"/>
    </row>
    <row r="840492" spans="68:68" customFormat="1">
      <c r="BP840492" s="90"/>
    </row>
    <row r="840493" spans="68:68" customFormat="1">
      <c r="BP840493" s="90"/>
    </row>
    <row r="840494" spans="68:68" customFormat="1">
      <c r="BP840494" s="90"/>
    </row>
    <row r="840495" spans="68:68" customFormat="1">
      <c r="BP840495" s="90"/>
    </row>
    <row r="840496" spans="68:68" customFormat="1">
      <c r="BP840496" s="90"/>
    </row>
    <row r="840497" spans="68:68" customFormat="1">
      <c r="BP840497" s="90"/>
    </row>
    <row r="840498" spans="68:68" customFormat="1">
      <c r="BP840498" s="90"/>
    </row>
    <row r="840499" spans="68:68" customFormat="1">
      <c r="BP840499" s="90"/>
    </row>
    <row r="840500" spans="68:68" customFormat="1">
      <c r="BP840500" s="90"/>
    </row>
    <row r="840501" spans="68:68" customFormat="1">
      <c r="BP840501" s="90"/>
    </row>
    <row r="840502" spans="68:68" customFormat="1">
      <c r="BP840502" s="90"/>
    </row>
    <row r="840503" spans="68:68" customFormat="1">
      <c r="BP840503" s="90"/>
    </row>
    <row r="840504" spans="68:68" customFormat="1">
      <c r="BP840504" s="90"/>
    </row>
    <row r="840505" spans="68:68" customFormat="1">
      <c r="BP840505" s="90"/>
    </row>
    <row r="840506" spans="68:68" customFormat="1">
      <c r="BP840506" s="90"/>
    </row>
    <row r="840507" spans="68:68" customFormat="1">
      <c r="BP840507" s="90"/>
    </row>
    <row r="840508" spans="68:68" customFormat="1">
      <c r="BP840508" s="90"/>
    </row>
    <row r="840509" spans="68:68" customFormat="1">
      <c r="BP840509" s="90"/>
    </row>
    <row r="840510" spans="68:68" customFormat="1">
      <c r="BP840510" s="90"/>
    </row>
    <row r="840511" spans="68:68" customFormat="1">
      <c r="BP840511" s="90"/>
    </row>
    <row r="840512" spans="68:68" customFormat="1">
      <c r="BP840512" s="90"/>
    </row>
    <row r="840513" spans="68:68" customFormat="1">
      <c r="BP840513" s="90"/>
    </row>
    <row r="840514" spans="68:68" customFormat="1">
      <c r="BP840514" s="90"/>
    </row>
    <row r="840515" spans="68:68" customFormat="1">
      <c r="BP840515" s="90"/>
    </row>
    <row r="840516" spans="68:68" customFormat="1">
      <c r="BP840516" s="90"/>
    </row>
    <row r="840517" spans="68:68" customFormat="1">
      <c r="BP840517" s="90"/>
    </row>
    <row r="840518" spans="68:68" customFormat="1">
      <c r="BP840518" s="90"/>
    </row>
    <row r="840519" spans="68:68" customFormat="1">
      <c r="BP840519" s="90"/>
    </row>
    <row r="840520" spans="68:68" customFormat="1">
      <c r="BP840520" s="90"/>
    </row>
    <row r="840521" spans="68:68" customFormat="1">
      <c r="BP840521" s="90"/>
    </row>
    <row r="840522" spans="68:68" customFormat="1">
      <c r="BP840522" s="90"/>
    </row>
    <row r="840523" spans="68:68" customFormat="1">
      <c r="BP840523" s="90"/>
    </row>
    <row r="840524" spans="68:68" customFormat="1">
      <c r="BP840524" s="90"/>
    </row>
    <row r="840525" spans="68:68" customFormat="1">
      <c r="BP840525" s="90"/>
    </row>
    <row r="840526" spans="68:68" customFormat="1">
      <c r="BP840526" s="90"/>
    </row>
    <row r="840527" spans="68:68" customFormat="1">
      <c r="BP840527" s="90"/>
    </row>
    <row r="840528" spans="68:68" customFormat="1">
      <c r="BP840528" s="90"/>
    </row>
    <row r="840529" spans="68:68" customFormat="1">
      <c r="BP840529" s="90"/>
    </row>
    <row r="840530" spans="68:68" customFormat="1">
      <c r="BP840530" s="90"/>
    </row>
    <row r="840531" spans="68:68" customFormat="1">
      <c r="BP840531" s="90"/>
    </row>
    <row r="840532" spans="68:68" customFormat="1">
      <c r="BP840532" s="90"/>
    </row>
    <row r="840533" spans="68:68" customFormat="1">
      <c r="BP840533" s="90"/>
    </row>
    <row r="840534" spans="68:68" customFormat="1">
      <c r="BP840534" s="90"/>
    </row>
    <row r="840535" spans="68:68" customFormat="1">
      <c r="BP840535" s="90"/>
    </row>
    <row r="840536" spans="68:68" customFormat="1">
      <c r="BP840536" s="90"/>
    </row>
    <row r="840537" spans="68:68" customFormat="1">
      <c r="BP840537" s="90"/>
    </row>
    <row r="840538" spans="68:68" customFormat="1">
      <c r="BP840538" s="90"/>
    </row>
    <row r="840539" spans="68:68" customFormat="1">
      <c r="BP840539" s="90"/>
    </row>
    <row r="840540" spans="68:68" customFormat="1">
      <c r="BP840540" s="90"/>
    </row>
    <row r="840541" spans="68:68" customFormat="1">
      <c r="BP840541" s="90"/>
    </row>
    <row r="840542" spans="68:68" customFormat="1">
      <c r="BP840542" s="90"/>
    </row>
    <row r="840543" spans="68:68" customFormat="1">
      <c r="BP840543" s="90"/>
    </row>
    <row r="840544" spans="68:68" customFormat="1">
      <c r="BP840544" s="90"/>
    </row>
    <row r="840545" spans="68:68" customFormat="1">
      <c r="BP840545" s="90"/>
    </row>
    <row r="840546" spans="68:68" customFormat="1">
      <c r="BP840546" s="90"/>
    </row>
    <row r="840547" spans="68:68" customFormat="1">
      <c r="BP840547" s="90"/>
    </row>
    <row r="840548" spans="68:68" customFormat="1">
      <c r="BP840548" s="90"/>
    </row>
    <row r="840549" spans="68:68" customFormat="1">
      <c r="BP840549" s="90"/>
    </row>
    <row r="840550" spans="68:68" customFormat="1">
      <c r="BP840550" s="90"/>
    </row>
    <row r="840551" spans="68:68" customFormat="1">
      <c r="BP840551" s="90"/>
    </row>
    <row r="840552" spans="68:68" customFormat="1">
      <c r="BP840552" s="90"/>
    </row>
    <row r="840553" spans="68:68" customFormat="1">
      <c r="BP840553" s="90"/>
    </row>
    <row r="840554" spans="68:68" customFormat="1">
      <c r="BP840554" s="90"/>
    </row>
    <row r="840555" spans="68:68" customFormat="1">
      <c r="BP840555" s="90"/>
    </row>
    <row r="840556" spans="68:68" customFormat="1">
      <c r="BP840556" s="90"/>
    </row>
    <row r="840557" spans="68:68" customFormat="1">
      <c r="BP840557" s="90"/>
    </row>
    <row r="840558" spans="68:68" customFormat="1">
      <c r="BP840558" s="90"/>
    </row>
    <row r="840559" spans="68:68" customFormat="1">
      <c r="BP840559" s="90"/>
    </row>
    <row r="840560" spans="68:68" customFormat="1">
      <c r="BP840560" s="90"/>
    </row>
    <row r="840561" spans="68:68" customFormat="1">
      <c r="BP840561" s="90"/>
    </row>
    <row r="840562" spans="68:68" customFormat="1">
      <c r="BP840562" s="90"/>
    </row>
    <row r="840563" spans="68:68" customFormat="1">
      <c r="BP840563" s="90"/>
    </row>
    <row r="840564" spans="68:68" customFormat="1">
      <c r="BP840564" s="90"/>
    </row>
    <row r="840565" spans="68:68" customFormat="1">
      <c r="BP840565" s="90"/>
    </row>
    <row r="840566" spans="68:68" customFormat="1">
      <c r="BP840566" s="90"/>
    </row>
    <row r="840567" spans="68:68" customFormat="1">
      <c r="BP840567" s="90"/>
    </row>
    <row r="840568" spans="68:68" customFormat="1">
      <c r="BP840568" s="90"/>
    </row>
    <row r="840569" spans="68:68" customFormat="1">
      <c r="BP840569" s="90"/>
    </row>
    <row r="840570" spans="68:68" customFormat="1">
      <c r="BP840570" s="90"/>
    </row>
    <row r="840571" spans="68:68" customFormat="1">
      <c r="BP840571" s="90"/>
    </row>
    <row r="840572" spans="68:68" customFormat="1">
      <c r="BP840572" s="90"/>
    </row>
    <row r="840573" spans="68:68" customFormat="1">
      <c r="BP840573" s="90"/>
    </row>
    <row r="840574" spans="68:68" customFormat="1">
      <c r="BP840574" s="90"/>
    </row>
    <row r="840575" spans="68:68" customFormat="1">
      <c r="BP840575" s="90"/>
    </row>
    <row r="840576" spans="68:68" customFormat="1">
      <c r="BP840576" s="90"/>
    </row>
    <row r="840577" spans="68:68" customFormat="1">
      <c r="BP840577" s="90"/>
    </row>
    <row r="840578" spans="68:68" customFormat="1">
      <c r="BP840578" s="90"/>
    </row>
    <row r="840579" spans="68:68" customFormat="1">
      <c r="BP840579" s="90"/>
    </row>
    <row r="840580" spans="68:68" customFormat="1">
      <c r="BP840580" s="90"/>
    </row>
    <row r="840581" spans="68:68" customFormat="1">
      <c r="BP840581" s="90"/>
    </row>
    <row r="840582" spans="68:68" customFormat="1">
      <c r="BP840582" s="90"/>
    </row>
    <row r="840583" spans="68:68" customFormat="1">
      <c r="BP840583" s="90"/>
    </row>
    <row r="840584" spans="68:68" customFormat="1">
      <c r="BP840584" s="90"/>
    </row>
    <row r="840585" spans="68:68" customFormat="1">
      <c r="BP840585" s="90"/>
    </row>
    <row r="840586" spans="68:68" customFormat="1">
      <c r="BP840586" s="90"/>
    </row>
    <row r="840587" spans="68:68" customFormat="1">
      <c r="BP840587" s="90"/>
    </row>
    <row r="840588" spans="68:68" customFormat="1">
      <c r="BP840588" s="90"/>
    </row>
    <row r="840589" spans="68:68" customFormat="1">
      <c r="BP840589" s="90"/>
    </row>
    <row r="840590" spans="68:68" customFormat="1">
      <c r="BP840590" s="90"/>
    </row>
    <row r="840591" spans="68:68" customFormat="1">
      <c r="BP840591" s="90"/>
    </row>
    <row r="840592" spans="68:68" customFormat="1">
      <c r="BP840592" s="90"/>
    </row>
    <row r="840593" spans="68:68" customFormat="1">
      <c r="BP840593" s="90"/>
    </row>
    <row r="840594" spans="68:68" customFormat="1">
      <c r="BP840594" s="90"/>
    </row>
    <row r="840595" spans="68:68" customFormat="1">
      <c r="BP840595" s="90"/>
    </row>
    <row r="840596" spans="68:68" customFormat="1">
      <c r="BP840596" s="90"/>
    </row>
    <row r="840597" spans="68:68" customFormat="1">
      <c r="BP840597" s="90"/>
    </row>
    <row r="840598" spans="68:68" customFormat="1">
      <c r="BP840598" s="90"/>
    </row>
    <row r="840599" spans="68:68" customFormat="1">
      <c r="BP840599" s="90"/>
    </row>
    <row r="840600" spans="68:68" customFormat="1">
      <c r="BP840600" s="90"/>
    </row>
    <row r="840601" spans="68:68" customFormat="1">
      <c r="BP840601" s="90"/>
    </row>
    <row r="840602" spans="68:68" customFormat="1">
      <c r="BP840602" s="90"/>
    </row>
    <row r="840603" spans="68:68" customFormat="1">
      <c r="BP840603" s="90"/>
    </row>
    <row r="840604" spans="68:68" customFormat="1">
      <c r="BP840604" s="90"/>
    </row>
    <row r="840605" spans="68:68" customFormat="1">
      <c r="BP840605" s="90"/>
    </row>
    <row r="840606" spans="68:68" customFormat="1">
      <c r="BP840606" s="90"/>
    </row>
    <row r="840607" spans="68:68" customFormat="1">
      <c r="BP840607" s="90"/>
    </row>
    <row r="840608" spans="68:68" customFormat="1">
      <c r="BP840608" s="90"/>
    </row>
    <row r="840609" spans="68:68" customFormat="1">
      <c r="BP840609" s="90"/>
    </row>
    <row r="840610" spans="68:68" customFormat="1">
      <c r="BP840610" s="90"/>
    </row>
    <row r="840611" spans="68:68" customFormat="1">
      <c r="BP840611" s="90"/>
    </row>
    <row r="840612" spans="68:68" customFormat="1">
      <c r="BP840612" s="90"/>
    </row>
    <row r="840613" spans="68:68" customFormat="1">
      <c r="BP840613" s="90"/>
    </row>
    <row r="840614" spans="68:68" customFormat="1">
      <c r="BP840614" s="90"/>
    </row>
    <row r="840615" spans="68:68" customFormat="1">
      <c r="BP840615" s="90"/>
    </row>
    <row r="840616" spans="68:68" customFormat="1">
      <c r="BP840616" s="90"/>
    </row>
    <row r="840617" spans="68:68" customFormat="1">
      <c r="BP840617" s="90"/>
    </row>
    <row r="840618" spans="68:68" customFormat="1">
      <c r="BP840618" s="90"/>
    </row>
    <row r="840619" spans="68:68" customFormat="1">
      <c r="BP840619" s="90"/>
    </row>
    <row r="840620" spans="68:68" customFormat="1">
      <c r="BP840620" s="90"/>
    </row>
    <row r="840621" spans="68:68" customFormat="1">
      <c r="BP840621" s="90"/>
    </row>
    <row r="840622" spans="68:68" customFormat="1">
      <c r="BP840622" s="90"/>
    </row>
    <row r="840623" spans="68:68" customFormat="1">
      <c r="BP840623" s="90"/>
    </row>
    <row r="840624" spans="68:68" customFormat="1">
      <c r="BP840624" s="90"/>
    </row>
    <row r="840625" spans="68:68" customFormat="1">
      <c r="BP840625" s="90"/>
    </row>
    <row r="840626" spans="68:68" customFormat="1">
      <c r="BP840626" s="90"/>
    </row>
    <row r="840627" spans="68:68" customFormat="1">
      <c r="BP840627" s="90"/>
    </row>
    <row r="840628" spans="68:68" customFormat="1">
      <c r="BP840628" s="90"/>
    </row>
    <row r="840629" spans="68:68" customFormat="1">
      <c r="BP840629" s="90"/>
    </row>
    <row r="840630" spans="68:68" customFormat="1">
      <c r="BP840630" s="90"/>
    </row>
    <row r="840631" spans="68:68" customFormat="1">
      <c r="BP840631" s="90"/>
    </row>
    <row r="840632" spans="68:68" customFormat="1">
      <c r="BP840632" s="90"/>
    </row>
    <row r="840633" spans="68:68" customFormat="1">
      <c r="BP840633" s="90"/>
    </row>
    <row r="840634" spans="68:68" customFormat="1">
      <c r="BP840634" s="90"/>
    </row>
    <row r="840635" spans="68:68" customFormat="1">
      <c r="BP840635" s="90"/>
    </row>
    <row r="840636" spans="68:68" customFormat="1">
      <c r="BP840636" s="90"/>
    </row>
    <row r="840637" spans="68:68" customFormat="1">
      <c r="BP840637" s="90"/>
    </row>
    <row r="840638" spans="68:68" customFormat="1">
      <c r="BP840638" s="90"/>
    </row>
    <row r="840639" spans="68:68" customFormat="1">
      <c r="BP840639" s="90"/>
    </row>
    <row r="840640" spans="68:68" customFormat="1">
      <c r="BP840640" s="90"/>
    </row>
    <row r="840641" spans="68:68" customFormat="1">
      <c r="BP840641" s="90"/>
    </row>
    <row r="840642" spans="68:68" customFormat="1">
      <c r="BP840642" s="90"/>
    </row>
    <row r="840643" spans="68:68" customFormat="1">
      <c r="BP840643" s="90"/>
    </row>
    <row r="840644" spans="68:68" customFormat="1">
      <c r="BP840644" s="90"/>
    </row>
    <row r="840645" spans="68:68" customFormat="1">
      <c r="BP840645" s="90"/>
    </row>
    <row r="840646" spans="68:68" customFormat="1">
      <c r="BP840646" s="90"/>
    </row>
    <row r="840647" spans="68:68" customFormat="1">
      <c r="BP840647" s="90"/>
    </row>
    <row r="840648" spans="68:68" customFormat="1">
      <c r="BP840648" s="90"/>
    </row>
    <row r="840649" spans="68:68" customFormat="1">
      <c r="BP840649" s="90"/>
    </row>
    <row r="840650" spans="68:68" customFormat="1">
      <c r="BP840650" s="90"/>
    </row>
    <row r="840651" spans="68:68" customFormat="1">
      <c r="BP840651" s="90"/>
    </row>
    <row r="840652" spans="68:68" customFormat="1">
      <c r="BP840652" s="90"/>
    </row>
    <row r="840653" spans="68:68" customFormat="1">
      <c r="BP840653" s="90"/>
    </row>
    <row r="840654" spans="68:68" customFormat="1">
      <c r="BP840654" s="90"/>
    </row>
    <row r="840655" spans="68:68" customFormat="1">
      <c r="BP840655" s="90"/>
    </row>
    <row r="840656" spans="68:68" customFormat="1">
      <c r="BP840656" s="90"/>
    </row>
    <row r="840657" spans="68:68" customFormat="1">
      <c r="BP840657" s="90"/>
    </row>
    <row r="840658" spans="68:68" customFormat="1">
      <c r="BP840658" s="90"/>
    </row>
    <row r="840659" spans="68:68" customFormat="1">
      <c r="BP840659" s="90"/>
    </row>
    <row r="840660" spans="68:68" customFormat="1">
      <c r="BP840660" s="90"/>
    </row>
    <row r="840661" spans="68:68" customFormat="1">
      <c r="BP840661" s="90"/>
    </row>
    <row r="840662" spans="68:68" customFormat="1">
      <c r="BP840662" s="90"/>
    </row>
    <row r="840663" spans="68:68" customFormat="1">
      <c r="BP840663" s="90"/>
    </row>
    <row r="840664" spans="68:68" customFormat="1">
      <c r="BP840664" s="90"/>
    </row>
    <row r="840665" spans="68:68" customFormat="1">
      <c r="BP840665" s="90"/>
    </row>
    <row r="840666" spans="68:68" customFormat="1">
      <c r="BP840666" s="90"/>
    </row>
    <row r="840667" spans="68:68" customFormat="1">
      <c r="BP840667" s="90"/>
    </row>
    <row r="840668" spans="68:68" customFormat="1">
      <c r="BP840668" s="90"/>
    </row>
    <row r="840669" spans="68:68" customFormat="1">
      <c r="BP840669" s="90"/>
    </row>
    <row r="840670" spans="68:68" customFormat="1">
      <c r="BP840670" s="90"/>
    </row>
    <row r="840671" spans="68:68" customFormat="1">
      <c r="BP840671" s="90"/>
    </row>
    <row r="840672" spans="68:68" customFormat="1">
      <c r="BP840672" s="90"/>
    </row>
    <row r="840673" spans="68:68" customFormat="1">
      <c r="BP840673" s="90"/>
    </row>
    <row r="840674" spans="68:68" customFormat="1">
      <c r="BP840674" s="90"/>
    </row>
    <row r="840675" spans="68:68" customFormat="1">
      <c r="BP840675" s="90"/>
    </row>
    <row r="840676" spans="68:68" customFormat="1">
      <c r="BP840676" s="90"/>
    </row>
    <row r="840677" spans="68:68" customFormat="1">
      <c r="BP840677" s="90"/>
    </row>
    <row r="840678" spans="68:68" customFormat="1">
      <c r="BP840678" s="90"/>
    </row>
    <row r="840679" spans="68:68" customFormat="1">
      <c r="BP840679" s="90"/>
    </row>
    <row r="840680" spans="68:68" customFormat="1">
      <c r="BP840680" s="90"/>
    </row>
    <row r="840681" spans="68:68" customFormat="1">
      <c r="BP840681" s="90"/>
    </row>
    <row r="840682" spans="68:68" customFormat="1">
      <c r="BP840682" s="90"/>
    </row>
    <row r="840683" spans="68:68" customFormat="1">
      <c r="BP840683" s="90"/>
    </row>
    <row r="840684" spans="68:68" customFormat="1">
      <c r="BP840684" s="90"/>
    </row>
    <row r="840685" spans="68:68" customFormat="1">
      <c r="BP840685" s="90"/>
    </row>
    <row r="840686" spans="68:68" customFormat="1">
      <c r="BP840686" s="90"/>
    </row>
    <row r="840687" spans="68:68" customFormat="1">
      <c r="BP840687" s="90"/>
    </row>
    <row r="840688" spans="68:68" customFormat="1">
      <c r="BP840688" s="90"/>
    </row>
    <row r="840689" spans="68:68" customFormat="1">
      <c r="BP840689" s="90"/>
    </row>
    <row r="840690" spans="68:68" customFormat="1">
      <c r="BP840690" s="90"/>
    </row>
    <row r="840691" spans="68:68" customFormat="1">
      <c r="BP840691" s="90"/>
    </row>
    <row r="840692" spans="68:68" customFormat="1">
      <c r="BP840692" s="90"/>
    </row>
    <row r="840693" spans="68:68" customFormat="1">
      <c r="BP840693" s="90"/>
    </row>
    <row r="840694" spans="68:68" customFormat="1">
      <c r="BP840694" s="90"/>
    </row>
    <row r="840695" spans="68:68" customFormat="1">
      <c r="BP840695" s="90"/>
    </row>
    <row r="840696" spans="68:68" customFormat="1">
      <c r="BP840696" s="90"/>
    </row>
    <row r="840697" spans="68:68" customFormat="1">
      <c r="BP840697" s="90"/>
    </row>
    <row r="840698" spans="68:68" customFormat="1">
      <c r="BP840698" s="90"/>
    </row>
    <row r="840699" spans="68:68" customFormat="1">
      <c r="BP840699" s="90"/>
    </row>
    <row r="840700" spans="68:68" customFormat="1">
      <c r="BP840700" s="90"/>
    </row>
    <row r="840701" spans="68:68" customFormat="1">
      <c r="BP840701" s="90"/>
    </row>
    <row r="840702" spans="68:68" customFormat="1">
      <c r="BP840702" s="90"/>
    </row>
    <row r="840703" spans="68:68" customFormat="1">
      <c r="BP840703" s="90"/>
    </row>
    <row r="840704" spans="68:68" customFormat="1">
      <c r="BP840704" s="90"/>
    </row>
    <row r="840705" spans="68:68" customFormat="1">
      <c r="BP840705" s="90"/>
    </row>
    <row r="840706" spans="68:68" customFormat="1">
      <c r="BP840706" s="90"/>
    </row>
    <row r="840707" spans="68:68" customFormat="1">
      <c r="BP840707" s="90"/>
    </row>
    <row r="840708" spans="68:68" customFormat="1">
      <c r="BP840708" s="90"/>
    </row>
    <row r="840709" spans="68:68" customFormat="1">
      <c r="BP840709" s="90"/>
    </row>
    <row r="840710" spans="68:68" customFormat="1">
      <c r="BP840710" s="90"/>
    </row>
    <row r="840711" spans="68:68" customFormat="1">
      <c r="BP840711" s="90"/>
    </row>
    <row r="840712" spans="68:68" customFormat="1">
      <c r="BP840712" s="90"/>
    </row>
    <row r="840713" spans="68:68" customFormat="1">
      <c r="BP840713" s="90"/>
    </row>
    <row r="840714" spans="68:68" customFormat="1">
      <c r="BP840714" s="90"/>
    </row>
    <row r="840715" spans="68:68" customFormat="1">
      <c r="BP840715" s="90"/>
    </row>
    <row r="840716" spans="68:68" customFormat="1">
      <c r="BP840716" s="90"/>
    </row>
    <row r="840717" spans="68:68" customFormat="1">
      <c r="BP840717" s="90"/>
    </row>
    <row r="840718" spans="68:68" customFormat="1">
      <c r="BP840718" s="90"/>
    </row>
    <row r="840719" spans="68:68" customFormat="1">
      <c r="BP840719" s="90"/>
    </row>
    <row r="840720" spans="68:68" customFormat="1">
      <c r="BP840720" s="90"/>
    </row>
    <row r="840721" spans="68:68" customFormat="1">
      <c r="BP840721" s="90"/>
    </row>
    <row r="840722" spans="68:68" customFormat="1">
      <c r="BP840722" s="90"/>
    </row>
    <row r="840723" spans="68:68" customFormat="1">
      <c r="BP840723" s="90"/>
    </row>
    <row r="840724" spans="68:68" customFormat="1">
      <c r="BP840724" s="90"/>
    </row>
    <row r="840725" spans="68:68" customFormat="1">
      <c r="BP840725" s="90"/>
    </row>
    <row r="840726" spans="68:68" customFormat="1">
      <c r="BP840726" s="90"/>
    </row>
    <row r="840727" spans="68:68" customFormat="1">
      <c r="BP840727" s="90"/>
    </row>
    <row r="840728" spans="68:68" customFormat="1">
      <c r="BP840728" s="90"/>
    </row>
    <row r="840729" spans="68:68" customFormat="1">
      <c r="BP840729" s="90"/>
    </row>
    <row r="840730" spans="68:68" customFormat="1">
      <c r="BP840730" s="90"/>
    </row>
    <row r="840731" spans="68:68" customFormat="1">
      <c r="BP840731" s="90"/>
    </row>
    <row r="840732" spans="68:68" customFormat="1">
      <c r="BP840732" s="90"/>
    </row>
    <row r="840733" spans="68:68" customFormat="1">
      <c r="BP840733" s="90"/>
    </row>
    <row r="840734" spans="68:68" customFormat="1">
      <c r="BP840734" s="90"/>
    </row>
    <row r="840735" spans="68:68" customFormat="1">
      <c r="BP840735" s="90"/>
    </row>
    <row r="840736" spans="68:68" customFormat="1">
      <c r="BP840736" s="90"/>
    </row>
    <row r="840737" spans="68:68" customFormat="1">
      <c r="BP840737" s="90"/>
    </row>
    <row r="840738" spans="68:68" customFormat="1">
      <c r="BP840738" s="90"/>
    </row>
    <row r="840739" spans="68:68" customFormat="1">
      <c r="BP840739" s="90"/>
    </row>
    <row r="840740" spans="68:68" customFormat="1">
      <c r="BP840740" s="90"/>
    </row>
    <row r="840741" spans="68:68" customFormat="1">
      <c r="BP840741" s="90"/>
    </row>
    <row r="840742" spans="68:68" customFormat="1">
      <c r="BP840742" s="90"/>
    </row>
    <row r="840743" spans="68:68" customFormat="1">
      <c r="BP840743" s="90"/>
    </row>
    <row r="840744" spans="68:68" customFormat="1">
      <c r="BP840744" s="90"/>
    </row>
    <row r="840745" spans="68:68" customFormat="1">
      <c r="BP840745" s="90"/>
    </row>
    <row r="840746" spans="68:68" customFormat="1">
      <c r="BP840746" s="90"/>
    </row>
    <row r="840747" spans="68:68" customFormat="1">
      <c r="BP840747" s="90"/>
    </row>
    <row r="840748" spans="68:68" customFormat="1">
      <c r="BP840748" s="90"/>
    </row>
    <row r="840749" spans="68:68" customFormat="1">
      <c r="BP840749" s="90"/>
    </row>
    <row r="840750" spans="68:68" customFormat="1">
      <c r="BP840750" s="90"/>
    </row>
    <row r="840751" spans="68:68" customFormat="1">
      <c r="BP840751" s="90"/>
    </row>
    <row r="840752" spans="68:68" customFormat="1">
      <c r="BP840752" s="90"/>
    </row>
    <row r="840753" spans="68:68" customFormat="1">
      <c r="BP840753" s="90"/>
    </row>
    <row r="840754" spans="68:68" customFormat="1">
      <c r="BP840754" s="90"/>
    </row>
    <row r="840755" spans="68:68" customFormat="1">
      <c r="BP840755" s="90"/>
    </row>
    <row r="840756" spans="68:68" customFormat="1">
      <c r="BP840756" s="90"/>
    </row>
    <row r="840757" spans="68:68" customFormat="1">
      <c r="BP840757" s="90"/>
    </row>
    <row r="840758" spans="68:68" customFormat="1">
      <c r="BP840758" s="90"/>
    </row>
    <row r="840759" spans="68:68" customFormat="1">
      <c r="BP840759" s="90"/>
    </row>
    <row r="840760" spans="68:68" customFormat="1">
      <c r="BP840760" s="90"/>
    </row>
    <row r="840761" spans="68:68" customFormat="1">
      <c r="BP840761" s="90"/>
    </row>
    <row r="840762" spans="68:68" customFormat="1">
      <c r="BP840762" s="90"/>
    </row>
    <row r="840763" spans="68:68" customFormat="1">
      <c r="BP840763" s="90"/>
    </row>
    <row r="840764" spans="68:68" customFormat="1">
      <c r="BP840764" s="90"/>
    </row>
    <row r="840765" spans="68:68" customFormat="1">
      <c r="BP840765" s="90"/>
    </row>
    <row r="840766" spans="68:68" customFormat="1">
      <c r="BP840766" s="90"/>
    </row>
    <row r="840767" spans="68:68" customFormat="1">
      <c r="BP840767" s="90"/>
    </row>
    <row r="840768" spans="68:68" customFormat="1">
      <c r="BP840768" s="90"/>
    </row>
    <row r="840769" spans="68:68" customFormat="1">
      <c r="BP840769" s="90"/>
    </row>
    <row r="840770" spans="68:68" customFormat="1">
      <c r="BP840770" s="90"/>
    </row>
    <row r="840771" spans="68:68" customFormat="1">
      <c r="BP840771" s="90"/>
    </row>
    <row r="840772" spans="68:68" customFormat="1">
      <c r="BP840772" s="90"/>
    </row>
    <row r="840773" spans="68:68" customFormat="1">
      <c r="BP840773" s="90"/>
    </row>
    <row r="840774" spans="68:68" customFormat="1">
      <c r="BP840774" s="90"/>
    </row>
    <row r="840775" spans="68:68" customFormat="1">
      <c r="BP840775" s="90"/>
    </row>
    <row r="840776" spans="68:68" customFormat="1">
      <c r="BP840776" s="90"/>
    </row>
    <row r="840777" spans="68:68" customFormat="1">
      <c r="BP840777" s="90"/>
    </row>
    <row r="840778" spans="68:68" customFormat="1">
      <c r="BP840778" s="90"/>
    </row>
    <row r="840779" spans="68:68" customFormat="1">
      <c r="BP840779" s="90"/>
    </row>
    <row r="840780" spans="68:68" customFormat="1">
      <c r="BP840780" s="90"/>
    </row>
    <row r="840781" spans="68:68" customFormat="1">
      <c r="BP840781" s="90"/>
    </row>
    <row r="840782" spans="68:68" customFormat="1">
      <c r="BP840782" s="90"/>
    </row>
    <row r="840783" spans="68:68" customFormat="1">
      <c r="BP840783" s="90"/>
    </row>
    <row r="840784" spans="68:68" customFormat="1">
      <c r="BP840784" s="90"/>
    </row>
    <row r="840785" spans="68:68" customFormat="1">
      <c r="BP840785" s="90"/>
    </row>
    <row r="840786" spans="68:68" customFormat="1">
      <c r="BP840786" s="90"/>
    </row>
    <row r="840787" spans="68:68" customFormat="1">
      <c r="BP840787" s="90"/>
    </row>
    <row r="840788" spans="68:68" customFormat="1">
      <c r="BP840788" s="90"/>
    </row>
    <row r="840789" spans="68:68" customFormat="1">
      <c r="BP840789" s="90"/>
    </row>
    <row r="840790" spans="68:68" customFormat="1">
      <c r="BP840790" s="90"/>
    </row>
    <row r="840791" spans="68:68" customFormat="1">
      <c r="BP840791" s="90"/>
    </row>
    <row r="840792" spans="68:68" customFormat="1">
      <c r="BP840792" s="90"/>
    </row>
    <row r="840793" spans="68:68" customFormat="1">
      <c r="BP840793" s="90"/>
    </row>
    <row r="840794" spans="68:68" customFormat="1">
      <c r="BP840794" s="90"/>
    </row>
    <row r="840795" spans="68:68" customFormat="1">
      <c r="BP840795" s="90"/>
    </row>
    <row r="840796" spans="68:68" customFormat="1">
      <c r="BP840796" s="90"/>
    </row>
    <row r="840797" spans="68:68" customFormat="1">
      <c r="BP840797" s="90"/>
    </row>
    <row r="840798" spans="68:68" customFormat="1">
      <c r="BP840798" s="90"/>
    </row>
    <row r="840799" spans="68:68" customFormat="1">
      <c r="BP840799" s="90"/>
    </row>
    <row r="840800" spans="68:68" customFormat="1">
      <c r="BP840800" s="90"/>
    </row>
    <row r="840801" spans="68:68" customFormat="1">
      <c r="BP840801" s="90"/>
    </row>
    <row r="840802" spans="68:68" customFormat="1">
      <c r="BP840802" s="90"/>
    </row>
    <row r="840803" spans="68:68" customFormat="1">
      <c r="BP840803" s="90"/>
    </row>
    <row r="840804" spans="68:68" customFormat="1">
      <c r="BP840804" s="90"/>
    </row>
    <row r="840805" spans="68:68" customFormat="1">
      <c r="BP840805" s="90"/>
    </row>
    <row r="840806" spans="68:68" customFormat="1">
      <c r="BP840806" s="90"/>
    </row>
    <row r="840807" spans="68:68" customFormat="1">
      <c r="BP840807" s="90"/>
    </row>
    <row r="840808" spans="68:68" customFormat="1">
      <c r="BP840808" s="90"/>
    </row>
    <row r="840809" spans="68:68" customFormat="1">
      <c r="BP840809" s="90"/>
    </row>
    <row r="840810" spans="68:68" customFormat="1">
      <c r="BP840810" s="90"/>
    </row>
    <row r="840811" spans="68:68" customFormat="1">
      <c r="BP840811" s="90"/>
    </row>
    <row r="840812" spans="68:68" customFormat="1">
      <c r="BP840812" s="90"/>
    </row>
    <row r="840813" spans="68:68" customFormat="1">
      <c r="BP840813" s="90"/>
    </row>
    <row r="840814" spans="68:68" customFormat="1">
      <c r="BP840814" s="90"/>
    </row>
    <row r="840815" spans="68:68" customFormat="1">
      <c r="BP840815" s="90"/>
    </row>
    <row r="840816" spans="68:68" customFormat="1">
      <c r="BP840816" s="90"/>
    </row>
    <row r="840817" spans="68:68" customFormat="1">
      <c r="BP840817" s="90"/>
    </row>
    <row r="840818" spans="68:68" customFormat="1">
      <c r="BP840818" s="90"/>
    </row>
    <row r="840819" spans="68:68" customFormat="1">
      <c r="BP840819" s="90"/>
    </row>
    <row r="840820" spans="68:68" customFormat="1">
      <c r="BP840820" s="90"/>
    </row>
    <row r="840821" spans="68:68" customFormat="1">
      <c r="BP840821" s="90"/>
    </row>
    <row r="840822" spans="68:68" customFormat="1">
      <c r="BP840822" s="90"/>
    </row>
    <row r="840823" spans="68:68" customFormat="1">
      <c r="BP840823" s="90"/>
    </row>
    <row r="840824" spans="68:68" customFormat="1">
      <c r="BP840824" s="90"/>
    </row>
    <row r="840825" spans="68:68" customFormat="1">
      <c r="BP840825" s="90"/>
    </row>
    <row r="840826" spans="68:68" customFormat="1">
      <c r="BP840826" s="90"/>
    </row>
    <row r="840827" spans="68:68" customFormat="1">
      <c r="BP840827" s="90"/>
    </row>
    <row r="840828" spans="68:68" customFormat="1">
      <c r="BP840828" s="90"/>
    </row>
    <row r="840829" spans="68:68" customFormat="1">
      <c r="BP840829" s="90"/>
    </row>
    <row r="840830" spans="68:68" customFormat="1">
      <c r="BP840830" s="90"/>
    </row>
    <row r="840831" spans="68:68" customFormat="1">
      <c r="BP840831" s="90"/>
    </row>
    <row r="840832" spans="68:68" customFormat="1">
      <c r="BP840832" s="90"/>
    </row>
    <row r="840833" spans="68:68" customFormat="1">
      <c r="BP840833" s="90"/>
    </row>
    <row r="840834" spans="68:68" customFormat="1">
      <c r="BP840834" s="90"/>
    </row>
    <row r="840835" spans="68:68" customFormat="1">
      <c r="BP840835" s="90"/>
    </row>
    <row r="840836" spans="68:68" customFormat="1">
      <c r="BP840836" s="90"/>
    </row>
    <row r="840837" spans="68:68" customFormat="1">
      <c r="BP840837" s="90"/>
    </row>
    <row r="840838" spans="68:68" customFormat="1">
      <c r="BP840838" s="90"/>
    </row>
    <row r="840839" spans="68:68" customFormat="1">
      <c r="BP840839" s="90"/>
    </row>
    <row r="840840" spans="68:68" customFormat="1">
      <c r="BP840840" s="90"/>
    </row>
    <row r="840841" spans="68:68" customFormat="1">
      <c r="BP840841" s="90"/>
    </row>
    <row r="840842" spans="68:68" customFormat="1">
      <c r="BP840842" s="90"/>
    </row>
    <row r="840843" spans="68:68" customFormat="1">
      <c r="BP840843" s="90"/>
    </row>
    <row r="840844" spans="68:68" customFormat="1">
      <c r="BP840844" s="90"/>
    </row>
    <row r="840845" spans="68:68" customFormat="1">
      <c r="BP840845" s="90"/>
    </row>
    <row r="840846" spans="68:68" customFormat="1">
      <c r="BP840846" s="90"/>
    </row>
    <row r="840847" spans="68:68" customFormat="1">
      <c r="BP840847" s="90"/>
    </row>
    <row r="840848" spans="68:68" customFormat="1">
      <c r="BP840848" s="90"/>
    </row>
    <row r="840849" spans="68:68" customFormat="1">
      <c r="BP840849" s="90"/>
    </row>
    <row r="840850" spans="68:68" customFormat="1">
      <c r="BP840850" s="90"/>
    </row>
    <row r="840851" spans="68:68" customFormat="1">
      <c r="BP840851" s="90"/>
    </row>
    <row r="840852" spans="68:68" customFormat="1">
      <c r="BP840852" s="90"/>
    </row>
    <row r="840853" spans="68:68" customFormat="1">
      <c r="BP840853" s="90"/>
    </row>
    <row r="840854" spans="68:68" customFormat="1">
      <c r="BP840854" s="90"/>
    </row>
    <row r="840855" spans="68:68" customFormat="1">
      <c r="BP840855" s="90"/>
    </row>
    <row r="840856" spans="68:68" customFormat="1">
      <c r="BP840856" s="90"/>
    </row>
    <row r="840857" spans="68:68" customFormat="1">
      <c r="BP840857" s="90"/>
    </row>
    <row r="840858" spans="68:68" customFormat="1">
      <c r="BP840858" s="90"/>
    </row>
    <row r="840859" spans="68:68" customFormat="1">
      <c r="BP840859" s="90"/>
    </row>
    <row r="840860" spans="68:68" customFormat="1">
      <c r="BP840860" s="90"/>
    </row>
    <row r="840861" spans="68:68" customFormat="1">
      <c r="BP840861" s="90"/>
    </row>
    <row r="840862" spans="68:68" customFormat="1">
      <c r="BP840862" s="90"/>
    </row>
    <row r="840863" spans="68:68" customFormat="1">
      <c r="BP840863" s="90"/>
    </row>
    <row r="840864" spans="68:68" customFormat="1">
      <c r="BP840864" s="90"/>
    </row>
    <row r="840865" spans="68:68" customFormat="1">
      <c r="BP840865" s="90"/>
    </row>
    <row r="840866" spans="68:68" customFormat="1">
      <c r="BP840866" s="90"/>
    </row>
    <row r="840867" spans="68:68" customFormat="1">
      <c r="BP840867" s="90"/>
    </row>
    <row r="840868" spans="68:68" customFormat="1">
      <c r="BP840868" s="90"/>
    </row>
    <row r="840869" spans="68:68" customFormat="1">
      <c r="BP840869" s="90"/>
    </row>
    <row r="840870" spans="68:68" customFormat="1">
      <c r="BP840870" s="90"/>
    </row>
    <row r="840871" spans="68:68" customFormat="1">
      <c r="BP840871" s="90"/>
    </row>
    <row r="840872" spans="68:68" customFormat="1">
      <c r="BP840872" s="90"/>
    </row>
    <row r="840873" spans="68:68" customFormat="1">
      <c r="BP840873" s="90"/>
    </row>
    <row r="840874" spans="68:68" customFormat="1">
      <c r="BP840874" s="90"/>
    </row>
    <row r="840875" spans="68:68" customFormat="1">
      <c r="BP840875" s="90"/>
    </row>
    <row r="840876" spans="68:68" customFormat="1">
      <c r="BP840876" s="90"/>
    </row>
    <row r="840877" spans="68:68" customFormat="1">
      <c r="BP840877" s="90"/>
    </row>
    <row r="840878" spans="68:68" customFormat="1">
      <c r="BP840878" s="90"/>
    </row>
    <row r="840879" spans="68:68" customFormat="1">
      <c r="BP840879" s="90"/>
    </row>
    <row r="840880" spans="68:68" customFormat="1">
      <c r="BP840880" s="90"/>
    </row>
    <row r="840881" spans="68:68" customFormat="1">
      <c r="BP840881" s="90"/>
    </row>
    <row r="840882" spans="68:68" customFormat="1">
      <c r="BP840882" s="90"/>
    </row>
    <row r="840883" spans="68:68" customFormat="1">
      <c r="BP840883" s="90"/>
    </row>
    <row r="840884" spans="68:68" customFormat="1">
      <c r="BP840884" s="90"/>
    </row>
    <row r="840885" spans="68:68" customFormat="1">
      <c r="BP840885" s="90"/>
    </row>
    <row r="840886" spans="68:68" customFormat="1">
      <c r="BP840886" s="90"/>
    </row>
    <row r="840887" spans="68:68" customFormat="1">
      <c r="BP840887" s="90"/>
    </row>
    <row r="840888" spans="68:68" customFormat="1">
      <c r="BP840888" s="90"/>
    </row>
    <row r="840889" spans="68:68" customFormat="1">
      <c r="BP840889" s="90"/>
    </row>
    <row r="840890" spans="68:68" customFormat="1">
      <c r="BP840890" s="90"/>
    </row>
    <row r="840891" spans="68:68" customFormat="1">
      <c r="BP840891" s="90"/>
    </row>
    <row r="840892" spans="68:68" customFormat="1">
      <c r="BP840892" s="90"/>
    </row>
    <row r="840893" spans="68:68" customFormat="1">
      <c r="BP840893" s="90"/>
    </row>
    <row r="840894" spans="68:68" customFormat="1">
      <c r="BP840894" s="90"/>
    </row>
    <row r="840895" spans="68:68" customFormat="1">
      <c r="BP840895" s="90"/>
    </row>
    <row r="840896" spans="68:68" customFormat="1">
      <c r="BP840896" s="90"/>
    </row>
    <row r="840897" spans="68:68" customFormat="1">
      <c r="BP840897" s="90"/>
    </row>
    <row r="840898" spans="68:68" customFormat="1">
      <c r="BP840898" s="90"/>
    </row>
    <row r="840899" spans="68:68" customFormat="1">
      <c r="BP840899" s="90"/>
    </row>
    <row r="840900" spans="68:68" customFormat="1">
      <c r="BP840900" s="90"/>
    </row>
    <row r="840901" spans="68:68" customFormat="1">
      <c r="BP840901" s="90"/>
    </row>
    <row r="840902" spans="68:68" customFormat="1">
      <c r="BP840902" s="90"/>
    </row>
    <row r="840903" spans="68:68" customFormat="1">
      <c r="BP840903" s="90"/>
    </row>
    <row r="840904" spans="68:68" customFormat="1">
      <c r="BP840904" s="90"/>
    </row>
    <row r="840905" spans="68:68" customFormat="1">
      <c r="BP840905" s="90"/>
    </row>
    <row r="840906" spans="68:68" customFormat="1">
      <c r="BP840906" s="90"/>
    </row>
    <row r="840907" spans="68:68" customFormat="1">
      <c r="BP840907" s="90"/>
    </row>
    <row r="840908" spans="68:68" customFormat="1">
      <c r="BP840908" s="90"/>
    </row>
    <row r="840909" spans="68:68" customFormat="1">
      <c r="BP840909" s="90"/>
    </row>
    <row r="840910" spans="68:68" customFormat="1">
      <c r="BP840910" s="90"/>
    </row>
    <row r="840911" spans="68:68" customFormat="1">
      <c r="BP840911" s="90"/>
    </row>
    <row r="840912" spans="68:68" customFormat="1">
      <c r="BP840912" s="90"/>
    </row>
    <row r="840913" spans="68:68" customFormat="1">
      <c r="BP840913" s="90"/>
    </row>
    <row r="840914" spans="68:68" customFormat="1">
      <c r="BP840914" s="90"/>
    </row>
    <row r="840915" spans="68:68" customFormat="1">
      <c r="BP840915" s="90"/>
    </row>
    <row r="840916" spans="68:68" customFormat="1">
      <c r="BP840916" s="90"/>
    </row>
    <row r="840917" spans="68:68" customFormat="1">
      <c r="BP840917" s="90"/>
    </row>
    <row r="840918" spans="68:68" customFormat="1">
      <c r="BP840918" s="90"/>
    </row>
    <row r="840919" spans="68:68" customFormat="1">
      <c r="BP840919" s="90"/>
    </row>
    <row r="840920" spans="68:68" customFormat="1">
      <c r="BP840920" s="90"/>
    </row>
    <row r="840921" spans="68:68" customFormat="1">
      <c r="BP840921" s="90"/>
    </row>
    <row r="840922" spans="68:68" customFormat="1">
      <c r="BP840922" s="90"/>
    </row>
    <row r="840923" spans="68:68" customFormat="1">
      <c r="BP840923" s="90"/>
    </row>
    <row r="840924" spans="68:68" customFormat="1">
      <c r="BP840924" s="90"/>
    </row>
    <row r="840925" spans="68:68" customFormat="1">
      <c r="BP840925" s="90"/>
    </row>
    <row r="840926" spans="68:68" customFormat="1">
      <c r="BP840926" s="90"/>
    </row>
    <row r="840927" spans="68:68" customFormat="1">
      <c r="BP840927" s="90"/>
    </row>
    <row r="840928" spans="68:68" customFormat="1">
      <c r="BP840928" s="90"/>
    </row>
    <row r="840929" spans="68:68" customFormat="1">
      <c r="BP840929" s="90"/>
    </row>
    <row r="840930" spans="68:68" customFormat="1">
      <c r="BP840930" s="90"/>
    </row>
    <row r="840931" spans="68:68" customFormat="1">
      <c r="BP840931" s="90"/>
    </row>
    <row r="840932" spans="68:68" customFormat="1">
      <c r="BP840932" s="90"/>
    </row>
    <row r="840933" spans="68:68" customFormat="1">
      <c r="BP840933" s="90"/>
    </row>
    <row r="840934" spans="68:68" customFormat="1">
      <c r="BP840934" s="90"/>
    </row>
    <row r="840935" spans="68:68" customFormat="1">
      <c r="BP840935" s="90"/>
    </row>
    <row r="840936" spans="68:68" customFormat="1">
      <c r="BP840936" s="90"/>
    </row>
    <row r="840937" spans="68:68" customFormat="1">
      <c r="BP840937" s="90"/>
    </row>
    <row r="840938" spans="68:68" customFormat="1">
      <c r="BP840938" s="90"/>
    </row>
    <row r="840939" spans="68:68" customFormat="1">
      <c r="BP840939" s="90"/>
    </row>
    <row r="840940" spans="68:68" customFormat="1">
      <c r="BP840940" s="90"/>
    </row>
    <row r="840941" spans="68:68" customFormat="1">
      <c r="BP840941" s="90"/>
    </row>
    <row r="840942" spans="68:68" customFormat="1">
      <c r="BP840942" s="90"/>
    </row>
    <row r="840943" spans="68:68" customFormat="1">
      <c r="BP840943" s="90"/>
    </row>
    <row r="840944" spans="68:68" customFormat="1">
      <c r="BP840944" s="90"/>
    </row>
    <row r="840945" spans="68:68" customFormat="1">
      <c r="BP840945" s="90"/>
    </row>
    <row r="840946" spans="68:68" customFormat="1">
      <c r="BP840946" s="90"/>
    </row>
    <row r="840947" spans="68:68" customFormat="1">
      <c r="BP840947" s="90"/>
    </row>
    <row r="840948" spans="68:68" customFormat="1">
      <c r="BP840948" s="90"/>
    </row>
    <row r="840949" spans="68:68" customFormat="1">
      <c r="BP840949" s="90"/>
    </row>
    <row r="840950" spans="68:68" customFormat="1">
      <c r="BP840950" s="90"/>
    </row>
    <row r="840951" spans="68:68" customFormat="1">
      <c r="BP840951" s="90"/>
    </row>
    <row r="840952" spans="68:68" customFormat="1">
      <c r="BP840952" s="90"/>
    </row>
    <row r="840953" spans="68:68" customFormat="1">
      <c r="BP840953" s="90"/>
    </row>
    <row r="840954" spans="68:68" customFormat="1">
      <c r="BP840954" s="90"/>
    </row>
    <row r="840955" spans="68:68" customFormat="1">
      <c r="BP840955" s="90"/>
    </row>
    <row r="840956" spans="68:68" customFormat="1">
      <c r="BP840956" s="90"/>
    </row>
    <row r="840957" spans="68:68" customFormat="1">
      <c r="BP840957" s="90"/>
    </row>
    <row r="840958" spans="68:68" customFormat="1">
      <c r="BP840958" s="90"/>
    </row>
    <row r="840959" spans="68:68" customFormat="1">
      <c r="BP840959" s="90"/>
    </row>
    <row r="840960" spans="68:68" customFormat="1">
      <c r="BP840960" s="90"/>
    </row>
    <row r="840961" spans="68:68" customFormat="1">
      <c r="BP840961" s="90"/>
    </row>
    <row r="840962" spans="68:68" customFormat="1">
      <c r="BP840962" s="90"/>
    </row>
    <row r="840963" spans="68:68" customFormat="1">
      <c r="BP840963" s="90"/>
    </row>
    <row r="840964" spans="68:68" customFormat="1">
      <c r="BP840964" s="90"/>
    </row>
    <row r="840965" spans="68:68" customFormat="1">
      <c r="BP840965" s="90"/>
    </row>
    <row r="840966" spans="68:68" customFormat="1">
      <c r="BP840966" s="90"/>
    </row>
    <row r="840967" spans="68:68" customFormat="1">
      <c r="BP840967" s="90"/>
    </row>
    <row r="840968" spans="68:68" customFormat="1">
      <c r="BP840968" s="90"/>
    </row>
    <row r="840969" spans="68:68" customFormat="1">
      <c r="BP840969" s="90"/>
    </row>
    <row r="840970" spans="68:68" customFormat="1">
      <c r="BP840970" s="90"/>
    </row>
    <row r="840971" spans="68:68" customFormat="1">
      <c r="BP840971" s="90"/>
    </row>
    <row r="840972" spans="68:68" customFormat="1">
      <c r="BP840972" s="90"/>
    </row>
    <row r="840973" spans="68:68" customFormat="1">
      <c r="BP840973" s="90"/>
    </row>
    <row r="840974" spans="68:68" customFormat="1">
      <c r="BP840974" s="90"/>
    </row>
    <row r="840975" spans="68:68" customFormat="1">
      <c r="BP840975" s="90"/>
    </row>
    <row r="840976" spans="68:68" customFormat="1">
      <c r="BP840976" s="90"/>
    </row>
    <row r="840977" spans="68:68" customFormat="1">
      <c r="BP840977" s="90"/>
    </row>
    <row r="840978" spans="68:68" customFormat="1">
      <c r="BP840978" s="90"/>
    </row>
    <row r="840979" spans="68:68" customFormat="1">
      <c r="BP840979" s="90"/>
    </row>
    <row r="840980" spans="68:68" customFormat="1">
      <c r="BP840980" s="90"/>
    </row>
    <row r="840981" spans="68:68" customFormat="1">
      <c r="BP840981" s="90"/>
    </row>
    <row r="840982" spans="68:68" customFormat="1">
      <c r="BP840982" s="90"/>
    </row>
    <row r="840983" spans="68:68" customFormat="1">
      <c r="BP840983" s="90"/>
    </row>
    <row r="840984" spans="68:68" customFormat="1">
      <c r="BP840984" s="90"/>
    </row>
    <row r="840985" spans="68:68" customFormat="1">
      <c r="BP840985" s="90"/>
    </row>
    <row r="840986" spans="68:68" customFormat="1">
      <c r="BP840986" s="90"/>
    </row>
    <row r="840987" spans="68:68" customFormat="1">
      <c r="BP840987" s="90"/>
    </row>
    <row r="840988" spans="68:68" customFormat="1">
      <c r="BP840988" s="90"/>
    </row>
    <row r="840989" spans="68:68" customFormat="1">
      <c r="BP840989" s="90"/>
    </row>
    <row r="840990" spans="68:68" customFormat="1">
      <c r="BP840990" s="90"/>
    </row>
    <row r="840991" spans="68:68" customFormat="1">
      <c r="BP840991" s="90"/>
    </row>
    <row r="840992" spans="68:68" customFormat="1">
      <c r="BP840992" s="90"/>
    </row>
    <row r="840993" spans="68:68" customFormat="1">
      <c r="BP840993" s="90"/>
    </row>
    <row r="840994" spans="68:68" customFormat="1">
      <c r="BP840994" s="90"/>
    </row>
    <row r="840995" spans="68:68" customFormat="1">
      <c r="BP840995" s="90"/>
    </row>
    <row r="840996" spans="68:68" customFormat="1">
      <c r="BP840996" s="90"/>
    </row>
    <row r="840997" spans="68:68" customFormat="1">
      <c r="BP840997" s="90"/>
    </row>
    <row r="840998" spans="68:68" customFormat="1">
      <c r="BP840998" s="90"/>
    </row>
    <row r="840999" spans="68:68" customFormat="1">
      <c r="BP840999" s="90"/>
    </row>
    <row r="841000" spans="68:68" customFormat="1">
      <c r="BP841000" s="90"/>
    </row>
    <row r="841001" spans="68:68" customFormat="1">
      <c r="BP841001" s="90"/>
    </row>
    <row r="841002" spans="68:68" customFormat="1">
      <c r="BP841002" s="90"/>
    </row>
    <row r="841003" spans="68:68" customFormat="1">
      <c r="BP841003" s="90"/>
    </row>
    <row r="841004" spans="68:68" customFormat="1">
      <c r="BP841004" s="90"/>
    </row>
    <row r="841005" spans="68:68" customFormat="1">
      <c r="BP841005" s="90"/>
    </row>
    <row r="841006" spans="68:68" customFormat="1">
      <c r="BP841006" s="90"/>
    </row>
    <row r="841007" spans="68:68" customFormat="1">
      <c r="BP841007" s="90"/>
    </row>
    <row r="841008" spans="68:68" customFormat="1">
      <c r="BP841008" s="90"/>
    </row>
    <row r="841009" spans="68:68" customFormat="1">
      <c r="BP841009" s="90"/>
    </row>
    <row r="841010" spans="68:68" customFormat="1">
      <c r="BP841010" s="90"/>
    </row>
    <row r="841011" spans="68:68" customFormat="1">
      <c r="BP841011" s="90"/>
    </row>
    <row r="841012" spans="68:68" customFormat="1">
      <c r="BP841012" s="90"/>
    </row>
    <row r="841013" spans="68:68" customFormat="1">
      <c r="BP841013" s="90"/>
    </row>
    <row r="841014" spans="68:68" customFormat="1">
      <c r="BP841014" s="90"/>
    </row>
    <row r="841015" spans="68:68" customFormat="1">
      <c r="BP841015" s="90"/>
    </row>
    <row r="841016" spans="68:68" customFormat="1">
      <c r="BP841016" s="90"/>
    </row>
    <row r="841017" spans="68:68" customFormat="1">
      <c r="BP841017" s="90"/>
    </row>
    <row r="841018" spans="68:68" customFormat="1">
      <c r="BP841018" s="90"/>
    </row>
    <row r="841019" spans="68:68" customFormat="1">
      <c r="BP841019" s="90"/>
    </row>
    <row r="841020" spans="68:68" customFormat="1">
      <c r="BP841020" s="90"/>
    </row>
    <row r="841021" spans="68:68" customFormat="1">
      <c r="BP841021" s="90"/>
    </row>
    <row r="841022" spans="68:68" customFormat="1">
      <c r="BP841022" s="90"/>
    </row>
    <row r="841023" spans="68:68" customFormat="1">
      <c r="BP841023" s="90"/>
    </row>
    <row r="841024" spans="68:68" customFormat="1">
      <c r="BP841024" s="90"/>
    </row>
    <row r="841025" spans="68:68" customFormat="1">
      <c r="BP841025" s="90"/>
    </row>
    <row r="841026" spans="68:68" customFormat="1">
      <c r="BP841026" s="90"/>
    </row>
    <row r="841027" spans="68:68" customFormat="1">
      <c r="BP841027" s="90"/>
    </row>
    <row r="841028" spans="68:68" customFormat="1">
      <c r="BP841028" s="90"/>
    </row>
    <row r="841029" spans="68:68" customFormat="1">
      <c r="BP841029" s="90"/>
    </row>
    <row r="841030" spans="68:68" customFormat="1">
      <c r="BP841030" s="90"/>
    </row>
    <row r="841031" spans="68:68" customFormat="1">
      <c r="BP841031" s="90"/>
    </row>
    <row r="841032" spans="68:68" customFormat="1">
      <c r="BP841032" s="90"/>
    </row>
    <row r="841033" spans="68:68" customFormat="1">
      <c r="BP841033" s="90"/>
    </row>
    <row r="841034" spans="68:68" customFormat="1">
      <c r="BP841034" s="90"/>
    </row>
    <row r="841035" spans="68:68" customFormat="1">
      <c r="BP841035" s="90"/>
    </row>
    <row r="841036" spans="68:68" customFormat="1">
      <c r="BP841036" s="90"/>
    </row>
    <row r="841037" spans="68:68" customFormat="1">
      <c r="BP841037" s="90"/>
    </row>
    <row r="841038" spans="68:68" customFormat="1">
      <c r="BP841038" s="90"/>
    </row>
    <row r="841039" spans="68:68" customFormat="1">
      <c r="BP841039" s="90"/>
    </row>
    <row r="841040" spans="68:68" customFormat="1">
      <c r="BP841040" s="90"/>
    </row>
    <row r="841041" spans="68:68" customFormat="1">
      <c r="BP841041" s="90"/>
    </row>
    <row r="841042" spans="68:68" customFormat="1">
      <c r="BP841042" s="90"/>
    </row>
    <row r="841043" spans="68:68" customFormat="1">
      <c r="BP841043" s="90"/>
    </row>
    <row r="841044" spans="68:68" customFormat="1">
      <c r="BP841044" s="90"/>
    </row>
    <row r="841045" spans="68:68" customFormat="1">
      <c r="BP841045" s="90"/>
    </row>
    <row r="841046" spans="68:68" customFormat="1">
      <c r="BP841046" s="90"/>
    </row>
    <row r="841047" spans="68:68" customFormat="1">
      <c r="BP841047" s="90"/>
    </row>
    <row r="841048" spans="68:68" customFormat="1">
      <c r="BP841048" s="90"/>
    </row>
    <row r="841049" spans="68:68" customFormat="1">
      <c r="BP841049" s="90"/>
    </row>
    <row r="841050" spans="68:68" customFormat="1">
      <c r="BP841050" s="90"/>
    </row>
    <row r="841051" spans="68:68" customFormat="1">
      <c r="BP841051" s="90"/>
    </row>
    <row r="841052" spans="68:68" customFormat="1">
      <c r="BP841052" s="90"/>
    </row>
    <row r="841053" spans="68:68" customFormat="1">
      <c r="BP841053" s="90"/>
    </row>
    <row r="841054" spans="68:68" customFormat="1">
      <c r="BP841054" s="90"/>
    </row>
    <row r="841055" spans="68:68" customFormat="1">
      <c r="BP841055" s="90"/>
    </row>
    <row r="841056" spans="68:68" customFormat="1">
      <c r="BP841056" s="90"/>
    </row>
    <row r="841057" spans="68:68" customFormat="1">
      <c r="BP841057" s="90"/>
    </row>
    <row r="841058" spans="68:68" customFormat="1">
      <c r="BP841058" s="90"/>
    </row>
    <row r="841059" spans="68:68" customFormat="1">
      <c r="BP841059" s="90"/>
    </row>
    <row r="841060" spans="68:68" customFormat="1">
      <c r="BP841060" s="90"/>
    </row>
    <row r="841061" spans="68:68" customFormat="1">
      <c r="BP841061" s="90"/>
    </row>
    <row r="841062" spans="68:68" customFormat="1">
      <c r="BP841062" s="90"/>
    </row>
    <row r="841063" spans="68:68" customFormat="1">
      <c r="BP841063" s="90"/>
    </row>
    <row r="841064" spans="68:68" customFormat="1">
      <c r="BP841064" s="90"/>
    </row>
    <row r="841065" spans="68:68" customFormat="1">
      <c r="BP841065" s="90"/>
    </row>
    <row r="841066" spans="68:68" customFormat="1">
      <c r="BP841066" s="90"/>
    </row>
    <row r="841067" spans="68:68" customFormat="1">
      <c r="BP841067" s="90"/>
    </row>
    <row r="841068" spans="68:68" customFormat="1">
      <c r="BP841068" s="90"/>
    </row>
    <row r="841069" spans="68:68" customFormat="1">
      <c r="BP841069" s="90"/>
    </row>
    <row r="841070" spans="68:68" customFormat="1">
      <c r="BP841070" s="90"/>
    </row>
    <row r="841071" spans="68:68" customFormat="1">
      <c r="BP841071" s="90"/>
    </row>
    <row r="841072" spans="68:68" customFormat="1">
      <c r="BP841072" s="90"/>
    </row>
    <row r="841073" spans="68:68" customFormat="1">
      <c r="BP841073" s="90"/>
    </row>
    <row r="841074" spans="68:68" customFormat="1">
      <c r="BP841074" s="90"/>
    </row>
    <row r="841075" spans="68:68" customFormat="1">
      <c r="BP841075" s="90"/>
    </row>
    <row r="841076" spans="68:68" customFormat="1">
      <c r="BP841076" s="90"/>
    </row>
    <row r="841077" spans="68:68" customFormat="1">
      <c r="BP841077" s="90"/>
    </row>
    <row r="841078" spans="68:68" customFormat="1">
      <c r="BP841078" s="90"/>
    </row>
    <row r="841079" spans="68:68" customFormat="1">
      <c r="BP841079" s="90"/>
    </row>
    <row r="841080" spans="68:68" customFormat="1">
      <c r="BP841080" s="90"/>
    </row>
    <row r="841081" spans="68:68" customFormat="1">
      <c r="BP841081" s="90"/>
    </row>
    <row r="841082" spans="68:68" customFormat="1">
      <c r="BP841082" s="90"/>
    </row>
    <row r="841083" spans="68:68" customFormat="1">
      <c r="BP841083" s="90"/>
    </row>
    <row r="841084" spans="68:68" customFormat="1">
      <c r="BP841084" s="90"/>
    </row>
    <row r="841085" spans="68:68" customFormat="1">
      <c r="BP841085" s="90"/>
    </row>
    <row r="841086" spans="68:68" customFormat="1">
      <c r="BP841086" s="90"/>
    </row>
    <row r="841087" spans="68:68" customFormat="1">
      <c r="BP841087" s="90"/>
    </row>
    <row r="841088" spans="68:68" customFormat="1">
      <c r="BP841088" s="90"/>
    </row>
    <row r="841089" spans="68:68" customFormat="1">
      <c r="BP841089" s="90"/>
    </row>
    <row r="841090" spans="68:68" customFormat="1">
      <c r="BP841090" s="90"/>
    </row>
    <row r="841091" spans="68:68" customFormat="1">
      <c r="BP841091" s="90"/>
    </row>
    <row r="841092" spans="68:68" customFormat="1">
      <c r="BP841092" s="90"/>
    </row>
    <row r="841093" spans="68:68" customFormat="1">
      <c r="BP841093" s="90"/>
    </row>
    <row r="841094" spans="68:68" customFormat="1">
      <c r="BP841094" s="90"/>
    </row>
    <row r="841095" spans="68:68" customFormat="1">
      <c r="BP841095" s="90"/>
    </row>
    <row r="841096" spans="68:68" customFormat="1">
      <c r="BP841096" s="90"/>
    </row>
    <row r="841097" spans="68:68" customFormat="1">
      <c r="BP841097" s="90"/>
    </row>
    <row r="841098" spans="68:68" customFormat="1">
      <c r="BP841098" s="90"/>
    </row>
    <row r="841099" spans="68:68" customFormat="1">
      <c r="BP841099" s="90"/>
    </row>
    <row r="841100" spans="68:68" customFormat="1">
      <c r="BP841100" s="90"/>
    </row>
    <row r="841101" spans="68:68" customFormat="1">
      <c r="BP841101" s="90"/>
    </row>
    <row r="841102" spans="68:68" customFormat="1">
      <c r="BP841102" s="90"/>
    </row>
    <row r="841103" spans="68:68" customFormat="1">
      <c r="BP841103" s="90"/>
    </row>
    <row r="841104" spans="68:68" customFormat="1">
      <c r="BP841104" s="90"/>
    </row>
    <row r="841105" spans="68:68" customFormat="1">
      <c r="BP841105" s="90"/>
    </row>
    <row r="841106" spans="68:68" customFormat="1">
      <c r="BP841106" s="90"/>
    </row>
    <row r="841107" spans="68:68" customFormat="1">
      <c r="BP841107" s="90"/>
    </row>
    <row r="841108" spans="68:68" customFormat="1">
      <c r="BP841108" s="90"/>
    </row>
    <row r="841109" spans="68:68" customFormat="1">
      <c r="BP841109" s="90"/>
    </row>
    <row r="841110" spans="68:68" customFormat="1">
      <c r="BP841110" s="90"/>
    </row>
    <row r="841111" spans="68:68" customFormat="1">
      <c r="BP841111" s="90"/>
    </row>
    <row r="841112" spans="68:68" customFormat="1">
      <c r="BP841112" s="90"/>
    </row>
    <row r="841113" spans="68:68" customFormat="1">
      <c r="BP841113" s="90"/>
    </row>
    <row r="841114" spans="68:68" customFormat="1">
      <c r="BP841114" s="90"/>
    </row>
    <row r="841115" spans="68:68" customFormat="1">
      <c r="BP841115" s="90"/>
    </row>
    <row r="841116" spans="68:68" customFormat="1">
      <c r="BP841116" s="90"/>
    </row>
    <row r="841117" spans="68:68" customFormat="1">
      <c r="BP841117" s="90"/>
    </row>
    <row r="841118" spans="68:68" customFormat="1">
      <c r="BP841118" s="90"/>
    </row>
    <row r="841119" spans="68:68" customFormat="1">
      <c r="BP841119" s="90"/>
    </row>
    <row r="841120" spans="68:68" customFormat="1">
      <c r="BP841120" s="90"/>
    </row>
    <row r="841121" spans="68:68" customFormat="1">
      <c r="BP841121" s="90"/>
    </row>
    <row r="841122" spans="68:68" customFormat="1">
      <c r="BP841122" s="90"/>
    </row>
    <row r="841123" spans="68:68" customFormat="1">
      <c r="BP841123" s="90"/>
    </row>
    <row r="841124" spans="68:68" customFormat="1">
      <c r="BP841124" s="90"/>
    </row>
    <row r="841125" spans="68:68" customFormat="1">
      <c r="BP841125" s="90"/>
    </row>
    <row r="841126" spans="68:68" customFormat="1">
      <c r="BP841126" s="90"/>
    </row>
    <row r="841127" spans="68:68" customFormat="1">
      <c r="BP841127" s="90"/>
    </row>
    <row r="841128" spans="68:68" customFormat="1">
      <c r="BP841128" s="90"/>
    </row>
    <row r="841129" spans="68:68" customFormat="1">
      <c r="BP841129" s="90"/>
    </row>
    <row r="841130" spans="68:68" customFormat="1">
      <c r="BP841130" s="90"/>
    </row>
    <row r="841131" spans="68:68" customFormat="1">
      <c r="BP841131" s="90"/>
    </row>
    <row r="841132" spans="68:68" customFormat="1">
      <c r="BP841132" s="90"/>
    </row>
    <row r="841133" spans="68:68" customFormat="1">
      <c r="BP841133" s="90"/>
    </row>
    <row r="841134" spans="68:68" customFormat="1">
      <c r="BP841134" s="90"/>
    </row>
    <row r="841135" spans="68:68" customFormat="1">
      <c r="BP841135" s="90"/>
    </row>
    <row r="841136" spans="68:68" customFormat="1">
      <c r="BP841136" s="90"/>
    </row>
    <row r="841137" spans="68:68" customFormat="1">
      <c r="BP841137" s="90"/>
    </row>
    <row r="841138" spans="68:68" customFormat="1">
      <c r="BP841138" s="90"/>
    </row>
    <row r="841139" spans="68:68" customFormat="1">
      <c r="BP841139" s="90"/>
    </row>
    <row r="841140" spans="68:68" customFormat="1">
      <c r="BP841140" s="90"/>
    </row>
    <row r="841141" spans="68:68" customFormat="1">
      <c r="BP841141" s="90"/>
    </row>
    <row r="841142" spans="68:68" customFormat="1">
      <c r="BP841142" s="90"/>
    </row>
    <row r="841143" spans="68:68" customFormat="1">
      <c r="BP841143" s="90"/>
    </row>
    <row r="841144" spans="68:68" customFormat="1">
      <c r="BP841144" s="90"/>
    </row>
    <row r="841145" spans="68:68" customFormat="1">
      <c r="BP841145" s="90"/>
    </row>
    <row r="841146" spans="68:68" customFormat="1">
      <c r="BP841146" s="90"/>
    </row>
    <row r="841147" spans="68:68" customFormat="1">
      <c r="BP841147" s="90"/>
    </row>
    <row r="841148" spans="68:68" customFormat="1">
      <c r="BP841148" s="90"/>
    </row>
    <row r="841149" spans="68:68" customFormat="1">
      <c r="BP841149" s="90"/>
    </row>
    <row r="841150" spans="68:68" customFormat="1">
      <c r="BP841150" s="90"/>
    </row>
    <row r="841151" spans="68:68" customFormat="1">
      <c r="BP841151" s="90"/>
    </row>
    <row r="841152" spans="68:68" customFormat="1">
      <c r="BP841152" s="90"/>
    </row>
    <row r="841153" spans="68:68" customFormat="1">
      <c r="BP841153" s="90"/>
    </row>
    <row r="841154" spans="68:68" customFormat="1">
      <c r="BP841154" s="90"/>
    </row>
    <row r="841155" spans="68:68" customFormat="1">
      <c r="BP841155" s="90"/>
    </row>
    <row r="841156" spans="68:68" customFormat="1">
      <c r="BP841156" s="90"/>
    </row>
    <row r="841157" spans="68:68" customFormat="1">
      <c r="BP841157" s="90"/>
    </row>
    <row r="841158" spans="68:68" customFormat="1">
      <c r="BP841158" s="90"/>
    </row>
    <row r="841159" spans="68:68" customFormat="1">
      <c r="BP841159" s="90"/>
    </row>
    <row r="841160" spans="68:68" customFormat="1">
      <c r="BP841160" s="90"/>
    </row>
    <row r="841161" spans="68:68" customFormat="1">
      <c r="BP841161" s="90"/>
    </row>
    <row r="841162" spans="68:68" customFormat="1">
      <c r="BP841162" s="90"/>
    </row>
    <row r="841163" spans="68:68" customFormat="1">
      <c r="BP841163" s="90"/>
    </row>
    <row r="841164" spans="68:68" customFormat="1">
      <c r="BP841164" s="90"/>
    </row>
    <row r="841165" spans="68:68" customFormat="1">
      <c r="BP841165" s="90"/>
    </row>
    <row r="841166" spans="68:68" customFormat="1">
      <c r="BP841166" s="90"/>
    </row>
    <row r="841167" spans="68:68" customFormat="1">
      <c r="BP841167" s="90"/>
    </row>
    <row r="841168" spans="68:68" customFormat="1">
      <c r="BP841168" s="90"/>
    </row>
    <row r="841169" spans="68:68" customFormat="1">
      <c r="BP841169" s="90"/>
    </row>
    <row r="841170" spans="68:68" customFormat="1">
      <c r="BP841170" s="90"/>
    </row>
    <row r="841171" spans="68:68" customFormat="1">
      <c r="BP841171" s="90"/>
    </row>
    <row r="841172" spans="68:68" customFormat="1">
      <c r="BP841172" s="90"/>
    </row>
    <row r="841173" spans="68:68" customFormat="1">
      <c r="BP841173" s="90"/>
    </row>
    <row r="841174" spans="68:68" customFormat="1">
      <c r="BP841174" s="90"/>
    </row>
    <row r="841175" spans="68:68" customFormat="1">
      <c r="BP841175" s="90"/>
    </row>
    <row r="841176" spans="68:68" customFormat="1">
      <c r="BP841176" s="90"/>
    </row>
    <row r="841177" spans="68:68" customFormat="1">
      <c r="BP841177" s="90"/>
    </row>
    <row r="841178" spans="68:68" customFormat="1">
      <c r="BP841178" s="90"/>
    </row>
    <row r="841179" spans="68:68" customFormat="1">
      <c r="BP841179" s="90"/>
    </row>
    <row r="841180" spans="68:68" customFormat="1">
      <c r="BP841180" s="90"/>
    </row>
    <row r="841181" spans="68:68" customFormat="1">
      <c r="BP841181" s="90"/>
    </row>
    <row r="841182" spans="68:68" customFormat="1">
      <c r="BP841182" s="90"/>
    </row>
    <row r="841183" spans="68:68" customFormat="1">
      <c r="BP841183" s="90"/>
    </row>
    <row r="841184" spans="68:68" customFormat="1">
      <c r="BP841184" s="90"/>
    </row>
    <row r="841185" spans="68:68" customFormat="1">
      <c r="BP841185" s="90"/>
    </row>
    <row r="841186" spans="68:68" customFormat="1">
      <c r="BP841186" s="90"/>
    </row>
    <row r="841187" spans="68:68" customFormat="1">
      <c r="BP841187" s="90"/>
    </row>
    <row r="841188" spans="68:68" customFormat="1">
      <c r="BP841188" s="90"/>
    </row>
    <row r="841189" spans="68:68" customFormat="1">
      <c r="BP841189" s="90"/>
    </row>
    <row r="841190" spans="68:68" customFormat="1">
      <c r="BP841190" s="90"/>
    </row>
    <row r="841191" spans="68:68" customFormat="1">
      <c r="BP841191" s="90"/>
    </row>
    <row r="841192" spans="68:68" customFormat="1">
      <c r="BP841192" s="90"/>
    </row>
    <row r="841193" spans="68:68" customFormat="1">
      <c r="BP841193" s="90"/>
    </row>
    <row r="841194" spans="68:68" customFormat="1">
      <c r="BP841194" s="90"/>
    </row>
    <row r="841195" spans="68:68" customFormat="1">
      <c r="BP841195" s="90"/>
    </row>
    <row r="841196" spans="68:68" customFormat="1">
      <c r="BP841196" s="90"/>
    </row>
    <row r="841197" spans="68:68" customFormat="1">
      <c r="BP841197" s="90"/>
    </row>
    <row r="841198" spans="68:68" customFormat="1">
      <c r="BP841198" s="90"/>
    </row>
    <row r="841199" spans="68:68" customFormat="1">
      <c r="BP841199" s="90"/>
    </row>
    <row r="841200" spans="68:68" customFormat="1">
      <c r="BP841200" s="90"/>
    </row>
    <row r="841201" spans="68:68" customFormat="1">
      <c r="BP841201" s="90"/>
    </row>
    <row r="841202" spans="68:68" customFormat="1">
      <c r="BP841202" s="90"/>
    </row>
    <row r="841203" spans="68:68" customFormat="1">
      <c r="BP841203" s="90"/>
    </row>
    <row r="841204" spans="68:68" customFormat="1">
      <c r="BP841204" s="90"/>
    </row>
    <row r="841205" spans="68:68" customFormat="1">
      <c r="BP841205" s="90"/>
    </row>
    <row r="841206" spans="68:68" customFormat="1">
      <c r="BP841206" s="90"/>
    </row>
    <row r="841207" spans="68:68" customFormat="1">
      <c r="BP841207" s="90"/>
    </row>
    <row r="841208" spans="68:68" customFormat="1">
      <c r="BP841208" s="90"/>
    </row>
    <row r="841209" spans="68:68" customFormat="1">
      <c r="BP841209" s="90"/>
    </row>
    <row r="841210" spans="68:68" customFormat="1">
      <c r="BP841210" s="90"/>
    </row>
    <row r="841211" spans="68:68" customFormat="1">
      <c r="BP841211" s="90"/>
    </row>
    <row r="841212" spans="68:68" customFormat="1">
      <c r="BP841212" s="90"/>
    </row>
    <row r="841213" spans="68:68" customFormat="1">
      <c r="BP841213" s="90"/>
    </row>
    <row r="841214" spans="68:68" customFormat="1">
      <c r="BP841214" s="90"/>
    </row>
    <row r="841215" spans="68:68" customFormat="1">
      <c r="BP841215" s="90"/>
    </row>
    <row r="841216" spans="68:68" customFormat="1">
      <c r="BP841216" s="90"/>
    </row>
    <row r="841217" spans="68:68" customFormat="1">
      <c r="BP841217" s="90"/>
    </row>
    <row r="841218" spans="68:68" customFormat="1">
      <c r="BP841218" s="90"/>
    </row>
    <row r="841219" spans="68:68" customFormat="1">
      <c r="BP841219" s="90"/>
    </row>
    <row r="841220" spans="68:68" customFormat="1">
      <c r="BP841220" s="90"/>
    </row>
    <row r="841221" spans="68:68" customFormat="1">
      <c r="BP841221" s="90"/>
    </row>
    <row r="841222" spans="68:68" customFormat="1">
      <c r="BP841222" s="90"/>
    </row>
    <row r="841223" spans="68:68" customFormat="1">
      <c r="BP841223" s="90"/>
    </row>
    <row r="841224" spans="68:68" customFormat="1">
      <c r="BP841224" s="90"/>
    </row>
    <row r="841225" spans="68:68" customFormat="1">
      <c r="BP841225" s="90"/>
    </row>
    <row r="841226" spans="68:68" customFormat="1">
      <c r="BP841226" s="90"/>
    </row>
    <row r="841227" spans="68:68" customFormat="1">
      <c r="BP841227" s="90"/>
    </row>
    <row r="841228" spans="68:68" customFormat="1">
      <c r="BP841228" s="90"/>
    </row>
    <row r="841229" spans="68:68" customFormat="1">
      <c r="BP841229" s="90"/>
    </row>
    <row r="841230" spans="68:68" customFormat="1">
      <c r="BP841230" s="90"/>
    </row>
    <row r="841231" spans="68:68" customFormat="1">
      <c r="BP841231" s="90"/>
    </row>
    <row r="841232" spans="68:68" customFormat="1">
      <c r="BP841232" s="90"/>
    </row>
    <row r="841233" spans="68:68" customFormat="1">
      <c r="BP841233" s="90"/>
    </row>
    <row r="841234" spans="68:68" customFormat="1">
      <c r="BP841234" s="90"/>
    </row>
    <row r="841235" spans="68:68" customFormat="1">
      <c r="BP841235" s="90"/>
    </row>
    <row r="841236" spans="68:68" customFormat="1">
      <c r="BP841236" s="90"/>
    </row>
    <row r="841237" spans="68:68" customFormat="1">
      <c r="BP841237" s="90"/>
    </row>
    <row r="841238" spans="68:68" customFormat="1">
      <c r="BP841238" s="90"/>
    </row>
    <row r="841239" spans="68:68" customFormat="1">
      <c r="BP841239" s="90"/>
    </row>
    <row r="841240" spans="68:68" customFormat="1">
      <c r="BP841240" s="90"/>
    </row>
    <row r="841241" spans="68:68" customFormat="1">
      <c r="BP841241" s="90"/>
    </row>
    <row r="841242" spans="68:68" customFormat="1">
      <c r="BP841242" s="90"/>
    </row>
    <row r="841243" spans="68:68" customFormat="1">
      <c r="BP841243" s="90"/>
    </row>
    <row r="841244" spans="68:68" customFormat="1">
      <c r="BP841244" s="90"/>
    </row>
    <row r="841245" spans="68:68" customFormat="1">
      <c r="BP841245" s="90"/>
    </row>
    <row r="841246" spans="68:68" customFormat="1">
      <c r="BP841246" s="90"/>
    </row>
    <row r="841247" spans="68:68" customFormat="1">
      <c r="BP841247" s="90"/>
    </row>
    <row r="841248" spans="68:68" customFormat="1">
      <c r="BP841248" s="90"/>
    </row>
    <row r="841249" spans="68:68" customFormat="1">
      <c r="BP841249" s="90"/>
    </row>
    <row r="841250" spans="68:68" customFormat="1">
      <c r="BP841250" s="90"/>
    </row>
    <row r="841251" spans="68:68" customFormat="1">
      <c r="BP841251" s="90"/>
    </row>
    <row r="841252" spans="68:68" customFormat="1">
      <c r="BP841252" s="90"/>
    </row>
    <row r="841253" spans="68:68" customFormat="1">
      <c r="BP841253" s="90"/>
    </row>
    <row r="841254" spans="68:68" customFormat="1">
      <c r="BP841254" s="90"/>
    </row>
    <row r="841255" spans="68:68" customFormat="1">
      <c r="BP841255" s="90"/>
    </row>
    <row r="841256" spans="68:68" customFormat="1">
      <c r="BP841256" s="90"/>
    </row>
    <row r="841257" spans="68:68" customFormat="1">
      <c r="BP841257" s="90"/>
    </row>
    <row r="841258" spans="68:68" customFormat="1">
      <c r="BP841258" s="90"/>
    </row>
    <row r="841259" spans="68:68" customFormat="1">
      <c r="BP841259" s="90"/>
    </row>
    <row r="841260" spans="68:68" customFormat="1">
      <c r="BP841260" s="90"/>
    </row>
    <row r="841261" spans="68:68" customFormat="1">
      <c r="BP841261" s="90"/>
    </row>
    <row r="841262" spans="68:68" customFormat="1">
      <c r="BP841262" s="90"/>
    </row>
    <row r="841263" spans="68:68" customFormat="1">
      <c r="BP841263" s="90"/>
    </row>
    <row r="841264" spans="68:68" customFormat="1">
      <c r="BP841264" s="90"/>
    </row>
    <row r="841265" spans="68:68" customFormat="1">
      <c r="BP841265" s="90"/>
    </row>
    <row r="841266" spans="68:68" customFormat="1">
      <c r="BP841266" s="90"/>
    </row>
    <row r="841267" spans="68:68" customFormat="1">
      <c r="BP841267" s="90"/>
    </row>
    <row r="841268" spans="68:68" customFormat="1">
      <c r="BP841268" s="90"/>
    </row>
    <row r="841269" spans="68:68" customFormat="1">
      <c r="BP841269" s="90"/>
    </row>
    <row r="841270" spans="68:68" customFormat="1">
      <c r="BP841270" s="90"/>
    </row>
    <row r="841271" spans="68:68" customFormat="1">
      <c r="BP841271" s="90"/>
    </row>
    <row r="841272" spans="68:68" customFormat="1">
      <c r="BP841272" s="90"/>
    </row>
    <row r="841273" spans="68:68" customFormat="1">
      <c r="BP841273" s="90"/>
    </row>
    <row r="841274" spans="68:68" customFormat="1">
      <c r="BP841274" s="90"/>
    </row>
    <row r="841275" spans="68:68" customFormat="1">
      <c r="BP841275" s="90"/>
    </row>
    <row r="841276" spans="68:68" customFormat="1">
      <c r="BP841276" s="90"/>
    </row>
    <row r="841277" spans="68:68" customFormat="1">
      <c r="BP841277" s="90"/>
    </row>
    <row r="841278" spans="68:68" customFormat="1">
      <c r="BP841278" s="90"/>
    </row>
    <row r="841279" spans="68:68" customFormat="1">
      <c r="BP841279" s="90"/>
    </row>
    <row r="841280" spans="68:68" customFormat="1">
      <c r="BP841280" s="90"/>
    </row>
    <row r="841281" spans="68:68" customFormat="1">
      <c r="BP841281" s="90"/>
    </row>
    <row r="841282" spans="68:68" customFormat="1">
      <c r="BP841282" s="90"/>
    </row>
    <row r="841283" spans="68:68" customFormat="1">
      <c r="BP841283" s="90"/>
    </row>
    <row r="841284" spans="68:68" customFormat="1">
      <c r="BP841284" s="90"/>
    </row>
    <row r="841285" spans="68:68" customFormat="1">
      <c r="BP841285" s="90"/>
    </row>
    <row r="841286" spans="68:68" customFormat="1">
      <c r="BP841286" s="90"/>
    </row>
    <row r="841287" spans="68:68" customFormat="1">
      <c r="BP841287" s="90"/>
    </row>
    <row r="841288" spans="68:68" customFormat="1">
      <c r="BP841288" s="90"/>
    </row>
    <row r="841289" spans="68:68" customFormat="1">
      <c r="BP841289" s="90"/>
    </row>
    <row r="841290" spans="68:68" customFormat="1">
      <c r="BP841290" s="90"/>
    </row>
    <row r="841291" spans="68:68" customFormat="1">
      <c r="BP841291" s="90"/>
    </row>
    <row r="841292" spans="68:68" customFormat="1">
      <c r="BP841292" s="90"/>
    </row>
    <row r="841293" spans="68:68" customFormat="1">
      <c r="BP841293" s="90"/>
    </row>
    <row r="841294" spans="68:68" customFormat="1">
      <c r="BP841294" s="90"/>
    </row>
    <row r="841295" spans="68:68" customFormat="1">
      <c r="BP841295" s="90"/>
    </row>
    <row r="841296" spans="68:68" customFormat="1">
      <c r="BP841296" s="90"/>
    </row>
    <row r="841297" spans="68:68" customFormat="1">
      <c r="BP841297" s="90"/>
    </row>
    <row r="841298" spans="68:68" customFormat="1">
      <c r="BP841298" s="90"/>
    </row>
    <row r="841299" spans="68:68" customFormat="1">
      <c r="BP841299" s="90"/>
    </row>
    <row r="841300" spans="68:68" customFormat="1">
      <c r="BP841300" s="90"/>
    </row>
    <row r="841301" spans="68:68" customFormat="1">
      <c r="BP841301" s="90"/>
    </row>
    <row r="841302" spans="68:68" customFormat="1">
      <c r="BP841302" s="90"/>
    </row>
    <row r="841303" spans="68:68" customFormat="1">
      <c r="BP841303" s="90"/>
    </row>
    <row r="841304" spans="68:68" customFormat="1">
      <c r="BP841304" s="90"/>
    </row>
    <row r="841305" spans="68:68" customFormat="1">
      <c r="BP841305" s="90"/>
    </row>
    <row r="841306" spans="68:68" customFormat="1">
      <c r="BP841306" s="90"/>
    </row>
    <row r="841307" spans="68:68" customFormat="1">
      <c r="BP841307" s="90"/>
    </row>
    <row r="841308" spans="68:68" customFormat="1">
      <c r="BP841308" s="90"/>
    </row>
    <row r="841309" spans="68:68" customFormat="1">
      <c r="BP841309" s="90"/>
    </row>
    <row r="841310" spans="68:68" customFormat="1">
      <c r="BP841310" s="90"/>
    </row>
    <row r="841311" spans="68:68" customFormat="1">
      <c r="BP841311" s="90"/>
    </row>
    <row r="841312" spans="68:68" customFormat="1">
      <c r="BP841312" s="90"/>
    </row>
    <row r="841313" spans="68:68" customFormat="1">
      <c r="BP841313" s="90"/>
    </row>
    <row r="841314" spans="68:68" customFormat="1">
      <c r="BP841314" s="90"/>
    </row>
    <row r="841315" spans="68:68" customFormat="1">
      <c r="BP841315" s="90"/>
    </row>
    <row r="841316" spans="68:68" customFormat="1">
      <c r="BP841316" s="90"/>
    </row>
    <row r="841317" spans="68:68" customFormat="1">
      <c r="BP841317" s="90"/>
    </row>
    <row r="841318" spans="68:68" customFormat="1">
      <c r="BP841318" s="90"/>
    </row>
    <row r="841319" spans="68:68" customFormat="1">
      <c r="BP841319" s="90"/>
    </row>
    <row r="841320" spans="68:68" customFormat="1">
      <c r="BP841320" s="90"/>
    </row>
    <row r="841321" spans="68:68" customFormat="1">
      <c r="BP841321" s="90"/>
    </row>
    <row r="841322" spans="68:68" customFormat="1">
      <c r="BP841322" s="90"/>
    </row>
    <row r="841323" spans="68:68" customFormat="1">
      <c r="BP841323" s="90"/>
    </row>
    <row r="841324" spans="68:68" customFormat="1">
      <c r="BP841324" s="90"/>
    </row>
    <row r="841325" spans="68:68" customFormat="1">
      <c r="BP841325" s="90"/>
    </row>
    <row r="841326" spans="68:68" customFormat="1">
      <c r="BP841326" s="90"/>
    </row>
    <row r="841327" spans="68:68" customFormat="1">
      <c r="BP841327" s="90"/>
    </row>
    <row r="841328" spans="68:68" customFormat="1">
      <c r="BP841328" s="90"/>
    </row>
    <row r="841329" spans="68:68" customFormat="1">
      <c r="BP841329" s="90"/>
    </row>
    <row r="841330" spans="68:68" customFormat="1">
      <c r="BP841330" s="90"/>
    </row>
    <row r="841331" spans="68:68" customFormat="1">
      <c r="BP841331" s="90"/>
    </row>
    <row r="841332" spans="68:68" customFormat="1">
      <c r="BP841332" s="90"/>
    </row>
    <row r="841333" spans="68:68" customFormat="1">
      <c r="BP841333" s="90"/>
    </row>
    <row r="841334" spans="68:68" customFormat="1">
      <c r="BP841334" s="90"/>
    </row>
    <row r="841335" spans="68:68" customFormat="1">
      <c r="BP841335" s="90"/>
    </row>
    <row r="841336" spans="68:68" customFormat="1">
      <c r="BP841336" s="90"/>
    </row>
    <row r="841337" spans="68:68" customFormat="1">
      <c r="BP841337" s="90"/>
    </row>
    <row r="841338" spans="68:68" customFormat="1">
      <c r="BP841338" s="90"/>
    </row>
    <row r="841339" spans="68:68" customFormat="1">
      <c r="BP841339" s="90"/>
    </row>
    <row r="841340" spans="68:68" customFormat="1">
      <c r="BP841340" s="90"/>
    </row>
    <row r="841341" spans="68:68" customFormat="1">
      <c r="BP841341" s="90"/>
    </row>
    <row r="841342" spans="68:68" customFormat="1">
      <c r="BP841342" s="90"/>
    </row>
    <row r="841343" spans="68:68" customFormat="1">
      <c r="BP841343" s="90"/>
    </row>
    <row r="841344" spans="68:68" customFormat="1">
      <c r="BP841344" s="90"/>
    </row>
    <row r="841345" spans="68:68" customFormat="1">
      <c r="BP841345" s="90"/>
    </row>
    <row r="841346" spans="68:68" customFormat="1">
      <c r="BP841346" s="90"/>
    </row>
    <row r="841347" spans="68:68" customFormat="1">
      <c r="BP841347" s="90"/>
    </row>
    <row r="841348" spans="68:68" customFormat="1">
      <c r="BP841348" s="90"/>
    </row>
    <row r="841349" spans="68:68" customFormat="1">
      <c r="BP841349" s="90"/>
    </row>
    <row r="841350" spans="68:68" customFormat="1">
      <c r="BP841350" s="90"/>
    </row>
    <row r="841351" spans="68:68" customFormat="1">
      <c r="BP841351" s="90"/>
    </row>
    <row r="841352" spans="68:68" customFormat="1">
      <c r="BP841352" s="90"/>
    </row>
    <row r="841353" spans="68:68" customFormat="1">
      <c r="BP841353" s="90"/>
    </row>
    <row r="841354" spans="68:68" customFormat="1">
      <c r="BP841354" s="90"/>
    </row>
    <row r="841355" spans="68:68" customFormat="1">
      <c r="BP841355" s="90"/>
    </row>
    <row r="841356" spans="68:68" customFormat="1">
      <c r="BP841356" s="90"/>
    </row>
    <row r="841357" spans="68:68" customFormat="1">
      <c r="BP841357" s="90"/>
    </row>
    <row r="841358" spans="68:68" customFormat="1">
      <c r="BP841358" s="90"/>
    </row>
    <row r="841359" spans="68:68" customFormat="1">
      <c r="BP841359" s="90"/>
    </row>
    <row r="841360" spans="68:68" customFormat="1">
      <c r="BP841360" s="90"/>
    </row>
    <row r="841361" spans="68:68" customFormat="1">
      <c r="BP841361" s="90"/>
    </row>
    <row r="841362" spans="68:68" customFormat="1">
      <c r="BP841362" s="90"/>
    </row>
    <row r="841363" spans="68:68" customFormat="1">
      <c r="BP841363" s="90"/>
    </row>
    <row r="841364" spans="68:68" customFormat="1">
      <c r="BP841364" s="90"/>
    </row>
    <row r="841365" spans="68:68" customFormat="1">
      <c r="BP841365" s="90"/>
    </row>
    <row r="841366" spans="68:68" customFormat="1">
      <c r="BP841366" s="90"/>
    </row>
    <row r="841367" spans="68:68" customFormat="1">
      <c r="BP841367" s="90"/>
    </row>
    <row r="841368" spans="68:68" customFormat="1">
      <c r="BP841368" s="90"/>
    </row>
    <row r="841369" spans="68:68" customFormat="1">
      <c r="BP841369" s="90"/>
    </row>
    <row r="841370" spans="68:68" customFormat="1">
      <c r="BP841370" s="90"/>
    </row>
    <row r="841371" spans="68:68" customFormat="1">
      <c r="BP841371" s="90"/>
    </row>
    <row r="841372" spans="68:68" customFormat="1">
      <c r="BP841372" s="90"/>
    </row>
    <row r="841373" spans="68:68" customFormat="1">
      <c r="BP841373" s="90"/>
    </row>
    <row r="841374" spans="68:68" customFormat="1">
      <c r="BP841374" s="90"/>
    </row>
    <row r="841375" spans="68:68" customFormat="1">
      <c r="BP841375" s="90"/>
    </row>
    <row r="841376" spans="68:68" customFormat="1">
      <c r="BP841376" s="90"/>
    </row>
    <row r="841377" spans="68:68" customFormat="1">
      <c r="BP841377" s="90"/>
    </row>
    <row r="841378" spans="68:68" customFormat="1">
      <c r="BP841378" s="90"/>
    </row>
    <row r="841379" spans="68:68" customFormat="1">
      <c r="BP841379" s="90"/>
    </row>
    <row r="841380" spans="68:68" customFormat="1">
      <c r="BP841380" s="90"/>
    </row>
    <row r="841381" spans="68:68" customFormat="1">
      <c r="BP841381" s="90"/>
    </row>
    <row r="841382" spans="68:68" customFormat="1">
      <c r="BP841382" s="90"/>
    </row>
    <row r="841383" spans="68:68" customFormat="1">
      <c r="BP841383" s="90"/>
    </row>
    <row r="841384" spans="68:68" customFormat="1">
      <c r="BP841384" s="90"/>
    </row>
    <row r="841385" spans="68:68" customFormat="1">
      <c r="BP841385" s="90"/>
    </row>
    <row r="841386" spans="68:68" customFormat="1">
      <c r="BP841386" s="90"/>
    </row>
    <row r="841387" spans="68:68" customFormat="1">
      <c r="BP841387" s="90"/>
    </row>
    <row r="841388" spans="68:68" customFormat="1">
      <c r="BP841388" s="90"/>
    </row>
    <row r="841389" spans="68:68" customFormat="1">
      <c r="BP841389" s="90"/>
    </row>
    <row r="841390" spans="68:68" customFormat="1">
      <c r="BP841390" s="90"/>
    </row>
    <row r="841391" spans="68:68" customFormat="1">
      <c r="BP841391" s="90"/>
    </row>
    <row r="841392" spans="68:68" customFormat="1">
      <c r="BP841392" s="90"/>
    </row>
    <row r="841393" spans="68:68" customFormat="1">
      <c r="BP841393" s="90"/>
    </row>
    <row r="841394" spans="68:68" customFormat="1">
      <c r="BP841394" s="90"/>
    </row>
    <row r="841395" spans="68:68" customFormat="1">
      <c r="BP841395" s="90"/>
    </row>
    <row r="841396" spans="68:68" customFormat="1">
      <c r="BP841396" s="90"/>
    </row>
    <row r="841397" spans="68:68" customFormat="1">
      <c r="BP841397" s="90"/>
    </row>
    <row r="841398" spans="68:68" customFormat="1">
      <c r="BP841398" s="90"/>
    </row>
    <row r="841399" spans="68:68" customFormat="1">
      <c r="BP841399" s="90"/>
    </row>
    <row r="841400" spans="68:68" customFormat="1">
      <c r="BP841400" s="90"/>
    </row>
    <row r="841401" spans="68:68" customFormat="1">
      <c r="BP841401" s="90"/>
    </row>
    <row r="841402" spans="68:68" customFormat="1">
      <c r="BP841402" s="90"/>
    </row>
    <row r="841403" spans="68:68" customFormat="1">
      <c r="BP841403" s="90"/>
    </row>
    <row r="841404" spans="68:68" customFormat="1">
      <c r="BP841404" s="90"/>
    </row>
    <row r="841405" spans="68:68" customFormat="1">
      <c r="BP841405" s="90"/>
    </row>
    <row r="841406" spans="68:68" customFormat="1">
      <c r="BP841406" s="90"/>
    </row>
    <row r="841407" spans="68:68" customFormat="1">
      <c r="BP841407" s="90"/>
    </row>
    <row r="841408" spans="68:68" customFormat="1">
      <c r="BP841408" s="90"/>
    </row>
    <row r="841409" spans="68:68" customFormat="1">
      <c r="BP841409" s="90"/>
    </row>
    <row r="841410" spans="68:68" customFormat="1">
      <c r="BP841410" s="90"/>
    </row>
    <row r="841411" spans="68:68" customFormat="1">
      <c r="BP841411" s="90"/>
    </row>
    <row r="841412" spans="68:68" customFormat="1">
      <c r="BP841412" s="90"/>
    </row>
    <row r="841413" spans="68:68" customFormat="1">
      <c r="BP841413" s="90"/>
    </row>
    <row r="841414" spans="68:68" customFormat="1">
      <c r="BP841414" s="90"/>
    </row>
    <row r="841415" spans="68:68" customFormat="1">
      <c r="BP841415" s="90"/>
    </row>
    <row r="841416" spans="68:68" customFormat="1">
      <c r="BP841416" s="90"/>
    </row>
    <row r="841417" spans="68:68" customFormat="1">
      <c r="BP841417" s="90"/>
    </row>
    <row r="841418" spans="68:68" customFormat="1">
      <c r="BP841418" s="90"/>
    </row>
    <row r="841419" spans="68:68" customFormat="1">
      <c r="BP841419" s="90"/>
    </row>
    <row r="841420" spans="68:68" customFormat="1">
      <c r="BP841420" s="90"/>
    </row>
    <row r="841421" spans="68:68" customFormat="1">
      <c r="BP841421" s="90"/>
    </row>
    <row r="841422" spans="68:68" customFormat="1">
      <c r="BP841422" s="90"/>
    </row>
    <row r="841423" spans="68:68" customFormat="1">
      <c r="BP841423" s="90"/>
    </row>
    <row r="841424" spans="68:68" customFormat="1">
      <c r="BP841424" s="90"/>
    </row>
    <row r="841425" spans="68:68" customFormat="1">
      <c r="BP841425" s="90"/>
    </row>
    <row r="841426" spans="68:68" customFormat="1">
      <c r="BP841426" s="90"/>
    </row>
    <row r="841427" spans="68:68" customFormat="1">
      <c r="BP841427" s="90"/>
    </row>
    <row r="841428" spans="68:68" customFormat="1">
      <c r="BP841428" s="90"/>
    </row>
    <row r="841429" spans="68:68" customFormat="1">
      <c r="BP841429" s="90"/>
    </row>
    <row r="841430" spans="68:68" customFormat="1">
      <c r="BP841430" s="90"/>
    </row>
    <row r="841431" spans="68:68" customFormat="1">
      <c r="BP841431" s="90"/>
    </row>
    <row r="841432" spans="68:68" customFormat="1">
      <c r="BP841432" s="90"/>
    </row>
    <row r="841433" spans="68:68" customFormat="1">
      <c r="BP841433" s="90"/>
    </row>
    <row r="841434" spans="68:68" customFormat="1">
      <c r="BP841434" s="90"/>
    </row>
    <row r="841435" spans="68:68" customFormat="1">
      <c r="BP841435" s="90"/>
    </row>
    <row r="841436" spans="68:68" customFormat="1">
      <c r="BP841436" s="90"/>
    </row>
    <row r="841437" spans="68:68" customFormat="1">
      <c r="BP841437" s="90"/>
    </row>
    <row r="841438" spans="68:68" customFormat="1">
      <c r="BP841438" s="90"/>
    </row>
    <row r="841439" spans="68:68" customFormat="1">
      <c r="BP841439" s="90"/>
    </row>
    <row r="841440" spans="68:68" customFormat="1">
      <c r="BP841440" s="90"/>
    </row>
    <row r="841441" spans="68:68" customFormat="1">
      <c r="BP841441" s="90"/>
    </row>
    <row r="841442" spans="68:68" customFormat="1">
      <c r="BP841442" s="90"/>
    </row>
    <row r="841443" spans="68:68" customFormat="1">
      <c r="BP841443" s="90"/>
    </row>
    <row r="841444" spans="68:68" customFormat="1">
      <c r="BP841444" s="90"/>
    </row>
    <row r="841445" spans="68:68" customFormat="1">
      <c r="BP841445" s="90"/>
    </row>
    <row r="841446" spans="68:68" customFormat="1">
      <c r="BP841446" s="90"/>
    </row>
    <row r="841447" spans="68:68" customFormat="1">
      <c r="BP841447" s="90"/>
    </row>
    <row r="841448" spans="68:68" customFormat="1">
      <c r="BP841448" s="90"/>
    </row>
    <row r="841449" spans="68:68" customFormat="1">
      <c r="BP841449" s="90"/>
    </row>
    <row r="841450" spans="68:68" customFormat="1">
      <c r="BP841450" s="90"/>
    </row>
    <row r="841451" spans="68:68" customFormat="1">
      <c r="BP841451" s="90"/>
    </row>
    <row r="841452" spans="68:68" customFormat="1">
      <c r="BP841452" s="90"/>
    </row>
    <row r="841453" spans="68:68" customFormat="1">
      <c r="BP841453" s="90"/>
    </row>
    <row r="841454" spans="68:68" customFormat="1">
      <c r="BP841454" s="90"/>
    </row>
    <row r="841455" spans="68:68" customFormat="1">
      <c r="BP841455" s="90"/>
    </row>
    <row r="841456" spans="68:68" customFormat="1">
      <c r="BP841456" s="90"/>
    </row>
    <row r="841457" spans="68:68" customFormat="1">
      <c r="BP841457" s="90"/>
    </row>
    <row r="841458" spans="68:68" customFormat="1">
      <c r="BP841458" s="90"/>
    </row>
    <row r="841459" spans="68:68" customFormat="1">
      <c r="BP841459" s="90"/>
    </row>
    <row r="841460" spans="68:68" customFormat="1">
      <c r="BP841460" s="90"/>
    </row>
    <row r="841461" spans="68:68" customFormat="1">
      <c r="BP841461" s="90"/>
    </row>
    <row r="841462" spans="68:68" customFormat="1">
      <c r="BP841462" s="90"/>
    </row>
    <row r="841463" spans="68:68" customFormat="1">
      <c r="BP841463" s="90"/>
    </row>
    <row r="841464" spans="68:68" customFormat="1">
      <c r="BP841464" s="90"/>
    </row>
    <row r="841465" spans="68:68" customFormat="1">
      <c r="BP841465" s="90"/>
    </row>
    <row r="841466" spans="68:68" customFormat="1">
      <c r="BP841466" s="90"/>
    </row>
    <row r="841467" spans="68:68" customFormat="1">
      <c r="BP841467" s="90"/>
    </row>
    <row r="841468" spans="68:68" customFormat="1">
      <c r="BP841468" s="90"/>
    </row>
    <row r="841469" spans="68:68" customFormat="1">
      <c r="BP841469" s="90"/>
    </row>
    <row r="841470" spans="68:68" customFormat="1">
      <c r="BP841470" s="90"/>
    </row>
    <row r="841471" spans="68:68" customFormat="1">
      <c r="BP841471" s="90"/>
    </row>
    <row r="841472" spans="68:68" customFormat="1">
      <c r="BP841472" s="90"/>
    </row>
    <row r="841473" spans="68:68" customFormat="1">
      <c r="BP841473" s="90"/>
    </row>
    <row r="841474" spans="68:68" customFormat="1">
      <c r="BP841474" s="90"/>
    </row>
    <row r="841475" spans="68:68" customFormat="1">
      <c r="BP841475" s="90"/>
    </row>
    <row r="841476" spans="68:68" customFormat="1">
      <c r="BP841476" s="90"/>
    </row>
    <row r="841477" spans="68:68" customFormat="1">
      <c r="BP841477" s="90"/>
    </row>
    <row r="841478" spans="68:68" customFormat="1">
      <c r="BP841478" s="90"/>
    </row>
    <row r="841479" spans="68:68" customFormat="1">
      <c r="BP841479" s="90"/>
    </row>
    <row r="841480" spans="68:68" customFormat="1">
      <c r="BP841480" s="90"/>
    </row>
    <row r="841481" spans="68:68" customFormat="1">
      <c r="BP841481" s="90"/>
    </row>
    <row r="841482" spans="68:68" customFormat="1">
      <c r="BP841482" s="90"/>
    </row>
    <row r="841483" spans="68:68" customFormat="1">
      <c r="BP841483" s="90"/>
    </row>
    <row r="841484" spans="68:68" customFormat="1">
      <c r="BP841484" s="90"/>
    </row>
    <row r="841485" spans="68:68" customFormat="1">
      <c r="BP841485" s="90"/>
    </row>
    <row r="841486" spans="68:68" customFormat="1">
      <c r="BP841486" s="90"/>
    </row>
    <row r="841487" spans="68:68" customFormat="1">
      <c r="BP841487" s="90"/>
    </row>
    <row r="841488" spans="68:68" customFormat="1">
      <c r="BP841488" s="90"/>
    </row>
    <row r="841489" spans="68:68" customFormat="1">
      <c r="BP841489" s="90"/>
    </row>
    <row r="841490" spans="68:68" customFormat="1">
      <c r="BP841490" s="90"/>
    </row>
    <row r="841491" spans="68:68" customFormat="1">
      <c r="BP841491" s="90"/>
    </row>
    <row r="841492" spans="68:68" customFormat="1">
      <c r="BP841492" s="90"/>
    </row>
    <row r="841493" spans="68:68" customFormat="1">
      <c r="BP841493" s="90"/>
    </row>
    <row r="841494" spans="68:68" customFormat="1">
      <c r="BP841494" s="90"/>
    </row>
    <row r="841495" spans="68:68" customFormat="1">
      <c r="BP841495" s="90"/>
    </row>
    <row r="841496" spans="68:68" customFormat="1">
      <c r="BP841496" s="90"/>
    </row>
    <row r="841497" spans="68:68" customFormat="1">
      <c r="BP841497" s="90"/>
    </row>
    <row r="841498" spans="68:68" customFormat="1">
      <c r="BP841498" s="90"/>
    </row>
    <row r="841499" spans="68:68" customFormat="1">
      <c r="BP841499" s="90"/>
    </row>
    <row r="841500" spans="68:68" customFormat="1">
      <c r="BP841500" s="90"/>
    </row>
    <row r="841501" spans="68:68" customFormat="1">
      <c r="BP841501" s="90"/>
    </row>
    <row r="841502" spans="68:68" customFormat="1">
      <c r="BP841502" s="90"/>
    </row>
    <row r="841503" spans="68:68" customFormat="1">
      <c r="BP841503" s="90"/>
    </row>
    <row r="841504" spans="68:68" customFormat="1">
      <c r="BP841504" s="90"/>
    </row>
    <row r="841505" spans="68:68" customFormat="1">
      <c r="BP841505" s="90"/>
    </row>
    <row r="841506" spans="68:68" customFormat="1">
      <c r="BP841506" s="90"/>
    </row>
    <row r="841507" spans="68:68" customFormat="1">
      <c r="BP841507" s="90"/>
    </row>
    <row r="841508" spans="68:68" customFormat="1">
      <c r="BP841508" s="90"/>
    </row>
    <row r="841509" spans="68:68" customFormat="1">
      <c r="BP841509" s="90"/>
    </row>
    <row r="841510" spans="68:68" customFormat="1">
      <c r="BP841510" s="90"/>
    </row>
    <row r="841511" spans="68:68" customFormat="1">
      <c r="BP841511" s="90"/>
    </row>
    <row r="841512" spans="68:68" customFormat="1">
      <c r="BP841512" s="90"/>
    </row>
    <row r="841513" spans="68:68" customFormat="1">
      <c r="BP841513" s="90"/>
    </row>
    <row r="841514" spans="68:68" customFormat="1">
      <c r="BP841514" s="90"/>
    </row>
    <row r="841515" spans="68:68" customFormat="1">
      <c r="BP841515" s="90"/>
    </row>
    <row r="841516" spans="68:68" customFormat="1">
      <c r="BP841516" s="90"/>
    </row>
    <row r="841517" spans="68:68" customFormat="1">
      <c r="BP841517" s="90"/>
    </row>
    <row r="841518" spans="68:68" customFormat="1">
      <c r="BP841518" s="90"/>
    </row>
    <row r="841519" spans="68:68" customFormat="1">
      <c r="BP841519" s="90"/>
    </row>
    <row r="841520" spans="68:68" customFormat="1">
      <c r="BP841520" s="90"/>
    </row>
    <row r="841521" spans="68:68" customFormat="1">
      <c r="BP841521" s="90"/>
    </row>
    <row r="841522" spans="68:68" customFormat="1">
      <c r="BP841522" s="90"/>
    </row>
    <row r="841523" spans="68:68" customFormat="1">
      <c r="BP841523" s="90"/>
    </row>
    <row r="841524" spans="68:68" customFormat="1">
      <c r="BP841524" s="90"/>
    </row>
    <row r="841525" spans="68:68" customFormat="1">
      <c r="BP841525" s="90"/>
    </row>
    <row r="841526" spans="68:68" customFormat="1">
      <c r="BP841526" s="90"/>
    </row>
    <row r="841527" spans="68:68" customFormat="1">
      <c r="BP841527" s="90"/>
    </row>
    <row r="841528" spans="68:68" customFormat="1">
      <c r="BP841528" s="90"/>
    </row>
    <row r="841529" spans="68:68" customFormat="1">
      <c r="BP841529" s="90"/>
    </row>
    <row r="841530" spans="68:68" customFormat="1">
      <c r="BP841530" s="90"/>
    </row>
    <row r="841531" spans="68:68" customFormat="1">
      <c r="BP841531" s="90"/>
    </row>
    <row r="841532" spans="68:68" customFormat="1">
      <c r="BP841532" s="90"/>
    </row>
    <row r="841533" spans="68:68" customFormat="1">
      <c r="BP841533" s="90"/>
    </row>
    <row r="841534" spans="68:68" customFormat="1">
      <c r="BP841534" s="90"/>
    </row>
    <row r="841535" spans="68:68" customFormat="1">
      <c r="BP841535" s="90"/>
    </row>
    <row r="841536" spans="68:68" customFormat="1">
      <c r="BP841536" s="90"/>
    </row>
    <row r="841537" spans="68:68" customFormat="1">
      <c r="BP841537" s="90"/>
    </row>
    <row r="841538" spans="68:68" customFormat="1">
      <c r="BP841538" s="90"/>
    </row>
    <row r="841539" spans="68:68" customFormat="1">
      <c r="BP841539" s="90"/>
    </row>
    <row r="841540" spans="68:68" customFormat="1">
      <c r="BP841540" s="90"/>
    </row>
    <row r="841541" spans="68:68" customFormat="1">
      <c r="BP841541" s="90"/>
    </row>
    <row r="841542" spans="68:68" customFormat="1">
      <c r="BP841542" s="90"/>
    </row>
    <row r="841543" spans="68:68" customFormat="1">
      <c r="BP841543" s="90"/>
    </row>
    <row r="841544" spans="68:68" customFormat="1">
      <c r="BP841544" s="90"/>
    </row>
    <row r="841545" spans="68:68" customFormat="1">
      <c r="BP841545" s="90"/>
    </row>
    <row r="841546" spans="68:68" customFormat="1">
      <c r="BP841546" s="90"/>
    </row>
    <row r="841547" spans="68:68" customFormat="1">
      <c r="BP841547" s="90"/>
    </row>
    <row r="841548" spans="68:68" customFormat="1">
      <c r="BP841548" s="90"/>
    </row>
    <row r="841549" spans="68:68" customFormat="1">
      <c r="BP841549" s="90"/>
    </row>
    <row r="841550" spans="68:68" customFormat="1">
      <c r="BP841550" s="90"/>
    </row>
    <row r="841551" spans="68:68" customFormat="1">
      <c r="BP841551" s="90"/>
    </row>
    <row r="841552" spans="68:68" customFormat="1">
      <c r="BP841552" s="90"/>
    </row>
    <row r="841553" spans="68:68" customFormat="1">
      <c r="BP841553" s="90"/>
    </row>
    <row r="841554" spans="68:68" customFormat="1">
      <c r="BP841554" s="90"/>
    </row>
    <row r="841555" spans="68:68" customFormat="1">
      <c r="BP841555" s="90"/>
    </row>
    <row r="841556" spans="68:68" customFormat="1">
      <c r="BP841556" s="90"/>
    </row>
    <row r="841557" spans="68:68" customFormat="1">
      <c r="BP841557" s="90"/>
    </row>
    <row r="841558" spans="68:68" customFormat="1">
      <c r="BP841558" s="90"/>
    </row>
    <row r="841559" spans="68:68" customFormat="1">
      <c r="BP841559" s="90"/>
    </row>
    <row r="841560" spans="68:68" customFormat="1">
      <c r="BP841560" s="90"/>
    </row>
    <row r="841561" spans="68:68" customFormat="1">
      <c r="BP841561" s="90"/>
    </row>
    <row r="841562" spans="68:68" customFormat="1">
      <c r="BP841562" s="90"/>
    </row>
    <row r="841563" spans="68:68" customFormat="1">
      <c r="BP841563" s="90"/>
    </row>
    <row r="841564" spans="68:68" customFormat="1">
      <c r="BP841564" s="90"/>
    </row>
    <row r="841565" spans="68:68" customFormat="1">
      <c r="BP841565" s="90"/>
    </row>
    <row r="841566" spans="68:68" customFormat="1">
      <c r="BP841566" s="90"/>
    </row>
    <row r="841567" spans="68:68" customFormat="1">
      <c r="BP841567" s="90"/>
    </row>
    <row r="841568" spans="68:68" customFormat="1">
      <c r="BP841568" s="90"/>
    </row>
    <row r="841569" spans="68:68" customFormat="1">
      <c r="BP841569" s="90"/>
    </row>
    <row r="841570" spans="68:68" customFormat="1">
      <c r="BP841570" s="90"/>
    </row>
    <row r="841571" spans="68:68" customFormat="1">
      <c r="BP841571" s="90"/>
    </row>
    <row r="841572" spans="68:68" customFormat="1">
      <c r="BP841572" s="90"/>
    </row>
    <row r="841573" spans="68:68" customFormat="1">
      <c r="BP841573" s="90"/>
    </row>
    <row r="841574" spans="68:68" customFormat="1">
      <c r="BP841574" s="90"/>
    </row>
    <row r="841575" spans="68:68" customFormat="1">
      <c r="BP841575" s="90"/>
    </row>
    <row r="841576" spans="68:68" customFormat="1">
      <c r="BP841576" s="90"/>
    </row>
    <row r="841577" spans="68:68" customFormat="1">
      <c r="BP841577" s="90"/>
    </row>
    <row r="841578" spans="68:68" customFormat="1">
      <c r="BP841578" s="90"/>
    </row>
    <row r="841579" spans="68:68" customFormat="1">
      <c r="BP841579" s="90"/>
    </row>
    <row r="841580" spans="68:68" customFormat="1">
      <c r="BP841580" s="90"/>
    </row>
    <row r="841581" spans="68:68" customFormat="1">
      <c r="BP841581" s="90"/>
    </row>
    <row r="841582" spans="68:68" customFormat="1">
      <c r="BP841582" s="90"/>
    </row>
    <row r="841583" spans="68:68" customFormat="1">
      <c r="BP841583" s="90"/>
    </row>
    <row r="841584" spans="68:68" customFormat="1">
      <c r="BP841584" s="90"/>
    </row>
    <row r="841585" spans="68:68" customFormat="1">
      <c r="BP841585" s="90"/>
    </row>
    <row r="841586" spans="68:68" customFormat="1">
      <c r="BP841586" s="90"/>
    </row>
    <row r="841587" spans="68:68" customFormat="1">
      <c r="BP841587" s="90"/>
    </row>
    <row r="841588" spans="68:68" customFormat="1">
      <c r="BP841588" s="90"/>
    </row>
    <row r="841589" spans="68:68" customFormat="1">
      <c r="BP841589" s="90"/>
    </row>
    <row r="841590" spans="68:68" customFormat="1">
      <c r="BP841590" s="90"/>
    </row>
    <row r="841591" spans="68:68" customFormat="1">
      <c r="BP841591" s="90"/>
    </row>
    <row r="841592" spans="68:68" customFormat="1">
      <c r="BP841592" s="90"/>
    </row>
    <row r="841593" spans="68:68" customFormat="1">
      <c r="BP841593" s="90"/>
    </row>
    <row r="841594" spans="68:68" customFormat="1">
      <c r="BP841594" s="90"/>
    </row>
    <row r="841595" spans="68:68" customFormat="1">
      <c r="BP841595" s="90"/>
    </row>
    <row r="841596" spans="68:68" customFormat="1">
      <c r="BP841596" s="90"/>
    </row>
    <row r="841597" spans="68:68" customFormat="1">
      <c r="BP841597" s="90"/>
    </row>
    <row r="841598" spans="68:68" customFormat="1">
      <c r="BP841598" s="90"/>
    </row>
    <row r="841599" spans="68:68" customFormat="1">
      <c r="BP841599" s="90"/>
    </row>
    <row r="841600" spans="68:68" customFormat="1">
      <c r="BP841600" s="90"/>
    </row>
    <row r="841601" spans="68:68" customFormat="1">
      <c r="BP841601" s="90"/>
    </row>
    <row r="841602" spans="68:68" customFormat="1">
      <c r="BP841602" s="90"/>
    </row>
    <row r="841603" spans="68:68" customFormat="1">
      <c r="BP841603" s="90"/>
    </row>
    <row r="841604" spans="68:68" customFormat="1">
      <c r="BP841604" s="90"/>
    </row>
    <row r="841605" spans="68:68" customFormat="1">
      <c r="BP841605" s="90"/>
    </row>
    <row r="841606" spans="68:68" customFormat="1">
      <c r="BP841606" s="90"/>
    </row>
    <row r="841607" spans="68:68" customFormat="1">
      <c r="BP841607" s="90"/>
    </row>
    <row r="841608" spans="68:68" customFormat="1">
      <c r="BP841608" s="90"/>
    </row>
    <row r="841609" spans="68:68" customFormat="1">
      <c r="BP841609" s="90"/>
    </row>
    <row r="841610" spans="68:68" customFormat="1">
      <c r="BP841610" s="90"/>
    </row>
    <row r="841611" spans="68:68" customFormat="1">
      <c r="BP841611" s="90"/>
    </row>
    <row r="841612" spans="68:68" customFormat="1">
      <c r="BP841612" s="90"/>
    </row>
    <row r="841613" spans="68:68" customFormat="1">
      <c r="BP841613" s="90"/>
    </row>
    <row r="841614" spans="68:68" customFormat="1">
      <c r="BP841614" s="90"/>
    </row>
    <row r="841615" spans="68:68" customFormat="1">
      <c r="BP841615" s="90"/>
    </row>
    <row r="841616" spans="68:68" customFormat="1">
      <c r="BP841616" s="90"/>
    </row>
    <row r="841617" spans="68:68" customFormat="1">
      <c r="BP841617" s="90"/>
    </row>
    <row r="841618" spans="68:68" customFormat="1">
      <c r="BP841618" s="90"/>
    </row>
    <row r="841619" spans="68:68" customFormat="1">
      <c r="BP841619" s="90"/>
    </row>
    <row r="841620" spans="68:68" customFormat="1">
      <c r="BP841620" s="90"/>
    </row>
    <row r="841621" spans="68:68" customFormat="1">
      <c r="BP841621" s="90"/>
    </row>
    <row r="841622" spans="68:68" customFormat="1">
      <c r="BP841622" s="90"/>
    </row>
    <row r="841623" spans="68:68" customFormat="1">
      <c r="BP841623" s="90"/>
    </row>
    <row r="841624" spans="68:68" customFormat="1">
      <c r="BP841624" s="90"/>
    </row>
    <row r="841625" spans="68:68" customFormat="1">
      <c r="BP841625" s="90"/>
    </row>
    <row r="841626" spans="68:68" customFormat="1">
      <c r="BP841626" s="90"/>
    </row>
    <row r="841627" spans="68:68" customFormat="1">
      <c r="BP841627" s="90"/>
    </row>
    <row r="841628" spans="68:68" customFormat="1">
      <c r="BP841628" s="90"/>
    </row>
    <row r="841629" spans="68:68" customFormat="1">
      <c r="BP841629" s="90"/>
    </row>
    <row r="841630" spans="68:68" customFormat="1">
      <c r="BP841630" s="90"/>
    </row>
    <row r="841631" spans="68:68" customFormat="1">
      <c r="BP841631" s="90"/>
    </row>
    <row r="841632" spans="68:68" customFormat="1">
      <c r="BP841632" s="90"/>
    </row>
    <row r="841633" spans="68:68" customFormat="1">
      <c r="BP841633" s="90"/>
    </row>
    <row r="841634" spans="68:68" customFormat="1">
      <c r="BP841634" s="90"/>
    </row>
    <row r="841635" spans="68:68" customFormat="1">
      <c r="BP841635" s="90"/>
    </row>
    <row r="841636" spans="68:68" customFormat="1">
      <c r="BP841636" s="90"/>
    </row>
    <row r="841637" spans="68:68" customFormat="1">
      <c r="BP841637" s="90"/>
    </row>
    <row r="841638" spans="68:68" customFormat="1">
      <c r="BP841638" s="90"/>
    </row>
    <row r="841639" spans="68:68" customFormat="1">
      <c r="BP841639" s="90"/>
    </row>
    <row r="841640" spans="68:68" customFormat="1">
      <c r="BP841640" s="90"/>
    </row>
    <row r="841641" spans="68:68" customFormat="1">
      <c r="BP841641" s="90"/>
    </row>
    <row r="841642" spans="68:68" customFormat="1">
      <c r="BP841642" s="90"/>
    </row>
    <row r="841643" spans="68:68" customFormat="1">
      <c r="BP841643" s="90"/>
    </row>
    <row r="841644" spans="68:68" customFormat="1">
      <c r="BP841644" s="90"/>
    </row>
    <row r="841645" spans="68:68" customFormat="1">
      <c r="BP841645" s="90"/>
    </row>
    <row r="841646" spans="68:68" customFormat="1">
      <c r="BP841646" s="90"/>
    </row>
    <row r="841647" spans="68:68" customFormat="1">
      <c r="BP841647" s="90"/>
    </row>
    <row r="841648" spans="68:68" customFormat="1">
      <c r="BP841648" s="90"/>
    </row>
    <row r="841649" spans="68:68" customFormat="1">
      <c r="BP841649" s="90"/>
    </row>
    <row r="841650" spans="68:68" customFormat="1">
      <c r="BP841650" s="90"/>
    </row>
    <row r="841651" spans="68:68" customFormat="1">
      <c r="BP841651" s="90"/>
    </row>
    <row r="841652" spans="68:68" customFormat="1">
      <c r="BP841652" s="90"/>
    </row>
    <row r="841653" spans="68:68" customFormat="1">
      <c r="BP841653" s="90"/>
    </row>
    <row r="841654" spans="68:68" customFormat="1">
      <c r="BP841654" s="90"/>
    </row>
    <row r="841655" spans="68:68" customFormat="1">
      <c r="BP841655" s="90"/>
    </row>
    <row r="841656" spans="68:68" customFormat="1">
      <c r="BP841656" s="90"/>
    </row>
    <row r="841657" spans="68:68" customFormat="1">
      <c r="BP841657" s="90"/>
    </row>
    <row r="841658" spans="68:68" customFormat="1">
      <c r="BP841658" s="90"/>
    </row>
    <row r="841659" spans="68:68" customFormat="1">
      <c r="BP841659" s="90"/>
    </row>
    <row r="841660" spans="68:68" customFormat="1">
      <c r="BP841660" s="90"/>
    </row>
    <row r="841661" spans="68:68" customFormat="1">
      <c r="BP841661" s="90"/>
    </row>
    <row r="841662" spans="68:68" customFormat="1">
      <c r="BP841662" s="90"/>
    </row>
    <row r="841663" spans="68:68" customFormat="1">
      <c r="BP841663" s="90"/>
    </row>
    <row r="841664" spans="68:68" customFormat="1">
      <c r="BP841664" s="90"/>
    </row>
    <row r="841665" spans="68:68" customFormat="1">
      <c r="BP841665" s="90"/>
    </row>
    <row r="841666" spans="68:68" customFormat="1">
      <c r="BP841666" s="90"/>
    </row>
    <row r="841667" spans="68:68" customFormat="1">
      <c r="BP841667" s="90"/>
    </row>
    <row r="841668" spans="68:68" customFormat="1">
      <c r="BP841668" s="90"/>
    </row>
    <row r="841669" spans="68:68" customFormat="1">
      <c r="BP841669" s="90"/>
    </row>
    <row r="841670" spans="68:68" customFormat="1">
      <c r="BP841670" s="90"/>
    </row>
    <row r="841671" spans="68:68" customFormat="1">
      <c r="BP841671" s="90"/>
    </row>
    <row r="841672" spans="68:68" customFormat="1">
      <c r="BP841672" s="90"/>
    </row>
    <row r="841673" spans="68:68" customFormat="1">
      <c r="BP841673" s="90"/>
    </row>
    <row r="841674" spans="68:68" customFormat="1">
      <c r="BP841674" s="90"/>
    </row>
    <row r="841675" spans="68:68" customFormat="1">
      <c r="BP841675" s="90"/>
    </row>
    <row r="841676" spans="68:68" customFormat="1">
      <c r="BP841676" s="90"/>
    </row>
    <row r="841677" spans="68:68" customFormat="1">
      <c r="BP841677" s="90"/>
    </row>
    <row r="841678" spans="68:68" customFormat="1">
      <c r="BP841678" s="90"/>
    </row>
    <row r="841679" spans="68:68" customFormat="1">
      <c r="BP841679" s="90"/>
    </row>
    <row r="841680" spans="68:68" customFormat="1">
      <c r="BP841680" s="90"/>
    </row>
    <row r="841681" spans="68:68" customFormat="1">
      <c r="BP841681" s="90"/>
    </row>
    <row r="841682" spans="68:68" customFormat="1">
      <c r="BP841682" s="90"/>
    </row>
    <row r="841683" spans="68:68" customFormat="1">
      <c r="BP841683" s="90"/>
    </row>
    <row r="841684" spans="68:68" customFormat="1">
      <c r="BP841684" s="90"/>
    </row>
    <row r="841685" spans="68:68" customFormat="1">
      <c r="BP841685" s="90"/>
    </row>
    <row r="841686" spans="68:68" customFormat="1">
      <c r="BP841686" s="90"/>
    </row>
    <row r="841687" spans="68:68" customFormat="1">
      <c r="BP841687" s="90"/>
    </row>
    <row r="841688" spans="68:68" customFormat="1">
      <c r="BP841688" s="90"/>
    </row>
    <row r="841689" spans="68:68" customFormat="1">
      <c r="BP841689" s="90"/>
    </row>
    <row r="841690" spans="68:68" customFormat="1">
      <c r="BP841690" s="90"/>
    </row>
    <row r="841691" spans="68:68" customFormat="1">
      <c r="BP841691" s="90"/>
    </row>
    <row r="841692" spans="68:68" customFormat="1">
      <c r="BP841692" s="90"/>
    </row>
    <row r="841693" spans="68:68" customFormat="1">
      <c r="BP841693" s="90"/>
    </row>
    <row r="841694" spans="68:68" customFormat="1">
      <c r="BP841694" s="90"/>
    </row>
    <row r="841695" spans="68:68" customFormat="1">
      <c r="BP841695" s="90"/>
    </row>
    <row r="841696" spans="68:68" customFormat="1">
      <c r="BP841696" s="90"/>
    </row>
    <row r="841697" spans="68:68" customFormat="1">
      <c r="BP841697" s="90"/>
    </row>
    <row r="841698" spans="68:68" customFormat="1">
      <c r="BP841698" s="90"/>
    </row>
    <row r="841699" spans="68:68" customFormat="1">
      <c r="BP841699" s="90"/>
    </row>
    <row r="841700" spans="68:68" customFormat="1">
      <c r="BP841700" s="90"/>
    </row>
    <row r="841701" spans="68:68" customFormat="1">
      <c r="BP841701" s="90"/>
    </row>
    <row r="841702" spans="68:68" customFormat="1">
      <c r="BP841702" s="90"/>
    </row>
    <row r="841703" spans="68:68" customFormat="1">
      <c r="BP841703" s="90"/>
    </row>
    <row r="841704" spans="68:68" customFormat="1">
      <c r="BP841704" s="90"/>
    </row>
    <row r="841705" spans="68:68" customFormat="1">
      <c r="BP841705" s="90"/>
    </row>
    <row r="841706" spans="68:68" customFormat="1">
      <c r="BP841706" s="90"/>
    </row>
    <row r="841707" spans="68:68" customFormat="1">
      <c r="BP841707" s="90"/>
    </row>
    <row r="841708" spans="68:68" customFormat="1">
      <c r="BP841708" s="90"/>
    </row>
    <row r="841709" spans="68:68" customFormat="1">
      <c r="BP841709" s="90"/>
    </row>
    <row r="841710" spans="68:68" customFormat="1">
      <c r="BP841710" s="90"/>
    </row>
    <row r="841711" spans="68:68" customFormat="1">
      <c r="BP841711" s="90"/>
    </row>
    <row r="841712" spans="68:68" customFormat="1">
      <c r="BP841712" s="90"/>
    </row>
    <row r="841713" spans="68:68" customFormat="1">
      <c r="BP841713" s="90"/>
    </row>
    <row r="841714" spans="68:68" customFormat="1">
      <c r="BP841714" s="90"/>
    </row>
    <row r="841715" spans="68:68" customFormat="1">
      <c r="BP841715" s="90"/>
    </row>
    <row r="841716" spans="68:68" customFormat="1">
      <c r="BP841716" s="90"/>
    </row>
    <row r="841717" spans="68:68" customFormat="1">
      <c r="BP841717" s="90"/>
    </row>
    <row r="841718" spans="68:68" customFormat="1">
      <c r="BP841718" s="90"/>
    </row>
    <row r="841719" spans="68:68" customFormat="1">
      <c r="BP841719" s="90"/>
    </row>
    <row r="841720" spans="68:68" customFormat="1">
      <c r="BP841720" s="90"/>
    </row>
    <row r="841721" spans="68:68" customFormat="1">
      <c r="BP841721" s="90"/>
    </row>
    <row r="841722" spans="68:68" customFormat="1">
      <c r="BP841722" s="90"/>
    </row>
    <row r="841723" spans="68:68" customFormat="1">
      <c r="BP841723" s="90"/>
    </row>
    <row r="841724" spans="68:68" customFormat="1">
      <c r="BP841724" s="90"/>
    </row>
    <row r="841725" spans="68:68" customFormat="1">
      <c r="BP841725" s="90"/>
    </row>
    <row r="841726" spans="68:68" customFormat="1">
      <c r="BP841726" s="90"/>
    </row>
    <row r="841727" spans="68:68" customFormat="1">
      <c r="BP841727" s="90"/>
    </row>
    <row r="841728" spans="68:68" customFormat="1">
      <c r="BP841728" s="90"/>
    </row>
    <row r="841729" spans="68:68" customFormat="1">
      <c r="BP841729" s="90"/>
    </row>
    <row r="841730" spans="68:68" customFormat="1">
      <c r="BP841730" s="90"/>
    </row>
    <row r="841731" spans="68:68" customFormat="1">
      <c r="BP841731" s="90"/>
    </row>
    <row r="841732" spans="68:68" customFormat="1">
      <c r="BP841732" s="90"/>
    </row>
    <row r="841733" spans="68:68" customFormat="1">
      <c r="BP841733" s="90"/>
    </row>
    <row r="841734" spans="68:68" customFormat="1">
      <c r="BP841734" s="90"/>
    </row>
    <row r="841735" spans="68:68" customFormat="1">
      <c r="BP841735" s="90"/>
    </row>
    <row r="841736" spans="68:68" customFormat="1">
      <c r="BP841736" s="90"/>
    </row>
    <row r="841737" spans="68:68" customFormat="1">
      <c r="BP841737" s="90"/>
    </row>
    <row r="841738" spans="68:68" customFormat="1">
      <c r="BP841738" s="90"/>
    </row>
    <row r="841739" spans="68:68" customFormat="1">
      <c r="BP841739" s="90"/>
    </row>
    <row r="841740" spans="68:68" customFormat="1">
      <c r="BP841740" s="90"/>
    </row>
    <row r="841741" spans="68:68" customFormat="1">
      <c r="BP841741" s="90"/>
    </row>
    <row r="841742" spans="68:68" customFormat="1">
      <c r="BP841742" s="90"/>
    </row>
    <row r="841743" spans="68:68" customFormat="1">
      <c r="BP841743" s="90"/>
    </row>
    <row r="841744" spans="68:68" customFormat="1">
      <c r="BP841744" s="90"/>
    </row>
    <row r="841745" spans="68:68" customFormat="1">
      <c r="BP841745" s="90"/>
    </row>
    <row r="841746" spans="68:68" customFormat="1">
      <c r="BP841746" s="90"/>
    </row>
    <row r="841747" spans="68:68" customFormat="1">
      <c r="BP841747" s="90"/>
    </row>
    <row r="841748" spans="68:68" customFormat="1">
      <c r="BP841748" s="90"/>
    </row>
    <row r="841749" spans="68:68" customFormat="1">
      <c r="BP841749" s="90"/>
    </row>
    <row r="841750" spans="68:68" customFormat="1">
      <c r="BP841750" s="90"/>
    </row>
    <row r="841751" spans="68:68" customFormat="1">
      <c r="BP841751" s="90"/>
    </row>
    <row r="841752" spans="68:68" customFormat="1">
      <c r="BP841752" s="90"/>
    </row>
    <row r="841753" spans="68:68" customFormat="1">
      <c r="BP841753" s="90"/>
    </row>
    <row r="841754" spans="68:68" customFormat="1">
      <c r="BP841754" s="90"/>
    </row>
    <row r="841755" spans="68:68" customFormat="1">
      <c r="BP841755" s="90"/>
    </row>
    <row r="841756" spans="68:68" customFormat="1">
      <c r="BP841756" s="90"/>
    </row>
    <row r="841757" spans="68:68" customFormat="1">
      <c r="BP841757" s="90"/>
    </row>
    <row r="841758" spans="68:68" customFormat="1">
      <c r="BP841758" s="90"/>
    </row>
    <row r="841759" spans="68:68" customFormat="1">
      <c r="BP841759" s="90"/>
    </row>
    <row r="841760" spans="68:68" customFormat="1">
      <c r="BP841760" s="90"/>
    </row>
    <row r="841761" spans="68:68" customFormat="1">
      <c r="BP841761" s="90"/>
    </row>
    <row r="841762" spans="68:68" customFormat="1">
      <c r="BP841762" s="90"/>
    </row>
    <row r="841763" spans="68:68" customFormat="1">
      <c r="BP841763" s="90"/>
    </row>
    <row r="841764" spans="68:68" customFormat="1">
      <c r="BP841764" s="90"/>
    </row>
    <row r="841765" spans="68:68" customFormat="1">
      <c r="BP841765" s="90"/>
    </row>
    <row r="841766" spans="68:68" customFormat="1">
      <c r="BP841766" s="90"/>
    </row>
    <row r="841767" spans="68:68" customFormat="1">
      <c r="BP841767" s="90"/>
    </row>
    <row r="841768" spans="68:68" customFormat="1">
      <c r="BP841768" s="90"/>
    </row>
    <row r="841769" spans="68:68" customFormat="1">
      <c r="BP841769" s="90"/>
    </row>
    <row r="841770" spans="68:68" customFormat="1">
      <c r="BP841770" s="90"/>
    </row>
    <row r="841771" spans="68:68" customFormat="1">
      <c r="BP841771" s="90"/>
    </row>
    <row r="841772" spans="68:68" customFormat="1">
      <c r="BP841772" s="90"/>
    </row>
    <row r="841773" spans="68:68" customFormat="1">
      <c r="BP841773" s="90"/>
    </row>
    <row r="841774" spans="68:68" customFormat="1">
      <c r="BP841774" s="90"/>
    </row>
    <row r="841775" spans="68:68" customFormat="1">
      <c r="BP841775" s="90"/>
    </row>
    <row r="841776" spans="68:68" customFormat="1">
      <c r="BP841776" s="90"/>
    </row>
    <row r="841777" spans="68:68" customFormat="1">
      <c r="BP841777" s="90"/>
    </row>
    <row r="841778" spans="68:68" customFormat="1">
      <c r="BP841778" s="90"/>
    </row>
    <row r="841779" spans="68:68" customFormat="1">
      <c r="BP841779" s="90"/>
    </row>
    <row r="841780" spans="68:68" customFormat="1">
      <c r="BP841780" s="90"/>
    </row>
    <row r="841781" spans="68:68" customFormat="1">
      <c r="BP841781" s="90"/>
    </row>
    <row r="841782" spans="68:68" customFormat="1">
      <c r="BP841782" s="90"/>
    </row>
    <row r="841783" spans="68:68" customFormat="1">
      <c r="BP841783" s="90"/>
    </row>
    <row r="841784" spans="68:68" customFormat="1">
      <c r="BP841784" s="90"/>
    </row>
    <row r="841785" spans="68:68" customFormat="1">
      <c r="BP841785" s="90"/>
    </row>
    <row r="841786" spans="68:68" customFormat="1">
      <c r="BP841786" s="90"/>
    </row>
    <row r="841787" spans="68:68" customFormat="1">
      <c r="BP841787" s="90"/>
    </row>
    <row r="841788" spans="68:68" customFormat="1">
      <c r="BP841788" s="90"/>
    </row>
    <row r="841789" spans="68:68" customFormat="1">
      <c r="BP841789" s="90"/>
    </row>
    <row r="841790" spans="68:68" customFormat="1">
      <c r="BP841790" s="90"/>
    </row>
    <row r="841791" spans="68:68" customFormat="1">
      <c r="BP841791" s="90"/>
    </row>
    <row r="841792" spans="68:68" customFormat="1">
      <c r="BP841792" s="90"/>
    </row>
    <row r="841793" spans="68:68" customFormat="1">
      <c r="BP841793" s="90"/>
    </row>
    <row r="841794" spans="68:68" customFormat="1">
      <c r="BP841794" s="90"/>
    </row>
    <row r="841795" spans="68:68" customFormat="1">
      <c r="BP841795" s="90"/>
    </row>
    <row r="841796" spans="68:68" customFormat="1">
      <c r="BP841796" s="90"/>
    </row>
    <row r="841797" spans="68:68" customFormat="1">
      <c r="BP841797" s="90"/>
    </row>
    <row r="841798" spans="68:68" customFormat="1">
      <c r="BP841798" s="90"/>
    </row>
    <row r="841799" spans="68:68" customFormat="1">
      <c r="BP841799" s="90"/>
    </row>
    <row r="841800" spans="68:68" customFormat="1">
      <c r="BP841800" s="90"/>
    </row>
    <row r="841801" spans="68:68" customFormat="1">
      <c r="BP841801" s="90"/>
    </row>
    <row r="841802" spans="68:68" customFormat="1">
      <c r="BP841802" s="90"/>
    </row>
    <row r="841803" spans="68:68" customFormat="1">
      <c r="BP841803" s="90"/>
    </row>
    <row r="841804" spans="68:68" customFormat="1">
      <c r="BP841804" s="90"/>
    </row>
    <row r="841805" spans="68:68" customFormat="1">
      <c r="BP841805" s="90"/>
    </row>
    <row r="841806" spans="68:68" customFormat="1">
      <c r="BP841806" s="90"/>
    </row>
    <row r="841807" spans="68:68" customFormat="1">
      <c r="BP841807" s="90"/>
    </row>
    <row r="841808" spans="68:68" customFormat="1">
      <c r="BP841808" s="90"/>
    </row>
    <row r="841809" spans="68:68" customFormat="1">
      <c r="BP841809" s="90"/>
    </row>
    <row r="841810" spans="68:68" customFormat="1">
      <c r="BP841810" s="90"/>
    </row>
    <row r="841811" spans="68:68" customFormat="1">
      <c r="BP841811" s="90"/>
    </row>
    <row r="841812" spans="68:68" customFormat="1">
      <c r="BP841812" s="90"/>
    </row>
    <row r="841813" spans="68:68" customFormat="1">
      <c r="BP841813" s="90"/>
    </row>
    <row r="841814" spans="68:68" customFormat="1">
      <c r="BP841814" s="90"/>
    </row>
    <row r="841815" spans="68:68" customFormat="1">
      <c r="BP841815" s="90"/>
    </row>
    <row r="841816" spans="68:68" customFormat="1">
      <c r="BP841816" s="90"/>
    </row>
    <row r="841817" spans="68:68" customFormat="1">
      <c r="BP841817" s="90"/>
    </row>
    <row r="841818" spans="68:68" customFormat="1">
      <c r="BP841818" s="90"/>
    </row>
    <row r="841819" spans="68:68" customFormat="1">
      <c r="BP841819" s="90"/>
    </row>
    <row r="841820" spans="68:68" customFormat="1">
      <c r="BP841820" s="90"/>
    </row>
    <row r="841821" spans="68:68" customFormat="1">
      <c r="BP841821" s="90"/>
    </row>
    <row r="841822" spans="68:68" customFormat="1">
      <c r="BP841822" s="90"/>
    </row>
    <row r="841823" spans="68:68" customFormat="1">
      <c r="BP841823" s="90"/>
    </row>
    <row r="841824" spans="68:68" customFormat="1">
      <c r="BP841824" s="90"/>
    </row>
    <row r="841825" spans="68:68" customFormat="1">
      <c r="BP841825" s="90"/>
    </row>
    <row r="841826" spans="68:68" customFormat="1">
      <c r="BP841826" s="90"/>
    </row>
    <row r="841827" spans="68:68" customFormat="1">
      <c r="BP841827" s="90"/>
    </row>
    <row r="841828" spans="68:68" customFormat="1">
      <c r="BP841828" s="90"/>
    </row>
    <row r="841829" spans="68:68" customFormat="1">
      <c r="BP841829" s="90"/>
    </row>
    <row r="841830" spans="68:68" customFormat="1">
      <c r="BP841830" s="90"/>
    </row>
    <row r="841831" spans="68:68" customFormat="1">
      <c r="BP841831" s="90"/>
    </row>
    <row r="841832" spans="68:68" customFormat="1">
      <c r="BP841832" s="90"/>
    </row>
    <row r="841833" spans="68:68" customFormat="1">
      <c r="BP841833" s="90"/>
    </row>
    <row r="841834" spans="68:68" customFormat="1">
      <c r="BP841834" s="90"/>
    </row>
    <row r="841835" spans="68:68" customFormat="1">
      <c r="BP841835" s="90"/>
    </row>
    <row r="841836" spans="68:68" customFormat="1">
      <c r="BP841836" s="90"/>
    </row>
    <row r="841837" spans="68:68" customFormat="1">
      <c r="BP841837" s="90"/>
    </row>
    <row r="841838" spans="68:68" customFormat="1">
      <c r="BP841838" s="90"/>
    </row>
    <row r="841839" spans="68:68" customFormat="1">
      <c r="BP841839" s="90"/>
    </row>
    <row r="841840" spans="68:68" customFormat="1">
      <c r="BP841840" s="90"/>
    </row>
    <row r="841841" spans="68:68" customFormat="1">
      <c r="BP841841" s="90"/>
    </row>
    <row r="841842" spans="68:68" customFormat="1">
      <c r="BP841842" s="90"/>
    </row>
    <row r="841843" spans="68:68" customFormat="1">
      <c r="BP841843" s="90"/>
    </row>
    <row r="841844" spans="68:68" customFormat="1">
      <c r="BP841844" s="90"/>
    </row>
    <row r="841845" spans="68:68" customFormat="1">
      <c r="BP841845" s="90"/>
    </row>
    <row r="841846" spans="68:68" customFormat="1">
      <c r="BP841846" s="90"/>
    </row>
    <row r="841847" spans="68:68" customFormat="1">
      <c r="BP841847" s="90"/>
    </row>
    <row r="841848" spans="68:68" customFormat="1">
      <c r="BP841848" s="90"/>
    </row>
    <row r="841849" spans="68:68" customFormat="1">
      <c r="BP841849" s="90"/>
    </row>
    <row r="841850" spans="68:68" customFormat="1">
      <c r="BP841850" s="90"/>
    </row>
    <row r="841851" spans="68:68" customFormat="1">
      <c r="BP841851" s="90"/>
    </row>
    <row r="841852" spans="68:68" customFormat="1">
      <c r="BP841852" s="90"/>
    </row>
    <row r="841853" spans="68:68" customFormat="1">
      <c r="BP841853" s="90"/>
    </row>
    <row r="841854" spans="68:68" customFormat="1">
      <c r="BP841854" s="90"/>
    </row>
    <row r="841855" spans="68:68" customFormat="1">
      <c r="BP841855" s="90"/>
    </row>
    <row r="841856" spans="68:68" customFormat="1">
      <c r="BP841856" s="90"/>
    </row>
    <row r="841857" spans="68:68" customFormat="1">
      <c r="BP841857" s="90"/>
    </row>
    <row r="841858" spans="68:68" customFormat="1">
      <c r="BP841858" s="90"/>
    </row>
    <row r="841859" spans="68:68" customFormat="1">
      <c r="BP841859" s="90"/>
    </row>
    <row r="841860" spans="68:68" customFormat="1">
      <c r="BP841860" s="90"/>
    </row>
    <row r="841861" spans="68:68" customFormat="1">
      <c r="BP841861" s="90"/>
    </row>
    <row r="841862" spans="68:68" customFormat="1">
      <c r="BP841862" s="90"/>
    </row>
    <row r="841863" spans="68:68" customFormat="1">
      <c r="BP841863" s="90"/>
    </row>
    <row r="841864" spans="68:68" customFormat="1">
      <c r="BP841864" s="90"/>
    </row>
    <row r="841865" spans="68:68" customFormat="1">
      <c r="BP841865" s="90"/>
    </row>
    <row r="841866" spans="68:68" customFormat="1">
      <c r="BP841866" s="90"/>
    </row>
    <row r="841867" spans="68:68" customFormat="1">
      <c r="BP841867" s="90"/>
    </row>
    <row r="841868" spans="68:68" customFormat="1">
      <c r="BP841868" s="90"/>
    </row>
    <row r="841869" spans="68:68" customFormat="1">
      <c r="BP841869" s="90"/>
    </row>
    <row r="841870" spans="68:68" customFormat="1">
      <c r="BP841870" s="90"/>
    </row>
    <row r="841871" spans="68:68" customFormat="1">
      <c r="BP841871" s="90"/>
    </row>
    <row r="841872" spans="68:68" customFormat="1">
      <c r="BP841872" s="90"/>
    </row>
    <row r="841873" spans="68:68" customFormat="1">
      <c r="BP841873" s="90"/>
    </row>
    <row r="841874" spans="68:68" customFormat="1">
      <c r="BP841874" s="90"/>
    </row>
    <row r="841875" spans="68:68" customFormat="1">
      <c r="BP841875" s="90"/>
    </row>
    <row r="841876" spans="68:68" customFormat="1">
      <c r="BP841876" s="90"/>
    </row>
    <row r="841877" spans="68:68" customFormat="1">
      <c r="BP841877" s="90"/>
    </row>
    <row r="841878" spans="68:68" customFormat="1">
      <c r="BP841878" s="90"/>
    </row>
    <row r="841879" spans="68:68" customFormat="1">
      <c r="BP841879" s="90"/>
    </row>
    <row r="841880" spans="68:68" customFormat="1">
      <c r="BP841880" s="90"/>
    </row>
    <row r="841881" spans="68:68" customFormat="1">
      <c r="BP841881" s="90"/>
    </row>
    <row r="841882" spans="68:68" customFormat="1">
      <c r="BP841882" s="90"/>
    </row>
    <row r="841883" spans="68:68" customFormat="1">
      <c r="BP841883" s="90"/>
    </row>
    <row r="841884" spans="68:68" customFormat="1">
      <c r="BP841884" s="90"/>
    </row>
    <row r="841885" spans="68:68" customFormat="1">
      <c r="BP841885" s="90"/>
    </row>
    <row r="841886" spans="68:68" customFormat="1">
      <c r="BP841886" s="90"/>
    </row>
    <row r="841887" spans="68:68" customFormat="1">
      <c r="BP841887" s="90"/>
    </row>
    <row r="841888" spans="68:68" customFormat="1">
      <c r="BP841888" s="90"/>
    </row>
    <row r="841889" spans="68:68" customFormat="1">
      <c r="BP841889" s="90"/>
    </row>
    <row r="841890" spans="68:68" customFormat="1">
      <c r="BP841890" s="90"/>
    </row>
    <row r="841891" spans="68:68" customFormat="1">
      <c r="BP841891" s="90"/>
    </row>
    <row r="841892" spans="68:68" customFormat="1">
      <c r="BP841892" s="90"/>
    </row>
    <row r="841893" spans="68:68" customFormat="1">
      <c r="BP841893" s="90"/>
    </row>
    <row r="841894" spans="68:68" customFormat="1">
      <c r="BP841894" s="90"/>
    </row>
    <row r="841895" spans="68:68" customFormat="1">
      <c r="BP841895" s="90"/>
    </row>
    <row r="841896" spans="68:68" customFormat="1">
      <c r="BP841896" s="90"/>
    </row>
    <row r="841897" spans="68:68" customFormat="1">
      <c r="BP841897" s="90"/>
    </row>
    <row r="841898" spans="68:68" customFormat="1">
      <c r="BP841898" s="90"/>
    </row>
    <row r="841899" spans="68:68" customFormat="1">
      <c r="BP841899" s="90"/>
    </row>
    <row r="841900" spans="68:68" customFormat="1">
      <c r="BP841900" s="90"/>
    </row>
    <row r="841901" spans="68:68" customFormat="1">
      <c r="BP841901" s="90"/>
    </row>
    <row r="841902" spans="68:68" customFormat="1">
      <c r="BP841902" s="90"/>
    </row>
    <row r="841903" spans="68:68" customFormat="1">
      <c r="BP841903" s="90"/>
    </row>
    <row r="841904" spans="68:68" customFormat="1">
      <c r="BP841904" s="90"/>
    </row>
    <row r="841905" spans="68:68" customFormat="1">
      <c r="BP841905" s="90"/>
    </row>
    <row r="841906" spans="68:68" customFormat="1">
      <c r="BP841906" s="90"/>
    </row>
    <row r="841907" spans="68:68" customFormat="1">
      <c r="BP841907" s="90"/>
    </row>
    <row r="841908" spans="68:68" customFormat="1">
      <c r="BP841908" s="90"/>
    </row>
    <row r="841909" spans="68:68" customFormat="1">
      <c r="BP841909" s="90"/>
    </row>
    <row r="841910" spans="68:68" customFormat="1">
      <c r="BP841910" s="90"/>
    </row>
    <row r="841911" spans="68:68" customFormat="1">
      <c r="BP841911" s="90"/>
    </row>
    <row r="841912" spans="68:68" customFormat="1">
      <c r="BP841912" s="90"/>
    </row>
    <row r="841913" spans="68:68" customFormat="1">
      <c r="BP841913" s="90"/>
    </row>
    <row r="841914" spans="68:68" customFormat="1">
      <c r="BP841914" s="90"/>
    </row>
    <row r="841915" spans="68:68" customFormat="1">
      <c r="BP841915" s="90"/>
    </row>
    <row r="841916" spans="68:68" customFormat="1">
      <c r="BP841916" s="90"/>
    </row>
    <row r="841917" spans="68:68" customFormat="1">
      <c r="BP841917" s="90"/>
    </row>
    <row r="841918" spans="68:68" customFormat="1">
      <c r="BP841918" s="90"/>
    </row>
    <row r="841919" spans="68:68" customFormat="1">
      <c r="BP841919" s="90"/>
    </row>
    <row r="841920" spans="68:68" customFormat="1">
      <c r="BP841920" s="90"/>
    </row>
    <row r="841921" spans="68:68" customFormat="1">
      <c r="BP841921" s="90"/>
    </row>
    <row r="841922" spans="68:68" customFormat="1">
      <c r="BP841922" s="90"/>
    </row>
    <row r="841923" spans="68:68" customFormat="1">
      <c r="BP841923" s="90"/>
    </row>
    <row r="841924" spans="68:68" customFormat="1">
      <c r="BP841924" s="90"/>
    </row>
    <row r="841925" spans="68:68" customFormat="1">
      <c r="BP841925" s="90"/>
    </row>
    <row r="841926" spans="68:68" customFormat="1">
      <c r="BP841926" s="90"/>
    </row>
    <row r="841927" spans="68:68" customFormat="1">
      <c r="BP841927" s="90"/>
    </row>
    <row r="841928" spans="68:68" customFormat="1">
      <c r="BP841928" s="90"/>
    </row>
    <row r="841929" spans="68:68" customFormat="1">
      <c r="BP841929" s="90"/>
    </row>
    <row r="841930" spans="68:68" customFormat="1">
      <c r="BP841930" s="90"/>
    </row>
    <row r="841931" spans="68:68" customFormat="1">
      <c r="BP841931" s="90"/>
    </row>
    <row r="841932" spans="68:68" customFormat="1">
      <c r="BP841932" s="90"/>
    </row>
    <row r="841933" spans="68:68" customFormat="1">
      <c r="BP841933" s="90"/>
    </row>
    <row r="841934" spans="68:68" customFormat="1">
      <c r="BP841934" s="90"/>
    </row>
    <row r="841935" spans="68:68" customFormat="1">
      <c r="BP841935" s="90"/>
    </row>
    <row r="841936" spans="68:68" customFormat="1">
      <c r="BP841936" s="90"/>
    </row>
    <row r="841937" spans="68:68" customFormat="1">
      <c r="BP841937" s="90"/>
    </row>
    <row r="841938" spans="68:68" customFormat="1">
      <c r="BP841938" s="90"/>
    </row>
    <row r="841939" spans="68:68" customFormat="1">
      <c r="BP841939" s="90"/>
    </row>
    <row r="841940" spans="68:68" customFormat="1">
      <c r="BP841940" s="90"/>
    </row>
    <row r="841941" spans="68:68" customFormat="1">
      <c r="BP841941" s="90"/>
    </row>
    <row r="841942" spans="68:68" customFormat="1">
      <c r="BP841942" s="90"/>
    </row>
    <row r="841943" spans="68:68" customFormat="1">
      <c r="BP841943" s="90"/>
    </row>
    <row r="841944" spans="68:68" customFormat="1">
      <c r="BP841944" s="90"/>
    </row>
    <row r="841945" spans="68:68" customFormat="1">
      <c r="BP841945" s="90"/>
    </row>
    <row r="841946" spans="68:68" customFormat="1">
      <c r="BP841946" s="90"/>
    </row>
    <row r="841947" spans="68:68" customFormat="1">
      <c r="BP841947" s="90"/>
    </row>
    <row r="841948" spans="68:68" customFormat="1">
      <c r="BP841948" s="90"/>
    </row>
    <row r="841949" spans="68:68" customFormat="1">
      <c r="BP841949" s="90"/>
    </row>
    <row r="841950" spans="68:68" customFormat="1">
      <c r="BP841950" s="90"/>
    </row>
    <row r="841951" spans="68:68" customFormat="1">
      <c r="BP841951" s="90"/>
    </row>
    <row r="841952" spans="68:68" customFormat="1">
      <c r="BP841952" s="90"/>
    </row>
    <row r="841953" spans="68:68" customFormat="1">
      <c r="BP841953" s="90"/>
    </row>
    <row r="841954" spans="68:68" customFormat="1">
      <c r="BP841954" s="90"/>
    </row>
    <row r="841955" spans="68:68" customFormat="1">
      <c r="BP841955" s="90"/>
    </row>
    <row r="841956" spans="68:68" customFormat="1">
      <c r="BP841956" s="90"/>
    </row>
    <row r="841957" spans="68:68" customFormat="1">
      <c r="BP841957" s="90"/>
    </row>
    <row r="841958" spans="68:68" customFormat="1">
      <c r="BP841958" s="90"/>
    </row>
    <row r="841959" spans="68:68" customFormat="1">
      <c r="BP841959" s="90"/>
    </row>
    <row r="841960" spans="68:68" customFormat="1">
      <c r="BP841960" s="90"/>
    </row>
    <row r="841961" spans="68:68" customFormat="1">
      <c r="BP841961" s="90"/>
    </row>
    <row r="841962" spans="68:68" customFormat="1">
      <c r="BP841962" s="90"/>
    </row>
    <row r="841963" spans="68:68" customFormat="1">
      <c r="BP841963" s="90"/>
    </row>
    <row r="841964" spans="68:68" customFormat="1">
      <c r="BP841964" s="90"/>
    </row>
    <row r="841965" spans="68:68" customFormat="1">
      <c r="BP841965" s="90"/>
    </row>
    <row r="841966" spans="68:68" customFormat="1">
      <c r="BP841966" s="90"/>
    </row>
    <row r="841967" spans="68:68" customFormat="1">
      <c r="BP841967" s="90"/>
    </row>
    <row r="841968" spans="68:68" customFormat="1">
      <c r="BP841968" s="90"/>
    </row>
    <row r="841969" spans="68:68" customFormat="1">
      <c r="BP841969" s="90"/>
    </row>
    <row r="841970" spans="68:68" customFormat="1">
      <c r="BP841970" s="90"/>
    </row>
    <row r="841971" spans="68:68" customFormat="1">
      <c r="BP841971" s="90"/>
    </row>
    <row r="841972" spans="68:68" customFormat="1">
      <c r="BP841972" s="90"/>
    </row>
    <row r="841973" spans="68:68" customFormat="1">
      <c r="BP841973" s="90"/>
    </row>
    <row r="841974" spans="68:68" customFormat="1">
      <c r="BP841974" s="90"/>
    </row>
    <row r="841975" spans="68:68" customFormat="1">
      <c r="BP841975" s="90"/>
    </row>
    <row r="841976" spans="68:68" customFormat="1">
      <c r="BP841976" s="90"/>
    </row>
    <row r="841977" spans="68:68" customFormat="1">
      <c r="BP841977" s="90"/>
    </row>
    <row r="841978" spans="68:68" customFormat="1">
      <c r="BP841978" s="90"/>
    </row>
    <row r="841979" spans="68:68" customFormat="1">
      <c r="BP841979" s="90"/>
    </row>
    <row r="841980" spans="68:68" customFormat="1">
      <c r="BP841980" s="90"/>
    </row>
    <row r="841981" spans="68:68" customFormat="1">
      <c r="BP841981" s="90"/>
    </row>
    <row r="841982" spans="68:68" customFormat="1">
      <c r="BP841982" s="90"/>
    </row>
    <row r="841983" spans="68:68" customFormat="1">
      <c r="BP841983" s="90"/>
    </row>
    <row r="841984" spans="68:68" customFormat="1">
      <c r="BP841984" s="90"/>
    </row>
    <row r="841985" spans="68:68" customFormat="1">
      <c r="BP841985" s="90"/>
    </row>
    <row r="841986" spans="68:68" customFormat="1">
      <c r="BP841986" s="90"/>
    </row>
    <row r="841987" spans="68:68" customFormat="1">
      <c r="BP841987" s="90"/>
    </row>
    <row r="841988" spans="68:68" customFormat="1">
      <c r="BP841988" s="90"/>
    </row>
    <row r="841989" spans="68:68" customFormat="1">
      <c r="BP841989" s="90"/>
    </row>
    <row r="841990" spans="68:68" customFormat="1">
      <c r="BP841990" s="90"/>
    </row>
    <row r="841991" spans="68:68" customFormat="1">
      <c r="BP841991" s="90"/>
    </row>
    <row r="841992" spans="68:68" customFormat="1">
      <c r="BP841992" s="90"/>
    </row>
    <row r="841993" spans="68:68" customFormat="1">
      <c r="BP841993" s="90"/>
    </row>
    <row r="841994" spans="68:68" customFormat="1">
      <c r="BP841994" s="90"/>
    </row>
    <row r="841995" spans="68:68" customFormat="1">
      <c r="BP841995" s="90"/>
    </row>
    <row r="841996" spans="68:68" customFormat="1">
      <c r="BP841996" s="90"/>
    </row>
    <row r="841997" spans="68:68" customFormat="1">
      <c r="BP841997" s="90"/>
    </row>
    <row r="841998" spans="68:68" customFormat="1">
      <c r="BP841998" s="90"/>
    </row>
    <row r="841999" spans="68:68" customFormat="1">
      <c r="BP841999" s="90"/>
    </row>
    <row r="842000" spans="68:68" customFormat="1">
      <c r="BP842000" s="90"/>
    </row>
    <row r="842001" spans="68:68" customFormat="1">
      <c r="BP842001" s="90"/>
    </row>
    <row r="842002" spans="68:68" customFormat="1">
      <c r="BP842002" s="90"/>
    </row>
    <row r="842003" spans="68:68" customFormat="1">
      <c r="BP842003" s="90"/>
    </row>
    <row r="842004" spans="68:68" customFormat="1">
      <c r="BP842004" s="90"/>
    </row>
    <row r="842005" spans="68:68" customFormat="1">
      <c r="BP842005" s="90"/>
    </row>
    <row r="842006" spans="68:68" customFormat="1">
      <c r="BP842006" s="90"/>
    </row>
    <row r="842007" spans="68:68" customFormat="1">
      <c r="BP842007" s="90"/>
    </row>
    <row r="842008" spans="68:68" customFormat="1">
      <c r="BP842008" s="90"/>
    </row>
    <row r="842009" spans="68:68" customFormat="1">
      <c r="BP842009" s="90"/>
    </row>
    <row r="842010" spans="68:68" customFormat="1">
      <c r="BP842010" s="90"/>
    </row>
    <row r="842011" spans="68:68" customFormat="1">
      <c r="BP842011" s="90"/>
    </row>
    <row r="842012" spans="68:68" customFormat="1">
      <c r="BP842012" s="90"/>
    </row>
    <row r="842013" spans="68:68" customFormat="1">
      <c r="BP842013" s="90"/>
    </row>
    <row r="842014" spans="68:68" customFormat="1">
      <c r="BP842014" s="90"/>
    </row>
    <row r="842015" spans="68:68" customFormat="1">
      <c r="BP842015" s="90"/>
    </row>
    <row r="842016" spans="68:68" customFormat="1">
      <c r="BP842016" s="90"/>
    </row>
    <row r="842017" spans="68:68" customFormat="1">
      <c r="BP842017" s="90"/>
    </row>
    <row r="842018" spans="68:68" customFormat="1">
      <c r="BP842018" s="90"/>
    </row>
    <row r="842019" spans="68:68" customFormat="1">
      <c r="BP842019" s="90"/>
    </row>
    <row r="842020" spans="68:68" customFormat="1">
      <c r="BP842020" s="90"/>
    </row>
    <row r="842021" spans="68:68" customFormat="1">
      <c r="BP842021" s="90"/>
    </row>
    <row r="842022" spans="68:68" customFormat="1">
      <c r="BP842022" s="90"/>
    </row>
    <row r="842023" spans="68:68" customFormat="1">
      <c r="BP842023" s="90"/>
    </row>
    <row r="842024" spans="68:68" customFormat="1">
      <c r="BP842024" s="90"/>
    </row>
    <row r="842025" spans="68:68" customFormat="1">
      <c r="BP842025" s="90"/>
    </row>
    <row r="842026" spans="68:68" customFormat="1">
      <c r="BP842026" s="90"/>
    </row>
    <row r="842027" spans="68:68" customFormat="1">
      <c r="BP842027" s="90"/>
    </row>
    <row r="842028" spans="68:68" customFormat="1">
      <c r="BP842028" s="90"/>
    </row>
    <row r="842029" spans="68:68" customFormat="1">
      <c r="BP842029" s="90"/>
    </row>
    <row r="842030" spans="68:68" customFormat="1">
      <c r="BP842030" s="90"/>
    </row>
    <row r="842031" spans="68:68" customFormat="1">
      <c r="BP842031" s="90"/>
    </row>
    <row r="842032" spans="68:68" customFormat="1">
      <c r="BP842032" s="90"/>
    </row>
    <row r="842033" spans="68:68" customFormat="1">
      <c r="BP842033" s="90"/>
    </row>
    <row r="842034" spans="68:68" customFormat="1">
      <c r="BP842034" s="90"/>
    </row>
    <row r="842035" spans="68:68" customFormat="1">
      <c r="BP842035" s="90"/>
    </row>
    <row r="842036" spans="68:68" customFormat="1">
      <c r="BP842036" s="90"/>
    </row>
    <row r="842037" spans="68:68" customFormat="1">
      <c r="BP842037" s="90"/>
    </row>
    <row r="842038" spans="68:68" customFormat="1">
      <c r="BP842038" s="90"/>
    </row>
    <row r="842039" spans="68:68" customFormat="1">
      <c r="BP842039" s="90"/>
    </row>
    <row r="842040" spans="68:68" customFormat="1">
      <c r="BP842040" s="90"/>
    </row>
    <row r="842041" spans="68:68" customFormat="1">
      <c r="BP842041" s="90"/>
    </row>
    <row r="842042" spans="68:68" customFormat="1">
      <c r="BP842042" s="90"/>
    </row>
    <row r="842043" spans="68:68" customFormat="1">
      <c r="BP842043" s="90"/>
    </row>
    <row r="842044" spans="68:68" customFormat="1">
      <c r="BP842044" s="90"/>
    </row>
    <row r="842045" spans="68:68" customFormat="1">
      <c r="BP842045" s="90"/>
    </row>
    <row r="842046" spans="68:68" customFormat="1">
      <c r="BP842046" s="90"/>
    </row>
    <row r="842047" spans="68:68" customFormat="1">
      <c r="BP842047" s="90"/>
    </row>
    <row r="842048" spans="68:68" customFormat="1">
      <c r="BP842048" s="90"/>
    </row>
    <row r="842049" spans="68:68" customFormat="1">
      <c r="BP842049" s="90"/>
    </row>
    <row r="842050" spans="68:68" customFormat="1">
      <c r="BP842050" s="90"/>
    </row>
    <row r="842051" spans="68:68" customFormat="1">
      <c r="BP842051" s="90"/>
    </row>
    <row r="842052" spans="68:68" customFormat="1">
      <c r="BP842052" s="90"/>
    </row>
    <row r="842053" spans="68:68" customFormat="1">
      <c r="BP842053" s="90"/>
    </row>
    <row r="842054" spans="68:68" customFormat="1">
      <c r="BP842054" s="90"/>
    </row>
    <row r="842055" spans="68:68" customFormat="1">
      <c r="BP842055" s="90"/>
    </row>
    <row r="842056" spans="68:68" customFormat="1">
      <c r="BP842056" s="90"/>
    </row>
    <row r="842057" spans="68:68" customFormat="1">
      <c r="BP842057" s="90"/>
    </row>
    <row r="842058" spans="68:68" customFormat="1">
      <c r="BP842058" s="90"/>
    </row>
    <row r="842059" spans="68:68" customFormat="1">
      <c r="BP842059" s="90"/>
    </row>
    <row r="842060" spans="68:68" customFormat="1">
      <c r="BP842060" s="90"/>
    </row>
    <row r="842061" spans="68:68" customFormat="1">
      <c r="BP842061" s="90"/>
    </row>
    <row r="842062" spans="68:68" customFormat="1">
      <c r="BP842062" s="90"/>
    </row>
    <row r="842063" spans="68:68" customFormat="1">
      <c r="BP842063" s="90"/>
    </row>
    <row r="842064" spans="68:68" customFormat="1">
      <c r="BP842064" s="90"/>
    </row>
    <row r="842065" spans="68:68" customFormat="1">
      <c r="BP842065" s="90"/>
    </row>
    <row r="842066" spans="68:68" customFormat="1">
      <c r="BP842066" s="90"/>
    </row>
    <row r="842067" spans="68:68" customFormat="1">
      <c r="BP842067" s="90"/>
    </row>
    <row r="842068" spans="68:68" customFormat="1">
      <c r="BP842068" s="90"/>
    </row>
    <row r="842069" spans="68:68" customFormat="1">
      <c r="BP842069" s="90"/>
    </row>
    <row r="842070" spans="68:68" customFormat="1">
      <c r="BP842070" s="90"/>
    </row>
    <row r="842071" spans="68:68" customFormat="1">
      <c r="BP842071" s="90"/>
    </row>
    <row r="842072" spans="68:68" customFormat="1">
      <c r="BP842072" s="90"/>
    </row>
    <row r="842073" spans="68:68" customFormat="1">
      <c r="BP842073" s="90"/>
    </row>
    <row r="842074" spans="68:68" customFormat="1">
      <c r="BP842074" s="90"/>
    </row>
    <row r="842075" spans="68:68" customFormat="1">
      <c r="BP842075" s="90"/>
    </row>
    <row r="842076" spans="68:68" customFormat="1">
      <c r="BP842076" s="90"/>
    </row>
    <row r="842077" spans="68:68" customFormat="1">
      <c r="BP842077" s="90"/>
    </row>
    <row r="842078" spans="68:68" customFormat="1">
      <c r="BP842078" s="90"/>
    </row>
    <row r="842079" spans="68:68" customFormat="1">
      <c r="BP842079" s="90"/>
    </row>
    <row r="842080" spans="68:68" customFormat="1">
      <c r="BP842080" s="90"/>
    </row>
    <row r="842081" spans="68:68" customFormat="1">
      <c r="BP842081" s="90"/>
    </row>
    <row r="842082" spans="68:68" customFormat="1">
      <c r="BP842082" s="90"/>
    </row>
    <row r="842083" spans="68:68" customFormat="1">
      <c r="BP842083" s="90"/>
    </row>
    <row r="842084" spans="68:68" customFormat="1">
      <c r="BP842084" s="90"/>
    </row>
    <row r="842085" spans="68:68" customFormat="1">
      <c r="BP842085" s="90"/>
    </row>
    <row r="842086" spans="68:68" customFormat="1">
      <c r="BP842086" s="90"/>
    </row>
    <row r="842087" spans="68:68" customFormat="1">
      <c r="BP842087" s="90"/>
    </row>
    <row r="842088" spans="68:68" customFormat="1">
      <c r="BP842088" s="90"/>
    </row>
    <row r="842089" spans="68:68" customFormat="1">
      <c r="BP842089" s="90"/>
    </row>
    <row r="842090" spans="68:68" customFormat="1">
      <c r="BP842090" s="90"/>
    </row>
    <row r="842091" spans="68:68" customFormat="1">
      <c r="BP842091" s="90"/>
    </row>
    <row r="842092" spans="68:68" customFormat="1">
      <c r="BP842092" s="90"/>
    </row>
    <row r="842093" spans="68:68" customFormat="1">
      <c r="BP842093" s="90"/>
    </row>
    <row r="842094" spans="68:68" customFormat="1">
      <c r="BP842094" s="90"/>
    </row>
    <row r="842095" spans="68:68" customFormat="1">
      <c r="BP842095" s="90"/>
    </row>
    <row r="842096" spans="68:68" customFormat="1">
      <c r="BP842096" s="90"/>
    </row>
    <row r="842097" spans="68:68" customFormat="1">
      <c r="BP842097" s="90"/>
    </row>
    <row r="842098" spans="68:68" customFormat="1">
      <c r="BP842098" s="90"/>
    </row>
    <row r="842099" spans="68:68" customFormat="1">
      <c r="BP842099" s="90"/>
    </row>
    <row r="842100" spans="68:68" customFormat="1">
      <c r="BP842100" s="90"/>
    </row>
    <row r="842101" spans="68:68" customFormat="1">
      <c r="BP842101" s="90"/>
    </row>
    <row r="842102" spans="68:68" customFormat="1">
      <c r="BP842102" s="90"/>
    </row>
    <row r="842103" spans="68:68" customFormat="1">
      <c r="BP842103" s="90"/>
    </row>
    <row r="842104" spans="68:68" customFormat="1">
      <c r="BP842104" s="90"/>
    </row>
    <row r="842105" spans="68:68" customFormat="1">
      <c r="BP842105" s="90"/>
    </row>
    <row r="842106" spans="68:68" customFormat="1">
      <c r="BP842106" s="90"/>
    </row>
    <row r="842107" spans="68:68" customFormat="1">
      <c r="BP842107" s="90"/>
    </row>
    <row r="842108" spans="68:68" customFormat="1">
      <c r="BP842108" s="90"/>
    </row>
    <row r="842109" spans="68:68" customFormat="1">
      <c r="BP842109" s="90"/>
    </row>
    <row r="842110" spans="68:68" customFormat="1">
      <c r="BP842110" s="90"/>
    </row>
    <row r="842111" spans="68:68" customFormat="1">
      <c r="BP842111" s="90"/>
    </row>
    <row r="842112" spans="68:68" customFormat="1">
      <c r="BP842112" s="90"/>
    </row>
    <row r="842113" spans="68:68" customFormat="1">
      <c r="BP842113" s="90"/>
    </row>
    <row r="842114" spans="68:68" customFormat="1">
      <c r="BP842114" s="90"/>
    </row>
    <row r="842115" spans="68:68" customFormat="1">
      <c r="BP842115" s="90"/>
    </row>
    <row r="842116" spans="68:68" customFormat="1">
      <c r="BP842116" s="90"/>
    </row>
    <row r="842117" spans="68:68" customFormat="1">
      <c r="BP842117" s="90"/>
    </row>
    <row r="842118" spans="68:68" customFormat="1">
      <c r="BP842118" s="90"/>
    </row>
    <row r="842119" spans="68:68" customFormat="1">
      <c r="BP842119" s="90"/>
    </row>
    <row r="842120" spans="68:68" customFormat="1">
      <c r="BP842120" s="90"/>
    </row>
    <row r="842121" spans="68:68" customFormat="1">
      <c r="BP842121" s="90"/>
    </row>
    <row r="842122" spans="68:68" customFormat="1">
      <c r="BP842122" s="90"/>
    </row>
    <row r="842123" spans="68:68" customFormat="1">
      <c r="BP842123" s="90"/>
    </row>
    <row r="842124" spans="68:68" customFormat="1">
      <c r="BP842124" s="90"/>
    </row>
    <row r="842125" spans="68:68" customFormat="1">
      <c r="BP842125" s="90"/>
    </row>
    <row r="842126" spans="68:68" customFormat="1">
      <c r="BP842126" s="90"/>
    </row>
    <row r="842127" spans="68:68" customFormat="1">
      <c r="BP842127" s="90"/>
    </row>
    <row r="842128" spans="68:68" customFormat="1">
      <c r="BP842128" s="90"/>
    </row>
    <row r="842129" spans="68:68" customFormat="1">
      <c r="BP842129" s="90"/>
    </row>
    <row r="842130" spans="68:68" customFormat="1">
      <c r="BP842130" s="90"/>
    </row>
    <row r="842131" spans="68:68" customFormat="1">
      <c r="BP842131" s="90"/>
    </row>
    <row r="842132" spans="68:68" customFormat="1">
      <c r="BP842132" s="90"/>
    </row>
    <row r="842133" spans="68:68" customFormat="1">
      <c r="BP842133" s="90"/>
    </row>
    <row r="842134" spans="68:68" customFormat="1">
      <c r="BP842134" s="90"/>
    </row>
    <row r="842135" spans="68:68" customFormat="1">
      <c r="BP842135" s="90"/>
    </row>
    <row r="842136" spans="68:68" customFormat="1">
      <c r="BP842136" s="90"/>
    </row>
    <row r="842137" spans="68:68" customFormat="1">
      <c r="BP842137" s="90"/>
    </row>
    <row r="842138" spans="68:68" customFormat="1">
      <c r="BP842138" s="90"/>
    </row>
    <row r="842139" spans="68:68" customFormat="1">
      <c r="BP842139" s="90"/>
    </row>
    <row r="842140" spans="68:68" customFormat="1">
      <c r="BP842140" s="90"/>
    </row>
    <row r="842141" spans="68:68" customFormat="1">
      <c r="BP842141" s="90"/>
    </row>
    <row r="842142" spans="68:68" customFormat="1">
      <c r="BP842142" s="90"/>
    </row>
    <row r="842143" spans="68:68" customFormat="1">
      <c r="BP842143" s="90"/>
    </row>
    <row r="842144" spans="68:68" customFormat="1">
      <c r="BP842144" s="90"/>
    </row>
    <row r="842145" spans="68:68" customFormat="1">
      <c r="BP842145" s="90"/>
    </row>
    <row r="842146" spans="68:68" customFormat="1">
      <c r="BP842146" s="90"/>
    </row>
    <row r="842147" spans="68:68" customFormat="1">
      <c r="BP842147" s="90"/>
    </row>
    <row r="842148" spans="68:68" customFormat="1">
      <c r="BP842148" s="90"/>
    </row>
    <row r="842149" spans="68:68" customFormat="1">
      <c r="BP842149" s="90"/>
    </row>
    <row r="842150" spans="68:68" customFormat="1">
      <c r="BP842150" s="90"/>
    </row>
    <row r="842151" spans="68:68" customFormat="1">
      <c r="BP842151" s="90"/>
    </row>
    <row r="842152" spans="68:68" customFormat="1">
      <c r="BP842152" s="90"/>
    </row>
    <row r="842153" spans="68:68" customFormat="1">
      <c r="BP842153" s="90"/>
    </row>
    <row r="842154" spans="68:68" customFormat="1">
      <c r="BP842154" s="90"/>
    </row>
    <row r="842155" spans="68:68" customFormat="1">
      <c r="BP842155" s="90"/>
    </row>
    <row r="842156" spans="68:68" customFormat="1">
      <c r="BP842156" s="90"/>
    </row>
    <row r="842157" spans="68:68" customFormat="1">
      <c r="BP842157" s="90"/>
    </row>
    <row r="842158" spans="68:68" customFormat="1">
      <c r="BP842158" s="90"/>
    </row>
    <row r="842159" spans="68:68" customFormat="1">
      <c r="BP842159" s="90"/>
    </row>
    <row r="842160" spans="68:68" customFormat="1">
      <c r="BP842160" s="90"/>
    </row>
    <row r="842161" spans="68:68" customFormat="1">
      <c r="BP842161" s="90"/>
    </row>
    <row r="842162" spans="68:68" customFormat="1">
      <c r="BP842162" s="90"/>
    </row>
    <row r="842163" spans="68:68" customFormat="1">
      <c r="BP842163" s="90"/>
    </row>
    <row r="842164" spans="68:68" customFormat="1">
      <c r="BP842164" s="90"/>
    </row>
    <row r="842165" spans="68:68" customFormat="1">
      <c r="BP842165" s="90"/>
    </row>
    <row r="842166" spans="68:68" customFormat="1">
      <c r="BP842166" s="90"/>
    </row>
    <row r="842167" spans="68:68" customFormat="1">
      <c r="BP842167" s="90"/>
    </row>
    <row r="842168" spans="68:68" customFormat="1">
      <c r="BP842168" s="90"/>
    </row>
    <row r="842169" spans="68:68" customFormat="1">
      <c r="BP842169" s="90"/>
    </row>
    <row r="842170" spans="68:68" customFormat="1">
      <c r="BP842170" s="90"/>
    </row>
    <row r="842171" spans="68:68" customFormat="1">
      <c r="BP842171" s="90"/>
    </row>
    <row r="842172" spans="68:68" customFormat="1">
      <c r="BP842172" s="90"/>
    </row>
    <row r="842173" spans="68:68" customFormat="1">
      <c r="BP842173" s="90"/>
    </row>
    <row r="842174" spans="68:68" customFormat="1">
      <c r="BP842174" s="90"/>
    </row>
    <row r="842175" spans="68:68" customFormat="1">
      <c r="BP842175" s="90"/>
    </row>
    <row r="842176" spans="68:68" customFormat="1">
      <c r="BP842176" s="90"/>
    </row>
    <row r="842177" spans="68:68" customFormat="1">
      <c r="BP842177" s="90"/>
    </row>
    <row r="842178" spans="68:68" customFormat="1">
      <c r="BP842178" s="90"/>
    </row>
    <row r="842179" spans="68:68" customFormat="1">
      <c r="BP842179" s="90"/>
    </row>
    <row r="842180" spans="68:68" customFormat="1">
      <c r="BP842180" s="90"/>
    </row>
    <row r="842181" spans="68:68" customFormat="1">
      <c r="BP842181" s="90"/>
    </row>
    <row r="842182" spans="68:68" customFormat="1">
      <c r="BP842182" s="90"/>
    </row>
    <row r="842183" spans="68:68" customFormat="1">
      <c r="BP842183" s="90"/>
    </row>
    <row r="842184" spans="68:68" customFormat="1">
      <c r="BP842184" s="90"/>
    </row>
    <row r="842185" spans="68:68" customFormat="1">
      <c r="BP842185" s="90"/>
    </row>
    <row r="842186" spans="68:68" customFormat="1">
      <c r="BP842186" s="90"/>
    </row>
    <row r="842187" spans="68:68" customFormat="1">
      <c r="BP842187" s="90"/>
    </row>
    <row r="842188" spans="68:68" customFormat="1">
      <c r="BP842188" s="90"/>
    </row>
    <row r="842189" spans="68:68" customFormat="1">
      <c r="BP842189" s="90"/>
    </row>
    <row r="842190" spans="68:68" customFormat="1">
      <c r="BP842190" s="90"/>
    </row>
    <row r="842191" spans="68:68" customFormat="1">
      <c r="BP842191" s="90"/>
    </row>
    <row r="842192" spans="68:68" customFormat="1">
      <c r="BP842192" s="90"/>
    </row>
    <row r="842193" spans="68:68" customFormat="1">
      <c r="BP842193" s="90"/>
    </row>
    <row r="842194" spans="68:68" customFormat="1">
      <c r="BP842194" s="90"/>
    </row>
    <row r="842195" spans="68:68" customFormat="1">
      <c r="BP842195" s="90"/>
    </row>
    <row r="842196" spans="68:68" customFormat="1">
      <c r="BP842196" s="90"/>
    </row>
    <row r="842197" spans="68:68" customFormat="1">
      <c r="BP842197" s="90"/>
    </row>
    <row r="842198" spans="68:68" customFormat="1">
      <c r="BP842198" s="90"/>
    </row>
    <row r="842199" spans="68:68" customFormat="1">
      <c r="BP842199" s="90"/>
    </row>
    <row r="842200" spans="68:68" customFormat="1">
      <c r="BP842200" s="90"/>
    </row>
    <row r="842201" spans="68:68" customFormat="1">
      <c r="BP842201" s="90"/>
    </row>
    <row r="842202" spans="68:68" customFormat="1">
      <c r="BP842202" s="90"/>
    </row>
    <row r="842203" spans="68:68" customFormat="1">
      <c r="BP842203" s="90"/>
    </row>
    <row r="842204" spans="68:68" customFormat="1">
      <c r="BP842204" s="90"/>
    </row>
    <row r="842205" spans="68:68" customFormat="1">
      <c r="BP842205" s="90"/>
    </row>
    <row r="842206" spans="68:68" customFormat="1">
      <c r="BP842206" s="90"/>
    </row>
    <row r="842207" spans="68:68" customFormat="1">
      <c r="BP842207" s="90"/>
    </row>
    <row r="842208" spans="68:68" customFormat="1">
      <c r="BP842208" s="90"/>
    </row>
    <row r="842209" spans="68:68" customFormat="1">
      <c r="BP842209" s="90"/>
    </row>
    <row r="842210" spans="68:68" customFormat="1">
      <c r="BP842210" s="90"/>
    </row>
    <row r="842211" spans="68:68" customFormat="1">
      <c r="BP842211" s="90"/>
    </row>
    <row r="842212" spans="68:68" customFormat="1">
      <c r="BP842212" s="90"/>
    </row>
    <row r="842213" spans="68:68" customFormat="1">
      <c r="BP842213" s="90"/>
    </row>
    <row r="842214" spans="68:68" customFormat="1">
      <c r="BP842214" s="90"/>
    </row>
    <row r="842215" spans="68:68" customFormat="1">
      <c r="BP842215" s="90"/>
    </row>
    <row r="842216" spans="68:68" customFormat="1">
      <c r="BP842216" s="90"/>
    </row>
    <row r="842217" spans="68:68" customFormat="1">
      <c r="BP842217" s="90"/>
    </row>
    <row r="842218" spans="68:68" customFormat="1">
      <c r="BP842218" s="90"/>
    </row>
    <row r="842219" spans="68:68" customFormat="1">
      <c r="BP842219" s="90"/>
    </row>
    <row r="842220" spans="68:68" customFormat="1">
      <c r="BP842220" s="90"/>
    </row>
    <row r="842221" spans="68:68" customFormat="1">
      <c r="BP842221" s="90"/>
    </row>
    <row r="842222" spans="68:68" customFormat="1">
      <c r="BP842222" s="90"/>
    </row>
    <row r="842223" spans="68:68" customFormat="1">
      <c r="BP842223" s="90"/>
    </row>
    <row r="842224" spans="68:68" customFormat="1">
      <c r="BP842224" s="90"/>
    </row>
    <row r="842225" spans="68:68" customFormat="1">
      <c r="BP842225" s="90"/>
    </row>
    <row r="842226" spans="68:68" customFormat="1">
      <c r="BP842226" s="90"/>
    </row>
    <row r="842227" spans="68:68" customFormat="1">
      <c r="BP842227" s="90"/>
    </row>
    <row r="842228" spans="68:68" customFormat="1">
      <c r="BP842228" s="90"/>
    </row>
    <row r="842229" spans="68:68" customFormat="1">
      <c r="BP842229" s="90"/>
    </row>
    <row r="842230" spans="68:68" customFormat="1">
      <c r="BP842230" s="90"/>
    </row>
    <row r="842231" spans="68:68" customFormat="1">
      <c r="BP842231" s="90"/>
    </row>
    <row r="842232" spans="68:68" customFormat="1">
      <c r="BP842232" s="90"/>
    </row>
    <row r="842233" spans="68:68" customFormat="1">
      <c r="BP842233" s="90"/>
    </row>
    <row r="842234" spans="68:68" customFormat="1">
      <c r="BP842234" s="90"/>
    </row>
    <row r="842235" spans="68:68" customFormat="1">
      <c r="BP842235" s="90"/>
    </row>
    <row r="842236" spans="68:68" customFormat="1">
      <c r="BP842236" s="90"/>
    </row>
    <row r="842237" spans="68:68" customFormat="1">
      <c r="BP842237" s="90"/>
    </row>
    <row r="842238" spans="68:68" customFormat="1">
      <c r="BP842238" s="90"/>
    </row>
    <row r="842239" spans="68:68" customFormat="1">
      <c r="BP842239" s="90"/>
    </row>
    <row r="842240" spans="68:68" customFormat="1">
      <c r="BP842240" s="90"/>
    </row>
    <row r="842241" spans="68:68" customFormat="1">
      <c r="BP842241" s="90"/>
    </row>
    <row r="842242" spans="68:68" customFormat="1">
      <c r="BP842242" s="90"/>
    </row>
    <row r="842243" spans="68:68" customFormat="1">
      <c r="BP842243" s="90"/>
    </row>
    <row r="842244" spans="68:68" customFormat="1">
      <c r="BP842244" s="90"/>
    </row>
    <row r="842245" spans="68:68" customFormat="1">
      <c r="BP842245" s="90"/>
    </row>
    <row r="842246" spans="68:68" customFormat="1">
      <c r="BP842246" s="90"/>
    </row>
    <row r="842247" spans="68:68" customFormat="1">
      <c r="BP842247" s="90"/>
    </row>
    <row r="842248" spans="68:68" customFormat="1">
      <c r="BP842248" s="90"/>
    </row>
    <row r="842249" spans="68:68" customFormat="1">
      <c r="BP842249" s="90"/>
    </row>
    <row r="842250" spans="68:68" customFormat="1">
      <c r="BP842250" s="90"/>
    </row>
    <row r="842251" spans="68:68" customFormat="1">
      <c r="BP842251" s="90"/>
    </row>
    <row r="842252" spans="68:68" customFormat="1">
      <c r="BP842252" s="90"/>
    </row>
    <row r="842253" spans="68:68" customFormat="1">
      <c r="BP842253" s="90"/>
    </row>
    <row r="842254" spans="68:68" customFormat="1">
      <c r="BP842254" s="90"/>
    </row>
    <row r="842255" spans="68:68" customFormat="1">
      <c r="BP842255" s="90"/>
    </row>
    <row r="842256" spans="68:68" customFormat="1">
      <c r="BP842256" s="90"/>
    </row>
    <row r="842257" spans="68:68" customFormat="1">
      <c r="BP842257" s="90"/>
    </row>
    <row r="842258" spans="68:68" customFormat="1">
      <c r="BP842258" s="90"/>
    </row>
    <row r="842259" spans="68:68" customFormat="1">
      <c r="BP842259" s="90"/>
    </row>
    <row r="842260" spans="68:68" customFormat="1">
      <c r="BP842260" s="90"/>
    </row>
    <row r="842261" spans="68:68" customFormat="1">
      <c r="BP842261" s="90"/>
    </row>
    <row r="842262" spans="68:68" customFormat="1">
      <c r="BP842262" s="90"/>
    </row>
    <row r="842263" spans="68:68" customFormat="1">
      <c r="BP842263" s="90"/>
    </row>
    <row r="842264" spans="68:68" customFormat="1">
      <c r="BP842264" s="90"/>
    </row>
    <row r="842265" spans="68:68" customFormat="1">
      <c r="BP842265" s="90"/>
    </row>
    <row r="842266" spans="68:68" customFormat="1">
      <c r="BP842266" s="90"/>
    </row>
    <row r="842267" spans="68:68" customFormat="1">
      <c r="BP842267" s="90"/>
    </row>
    <row r="842268" spans="68:68" customFormat="1">
      <c r="BP842268" s="90"/>
    </row>
    <row r="842269" spans="68:68" customFormat="1">
      <c r="BP842269" s="90"/>
    </row>
    <row r="842270" spans="68:68" customFormat="1">
      <c r="BP842270" s="90"/>
    </row>
    <row r="842271" spans="68:68" customFormat="1">
      <c r="BP842271" s="90"/>
    </row>
    <row r="842272" spans="68:68" customFormat="1">
      <c r="BP842272" s="90"/>
    </row>
    <row r="842273" spans="68:68" customFormat="1">
      <c r="BP842273" s="90"/>
    </row>
    <row r="842274" spans="68:68" customFormat="1">
      <c r="BP842274" s="90"/>
    </row>
    <row r="842275" spans="68:68" customFormat="1">
      <c r="BP842275" s="90"/>
    </row>
    <row r="842276" spans="68:68" customFormat="1">
      <c r="BP842276" s="90"/>
    </row>
    <row r="842277" spans="68:68" customFormat="1">
      <c r="BP842277" s="90"/>
    </row>
    <row r="842278" spans="68:68" customFormat="1">
      <c r="BP842278" s="90"/>
    </row>
    <row r="842279" spans="68:68" customFormat="1">
      <c r="BP842279" s="90"/>
    </row>
    <row r="842280" spans="68:68" customFormat="1">
      <c r="BP842280" s="90"/>
    </row>
    <row r="842281" spans="68:68" customFormat="1">
      <c r="BP842281" s="90"/>
    </row>
    <row r="842282" spans="68:68" customFormat="1">
      <c r="BP842282" s="90"/>
    </row>
    <row r="842283" spans="68:68" customFormat="1">
      <c r="BP842283" s="90"/>
    </row>
    <row r="842284" spans="68:68" customFormat="1">
      <c r="BP842284" s="90"/>
    </row>
    <row r="842285" spans="68:68" customFormat="1">
      <c r="BP842285" s="90"/>
    </row>
    <row r="842286" spans="68:68" customFormat="1">
      <c r="BP842286" s="90"/>
    </row>
    <row r="842287" spans="68:68" customFormat="1">
      <c r="BP842287" s="90"/>
    </row>
    <row r="842288" spans="68:68" customFormat="1">
      <c r="BP842288" s="90"/>
    </row>
    <row r="842289" spans="68:68" customFormat="1">
      <c r="BP842289" s="90"/>
    </row>
    <row r="842290" spans="68:68" customFormat="1">
      <c r="BP842290" s="90"/>
    </row>
    <row r="842291" spans="68:68" customFormat="1">
      <c r="BP842291" s="90"/>
    </row>
    <row r="842292" spans="68:68" customFormat="1">
      <c r="BP842292" s="90"/>
    </row>
    <row r="842293" spans="68:68" customFormat="1">
      <c r="BP842293" s="90"/>
    </row>
    <row r="842294" spans="68:68" customFormat="1">
      <c r="BP842294" s="90"/>
    </row>
    <row r="842295" spans="68:68" customFormat="1">
      <c r="BP842295" s="90"/>
    </row>
    <row r="842296" spans="68:68" customFormat="1">
      <c r="BP842296" s="90"/>
    </row>
    <row r="842297" spans="68:68" customFormat="1">
      <c r="BP842297" s="90"/>
    </row>
    <row r="842298" spans="68:68" customFormat="1">
      <c r="BP842298" s="90"/>
    </row>
    <row r="842299" spans="68:68" customFormat="1">
      <c r="BP842299" s="90"/>
    </row>
    <row r="842300" spans="68:68" customFormat="1">
      <c r="BP842300" s="90"/>
    </row>
    <row r="842301" spans="68:68" customFormat="1">
      <c r="BP842301" s="90"/>
    </row>
    <row r="842302" spans="68:68" customFormat="1">
      <c r="BP842302" s="90"/>
    </row>
    <row r="842303" spans="68:68" customFormat="1">
      <c r="BP842303" s="90"/>
    </row>
    <row r="842304" spans="68:68" customFormat="1">
      <c r="BP842304" s="90"/>
    </row>
    <row r="842305" spans="68:68" customFormat="1">
      <c r="BP842305" s="90"/>
    </row>
    <row r="842306" spans="68:68" customFormat="1">
      <c r="BP842306" s="90"/>
    </row>
    <row r="842307" spans="68:68" customFormat="1">
      <c r="BP842307" s="90"/>
    </row>
    <row r="842308" spans="68:68" customFormat="1">
      <c r="BP842308" s="90"/>
    </row>
    <row r="842309" spans="68:68" customFormat="1">
      <c r="BP842309" s="90"/>
    </row>
    <row r="842310" spans="68:68" customFormat="1">
      <c r="BP842310" s="90"/>
    </row>
    <row r="842311" spans="68:68" customFormat="1">
      <c r="BP842311" s="90"/>
    </row>
    <row r="842312" spans="68:68" customFormat="1">
      <c r="BP842312" s="90"/>
    </row>
    <row r="842313" spans="68:68" customFormat="1">
      <c r="BP842313" s="90"/>
    </row>
    <row r="842314" spans="68:68" customFormat="1">
      <c r="BP842314" s="90"/>
    </row>
    <row r="842315" spans="68:68" customFormat="1">
      <c r="BP842315" s="90"/>
    </row>
    <row r="842316" spans="68:68" customFormat="1">
      <c r="BP842316" s="90"/>
    </row>
    <row r="842317" spans="68:68" customFormat="1">
      <c r="BP842317" s="90"/>
    </row>
    <row r="842318" spans="68:68" customFormat="1">
      <c r="BP842318" s="90"/>
    </row>
    <row r="842319" spans="68:68" customFormat="1">
      <c r="BP842319" s="90"/>
    </row>
    <row r="842320" spans="68:68" customFormat="1">
      <c r="BP842320" s="90"/>
    </row>
    <row r="842321" spans="68:68" customFormat="1">
      <c r="BP842321" s="90"/>
    </row>
    <row r="842322" spans="68:68" customFormat="1">
      <c r="BP842322" s="90"/>
    </row>
    <row r="842323" spans="68:68" customFormat="1">
      <c r="BP842323" s="90"/>
    </row>
    <row r="842324" spans="68:68" customFormat="1">
      <c r="BP842324" s="90"/>
    </row>
    <row r="842325" spans="68:68" customFormat="1">
      <c r="BP842325" s="90"/>
    </row>
    <row r="842326" spans="68:68" customFormat="1">
      <c r="BP842326" s="90"/>
    </row>
    <row r="842327" spans="68:68" customFormat="1">
      <c r="BP842327" s="90"/>
    </row>
    <row r="842328" spans="68:68" customFormat="1">
      <c r="BP842328" s="90"/>
    </row>
    <row r="842329" spans="68:68" customFormat="1">
      <c r="BP842329" s="90"/>
    </row>
    <row r="842330" spans="68:68" customFormat="1">
      <c r="BP842330" s="90"/>
    </row>
    <row r="842331" spans="68:68" customFormat="1">
      <c r="BP842331" s="90"/>
    </row>
    <row r="842332" spans="68:68" customFormat="1">
      <c r="BP842332" s="90"/>
    </row>
    <row r="842333" spans="68:68" customFormat="1">
      <c r="BP842333" s="90"/>
    </row>
    <row r="842334" spans="68:68" customFormat="1">
      <c r="BP842334" s="90"/>
    </row>
    <row r="842335" spans="68:68" customFormat="1">
      <c r="BP842335" s="90"/>
    </row>
    <row r="842336" spans="68:68" customFormat="1">
      <c r="BP842336" s="90"/>
    </row>
    <row r="842337" spans="68:68" customFormat="1">
      <c r="BP842337" s="90"/>
    </row>
    <row r="842338" spans="68:68" customFormat="1">
      <c r="BP842338" s="90"/>
    </row>
    <row r="842339" spans="68:68" customFormat="1">
      <c r="BP842339" s="90"/>
    </row>
    <row r="842340" spans="68:68" customFormat="1">
      <c r="BP842340" s="90"/>
    </row>
    <row r="842341" spans="68:68" customFormat="1">
      <c r="BP842341" s="90"/>
    </row>
    <row r="842342" spans="68:68" customFormat="1">
      <c r="BP842342" s="90"/>
    </row>
    <row r="842343" spans="68:68" customFormat="1">
      <c r="BP842343" s="90"/>
    </row>
    <row r="842344" spans="68:68" customFormat="1">
      <c r="BP842344" s="90"/>
    </row>
    <row r="842345" spans="68:68" customFormat="1">
      <c r="BP842345" s="90"/>
    </row>
    <row r="842346" spans="68:68" customFormat="1">
      <c r="BP842346" s="90"/>
    </row>
    <row r="842347" spans="68:68" customFormat="1">
      <c r="BP842347" s="90"/>
    </row>
    <row r="842348" spans="68:68" customFormat="1">
      <c r="BP842348" s="90"/>
    </row>
    <row r="842349" spans="68:68" customFormat="1">
      <c r="BP842349" s="90"/>
    </row>
    <row r="842350" spans="68:68" customFormat="1">
      <c r="BP842350" s="90"/>
    </row>
    <row r="842351" spans="68:68" customFormat="1">
      <c r="BP842351" s="90"/>
    </row>
    <row r="842352" spans="68:68" customFormat="1">
      <c r="BP842352" s="90"/>
    </row>
    <row r="842353" spans="68:68" customFormat="1">
      <c r="BP842353" s="90"/>
    </row>
    <row r="842354" spans="68:68" customFormat="1">
      <c r="BP842354" s="90"/>
    </row>
    <row r="842355" spans="68:68" customFormat="1">
      <c r="BP842355" s="90"/>
    </row>
    <row r="842356" spans="68:68" customFormat="1">
      <c r="BP842356" s="90"/>
    </row>
    <row r="842357" spans="68:68" customFormat="1">
      <c r="BP842357" s="90"/>
    </row>
    <row r="842358" spans="68:68" customFormat="1">
      <c r="BP842358" s="90"/>
    </row>
    <row r="842359" spans="68:68" customFormat="1">
      <c r="BP842359" s="90"/>
    </row>
    <row r="842360" spans="68:68" customFormat="1">
      <c r="BP842360" s="90"/>
    </row>
    <row r="842361" spans="68:68" customFormat="1">
      <c r="BP842361" s="90"/>
    </row>
    <row r="842362" spans="68:68" customFormat="1">
      <c r="BP842362" s="90"/>
    </row>
    <row r="842363" spans="68:68" customFormat="1">
      <c r="BP842363" s="90"/>
    </row>
    <row r="842364" spans="68:68" customFormat="1">
      <c r="BP842364" s="90"/>
    </row>
    <row r="842365" spans="68:68" customFormat="1">
      <c r="BP842365" s="90"/>
    </row>
    <row r="842366" spans="68:68" customFormat="1">
      <c r="BP842366" s="90"/>
    </row>
    <row r="842367" spans="68:68" customFormat="1">
      <c r="BP842367" s="90"/>
    </row>
    <row r="842368" spans="68:68" customFormat="1">
      <c r="BP842368" s="90"/>
    </row>
    <row r="842369" spans="68:68" customFormat="1">
      <c r="BP842369" s="90"/>
    </row>
    <row r="842370" spans="68:68" customFormat="1">
      <c r="BP842370" s="90"/>
    </row>
    <row r="842371" spans="68:68" customFormat="1">
      <c r="BP842371" s="90"/>
    </row>
    <row r="842372" spans="68:68" customFormat="1">
      <c r="BP842372" s="90"/>
    </row>
    <row r="842373" spans="68:68" customFormat="1">
      <c r="BP842373" s="90"/>
    </row>
    <row r="842374" spans="68:68" customFormat="1">
      <c r="BP842374" s="90"/>
    </row>
    <row r="842375" spans="68:68" customFormat="1">
      <c r="BP842375" s="90"/>
    </row>
    <row r="842376" spans="68:68" customFormat="1">
      <c r="BP842376" s="90"/>
    </row>
    <row r="842377" spans="68:68" customFormat="1">
      <c r="BP842377" s="90"/>
    </row>
    <row r="842378" spans="68:68" customFormat="1">
      <c r="BP842378" s="90"/>
    </row>
    <row r="842379" spans="68:68" customFormat="1">
      <c r="BP842379" s="90"/>
    </row>
    <row r="842380" spans="68:68" customFormat="1">
      <c r="BP842380" s="90"/>
    </row>
    <row r="842381" spans="68:68" customFormat="1">
      <c r="BP842381" s="90"/>
    </row>
    <row r="842382" spans="68:68" customFormat="1">
      <c r="BP842382" s="90"/>
    </row>
    <row r="842383" spans="68:68" customFormat="1">
      <c r="BP842383" s="90"/>
    </row>
    <row r="842384" spans="68:68" customFormat="1">
      <c r="BP842384" s="90"/>
    </row>
    <row r="842385" spans="68:68" customFormat="1">
      <c r="BP842385" s="90"/>
    </row>
    <row r="842386" spans="68:68" customFormat="1">
      <c r="BP842386" s="90"/>
    </row>
    <row r="842387" spans="68:68" customFormat="1">
      <c r="BP842387" s="90"/>
    </row>
    <row r="842388" spans="68:68" customFormat="1">
      <c r="BP842388" s="90"/>
    </row>
    <row r="842389" spans="68:68" customFormat="1">
      <c r="BP842389" s="90"/>
    </row>
    <row r="842390" spans="68:68" customFormat="1">
      <c r="BP842390" s="90"/>
    </row>
    <row r="842391" spans="68:68" customFormat="1">
      <c r="BP842391" s="90"/>
    </row>
    <row r="842392" spans="68:68" customFormat="1">
      <c r="BP842392" s="90"/>
    </row>
    <row r="842393" spans="68:68" customFormat="1">
      <c r="BP842393" s="90"/>
    </row>
    <row r="842394" spans="68:68" customFormat="1">
      <c r="BP842394" s="90"/>
    </row>
    <row r="842395" spans="68:68" customFormat="1">
      <c r="BP842395" s="90"/>
    </row>
    <row r="842396" spans="68:68" customFormat="1">
      <c r="BP842396" s="90"/>
    </row>
    <row r="842397" spans="68:68" customFormat="1">
      <c r="BP842397" s="90"/>
    </row>
    <row r="842398" spans="68:68" customFormat="1">
      <c r="BP842398" s="90"/>
    </row>
    <row r="842399" spans="68:68" customFormat="1">
      <c r="BP842399" s="90"/>
    </row>
    <row r="842400" spans="68:68" customFormat="1">
      <c r="BP842400" s="90"/>
    </row>
    <row r="842401" spans="68:68" customFormat="1">
      <c r="BP842401" s="90"/>
    </row>
    <row r="842402" spans="68:68" customFormat="1">
      <c r="BP842402" s="90"/>
    </row>
    <row r="842403" spans="68:68" customFormat="1">
      <c r="BP842403" s="90"/>
    </row>
    <row r="842404" spans="68:68" customFormat="1">
      <c r="BP842404" s="90"/>
    </row>
    <row r="842405" spans="68:68" customFormat="1">
      <c r="BP842405" s="90"/>
    </row>
    <row r="842406" spans="68:68" customFormat="1">
      <c r="BP842406" s="90"/>
    </row>
    <row r="842407" spans="68:68" customFormat="1">
      <c r="BP842407" s="90"/>
    </row>
    <row r="842408" spans="68:68" customFormat="1">
      <c r="BP842408" s="90"/>
    </row>
    <row r="842409" spans="68:68" customFormat="1">
      <c r="BP842409" s="90"/>
    </row>
    <row r="842410" spans="68:68" customFormat="1">
      <c r="BP842410" s="90"/>
    </row>
    <row r="842411" spans="68:68" customFormat="1">
      <c r="BP842411" s="90"/>
    </row>
    <row r="842412" spans="68:68" customFormat="1">
      <c r="BP842412" s="90"/>
    </row>
    <row r="842413" spans="68:68" customFormat="1">
      <c r="BP842413" s="90"/>
    </row>
    <row r="842414" spans="68:68" customFormat="1">
      <c r="BP842414" s="90"/>
    </row>
    <row r="842415" spans="68:68" customFormat="1">
      <c r="BP842415" s="90"/>
    </row>
    <row r="842416" spans="68:68" customFormat="1">
      <c r="BP842416" s="90"/>
    </row>
    <row r="842417" spans="68:68" customFormat="1">
      <c r="BP842417" s="90"/>
    </row>
    <row r="842418" spans="68:68" customFormat="1">
      <c r="BP842418" s="90"/>
    </row>
    <row r="842419" spans="68:68" customFormat="1">
      <c r="BP842419" s="90"/>
    </row>
    <row r="842420" spans="68:68" customFormat="1">
      <c r="BP842420" s="90"/>
    </row>
    <row r="842421" spans="68:68" customFormat="1">
      <c r="BP842421" s="90"/>
    </row>
    <row r="842422" spans="68:68" customFormat="1">
      <c r="BP842422" s="90"/>
    </row>
    <row r="842423" spans="68:68" customFormat="1">
      <c r="BP842423" s="90"/>
    </row>
    <row r="842424" spans="68:68" customFormat="1">
      <c r="BP842424" s="90"/>
    </row>
    <row r="842425" spans="68:68" customFormat="1">
      <c r="BP842425" s="90"/>
    </row>
    <row r="842426" spans="68:68" customFormat="1">
      <c r="BP842426" s="90"/>
    </row>
    <row r="842427" spans="68:68" customFormat="1">
      <c r="BP842427" s="90"/>
    </row>
    <row r="842428" spans="68:68" customFormat="1">
      <c r="BP842428" s="90"/>
    </row>
    <row r="842429" spans="68:68" customFormat="1">
      <c r="BP842429" s="90"/>
    </row>
    <row r="842430" spans="68:68" customFormat="1">
      <c r="BP842430" s="90"/>
    </row>
    <row r="842431" spans="68:68" customFormat="1">
      <c r="BP842431" s="90"/>
    </row>
    <row r="842432" spans="68:68" customFormat="1">
      <c r="BP842432" s="90"/>
    </row>
    <row r="842433" spans="68:68" customFormat="1">
      <c r="BP842433" s="90"/>
    </row>
    <row r="842434" spans="68:68" customFormat="1">
      <c r="BP842434" s="90"/>
    </row>
    <row r="842435" spans="68:68" customFormat="1">
      <c r="BP842435" s="90"/>
    </row>
    <row r="842436" spans="68:68" customFormat="1">
      <c r="BP842436" s="90"/>
    </row>
    <row r="842437" spans="68:68" customFormat="1">
      <c r="BP842437" s="90"/>
    </row>
    <row r="842438" spans="68:68" customFormat="1">
      <c r="BP842438" s="90"/>
    </row>
    <row r="842439" spans="68:68" customFormat="1">
      <c r="BP842439" s="90"/>
    </row>
    <row r="842440" spans="68:68" customFormat="1">
      <c r="BP842440" s="90"/>
    </row>
    <row r="842441" spans="68:68" customFormat="1">
      <c r="BP842441" s="90"/>
    </row>
    <row r="842442" spans="68:68" customFormat="1">
      <c r="BP842442" s="90"/>
    </row>
    <row r="842443" spans="68:68" customFormat="1">
      <c r="BP842443" s="90"/>
    </row>
    <row r="842444" spans="68:68" customFormat="1">
      <c r="BP842444" s="90"/>
    </row>
    <row r="842445" spans="68:68" customFormat="1">
      <c r="BP842445" s="90"/>
    </row>
    <row r="842446" spans="68:68" customFormat="1">
      <c r="BP842446" s="90"/>
    </row>
    <row r="842447" spans="68:68" customFormat="1">
      <c r="BP842447" s="90"/>
    </row>
    <row r="842448" spans="68:68" customFormat="1">
      <c r="BP842448" s="90"/>
    </row>
    <row r="842449" spans="68:68" customFormat="1">
      <c r="BP842449" s="90"/>
    </row>
    <row r="842450" spans="68:68" customFormat="1">
      <c r="BP842450" s="90"/>
    </row>
    <row r="842451" spans="68:68" customFormat="1">
      <c r="BP842451" s="90"/>
    </row>
    <row r="842452" spans="68:68" customFormat="1">
      <c r="BP842452" s="90"/>
    </row>
    <row r="842453" spans="68:68" customFormat="1">
      <c r="BP842453" s="90"/>
    </row>
    <row r="842454" spans="68:68" customFormat="1">
      <c r="BP842454" s="90"/>
    </row>
    <row r="842455" spans="68:68" customFormat="1">
      <c r="BP842455" s="90"/>
    </row>
    <row r="842456" spans="68:68" customFormat="1">
      <c r="BP842456" s="90"/>
    </row>
    <row r="842457" spans="68:68" customFormat="1">
      <c r="BP842457" s="90"/>
    </row>
    <row r="842458" spans="68:68" customFormat="1">
      <c r="BP842458" s="90"/>
    </row>
    <row r="842459" spans="68:68" customFormat="1">
      <c r="BP842459" s="90"/>
    </row>
    <row r="842460" spans="68:68" customFormat="1">
      <c r="BP842460" s="90"/>
    </row>
    <row r="842461" spans="68:68" customFormat="1">
      <c r="BP842461" s="90"/>
    </row>
    <row r="842462" spans="68:68" customFormat="1">
      <c r="BP842462" s="90"/>
    </row>
    <row r="842463" spans="68:68" customFormat="1">
      <c r="BP842463" s="90"/>
    </row>
    <row r="842464" spans="68:68" customFormat="1">
      <c r="BP842464" s="90"/>
    </row>
    <row r="842465" spans="68:68" customFormat="1">
      <c r="BP842465" s="90"/>
    </row>
    <row r="842466" spans="68:68" customFormat="1">
      <c r="BP842466" s="90"/>
    </row>
    <row r="842467" spans="68:68" customFormat="1">
      <c r="BP842467" s="90"/>
    </row>
    <row r="842468" spans="68:68" customFormat="1">
      <c r="BP842468" s="90"/>
    </row>
    <row r="842469" spans="68:68" customFormat="1">
      <c r="BP842469" s="90"/>
    </row>
    <row r="842470" spans="68:68" customFormat="1">
      <c r="BP842470" s="90"/>
    </row>
    <row r="842471" spans="68:68" customFormat="1">
      <c r="BP842471" s="90"/>
    </row>
    <row r="842472" spans="68:68" customFormat="1">
      <c r="BP842472" s="90"/>
    </row>
    <row r="842473" spans="68:68" customFormat="1">
      <c r="BP842473" s="90"/>
    </row>
    <row r="842474" spans="68:68" customFormat="1">
      <c r="BP842474" s="90"/>
    </row>
    <row r="842475" spans="68:68" customFormat="1">
      <c r="BP842475" s="90"/>
    </row>
    <row r="842476" spans="68:68" customFormat="1">
      <c r="BP842476" s="90"/>
    </row>
    <row r="842477" spans="68:68" customFormat="1">
      <c r="BP842477" s="90"/>
    </row>
    <row r="842478" spans="68:68" customFormat="1">
      <c r="BP842478" s="90"/>
    </row>
    <row r="842479" spans="68:68" customFormat="1">
      <c r="BP842479" s="90"/>
    </row>
    <row r="842480" spans="68:68" customFormat="1">
      <c r="BP842480" s="90"/>
    </row>
    <row r="842481" spans="68:68" customFormat="1">
      <c r="BP842481" s="90"/>
    </row>
    <row r="842482" spans="68:68" customFormat="1">
      <c r="BP842482" s="90"/>
    </row>
    <row r="842483" spans="68:68" customFormat="1">
      <c r="BP842483" s="90"/>
    </row>
    <row r="842484" spans="68:68" customFormat="1">
      <c r="BP842484" s="90"/>
    </row>
    <row r="842485" spans="68:68" customFormat="1">
      <c r="BP842485" s="90"/>
    </row>
    <row r="842486" spans="68:68" customFormat="1">
      <c r="BP842486" s="90"/>
    </row>
    <row r="842487" spans="68:68" customFormat="1">
      <c r="BP842487" s="90"/>
    </row>
    <row r="842488" spans="68:68" customFormat="1">
      <c r="BP842488" s="90"/>
    </row>
    <row r="842489" spans="68:68" customFormat="1">
      <c r="BP842489" s="90"/>
    </row>
    <row r="842490" spans="68:68" customFormat="1">
      <c r="BP842490" s="90"/>
    </row>
    <row r="842491" spans="68:68" customFormat="1">
      <c r="BP842491" s="90"/>
    </row>
    <row r="842492" spans="68:68" customFormat="1">
      <c r="BP842492" s="90"/>
    </row>
    <row r="842493" spans="68:68" customFormat="1">
      <c r="BP842493" s="90"/>
    </row>
    <row r="842494" spans="68:68" customFormat="1">
      <c r="BP842494" s="90"/>
    </row>
    <row r="842495" spans="68:68" customFormat="1">
      <c r="BP842495" s="90"/>
    </row>
    <row r="842496" spans="68:68" customFormat="1">
      <c r="BP842496" s="90"/>
    </row>
    <row r="842497" spans="68:68" customFormat="1">
      <c r="BP842497" s="90"/>
    </row>
    <row r="842498" spans="68:68" customFormat="1">
      <c r="BP842498" s="90"/>
    </row>
    <row r="842499" spans="68:68" customFormat="1">
      <c r="BP842499" s="90"/>
    </row>
    <row r="842500" spans="68:68" customFormat="1">
      <c r="BP842500" s="90"/>
    </row>
    <row r="842501" spans="68:68" customFormat="1">
      <c r="BP842501" s="90"/>
    </row>
    <row r="842502" spans="68:68" customFormat="1">
      <c r="BP842502" s="90"/>
    </row>
    <row r="842503" spans="68:68" customFormat="1">
      <c r="BP842503" s="90"/>
    </row>
    <row r="842504" spans="68:68" customFormat="1">
      <c r="BP842504" s="90"/>
    </row>
    <row r="842505" spans="68:68" customFormat="1">
      <c r="BP842505" s="90"/>
    </row>
    <row r="842506" spans="68:68" customFormat="1">
      <c r="BP842506" s="90"/>
    </row>
    <row r="842507" spans="68:68" customFormat="1">
      <c r="BP842507" s="90"/>
    </row>
    <row r="842508" spans="68:68" customFormat="1">
      <c r="BP842508" s="90"/>
    </row>
    <row r="842509" spans="68:68" customFormat="1">
      <c r="BP842509" s="90"/>
    </row>
    <row r="842510" spans="68:68" customFormat="1">
      <c r="BP842510" s="90"/>
    </row>
    <row r="842511" spans="68:68" customFormat="1">
      <c r="BP842511" s="90"/>
    </row>
    <row r="842512" spans="68:68" customFormat="1">
      <c r="BP842512" s="90"/>
    </row>
    <row r="842513" spans="68:68" customFormat="1">
      <c r="BP842513" s="90"/>
    </row>
    <row r="842514" spans="68:68" customFormat="1">
      <c r="BP842514" s="90"/>
    </row>
    <row r="842515" spans="68:68" customFormat="1">
      <c r="BP842515" s="90"/>
    </row>
    <row r="842516" spans="68:68" customFormat="1">
      <c r="BP842516" s="90"/>
    </row>
    <row r="842517" spans="68:68" customFormat="1">
      <c r="BP842517" s="90"/>
    </row>
    <row r="842518" spans="68:68" customFormat="1">
      <c r="BP842518" s="90"/>
    </row>
    <row r="842519" spans="68:68" customFormat="1">
      <c r="BP842519" s="90"/>
    </row>
    <row r="842520" spans="68:68" customFormat="1">
      <c r="BP842520" s="90"/>
    </row>
    <row r="842521" spans="68:68" customFormat="1">
      <c r="BP842521" s="90"/>
    </row>
    <row r="842522" spans="68:68" customFormat="1">
      <c r="BP842522" s="90"/>
    </row>
    <row r="842523" spans="68:68" customFormat="1">
      <c r="BP842523" s="90"/>
    </row>
    <row r="842524" spans="68:68" customFormat="1">
      <c r="BP842524" s="90"/>
    </row>
    <row r="842525" spans="68:68" customFormat="1">
      <c r="BP842525" s="90"/>
    </row>
    <row r="842526" spans="68:68" customFormat="1">
      <c r="BP842526" s="90"/>
    </row>
    <row r="842527" spans="68:68" customFormat="1">
      <c r="BP842527" s="90"/>
    </row>
    <row r="842528" spans="68:68" customFormat="1">
      <c r="BP842528" s="90"/>
    </row>
    <row r="842529" spans="68:68" customFormat="1">
      <c r="BP842529" s="90"/>
    </row>
    <row r="842530" spans="68:68" customFormat="1">
      <c r="BP842530" s="90"/>
    </row>
    <row r="842531" spans="68:68" customFormat="1">
      <c r="BP842531" s="90"/>
    </row>
    <row r="842532" spans="68:68" customFormat="1">
      <c r="BP842532" s="90"/>
    </row>
    <row r="842533" spans="68:68" customFormat="1">
      <c r="BP842533" s="90"/>
    </row>
    <row r="842534" spans="68:68" customFormat="1">
      <c r="BP842534" s="90"/>
    </row>
    <row r="842535" spans="68:68" customFormat="1">
      <c r="BP842535" s="90"/>
    </row>
    <row r="842536" spans="68:68" customFormat="1">
      <c r="BP842536" s="90"/>
    </row>
    <row r="842537" spans="68:68" customFormat="1">
      <c r="BP842537" s="90"/>
    </row>
    <row r="842538" spans="68:68" customFormat="1">
      <c r="BP842538" s="90"/>
    </row>
    <row r="842539" spans="68:68" customFormat="1">
      <c r="BP842539" s="90"/>
    </row>
    <row r="842540" spans="68:68" customFormat="1">
      <c r="BP842540" s="90"/>
    </row>
    <row r="842541" spans="68:68" customFormat="1">
      <c r="BP842541" s="90"/>
    </row>
    <row r="842542" spans="68:68" customFormat="1">
      <c r="BP842542" s="90"/>
    </row>
    <row r="842543" spans="68:68" customFormat="1">
      <c r="BP842543" s="90"/>
    </row>
    <row r="842544" spans="68:68" customFormat="1">
      <c r="BP842544" s="90"/>
    </row>
    <row r="842545" spans="68:68" customFormat="1">
      <c r="BP842545" s="90"/>
    </row>
    <row r="842546" spans="68:68" customFormat="1">
      <c r="BP842546" s="90"/>
    </row>
    <row r="842547" spans="68:68" customFormat="1">
      <c r="BP842547" s="90"/>
    </row>
    <row r="842548" spans="68:68" customFormat="1">
      <c r="BP842548" s="90"/>
    </row>
    <row r="842549" spans="68:68" customFormat="1">
      <c r="BP842549" s="90"/>
    </row>
    <row r="842550" spans="68:68" customFormat="1">
      <c r="BP842550" s="90"/>
    </row>
    <row r="842551" spans="68:68" customFormat="1">
      <c r="BP842551" s="90"/>
    </row>
    <row r="842552" spans="68:68" customFormat="1">
      <c r="BP842552" s="90"/>
    </row>
    <row r="842553" spans="68:68" customFormat="1">
      <c r="BP842553" s="90"/>
    </row>
    <row r="842554" spans="68:68" customFormat="1">
      <c r="BP842554" s="90"/>
    </row>
    <row r="842555" spans="68:68" customFormat="1">
      <c r="BP842555" s="90"/>
    </row>
    <row r="842556" spans="68:68" customFormat="1">
      <c r="BP842556" s="90"/>
    </row>
    <row r="842557" spans="68:68" customFormat="1">
      <c r="BP842557" s="90"/>
    </row>
    <row r="842558" spans="68:68" customFormat="1">
      <c r="BP842558" s="90"/>
    </row>
    <row r="842559" spans="68:68" customFormat="1">
      <c r="BP842559" s="90"/>
    </row>
    <row r="842560" spans="68:68" customFormat="1">
      <c r="BP842560" s="90"/>
    </row>
    <row r="842561" spans="68:68" customFormat="1">
      <c r="BP842561" s="90"/>
    </row>
    <row r="842562" spans="68:68" customFormat="1">
      <c r="BP842562" s="90"/>
    </row>
    <row r="842563" spans="68:68" customFormat="1">
      <c r="BP842563" s="90"/>
    </row>
    <row r="842564" spans="68:68" customFormat="1">
      <c r="BP842564" s="90"/>
    </row>
    <row r="842565" spans="68:68" customFormat="1">
      <c r="BP842565" s="90"/>
    </row>
    <row r="842566" spans="68:68" customFormat="1">
      <c r="BP842566" s="90"/>
    </row>
    <row r="842567" spans="68:68" customFormat="1">
      <c r="BP842567" s="90"/>
    </row>
    <row r="842568" spans="68:68" customFormat="1">
      <c r="BP842568" s="90"/>
    </row>
    <row r="842569" spans="68:68" customFormat="1">
      <c r="BP842569" s="90"/>
    </row>
    <row r="842570" spans="68:68" customFormat="1">
      <c r="BP842570" s="90"/>
    </row>
    <row r="842571" spans="68:68" customFormat="1">
      <c r="BP842571" s="90"/>
    </row>
    <row r="842572" spans="68:68" customFormat="1">
      <c r="BP842572" s="90"/>
    </row>
    <row r="842573" spans="68:68" customFormat="1">
      <c r="BP842573" s="90"/>
    </row>
    <row r="842574" spans="68:68" customFormat="1">
      <c r="BP842574" s="90"/>
    </row>
    <row r="842575" spans="68:68" customFormat="1">
      <c r="BP842575" s="90"/>
    </row>
    <row r="842576" spans="68:68" customFormat="1">
      <c r="BP842576" s="90"/>
    </row>
    <row r="842577" spans="68:68" customFormat="1">
      <c r="BP842577" s="90"/>
    </row>
    <row r="842578" spans="68:68" customFormat="1">
      <c r="BP842578" s="90"/>
    </row>
    <row r="842579" spans="68:68" customFormat="1">
      <c r="BP842579" s="90"/>
    </row>
    <row r="842580" spans="68:68" customFormat="1">
      <c r="BP842580" s="90"/>
    </row>
    <row r="842581" spans="68:68" customFormat="1">
      <c r="BP842581" s="90"/>
    </row>
    <row r="842582" spans="68:68" customFormat="1">
      <c r="BP842582" s="90"/>
    </row>
    <row r="842583" spans="68:68" customFormat="1">
      <c r="BP842583" s="90"/>
    </row>
    <row r="842584" spans="68:68" customFormat="1">
      <c r="BP842584" s="90"/>
    </row>
    <row r="842585" spans="68:68" customFormat="1">
      <c r="BP842585" s="90"/>
    </row>
    <row r="842586" spans="68:68" customFormat="1">
      <c r="BP842586" s="90"/>
    </row>
    <row r="842587" spans="68:68" customFormat="1">
      <c r="BP842587" s="90"/>
    </row>
    <row r="842588" spans="68:68" customFormat="1">
      <c r="BP842588" s="90"/>
    </row>
    <row r="842589" spans="68:68" customFormat="1">
      <c r="BP842589" s="90"/>
    </row>
    <row r="842590" spans="68:68" customFormat="1">
      <c r="BP842590" s="90"/>
    </row>
    <row r="842591" spans="68:68" customFormat="1">
      <c r="BP842591" s="90"/>
    </row>
    <row r="842592" spans="68:68" customFormat="1">
      <c r="BP842592" s="90"/>
    </row>
    <row r="842593" spans="68:68" customFormat="1">
      <c r="BP842593" s="90"/>
    </row>
    <row r="842594" spans="68:68" customFormat="1">
      <c r="BP842594" s="90"/>
    </row>
    <row r="842595" spans="68:68" customFormat="1">
      <c r="BP842595" s="90"/>
    </row>
    <row r="842596" spans="68:68" customFormat="1">
      <c r="BP842596" s="90"/>
    </row>
    <row r="842597" spans="68:68" customFormat="1">
      <c r="BP842597" s="90"/>
    </row>
    <row r="842598" spans="68:68" customFormat="1">
      <c r="BP842598" s="90"/>
    </row>
    <row r="842599" spans="68:68" customFormat="1">
      <c r="BP842599" s="90"/>
    </row>
    <row r="842600" spans="68:68" customFormat="1">
      <c r="BP842600" s="90"/>
    </row>
    <row r="842601" spans="68:68" customFormat="1">
      <c r="BP842601" s="90"/>
    </row>
    <row r="842602" spans="68:68" customFormat="1">
      <c r="BP842602" s="90"/>
    </row>
    <row r="842603" spans="68:68" customFormat="1">
      <c r="BP842603" s="90"/>
    </row>
    <row r="842604" spans="68:68" customFormat="1">
      <c r="BP842604" s="90"/>
    </row>
    <row r="842605" spans="68:68" customFormat="1">
      <c r="BP842605" s="90"/>
    </row>
    <row r="842606" spans="68:68" customFormat="1">
      <c r="BP842606" s="90"/>
    </row>
    <row r="842607" spans="68:68" customFormat="1">
      <c r="BP842607" s="90"/>
    </row>
    <row r="842608" spans="68:68" customFormat="1">
      <c r="BP842608" s="90"/>
    </row>
    <row r="842609" spans="68:68" customFormat="1">
      <c r="BP842609" s="90"/>
    </row>
    <row r="842610" spans="68:68" customFormat="1">
      <c r="BP842610" s="90"/>
    </row>
    <row r="842611" spans="68:68" customFormat="1">
      <c r="BP842611" s="90"/>
    </row>
    <row r="842612" spans="68:68" customFormat="1">
      <c r="BP842612" s="90"/>
    </row>
    <row r="842613" spans="68:68" customFormat="1">
      <c r="BP842613" s="90"/>
    </row>
    <row r="842614" spans="68:68" customFormat="1">
      <c r="BP842614" s="90"/>
    </row>
    <row r="842615" spans="68:68" customFormat="1">
      <c r="BP842615" s="90"/>
    </row>
    <row r="842616" spans="68:68" customFormat="1">
      <c r="BP842616" s="90"/>
    </row>
    <row r="842617" spans="68:68" customFormat="1">
      <c r="BP842617" s="90"/>
    </row>
    <row r="842618" spans="68:68" customFormat="1">
      <c r="BP842618" s="90"/>
    </row>
    <row r="842619" spans="68:68" customFormat="1">
      <c r="BP842619" s="90"/>
    </row>
    <row r="842620" spans="68:68" customFormat="1">
      <c r="BP842620" s="90"/>
    </row>
    <row r="842621" spans="68:68" customFormat="1">
      <c r="BP842621" s="90"/>
    </row>
    <row r="842622" spans="68:68" customFormat="1">
      <c r="BP842622" s="90"/>
    </row>
    <row r="842623" spans="68:68" customFormat="1">
      <c r="BP842623" s="90"/>
    </row>
    <row r="842624" spans="68:68" customFormat="1">
      <c r="BP842624" s="90"/>
    </row>
    <row r="842625" spans="68:68" customFormat="1">
      <c r="BP842625" s="90"/>
    </row>
    <row r="842626" spans="68:68" customFormat="1">
      <c r="BP842626" s="90"/>
    </row>
    <row r="842627" spans="68:68" customFormat="1">
      <c r="BP842627" s="90"/>
    </row>
    <row r="842628" spans="68:68" customFormat="1">
      <c r="BP842628" s="90"/>
    </row>
    <row r="842629" spans="68:68" customFormat="1">
      <c r="BP842629" s="90"/>
    </row>
    <row r="842630" spans="68:68" customFormat="1">
      <c r="BP842630" s="90"/>
    </row>
    <row r="842631" spans="68:68" customFormat="1">
      <c r="BP842631" s="90"/>
    </row>
    <row r="842632" spans="68:68" customFormat="1">
      <c r="BP842632" s="90"/>
    </row>
    <row r="842633" spans="68:68" customFormat="1">
      <c r="BP842633" s="90"/>
    </row>
    <row r="842634" spans="68:68" customFormat="1">
      <c r="BP842634" s="90"/>
    </row>
    <row r="842635" spans="68:68" customFormat="1">
      <c r="BP842635" s="90"/>
    </row>
    <row r="842636" spans="68:68" customFormat="1">
      <c r="BP842636" s="90"/>
    </row>
    <row r="842637" spans="68:68" customFormat="1">
      <c r="BP842637" s="90"/>
    </row>
    <row r="842638" spans="68:68" customFormat="1">
      <c r="BP842638" s="90"/>
    </row>
    <row r="842639" spans="68:68" customFormat="1">
      <c r="BP842639" s="90"/>
    </row>
    <row r="842640" spans="68:68" customFormat="1">
      <c r="BP842640" s="90"/>
    </row>
    <row r="842641" spans="68:68" customFormat="1">
      <c r="BP842641" s="90"/>
    </row>
    <row r="842642" spans="68:68" customFormat="1">
      <c r="BP842642" s="90"/>
    </row>
    <row r="842643" spans="68:68" customFormat="1">
      <c r="BP842643" s="90"/>
    </row>
    <row r="842644" spans="68:68" customFormat="1">
      <c r="BP842644" s="90"/>
    </row>
    <row r="842645" spans="68:68" customFormat="1">
      <c r="BP842645" s="90"/>
    </row>
    <row r="842646" spans="68:68" customFormat="1">
      <c r="BP842646" s="90"/>
    </row>
    <row r="842647" spans="68:68" customFormat="1">
      <c r="BP842647" s="90"/>
    </row>
    <row r="842648" spans="68:68" customFormat="1">
      <c r="BP842648" s="90"/>
    </row>
    <row r="842649" spans="68:68" customFormat="1">
      <c r="BP842649" s="90"/>
    </row>
    <row r="842650" spans="68:68" customFormat="1">
      <c r="BP842650" s="90"/>
    </row>
    <row r="842651" spans="68:68" customFormat="1">
      <c r="BP842651" s="90"/>
    </row>
    <row r="842652" spans="68:68" customFormat="1">
      <c r="BP842652" s="90"/>
    </row>
    <row r="842653" spans="68:68" customFormat="1">
      <c r="BP842653" s="90"/>
    </row>
    <row r="842654" spans="68:68" customFormat="1">
      <c r="BP842654" s="90"/>
    </row>
    <row r="842655" spans="68:68" customFormat="1">
      <c r="BP842655" s="90"/>
    </row>
    <row r="842656" spans="68:68" customFormat="1">
      <c r="BP842656" s="90"/>
    </row>
    <row r="842657" spans="68:68" customFormat="1">
      <c r="BP842657" s="90"/>
    </row>
    <row r="842658" spans="68:68" customFormat="1">
      <c r="BP842658" s="90"/>
    </row>
    <row r="842659" spans="68:68" customFormat="1">
      <c r="BP842659" s="90"/>
    </row>
    <row r="842660" spans="68:68" customFormat="1">
      <c r="BP842660" s="90"/>
    </row>
    <row r="842661" spans="68:68" customFormat="1">
      <c r="BP842661" s="90"/>
    </row>
    <row r="842662" spans="68:68" customFormat="1">
      <c r="BP842662" s="90"/>
    </row>
    <row r="842663" spans="68:68" customFormat="1">
      <c r="BP842663" s="90"/>
    </row>
    <row r="842664" spans="68:68" customFormat="1">
      <c r="BP842664" s="90"/>
    </row>
    <row r="842665" spans="68:68" customFormat="1">
      <c r="BP842665" s="90"/>
    </row>
    <row r="842666" spans="68:68" customFormat="1">
      <c r="BP842666" s="90"/>
    </row>
    <row r="842667" spans="68:68" customFormat="1">
      <c r="BP842667" s="90"/>
    </row>
    <row r="842668" spans="68:68" customFormat="1">
      <c r="BP842668" s="90"/>
    </row>
    <row r="842669" spans="68:68" customFormat="1">
      <c r="BP842669" s="90"/>
    </row>
    <row r="842670" spans="68:68" customFormat="1">
      <c r="BP842670" s="90"/>
    </row>
    <row r="842671" spans="68:68" customFormat="1">
      <c r="BP842671" s="90"/>
    </row>
    <row r="842672" spans="68:68" customFormat="1">
      <c r="BP842672" s="90"/>
    </row>
    <row r="842673" spans="68:68" customFormat="1">
      <c r="BP842673" s="90"/>
    </row>
    <row r="842674" spans="68:68" customFormat="1">
      <c r="BP842674" s="90"/>
    </row>
    <row r="842675" spans="68:68" customFormat="1">
      <c r="BP842675" s="90"/>
    </row>
    <row r="842676" spans="68:68" customFormat="1">
      <c r="BP842676" s="90"/>
    </row>
    <row r="842677" spans="68:68" customFormat="1">
      <c r="BP842677" s="90"/>
    </row>
    <row r="842678" spans="68:68" customFormat="1">
      <c r="BP842678" s="90"/>
    </row>
    <row r="842679" spans="68:68" customFormat="1">
      <c r="BP842679" s="90"/>
    </row>
    <row r="842680" spans="68:68" customFormat="1">
      <c r="BP842680" s="90"/>
    </row>
    <row r="842681" spans="68:68" customFormat="1">
      <c r="BP842681" s="90"/>
    </row>
    <row r="842682" spans="68:68" customFormat="1">
      <c r="BP842682" s="90"/>
    </row>
    <row r="842683" spans="68:68" customFormat="1">
      <c r="BP842683" s="90"/>
    </row>
    <row r="842684" spans="68:68" customFormat="1">
      <c r="BP842684" s="90"/>
    </row>
    <row r="842685" spans="68:68" customFormat="1">
      <c r="BP842685" s="90"/>
    </row>
    <row r="842686" spans="68:68" customFormat="1">
      <c r="BP842686" s="90"/>
    </row>
    <row r="842687" spans="68:68" customFormat="1">
      <c r="BP842687" s="90"/>
    </row>
    <row r="842688" spans="68:68" customFormat="1">
      <c r="BP842688" s="90"/>
    </row>
    <row r="842689" spans="68:68" customFormat="1">
      <c r="BP842689" s="90"/>
    </row>
    <row r="842690" spans="68:68" customFormat="1">
      <c r="BP842690" s="90"/>
    </row>
    <row r="842691" spans="68:68" customFormat="1">
      <c r="BP842691" s="90"/>
    </row>
    <row r="842692" spans="68:68" customFormat="1">
      <c r="BP842692" s="90"/>
    </row>
    <row r="842693" spans="68:68" customFormat="1">
      <c r="BP842693" s="90"/>
    </row>
    <row r="842694" spans="68:68" customFormat="1">
      <c r="BP842694" s="90"/>
    </row>
    <row r="842695" spans="68:68" customFormat="1">
      <c r="BP842695" s="90"/>
    </row>
    <row r="842696" spans="68:68" customFormat="1">
      <c r="BP842696" s="90"/>
    </row>
    <row r="842697" spans="68:68" customFormat="1">
      <c r="BP842697" s="90"/>
    </row>
    <row r="842698" spans="68:68" customFormat="1">
      <c r="BP842698" s="90"/>
    </row>
    <row r="842699" spans="68:68" customFormat="1">
      <c r="BP842699" s="90"/>
    </row>
    <row r="842700" spans="68:68" customFormat="1">
      <c r="BP842700" s="90"/>
    </row>
    <row r="842701" spans="68:68" customFormat="1">
      <c r="BP842701" s="90"/>
    </row>
    <row r="842702" spans="68:68" customFormat="1">
      <c r="BP842702" s="90"/>
    </row>
    <row r="842703" spans="68:68" customFormat="1">
      <c r="BP842703" s="90"/>
    </row>
    <row r="842704" spans="68:68" customFormat="1">
      <c r="BP842704" s="90"/>
    </row>
    <row r="842705" spans="68:68" customFormat="1">
      <c r="BP842705" s="90"/>
    </row>
    <row r="842706" spans="68:68" customFormat="1">
      <c r="BP842706" s="90"/>
    </row>
    <row r="842707" spans="68:68" customFormat="1">
      <c r="BP842707" s="90"/>
    </row>
    <row r="842708" spans="68:68" customFormat="1">
      <c r="BP842708" s="90"/>
    </row>
    <row r="842709" spans="68:68" customFormat="1">
      <c r="BP842709" s="90"/>
    </row>
    <row r="842710" spans="68:68" customFormat="1">
      <c r="BP842710" s="90"/>
    </row>
    <row r="842711" spans="68:68" customFormat="1">
      <c r="BP842711" s="90"/>
    </row>
    <row r="842712" spans="68:68" customFormat="1">
      <c r="BP842712" s="90"/>
    </row>
    <row r="842713" spans="68:68" customFormat="1">
      <c r="BP842713" s="90"/>
    </row>
    <row r="842714" spans="68:68" customFormat="1">
      <c r="BP842714" s="90"/>
    </row>
    <row r="842715" spans="68:68" customFormat="1">
      <c r="BP842715" s="90"/>
    </row>
    <row r="842716" spans="68:68" customFormat="1">
      <c r="BP842716" s="90"/>
    </row>
    <row r="842717" spans="68:68" customFormat="1">
      <c r="BP842717" s="90"/>
    </row>
    <row r="842718" spans="68:68" customFormat="1">
      <c r="BP842718" s="90"/>
    </row>
    <row r="842719" spans="68:68" customFormat="1">
      <c r="BP842719" s="90"/>
    </row>
    <row r="842720" spans="68:68" customFormat="1">
      <c r="BP842720" s="90"/>
    </row>
    <row r="842721" spans="68:68" customFormat="1">
      <c r="BP842721" s="90"/>
    </row>
    <row r="842722" spans="68:68" customFormat="1">
      <c r="BP842722" s="90"/>
    </row>
    <row r="842723" spans="68:68" customFormat="1">
      <c r="BP842723" s="90"/>
    </row>
    <row r="842724" spans="68:68" customFormat="1">
      <c r="BP842724" s="90"/>
    </row>
    <row r="842725" spans="68:68" customFormat="1">
      <c r="BP842725" s="90"/>
    </row>
    <row r="842726" spans="68:68" customFormat="1">
      <c r="BP842726" s="90"/>
    </row>
    <row r="842727" spans="68:68" customFormat="1">
      <c r="BP842727" s="90"/>
    </row>
    <row r="842728" spans="68:68" customFormat="1">
      <c r="BP842728" s="90"/>
    </row>
    <row r="842729" spans="68:68" customFormat="1">
      <c r="BP842729" s="90"/>
    </row>
    <row r="842730" spans="68:68" customFormat="1">
      <c r="BP842730" s="90"/>
    </row>
    <row r="842731" spans="68:68" customFormat="1">
      <c r="BP842731" s="90"/>
    </row>
    <row r="842732" spans="68:68" customFormat="1">
      <c r="BP842732" s="90"/>
    </row>
    <row r="842733" spans="68:68" customFormat="1">
      <c r="BP842733" s="90"/>
    </row>
    <row r="842734" spans="68:68" customFormat="1">
      <c r="BP842734" s="90"/>
    </row>
    <row r="842735" spans="68:68" customFormat="1">
      <c r="BP842735" s="90"/>
    </row>
    <row r="842736" spans="68:68" customFormat="1">
      <c r="BP842736" s="90"/>
    </row>
    <row r="842737" spans="68:68" customFormat="1">
      <c r="BP842737" s="90"/>
    </row>
    <row r="842738" spans="68:68" customFormat="1">
      <c r="BP842738" s="90"/>
    </row>
    <row r="842739" spans="68:68" customFormat="1">
      <c r="BP842739" s="90"/>
    </row>
    <row r="842740" spans="68:68" customFormat="1">
      <c r="BP842740" s="90"/>
    </row>
    <row r="842741" spans="68:68" customFormat="1">
      <c r="BP842741" s="90"/>
    </row>
    <row r="842742" spans="68:68" customFormat="1">
      <c r="BP842742" s="90"/>
    </row>
    <row r="842743" spans="68:68" customFormat="1">
      <c r="BP842743" s="90"/>
    </row>
    <row r="842744" spans="68:68" customFormat="1">
      <c r="BP842744" s="90"/>
    </row>
    <row r="842745" spans="68:68" customFormat="1">
      <c r="BP842745" s="90"/>
    </row>
    <row r="842746" spans="68:68" customFormat="1">
      <c r="BP842746" s="90"/>
    </row>
    <row r="842747" spans="68:68" customFormat="1">
      <c r="BP842747" s="90"/>
    </row>
    <row r="842748" spans="68:68" customFormat="1">
      <c r="BP842748" s="90"/>
    </row>
    <row r="842749" spans="68:68" customFormat="1">
      <c r="BP842749" s="90"/>
    </row>
    <row r="842750" spans="68:68" customFormat="1">
      <c r="BP842750" s="90"/>
    </row>
    <row r="842751" spans="68:68" customFormat="1">
      <c r="BP842751" s="90"/>
    </row>
    <row r="842752" spans="68:68" customFormat="1">
      <c r="BP842752" s="90"/>
    </row>
    <row r="842753" spans="68:68" customFormat="1">
      <c r="BP842753" s="90"/>
    </row>
    <row r="842754" spans="68:68" customFormat="1">
      <c r="BP842754" s="90"/>
    </row>
    <row r="842755" spans="68:68" customFormat="1">
      <c r="BP842755" s="90"/>
    </row>
    <row r="842756" spans="68:68" customFormat="1">
      <c r="BP842756" s="90"/>
    </row>
    <row r="842757" spans="68:68" customFormat="1">
      <c r="BP842757" s="90"/>
    </row>
    <row r="842758" spans="68:68" customFormat="1">
      <c r="BP842758" s="90"/>
    </row>
    <row r="842759" spans="68:68" customFormat="1">
      <c r="BP842759" s="90"/>
    </row>
    <row r="842760" spans="68:68" customFormat="1">
      <c r="BP842760" s="90"/>
    </row>
    <row r="842761" spans="68:68" customFormat="1">
      <c r="BP842761" s="90"/>
    </row>
    <row r="842762" spans="68:68" customFormat="1">
      <c r="BP842762" s="90"/>
    </row>
    <row r="842763" spans="68:68" customFormat="1">
      <c r="BP842763" s="90"/>
    </row>
    <row r="842764" spans="68:68" customFormat="1">
      <c r="BP842764" s="90"/>
    </row>
    <row r="842765" spans="68:68" customFormat="1">
      <c r="BP842765" s="90"/>
    </row>
    <row r="842766" spans="68:68" customFormat="1">
      <c r="BP842766" s="90"/>
    </row>
    <row r="842767" spans="68:68" customFormat="1">
      <c r="BP842767" s="90"/>
    </row>
    <row r="842768" spans="68:68" customFormat="1">
      <c r="BP842768" s="90"/>
    </row>
    <row r="842769" spans="68:68" customFormat="1">
      <c r="BP842769" s="90"/>
    </row>
    <row r="842770" spans="68:68" customFormat="1">
      <c r="BP842770" s="90"/>
    </row>
    <row r="842771" spans="68:68" customFormat="1">
      <c r="BP842771" s="90"/>
    </row>
    <row r="842772" spans="68:68" customFormat="1">
      <c r="BP842772" s="90"/>
    </row>
    <row r="842773" spans="68:68" customFormat="1">
      <c r="BP842773" s="90"/>
    </row>
    <row r="842774" spans="68:68" customFormat="1">
      <c r="BP842774" s="90"/>
    </row>
    <row r="842775" spans="68:68" customFormat="1">
      <c r="BP842775" s="90"/>
    </row>
    <row r="842776" spans="68:68" customFormat="1">
      <c r="BP842776" s="90"/>
    </row>
    <row r="842777" spans="68:68" customFormat="1">
      <c r="BP842777" s="90"/>
    </row>
    <row r="842778" spans="68:68" customFormat="1">
      <c r="BP842778" s="90"/>
    </row>
    <row r="842779" spans="68:68" customFormat="1">
      <c r="BP842779" s="90"/>
    </row>
    <row r="842780" spans="68:68" customFormat="1">
      <c r="BP842780" s="90"/>
    </row>
    <row r="842781" spans="68:68" customFormat="1">
      <c r="BP842781" s="90"/>
    </row>
    <row r="842782" spans="68:68" customFormat="1">
      <c r="BP842782" s="90"/>
    </row>
    <row r="842783" spans="68:68" customFormat="1">
      <c r="BP842783" s="90"/>
    </row>
    <row r="842784" spans="68:68" customFormat="1">
      <c r="BP842784" s="90"/>
    </row>
    <row r="842785" spans="68:68" customFormat="1">
      <c r="BP842785" s="90"/>
    </row>
    <row r="842786" spans="68:68" customFormat="1">
      <c r="BP842786" s="90"/>
    </row>
    <row r="842787" spans="68:68" customFormat="1">
      <c r="BP842787" s="90"/>
    </row>
    <row r="842788" spans="68:68" customFormat="1">
      <c r="BP842788" s="90"/>
    </row>
    <row r="842789" spans="68:68" customFormat="1">
      <c r="BP842789" s="90"/>
    </row>
    <row r="842790" spans="68:68" customFormat="1">
      <c r="BP842790" s="90"/>
    </row>
    <row r="842791" spans="68:68" customFormat="1">
      <c r="BP842791" s="90"/>
    </row>
    <row r="842792" spans="68:68" customFormat="1">
      <c r="BP842792" s="90"/>
    </row>
    <row r="842793" spans="68:68" customFormat="1">
      <c r="BP842793" s="90"/>
    </row>
    <row r="842794" spans="68:68" customFormat="1">
      <c r="BP842794" s="90"/>
    </row>
    <row r="842795" spans="68:68" customFormat="1">
      <c r="BP842795" s="90"/>
    </row>
    <row r="842796" spans="68:68" customFormat="1">
      <c r="BP842796" s="90"/>
    </row>
    <row r="842797" spans="68:68" customFormat="1">
      <c r="BP842797" s="90"/>
    </row>
    <row r="842798" spans="68:68" customFormat="1">
      <c r="BP842798" s="90"/>
    </row>
    <row r="842799" spans="68:68" customFormat="1">
      <c r="BP842799" s="90"/>
    </row>
    <row r="842800" spans="68:68" customFormat="1">
      <c r="BP842800" s="90"/>
    </row>
    <row r="842801" spans="68:68" customFormat="1">
      <c r="BP842801" s="90"/>
    </row>
    <row r="842802" spans="68:68" customFormat="1">
      <c r="BP842802" s="90"/>
    </row>
    <row r="842803" spans="68:68" customFormat="1">
      <c r="BP842803" s="90"/>
    </row>
    <row r="842804" spans="68:68" customFormat="1">
      <c r="BP842804" s="90"/>
    </row>
    <row r="842805" spans="68:68" customFormat="1">
      <c r="BP842805" s="90"/>
    </row>
    <row r="842806" spans="68:68" customFormat="1">
      <c r="BP842806" s="90"/>
    </row>
    <row r="842807" spans="68:68" customFormat="1">
      <c r="BP842807" s="90"/>
    </row>
    <row r="842808" spans="68:68" customFormat="1">
      <c r="BP842808" s="90"/>
    </row>
    <row r="842809" spans="68:68" customFormat="1">
      <c r="BP842809" s="90"/>
    </row>
    <row r="842810" spans="68:68" customFormat="1">
      <c r="BP842810" s="90"/>
    </row>
    <row r="842811" spans="68:68" customFormat="1">
      <c r="BP842811" s="90"/>
    </row>
    <row r="842812" spans="68:68" customFormat="1">
      <c r="BP842812" s="90"/>
    </row>
    <row r="842813" spans="68:68" customFormat="1">
      <c r="BP842813" s="90"/>
    </row>
    <row r="842814" spans="68:68" customFormat="1">
      <c r="BP842814" s="90"/>
    </row>
    <row r="842815" spans="68:68" customFormat="1">
      <c r="BP842815" s="90"/>
    </row>
    <row r="842816" spans="68:68" customFormat="1">
      <c r="BP842816" s="90"/>
    </row>
    <row r="842817" spans="68:68" customFormat="1">
      <c r="BP842817" s="90"/>
    </row>
    <row r="842818" spans="68:68" customFormat="1">
      <c r="BP842818" s="90"/>
    </row>
    <row r="842819" spans="68:68" customFormat="1">
      <c r="BP842819" s="90"/>
    </row>
    <row r="842820" spans="68:68" customFormat="1">
      <c r="BP842820" s="90"/>
    </row>
    <row r="842821" spans="68:68" customFormat="1">
      <c r="BP842821" s="90"/>
    </row>
    <row r="842822" spans="68:68" customFormat="1">
      <c r="BP842822" s="90"/>
    </row>
    <row r="842823" spans="68:68" customFormat="1">
      <c r="BP842823" s="90"/>
    </row>
    <row r="842824" spans="68:68" customFormat="1">
      <c r="BP842824" s="90"/>
    </row>
    <row r="842825" spans="68:68" customFormat="1">
      <c r="BP842825" s="90"/>
    </row>
    <row r="842826" spans="68:68" customFormat="1">
      <c r="BP842826" s="90"/>
    </row>
    <row r="842827" spans="68:68" customFormat="1">
      <c r="BP842827" s="90"/>
    </row>
    <row r="842828" spans="68:68" customFormat="1">
      <c r="BP842828" s="90"/>
    </row>
    <row r="842829" spans="68:68" customFormat="1">
      <c r="BP842829" s="90"/>
    </row>
    <row r="842830" spans="68:68" customFormat="1">
      <c r="BP842830" s="90"/>
    </row>
    <row r="842831" spans="68:68" customFormat="1">
      <c r="BP842831" s="90"/>
    </row>
    <row r="842832" spans="68:68" customFormat="1">
      <c r="BP842832" s="90"/>
    </row>
    <row r="842833" spans="68:68" customFormat="1">
      <c r="BP842833" s="90"/>
    </row>
    <row r="842834" spans="68:68" customFormat="1">
      <c r="BP842834" s="90"/>
    </row>
    <row r="842835" spans="68:68" customFormat="1">
      <c r="BP842835" s="90"/>
    </row>
    <row r="842836" spans="68:68" customFormat="1">
      <c r="BP842836" s="90"/>
    </row>
    <row r="842837" spans="68:68" customFormat="1">
      <c r="BP842837" s="90"/>
    </row>
    <row r="842838" spans="68:68" customFormat="1">
      <c r="BP842838" s="90"/>
    </row>
    <row r="842839" spans="68:68" customFormat="1">
      <c r="BP842839" s="90"/>
    </row>
    <row r="842840" spans="68:68" customFormat="1">
      <c r="BP842840" s="90"/>
    </row>
    <row r="842841" spans="68:68" customFormat="1">
      <c r="BP842841" s="90"/>
    </row>
    <row r="842842" spans="68:68" customFormat="1">
      <c r="BP842842" s="90"/>
    </row>
    <row r="842843" spans="68:68" customFormat="1">
      <c r="BP842843" s="90"/>
    </row>
    <row r="842844" spans="68:68" customFormat="1">
      <c r="BP842844" s="90"/>
    </row>
    <row r="842845" spans="68:68" customFormat="1">
      <c r="BP842845" s="90"/>
    </row>
    <row r="842846" spans="68:68" customFormat="1">
      <c r="BP842846" s="90"/>
    </row>
    <row r="842847" spans="68:68" customFormat="1">
      <c r="BP842847" s="90"/>
    </row>
    <row r="842848" spans="68:68" customFormat="1">
      <c r="BP842848" s="90"/>
    </row>
    <row r="842849" spans="68:68" customFormat="1">
      <c r="BP842849" s="90"/>
    </row>
    <row r="842850" spans="68:68" customFormat="1">
      <c r="BP842850" s="90"/>
    </row>
    <row r="842851" spans="68:68" customFormat="1">
      <c r="BP842851" s="90"/>
    </row>
    <row r="842852" spans="68:68" customFormat="1">
      <c r="BP842852" s="90"/>
    </row>
    <row r="842853" spans="68:68" customFormat="1">
      <c r="BP842853" s="90"/>
    </row>
    <row r="842854" spans="68:68" customFormat="1">
      <c r="BP842854" s="90"/>
    </row>
    <row r="842855" spans="68:68" customFormat="1">
      <c r="BP842855" s="90"/>
    </row>
    <row r="842856" spans="68:68" customFormat="1">
      <c r="BP842856" s="90"/>
    </row>
    <row r="842857" spans="68:68" customFormat="1">
      <c r="BP842857" s="90"/>
    </row>
    <row r="842858" spans="68:68" customFormat="1">
      <c r="BP842858" s="90"/>
    </row>
    <row r="842859" spans="68:68" customFormat="1">
      <c r="BP842859" s="90"/>
    </row>
    <row r="842860" spans="68:68" customFormat="1">
      <c r="BP842860" s="90"/>
    </row>
    <row r="842861" spans="68:68" customFormat="1">
      <c r="BP842861" s="90"/>
    </row>
    <row r="842862" spans="68:68" customFormat="1">
      <c r="BP842862" s="90"/>
    </row>
    <row r="842863" spans="68:68" customFormat="1">
      <c r="BP842863" s="90"/>
    </row>
    <row r="842864" spans="68:68" customFormat="1">
      <c r="BP842864" s="90"/>
    </row>
    <row r="842865" spans="68:68" customFormat="1">
      <c r="BP842865" s="90"/>
    </row>
    <row r="842866" spans="68:68" customFormat="1">
      <c r="BP842866" s="90"/>
    </row>
    <row r="842867" spans="68:68" customFormat="1">
      <c r="BP842867" s="90"/>
    </row>
    <row r="842868" spans="68:68" customFormat="1">
      <c r="BP842868" s="90"/>
    </row>
    <row r="842869" spans="68:68" customFormat="1">
      <c r="BP842869" s="90"/>
    </row>
    <row r="842870" spans="68:68" customFormat="1">
      <c r="BP842870" s="90"/>
    </row>
    <row r="842871" spans="68:68" customFormat="1">
      <c r="BP842871" s="90"/>
    </row>
    <row r="842872" spans="68:68" customFormat="1">
      <c r="BP842872" s="90"/>
    </row>
    <row r="842873" spans="68:68" customFormat="1">
      <c r="BP842873" s="90"/>
    </row>
    <row r="842874" spans="68:68" customFormat="1">
      <c r="BP842874" s="90"/>
    </row>
    <row r="842875" spans="68:68" customFormat="1">
      <c r="BP842875" s="90"/>
    </row>
    <row r="842876" spans="68:68" customFormat="1">
      <c r="BP842876" s="90"/>
    </row>
    <row r="842877" spans="68:68" customFormat="1">
      <c r="BP842877" s="90"/>
    </row>
    <row r="842878" spans="68:68" customFormat="1">
      <c r="BP842878" s="90"/>
    </row>
    <row r="842879" spans="68:68" customFormat="1">
      <c r="BP842879" s="90"/>
    </row>
    <row r="842880" spans="68:68" customFormat="1">
      <c r="BP842880" s="90"/>
    </row>
    <row r="842881" spans="68:68" customFormat="1">
      <c r="BP842881" s="90"/>
    </row>
    <row r="842882" spans="68:68" customFormat="1">
      <c r="BP842882" s="90"/>
    </row>
    <row r="842883" spans="68:68" customFormat="1">
      <c r="BP842883" s="90"/>
    </row>
    <row r="842884" spans="68:68" customFormat="1">
      <c r="BP842884" s="90"/>
    </row>
    <row r="842885" spans="68:68" customFormat="1">
      <c r="BP842885" s="90"/>
    </row>
    <row r="842886" spans="68:68" customFormat="1">
      <c r="BP842886" s="90"/>
    </row>
    <row r="842887" spans="68:68" customFormat="1">
      <c r="BP842887" s="90"/>
    </row>
    <row r="842888" spans="68:68" customFormat="1">
      <c r="BP842888" s="90"/>
    </row>
    <row r="842889" spans="68:68" customFormat="1">
      <c r="BP842889" s="90"/>
    </row>
    <row r="842890" spans="68:68" customFormat="1">
      <c r="BP842890" s="90"/>
    </row>
    <row r="842891" spans="68:68" customFormat="1">
      <c r="BP842891" s="90"/>
    </row>
    <row r="842892" spans="68:68" customFormat="1">
      <c r="BP842892" s="90"/>
    </row>
    <row r="842893" spans="68:68" customFormat="1">
      <c r="BP842893" s="90"/>
    </row>
    <row r="842894" spans="68:68" customFormat="1">
      <c r="BP842894" s="90"/>
    </row>
    <row r="842895" spans="68:68" customFormat="1">
      <c r="BP842895" s="90"/>
    </row>
    <row r="842896" spans="68:68" customFormat="1">
      <c r="BP842896" s="90"/>
    </row>
    <row r="842897" spans="68:68" customFormat="1">
      <c r="BP842897" s="90"/>
    </row>
    <row r="842898" spans="68:68" customFormat="1">
      <c r="BP842898" s="90"/>
    </row>
    <row r="842899" spans="68:68" customFormat="1">
      <c r="BP842899" s="90"/>
    </row>
    <row r="842900" spans="68:68" customFormat="1">
      <c r="BP842900" s="90"/>
    </row>
    <row r="842901" spans="68:68" customFormat="1">
      <c r="BP842901" s="90"/>
    </row>
    <row r="842902" spans="68:68" customFormat="1">
      <c r="BP842902" s="90"/>
    </row>
    <row r="842903" spans="68:68" customFormat="1">
      <c r="BP842903" s="90"/>
    </row>
    <row r="842904" spans="68:68" customFormat="1">
      <c r="BP842904" s="90"/>
    </row>
    <row r="842905" spans="68:68" customFormat="1">
      <c r="BP842905" s="90"/>
    </row>
    <row r="842906" spans="68:68" customFormat="1">
      <c r="BP842906" s="90"/>
    </row>
    <row r="842907" spans="68:68" customFormat="1">
      <c r="BP842907" s="90"/>
    </row>
    <row r="842908" spans="68:68" customFormat="1">
      <c r="BP842908" s="90"/>
    </row>
    <row r="842909" spans="68:68" customFormat="1">
      <c r="BP842909" s="90"/>
    </row>
    <row r="842910" spans="68:68" customFormat="1">
      <c r="BP842910" s="90"/>
    </row>
    <row r="842911" spans="68:68" customFormat="1">
      <c r="BP842911" s="90"/>
    </row>
    <row r="842912" spans="68:68" customFormat="1">
      <c r="BP842912" s="90"/>
    </row>
    <row r="842913" spans="68:68" customFormat="1">
      <c r="BP842913" s="90"/>
    </row>
    <row r="842914" spans="68:68" customFormat="1">
      <c r="BP842914" s="90"/>
    </row>
    <row r="842915" spans="68:68" customFormat="1">
      <c r="BP842915" s="90"/>
    </row>
    <row r="842916" spans="68:68" customFormat="1">
      <c r="BP842916" s="90"/>
    </row>
    <row r="842917" spans="68:68" customFormat="1">
      <c r="BP842917" s="90"/>
    </row>
    <row r="842918" spans="68:68" customFormat="1">
      <c r="BP842918" s="90"/>
    </row>
    <row r="842919" spans="68:68" customFormat="1">
      <c r="BP842919" s="90"/>
    </row>
    <row r="842920" spans="68:68" customFormat="1">
      <c r="BP842920" s="90"/>
    </row>
    <row r="842921" spans="68:68" customFormat="1">
      <c r="BP842921" s="90"/>
    </row>
    <row r="842922" spans="68:68" customFormat="1">
      <c r="BP842922" s="90"/>
    </row>
    <row r="842923" spans="68:68" customFormat="1">
      <c r="BP842923" s="90"/>
    </row>
    <row r="842924" spans="68:68" customFormat="1">
      <c r="BP842924" s="90"/>
    </row>
    <row r="842925" spans="68:68" customFormat="1">
      <c r="BP842925" s="90"/>
    </row>
    <row r="842926" spans="68:68" customFormat="1">
      <c r="BP842926" s="90"/>
    </row>
    <row r="842927" spans="68:68" customFormat="1">
      <c r="BP842927" s="90"/>
    </row>
    <row r="842928" spans="68:68" customFormat="1">
      <c r="BP842928" s="90"/>
    </row>
    <row r="842929" spans="68:68" customFormat="1">
      <c r="BP842929" s="90"/>
    </row>
    <row r="842930" spans="68:68" customFormat="1">
      <c r="BP842930" s="90"/>
    </row>
    <row r="842931" spans="68:68" customFormat="1">
      <c r="BP842931" s="90"/>
    </row>
    <row r="842932" spans="68:68" customFormat="1">
      <c r="BP842932" s="90"/>
    </row>
    <row r="842933" spans="68:68" customFormat="1">
      <c r="BP842933" s="90"/>
    </row>
    <row r="842934" spans="68:68" customFormat="1">
      <c r="BP842934" s="90"/>
    </row>
    <row r="842935" spans="68:68" customFormat="1">
      <c r="BP842935" s="90"/>
    </row>
    <row r="842936" spans="68:68" customFormat="1">
      <c r="BP842936" s="90"/>
    </row>
    <row r="842937" spans="68:68" customFormat="1">
      <c r="BP842937" s="90"/>
    </row>
    <row r="842938" spans="68:68" customFormat="1">
      <c r="BP842938" s="90"/>
    </row>
    <row r="842939" spans="68:68" customFormat="1">
      <c r="BP842939" s="90"/>
    </row>
    <row r="842940" spans="68:68" customFormat="1">
      <c r="BP842940" s="90"/>
    </row>
    <row r="842941" spans="68:68" customFormat="1">
      <c r="BP842941" s="90"/>
    </row>
    <row r="842942" spans="68:68" customFormat="1">
      <c r="BP842942" s="90"/>
    </row>
    <row r="842943" spans="68:68" customFormat="1">
      <c r="BP842943" s="90"/>
    </row>
    <row r="842944" spans="68:68" customFormat="1">
      <c r="BP842944" s="90"/>
    </row>
    <row r="842945" spans="68:68" customFormat="1">
      <c r="BP842945" s="90"/>
    </row>
    <row r="842946" spans="68:68" customFormat="1">
      <c r="BP842946" s="90"/>
    </row>
    <row r="842947" spans="68:68" customFormat="1">
      <c r="BP842947" s="90"/>
    </row>
    <row r="842948" spans="68:68" customFormat="1">
      <c r="BP842948" s="90"/>
    </row>
    <row r="842949" spans="68:68" customFormat="1">
      <c r="BP842949" s="90"/>
    </row>
    <row r="842950" spans="68:68" customFormat="1">
      <c r="BP842950" s="90"/>
    </row>
    <row r="842951" spans="68:68" customFormat="1">
      <c r="BP842951" s="90"/>
    </row>
    <row r="842952" spans="68:68" customFormat="1">
      <c r="BP842952" s="90"/>
    </row>
    <row r="842953" spans="68:68" customFormat="1">
      <c r="BP842953" s="90"/>
    </row>
    <row r="842954" spans="68:68" customFormat="1">
      <c r="BP842954" s="90"/>
    </row>
    <row r="842955" spans="68:68" customFormat="1">
      <c r="BP842955" s="90"/>
    </row>
    <row r="842956" spans="68:68" customFormat="1">
      <c r="BP842956" s="90"/>
    </row>
    <row r="842957" spans="68:68" customFormat="1">
      <c r="BP842957" s="90"/>
    </row>
    <row r="842958" spans="68:68" customFormat="1">
      <c r="BP842958" s="90"/>
    </row>
    <row r="842959" spans="68:68" customFormat="1">
      <c r="BP842959" s="90"/>
    </row>
    <row r="842960" spans="68:68" customFormat="1">
      <c r="BP842960" s="90"/>
    </row>
    <row r="842961" spans="68:68" customFormat="1">
      <c r="BP842961" s="90"/>
    </row>
    <row r="842962" spans="68:68" customFormat="1">
      <c r="BP842962" s="90"/>
    </row>
    <row r="842963" spans="68:68" customFormat="1">
      <c r="BP842963" s="90"/>
    </row>
    <row r="842964" spans="68:68" customFormat="1">
      <c r="BP842964" s="90"/>
    </row>
    <row r="842965" spans="68:68" customFormat="1">
      <c r="BP842965" s="90"/>
    </row>
    <row r="842966" spans="68:68" customFormat="1">
      <c r="BP842966" s="90"/>
    </row>
    <row r="842967" spans="68:68" customFormat="1">
      <c r="BP842967" s="90"/>
    </row>
    <row r="842968" spans="68:68" customFormat="1">
      <c r="BP842968" s="90"/>
    </row>
    <row r="842969" spans="68:68" customFormat="1">
      <c r="BP842969" s="90"/>
    </row>
    <row r="842970" spans="68:68" customFormat="1">
      <c r="BP842970" s="90"/>
    </row>
    <row r="842971" spans="68:68" customFormat="1">
      <c r="BP842971" s="90"/>
    </row>
    <row r="842972" spans="68:68" customFormat="1">
      <c r="BP842972" s="90"/>
    </row>
    <row r="842973" spans="68:68" customFormat="1">
      <c r="BP842973" s="90"/>
    </row>
    <row r="842974" spans="68:68" customFormat="1">
      <c r="BP842974" s="90"/>
    </row>
    <row r="842975" spans="68:68" customFormat="1">
      <c r="BP842975" s="90"/>
    </row>
    <row r="842976" spans="68:68" customFormat="1">
      <c r="BP842976" s="90"/>
    </row>
    <row r="842977" spans="68:68" customFormat="1">
      <c r="BP842977" s="90"/>
    </row>
    <row r="842978" spans="68:68" customFormat="1">
      <c r="BP842978" s="90"/>
    </row>
    <row r="842979" spans="68:68" customFormat="1">
      <c r="BP842979" s="90"/>
    </row>
    <row r="842980" spans="68:68" customFormat="1">
      <c r="BP842980" s="90"/>
    </row>
    <row r="842981" spans="68:68" customFormat="1">
      <c r="BP842981" s="90"/>
    </row>
    <row r="842982" spans="68:68" customFormat="1">
      <c r="BP842982" s="90"/>
    </row>
    <row r="842983" spans="68:68" customFormat="1">
      <c r="BP842983" s="90"/>
    </row>
    <row r="842984" spans="68:68" customFormat="1">
      <c r="BP842984" s="90"/>
    </row>
    <row r="842985" spans="68:68" customFormat="1">
      <c r="BP842985" s="90"/>
    </row>
    <row r="842986" spans="68:68" customFormat="1">
      <c r="BP842986" s="90"/>
    </row>
    <row r="842987" spans="68:68" customFormat="1">
      <c r="BP842987" s="90"/>
    </row>
    <row r="842988" spans="68:68" customFormat="1">
      <c r="BP842988" s="90"/>
    </row>
    <row r="842989" spans="68:68" customFormat="1">
      <c r="BP842989" s="90"/>
    </row>
    <row r="842990" spans="68:68" customFormat="1">
      <c r="BP842990" s="90"/>
    </row>
    <row r="842991" spans="68:68" customFormat="1">
      <c r="BP842991" s="90"/>
    </row>
    <row r="842992" spans="68:68" customFormat="1">
      <c r="BP842992" s="90"/>
    </row>
    <row r="842993" spans="68:68" customFormat="1">
      <c r="BP842993" s="90"/>
    </row>
    <row r="842994" spans="68:68" customFormat="1">
      <c r="BP842994" s="90"/>
    </row>
    <row r="842995" spans="68:68" customFormat="1">
      <c r="BP842995" s="90"/>
    </row>
    <row r="842996" spans="68:68" customFormat="1">
      <c r="BP842996" s="90"/>
    </row>
    <row r="842997" spans="68:68" customFormat="1">
      <c r="BP842997" s="90"/>
    </row>
    <row r="842998" spans="68:68" customFormat="1">
      <c r="BP842998" s="90"/>
    </row>
    <row r="842999" spans="68:68" customFormat="1">
      <c r="BP842999" s="90"/>
    </row>
    <row r="843000" spans="68:68" customFormat="1">
      <c r="BP843000" s="90"/>
    </row>
    <row r="843001" spans="68:68" customFormat="1">
      <c r="BP843001" s="90"/>
    </row>
    <row r="843002" spans="68:68" customFormat="1">
      <c r="BP843002" s="90"/>
    </row>
    <row r="843003" spans="68:68" customFormat="1">
      <c r="BP843003" s="90"/>
    </row>
    <row r="843004" spans="68:68" customFormat="1">
      <c r="BP843004" s="90"/>
    </row>
    <row r="843005" spans="68:68" customFormat="1">
      <c r="BP843005" s="90"/>
    </row>
    <row r="843006" spans="68:68" customFormat="1">
      <c r="BP843006" s="90"/>
    </row>
    <row r="843007" spans="68:68" customFormat="1">
      <c r="BP843007" s="90"/>
    </row>
    <row r="843008" spans="68:68" customFormat="1">
      <c r="BP843008" s="90"/>
    </row>
    <row r="843009" spans="68:68" customFormat="1">
      <c r="BP843009" s="90"/>
    </row>
    <row r="843010" spans="68:68" customFormat="1">
      <c r="BP843010" s="90"/>
    </row>
    <row r="843011" spans="68:68" customFormat="1">
      <c r="BP843011" s="90"/>
    </row>
    <row r="843012" spans="68:68" customFormat="1">
      <c r="BP843012" s="90"/>
    </row>
    <row r="843013" spans="68:68" customFormat="1">
      <c r="BP843013" s="90"/>
    </row>
    <row r="843014" spans="68:68" customFormat="1">
      <c r="BP843014" s="90"/>
    </row>
    <row r="843015" spans="68:68" customFormat="1">
      <c r="BP843015" s="90"/>
    </row>
    <row r="843016" spans="68:68" customFormat="1">
      <c r="BP843016" s="90"/>
    </row>
    <row r="843017" spans="68:68" customFormat="1">
      <c r="BP843017" s="90"/>
    </row>
    <row r="843018" spans="68:68" customFormat="1">
      <c r="BP843018" s="90"/>
    </row>
    <row r="843019" spans="68:68" customFormat="1">
      <c r="BP843019" s="90"/>
    </row>
    <row r="843020" spans="68:68" customFormat="1">
      <c r="BP843020" s="90"/>
    </row>
    <row r="843021" spans="68:68" customFormat="1">
      <c r="BP843021" s="90"/>
    </row>
    <row r="843022" spans="68:68" customFormat="1">
      <c r="BP843022" s="90"/>
    </row>
    <row r="843023" spans="68:68" customFormat="1">
      <c r="BP843023" s="90"/>
    </row>
    <row r="843024" spans="68:68" customFormat="1">
      <c r="BP843024" s="90"/>
    </row>
    <row r="843025" spans="68:68" customFormat="1">
      <c r="BP843025" s="90"/>
    </row>
    <row r="843026" spans="68:68" customFormat="1">
      <c r="BP843026" s="90"/>
    </row>
    <row r="843027" spans="68:68" customFormat="1">
      <c r="BP843027" s="90"/>
    </row>
    <row r="843028" spans="68:68" customFormat="1">
      <c r="BP843028" s="90"/>
    </row>
    <row r="843029" spans="68:68" customFormat="1">
      <c r="BP843029" s="90"/>
    </row>
    <row r="843030" spans="68:68" customFormat="1">
      <c r="BP843030" s="90"/>
    </row>
    <row r="843031" spans="68:68" customFormat="1">
      <c r="BP843031" s="90"/>
    </row>
    <row r="843032" spans="68:68" customFormat="1">
      <c r="BP843032" s="90"/>
    </row>
    <row r="843033" spans="68:68" customFormat="1">
      <c r="BP843033" s="90"/>
    </row>
    <row r="843034" spans="68:68" customFormat="1">
      <c r="BP843034" s="90"/>
    </row>
    <row r="843035" spans="68:68" customFormat="1">
      <c r="BP843035" s="90"/>
    </row>
    <row r="843036" spans="68:68" customFormat="1">
      <c r="BP843036" s="90"/>
    </row>
    <row r="843037" spans="68:68" customFormat="1">
      <c r="BP843037" s="90"/>
    </row>
    <row r="843038" spans="68:68" customFormat="1">
      <c r="BP843038" s="90"/>
    </row>
    <row r="843039" spans="68:68" customFormat="1">
      <c r="BP843039" s="90"/>
    </row>
    <row r="843040" spans="68:68" customFormat="1">
      <c r="BP843040" s="90"/>
    </row>
    <row r="843041" spans="68:68" customFormat="1">
      <c r="BP843041" s="90"/>
    </row>
    <row r="843042" spans="68:68" customFormat="1">
      <c r="BP843042" s="90"/>
    </row>
    <row r="843043" spans="68:68" customFormat="1">
      <c r="BP843043" s="90"/>
    </row>
    <row r="843044" spans="68:68" customFormat="1">
      <c r="BP843044" s="90"/>
    </row>
    <row r="843045" spans="68:68" customFormat="1">
      <c r="BP843045" s="90"/>
    </row>
    <row r="843046" spans="68:68" customFormat="1">
      <c r="BP843046" s="90"/>
    </row>
    <row r="843047" spans="68:68" customFormat="1">
      <c r="BP843047" s="90"/>
    </row>
    <row r="843048" spans="68:68" customFormat="1">
      <c r="BP843048" s="90"/>
    </row>
    <row r="843049" spans="68:68" customFormat="1">
      <c r="BP843049" s="90"/>
    </row>
    <row r="843050" spans="68:68" customFormat="1">
      <c r="BP843050" s="90"/>
    </row>
    <row r="843051" spans="68:68" customFormat="1">
      <c r="BP843051" s="90"/>
    </row>
    <row r="843052" spans="68:68" customFormat="1">
      <c r="BP843052" s="90"/>
    </row>
    <row r="843053" spans="68:68" customFormat="1">
      <c r="BP843053" s="90"/>
    </row>
    <row r="843054" spans="68:68" customFormat="1">
      <c r="BP843054" s="90"/>
    </row>
    <row r="843055" spans="68:68" customFormat="1">
      <c r="BP843055" s="90"/>
    </row>
    <row r="843056" spans="68:68" customFormat="1">
      <c r="BP843056" s="90"/>
    </row>
    <row r="843057" spans="68:68" customFormat="1">
      <c r="BP843057" s="90"/>
    </row>
    <row r="843058" spans="68:68" customFormat="1">
      <c r="BP843058" s="90"/>
    </row>
    <row r="843059" spans="68:68" customFormat="1">
      <c r="BP843059" s="90"/>
    </row>
    <row r="843060" spans="68:68" customFormat="1">
      <c r="BP843060" s="90"/>
    </row>
    <row r="843061" spans="68:68" customFormat="1">
      <c r="BP843061" s="90"/>
    </row>
    <row r="843062" spans="68:68" customFormat="1">
      <c r="BP843062" s="90"/>
    </row>
    <row r="843063" spans="68:68" customFormat="1">
      <c r="BP843063" s="90"/>
    </row>
    <row r="843064" spans="68:68" customFormat="1">
      <c r="BP843064" s="90"/>
    </row>
    <row r="843065" spans="68:68" customFormat="1">
      <c r="BP843065" s="90"/>
    </row>
    <row r="843066" spans="68:68" customFormat="1">
      <c r="BP843066" s="90"/>
    </row>
    <row r="843067" spans="68:68" customFormat="1">
      <c r="BP843067" s="90"/>
    </row>
    <row r="843068" spans="68:68" customFormat="1">
      <c r="BP843068" s="90"/>
    </row>
    <row r="843069" spans="68:68" customFormat="1">
      <c r="BP843069" s="90"/>
    </row>
    <row r="843070" spans="68:68" customFormat="1">
      <c r="BP843070" s="90"/>
    </row>
    <row r="843071" spans="68:68" customFormat="1">
      <c r="BP843071" s="90"/>
    </row>
    <row r="843072" spans="68:68" customFormat="1">
      <c r="BP843072" s="90"/>
    </row>
    <row r="843073" spans="68:68" customFormat="1">
      <c r="BP843073" s="90"/>
    </row>
    <row r="843074" spans="68:68" customFormat="1">
      <c r="BP843074" s="90"/>
    </row>
    <row r="843075" spans="68:68" customFormat="1">
      <c r="BP843075" s="90"/>
    </row>
    <row r="843076" spans="68:68" customFormat="1">
      <c r="BP843076" s="90"/>
    </row>
    <row r="843077" spans="68:68" customFormat="1">
      <c r="BP843077" s="90"/>
    </row>
    <row r="843078" spans="68:68" customFormat="1">
      <c r="BP843078" s="90"/>
    </row>
    <row r="843079" spans="68:68" customFormat="1">
      <c r="BP843079" s="90"/>
    </row>
    <row r="843080" spans="68:68" customFormat="1">
      <c r="BP843080" s="90"/>
    </row>
    <row r="843081" spans="68:68" customFormat="1">
      <c r="BP843081" s="90"/>
    </row>
    <row r="843082" spans="68:68" customFormat="1">
      <c r="BP843082" s="90"/>
    </row>
    <row r="843083" spans="68:68" customFormat="1">
      <c r="BP843083" s="90"/>
    </row>
    <row r="843084" spans="68:68" customFormat="1">
      <c r="BP843084" s="90"/>
    </row>
    <row r="843085" spans="68:68" customFormat="1">
      <c r="BP843085" s="90"/>
    </row>
    <row r="843086" spans="68:68" customFormat="1">
      <c r="BP843086" s="90"/>
    </row>
    <row r="843087" spans="68:68" customFormat="1">
      <c r="BP843087" s="90"/>
    </row>
    <row r="843088" spans="68:68" customFormat="1">
      <c r="BP843088" s="90"/>
    </row>
    <row r="843089" spans="68:68" customFormat="1">
      <c r="BP843089" s="90"/>
    </row>
    <row r="843090" spans="68:68" customFormat="1">
      <c r="BP843090" s="90"/>
    </row>
    <row r="843091" spans="68:68" customFormat="1">
      <c r="BP843091" s="90"/>
    </row>
    <row r="843092" spans="68:68" customFormat="1">
      <c r="BP843092" s="90"/>
    </row>
    <row r="843093" spans="68:68" customFormat="1">
      <c r="BP843093" s="90"/>
    </row>
    <row r="843094" spans="68:68" customFormat="1">
      <c r="BP843094" s="90"/>
    </row>
    <row r="843095" spans="68:68" customFormat="1">
      <c r="BP843095" s="90"/>
    </row>
    <row r="843096" spans="68:68" customFormat="1">
      <c r="BP843096" s="90"/>
    </row>
    <row r="843097" spans="68:68" customFormat="1">
      <c r="BP843097" s="90"/>
    </row>
    <row r="843098" spans="68:68" customFormat="1">
      <c r="BP843098" s="90"/>
    </row>
    <row r="843099" spans="68:68" customFormat="1">
      <c r="BP843099" s="90"/>
    </row>
    <row r="843100" spans="68:68" customFormat="1">
      <c r="BP843100" s="90"/>
    </row>
    <row r="843101" spans="68:68" customFormat="1">
      <c r="BP843101" s="90"/>
    </row>
    <row r="843102" spans="68:68" customFormat="1">
      <c r="BP843102" s="90"/>
    </row>
    <row r="843103" spans="68:68" customFormat="1">
      <c r="BP843103" s="90"/>
    </row>
    <row r="843104" spans="68:68" customFormat="1">
      <c r="BP843104" s="90"/>
    </row>
    <row r="843105" spans="68:68" customFormat="1">
      <c r="BP843105" s="90"/>
    </row>
    <row r="843106" spans="68:68" customFormat="1">
      <c r="BP843106" s="90"/>
    </row>
    <row r="843107" spans="68:68" customFormat="1">
      <c r="BP843107" s="90"/>
    </row>
    <row r="843108" spans="68:68" customFormat="1">
      <c r="BP843108" s="90"/>
    </row>
    <row r="843109" spans="68:68" customFormat="1">
      <c r="BP843109" s="90"/>
    </row>
    <row r="843110" spans="68:68" customFormat="1">
      <c r="BP843110" s="90"/>
    </row>
    <row r="843111" spans="68:68" customFormat="1">
      <c r="BP843111" s="90"/>
    </row>
    <row r="843112" spans="68:68" customFormat="1">
      <c r="BP843112" s="90"/>
    </row>
    <row r="843113" spans="68:68" customFormat="1">
      <c r="BP843113" s="90"/>
    </row>
    <row r="843114" spans="68:68" customFormat="1">
      <c r="BP843114" s="90"/>
    </row>
    <row r="843115" spans="68:68" customFormat="1">
      <c r="BP843115" s="90"/>
    </row>
    <row r="843116" spans="68:68" customFormat="1">
      <c r="BP843116" s="90"/>
    </row>
    <row r="843117" spans="68:68" customFormat="1">
      <c r="BP843117" s="90"/>
    </row>
    <row r="843118" spans="68:68" customFormat="1">
      <c r="BP843118" s="90"/>
    </row>
    <row r="843119" spans="68:68" customFormat="1">
      <c r="BP843119" s="90"/>
    </row>
    <row r="843120" spans="68:68" customFormat="1">
      <c r="BP843120" s="90"/>
    </row>
    <row r="843121" spans="68:68" customFormat="1">
      <c r="BP843121" s="90"/>
    </row>
    <row r="843122" spans="68:68" customFormat="1">
      <c r="BP843122" s="90"/>
    </row>
    <row r="843123" spans="68:68" customFormat="1">
      <c r="BP843123" s="90"/>
    </row>
    <row r="843124" spans="68:68" customFormat="1">
      <c r="BP843124" s="90"/>
    </row>
    <row r="843125" spans="68:68" customFormat="1">
      <c r="BP843125" s="90"/>
    </row>
    <row r="843126" spans="68:68" customFormat="1">
      <c r="BP843126" s="90"/>
    </row>
    <row r="843127" spans="68:68" customFormat="1">
      <c r="BP843127" s="90"/>
    </row>
    <row r="843128" spans="68:68" customFormat="1">
      <c r="BP843128" s="90"/>
    </row>
    <row r="843129" spans="68:68" customFormat="1">
      <c r="BP843129" s="90"/>
    </row>
    <row r="843130" spans="68:68" customFormat="1">
      <c r="BP843130" s="90"/>
    </row>
    <row r="843131" spans="68:68" customFormat="1">
      <c r="BP843131" s="90"/>
    </row>
    <row r="843132" spans="68:68" customFormat="1">
      <c r="BP843132" s="90"/>
    </row>
    <row r="843133" spans="68:68" customFormat="1">
      <c r="BP843133" s="90"/>
    </row>
    <row r="843134" spans="68:68" customFormat="1">
      <c r="BP843134" s="90"/>
    </row>
    <row r="843135" spans="68:68" customFormat="1">
      <c r="BP843135" s="90"/>
    </row>
    <row r="843136" spans="68:68" customFormat="1">
      <c r="BP843136" s="90"/>
    </row>
    <row r="843137" spans="68:68" customFormat="1">
      <c r="BP843137" s="90"/>
    </row>
    <row r="843138" spans="68:68" customFormat="1">
      <c r="BP843138" s="90"/>
    </row>
    <row r="843139" spans="68:68" customFormat="1">
      <c r="BP843139" s="90"/>
    </row>
    <row r="843140" spans="68:68" customFormat="1">
      <c r="BP843140" s="90"/>
    </row>
    <row r="843141" spans="68:68" customFormat="1">
      <c r="BP843141" s="90"/>
    </row>
    <row r="843142" spans="68:68" customFormat="1">
      <c r="BP843142" s="90"/>
    </row>
    <row r="843143" spans="68:68" customFormat="1">
      <c r="BP843143" s="90"/>
    </row>
    <row r="843144" spans="68:68" customFormat="1">
      <c r="BP843144" s="90"/>
    </row>
    <row r="843145" spans="68:68" customFormat="1">
      <c r="BP843145" s="90"/>
    </row>
    <row r="843146" spans="68:68" customFormat="1">
      <c r="BP843146" s="90"/>
    </row>
    <row r="843147" spans="68:68" customFormat="1">
      <c r="BP843147" s="90"/>
    </row>
    <row r="843148" spans="68:68" customFormat="1">
      <c r="BP843148" s="90"/>
    </row>
    <row r="843149" spans="68:68" customFormat="1">
      <c r="BP843149" s="90"/>
    </row>
    <row r="843150" spans="68:68" customFormat="1">
      <c r="BP843150" s="90"/>
    </row>
    <row r="843151" spans="68:68" customFormat="1">
      <c r="BP843151" s="90"/>
    </row>
    <row r="843152" spans="68:68" customFormat="1">
      <c r="BP843152" s="90"/>
    </row>
    <row r="843153" spans="68:68" customFormat="1">
      <c r="BP843153" s="90"/>
    </row>
    <row r="843154" spans="68:68" customFormat="1">
      <c r="BP843154" s="90"/>
    </row>
    <row r="843155" spans="68:68" customFormat="1">
      <c r="BP843155" s="90"/>
    </row>
    <row r="843156" spans="68:68" customFormat="1">
      <c r="BP843156" s="90"/>
    </row>
    <row r="843157" spans="68:68" customFormat="1">
      <c r="BP843157" s="90"/>
    </row>
    <row r="843158" spans="68:68" customFormat="1">
      <c r="BP843158" s="90"/>
    </row>
    <row r="843159" spans="68:68" customFormat="1">
      <c r="BP843159" s="90"/>
    </row>
    <row r="843160" spans="68:68" customFormat="1">
      <c r="BP843160" s="90"/>
    </row>
    <row r="843161" spans="68:68" customFormat="1">
      <c r="BP843161" s="90"/>
    </row>
    <row r="843162" spans="68:68" customFormat="1">
      <c r="BP843162" s="90"/>
    </row>
    <row r="843163" spans="68:68" customFormat="1">
      <c r="BP843163" s="90"/>
    </row>
    <row r="843164" spans="68:68" customFormat="1">
      <c r="BP843164" s="90"/>
    </row>
    <row r="843165" spans="68:68" customFormat="1">
      <c r="BP843165" s="90"/>
    </row>
    <row r="843166" spans="68:68" customFormat="1">
      <c r="BP843166" s="90"/>
    </row>
    <row r="843167" spans="68:68" customFormat="1">
      <c r="BP843167" s="90"/>
    </row>
    <row r="843168" spans="68:68" customFormat="1">
      <c r="BP843168" s="90"/>
    </row>
    <row r="843169" spans="68:68" customFormat="1">
      <c r="BP843169" s="90"/>
    </row>
    <row r="843170" spans="68:68" customFormat="1">
      <c r="BP843170" s="90"/>
    </row>
    <row r="843171" spans="68:68" customFormat="1">
      <c r="BP843171" s="90"/>
    </row>
    <row r="843172" spans="68:68" customFormat="1">
      <c r="BP843172" s="90"/>
    </row>
    <row r="843173" spans="68:68" customFormat="1">
      <c r="BP843173" s="90"/>
    </row>
    <row r="843174" spans="68:68" customFormat="1">
      <c r="BP843174" s="90"/>
    </row>
    <row r="843175" spans="68:68" customFormat="1">
      <c r="BP843175" s="90"/>
    </row>
    <row r="843176" spans="68:68" customFormat="1">
      <c r="BP843176" s="90"/>
    </row>
    <row r="843177" spans="68:68" customFormat="1">
      <c r="BP843177" s="90"/>
    </row>
    <row r="843178" spans="68:68" customFormat="1">
      <c r="BP843178" s="90"/>
    </row>
    <row r="843179" spans="68:68" customFormat="1">
      <c r="BP843179" s="90"/>
    </row>
    <row r="843180" spans="68:68" customFormat="1">
      <c r="BP843180" s="90"/>
    </row>
    <row r="843181" spans="68:68" customFormat="1">
      <c r="BP843181" s="90"/>
    </row>
    <row r="843182" spans="68:68" customFormat="1">
      <c r="BP843182" s="90"/>
    </row>
    <row r="843183" spans="68:68" customFormat="1">
      <c r="BP843183" s="90"/>
    </row>
    <row r="843184" spans="68:68" customFormat="1">
      <c r="BP843184" s="90"/>
    </row>
    <row r="843185" spans="68:68" customFormat="1">
      <c r="BP843185" s="90"/>
    </row>
    <row r="843186" spans="68:68" customFormat="1">
      <c r="BP843186" s="90"/>
    </row>
    <row r="843187" spans="68:68" customFormat="1">
      <c r="BP843187" s="90"/>
    </row>
    <row r="843188" spans="68:68" customFormat="1">
      <c r="BP843188" s="90"/>
    </row>
    <row r="843189" spans="68:68" customFormat="1">
      <c r="BP843189" s="90"/>
    </row>
    <row r="843190" spans="68:68" customFormat="1">
      <c r="BP843190" s="90"/>
    </row>
    <row r="843191" spans="68:68" customFormat="1">
      <c r="BP843191" s="90"/>
    </row>
    <row r="843192" spans="68:68" customFormat="1">
      <c r="BP843192" s="90"/>
    </row>
    <row r="843193" spans="68:68" customFormat="1">
      <c r="BP843193" s="90"/>
    </row>
    <row r="843194" spans="68:68" customFormat="1">
      <c r="BP843194" s="90"/>
    </row>
    <row r="843195" spans="68:68" customFormat="1">
      <c r="BP843195" s="90"/>
    </row>
    <row r="843196" spans="68:68" customFormat="1">
      <c r="BP843196" s="90"/>
    </row>
    <row r="843197" spans="68:68" customFormat="1">
      <c r="BP843197" s="90"/>
    </row>
    <row r="843198" spans="68:68" customFormat="1">
      <c r="BP843198" s="90"/>
    </row>
    <row r="843199" spans="68:68" customFormat="1">
      <c r="BP843199" s="90"/>
    </row>
    <row r="843200" spans="68:68" customFormat="1">
      <c r="BP843200" s="90"/>
    </row>
    <row r="843201" spans="68:68" customFormat="1">
      <c r="BP843201" s="90"/>
    </row>
    <row r="843202" spans="68:68" customFormat="1">
      <c r="BP843202" s="90"/>
    </row>
    <row r="843203" spans="68:68" customFormat="1">
      <c r="BP843203" s="90"/>
    </row>
    <row r="843204" spans="68:68" customFormat="1">
      <c r="BP843204" s="90"/>
    </row>
    <row r="843205" spans="68:68" customFormat="1">
      <c r="BP843205" s="90"/>
    </row>
    <row r="843206" spans="68:68" customFormat="1">
      <c r="BP843206" s="90"/>
    </row>
    <row r="843207" spans="68:68" customFormat="1">
      <c r="BP843207" s="90"/>
    </row>
    <row r="843208" spans="68:68" customFormat="1">
      <c r="BP843208" s="90"/>
    </row>
    <row r="843209" spans="68:68" customFormat="1">
      <c r="BP843209" s="90"/>
    </row>
    <row r="843210" spans="68:68" customFormat="1">
      <c r="BP843210" s="90"/>
    </row>
    <row r="843211" spans="68:68" customFormat="1">
      <c r="BP843211" s="90"/>
    </row>
    <row r="843212" spans="68:68" customFormat="1">
      <c r="BP843212" s="90"/>
    </row>
    <row r="843213" spans="68:68" customFormat="1">
      <c r="BP843213" s="90"/>
    </row>
    <row r="843214" spans="68:68" customFormat="1">
      <c r="BP843214" s="90"/>
    </row>
    <row r="843215" spans="68:68" customFormat="1">
      <c r="BP843215" s="90"/>
    </row>
    <row r="843216" spans="68:68" customFormat="1">
      <c r="BP843216" s="90"/>
    </row>
    <row r="843217" spans="68:68" customFormat="1">
      <c r="BP843217" s="90"/>
    </row>
    <row r="843218" spans="68:68" customFormat="1">
      <c r="BP843218" s="90"/>
    </row>
    <row r="843219" spans="68:68" customFormat="1">
      <c r="BP843219" s="90"/>
    </row>
    <row r="843220" spans="68:68" customFormat="1">
      <c r="BP843220" s="90"/>
    </row>
    <row r="843221" spans="68:68" customFormat="1">
      <c r="BP843221" s="90"/>
    </row>
    <row r="843222" spans="68:68" customFormat="1">
      <c r="BP843222" s="90"/>
    </row>
    <row r="843223" spans="68:68" customFormat="1">
      <c r="BP843223" s="90"/>
    </row>
    <row r="843224" spans="68:68" customFormat="1">
      <c r="BP843224" s="90"/>
    </row>
    <row r="843225" spans="68:68" customFormat="1">
      <c r="BP843225" s="90"/>
    </row>
    <row r="843226" spans="68:68" customFormat="1">
      <c r="BP843226" s="90"/>
    </row>
    <row r="843227" spans="68:68" customFormat="1">
      <c r="BP843227" s="90"/>
    </row>
    <row r="843228" spans="68:68" customFormat="1">
      <c r="BP843228" s="90"/>
    </row>
    <row r="843229" spans="68:68" customFormat="1">
      <c r="BP843229" s="90"/>
    </row>
    <row r="843230" spans="68:68" customFormat="1">
      <c r="BP843230" s="90"/>
    </row>
    <row r="843231" spans="68:68" customFormat="1">
      <c r="BP843231" s="90"/>
    </row>
    <row r="843232" spans="68:68" customFormat="1">
      <c r="BP843232" s="90"/>
    </row>
    <row r="843233" spans="68:68" customFormat="1">
      <c r="BP843233" s="90"/>
    </row>
    <row r="843234" spans="68:68" customFormat="1">
      <c r="BP843234" s="90"/>
    </row>
    <row r="843235" spans="68:68" customFormat="1">
      <c r="BP843235" s="90"/>
    </row>
    <row r="843236" spans="68:68" customFormat="1">
      <c r="BP843236" s="90"/>
    </row>
    <row r="843237" spans="68:68" customFormat="1">
      <c r="BP843237" s="90"/>
    </row>
    <row r="843238" spans="68:68" customFormat="1">
      <c r="BP843238" s="90"/>
    </row>
    <row r="843239" spans="68:68" customFormat="1">
      <c r="BP843239" s="90"/>
    </row>
    <row r="843240" spans="68:68" customFormat="1">
      <c r="BP843240" s="90"/>
    </row>
    <row r="843241" spans="68:68" customFormat="1">
      <c r="BP843241" s="90"/>
    </row>
    <row r="843242" spans="68:68" customFormat="1">
      <c r="BP843242" s="90"/>
    </row>
    <row r="843243" spans="68:68" customFormat="1">
      <c r="BP843243" s="90"/>
    </row>
    <row r="843244" spans="68:68" customFormat="1">
      <c r="BP843244" s="90"/>
    </row>
    <row r="843245" spans="68:68" customFormat="1">
      <c r="BP843245" s="90"/>
    </row>
    <row r="843246" spans="68:68" customFormat="1">
      <c r="BP843246" s="90"/>
    </row>
    <row r="843247" spans="68:68" customFormat="1">
      <c r="BP843247" s="90"/>
    </row>
    <row r="843248" spans="68:68" customFormat="1">
      <c r="BP843248" s="90"/>
    </row>
    <row r="843249" spans="68:68" customFormat="1">
      <c r="BP843249" s="90"/>
    </row>
    <row r="843250" spans="68:68" customFormat="1">
      <c r="BP843250" s="90"/>
    </row>
    <row r="843251" spans="68:68" customFormat="1">
      <c r="BP843251" s="90"/>
    </row>
    <row r="843252" spans="68:68" customFormat="1">
      <c r="BP843252" s="90"/>
    </row>
    <row r="843253" spans="68:68" customFormat="1">
      <c r="BP843253" s="90"/>
    </row>
    <row r="843254" spans="68:68" customFormat="1">
      <c r="BP843254" s="90"/>
    </row>
    <row r="843255" spans="68:68" customFormat="1">
      <c r="BP843255" s="90"/>
    </row>
    <row r="843256" spans="68:68" customFormat="1">
      <c r="BP843256" s="90"/>
    </row>
    <row r="843257" spans="68:68" customFormat="1">
      <c r="BP843257" s="90"/>
    </row>
    <row r="843258" spans="68:68" customFormat="1">
      <c r="BP843258" s="90"/>
    </row>
    <row r="843259" spans="68:68" customFormat="1">
      <c r="BP843259" s="90"/>
    </row>
    <row r="843260" spans="68:68" customFormat="1">
      <c r="BP843260" s="90"/>
    </row>
    <row r="843261" spans="68:68" customFormat="1">
      <c r="BP843261" s="90"/>
    </row>
    <row r="843262" spans="68:68" customFormat="1">
      <c r="BP843262" s="90"/>
    </row>
    <row r="843263" spans="68:68" customFormat="1">
      <c r="BP843263" s="90"/>
    </row>
    <row r="843264" spans="68:68" customFormat="1">
      <c r="BP843264" s="90"/>
    </row>
    <row r="843265" spans="68:68" customFormat="1">
      <c r="BP843265" s="90"/>
    </row>
    <row r="843266" spans="68:68" customFormat="1">
      <c r="BP843266" s="90"/>
    </row>
    <row r="843267" spans="68:68" customFormat="1">
      <c r="BP843267" s="90"/>
    </row>
    <row r="843268" spans="68:68" customFormat="1">
      <c r="BP843268" s="90"/>
    </row>
    <row r="843269" spans="68:68" customFormat="1">
      <c r="BP843269" s="90"/>
    </row>
    <row r="843270" spans="68:68" customFormat="1">
      <c r="BP843270" s="90"/>
    </row>
    <row r="843271" spans="68:68" customFormat="1">
      <c r="BP843271" s="90"/>
    </row>
    <row r="843272" spans="68:68" customFormat="1">
      <c r="BP843272" s="90"/>
    </row>
    <row r="843273" spans="68:68" customFormat="1">
      <c r="BP843273" s="90"/>
    </row>
    <row r="843274" spans="68:68" customFormat="1">
      <c r="BP843274" s="90"/>
    </row>
    <row r="843275" spans="68:68" customFormat="1">
      <c r="BP843275" s="90"/>
    </row>
    <row r="843276" spans="68:68" customFormat="1">
      <c r="BP843276" s="90"/>
    </row>
    <row r="843277" spans="68:68" customFormat="1">
      <c r="BP843277" s="90"/>
    </row>
    <row r="843278" spans="68:68" customFormat="1">
      <c r="BP843278" s="90"/>
    </row>
    <row r="843279" spans="68:68" customFormat="1">
      <c r="BP843279" s="90"/>
    </row>
    <row r="843280" spans="68:68" customFormat="1">
      <c r="BP843280" s="90"/>
    </row>
    <row r="843281" spans="68:68" customFormat="1">
      <c r="BP843281" s="90"/>
    </row>
    <row r="843282" spans="68:68" customFormat="1">
      <c r="BP843282" s="90"/>
    </row>
    <row r="843283" spans="68:68" customFormat="1">
      <c r="BP843283" s="90"/>
    </row>
    <row r="843284" spans="68:68" customFormat="1">
      <c r="BP843284" s="90"/>
    </row>
    <row r="843285" spans="68:68" customFormat="1">
      <c r="BP843285" s="90"/>
    </row>
    <row r="843286" spans="68:68" customFormat="1">
      <c r="BP843286" s="90"/>
    </row>
    <row r="843287" spans="68:68" customFormat="1">
      <c r="BP843287" s="90"/>
    </row>
    <row r="843288" spans="68:68" customFormat="1">
      <c r="BP843288" s="90"/>
    </row>
    <row r="843289" spans="68:68" customFormat="1">
      <c r="BP843289" s="90"/>
    </row>
    <row r="843290" spans="68:68" customFormat="1">
      <c r="BP843290" s="90"/>
    </row>
    <row r="843291" spans="68:68" customFormat="1">
      <c r="BP843291" s="90"/>
    </row>
    <row r="843292" spans="68:68" customFormat="1">
      <c r="BP843292" s="90"/>
    </row>
    <row r="843293" spans="68:68" customFormat="1">
      <c r="BP843293" s="90"/>
    </row>
    <row r="843294" spans="68:68" customFormat="1">
      <c r="BP843294" s="90"/>
    </row>
    <row r="843295" spans="68:68" customFormat="1">
      <c r="BP843295" s="90"/>
    </row>
    <row r="843296" spans="68:68" customFormat="1">
      <c r="BP843296" s="90"/>
    </row>
    <row r="843297" spans="68:68" customFormat="1">
      <c r="BP843297" s="90"/>
    </row>
    <row r="843298" spans="68:68" customFormat="1">
      <c r="BP843298" s="90"/>
    </row>
    <row r="843299" spans="68:68" customFormat="1">
      <c r="BP843299" s="90"/>
    </row>
    <row r="843300" spans="68:68" customFormat="1">
      <c r="BP843300" s="90"/>
    </row>
    <row r="843301" spans="68:68" customFormat="1">
      <c r="BP843301" s="90"/>
    </row>
    <row r="843302" spans="68:68" customFormat="1">
      <c r="BP843302" s="90"/>
    </row>
    <row r="843303" spans="68:68" customFormat="1">
      <c r="BP843303" s="90"/>
    </row>
    <row r="843304" spans="68:68" customFormat="1">
      <c r="BP843304" s="90"/>
    </row>
    <row r="843305" spans="68:68" customFormat="1">
      <c r="BP843305" s="90"/>
    </row>
    <row r="843306" spans="68:68" customFormat="1">
      <c r="BP843306" s="90"/>
    </row>
    <row r="843307" spans="68:68" customFormat="1">
      <c r="BP843307" s="90"/>
    </row>
    <row r="843308" spans="68:68" customFormat="1">
      <c r="BP843308" s="90"/>
    </row>
    <row r="843309" spans="68:68" customFormat="1">
      <c r="BP843309" s="90"/>
    </row>
    <row r="843310" spans="68:68" customFormat="1">
      <c r="BP843310" s="90"/>
    </row>
    <row r="843311" spans="68:68" customFormat="1">
      <c r="BP843311" s="90"/>
    </row>
    <row r="843312" spans="68:68" customFormat="1">
      <c r="BP843312" s="90"/>
    </row>
    <row r="843313" spans="68:68" customFormat="1">
      <c r="BP843313" s="90"/>
    </row>
    <row r="843314" spans="68:68" customFormat="1">
      <c r="BP843314" s="90"/>
    </row>
    <row r="843315" spans="68:68" customFormat="1">
      <c r="BP843315" s="90"/>
    </row>
    <row r="843316" spans="68:68" customFormat="1">
      <c r="BP843316" s="90"/>
    </row>
    <row r="843317" spans="68:68" customFormat="1">
      <c r="BP843317" s="90"/>
    </row>
    <row r="843318" spans="68:68" customFormat="1">
      <c r="BP843318" s="90"/>
    </row>
    <row r="843319" spans="68:68" customFormat="1">
      <c r="BP843319" s="90"/>
    </row>
    <row r="843320" spans="68:68" customFormat="1">
      <c r="BP843320" s="90"/>
    </row>
    <row r="843321" spans="68:68" customFormat="1">
      <c r="BP843321" s="90"/>
    </row>
    <row r="843322" spans="68:68" customFormat="1">
      <c r="BP843322" s="90"/>
    </row>
    <row r="843323" spans="68:68" customFormat="1">
      <c r="BP843323" s="90"/>
    </row>
    <row r="843324" spans="68:68" customFormat="1">
      <c r="BP843324" s="90"/>
    </row>
    <row r="843325" spans="68:68" customFormat="1">
      <c r="BP843325" s="90"/>
    </row>
    <row r="843326" spans="68:68" customFormat="1">
      <c r="BP843326" s="90"/>
    </row>
    <row r="843327" spans="68:68" customFormat="1">
      <c r="BP843327" s="90"/>
    </row>
    <row r="843328" spans="68:68" customFormat="1">
      <c r="BP843328" s="90"/>
    </row>
    <row r="843329" spans="68:68" customFormat="1">
      <c r="BP843329" s="90"/>
    </row>
    <row r="843330" spans="68:68" customFormat="1">
      <c r="BP843330" s="90"/>
    </row>
    <row r="843331" spans="68:68" customFormat="1">
      <c r="BP843331" s="90"/>
    </row>
    <row r="843332" spans="68:68" customFormat="1">
      <c r="BP843332" s="90"/>
    </row>
    <row r="843333" spans="68:68" customFormat="1">
      <c r="BP843333" s="90"/>
    </row>
    <row r="843334" spans="68:68" customFormat="1">
      <c r="BP843334" s="90"/>
    </row>
    <row r="843335" spans="68:68" customFormat="1">
      <c r="BP843335" s="90"/>
    </row>
    <row r="843336" spans="68:68" customFormat="1">
      <c r="BP843336" s="90"/>
    </row>
    <row r="843337" spans="68:68" customFormat="1">
      <c r="BP843337" s="90"/>
    </row>
    <row r="843338" spans="68:68" customFormat="1">
      <c r="BP843338" s="90"/>
    </row>
    <row r="843339" spans="68:68" customFormat="1">
      <c r="BP843339" s="90"/>
    </row>
    <row r="843340" spans="68:68" customFormat="1">
      <c r="BP843340" s="90"/>
    </row>
    <row r="843341" spans="68:68" customFormat="1">
      <c r="BP843341" s="90"/>
    </row>
    <row r="843342" spans="68:68" customFormat="1">
      <c r="BP843342" s="90"/>
    </row>
    <row r="843343" spans="68:68" customFormat="1">
      <c r="BP843343" s="90"/>
    </row>
    <row r="843344" spans="68:68" customFormat="1">
      <c r="BP843344" s="90"/>
    </row>
    <row r="843345" spans="68:68" customFormat="1">
      <c r="BP843345" s="90"/>
    </row>
    <row r="843346" spans="68:68" customFormat="1">
      <c r="BP843346" s="90"/>
    </row>
    <row r="843347" spans="68:68" customFormat="1">
      <c r="BP843347" s="90"/>
    </row>
    <row r="843348" spans="68:68" customFormat="1">
      <c r="BP843348" s="90"/>
    </row>
    <row r="843349" spans="68:68" customFormat="1">
      <c r="BP843349" s="90"/>
    </row>
    <row r="843350" spans="68:68" customFormat="1">
      <c r="BP843350" s="90"/>
    </row>
    <row r="843351" spans="68:68" customFormat="1">
      <c r="BP843351" s="90"/>
    </row>
    <row r="843352" spans="68:68" customFormat="1">
      <c r="BP843352" s="90"/>
    </row>
    <row r="843353" spans="68:68" customFormat="1">
      <c r="BP843353" s="90"/>
    </row>
    <row r="843354" spans="68:68" customFormat="1">
      <c r="BP843354" s="90"/>
    </row>
    <row r="843355" spans="68:68" customFormat="1">
      <c r="BP843355" s="90"/>
    </row>
    <row r="843356" spans="68:68" customFormat="1">
      <c r="BP843356" s="90"/>
    </row>
    <row r="843357" spans="68:68" customFormat="1">
      <c r="BP843357" s="90"/>
    </row>
    <row r="843358" spans="68:68" customFormat="1">
      <c r="BP843358" s="90"/>
    </row>
    <row r="843359" spans="68:68" customFormat="1">
      <c r="BP843359" s="90"/>
    </row>
    <row r="843360" spans="68:68" customFormat="1">
      <c r="BP843360" s="90"/>
    </row>
    <row r="843361" spans="68:68" customFormat="1">
      <c r="BP843361" s="90"/>
    </row>
    <row r="843362" spans="68:68" customFormat="1">
      <c r="BP843362" s="90"/>
    </row>
    <row r="843363" spans="68:68" customFormat="1">
      <c r="BP843363" s="90"/>
    </row>
    <row r="843364" spans="68:68" customFormat="1">
      <c r="BP843364" s="90"/>
    </row>
    <row r="843365" spans="68:68" customFormat="1">
      <c r="BP843365" s="90"/>
    </row>
    <row r="843366" spans="68:68" customFormat="1">
      <c r="BP843366" s="90"/>
    </row>
    <row r="843367" spans="68:68" customFormat="1">
      <c r="BP843367" s="90"/>
    </row>
    <row r="843368" spans="68:68" customFormat="1">
      <c r="BP843368" s="90"/>
    </row>
    <row r="843369" spans="68:68" customFormat="1">
      <c r="BP843369" s="90"/>
    </row>
    <row r="843370" spans="68:68" customFormat="1">
      <c r="BP843370" s="90"/>
    </row>
    <row r="843371" spans="68:68" customFormat="1">
      <c r="BP843371" s="90"/>
    </row>
    <row r="843372" spans="68:68" customFormat="1">
      <c r="BP843372" s="90"/>
    </row>
    <row r="843373" spans="68:68" customFormat="1">
      <c r="BP843373" s="90"/>
    </row>
    <row r="843374" spans="68:68" customFormat="1">
      <c r="BP843374" s="90"/>
    </row>
    <row r="843375" spans="68:68" customFormat="1">
      <c r="BP843375" s="90"/>
    </row>
    <row r="843376" spans="68:68" customFormat="1">
      <c r="BP843376" s="90"/>
    </row>
    <row r="843377" spans="68:68" customFormat="1">
      <c r="BP843377" s="90"/>
    </row>
    <row r="843378" spans="68:68" customFormat="1">
      <c r="BP843378" s="90"/>
    </row>
    <row r="843379" spans="68:68" customFormat="1">
      <c r="BP843379" s="90"/>
    </row>
    <row r="843380" spans="68:68" customFormat="1">
      <c r="BP843380" s="90"/>
    </row>
    <row r="843381" spans="68:68" customFormat="1">
      <c r="BP843381" s="90"/>
    </row>
    <row r="843382" spans="68:68" customFormat="1">
      <c r="BP843382" s="90"/>
    </row>
    <row r="843383" spans="68:68" customFormat="1">
      <c r="BP843383" s="90"/>
    </row>
    <row r="843384" spans="68:68" customFormat="1">
      <c r="BP843384" s="90"/>
    </row>
    <row r="843385" spans="68:68" customFormat="1">
      <c r="BP843385" s="90"/>
    </row>
    <row r="843386" spans="68:68" customFormat="1">
      <c r="BP843386" s="90"/>
    </row>
    <row r="843387" spans="68:68" customFormat="1">
      <c r="BP843387" s="90"/>
    </row>
    <row r="843388" spans="68:68" customFormat="1">
      <c r="BP843388" s="90"/>
    </row>
    <row r="843389" spans="68:68" customFormat="1">
      <c r="BP843389" s="90"/>
    </row>
    <row r="843390" spans="68:68" customFormat="1">
      <c r="BP843390" s="90"/>
    </row>
    <row r="843391" spans="68:68" customFormat="1">
      <c r="BP843391" s="90"/>
    </row>
    <row r="843392" spans="68:68" customFormat="1">
      <c r="BP843392" s="90"/>
    </row>
    <row r="843393" spans="68:68" customFormat="1">
      <c r="BP843393" s="90"/>
    </row>
    <row r="843394" spans="68:68" customFormat="1">
      <c r="BP843394" s="90"/>
    </row>
    <row r="843395" spans="68:68" customFormat="1">
      <c r="BP843395" s="90"/>
    </row>
    <row r="843396" spans="68:68" customFormat="1">
      <c r="BP843396" s="90"/>
    </row>
    <row r="843397" spans="68:68" customFormat="1">
      <c r="BP843397" s="90"/>
    </row>
    <row r="843398" spans="68:68" customFormat="1">
      <c r="BP843398" s="90"/>
    </row>
    <row r="843399" spans="68:68" customFormat="1">
      <c r="BP843399" s="90"/>
    </row>
    <row r="843400" spans="68:68" customFormat="1">
      <c r="BP843400" s="90"/>
    </row>
    <row r="843401" spans="68:68" customFormat="1">
      <c r="BP843401" s="90"/>
    </row>
    <row r="843402" spans="68:68" customFormat="1">
      <c r="BP843402" s="90"/>
    </row>
    <row r="843403" spans="68:68" customFormat="1">
      <c r="BP843403" s="90"/>
    </row>
    <row r="843404" spans="68:68" customFormat="1">
      <c r="BP843404" s="90"/>
    </row>
    <row r="843405" spans="68:68" customFormat="1">
      <c r="BP843405" s="90"/>
    </row>
    <row r="843406" spans="68:68" customFormat="1">
      <c r="BP843406" s="90"/>
    </row>
    <row r="843407" spans="68:68" customFormat="1">
      <c r="BP843407" s="90"/>
    </row>
    <row r="843408" spans="68:68" customFormat="1">
      <c r="BP843408" s="90"/>
    </row>
    <row r="843409" spans="68:68" customFormat="1">
      <c r="BP843409" s="90"/>
    </row>
    <row r="843410" spans="68:68" customFormat="1">
      <c r="BP843410" s="90"/>
    </row>
    <row r="843411" spans="68:68" customFormat="1">
      <c r="BP843411" s="90"/>
    </row>
    <row r="843412" spans="68:68" customFormat="1">
      <c r="BP843412" s="90"/>
    </row>
    <row r="843413" spans="68:68" customFormat="1">
      <c r="BP843413" s="90"/>
    </row>
    <row r="843414" spans="68:68" customFormat="1">
      <c r="BP843414" s="90"/>
    </row>
    <row r="843415" spans="68:68" customFormat="1">
      <c r="BP843415" s="90"/>
    </row>
    <row r="843416" spans="68:68" customFormat="1">
      <c r="BP843416" s="90"/>
    </row>
    <row r="843417" spans="68:68" customFormat="1">
      <c r="BP843417" s="90"/>
    </row>
    <row r="843418" spans="68:68" customFormat="1">
      <c r="BP843418" s="90"/>
    </row>
    <row r="843419" spans="68:68" customFormat="1">
      <c r="BP843419" s="90"/>
    </row>
    <row r="843420" spans="68:68" customFormat="1">
      <c r="BP843420" s="90"/>
    </row>
    <row r="843421" spans="68:68" customFormat="1">
      <c r="BP843421" s="90"/>
    </row>
    <row r="843422" spans="68:68" customFormat="1">
      <c r="BP843422" s="90"/>
    </row>
    <row r="843423" spans="68:68" customFormat="1">
      <c r="BP843423" s="90"/>
    </row>
    <row r="843424" spans="68:68" customFormat="1">
      <c r="BP843424" s="90"/>
    </row>
    <row r="843425" spans="68:68" customFormat="1">
      <c r="BP843425" s="90"/>
    </row>
    <row r="843426" spans="68:68" customFormat="1">
      <c r="BP843426" s="90"/>
    </row>
    <row r="843427" spans="68:68" customFormat="1">
      <c r="BP843427" s="90"/>
    </row>
    <row r="843428" spans="68:68" customFormat="1">
      <c r="BP843428" s="90"/>
    </row>
    <row r="843429" spans="68:68" customFormat="1">
      <c r="BP843429" s="90"/>
    </row>
    <row r="843430" spans="68:68" customFormat="1">
      <c r="BP843430" s="90"/>
    </row>
    <row r="843431" spans="68:68" customFormat="1">
      <c r="BP843431" s="90"/>
    </row>
    <row r="843432" spans="68:68" customFormat="1">
      <c r="BP843432" s="90"/>
    </row>
    <row r="843433" spans="68:68" customFormat="1">
      <c r="BP843433" s="90"/>
    </row>
    <row r="843434" spans="68:68" customFormat="1">
      <c r="BP843434" s="90"/>
    </row>
    <row r="843435" spans="68:68" customFormat="1">
      <c r="BP843435" s="90"/>
    </row>
    <row r="843436" spans="68:68" customFormat="1">
      <c r="BP843436" s="90"/>
    </row>
    <row r="843437" spans="68:68" customFormat="1">
      <c r="BP843437" s="90"/>
    </row>
    <row r="843438" spans="68:68" customFormat="1">
      <c r="BP843438" s="90"/>
    </row>
    <row r="843439" spans="68:68" customFormat="1">
      <c r="BP843439" s="90"/>
    </row>
    <row r="843440" spans="68:68" customFormat="1">
      <c r="BP843440" s="90"/>
    </row>
    <row r="843441" spans="68:68" customFormat="1">
      <c r="BP843441" s="90"/>
    </row>
    <row r="843442" spans="68:68" customFormat="1">
      <c r="BP843442" s="90"/>
    </row>
    <row r="843443" spans="68:68" customFormat="1">
      <c r="BP843443" s="90"/>
    </row>
    <row r="843444" spans="68:68" customFormat="1">
      <c r="BP843444" s="90"/>
    </row>
    <row r="843445" spans="68:68" customFormat="1">
      <c r="BP843445" s="90"/>
    </row>
    <row r="843446" spans="68:68" customFormat="1">
      <c r="BP843446" s="90"/>
    </row>
    <row r="843447" spans="68:68" customFormat="1">
      <c r="BP843447" s="90"/>
    </row>
    <row r="843448" spans="68:68" customFormat="1">
      <c r="BP843448" s="90"/>
    </row>
    <row r="843449" spans="68:68" customFormat="1">
      <c r="BP843449" s="90"/>
    </row>
    <row r="843450" spans="68:68" customFormat="1">
      <c r="BP843450" s="90"/>
    </row>
    <row r="843451" spans="68:68" customFormat="1">
      <c r="BP843451" s="90"/>
    </row>
    <row r="843452" spans="68:68" customFormat="1">
      <c r="BP843452" s="90"/>
    </row>
    <row r="843453" spans="68:68" customFormat="1">
      <c r="BP843453" s="90"/>
    </row>
    <row r="843454" spans="68:68" customFormat="1">
      <c r="BP843454" s="90"/>
    </row>
    <row r="843455" spans="68:68" customFormat="1">
      <c r="BP843455" s="90"/>
    </row>
    <row r="843456" spans="68:68" customFormat="1">
      <c r="BP843456" s="90"/>
    </row>
    <row r="843457" spans="68:68" customFormat="1">
      <c r="BP843457" s="90"/>
    </row>
    <row r="843458" spans="68:68" customFormat="1">
      <c r="BP843458" s="90"/>
    </row>
    <row r="843459" spans="68:68" customFormat="1">
      <c r="BP843459" s="90"/>
    </row>
    <row r="843460" spans="68:68" customFormat="1">
      <c r="BP843460" s="90"/>
    </row>
    <row r="843461" spans="68:68" customFormat="1">
      <c r="BP843461" s="90"/>
    </row>
    <row r="843462" spans="68:68" customFormat="1">
      <c r="BP843462" s="90"/>
    </row>
    <row r="843463" spans="68:68" customFormat="1">
      <c r="BP843463" s="90"/>
    </row>
    <row r="843464" spans="68:68" customFormat="1">
      <c r="BP843464" s="90"/>
    </row>
    <row r="843465" spans="68:68" customFormat="1">
      <c r="BP843465" s="90"/>
    </row>
    <row r="843466" spans="68:68" customFormat="1">
      <c r="BP843466" s="90"/>
    </row>
    <row r="843467" spans="68:68" customFormat="1">
      <c r="BP843467" s="90"/>
    </row>
    <row r="843468" spans="68:68" customFormat="1">
      <c r="BP843468" s="90"/>
    </row>
    <row r="843469" spans="68:68" customFormat="1">
      <c r="BP843469" s="90"/>
    </row>
    <row r="843470" spans="68:68" customFormat="1">
      <c r="BP843470" s="90"/>
    </row>
    <row r="843471" spans="68:68" customFormat="1">
      <c r="BP843471" s="90"/>
    </row>
    <row r="843472" spans="68:68" customFormat="1">
      <c r="BP843472" s="90"/>
    </row>
    <row r="843473" spans="68:68" customFormat="1">
      <c r="BP843473" s="90"/>
    </row>
    <row r="843474" spans="68:68" customFormat="1">
      <c r="BP843474" s="90"/>
    </row>
    <row r="843475" spans="68:68" customFormat="1">
      <c r="BP843475" s="90"/>
    </row>
    <row r="843476" spans="68:68" customFormat="1">
      <c r="BP843476" s="90"/>
    </row>
    <row r="843477" spans="68:68" customFormat="1">
      <c r="BP843477" s="90"/>
    </row>
    <row r="843478" spans="68:68" customFormat="1">
      <c r="BP843478" s="90"/>
    </row>
    <row r="843479" spans="68:68" customFormat="1">
      <c r="BP843479" s="90"/>
    </row>
    <row r="843480" spans="68:68" customFormat="1">
      <c r="BP843480" s="90"/>
    </row>
    <row r="843481" spans="68:68" customFormat="1">
      <c r="BP843481" s="90"/>
    </row>
    <row r="843482" spans="68:68" customFormat="1">
      <c r="BP843482" s="90"/>
    </row>
    <row r="843483" spans="68:68" customFormat="1">
      <c r="BP843483" s="90"/>
    </row>
    <row r="843484" spans="68:68" customFormat="1">
      <c r="BP843484" s="90"/>
    </row>
    <row r="843485" spans="68:68" customFormat="1">
      <c r="BP843485" s="90"/>
    </row>
    <row r="843486" spans="68:68" customFormat="1">
      <c r="BP843486" s="90"/>
    </row>
    <row r="843487" spans="68:68" customFormat="1">
      <c r="BP843487" s="90"/>
    </row>
    <row r="843488" spans="68:68" customFormat="1">
      <c r="BP843488" s="90"/>
    </row>
    <row r="843489" spans="68:68" customFormat="1">
      <c r="BP843489" s="90"/>
    </row>
    <row r="843490" spans="68:68" customFormat="1">
      <c r="BP843490" s="90"/>
    </row>
    <row r="843491" spans="68:68" customFormat="1">
      <c r="BP843491" s="90"/>
    </row>
    <row r="843492" spans="68:68" customFormat="1">
      <c r="BP843492" s="90"/>
    </row>
    <row r="843493" spans="68:68" customFormat="1">
      <c r="BP843493" s="90"/>
    </row>
    <row r="843494" spans="68:68" customFormat="1">
      <c r="BP843494" s="90"/>
    </row>
    <row r="843495" spans="68:68" customFormat="1">
      <c r="BP843495" s="90"/>
    </row>
    <row r="843496" spans="68:68" customFormat="1">
      <c r="BP843496" s="90"/>
    </row>
    <row r="843497" spans="68:68" customFormat="1">
      <c r="BP843497" s="90"/>
    </row>
    <row r="843498" spans="68:68" customFormat="1">
      <c r="BP843498" s="90"/>
    </row>
    <row r="843499" spans="68:68" customFormat="1">
      <c r="BP843499" s="90"/>
    </row>
    <row r="843500" spans="68:68" customFormat="1">
      <c r="BP843500" s="90"/>
    </row>
    <row r="843501" spans="68:68" customFormat="1">
      <c r="BP843501" s="90"/>
    </row>
    <row r="843502" spans="68:68" customFormat="1">
      <c r="BP843502" s="90"/>
    </row>
    <row r="843503" spans="68:68" customFormat="1">
      <c r="BP843503" s="90"/>
    </row>
    <row r="843504" spans="68:68" customFormat="1">
      <c r="BP843504" s="90"/>
    </row>
    <row r="843505" spans="68:68" customFormat="1">
      <c r="BP843505" s="90"/>
    </row>
    <row r="843506" spans="68:68" customFormat="1">
      <c r="BP843506" s="90"/>
    </row>
    <row r="843507" spans="68:68" customFormat="1">
      <c r="BP843507" s="90"/>
    </row>
    <row r="843508" spans="68:68" customFormat="1">
      <c r="BP843508" s="90"/>
    </row>
    <row r="843509" spans="68:68" customFormat="1">
      <c r="BP843509" s="90"/>
    </row>
    <row r="843510" spans="68:68" customFormat="1">
      <c r="BP843510" s="90"/>
    </row>
    <row r="843511" spans="68:68" customFormat="1">
      <c r="BP843511" s="90"/>
    </row>
    <row r="843512" spans="68:68" customFormat="1">
      <c r="BP843512" s="90"/>
    </row>
    <row r="843513" spans="68:68" customFormat="1">
      <c r="BP843513" s="90"/>
    </row>
    <row r="843514" spans="68:68" customFormat="1">
      <c r="BP843514" s="90"/>
    </row>
    <row r="843515" spans="68:68" customFormat="1">
      <c r="BP843515" s="90"/>
    </row>
    <row r="843516" spans="68:68" customFormat="1">
      <c r="BP843516" s="90"/>
    </row>
    <row r="843517" spans="68:68" customFormat="1">
      <c r="BP843517" s="90"/>
    </row>
    <row r="843518" spans="68:68" customFormat="1">
      <c r="BP843518" s="90"/>
    </row>
    <row r="843519" spans="68:68" customFormat="1">
      <c r="BP843519" s="90"/>
    </row>
    <row r="843520" spans="68:68" customFormat="1">
      <c r="BP843520" s="90"/>
    </row>
    <row r="843521" spans="68:68" customFormat="1">
      <c r="BP843521" s="90"/>
    </row>
    <row r="843522" spans="68:68" customFormat="1">
      <c r="BP843522" s="90"/>
    </row>
    <row r="843523" spans="68:68" customFormat="1">
      <c r="BP843523" s="90"/>
    </row>
    <row r="843524" spans="68:68" customFormat="1">
      <c r="BP843524" s="90"/>
    </row>
    <row r="843525" spans="68:68" customFormat="1">
      <c r="BP843525" s="90"/>
    </row>
    <row r="843526" spans="68:68" customFormat="1">
      <c r="BP843526" s="90"/>
    </row>
    <row r="843527" spans="68:68" customFormat="1">
      <c r="BP843527" s="90"/>
    </row>
    <row r="843528" spans="68:68" customFormat="1">
      <c r="BP843528" s="90"/>
    </row>
    <row r="843529" spans="68:68" customFormat="1">
      <c r="BP843529" s="90"/>
    </row>
    <row r="843530" spans="68:68" customFormat="1">
      <c r="BP843530" s="90"/>
    </row>
    <row r="843531" spans="68:68" customFormat="1">
      <c r="BP843531" s="90"/>
    </row>
    <row r="843532" spans="68:68" customFormat="1">
      <c r="BP843532" s="90"/>
    </row>
    <row r="843533" spans="68:68" customFormat="1">
      <c r="BP843533" s="90"/>
    </row>
    <row r="843534" spans="68:68" customFormat="1">
      <c r="BP843534" s="90"/>
    </row>
    <row r="843535" spans="68:68" customFormat="1">
      <c r="BP843535" s="90"/>
    </row>
    <row r="843536" spans="68:68" customFormat="1">
      <c r="BP843536" s="90"/>
    </row>
    <row r="843537" spans="68:68" customFormat="1">
      <c r="BP843537" s="90"/>
    </row>
    <row r="843538" spans="68:68" customFormat="1">
      <c r="BP843538" s="90"/>
    </row>
    <row r="843539" spans="68:68" customFormat="1">
      <c r="BP843539" s="90"/>
    </row>
    <row r="843540" spans="68:68" customFormat="1">
      <c r="BP843540" s="90"/>
    </row>
    <row r="843541" spans="68:68" customFormat="1">
      <c r="BP843541" s="90"/>
    </row>
    <row r="843542" spans="68:68" customFormat="1">
      <c r="BP843542" s="90"/>
    </row>
    <row r="843543" spans="68:68" customFormat="1">
      <c r="BP843543" s="90"/>
    </row>
    <row r="843544" spans="68:68" customFormat="1">
      <c r="BP843544" s="90"/>
    </row>
    <row r="843545" spans="68:68" customFormat="1">
      <c r="BP843545" s="90"/>
    </row>
    <row r="843546" spans="68:68" customFormat="1">
      <c r="BP843546" s="90"/>
    </row>
    <row r="843547" spans="68:68" customFormat="1">
      <c r="BP843547" s="90"/>
    </row>
    <row r="843548" spans="68:68" customFormat="1">
      <c r="BP843548" s="90"/>
    </row>
    <row r="843549" spans="68:68" customFormat="1">
      <c r="BP843549" s="90"/>
    </row>
    <row r="843550" spans="68:68" customFormat="1">
      <c r="BP843550" s="90"/>
    </row>
    <row r="843551" spans="68:68" customFormat="1">
      <c r="BP843551" s="90"/>
    </row>
    <row r="843552" spans="68:68" customFormat="1">
      <c r="BP843552" s="90"/>
    </row>
    <row r="843553" spans="68:68" customFormat="1">
      <c r="BP843553" s="90"/>
    </row>
    <row r="843554" spans="68:68" customFormat="1">
      <c r="BP843554" s="90"/>
    </row>
    <row r="843555" spans="68:68" customFormat="1">
      <c r="BP843555" s="90"/>
    </row>
    <row r="843556" spans="68:68" customFormat="1">
      <c r="BP843556" s="90"/>
    </row>
    <row r="843557" spans="68:68" customFormat="1">
      <c r="BP843557" s="90"/>
    </row>
    <row r="843558" spans="68:68" customFormat="1">
      <c r="BP843558" s="90"/>
    </row>
    <row r="843559" spans="68:68" customFormat="1">
      <c r="BP843559" s="90"/>
    </row>
    <row r="843560" spans="68:68" customFormat="1">
      <c r="BP843560" s="90"/>
    </row>
    <row r="843561" spans="68:68" customFormat="1">
      <c r="BP843561" s="90"/>
    </row>
    <row r="843562" spans="68:68" customFormat="1">
      <c r="BP843562" s="90"/>
    </row>
    <row r="843563" spans="68:68" customFormat="1">
      <c r="BP843563" s="90"/>
    </row>
    <row r="843564" spans="68:68" customFormat="1">
      <c r="BP843564" s="90"/>
    </row>
    <row r="843565" spans="68:68" customFormat="1">
      <c r="BP843565" s="90"/>
    </row>
    <row r="843566" spans="68:68" customFormat="1">
      <c r="BP843566" s="90"/>
    </row>
    <row r="843567" spans="68:68" customFormat="1">
      <c r="BP843567" s="90"/>
    </row>
    <row r="843568" spans="68:68" customFormat="1">
      <c r="BP843568" s="90"/>
    </row>
    <row r="843569" spans="68:68" customFormat="1">
      <c r="BP843569" s="90"/>
    </row>
    <row r="843570" spans="68:68" customFormat="1">
      <c r="BP843570" s="90"/>
    </row>
    <row r="843571" spans="68:68" customFormat="1">
      <c r="BP843571" s="90"/>
    </row>
    <row r="843572" spans="68:68" customFormat="1">
      <c r="BP843572" s="90"/>
    </row>
    <row r="843573" spans="68:68" customFormat="1">
      <c r="BP843573" s="90"/>
    </row>
    <row r="843574" spans="68:68" customFormat="1">
      <c r="BP843574" s="90"/>
    </row>
    <row r="843575" spans="68:68" customFormat="1">
      <c r="BP843575" s="90"/>
    </row>
    <row r="843576" spans="68:68" customFormat="1">
      <c r="BP843576" s="90"/>
    </row>
    <row r="843577" spans="68:68" customFormat="1">
      <c r="BP843577" s="90"/>
    </row>
    <row r="843578" spans="68:68" customFormat="1">
      <c r="BP843578" s="90"/>
    </row>
    <row r="843579" spans="68:68" customFormat="1">
      <c r="BP843579" s="90"/>
    </row>
    <row r="843580" spans="68:68" customFormat="1">
      <c r="BP843580" s="90"/>
    </row>
    <row r="843581" spans="68:68" customFormat="1">
      <c r="BP843581" s="90"/>
    </row>
    <row r="843582" spans="68:68" customFormat="1">
      <c r="BP843582" s="90"/>
    </row>
    <row r="843583" spans="68:68" customFormat="1">
      <c r="BP843583" s="90"/>
    </row>
    <row r="843584" spans="68:68" customFormat="1">
      <c r="BP843584" s="90"/>
    </row>
    <row r="843585" spans="68:68" customFormat="1">
      <c r="BP843585" s="90"/>
    </row>
    <row r="843586" spans="68:68" customFormat="1">
      <c r="BP843586" s="90"/>
    </row>
    <row r="843587" spans="68:68" customFormat="1">
      <c r="BP843587" s="90"/>
    </row>
    <row r="843588" spans="68:68" customFormat="1">
      <c r="BP843588" s="90"/>
    </row>
    <row r="843589" spans="68:68" customFormat="1">
      <c r="BP843589" s="90"/>
    </row>
    <row r="843590" spans="68:68" customFormat="1">
      <c r="BP843590" s="90"/>
    </row>
    <row r="843591" spans="68:68" customFormat="1">
      <c r="BP843591" s="90"/>
    </row>
    <row r="843592" spans="68:68" customFormat="1">
      <c r="BP843592" s="90"/>
    </row>
    <row r="843593" spans="68:68" customFormat="1">
      <c r="BP843593" s="90"/>
    </row>
    <row r="843594" spans="68:68" customFormat="1">
      <c r="BP843594" s="90"/>
    </row>
    <row r="843595" spans="68:68" customFormat="1">
      <c r="BP843595" s="90"/>
    </row>
    <row r="843596" spans="68:68" customFormat="1">
      <c r="BP843596" s="90"/>
    </row>
    <row r="843597" spans="68:68" customFormat="1">
      <c r="BP843597" s="90"/>
    </row>
    <row r="843598" spans="68:68" customFormat="1">
      <c r="BP843598" s="90"/>
    </row>
    <row r="843599" spans="68:68" customFormat="1">
      <c r="BP843599" s="90"/>
    </row>
    <row r="843600" spans="68:68" customFormat="1">
      <c r="BP843600" s="90"/>
    </row>
    <row r="843601" spans="68:68" customFormat="1">
      <c r="BP843601" s="90"/>
    </row>
    <row r="843602" spans="68:68" customFormat="1">
      <c r="BP843602" s="90"/>
    </row>
    <row r="843603" spans="68:68" customFormat="1">
      <c r="BP843603" s="90"/>
    </row>
    <row r="843604" spans="68:68" customFormat="1">
      <c r="BP843604" s="90"/>
    </row>
    <row r="843605" spans="68:68" customFormat="1">
      <c r="BP843605" s="90"/>
    </row>
    <row r="843606" spans="68:68" customFormat="1">
      <c r="BP843606" s="90"/>
    </row>
    <row r="843607" spans="68:68" customFormat="1">
      <c r="BP843607" s="90"/>
    </row>
    <row r="843608" spans="68:68" customFormat="1">
      <c r="BP843608" s="90"/>
    </row>
    <row r="843609" spans="68:68" customFormat="1">
      <c r="BP843609" s="90"/>
    </row>
    <row r="843610" spans="68:68" customFormat="1">
      <c r="BP843610" s="90"/>
    </row>
    <row r="843611" spans="68:68" customFormat="1">
      <c r="BP843611" s="90"/>
    </row>
    <row r="843612" spans="68:68" customFormat="1">
      <c r="BP843612" s="90"/>
    </row>
    <row r="843613" spans="68:68" customFormat="1">
      <c r="BP843613" s="90"/>
    </row>
    <row r="843614" spans="68:68" customFormat="1">
      <c r="BP843614" s="90"/>
    </row>
    <row r="843615" spans="68:68" customFormat="1">
      <c r="BP843615" s="90"/>
    </row>
    <row r="843616" spans="68:68" customFormat="1">
      <c r="BP843616" s="90"/>
    </row>
    <row r="843617" spans="68:68" customFormat="1">
      <c r="BP843617" s="90"/>
    </row>
    <row r="843618" spans="68:68" customFormat="1">
      <c r="BP843618" s="90"/>
    </row>
    <row r="843619" spans="68:68" customFormat="1">
      <c r="BP843619" s="90"/>
    </row>
    <row r="843620" spans="68:68" customFormat="1">
      <c r="BP843620" s="90"/>
    </row>
    <row r="843621" spans="68:68" customFormat="1">
      <c r="BP843621" s="90"/>
    </row>
    <row r="843622" spans="68:68" customFormat="1">
      <c r="BP843622" s="90"/>
    </row>
    <row r="843623" spans="68:68" customFormat="1">
      <c r="BP843623" s="90"/>
    </row>
    <row r="843624" spans="68:68" customFormat="1">
      <c r="BP843624" s="90"/>
    </row>
    <row r="843625" spans="68:68" customFormat="1">
      <c r="BP843625" s="90"/>
    </row>
    <row r="843626" spans="68:68" customFormat="1">
      <c r="BP843626" s="90"/>
    </row>
    <row r="843627" spans="68:68" customFormat="1">
      <c r="BP843627" s="90"/>
    </row>
    <row r="843628" spans="68:68" customFormat="1">
      <c r="BP843628" s="90"/>
    </row>
    <row r="843629" spans="68:68" customFormat="1">
      <c r="BP843629" s="90"/>
    </row>
    <row r="843630" spans="68:68" customFormat="1">
      <c r="BP843630" s="90"/>
    </row>
    <row r="843631" spans="68:68" customFormat="1">
      <c r="BP843631" s="90"/>
    </row>
    <row r="843632" spans="68:68" customFormat="1">
      <c r="BP843632" s="90"/>
    </row>
    <row r="843633" spans="68:68" customFormat="1">
      <c r="BP843633" s="90"/>
    </row>
    <row r="843634" spans="68:68" customFormat="1">
      <c r="BP843634" s="90"/>
    </row>
    <row r="843635" spans="68:68" customFormat="1">
      <c r="BP843635" s="90"/>
    </row>
    <row r="843636" spans="68:68" customFormat="1">
      <c r="BP843636" s="90"/>
    </row>
    <row r="843637" spans="68:68" customFormat="1">
      <c r="BP843637" s="90"/>
    </row>
    <row r="843638" spans="68:68" customFormat="1">
      <c r="BP843638" s="90"/>
    </row>
    <row r="843639" spans="68:68" customFormat="1">
      <c r="BP843639" s="90"/>
    </row>
    <row r="843640" spans="68:68" customFormat="1">
      <c r="BP843640" s="90"/>
    </row>
    <row r="843641" spans="68:68" customFormat="1">
      <c r="BP843641" s="90"/>
    </row>
    <row r="843642" spans="68:68" customFormat="1">
      <c r="BP843642" s="90"/>
    </row>
    <row r="843643" spans="68:68" customFormat="1">
      <c r="BP843643" s="90"/>
    </row>
    <row r="843644" spans="68:68" customFormat="1">
      <c r="BP843644" s="90"/>
    </row>
    <row r="843645" spans="68:68" customFormat="1">
      <c r="BP843645" s="90"/>
    </row>
    <row r="843646" spans="68:68" customFormat="1">
      <c r="BP843646" s="90"/>
    </row>
    <row r="843647" spans="68:68" customFormat="1">
      <c r="BP843647" s="90"/>
    </row>
    <row r="843648" spans="68:68" customFormat="1">
      <c r="BP843648" s="90"/>
    </row>
    <row r="843649" spans="68:68" customFormat="1">
      <c r="BP843649" s="90"/>
    </row>
    <row r="843650" spans="68:68" customFormat="1">
      <c r="BP843650" s="90"/>
    </row>
    <row r="843651" spans="68:68" customFormat="1">
      <c r="BP843651" s="90"/>
    </row>
    <row r="843652" spans="68:68" customFormat="1">
      <c r="BP843652" s="90"/>
    </row>
    <row r="843653" spans="68:68" customFormat="1">
      <c r="BP843653" s="90"/>
    </row>
    <row r="843654" spans="68:68" customFormat="1">
      <c r="BP843654" s="90"/>
    </row>
    <row r="843655" spans="68:68" customFormat="1">
      <c r="BP843655" s="90"/>
    </row>
    <row r="843656" spans="68:68" customFormat="1">
      <c r="BP843656" s="90"/>
    </row>
    <row r="843657" spans="68:68" customFormat="1">
      <c r="BP843657" s="90"/>
    </row>
    <row r="843658" spans="68:68" customFormat="1">
      <c r="BP843658" s="90"/>
    </row>
    <row r="843659" spans="68:68" customFormat="1">
      <c r="BP843659" s="90"/>
    </row>
    <row r="843660" spans="68:68" customFormat="1">
      <c r="BP843660" s="90"/>
    </row>
    <row r="843661" spans="68:68" customFormat="1">
      <c r="BP843661" s="90"/>
    </row>
    <row r="843662" spans="68:68" customFormat="1">
      <c r="BP843662" s="90"/>
    </row>
    <row r="843663" spans="68:68" customFormat="1">
      <c r="BP843663" s="90"/>
    </row>
    <row r="843664" spans="68:68" customFormat="1">
      <c r="BP843664" s="90"/>
    </row>
    <row r="843665" spans="68:68" customFormat="1">
      <c r="BP843665" s="90"/>
    </row>
    <row r="843666" spans="68:68" customFormat="1">
      <c r="BP843666" s="90"/>
    </row>
    <row r="843667" spans="68:68" customFormat="1">
      <c r="BP843667" s="90"/>
    </row>
    <row r="843668" spans="68:68" customFormat="1">
      <c r="BP843668" s="90"/>
    </row>
    <row r="843669" spans="68:68" customFormat="1">
      <c r="BP843669" s="90"/>
    </row>
    <row r="843670" spans="68:68" customFormat="1">
      <c r="BP843670" s="90"/>
    </row>
    <row r="843671" spans="68:68" customFormat="1">
      <c r="BP843671" s="90"/>
    </row>
    <row r="843672" spans="68:68" customFormat="1">
      <c r="BP843672" s="90"/>
    </row>
    <row r="843673" spans="68:68" customFormat="1">
      <c r="BP843673" s="90"/>
    </row>
    <row r="843674" spans="68:68" customFormat="1">
      <c r="BP843674" s="90"/>
    </row>
    <row r="843675" spans="68:68" customFormat="1">
      <c r="BP843675" s="90"/>
    </row>
    <row r="843676" spans="68:68" customFormat="1">
      <c r="BP843676" s="90"/>
    </row>
    <row r="843677" spans="68:68" customFormat="1">
      <c r="BP843677" s="90"/>
    </row>
    <row r="843678" spans="68:68" customFormat="1">
      <c r="BP843678" s="90"/>
    </row>
    <row r="843679" spans="68:68" customFormat="1">
      <c r="BP843679" s="90"/>
    </row>
    <row r="843680" spans="68:68" customFormat="1">
      <c r="BP843680" s="90"/>
    </row>
    <row r="843681" spans="68:68" customFormat="1">
      <c r="BP843681" s="90"/>
    </row>
    <row r="843682" spans="68:68" customFormat="1">
      <c r="BP843682" s="90"/>
    </row>
    <row r="843683" spans="68:68" customFormat="1">
      <c r="BP843683" s="90"/>
    </row>
    <row r="843684" spans="68:68" customFormat="1">
      <c r="BP843684" s="90"/>
    </row>
    <row r="843685" spans="68:68" customFormat="1">
      <c r="BP843685" s="90"/>
    </row>
    <row r="843686" spans="68:68" customFormat="1">
      <c r="BP843686" s="90"/>
    </row>
    <row r="843687" spans="68:68" customFormat="1">
      <c r="BP843687" s="90"/>
    </row>
    <row r="843688" spans="68:68" customFormat="1">
      <c r="BP843688" s="90"/>
    </row>
    <row r="843689" spans="68:68" customFormat="1">
      <c r="BP843689" s="90"/>
    </row>
    <row r="843690" spans="68:68" customFormat="1">
      <c r="BP843690" s="90"/>
    </row>
    <row r="843691" spans="68:68" customFormat="1">
      <c r="BP843691" s="90"/>
    </row>
    <row r="843692" spans="68:68" customFormat="1">
      <c r="BP843692" s="90"/>
    </row>
    <row r="843693" spans="68:68" customFormat="1">
      <c r="BP843693" s="90"/>
    </row>
    <row r="843694" spans="68:68" customFormat="1">
      <c r="BP843694" s="90"/>
    </row>
    <row r="843695" spans="68:68" customFormat="1">
      <c r="BP843695" s="90"/>
    </row>
    <row r="843696" spans="68:68" customFormat="1">
      <c r="BP843696" s="90"/>
    </row>
    <row r="843697" spans="68:68" customFormat="1">
      <c r="BP843697" s="90"/>
    </row>
    <row r="843698" spans="68:68" customFormat="1">
      <c r="BP843698" s="90"/>
    </row>
    <row r="843699" spans="68:68" customFormat="1">
      <c r="BP843699" s="90"/>
    </row>
    <row r="843700" spans="68:68" customFormat="1">
      <c r="BP843700" s="90"/>
    </row>
    <row r="843701" spans="68:68" customFormat="1">
      <c r="BP843701" s="90"/>
    </row>
    <row r="843702" spans="68:68" customFormat="1">
      <c r="BP843702" s="90"/>
    </row>
    <row r="843703" spans="68:68" customFormat="1">
      <c r="BP843703" s="90"/>
    </row>
    <row r="843704" spans="68:68" customFormat="1">
      <c r="BP843704" s="90"/>
    </row>
    <row r="843705" spans="68:68" customFormat="1">
      <c r="BP843705" s="90"/>
    </row>
    <row r="843706" spans="68:68" customFormat="1">
      <c r="BP843706" s="90"/>
    </row>
    <row r="843707" spans="68:68" customFormat="1">
      <c r="BP843707" s="90"/>
    </row>
    <row r="843708" spans="68:68" customFormat="1">
      <c r="BP843708" s="90"/>
    </row>
    <row r="843709" spans="68:68" customFormat="1">
      <c r="BP843709" s="90"/>
    </row>
    <row r="843710" spans="68:68" customFormat="1">
      <c r="BP843710" s="90"/>
    </row>
    <row r="843711" spans="68:68" customFormat="1">
      <c r="BP843711" s="90"/>
    </row>
    <row r="843712" spans="68:68" customFormat="1">
      <c r="BP843712" s="90"/>
    </row>
    <row r="843713" spans="68:68" customFormat="1">
      <c r="BP843713" s="90"/>
    </row>
    <row r="843714" spans="68:68" customFormat="1">
      <c r="BP843714" s="90"/>
    </row>
    <row r="843715" spans="68:68" customFormat="1">
      <c r="BP843715" s="90"/>
    </row>
    <row r="843716" spans="68:68" customFormat="1">
      <c r="BP843716" s="90"/>
    </row>
    <row r="843717" spans="68:68" customFormat="1">
      <c r="BP843717" s="90"/>
    </row>
    <row r="843718" spans="68:68" customFormat="1">
      <c r="BP843718" s="90"/>
    </row>
    <row r="843719" spans="68:68" customFormat="1">
      <c r="BP843719" s="90"/>
    </row>
    <row r="843720" spans="68:68" customFormat="1">
      <c r="BP843720" s="90"/>
    </row>
    <row r="843721" spans="68:68" customFormat="1">
      <c r="BP843721" s="90"/>
    </row>
    <row r="843722" spans="68:68" customFormat="1">
      <c r="BP843722" s="90"/>
    </row>
    <row r="843723" spans="68:68" customFormat="1">
      <c r="BP843723" s="90"/>
    </row>
    <row r="843724" spans="68:68" customFormat="1">
      <c r="BP843724" s="90"/>
    </row>
    <row r="843725" spans="68:68" customFormat="1">
      <c r="BP843725" s="90"/>
    </row>
    <row r="843726" spans="68:68" customFormat="1">
      <c r="BP843726" s="90"/>
    </row>
    <row r="843727" spans="68:68" customFormat="1">
      <c r="BP843727" s="90"/>
    </row>
    <row r="843728" spans="68:68" customFormat="1">
      <c r="BP843728" s="90"/>
    </row>
    <row r="843729" spans="68:68" customFormat="1">
      <c r="BP843729" s="90"/>
    </row>
    <row r="843730" spans="68:68" customFormat="1">
      <c r="BP843730" s="90"/>
    </row>
    <row r="843731" spans="68:68" customFormat="1">
      <c r="BP843731" s="90"/>
    </row>
    <row r="843732" spans="68:68" customFormat="1">
      <c r="BP843732" s="90"/>
    </row>
    <row r="843733" spans="68:68" customFormat="1">
      <c r="BP843733" s="90"/>
    </row>
    <row r="843734" spans="68:68" customFormat="1">
      <c r="BP843734" s="90"/>
    </row>
    <row r="843735" spans="68:68" customFormat="1">
      <c r="BP843735" s="90"/>
    </row>
    <row r="843736" spans="68:68" customFormat="1">
      <c r="BP843736" s="90"/>
    </row>
    <row r="843737" spans="68:68" customFormat="1">
      <c r="BP843737" s="90"/>
    </row>
    <row r="843738" spans="68:68" customFormat="1">
      <c r="BP843738" s="90"/>
    </row>
    <row r="843739" spans="68:68" customFormat="1">
      <c r="BP843739" s="90"/>
    </row>
    <row r="843740" spans="68:68" customFormat="1">
      <c r="BP843740" s="90"/>
    </row>
    <row r="843741" spans="68:68" customFormat="1">
      <c r="BP843741" s="90"/>
    </row>
    <row r="843742" spans="68:68" customFormat="1">
      <c r="BP843742" s="90"/>
    </row>
    <row r="843743" spans="68:68" customFormat="1">
      <c r="BP843743" s="90"/>
    </row>
    <row r="843744" spans="68:68" customFormat="1">
      <c r="BP843744" s="90"/>
    </row>
    <row r="843745" spans="68:68" customFormat="1">
      <c r="BP843745" s="90"/>
    </row>
    <row r="843746" spans="68:68" customFormat="1">
      <c r="BP843746" s="90"/>
    </row>
    <row r="843747" spans="68:68" customFormat="1">
      <c r="BP843747" s="90"/>
    </row>
    <row r="843748" spans="68:68" customFormat="1">
      <c r="BP843748" s="90"/>
    </row>
    <row r="843749" spans="68:68" customFormat="1">
      <c r="BP843749" s="90"/>
    </row>
    <row r="843750" spans="68:68" customFormat="1">
      <c r="BP843750" s="90"/>
    </row>
    <row r="843751" spans="68:68" customFormat="1">
      <c r="BP843751" s="90"/>
    </row>
    <row r="843752" spans="68:68" customFormat="1">
      <c r="BP843752" s="90"/>
    </row>
    <row r="843753" spans="68:68" customFormat="1">
      <c r="BP843753" s="90"/>
    </row>
    <row r="843754" spans="68:68" customFormat="1">
      <c r="BP843754" s="90"/>
    </row>
    <row r="843755" spans="68:68" customFormat="1">
      <c r="BP843755" s="90"/>
    </row>
    <row r="843756" spans="68:68" customFormat="1">
      <c r="BP843756" s="90"/>
    </row>
    <row r="843757" spans="68:68" customFormat="1">
      <c r="BP843757" s="90"/>
    </row>
    <row r="843758" spans="68:68" customFormat="1">
      <c r="BP843758" s="90"/>
    </row>
    <row r="843759" spans="68:68" customFormat="1">
      <c r="BP843759" s="90"/>
    </row>
    <row r="843760" spans="68:68" customFormat="1">
      <c r="BP843760" s="90"/>
    </row>
    <row r="843761" spans="68:68" customFormat="1">
      <c r="BP843761" s="90"/>
    </row>
    <row r="843762" spans="68:68" customFormat="1">
      <c r="BP843762" s="90"/>
    </row>
    <row r="843763" spans="68:68" customFormat="1">
      <c r="BP843763" s="90"/>
    </row>
    <row r="843764" spans="68:68" customFormat="1">
      <c r="BP843764" s="90"/>
    </row>
    <row r="843765" spans="68:68" customFormat="1">
      <c r="BP843765" s="90"/>
    </row>
    <row r="843766" spans="68:68" customFormat="1">
      <c r="BP843766" s="90"/>
    </row>
    <row r="843767" spans="68:68" customFormat="1">
      <c r="BP843767" s="90"/>
    </row>
    <row r="843768" spans="68:68" customFormat="1">
      <c r="BP843768" s="90"/>
    </row>
    <row r="843769" spans="68:68" customFormat="1">
      <c r="BP843769" s="90"/>
    </row>
    <row r="843770" spans="68:68" customFormat="1">
      <c r="BP843770" s="90"/>
    </row>
    <row r="843771" spans="68:68" customFormat="1">
      <c r="BP843771" s="90"/>
    </row>
    <row r="843772" spans="68:68" customFormat="1">
      <c r="BP843772" s="90"/>
    </row>
    <row r="843773" spans="68:68" customFormat="1">
      <c r="BP843773" s="90"/>
    </row>
    <row r="843774" spans="68:68" customFormat="1">
      <c r="BP843774" s="90"/>
    </row>
    <row r="843775" spans="68:68" customFormat="1">
      <c r="BP843775" s="90"/>
    </row>
    <row r="843776" spans="68:68" customFormat="1">
      <c r="BP843776" s="90"/>
    </row>
    <row r="843777" spans="68:68" customFormat="1">
      <c r="BP843777" s="90"/>
    </row>
    <row r="843778" spans="68:68" customFormat="1">
      <c r="BP843778" s="90"/>
    </row>
    <row r="843779" spans="68:68" customFormat="1">
      <c r="BP843779" s="90"/>
    </row>
    <row r="843780" spans="68:68" customFormat="1">
      <c r="BP843780" s="90"/>
    </row>
    <row r="843781" spans="68:68" customFormat="1">
      <c r="BP843781" s="90"/>
    </row>
    <row r="843782" spans="68:68" customFormat="1">
      <c r="BP843782" s="90"/>
    </row>
    <row r="843783" spans="68:68" customFormat="1">
      <c r="BP843783" s="90"/>
    </row>
    <row r="843784" spans="68:68" customFormat="1">
      <c r="BP843784" s="90"/>
    </row>
    <row r="843785" spans="68:68" customFormat="1">
      <c r="BP843785" s="90"/>
    </row>
    <row r="843786" spans="68:68" customFormat="1">
      <c r="BP843786" s="90"/>
    </row>
    <row r="843787" spans="68:68" customFormat="1">
      <c r="BP843787" s="90"/>
    </row>
    <row r="843788" spans="68:68" customFormat="1">
      <c r="BP843788" s="90"/>
    </row>
    <row r="843789" spans="68:68" customFormat="1">
      <c r="BP843789" s="90"/>
    </row>
    <row r="843790" spans="68:68" customFormat="1">
      <c r="BP843790" s="90"/>
    </row>
    <row r="843791" spans="68:68" customFormat="1">
      <c r="BP843791" s="90"/>
    </row>
    <row r="843792" spans="68:68" customFormat="1">
      <c r="BP843792" s="90"/>
    </row>
    <row r="843793" spans="68:68" customFormat="1">
      <c r="BP843793" s="90"/>
    </row>
    <row r="843794" spans="68:68" customFormat="1">
      <c r="BP843794" s="90"/>
    </row>
    <row r="843795" spans="68:68" customFormat="1">
      <c r="BP843795" s="90"/>
    </row>
    <row r="843796" spans="68:68" customFormat="1">
      <c r="BP843796" s="90"/>
    </row>
    <row r="843797" spans="68:68" customFormat="1">
      <c r="BP843797" s="90"/>
    </row>
    <row r="843798" spans="68:68" customFormat="1">
      <c r="BP843798" s="90"/>
    </row>
    <row r="843799" spans="68:68" customFormat="1">
      <c r="BP843799" s="90"/>
    </row>
    <row r="843800" spans="68:68" customFormat="1">
      <c r="BP843800" s="90"/>
    </row>
    <row r="843801" spans="68:68" customFormat="1">
      <c r="BP843801" s="90"/>
    </row>
    <row r="843802" spans="68:68" customFormat="1">
      <c r="BP843802" s="90"/>
    </row>
    <row r="843803" spans="68:68" customFormat="1">
      <c r="BP843803" s="90"/>
    </row>
    <row r="843804" spans="68:68" customFormat="1">
      <c r="BP843804" s="90"/>
    </row>
    <row r="843805" spans="68:68" customFormat="1">
      <c r="BP843805" s="90"/>
    </row>
    <row r="843806" spans="68:68" customFormat="1">
      <c r="BP843806" s="90"/>
    </row>
    <row r="843807" spans="68:68" customFormat="1">
      <c r="BP843807" s="90"/>
    </row>
    <row r="843808" spans="68:68" customFormat="1">
      <c r="BP843808" s="90"/>
    </row>
    <row r="843809" spans="68:68" customFormat="1">
      <c r="BP843809" s="90"/>
    </row>
    <row r="843810" spans="68:68" customFormat="1">
      <c r="BP843810" s="90"/>
    </row>
    <row r="843811" spans="68:68" customFormat="1">
      <c r="BP843811" s="90"/>
    </row>
    <row r="843812" spans="68:68" customFormat="1">
      <c r="BP843812" s="90"/>
    </row>
    <row r="843813" spans="68:68" customFormat="1">
      <c r="BP843813" s="90"/>
    </row>
    <row r="843814" spans="68:68" customFormat="1">
      <c r="BP843814" s="90"/>
    </row>
    <row r="843815" spans="68:68" customFormat="1">
      <c r="BP843815" s="90"/>
    </row>
    <row r="843816" spans="68:68" customFormat="1">
      <c r="BP843816" s="90"/>
    </row>
    <row r="843817" spans="68:68" customFormat="1">
      <c r="BP843817" s="90"/>
    </row>
    <row r="843818" spans="68:68" customFormat="1">
      <c r="BP843818" s="90"/>
    </row>
    <row r="843819" spans="68:68" customFormat="1">
      <c r="BP843819" s="90"/>
    </row>
    <row r="843820" spans="68:68" customFormat="1">
      <c r="BP843820" s="90"/>
    </row>
    <row r="843821" spans="68:68" customFormat="1">
      <c r="BP843821" s="90"/>
    </row>
    <row r="843822" spans="68:68" customFormat="1">
      <c r="BP843822" s="90"/>
    </row>
    <row r="843823" spans="68:68" customFormat="1">
      <c r="BP843823" s="90"/>
    </row>
    <row r="843824" spans="68:68" customFormat="1">
      <c r="BP843824" s="90"/>
    </row>
    <row r="843825" spans="68:68" customFormat="1">
      <c r="BP843825" s="90"/>
    </row>
    <row r="843826" spans="68:68" customFormat="1">
      <c r="BP843826" s="90"/>
    </row>
    <row r="843827" spans="68:68" customFormat="1">
      <c r="BP843827" s="90"/>
    </row>
    <row r="843828" spans="68:68" customFormat="1">
      <c r="BP843828" s="90"/>
    </row>
    <row r="843829" spans="68:68" customFormat="1">
      <c r="BP843829" s="90"/>
    </row>
    <row r="843830" spans="68:68" customFormat="1">
      <c r="BP843830" s="90"/>
    </row>
    <row r="843831" spans="68:68" customFormat="1">
      <c r="BP843831" s="90"/>
    </row>
    <row r="843832" spans="68:68" customFormat="1">
      <c r="BP843832" s="90"/>
    </row>
    <row r="843833" spans="68:68" customFormat="1">
      <c r="BP843833" s="90"/>
    </row>
    <row r="843834" spans="68:68" customFormat="1">
      <c r="BP843834" s="90"/>
    </row>
    <row r="843835" spans="68:68" customFormat="1">
      <c r="BP843835" s="90"/>
    </row>
    <row r="843836" spans="68:68" customFormat="1">
      <c r="BP843836" s="90"/>
    </row>
    <row r="843837" spans="68:68" customFormat="1">
      <c r="BP843837" s="90"/>
    </row>
    <row r="843838" spans="68:68" customFormat="1">
      <c r="BP843838" s="90"/>
    </row>
    <row r="843839" spans="68:68" customFormat="1">
      <c r="BP843839" s="90"/>
    </row>
    <row r="843840" spans="68:68" customFormat="1">
      <c r="BP843840" s="90"/>
    </row>
    <row r="843841" spans="68:68" customFormat="1">
      <c r="BP843841" s="90"/>
    </row>
    <row r="843842" spans="68:68" customFormat="1">
      <c r="BP843842" s="90"/>
    </row>
    <row r="843843" spans="68:68" customFormat="1">
      <c r="BP843843" s="90"/>
    </row>
    <row r="843844" spans="68:68" customFormat="1">
      <c r="BP843844" s="90"/>
    </row>
    <row r="843845" spans="68:68" customFormat="1">
      <c r="BP843845" s="90"/>
    </row>
    <row r="843846" spans="68:68" customFormat="1">
      <c r="BP843846" s="90"/>
    </row>
    <row r="843847" spans="68:68" customFormat="1">
      <c r="BP843847" s="90"/>
    </row>
    <row r="843848" spans="68:68" customFormat="1">
      <c r="BP843848" s="90"/>
    </row>
    <row r="843849" spans="68:68" customFormat="1">
      <c r="BP843849" s="90"/>
    </row>
    <row r="843850" spans="68:68" customFormat="1">
      <c r="BP843850" s="90"/>
    </row>
    <row r="843851" spans="68:68" customFormat="1">
      <c r="BP843851" s="90"/>
    </row>
    <row r="843852" spans="68:68" customFormat="1">
      <c r="BP843852" s="90"/>
    </row>
    <row r="843853" spans="68:68" customFormat="1">
      <c r="BP843853" s="90"/>
    </row>
    <row r="843854" spans="68:68" customFormat="1">
      <c r="BP843854" s="90"/>
    </row>
    <row r="843855" spans="68:68" customFormat="1">
      <c r="BP843855" s="90"/>
    </row>
    <row r="843856" spans="68:68" customFormat="1">
      <c r="BP843856" s="90"/>
    </row>
    <row r="843857" spans="68:68" customFormat="1">
      <c r="BP843857" s="90"/>
    </row>
    <row r="843858" spans="68:68" customFormat="1">
      <c r="BP843858" s="90"/>
    </row>
    <row r="843859" spans="68:68" customFormat="1">
      <c r="BP843859" s="90"/>
    </row>
    <row r="843860" spans="68:68" customFormat="1">
      <c r="BP843860" s="90"/>
    </row>
    <row r="843861" spans="68:68" customFormat="1">
      <c r="BP843861" s="90"/>
    </row>
    <row r="843862" spans="68:68" customFormat="1">
      <c r="BP843862" s="90"/>
    </row>
    <row r="843863" spans="68:68" customFormat="1">
      <c r="BP843863" s="90"/>
    </row>
    <row r="843864" spans="68:68" customFormat="1">
      <c r="BP843864" s="90"/>
    </row>
    <row r="843865" spans="68:68" customFormat="1">
      <c r="BP843865" s="90"/>
    </row>
    <row r="843866" spans="68:68" customFormat="1">
      <c r="BP843866" s="90"/>
    </row>
    <row r="843867" spans="68:68" customFormat="1">
      <c r="BP843867" s="90"/>
    </row>
    <row r="843868" spans="68:68" customFormat="1">
      <c r="BP843868" s="90"/>
    </row>
    <row r="843869" spans="68:68" customFormat="1">
      <c r="BP843869" s="90"/>
    </row>
    <row r="843870" spans="68:68" customFormat="1">
      <c r="BP843870" s="90"/>
    </row>
    <row r="843871" spans="68:68" customFormat="1">
      <c r="BP843871" s="90"/>
    </row>
    <row r="843872" spans="68:68" customFormat="1">
      <c r="BP843872" s="90"/>
    </row>
    <row r="843873" spans="68:68" customFormat="1">
      <c r="BP843873" s="90"/>
    </row>
    <row r="843874" spans="68:68" customFormat="1">
      <c r="BP843874" s="90"/>
    </row>
    <row r="843875" spans="68:68" customFormat="1">
      <c r="BP843875" s="90"/>
    </row>
    <row r="843876" spans="68:68" customFormat="1">
      <c r="BP843876" s="90"/>
    </row>
    <row r="843877" spans="68:68" customFormat="1">
      <c r="BP843877" s="90"/>
    </row>
    <row r="843878" spans="68:68" customFormat="1">
      <c r="BP843878" s="90"/>
    </row>
    <row r="843879" spans="68:68" customFormat="1">
      <c r="BP843879" s="90"/>
    </row>
    <row r="843880" spans="68:68" customFormat="1">
      <c r="BP843880" s="90"/>
    </row>
    <row r="843881" spans="68:68" customFormat="1">
      <c r="BP843881" s="90"/>
    </row>
    <row r="843882" spans="68:68" customFormat="1">
      <c r="BP843882" s="90"/>
    </row>
    <row r="843883" spans="68:68" customFormat="1">
      <c r="BP843883" s="90"/>
    </row>
    <row r="843884" spans="68:68" customFormat="1">
      <c r="BP843884" s="90"/>
    </row>
    <row r="843885" spans="68:68" customFormat="1">
      <c r="BP843885" s="90"/>
    </row>
    <row r="843886" spans="68:68" customFormat="1">
      <c r="BP843886" s="90"/>
    </row>
    <row r="843887" spans="68:68" customFormat="1">
      <c r="BP843887" s="90"/>
    </row>
    <row r="843888" spans="68:68" customFormat="1">
      <c r="BP843888" s="90"/>
    </row>
    <row r="843889" spans="68:68" customFormat="1">
      <c r="BP843889" s="90"/>
    </row>
    <row r="843890" spans="68:68" customFormat="1">
      <c r="BP843890" s="90"/>
    </row>
    <row r="843891" spans="68:68" customFormat="1">
      <c r="BP843891" s="90"/>
    </row>
    <row r="843892" spans="68:68" customFormat="1">
      <c r="BP843892" s="90"/>
    </row>
    <row r="843893" spans="68:68" customFormat="1">
      <c r="BP843893" s="90"/>
    </row>
    <row r="843894" spans="68:68" customFormat="1">
      <c r="BP843894" s="90"/>
    </row>
    <row r="843895" spans="68:68" customFormat="1">
      <c r="BP843895" s="90"/>
    </row>
    <row r="843896" spans="68:68" customFormat="1">
      <c r="BP843896" s="90"/>
    </row>
    <row r="843897" spans="68:68" customFormat="1">
      <c r="BP843897" s="90"/>
    </row>
    <row r="843898" spans="68:68" customFormat="1">
      <c r="BP843898" s="90"/>
    </row>
    <row r="843899" spans="68:68" customFormat="1">
      <c r="BP843899" s="90"/>
    </row>
    <row r="843900" spans="68:68" customFormat="1">
      <c r="BP843900" s="90"/>
    </row>
    <row r="843901" spans="68:68" customFormat="1">
      <c r="BP843901" s="90"/>
    </row>
    <row r="843902" spans="68:68" customFormat="1">
      <c r="BP843902" s="90"/>
    </row>
    <row r="843903" spans="68:68" customFormat="1">
      <c r="BP843903" s="90"/>
    </row>
    <row r="843904" spans="68:68" customFormat="1">
      <c r="BP843904" s="90"/>
    </row>
    <row r="843905" spans="68:68" customFormat="1">
      <c r="BP843905" s="90"/>
    </row>
    <row r="843906" spans="68:68" customFormat="1">
      <c r="BP843906" s="90"/>
    </row>
    <row r="843907" spans="68:68" customFormat="1">
      <c r="BP843907" s="90"/>
    </row>
    <row r="843908" spans="68:68" customFormat="1">
      <c r="BP843908" s="90"/>
    </row>
    <row r="843909" spans="68:68" customFormat="1">
      <c r="BP843909" s="90"/>
    </row>
    <row r="843910" spans="68:68" customFormat="1">
      <c r="BP843910" s="90"/>
    </row>
    <row r="843911" spans="68:68" customFormat="1">
      <c r="BP843911" s="90"/>
    </row>
    <row r="843912" spans="68:68" customFormat="1">
      <c r="BP843912" s="90"/>
    </row>
    <row r="843913" spans="68:68" customFormat="1">
      <c r="BP843913" s="90"/>
    </row>
    <row r="843914" spans="68:68" customFormat="1">
      <c r="BP843914" s="90"/>
    </row>
    <row r="843915" spans="68:68" customFormat="1">
      <c r="BP843915" s="90"/>
    </row>
    <row r="843916" spans="68:68" customFormat="1">
      <c r="BP843916" s="90"/>
    </row>
    <row r="843917" spans="68:68" customFormat="1">
      <c r="BP843917" s="90"/>
    </row>
    <row r="843918" spans="68:68" customFormat="1">
      <c r="BP843918" s="90"/>
    </row>
    <row r="843919" spans="68:68" customFormat="1">
      <c r="BP843919" s="90"/>
    </row>
    <row r="843920" spans="68:68" customFormat="1">
      <c r="BP843920" s="90"/>
    </row>
    <row r="843921" spans="68:68" customFormat="1">
      <c r="BP843921" s="90"/>
    </row>
    <row r="843922" spans="68:68" customFormat="1">
      <c r="BP843922" s="90"/>
    </row>
    <row r="843923" spans="68:68" customFormat="1">
      <c r="BP843923" s="90"/>
    </row>
    <row r="843924" spans="68:68" customFormat="1">
      <c r="BP843924" s="90"/>
    </row>
    <row r="843925" spans="68:68" customFormat="1">
      <c r="BP843925" s="90"/>
    </row>
    <row r="843926" spans="68:68" customFormat="1">
      <c r="BP843926" s="90"/>
    </row>
    <row r="843927" spans="68:68" customFormat="1">
      <c r="BP843927" s="90"/>
    </row>
    <row r="843928" spans="68:68" customFormat="1">
      <c r="BP843928" s="90"/>
    </row>
    <row r="843929" spans="68:68" customFormat="1">
      <c r="BP843929" s="90"/>
    </row>
    <row r="843930" spans="68:68" customFormat="1">
      <c r="BP843930" s="90"/>
    </row>
    <row r="843931" spans="68:68" customFormat="1">
      <c r="BP843931" s="90"/>
    </row>
    <row r="843932" spans="68:68" customFormat="1">
      <c r="BP843932" s="90"/>
    </row>
    <row r="843933" spans="68:68" customFormat="1">
      <c r="BP843933" s="90"/>
    </row>
    <row r="843934" spans="68:68" customFormat="1">
      <c r="BP843934" s="90"/>
    </row>
    <row r="843935" spans="68:68" customFormat="1">
      <c r="BP843935" s="90"/>
    </row>
    <row r="843936" spans="68:68" customFormat="1">
      <c r="BP843936" s="90"/>
    </row>
    <row r="843937" spans="68:68" customFormat="1">
      <c r="BP843937" s="90"/>
    </row>
    <row r="843938" spans="68:68" customFormat="1">
      <c r="BP843938" s="90"/>
    </row>
    <row r="843939" spans="68:68" customFormat="1">
      <c r="BP843939" s="90"/>
    </row>
    <row r="843940" spans="68:68" customFormat="1">
      <c r="BP843940" s="90"/>
    </row>
    <row r="843941" spans="68:68" customFormat="1">
      <c r="BP843941" s="90"/>
    </row>
    <row r="843942" spans="68:68" customFormat="1">
      <c r="BP843942" s="90"/>
    </row>
    <row r="843943" spans="68:68" customFormat="1">
      <c r="BP843943" s="90"/>
    </row>
    <row r="843944" spans="68:68" customFormat="1">
      <c r="BP843944" s="90"/>
    </row>
    <row r="843945" spans="68:68" customFormat="1">
      <c r="BP843945" s="90"/>
    </row>
    <row r="843946" spans="68:68" customFormat="1">
      <c r="BP843946" s="90"/>
    </row>
    <row r="843947" spans="68:68" customFormat="1">
      <c r="BP843947" s="90"/>
    </row>
    <row r="843948" spans="68:68" customFormat="1">
      <c r="BP843948" s="90"/>
    </row>
    <row r="843949" spans="68:68" customFormat="1">
      <c r="BP843949" s="90"/>
    </row>
    <row r="843950" spans="68:68" customFormat="1">
      <c r="BP843950" s="90"/>
    </row>
    <row r="843951" spans="68:68" customFormat="1">
      <c r="BP843951" s="90"/>
    </row>
    <row r="843952" spans="68:68" customFormat="1">
      <c r="BP843952" s="90"/>
    </row>
    <row r="843953" spans="68:68" customFormat="1">
      <c r="BP843953" s="90"/>
    </row>
    <row r="843954" spans="68:68" customFormat="1">
      <c r="BP843954" s="90"/>
    </row>
    <row r="843955" spans="68:68" customFormat="1">
      <c r="BP843955" s="90"/>
    </row>
    <row r="843956" spans="68:68" customFormat="1">
      <c r="BP843956" s="90"/>
    </row>
    <row r="843957" spans="68:68" customFormat="1">
      <c r="BP843957" s="90"/>
    </row>
    <row r="843958" spans="68:68" customFormat="1">
      <c r="BP843958" s="90"/>
    </row>
    <row r="843959" spans="68:68" customFormat="1">
      <c r="BP843959" s="90"/>
    </row>
    <row r="843960" spans="68:68" customFormat="1">
      <c r="BP843960" s="90"/>
    </row>
    <row r="843961" spans="68:68" customFormat="1">
      <c r="BP843961" s="90"/>
    </row>
    <row r="843962" spans="68:68" customFormat="1">
      <c r="BP843962" s="90"/>
    </row>
    <row r="843963" spans="68:68" customFormat="1">
      <c r="BP843963" s="90"/>
    </row>
    <row r="843964" spans="68:68" customFormat="1">
      <c r="BP843964" s="90"/>
    </row>
    <row r="843965" spans="68:68" customFormat="1">
      <c r="BP843965" s="90"/>
    </row>
    <row r="843966" spans="68:68" customFormat="1">
      <c r="BP843966" s="90"/>
    </row>
    <row r="843967" spans="68:68" customFormat="1">
      <c r="BP843967" s="90"/>
    </row>
    <row r="843968" spans="68:68" customFormat="1">
      <c r="BP843968" s="90"/>
    </row>
    <row r="843969" spans="68:68" customFormat="1">
      <c r="BP843969" s="90"/>
    </row>
    <row r="843970" spans="68:68" customFormat="1">
      <c r="BP843970" s="90"/>
    </row>
    <row r="843971" spans="68:68" customFormat="1">
      <c r="BP843971" s="90"/>
    </row>
    <row r="843972" spans="68:68" customFormat="1">
      <c r="BP843972" s="90"/>
    </row>
    <row r="843973" spans="68:68" customFormat="1">
      <c r="BP843973" s="90"/>
    </row>
    <row r="843974" spans="68:68" customFormat="1">
      <c r="BP843974" s="90"/>
    </row>
    <row r="843975" spans="68:68" customFormat="1">
      <c r="BP843975" s="90"/>
    </row>
    <row r="843976" spans="68:68" customFormat="1">
      <c r="BP843976" s="90"/>
    </row>
    <row r="843977" spans="68:68" customFormat="1">
      <c r="BP843977" s="90"/>
    </row>
    <row r="843978" spans="68:68" customFormat="1">
      <c r="BP843978" s="90"/>
    </row>
    <row r="843979" spans="68:68" customFormat="1">
      <c r="BP843979" s="90"/>
    </row>
    <row r="843980" spans="68:68" customFormat="1">
      <c r="BP843980" s="90"/>
    </row>
    <row r="843981" spans="68:68" customFormat="1">
      <c r="BP843981" s="90"/>
    </row>
    <row r="843982" spans="68:68" customFormat="1">
      <c r="BP843982" s="90"/>
    </row>
    <row r="843983" spans="68:68" customFormat="1">
      <c r="BP843983" s="90"/>
    </row>
    <row r="843984" spans="68:68" customFormat="1">
      <c r="BP843984" s="90"/>
    </row>
    <row r="843985" spans="68:68" customFormat="1">
      <c r="BP843985" s="90"/>
    </row>
    <row r="843986" spans="68:68" customFormat="1">
      <c r="BP843986" s="90"/>
    </row>
    <row r="843987" spans="68:68" customFormat="1">
      <c r="BP843987" s="90"/>
    </row>
    <row r="843988" spans="68:68" customFormat="1">
      <c r="BP843988" s="90"/>
    </row>
    <row r="843989" spans="68:68" customFormat="1">
      <c r="BP843989" s="90"/>
    </row>
    <row r="843990" spans="68:68" customFormat="1">
      <c r="BP843990" s="90"/>
    </row>
    <row r="843991" spans="68:68" customFormat="1">
      <c r="BP843991" s="90"/>
    </row>
    <row r="843992" spans="68:68" customFormat="1">
      <c r="BP843992" s="90"/>
    </row>
    <row r="843993" spans="68:68" customFormat="1">
      <c r="BP843993" s="90"/>
    </row>
    <row r="843994" spans="68:68" customFormat="1">
      <c r="BP843994" s="90"/>
    </row>
    <row r="843995" spans="68:68" customFormat="1">
      <c r="BP843995" s="90"/>
    </row>
    <row r="843996" spans="68:68" customFormat="1">
      <c r="BP843996" s="90"/>
    </row>
    <row r="843997" spans="68:68" customFormat="1">
      <c r="BP843997" s="90"/>
    </row>
    <row r="843998" spans="68:68" customFormat="1">
      <c r="BP843998" s="90"/>
    </row>
    <row r="843999" spans="68:68" customFormat="1">
      <c r="BP843999" s="90"/>
    </row>
    <row r="844000" spans="68:68" customFormat="1">
      <c r="BP844000" s="90"/>
    </row>
    <row r="844001" spans="68:68" customFormat="1">
      <c r="BP844001" s="90"/>
    </row>
    <row r="844002" spans="68:68" customFormat="1">
      <c r="BP844002" s="90"/>
    </row>
    <row r="844003" spans="68:68" customFormat="1">
      <c r="BP844003" s="90"/>
    </row>
    <row r="844004" spans="68:68" customFormat="1">
      <c r="BP844004" s="90"/>
    </row>
    <row r="844005" spans="68:68" customFormat="1">
      <c r="BP844005" s="90"/>
    </row>
    <row r="844006" spans="68:68" customFormat="1">
      <c r="BP844006" s="90"/>
    </row>
    <row r="844007" spans="68:68" customFormat="1">
      <c r="BP844007" s="90"/>
    </row>
    <row r="844008" spans="68:68" customFormat="1">
      <c r="BP844008" s="90"/>
    </row>
    <row r="844009" spans="68:68" customFormat="1">
      <c r="BP844009" s="90"/>
    </row>
    <row r="844010" spans="68:68" customFormat="1">
      <c r="BP844010" s="90"/>
    </row>
    <row r="844011" spans="68:68" customFormat="1">
      <c r="BP844011" s="90"/>
    </row>
    <row r="844012" spans="68:68" customFormat="1">
      <c r="BP844012" s="90"/>
    </row>
    <row r="844013" spans="68:68" customFormat="1">
      <c r="BP844013" s="90"/>
    </row>
    <row r="844014" spans="68:68" customFormat="1">
      <c r="BP844014" s="90"/>
    </row>
    <row r="844015" spans="68:68" customFormat="1">
      <c r="BP844015" s="90"/>
    </row>
    <row r="844016" spans="68:68" customFormat="1">
      <c r="BP844016" s="90"/>
    </row>
    <row r="844017" spans="68:68" customFormat="1">
      <c r="BP844017" s="90"/>
    </row>
    <row r="844018" spans="68:68" customFormat="1">
      <c r="BP844018" s="90"/>
    </row>
    <row r="844019" spans="68:68" customFormat="1">
      <c r="BP844019" s="90"/>
    </row>
    <row r="844020" spans="68:68" customFormat="1">
      <c r="BP844020" s="90"/>
    </row>
    <row r="844021" spans="68:68" customFormat="1">
      <c r="BP844021" s="90"/>
    </row>
    <row r="844022" spans="68:68" customFormat="1">
      <c r="BP844022" s="90"/>
    </row>
    <row r="844023" spans="68:68" customFormat="1">
      <c r="BP844023" s="90"/>
    </row>
    <row r="844024" spans="68:68" customFormat="1">
      <c r="BP844024" s="90"/>
    </row>
    <row r="844025" spans="68:68" customFormat="1">
      <c r="BP844025" s="90"/>
    </row>
    <row r="844026" spans="68:68" customFormat="1">
      <c r="BP844026" s="90"/>
    </row>
    <row r="844027" spans="68:68" customFormat="1">
      <c r="BP844027" s="90"/>
    </row>
    <row r="844028" spans="68:68" customFormat="1">
      <c r="BP844028" s="90"/>
    </row>
    <row r="844029" spans="68:68" customFormat="1">
      <c r="BP844029" s="90"/>
    </row>
    <row r="844030" spans="68:68" customFormat="1">
      <c r="BP844030" s="90"/>
    </row>
    <row r="844031" spans="68:68" customFormat="1">
      <c r="BP844031" s="90"/>
    </row>
    <row r="844032" spans="68:68" customFormat="1">
      <c r="BP844032" s="90"/>
    </row>
    <row r="844033" spans="68:68" customFormat="1">
      <c r="BP844033" s="90"/>
    </row>
    <row r="844034" spans="68:68" customFormat="1">
      <c r="BP844034" s="90"/>
    </row>
    <row r="844035" spans="68:68" customFormat="1">
      <c r="BP844035" s="90"/>
    </row>
    <row r="844036" spans="68:68" customFormat="1">
      <c r="BP844036" s="90"/>
    </row>
    <row r="844037" spans="68:68" customFormat="1">
      <c r="BP844037" s="90"/>
    </row>
    <row r="844038" spans="68:68" customFormat="1">
      <c r="BP844038" s="90"/>
    </row>
    <row r="844039" spans="68:68" customFormat="1">
      <c r="BP844039" s="90"/>
    </row>
    <row r="844040" spans="68:68" customFormat="1">
      <c r="BP844040" s="90"/>
    </row>
    <row r="844041" spans="68:68" customFormat="1">
      <c r="BP844041" s="90"/>
    </row>
    <row r="844042" spans="68:68" customFormat="1">
      <c r="BP844042" s="90"/>
    </row>
    <row r="844043" spans="68:68" customFormat="1">
      <c r="BP844043" s="90"/>
    </row>
    <row r="844044" spans="68:68" customFormat="1">
      <c r="BP844044" s="90"/>
    </row>
    <row r="844045" spans="68:68" customFormat="1">
      <c r="BP844045" s="90"/>
    </row>
    <row r="844046" spans="68:68" customFormat="1">
      <c r="BP844046" s="90"/>
    </row>
    <row r="844047" spans="68:68" customFormat="1">
      <c r="BP844047" s="90"/>
    </row>
    <row r="844048" spans="68:68" customFormat="1">
      <c r="BP844048" s="90"/>
    </row>
    <row r="844049" spans="68:68" customFormat="1">
      <c r="BP844049" s="90"/>
    </row>
    <row r="844050" spans="68:68" customFormat="1">
      <c r="BP844050" s="90"/>
    </row>
    <row r="844051" spans="68:68" customFormat="1">
      <c r="BP844051" s="90"/>
    </row>
    <row r="844052" spans="68:68" customFormat="1">
      <c r="BP844052" s="90"/>
    </row>
    <row r="844053" spans="68:68" customFormat="1">
      <c r="BP844053" s="90"/>
    </row>
    <row r="844054" spans="68:68" customFormat="1">
      <c r="BP844054" s="90"/>
    </row>
    <row r="844055" spans="68:68" customFormat="1">
      <c r="BP844055" s="90"/>
    </row>
    <row r="844056" spans="68:68" customFormat="1">
      <c r="BP844056" s="90"/>
    </row>
    <row r="844057" spans="68:68" customFormat="1">
      <c r="BP844057" s="90"/>
    </row>
    <row r="844058" spans="68:68" customFormat="1">
      <c r="BP844058" s="90"/>
    </row>
    <row r="844059" spans="68:68" customFormat="1">
      <c r="BP844059" s="90"/>
    </row>
    <row r="844060" spans="68:68" customFormat="1">
      <c r="BP844060" s="90"/>
    </row>
    <row r="844061" spans="68:68" customFormat="1">
      <c r="BP844061" s="90"/>
    </row>
    <row r="844062" spans="68:68" customFormat="1">
      <c r="BP844062" s="90"/>
    </row>
    <row r="844063" spans="68:68" customFormat="1">
      <c r="BP844063" s="90"/>
    </row>
    <row r="844064" spans="68:68" customFormat="1">
      <c r="BP844064" s="90"/>
    </row>
    <row r="844065" spans="68:68" customFormat="1">
      <c r="BP844065" s="90"/>
    </row>
    <row r="844066" spans="68:68" customFormat="1">
      <c r="BP844066" s="90"/>
    </row>
    <row r="844067" spans="68:68" customFormat="1">
      <c r="BP844067" s="90"/>
    </row>
    <row r="844068" spans="68:68" customFormat="1">
      <c r="BP844068" s="90"/>
    </row>
    <row r="844069" spans="68:68" customFormat="1">
      <c r="BP844069" s="90"/>
    </row>
    <row r="844070" spans="68:68" customFormat="1">
      <c r="BP844070" s="90"/>
    </row>
    <row r="844071" spans="68:68" customFormat="1">
      <c r="BP844071" s="90"/>
    </row>
    <row r="844072" spans="68:68" customFormat="1">
      <c r="BP844072" s="90"/>
    </row>
    <row r="844073" spans="68:68" customFormat="1">
      <c r="BP844073" s="90"/>
    </row>
    <row r="844074" spans="68:68" customFormat="1">
      <c r="BP844074" s="90"/>
    </row>
    <row r="844075" spans="68:68" customFormat="1">
      <c r="BP844075" s="90"/>
    </row>
    <row r="844076" spans="68:68" customFormat="1">
      <c r="BP844076" s="90"/>
    </row>
    <row r="844077" spans="68:68" customFormat="1">
      <c r="BP844077" s="90"/>
    </row>
    <row r="844078" spans="68:68" customFormat="1">
      <c r="BP844078" s="90"/>
    </row>
    <row r="844079" spans="68:68" customFormat="1">
      <c r="BP844079" s="90"/>
    </row>
    <row r="844080" spans="68:68" customFormat="1">
      <c r="BP844080" s="90"/>
    </row>
    <row r="844081" spans="68:68" customFormat="1">
      <c r="BP844081" s="90"/>
    </row>
    <row r="844082" spans="68:68" customFormat="1">
      <c r="BP844082" s="90"/>
    </row>
    <row r="844083" spans="68:68" customFormat="1">
      <c r="BP844083" s="90"/>
    </row>
    <row r="844084" spans="68:68" customFormat="1">
      <c r="BP844084" s="90"/>
    </row>
    <row r="844085" spans="68:68" customFormat="1">
      <c r="BP844085" s="90"/>
    </row>
    <row r="844086" spans="68:68" customFormat="1">
      <c r="BP844086" s="90"/>
    </row>
    <row r="844087" spans="68:68" customFormat="1">
      <c r="BP844087" s="90"/>
    </row>
    <row r="844088" spans="68:68" customFormat="1">
      <c r="BP844088" s="90"/>
    </row>
    <row r="844089" spans="68:68" customFormat="1">
      <c r="BP844089" s="90"/>
    </row>
    <row r="844090" spans="68:68" customFormat="1">
      <c r="BP844090" s="90"/>
    </row>
    <row r="844091" spans="68:68" customFormat="1">
      <c r="BP844091" s="90"/>
    </row>
    <row r="844092" spans="68:68" customFormat="1">
      <c r="BP844092" s="90"/>
    </row>
    <row r="844093" spans="68:68" customFormat="1">
      <c r="BP844093" s="90"/>
    </row>
    <row r="844094" spans="68:68" customFormat="1">
      <c r="BP844094" s="90"/>
    </row>
    <row r="844095" spans="68:68" customFormat="1">
      <c r="BP844095" s="90"/>
    </row>
    <row r="844096" spans="68:68" customFormat="1">
      <c r="BP844096" s="90"/>
    </row>
    <row r="844097" spans="68:68" customFormat="1">
      <c r="BP844097" s="90"/>
    </row>
    <row r="844098" spans="68:68" customFormat="1">
      <c r="BP844098" s="90"/>
    </row>
    <row r="844099" spans="68:68" customFormat="1">
      <c r="BP844099" s="90"/>
    </row>
    <row r="844100" spans="68:68" customFormat="1">
      <c r="BP844100" s="90"/>
    </row>
    <row r="844101" spans="68:68" customFormat="1">
      <c r="BP844101" s="90"/>
    </row>
    <row r="844102" spans="68:68" customFormat="1">
      <c r="BP844102" s="90"/>
    </row>
    <row r="844103" spans="68:68" customFormat="1">
      <c r="BP844103" s="90"/>
    </row>
    <row r="844104" spans="68:68" customFormat="1">
      <c r="BP844104" s="90"/>
    </row>
    <row r="844105" spans="68:68" customFormat="1">
      <c r="BP844105" s="90"/>
    </row>
    <row r="844106" spans="68:68" customFormat="1">
      <c r="BP844106" s="90"/>
    </row>
    <row r="844107" spans="68:68" customFormat="1">
      <c r="BP844107" s="90"/>
    </row>
    <row r="844108" spans="68:68" customFormat="1">
      <c r="BP844108" s="90"/>
    </row>
    <row r="844109" spans="68:68" customFormat="1">
      <c r="BP844109" s="90"/>
    </row>
    <row r="844110" spans="68:68" customFormat="1">
      <c r="BP844110" s="90"/>
    </row>
    <row r="844111" spans="68:68" customFormat="1">
      <c r="BP844111" s="90"/>
    </row>
    <row r="844112" spans="68:68" customFormat="1">
      <c r="BP844112" s="90"/>
    </row>
    <row r="844113" spans="68:68" customFormat="1">
      <c r="BP844113" s="90"/>
    </row>
    <row r="844114" spans="68:68" customFormat="1">
      <c r="BP844114" s="90"/>
    </row>
    <row r="844115" spans="68:68" customFormat="1">
      <c r="BP844115" s="90"/>
    </row>
    <row r="844116" spans="68:68" customFormat="1">
      <c r="BP844116" s="90"/>
    </row>
    <row r="844117" spans="68:68" customFormat="1">
      <c r="BP844117" s="90"/>
    </row>
    <row r="844118" spans="68:68" customFormat="1">
      <c r="BP844118" s="90"/>
    </row>
    <row r="844119" spans="68:68" customFormat="1">
      <c r="BP844119" s="90"/>
    </row>
    <row r="844120" spans="68:68" customFormat="1">
      <c r="BP844120" s="90"/>
    </row>
    <row r="844121" spans="68:68" customFormat="1">
      <c r="BP844121" s="90"/>
    </row>
    <row r="844122" spans="68:68" customFormat="1">
      <c r="BP844122" s="90"/>
    </row>
    <row r="844123" spans="68:68" customFormat="1">
      <c r="BP844123" s="90"/>
    </row>
    <row r="844124" spans="68:68" customFormat="1">
      <c r="BP844124" s="90"/>
    </row>
    <row r="844125" spans="68:68" customFormat="1">
      <c r="BP844125" s="90"/>
    </row>
    <row r="844126" spans="68:68" customFormat="1">
      <c r="BP844126" s="90"/>
    </row>
    <row r="844127" spans="68:68" customFormat="1">
      <c r="BP844127" s="90"/>
    </row>
    <row r="844128" spans="68:68" customFormat="1">
      <c r="BP844128" s="90"/>
    </row>
    <row r="844129" spans="68:68" customFormat="1">
      <c r="BP844129" s="90"/>
    </row>
    <row r="844130" spans="68:68" customFormat="1">
      <c r="BP844130" s="90"/>
    </row>
    <row r="844131" spans="68:68" customFormat="1">
      <c r="BP844131" s="90"/>
    </row>
    <row r="844132" spans="68:68" customFormat="1">
      <c r="BP844132" s="90"/>
    </row>
    <row r="844133" spans="68:68" customFormat="1">
      <c r="BP844133" s="90"/>
    </row>
    <row r="844134" spans="68:68" customFormat="1">
      <c r="BP844134" s="90"/>
    </row>
    <row r="844135" spans="68:68" customFormat="1">
      <c r="BP844135" s="90"/>
    </row>
    <row r="844136" spans="68:68" customFormat="1">
      <c r="BP844136" s="90"/>
    </row>
    <row r="844137" spans="68:68" customFormat="1">
      <c r="BP844137" s="90"/>
    </row>
    <row r="844138" spans="68:68" customFormat="1">
      <c r="BP844138" s="90"/>
    </row>
    <row r="844139" spans="68:68" customFormat="1">
      <c r="BP844139" s="90"/>
    </row>
    <row r="844140" spans="68:68" customFormat="1">
      <c r="BP844140" s="90"/>
    </row>
    <row r="844141" spans="68:68" customFormat="1">
      <c r="BP844141" s="90"/>
    </row>
    <row r="844142" spans="68:68" customFormat="1">
      <c r="BP844142" s="90"/>
    </row>
    <row r="844143" spans="68:68" customFormat="1">
      <c r="BP844143" s="90"/>
    </row>
    <row r="844144" spans="68:68" customFormat="1">
      <c r="BP844144" s="90"/>
    </row>
    <row r="844145" spans="68:68" customFormat="1">
      <c r="BP844145" s="90"/>
    </row>
    <row r="844146" spans="68:68" customFormat="1">
      <c r="BP844146" s="90"/>
    </row>
    <row r="844147" spans="68:68" customFormat="1">
      <c r="BP844147" s="90"/>
    </row>
    <row r="844148" spans="68:68" customFormat="1">
      <c r="BP844148" s="90"/>
    </row>
    <row r="844149" spans="68:68" customFormat="1">
      <c r="BP844149" s="90"/>
    </row>
    <row r="844150" spans="68:68" customFormat="1">
      <c r="BP844150" s="90"/>
    </row>
    <row r="844151" spans="68:68" customFormat="1">
      <c r="BP844151" s="90"/>
    </row>
    <row r="844152" spans="68:68" customFormat="1">
      <c r="BP844152" s="90"/>
    </row>
    <row r="844153" spans="68:68" customFormat="1">
      <c r="BP844153" s="90"/>
    </row>
    <row r="844154" spans="68:68" customFormat="1">
      <c r="BP844154" s="90"/>
    </row>
    <row r="844155" spans="68:68" customFormat="1">
      <c r="BP844155" s="90"/>
    </row>
    <row r="844156" spans="68:68" customFormat="1">
      <c r="BP844156" s="90"/>
    </row>
    <row r="844157" spans="68:68" customFormat="1">
      <c r="BP844157" s="90"/>
    </row>
    <row r="844158" spans="68:68" customFormat="1">
      <c r="BP844158" s="90"/>
    </row>
    <row r="844159" spans="68:68" customFormat="1">
      <c r="BP844159" s="90"/>
    </row>
    <row r="844160" spans="68:68" customFormat="1">
      <c r="BP844160" s="90"/>
    </row>
    <row r="844161" spans="68:68" customFormat="1">
      <c r="BP844161" s="90"/>
    </row>
    <row r="844162" spans="68:68" customFormat="1">
      <c r="BP844162" s="90"/>
    </row>
    <row r="844163" spans="68:68" customFormat="1">
      <c r="BP844163" s="90"/>
    </row>
    <row r="844164" spans="68:68" customFormat="1">
      <c r="BP844164" s="90"/>
    </row>
    <row r="844165" spans="68:68" customFormat="1">
      <c r="BP844165" s="90"/>
    </row>
    <row r="844166" spans="68:68" customFormat="1">
      <c r="BP844166" s="90"/>
    </row>
    <row r="844167" spans="68:68" customFormat="1">
      <c r="BP844167" s="90"/>
    </row>
    <row r="844168" spans="68:68" customFormat="1">
      <c r="BP844168" s="90"/>
    </row>
    <row r="844169" spans="68:68" customFormat="1">
      <c r="BP844169" s="90"/>
    </row>
    <row r="844170" spans="68:68" customFormat="1">
      <c r="BP844170" s="90"/>
    </row>
    <row r="844171" spans="68:68" customFormat="1">
      <c r="BP844171" s="90"/>
    </row>
    <row r="844172" spans="68:68" customFormat="1">
      <c r="BP844172" s="90"/>
    </row>
    <row r="844173" spans="68:68" customFormat="1">
      <c r="BP844173" s="90"/>
    </row>
    <row r="844174" spans="68:68" customFormat="1">
      <c r="BP844174" s="90"/>
    </row>
    <row r="844175" spans="68:68" customFormat="1">
      <c r="BP844175" s="90"/>
    </row>
    <row r="844176" spans="68:68" customFormat="1">
      <c r="BP844176" s="90"/>
    </row>
    <row r="844177" spans="68:68" customFormat="1">
      <c r="BP844177" s="90"/>
    </row>
    <row r="844178" spans="68:68" customFormat="1">
      <c r="BP844178" s="90"/>
    </row>
    <row r="844179" spans="68:68" customFormat="1">
      <c r="BP844179" s="90"/>
    </row>
    <row r="844180" spans="68:68" customFormat="1">
      <c r="BP844180" s="90"/>
    </row>
    <row r="844181" spans="68:68" customFormat="1">
      <c r="BP844181" s="90"/>
    </row>
    <row r="844182" spans="68:68" customFormat="1">
      <c r="BP844182" s="90"/>
    </row>
    <row r="844183" spans="68:68" customFormat="1">
      <c r="BP844183" s="90"/>
    </row>
    <row r="844184" spans="68:68" customFormat="1">
      <c r="BP844184" s="90"/>
    </row>
    <row r="844185" spans="68:68" customFormat="1">
      <c r="BP844185" s="90"/>
    </row>
    <row r="844186" spans="68:68" customFormat="1">
      <c r="BP844186" s="90"/>
    </row>
    <row r="844187" spans="68:68" customFormat="1">
      <c r="BP844187" s="90"/>
    </row>
    <row r="844188" spans="68:68" customFormat="1">
      <c r="BP844188" s="90"/>
    </row>
    <row r="844189" spans="68:68" customFormat="1">
      <c r="BP844189" s="90"/>
    </row>
    <row r="844190" spans="68:68" customFormat="1">
      <c r="BP844190" s="90"/>
    </row>
    <row r="844191" spans="68:68" customFormat="1">
      <c r="BP844191" s="90"/>
    </row>
    <row r="844192" spans="68:68" customFormat="1">
      <c r="BP844192" s="90"/>
    </row>
    <row r="844193" spans="68:68" customFormat="1">
      <c r="BP844193" s="90"/>
    </row>
    <row r="844194" spans="68:68" customFormat="1">
      <c r="BP844194" s="90"/>
    </row>
    <row r="844195" spans="68:68" customFormat="1">
      <c r="BP844195" s="90"/>
    </row>
    <row r="844196" spans="68:68" customFormat="1">
      <c r="BP844196" s="90"/>
    </row>
    <row r="844197" spans="68:68" customFormat="1">
      <c r="BP844197" s="90"/>
    </row>
    <row r="844198" spans="68:68" customFormat="1">
      <c r="BP844198" s="90"/>
    </row>
    <row r="844199" spans="68:68" customFormat="1">
      <c r="BP844199" s="90"/>
    </row>
    <row r="844200" spans="68:68" customFormat="1">
      <c r="BP844200" s="90"/>
    </row>
    <row r="844201" spans="68:68" customFormat="1">
      <c r="BP844201" s="90"/>
    </row>
    <row r="844202" spans="68:68" customFormat="1">
      <c r="BP844202" s="90"/>
    </row>
    <row r="844203" spans="68:68" customFormat="1">
      <c r="BP844203" s="90"/>
    </row>
    <row r="844204" spans="68:68" customFormat="1">
      <c r="BP844204" s="90"/>
    </row>
    <row r="844205" spans="68:68" customFormat="1">
      <c r="BP844205" s="90"/>
    </row>
    <row r="844206" spans="68:68" customFormat="1">
      <c r="BP844206" s="90"/>
    </row>
    <row r="844207" spans="68:68" customFormat="1">
      <c r="BP844207" s="90"/>
    </row>
    <row r="844208" spans="68:68" customFormat="1">
      <c r="BP844208" s="90"/>
    </row>
    <row r="844209" spans="68:68" customFormat="1">
      <c r="BP844209" s="90"/>
    </row>
    <row r="844210" spans="68:68" customFormat="1">
      <c r="BP844210" s="90"/>
    </row>
    <row r="844211" spans="68:68" customFormat="1">
      <c r="BP844211" s="90"/>
    </row>
    <row r="844212" spans="68:68" customFormat="1">
      <c r="BP844212" s="90"/>
    </row>
    <row r="844213" spans="68:68" customFormat="1">
      <c r="BP844213" s="90"/>
    </row>
    <row r="844214" spans="68:68" customFormat="1">
      <c r="BP844214" s="90"/>
    </row>
    <row r="844215" spans="68:68" customFormat="1">
      <c r="BP844215" s="90"/>
    </row>
    <row r="844216" spans="68:68" customFormat="1">
      <c r="BP844216" s="90"/>
    </row>
    <row r="844217" spans="68:68" customFormat="1">
      <c r="BP844217" s="90"/>
    </row>
    <row r="844218" spans="68:68" customFormat="1">
      <c r="BP844218" s="90"/>
    </row>
    <row r="844219" spans="68:68" customFormat="1">
      <c r="BP844219" s="90"/>
    </row>
    <row r="844220" spans="68:68" customFormat="1">
      <c r="BP844220" s="90"/>
    </row>
    <row r="844221" spans="68:68" customFormat="1">
      <c r="BP844221" s="90"/>
    </row>
    <row r="844222" spans="68:68" customFormat="1">
      <c r="BP844222" s="90"/>
    </row>
    <row r="844223" spans="68:68" customFormat="1">
      <c r="BP844223" s="90"/>
    </row>
    <row r="844224" spans="68:68" customFormat="1">
      <c r="BP844224" s="90"/>
    </row>
    <row r="844225" spans="68:68" customFormat="1">
      <c r="BP844225" s="90"/>
    </row>
    <row r="844226" spans="68:68" customFormat="1">
      <c r="BP844226" s="90"/>
    </row>
    <row r="844227" spans="68:68" customFormat="1">
      <c r="BP844227" s="90"/>
    </row>
    <row r="844228" spans="68:68" customFormat="1">
      <c r="BP844228" s="90"/>
    </row>
    <row r="844229" spans="68:68" customFormat="1">
      <c r="BP844229" s="90"/>
    </row>
    <row r="844230" spans="68:68" customFormat="1">
      <c r="BP844230" s="90"/>
    </row>
    <row r="844231" spans="68:68" customFormat="1">
      <c r="BP844231" s="90"/>
    </row>
    <row r="844232" spans="68:68" customFormat="1">
      <c r="BP844232" s="90"/>
    </row>
    <row r="844233" spans="68:68" customFormat="1">
      <c r="BP844233" s="90"/>
    </row>
    <row r="844234" spans="68:68" customFormat="1">
      <c r="BP844234" s="90"/>
    </row>
    <row r="844235" spans="68:68" customFormat="1">
      <c r="BP844235" s="90"/>
    </row>
    <row r="844236" spans="68:68" customFormat="1">
      <c r="BP844236" s="90"/>
    </row>
    <row r="844237" spans="68:68" customFormat="1">
      <c r="BP844237" s="90"/>
    </row>
    <row r="844238" spans="68:68" customFormat="1">
      <c r="BP844238" s="90"/>
    </row>
    <row r="844239" spans="68:68" customFormat="1">
      <c r="BP844239" s="90"/>
    </row>
    <row r="844240" spans="68:68" customFormat="1">
      <c r="BP844240" s="90"/>
    </row>
    <row r="844241" spans="68:68" customFormat="1">
      <c r="BP844241" s="90"/>
    </row>
    <row r="844242" spans="68:68" customFormat="1">
      <c r="BP844242" s="90"/>
    </row>
    <row r="844243" spans="68:68" customFormat="1">
      <c r="BP844243" s="90"/>
    </row>
    <row r="844244" spans="68:68" customFormat="1">
      <c r="BP844244" s="90"/>
    </row>
    <row r="844245" spans="68:68" customFormat="1">
      <c r="BP844245" s="90"/>
    </row>
    <row r="844246" spans="68:68" customFormat="1">
      <c r="BP844246" s="90"/>
    </row>
    <row r="844247" spans="68:68" customFormat="1">
      <c r="BP844247" s="90"/>
    </row>
    <row r="844248" spans="68:68" customFormat="1">
      <c r="BP844248" s="90"/>
    </row>
    <row r="844249" spans="68:68" customFormat="1">
      <c r="BP844249" s="90"/>
    </row>
    <row r="844250" spans="68:68" customFormat="1">
      <c r="BP844250" s="90"/>
    </row>
    <row r="844251" spans="68:68" customFormat="1">
      <c r="BP844251" s="90"/>
    </row>
    <row r="844252" spans="68:68" customFormat="1">
      <c r="BP844252" s="90"/>
    </row>
    <row r="844253" spans="68:68" customFormat="1">
      <c r="BP844253" s="90"/>
    </row>
    <row r="844254" spans="68:68" customFormat="1">
      <c r="BP844254" s="90"/>
    </row>
    <row r="844255" spans="68:68" customFormat="1">
      <c r="BP844255" s="90"/>
    </row>
    <row r="844256" spans="68:68" customFormat="1">
      <c r="BP844256" s="90"/>
    </row>
    <row r="844257" spans="68:68" customFormat="1">
      <c r="BP844257" s="90"/>
    </row>
    <row r="844258" spans="68:68" customFormat="1">
      <c r="BP844258" s="90"/>
    </row>
    <row r="844259" spans="68:68" customFormat="1">
      <c r="BP844259" s="90"/>
    </row>
    <row r="844260" spans="68:68" customFormat="1">
      <c r="BP844260" s="90"/>
    </row>
    <row r="844261" spans="68:68" customFormat="1">
      <c r="BP844261" s="90"/>
    </row>
    <row r="844262" spans="68:68" customFormat="1">
      <c r="BP844262" s="90"/>
    </row>
    <row r="844263" spans="68:68" customFormat="1">
      <c r="BP844263" s="90"/>
    </row>
    <row r="844264" spans="68:68" customFormat="1">
      <c r="BP844264" s="90"/>
    </row>
    <row r="844265" spans="68:68" customFormat="1">
      <c r="BP844265" s="90"/>
    </row>
    <row r="844266" spans="68:68" customFormat="1">
      <c r="BP844266" s="90"/>
    </row>
    <row r="844267" spans="68:68" customFormat="1">
      <c r="BP844267" s="90"/>
    </row>
    <row r="844268" spans="68:68" customFormat="1">
      <c r="BP844268" s="90"/>
    </row>
    <row r="844269" spans="68:68" customFormat="1">
      <c r="BP844269" s="90"/>
    </row>
    <row r="844270" spans="68:68" customFormat="1">
      <c r="BP844270" s="90"/>
    </row>
    <row r="844271" spans="68:68" customFormat="1">
      <c r="BP844271" s="90"/>
    </row>
    <row r="844272" spans="68:68" customFormat="1">
      <c r="BP844272" s="90"/>
    </row>
    <row r="844273" spans="68:68" customFormat="1">
      <c r="BP844273" s="90"/>
    </row>
    <row r="844274" spans="68:68" customFormat="1">
      <c r="BP844274" s="90"/>
    </row>
    <row r="844275" spans="68:68" customFormat="1">
      <c r="BP844275" s="90"/>
    </row>
    <row r="844276" spans="68:68" customFormat="1">
      <c r="BP844276" s="90"/>
    </row>
    <row r="844277" spans="68:68" customFormat="1">
      <c r="BP844277" s="90"/>
    </row>
    <row r="844278" spans="68:68" customFormat="1">
      <c r="BP844278" s="90"/>
    </row>
    <row r="844279" spans="68:68" customFormat="1">
      <c r="BP844279" s="90"/>
    </row>
    <row r="844280" spans="68:68" customFormat="1">
      <c r="BP844280" s="90"/>
    </row>
    <row r="844281" spans="68:68" customFormat="1">
      <c r="BP844281" s="90"/>
    </row>
    <row r="844282" spans="68:68" customFormat="1">
      <c r="BP844282" s="90"/>
    </row>
    <row r="844283" spans="68:68" customFormat="1">
      <c r="BP844283" s="90"/>
    </row>
    <row r="844284" spans="68:68" customFormat="1">
      <c r="BP844284" s="90"/>
    </row>
    <row r="844285" spans="68:68" customFormat="1">
      <c r="BP844285" s="90"/>
    </row>
    <row r="844286" spans="68:68" customFormat="1">
      <c r="BP844286" s="90"/>
    </row>
    <row r="844287" spans="68:68" customFormat="1">
      <c r="BP844287" s="90"/>
    </row>
    <row r="844288" spans="68:68" customFormat="1">
      <c r="BP844288" s="90"/>
    </row>
    <row r="844289" spans="68:68" customFormat="1">
      <c r="BP844289" s="90"/>
    </row>
    <row r="844290" spans="68:68" customFormat="1">
      <c r="BP844290" s="90"/>
    </row>
    <row r="844291" spans="68:68" customFormat="1">
      <c r="BP844291" s="90"/>
    </row>
    <row r="844292" spans="68:68" customFormat="1">
      <c r="BP844292" s="90"/>
    </row>
    <row r="844293" spans="68:68" customFormat="1">
      <c r="BP844293" s="90"/>
    </row>
    <row r="844294" spans="68:68" customFormat="1">
      <c r="BP844294" s="90"/>
    </row>
    <row r="844295" spans="68:68" customFormat="1">
      <c r="BP844295" s="90"/>
    </row>
    <row r="844296" spans="68:68" customFormat="1">
      <c r="BP844296" s="90"/>
    </row>
    <row r="844297" spans="68:68" customFormat="1">
      <c r="BP844297" s="90"/>
    </row>
    <row r="844298" spans="68:68" customFormat="1">
      <c r="BP844298" s="90"/>
    </row>
    <row r="844299" spans="68:68" customFormat="1">
      <c r="BP844299" s="90"/>
    </row>
    <row r="844300" spans="68:68" customFormat="1">
      <c r="BP844300" s="90"/>
    </row>
    <row r="844301" spans="68:68" customFormat="1">
      <c r="BP844301" s="90"/>
    </row>
    <row r="844302" spans="68:68" customFormat="1">
      <c r="BP844302" s="90"/>
    </row>
    <row r="844303" spans="68:68" customFormat="1">
      <c r="BP844303" s="90"/>
    </row>
    <row r="844304" spans="68:68" customFormat="1">
      <c r="BP844304" s="90"/>
    </row>
    <row r="844305" spans="68:68" customFormat="1">
      <c r="BP844305" s="90"/>
    </row>
    <row r="844306" spans="68:68" customFormat="1">
      <c r="BP844306" s="90"/>
    </row>
    <row r="844307" spans="68:68" customFormat="1">
      <c r="BP844307" s="90"/>
    </row>
    <row r="844308" spans="68:68" customFormat="1">
      <c r="BP844308" s="90"/>
    </row>
    <row r="844309" spans="68:68" customFormat="1">
      <c r="BP844309" s="90"/>
    </row>
    <row r="844310" spans="68:68" customFormat="1">
      <c r="BP844310" s="90"/>
    </row>
    <row r="844311" spans="68:68" customFormat="1">
      <c r="BP844311" s="90"/>
    </row>
    <row r="844312" spans="68:68" customFormat="1">
      <c r="BP844312" s="90"/>
    </row>
    <row r="844313" spans="68:68" customFormat="1">
      <c r="BP844313" s="90"/>
    </row>
    <row r="844314" spans="68:68" customFormat="1">
      <c r="BP844314" s="90"/>
    </row>
    <row r="844315" spans="68:68" customFormat="1">
      <c r="BP844315" s="90"/>
    </row>
    <row r="844316" spans="68:68" customFormat="1">
      <c r="BP844316" s="90"/>
    </row>
    <row r="844317" spans="68:68" customFormat="1">
      <c r="BP844317" s="90"/>
    </row>
    <row r="844318" spans="68:68" customFormat="1">
      <c r="BP844318" s="90"/>
    </row>
    <row r="844319" spans="68:68" customFormat="1">
      <c r="BP844319" s="90"/>
    </row>
    <row r="844320" spans="68:68" customFormat="1">
      <c r="BP844320" s="90"/>
    </row>
    <row r="844321" spans="68:68" customFormat="1">
      <c r="BP844321" s="90"/>
    </row>
    <row r="844322" spans="68:68" customFormat="1">
      <c r="BP844322" s="90"/>
    </row>
    <row r="844323" spans="68:68" customFormat="1">
      <c r="BP844323" s="90"/>
    </row>
    <row r="844324" spans="68:68" customFormat="1">
      <c r="BP844324" s="90"/>
    </row>
    <row r="844325" spans="68:68" customFormat="1">
      <c r="BP844325" s="90"/>
    </row>
    <row r="844326" spans="68:68" customFormat="1">
      <c r="BP844326" s="90"/>
    </row>
    <row r="844327" spans="68:68" customFormat="1">
      <c r="BP844327" s="90"/>
    </row>
    <row r="844328" spans="68:68" customFormat="1">
      <c r="BP844328" s="90"/>
    </row>
    <row r="844329" spans="68:68" customFormat="1">
      <c r="BP844329" s="90"/>
    </row>
    <row r="844330" spans="68:68" customFormat="1">
      <c r="BP844330" s="90"/>
    </row>
    <row r="844331" spans="68:68" customFormat="1">
      <c r="BP844331" s="90"/>
    </row>
    <row r="844332" spans="68:68" customFormat="1">
      <c r="BP844332" s="90"/>
    </row>
    <row r="844333" spans="68:68" customFormat="1">
      <c r="BP844333" s="90"/>
    </row>
    <row r="844334" spans="68:68" customFormat="1">
      <c r="BP844334" s="90"/>
    </row>
    <row r="844335" spans="68:68" customFormat="1">
      <c r="BP844335" s="90"/>
    </row>
    <row r="844336" spans="68:68" customFormat="1">
      <c r="BP844336" s="90"/>
    </row>
    <row r="844337" spans="68:68" customFormat="1">
      <c r="BP844337" s="90"/>
    </row>
    <row r="844338" spans="68:68" customFormat="1">
      <c r="BP844338" s="90"/>
    </row>
    <row r="844339" spans="68:68" customFormat="1">
      <c r="BP844339" s="90"/>
    </row>
    <row r="844340" spans="68:68" customFormat="1">
      <c r="BP844340" s="90"/>
    </row>
    <row r="844341" spans="68:68" customFormat="1">
      <c r="BP844341" s="90"/>
    </row>
    <row r="844342" spans="68:68" customFormat="1">
      <c r="BP844342" s="90"/>
    </row>
    <row r="844343" spans="68:68" customFormat="1">
      <c r="BP844343" s="90"/>
    </row>
    <row r="844344" spans="68:68" customFormat="1">
      <c r="BP844344" s="90"/>
    </row>
    <row r="844345" spans="68:68" customFormat="1">
      <c r="BP844345" s="90"/>
    </row>
    <row r="844346" spans="68:68" customFormat="1">
      <c r="BP844346" s="90"/>
    </row>
    <row r="844347" spans="68:68" customFormat="1">
      <c r="BP844347" s="90"/>
    </row>
    <row r="844348" spans="68:68" customFormat="1">
      <c r="BP844348" s="90"/>
    </row>
    <row r="844349" spans="68:68" customFormat="1">
      <c r="BP844349" s="90"/>
    </row>
    <row r="844350" spans="68:68" customFormat="1">
      <c r="BP844350" s="90"/>
    </row>
    <row r="844351" spans="68:68" customFormat="1">
      <c r="BP844351" s="90"/>
    </row>
    <row r="844352" spans="68:68" customFormat="1">
      <c r="BP844352" s="90"/>
    </row>
    <row r="844353" spans="68:68" customFormat="1">
      <c r="BP844353" s="90"/>
    </row>
    <row r="844354" spans="68:68" customFormat="1">
      <c r="BP844354" s="90"/>
    </row>
    <row r="844355" spans="68:68" customFormat="1">
      <c r="BP844355" s="90"/>
    </row>
    <row r="844356" spans="68:68" customFormat="1">
      <c r="BP844356" s="90"/>
    </row>
    <row r="844357" spans="68:68" customFormat="1">
      <c r="BP844357" s="90"/>
    </row>
    <row r="844358" spans="68:68" customFormat="1">
      <c r="BP844358" s="90"/>
    </row>
    <row r="844359" spans="68:68" customFormat="1">
      <c r="BP844359" s="90"/>
    </row>
    <row r="844360" spans="68:68" customFormat="1">
      <c r="BP844360" s="90"/>
    </row>
    <row r="844361" spans="68:68" customFormat="1">
      <c r="BP844361" s="90"/>
    </row>
    <row r="844362" spans="68:68" customFormat="1">
      <c r="BP844362" s="90"/>
    </row>
    <row r="844363" spans="68:68" customFormat="1">
      <c r="BP844363" s="90"/>
    </row>
    <row r="844364" spans="68:68" customFormat="1">
      <c r="BP844364" s="90"/>
    </row>
    <row r="844365" spans="68:68" customFormat="1">
      <c r="BP844365" s="90"/>
    </row>
    <row r="844366" spans="68:68" customFormat="1">
      <c r="BP844366" s="90"/>
    </row>
    <row r="844367" spans="68:68" customFormat="1">
      <c r="BP844367" s="90"/>
    </row>
    <row r="844368" spans="68:68" customFormat="1">
      <c r="BP844368" s="90"/>
    </row>
    <row r="844369" spans="68:68" customFormat="1">
      <c r="BP844369" s="90"/>
    </row>
    <row r="844370" spans="68:68" customFormat="1">
      <c r="BP844370" s="90"/>
    </row>
    <row r="844371" spans="68:68" customFormat="1">
      <c r="BP844371" s="90"/>
    </row>
    <row r="844372" spans="68:68" customFormat="1">
      <c r="BP844372" s="90"/>
    </row>
    <row r="844373" spans="68:68" customFormat="1">
      <c r="BP844373" s="90"/>
    </row>
    <row r="844374" spans="68:68" customFormat="1">
      <c r="BP844374" s="90"/>
    </row>
    <row r="844375" spans="68:68" customFormat="1">
      <c r="BP844375" s="90"/>
    </row>
    <row r="844376" spans="68:68" customFormat="1">
      <c r="BP844376" s="90"/>
    </row>
    <row r="844377" spans="68:68" customFormat="1">
      <c r="BP844377" s="90"/>
    </row>
    <row r="844378" spans="68:68" customFormat="1">
      <c r="BP844378" s="90"/>
    </row>
    <row r="844379" spans="68:68" customFormat="1">
      <c r="BP844379" s="90"/>
    </row>
    <row r="844380" spans="68:68" customFormat="1">
      <c r="BP844380" s="90"/>
    </row>
    <row r="844381" spans="68:68" customFormat="1">
      <c r="BP844381" s="90"/>
    </row>
    <row r="844382" spans="68:68" customFormat="1">
      <c r="BP844382" s="90"/>
    </row>
    <row r="844383" spans="68:68" customFormat="1">
      <c r="BP844383" s="90"/>
    </row>
    <row r="844384" spans="68:68" customFormat="1">
      <c r="BP844384" s="90"/>
    </row>
    <row r="844385" spans="68:68" customFormat="1">
      <c r="BP844385" s="90"/>
    </row>
    <row r="844386" spans="68:68" customFormat="1">
      <c r="BP844386" s="90"/>
    </row>
    <row r="844387" spans="68:68" customFormat="1">
      <c r="BP844387" s="90"/>
    </row>
    <row r="844388" spans="68:68" customFormat="1">
      <c r="BP844388" s="90"/>
    </row>
    <row r="844389" spans="68:68" customFormat="1">
      <c r="BP844389" s="90"/>
    </row>
    <row r="844390" spans="68:68" customFormat="1">
      <c r="BP844390" s="90"/>
    </row>
    <row r="844391" spans="68:68" customFormat="1">
      <c r="BP844391" s="90"/>
    </row>
    <row r="844392" spans="68:68" customFormat="1">
      <c r="BP844392" s="90"/>
    </row>
    <row r="844393" spans="68:68" customFormat="1">
      <c r="BP844393" s="90"/>
    </row>
    <row r="844394" spans="68:68" customFormat="1">
      <c r="BP844394" s="90"/>
    </row>
    <row r="844395" spans="68:68" customFormat="1">
      <c r="BP844395" s="90"/>
    </row>
    <row r="844396" spans="68:68" customFormat="1">
      <c r="BP844396" s="90"/>
    </row>
    <row r="844397" spans="68:68" customFormat="1">
      <c r="BP844397" s="90"/>
    </row>
    <row r="844398" spans="68:68" customFormat="1">
      <c r="BP844398" s="90"/>
    </row>
    <row r="844399" spans="68:68" customFormat="1">
      <c r="BP844399" s="90"/>
    </row>
    <row r="844400" spans="68:68" customFormat="1">
      <c r="BP844400" s="90"/>
    </row>
    <row r="844401" spans="68:68" customFormat="1">
      <c r="BP844401" s="90"/>
    </row>
    <row r="844402" spans="68:68" customFormat="1">
      <c r="BP844402" s="90"/>
    </row>
    <row r="844403" spans="68:68" customFormat="1">
      <c r="BP844403" s="90"/>
    </row>
    <row r="844404" spans="68:68" customFormat="1">
      <c r="BP844404" s="90"/>
    </row>
    <row r="844405" spans="68:68" customFormat="1">
      <c r="BP844405" s="90"/>
    </row>
    <row r="844406" spans="68:68" customFormat="1">
      <c r="BP844406" s="90"/>
    </row>
    <row r="844407" spans="68:68" customFormat="1">
      <c r="BP844407" s="90"/>
    </row>
    <row r="844408" spans="68:68" customFormat="1">
      <c r="BP844408" s="90"/>
    </row>
    <row r="844409" spans="68:68" customFormat="1">
      <c r="BP844409" s="90"/>
    </row>
    <row r="844410" spans="68:68" customFormat="1">
      <c r="BP844410" s="90"/>
    </row>
    <row r="844411" spans="68:68" customFormat="1">
      <c r="BP844411" s="90"/>
    </row>
    <row r="844412" spans="68:68" customFormat="1">
      <c r="BP844412" s="90"/>
    </row>
    <row r="844413" spans="68:68" customFormat="1">
      <c r="BP844413" s="90"/>
    </row>
    <row r="844414" spans="68:68" customFormat="1">
      <c r="BP844414" s="90"/>
    </row>
    <row r="844415" spans="68:68" customFormat="1">
      <c r="BP844415" s="90"/>
    </row>
    <row r="844416" spans="68:68" customFormat="1">
      <c r="BP844416" s="90"/>
    </row>
    <row r="844417" spans="68:68" customFormat="1">
      <c r="BP844417" s="90"/>
    </row>
    <row r="844418" spans="68:68" customFormat="1">
      <c r="BP844418" s="90"/>
    </row>
    <row r="844419" spans="68:68" customFormat="1">
      <c r="BP844419" s="90"/>
    </row>
    <row r="844420" spans="68:68" customFormat="1">
      <c r="BP844420" s="90"/>
    </row>
    <row r="844421" spans="68:68" customFormat="1">
      <c r="BP844421" s="90"/>
    </row>
    <row r="844422" spans="68:68" customFormat="1">
      <c r="BP844422" s="90"/>
    </row>
    <row r="844423" spans="68:68" customFormat="1">
      <c r="BP844423" s="90"/>
    </row>
    <row r="844424" spans="68:68" customFormat="1">
      <c r="BP844424" s="90"/>
    </row>
    <row r="844425" spans="68:68" customFormat="1">
      <c r="BP844425" s="90"/>
    </row>
    <row r="844426" spans="68:68" customFormat="1">
      <c r="BP844426" s="90"/>
    </row>
    <row r="844427" spans="68:68" customFormat="1">
      <c r="BP844427" s="90"/>
    </row>
    <row r="844428" spans="68:68" customFormat="1">
      <c r="BP844428" s="90"/>
    </row>
    <row r="844429" spans="68:68" customFormat="1">
      <c r="BP844429" s="90"/>
    </row>
    <row r="844430" spans="68:68" customFormat="1">
      <c r="BP844430" s="90"/>
    </row>
    <row r="844431" spans="68:68" customFormat="1">
      <c r="BP844431" s="90"/>
    </row>
    <row r="844432" spans="68:68" customFormat="1">
      <c r="BP844432" s="90"/>
    </row>
    <row r="844433" spans="68:68" customFormat="1">
      <c r="BP844433" s="90"/>
    </row>
    <row r="844434" spans="68:68" customFormat="1">
      <c r="BP844434" s="90"/>
    </row>
    <row r="844435" spans="68:68" customFormat="1">
      <c r="BP844435" s="90"/>
    </row>
    <row r="844436" spans="68:68" customFormat="1">
      <c r="BP844436" s="90"/>
    </row>
    <row r="844437" spans="68:68" customFormat="1">
      <c r="BP844437" s="90"/>
    </row>
    <row r="844438" spans="68:68" customFormat="1">
      <c r="BP844438" s="90"/>
    </row>
    <row r="844439" spans="68:68" customFormat="1">
      <c r="BP844439" s="90"/>
    </row>
    <row r="844440" spans="68:68" customFormat="1">
      <c r="BP844440" s="90"/>
    </row>
    <row r="844441" spans="68:68" customFormat="1">
      <c r="BP844441" s="90"/>
    </row>
    <row r="844442" spans="68:68" customFormat="1">
      <c r="BP844442" s="90"/>
    </row>
    <row r="844443" spans="68:68" customFormat="1">
      <c r="BP844443" s="90"/>
    </row>
    <row r="844444" spans="68:68" customFormat="1">
      <c r="BP844444" s="90"/>
    </row>
    <row r="844445" spans="68:68" customFormat="1">
      <c r="BP844445" s="90"/>
    </row>
    <row r="844446" spans="68:68" customFormat="1">
      <c r="BP844446" s="90"/>
    </row>
    <row r="844447" spans="68:68" customFormat="1">
      <c r="BP844447" s="90"/>
    </row>
    <row r="844448" spans="68:68" customFormat="1">
      <c r="BP844448" s="90"/>
    </row>
    <row r="844449" spans="68:68" customFormat="1">
      <c r="BP844449" s="90"/>
    </row>
    <row r="844450" spans="68:68" customFormat="1">
      <c r="BP844450" s="90"/>
    </row>
    <row r="844451" spans="68:68" customFormat="1">
      <c r="BP844451" s="90"/>
    </row>
    <row r="844452" spans="68:68" customFormat="1">
      <c r="BP844452" s="90"/>
    </row>
    <row r="844453" spans="68:68" customFormat="1">
      <c r="BP844453" s="90"/>
    </row>
    <row r="844454" spans="68:68" customFormat="1">
      <c r="BP844454" s="90"/>
    </row>
    <row r="844455" spans="68:68" customFormat="1">
      <c r="BP844455" s="90"/>
    </row>
    <row r="844456" spans="68:68" customFormat="1">
      <c r="BP844456" s="90"/>
    </row>
    <row r="844457" spans="68:68" customFormat="1">
      <c r="BP844457" s="90"/>
    </row>
    <row r="844458" spans="68:68" customFormat="1">
      <c r="BP844458" s="90"/>
    </row>
    <row r="844459" spans="68:68" customFormat="1">
      <c r="BP844459" s="90"/>
    </row>
    <row r="844460" spans="68:68" customFormat="1">
      <c r="BP844460" s="90"/>
    </row>
    <row r="844461" spans="68:68" customFormat="1">
      <c r="BP844461" s="90"/>
    </row>
    <row r="844462" spans="68:68" customFormat="1">
      <c r="BP844462" s="90"/>
    </row>
    <row r="844463" spans="68:68" customFormat="1">
      <c r="BP844463" s="90"/>
    </row>
    <row r="844464" spans="68:68" customFormat="1">
      <c r="BP844464" s="90"/>
    </row>
    <row r="844465" spans="68:68" customFormat="1">
      <c r="BP844465" s="90"/>
    </row>
    <row r="844466" spans="68:68" customFormat="1">
      <c r="BP844466" s="90"/>
    </row>
    <row r="844467" spans="68:68" customFormat="1">
      <c r="BP844467" s="90"/>
    </row>
    <row r="844468" spans="68:68" customFormat="1">
      <c r="BP844468" s="90"/>
    </row>
    <row r="844469" spans="68:68" customFormat="1">
      <c r="BP844469" s="90"/>
    </row>
    <row r="844470" spans="68:68" customFormat="1">
      <c r="BP844470" s="90"/>
    </row>
    <row r="844471" spans="68:68" customFormat="1">
      <c r="BP844471" s="90"/>
    </row>
    <row r="844472" spans="68:68" customFormat="1">
      <c r="BP844472" s="90"/>
    </row>
    <row r="844473" spans="68:68" customFormat="1">
      <c r="BP844473" s="90"/>
    </row>
    <row r="844474" spans="68:68" customFormat="1">
      <c r="BP844474" s="90"/>
    </row>
    <row r="844475" spans="68:68" customFormat="1">
      <c r="BP844475" s="90"/>
    </row>
    <row r="844476" spans="68:68" customFormat="1">
      <c r="BP844476" s="90"/>
    </row>
    <row r="844477" spans="68:68" customFormat="1">
      <c r="BP844477" s="90"/>
    </row>
    <row r="844478" spans="68:68" customFormat="1">
      <c r="BP844478" s="90"/>
    </row>
    <row r="844479" spans="68:68" customFormat="1">
      <c r="BP844479" s="90"/>
    </row>
    <row r="844480" spans="68:68" customFormat="1">
      <c r="BP844480" s="90"/>
    </row>
    <row r="844481" spans="68:68" customFormat="1">
      <c r="BP844481" s="90"/>
    </row>
    <row r="844482" spans="68:68" customFormat="1">
      <c r="BP844482" s="90"/>
    </row>
    <row r="844483" spans="68:68" customFormat="1">
      <c r="BP844483" s="90"/>
    </row>
    <row r="844484" spans="68:68" customFormat="1">
      <c r="BP844484" s="90"/>
    </row>
    <row r="844485" spans="68:68" customFormat="1">
      <c r="BP844485" s="90"/>
    </row>
    <row r="844486" spans="68:68" customFormat="1">
      <c r="BP844486" s="90"/>
    </row>
    <row r="844487" spans="68:68" customFormat="1">
      <c r="BP844487" s="90"/>
    </row>
    <row r="844488" spans="68:68" customFormat="1">
      <c r="BP844488" s="90"/>
    </row>
    <row r="844489" spans="68:68" customFormat="1">
      <c r="BP844489" s="90"/>
    </row>
    <row r="844490" spans="68:68" customFormat="1">
      <c r="BP844490" s="90"/>
    </row>
    <row r="844491" spans="68:68" customFormat="1">
      <c r="BP844491" s="90"/>
    </row>
    <row r="844492" spans="68:68" customFormat="1">
      <c r="BP844492" s="90"/>
    </row>
    <row r="844493" spans="68:68" customFormat="1">
      <c r="BP844493" s="90"/>
    </row>
    <row r="844494" spans="68:68" customFormat="1">
      <c r="BP844494" s="90"/>
    </row>
    <row r="844495" spans="68:68" customFormat="1">
      <c r="BP844495" s="90"/>
    </row>
    <row r="844496" spans="68:68" customFormat="1">
      <c r="BP844496" s="90"/>
    </row>
    <row r="844497" spans="68:68" customFormat="1">
      <c r="BP844497" s="90"/>
    </row>
    <row r="844498" spans="68:68" customFormat="1">
      <c r="BP844498" s="90"/>
    </row>
    <row r="844499" spans="68:68" customFormat="1">
      <c r="BP844499" s="90"/>
    </row>
    <row r="844500" spans="68:68" customFormat="1">
      <c r="BP844500" s="90"/>
    </row>
    <row r="844501" spans="68:68" customFormat="1">
      <c r="BP844501" s="90"/>
    </row>
    <row r="844502" spans="68:68" customFormat="1">
      <c r="BP844502" s="90"/>
    </row>
    <row r="844503" spans="68:68" customFormat="1">
      <c r="BP844503" s="90"/>
    </row>
    <row r="844504" spans="68:68" customFormat="1">
      <c r="BP844504" s="90"/>
    </row>
    <row r="844505" spans="68:68" customFormat="1">
      <c r="BP844505" s="90"/>
    </row>
    <row r="844506" spans="68:68" customFormat="1">
      <c r="BP844506" s="90"/>
    </row>
    <row r="844507" spans="68:68" customFormat="1">
      <c r="BP844507" s="90"/>
    </row>
    <row r="844508" spans="68:68" customFormat="1">
      <c r="BP844508" s="90"/>
    </row>
    <row r="844509" spans="68:68" customFormat="1">
      <c r="BP844509" s="90"/>
    </row>
    <row r="844510" spans="68:68" customFormat="1">
      <c r="BP844510" s="90"/>
    </row>
    <row r="844511" spans="68:68" customFormat="1">
      <c r="BP844511" s="90"/>
    </row>
    <row r="844512" spans="68:68" customFormat="1">
      <c r="BP844512" s="90"/>
    </row>
    <row r="844513" spans="68:68" customFormat="1">
      <c r="BP844513" s="90"/>
    </row>
    <row r="844514" spans="68:68" customFormat="1">
      <c r="BP844514" s="90"/>
    </row>
    <row r="844515" spans="68:68" customFormat="1">
      <c r="BP844515" s="90"/>
    </row>
    <row r="844516" spans="68:68" customFormat="1">
      <c r="BP844516" s="90"/>
    </row>
    <row r="844517" spans="68:68" customFormat="1">
      <c r="BP844517" s="90"/>
    </row>
    <row r="844518" spans="68:68" customFormat="1">
      <c r="BP844518" s="90"/>
    </row>
    <row r="844519" spans="68:68" customFormat="1">
      <c r="BP844519" s="90"/>
    </row>
    <row r="844520" spans="68:68" customFormat="1">
      <c r="BP844520" s="90"/>
    </row>
    <row r="844521" spans="68:68" customFormat="1">
      <c r="BP844521" s="90"/>
    </row>
    <row r="844522" spans="68:68" customFormat="1">
      <c r="BP844522" s="90"/>
    </row>
    <row r="844523" spans="68:68" customFormat="1">
      <c r="BP844523" s="90"/>
    </row>
    <row r="844524" spans="68:68" customFormat="1">
      <c r="BP844524" s="90"/>
    </row>
    <row r="844525" spans="68:68" customFormat="1">
      <c r="BP844525" s="90"/>
    </row>
    <row r="844526" spans="68:68" customFormat="1">
      <c r="BP844526" s="90"/>
    </row>
    <row r="844527" spans="68:68" customFormat="1">
      <c r="BP844527" s="90"/>
    </row>
    <row r="844528" spans="68:68" customFormat="1">
      <c r="BP844528" s="90"/>
    </row>
    <row r="844529" spans="68:68" customFormat="1">
      <c r="BP844529" s="90"/>
    </row>
    <row r="844530" spans="68:68" customFormat="1">
      <c r="BP844530" s="90"/>
    </row>
    <row r="844531" spans="68:68" customFormat="1">
      <c r="BP844531" s="90"/>
    </row>
    <row r="844532" spans="68:68" customFormat="1">
      <c r="BP844532" s="90"/>
    </row>
    <row r="844533" spans="68:68" customFormat="1">
      <c r="BP844533" s="90"/>
    </row>
    <row r="844534" spans="68:68" customFormat="1">
      <c r="BP844534" s="90"/>
    </row>
    <row r="844535" spans="68:68" customFormat="1">
      <c r="BP844535" s="90"/>
    </row>
    <row r="844536" spans="68:68" customFormat="1">
      <c r="BP844536" s="90"/>
    </row>
    <row r="844537" spans="68:68" customFormat="1">
      <c r="BP844537" s="90"/>
    </row>
    <row r="844538" spans="68:68" customFormat="1">
      <c r="BP844538" s="90"/>
    </row>
    <row r="844539" spans="68:68" customFormat="1">
      <c r="BP844539" s="90"/>
    </row>
    <row r="844540" spans="68:68" customFormat="1">
      <c r="BP844540" s="90"/>
    </row>
    <row r="844541" spans="68:68" customFormat="1">
      <c r="BP844541" s="90"/>
    </row>
    <row r="844542" spans="68:68" customFormat="1">
      <c r="BP844542" s="90"/>
    </row>
    <row r="844543" spans="68:68" customFormat="1">
      <c r="BP844543" s="90"/>
    </row>
    <row r="844544" spans="68:68" customFormat="1">
      <c r="BP844544" s="90"/>
    </row>
    <row r="844545" spans="68:68" customFormat="1">
      <c r="BP844545" s="90"/>
    </row>
    <row r="844546" spans="68:68" customFormat="1">
      <c r="BP844546" s="90"/>
    </row>
    <row r="844547" spans="68:68" customFormat="1">
      <c r="BP844547" s="90"/>
    </row>
    <row r="844548" spans="68:68" customFormat="1">
      <c r="BP844548" s="90"/>
    </row>
    <row r="844549" spans="68:68" customFormat="1">
      <c r="BP844549" s="90"/>
    </row>
    <row r="844550" spans="68:68" customFormat="1">
      <c r="BP844550" s="90"/>
    </row>
    <row r="844551" spans="68:68" customFormat="1">
      <c r="BP844551" s="90"/>
    </row>
    <row r="844552" spans="68:68" customFormat="1">
      <c r="BP844552" s="90"/>
    </row>
    <row r="844553" spans="68:68" customFormat="1">
      <c r="BP844553" s="90"/>
    </row>
    <row r="844554" spans="68:68" customFormat="1">
      <c r="BP844554" s="90"/>
    </row>
    <row r="844555" spans="68:68" customFormat="1">
      <c r="BP844555" s="90"/>
    </row>
    <row r="844556" spans="68:68" customFormat="1">
      <c r="BP844556" s="90"/>
    </row>
    <row r="844557" spans="68:68" customFormat="1">
      <c r="BP844557" s="90"/>
    </row>
    <row r="844558" spans="68:68" customFormat="1">
      <c r="BP844558" s="90"/>
    </row>
    <row r="844559" spans="68:68" customFormat="1">
      <c r="BP844559" s="90"/>
    </row>
    <row r="844560" spans="68:68" customFormat="1">
      <c r="BP844560" s="90"/>
    </row>
    <row r="844561" spans="68:68" customFormat="1">
      <c r="BP844561" s="90"/>
    </row>
    <row r="844562" spans="68:68" customFormat="1">
      <c r="BP844562" s="90"/>
    </row>
    <row r="844563" spans="68:68" customFormat="1">
      <c r="BP844563" s="90"/>
    </row>
    <row r="844564" spans="68:68" customFormat="1">
      <c r="BP844564" s="90"/>
    </row>
    <row r="844565" spans="68:68" customFormat="1">
      <c r="BP844565" s="90"/>
    </row>
    <row r="844566" spans="68:68" customFormat="1">
      <c r="BP844566" s="90"/>
    </row>
    <row r="844567" spans="68:68" customFormat="1">
      <c r="BP844567" s="90"/>
    </row>
    <row r="844568" spans="68:68" customFormat="1">
      <c r="BP844568" s="90"/>
    </row>
    <row r="844569" spans="68:68" customFormat="1">
      <c r="BP844569" s="90"/>
    </row>
    <row r="844570" spans="68:68" customFormat="1">
      <c r="BP844570" s="90"/>
    </row>
    <row r="844571" spans="68:68" customFormat="1">
      <c r="BP844571" s="90"/>
    </row>
    <row r="844572" spans="68:68" customFormat="1">
      <c r="BP844572" s="90"/>
    </row>
    <row r="844573" spans="68:68" customFormat="1">
      <c r="BP844573" s="90"/>
    </row>
    <row r="844574" spans="68:68" customFormat="1">
      <c r="BP844574" s="90"/>
    </row>
    <row r="844575" spans="68:68" customFormat="1">
      <c r="BP844575" s="90"/>
    </row>
    <row r="844576" spans="68:68" customFormat="1">
      <c r="BP844576" s="90"/>
    </row>
    <row r="844577" spans="68:68" customFormat="1">
      <c r="BP844577" s="90"/>
    </row>
    <row r="844578" spans="68:68" customFormat="1">
      <c r="BP844578" s="90"/>
    </row>
    <row r="844579" spans="68:68" customFormat="1">
      <c r="BP844579" s="90"/>
    </row>
    <row r="844580" spans="68:68" customFormat="1">
      <c r="BP844580" s="90"/>
    </row>
    <row r="844581" spans="68:68" customFormat="1">
      <c r="BP844581" s="90"/>
    </row>
    <row r="844582" spans="68:68" customFormat="1">
      <c r="BP844582" s="90"/>
    </row>
    <row r="844583" spans="68:68" customFormat="1">
      <c r="BP844583" s="90"/>
    </row>
    <row r="844584" spans="68:68" customFormat="1">
      <c r="BP844584" s="90"/>
    </row>
    <row r="844585" spans="68:68" customFormat="1">
      <c r="BP844585" s="90"/>
    </row>
    <row r="844586" spans="68:68" customFormat="1">
      <c r="BP844586" s="90"/>
    </row>
    <row r="844587" spans="68:68" customFormat="1">
      <c r="BP844587" s="90"/>
    </row>
    <row r="844588" spans="68:68" customFormat="1">
      <c r="BP844588" s="90"/>
    </row>
    <row r="844589" spans="68:68" customFormat="1">
      <c r="BP844589" s="90"/>
    </row>
    <row r="844590" spans="68:68" customFormat="1">
      <c r="BP844590" s="90"/>
    </row>
    <row r="844591" spans="68:68" customFormat="1">
      <c r="BP844591" s="90"/>
    </row>
    <row r="844592" spans="68:68" customFormat="1">
      <c r="BP844592" s="90"/>
    </row>
    <row r="844593" spans="68:68" customFormat="1">
      <c r="BP844593" s="90"/>
    </row>
    <row r="844594" spans="68:68" customFormat="1">
      <c r="BP844594" s="90"/>
    </row>
    <row r="844595" spans="68:68" customFormat="1">
      <c r="BP844595" s="90"/>
    </row>
    <row r="844596" spans="68:68" customFormat="1">
      <c r="BP844596" s="90"/>
    </row>
    <row r="844597" spans="68:68" customFormat="1">
      <c r="BP844597" s="90"/>
    </row>
    <row r="844598" spans="68:68" customFormat="1">
      <c r="BP844598" s="90"/>
    </row>
    <row r="844599" spans="68:68" customFormat="1">
      <c r="BP844599" s="90"/>
    </row>
    <row r="844600" spans="68:68" customFormat="1">
      <c r="BP844600" s="90"/>
    </row>
    <row r="844601" spans="68:68" customFormat="1">
      <c r="BP844601" s="90"/>
    </row>
    <row r="844602" spans="68:68" customFormat="1">
      <c r="BP844602" s="90"/>
    </row>
    <row r="844603" spans="68:68" customFormat="1">
      <c r="BP844603" s="90"/>
    </row>
    <row r="844604" spans="68:68" customFormat="1">
      <c r="BP844604" s="90"/>
    </row>
    <row r="844605" spans="68:68" customFormat="1">
      <c r="BP844605" s="90"/>
    </row>
    <row r="844606" spans="68:68" customFormat="1">
      <c r="BP844606" s="90"/>
    </row>
    <row r="844607" spans="68:68" customFormat="1">
      <c r="BP844607" s="90"/>
    </row>
    <row r="844608" spans="68:68" customFormat="1">
      <c r="BP844608" s="90"/>
    </row>
    <row r="844609" spans="68:68" customFormat="1">
      <c r="BP844609" s="90"/>
    </row>
    <row r="844610" spans="68:68" customFormat="1">
      <c r="BP844610" s="90"/>
    </row>
    <row r="844611" spans="68:68" customFormat="1">
      <c r="BP844611" s="90"/>
    </row>
    <row r="844612" spans="68:68" customFormat="1">
      <c r="BP844612" s="90"/>
    </row>
    <row r="844613" spans="68:68" customFormat="1">
      <c r="BP844613" s="90"/>
    </row>
    <row r="844614" spans="68:68" customFormat="1">
      <c r="BP844614" s="90"/>
    </row>
    <row r="844615" spans="68:68" customFormat="1">
      <c r="BP844615" s="90"/>
    </row>
    <row r="844616" spans="68:68" customFormat="1">
      <c r="BP844616" s="90"/>
    </row>
    <row r="844617" spans="68:68" customFormat="1">
      <c r="BP844617" s="90"/>
    </row>
    <row r="844618" spans="68:68" customFormat="1">
      <c r="BP844618" s="90"/>
    </row>
    <row r="844619" spans="68:68" customFormat="1">
      <c r="BP844619" s="90"/>
    </row>
    <row r="844620" spans="68:68" customFormat="1">
      <c r="BP844620" s="90"/>
    </row>
    <row r="844621" spans="68:68" customFormat="1">
      <c r="BP844621" s="90"/>
    </row>
    <row r="844622" spans="68:68" customFormat="1">
      <c r="BP844622" s="90"/>
    </row>
    <row r="844623" spans="68:68" customFormat="1">
      <c r="BP844623" s="90"/>
    </row>
    <row r="844624" spans="68:68" customFormat="1">
      <c r="BP844624" s="90"/>
    </row>
    <row r="844625" spans="68:68" customFormat="1">
      <c r="BP844625" s="90"/>
    </row>
    <row r="844626" spans="68:68" customFormat="1">
      <c r="BP844626" s="90"/>
    </row>
    <row r="844627" spans="68:68" customFormat="1">
      <c r="BP844627" s="90"/>
    </row>
    <row r="844628" spans="68:68" customFormat="1">
      <c r="BP844628" s="90"/>
    </row>
    <row r="844629" spans="68:68" customFormat="1">
      <c r="BP844629" s="90"/>
    </row>
    <row r="844630" spans="68:68" customFormat="1">
      <c r="BP844630" s="90"/>
    </row>
    <row r="844631" spans="68:68" customFormat="1">
      <c r="BP844631" s="90"/>
    </row>
    <row r="844632" spans="68:68" customFormat="1">
      <c r="BP844632" s="90"/>
    </row>
    <row r="844633" spans="68:68" customFormat="1">
      <c r="BP844633" s="90"/>
    </row>
    <row r="844634" spans="68:68" customFormat="1">
      <c r="BP844634" s="90"/>
    </row>
    <row r="844635" spans="68:68" customFormat="1">
      <c r="BP844635" s="90"/>
    </row>
    <row r="844636" spans="68:68" customFormat="1">
      <c r="BP844636" s="90"/>
    </row>
    <row r="844637" spans="68:68" customFormat="1">
      <c r="BP844637" s="90"/>
    </row>
    <row r="844638" spans="68:68" customFormat="1">
      <c r="BP844638" s="90"/>
    </row>
    <row r="844639" spans="68:68" customFormat="1">
      <c r="BP844639" s="90"/>
    </row>
    <row r="844640" spans="68:68" customFormat="1">
      <c r="BP844640" s="90"/>
    </row>
    <row r="844641" spans="68:68" customFormat="1">
      <c r="BP844641" s="90"/>
    </row>
    <row r="844642" spans="68:68" customFormat="1">
      <c r="BP844642" s="90"/>
    </row>
    <row r="844643" spans="68:68" customFormat="1">
      <c r="BP844643" s="90"/>
    </row>
    <row r="844644" spans="68:68" customFormat="1">
      <c r="BP844644" s="90"/>
    </row>
    <row r="844645" spans="68:68" customFormat="1">
      <c r="BP844645" s="90"/>
    </row>
    <row r="844646" spans="68:68" customFormat="1">
      <c r="BP844646" s="90"/>
    </row>
    <row r="844647" spans="68:68" customFormat="1">
      <c r="BP844647" s="90"/>
    </row>
    <row r="844648" spans="68:68" customFormat="1">
      <c r="BP844648" s="90"/>
    </row>
    <row r="844649" spans="68:68" customFormat="1">
      <c r="BP844649" s="90"/>
    </row>
    <row r="844650" spans="68:68" customFormat="1">
      <c r="BP844650" s="90"/>
    </row>
    <row r="844651" spans="68:68" customFormat="1">
      <c r="BP844651" s="90"/>
    </row>
    <row r="844652" spans="68:68" customFormat="1">
      <c r="BP844652" s="90"/>
    </row>
    <row r="844653" spans="68:68" customFormat="1">
      <c r="BP844653" s="90"/>
    </row>
    <row r="844654" spans="68:68" customFormat="1">
      <c r="BP844654" s="90"/>
    </row>
    <row r="844655" spans="68:68" customFormat="1">
      <c r="BP844655" s="90"/>
    </row>
    <row r="844656" spans="68:68" customFormat="1">
      <c r="BP844656" s="90"/>
    </row>
    <row r="844657" spans="68:68" customFormat="1">
      <c r="BP844657" s="90"/>
    </row>
    <row r="844658" spans="68:68" customFormat="1">
      <c r="BP844658" s="90"/>
    </row>
    <row r="844659" spans="68:68" customFormat="1">
      <c r="BP844659" s="90"/>
    </row>
    <row r="844660" spans="68:68" customFormat="1">
      <c r="BP844660" s="90"/>
    </row>
    <row r="844661" spans="68:68" customFormat="1">
      <c r="BP844661" s="90"/>
    </row>
    <row r="844662" spans="68:68" customFormat="1">
      <c r="BP844662" s="90"/>
    </row>
    <row r="844663" spans="68:68" customFormat="1">
      <c r="BP844663" s="90"/>
    </row>
    <row r="844664" spans="68:68" customFormat="1">
      <c r="BP844664" s="90"/>
    </row>
    <row r="844665" spans="68:68" customFormat="1">
      <c r="BP844665" s="90"/>
    </row>
    <row r="844666" spans="68:68" customFormat="1">
      <c r="BP844666" s="90"/>
    </row>
    <row r="844667" spans="68:68" customFormat="1">
      <c r="BP844667" s="90"/>
    </row>
    <row r="844668" spans="68:68" customFormat="1">
      <c r="BP844668" s="90"/>
    </row>
    <row r="844669" spans="68:68" customFormat="1">
      <c r="BP844669" s="90"/>
    </row>
    <row r="844670" spans="68:68" customFormat="1">
      <c r="BP844670" s="90"/>
    </row>
    <row r="844671" spans="68:68" customFormat="1">
      <c r="BP844671" s="90"/>
    </row>
    <row r="844672" spans="68:68" customFormat="1">
      <c r="BP844672" s="90"/>
    </row>
    <row r="844673" spans="68:68" customFormat="1">
      <c r="BP844673" s="90"/>
    </row>
    <row r="844674" spans="68:68" customFormat="1">
      <c r="BP844674" s="90"/>
    </row>
    <row r="844675" spans="68:68" customFormat="1">
      <c r="BP844675" s="90"/>
    </row>
    <row r="844676" spans="68:68" customFormat="1">
      <c r="BP844676" s="90"/>
    </row>
    <row r="844677" spans="68:68" customFormat="1">
      <c r="BP844677" s="90"/>
    </row>
    <row r="844678" spans="68:68" customFormat="1">
      <c r="BP844678" s="90"/>
    </row>
    <row r="844679" spans="68:68" customFormat="1">
      <c r="BP844679" s="90"/>
    </row>
    <row r="844680" spans="68:68" customFormat="1">
      <c r="BP844680" s="90"/>
    </row>
    <row r="844681" spans="68:68" customFormat="1">
      <c r="BP844681" s="90"/>
    </row>
    <row r="844682" spans="68:68" customFormat="1">
      <c r="BP844682" s="90"/>
    </row>
    <row r="844683" spans="68:68" customFormat="1">
      <c r="BP844683" s="90"/>
    </row>
    <row r="844684" spans="68:68" customFormat="1">
      <c r="BP844684" s="90"/>
    </row>
    <row r="844685" spans="68:68" customFormat="1">
      <c r="BP844685" s="90"/>
    </row>
    <row r="844686" spans="68:68" customFormat="1">
      <c r="BP844686" s="90"/>
    </row>
    <row r="844687" spans="68:68" customFormat="1">
      <c r="BP844687" s="90"/>
    </row>
    <row r="844688" spans="68:68" customFormat="1">
      <c r="BP844688" s="90"/>
    </row>
    <row r="844689" spans="68:68" customFormat="1">
      <c r="BP844689" s="90"/>
    </row>
    <row r="844690" spans="68:68" customFormat="1">
      <c r="BP844690" s="90"/>
    </row>
    <row r="844691" spans="68:68" customFormat="1">
      <c r="BP844691" s="90"/>
    </row>
    <row r="844692" spans="68:68" customFormat="1">
      <c r="BP844692" s="90"/>
    </row>
    <row r="844693" spans="68:68" customFormat="1">
      <c r="BP844693" s="90"/>
    </row>
    <row r="844694" spans="68:68" customFormat="1">
      <c r="BP844694" s="90"/>
    </row>
    <row r="844695" spans="68:68" customFormat="1">
      <c r="BP844695" s="90"/>
    </row>
    <row r="844696" spans="68:68" customFormat="1">
      <c r="BP844696" s="90"/>
    </row>
    <row r="844697" spans="68:68" customFormat="1">
      <c r="BP844697" s="90"/>
    </row>
    <row r="844698" spans="68:68" customFormat="1">
      <c r="BP844698" s="90"/>
    </row>
    <row r="844699" spans="68:68" customFormat="1">
      <c r="BP844699" s="90"/>
    </row>
    <row r="844700" spans="68:68" customFormat="1">
      <c r="BP844700" s="90"/>
    </row>
    <row r="844701" spans="68:68" customFormat="1">
      <c r="BP844701" s="90"/>
    </row>
    <row r="844702" spans="68:68" customFormat="1">
      <c r="BP844702" s="90"/>
    </row>
    <row r="844703" spans="68:68" customFormat="1">
      <c r="BP844703" s="90"/>
    </row>
    <row r="844704" spans="68:68" customFormat="1">
      <c r="BP844704" s="90"/>
    </row>
    <row r="844705" spans="68:68" customFormat="1">
      <c r="BP844705" s="90"/>
    </row>
    <row r="844706" spans="68:68" customFormat="1">
      <c r="BP844706" s="90"/>
    </row>
    <row r="844707" spans="68:68" customFormat="1">
      <c r="BP844707" s="90"/>
    </row>
    <row r="844708" spans="68:68" customFormat="1">
      <c r="BP844708" s="90"/>
    </row>
    <row r="844709" spans="68:68" customFormat="1">
      <c r="BP844709" s="90"/>
    </row>
    <row r="844710" spans="68:68" customFormat="1">
      <c r="BP844710" s="90"/>
    </row>
    <row r="844711" spans="68:68" customFormat="1">
      <c r="BP844711" s="90"/>
    </row>
    <row r="844712" spans="68:68" customFormat="1">
      <c r="BP844712" s="90"/>
    </row>
    <row r="844713" spans="68:68" customFormat="1">
      <c r="BP844713" s="90"/>
    </row>
    <row r="844714" spans="68:68" customFormat="1">
      <c r="BP844714" s="90"/>
    </row>
    <row r="844715" spans="68:68" customFormat="1">
      <c r="BP844715" s="90"/>
    </row>
    <row r="844716" spans="68:68" customFormat="1">
      <c r="BP844716" s="90"/>
    </row>
    <row r="844717" spans="68:68" customFormat="1">
      <c r="BP844717" s="90"/>
    </row>
    <row r="844718" spans="68:68" customFormat="1">
      <c r="BP844718" s="90"/>
    </row>
    <row r="844719" spans="68:68" customFormat="1">
      <c r="BP844719" s="90"/>
    </row>
    <row r="844720" spans="68:68" customFormat="1">
      <c r="BP844720" s="90"/>
    </row>
    <row r="844721" spans="68:68" customFormat="1">
      <c r="BP844721" s="90"/>
    </row>
    <row r="844722" spans="68:68" customFormat="1">
      <c r="BP844722" s="90"/>
    </row>
    <row r="844723" spans="68:68" customFormat="1">
      <c r="BP844723" s="90"/>
    </row>
    <row r="844724" spans="68:68" customFormat="1">
      <c r="BP844724" s="90"/>
    </row>
    <row r="844725" spans="68:68" customFormat="1">
      <c r="BP844725" s="90"/>
    </row>
    <row r="844726" spans="68:68" customFormat="1">
      <c r="BP844726" s="90"/>
    </row>
    <row r="844727" spans="68:68" customFormat="1">
      <c r="BP844727" s="90"/>
    </row>
    <row r="844728" spans="68:68" customFormat="1">
      <c r="BP844728" s="90"/>
    </row>
    <row r="844729" spans="68:68" customFormat="1">
      <c r="BP844729" s="90"/>
    </row>
    <row r="844730" spans="68:68" customFormat="1">
      <c r="BP844730" s="90"/>
    </row>
    <row r="844731" spans="68:68" customFormat="1">
      <c r="BP844731" s="90"/>
    </row>
    <row r="844732" spans="68:68" customFormat="1">
      <c r="BP844732" s="90"/>
    </row>
    <row r="844733" spans="68:68" customFormat="1">
      <c r="BP844733" s="90"/>
    </row>
    <row r="844734" spans="68:68" customFormat="1">
      <c r="BP844734" s="90"/>
    </row>
    <row r="844735" spans="68:68" customFormat="1">
      <c r="BP844735" s="90"/>
    </row>
    <row r="844736" spans="68:68" customFormat="1">
      <c r="BP844736" s="90"/>
    </row>
    <row r="844737" spans="68:68" customFormat="1">
      <c r="BP844737" s="90"/>
    </row>
    <row r="844738" spans="68:68" customFormat="1">
      <c r="BP844738" s="90"/>
    </row>
    <row r="844739" spans="68:68" customFormat="1">
      <c r="BP844739" s="90"/>
    </row>
    <row r="844740" spans="68:68" customFormat="1">
      <c r="BP844740" s="90"/>
    </row>
    <row r="844741" spans="68:68" customFormat="1">
      <c r="BP844741" s="90"/>
    </row>
    <row r="844742" spans="68:68" customFormat="1">
      <c r="BP844742" s="90"/>
    </row>
    <row r="844743" spans="68:68" customFormat="1">
      <c r="BP844743" s="90"/>
    </row>
    <row r="844744" spans="68:68" customFormat="1">
      <c r="BP844744" s="90"/>
    </row>
    <row r="844745" spans="68:68" customFormat="1">
      <c r="BP844745" s="90"/>
    </row>
    <row r="844746" spans="68:68" customFormat="1">
      <c r="BP844746" s="90"/>
    </row>
    <row r="844747" spans="68:68" customFormat="1">
      <c r="BP844747" s="90"/>
    </row>
    <row r="844748" spans="68:68" customFormat="1">
      <c r="BP844748" s="90"/>
    </row>
    <row r="844749" spans="68:68" customFormat="1">
      <c r="BP844749" s="90"/>
    </row>
    <row r="844750" spans="68:68" customFormat="1">
      <c r="BP844750" s="90"/>
    </row>
    <row r="844751" spans="68:68" customFormat="1">
      <c r="BP844751" s="90"/>
    </row>
    <row r="844752" spans="68:68" customFormat="1">
      <c r="BP844752" s="90"/>
    </row>
    <row r="844753" spans="68:68" customFormat="1">
      <c r="BP844753" s="90"/>
    </row>
    <row r="844754" spans="68:68" customFormat="1">
      <c r="BP844754" s="90"/>
    </row>
    <row r="844755" spans="68:68" customFormat="1">
      <c r="BP844755" s="90"/>
    </row>
    <row r="844756" spans="68:68" customFormat="1">
      <c r="BP844756" s="90"/>
    </row>
    <row r="844757" spans="68:68" customFormat="1">
      <c r="BP844757" s="90"/>
    </row>
    <row r="844758" spans="68:68" customFormat="1">
      <c r="BP844758" s="90"/>
    </row>
    <row r="844759" spans="68:68" customFormat="1">
      <c r="BP844759" s="90"/>
    </row>
    <row r="844760" spans="68:68" customFormat="1">
      <c r="BP844760" s="90"/>
    </row>
    <row r="844761" spans="68:68" customFormat="1">
      <c r="BP844761" s="90"/>
    </row>
    <row r="844762" spans="68:68" customFormat="1">
      <c r="BP844762" s="90"/>
    </row>
    <row r="844763" spans="68:68" customFormat="1">
      <c r="BP844763" s="90"/>
    </row>
    <row r="844764" spans="68:68" customFormat="1">
      <c r="BP844764" s="90"/>
    </row>
    <row r="844765" spans="68:68" customFormat="1">
      <c r="BP844765" s="90"/>
    </row>
    <row r="844766" spans="68:68" customFormat="1">
      <c r="BP844766" s="90"/>
    </row>
    <row r="844767" spans="68:68" customFormat="1">
      <c r="BP844767" s="90"/>
    </row>
    <row r="844768" spans="68:68" customFormat="1">
      <c r="BP844768" s="90"/>
    </row>
    <row r="844769" spans="68:68" customFormat="1">
      <c r="BP844769" s="90"/>
    </row>
    <row r="844770" spans="68:68" customFormat="1">
      <c r="BP844770" s="90"/>
    </row>
    <row r="844771" spans="68:68" customFormat="1">
      <c r="BP844771" s="90"/>
    </row>
    <row r="844772" spans="68:68" customFormat="1">
      <c r="BP844772" s="90"/>
    </row>
    <row r="844773" spans="68:68" customFormat="1">
      <c r="BP844773" s="90"/>
    </row>
    <row r="844774" spans="68:68" customFormat="1">
      <c r="BP844774" s="90"/>
    </row>
    <row r="844775" spans="68:68" customFormat="1">
      <c r="BP844775" s="90"/>
    </row>
    <row r="844776" spans="68:68" customFormat="1">
      <c r="BP844776" s="90"/>
    </row>
    <row r="844777" spans="68:68" customFormat="1">
      <c r="BP844777" s="90"/>
    </row>
    <row r="844778" spans="68:68" customFormat="1">
      <c r="BP844778" s="90"/>
    </row>
    <row r="844779" spans="68:68" customFormat="1">
      <c r="BP844779" s="90"/>
    </row>
    <row r="844780" spans="68:68" customFormat="1">
      <c r="BP844780" s="90"/>
    </row>
    <row r="844781" spans="68:68" customFormat="1">
      <c r="BP844781" s="90"/>
    </row>
    <row r="844782" spans="68:68" customFormat="1">
      <c r="BP844782" s="90"/>
    </row>
    <row r="844783" spans="68:68" customFormat="1">
      <c r="BP844783" s="90"/>
    </row>
    <row r="844784" spans="68:68" customFormat="1">
      <c r="BP844784" s="90"/>
    </row>
    <row r="844785" spans="68:68" customFormat="1">
      <c r="BP844785" s="90"/>
    </row>
    <row r="844786" spans="68:68" customFormat="1">
      <c r="BP844786" s="90"/>
    </row>
    <row r="844787" spans="68:68" customFormat="1">
      <c r="BP844787" s="90"/>
    </row>
    <row r="844788" spans="68:68" customFormat="1">
      <c r="BP844788" s="90"/>
    </row>
    <row r="844789" spans="68:68" customFormat="1">
      <c r="BP844789" s="90"/>
    </row>
    <row r="844790" spans="68:68" customFormat="1">
      <c r="BP844790" s="90"/>
    </row>
    <row r="844791" spans="68:68" customFormat="1">
      <c r="BP844791" s="90"/>
    </row>
    <row r="844792" spans="68:68" customFormat="1">
      <c r="BP844792" s="90"/>
    </row>
    <row r="844793" spans="68:68" customFormat="1">
      <c r="BP844793" s="90"/>
    </row>
    <row r="844794" spans="68:68" customFormat="1">
      <c r="BP844794" s="90"/>
    </row>
    <row r="844795" spans="68:68" customFormat="1">
      <c r="BP844795" s="90"/>
    </row>
    <row r="844796" spans="68:68" customFormat="1">
      <c r="BP844796" s="90"/>
    </row>
    <row r="844797" spans="68:68" customFormat="1">
      <c r="BP844797" s="90"/>
    </row>
    <row r="844798" spans="68:68" customFormat="1">
      <c r="BP844798" s="90"/>
    </row>
    <row r="844799" spans="68:68" customFormat="1">
      <c r="BP844799" s="90"/>
    </row>
    <row r="844800" spans="68:68" customFormat="1">
      <c r="BP844800" s="90"/>
    </row>
    <row r="844801" spans="68:68" customFormat="1">
      <c r="BP844801" s="90"/>
    </row>
    <row r="844802" spans="68:68" customFormat="1">
      <c r="BP844802" s="90"/>
    </row>
    <row r="844803" spans="68:68" customFormat="1">
      <c r="BP844803" s="90"/>
    </row>
    <row r="844804" spans="68:68" customFormat="1">
      <c r="BP844804" s="90"/>
    </row>
    <row r="844805" spans="68:68" customFormat="1">
      <c r="BP844805" s="90"/>
    </row>
    <row r="844806" spans="68:68" customFormat="1">
      <c r="BP844806" s="90"/>
    </row>
    <row r="844807" spans="68:68" customFormat="1">
      <c r="BP844807" s="90"/>
    </row>
    <row r="844808" spans="68:68" customFormat="1">
      <c r="BP844808" s="90"/>
    </row>
    <row r="844809" spans="68:68" customFormat="1">
      <c r="BP844809" s="90"/>
    </row>
    <row r="844810" spans="68:68" customFormat="1">
      <c r="BP844810" s="90"/>
    </row>
    <row r="844811" spans="68:68" customFormat="1">
      <c r="BP844811" s="90"/>
    </row>
    <row r="844812" spans="68:68" customFormat="1">
      <c r="BP844812" s="90"/>
    </row>
    <row r="844813" spans="68:68" customFormat="1">
      <c r="BP844813" s="90"/>
    </row>
    <row r="844814" spans="68:68" customFormat="1">
      <c r="BP844814" s="90"/>
    </row>
    <row r="844815" spans="68:68" customFormat="1">
      <c r="BP844815" s="90"/>
    </row>
    <row r="844816" spans="68:68" customFormat="1">
      <c r="BP844816" s="90"/>
    </row>
    <row r="844817" spans="68:68" customFormat="1">
      <c r="BP844817" s="90"/>
    </row>
    <row r="844818" spans="68:68" customFormat="1">
      <c r="BP844818" s="90"/>
    </row>
    <row r="844819" spans="68:68" customFormat="1">
      <c r="BP844819" s="90"/>
    </row>
    <row r="844820" spans="68:68" customFormat="1">
      <c r="BP844820" s="90"/>
    </row>
    <row r="844821" spans="68:68" customFormat="1">
      <c r="BP844821" s="90"/>
    </row>
    <row r="844822" spans="68:68" customFormat="1">
      <c r="BP844822" s="90"/>
    </row>
    <row r="844823" spans="68:68" customFormat="1">
      <c r="BP844823" s="90"/>
    </row>
    <row r="844824" spans="68:68" customFormat="1">
      <c r="BP844824" s="90"/>
    </row>
    <row r="844825" spans="68:68" customFormat="1">
      <c r="BP844825" s="90"/>
    </row>
    <row r="844826" spans="68:68" customFormat="1">
      <c r="BP844826" s="90"/>
    </row>
    <row r="844827" spans="68:68" customFormat="1">
      <c r="BP844827" s="90"/>
    </row>
    <row r="844828" spans="68:68" customFormat="1">
      <c r="BP844828" s="90"/>
    </row>
    <row r="844829" spans="68:68" customFormat="1">
      <c r="BP844829" s="90"/>
    </row>
    <row r="844830" spans="68:68" customFormat="1">
      <c r="BP844830" s="90"/>
    </row>
    <row r="844831" spans="68:68" customFormat="1">
      <c r="BP844831" s="90"/>
    </row>
    <row r="844832" spans="68:68" customFormat="1">
      <c r="BP844832" s="90"/>
    </row>
    <row r="844833" spans="68:68" customFormat="1">
      <c r="BP844833" s="90"/>
    </row>
    <row r="844834" spans="68:68" customFormat="1">
      <c r="BP844834" s="90"/>
    </row>
    <row r="844835" spans="68:68" customFormat="1">
      <c r="BP844835" s="90"/>
    </row>
    <row r="844836" spans="68:68" customFormat="1">
      <c r="BP844836" s="90"/>
    </row>
    <row r="844837" spans="68:68" customFormat="1">
      <c r="BP844837" s="90"/>
    </row>
    <row r="844838" spans="68:68" customFormat="1">
      <c r="BP844838" s="90"/>
    </row>
    <row r="844839" spans="68:68" customFormat="1">
      <c r="BP844839" s="90"/>
    </row>
    <row r="844840" spans="68:68" customFormat="1">
      <c r="BP844840" s="90"/>
    </row>
    <row r="844841" spans="68:68" customFormat="1">
      <c r="BP844841" s="90"/>
    </row>
    <row r="844842" spans="68:68" customFormat="1">
      <c r="BP844842" s="90"/>
    </row>
    <row r="844843" spans="68:68" customFormat="1">
      <c r="BP844843" s="90"/>
    </row>
    <row r="844844" spans="68:68" customFormat="1">
      <c r="BP844844" s="90"/>
    </row>
    <row r="844845" spans="68:68" customFormat="1">
      <c r="BP844845" s="90"/>
    </row>
    <row r="844846" spans="68:68" customFormat="1">
      <c r="BP844846" s="90"/>
    </row>
    <row r="844847" spans="68:68" customFormat="1">
      <c r="BP844847" s="90"/>
    </row>
    <row r="844848" spans="68:68" customFormat="1">
      <c r="BP844848" s="90"/>
    </row>
    <row r="844849" spans="68:68" customFormat="1">
      <c r="BP844849" s="90"/>
    </row>
    <row r="844850" spans="68:68" customFormat="1">
      <c r="BP844850" s="90"/>
    </row>
    <row r="844851" spans="68:68" customFormat="1">
      <c r="BP844851" s="90"/>
    </row>
    <row r="844852" spans="68:68" customFormat="1">
      <c r="BP844852" s="90"/>
    </row>
    <row r="844853" spans="68:68" customFormat="1">
      <c r="BP844853" s="90"/>
    </row>
    <row r="844854" spans="68:68" customFormat="1">
      <c r="BP844854" s="90"/>
    </row>
    <row r="844855" spans="68:68" customFormat="1">
      <c r="BP844855" s="90"/>
    </row>
    <row r="844856" spans="68:68" customFormat="1">
      <c r="BP844856" s="90"/>
    </row>
    <row r="844857" spans="68:68" customFormat="1">
      <c r="BP844857" s="90"/>
    </row>
    <row r="844858" spans="68:68" customFormat="1">
      <c r="BP844858" s="90"/>
    </row>
    <row r="844859" spans="68:68" customFormat="1">
      <c r="BP844859" s="90"/>
    </row>
    <row r="844860" spans="68:68" customFormat="1">
      <c r="BP844860" s="90"/>
    </row>
    <row r="844861" spans="68:68" customFormat="1">
      <c r="BP844861" s="90"/>
    </row>
    <row r="844862" spans="68:68" customFormat="1">
      <c r="BP844862" s="90"/>
    </row>
    <row r="844863" spans="68:68" customFormat="1">
      <c r="BP844863" s="90"/>
    </row>
    <row r="844864" spans="68:68" customFormat="1">
      <c r="BP844864" s="90"/>
    </row>
    <row r="844865" spans="68:68" customFormat="1">
      <c r="BP844865" s="90"/>
    </row>
    <row r="844866" spans="68:68" customFormat="1">
      <c r="BP844866" s="90"/>
    </row>
    <row r="844867" spans="68:68" customFormat="1">
      <c r="BP844867" s="90"/>
    </row>
    <row r="844868" spans="68:68" customFormat="1">
      <c r="BP844868" s="90"/>
    </row>
    <row r="844869" spans="68:68" customFormat="1">
      <c r="BP844869" s="90"/>
    </row>
    <row r="844870" spans="68:68" customFormat="1">
      <c r="BP844870" s="90"/>
    </row>
    <row r="844871" spans="68:68" customFormat="1">
      <c r="BP844871" s="90"/>
    </row>
    <row r="844872" spans="68:68" customFormat="1">
      <c r="BP844872" s="90"/>
    </row>
    <row r="844873" spans="68:68" customFormat="1">
      <c r="BP844873" s="90"/>
    </row>
    <row r="844874" spans="68:68" customFormat="1">
      <c r="BP844874" s="90"/>
    </row>
    <row r="844875" spans="68:68" customFormat="1">
      <c r="BP844875" s="90"/>
    </row>
    <row r="844876" spans="68:68" customFormat="1">
      <c r="BP844876" s="90"/>
    </row>
    <row r="844877" spans="68:68" customFormat="1">
      <c r="BP844877" s="90"/>
    </row>
    <row r="844878" spans="68:68" customFormat="1">
      <c r="BP844878" s="90"/>
    </row>
    <row r="844879" spans="68:68" customFormat="1">
      <c r="BP844879" s="90"/>
    </row>
    <row r="844880" spans="68:68" customFormat="1">
      <c r="BP844880" s="90"/>
    </row>
    <row r="844881" spans="68:68" customFormat="1">
      <c r="BP844881" s="90"/>
    </row>
    <row r="844882" spans="68:68" customFormat="1">
      <c r="BP844882" s="90"/>
    </row>
    <row r="844883" spans="68:68" customFormat="1">
      <c r="BP844883" s="90"/>
    </row>
    <row r="844884" spans="68:68" customFormat="1">
      <c r="BP844884" s="90"/>
    </row>
    <row r="844885" spans="68:68" customFormat="1">
      <c r="BP844885" s="90"/>
    </row>
    <row r="844886" spans="68:68" customFormat="1">
      <c r="BP844886" s="90"/>
    </row>
    <row r="844887" spans="68:68" customFormat="1">
      <c r="BP844887" s="90"/>
    </row>
    <row r="844888" spans="68:68" customFormat="1">
      <c r="BP844888" s="90"/>
    </row>
    <row r="844889" spans="68:68" customFormat="1">
      <c r="BP844889" s="90"/>
    </row>
    <row r="844890" spans="68:68" customFormat="1">
      <c r="BP844890" s="90"/>
    </row>
    <row r="844891" spans="68:68" customFormat="1">
      <c r="BP844891" s="90"/>
    </row>
    <row r="844892" spans="68:68" customFormat="1">
      <c r="BP844892" s="90"/>
    </row>
    <row r="844893" spans="68:68" customFormat="1">
      <c r="BP844893" s="90"/>
    </row>
    <row r="844894" spans="68:68" customFormat="1">
      <c r="BP844894" s="90"/>
    </row>
    <row r="844895" spans="68:68" customFormat="1">
      <c r="BP844895" s="90"/>
    </row>
    <row r="844896" spans="68:68" customFormat="1">
      <c r="BP844896" s="90"/>
    </row>
    <row r="844897" spans="68:68" customFormat="1">
      <c r="BP844897" s="90"/>
    </row>
    <row r="844898" spans="68:68" customFormat="1">
      <c r="BP844898" s="90"/>
    </row>
    <row r="844899" spans="68:68" customFormat="1">
      <c r="BP844899" s="90"/>
    </row>
    <row r="844900" spans="68:68" customFormat="1">
      <c r="BP844900" s="90"/>
    </row>
    <row r="844901" spans="68:68" customFormat="1">
      <c r="BP844901" s="90"/>
    </row>
    <row r="844902" spans="68:68" customFormat="1">
      <c r="BP844902" s="90"/>
    </row>
    <row r="844903" spans="68:68" customFormat="1">
      <c r="BP844903" s="90"/>
    </row>
    <row r="844904" spans="68:68" customFormat="1">
      <c r="BP844904" s="90"/>
    </row>
    <row r="844905" spans="68:68" customFormat="1">
      <c r="BP844905" s="90"/>
    </row>
    <row r="844906" spans="68:68" customFormat="1">
      <c r="BP844906" s="90"/>
    </row>
    <row r="844907" spans="68:68" customFormat="1">
      <c r="BP844907" s="90"/>
    </row>
    <row r="844908" spans="68:68" customFormat="1">
      <c r="BP844908" s="90"/>
    </row>
    <row r="844909" spans="68:68" customFormat="1">
      <c r="BP844909" s="90"/>
    </row>
    <row r="844910" spans="68:68" customFormat="1">
      <c r="BP844910" s="90"/>
    </row>
    <row r="844911" spans="68:68" customFormat="1">
      <c r="BP844911" s="90"/>
    </row>
    <row r="844912" spans="68:68" customFormat="1">
      <c r="BP844912" s="90"/>
    </row>
    <row r="844913" spans="68:68" customFormat="1">
      <c r="BP844913" s="90"/>
    </row>
    <row r="844914" spans="68:68" customFormat="1">
      <c r="BP844914" s="90"/>
    </row>
    <row r="844915" spans="68:68" customFormat="1">
      <c r="BP844915" s="90"/>
    </row>
    <row r="844916" spans="68:68" customFormat="1">
      <c r="BP844916" s="90"/>
    </row>
    <row r="844917" spans="68:68" customFormat="1">
      <c r="BP844917" s="90"/>
    </row>
    <row r="844918" spans="68:68" customFormat="1">
      <c r="BP844918" s="90"/>
    </row>
    <row r="844919" spans="68:68" customFormat="1">
      <c r="BP844919" s="90"/>
    </row>
    <row r="844920" spans="68:68" customFormat="1">
      <c r="BP844920" s="90"/>
    </row>
    <row r="844921" spans="68:68" customFormat="1">
      <c r="BP844921" s="90"/>
    </row>
    <row r="844922" spans="68:68" customFormat="1">
      <c r="BP844922" s="90"/>
    </row>
    <row r="844923" spans="68:68" customFormat="1">
      <c r="BP844923" s="90"/>
    </row>
    <row r="844924" spans="68:68" customFormat="1">
      <c r="BP844924" s="90"/>
    </row>
    <row r="844925" spans="68:68" customFormat="1">
      <c r="BP844925" s="90"/>
    </row>
    <row r="844926" spans="68:68" customFormat="1">
      <c r="BP844926" s="90"/>
    </row>
    <row r="844927" spans="68:68" customFormat="1">
      <c r="BP844927" s="90"/>
    </row>
    <row r="844928" spans="68:68" customFormat="1">
      <c r="BP844928" s="90"/>
    </row>
    <row r="844929" spans="68:68" customFormat="1">
      <c r="BP844929" s="90"/>
    </row>
    <row r="844930" spans="68:68" customFormat="1">
      <c r="BP844930" s="90"/>
    </row>
    <row r="844931" spans="68:68" customFormat="1">
      <c r="BP844931" s="90"/>
    </row>
    <row r="844932" spans="68:68" customFormat="1">
      <c r="BP844932" s="90"/>
    </row>
    <row r="844933" spans="68:68" customFormat="1">
      <c r="BP844933" s="90"/>
    </row>
    <row r="844934" spans="68:68" customFormat="1">
      <c r="BP844934" s="90"/>
    </row>
    <row r="844935" spans="68:68" customFormat="1">
      <c r="BP844935" s="90"/>
    </row>
    <row r="844936" spans="68:68" customFormat="1">
      <c r="BP844936" s="90"/>
    </row>
    <row r="844937" spans="68:68" customFormat="1">
      <c r="BP844937" s="90"/>
    </row>
    <row r="844938" spans="68:68" customFormat="1">
      <c r="BP844938" s="90"/>
    </row>
    <row r="844939" spans="68:68" customFormat="1">
      <c r="BP844939" s="90"/>
    </row>
    <row r="844940" spans="68:68" customFormat="1">
      <c r="BP844940" s="90"/>
    </row>
    <row r="844941" spans="68:68" customFormat="1">
      <c r="BP844941" s="90"/>
    </row>
    <row r="844942" spans="68:68" customFormat="1">
      <c r="BP844942" s="90"/>
    </row>
    <row r="844943" spans="68:68" customFormat="1">
      <c r="BP844943" s="90"/>
    </row>
    <row r="844944" spans="68:68" customFormat="1">
      <c r="BP844944" s="90"/>
    </row>
    <row r="844945" spans="68:68" customFormat="1">
      <c r="BP844945" s="90"/>
    </row>
    <row r="844946" spans="68:68" customFormat="1">
      <c r="BP844946" s="90"/>
    </row>
    <row r="844947" spans="68:68" customFormat="1">
      <c r="BP844947" s="90"/>
    </row>
    <row r="844948" spans="68:68" customFormat="1">
      <c r="BP844948" s="90"/>
    </row>
    <row r="844949" spans="68:68" customFormat="1">
      <c r="BP844949" s="90"/>
    </row>
    <row r="844950" spans="68:68" customFormat="1">
      <c r="BP844950" s="90"/>
    </row>
    <row r="844951" spans="68:68" customFormat="1">
      <c r="BP844951" s="90"/>
    </row>
    <row r="844952" spans="68:68" customFormat="1">
      <c r="BP844952" s="90"/>
    </row>
    <row r="844953" spans="68:68" customFormat="1">
      <c r="BP844953" s="90"/>
    </row>
    <row r="844954" spans="68:68" customFormat="1">
      <c r="BP844954" s="90"/>
    </row>
    <row r="844955" spans="68:68" customFormat="1">
      <c r="BP844955" s="90"/>
    </row>
    <row r="844956" spans="68:68" customFormat="1">
      <c r="BP844956" s="90"/>
    </row>
    <row r="844957" spans="68:68" customFormat="1">
      <c r="BP844957" s="90"/>
    </row>
    <row r="844958" spans="68:68" customFormat="1">
      <c r="BP844958" s="90"/>
    </row>
    <row r="844959" spans="68:68" customFormat="1">
      <c r="BP844959" s="90"/>
    </row>
    <row r="844960" spans="68:68" customFormat="1">
      <c r="BP844960" s="90"/>
    </row>
    <row r="844961" spans="68:68" customFormat="1">
      <c r="BP844961" s="90"/>
    </row>
    <row r="844962" spans="68:68" customFormat="1">
      <c r="BP844962" s="90"/>
    </row>
    <row r="844963" spans="68:68" customFormat="1">
      <c r="BP844963" s="90"/>
    </row>
    <row r="844964" spans="68:68" customFormat="1">
      <c r="BP844964" s="90"/>
    </row>
    <row r="844965" spans="68:68" customFormat="1">
      <c r="BP844965" s="90"/>
    </row>
    <row r="844966" spans="68:68" customFormat="1">
      <c r="BP844966" s="90"/>
    </row>
    <row r="844967" spans="68:68" customFormat="1">
      <c r="BP844967" s="90"/>
    </row>
    <row r="844968" spans="68:68" customFormat="1">
      <c r="BP844968" s="90"/>
    </row>
    <row r="844969" spans="68:68" customFormat="1">
      <c r="BP844969" s="90"/>
    </row>
    <row r="844970" spans="68:68" customFormat="1">
      <c r="BP844970" s="90"/>
    </row>
    <row r="844971" spans="68:68" customFormat="1">
      <c r="BP844971" s="90"/>
    </row>
    <row r="844972" spans="68:68" customFormat="1">
      <c r="BP844972" s="90"/>
    </row>
    <row r="844973" spans="68:68" customFormat="1">
      <c r="BP844973" s="90"/>
    </row>
    <row r="844974" spans="68:68" customFormat="1">
      <c r="BP844974" s="90"/>
    </row>
    <row r="844975" spans="68:68" customFormat="1">
      <c r="BP844975" s="90"/>
    </row>
    <row r="844976" spans="68:68" customFormat="1">
      <c r="BP844976" s="90"/>
    </row>
    <row r="844977" spans="68:68" customFormat="1">
      <c r="BP844977" s="90"/>
    </row>
    <row r="844978" spans="68:68" customFormat="1">
      <c r="BP844978" s="90"/>
    </row>
    <row r="844979" spans="68:68" customFormat="1">
      <c r="BP844979" s="90"/>
    </row>
    <row r="844980" spans="68:68" customFormat="1">
      <c r="BP844980" s="90"/>
    </row>
    <row r="844981" spans="68:68" customFormat="1">
      <c r="BP844981" s="90"/>
    </row>
    <row r="844982" spans="68:68" customFormat="1">
      <c r="BP844982" s="90"/>
    </row>
    <row r="844983" spans="68:68" customFormat="1">
      <c r="BP844983" s="90"/>
    </row>
    <row r="844984" spans="68:68" customFormat="1">
      <c r="BP844984" s="90"/>
    </row>
    <row r="844985" spans="68:68" customFormat="1">
      <c r="BP844985" s="90"/>
    </row>
    <row r="844986" spans="68:68" customFormat="1">
      <c r="BP844986" s="90"/>
    </row>
    <row r="844987" spans="68:68" customFormat="1">
      <c r="BP844987" s="90"/>
    </row>
    <row r="844988" spans="68:68" customFormat="1">
      <c r="BP844988" s="90"/>
    </row>
    <row r="844989" spans="68:68" customFormat="1">
      <c r="BP844989" s="90"/>
    </row>
    <row r="844990" spans="68:68" customFormat="1">
      <c r="BP844990" s="90"/>
    </row>
    <row r="844991" spans="68:68" customFormat="1">
      <c r="BP844991" s="90"/>
    </row>
    <row r="844992" spans="68:68" customFormat="1">
      <c r="BP844992" s="90"/>
    </row>
    <row r="844993" spans="68:68" customFormat="1">
      <c r="BP844993" s="90"/>
    </row>
    <row r="844994" spans="68:68" customFormat="1">
      <c r="BP844994" s="90"/>
    </row>
    <row r="844995" spans="68:68" customFormat="1">
      <c r="BP844995" s="90"/>
    </row>
    <row r="844996" spans="68:68" customFormat="1">
      <c r="BP844996" s="90"/>
    </row>
    <row r="844997" spans="68:68" customFormat="1">
      <c r="BP844997" s="90"/>
    </row>
    <row r="844998" spans="68:68" customFormat="1">
      <c r="BP844998" s="90"/>
    </row>
    <row r="844999" spans="68:68" customFormat="1">
      <c r="BP844999" s="90"/>
    </row>
    <row r="845000" spans="68:68" customFormat="1">
      <c r="BP845000" s="90"/>
    </row>
    <row r="845001" spans="68:68" customFormat="1">
      <c r="BP845001" s="90"/>
    </row>
    <row r="845002" spans="68:68" customFormat="1">
      <c r="BP845002" s="90"/>
    </row>
    <row r="845003" spans="68:68" customFormat="1">
      <c r="BP845003" s="90"/>
    </row>
    <row r="845004" spans="68:68" customFormat="1">
      <c r="BP845004" s="90"/>
    </row>
    <row r="845005" spans="68:68" customFormat="1">
      <c r="BP845005" s="90"/>
    </row>
    <row r="845006" spans="68:68" customFormat="1">
      <c r="BP845006" s="90"/>
    </row>
    <row r="845007" spans="68:68" customFormat="1">
      <c r="BP845007" s="90"/>
    </row>
    <row r="845008" spans="68:68" customFormat="1">
      <c r="BP845008" s="90"/>
    </row>
    <row r="845009" spans="68:68" customFormat="1">
      <c r="BP845009" s="90"/>
    </row>
    <row r="845010" spans="68:68" customFormat="1">
      <c r="BP845010" s="90"/>
    </row>
    <row r="845011" spans="68:68" customFormat="1">
      <c r="BP845011" s="90"/>
    </row>
    <row r="845012" spans="68:68" customFormat="1">
      <c r="BP845012" s="90"/>
    </row>
    <row r="845013" spans="68:68" customFormat="1">
      <c r="BP845013" s="90"/>
    </row>
    <row r="845014" spans="68:68" customFormat="1">
      <c r="BP845014" s="90"/>
    </row>
    <row r="845015" spans="68:68" customFormat="1">
      <c r="BP845015" s="90"/>
    </row>
    <row r="845016" spans="68:68" customFormat="1">
      <c r="BP845016" s="90"/>
    </row>
    <row r="845017" spans="68:68" customFormat="1">
      <c r="BP845017" s="90"/>
    </row>
    <row r="845018" spans="68:68" customFormat="1">
      <c r="BP845018" s="90"/>
    </row>
    <row r="845019" spans="68:68" customFormat="1">
      <c r="BP845019" s="90"/>
    </row>
    <row r="845020" spans="68:68" customFormat="1">
      <c r="BP845020" s="90"/>
    </row>
    <row r="845021" spans="68:68" customFormat="1">
      <c r="BP845021" s="90"/>
    </row>
    <row r="845022" spans="68:68" customFormat="1">
      <c r="BP845022" s="90"/>
    </row>
    <row r="845023" spans="68:68" customFormat="1">
      <c r="BP845023" s="90"/>
    </row>
    <row r="845024" spans="68:68" customFormat="1">
      <c r="BP845024" s="90"/>
    </row>
    <row r="845025" spans="68:68" customFormat="1">
      <c r="BP845025" s="90"/>
    </row>
    <row r="845026" spans="68:68" customFormat="1">
      <c r="BP845026" s="90"/>
    </row>
    <row r="845027" spans="68:68" customFormat="1">
      <c r="BP845027" s="90"/>
    </row>
    <row r="845028" spans="68:68" customFormat="1">
      <c r="BP845028" s="90"/>
    </row>
    <row r="845029" spans="68:68" customFormat="1">
      <c r="BP845029" s="90"/>
    </row>
    <row r="845030" spans="68:68" customFormat="1">
      <c r="BP845030" s="90"/>
    </row>
    <row r="845031" spans="68:68" customFormat="1">
      <c r="BP845031" s="90"/>
    </row>
    <row r="845032" spans="68:68" customFormat="1">
      <c r="BP845032" s="90"/>
    </row>
    <row r="845033" spans="68:68" customFormat="1">
      <c r="BP845033" s="90"/>
    </row>
    <row r="845034" spans="68:68" customFormat="1">
      <c r="BP845034" s="90"/>
    </row>
    <row r="845035" spans="68:68" customFormat="1">
      <c r="BP845035" s="90"/>
    </row>
    <row r="845036" spans="68:68" customFormat="1">
      <c r="BP845036" s="90"/>
    </row>
    <row r="845037" spans="68:68" customFormat="1">
      <c r="BP845037" s="90"/>
    </row>
    <row r="845038" spans="68:68" customFormat="1">
      <c r="BP845038" s="90"/>
    </row>
    <row r="845039" spans="68:68" customFormat="1">
      <c r="BP845039" s="90"/>
    </row>
    <row r="845040" spans="68:68" customFormat="1">
      <c r="BP845040" s="90"/>
    </row>
    <row r="845041" spans="68:68" customFormat="1">
      <c r="BP845041" s="90"/>
    </row>
    <row r="845042" spans="68:68" customFormat="1">
      <c r="BP845042" s="90"/>
    </row>
    <row r="845043" spans="68:68" customFormat="1">
      <c r="BP845043" s="90"/>
    </row>
    <row r="845044" spans="68:68" customFormat="1">
      <c r="BP845044" s="90"/>
    </row>
    <row r="845045" spans="68:68" customFormat="1">
      <c r="BP845045" s="90"/>
    </row>
    <row r="845046" spans="68:68" customFormat="1">
      <c r="BP845046" s="90"/>
    </row>
    <row r="845047" spans="68:68" customFormat="1">
      <c r="BP845047" s="90"/>
    </row>
    <row r="845048" spans="68:68" customFormat="1">
      <c r="BP845048" s="90"/>
    </row>
    <row r="845049" spans="68:68" customFormat="1">
      <c r="BP845049" s="90"/>
    </row>
    <row r="845050" spans="68:68" customFormat="1">
      <c r="BP845050" s="90"/>
    </row>
    <row r="845051" spans="68:68" customFormat="1">
      <c r="BP845051" s="90"/>
    </row>
    <row r="845052" spans="68:68" customFormat="1">
      <c r="BP845052" s="90"/>
    </row>
    <row r="845053" spans="68:68" customFormat="1">
      <c r="BP845053" s="90"/>
    </row>
    <row r="845054" spans="68:68" customFormat="1">
      <c r="BP845054" s="90"/>
    </row>
    <row r="845055" spans="68:68" customFormat="1">
      <c r="BP845055" s="90"/>
    </row>
    <row r="845056" spans="68:68" customFormat="1">
      <c r="BP845056" s="90"/>
    </row>
    <row r="845057" spans="68:68" customFormat="1">
      <c r="BP845057" s="90"/>
    </row>
    <row r="845058" spans="68:68" customFormat="1">
      <c r="BP845058" s="90"/>
    </row>
    <row r="845059" spans="68:68" customFormat="1">
      <c r="BP845059" s="90"/>
    </row>
    <row r="845060" spans="68:68" customFormat="1">
      <c r="BP845060" s="90"/>
    </row>
    <row r="845061" spans="68:68" customFormat="1">
      <c r="BP845061" s="90"/>
    </row>
    <row r="845062" spans="68:68" customFormat="1">
      <c r="BP845062" s="90"/>
    </row>
    <row r="845063" spans="68:68" customFormat="1">
      <c r="BP845063" s="90"/>
    </row>
    <row r="845064" spans="68:68" customFormat="1">
      <c r="BP845064" s="90"/>
    </row>
    <row r="845065" spans="68:68" customFormat="1">
      <c r="BP845065" s="90"/>
    </row>
    <row r="845066" spans="68:68" customFormat="1">
      <c r="BP845066" s="90"/>
    </row>
    <row r="845067" spans="68:68" customFormat="1">
      <c r="BP845067" s="90"/>
    </row>
    <row r="845068" spans="68:68" customFormat="1">
      <c r="BP845068" s="90"/>
    </row>
    <row r="845069" spans="68:68" customFormat="1">
      <c r="BP845069" s="90"/>
    </row>
    <row r="845070" spans="68:68" customFormat="1">
      <c r="BP845070" s="90"/>
    </row>
    <row r="845071" spans="68:68" customFormat="1">
      <c r="BP845071" s="90"/>
    </row>
    <row r="845072" spans="68:68" customFormat="1">
      <c r="BP845072" s="90"/>
    </row>
    <row r="845073" spans="68:68" customFormat="1">
      <c r="BP845073" s="90"/>
    </row>
    <row r="845074" spans="68:68" customFormat="1">
      <c r="BP845074" s="90"/>
    </row>
    <row r="845075" spans="68:68" customFormat="1">
      <c r="BP845075" s="90"/>
    </row>
    <row r="845076" spans="68:68" customFormat="1">
      <c r="BP845076" s="90"/>
    </row>
    <row r="845077" spans="68:68" customFormat="1">
      <c r="BP845077" s="90"/>
    </row>
    <row r="845078" spans="68:68" customFormat="1">
      <c r="BP845078" s="90"/>
    </row>
    <row r="845079" spans="68:68" customFormat="1">
      <c r="BP845079" s="90"/>
    </row>
    <row r="845080" spans="68:68" customFormat="1">
      <c r="BP845080" s="90"/>
    </row>
    <row r="845081" spans="68:68" customFormat="1">
      <c r="BP845081" s="90"/>
    </row>
    <row r="845082" spans="68:68" customFormat="1">
      <c r="BP845082" s="90"/>
    </row>
    <row r="845083" spans="68:68" customFormat="1">
      <c r="BP845083" s="90"/>
    </row>
    <row r="845084" spans="68:68" customFormat="1">
      <c r="BP845084" s="90"/>
    </row>
    <row r="845085" spans="68:68" customFormat="1">
      <c r="BP845085" s="90"/>
    </row>
    <row r="845086" spans="68:68" customFormat="1">
      <c r="BP845086" s="90"/>
    </row>
    <row r="845087" spans="68:68" customFormat="1">
      <c r="BP845087" s="90"/>
    </row>
    <row r="845088" spans="68:68" customFormat="1">
      <c r="BP845088" s="90"/>
    </row>
    <row r="845089" spans="68:68" customFormat="1">
      <c r="BP845089" s="90"/>
    </row>
    <row r="845090" spans="68:68" customFormat="1">
      <c r="BP845090" s="90"/>
    </row>
    <row r="845091" spans="68:68" customFormat="1">
      <c r="BP845091" s="90"/>
    </row>
    <row r="845092" spans="68:68" customFormat="1">
      <c r="BP845092" s="90"/>
    </row>
    <row r="845093" spans="68:68" customFormat="1">
      <c r="BP845093" s="90"/>
    </row>
    <row r="845094" spans="68:68" customFormat="1">
      <c r="BP845094" s="90"/>
    </row>
    <row r="845095" spans="68:68" customFormat="1">
      <c r="BP845095" s="90"/>
    </row>
    <row r="845096" spans="68:68" customFormat="1">
      <c r="BP845096" s="90"/>
    </row>
    <row r="845097" spans="68:68" customFormat="1">
      <c r="BP845097" s="90"/>
    </row>
    <row r="845098" spans="68:68" customFormat="1">
      <c r="BP845098" s="90"/>
    </row>
    <row r="845099" spans="68:68" customFormat="1">
      <c r="BP845099" s="90"/>
    </row>
    <row r="845100" spans="68:68" customFormat="1">
      <c r="BP845100" s="90"/>
    </row>
    <row r="845101" spans="68:68" customFormat="1">
      <c r="BP845101" s="90"/>
    </row>
    <row r="845102" spans="68:68" customFormat="1">
      <c r="BP845102" s="90"/>
    </row>
    <row r="845103" spans="68:68" customFormat="1">
      <c r="BP845103" s="90"/>
    </row>
    <row r="845104" spans="68:68" customFormat="1">
      <c r="BP845104" s="90"/>
    </row>
    <row r="845105" spans="68:68" customFormat="1">
      <c r="BP845105" s="90"/>
    </row>
    <row r="845106" spans="68:68" customFormat="1">
      <c r="BP845106" s="90"/>
    </row>
    <row r="845107" spans="68:68" customFormat="1">
      <c r="BP845107" s="90"/>
    </row>
    <row r="845108" spans="68:68" customFormat="1">
      <c r="BP845108" s="90"/>
    </row>
    <row r="845109" spans="68:68" customFormat="1">
      <c r="BP845109" s="90"/>
    </row>
    <row r="845110" spans="68:68" customFormat="1">
      <c r="BP845110" s="90"/>
    </row>
    <row r="845111" spans="68:68" customFormat="1">
      <c r="BP845111" s="90"/>
    </row>
    <row r="845112" spans="68:68" customFormat="1">
      <c r="BP845112" s="90"/>
    </row>
    <row r="845113" spans="68:68" customFormat="1">
      <c r="BP845113" s="90"/>
    </row>
    <row r="845114" spans="68:68" customFormat="1">
      <c r="BP845114" s="90"/>
    </row>
    <row r="845115" spans="68:68" customFormat="1">
      <c r="BP845115" s="90"/>
    </row>
    <row r="845116" spans="68:68" customFormat="1">
      <c r="BP845116" s="90"/>
    </row>
    <row r="845117" spans="68:68" customFormat="1">
      <c r="BP845117" s="90"/>
    </row>
    <row r="845118" spans="68:68" customFormat="1">
      <c r="BP845118" s="90"/>
    </row>
    <row r="845119" spans="68:68" customFormat="1">
      <c r="BP845119" s="90"/>
    </row>
    <row r="845120" spans="68:68" customFormat="1">
      <c r="BP845120" s="90"/>
    </row>
    <row r="845121" spans="68:68" customFormat="1">
      <c r="BP845121" s="90"/>
    </row>
    <row r="845122" spans="68:68" customFormat="1">
      <c r="BP845122" s="90"/>
    </row>
    <row r="845123" spans="68:68" customFormat="1">
      <c r="BP845123" s="90"/>
    </row>
    <row r="845124" spans="68:68" customFormat="1">
      <c r="BP845124" s="90"/>
    </row>
    <row r="845125" spans="68:68" customFormat="1">
      <c r="BP845125" s="90"/>
    </row>
    <row r="845126" spans="68:68" customFormat="1">
      <c r="BP845126" s="90"/>
    </row>
    <row r="845127" spans="68:68" customFormat="1">
      <c r="BP845127" s="90"/>
    </row>
    <row r="845128" spans="68:68" customFormat="1">
      <c r="BP845128" s="90"/>
    </row>
    <row r="845129" spans="68:68" customFormat="1">
      <c r="BP845129" s="90"/>
    </row>
    <row r="845130" spans="68:68" customFormat="1">
      <c r="BP845130" s="90"/>
    </row>
    <row r="845131" spans="68:68" customFormat="1">
      <c r="BP845131" s="90"/>
    </row>
    <row r="845132" spans="68:68" customFormat="1">
      <c r="BP845132" s="90"/>
    </row>
    <row r="845133" spans="68:68" customFormat="1">
      <c r="BP845133" s="90"/>
    </row>
    <row r="845134" spans="68:68" customFormat="1">
      <c r="BP845134" s="90"/>
    </row>
    <row r="845135" spans="68:68" customFormat="1">
      <c r="BP845135" s="90"/>
    </row>
    <row r="845136" spans="68:68" customFormat="1">
      <c r="BP845136" s="90"/>
    </row>
    <row r="845137" spans="68:68" customFormat="1">
      <c r="BP845137" s="90"/>
    </row>
    <row r="845138" spans="68:68" customFormat="1">
      <c r="BP845138" s="90"/>
    </row>
    <row r="845139" spans="68:68" customFormat="1">
      <c r="BP845139" s="90"/>
    </row>
    <row r="845140" spans="68:68" customFormat="1">
      <c r="BP845140" s="90"/>
    </row>
    <row r="845141" spans="68:68" customFormat="1">
      <c r="BP845141" s="90"/>
    </row>
    <row r="845142" spans="68:68" customFormat="1">
      <c r="BP845142" s="90"/>
    </row>
    <row r="845143" spans="68:68" customFormat="1">
      <c r="BP845143" s="90"/>
    </row>
    <row r="845144" spans="68:68" customFormat="1">
      <c r="BP845144" s="90"/>
    </row>
    <row r="845145" spans="68:68" customFormat="1">
      <c r="BP845145" s="90"/>
    </row>
    <row r="845146" spans="68:68" customFormat="1">
      <c r="BP845146" s="90"/>
    </row>
    <row r="845147" spans="68:68" customFormat="1">
      <c r="BP845147" s="90"/>
    </row>
    <row r="845148" spans="68:68" customFormat="1">
      <c r="BP845148" s="90"/>
    </row>
    <row r="845149" spans="68:68" customFormat="1">
      <c r="BP845149" s="90"/>
    </row>
    <row r="845150" spans="68:68" customFormat="1">
      <c r="BP845150" s="90"/>
    </row>
    <row r="845151" spans="68:68" customFormat="1">
      <c r="BP845151" s="90"/>
    </row>
    <row r="845152" spans="68:68" customFormat="1">
      <c r="BP845152" s="90"/>
    </row>
    <row r="845153" spans="68:68" customFormat="1">
      <c r="BP845153" s="90"/>
    </row>
    <row r="845154" spans="68:68" customFormat="1">
      <c r="BP845154" s="90"/>
    </row>
    <row r="845155" spans="68:68" customFormat="1">
      <c r="BP845155" s="90"/>
    </row>
    <row r="845156" spans="68:68" customFormat="1">
      <c r="BP845156" s="90"/>
    </row>
    <row r="845157" spans="68:68" customFormat="1">
      <c r="BP845157" s="90"/>
    </row>
    <row r="845158" spans="68:68" customFormat="1">
      <c r="BP845158" s="90"/>
    </row>
    <row r="845159" spans="68:68" customFormat="1">
      <c r="BP845159" s="90"/>
    </row>
    <row r="845160" spans="68:68" customFormat="1">
      <c r="BP845160" s="90"/>
    </row>
    <row r="845161" spans="68:68" customFormat="1">
      <c r="BP845161" s="90"/>
    </row>
    <row r="845162" spans="68:68" customFormat="1">
      <c r="BP845162" s="90"/>
    </row>
    <row r="845163" spans="68:68" customFormat="1">
      <c r="BP845163" s="90"/>
    </row>
    <row r="845164" spans="68:68" customFormat="1">
      <c r="BP845164" s="90"/>
    </row>
    <row r="845165" spans="68:68" customFormat="1">
      <c r="BP845165" s="90"/>
    </row>
    <row r="845166" spans="68:68" customFormat="1">
      <c r="BP845166" s="90"/>
    </row>
    <row r="845167" spans="68:68" customFormat="1">
      <c r="BP845167" s="90"/>
    </row>
    <row r="845168" spans="68:68" customFormat="1">
      <c r="BP845168" s="90"/>
    </row>
    <row r="845169" spans="68:68" customFormat="1">
      <c r="BP845169" s="90"/>
    </row>
    <row r="845170" spans="68:68" customFormat="1">
      <c r="BP845170" s="90"/>
    </row>
    <row r="845171" spans="68:68" customFormat="1">
      <c r="BP845171" s="90"/>
    </row>
    <row r="845172" spans="68:68" customFormat="1">
      <c r="BP845172" s="90"/>
    </row>
    <row r="845173" spans="68:68" customFormat="1">
      <c r="BP845173" s="90"/>
    </row>
    <row r="845174" spans="68:68" customFormat="1">
      <c r="BP845174" s="90"/>
    </row>
    <row r="845175" spans="68:68" customFormat="1">
      <c r="BP845175" s="90"/>
    </row>
    <row r="845176" spans="68:68" customFormat="1">
      <c r="BP845176" s="90"/>
    </row>
    <row r="845177" spans="68:68" customFormat="1">
      <c r="BP845177" s="90"/>
    </row>
    <row r="845178" spans="68:68" customFormat="1">
      <c r="BP845178" s="90"/>
    </row>
    <row r="845179" spans="68:68" customFormat="1">
      <c r="BP845179" s="90"/>
    </row>
    <row r="845180" spans="68:68" customFormat="1">
      <c r="BP845180" s="90"/>
    </row>
    <row r="845181" spans="68:68" customFormat="1">
      <c r="BP845181" s="90"/>
    </row>
    <row r="845182" spans="68:68" customFormat="1">
      <c r="BP845182" s="90"/>
    </row>
    <row r="845183" spans="68:68" customFormat="1">
      <c r="BP845183" s="90"/>
    </row>
    <row r="845184" spans="68:68" customFormat="1">
      <c r="BP845184" s="90"/>
    </row>
    <row r="845185" spans="68:68" customFormat="1">
      <c r="BP845185" s="90"/>
    </row>
    <row r="845186" spans="68:68" customFormat="1">
      <c r="BP845186" s="90"/>
    </row>
    <row r="845187" spans="68:68" customFormat="1">
      <c r="BP845187" s="90"/>
    </row>
    <row r="845188" spans="68:68" customFormat="1">
      <c r="BP845188" s="90"/>
    </row>
    <row r="845189" spans="68:68" customFormat="1">
      <c r="BP845189" s="90"/>
    </row>
    <row r="845190" spans="68:68" customFormat="1">
      <c r="BP845190" s="90"/>
    </row>
    <row r="845191" spans="68:68" customFormat="1">
      <c r="BP845191" s="90"/>
    </row>
    <row r="845192" spans="68:68" customFormat="1">
      <c r="BP845192" s="90"/>
    </row>
    <row r="845193" spans="68:68" customFormat="1">
      <c r="BP845193" s="90"/>
    </row>
    <row r="845194" spans="68:68" customFormat="1">
      <c r="BP845194" s="90"/>
    </row>
    <row r="845195" spans="68:68" customFormat="1">
      <c r="BP845195" s="90"/>
    </row>
    <row r="845196" spans="68:68" customFormat="1">
      <c r="BP845196" s="90"/>
    </row>
    <row r="845197" spans="68:68" customFormat="1">
      <c r="BP845197" s="90"/>
    </row>
    <row r="845198" spans="68:68" customFormat="1">
      <c r="BP845198" s="90"/>
    </row>
    <row r="845199" spans="68:68" customFormat="1">
      <c r="BP845199" s="90"/>
    </row>
    <row r="845200" spans="68:68" customFormat="1">
      <c r="BP845200" s="90"/>
    </row>
    <row r="845201" spans="68:68" customFormat="1">
      <c r="BP845201" s="90"/>
    </row>
    <row r="845202" spans="68:68" customFormat="1">
      <c r="BP845202" s="90"/>
    </row>
    <row r="845203" spans="68:68" customFormat="1">
      <c r="BP845203" s="90"/>
    </row>
    <row r="845204" spans="68:68" customFormat="1">
      <c r="BP845204" s="90"/>
    </row>
    <row r="845205" spans="68:68" customFormat="1">
      <c r="BP845205" s="90"/>
    </row>
    <row r="845206" spans="68:68" customFormat="1">
      <c r="BP845206" s="90"/>
    </row>
    <row r="845207" spans="68:68" customFormat="1">
      <c r="BP845207" s="90"/>
    </row>
    <row r="845208" spans="68:68" customFormat="1">
      <c r="BP845208" s="90"/>
    </row>
    <row r="845209" spans="68:68" customFormat="1">
      <c r="BP845209" s="90"/>
    </row>
    <row r="845210" spans="68:68" customFormat="1">
      <c r="BP845210" s="90"/>
    </row>
    <row r="845211" spans="68:68" customFormat="1">
      <c r="BP845211" s="90"/>
    </row>
    <row r="845212" spans="68:68" customFormat="1">
      <c r="BP845212" s="90"/>
    </row>
    <row r="845213" spans="68:68" customFormat="1">
      <c r="BP845213" s="90"/>
    </row>
    <row r="845214" spans="68:68" customFormat="1">
      <c r="BP845214" s="90"/>
    </row>
    <row r="845215" spans="68:68" customFormat="1">
      <c r="BP845215" s="90"/>
    </row>
    <row r="845216" spans="68:68" customFormat="1">
      <c r="BP845216" s="90"/>
    </row>
    <row r="845217" spans="68:68" customFormat="1">
      <c r="BP845217" s="90"/>
    </row>
    <row r="845218" spans="68:68" customFormat="1">
      <c r="BP845218" s="90"/>
    </row>
    <row r="845219" spans="68:68" customFormat="1">
      <c r="BP845219" s="90"/>
    </row>
    <row r="845220" spans="68:68" customFormat="1">
      <c r="BP845220" s="90"/>
    </row>
    <row r="845221" spans="68:68" customFormat="1">
      <c r="BP845221" s="90"/>
    </row>
    <row r="845222" spans="68:68" customFormat="1">
      <c r="BP845222" s="90"/>
    </row>
    <row r="845223" spans="68:68" customFormat="1">
      <c r="BP845223" s="90"/>
    </row>
    <row r="845224" spans="68:68" customFormat="1">
      <c r="BP845224" s="90"/>
    </row>
    <row r="845225" spans="68:68" customFormat="1">
      <c r="BP845225" s="90"/>
    </row>
    <row r="845226" spans="68:68" customFormat="1">
      <c r="BP845226" s="90"/>
    </row>
    <row r="845227" spans="68:68" customFormat="1">
      <c r="BP845227" s="90"/>
    </row>
    <row r="845228" spans="68:68" customFormat="1">
      <c r="BP845228" s="90"/>
    </row>
    <row r="845229" spans="68:68" customFormat="1">
      <c r="BP845229" s="90"/>
    </row>
    <row r="845230" spans="68:68" customFormat="1">
      <c r="BP845230" s="90"/>
    </row>
    <row r="845231" spans="68:68" customFormat="1">
      <c r="BP845231" s="90"/>
    </row>
    <row r="845232" spans="68:68" customFormat="1">
      <c r="BP845232" s="90"/>
    </row>
    <row r="845233" spans="68:68" customFormat="1">
      <c r="BP845233" s="90"/>
    </row>
    <row r="845234" spans="68:68" customFormat="1">
      <c r="BP845234" s="90"/>
    </row>
    <row r="845235" spans="68:68" customFormat="1">
      <c r="BP845235" s="90"/>
    </row>
    <row r="845236" spans="68:68" customFormat="1">
      <c r="BP845236" s="90"/>
    </row>
    <row r="845237" spans="68:68" customFormat="1">
      <c r="BP845237" s="90"/>
    </row>
    <row r="845238" spans="68:68" customFormat="1">
      <c r="BP845238" s="90"/>
    </row>
    <row r="845239" spans="68:68" customFormat="1">
      <c r="BP845239" s="90"/>
    </row>
    <row r="845240" spans="68:68" customFormat="1">
      <c r="BP845240" s="90"/>
    </row>
    <row r="845241" spans="68:68" customFormat="1">
      <c r="BP845241" s="90"/>
    </row>
    <row r="845242" spans="68:68" customFormat="1">
      <c r="BP845242" s="90"/>
    </row>
    <row r="845243" spans="68:68" customFormat="1">
      <c r="BP845243" s="90"/>
    </row>
    <row r="845244" spans="68:68" customFormat="1">
      <c r="BP845244" s="90"/>
    </row>
    <row r="845245" spans="68:68" customFormat="1">
      <c r="BP845245" s="90"/>
    </row>
    <row r="845246" spans="68:68" customFormat="1">
      <c r="BP845246" s="90"/>
    </row>
    <row r="845247" spans="68:68" customFormat="1">
      <c r="BP845247" s="90"/>
    </row>
    <row r="845248" spans="68:68" customFormat="1">
      <c r="BP845248" s="90"/>
    </row>
    <row r="845249" spans="68:68" customFormat="1">
      <c r="BP845249" s="90"/>
    </row>
    <row r="845250" spans="68:68" customFormat="1">
      <c r="BP845250" s="90"/>
    </row>
    <row r="845251" spans="68:68" customFormat="1">
      <c r="BP845251" s="90"/>
    </row>
    <row r="845252" spans="68:68" customFormat="1">
      <c r="BP845252" s="90"/>
    </row>
    <row r="845253" spans="68:68" customFormat="1">
      <c r="BP845253" s="90"/>
    </row>
    <row r="845254" spans="68:68" customFormat="1">
      <c r="BP845254" s="90"/>
    </row>
    <row r="845255" spans="68:68" customFormat="1">
      <c r="BP845255" s="90"/>
    </row>
    <row r="845256" spans="68:68" customFormat="1">
      <c r="BP845256" s="90"/>
    </row>
    <row r="845257" spans="68:68" customFormat="1">
      <c r="BP845257" s="90"/>
    </row>
    <row r="845258" spans="68:68" customFormat="1">
      <c r="BP845258" s="90"/>
    </row>
    <row r="845259" spans="68:68" customFormat="1">
      <c r="BP845259" s="90"/>
    </row>
    <row r="845260" spans="68:68" customFormat="1">
      <c r="BP845260" s="90"/>
    </row>
    <row r="845261" spans="68:68" customFormat="1">
      <c r="BP845261" s="90"/>
    </row>
    <row r="845262" spans="68:68" customFormat="1">
      <c r="BP845262" s="90"/>
    </row>
    <row r="845263" spans="68:68" customFormat="1">
      <c r="BP845263" s="90"/>
    </row>
    <row r="845264" spans="68:68" customFormat="1">
      <c r="BP845264" s="90"/>
    </row>
    <row r="845265" spans="68:68" customFormat="1">
      <c r="BP845265" s="90"/>
    </row>
    <row r="845266" spans="68:68" customFormat="1">
      <c r="BP845266" s="90"/>
    </row>
    <row r="845267" spans="68:68" customFormat="1">
      <c r="BP845267" s="90"/>
    </row>
    <row r="845268" spans="68:68" customFormat="1">
      <c r="BP845268" s="90"/>
    </row>
    <row r="845269" spans="68:68" customFormat="1">
      <c r="BP845269" s="90"/>
    </row>
    <row r="845270" spans="68:68" customFormat="1">
      <c r="BP845270" s="90"/>
    </row>
    <row r="845271" spans="68:68" customFormat="1">
      <c r="BP845271" s="90"/>
    </row>
    <row r="845272" spans="68:68" customFormat="1">
      <c r="BP845272" s="90"/>
    </row>
    <row r="845273" spans="68:68" customFormat="1">
      <c r="BP845273" s="90"/>
    </row>
    <row r="845274" spans="68:68" customFormat="1">
      <c r="BP845274" s="90"/>
    </row>
    <row r="845275" spans="68:68" customFormat="1">
      <c r="BP845275" s="90"/>
    </row>
    <row r="845276" spans="68:68" customFormat="1">
      <c r="BP845276" s="90"/>
    </row>
    <row r="845277" spans="68:68" customFormat="1">
      <c r="BP845277" s="90"/>
    </row>
    <row r="845278" spans="68:68" customFormat="1">
      <c r="BP845278" s="90"/>
    </row>
    <row r="845279" spans="68:68" customFormat="1">
      <c r="BP845279" s="90"/>
    </row>
    <row r="845280" spans="68:68" customFormat="1">
      <c r="BP845280" s="90"/>
    </row>
    <row r="845281" spans="68:68" customFormat="1">
      <c r="BP845281" s="90"/>
    </row>
    <row r="845282" spans="68:68" customFormat="1">
      <c r="BP845282" s="90"/>
    </row>
    <row r="845283" spans="68:68" customFormat="1">
      <c r="BP845283" s="90"/>
    </row>
    <row r="845284" spans="68:68" customFormat="1">
      <c r="BP845284" s="90"/>
    </row>
    <row r="845285" spans="68:68" customFormat="1">
      <c r="BP845285" s="90"/>
    </row>
    <row r="845286" spans="68:68" customFormat="1">
      <c r="BP845286" s="90"/>
    </row>
    <row r="845287" spans="68:68" customFormat="1">
      <c r="BP845287" s="90"/>
    </row>
    <row r="845288" spans="68:68" customFormat="1">
      <c r="BP845288" s="90"/>
    </row>
    <row r="845289" spans="68:68" customFormat="1">
      <c r="BP845289" s="90"/>
    </row>
    <row r="845290" spans="68:68" customFormat="1">
      <c r="BP845290" s="90"/>
    </row>
    <row r="845291" spans="68:68" customFormat="1">
      <c r="BP845291" s="90"/>
    </row>
    <row r="845292" spans="68:68" customFormat="1">
      <c r="BP845292" s="90"/>
    </row>
    <row r="845293" spans="68:68" customFormat="1">
      <c r="BP845293" s="90"/>
    </row>
    <row r="845294" spans="68:68" customFormat="1">
      <c r="BP845294" s="90"/>
    </row>
    <row r="845295" spans="68:68" customFormat="1">
      <c r="BP845295" s="90"/>
    </row>
    <row r="845296" spans="68:68" customFormat="1">
      <c r="BP845296" s="90"/>
    </row>
    <row r="845297" spans="68:68" customFormat="1">
      <c r="BP845297" s="90"/>
    </row>
    <row r="845298" spans="68:68" customFormat="1">
      <c r="BP845298" s="90"/>
    </row>
    <row r="845299" spans="68:68" customFormat="1">
      <c r="BP845299" s="90"/>
    </row>
    <row r="845300" spans="68:68" customFormat="1">
      <c r="BP845300" s="90"/>
    </row>
    <row r="845301" spans="68:68" customFormat="1">
      <c r="BP845301" s="90"/>
    </row>
    <row r="845302" spans="68:68" customFormat="1">
      <c r="BP845302" s="90"/>
    </row>
    <row r="845303" spans="68:68" customFormat="1">
      <c r="BP845303" s="90"/>
    </row>
    <row r="845304" spans="68:68" customFormat="1">
      <c r="BP845304" s="90"/>
    </row>
    <row r="845305" spans="68:68" customFormat="1">
      <c r="BP845305" s="90"/>
    </row>
    <row r="845306" spans="68:68" customFormat="1">
      <c r="BP845306" s="90"/>
    </row>
    <row r="845307" spans="68:68" customFormat="1">
      <c r="BP845307" s="90"/>
    </row>
    <row r="845308" spans="68:68" customFormat="1">
      <c r="BP845308" s="90"/>
    </row>
    <row r="845309" spans="68:68" customFormat="1">
      <c r="BP845309" s="90"/>
    </row>
    <row r="845310" spans="68:68" customFormat="1">
      <c r="BP845310" s="90"/>
    </row>
    <row r="845311" spans="68:68" customFormat="1">
      <c r="BP845311" s="90"/>
    </row>
    <row r="845312" spans="68:68" customFormat="1">
      <c r="BP845312" s="90"/>
    </row>
    <row r="845313" spans="68:68" customFormat="1">
      <c r="BP845313" s="90"/>
    </row>
    <row r="845314" spans="68:68" customFormat="1">
      <c r="BP845314" s="90"/>
    </row>
    <row r="845315" spans="68:68" customFormat="1">
      <c r="BP845315" s="90"/>
    </row>
    <row r="845316" spans="68:68" customFormat="1">
      <c r="BP845316" s="90"/>
    </row>
    <row r="845317" spans="68:68" customFormat="1">
      <c r="BP845317" s="90"/>
    </row>
    <row r="845318" spans="68:68" customFormat="1">
      <c r="BP845318" s="90"/>
    </row>
    <row r="845319" spans="68:68" customFormat="1">
      <c r="BP845319" s="90"/>
    </row>
    <row r="845320" spans="68:68" customFormat="1">
      <c r="BP845320" s="90"/>
    </row>
    <row r="845321" spans="68:68" customFormat="1">
      <c r="BP845321" s="90"/>
    </row>
    <row r="845322" spans="68:68" customFormat="1">
      <c r="BP845322" s="90"/>
    </row>
    <row r="845323" spans="68:68" customFormat="1">
      <c r="BP845323" s="90"/>
    </row>
    <row r="845324" spans="68:68" customFormat="1">
      <c r="BP845324" s="90"/>
    </row>
    <row r="845325" spans="68:68" customFormat="1">
      <c r="BP845325" s="90"/>
    </row>
    <row r="845326" spans="68:68" customFormat="1">
      <c r="BP845326" s="90"/>
    </row>
    <row r="845327" spans="68:68" customFormat="1">
      <c r="BP845327" s="90"/>
    </row>
    <row r="845328" spans="68:68" customFormat="1">
      <c r="BP845328" s="90"/>
    </row>
    <row r="845329" spans="68:68" customFormat="1">
      <c r="BP845329" s="90"/>
    </row>
    <row r="845330" spans="68:68" customFormat="1">
      <c r="BP845330" s="90"/>
    </row>
    <row r="845331" spans="68:68" customFormat="1">
      <c r="BP845331" s="90"/>
    </row>
    <row r="845332" spans="68:68" customFormat="1">
      <c r="BP845332" s="90"/>
    </row>
    <row r="845333" spans="68:68" customFormat="1">
      <c r="BP845333" s="90"/>
    </row>
    <row r="845334" spans="68:68" customFormat="1">
      <c r="BP845334" s="90"/>
    </row>
    <row r="845335" spans="68:68" customFormat="1">
      <c r="BP845335" s="90"/>
    </row>
    <row r="845336" spans="68:68" customFormat="1">
      <c r="BP845336" s="90"/>
    </row>
    <row r="845337" spans="68:68" customFormat="1">
      <c r="BP845337" s="90"/>
    </row>
    <row r="845338" spans="68:68" customFormat="1">
      <c r="BP845338" s="90"/>
    </row>
    <row r="845339" spans="68:68" customFormat="1">
      <c r="BP845339" s="90"/>
    </row>
    <row r="845340" spans="68:68" customFormat="1">
      <c r="BP845340" s="90"/>
    </row>
    <row r="845341" spans="68:68" customFormat="1">
      <c r="BP845341" s="90"/>
    </row>
    <row r="845342" spans="68:68" customFormat="1">
      <c r="BP845342" s="90"/>
    </row>
    <row r="845343" spans="68:68" customFormat="1">
      <c r="BP845343" s="90"/>
    </row>
    <row r="845344" spans="68:68" customFormat="1">
      <c r="BP845344" s="90"/>
    </row>
    <row r="845345" spans="68:68" customFormat="1">
      <c r="BP845345" s="90"/>
    </row>
    <row r="845346" spans="68:68" customFormat="1">
      <c r="BP845346" s="90"/>
    </row>
    <row r="845347" spans="68:68" customFormat="1">
      <c r="BP845347" s="90"/>
    </row>
    <row r="845348" spans="68:68" customFormat="1">
      <c r="BP845348" s="90"/>
    </row>
    <row r="845349" spans="68:68" customFormat="1">
      <c r="BP845349" s="90"/>
    </row>
    <row r="845350" spans="68:68" customFormat="1">
      <c r="BP845350" s="90"/>
    </row>
    <row r="845351" spans="68:68" customFormat="1">
      <c r="BP845351" s="90"/>
    </row>
    <row r="845352" spans="68:68" customFormat="1">
      <c r="BP845352" s="90"/>
    </row>
    <row r="845353" spans="68:68" customFormat="1">
      <c r="BP845353" s="90"/>
    </row>
    <row r="845354" spans="68:68" customFormat="1">
      <c r="BP845354" s="90"/>
    </row>
    <row r="845355" spans="68:68" customFormat="1">
      <c r="BP845355" s="90"/>
    </row>
    <row r="845356" spans="68:68" customFormat="1">
      <c r="BP845356" s="90"/>
    </row>
    <row r="845357" spans="68:68" customFormat="1">
      <c r="BP845357" s="90"/>
    </row>
    <row r="845358" spans="68:68" customFormat="1">
      <c r="BP845358" s="90"/>
    </row>
    <row r="845359" spans="68:68" customFormat="1">
      <c r="BP845359" s="90"/>
    </row>
    <row r="845360" spans="68:68" customFormat="1">
      <c r="BP845360" s="90"/>
    </row>
    <row r="845361" spans="68:68" customFormat="1">
      <c r="BP845361" s="90"/>
    </row>
    <row r="845362" spans="68:68" customFormat="1">
      <c r="BP845362" s="90"/>
    </row>
    <row r="845363" spans="68:68" customFormat="1">
      <c r="BP845363" s="90"/>
    </row>
    <row r="845364" spans="68:68" customFormat="1">
      <c r="BP845364" s="90"/>
    </row>
    <row r="845365" spans="68:68" customFormat="1">
      <c r="BP845365" s="90"/>
    </row>
    <row r="845366" spans="68:68" customFormat="1">
      <c r="BP845366" s="90"/>
    </row>
    <row r="845367" spans="68:68" customFormat="1">
      <c r="BP845367" s="90"/>
    </row>
    <row r="845368" spans="68:68" customFormat="1">
      <c r="BP845368" s="90"/>
    </row>
    <row r="845369" spans="68:68" customFormat="1">
      <c r="BP845369" s="90"/>
    </row>
    <row r="845370" spans="68:68" customFormat="1">
      <c r="BP845370" s="90"/>
    </row>
    <row r="845371" spans="68:68" customFormat="1">
      <c r="BP845371" s="90"/>
    </row>
    <row r="845372" spans="68:68" customFormat="1">
      <c r="BP845372" s="90"/>
    </row>
    <row r="845373" spans="68:68" customFormat="1">
      <c r="BP845373" s="90"/>
    </row>
    <row r="845374" spans="68:68" customFormat="1">
      <c r="BP845374" s="90"/>
    </row>
    <row r="845375" spans="68:68" customFormat="1">
      <c r="BP845375" s="90"/>
    </row>
    <row r="845376" spans="68:68" customFormat="1">
      <c r="BP845376" s="90"/>
    </row>
    <row r="845377" spans="68:68" customFormat="1">
      <c r="BP845377" s="90"/>
    </row>
    <row r="845378" spans="68:68" customFormat="1">
      <c r="BP845378" s="90"/>
    </row>
    <row r="845379" spans="68:68" customFormat="1">
      <c r="BP845379" s="90"/>
    </row>
    <row r="845380" spans="68:68" customFormat="1">
      <c r="BP845380" s="90"/>
    </row>
    <row r="845381" spans="68:68" customFormat="1">
      <c r="BP845381" s="90"/>
    </row>
    <row r="845382" spans="68:68" customFormat="1">
      <c r="BP845382" s="90"/>
    </row>
    <row r="845383" spans="68:68" customFormat="1">
      <c r="BP845383" s="90"/>
    </row>
    <row r="845384" spans="68:68" customFormat="1">
      <c r="BP845384" s="90"/>
    </row>
    <row r="845385" spans="68:68" customFormat="1">
      <c r="BP845385" s="90"/>
    </row>
    <row r="845386" spans="68:68" customFormat="1">
      <c r="BP845386" s="90"/>
    </row>
    <row r="845387" spans="68:68" customFormat="1">
      <c r="BP845387" s="90"/>
    </row>
    <row r="845388" spans="68:68" customFormat="1">
      <c r="BP845388" s="90"/>
    </row>
    <row r="845389" spans="68:68" customFormat="1">
      <c r="BP845389" s="90"/>
    </row>
    <row r="845390" spans="68:68" customFormat="1">
      <c r="BP845390" s="90"/>
    </row>
    <row r="845391" spans="68:68" customFormat="1">
      <c r="BP845391" s="90"/>
    </row>
    <row r="845392" spans="68:68" customFormat="1">
      <c r="BP845392" s="90"/>
    </row>
    <row r="845393" spans="68:68" customFormat="1">
      <c r="BP845393" s="90"/>
    </row>
    <row r="845394" spans="68:68" customFormat="1">
      <c r="BP845394" s="90"/>
    </row>
    <row r="845395" spans="68:68" customFormat="1">
      <c r="BP845395" s="90"/>
    </row>
    <row r="845396" spans="68:68" customFormat="1">
      <c r="BP845396" s="90"/>
    </row>
    <row r="845397" spans="68:68" customFormat="1">
      <c r="BP845397" s="90"/>
    </row>
    <row r="845398" spans="68:68" customFormat="1">
      <c r="BP845398" s="90"/>
    </row>
    <row r="845399" spans="68:68" customFormat="1">
      <c r="BP845399" s="90"/>
    </row>
    <row r="845400" spans="68:68" customFormat="1">
      <c r="BP845400" s="90"/>
    </row>
    <row r="845401" spans="68:68" customFormat="1">
      <c r="BP845401" s="90"/>
    </row>
    <row r="845402" spans="68:68" customFormat="1">
      <c r="BP845402" s="90"/>
    </row>
    <row r="845403" spans="68:68" customFormat="1">
      <c r="BP845403" s="90"/>
    </row>
    <row r="845404" spans="68:68" customFormat="1">
      <c r="BP845404" s="90"/>
    </row>
    <row r="845405" spans="68:68" customFormat="1">
      <c r="BP845405" s="90"/>
    </row>
    <row r="845406" spans="68:68" customFormat="1">
      <c r="BP845406" s="90"/>
    </row>
    <row r="845407" spans="68:68" customFormat="1">
      <c r="BP845407" s="90"/>
    </row>
    <row r="845408" spans="68:68" customFormat="1">
      <c r="BP845408" s="90"/>
    </row>
    <row r="845409" spans="68:68" customFormat="1">
      <c r="BP845409" s="90"/>
    </row>
    <row r="845410" spans="68:68" customFormat="1">
      <c r="BP845410" s="90"/>
    </row>
    <row r="845411" spans="68:68" customFormat="1">
      <c r="BP845411" s="90"/>
    </row>
    <row r="845412" spans="68:68" customFormat="1">
      <c r="BP845412" s="90"/>
    </row>
    <row r="845413" spans="68:68" customFormat="1">
      <c r="BP845413" s="90"/>
    </row>
    <row r="845414" spans="68:68" customFormat="1">
      <c r="BP845414" s="90"/>
    </row>
    <row r="845415" spans="68:68" customFormat="1">
      <c r="BP845415" s="90"/>
    </row>
    <row r="845416" spans="68:68" customFormat="1">
      <c r="BP845416" s="90"/>
    </row>
    <row r="845417" spans="68:68" customFormat="1">
      <c r="BP845417" s="90"/>
    </row>
    <row r="845418" spans="68:68" customFormat="1">
      <c r="BP845418" s="90"/>
    </row>
    <row r="845419" spans="68:68" customFormat="1">
      <c r="BP845419" s="90"/>
    </row>
    <row r="845420" spans="68:68" customFormat="1">
      <c r="BP845420" s="90"/>
    </row>
    <row r="845421" spans="68:68" customFormat="1">
      <c r="BP845421" s="90"/>
    </row>
    <row r="845422" spans="68:68" customFormat="1">
      <c r="BP845422" s="90"/>
    </row>
    <row r="845423" spans="68:68" customFormat="1">
      <c r="BP845423" s="90"/>
    </row>
    <row r="845424" spans="68:68" customFormat="1">
      <c r="BP845424" s="90"/>
    </row>
    <row r="845425" spans="68:68" customFormat="1">
      <c r="BP845425" s="90"/>
    </row>
    <row r="845426" spans="68:68" customFormat="1">
      <c r="BP845426" s="90"/>
    </row>
    <row r="845427" spans="68:68" customFormat="1">
      <c r="BP845427" s="90"/>
    </row>
    <row r="845428" spans="68:68" customFormat="1">
      <c r="BP845428" s="90"/>
    </row>
    <row r="845429" spans="68:68" customFormat="1">
      <c r="BP845429" s="90"/>
    </row>
    <row r="845430" spans="68:68" customFormat="1">
      <c r="BP845430" s="90"/>
    </row>
    <row r="845431" spans="68:68" customFormat="1">
      <c r="BP845431" s="90"/>
    </row>
    <row r="845432" spans="68:68" customFormat="1">
      <c r="BP845432" s="90"/>
    </row>
    <row r="845433" spans="68:68" customFormat="1">
      <c r="BP845433" s="90"/>
    </row>
    <row r="845434" spans="68:68" customFormat="1">
      <c r="BP845434" s="90"/>
    </row>
    <row r="845435" spans="68:68" customFormat="1">
      <c r="BP845435" s="90"/>
    </row>
    <row r="845436" spans="68:68" customFormat="1">
      <c r="BP845436" s="90"/>
    </row>
    <row r="845437" spans="68:68" customFormat="1">
      <c r="BP845437" s="90"/>
    </row>
    <row r="845438" spans="68:68" customFormat="1">
      <c r="BP845438" s="90"/>
    </row>
    <row r="845439" spans="68:68" customFormat="1">
      <c r="BP845439" s="90"/>
    </row>
    <row r="845440" spans="68:68" customFormat="1">
      <c r="BP845440" s="90"/>
    </row>
    <row r="845441" spans="68:68" customFormat="1">
      <c r="BP845441" s="90"/>
    </row>
    <row r="845442" spans="68:68" customFormat="1">
      <c r="BP845442" s="90"/>
    </row>
    <row r="845443" spans="68:68" customFormat="1">
      <c r="BP845443" s="90"/>
    </row>
    <row r="845444" spans="68:68" customFormat="1">
      <c r="BP845444" s="90"/>
    </row>
    <row r="845445" spans="68:68" customFormat="1">
      <c r="BP845445" s="90"/>
    </row>
    <row r="845446" spans="68:68" customFormat="1">
      <c r="BP845446" s="90"/>
    </row>
    <row r="845447" spans="68:68" customFormat="1">
      <c r="BP845447" s="90"/>
    </row>
    <row r="845448" spans="68:68" customFormat="1">
      <c r="BP845448" s="90"/>
    </row>
    <row r="845449" spans="68:68" customFormat="1">
      <c r="BP845449" s="90"/>
    </row>
    <row r="845450" spans="68:68" customFormat="1">
      <c r="BP845450" s="90"/>
    </row>
    <row r="845451" spans="68:68" customFormat="1">
      <c r="BP845451" s="90"/>
    </row>
    <row r="845452" spans="68:68" customFormat="1">
      <c r="BP845452" s="90"/>
    </row>
    <row r="845453" spans="68:68" customFormat="1">
      <c r="BP845453" s="90"/>
    </row>
    <row r="845454" spans="68:68" customFormat="1">
      <c r="BP845454" s="90"/>
    </row>
    <row r="845455" spans="68:68" customFormat="1">
      <c r="BP845455" s="90"/>
    </row>
    <row r="845456" spans="68:68" customFormat="1">
      <c r="BP845456" s="90"/>
    </row>
    <row r="845457" spans="68:68" customFormat="1">
      <c r="BP845457" s="90"/>
    </row>
    <row r="845458" spans="68:68" customFormat="1">
      <c r="BP845458" s="90"/>
    </row>
    <row r="845459" spans="68:68" customFormat="1">
      <c r="BP845459" s="90"/>
    </row>
    <row r="845460" spans="68:68" customFormat="1">
      <c r="BP845460" s="90"/>
    </row>
    <row r="845461" spans="68:68" customFormat="1">
      <c r="BP845461" s="90"/>
    </row>
    <row r="845462" spans="68:68" customFormat="1">
      <c r="BP845462" s="90"/>
    </row>
    <row r="845463" spans="68:68" customFormat="1">
      <c r="BP845463" s="90"/>
    </row>
    <row r="845464" spans="68:68" customFormat="1">
      <c r="BP845464" s="90"/>
    </row>
    <row r="845465" spans="68:68" customFormat="1">
      <c r="BP845465" s="90"/>
    </row>
    <row r="845466" spans="68:68" customFormat="1">
      <c r="BP845466" s="90"/>
    </row>
    <row r="845467" spans="68:68" customFormat="1">
      <c r="BP845467" s="90"/>
    </row>
    <row r="845468" spans="68:68" customFormat="1">
      <c r="BP845468" s="90"/>
    </row>
    <row r="845469" spans="68:68" customFormat="1">
      <c r="BP845469" s="90"/>
    </row>
    <row r="845470" spans="68:68" customFormat="1">
      <c r="BP845470" s="90"/>
    </row>
    <row r="845471" spans="68:68" customFormat="1">
      <c r="BP845471" s="90"/>
    </row>
    <row r="845472" spans="68:68" customFormat="1">
      <c r="BP845472" s="90"/>
    </row>
    <row r="845473" spans="68:68" customFormat="1">
      <c r="BP845473" s="90"/>
    </row>
    <row r="845474" spans="68:68" customFormat="1">
      <c r="BP845474" s="90"/>
    </row>
    <row r="845475" spans="68:68" customFormat="1">
      <c r="BP845475" s="90"/>
    </row>
    <row r="845476" spans="68:68" customFormat="1">
      <c r="BP845476" s="90"/>
    </row>
    <row r="845477" spans="68:68" customFormat="1">
      <c r="BP845477" s="90"/>
    </row>
    <row r="845478" spans="68:68" customFormat="1">
      <c r="BP845478" s="90"/>
    </row>
    <row r="845479" spans="68:68" customFormat="1">
      <c r="BP845479" s="90"/>
    </row>
    <row r="845480" spans="68:68" customFormat="1">
      <c r="BP845480" s="90"/>
    </row>
    <row r="845481" spans="68:68" customFormat="1">
      <c r="BP845481" s="90"/>
    </row>
    <row r="845482" spans="68:68" customFormat="1">
      <c r="BP845482" s="90"/>
    </row>
    <row r="845483" spans="68:68" customFormat="1">
      <c r="BP845483" s="90"/>
    </row>
    <row r="845484" spans="68:68" customFormat="1">
      <c r="BP845484" s="90"/>
    </row>
    <row r="845485" spans="68:68" customFormat="1">
      <c r="BP845485" s="90"/>
    </row>
    <row r="845486" spans="68:68" customFormat="1">
      <c r="BP845486" s="90"/>
    </row>
    <row r="845487" spans="68:68" customFormat="1">
      <c r="BP845487" s="90"/>
    </row>
    <row r="845488" spans="68:68" customFormat="1">
      <c r="BP845488" s="90"/>
    </row>
    <row r="845489" spans="68:68" customFormat="1">
      <c r="BP845489" s="90"/>
    </row>
    <row r="845490" spans="68:68" customFormat="1">
      <c r="BP845490" s="90"/>
    </row>
    <row r="845491" spans="68:68" customFormat="1">
      <c r="BP845491" s="90"/>
    </row>
    <row r="845492" spans="68:68" customFormat="1">
      <c r="BP845492" s="90"/>
    </row>
    <row r="845493" spans="68:68" customFormat="1">
      <c r="BP845493" s="90"/>
    </row>
    <row r="845494" spans="68:68" customFormat="1">
      <c r="BP845494" s="90"/>
    </row>
    <row r="845495" spans="68:68" customFormat="1">
      <c r="BP845495" s="90"/>
    </row>
    <row r="845496" spans="68:68" customFormat="1">
      <c r="BP845496" s="90"/>
    </row>
    <row r="845497" spans="68:68" customFormat="1">
      <c r="BP845497" s="90"/>
    </row>
    <row r="845498" spans="68:68" customFormat="1">
      <c r="BP845498" s="90"/>
    </row>
    <row r="845499" spans="68:68" customFormat="1">
      <c r="BP845499" s="90"/>
    </row>
    <row r="845500" spans="68:68" customFormat="1">
      <c r="BP845500" s="90"/>
    </row>
    <row r="845501" spans="68:68" customFormat="1">
      <c r="BP845501" s="90"/>
    </row>
    <row r="845502" spans="68:68" customFormat="1">
      <c r="BP845502" s="90"/>
    </row>
    <row r="845503" spans="68:68" customFormat="1">
      <c r="BP845503" s="90"/>
    </row>
    <row r="845504" spans="68:68" customFormat="1">
      <c r="BP845504" s="90"/>
    </row>
    <row r="845505" spans="68:68" customFormat="1">
      <c r="BP845505" s="90"/>
    </row>
    <row r="845506" spans="68:68" customFormat="1">
      <c r="BP845506" s="90"/>
    </row>
    <row r="845507" spans="68:68" customFormat="1">
      <c r="BP845507" s="90"/>
    </row>
    <row r="845508" spans="68:68" customFormat="1">
      <c r="BP845508" s="90"/>
    </row>
    <row r="845509" spans="68:68" customFormat="1">
      <c r="BP845509" s="90"/>
    </row>
    <row r="845510" spans="68:68" customFormat="1">
      <c r="BP845510" s="90"/>
    </row>
    <row r="845511" spans="68:68" customFormat="1">
      <c r="BP845511" s="90"/>
    </row>
    <row r="845512" spans="68:68" customFormat="1">
      <c r="BP845512" s="90"/>
    </row>
    <row r="845513" spans="68:68" customFormat="1">
      <c r="BP845513" s="90"/>
    </row>
    <row r="845514" spans="68:68" customFormat="1">
      <c r="BP845514" s="90"/>
    </row>
    <row r="845515" spans="68:68" customFormat="1">
      <c r="BP845515" s="90"/>
    </row>
    <row r="845516" spans="68:68" customFormat="1">
      <c r="BP845516" s="90"/>
    </row>
    <row r="845517" spans="68:68" customFormat="1">
      <c r="BP845517" s="90"/>
    </row>
    <row r="845518" spans="68:68" customFormat="1">
      <c r="BP845518" s="90"/>
    </row>
    <row r="845519" spans="68:68" customFormat="1">
      <c r="BP845519" s="90"/>
    </row>
    <row r="845520" spans="68:68" customFormat="1">
      <c r="BP845520" s="90"/>
    </row>
    <row r="845521" spans="68:68" customFormat="1">
      <c r="BP845521" s="90"/>
    </row>
    <row r="845522" spans="68:68" customFormat="1">
      <c r="BP845522" s="90"/>
    </row>
    <row r="845523" spans="68:68" customFormat="1">
      <c r="BP845523" s="90"/>
    </row>
    <row r="845524" spans="68:68" customFormat="1">
      <c r="BP845524" s="90"/>
    </row>
    <row r="845525" spans="68:68" customFormat="1">
      <c r="BP845525" s="90"/>
    </row>
    <row r="845526" spans="68:68" customFormat="1">
      <c r="BP845526" s="90"/>
    </row>
    <row r="845527" spans="68:68" customFormat="1">
      <c r="BP845527" s="90"/>
    </row>
    <row r="845528" spans="68:68" customFormat="1">
      <c r="BP845528" s="90"/>
    </row>
    <row r="845529" spans="68:68" customFormat="1">
      <c r="BP845529" s="90"/>
    </row>
    <row r="845530" spans="68:68" customFormat="1">
      <c r="BP845530" s="90"/>
    </row>
    <row r="845531" spans="68:68" customFormat="1">
      <c r="BP845531" s="90"/>
    </row>
    <row r="845532" spans="68:68" customFormat="1">
      <c r="BP845532" s="90"/>
    </row>
    <row r="845533" spans="68:68" customFormat="1">
      <c r="BP845533" s="90"/>
    </row>
    <row r="845534" spans="68:68" customFormat="1">
      <c r="BP845534" s="90"/>
    </row>
    <row r="845535" spans="68:68" customFormat="1">
      <c r="BP845535" s="90"/>
    </row>
    <row r="845536" spans="68:68" customFormat="1">
      <c r="BP845536" s="90"/>
    </row>
    <row r="845537" spans="68:68" customFormat="1">
      <c r="BP845537" s="90"/>
    </row>
    <row r="845538" spans="68:68" customFormat="1">
      <c r="BP845538" s="90"/>
    </row>
    <row r="845539" spans="68:68" customFormat="1">
      <c r="BP845539" s="90"/>
    </row>
    <row r="845540" spans="68:68" customFormat="1">
      <c r="BP845540" s="90"/>
    </row>
    <row r="845541" spans="68:68" customFormat="1">
      <c r="BP845541" s="90"/>
    </row>
    <row r="845542" spans="68:68" customFormat="1">
      <c r="BP845542" s="90"/>
    </row>
    <row r="845543" spans="68:68" customFormat="1">
      <c r="BP845543" s="90"/>
    </row>
    <row r="845544" spans="68:68" customFormat="1">
      <c r="BP845544" s="90"/>
    </row>
    <row r="845545" spans="68:68" customFormat="1">
      <c r="BP845545" s="90"/>
    </row>
    <row r="845546" spans="68:68" customFormat="1">
      <c r="BP845546" s="90"/>
    </row>
    <row r="845547" spans="68:68" customFormat="1">
      <c r="BP845547" s="90"/>
    </row>
    <row r="845548" spans="68:68" customFormat="1">
      <c r="BP845548" s="90"/>
    </row>
    <row r="845549" spans="68:68" customFormat="1">
      <c r="BP845549" s="90"/>
    </row>
    <row r="845550" spans="68:68" customFormat="1">
      <c r="BP845550" s="90"/>
    </row>
    <row r="845551" spans="68:68" customFormat="1">
      <c r="BP845551" s="90"/>
    </row>
    <row r="845552" spans="68:68" customFormat="1">
      <c r="BP845552" s="90"/>
    </row>
    <row r="845553" spans="68:68" customFormat="1">
      <c r="BP845553" s="90"/>
    </row>
    <row r="845554" spans="68:68" customFormat="1">
      <c r="BP845554" s="90"/>
    </row>
    <row r="845555" spans="68:68" customFormat="1">
      <c r="BP845555" s="90"/>
    </row>
    <row r="845556" spans="68:68" customFormat="1">
      <c r="BP845556" s="90"/>
    </row>
    <row r="845557" spans="68:68" customFormat="1">
      <c r="BP845557" s="90"/>
    </row>
    <row r="845558" spans="68:68" customFormat="1">
      <c r="BP845558" s="90"/>
    </row>
    <row r="845559" spans="68:68" customFormat="1">
      <c r="BP845559" s="90"/>
    </row>
    <row r="845560" spans="68:68" customFormat="1">
      <c r="BP845560" s="90"/>
    </row>
    <row r="845561" spans="68:68" customFormat="1">
      <c r="BP845561" s="90"/>
    </row>
    <row r="845562" spans="68:68" customFormat="1">
      <c r="BP845562" s="90"/>
    </row>
    <row r="845563" spans="68:68" customFormat="1">
      <c r="BP845563" s="90"/>
    </row>
    <row r="845564" spans="68:68" customFormat="1">
      <c r="BP845564" s="90"/>
    </row>
    <row r="845565" spans="68:68" customFormat="1">
      <c r="BP845565" s="90"/>
    </row>
    <row r="845566" spans="68:68" customFormat="1">
      <c r="BP845566" s="90"/>
    </row>
    <row r="845567" spans="68:68" customFormat="1">
      <c r="BP845567" s="90"/>
    </row>
    <row r="845568" spans="68:68" customFormat="1">
      <c r="BP845568" s="90"/>
    </row>
    <row r="845569" spans="68:68" customFormat="1">
      <c r="BP845569" s="90"/>
    </row>
    <row r="845570" spans="68:68" customFormat="1">
      <c r="BP845570" s="90"/>
    </row>
    <row r="845571" spans="68:68" customFormat="1">
      <c r="BP845571" s="90"/>
    </row>
    <row r="845572" spans="68:68" customFormat="1">
      <c r="BP845572" s="90"/>
    </row>
    <row r="845573" spans="68:68" customFormat="1">
      <c r="BP845573" s="90"/>
    </row>
    <row r="845574" spans="68:68" customFormat="1">
      <c r="BP845574" s="90"/>
    </row>
    <row r="845575" spans="68:68" customFormat="1">
      <c r="BP845575" s="90"/>
    </row>
    <row r="845576" spans="68:68" customFormat="1">
      <c r="BP845576" s="90"/>
    </row>
    <row r="845577" spans="68:68" customFormat="1">
      <c r="BP845577" s="90"/>
    </row>
    <row r="845578" spans="68:68" customFormat="1">
      <c r="BP845578" s="90"/>
    </row>
    <row r="845579" spans="68:68" customFormat="1">
      <c r="BP845579" s="90"/>
    </row>
    <row r="845580" spans="68:68" customFormat="1">
      <c r="BP845580" s="90"/>
    </row>
    <row r="845581" spans="68:68" customFormat="1">
      <c r="BP845581" s="90"/>
    </row>
    <row r="845582" spans="68:68" customFormat="1">
      <c r="BP845582" s="90"/>
    </row>
    <row r="845583" spans="68:68" customFormat="1">
      <c r="BP845583" s="90"/>
    </row>
    <row r="845584" spans="68:68" customFormat="1">
      <c r="BP845584" s="90"/>
    </row>
    <row r="845585" spans="68:68" customFormat="1">
      <c r="BP845585" s="90"/>
    </row>
    <row r="845586" spans="68:68" customFormat="1">
      <c r="BP845586" s="90"/>
    </row>
    <row r="845587" spans="68:68" customFormat="1">
      <c r="BP845587" s="90"/>
    </row>
    <row r="845588" spans="68:68" customFormat="1">
      <c r="BP845588" s="90"/>
    </row>
    <row r="845589" spans="68:68" customFormat="1">
      <c r="BP845589" s="90"/>
    </row>
    <row r="845590" spans="68:68" customFormat="1">
      <c r="BP845590" s="90"/>
    </row>
    <row r="845591" spans="68:68" customFormat="1">
      <c r="BP845591" s="90"/>
    </row>
    <row r="845592" spans="68:68" customFormat="1">
      <c r="BP845592" s="90"/>
    </row>
    <row r="845593" spans="68:68" customFormat="1">
      <c r="BP845593" s="90"/>
    </row>
    <row r="845594" spans="68:68" customFormat="1">
      <c r="BP845594" s="90"/>
    </row>
    <row r="845595" spans="68:68" customFormat="1">
      <c r="BP845595" s="90"/>
    </row>
    <row r="845596" spans="68:68" customFormat="1">
      <c r="BP845596" s="90"/>
    </row>
    <row r="845597" spans="68:68" customFormat="1">
      <c r="BP845597" s="90"/>
    </row>
    <row r="845598" spans="68:68" customFormat="1">
      <c r="BP845598" s="90"/>
    </row>
    <row r="845599" spans="68:68" customFormat="1">
      <c r="BP845599" s="90"/>
    </row>
    <row r="845600" spans="68:68" customFormat="1">
      <c r="BP845600" s="90"/>
    </row>
    <row r="845601" spans="68:68" customFormat="1">
      <c r="BP845601" s="90"/>
    </row>
    <row r="845602" spans="68:68" customFormat="1">
      <c r="BP845602" s="90"/>
    </row>
    <row r="845603" spans="68:68" customFormat="1">
      <c r="BP845603" s="90"/>
    </row>
    <row r="845604" spans="68:68" customFormat="1">
      <c r="BP845604" s="90"/>
    </row>
    <row r="845605" spans="68:68" customFormat="1">
      <c r="BP845605" s="90"/>
    </row>
    <row r="845606" spans="68:68" customFormat="1">
      <c r="BP845606" s="90"/>
    </row>
    <row r="845607" spans="68:68" customFormat="1">
      <c r="BP845607" s="90"/>
    </row>
    <row r="845608" spans="68:68" customFormat="1">
      <c r="BP845608" s="90"/>
    </row>
    <row r="845609" spans="68:68" customFormat="1">
      <c r="BP845609" s="90"/>
    </row>
    <row r="845610" spans="68:68" customFormat="1">
      <c r="BP845610" s="90"/>
    </row>
    <row r="845611" spans="68:68" customFormat="1">
      <c r="BP845611" s="90"/>
    </row>
    <row r="845612" spans="68:68" customFormat="1">
      <c r="BP845612" s="90"/>
    </row>
    <row r="845613" spans="68:68" customFormat="1">
      <c r="BP845613" s="90"/>
    </row>
    <row r="845614" spans="68:68" customFormat="1">
      <c r="BP845614" s="90"/>
    </row>
    <row r="845615" spans="68:68" customFormat="1">
      <c r="BP845615" s="90"/>
    </row>
    <row r="845616" spans="68:68" customFormat="1">
      <c r="BP845616" s="90"/>
    </row>
    <row r="845617" spans="68:68" customFormat="1">
      <c r="BP845617" s="90"/>
    </row>
    <row r="845618" spans="68:68" customFormat="1">
      <c r="BP845618" s="90"/>
    </row>
    <row r="845619" spans="68:68" customFormat="1">
      <c r="BP845619" s="90"/>
    </row>
    <row r="845620" spans="68:68" customFormat="1">
      <c r="BP845620" s="90"/>
    </row>
    <row r="845621" spans="68:68" customFormat="1">
      <c r="BP845621" s="90"/>
    </row>
    <row r="845622" spans="68:68" customFormat="1">
      <c r="BP845622" s="90"/>
    </row>
    <row r="845623" spans="68:68" customFormat="1">
      <c r="BP845623" s="90"/>
    </row>
    <row r="845624" spans="68:68" customFormat="1">
      <c r="BP845624" s="90"/>
    </row>
    <row r="845625" spans="68:68" customFormat="1">
      <c r="BP845625" s="90"/>
    </row>
    <row r="845626" spans="68:68" customFormat="1">
      <c r="BP845626" s="90"/>
    </row>
    <row r="845627" spans="68:68" customFormat="1">
      <c r="BP845627" s="90"/>
    </row>
    <row r="845628" spans="68:68" customFormat="1">
      <c r="BP845628" s="90"/>
    </row>
    <row r="845629" spans="68:68" customFormat="1">
      <c r="BP845629" s="90"/>
    </row>
    <row r="845630" spans="68:68" customFormat="1">
      <c r="BP845630" s="90"/>
    </row>
    <row r="845631" spans="68:68" customFormat="1">
      <c r="BP845631" s="90"/>
    </row>
    <row r="845632" spans="68:68" customFormat="1">
      <c r="BP845632" s="90"/>
    </row>
    <row r="845633" spans="68:68" customFormat="1">
      <c r="BP845633" s="90"/>
    </row>
    <row r="845634" spans="68:68" customFormat="1">
      <c r="BP845634" s="90"/>
    </row>
    <row r="845635" spans="68:68" customFormat="1">
      <c r="BP845635" s="90"/>
    </row>
    <row r="845636" spans="68:68" customFormat="1">
      <c r="BP845636" s="90"/>
    </row>
    <row r="845637" spans="68:68" customFormat="1">
      <c r="BP845637" s="90"/>
    </row>
    <row r="845638" spans="68:68" customFormat="1">
      <c r="BP845638" s="90"/>
    </row>
    <row r="845639" spans="68:68" customFormat="1">
      <c r="BP845639" s="90"/>
    </row>
    <row r="845640" spans="68:68" customFormat="1">
      <c r="BP845640" s="90"/>
    </row>
    <row r="845641" spans="68:68" customFormat="1">
      <c r="BP845641" s="90"/>
    </row>
    <row r="845642" spans="68:68" customFormat="1">
      <c r="BP845642" s="90"/>
    </row>
    <row r="845643" spans="68:68" customFormat="1">
      <c r="BP845643" s="90"/>
    </row>
    <row r="845644" spans="68:68" customFormat="1">
      <c r="BP845644" s="90"/>
    </row>
    <row r="845645" spans="68:68" customFormat="1">
      <c r="BP845645" s="90"/>
    </row>
    <row r="845646" spans="68:68" customFormat="1">
      <c r="BP845646" s="90"/>
    </row>
    <row r="845647" spans="68:68" customFormat="1">
      <c r="BP845647" s="90"/>
    </row>
    <row r="845648" spans="68:68" customFormat="1">
      <c r="BP845648" s="90"/>
    </row>
    <row r="845649" spans="68:68" customFormat="1">
      <c r="BP845649" s="90"/>
    </row>
    <row r="845650" spans="68:68" customFormat="1">
      <c r="BP845650" s="90"/>
    </row>
    <row r="845651" spans="68:68" customFormat="1">
      <c r="BP845651" s="90"/>
    </row>
    <row r="845652" spans="68:68" customFormat="1">
      <c r="BP845652" s="90"/>
    </row>
    <row r="845653" spans="68:68" customFormat="1">
      <c r="BP845653" s="90"/>
    </row>
    <row r="845654" spans="68:68" customFormat="1">
      <c r="BP845654" s="90"/>
    </row>
    <row r="845655" spans="68:68" customFormat="1">
      <c r="BP845655" s="90"/>
    </row>
    <row r="845656" spans="68:68" customFormat="1">
      <c r="BP845656" s="90"/>
    </row>
    <row r="845657" spans="68:68" customFormat="1">
      <c r="BP845657" s="90"/>
    </row>
    <row r="845658" spans="68:68" customFormat="1">
      <c r="BP845658" s="90"/>
    </row>
    <row r="845659" spans="68:68" customFormat="1">
      <c r="BP845659" s="90"/>
    </row>
    <row r="845660" spans="68:68" customFormat="1">
      <c r="BP845660" s="90"/>
    </row>
    <row r="845661" spans="68:68" customFormat="1">
      <c r="BP845661" s="90"/>
    </row>
    <row r="845662" spans="68:68" customFormat="1">
      <c r="BP845662" s="90"/>
    </row>
    <row r="845663" spans="68:68" customFormat="1">
      <c r="BP845663" s="90"/>
    </row>
    <row r="845664" spans="68:68" customFormat="1">
      <c r="BP845664" s="90"/>
    </row>
    <row r="845665" spans="68:68" customFormat="1">
      <c r="BP845665" s="90"/>
    </row>
    <row r="845666" spans="68:68" customFormat="1">
      <c r="BP845666" s="90"/>
    </row>
    <row r="845667" spans="68:68" customFormat="1">
      <c r="BP845667" s="90"/>
    </row>
    <row r="845668" spans="68:68" customFormat="1">
      <c r="BP845668" s="90"/>
    </row>
    <row r="845669" spans="68:68" customFormat="1">
      <c r="BP845669" s="90"/>
    </row>
    <row r="845670" spans="68:68" customFormat="1">
      <c r="BP845670" s="90"/>
    </row>
    <row r="845671" spans="68:68" customFormat="1">
      <c r="BP845671" s="90"/>
    </row>
    <row r="845672" spans="68:68" customFormat="1">
      <c r="BP845672" s="90"/>
    </row>
    <row r="845673" spans="68:68" customFormat="1">
      <c r="BP845673" s="90"/>
    </row>
    <row r="845674" spans="68:68" customFormat="1">
      <c r="BP845674" s="90"/>
    </row>
    <row r="845675" spans="68:68" customFormat="1">
      <c r="BP845675" s="90"/>
    </row>
    <row r="845676" spans="68:68" customFormat="1">
      <c r="BP845676" s="90"/>
    </row>
    <row r="845677" spans="68:68" customFormat="1">
      <c r="BP845677" s="90"/>
    </row>
    <row r="845678" spans="68:68" customFormat="1">
      <c r="BP845678" s="90"/>
    </row>
    <row r="845679" spans="68:68" customFormat="1">
      <c r="BP845679" s="90"/>
    </row>
    <row r="845680" spans="68:68" customFormat="1">
      <c r="BP845680" s="90"/>
    </row>
    <row r="845681" spans="68:68" customFormat="1">
      <c r="BP845681" s="90"/>
    </row>
    <row r="845682" spans="68:68" customFormat="1">
      <c r="BP845682" s="90"/>
    </row>
    <row r="845683" spans="68:68" customFormat="1">
      <c r="BP845683" s="90"/>
    </row>
    <row r="845684" spans="68:68" customFormat="1">
      <c r="BP845684" s="90"/>
    </row>
    <row r="845685" spans="68:68" customFormat="1">
      <c r="BP845685" s="90"/>
    </row>
    <row r="845686" spans="68:68" customFormat="1">
      <c r="BP845686" s="90"/>
    </row>
    <row r="845687" spans="68:68" customFormat="1">
      <c r="BP845687" s="90"/>
    </row>
    <row r="845688" spans="68:68" customFormat="1">
      <c r="BP845688" s="90"/>
    </row>
    <row r="845689" spans="68:68" customFormat="1">
      <c r="BP845689" s="90"/>
    </row>
    <row r="845690" spans="68:68" customFormat="1">
      <c r="BP845690" s="90"/>
    </row>
    <row r="845691" spans="68:68" customFormat="1">
      <c r="BP845691" s="90"/>
    </row>
    <row r="845692" spans="68:68" customFormat="1">
      <c r="BP845692" s="90"/>
    </row>
    <row r="845693" spans="68:68" customFormat="1">
      <c r="BP845693" s="90"/>
    </row>
    <row r="845694" spans="68:68" customFormat="1">
      <c r="BP845694" s="90"/>
    </row>
    <row r="845695" spans="68:68" customFormat="1">
      <c r="BP845695" s="90"/>
    </row>
    <row r="845696" spans="68:68" customFormat="1">
      <c r="BP845696" s="90"/>
    </row>
    <row r="845697" spans="68:68" customFormat="1">
      <c r="BP845697" s="90"/>
    </row>
    <row r="845698" spans="68:68" customFormat="1">
      <c r="BP845698" s="90"/>
    </row>
    <row r="845699" spans="68:68" customFormat="1">
      <c r="BP845699" s="90"/>
    </row>
    <row r="845700" spans="68:68" customFormat="1">
      <c r="BP845700" s="90"/>
    </row>
    <row r="845701" spans="68:68" customFormat="1">
      <c r="BP845701" s="90"/>
    </row>
    <row r="845702" spans="68:68" customFormat="1">
      <c r="BP845702" s="90"/>
    </row>
    <row r="845703" spans="68:68" customFormat="1">
      <c r="BP845703" s="90"/>
    </row>
    <row r="845704" spans="68:68" customFormat="1">
      <c r="BP845704" s="90"/>
    </row>
    <row r="845705" spans="68:68" customFormat="1">
      <c r="BP845705" s="90"/>
    </row>
    <row r="845706" spans="68:68" customFormat="1">
      <c r="BP845706" s="90"/>
    </row>
    <row r="845707" spans="68:68" customFormat="1">
      <c r="BP845707" s="90"/>
    </row>
    <row r="845708" spans="68:68" customFormat="1">
      <c r="BP845708" s="90"/>
    </row>
    <row r="845709" spans="68:68" customFormat="1">
      <c r="BP845709" s="90"/>
    </row>
    <row r="845710" spans="68:68" customFormat="1">
      <c r="BP845710" s="90"/>
    </row>
    <row r="845711" spans="68:68" customFormat="1">
      <c r="BP845711" s="90"/>
    </row>
    <row r="845712" spans="68:68" customFormat="1">
      <c r="BP845712" s="90"/>
    </row>
    <row r="845713" spans="68:68" customFormat="1">
      <c r="BP845713" s="90"/>
    </row>
    <row r="845714" spans="68:68" customFormat="1">
      <c r="BP845714" s="90"/>
    </row>
    <row r="845715" spans="68:68" customFormat="1">
      <c r="BP845715" s="90"/>
    </row>
    <row r="845716" spans="68:68" customFormat="1">
      <c r="BP845716" s="90"/>
    </row>
    <row r="845717" spans="68:68" customFormat="1">
      <c r="BP845717" s="90"/>
    </row>
    <row r="845718" spans="68:68" customFormat="1">
      <c r="BP845718" s="90"/>
    </row>
    <row r="845719" spans="68:68" customFormat="1">
      <c r="BP845719" s="90"/>
    </row>
    <row r="845720" spans="68:68" customFormat="1">
      <c r="BP845720" s="90"/>
    </row>
    <row r="845721" spans="68:68" customFormat="1">
      <c r="BP845721" s="90"/>
    </row>
    <row r="845722" spans="68:68" customFormat="1">
      <c r="BP845722" s="90"/>
    </row>
    <row r="845723" spans="68:68" customFormat="1">
      <c r="BP845723" s="90"/>
    </row>
    <row r="845724" spans="68:68" customFormat="1">
      <c r="BP845724" s="90"/>
    </row>
    <row r="845725" spans="68:68" customFormat="1">
      <c r="BP845725" s="90"/>
    </row>
    <row r="845726" spans="68:68" customFormat="1">
      <c r="BP845726" s="90"/>
    </row>
    <row r="845727" spans="68:68" customFormat="1">
      <c r="BP845727" s="90"/>
    </row>
    <row r="845728" spans="68:68" customFormat="1">
      <c r="BP845728" s="90"/>
    </row>
    <row r="845729" spans="68:68" customFormat="1">
      <c r="BP845729" s="90"/>
    </row>
    <row r="845730" spans="68:68" customFormat="1">
      <c r="BP845730" s="90"/>
    </row>
    <row r="845731" spans="68:68" customFormat="1">
      <c r="BP845731" s="90"/>
    </row>
    <row r="845732" spans="68:68" customFormat="1">
      <c r="BP845732" s="90"/>
    </row>
    <row r="845733" spans="68:68" customFormat="1">
      <c r="BP845733" s="90"/>
    </row>
    <row r="845734" spans="68:68" customFormat="1">
      <c r="BP845734" s="90"/>
    </row>
    <row r="845735" spans="68:68" customFormat="1">
      <c r="BP845735" s="90"/>
    </row>
    <row r="845736" spans="68:68" customFormat="1">
      <c r="BP845736" s="90"/>
    </row>
    <row r="845737" spans="68:68" customFormat="1">
      <c r="BP845737" s="90"/>
    </row>
    <row r="845738" spans="68:68" customFormat="1">
      <c r="BP845738" s="90"/>
    </row>
    <row r="845739" spans="68:68" customFormat="1">
      <c r="BP845739" s="90"/>
    </row>
    <row r="845740" spans="68:68" customFormat="1">
      <c r="BP845740" s="90"/>
    </row>
    <row r="845741" spans="68:68" customFormat="1">
      <c r="BP845741" s="90"/>
    </row>
    <row r="845742" spans="68:68" customFormat="1">
      <c r="BP845742" s="90"/>
    </row>
    <row r="845743" spans="68:68" customFormat="1">
      <c r="BP845743" s="90"/>
    </row>
    <row r="845744" spans="68:68" customFormat="1">
      <c r="BP845744" s="90"/>
    </row>
    <row r="845745" spans="68:68" customFormat="1">
      <c r="BP845745" s="90"/>
    </row>
    <row r="845746" spans="68:68" customFormat="1">
      <c r="BP845746" s="90"/>
    </row>
    <row r="845747" spans="68:68" customFormat="1">
      <c r="BP845747" s="90"/>
    </row>
    <row r="845748" spans="68:68" customFormat="1">
      <c r="BP845748" s="90"/>
    </row>
    <row r="845749" spans="68:68" customFormat="1">
      <c r="BP845749" s="90"/>
    </row>
    <row r="845750" spans="68:68" customFormat="1">
      <c r="BP845750" s="90"/>
    </row>
    <row r="845751" spans="68:68" customFormat="1">
      <c r="BP845751" s="90"/>
    </row>
    <row r="845752" spans="68:68" customFormat="1">
      <c r="BP845752" s="90"/>
    </row>
    <row r="845753" spans="68:68" customFormat="1">
      <c r="BP845753" s="90"/>
    </row>
    <row r="845754" spans="68:68" customFormat="1">
      <c r="BP845754" s="90"/>
    </row>
    <row r="845755" spans="68:68" customFormat="1">
      <c r="BP845755" s="90"/>
    </row>
    <row r="845756" spans="68:68" customFormat="1">
      <c r="BP845756" s="90"/>
    </row>
    <row r="845757" spans="68:68" customFormat="1">
      <c r="BP845757" s="90"/>
    </row>
    <row r="845758" spans="68:68" customFormat="1">
      <c r="BP845758" s="90"/>
    </row>
    <row r="845759" spans="68:68" customFormat="1">
      <c r="BP845759" s="90"/>
    </row>
    <row r="845760" spans="68:68" customFormat="1">
      <c r="BP845760" s="90"/>
    </row>
    <row r="845761" spans="68:68" customFormat="1">
      <c r="BP845761" s="90"/>
    </row>
    <row r="845762" spans="68:68" customFormat="1">
      <c r="BP845762" s="90"/>
    </row>
    <row r="845763" spans="68:68" customFormat="1">
      <c r="BP845763" s="90"/>
    </row>
    <row r="845764" spans="68:68" customFormat="1">
      <c r="BP845764" s="90"/>
    </row>
    <row r="845765" spans="68:68" customFormat="1">
      <c r="BP845765" s="90"/>
    </row>
    <row r="845766" spans="68:68" customFormat="1">
      <c r="BP845766" s="90"/>
    </row>
    <row r="845767" spans="68:68" customFormat="1">
      <c r="BP845767" s="90"/>
    </row>
    <row r="845768" spans="68:68" customFormat="1">
      <c r="BP845768" s="90"/>
    </row>
    <row r="845769" spans="68:68" customFormat="1">
      <c r="BP845769" s="90"/>
    </row>
    <row r="845770" spans="68:68" customFormat="1">
      <c r="BP845770" s="90"/>
    </row>
    <row r="845771" spans="68:68" customFormat="1">
      <c r="BP845771" s="90"/>
    </row>
    <row r="845772" spans="68:68" customFormat="1">
      <c r="BP845772" s="90"/>
    </row>
    <row r="845773" spans="68:68" customFormat="1">
      <c r="BP845773" s="90"/>
    </row>
    <row r="845774" spans="68:68" customFormat="1">
      <c r="BP845774" s="90"/>
    </row>
    <row r="845775" spans="68:68" customFormat="1">
      <c r="BP845775" s="90"/>
    </row>
    <row r="845776" spans="68:68" customFormat="1">
      <c r="BP845776" s="90"/>
    </row>
    <row r="845777" spans="68:68" customFormat="1">
      <c r="BP845777" s="90"/>
    </row>
    <row r="845778" spans="68:68" customFormat="1">
      <c r="BP845778" s="90"/>
    </row>
    <row r="845779" spans="68:68" customFormat="1">
      <c r="BP845779" s="90"/>
    </row>
    <row r="845780" spans="68:68" customFormat="1">
      <c r="BP845780" s="90"/>
    </row>
    <row r="845781" spans="68:68" customFormat="1">
      <c r="BP845781" s="90"/>
    </row>
    <row r="845782" spans="68:68" customFormat="1">
      <c r="BP845782" s="90"/>
    </row>
    <row r="845783" spans="68:68" customFormat="1">
      <c r="BP845783" s="90"/>
    </row>
    <row r="845784" spans="68:68" customFormat="1">
      <c r="BP845784" s="90"/>
    </row>
    <row r="845785" spans="68:68" customFormat="1">
      <c r="BP845785" s="90"/>
    </row>
    <row r="845786" spans="68:68" customFormat="1">
      <c r="BP845786" s="90"/>
    </row>
    <row r="845787" spans="68:68" customFormat="1">
      <c r="BP845787" s="90"/>
    </row>
    <row r="845788" spans="68:68" customFormat="1">
      <c r="BP845788" s="90"/>
    </row>
    <row r="845789" spans="68:68" customFormat="1">
      <c r="BP845789" s="90"/>
    </row>
    <row r="845790" spans="68:68" customFormat="1">
      <c r="BP845790" s="90"/>
    </row>
    <row r="845791" spans="68:68" customFormat="1">
      <c r="BP845791" s="90"/>
    </row>
    <row r="845792" spans="68:68" customFormat="1">
      <c r="BP845792" s="90"/>
    </row>
    <row r="845793" spans="68:68" customFormat="1">
      <c r="BP845793" s="90"/>
    </row>
    <row r="845794" spans="68:68" customFormat="1">
      <c r="BP845794" s="90"/>
    </row>
    <row r="845795" spans="68:68" customFormat="1">
      <c r="BP845795" s="90"/>
    </row>
    <row r="845796" spans="68:68" customFormat="1">
      <c r="BP845796" s="90"/>
    </row>
    <row r="845797" spans="68:68" customFormat="1">
      <c r="BP845797" s="90"/>
    </row>
    <row r="845798" spans="68:68" customFormat="1">
      <c r="BP845798" s="90"/>
    </row>
    <row r="845799" spans="68:68" customFormat="1">
      <c r="BP845799" s="90"/>
    </row>
    <row r="845800" spans="68:68" customFormat="1">
      <c r="BP845800" s="90"/>
    </row>
    <row r="845801" spans="68:68" customFormat="1">
      <c r="BP845801" s="90"/>
    </row>
    <row r="845802" spans="68:68" customFormat="1">
      <c r="BP845802" s="90"/>
    </row>
    <row r="845803" spans="68:68" customFormat="1">
      <c r="BP845803" s="90"/>
    </row>
    <row r="845804" spans="68:68" customFormat="1">
      <c r="BP845804" s="90"/>
    </row>
    <row r="845805" spans="68:68" customFormat="1">
      <c r="BP845805" s="90"/>
    </row>
    <row r="845806" spans="68:68" customFormat="1">
      <c r="BP845806" s="90"/>
    </row>
    <row r="845807" spans="68:68" customFormat="1">
      <c r="BP845807" s="90"/>
    </row>
    <row r="845808" spans="68:68" customFormat="1">
      <c r="BP845808" s="90"/>
    </row>
    <row r="845809" spans="68:68" customFormat="1">
      <c r="BP845809" s="90"/>
    </row>
    <row r="845810" spans="68:68" customFormat="1">
      <c r="BP845810" s="90"/>
    </row>
    <row r="845811" spans="68:68" customFormat="1">
      <c r="BP845811" s="90"/>
    </row>
    <row r="845812" spans="68:68" customFormat="1">
      <c r="BP845812" s="90"/>
    </row>
    <row r="845813" spans="68:68" customFormat="1">
      <c r="BP845813" s="90"/>
    </row>
    <row r="845814" spans="68:68" customFormat="1">
      <c r="BP845814" s="90"/>
    </row>
    <row r="845815" spans="68:68" customFormat="1">
      <c r="BP845815" s="90"/>
    </row>
    <row r="845816" spans="68:68" customFormat="1">
      <c r="BP845816" s="90"/>
    </row>
    <row r="845817" spans="68:68" customFormat="1">
      <c r="BP845817" s="90"/>
    </row>
    <row r="845818" spans="68:68" customFormat="1">
      <c r="BP845818" s="90"/>
    </row>
    <row r="845819" spans="68:68" customFormat="1">
      <c r="BP845819" s="90"/>
    </row>
    <row r="845820" spans="68:68" customFormat="1">
      <c r="BP845820" s="90"/>
    </row>
    <row r="845821" spans="68:68" customFormat="1">
      <c r="BP845821" s="90"/>
    </row>
    <row r="845822" spans="68:68" customFormat="1">
      <c r="BP845822" s="90"/>
    </row>
    <row r="845823" spans="68:68" customFormat="1">
      <c r="BP845823" s="90"/>
    </row>
    <row r="845824" spans="68:68" customFormat="1">
      <c r="BP845824" s="90"/>
    </row>
    <row r="845825" spans="68:68" customFormat="1">
      <c r="BP845825" s="90"/>
    </row>
    <row r="845826" spans="68:68" customFormat="1">
      <c r="BP845826" s="90"/>
    </row>
    <row r="845827" spans="68:68" customFormat="1">
      <c r="BP845827" s="90"/>
    </row>
    <row r="845828" spans="68:68" customFormat="1">
      <c r="BP845828" s="90"/>
    </row>
    <row r="845829" spans="68:68" customFormat="1">
      <c r="BP845829" s="90"/>
    </row>
    <row r="845830" spans="68:68" customFormat="1">
      <c r="BP845830" s="90"/>
    </row>
    <row r="845831" spans="68:68" customFormat="1">
      <c r="BP845831" s="90"/>
    </row>
    <row r="845832" spans="68:68" customFormat="1">
      <c r="BP845832" s="90"/>
    </row>
    <row r="845833" spans="68:68" customFormat="1">
      <c r="BP845833" s="90"/>
    </row>
    <row r="845834" spans="68:68" customFormat="1">
      <c r="BP845834" s="90"/>
    </row>
    <row r="845835" spans="68:68" customFormat="1">
      <c r="BP845835" s="90"/>
    </row>
    <row r="845836" spans="68:68" customFormat="1">
      <c r="BP845836" s="90"/>
    </row>
    <row r="845837" spans="68:68" customFormat="1">
      <c r="BP845837" s="90"/>
    </row>
    <row r="845838" spans="68:68" customFormat="1">
      <c r="BP845838" s="90"/>
    </row>
    <row r="845839" spans="68:68" customFormat="1">
      <c r="BP845839" s="90"/>
    </row>
    <row r="845840" spans="68:68" customFormat="1">
      <c r="BP845840" s="90"/>
    </row>
    <row r="845841" spans="68:68" customFormat="1">
      <c r="BP845841" s="90"/>
    </row>
    <row r="845842" spans="68:68" customFormat="1">
      <c r="BP845842" s="90"/>
    </row>
    <row r="845843" spans="68:68" customFormat="1">
      <c r="BP845843" s="90"/>
    </row>
    <row r="845844" spans="68:68" customFormat="1">
      <c r="BP845844" s="90"/>
    </row>
    <row r="845845" spans="68:68" customFormat="1">
      <c r="BP845845" s="90"/>
    </row>
    <row r="845846" spans="68:68" customFormat="1">
      <c r="BP845846" s="90"/>
    </row>
    <row r="845847" spans="68:68" customFormat="1">
      <c r="BP845847" s="90"/>
    </row>
    <row r="845848" spans="68:68" customFormat="1">
      <c r="BP845848" s="90"/>
    </row>
    <row r="845849" spans="68:68" customFormat="1">
      <c r="BP845849" s="90"/>
    </row>
    <row r="845850" spans="68:68" customFormat="1">
      <c r="BP845850" s="90"/>
    </row>
    <row r="845851" spans="68:68" customFormat="1">
      <c r="BP845851" s="90"/>
    </row>
    <row r="845852" spans="68:68" customFormat="1">
      <c r="BP845852" s="90"/>
    </row>
    <row r="845853" spans="68:68" customFormat="1">
      <c r="BP845853" s="90"/>
    </row>
    <row r="845854" spans="68:68" customFormat="1">
      <c r="BP845854" s="90"/>
    </row>
    <row r="845855" spans="68:68" customFormat="1">
      <c r="BP845855" s="90"/>
    </row>
    <row r="845856" spans="68:68" customFormat="1">
      <c r="BP845856" s="90"/>
    </row>
    <row r="845857" spans="68:68" customFormat="1">
      <c r="BP845857" s="90"/>
    </row>
    <row r="845858" spans="68:68" customFormat="1">
      <c r="BP845858" s="90"/>
    </row>
    <row r="845859" spans="68:68" customFormat="1">
      <c r="BP845859" s="90"/>
    </row>
    <row r="845860" spans="68:68" customFormat="1">
      <c r="BP845860" s="90"/>
    </row>
    <row r="845861" spans="68:68" customFormat="1">
      <c r="BP845861" s="90"/>
    </row>
    <row r="845862" spans="68:68" customFormat="1">
      <c r="BP845862" s="90"/>
    </row>
    <row r="845863" spans="68:68" customFormat="1">
      <c r="BP845863" s="90"/>
    </row>
    <row r="845864" spans="68:68" customFormat="1">
      <c r="BP845864" s="90"/>
    </row>
    <row r="845865" spans="68:68" customFormat="1">
      <c r="BP845865" s="90"/>
    </row>
    <row r="845866" spans="68:68" customFormat="1">
      <c r="BP845866" s="90"/>
    </row>
    <row r="845867" spans="68:68" customFormat="1">
      <c r="BP845867" s="90"/>
    </row>
    <row r="845868" spans="68:68" customFormat="1">
      <c r="BP845868" s="90"/>
    </row>
    <row r="845869" spans="68:68" customFormat="1">
      <c r="BP845869" s="90"/>
    </row>
    <row r="845870" spans="68:68" customFormat="1">
      <c r="BP845870" s="90"/>
    </row>
    <row r="845871" spans="68:68" customFormat="1">
      <c r="BP845871" s="90"/>
    </row>
    <row r="845872" spans="68:68" customFormat="1">
      <c r="BP845872" s="90"/>
    </row>
    <row r="845873" spans="68:68" customFormat="1">
      <c r="BP845873" s="90"/>
    </row>
    <row r="845874" spans="68:68" customFormat="1">
      <c r="BP845874" s="90"/>
    </row>
    <row r="845875" spans="68:68" customFormat="1">
      <c r="BP845875" s="90"/>
    </row>
    <row r="845876" spans="68:68" customFormat="1">
      <c r="BP845876" s="90"/>
    </row>
    <row r="845877" spans="68:68" customFormat="1">
      <c r="BP845877" s="90"/>
    </row>
    <row r="845878" spans="68:68" customFormat="1">
      <c r="BP845878" s="90"/>
    </row>
    <row r="845879" spans="68:68" customFormat="1">
      <c r="BP845879" s="90"/>
    </row>
    <row r="845880" spans="68:68" customFormat="1">
      <c r="BP845880" s="90"/>
    </row>
    <row r="845881" spans="68:68" customFormat="1">
      <c r="BP845881" s="90"/>
    </row>
    <row r="845882" spans="68:68" customFormat="1">
      <c r="BP845882" s="90"/>
    </row>
    <row r="845883" spans="68:68" customFormat="1">
      <c r="BP845883" s="90"/>
    </row>
    <row r="845884" spans="68:68" customFormat="1">
      <c r="BP845884" s="90"/>
    </row>
    <row r="845885" spans="68:68" customFormat="1">
      <c r="BP845885" s="90"/>
    </row>
    <row r="845886" spans="68:68" customFormat="1">
      <c r="BP845886" s="90"/>
    </row>
    <row r="845887" spans="68:68" customFormat="1">
      <c r="BP845887" s="90"/>
    </row>
    <row r="845888" spans="68:68" customFormat="1">
      <c r="BP845888" s="90"/>
    </row>
    <row r="845889" spans="68:68" customFormat="1">
      <c r="BP845889" s="90"/>
    </row>
    <row r="845890" spans="68:68" customFormat="1">
      <c r="BP845890" s="90"/>
    </row>
    <row r="845891" spans="68:68" customFormat="1">
      <c r="BP845891" s="90"/>
    </row>
    <row r="845892" spans="68:68" customFormat="1">
      <c r="BP845892" s="90"/>
    </row>
    <row r="845893" spans="68:68" customFormat="1">
      <c r="BP845893" s="90"/>
    </row>
    <row r="845894" spans="68:68" customFormat="1">
      <c r="BP845894" s="90"/>
    </row>
    <row r="845895" spans="68:68" customFormat="1">
      <c r="BP845895" s="90"/>
    </row>
    <row r="845896" spans="68:68" customFormat="1">
      <c r="BP845896" s="90"/>
    </row>
    <row r="845897" spans="68:68" customFormat="1">
      <c r="BP845897" s="90"/>
    </row>
    <row r="845898" spans="68:68" customFormat="1">
      <c r="BP845898" s="90"/>
    </row>
    <row r="845899" spans="68:68" customFormat="1">
      <c r="BP845899" s="90"/>
    </row>
    <row r="845900" spans="68:68" customFormat="1">
      <c r="BP845900" s="90"/>
    </row>
    <row r="845901" spans="68:68" customFormat="1">
      <c r="BP845901" s="90"/>
    </row>
    <row r="845902" spans="68:68" customFormat="1">
      <c r="BP845902" s="90"/>
    </row>
    <row r="845903" spans="68:68" customFormat="1">
      <c r="BP845903" s="90"/>
    </row>
    <row r="845904" spans="68:68" customFormat="1">
      <c r="BP845904" s="90"/>
    </row>
    <row r="845905" spans="68:68" customFormat="1">
      <c r="BP845905" s="90"/>
    </row>
    <row r="845906" spans="68:68" customFormat="1">
      <c r="BP845906" s="90"/>
    </row>
    <row r="845907" spans="68:68" customFormat="1">
      <c r="BP845907" s="90"/>
    </row>
    <row r="845908" spans="68:68" customFormat="1">
      <c r="BP845908" s="90"/>
    </row>
    <row r="845909" spans="68:68" customFormat="1">
      <c r="BP845909" s="90"/>
    </row>
    <row r="845910" spans="68:68" customFormat="1">
      <c r="BP845910" s="90"/>
    </row>
    <row r="845911" spans="68:68" customFormat="1">
      <c r="BP845911" s="90"/>
    </row>
    <row r="845912" spans="68:68" customFormat="1">
      <c r="BP845912" s="90"/>
    </row>
    <row r="845913" spans="68:68" customFormat="1">
      <c r="BP845913" s="90"/>
    </row>
    <row r="845914" spans="68:68" customFormat="1">
      <c r="BP845914" s="90"/>
    </row>
    <row r="845915" spans="68:68" customFormat="1">
      <c r="BP845915" s="90"/>
    </row>
    <row r="845916" spans="68:68" customFormat="1">
      <c r="BP845916" s="90"/>
    </row>
    <row r="845917" spans="68:68" customFormat="1">
      <c r="BP845917" s="90"/>
    </row>
    <row r="845918" spans="68:68" customFormat="1">
      <c r="BP845918" s="90"/>
    </row>
    <row r="845919" spans="68:68" customFormat="1">
      <c r="BP845919" s="90"/>
    </row>
    <row r="845920" spans="68:68" customFormat="1">
      <c r="BP845920" s="90"/>
    </row>
    <row r="845921" spans="68:68" customFormat="1">
      <c r="BP845921" s="90"/>
    </row>
    <row r="845922" spans="68:68" customFormat="1">
      <c r="BP845922" s="90"/>
    </row>
    <row r="845923" spans="68:68" customFormat="1">
      <c r="BP845923" s="90"/>
    </row>
    <row r="845924" spans="68:68" customFormat="1">
      <c r="BP845924" s="90"/>
    </row>
    <row r="845925" spans="68:68" customFormat="1">
      <c r="BP845925" s="90"/>
    </row>
    <row r="845926" spans="68:68" customFormat="1">
      <c r="BP845926" s="90"/>
    </row>
    <row r="845927" spans="68:68" customFormat="1">
      <c r="BP845927" s="90"/>
    </row>
    <row r="845928" spans="68:68" customFormat="1">
      <c r="BP845928" s="90"/>
    </row>
    <row r="845929" spans="68:68" customFormat="1">
      <c r="BP845929" s="90"/>
    </row>
    <row r="845930" spans="68:68" customFormat="1">
      <c r="BP845930" s="90"/>
    </row>
    <row r="845931" spans="68:68" customFormat="1">
      <c r="BP845931" s="90"/>
    </row>
    <row r="845932" spans="68:68" customFormat="1">
      <c r="BP845932" s="90"/>
    </row>
    <row r="845933" spans="68:68" customFormat="1">
      <c r="BP845933" s="90"/>
    </row>
    <row r="845934" spans="68:68" customFormat="1">
      <c r="BP845934" s="90"/>
    </row>
    <row r="845935" spans="68:68" customFormat="1">
      <c r="BP845935" s="90"/>
    </row>
    <row r="845936" spans="68:68" customFormat="1">
      <c r="BP845936" s="90"/>
    </row>
    <row r="845937" spans="68:68" customFormat="1">
      <c r="BP845937" s="90"/>
    </row>
    <row r="845938" spans="68:68" customFormat="1">
      <c r="BP845938" s="90"/>
    </row>
    <row r="845939" spans="68:68" customFormat="1">
      <c r="BP845939" s="90"/>
    </row>
    <row r="845940" spans="68:68" customFormat="1">
      <c r="BP845940" s="90"/>
    </row>
    <row r="845941" spans="68:68" customFormat="1">
      <c r="BP845941" s="90"/>
    </row>
    <row r="845942" spans="68:68" customFormat="1">
      <c r="BP845942" s="90"/>
    </row>
    <row r="845943" spans="68:68" customFormat="1">
      <c r="BP845943" s="90"/>
    </row>
    <row r="845944" spans="68:68" customFormat="1">
      <c r="BP845944" s="90"/>
    </row>
    <row r="845945" spans="68:68" customFormat="1">
      <c r="BP845945" s="90"/>
    </row>
    <row r="845946" spans="68:68" customFormat="1">
      <c r="BP845946" s="90"/>
    </row>
    <row r="845947" spans="68:68" customFormat="1">
      <c r="BP845947" s="90"/>
    </row>
    <row r="845948" spans="68:68" customFormat="1">
      <c r="BP845948" s="90"/>
    </row>
    <row r="845949" spans="68:68" customFormat="1">
      <c r="BP845949" s="90"/>
    </row>
    <row r="845950" spans="68:68" customFormat="1">
      <c r="BP845950" s="90"/>
    </row>
    <row r="845951" spans="68:68" customFormat="1">
      <c r="BP845951" s="90"/>
    </row>
    <row r="845952" spans="68:68" customFormat="1">
      <c r="BP845952" s="90"/>
    </row>
    <row r="845953" spans="68:68" customFormat="1">
      <c r="BP845953" s="90"/>
    </row>
    <row r="845954" spans="68:68" customFormat="1">
      <c r="BP845954" s="90"/>
    </row>
    <row r="845955" spans="68:68" customFormat="1">
      <c r="BP845955" s="90"/>
    </row>
    <row r="845956" spans="68:68" customFormat="1">
      <c r="BP845956" s="90"/>
    </row>
    <row r="845957" spans="68:68" customFormat="1">
      <c r="BP845957" s="90"/>
    </row>
    <row r="845958" spans="68:68" customFormat="1">
      <c r="BP845958" s="90"/>
    </row>
    <row r="845959" spans="68:68" customFormat="1">
      <c r="BP845959" s="90"/>
    </row>
    <row r="845960" spans="68:68" customFormat="1">
      <c r="BP845960" s="90"/>
    </row>
    <row r="845961" spans="68:68" customFormat="1">
      <c r="BP845961" s="90"/>
    </row>
    <row r="845962" spans="68:68" customFormat="1">
      <c r="BP845962" s="90"/>
    </row>
    <row r="845963" spans="68:68" customFormat="1">
      <c r="BP845963" s="90"/>
    </row>
    <row r="845964" spans="68:68" customFormat="1">
      <c r="BP845964" s="90"/>
    </row>
    <row r="845965" spans="68:68" customFormat="1">
      <c r="BP845965" s="90"/>
    </row>
    <row r="845966" spans="68:68" customFormat="1">
      <c r="BP845966" s="90"/>
    </row>
    <row r="845967" spans="68:68" customFormat="1">
      <c r="BP845967" s="90"/>
    </row>
    <row r="845968" spans="68:68" customFormat="1">
      <c r="BP845968" s="90"/>
    </row>
    <row r="845969" spans="68:68" customFormat="1">
      <c r="BP845969" s="90"/>
    </row>
    <row r="845970" spans="68:68" customFormat="1">
      <c r="BP845970" s="90"/>
    </row>
    <row r="845971" spans="68:68" customFormat="1">
      <c r="BP845971" s="90"/>
    </row>
    <row r="845972" spans="68:68" customFormat="1">
      <c r="BP845972" s="90"/>
    </row>
    <row r="845973" spans="68:68" customFormat="1">
      <c r="BP845973" s="90"/>
    </row>
    <row r="845974" spans="68:68" customFormat="1">
      <c r="BP845974" s="90"/>
    </row>
    <row r="845975" spans="68:68" customFormat="1">
      <c r="BP845975" s="90"/>
    </row>
    <row r="845976" spans="68:68" customFormat="1">
      <c r="BP845976" s="90"/>
    </row>
    <row r="845977" spans="68:68" customFormat="1">
      <c r="BP845977" s="90"/>
    </row>
    <row r="845978" spans="68:68" customFormat="1">
      <c r="BP845978" s="90"/>
    </row>
    <row r="845979" spans="68:68" customFormat="1">
      <c r="BP845979" s="90"/>
    </row>
    <row r="845980" spans="68:68" customFormat="1">
      <c r="BP845980" s="90"/>
    </row>
    <row r="845981" spans="68:68" customFormat="1">
      <c r="BP845981" s="90"/>
    </row>
    <row r="845982" spans="68:68" customFormat="1">
      <c r="BP845982" s="90"/>
    </row>
    <row r="845983" spans="68:68" customFormat="1">
      <c r="BP845983" s="90"/>
    </row>
    <row r="845984" spans="68:68" customFormat="1">
      <c r="BP845984" s="90"/>
    </row>
    <row r="845985" spans="68:68" customFormat="1">
      <c r="BP845985" s="90"/>
    </row>
    <row r="845986" spans="68:68" customFormat="1">
      <c r="BP845986" s="90"/>
    </row>
    <row r="845987" spans="68:68" customFormat="1">
      <c r="BP845987" s="90"/>
    </row>
    <row r="845988" spans="68:68" customFormat="1">
      <c r="BP845988" s="90"/>
    </row>
    <row r="845989" spans="68:68" customFormat="1">
      <c r="BP845989" s="90"/>
    </row>
    <row r="845990" spans="68:68" customFormat="1">
      <c r="BP845990" s="90"/>
    </row>
    <row r="845991" spans="68:68" customFormat="1">
      <c r="BP845991" s="90"/>
    </row>
    <row r="845992" spans="68:68" customFormat="1">
      <c r="BP845992" s="90"/>
    </row>
    <row r="845993" spans="68:68" customFormat="1">
      <c r="BP845993" s="90"/>
    </row>
    <row r="845994" spans="68:68" customFormat="1">
      <c r="BP845994" s="90"/>
    </row>
    <row r="845995" spans="68:68" customFormat="1">
      <c r="BP845995" s="90"/>
    </row>
    <row r="845996" spans="68:68" customFormat="1">
      <c r="BP845996" s="90"/>
    </row>
    <row r="845997" spans="68:68" customFormat="1">
      <c r="BP845997" s="90"/>
    </row>
    <row r="845998" spans="68:68" customFormat="1">
      <c r="BP845998" s="90"/>
    </row>
    <row r="845999" spans="68:68" customFormat="1">
      <c r="BP845999" s="90"/>
    </row>
    <row r="846000" spans="68:68" customFormat="1">
      <c r="BP846000" s="90"/>
    </row>
    <row r="846001" spans="68:68" customFormat="1">
      <c r="BP846001" s="90"/>
    </row>
    <row r="846002" spans="68:68" customFormat="1">
      <c r="BP846002" s="90"/>
    </row>
    <row r="846003" spans="68:68" customFormat="1">
      <c r="BP846003" s="90"/>
    </row>
    <row r="846004" spans="68:68" customFormat="1">
      <c r="BP846004" s="90"/>
    </row>
    <row r="846005" spans="68:68" customFormat="1">
      <c r="BP846005" s="90"/>
    </row>
    <row r="846006" spans="68:68" customFormat="1">
      <c r="BP846006" s="90"/>
    </row>
    <row r="846007" spans="68:68" customFormat="1">
      <c r="BP846007" s="90"/>
    </row>
    <row r="846008" spans="68:68" customFormat="1">
      <c r="BP846008" s="90"/>
    </row>
    <row r="846009" spans="68:68" customFormat="1">
      <c r="BP846009" s="90"/>
    </row>
    <row r="846010" spans="68:68" customFormat="1">
      <c r="BP846010" s="90"/>
    </row>
    <row r="846011" spans="68:68" customFormat="1">
      <c r="BP846011" s="90"/>
    </row>
    <row r="846012" spans="68:68" customFormat="1">
      <c r="BP846012" s="90"/>
    </row>
    <row r="846013" spans="68:68" customFormat="1">
      <c r="BP846013" s="90"/>
    </row>
    <row r="846014" spans="68:68" customFormat="1">
      <c r="BP846014" s="90"/>
    </row>
    <row r="846015" spans="68:68" customFormat="1">
      <c r="BP846015" s="90"/>
    </row>
    <row r="846016" spans="68:68" customFormat="1">
      <c r="BP846016" s="90"/>
    </row>
    <row r="846017" spans="68:68" customFormat="1">
      <c r="BP846017" s="90"/>
    </row>
    <row r="846018" spans="68:68" customFormat="1">
      <c r="BP846018" s="90"/>
    </row>
    <row r="846019" spans="68:68" customFormat="1">
      <c r="BP846019" s="90"/>
    </row>
    <row r="846020" spans="68:68" customFormat="1">
      <c r="BP846020" s="90"/>
    </row>
    <row r="846021" spans="68:68" customFormat="1">
      <c r="BP846021" s="90"/>
    </row>
    <row r="846022" spans="68:68" customFormat="1">
      <c r="BP846022" s="90"/>
    </row>
    <row r="846023" spans="68:68" customFormat="1">
      <c r="BP846023" s="90"/>
    </row>
    <row r="846024" spans="68:68" customFormat="1">
      <c r="BP846024" s="90"/>
    </row>
    <row r="846025" spans="68:68" customFormat="1">
      <c r="BP846025" s="90"/>
    </row>
    <row r="846026" spans="68:68" customFormat="1">
      <c r="BP846026" s="90"/>
    </row>
    <row r="846027" spans="68:68" customFormat="1">
      <c r="BP846027" s="90"/>
    </row>
    <row r="846028" spans="68:68" customFormat="1">
      <c r="BP846028" s="90"/>
    </row>
    <row r="846029" spans="68:68" customFormat="1">
      <c r="BP846029" s="90"/>
    </row>
    <row r="846030" spans="68:68" customFormat="1">
      <c r="BP846030" s="90"/>
    </row>
    <row r="846031" spans="68:68" customFormat="1">
      <c r="BP846031" s="90"/>
    </row>
    <row r="846032" spans="68:68" customFormat="1">
      <c r="BP846032" s="90"/>
    </row>
    <row r="846033" spans="68:68" customFormat="1">
      <c r="BP846033" s="90"/>
    </row>
    <row r="846034" spans="68:68" customFormat="1">
      <c r="BP846034" s="90"/>
    </row>
    <row r="846035" spans="68:68" customFormat="1">
      <c r="BP846035" s="90"/>
    </row>
    <row r="846036" spans="68:68" customFormat="1">
      <c r="BP846036" s="90"/>
    </row>
    <row r="846037" spans="68:68" customFormat="1">
      <c r="BP846037" s="90"/>
    </row>
    <row r="846038" spans="68:68" customFormat="1">
      <c r="BP846038" s="90"/>
    </row>
    <row r="846039" spans="68:68" customFormat="1">
      <c r="BP846039" s="90"/>
    </row>
    <row r="846040" spans="68:68" customFormat="1">
      <c r="BP846040" s="90"/>
    </row>
    <row r="846041" spans="68:68" customFormat="1">
      <c r="BP846041" s="90"/>
    </row>
    <row r="846042" spans="68:68" customFormat="1">
      <c r="BP846042" s="90"/>
    </row>
    <row r="846043" spans="68:68" customFormat="1">
      <c r="BP846043" s="90"/>
    </row>
    <row r="846044" spans="68:68" customFormat="1">
      <c r="BP846044" s="90"/>
    </row>
    <row r="846045" spans="68:68" customFormat="1">
      <c r="BP846045" s="90"/>
    </row>
    <row r="846046" spans="68:68" customFormat="1">
      <c r="BP846046" s="90"/>
    </row>
    <row r="846047" spans="68:68" customFormat="1">
      <c r="BP846047" s="90"/>
    </row>
    <row r="846048" spans="68:68" customFormat="1">
      <c r="BP846048" s="90"/>
    </row>
    <row r="846049" spans="68:68" customFormat="1">
      <c r="BP846049" s="90"/>
    </row>
    <row r="846050" spans="68:68" customFormat="1">
      <c r="BP846050" s="90"/>
    </row>
    <row r="846051" spans="68:68" customFormat="1">
      <c r="BP846051" s="90"/>
    </row>
    <row r="846052" spans="68:68" customFormat="1">
      <c r="BP846052" s="90"/>
    </row>
    <row r="846053" spans="68:68" customFormat="1">
      <c r="BP846053" s="90"/>
    </row>
    <row r="846054" spans="68:68" customFormat="1">
      <c r="BP846054" s="90"/>
    </row>
    <row r="846055" spans="68:68" customFormat="1">
      <c r="BP846055" s="90"/>
    </row>
    <row r="846056" spans="68:68" customFormat="1">
      <c r="BP846056" s="90"/>
    </row>
    <row r="846057" spans="68:68" customFormat="1">
      <c r="BP846057" s="90"/>
    </row>
    <row r="846058" spans="68:68" customFormat="1">
      <c r="BP846058" s="90"/>
    </row>
    <row r="846059" spans="68:68" customFormat="1">
      <c r="BP846059" s="90"/>
    </row>
    <row r="846060" spans="68:68" customFormat="1">
      <c r="BP846060" s="90"/>
    </row>
    <row r="846061" spans="68:68" customFormat="1">
      <c r="BP846061" s="90"/>
    </row>
    <row r="846062" spans="68:68" customFormat="1">
      <c r="BP846062" s="90"/>
    </row>
    <row r="846063" spans="68:68" customFormat="1">
      <c r="BP846063" s="90"/>
    </row>
    <row r="846064" spans="68:68" customFormat="1">
      <c r="BP846064" s="90"/>
    </row>
    <row r="846065" spans="68:68" customFormat="1">
      <c r="BP846065" s="90"/>
    </row>
    <row r="846066" spans="68:68" customFormat="1">
      <c r="BP846066" s="90"/>
    </row>
    <row r="846067" spans="68:68" customFormat="1">
      <c r="BP846067" s="90"/>
    </row>
    <row r="846068" spans="68:68" customFormat="1">
      <c r="BP846068" s="90"/>
    </row>
    <row r="846069" spans="68:68" customFormat="1">
      <c r="BP846069" s="90"/>
    </row>
    <row r="846070" spans="68:68" customFormat="1">
      <c r="BP846070" s="90"/>
    </row>
    <row r="846071" spans="68:68" customFormat="1">
      <c r="BP846071" s="90"/>
    </row>
    <row r="846072" spans="68:68" customFormat="1">
      <c r="BP846072" s="90"/>
    </row>
    <row r="846073" spans="68:68" customFormat="1">
      <c r="BP846073" s="90"/>
    </row>
    <row r="846074" spans="68:68" customFormat="1">
      <c r="BP846074" s="90"/>
    </row>
    <row r="846075" spans="68:68" customFormat="1">
      <c r="BP846075" s="90"/>
    </row>
    <row r="846076" spans="68:68" customFormat="1">
      <c r="BP846076" s="90"/>
    </row>
    <row r="846077" spans="68:68" customFormat="1">
      <c r="BP846077" s="90"/>
    </row>
    <row r="846078" spans="68:68" customFormat="1">
      <c r="BP846078" s="90"/>
    </row>
    <row r="846079" spans="68:68" customFormat="1">
      <c r="BP846079" s="90"/>
    </row>
    <row r="846080" spans="68:68" customFormat="1">
      <c r="BP846080" s="90"/>
    </row>
    <row r="846081" spans="68:68" customFormat="1">
      <c r="BP846081" s="90"/>
    </row>
    <row r="846082" spans="68:68" customFormat="1">
      <c r="BP846082" s="90"/>
    </row>
    <row r="846083" spans="68:68" customFormat="1">
      <c r="BP846083" s="90"/>
    </row>
    <row r="846084" spans="68:68" customFormat="1">
      <c r="BP846084" s="90"/>
    </row>
    <row r="846085" spans="68:68" customFormat="1">
      <c r="BP846085" s="90"/>
    </row>
    <row r="846086" spans="68:68" customFormat="1">
      <c r="BP846086" s="90"/>
    </row>
    <row r="846087" spans="68:68" customFormat="1">
      <c r="BP846087" s="90"/>
    </row>
    <row r="846088" spans="68:68" customFormat="1">
      <c r="BP846088" s="90"/>
    </row>
    <row r="846089" spans="68:68" customFormat="1">
      <c r="BP846089" s="90"/>
    </row>
    <row r="846090" spans="68:68" customFormat="1">
      <c r="BP846090" s="90"/>
    </row>
    <row r="846091" spans="68:68" customFormat="1">
      <c r="BP846091" s="90"/>
    </row>
    <row r="846092" spans="68:68" customFormat="1">
      <c r="BP846092" s="90"/>
    </row>
    <row r="846093" spans="68:68" customFormat="1">
      <c r="BP846093" s="90"/>
    </row>
    <row r="846094" spans="68:68" customFormat="1">
      <c r="BP846094" s="90"/>
    </row>
    <row r="846095" spans="68:68" customFormat="1">
      <c r="BP846095" s="90"/>
    </row>
    <row r="846096" spans="68:68" customFormat="1">
      <c r="BP846096" s="90"/>
    </row>
    <row r="846097" spans="68:68" customFormat="1">
      <c r="BP846097" s="90"/>
    </row>
    <row r="846098" spans="68:68" customFormat="1">
      <c r="BP846098" s="90"/>
    </row>
    <row r="846099" spans="68:68" customFormat="1">
      <c r="BP846099" s="90"/>
    </row>
    <row r="846100" spans="68:68" customFormat="1">
      <c r="BP846100" s="90"/>
    </row>
    <row r="846101" spans="68:68" customFormat="1">
      <c r="BP846101" s="90"/>
    </row>
    <row r="846102" spans="68:68" customFormat="1">
      <c r="BP846102" s="90"/>
    </row>
    <row r="846103" spans="68:68" customFormat="1">
      <c r="BP846103" s="90"/>
    </row>
    <row r="846104" spans="68:68" customFormat="1">
      <c r="BP846104" s="90"/>
    </row>
    <row r="846105" spans="68:68" customFormat="1">
      <c r="BP846105" s="90"/>
    </row>
    <row r="846106" spans="68:68" customFormat="1">
      <c r="BP846106" s="90"/>
    </row>
    <row r="846107" spans="68:68" customFormat="1">
      <c r="BP846107" s="90"/>
    </row>
    <row r="846108" spans="68:68" customFormat="1">
      <c r="BP846108" s="90"/>
    </row>
    <row r="846109" spans="68:68" customFormat="1">
      <c r="BP846109" s="90"/>
    </row>
    <row r="846110" spans="68:68" customFormat="1">
      <c r="BP846110" s="90"/>
    </row>
    <row r="846111" spans="68:68" customFormat="1">
      <c r="BP846111" s="90"/>
    </row>
    <row r="846112" spans="68:68" customFormat="1">
      <c r="BP846112" s="90"/>
    </row>
    <row r="846113" spans="68:68" customFormat="1">
      <c r="BP846113" s="90"/>
    </row>
    <row r="846114" spans="68:68" customFormat="1">
      <c r="BP846114" s="90"/>
    </row>
    <row r="846115" spans="68:68" customFormat="1">
      <c r="BP846115" s="90"/>
    </row>
    <row r="846116" spans="68:68" customFormat="1">
      <c r="BP846116" s="90"/>
    </row>
    <row r="846117" spans="68:68" customFormat="1">
      <c r="BP846117" s="90"/>
    </row>
    <row r="846118" spans="68:68" customFormat="1">
      <c r="BP846118" s="90"/>
    </row>
    <row r="846119" spans="68:68" customFormat="1">
      <c r="BP846119" s="90"/>
    </row>
    <row r="846120" spans="68:68" customFormat="1">
      <c r="BP846120" s="90"/>
    </row>
    <row r="846121" spans="68:68" customFormat="1">
      <c r="BP846121" s="90"/>
    </row>
    <row r="846122" spans="68:68" customFormat="1">
      <c r="BP846122" s="90"/>
    </row>
    <row r="846123" spans="68:68" customFormat="1">
      <c r="BP846123" s="90"/>
    </row>
    <row r="846124" spans="68:68" customFormat="1">
      <c r="BP846124" s="90"/>
    </row>
    <row r="846125" spans="68:68" customFormat="1">
      <c r="BP846125" s="90"/>
    </row>
    <row r="846126" spans="68:68" customFormat="1">
      <c r="BP846126" s="90"/>
    </row>
    <row r="846127" spans="68:68" customFormat="1">
      <c r="BP846127" s="90"/>
    </row>
    <row r="846128" spans="68:68" customFormat="1">
      <c r="BP846128" s="90"/>
    </row>
    <row r="846129" spans="68:68" customFormat="1">
      <c r="BP846129" s="90"/>
    </row>
    <row r="846130" spans="68:68" customFormat="1">
      <c r="BP846130" s="90"/>
    </row>
    <row r="846131" spans="68:68" customFormat="1">
      <c r="BP846131" s="90"/>
    </row>
    <row r="846132" spans="68:68" customFormat="1">
      <c r="BP846132" s="90"/>
    </row>
    <row r="846133" spans="68:68" customFormat="1">
      <c r="BP846133" s="90"/>
    </row>
    <row r="846134" spans="68:68" customFormat="1">
      <c r="BP846134" s="90"/>
    </row>
    <row r="846135" spans="68:68" customFormat="1">
      <c r="BP846135" s="90"/>
    </row>
    <row r="846136" spans="68:68" customFormat="1">
      <c r="BP846136" s="90"/>
    </row>
    <row r="846137" spans="68:68" customFormat="1">
      <c r="BP846137" s="90"/>
    </row>
    <row r="846138" spans="68:68" customFormat="1">
      <c r="BP846138" s="90"/>
    </row>
    <row r="846139" spans="68:68" customFormat="1">
      <c r="BP846139" s="90"/>
    </row>
    <row r="846140" spans="68:68" customFormat="1">
      <c r="BP846140" s="90"/>
    </row>
    <row r="846141" spans="68:68" customFormat="1">
      <c r="BP846141" s="90"/>
    </row>
    <row r="846142" spans="68:68" customFormat="1">
      <c r="BP846142" s="90"/>
    </row>
    <row r="846143" spans="68:68" customFormat="1">
      <c r="BP846143" s="90"/>
    </row>
    <row r="846144" spans="68:68" customFormat="1">
      <c r="BP846144" s="90"/>
    </row>
    <row r="846145" spans="68:68" customFormat="1">
      <c r="BP846145" s="90"/>
    </row>
    <row r="846146" spans="68:68" customFormat="1">
      <c r="BP846146" s="90"/>
    </row>
    <row r="846147" spans="68:68" customFormat="1">
      <c r="BP846147" s="90"/>
    </row>
    <row r="846148" spans="68:68" customFormat="1">
      <c r="BP846148" s="90"/>
    </row>
    <row r="846149" spans="68:68" customFormat="1">
      <c r="BP846149" s="90"/>
    </row>
    <row r="846150" spans="68:68" customFormat="1">
      <c r="BP846150" s="90"/>
    </row>
    <row r="846151" spans="68:68" customFormat="1">
      <c r="BP846151" s="90"/>
    </row>
    <row r="846152" spans="68:68" customFormat="1">
      <c r="BP846152" s="90"/>
    </row>
    <row r="846153" spans="68:68" customFormat="1">
      <c r="BP846153" s="90"/>
    </row>
    <row r="846154" spans="68:68" customFormat="1">
      <c r="BP846154" s="90"/>
    </row>
    <row r="846155" spans="68:68" customFormat="1">
      <c r="BP846155" s="90"/>
    </row>
    <row r="846156" spans="68:68" customFormat="1">
      <c r="BP846156" s="90"/>
    </row>
    <row r="846157" spans="68:68" customFormat="1">
      <c r="BP846157" s="90"/>
    </row>
    <row r="846158" spans="68:68" customFormat="1">
      <c r="BP846158" s="90"/>
    </row>
    <row r="846159" spans="68:68" customFormat="1">
      <c r="BP846159" s="90"/>
    </row>
    <row r="846160" spans="68:68" customFormat="1">
      <c r="BP846160" s="90"/>
    </row>
    <row r="846161" spans="68:68" customFormat="1">
      <c r="BP846161" s="90"/>
    </row>
    <row r="846162" spans="68:68" customFormat="1">
      <c r="BP846162" s="90"/>
    </row>
    <row r="846163" spans="68:68" customFormat="1">
      <c r="BP846163" s="90"/>
    </row>
    <row r="846164" spans="68:68" customFormat="1">
      <c r="BP846164" s="90"/>
    </row>
    <row r="846165" spans="68:68" customFormat="1">
      <c r="BP846165" s="90"/>
    </row>
    <row r="846166" spans="68:68" customFormat="1">
      <c r="BP846166" s="90"/>
    </row>
    <row r="846167" spans="68:68" customFormat="1">
      <c r="BP846167" s="90"/>
    </row>
    <row r="846168" spans="68:68" customFormat="1">
      <c r="BP846168" s="90"/>
    </row>
    <row r="846169" spans="68:68" customFormat="1">
      <c r="BP846169" s="90"/>
    </row>
    <row r="846170" spans="68:68" customFormat="1">
      <c r="BP846170" s="90"/>
    </row>
    <row r="846171" spans="68:68" customFormat="1">
      <c r="BP846171" s="90"/>
    </row>
    <row r="846172" spans="68:68" customFormat="1">
      <c r="BP846172" s="90"/>
    </row>
    <row r="846173" spans="68:68" customFormat="1">
      <c r="BP846173" s="90"/>
    </row>
    <row r="846174" spans="68:68" customFormat="1">
      <c r="BP846174" s="90"/>
    </row>
    <row r="846175" spans="68:68" customFormat="1">
      <c r="BP846175" s="90"/>
    </row>
    <row r="846176" spans="68:68" customFormat="1">
      <c r="BP846176" s="90"/>
    </row>
    <row r="846177" spans="68:68" customFormat="1">
      <c r="BP846177" s="90"/>
    </row>
    <row r="846178" spans="68:68" customFormat="1">
      <c r="BP846178" s="90"/>
    </row>
    <row r="846179" spans="68:68" customFormat="1">
      <c r="BP846179" s="90"/>
    </row>
    <row r="846180" spans="68:68" customFormat="1">
      <c r="BP846180" s="90"/>
    </row>
    <row r="846181" spans="68:68" customFormat="1">
      <c r="BP846181" s="90"/>
    </row>
    <row r="846182" spans="68:68" customFormat="1">
      <c r="BP846182" s="90"/>
    </row>
    <row r="846183" spans="68:68" customFormat="1">
      <c r="BP846183" s="90"/>
    </row>
    <row r="846184" spans="68:68" customFormat="1">
      <c r="BP846184" s="90"/>
    </row>
    <row r="846185" spans="68:68" customFormat="1">
      <c r="BP846185" s="90"/>
    </row>
    <row r="846186" spans="68:68" customFormat="1">
      <c r="BP846186" s="90"/>
    </row>
    <row r="846187" spans="68:68" customFormat="1">
      <c r="BP846187" s="90"/>
    </row>
    <row r="846188" spans="68:68" customFormat="1">
      <c r="BP846188" s="90"/>
    </row>
    <row r="846189" spans="68:68" customFormat="1">
      <c r="BP846189" s="90"/>
    </row>
    <row r="846190" spans="68:68" customFormat="1">
      <c r="BP846190" s="90"/>
    </row>
    <row r="846191" spans="68:68" customFormat="1">
      <c r="BP846191" s="90"/>
    </row>
    <row r="846192" spans="68:68" customFormat="1">
      <c r="BP846192" s="90"/>
    </row>
    <row r="846193" spans="68:68" customFormat="1">
      <c r="BP846193" s="90"/>
    </row>
    <row r="846194" spans="68:68" customFormat="1">
      <c r="BP846194" s="90"/>
    </row>
    <row r="846195" spans="68:68" customFormat="1">
      <c r="BP846195" s="90"/>
    </row>
    <row r="846196" spans="68:68" customFormat="1">
      <c r="BP846196" s="90"/>
    </row>
    <row r="846197" spans="68:68" customFormat="1">
      <c r="BP846197" s="90"/>
    </row>
    <row r="846198" spans="68:68" customFormat="1">
      <c r="BP846198" s="90"/>
    </row>
    <row r="846199" spans="68:68" customFormat="1">
      <c r="BP846199" s="90"/>
    </row>
    <row r="846200" spans="68:68" customFormat="1">
      <c r="BP846200" s="90"/>
    </row>
    <row r="846201" spans="68:68" customFormat="1">
      <c r="BP846201" s="90"/>
    </row>
    <row r="846202" spans="68:68" customFormat="1">
      <c r="BP846202" s="90"/>
    </row>
    <row r="846203" spans="68:68" customFormat="1">
      <c r="BP846203" s="90"/>
    </row>
    <row r="846204" spans="68:68" customFormat="1">
      <c r="BP846204" s="90"/>
    </row>
    <row r="846205" spans="68:68" customFormat="1">
      <c r="BP846205" s="90"/>
    </row>
    <row r="846206" spans="68:68" customFormat="1">
      <c r="BP846206" s="90"/>
    </row>
    <row r="846207" spans="68:68" customFormat="1">
      <c r="BP846207" s="90"/>
    </row>
    <row r="846208" spans="68:68" customFormat="1">
      <c r="BP846208" s="90"/>
    </row>
    <row r="846209" spans="68:68" customFormat="1">
      <c r="BP846209" s="90"/>
    </row>
    <row r="846210" spans="68:68" customFormat="1">
      <c r="BP846210" s="90"/>
    </row>
    <row r="846211" spans="68:68" customFormat="1">
      <c r="BP846211" s="90"/>
    </row>
    <row r="846212" spans="68:68" customFormat="1">
      <c r="BP846212" s="90"/>
    </row>
    <row r="846213" spans="68:68" customFormat="1">
      <c r="BP846213" s="90"/>
    </row>
    <row r="846214" spans="68:68" customFormat="1">
      <c r="BP846214" s="90"/>
    </row>
    <row r="846215" spans="68:68" customFormat="1">
      <c r="BP846215" s="90"/>
    </row>
    <row r="846216" spans="68:68" customFormat="1">
      <c r="BP846216" s="90"/>
    </row>
    <row r="846217" spans="68:68" customFormat="1">
      <c r="BP846217" s="90"/>
    </row>
    <row r="846218" spans="68:68" customFormat="1">
      <c r="BP846218" s="90"/>
    </row>
    <row r="846219" spans="68:68" customFormat="1">
      <c r="BP846219" s="90"/>
    </row>
    <row r="846220" spans="68:68" customFormat="1">
      <c r="BP846220" s="90"/>
    </row>
    <row r="846221" spans="68:68" customFormat="1">
      <c r="BP846221" s="90"/>
    </row>
    <row r="846222" spans="68:68" customFormat="1">
      <c r="BP846222" s="90"/>
    </row>
    <row r="846223" spans="68:68" customFormat="1">
      <c r="BP846223" s="90"/>
    </row>
    <row r="846224" spans="68:68" customFormat="1">
      <c r="BP846224" s="90"/>
    </row>
    <row r="846225" spans="68:68" customFormat="1">
      <c r="BP846225" s="90"/>
    </row>
    <row r="846226" spans="68:68" customFormat="1">
      <c r="BP846226" s="90"/>
    </row>
    <row r="846227" spans="68:68" customFormat="1">
      <c r="BP846227" s="90"/>
    </row>
    <row r="846228" spans="68:68" customFormat="1">
      <c r="BP846228" s="90"/>
    </row>
    <row r="846229" spans="68:68" customFormat="1">
      <c r="BP846229" s="90"/>
    </row>
    <row r="846230" spans="68:68" customFormat="1">
      <c r="BP846230" s="90"/>
    </row>
    <row r="846231" spans="68:68" customFormat="1">
      <c r="BP846231" s="90"/>
    </row>
    <row r="846232" spans="68:68" customFormat="1">
      <c r="BP846232" s="90"/>
    </row>
    <row r="846233" spans="68:68" customFormat="1">
      <c r="BP846233" s="90"/>
    </row>
    <row r="846234" spans="68:68" customFormat="1">
      <c r="BP846234" s="90"/>
    </row>
    <row r="846235" spans="68:68" customFormat="1">
      <c r="BP846235" s="90"/>
    </row>
    <row r="846236" spans="68:68" customFormat="1">
      <c r="BP846236" s="90"/>
    </row>
    <row r="846237" spans="68:68" customFormat="1">
      <c r="BP846237" s="90"/>
    </row>
    <row r="846238" spans="68:68" customFormat="1">
      <c r="BP846238" s="90"/>
    </row>
    <row r="846239" spans="68:68" customFormat="1">
      <c r="BP846239" s="90"/>
    </row>
    <row r="846240" spans="68:68" customFormat="1">
      <c r="BP846240" s="90"/>
    </row>
    <row r="846241" spans="68:68" customFormat="1">
      <c r="BP846241" s="90"/>
    </row>
    <row r="846242" spans="68:68" customFormat="1">
      <c r="BP846242" s="90"/>
    </row>
    <row r="846243" spans="68:68" customFormat="1">
      <c r="BP846243" s="90"/>
    </row>
    <row r="846244" spans="68:68" customFormat="1">
      <c r="BP846244" s="90"/>
    </row>
    <row r="846245" spans="68:68" customFormat="1">
      <c r="BP846245" s="90"/>
    </row>
    <row r="846246" spans="68:68" customFormat="1">
      <c r="BP846246" s="90"/>
    </row>
    <row r="846247" spans="68:68" customFormat="1">
      <c r="BP846247" s="90"/>
    </row>
    <row r="846248" spans="68:68" customFormat="1">
      <c r="BP846248" s="90"/>
    </row>
    <row r="846249" spans="68:68" customFormat="1">
      <c r="BP846249" s="90"/>
    </row>
    <row r="846250" spans="68:68" customFormat="1">
      <c r="BP846250" s="90"/>
    </row>
    <row r="846251" spans="68:68" customFormat="1">
      <c r="BP846251" s="90"/>
    </row>
    <row r="846252" spans="68:68" customFormat="1">
      <c r="BP846252" s="90"/>
    </row>
    <row r="846253" spans="68:68" customFormat="1">
      <c r="BP846253" s="90"/>
    </row>
    <row r="846254" spans="68:68" customFormat="1">
      <c r="BP846254" s="90"/>
    </row>
    <row r="846255" spans="68:68" customFormat="1">
      <c r="BP846255" s="90"/>
    </row>
    <row r="846256" spans="68:68" customFormat="1">
      <c r="BP846256" s="90"/>
    </row>
    <row r="846257" spans="68:68" customFormat="1">
      <c r="BP846257" s="90"/>
    </row>
    <row r="846258" spans="68:68" customFormat="1">
      <c r="BP846258" s="90"/>
    </row>
    <row r="846259" spans="68:68" customFormat="1">
      <c r="BP846259" s="90"/>
    </row>
    <row r="846260" spans="68:68" customFormat="1">
      <c r="BP846260" s="90"/>
    </row>
    <row r="846261" spans="68:68" customFormat="1">
      <c r="BP846261" s="90"/>
    </row>
    <row r="846262" spans="68:68" customFormat="1">
      <c r="BP846262" s="90"/>
    </row>
    <row r="846263" spans="68:68" customFormat="1">
      <c r="BP846263" s="90"/>
    </row>
    <row r="846264" spans="68:68" customFormat="1">
      <c r="BP846264" s="90"/>
    </row>
    <row r="846265" spans="68:68" customFormat="1">
      <c r="BP846265" s="90"/>
    </row>
    <row r="846266" spans="68:68" customFormat="1">
      <c r="BP846266" s="90"/>
    </row>
    <row r="846267" spans="68:68" customFormat="1">
      <c r="BP846267" s="90"/>
    </row>
    <row r="846268" spans="68:68" customFormat="1">
      <c r="BP846268" s="90"/>
    </row>
    <row r="846269" spans="68:68" customFormat="1">
      <c r="BP846269" s="90"/>
    </row>
    <row r="846270" spans="68:68" customFormat="1">
      <c r="BP846270" s="90"/>
    </row>
    <row r="846271" spans="68:68" customFormat="1">
      <c r="BP846271" s="90"/>
    </row>
    <row r="846272" spans="68:68" customFormat="1">
      <c r="BP846272" s="90"/>
    </row>
    <row r="846273" spans="68:68" customFormat="1">
      <c r="BP846273" s="90"/>
    </row>
    <row r="846274" spans="68:68" customFormat="1">
      <c r="BP846274" s="90"/>
    </row>
    <row r="846275" spans="68:68" customFormat="1">
      <c r="BP846275" s="90"/>
    </row>
    <row r="846276" spans="68:68" customFormat="1">
      <c r="BP846276" s="90"/>
    </row>
    <row r="846277" spans="68:68" customFormat="1">
      <c r="BP846277" s="90"/>
    </row>
    <row r="846278" spans="68:68" customFormat="1">
      <c r="BP846278" s="90"/>
    </row>
    <row r="846279" spans="68:68" customFormat="1">
      <c r="BP846279" s="90"/>
    </row>
    <row r="846280" spans="68:68" customFormat="1">
      <c r="BP846280" s="90"/>
    </row>
    <row r="846281" spans="68:68" customFormat="1">
      <c r="BP846281" s="90"/>
    </row>
    <row r="846282" spans="68:68" customFormat="1">
      <c r="BP846282" s="90"/>
    </row>
    <row r="846283" spans="68:68" customFormat="1">
      <c r="BP846283" s="90"/>
    </row>
    <row r="846284" spans="68:68" customFormat="1">
      <c r="BP846284" s="90"/>
    </row>
    <row r="846285" spans="68:68" customFormat="1">
      <c r="BP846285" s="90"/>
    </row>
    <row r="846286" spans="68:68" customFormat="1">
      <c r="BP846286" s="90"/>
    </row>
    <row r="846287" spans="68:68" customFormat="1">
      <c r="BP846287" s="90"/>
    </row>
    <row r="846288" spans="68:68" customFormat="1">
      <c r="BP846288" s="90"/>
    </row>
    <row r="846289" spans="68:68" customFormat="1">
      <c r="BP846289" s="90"/>
    </row>
    <row r="846290" spans="68:68" customFormat="1">
      <c r="BP846290" s="90"/>
    </row>
    <row r="846291" spans="68:68" customFormat="1">
      <c r="BP846291" s="90"/>
    </row>
    <row r="846292" spans="68:68" customFormat="1">
      <c r="BP846292" s="90"/>
    </row>
    <row r="846293" spans="68:68" customFormat="1">
      <c r="BP846293" s="90"/>
    </row>
    <row r="846294" spans="68:68" customFormat="1">
      <c r="BP846294" s="90"/>
    </row>
    <row r="846295" spans="68:68" customFormat="1">
      <c r="BP846295" s="90"/>
    </row>
    <row r="846296" spans="68:68" customFormat="1">
      <c r="BP846296" s="90"/>
    </row>
    <row r="846297" spans="68:68" customFormat="1">
      <c r="BP846297" s="90"/>
    </row>
    <row r="846298" spans="68:68" customFormat="1">
      <c r="BP846298" s="90"/>
    </row>
    <row r="846299" spans="68:68" customFormat="1">
      <c r="BP846299" s="90"/>
    </row>
    <row r="846300" spans="68:68" customFormat="1">
      <c r="BP846300" s="90"/>
    </row>
    <row r="846301" spans="68:68" customFormat="1">
      <c r="BP846301" s="90"/>
    </row>
    <row r="846302" spans="68:68" customFormat="1">
      <c r="BP846302" s="90"/>
    </row>
    <row r="846303" spans="68:68" customFormat="1">
      <c r="BP846303" s="90"/>
    </row>
    <row r="846304" spans="68:68" customFormat="1">
      <c r="BP846304" s="90"/>
    </row>
    <row r="846305" spans="68:68" customFormat="1">
      <c r="BP846305" s="90"/>
    </row>
    <row r="846306" spans="68:68" customFormat="1">
      <c r="BP846306" s="90"/>
    </row>
    <row r="846307" spans="68:68" customFormat="1">
      <c r="BP846307" s="90"/>
    </row>
    <row r="846308" spans="68:68" customFormat="1">
      <c r="BP846308" s="90"/>
    </row>
    <row r="846309" spans="68:68" customFormat="1">
      <c r="BP846309" s="90"/>
    </row>
    <row r="846310" spans="68:68" customFormat="1">
      <c r="BP846310" s="90"/>
    </row>
    <row r="846311" spans="68:68" customFormat="1">
      <c r="BP846311" s="90"/>
    </row>
    <row r="846312" spans="68:68" customFormat="1">
      <c r="BP846312" s="90"/>
    </row>
    <row r="846313" spans="68:68" customFormat="1">
      <c r="BP846313" s="90"/>
    </row>
    <row r="846314" spans="68:68" customFormat="1">
      <c r="BP846314" s="90"/>
    </row>
    <row r="846315" spans="68:68" customFormat="1">
      <c r="BP846315" s="90"/>
    </row>
    <row r="846316" spans="68:68" customFormat="1">
      <c r="BP846316" s="90"/>
    </row>
    <row r="846317" spans="68:68" customFormat="1">
      <c r="BP846317" s="90"/>
    </row>
    <row r="846318" spans="68:68" customFormat="1">
      <c r="BP846318" s="90"/>
    </row>
    <row r="846319" spans="68:68" customFormat="1">
      <c r="BP846319" s="90"/>
    </row>
    <row r="846320" spans="68:68" customFormat="1">
      <c r="BP846320" s="90"/>
    </row>
    <row r="846321" spans="68:68" customFormat="1">
      <c r="BP846321" s="90"/>
    </row>
    <row r="846322" spans="68:68" customFormat="1">
      <c r="BP846322" s="90"/>
    </row>
    <row r="846323" spans="68:68" customFormat="1">
      <c r="BP846323" s="90"/>
    </row>
    <row r="846324" spans="68:68" customFormat="1">
      <c r="BP846324" s="90"/>
    </row>
    <row r="846325" spans="68:68" customFormat="1">
      <c r="BP846325" s="90"/>
    </row>
    <row r="846326" spans="68:68" customFormat="1">
      <c r="BP846326" s="90"/>
    </row>
    <row r="846327" spans="68:68" customFormat="1">
      <c r="BP846327" s="90"/>
    </row>
    <row r="846328" spans="68:68" customFormat="1">
      <c r="BP846328" s="90"/>
    </row>
    <row r="846329" spans="68:68" customFormat="1">
      <c r="BP846329" s="90"/>
    </row>
    <row r="846330" spans="68:68" customFormat="1">
      <c r="BP846330" s="90"/>
    </row>
    <row r="846331" spans="68:68" customFormat="1">
      <c r="BP846331" s="90"/>
    </row>
    <row r="846332" spans="68:68" customFormat="1">
      <c r="BP846332" s="90"/>
    </row>
    <row r="846333" spans="68:68" customFormat="1">
      <c r="BP846333" s="90"/>
    </row>
    <row r="846334" spans="68:68" customFormat="1">
      <c r="BP846334" s="90"/>
    </row>
    <row r="846335" spans="68:68" customFormat="1">
      <c r="BP846335" s="90"/>
    </row>
    <row r="846336" spans="68:68" customFormat="1">
      <c r="BP846336" s="90"/>
    </row>
    <row r="846337" spans="68:68" customFormat="1">
      <c r="BP846337" s="90"/>
    </row>
    <row r="846338" spans="68:68" customFormat="1">
      <c r="BP846338" s="90"/>
    </row>
    <row r="846339" spans="68:68" customFormat="1">
      <c r="BP846339" s="90"/>
    </row>
    <row r="846340" spans="68:68" customFormat="1">
      <c r="BP846340" s="90"/>
    </row>
    <row r="846341" spans="68:68" customFormat="1">
      <c r="BP846341" s="90"/>
    </row>
    <row r="846342" spans="68:68" customFormat="1">
      <c r="BP846342" s="90"/>
    </row>
    <row r="846343" spans="68:68" customFormat="1">
      <c r="BP846343" s="90"/>
    </row>
    <row r="846344" spans="68:68" customFormat="1">
      <c r="BP846344" s="90"/>
    </row>
    <row r="846345" spans="68:68" customFormat="1">
      <c r="BP846345" s="90"/>
    </row>
    <row r="846346" spans="68:68" customFormat="1">
      <c r="BP846346" s="90"/>
    </row>
    <row r="846347" spans="68:68" customFormat="1">
      <c r="BP846347" s="90"/>
    </row>
    <row r="846348" spans="68:68" customFormat="1">
      <c r="BP846348" s="90"/>
    </row>
    <row r="846349" spans="68:68" customFormat="1">
      <c r="BP846349" s="90"/>
    </row>
    <row r="846350" spans="68:68" customFormat="1">
      <c r="BP846350" s="90"/>
    </row>
    <row r="846351" spans="68:68" customFormat="1">
      <c r="BP846351" s="90"/>
    </row>
    <row r="846352" spans="68:68" customFormat="1">
      <c r="BP846352" s="90"/>
    </row>
    <row r="846353" spans="68:68" customFormat="1">
      <c r="BP846353" s="90"/>
    </row>
    <row r="846354" spans="68:68" customFormat="1">
      <c r="BP846354" s="90"/>
    </row>
    <row r="846355" spans="68:68" customFormat="1">
      <c r="BP846355" s="90"/>
    </row>
    <row r="846356" spans="68:68" customFormat="1">
      <c r="BP846356" s="90"/>
    </row>
    <row r="846357" spans="68:68" customFormat="1">
      <c r="BP846357" s="90"/>
    </row>
    <row r="846358" spans="68:68" customFormat="1">
      <c r="BP846358" s="90"/>
    </row>
    <row r="846359" spans="68:68" customFormat="1">
      <c r="BP846359" s="90"/>
    </row>
    <row r="846360" spans="68:68" customFormat="1">
      <c r="BP846360" s="90"/>
    </row>
    <row r="846361" spans="68:68" customFormat="1">
      <c r="BP846361" s="90"/>
    </row>
    <row r="846362" spans="68:68" customFormat="1">
      <c r="BP846362" s="90"/>
    </row>
    <row r="846363" spans="68:68" customFormat="1">
      <c r="BP846363" s="90"/>
    </row>
    <row r="846364" spans="68:68" customFormat="1">
      <c r="BP846364" s="90"/>
    </row>
    <row r="846365" spans="68:68" customFormat="1">
      <c r="BP846365" s="90"/>
    </row>
    <row r="846366" spans="68:68" customFormat="1">
      <c r="BP846366" s="90"/>
    </row>
    <row r="846367" spans="68:68" customFormat="1">
      <c r="BP846367" s="90"/>
    </row>
    <row r="846368" spans="68:68" customFormat="1">
      <c r="BP846368" s="90"/>
    </row>
    <row r="846369" spans="68:68" customFormat="1">
      <c r="BP846369" s="90"/>
    </row>
    <row r="846370" spans="68:68" customFormat="1">
      <c r="BP846370" s="90"/>
    </row>
    <row r="846371" spans="68:68" customFormat="1">
      <c r="BP846371" s="90"/>
    </row>
    <row r="846372" spans="68:68" customFormat="1">
      <c r="BP846372" s="90"/>
    </row>
    <row r="846373" spans="68:68" customFormat="1">
      <c r="BP846373" s="90"/>
    </row>
    <row r="846374" spans="68:68" customFormat="1">
      <c r="BP846374" s="90"/>
    </row>
    <row r="846375" spans="68:68" customFormat="1">
      <c r="BP846375" s="90"/>
    </row>
    <row r="846376" spans="68:68" customFormat="1">
      <c r="BP846376" s="90"/>
    </row>
    <row r="846377" spans="68:68" customFormat="1">
      <c r="BP846377" s="90"/>
    </row>
    <row r="846378" spans="68:68" customFormat="1">
      <c r="BP846378" s="90"/>
    </row>
    <row r="846379" spans="68:68" customFormat="1">
      <c r="BP846379" s="90"/>
    </row>
    <row r="846380" spans="68:68" customFormat="1">
      <c r="BP846380" s="90"/>
    </row>
    <row r="846381" spans="68:68" customFormat="1">
      <c r="BP846381" s="90"/>
    </row>
    <row r="846382" spans="68:68" customFormat="1">
      <c r="BP846382" s="90"/>
    </row>
    <row r="846383" spans="68:68" customFormat="1">
      <c r="BP846383" s="90"/>
    </row>
    <row r="846384" spans="68:68" customFormat="1">
      <c r="BP846384" s="90"/>
    </row>
    <row r="846385" spans="68:68" customFormat="1">
      <c r="BP846385" s="90"/>
    </row>
    <row r="846386" spans="68:68" customFormat="1">
      <c r="BP846386" s="90"/>
    </row>
    <row r="846387" spans="68:68" customFormat="1">
      <c r="BP846387" s="90"/>
    </row>
    <row r="846388" spans="68:68" customFormat="1">
      <c r="BP846388" s="90"/>
    </row>
    <row r="846389" spans="68:68" customFormat="1">
      <c r="BP846389" s="90"/>
    </row>
    <row r="846390" spans="68:68" customFormat="1">
      <c r="BP846390" s="90"/>
    </row>
    <row r="846391" spans="68:68" customFormat="1">
      <c r="BP846391" s="90"/>
    </row>
    <row r="846392" spans="68:68" customFormat="1">
      <c r="BP846392" s="90"/>
    </row>
    <row r="846393" spans="68:68" customFormat="1">
      <c r="BP846393" s="90"/>
    </row>
    <row r="846394" spans="68:68" customFormat="1">
      <c r="BP846394" s="90"/>
    </row>
    <row r="846395" spans="68:68" customFormat="1">
      <c r="BP846395" s="90"/>
    </row>
    <row r="846396" spans="68:68" customFormat="1">
      <c r="BP846396" s="90"/>
    </row>
    <row r="846397" spans="68:68" customFormat="1">
      <c r="BP846397" s="90"/>
    </row>
    <row r="846398" spans="68:68" customFormat="1">
      <c r="BP846398" s="90"/>
    </row>
    <row r="846399" spans="68:68" customFormat="1">
      <c r="BP846399" s="90"/>
    </row>
    <row r="846400" spans="68:68" customFormat="1">
      <c r="BP846400" s="90"/>
    </row>
    <row r="846401" spans="68:68" customFormat="1">
      <c r="BP846401" s="90"/>
    </row>
    <row r="846402" spans="68:68" customFormat="1">
      <c r="BP846402" s="90"/>
    </row>
    <row r="846403" spans="68:68" customFormat="1">
      <c r="BP846403" s="90"/>
    </row>
    <row r="846404" spans="68:68" customFormat="1">
      <c r="BP846404" s="90"/>
    </row>
    <row r="846405" spans="68:68" customFormat="1">
      <c r="BP846405" s="90"/>
    </row>
    <row r="846406" spans="68:68" customFormat="1">
      <c r="BP846406" s="90"/>
    </row>
    <row r="846407" spans="68:68" customFormat="1">
      <c r="BP846407" s="90"/>
    </row>
    <row r="846408" spans="68:68" customFormat="1">
      <c r="BP846408" s="90"/>
    </row>
    <row r="846409" spans="68:68" customFormat="1">
      <c r="BP846409" s="90"/>
    </row>
    <row r="846410" spans="68:68" customFormat="1">
      <c r="BP846410" s="90"/>
    </row>
    <row r="846411" spans="68:68" customFormat="1">
      <c r="BP846411" s="90"/>
    </row>
    <row r="846412" spans="68:68" customFormat="1">
      <c r="BP846412" s="90"/>
    </row>
    <row r="846413" spans="68:68" customFormat="1">
      <c r="BP846413" s="90"/>
    </row>
    <row r="846414" spans="68:68" customFormat="1">
      <c r="BP846414" s="90"/>
    </row>
    <row r="846415" spans="68:68" customFormat="1">
      <c r="BP846415" s="90"/>
    </row>
    <row r="846416" spans="68:68" customFormat="1">
      <c r="BP846416" s="90"/>
    </row>
    <row r="846417" spans="68:68" customFormat="1">
      <c r="BP846417" s="90"/>
    </row>
    <row r="846418" spans="68:68" customFormat="1">
      <c r="BP846418" s="90"/>
    </row>
    <row r="846419" spans="68:68" customFormat="1">
      <c r="BP846419" s="90"/>
    </row>
    <row r="846420" spans="68:68" customFormat="1">
      <c r="BP846420" s="90"/>
    </row>
    <row r="846421" spans="68:68" customFormat="1">
      <c r="BP846421" s="90"/>
    </row>
    <row r="846422" spans="68:68" customFormat="1">
      <c r="BP846422" s="90"/>
    </row>
    <row r="846423" spans="68:68" customFormat="1">
      <c r="BP846423" s="90"/>
    </row>
    <row r="846424" spans="68:68" customFormat="1">
      <c r="BP846424" s="90"/>
    </row>
    <row r="846425" spans="68:68" customFormat="1">
      <c r="BP846425" s="90"/>
    </row>
    <row r="846426" spans="68:68" customFormat="1">
      <c r="BP846426" s="90"/>
    </row>
    <row r="846427" spans="68:68" customFormat="1">
      <c r="BP846427" s="90"/>
    </row>
    <row r="846428" spans="68:68" customFormat="1">
      <c r="BP846428" s="90"/>
    </row>
    <row r="846429" spans="68:68" customFormat="1">
      <c r="BP846429" s="90"/>
    </row>
    <row r="846430" spans="68:68" customFormat="1">
      <c r="BP846430" s="90"/>
    </row>
    <row r="846431" spans="68:68" customFormat="1">
      <c r="BP846431" s="90"/>
    </row>
    <row r="846432" spans="68:68" customFormat="1">
      <c r="BP846432" s="90"/>
    </row>
    <row r="846433" spans="68:68" customFormat="1">
      <c r="BP846433" s="90"/>
    </row>
    <row r="846434" spans="68:68" customFormat="1">
      <c r="BP846434" s="90"/>
    </row>
    <row r="846435" spans="68:68" customFormat="1">
      <c r="BP846435" s="90"/>
    </row>
    <row r="846436" spans="68:68" customFormat="1">
      <c r="BP846436" s="90"/>
    </row>
    <row r="846437" spans="68:68" customFormat="1">
      <c r="BP846437" s="90"/>
    </row>
    <row r="846438" spans="68:68" customFormat="1">
      <c r="BP846438" s="90"/>
    </row>
    <row r="846439" spans="68:68" customFormat="1">
      <c r="BP846439" s="90"/>
    </row>
    <row r="846440" spans="68:68" customFormat="1">
      <c r="BP846440" s="90"/>
    </row>
    <row r="846441" spans="68:68" customFormat="1">
      <c r="BP846441" s="90"/>
    </row>
    <row r="846442" spans="68:68" customFormat="1">
      <c r="BP846442" s="90"/>
    </row>
    <row r="846443" spans="68:68" customFormat="1">
      <c r="BP846443" s="90"/>
    </row>
    <row r="846444" spans="68:68" customFormat="1">
      <c r="BP846444" s="90"/>
    </row>
    <row r="846445" spans="68:68" customFormat="1">
      <c r="BP846445" s="90"/>
    </row>
    <row r="846446" spans="68:68" customFormat="1">
      <c r="BP846446" s="90"/>
    </row>
    <row r="846447" spans="68:68" customFormat="1">
      <c r="BP846447" s="90"/>
    </row>
    <row r="846448" spans="68:68" customFormat="1">
      <c r="BP846448" s="90"/>
    </row>
    <row r="846449" spans="68:68" customFormat="1">
      <c r="BP846449" s="90"/>
    </row>
    <row r="846450" spans="68:68" customFormat="1">
      <c r="BP846450" s="90"/>
    </row>
    <row r="846451" spans="68:68" customFormat="1">
      <c r="BP846451" s="90"/>
    </row>
    <row r="846452" spans="68:68" customFormat="1">
      <c r="BP846452" s="90"/>
    </row>
    <row r="846453" spans="68:68" customFormat="1">
      <c r="BP846453" s="90"/>
    </row>
    <row r="846454" spans="68:68" customFormat="1">
      <c r="BP846454" s="90"/>
    </row>
    <row r="846455" spans="68:68" customFormat="1">
      <c r="BP846455" s="90"/>
    </row>
    <row r="846456" spans="68:68" customFormat="1">
      <c r="BP846456" s="90"/>
    </row>
    <row r="846457" spans="68:68" customFormat="1">
      <c r="BP846457" s="90"/>
    </row>
    <row r="846458" spans="68:68" customFormat="1">
      <c r="BP846458" s="90"/>
    </row>
    <row r="846459" spans="68:68" customFormat="1">
      <c r="BP846459" s="90"/>
    </row>
    <row r="846460" spans="68:68" customFormat="1">
      <c r="BP846460" s="90"/>
    </row>
    <row r="846461" spans="68:68" customFormat="1">
      <c r="BP846461" s="90"/>
    </row>
    <row r="846462" spans="68:68" customFormat="1">
      <c r="BP846462" s="90"/>
    </row>
    <row r="846463" spans="68:68" customFormat="1">
      <c r="BP846463" s="90"/>
    </row>
    <row r="846464" spans="68:68" customFormat="1">
      <c r="BP846464" s="90"/>
    </row>
    <row r="846465" spans="68:68" customFormat="1">
      <c r="BP846465" s="90"/>
    </row>
    <row r="846466" spans="68:68" customFormat="1">
      <c r="BP846466" s="90"/>
    </row>
    <row r="846467" spans="68:68" customFormat="1">
      <c r="BP846467" s="90"/>
    </row>
    <row r="846468" spans="68:68" customFormat="1">
      <c r="BP846468" s="90"/>
    </row>
    <row r="846469" spans="68:68" customFormat="1">
      <c r="BP846469" s="90"/>
    </row>
    <row r="846470" spans="68:68" customFormat="1">
      <c r="BP846470" s="90"/>
    </row>
    <row r="846471" spans="68:68" customFormat="1">
      <c r="BP846471" s="90"/>
    </row>
    <row r="846472" spans="68:68" customFormat="1">
      <c r="BP846472" s="90"/>
    </row>
    <row r="846473" spans="68:68" customFormat="1">
      <c r="BP846473" s="90"/>
    </row>
    <row r="846474" spans="68:68" customFormat="1">
      <c r="BP846474" s="90"/>
    </row>
    <row r="846475" spans="68:68" customFormat="1">
      <c r="BP846475" s="90"/>
    </row>
    <row r="846476" spans="68:68" customFormat="1">
      <c r="BP846476" s="90"/>
    </row>
    <row r="846477" spans="68:68" customFormat="1">
      <c r="BP846477" s="90"/>
    </row>
    <row r="846478" spans="68:68" customFormat="1">
      <c r="BP846478" s="90"/>
    </row>
    <row r="846479" spans="68:68" customFormat="1">
      <c r="BP846479" s="90"/>
    </row>
    <row r="846480" spans="68:68" customFormat="1">
      <c r="BP846480" s="90"/>
    </row>
    <row r="846481" spans="68:68" customFormat="1">
      <c r="BP846481" s="90"/>
    </row>
    <row r="846482" spans="68:68" customFormat="1">
      <c r="BP846482" s="90"/>
    </row>
    <row r="846483" spans="68:68" customFormat="1">
      <c r="BP846483" s="90"/>
    </row>
    <row r="846484" spans="68:68" customFormat="1">
      <c r="BP846484" s="90"/>
    </row>
    <row r="846485" spans="68:68" customFormat="1">
      <c r="BP846485" s="90"/>
    </row>
    <row r="846486" spans="68:68" customFormat="1">
      <c r="BP846486" s="90"/>
    </row>
    <row r="846487" spans="68:68" customFormat="1">
      <c r="BP846487" s="90"/>
    </row>
    <row r="846488" spans="68:68" customFormat="1">
      <c r="BP846488" s="90"/>
    </row>
    <row r="846489" spans="68:68" customFormat="1">
      <c r="BP846489" s="90"/>
    </row>
    <row r="846490" spans="68:68" customFormat="1">
      <c r="BP846490" s="90"/>
    </row>
    <row r="846491" spans="68:68" customFormat="1">
      <c r="BP846491" s="90"/>
    </row>
    <row r="846492" spans="68:68" customFormat="1">
      <c r="BP846492" s="90"/>
    </row>
    <row r="846493" spans="68:68" customFormat="1">
      <c r="BP846493" s="90"/>
    </row>
    <row r="846494" spans="68:68" customFormat="1">
      <c r="BP846494" s="90"/>
    </row>
    <row r="846495" spans="68:68" customFormat="1">
      <c r="BP846495" s="90"/>
    </row>
    <row r="846496" spans="68:68" customFormat="1">
      <c r="BP846496" s="90"/>
    </row>
    <row r="846497" spans="68:68" customFormat="1">
      <c r="BP846497" s="90"/>
    </row>
    <row r="846498" spans="68:68" customFormat="1">
      <c r="BP846498" s="90"/>
    </row>
    <row r="846499" spans="68:68" customFormat="1">
      <c r="BP846499" s="90"/>
    </row>
    <row r="846500" spans="68:68" customFormat="1">
      <c r="BP846500" s="90"/>
    </row>
    <row r="846501" spans="68:68" customFormat="1">
      <c r="BP846501" s="90"/>
    </row>
    <row r="846502" spans="68:68" customFormat="1">
      <c r="BP846502" s="90"/>
    </row>
    <row r="846503" spans="68:68" customFormat="1">
      <c r="BP846503" s="90"/>
    </row>
    <row r="846504" spans="68:68" customFormat="1">
      <c r="BP846504" s="90"/>
    </row>
    <row r="846505" spans="68:68" customFormat="1">
      <c r="BP846505" s="90"/>
    </row>
    <row r="846506" spans="68:68" customFormat="1">
      <c r="BP846506" s="90"/>
    </row>
    <row r="846507" spans="68:68" customFormat="1">
      <c r="BP846507" s="90"/>
    </row>
    <row r="846508" spans="68:68" customFormat="1">
      <c r="BP846508" s="90"/>
    </row>
    <row r="846509" spans="68:68" customFormat="1">
      <c r="BP846509" s="90"/>
    </row>
    <row r="846510" spans="68:68" customFormat="1">
      <c r="BP846510" s="90"/>
    </row>
    <row r="846511" spans="68:68" customFormat="1">
      <c r="BP846511" s="90"/>
    </row>
    <row r="846512" spans="68:68" customFormat="1">
      <c r="BP846512" s="90"/>
    </row>
    <row r="846513" spans="68:68" customFormat="1">
      <c r="BP846513" s="90"/>
    </row>
    <row r="846514" spans="68:68" customFormat="1">
      <c r="BP846514" s="90"/>
    </row>
    <row r="846515" spans="68:68" customFormat="1">
      <c r="BP846515" s="90"/>
    </row>
    <row r="846516" spans="68:68" customFormat="1">
      <c r="BP846516" s="90"/>
    </row>
    <row r="846517" spans="68:68" customFormat="1">
      <c r="BP846517" s="90"/>
    </row>
    <row r="846518" spans="68:68" customFormat="1">
      <c r="BP846518" s="90"/>
    </row>
    <row r="846519" spans="68:68" customFormat="1">
      <c r="BP846519" s="90"/>
    </row>
    <row r="846520" spans="68:68" customFormat="1">
      <c r="BP846520" s="90"/>
    </row>
    <row r="846521" spans="68:68" customFormat="1">
      <c r="BP846521" s="90"/>
    </row>
    <row r="846522" spans="68:68" customFormat="1">
      <c r="BP846522" s="90"/>
    </row>
    <row r="846523" spans="68:68" customFormat="1">
      <c r="BP846523" s="90"/>
    </row>
    <row r="846524" spans="68:68" customFormat="1">
      <c r="BP846524" s="90"/>
    </row>
    <row r="846525" spans="68:68" customFormat="1">
      <c r="BP846525" s="90"/>
    </row>
    <row r="846526" spans="68:68" customFormat="1">
      <c r="BP846526" s="90"/>
    </row>
    <row r="846527" spans="68:68" customFormat="1">
      <c r="BP846527" s="90"/>
    </row>
    <row r="846528" spans="68:68" customFormat="1">
      <c r="BP846528" s="90"/>
    </row>
    <row r="846529" spans="68:68" customFormat="1">
      <c r="BP846529" s="90"/>
    </row>
    <row r="846530" spans="68:68" customFormat="1">
      <c r="BP846530" s="90"/>
    </row>
    <row r="846531" spans="68:68" customFormat="1">
      <c r="BP846531" s="90"/>
    </row>
    <row r="846532" spans="68:68" customFormat="1">
      <c r="BP846532" s="90"/>
    </row>
    <row r="846533" spans="68:68" customFormat="1">
      <c r="BP846533" s="90"/>
    </row>
    <row r="846534" spans="68:68" customFormat="1">
      <c r="BP846534" s="90"/>
    </row>
    <row r="846535" spans="68:68" customFormat="1">
      <c r="BP846535" s="90"/>
    </row>
    <row r="846536" spans="68:68" customFormat="1">
      <c r="BP846536" s="90"/>
    </row>
    <row r="846537" spans="68:68" customFormat="1">
      <c r="BP846537" s="90"/>
    </row>
    <row r="846538" spans="68:68" customFormat="1">
      <c r="BP846538" s="90"/>
    </row>
    <row r="846539" spans="68:68" customFormat="1">
      <c r="BP846539" s="90"/>
    </row>
    <row r="846540" spans="68:68" customFormat="1">
      <c r="BP846540" s="90"/>
    </row>
    <row r="846541" spans="68:68" customFormat="1">
      <c r="BP846541" s="90"/>
    </row>
    <row r="846542" spans="68:68" customFormat="1">
      <c r="BP846542" s="90"/>
    </row>
    <row r="846543" spans="68:68" customFormat="1">
      <c r="BP846543" s="90"/>
    </row>
    <row r="846544" spans="68:68" customFormat="1">
      <c r="BP846544" s="90"/>
    </row>
    <row r="846545" spans="68:68" customFormat="1">
      <c r="BP846545" s="90"/>
    </row>
    <row r="846546" spans="68:68" customFormat="1">
      <c r="BP846546" s="90"/>
    </row>
    <row r="846547" spans="68:68" customFormat="1">
      <c r="BP846547" s="90"/>
    </row>
    <row r="846548" spans="68:68" customFormat="1">
      <c r="BP846548" s="90"/>
    </row>
    <row r="846549" spans="68:68" customFormat="1">
      <c r="BP846549" s="90"/>
    </row>
    <row r="846550" spans="68:68" customFormat="1">
      <c r="BP846550" s="90"/>
    </row>
    <row r="846551" spans="68:68" customFormat="1">
      <c r="BP846551" s="90"/>
    </row>
    <row r="846552" spans="68:68" customFormat="1">
      <c r="BP846552" s="90"/>
    </row>
    <row r="846553" spans="68:68" customFormat="1">
      <c r="BP846553" s="90"/>
    </row>
    <row r="846554" spans="68:68" customFormat="1">
      <c r="BP846554" s="90"/>
    </row>
    <row r="846555" spans="68:68" customFormat="1">
      <c r="BP846555" s="90"/>
    </row>
    <row r="846556" spans="68:68" customFormat="1">
      <c r="BP846556" s="90"/>
    </row>
    <row r="846557" spans="68:68" customFormat="1">
      <c r="BP846557" s="90"/>
    </row>
    <row r="846558" spans="68:68" customFormat="1">
      <c r="BP846558" s="90"/>
    </row>
    <row r="846559" spans="68:68" customFormat="1">
      <c r="BP846559" s="90"/>
    </row>
    <row r="846560" spans="68:68" customFormat="1">
      <c r="BP846560" s="90"/>
    </row>
    <row r="846561" spans="68:68" customFormat="1">
      <c r="BP846561" s="90"/>
    </row>
    <row r="846562" spans="68:68" customFormat="1">
      <c r="BP846562" s="90"/>
    </row>
    <row r="846563" spans="68:68" customFormat="1">
      <c r="BP846563" s="90"/>
    </row>
    <row r="846564" spans="68:68" customFormat="1">
      <c r="BP846564" s="90"/>
    </row>
    <row r="846565" spans="68:68" customFormat="1">
      <c r="BP846565" s="90"/>
    </row>
    <row r="846566" spans="68:68" customFormat="1">
      <c r="BP846566" s="90"/>
    </row>
    <row r="846567" spans="68:68" customFormat="1">
      <c r="BP846567" s="90"/>
    </row>
    <row r="846568" spans="68:68" customFormat="1">
      <c r="BP846568" s="90"/>
    </row>
    <row r="846569" spans="68:68" customFormat="1">
      <c r="BP846569" s="90"/>
    </row>
    <row r="846570" spans="68:68" customFormat="1">
      <c r="BP846570" s="90"/>
    </row>
    <row r="846571" spans="68:68" customFormat="1">
      <c r="BP846571" s="90"/>
    </row>
    <row r="846572" spans="68:68" customFormat="1">
      <c r="BP846572" s="90"/>
    </row>
    <row r="846573" spans="68:68" customFormat="1">
      <c r="BP846573" s="90"/>
    </row>
    <row r="846574" spans="68:68" customFormat="1">
      <c r="BP846574" s="90"/>
    </row>
    <row r="846575" spans="68:68" customFormat="1">
      <c r="BP846575" s="90"/>
    </row>
    <row r="846576" spans="68:68" customFormat="1">
      <c r="BP846576" s="90"/>
    </row>
    <row r="846577" spans="68:68" customFormat="1">
      <c r="BP846577" s="90"/>
    </row>
    <row r="846578" spans="68:68" customFormat="1">
      <c r="BP846578" s="90"/>
    </row>
    <row r="846579" spans="68:68" customFormat="1">
      <c r="BP846579" s="90"/>
    </row>
    <row r="846580" spans="68:68" customFormat="1">
      <c r="BP846580" s="90"/>
    </row>
    <row r="846581" spans="68:68" customFormat="1">
      <c r="BP846581" s="90"/>
    </row>
    <row r="846582" spans="68:68" customFormat="1">
      <c r="BP846582" s="90"/>
    </row>
    <row r="846583" spans="68:68" customFormat="1">
      <c r="BP846583" s="90"/>
    </row>
    <row r="846584" spans="68:68" customFormat="1">
      <c r="BP846584" s="90"/>
    </row>
    <row r="846585" spans="68:68" customFormat="1">
      <c r="BP846585" s="90"/>
    </row>
    <row r="846586" spans="68:68" customFormat="1">
      <c r="BP846586" s="90"/>
    </row>
    <row r="846587" spans="68:68" customFormat="1">
      <c r="BP846587" s="90"/>
    </row>
    <row r="846588" spans="68:68" customFormat="1">
      <c r="BP846588" s="90"/>
    </row>
    <row r="846589" spans="68:68" customFormat="1">
      <c r="BP846589" s="90"/>
    </row>
    <row r="846590" spans="68:68" customFormat="1">
      <c r="BP846590" s="90"/>
    </row>
    <row r="846591" spans="68:68" customFormat="1">
      <c r="BP846591" s="90"/>
    </row>
    <row r="846592" spans="68:68" customFormat="1">
      <c r="BP846592" s="90"/>
    </row>
    <row r="846593" spans="68:68" customFormat="1">
      <c r="BP846593" s="90"/>
    </row>
    <row r="846594" spans="68:68" customFormat="1">
      <c r="BP846594" s="90"/>
    </row>
    <row r="846595" spans="68:68" customFormat="1">
      <c r="BP846595" s="90"/>
    </row>
    <row r="846596" spans="68:68" customFormat="1">
      <c r="BP846596" s="90"/>
    </row>
    <row r="846597" spans="68:68" customFormat="1">
      <c r="BP846597" s="90"/>
    </row>
    <row r="846598" spans="68:68" customFormat="1">
      <c r="BP846598" s="90"/>
    </row>
    <row r="846599" spans="68:68" customFormat="1">
      <c r="BP846599" s="90"/>
    </row>
    <row r="846600" spans="68:68" customFormat="1">
      <c r="BP846600" s="90"/>
    </row>
    <row r="846601" spans="68:68" customFormat="1">
      <c r="BP846601" s="90"/>
    </row>
    <row r="846602" spans="68:68" customFormat="1">
      <c r="BP846602" s="90"/>
    </row>
    <row r="846603" spans="68:68" customFormat="1">
      <c r="BP846603" s="90"/>
    </row>
    <row r="846604" spans="68:68" customFormat="1">
      <c r="BP846604" s="90"/>
    </row>
    <row r="846605" spans="68:68" customFormat="1">
      <c r="BP846605" s="90"/>
    </row>
    <row r="846606" spans="68:68" customFormat="1">
      <c r="BP846606" s="90"/>
    </row>
    <row r="846607" spans="68:68" customFormat="1">
      <c r="BP846607" s="90"/>
    </row>
    <row r="846608" spans="68:68" customFormat="1">
      <c r="BP846608" s="90"/>
    </row>
    <row r="846609" spans="68:68" customFormat="1">
      <c r="BP846609" s="90"/>
    </row>
    <row r="846610" spans="68:68" customFormat="1">
      <c r="BP846610" s="90"/>
    </row>
    <row r="846611" spans="68:68" customFormat="1">
      <c r="BP846611" s="90"/>
    </row>
    <row r="846612" spans="68:68" customFormat="1">
      <c r="BP846612" s="90"/>
    </row>
    <row r="846613" spans="68:68" customFormat="1">
      <c r="BP846613" s="90"/>
    </row>
    <row r="846614" spans="68:68" customFormat="1">
      <c r="BP846614" s="90"/>
    </row>
    <row r="846615" spans="68:68" customFormat="1">
      <c r="BP846615" s="90"/>
    </row>
    <row r="846616" spans="68:68" customFormat="1">
      <c r="BP846616" s="90"/>
    </row>
    <row r="846617" spans="68:68" customFormat="1">
      <c r="BP846617" s="90"/>
    </row>
    <row r="846618" spans="68:68" customFormat="1">
      <c r="BP846618" s="90"/>
    </row>
    <row r="846619" spans="68:68" customFormat="1">
      <c r="BP846619" s="90"/>
    </row>
    <row r="846620" spans="68:68" customFormat="1">
      <c r="BP846620" s="90"/>
    </row>
    <row r="846621" spans="68:68" customFormat="1">
      <c r="BP846621" s="90"/>
    </row>
    <row r="846622" spans="68:68" customFormat="1">
      <c r="BP846622" s="90"/>
    </row>
    <row r="846623" spans="68:68" customFormat="1">
      <c r="BP846623" s="90"/>
    </row>
    <row r="846624" spans="68:68" customFormat="1">
      <c r="BP846624" s="90"/>
    </row>
    <row r="846625" spans="68:68" customFormat="1">
      <c r="BP846625" s="90"/>
    </row>
    <row r="846626" spans="68:68" customFormat="1">
      <c r="BP846626" s="90"/>
    </row>
    <row r="846627" spans="68:68" customFormat="1">
      <c r="BP846627" s="90"/>
    </row>
    <row r="846628" spans="68:68" customFormat="1">
      <c r="BP846628" s="90"/>
    </row>
    <row r="846629" spans="68:68" customFormat="1">
      <c r="BP846629" s="90"/>
    </row>
    <row r="846630" spans="68:68" customFormat="1">
      <c r="BP846630" s="90"/>
    </row>
    <row r="846631" spans="68:68" customFormat="1">
      <c r="BP846631" s="90"/>
    </row>
    <row r="846632" spans="68:68" customFormat="1">
      <c r="BP846632" s="90"/>
    </row>
    <row r="846633" spans="68:68" customFormat="1">
      <c r="BP846633" s="90"/>
    </row>
    <row r="846634" spans="68:68" customFormat="1">
      <c r="BP846634" s="90"/>
    </row>
    <row r="846635" spans="68:68" customFormat="1">
      <c r="BP846635" s="90"/>
    </row>
    <row r="846636" spans="68:68" customFormat="1">
      <c r="BP846636" s="90"/>
    </row>
    <row r="846637" spans="68:68" customFormat="1">
      <c r="BP846637" s="90"/>
    </row>
    <row r="846638" spans="68:68" customFormat="1">
      <c r="BP846638" s="90"/>
    </row>
    <row r="846639" spans="68:68" customFormat="1">
      <c r="BP846639" s="90"/>
    </row>
    <row r="846640" spans="68:68" customFormat="1">
      <c r="BP846640" s="90"/>
    </row>
    <row r="846641" spans="68:68" customFormat="1">
      <c r="BP846641" s="90"/>
    </row>
    <row r="846642" spans="68:68" customFormat="1">
      <c r="BP846642" s="90"/>
    </row>
    <row r="846643" spans="68:68" customFormat="1">
      <c r="BP846643" s="90"/>
    </row>
    <row r="846644" spans="68:68" customFormat="1">
      <c r="BP846644" s="90"/>
    </row>
    <row r="846645" spans="68:68" customFormat="1">
      <c r="BP846645" s="90"/>
    </row>
    <row r="846646" spans="68:68" customFormat="1">
      <c r="BP846646" s="90"/>
    </row>
    <row r="846647" spans="68:68" customFormat="1">
      <c r="BP846647" s="90"/>
    </row>
    <row r="846648" spans="68:68" customFormat="1">
      <c r="BP846648" s="90"/>
    </row>
    <row r="846649" spans="68:68" customFormat="1">
      <c r="BP846649" s="90"/>
    </row>
    <row r="846650" spans="68:68" customFormat="1">
      <c r="BP846650" s="90"/>
    </row>
    <row r="846651" spans="68:68" customFormat="1">
      <c r="BP846651" s="90"/>
    </row>
    <row r="846652" spans="68:68" customFormat="1">
      <c r="BP846652" s="90"/>
    </row>
    <row r="846653" spans="68:68" customFormat="1">
      <c r="BP846653" s="90"/>
    </row>
    <row r="846654" spans="68:68" customFormat="1">
      <c r="BP846654" s="90"/>
    </row>
    <row r="846655" spans="68:68" customFormat="1">
      <c r="BP846655" s="90"/>
    </row>
    <row r="846656" spans="68:68" customFormat="1">
      <c r="BP846656" s="90"/>
    </row>
    <row r="846657" spans="68:68" customFormat="1">
      <c r="BP846657" s="90"/>
    </row>
    <row r="846658" spans="68:68" customFormat="1">
      <c r="BP846658" s="90"/>
    </row>
    <row r="846659" spans="68:68" customFormat="1">
      <c r="BP846659" s="90"/>
    </row>
    <row r="846660" spans="68:68" customFormat="1">
      <c r="BP846660" s="90"/>
    </row>
    <row r="846661" spans="68:68" customFormat="1">
      <c r="BP846661" s="90"/>
    </row>
    <row r="846662" spans="68:68" customFormat="1">
      <c r="BP846662" s="90"/>
    </row>
    <row r="846663" spans="68:68" customFormat="1">
      <c r="BP846663" s="90"/>
    </row>
    <row r="846664" spans="68:68" customFormat="1">
      <c r="BP846664" s="90"/>
    </row>
    <row r="846665" spans="68:68" customFormat="1">
      <c r="BP846665" s="90"/>
    </row>
    <row r="846666" spans="68:68" customFormat="1">
      <c r="BP846666" s="90"/>
    </row>
    <row r="846667" spans="68:68" customFormat="1">
      <c r="BP846667" s="90"/>
    </row>
    <row r="846668" spans="68:68" customFormat="1">
      <c r="BP846668" s="90"/>
    </row>
    <row r="846669" spans="68:68" customFormat="1">
      <c r="BP846669" s="90"/>
    </row>
    <row r="846670" spans="68:68" customFormat="1">
      <c r="BP846670" s="90"/>
    </row>
    <row r="846671" spans="68:68" customFormat="1">
      <c r="BP846671" s="90"/>
    </row>
    <row r="846672" spans="68:68" customFormat="1">
      <c r="BP846672" s="90"/>
    </row>
    <row r="846673" spans="68:68" customFormat="1">
      <c r="BP846673" s="90"/>
    </row>
    <row r="846674" spans="68:68" customFormat="1">
      <c r="BP846674" s="90"/>
    </row>
    <row r="846675" spans="68:68" customFormat="1">
      <c r="BP846675" s="90"/>
    </row>
    <row r="846676" spans="68:68" customFormat="1">
      <c r="BP846676" s="90"/>
    </row>
    <row r="846677" spans="68:68" customFormat="1">
      <c r="BP846677" s="90"/>
    </row>
    <row r="846678" spans="68:68" customFormat="1">
      <c r="BP846678" s="90"/>
    </row>
    <row r="846679" spans="68:68" customFormat="1">
      <c r="BP846679" s="90"/>
    </row>
    <row r="846680" spans="68:68" customFormat="1">
      <c r="BP846680" s="90"/>
    </row>
    <row r="846681" spans="68:68" customFormat="1">
      <c r="BP846681" s="90"/>
    </row>
    <row r="846682" spans="68:68" customFormat="1">
      <c r="BP846682" s="90"/>
    </row>
    <row r="846683" spans="68:68" customFormat="1">
      <c r="BP846683" s="90"/>
    </row>
    <row r="846684" spans="68:68" customFormat="1">
      <c r="BP846684" s="90"/>
    </row>
    <row r="846685" spans="68:68" customFormat="1">
      <c r="BP846685" s="90"/>
    </row>
    <row r="846686" spans="68:68" customFormat="1">
      <c r="BP846686" s="90"/>
    </row>
    <row r="846687" spans="68:68" customFormat="1">
      <c r="BP846687" s="90"/>
    </row>
    <row r="846688" spans="68:68" customFormat="1">
      <c r="BP846688" s="90"/>
    </row>
    <row r="846689" spans="68:68" customFormat="1">
      <c r="BP846689" s="90"/>
    </row>
    <row r="846690" spans="68:68" customFormat="1">
      <c r="BP846690" s="90"/>
    </row>
    <row r="846691" spans="68:68" customFormat="1">
      <c r="BP846691" s="90"/>
    </row>
    <row r="846692" spans="68:68" customFormat="1">
      <c r="BP846692" s="90"/>
    </row>
    <row r="846693" spans="68:68" customFormat="1">
      <c r="BP846693" s="90"/>
    </row>
    <row r="846694" spans="68:68" customFormat="1">
      <c r="BP846694" s="90"/>
    </row>
    <row r="846695" spans="68:68" customFormat="1">
      <c r="BP846695" s="90"/>
    </row>
    <row r="846696" spans="68:68" customFormat="1">
      <c r="BP846696" s="90"/>
    </row>
    <row r="846697" spans="68:68" customFormat="1">
      <c r="BP846697" s="90"/>
    </row>
    <row r="846698" spans="68:68" customFormat="1">
      <c r="BP846698" s="90"/>
    </row>
    <row r="846699" spans="68:68" customFormat="1">
      <c r="BP846699" s="90"/>
    </row>
    <row r="846700" spans="68:68" customFormat="1">
      <c r="BP846700" s="90"/>
    </row>
    <row r="846701" spans="68:68" customFormat="1">
      <c r="BP846701" s="90"/>
    </row>
    <row r="846702" spans="68:68" customFormat="1">
      <c r="BP846702" s="90"/>
    </row>
    <row r="846703" spans="68:68" customFormat="1">
      <c r="BP846703" s="90"/>
    </row>
    <row r="846704" spans="68:68" customFormat="1">
      <c r="BP846704" s="90"/>
    </row>
    <row r="846705" spans="68:68" customFormat="1">
      <c r="BP846705" s="90"/>
    </row>
    <row r="846706" spans="68:68" customFormat="1">
      <c r="BP846706" s="90"/>
    </row>
    <row r="846707" spans="68:68" customFormat="1">
      <c r="BP846707" s="90"/>
    </row>
    <row r="846708" spans="68:68" customFormat="1">
      <c r="BP846708" s="90"/>
    </row>
    <row r="846709" spans="68:68" customFormat="1">
      <c r="BP846709" s="90"/>
    </row>
    <row r="846710" spans="68:68" customFormat="1">
      <c r="BP846710" s="90"/>
    </row>
    <row r="846711" spans="68:68" customFormat="1">
      <c r="BP846711" s="90"/>
    </row>
    <row r="846712" spans="68:68" customFormat="1">
      <c r="BP846712" s="90"/>
    </row>
    <row r="846713" spans="68:68" customFormat="1">
      <c r="BP846713" s="90"/>
    </row>
    <row r="846714" spans="68:68" customFormat="1">
      <c r="BP846714" s="90"/>
    </row>
    <row r="846715" spans="68:68" customFormat="1">
      <c r="BP846715" s="90"/>
    </row>
    <row r="846716" spans="68:68" customFormat="1">
      <c r="BP846716" s="90"/>
    </row>
    <row r="846717" spans="68:68" customFormat="1">
      <c r="BP846717" s="90"/>
    </row>
    <row r="846718" spans="68:68" customFormat="1">
      <c r="BP846718" s="90"/>
    </row>
    <row r="846719" spans="68:68" customFormat="1">
      <c r="BP846719" s="90"/>
    </row>
    <row r="846720" spans="68:68" customFormat="1">
      <c r="BP846720" s="90"/>
    </row>
    <row r="846721" spans="68:68" customFormat="1">
      <c r="BP846721" s="90"/>
    </row>
    <row r="846722" spans="68:68" customFormat="1">
      <c r="BP846722" s="90"/>
    </row>
    <row r="846723" spans="68:68" customFormat="1">
      <c r="BP846723" s="90"/>
    </row>
    <row r="846724" spans="68:68" customFormat="1">
      <c r="BP846724" s="90"/>
    </row>
    <row r="846725" spans="68:68" customFormat="1">
      <c r="BP846725" s="90"/>
    </row>
    <row r="846726" spans="68:68" customFormat="1">
      <c r="BP846726" s="90"/>
    </row>
    <row r="846727" spans="68:68" customFormat="1">
      <c r="BP846727" s="90"/>
    </row>
    <row r="846728" spans="68:68" customFormat="1">
      <c r="BP846728" s="90"/>
    </row>
    <row r="846729" spans="68:68" customFormat="1">
      <c r="BP846729" s="90"/>
    </row>
    <row r="846730" spans="68:68" customFormat="1">
      <c r="BP846730" s="90"/>
    </row>
    <row r="846731" spans="68:68" customFormat="1">
      <c r="BP846731" s="90"/>
    </row>
    <row r="846732" spans="68:68" customFormat="1">
      <c r="BP846732" s="90"/>
    </row>
    <row r="846733" spans="68:68" customFormat="1">
      <c r="BP846733" s="90"/>
    </row>
    <row r="846734" spans="68:68" customFormat="1">
      <c r="BP846734" s="90"/>
    </row>
    <row r="846735" spans="68:68" customFormat="1">
      <c r="BP846735" s="90"/>
    </row>
    <row r="846736" spans="68:68" customFormat="1">
      <c r="BP846736" s="90"/>
    </row>
    <row r="846737" spans="68:68" customFormat="1">
      <c r="BP846737" s="90"/>
    </row>
    <row r="846738" spans="68:68" customFormat="1">
      <c r="BP846738" s="90"/>
    </row>
    <row r="846739" spans="68:68" customFormat="1">
      <c r="BP846739" s="90"/>
    </row>
    <row r="846740" spans="68:68" customFormat="1">
      <c r="BP846740" s="90"/>
    </row>
    <row r="846741" spans="68:68" customFormat="1">
      <c r="BP846741" s="90"/>
    </row>
    <row r="846742" spans="68:68" customFormat="1">
      <c r="BP846742" s="90"/>
    </row>
    <row r="846743" spans="68:68" customFormat="1">
      <c r="BP846743" s="90"/>
    </row>
    <row r="846744" spans="68:68" customFormat="1">
      <c r="BP846744" s="90"/>
    </row>
    <row r="846745" spans="68:68" customFormat="1">
      <c r="BP846745" s="90"/>
    </row>
    <row r="846746" spans="68:68" customFormat="1">
      <c r="BP846746" s="90"/>
    </row>
    <row r="846747" spans="68:68" customFormat="1">
      <c r="BP846747" s="90"/>
    </row>
    <row r="846748" spans="68:68" customFormat="1">
      <c r="BP846748" s="90"/>
    </row>
    <row r="846749" spans="68:68" customFormat="1">
      <c r="BP846749" s="90"/>
    </row>
    <row r="846750" spans="68:68" customFormat="1">
      <c r="BP846750" s="90"/>
    </row>
    <row r="846751" spans="68:68" customFormat="1">
      <c r="BP846751" s="90"/>
    </row>
    <row r="846752" spans="68:68" customFormat="1">
      <c r="BP846752" s="90"/>
    </row>
    <row r="846753" spans="68:68" customFormat="1">
      <c r="BP846753" s="90"/>
    </row>
    <row r="846754" spans="68:68" customFormat="1">
      <c r="BP846754" s="90"/>
    </row>
    <row r="846755" spans="68:68" customFormat="1">
      <c r="BP846755" s="90"/>
    </row>
    <row r="846756" spans="68:68" customFormat="1">
      <c r="BP846756" s="90"/>
    </row>
    <row r="846757" spans="68:68" customFormat="1">
      <c r="BP846757" s="90"/>
    </row>
    <row r="846758" spans="68:68" customFormat="1">
      <c r="BP846758" s="90"/>
    </row>
    <row r="846759" spans="68:68" customFormat="1">
      <c r="BP846759" s="90"/>
    </row>
    <row r="846760" spans="68:68" customFormat="1">
      <c r="BP846760" s="90"/>
    </row>
    <row r="846761" spans="68:68" customFormat="1">
      <c r="BP846761" s="90"/>
    </row>
    <row r="846762" spans="68:68" customFormat="1">
      <c r="BP846762" s="90"/>
    </row>
    <row r="846763" spans="68:68" customFormat="1">
      <c r="BP846763" s="90"/>
    </row>
    <row r="846764" spans="68:68" customFormat="1">
      <c r="BP846764" s="90"/>
    </row>
    <row r="846765" spans="68:68" customFormat="1">
      <c r="BP846765" s="90"/>
    </row>
    <row r="846766" spans="68:68" customFormat="1">
      <c r="BP846766" s="90"/>
    </row>
    <row r="846767" spans="68:68" customFormat="1">
      <c r="BP846767" s="90"/>
    </row>
    <row r="846768" spans="68:68" customFormat="1">
      <c r="BP846768" s="90"/>
    </row>
    <row r="846769" spans="68:68" customFormat="1">
      <c r="BP846769" s="90"/>
    </row>
    <row r="846770" spans="68:68" customFormat="1">
      <c r="BP846770" s="90"/>
    </row>
    <row r="846771" spans="68:68" customFormat="1">
      <c r="BP846771" s="90"/>
    </row>
    <row r="846772" spans="68:68" customFormat="1">
      <c r="BP846772" s="90"/>
    </row>
    <row r="846773" spans="68:68" customFormat="1">
      <c r="BP846773" s="90"/>
    </row>
    <row r="846774" spans="68:68" customFormat="1">
      <c r="BP846774" s="90"/>
    </row>
    <row r="846775" spans="68:68" customFormat="1">
      <c r="BP846775" s="90"/>
    </row>
    <row r="846776" spans="68:68" customFormat="1">
      <c r="BP846776" s="90"/>
    </row>
    <row r="846777" spans="68:68" customFormat="1">
      <c r="BP846777" s="90"/>
    </row>
    <row r="846778" spans="68:68" customFormat="1">
      <c r="BP846778" s="90"/>
    </row>
    <row r="846779" spans="68:68" customFormat="1">
      <c r="BP846779" s="90"/>
    </row>
    <row r="846780" spans="68:68" customFormat="1">
      <c r="BP846780" s="90"/>
    </row>
    <row r="846781" spans="68:68" customFormat="1">
      <c r="BP846781" s="90"/>
    </row>
    <row r="846782" spans="68:68" customFormat="1">
      <c r="BP846782" s="90"/>
    </row>
    <row r="846783" spans="68:68" customFormat="1">
      <c r="BP846783" s="90"/>
    </row>
    <row r="846784" spans="68:68" customFormat="1">
      <c r="BP846784" s="90"/>
    </row>
    <row r="846785" spans="68:68" customFormat="1">
      <c r="BP846785" s="90"/>
    </row>
    <row r="846786" spans="68:68" customFormat="1">
      <c r="BP846786" s="90"/>
    </row>
    <row r="846787" spans="68:68" customFormat="1">
      <c r="BP846787" s="90"/>
    </row>
    <row r="846788" spans="68:68" customFormat="1">
      <c r="BP846788" s="90"/>
    </row>
    <row r="846789" spans="68:68" customFormat="1">
      <c r="BP846789" s="90"/>
    </row>
    <row r="846790" spans="68:68" customFormat="1">
      <c r="BP846790" s="90"/>
    </row>
    <row r="846791" spans="68:68" customFormat="1">
      <c r="BP846791" s="90"/>
    </row>
    <row r="846792" spans="68:68" customFormat="1">
      <c r="BP846792" s="90"/>
    </row>
    <row r="846793" spans="68:68" customFormat="1">
      <c r="BP846793" s="90"/>
    </row>
    <row r="846794" spans="68:68" customFormat="1">
      <c r="BP846794" s="90"/>
    </row>
    <row r="846795" spans="68:68" customFormat="1">
      <c r="BP846795" s="90"/>
    </row>
    <row r="846796" spans="68:68" customFormat="1">
      <c r="BP846796" s="90"/>
    </row>
    <row r="846797" spans="68:68" customFormat="1">
      <c r="BP846797" s="90"/>
    </row>
    <row r="846798" spans="68:68" customFormat="1">
      <c r="BP846798" s="90"/>
    </row>
    <row r="846799" spans="68:68" customFormat="1">
      <c r="BP846799" s="90"/>
    </row>
    <row r="846800" spans="68:68" customFormat="1">
      <c r="BP846800" s="90"/>
    </row>
    <row r="846801" spans="68:68" customFormat="1">
      <c r="BP846801" s="90"/>
    </row>
    <row r="846802" spans="68:68" customFormat="1">
      <c r="BP846802" s="90"/>
    </row>
    <row r="846803" spans="68:68" customFormat="1">
      <c r="BP846803" s="90"/>
    </row>
    <row r="846804" spans="68:68" customFormat="1">
      <c r="BP846804" s="90"/>
    </row>
    <row r="846805" spans="68:68" customFormat="1">
      <c r="BP846805" s="90"/>
    </row>
    <row r="846806" spans="68:68" customFormat="1">
      <c r="BP846806" s="90"/>
    </row>
    <row r="846807" spans="68:68" customFormat="1">
      <c r="BP846807" s="90"/>
    </row>
    <row r="846808" spans="68:68" customFormat="1">
      <c r="BP846808" s="90"/>
    </row>
    <row r="846809" spans="68:68" customFormat="1">
      <c r="BP846809" s="90"/>
    </row>
    <row r="846810" spans="68:68" customFormat="1">
      <c r="BP846810" s="90"/>
    </row>
    <row r="846811" spans="68:68" customFormat="1">
      <c r="BP846811" s="90"/>
    </row>
    <row r="846812" spans="68:68" customFormat="1">
      <c r="BP846812" s="90"/>
    </row>
    <row r="846813" spans="68:68" customFormat="1">
      <c r="BP846813" s="90"/>
    </row>
    <row r="846814" spans="68:68" customFormat="1">
      <c r="BP846814" s="90"/>
    </row>
    <row r="846815" spans="68:68" customFormat="1">
      <c r="BP846815" s="90"/>
    </row>
    <row r="846816" spans="68:68" customFormat="1">
      <c r="BP846816" s="90"/>
    </row>
    <row r="846817" spans="68:68" customFormat="1">
      <c r="BP846817" s="90"/>
    </row>
    <row r="846818" spans="68:68" customFormat="1">
      <c r="BP846818" s="90"/>
    </row>
    <row r="846819" spans="68:68" customFormat="1">
      <c r="BP846819" s="90"/>
    </row>
    <row r="846820" spans="68:68" customFormat="1">
      <c r="BP846820" s="90"/>
    </row>
    <row r="846821" spans="68:68" customFormat="1">
      <c r="BP846821" s="90"/>
    </row>
    <row r="846822" spans="68:68" customFormat="1">
      <c r="BP846822" s="90"/>
    </row>
    <row r="846823" spans="68:68" customFormat="1">
      <c r="BP846823" s="90"/>
    </row>
    <row r="846824" spans="68:68" customFormat="1">
      <c r="BP846824" s="90"/>
    </row>
    <row r="846825" spans="68:68" customFormat="1">
      <c r="BP846825" s="90"/>
    </row>
    <row r="846826" spans="68:68" customFormat="1">
      <c r="BP846826" s="90"/>
    </row>
    <row r="846827" spans="68:68" customFormat="1">
      <c r="BP846827" s="90"/>
    </row>
    <row r="846828" spans="68:68" customFormat="1">
      <c r="BP846828" s="90"/>
    </row>
    <row r="846829" spans="68:68" customFormat="1">
      <c r="BP846829" s="90"/>
    </row>
    <row r="846830" spans="68:68" customFormat="1">
      <c r="BP846830" s="90"/>
    </row>
    <row r="846831" spans="68:68" customFormat="1">
      <c r="BP846831" s="90"/>
    </row>
    <row r="846832" spans="68:68" customFormat="1">
      <c r="BP846832" s="90"/>
    </row>
    <row r="846833" spans="68:68" customFormat="1">
      <c r="BP846833" s="90"/>
    </row>
    <row r="846834" spans="68:68" customFormat="1">
      <c r="BP846834" s="90"/>
    </row>
    <row r="846835" spans="68:68" customFormat="1">
      <c r="BP846835" s="90"/>
    </row>
    <row r="846836" spans="68:68" customFormat="1">
      <c r="BP846836" s="90"/>
    </row>
    <row r="846837" spans="68:68" customFormat="1">
      <c r="BP846837" s="90"/>
    </row>
    <row r="846838" spans="68:68" customFormat="1">
      <c r="BP846838" s="90"/>
    </row>
    <row r="846839" spans="68:68" customFormat="1">
      <c r="BP846839" s="90"/>
    </row>
    <row r="846840" spans="68:68" customFormat="1">
      <c r="BP846840" s="90"/>
    </row>
    <row r="846841" spans="68:68" customFormat="1">
      <c r="BP846841" s="90"/>
    </row>
    <row r="846842" spans="68:68" customFormat="1">
      <c r="BP846842" s="90"/>
    </row>
    <row r="846843" spans="68:68" customFormat="1">
      <c r="BP846843" s="90"/>
    </row>
    <row r="846844" spans="68:68" customFormat="1">
      <c r="BP846844" s="90"/>
    </row>
    <row r="846845" spans="68:68" customFormat="1">
      <c r="BP846845" s="90"/>
    </row>
    <row r="846846" spans="68:68" customFormat="1">
      <c r="BP846846" s="90"/>
    </row>
    <row r="846847" spans="68:68" customFormat="1">
      <c r="BP846847" s="90"/>
    </row>
    <row r="846848" spans="68:68" customFormat="1">
      <c r="BP846848" s="90"/>
    </row>
    <row r="846849" spans="68:68" customFormat="1">
      <c r="BP846849" s="90"/>
    </row>
    <row r="846850" spans="68:68" customFormat="1">
      <c r="BP846850" s="90"/>
    </row>
    <row r="846851" spans="68:68" customFormat="1">
      <c r="BP846851" s="90"/>
    </row>
    <row r="846852" spans="68:68" customFormat="1">
      <c r="BP846852" s="90"/>
    </row>
    <row r="846853" spans="68:68" customFormat="1">
      <c r="BP846853" s="90"/>
    </row>
    <row r="846854" spans="68:68" customFormat="1">
      <c r="BP846854" s="90"/>
    </row>
    <row r="846855" spans="68:68" customFormat="1">
      <c r="BP846855" s="90"/>
    </row>
    <row r="846856" spans="68:68" customFormat="1">
      <c r="BP846856" s="90"/>
    </row>
    <row r="846857" spans="68:68" customFormat="1">
      <c r="BP846857" s="90"/>
    </row>
    <row r="846858" spans="68:68" customFormat="1">
      <c r="BP846858" s="90"/>
    </row>
    <row r="846859" spans="68:68" customFormat="1">
      <c r="BP846859" s="90"/>
    </row>
    <row r="846860" spans="68:68" customFormat="1">
      <c r="BP846860" s="90"/>
    </row>
    <row r="846861" spans="68:68" customFormat="1">
      <c r="BP846861" s="90"/>
    </row>
    <row r="846862" spans="68:68" customFormat="1">
      <c r="BP846862" s="90"/>
    </row>
    <row r="846863" spans="68:68" customFormat="1">
      <c r="BP846863" s="90"/>
    </row>
    <row r="846864" spans="68:68" customFormat="1">
      <c r="BP846864" s="90"/>
    </row>
    <row r="846865" spans="68:68" customFormat="1">
      <c r="BP846865" s="90"/>
    </row>
    <row r="846866" spans="68:68" customFormat="1">
      <c r="BP846866" s="90"/>
    </row>
    <row r="846867" spans="68:68" customFormat="1">
      <c r="BP846867" s="90"/>
    </row>
    <row r="846868" spans="68:68" customFormat="1">
      <c r="BP846868" s="90"/>
    </row>
    <row r="846869" spans="68:68" customFormat="1">
      <c r="BP846869" s="90"/>
    </row>
    <row r="846870" spans="68:68" customFormat="1">
      <c r="BP846870" s="90"/>
    </row>
    <row r="846871" spans="68:68" customFormat="1">
      <c r="BP846871" s="90"/>
    </row>
    <row r="846872" spans="68:68" customFormat="1">
      <c r="BP846872" s="90"/>
    </row>
    <row r="846873" spans="68:68" customFormat="1">
      <c r="BP846873" s="90"/>
    </row>
    <row r="846874" spans="68:68" customFormat="1">
      <c r="BP846874" s="90"/>
    </row>
    <row r="846875" spans="68:68" customFormat="1">
      <c r="BP846875" s="90"/>
    </row>
    <row r="846876" spans="68:68" customFormat="1">
      <c r="BP846876" s="90"/>
    </row>
    <row r="846877" spans="68:68" customFormat="1">
      <c r="BP846877" s="90"/>
    </row>
    <row r="846878" spans="68:68" customFormat="1">
      <c r="BP846878" s="90"/>
    </row>
    <row r="846879" spans="68:68" customFormat="1">
      <c r="BP846879" s="90"/>
    </row>
    <row r="846880" spans="68:68" customFormat="1">
      <c r="BP846880" s="90"/>
    </row>
    <row r="846881" spans="68:68" customFormat="1">
      <c r="BP846881" s="90"/>
    </row>
    <row r="846882" spans="68:68" customFormat="1">
      <c r="BP846882" s="90"/>
    </row>
    <row r="846883" spans="68:68" customFormat="1">
      <c r="BP846883" s="90"/>
    </row>
    <row r="846884" spans="68:68" customFormat="1">
      <c r="BP846884" s="90"/>
    </row>
    <row r="846885" spans="68:68" customFormat="1">
      <c r="BP846885" s="90"/>
    </row>
    <row r="846886" spans="68:68" customFormat="1">
      <c r="BP846886" s="90"/>
    </row>
    <row r="846887" spans="68:68" customFormat="1">
      <c r="BP846887" s="90"/>
    </row>
    <row r="846888" spans="68:68" customFormat="1">
      <c r="BP846888" s="90"/>
    </row>
    <row r="846889" spans="68:68" customFormat="1">
      <c r="BP846889" s="90"/>
    </row>
    <row r="846890" spans="68:68" customFormat="1">
      <c r="BP846890" s="90"/>
    </row>
    <row r="846891" spans="68:68" customFormat="1">
      <c r="BP846891" s="90"/>
    </row>
    <row r="846892" spans="68:68" customFormat="1">
      <c r="BP846892" s="90"/>
    </row>
    <row r="846893" spans="68:68" customFormat="1">
      <c r="BP846893" s="90"/>
    </row>
    <row r="846894" spans="68:68" customFormat="1">
      <c r="BP846894" s="90"/>
    </row>
    <row r="846895" spans="68:68" customFormat="1">
      <c r="BP846895" s="90"/>
    </row>
    <row r="846896" spans="68:68" customFormat="1">
      <c r="BP846896" s="90"/>
    </row>
    <row r="846897" spans="68:68" customFormat="1">
      <c r="BP846897" s="90"/>
    </row>
    <row r="846898" spans="68:68" customFormat="1">
      <c r="BP846898" s="90"/>
    </row>
    <row r="846899" spans="68:68" customFormat="1">
      <c r="BP846899" s="90"/>
    </row>
    <row r="846900" spans="68:68" customFormat="1">
      <c r="BP846900" s="90"/>
    </row>
    <row r="846901" spans="68:68" customFormat="1">
      <c r="BP846901" s="90"/>
    </row>
    <row r="846902" spans="68:68" customFormat="1">
      <c r="BP846902" s="90"/>
    </row>
    <row r="846903" spans="68:68" customFormat="1">
      <c r="BP846903" s="90"/>
    </row>
    <row r="846904" spans="68:68" customFormat="1">
      <c r="BP846904" s="90"/>
    </row>
    <row r="846905" spans="68:68" customFormat="1">
      <c r="BP846905" s="90"/>
    </row>
    <row r="846906" spans="68:68" customFormat="1">
      <c r="BP846906" s="90"/>
    </row>
    <row r="846907" spans="68:68" customFormat="1">
      <c r="BP846907" s="90"/>
    </row>
    <row r="846908" spans="68:68" customFormat="1">
      <c r="BP846908" s="90"/>
    </row>
    <row r="846909" spans="68:68" customFormat="1">
      <c r="BP846909" s="90"/>
    </row>
    <row r="846910" spans="68:68" customFormat="1">
      <c r="BP846910" s="90"/>
    </row>
    <row r="846911" spans="68:68" customFormat="1">
      <c r="BP846911" s="90"/>
    </row>
    <row r="846912" spans="68:68" customFormat="1">
      <c r="BP846912" s="90"/>
    </row>
    <row r="846913" spans="68:68" customFormat="1">
      <c r="BP846913" s="90"/>
    </row>
    <row r="846914" spans="68:68" customFormat="1">
      <c r="BP846914" s="90"/>
    </row>
    <row r="846915" spans="68:68" customFormat="1">
      <c r="BP846915" s="90"/>
    </row>
    <row r="846916" spans="68:68" customFormat="1">
      <c r="BP846916" s="90"/>
    </row>
    <row r="846917" spans="68:68" customFormat="1">
      <c r="BP846917" s="90"/>
    </row>
    <row r="846918" spans="68:68" customFormat="1">
      <c r="BP846918" s="90"/>
    </row>
    <row r="846919" spans="68:68" customFormat="1">
      <c r="BP846919" s="90"/>
    </row>
    <row r="846920" spans="68:68" customFormat="1">
      <c r="BP846920" s="90"/>
    </row>
    <row r="846921" spans="68:68" customFormat="1">
      <c r="BP846921" s="90"/>
    </row>
    <row r="846922" spans="68:68" customFormat="1">
      <c r="BP846922" s="90"/>
    </row>
    <row r="846923" spans="68:68" customFormat="1">
      <c r="BP846923" s="90"/>
    </row>
    <row r="846924" spans="68:68" customFormat="1">
      <c r="BP846924" s="90"/>
    </row>
    <row r="846925" spans="68:68" customFormat="1">
      <c r="BP846925" s="90"/>
    </row>
    <row r="846926" spans="68:68" customFormat="1">
      <c r="BP846926" s="90"/>
    </row>
    <row r="846927" spans="68:68" customFormat="1">
      <c r="BP846927" s="90"/>
    </row>
    <row r="846928" spans="68:68" customFormat="1">
      <c r="BP846928" s="90"/>
    </row>
    <row r="846929" spans="68:68" customFormat="1">
      <c r="BP846929" s="90"/>
    </row>
    <row r="846930" spans="68:68" customFormat="1">
      <c r="BP846930" s="90"/>
    </row>
    <row r="846931" spans="68:68" customFormat="1">
      <c r="BP846931" s="90"/>
    </row>
    <row r="846932" spans="68:68" customFormat="1">
      <c r="BP846932" s="90"/>
    </row>
    <row r="846933" spans="68:68" customFormat="1">
      <c r="BP846933" s="90"/>
    </row>
    <row r="846934" spans="68:68" customFormat="1">
      <c r="BP846934" s="90"/>
    </row>
    <row r="846935" spans="68:68" customFormat="1">
      <c r="BP846935" s="90"/>
    </row>
    <row r="846936" spans="68:68" customFormat="1">
      <c r="BP846936" s="90"/>
    </row>
    <row r="846937" spans="68:68" customFormat="1">
      <c r="BP846937" s="90"/>
    </row>
    <row r="846938" spans="68:68" customFormat="1">
      <c r="BP846938" s="90"/>
    </row>
    <row r="846939" spans="68:68" customFormat="1">
      <c r="BP846939" s="90"/>
    </row>
    <row r="846940" spans="68:68" customFormat="1">
      <c r="BP846940" s="90"/>
    </row>
    <row r="846941" spans="68:68" customFormat="1">
      <c r="BP846941" s="90"/>
    </row>
    <row r="846942" spans="68:68" customFormat="1">
      <c r="BP846942" s="90"/>
    </row>
    <row r="846943" spans="68:68" customFormat="1">
      <c r="BP846943" s="90"/>
    </row>
    <row r="846944" spans="68:68" customFormat="1">
      <c r="BP846944" s="90"/>
    </row>
    <row r="846945" spans="68:68" customFormat="1">
      <c r="BP846945" s="90"/>
    </row>
    <row r="846946" spans="68:68" customFormat="1">
      <c r="BP846946" s="90"/>
    </row>
    <row r="846947" spans="68:68" customFormat="1">
      <c r="BP846947" s="90"/>
    </row>
    <row r="846948" spans="68:68" customFormat="1">
      <c r="BP846948" s="90"/>
    </row>
    <row r="846949" spans="68:68" customFormat="1">
      <c r="BP846949" s="90"/>
    </row>
    <row r="846950" spans="68:68" customFormat="1">
      <c r="BP846950" s="90"/>
    </row>
    <row r="846951" spans="68:68" customFormat="1">
      <c r="BP846951" s="90"/>
    </row>
    <row r="846952" spans="68:68" customFormat="1">
      <c r="BP846952" s="90"/>
    </row>
    <row r="846953" spans="68:68" customFormat="1">
      <c r="BP846953" s="90"/>
    </row>
    <row r="846954" spans="68:68" customFormat="1">
      <c r="BP846954" s="90"/>
    </row>
    <row r="846955" spans="68:68" customFormat="1">
      <c r="BP846955" s="90"/>
    </row>
    <row r="846956" spans="68:68" customFormat="1">
      <c r="BP846956" s="90"/>
    </row>
    <row r="846957" spans="68:68" customFormat="1">
      <c r="BP846957" s="90"/>
    </row>
    <row r="846958" spans="68:68" customFormat="1">
      <c r="BP846958" s="90"/>
    </row>
    <row r="846959" spans="68:68" customFormat="1">
      <c r="BP846959" s="90"/>
    </row>
    <row r="846960" spans="68:68" customFormat="1">
      <c r="BP846960" s="90"/>
    </row>
    <row r="846961" spans="68:68" customFormat="1">
      <c r="BP846961" s="90"/>
    </row>
    <row r="846962" spans="68:68" customFormat="1">
      <c r="BP846962" s="90"/>
    </row>
    <row r="846963" spans="68:68" customFormat="1">
      <c r="BP846963" s="90"/>
    </row>
    <row r="846964" spans="68:68" customFormat="1">
      <c r="BP846964" s="90"/>
    </row>
    <row r="846965" spans="68:68" customFormat="1">
      <c r="BP846965" s="90"/>
    </row>
    <row r="846966" spans="68:68" customFormat="1">
      <c r="BP846966" s="90"/>
    </row>
    <row r="846967" spans="68:68" customFormat="1">
      <c r="BP846967" s="90"/>
    </row>
    <row r="846968" spans="68:68" customFormat="1">
      <c r="BP846968" s="90"/>
    </row>
    <row r="846969" spans="68:68" customFormat="1">
      <c r="BP846969" s="90"/>
    </row>
    <row r="846970" spans="68:68" customFormat="1">
      <c r="BP846970" s="90"/>
    </row>
    <row r="846971" spans="68:68" customFormat="1">
      <c r="BP846971" s="90"/>
    </row>
    <row r="846972" spans="68:68" customFormat="1">
      <c r="BP846972" s="90"/>
    </row>
    <row r="846973" spans="68:68" customFormat="1">
      <c r="BP846973" s="90"/>
    </row>
    <row r="846974" spans="68:68" customFormat="1">
      <c r="BP846974" s="90"/>
    </row>
    <row r="846975" spans="68:68" customFormat="1">
      <c r="BP846975" s="90"/>
    </row>
    <row r="846976" spans="68:68" customFormat="1">
      <c r="BP846976" s="90"/>
    </row>
    <row r="846977" spans="68:68" customFormat="1">
      <c r="BP846977" s="90"/>
    </row>
    <row r="846978" spans="68:68" customFormat="1">
      <c r="BP846978" s="90"/>
    </row>
    <row r="846979" spans="68:68" customFormat="1">
      <c r="BP846979" s="90"/>
    </row>
    <row r="846980" spans="68:68" customFormat="1">
      <c r="BP846980" s="90"/>
    </row>
    <row r="846981" spans="68:68" customFormat="1">
      <c r="BP846981" s="90"/>
    </row>
    <row r="846982" spans="68:68" customFormat="1">
      <c r="BP846982" s="90"/>
    </row>
    <row r="846983" spans="68:68" customFormat="1">
      <c r="BP846983" s="90"/>
    </row>
    <row r="846984" spans="68:68" customFormat="1">
      <c r="BP846984" s="90"/>
    </row>
    <row r="846985" spans="68:68" customFormat="1">
      <c r="BP846985" s="90"/>
    </row>
    <row r="846986" spans="68:68" customFormat="1">
      <c r="BP846986" s="90"/>
    </row>
    <row r="846987" spans="68:68" customFormat="1">
      <c r="BP846987" s="90"/>
    </row>
    <row r="846988" spans="68:68" customFormat="1">
      <c r="BP846988" s="90"/>
    </row>
    <row r="846989" spans="68:68" customFormat="1">
      <c r="BP846989" s="90"/>
    </row>
    <row r="846990" spans="68:68" customFormat="1">
      <c r="BP846990" s="90"/>
    </row>
    <row r="846991" spans="68:68" customFormat="1">
      <c r="BP846991" s="90"/>
    </row>
    <row r="846992" spans="68:68" customFormat="1">
      <c r="BP846992" s="90"/>
    </row>
    <row r="846993" spans="68:68" customFormat="1">
      <c r="BP846993" s="90"/>
    </row>
    <row r="846994" spans="68:68" customFormat="1">
      <c r="BP846994" s="90"/>
    </row>
    <row r="846995" spans="68:68" customFormat="1">
      <c r="BP846995" s="90"/>
    </row>
    <row r="846996" spans="68:68" customFormat="1">
      <c r="BP846996" s="90"/>
    </row>
    <row r="846997" spans="68:68" customFormat="1">
      <c r="BP846997" s="90"/>
    </row>
    <row r="846998" spans="68:68" customFormat="1">
      <c r="BP846998" s="90"/>
    </row>
    <row r="846999" spans="68:68" customFormat="1">
      <c r="BP846999" s="90"/>
    </row>
    <row r="847000" spans="68:68" customFormat="1">
      <c r="BP847000" s="90"/>
    </row>
    <row r="847001" spans="68:68" customFormat="1">
      <c r="BP847001" s="90"/>
    </row>
    <row r="847002" spans="68:68" customFormat="1">
      <c r="BP847002" s="90"/>
    </row>
    <row r="847003" spans="68:68" customFormat="1">
      <c r="BP847003" s="90"/>
    </row>
    <row r="847004" spans="68:68" customFormat="1">
      <c r="BP847004" s="90"/>
    </row>
    <row r="847005" spans="68:68" customFormat="1">
      <c r="BP847005" s="90"/>
    </row>
    <row r="847006" spans="68:68" customFormat="1">
      <c r="BP847006" s="90"/>
    </row>
    <row r="847007" spans="68:68" customFormat="1">
      <c r="BP847007" s="90"/>
    </row>
    <row r="847008" spans="68:68" customFormat="1">
      <c r="BP847008" s="90"/>
    </row>
    <row r="847009" spans="68:68" customFormat="1">
      <c r="BP847009" s="90"/>
    </row>
    <row r="847010" spans="68:68" customFormat="1">
      <c r="BP847010" s="90"/>
    </row>
    <row r="847011" spans="68:68" customFormat="1">
      <c r="BP847011" s="90"/>
    </row>
    <row r="847012" spans="68:68" customFormat="1">
      <c r="BP847012" s="90"/>
    </row>
    <row r="847013" spans="68:68" customFormat="1">
      <c r="BP847013" s="90"/>
    </row>
    <row r="847014" spans="68:68" customFormat="1">
      <c r="BP847014" s="90"/>
    </row>
    <row r="847015" spans="68:68" customFormat="1">
      <c r="BP847015" s="90"/>
    </row>
    <row r="847016" spans="68:68" customFormat="1">
      <c r="BP847016" s="90"/>
    </row>
    <row r="847017" spans="68:68" customFormat="1">
      <c r="BP847017" s="90"/>
    </row>
    <row r="847018" spans="68:68" customFormat="1">
      <c r="BP847018" s="90"/>
    </row>
    <row r="847019" spans="68:68" customFormat="1">
      <c r="BP847019" s="90"/>
    </row>
    <row r="847020" spans="68:68" customFormat="1">
      <c r="BP847020" s="90"/>
    </row>
    <row r="847021" spans="68:68" customFormat="1">
      <c r="BP847021" s="90"/>
    </row>
    <row r="847022" spans="68:68" customFormat="1">
      <c r="BP847022" s="90"/>
    </row>
    <row r="847023" spans="68:68" customFormat="1">
      <c r="BP847023" s="90"/>
    </row>
    <row r="847024" spans="68:68" customFormat="1">
      <c r="BP847024" s="90"/>
    </row>
    <row r="847025" spans="68:68" customFormat="1">
      <c r="BP847025" s="90"/>
    </row>
    <row r="847026" spans="68:68" customFormat="1">
      <c r="BP847026" s="90"/>
    </row>
    <row r="847027" spans="68:68" customFormat="1">
      <c r="BP847027" s="90"/>
    </row>
    <row r="847028" spans="68:68" customFormat="1">
      <c r="BP847028" s="90"/>
    </row>
    <row r="847029" spans="68:68" customFormat="1">
      <c r="BP847029" s="90"/>
    </row>
    <row r="847030" spans="68:68" customFormat="1">
      <c r="BP847030" s="90"/>
    </row>
    <row r="847031" spans="68:68" customFormat="1">
      <c r="BP847031" s="90"/>
    </row>
    <row r="847032" spans="68:68" customFormat="1">
      <c r="BP847032" s="90"/>
    </row>
    <row r="847033" spans="68:68" customFormat="1">
      <c r="BP847033" s="90"/>
    </row>
    <row r="847034" spans="68:68" customFormat="1">
      <c r="BP847034" s="90"/>
    </row>
    <row r="847035" spans="68:68" customFormat="1">
      <c r="BP847035" s="90"/>
    </row>
    <row r="847036" spans="68:68" customFormat="1">
      <c r="BP847036" s="90"/>
    </row>
    <row r="847037" spans="68:68" customFormat="1">
      <c r="BP847037" s="90"/>
    </row>
    <row r="847038" spans="68:68" customFormat="1">
      <c r="BP847038" s="90"/>
    </row>
    <row r="847039" spans="68:68" customFormat="1">
      <c r="BP847039" s="90"/>
    </row>
    <row r="847040" spans="68:68" customFormat="1">
      <c r="BP847040" s="90"/>
    </row>
    <row r="847041" spans="68:68" customFormat="1">
      <c r="BP847041" s="90"/>
    </row>
    <row r="847042" spans="68:68" customFormat="1">
      <c r="BP847042" s="90"/>
    </row>
    <row r="847043" spans="68:68" customFormat="1">
      <c r="BP847043" s="90"/>
    </row>
    <row r="847044" spans="68:68" customFormat="1">
      <c r="BP847044" s="90"/>
    </row>
    <row r="847045" spans="68:68" customFormat="1">
      <c r="BP847045" s="90"/>
    </row>
    <row r="847046" spans="68:68" customFormat="1">
      <c r="BP847046" s="90"/>
    </row>
    <row r="847047" spans="68:68" customFormat="1">
      <c r="BP847047" s="90"/>
    </row>
    <row r="847048" spans="68:68" customFormat="1">
      <c r="BP847048" s="90"/>
    </row>
    <row r="847049" spans="68:68" customFormat="1">
      <c r="BP847049" s="90"/>
    </row>
    <row r="847050" spans="68:68" customFormat="1">
      <c r="BP847050" s="90"/>
    </row>
    <row r="847051" spans="68:68" customFormat="1">
      <c r="BP847051" s="90"/>
    </row>
    <row r="847052" spans="68:68" customFormat="1">
      <c r="BP847052" s="90"/>
    </row>
    <row r="847053" spans="68:68" customFormat="1">
      <c r="BP847053" s="90"/>
    </row>
    <row r="847054" spans="68:68" customFormat="1">
      <c r="BP847054" s="90"/>
    </row>
    <row r="847055" spans="68:68" customFormat="1">
      <c r="BP847055" s="90"/>
    </row>
    <row r="847056" spans="68:68" customFormat="1">
      <c r="BP847056" s="90"/>
    </row>
    <row r="847057" spans="68:68" customFormat="1">
      <c r="BP847057" s="90"/>
    </row>
    <row r="847058" spans="68:68" customFormat="1">
      <c r="BP847058" s="90"/>
    </row>
    <row r="847059" spans="68:68" customFormat="1">
      <c r="BP847059" s="90"/>
    </row>
    <row r="847060" spans="68:68" customFormat="1">
      <c r="BP847060" s="90"/>
    </row>
    <row r="847061" spans="68:68" customFormat="1">
      <c r="BP847061" s="90"/>
    </row>
    <row r="847062" spans="68:68" customFormat="1">
      <c r="BP847062" s="90"/>
    </row>
    <row r="847063" spans="68:68" customFormat="1">
      <c r="BP847063" s="90"/>
    </row>
    <row r="847064" spans="68:68" customFormat="1">
      <c r="BP847064" s="90"/>
    </row>
    <row r="847065" spans="68:68" customFormat="1">
      <c r="BP847065" s="90"/>
    </row>
    <row r="847066" spans="68:68" customFormat="1">
      <c r="BP847066" s="90"/>
    </row>
    <row r="847067" spans="68:68" customFormat="1">
      <c r="BP847067" s="90"/>
    </row>
    <row r="847068" spans="68:68" customFormat="1">
      <c r="BP847068" s="90"/>
    </row>
    <row r="847069" spans="68:68" customFormat="1">
      <c r="BP847069" s="90"/>
    </row>
    <row r="847070" spans="68:68" customFormat="1">
      <c r="BP847070" s="90"/>
    </row>
    <row r="847071" spans="68:68" customFormat="1">
      <c r="BP847071" s="90"/>
    </row>
    <row r="847072" spans="68:68" customFormat="1">
      <c r="BP847072" s="90"/>
    </row>
    <row r="847073" spans="68:68" customFormat="1">
      <c r="BP847073" s="90"/>
    </row>
    <row r="847074" spans="68:68" customFormat="1">
      <c r="BP847074" s="90"/>
    </row>
    <row r="847075" spans="68:68" customFormat="1">
      <c r="BP847075" s="90"/>
    </row>
    <row r="847076" spans="68:68" customFormat="1">
      <c r="BP847076" s="90"/>
    </row>
    <row r="847077" spans="68:68" customFormat="1">
      <c r="BP847077" s="90"/>
    </row>
    <row r="847078" spans="68:68" customFormat="1">
      <c r="BP847078" s="90"/>
    </row>
    <row r="847079" spans="68:68" customFormat="1">
      <c r="BP847079" s="90"/>
    </row>
    <row r="847080" spans="68:68" customFormat="1">
      <c r="BP847080" s="90"/>
    </row>
    <row r="847081" spans="68:68" customFormat="1">
      <c r="BP847081" s="90"/>
    </row>
    <row r="847082" spans="68:68" customFormat="1">
      <c r="BP847082" s="90"/>
    </row>
    <row r="847083" spans="68:68" customFormat="1">
      <c r="BP847083" s="90"/>
    </row>
    <row r="847084" spans="68:68" customFormat="1">
      <c r="BP847084" s="90"/>
    </row>
    <row r="847085" spans="68:68" customFormat="1">
      <c r="BP847085" s="90"/>
    </row>
    <row r="847086" spans="68:68" customFormat="1">
      <c r="BP847086" s="90"/>
    </row>
    <row r="847087" spans="68:68" customFormat="1">
      <c r="BP847087" s="90"/>
    </row>
    <row r="847088" spans="68:68" customFormat="1">
      <c r="BP847088" s="90"/>
    </row>
    <row r="847089" spans="68:68" customFormat="1">
      <c r="BP847089" s="90"/>
    </row>
    <row r="847090" spans="68:68" customFormat="1">
      <c r="BP847090" s="90"/>
    </row>
    <row r="847091" spans="68:68" customFormat="1">
      <c r="BP847091" s="90"/>
    </row>
    <row r="847092" spans="68:68" customFormat="1">
      <c r="BP847092" s="90"/>
    </row>
    <row r="847093" spans="68:68" customFormat="1">
      <c r="BP847093" s="90"/>
    </row>
    <row r="847094" spans="68:68" customFormat="1">
      <c r="BP847094" s="90"/>
    </row>
    <row r="847095" spans="68:68" customFormat="1">
      <c r="BP847095" s="90"/>
    </row>
    <row r="847096" spans="68:68" customFormat="1">
      <c r="BP847096" s="90"/>
    </row>
    <row r="847097" spans="68:68" customFormat="1">
      <c r="BP847097" s="90"/>
    </row>
    <row r="847098" spans="68:68" customFormat="1">
      <c r="BP847098" s="90"/>
    </row>
    <row r="847099" spans="68:68" customFormat="1">
      <c r="BP847099" s="90"/>
    </row>
    <row r="847100" spans="68:68" customFormat="1">
      <c r="BP847100" s="90"/>
    </row>
    <row r="847101" spans="68:68" customFormat="1">
      <c r="BP847101" s="90"/>
    </row>
    <row r="847102" spans="68:68" customFormat="1">
      <c r="BP847102" s="90"/>
    </row>
    <row r="847103" spans="68:68" customFormat="1">
      <c r="BP847103" s="90"/>
    </row>
    <row r="847104" spans="68:68" customFormat="1">
      <c r="BP847104" s="90"/>
    </row>
    <row r="847105" spans="68:68" customFormat="1">
      <c r="BP847105" s="90"/>
    </row>
    <row r="847106" spans="68:68" customFormat="1">
      <c r="BP847106" s="90"/>
    </row>
    <row r="847107" spans="68:68" customFormat="1">
      <c r="BP847107" s="90"/>
    </row>
    <row r="847108" spans="68:68" customFormat="1">
      <c r="BP847108" s="90"/>
    </row>
    <row r="847109" spans="68:68" customFormat="1">
      <c r="BP847109" s="90"/>
    </row>
    <row r="847110" spans="68:68" customFormat="1">
      <c r="BP847110" s="90"/>
    </row>
    <row r="847111" spans="68:68" customFormat="1">
      <c r="BP847111" s="90"/>
    </row>
    <row r="847112" spans="68:68" customFormat="1">
      <c r="BP847112" s="90"/>
    </row>
    <row r="847113" spans="68:68" customFormat="1">
      <c r="BP847113" s="90"/>
    </row>
    <row r="847114" spans="68:68" customFormat="1">
      <c r="BP847114" s="90"/>
    </row>
    <row r="847115" spans="68:68" customFormat="1">
      <c r="BP847115" s="90"/>
    </row>
    <row r="847116" spans="68:68" customFormat="1">
      <c r="BP847116" s="90"/>
    </row>
    <row r="847117" spans="68:68" customFormat="1">
      <c r="BP847117" s="90"/>
    </row>
    <row r="847118" spans="68:68" customFormat="1">
      <c r="BP847118" s="90"/>
    </row>
    <row r="847119" spans="68:68" customFormat="1">
      <c r="BP847119" s="90"/>
    </row>
    <row r="847120" spans="68:68" customFormat="1">
      <c r="BP847120" s="90"/>
    </row>
    <row r="847121" spans="68:68" customFormat="1">
      <c r="BP847121" s="90"/>
    </row>
    <row r="847122" spans="68:68" customFormat="1">
      <c r="BP847122" s="90"/>
    </row>
    <row r="847123" spans="68:68" customFormat="1">
      <c r="BP847123" s="90"/>
    </row>
    <row r="847124" spans="68:68" customFormat="1">
      <c r="BP847124" s="90"/>
    </row>
    <row r="847125" spans="68:68" customFormat="1">
      <c r="BP847125" s="90"/>
    </row>
    <row r="847126" spans="68:68" customFormat="1">
      <c r="BP847126" s="90"/>
    </row>
    <row r="847127" spans="68:68" customFormat="1">
      <c r="BP847127" s="90"/>
    </row>
    <row r="847128" spans="68:68" customFormat="1">
      <c r="BP847128" s="90"/>
    </row>
    <row r="847129" spans="68:68" customFormat="1">
      <c r="BP847129" s="90"/>
    </row>
    <row r="847130" spans="68:68" customFormat="1">
      <c r="BP847130" s="90"/>
    </row>
    <row r="847131" spans="68:68" customFormat="1">
      <c r="BP847131" s="90"/>
    </row>
    <row r="847132" spans="68:68" customFormat="1">
      <c r="BP847132" s="90"/>
    </row>
    <row r="847133" spans="68:68" customFormat="1">
      <c r="BP847133" s="90"/>
    </row>
    <row r="847134" spans="68:68" customFormat="1">
      <c r="BP847134" s="90"/>
    </row>
    <row r="847135" spans="68:68" customFormat="1">
      <c r="BP847135" s="90"/>
    </row>
    <row r="847136" spans="68:68" customFormat="1">
      <c r="BP847136" s="90"/>
    </row>
    <row r="847137" spans="68:68" customFormat="1">
      <c r="BP847137" s="90"/>
    </row>
    <row r="847138" spans="68:68" customFormat="1">
      <c r="BP847138" s="90"/>
    </row>
    <row r="847139" spans="68:68" customFormat="1">
      <c r="BP847139" s="90"/>
    </row>
    <row r="847140" spans="68:68" customFormat="1">
      <c r="BP847140" s="90"/>
    </row>
    <row r="847141" spans="68:68" customFormat="1">
      <c r="BP847141" s="90"/>
    </row>
    <row r="847142" spans="68:68" customFormat="1">
      <c r="BP847142" s="90"/>
    </row>
    <row r="847143" spans="68:68" customFormat="1">
      <c r="BP847143" s="90"/>
    </row>
    <row r="847144" spans="68:68" customFormat="1">
      <c r="BP847144" s="90"/>
    </row>
    <row r="847145" spans="68:68" customFormat="1">
      <c r="BP847145" s="90"/>
    </row>
    <row r="847146" spans="68:68" customFormat="1">
      <c r="BP847146" s="90"/>
    </row>
    <row r="847147" spans="68:68" customFormat="1">
      <c r="BP847147" s="90"/>
    </row>
    <row r="847148" spans="68:68" customFormat="1">
      <c r="BP847148" s="90"/>
    </row>
    <row r="847149" spans="68:68" customFormat="1">
      <c r="BP847149" s="90"/>
    </row>
    <row r="847150" spans="68:68" customFormat="1">
      <c r="BP847150" s="90"/>
    </row>
    <row r="847151" spans="68:68" customFormat="1">
      <c r="BP847151" s="90"/>
    </row>
    <row r="847152" spans="68:68" customFormat="1">
      <c r="BP847152" s="90"/>
    </row>
    <row r="847153" spans="68:68" customFormat="1">
      <c r="BP847153" s="90"/>
    </row>
    <row r="847154" spans="68:68" customFormat="1">
      <c r="BP847154" s="90"/>
    </row>
    <row r="847155" spans="68:68" customFormat="1">
      <c r="BP847155" s="90"/>
    </row>
    <row r="847156" spans="68:68" customFormat="1">
      <c r="BP847156" s="90"/>
    </row>
    <row r="847157" spans="68:68" customFormat="1">
      <c r="BP847157" s="90"/>
    </row>
    <row r="847158" spans="68:68" customFormat="1">
      <c r="BP847158" s="90"/>
    </row>
    <row r="847159" spans="68:68" customFormat="1">
      <c r="BP847159" s="90"/>
    </row>
    <row r="847160" spans="68:68" customFormat="1">
      <c r="BP847160" s="90"/>
    </row>
    <row r="847161" spans="68:68" customFormat="1">
      <c r="BP847161" s="90"/>
    </row>
    <row r="847162" spans="68:68" customFormat="1">
      <c r="BP847162" s="90"/>
    </row>
    <row r="847163" spans="68:68" customFormat="1">
      <c r="BP847163" s="90"/>
    </row>
    <row r="847164" spans="68:68" customFormat="1">
      <c r="BP847164" s="90"/>
    </row>
    <row r="847165" spans="68:68" customFormat="1">
      <c r="BP847165" s="90"/>
    </row>
    <row r="847166" spans="68:68" customFormat="1">
      <c r="BP847166" s="90"/>
    </row>
    <row r="847167" spans="68:68" customFormat="1">
      <c r="BP847167" s="90"/>
    </row>
    <row r="847168" spans="68:68" customFormat="1">
      <c r="BP847168" s="90"/>
    </row>
    <row r="847169" spans="68:68" customFormat="1">
      <c r="BP847169" s="90"/>
    </row>
    <row r="847170" spans="68:68" customFormat="1">
      <c r="BP847170" s="90"/>
    </row>
    <row r="847171" spans="68:68" customFormat="1">
      <c r="BP847171" s="90"/>
    </row>
    <row r="847172" spans="68:68" customFormat="1">
      <c r="BP847172" s="90"/>
    </row>
    <row r="847173" spans="68:68" customFormat="1">
      <c r="BP847173" s="90"/>
    </row>
    <row r="847174" spans="68:68" customFormat="1">
      <c r="BP847174" s="90"/>
    </row>
    <row r="847175" spans="68:68" customFormat="1">
      <c r="BP847175" s="90"/>
    </row>
    <row r="847176" spans="68:68" customFormat="1">
      <c r="BP847176" s="90"/>
    </row>
    <row r="847177" spans="68:68" customFormat="1">
      <c r="BP847177" s="90"/>
    </row>
    <row r="847178" spans="68:68" customFormat="1">
      <c r="BP847178" s="90"/>
    </row>
    <row r="847179" spans="68:68" customFormat="1">
      <c r="BP847179" s="90"/>
    </row>
    <row r="847180" spans="68:68" customFormat="1">
      <c r="BP847180" s="90"/>
    </row>
    <row r="847181" spans="68:68" customFormat="1">
      <c r="BP847181" s="90"/>
    </row>
    <row r="847182" spans="68:68" customFormat="1">
      <c r="BP847182" s="90"/>
    </row>
    <row r="847183" spans="68:68" customFormat="1">
      <c r="BP847183" s="90"/>
    </row>
    <row r="847184" spans="68:68" customFormat="1">
      <c r="BP847184" s="90"/>
    </row>
    <row r="847185" spans="68:68" customFormat="1">
      <c r="BP847185" s="90"/>
    </row>
    <row r="847186" spans="68:68" customFormat="1">
      <c r="BP847186" s="90"/>
    </row>
    <row r="847187" spans="68:68" customFormat="1">
      <c r="BP847187" s="90"/>
    </row>
    <row r="847188" spans="68:68" customFormat="1">
      <c r="BP847188" s="90"/>
    </row>
    <row r="847189" spans="68:68" customFormat="1">
      <c r="BP847189" s="90"/>
    </row>
    <row r="847190" spans="68:68" customFormat="1">
      <c r="BP847190" s="90"/>
    </row>
    <row r="847191" spans="68:68" customFormat="1">
      <c r="BP847191" s="90"/>
    </row>
    <row r="847192" spans="68:68" customFormat="1">
      <c r="BP847192" s="90"/>
    </row>
    <row r="847193" spans="68:68" customFormat="1">
      <c r="BP847193" s="90"/>
    </row>
    <row r="847194" spans="68:68" customFormat="1">
      <c r="BP847194" s="90"/>
    </row>
    <row r="847195" spans="68:68" customFormat="1">
      <c r="BP847195" s="90"/>
    </row>
    <row r="847196" spans="68:68" customFormat="1">
      <c r="BP847196" s="90"/>
    </row>
    <row r="847197" spans="68:68" customFormat="1">
      <c r="BP847197" s="90"/>
    </row>
    <row r="847198" spans="68:68" customFormat="1">
      <c r="BP847198" s="90"/>
    </row>
    <row r="847199" spans="68:68" customFormat="1">
      <c r="BP847199" s="90"/>
    </row>
    <row r="847200" spans="68:68" customFormat="1">
      <c r="BP847200" s="90"/>
    </row>
    <row r="847201" spans="68:68" customFormat="1">
      <c r="BP847201" s="90"/>
    </row>
    <row r="847202" spans="68:68" customFormat="1">
      <c r="BP847202" s="90"/>
    </row>
    <row r="847203" spans="68:68" customFormat="1">
      <c r="BP847203" s="90"/>
    </row>
    <row r="847204" spans="68:68" customFormat="1">
      <c r="BP847204" s="90"/>
    </row>
    <row r="847205" spans="68:68" customFormat="1">
      <c r="BP847205" s="90"/>
    </row>
    <row r="847206" spans="68:68" customFormat="1">
      <c r="BP847206" s="90"/>
    </row>
    <row r="847207" spans="68:68" customFormat="1">
      <c r="BP847207" s="90"/>
    </row>
    <row r="847208" spans="68:68" customFormat="1">
      <c r="BP847208" s="90"/>
    </row>
    <row r="847209" spans="68:68" customFormat="1">
      <c r="BP847209" s="90"/>
    </row>
    <row r="847210" spans="68:68" customFormat="1">
      <c r="BP847210" s="90"/>
    </row>
    <row r="847211" spans="68:68" customFormat="1">
      <c r="BP847211" s="90"/>
    </row>
    <row r="847212" spans="68:68" customFormat="1">
      <c r="BP847212" s="90"/>
    </row>
    <row r="847213" spans="68:68" customFormat="1">
      <c r="BP847213" s="90"/>
    </row>
    <row r="847214" spans="68:68" customFormat="1">
      <c r="BP847214" s="90"/>
    </row>
    <row r="847215" spans="68:68" customFormat="1">
      <c r="BP847215" s="90"/>
    </row>
    <row r="847216" spans="68:68" customFormat="1">
      <c r="BP847216" s="90"/>
    </row>
    <row r="847217" spans="68:68" customFormat="1">
      <c r="BP847217" s="90"/>
    </row>
    <row r="847218" spans="68:68" customFormat="1">
      <c r="BP847218" s="90"/>
    </row>
    <row r="847219" spans="68:68" customFormat="1">
      <c r="BP847219" s="90"/>
    </row>
    <row r="847220" spans="68:68" customFormat="1">
      <c r="BP847220" s="90"/>
    </row>
    <row r="847221" spans="68:68" customFormat="1">
      <c r="BP847221" s="90"/>
    </row>
    <row r="847222" spans="68:68" customFormat="1">
      <c r="BP847222" s="90"/>
    </row>
    <row r="847223" spans="68:68" customFormat="1">
      <c r="BP847223" s="90"/>
    </row>
    <row r="847224" spans="68:68" customFormat="1">
      <c r="BP847224" s="90"/>
    </row>
    <row r="847225" spans="68:68" customFormat="1">
      <c r="BP847225" s="90"/>
    </row>
    <row r="847226" spans="68:68" customFormat="1">
      <c r="BP847226" s="90"/>
    </row>
    <row r="847227" spans="68:68" customFormat="1">
      <c r="BP847227" s="90"/>
    </row>
    <row r="847228" spans="68:68" customFormat="1">
      <c r="BP847228" s="90"/>
    </row>
    <row r="847229" spans="68:68" customFormat="1">
      <c r="BP847229" s="90"/>
    </row>
    <row r="847230" spans="68:68" customFormat="1">
      <c r="BP847230" s="90"/>
    </row>
    <row r="847231" spans="68:68" customFormat="1">
      <c r="BP847231" s="90"/>
    </row>
    <row r="847232" spans="68:68" customFormat="1">
      <c r="BP847232" s="90"/>
    </row>
    <row r="847233" spans="68:68" customFormat="1">
      <c r="BP847233" s="90"/>
    </row>
    <row r="847234" spans="68:68" customFormat="1">
      <c r="BP847234" s="90"/>
    </row>
    <row r="847235" spans="68:68" customFormat="1">
      <c r="BP847235" s="90"/>
    </row>
    <row r="847236" spans="68:68" customFormat="1">
      <c r="BP847236" s="90"/>
    </row>
    <row r="847237" spans="68:68" customFormat="1">
      <c r="BP847237" s="90"/>
    </row>
    <row r="847238" spans="68:68" customFormat="1">
      <c r="BP847238" s="90"/>
    </row>
    <row r="847239" spans="68:68" customFormat="1">
      <c r="BP847239" s="90"/>
    </row>
    <row r="847240" spans="68:68" customFormat="1">
      <c r="BP847240" s="90"/>
    </row>
    <row r="847241" spans="68:68" customFormat="1">
      <c r="BP847241" s="90"/>
    </row>
    <row r="847242" spans="68:68" customFormat="1">
      <c r="BP847242" s="90"/>
    </row>
    <row r="847243" spans="68:68" customFormat="1">
      <c r="BP847243" s="90"/>
    </row>
    <row r="847244" spans="68:68" customFormat="1">
      <c r="BP847244" s="90"/>
    </row>
    <row r="847245" spans="68:68" customFormat="1">
      <c r="BP847245" s="90"/>
    </row>
    <row r="847246" spans="68:68" customFormat="1">
      <c r="BP847246" s="90"/>
    </row>
    <row r="847247" spans="68:68" customFormat="1">
      <c r="BP847247" s="90"/>
    </row>
    <row r="847248" spans="68:68" customFormat="1">
      <c r="BP847248" s="90"/>
    </row>
    <row r="847249" spans="68:68" customFormat="1">
      <c r="BP847249" s="90"/>
    </row>
    <row r="847250" spans="68:68" customFormat="1">
      <c r="BP847250" s="90"/>
    </row>
    <row r="847251" spans="68:68" customFormat="1">
      <c r="BP847251" s="90"/>
    </row>
    <row r="847252" spans="68:68" customFormat="1">
      <c r="BP847252" s="90"/>
    </row>
    <row r="847253" spans="68:68" customFormat="1">
      <c r="BP847253" s="90"/>
    </row>
    <row r="847254" spans="68:68" customFormat="1">
      <c r="BP847254" s="90"/>
    </row>
    <row r="847255" spans="68:68" customFormat="1">
      <c r="BP847255" s="90"/>
    </row>
    <row r="847256" spans="68:68" customFormat="1">
      <c r="BP847256" s="90"/>
    </row>
    <row r="847257" spans="68:68" customFormat="1">
      <c r="BP847257" s="90"/>
    </row>
    <row r="847258" spans="68:68" customFormat="1">
      <c r="BP847258" s="90"/>
    </row>
    <row r="847259" spans="68:68" customFormat="1">
      <c r="BP847259" s="90"/>
    </row>
    <row r="847260" spans="68:68" customFormat="1">
      <c r="BP847260" s="90"/>
    </row>
    <row r="847261" spans="68:68" customFormat="1">
      <c r="BP847261" s="90"/>
    </row>
    <row r="847262" spans="68:68" customFormat="1">
      <c r="BP847262" s="90"/>
    </row>
    <row r="847263" spans="68:68" customFormat="1">
      <c r="BP847263" s="90"/>
    </row>
    <row r="847264" spans="68:68" customFormat="1">
      <c r="BP847264" s="90"/>
    </row>
    <row r="847265" spans="68:68" customFormat="1">
      <c r="BP847265" s="90"/>
    </row>
    <row r="847266" spans="68:68" customFormat="1">
      <c r="BP847266" s="90"/>
    </row>
    <row r="847267" spans="68:68" customFormat="1">
      <c r="BP847267" s="90"/>
    </row>
    <row r="847268" spans="68:68" customFormat="1">
      <c r="BP847268" s="90"/>
    </row>
    <row r="847269" spans="68:68" customFormat="1">
      <c r="BP847269" s="90"/>
    </row>
    <row r="847270" spans="68:68" customFormat="1">
      <c r="BP847270" s="90"/>
    </row>
    <row r="847271" spans="68:68" customFormat="1">
      <c r="BP847271" s="90"/>
    </row>
    <row r="847272" spans="68:68" customFormat="1">
      <c r="BP847272" s="90"/>
    </row>
    <row r="847273" spans="68:68" customFormat="1">
      <c r="BP847273" s="90"/>
    </row>
    <row r="847274" spans="68:68" customFormat="1">
      <c r="BP847274" s="90"/>
    </row>
    <row r="847275" spans="68:68" customFormat="1">
      <c r="BP847275" s="90"/>
    </row>
    <row r="847276" spans="68:68" customFormat="1">
      <c r="BP847276" s="90"/>
    </row>
    <row r="847277" spans="68:68" customFormat="1">
      <c r="BP847277" s="90"/>
    </row>
    <row r="847278" spans="68:68" customFormat="1">
      <c r="BP847278" s="90"/>
    </row>
    <row r="847279" spans="68:68" customFormat="1">
      <c r="BP847279" s="90"/>
    </row>
    <row r="847280" spans="68:68" customFormat="1">
      <c r="BP847280" s="90"/>
    </row>
    <row r="847281" spans="68:68" customFormat="1">
      <c r="BP847281" s="90"/>
    </row>
    <row r="847282" spans="68:68" customFormat="1">
      <c r="BP847282" s="90"/>
    </row>
    <row r="847283" spans="68:68" customFormat="1">
      <c r="BP847283" s="90"/>
    </row>
    <row r="847284" spans="68:68" customFormat="1">
      <c r="BP847284" s="90"/>
    </row>
    <row r="847285" spans="68:68" customFormat="1">
      <c r="BP847285" s="90"/>
    </row>
    <row r="847286" spans="68:68" customFormat="1">
      <c r="BP847286" s="90"/>
    </row>
    <row r="847287" spans="68:68" customFormat="1">
      <c r="BP847287" s="90"/>
    </row>
    <row r="847288" spans="68:68" customFormat="1">
      <c r="BP847288" s="90"/>
    </row>
    <row r="847289" spans="68:68" customFormat="1">
      <c r="BP847289" s="90"/>
    </row>
    <row r="847290" spans="68:68" customFormat="1">
      <c r="BP847290" s="90"/>
    </row>
    <row r="847291" spans="68:68" customFormat="1">
      <c r="BP847291" s="90"/>
    </row>
    <row r="847292" spans="68:68" customFormat="1">
      <c r="BP847292" s="90"/>
    </row>
    <row r="847293" spans="68:68" customFormat="1">
      <c r="BP847293" s="90"/>
    </row>
    <row r="847294" spans="68:68" customFormat="1">
      <c r="BP847294" s="90"/>
    </row>
    <row r="847295" spans="68:68" customFormat="1">
      <c r="BP847295" s="90"/>
    </row>
    <row r="847296" spans="68:68" customFormat="1">
      <c r="BP847296" s="90"/>
    </row>
    <row r="847297" spans="68:68" customFormat="1">
      <c r="BP847297" s="90"/>
    </row>
    <row r="847298" spans="68:68" customFormat="1">
      <c r="BP847298" s="90"/>
    </row>
    <row r="847299" spans="68:68" customFormat="1">
      <c r="BP847299" s="90"/>
    </row>
    <row r="847300" spans="68:68" customFormat="1">
      <c r="BP847300" s="90"/>
    </row>
    <row r="847301" spans="68:68" customFormat="1">
      <c r="BP847301" s="90"/>
    </row>
    <row r="847302" spans="68:68" customFormat="1">
      <c r="BP847302" s="90"/>
    </row>
    <row r="847303" spans="68:68" customFormat="1">
      <c r="BP847303" s="90"/>
    </row>
    <row r="847304" spans="68:68" customFormat="1">
      <c r="BP847304" s="90"/>
    </row>
    <row r="847305" spans="68:68" customFormat="1">
      <c r="BP847305" s="90"/>
    </row>
    <row r="847306" spans="68:68" customFormat="1">
      <c r="BP847306" s="90"/>
    </row>
    <row r="847307" spans="68:68" customFormat="1">
      <c r="BP847307" s="90"/>
    </row>
    <row r="847308" spans="68:68" customFormat="1">
      <c r="BP847308" s="90"/>
    </row>
    <row r="847309" spans="68:68" customFormat="1">
      <c r="BP847309" s="90"/>
    </row>
    <row r="847310" spans="68:68" customFormat="1">
      <c r="BP847310" s="90"/>
    </row>
    <row r="847311" spans="68:68" customFormat="1">
      <c r="BP847311" s="90"/>
    </row>
    <row r="847312" spans="68:68" customFormat="1">
      <c r="BP847312" s="90"/>
    </row>
    <row r="847313" spans="68:68" customFormat="1">
      <c r="BP847313" s="90"/>
    </row>
    <row r="847314" spans="68:68" customFormat="1">
      <c r="BP847314" s="90"/>
    </row>
    <row r="847315" spans="68:68" customFormat="1">
      <c r="BP847315" s="90"/>
    </row>
    <row r="847316" spans="68:68" customFormat="1">
      <c r="BP847316" s="90"/>
    </row>
    <row r="847317" spans="68:68" customFormat="1">
      <c r="BP847317" s="90"/>
    </row>
    <row r="847318" spans="68:68" customFormat="1">
      <c r="BP847318" s="90"/>
    </row>
    <row r="847319" spans="68:68" customFormat="1">
      <c r="BP847319" s="90"/>
    </row>
    <row r="847320" spans="68:68" customFormat="1">
      <c r="BP847320" s="90"/>
    </row>
    <row r="847321" spans="68:68" customFormat="1">
      <c r="BP847321" s="90"/>
    </row>
    <row r="847322" spans="68:68" customFormat="1">
      <c r="BP847322" s="90"/>
    </row>
    <row r="847323" spans="68:68" customFormat="1">
      <c r="BP847323" s="90"/>
    </row>
    <row r="847324" spans="68:68" customFormat="1">
      <c r="BP847324" s="90"/>
    </row>
    <row r="847325" spans="68:68" customFormat="1">
      <c r="BP847325" s="90"/>
    </row>
    <row r="847326" spans="68:68" customFormat="1">
      <c r="BP847326" s="90"/>
    </row>
    <row r="847327" spans="68:68" customFormat="1">
      <c r="BP847327" s="90"/>
    </row>
    <row r="847328" spans="68:68" customFormat="1">
      <c r="BP847328" s="90"/>
    </row>
    <row r="847329" spans="68:68" customFormat="1">
      <c r="BP847329" s="90"/>
    </row>
    <row r="847330" spans="68:68" customFormat="1">
      <c r="BP847330" s="90"/>
    </row>
    <row r="847331" spans="68:68" customFormat="1">
      <c r="BP847331" s="90"/>
    </row>
    <row r="847332" spans="68:68" customFormat="1">
      <c r="BP847332" s="90"/>
    </row>
    <row r="847333" spans="68:68" customFormat="1">
      <c r="BP847333" s="90"/>
    </row>
    <row r="847334" spans="68:68" customFormat="1">
      <c r="BP847334" s="90"/>
    </row>
    <row r="847335" spans="68:68" customFormat="1">
      <c r="BP847335" s="90"/>
    </row>
    <row r="847336" spans="68:68" customFormat="1">
      <c r="BP847336" s="90"/>
    </row>
    <row r="847337" spans="68:68" customFormat="1">
      <c r="BP847337" s="90"/>
    </row>
    <row r="847338" spans="68:68" customFormat="1">
      <c r="BP847338" s="90"/>
    </row>
    <row r="847339" spans="68:68" customFormat="1">
      <c r="BP847339" s="90"/>
    </row>
    <row r="847340" spans="68:68" customFormat="1">
      <c r="BP847340" s="90"/>
    </row>
    <row r="847341" spans="68:68" customFormat="1">
      <c r="BP847341" s="90"/>
    </row>
    <row r="847342" spans="68:68" customFormat="1">
      <c r="BP847342" s="90"/>
    </row>
    <row r="847343" spans="68:68" customFormat="1">
      <c r="BP847343" s="90"/>
    </row>
    <row r="847344" spans="68:68" customFormat="1">
      <c r="BP847344" s="90"/>
    </row>
    <row r="847345" spans="68:68" customFormat="1">
      <c r="BP847345" s="90"/>
    </row>
    <row r="847346" spans="68:68" customFormat="1">
      <c r="BP847346" s="90"/>
    </row>
    <row r="847347" spans="68:68" customFormat="1">
      <c r="BP847347" s="90"/>
    </row>
    <row r="847348" spans="68:68" customFormat="1">
      <c r="BP847348" s="90"/>
    </row>
    <row r="847349" spans="68:68" customFormat="1">
      <c r="BP847349" s="90"/>
    </row>
    <row r="847350" spans="68:68" customFormat="1">
      <c r="BP847350" s="90"/>
    </row>
    <row r="847351" spans="68:68" customFormat="1">
      <c r="BP847351" s="90"/>
    </row>
    <row r="847352" spans="68:68" customFormat="1">
      <c r="BP847352" s="90"/>
    </row>
    <row r="847353" spans="68:68" customFormat="1">
      <c r="BP847353" s="90"/>
    </row>
    <row r="847354" spans="68:68" customFormat="1">
      <c r="BP847354" s="90"/>
    </row>
    <row r="847355" spans="68:68" customFormat="1">
      <c r="BP847355" s="90"/>
    </row>
    <row r="847356" spans="68:68" customFormat="1">
      <c r="BP847356" s="90"/>
    </row>
    <row r="847357" spans="68:68" customFormat="1">
      <c r="BP847357" s="90"/>
    </row>
    <row r="847358" spans="68:68" customFormat="1">
      <c r="BP847358" s="90"/>
    </row>
    <row r="847359" spans="68:68" customFormat="1">
      <c r="BP847359" s="90"/>
    </row>
    <row r="847360" spans="68:68" customFormat="1">
      <c r="BP847360" s="90"/>
    </row>
    <row r="847361" spans="68:68" customFormat="1">
      <c r="BP847361" s="90"/>
    </row>
    <row r="847362" spans="68:68" customFormat="1">
      <c r="BP847362" s="90"/>
    </row>
    <row r="847363" spans="68:68" customFormat="1">
      <c r="BP847363" s="90"/>
    </row>
    <row r="847364" spans="68:68" customFormat="1">
      <c r="BP847364" s="90"/>
    </row>
    <row r="847365" spans="68:68" customFormat="1">
      <c r="BP847365" s="90"/>
    </row>
    <row r="847366" spans="68:68" customFormat="1">
      <c r="BP847366" s="90"/>
    </row>
    <row r="847367" spans="68:68" customFormat="1">
      <c r="BP847367" s="90"/>
    </row>
    <row r="847368" spans="68:68" customFormat="1">
      <c r="BP847368" s="90"/>
    </row>
    <row r="847369" spans="68:68" customFormat="1">
      <c r="BP847369" s="90"/>
    </row>
    <row r="847370" spans="68:68" customFormat="1">
      <c r="BP847370" s="90"/>
    </row>
    <row r="847371" spans="68:68" customFormat="1">
      <c r="BP847371" s="90"/>
    </row>
    <row r="847372" spans="68:68" customFormat="1">
      <c r="BP847372" s="90"/>
    </row>
    <row r="847373" spans="68:68" customFormat="1">
      <c r="BP847373" s="90"/>
    </row>
    <row r="847374" spans="68:68" customFormat="1">
      <c r="BP847374" s="90"/>
    </row>
    <row r="847375" spans="68:68" customFormat="1">
      <c r="BP847375" s="90"/>
    </row>
    <row r="847376" spans="68:68" customFormat="1">
      <c r="BP847376" s="90"/>
    </row>
    <row r="847377" spans="68:68" customFormat="1">
      <c r="BP847377" s="90"/>
    </row>
    <row r="847378" spans="68:68" customFormat="1">
      <c r="BP847378" s="90"/>
    </row>
    <row r="847379" spans="68:68" customFormat="1">
      <c r="BP847379" s="90"/>
    </row>
    <row r="847380" spans="68:68" customFormat="1">
      <c r="BP847380" s="90"/>
    </row>
    <row r="847381" spans="68:68" customFormat="1">
      <c r="BP847381" s="90"/>
    </row>
    <row r="847382" spans="68:68" customFormat="1">
      <c r="BP847382" s="90"/>
    </row>
    <row r="847383" spans="68:68" customFormat="1">
      <c r="BP847383" s="90"/>
    </row>
    <row r="847384" spans="68:68" customFormat="1">
      <c r="BP847384" s="90"/>
    </row>
    <row r="847385" spans="68:68" customFormat="1">
      <c r="BP847385" s="90"/>
    </row>
    <row r="847386" spans="68:68" customFormat="1">
      <c r="BP847386" s="90"/>
    </row>
    <row r="847387" spans="68:68" customFormat="1">
      <c r="BP847387" s="90"/>
    </row>
    <row r="847388" spans="68:68" customFormat="1">
      <c r="BP847388" s="90"/>
    </row>
    <row r="847389" spans="68:68" customFormat="1">
      <c r="BP847389" s="90"/>
    </row>
    <row r="847390" spans="68:68" customFormat="1">
      <c r="BP847390" s="90"/>
    </row>
    <row r="847391" spans="68:68" customFormat="1">
      <c r="BP847391" s="90"/>
    </row>
    <row r="847392" spans="68:68" customFormat="1">
      <c r="BP847392" s="90"/>
    </row>
    <row r="847393" spans="68:68" customFormat="1">
      <c r="BP847393" s="90"/>
    </row>
    <row r="847394" spans="68:68" customFormat="1">
      <c r="BP847394" s="90"/>
    </row>
    <row r="847395" spans="68:68" customFormat="1">
      <c r="BP847395" s="90"/>
    </row>
    <row r="847396" spans="68:68" customFormat="1">
      <c r="BP847396" s="90"/>
    </row>
    <row r="847397" spans="68:68" customFormat="1">
      <c r="BP847397" s="90"/>
    </row>
    <row r="847398" spans="68:68" customFormat="1">
      <c r="BP847398" s="90"/>
    </row>
    <row r="847399" spans="68:68" customFormat="1">
      <c r="BP847399" s="90"/>
    </row>
    <row r="847400" spans="68:68" customFormat="1">
      <c r="BP847400" s="90"/>
    </row>
    <row r="847401" spans="68:68" customFormat="1">
      <c r="BP847401" s="90"/>
    </row>
    <row r="847402" spans="68:68" customFormat="1">
      <c r="BP847402" s="90"/>
    </row>
    <row r="847403" spans="68:68" customFormat="1">
      <c r="BP847403" s="90"/>
    </row>
    <row r="847404" spans="68:68" customFormat="1">
      <c r="BP847404" s="90"/>
    </row>
    <row r="847405" spans="68:68" customFormat="1">
      <c r="BP847405" s="90"/>
    </row>
    <row r="847406" spans="68:68" customFormat="1">
      <c r="BP847406" s="90"/>
    </row>
    <row r="847407" spans="68:68" customFormat="1">
      <c r="BP847407" s="90"/>
    </row>
    <row r="847408" spans="68:68" customFormat="1">
      <c r="BP847408" s="90"/>
    </row>
    <row r="847409" spans="68:68" customFormat="1">
      <c r="BP847409" s="90"/>
    </row>
    <row r="847410" spans="68:68" customFormat="1">
      <c r="BP847410" s="90"/>
    </row>
    <row r="847411" spans="68:68" customFormat="1">
      <c r="BP847411" s="90"/>
    </row>
    <row r="847412" spans="68:68" customFormat="1">
      <c r="BP847412" s="90"/>
    </row>
    <row r="847413" spans="68:68" customFormat="1">
      <c r="BP847413" s="90"/>
    </row>
    <row r="847414" spans="68:68" customFormat="1">
      <c r="BP847414" s="90"/>
    </row>
    <row r="847415" spans="68:68" customFormat="1">
      <c r="BP847415" s="90"/>
    </row>
    <row r="847416" spans="68:68" customFormat="1">
      <c r="BP847416" s="90"/>
    </row>
    <row r="847417" spans="68:68" customFormat="1">
      <c r="BP847417" s="90"/>
    </row>
    <row r="847418" spans="68:68" customFormat="1">
      <c r="BP847418" s="90"/>
    </row>
    <row r="847419" spans="68:68" customFormat="1">
      <c r="BP847419" s="90"/>
    </row>
    <row r="847420" spans="68:68" customFormat="1">
      <c r="BP847420" s="90"/>
    </row>
    <row r="847421" spans="68:68" customFormat="1">
      <c r="BP847421" s="90"/>
    </row>
    <row r="847422" spans="68:68" customFormat="1">
      <c r="BP847422" s="90"/>
    </row>
    <row r="847423" spans="68:68" customFormat="1">
      <c r="BP847423" s="90"/>
    </row>
    <row r="847424" spans="68:68" customFormat="1">
      <c r="BP847424" s="90"/>
    </row>
    <row r="847425" spans="68:68" customFormat="1">
      <c r="BP847425" s="90"/>
    </row>
    <row r="847426" spans="68:68" customFormat="1">
      <c r="BP847426" s="90"/>
    </row>
    <row r="847427" spans="68:68" customFormat="1">
      <c r="BP847427" s="90"/>
    </row>
    <row r="847428" spans="68:68" customFormat="1">
      <c r="BP847428" s="90"/>
    </row>
    <row r="847429" spans="68:68" customFormat="1">
      <c r="BP847429" s="90"/>
    </row>
    <row r="847430" spans="68:68" customFormat="1">
      <c r="BP847430" s="90"/>
    </row>
    <row r="847431" spans="68:68" customFormat="1">
      <c r="BP847431" s="90"/>
    </row>
    <row r="847432" spans="68:68" customFormat="1">
      <c r="BP847432" s="90"/>
    </row>
    <row r="847433" spans="68:68" customFormat="1">
      <c r="BP847433" s="90"/>
    </row>
    <row r="847434" spans="68:68" customFormat="1">
      <c r="BP847434" s="90"/>
    </row>
    <row r="847435" spans="68:68" customFormat="1">
      <c r="BP847435" s="90"/>
    </row>
    <row r="847436" spans="68:68" customFormat="1">
      <c r="BP847436" s="90"/>
    </row>
    <row r="847437" spans="68:68" customFormat="1">
      <c r="BP847437" s="90"/>
    </row>
    <row r="847438" spans="68:68" customFormat="1">
      <c r="BP847438" s="90"/>
    </row>
    <row r="847439" spans="68:68" customFormat="1">
      <c r="BP847439" s="90"/>
    </row>
    <row r="847440" spans="68:68" customFormat="1">
      <c r="BP847440" s="90"/>
    </row>
    <row r="847441" spans="68:68" customFormat="1">
      <c r="BP847441" s="90"/>
    </row>
    <row r="847442" spans="68:68" customFormat="1">
      <c r="BP847442" s="90"/>
    </row>
    <row r="847443" spans="68:68" customFormat="1">
      <c r="BP847443" s="90"/>
    </row>
    <row r="847444" spans="68:68" customFormat="1">
      <c r="BP847444" s="90"/>
    </row>
    <row r="847445" spans="68:68" customFormat="1">
      <c r="BP847445" s="90"/>
    </row>
    <row r="847446" spans="68:68" customFormat="1">
      <c r="BP847446" s="90"/>
    </row>
    <row r="847447" spans="68:68" customFormat="1">
      <c r="BP847447" s="90"/>
    </row>
    <row r="847448" spans="68:68" customFormat="1">
      <c r="BP847448" s="90"/>
    </row>
    <row r="847449" spans="68:68" customFormat="1">
      <c r="BP847449" s="90"/>
    </row>
    <row r="847450" spans="68:68" customFormat="1">
      <c r="BP847450" s="90"/>
    </row>
    <row r="847451" spans="68:68" customFormat="1">
      <c r="BP847451" s="90"/>
    </row>
    <row r="847452" spans="68:68" customFormat="1">
      <c r="BP847452" s="90"/>
    </row>
    <row r="847453" spans="68:68" customFormat="1">
      <c r="BP847453" s="90"/>
    </row>
    <row r="847454" spans="68:68" customFormat="1">
      <c r="BP847454" s="90"/>
    </row>
    <row r="847455" spans="68:68" customFormat="1">
      <c r="BP847455" s="90"/>
    </row>
    <row r="847456" spans="68:68" customFormat="1">
      <c r="BP847456" s="90"/>
    </row>
    <row r="847457" spans="68:68" customFormat="1">
      <c r="BP847457" s="90"/>
    </row>
    <row r="847458" spans="68:68" customFormat="1">
      <c r="BP847458" s="90"/>
    </row>
    <row r="847459" spans="68:68" customFormat="1">
      <c r="BP847459" s="90"/>
    </row>
    <row r="847460" spans="68:68" customFormat="1">
      <c r="BP847460" s="90"/>
    </row>
    <row r="847461" spans="68:68" customFormat="1">
      <c r="BP847461" s="90"/>
    </row>
    <row r="847462" spans="68:68" customFormat="1">
      <c r="BP847462" s="90"/>
    </row>
    <row r="847463" spans="68:68" customFormat="1">
      <c r="BP847463" s="90"/>
    </row>
    <row r="847464" spans="68:68" customFormat="1">
      <c r="BP847464" s="90"/>
    </row>
    <row r="847465" spans="68:68" customFormat="1">
      <c r="BP847465" s="90"/>
    </row>
    <row r="847466" spans="68:68" customFormat="1">
      <c r="BP847466" s="90"/>
    </row>
    <row r="847467" spans="68:68" customFormat="1">
      <c r="BP847467" s="90"/>
    </row>
    <row r="847468" spans="68:68" customFormat="1">
      <c r="BP847468" s="90"/>
    </row>
    <row r="847469" spans="68:68" customFormat="1">
      <c r="BP847469" s="90"/>
    </row>
    <row r="847470" spans="68:68" customFormat="1">
      <c r="BP847470" s="90"/>
    </row>
    <row r="847471" spans="68:68" customFormat="1">
      <c r="BP847471" s="90"/>
    </row>
    <row r="847472" spans="68:68" customFormat="1">
      <c r="BP847472" s="90"/>
    </row>
    <row r="847473" spans="68:68" customFormat="1">
      <c r="BP847473" s="90"/>
    </row>
    <row r="847474" spans="68:68" customFormat="1">
      <c r="BP847474" s="90"/>
    </row>
    <row r="847475" spans="68:68" customFormat="1">
      <c r="BP847475" s="90"/>
    </row>
    <row r="847476" spans="68:68" customFormat="1">
      <c r="BP847476" s="90"/>
    </row>
    <row r="847477" spans="68:68" customFormat="1">
      <c r="BP847477" s="90"/>
    </row>
    <row r="847478" spans="68:68" customFormat="1">
      <c r="BP847478" s="90"/>
    </row>
    <row r="847479" spans="68:68" customFormat="1">
      <c r="BP847479" s="90"/>
    </row>
    <row r="847480" spans="68:68" customFormat="1">
      <c r="BP847480" s="90"/>
    </row>
    <row r="847481" spans="68:68" customFormat="1">
      <c r="BP847481" s="90"/>
    </row>
    <row r="847482" spans="68:68" customFormat="1">
      <c r="BP847482" s="90"/>
    </row>
    <row r="847483" spans="68:68" customFormat="1">
      <c r="BP847483" s="90"/>
    </row>
    <row r="847484" spans="68:68" customFormat="1">
      <c r="BP847484" s="90"/>
    </row>
    <row r="847485" spans="68:68" customFormat="1">
      <c r="BP847485" s="90"/>
    </row>
    <row r="847486" spans="68:68" customFormat="1">
      <c r="BP847486" s="90"/>
    </row>
    <row r="847487" spans="68:68" customFormat="1">
      <c r="BP847487" s="90"/>
    </row>
    <row r="847488" spans="68:68" customFormat="1">
      <c r="BP847488" s="90"/>
    </row>
    <row r="847489" spans="68:68" customFormat="1">
      <c r="BP847489" s="90"/>
    </row>
    <row r="847490" spans="68:68" customFormat="1">
      <c r="BP847490" s="90"/>
    </row>
    <row r="847491" spans="68:68" customFormat="1">
      <c r="BP847491" s="90"/>
    </row>
    <row r="847492" spans="68:68" customFormat="1">
      <c r="BP847492" s="90"/>
    </row>
    <row r="847493" spans="68:68" customFormat="1">
      <c r="BP847493" s="90"/>
    </row>
    <row r="847494" spans="68:68" customFormat="1">
      <c r="BP847494" s="90"/>
    </row>
    <row r="847495" spans="68:68" customFormat="1">
      <c r="BP847495" s="90"/>
    </row>
    <row r="847496" spans="68:68" customFormat="1">
      <c r="BP847496" s="90"/>
    </row>
    <row r="847497" spans="68:68" customFormat="1">
      <c r="BP847497" s="90"/>
    </row>
    <row r="847498" spans="68:68" customFormat="1">
      <c r="BP847498" s="90"/>
    </row>
    <row r="847499" spans="68:68" customFormat="1">
      <c r="BP847499" s="90"/>
    </row>
    <row r="847500" spans="68:68" customFormat="1">
      <c r="BP847500" s="90"/>
    </row>
    <row r="847501" spans="68:68" customFormat="1">
      <c r="BP847501" s="90"/>
    </row>
    <row r="847502" spans="68:68" customFormat="1">
      <c r="BP847502" s="90"/>
    </row>
    <row r="847503" spans="68:68" customFormat="1">
      <c r="BP847503" s="90"/>
    </row>
    <row r="847504" spans="68:68" customFormat="1">
      <c r="BP847504" s="90"/>
    </row>
    <row r="847505" spans="68:68" customFormat="1">
      <c r="BP847505" s="90"/>
    </row>
    <row r="847506" spans="68:68" customFormat="1">
      <c r="BP847506" s="90"/>
    </row>
    <row r="847507" spans="68:68" customFormat="1">
      <c r="BP847507" s="90"/>
    </row>
    <row r="847508" spans="68:68" customFormat="1">
      <c r="BP847508" s="90"/>
    </row>
    <row r="847509" spans="68:68" customFormat="1">
      <c r="BP847509" s="90"/>
    </row>
    <row r="847510" spans="68:68" customFormat="1">
      <c r="BP847510" s="90"/>
    </row>
    <row r="847511" spans="68:68" customFormat="1">
      <c r="BP847511" s="90"/>
    </row>
    <row r="847512" spans="68:68" customFormat="1">
      <c r="BP847512" s="90"/>
    </row>
    <row r="847513" spans="68:68" customFormat="1">
      <c r="BP847513" s="90"/>
    </row>
    <row r="847514" spans="68:68" customFormat="1">
      <c r="BP847514" s="90"/>
    </row>
    <row r="847515" spans="68:68" customFormat="1">
      <c r="BP847515" s="90"/>
    </row>
    <row r="847516" spans="68:68" customFormat="1">
      <c r="BP847516" s="90"/>
    </row>
    <row r="847517" spans="68:68" customFormat="1">
      <c r="BP847517" s="90"/>
    </row>
    <row r="847518" spans="68:68" customFormat="1">
      <c r="BP847518" s="90"/>
    </row>
    <row r="847519" spans="68:68" customFormat="1">
      <c r="BP847519" s="90"/>
    </row>
    <row r="847520" spans="68:68" customFormat="1">
      <c r="BP847520" s="90"/>
    </row>
    <row r="847521" spans="68:68" customFormat="1">
      <c r="BP847521" s="90"/>
    </row>
    <row r="847522" spans="68:68" customFormat="1">
      <c r="BP847522" s="90"/>
    </row>
    <row r="847523" spans="68:68" customFormat="1">
      <c r="BP847523" s="90"/>
    </row>
    <row r="847524" spans="68:68" customFormat="1">
      <c r="BP847524" s="90"/>
    </row>
    <row r="847525" spans="68:68" customFormat="1">
      <c r="BP847525" s="90"/>
    </row>
    <row r="847526" spans="68:68" customFormat="1">
      <c r="BP847526" s="90"/>
    </row>
    <row r="847527" spans="68:68" customFormat="1">
      <c r="BP847527" s="90"/>
    </row>
    <row r="847528" spans="68:68" customFormat="1">
      <c r="BP847528" s="90"/>
    </row>
    <row r="847529" spans="68:68" customFormat="1">
      <c r="BP847529" s="90"/>
    </row>
    <row r="847530" spans="68:68" customFormat="1">
      <c r="BP847530" s="90"/>
    </row>
    <row r="847531" spans="68:68" customFormat="1">
      <c r="BP847531" s="90"/>
    </row>
    <row r="847532" spans="68:68" customFormat="1">
      <c r="BP847532" s="90"/>
    </row>
    <row r="847533" spans="68:68" customFormat="1">
      <c r="BP847533" s="90"/>
    </row>
    <row r="847534" spans="68:68" customFormat="1">
      <c r="BP847534" s="90"/>
    </row>
    <row r="847535" spans="68:68" customFormat="1">
      <c r="BP847535" s="90"/>
    </row>
    <row r="847536" spans="68:68" customFormat="1">
      <c r="BP847536" s="90"/>
    </row>
    <row r="847537" spans="68:68" customFormat="1">
      <c r="BP847537" s="90"/>
    </row>
    <row r="847538" spans="68:68" customFormat="1">
      <c r="BP847538" s="90"/>
    </row>
    <row r="847539" spans="68:68" customFormat="1">
      <c r="BP847539" s="90"/>
    </row>
    <row r="847540" spans="68:68" customFormat="1">
      <c r="BP847540" s="90"/>
    </row>
    <row r="847541" spans="68:68" customFormat="1">
      <c r="BP847541" s="90"/>
    </row>
    <row r="847542" spans="68:68" customFormat="1">
      <c r="BP847542" s="90"/>
    </row>
    <row r="847543" spans="68:68" customFormat="1">
      <c r="BP847543" s="90"/>
    </row>
    <row r="847544" spans="68:68" customFormat="1">
      <c r="BP847544" s="90"/>
    </row>
    <row r="847545" spans="68:68" customFormat="1">
      <c r="BP847545" s="90"/>
    </row>
    <row r="847546" spans="68:68" customFormat="1">
      <c r="BP847546" s="90"/>
    </row>
    <row r="847547" spans="68:68" customFormat="1">
      <c r="BP847547" s="90"/>
    </row>
    <row r="847548" spans="68:68" customFormat="1">
      <c r="BP847548" s="90"/>
    </row>
    <row r="847549" spans="68:68" customFormat="1">
      <c r="BP847549" s="90"/>
    </row>
    <row r="847550" spans="68:68" customFormat="1">
      <c r="BP847550" s="90"/>
    </row>
    <row r="847551" spans="68:68" customFormat="1">
      <c r="BP847551" s="90"/>
    </row>
    <row r="847552" spans="68:68" customFormat="1">
      <c r="BP847552" s="90"/>
    </row>
    <row r="847553" spans="68:68" customFormat="1">
      <c r="BP847553" s="90"/>
    </row>
    <row r="847554" spans="68:68" customFormat="1">
      <c r="BP847554" s="90"/>
    </row>
    <row r="847555" spans="68:68" customFormat="1">
      <c r="BP847555" s="90"/>
    </row>
    <row r="847556" spans="68:68" customFormat="1">
      <c r="BP847556" s="90"/>
    </row>
    <row r="847557" spans="68:68" customFormat="1">
      <c r="BP847557" s="90"/>
    </row>
    <row r="847558" spans="68:68" customFormat="1">
      <c r="BP847558" s="90"/>
    </row>
    <row r="847559" spans="68:68" customFormat="1">
      <c r="BP847559" s="90"/>
    </row>
    <row r="847560" spans="68:68" customFormat="1">
      <c r="BP847560" s="90"/>
    </row>
    <row r="847561" spans="68:68" customFormat="1">
      <c r="BP847561" s="90"/>
    </row>
    <row r="847562" spans="68:68" customFormat="1">
      <c r="BP847562" s="90"/>
    </row>
    <row r="847563" spans="68:68" customFormat="1">
      <c r="BP847563" s="90"/>
    </row>
    <row r="847564" spans="68:68" customFormat="1">
      <c r="BP847564" s="90"/>
    </row>
    <row r="847565" spans="68:68" customFormat="1">
      <c r="BP847565" s="90"/>
    </row>
    <row r="847566" spans="68:68" customFormat="1">
      <c r="BP847566" s="90"/>
    </row>
    <row r="847567" spans="68:68" customFormat="1">
      <c r="BP847567" s="90"/>
    </row>
    <row r="847568" spans="68:68" customFormat="1">
      <c r="BP847568" s="90"/>
    </row>
    <row r="847569" spans="68:68" customFormat="1">
      <c r="BP847569" s="90"/>
    </row>
    <row r="847570" spans="68:68" customFormat="1">
      <c r="BP847570" s="90"/>
    </row>
    <row r="847571" spans="68:68" customFormat="1">
      <c r="BP847571" s="90"/>
    </row>
    <row r="847572" spans="68:68" customFormat="1">
      <c r="BP847572" s="90"/>
    </row>
    <row r="847573" spans="68:68" customFormat="1">
      <c r="BP847573" s="90"/>
    </row>
    <row r="847574" spans="68:68" customFormat="1">
      <c r="BP847574" s="90"/>
    </row>
    <row r="847575" spans="68:68" customFormat="1">
      <c r="BP847575" s="90"/>
    </row>
    <row r="847576" spans="68:68" customFormat="1">
      <c r="BP847576" s="90"/>
    </row>
    <row r="847577" spans="68:68" customFormat="1">
      <c r="BP847577" s="90"/>
    </row>
    <row r="847578" spans="68:68" customFormat="1">
      <c r="BP847578" s="90"/>
    </row>
    <row r="847579" spans="68:68" customFormat="1">
      <c r="BP847579" s="90"/>
    </row>
    <row r="847580" spans="68:68" customFormat="1">
      <c r="BP847580" s="90"/>
    </row>
    <row r="847581" spans="68:68" customFormat="1">
      <c r="BP847581" s="90"/>
    </row>
    <row r="847582" spans="68:68" customFormat="1">
      <c r="BP847582" s="90"/>
    </row>
    <row r="847583" spans="68:68" customFormat="1">
      <c r="BP847583" s="90"/>
    </row>
    <row r="847584" spans="68:68" customFormat="1">
      <c r="BP847584" s="90"/>
    </row>
    <row r="847585" spans="68:68" customFormat="1">
      <c r="BP847585" s="90"/>
    </row>
    <row r="847586" spans="68:68" customFormat="1">
      <c r="BP847586" s="90"/>
    </row>
    <row r="847587" spans="68:68" customFormat="1">
      <c r="BP847587" s="90"/>
    </row>
    <row r="847588" spans="68:68" customFormat="1">
      <c r="BP847588" s="90"/>
    </row>
    <row r="847589" spans="68:68" customFormat="1">
      <c r="BP847589" s="90"/>
    </row>
    <row r="847590" spans="68:68" customFormat="1">
      <c r="BP847590" s="90"/>
    </row>
    <row r="847591" spans="68:68" customFormat="1">
      <c r="BP847591" s="90"/>
    </row>
    <row r="847592" spans="68:68" customFormat="1">
      <c r="BP847592" s="90"/>
    </row>
    <row r="847593" spans="68:68" customFormat="1">
      <c r="BP847593" s="90"/>
    </row>
    <row r="847594" spans="68:68" customFormat="1">
      <c r="BP847594" s="90"/>
    </row>
    <row r="847595" spans="68:68" customFormat="1">
      <c r="BP847595" s="90"/>
    </row>
    <row r="847596" spans="68:68" customFormat="1">
      <c r="BP847596" s="90"/>
    </row>
    <row r="847597" spans="68:68" customFormat="1">
      <c r="BP847597" s="90"/>
    </row>
    <row r="847598" spans="68:68" customFormat="1">
      <c r="BP847598" s="90"/>
    </row>
    <row r="847599" spans="68:68" customFormat="1">
      <c r="BP847599" s="90"/>
    </row>
    <row r="847600" spans="68:68" customFormat="1">
      <c r="BP847600" s="90"/>
    </row>
    <row r="847601" spans="68:68" customFormat="1">
      <c r="BP847601" s="90"/>
    </row>
    <row r="847602" spans="68:68" customFormat="1">
      <c r="BP847602" s="90"/>
    </row>
    <row r="847603" spans="68:68" customFormat="1">
      <c r="BP847603" s="90"/>
    </row>
    <row r="847604" spans="68:68" customFormat="1">
      <c r="BP847604" s="90"/>
    </row>
    <row r="847605" spans="68:68" customFormat="1">
      <c r="BP847605" s="90"/>
    </row>
    <row r="847606" spans="68:68" customFormat="1">
      <c r="BP847606" s="90"/>
    </row>
    <row r="847607" spans="68:68" customFormat="1">
      <c r="BP847607" s="90"/>
    </row>
    <row r="847608" spans="68:68" customFormat="1">
      <c r="BP847608" s="90"/>
    </row>
    <row r="847609" spans="68:68" customFormat="1">
      <c r="BP847609" s="90"/>
    </row>
    <row r="847610" spans="68:68" customFormat="1">
      <c r="BP847610" s="90"/>
    </row>
    <row r="847611" spans="68:68" customFormat="1">
      <c r="BP847611" s="90"/>
    </row>
    <row r="847612" spans="68:68" customFormat="1">
      <c r="BP847612" s="90"/>
    </row>
    <row r="847613" spans="68:68" customFormat="1">
      <c r="BP847613" s="90"/>
    </row>
    <row r="847614" spans="68:68" customFormat="1">
      <c r="BP847614" s="90"/>
    </row>
    <row r="847615" spans="68:68" customFormat="1">
      <c r="BP847615" s="90"/>
    </row>
    <row r="847616" spans="68:68" customFormat="1">
      <c r="BP847616" s="90"/>
    </row>
    <row r="847617" spans="68:68" customFormat="1">
      <c r="BP847617" s="90"/>
    </row>
    <row r="847618" spans="68:68" customFormat="1">
      <c r="BP847618" s="90"/>
    </row>
    <row r="847619" spans="68:68" customFormat="1">
      <c r="BP847619" s="90"/>
    </row>
    <row r="847620" spans="68:68" customFormat="1">
      <c r="BP847620" s="90"/>
    </row>
    <row r="847621" spans="68:68" customFormat="1">
      <c r="BP847621" s="90"/>
    </row>
    <row r="847622" spans="68:68" customFormat="1">
      <c r="BP847622" s="90"/>
    </row>
    <row r="847623" spans="68:68" customFormat="1">
      <c r="BP847623" s="90"/>
    </row>
    <row r="847624" spans="68:68" customFormat="1">
      <c r="BP847624" s="90"/>
    </row>
    <row r="847625" spans="68:68" customFormat="1">
      <c r="BP847625" s="90"/>
    </row>
    <row r="847626" spans="68:68" customFormat="1">
      <c r="BP847626" s="90"/>
    </row>
    <row r="847627" spans="68:68" customFormat="1">
      <c r="BP847627" s="90"/>
    </row>
    <row r="847628" spans="68:68" customFormat="1">
      <c r="BP847628" s="90"/>
    </row>
    <row r="847629" spans="68:68" customFormat="1">
      <c r="BP847629" s="90"/>
    </row>
    <row r="847630" spans="68:68" customFormat="1">
      <c r="BP847630" s="90"/>
    </row>
    <row r="847631" spans="68:68" customFormat="1">
      <c r="BP847631" s="90"/>
    </row>
    <row r="847632" spans="68:68" customFormat="1">
      <c r="BP847632" s="90"/>
    </row>
    <row r="847633" spans="68:68" customFormat="1">
      <c r="BP847633" s="90"/>
    </row>
    <row r="847634" spans="68:68" customFormat="1">
      <c r="BP847634" s="90"/>
    </row>
    <row r="847635" spans="68:68" customFormat="1">
      <c r="BP847635" s="90"/>
    </row>
    <row r="847636" spans="68:68" customFormat="1">
      <c r="BP847636" s="90"/>
    </row>
    <row r="847637" spans="68:68" customFormat="1">
      <c r="BP847637" s="90"/>
    </row>
    <row r="847638" spans="68:68" customFormat="1">
      <c r="BP847638" s="90"/>
    </row>
    <row r="847639" spans="68:68" customFormat="1">
      <c r="BP847639" s="90"/>
    </row>
    <row r="847640" spans="68:68" customFormat="1">
      <c r="BP847640" s="90"/>
    </row>
    <row r="847641" spans="68:68" customFormat="1">
      <c r="BP847641" s="90"/>
    </row>
    <row r="847642" spans="68:68" customFormat="1">
      <c r="BP847642" s="90"/>
    </row>
    <row r="847643" spans="68:68" customFormat="1">
      <c r="BP847643" s="90"/>
    </row>
    <row r="847644" spans="68:68" customFormat="1">
      <c r="BP847644" s="90"/>
    </row>
    <row r="847645" spans="68:68" customFormat="1">
      <c r="BP847645" s="90"/>
    </row>
    <row r="847646" spans="68:68" customFormat="1">
      <c r="BP847646" s="90"/>
    </row>
    <row r="847647" spans="68:68" customFormat="1">
      <c r="BP847647" s="90"/>
    </row>
    <row r="847648" spans="68:68" customFormat="1">
      <c r="BP847648" s="90"/>
    </row>
    <row r="847649" spans="68:68" customFormat="1">
      <c r="BP847649" s="90"/>
    </row>
    <row r="847650" spans="68:68" customFormat="1">
      <c r="BP847650" s="90"/>
    </row>
    <row r="847651" spans="68:68" customFormat="1">
      <c r="BP847651" s="90"/>
    </row>
    <row r="847652" spans="68:68" customFormat="1">
      <c r="BP847652" s="90"/>
    </row>
    <row r="847653" spans="68:68" customFormat="1">
      <c r="BP847653" s="90"/>
    </row>
    <row r="847654" spans="68:68" customFormat="1">
      <c r="BP847654" s="90"/>
    </row>
    <row r="847655" spans="68:68" customFormat="1">
      <c r="BP847655" s="90"/>
    </row>
    <row r="847656" spans="68:68" customFormat="1">
      <c r="BP847656" s="90"/>
    </row>
    <row r="847657" spans="68:68" customFormat="1">
      <c r="BP847657" s="90"/>
    </row>
    <row r="847658" spans="68:68" customFormat="1">
      <c r="BP847658" s="90"/>
    </row>
    <row r="847659" spans="68:68" customFormat="1">
      <c r="BP847659" s="90"/>
    </row>
    <row r="847660" spans="68:68" customFormat="1">
      <c r="BP847660" s="90"/>
    </row>
    <row r="847661" spans="68:68" customFormat="1">
      <c r="BP847661" s="90"/>
    </row>
    <row r="847662" spans="68:68" customFormat="1">
      <c r="BP847662" s="90"/>
    </row>
    <row r="847663" spans="68:68" customFormat="1">
      <c r="BP847663" s="90"/>
    </row>
    <row r="847664" spans="68:68" customFormat="1">
      <c r="BP847664" s="90"/>
    </row>
    <row r="847665" spans="68:68" customFormat="1">
      <c r="BP847665" s="90"/>
    </row>
    <row r="847666" spans="68:68" customFormat="1">
      <c r="BP847666" s="90"/>
    </row>
    <row r="847667" spans="68:68" customFormat="1">
      <c r="BP847667" s="90"/>
    </row>
    <row r="847668" spans="68:68" customFormat="1">
      <c r="BP847668" s="90"/>
    </row>
    <row r="847669" spans="68:68" customFormat="1">
      <c r="BP847669" s="90"/>
    </row>
    <row r="847670" spans="68:68" customFormat="1">
      <c r="BP847670" s="90"/>
    </row>
    <row r="847671" spans="68:68" customFormat="1">
      <c r="BP847671" s="90"/>
    </row>
    <row r="847672" spans="68:68" customFormat="1">
      <c r="BP847672" s="90"/>
    </row>
    <row r="847673" spans="68:68" customFormat="1">
      <c r="BP847673" s="90"/>
    </row>
    <row r="847674" spans="68:68" customFormat="1">
      <c r="BP847674" s="90"/>
    </row>
    <row r="847675" spans="68:68" customFormat="1">
      <c r="BP847675" s="90"/>
    </row>
    <row r="847676" spans="68:68" customFormat="1">
      <c r="BP847676" s="90"/>
    </row>
    <row r="847677" spans="68:68" customFormat="1">
      <c r="BP847677" s="90"/>
    </row>
    <row r="847678" spans="68:68" customFormat="1">
      <c r="BP847678" s="90"/>
    </row>
    <row r="847679" spans="68:68" customFormat="1">
      <c r="BP847679" s="90"/>
    </row>
    <row r="847680" spans="68:68" customFormat="1">
      <c r="BP847680" s="90"/>
    </row>
    <row r="847681" spans="68:68" customFormat="1">
      <c r="BP847681" s="90"/>
    </row>
    <row r="847682" spans="68:68" customFormat="1">
      <c r="BP847682" s="90"/>
    </row>
    <row r="847683" spans="68:68" customFormat="1">
      <c r="BP847683" s="90"/>
    </row>
    <row r="847684" spans="68:68" customFormat="1">
      <c r="BP847684" s="90"/>
    </row>
    <row r="847685" spans="68:68" customFormat="1">
      <c r="BP847685" s="90"/>
    </row>
    <row r="847686" spans="68:68" customFormat="1">
      <c r="BP847686" s="90"/>
    </row>
    <row r="847687" spans="68:68" customFormat="1">
      <c r="BP847687" s="90"/>
    </row>
    <row r="847688" spans="68:68" customFormat="1">
      <c r="BP847688" s="90"/>
    </row>
    <row r="847689" spans="68:68" customFormat="1">
      <c r="BP847689" s="90"/>
    </row>
    <row r="847690" spans="68:68" customFormat="1">
      <c r="BP847690" s="90"/>
    </row>
    <row r="847691" spans="68:68" customFormat="1">
      <c r="BP847691" s="90"/>
    </row>
    <row r="847692" spans="68:68" customFormat="1">
      <c r="BP847692" s="90"/>
    </row>
    <row r="847693" spans="68:68" customFormat="1">
      <c r="BP847693" s="90"/>
    </row>
    <row r="847694" spans="68:68" customFormat="1">
      <c r="BP847694" s="90"/>
    </row>
    <row r="847695" spans="68:68" customFormat="1">
      <c r="BP847695" s="90"/>
    </row>
    <row r="847696" spans="68:68" customFormat="1">
      <c r="BP847696" s="90"/>
    </row>
    <row r="847697" spans="68:68" customFormat="1">
      <c r="BP847697" s="90"/>
    </row>
    <row r="847698" spans="68:68" customFormat="1">
      <c r="BP847698" s="90"/>
    </row>
    <row r="847699" spans="68:68" customFormat="1">
      <c r="BP847699" s="90"/>
    </row>
    <row r="847700" spans="68:68" customFormat="1">
      <c r="BP847700" s="90"/>
    </row>
    <row r="847701" spans="68:68" customFormat="1">
      <c r="BP847701" s="90"/>
    </row>
    <row r="847702" spans="68:68" customFormat="1">
      <c r="BP847702" s="90"/>
    </row>
    <row r="847703" spans="68:68" customFormat="1">
      <c r="BP847703" s="90"/>
    </row>
    <row r="847704" spans="68:68" customFormat="1">
      <c r="BP847704" s="90"/>
    </row>
    <row r="847705" spans="68:68" customFormat="1">
      <c r="BP847705" s="90"/>
    </row>
    <row r="847706" spans="68:68" customFormat="1">
      <c r="BP847706" s="90"/>
    </row>
    <row r="847707" spans="68:68" customFormat="1">
      <c r="BP847707" s="90"/>
    </row>
    <row r="847708" spans="68:68" customFormat="1">
      <c r="BP847708" s="90"/>
    </row>
    <row r="847709" spans="68:68" customFormat="1">
      <c r="BP847709" s="90"/>
    </row>
    <row r="847710" spans="68:68" customFormat="1">
      <c r="BP847710" s="90"/>
    </row>
    <row r="847711" spans="68:68" customFormat="1">
      <c r="BP847711" s="90"/>
    </row>
    <row r="847712" spans="68:68" customFormat="1">
      <c r="BP847712" s="90"/>
    </row>
    <row r="847713" spans="68:68" customFormat="1">
      <c r="BP847713" s="90"/>
    </row>
    <row r="847714" spans="68:68" customFormat="1">
      <c r="BP847714" s="90"/>
    </row>
    <row r="847715" spans="68:68" customFormat="1">
      <c r="BP847715" s="90"/>
    </row>
    <row r="847716" spans="68:68" customFormat="1">
      <c r="BP847716" s="90"/>
    </row>
    <row r="847717" spans="68:68" customFormat="1">
      <c r="BP847717" s="90"/>
    </row>
    <row r="847718" spans="68:68" customFormat="1">
      <c r="BP847718" s="90"/>
    </row>
    <row r="847719" spans="68:68" customFormat="1">
      <c r="BP847719" s="90"/>
    </row>
    <row r="847720" spans="68:68" customFormat="1">
      <c r="BP847720" s="90"/>
    </row>
    <row r="847721" spans="68:68" customFormat="1">
      <c r="BP847721" s="90"/>
    </row>
    <row r="847722" spans="68:68" customFormat="1">
      <c r="BP847722" s="90"/>
    </row>
    <row r="847723" spans="68:68" customFormat="1">
      <c r="BP847723" s="90"/>
    </row>
    <row r="847724" spans="68:68" customFormat="1">
      <c r="BP847724" s="90"/>
    </row>
    <row r="847725" spans="68:68" customFormat="1">
      <c r="BP847725" s="90"/>
    </row>
    <row r="847726" spans="68:68" customFormat="1">
      <c r="BP847726" s="90"/>
    </row>
    <row r="847727" spans="68:68" customFormat="1">
      <c r="BP847727" s="90"/>
    </row>
    <row r="847728" spans="68:68" customFormat="1">
      <c r="BP847728" s="90"/>
    </row>
    <row r="847729" spans="68:68" customFormat="1">
      <c r="BP847729" s="90"/>
    </row>
    <row r="847730" spans="68:68" customFormat="1">
      <c r="BP847730" s="90"/>
    </row>
    <row r="847731" spans="68:68" customFormat="1">
      <c r="BP847731" s="90"/>
    </row>
    <row r="847732" spans="68:68" customFormat="1">
      <c r="BP847732" s="90"/>
    </row>
    <row r="847733" spans="68:68" customFormat="1">
      <c r="BP847733" s="90"/>
    </row>
    <row r="847734" spans="68:68" customFormat="1">
      <c r="BP847734" s="90"/>
    </row>
    <row r="847735" spans="68:68" customFormat="1">
      <c r="BP847735" s="90"/>
    </row>
    <row r="847736" spans="68:68" customFormat="1">
      <c r="BP847736" s="90"/>
    </row>
    <row r="847737" spans="68:68" customFormat="1">
      <c r="BP847737" s="90"/>
    </row>
    <row r="847738" spans="68:68" customFormat="1">
      <c r="BP847738" s="90"/>
    </row>
    <row r="847739" spans="68:68" customFormat="1">
      <c r="BP847739" s="90"/>
    </row>
    <row r="847740" spans="68:68" customFormat="1">
      <c r="BP847740" s="90"/>
    </row>
    <row r="847741" spans="68:68" customFormat="1">
      <c r="BP847741" s="90"/>
    </row>
    <row r="847742" spans="68:68" customFormat="1">
      <c r="BP847742" s="90"/>
    </row>
    <row r="847743" spans="68:68" customFormat="1">
      <c r="BP847743" s="90"/>
    </row>
    <row r="847744" spans="68:68" customFormat="1">
      <c r="BP847744" s="90"/>
    </row>
    <row r="847745" spans="68:68" customFormat="1">
      <c r="BP847745" s="90"/>
    </row>
    <row r="847746" spans="68:68" customFormat="1">
      <c r="BP847746" s="90"/>
    </row>
    <row r="847747" spans="68:68" customFormat="1">
      <c r="BP847747" s="90"/>
    </row>
    <row r="847748" spans="68:68" customFormat="1">
      <c r="BP847748" s="90"/>
    </row>
    <row r="847749" spans="68:68" customFormat="1">
      <c r="BP847749" s="90"/>
    </row>
    <row r="847750" spans="68:68" customFormat="1">
      <c r="BP847750" s="90"/>
    </row>
    <row r="847751" spans="68:68" customFormat="1">
      <c r="BP847751" s="90"/>
    </row>
    <row r="847752" spans="68:68" customFormat="1">
      <c r="BP847752" s="90"/>
    </row>
    <row r="847753" spans="68:68" customFormat="1">
      <c r="BP847753" s="90"/>
    </row>
    <row r="847754" spans="68:68" customFormat="1">
      <c r="BP847754" s="90"/>
    </row>
    <row r="847755" spans="68:68" customFormat="1">
      <c r="BP847755" s="90"/>
    </row>
    <row r="847756" spans="68:68" customFormat="1">
      <c r="BP847756" s="90"/>
    </row>
    <row r="847757" spans="68:68" customFormat="1">
      <c r="BP847757" s="90"/>
    </row>
    <row r="847758" spans="68:68" customFormat="1">
      <c r="BP847758" s="90"/>
    </row>
    <row r="847759" spans="68:68" customFormat="1">
      <c r="BP847759" s="90"/>
    </row>
    <row r="847760" spans="68:68" customFormat="1">
      <c r="BP847760" s="90"/>
    </row>
    <row r="847761" spans="68:68" customFormat="1">
      <c r="BP847761" s="90"/>
    </row>
    <row r="847762" spans="68:68" customFormat="1">
      <c r="BP847762" s="90"/>
    </row>
    <row r="847763" spans="68:68" customFormat="1">
      <c r="BP847763" s="90"/>
    </row>
    <row r="847764" spans="68:68" customFormat="1">
      <c r="BP847764" s="90"/>
    </row>
    <row r="847765" spans="68:68" customFormat="1">
      <c r="BP847765" s="90"/>
    </row>
    <row r="847766" spans="68:68" customFormat="1">
      <c r="BP847766" s="90"/>
    </row>
    <row r="847767" spans="68:68" customFormat="1">
      <c r="BP847767" s="90"/>
    </row>
    <row r="847768" spans="68:68" customFormat="1">
      <c r="BP847768" s="90"/>
    </row>
    <row r="847769" spans="68:68" customFormat="1">
      <c r="BP847769" s="90"/>
    </row>
    <row r="847770" spans="68:68" customFormat="1">
      <c r="BP847770" s="90"/>
    </row>
    <row r="847771" spans="68:68" customFormat="1">
      <c r="BP847771" s="90"/>
    </row>
    <row r="847772" spans="68:68" customFormat="1">
      <c r="BP847772" s="90"/>
    </row>
    <row r="847773" spans="68:68" customFormat="1">
      <c r="BP847773" s="90"/>
    </row>
    <row r="847774" spans="68:68" customFormat="1">
      <c r="BP847774" s="90"/>
    </row>
    <row r="847775" spans="68:68" customFormat="1">
      <c r="BP847775" s="90"/>
    </row>
    <row r="847776" spans="68:68" customFormat="1">
      <c r="BP847776" s="90"/>
    </row>
    <row r="847777" spans="68:68" customFormat="1">
      <c r="BP847777" s="90"/>
    </row>
    <row r="847778" spans="68:68" customFormat="1">
      <c r="BP847778" s="90"/>
    </row>
    <row r="847779" spans="68:68" customFormat="1">
      <c r="BP847779" s="90"/>
    </row>
    <row r="847780" spans="68:68" customFormat="1">
      <c r="BP847780" s="90"/>
    </row>
    <row r="847781" spans="68:68" customFormat="1">
      <c r="BP847781" s="90"/>
    </row>
    <row r="847782" spans="68:68" customFormat="1">
      <c r="BP847782" s="90"/>
    </row>
    <row r="847783" spans="68:68" customFormat="1">
      <c r="BP847783" s="90"/>
    </row>
    <row r="847784" spans="68:68" customFormat="1">
      <c r="BP847784" s="90"/>
    </row>
    <row r="847785" spans="68:68" customFormat="1">
      <c r="BP847785" s="90"/>
    </row>
    <row r="847786" spans="68:68" customFormat="1">
      <c r="BP847786" s="90"/>
    </row>
    <row r="847787" spans="68:68" customFormat="1">
      <c r="BP847787" s="90"/>
    </row>
    <row r="847788" spans="68:68" customFormat="1">
      <c r="BP847788" s="90"/>
    </row>
    <row r="847789" spans="68:68" customFormat="1">
      <c r="BP847789" s="90"/>
    </row>
    <row r="847790" spans="68:68" customFormat="1">
      <c r="BP847790" s="90"/>
    </row>
    <row r="847791" spans="68:68" customFormat="1">
      <c r="BP847791" s="90"/>
    </row>
    <row r="847792" spans="68:68" customFormat="1">
      <c r="BP847792" s="90"/>
    </row>
    <row r="847793" spans="68:68" customFormat="1">
      <c r="BP847793" s="90"/>
    </row>
    <row r="847794" spans="68:68" customFormat="1">
      <c r="BP847794" s="90"/>
    </row>
    <row r="847795" spans="68:68" customFormat="1">
      <c r="BP847795" s="90"/>
    </row>
    <row r="847796" spans="68:68" customFormat="1">
      <c r="BP847796" s="90"/>
    </row>
    <row r="847797" spans="68:68" customFormat="1">
      <c r="BP847797" s="90"/>
    </row>
    <row r="847798" spans="68:68" customFormat="1">
      <c r="BP847798" s="90"/>
    </row>
    <row r="847799" spans="68:68" customFormat="1">
      <c r="BP847799" s="90"/>
    </row>
    <row r="847800" spans="68:68" customFormat="1">
      <c r="BP847800" s="90"/>
    </row>
    <row r="847801" spans="68:68" customFormat="1">
      <c r="BP847801" s="90"/>
    </row>
    <row r="847802" spans="68:68" customFormat="1">
      <c r="BP847802" s="90"/>
    </row>
    <row r="847803" spans="68:68" customFormat="1">
      <c r="BP847803" s="90"/>
    </row>
    <row r="847804" spans="68:68" customFormat="1">
      <c r="BP847804" s="90"/>
    </row>
    <row r="847805" spans="68:68" customFormat="1">
      <c r="BP847805" s="90"/>
    </row>
    <row r="847806" spans="68:68" customFormat="1">
      <c r="BP847806" s="90"/>
    </row>
    <row r="847807" spans="68:68" customFormat="1">
      <c r="BP847807" s="90"/>
    </row>
    <row r="847808" spans="68:68" customFormat="1">
      <c r="BP847808" s="90"/>
    </row>
    <row r="847809" spans="68:68" customFormat="1">
      <c r="BP847809" s="90"/>
    </row>
    <row r="847810" spans="68:68" customFormat="1">
      <c r="BP847810" s="90"/>
    </row>
    <row r="847811" spans="68:68" customFormat="1">
      <c r="BP847811" s="90"/>
    </row>
    <row r="847812" spans="68:68" customFormat="1">
      <c r="BP847812" s="90"/>
    </row>
    <row r="847813" spans="68:68" customFormat="1">
      <c r="BP847813" s="90"/>
    </row>
    <row r="847814" spans="68:68" customFormat="1">
      <c r="BP847814" s="90"/>
    </row>
    <row r="847815" spans="68:68" customFormat="1">
      <c r="BP847815" s="90"/>
    </row>
    <row r="847816" spans="68:68" customFormat="1">
      <c r="BP847816" s="90"/>
    </row>
    <row r="847817" spans="68:68" customFormat="1">
      <c r="BP847817" s="90"/>
    </row>
    <row r="847818" spans="68:68" customFormat="1">
      <c r="BP847818" s="90"/>
    </row>
    <row r="847819" spans="68:68" customFormat="1">
      <c r="BP847819" s="90"/>
    </row>
    <row r="847820" spans="68:68" customFormat="1">
      <c r="BP847820" s="90"/>
    </row>
    <row r="847821" spans="68:68" customFormat="1">
      <c r="BP847821" s="90"/>
    </row>
    <row r="847822" spans="68:68" customFormat="1">
      <c r="BP847822" s="90"/>
    </row>
    <row r="847823" spans="68:68" customFormat="1">
      <c r="BP847823" s="90"/>
    </row>
    <row r="847824" spans="68:68" customFormat="1">
      <c r="BP847824" s="90"/>
    </row>
    <row r="847825" spans="68:68" customFormat="1">
      <c r="BP847825" s="90"/>
    </row>
    <row r="847826" spans="68:68" customFormat="1">
      <c r="BP847826" s="90"/>
    </row>
    <row r="847827" spans="68:68" customFormat="1">
      <c r="BP847827" s="90"/>
    </row>
    <row r="847828" spans="68:68" customFormat="1">
      <c r="BP847828" s="90"/>
    </row>
    <row r="847829" spans="68:68" customFormat="1">
      <c r="BP847829" s="90"/>
    </row>
    <row r="847830" spans="68:68" customFormat="1">
      <c r="BP847830" s="90"/>
    </row>
    <row r="847831" spans="68:68" customFormat="1">
      <c r="BP847831" s="90"/>
    </row>
    <row r="847832" spans="68:68" customFormat="1">
      <c r="BP847832" s="90"/>
    </row>
    <row r="847833" spans="68:68" customFormat="1">
      <c r="BP847833" s="90"/>
    </row>
    <row r="847834" spans="68:68" customFormat="1">
      <c r="BP847834" s="90"/>
    </row>
    <row r="847835" spans="68:68" customFormat="1">
      <c r="BP847835" s="90"/>
    </row>
    <row r="847836" spans="68:68" customFormat="1">
      <c r="BP847836" s="90"/>
    </row>
    <row r="847837" spans="68:68" customFormat="1">
      <c r="BP847837" s="90"/>
    </row>
    <row r="847838" spans="68:68" customFormat="1">
      <c r="BP847838" s="90"/>
    </row>
    <row r="847839" spans="68:68" customFormat="1">
      <c r="BP847839" s="90"/>
    </row>
    <row r="847840" spans="68:68" customFormat="1">
      <c r="BP847840" s="90"/>
    </row>
    <row r="847841" spans="68:68" customFormat="1">
      <c r="BP847841" s="90"/>
    </row>
    <row r="847842" spans="68:68" customFormat="1">
      <c r="BP847842" s="90"/>
    </row>
    <row r="847843" spans="68:68" customFormat="1">
      <c r="BP847843" s="90"/>
    </row>
    <row r="847844" spans="68:68" customFormat="1">
      <c r="BP847844" s="90"/>
    </row>
    <row r="847845" spans="68:68" customFormat="1">
      <c r="BP847845" s="90"/>
    </row>
    <row r="847846" spans="68:68" customFormat="1">
      <c r="BP847846" s="90"/>
    </row>
    <row r="847847" spans="68:68" customFormat="1">
      <c r="BP847847" s="90"/>
    </row>
    <row r="847848" spans="68:68" customFormat="1">
      <c r="BP847848" s="90"/>
    </row>
    <row r="847849" spans="68:68" customFormat="1">
      <c r="BP847849" s="90"/>
    </row>
    <row r="847850" spans="68:68" customFormat="1">
      <c r="BP847850" s="90"/>
    </row>
    <row r="847851" spans="68:68" customFormat="1">
      <c r="BP847851" s="90"/>
    </row>
    <row r="847852" spans="68:68" customFormat="1">
      <c r="BP847852" s="90"/>
    </row>
    <row r="847853" spans="68:68" customFormat="1">
      <c r="BP847853" s="90"/>
    </row>
    <row r="847854" spans="68:68" customFormat="1">
      <c r="BP847854" s="90"/>
    </row>
    <row r="847855" spans="68:68" customFormat="1">
      <c r="BP847855" s="90"/>
    </row>
    <row r="847856" spans="68:68" customFormat="1">
      <c r="BP847856" s="90"/>
    </row>
    <row r="847857" spans="68:68" customFormat="1">
      <c r="BP847857" s="90"/>
    </row>
    <row r="847858" spans="68:68" customFormat="1">
      <c r="BP847858" s="90"/>
    </row>
    <row r="847859" spans="68:68" customFormat="1">
      <c r="BP847859" s="90"/>
    </row>
    <row r="847860" spans="68:68" customFormat="1">
      <c r="BP847860" s="90"/>
    </row>
    <row r="847861" spans="68:68" customFormat="1">
      <c r="BP847861" s="90"/>
    </row>
    <row r="847862" spans="68:68" customFormat="1">
      <c r="BP847862" s="90"/>
    </row>
    <row r="847863" spans="68:68" customFormat="1">
      <c r="BP847863" s="90"/>
    </row>
    <row r="847864" spans="68:68" customFormat="1">
      <c r="BP847864" s="90"/>
    </row>
    <row r="847865" spans="68:68" customFormat="1">
      <c r="BP847865" s="90"/>
    </row>
    <row r="847866" spans="68:68" customFormat="1">
      <c r="BP847866" s="90"/>
    </row>
    <row r="847867" spans="68:68" customFormat="1">
      <c r="BP847867" s="90"/>
    </row>
    <row r="847868" spans="68:68" customFormat="1">
      <c r="BP847868" s="90"/>
    </row>
    <row r="847869" spans="68:68" customFormat="1">
      <c r="BP847869" s="90"/>
    </row>
    <row r="847870" spans="68:68" customFormat="1">
      <c r="BP847870" s="90"/>
    </row>
    <row r="847871" spans="68:68" customFormat="1">
      <c r="BP847871" s="90"/>
    </row>
    <row r="847872" spans="68:68" customFormat="1">
      <c r="BP847872" s="90"/>
    </row>
    <row r="847873" spans="68:68" customFormat="1">
      <c r="BP847873" s="90"/>
    </row>
    <row r="847874" spans="68:68" customFormat="1">
      <c r="BP847874" s="90"/>
    </row>
    <row r="847875" spans="68:68" customFormat="1">
      <c r="BP847875" s="90"/>
    </row>
    <row r="847876" spans="68:68" customFormat="1">
      <c r="BP847876" s="90"/>
    </row>
    <row r="847877" spans="68:68" customFormat="1">
      <c r="BP847877" s="90"/>
    </row>
    <row r="847878" spans="68:68" customFormat="1">
      <c r="BP847878" s="90"/>
    </row>
    <row r="847879" spans="68:68" customFormat="1">
      <c r="BP847879" s="90"/>
    </row>
    <row r="847880" spans="68:68" customFormat="1">
      <c r="BP847880" s="90"/>
    </row>
    <row r="847881" spans="68:68" customFormat="1">
      <c r="BP847881" s="90"/>
    </row>
    <row r="847882" spans="68:68" customFormat="1">
      <c r="BP847882" s="90"/>
    </row>
    <row r="847883" spans="68:68" customFormat="1">
      <c r="BP847883" s="90"/>
    </row>
    <row r="847884" spans="68:68" customFormat="1">
      <c r="BP847884" s="90"/>
    </row>
    <row r="847885" spans="68:68" customFormat="1">
      <c r="BP847885" s="90"/>
    </row>
    <row r="847886" spans="68:68" customFormat="1">
      <c r="BP847886" s="90"/>
    </row>
    <row r="847887" spans="68:68" customFormat="1">
      <c r="BP847887" s="90"/>
    </row>
    <row r="847888" spans="68:68" customFormat="1">
      <c r="BP847888" s="90"/>
    </row>
    <row r="847889" spans="68:68" customFormat="1">
      <c r="BP847889" s="90"/>
    </row>
    <row r="847890" spans="68:68" customFormat="1">
      <c r="BP847890" s="90"/>
    </row>
    <row r="847891" spans="68:68" customFormat="1">
      <c r="BP847891" s="90"/>
    </row>
    <row r="847892" spans="68:68" customFormat="1">
      <c r="BP847892" s="90"/>
    </row>
    <row r="847893" spans="68:68" customFormat="1">
      <c r="BP847893" s="90"/>
    </row>
    <row r="847894" spans="68:68" customFormat="1">
      <c r="BP847894" s="90"/>
    </row>
    <row r="847895" spans="68:68" customFormat="1">
      <c r="BP847895" s="90"/>
    </row>
    <row r="847896" spans="68:68" customFormat="1">
      <c r="BP847896" s="90"/>
    </row>
    <row r="847897" spans="68:68" customFormat="1">
      <c r="BP847897" s="90"/>
    </row>
    <row r="847898" spans="68:68" customFormat="1">
      <c r="BP847898" s="90"/>
    </row>
    <row r="847899" spans="68:68" customFormat="1">
      <c r="BP847899" s="90"/>
    </row>
    <row r="847900" spans="68:68" customFormat="1">
      <c r="BP847900" s="90"/>
    </row>
    <row r="847901" spans="68:68" customFormat="1">
      <c r="BP847901" s="90"/>
    </row>
    <row r="847902" spans="68:68" customFormat="1">
      <c r="BP847902" s="90"/>
    </row>
    <row r="847903" spans="68:68" customFormat="1">
      <c r="BP847903" s="90"/>
    </row>
    <row r="847904" spans="68:68" customFormat="1">
      <c r="BP847904" s="90"/>
    </row>
    <row r="847905" spans="68:68" customFormat="1">
      <c r="BP847905" s="90"/>
    </row>
    <row r="847906" spans="68:68" customFormat="1">
      <c r="BP847906" s="90"/>
    </row>
    <row r="847907" spans="68:68" customFormat="1">
      <c r="BP847907" s="90"/>
    </row>
    <row r="847908" spans="68:68" customFormat="1">
      <c r="BP847908" s="90"/>
    </row>
    <row r="847909" spans="68:68" customFormat="1">
      <c r="BP847909" s="90"/>
    </row>
    <row r="847910" spans="68:68" customFormat="1">
      <c r="BP847910" s="90"/>
    </row>
    <row r="847911" spans="68:68" customFormat="1">
      <c r="BP847911" s="90"/>
    </row>
    <row r="847912" spans="68:68" customFormat="1">
      <c r="BP847912" s="90"/>
    </row>
    <row r="847913" spans="68:68" customFormat="1">
      <c r="BP847913" s="90"/>
    </row>
    <row r="847914" spans="68:68" customFormat="1">
      <c r="BP847914" s="90"/>
    </row>
    <row r="847915" spans="68:68" customFormat="1">
      <c r="BP847915" s="90"/>
    </row>
    <row r="847916" spans="68:68" customFormat="1">
      <c r="BP847916" s="90"/>
    </row>
    <row r="847917" spans="68:68" customFormat="1">
      <c r="BP847917" s="90"/>
    </row>
    <row r="847918" spans="68:68" customFormat="1">
      <c r="BP847918" s="90"/>
    </row>
    <row r="847919" spans="68:68" customFormat="1">
      <c r="BP847919" s="90"/>
    </row>
    <row r="847920" spans="68:68" customFormat="1">
      <c r="BP847920" s="90"/>
    </row>
    <row r="847921" spans="68:68" customFormat="1">
      <c r="BP847921" s="90"/>
    </row>
    <row r="847922" spans="68:68" customFormat="1">
      <c r="BP847922" s="90"/>
    </row>
    <row r="847923" spans="68:68" customFormat="1">
      <c r="BP847923" s="90"/>
    </row>
    <row r="847924" spans="68:68" customFormat="1">
      <c r="BP847924" s="90"/>
    </row>
    <row r="847925" spans="68:68" customFormat="1">
      <c r="BP847925" s="90"/>
    </row>
    <row r="847926" spans="68:68" customFormat="1">
      <c r="BP847926" s="90"/>
    </row>
    <row r="847927" spans="68:68" customFormat="1">
      <c r="BP847927" s="90"/>
    </row>
    <row r="847928" spans="68:68" customFormat="1">
      <c r="BP847928" s="90"/>
    </row>
    <row r="847929" spans="68:68" customFormat="1">
      <c r="BP847929" s="90"/>
    </row>
    <row r="847930" spans="68:68" customFormat="1">
      <c r="BP847930" s="90"/>
    </row>
    <row r="847931" spans="68:68" customFormat="1">
      <c r="BP847931" s="90"/>
    </row>
    <row r="847932" spans="68:68" customFormat="1">
      <c r="BP847932" s="90"/>
    </row>
    <row r="847933" spans="68:68" customFormat="1">
      <c r="BP847933" s="90"/>
    </row>
    <row r="847934" spans="68:68" customFormat="1">
      <c r="BP847934" s="90"/>
    </row>
    <row r="847935" spans="68:68" customFormat="1">
      <c r="BP847935" s="90"/>
    </row>
    <row r="847936" spans="68:68" customFormat="1">
      <c r="BP847936" s="90"/>
    </row>
    <row r="847937" spans="68:68" customFormat="1">
      <c r="BP847937" s="90"/>
    </row>
    <row r="847938" spans="68:68" customFormat="1">
      <c r="BP847938" s="90"/>
    </row>
    <row r="847939" spans="68:68" customFormat="1">
      <c r="BP847939" s="90"/>
    </row>
    <row r="847940" spans="68:68" customFormat="1">
      <c r="BP847940" s="90"/>
    </row>
    <row r="847941" spans="68:68" customFormat="1">
      <c r="BP847941" s="90"/>
    </row>
    <row r="847942" spans="68:68" customFormat="1">
      <c r="BP847942" s="90"/>
    </row>
    <row r="847943" spans="68:68" customFormat="1">
      <c r="BP847943" s="90"/>
    </row>
    <row r="847944" spans="68:68" customFormat="1">
      <c r="BP847944" s="90"/>
    </row>
    <row r="847945" spans="68:68" customFormat="1">
      <c r="BP847945" s="90"/>
    </row>
    <row r="847946" spans="68:68" customFormat="1">
      <c r="BP847946" s="90"/>
    </row>
    <row r="847947" spans="68:68" customFormat="1">
      <c r="BP847947" s="90"/>
    </row>
    <row r="847948" spans="68:68" customFormat="1">
      <c r="BP847948" s="90"/>
    </row>
    <row r="847949" spans="68:68" customFormat="1">
      <c r="BP847949" s="90"/>
    </row>
    <row r="847950" spans="68:68" customFormat="1">
      <c r="BP847950" s="90"/>
    </row>
    <row r="847951" spans="68:68" customFormat="1">
      <c r="BP847951" s="90"/>
    </row>
    <row r="847952" spans="68:68" customFormat="1">
      <c r="BP847952" s="90"/>
    </row>
    <row r="847953" spans="68:68" customFormat="1">
      <c r="BP847953" s="90"/>
    </row>
    <row r="847954" spans="68:68" customFormat="1">
      <c r="BP847954" s="90"/>
    </row>
    <row r="847955" spans="68:68" customFormat="1">
      <c r="BP847955" s="90"/>
    </row>
    <row r="847956" spans="68:68" customFormat="1">
      <c r="BP847956" s="90"/>
    </row>
    <row r="847957" spans="68:68" customFormat="1">
      <c r="BP847957" s="90"/>
    </row>
    <row r="847958" spans="68:68" customFormat="1">
      <c r="BP847958" s="90"/>
    </row>
    <row r="847959" spans="68:68" customFormat="1">
      <c r="BP847959" s="90"/>
    </row>
    <row r="847960" spans="68:68" customFormat="1">
      <c r="BP847960" s="90"/>
    </row>
    <row r="847961" spans="68:68" customFormat="1">
      <c r="BP847961" s="90"/>
    </row>
    <row r="847962" spans="68:68" customFormat="1">
      <c r="BP847962" s="90"/>
    </row>
    <row r="847963" spans="68:68" customFormat="1">
      <c r="BP847963" s="90"/>
    </row>
    <row r="847964" spans="68:68" customFormat="1">
      <c r="BP847964" s="90"/>
    </row>
    <row r="847965" spans="68:68" customFormat="1">
      <c r="BP847965" s="90"/>
    </row>
    <row r="847966" spans="68:68" customFormat="1">
      <c r="BP847966" s="90"/>
    </row>
    <row r="847967" spans="68:68" customFormat="1">
      <c r="BP847967" s="90"/>
    </row>
    <row r="847968" spans="68:68" customFormat="1">
      <c r="BP847968" s="90"/>
    </row>
    <row r="847969" spans="68:68" customFormat="1">
      <c r="BP847969" s="90"/>
    </row>
    <row r="847970" spans="68:68" customFormat="1">
      <c r="BP847970" s="90"/>
    </row>
    <row r="847971" spans="68:68" customFormat="1">
      <c r="BP847971" s="90"/>
    </row>
    <row r="847972" spans="68:68" customFormat="1">
      <c r="BP847972" s="90"/>
    </row>
    <row r="847973" spans="68:68" customFormat="1">
      <c r="BP847973" s="90"/>
    </row>
    <row r="847974" spans="68:68" customFormat="1">
      <c r="BP847974" s="90"/>
    </row>
    <row r="847975" spans="68:68" customFormat="1">
      <c r="BP847975" s="90"/>
    </row>
    <row r="847976" spans="68:68" customFormat="1">
      <c r="BP847976" s="90"/>
    </row>
    <row r="847977" spans="68:68" customFormat="1">
      <c r="BP847977" s="90"/>
    </row>
    <row r="847978" spans="68:68" customFormat="1">
      <c r="BP847978" s="90"/>
    </row>
    <row r="847979" spans="68:68" customFormat="1">
      <c r="BP847979" s="90"/>
    </row>
    <row r="847980" spans="68:68" customFormat="1">
      <c r="BP847980" s="90"/>
    </row>
    <row r="847981" spans="68:68" customFormat="1">
      <c r="BP847981" s="90"/>
    </row>
    <row r="847982" spans="68:68" customFormat="1">
      <c r="BP847982" s="90"/>
    </row>
    <row r="847983" spans="68:68" customFormat="1">
      <c r="BP847983" s="90"/>
    </row>
    <row r="847984" spans="68:68" customFormat="1">
      <c r="BP847984" s="90"/>
    </row>
    <row r="847985" spans="68:68" customFormat="1">
      <c r="BP847985" s="90"/>
    </row>
    <row r="847986" spans="68:68" customFormat="1">
      <c r="BP847986" s="90"/>
    </row>
    <row r="847987" spans="68:68" customFormat="1">
      <c r="BP847987" s="90"/>
    </row>
    <row r="847988" spans="68:68" customFormat="1">
      <c r="BP847988" s="90"/>
    </row>
    <row r="847989" spans="68:68" customFormat="1">
      <c r="BP847989" s="90"/>
    </row>
    <row r="847990" spans="68:68" customFormat="1">
      <c r="BP847990" s="90"/>
    </row>
    <row r="847991" spans="68:68" customFormat="1">
      <c r="BP847991" s="90"/>
    </row>
    <row r="847992" spans="68:68" customFormat="1">
      <c r="BP847992" s="90"/>
    </row>
    <row r="847993" spans="68:68" customFormat="1">
      <c r="BP847993" s="90"/>
    </row>
    <row r="847994" spans="68:68" customFormat="1">
      <c r="BP847994" s="90"/>
    </row>
    <row r="847995" spans="68:68" customFormat="1">
      <c r="BP847995" s="90"/>
    </row>
    <row r="847996" spans="68:68" customFormat="1">
      <c r="BP847996" s="90"/>
    </row>
    <row r="847997" spans="68:68" customFormat="1">
      <c r="BP847997" s="90"/>
    </row>
    <row r="847998" spans="68:68" customFormat="1">
      <c r="BP847998" s="90"/>
    </row>
    <row r="847999" spans="68:68" customFormat="1">
      <c r="BP847999" s="90"/>
    </row>
    <row r="848000" spans="68:68" customFormat="1">
      <c r="BP848000" s="90"/>
    </row>
    <row r="848001" spans="68:68" customFormat="1">
      <c r="BP848001" s="90"/>
    </row>
    <row r="848002" spans="68:68" customFormat="1">
      <c r="BP848002" s="90"/>
    </row>
    <row r="848003" spans="68:68" customFormat="1">
      <c r="BP848003" s="90"/>
    </row>
    <row r="848004" spans="68:68" customFormat="1">
      <c r="BP848004" s="90"/>
    </row>
    <row r="848005" spans="68:68" customFormat="1">
      <c r="BP848005" s="90"/>
    </row>
    <row r="848006" spans="68:68" customFormat="1">
      <c r="BP848006" s="90"/>
    </row>
    <row r="848007" spans="68:68" customFormat="1">
      <c r="BP848007" s="90"/>
    </row>
    <row r="848008" spans="68:68" customFormat="1">
      <c r="BP848008" s="90"/>
    </row>
    <row r="848009" spans="68:68" customFormat="1">
      <c r="BP848009" s="90"/>
    </row>
    <row r="848010" spans="68:68" customFormat="1">
      <c r="BP848010" s="90"/>
    </row>
    <row r="848011" spans="68:68" customFormat="1">
      <c r="BP848011" s="90"/>
    </row>
    <row r="848012" spans="68:68" customFormat="1">
      <c r="BP848012" s="90"/>
    </row>
    <row r="848013" spans="68:68" customFormat="1">
      <c r="BP848013" s="90"/>
    </row>
    <row r="848014" spans="68:68" customFormat="1">
      <c r="BP848014" s="90"/>
    </row>
    <row r="848015" spans="68:68" customFormat="1">
      <c r="BP848015" s="90"/>
    </row>
    <row r="848016" spans="68:68" customFormat="1">
      <c r="BP848016" s="90"/>
    </row>
    <row r="848017" spans="68:68" customFormat="1">
      <c r="BP848017" s="90"/>
    </row>
    <row r="848018" spans="68:68" customFormat="1">
      <c r="BP848018" s="90"/>
    </row>
    <row r="848019" spans="68:68" customFormat="1">
      <c r="BP848019" s="90"/>
    </row>
    <row r="848020" spans="68:68" customFormat="1">
      <c r="BP848020" s="90"/>
    </row>
    <row r="848021" spans="68:68" customFormat="1">
      <c r="BP848021" s="90"/>
    </row>
    <row r="848022" spans="68:68" customFormat="1">
      <c r="BP848022" s="90"/>
    </row>
    <row r="848023" spans="68:68" customFormat="1">
      <c r="BP848023" s="90"/>
    </row>
    <row r="848024" spans="68:68" customFormat="1">
      <c r="BP848024" s="90"/>
    </row>
    <row r="848025" spans="68:68" customFormat="1">
      <c r="BP848025" s="90"/>
    </row>
    <row r="848026" spans="68:68" customFormat="1">
      <c r="BP848026" s="90"/>
    </row>
    <row r="848027" spans="68:68" customFormat="1">
      <c r="BP848027" s="90"/>
    </row>
    <row r="848028" spans="68:68" customFormat="1">
      <c r="BP848028" s="90"/>
    </row>
    <row r="848029" spans="68:68" customFormat="1">
      <c r="BP848029" s="90"/>
    </row>
    <row r="848030" spans="68:68" customFormat="1">
      <c r="BP848030" s="90"/>
    </row>
    <row r="848031" spans="68:68" customFormat="1">
      <c r="BP848031" s="90"/>
    </row>
    <row r="848032" spans="68:68" customFormat="1">
      <c r="BP848032" s="90"/>
    </row>
    <row r="848033" spans="68:68" customFormat="1">
      <c r="BP848033" s="90"/>
    </row>
    <row r="848034" spans="68:68" customFormat="1">
      <c r="BP848034" s="90"/>
    </row>
    <row r="848035" spans="68:68" customFormat="1">
      <c r="BP848035" s="90"/>
    </row>
    <row r="848036" spans="68:68" customFormat="1">
      <c r="BP848036" s="90"/>
    </row>
    <row r="848037" spans="68:68" customFormat="1">
      <c r="BP848037" s="90"/>
    </row>
    <row r="848038" spans="68:68" customFormat="1">
      <c r="BP848038" s="90"/>
    </row>
    <row r="848039" spans="68:68" customFormat="1">
      <c r="BP848039" s="90"/>
    </row>
    <row r="848040" spans="68:68" customFormat="1">
      <c r="BP848040" s="90"/>
    </row>
    <row r="848041" spans="68:68" customFormat="1">
      <c r="BP848041" s="90"/>
    </row>
    <row r="848042" spans="68:68" customFormat="1">
      <c r="BP848042" s="90"/>
    </row>
    <row r="848043" spans="68:68" customFormat="1">
      <c r="BP848043" s="90"/>
    </row>
    <row r="848044" spans="68:68" customFormat="1">
      <c r="BP848044" s="90"/>
    </row>
    <row r="848045" spans="68:68" customFormat="1">
      <c r="BP848045" s="90"/>
    </row>
    <row r="848046" spans="68:68" customFormat="1">
      <c r="BP848046" s="90"/>
    </row>
    <row r="848047" spans="68:68" customFormat="1">
      <c r="BP848047" s="90"/>
    </row>
    <row r="848048" spans="68:68" customFormat="1">
      <c r="BP848048" s="90"/>
    </row>
    <row r="848049" spans="68:68" customFormat="1">
      <c r="BP848049" s="90"/>
    </row>
    <row r="848050" spans="68:68" customFormat="1">
      <c r="BP848050" s="90"/>
    </row>
    <row r="848051" spans="68:68" customFormat="1">
      <c r="BP848051" s="90"/>
    </row>
    <row r="848052" spans="68:68" customFormat="1">
      <c r="BP848052" s="90"/>
    </row>
    <row r="848053" spans="68:68" customFormat="1">
      <c r="BP848053" s="90"/>
    </row>
    <row r="848054" spans="68:68" customFormat="1">
      <c r="BP848054" s="90"/>
    </row>
    <row r="848055" spans="68:68" customFormat="1">
      <c r="BP848055" s="90"/>
    </row>
    <row r="848056" spans="68:68" customFormat="1">
      <c r="BP848056" s="90"/>
    </row>
    <row r="848057" spans="68:68" customFormat="1">
      <c r="BP848057" s="90"/>
    </row>
    <row r="848058" spans="68:68" customFormat="1">
      <c r="BP848058" s="90"/>
    </row>
    <row r="848059" spans="68:68" customFormat="1">
      <c r="BP848059" s="90"/>
    </row>
    <row r="848060" spans="68:68" customFormat="1">
      <c r="BP848060" s="90"/>
    </row>
    <row r="848061" spans="68:68" customFormat="1">
      <c r="BP848061" s="90"/>
    </row>
    <row r="848062" spans="68:68" customFormat="1">
      <c r="BP848062" s="90"/>
    </row>
    <row r="848063" spans="68:68" customFormat="1">
      <c r="BP848063" s="90"/>
    </row>
    <row r="848064" spans="68:68" customFormat="1">
      <c r="BP848064" s="90"/>
    </row>
    <row r="848065" spans="68:68" customFormat="1">
      <c r="BP848065" s="90"/>
    </row>
    <row r="848066" spans="68:68" customFormat="1">
      <c r="BP848066" s="90"/>
    </row>
    <row r="848067" spans="68:68" customFormat="1">
      <c r="BP848067" s="90"/>
    </row>
    <row r="848068" spans="68:68" customFormat="1">
      <c r="BP848068" s="90"/>
    </row>
    <row r="848069" spans="68:68" customFormat="1">
      <c r="BP848069" s="90"/>
    </row>
    <row r="848070" spans="68:68" customFormat="1">
      <c r="BP848070" s="90"/>
    </row>
    <row r="848071" spans="68:68" customFormat="1">
      <c r="BP848071" s="90"/>
    </row>
    <row r="848072" spans="68:68" customFormat="1">
      <c r="BP848072" s="90"/>
    </row>
    <row r="848073" spans="68:68" customFormat="1">
      <c r="BP848073" s="90"/>
    </row>
    <row r="848074" spans="68:68" customFormat="1">
      <c r="BP848074" s="90"/>
    </row>
    <row r="848075" spans="68:68" customFormat="1">
      <c r="BP848075" s="90"/>
    </row>
    <row r="848076" spans="68:68" customFormat="1">
      <c r="BP848076" s="90"/>
    </row>
    <row r="848077" spans="68:68" customFormat="1">
      <c r="BP848077" s="90"/>
    </row>
    <row r="848078" spans="68:68" customFormat="1">
      <c r="BP848078" s="90"/>
    </row>
    <row r="848079" spans="68:68" customFormat="1">
      <c r="BP848079" s="90"/>
    </row>
    <row r="848080" spans="68:68" customFormat="1">
      <c r="BP848080" s="90"/>
    </row>
    <row r="848081" spans="68:68" customFormat="1">
      <c r="BP848081" s="90"/>
    </row>
    <row r="848082" spans="68:68" customFormat="1">
      <c r="BP848082" s="90"/>
    </row>
    <row r="848083" spans="68:68" customFormat="1">
      <c r="BP848083" s="90"/>
    </row>
    <row r="848084" spans="68:68" customFormat="1">
      <c r="BP848084" s="90"/>
    </row>
    <row r="848085" spans="68:68" customFormat="1">
      <c r="BP848085" s="90"/>
    </row>
    <row r="848086" spans="68:68" customFormat="1">
      <c r="BP848086" s="90"/>
    </row>
    <row r="848087" spans="68:68" customFormat="1">
      <c r="BP848087" s="90"/>
    </row>
    <row r="848088" spans="68:68" customFormat="1">
      <c r="BP848088" s="90"/>
    </row>
    <row r="848089" spans="68:68" customFormat="1">
      <c r="BP848089" s="90"/>
    </row>
    <row r="848090" spans="68:68" customFormat="1">
      <c r="BP848090" s="90"/>
    </row>
    <row r="848091" spans="68:68" customFormat="1">
      <c r="BP848091" s="90"/>
    </row>
    <row r="848092" spans="68:68" customFormat="1">
      <c r="BP848092" s="90"/>
    </row>
    <row r="848093" spans="68:68" customFormat="1">
      <c r="BP848093" s="90"/>
    </row>
    <row r="848094" spans="68:68" customFormat="1">
      <c r="BP848094" s="90"/>
    </row>
    <row r="848095" spans="68:68" customFormat="1">
      <c r="BP848095" s="90"/>
    </row>
    <row r="848096" spans="68:68" customFormat="1">
      <c r="BP848096" s="90"/>
    </row>
    <row r="848097" spans="68:68" customFormat="1">
      <c r="BP848097" s="90"/>
    </row>
    <row r="848098" spans="68:68" customFormat="1">
      <c r="BP848098" s="90"/>
    </row>
    <row r="848099" spans="68:68" customFormat="1">
      <c r="BP848099" s="90"/>
    </row>
    <row r="848100" spans="68:68" customFormat="1">
      <c r="BP848100" s="90"/>
    </row>
    <row r="848101" spans="68:68" customFormat="1">
      <c r="BP848101" s="90"/>
    </row>
    <row r="848102" spans="68:68" customFormat="1">
      <c r="BP848102" s="90"/>
    </row>
    <row r="848103" spans="68:68" customFormat="1">
      <c r="BP848103" s="90"/>
    </row>
    <row r="848104" spans="68:68" customFormat="1">
      <c r="BP848104" s="90"/>
    </row>
    <row r="848105" spans="68:68" customFormat="1">
      <c r="BP848105" s="90"/>
    </row>
    <row r="848106" spans="68:68" customFormat="1">
      <c r="BP848106" s="90"/>
    </row>
    <row r="848107" spans="68:68" customFormat="1">
      <c r="BP848107" s="90"/>
    </row>
    <row r="848108" spans="68:68" customFormat="1">
      <c r="BP848108" s="90"/>
    </row>
    <row r="848109" spans="68:68" customFormat="1">
      <c r="BP848109" s="90"/>
    </row>
    <row r="848110" spans="68:68" customFormat="1">
      <c r="BP848110" s="90"/>
    </row>
    <row r="848111" spans="68:68" customFormat="1">
      <c r="BP848111" s="90"/>
    </row>
    <row r="848112" spans="68:68" customFormat="1">
      <c r="BP848112" s="90"/>
    </row>
    <row r="848113" spans="68:68" customFormat="1">
      <c r="BP848113" s="90"/>
    </row>
    <row r="848114" spans="68:68" customFormat="1">
      <c r="BP848114" s="90"/>
    </row>
    <row r="848115" spans="68:68" customFormat="1">
      <c r="BP848115" s="90"/>
    </row>
    <row r="848116" spans="68:68" customFormat="1">
      <c r="BP848116" s="90"/>
    </row>
    <row r="848117" spans="68:68" customFormat="1">
      <c r="BP848117" s="90"/>
    </row>
    <row r="848118" spans="68:68" customFormat="1">
      <c r="BP848118" s="90"/>
    </row>
    <row r="848119" spans="68:68" customFormat="1">
      <c r="BP848119" s="90"/>
    </row>
    <row r="848120" spans="68:68" customFormat="1">
      <c r="BP848120" s="90"/>
    </row>
    <row r="848121" spans="68:68" customFormat="1">
      <c r="BP848121" s="90"/>
    </row>
    <row r="848122" spans="68:68" customFormat="1">
      <c r="BP848122" s="90"/>
    </row>
    <row r="848123" spans="68:68" customFormat="1">
      <c r="BP848123" s="90"/>
    </row>
    <row r="848124" spans="68:68" customFormat="1">
      <c r="BP848124" s="90"/>
    </row>
    <row r="848125" spans="68:68" customFormat="1">
      <c r="BP848125" s="90"/>
    </row>
    <row r="848126" spans="68:68" customFormat="1">
      <c r="BP848126" s="90"/>
    </row>
    <row r="848127" spans="68:68" customFormat="1">
      <c r="BP848127" s="90"/>
    </row>
    <row r="848128" spans="68:68" customFormat="1">
      <c r="BP848128" s="90"/>
    </row>
    <row r="848129" spans="68:68" customFormat="1">
      <c r="BP848129" s="90"/>
    </row>
    <row r="848130" spans="68:68" customFormat="1">
      <c r="BP848130" s="90"/>
    </row>
    <row r="848131" spans="68:68" customFormat="1">
      <c r="BP848131" s="90"/>
    </row>
    <row r="848132" spans="68:68" customFormat="1">
      <c r="BP848132" s="90"/>
    </row>
    <row r="848133" spans="68:68" customFormat="1">
      <c r="BP848133" s="90"/>
    </row>
    <row r="848134" spans="68:68" customFormat="1">
      <c r="BP848134" s="90"/>
    </row>
    <row r="848135" spans="68:68" customFormat="1">
      <c r="BP848135" s="90"/>
    </row>
    <row r="848136" spans="68:68" customFormat="1">
      <c r="BP848136" s="90"/>
    </row>
    <row r="848137" spans="68:68" customFormat="1">
      <c r="BP848137" s="90"/>
    </row>
    <row r="848138" spans="68:68" customFormat="1">
      <c r="BP848138" s="90"/>
    </row>
    <row r="848139" spans="68:68" customFormat="1">
      <c r="BP848139" s="90"/>
    </row>
    <row r="848140" spans="68:68" customFormat="1">
      <c r="BP848140" s="90"/>
    </row>
    <row r="848141" spans="68:68" customFormat="1">
      <c r="BP848141" s="90"/>
    </row>
    <row r="848142" spans="68:68" customFormat="1">
      <c r="BP848142" s="90"/>
    </row>
    <row r="848143" spans="68:68" customFormat="1">
      <c r="BP848143" s="90"/>
    </row>
    <row r="848144" spans="68:68" customFormat="1">
      <c r="BP848144" s="90"/>
    </row>
    <row r="848145" spans="68:68" customFormat="1">
      <c r="BP848145" s="90"/>
    </row>
    <row r="848146" spans="68:68" customFormat="1">
      <c r="BP848146" s="90"/>
    </row>
    <row r="848147" spans="68:68" customFormat="1">
      <c r="BP848147" s="90"/>
    </row>
    <row r="848148" spans="68:68" customFormat="1">
      <c r="BP848148" s="90"/>
    </row>
    <row r="848149" spans="68:68" customFormat="1">
      <c r="BP848149" s="90"/>
    </row>
    <row r="848150" spans="68:68" customFormat="1">
      <c r="BP848150" s="90"/>
    </row>
    <row r="848151" spans="68:68" customFormat="1">
      <c r="BP848151" s="90"/>
    </row>
    <row r="848152" spans="68:68" customFormat="1">
      <c r="BP848152" s="90"/>
    </row>
    <row r="848153" spans="68:68" customFormat="1">
      <c r="BP848153" s="90"/>
    </row>
    <row r="848154" spans="68:68" customFormat="1">
      <c r="BP848154" s="90"/>
    </row>
    <row r="848155" spans="68:68" customFormat="1">
      <c r="BP848155" s="90"/>
    </row>
    <row r="848156" spans="68:68" customFormat="1">
      <c r="BP848156" s="90"/>
    </row>
    <row r="848157" spans="68:68" customFormat="1">
      <c r="BP848157" s="90"/>
    </row>
    <row r="848158" spans="68:68" customFormat="1">
      <c r="BP848158" s="90"/>
    </row>
    <row r="848159" spans="68:68" customFormat="1">
      <c r="BP848159" s="90"/>
    </row>
    <row r="848160" spans="68:68" customFormat="1">
      <c r="BP848160" s="90"/>
    </row>
    <row r="848161" spans="68:68" customFormat="1">
      <c r="BP848161" s="90"/>
    </row>
    <row r="848162" spans="68:68" customFormat="1">
      <c r="BP848162" s="90"/>
    </row>
    <row r="848163" spans="68:68" customFormat="1">
      <c r="BP848163" s="90"/>
    </row>
    <row r="848164" spans="68:68" customFormat="1">
      <c r="BP848164" s="90"/>
    </row>
    <row r="848165" spans="68:68" customFormat="1">
      <c r="BP848165" s="90"/>
    </row>
    <row r="848166" spans="68:68" customFormat="1">
      <c r="BP848166" s="90"/>
    </row>
    <row r="848167" spans="68:68" customFormat="1">
      <c r="BP848167" s="90"/>
    </row>
    <row r="848168" spans="68:68" customFormat="1">
      <c r="BP848168" s="90"/>
    </row>
    <row r="848169" spans="68:68" customFormat="1">
      <c r="BP848169" s="90"/>
    </row>
    <row r="848170" spans="68:68" customFormat="1">
      <c r="BP848170" s="90"/>
    </row>
    <row r="848171" spans="68:68" customFormat="1">
      <c r="BP848171" s="90"/>
    </row>
    <row r="848172" spans="68:68" customFormat="1">
      <c r="BP848172" s="90"/>
    </row>
    <row r="848173" spans="68:68" customFormat="1">
      <c r="BP848173" s="90"/>
    </row>
    <row r="848174" spans="68:68" customFormat="1">
      <c r="BP848174" s="90"/>
    </row>
    <row r="848175" spans="68:68" customFormat="1">
      <c r="BP848175" s="90"/>
    </row>
    <row r="848176" spans="68:68" customFormat="1">
      <c r="BP848176" s="90"/>
    </row>
    <row r="848177" spans="68:68" customFormat="1">
      <c r="BP848177" s="90"/>
    </row>
    <row r="848178" spans="68:68" customFormat="1">
      <c r="BP848178" s="90"/>
    </row>
    <row r="848179" spans="68:68" customFormat="1">
      <c r="BP848179" s="90"/>
    </row>
    <row r="848180" spans="68:68" customFormat="1">
      <c r="BP848180" s="90"/>
    </row>
    <row r="848181" spans="68:68" customFormat="1">
      <c r="BP848181" s="90"/>
    </row>
    <row r="848182" spans="68:68" customFormat="1">
      <c r="BP848182" s="90"/>
    </row>
    <row r="848183" spans="68:68" customFormat="1">
      <c r="BP848183" s="90"/>
    </row>
    <row r="848184" spans="68:68" customFormat="1">
      <c r="BP848184" s="90"/>
    </row>
    <row r="848185" spans="68:68" customFormat="1">
      <c r="BP848185" s="90"/>
    </row>
    <row r="848186" spans="68:68" customFormat="1">
      <c r="BP848186" s="90"/>
    </row>
    <row r="848187" spans="68:68" customFormat="1">
      <c r="BP848187" s="90"/>
    </row>
    <row r="848188" spans="68:68" customFormat="1">
      <c r="BP848188" s="90"/>
    </row>
    <row r="848189" spans="68:68" customFormat="1">
      <c r="BP848189" s="90"/>
    </row>
    <row r="848190" spans="68:68" customFormat="1">
      <c r="BP848190" s="90"/>
    </row>
    <row r="848191" spans="68:68" customFormat="1">
      <c r="BP848191" s="90"/>
    </row>
    <row r="848192" spans="68:68" customFormat="1">
      <c r="BP848192" s="90"/>
    </row>
    <row r="848193" spans="68:68" customFormat="1">
      <c r="BP848193" s="90"/>
    </row>
    <row r="848194" spans="68:68" customFormat="1">
      <c r="BP848194" s="90"/>
    </row>
    <row r="848195" spans="68:68" customFormat="1">
      <c r="BP848195" s="90"/>
    </row>
    <row r="848196" spans="68:68" customFormat="1">
      <c r="BP848196" s="90"/>
    </row>
    <row r="848197" spans="68:68" customFormat="1">
      <c r="BP848197" s="90"/>
    </row>
    <row r="848198" spans="68:68" customFormat="1">
      <c r="BP848198" s="90"/>
    </row>
    <row r="848199" spans="68:68" customFormat="1">
      <c r="BP848199" s="90"/>
    </row>
    <row r="848200" spans="68:68" customFormat="1">
      <c r="BP848200" s="90"/>
    </row>
    <row r="848201" spans="68:68" customFormat="1">
      <c r="BP848201" s="90"/>
    </row>
    <row r="848202" spans="68:68" customFormat="1">
      <c r="BP848202" s="90"/>
    </row>
    <row r="848203" spans="68:68" customFormat="1">
      <c r="BP848203" s="90"/>
    </row>
    <row r="848204" spans="68:68" customFormat="1">
      <c r="BP848204" s="90"/>
    </row>
    <row r="848205" spans="68:68" customFormat="1">
      <c r="BP848205" s="90"/>
    </row>
    <row r="848206" spans="68:68" customFormat="1">
      <c r="BP848206" s="90"/>
    </row>
    <row r="848207" spans="68:68" customFormat="1">
      <c r="BP848207" s="90"/>
    </row>
    <row r="848208" spans="68:68" customFormat="1">
      <c r="BP848208" s="90"/>
    </row>
    <row r="848209" spans="68:68" customFormat="1">
      <c r="BP848209" s="90"/>
    </row>
    <row r="848210" spans="68:68" customFormat="1">
      <c r="BP848210" s="90"/>
    </row>
    <row r="848211" spans="68:68" customFormat="1">
      <c r="BP848211" s="90"/>
    </row>
    <row r="848212" spans="68:68" customFormat="1">
      <c r="BP848212" s="90"/>
    </row>
    <row r="848213" spans="68:68" customFormat="1">
      <c r="BP848213" s="90"/>
    </row>
    <row r="848214" spans="68:68" customFormat="1">
      <c r="BP848214" s="90"/>
    </row>
    <row r="848215" spans="68:68" customFormat="1">
      <c r="BP848215" s="90"/>
    </row>
    <row r="848216" spans="68:68" customFormat="1">
      <c r="BP848216" s="90"/>
    </row>
    <row r="848217" spans="68:68" customFormat="1">
      <c r="BP848217" s="90"/>
    </row>
    <row r="848218" spans="68:68" customFormat="1">
      <c r="BP848218" s="90"/>
    </row>
    <row r="848219" spans="68:68" customFormat="1">
      <c r="BP848219" s="90"/>
    </row>
    <row r="848220" spans="68:68" customFormat="1">
      <c r="BP848220" s="90"/>
    </row>
    <row r="848221" spans="68:68" customFormat="1">
      <c r="BP848221" s="90"/>
    </row>
    <row r="848222" spans="68:68" customFormat="1">
      <c r="BP848222" s="90"/>
    </row>
    <row r="848223" spans="68:68" customFormat="1">
      <c r="BP848223" s="90"/>
    </row>
    <row r="848224" spans="68:68" customFormat="1">
      <c r="BP848224" s="90"/>
    </row>
    <row r="848225" spans="68:68" customFormat="1">
      <c r="BP848225" s="90"/>
    </row>
    <row r="848226" spans="68:68" customFormat="1">
      <c r="BP848226" s="90"/>
    </row>
    <row r="848227" spans="68:68" customFormat="1">
      <c r="BP848227" s="90"/>
    </row>
    <row r="848228" spans="68:68" customFormat="1">
      <c r="BP848228" s="90"/>
    </row>
    <row r="848229" spans="68:68" customFormat="1">
      <c r="BP848229" s="90"/>
    </row>
    <row r="848230" spans="68:68" customFormat="1">
      <c r="BP848230" s="90"/>
    </row>
    <row r="848231" spans="68:68" customFormat="1">
      <c r="BP848231" s="90"/>
    </row>
    <row r="848232" spans="68:68" customFormat="1">
      <c r="BP848232" s="90"/>
    </row>
    <row r="848233" spans="68:68" customFormat="1">
      <c r="BP848233" s="90"/>
    </row>
    <row r="848234" spans="68:68" customFormat="1">
      <c r="BP848234" s="90"/>
    </row>
    <row r="848235" spans="68:68" customFormat="1">
      <c r="BP848235" s="90"/>
    </row>
    <row r="848236" spans="68:68" customFormat="1">
      <c r="BP848236" s="90"/>
    </row>
    <row r="848237" spans="68:68" customFormat="1">
      <c r="BP848237" s="90"/>
    </row>
    <row r="848238" spans="68:68" customFormat="1">
      <c r="BP848238" s="90"/>
    </row>
    <row r="848239" spans="68:68" customFormat="1">
      <c r="BP848239" s="90"/>
    </row>
    <row r="848240" spans="68:68" customFormat="1">
      <c r="BP848240" s="90"/>
    </row>
    <row r="848241" spans="68:68" customFormat="1">
      <c r="BP848241" s="90"/>
    </row>
    <row r="848242" spans="68:68" customFormat="1">
      <c r="BP848242" s="90"/>
    </row>
    <row r="848243" spans="68:68" customFormat="1">
      <c r="BP848243" s="90"/>
    </row>
    <row r="848244" spans="68:68" customFormat="1">
      <c r="BP848244" s="90"/>
    </row>
    <row r="848245" spans="68:68" customFormat="1">
      <c r="BP848245" s="90"/>
    </row>
    <row r="848246" spans="68:68" customFormat="1">
      <c r="BP848246" s="90"/>
    </row>
    <row r="848247" spans="68:68" customFormat="1">
      <c r="BP848247" s="90"/>
    </row>
    <row r="848248" spans="68:68" customFormat="1">
      <c r="BP848248" s="90"/>
    </row>
    <row r="848249" spans="68:68" customFormat="1">
      <c r="BP848249" s="90"/>
    </row>
    <row r="848250" spans="68:68" customFormat="1">
      <c r="BP848250" s="90"/>
    </row>
    <row r="848251" spans="68:68" customFormat="1">
      <c r="BP848251" s="90"/>
    </row>
    <row r="848252" spans="68:68" customFormat="1">
      <c r="BP848252" s="90"/>
    </row>
    <row r="848253" spans="68:68" customFormat="1">
      <c r="BP848253" s="90"/>
    </row>
    <row r="848254" spans="68:68" customFormat="1">
      <c r="BP848254" s="90"/>
    </row>
    <row r="848255" spans="68:68" customFormat="1">
      <c r="BP848255" s="90"/>
    </row>
    <row r="848256" spans="68:68" customFormat="1">
      <c r="BP848256" s="90"/>
    </row>
    <row r="848257" spans="68:68" customFormat="1">
      <c r="BP848257" s="90"/>
    </row>
    <row r="848258" spans="68:68" customFormat="1">
      <c r="BP848258" s="90"/>
    </row>
    <row r="848259" spans="68:68" customFormat="1">
      <c r="BP848259" s="90"/>
    </row>
    <row r="848260" spans="68:68" customFormat="1">
      <c r="BP848260" s="90"/>
    </row>
    <row r="848261" spans="68:68" customFormat="1">
      <c r="BP848261" s="90"/>
    </row>
    <row r="848262" spans="68:68" customFormat="1">
      <c r="BP848262" s="90"/>
    </row>
    <row r="848263" spans="68:68" customFormat="1">
      <c r="BP848263" s="90"/>
    </row>
    <row r="848264" spans="68:68" customFormat="1">
      <c r="BP848264" s="90"/>
    </row>
    <row r="848265" spans="68:68" customFormat="1">
      <c r="BP848265" s="90"/>
    </row>
    <row r="848266" spans="68:68" customFormat="1">
      <c r="BP848266" s="90"/>
    </row>
    <row r="848267" spans="68:68" customFormat="1">
      <c r="BP848267" s="90"/>
    </row>
    <row r="848268" spans="68:68" customFormat="1">
      <c r="BP848268" s="90"/>
    </row>
    <row r="848269" spans="68:68" customFormat="1">
      <c r="BP848269" s="90"/>
    </row>
    <row r="848270" spans="68:68" customFormat="1">
      <c r="BP848270" s="90"/>
    </row>
    <row r="848271" spans="68:68" customFormat="1">
      <c r="BP848271" s="90"/>
    </row>
    <row r="848272" spans="68:68" customFormat="1">
      <c r="BP848272" s="90"/>
    </row>
    <row r="848273" spans="68:68" customFormat="1">
      <c r="BP848273" s="90"/>
    </row>
    <row r="848274" spans="68:68" customFormat="1">
      <c r="BP848274" s="90"/>
    </row>
    <row r="848275" spans="68:68" customFormat="1">
      <c r="BP848275" s="90"/>
    </row>
    <row r="848276" spans="68:68" customFormat="1">
      <c r="BP848276" s="90"/>
    </row>
    <row r="848277" spans="68:68" customFormat="1">
      <c r="BP848277" s="90"/>
    </row>
    <row r="848278" spans="68:68" customFormat="1">
      <c r="BP848278" s="90"/>
    </row>
    <row r="848279" spans="68:68" customFormat="1">
      <c r="BP848279" s="90"/>
    </row>
    <row r="848280" spans="68:68" customFormat="1">
      <c r="BP848280" s="90"/>
    </row>
    <row r="848281" spans="68:68" customFormat="1">
      <c r="BP848281" s="90"/>
    </row>
    <row r="848282" spans="68:68" customFormat="1">
      <c r="BP848282" s="90"/>
    </row>
    <row r="848283" spans="68:68" customFormat="1">
      <c r="BP848283" s="90"/>
    </row>
    <row r="848284" spans="68:68" customFormat="1">
      <c r="BP848284" s="90"/>
    </row>
    <row r="848285" spans="68:68" customFormat="1">
      <c r="BP848285" s="90"/>
    </row>
    <row r="848286" spans="68:68" customFormat="1">
      <c r="BP848286" s="90"/>
    </row>
    <row r="848287" spans="68:68" customFormat="1">
      <c r="BP848287" s="90"/>
    </row>
    <row r="848288" spans="68:68" customFormat="1">
      <c r="BP848288" s="90"/>
    </row>
    <row r="848289" spans="68:68" customFormat="1">
      <c r="BP848289" s="90"/>
    </row>
    <row r="848290" spans="68:68" customFormat="1">
      <c r="BP848290" s="90"/>
    </row>
    <row r="848291" spans="68:68" customFormat="1">
      <c r="BP848291" s="90"/>
    </row>
    <row r="848292" spans="68:68" customFormat="1">
      <c r="BP848292" s="90"/>
    </row>
    <row r="848293" spans="68:68" customFormat="1">
      <c r="BP848293" s="90"/>
    </row>
    <row r="848294" spans="68:68" customFormat="1">
      <c r="BP848294" s="90"/>
    </row>
    <row r="848295" spans="68:68" customFormat="1">
      <c r="BP848295" s="90"/>
    </row>
    <row r="848296" spans="68:68" customFormat="1">
      <c r="BP848296" s="90"/>
    </row>
    <row r="848297" spans="68:68" customFormat="1">
      <c r="BP848297" s="90"/>
    </row>
    <row r="848298" spans="68:68" customFormat="1">
      <c r="BP848298" s="90"/>
    </row>
    <row r="848299" spans="68:68" customFormat="1">
      <c r="BP848299" s="90"/>
    </row>
    <row r="848300" spans="68:68" customFormat="1">
      <c r="BP848300" s="90"/>
    </row>
    <row r="848301" spans="68:68" customFormat="1">
      <c r="BP848301" s="90"/>
    </row>
    <row r="848302" spans="68:68" customFormat="1">
      <c r="BP848302" s="90"/>
    </row>
    <row r="848303" spans="68:68" customFormat="1">
      <c r="BP848303" s="90"/>
    </row>
    <row r="848304" spans="68:68" customFormat="1">
      <c r="BP848304" s="90"/>
    </row>
    <row r="848305" spans="68:68" customFormat="1">
      <c r="BP848305" s="90"/>
    </row>
    <row r="848306" spans="68:68" customFormat="1">
      <c r="BP848306" s="90"/>
    </row>
    <row r="848307" spans="68:68" customFormat="1">
      <c r="BP848307" s="90"/>
    </row>
    <row r="848308" spans="68:68" customFormat="1">
      <c r="BP848308" s="90"/>
    </row>
    <row r="848309" spans="68:68" customFormat="1">
      <c r="BP848309" s="90"/>
    </row>
    <row r="848310" spans="68:68" customFormat="1">
      <c r="BP848310" s="90"/>
    </row>
    <row r="848311" spans="68:68" customFormat="1">
      <c r="BP848311" s="90"/>
    </row>
    <row r="848312" spans="68:68" customFormat="1">
      <c r="BP848312" s="90"/>
    </row>
    <row r="848313" spans="68:68" customFormat="1">
      <c r="BP848313" s="90"/>
    </row>
    <row r="848314" spans="68:68" customFormat="1">
      <c r="BP848314" s="90"/>
    </row>
    <row r="848315" spans="68:68" customFormat="1">
      <c r="BP848315" s="90"/>
    </row>
    <row r="848316" spans="68:68" customFormat="1">
      <c r="BP848316" s="90"/>
    </row>
    <row r="848317" spans="68:68" customFormat="1">
      <c r="BP848317" s="90"/>
    </row>
    <row r="848318" spans="68:68" customFormat="1">
      <c r="BP848318" s="90"/>
    </row>
    <row r="848319" spans="68:68" customFormat="1">
      <c r="BP848319" s="90"/>
    </row>
    <row r="848320" spans="68:68" customFormat="1">
      <c r="BP848320" s="90"/>
    </row>
    <row r="848321" spans="68:68" customFormat="1">
      <c r="BP848321" s="90"/>
    </row>
    <row r="848322" spans="68:68" customFormat="1">
      <c r="BP848322" s="90"/>
    </row>
    <row r="848323" spans="68:68" customFormat="1">
      <c r="BP848323" s="90"/>
    </row>
    <row r="848324" spans="68:68" customFormat="1">
      <c r="BP848324" s="90"/>
    </row>
    <row r="848325" spans="68:68" customFormat="1">
      <c r="BP848325" s="90"/>
    </row>
    <row r="848326" spans="68:68" customFormat="1">
      <c r="BP848326" s="90"/>
    </row>
    <row r="848327" spans="68:68" customFormat="1">
      <c r="BP848327" s="90"/>
    </row>
    <row r="848328" spans="68:68" customFormat="1">
      <c r="BP848328" s="90"/>
    </row>
    <row r="848329" spans="68:68" customFormat="1">
      <c r="BP848329" s="90"/>
    </row>
    <row r="848330" spans="68:68" customFormat="1">
      <c r="BP848330" s="90"/>
    </row>
    <row r="848331" spans="68:68" customFormat="1">
      <c r="BP848331" s="90"/>
    </row>
    <row r="848332" spans="68:68" customFormat="1">
      <c r="BP848332" s="90"/>
    </row>
    <row r="848333" spans="68:68" customFormat="1">
      <c r="BP848333" s="90"/>
    </row>
    <row r="848334" spans="68:68" customFormat="1">
      <c r="BP848334" s="90"/>
    </row>
    <row r="848335" spans="68:68" customFormat="1">
      <c r="BP848335" s="90"/>
    </row>
    <row r="848336" spans="68:68" customFormat="1">
      <c r="BP848336" s="90"/>
    </row>
    <row r="848337" spans="68:68" customFormat="1">
      <c r="BP848337" s="90"/>
    </row>
    <row r="848338" spans="68:68" customFormat="1">
      <c r="BP848338" s="90"/>
    </row>
    <row r="848339" spans="68:68" customFormat="1">
      <c r="BP848339" s="90"/>
    </row>
    <row r="848340" spans="68:68" customFormat="1">
      <c r="BP848340" s="90"/>
    </row>
    <row r="848341" spans="68:68" customFormat="1">
      <c r="BP848341" s="90"/>
    </row>
    <row r="848342" spans="68:68" customFormat="1">
      <c r="BP848342" s="90"/>
    </row>
    <row r="848343" spans="68:68" customFormat="1">
      <c r="BP848343" s="90"/>
    </row>
    <row r="848344" spans="68:68" customFormat="1">
      <c r="BP848344" s="90"/>
    </row>
    <row r="848345" spans="68:68" customFormat="1">
      <c r="BP848345" s="90"/>
    </row>
    <row r="848346" spans="68:68" customFormat="1">
      <c r="BP848346" s="90"/>
    </row>
    <row r="848347" spans="68:68" customFormat="1">
      <c r="BP848347" s="90"/>
    </row>
    <row r="848348" spans="68:68" customFormat="1">
      <c r="BP848348" s="90"/>
    </row>
    <row r="848349" spans="68:68" customFormat="1">
      <c r="BP848349" s="90"/>
    </row>
    <row r="848350" spans="68:68" customFormat="1">
      <c r="BP848350" s="90"/>
    </row>
    <row r="848351" spans="68:68" customFormat="1">
      <c r="BP848351" s="90"/>
    </row>
    <row r="848352" spans="68:68" customFormat="1">
      <c r="BP848352" s="90"/>
    </row>
    <row r="848353" spans="68:68" customFormat="1">
      <c r="BP848353" s="90"/>
    </row>
    <row r="848354" spans="68:68" customFormat="1">
      <c r="BP848354" s="90"/>
    </row>
    <row r="848355" spans="68:68" customFormat="1">
      <c r="BP848355" s="90"/>
    </row>
    <row r="848356" spans="68:68" customFormat="1">
      <c r="BP848356" s="90"/>
    </row>
    <row r="848357" spans="68:68" customFormat="1">
      <c r="BP848357" s="90"/>
    </row>
    <row r="848358" spans="68:68" customFormat="1">
      <c r="BP848358" s="90"/>
    </row>
    <row r="848359" spans="68:68" customFormat="1">
      <c r="BP848359" s="90"/>
    </row>
    <row r="848360" spans="68:68" customFormat="1">
      <c r="BP848360" s="90"/>
    </row>
    <row r="848361" spans="68:68" customFormat="1">
      <c r="BP848361" s="90"/>
    </row>
    <row r="848362" spans="68:68" customFormat="1">
      <c r="BP848362" s="90"/>
    </row>
    <row r="848363" spans="68:68" customFormat="1">
      <c r="BP848363" s="90"/>
    </row>
    <row r="848364" spans="68:68" customFormat="1">
      <c r="BP848364" s="90"/>
    </row>
    <row r="848365" spans="68:68" customFormat="1">
      <c r="BP848365" s="90"/>
    </row>
    <row r="848366" spans="68:68" customFormat="1">
      <c r="BP848366" s="90"/>
    </row>
    <row r="848367" spans="68:68" customFormat="1">
      <c r="BP848367" s="90"/>
    </row>
    <row r="848368" spans="68:68" customFormat="1">
      <c r="BP848368" s="90"/>
    </row>
    <row r="848369" spans="68:68" customFormat="1">
      <c r="BP848369" s="90"/>
    </row>
    <row r="848370" spans="68:68" customFormat="1">
      <c r="BP848370" s="90"/>
    </row>
    <row r="848371" spans="68:68" customFormat="1">
      <c r="BP848371" s="90"/>
    </row>
    <row r="848372" spans="68:68" customFormat="1">
      <c r="BP848372" s="90"/>
    </row>
    <row r="848373" spans="68:68" customFormat="1">
      <c r="BP848373" s="90"/>
    </row>
    <row r="848374" spans="68:68" customFormat="1">
      <c r="BP848374" s="90"/>
    </row>
    <row r="848375" spans="68:68" customFormat="1">
      <c r="BP848375" s="90"/>
    </row>
    <row r="848376" spans="68:68" customFormat="1">
      <c r="BP848376" s="90"/>
    </row>
    <row r="848377" spans="68:68" customFormat="1">
      <c r="BP848377" s="90"/>
    </row>
    <row r="848378" spans="68:68" customFormat="1">
      <c r="BP848378" s="90"/>
    </row>
    <row r="848379" spans="68:68" customFormat="1">
      <c r="BP848379" s="90"/>
    </row>
    <row r="848380" spans="68:68" customFormat="1">
      <c r="BP848380" s="90"/>
    </row>
    <row r="848381" spans="68:68" customFormat="1">
      <c r="BP848381" s="90"/>
    </row>
    <row r="848382" spans="68:68" customFormat="1">
      <c r="BP848382" s="90"/>
    </row>
    <row r="848383" spans="68:68" customFormat="1">
      <c r="BP848383" s="90"/>
    </row>
    <row r="848384" spans="68:68" customFormat="1">
      <c r="BP848384" s="90"/>
    </row>
    <row r="848385" spans="68:68" customFormat="1">
      <c r="BP848385" s="90"/>
    </row>
    <row r="848386" spans="68:68" customFormat="1">
      <c r="BP848386" s="90"/>
    </row>
    <row r="848387" spans="68:68" customFormat="1">
      <c r="BP848387" s="90"/>
    </row>
    <row r="848388" spans="68:68" customFormat="1">
      <c r="BP848388" s="90"/>
    </row>
    <row r="848389" spans="68:68" customFormat="1">
      <c r="BP848389" s="90"/>
    </row>
    <row r="848390" spans="68:68" customFormat="1">
      <c r="BP848390" s="90"/>
    </row>
    <row r="848391" spans="68:68" customFormat="1">
      <c r="BP848391" s="90"/>
    </row>
    <row r="848392" spans="68:68" customFormat="1">
      <c r="BP848392" s="90"/>
    </row>
    <row r="848393" spans="68:68" customFormat="1">
      <c r="BP848393" s="90"/>
    </row>
    <row r="848394" spans="68:68" customFormat="1">
      <c r="BP848394" s="90"/>
    </row>
    <row r="848395" spans="68:68" customFormat="1">
      <c r="BP848395" s="90"/>
    </row>
    <row r="848396" spans="68:68" customFormat="1">
      <c r="BP848396" s="90"/>
    </row>
    <row r="848397" spans="68:68" customFormat="1">
      <c r="BP848397" s="90"/>
    </row>
    <row r="848398" spans="68:68" customFormat="1">
      <c r="BP848398" s="90"/>
    </row>
    <row r="848399" spans="68:68" customFormat="1">
      <c r="BP848399" s="90"/>
    </row>
    <row r="848400" spans="68:68" customFormat="1">
      <c r="BP848400" s="90"/>
    </row>
    <row r="848401" spans="68:68" customFormat="1">
      <c r="BP848401" s="90"/>
    </row>
    <row r="848402" spans="68:68" customFormat="1">
      <c r="BP848402" s="90"/>
    </row>
    <row r="848403" spans="68:68" customFormat="1">
      <c r="BP848403" s="90"/>
    </row>
    <row r="848404" spans="68:68" customFormat="1">
      <c r="BP848404" s="90"/>
    </row>
    <row r="848405" spans="68:68" customFormat="1">
      <c r="BP848405" s="90"/>
    </row>
    <row r="848406" spans="68:68" customFormat="1">
      <c r="BP848406" s="90"/>
    </row>
    <row r="848407" spans="68:68" customFormat="1">
      <c r="BP848407" s="90"/>
    </row>
    <row r="848408" spans="68:68" customFormat="1">
      <c r="BP848408" s="90"/>
    </row>
    <row r="848409" spans="68:68" customFormat="1">
      <c r="BP848409" s="90"/>
    </row>
    <row r="848410" spans="68:68" customFormat="1">
      <c r="BP848410" s="90"/>
    </row>
    <row r="848411" spans="68:68" customFormat="1">
      <c r="BP848411" s="90"/>
    </row>
    <row r="848412" spans="68:68" customFormat="1">
      <c r="BP848412" s="90"/>
    </row>
    <row r="848413" spans="68:68" customFormat="1">
      <c r="BP848413" s="90"/>
    </row>
    <row r="848414" spans="68:68" customFormat="1">
      <c r="BP848414" s="90"/>
    </row>
    <row r="848415" spans="68:68" customFormat="1">
      <c r="BP848415" s="90"/>
    </row>
    <row r="848416" spans="68:68" customFormat="1">
      <c r="BP848416" s="90"/>
    </row>
    <row r="848417" spans="68:68" customFormat="1">
      <c r="BP848417" s="90"/>
    </row>
    <row r="848418" spans="68:68" customFormat="1">
      <c r="BP848418" s="90"/>
    </row>
    <row r="848419" spans="68:68" customFormat="1">
      <c r="BP848419" s="90"/>
    </row>
    <row r="848420" spans="68:68" customFormat="1">
      <c r="BP848420" s="90"/>
    </row>
    <row r="848421" spans="68:68" customFormat="1">
      <c r="BP848421" s="90"/>
    </row>
    <row r="848422" spans="68:68" customFormat="1">
      <c r="BP848422" s="90"/>
    </row>
    <row r="848423" spans="68:68" customFormat="1">
      <c r="BP848423" s="90"/>
    </row>
    <row r="848424" spans="68:68" customFormat="1">
      <c r="BP848424" s="90"/>
    </row>
    <row r="848425" spans="68:68" customFormat="1">
      <c r="BP848425" s="90"/>
    </row>
    <row r="848426" spans="68:68" customFormat="1">
      <c r="BP848426" s="90"/>
    </row>
    <row r="848427" spans="68:68" customFormat="1">
      <c r="BP848427" s="90"/>
    </row>
    <row r="848428" spans="68:68" customFormat="1">
      <c r="BP848428" s="90"/>
    </row>
    <row r="848429" spans="68:68" customFormat="1">
      <c r="BP848429" s="90"/>
    </row>
    <row r="848430" spans="68:68" customFormat="1">
      <c r="BP848430" s="90"/>
    </row>
    <row r="848431" spans="68:68" customFormat="1">
      <c r="BP848431" s="90"/>
    </row>
    <row r="848432" spans="68:68" customFormat="1">
      <c r="BP848432" s="90"/>
    </row>
    <row r="848433" spans="68:68" customFormat="1">
      <c r="BP848433" s="90"/>
    </row>
    <row r="848434" spans="68:68" customFormat="1">
      <c r="BP848434" s="90"/>
    </row>
    <row r="848435" spans="68:68" customFormat="1">
      <c r="BP848435" s="90"/>
    </row>
    <row r="848436" spans="68:68" customFormat="1">
      <c r="BP848436" s="90"/>
    </row>
    <row r="848437" spans="68:68" customFormat="1">
      <c r="BP848437" s="90"/>
    </row>
    <row r="848438" spans="68:68" customFormat="1">
      <c r="BP848438" s="90"/>
    </row>
    <row r="848439" spans="68:68" customFormat="1">
      <c r="BP848439" s="90"/>
    </row>
    <row r="848440" spans="68:68" customFormat="1">
      <c r="BP848440" s="90"/>
    </row>
    <row r="848441" spans="68:68" customFormat="1">
      <c r="BP848441" s="90"/>
    </row>
    <row r="848442" spans="68:68" customFormat="1">
      <c r="BP848442" s="90"/>
    </row>
    <row r="848443" spans="68:68" customFormat="1">
      <c r="BP848443" s="90"/>
    </row>
    <row r="848444" spans="68:68" customFormat="1">
      <c r="BP848444" s="90"/>
    </row>
    <row r="848445" spans="68:68" customFormat="1">
      <c r="BP848445" s="90"/>
    </row>
    <row r="848446" spans="68:68" customFormat="1">
      <c r="BP848446" s="90"/>
    </row>
    <row r="848447" spans="68:68" customFormat="1">
      <c r="BP848447" s="90"/>
    </row>
    <row r="848448" spans="68:68" customFormat="1">
      <c r="BP848448" s="90"/>
    </row>
    <row r="848449" spans="68:68" customFormat="1">
      <c r="BP848449" s="90"/>
    </row>
    <row r="848450" spans="68:68" customFormat="1">
      <c r="BP848450" s="90"/>
    </row>
    <row r="848451" spans="68:68" customFormat="1">
      <c r="BP848451" s="90"/>
    </row>
    <row r="848452" spans="68:68" customFormat="1">
      <c r="BP848452" s="90"/>
    </row>
    <row r="848453" spans="68:68" customFormat="1">
      <c r="BP848453" s="90"/>
    </row>
    <row r="848454" spans="68:68" customFormat="1">
      <c r="BP848454" s="90"/>
    </row>
    <row r="848455" spans="68:68" customFormat="1">
      <c r="BP848455" s="90"/>
    </row>
    <row r="848456" spans="68:68" customFormat="1">
      <c r="BP848456" s="90"/>
    </row>
    <row r="848457" spans="68:68" customFormat="1">
      <c r="BP848457" s="90"/>
    </row>
    <row r="848458" spans="68:68" customFormat="1">
      <c r="BP848458" s="90"/>
    </row>
    <row r="848459" spans="68:68" customFormat="1">
      <c r="BP848459" s="90"/>
    </row>
    <row r="848460" spans="68:68" customFormat="1">
      <c r="BP848460" s="90"/>
    </row>
    <row r="848461" spans="68:68" customFormat="1">
      <c r="BP848461" s="90"/>
    </row>
    <row r="848462" spans="68:68" customFormat="1">
      <c r="BP848462" s="90"/>
    </row>
    <row r="848463" spans="68:68" customFormat="1">
      <c r="BP848463" s="90"/>
    </row>
    <row r="848464" spans="68:68" customFormat="1">
      <c r="BP848464" s="90"/>
    </row>
    <row r="848465" spans="68:68" customFormat="1">
      <c r="BP848465" s="90"/>
    </row>
    <row r="848466" spans="68:68" customFormat="1">
      <c r="BP848466" s="90"/>
    </row>
    <row r="848467" spans="68:68" customFormat="1">
      <c r="BP848467" s="90"/>
    </row>
    <row r="848468" spans="68:68" customFormat="1">
      <c r="BP848468" s="90"/>
    </row>
    <row r="848469" spans="68:68" customFormat="1">
      <c r="BP848469" s="90"/>
    </row>
    <row r="848470" spans="68:68" customFormat="1">
      <c r="BP848470" s="90"/>
    </row>
    <row r="848471" spans="68:68" customFormat="1">
      <c r="BP848471" s="90"/>
    </row>
    <row r="848472" spans="68:68" customFormat="1">
      <c r="BP848472" s="90"/>
    </row>
    <row r="848473" spans="68:68" customFormat="1">
      <c r="BP848473" s="90"/>
    </row>
    <row r="848474" spans="68:68" customFormat="1">
      <c r="BP848474" s="90"/>
    </row>
    <row r="848475" spans="68:68" customFormat="1">
      <c r="BP848475" s="90"/>
    </row>
    <row r="848476" spans="68:68" customFormat="1">
      <c r="BP848476" s="90"/>
    </row>
    <row r="848477" spans="68:68" customFormat="1">
      <c r="BP848477" s="90"/>
    </row>
    <row r="848478" spans="68:68" customFormat="1">
      <c r="BP848478" s="90"/>
    </row>
    <row r="848479" spans="68:68" customFormat="1">
      <c r="BP848479" s="90"/>
    </row>
    <row r="848480" spans="68:68" customFormat="1">
      <c r="BP848480" s="90"/>
    </row>
    <row r="848481" spans="68:68" customFormat="1">
      <c r="BP848481" s="90"/>
    </row>
    <row r="848482" spans="68:68" customFormat="1">
      <c r="BP848482" s="90"/>
    </row>
    <row r="848483" spans="68:68" customFormat="1">
      <c r="BP848483" s="90"/>
    </row>
    <row r="848484" spans="68:68" customFormat="1">
      <c r="BP848484" s="90"/>
    </row>
    <row r="848485" spans="68:68" customFormat="1">
      <c r="BP848485" s="90"/>
    </row>
    <row r="848486" spans="68:68" customFormat="1">
      <c r="BP848486" s="90"/>
    </row>
    <row r="848487" spans="68:68" customFormat="1">
      <c r="BP848487" s="90"/>
    </row>
    <row r="848488" spans="68:68" customFormat="1">
      <c r="BP848488" s="90"/>
    </row>
    <row r="848489" spans="68:68" customFormat="1">
      <c r="BP848489" s="90"/>
    </row>
    <row r="848490" spans="68:68" customFormat="1">
      <c r="BP848490" s="90"/>
    </row>
    <row r="848491" spans="68:68" customFormat="1">
      <c r="BP848491" s="90"/>
    </row>
    <row r="848492" spans="68:68" customFormat="1">
      <c r="BP848492" s="90"/>
    </row>
    <row r="848493" spans="68:68" customFormat="1">
      <c r="BP848493" s="90"/>
    </row>
    <row r="848494" spans="68:68" customFormat="1">
      <c r="BP848494" s="90"/>
    </row>
    <row r="848495" spans="68:68" customFormat="1">
      <c r="BP848495" s="90"/>
    </row>
    <row r="848496" spans="68:68" customFormat="1">
      <c r="BP848496" s="90"/>
    </row>
    <row r="848497" spans="68:68" customFormat="1">
      <c r="BP848497" s="90"/>
    </row>
    <row r="848498" spans="68:68" customFormat="1">
      <c r="BP848498" s="90"/>
    </row>
    <row r="848499" spans="68:68" customFormat="1">
      <c r="BP848499" s="90"/>
    </row>
    <row r="848500" spans="68:68" customFormat="1">
      <c r="BP848500" s="90"/>
    </row>
    <row r="848501" spans="68:68" customFormat="1">
      <c r="BP848501" s="90"/>
    </row>
    <row r="848502" spans="68:68" customFormat="1">
      <c r="BP848502" s="90"/>
    </row>
    <row r="848503" spans="68:68" customFormat="1">
      <c r="BP848503" s="90"/>
    </row>
    <row r="848504" spans="68:68" customFormat="1">
      <c r="BP848504" s="90"/>
    </row>
    <row r="848505" spans="68:68" customFormat="1">
      <c r="BP848505" s="90"/>
    </row>
    <row r="848506" spans="68:68" customFormat="1">
      <c r="BP848506" s="90"/>
    </row>
    <row r="848507" spans="68:68" customFormat="1">
      <c r="BP848507" s="90"/>
    </row>
    <row r="848508" spans="68:68" customFormat="1">
      <c r="BP848508" s="90"/>
    </row>
    <row r="848509" spans="68:68" customFormat="1">
      <c r="BP848509" s="90"/>
    </row>
    <row r="848510" spans="68:68" customFormat="1">
      <c r="BP848510" s="90"/>
    </row>
    <row r="848511" spans="68:68" customFormat="1">
      <c r="BP848511" s="90"/>
    </row>
    <row r="848512" spans="68:68" customFormat="1">
      <c r="BP848512" s="90"/>
    </row>
    <row r="848513" spans="68:68" customFormat="1">
      <c r="BP848513" s="90"/>
    </row>
    <row r="848514" spans="68:68" customFormat="1">
      <c r="BP848514" s="90"/>
    </row>
    <row r="848515" spans="68:68" customFormat="1">
      <c r="BP848515" s="90"/>
    </row>
    <row r="848516" spans="68:68" customFormat="1">
      <c r="BP848516" s="90"/>
    </row>
    <row r="848517" spans="68:68" customFormat="1">
      <c r="BP848517" s="90"/>
    </row>
    <row r="848518" spans="68:68" customFormat="1">
      <c r="BP848518" s="90"/>
    </row>
    <row r="848519" spans="68:68" customFormat="1">
      <c r="BP848519" s="90"/>
    </row>
    <row r="848520" spans="68:68" customFormat="1">
      <c r="BP848520" s="90"/>
    </row>
    <row r="848521" spans="68:68" customFormat="1">
      <c r="BP848521" s="90"/>
    </row>
    <row r="848522" spans="68:68" customFormat="1">
      <c r="BP848522" s="90"/>
    </row>
    <row r="848523" spans="68:68" customFormat="1">
      <c r="BP848523" s="90"/>
    </row>
    <row r="848524" spans="68:68" customFormat="1">
      <c r="BP848524" s="90"/>
    </row>
    <row r="848525" spans="68:68" customFormat="1">
      <c r="BP848525" s="90"/>
    </row>
    <row r="848526" spans="68:68" customFormat="1">
      <c r="BP848526" s="90"/>
    </row>
    <row r="848527" spans="68:68" customFormat="1">
      <c r="BP848527" s="90"/>
    </row>
    <row r="848528" spans="68:68" customFormat="1">
      <c r="BP848528" s="90"/>
    </row>
    <row r="848529" spans="68:68" customFormat="1">
      <c r="BP848529" s="90"/>
    </row>
    <row r="848530" spans="68:68" customFormat="1">
      <c r="BP848530" s="90"/>
    </row>
    <row r="848531" spans="68:68" customFormat="1">
      <c r="BP848531" s="90"/>
    </row>
    <row r="848532" spans="68:68" customFormat="1">
      <c r="BP848532" s="90"/>
    </row>
    <row r="848533" spans="68:68" customFormat="1">
      <c r="BP848533" s="90"/>
    </row>
    <row r="848534" spans="68:68" customFormat="1">
      <c r="BP848534" s="90"/>
    </row>
    <row r="848535" spans="68:68" customFormat="1">
      <c r="BP848535" s="90"/>
    </row>
    <row r="848536" spans="68:68" customFormat="1">
      <c r="BP848536" s="90"/>
    </row>
    <row r="848537" spans="68:68" customFormat="1">
      <c r="BP848537" s="90"/>
    </row>
    <row r="848538" spans="68:68" customFormat="1">
      <c r="BP848538" s="90"/>
    </row>
    <row r="848539" spans="68:68" customFormat="1">
      <c r="BP848539" s="90"/>
    </row>
    <row r="848540" spans="68:68" customFormat="1">
      <c r="BP848540" s="90"/>
    </row>
    <row r="848541" spans="68:68" customFormat="1">
      <c r="BP848541" s="90"/>
    </row>
    <row r="848542" spans="68:68" customFormat="1">
      <c r="BP848542" s="90"/>
    </row>
    <row r="848543" spans="68:68" customFormat="1">
      <c r="BP848543" s="90"/>
    </row>
    <row r="848544" spans="68:68" customFormat="1">
      <c r="BP848544" s="90"/>
    </row>
    <row r="848545" spans="68:68" customFormat="1">
      <c r="BP848545" s="90"/>
    </row>
    <row r="848546" spans="68:68" customFormat="1">
      <c r="BP848546" s="90"/>
    </row>
    <row r="848547" spans="68:68" customFormat="1">
      <c r="BP848547" s="90"/>
    </row>
    <row r="848548" spans="68:68" customFormat="1">
      <c r="BP848548" s="90"/>
    </row>
    <row r="848549" spans="68:68" customFormat="1">
      <c r="BP848549" s="90"/>
    </row>
    <row r="848550" spans="68:68" customFormat="1">
      <c r="BP848550" s="90"/>
    </row>
    <row r="848551" spans="68:68" customFormat="1">
      <c r="BP848551" s="90"/>
    </row>
    <row r="848552" spans="68:68" customFormat="1">
      <c r="BP848552" s="90"/>
    </row>
    <row r="848553" spans="68:68" customFormat="1">
      <c r="BP848553" s="90"/>
    </row>
    <row r="848554" spans="68:68" customFormat="1">
      <c r="BP848554" s="90"/>
    </row>
    <row r="848555" spans="68:68" customFormat="1">
      <c r="BP848555" s="90"/>
    </row>
    <row r="848556" spans="68:68" customFormat="1">
      <c r="BP848556" s="90"/>
    </row>
    <row r="848557" spans="68:68" customFormat="1">
      <c r="BP848557" s="90"/>
    </row>
    <row r="848558" spans="68:68" customFormat="1">
      <c r="BP848558" s="90"/>
    </row>
    <row r="848559" spans="68:68" customFormat="1">
      <c r="BP848559" s="90"/>
    </row>
    <row r="848560" spans="68:68" customFormat="1">
      <c r="BP848560" s="90"/>
    </row>
    <row r="848561" spans="68:68" customFormat="1">
      <c r="BP848561" s="90"/>
    </row>
    <row r="848562" spans="68:68" customFormat="1">
      <c r="BP848562" s="90"/>
    </row>
    <row r="848563" spans="68:68" customFormat="1">
      <c r="BP848563" s="90"/>
    </row>
    <row r="848564" spans="68:68" customFormat="1">
      <c r="BP848564" s="90"/>
    </row>
    <row r="848565" spans="68:68" customFormat="1">
      <c r="BP848565" s="90"/>
    </row>
    <row r="848566" spans="68:68" customFormat="1">
      <c r="BP848566" s="90"/>
    </row>
    <row r="848567" spans="68:68" customFormat="1">
      <c r="BP848567" s="90"/>
    </row>
    <row r="848568" spans="68:68" customFormat="1">
      <c r="BP848568" s="90"/>
    </row>
    <row r="848569" spans="68:68" customFormat="1">
      <c r="BP848569" s="90"/>
    </row>
    <row r="848570" spans="68:68" customFormat="1">
      <c r="BP848570" s="90"/>
    </row>
    <row r="848571" spans="68:68" customFormat="1">
      <c r="BP848571" s="90"/>
    </row>
    <row r="848572" spans="68:68" customFormat="1">
      <c r="BP848572" s="90"/>
    </row>
    <row r="848573" spans="68:68" customFormat="1">
      <c r="BP848573" s="90"/>
    </row>
    <row r="848574" spans="68:68" customFormat="1">
      <c r="BP848574" s="90"/>
    </row>
    <row r="848575" spans="68:68" customFormat="1">
      <c r="BP848575" s="90"/>
    </row>
    <row r="848576" spans="68:68" customFormat="1">
      <c r="BP848576" s="90"/>
    </row>
    <row r="848577" spans="68:68" customFormat="1">
      <c r="BP848577" s="90"/>
    </row>
    <row r="848578" spans="68:68" customFormat="1">
      <c r="BP848578" s="90"/>
    </row>
    <row r="848579" spans="68:68" customFormat="1">
      <c r="BP848579" s="90"/>
    </row>
    <row r="848580" spans="68:68" customFormat="1">
      <c r="BP848580" s="90"/>
    </row>
    <row r="848581" spans="68:68" customFormat="1">
      <c r="BP848581" s="90"/>
    </row>
    <row r="848582" spans="68:68" customFormat="1">
      <c r="BP848582" s="90"/>
    </row>
    <row r="848583" spans="68:68" customFormat="1">
      <c r="BP848583" s="90"/>
    </row>
    <row r="848584" spans="68:68" customFormat="1">
      <c r="BP848584" s="90"/>
    </row>
    <row r="848585" spans="68:68" customFormat="1">
      <c r="BP848585" s="90"/>
    </row>
    <row r="848586" spans="68:68" customFormat="1">
      <c r="BP848586" s="90"/>
    </row>
    <row r="848587" spans="68:68" customFormat="1">
      <c r="BP848587" s="90"/>
    </row>
    <row r="848588" spans="68:68" customFormat="1">
      <c r="BP848588" s="90"/>
    </row>
    <row r="848589" spans="68:68" customFormat="1">
      <c r="BP848589" s="90"/>
    </row>
    <row r="848590" spans="68:68" customFormat="1">
      <c r="BP848590" s="90"/>
    </row>
    <row r="848591" spans="68:68" customFormat="1">
      <c r="BP848591" s="90"/>
    </row>
    <row r="848592" spans="68:68" customFormat="1">
      <c r="BP848592" s="90"/>
    </row>
    <row r="848593" spans="68:68" customFormat="1">
      <c r="BP848593" s="90"/>
    </row>
    <row r="848594" spans="68:68" customFormat="1">
      <c r="BP848594" s="90"/>
    </row>
    <row r="848595" spans="68:68" customFormat="1">
      <c r="BP848595" s="90"/>
    </row>
    <row r="848596" spans="68:68" customFormat="1">
      <c r="BP848596" s="90"/>
    </row>
    <row r="848597" spans="68:68" customFormat="1">
      <c r="BP848597" s="90"/>
    </row>
    <row r="848598" spans="68:68" customFormat="1">
      <c r="BP848598" s="90"/>
    </row>
    <row r="848599" spans="68:68" customFormat="1">
      <c r="BP848599" s="90"/>
    </row>
    <row r="848600" spans="68:68" customFormat="1">
      <c r="BP848600" s="90"/>
    </row>
    <row r="848601" spans="68:68" customFormat="1">
      <c r="BP848601" s="90"/>
    </row>
    <row r="848602" spans="68:68" customFormat="1">
      <c r="BP848602" s="90"/>
    </row>
    <row r="848603" spans="68:68" customFormat="1">
      <c r="BP848603" s="90"/>
    </row>
    <row r="848604" spans="68:68" customFormat="1">
      <c r="BP848604" s="90"/>
    </row>
    <row r="848605" spans="68:68" customFormat="1">
      <c r="BP848605" s="90"/>
    </row>
    <row r="848606" spans="68:68" customFormat="1">
      <c r="BP848606" s="90"/>
    </row>
    <row r="848607" spans="68:68" customFormat="1">
      <c r="BP848607" s="90"/>
    </row>
    <row r="848608" spans="68:68" customFormat="1">
      <c r="BP848608" s="90"/>
    </row>
    <row r="848609" spans="68:68" customFormat="1">
      <c r="BP848609" s="90"/>
    </row>
    <row r="848610" spans="68:68" customFormat="1">
      <c r="BP848610" s="90"/>
    </row>
    <row r="848611" spans="68:68" customFormat="1">
      <c r="BP848611" s="90"/>
    </row>
    <row r="848612" spans="68:68" customFormat="1">
      <c r="BP848612" s="90"/>
    </row>
    <row r="848613" spans="68:68" customFormat="1">
      <c r="BP848613" s="90"/>
    </row>
    <row r="848614" spans="68:68" customFormat="1">
      <c r="BP848614" s="90"/>
    </row>
    <row r="848615" spans="68:68" customFormat="1">
      <c r="BP848615" s="90"/>
    </row>
    <row r="848616" spans="68:68" customFormat="1">
      <c r="BP848616" s="90"/>
    </row>
    <row r="848617" spans="68:68" customFormat="1">
      <c r="BP848617" s="90"/>
    </row>
    <row r="848618" spans="68:68" customFormat="1">
      <c r="BP848618" s="90"/>
    </row>
    <row r="848619" spans="68:68" customFormat="1">
      <c r="BP848619" s="90"/>
    </row>
    <row r="848620" spans="68:68" customFormat="1">
      <c r="BP848620" s="90"/>
    </row>
    <row r="848621" spans="68:68" customFormat="1">
      <c r="BP848621" s="90"/>
    </row>
    <row r="848622" spans="68:68" customFormat="1">
      <c r="BP848622" s="90"/>
    </row>
    <row r="848623" spans="68:68" customFormat="1">
      <c r="BP848623" s="90"/>
    </row>
    <row r="848624" spans="68:68" customFormat="1">
      <c r="BP848624" s="90"/>
    </row>
    <row r="848625" spans="68:68" customFormat="1">
      <c r="BP848625" s="90"/>
    </row>
    <row r="848626" spans="68:68" customFormat="1">
      <c r="BP848626" s="90"/>
    </row>
    <row r="848627" spans="68:68" customFormat="1">
      <c r="BP848627" s="90"/>
    </row>
    <row r="848628" spans="68:68" customFormat="1">
      <c r="BP848628" s="90"/>
    </row>
    <row r="848629" spans="68:68" customFormat="1">
      <c r="BP848629" s="90"/>
    </row>
    <row r="848630" spans="68:68" customFormat="1">
      <c r="BP848630" s="90"/>
    </row>
    <row r="848631" spans="68:68" customFormat="1">
      <c r="BP848631" s="90"/>
    </row>
    <row r="848632" spans="68:68" customFormat="1">
      <c r="BP848632" s="90"/>
    </row>
    <row r="848633" spans="68:68" customFormat="1">
      <c r="BP848633" s="90"/>
    </row>
    <row r="848634" spans="68:68" customFormat="1">
      <c r="BP848634" s="90"/>
    </row>
    <row r="848635" spans="68:68" customFormat="1">
      <c r="BP848635" s="90"/>
    </row>
    <row r="848636" spans="68:68" customFormat="1">
      <c r="BP848636" s="90"/>
    </row>
    <row r="848637" spans="68:68" customFormat="1">
      <c r="BP848637" s="90"/>
    </row>
    <row r="848638" spans="68:68" customFormat="1">
      <c r="BP848638" s="90"/>
    </row>
    <row r="848639" spans="68:68" customFormat="1">
      <c r="BP848639" s="90"/>
    </row>
    <row r="848640" spans="68:68" customFormat="1">
      <c r="BP848640" s="90"/>
    </row>
    <row r="848641" spans="68:68" customFormat="1">
      <c r="BP848641" s="90"/>
    </row>
    <row r="848642" spans="68:68" customFormat="1">
      <c r="BP848642" s="90"/>
    </row>
    <row r="848643" spans="68:68" customFormat="1">
      <c r="BP848643" s="90"/>
    </row>
    <row r="848644" spans="68:68" customFormat="1">
      <c r="BP848644" s="90"/>
    </row>
    <row r="848645" spans="68:68" customFormat="1">
      <c r="BP848645" s="90"/>
    </row>
    <row r="848646" spans="68:68" customFormat="1">
      <c r="BP848646" s="90"/>
    </row>
    <row r="848647" spans="68:68" customFormat="1">
      <c r="BP848647" s="90"/>
    </row>
    <row r="848648" spans="68:68" customFormat="1">
      <c r="BP848648" s="90"/>
    </row>
    <row r="848649" spans="68:68" customFormat="1">
      <c r="BP848649" s="90"/>
    </row>
    <row r="848650" spans="68:68" customFormat="1">
      <c r="BP848650" s="90"/>
    </row>
    <row r="848651" spans="68:68" customFormat="1">
      <c r="BP848651" s="90"/>
    </row>
    <row r="848652" spans="68:68" customFormat="1">
      <c r="BP848652" s="90"/>
    </row>
    <row r="848653" spans="68:68" customFormat="1">
      <c r="BP848653" s="90"/>
    </row>
    <row r="848654" spans="68:68" customFormat="1">
      <c r="BP848654" s="90"/>
    </row>
    <row r="848655" spans="68:68" customFormat="1">
      <c r="BP848655" s="90"/>
    </row>
    <row r="848656" spans="68:68" customFormat="1">
      <c r="BP848656" s="90"/>
    </row>
    <row r="848657" spans="68:68" customFormat="1">
      <c r="BP848657" s="90"/>
    </row>
    <row r="848658" spans="68:68" customFormat="1">
      <c r="BP848658" s="90"/>
    </row>
    <row r="848659" spans="68:68" customFormat="1">
      <c r="BP848659" s="90"/>
    </row>
    <row r="848660" spans="68:68" customFormat="1">
      <c r="BP848660" s="90"/>
    </row>
    <row r="848661" spans="68:68" customFormat="1">
      <c r="BP848661" s="90"/>
    </row>
    <row r="848662" spans="68:68" customFormat="1">
      <c r="BP848662" s="90"/>
    </row>
    <row r="848663" spans="68:68" customFormat="1">
      <c r="BP848663" s="90"/>
    </row>
    <row r="848664" spans="68:68" customFormat="1">
      <c r="BP848664" s="90"/>
    </row>
    <row r="848665" spans="68:68" customFormat="1">
      <c r="BP848665" s="90"/>
    </row>
    <row r="848666" spans="68:68" customFormat="1">
      <c r="BP848666" s="90"/>
    </row>
    <row r="848667" spans="68:68" customFormat="1">
      <c r="BP848667" s="90"/>
    </row>
    <row r="848668" spans="68:68" customFormat="1">
      <c r="BP848668" s="90"/>
    </row>
    <row r="848669" spans="68:68" customFormat="1">
      <c r="BP848669" s="90"/>
    </row>
    <row r="848670" spans="68:68" customFormat="1">
      <c r="BP848670" s="90"/>
    </row>
    <row r="848671" spans="68:68" customFormat="1">
      <c r="BP848671" s="90"/>
    </row>
    <row r="848672" spans="68:68" customFormat="1">
      <c r="BP848672" s="90"/>
    </row>
    <row r="848673" spans="68:68" customFormat="1">
      <c r="BP848673" s="90"/>
    </row>
    <row r="848674" spans="68:68" customFormat="1">
      <c r="BP848674" s="90"/>
    </row>
    <row r="848675" spans="68:68" customFormat="1">
      <c r="BP848675" s="90"/>
    </row>
    <row r="848676" spans="68:68" customFormat="1">
      <c r="BP848676" s="90"/>
    </row>
    <row r="848677" spans="68:68" customFormat="1">
      <c r="BP848677" s="90"/>
    </row>
    <row r="848678" spans="68:68" customFormat="1">
      <c r="BP848678" s="90"/>
    </row>
    <row r="848679" spans="68:68" customFormat="1">
      <c r="BP848679" s="90"/>
    </row>
    <row r="848680" spans="68:68" customFormat="1">
      <c r="BP848680" s="90"/>
    </row>
    <row r="848681" spans="68:68" customFormat="1">
      <c r="BP848681" s="90"/>
    </row>
    <row r="848682" spans="68:68" customFormat="1">
      <c r="BP848682" s="90"/>
    </row>
    <row r="848683" spans="68:68" customFormat="1">
      <c r="BP848683" s="90"/>
    </row>
    <row r="848684" spans="68:68" customFormat="1">
      <c r="BP848684" s="90"/>
    </row>
    <row r="848685" spans="68:68" customFormat="1">
      <c r="BP848685" s="90"/>
    </row>
    <row r="848686" spans="68:68" customFormat="1">
      <c r="BP848686" s="90"/>
    </row>
    <row r="848687" spans="68:68" customFormat="1">
      <c r="BP848687" s="90"/>
    </row>
    <row r="848688" spans="68:68" customFormat="1">
      <c r="BP848688" s="90"/>
    </row>
    <row r="848689" spans="68:68" customFormat="1">
      <c r="BP848689" s="90"/>
    </row>
    <row r="848690" spans="68:68" customFormat="1">
      <c r="BP848690" s="90"/>
    </row>
    <row r="848691" spans="68:68" customFormat="1">
      <c r="BP848691" s="90"/>
    </row>
    <row r="848692" spans="68:68" customFormat="1">
      <c r="BP848692" s="90"/>
    </row>
    <row r="848693" spans="68:68" customFormat="1">
      <c r="BP848693" s="90"/>
    </row>
    <row r="848694" spans="68:68" customFormat="1">
      <c r="BP848694" s="90"/>
    </row>
    <row r="848695" spans="68:68" customFormat="1">
      <c r="BP848695" s="90"/>
    </row>
    <row r="848696" spans="68:68" customFormat="1">
      <c r="BP848696" s="90"/>
    </row>
    <row r="848697" spans="68:68" customFormat="1">
      <c r="BP848697" s="90"/>
    </row>
    <row r="848698" spans="68:68" customFormat="1">
      <c r="BP848698" s="90"/>
    </row>
    <row r="848699" spans="68:68" customFormat="1">
      <c r="BP848699" s="90"/>
    </row>
    <row r="848700" spans="68:68" customFormat="1">
      <c r="BP848700" s="90"/>
    </row>
    <row r="848701" spans="68:68" customFormat="1">
      <c r="BP848701" s="90"/>
    </row>
    <row r="848702" spans="68:68" customFormat="1">
      <c r="BP848702" s="90"/>
    </row>
    <row r="848703" spans="68:68" customFormat="1">
      <c r="BP848703" s="90"/>
    </row>
    <row r="848704" spans="68:68" customFormat="1">
      <c r="BP848704" s="90"/>
    </row>
    <row r="848705" spans="68:68" customFormat="1">
      <c r="BP848705" s="90"/>
    </row>
    <row r="848706" spans="68:68" customFormat="1">
      <c r="BP848706" s="90"/>
    </row>
    <row r="848707" spans="68:68" customFormat="1">
      <c r="BP848707" s="90"/>
    </row>
    <row r="848708" spans="68:68" customFormat="1">
      <c r="BP848708" s="90"/>
    </row>
    <row r="848709" spans="68:68" customFormat="1">
      <c r="BP848709" s="90"/>
    </row>
    <row r="848710" spans="68:68" customFormat="1">
      <c r="BP848710" s="90"/>
    </row>
    <row r="848711" spans="68:68" customFormat="1">
      <c r="BP848711" s="90"/>
    </row>
    <row r="848712" spans="68:68" customFormat="1">
      <c r="BP848712" s="90"/>
    </row>
    <row r="848713" spans="68:68" customFormat="1">
      <c r="BP848713" s="90"/>
    </row>
    <row r="848714" spans="68:68" customFormat="1">
      <c r="BP848714" s="90"/>
    </row>
    <row r="848715" spans="68:68" customFormat="1">
      <c r="BP848715" s="90"/>
    </row>
    <row r="848716" spans="68:68" customFormat="1">
      <c r="BP848716" s="90"/>
    </row>
    <row r="848717" spans="68:68" customFormat="1">
      <c r="BP848717" s="90"/>
    </row>
    <row r="848718" spans="68:68" customFormat="1">
      <c r="BP848718" s="90"/>
    </row>
    <row r="848719" spans="68:68" customFormat="1">
      <c r="BP848719" s="90"/>
    </row>
    <row r="848720" spans="68:68" customFormat="1">
      <c r="BP848720" s="90"/>
    </row>
    <row r="848721" spans="68:68" customFormat="1">
      <c r="BP848721" s="90"/>
    </row>
    <row r="848722" spans="68:68" customFormat="1">
      <c r="BP848722" s="90"/>
    </row>
    <row r="848723" spans="68:68" customFormat="1">
      <c r="BP848723" s="90"/>
    </row>
    <row r="848724" spans="68:68" customFormat="1">
      <c r="BP848724" s="90"/>
    </row>
    <row r="848725" spans="68:68" customFormat="1">
      <c r="BP848725" s="90"/>
    </row>
    <row r="848726" spans="68:68" customFormat="1">
      <c r="BP848726" s="90"/>
    </row>
    <row r="848727" spans="68:68" customFormat="1">
      <c r="BP848727" s="90"/>
    </row>
    <row r="848728" spans="68:68" customFormat="1">
      <c r="BP848728" s="90"/>
    </row>
    <row r="848729" spans="68:68" customFormat="1">
      <c r="BP848729" s="90"/>
    </row>
    <row r="848730" spans="68:68" customFormat="1">
      <c r="BP848730" s="90"/>
    </row>
    <row r="848731" spans="68:68" customFormat="1">
      <c r="BP848731" s="90"/>
    </row>
    <row r="848732" spans="68:68" customFormat="1">
      <c r="BP848732" s="90"/>
    </row>
    <row r="848733" spans="68:68" customFormat="1">
      <c r="BP848733" s="90"/>
    </row>
    <row r="848734" spans="68:68" customFormat="1">
      <c r="BP848734" s="90"/>
    </row>
    <row r="848735" spans="68:68" customFormat="1">
      <c r="BP848735" s="90"/>
    </row>
    <row r="848736" spans="68:68" customFormat="1">
      <c r="BP848736" s="90"/>
    </row>
    <row r="848737" spans="68:68" customFormat="1">
      <c r="BP848737" s="90"/>
    </row>
    <row r="848738" spans="68:68" customFormat="1">
      <c r="BP848738" s="90"/>
    </row>
    <row r="848739" spans="68:68" customFormat="1">
      <c r="BP848739" s="90"/>
    </row>
    <row r="848740" spans="68:68" customFormat="1">
      <c r="BP848740" s="90"/>
    </row>
    <row r="848741" spans="68:68" customFormat="1">
      <c r="BP848741" s="90"/>
    </row>
    <row r="848742" spans="68:68" customFormat="1">
      <c r="BP848742" s="90"/>
    </row>
    <row r="848743" spans="68:68" customFormat="1">
      <c r="BP848743" s="90"/>
    </row>
    <row r="848744" spans="68:68" customFormat="1">
      <c r="BP848744" s="90"/>
    </row>
    <row r="848745" spans="68:68" customFormat="1">
      <c r="BP848745" s="90"/>
    </row>
    <row r="848746" spans="68:68" customFormat="1">
      <c r="BP848746" s="90"/>
    </row>
    <row r="848747" spans="68:68" customFormat="1">
      <c r="BP848747" s="90"/>
    </row>
    <row r="848748" spans="68:68" customFormat="1">
      <c r="BP848748" s="90"/>
    </row>
    <row r="848749" spans="68:68" customFormat="1">
      <c r="BP848749" s="90"/>
    </row>
    <row r="848750" spans="68:68" customFormat="1">
      <c r="BP848750" s="90"/>
    </row>
    <row r="848751" spans="68:68" customFormat="1">
      <c r="BP848751" s="90"/>
    </row>
    <row r="848752" spans="68:68" customFormat="1">
      <c r="BP848752" s="90"/>
    </row>
    <row r="848753" spans="68:68" customFormat="1">
      <c r="BP848753" s="90"/>
    </row>
    <row r="848754" spans="68:68" customFormat="1">
      <c r="BP848754" s="90"/>
    </row>
    <row r="848755" spans="68:68" customFormat="1">
      <c r="BP848755" s="90"/>
    </row>
    <row r="848756" spans="68:68" customFormat="1">
      <c r="BP848756" s="90"/>
    </row>
    <row r="848757" spans="68:68" customFormat="1">
      <c r="BP848757" s="90"/>
    </row>
    <row r="848758" spans="68:68" customFormat="1">
      <c r="BP848758" s="90"/>
    </row>
    <row r="848759" spans="68:68" customFormat="1">
      <c r="BP848759" s="90"/>
    </row>
    <row r="848760" spans="68:68" customFormat="1">
      <c r="BP848760" s="90"/>
    </row>
    <row r="848761" spans="68:68" customFormat="1">
      <c r="BP848761" s="90"/>
    </row>
    <row r="848762" spans="68:68" customFormat="1">
      <c r="BP848762" s="90"/>
    </row>
    <row r="848763" spans="68:68" customFormat="1">
      <c r="BP848763" s="90"/>
    </row>
    <row r="848764" spans="68:68" customFormat="1">
      <c r="BP848764" s="90"/>
    </row>
    <row r="848765" spans="68:68" customFormat="1">
      <c r="BP848765" s="90"/>
    </row>
    <row r="848766" spans="68:68" customFormat="1">
      <c r="BP848766" s="90"/>
    </row>
    <row r="848767" spans="68:68" customFormat="1">
      <c r="BP848767" s="90"/>
    </row>
    <row r="848768" spans="68:68" customFormat="1">
      <c r="BP848768" s="90"/>
    </row>
    <row r="848769" spans="68:68" customFormat="1">
      <c r="BP848769" s="90"/>
    </row>
    <row r="848770" spans="68:68" customFormat="1">
      <c r="BP848770" s="90"/>
    </row>
    <row r="848771" spans="68:68" customFormat="1">
      <c r="BP848771" s="90"/>
    </row>
    <row r="848772" spans="68:68" customFormat="1">
      <c r="BP848772" s="90"/>
    </row>
    <row r="848773" spans="68:68" customFormat="1">
      <c r="BP848773" s="90"/>
    </row>
    <row r="848774" spans="68:68" customFormat="1">
      <c r="BP848774" s="90"/>
    </row>
    <row r="848775" spans="68:68" customFormat="1">
      <c r="BP848775" s="90"/>
    </row>
    <row r="848776" spans="68:68" customFormat="1">
      <c r="BP848776" s="90"/>
    </row>
    <row r="848777" spans="68:68" customFormat="1">
      <c r="BP848777" s="90"/>
    </row>
    <row r="848778" spans="68:68" customFormat="1">
      <c r="BP848778" s="90"/>
    </row>
    <row r="848779" spans="68:68" customFormat="1">
      <c r="BP848779" s="90"/>
    </row>
    <row r="848780" spans="68:68" customFormat="1">
      <c r="BP848780" s="90"/>
    </row>
    <row r="848781" spans="68:68" customFormat="1">
      <c r="BP848781" s="90"/>
    </row>
    <row r="848782" spans="68:68" customFormat="1">
      <c r="BP848782" s="90"/>
    </row>
    <row r="848783" spans="68:68" customFormat="1">
      <c r="BP848783" s="90"/>
    </row>
    <row r="848784" spans="68:68" customFormat="1">
      <c r="BP848784" s="90"/>
    </row>
    <row r="848785" spans="68:68" customFormat="1">
      <c r="BP848785" s="90"/>
    </row>
    <row r="848786" spans="68:68" customFormat="1">
      <c r="BP848786" s="90"/>
    </row>
    <row r="848787" spans="68:68" customFormat="1">
      <c r="BP848787" s="90"/>
    </row>
    <row r="848788" spans="68:68" customFormat="1">
      <c r="BP848788" s="90"/>
    </row>
    <row r="848789" spans="68:68" customFormat="1">
      <c r="BP848789" s="90"/>
    </row>
    <row r="848790" spans="68:68" customFormat="1">
      <c r="BP848790" s="90"/>
    </row>
    <row r="848791" spans="68:68" customFormat="1">
      <c r="BP848791" s="90"/>
    </row>
    <row r="848792" spans="68:68" customFormat="1">
      <c r="BP848792" s="90"/>
    </row>
    <row r="848793" spans="68:68" customFormat="1">
      <c r="BP848793" s="90"/>
    </row>
    <row r="848794" spans="68:68" customFormat="1">
      <c r="BP848794" s="90"/>
    </row>
    <row r="848795" spans="68:68" customFormat="1">
      <c r="BP848795" s="90"/>
    </row>
    <row r="848796" spans="68:68" customFormat="1">
      <c r="BP848796" s="90"/>
    </row>
    <row r="848797" spans="68:68" customFormat="1">
      <c r="BP848797" s="90"/>
    </row>
    <row r="848798" spans="68:68" customFormat="1">
      <c r="BP848798" s="90"/>
    </row>
    <row r="848799" spans="68:68" customFormat="1">
      <c r="BP848799" s="90"/>
    </row>
    <row r="848800" spans="68:68" customFormat="1">
      <c r="BP848800" s="90"/>
    </row>
    <row r="848801" spans="68:68" customFormat="1">
      <c r="BP848801" s="90"/>
    </row>
    <row r="848802" spans="68:68" customFormat="1">
      <c r="BP848802" s="90"/>
    </row>
    <row r="848803" spans="68:68" customFormat="1">
      <c r="BP848803" s="90"/>
    </row>
    <row r="848804" spans="68:68" customFormat="1">
      <c r="BP848804" s="90"/>
    </row>
    <row r="848805" spans="68:68" customFormat="1">
      <c r="BP848805" s="90"/>
    </row>
    <row r="848806" spans="68:68" customFormat="1">
      <c r="BP848806" s="90"/>
    </row>
    <row r="848807" spans="68:68" customFormat="1">
      <c r="BP848807" s="90"/>
    </row>
    <row r="848808" spans="68:68" customFormat="1">
      <c r="BP848808" s="90"/>
    </row>
    <row r="848809" spans="68:68" customFormat="1">
      <c r="BP848809" s="90"/>
    </row>
    <row r="848810" spans="68:68" customFormat="1">
      <c r="BP848810" s="90"/>
    </row>
    <row r="848811" spans="68:68" customFormat="1">
      <c r="BP848811" s="90"/>
    </row>
    <row r="848812" spans="68:68" customFormat="1">
      <c r="BP848812" s="90"/>
    </row>
    <row r="848813" spans="68:68" customFormat="1">
      <c r="BP848813" s="90"/>
    </row>
    <row r="848814" spans="68:68" customFormat="1">
      <c r="BP848814" s="90"/>
    </row>
    <row r="848815" spans="68:68" customFormat="1">
      <c r="BP848815" s="90"/>
    </row>
    <row r="848816" spans="68:68" customFormat="1">
      <c r="BP848816" s="90"/>
    </row>
    <row r="848817" spans="68:68" customFormat="1">
      <c r="BP848817" s="90"/>
    </row>
    <row r="848818" spans="68:68" customFormat="1">
      <c r="BP848818" s="90"/>
    </row>
    <row r="848819" spans="68:68" customFormat="1">
      <c r="BP848819" s="90"/>
    </row>
    <row r="848820" spans="68:68" customFormat="1">
      <c r="BP848820" s="90"/>
    </row>
    <row r="848821" spans="68:68" customFormat="1">
      <c r="BP848821" s="90"/>
    </row>
    <row r="848822" spans="68:68" customFormat="1">
      <c r="BP848822" s="90"/>
    </row>
    <row r="848823" spans="68:68" customFormat="1">
      <c r="BP848823" s="90"/>
    </row>
    <row r="848824" spans="68:68" customFormat="1">
      <c r="BP848824" s="90"/>
    </row>
    <row r="848825" spans="68:68" customFormat="1">
      <c r="BP848825" s="90"/>
    </row>
    <row r="848826" spans="68:68" customFormat="1">
      <c r="BP848826" s="90"/>
    </row>
    <row r="848827" spans="68:68" customFormat="1">
      <c r="BP848827" s="90"/>
    </row>
    <row r="848828" spans="68:68" customFormat="1">
      <c r="BP848828" s="90"/>
    </row>
    <row r="848829" spans="68:68" customFormat="1">
      <c r="BP848829" s="90"/>
    </row>
    <row r="848830" spans="68:68" customFormat="1">
      <c r="BP848830" s="90"/>
    </row>
    <row r="848831" spans="68:68" customFormat="1">
      <c r="BP848831" s="90"/>
    </row>
    <row r="848832" spans="68:68" customFormat="1">
      <c r="BP848832" s="90"/>
    </row>
    <row r="848833" spans="68:68" customFormat="1">
      <c r="BP848833" s="90"/>
    </row>
    <row r="848834" spans="68:68" customFormat="1">
      <c r="BP848834" s="90"/>
    </row>
    <row r="848835" spans="68:68" customFormat="1">
      <c r="BP848835" s="90"/>
    </row>
    <row r="848836" spans="68:68" customFormat="1">
      <c r="BP848836" s="90"/>
    </row>
    <row r="848837" spans="68:68" customFormat="1">
      <c r="BP848837" s="90"/>
    </row>
    <row r="848838" spans="68:68" customFormat="1">
      <c r="BP848838" s="90"/>
    </row>
    <row r="848839" spans="68:68" customFormat="1">
      <c r="BP848839" s="90"/>
    </row>
    <row r="848840" spans="68:68" customFormat="1">
      <c r="BP848840" s="90"/>
    </row>
    <row r="848841" spans="68:68" customFormat="1">
      <c r="BP848841" s="90"/>
    </row>
    <row r="848842" spans="68:68" customFormat="1">
      <c r="BP848842" s="90"/>
    </row>
    <row r="848843" spans="68:68" customFormat="1">
      <c r="BP848843" s="90"/>
    </row>
    <row r="848844" spans="68:68" customFormat="1">
      <c r="BP848844" s="90"/>
    </row>
    <row r="848845" spans="68:68" customFormat="1">
      <c r="BP848845" s="90"/>
    </row>
    <row r="848846" spans="68:68" customFormat="1">
      <c r="BP848846" s="90"/>
    </row>
    <row r="848847" spans="68:68" customFormat="1">
      <c r="BP848847" s="90"/>
    </row>
    <row r="848848" spans="68:68" customFormat="1">
      <c r="BP848848" s="90"/>
    </row>
    <row r="848849" spans="68:68" customFormat="1">
      <c r="BP848849" s="90"/>
    </row>
    <row r="848850" spans="68:68" customFormat="1">
      <c r="BP848850" s="90"/>
    </row>
    <row r="848851" spans="68:68" customFormat="1">
      <c r="BP848851" s="90"/>
    </row>
    <row r="848852" spans="68:68" customFormat="1">
      <c r="BP848852" s="90"/>
    </row>
    <row r="848853" spans="68:68" customFormat="1">
      <c r="BP848853" s="90"/>
    </row>
    <row r="848854" spans="68:68" customFormat="1">
      <c r="BP848854" s="90"/>
    </row>
    <row r="848855" spans="68:68" customFormat="1">
      <c r="BP848855" s="90"/>
    </row>
    <row r="848856" spans="68:68" customFormat="1">
      <c r="BP848856" s="90"/>
    </row>
    <row r="848857" spans="68:68" customFormat="1">
      <c r="BP848857" s="90"/>
    </row>
    <row r="848858" spans="68:68" customFormat="1">
      <c r="BP848858" s="90"/>
    </row>
    <row r="848859" spans="68:68" customFormat="1">
      <c r="BP848859" s="90"/>
    </row>
    <row r="848860" spans="68:68" customFormat="1">
      <c r="BP848860" s="90"/>
    </row>
    <row r="848861" spans="68:68" customFormat="1">
      <c r="BP848861" s="90"/>
    </row>
    <row r="848862" spans="68:68" customFormat="1">
      <c r="BP848862" s="90"/>
    </row>
    <row r="848863" spans="68:68" customFormat="1">
      <c r="BP848863" s="90"/>
    </row>
    <row r="848864" spans="68:68" customFormat="1">
      <c r="BP848864" s="90"/>
    </row>
    <row r="848865" spans="68:68" customFormat="1">
      <c r="BP848865" s="90"/>
    </row>
    <row r="848866" spans="68:68" customFormat="1">
      <c r="BP848866" s="90"/>
    </row>
    <row r="848867" spans="68:68" customFormat="1">
      <c r="BP848867" s="90"/>
    </row>
    <row r="848868" spans="68:68" customFormat="1">
      <c r="BP848868" s="90"/>
    </row>
    <row r="848869" spans="68:68" customFormat="1">
      <c r="BP848869" s="90"/>
    </row>
    <row r="848870" spans="68:68" customFormat="1">
      <c r="BP848870" s="90"/>
    </row>
    <row r="848871" spans="68:68" customFormat="1">
      <c r="BP848871" s="90"/>
    </row>
    <row r="848872" spans="68:68" customFormat="1">
      <c r="BP848872" s="90"/>
    </row>
    <row r="848873" spans="68:68" customFormat="1">
      <c r="BP848873" s="90"/>
    </row>
    <row r="848874" spans="68:68" customFormat="1">
      <c r="BP848874" s="90"/>
    </row>
    <row r="848875" spans="68:68" customFormat="1">
      <c r="BP848875" s="90"/>
    </row>
    <row r="848876" spans="68:68" customFormat="1">
      <c r="BP848876" s="90"/>
    </row>
    <row r="848877" spans="68:68" customFormat="1">
      <c r="BP848877" s="90"/>
    </row>
    <row r="848878" spans="68:68" customFormat="1">
      <c r="BP848878" s="90"/>
    </row>
    <row r="848879" spans="68:68" customFormat="1">
      <c r="BP848879" s="90"/>
    </row>
    <row r="848880" spans="68:68" customFormat="1">
      <c r="BP848880" s="90"/>
    </row>
    <row r="848881" spans="68:68" customFormat="1">
      <c r="BP848881" s="90"/>
    </row>
    <row r="848882" spans="68:68" customFormat="1">
      <c r="BP848882" s="90"/>
    </row>
    <row r="848883" spans="68:68" customFormat="1">
      <c r="BP848883" s="90"/>
    </row>
    <row r="848884" spans="68:68" customFormat="1">
      <c r="BP848884" s="90"/>
    </row>
    <row r="848885" spans="68:68" customFormat="1">
      <c r="BP848885" s="90"/>
    </row>
    <row r="848886" spans="68:68" customFormat="1">
      <c r="BP848886" s="90"/>
    </row>
    <row r="848887" spans="68:68" customFormat="1">
      <c r="BP848887" s="90"/>
    </row>
    <row r="848888" spans="68:68" customFormat="1">
      <c r="BP848888" s="90"/>
    </row>
    <row r="848889" spans="68:68" customFormat="1">
      <c r="BP848889" s="90"/>
    </row>
    <row r="848890" spans="68:68" customFormat="1">
      <c r="BP848890" s="90"/>
    </row>
    <row r="848891" spans="68:68" customFormat="1">
      <c r="BP848891" s="90"/>
    </row>
    <row r="848892" spans="68:68" customFormat="1">
      <c r="BP848892" s="90"/>
    </row>
    <row r="848893" spans="68:68" customFormat="1">
      <c r="BP848893" s="90"/>
    </row>
    <row r="848894" spans="68:68" customFormat="1">
      <c r="BP848894" s="90"/>
    </row>
    <row r="848895" spans="68:68" customFormat="1">
      <c r="BP848895" s="90"/>
    </row>
    <row r="848896" spans="68:68" customFormat="1">
      <c r="BP848896" s="90"/>
    </row>
    <row r="848897" spans="68:68" customFormat="1">
      <c r="BP848897" s="90"/>
    </row>
    <row r="848898" spans="68:68" customFormat="1">
      <c r="BP848898" s="90"/>
    </row>
    <row r="848899" spans="68:68" customFormat="1">
      <c r="BP848899" s="90"/>
    </row>
    <row r="848900" spans="68:68" customFormat="1">
      <c r="BP848900" s="90"/>
    </row>
    <row r="848901" spans="68:68" customFormat="1">
      <c r="BP848901" s="90"/>
    </row>
    <row r="848902" spans="68:68" customFormat="1">
      <c r="BP848902" s="90"/>
    </row>
    <row r="848903" spans="68:68" customFormat="1">
      <c r="BP848903" s="90"/>
    </row>
    <row r="848904" spans="68:68" customFormat="1">
      <c r="BP848904" s="90"/>
    </row>
    <row r="848905" spans="68:68" customFormat="1">
      <c r="BP848905" s="90"/>
    </row>
    <row r="848906" spans="68:68" customFormat="1">
      <c r="BP848906" s="90"/>
    </row>
    <row r="848907" spans="68:68" customFormat="1">
      <c r="BP848907" s="90"/>
    </row>
    <row r="848908" spans="68:68" customFormat="1">
      <c r="BP848908" s="90"/>
    </row>
    <row r="848909" spans="68:68" customFormat="1">
      <c r="BP848909" s="90"/>
    </row>
    <row r="848910" spans="68:68" customFormat="1">
      <c r="BP848910" s="90"/>
    </row>
    <row r="848911" spans="68:68" customFormat="1">
      <c r="BP848911" s="90"/>
    </row>
    <row r="848912" spans="68:68" customFormat="1">
      <c r="BP848912" s="90"/>
    </row>
    <row r="848913" spans="68:68" customFormat="1">
      <c r="BP848913" s="90"/>
    </row>
    <row r="848914" spans="68:68" customFormat="1">
      <c r="BP848914" s="90"/>
    </row>
    <row r="848915" spans="68:68" customFormat="1">
      <c r="BP848915" s="90"/>
    </row>
    <row r="848916" spans="68:68" customFormat="1">
      <c r="BP848916" s="90"/>
    </row>
    <row r="848917" spans="68:68" customFormat="1">
      <c r="BP848917" s="90"/>
    </row>
    <row r="848918" spans="68:68" customFormat="1">
      <c r="BP848918" s="90"/>
    </row>
    <row r="848919" spans="68:68" customFormat="1">
      <c r="BP848919" s="90"/>
    </row>
    <row r="848920" spans="68:68" customFormat="1">
      <c r="BP848920" s="90"/>
    </row>
    <row r="848921" spans="68:68" customFormat="1">
      <c r="BP848921" s="90"/>
    </row>
    <row r="848922" spans="68:68" customFormat="1">
      <c r="BP848922" s="90"/>
    </row>
    <row r="848923" spans="68:68" customFormat="1">
      <c r="BP848923" s="90"/>
    </row>
    <row r="848924" spans="68:68" customFormat="1">
      <c r="BP848924" s="90"/>
    </row>
    <row r="848925" spans="68:68" customFormat="1">
      <c r="BP848925" s="90"/>
    </row>
    <row r="848926" spans="68:68" customFormat="1">
      <c r="BP848926" s="90"/>
    </row>
    <row r="848927" spans="68:68" customFormat="1">
      <c r="BP848927" s="90"/>
    </row>
    <row r="848928" spans="68:68" customFormat="1">
      <c r="BP848928" s="90"/>
    </row>
    <row r="848929" spans="68:68" customFormat="1">
      <c r="BP848929" s="90"/>
    </row>
    <row r="848930" spans="68:68" customFormat="1">
      <c r="BP848930" s="90"/>
    </row>
    <row r="848931" spans="68:68" customFormat="1">
      <c r="BP848931" s="90"/>
    </row>
    <row r="848932" spans="68:68" customFormat="1">
      <c r="BP848932" s="90"/>
    </row>
    <row r="848933" spans="68:68" customFormat="1">
      <c r="BP848933" s="90"/>
    </row>
    <row r="848934" spans="68:68" customFormat="1">
      <c r="BP848934" s="90"/>
    </row>
    <row r="848935" spans="68:68" customFormat="1">
      <c r="BP848935" s="90"/>
    </row>
    <row r="848936" spans="68:68" customFormat="1">
      <c r="BP848936" s="90"/>
    </row>
    <row r="848937" spans="68:68" customFormat="1">
      <c r="BP848937" s="90"/>
    </row>
    <row r="848938" spans="68:68" customFormat="1">
      <c r="BP848938" s="90"/>
    </row>
    <row r="848939" spans="68:68" customFormat="1">
      <c r="BP848939" s="90"/>
    </row>
    <row r="848940" spans="68:68" customFormat="1">
      <c r="BP848940" s="90"/>
    </row>
    <row r="848941" spans="68:68" customFormat="1">
      <c r="BP848941" s="90"/>
    </row>
    <row r="848942" spans="68:68" customFormat="1">
      <c r="BP848942" s="90"/>
    </row>
    <row r="848943" spans="68:68" customFormat="1">
      <c r="BP848943" s="90"/>
    </row>
    <row r="848944" spans="68:68" customFormat="1">
      <c r="BP848944" s="90"/>
    </row>
    <row r="848945" spans="68:68" customFormat="1">
      <c r="BP848945" s="90"/>
    </row>
    <row r="848946" spans="68:68" customFormat="1">
      <c r="BP848946" s="90"/>
    </row>
    <row r="848947" spans="68:68" customFormat="1">
      <c r="BP848947" s="90"/>
    </row>
    <row r="848948" spans="68:68" customFormat="1">
      <c r="BP848948" s="90"/>
    </row>
    <row r="848949" spans="68:68" customFormat="1">
      <c r="BP848949" s="90"/>
    </row>
    <row r="848950" spans="68:68" customFormat="1">
      <c r="BP848950" s="90"/>
    </row>
    <row r="848951" spans="68:68" customFormat="1">
      <c r="BP848951" s="90"/>
    </row>
    <row r="848952" spans="68:68" customFormat="1">
      <c r="BP848952" s="90"/>
    </row>
    <row r="848953" spans="68:68" customFormat="1">
      <c r="BP848953" s="90"/>
    </row>
    <row r="848954" spans="68:68" customFormat="1">
      <c r="BP848954" s="90"/>
    </row>
    <row r="848955" spans="68:68" customFormat="1">
      <c r="BP848955" s="90"/>
    </row>
    <row r="848956" spans="68:68" customFormat="1">
      <c r="BP848956" s="90"/>
    </row>
    <row r="848957" spans="68:68" customFormat="1">
      <c r="BP848957" s="90"/>
    </row>
    <row r="848958" spans="68:68" customFormat="1">
      <c r="BP848958" s="90"/>
    </row>
    <row r="848959" spans="68:68" customFormat="1">
      <c r="BP848959" s="90"/>
    </row>
    <row r="848960" spans="68:68" customFormat="1">
      <c r="BP848960" s="90"/>
    </row>
    <row r="848961" spans="68:68" customFormat="1">
      <c r="BP848961" s="90"/>
    </row>
    <row r="848962" spans="68:68" customFormat="1">
      <c r="BP848962" s="90"/>
    </row>
    <row r="848963" spans="68:68" customFormat="1">
      <c r="BP848963" s="90"/>
    </row>
    <row r="848964" spans="68:68" customFormat="1">
      <c r="BP848964" s="90"/>
    </row>
    <row r="848965" spans="68:68" customFormat="1">
      <c r="BP848965" s="90"/>
    </row>
    <row r="848966" spans="68:68" customFormat="1">
      <c r="BP848966" s="90"/>
    </row>
    <row r="848967" spans="68:68" customFormat="1">
      <c r="BP848967" s="90"/>
    </row>
    <row r="848968" spans="68:68" customFormat="1">
      <c r="BP848968" s="90"/>
    </row>
    <row r="848969" spans="68:68" customFormat="1">
      <c r="BP848969" s="90"/>
    </row>
    <row r="848970" spans="68:68" customFormat="1">
      <c r="BP848970" s="90"/>
    </row>
    <row r="848971" spans="68:68" customFormat="1">
      <c r="BP848971" s="90"/>
    </row>
    <row r="848972" spans="68:68" customFormat="1">
      <c r="BP848972" s="90"/>
    </row>
    <row r="848973" spans="68:68" customFormat="1">
      <c r="BP848973" s="90"/>
    </row>
    <row r="848974" spans="68:68" customFormat="1">
      <c r="BP848974" s="90"/>
    </row>
    <row r="848975" spans="68:68" customFormat="1">
      <c r="BP848975" s="90"/>
    </row>
    <row r="848976" spans="68:68" customFormat="1">
      <c r="BP848976" s="90"/>
    </row>
    <row r="848977" spans="68:68" customFormat="1">
      <c r="BP848977" s="90"/>
    </row>
    <row r="848978" spans="68:68" customFormat="1">
      <c r="BP848978" s="90"/>
    </row>
    <row r="848979" spans="68:68" customFormat="1">
      <c r="BP848979" s="90"/>
    </row>
    <row r="848980" spans="68:68" customFormat="1">
      <c r="BP848980" s="90"/>
    </row>
    <row r="848981" spans="68:68" customFormat="1">
      <c r="BP848981" s="90"/>
    </row>
    <row r="848982" spans="68:68" customFormat="1">
      <c r="BP848982" s="90"/>
    </row>
    <row r="848983" spans="68:68" customFormat="1">
      <c r="BP848983" s="90"/>
    </row>
    <row r="848984" spans="68:68" customFormat="1">
      <c r="BP848984" s="90"/>
    </row>
    <row r="848985" spans="68:68" customFormat="1">
      <c r="BP848985" s="90"/>
    </row>
    <row r="848986" spans="68:68" customFormat="1">
      <c r="BP848986" s="90"/>
    </row>
    <row r="848987" spans="68:68" customFormat="1">
      <c r="BP848987" s="90"/>
    </row>
    <row r="848988" spans="68:68" customFormat="1">
      <c r="BP848988" s="90"/>
    </row>
    <row r="848989" spans="68:68" customFormat="1">
      <c r="BP848989" s="90"/>
    </row>
    <row r="848990" spans="68:68" customFormat="1">
      <c r="BP848990" s="90"/>
    </row>
    <row r="848991" spans="68:68" customFormat="1">
      <c r="BP848991" s="90"/>
    </row>
    <row r="848992" spans="68:68" customFormat="1">
      <c r="BP848992" s="90"/>
    </row>
    <row r="848993" spans="68:68" customFormat="1">
      <c r="BP848993" s="90"/>
    </row>
    <row r="848994" spans="68:68" customFormat="1">
      <c r="BP848994" s="90"/>
    </row>
    <row r="848995" spans="68:68" customFormat="1">
      <c r="BP848995" s="90"/>
    </row>
    <row r="848996" spans="68:68" customFormat="1">
      <c r="BP848996" s="90"/>
    </row>
    <row r="848997" spans="68:68" customFormat="1">
      <c r="BP848997" s="90"/>
    </row>
    <row r="848998" spans="68:68" customFormat="1">
      <c r="BP848998" s="90"/>
    </row>
    <row r="848999" spans="68:68" customFormat="1">
      <c r="BP848999" s="90"/>
    </row>
    <row r="849000" spans="68:68" customFormat="1">
      <c r="BP849000" s="90"/>
    </row>
    <row r="849001" spans="68:68" customFormat="1">
      <c r="BP849001" s="90"/>
    </row>
    <row r="849002" spans="68:68" customFormat="1">
      <c r="BP849002" s="90"/>
    </row>
    <row r="849003" spans="68:68" customFormat="1">
      <c r="BP849003" s="90"/>
    </row>
    <row r="849004" spans="68:68" customFormat="1">
      <c r="BP849004" s="90"/>
    </row>
    <row r="849005" spans="68:68" customFormat="1">
      <c r="BP849005" s="90"/>
    </row>
    <row r="849006" spans="68:68" customFormat="1">
      <c r="BP849006" s="90"/>
    </row>
    <row r="849007" spans="68:68" customFormat="1">
      <c r="BP849007" s="90"/>
    </row>
    <row r="849008" spans="68:68" customFormat="1">
      <c r="BP849008" s="90"/>
    </row>
    <row r="849009" spans="68:68" customFormat="1">
      <c r="BP849009" s="90"/>
    </row>
    <row r="849010" spans="68:68" customFormat="1">
      <c r="BP849010" s="90"/>
    </row>
    <row r="849011" spans="68:68" customFormat="1">
      <c r="BP849011" s="90"/>
    </row>
    <row r="849012" spans="68:68" customFormat="1">
      <c r="BP849012" s="90"/>
    </row>
    <row r="849013" spans="68:68" customFormat="1">
      <c r="BP849013" s="90"/>
    </row>
    <row r="849014" spans="68:68" customFormat="1">
      <c r="BP849014" s="90"/>
    </row>
    <row r="849015" spans="68:68" customFormat="1">
      <c r="BP849015" s="90"/>
    </row>
    <row r="849016" spans="68:68" customFormat="1">
      <c r="BP849016" s="90"/>
    </row>
    <row r="849017" spans="68:68" customFormat="1">
      <c r="BP849017" s="90"/>
    </row>
    <row r="849018" spans="68:68" customFormat="1">
      <c r="BP849018" s="90"/>
    </row>
    <row r="849019" spans="68:68" customFormat="1">
      <c r="BP849019" s="90"/>
    </row>
    <row r="849020" spans="68:68" customFormat="1">
      <c r="BP849020" s="90"/>
    </row>
    <row r="849021" spans="68:68" customFormat="1">
      <c r="BP849021" s="90"/>
    </row>
    <row r="849022" spans="68:68" customFormat="1">
      <c r="BP849022" s="90"/>
    </row>
    <row r="849023" spans="68:68" customFormat="1">
      <c r="BP849023" s="90"/>
    </row>
    <row r="849024" spans="68:68" customFormat="1">
      <c r="BP849024" s="90"/>
    </row>
    <row r="849025" spans="68:68" customFormat="1">
      <c r="BP849025" s="90"/>
    </row>
    <row r="849026" spans="68:68" customFormat="1">
      <c r="BP849026" s="90"/>
    </row>
    <row r="849027" spans="68:68" customFormat="1">
      <c r="BP849027" s="90"/>
    </row>
    <row r="849028" spans="68:68" customFormat="1">
      <c r="BP849028" s="90"/>
    </row>
    <row r="849029" spans="68:68" customFormat="1">
      <c r="BP849029" s="90"/>
    </row>
    <row r="849030" spans="68:68" customFormat="1">
      <c r="BP849030" s="90"/>
    </row>
    <row r="849031" spans="68:68" customFormat="1">
      <c r="BP849031" s="90"/>
    </row>
    <row r="849032" spans="68:68" customFormat="1">
      <c r="BP849032" s="90"/>
    </row>
    <row r="849033" spans="68:68" customFormat="1">
      <c r="BP849033" s="90"/>
    </row>
    <row r="849034" spans="68:68" customFormat="1">
      <c r="BP849034" s="90"/>
    </row>
    <row r="849035" spans="68:68" customFormat="1">
      <c r="BP849035" s="90"/>
    </row>
    <row r="849036" spans="68:68" customFormat="1">
      <c r="BP849036" s="90"/>
    </row>
    <row r="849037" spans="68:68" customFormat="1">
      <c r="BP849037" s="90"/>
    </row>
    <row r="849038" spans="68:68" customFormat="1">
      <c r="BP849038" s="90"/>
    </row>
    <row r="849039" spans="68:68" customFormat="1">
      <c r="BP849039" s="90"/>
    </row>
    <row r="849040" spans="68:68" customFormat="1">
      <c r="BP849040" s="90"/>
    </row>
    <row r="849041" spans="68:68" customFormat="1">
      <c r="BP849041" s="90"/>
    </row>
    <row r="849042" spans="68:68" customFormat="1">
      <c r="BP849042" s="90"/>
    </row>
    <row r="849043" spans="68:68" customFormat="1">
      <c r="BP849043" s="90"/>
    </row>
    <row r="849044" spans="68:68" customFormat="1">
      <c r="BP849044" s="90"/>
    </row>
    <row r="849045" spans="68:68" customFormat="1">
      <c r="BP849045" s="90"/>
    </row>
    <row r="849046" spans="68:68" customFormat="1">
      <c r="BP849046" s="90"/>
    </row>
    <row r="849047" spans="68:68" customFormat="1">
      <c r="BP849047" s="90"/>
    </row>
    <row r="849048" spans="68:68" customFormat="1">
      <c r="BP849048" s="90"/>
    </row>
    <row r="849049" spans="68:68" customFormat="1">
      <c r="BP849049" s="90"/>
    </row>
    <row r="849050" spans="68:68" customFormat="1">
      <c r="BP849050" s="90"/>
    </row>
    <row r="849051" spans="68:68" customFormat="1">
      <c r="BP849051" s="90"/>
    </row>
    <row r="849052" spans="68:68" customFormat="1">
      <c r="BP849052" s="90"/>
    </row>
    <row r="849053" spans="68:68" customFormat="1">
      <c r="BP849053" s="90"/>
    </row>
    <row r="849054" spans="68:68" customFormat="1">
      <c r="BP849054" s="90"/>
    </row>
    <row r="849055" spans="68:68" customFormat="1">
      <c r="BP849055" s="90"/>
    </row>
    <row r="849056" spans="68:68" customFormat="1">
      <c r="BP849056" s="90"/>
    </row>
    <row r="849057" spans="68:68" customFormat="1">
      <c r="BP849057" s="90"/>
    </row>
    <row r="849058" spans="68:68" customFormat="1">
      <c r="BP849058" s="90"/>
    </row>
    <row r="849059" spans="68:68" customFormat="1">
      <c r="BP849059" s="90"/>
    </row>
    <row r="849060" spans="68:68" customFormat="1">
      <c r="BP849060" s="90"/>
    </row>
    <row r="849061" spans="68:68" customFormat="1">
      <c r="BP849061" s="90"/>
    </row>
    <row r="849062" spans="68:68" customFormat="1">
      <c r="BP849062" s="90"/>
    </row>
    <row r="849063" spans="68:68" customFormat="1">
      <c r="BP849063" s="90"/>
    </row>
    <row r="849064" spans="68:68" customFormat="1">
      <c r="BP849064" s="90"/>
    </row>
    <row r="849065" spans="68:68" customFormat="1">
      <c r="BP849065" s="90"/>
    </row>
    <row r="849066" spans="68:68" customFormat="1">
      <c r="BP849066" s="90"/>
    </row>
    <row r="849067" spans="68:68" customFormat="1">
      <c r="BP849067" s="90"/>
    </row>
    <row r="849068" spans="68:68" customFormat="1">
      <c r="BP849068" s="90"/>
    </row>
    <row r="849069" spans="68:68" customFormat="1">
      <c r="BP849069" s="90"/>
    </row>
    <row r="849070" spans="68:68" customFormat="1">
      <c r="BP849070" s="90"/>
    </row>
    <row r="849071" spans="68:68" customFormat="1">
      <c r="BP849071" s="90"/>
    </row>
    <row r="849072" spans="68:68" customFormat="1">
      <c r="BP849072" s="90"/>
    </row>
    <row r="849073" spans="68:68" customFormat="1">
      <c r="BP849073" s="90"/>
    </row>
    <row r="849074" spans="68:68" customFormat="1">
      <c r="BP849074" s="90"/>
    </row>
    <row r="849075" spans="68:68" customFormat="1">
      <c r="BP849075" s="90"/>
    </row>
    <row r="849076" spans="68:68" customFormat="1">
      <c r="BP849076" s="90"/>
    </row>
    <row r="849077" spans="68:68" customFormat="1">
      <c r="BP849077" s="90"/>
    </row>
    <row r="849078" spans="68:68" customFormat="1">
      <c r="BP849078" s="90"/>
    </row>
    <row r="849079" spans="68:68" customFormat="1">
      <c r="BP849079" s="90"/>
    </row>
    <row r="849080" spans="68:68" customFormat="1">
      <c r="BP849080" s="90"/>
    </row>
    <row r="849081" spans="68:68" customFormat="1">
      <c r="BP849081" s="90"/>
    </row>
    <row r="849082" spans="68:68" customFormat="1">
      <c r="BP849082" s="90"/>
    </row>
    <row r="849083" spans="68:68" customFormat="1">
      <c r="BP849083" s="90"/>
    </row>
    <row r="849084" spans="68:68" customFormat="1">
      <c r="BP849084" s="90"/>
    </row>
    <row r="849085" spans="68:68" customFormat="1">
      <c r="BP849085" s="90"/>
    </row>
    <row r="849086" spans="68:68" customFormat="1">
      <c r="BP849086" s="90"/>
    </row>
    <row r="849087" spans="68:68" customFormat="1">
      <c r="BP849087" s="90"/>
    </row>
    <row r="849088" spans="68:68" customFormat="1">
      <c r="BP849088" s="90"/>
    </row>
    <row r="849089" spans="68:68" customFormat="1">
      <c r="BP849089" s="90"/>
    </row>
    <row r="849090" spans="68:68" customFormat="1">
      <c r="BP849090" s="90"/>
    </row>
    <row r="849091" spans="68:68" customFormat="1">
      <c r="BP849091" s="90"/>
    </row>
    <row r="849092" spans="68:68" customFormat="1">
      <c r="BP849092" s="90"/>
    </row>
    <row r="849093" spans="68:68" customFormat="1">
      <c r="BP849093" s="90"/>
    </row>
    <row r="849094" spans="68:68" customFormat="1">
      <c r="BP849094" s="90"/>
    </row>
    <row r="849095" spans="68:68" customFormat="1">
      <c r="BP849095" s="90"/>
    </row>
    <row r="849096" spans="68:68" customFormat="1">
      <c r="BP849096" s="90"/>
    </row>
    <row r="849097" spans="68:68" customFormat="1">
      <c r="BP849097" s="90"/>
    </row>
    <row r="849098" spans="68:68" customFormat="1">
      <c r="BP849098" s="90"/>
    </row>
    <row r="849099" spans="68:68" customFormat="1">
      <c r="BP849099" s="90"/>
    </row>
    <row r="849100" spans="68:68" customFormat="1">
      <c r="BP849100" s="90"/>
    </row>
    <row r="849101" spans="68:68" customFormat="1">
      <c r="BP849101" s="90"/>
    </row>
    <row r="849102" spans="68:68" customFormat="1">
      <c r="BP849102" s="90"/>
    </row>
    <row r="849103" spans="68:68" customFormat="1">
      <c r="BP849103" s="90"/>
    </row>
    <row r="849104" spans="68:68" customFormat="1">
      <c r="BP849104" s="90"/>
    </row>
    <row r="849105" spans="68:68" customFormat="1">
      <c r="BP849105" s="90"/>
    </row>
    <row r="849106" spans="68:68" customFormat="1">
      <c r="BP849106" s="90"/>
    </row>
    <row r="849107" spans="68:68" customFormat="1">
      <c r="BP849107" s="90"/>
    </row>
    <row r="849108" spans="68:68" customFormat="1">
      <c r="BP849108" s="90"/>
    </row>
    <row r="849109" spans="68:68" customFormat="1">
      <c r="BP849109" s="90"/>
    </row>
    <row r="849110" spans="68:68" customFormat="1">
      <c r="BP849110" s="90"/>
    </row>
    <row r="849111" spans="68:68" customFormat="1">
      <c r="BP849111" s="90"/>
    </row>
    <row r="849112" spans="68:68" customFormat="1">
      <c r="BP849112" s="90"/>
    </row>
    <row r="849113" spans="68:68" customFormat="1">
      <c r="BP849113" s="90"/>
    </row>
    <row r="849114" spans="68:68" customFormat="1">
      <c r="BP849114" s="90"/>
    </row>
    <row r="849115" spans="68:68" customFormat="1">
      <c r="BP849115" s="90"/>
    </row>
    <row r="849116" spans="68:68" customFormat="1">
      <c r="BP849116" s="90"/>
    </row>
    <row r="849117" spans="68:68" customFormat="1">
      <c r="BP849117" s="90"/>
    </row>
    <row r="849118" spans="68:68" customFormat="1">
      <c r="BP849118" s="90"/>
    </row>
    <row r="849119" spans="68:68" customFormat="1">
      <c r="BP849119" s="90"/>
    </row>
    <row r="849120" spans="68:68" customFormat="1">
      <c r="BP849120" s="90"/>
    </row>
    <row r="849121" spans="68:68" customFormat="1">
      <c r="BP849121" s="90"/>
    </row>
    <row r="849122" spans="68:68" customFormat="1">
      <c r="BP849122" s="90"/>
    </row>
    <row r="849123" spans="68:68" customFormat="1">
      <c r="BP849123" s="90"/>
    </row>
    <row r="849124" spans="68:68" customFormat="1">
      <c r="BP849124" s="90"/>
    </row>
    <row r="849125" spans="68:68" customFormat="1">
      <c r="BP849125" s="90"/>
    </row>
    <row r="849126" spans="68:68" customFormat="1">
      <c r="BP849126" s="90"/>
    </row>
    <row r="849127" spans="68:68" customFormat="1">
      <c r="BP849127" s="90"/>
    </row>
    <row r="849128" spans="68:68" customFormat="1">
      <c r="BP849128" s="90"/>
    </row>
    <row r="849129" spans="68:68" customFormat="1">
      <c r="BP849129" s="90"/>
    </row>
    <row r="849130" spans="68:68" customFormat="1">
      <c r="BP849130" s="90"/>
    </row>
    <row r="849131" spans="68:68" customFormat="1">
      <c r="BP849131" s="90"/>
    </row>
    <row r="849132" spans="68:68" customFormat="1">
      <c r="BP849132" s="90"/>
    </row>
    <row r="849133" spans="68:68" customFormat="1">
      <c r="BP849133" s="90"/>
    </row>
    <row r="849134" spans="68:68" customFormat="1">
      <c r="BP849134" s="90"/>
    </row>
    <row r="849135" spans="68:68" customFormat="1">
      <c r="BP849135" s="90"/>
    </row>
    <row r="849136" spans="68:68" customFormat="1">
      <c r="BP849136" s="90"/>
    </row>
    <row r="849137" spans="68:68" customFormat="1">
      <c r="BP849137" s="90"/>
    </row>
    <row r="849138" spans="68:68" customFormat="1">
      <c r="BP849138" s="90"/>
    </row>
    <row r="849139" spans="68:68" customFormat="1">
      <c r="BP849139" s="90"/>
    </row>
    <row r="849140" spans="68:68" customFormat="1">
      <c r="BP849140" s="90"/>
    </row>
    <row r="849141" spans="68:68" customFormat="1">
      <c r="BP849141" s="90"/>
    </row>
    <row r="849142" spans="68:68" customFormat="1">
      <c r="BP849142" s="90"/>
    </row>
    <row r="849143" spans="68:68" customFormat="1">
      <c r="BP849143" s="90"/>
    </row>
    <row r="849144" spans="68:68" customFormat="1">
      <c r="BP849144" s="90"/>
    </row>
    <row r="849145" spans="68:68" customFormat="1">
      <c r="BP849145" s="90"/>
    </row>
    <row r="849146" spans="68:68" customFormat="1">
      <c r="BP849146" s="90"/>
    </row>
    <row r="849147" spans="68:68" customFormat="1">
      <c r="BP849147" s="90"/>
    </row>
    <row r="849148" spans="68:68" customFormat="1">
      <c r="BP849148" s="90"/>
    </row>
    <row r="849149" spans="68:68" customFormat="1">
      <c r="BP849149" s="90"/>
    </row>
    <row r="849150" spans="68:68" customFormat="1">
      <c r="BP849150" s="90"/>
    </row>
    <row r="849151" spans="68:68" customFormat="1">
      <c r="BP849151" s="90"/>
    </row>
    <row r="849152" spans="68:68" customFormat="1">
      <c r="BP849152" s="90"/>
    </row>
    <row r="849153" spans="68:68" customFormat="1">
      <c r="BP849153" s="90"/>
    </row>
    <row r="849154" spans="68:68" customFormat="1">
      <c r="BP849154" s="90"/>
    </row>
    <row r="849155" spans="68:68" customFormat="1">
      <c r="BP849155" s="90"/>
    </row>
    <row r="849156" spans="68:68" customFormat="1">
      <c r="BP849156" s="90"/>
    </row>
    <row r="849157" spans="68:68" customFormat="1">
      <c r="BP849157" s="90"/>
    </row>
    <row r="849158" spans="68:68" customFormat="1">
      <c r="BP849158" s="90"/>
    </row>
    <row r="849159" spans="68:68" customFormat="1">
      <c r="BP849159" s="90"/>
    </row>
    <row r="849160" spans="68:68" customFormat="1">
      <c r="BP849160" s="90"/>
    </row>
    <row r="849161" spans="68:68" customFormat="1">
      <c r="BP849161" s="90"/>
    </row>
    <row r="849162" spans="68:68" customFormat="1">
      <c r="BP849162" s="90"/>
    </row>
    <row r="849163" spans="68:68" customFormat="1">
      <c r="BP849163" s="90"/>
    </row>
    <row r="849164" spans="68:68" customFormat="1">
      <c r="BP849164" s="90"/>
    </row>
    <row r="849165" spans="68:68" customFormat="1">
      <c r="BP849165" s="90"/>
    </row>
    <row r="849166" spans="68:68" customFormat="1">
      <c r="BP849166" s="90"/>
    </row>
    <row r="849167" spans="68:68" customFormat="1">
      <c r="BP849167" s="90"/>
    </row>
    <row r="849168" spans="68:68" customFormat="1">
      <c r="BP849168" s="90"/>
    </row>
    <row r="849169" spans="68:68" customFormat="1">
      <c r="BP849169" s="90"/>
    </row>
    <row r="849170" spans="68:68" customFormat="1">
      <c r="BP849170" s="90"/>
    </row>
    <row r="849171" spans="68:68" customFormat="1">
      <c r="BP849171" s="90"/>
    </row>
    <row r="849172" spans="68:68" customFormat="1">
      <c r="BP849172" s="90"/>
    </row>
    <row r="849173" spans="68:68" customFormat="1">
      <c r="BP849173" s="90"/>
    </row>
    <row r="849174" spans="68:68" customFormat="1">
      <c r="BP849174" s="90"/>
    </row>
    <row r="849175" spans="68:68" customFormat="1">
      <c r="BP849175" s="90"/>
    </row>
    <row r="849176" spans="68:68" customFormat="1">
      <c r="BP849176" s="90"/>
    </row>
    <row r="849177" spans="68:68" customFormat="1">
      <c r="BP849177" s="90"/>
    </row>
    <row r="849178" spans="68:68" customFormat="1">
      <c r="BP849178" s="90"/>
    </row>
    <row r="849179" spans="68:68" customFormat="1">
      <c r="BP849179" s="90"/>
    </row>
    <row r="849180" spans="68:68" customFormat="1">
      <c r="BP849180" s="90"/>
    </row>
    <row r="849181" spans="68:68" customFormat="1">
      <c r="BP849181" s="90"/>
    </row>
    <row r="849182" spans="68:68" customFormat="1">
      <c r="BP849182" s="90"/>
    </row>
    <row r="849183" spans="68:68" customFormat="1">
      <c r="BP849183" s="90"/>
    </row>
    <row r="849184" spans="68:68" customFormat="1">
      <c r="BP849184" s="90"/>
    </row>
    <row r="849185" spans="68:68" customFormat="1">
      <c r="BP849185" s="90"/>
    </row>
    <row r="849186" spans="68:68" customFormat="1">
      <c r="BP849186" s="90"/>
    </row>
    <row r="849187" spans="68:68" customFormat="1">
      <c r="BP849187" s="90"/>
    </row>
    <row r="849188" spans="68:68" customFormat="1">
      <c r="BP849188" s="90"/>
    </row>
    <row r="849189" spans="68:68" customFormat="1">
      <c r="BP849189" s="90"/>
    </row>
    <row r="849190" spans="68:68" customFormat="1">
      <c r="BP849190" s="90"/>
    </row>
    <row r="849191" spans="68:68" customFormat="1">
      <c r="BP849191" s="90"/>
    </row>
    <row r="849192" spans="68:68" customFormat="1">
      <c r="BP849192" s="90"/>
    </row>
    <row r="849193" spans="68:68" customFormat="1">
      <c r="BP849193" s="90"/>
    </row>
    <row r="849194" spans="68:68" customFormat="1">
      <c r="BP849194" s="90"/>
    </row>
    <row r="849195" spans="68:68" customFormat="1">
      <c r="BP849195" s="90"/>
    </row>
    <row r="849196" spans="68:68" customFormat="1">
      <c r="BP849196" s="90"/>
    </row>
    <row r="849197" spans="68:68" customFormat="1">
      <c r="BP849197" s="90"/>
    </row>
    <row r="849198" spans="68:68" customFormat="1">
      <c r="BP849198" s="90"/>
    </row>
    <row r="849199" spans="68:68" customFormat="1">
      <c r="BP849199" s="90"/>
    </row>
    <row r="849200" spans="68:68" customFormat="1">
      <c r="BP849200" s="90"/>
    </row>
    <row r="849201" spans="68:68" customFormat="1">
      <c r="BP849201" s="90"/>
    </row>
    <row r="849202" spans="68:68" customFormat="1">
      <c r="BP849202" s="90"/>
    </row>
    <row r="849203" spans="68:68" customFormat="1">
      <c r="BP849203" s="90"/>
    </row>
    <row r="849204" spans="68:68" customFormat="1">
      <c r="BP849204" s="90"/>
    </row>
    <row r="849205" spans="68:68" customFormat="1">
      <c r="BP849205" s="90"/>
    </row>
    <row r="849206" spans="68:68" customFormat="1">
      <c r="BP849206" s="90"/>
    </row>
    <row r="849207" spans="68:68" customFormat="1">
      <c r="BP849207" s="90"/>
    </row>
    <row r="849208" spans="68:68" customFormat="1">
      <c r="BP849208" s="90"/>
    </row>
    <row r="849209" spans="68:68" customFormat="1">
      <c r="BP849209" s="90"/>
    </row>
    <row r="849210" spans="68:68" customFormat="1">
      <c r="BP849210" s="90"/>
    </row>
    <row r="849211" spans="68:68" customFormat="1">
      <c r="BP849211" s="90"/>
    </row>
    <row r="849212" spans="68:68" customFormat="1">
      <c r="BP849212" s="90"/>
    </row>
    <row r="849213" spans="68:68" customFormat="1">
      <c r="BP849213" s="90"/>
    </row>
    <row r="849214" spans="68:68" customFormat="1">
      <c r="BP849214" s="90"/>
    </row>
    <row r="849215" spans="68:68" customFormat="1">
      <c r="BP849215" s="90"/>
    </row>
    <row r="849216" spans="68:68" customFormat="1">
      <c r="BP849216" s="90"/>
    </row>
    <row r="849217" spans="68:68" customFormat="1">
      <c r="BP849217" s="90"/>
    </row>
    <row r="849218" spans="68:68" customFormat="1">
      <c r="BP849218" s="90"/>
    </row>
    <row r="849219" spans="68:68" customFormat="1">
      <c r="BP849219" s="90"/>
    </row>
    <row r="849220" spans="68:68" customFormat="1">
      <c r="BP849220" s="90"/>
    </row>
    <row r="849221" spans="68:68" customFormat="1">
      <c r="BP849221" s="90"/>
    </row>
    <row r="849222" spans="68:68" customFormat="1">
      <c r="BP849222" s="90"/>
    </row>
    <row r="849223" spans="68:68" customFormat="1">
      <c r="BP849223" s="90"/>
    </row>
    <row r="849224" spans="68:68" customFormat="1">
      <c r="BP849224" s="90"/>
    </row>
    <row r="849225" spans="68:68" customFormat="1">
      <c r="BP849225" s="90"/>
    </row>
    <row r="849226" spans="68:68" customFormat="1">
      <c r="BP849226" s="90"/>
    </row>
    <row r="849227" spans="68:68" customFormat="1">
      <c r="BP849227" s="90"/>
    </row>
    <row r="849228" spans="68:68" customFormat="1">
      <c r="BP849228" s="90"/>
    </row>
    <row r="849229" spans="68:68" customFormat="1">
      <c r="BP849229" s="90"/>
    </row>
    <row r="849230" spans="68:68" customFormat="1">
      <c r="BP849230" s="90"/>
    </row>
    <row r="849231" spans="68:68" customFormat="1">
      <c r="BP849231" s="90"/>
    </row>
    <row r="849232" spans="68:68" customFormat="1">
      <c r="BP849232" s="90"/>
    </row>
    <row r="849233" spans="68:68" customFormat="1">
      <c r="BP849233" s="90"/>
    </row>
    <row r="849234" spans="68:68" customFormat="1">
      <c r="BP849234" s="90"/>
    </row>
    <row r="849235" spans="68:68" customFormat="1">
      <c r="BP849235" s="90"/>
    </row>
    <row r="849236" spans="68:68" customFormat="1">
      <c r="BP849236" s="90"/>
    </row>
    <row r="849237" spans="68:68" customFormat="1">
      <c r="BP849237" s="90"/>
    </row>
    <row r="849238" spans="68:68" customFormat="1">
      <c r="BP849238" s="90"/>
    </row>
    <row r="849239" spans="68:68" customFormat="1">
      <c r="BP849239" s="90"/>
    </row>
    <row r="849240" spans="68:68" customFormat="1">
      <c r="BP849240" s="90"/>
    </row>
    <row r="849241" spans="68:68" customFormat="1">
      <c r="BP849241" s="90"/>
    </row>
    <row r="849242" spans="68:68" customFormat="1">
      <c r="BP849242" s="90"/>
    </row>
    <row r="849243" spans="68:68" customFormat="1">
      <c r="BP849243" s="90"/>
    </row>
    <row r="849244" spans="68:68" customFormat="1">
      <c r="BP849244" s="90"/>
    </row>
    <row r="849245" spans="68:68" customFormat="1">
      <c r="BP849245" s="90"/>
    </row>
    <row r="849246" spans="68:68" customFormat="1">
      <c r="BP849246" s="90"/>
    </row>
    <row r="849247" spans="68:68" customFormat="1">
      <c r="BP849247" s="90"/>
    </row>
    <row r="849248" spans="68:68" customFormat="1">
      <c r="BP849248" s="90"/>
    </row>
    <row r="849249" spans="68:68" customFormat="1">
      <c r="BP849249" s="90"/>
    </row>
    <row r="849250" spans="68:68" customFormat="1">
      <c r="BP849250" s="90"/>
    </row>
    <row r="849251" spans="68:68" customFormat="1">
      <c r="BP849251" s="90"/>
    </row>
    <row r="849252" spans="68:68" customFormat="1">
      <c r="BP849252" s="90"/>
    </row>
    <row r="849253" spans="68:68" customFormat="1">
      <c r="BP849253" s="90"/>
    </row>
    <row r="849254" spans="68:68" customFormat="1">
      <c r="BP849254" s="90"/>
    </row>
    <row r="849255" spans="68:68" customFormat="1">
      <c r="BP849255" s="90"/>
    </row>
    <row r="849256" spans="68:68" customFormat="1">
      <c r="BP849256" s="90"/>
    </row>
    <row r="849257" spans="68:68" customFormat="1">
      <c r="BP849257" s="90"/>
    </row>
    <row r="849258" spans="68:68" customFormat="1">
      <c r="BP849258" s="90"/>
    </row>
    <row r="849259" spans="68:68" customFormat="1">
      <c r="BP849259" s="90"/>
    </row>
    <row r="849260" spans="68:68" customFormat="1">
      <c r="BP849260" s="90"/>
    </row>
    <row r="849261" spans="68:68" customFormat="1">
      <c r="BP849261" s="90"/>
    </row>
    <row r="849262" spans="68:68" customFormat="1">
      <c r="BP849262" s="90"/>
    </row>
    <row r="849263" spans="68:68" customFormat="1">
      <c r="BP849263" s="90"/>
    </row>
    <row r="849264" spans="68:68" customFormat="1">
      <c r="BP849264" s="90"/>
    </row>
    <row r="849265" spans="68:68" customFormat="1">
      <c r="BP849265" s="90"/>
    </row>
    <row r="849266" spans="68:68" customFormat="1">
      <c r="BP849266" s="90"/>
    </row>
    <row r="849267" spans="68:68" customFormat="1">
      <c r="BP849267" s="90"/>
    </row>
    <row r="849268" spans="68:68" customFormat="1">
      <c r="BP849268" s="90"/>
    </row>
    <row r="849269" spans="68:68" customFormat="1">
      <c r="BP849269" s="90"/>
    </row>
    <row r="849270" spans="68:68" customFormat="1">
      <c r="BP849270" s="90"/>
    </row>
    <row r="849271" spans="68:68" customFormat="1">
      <c r="BP849271" s="90"/>
    </row>
    <row r="849272" spans="68:68" customFormat="1">
      <c r="BP849272" s="90"/>
    </row>
    <row r="849273" spans="68:68" customFormat="1">
      <c r="BP849273" s="90"/>
    </row>
    <row r="849274" spans="68:68" customFormat="1">
      <c r="BP849274" s="90"/>
    </row>
    <row r="849275" spans="68:68" customFormat="1">
      <c r="BP849275" s="90"/>
    </row>
    <row r="849276" spans="68:68" customFormat="1">
      <c r="BP849276" s="90"/>
    </row>
    <row r="849277" spans="68:68" customFormat="1">
      <c r="BP849277" s="90"/>
    </row>
    <row r="849278" spans="68:68" customFormat="1">
      <c r="BP849278" s="90"/>
    </row>
    <row r="849279" spans="68:68" customFormat="1">
      <c r="BP849279" s="90"/>
    </row>
    <row r="849280" spans="68:68" customFormat="1">
      <c r="BP849280" s="90"/>
    </row>
    <row r="849281" spans="68:68" customFormat="1">
      <c r="BP849281" s="90"/>
    </row>
    <row r="849282" spans="68:68" customFormat="1">
      <c r="BP849282" s="90"/>
    </row>
    <row r="849283" spans="68:68" customFormat="1">
      <c r="BP849283" s="90"/>
    </row>
    <row r="849284" spans="68:68" customFormat="1">
      <c r="BP849284" s="90"/>
    </row>
    <row r="849285" spans="68:68" customFormat="1">
      <c r="BP849285" s="90"/>
    </row>
    <row r="849286" spans="68:68" customFormat="1">
      <c r="BP849286" s="90"/>
    </row>
    <row r="849287" spans="68:68" customFormat="1">
      <c r="BP849287" s="90"/>
    </row>
    <row r="849288" spans="68:68" customFormat="1">
      <c r="BP849288" s="90"/>
    </row>
    <row r="849289" spans="68:68" customFormat="1">
      <c r="BP849289" s="90"/>
    </row>
    <row r="849290" spans="68:68" customFormat="1">
      <c r="BP849290" s="90"/>
    </row>
    <row r="849291" spans="68:68" customFormat="1">
      <c r="BP849291" s="90"/>
    </row>
    <row r="849292" spans="68:68" customFormat="1">
      <c r="BP849292" s="90"/>
    </row>
    <row r="849293" spans="68:68" customFormat="1">
      <c r="BP849293" s="90"/>
    </row>
    <row r="849294" spans="68:68" customFormat="1">
      <c r="BP849294" s="90"/>
    </row>
    <row r="849295" spans="68:68" customFormat="1">
      <c r="BP849295" s="90"/>
    </row>
    <row r="849296" spans="68:68" customFormat="1">
      <c r="BP849296" s="90"/>
    </row>
    <row r="849297" spans="68:68" customFormat="1">
      <c r="BP849297" s="90"/>
    </row>
    <row r="849298" spans="68:68" customFormat="1">
      <c r="BP849298" s="90"/>
    </row>
    <row r="849299" spans="68:68" customFormat="1">
      <c r="BP849299" s="90"/>
    </row>
    <row r="849300" spans="68:68" customFormat="1">
      <c r="BP849300" s="90"/>
    </row>
    <row r="849301" spans="68:68" customFormat="1">
      <c r="BP849301" s="90"/>
    </row>
    <row r="849302" spans="68:68" customFormat="1">
      <c r="BP849302" s="90"/>
    </row>
    <row r="849303" spans="68:68" customFormat="1">
      <c r="BP849303" s="90"/>
    </row>
    <row r="849304" spans="68:68" customFormat="1">
      <c r="BP849304" s="90"/>
    </row>
    <row r="849305" spans="68:68" customFormat="1">
      <c r="BP849305" s="90"/>
    </row>
    <row r="849306" spans="68:68" customFormat="1">
      <c r="BP849306" s="90"/>
    </row>
    <row r="849307" spans="68:68" customFormat="1">
      <c r="BP849307" s="90"/>
    </row>
    <row r="849308" spans="68:68" customFormat="1">
      <c r="BP849308" s="90"/>
    </row>
    <row r="849309" spans="68:68" customFormat="1">
      <c r="BP849309" s="90"/>
    </row>
    <row r="849310" spans="68:68" customFormat="1">
      <c r="BP849310" s="90"/>
    </row>
    <row r="849311" spans="68:68" customFormat="1">
      <c r="BP849311" s="90"/>
    </row>
    <row r="849312" spans="68:68" customFormat="1">
      <c r="BP849312" s="90"/>
    </row>
    <row r="849313" spans="68:68" customFormat="1">
      <c r="BP849313" s="90"/>
    </row>
    <row r="849314" spans="68:68" customFormat="1">
      <c r="BP849314" s="90"/>
    </row>
    <row r="849315" spans="68:68" customFormat="1">
      <c r="BP849315" s="90"/>
    </row>
    <row r="849316" spans="68:68" customFormat="1">
      <c r="BP849316" s="90"/>
    </row>
    <row r="849317" spans="68:68" customFormat="1">
      <c r="BP849317" s="90"/>
    </row>
    <row r="849318" spans="68:68" customFormat="1">
      <c r="BP849318" s="90"/>
    </row>
    <row r="849319" spans="68:68" customFormat="1">
      <c r="BP849319" s="90"/>
    </row>
    <row r="849320" spans="68:68" customFormat="1">
      <c r="BP849320" s="90"/>
    </row>
    <row r="849321" spans="68:68" customFormat="1">
      <c r="BP849321" s="90"/>
    </row>
    <row r="849322" spans="68:68" customFormat="1">
      <c r="BP849322" s="90"/>
    </row>
    <row r="849323" spans="68:68" customFormat="1">
      <c r="BP849323" s="90"/>
    </row>
    <row r="849324" spans="68:68" customFormat="1">
      <c r="BP849324" s="90"/>
    </row>
    <row r="849325" spans="68:68" customFormat="1">
      <c r="BP849325" s="90"/>
    </row>
    <row r="849326" spans="68:68" customFormat="1">
      <c r="BP849326" s="90"/>
    </row>
    <row r="849327" spans="68:68" customFormat="1">
      <c r="BP849327" s="90"/>
    </row>
    <row r="849328" spans="68:68" customFormat="1">
      <c r="BP849328" s="90"/>
    </row>
    <row r="849329" spans="68:68" customFormat="1">
      <c r="BP849329" s="90"/>
    </row>
    <row r="849330" spans="68:68" customFormat="1">
      <c r="BP849330" s="90"/>
    </row>
    <row r="849331" spans="68:68" customFormat="1">
      <c r="BP849331" s="90"/>
    </row>
    <row r="849332" spans="68:68" customFormat="1">
      <c r="BP849332" s="90"/>
    </row>
    <row r="849333" spans="68:68" customFormat="1">
      <c r="BP849333" s="90"/>
    </row>
    <row r="849334" spans="68:68" customFormat="1">
      <c r="BP849334" s="90"/>
    </row>
    <row r="849335" spans="68:68" customFormat="1">
      <c r="BP849335" s="90"/>
    </row>
    <row r="849336" spans="68:68" customFormat="1">
      <c r="BP849336" s="90"/>
    </row>
    <row r="849337" spans="68:68" customFormat="1">
      <c r="BP849337" s="90"/>
    </row>
    <row r="849338" spans="68:68" customFormat="1">
      <c r="BP849338" s="90"/>
    </row>
    <row r="849339" spans="68:68" customFormat="1">
      <c r="BP849339" s="90"/>
    </row>
    <row r="849340" spans="68:68" customFormat="1">
      <c r="BP849340" s="90"/>
    </row>
    <row r="849341" spans="68:68" customFormat="1">
      <c r="BP849341" s="90"/>
    </row>
    <row r="849342" spans="68:68" customFormat="1">
      <c r="BP849342" s="90"/>
    </row>
    <row r="849343" spans="68:68" customFormat="1">
      <c r="BP849343" s="90"/>
    </row>
    <row r="849344" spans="68:68" customFormat="1">
      <c r="BP849344" s="90"/>
    </row>
    <row r="849345" spans="68:68" customFormat="1">
      <c r="BP849345" s="90"/>
    </row>
    <row r="849346" spans="68:68" customFormat="1">
      <c r="BP849346" s="90"/>
    </row>
    <row r="849347" spans="68:68" customFormat="1">
      <c r="BP849347" s="90"/>
    </row>
    <row r="849348" spans="68:68" customFormat="1">
      <c r="BP849348" s="90"/>
    </row>
    <row r="849349" spans="68:68" customFormat="1">
      <c r="BP849349" s="90"/>
    </row>
    <row r="849350" spans="68:68" customFormat="1">
      <c r="BP849350" s="90"/>
    </row>
    <row r="849351" spans="68:68" customFormat="1">
      <c r="BP849351" s="90"/>
    </row>
    <row r="849352" spans="68:68" customFormat="1">
      <c r="BP849352" s="90"/>
    </row>
    <row r="849353" spans="68:68" customFormat="1">
      <c r="BP849353" s="90"/>
    </row>
    <row r="849354" spans="68:68" customFormat="1">
      <c r="BP849354" s="90"/>
    </row>
    <row r="849355" spans="68:68" customFormat="1">
      <c r="BP849355" s="90"/>
    </row>
    <row r="849356" spans="68:68" customFormat="1">
      <c r="BP849356" s="90"/>
    </row>
    <row r="849357" spans="68:68" customFormat="1">
      <c r="BP849357" s="90"/>
    </row>
    <row r="849358" spans="68:68" customFormat="1">
      <c r="BP849358" s="90"/>
    </row>
    <row r="849359" spans="68:68" customFormat="1">
      <c r="BP849359" s="90"/>
    </row>
    <row r="849360" spans="68:68" customFormat="1">
      <c r="BP849360" s="90"/>
    </row>
    <row r="849361" spans="68:68" customFormat="1">
      <c r="BP849361" s="90"/>
    </row>
    <row r="849362" spans="68:68" customFormat="1">
      <c r="BP849362" s="90"/>
    </row>
    <row r="849363" spans="68:68" customFormat="1">
      <c r="BP849363" s="90"/>
    </row>
    <row r="849364" spans="68:68" customFormat="1">
      <c r="BP849364" s="90"/>
    </row>
    <row r="849365" spans="68:68" customFormat="1">
      <c r="BP849365" s="90"/>
    </row>
    <row r="849366" spans="68:68" customFormat="1">
      <c r="BP849366" s="90"/>
    </row>
    <row r="849367" spans="68:68" customFormat="1">
      <c r="BP849367" s="90"/>
    </row>
    <row r="849368" spans="68:68" customFormat="1">
      <c r="BP849368" s="90"/>
    </row>
    <row r="849369" spans="68:68" customFormat="1">
      <c r="BP849369" s="90"/>
    </row>
    <row r="849370" spans="68:68" customFormat="1">
      <c r="BP849370" s="90"/>
    </row>
    <row r="849371" spans="68:68" customFormat="1">
      <c r="BP849371" s="90"/>
    </row>
    <row r="849372" spans="68:68" customFormat="1">
      <c r="BP849372" s="90"/>
    </row>
    <row r="849373" spans="68:68" customFormat="1">
      <c r="BP849373" s="90"/>
    </row>
    <row r="849374" spans="68:68" customFormat="1">
      <c r="BP849374" s="90"/>
    </row>
    <row r="849375" spans="68:68" customFormat="1">
      <c r="BP849375" s="90"/>
    </row>
    <row r="849376" spans="68:68" customFormat="1">
      <c r="BP849376" s="90"/>
    </row>
    <row r="849377" spans="68:68" customFormat="1">
      <c r="BP849377" s="90"/>
    </row>
    <row r="849378" spans="68:68" customFormat="1">
      <c r="BP849378" s="90"/>
    </row>
    <row r="849379" spans="68:68" customFormat="1">
      <c r="BP849379" s="90"/>
    </row>
    <row r="849380" spans="68:68" customFormat="1">
      <c r="BP849380" s="90"/>
    </row>
    <row r="849381" spans="68:68" customFormat="1">
      <c r="BP849381" s="90"/>
    </row>
    <row r="849382" spans="68:68" customFormat="1">
      <c r="BP849382" s="90"/>
    </row>
    <row r="849383" spans="68:68" customFormat="1">
      <c r="BP849383" s="90"/>
    </row>
    <row r="849384" spans="68:68" customFormat="1">
      <c r="BP849384" s="90"/>
    </row>
    <row r="849385" spans="68:68" customFormat="1">
      <c r="BP849385" s="90"/>
    </row>
    <row r="849386" spans="68:68" customFormat="1">
      <c r="BP849386" s="90"/>
    </row>
    <row r="849387" spans="68:68" customFormat="1">
      <c r="BP849387" s="90"/>
    </row>
    <row r="849388" spans="68:68" customFormat="1">
      <c r="BP849388" s="90"/>
    </row>
    <row r="849389" spans="68:68" customFormat="1">
      <c r="BP849389" s="90"/>
    </row>
    <row r="849390" spans="68:68" customFormat="1">
      <c r="BP849390" s="90"/>
    </row>
    <row r="849391" spans="68:68" customFormat="1">
      <c r="BP849391" s="90"/>
    </row>
    <row r="849392" spans="68:68" customFormat="1">
      <c r="BP849392" s="90"/>
    </row>
    <row r="849393" spans="68:68" customFormat="1">
      <c r="BP849393" s="90"/>
    </row>
    <row r="849394" spans="68:68" customFormat="1">
      <c r="BP849394" s="90"/>
    </row>
    <row r="849395" spans="68:68" customFormat="1">
      <c r="BP849395" s="90"/>
    </row>
    <row r="849396" spans="68:68" customFormat="1">
      <c r="BP849396" s="90"/>
    </row>
    <row r="849397" spans="68:68" customFormat="1">
      <c r="BP849397" s="90"/>
    </row>
    <row r="849398" spans="68:68" customFormat="1">
      <c r="BP849398" s="90"/>
    </row>
    <row r="849399" spans="68:68" customFormat="1">
      <c r="BP849399" s="90"/>
    </row>
    <row r="849400" spans="68:68" customFormat="1">
      <c r="BP849400" s="90"/>
    </row>
    <row r="849401" spans="68:68" customFormat="1">
      <c r="BP849401" s="90"/>
    </row>
    <row r="849402" spans="68:68" customFormat="1">
      <c r="BP849402" s="90"/>
    </row>
    <row r="849403" spans="68:68" customFormat="1">
      <c r="BP849403" s="90"/>
    </row>
    <row r="849404" spans="68:68" customFormat="1">
      <c r="BP849404" s="90"/>
    </row>
    <row r="849405" spans="68:68" customFormat="1">
      <c r="BP849405" s="90"/>
    </row>
    <row r="849406" spans="68:68" customFormat="1">
      <c r="BP849406" s="90"/>
    </row>
    <row r="849407" spans="68:68" customFormat="1">
      <c r="BP849407" s="90"/>
    </row>
    <row r="849408" spans="68:68" customFormat="1">
      <c r="BP849408" s="90"/>
    </row>
    <row r="849409" spans="68:68" customFormat="1">
      <c r="BP849409" s="90"/>
    </row>
    <row r="849410" spans="68:68" customFormat="1">
      <c r="BP849410" s="90"/>
    </row>
    <row r="849411" spans="68:68" customFormat="1">
      <c r="BP849411" s="90"/>
    </row>
    <row r="849412" spans="68:68" customFormat="1">
      <c r="BP849412" s="90"/>
    </row>
    <row r="849413" spans="68:68" customFormat="1">
      <c r="BP849413" s="90"/>
    </row>
    <row r="849414" spans="68:68" customFormat="1">
      <c r="BP849414" s="90"/>
    </row>
    <row r="849415" spans="68:68" customFormat="1">
      <c r="BP849415" s="90"/>
    </row>
    <row r="849416" spans="68:68" customFormat="1">
      <c r="BP849416" s="90"/>
    </row>
    <row r="849417" spans="68:68" customFormat="1">
      <c r="BP849417" s="90"/>
    </row>
    <row r="849418" spans="68:68" customFormat="1">
      <c r="BP849418" s="90"/>
    </row>
    <row r="849419" spans="68:68" customFormat="1">
      <c r="BP849419" s="90"/>
    </row>
    <row r="849420" spans="68:68" customFormat="1">
      <c r="BP849420" s="90"/>
    </row>
    <row r="849421" spans="68:68" customFormat="1">
      <c r="BP849421" s="90"/>
    </row>
    <row r="849422" spans="68:68" customFormat="1">
      <c r="BP849422" s="90"/>
    </row>
    <row r="849423" spans="68:68" customFormat="1">
      <c r="BP849423" s="90"/>
    </row>
    <row r="849424" spans="68:68" customFormat="1">
      <c r="BP849424" s="90"/>
    </row>
    <row r="849425" spans="68:68" customFormat="1">
      <c r="BP849425" s="90"/>
    </row>
    <row r="849426" spans="68:68" customFormat="1">
      <c r="BP849426" s="90"/>
    </row>
    <row r="849427" spans="68:68" customFormat="1">
      <c r="BP849427" s="90"/>
    </row>
    <row r="849428" spans="68:68" customFormat="1">
      <c r="BP849428" s="90"/>
    </row>
    <row r="849429" spans="68:68" customFormat="1">
      <c r="BP849429" s="90"/>
    </row>
    <row r="849430" spans="68:68" customFormat="1">
      <c r="BP849430" s="90"/>
    </row>
    <row r="849431" spans="68:68" customFormat="1">
      <c r="BP849431" s="90"/>
    </row>
    <row r="849432" spans="68:68" customFormat="1">
      <c r="BP849432" s="90"/>
    </row>
    <row r="849433" spans="68:68" customFormat="1">
      <c r="BP849433" s="90"/>
    </row>
    <row r="849434" spans="68:68" customFormat="1">
      <c r="BP849434" s="90"/>
    </row>
    <row r="849435" spans="68:68" customFormat="1">
      <c r="BP849435" s="90"/>
    </row>
    <row r="849436" spans="68:68" customFormat="1">
      <c r="BP849436" s="90"/>
    </row>
    <row r="849437" spans="68:68" customFormat="1">
      <c r="BP849437" s="90"/>
    </row>
    <row r="849438" spans="68:68" customFormat="1">
      <c r="BP849438" s="90"/>
    </row>
    <row r="849439" spans="68:68" customFormat="1">
      <c r="BP849439" s="90"/>
    </row>
    <row r="849440" spans="68:68" customFormat="1">
      <c r="BP849440" s="90"/>
    </row>
    <row r="849441" spans="68:68" customFormat="1">
      <c r="BP849441" s="90"/>
    </row>
    <row r="849442" spans="68:68" customFormat="1">
      <c r="BP849442" s="90"/>
    </row>
    <row r="849443" spans="68:68" customFormat="1">
      <c r="BP849443" s="90"/>
    </row>
    <row r="849444" spans="68:68" customFormat="1">
      <c r="BP849444" s="90"/>
    </row>
    <row r="849445" spans="68:68" customFormat="1">
      <c r="BP849445" s="90"/>
    </row>
    <row r="849446" spans="68:68" customFormat="1">
      <c r="BP849446" s="90"/>
    </row>
    <row r="849447" spans="68:68" customFormat="1">
      <c r="BP849447" s="90"/>
    </row>
    <row r="849448" spans="68:68" customFormat="1">
      <c r="BP849448" s="90"/>
    </row>
    <row r="849449" spans="68:68" customFormat="1">
      <c r="BP849449" s="90"/>
    </row>
    <row r="849450" spans="68:68" customFormat="1">
      <c r="BP849450" s="90"/>
    </row>
    <row r="849451" spans="68:68" customFormat="1">
      <c r="BP849451" s="90"/>
    </row>
    <row r="849452" spans="68:68" customFormat="1">
      <c r="BP849452" s="90"/>
    </row>
    <row r="849453" spans="68:68" customFormat="1">
      <c r="BP849453" s="90"/>
    </row>
    <row r="849454" spans="68:68" customFormat="1">
      <c r="BP849454" s="90"/>
    </row>
    <row r="849455" spans="68:68" customFormat="1">
      <c r="BP849455" s="90"/>
    </row>
    <row r="849456" spans="68:68" customFormat="1">
      <c r="BP849456" s="90"/>
    </row>
    <row r="849457" spans="68:68" customFormat="1">
      <c r="BP849457" s="90"/>
    </row>
    <row r="849458" spans="68:68" customFormat="1">
      <c r="BP849458" s="90"/>
    </row>
    <row r="849459" spans="68:68" customFormat="1">
      <c r="BP849459" s="90"/>
    </row>
    <row r="849460" spans="68:68" customFormat="1">
      <c r="BP849460" s="90"/>
    </row>
    <row r="849461" spans="68:68" customFormat="1">
      <c r="BP849461" s="90"/>
    </row>
    <row r="849462" spans="68:68" customFormat="1">
      <c r="BP849462" s="90"/>
    </row>
    <row r="849463" spans="68:68" customFormat="1">
      <c r="BP849463" s="90"/>
    </row>
    <row r="849464" spans="68:68" customFormat="1">
      <c r="BP849464" s="90"/>
    </row>
    <row r="849465" spans="68:68" customFormat="1">
      <c r="BP849465" s="90"/>
    </row>
    <row r="849466" spans="68:68" customFormat="1">
      <c r="BP849466" s="90"/>
    </row>
    <row r="849467" spans="68:68" customFormat="1">
      <c r="BP849467" s="90"/>
    </row>
    <row r="849468" spans="68:68" customFormat="1">
      <c r="BP849468" s="90"/>
    </row>
    <row r="849469" spans="68:68" customFormat="1">
      <c r="BP849469" s="90"/>
    </row>
    <row r="849470" spans="68:68" customFormat="1">
      <c r="BP849470" s="90"/>
    </row>
    <row r="849471" spans="68:68" customFormat="1">
      <c r="BP849471" s="90"/>
    </row>
    <row r="849472" spans="68:68" customFormat="1">
      <c r="BP849472" s="90"/>
    </row>
    <row r="849473" spans="68:68" customFormat="1">
      <c r="BP849473" s="90"/>
    </row>
    <row r="849474" spans="68:68" customFormat="1">
      <c r="BP849474" s="90"/>
    </row>
    <row r="849475" spans="68:68" customFormat="1">
      <c r="BP849475" s="90"/>
    </row>
    <row r="849476" spans="68:68" customFormat="1">
      <c r="BP849476" s="90"/>
    </row>
    <row r="849477" spans="68:68" customFormat="1">
      <c r="BP849477" s="90"/>
    </row>
    <row r="849478" spans="68:68" customFormat="1">
      <c r="BP849478" s="90"/>
    </row>
    <row r="849479" spans="68:68" customFormat="1">
      <c r="BP849479" s="90"/>
    </row>
    <row r="849480" spans="68:68" customFormat="1">
      <c r="BP849480" s="90"/>
    </row>
    <row r="849481" spans="68:68" customFormat="1">
      <c r="BP849481" s="90"/>
    </row>
    <row r="849482" spans="68:68" customFormat="1">
      <c r="BP849482" s="90"/>
    </row>
    <row r="849483" spans="68:68" customFormat="1">
      <c r="BP849483" s="90"/>
    </row>
    <row r="849484" spans="68:68" customFormat="1">
      <c r="BP849484" s="90"/>
    </row>
    <row r="849485" spans="68:68" customFormat="1">
      <c r="BP849485" s="90"/>
    </row>
    <row r="849486" spans="68:68" customFormat="1">
      <c r="BP849486" s="90"/>
    </row>
    <row r="849487" spans="68:68" customFormat="1">
      <c r="BP849487" s="90"/>
    </row>
    <row r="849488" spans="68:68" customFormat="1">
      <c r="BP849488" s="90"/>
    </row>
    <row r="849489" spans="68:68" customFormat="1">
      <c r="BP849489" s="90"/>
    </row>
    <row r="849490" spans="68:68" customFormat="1">
      <c r="BP849490" s="90"/>
    </row>
    <row r="849491" spans="68:68" customFormat="1">
      <c r="BP849491" s="90"/>
    </row>
    <row r="849492" spans="68:68" customFormat="1">
      <c r="BP849492" s="90"/>
    </row>
    <row r="849493" spans="68:68" customFormat="1">
      <c r="BP849493" s="90"/>
    </row>
    <row r="849494" spans="68:68" customFormat="1">
      <c r="BP849494" s="90"/>
    </row>
    <row r="849495" spans="68:68" customFormat="1">
      <c r="BP849495" s="90"/>
    </row>
    <row r="849496" spans="68:68" customFormat="1">
      <c r="BP849496" s="90"/>
    </row>
    <row r="849497" spans="68:68" customFormat="1">
      <c r="BP849497" s="90"/>
    </row>
    <row r="849498" spans="68:68" customFormat="1">
      <c r="BP849498" s="90"/>
    </row>
    <row r="849499" spans="68:68" customFormat="1">
      <c r="BP849499" s="90"/>
    </row>
    <row r="849500" spans="68:68" customFormat="1">
      <c r="BP849500" s="90"/>
    </row>
    <row r="849501" spans="68:68" customFormat="1">
      <c r="BP849501" s="90"/>
    </row>
    <row r="849502" spans="68:68" customFormat="1">
      <c r="BP849502" s="90"/>
    </row>
    <row r="849503" spans="68:68" customFormat="1">
      <c r="BP849503" s="90"/>
    </row>
    <row r="849504" spans="68:68" customFormat="1">
      <c r="BP849504" s="90"/>
    </row>
    <row r="849505" spans="68:68" customFormat="1">
      <c r="BP849505" s="90"/>
    </row>
    <row r="849506" spans="68:68" customFormat="1">
      <c r="BP849506" s="90"/>
    </row>
    <row r="849507" spans="68:68" customFormat="1">
      <c r="BP849507" s="90"/>
    </row>
    <row r="849508" spans="68:68" customFormat="1">
      <c r="BP849508" s="90"/>
    </row>
    <row r="849509" spans="68:68" customFormat="1">
      <c r="BP849509" s="90"/>
    </row>
    <row r="849510" spans="68:68" customFormat="1">
      <c r="BP849510" s="90"/>
    </row>
    <row r="849511" spans="68:68" customFormat="1">
      <c r="BP849511" s="90"/>
    </row>
    <row r="849512" spans="68:68" customFormat="1">
      <c r="BP849512" s="90"/>
    </row>
    <row r="849513" spans="68:68" customFormat="1">
      <c r="BP849513" s="90"/>
    </row>
    <row r="849514" spans="68:68" customFormat="1">
      <c r="BP849514" s="90"/>
    </row>
    <row r="849515" spans="68:68" customFormat="1">
      <c r="BP849515" s="90"/>
    </row>
    <row r="849516" spans="68:68" customFormat="1">
      <c r="BP849516" s="90"/>
    </row>
    <row r="849517" spans="68:68" customFormat="1">
      <c r="BP849517" s="90"/>
    </row>
    <row r="849518" spans="68:68" customFormat="1">
      <c r="BP849518" s="90"/>
    </row>
    <row r="849519" spans="68:68" customFormat="1">
      <c r="BP849519" s="90"/>
    </row>
    <row r="849520" spans="68:68" customFormat="1">
      <c r="BP849520" s="90"/>
    </row>
    <row r="849521" spans="68:68" customFormat="1">
      <c r="BP849521" s="90"/>
    </row>
    <row r="849522" spans="68:68" customFormat="1">
      <c r="BP849522" s="90"/>
    </row>
    <row r="849523" spans="68:68" customFormat="1">
      <c r="BP849523" s="90"/>
    </row>
    <row r="849524" spans="68:68" customFormat="1">
      <c r="BP849524" s="90"/>
    </row>
    <row r="849525" spans="68:68" customFormat="1">
      <c r="BP849525" s="90"/>
    </row>
    <row r="849526" spans="68:68" customFormat="1">
      <c r="BP849526" s="90"/>
    </row>
    <row r="849527" spans="68:68" customFormat="1">
      <c r="BP849527" s="90"/>
    </row>
    <row r="849528" spans="68:68" customFormat="1">
      <c r="BP849528" s="90"/>
    </row>
    <row r="849529" spans="68:68" customFormat="1">
      <c r="BP849529" s="90"/>
    </row>
    <row r="849530" spans="68:68" customFormat="1">
      <c r="BP849530" s="90"/>
    </row>
    <row r="849531" spans="68:68" customFormat="1">
      <c r="BP849531" s="90"/>
    </row>
    <row r="849532" spans="68:68" customFormat="1">
      <c r="BP849532" s="90"/>
    </row>
    <row r="849533" spans="68:68" customFormat="1">
      <c r="BP849533" s="90"/>
    </row>
    <row r="849534" spans="68:68" customFormat="1">
      <c r="BP849534" s="90"/>
    </row>
    <row r="849535" spans="68:68" customFormat="1">
      <c r="BP849535" s="90"/>
    </row>
    <row r="849536" spans="68:68" customFormat="1">
      <c r="BP849536" s="90"/>
    </row>
    <row r="849537" spans="68:68" customFormat="1">
      <c r="BP849537" s="90"/>
    </row>
    <row r="849538" spans="68:68" customFormat="1">
      <c r="BP849538" s="90"/>
    </row>
    <row r="849539" spans="68:68" customFormat="1">
      <c r="BP849539" s="90"/>
    </row>
    <row r="849540" spans="68:68" customFormat="1">
      <c r="BP849540" s="90"/>
    </row>
    <row r="849541" spans="68:68" customFormat="1">
      <c r="BP849541" s="90"/>
    </row>
    <row r="849542" spans="68:68" customFormat="1">
      <c r="BP849542" s="90"/>
    </row>
    <row r="849543" spans="68:68" customFormat="1">
      <c r="BP849543" s="90"/>
    </row>
    <row r="849544" spans="68:68" customFormat="1">
      <c r="BP849544" s="90"/>
    </row>
    <row r="849545" spans="68:68" customFormat="1">
      <c r="BP849545" s="90"/>
    </row>
    <row r="849546" spans="68:68" customFormat="1">
      <c r="BP849546" s="90"/>
    </row>
    <row r="849547" spans="68:68" customFormat="1">
      <c r="BP849547" s="90"/>
    </row>
    <row r="849548" spans="68:68" customFormat="1">
      <c r="BP849548" s="90"/>
    </row>
    <row r="849549" spans="68:68" customFormat="1">
      <c r="BP849549" s="90"/>
    </row>
    <row r="849550" spans="68:68" customFormat="1">
      <c r="BP849550" s="90"/>
    </row>
    <row r="849551" spans="68:68" customFormat="1">
      <c r="BP849551" s="90"/>
    </row>
    <row r="849552" spans="68:68" customFormat="1">
      <c r="BP849552" s="90"/>
    </row>
    <row r="849553" spans="68:68" customFormat="1">
      <c r="BP849553" s="90"/>
    </row>
    <row r="849554" spans="68:68" customFormat="1">
      <c r="BP849554" s="90"/>
    </row>
    <row r="849555" spans="68:68" customFormat="1">
      <c r="BP849555" s="90"/>
    </row>
    <row r="849556" spans="68:68" customFormat="1">
      <c r="BP849556" s="90"/>
    </row>
    <row r="849557" spans="68:68" customFormat="1">
      <c r="BP849557" s="90"/>
    </row>
    <row r="849558" spans="68:68" customFormat="1">
      <c r="BP849558" s="90"/>
    </row>
    <row r="849559" spans="68:68" customFormat="1">
      <c r="BP849559" s="90"/>
    </row>
    <row r="849560" spans="68:68" customFormat="1">
      <c r="BP849560" s="90"/>
    </row>
    <row r="849561" spans="68:68" customFormat="1">
      <c r="BP849561" s="90"/>
    </row>
    <row r="849562" spans="68:68" customFormat="1">
      <c r="BP849562" s="90"/>
    </row>
    <row r="849563" spans="68:68" customFormat="1">
      <c r="BP849563" s="90"/>
    </row>
    <row r="849564" spans="68:68" customFormat="1">
      <c r="BP849564" s="90"/>
    </row>
    <row r="849565" spans="68:68" customFormat="1">
      <c r="BP849565" s="90"/>
    </row>
    <row r="849566" spans="68:68" customFormat="1">
      <c r="BP849566" s="90"/>
    </row>
    <row r="849567" spans="68:68" customFormat="1">
      <c r="BP849567" s="90"/>
    </row>
    <row r="849568" spans="68:68" customFormat="1">
      <c r="BP849568" s="90"/>
    </row>
    <row r="849569" spans="68:68" customFormat="1">
      <c r="BP849569" s="90"/>
    </row>
    <row r="849570" spans="68:68" customFormat="1">
      <c r="BP849570" s="90"/>
    </row>
    <row r="849571" spans="68:68" customFormat="1">
      <c r="BP849571" s="90"/>
    </row>
    <row r="849572" spans="68:68" customFormat="1">
      <c r="BP849572" s="90"/>
    </row>
    <row r="849573" spans="68:68" customFormat="1">
      <c r="BP849573" s="90"/>
    </row>
    <row r="849574" spans="68:68" customFormat="1">
      <c r="BP849574" s="90"/>
    </row>
    <row r="849575" spans="68:68" customFormat="1">
      <c r="BP849575" s="90"/>
    </row>
    <row r="849576" spans="68:68" customFormat="1">
      <c r="BP849576" s="90"/>
    </row>
    <row r="849577" spans="68:68" customFormat="1">
      <c r="BP849577" s="90"/>
    </row>
    <row r="849578" spans="68:68" customFormat="1">
      <c r="BP849578" s="90"/>
    </row>
    <row r="849579" spans="68:68" customFormat="1">
      <c r="BP849579" s="90"/>
    </row>
    <row r="849580" spans="68:68" customFormat="1">
      <c r="BP849580" s="90"/>
    </row>
    <row r="849581" spans="68:68" customFormat="1">
      <c r="BP849581" s="90"/>
    </row>
    <row r="849582" spans="68:68" customFormat="1">
      <c r="BP849582" s="90"/>
    </row>
    <row r="849583" spans="68:68" customFormat="1">
      <c r="BP849583" s="90"/>
    </row>
    <row r="849584" spans="68:68" customFormat="1">
      <c r="BP849584" s="90"/>
    </row>
    <row r="849585" spans="68:68" customFormat="1">
      <c r="BP849585" s="90"/>
    </row>
    <row r="849586" spans="68:68" customFormat="1">
      <c r="BP849586" s="90"/>
    </row>
    <row r="849587" spans="68:68" customFormat="1">
      <c r="BP849587" s="90"/>
    </row>
    <row r="849588" spans="68:68" customFormat="1">
      <c r="BP849588" s="90"/>
    </row>
    <row r="849589" spans="68:68" customFormat="1">
      <c r="BP849589" s="90"/>
    </row>
    <row r="849590" spans="68:68" customFormat="1">
      <c r="BP849590" s="90"/>
    </row>
    <row r="849591" spans="68:68" customFormat="1">
      <c r="BP849591" s="90"/>
    </row>
    <row r="849592" spans="68:68" customFormat="1">
      <c r="BP849592" s="90"/>
    </row>
    <row r="849593" spans="68:68" customFormat="1">
      <c r="BP849593" s="90"/>
    </row>
    <row r="849594" spans="68:68" customFormat="1">
      <c r="BP849594" s="90"/>
    </row>
    <row r="849595" spans="68:68" customFormat="1">
      <c r="BP849595" s="90"/>
    </row>
    <row r="849596" spans="68:68" customFormat="1">
      <c r="BP849596" s="90"/>
    </row>
    <row r="849597" spans="68:68" customFormat="1">
      <c r="BP849597" s="90"/>
    </row>
    <row r="849598" spans="68:68" customFormat="1">
      <c r="BP849598" s="90"/>
    </row>
    <row r="849599" spans="68:68" customFormat="1">
      <c r="BP849599" s="90"/>
    </row>
    <row r="849600" spans="68:68" customFormat="1">
      <c r="BP849600" s="90"/>
    </row>
    <row r="849601" spans="68:68" customFormat="1">
      <c r="BP849601" s="90"/>
    </row>
    <row r="849602" spans="68:68" customFormat="1">
      <c r="BP849602" s="90"/>
    </row>
    <row r="849603" spans="68:68" customFormat="1">
      <c r="BP849603" s="90"/>
    </row>
    <row r="849604" spans="68:68" customFormat="1">
      <c r="BP849604" s="90"/>
    </row>
    <row r="849605" spans="68:68" customFormat="1">
      <c r="BP849605" s="90"/>
    </row>
    <row r="849606" spans="68:68" customFormat="1">
      <c r="BP849606" s="90"/>
    </row>
    <row r="849607" spans="68:68" customFormat="1">
      <c r="BP849607" s="90"/>
    </row>
    <row r="849608" spans="68:68" customFormat="1">
      <c r="BP849608" s="90"/>
    </row>
    <row r="849609" spans="68:68" customFormat="1">
      <c r="BP849609" s="90"/>
    </row>
    <row r="849610" spans="68:68" customFormat="1">
      <c r="BP849610" s="90"/>
    </row>
    <row r="849611" spans="68:68" customFormat="1">
      <c r="BP849611" s="90"/>
    </row>
    <row r="849612" spans="68:68" customFormat="1">
      <c r="BP849612" s="90"/>
    </row>
    <row r="849613" spans="68:68" customFormat="1">
      <c r="BP849613" s="90"/>
    </row>
    <row r="849614" spans="68:68" customFormat="1">
      <c r="BP849614" s="90"/>
    </row>
    <row r="849615" spans="68:68" customFormat="1">
      <c r="BP849615" s="90"/>
    </row>
    <row r="849616" spans="68:68" customFormat="1">
      <c r="BP849616" s="90"/>
    </row>
    <row r="849617" spans="68:68" customFormat="1">
      <c r="BP849617" s="90"/>
    </row>
    <row r="849618" spans="68:68" customFormat="1">
      <c r="BP849618" s="90"/>
    </row>
    <row r="849619" spans="68:68" customFormat="1">
      <c r="BP849619" s="90"/>
    </row>
    <row r="849620" spans="68:68" customFormat="1">
      <c r="BP849620" s="90"/>
    </row>
    <row r="849621" spans="68:68" customFormat="1">
      <c r="BP849621" s="90"/>
    </row>
    <row r="849622" spans="68:68" customFormat="1">
      <c r="BP849622" s="90"/>
    </row>
    <row r="849623" spans="68:68" customFormat="1">
      <c r="BP849623" s="90"/>
    </row>
    <row r="849624" spans="68:68" customFormat="1">
      <c r="BP849624" s="90"/>
    </row>
    <row r="849625" spans="68:68" customFormat="1">
      <c r="BP849625" s="90"/>
    </row>
    <row r="849626" spans="68:68" customFormat="1">
      <c r="BP849626" s="90"/>
    </row>
    <row r="849627" spans="68:68" customFormat="1">
      <c r="BP849627" s="90"/>
    </row>
    <row r="849628" spans="68:68" customFormat="1">
      <c r="BP849628" s="90"/>
    </row>
    <row r="849629" spans="68:68" customFormat="1">
      <c r="BP849629" s="90"/>
    </row>
    <row r="849630" spans="68:68" customFormat="1">
      <c r="BP849630" s="90"/>
    </row>
    <row r="849631" spans="68:68" customFormat="1">
      <c r="BP849631" s="90"/>
    </row>
    <row r="849632" spans="68:68" customFormat="1">
      <c r="BP849632" s="90"/>
    </row>
    <row r="849633" spans="68:68" customFormat="1">
      <c r="BP849633" s="90"/>
    </row>
    <row r="849634" spans="68:68" customFormat="1">
      <c r="BP849634" s="90"/>
    </row>
    <row r="849635" spans="68:68" customFormat="1">
      <c r="BP849635" s="90"/>
    </row>
    <row r="849636" spans="68:68" customFormat="1">
      <c r="BP849636" s="90"/>
    </row>
    <row r="849637" spans="68:68" customFormat="1">
      <c r="BP849637" s="90"/>
    </row>
    <row r="849638" spans="68:68" customFormat="1">
      <c r="BP849638" s="90"/>
    </row>
    <row r="849639" spans="68:68" customFormat="1">
      <c r="BP849639" s="90"/>
    </row>
    <row r="849640" spans="68:68" customFormat="1">
      <c r="BP849640" s="90"/>
    </row>
    <row r="849641" spans="68:68" customFormat="1">
      <c r="BP849641" s="90"/>
    </row>
    <row r="849642" spans="68:68" customFormat="1">
      <c r="BP849642" s="90"/>
    </row>
    <row r="849643" spans="68:68" customFormat="1">
      <c r="BP849643" s="90"/>
    </row>
    <row r="849644" spans="68:68" customFormat="1">
      <c r="BP849644" s="90"/>
    </row>
    <row r="849645" spans="68:68" customFormat="1">
      <c r="BP849645" s="90"/>
    </row>
    <row r="849646" spans="68:68" customFormat="1">
      <c r="BP849646" s="90"/>
    </row>
    <row r="849647" spans="68:68" customFormat="1">
      <c r="BP849647" s="90"/>
    </row>
    <row r="849648" spans="68:68" customFormat="1">
      <c r="BP849648" s="90"/>
    </row>
    <row r="849649" spans="68:68" customFormat="1">
      <c r="BP849649" s="90"/>
    </row>
    <row r="849650" spans="68:68" customFormat="1">
      <c r="BP849650" s="90"/>
    </row>
    <row r="849651" spans="68:68" customFormat="1">
      <c r="BP849651" s="90"/>
    </row>
    <row r="849652" spans="68:68" customFormat="1">
      <c r="BP849652" s="90"/>
    </row>
    <row r="849653" spans="68:68" customFormat="1">
      <c r="BP849653" s="90"/>
    </row>
    <row r="849654" spans="68:68" customFormat="1">
      <c r="BP849654" s="90"/>
    </row>
    <row r="849655" spans="68:68" customFormat="1">
      <c r="BP849655" s="90"/>
    </row>
    <row r="849656" spans="68:68" customFormat="1">
      <c r="BP849656" s="90"/>
    </row>
    <row r="849657" spans="68:68" customFormat="1">
      <c r="BP849657" s="90"/>
    </row>
    <row r="849658" spans="68:68" customFormat="1">
      <c r="BP849658" s="90"/>
    </row>
    <row r="849659" spans="68:68" customFormat="1">
      <c r="BP849659" s="90"/>
    </row>
    <row r="849660" spans="68:68" customFormat="1">
      <c r="BP849660" s="90"/>
    </row>
    <row r="849661" spans="68:68" customFormat="1">
      <c r="BP849661" s="90"/>
    </row>
    <row r="849662" spans="68:68" customFormat="1">
      <c r="BP849662" s="90"/>
    </row>
    <row r="849663" spans="68:68" customFormat="1">
      <c r="BP849663" s="90"/>
    </row>
    <row r="849664" spans="68:68" customFormat="1">
      <c r="BP849664" s="90"/>
    </row>
    <row r="849665" spans="68:68" customFormat="1">
      <c r="BP849665" s="90"/>
    </row>
    <row r="849666" spans="68:68" customFormat="1">
      <c r="BP849666" s="90"/>
    </row>
    <row r="849667" spans="68:68" customFormat="1">
      <c r="BP849667" s="90"/>
    </row>
    <row r="849668" spans="68:68" customFormat="1">
      <c r="BP849668" s="90"/>
    </row>
    <row r="849669" spans="68:68" customFormat="1">
      <c r="BP849669" s="90"/>
    </row>
    <row r="849670" spans="68:68" customFormat="1">
      <c r="BP849670" s="90"/>
    </row>
    <row r="849671" spans="68:68" customFormat="1">
      <c r="BP849671" s="90"/>
    </row>
    <row r="849672" spans="68:68" customFormat="1">
      <c r="BP849672" s="90"/>
    </row>
    <row r="849673" spans="68:68" customFormat="1">
      <c r="BP849673" s="90"/>
    </row>
    <row r="849674" spans="68:68" customFormat="1">
      <c r="BP849674" s="90"/>
    </row>
    <row r="849675" spans="68:68" customFormat="1">
      <c r="BP849675" s="90"/>
    </row>
    <row r="849676" spans="68:68" customFormat="1">
      <c r="BP849676" s="90"/>
    </row>
    <row r="849677" spans="68:68" customFormat="1">
      <c r="BP849677" s="90"/>
    </row>
    <row r="849678" spans="68:68" customFormat="1">
      <c r="BP849678" s="90"/>
    </row>
    <row r="849679" spans="68:68" customFormat="1">
      <c r="BP849679" s="90"/>
    </row>
    <row r="849680" spans="68:68" customFormat="1">
      <c r="BP849680" s="90"/>
    </row>
    <row r="849681" spans="68:68" customFormat="1">
      <c r="BP849681" s="90"/>
    </row>
    <row r="849682" spans="68:68" customFormat="1">
      <c r="BP849682" s="90"/>
    </row>
    <row r="849683" spans="68:68" customFormat="1">
      <c r="BP849683" s="90"/>
    </row>
    <row r="849684" spans="68:68" customFormat="1">
      <c r="BP849684" s="90"/>
    </row>
    <row r="849685" spans="68:68" customFormat="1">
      <c r="BP849685" s="90"/>
    </row>
    <row r="849686" spans="68:68" customFormat="1">
      <c r="BP849686" s="90"/>
    </row>
    <row r="849687" spans="68:68" customFormat="1">
      <c r="BP849687" s="90"/>
    </row>
    <row r="849688" spans="68:68" customFormat="1">
      <c r="BP849688" s="90"/>
    </row>
    <row r="849689" spans="68:68" customFormat="1">
      <c r="BP849689" s="90"/>
    </row>
    <row r="849690" spans="68:68" customFormat="1">
      <c r="BP849690" s="90"/>
    </row>
    <row r="849691" spans="68:68" customFormat="1">
      <c r="BP849691" s="90"/>
    </row>
    <row r="849692" spans="68:68" customFormat="1">
      <c r="BP849692" s="90"/>
    </row>
    <row r="849693" spans="68:68" customFormat="1">
      <c r="BP849693" s="90"/>
    </row>
    <row r="849694" spans="68:68" customFormat="1">
      <c r="BP849694" s="90"/>
    </row>
    <row r="849695" spans="68:68" customFormat="1">
      <c r="BP849695" s="90"/>
    </row>
    <row r="849696" spans="68:68" customFormat="1">
      <c r="BP849696" s="90"/>
    </row>
    <row r="849697" spans="68:68" customFormat="1">
      <c r="BP849697" s="90"/>
    </row>
    <row r="849698" spans="68:68" customFormat="1">
      <c r="BP849698" s="90"/>
    </row>
    <row r="849699" spans="68:68" customFormat="1">
      <c r="BP849699" s="90"/>
    </row>
    <row r="849700" spans="68:68" customFormat="1">
      <c r="BP849700" s="90"/>
    </row>
    <row r="849701" spans="68:68" customFormat="1">
      <c r="BP849701" s="90"/>
    </row>
    <row r="849702" spans="68:68" customFormat="1">
      <c r="BP849702" s="90"/>
    </row>
    <row r="849703" spans="68:68" customFormat="1">
      <c r="BP849703" s="90"/>
    </row>
    <row r="849704" spans="68:68" customFormat="1">
      <c r="BP849704" s="90"/>
    </row>
    <row r="849705" spans="68:68" customFormat="1">
      <c r="BP849705" s="90"/>
    </row>
    <row r="849706" spans="68:68" customFormat="1">
      <c r="BP849706" s="90"/>
    </row>
    <row r="849707" spans="68:68" customFormat="1">
      <c r="BP849707" s="90"/>
    </row>
    <row r="849708" spans="68:68" customFormat="1">
      <c r="BP849708" s="90"/>
    </row>
    <row r="849709" spans="68:68" customFormat="1">
      <c r="BP849709" s="90"/>
    </row>
    <row r="849710" spans="68:68" customFormat="1">
      <c r="BP849710" s="90"/>
    </row>
    <row r="849711" spans="68:68" customFormat="1">
      <c r="BP849711" s="90"/>
    </row>
    <row r="849712" spans="68:68" customFormat="1">
      <c r="BP849712" s="90"/>
    </row>
    <row r="849713" spans="68:68" customFormat="1">
      <c r="BP849713" s="90"/>
    </row>
    <row r="849714" spans="68:68" customFormat="1">
      <c r="BP849714" s="90"/>
    </row>
    <row r="849715" spans="68:68" customFormat="1">
      <c r="BP849715" s="90"/>
    </row>
    <row r="849716" spans="68:68" customFormat="1">
      <c r="BP849716" s="90"/>
    </row>
    <row r="849717" spans="68:68" customFormat="1">
      <c r="BP849717" s="90"/>
    </row>
    <row r="849718" spans="68:68" customFormat="1">
      <c r="BP849718" s="90"/>
    </row>
    <row r="849719" spans="68:68" customFormat="1">
      <c r="BP849719" s="90"/>
    </row>
    <row r="849720" spans="68:68" customFormat="1">
      <c r="BP849720" s="90"/>
    </row>
    <row r="849721" spans="68:68" customFormat="1">
      <c r="BP849721" s="90"/>
    </row>
    <row r="849722" spans="68:68" customFormat="1">
      <c r="BP849722" s="90"/>
    </row>
    <row r="849723" spans="68:68" customFormat="1">
      <c r="BP849723" s="90"/>
    </row>
    <row r="849724" spans="68:68" customFormat="1">
      <c r="BP849724" s="90"/>
    </row>
    <row r="849725" spans="68:68" customFormat="1">
      <c r="BP849725" s="90"/>
    </row>
    <row r="849726" spans="68:68" customFormat="1">
      <c r="BP849726" s="90"/>
    </row>
    <row r="849727" spans="68:68" customFormat="1">
      <c r="BP849727" s="90"/>
    </row>
    <row r="849728" spans="68:68" customFormat="1">
      <c r="BP849728" s="90"/>
    </row>
    <row r="849729" spans="68:68" customFormat="1">
      <c r="BP849729" s="90"/>
    </row>
    <row r="849730" spans="68:68" customFormat="1">
      <c r="BP849730" s="90"/>
    </row>
    <row r="849731" spans="68:68" customFormat="1">
      <c r="BP849731" s="90"/>
    </row>
    <row r="849732" spans="68:68" customFormat="1">
      <c r="BP849732" s="90"/>
    </row>
    <row r="849733" spans="68:68" customFormat="1">
      <c r="BP849733" s="90"/>
    </row>
    <row r="849734" spans="68:68" customFormat="1">
      <c r="BP849734" s="90"/>
    </row>
    <row r="849735" spans="68:68" customFormat="1">
      <c r="BP849735" s="90"/>
    </row>
    <row r="849736" spans="68:68" customFormat="1">
      <c r="BP849736" s="90"/>
    </row>
    <row r="849737" spans="68:68" customFormat="1">
      <c r="BP849737" s="90"/>
    </row>
    <row r="849738" spans="68:68" customFormat="1">
      <c r="BP849738" s="90"/>
    </row>
    <row r="849739" spans="68:68" customFormat="1">
      <c r="BP849739" s="90"/>
    </row>
    <row r="849740" spans="68:68" customFormat="1">
      <c r="BP849740" s="90"/>
    </row>
    <row r="849741" spans="68:68" customFormat="1">
      <c r="BP849741" s="90"/>
    </row>
    <row r="849742" spans="68:68" customFormat="1">
      <c r="BP849742" s="90"/>
    </row>
    <row r="849743" spans="68:68" customFormat="1">
      <c r="BP849743" s="90"/>
    </row>
    <row r="849744" spans="68:68" customFormat="1">
      <c r="BP849744" s="90"/>
    </row>
    <row r="849745" spans="68:68" customFormat="1">
      <c r="BP849745" s="90"/>
    </row>
    <row r="849746" spans="68:68" customFormat="1">
      <c r="BP849746" s="90"/>
    </row>
    <row r="849747" spans="68:68" customFormat="1">
      <c r="BP849747" s="90"/>
    </row>
    <row r="849748" spans="68:68" customFormat="1">
      <c r="BP849748" s="90"/>
    </row>
    <row r="849749" spans="68:68" customFormat="1">
      <c r="BP849749" s="90"/>
    </row>
    <row r="849750" spans="68:68" customFormat="1">
      <c r="BP849750" s="90"/>
    </row>
    <row r="849751" spans="68:68" customFormat="1">
      <c r="BP849751" s="90"/>
    </row>
    <row r="849752" spans="68:68" customFormat="1">
      <c r="BP849752" s="90"/>
    </row>
    <row r="849753" spans="68:68" customFormat="1">
      <c r="BP849753" s="90"/>
    </row>
    <row r="849754" spans="68:68" customFormat="1">
      <c r="BP849754" s="90"/>
    </row>
    <row r="849755" spans="68:68" customFormat="1">
      <c r="BP849755" s="90"/>
    </row>
    <row r="849756" spans="68:68" customFormat="1">
      <c r="BP849756" s="90"/>
    </row>
    <row r="849757" spans="68:68" customFormat="1">
      <c r="BP849757" s="90"/>
    </row>
    <row r="849758" spans="68:68" customFormat="1">
      <c r="BP849758" s="90"/>
    </row>
    <row r="849759" spans="68:68" customFormat="1">
      <c r="BP849759" s="90"/>
    </row>
    <row r="849760" spans="68:68" customFormat="1">
      <c r="BP849760" s="90"/>
    </row>
    <row r="849761" spans="68:68" customFormat="1">
      <c r="BP849761" s="90"/>
    </row>
    <row r="849762" spans="68:68" customFormat="1">
      <c r="BP849762" s="90"/>
    </row>
    <row r="849763" spans="68:68" customFormat="1">
      <c r="BP849763" s="90"/>
    </row>
    <row r="849764" spans="68:68" customFormat="1">
      <c r="BP849764" s="90"/>
    </row>
    <row r="849765" spans="68:68" customFormat="1">
      <c r="BP849765" s="90"/>
    </row>
    <row r="849766" spans="68:68" customFormat="1">
      <c r="BP849766" s="90"/>
    </row>
    <row r="849767" spans="68:68" customFormat="1">
      <c r="BP849767" s="90"/>
    </row>
    <row r="849768" spans="68:68" customFormat="1">
      <c r="BP849768" s="90"/>
    </row>
    <row r="849769" spans="68:68" customFormat="1">
      <c r="BP849769" s="90"/>
    </row>
    <row r="849770" spans="68:68" customFormat="1">
      <c r="BP849770" s="90"/>
    </row>
    <row r="849771" spans="68:68" customFormat="1">
      <c r="BP849771" s="90"/>
    </row>
    <row r="849772" spans="68:68" customFormat="1">
      <c r="BP849772" s="90"/>
    </row>
    <row r="849773" spans="68:68" customFormat="1">
      <c r="BP849773" s="90"/>
    </row>
    <row r="849774" spans="68:68" customFormat="1">
      <c r="BP849774" s="90"/>
    </row>
    <row r="849775" spans="68:68" customFormat="1">
      <c r="BP849775" s="90"/>
    </row>
    <row r="849776" spans="68:68" customFormat="1">
      <c r="BP849776" s="90"/>
    </row>
    <row r="849777" spans="68:68" customFormat="1">
      <c r="BP849777" s="90"/>
    </row>
    <row r="849778" spans="68:68" customFormat="1">
      <c r="BP849778" s="90"/>
    </row>
    <row r="849779" spans="68:68" customFormat="1">
      <c r="BP849779" s="90"/>
    </row>
    <row r="849780" spans="68:68" customFormat="1">
      <c r="BP849780" s="90"/>
    </row>
    <row r="849781" spans="68:68" customFormat="1">
      <c r="BP849781" s="90"/>
    </row>
    <row r="849782" spans="68:68" customFormat="1">
      <c r="BP849782" s="90"/>
    </row>
    <row r="849783" spans="68:68" customFormat="1">
      <c r="BP849783" s="90"/>
    </row>
    <row r="849784" spans="68:68" customFormat="1">
      <c r="BP849784" s="90"/>
    </row>
    <row r="849785" spans="68:68" customFormat="1">
      <c r="BP849785" s="90"/>
    </row>
    <row r="849786" spans="68:68" customFormat="1">
      <c r="BP849786" s="90"/>
    </row>
    <row r="849787" spans="68:68" customFormat="1">
      <c r="BP849787" s="90"/>
    </row>
    <row r="849788" spans="68:68" customFormat="1">
      <c r="BP849788" s="90"/>
    </row>
    <row r="849789" spans="68:68" customFormat="1">
      <c r="BP849789" s="90"/>
    </row>
    <row r="849790" spans="68:68" customFormat="1">
      <c r="BP849790" s="90"/>
    </row>
    <row r="849791" spans="68:68" customFormat="1">
      <c r="BP849791" s="90"/>
    </row>
    <row r="849792" spans="68:68" customFormat="1">
      <c r="BP849792" s="90"/>
    </row>
    <row r="849793" spans="68:68" customFormat="1">
      <c r="BP849793" s="90"/>
    </row>
    <row r="849794" spans="68:68" customFormat="1">
      <c r="BP849794" s="90"/>
    </row>
    <row r="849795" spans="68:68" customFormat="1">
      <c r="BP849795" s="90"/>
    </row>
    <row r="849796" spans="68:68" customFormat="1">
      <c r="BP849796" s="90"/>
    </row>
    <row r="849797" spans="68:68" customFormat="1">
      <c r="BP849797" s="90"/>
    </row>
    <row r="849798" spans="68:68" customFormat="1">
      <c r="BP849798" s="90"/>
    </row>
    <row r="849799" spans="68:68" customFormat="1">
      <c r="BP849799" s="90"/>
    </row>
    <row r="849800" spans="68:68" customFormat="1">
      <c r="BP849800" s="90"/>
    </row>
    <row r="849801" spans="68:68" customFormat="1">
      <c r="BP849801" s="90"/>
    </row>
    <row r="849802" spans="68:68" customFormat="1">
      <c r="BP849802" s="90"/>
    </row>
    <row r="849803" spans="68:68" customFormat="1">
      <c r="BP849803" s="90"/>
    </row>
    <row r="849804" spans="68:68" customFormat="1">
      <c r="BP849804" s="90"/>
    </row>
    <row r="849805" spans="68:68" customFormat="1">
      <c r="BP849805" s="90"/>
    </row>
    <row r="849806" spans="68:68" customFormat="1">
      <c r="BP849806" s="90"/>
    </row>
    <row r="849807" spans="68:68" customFormat="1">
      <c r="BP849807" s="90"/>
    </row>
    <row r="849808" spans="68:68" customFormat="1">
      <c r="BP849808" s="90"/>
    </row>
    <row r="849809" spans="68:68" customFormat="1">
      <c r="BP849809" s="90"/>
    </row>
    <row r="849810" spans="68:68" customFormat="1">
      <c r="BP849810" s="90"/>
    </row>
    <row r="849811" spans="68:68" customFormat="1">
      <c r="BP849811" s="90"/>
    </row>
    <row r="849812" spans="68:68" customFormat="1">
      <c r="BP849812" s="90"/>
    </row>
    <row r="849813" spans="68:68" customFormat="1">
      <c r="BP849813" s="90"/>
    </row>
    <row r="849814" spans="68:68" customFormat="1">
      <c r="BP849814" s="90"/>
    </row>
    <row r="849815" spans="68:68" customFormat="1">
      <c r="BP849815" s="90"/>
    </row>
    <row r="849816" spans="68:68" customFormat="1">
      <c r="BP849816" s="90"/>
    </row>
    <row r="849817" spans="68:68" customFormat="1">
      <c r="BP849817" s="90"/>
    </row>
    <row r="849818" spans="68:68" customFormat="1">
      <c r="BP849818" s="90"/>
    </row>
    <row r="849819" spans="68:68" customFormat="1">
      <c r="BP849819" s="90"/>
    </row>
    <row r="849820" spans="68:68" customFormat="1">
      <c r="BP849820" s="90"/>
    </row>
    <row r="849821" spans="68:68" customFormat="1">
      <c r="BP849821" s="90"/>
    </row>
    <row r="849822" spans="68:68" customFormat="1">
      <c r="BP849822" s="90"/>
    </row>
    <row r="849823" spans="68:68" customFormat="1">
      <c r="BP849823" s="90"/>
    </row>
    <row r="849824" spans="68:68" customFormat="1">
      <c r="BP849824" s="90"/>
    </row>
    <row r="849825" spans="68:68" customFormat="1">
      <c r="BP849825" s="90"/>
    </row>
    <row r="849826" spans="68:68" customFormat="1">
      <c r="BP849826" s="90"/>
    </row>
    <row r="849827" spans="68:68" customFormat="1">
      <c r="BP849827" s="90"/>
    </row>
    <row r="849828" spans="68:68" customFormat="1">
      <c r="BP849828" s="90"/>
    </row>
    <row r="849829" spans="68:68" customFormat="1">
      <c r="BP849829" s="90"/>
    </row>
    <row r="849830" spans="68:68" customFormat="1">
      <c r="BP849830" s="90"/>
    </row>
    <row r="849831" spans="68:68" customFormat="1">
      <c r="BP849831" s="90"/>
    </row>
    <row r="849832" spans="68:68" customFormat="1">
      <c r="BP849832" s="90"/>
    </row>
    <row r="849833" spans="68:68" customFormat="1">
      <c r="BP849833" s="90"/>
    </row>
    <row r="849834" spans="68:68" customFormat="1">
      <c r="BP849834" s="90"/>
    </row>
    <row r="849835" spans="68:68" customFormat="1">
      <c r="BP849835" s="90"/>
    </row>
    <row r="849836" spans="68:68" customFormat="1">
      <c r="BP849836" s="90"/>
    </row>
    <row r="849837" spans="68:68" customFormat="1">
      <c r="BP849837" s="90"/>
    </row>
    <row r="849838" spans="68:68" customFormat="1">
      <c r="BP849838" s="90"/>
    </row>
    <row r="849839" spans="68:68" customFormat="1">
      <c r="BP849839" s="90"/>
    </row>
    <row r="849840" spans="68:68" customFormat="1">
      <c r="BP849840" s="90"/>
    </row>
    <row r="849841" spans="68:68" customFormat="1">
      <c r="BP849841" s="90"/>
    </row>
    <row r="849842" spans="68:68" customFormat="1">
      <c r="BP849842" s="90"/>
    </row>
    <row r="849843" spans="68:68" customFormat="1">
      <c r="BP849843" s="90"/>
    </row>
    <row r="849844" spans="68:68" customFormat="1">
      <c r="BP849844" s="90"/>
    </row>
    <row r="849845" spans="68:68" customFormat="1">
      <c r="BP849845" s="90"/>
    </row>
    <row r="849846" spans="68:68" customFormat="1">
      <c r="BP849846" s="90"/>
    </row>
    <row r="849847" spans="68:68" customFormat="1">
      <c r="BP849847" s="90"/>
    </row>
    <row r="849848" spans="68:68" customFormat="1">
      <c r="BP849848" s="90"/>
    </row>
    <row r="849849" spans="68:68" customFormat="1">
      <c r="BP849849" s="90"/>
    </row>
    <row r="849850" spans="68:68" customFormat="1">
      <c r="BP849850" s="90"/>
    </row>
    <row r="849851" spans="68:68" customFormat="1">
      <c r="BP849851" s="90"/>
    </row>
    <row r="849852" spans="68:68" customFormat="1">
      <c r="BP849852" s="90"/>
    </row>
    <row r="849853" spans="68:68" customFormat="1">
      <c r="BP849853" s="90"/>
    </row>
    <row r="849854" spans="68:68" customFormat="1">
      <c r="BP849854" s="90"/>
    </row>
    <row r="849855" spans="68:68" customFormat="1">
      <c r="BP849855" s="90"/>
    </row>
    <row r="849856" spans="68:68" customFormat="1">
      <c r="BP849856" s="90"/>
    </row>
    <row r="849857" spans="68:68" customFormat="1">
      <c r="BP849857" s="90"/>
    </row>
    <row r="849858" spans="68:68" customFormat="1">
      <c r="BP849858" s="90"/>
    </row>
    <row r="849859" spans="68:68" customFormat="1">
      <c r="BP849859" s="90"/>
    </row>
    <row r="849860" spans="68:68" customFormat="1">
      <c r="BP849860" s="90"/>
    </row>
    <row r="849861" spans="68:68" customFormat="1">
      <c r="BP849861" s="90"/>
    </row>
    <row r="849862" spans="68:68" customFormat="1">
      <c r="BP849862" s="90"/>
    </row>
    <row r="849863" spans="68:68" customFormat="1">
      <c r="BP849863" s="90"/>
    </row>
    <row r="849864" spans="68:68" customFormat="1">
      <c r="BP849864" s="90"/>
    </row>
    <row r="849865" spans="68:68" customFormat="1">
      <c r="BP849865" s="90"/>
    </row>
    <row r="849866" spans="68:68" customFormat="1">
      <c r="BP849866" s="90"/>
    </row>
    <row r="849867" spans="68:68" customFormat="1">
      <c r="BP849867" s="90"/>
    </row>
    <row r="849868" spans="68:68" customFormat="1">
      <c r="BP849868" s="90"/>
    </row>
    <row r="849869" spans="68:68" customFormat="1">
      <c r="BP849869" s="90"/>
    </row>
    <row r="849870" spans="68:68" customFormat="1">
      <c r="BP849870" s="90"/>
    </row>
    <row r="849871" spans="68:68" customFormat="1">
      <c r="BP849871" s="90"/>
    </row>
    <row r="849872" spans="68:68" customFormat="1">
      <c r="BP849872" s="90"/>
    </row>
    <row r="849873" spans="68:68" customFormat="1">
      <c r="BP849873" s="90"/>
    </row>
    <row r="849874" spans="68:68" customFormat="1">
      <c r="BP849874" s="90"/>
    </row>
    <row r="849875" spans="68:68" customFormat="1">
      <c r="BP849875" s="90"/>
    </row>
    <row r="849876" spans="68:68" customFormat="1">
      <c r="BP849876" s="90"/>
    </row>
    <row r="849877" spans="68:68" customFormat="1">
      <c r="BP849877" s="90"/>
    </row>
    <row r="849878" spans="68:68" customFormat="1">
      <c r="BP849878" s="90"/>
    </row>
    <row r="849879" spans="68:68" customFormat="1">
      <c r="BP849879" s="90"/>
    </row>
    <row r="849880" spans="68:68" customFormat="1">
      <c r="BP849880" s="90"/>
    </row>
    <row r="849881" spans="68:68" customFormat="1">
      <c r="BP849881" s="90"/>
    </row>
    <row r="849882" spans="68:68" customFormat="1">
      <c r="BP849882" s="90"/>
    </row>
    <row r="849883" spans="68:68" customFormat="1">
      <c r="BP849883" s="90"/>
    </row>
    <row r="849884" spans="68:68" customFormat="1">
      <c r="BP849884" s="90"/>
    </row>
    <row r="849885" spans="68:68" customFormat="1">
      <c r="BP849885" s="90"/>
    </row>
    <row r="849886" spans="68:68" customFormat="1">
      <c r="BP849886" s="90"/>
    </row>
    <row r="849887" spans="68:68" customFormat="1">
      <c r="BP849887" s="90"/>
    </row>
    <row r="849888" spans="68:68" customFormat="1">
      <c r="BP849888" s="90"/>
    </row>
    <row r="849889" spans="68:68" customFormat="1">
      <c r="BP849889" s="90"/>
    </row>
    <row r="849890" spans="68:68" customFormat="1">
      <c r="BP849890" s="90"/>
    </row>
    <row r="849891" spans="68:68" customFormat="1">
      <c r="BP849891" s="90"/>
    </row>
    <row r="849892" spans="68:68" customFormat="1">
      <c r="BP849892" s="90"/>
    </row>
    <row r="849893" spans="68:68" customFormat="1">
      <c r="BP849893" s="90"/>
    </row>
    <row r="849894" spans="68:68" customFormat="1">
      <c r="BP849894" s="90"/>
    </row>
    <row r="849895" spans="68:68" customFormat="1">
      <c r="BP849895" s="90"/>
    </row>
    <row r="849896" spans="68:68" customFormat="1">
      <c r="BP849896" s="90"/>
    </row>
    <row r="849897" spans="68:68" customFormat="1">
      <c r="BP849897" s="90"/>
    </row>
    <row r="849898" spans="68:68" customFormat="1">
      <c r="BP849898" s="90"/>
    </row>
    <row r="849899" spans="68:68" customFormat="1">
      <c r="BP849899" s="90"/>
    </row>
    <row r="849900" spans="68:68" customFormat="1">
      <c r="BP849900" s="90"/>
    </row>
    <row r="849901" spans="68:68" customFormat="1">
      <c r="BP849901" s="90"/>
    </row>
    <row r="849902" spans="68:68" customFormat="1">
      <c r="BP849902" s="90"/>
    </row>
    <row r="849903" spans="68:68" customFormat="1">
      <c r="BP849903" s="90"/>
    </row>
    <row r="849904" spans="68:68" customFormat="1">
      <c r="BP849904" s="90"/>
    </row>
    <row r="849905" spans="68:68" customFormat="1">
      <c r="BP849905" s="90"/>
    </row>
    <row r="849906" spans="68:68" customFormat="1">
      <c r="BP849906" s="90"/>
    </row>
    <row r="849907" spans="68:68" customFormat="1">
      <c r="BP849907" s="90"/>
    </row>
    <row r="849908" spans="68:68" customFormat="1">
      <c r="BP849908" s="90"/>
    </row>
    <row r="849909" spans="68:68" customFormat="1">
      <c r="BP849909" s="90"/>
    </row>
    <row r="849910" spans="68:68" customFormat="1">
      <c r="BP849910" s="90"/>
    </row>
    <row r="849911" spans="68:68" customFormat="1">
      <c r="BP849911" s="90"/>
    </row>
    <row r="849912" spans="68:68" customFormat="1">
      <c r="BP849912" s="90"/>
    </row>
    <row r="849913" spans="68:68" customFormat="1">
      <c r="BP849913" s="90"/>
    </row>
    <row r="849914" spans="68:68" customFormat="1">
      <c r="BP849914" s="90"/>
    </row>
    <row r="849915" spans="68:68" customFormat="1">
      <c r="BP849915" s="90"/>
    </row>
    <row r="849916" spans="68:68" customFormat="1">
      <c r="BP849916" s="90"/>
    </row>
    <row r="849917" spans="68:68" customFormat="1">
      <c r="BP849917" s="90"/>
    </row>
    <row r="849918" spans="68:68" customFormat="1">
      <c r="BP849918" s="90"/>
    </row>
    <row r="849919" spans="68:68" customFormat="1">
      <c r="BP849919" s="90"/>
    </row>
    <row r="849920" spans="68:68" customFormat="1">
      <c r="BP849920" s="90"/>
    </row>
    <row r="849921" spans="68:68" customFormat="1">
      <c r="BP849921" s="90"/>
    </row>
    <row r="849922" spans="68:68" customFormat="1">
      <c r="BP849922" s="90"/>
    </row>
    <row r="849923" spans="68:68" customFormat="1">
      <c r="BP849923" s="90"/>
    </row>
    <row r="849924" spans="68:68" customFormat="1">
      <c r="BP849924" s="90"/>
    </row>
    <row r="849925" spans="68:68" customFormat="1">
      <c r="BP849925" s="90"/>
    </row>
    <row r="849926" spans="68:68" customFormat="1">
      <c r="BP849926" s="90"/>
    </row>
    <row r="849927" spans="68:68" customFormat="1">
      <c r="BP849927" s="90"/>
    </row>
    <row r="849928" spans="68:68" customFormat="1">
      <c r="BP849928" s="90"/>
    </row>
    <row r="849929" spans="68:68" customFormat="1">
      <c r="BP849929" s="90"/>
    </row>
    <row r="849930" spans="68:68" customFormat="1">
      <c r="BP849930" s="90"/>
    </row>
    <row r="849931" spans="68:68" customFormat="1">
      <c r="BP849931" s="90"/>
    </row>
    <row r="849932" spans="68:68" customFormat="1">
      <c r="BP849932" s="90"/>
    </row>
    <row r="849933" spans="68:68" customFormat="1">
      <c r="BP849933" s="90"/>
    </row>
    <row r="849934" spans="68:68" customFormat="1">
      <c r="BP849934" s="90"/>
    </row>
    <row r="849935" spans="68:68" customFormat="1">
      <c r="BP849935" s="90"/>
    </row>
    <row r="849936" spans="68:68" customFormat="1">
      <c r="BP849936" s="90"/>
    </row>
    <row r="849937" spans="68:68" customFormat="1">
      <c r="BP849937" s="90"/>
    </row>
    <row r="849938" spans="68:68" customFormat="1">
      <c r="BP849938" s="90"/>
    </row>
    <row r="849939" spans="68:68" customFormat="1">
      <c r="BP849939" s="90"/>
    </row>
    <row r="849940" spans="68:68" customFormat="1">
      <c r="BP849940" s="90"/>
    </row>
    <row r="849941" spans="68:68" customFormat="1">
      <c r="BP849941" s="90"/>
    </row>
    <row r="849942" spans="68:68" customFormat="1">
      <c r="BP849942" s="90"/>
    </row>
    <row r="849943" spans="68:68" customFormat="1">
      <c r="BP849943" s="90"/>
    </row>
    <row r="849944" spans="68:68" customFormat="1">
      <c r="BP849944" s="90"/>
    </row>
    <row r="849945" spans="68:68" customFormat="1">
      <c r="BP849945" s="90"/>
    </row>
    <row r="849946" spans="68:68" customFormat="1">
      <c r="BP849946" s="90"/>
    </row>
    <row r="849947" spans="68:68" customFormat="1">
      <c r="BP849947" s="90"/>
    </row>
    <row r="849948" spans="68:68" customFormat="1">
      <c r="BP849948" s="90"/>
    </row>
    <row r="849949" spans="68:68" customFormat="1">
      <c r="BP849949" s="90"/>
    </row>
    <row r="849950" spans="68:68" customFormat="1">
      <c r="BP849950" s="90"/>
    </row>
    <row r="849951" spans="68:68" customFormat="1">
      <c r="BP849951" s="90"/>
    </row>
    <row r="849952" spans="68:68" customFormat="1">
      <c r="BP849952" s="90"/>
    </row>
    <row r="849953" spans="68:68" customFormat="1">
      <c r="BP849953" s="90"/>
    </row>
    <row r="849954" spans="68:68" customFormat="1">
      <c r="BP849954" s="90"/>
    </row>
    <row r="849955" spans="68:68" customFormat="1">
      <c r="BP849955" s="90"/>
    </row>
    <row r="849956" spans="68:68" customFormat="1">
      <c r="BP849956" s="90"/>
    </row>
    <row r="849957" spans="68:68" customFormat="1">
      <c r="BP849957" s="90"/>
    </row>
    <row r="849958" spans="68:68" customFormat="1">
      <c r="BP849958" s="90"/>
    </row>
    <row r="849959" spans="68:68" customFormat="1">
      <c r="BP849959" s="90"/>
    </row>
    <row r="849960" spans="68:68" customFormat="1">
      <c r="BP849960" s="90"/>
    </row>
    <row r="849961" spans="68:68" customFormat="1">
      <c r="BP849961" s="90"/>
    </row>
    <row r="849962" spans="68:68" customFormat="1">
      <c r="BP849962" s="90"/>
    </row>
    <row r="849963" spans="68:68" customFormat="1">
      <c r="BP849963" s="90"/>
    </row>
    <row r="849964" spans="68:68" customFormat="1">
      <c r="BP849964" s="90"/>
    </row>
    <row r="849965" spans="68:68" customFormat="1">
      <c r="BP849965" s="90"/>
    </row>
    <row r="849966" spans="68:68" customFormat="1">
      <c r="BP849966" s="90"/>
    </row>
    <row r="849967" spans="68:68" customFormat="1">
      <c r="BP849967" s="90"/>
    </row>
    <row r="849968" spans="68:68" customFormat="1">
      <c r="BP849968" s="90"/>
    </row>
    <row r="849969" spans="68:68" customFormat="1">
      <c r="BP849969" s="90"/>
    </row>
    <row r="849970" spans="68:68" customFormat="1">
      <c r="BP849970" s="90"/>
    </row>
    <row r="849971" spans="68:68" customFormat="1">
      <c r="BP849971" s="90"/>
    </row>
    <row r="849972" spans="68:68" customFormat="1">
      <c r="BP849972" s="90"/>
    </row>
    <row r="849973" spans="68:68" customFormat="1">
      <c r="BP849973" s="90"/>
    </row>
    <row r="849974" spans="68:68" customFormat="1">
      <c r="BP849974" s="90"/>
    </row>
    <row r="849975" spans="68:68" customFormat="1">
      <c r="BP849975" s="90"/>
    </row>
    <row r="849976" spans="68:68" customFormat="1">
      <c r="BP849976" s="90"/>
    </row>
    <row r="849977" spans="68:68" customFormat="1">
      <c r="BP849977" s="90"/>
    </row>
    <row r="849978" spans="68:68" customFormat="1">
      <c r="BP849978" s="90"/>
    </row>
    <row r="849979" spans="68:68" customFormat="1">
      <c r="BP849979" s="90"/>
    </row>
    <row r="849980" spans="68:68" customFormat="1">
      <c r="BP849980" s="90"/>
    </row>
    <row r="849981" spans="68:68" customFormat="1">
      <c r="BP849981" s="90"/>
    </row>
    <row r="849982" spans="68:68" customFormat="1">
      <c r="BP849982" s="90"/>
    </row>
    <row r="849983" spans="68:68" customFormat="1">
      <c r="BP849983" s="90"/>
    </row>
    <row r="849984" spans="68:68" customFormat="1">
      <c r="BP849984" s="90"/>
    </row>
    <row r="849985" spans="68:68" customFormat="1">
      <c r="BP849985" s="90"/>
    </row>
    <row r="849986" spans="68:68" customFormat="1">
      <c r="BP849986" s="90"/>
    </row>
    <row r="849987" spans="68:68" customFormat="1">
      <c r="BP849987" s="90"/>
    </row>
    <row r="849988" spans="68:68" customFormat="1">
      <c r="BP849988" s="90"/>
    </row>
    <row r="849989" spans="68:68" customFormat="1">
      <c r="BP849989" s="90"/>
    </row>
    <row r="849990" spans="68:68" customFormat="1">
      <c r="BP849990" s="90"/>
    </row>
    <row r="849991" spans="68:68" customFormat="1">
      <c r="BP849991" s="90"/>
    </row>
    <row r="849992" spans="68:68" customFormat="1">
      <c r="BP849992" s="90"/>
    </row>
    <row r="849993" spans="68:68" customFormat="1">
      <c r="BP849993" s="90"/>
    </row>
    <row r="849994" spans="68:68" customFormat="1">
      <c r="BP849994" s="90"/>
    </row>
    <row r="849995" spans="68:68" customFormat="1">
      <c r="BP849995" s="90"/>
    </row>
    <row r="849996" spans="68:68" customFormat="1">
      <c r="BP849996" s="90"/>
    </row>
    <row r="849997" spans="68:68" customFormat="1">
      <c r="BP849997" s="90"/>
    </row>
    <row r="849998" spans="68:68" customFormat="1">
      <c r="BP849998" s="90"/>
    </row>
    <row r="849999" spans="68:68" customFormat="1">
      <c r="BP849999" s="90"/>
    </row>
    <row r="850000" spans="68:68" customFormat="1">
      <c r="BP850000" s="90"/>
    </row>
    <row r="850001" spans="68:68" customFormat="1">
      <c r="BP850001" s="90"/>
    </row>
    <row r="850002" spans="68:68" customFormat="1">
      <c r="BP850002" s="90"/>
    </row>
    <row r="850003" spans="68:68" customFormat="1">
      <c r="BP850003" s="90"/>
    </row>
    <row r="850004" spans="68:68" customFormat="1">
      <c r="BP850004" s="90"/>
    </row>
    <row r="850005" spans="68:68" customFormat="1">
      <c r="BP850005" s="90"/>
    </row>
    <row r="850006" spans="68:68" customFormat="1">
      <c r="BP850006" s="90"/>
    </row>
    <row r="850007" spans="68:68" customFormat="1">
      <c r="BP850007" s="90"/>
    </row>
    <row r="850008" spans="68:68" customFormat="1">
      <c r="BP850008" s="90"/>
    </row>
    <row r="850009" spans="68:68" customFormat="1">
      <c r="BP850009" s="90"/>
    </row>
    <row r="850010" spans="68:68" customFormat="1">
      <c r="BP850010" s="90"/>
    </row>
    <row r="850011" spans="68:68" customFormat="1">
      <c r="BP850011" s="90"/>
    </row>
    <row r="850012" spans="68:68" customFormat="1">
      <c r="BP850012" s="90"/>
    </row>
    <row r="850013" spans="68:68" customFormat="1">
      <c r="BP850013" s="90"/>
    </row>
    <row r="850014" spans="68:68" customFormat="1">
      <c r="BP850014" s="90"/>
    </row>
    <row r="850015" spans="68:68" customFormat="1">
      <c r="BP850015" s="90"/>
    </row>
    <row r="850016" spans="68:68" customFormat="1">
      <c r="BP850016" s="90"/>
    </row>
    <row r="850017" spans="68:68" customFormat="1">
      <c r="BP850017" s="90"/>
    </row>
    <row r="850018" spans="68:68" customFormat="1">
      <c r="BP850018" s="90"/>
    </row>
    <row r="850019" spans="68:68" customFormat="1">
      <c r="BP850019" s="90"/>
    </row>
    <row r="850020" spans="68:68" customFormat="1">
      <c r="BP850020" s="90"/>
    </row>
    <row r="850021" spans="68:68" customFormat="1">
      <c r="BP850021" s="90"/>
    </row>
    <row r="850022" spans="68:68" customFormat="1">
      <c r="BP850022" s="90"/>
    </row>
    <row r="850023" spans="68:68" customFormat="1">
      <c r="BP850023" s="90"/>
    </row>
    <row r="850024" spans="68:68" customFormat="1">
      <c r="BP850024" s="90"/>
    </row>
    <row r="850025" spans="68:68" customFormat="1">
      <c r="BP850025" s="90"/>
    </row>
    <row r="850026" spans="68:68" customFormat="1">
      <c r="BP850026" s="90"/>
    </row>
    <row r="850027" spans="68:68" customFormat="1">
      <c r="BP850027" s="90"/>
    </row>
    <row r="850028" spans="68:68" customFormat="1">
      <c r="BP850028" s="90"/>
    </row>
    <row r="850029" spans="68:68" customFormat="1">
      <c r="BP850029" s="90"/>
    </row>
    <row r="850030" spans="68:68" customFormat="1">
      <c r="BP850030" s="90"/>
    </row>
    <row r="850031" spans="68:68" customFormat="1">
      <c r="BP850031" s="90"/>
    </row>
    <row r="850032" spans="68:68" customFormat="1">
      <c r="BP850032" s="90"/>
    </row>
    <row r="850033" spans="68:68" customFormat="1">
      <c r="BP850033" s="90"/>
    </row>
    <row r="850034" spans="68:68" customFormat="1">
      <c r="BP850034" s="90"/>
    </row>
    <row r="850035" spans="68:68" customFormat="1">
      <c r="BP850035" s="90"/>
    </row>
    <row r="850036" spans="68:68" customFormat="1">
      <c r="BP850036" s="90"/>
    </row>
    <row r="850037" spans="68:68" customFormat="1">
      <c r="BP850037" s="90"/>
    </row>
    <row r="850038" spans="68:68" customFormat="1">
      <c r="BP850038" s="90"/>
    </row>
    <row r="850039" spans="68:68" customFormat="1">
      <c r="BP850039" s="90"/>
    </row>
    <row r="850040" spans="68:68" customFormat="1">
      <c r="BP850040" s="90"/>
    </row>
    <row r="850041" spans="68:68" customFormat="1">
      <c r="BP850041" s="90"/>
    </row>
    <row r="850042" spans="68:68" customFormat="1">
      <c r="BP850042" s="90"/>
    </row>
    <row r="850043" spans="68:68" customFormat="1">
      <c r="BP850043" s="90"/>
    </row>
    <row r="850044" spans="68:68" customFormat="1">
      <c r="BP850044" s="90"/>
    </row>
    <row r="850045" spans="68:68" customFormat="1">
      <c r="BP850045" s="90"/>
    </row>
    <row r="850046" spans="68:68" customFormat="1">
      <c r="BP850046" s="90"/>
    </row>
    <row r="850047" spans="68:68" customFormat="1">
      <c r="BP850047" s="90"/>
    </row>
    <row r="850048" spans="68:68" customFormat="1">
      <c r="BP850048" s="90"/>
    </row>
    <row r="850049" spans="68:68" customFormat="1">
      <c r="BP850049" s="90"/>
    </row>
    <row r="850050" spans="68:68" customFormat="1">
      <c r="BP850050" s="90"/>
    </row>
    <row r="850051" spans="68:68" customFormat="1">
      <c r="BP850051" s="90"/>
    </row>
    <row r="850052" spans="68:68" customFormat="1">
      <c r="BP850052" s="90"/>
    </row>
    <row r="850053" spans="68:68" customFormat="1">
      <c r="BP850053" s="90"/>
    </row>
    <row r="850054" spans="68:68" customFormat="1">
      <c r="BP850054" s="90"/>
    </row>
    <row r="850055" spans="68:68" customFormat="1">
      <c r="BP850055" s="90"/>
    </row>
    <row r="850056" spans="68:68" customFormat="1">
      <c r="BP850056" s="90"/>
    </row>
    <row r="850057" spans="68:68" customFormat="1">
      <c r="BP850057" s="90"/>
    </row>
    <row r="850058" spans="68:68" customFormat="1">
      <c r="BP850058" s="90"/>
    </row>
    <row r="850059" spans="68:68" customFormat="1">
      <c r="BP850059" s="90"/>
    </row>
    <row r="850060" spans="68:68" customFormat="1">
      <c r="BP850060" s="90"/>
    </row>
    <row r="850061" spans="68:68" customFormat="1">
      <c r="BP850061" s="90"/>
    </row>
    <row r="850062" spans="68:68" customFormat="1">
      <c r="BP850062" s="90"/>
    </row>
    <row r="850063" spans="68:68" customFormat="1">
      <c r="BP850063" s="90"/>
    </row>
    <row r="850064" spans="68:68" customFormat="1">
      <c r="BP850064" s="90"/>
    </row>
    <row r="850065" spans="68:68" customFormat="1">
      <c r="BP850065" s="90"/>
    </row>
    <row r="850066" spans="68:68" customFormat="1">
      <c r="BP850066" s="90"/>
    </row>
    <row r="850067" spans="68:68" customFormat="1">
      <c r="BP850067" s="90"/>
    </row>
    <row r="850068" spans="68:68" customFormat="1">
      <c r="BP850068" s="90"/>
    </row>
    <row r="850069" spans="68:68" customFormat="1">
      <c r="BP850069" s="90"/>
    </row>
    <row r="850070" spans="68:68" customFormat="1">
      <c r="BP850070" s="90"/>
    </row>
    <row r="850071" spans="68:68" customFormat="1">
      <c r="BP850071" s="90"/>
    </row>
    <row r="850072" spans="68:68" customFormat="1">
      <c r="BP850072" s="90"/>
    </row>
    <row r="850073" spans="68:68" customFormat="1">
      <c r="BP850073" s="90"/>
    </row>
    <row r="850074" spans="68:68" customFormat="1">
      <c r="BP850074" s="90"/>
    </row>
    <row r="850075" spans="68:68" customFormat="1">
      <c r="BP850075" s="90"/>
    </row>
    <row r="850076" spans="68:68" customFormat="1">
      <c r="BP850076" s="90"/>
    </row>
    <row r="850077" spans="68:68" customFormat="1">
      <c r="BP850077" s="90"/>
    </row>
    <row r="850078" spans="68:68" customFormat="1">
      <c r="BP850078" s="90"/>
    </row>
    <row r="850079" spans="68:68" customFormat="1">
      <c r="BP850079" s="90"/>
    </row>
    <row r="850080" spans="68:68" customFormat="1">
      <c r="BP850080" s="90"/>
    </row>
    <row r="850081" spans="68:68" customFormat="1">
      <c r="BP850081" s="90"/>
    </row>
    <row r="850082" spans="68:68" customFormat="1">
      <c r="BP850082" s="90"/>
    </row>
    <row r="850083" spans="68:68" customFormat="1">
      <c r="BP850083" s="90"/>
    </row>
    <row r="850084" spans="68:68" customFormat="1">
      <c r="BP850084" s="90"/>
    </row>
    <row r="850085" spans="68:68" customFormat="1">
      <c r="BP850085" s="90"/>
    </row>
    <row r="850086" spans="68:68" customFormat="1">
      <c r="BP850086" s="90"/>
    </row>
    <row r="850087" spans="68:68" customFormat="1">
      <c r="BP850087" s="90"/>
    </row>
    <row r="850088" spans="68:68" customFormat="1">
      <c r="BP850088" s="90"/>
    </row>
    <row r="850089" spans="68:68" customFormat="1">
      <c r="BP850089" s="90"/>
    </row>
    <row r="850090" spans="68:68" customFormat="1">
      <c r="BP850090" s="90"/>
    </row>
    <row r="850091" spans="68:68" customFormat="1">
      <c r="BP850091" s="90"/>
    </row>
    <row r="850092" spans="68:68" customFormat="1">
      <c r="BP850092" s="90"/>
    </row>
    <row r="850093" spans="68:68" customFormat="1">
      <c r="BP850093" s="90"/>
    </row>
    <row r="850094" spans="68:68" customFormat="1">
      <c r="BP850094" s="90"/>
    </row>
    <row r="850095" spans="68:68" customFormat="1">
      <c r="BP850095" s="90"/>
    </row>
    <row r="850096" spans="68:68" customFormat="1">
      <c r="BP850096" s="90"/>
    </row>
    <row r="850097" spans="68:68" customFormat="1">
      <c r="BP850097" s="90"/>
    </row>
    <row r="850098" spans="68:68" customFormat="1">
      <c r="BP850098" s="90"/>
    </row>
    <row r="850099" spans="68:68" customFormat="1">
      <c r="BP850099" s="90"/>
    </row>
    <row r="850100" spans="68:68" customFormat="1">
      <c r="BP850100" s="90"/>
    </row>
    <row r="850101" spans="68:68" customFormat="1">
      <c r="BP850101" s="90"/>
    </row>
    <row r="850102" spans="68:68" customFormat="1">
      <c r="BP850102" s="90"/>
    </row>
    <row r="850103" spans="68:68" customFormat="1">
      <c r="BP850103" s="90"/>
    </row>
    <row r="850104" spans="68:68" customFormat="1">
      <c r="BP850104" s="90"/>
    </row>
    <row r="850105" spans="68:68" customFormat="1">
      <c r="BP850105" s="90"/>
    </row>
    <row r="850106" spans="68:68" customFormat="1">
      <c r="BP850106" s="90"/>
    </row>
    <row r="850107" spans="68:68" customFormat="1">
      <c r="BP850107" s="90"/>
    </row>
    <row r="850108" spans="68:68" customFormat="1">
      <c r="BP850108" s="90"/>
    </row>
    <row r="850109" spans="68:68" customFormat="1">
      <c r="BP850109" s="90"/>
    </row>
    <row r="850110" spans="68:68" customFormat="1">
      <c r="BP850110" s="90"/>
    </row>
    <row r="850111" spans="68:68" customFormat="1">
      <c r="BP850111" s="90"/>
    </row>
    <row r="850112" spans="68:68" customFormat="1">
      <c r="BP850112" s="90"/>
    </row>
    <row r="850113" spans="68:68" customFormat="1">
      <c r="BP850113" s="90"/>
    </row>
    <row r="850114" spans="68:68" customFormat="1">
      <c r="BP850114" s="90"/>
    </row>
    <row r="850115" spans="68:68" customFormat="1">
      <c r="BP850115" s="90"/>
    </row>
    <row r="850116" spans="68:68" customFormat="1">
      <c r="BP850116" s="90"/>
    </row>
    <row r="850117" spans="68:68" customFormat="1">
      <c r="BP850117" s="90"/>
    </row>
    <row r="850118" spans="68:68" customFormat="1">
      <c r="BP850118" s="90"/>
    </row>
    <row r="850119" spans="68:68" customFormat="1">
      <c r="BP850119" s="90"/>
    </row>
    <row r="850120" spans="68:68" customFormat="1">
      <c r="BP850120" s="90"/>
    </row>
    <row r="850121" spans="68:68" customFormat="1">
      <c r="BP850121" s="90"/>
    </row>
    <row r="850122" spans="68:68" customFormat="1">
      <c r="BP850122" s="90"/>
    </row>
    <row r="850123" spans="68:68" customFormat="1">
      <c r="BP850123" s="90"/>
    </row>
    <row r="850124" spans="68:68" customFormat="1">
      <c r="BP850124" s="90"/>
    </row>
    <row r="850125" spans="68:68" customFormat="1">
      <c r="BP850125" s="90"/>
    </row>
    <row r="850126" spans="68:68" customFormat="1">
      <c r="BP850126" s="90"/>
    </row>
    <row r="850127" spans="68:68" customFormat="1">
      <c r="BP850127" s="90"/>
    </row>
    <row r="850128" spans="68:68" customFormat="1">
      <c r="BP850128" s="90"/>
    </row>
    <row r="850129" spans="68:68" customFormat="1">
      <c r="BP850129" s="90"/>
    </row>
    <row r="850130" spans="68:68" customFormat="1">
      <c r="BP850130" s="90"/>
    </row>
    <row r="850131" spans="68:68" customFormat="1">
      <c r="BP850131" s="90"/>
    </row>
    <row r="850132" spans="68:68" customFormat="1">
      <c r="BP850132" s="90"/>
    </row>
    <row r="850133" spans="68:68" customFormat="1">
      <c r="BP850133" s="90"/>
    </row>
    <row r="850134" spans="68:68" customFormat="1">
      <c r="BP850134" s="90"/>
    </row>
    <row r="850135" spans="68:68" customFormat="1">
      <c r="BP850135" s="90"/>
    </row>
    <row r="850136" spans="68:68" customFormat="1">
      <c r="BP850136" s="90"/>
    </row>
    <row r="850137" spans="68:68" customFormat="1">
      <c r="BP850137" s="90"/>
    </row>
    <row r="850138" spans="68:68" customFormat="1">
      <c r="BP850138" s="90"/>
    </row>
    <row r="850139" spans="68:68" customFormat="1">
      <c r="BP850139" s="90"/>
    </row>
    <row r="850140" spans="68:68" customFormat="1">
      <c r="BP850140" s="90"/>
    </row>
    <row r="850141" spans="68:68" customFormat="1">
      <c r="BP850141" s="90"/>
    </row>
    <row r="850142" spans="68:68" customFormat="1">
      <c r="BP850142" s="90"/>
    </row>
    <row r="850143" spans="68:68" customFormat="1">
      <c r="BP850143" s="90"/>
    </row>
    <row r="850144" spans="68:68" customFormat="1">
      <c r="BP850144" s="90"/>
    </row>
    <row r="850145" spans="68:68" customFormat="1">
      <c r="BP850145" s="90"/>
    </row>
    <row r="850146" spans="68:68" customFormat="1">
      <c r="BP850146" s="90"/>
    </row>
    <row r="850147" spans="68:68" customFormat="1">
      <c r="BP850147" s="90"/>
    </row>
    <row r="850148" spans="68:68" customFormat="1">
      <c r="BP850148" s="90"/>
    </row>
    <row r="850149" spans="68:68" customFormat="1">
      <c r="BP850149" s="90"/>
    </row>
    <row r="850150" spans="68:68" customFormat="1">
      <c r="BP850150" s="90"/>
    </row>
    <row r="850151" spans="68:68" customFormat="1">
      <c r="BP850151" s="90"/>
    </row>
    <row r="850152" spans="68:68" customFormat="1">
      <c r="BP850152" s="90"/>
    </row>
    <row r="850153" spans="68:68" customFormat="1">
      <c r="BP850153" s="90"/>
    </row>
    <row r="850154" spans="68:68" customFormat="1">
      <c r="BP850154" s="90"/>
    </row>
    <row r="850155" spans="68:68" customFormat="1">
      <c r="BP850155" s="90"/>
    </row>
    <row r="850156" spans="68:68" customFormat="1">
      <c r="BP850156" s="90"/>
    </row>
    <row r="850157" spans="68:68" customFormat="1">
      <c r="BP850157" s="90"/>
    </row>
    <row r="850158" spans="68:68" customFormat="1">
      <c r="BP850158" s="90"/>
    </row>
    <row r="850159" spans="68:68" customFormat="1">
      <c r="BP850159" s="90"/>
    </row>
    <row r="850160" spans="68:68" customFormat="1">
      <c r="BP850160" s="90"/>
    </row>
    <row r="850161" spans="68:68" customFormat="1">
      <c r="BP850161" s="90"/>
    </row>
    <row r="850162" spans="68:68" customFormat="1">
      <c r="BP850162" s="90"/>
    </row>
    <row r="850163" spans="68:68" customFormat="1">
      <c r="BP850163" s="90"/>
    </row>
    <row r="850164" spans="68:68" customFormat="1">
      <c r="BP850164" s="90"/>
    </row>
    <row r="850165" spans="68:68" customFormat="1">
      <c r="BP850165" s="90"/>
    </row>
    <row r="850166" spans="68:68" customFormat="1">
      <c r="BP850166" s="90"/>
    </row>
    <row r="850167" spans="68:68" customFormat="1">
      <c r="BP850167" s="90"/>
    </row>
    <row r="850168" spans="68:68" customFormat="1">
      <c r="BP850168" s="90"/>
    </row>
    <row r="850169" spans="68:68" customFormat="1">
      <c r="BP850169" s="90"/>
    </row>
    <row r="850170" spans="68:68" customFormat="1">
      <c r="BP850170" s="90"/>
    </row>
    <row r="850171" spans="68:68" customFormat="1">
      <c r="BP850171" s="90"/>
    </row>
    <row r="850172" spans="68:68" customFormat="1">
      <c r="BP850172" s="90"/>
    </row>
    <row r="850173" spans="68:68" customFormat="1">
      <c r="BP850173" s="90"/>
    </row>
    <row r="850174" spans="68:68" customFormat="1">
      <c r="BP850174" s="90"/>
    </row>
    <row r="850175" spans="68:68" customFormat="1">
      <c r="BP850175" s="90"/>
    </row>
    <row r="850176" spans="68:68" customFormat="1">
      <c r="BP850176" s="90"/>
    </row>
    <row r="850177" spans="68:68" customFormat="1">
      <c r="BP850177" s="90"/>
    </row>
    <row r="850178" spans="68:68" customFormat="1">
      <c r="BP850178" s="90"/>
    </row>
    <row r="850179" spans="68:68" customFormat="1">
      <c r="BP850179" s="90"/>
    </row>
    <row r="850180" spans="68:68" customFormat="1">
      <c r="BP850180" s="90"/>
    </row>
    <row r="850181" spans="68:68" customFormat="1">
      <c r="BP850181" s="90"/>
    </row>
    <row r="850182" spans="68:68" customFormat="1">
      <c r="BP850182" s="90"/>
    </row>
    <row r="850183" spans="68:68" customFormat="1">
      <c r="BP850183" s="90"/>
    </row>
    <row r="850184" spans="68:68" customFormat="1">
      <c r="BP850184" s="90"/>
    </row>
    <row r="850185" spans="68:68" customFormat="1">
      <c r="BP850185" s="90"/>
    </row>
    <row r="850186" spans="68:68" customFormat="1">
      <c r="BP850186" s="90"/>
    </row>
    <row r="850187" spans="68:68" customFormat="1">
      <c r="BP850187" s="90"/>
    </row>
    <row r="850188" spans="68:68" customFormat="1">
      <c r="BP850188" s="90"/>
    </row>
    <row r="850189" spans="68:68" customFormat="1">
      <c r="BP850189" s="90"/>
    </row>
    <row r="850190" spans="68:68" customFormat="1">
      <c r="BP850190" s="90"/>
    </row>
    <row r="850191" spans="68:68" customFormat="1">
      <c r="BP850191" s="90"/>
    </row>
    <row r="850192" spans="68:68" customFormat="1">
      <c r="BP850192" s="90"/>
    </row>
    <row r="850193" spans="68:68" customFormat="1">
      <c r="BP850193" s="90"/>
    </row>
    <row r="850194" spans="68:68" customFormat="1">
      <c r="BP850194" s="90"/>
    </row>
    <row r="850195" spans="68:68" customFormat="1">
      <c r="BP850195" s="90"/>
    </row>
    <row r="850196" spans="68:68" customFormat="1">
      <c r="BP850196" s="90"/>
    </row>
    <row r="850197" spans="68:68" customFormat="1">
      <c r="BP850197" s="90"/>
    </row>
    <row r="850198" spans="68:68" customFormat="1">
      <c r="BP850198" s="90"/>
    </row>
    <row r="850199" spans="68:68" customFormat="1">
      <c r="BP850199" s="90"/>
    </row>
    <row r="850200" spans="68:68" customFormat="1">
      <c r="BP850200" s="90"/>
    </row>
    <row r="850201" spans="68:68" customFormat="1">
      <c r="BP850201" s="90"/>
    </row>
    <row r="850202" spans="68:68" customFormat="1">
      <c r="BP850202" s="90"/>
    </row>
    <row r="850203" spans="68:68" customFormat="1">
      <c r="BP850203" s="90"/>
    </row>
    <row r="850204" spans="68:68" customFormat="1">
      <c r="BP850204" s="90"/>
    </row>
    <row r="850205" spans="68:68" customFormat="1">
      <c r="BP850205" s="90"/>
    </row>
    <row r="850206" spans="68:68" customFormat="1">
      <c r="BP850206" s="90"/>
    </row>
    <row r="850207" spans="68:68" customFormat="1">
      <c r="BP850207" s="90"/>
    </row>
    <row r="850208" spans="68:68" customFormat="1">
      <c r="BP850208" s="90"/>
    </row>
    <row r="850209" spans="68:68" customFormat="1">
      <c r="BP850209" s="90"/>
    </row>
    <row r="850210" spans="68:68" customFormat="1">
      <c r="BP850210" s="90"/>
    </row>
    <row r="850211" spans="68:68" customFormat="1">
      <c r="BP850211" s="90"/>
    </row>
    <row r="850212" spans="68:68" customFormat="1">
      <c r="BP850212" s="90"/>
    </row>
    <row r="850213" spans="68:68" customFormat="1">
      <c r="BP850213" s="90"/>
    </row>
    <row r="850214" spans="68:68" customFormat="1">
      <c r="BP850214" s="90"/>
    </row>
    <row r="850215" spans="68:68" customFormat="1">
      <c r="BP850215" s="90"/>
    </row>
    <row r="850216" spans="68:68" customFormat="1">
      <c r="BP850216" s="90"/>
    </row>
    <row r="850217" spans="68:68" customFormat="1">
      <c r="BP850217" s="90"/>
    </row>
    <row r="850218" spans="68:68" customFormat="1">
      <c r="BP850218" s="90"/>
    </row>
    <row r="850219" spans="68:68" customFormat="1">
      <c r="BP850219" s="90"/>
    </row>
    <row r="850220" spans="68:68" customFormat="1">
      <c r="BP850220" s="90"/>
    </row>
    <row r="850221" spans="68:68" customFormat="1">
      <c r="BP850221" s="90"/>
    </row>
    <row r="850222" spans="68:68" customFormat="1">
      <c r="BP850222" s="90"/>
    </row>
    <row r="850223" spans="68:68" customFormat="1">
      <c r="BP850223" s="90"/>
    </row>
    <row r="850224" spans="68:68" customFormat="1">
      <c r="BP850224" s="90"/>
    </row>
    <row r="850225" spans="68:68" customFormat="1">
      <c r="BP850225" s="90"/>
    </row>
    <row r="850226" spans="68:68" customFormat="1">
      <c r="BP850226" s="90"/>
    </row>
    <row r="850227" spans="68:68" customFormat="1">
      <c r="BP850227" s="90"/>
    </row>
    <row r="850228" spans="68:68" customFormat="1">
      <c r="BP850228" s="90"/>
    </row>
    <row r="850229" spans="68:68" customFormat="1">
      <c r="BP850229" s="90"/>
    </row>
    <row r="850230" spans="68:68" customFormat="1">
      <c r="BP850230" s="90"/>
    </row>
    <row r="850231" spans="68:68" customFormat="1">
      <c r="BP850231" s="90"/>
    </row>
    <row r="850232" spans="68:68" customFormat="1">
      <c r="BP850232" s="90"/>
    </row>
    <row r="850233" spans="68:68" customFormat="1">
      <c r="BP850233" s="90"/>
    </row>
    <row r="850234" spans="68:68" customFormat="1">
      <c r="BP850234" s="90"/>
    </row>
    <row r="850235" spans="68:68" customFormat="1">
      <c r="BP850235" s="90"/>
    </row>
    <row r="850236" spans="68:68" customFormat="1">
      <c r="BP850236" s="90"/>
    </row>
    <row r="850237" spans="68:68" customFormat="1">
      <c r="BP850237" s="90"/>
    </row>
    <row r="850238" spans="68:68" customFormat="1">
      <c r="BP850238" s="90"/>
    </row>
    <row r="850239" spans="68:68" customFormat="1">
      <c r="BP850239" s="90"/>
    </row>
    <row r="850240" spans="68:68" customFormat="1">
      <c r="BP850240" s="90"/>
    </row>
    <row r="850241" spans="68:68" customFormat="1">
      <c r="BP850241" s="90"/>
    </row>
    <row r="850242" spans="68:68" customFormat="1">
      <c r="BP850242" s="90"/>
    </row>
    <row r="850243" spans="68:68" customFormat="1">
      <c r="BP850243" s="90"/>
    </row>
    <row r="850244" spans="68:68" customFormat="1">
      <c r="BP850244" s="90"/>
    </row>
    <row r="850245" spans="68:68" customFormat="1">
      <c r="BP850245" s="90"/>
    </row>
    <row r="850246" spans="68:68" customFormat="1">
      <c r="BP850246" s="90"/>
    </row>
    <row r="850247" spans="68:68" customFormat="1">
      <c r="BP850247" s="90"/>
    </row>
    <row r="850248" spans="68:68" customFormat="1">
      <c r="BP850248" s="90"/>
    </row>
    <row r="850249" spans="68:68" customFormat="1">
      <c r="BP850249" s="90"/>
    </row>
    <row r="850250" spans="68:68" customFormat="1">
      <c r="BP850250" s="90"/>
    </row>
    <row r="850251" spans="68:68" customFormat="1">
      <c r="BP850251" s="90"/>
    </row>
    <row r="850252" spans="68:68" customFormat="1">
      <c r="BP850252" s="90"/>
    </row>
    <row r="850253" spans="68:68" customFormat="1">
      <c r="BP850253" s="90"/>
    </row>
    <row r="850254" spans="68:68" customFormat="1">
      <c r="BP850254" s="90"/>
    </row>
    <row r="850255" spans="68:68" customFormat="1">
      <c r="BP850255" s="90"/>
    </row>
    <row r="850256" spans="68:68" customFormat="1">
      <c r="BP850256" s="90"/>
    </row>
    <row r="850257" spans="68:68" customFormat="1">
      <c r="BP850257" s="90"/>
    </row>
    <row r="850258" spans="68:68" customFormat="1">
      <c r="BP850258" s="90"/>
    </row>
    <row r="850259" spans="68:68" customFormat="1">
      <c r="BP850259" s="90"/>
    </row>
    <row r="850260" spans="68:68" customFormat="1">
      <c r="BP850260" s="90"/>
    </row>
    <row r="850261" spans="68:68" customFormat="1">
      <c r="BP850261" s="90"/>
    </row>
    <row r="850262" spans="68:68" customFormat="1">
      <c r="BP850262" s="90"/>
    </row>
    <row r="850263" spans="68:68" customFormat="1">
      <c r="BP850263" s="90"/>
    </row>
    <row r="850264" spans="68:68" customFormat="1">
      <c r="BP850264" s="90"/>
    </row>
    <row r="850265" spans="68:68" customFormat="1">
      <c r="BP850265" s="90"/>
    </row>
    <row r="850266" spans="68:68" customFormat="1">
      <c r="BP850266" s="90"/>
    </row>
    <row r="850267" spans="68:68" customFormat="1">
      <c r="BP850267" s="90"/>
    </row>
    <row r="850268" spans="68:68" customFormat="1">
      <c r="BP850268" s="90"/>
    </row>
    <row r="850269" spans="68:68" customFormat="1">
      <c r="BP850269" s="90"/>
    </row>
    <row r="850270" spans="68:68" customFormat="1">
      <c r="BP850270" s="90"/>
    </row>
    <row r="850271" spans="68:68" customFormat="1">
      <c r="BP850271" s="90"/>
    </row>
    <row r="850272" spans="68:68" customFormat="1">
      <c r="BP850272" s="90"/>
    </row>
    <row r="850273" spans="68:68" customFormat="1">
      <c r="BP850273" s="90"/>
    </row>
    <row r="850274" spans="68:68" customFormat="1">
      <c r="BP850274" s="90"/>
    </row>
    <row r="850275" spans="68:68" customFormat="1">
      <c r="BP850275" s="90"/>
    </row>
    <row r="850276" spans="68:68" customFormat="1">
      <c r="BP850276" s="90"/>
    </row>
    <row r="850277" spans="68:68" customFormat="1">
      <c r="BP850277" s="90"/>
    </row>
    <row r="850278" spans="68:68" customFormat="1">
      <c r="BP850278" s="90"/>
    </row>
    <row r="850279" spans="68:68" customFormat="1">
      <c r="BP850279" s="90"/>
    </row>
    <row r="850280" spans="68:68" customFormat="1">
      <c r="BP850280" s="90"/>
    </row>
    <row r="850281" spans="68:68" customFormat="1">
      <c r="BP850281" s="90"/>
    </row>
    <row r="850282" spans="68:68" customFormat="1">
      <c r="BP850282" s="90"/>
    </row>
    <row r="850283" spans="68:68" customFormat="1">
      <c r="BP850283" s="90"/>
    </row>
    <row r="850284" spans="68:68" customFormat="1">
      <c r="BP850284" s="90"/>
    </row>
    <row r="850285" spans="68:68" customFormat="1">
      <c r="BP850285" s="90"/>
    </row>
    <row r="850286" spans="68:68" customFormat="1">
      <c r="BP850286" s="90"/>
    </row>
    <row r="850287" spans="68:68" customFormat="1">
      <c r="BP850287" s="90"/>
    </row>
    <row r="850288" spans="68:68" customFormat="1">
      <c r="BP850288" s="90"/>
    </row>
    <row r="850289" spans="68:68" customFormat="1">
      <c r="BP850289" s="90"/>
    </row>
    <row r="850290" spans="68:68" customFormat="1">
      <c r="BP850290" s="90"/>
    </row>
    <row r="850291" spans="68:68" customFormat="1">
      <c r="BP850291" s="90"/>
    </row>
    <row r="850292" spans="68:68" customFormat="1">
      <c r="BP850292" s="90"/>
    </row>
    <row r="850293" spans="68:68" customFormat="1">
      <c r="BP850293" s="90"/>
    </row>
    <row r="850294" spans="68:68" customFormat="1">
      <c r="BP850294" s="90"/>
    </row>
    <row r="850295" spans="68:68" customFormat="1">
      <c r="BP850295" s="90"/>
    </row>
    <row r="850296" spans="68:68" customFormat="1">
      <c r="BP850296" s="90"/>
    </row>
    <row r="850297" spans="68:68" customFormat="1">
      <c r="BP850297" s="90"/>
    </row>
    <row r="850298" spans="68:68" customFormat="1">
      <c r="BP850298" s="90"/>
    </row>
    <row r="850299" spans="68:68" customFormat="1">
      <c r="BP850299" s="90"/>
    </row>
    <row r="850300" spans="68:68" customFormat="1">
      <c r="BP850300" s="90"/>
    </row>
    <row r="850301" spans="68:68" customFormat="1">
      <c r="BP850301" s="90"/>
    </row>
    <row r="850302" spans="68:68" customFormat="1">
      <c r="BP850302" s="90"/>
    </row>
    <row r="850303" spans="68:68" customFormat="1">
      <c r="BP850303" s="90"/>
    </row>
    <row r="850304" spans="68:68" customFormat="1">
      <c r="BP850304" s="90"/>
    </row>
    <row r="850305" spans="68:68" customFormat="1">
      <c r="BP850305" s="90"/>
    </row>
    <row r="850306" spans="68:68" customFormat="1">
      <c r="BP850306" s="90"/>
    </row>
    <row r="850307" spans="68:68" customFormat="1">
      <c r="BP850307" s="90"/>
    </row>
    <row r="850308" spans="68:68" customFormat="1">
      <c r="BP850308" s="90"/>
    </row>
    <row r="850309" spans="68:68" customFormat="1">
      <c r="BP850309" s="90"/>
    </row>
    <row r="850310" spans="68:68" customFormat="1">
      <c r="BP850310" s="90"/>
    </row>
    <row r="850311" spans="68:68" customFormat="1">
      <c r="BP850311" s="90"/>
    </row>
    <row r="850312" spans="68:68" customFormat="1">
      <c r="BP850312" s="90"/>
    </row>
    <row r="850313" spans="68:68" customFormat="1">
      <c r="BP850313" s="90"/>
    </row>
    <row r="850314" spans="68:68" customFormat="1">
      <c r="BP850314" s="90"/>
    </row>
    <row r="850315" spans="68:68" customFormat="1">
      <c r="BP850315" s="90"/>
    </row>
    <row r="850316" spans="68:68" customFormat="1">
      <c r="BP850316" s="90"/>
    </row>
    <row r="850317" spans="68:68" customFormat="1">
      <c r="BP850317" s="90"/>
    </row>
    <row r="850318" spans="68:68" customFormat="1">
      <c r="BP850318" s="90"/>
    </row>
    <row r="850319" spans="68:68" customFormat="1">
      <c r="BP850319" s="90"/>
    </row>
    <row r="850320" spans="68:68" customFormat="1">
      <c r="BP850320" s="90"/>
    </row>
    <row r="850321" spans="68:68" customFormat="1">
      <c r="BP850321" s="90"/>
    </row>
    <row r="850322" spans="68:68" customFormat="1">
      <c r="BP850322" s="90"/>
    </row>
    <row r="850323" spans="68:68" customFormat="1">
      <c r="BP850323" s="90"/>
    </row>
    <row r="850324" spans="68:68" customFormat="1">
      <c r="BP850324" s="90"/>
    </row>
    <row r="850325" spans="68:68" customFormat="1">
      <c r="BP850325" s="90"/>
    </row>
    <row r="850326" spans="68:68" customFormat="1">
      <c r="BP850326" s="90"/>
    </row>
    <row r="850327" spans="68:68" customFormat="1">
      <c r="BP850327" s="90"/>
    </row>
    <row r="850328" spans="68:68" customFormat="1">
      <c r="BP850328" s="90"/>
    </row>
    <row r="850329" spans="68:68" customFormat="1">
      <c r="BP850329" s="90"/>
    </row>
    <row r="850330" spans="68:68" customFormat="1">
      <c r="BP850330" s="90"/>
    </row>
    <row r="850331" spans="68:68" customFormat="1">
      <c r="BP850331" s="90"/>
    </row>
    <row r="850332" spans="68:68" customFormat="1">
      <c r="BP850332" s="90"/>
    </row>
    <row r="850333" spans="68:68" customFormat="1">
      <c r="BP850333" s="90"/>
    </row>
    <row r="850334" spans="68:68" customFormat="1">
      <c r="BP850334" s="90"/>
    </row>
    <row r="850335" spans="68:68" customFormat="1">
      <c r="BP850335" s="90"/>
    </row>
    <row r="850336" spans="68:68" customFormat="1">
      <c r="BP850336" s="90"/>
    </row>
    <row r="850337" spans="68:68" customFormat="1">
      <c r="BP850337" s="90"/>
    </row>
    <row r="850338" spans="68:68" customFormat="1">
      <c r="BP850338" s="90"/>
    </row>
    <row r="850339" spans="68:68" customFormat="1">
      <c r="BP850339" s="90"/>
    </row>
    <row r="850340" spans="68:68" customFormat="1">
      <c r="BP850340" s="90"/>
    </row>
    <row r="850341" spans="68:68" customFormat="1">
      <c r="BP850341" s="90"/>
    </row>
    <row r="850342" spans="68:68" customFormat="1">
      <c r="BP850342" s="90"/>
    </row>
    <row r="850343" spans="68:68" customFormat="1">
      <c r="BP850343" s="90"/>
    </row>
    <row r="850344" spans="68:68" customFormat="1">
      <c r="BP850344" s="90"/>
    </row>
    <row r="850345" spans="68:68" customFormat="1">
      <c r="BP850345" s="90"/>
    </row>
    <row r="850346" spans="68:68" customFormat="1">
      <c r="BP850346" s="90"/>
    </row>
    <row r="850347" spans="68:68" customFormat="1">
      <c r="BP850347" s="90"/>
    </row>
    <row r="850348" spans="68:68" customFormat="1">
      <c r="BP850348" s="90"/>
    </row>
    <row r="850349" spans="68:68" customFormat="1">
      <c r="BP850349" s="90"/>
    </row>
    <row r="850350" spans="68:68" customFormat="1">
      <c r="BP850350" s="90"/>
    </row>
    <row r="850351" spans="68:68" customFormat="1">
      <c r="BP850351" s="90"/>
    </row>
    <row r="850352" spans="68:68" customFormat="1">
      <c r="BP850352" s="90"/>
    </row>
    <row r="850353" spans="68:68" customFormat="1">
      <c r="BP850353" s="90"/>
    </row>
    <row r="850354" spans="68:68" customFormat="1">
      <c r="BP850354" s="90"/>
    </row>
    <row r="850355" spans="68:68" customFormat="1">
      <c r="BP850355" s="90"/>
    </row>
    <row r="850356" spans="68:68" customFormat="1">
      <c r="BP850356" s="90"/>
    </row>
    <row r="850357" spans="68:68" customFormat="1">
      <c r="BP850357" s="90"/>
    </row>
    <row r="850358" spans="68:68" customFormat="1">
      <c r="BP850358" s="90"/>
    </row>
    <row r="850359" spans="68:68" customFormat="1">
      <c r="BP850359" s="90"/>
    </row>
    <row r="850360" spans="68:68" customFormat="1">
      <c r="BP850360" s="90"/>
    </row>
    <row r="850361" spans="68:68" customFormat="1">
      <c r="BP850361" s="90"/>
    </row>
    <row r="850362" spans="68:68" customFormat="1">
      <c r="BP850362" s="90"/>
    </row>
    <row r="850363" spans="68:68" customFormat="1">
      <c r="BP850363" s="90"/>
    </row>
    <row r="850364" spans="68:68" customFormat="1">
      <c r="BP850364" s="90"/>
    </row>
    <row r="850365" spans="68:68" customFormat="1">
      <c r="BP850365" s="90"/>
    </row>
    <row r="850366" spans="68:68" customFormat="1">
      <c r="BP850366" s="90"/>
    </row>
    <row r="850367" spans="68:68" customFormat="1">
      <c r="BP850367" s="90"/>
    </row>
    <row r="850368" spans="68:68" customFormat="1">
      <c r="BP850368" s="90"/>
    </row>
    <row r="850369" spans="68:68" customFormat="1">
      <c r="BP850369" s="90"/>
    </row>
    <row r="850370" spans="68:68" customFormat="1">
      <c r="BP850370" s="90"/>
    </row>
    <row r="850371" spans="68:68" customFormat="1">
      <c r="BP850371" s="90"/>
    </row>
    <row r="850372" spans="68:68" customFormat="1">
      <c r="BP850372" s="90"/>
    </row>
    <row r="850373" spans="68:68" customFormat="1">
      <c r="BP850373" s="90"/>
    </row>
    <row r="850374" spans="68:68" customFormat="1">
      <c r="BP850374" s="90"/>
    </row>
    <row r="850375" spans="68:68" customFormat="1">
      <c r="BP850375" s="90"/>
    </row>
    <row r="850376" spans="68:68" customFormat="1">
      <c r="BP850376" s="90"/>
    </row>
    <row r="850377" spans="68:68" customFormat="1">
      <c r="BP850377" s="90"/>
    </row>
    <row r="850378" spans="68:68" customFormat="1">
      <c r="BP850378" s="90"/>
    </row>
    <row r="850379" spans="68:68" customFormat="1">
      <c r="BP850379" s="90"/>
    </row>
    <row r="850380" spans="68:68" customFormat="1">
      <c r="BP850380" s="90"/>
    </row>
    <row r="850381" spans="68:68" customFormat="1">
      <c r="BP850381" s="90"/>
    </row>
    <row r="850382" spans="68:68" customFormat="1">
      <c r="BP850382" s="90"/>
    </row>
    <row r="850383" spans="68:68" customFormat="1">
      <c r="BP850383" s="90"/>
    </row>
    <row r="850384" spans="68:68" customFormat="1">
      <c r="BP850384" s="90"/>
    </row>
    <row r="850385" spans="68:68" customFormat="1">
      <c r="BP850385" s="90"/>
    </row>
    <row r="850386" spans="68:68" customFormat="1">
      <c r="BP850386" s="90"/>
    </row>
    <row r="850387" spans="68:68" customFormat="1">
      <c r="BP850387" s="90"/>
    </row>
    <row r="850388" spans="68:68" customFormat="1">
      <c r="BP850388" s="90"/>
    </row>
    <row r="850389" spans="68:68" customFormat="1">
      <c r="BP850389" s="90"/>
    </row>
    <row r="850390" spans="68:68" customFormat="1">
      <c r="BP850390" s="90"/>
    </row>
    <row r="850391" spans="68:68" customFormat="1">
      <c r="BP850391" s="90"/>
    </row>
    <row r="850392" spans="68:68" customFormat="1">
      <c r="BP850392" s="90"/>
    </row>
    <row r="850393" spans="68:68" customFormat="1">
      <c r="BP850393" s="90"/>
    </row>
    <row r="850394" spans="68:68" customFormat="1">
      <c r="BP850394" s="90"/>
    </row>
    <row r="850395" spans="68:68" customFormat="1">
      <c r="BP850395" s="90"/>
    </row>
    <row r="850396" spans="68:68" customFormat="1">
      <c r="BP850396" s="90"/>
    </row>
    <row r="850397" spans="68:68" customFormat="1">
      <c r="BP850397" s="90"/>
    </row>
    <row r="850398" spans="68:68" customFormat="1">
      <c r="BP850398" s="90"/>
    </row>
    <row r="850399" spans="68:68" customFormat="1">
      <c r="BP850399" s="90"/>
    </row>
    <row r="850400" spans="68:68" customFormat="1">
      <c r="BP850400" s="90"/>
    </row>
    <row r="850401" spans="68:68" customFormat="1">
      <c r="BP850401" s="90"/>
    </row>
    <row r="850402" spans="68:68" customFormat="1">
      <c r="BP850402" s="90"/>
    </row>
    <row r="850403" spans="68:68" customFormat="1">
      <c r="BP850403" s="90"/>
    </row>
    <row r="850404" spans="68:68" customFormat="1">
      <c r="BP850404" s="90"/>
    </row>
    <row r="850405" spans="68:68" customFormat="1">
      <c r="BP850405" s="90"/>
    </row>
    <row r="850406" spans="68:68" customFormat="1">
      <c r="BP850406" s="90"/>
    </row>
    <row r="850407" spans="68:68" customFormat="1">
      <c r="BP850407" s="90"/>
    </row>
    <row r="850408" spans="68:68" customFormat="1">
      <c r="BP850408" s="90"/>
    </row>
    <row r="850409" spans="68:68" customFormat="1">
      <c r="BP850409" s="90"/>
    </row>
    <row r="850410" spans="68:68" customFormat="1">
      <c r="BP850410" s="90"/>
    </row>
    <row r="850411" spans="68:68" customFormat="1">
      <c r="BP850411" s="90"/>
    </row>
    <row r="850412" spans="68:68" customFormat="1">
      <c r="BP850412" s="90"/>
    </row>
    <row r="850413" spans="68:68" customFormat="1">
      <c r="BP850413" s="90"/>
    </row>
    <row r="850414" spans="68:68" customFormat="1">
      <c r="BP850414" s="90"/>
    </row>
    <row r="850415" spans="68:68" customFormat="1">
      <c r="BP850415" s="90"/>
    </row>
    <row r="850416" spans="68:68" customFormat="1">
      <c r="BP850416" s="90"/>
    </row>
    <row r="850417" spans="68:68" customFormat="1">
      <c r="BP850417" s="90"/>
    </row>
    <row r="850418" spans="68:68" customFormat="1">
      <c r="BP850418" s="90"/>
    </row>
    <row r="850419" spans="68:68" customFormat="1">
      <c r="BP850419" s="90"/>
    </row>
    <row r="850420" spans="68:68" customFormat="1">
      <c r="BP850420" s="90"/>
    </row>
    <row r="850421" spans="68:68" customFormat="1">
      <c r="BP850421" s="90"/>
    </row>
    <row r="850422" spans="68:68" customFormat="1">
      <c r="BP850422" s="90"/>
    </row>
    <row r="850423" spans="68:68" customFormat="1">
      <c r="BP850423" s="90"/>
    </row>
    <row r="850424" spans="68:68" customFormat="1">
      <c r="BP850424" s="90"/>
    </row>
    <row r="850425" spans="68:68" customFormat="1">
      <c r="BP850425" s="90"/>
    </row>
    <row r="850426" spans="68:68" customFormat="1">
      <c r="BP850426" s="90"/>
    </row>
    <row r="850427" spans="68:68" customFormat="1">
      <c r="BP850427" s="90"/>
    </row>
    <row r="850428" spans="68:68" customFormat="1">
      <c r="BP850428" s="90"/>
    </row>
    <row r="850429" spans="68:68" customFormat="1">
      <c r="BP850429" s="90"/>
    </row>
    <row r="850430" spans="68:68" customFormat="1">
      <c r="BP850430" s="90"/>
    </row>
    <row r="850431" spans="68:68" customFormat="1">
      <c r="BP850431" s="90"/>
    </row>
    <row r="850432" spans="68:68" customFormat="1">
      <c r="BP850432" s="90"/>
    </row>
    <row r="850433" spans="68:68" customFormat="1">
      <c r="BP850433" s="90"/>
    </row>
    <row r="850434" spans="68:68" customFormat="1">
      <c r="BP850434" s="90"/>
    </row>
    <row r="850435" spans="68:68" customFormat="1">
      <c r="BP850435" s="90"/>
    </row>
    <row r="850436" spans="68:68" customFormat="1">
      <c r="BP850436" s="90"/>
    </row>
    <row r="850437" spans="68:68" customFormat="1">
      <c r="BP850437" s="90"/>
    </row>
    <row r="850438" spans="68:68" customFormat="1">
      <c r="BP850438" s="90"/>
    </row>
    <row r="850439" spans="68:68" customFormat="1">
      <c r="BP850439" s="90"/>
    </row>
    <row r="850440" spans="68:68" customFormat="1">
      <c r="BP850440" s="90"/>
    </row>
    <row r="850441" spans="68:68" customFormat="1">
      <c r="BP850441" s="90"/>
    </row>
    <row r="850442" spans="68:68" customFormat="1">
      <c r="BP850442" s="90"/>
    </row>
    <row r="850443" spans="68:68" customFormat="1">
      <c r="BP850443" s="90"/>
    </row>
    <row r="850444" spans="68:68" customFormat="1">
      <c r="BP850444" s="90"/>
    </row>
    <row r="850445" spans="68:68" customFormat="1">
      <c r="BP850445" s="90"/>
    </row>
    <row r="850446" spans="68:68" customFormat="1">
      <c r="BP850446" s="90"/>
    </row>
    <row r="850447" spans="68:68" customFormat="1">
      <c r="BP850447" s="90"/>
    </row>
    <row r="850448" spans="68:68" customFormat="1">
      <c r="BP850448" s="90"/>
    </row>
    <row r="850449" spans="68:68" customFormat="1">
      <c r="BP850449" s="90"/>
    </row>
    <row r="850450" spans="68:68" customFormat="1">
      <c r="BP850450" s="90"/>
    </row>
    <row r="850451" spans="68:68" customFormat="1">
      <c r="BP850451" s="90"/>
    </row>
    <row r="850452" spans="68:68" customFormat="1">
      <c r="BP850452" s="90"/>
    </row>
    <row r="850453" spans="68:68" customFormat="1">
      <c r="BP850453" s="90"/>
    </row>
    <row r="850454" spans="68:68" customFormat="1">
      <c r="BP850454" s="90"/>
    </row>
    <row r="850455" spans="68:68" customFormat="1">
      <c r="BP850455" s="90"/>
    </row>
    <row r="850456" spans="68:68" customFormat="1">
      <c r="BP850456" s="90"/>
    </row>
    <row r="850457" spans="68:68" customFormat="1">
      <c r="BP850457" s="90"/>
    </row>
    <row r="850458" spans="68:68" customFormat="1">
      <c r="BP850458" s="90"/>
    </row>
    <row r="850459" spans="68:68" customFormat="1">
      <c r="BP850459" s="90"/>
    </row>
    <row r="850460" spans="68:68" customFormat="1">
      <c r="BP850460" s="90"/>
    </row>
    <row r="850461" spans="68:68" customFormat="1">
      <c r="BP850461" s="90"/>
    </row>
    <row r="850462" spans="68:68" customFormat="1">
      <c r="BP850462" s="90"/>
    </row>
    <row r="850463" spans="68:68" customFormat="1">
      <c r="BP850463" s="90"/>
    </row>
    <row r="850464" spans="68:68" customFormat="1">
      <c r="BP850464" s="90"/>
    </row>
    <row r="850465" spans="68:68" customFormat="1">
      <c r="BP850465" s="90"/>
    </row>
    <row r="850466" spans="68:68" customFormat="1">
      <c r="BP850466" s="90"/>
    </row>
    <row r="850467" spans="68:68" customFormat="1">
      <c r="BP850467" s="90"/>
    </row>
    <row r="850468" spans="68:68" customFormat="1">
      <c r="BP850468" s="90"/>
    </row>
    <row r="850469" spans="68:68" customFormat="1">
      <c r="BP850469" s="90"/>
    </row>
    <row r="850470" spans="68:68" customFormat="1">
      <c r="BP850470" s="90"/>
    </row>
    <row r="850471" spans="68:68" customFormat="1">
      <c r="BP850471" s="90"/>
    </row>
    <row r="850472" spans="68:68" customFormat="1">
      <c r="BP850472" s="90"/>
    </row>
    <row r="850473" spans="68:68" customFormat="1">
      <c r="BP850473" s="90"/>
    </row>
    <row r="850474" spans="68:68" customFormat="1">
      <c r="BP850474" s="90"/>
    </row>
    <row r="850475" spans="68:68" customFormat="1">
      <c r="BP850475" s="90"/>
    </row>
    <row r="850476" spans="68:68" customFormat="1">
      <c r="BP850476" s="90"/>
    </row>
    <row r="850477" spans="68:68" customFormat="1">
      <c r="BP850477" s="90"/>
    </row>
    <row r="850478" spans="68:68" customFormat="1">
      <c r="BP850478" s="90"/>
    </row>
    <row r="850479" spans="68:68" customFormat="1">
      <c r="BP850479" s="90"/>
    </row>
    <row r="850480" spans="68:68" customFormat="1">
      <c r="BP850480" s="90"/>
    </row>
    <row r="850481" spans="68:68" customFormat="1">
      <c r="BP850481" s="90"/>
    </row>
    <row r="850482" spans="68:68" customFormat="1">
      <c r="BP850482" s="90"/>
    </row>
    <row r="850483" spans="68:68" customFormat="1">
      <c r="BP850483" s="90"/>
    </row>
    <row r="850484" spans="68:68" customFormat="1">
      <c r="BP850484" s="90"/>
    </row>
    <row r="850485" spans="68:68" customFormat="1">
      <c r="BP850485" s="90"/>
    </row>
    <row r="850486" spans="68:68" customFormat="1">
      <c r="BP850486" s="90"/>
    </row>
    <row r="850487" spans="68:68" customFormat="1">
      <c r="BP850487" s="90"/>
    </row>
    <row r="850488" spans="68:68" customFormat="1">
      <c r="BP850488" s="90"/>
    </row>
    <row r="850489" spans="68:68" customFormat="1">
      <c r="BP850489" s="90"/>
    </row>
    <row r="850490" spans="68:68" customFormat="1">
      <c r="BP850490" s="90"/>
    </row>
    <row r="850491" spans="68:68" customFormat="1">
      <c r="BP850491" s="90"/>
    </row>
    <row r="850492" spans="68:68" customFormat="1">
      <c r="BP850492" s="90"/>
    </row>
    <row r="850493" spans="68:68" customFormat="1">
      <c r="BP850493" s="90"/>
    </row>
    <row r="850494" spans="68:68" customFormat="1">
      <c r="BP850494" s="90"/>
    </row>
    <row r="850495" spans="68:68" customFormat="1">
      <c r="BP850495" s="90"/>
    </row>
    <row r="850496" spans="68:68" customFormat="1">
      <c r="BP850496" s="90"/>
    </row>
    <row r="850497" spans="68:68" customFormat="1">
      <c r="BP850497" s="90"/>
    </row>
    <row r="850498" spans="68:68" customFormat="1">
      <c r="BP850498" s="90"/>
    </row>
    <row r="850499" spans="68:68" customFormat="1">
      <c r="BP850499" s="90"/>
    </row>
    <row r="850500" spans="68:68" customFormat="1">
      <c r="BP850500" s="90"/>
    </row>
    <row r="850501" spans="68:68" customFormat="1">
      <c r="BP850501" s="90"/>
    </row>
    <row r="850502" spans="68:68" customFormat="1">
      <c r="BP850502" s="90"/>
    </row>
    <row r="850503" spans="68:68" customFormat="1">
      <c r="BP850503" s="90"/>
    </row>
    <row r="850504" spans="68:68" customFormat="1">
      <c r="BP850504" s="90"/>
    </row>
    <row r="850505" spans="68:68" customFormat="1">
      <c r="BP850505" s="90"/>
    </row>
    <row r="850506" spans="68:68" customFormat="1">
      <c r="BP850506" s="90"/>
    </row>
    <row r="850507" spans="68:68" customFormat="1">
      <c r="BP850507" s="90"/>
    </row>
    <row r="850508" spans="68:68" customFormat="1">
      <c r="BP850508" s="90"/>
    </row>
    <row r="850509" spans="68:68" customFormat="1">
      <c r="BP850509" s="90"/>
    </row>
    <row r="850510" spans="68:68" customFormat="1">
      <c r="BP850510" s="90"/>
    </row>
    <row r="850511" spans="68:68" customFormat="1">
      <c r="BP850511" s="90"/>
    </row>
    <row r="850512" spans="68:68" customFormat="1">
      <c r="BP850512" s="90"/>
    </row>
    <row r="850513" spans="68:68" customFormat="1">
      <c r="BP850513" s="90"/>
    </row>
    <row r="850514" spans="68:68" customFormat="1">
      <c r="BP850514" s="90"/>
    </row>
    <row r="850515" spans="68:68" customFormat="1">
      <c r="BP850515" s="90"/>
    </row>
    <row r="850516" spans="68:68" customFormat="1">
      <c r="BP850516" s="90"/>
    </row>
    <row r="850517" spans="68:68" customFormat="1">
      <c r="BP850517" s="90"/>
    </row>
    <row r="850518" spans="68:68" customFormat="1">
      <c r="BP850518" s="90"/>
    </row>
    <row r="850519" spans="68:68" customFormat="1">
      <c r="BP850519" s="90"/>
    </row>
    <row r="850520" spans="68:68" customFormat="1">
      <c r="BP850520" s="90"/>
    </row>
    <row r="850521" spans="68:68" customFormat="1">
      <c r="BP850521" s="90"/>
    </row>
    <row r="850522" spans="68:68" customFormat="1">
      <c r="BP850522" s="90"/>
    </row>
    <row r="850523" spans="68:68" customFormat="1">
      <c r="BP850523" s="90"/>
    </row>
    <row r="850524" spans="68:68" customFormat="1">
      <c r="BP850524" s="90"/>
    </row>
    <row r="850525" spans="68:68" customFormat="1">
      <c r="BP850525" s="90"/>
    </row>
    <row r="850526" spans="68:68" customFormat="1">
      <c r="BP850526" s="90"/>
    </row>
    <row r="850527" spans="68:68" customFormat="1">
      <c r="BP850527" s="90"/>
    </row>
    <row r="850528" spans="68:68" customFormat="1">
      <c r="BP850528" s="90"/>
    </row>
    <row r="850529" spans="68:68" customFormat="1">
      <c r="BP850529" s="90"/>
    </row>
    <row r="850530" spans="68:68" customFormat="1">
      <c r="BP850530" s="90"/>
    </row>
    <row r="850531" spans="68:68" customFormat="1">
      <c r="BP850531" s="90"/>
    </row>
    <row r="850532" spans="68:68" customFormat="1">
      <c r="BP850532" s="90"/>
    </row>
    <row r="850533" spans="68:68" customFormat="1">
      <c r="BP850533" s="90"/>
    </row>
    <row r="850534" spans="68:68" customFormat="1">
      <c r="BP850534" s="90"/>
    </row>
    <row r="850535" spans="68:68" customFormat="1">
      <c r="BP850535" s="90"/>
    </row>
    <row r="850536" spans="68:68" customFormat="1">
      <c r="BP850536" s="90"/>
    </row>
    <row r="850537" spans="68:68" customFormat="1">
      <c r="BP850537" s="90"/>
    </row>
    <row r="850538" spans="68:68" customFormat="1">
      <c r="BP850538" s="90"/>
    </row>
    <row r="850539" spans="68:68" customFormat="1">
      <c r="BP850539" s="90"/>
    </row>
    <row r="850540" spans="68:68" customFormat="1">
      <c r="BP850540" s="90"/>
    </row>
    <row r="850541" spans="68:68" customFormat="1">
      <c r="BP850541" s="90"/>
    </row>
    <row r="850542" spans="68:68" customFormat="1">
      <c r="BP850542" s="90"/>
    </row>
    <row r="850543" spans="68:68" customFormat="1">
      <c r="BP850543" s="90"/>
    </row>
    <row r="850544" spans="68:68" customFormat="1">
      <c r="BP850544" s="90"/>
    </row>
    <row r="850545" spans="68:68" customFormat="1">
      <c r="BP850545" s="90"/>
    </row>
    <row r="850546" spans="68:68" customFormat="1">
      <c r="BP850546" s="90"/>
    </row>
    <row r="850547" spans="68:68" customFormat="1">
      <c r="BP850547" s="90"/>
    </row>
    <row r="850548" spans="68:68" customFormat="1">
      <c r="BP850548" s="90"/>
    </row>
    <row r="850549" spans="68:68" customFormat="1">
      <c r="BP850549" s="90"/>
    </row>
    <row r="850550" spans="68:68" customFormat="1">
      <c r="BP850550" s="90"/>
    </row>
    <row r="850551" spans="68:68" customFormat="1">
      <c r="BP850551" s="90"/>
    </row>
    <row r="850552" spans="68:68" customFormat="1">
      <c r="BP850552" s="90"/>
    </row>
    <row r="850553" spans="68:68" customFormat="1">
      <c r="BP850553" s="90"/>
    </row>
    <row r="850554" spans="68:68" customFormat="1">
      <c r="BP850554" s="90"/>
    </row>
    <row r="850555" spans="68:68" customFormat="1">
      <c r="BP850555" s="90"/>
    </row>
    <row r="850556" spans="68:68" customFormat="1">
      <c r="BP850556" s="90"/>
    </row>
    <row r="850557" spans="68:68" customFormat="1">
      <c r="BP850557" s="90"/>
    </row>
    <row r="850558" spans="68:68" customFormat="1">
      <c r="BP850558" s="90"/>
    </row>
    <row r="850559" spans="68:68" customFormat="1">
      <c r="BP850559" s="90"/>
    </row>
    <row r="850560" spans="68:68" customFormat="1">
      <c r="BP850560" s="90"/>
    </row>
    <row r="850561" spans="68:68" customFormat="1">
      <c r="BP850561" s="90"/>
    </row>
    <row r="850562" spans="68:68" customFormat="1">
      <c r="BP850562" s="90"/>
    </row>
    <row r="850563" spans="68:68" customFormat="1">
      <c r="BP850563" s="90"/>
    </row>
    <row r="850564" spans="68:68" customFormat="1">
      <c r="BP850564" s="90"/>
    </row>
    <row r="850565" spans="68:68" customFormat="1">
      <c r="BP850565" s="90"/>
    </row>
    <row r="850566" spans="68:68" customFormat="1">
      <c r="BP850566" s="90"/>
    </row>
    <row r="850567" spans="68:68" customFormat="1">
      <c r="BP850567" s="90"/>
    </row>
    <row r="850568" spans="68:68" customFormat="1">
      <c r="BP850568" s="90"/>
    </row>
    <row r="850569" spans="68:68" customFormat="1">
      <c r="BP850569" s="90"/>
    </row>
    <row r="850570" spans="68:68" customFormat="1">
      <c r="BP850570" s="90"/>
    </row>
    <row r="850571" spans="68:68" customFormat="1">
      <c r="BP850571" s="90"/>
    </row>
    <row r="850572" spans="68:68" customFormat="1">
      <c r="BP850572" s="90"/>
    </row>
    <row r="850573" spans="68:68" customFormat="1">
      <c r="BP850573" s="90"/>
    </row>
    <row r="850574" spans="68:68" customFormat="1">
      <c r="BP850574" s="90"/>
    </row>
    <row r="850575" spans="68:68" customFormat="1">
      <c r="BP850575" s="90"/>
    </row>
    <row r="850576" spans="68:68" customFormat="1">
      <c r="BP850576" s="90"/>
    </row>
    <row r="850577" spans="68:68" customFormat="1">
      <c r="BP850577" s="90"/>
    </row>
    <row r="850578" spans="68:68" customFormat="1">
      <c r="BP850578" s="90"/>
    </row>
    <row r="850579" spans="68:68" customFormat="1">
      <c r="BP850579" s="90"/>
    </row>
    <row r="850580" spans="68:68" customFormat="1">
      <c r="BP850580" s="90"/>
    </row>
    <row r="850581" spans="68:68" customFormat="1">
      <c r="BP850581" s="90"/>
    </row>
    <row r="850582" spans="68:68" customFormat="1">
      <c r="BP850582" s="90"/>
    </row>
    <row r="850583" spans="68:68" customFormat="1">
      <c r="BP850583" s="90"/>
    </row>
    <row r="850584" spans="68:68" customFormat="1">
      <c r="BP850584" s="90"/>
    </row>
    <row r="850585" spans="68:68" customFormat="1">
      <c r="BP850585" s="90"/>
    </row>
    <row r="850586" spans="68:68" customFormat="1">
      <c r="BP850586" s="90"/>
    </row>
    <row r="850587" spans="68:68" customFormat="1">
      <c r="BP850587" s="90"/>
    </row>
    <row r="850588" spans="68:68" customFormat="1">
      <c r="BP850588" s="90"/>
    </row>
    <row r="850589" spans="68:68" customFormat="1">
      <c r="BP850589" s="90"/>
    </row>
    <row r="850590" spans="68:68" customFormat="1">
      <c r="BP850590" s="90"/>
    </row>
    <row r="850591" spans="68:68" customFormat="1">
      <c r="BP850591" s="90"/>
    </row>
    <row r="850592" spans="68:68" customFormat="1">
      <c r="BP850592" s="90"/>
    </row>
    <row r="850593" spans="68:68" customFormat="1">
      <c r="BP850593" s="90"/>
    </row>
    <row r="850594" spans="68:68" customFormat="1">
      <c r="BP850594" s="90"/>
    </row>
    <row r="850595" spans="68:68" customFormat="1">
      <c r="BP850595" s="90"/>
    </row>
    <row r="850596" spans="68:68" customFormat="1">
      <c r="BP850596" s="90"/>
    </row>
    <row r="850597" spans="68:68" customFormat="1">
      <c r="BP850597" s="90"/>
    </row>
    <row r="850598" spans="68:68" customFormat="1">
      <c r="BP850598" s="90"/>
    </row>
    <row r="850599" spans="68:68" customFormat="1">
      <c r="BP850599" s="90"/>
    </row>
    <row r="850600" spans="68:68" customFormat="1">
      <c r="BP850600" s="90"/>
    </row>
    <row r="850601" spans="68:68" customFormat="1">
      <c r="BP850601" s="90"/>
    </row>
    <row r="850602" spans="68:68" customFormat="1">
      <c r="BP850602" s="90"/>
    </row>
    <row r="850603" spans="68:68" customFormat="1">
      <c r="BP850603" s="90"/>
    </row>
    <row r="850604" spans="68:68" customFormat="1">
      <c r="BP850604" s="90"/>
    </row>
    <row r="850605" spans="68:68" customFormat="1">
      <c r="BP850605" s="90"/>
    </row>
    <row r="850606" spans="68:68" customFormat="1">
      <c r="BP850606" s="90"/>
    </row>
    <row r="850607" spans="68:68" customFormat="1">
      <c r="BP850607" s="90"/>
    </row>
    <row r="850608" spans="68:68" customFormat="1">
      <c r="BP850608" s="90"/>
    </row>
    <row r="850609" spans="68:68" customFormat="1">
      <c r="BP850609" s="90"/>
    </row>
    <row r="850610" spans="68:68" customFormat="1">
      <c r="BP850610" s="90"/>
    </row>
    <row r="850611" spans="68:68" customFormat="1">
      <c r="BP850611" s="90"/>
    </row>
    <row r="850612" spans="68:68" customFormat="1">
      <c r="BP850612" s="90"/>
    </row>
    <row r="850613" spans="68:68" customFormat="1">
      <c r="BP850613" s="90"/>
    </row>
    <row r="850614" spans="68:68" customFormat="1">
      <c r="BP850614" s="90"/>
    </row>
    <row r="850615" spans="68:68" customFormat="1">
      <c r="BP850615" s="90"/>
    </row>
    <row r="850616" spans="68:68" customFormat="1">
      <c r="BP850616" s="90"/>
    </row>
    <row r="850617" spans="68:68" customFormat="1">
      <c r="BP850617" s="90"/>
    </row>
    <row r="850618" spans="68:68" customFormat="1">
      <c r="BP850618" s="90"/>
    </row>
    <row r="850619" spans="68:68" customFormat="1">
      <c r="BP850619" s="90"/>
    </row>
    <row r="850620" spans="68:68" customFormat="1">
      <c r="BP850620" s="90"/>
    </row>
    <row r="850621" spans="68:68" customFormat="1">
      <c r="BP850621" s="90"/>
    </row>
    <row r="850622" spans="68:68" customFormat="1">
      <c r="BP850622" s="90"/>
    </row>
    <row r="850623" spans="68:68" customFormat="1">
      <c r="BP850623" s="90"/>
    </row>
    <row r="850624" spans="68:68" customFormat="1">
      <c r="BP850624" s="90"/>
    </row>
    <row r="850625" spans="68:68" customFormat="1">
      <c r="BP850625" s="90"/>
    </row>
    <row r="850626" spans="68:68" customFormat="1">
      <c r="BP850626" s="90"/>
    </row>
    <row r="850627" spans="68:68" customFormat="1">
      <c r="BP850627" s="90"/>
    </row>
    <row r="850628" spans="68:68" customFormat="1">
      <c r="BP850628" s="90"/>
    </row>
    <row r="850629" spans="68:68" customFormat="1">
      <c r="BP850629" s="90"/>
    </row>
    <row r="850630" spans="68:68" customFormat="1">
      <c r="BP850630" s="90"/>
    </row>
    <row r="850631" spans="68:68" customFormat="1">
      <c r="BP850631" s="90"/>
    </row>
    <row r="850632" spans="68:68" customFormat="1">
      <c r="BP850632" s="90"/>
    </row>
    <row r="850633" spans="68:68" customFormat="1">
      <c r="BP850633" s="90"/>
    </row>
    <row r="850634" spans="68:68" customFormat="1">
      <c r="BP850634" s="90"/>
    </row>
    <row r="850635" spans="68:68" customFormat="1">
      <c r="BP850635" s="90"/>
    </row>
    <row r="850636" spans="68:68" customFormat="1">
      <c r="BP850636" s="90"/>
    </row>
    <row r="850637" spans="68:68" customFormat="1">
      <c r="BP850637" s="90"/>
    </row>
    <row r="850638" spans="68:68" customFormat="1">
      <c r="BP850638" s="90"/>
    </row>
    <row r="850639" spans="68:68" customFormat="1">
      <c r="BP850639" s="90"/>
    </row>
    <row r="850640" spans="68:68" customFormat="1">
      <c r="BP850640" s="90"/>
    </row>
    <row r="850641" spans="68:68" customFormat="1">
      <c r="BP850641" s="90"/>
    </row>
    <row r="850642" spans="68:68" customFormat="1">
      <c r="BP850642" s="90"/>
    </row>
    <row r="850643" spans="68:68" customFormat="1">
      <c r="BP850643" s="90"/>
    </row>
    <row r="850644" spans="68:68" customFormat="1">
      <c r="BP850644" s="90"/>
    </row>
    <row r="850645" spans="68:68" customFormat="1">
      <c r="BP850645" s="90"/>
    </row>
    <row r="850646" spans="68:68" customFormat="1">
      <c r="BP850646" s="90"/>
    </row>
    <row r="850647" spans="68:68" customFormat="1">
      <c r="BP850647" s="90"/>
    </row>
    <row r="850648" spans="68:68" customFormat="1">
      <c r="BP850648" s="90"/>
    </row>
    <row r="850649" spans="68:68" customFormat="1">
      <c r="BP850649" s="90"/>
    </row>
    <row r="850650" spans="68:68" customFormat="1">
      <c r="BP850650" s="90"/>
    </row>
    <row r="850651" spans="68:68" customFormat="1">
      <c r="BP850651" s="90"/>
    </row>
    <row r="850652" spans="68:68" customFormat="1">
      <c r="BP850652" s="90"/>
    </row>
    <row r="850653" spans="68:68" customFormat="1">
      <c r="BP850653" s="90"/>
    </row>
    <row r="850654" spans="68:68" customFormat="1">
      <c r="BP850654" s="90"/>
    </row>
    <row r="850655" spans="68:68" customFormat="1">
      <c r="BP850655" s="90"/>
    </row>
    <row r="850656" spans="68:68" customFormat="1">
      <c r="BP850656" s="90"/>
    </row>
    <row r="850657" spans="68:68" customFormat="1">
      <c r="BP850657" s="90"/>
    </row>
    <row r="850658" spans="68:68" customFormat="1">
      <c r="BP850658" s="90"/>
    </row>
    <row r="850659" spans="68:68" customFormat="1">
      <c r="BP850659" s="90"/>
    </row>
    <row r="850660" spans="68:68" customFormat="1">
      <c r="BP850660" s="90"/>
    </row>
    <row r="850661" spans="68:68" customFormat="1">
      <c r="BP850661" s="90"/>
    </row>
    <row r="850662" spans="68:68" customFormat="1">
      <c r="BP850662" s="90"/>
    </row>
    <row r="850663" spans="68:68" customFormat="1">
      <c r="BP850663" s="90"/>
    </row>
    <row r="850664" spans="68:68" customFormat="1">
      <c r="BP850664" s="90"/>
    </row>
    <row r="850665" spans="68:68" customFormat="1">
      <c r="BP850665" s="90"/>
    </row>
    <row r="850666" spans="68:68" customFormat="1">
      <c r="BP850666" s="90"/>
    </row>
    <row r="850667" spans="68:68" customFormat="1">
      <c r="BP850667" s="90"/>
    </row>
    <row r="850668" spans="68:68" customFormat="1">
      <c r="BP850668" s="90"/>
    </row>
    <row r="850669" spans="68:68" customFormat="1">
      <c r="BP850669" s="90"/>
    </row>
    <row r="850670" spans="68:68" customFormat="1">
      <c r="BP850670" s="90"/>
    </row>
    <row r="850671" spans="68:68" customFormat="1">
      <c r="BP850671" s="90"/>
    </row>
    <row r="850672" spans="68:68" customFormat="1">
      <c r="BP850672" s="90"/>
    </row>
    <row r="850673" spans="68:68" customFormat="1">
      <c r="BP850673" s="90"/>
    </row>
    <row r="850674" spans="68:68" customFormat="1">
      <c r="BP850674" s="90"/>
    </row>
    <row r="850675" spans="68:68" customFormat="1">
      <c r="BP850675" s="90"/>
    </row>
    <row r="850676" spans="68:68" customFormat="1">
      <c r="BP850676" s="90"/>
    </row>
    <row r="850677" spans="68:68" customFormat="1">
      <c r="BP850677" s="90"/>
    </row>
    <row r="850678" spans="68:68" customFormat="1">
      <c r="BP850678" s="90"/>
    </row>
    <row r="850679" spans="68:68" customFormat="1">
      <c r="BP850679" s="90"/>
    </row>
    <row r="850680" spans="68:68" customFormat="1">
      <c r="BP850680" s="90"/>
    </row>
    <row r="850681" spans="68:68" customFormat="1">
      <c r="BP850681" s="90"/>
    </row>
    <row r="850682" spans="68:68" customFormat="1">
      <c r="BP850682" s="90"/>
    </row>
    <row r="850683" spans="68:68" customFormat="1">
      <c r="BP850683" s="90"/>
    </row>
    <row r="850684" spans="68:68" customFormat="1">
      <c r="BP850684" s="90"/>
    </row>
    <row r="850685" spans="68:68" customFormat="1">
      <c r="BP850685" s="90"/>
    </row>
    <row r="850686" spans="68:68" customFormat="1">
      <c r="BP850686" s="90"/>
    </row>
    <row r="850687" spans="68:68" customFormat="1">
      <c r="BP850687" s="90"/>
    </row>
    <row r="850688" spans="68:68" customFormat="1">
      <c r="BP850688" s="90"/>
    </row>
    <row r="850689" spans="68:68" customFormat="1">
      <c r="BP850689" s="90"/>
    </row>
    <row r="850690" spans="68:68" customFormat="1">
      <c r="BP850690" s="90"/>
    </row>
    <row r="850691" spans="68:68" customFormat="1">
      <c r="BP850691" s="90"/>
    </row>
    <row r="850692" spans="68:68" customFormat="1">
      <c r="BP850692" s="90"/>
    </row>
    <row r="850693" spans="68:68" customFormat="1">
      <c r="BP850693" s="90"/>
    </row>
    <row r="850694" spans="68:68" customFormat="1">
      <c r="BP850694" s="90"/>
    </row>
    <row r="850695" spans="68:68" customFormat="1">
      <c r="BP850695" s="90"/>
    </row>
    <row r="850696" spans="68:68" customFormat="1">
      <c r="BP850696" s="90"/>
    </row>
    <row r="850697" spans="68:68" customFormat="1">
      <c r="BP850697" s="90"/>
    </row>
    <row r="850698" spans="68:68" customFormat="1">
      <c r="BP850698" s="90"/>
    </row>
    <row r="850699" spans="68:68" customFormat="1">
      <c r="BP850699" s="90"/>
    </row>
    <row r="850700" spans="68:68" customFormat="1">
      <c r="BP850700" s="90"/>
    </row>
    <row r="850701" spans="68:68" customFormat="1">
      <c r="BP850701" s="90"/>
    </row>
    <row r="850702" spans="68:68" customFormat="1">
      <c r="BP850702" s="90"/>
    </row>
    <row r="850703" spans="68:68" customFormat="1">
      <c r="BP850703" s="90"/>
    </row>
    <row r="850704" spans="68:68" customFormat="1">
      <c r="BP850704" s="90"/>
    </row>
    <row r="850705" spans="68:68" customFormat="1">
      <c r="BP850705" s="90"/>
    </row>
    <row r="850706" spans="68:68" customFormat="1">
      <c r="BP850706" s="90"/>
    </row>
    <row r="850707" spans="68:68" customFormat="1">
      <c r="BP850707" s="90"/>
    </row>
    <row r="850708" spans="68:68" customFormat="1">
      <c r="BP850708" s="90"/>
    </row>
    <row r="850709" spans="68:68" customFormat="1">
      <c r="BP850709" s="90"/>
    </row>
    <row r="850710" spans="68:68" customFormat="1">
      <c r="BP850710" s="90"/>
    </row>
    <row r="850711" spans="68:68" customFormat="1">
      <c r="BP850711" s="90"/>
    </row>
    <row r="850712" spans="68:68" customFormat="1">
      <c r="BP850712" s="90"/>
    </row>
    <row r="850713" spans="68:68" customFormat="1">
      <c r="BP850713" s="90"/>
    </row>
    <row r="850714" spans="68:68" customFormat="1">
      <c r="BP850714" s="90"/>
    </row>
    <row r="850715" spans="68:68" customFormat="1">
      <c r="BP850715" s="90"/>
    </row>
    <row r="850716" spans="68:68" customFormat="1">
      <c r="BP850716" s="90"/>
    </row>
    <row r="850717" spans="68:68" customFormat="1">
      <c r="BP850717" s="90"/>
    </row>
    <row r="850718" spans="68:68" customFormat="1">
      <c r="BP850718" s="90"/>
    </row>
    <row r="850719" spans="68:68" customFormat="1">
      <c r="BP850719" s="90"/>
    </row>
    <row r="850720" spans="68:68" customFormat="1">
      <c r="BP850720" s="90"/>
    </row>
    <row r="850721" spans="68:68" customFormat="1">
      <c r="BP850721" s="90"/>
    </row>
    <row r="850722" spans="68:68" customFormat="1">
      <c r="BP850722" s="90"/>
    </row>
    <row r="850723" spans="68:68" customFormat="1">
      <c r="BP850723" s="90"/>
    </row>
    <row r="850724" spans="68:68" customFormat="1">
      <c r="BP850724" s="90"/>
    </row>
    <row r="850725" spans="68:68" customFormat="1">
      <c r="BP850725" s="90"/>
    </row>
    <row r="850726" spans="68:68" customFormat="1">
      <c r="BP850726" s="90"/>
    </row>
    <row r="850727" spans="68:68" customFormat="1">
      <c r="BP850727" s="90"/>
    </row>
    <row r="850728" spans="68:68" customFormat="1">
      <c r="BP850728" s="90"/>
    </row>
    <row r="850729" spans="68:68" customFormat="1">
      <c r="BP850729" s="90"/>
    </row>
    <row r="850730" spans="68:68" customFormat="1">
      <c r="BP850730" s="90"/>
    </row>
    <row r="850731" spans="68:68" customFormat="1">
      <c r="BP850731" s="90"/>
    </row>
    <row r="850732" spans="68:68" customFormat="1">
      <c r="BP850732" s="90"/>
    </row>
    <row r="850733" spans="68:68" customFormat="1">
      <c r="BP850733" s="90"/>
    </row>
    <row r="850734" spans="68:68" customFormat="1">
      <c r="BP850734" s="90"/>
    </row>
    <row r="850735" spans="68:68" customFormat="1">
      <c r="BP850735" s="90"/>
    </row>
    <row r="850736" spans="68:68" customFormat="1">
      <c r="BP850736" s="90"/>
    </row>
    <row r="850737" spans="68:68" customFormat="1">
      <c r="BP850737" s="90"/>
    </row>
    <row r="850738" spans="68:68" customFormat="1">
      <c r="BP850738" s="90"/>
    </row>
    <row r="850739" spans="68:68" customFormat="1">
      <c r="BP850739" s="90"/>
    </row>
    <row r="850740" spans="68:68" customFormat="1">
      <c r="BP850740" s="90"/>
    </row>
    <row r="850741" spans="68:68" customFormat="1">
      <c r="BP850741" s="90"/>
    </row>
    <row r="850742" spans="68:68" customFormat="1">
      <c r="BP850742" s="90"/>
    </row>
    <row r="850743" spans="68:68" customFormat="1">
      <c r="BP850743" s="90"/>
    </row>
    <row r="850744" spans="68:68" customFormat="1">
      <c r="BP850744" s="90"/>
    </row>
    <row r="850745" spans="68:68" customFormat="1">
      <c r="BP850745" s="90"/>
    </row>
    <row r="850746" spans="68:68" customFormat="1">
      <c r="BP850746" s="90"/>
    </row>
    <row r="850747" spans="68:68" customFormat="1">
      <c r="BP850747" s="90"/>
    </row>
    <row r="850748" spans="68:68" customFormat="1">
      <c r="BP850748" s="90"/>
    </row>
    <row r="850749" spans="68:68" customFormat="1">
      <c r="BP850749" s="90"/>
    </row>
    <row r="850750" spans="68:68" customFormat="1">
      <c r="BP850750" s="90"/>
    </row>
    <row r="850751" spans="68:68" customFormat="1">
      <c r="BP850751" s="90"/>
    </row>
    <row r="850752" spans="68:68" customFormat="1">
      <c r="BP850752" s="90"/>
    </row>
    <row r="850753" spans="68:68" customFormat="1">
      <c r="BP850753" s="90"/>
    </row>
    <row r="850754" spans="68:68" customFormat="1">
      <c r="BP850754" s="90"/>
    </row>
    <row r="850755" spans="68:68" customFormat="1">
      <c r="BP850755" s="90"/>
    </row>
    <row r="850756" spans="68:68" customFormat="1">
      <c r="BP850756" s="90"/>
    </row>
    <row r="850757" spans="68:68" customFormat="1">
      <c r="BP850757" s="90"/>
    </row>
    <row r="850758" spans="68:68" customFormat="1">
      <c r="BP850758" s="90"/>
    </row>
    <row r="850759" spans="68:68" customFormat="1">
      <c r="BP850759" s="90"/>
    </row>
    <row r="850760" spans="68:68" customFormat="1">
      <c r="BP850760" s="90"/>
    </row>
    <row r="850761" spans="68:68" customFormat="1">
      <c r="BP850761" s="90"/>
    </row>
    <row r="850762" spans="68:68" customFormat="1">
      <c r="BP850762" s="90"/>
    </row>
    <row r="850763" spans="68:68" customFormat="1">
      <c r="BP850763" s="90"/>
    </row>
    <row r="850764" spans="68:68" customFormat="1">
      <c r="BP850764" s="90"/>
    </row>
    <row r="850765" spans="68:68" customFormat="1">
      <c r="BP850765" s="90"/>
    </row>
    <row r="850766" spans="68:68" customFormat="1">
      <c r="BP850766" s="90"/>
    </row>
    <row r="850767" spans="68:68" customFormat="1">
      <c r="BP850767" s="90"/>
    </row>
    <row r="850768" spans="68:68" customFormat="1">
      <c r="BP850768" s="90"/>
    </row>
    <row r="850769" spans="68:68" customFormat="1">
      <c r="BP850769" s="90"/>
    </row>
    <row r="850770" spans="68:68" customFormat="1">
      <c r="BP850770" s="90"/>
    </row>
    <row r="850771" spans="68:68" customFormat="1">
      <c r="BP850771" s="90"/>
    </row>
    <row r="850772" spans="68:68" customFormat="1">
      <c r="BP850772" s="90"/>
    </row>
    <row r="850773" spans="68:68" customFormat="1">
      <c r="BP850773" s="90"/>
    </row>
    <row r="850774" spans="68:68" customFormat="1">
      <c r="BP850774" s="90"/>
    </row>
    <row r="850775" spans="68:68" customFormat="1">
      <c r="BP850775" s="90"/>
    </row>
    <row r="850776" spans="68:68" customFormat="1">
      <c r="BP850776" s="90"/>
    </row>
    <row r="850777" spans="68:68" customFormat="1">
      <c r="BP850777" s="90"/>
    </row>
    <row r="850778" spans="68:68" customFormat="1">
      <c r="BP850778" s="90"/>
    </row>
    <row r="850779" spans="68:68" customFormat="1">
      <c r="BP850779" s="90"/>
    </row>
    <row r="850780" spans="68:68" customFormat="1">
      <c r="BP850780" s="90"/>
    </row>
    <row r="850781" spans="68:68" customFormat="1">
      <c r="BP850781" s="90"/>
    </row>
    <row r="850782" spans="68:68" customFormat="1">
      <c r="BP850782" s="90"/>
    </row>
    <row r="850783" spans="68:68" customFormat="1">
      <c r="BP850783" s="90"/>
    </row>
    <row r="850784" spans="68:68" customFormat="1">
      <c r="BP850784" s="90"/>
    </row>
    <row r="850785" spans="68:68" customFormat="1">
      <c r="BP850785" s="90"/>
    </row>
    <row r="850786" spans="68:68" customFormat="1">
      <c r="BP850786" s="90"/>
    </row>
    <row r="850787" spans="68:68" customFormat="1">
      <c r="BP850787" s="90"/>
    </row>
    <row r="850788" spans="68:68" customFormat="1">
      <c r="BP850788" s="90"/>
    </row>
    <row r="850789" spans="68:68" customFormat="1">
      <c r="BP850789" s="90"/>
    </row>
    <row r="850790" spans="68:68" customFormat="1">
      <c r="BP850790" s="90"/>
    </row>
    <row r="850791" spans="68:68" customFormat="1">
      <c r="BP850791" s="90"/>
    </row>
    <row r="850792" spans="68:68" customFormat="1">
      <c r="BP850792" s="90"/>
    </row>
    <row r="850793" spans="68:68" customFormat="1">
      <c r="BP850793" s="90"/>
    </row>
    <row r="850794" spans="68:68" customFormat="1">
      <c r="BP850794" s="90"/>
    </row>
    <row r="850795" spans="68:68" customFormat="1">
      <c r="BP850795" s="90"/>
    </row>
    <row r="850796" spans="68:68" customFormat="1">
      <c r="BP850796" s="90"/>
    </row>
    <row r="850797" spans="68:68" customFormat="1">
      <c r="BP850797" s="90"/>
    </row>
    <row r="850798" spans="68:68" customFormat="1">
      <c r="BP850798" s="90"/>
    </row>
    <row r="850799" spans="68:68" customFormat="1">
      <c r="BP850799" s="90"/>
    </row>
    <row r="850800" spans="68:68" customFormat="1">
      <c r="BP850800" s="90"/>
    </row>
    <row r="850801" spans="68:68" customFormat="1">
      <c r="BP850801" s="90"/>
    </row>
    <row r="850802" spans="68:68" customFormat="1">
      <c r="BP850802" s="90"/>
    </row>
    <row r="850803" spans="68:68" customFormat="1">
      <c r="BP850803" s="90"/>
    </row>
    <row r="850804" spans="68:68" customFormat="1">
      <c r="BP850804" s="90"/>
    </row>
    <row r="850805" spans="68:68" customFormat="1">
      <c r="BP850805" s="90"/>
    </row>
    <row r="850806" spans="68:68" customFormat="1">
      <c r="BP850806" s="90"/>
    </row>
    <row r="850807" spans="68:68" customFormat="1">
      <c r="BP850807" s="90"/>
    </row>
    <row r="850808" spans="68:68" customFormat="1">
      <c r="BP850808" s="90"/>
    </row>
    <row r="850809" spans="68:68" customFormat="1">
      <c r="BP850809" s="90"/>
    </row>
    <row r="850810" spans="68:68" customFormat="1">
      <c r="BP850810" s="90"/>
    </row>
    <row r="850811" spans="68:68" customFormat="1">
      <c r="BP850811" s="90"/>
    </row>
    <row r="850812" spans="68:68" customFormat="1">
      <c r="BP850812" s="90"/>
    </row>
    <row r="850813" spans="68:68" customFormat="1">
      <c r="BP850813" s="90"/>
    </row>
    <row r="850814" spans="68:68" customFormat="1">
      <c r="BP850814" s="90"/>
    </row>
    <row r="850815" spans="68:68" customFormat="1">
      <c r="BP850815" s="90"/>
    </row>
    <row r="850816" spans="68:68" customFormat="1">
      <c r="BP850816" s="90"/>
    </row>
    <row r="850817" spans="68:68" customFormat="1">
      <c r="BP850817" s="90"/>
    </row>
    <row r="850818" spans="68:68" customFormat="1">
      <c r="BP850818" s="90"/>
    </row>
    <row r="850819" spans="68:68" customFormat="1">
      <c r="BP850819" s="90"/>
    </row>
    <row r="850820" spans="68:68" customFormat="1">
      <c r="BP850820" s="90"/>
    </row>
    <row r="850821" spans="68:68" customFormat="1">
      <c r="BP850821" s="90"/>
    </row>
    <row r="850822" spans="68:68" customFormat="1">
      <c r="BP850822" s="90"/>
    </row>
    <row r="850823" spans="68:68" customFormat="1">
      <c r="BP850823" s="90"/>
    </row>
    <row r="850824" spans="68:68" customFormat="1">
      <c r="BP850824" s="90"/>
    </row>
    <row r="850825" spans="68:68" customFormat="1">
      <c r="BP850825" s="90"/>
    </row>
    <row r="850826" spans="68:68" customFormat="1">
      <c r="BP850826" s="90"/>
    </row>
    <row r="850827" spans="68:68" customFormat="1">
      <c r="BP850827" s="90"/>
    </row>
    <row r="850828" spans="68:68" customFormat="1">
      <c r="BP850828" s="90"/>
    </row>
    <row r="850829" spans="68:68" customFormat="1">
      <c r="BP850829" s="90"/>
    </row>
    <row r="850830" spans="68:68" customFormat="1">
      <c r="BP850830" s="90"/>
    </row>
    <row r="850831" spans="68:68" customFormat="1">
      <c r="BP850831" s="90"/>
    </row>
    <row r="850832" spans="68:68" customFormat="1">
      <c r="BP850832" s="90"/>
    </row>
    <row r="850833" spans="68:68" customFormat="1">
      <c r="BP850833" s="90"/>
    </row>
    <row r="850834" spans="68:68" customFormat="1">
      <c r="BP850834" s="90"/>
    </row>
    <row r="850835" spans="68:68" customFormat="1">
      <c r="BP850835" s="90"/>
    </row>
    <row r="850836" spans="68:68" customFormat="1">
      <c r="BP850836" s="90"/>
    </row>
    <row r="850837" spans="68:68" customFormat="1">
      <c r="BP850837" s="90"/>
    </row>
    <row r="850838" spans="68:68" customFormat="1">
      <c r="BP850838" s="90"/>
    </row>
    <row r="850839" spans="68:68" customFormat="1">
      <c r="BP850839" s="90"/>
    </row>
    <row r="850840" spans="68:68" customFormat="1">
      <c r="BP850840" s="90"/>
    </row>
    <row r="850841" spans="68:68" customFormat="1">
      <c r="BP850841" s="90"/>
    </row>
    <row r="850842" spans="68:68" customFormat="1">
      <c r="BP850842" s="90"/>
    </row>
    <row r="850843" spans="68:68" customFormat="1">
      <c r="BP850843" s="90"/>
    </row>
    <row r="850844" spans="68:68" customFormat="1">
      <c r="BP850844" s="90"/>
    </row>
    <row r="850845" spans="68:68" customFormat="1">
      <c r="BP850845" s="90"/>
    </row>
    <row r="850846" spans="68:68" customFormat="1">
      <c r="BP850846" s="90"/>
    </row>
    <row r="850847" spans="68:68" customFormat="1">
      <c r="BP850847" s="90"/>
    </row>
    <row r="850848" spans="68:68" customFormat="1">
      <c r="BP850848" s="90"/>
    </row>
    <row r="850849" spans="68:68" customFormat="1">
      <c r="BP850849" s="90"/>
    </row>
    <row r="850850" spans="68:68" customFormat="1">
      <c r="BP850850" s="90"/>
    </row>
    <row r="850851" spans="68:68" customFormat="1">
      <c r="BP850851" s="90"/>
    </row>
    <row r="850852" spans="68:68" customFormat="1">
      <c r="BP850852" s="90"/>
    </row>
    <row r="850853" spans="68:68" customFormat="1">
      <c r="BP850853" s="90"/>
    </row>
    <row r="850854" spans="68:68" customFormat="1">
      <c r="BP850854" s="90"/>
    </row>
    <row r="850855" spans="68:68" customFormat="1">
      <c r="BP850855" s="90"/>
    </row>
    <row r="850856" spans="68:68" customFormat="1">
      <c r="BP850856" s="90"/>
    </row>
    <row r="850857" spans="68:68" customFormat="1">
      <c r="BP850857" s="90"/>
    </row>
    <row r="850858" spans="68:68" customFormat="1">
      <c r="BP850858" s="90"/>
    </row>
    <row r="850859" spans="68:68" customFormat="1">
      <c r="BP850859" s="90"/>
    </row>
    <row r="850860" spans="68:68" customFormat="1">
      <c r="BP850860" s="90"/>
    </row>
    <row r="850861" spans="68:68" customFormat="1">
      <c r="BP850861" s="90"/>
    </row>
    <row r="850862" spans="68:68" customFormat="1">
      <c r="BP850862" s="90"/>
    </row>
    <row r="850863" spans="68:68" customFormat="1">
      <c r="BP850863" s="90"/>
    </row>
    <row r="850864" spans="68:68" customFormat="1">
      <c r="BP850864" s="90"/>
    </row>
    <row r="850865" spans="68:68" customFormat="1">
      <c r="BP850865" s="90"/>
    </row>
    <row r="850866" spans="68:68" customFormat="1">
      <c r="BP850866" s="90"/>
    </row>
    <row r="850867" spans="68:68" customFormat="1">
      <c r="BP850867" s="90"/>
    </row>
    <row r="850868" spans="68:68" customFormat="1">
      <c r="BP850868" s="90"/>
    </row>
    <row r="850869" spans="68:68" customFormat="1">
      <c r="BP850869" s="90"/>
    </row>
    <row r="850870" spans="68:68" customFormat="1">
      <c r="BP850870" s="90"/>
    </row>
    <row r="850871" spans="68:68" customFormat="1">
      <c r="BP850871" s="90"/>
    </row>
    <row r="850872" spans="68:68" customFormat="1">
      <c r="BP850872" s="90"/>
    </row>
    <row r="850873" spans="68:68" customFormat="1">
      <c r="BP850873" s="90"/>
    </row>
    <row r="850874" spans="68:68" customFormat="1">
      <c r="BP850874" s="90"/>
    </row>
    <row r="850875" spans="68:68" customFormat="1">
      <c r="BP850875" s="90"/>
    </row>
    <row r="850876" spans="68:68" customFormat="1">
      <c r="BP850876" s="90"/>
    </row>
    <row r="850877" spans="68:68" customFormat="1">
      <c r="BP850877" s="90"/>
    </row>
    <row r="850878" spans="68:68" customFormat="1">
      <c r="BP850878" s="90"/>
    </row>
    <row r="850879" spans="68:68" customFormat="1">
      <c r="BP850879" s="90"/>
    </row>
    <row r="850880" spans="68:68" customFormat="1">
      <c r="BP850880" s="90"/>
    </row>
    <row r="850881" spans="68:68" customFormat="1">
      <c r="BP850881" s="90"/>
    </row>
    <row r="850882" spans="68:68" customFormat="1">
      <c r="BP850882" s="90"/>
    </row>
    <row r="850883" spans="68:68" customFormat="1">
      <c r="BP850883" s="90"/>
    </row>
    <row r="850884" spans="68:68" customFormat="1">
      <c r="BP850884" s="90"/>
    </row>
    <row r="850885" spans="68:68" customFormat="1">
      <c r="BP850885" s="90"/>
    </row>
    <row r="850886" spans="68:68" customFormat="1">
      <c r="BP850886" s="90"/>
    </row>
    <row r="850887" spans="68:68" customFormat="1">
      <c r="BP850887" s="90"/>
    </row>
    <row r="850888" spans="68:68" customFormat="1">
      <c r="BP850888" s="90"/>
    </row>
    <row r="850889" spans="68:68" customFormat="1">
      <c r="BP850889" s="90"/>
    </row>
    <row r="850890" spans="68:68" customFormat="1">
      <c r="BP850890" s="90"/>
    </row>
    <row r="850891" spans="68:68" customFormat="1">
      <c r="BP850891" s="90"/>
    </row>
    <row r="850892" spans="68:68" customFormat="1">
      <c r="BP850892" s="90"/>
    </row>
    <row r="850893" spans="68:68" customFormat="1">
      <c r="BP850893" s="90"/>
    </row>
    <row r="850894" spans="68:68" customFormat="1">
      <c r="BP850894" s="90"/>
    </row>
    <row r="850895" spans="68:68" customFormat="1">
      <c r="BP850895" s="90"/>
    </row>
    <row r="850896" spans="68:68" customFormat="1">
      <c r="BP850896" s="90"/>
    </row>
    <row r="850897" spans="68:68" customFormat="1">
      <c r="BP850897" s="90"/>
    </row>
    <row r="850898" spans="68:68" customFormat="1">
      <c r="BP850898" s="90"/>
    </row>
    <row r="850899" spans="68:68" customFormat="1">
      <c r="BP850899" s="90"/>
    </row>
    <row r="850900" spans="68:68" customFormat="1">
      <c r="BP850900" s="90"/>
    </row>
    <row r="850901" spans="68:68" customFormat="1">
      <c r="BP850901" s="90"/>
    </row>
    <row r="850902" spans="68:68" customFormat="1">
      <c r="BP850902" s="90"/>
    </row>
    <row r="850903" spans="68:68" customFormat="1">
      <c r="BP850903" s="90"/>
    </row>
    <row r="850904" spans="68:68" customFormat="1">
      <c r="BP850904" s="90"/>
    </row>
    <row r="850905" spans="68:68" customFormat="1">
      <c r="BP850905" s="90"/>
    </row>
    <row r="850906" spans="68:68" customFormat="1">
      <c r="BP850906" s="90"/>
    </row>
    <row r="850907" spans="68:68" customFormat="1">
      <c r="BP850907" s="90"/>
    </row>
    <row r="850908" spans="68:68" customFormat="1">
      <c r="BP850908" s="90"/>
    </row>
    <row r="850909" spans="68:68" customFormat="1">
      <c r="BP850909" s="90"/>
    </row>
    <row r="850910" spans="68:68" customFormat="1">
      <c r="BP850910" s="90"/>
    </row>
    <row r="850911" spans="68:68" customFormat="1">
      <c r="BP850911" s="90"/>
    </row>
    <row r="850912" spans="68:68" customFormat="1">
      <c r="BP850912" s="90"/>
    </row>
    <row r="850913" spans="68:68" customFormat="1">
      <c r="BP850913" s="90"/>
    </row>
    <row r="850914" spans="68:68" customFormat="1">
      <c r="BP850914" s="90"/>
    </row>
    <row r="850915" spans="68:68" customFormat="1">
      <c r="BP850915" s="90"/>
    </row>
    <row r="850916" spans="68:68" customFormat="1">
      <c r="BP850916" s="90"/>
    </row>
    <row r="850917" spans="68:68" customFormat="1">
      <c r="BP850917" s="90"/>
    </row>
    <row r="850918" spans="68:68" customFormat="1">
      <c r="BP850918" s="90"/>
    </row>
    <row r="850919" spans="68:68" customFormat="1">
      <c r="BP850919" s="90"/>
    </row>
    <row r="850920" spans="68:68" customFormat="1">
      <c r="BP850920" s="90"/>
    </row>
    <row r="850921" spans="68:68" customFormat="1">
      <c r="BP850921" s="90"/>
    </row>
    <row r="850922" spans="68:68" customFormat="1">
      <c r="BP850922" s="90"/>
    </row>
    <row r="850923" spans="68:68" customFormat="1">
      <c r="BP850923" s="90"/>
    </row>
    <row r="850924" spans="68:68" customFormat="1">
      <c r="BP850924" s="90"/>
    </row>
    <row r="850925" spans="68:68" customFormat="1">
      <c r="BP850925" s="90"/>
    </row>
    <row r="850926" spans="68:68" customFormat="1">
      <c r="BP850926" s="90"/>
    </row>
    <row r="850927" spans="68:68" customFormat="1">
      <c r="BP850927" s="90"/>
    </row>
    <row r="850928" spans="68:68" customFormat="1">
      <c r="BP850928" s="90"/>
    </row>
    <row r="850929" spans="68:68" customFormat="1">
      <c r="BP850929" s="90"/>
    </row>
    <row r="850930" spans="68:68" customFormat="1">
      <c r="BP850930" s="90"/>
    </row>
    <row r="850931" spans="68:68" customFormat="1">
      <c r="BP850931" s="90"/>
    </row>
    <row r="850932" spans="68:68" customFormat="1">
      <c r="BP850932" s="90"/>
    </row>
    <row r="850933" spans="68:68" customFormat="1">
      <c r="BP850933" s="90"/>
    </row>
    <row r="850934" spans="68:68" customFormat="1">
      <c r="BP850934" s="90"/>
    </row>
    <row r="850935" spans="68:68" customFormat="1">
      <c r="BP850935" s="90"/>
    </row>
    <row r="850936" spans="68:68" customFormat="1">
      <c r="BP850936" s="90"/>
    </row>
    <row r="850937" spans="68:68" customFormat="1">
      <c r="BP850937" s="90"/>
    </row>
    <row r="850938" spans="68:68" customFormat="1">
      <c r="BP850938" s="90"/>
    </row>
    <row r="850939" spans="68:68" customFormat="1">
      <c r="BP850939" s="90"/>
    </row>
    <row r="850940" spans="68:68" customFormat="1">
      <c r="BP850940" s="90"/>
    </row>
    <row r="850941" spans="68:68" customFormat="1">
      <c r="BP850941" s="90"/>
    </row>
    <row r="850942" spans="68:68" customFormat="1">
      <c r="BP850942" s="90"/>
    </row>
    <row r="850943" spans="68:68" customFormat="1">
      <c r="BP850943" s="90"/>
    </row>
    <row r="850944" spans="68:68" customFormat="1">
      <c r="BP850944" s="90"/>
    </row>
    <row r="850945" spans="68:68" customFormat="1">
      <c r="BP850945" s="90"/>
    </row>
    <row r="850946" spans="68:68" customFormat="1">
      <c r="BP850946" s="90"/>
    </row>
    <row r="850947" spans="68:68" customFormat="1">
      <c r="BP850947" s="90"/>
    </row>
    <row r="850948" spans="68:68" customFormat="1">
      <c r="BP850948" s="90"/>
    </row>
    <row r="850949" spans="68:68" customFormat="1">
      <c r="BP850949" s="90"/>
    </row>
    <row r="850950" spans="68:68" customFormat="1">
      <c r="BP850950" s="90"/>
    </row>
    <row r="850951" spans="68:68" customFormat="1">
      <c r="BP850951" s="90"/>
    </row>
    <row r="850952" spans="68:68" customFormat="1">
      <c r="BP850952" s="90"/>
    </row>
    <row r="850953" spans="68:68" customFormat="1">
      <c r="BP850953" s="90"/>
    </row>
    <row r="850954" spans="68:68" customFormat="1">
      <c r="BP850954" s="90"/>
    </row>
    <row r="850955" spans="68:68" customFormat="1">
      <c r="BP850955" s="90"/>
    </row>
    <row r="850956" spans="68:68" customFormat="1">
      <c r="BP850956" s="90"/>
    </row>
    <row r="850957" spans="68:68" customFormat="1">
      <c r="BP850957" s="90"/>
    </row>
    <row r="850958" spans="68:68" customFormat="1">
      <c r="BP850958" s="90"/>
    </row>
    <row r="850959" spans="68:68" customFormat="1">
      <c r="BP850959" s="90"/>
    </row>
    <row r="850960" spans="68:68" customFormat="1">
      <c r="BP850960" s="90"/>
    </row>
    <row r="850961" spans="68:68" customFormat="1">
      <c r="BP850961" s="90"/>
    </row>
    <row r="850962" spans="68:68" customFormat="1">
      <c r="BP850962" s="90"/>
    </row>
    <row r="850963" spans="68:68" customFormat="1">
      <c r="BP850963" s="90"/>
    </row>
    <row r="850964" spans="68:68" customFormat="1">
      <c r="BP850964" s="90"/>
    </row>
    <row r="850965" spans="68:68" customFormat="1">
      <c r="BP850965" s="90"/>
    </row>
    <row r="850966" spans="68:68" customFormat="1">
      <c r="BP850966" s="90"/>
    </row>
    <row r="850967" spans="68:68" customFormat="1">
      <c r="BP850967" s="90"/>
    </row>
    <row r="850968" spans="68:68" customFormat="1">
      <c r="BP850968" s="90"/>
    </row>
    <row r="850969" spans="68:68" customFormat="1">
      <c r="BP850969" s="90"/>
    </row>
    <row r="850970" spans="68:68" customFormat="1">
      <c r="BP850970" s="90"/>
    </row>
    <row r="850971" spans="68:68" customFormat="1">
      <c r="BP850971" s="90"/>
    </row>
    <row r="850972" spans="68:68" customFormat="1">
      <c r="BP850972" s="90"/>
    </row>
    <row r="850973" spans="68:68" customFormat="1">
      <c r="BP850973" s="90"/>
    </row>
    <row r="850974" spans="68:68" customFormat="1">
      <c r="BP850974" s="90"/>
    </row>
    <row r="850975" spans="68:68" customFormat="1">
      <c r="BP850975" s="90"/>
    </row>
    <row r="850976" spans="68:68" customFormat="1">
      <c r="BP850976" s="90"/>
    </row>
    <row r="850977" spans="68:68" customFormat="1">
      <c r="BP850977" s="90"/>
    </row>
    <row r="850978" spans="68:68" customFormat="1">
      <c r="BP850978" s="90"/>
    </row>
    <row r="850979" spans="68:68" customFormat="1">
      <c r="BP850979" s="90"/>
    </row>
    <row r="850980" spans="68:68" customFormat="1">
      <c r="BP850980" s="90"/>
    </row>
    <row r="850981" spans="68:68" customFormat="1">
      <c r="BP850981" s="90"/>
    </row>
    <row r="850982" spans="68:68" customFormat="1">
      <c r="BP850982" s="90"/>
    </row>
    <row r="850983" spans="68:68" customFormat="1">
      <c r="BP850983" s="90"/>
    </row>
    <row r="850984" spans="68:68" customFormat="1">
      <c r="BP850984" s="90"/>
    </row>
    <row r="850985" spans="68:68" customFormat="1">
      <c r="BP850985" s="90"/>
    </row>
    <row r="850986" spans="68:68" customFormat="1">
      <c r="BP850986" s="90"/>
    </row>
    <row r="850987" spans="68:68" customFormat="1">
      <c r="BP850987" s="90"/>
    </row>
    <row r="850988" spans="68:68" customFormat="1">
      <c r="BP850988" s="90"/>
    </row>
    <row r="850989" spans="68:68" customFormat="1">
      <c r="BP850989" s="90"/>
    </row>
    <row r="850990" spans="68:68" customFormat="1">
      <c r="BP850990" s="90"/>
    </row>
    <row r="850991" spans="68:68" customFormat="1">
      <c r="BP850991" s="90"/>
    </row>
    <row r="850992" spans="68:68" customFormat="1">
      <c r="BP850992" s="90"/>
    </row>
    <row r="850993" spans="68:68" customFormat="1">
      <c r="BP850993" s="90"/>
    </row>
    <row r="850994" spans="68:68" customFormat="1">
      <c r="BP850994" s="90"/>
    </row>
    <row r="850995" spans="68:68" customFormat="1">
      <c r="BP850995" s="90"/>
    </row>
    <row r="850996" spans="68:68" customFormat="1">
      <c r="BP850996" s="90"/>
    </row>
    <row r="850997" spans="68:68" customFormat="1">
      <c r="BP850997" s="90"/>
    </row>
    <row r="850998" spans="68:68" customFormat="1">
      <c r="BP850998" s="90"/>
    </row>
    <row r="850999" spans="68:68" customFormat="1">
      <c r="BP850999" s="90"/>
    </row>
    <row r="851000" spans="68:68" customFormat="1">
      <c r="BP851000" s="90"/>
    </row>
    <row r="851001" spans="68:68" customFormat="1">
      <c r="BP851001" s="90"/>
    </row>
    <row r="851002" spans="68:68" customFormat="1">
      <c r="BP851002" s="90"/>
    </row>
    <row r="851003" spans="68:68" customFormat="1">
      <c r="BP851003" s="90"/>
    </row>
    <row r="851004" spans="68:68" customFormat="1">
      <c r="BP851004" s="90"/>
    </row>
    <row r="851005" spans="68:68" customFormat="1">
      <c r="BP851005" s="90"/>
    </row>
    <row r="851006" spans="68:68" customFormat="1">
      <c r="BP851006" s="90"/>
    </row>
    <row r="851007" spans="68:68" customFormat="1">
      <c r="BP851007" s="90"/>
    </row>
    <row r="851008" spans="68:68" customFormat="1">
      <c r="BP851008" s="90"/>
    </row>
    <row r="851009" spans="68:68" customFormat="1">
      <c r="BP851009" s="90"/>
    </row>
    <row r="851010" spans="68:68" customFormat="1">
      <c r="BP851010" s="90"/>
    </row>
    <row r="851011" spans="68:68" customFormat="1">
      <c r="BP851011" s="90"/>
    </row>
    <row r="851012" spans="68:68" customFormat="1">
      <c r="BP851012" s="90"/>
    </row>
    <row r="851013" spans="68:68" customFormat="1">
      <c r="BP851013" s="90"/>
    </row>
    <row r="851014" spans="68:68" customFormat="1">
      <c r="BP851014" s="90"/>
    </row>
    <row r="851015" spans="68:68" customFormat="1">
      <c r="BP851015" s="90"/>
    </row>
    <row r="851016" spans="68:68" customFormat="1">
      <c r="BP851016" s="90"/>
    </row>
    <row r="851017" spans="68:68" customFormat="1">
      <c r="BP851017" s="90"/>
    </row>
    <row r="851018" spans="68:68" customFormat="1">
      <c r="BP851018" s="90"/>
    </row>
    <row r="851019" spans="68:68" customFormat="1">
      <c r="BP851019" s="90"/>
    </row>
    <row r="851020" spans="68:68" customFormat="1">
      <c r="BP851020" s="90"/>
    </row>
    <row r="851021" spans="68:68" customFormat="1">
      <c r="BP851021" s="90"/>
    </row>
    <row r="851022" spans="68:68" customFormat="1">
      <c r="BP851022" s="90"/>
    </row>
    <row r="851023" spans="68:68" customFormat="1">
      <c r="BP851023" s="90"/>
    </row>
    <row r="851024" spans="68:68" customFormat="1">
      <c r="BP851024" s="90"/>
    </row>
    <row r="851025" spans="68:68" customFormat="1">
      <c r="BP851025" s="90"/>
    </row>
    <row r="851026" spans="68:68" customFormat="1">
      <c r="BP851026" s="90"/>
    </row>
    <row r="851027" spans="68:68" customFormat="1">
      <c r="BP851027" s="90"/>
    </row>
    <row r="851028" spans="68:68" customFormat="1">
      <c r="BP851028" s="90"/>
    </row>
    <row r="851029" spans="68:68" customFormat="1">
      <c r="BP851029" s="90"/>
    </row>
    <row r="851030" spans="68:68" customFormat="1">
      <c r="BP851030" s="90"/>
    </row>
    <row r="851031" spans="68:68" customFormat="1">
      <c r="BP851031" s="90"/>
    </row>
    <row r="851032" spans="68:68" customFormat="1">
      <c r="BP851032" s="90"/>
    </row>
    <row r="851033" spans="68:68" customFormat="1">
      <c r="BP851033" s="90"/>
    </row>
    <row r="851034" spans="68:68" customFormat="1">
      <c r="BP851034" s="90"/>
    </row>
    <row r="851035" spans="68:68" customFormat="1">
      <c r="BP851035" s="90"/>
    </row>
    <row r="851036" spans="68:68" customFormat="1">
      <c r="BP851036" s="90"/>
    </row>
    <row r="851037" spans="68:68" customFormat="1">
      <c r="BP851037" s="90"/>
    </row>
    <row r="851038" spans="68:68" customFormat="1">
      <c r="BP851038" s="90"/>
    </row>
    <row r="851039" spans="68:68" customFormat="1">
      <c r="BP851039" s="90"/>
    </row>
    <row r="851040" spans="68:68" customFormat="1">
      <c r="BP851040" s="90"/>
    </row>
    <row r="851041" spans="68:68" customFormat="1">
      <c r="BP851041" s="90"/>
    </row>
    <row r="851042" spans="68:68" customFormat="1">
      <c r="BP851042" s="90"/>
    </row>
    <row r="851043" spans="68:68" customFormat="1">
      <c r="BP851043" s="90"/>
    </row>
    <row r="851044" spans="68:68" customFormat="1">
      <c r="BP851044" s="90"/>
    </row>
    <row r="851045" spans="68:68" customFormat="1">
      <c r="BP851045" s="90"/>
    </row>
    <row r="851046" spans="68:68" customFormat="1">
      <c r="BP851046" s="90"/>
    </row>
    <row r="851047" spans="68:68" customFormat="1">
      <c r="BP851047" s="90"/>
    </row>
    <row r="851048" spans="68:68" customFormat="1">
      <c r="BP851048" s="90"/>
    </row>
    <row r="851049" spans="68:68" customFormat="1">
      <c r="BP851049" s="90"/>
    </row>
    <row r="851050" spans="68:68" customFormat="1">
      <c r="BP851050" s="90"/>
    </row>
    <row r="851051" spans="68:68" customFormat="1">
      <c r="BP851051" s="90"/>
    </row>
    <row r="851052" spans="68:68" customFormat="1">
      <c r="BP851052" s="90"/>
    </row>
    <row r="851053" spans="68:68" customFormat="1">
      <c r="BP851053" s="90"/>
    </row>
    <row r="851054" spans="68:68" customFormat="1">
      <c r="BP851054" s="90"/>
    </row>
    <row r="851055" spans="68:68" customFormat="1">
      <c r="BP851055" s="90"/>
    </row>
    <row r="851056" spans="68:68" customFormat="1">
      <c r="BP851056" s="90"/>
    </row>
    <row r="851057" spans="68:68" customFormat="1">
      <c r="BP851057" s="90"/>
    </row>
    <row r="851058" spans="68:68" customFormat="1">
      <c r="BP851058" s="90"/>
    </row>
    <row r="851059" spans="68:68" customFormat="1">
      <c r="BP851059" s="90"/>
    </row>
    <row r="851060" spans="68:68" customFormat="1">
      <c r="BP851060" s="90"/>
    </row>
    <row r="851061" spans="68:68" customFormat="1">
      <c r="BP851061" s="90"/>
    </row>
    <row r="851062" spans="68:68" customFormat="1">
      <c r="BP851062" s="90"/>
    </row>
    <row r="851063" spans="68:68" customFormat="1">
      <c r="BP851063" s="90"/>
    </row>
    <row r="851064" spans="68:68" customFormat="1">
      <c r="BP851064" s="90"/>
    </row>
    <row r="851065" spans="68:68" customFormat="1">
      <c r="BP851065" s="90"/>
    </row>
    <row r="851066" spans="68:68" customFormat="1">
      <c r="BP851066" s="90"/>
    </row>
    <row r="851067" spans="68:68" customFormat="1">
      <c r="BP851067" s="90"/>
    </row>
    <row r="851068" spans="68:68" customFormat="1">
      <c r="BP851068" s="90"/>
    </row>
    <row r="851069" spans="68:68" customFormat="1">
      <c r="BP851069" s="90"/>
    </row>
    <row r="851070" spans="68:68" customFormat="1">
      <c r="BP851070" s="90"/>
    </row>
    <row r="851071" spans="68:68" customFormat="1">
      <c r="BP851071" s="90"/>
    </row>
    <row r="851072" spans="68:68" customFormat="1">
      <c r="BP851072" s="90"/>
    </row>
    <row r="851073" spans="68:68" customFormat="1">
      <c r="BP851073" s="90"/>
    </row>
    <row r="851074" spans="68:68" customFormat="1">
      <c r="BP851074" s="90"/>
    </row>
    <row r="851075" spans="68:68" customFormat="1">
      <c r="BP851075" s="90"/>
    </row>
    <row r="851076" spans="68:68" customFormat="1">
      <c r="BP851076" s="90"/>
    </row>
    <row r="851077" spans="68:68" customFormat="1">
      <c r="BP851077" s="90"/>
    </row>
    <row r="851078" spans="68:68" customFormat="1">
      <c r="BP851078" s="90"/>
    </row>
    <row r="851079" spans="68:68" customFormat="1">
      <c r="BP851079" s="90"/>
    </row>
    <row r="851080" spans="68:68" customFormat="1">
      <c r="BP851080" s="90"/>
    </row>
    <row r="851081" spans="68:68" customFormat="1">
      <c r="BP851081" s="90"/>
    </row>
    <row r="851082" spans="68:68" customFormat="1">
      <c r="BP851082" s="90"/>
    </row>
    <row r="851083" spans="68:68" customFormat="1">
      <c r="BP851083" s="90"/>
    </row>
    <row r="851084" spans="68:68" customFormat="1">
      <c r="BP851084" s="90"/>
    </row>
    <row r="851085" spans="68:68" customFormat="1">
      <c r="BP851085" s="90"/>
    </row>
    <row r="851086" spans="68:68" customFormat="1">
      <c r="BP851086" s="90"/>
    </row>
    <row r="851087" spans="68:68" customFormat="1">
      <c r="BP851087" s="90"/>
    </row>
    <row r="851088" spans="68:68" customFormat="1">
      <c r="BP851088" s="90"/>
    </row>
    <row r="851089" spans="68:68" customFormat="1">
      <c r="BP851089" s="90"/>
    </row>
    <row r="851090" spans="68:68" customFormat="1">
      <c r="BP851090" s="90"/>
    </row>
    <row r="851091" spans="68:68" customFormat="1">
      <c r="BP851091" s="90"/>
    </row>
    <row r="851092" spans="68:68" customFormat="1">
      <c r="BP851092" s="90"/>
    </row>
    <row r="851093" spans="68:68" customFormat="1">
      <c r="BP851093" s="90"/>
    </row>
    <row r="851094" spans="68:68" customFormat="1">
      <c r="BP851094" s="90"/>
    </row>
    <row r="851095" spans="68:68" customFormat="1">
      <c r="BP851095" s="90"/>
    </row>
    <row r="851096" spans="68:68" customFormat="1">
      <c r="BP851096" s="90"/>
    </row>
    <row r="851097" spans="68:68" customFormat="1">
      <c r="BP851097" s="90"/>
    </row>
    <row r="851098" spans="68:68" customFormat="1">
      <c r="BP851098" s="90"/>
    </row>
    <row r="851099" spans="68:68" customFormat="1">
      <c r="BP851099" s="90"/>
    </row>
    <row r="851100" spans="68:68" customFormat="1">
      <c r="BP851100" s="90"/>
    </row>
    <row r="851101" spans="68:68" customFormat="1">
      <c r="BP851101" s="90"/>
    </row>
    <row r="851102" spans="68:68" customFormat="1">
      <c r="BP851102" s="90"/>
    </row>
    <row r="851103" spans="68:68" customFormat="1">
      <c r="BP851103" s="90"/>
    </row>
    <row r="851104" spans="68:68" customFormat="1">
      <c r="BP851104" s="90"/>
    </row>
    <row r="851105" spans="68:68" customFormat="1">
      <c r="BP851105" s="90"/>
    </row>
    <row r="851106" spans="68:68" customFormat="1">
      <c r="BP851106" s="90"/>
    </row>
    <row r="851107" spans="68:68" customFormat="1">
      <c r="BP851107" s="90"/>
    </row>
    <row r="851108" spans="68:68" customFormat="1">
      <c r="BP851108" s="90"/>
    </row>
    <row r="851109" spans="68:68" customFormat="1">
      <c r="BP851109" s="90"/>
    </row>
    <row r="851110" spans="68:68" customFormat="1">
      <c r="BP851110" s="90"/>
    </row>
    <row r="851111" spans="68:68" customFormat="1">
      <c r="BP851111" s="90"/>
    </row>
    <row r="851112" spans="68:68" customFormat="1">
      <c r="BP851112" s="90"/>
    </row>
    <row r="851113" spans="68:68" customFormat="1">
      <c r="BP851113" s="90"/>
    </row>
    <row r="851114" spans="68:68" customFormat="1">
      <c r="BP851114" s="90"/>
    </row>
    <row r="851115" spans="68:68" customFormat="1">
      <c r="BP851115" s="90"/>
    </row>
    <row r="851116" spans="68:68" customFormat="1">
      <c r="BP851116" s="90"/>
    </row>
    <row r="851117" spans="68:68" customFormat="1">
      <c r="BP851117" s="90"/>
    </row>
    <row r="851118" spans="68:68" customFormat="1">
      <c r="BP851118" s="90"/>
    </row>
    <row r="851119" spans="68:68" customFormat="1">
      <c r="BP851119" s="90"/>
    </row>
    <row r="851120" spans="68:68" customFormat="1">
      <c r="BP851120" s="90"/>
    </row>
    <row r="851121" spans="68:68" customFormat="1">
      <c r="BP851121" s="90"/>
    </row>
    <row r="851122" spans="68:68" customFormat="1">
      <c r="BP851122" s="90"/>
    </row>
    <row r="851123" spans="68:68" customFormat="1">
      <c r="BP851123" s="90"/>
    </row>
    <row r="851124" spans="68:68" customFormat="1">
      <c r="BP851124" s="90"/>
    </row>
    <row r="851125" spans="68:68" customFormat="1">
      <c r="BP851125" s="90"/>
    </row>
    <row r="851126" spans="68:68" customFormat="1">
      <c r="BP851126" s="90"/>
    </row>
    <row r="851127" spans="68:68" customFormat="1">
      <c r="BP851127" s="90"/>
    </row>
    <row r="851128" spans="68:68" customFormat="1">
      <c r="BP851128" s="90"/>
    </row>
    <row r="851129" spans="68:68" customFormat="1">
      <c r="BP851129" s="90"/>
    </row>
    <row r="851130" spans="68:68" customFormat="1">
      <c r="BP851130" s="90"/>
    </row>
    <row r="851131" spans="68:68" customFormat="1">
      <c r="BP851131" s="90"/>
    </row>
    <row r="851132" spans="68:68" customFormat="1">
      <c r="BP851132" s="90"/>
    </row>
    <row r="851133" spans="68:68" customFormat="1">
      <c r="BP851133" s="90"/>
    </row>
    <row r="851134" spans="68:68" customFormat="1">
      <c r="BP851134" s="90"/>
    </row>
    <row r="851135" spans="68:68" customFormat="1">
      <c r="BP851135" s="90"/>
    </row>
    <row r="851136" spans="68:68" customFormat="1">
      <c r="BP851136" s="90"/>
    </row>
    <row r="851137" spans="68:68" customFormat="1">
      <c r="BP851137" s="90"/>
    </row>
    <row r="851138" spans="68:68" customFormat="1">
      <c r="BP851138" s="90"/>
    </row>
    <row r="851139" spans="68:68" customFormat="1">
      <c r="BP851139" s="90"/>
    </row>
    <row r="851140" spans="68:68" customFormat="1">
      <c r="BP851140" s="90"/>
    </row>
    <row r="851141" spans="68:68" customFormat="1">
      <c r="BP851141" s="90"/>
    </row>
    <row r="851142" spans="68:68" customFormat="1">
      <c r="BP851142" s="90"/>
    </row>
    <row r="851143" spans="68:68" customFormat="1">
      <c r="BP851143" s="90"/>
    </row>
    <row r="851144" spans="68:68" customFormat="1">
      <c r="BP851144" s="90"/>
    </row>
    <row r="851145" spans="68:68" customFormat="1">
      <c r="BP851145" s="90"/>
    </row>
    <row r="851146" spans="68:68" customFormat="1">
      <c r="BP851146" s="90"/>
    </row>
    <row r="851147" spans="68:68" customFormat="1">
      <c r="BP851147" s="90"/>
    </row>
    <row r="851148" spans="68:68" customFormat="1">
      <c r="BP851148" s="90"/>
    </row>
    <row r="851149" spans="68:68" customFormat="1">
      <c r="BP851149" s="90"/>
    </row>
    <row r="851150" spans="68:68" customFormat="1">
      <c r="BP851150" s="90"/>
    </row>
    <row r="851151" spans="68:68" customFormat="1">
      <c r="BP851151" s="90"/>
    </row>
    <row r="851152" spans="68:68" customFormat="1">
      <c r="BP851152" s="90"/>
    </row>
    <row r="851153" spans="68:68" customFormat="1">
      <c r="BP851153" s="90"/>
    </row>
    <row r="851154" spans="68:68" customFormat="1">
      <c r="BP851154" s="90"/>
    </row>
    <row r="851155" spans="68:68" customFormat="1">
      <c r="BP851155" s="90"/>
    </row>
    <row r="851156" spans="68:68" customFormat="1">
      <c r="BP851156" s="90"/>
    </row>
    <row r="851157" spans="68:68" customFormat="1">
      <c r="BP851157" s="90"/>
    </row>
    <row r="851158" spans="68:68" customFormat="1">
      <c r="BP851158" s="90"/>
    </row>
    <row r="851159" spans="68:68" customFormat="1">
      <c r="BP851159" s="90"/>
    </row>
    <row r="851160" spans="68:68" customFormat="1">
      <c r="BP851160" s="90"/>
    </row>
    <row r="851161" spans="68:68" customFormat="1">
      <c r="BP851161" s="90"/>
    </row>
    <row r="851162" spans="68:68" customFormat="1">
      <c r="BP851162" s="90"/>
    </row>
    <row r="851163" spans="68:68" customFormat="1">
      <c r="BP851163" s="90"/>
    </row>
    <row r="851164" spans="68:68" customFormat="1">
      <c r="BP851164" s="90"/>
    </row>
    <row r="851165" spans="68:68" customFormat="1">
      <c r="BP851165" s="90"/>
    </row>
    <row r="851166" spans="68:68" customFormat="1">
      <c r="BP851166" s="90"/>
    </row>
    <row r="851167" spans="68:68" customFormat="1">
      <c r="BP851167" s="90"/>
    </row>
    <row r="851168" spans="68:68" customFormat="1">
      <c r="BP851168" s="90"/>
    </row>
    <row r="851169" spans="68:68" customFormat="1">
      <c r="BP851169" s="90"/>
    </row>
    <row r="851170" spans="68:68" customFormat="1">
      <c r="BP851170" s="90"/>
    </row>
    <row r="851171" spans="68:68" customFormat="1">
      <c r="BP851171" s="90"/>
    </row>
    <row r="851172" spans="68:68" customFormat="1">
      <c r="BP851172" s="90"/>
    </row>
    <row r="851173" spans="68:68" customFormat="1">
      <c r="BP851173" s="90"/>
    </row>
    <row r="851174" spans="68:68" customFormat="1">
      <c r="BP851174" s="90"/>
    </row>
    <row r="851175" spans="68:68" customFormat="1">
      <c r="BP851175" s="90"/>
    </row>
    <row r="851176" spans="68:68" customFormat="1">
      <c r="BP851176" s="90"/>
    </row>
    <row r="851177" spans="68:68" customFormat="1">
      <c r="BP851177" s="90"/>
    </row>
    <row r="851178" spans="68:68" customFormat="1">
      <c r="BP851178" s="90"/>
    </row>
    <row r="851179" spans="68:68" customFormat="1">
      <c r="BP851179" s="90"/>
    </row>
    <row r="851180" spans="68:68" customFormat="1">
      <c r="BP851180" s="90"/>
    </row>
    <row r="851181" spans="68:68" customFormat="1">
      <c r="BP851181" s="90"/>
    </row>
    <row r="851182" spans="68:68" customFormat="1">
      <c r="BP851182" s="90"/>
    </row>
    <row r="851183" spans="68:68" customFormat="1">
      <c r="BP851183" s="90"/>
    </row>
    <row r="851184" spans="68:68" customFormat="1">
      <c r="BP851184" s="90"/>
    </row>
    <row r="851185" spans="68:68" customFormat="1">
      <c r="BP851185" s="90"/>
    </row>
    <row r="851186" spans="68:68" customFormat="1">
      <c r="BP851186" s="90"/>
    </row>
    <row r="851187" spans="68:68" customFormat="1">
      <c r="BP851187" s="90"/>
    </row>
    <row r="851188" spans="68:68" customFormat="1">
      <c r="BP851188" s="90"/>
    </row>
    <row r="851189" spans="68:68" customFormat="1">
      <c r="BP851189" s="90"/>
    </row>
    <row r="851190" spans="68:68" customFormat="1">
      <c r="BP851190" s="90"/>
    </row>
    <row r="851191" spans="68:68" customFormat="1">
      <c r="BP851191" s="90"/>
    </row>
    <row r="851192" spans="68:68" customFormat="1">
      <c r="BP851192" s="90"/>
    </row>
    <row r="851193" spans="68:68" customFormat="1">
      <c r="BP851193" s="90"/>
    </row>
    <row r="851194" spans="68:68" customFormat="1">
      <c r="BP851194" s="90"/>
    </row>
    <row r="851195" spans="68:68" customFormat="1">
      <c r="BP851195" s="90"/>
    </row>
    <row r="851196" spans="68:68" customFormat="1">
      <c r="BP851196" s="90"/>
    </row>
    <row r="851197" spans="68:68" customFormat="1">
      <c r="BP851197" s="90"/>
    </row>
    <row r="851198" spans="68:68" customFormat="1">
      <c r="BP851198" s="90"/>
    </row>
    <row r="851199" spans="68:68" customFormat="1">
      <c r="BP851199" s="90"/>
    </row>
    <row r="851200" spans="68:68" customFormat="1">
      <c r="BP851200" s="90"/>
    </row>
    <row r="851201" spans="68:68" customFormat="1">
      <c r="BP851201" s="90"/>
    </row>
    <row r="851202" spans="68:68" customFormat="1">
      <c r="BP851202" s="90"/>
    </row>
    <row r="851203" spans="68:68" customFormat="1">
      <c r="BP851203" s="90"/>
    </row>
    <row r="851204" spans="68:68" customFormat="1">
      <c r="BP851204" s="90"/>
    </row>
    <row r="851205" spans="68:68" customFormat="1">
      <c r="BP851205" s="90"/>
    </row>
    <row r="851206" spans="68:68" customFormat="1">
      <c r="BP851206" s="90"/>
    </row>
    <row r="851207" spans="68:68" customFormat="1">
      <c r="BP851207" s="90"/>
    </row>
    <row r="851208" spans="68:68" customFormat="1">
      <c r="BP851208" s="90"/>
    </row>
    <row r="851209" spans="68:68" customFormat="1">
      <c r="BP851209" s="90"/>
    </row>
    <row r="851210" spans="68:68" customFormat="1">
      <c r="BP851210" s="90"/>
    </row>
    <row r="851211" spans="68:68" customFormat="1">
      <c r="BP851211" s="90"/>
    </row>
    <row r="851212" spans="68:68" customFormat="1">
      <c r="BP851212" s="90"/>
    </row>
    <row r="851213" spans="68:68" customFormat="1">
      <c r="BP851213" s="90"/>
    </row>
    <row r="851214" spans="68:68" customFormat="1">
      <c r="BP851214" s="90"/>
    </row>
    <row r="851215" spans="68:68" customFormat="1">
      <c r="BP851215" s="90"/>
    </row>
    <row r="851216" spans="68:68" customFormat="1">
      <c r="BP851216" s="90"/>
    </row>
    <row r="851217" spans="68:68" customFormat="1">
      <c r="BP851217" s="90"/>
    </row>
    <row r="851218" spans="68:68" customFormat="1">
      <c r="BP851218" s="90"/>
    </row>
    <row r="851219" spans="68:68" customFormat="1">
      <c r="BP851219" s="90"/>
    </row>
    <row r="851220" spans="68:68" customFormat="1">
      <c r="BP851220" s="90"/>
    </row>
    <row r="851221" spans="68:68" customFormat="1">
      <c r="BP851221" s="90"/>
    </row>
    <row r="851222" spans="68:68" customFormat="1">
      <c r="BP851222" s="90"/>
    </row>
    <row r="851223" spans="68:68" customFormat="1">
      <c r="BP851223" s="90"/>
    </row>
    <row r="851224" spans="68:68" customFormat="1">
      <c r="BP851224" s="90"/>
    </row>
    <row r="851225" spans="68:68" customFormat="1">
      <c r="BP851225" s="90"/>
    </row>
    <row r="851226" spans="68:68" customFormat="1">
      <c r="BP851226" s="90"/>
    </row>
    <row r="851227" spans="68:68" customFormat="1">
      <c r="BP851227" s="90"/>
    </row>
    <row r="851228" spans="68:68" customFormat="1">
      <c r="BP851228" s="90"/>
    </row>
    <row r="851229" spans="68:68" customFormat="1">
      <c r="BP851229" s="90"/>
    </row>
    <row r="851230" spans="68:68" customFormat="1">
      <c r="BP851230" s="90"/>
    </row>
    <row r="851231" spans="68:68" customFormat="1">
      <c r="BP851231" s="90"/>
    </row>
    <row r="851232" spans="68:68" customFormat="1">
      <c r="BP851232" s="90"/>
    </row>
    <row r="851233" spans="68:68" customFormat="1">
      <c r="BP851233" s="90"/>
    </row>
    <row r="851234" spans="68:68" customFormat="1">
      <c r="BP851234" s="90"/>
    </row>
    <row r="851235" spans="68:68" customFormat="1">
      <c r="BP851235" s="90"/>
    </row>
    <row r="851236" spans="68:68" customFormat="1">
      <c r="BP851236" s="90"/>
    </row>
    <row r="851237" spans="68:68" customFormat="1">
      <c r="BP851237" s="90"/>
    </row>
    <row r="851238" spans="68:68" customFormat="1">
      <c r="BP851238" s="90"/>
    </row>
    <row r="851239" spans="68:68" customFormat="1">
      <c r="BP851239" s="90"/>
    </row>
    <row r="851240" spans="68:68" customFormat="1">
      <c r="BP851240" s="90"/>
    </row>
    <row r="851241" spans="68:68" customFormat="1">
      <c r="BP851241" s="90"/>
    </row>
    <row r="851242" spans="68:68" customFormat="1">
      <c r="BP851242" s="90"/>
    </row>
    <row r="851243" spans="68:68" customFormat="1">
      <c r="BP851243" s="90"/>
    </row>
    <row r="851244" spans="68:68" customFormat="1">
      <c r="BP851244" s="90"/>
    </row>
    <row r="851245" spans="68:68" customFormat="1">
      <c r="BP851245" s="90"/>
    </row>
    <row r="851246" spans="68:68" customFormat="1">
      <c r="BP851246" s="90"/>
    </row>
    <row r="851247" spans="68:68" customFormat="1">
      <c r="BP851247" s="90"/>
    </row>
    <row r="851248" spans="68:68" customFormat="1">
      <c r="BP851248" s="90"/>
    </row>
    <row r="851249" spans="68:68" customFormat="1">
      <c r="BP851249" s="90"/>
    </row>
    <row r="851250" spans="68:68" customFormat="1">
      <c r="BP851250" s="90"/>
    </row>
    <row r="851251" spans="68:68" customFormat="1">
      <c r="BP851251" s="90"/>
    </row>
    <row r="851252" spans="68:68" customFormat="1">
      <c r="BP851252" s="90"/>
    </row>
    <row r="851253" spans="68:68" customFormat="1">
      <c r="BP851253" s="90"/>
    </row>
    <row r="851254" spans="68:68" customFormat="1">
      <c r="BP851254" s="90"/>
    </row>
    <row r="851255" spans="68:68" customFormat="1">
      <c r="BP851255" s="90"/>
    </row>
    <row r="851256" spans="68:68" customFormat="1">
      <c r="BP851256" s="90"/>
    </row>
    <row r="851257" spans="68:68" customFormat="1">
      <c r="BP851257" s="90"/>
    </row>
    <row r="851258" spans="68:68" customFormat="1">
      <c r="BP851258" s="90"/>
    </row>
    <row r="851259" spans="68:68" customFormat="1">
      <c r="BP851259" s="90"/>
    </row>
    <row r="851260" spans="68:68" customFormat="1">
      <c r="BP851260" s="90"/>
    </row>
    <row r="851261" spans="68:68" customFormat="1">
      <c r="BP851261" s="90"/>
    </row>
    <row r="851262" spans="68:68" customFormat="1">
      <c r="BP851262" s="90"/>
    </row>
    <row r="851263" spans="68:68" customFormat="1">
      <c r="BP851263" s="90"/>
    </row>
    <row r="851264" spans="68:68" customFormat="1">
      <c r="BP851264" s="90"/>
    </row>
    <row r="851265" spans="68:68" customFormat="1">
      <c r="BP851265" s="90"/>
    </row>
    <row r="851266" spans="68:68" customFormat="1">
      <c r="BP851266" s="90"/>
    </row>
    <row r="851267" spans="68:68" customFormat="1">
      <c r="BP851267" s="90"/>
    </row>
    <row r="851268" spans="68:68" customFormat="1">
      <c r="BP851268" s="90"/>
    </row>
    <row r="851269" spans="68:68" customFormat="1">
      <c r="BP851269" s="90"/>
    </row>
    <row r="851270" spans="68:68" customFormat="1">
      <c r="BP851270" s="90"/>
    </row>
    <row r="851271" spans="68:68" customFormat="1">
      <c r="BP851271" s="90"/>
    </row>
    <row r="851272" spans="68:68" customFormat="1">
      <c r="BP851272" s="90"/>
    </row>
    <row r="851273" spans="68:68" customFormat="1">
      <c r="BP851273" s="90"/>
    </row>
    <row r="851274" spans="68:68" customFormat="1">
      <c r="BP851274" s="90"/>
    </row>
    <row r="851275" spans="68:68" customFormat="1">
      <c r="BP851275" s="90"/>
    </row>
    <row r="851276" spans="68:68" customFormat="1">
      <c r="BP851276" s="90"/>
    </row>
    <row r="851277" spans="68:68" customFormat="1">
      <c r="BP851277" s="90"/>
    </row>
    <row r="851278" spans="68:68" customFormat="1">
      <c r="BP851278" s="90"/>
    </row>
    <row r="851279" spans="68:68" customFormat="1">
      <c r="BP851279" s="90"/>
    </row>
    <row r="851280" spans="68:68" customFormat="1">
      <c r="BP851280" s="90"/>
    </row>
    <row r="851281" spans="68:68" customFormat="1">
      <c r="BP851281" s="90"/>
    </row>
    <row r="851282" spans="68:68" customFormat="1">
      <c r="BP851282" s="90"/>
    </row>
    <row r="851283" spans="68:68" customFormat="1">
      <c r="BP851283" s="90"/>
    </row>
    <row r="851284" spans="68:68" customFormat="1">
      <c r="BP851284" s="90"/>
    </row>
    <row r="851285" spans="68:68" customFormat="1">
      <c r="BP851285" s="90"/>
    </row>
    <row r="851286" spans="68:68" customFormat="1">
      <c r="BP851286" s="90"/>
    </row>
    <row r="851287" spans="68:68" customFormat="1">
      <c r="BP851287" s="90"/>
    </row>
    <row r="851288" spans="68:68" customFormat="1">
      <c r="BP851288" s="90"/>
    </row>
    <row r="851289" spans="68:68" customFormat="1">
      <c r="BP851289" s="90"/>
    </row>
    <row r="851290" spans="68:68" customFormat="1">
      <c r="BP851290" s="90"/>
    </row>
    <row r="851291" spans="68:68" customFormat="1">
      <c r="BP851291" s="90"/>
    </row>
    <row r="851292" spans="68:68" customFormat="1">
      <c r="BP851292" s="90"/>
    </row>
    <row r="851293" spans="68:68" customFormat="1">
      <c r="BP851293" s="90"/>
    </row>
    <row r="851294" spans="68:68" customFormat="1">
      <c r="BP851294" s="90"/>
    </row>
    <row r="851295" spans="68:68" customFormat="1">
      <c r="BP851295" s="90"/>
    </row>
    <row r="851296" spans="68:68" customFormat="1">
      <c r="BP851296" s="90"/>
    </row>
    <row r="851297" spans="68:68" customFormat="1">
      <c r="BP851297" s="90"/>
    </row>
    <row r="851298" spans="68:68" customFormat="1">
      <c r="BP851298" s="90"/>
    </row>
    <row r="851299" spans="68:68" customFormat="1">
      <c r="BP851299" s="90"/>
    </row>
    <row r="851300" spans="68:68" customFormat="1">
      <c r="BP851300" s="90"/>
    </row>
    <row r="851301" spans="68:68" customFormat="1">
      <c r="BP851301" s="90"/>
    </row>
    <row r="851302" spans="68:68" customFormat="1">
      <c r="BP851302" s="90"/>
    </row>
    <row r="851303" spans="68:68" customFormat="1">
      <c r="BP851303" s="90"/>
    </row>
    <row r="851304" spans="68:68" customFormat="1">
      <c r="BP851304" s="90"/>
    </row>
    <row r="851305" spans="68:68" customFormat="1">
      <c r="BP851305" s="90"/>
    </row>
    <row r="851306" spans="68:68" customFormat="1">
      <c r="BP851306" s="90"/>
    </row>
    <row r="851307" spans="68:68" customFormat="1">
      <c r="BP851307" s="90"/>
    </row>
    <row r="851308" spans="68:68" customFormat="1">
      <c r="BP851308" s="90"/>
    </row>
    <row r="851309" spans="68:68" customFormat="1">
      <c r="BP851309" s="90"/>
    </row>
    <row r="851310" spans="68:68" customFormat="1">
      <c r="BP851310" s="90"/>
    </row>
    <row r="851311" spans="68:68" customFormat="1">
      <c r="BP851311" s="90"/>
    </row>
    <row r="851312" spans="68:68" customFormat="1">
      <c r="BP851312" s="90"/>
    </row>
    <row r="851313" spans="68:68" customFormat="1">
      <c r="BP851313" s="90"/>
    </row>
    <row r="851314" spans="68:68" customFormat="1">
      <c r="BP851314" s="90"/>
    </row>
    <row r="851315" spans="68:68" customFormat="1">
      <c r="BP851315" s="90"/>
    </row>
    <row r="851316" spans="68:68" customFormat="1">
      <c r="BP851316" s="90"/>
    </row>
    <row r="851317" spans="68:68" customFormat="1">
      <c r="BP851317" s="90"/>
    </row>
    <row r="851318" spans="68:68" customFormat="1">
      <c r="BP851318" s="90"/>
    </row>
    <row r="851319" spans="68:68" customFormat="1">
      <c r="BP851319" s="90"/>
    </row>
    <row r="851320" spans="68:68" customFormat="1">
      <c r="BP851320" s="90"/>
    </row>
    <row r="851321" spans="68:68" customFormat="1">
      <c r="BP851321" s="90"/>
    </row>
    <row r="851322" spans="68:68" customFormat="1">
      <c r="BP851322" s="90"/>
    </row>
    <row r="851323" spans="68:68" customFormat="1">
      <c r="BP851323" s="90"/>
    </row>
    <row r="851324" spans="68:68" customFormat="1">
      <c r="BP851324" s="90"/>
    </row>
    <row r="851325" spans="68:68" customFormat="1">
      <c r="BP851325" s="90"/>
    </row>
    <row r="851326" spans="68:68" customFormat="1">
      <c r="BP851326" s="90"/>
    </row>
    <row r="851327" spans="68:68" customFormat="1">
      <c r="BP851327" s="90"/>
    </row>
    <row r="851328" spans="68:68" customFormat="1">
      <c r="BP851328" s="90"/>
    </row>
    <row r="851329" spans="68:68" customFormat="1">
      <c r="BP851329" s="90"/>
    </row>
    <row r="851330" spans="68:68" customFormat="1">
      <c r="BP851330" s="90"/>
    </row>
    <row r="851331" spans="68:68" customFormat="1">
      <c r="BP851331" s="90"/>
    </row>
    <row r="851332" spans="68:68" customFormat="1">
      <c r="BP851332" s="90"/>
    </row>
    <row r="851333" spans="68:68" customFormat="1">
      <c r="BP851333" s="90"/>
    </row>
    <row r="851334" spans="68:68" customFormat="1">
      <c r="BP851334" s="90"/>
    </row>
    <row r="851335" spans="68:68" customFormat="1">
      <c r="BP851335" s="90"/>
    </row>
    <row r="851336" spans="68:68" customFormat="1">
      <c r="BP851336" s="90"/>
    </row>
    <row r="851337" spans="68:68" customFormat="1">
      <c r="BP851337" s="90"/>
    </row>
    <row r="851338" spans="68:68" customFormat="1">
      <c r="BP851338" s="90"/>
    </row>
    <row r="851339" spans="68:68" customFormat="1">
      <c r="BP851339" s="90"/>
    </row>
    <row r="851340" spans="68:68" customFormat="1">
      <c r="BP851340" s="90"/>
    </row>
    <row r="851341" spans="68:68" customFormat="1">
      <c r="BP851341" s="90"/>
    </row>
    <row r="851342" spans="68:68" customFormat="1">
      <c r="BP851342" s="90"/>
    </row>
    <row r="851343" spans="68:68" customFormat="1">
      <c r="BP851343" s="90"/>
    </row>
    <row r="851344" spans="68:68" customFormat="1">
      <c r="BP851344" s="90"/>
    </row>
    <row r="851345" spans="68:68" customFormat="1">
      <c r="BP851345" s="90"/>
    </row>
    <row r="851346" spans="68:68" customFormat="1">
      <c r="BP851346" s="90"/>
    </row>
    <row r="851347" spans="68:68" customFormat="1">
      <c r="BP851347" s="90"/>
    </row>
    <row r="851348" spans="68:68" customFormat="1">
      <c r="BP851348" s="90"/>
    </row>
    <row r="851349" spans="68:68" customFormat="1">
      <c r="BP851349" s="90"/>
    </row>
    <row r="851350" spans="68:68" customFormat="1">
      <c r="BP851350" s="90"/>
    </row>
    <row r="851351" spans="68:68" customFormat="1">
      <c r="BP851351" s="90"/>
    </row>
    <row r="851352" spans="68:68" customFormat="1">
      <c r="BP851352" s="90"/>
    </row>
    <row r="851353" spans="68:68" customFormat="1">
      <c r="BP851353" s="90"/>
    </row>
    <row r="851354" spans="68:68" customFormat="1">
      <c r="BP851354" s="90"/>
    </row>
    <row r="851355" spans="68:68" customFormat="1">
      <c r="BP851355" s="90"/>
    </row>
    <row r="851356" spans="68:68" customFormat="1">
      <c r="BP851356" s="90"/>
    </row>
    <row r="851357" spans="68:68" customFormat="1">
      <c r="BP851357" s="90"/>
    </row>
    <row r="851358" spans="68:68" customFormat="1">
      <c r="BP851358" s="90"/>
    </row>
    <row r="851359" spans="68:68" customFormat="1">
      <c r="BP851359" s="90"/>
    </row>
    <row r="851360" spans="68:68" customFormat="1">
      <c r="BP851360" s="90"/>
    </row>
    <row r="851361" spans="68:68" customFormat="1">
      <c r="BP851361" s="90"/>
    </row>
    <row r="851362" spans="68:68" customFormat="1">
      <c r="BP851362" s="90"/>
    </row>
    <row r="851363" spans="68:68" customFormat="1">
      <c r="BP851363" s="90"/>
    </row>
    <row r="851364" spans="68:68" customFormat="1">
      <c r="BP851364" s="90"/>
    </row>
    <row r="851365" spans="68:68" customFormat="1">
      <c r="BP851365" s="90"/>
    </row>
    <row r="851366" spans="68:68" customFormat="1">
      <c r="BP851366" s="90"/>
    </row>
    <row r="851367" spans="68:68" customFormat="1">
      <c r="BP851367" s="90"/>
    </row>
    <row r="851368" spans="68:68" customFormat="1">
      <c r="BP851368" s="90"/>
    </row>
    <row r="851369" spans="68:68" customFormat="1">
      <c r="BP851369" s="90"/>
    </row>
    <row r="851370" spans="68:68" customFormat="1">
      <c r="BP851370" s="90"/>
    </row>
    <row r="851371" spans="68:68" customFormat="1">
      <c r="BP851371" s="90"/>
    </row>
    <row r="851372" spans="68:68" customFormat="1">
      <c r="BP851372" s="90"/>
    </row>
    <row r="851373" spans="68:68" customFormat="1">
      <c r="BP851373" s="90"/>
    </row>
    <row r="851374" spans="68:68" customFormat="1">
      <c r="BP851374" s="90"/>
    </row>
    <row r="851375" spans="68:68" customFormat="1">
      <c r="BP851375" s="90"/>
    </row>
    <row r="851376" spans="68:68" customFormat="1">
      <c r="BP851376" s="90"/>
    </row>
    <row r="851377" spans="68:68" customFormat="1">
      <c r="BP851377" s="90"/>
    </row>
    <row r="851378" spans="68:68" customFormat="1">
      <c r="BP851378" s="90"/>
    </row>
    <row r="851379" spans="68:68" customFormat="1">
      <c r="BP851379" s="90"/>
    </row>
    <row r="851380" spans="68:68" customFormat="1">
      <c r="BP851380" s="90"/>
    </row>
    <row r="851381" spans="68:68" customFormat="1">
      <c r="BP851381" s="90"/>
    </row>
    <row r="851382" spans="68:68" customFormat="1">
      <c r="BP851382" s="90"/>
    </row>
    <row r="851383" spans="68:68" customFormat="1">
      <c r="BP851383" s="90"/>
    </row>
    <row r="851384" spans="68:68" customFormat="1">
      <c r="BP851384" s="90"/>
    </row>
    <row r="851385" spans="68:68" customFormat="1">
      <c r="BP851385" s="90"/>
    </row>
    <row r="851386" spans="68:68" customFormat="1">
      <c r="BP851386" s="90"/>
    </row>
    <row r="851387" spans="68:68" customFormat="1">
      <c r="BP851387" s="90"/>
    </row>
    <row r="851388" spans="68:68" customFormat="1">
      <c r="BP851388" s="90"/>
    </row>
    <row r="851389" spans="68:68" customFormat="1">
      <c r="BP851389" s="90"/>
    </row>
    <row r="851390" spans="68:68" customFormat="1">
      <c r="BP851390" s="90"/>
    </row>
    <row r="851391" spans="68:68" customFormat="1">
      <c r="BP851391" s="90"/>
    </row>
    <row r="851392" spans="68:68" customFormat="1">
      <c r="BP851392" s="90"/>
    </row>
    <row r="851393" spans="68:68" customFormat="1">
      <c r="BP851393" s="90"/>
    </row>
    <row r="851394" spans="68:68" customFormat="1">
      <c r="BP851394" s="90"/>
    </row>
    <row r="851395" spans="68:68" customFormat="1">
      <c r="BP851395" s="90"/>
    </row>
    <row r="851396" spans="68:68" customFormat="1">
      <c r="BP851396" s="90"/>
    </row>
    <row r="851397" spans="68:68" customFormat="1">
      <c r="BP851397" s="90"/>
    </row>
    <row r="851398" spans="68:68" customFormat="1">
      <c r="BP851398" s="90"/>
    </row>
    <row r="851399" spans="68:68" customFormat="1">
      <c r="BP851399" s="90"/>
    </row>
    <row r="851400" spans="68:68" customFormat="1">
      <c r="BP851400" s="90"/>
    </row>
    <row r="851401" spans="68:68" customFormat="1">
      <c r="BP851401" s="90"/>
    </row>
    <row r="851402" spans="68:68" customFormat="1">
      <c r="BP851402" s="90"/>
    </row>
    <row r="851403" spans="68:68" customFormat="1">
      <c r="BP851403" s="90"/>
    </row>
    <row r="851404" spans="68:68" customFormat="1">
      <c r="BP851404" s="90"/>
    </row>
    <row r="851405" spans="68:68" customFormat="1">
      <c r="BP851405" s="90"/>
    </row>
    <row r="851406" spans="68:68" customFormat="1">
      <c r="BP851406" s="90"/>
    </row>
    <row r="851407" spans="68:68" customFormat="1">
      <c r="BP851407" s="90"/>
    </row>
    <row r="851408" spans="68:68" customFormat="1">
      <c r="BP851408" s="90"/>
    </row>
    <row r="851409" spans="68:68" customFormat="1">
      <c r="BP851409" s="90"/>
    </row>
    <row r="851410" spans="68:68" customFormat="1">
      <c r="BP851410" s="90"/>
    </row>
    <row r="851411" spans="68:68" customFormat="1">
      <c r="BP851411" s="90"/>
    </row>
    <row r="851412" spans="68:68" customFormat="1">
      <c r="BP851412" s="90"/>
    </row>
    <row r="851413" spans="68:68" customFormat="1">
      <c r="BP851413" s="90"/>
    </row>
    <row r="851414" spans="68:68" customFormat="1">
      <c r="BP851414" s="90"/>
    </row>
    <row r="851415" spans="68:68" customFormat="1">
      <c r="BP851415" s="90"/>
    </row>
    <row r="851416" spans="68:68" customFormat="1">
      <c r="BP851416" s="90"/>
    </row>
    <row r="851417" spans="68:68" customFormat="1">
      <c r="BP851417" s="90"/>
    </row>
    <row r="851418" spans="68:68" customFormat="1">
      <c r="BP851418" s="90"/>
    </row>
    <row r="851419" spans="68:68" customFormat="1">
      <c r="BP851419" s="90"/>
    </row>
    <row r="851420" spans="68:68" customFormat="1">
      <c r="BP851420" s="90"/>
    </row>
    <row r="851421" spans="68:68" customFormat="1">
      <c r="BP851421" s="90"/>
    </row>
    <row r="851422" spans="68:68" customFormat="1">
      <c r="BP851422" s="90"/>
    </row>
    <row r="851423" spans="68:68" customFormat="1">
      <c r="BP851423" s="90"/>
    </row>
    <row r="851424" spans="68:68" customFormat="1">
      <c r="BP851424" s="90"/>
    </row>
    <row r="851425" spans="68:68" customFormat="1">
      <c r="BP851425" s="90"/>
    </row>
    <row r="851426" spans="68:68" customFormat="1">
      <c r="BP851426" s="90"/>
    </row>
    <row r="851427" spans="68:68" customFormat="1">
      <c r="BP851427" s="90"/>
    </row>
    <row r="851428" spans="68:68" customFormat="1">
      <c r="BP851428" s="90"/>
    </row>
    <row r="851429" spans="68:68" customFormat="1">
      <c r="BP851429" s="90"/>
    </row>
    <row r="851430" spans="68:68" customFormat="1">
      <c r="BP851430" s="90"/>
    </row>
    <row r="851431" spans="68:68" customFormat="1">
      <c r="BP851431" s="90"/>
    </row>
    <row r="851432" spans="68:68" customFormat="1">
      <c r="BP851432" s="90"/>
    </row>
    <row r="851433" spans="68:68" customFormat="1">
      <c r="BP851433" s="90"/>
    </row>
    <row r="851434" spans="68:68" customFormat="1">
      <c r="BP851434" s="90"/>
    </row>
    <row r="851435" spans="68:68" customFormat="1">
      <c r="BP851435" s="90"/>
    </row>
    <row r="851436" spans="68:68" customFormat="1">
      <c r="BP851436" s="90"/>
    </row>
    <row r="851437" spans="68:68" customFormat="1">
      <c r="BP851437" s="90"/>
    </row>
    <row r="851438" spans="68:68" customFormat="1">
      <c r="BP851438" s="90"/>
    </row>
    <row r="851439" spans="68:68" customFormat="1">
      <c r="BP851439" s="90"/>
    </row>
    <row r="851440" spans="68:68" customFormat="1">
      <c r="BP851440" s="90"/>
    </row>
    <row r="851441" spans="68:68" customFormat="1">
      <c r="BP851441" s="90"/>
    </row>
    <row r="851442" spans="68:68" customFormat="1">
      <c r="BP851442" s="90"/>
    </row>
    <row r="851443" spans="68:68" customFormat="1">
      <c r="BP851443" s="90"/>
    </row>
    <row r="851444" spans="68:68" customFormat="1">
      <c r="BP851444" s="90"/>
    </row>
    <row r="851445" spans="68:68" customFormat="1">
      <c r="BP851445" s="90"/>
    </row>
    <row r="851446" spans="68:68" customFormat="1">
      <c r="BP851446" s="90"/>
    </row>
    <row r="851447" spans="68:68" customFormat="1">
      <c r="BP851447" s="90"/>
    </row>
    <row r="851448" spans="68:68" customFormat="1">
      <c r="BP851448" s="90"/>
    </row>
    <row r="851449" spans="68:68" customFormat="1">
      <c r="BP851449" s="90"/>
    </row>
    <row r="851450" spans="68:68" customFormat="1">
      <c r="BP851450" s="90"/>
    </row>
    <row r="851451" spans="68:68" customFormat="1">
      <c r="BP851451" s="90"/>
    </row>
    <row r="851452" spans="68:68" customFormat="1">
      <c r="BP851452" s="90"/>
    </row>
    <row r="851453" spans="68:68" customFormat="1">
      <c r="BP851453" s="90"/>
    </row>
    <row r="851454" spans="68:68" customFormat="1">
      <c r="BP851454" s="90"/>
    </row>
    <row r="851455" spans="68:68" customFormat="1">
      <c r="BP851455" s="90"/>
    </row>
    <row r="851456" spans="68:68" customFormat="1">
      <c r="BP851456" s="90"/>
    </row>
    <row r="851457" spans="68:68" customFormat="1">
      <c r="BP851457" s="90"/>
    </row>
    <row r="851458" spans="68:68" customFormat="1">
      <c r="BP851458" s="90"/>
    </row>
    <row r="851459" spans="68:68" customFormat="1">
      <c r="BP851459" s="90"/>
    </row>
    <row r="851460" spans="68:68" customFormat="1">
      <c r="BP851460" s="90"/>
    </row>
    <row r="851461" spans="68:68" customFormat="1">
      <c r="BP851461" s="90"/>
    </row>
    <row r="851462" spans="68:68" customFormat="1">
      <c r="BP851462" s="90"/>
    </row>
    <row r="851463" spans="68:68" customFormat="1">
      <c r="BP851463" s="90"/>
    </row>
    <row r="851464" spans="68:68" customFormat="1">
      <c r="BP851464" s="90"/>
    </row>
    <row r="851465" spans="68:68" customFormat="1">
      <c r="BP851465" s="90"/>
    </row>
    <row r="851466" spans="68:68" customFormat="1">
      <c r="BP851466" s="90"/>
    </row>
    <row r="851467" spans="68:68" customFormat="1">
      <c r="BP851467" s="90"/>
    </row>
    <row r="851468" spans="68:68" customFormat="1">
      <c r="BP851468" s="90"/>
    </row>
    <row r="851469" spans="68:68" customFormat="1">
      <c r="BP851469" s="90"/>
    </row>
    <row r="851470" spans="68:68" customFormat="1">
      <c r="BP851470" s="90"/>
    </row>
    <row r="851471" spans="68:68" customFormat="1">
      <c r="BP851471" s="90"/>
    </row>
    <row r="851472" spans="68:68" customFormat="1">
      <c r="BP851472" s="90"/>
    </row>
    <row r="851473" spans="68:68" customFormat="1">
      <c r="BP851473" s="90"/>
    </row>
    <row r="851474" spans="68:68" customFormat="1">
      <c r="BP851474" s="90"/>
    </row>
    <row r="851475" spans="68:68" customFormat="1">
      <c r="BP851475" s="90"/>
    </row>
    <row r="851476" spans="68:68" customFormat="1">
      <c r="BP851476" s="90"/>
    </row>
    <row r="851477" spans="68:68" customFormat="1">
      <c r="BP851477" s="90"/>
    </row>
    <row r="851478" spans="68:68" customFormat="1">
      <c r="BP851478" s="90"/>
    </row>
    <row r="851479" spans="68:68" customFormat="1">
      <c r="BP851479" s="90"/>
    </row>
    <row r="851480" spans="68:68" customFormat="1">
      <c r="BP851480" s="90"/>
    </row>
    <row r="851481" spans="68:68" customFormat="1">
      <c r="BP851481" s="90"/>
    </row>
    <row r="851482" spans="68:68" customFormat="1">
      <c r="BP851482" s="90"/>
    </row>
    <row r="851483" spans="68:68" customFormat="1">
      <c r="BP851483" s="90"/>
    </row>
    <row r="851484" spans="68:68" customFormat="1">
      <c r="BP851484" s="90"/>
    </row>
    <row r="851485" spans="68:68" customFormat="1">
      <c r="BP851485" s="90"/>
    </row>
    <row r="851486" spans="68:68" customFormat="1">
      <c r="BP851486" s="90"/>
    </row>
    <row r="851487" spans="68:68" customFormat="1">
      <c r="BP851487" s="90"/>
    </row>
    <row r="851488" spans="68:68" customFormat="1">
      <c r="BP851488" s="90"/>
    </row>
    <row r="851489" spans="68:68" customFormat="1">
      <c r="BP851489" s="90"/>
    </row>
    <row r="851490" spans="68:68" customFormat="1">
      <c r="BP851490" s="90"/>
    </row>
    <row r="851491" spans="68:68" customFormat="1">
      <c r="BP851491" s="90"/>
    </row>
    <row r="851492" spans="68:68" customFormat="1">
      <c r="BP851492" s="90"/>
    </row>
    <row r="851493" spans="68:68" customFormat="1">
      <c r="BP851493" s="90"/>
    </row>
    <row r="851494" spans="68:68" customFormat="1">
      <c r="BP851494" s="90"/>
    </row>
    <row r="851495" spans="68:68" customFormat="1">
      <c r="BP851495" s="90"/>
    </row>
    <row r="851496" spans="68:68" customFormat="1">
      <c r="BP851496" s="90"/>
    </row>
    <row r="851497" spans="68:68" customFormat="1">
      <c r="BP851497" s="90"/>
    </row>
    <row r="851498" spans="68:68" customFormat="1">
      <c r="BP851498" s="90"/>
    </row>
    <row r="851499" spans="68:68" customFormat="1">
      <c r="BP851499" s="90"/>
    </row>
    <row r="851500" spans="68:68" customFormat="1">
      <c r="BP851500" s="90"/>
    </row>
    <row r="851501" spans="68:68" customFormat="1">
      <c r="BP851501" s="90"/>
    </row>
    <row r="851502" spans="68:68" customFormat="1">
      <c r="BP851502" s="90"/>
    </row>
    <row r="851503" spans="68:68" customFormat="1">
      <c r="BP851503" s="90"/>
    </row>
    <row r="851504" spans="68:68" customFormat="1">
      <c r="BP851504" s="90"/>
    </row>
    <row r="851505" spans="68:68" customFormat="1">
      <c r="BP851505" s="90"/>
    </row>
    <row r="851506" spans="68:68" customFormat="1">
      <c r="BP851506" s="90"/>
    </row>
    <row r="851507" spans="68:68" customFormat="1">
      <c r="BP851507" s="90"/>
    </row>
    <row r="851508" spans="68:68" customFormat="1">
      <c r="BP851508" s="90"/>
    </row>
    <row r="851509" spans="68:68" customFormat="1">
      <c r="BP851509" s="90"/>
    </row>
    <row r="851510" spans="68:68" customFormat="1">
      <c r="BP851510" s="90"/>
    </row>
    <row r="851511" spans="68:68" customFormat="1">
      <c r="BP851511" s="90"/>
    </row>
    <row r="851512" spans="68:68" customFormat="1">
      <c r="BP851512" s="90"/>
    </row>
    <row r="851513" spans="68:68" customFormat="1">
      <c r="BP851513" s="90"/>
    </row>
    <row r="851514" spans="68:68" customFormat="1">
      <c r="BP851514" s="90"/>
    </row>
    <row r="851515" spans="68:68" customFormat="1">
      <c r="BP851515" s="90"/>
    </row>
    <row r="851516" spans="68:68" customFormat="1">
      <c r="BP851516" s="90"/>
    </row>
    <row r="851517" spans="68:68" customFormat="1">
      <c r="BP851517" s="90"/>
    </row>
    <row r="851518" spans="68:68" customFormat="1">
      <c r="BP851518" s="90"/>
    </row>
    <row r="851519" spans="68:68" customFormat="1">
      <c r="BP851519" s="90"/>
    </row>
    <row r="851520" spans="68:68" customFormat="1">
      <c r="BP851520" s="90"/>
    </row>
    <row r="851521" spans="68:68" customFormat="1">
      <c r="BP851521" s="90"/>
    </row>
    <row r="851522" spans="68:68" customFormat="1">
      <c r="BP851522" s="90"/>
    </row>
    <row r="851523" spans="68:68" customFormat="1">
      <c r="BP851523" s="90"/>
    </row>
    <row r="851524" spans="68:68" customFormat="1">
      <c r="BP851524" s="90"/>
    </row>
    <row r="851525" spans="68:68" customFormat="1">
      <c r="BP851525" s="90"/>
    </row>
    <row r="851526" spans="68:68" customFormat="1">
      <c r="BP851526" s="90"/>
    </row>
    <row r="851527" spans="68:68" customFormat="1">
      <c r="BP851527" s="90"/>
    </row>
    <row r="851528" spans="68:68" customFormat="1">
      <c r="BP851528" s="90"/>
    </row>
    <row r="851529" spans="68:68" customFormat="1">
      <c r="BP851529" s="90"/>
    </row>
    <row r="851530" spans="68:68" customFormat="1">
      <c r="BP851530" s="90"/>
    </row>
    <row r="851531" spans="68:68" customFormat="1">
      <c r="BP851531" s="90"/>
    </row>
    <row r="851532" spans="68:68" customFormat="1">
      <c r="BP851532" s="90"/>
    </row>
    <row r="851533" spans="68:68" customFormat="1">
      <c r="BP851533" s="90"/>
    </row>
    <row r="851534" spans="68:68" customFormat="1">
      <c r="BP851534" s="90"/>
    </row>
    <row r="851535" spans="68:68" customFormat="1">
      <c r="BP851535" s="90"/>
    </row>
    <row r="851536" spans="68:68" customFormat="1">
      <c r="BP851536" s="90"/>
    </row>
    <row r="851537" spans="68:68" customFormat="1">
      <c r="BP851537" s="90"/>
    </row>
    <row r="851538" spans="68:68" customFormat="1">
      <c r="BP851538" s="90"/>
    </row>
    <row r="851539" spans="68:68" customFormat="1">
      <c r="BP851539" s="90"/>
    </row>
    <row r="851540" spans="68:68" customFormat="1">
      <c r="BP851540" s="90"/>
    </row>
    <row r="851541" spans="68:68" customFormat="1">
      <c r="BP851541" s="90"/>
    </row>
    <row r="851542" spans="68:68" customFormat="1">
      <c r="BP851542" s="90"/>
    </row>
    <row r="851543" spans="68:68" customFormat="1">
      <c r="BP851543" s="90"/>
    </row>
    <row r="851544" spans="68:68" customFormat="1">
      <c r="BP851544" s="90"/>
    </row>
    <row r="851545" spans="68:68" customFormat="1">
      <c r="BP851545" s="90"/>
    </row>
    <row r="851546" spans="68:68" customFormat="1">
      <c r="BP851546" s="90"/>
    </row>
    <row r="851547" spans="68:68" customFormat="1">
      <c r="BP851547" s="90"/>
    </row>
    <row r="851548" spans="68:68" customFormat="1">
      <c r="BP851548" s="90"/>
    </row>
    <row r="851549" spans="68:68" customFormat="1">
      <c r="BP851549" s="90"/>
    </row>
    <row r="851550" spans="68:68" customFormat="1">
      <c r="BP851550" s="90"/>
    </row>
    <row r="851551" spans="68:68" customFormat="1">
      <c r="BP851551" s="90"/>
    </row>
    <row r="851552" spans="68:68" customFormat="1">
      <c r="BP851552" s="90"/>
    </row>
    <row r="851553" spans="68:68" customFormat="1">
      <c r="BP851553" s="90"/>
    </row>
    <row r="851554" spans="68:68" customFormat="1">
      <c r="BP851554" s="90"/>
    </row>
    <row r="851555" spans="68:68" customFormat="1">
      <c r="BP851555" s="90"/>
    </row>
    <row r="851556" spans="68:68" customFormat="1">
      <c r="BP851556" s="90"/>
    </row>
    <row r="851557" spans="68:68" customFormat="1">
      <c r="BP851557" s="90"/>
    </row>
    <row r="851558" spans="68:68" customFormat="1">
      <c r="BP851558" s="90"/>
    </row>
    <row r="851559" spans="68:68" customFormat="1">
      <c r="BP851559" s="90"/>
    </row>
    <row r="851560" spans="68:68" customFormat="1">
      <c r="BP851560" s="90"/>
    </row>
    <row r="851561" spans="68:68" customFormat="1">
      <c r="BP851561" s="90"/>
    </row>
    <row r="851562" spans="68:68" customFormat="1">
      <c r="BP851562" s="90"/>
    </row>
    <row r="851563" spans="68:68" customFormat="1">
      <c r="BP851563" s="90"/>
    </row>
    <row r="851564" spans="68:68" customFormat="1">
      <c r="BP851564" s="90"/>
    </row>
    <row r="851565" spans="68:68" customFormat="1">
      <c r="BP851565" s="90"/>
    </row>
    <row r="851566" spans="68:68" customFormat="1">
      <c r="BP851566" s="90"/>
    </row>
    <row r="851567" spans="68:68" customFormat="1">
      <c r="BP851567" s="90"/>
    </row>
    <row r="851568" spans="68:68" customFormat="1">
      <c r="BP851568" s="90"/>
    </row>
    <row r="851569" spans="68:68" customFormat="1">
      <c r="BP851569" s="90"/>
    </row>
    <row r="851570" spans="68:68" customFormat="1">
      <c r="BP851570" s="90"/>
    </row>
    <row r="851571" spans="68:68" customFormat="1">
      <c r="BP851571" s="90"/>
    </row>
    <row r="851572" spans="68:68" customFormat="1">
      <c r="BP851572" s="90"/>
    </row>
    <row r="851573" spans="68:68" customFormat="1">
      <c r="BP851573" s="90"/>
    </row>
    <row r="851574" spans="68:68" customFormat="1">
      <c r="BP851574" s="90"/>
    </row>
    <row r="851575" spans="68:68" customFormat="1">
      <c r="BP851575" s="90"/>
    </row>
    <row r="851576" spans="68:68" customFormat="1">
      <c r="BP851576" s="90"/>
    </row>
    <row r="851577" spans="68:68" customFormat="1">
      <c r="BP851577" s="90"/>
    </row>
    <row r="851578" spans="68:68" customFormat="1">
      <c r="BP851578" s="90"/>
    </row>
    <row r="851579" spans="68:68" customFormat="1">
      <c r="BP851579" s="90"/>
    </row>
    <row r="851580" spans="68:68" customFormat="1">
      <c r="BP851580" s="90"/>
    </row>
    <row r="851581" spans="68:68" customFormat="1">
      <c r="BP851581" s="90"/>
    </row>
    <row r="851582" spans="68:68" customFormat="1">
      <c r="BP851582" s="90"/>
    </row>
    <row r="851583" spans="68:68" customFormat="1">
      <c r="BP851583" s="90"/>
    </row>
    <row r="851584" spans="68:68" customFormat="1">
      <c r="BP851584" s="90"/>
    </row>
    <row r="851585" spans="68:68" customFormat="1">
      <c r="BP851585" s="90"/>
    </row>
    <row r="851586" spans="68:68" customFormat="1">
      <c r="BP851586" s="90"/>
    </row>
    <row r="851587" spans="68:68" customFormat="1">
      <c r="BP851587" s="90"/>
    </row>
    <row r="851588" spans="68:68" customFormat="1">
      <c r="BP851588" s="90"/>
    </row>
    <row r="851589" spans="68:68" customFormat="1">
      <c r="BP851589" s="90"/>
    </row>
    <row r="851590" spans="68:68" customFormat="1">
      <c r="BP851590" s="90"/>
    </row>
    <row r="851591" spans="68:68" customFormat="1">
      <c r="BP851591" s="90"/>
    </row>
    <row r="851592" spans="68:68" customFormat="1">
      <c r="BP851592" s="90"/>
    </row>
    <row r="851593" spans="68:68" customFormat="1">
      <c r="BP851593" s="90"/>
    </row>
    <row r="851594" spans="68:68" customFormat="1">
      <c r="BP851594" s="90"/>
    </row>
    <row r="851595" spans="68:68" customFormat="1">
      <c r="BP851595" s="90"/>
    </row>
    <row r="851596" spans="68:68" customFormat="1">
      <c r="BP851596" s="90"/>
    </row>
    <row r="851597" spans="68:68" customFormat="1">
      <c r="BP851597" s="90"/>
    </row>
    <row r="851598" spans="68:68" customFormat="1">
      <c r="BP851598" s="90"/>
    </row>
    <row r="851599" spans="68:68" customFormat="1">
      <c r="BP851599" s="90"/>
    </row>
    <row r="851600" spans="68:68" customFormat="1">
      <c r="BP851600" s="90"/>
    </row>
    <row r="851601" spans="68:68" customFormat="1">
      <c r="BP851601" s="90"/>
    </row>
    <row r="851602" spans="68:68" customFormat="1">
      <c r="BP851602" s="90"/>
    </row>
    <row r="851603" spans="68:68" customFormat="1">
      <c r="BP851603" s="90"/>
    </row>
    <row r="851604" spans="68:68" customFormat="1">
      <c r="BP851604" s="90"/>
    </row>
    <row r="851605" spans="68:68" customFormat="1">
      <c r="BP851605" s="90"/>
    </row>
    <row r="851606" spans="68:68" customFormat="1">
      <c r="BP851606" s="90"/>
    </row>
    <row r="851607" spans="68:68" customFormat="1">
      <c r="BP851607" s="90"/>
    </row>
    <row r="851608" spans="68:68" customFormat="1">
      <c r="BP851608" s="90"/>
    </row>
    <row r="851609" spans="68:68" customFormat="1">
      <c r="BP851609" s="90"/>
    </row>
    <row r="851610" spans="68:68" customFormat="1">
      <c r="BP851610" s="90"/>
    </row>
    <row r="851611" spans="68:68" customFormat="1">
      <c r="BP851611" s="90"/>
    </row>
    <row r="851612" spans="68:68" customFormat="1">
      <c r="BP851612" s="90"/>
    </row>
    <row r="851613" spans="68:68" customFormat="1">
      <c r="BP851613" s="90"/>
    </row>
    <row r="851614" spans="68:68" customFormat="1">
      <c r="BP851614" s="90"/>
    </row>
    <row r="851615" spans="68:68" customFormat="1">
      <c r="BP851615" s="90"/>
    </row>
    <row r="851616" spans="68:68" customFormat="1">
      <c r="BP851616" s="90"/>
    </row>
    <row r="851617" spans="68:68" customFormat="1">
      <c r="BP851617" s="90"/>
    </row>
    <row r="851618" spans="68:68" customFormat="1">
      <c r="BP851618" s="90"/>
    </row>
    <row r="851619" spans="68:68" customFormat="1">
      <c r="BP851619" s="90"/>
    </row>
    <row r="851620" spans="68:68" customFormat="1">
      <c r="BP851620" s="90"/>
    </row>
    <row r="851621" spans="68:68" customFormat="1">
      <c r="BP851621" s="90"/>
    </row>
    <row r="851622" spans="68:68" customFormat="1">
      <c r="BP851622" s="90"/>
    </row>
    <row r="851623" spans="68:68" customFormat="1">
      <c r="BP851623" s="90"/>
    </row>
    <row r="851624" spans="68:68" customFormat="1">
      <c r="BP851624" s="90"/>
    </row>
    <row r="851625" spans="68:68" customFormat="1">
      <c r="BP851625" s="90"/>
    </row>
    <row r="851626" spans="68:68" customFormat="1">
      <c r="BP851626" s="90"/>
    </row>
    <row r="851627" spans="68:68" customFormat="1">
      <c r="BP851627" s="90"/>
    </row>
    <row r="851628" spans="68:68" customFormat="1">
      <c r="BP851628" s="90"/>
    </row>
    <row r="851629" spans="68:68" customFormat="1">
      <c r="BP851629" s="90"/>
    </row>
    <row r="851630" spans="68:68" customFormat="1">
      <c r="BP851630" s="90"/>
    </row>
    <row r="851631" spans="68:68" customFormat="1">
      <c r="BP851631" s="90"/>
    </row>
    <row r="851632" spans="68:68" customFormat="1">
      <c r="BP851632" s="90"/>
    </row>
    <row r="851633" spans="68:68" customFormat="1">
      <c r="BP851633" s="90"/>
    </row>
    <row r="851634" spans="68:68" customFormat="1">
      <c r="BP851634" s="90"/>
    </row>
    <row r="851635" spans="68:68" customFormat="1">
      <c r="BP851635" s="90"/>
    </row>
    <row r="851636" spans="68:68" customFormat="1">
      <c r="BP851636" s="90"/>
    </row>
    <row r="851637" spans="68:68" customFormat="1">
      <c r="BP851637" s="90"/>
    </row>
    <row r="851638" spans="68:68" customFormat="1">
      <c r="BP851638" s="90"/>
    </row>
    <row r="851639" spans="68:68" customFormat="1">
      <c r="BP851639" s="90"/>
    </row>
    <row r="851640" spans="68:68" customFormat="1">
      <c r="BP851640" s="90"/>
    </row>
    <row r="851641" spans="68:68" customFormat="1">
      <c r="BP851641" s="90"/>
    </row>
    <row r="851642" spans="68:68" customFormat="1">
      <c r="BP851642" s="90"/>
    </row>
    <row r="851643" spans="68:68" customFormat="1">
      <c r="BP851643" s="90"/>
    </row>
    <row r="851644" spans="68:68" customFormat="1">
      <c r="BP851644" s="90"/>
    </row>
    <row r="851645" spans="68:68" customFormat="1">
      <c r="BP851645" s="90"/>
    </row>
    <row r="851646" spans="68:68" customFormat="1">
      <c r="BP851646" s="90"/>
    </row>
    <row r="851647" spans="68:68" customFormat="1">
      <c r="BP851647" s="90"/>
    </row>
    <row r="851648" spans="68:68" customFormat="1">
      <c r="BP851648" s="90"/>
    </row>
    <row r="851649" spans="68:68" customFormat="1">
      <c r="BP851649" s="90"/>
    </row>
    <row r="851650" spans="68:68" customFormat="1">
      <c r="BP851650" s="90"/>
    </row>
    <row r="851651" spans="68:68" customFormat="1">
      <c r="BP851651" s="90"/>
    </row>
    <row r="851652" spans="68:68" customFormat="1">
      <c r="BP851652" s="90"/>
    </row>
    <row r="851653" spans="68:68" customFormat="1">
      <c r="BP851653" s="90"/>
    </row>
    <row r="851654" spans="68:68" customFormat="1">
      <c r="BP851654" s="90"/>
    </row>
    <row r="851655" spans="68:68" customFormat="1">
      <c r="BP851655" s="90"/>
    </row>
    <row r="851656" spans="68:68" customFormat="1">
      <c r="BP851656" s="90"/>
    </row>
    <row r="851657" spans="68:68" customFormat="1">
      <c r="BP851657" s="90"/>
    </row>
    <row r="851658" spans="68:68" customFormat="1">
      <c r="BP851658" s="90"/>
    </row>
    <row r="851659" spans="68:68" customFormat="1">
      <c r="BP851659" s="90"/>
    </row>
    <row r="851660" spans="68:68" customFormat="1">
      <c r="BP851660" s="90"/>
    </row>
    <row r="851661" spans="68:68" customFormat="1">
      <c r="BP851661" s="90"/>
    </row>
    <row r="851662" spans="68:68" customFormat="1">
      <c r="BP851662" s="90"/>
    </row>
    <row r="851663" spans="68:68" customFormat="1">
      <c r="BP851663" s="90"/>
    </row>
    <row r="851664" spans="68:68" customFormat="1">
      <c r="BP851664" s="90"/>
    </row>
    <row r="851665" spans="68:68" customFormat="1">
      <c r="BP851665" s="90"/>
    </row>
    <row r="851666" spans="68:68" customFormat="1">
      <c r="BP851666" s="90"/>
    </row>
    <row r="851667" spans="68:68" customFormat="1">
      <c r="BP851667" s="90"/>
    </row>
    <row r="851668" spans="68:68" customFormat="1">
      <c r="BP851668" s="90"/>
    </row>
    <row r="851669" spans="68:68" customFormat="1">
      <c r="BP851669" s="90"/>
    </row>
    <row r="851670" spans="68:68" customFormat="1">
      <c r="BP851670" s="90"/>
    </row>
    <row r="851671" spans="68:68" customFormat="1">
      <c r="BP851671" s="90"/>
    </row>
    <row r="851672" spans="68:68" customFormat="1">
      <c r="BP851672" s="90"/>
    </row>
    <row r="851673" spans="68:68" customFormat="1">
      <c r="BP851673" s="90"/>
    </row>
    <row r="851674" spans="68:68" customFormat="1">
      <c r="BP851674" s="90"/>
    </row>
    <row r="851675" spans="68:68" customFormat="1">
      <c r="BP851675" s="90"/>
    </row>
    <row r="851676" spans="68:68" customFormat="1">
      <c r="BP851676" s="90"/>
    </row>
    <row r="851677" spans="68:68" customFormat="1">
      <c r="BP851677" s="90"/>
    </row>
    <row r="851678" spans="68:68" customFormat="1">
      <c r="BP851678" s="90"/>
    </row>
    <row r="851679" spans="68:68" customFormat="1">
      <c r="BP851679" s="90"/>
    </row>
    <row r="851680" spans="68:68" customFormat="1">
      <c r="BP851680" s="90"/>
    </row>
    <row r="851681" spans="68:68" customFormat="1">
      <c r="BP851681" s="90"/>
    </row>
    <row r="851682" spans="68:68" customFormat="1">
      <c r="BP851682" s="90"/>
    </row>
    <row r="851683" spans="68:68" customFormat="1">
      <c r="BP851683" s="90"/>
    </row>
    <row r="851684" spans="68:68" customFormat="1">
      <c r="BP851684" s="90"/>
    </row>
    <row r="851685" spans="68:68" customFormat="1">
      <c r="BP851685" s="90"/>
    </row>
    <row r="851686" spans="68:68" customFormat="1">
      <c r="BP851686" s="90"/>
    </row>
    <row r="851687" spans="68:68" customFormat="1">
      <c r="BP851687" s="90"/>
    </row>
    <row r="851688" spans="68:68" customFormat="1">
      <c r="BP851688" s="90"/>
    </row>
    <row r="851689" spans="68:68" customFormat="1">
      <c r="BP851689" s="90"/>
    </row>
    <row r="851690" spans="68:68" customFormat="1">
      <c r="BP851690" s="90"/>
    </row>
    <row r="851691" spans="68:68" customFormat="1">
      <c r="BP851691" s="90"/>
    </row>
    <row r="851692" spans="68:68" customFormat="1">
      <c r="BP851692" s="90"/>
    </row>
    <row r="851693" spans="68:68" customFormat="1">
      <c r="BP851693" s="90"/>
    </row>
    <row r="851694" spans="68:68" customFormat="1">
      <c r="BP851694" s="90"/>
    </row>
    <row r="851695" spans="68:68" customFormat="1">
      <c r="BP851695" s="90"/>
    </row>
    <row r="851696" spans="68:68" customFormat="1">
      <c r="BP851696" s="90"/>
    </row>
    <row r="851697" spans="68:68" customFormat="1">
      <c r="BP851697" s="90"/>
    </row>
    <row r="851698" spans="68:68" customFormat="1">
      <c r="BP851698" s="90"/>
    </row>
    <row r="851699" spans="68:68" customFormat="1">
      <c r="BP851699" s="90"/>
    </row>
    <row r="851700" spans="68:68" customFormat="1">
      <c r="BP851700" s="90"/>
    </row>
    <row r="851701" spans="68:68" customFormat="1">
      <c r="BP851701" s="90"/>
    </row>
    <row r="851702" spans="68:68" customFormat="1">
      <c r="BP851702" s="90"/>
    </row>
    <row r="851703" spans="68:68" customFormat="1">
      <c r="BP851703" s="90"/>
    </row>
    <row r="851704" spans="68:68" customFormat="1">
      <c r="BP851704" s="90"/>
    </row>
    <row r="851705" spans="68:68" customFormat="1">
      <c r="BP851705" s="90"/>
    </row>
    <row r="851706" spans="68:68" customFormat="1">
      <c r="BP851706" s="90"/>
    </row>
    <row r="851707" spans="68:68" customFormat="1">
      <c r="BP851707" s="90"/>
    </row>
    <row r="851708" spans="68:68" customFormat="1">
      <c r="BP851708" s="90"/>
    </row>
    <row r="851709" spans="68:68" customFormat="1">
      <c r="BP851709" s="90"/>
    </row>
    <row r="851710" spans="68:68" customFormat="1">
      <c r="BP851710" s="90"/>
    </row>
    <row r="851711" spans="68:68" customFormat="1">
      <c r="BP851711" s="90"/>
    </row>
    <row r="851712" spans="68:68" customFormat="1">
      <c r="BP851712" s="90"/>
    </row>
    <row r="851713" spans="68:68" customFormat="1">
      <c r="BP851713" s="90"/>
    </row>
    <row r="851714" spans="68:68" customFormat="1">
      <c r="BP851714" s="90"/>
    </row>
    <row r="851715" spans="68:68" customFormat="1">
      <c r="BP851715" s="90"/>
    </row>
    <row r="851716" spans="68:68" customFormat="1">
      <c r="BP851716" s="90"/>
    </row>
    <row r="851717" spans="68:68" customFormat="1">
      <c r="BP851717" s="90"/>
    </row>
    <row r="851718" spans="68:68" customFormat="1">
      <c r="BP851718" s="90"/>
    </row>
    <row r="851719" spans="68:68" customFormat="1">
      <c r="BP851719" s="90"/>
    </row>
    <row r="851720" spans="68:68" customFormat="1">
      <c r="BP851720" s="90"/>
    </row>
    <row r="851721" spans="68:68" customFormat="1">
      <c r="BP851721" s="90"/>
    </row>
    <row r="851722" spans="68:68" customFormat="1">
      <c r="BP851722" s="90"/>
    </row>
    <row r="851723" spans="68:68" customFormat="1">
      <c r="BP851723" s="90"/>
    </row>
    <row r="851724" spans="68:68" customFormat="1">
      <c r="BP851724" s="90"/>
    </row>
    <row r="851725" spans="68:68" customFormat="1">
      <c r="BP851725" s="90"/>
    </row>
    <row r="851726" spans="68:68" customFormat="1">
      <c r="BP851726" s="90"/>
    </row>
    <row r="851727" spans="68:68" customFormat="1">
      <c r="BP851727" s="90"/>
    </row>
    <row r="851728" spans="68:68" customFormat="1">
      <c r="BP851728" s="90"/>
    </row>
    <row r="851729" spans="68:68" customFormat="1">
      <c r="BP851729" s="90"/>
    </row>
    <row r="851730" spans="68:68" customFormat="1">
      <c r="BP851730" s="90"/>
    </row>
    <row r="851731" spans="68:68" customFormat="1">
      <c r="BP851731" s="90"/>
    </row>
    <row r="851732" spans="68:68" customFormat="1">
      <c r="BP851732" s="90"/>
    </row>
    <row r="851733" spans="68:68" customFormat="1">
      <c r="BP851733" s="90"/>
    </row>
    <row r="851734" spans="68:68" customFormat="1">
      <c r="BP851734" s="90"/>
    </row>
    <row r="851735" spans="68:68" customFormat="1">
      <c r="BP851735" s="90"/>
    </row>
    <row r="851736" spans="68:68" customFormat="1">
      <c r="BP851736" s="90"/>
    </row>
    <row r="851737" spans="68:68" customFormat="1">
      <c r="BP851737" s="90"/>
    </row>
    <row r="851738" spans="68:68" customFormat="1">
      <c r="BP851738" s="90"/>
    </row>
    <row r="851739" spans="68:68" customFormat="1">
      <c r="BP851739" s="90"/>
    </row>
    <row r="851740" spans="68:68" customFormat="1">
      <c r="BP851740" s="90"/>
    </row>
    <row r="851741" spans="68:68" customFormat="1">
      <c r="BP851741" s="90"/>
    </row>
    <row r="851742" spans="68:68" customFormat="1">
      <c r="BP851742" s="90"/>
    </row>
    <row r="851743" spans="68:68" customFormat="1">
      <c r="BP851743" s="90"/>
    </row>
    <row r="851744" spans="68:68" customFormat="1">
      <c r="BP851744" s="90"/>
    </row>
    <row r="851745" spans="68:68" customFormat="1">
      <c r="BP851745" s="90"/>
    </row>
    <row r="851746" spans="68:68" customFormat="1">
      <c r="BP851746" s="90"/>
    </row>
    <row r="851747" spans="68:68" customFormat="1">
      <c r="BP851747" s="90"/>
    </row>
    <row r="851748" spans="68:68" customFormat="1">
      <c r="BP851748" s="90"/>
    </row>
    <row r="851749" spans="68:68" customFormat="1">
      <c r="BP851749" s="90"/>
    </row>
    <row r="851750" spans="68:68" customFormat="1">
      <c r="BP851750" s="90"/>
    </row>
    <row r="851751" spans="68:68" customFormat="1">
      <c r="BP851751" s="90"/>
    </row>
    <row r="851752" spans="68:68" customFormat="1">
      <c r="BP851752" s="90"/>
    </row>
    <row r="851753" spans="68:68" customFormat="1">
      <c r="BP851753" s="90"/>
    </row>
    <row r="851754" spans="68:68" customFormat="1">
      <c r="BP851754" s="90"/>
    </row>
    <row r="851755" spans="68:68" customFormat="1">
      <c r="BP851755" s="90"/>
    </row>
    <row r="851756" spans="68:68" customFormat="1">
      <c r="BP851756" s="90"/>
    </row>
    <row r="851757" spans="68:68" customFormat="1">
      <c r="BP851757" s="90"/>
    </row>
    <row r="851758" spans="68:68" customFormat="1">
      <c r="BP851758" s="90"/>
    </row>
    <row r="851759" spans="68:68" customFormat="1">
      <c r="BP851759" s="90"/>
    </row>
    <row r="851760" spans="68:68" customFormat="1">
      <c r="BP851760" s="90"/>
    </row>
    <row r="851761" spans="68:68" customFormat="1">
      <c r="BP851761" s="90"/>
    </row>
    <row r="851762" spans="68:68" customFormat="1">
      <c r="BP851762" s="90"/>
    </row>
    <row r="851763" spans="68:68" customFormat="1">
      <c r="BP851763" s="90"/>
    </row>
    <row r="851764" spans="68:68" customFormat="1">
      <c r="BP851764" s="90"/>
    </row>
    <row r="851765" spans="68:68" customFormat="1">
      <c r="BP851765" s="90"/>
    </row>
    <row r="851766" spans="68:68" customFormat="1">
      <c r="BP851766" s="90"/>
    </row>
    <row r="851767" spans="68:68" customFormat="1">
      <c r="BP851767" s="90"/>
    </row>
    <row r="851768" spans="68:68" customFormat="1">
      <c r="BP851768" s="90"/>
    </row>
    <row r="851769" spans="68:68" customFormat="1">
      <c r="BP851769" s="90"/>
    </row>
    <row r="851770" spans="68:68" customFormat="1">
      <c r="BP851770" s="90"/>
    </row>
    <row r="851771" spans="68:68" customFormat="1">
      <c r="BP851771" s="90"/>
    </row>
    <row r="851772" spans="68:68" customFormat="1">
      <c r="BP851772" s="90"/>
    </row>
    <row r="851773" spans="68:68" customFormat="1">
      <c r="BP851773" s="90"/>
    </row>
    <row r="851774" spans="68:68" customFormat="1">
      <c r="BP851774" s="90"/>
    </row>
    <row r="851775" spans="68:68" customFormat="1">
      <c r="BP851775" s="90"/>
    </row>
    <row r="851776" spans="68:68" customFormat="1">
      <c r="BP851776" s="90"/>
    </row>
    <row r="851777" spans="68:68" customFormat="1">
      <c r="BP851777" s="90"/>
    </row>
    <row r="851778" spans="68:68" customFormat="1">
      <c r="BP851778" s="90"/>
    </row>
    <row r="851779" spans="68:68" customFormat="1">
      <c r="BP851779" s="90"/>
    </row>
    <row r="851780" spans="68:68" customFormat="1">
      <c r="BP851780" s="90"/>
    </row>
    <row r="851781" spans="68:68" customFormat="1">
      <c r="BP851781" s="90"/>
    </row>
    <row r="851782" spans="68:68" customFormat="1">
      <c r="BP851782" s="90"/>
    </row>
    <row r="851783" spans="68:68" customFormat="1">
      <c r="BP851783" s="90"/>
    </row>
    <row r="851784" spans="68:68" customFormat="1">
      <c r="BP851784" s="90"/>
    </row>
    <row r="851785" spans="68:68" customFormat="1">
      <c r="BP851785" s="90"/>
    </row>
    <row r="851786" spans="68:68" customFormat="1">
      <c r="BP851786" s="90"/>
    </row>
    <row r="851787" spans="68:68" customFormat="1">
      <c r="BP851787" s="90"/>
    </row>
    <row r="851788" spans="68:68" customFormat="1">
      <c r="BP851788" s="90"/>
    </row>
    <row r="851789" spans="68:68" customFormat="1">
      <c r="BP851789" s="90"/>
    </row>
    <row r="851790" spans="68:68" customFormat="1">
      <c r="BP851790" s="90"/>
    </row>
    <row r="851791" spans="68:68" customFormat="1">
      <c r="BP851791" s="90"/>
    </row>
    <row r="851792" spans="68:68" customFormat="1">
      <c r="BP851792" s="90"/>
    </row>
    <row r="851793" spans="68:68" customFormat="1">
      <c r="BP851793" s="90"/>
    </row>
    <row r="851794" spans="68:68" customFormat="1">
      <c r="BP851794" s="90"/>
    </row>
    <row r="851795" spans="68:68" customFormat="1">
      <c r="BP851795" s="90"/>
    </row>
    <row r="851796" spans="68:68" customFormat="1">
      <c r="BP851796" s="90"/>
    </row>
    <row r="851797" spans="68:68" customFormat="1">
      <c r="BP851797" s="90"/>
    </row>
    <row r="851798" spans="68:68" customFormat="1">
      <c r="BP851798" s="90"/>
    </row>
    <row r="851799" spans="68:68" customFormat="1">
      <c r="BP851799" s="90"/>
    </row>
    <row r="851800" spans="68:68" customFormat="1">
      <c r="BP851800" s="90"/>
    </row>
    <row r="851801" spans="68:68" customFormat="1">
      <c r="BP851801" s="90"/>
    </row>
    <row r="851802" spans="68:68" customFormat="1">
      <c r="BP851802" s="90"/>
    </row>
    <row r="851803" spans="68:68" customFormat="1">
      <c r="BP851803" s="90"/>
    </row>
    <row r="851804" spans="68:68" customFormat="1">
      <c r="BP851804" s="90"/>
    </row>
    <row r="851805" spans="68:68" customFormat="1">
      <c r="BP851805" s="90"/>
    </row>
    <row r="851806" spans="68:68" customFormat="1">
      <c r="BP851806" s="90"/>
    </row>
    <row r="851807" spans="68:68" customFormat="1">
      <c r="BP851807" s="90"/>
    </row>
    <row r="851808" spans="68:68" customFormat="1">
      <c r="BP851808" s="90"/>
    </row>
    <row r="851809" spans="68:68" customFormat="1">
      <c r="BP851809" s="90"/>
    </row>
    <row r="851810" spans="68:68" customFormat="1">
      <c r="BP851810" s="90"/>
    </row>
    <row r="851811" spans="68:68" customFormat="1">
      <c r="BP851811" s="90"/>
    </row>
    <row r="851812" spans="68:68" customFormat="1">
      <c r="BP851812" s="90"/>
    </row>
    <row r="851813" spans="68:68" customFormat="1">
      <c r="BP851813" s="90"/>
    </row>
    <row r="851814" spans="68:68" customFormat="1">
      <c r="BP851814" s="90"/>
    </row>
    <row r="851815" spans="68:68" customFormat="1">
      <c r="BP851815" s="90"/>
    </row>
    <row r="851816" spans="68:68" customFormat="1">
      <c r="BP851816" s="90"/>
    </row>
    <row r="851817" spans="68:68" customFormat="1">
      <c r="BP851817" s="90"/>
    </row>
    <row r="851818" spans="68:68" customFormat="1">
      <c r="BP851818" s="90"/>
    </row>
    <row r="851819" spans="68:68" customFormat="1">
      <c r="BP851819" s="90"/>
    </row>
    <row r="851820" spans="68:68" customFormat="1">
      <c r="BP851820" s="90"/>
    </row>
    <row r="851821" spans="68:68" customFormat="1">
      <c r="BP851821" s="90"/>
    </row>
    <row r="851822" spans="68:68" customFormat="1">
      <c r="BP851822" s="90"/>
    </row>
    <row r="851823" spans="68:68" customFormat="1">
      <c r="BP851823" s="90"/>
    </row>
    <row r="851824" spans="68:68" customFormat="1">
      <c r="BP851824" s="90"/>
    </row>
    <row r="851825" spans="68:68" customFormat="1">
      <c r="BP851825" s="90"/>
    </row>
    <row r="851826" spans="68:68" customFormat="1">
      <c r="BP851826" s="90"/>
    </row>
    <row r="851827" spans="68:68" customFormat="1">
      <c r="BP851827" s="90"/>
    </row>
    <row r="851828" spans="68:68" customFormat="1">
      <c r="BP851828" s="90"/>
    </row>
    <row r="851829" spans="68:68" customFormat="1">
      <c r="BP851829" s="90"/>
    </row>
    <row r="851830" spans="68:68" customFormat="1">
      <c r="BP851830" s="90"/>
    </row>
    <row r="851831" spans="68:68" customFormat="1">
      <c r="BP851831" s="90"/>
    </row>
    <row r="851832" spans="68:68" customFormat="1">
      <c r="BP851832" s="90"/>
    </row>
    <row r="851833" spans="68:68" customFormat="1">
      <c r="BP851833" s="90"/>
    </row>
    <row r="851834" spans="68:68" customFormat="1">
      <c r="BP851834" s="90"/>
    </row>
    <row r="851835" spans="68:68" customFormat="1">
      <c r="BP851835" s="90"/>
    </row>
    <row r="851836" spans="68:68" customFormat="1">
      <c r="BP851836" s="90"/>
    </row>
    <row r="851837" spans="68:68" customFormat="1">
      <c r="BP851837" s="90"/>
    </row>
    <row r="851838" spans="68:68" customFormat="1">
      <c r="BP851838" s="90"/>
    </row>
    <row r="851839" spans="68:68" customFormat="1">
      <c r="BP851839" s="90"/>
    </row>
    <row r="851840" spans="68:68" customFormat="1">
      <c r="BP851840" s="90"/>
    </row>
    <row r="851841" spans="68:68" customFormat="1">
      <c r="BP851841" s="90"/>
    </row>
    <row r="851842" spans="68:68" customFormat="1">
      <c r="BP851842" s="90"/>
    </row>
    <row r="851843" spans="68:68" customFormat="1">
      <c r="BP851843" s="90"/>
    </row>
    <row r="851844" spans="68:68" customFormat="1">
      <c r="BP851844" s="90"/>
    </row>
    <row r="851845" spans="68:68" customFormat="1">
      <c r="BP851845" s="90"/>
    </row>
    <row r="851846" spans="68:68" customFormat="1">
      <c r="BP851846" s="90"/>
    </row>
    <row r="851847" spans="68:68" customFormat="1">
      <c r="BP851847" s="90"/>
    </row>
    <row r="851848" spans="68:68" customFormat="1">
      <c r="BP851848" s="90"/>
    </row>
    <row r="851849" spans="68:68" customFormat="1">
      <c r="BP851849" s="90"/>
    </row>
    <row r="851850" spans="68:68" customFormat="1">
      <c r="BP851850" s="90"/>
    </row>
    <row r="851851" spans="68:68" customFormat="1">
      <c r="BP851851" s="90"/>
    </row>
    <row r="851852" spans="68:68" customFormat="1">
      <c r="BP851852" s="90"/>
    </row>
    <row r="851853" spans="68:68" customFormat="1">
      <c r="BP851853" s="90"/>
    </row>
    <row r="851854" spans="68:68" customFormat="1">
      <c r="BP851854" s="90"/>
    </row>
    <row r="851855" spans="68:68" customFormat="1">
      <c r="BP851855" s="90"/>
    </row>
    <row r="851856" spans="68:68" customFormat="1">
      <c r="BP851856" s="90"/>
    </row>
    <row r="851857" spans="68:68" customFormat="1">
      <c r="BP851857" s="90"/>
    </row>
    <row r="851858" spans="68:68" customFormat="1">
      <c r="BP851858" s="90"/>
    </row>
    <row r="851859" spans="68:68" customFormat="1">
      <c r="BP851859" s="90"/>
    </row>
    <row r="851860" spans="68:68" customFormat="1">
      <c r="BP851860" s="90"/>
    </row>
    <row r="851861" spans="68:68" customFormat="1">
      <c r="BP851861" s="90"/>
    </row>
    <row r="851862" spans="68:68" customFormat="1">
      <c r="BP851862" s="90"/>
    </row>
    <row r="851863" spans="68:68" customFormat="1">
      <c r="BP851863" s="90"/>
    </row>
    <row r="851864" spans="68:68" customFormat="1">
      <c r="BP851864" s="90"/>
    </row>
    <row r="851865" spans="68:68" customFormat="1">
      <c r="BP851865" s="90"/>
    </row>
    <row r="851866" spans="68:68" customFormat="1">
      <c r="BP851866" s="90"/>
    </row>
    <row r="851867" spans="68:68" customFormat="1">
      <c r="BP851867" s="90"/>
    </row>
    <row r="851868" spans="68:68" customFormat="1">
      <c r="BP851868" s="90"/>
    </row>
    <row r="851869" spans="68:68" customFormat="1">
      <c r="BP851869" s="90"/>
    </row>
    <row r="851870" spans="68:68" customFormat="1">
      <c r="BP851870" s="90"/>
    </row>
    <row r="851871" spans="68:68" customFormat="1">
      <c r="BP851871" s="90"/>
    </row>
    <row r="851872" spans="68:68" customFormat="1">
      <c r="BP851872" s="90"/>
    </row>
    <row r="851873" spans="68:68" customFormat="1">
      <c r="BP851873" s="90"/>
    </row>
    <row r="851874" spans="68:68" customFormat="1">
      <c r="BP851874" s="90"/>
    </row>
    <row r="851875" spans="68:68" customFormat="1">
      <c r="BP851875" s="90"/>
    </row>
    <row r="851876" spans="68:68" customFormat="1">
      <c r="BP851876" s="90"/>
    </row>
    <row r="851877" spans="68:68" customFormat="1">
      <c r="BP851877" s="90"/>
    </row>
    <row r="851878" spans="68:68" customFormat="1">
      <c r="BP851878" s="90"/>
    </row>
    <row r="851879" spans="68:68" customFormat="1">
      <c r="BP851879" s="90"/>
    </row>
    <row r="851880" spans="68:68" customFormat="1">
      <c r="BP851880" s="90"/>
    </row>
    <row r="851881" spans="68:68" customFormat="1">
      <c r="BP851881" s="90"/>
    </row>
    <row r="851882" spans="68:68" customFormat="1">
      <c r="BP851882" s="90"/>
    </row>
    <row r="851883" spans="68:68" customFormat="1">
      <c r="BP851883" s="90"/>
    </row>
    <row r="851884" spans="68:68" customFormat="1">
      <c r="BP851884" s="90"/>
    </row>
    <row r="851885" spans="68:68" customFormat="1">
      <c r="BP851885" s="90"/>
    </row>
    <row r="851886" spans="68:68" customFormat="1">
      <c r="BP851886" s="90"/>
    </row>
    <row r="851887" spans="68:68" customFormat="1">
      <c r="BP851887" s="90"/>
    </row>
    <row r="851888" spans="68:68" customFormat="1">
      <c r="BP851888" s="90"/>
    </row>
    <row r="851889" spans="68:68" customFormat="1">
      <c r="BP851889" s="90"/>
    </row>
    <row r="851890" spans="68:68" customFormat="1">
      <c r="BP851890" s="90"/>
    </row>
    <row r="851891" spans="68:68" customFormat="1">
      <c r="BP851891" s="90"/>
    </row>
    <row r="851892" spans="68:68" customFormat="1">
      <c r="BP851892" s="90"/>
    </row>
    <row r="851893" spans="68:68" customFormat="1">
      <c r="BP851893" s="90"/>
    </row>
    <row r="851894" spans="68:68" customFormat="1">
      <c r="BP851894" s="90"/>
    </row>
    <row r="851895" spans="68:68" customFormat="1">
      <c r="BP851895" s="90"/>
    </row>
    <row r="851896" spans="68:68" customFormat="1">
      <c r="BP851896" s="90"/>
    </row>
    <row r="851897" spans="68:68" customFormat="1">
      <c r="BP851897" s="90"/>
    </row>
    <row r="851898" spans="68:68" customFormat="1">
      <c r="BP851898" s="90"/>
    </row>
    <row r="851899" spans="68:68" customFormat="1">
      <c r="BP851899" s="90"/>
    </row>
    <row r="851900" spans="68:68" customFormat="1">
      <c r="BP851900" s="90"/>
    </row>
    <row r="851901" spans="68:68" customFormat="1">
      <c r="BP851901" s="90"/>
    </row>
    <row r="851902" spans="68:68" customFormat="1">
      <c r="BP851902" s="90"/>
    </row>
    <row r="851903" spans="68:68" customFormat="1">
      <c r="BP851903" s="90"/>
    </row>
    <row r="851904" spans="68:68" customFormat="1">
      <c r="BP851904" s="90"/>
    </row>
    <row r="851905" spans="68:68" customFormat="1">
      <c r="BP851905" s="90"/>
    </row>
    <row r="851906" spans="68:68" customFormat="1">
      <c r="BP851906" s="90"/>
    </row>
    <row r="851907" spans="68:68" customFormat="1">
      <c r="BP851907" s="90"/>
    </row>
    <row r="851908" spans="68:68" customFormat="1">
      <c r="BP851908" s="90"/>
    </row>
    <row r="851909" spans="68:68" customFormat="1">
      <c r="BP851909" s="90"/>
    </row>
    <row r="851910" spans="68:68" customFormat="1">
      <c r="BP851910" s="90"/>
    </row>
    <row r="851911" spans="68:68" customFormat="1">
      <c r="BP851911" s="90"/>
    </row>
    <row r="851912" spans="68:68" customFormat="1">
      <c r="BP851912" s="90"/>
    </row>
    <row r="851913" spans="68:68" customFormat="1">
      <c r="BP851913" s="90"/>
    </row>
    <row r="851914" spans="68:68" customFormat="1">
      <c r="BP851914" s="90"/>
    </row>
    <row r="851915" spans="68:68" customFormat="1">
      <c r="BP851915" s="90"/>
    </row>
    <row r="851916" spans="68:68" customFormat="1">
      <c r="BP851916" s="90"/>
    </row>
    <row r="851917" spans="68:68" customFormat="1">
      <c r="BP851917" s="90"/>
    </row>
    <row r="851918" spans="68:68" customFormat="1">
      <c r="BP851918" s="90"/>
    </row>
    <row r="851919" spans="68:68" customFormat="1">
      <c r="BP851919" s="90"/>
    </row>
    <row r="851920" spans="68:68" customFormat="1">
      <c r="BP851920" s="90"/>
    </row>
    <row r="851921" spans="68:68" customFormat="1">
      <c r="BP851921" s="90"/>
    </row>
    <row r="851922" spans="68:68" customFormat="1">
      <c r="BP851922" s="90"/>
    </row>
    <row r="851923" spans="68:68" customFormat="1">
      <c r="BP851923" s="90"/>
    </row>
    <row r="851924" spans="68:68" customFormat="1">
      <c r="BP851924" s="90"/>
    </row>
    <row r="851925" spans="68:68" customFormat="1">
      <c r="BP851925" s="90"/>
    </row>
    <row r="851926" spans="68:68" customFormat="1">
      <c r="BP851926" s="90"/>
    </row>
    <row r="851927" spans="68:68" customFormat="1">
      <c r="BP851927" s="90"/>
    </row>
    <row r="851928" spans="68:68" customFormat="1">
      <c r="BP851928" s="90"/>
    </row>
    <row r="851929" spans="68:68" customFormat="1">
      <c r="BP851929" s="90"/>
    </row>
    <row r="851930" spans="68:68" customFormat="1">
      <c r="BP851930" s="90"/>
    </row>
    <row r="851931" spans="68:68" customFormat="1">
      <c r="BP851931" s="90"/>
    </row>
    <row r="851932" spans="68:68" customFormat="1">
      <c r="BP851932" s="90"/>
    </row>
    <row r="851933" spans="68:68" customFormat="1">
      <c r="BP851933" s="90"/>
    </row>
    <row r="851934" spans="68:68" customFormat="1">
      <c r="BP851934" s="90"/>
    </row>
    <row r="851935" spans="68:68" customFormat="1">
      <c r="BP851935" s="90"/>
    </row>
    <row r="851936" spans="68:68" customFormat="1">
      <c r="BP851936" s="90"/>
    </row>
    <row r="851937" spans="68:68" customFormat="1">
      <c r="BP851937" s="90"/>
    </row>
    <row r="851938" spans="68:68" customFormat="1">
      <c r="BP851938" s="90"/>
    </row>
    <row r="851939" spans="68:68" customFormat="1">
      <c r="BP851939" s="90"/>
    </row>
    <row r="851940" spans="68:68" customFormat="1">
      <c r="BP851940" s="90"/>
    </row>
    <row r="851941" spans="68:68" customFormat="1">
      <c r="BP851941" s="90"/>
    </row>
    <row r="851942" spans="68:68" customFormat="1">
      <c r="BP851942" s="90"/>
    </row>
    <row r="851943" spans="68:68" customFormat="1">
      <c r="BP851943" s="90"/>
    </row>
    <row r="851944" spans="68:68" customFormat="1">
      <c r="BP851944" s="90"/>
    </row>
    <row r="851945" spans="68:68" customFormat="1">
      <c r="BP851945" s="90"/>
    </row>
    <row r="851946" spans="68:68" customFormat="1">
      <c r="BP851946" s="90"/>
    </row>
    <row r="851947" spans="68:68" customFormat="1">
      <c r="BP851947" s="90"/>
    </row>
    <row r="851948" spans="68:68" customFormat="1">
      <c r="BP851948" s="90"/>
    </row>
    <row r="851949" spans="68:68" customFormat="1">
      <c r="BP851949" s="90"/>
    </row>
    <row r="851950" spans="68:68" customFormat="1">
      <c r="BP851950" s="90"/>
    </row>
    <row r="851951" spans="68:68" customFormat="1">
      <c r="BP851951" s="90"/>
    </row>
    <row r="851952" spans="68:68" customFormat="1">
      <c r="BP851952" s="90"/>
    </row>
    <row r="851953" spans="68:68" customFormat="1">
      <c r="BP851953" s="90"/>
    </row>
    <row r="851954" spans="68:68" customFormat="1">
      <c r="BP851954" s="90"/>
    </row>
    <row r="851955" spans="68:68" customFormat="1">
      <c r="BP851955" s="90"/>
    </row>
    <row r="851956" spans="68:68" customFormat="1">
      <c r="BP851956" s="90"/>
    </row>
    <row r="851957" spans="68:68" customFormat="1">
      <c r="BP851957" s="90"/>
    </row>
    <row r="851958" spans="68:68" customFormat="1">
      <c r="BP851958" s="90"/>
    </row>
    <row r="851959" spans="68:68" customFormat="1">
      <c r="BP851959" s="90"/>
    </row>
    <row r="851960" spans="68:68" customFormat="1">
      <c r="BP851960" s="90"/>
    </row>
    <row r="851961" spans="68:68" customFormat="1">
      <c r="BP851961" s="90"/>
    </row>
    <row r="851962" spans="68:68" customFormat="1">
      <c r="BP851962" s="90"/>
    </row>
    <row r="851963" spans="68:68" customFormat="1">
      <c r="BP851963" s="90"/>
    </row>
    <row r="851964" spans="68:68" customFormat="1">
      <c r="BP851964" s="90"/>
    </row>
    <row r="851965" spans="68:68" customFormat="1">
      <c r="BP851965" s="90"/>
    </row>
    <row r="851966" spans="68:68" customFormat="1">
      <c r="BP851966" s="90"/>
    </row>
    <row r="851967" spans="68:68" customFormat="1">
      <c r="BP851967" s="90"/>
    </row>
    <row r="851968" spans="68:68" customFormat="1">
      <c r="BP851968" s="90"/>
    </row>
    <row r="851969" spans="68:68" customFormat="1">
      <c r="BP851969" s="90"/>
    </row>
    <row r="851970" spans="68:68" customFormat="1">
      <c r="BP851970" s="90"/>
    </row>
    <row r="851971" spans="68:68" customFormat="1">
      <c r="BP851971" s="90"/>
    </row>
    <row r="851972" spans="68:68" customFormat="1">
      <c r="BP851972" s="90"/>
    </row>
    <row r="851973" spans="68:68" customFormat="1">
      <c r="BP851973" s="90"/>
    </row>
    <row r="851974" spans="68:68" customFormat="1">
      <c r="BP851974" s="90"/>
    </row>
    <row r="851975" spans="68:68" customFormat="1">
      <c r="BP851975" s="90"/>
    </row>
    <row r="851976" spans="68:68" customFormat="1">
      <c r="BP851976" s="90"/>
    </row>
    <row r="851977" spans="68:68" customFormat="1">
      <c r="BP851977" s="90"/>
    </row>
    <row r="851978" spans="68:68" customFormat="1">
      <c r="BP851978" s="90"/>
    </row>
    <row r="851979" spans="68:68" customFormat="1">
      <c r="BP851979" s="90"/>
    </row>
    <row r="851980" spans="68:68" customFormat="1">
      <c r="BP851980" s="90"/>
    </row>
    <row r="851981" spans="68:68" customFormat="1">
      <c r="BP851981" s="90"/>
    </row>
    <row r="851982" spans="68:68" customFormat="1">
      <c r="BP851982" s="90"/>
    </row>
    <row r="851983" spans="68:68" customFormat="1">
      <c r="BP851983" s="90"/>
    </row>
    <row r="851984" spans="68:68" customFormat="1">
      <c r="BP851984" s="90"/>
    </row>
    <row r="851985" spans="68:68" customFormat="1">
      <c r="BP851985" s="90"/>
    </row>
    <row r="851986" spans="68:68" customFormat="1">
      <c r="BP851986" s="90"/>
    </row>
    <row r="851987" spans="68:68" customFormat="1">
      <c r="BP851987" s="90"/>
    </row>
    <row r="851988" spans="68:68" customFormat="1">
      <c r="BP851988" s="90"/>
    </row>
    <row r="851989" spans="68:68" customFormat="1">
      <c r="BP851989" s="90"/>
    </row>
    <row r="851990" spans="68:68" customFormat="1">
      <c r="BP851990" s="90"/>
    </row>
    <row r="851991" spans="68:68" customFormat="1">
      <c r="BP851991" s="90"/>
    </row>
    <row r="851992" spans="68:68" customFormat="1">
      <c r="BP851992" s="90"/>
    </row>
    <row r="851993" spans="68:68" customFormat="1">
      <c r="BP851993" s="90"/>
    </row>
    <row r="851994" spans="68:68" customFormat="1">
      <c r="BP851994" s="90"/>
    </row>
    <row r="851995" spans="68:68" customFormat="1">
      <c r="BP851995" s="90"/>
    </row>
    <row r="851996" spans="68:68" customFormat="1">
      <c r="BP851996" s="90"/>
    </row>
    <row r="851997" spans="68:68" customFormat="1">
      <c r="BP851997" s="90"/>
    </row>
    <row r="851998" spans="68:68" customFormat="1">
      <c r="BP851998" s="90"/>
    </row>
    <row r="851999" spans="68:68" customFormat="1">
      <c r="BP851999" s="90"/>
    </row>
    <row r="852000" spans="68:68" customFormat="1">
      <c r="BP852000" s="90"/>
    </row>
    <row r="852001" spans="68:68" customFormat="1">
      <c r="BP852001" s="90"/>
    </row>
    <row r="852002" spans="68:68" customFormat="1">
      <c r="BP852002" s="90"/>
    </row>
    <row r="852003" spans="68:68" customFormat="1">
      <c r="BP852003" s="90"/>
    </row>
    <row r="852004" spans="68:68" customFormat="1">
      <c r="BP852004" s="90"/>
    </row>
    <row r="852005" spans="68:68" customFormat="1">
      <c r="BP852005" s="90"/>
    </row>
    <row r="852006" spans="68:68" customFormat="1">
      <c r="BP852006" s="90"/>
    </row>
    <row r="852007" spans="68:68" customFormat="1">
      <c r="BP852007" s="90"/>
    </row>
    <row r="852008" spans="68:68" customFormat="1">
      <c r="BP852008" s="90"/>
    </row>
    <row r="852009" spans="68:68" customFormat="1">
      <c r="BP852009" s="90"/>
    </row>
    <row r="852010" spans="68:68" customFormat="1">
      <c r="BP852010" s="90"/>
    </row>
    <row r="852011" spans="68:68" customFormat="1">
      <c r="BP852011" s="90"/>
    </row>
    <row r="852012" spans="68:68" customFormat="1">
      <c r="BP852012" s="90"/>
    </row>
    <row r="852013" spans="68:68" customFormat="1">
      <c r="BP852013" s="90"/>
    </row>
    <row r="852014" spans="68:68" customFormat="1">
      <c r="BP852014" s="90"/>
    </row>
    <row r="852015" spans="68:68" customFormat="1">
      <c r="BP852015" s="90"/>
    </row>
    <row r="852016" spans="68:68" customFormat="1">
      <c r="BP852016" s="90"/>
    </row>
    <row r="852017" spans="68:68" customFormat="1">
      <c r="BP852017" s="90"/>
    </row>
    <row r="852018" spans="68:68" customFormat="1">
      <c r="BP852018" s="90"/>
    </row>
    <row r="852019" spans="68:68" customFormat="1">
      <c r="BP852019" s="90"/>
    </row>
    <row r="852020" spans="68:68" customFormat="1">
      <c r="BP852020" s="90"/>
    </row>
    <row r="852021" spans="68:68" customFormat="1">
      <c r="BP852021" s="90"/>
    </row>
    <row r="852022" spans="68:68" customFormat="1">
      <c r="BP852022" s="90"/>
    </row>
    <row r="852023" spans="68:68" customFormat="1">
      <c r="BP852023" s="90"/>
    </row>
    <row r="852024" spans="68:68" customFormat="1">
      <c r="BP852024" s="90"/>
    </row>
    <row r="852025" spans="68:68" customFormat="1">
      <c r="BP852025" s="90"/>
    </row>
    <row r="852026" spans="68:68" customFormat="1">
      <c r="BP852026" s="90"/>
    </row>
    <row r="852027" spans="68:68" customFormat="1">
      <c r="BP852027" s="90"/>
    </row>
    <row r="852028" spans="68:68" customFormat="1">
      <c r="BP852028" s="90"/>
    </row>
    <row r="852029" spans="68:68" customFormat="1">
      <c r="BP852029" s="90"/>
    </row>
    <row r="852030" spans="68:68" customFormat="1">
      <c r="BP852030" s="90"/>
    </row>
    <row r="852031" spans="68:68" customFormat="1">
      <c r="BP852031" s="90"/>
    </row>
    <row r="852032" spans="68:68" customFormat="1">
      <c r="BP852032" s="90"/>
    </row>
    <row r="852033" spans="68:68" customFormat="1">
      <c r="BP852033" s="90"/>
    </row>
    <row r="852034" spans="68:68" customFormat="1">
      <c r="BP852034" s="90"/>
    </row>
    <row r="852035" spans="68:68" customFormat="1">
      <c r="BP852035" s="90"/>
    </row>
    <row r="852036" spans="68:68" customFormat="1">
      <c r="BP852036" s="90"/>
    </row>
    <row r="852037" spans="68:68" customFormat="1">
      <c r="BP852037" s="90"/>
    </row>
    <row r="852038" spans="68:68" customFormat="1">
      <c r="BP852038" s="90"/>
    </row>
    <row r="852039" spans="68:68" customFormat="1">
      <c r="BP852039" s="90"/>
    </row>
    <row r="852040" spans="68:68" customFormat="1">
      <c r="BP852040" s="90"/>
    </row>
    <row r="852041" spans="68:68" customFormat="1">
      <c r="BP852041" s="90"/>
    </row>
    <row r="852042" spans="68:68" customFormat="1">
      <c r="BP852042" s="90"/>
    </row>
    <row r="852043" spans="68:68" customFormat="1">
      <c r="BP852043" s="90"/>
    </row>
    <row r="852044" spans="68:68" customFormat="1">
      <c r="BP852044" s="90"/>
    </row>
    <row r="852045" spans="68:68" customFormat="1">
      <c r="BP852045" s="90"/>
    </row>
    <row r="852046" spans="68:68" customFormat="1">
      <c r="BP852046" s="90"/>
    </row>
    <row r="852047" spans="68:68" customFormat="1">
      <c r="BP852047" s="90"/>
    </row>
    <row r="852048" spans="68:68" customFormat="1">
      <c r="BP852048" s="90"/>
    </row>
    <row r="852049" spans="68:68" customFormat="1">
      <c r="BP852049" s="90"/>
    </row>
    <row r="852050" spans="68:68" customFormat="1">
      <c r="BP852050" s="90"/>
    </row>
    <row r="852051" spans="68:68" customFormat="1">
      <c r="BP852051" s="90"/>
    </row>
    <row r="852052" spans="68:68" customFormat="1">
      <c r="BP852052" s="90"/>
    </row>
    <row r="852053" spans="68:68" customFormat="1">
      <c r="BP852053" s="90"/>
    </row>
    <row r="852054" spans="68:68" customFormat="1">
      <c r="BP852054" s="90"/>
    </row>
    <row r="852055" spans="68:68" customFormat="1">
      <c r="BP852055" s="90"/>
    </row>
    <row r="852056" spans="68:68" customFormat="1">
      <c r="BP852056" s="90"/>
    </row>
    <row r="852057" spans="68:68" customFormat="1">
      <c r="BP852057" s="90"/>
    </row>
    <row r="852058" spans="68:68" customFormat="1">
      <c r="BP852058" s="90"/>
    </row>
    <row r="852059" spans="68:68" customFormat="1">
      <c r="BP852059" s="90"/>
    </row>
    <row r="852060" spans="68:68" customFormat="1">
      <c r="BP852060" s="90"/>
    </row>
    <row r="852061" spans="68:68" customFormat="1">
      <c r="BP852061" s="90"/>
    </row>
    <row r="852062" spans="68:68" customFormat="1">
      <c r="BP852062" s="90"/>
    </row>
    <row r="852063" spans="68:68" customFormat="1">
      <c r="BP852063" s="90"/>
    </row>
    <row r="852064" spans="68:68" customFormat="1">
      <c r="BP852064" s="90"/>
    </row>
    <row r="852065" spans="68:68" customFormat="1">
      <c r="BP852065" s="90"/>
    </row>
    <row r="852066" spans="68:68" customFormat="1">
      <c r="BP852066" s="90"/>
    </row>
    <row r="852067" spans="68:68" customFormat="1">
      <c r="BP852067" s="90"/>
    </row>
    <row r="852068" spans="68:68" customFormat="1">
      <c r="BP852068" s="90"/>
    </row>
    <row r="852069" spans="68:68" customFormat="1">
      <c r="BP852069" s="90"/>
    </row>
    <row r="852070" spans="68:68" customFormat="1">
      <c r="BP852070" s="90"/>
    </row>
    <row r="852071" spans="68:68" customFormat="1">
      <c r="BP852071" s="90"/>
    </row>
    <row r="852072" spans="68:68" customFormat="1">
      <c r="BP852072" s="90"/>
    </row>
    <row r="852073" spans="68:68" customFormat="1">
      <c r="BP852073" s="90"/>
    </row>
    <row r="852074" spans="68:68" customFormat="1">
      <c r="BP852074" s="90"/>
    </row>
    <row r="852075" spans="68:68" customFormat="1">
      <c r="BP852075" s="90"/>
    </row>
    <row r="852076" spans="68:68" customFormat="1">
      <c r="BP852076" s="90"/>
    </row>
    <row r="852077" spans="68:68" customFormat="1">
      <c r="BP852077" s="90"/>
    </row>
    <row r="852078" spans="68:68" customFormat="1">
      <c r="BP852078" s="90"/>
    </row>
    <row r="852079" spans="68:68" customFormat="1">
      <c r="BP852079" s="90"/>
    </row>
    <row r="852080" spans="68:68" customFormat="1">
      <c r="BP852080" s="90"/>
    </row>
    <row r="852081" spans="68:68" customFormat="1">
      <c r="BP852081" s="90"/>
    </row>
    <row r="852082" spans="68:68" customFormat="1">
      <c r="BP852082" s="90"/>
    </row>
    <row r="852083" spans="68:68" customFormat="1">
      <c r="BP852083" s="90"/>
    </row>
    <row r="852084" spans="68:68" customFormat="1">
      <c r="BP852084" s="90"/>
    </row>
    <row r="852085" spans="68:68" customFormat="1">
      <c r="BP852085" s="90"/>
    </row>
    <row r="852086" spans="68:68" customFormat="1">
      <c r="BP852086" s="90"/>
    </row>
    <row r="852087" spans="68:68" customFormat="1">
      <c r="BP852087" s="90"/>
    </row>
    <row r="852088" spans="68:68" customFormat="1">
      <c r="BP852088" s="90"/>
    </row>
    <row r="852089" spans="68:68" customFormat="1">
      <c r="BP852089" s="90"/>
    </row>
    <row r="852090" spans="68:68" customFormat="1">
      <c r="BP852090" s="90"/>
    </row>
    <row r="852091" spans="68:68" customFormat="1">
      <c r="BP852091" s="90"/>
    </row>
    <row r="852092" spans="68:68" customFormat="1">
      <c r="BP852092" s="90"/>
    </row>
    <row r="852093" spans="68:68" customFormat="1">
      <c r="BP852093" s="90"/>
    </row>
    <row r="852094" spans="68:68" customFormat="1">
      <c r="BP852094" s="90"/>
    </row>
    <row r="852095" spans="68:68" customFormat="1">
      <c r="BP852095" s="90"/>
    </row>
    <row r="852096" spans="68:68" customFormat="1">
      <c r="BP852096" s="90"/>
    </row>
    <row r="852097" spans="68:68" customFormat="1">
      <c r="BP852097" s="90"/>
    </row>
    <row r="852098" spans="68:68" customFormat="1">
      <c r="BP852098" s="90"/>
    </row>
    <row r="852099" spans="68:68" customFormat="1">
      <c r="BP852099" s="90"/>
    </row>
    <row r="852100" spans="68:68" customFormat="1">
      <c r="BP852100" s="90"/>
    </row>
    <row r="852101" spans="68:68" customFormat="1">
      <c r="BP852101" s="90"/>
    </row>
    <row r="852102" spans="68:68" customFormat="1">
      <c r="BP852102" s="90"/>
    </row>
    <row r="852103" spans="68:68" customFormat="1">
      <c r="BP852103" s="90"/>
    </row>
    <row r="852104" spans="68:68" customFormat="1">
      <c r="BP852104" s="90"/>
    </row>
    <row r="852105" spans="68:68" customFormat="1">
      <c r="BP852105" s="90"/>
    </row>
    <row r="852106" spans="68:68" customFormat="1">
      <c r="BP852106" s="90"/>
    </row>
    <row r="852107" spans="68:68" customFormat="1">
      <c r="BP852107" s="90"/>
    </row>
    <row r="852108" spans="68:68" customFormat="1">
      <c r="BP852108" s="90"/>
    </row>
    <row r="852109" spans="68:68" customFormat="1">
      <c r="BP852109" s="90"/>
    </row>
    <row r="852110" spans="68:68" customFormat="1">
      <c r="BP852110" s="90"/>
    </row>
    <row r="852111" spans="68:68" customFormat="1">
      <c r="BP852111" s="90"/>
    </row>
    <row r="852112" spans="68:68" customFormat="1">
      <c r="BP852112" s="90"/>
    </row>
    <row r="852113" spans="68:68" customFormat="1">
      <c r="BP852113" s="90"/>
    </row>
    <row r="852114" spans="68:68" customFormat="1">
      <c r="BP852114" s="90"/>
    </row>
    <row r="852115" spans="68:68" customFormat="1">
      <c r="BP852115" s="90"/>
    </row>
    <row r="852116" spans="68:68" customFormat="1">
      <c r="BP852116" s="90"/>
    </row>
    <row r="852117" spans="68:68" customFormat="1">
      <c r="BP852117" s="90"/>
    </row>
    <row r="852118" spans="68:68" customFormat="1">
      <c r="BP852118" s="90"/>
    </row>
    <row r="852119" spans="68:68" customFormat="1">
      <c r="BP852119" s="90"/>
    </row>
    <row r="852120" spans="68:68" customFormat="1">
      <c r="BP852120" s="90"/>
    </row>
    <row r="852121" spans="68:68" customFormat="1">
      <c r="BP852121" s="90"/>
    </row>
    <row r="852122" spans="68:68" customFormat="1">
      <c r="BP852122" s="90"/>
    </row>
    <row r="852123" spans="68:68" customFormat="1">
      <c r="BP852123" s="90"/>
    </row>
    <row r="852124" spans="68:68" customFormat="1">
      <c r="BP852124" s="90"/>
    </row>
    <row r="852125" spans="68:68" customFormat="1">
      <c r="BP852125" s="90"/>
    </row>
    <row r="852126" spans="68:68" customFormat="1">
      <c r="BP852126" s="90"/>
    </row>
    <row r="852127" spans="68:68" customFormat="1">
      <c r="BP852127" s="90"/>
    </row>
    <row r="852128" spans="68:68" customFormat="1">
      <c r="BP852128" s="90"/>
    </row>
    <row r="852129" spans="68:68" customFormat="1">
      <c r="BP852129" s="90"/>
    </row>
    <row r="852130" spans="68:68" customFormat="1">
      <c r="BP852130" s="90"/>
    </row>
    <row r="852131" spans="68:68" customFormat="1">
      <c r="BP852131" s="90"/>
    </row>
    <row r="852132" spans="68:68" customFormat="1">
      <c r="BP852132" s="90"/>
    </row>
    <row r="852133" spans="68:68" customFormat="1">
      <c r="BP852133" s="90"/>
    </row>
    <row r="852134" spans="68:68" customFormat="1">
      <c r="BP852134" s="90"/>
    </row>
    <row r="852135" spans="68:68" customFormat="1">
      <c r="BP852135" s="90"/>
    </row>
    <row r="852136" spans="68:68" customFormat="1">
      <c r="BP852136" s="90"/>
    </row>
    <row r="852137" spans="68:68" customFormat="1">
      <c r="BP852137" s="90"/>
    </row>
    <row r="852138" spans="68:68" customFormat="1">
      <c r="BP852138" s="90"/>
    </row>
    <row r="852139" spans="68:68" customFormat="1">
      <c r="BP852139" s="90"/>
    </row>
    <row r="852140" spans="68:68" customFormat="1">
      <c r="BP852140" s="90"/>
    </row>
    <row r="852141" spans="68:68" customFormat="1">
      <c r="BP852141" s="90"/>
    </row>
    <row r="852142" spans="68:68" customFormat="1">
      <c r="BP852142" s="90"/>
    </row>
    <row r="852143" spans="68:68" customFormat="1">
      <c r="BP852143" s="90"/>
    </row>
    <row r="852144" spans="68:68" customFormat="1">
      <c r="BP852144" s="90"/>
    </row>
    <row r="852145" spans="68:68" customFormat="1">
      <c r="BP852145" s="90"/>
    </row>
    <row r="852146" spans="68:68" customFormat="1">
      <c r="BP852146" s="90"/>
    </row>
    <row r="852147" spans="68:68" customFormat="1">
      <c r="BP852147" s="90"/>
    </row>
    <row r="852148" spans="68:68" customFormat="1">
      <c r="BP852148" s="90"/>
    </row>
    <row r="852149" spans="68:68" customFormat="1">
      <c r="BP852149" s="90"/>
    </row>
    <row r="852150" spans="68:68" customFormat="1">
      <c r="BP852150" s="90"/>
    </row>
    <row r="852151" spans="68:68" customFormat="1">
      <c r="BP852151" s="90"/>
    </row>
    <row r="852152" spans="68:68" customFormat="1">
      <c r="BP852152" s="90"/>
    </row>
    <row r="852153" spans="68:68" customFormat="1">
      <c r="BP852153" s="90"/>
    </row>
    <row r="852154" spans="68:68" customFormat="1">
      <c r="BP852154" s="90"/>
    </row>
    <row r="852155" spans="68:68" customFormat="1">
      <c r="BP852155" s="90"/>
    </row>
    <row r="852156" spans="68:68" customFormat="1">
      <c r="BP852156" s="90"/>
    </row>
    <row r="852157" spans="68:68" customFormat="1">
      <c r="BP852157" s="90"/>
    </row>
    <row r="852158" spans="68:68" customFormat="1">
      <c r="BP852158" s="90"/>
    </row>
    <row r="852159" spans="68:68" customFormat="1">
      <c r="BP852159" s="90"/>
    </row>
    <row r="852160" spans="68:68" customFormat="1">
      <c r="BP852160" s="90"/>
    </row>
    <row r="852161" spans="68:68" customFormat="1">
      <c r="BP852161" s="90"/>
    </row>
    <row r="852162" spans="68:68" customFormat="1">
      <c r="BP852162" s="90"/>
    </row>
    <row r="852163" spans="68:68" customFormat="1">
      <c r="BP852163" s="90"/>
    </row>
    <row r="852164" spans="68:68" customFormat="1">
      <c r="BP852164" s="90"/>
    </row>
    <row r="852165" spans="68:68" customFormat="1">
      <c r="BP852165" s="90"/>
    </row>
    <row r="852166" spans="68:68" customFormat="1">
      <c r="BP852166" s="90"/>
    </row>
    <row r="852167" spans="68:68" customFormat="1">
      <c r="BP852167" s="90"/>
    </row>
    <row r="852168" spans="68:68" customFormat="1">
      <c r="BP852168" s="90"/>
    </row>
    <row r="852169" spans="68:68" customFormat="1">
      <c r="BP852169" s="90"/>
    </row>
    <row r="852170" spans="68:68" customFormat="1">
      <c r="BP852170" s="90"/>
    </row>
    <row r="852171" spans="68:68" customFormat="1">
      <c r="BP852171" s="90"/>
    </row>
    <row r="852172" spans="68:68" customFormat="1">
      <c r="BP852172" s="90"/>
    </row>
    <row r="852173" spans="68:68" customFormat="1">
      <c r="BP852173" s="90"/>
    </row>
    <row r="852174" spans="68:68" customFormat="1">
      <c r="BP852174" s="90"/>
    </row>
    <row r="852175" spans="68:68" customFormat="1">
      <c r="BP852175" s="90"/>
    </row>
    <row r="852176" spans="68:68" customFormat="1">
      <c r="BP852176" s="90"/>
    </row>
    <row r="852177" spans="68:68" customFormat="1">
      <c r="BP852177" s="90"/>
    </row>
    <row r="852178" spans="68:68" customFormat="1">
      <c r="BP852178" s="90"/>
    </row>
    <row r="852179" spans="68:68" customFormat="1">
      <c r="BP852179" s="90"/>
    </row>
    <row r="852180" spans="68:68" customFormat="1">
      <c r="BP852180" s="90"/>
    </row>
    <row r="852181" spans="68:68" customFormat="1">
      <c r="BP852181" s="90"/>
    </row>
    <row r="852182" spans="68:68" customFormat="1">
      <c r="BP852182" s="90"/>
    </row>
    <row r="852183" spans="68:68" customFormat="1">
      <c r="BP852183" s="90"/>
    </row>
    <row r="852184" spans="68:68" customFormat="1">
      <c r="BP852184" s="90"/>
    </row>
    <row r="852185" spans="68:68" customFormat="1">
      <c r="BP852185" s="90"/>
    </row>
    <row r="852186" spans="68:68" customFormat="1">
      <c r="BP852186" s="90"/>
    </row>
    <row r="852187" spans="68:68" customFormat="1">
      <c r="BP852187" s="90"/>
    </row>
    <row r="852188" spans="68:68" customFormat="1">
      <c r="BP852188" s="90"/>
    </row>
    <row r="852189" spans="68:68" customFormat="1">
      <c r="BP852189" s="90"/>
    </row>
    <row r="852190" spans="68:68" customFormat="1">
      <c r="BP852190" s="90"/>
    </row>
    <row r="852191" spans="68:68" customFormat="1">
      <c r="BP852191" s="90"/>
    </row>
    <row r="852192" spans="68:68" customFormat="1">
      <c r="BP852192" s="90"/>
    </row>
    <row r="852193" spans="68:68" customFormat="1">
      <c r="BP852193" s="90"/>
    </row>
    <row r="852194" spans="68:68" customFormat="1">
      <c r="BP852194" s="90"/>
    </row>
    <row r="852195" spans="68:68" customFormat="1">
      <c r="BP852195" s="90"/>
    </row>
    <row r="852196" spans="68:68" customFormat="1">
      <c r="BP852196" s="90"/>
    </row>
    <row r="852197" spans="68:68" customFormat="1">
      <c r="BP852197" s="90"/>
    </row>
    <row r="852198" spans="68:68" customFormat="1">
      <c r="BP852198" s="90"/>
    </row>
    <row r="852199" spans="68:68" customFormat="1">
      <c r="BP852199" s="90"/>
    </row>
    <row r="852200" spans="68:68" customFormat="1">
      <c r="BP852200" s="90"/>
    </row>
    <row r="852201" spans="68:68" customFormat="1">
      <c r="BP852201" s="90"/>
    </row>
    <row r="852202" spans="68:68" customFormat="1">
      <c r="BP852202" s="90"/>
    </row>
    <row r="852203" spans="68:68" customFormat="1">
      <c r="BP852203" s="90"/>
    </row>
    <row r="852204" spans="68:68" customFormat="1">
      <c r="BP852204" s="90"/>
    </row>
    <row r="852205" spans="68:68" customFormat="1">
      <c r="BP852205" s="90"/>
    </row>
    <row r="852206" spans="68:68" customFormat="1">
      <c r="BP852206" s="90"/>
    </row>
    <row r="852207" spans="68:68" customFormat="1">
      <c r="BP852207" s="90"/>
    </row>
    <row r="852208" spans="68:68" customFormat="1">
      <c r="BP852208" s="90"/>
    </row>
    <row r="852209" spans="68:68" customFormat="1">
      <c r="BP852209" s="90"/>
    </row>
    <row r="852210" spans="68:68" customFormat="1">
      <c r="BP852210" s="90"/>
    </row>
    <row r="852211" spans="68:68" customFormat="1">
      <c r="BP852211" s="90"/>
    </row>
    <row r="852212" spans="68:68" customFormat="1">
      <c r="BP852212" s="90"/>
    </row>
    <row r="852213" spans="68:68" customFormat="1">
      <c r="BP852213" s="90"/>
    </row>
    <row r="852214" spans="68:68" customFormat="1">
      <c r="BP852214" s="90"/>
    </row>
    <row r="852215" spans="68:68" customFormat="1">
      <c r="BP852215" s="90"/>
    </row>
    <row r="852216" spans="68:68" customFormat="1">
      <c r="BP852216" s="90"/>
    </row>
    <row r="852217" spans="68:68" customFormat="1">
      <c r="BP852217" s="90"/>
    </row>
    <row r="852218" spans="68:68" customFormat="1">
      <c r="BP852218" s="90"/>
    </row>
    <row r="852219" spans="68:68" customFormat="1">
      <c r="BP852219" s="90"/>
    </row>
    <row r="852220" spans="68:68" customFormat="1">
      <c r="BP852220" s="90"/>
    </row>
    <row r="852221" spans="68:68" customFormat="1">
      <c r="BP852221" s="90"/>
    </row>
    <row r="852222" spans="68:68" customFormat="1">
      <c r="BP852222" s="90"/>
    </row>
    <row r="852223" spans="68:68" customFormat="1">
      <c r="BP852223" s="90"/>
    </row>
    <row r="852224" spans="68:68" customFormat="1">
      <c r="BP852224" s="90"/>
    </row>
    <row r="852225" spans="68:68" customFormat="1">
      <c r="BP852225" s="90"/>
    </row>
    <row r="852226" spans="68:68" customFormat="1">
      <c r="BP852226" s="90"/>
    </row>
    <row r="852227" spans="68:68" customFormat="1">
      <c r="BP852227" s="90"/>
    </row>
    <row r="852228" spans="68:68" customFormat="1">
      <c r="BP852228" s="90"/>
    </row>
    <row r="852229" spans="68:68" customFormat="1">
      <c r="BP852229" s="90"/>
    </row>
    <row r="852230" spans="68:68" customFormat="1">
      <c r="BP852230" s="90"/>
    </row>
    <row r="852231" spans="68:68" customFormat="1">
      <c r="BP852231" s="90"/>
    </row>
    <row r="852232" spans="68:68" customFormat="1">
      <c r="BP852232" s="90"/>
    </row>
    <row r="852233" spans="68:68" customFormat="1">
      <c r="BP852233" s="90"/>
    </row>
    <row r="852234" spans="68:68" customFormat="1">
      <c r="BP852234" s="90"/>
    </row>
    <row r="852235" spans="68:68" customFormat="1">
      <c r="BP852235" s="90"/>
    </row>
    <row r="852236" spans="68:68" customFormat="1">
      <c r="BP852236" s="90"/>
    </row>
    <row r="852237" spans="68:68" customFormat="1">
      <c r="BP852237" s="90"/>
    </row>
    <row r="852238" spans="68:68" customFormat="1">
      <c r="BP852238" s="90"/>
    </row>
    <row r="852239" spans="68:68" customFormat="1">
      <c r="BP852239" s="90"/>
    </row>
    <row r="852240" spans="68:68" customFormat="1">
      <c r="BP852240" s="90"/>
    </row>
    <row r="852241" spans="68:68" customFormat="1">
      <c r="BP852241" s="90"/>
    </row>
    <row r="852242" spans="68:68" customFormat="1">
      <c r="BP852242" s="90"/>
    </row>
    <row r="852243" spans="68:68" customFormat="1">
      <c r="BP852243" s="90"/>
    </row>
    <row r="852244" spans="68:68" customFormat="1">
      <c r="BP852244" s="90"/>
    </row>
    <row r="852245" spans="68:68" customFormat="1">
      <c r="BP852245" s="90"/>
    </row>
    <row r="852246" spans="68:68" customFormat="1">
      <c r="BP852246" s="90"/>
    </row>
    <row r="852247" spans="68:68" customFormat="1">
      <c r="BP852247" s="90"/>
    </row>
    <row r="852248" spans="68:68" customFormat="1">
      <c r="BP852248" s="90"/>
    </row>
    <row r="852249" spans="68:68" customFormat="1">
      <c r="BP852249" s="90"/>
    </row>
    <row r="852250" spans="68:68" customFormat="1">
      <c r="BP852250" s="90"/>
    </row>
    <row r="852251" spans="68:68" customFormat="1">
      <c r="BP852251" s="90"/>
    </row>
    <row r="852252" spans="68:68" customFormat="1">
      <c r="BP852252" s="90"/>
    </row>
    <row r="852253" spans="68:68" customFormat="1">
      <c r="BP852253" s="90"/>
    </row>
    <row r="852254" spans="68:68" customFormat="1">
      <c r="BP852254" s="90"/>
    </row>
    <row r="852255" spans="68:68" customFormat="1">
      <c r="BP852255" s="90"/>
    </row>
    <row r="852256" spans="68:68" customFormat="1">
      <c r="BP852256" s="90"/>
    </row>
    <row r="852257" spans="68:68" customFormat="1">
      <c r="BP852257" s="90"/>
    </row>
    <row r="852258" spans="68:68" customFormat="1">
      <c r="BP852258" s="90"/>
    </row>
    <row r="852259" spans="68:68" customFormat="1">
      <c r="BP852259" s="90"/>
    </row>
    <row r="852260" spans="68:68" customFormat="1">
      <c r="BP852260" s="90"/>
    </row>
    <row r="852261" spans="68:68" customFormat="1">
      <c r="BP852261" s="90"/>
    </row>
    <row r="852262" spans="68:68" customFormat="1">
      <c r="BP852262" s="90"/>
    </row>
    <row r="852263" spans="68:68" customFormat="1">
      <c r="BP852263" s="90"/>
    </row>
    <row r="852264" spans="68:68" customFormat="1">
      <c r="BP852264" s="90"/>
    </row>
    <row r="852265" spans="68:68" customFormat="1">
      <c r="BP852265" s="90"/>
    </row>
    <row r="852266" spans="68:68" customFormat="1">
      <c r="BP852266" s="90"/>
    </row>
    <row r="852267" spans="68:68" customFormat="1">
      <c r="BP852267" s="90"/>
    </row>
    <row r="852268" spans="68:68" customFormat="1">
      <c r="BP852268" s="90"/>
    </row>
    <row r="852269" spans="68:68" customFormat="1">
      <c r="BP852269" s="90"/>
    </row>
    <row r="852270" spans="68:68" customFormat="1">
      <c r="BP852270" s="90"/>
    </row>
    <row r="852271" spans="68:68" customFormat="1">
      <c r="BP852271" s="90"/>
    </row>
    <row r="852272" spans="68:68" customFormat="1">
      <c r="BP852272" s="90"/>
    </row>
    <row r="852273" spans="68:68" customFormat="1">
      <c r="BP852273" s="90"/>
    </row>
    <row r="852274" spans="68:68" customFormat="1">
      <c r="BP852274" s="90"/>
    </row>
    <row r="852275" spans="68:68" customFormat="1">
      <c r="BP852275" s="90"/>
    </row>
    <row r="852276" spans="68:68" customFormat="1">
      <c r="BP852276" s="90"/>
    </row>
    <row r="852277" spans="68:68" customFormat="1">
      <c r="BP852277" s="90"/>
    </row>
    <row r="852278" spans="68:68" customFormat="1">
      <c r="BP852278" s="90"/>
    </row>
    <row r="852279" spans="68:68" customFormat="1">
      <c r="BP852279" s="90"/>
    </row>
    <row r="852280" spans="68:68" customFormat="1">
      <c r="BP852280" s="90"/>
    </row>
    <row r="852281" spans="68:68" customFormat="1">
      <c r="BP852281" s="90"/>
    </row>
    <row r="852282" spans="68:68" customFormat="1">
      <c r="BP852282" s="90"/>
    </row>
    <row r="852283" spans="68:68" customFormat="1">
      <c r="BP852283" s="90"/>
    </row>
    <row r="852284" spans="68:68" customFormat="1">
      <c r="BP852284" s="90"/>
    </row>
    <row r="852285" spans="68:68" customFormat="1">
      <c r="BP852285" s="90"/>
    </row>
    <row r="852286" spans="68:68" customFormat="1">
      <c r="BP852286" s="90"/>
    </row>
    <row r="852287" spans="68:68" customFormat="1">
      <c r="BP852287" s="90"/>
    </row>
    <row r="852288" spans="68:68" customFormat="1">
      <c r="BP852288" s="90"/>
    </row>
    <row r="852289" spans="68:68" customFormat="1">
      <c r="BP852289" s="90"/>
    </row>
    <row r="852290" spans="68:68" customFormat="1">
      <c r="BP852290" s="90"/>
    </row>
    <row r="852291" spans="68:68" customFormat="1">
      <c r="BP852291" s="90"/>
    </row>
    <row r="852292" spans="68:68" customFormat="1">
      <c r="BP852292" s="90"/>
    </row>
    <row r="852293" spans="68:68" customFormat="1">
      <c r="BP852293" s="90"/>
    </row>
    <row r="852294" spans="68:68" customFormat="1">
      <c r="BP852294" s="90"/>
    </row>
    <row r="852295" spans="68:68" customFormat="1">
      <c r="BP852295" s="90"/>
    </row>
    <row r="852296" spans="68:68" customFormat="1">
      <c r="BP852296" s="90"/>
    </row>
    <row r="852297" spans="68:68" customFormat="1">
      <c r="BP852297" s="90"/>
    </row>
    <row r="852298" spans="68:68" customFormat="1">
      <c r="BP852298" s="90"/>
    </row>
    <row r="852299" spans="68:68" customFormat="1">
      <c r="BP852299" s="90"/>
    </row>
    <row r="852300" spans="68:68" customFormat="1">
      <c r="BP852300" s="90"/>
    </row>
    <row r="852301" spans="68:68" customFormat="1">
      <c r="BP852301" s="90"/>
    </row>
    <row r="852302" spans="68:68" customFormat="1">
      <c r="BP852302" s="90"/>
    </row>
    <row r="852303" spans="68:68" customFormat="1">
      <c r="BP852303" s="90"/>
    </row>
    <row r="852304" spans="68:68" customFormat="1">
      <c r="BP852304" s="90"/>
    </row>
    <row r="852305" spans="68:68" customFormat="1">
      <c r="BP852305" s="90"/>
    </row>
    <row r="852306" spans="68:68" customFormat="1">
      <c r="BP852306" s="90"/>
    </row>
    <row r="852307" spans="68:68" customFormat="1">
      <c r="BP852307" s="90"/>
    </row>
    <row r="852308" spans="68:68" customFormat="1">
      <c r="BP852308" s="90"/>
    </row>
    <row r="852309" spans="68:68" customFormat="1">
      <c r="BP852309" s="90"/>
    </row>
    <row r="852310" spans="68:68" customFormat="1">
      <c r="BP852310" s="90"/>
    </row>
    <row r="852311" spans="68:68" customFormat="1">
      <c r="BP852311" s="90"/>
    </row>
    <row r="852312" spans="68:68" customFormat="1">
      <c r="BP852312" s="90"/>
    </row>
    <row r="852313" spans="68:68" customFormat="1">
      <c r="BP852313" s="90"/>
    </row>
    <row r="852314" spans="68:68" customFormat="1">
      <c r="BP852314" s="90"/>
    </row>
    <row r="852315" spans="68:68" customFormat="1">
      <c r="BP852315" s="90"/>
    </row>
    <row r="852316" spans="68:68" customFormat="1">
      <c r="BP852316" s="90"/>
    </row>
    <row r="852317" spans="68:68" customFormat="1">
      <c r="BP852317" s="90"/>
    </row>
    <row r="852318" spans="68:68" customFormat="1">
      <c r="BP852318" s="90"/>
    </row>
    <row r="852319" spans="68:68" customFormat="1">
      <c r="BP852319" s="90"/>
    </row>
    <row r="852320" spans="68:68" customFormat="1">
      <c r="BP852320" s="90"/>
    </row>
    <row r="852321" spans="68:68" customFormat="1">
      <c r="BP852321" s="90"/>
    </row>
    <row r="852322" spans="68:68" customFormat="1">
      <c r="BP852322" s="90"/>
    </row>
    <row r="852323" spans="68:68" customFormat="1">
      <c r="BP852323" s="90"/>
    </row>
    <row r="852324" spans="68:68" customFormat="1">
      <c r="BP852324" s="90"/>
    </row>
    <row r="852325" spans="68:68" customFormat="1">
      <c r="BP852325" s="90"/>
    </row>
    <row r="852326" spans="68:68" customFormat="1">
      <c r="BP852326" s="90"/>
    </row>
    <row r="852327" spans="68:68" customFormat="1">
      <c r="BP852327" s="90"/>
    </row>
    <row r="852328" spans="68:68" customFormat="1">
      <c r="BP852328" s="90"/>
    </row>
    <row r="852329" spans="68:68" customFormat="1">
      <c r="BP852329" s="90"/>
    </row>
    <row r="852330" spans="68:68" customFormat="1">
      <c r="BP852330" s="90"/>
    </row>
    <row r="852331" spans="68:68" customFormat="1">
      <c r="BP852331" s="90"/>
    </row>
    <row r="852332" spans="68:68" customFormat="1">
      <c r="BP852332" s="90"/>
    </row>
    <row r="852333" spans="68:68" customFormat="1">
      <c r="BP852333" s="90"/>
    </row>
    <row r="852334" spans="68:68" customFormat="1">
      <c r="BP852334" s="90"/>
    </row>
    <row r="852335" spans="68:68" customFormat="1">
      <c r="BP852335" s="90"/>
    </row>
    <row r="852336" spans="68:68" customFormat="1">
      <c r="BP852336" s="90"/>
    </row>
    <row r="852337" spans="68:68" customFormat="1">
      <c r="BP852337" s="90"/>
    </row>
    <row r="852338" spans="68:68" customFormat="1">
      <c r="BP852338" s="90"/>
    </row>
    <row r="852339" spans="68:68" customFormat="1">
      <c r="BP852339" s="90"/>
    </row>
    <row r="852340" spans="68:68" customFormat="1">
      <c r="BP852340" s="90"/>
    </row>
    <row r="852341" spans="68:68" customFormat="1">
      <c r="BP852341" s="90"/>
    </row>
    <row r="852342" spans="68:68" customFormat="1">
      <c r="BP852342" s="90"/>
    </row>
    <row r="852343" spans="68:68" customFormat="1">
      <c r="BP852343" s="90"/>
    </row>
    <row r="852344" spans="68:68" customFormat="1">
      <c r="BP852344" s="90"/>
    </row>
    <row r="852345" spans="68:68" customFormat="1">
      <c r="BP852345" s="90"/>
    </row>
    <row r="852346" spans="68:68" customFormat="1">
      <c r="BP852346" s="90"/>
    </row>
    <row r="852347" spans="68:68" customFormat="1">
      <c r="BP852347" s="90"/>
    </row>
    <row r="852348" spans="68:68" customFormat="1">
      <c r="BP852348" s="90"/>
    </row>
    <row r="852349" spans="68:68" customFormat="1">
      <c r="BP852349" s="90"/>
    </row>
    <row r="852350" spans="68:68" customFormat="1">
      <c r="BP852350" s="90"/>
    </row>
    <row r="852351" spans="68:68" customFormat="1">
      <c r="BP852351" s="90"/>
    </row>
    <row r="852352" spans="68:68" customFormat="1">
      <c r="BP852352" s="90"/>
    </row>
    <row r="852353" spans="68:68" customFormat="1">
      <c r="BP852353" s="90"/>
    </row>
    <row r="852354" spans="68:68" customFormat="1">
      <c r="BP852354" s="90"/>
    </row>
    <row r="852355" spans="68:68" customFormat="1">
      <c r="BP852355" s="90"/>
    </row>
    <row r="852356" spans="68:68" customFormat="1">
      <c r="BP852356" s="90"/>
    </row>
    <row r="852357" spans="68:68" customFormat="1">
      <c r="BP852357" s="90"/>
    </row>
    <row r="852358" spans="68:68" customFormat="1">
      <c r="BP852358" s="90"/>
    </row>
    <row r="852359" spans="68:68" customFormat="1">
      <c r="BP852359" s="90"/>
    </row>
    <row r="852360" spans="68:68" customFormat="1">
      <c r="BP852360" s="90"/>
    </row>
    <row r="852361" spans="68:68" customFormat="1">
      <c r="BP852361" s="90"/>
    </row>
    <row r="852362" spans="68:68" customFormat="1">
      <c r="BP852362" s="90"/>
    </row>
    <row r="852363" spans="68:68" customFormat="1">
      <c r="BP852363" s="90"/>
    </row>
    <row r="852364" spans="68:68" customFormat="1">
      <c r="BP852364" s="90"/>
    </row>
    <row r="852365" spans="68:68" customFormat="1">
      <c r="BP852365" s="90"/>
    </row>
    <row r="852366" spans="68:68" customFormat="1">
      <c r="BP852366" s="90"/>
    </row>
    <row r="852367" spans="68:68" customFormat="1">
      <c r="BP852367" s="90"/>
    </row>
    <row r="852368" spans="68:68" customFormat="1">
      <c r="BP852368" s="90"/>
    </row>
    <row r="852369" spans="68:68" customFormat="1">
      <c r="BP852369" s="90"/>
    </row>
    <row r="852370" spans="68:68" customFormat="1">
      <c r="BP852370" s="90"/>
    </row>
    <row r="852371" spans="68:68" customFormat="1">
      <c r="BP852371" s="90"/>
    </row>
    <row r="852372" spans="68:68" customFormat="1">
      <c r="BP852372" s="90"/>
    </row>
    <row r="852373" spans="68:68" customFormat="1">
      <c r="BP852373" s="90"/>
    </row>
    <row r="852374" spans="68:68" customFormat="1">
      <c r="BP852374" s="90"/>
    </row>
    <row r="852375" spans="68:68" customFormat="1">
      <c r="BP852375" s="90"/>
    </row>
    <row r="852376" spans="68:68" customFormat="1">
      <c r="BP852376" s="90"/>
    </row>
    <row r="852377" spans="68:68" customFormat="1">
      <c r="BP852377" s="90"/>
    </row>
    <row r="852378" spans="68:68" customFormat="1">
      <c r="BP852378" s="90"/>
    </row>
    <row r="852379" spans="68:68" customFormat="1">
      <c r="BP852379" s="90"/>
    </row>
    <row r="852380" spans="68:68" customFormat="1">
      <c r="BP852380" s="90"/>
    </row>
    <row r="852381" spans="68:68" customFormat="1">
      <c r="BP852381" s="90"/>
    </row>
    <row r="852382" spans="68:68" customFormat="1">
      <c r="BP852382" s="90"/>
    </row>
    <row r="852383" spans="68:68" customFormat="1">
      <c r="BP852383" s="90"/>
    </row>
    <row r="852384" spans="68:68" customFormat="1">
      <c r="BP852384" s="90"/>
    </row>
    <row r="852385" spans="68:68" customFormat="1">
      <c r="BP852385" s="90"/>
    </row>
    <row r="852386" spans="68:68" customFormat="1">
      <c r="BP852386" s="90"/>
    </row>
    <row r="852387" spans="68:68" customFormat="1">
      <c r="BP852387" s="90"/>
    </row>
    <row r="852388" spans="68:68" customFormat="1">
      <c r="BP852388" s="90"/>
    </row>
    <row r="852389" spans="68:68" customFormat="1">
      <c r="BP852389" s="90"/>
    </row>
    <row r="852390" spans="68:68" customFormat="1">
      <c r="BP852390" s="90"/>
    </row>
    <row r="852391" spans="68:68" customFormat="1">
      <c r="BP852391" s="90"/>
    </row>
    <row r="852392" spans="68:68" customFormat="1">
      <c r="BP852392" s="90"/>
    </row>
    <row r="852393" spans="68:68" customFormat="1">
      <c r="BP852393" s="90"/>
    </row>
    <row r="852394" spans="68:68" customFormat="1">
      <c r="BP852394" s="90"/>
    </row>
    <row r="852395" spans="68:68" customFormat="1">
      <c r="BP852395" s="90"/>
    </row>
    <row r="852396" spans="68:68" customFormat="1">
      <c r="BP852396" s="90"/>
    </row>
    <row r="852397" spans="68:68" customFormat="1">
      <c r="BP852397" s="90"/>
    </row>
    <row r="852398" spans="68:68" customFormat="1">
      <c r="BP852398" s="90"/>
    </row>
    <row r="852399" spans="68:68" customFormat="1">
      <c r="BP852399" s="90"/>
    </row>
    <row r="852400" spans="68:68" customFormat="1">
      <c r="BP852400" s="90"/>
    </row>
    <row r="852401" spans="68:68" customFormat="1">
      <c r="BP852401" s="90"/>
    </row>
    <row r="852402" spans="68:68" customFormat="1">
      <c r="BP852402" s="90"/>
    </row>
    <row r="852403" spans="68:68" customFormat="1">
      <c r="BP852403" s="90"/>
    </row>
    <row r="852404" spans="68:68" customFormat="1">
      <c r="BP852404" s="90"/>
    </row>
    <row r="852405" spans="68:68" customFormat="1">
      <c r="BP852405" s="90"/>
    </row>
    <row r="852406" spans="68:68" customFormat="1">
      <c r="BP852406" s="90"/>
    </row>
    <row r="852407" spans="68:68" customFormat="1">
      <c r="BP852407" s="90"/>
    </row>
    <row r="852408" spans="68:68" customFormat="1">
      <c r="BP852408" s="90"/>
    </row>
    <row r="852409" spans="68:68" customFormat="1">
      <c r="BP852409" s="90"/>
    </row>
    <row r="852410" spans="68:68" customFormat="1">
      <c r="BP852410" s="90"/>
    </row>
    <row r="852411" spans="68:68" customFormat="1">
      <c r="BP852411" s="90"/>
    </row>
    <row r="852412" spans="68:68" customFormat="1">
      <c r="BP852412" s="90"/>
    </row>
    <row r="852413" spans="68:68" customFormat="1">
      <c r="BP852413" s="90"/>
    </row>
    <row r="852414" spans="68:68" customFormat="1">
      <c r="BP852414" s="90"/>
    </row>
    <row r="852415" spans="68:68" customFormat="1">
      <c r="BP852415" s="90"/>
    </row>
    <row r="852416" spans="68:68" customFormat="1">
      <c r="BP852416" s="90"/>
    </row>
    <row r="852417" spans="68:68" customFormat="1">
      <c r="BP852417" s="90"/>
    </row>
    <row r="852418" spans="68:68" customFormat="1">
      <c r="BP852418" s="90"/>
    </row>
    <row r="852419" spans="68:68" customFormat="1">
      <c r="BP852419" s="90"/>
    </row>
    <row r="852420" spans="68:68" customFormat="1">
      <c r="BP852420" s="90"/>
    </row>
    <row r="852421" spans="68:68" customFormat="1">
      <c r="BP852421" s="90"/>
    </row>
    <row r="852422" spans="68:68" customFormat="1">
      <c r="BP852422" s="90"/>
    </row>
    <row r="852423" spans="68:68" customFormat="1">
      <c r="BP852423" s="90"/>
    </row>
    <row r="852424" spans="68:68" customFormat="1">
      <c r="BP852424" s="90"/>
    </row>
    <row r="852425" spans="68:68" customFormat="1">
      <c r="BP852425" s="90"/>
    </row>
    <row r="852426" spans="68:68" customFormat="1">
      <c r="BP852426" s="90"/>
    </row>
    <row r="852427" spans="68:68" customFormat="1">
      <c r="BP852427" s="90"/>
    </row>
    <row r="852428" spans="68:68" customFormat="1">
      <c r="BP852428" s="90"/>
    </row>
    <row r="852429" spans="68:68" customFormat="1">
      <c r="BP852429" s="90"/>
    </row>
    <row r="852430" spans="68:68" customFormat="1">
      <c r="BP852430" s="90"/>
    </row>
    <row r="852431" spans="68:68" customFormat="1">
      <c r="BP852431" s="90"/>
    </row>
    <row r="852432" spans="68:68" customFormat="1">
      <c r="BP852432" s="90"/>
    </row>
    <row r="852433" spans="68:68" customFormat="1">
      <c r="BP852433" s="90"/>
    </row>
    <row r="852434" spans="68:68" customFormat="1">
      <c r="BP852434" s="90"/>
    </row>
    <row r="852435" spans="68:68" customFormat="1">
      <c r="BP852435" s="90"/>
    </row>
    <row r="852436" spans="68:68" customFormat="1">
      <c r="BP852436" s="90"/>
    </row>
    <row r="852437" spans="68:68" customFormat="1">
      <c r="BP852437" s="90"/>
    </row>
    <row r="852438" spans="68:68" customFormat="1">
      <c r="BP852438" s="90"/>
    </row>
    <row r="852439" spans="68:68" customFormat="1">
      <c r="BP852439" s="90"/>
    </row>
    <row r="852440" spans="68:68" customFormat="1">
      <c r="BP852440" s="90"/>
    </row>
    <row r="852441" spans="68:68" customFormat="1">
      <c r="BP852441" s="90"/>
    </row>
    <row r="852442" spans="68:68" customFormat="1">
      <c r="BP852442" s="90"/>
    </row>
    <row r="852443" spans="68:68" customFormat="1">
      <c r="BP852443" s="90"/>
    </row>
    <row r="852444" spans="68:68" customFormat="1">
      <c r="BP852444" s="90"/>
    </row>
    <row r="852445" spans="68:68" customFormat="1">
      <c r="BP852445" s="90"/>
    </row>
    <row r="852446" spans="68:68" customFormat="1">
      <c r="BP852446" s="90"/>
    </row>
    <row r="852447" spans="68:68" customFormat="1">
      <c r="BP852447" s="90"/>
    </row>
    <row r="852448" spans="68:68" customFormat="1">
      <c r="BP852448" s="90"/>
    </row>
    <row r="852449" spans="68:68" customFormat="1">
      <c r="BP852449" s="90"/>
    </row>
    <row r="852450" spans="68:68" customFormat="1">
      <c r="BP852450" s="90"/>
    </row>
    <row r="852451" spans="68:68" customFormat="1">
      <c r="BP852451" s="90"/>
    </row>
    <row r="852452" spans="68:68" customFormat="1">
      <c r="BP852452" s="90"/>
    </row>
    <row r="852453" spans="68:68" customFormat="1">
      <c r="BP852453" s="90"/>
    </row>
    <row r="852454" spans="68:68" customFormat="1">
      <c r="BP852454" s="90"/>
    </row>
    <row r="852455" spans="68:68" customFormat="1">
      <c r="BP852455" s="90"/>
    </row>
    <row r="852456" spans="68:68" customFormat="1">
      <c r="BP852456" s="90"/>
    </row>
    <row r="852457" spans="68:68" customFormat="1">
      <c r="BP852457" s="90"/>
    </row>
    <row r="852458" spans="68:68" customFormat="1">
      <c r="BP852458" s="90"/>
    </row>
    <row r="852459" spans="68:68" customFormat="1">
      <c r="BP852459" s="90"/>
    </row>
    <row r="852460" spans="68:68" customFormat="1">
      <c r="BP852460" s="90"/>
    </row>
    <row r="852461" spans="68:68" customFormat="1">
      <c r="BP852461" s="90"/>
    </row>
    <row r="852462" spans="68:68" customFormat="1">
      <c r="BP852462" s="90"/>
    </row>
    <row r="852463" spans="68:68" customFormat="1">
      <c r="BP852463" s="90"/>
    </row>
    <row r="852464" spans="68:68" customFormat="1">
      <c r="BP852464" s="90"/>
    </row>
    <row r="852465" spans="68:68" customFormat="1">
      <c r="BP852465" s="90"/>
    </row>
    <row r="852466" spans="68:68" customFormat="1">
      <c r="BP852466" s="90"/>
    </row>
    <row r="852467" spans="68:68" customFormat="1">
      <c r="BP852467" s="90"/>
    </row>
    <row r="852468" spans="68:68" customFormat="1">
      <c r="BP852468" s="90"/>
    </row>
    <row r="852469" spans="68:68" customFormat="1">
      <c r="BP852469" s="90"/>
    </row>
    <row r="852470" spans="68:68" customFormat="1">
      <c r="BP852470" s="90"/>
    </row>
    <row r="852471" spans="68:68" customFormat="1">
      <c r="BP852471" s="90"/>
    </row>
    <row r="852472" spans="68:68" customFormat="1">
      <c r="BP852472" s="90"/>
    </row>
    <row r="852473" spans="68:68" customFormat="1">
      <c r="BP852473" s="90"/>
    </row>
    <row r="852474" spans="68:68" customFormat="1">
      <c r="BP852474" s="90"/>
    </row>
    <row r="852475" spans="68:68" customFormat="1">
      <c r="BP852475" s="90"/>
    </row>
    <row r="852476" spans="68:68" customFormat="1">
      <c r="BP852476" s="90"/>
    </row>
    <row r="852477" spans="68:68" customFormat="1">
      <c r="BP852477" s="90"/>
    </row>
    <row r="852478" spans="68:68" customFormat="1">
      <c r="BP852478" s="90"/>
    </row>
    <row r="852479" spans="68:68" customFormat="1">
      <c r="BP852479" s="90"/>
    </row>
    <row r="852480" spans="68:68" customFormat="1">
      <c r="BP852480" s="90"/>
    </row>
    <row r="852481" spans="68:68" customFormat="1">
      <c r="BP852481" s="90"/>
    </row>
    <row r="852482" spans="68:68" customFormat="1">
      <c r="BP852482" s="90"/>
    </row>
    <row r="852483" spans="68:68" customFormat="1">
      <c r="BP852483" s="90"/>
    </row>
    <row r="852484" spans="68:68" customFormat="1">
      <c r="BP852484" s="90"/>
    </row>
    <row r="852485" spans="68:68" customFormat="1">
      <c r="BP852485" s="90"/>
    </row>
    <row r="852486" spans="68:68" customFormat="1">
      <c r="BP852486" s="90"/>
    </row>
    <row r="852487" spans="68:68" customFormat="1">
      <c r="BP852487" s="90"/>
    </row>
    <row r="852488" spans="68:68" customFormat="1">
      <c r="BP852488" s="90"/>
    </row>
    <row r="852489" spans="68:68" customFormat="1">
      <c r="BP852489" s="90"/>
    </row>
    <row r="852490" spans="68:68" customFormat="1">
      <c r="BP852490" s="90"/>
    </row>
    <row r="852491" spans="68:68" customFormat="1">
      <c r="BP852491" s="90"/>
    </row>
    <row r="852492" spans="68:68" customFormat="1">
      <c r="BP852492" s="90"/>
    </row>
    <row r="852493" spans="68:68" customFormat="1">
      <c r="BP852493" s="90"/>
    </row>
    <row r="852494" spans="68:68" customFormat="1">
      <c r="BP852494" s="90"/>
    </row>
    <row r="852495" spans="68:68" customFormat="1">
      <c r="BP852495" s="90"/>
    </row>
    <row r="852496" spans="68:68" customFormat="1">
      <c r="BP852496" s="90"/>
    </row>
    <row r="852497" spans="68:68" customFormat="1">
      <c r="BP852497" s="90"/>
    </row>
    <row r="852498" spans="68:68" customFormat="1">
      <c r="BP852498" s="90"/>
    </row>
    <row r="852499" spans="68:68" customFormat="1">
      <c r="BP852499" s="90"/>
    </row>
    <row r="852500" spans="68:68" customFormat="1">
      <c r="BP852500" s="90"/>
    </row>
    <row r="852501" spans="68:68" customFormat="1">
      <c r="BP852501" s="90"/>
    </row>
    <row r="852502" spans="68:68" customFormat="1">
      <c r="BP852502" s="90"/>
    </row>
    <row r="852503" spans="68:68" customFormat="1">
      <c r="BP852503" s="90"/>
    </row>
    <row r="852504" spans="68:68" customFormat="1">
      <c r="BP852504" s="90"/>
    </row>
    <row r="852505" spans="68:68" customFormat="1">
      <c r="BP852505" s="90"/>
    </row>
    <row r="852506" spans="68:68" customFormat="1">
      <c r="BP852506" s="90"/>
    </row>
    <row r="852507" spans="68:68" customFormat="1">
      <c r="BP852507" s="90"/>
    </row>
    <row r="852508" spans="68:68" customFormat="1">
      <c r="BP852508" s="90"/>
    </row>
    <row r="852509" spans="68:68" customFormat="1">
      <c r="BP852509" s="90"/>
    </row>
    <row r="852510" spans="68:68" customFormat="1">
      <c r="BP852510" s="90"/>
    </row>
    <row r="852511" spans="68:68" customFormat="1">
      <c r="BP852511" s="90"/>
    </row>
    <row r="852512" spans="68:68" customFormat="1">
      <c r="BP852512" s="90"/>
    </row>
    <row r="852513" spans="68:68" customFormat="1">
      <c r="BP852513" s="90"/>
    </row>
    <row r="852514" spans="68:68" customFormat="1">
      <c r="BP852514" s="90"/>
    </row>
    <row r="852515" spans="68:68" customFormat="1">
      <c r="BP852515" s="90"/>
    </row>
    <row r="852516" spans="68:68" customFormat="1">
      <c r="BP852516" s="90"/>
    </row>
    <row r="852517" spans="68:68" customFormat="1">
      <c r="BP852517" s="90"/>
    </row>
    <row r="852518" spans="68:68" customFormat="1">
      <c r="BP852518" s="90"/>
    </row>
    <row r="852519" spans="68:68" customFormat="1">
      <c r="BP852519" s="90"/>
    </row>
    <row r="852520" spans="68:68" customFormat="1">
      <c r="BP852520" s="90"/>
    </row>
    <row r="852521" spans="68:68" customFormat="1">
      <c r="BP852521" s="90"/>
    </row>
    <row r="852522" spans="68:68" customFormat="1">
      <c r="BP852522" s="90"/>
    </row>
    <row r="852523" spans="68:68" customFormat="1">
      <c r="BP852523" s="90"/>
    </row>
    <row r="852524" spans="68:68" customFormat="1">
      <c r="BP852524" s="90"/>
    </row>
    <row r="852525" spans="68:68" customFormat="1">
      <c r="BP852525" s="90"/>
    </row>
    <row r="852526" spans="68:68" customFormat="1">
      <c r="BP852526" s="90"/>
    </row>
    <row r="852527" spans="68:68" customFormat="1">
      <c r="BP852527" s="90"/>
    </row>
    <row r="852528" spans="68:68" customFormat="1">
      <c r="BP852528" s="90"/>
    </row>
    <row r="852529" spans="68:68" customFormat="1">
      <c r="BP852529" s="90"/>
    </row>
    <row r="852530" spans="68:68" customFormat="1">
      <c r="BP852530" s="90"/>
    </row>
    <row r="852531" spans="68:68" customFormat="1">
      <c r="BP852531" s="90"/>
    </row>
    <row r="852532" spans="68:68" customFormat="1">
      <c r="BP852532" s="90"/>
    </row>
    <row r="852533" spans="68:68" customFormat="1">
      <c r="BP852533" s="90"/>
    </row>
    <row r="852534" spans="68:68" customFormat="1">
      <c r="BP852534" s="90"/>
    </row>
    <row r="852535" spans="68:68" customFormat="1">
      <c r="BP852535" s="90"/>
    </row>
    <row r="852536" spans="68:68" customFormat="1">
      <c r="BP852536" s="90"/>
    </row>
    <row r="852537" spans="68:68" customFormat="1">
      <c r="BP852537" s="90"/>
    </row>
    <row r="852538" spans="68:68" customFormat="1">
      <c r="BP852538" s="90"/>
    </row>
    <row r="852539" spans="68:68" customFormat="1">
      <c r="BP852539" s="90"/>
    </row>
    <row r="852540" spans="68:68" customFormat="1">
      <c r="BP852540" s="90"/>
    </row>
    <row r="852541" spans="68:68" customFormat="1">
      <c r="BP852541" s="90"/>
    </row>
    <row r="852542" spans="68:68" customFormat="1">
      <c r="BP852542" s="90"/>
    </row>
    <row r="852543" spans="68:68" customFormat="1">
      <c r="BP852543" s="90"/>
    </row>
    <row r="852544" spans="68:68" customFormat="1">
      <c r="BP852544" s="90"/>
    </row>
    <row r="852545" spans="68:68" customFormat="1">
      <c r="BP852545" s="90"/>
    </row>
    <row r="852546" spans="68:68" customFormat="1">
      <c r="BP852546" s="90"/>
    </row>
    <row r="852547" spans="68:68" customFormat="1">
      <c r="BP852547" s="90"/>
    </row>
    <row r="852548" spans="68:68" customFormat="1">
      <c r="BP852548" s="90"/>
    </row>
    <row r="852549" spans="68:68" customFormat="1">
      <c r="BP852549" s="90"/>
    </row>
    <row r="852550" spans="68:68" customFormat="1">
      <c r="BP852550" s="90"/>
    </row>
    <row r="852551" spans="68:68" customFormat="1">
      <c r="BP852551" s="90"/>
    </row>
    <row r="852552" spans="68:68" customFormat="1">
      <c r="BP852552" s="90"/>
    </row>
    <row r="852553" spans="68:68" customFormat="1">
      <c r="BP852553" s="90"/>
    </row>
    <row r="852554" spans="68:68" customFormat="1">
      <c r="BP852554" s="90"/>
    </row>
    <row r="852555" spans="68:68" customFormat="1">
      <c r="BP852555" s="90"/>
    </row>
    <row r="852556" spans="68:68" customFormat="1">
      <c r="BP852556" s="90"/>
    </row>
    <row r="852557" spans="68:68" customFormat="1">
      <c r="BP852557" s="90"/>
    </row>
    <row r="852558" spans="68:68" customFormat="1">
      <c r="BP852558" s="90"/>
    </row>
    <row r="852559" spans="68:68" customFormat="1">
      <c r="BP852559" s="90"/>
    </row>
    <row r="852560" spans="68:68" customFormat="1">
      <c r="BP852560" s="90"/>
    </row>
    <row r="852561" spans="68:68" customFormat="1">
      <c r="BP852561" s="90"/>
    </row>
    <row r="852562" spans="68:68" customFormat="1">
      <c r="BP852562" s="90"/>
    </row>
    <row r="852563" spans="68:68" customFormat="1">
      <c r="BP852563" s="90"/>
    </row>
    <row r="852564" spans="68:68" customFormat="1">
      <c r="BP852564" s="90"/>
    </row>
    <row r="852565" spans="68:68" customFormat="1">
      <c r="BP852565" s="90"/>
    </row>
    <row r="852566" spans="68:68" customFormat="1">
      <c r="BP852566" s="90"/>
    </row>
    <row r="852567" spans="68:68" customFormat="1">
      <c r="BP852567" s="90"/>
    </row>
    <row r="852568" spans="68:68" customFormat="1">
      <c r="BP852568" s="90"/>
    </row>
    <row r="852569" spans="68:68" customFormat="1">
      <c r="BP852569" s="90"/>
    </row>
    <row r="852570" spans="68:68" customFormat="1">
      <c r="BP852570" s="90"/>
    </row>
    <row r="852571" spans="68:68" customFormat="1">
      <c r="BP852571" s="90"/>
    </row>
    <row r="852572" spans="68:68" customFormat="1">
      <c r="BP852572" s="90"/>
    </row>
    <row r="852573" spans="68:68" customFormat="1">
      <c r="BP852573" s="90"/>
    </row>
    <row r="852574" spans="68:68" customFormat="1">
      <c r="BP852574" s="90"/>
    </row>
    <row r="852575" spans="68:68" customFormat="1">
      <c r="BP852575" s="90"/>
    </row>
    <row r="852576" spans="68:68" customFormat="1">
      <c r="BP852576" s="90"/>
    </row>
    <row r="852577" spans="68:68" customFormat="1">
      <c r="BP852577" s="90"/>
    </row>
    <row r="852578" spans="68:68" customFormat="1">
      <c r="BP852578" s="90"/>
    </row>
    <row r="852579" spans="68:68" customFormat="1">
      <c r="BP852579" s="90"/>
    </row>
    <row r="852580" spans="68:68" customFormat="1">
      <c r="BP852580" s="90"/>
    </row>
    <row r="852581" spans="68:68" customFormat="1">
      <c r="BP852581" s="90"/>
    </row>
    <row r="852582" spans="68:68" customFormat="1">
      <c r="BP852582" s="90"/>
    </row>
    <row r="852583" spans="68:68" customFormat="1">
      <c r="BP852583" s="90"/>
    </row>
    <row r="852584" spans="68:68" customFormat="1">
      <c r="BP852584" s="90"/>
    </row>
    <row r="852585" spans="68:68" customFormat="1">
      <c r="BP852585" s="90"/>
    </row>
    <row r="852586" spans="68:68" customFormat="1">
      <c r="BP852586" s="90"/>
    </row>
    <row r="852587" spans="68:68" customFormat="1">
      <c r="BP852587" s="90"/>
    </row>
    <row r="852588" spans="68:68" customFormat="1">
      <c r="BP852588" s="90"/>
    </row>
    <row r="852589" spans="68:68" customFormat="1">
      <c r="BP852589" s="90"/>
    </row>
    <row r="852590" spans="68:68" customFormat="1">
      <c r="BP852590" s="90"/>
    </row>
    <row r="852591" spans="68:68" customFormat="1">
      <c r="BP852591" s="90"/>
    </row>
    <row r="852592" spans="68:68" customFormat="1">
      <c r="BP852592" s="90"/>
    </row>
    <row r="852593" spans="68:68" customFormat="1">
      <c r="BP852593" s="90"/>
    </row>
    <row r="852594" spans="68:68" customFormat="1">
      <c r="BP852594" s="90"/>
    </row>
    <row r="852595" spans="68:68" customFormat="1">
      <c r="BP852595" s="90"/>
    </row>
    <row r="852596" spans="68:68" customFormat="1">
      <c r="BP852596" s="90"/>
    </row>
    <row r="852597" spans="68:68" customFormat="1">
      <c r="BP852597" s="90"/>
    </row>
    <row r="852598" spans="68:68" customFormat="1">
      <c r="BP852598" s="90"/>
    </row>
    <row r="852599" spans="68:68" customFormat="1">
      <c r="BP852599" s="90"/>
    </row>
    <row r="852600" spans="68:68" customFormat="1">
      <c r="BP852600" s="90"/>
    </row>
    <row r="852601" spans="68:68" customFormat="1">
      <c r="BP852601" s="90"/>
    </row>
    <row r="852602" spans="68:68" customFormat="1">
      <c r="BP852602" s="90"/>
    </row>
    <row r="852603" spans="68:68" customFormat="1">
      <c r="BP852603" s="90"/>
    </row>
    <row r="852604" spans="68:68" customFormat="1">
      <c r="BP852604" s="90"/>
    </row>
    <row r="852605" spans="68:68" customFormat="1">
      <c r="BP852605" s="90"/>
    </row>
    <row r="852606" spans="68:68" customFormat="1">
      <c r="BP852606" s="90"/>
    </row>
    <row r="852607" spans="68:68" customFormat="1">
      <c r="BP852607" s="90"/>
    </row>
    <row r="852608" spans="68:68" customFormat="1">
      <c r="BP852608" s="90"/>
    </row>
    <row r="852609" spans="68:68" customFormat="1">
      <c r="BP852609" s="90"/>
    </row>
    <row r="852610" spans="68:68" customFormat="1">
      <c r="BP852610" s="90"/>
    </row>
    <row r="852611" spans="68:68" customFormat="1">
      <c r="BP852611" s="90"/>
    </row>
    <row r="852612" spans="68:68" customFormat="1">
      <c r="BP852612" s="90"/>
    </row>
    <row r="852613" spans="68:68" customFormat="1">
      <c r="BP852613" s="90"/>
    </row>
    <row r="852614" spans="68:68" customFormat="1">
      <c r="BP852614" s="90"/>
    </row>
    <row r="852615" spans="68:68" customFormat="1">
      <c r="BP852615" s="90"/>
    </row>
    <row r="852616" spans="68:68" customFormat="1">
      <c r="BP852616" s="90"/>
    </row>
    <row r="852617" spans="68:68" customFormat="1">
      <c r="BP852617" s="90"/>
    </row>
    <row r="852618" spans="68:68" customFormat="1">
      <c r="BP852618" s="90"/>
    </row>
    <row r="852619" spans="68:68" customFormat="1">
      <c r="BP852619" s="90"/>
    </row>
    <row r="852620" spans="68:68" customFormat="1">
      <c r="BP852620" s="90"/>
    </row>
    <row r="852621" spans="68:68" customFormat="1">
      <c r="BP852621" s="90"/>
    </row>
    <row r="852622" spans="68:68" customFormat="1">
      <c r="BP852622" s="90"/>
    </row>
    <row r="852623" spans="68:68" customFormat="1">
      <c r="BP852623" s="90"/>
    </row>
    <row r="852624" spans="68:68" customFormat="1">
      <c r="BP852624" s="90"/>
    </row>
    <row r="852625" spans="68:68" customFormat="1">
      <c r="BP852625" s="90"/>
    </row>
    <row r="852626" spans="68:68" customFormat="1">
      <c r="BP852626" s="90"/>
    </row>
    <row r="852627" spans="68:68" customFormat="1">
      <c r="BP852627" s="90"/>
    </row>
    <row r="852628" spans="68:68" customFormat="1">
      <c r="BP852628" s="90"/>
    </row>
    <row r="852629" spans="68:68" customFormat="1">
      <c r="BP852629" s="90"/>
    </row>
    <row r="852630" spans="68:68" customFormat="1">
      <c r="BP852630" s="90"/>
    </row>
    <row r="852631" spans="68:68" customFormat="1">
      <c r="BP852631" s="90"/>
    </row>
    <row r="852632" spans="68:68" customFormat="1">
      <c r="BP852632" s="90"/>
    </row>
    <row r="852633" spans="68:68" customFormat="1">
      <c r="BP852633" s="90"/>
    </row>
    <row r="852634" spans="68:68" customFormat="1">
      <c r="BP852634" s="90"/>
    </row>
    <row r="852635" spans="68:68" customFormat="1">
      <c r="BP852635" s="90"/>
    </row>
    <row r="852636" spans="68:68" customFormat="1">
      <c r="BP852636" s="90"/>
    </row>
    <row r="852637" spans="68:68" customFormat="1">
      <c r="BP852637" s="90"/>
    </row>
    <row r="852638" spans="68:68" customFormat="1">
      <c r="BP852638" s="90"/>
    </row>
    <row r="852639" spans="68:68" customFormat="1">
      <c r="BP852639" s="90"/>
    </row>
    <row r="852640" spans="68:68" customFormat="1">
      <c r="BP852640" s="90"/>
    </row>
    <row r="852641" spans="68:68" customFormat="1">
      <c r="BP852641" s="90"/>
    </row>
    <row r="852642" spans="68:68" customFormat="1">
      <c r="BP852642" s="90"/>
    </row>
    <row r="852643" spans="68:68" customFormat="1">
      <c r="BP852643" s="90"/>
    </row>
    <row r="852644" spans="68:68" customFormat="1">
      <c r="BP852644" s="90"/>
    </row>
    <row r="852645" spans="68:68" customFormat="1">
      <c r="BP852645" s="90"/>
    </row>
    <row r="852646" spans="68:68" customFormat="1">
      <c r="BP852646" s="90"/>
    </row>
    <row r="852647" spans="68:68" customFormat="1">
      <c r="BP852647" s="90"/>
    </row>
    <row r="852648" spans="68:68" customFormat="1">
      <c r="BP852648" s="90"/>
    </row>
    <row r="852649" spans="68:68" customFormat="1">
      <c r="BP852649" s="90"/>
    </row>
    <row r="852650" spans="68:68" customFormat="1">
      <c r="BP852650" s="90"/>
    </row>
    <row r="852651" spans="68:68" customFormat="1">
      <c r="BP852651" s="90"/>
    </row>
    <row r="852652" spans="68:68" customFormat="1">
      <c r="BP852652" s="90"/>
    </row>
    <row r="852653" spans="68:68" customFormat="1">
      <c r="BP852653" s="90"/>
    </row>
    <row r="852654" spans="68:68" customFormat="1">
      <c r="BP852654" s="90"/>
    </row>
    <row r="852655" spans="68:68" customFormat="1">
      <c r="BP852655" s="90"/>
    </row>
    <row r="852656" spans="68:68" customFormat="1">
      <c r="BP852656" s="90"/>
    </row>
    <row r="852657" spans="68:68" customFormat="1">
      <c r="BP852657" s="90"/>
    </row>
    <row r="852658" spans="68:68" customFormat="1">
      <c r="BP852658" s="90"/>
    </row>
    <row r="852659" spans="68:68" customFormat="1">
      <c r="BP852659" s="90"/>
    </row>
    <row r="852660" spans="68:68" customFormat="1">
      <c r="BP852660" s="90"/>
    </row>
    <row r="852661" spans="68:68" customFormat="1">
      <c r="BP852661" s="90"/>
    </row>
    <row r="852662" spans="68:68" customFormat="1">
      <c r="BP852662" s="90"/>
    </row>
    <row r="852663" spans="68:68" customFormat="1">
      <c r="BP852663" s="90"/>
    </row>
    <row r="852664" spans="68:68" customFormat="1">
      <c r="BP852664" s="90"/>
    </row>
    <row r="852665" spans="68:68" customFormat="1">
      <c r="BP852665" s="90"/>
    </row>
    <row r="852666" spans="68:68" customFormat="1">
      <c r="BP852666" s="90"/>
    </row>
    <row r="852667" spans="68:68" customFormat="1">
      <c r="BP852667" s="90"/>
    </row>
    <row r="852668" spans="68:68" customFormat="1">
      <c r="BP852668" s="90"/>
    </row>
    <row r="852669" spans="68:68" customFormat="1">
      <c r="BP852669" s="90"/>
    </row>
    <row r="852670" spans="68:68" customFormat="1">
      <c r="BP852670" s="90"/>
    </row>
    <row r="852671" spans="68:68" customFormat="1">
      <c r="BP852671" s="90"/>
    </row>
    <row r="852672" spans="68:68" customFormat="1">
      <c r="BP852672" s="90"/>
    </row>
    <row r="852673" spans="68:68" customFormat="1">
      <c r="BP852673" s="90"/>
    </row>
    <row r="852674" spans="68:68" customFormat="1">
      <c r="BP852674" s="90"/>
    </row>
    <row r="852675" spans="68:68" customFormat="1">
      <c r="BP852675" s="90"/>
    </row>
    <row r="852676" spans="68:68" customFormat="1">
      <c r="BP852676" s="90"/>
    </row>
    <row r="852677" spans="68:68" customFormat="1">
      <c r="BP852677" s="90"/>
    </row>
    <row r="852678" spans="68:68" customFormat="1">
      <c r="BP852678" s="90"/>
    </row>
    <row r="852679" spans="68:68" customFormat="1">
      <c r="BP852679" s="90"/>
    </row>
    <row r="852680" spans="68:68" customFormat="1">
      <c r="BP852680" s="90"/>
    </row>
    <row r="852681" spans="68:68" customFormat="1">
      <c r="BP852681" s="90"/>
    </row>
    <row r="852682" spans="68:68" customFormat="1">
      <c r="BP852682" s="90"/>
    </row>
    <row r="852683" spans="68:68" customFormat="1">
      <c r="BP852683" s="90"/>
    </row>
    <row r="852684" spans="68:68" customFormat="1">
      <c r="BP852684" s="90"/>
    </row>
    <row r="852685" spans="68:68" customFormat="1">
      <c r="BP852685" s="90"/>
    </row>
    <row r="852686" spans="68:68" customFormat="1">
      <c r="BP852686" s="90"/>
    </row>
    <row r="852687" spans="68:68" customFormat="1">
      <c r="BP852687" s="90"/>
    </row>
    <row r="852688" spans="68:68" customFormat="1">
      <c r="BP852688" s="90"/>
    </row>
    <row r="852689" spans="68:68" customFormat="1">
      <c r="BP852689" s="90"/>
    </row>
    <row r="852690" spans="68:68" customFormat="1">
      <c r="BP852690" s="90"/>
    </row>
    <row r="852691" spans="68:68" customFormat="1">
      <c r="BP852691" s="90"/>
    </row>
    <row r="852692" spans="68:68" customFormat="1">
      <c r="BP852692" s="90"/>
    </row>
    <row r="852693" spans="68:68" customFormat="1">
      <c r="BP852693" s="90"/>
    </row>
    <row r="852694" spans="68:68" customFormat="1">
      <c r="BP852694" s="90"/>
    </row>
    <row r="852695" spans="68:68" customFormat="1">
      <c r="BP852695" s="90"/>
    </row>
    <row r="852696" spans="68:68" customFormat="1">
      <c r="BP852696" s="90"/>
    </row>
    <row r="852697" spans="68:68" customFormat="1">
      <c r="BP852697" s="90"/>
    </row>
    <row r="852698" spans="68:68" customFormat="1">
      <c r="BP852698" s="90"/>
    </row>
    <row r="852699" spans="68:68" customFormat="1">
      <c r="BP852699" s="90"/>
    </row>
    <row r="852700" spans="68:68" customFormat="1">
      <c r="BP852700" s="90"/>
    </row>
    <row r="852701" spans="68:68" customFormat="1">
      <c r="BP852701" s="90"/>
    </row>
    <row r="852702" spans="68:68" customFormat="1">
      <c r="BP852702" s="90"/>
    </row>
    <row r="852703" spans="68:68" customFormat="1">
      <c r="BP852703" s="90"/>
    </row>
    <row r="852704" spans="68:68" customFormat="1">
      <c r="BP852704" s="90"/>
    </row>
    <row r="852705" spans="68:68" customFormat="1">
      <c r="BP852705" s="90"/>
    </row>
    <row r="852706" spans="68:68" customFormat="1">
      <c r="BP852706" s="90"/>
    </row>
    <row r="852707" spans="68:68" customFormat="1">
      <c r="BP852707" s="90"/>
    </row>
    <row r="852708" spans="68:68" customFormat="1">
      <c r="BP852708" s="90"/>
    </row>
    <row r="852709" spans="68:68" customFormat="1">
      <c r="BP852709" s="90"/>
    </row>
    <row r="852710" spans="68:68" customFormat="1">
      <c r="BP852710" s="90"/>
    </row>
    <row r="852711" spans="68:68" customFormat="1">
      <c r="BP852711" s="90"/>
    </row>
    <row r="852712" spans="68:68" customFormat="1">
      <c r="BP852712" s="90"/>
    </row>
    <row r="852713" spans="68:68" customFormat="1">
      <c r="BP852713" s="90"/>
    </row>
    <row r="852714" spans="68:68" customFormat="1">
      <c r="BP852714" s="90"/>
    </row>
    <row r="852715" spans="68:68" customFormat="1">
      <c r="BP852715" s="90"/>
    </row>
    <row r="852716" spans="68:68" customFormat="1">
      <c r="BP852716" s="90"/>
    </row>
    <row r="852717" spans="68:68" customFormat="1">
      <c r="BP852717" s="90"/>
    </row>
    <row r="852718" spans="68:68" customFormat="1">
      <c r="BP852718" s="90"/>
    </row>
    <row r="852719" spans="68:68" customFormat="1">
      <c r="BP852719" s="90"/>
    </row>
    <row r="852720" spans="68:68" customFormat="1">
      <c r="BP852720" s="90"/>
    </row>
    <row r="852721" spans="68:68" customFormat="1">
      <c r="BP852721" s="90"/>
    </row>
    <row r="852722" spans="68:68" customFormat="1">
      <c r="BP852722" s="90"/>
    </row>
    <row r="852723" spans="68:68" customFormat="1">
      <c r="BP852723" s="90"/>
    </row>
    <row r="852724" spans="68:68" customFormat="1">
      <c r="BP852724" s="90"/>
    </row>
    <row r="852725" spans="68:68" customFormat="1">
      <c r="BP852725" s="90"/>
    </row>
    <row r="852726" spans="68:68" customFormat="1">
      <c r="BP852726" s="90"/>
    </row>
    <row r="852727" spans="68:68" customFormat="1">
      <c r="BP852727" s="90"/>
    </row>
    <row r="852728" spans="68:68" customFormat="1">
      <c r="BP852728" s="90"/>
    </row>
    <row r="852729" spans="68:68" customFormat="1">
      <c r="BP852729" s="90"/>
    </row>
    <row r="852730" spans="68:68" customFormat="1">
      <c r="BP852730" s="90"/>
    </row>
    <row r="852731" spans="68:68" customFormat="1">
      <c r="BP852731" s="90"/>
    </row>
    <row r="852732" spans="68:68" customFormat="1">
      <c r="BP852732" s="90"/>
    </row>
    <row r="852733" spans="68:68" customFormat="1">
      <c r="BP852733" s="90"/>
    </row>
    <row r="852734" spans="68:68" customFormat="1">
      <c r="BP852734" s="90"/>
    </row>
    <row r="852735" spans="68:68" customFormat="1">
      <c r="BP852735" s="90"/>
    </row>
    <row r="852736" spans="68:68" customFormat="1">
      <c r="BP852736" s="90"/>
    </row>
    <row r="852737" spans="68:68" customFormat="1">
      <c r="BP852737" s="90"/>
    </row>
    <row r="852738" spans="68:68" customFormat="1">
      <c r="BP852738" s="90"/>
    </row>
    <row r="852739" spans="68:68" customFormat="1">
      <c r="BP852739" s="90"/>
    </row>
    <row r="852740" spans="68:68" customFormat="1">
      <c r="BP852740" s="90"/>
    </row>
    <row r="852741" spans="68:68" customFormat="1">
      <c r="BP852741" s="90"/>
    </row>
    <row r="852742" spans="68:68" customFormat="1">
      <c r="BP852742" s="90"/>
    </row>
    <row r="852743" spans="68:68" customFormat="1">
      <c r="BP852743" s="90"/>
    </row>
    <row r="852744" spans="68:68" customFormat="1">
      <c r="BP852744" s="90"/>
    </row>
    <row r="852745" spans="68:68" customFormat="1">
      <c r="BP852745" s="90"/>
    </row>
    <row r="852746" spans="68:68" customFormat="1">
      <c r="BP852746" s="90"/>
    </row>
    <row r="852747" spans="68:68" customFormat="1">
      <c r="BP852747" s="90"/>
    </row>
    <row r="852748" spans="68:68" customFormat="1">
      <c r="BP852748" s="90"/>
    </row>
    <row r="852749" spans="68:68" customFormat="1">
      <c r="BP852749" s="90"/>
    </row>
    <row r="852750" spans="68:68" customFormat="1">
      <c r="BP852750" s="90"/>
    </row>
    <row r="852751" spans="68:68" customFormat="1">
      <c r="BP852751" s="90"/>
    </row>
    <row r="852752" spans="68:68" customFormat="1">
      <c r="BP852752" s="90"/>
    </row>
    <row r="852753" spans="68:68" customFormat="1">
      <c r="BP852753" s="90"/>
    </row>
    <row r="852754" spans="68:68" customFormat="1">
      <c r="BP852754" s="90"/>
    </row>
    <row r="852755" spans="68:68" customFormat="1">
      <c r="BP852755" s="90"/>
    </row>
    <row r="852756" spans="68:68" customFormat="1">
      <c r="BP852756" s="90"/>
    </row>
    <row r="852757" spans="68:68" customFormat="1">
      <c r="BP852757" s="90"/>
    </row>
    <row r="852758" spans="68:68" customFormat="1">
      <c r="BP852758" s="90"/>
    </row>
    <row r="852759" spans="68:68" customFormat="1">
      <c r="BP852759" s="90"/>
    </row>
    <row r="852760" spans="68:68" customFormat="1">
      <c r="BP852760" s="90"/>
    </row>
    <row r="852761" spans="68:68" customFormat="1">
      <c r="BP852761" s="90"/>
    </row>
    <row r="852762" spans="68:68" customFormat="1">
      <c r="BP852762" s="90"/>
    </row>
    <row r="852763" spans="68:68" customFormat="1">
      <c r="BP852763" s="90"/>
    </row>
    <row r="852764" spans="68:68" customFormat="1">
      <c r="BP852764" s="90"/>
    </row>
    <row r="852765" spans="68:68" customFormat="1">
      <c r="BP852765" s="90"/>
    </row>
    <row r="852766" spans="68:68" customFormat="1">
      <c r="BP852766" s="90"/>
    </row>
    <row r="852767" spans="68:68" customFormat="1">
      <c r="BP852767" s="90"/>
    </row>
    <row r="852768" spans="68:68" customFormat="1">
      <c r="BP852768" s="90"/>
    </row>
    <row r="852769" spans="68:68" customFormat="1">
      <c r="BP852769" s="90"/>
    </row>
    <row r="852770" spans="68:68" customFormat="1">
      <c r="BP852770" s="90"/>
    </row>
    <row r="852771" spans="68:68" customFormat="1">
      <c r="BP852771" s="90"/>
    </row>
    <row r="852772" spans="68:68" customFormat="1">
      <c r="BP852772" s="90"/>
    </row>
    <row r="852773" spans="68:68" customFormat="1">
      <c r="BP852773" s="90"/>
    </row>
    <row r="852774" spans="68:68" customFormat="1">
      <c r="BP852774" s="90"/>
    </row>
    <row r="852775" spans="68:68" customFormat="1">
      <c r="BP852775" s="90"/>
    </row>
    <row r="852776" spans="68:68" customFormat="1">
      <c r="BP852776" s="90"/>
    </row>
    <row r="852777" spans="68:68" customFormat="1">
      <c r="BP852777" s="90"/>
    </row>
    <row r="852778" spans="68:68" customFormat="1">
      <c r="BP852778" s="90"/>
    </row>
    <row r="852779" spans="68:68" customFormat="1">
      <c r="BP852779" s="90"/>
    </row>
    <row r="852780" spans="68:68" customFormat="1">
      <c r="BP852780" s="90"/>
    </row>
    <row r="852781" spans="68:68" customFormat="1">
      <c r="BP852781" s="90"/>
    </row>
    <row r="852782" spans="68:68" customFormat="1">
      <c r="BP852782" s="90"/>
    </row>
    <row r="852783" spans="68:68" customFormat="1">
      <c r="BP852783" s="90"/>
    </row>
    <row r="852784" spans="68:68" customFormat="1">
      <c r="BP852784" s="90"/>
    </row>
    <row r="852785" spans="68:68" customFormat="1">
      <c r="BP852785" s="90"/>
    </row>
    <row r="852786" spans="68:68" customFormat="1">
      <c r="BP852786" s="90"/>
    </row>
    <row r="852787" spans="68:68" customFormat="1">
      <c r="BP852787" s="90"/>
    </row>
    <row r="852788" spans="68:68" customFormat="1">
      <c r="BP852788" s="90"/>
    </row>
    <row r="852789" spans="68:68" customFormat="1">
      <c r="BP852789" s="90"/>
    </row>
    <row r="852790" spans="68:68" customFormat="1">
      <c r="BP852790" s="90"/>
    </row>
    <row r="852791" spans="68:68" customFormat="1">
      <c r="BP852791" s="90"/>
    </row>
    <row r="852792" spans="68:68" customFormat="1">
      <c r="BP852792" s="90"/>
    </row>
    <row r="852793" spans="68:68" customFormat="1">
      <c r="BP852793" s="90"/>
    </row>
    <row r="852794" spans="68:68" customFormat="1">
      <c r="BP852794" s="90"/>
    </row>
    <row r="852795" spans="68:68" customFormat="1">
      <c r="BP852795" s="90"/>
    </row>
    <row r="852796" spans="68:68" customFormat="1">
      <c r="BP852796" s="90"/>
    </row>
    <row r="852797" spans="68:68" customFormat="1">
      <c r="BP852797" s="90"/>
    </row>
    <row r="852798" spans="68:68" customFormat="1">
      <c r="BP852798" s="90"/>
    </row>
    <row r="852799" spans="68:68" customFormat="1">
      <c r="BP852799" s="90"/>
    </row>
    <row r="852800" spans="68:68" customFormat="1">
      <c r="BP852800" s="90"/>
    </row>
    <row r="852801" spans="68:68" customFormat="1">
      <c r="BP852801" s="90"/>
    </row>
    <row r="852802" spans="68:68" customFormat="1">
      <c r="BP852802" s="90"/>
    </row>
    <row r="852803" spans="68:68" customFormat="1">
      <c r="BP852803" s="90"/>
    </row>
    <row r="852804" spans="68:68" customFormat="1">
      <c r="BP852804" s="90"/>
    </row>
    <row r="852805" spans="68:68" customFormat="1">
      <c r="BP852805" s="90"/>
    </row>
    <row r="852806" spans="68:68" customFormat="1">
      <c r="BP852806" s="90"/>
    </row>
    <row r="852807" spans="68:68" customFormat="1">
      <c r="BP852807" s="90"/>
    </row>
    <row r="852808" spans="68:68" customFormat="1">
      <c r="BP852808" s="90"/>
    </row>
    <row r="852809" spans="68:68" customFormat="1">
      <c r="BP852809" s="90"/>
    </row>
    <row r="852810" spans="68:68" customFormat="1">
      <c r="BP852810" s="90"/>
    </row>
    <row r="852811" spans="68:68" customFormat="1">
      <c r="BP852811" s="90"/>
    </row>
    <row r="852812" spans="68:68" customFormat="1">
      <c r="BP852812" s="90"/>
    </row>
    <row r="852813" spans="68:68" customFormat="1">
      <c r="BP852813" s="90"/>
    </row>
    <row r="852814" spans="68:68" customFormat="1">
      <c r="BP852814" s="90"/>
    </row>
    <row r="852815" spans="68:68" customFormat="1">
      <c r="BP852815" s="90"/>
    </row>
    <row r="852816" spans="68:68" customFormat="1">
      <c r="BP852816" s="90"/>
    </row>
    <row r="852817" spans="68:68" customFormat="1">
      <c r="BP852817" s="90"/>
    </row>
    <row r="852818" spans="68:68" customFormat="1">
      <c r="BP852818" s="90"/>
    </row>
    <row r="852819" spans="68:68" customFormat="1">
      <c r="BP852819" s="90"/>
    </row>
    <row r="852820" spans="68:68" customFormat="1">
      <c r="BP852820" s="90"/>
    </row>
    <row r="852821" spans="68:68" customFormat="1">
      <c r="BP852821" s="90"/>
    </row>
    <row r="852822" spans="68:68" customFormat="1">
      <c r="BP852822" s="90"/>
    </row>
    <row r="852823" spans="68:68" customFormat="1">
      <c r="BP852823" s="90"/>
    </row>
    <row r="852824" spans="68:68" customFormat="1">
      <c r="BP852824" s="90"/>
    </row>
    <row r="852825" spans="68:68" customFormat="1">
      <c r="BP852825" s="90"/>
    </row>
    <row r="852826" spans="68:68" customFormat="1">
      <c r="BP852826" s="90"/>
    </row>
    <row r="852827" spans="68:68" customFormat="1">
      <c r="BP852827" s="90"/>
    </row>
    <row r="852828" spans="68:68" customFormat="1">
      <c r="BP852828" s="90"/>
    </row>
    <row r="852829" spans="68:68" customFormat="1">
      <c r="BP852829" s="90"/>
    </row>
    <row r="852830" spans="68:68" customFormat="1">
      <c r="BP852830" s="90"/>
    </row>
    <row r="852831" spans="68:68" customFormat="1">
      <c r="BP852831" s="90"/>
    </row>
    <row r="852832" spans="68:68" customFormat="1">
      <c r="BP852832" s="90"/>
    </row>
    <row r="852833" spans="68:68" customFormat="1">
      <c r="BP852833" s="90"/>
    </row>
    <row r="852834" spans="68:68" customFormat="1">
      <c r="BP852834" s="90"/>
    </row>
    <row r="852835" spans="68:68" customFormat="1">
      <c r="BP852835" s="90"/>
    </row>
    <row r="852836" spans="68:68" customFormat="1">
      <c r="BP852836" s="90"/>
    </row>
    <row r="852837" spans="68:68" customFormat="1">
      <c r="BP852837" s="90"/>
    </row>
    <row r="852838" spans="68:68" customFormat="1">
      <c r="BP852838" s="90"/>
    </row>
    <row r="852839" spans="68:68" customFormat="1">
      <c r="BP852839" s="90"/>
    </row>
    <row r="852840" spans="68:68" customFormat="1">
      <c r="BP852840" s="90"/>
    </row>
    <row r="852841" spans="68:68" customFormat="1">
      <c r="BP852841" s="90"/>
    </row>
    <row r="852842" spans="68:68" customFormat="1">
      <c r="BP852842" s="90"/>
    </row>
    <row r="852843" spans="68:68" customFormat="1">
      <c r="BP852843" s="90"/>
    </row>
    <row r="852844" spans="68:68" customFormat="1">
      <c r="BP852844" s="90"/>
    </row>
    <row r="852845" spans="68:68" customFormat="1">
      <c r="BP852845" s="90"/>
    </row>
    <row r="852846" spans="68:68" customFormat="1">
      <c r="BP852846" s="90"/>
    </row>
    <row r="852847" spans="68:68" customFormat="1">
      <c r="BP852847" s="90"/>
    </row>
    <row r="852848" spans="68:68" customFormat="1">
      <c r="BP852848" s="90"/>
    </row>
    <row r="852849" spans="68:68" customFormat="1">
      <c r="BP852849" s="90"/>
    </row>
    <row r="852850" spans="68:68" customFormat="1">
      <c r="BP852850" s="90"/>
    </row>
    <row r="852851" spans="68:68" customFormat="1">
      <c r="BP852851" s="90"/>
    </row>
    <row r="852852" spans="68:68" customFormat="1">
      <c r="BP852852" s="90"/>
    </row>
    <row r="852853" spans="68:68" customFormat="1">
      <c r="BP852853" s="90"/>
    </row>
    <row r="852854" spans="68:68" customFormat="1">
      <c r="BP852854" s="90"/>
    </row>
    <row r="852855" spans="68:68" customFormat="1">
      <c r="BP852855" s="90"/>
    </row>
    <row r="852856" spans="68:68" customFormat="1">
      <c r="BP852856" s="90"/>
    </row>
    <row r="852857" spans="68:68" customFormat="1">
      <c r="BP852857" s="90"/>
    </row>
    <row r="852858" spans="68:68" customFormat="1">
      <c r="BP852858" s="90"/>
    </row>
    <row r="852859" spans="68:68" customFormat="1">
      <c r="BP852859" s="90"/>
    </row>
    <row r="852860" spans="68:68" customFormat="1">
      <c r="BP852860" s="90"/>
    </row>
    <row r="852861" spans="68:68" customFormat="1">
      <c r="BP852861" s="90"/>
    </row>
    <row r="852862" spans="68:68" customFormat="1">
      <c r="BP852862" s="90"/>
    </row>
    <row r="852863" spans="68:68" customFormat="1">
      <c r="BP852863" s="90"/>
    </row>
    <row r="852864" spans="68:68" customFormat="1">
      <c r="BP852864" s="90"/>
    </row>
    <row r="852865" spans="68:68" customFormat="1">
      <c r="BP852865" s="90"/>
    </row>
    <row r="852866" spans="68:68" customFormat="1">
      <c r="BP852866" s="90"/>
    </row>
    <row r="852867" spans="68:68" customFormat="1">
      <c r="BP852867" s="90"/>
    </row>
    <row r="852868" spans="68:68" customFormat="1">
      <c r="BP852868" s="90"/>
    </row>
    <row r="852869" spans="68:68" customFormat="1">
      <c r="BP852869" s="90"/>
    </row>
    <row r="852870" spans="68:68" customFormat="1">
      <c r="BP852870" s="90"/>
    </row>
    <row r="852871" spans="68:68" customFormat="1">
      <c r="BP852871" s="90"/>
    </row>
    <row r="852872" spans="68:68" customFormat="1">
      <c r="BP852872" s="90"/>
    </row>
    <row r="852873" spans="68:68" customFormat="1">
      <c r="BP852873" s="90"/>
    </row>
    <row r="852874" spans="68:68" customFormat="1">
      <c r="BP852874" s="90"/>
    </row>
    <row r="852875" spans="68:68" customFormat="1">
      <c r="BP852875" s="90"/>
    </row>
    <row r="852876" spans="68:68" customFormat="1">
      <c r="BP852876" s="90"/>
    </row>
    <row r="852877" spans="68:68" customFormat="1">
      <c r="BP852877" s="90"/>
    </row>
    <row r="852878" spans="68:68" customFormat="1">
      <c r="BP852878" s="90"/>
    </row>
    <row r="852879" spans="68:68" customFormat="1">
      <c r="BP852879" s="90"/>
    </row>
    <row r="852880" spans="68:68" customFormat="1">
      <c r="BP852880" s="90"/>
    </row>
    <row r="852881" spans="68:68" customFormat="1">
      <c r="BP852881" s="90"/>
    </row>
    <row r="852882" spans="68:68" customFormat="1">
      <c r="BP852882" s="90"/>
    </row>
    <row r="852883" spans="68:68" customFormat="1">
      <c r="BP852883" s="90"/>
    </row>
    <row r="852884" spans="68:68" customFormat="1">
      <c r="BP852884" s="90"/>
    </row>
    <row r="852885" spans="68:68" customFormat="1">
      <c r="BP852885" s="90"/>
    </row>
    <row r="852886" spans="68:68" customFormat="1">
      <c r="BP852886" s="90"/>
    </row>
    <row r="852887" spans="68:68" customFormat="1">
      <c r="BP852887" s="90"/>
    </row>
    <row r="852888" spans="68:68" customFormat="1">
      <c r="BP852888" s="90"/>
    </row>
    <row r="852889" spans="68:68" customFormat="1">
      <c r="BP852889" s="90"/>
    </row>
    <row r="852890" spans="68:68" customFormat="1">
      <c r="BP852890" s="90"/>
    </row>
    <row r="852891" spans="68:68" customFormat="1">
      <c r="BP852891" s="90"/>
    </row>
    <row r="852892" spans="68:68" customFormat="1">
      <c r="BP852892" s="90"/>
    </row>
    <row r="852893" spans="68:68" customFormat="1">
      <c r="BP852893" s="90"/>
    </row>
    <row r="852894" spans="68:68" customFormat="1">
      <c r="BP852894" s="90"/>
    </row>
    <row r="852895" spans="68:68" customFormat="1">
      <c r="BP852895" s="90"/>
    </row>
    <row r="852896" spans="68:68" customFormat="1">
      <c r="BP852896" s="90"/>
    </row>
    <row r="852897" spans="68:68" customFormat="1">
      <c r="BP852897" s="90"/>
    </row>
    <row r="852898" spans="68:68" customFormat="1">
      <c r="BP852898" s="90"/>
    </row>
    <row r="852899" spans="68:68" customFormat="1">
      <c r="BP852899" s="90"/>
    </row>
    <row r="852900" spans="68:68" customFormat="1">
      <c r="BP852900" s="90"/>
    </row>
    <row r="852901" spans="68:68" customFormat="1">
      <c r="BP852901" s="90"/>
    </row>
    <row r="852902" spans="68:68" customFormat="1">
      <c r="BP852902" s="90"/>
    </row>
    <row r="852903" spans="68:68" customFormat="1">
      <c r="BP852903" s="90"/>
    </row>
    <row r="852904" spans="68:68" customFormat="1">
      <c r="BP852904" s="90"/>
    </row>
    <row r="852905" spans="68:68" customFormat="1">
      <c r="BP852905" s="90"/>
    </row>
    <row r="852906" spans="68:68" customFormat="1">
      <c r="BP852906" s="90"/>
    </row>
    <row r="852907" spans="68:68" customFormat="1">
      <c r="BP852907" s="90"/>
    </row>
    <row r="852908" spans="68:68" customFormat="1">
      <c r="BP852908" s="90"/>
    </row>
    <row r="852909" spans="68:68" customFormat="1">
      <c r="BP852909" s="90"/>
    </row>
    <row r="852910" spans="68:68" customFormat="1">
      <c r="BP852910" s="90"/>
    </row>
    <row r="852911" spans="68:68" customFormat="1">
      <c r="BP852911" s="90"/>
    </row>
    <row r="852912" spans="68:68" customFormat="1">
      <c r="BP852912" s="90"/>
    </row>
    <row r="852913" spans="68:68" customFormat="1">
      <c r="BP852913" s="90"/>
    </row>
    <row r="852914" spans="68:68" customFormat="1">
      <c r="BP852914" s="90"/>
    </row>
    <row r="852915" spans="68:68" customFormat="1">
      <c r="BP852915" s="90"/>
    </row>
    <row r="852916" spans="68:68" customFormat="1">
      <c r="BP852916" s="90"/>
    </row>
    <row r="852917" spans="68:68" customFormat="1">
      <c r="BP852917" s="90"/>
    </row>
    <row r="852918" spans="68:68" customFormat="1">
      <c r="BP852918" s="90"/>
    </row>
    <row r="852919" spans="68:68" customFormat="1">
      <c r="BP852919" s="90"/>
    </row>
    <row r="852920" spans="68:68" customFormat="1">
      <c r="BP852920" s="90"/>
    </row>
    <row r="852921" spans="68:68" customFormat="1">
      <c r="BP852921" s="90"/>
    </row>
    <row r="852922" spans="68:68" customFormat="1">
      <c r="BP852922" s="90"/>
    </row>
    <row r="852923" spans="68:68" customFormat="1">
      <c r="BP852923" s="90"/>
    </row>
    <row r="852924" spans="68:68" customFormat="1">
      <c r="BP852924" s="90"/>
    </row>
    <row r="852925" spans="68:68" customFormat="1">
      <c r="BP852925" s="90"/>
    </row>
    <row r="852926" spans="68:68" customFormat="1">
      <c r="BP852926" s="90"/>
    </row>
    <row r="852927" spans="68:68" customFormat="1">
      <c r="BP852927" s="90"/>
    </row>
    <row r="852928" spans="68:68" customFormat="1">
      <c r="BP852928" s="90"/>
    </row>
    <row r="852929" spans="68:68" customFormat="1">
      <c r="BP852929" s="90"/>
    </row>
    <row r="852930" spans="68:68" customFormat="1">
      <c r="BP852930" s="90"/>
    </row>
    <row r="852931" spans="68:68" customFormat="1">
      <c r="BP852931" s="90"/>
    </row>
    <row r="852932" spans="68:68" customFormat="1">
      <c r="BP852932" s="90"/>
    </row>
    <row r="852933" spans="68:68" customFormat="1">
      <c r="BP852933" s="90"/>
    </row>
    <row r="852934" spans="68:68" customFormat="1">
      <c r="BP852934" s="90"/>
    </row>
    <row r="852935" spans="68:68" customFormat="1">
      <c r="BP852935" s="90"/>
    </row>
    <row r="852936" spans="68:68" customFormat="1">
      <c r="BP852936" s="90"/>
    </row>
    <row r="852937" spans="68:68" customFormat="1">
      <c r="BP852937" s="90"/>
    </row>
    <row r="852938" spans="68:68" customFormat="1">
      <c r="BP852938" s="90"/>
    </row>
    <row r="852939" spans="68:68" customFormat="1">
      <c r="BP852939" s="90"/>
    </row>
    <row r="852940" spans="68:68" customFormat="1">
      <c r="BP852940" s="90"/>
    </row>
    <row r="852941" spans="68:68" customFormat="1">
      <c r="BP852941" s="90"/>
    </row>
    <row r="852942" spans="68:68" customFormat="1">
      <c r="BP852942" s="90"/>
    </row>
    <row r="852943" spans="68:68" customFormat="1">
      <c r="BP852943" s="90"/>
    </row>
    <row r="852944" spans="68:68" customFormat="1">
      <c r="BP852944" s="90"/>
    </row>
    <row r="852945" spans="68:68" customFormat="1">
      <c r="BP852945" s="90"/>
    </row>
    <row r="852946" spans="68:68" customFormat="1">
      <c r="BP852946" s="90"/>
    </row>
    <row r="852947" spans="68:68" customFormat="1">
      <c r="BP852947" s="90"/>
    </row>
    <row r="852948" spans="68:68" customFormat="1">
      <c r="BP852948" s="90"/>
    </row>
    <row r="852949" spans="68:68" customFormat="1">
      <c r="BP852949" s="90"/>
    </row>
    <row r="852950" spans="68:68" customFormat="1">
      <c r="BP852950" s="90"/>
    </row>
    <row r="852951" spans="68:68" customFormat="1">
      <c r="BP852951" s="90"/>
    </row>
    <row r="852952" spans="68:68" customFormat="1">
      <c r="BP852952" s="90"/>
    </row>
    <row r="852953" spans="68:68" customFormat="1">
      <c r="BP852953" s="90"/>
    </row>
    <row r="852954" spans="68:68" customFormat="1">
      <c r="BP852954" s="90"/>
    </row>
    <row r="852955" spans="68:68" customFormat="1">
      <c r="BP852955" s="90"/>
    </row>
    <row r="852956" spans="68:68" customFormat="1">
      <c r="BP852956" s="90"/>
    </row>
    <row r="852957" spans="68:68" customFormat="1">
      <c r="BP852957" s="90"/>
    </row>
    <row r="852958" spans="68:68" customFormat="1">
      <c r="BP852958" s="90"/>
    </row>
    <row r="852959" spans="68:68" customFormat="1">
      <c r="BP852959" s="90"/>
    </row>
    <row r="852960" spans="68:68" customFormat="1">
      <c r="BP852960" s="90"/>
    </row>
    <row r="852961" spans="68:68" customFormat="1">
      <c r="BP852961" s="90"/>
    </row>
    <row r="852962" spans="68:68" customFormat="1">
      <c r="BP852962" s="90"/>
    </row>
    <row r="852963" spans="68:68" customFormat="1">
      <c r="BP852963" s="90"/>
    </row>
    <row r="852964" spans="68:68" customFormat="1">
      <c r="BP852964" s="90"/>
    </row>
    <row r="852965" spans="68:68" customFormat="1">
      <c r="BP852965" s="90"/>
    </row>
    <row r="852966" spans="68:68" customFormat="1">
      <c r="BP852966" s="90"/>
    </row>
    <row r="852967" spans="68:68" customFormat="1">
      <c r="BP852967" s="90"/>
    </row>
    <row r="852968" spans="68:68" customFormat="1">
      <c r="BP852968" s="90"/>
    </row>
    <row r="852969" spans="68:68" customFormat="1">
      <c r="BP852969" s="90"/>
    </row>
    <row r="852970" spans="68:68" customFormat="1">
      <c r="BP852970" s="90"/>
    </row>
    <row r="852971" spans="68:68" customFormat="1">
      <c r="BP852971" s="90"/>
    </row>
    <row r="852972" spans="68:68" customFormat="1">
      <c r="BP852972" s="90"/>
    </row>
    <row r="852973" spans="68:68" customFormat="1">
      <c r="BP852973" s="90"/>
    </row>
    <row r="852974" spans="68:68" customFormat="1">
      <c r="BP852974" s="90"/>
    </row>
    <row r="852975" spans="68:68" customFormat="1">
      <c r="BP852975" s="90"/>
    </row>
    <row r="852976" spans="68:68" customFormat="1">
      <c r="BP852976" s="90"/>
    </row>
    <row r="852977" spans="68:68" customFormat="1">
      <c r="BP852977" s="90"/>
    </row>
    <row r="852978" spans="68:68" customFormat="1">
      <c r="BP852978" s="90"/>
    </row>
    <row r="852979" spans="68:68" customFormat="1">
      <c r="BP852979" s="90"/>
    </row>
    <row r="852980" spans="68:68" customFormat="1">
      <c r="BP852980" s="90"/>
    </row>
    <row r="852981" spans="68:68" customFormat="1">
      <c r="BP852981" s="90"/>
    </row>
    <row r="852982" spans="68:68" customFormat="1">
      <c r="BP852982" s="90"/>
    </row>
    <row r="852983" spans="68:68" customFormat="1">
      <c r="BP852983" s="90"/>
    </row>
    <row r="852984" spans="68:68" customFormat="1">
      <c r="BP852984" s="90"/>
    </row>
    <row r="852985" spans="68:68" customFormat="1">
      <c r="BP852985" s="90"/>
    </row>
    <row r="852986" spans="68:68" customFormat="1">
      <c r="BP852986" s="90"/>
    </row>
    <row r="852987" spans="68:68" customFormat="1">
      <c r="BP852987" s="90"/>
    </row>
    <row r="852988" spans="68:68" customFormat="1">
      <c r="BP852988" s="90"/>
    </row>
    <row r="852989" spans="68:68" customFormat="1">
      <c r="BP852989" s="90"/>
    </row>
    <row r="852990" spans="68:68" customFormat="1">
      <c r="BP852990" s="90"/>
    </row>
    <row r="852991" spans="68:68" customFormat="1">
      <c r="BP852991" s="90"/>
    </row>
    <row r="852992" spans="68:68" customFormat="1">
      <c r="BP852992" s="90"/>
    </row>
    <row r="852993" spans="68:68" customFormat="1">
      <c r="BP852993" s="90"/>
    </row>
    <row r="852994" spans="68:68" customFormat="1">
      <c r="BP852994" s="90"/>
    </row>
    <row r="852995" spans="68:68" customFormat="1">
      <c r="BP852995" s="90"/>
    </row>
    <row r="852996" spans="68:68" customFormat="1">
      <c r="BP852996" s="90"/>
    </row>
    <row r="852997" spans="68:68" customFormat="1">
      <c r="BP852997" s="90"/>
    </row>
    <row r="852998" spans="68:68" customFormat="1">
      <c r="BP852998" s="90"/>
    </row>
    <row r="852999" spans="68:68" customFormat="1">
      <c r="BP852999" s="90"/>
    </row>
    <row r="853000" spans="68:68" customFormat="1">
      <c r="BP853000" s="90"/>
    </row>
    <row r="853001" spans="68:68" customFormat="1">
      <c r="BP853001" s="90"/>
    </row>
    <row r="853002" spans="68:68" customFormat="1">
      <c r="BP853002" s="90"/>
    </row>
    <row r="853003" spans="68:68" customFormat="1">
      <c r="BP853003" s="90"/>
    </row>
    <row r="853004" spans="68:68" customFormat="1">
      <c r="BP853004" s="90"/>
    </row>
    <row r="853005" spans="68:68" customFormat="1">
      <c r="BP853005" s="90"/>
    </row>
    <row r="853006" spans="68:68" customFormat="1">
      <c r="BP853006" s="90"/>
    </row>
    <row r="853007" spans="68:68" customFormat="1">
      <c r="BP853007" s="90"/>
    </row>
    <row r="853008" spans="68:68" customFormat="1">
      <c r="BP853008" s="90"/>
    </row>
    <row r="853009" spans="68:68" customFormat="1">
      <c r="BP853009" s="90"/>
    </row>
    <row r="853010" spans="68:68" customFormat="1">
      <c r="BP853010" s="90"/>
    </row>
    <row r="853011" spans="68:68" customFormat="1">
      <c r="BP853011" s="90"/>
    </row>
    <row r="853012" spans="68:68" customFormat="1">
      <c r="BP853012" s="90"/>
    </row>
    <row r="853013" spans="68:68" customFormat="1">
      <c r="BP853013" s="90"/>
    </row>
    <row r="853014" spans="68:68" customFormat="1">
      <c r="BP853014" s="90"/>
    </row>
    <row r="853015" spans="68:68" customFormat="1">
      <c r="BP853015" s="90"/>
    </row>
    <row r="853016" spans="68:68" customFormat="1">
      <c r="BP853016" s="90"/>
    </row>
    <row r="853017" spans="68:68" customFormat="1">
      <c r="BP853017" s="90"/>
    </row>
    <row r="853018" spans="68:68" customFormat="1">
      <c r="BP853018" s="90"/>
    </row>
    <row r="853019" spans="68:68" customFormat="1">
      <c r="BP853019" s="90"/>
    </row>
    <row r="853020" spans="68:68" customFormat="1">
      <c r="BP853020" s="90"/>
    </row>
    <row r="853021" spans="68:68" customFormat="1">
      <c r="BP853021" s="90"/>
    </row>
    <row r="853022" spans="68:68" customFormat="1">
      <c r="BP853022" s="90"/>
    </row>
    <row r="853023" spans="68:68" customFormat="1">
      <c r="BP853023" s="90"/>
    </row>
    <row r="853024" spans="68:68" customFormat="1">
      <c r="BP853024" s="90"/>
    </row>
    <row r="853025" spans="68:68" customFormat="1">
      <c r="BP853025" s="90"/>
    </row>
    <row r="853026" spans="68:68" customFormat="1">
      <c r="BP853026" s="90"/>
    </row>
    <row r="853027" spans="68:68" customFormat="1">
      <c r="BP853027" s="90"/>
    </row>
    <row r="853028" spans="68:68" customFormat="1">
      <c r="BP853028" s="90"/>
    </row>
    <row r="853029" spans="68:68" customFormat="1">
      <c r="BP853029" s="90"/>
    </row>
    <row r="853030" spans="68:68" customFormat="1">
      <c r="BP853030" s="90"/>
    </row>
    <row r="853031" spans="68:68" customFormat="1">
      <c r="BP853031" s="90"/>
    </row>
    <row r="853032" spans="68:68" customFormat="1">
      <c r="BP853032" s="90"/>
    </row>
    <row r="853033" spans="68:68" customFormat="1">
      <c r="BP853033" s="90"/>
    </row>
    <row r="853034" spans="68:68" customFormat="1">
      <c r="BP853034" s="90"/>
    </row>
    <row r="853035" spans="68:68" customFormat="1">
      <c r="BP853035" s="90"/>
    </row>
    <row r="853036" spans="68:68" customFormat="1">
      <c r="BP853036" s="90"/>
    </row>
    <row r="853037" spans="68:68" customFormat="1">
      <c r="BP853037" s="90"/>
    </row>
    <row r="853038" spans="68:68" customFormat="1">
      <c r="BP853038" s="90"/>
    </row>
    <row r="853039" spans="68:68" customFormat="1">
      <c r="BP853039" s="90"/>
    </row>
    <row r="853040" spans="68:68" customFormat="1">
      <c r="BP853040" s="90"/>
    </row>
    <row r="853041" spans="68:68" customFormat="1">
      <c r="BP853041" s="90"/>
    </row>
    <row r="853042" spans="68:68" customFormat="1">
      <c r="BP853042" s="90"/>
    </row>
    <row r="853043" spans="68:68" customFormat="1">
      <c r="BP853043" s="90"/>
    </row>
    <row r="853044" spans="68:68" customFormat="1">
      <c r="BP853044" s="90"/>
    </row>
    <row r="853045" spans="68:68" customFormat="1">
      <c r="BP853045" s="90"/>
    </row>
    <row r="853046" spans="68:68" customFormat="1">
      <c r="BP853046" s="90"/>
    </row>
    <row r="853047" spans="68:68" customFormat="1">
      <c r="BP853047" s="90"/>
    </row>
    <row r="853048" spans="68:68" customFormat="1">
      <c r="BP853048" s="90"/>
    </row>
    <row r="853049" spans="68:68" customFormat="1">
      <c r="BP853049" s="90"/>
    </row>
    <row r="853050" spans="68:68" customFormat="1">
      <c r="BP853050" s="90"/>
    </row>
    <row r="853051" spans="68:68" customFormat="1">
      <c r="BP853051" s="90"/>
    </row>
    <row r="853052" spans="68:68" customFormat="1">
      <c r="BP853052" s="90"/>
    </row>
    <row r="853053" spans="68:68" customFormat="1">
      <c r="BP853053" s="90"/>
    </row>
    <row r="853054" spans="68:68" customFormat="1">
      <c r="BP853054" s="90"/>
    </row>
    <row r="853055" spans="68:68" customFormat="1">
      <c r="BP853055" s="90"/>
    </row>
    <row r="853056" spans="68:68" customFormat="1">
      <c r="BP853056" s="90"/>
    </row>
    <row r="853057" spans="68:68" customFormat="1">
      <c r="BP853057" s="90"/>
    </row>
    <row r="853058" spans="68:68" customFormat="1">
      <c r="BP853058" s="90"/>
    </row>
    <row r="853059" spans="68:68" customFormat="1">
      <c r="BP853059" s="90"/>
    </row>
    <row r="853060" spans="68:68" customFormat="1">
      <c r="BP853060" s="90"/>
    </row>
    <row r="853061" spans="68:68" customFormat="1">
      <c r="BP853061" s="90"/>
    </row>
    <row r="853062" spans="68:68" customFormat="1">
      <c r="BP853062" s="90"/>
    </row>
    <row r="853063" spans="68:68" customFormat="1">
      <c r="BP853063" s="90"/>
    </row>
    <row r="853064" spans="68:68" customFormat="1">
      <c r="BP853064" s="90"/>
    </row>
    <row r="853065" spans="68:68" customFormat="1">
      <c r="BP853065" s="90"/>
    </row>
    <row r="853066" spans="68:68" customFormat="1">
      <c r="BP853066" s="90"/>
    </row>
    <row r="853067" spans="68:68" customFormat="1">
      <c r="BP853067" s="90"/>
    </row>
    <row r="853068" spans="68:68" customFormat="1">
      <c r="BP853068" s="90"/>
    </row>
    <row r="853069" spans="68:68" customFormat="1">
      <c r="BP853069" s="90"/>
    </row>
    <row r="853070" spans="68:68" customFormat="1">
      <c r="BP853070" s="90"/>
    </row>
    <row r="853071" spans="68:68" customFormat="1">
      <c r="BP853071" s="90"/>
    </row>
    <row r="853072" spans="68:68" customFormat="1">
      <c r="BP853072" s="90"/>
    </row>
    <row r="853073" spans="68:68" customFormat="1">
      <c r="BP853073" s="90"/>
    </row>
    <row r="853074" spans="68:68" customFormat="1">
      <c r="BP853074" s="90"/>
    </row>
    <row r="853075" spans="68:68" customFormat="1">
      <c r="BP853075" s="90"/>
    </row>
    <row r="853076" spans="68:68" customFormat="1">
      <c r="BP853076" s="90"/>
    </row>
    <row r="853077" spans="68:68" customFormat="1">
      <c r="BP853077" s="90"/>
    </row>
    <row r="853078" spans="68:68" customFormat="1">
      <c r="BP853078" s="90"/>
    </row>
    <row r="853079" spans="68:68" customFormat="1">
      <c r="BP853079" s="90"/>
    </row>
    <row r="853080" spans="68:68" customFormat="1">
      <c r="BP853080" s="90"/>
    </row>
    <row r="853081" spans="68:68" customFormat="1">
      <c r="BP853081" s="90"/>
    </row>
    <row r="853082" spans="68:68" customFormat="1">
      <c r="BP853082" s="90"/>
    </row>
    <row r="853083" spans="68:68" customFormat="1">
      <c r="BP853083" s="90"/>
    </row>
    <row r="853084" spans="68:68" customFormat="1">
      <c r="BP853084" s="90"/>
    </row>
    <row r="853085" spans="68:68" customFormat="1">
      <c r="BP853085" s="90"/>
    </row>
    <row r="853086" spans="68:68" customFormat="1">
      <c r="BP853086" s="90"/>
    </row>
    <row r="853087" spans="68:68" customFormat="1">
      <c r="BP853087" s="90"/>
    </row>
    <row r="853088" spans="68:68" customFormat="1">
      <c r="BP853088" s="90"/>
    </row>
    <row r="853089" spans="68:68" customFormat="1">
      <c r="BP853089" s="90"/>
    </row>
    <row r="853090" spans="68:68" customFormat="1">
      <c r="BP853090" s="90"/>
    </row>
    <row r="853091" spans="68:68" customFormat="1">
      <c r="BP853091" s="90"/>
    </row>
    <row r="853092" spans="68:68" customFormat="1">
      <c r="BP853092" s="90"/>
    </row>
    <row r="853093" spans="68:68" customFormat="1">
      <c r="BP853093" s="90"/>
    </row>
    <row r="853094" spans="68:68" customFormat="1">
      <c r="BP853094" s="90"/>
    </row>
    <row r="853095" spans="68:68" customFormat="1">
      <c r="BP853095" s="90"/>
    </row>
    <row r="853096" spans="68:68" customFormat="1">
      <c r="BP853096" s="90"/>
    </row>
    <row r="853097" spans="68:68" customFormat="1">
      <c r="BP853097" s="90"/>
    </row>
    <row r="853098" spans="68:68" customFormat="1">
      <c r="BP853098" s="90"/>
    </row>
    <row r="853099" spans="68:68" customFormat="1">
      <c r="BP853099" s="90"/>
    </row>
    <row r="853100" spans="68:68" customFormat="1">
      <c r="BP853100" s="90"/>
    </row>
    <row r="853101" spans="68:68" customFormat="1">
      <c r="BP853101" s="90"/>
    </row>
    <row r="853102" spans="68:68" customFormat="1">
      <c r="BP853102" s="90"/>
    </row>
    <row r="853103" spans="68:68" customFormat="1">
      <c r="BP853103" s="90"/>
    </row>
    <row r="853104" spans="68:68" customFormat="1">
      <c r="BP853104" s="90"/>
    </row>
    <row r="853105" spans="68:68" customFormat="1">
      <c r="BP853105" s="90"/>
    </row>
    <row r="853106" spans="68:68" customFormat="1">
      <c r="BP853106" s="90"/>
    </row>
    <row r="853107" spans="68:68" customFormat="1">
      <c r="BP853107" s="90"/>
    </row>
    <row r="853108" spans="68:68" customFormat="1">
      <c r="BP853108" s="90"/>
    </row>
    <row r="853109" spans="68:68" customFormat="1">
      <c r="BP853109" s="90"/>
    </row>
    <row r="853110" spans="68:68" customFormat="1">
      <c r="BP853110" s="90"/>
    </row>
    <row r="853111" spans="68:68" customFormat="1">
      <c r="BP853111" s="90"/>
    </row>
    <row r="853112" spans="68:68" customFormat="1">
      <c r="BP853112" s="90"/>
    </row>
    <row r="853113" spans="68:68" customFormat="1">
      <c r="BP853113" s="90"/>
    </row>
    <row r="853114" spans="68:68" customFormat="1">
      <c r="BP853114" s="90"/>
    </row>
    <row r="853115" spans="68:68" customFormat="1">
      <c r="BP853115" s="90"/>
    </row>
    <row r="853116" spans="68:68" customFormat="1">
      <c r="BP853116" s="90"/>
    </row>
    <row r="853117" spans="68:68" customFormat="1">
      <c r="BP853117" s="90"/>
    </row>
    <row r="853118" spans="68:68" customFormat="1">
      <c r="BP853118" s="90"/>
    </row>
    <row r="853119" spans="68:68" customFormat="1">
      <c r="BP853119" s="90"/>
    </row>
    <row r="853120" spans="68:68" customFormat="1">
      <c r="BP853120" s="90"/>
    </row>
    <row r="853121" spans="68:68" customFormat="1">
      <c r="BP853121" s="90"/>
    </row>
    <row r="853122" spans="68:68" customFormat="1">
      <c r="BP853122" s="90"/>
    </row>
    <row r="853123" spans="68:68" customFormat="1">
      <c r="BP853123" s="90"/>
    </row>
    <row r="853124" spans="68:68" customFormat="1">
      <c r="BP853124" s="90"/>
    </row>
    <row r="853125" spans="68:68" customFormat="1">
      <c r="BP853125" s="90"/>
    </row>
    <row r="853126" spans="68:68" customFormat="1">
      <c r="BP853126" s="90"/>
    </row>
    <row r="853127" spans="68:68" customFormat="1">
      <c r="BP853127" s="90"/>
    </row>
    <row r="853128" spans="68:68" customFormat="1">
      <c r="BP853128" s="90"/>
    </row>
    <row r="853129" spans="68:68" customFormat="1">
      <c r="BP853129" s="90"/>
    </row>
    <row r="853130" spans="68:68" customFormat="1">
      <c r="BP853130" s="90"/>
    </row>
    <row r="853131" spans="68:68" customFormat="1">
      <c r="BP853131" s="90"/>
    </row>
    <row r="853132" spans="68:68" customFormat="1">
      <c r="BP853132" s="90"/>
    </row>
    <row r="853133" spans="68:68" customFormat="1">
      <c r="BP853133" s="90"/>
    </row>
    <row r="853134" spans="68:68" customFormat="1">
      <c r="BP853134" s="90"/>
    </row>
    <row r="853135" spans="68:68" customFormat="1">
      <c r="BP853135" s="90"/>
    </row>
    <row r="853136" spans="68:68" customFormat="1">
      <c r="BP853136" s="90"/>
    </row>
    <row r="853137" spans="68:68" customFormat="1">
      <c r="BP853137" s="90"/>
    </row>
    <row r="853138" spans="68:68" customFormat="1">
      <c r="BP853138" s="90"/>
    </row>
    <row r="853139" spans="68:68" customFormat="1">
      <c r="BP853139" s="90"/>
    </row>
    <row r="853140" spans="68:68" customFormat="1">
      <c r="BP853140" s="90"/>
    </row>
    <row r="853141" spans="68:68" customFormat="1">
      <c r="BP853141" s="90"/>
    </row>
    <row r="853142" spans="68:68" customFormat="1">
      <c r="BP853142" s="90"/>
    </row>
    <row r="853143" spans="68:68" customFormat="1">
      <c r="BP853143" s="90"/>
    </row>
    <row r="853144" spans="68:68" customFormat="1">
      <c r="BP853144" s="90"/>
    </row>
    <row r="853145" spans="68:68" customFormat="1">
      <c r="BP853145" s="90"/>
    </row>
    <row r="853146" spans="68:68" customFormat="1">
      <c r="BP853146" s="90"/>
    </row>
    <row r="853147" spans="68:68" customFormat="1">
      <c r="BP853147" s="90"/>
    </row>
    <row r="853148" spans="68:68" customFormat="1">
      <c r="BP853148" s="90"/>
    </row>
    <row r="853149" spans="68:68" customFormat="1">
      <c r="BP853149" s="90"/>
    </row>
    <row r="853150" spans="68:68" customFormat="1">
      <c r="BP853150" s="90"/>
    </row>
    <row r="853151" spans="68:68" customFormat="1">
      <c r="BP853151" s="90"/>
    </row>
    <row r="853152" spans="68:68" customFormat="1">
      <c r="BP853152" s="90"/>
    </row>
    <row r="853153" spans="68:68" customFormat="1">
      <c r="BP853153" s="90"/>
    </row>
    <row r="853154" spans="68:68" customFormat="1">
      <c r="BP853154" s="90"/>
    </row>
    <row r="853155" spans="68:68" customFormat="1">
      <c r="BP853155" s="90"/>
    </row>
    <row r="853156" spans="68:68" customFormat="1">
      <c r="BP853156" s="90"/>
    </row>
    <row r="853157" spans="68:68" customFormat="1">
      <c r="BP853157" s="90"/>
    </row>
    <row r="853158" spans="68:68" customFormat="1">
      <c r="BP853158" s="90"/>
    </row>
    <row r="853159" spans="68:68" customFormat="1">
      <c r="BP853159" s="90"/>
    </row>
    <row r="853160" spans="68:68" customFormat="1">
      <c r="BP853160" s="90"/>
    </row>
    <row r="853161" spans="68:68" customFormat="1">
      <c r="BP853161" s="90"/>
    </row>
    <row r="853162" spans="68:68" customFormat="1">
      <c r="BP853162" s="90"/>
    </row>
    <row r="853163" spans="68:68" customFormat="1">
      <c r="BP853163" s="90"/>
    </row>
    <row r="853164" spans="68:68" customFormat="1">
      <c r="BP853164" s="90"/>
    </row>
    <row r="853165" spans="68:68" customFormat="1">
      <c r="BP853165" s="90"/>
    </row>
    <row r="853166" spans="68:68" customFormat="1">
      <c r="BP853166" s="90"/>
    </row>
    <row r="853167" spans="68:68" customFormat="1">
      <c r="BP853167" s="90"/>
    </row>
    <row r="853168" spans="68:68" customFormat="1">
      <c r="BP853168" s="90"/>
    </row>
    <row r="853169" spans="68:68" customFormat="1">
      <c r="BP853169" s="90"/>
    </row>
    <row r="853170" spans="68:68" customFormat="1">
      <c r="BP853170" s="90"/>
    </row>
    <row r="853171" spans="68:68" customFormat="1">
      <c r="BP853171" s="90"/>
    </row>
    <row r="853172" spans="68:68" customFormat="1">
      <c r="BP853172" s="90"/>
    </row>
    <row r="853173" spans="68:68" customFormat="1">
      <c r="BP853173" s="90"/>
    </row>
    <row r="853174" spans="68:68" customFormat="1">
      <c r="BP853174" s="90"/>
    </row>
    <row r="853175" spans="68:68" customFormat="1">
      <c r="BP853175" s="90"/>
    </row>
    <row r="853176" spans="68:68" customFormat="1">
      <c r="BP853176" s="90"/>
    </row>
    <row r="853177" spans="68:68" customFormat="1">
      <c r="BP853177" s="90"/>
    </row>
    <row r="853178" spans="68:68" customFormat="1">
      <c r="BP853178" s="90"/>
    </row>
    <row r="853179" spans="68:68" customFormat="1">
      <c r="BP853179" s="90"/>
    </row>
    <row r="853180" spans="68:68" customFormat="1">
      <c r="BP853180" s="90"/>
    </row>
    <row r="853181" spans="68:68" customFormat="1">
      <c r="BP853181" s="90"/>
    </row>
    <row r="853182" spans="68:68" customFormat="1">
      <c r="BP853182" s="90"/>
    </row>
    <row r="853183" spans="68:68" customFormat="1">
      <c r="BP853183" s="90"/>
    </row>
    <row r="853184" spans="68:68" customFormat="1">
      <c r="BP853184" s="90"/>
    </row>
    <row r="853185" spans="68:68" customFormat="1">
      <c r="BP853185" s="90"/>
    </row>
    <row r="853186" spans="68:68" customFormat="1">
      <c r="BP853186" s="90"/>
    </row>
    <row r="853187" spans="68:68" customFormat="1">
      <c r="BP853187" s="90"/>
    </row>
    <row r="853188" spans="68:68" customFormat="1">
      <c r="BP853188" s="90"/>
    </row>
    <row r="853189" spans="68:68" customFormat="1">
      <c r="BP853189" s="90"/>
    </row>
    <row r="853190" spans="68:68" customFormat="1">
      <c r="BP853190" s="90"/>
    </row>
    <row r="853191" spans="68:68" customFormat="1">
      <c r="BP853191" s="90"/>
    </row>
    <row r="853192" spans="68:68" customFormat="1">
      <c r="BP853192" s="90"/>
    </row>
    <row r="853193" spans="68:68" customFormat="1">
      <c r="BP853193" s="90"/>
    </row>
    <row r="853194" spans="68:68" customFormat="1">
      <c r="BP853194" s="90"/>
    </row>
    <row r="853195" spans="68:68" customFormat="1">
      <c r="BP853195" s="90"/>
    </row>
    <row r="853196" spans="68:68" customFormat="1">
      <c r="BP853196" s="90"/>
    </row>
    <row r="853197" spans="68:68" customFormat="1">
      <c r="BP853197" s="90"/>
    </row>
    <row r="853198" spans="68:68" customFormat="1">
      <c r="BP853198" s="90"/>
    </row>
    <row r="853199" spans="68:68" customFormat="1">
      <c r="BP853199" s="90"/>
    </row>
    <row r="853200" spans="68:68" customFormat="1">
      <c r="BP853200" s="90"/>
    </row>
    <row r="853201" spans="68:68" customFormat="1">
      <c r="BP853201" s="90"/>
    </row>
    <row r="853202" spans="68:68" customFormat="1">
      <c r="BP853202" s="90"/>
    </row>
    <row r="853203" spans="68:68" customFormat="1">
      <c r="BP853203" s="90"/>
    </row>
    <row r="853204" spans="68:68" customFormat="1">
      <c r="BP853204" s="90"/>
    </row>
    <row r="853205" spans="68:68" customFormat="1">
      <c r="BP853205" s="90"/>
    </row>
    <row r="853206" spans="68:68" customFormat="1">
      <c r="BP853206" s="90"/>
    </row>
    <row r="853207" spans="68:68" customFormat="1">
      <c r="BP853207" s="90"/>
    </row>
    <row r="853208" spans="68:68" customFormat="1">
      <c r="BP853208" s="90"/>
    </row>
    <row r="853209" spans="68:68" customFormat="1">
      <c r="BP853209" s="90"/>
    </row>
    <row r="853210" spans="68:68" customFormat="1">
      <c r="BP853210" s="90"/>
    </row>
    <row r="853211" spans="68:68" customFormat="1">
      <c r="BP853211" s="90"/>
    </row>
    <row r="853212" spans="68:68" customFormat="1">
      <c r="BP853212" s="90"/>
    </row>
    <row r="853213" spans="68:68" customFormat="1">
      <c r="BP853213" s="90"/>
    </row>
    <row r="853214" spans="68:68" customFormat="1">
      <c r="BP853214" s="90"/>
    </row>
    <row r="853215" spans="68:68" customFormat="1">
      <c r="BP853215" s="90"/>
    </row>
    <row r="853216" spans="68:68" customFormat="1">
      <c r="BP853216" s="90"/>
    </row>
    <row r="853217" spans="68:68" customFormat="1">
      <c r="BP853217" s="90"/>
    </row>
    <row r="853218" spans="68:68" customFormat="1">
      <c r="BP853218" s="90"/>
    </row>
    <row r="853219" spans="68:68" customFormat="1">
      <c r="BP853219" s="90"/>
    </row>
    <row r="853220" spans="68:68" customFormat="1">
      <c r="BP853220" s="90"/>
    </row>
    <row r="853221" spans="68:68" customFormat="1">
      <c r="BP853221" s="90"/>
    </row>
    <row r="853222" spans="68:68" customFormat="1">
      <c r="BP853222" s="90"/>
    </row>
    <row r="853223" spans="68:68" customFormat="1">
      <c r="BP853223" s="90"/>
    </row>
    <row r="853224" spans="68:68" customFormat="1">
      <c r="BP853224" s="90"/>
    </row>
    <row r="853225" spans="68:68" customFormat="1">
      <c r="BP853225" s="90"/>
    </row>
    <row r="853226" spans="68:68" customFormat="1">
      <c r="BP853226" s="90"/>
    </row>
    <row r="853227" spans="68:68" customFormat="1">
      <c r="BP853227" s="90"/>
    </row>
    <row r="853228" spans="68:68" customFormat="1">
      <c r="BP853228" s="90"/>
    </row>
    <row r="853229" spans="68:68" customFormat="1">
      <c r="BP853229" s="90"/>
    </row>
    <row r="853230" spans="68:68" customFormat="1">
      <c r="BP853230" s="90"/>
    </row>
    <row r="853231" spans="68:68" customFormat="1">
      <c r="BP853231" s="90"/>
    </row>
    <row r="853232" spans="68:68" customFormat="1">
      <c r="BP853232" s="90"/>
    </row>
    <row r="853233" spans="68:68" customFormat="1">
      <c r="BP853233" s="90"/>
    </row>
    <row r="853234" spans="68:68" customFormat="1">
      <c r="BP853234" s="90"/>
    </row>
    <row r="853235" spans="68:68" customFormat="1">
      <c r="BP853235" s="90"/>
    </row>
    <row r="853236" spans="68:68" customFormat="1">
      <c r="BP853236" s="90"/>
    </row>
    <row r="853237" spans="68:68" customFormat="1">
      <c r="BP853237" s="90"/>
    </row>
    <row r="853238" spans="68:68" customFormat="1">
      <c r="BP853238" s="90"/>
    </row>
    <row r="853239" spans="68:68" customFormat="1">
      <c r="BP853239" s="90"/>
    </row>
    <row r="853240" spans="68:68" customFormat="1">
      <c r="BP853240" s="90"/>
    </row>
    <row r="853241" spans="68:68" customFormat="1">
      <c r="BP853241" s="90"/>
    </row>
    <row r="853242" spans="68:68" customFormat="1">
      <c r="BP853242" s="90"/>
    </row>
    <row r="853243" spans="68:68" customFormat="1">
      <c r="BP853243" s="90"/>
    </row>
    <row r="853244" spans="68:68" customFormat="1">
      <c r="BP853244" s="90"/>
    </row>
    <row r="853245" spans="68:68" customFormat="1">
      <c r="BP853245" s="90"/>
    </row>
    <row r="853246" spans="68:68" customFormat="1">
      <c r="BP853246" s="90"/>
    </row>
    <row r="853247" spans="68:68" customFormat="1">
      <c r="BP853247" s="90"/>
    </row>
    <row r="853248" spans="68:68" customFormat="1">
      <c r="BP853248" s="90"/>
    </row>
    <row r="853249" spans="68:68" customFormat="1">
      <c r="BP853249" s="90"/>
    </row>
    <row r="853250" spans="68:68" customFormat="1">
      <c r="BP853250" s="90"/>
    </row>
    <row r="853251" spans="68:68" customFormat="1">
      <c r="BP853251" s="90"/>
    </row>
    <row r="853252" spans="68:68" customFormat="1">
      <c r="BP853252" s="90"/>
    </row>
    <row r="853253" spans="68:68" customFormat="1">
      <c r="BP853253" s="90"/>
    </row>
    <row r="853254" spans="68:68" customFormat="1">
      <c r="BP853254" s="90"/>
    </row>
    <row r="853255" spans="68:68" customFormat="1">
      <c r="BP853255" s="90"/>
    </row>
    <row r="853256" spans="68:68" customFormat="1">
      <c r="BP853256" s="90"/>
    </row>
    <row r="853257" spans="68:68" customFormat="1">
      <c r="BP853257" s="90"/>
    </row>
    <row r="853258" spans="68:68" customFormat="1">
      <c r="BP853258" s="90"/>
    </row>
    <row r="853259" spans="68:68" customFormat="1">
      <c r="BP853259" s="90"/>
    </row>
    <row r="853260" spans="68:68" customFormat="1">
      <c r="BP853260" s="90"/>
    </row>
    <row r="853261" spans="68:68" customFormat="1">
      <c r="BP853261" s="90"/>
    </row>
    <row r="853262" spans="68:68" customFormat="1">
      <c r="BP853262" s="90"/>
    </row>
    <row r="853263" spans="68:68" customFormat="1">
      <c r="BP853263" s="90"/>
    </row>
    <row r="853264" spans="68:68" customFormat="1">
      <c r="BP853264" s="90"/>
    </row>
    <row r="853265" spans="68:68" customFormat="1">
      <c r="BP853265" s="90"/>
    </row>
    <row r="853266" spans="68:68" customFormat="1">
      <c r="BP853266" s="90"/>
    </row>
    <row r="853267" spans="68:68" customFormat="1">
      <c r="BP853267" s="90"/>
    </row>
    <row r="853268" spans="68:68" customFormat="1">
      <c r="BP853268" s="90"/>
    </row>
    <row r="853269" spans="68:68" customFormat="1">
      <c r="BP853269" s="90"/>
    </row>
    <row r="853270" spans="68:68" customFormat="1">
      <c r="BP853270" s="90"/>
    </row>
    <row r="853271" spans="68:68" customFormat="1">
      <c r="BP853271" s="90"/>
    </row>
    <row r="853272" spans="68:68" customFormat="1">
      <c r="BP853272" s="90"/>
    </row>
    <row r="853273" spans="68:68" customFormat="1">
      <c r="BP853273" s="90"/>
    </row>
    <row r="853274" spans="68:68" customFormat="1">
      <c r="BP853274" s="90"/>
    </row>
    <row r="853275" spans="68:68" customFormat="1">
      <c r="BP853275" s="90"/>
    </row>
    <row r="853276" spans="68:68" customFormat="1">
      <c r="BP853276" s="90"/>
    </row>
    <row r="853277" spans="68:68" customFormat="1">
      <c r="BP853277" s="90"/>
    </row>
    <row r="853278" spans="68:68" customFormat="1">
      <c r="BP853278" s="90"/>
    </row>
    <row r="853279" spans="68:68" customFormat="1">
      <c r="BP853279" s="90"/>
    </row>
    <row r="853280" spans="68:68" customFormat="1">
      <c r="BP853280" s="90"/>
    </row>
    <row r="853281" spans="68:68" customFormat="1">
      <c r="BP853281" s="90"/>
    </row>
    <row r="853282" spans="68:68" customFormat="1">
      <c r="BP853282" s="90"/>
    </row>
    <row r="853283" spans="68:68" customFormat="1">
      <c r="BP853283" s="90"/>
    </row>
    <row r="853284" spans="68:68" customFormat="1">
      <c r="BP853284" s="90"/>
    </row>
    <row r="853285" spans="68:68" customFormat="1">
      <c r="BP853285" s="90"/>
    </row>
    <row r="853286" spans="68:68" customFormat="1">
      <c r="BP853286" s="90"/>
    </row>
    <row r="853287" spans="68:68" customFormat="1">
      <c r="BP853287" s="90"/>
    </row>
    <row r="853288" spans="68:68" customFormat="1">
      <c r="BP853288" s="90"/>
    </row>
    <row r="853289" spans="68:68" customFormat="1">
      <c r="BP853289" s="90"/>
    </row>
    <row r="853290" spans="68:68" customFormat="1">
      <c r="BP853290" s="90"/>
    </row>
    <row r="853291" spans="68:68" customFormat="1">
      <c r="BP853291" s="90"/>
    </row>
    <row r="853292" spans="68:68" customFormat="1">
      <c r="BP853292" s="90"/>
    </row>
    <row r="853293" spans="68:68" customFormat="1">
      <c r="BP853293" s="90"/>
    </row>
    <row r="853294" spans="68:68" customFormat="1">
      <c r="BP853294" s="90"/>
    </row>
    <row r="853295" spans="68:68" customFormat="1">
      <c r="BP853295" s="90"/>
    </row>
    <row r="853296" spans="68:68" customFormat="1">
      <c r="BP853296" s="90"/>
    </row>
    <row r="853297" spans="68:68" customFormat="1">
      <c r="BP853297" s="90"/>
    </row>
    <row r="853298" spans="68:68" customFormat="1">
      <c r="BP853298" s="90"/>
    </row>
    <row r="853299" spans="68:68" customFormat="1">
      <c r="BP853299" s="90"/>
    </row>
    <row r="853300" spans="68:68" customFormat="1">
      <c r="BP853300" s="90"/>
    </row>
    <row r="853301" spans="68:68" customFormat="1">
      <c r="BP853301" s="90"/>
    </row>
    <row r="853302" spans="68:68" customFormat="1">
      <c r="BP853302" s="90"/>
    </row>
    <row r="853303" spans="68:68" customFormat="1">
      <c r="BP853303" s="90"/>
    </row>
    <row r="853304" spans="68:68" customFormat="1">
      <c r="BP853304" s="90"/>
    </row>
    <row r="853305" spans="68:68" customFormat="1">
      <c r="BP853305" s="90"/>
    </row>
    <row r="853306" spans="68:68" customFormat="1">
      <c r="BP853306" s="90"/>
    </row>
    <row r="853307" spans="68:68" customFormat="1">
      <c r="BP853307" s="90"/>
    </row>
    <row r="853308" spans="68:68" customFormat="1">
      <c r="BP853308" s="90"/>
    </row>
    <row r="853309" spans="68:68" customFormat="1">
      <c r="BP853309" s="90"/>
    </row>
    <row r="853310" spans="68:68" customFormat="1">
      <c r="BP853310" s="90"/>
    </row>
    <row r="853311" spans="68:68" customFormat="1">
      <c r="BP853311" s="90"/>
    </row>
    <row r="853312" spans="68:68" customFormat="1">
      <c r="BP853312" s="90"/>
    </row>
    <row r="853313" spans="68:68" customFormat="1">
      <c r="BP853313" s="90"/>
    </row>
    <row r="853314" spans="68:68" customFormat="1">
      <c r="BP853314" s="90"/>
    </row>
    <row r="853315" spans="68:68" customFormat="1">
      <c r="BP853315" s="90"/>
    </row>
    <row r="853316" spans="68:68" customFormat="1">
      <c r="BP853316" s="90"/>
    </row>
    <row r="853317" spans="68:68" customFormat="1">
      <c r="BP853317" s="90"/>
    </row>
    <row r="853318" spans="68:68" customFormat="1">
      <c r="BP853318" s="90"/>
    </row>
    <row r="853319" spans="68:68" customFormat="1">
      <c r="BP853319" s="90"/>
    </row>
    <row r="853320" spans="68:68" customFormat="1">
      <c r="BP853320" s="90"/>
    </row>
    <row r="853321" spans="68:68" customFormat="1">
      <c r="BP853321" s="90"/>
    </row>
    <row r="853322" spans="68:68" customFormat="1">
      <c r="BP853322" s="90"/>
    </row>
    <row r="853323" spans="68:68" customFormat="1">
      <c r="BP853323" s="90"/>
    </row>
    <row r="853324" spans="68:68" customFormat="1">
      <c r="BP853324" s="90"/>
    </row>
    <row r="853325" spans="68:68" customFormat="1">
      <c r="BP853325" s="90"/>
    </row>
    <row r="853326" spans="68:68" customFormat="1">
      <c r="BP853326" s="90"/>
    </row>
    <row r="853327" spans="68:68" customFormat="1">
      <c r="BP853327" s="90"/>
    </row>
    <row r="853328" spans="68:68" customFormat="1">
      <c r="BP853328" s="90"/>
    </row>
    <row r="853329" spans="68:68" customFormat="1">
      <c r="BP853329" s="90"/>
    </row>
    <row r="853330" spans="68:68" customFormat="1">
      <c r="BP853330" s="90"/>
    </row>
    <row r="853331" spans="68:68" customFormat="1">
      <c r="BP853331" s="90"/>
    </row>
    <row r="853332" spans="68:68" customFormat="1">
      <c r="BP853332" s="90"/>
    </row>
    <row r="853333" spans="68:68" customFormat="1">
      <c r="BP853333" s="90"/>
    </row>
    <row r="853334" spans="68:68" customFormat="1">
      <c r="BP853334" s="90"/>
    </row>
    <row r="853335" spans="68:68" customFormat="1">
      <c r="BP853335" s="90"/>
    </row>
    <row r="853336" spans="68:68" customFormat="1">
      <c r="BP853336" s="90"/>
    </row>
    <row r="853337" spans="68:68" customFormat="1">
      <c r="BP853337" s="90"/>
    </row>
    <row r="853338" spans="68:68" customFormat="1">
      <c r="BP853338" s="90"/>
    </row>
    <row r="853339" spans="68:68" customFormat="1">
      <c r="BP853339" s="90"/>
    </row>
    <row r="853340" spans="68:68" customFormat="1">
      <c r="BP853340" s="90"/>
    </row>
    <row r="853341" spans="68:68" customFormat="1">
      <c r="BP853341" s="90"/>
    </row>
    <row r="853342" spans="68:68" customFormat="1">
      <c r="BP853342" s="90"/>
    </row>
    <row r="853343" spans="68:68" customFormat="1">
      <c r="BP853343" s="90"/>
    </row>
    <row r="853344" spans="68:68" customFormat="1">
      <c r="BP853344" s="90"/>
    </row>
    <row r="853345" spans="68:68" customFormat="1">
      <c r="BP853345" s="90"/>
    </row>
    <row r="853346" spans="68:68" customFormat="1">
      <c r="BP853346" s="90"/>
    </row>
    <row r="853347" spans="68:68" customFormat="1">
      <c r="BP853347" s="90"/>
    </row>
    <row r="853348" spans="68:68" customFormat="1">
      <c r="BP853348" s="90"/>
    </row>
    <row r="853349" spans="68:68" customFormat="1">
      <c r="BP853349" s="90"/>
    </row>
    <row r="853350" spans="68:68" customFormat="1">
      <c r="BP853350" s="90"/>
    </row>
    <row r="853351" spans="68:68" customFormat="1">
      <c r="BP853351" s="90"/>
    </row>
    <row r="853352" spans="68:68" customFormat="1">
      <c r="BP853352" s="90"/>
    </row>
    <row r="853353" spans="68:68" customFormat="1">
      <c r="BP853353" s="90"/>
    </row>
    <row r="853354" spans="68:68" customFormat="1">
      <c r="BP853354" s="90"/>
    </row>
    <row r="853355" spans="68:68" customFormat="1">
      <c r="BP853355" s="90"/>
    </row>
    <row r="853356" spans="68:68" customFormat="1">
      <c r="BP853356" s="90"/>
    </row>
    <row r="853357" spans="68:68" customFormat="1">
      <c r="BP853357" s="90"/>
    </row>
    <row r="853358" spans="68:68" customFormat="1">
      <c r="BP853358" s="90"/>
    </row>
    <row r="853359" spans="68:68" customFormat="1">
      <c r="BP853359" s="90"/>
    </row>
    <row r="853360" spans="68:68" customFormat="1">
      <c r="BP853360" s="90"/>
    </row>
    <row r="853361" spans="68:68" customFormat="1">
      <c r="BP853361" s="90"/>
    </row>
    <row r="853362" spans="68:68" customFormat="1">
      <c r="BP853362" s="90"/>
    </row>
    <row r="853363" spans="68:68" customFormat="1">
      <c r="BP853363" s="90"/>
    </row>
    <row r="853364" spans="68:68" customFormat="1">
      <c r="BP853364" s="90"/>
    </row>
    <row r="853365" spans="68:68" customFormat="1">
      <c r="BP853365" s="90"/>
    </row>
    <row r="853366" spans="68:68" customFormat="1">
      <c r="BP853366" s="90"/>
    </row>
    <row r="853367" spans="68:68" customFormat="1">
      <c r="BP853367" s="90"/>
    </row>
    <row r="853368" spans="68:68" customFormat="1">
      <c r="BP853368" s="90"/>
    </row>
    <row r="853369" spans="68:68" customFormat="1">
      <c r="BP853369" s="90"/>
    </row>
    <row r="853370" spans="68:68" customFormat="1">
      <c r="BP853370" s="90"/>
    </row>
    <row r="853371" spans="68:68" customFormat="1">
      <c r="BP853371" s="90"/>
    </row>
    <row r="853372" spans="68:68" customFormat="1">
      <c r="BP853372" s="90"/>
    </row>
    <row r="853373" spans="68:68" customFormat="1">
      <c r="BP853373" s="90"/>
    </row>
    <row r="853374" spans="68:68" customFormat="1">
      <c r="BP853374" s="90"/>
    </row>
    <row r="853375" spans="68:68" customFormat="1">
      <c r="BP853375" s="90"/>
    </row>
    <row r="853376" spans="68:68" customFormat="1">
      <c r="BP853376" s="90"/>
    </row>
    <row r="853377" spans="68:68" customFormat="1">
      <c r="BP853377" s="90"/>
    </row>
    <row r="853378" spans="68:68" customFormat="1">
      <c r="BP853378" s="90"/>
    </row>
    <row r="853379" spans="68:68" customFormat="1">
      <c r="BP853379" s="90"/>
    </row>
    <row r="853380" spans="68:68" customFormat="1">
      <c r="BP853380" s="90"/>
    </row>
    <row r="853381" spans="68:68" customFormat="1">
      <c r="BP853381" s="90"/>
    </row>
    <row r="853382" spans="68:68" customFormat="1">
      <c r="BP853382" s="90"/>
    </row>
    <row r="853383" spans="68:68" customFormat="1">
      <c r="BP853383" s="90"/>
    </row>
    <row r="853384" spans="68:68" customFormat="1">
      <c r="BP853384" s="90"/>
    </row>
    <row r="853385" spans="68:68" customFormat="1">
      <c r="BP853385" s="90"/>
    </row>
    <row r="853386" spans="68:68" customFormat="1">
      <c r="BP853386" s="90"/>
    </row>
    <row r="853387" spans="68:68" customFormat="1">
      <c r="BP853387" s="90"/>
    </row>
    <row r="853388" spans="68:68" customFormat="1">
      <c r="BP853388" s="90"/>
    </row>
    <row r="853389" spans="68:68" customFormat="1">
      <c r="BP853389" s="90"/>
    </row>
    <row r="853390" spans="68:68" customFormat="1">
      <c r="BP853390" s="90"/>
    </row>
    <row r="853391" spans="68:68" customFormat="1">
      <c r="BP853391" s="90"/>
    </row>
    <row r="853392" spans="68:68" customFormat="1">
      <c r="BP853392" s="90"/>
    </row>
    <row r="853393" spans="68:68" customFormat="1">
      <c r="BP853393" s="90"/>
    </row>
    <row r="853394" spans="68:68" customFormat="1">
      <c r="BP853394" s="90"/>
    </row>
    <row r="853395" spans="68:68" customFormat="1">
      <c r="BP853395" s="90"/>
    </row>
    <row r="853396" spans="68:68" customFormat="1">
      <c r="BP853396" s="90"/>
    </row>
    <row r="853397" spans="68:68" customFormat="1">
      <c r="BP853397" s="90"/>
    </row>
    <row r="853398" spans="68:68" customFormat="1">
      <c r="BP853398" s="90"/>
    </row>
    <row r="853399" spans="68:68" customFormat="1">
      <c r="BP853399" s="90"/>
    </row>
    <row r="853400" spans="68:68" customFormat="1">
      <c r="BP853400" s="90"/>
    </row>
    <row r="853401" spans="68:68" customFormat="1">
      <c r="BP853401" s="90"/>
    </row>
    <row r="853402" spans="68:68" customFormat="1">
      <c r="BP853402" s="90"/>
    </row>
    <row r="853403" spans="68:68" customFormat="1">
      <c r="BP853403" s="90"/>
    </row>
    <row r="853404" spans="68:68" customFormat="1">
      <c r="BP853404" s="90"/>
    </row>
    <row r="853405" spans="68:68" customFormat="1">
      <c r="BP853405" s="90"/>
    </row>
    <row r="853406" spans="68:68" customFormat="1">
      <c r="BP853406" s="90"/>
    </row>
    <row r="853407" spans="68:68" customFormat="1">
      <c r="BP853407" s="90"/>
    </row>
    <row r="853408" spans="68:68" customFormat="1">
      <c r="BP853408" s="90"/>
    </row>
    <row r="853409" spans="68:68" customFormat="1">
      <c r="BP853409" s="90"/>
    </row>
    <row r="853410" spans="68:68" customFormat="1">
      <c r="BP853410" s="90"/>
    </row>
    <row r="853411" spans="68:68" customFormat="1">
      <c r="BP853411" s="90"/>
    </row>
    <row r="853412" spans="68:68" customFormat="1">
      <c r="BP853412" s="90"/>
    </row>
    <row r="853413" spans="68:68" customFormat="1">
      <c r="BP853413" s="90"/>
    </row>
    <row r="853414" spans="68:68" customFormat="1">
      <c r="BP853414" s="90"/>
    </row>
    <row r="853415" spans="68:68" customFormat="1">
      <c r="BP853415" s="90"/>
    </row>
    <row r="853416" spans="68:68" customFormat="1">
      <c r="BP853416" s="90"/>
    </row>
    <row r="853417" spans="68:68" customFormat="1">
      <c r="BP853417" s="90"/>
    </row>
    <row r="853418" spans="68:68" customFormat="1">
      <c r="BP853418" s="90"/>
    </row>
    <row r="853419" spans="68:68" customFormat="1">
      <c r="BP853419" s="90"/>
    </row>
    <row r="853420" spans="68:68" customFormat="1">
      <c r="BP853420" s="90"/>
    </row>
    <row r="853421" spans="68:68" customFormat="1">
      <c r="BP853421" s="90"/>
    </row>
    <row r="853422" spans="68:68" customFormat="1">
      <c r="BP853422" s="90"/>
    </row>
    <row r="853423" spans="68:68" customFormat="1">
      <c r="BP853423" s="90"/>
    </row>
    <row r="853424" spans="68:68" customFormat="1">
      <c r="BP853424" s="90"/>
    </row>
    <row r="853425" spans="68:68" customFormat="1">
      <c r="BP853425" s="90"/>
    </row>
    <row r="853426" spans="68:68" customFormat="1">
      <c r="BP853426" s="90"/>
    </row>
    <row r="853427" spans="68:68" customFormat="1">
      <c r="BP853427" s="90"/>
    </row>
    <row r="853428" spans="68:68" customFormat="1">
      <c r="BP853428" s="90"/>
    </row>
    <row r="853429" spans="68:68" customFormat="1">
      <c r="BP853429" s="90"/>
    </row>
    <row r="853430" spans="68:68" customFormat="1">
      <c r="BP853430" s="90"/>
    </row>
    <row r="853431" spans="68:68" customFormat="1">
      <c r="BP853431" s="90"/>
    </row>
    <row r="853432" spans="68:68" customFormat="1">
      <c r="BP853432" s="90"/>
    </row>
    <row r="853433" spans="68:68" customFormat="1">
      <c r="BP853433" s="90"/>
    </row>
    <row r="853434" spans="68:68" customFormat="1">
      <c r="BP853434" s="90"/>
    </row>
    <row r="853435" spans="68:68" customFormat="1">
      <c r="BP853435" s="90"/>
    </row>
    <row r="853436" spans="68:68" customFormat="1">
      <c r="BP853436" s="90"/>
    </row>
    <row r="853437" spans="68:68" customFormat="1">
      <c r="BP853437" s="90"/>
    </row>
    <row r="853438" spans="68:68" customFormat="1">
      <c r="BP853438" s="90"/>
    </row>
    <row r="853439" spans="68:68" customFormat="1">
      <c r="BP853439" s="90"/>
    </row>
    <row r="853440" spans="68:68" customFormat="1">
      <c r="BP853440" s="90"/>
    </row>
    <row r="853441" spans="68:68" customFormat="1">
      <c r="BP853441" s="90"/>
    </row>
    <row r="853442" spans="68:68" customFormat="1">
      <c r="BP853442" s="90"/>
    </row>
    <row r="853443" spans="68:68" customFormat="1">
      <c r="BP853443" s="90"/>
    </row>
    <row r="853444" spans="68:68" customFormat="1">
      <c r="BP853444" s="90"/>
    </row>
    <row r="853445" spans="68:68" customFormat="1">
      <c r="BP853445" s="90"/>
    </row>
    <row r="853446" spans="68:68" customFormat="1">
      <c r="BP853446" s="90"/>
    </row>
    <row r="853447" spans="68:68" customFormat="1">
      <c r="BP853447" s="90"/>
    </row>
    <row r="853448" spans="68:68" customFormat="1">
      <c r="BP853448" s="90"/>
    </row>
    <row r="853449" spans="68:68" customFormat="1">
      <c r="BP853449" s="90"/>
    </row>
    <row r="853450" spans="68:68" customFormat="1">
      <c r="BP853450" s="90"/>
    </row>
    <row r="853451" spans="68:68" customFormat="1">
      <c r="BP853451" s="90"/>
    </row>
    <row r="853452" spans="68:68" customFormat="1">
      <c r="BP853452" s="90"/>
    </row>
    <row r="853453" spans="68:68" customFormat="1">
      <c r="BP853453" s="90"/>
    </row>
    <row r="853454" spans="68:68" customFormat="1">
      <c r="BP853454" s="90"/>
    </row>
    <row r="853455" spans="68:68" customFormat="1">
      <c r="BP853455" s="90"/>
    </row>
    <row r="853456" spans="68:68" customFormat="1">
      <c r="BP853456" s="90"/>
    </row>
    <row r="853457" spans="68:68" customFormat="1">
      <c r="BP853457" s="90"/>
    </row>
    <row r="853458" spans="68:68" customFormat="1">
      <c r="BP853458" s="90"/>
    </row>
    <row r="853459" spans="68:68" customFormat="1">
      <c r="BP853459" s="90"/>
    </row>
    <row r="853460" spans="68:68" customFormat="1">
      <c r="BP853460" s="90"/>
    </row>
    <row r="853461" spans="68:68" customFormat="1">
      <c r="BP853461" s="90"/>
    </row>
    <row r="853462" spans="68:68" customFormat="1">
      <c r="BP853462" s="90"/>
    </row>
    <row r="853463" spans="68:68" customFormat="1">
      <c r="BP853463" s="90"/>
    </row>
    <row r="853464" spans="68:68" customFormat="1">
      <c r="BP853464" s="90"/>
    </row>
    <row r="853465" spans="68:68" customFormat="1">
      <c r="BP853465" s="90"/>
    </row>
    <row r="853466" spans="68:68" customFormat="1">
      <c r="BP853466" s="90"/>
    </row>
    <row r="853467" spans="68:68" customFormat="1">
      <c r="BP853467" s="90"/>
    </row>
    <row r="853468" spans="68:68" customFormat="1">
      <c r="BP853468" s="90"/>
    </row>
    <row r="853469" spans="68:68" customFormat="1">
      <c r="BP853469" s="90"/>
    </row>
    <row r="853470" spans="68:68" customFormat="1">
      <c r="BP853470" s="90"/>
    </row>
    <row r="853471" spans="68:68" customFormat="1">
      <c r="BP853471" s="90"/>
    </row>
    <row r="853472" spans="68:68" customFormat="1">
      <c r="BP853472" s="90"/>
    </row>
    <row r="853473" spans="68:68" customFormat="1">
      <c r="BP853473" s="90"/>
    </row>
    <row r="853474" spans="68:68" customFormat="1">
      <c r="BP853474" s="90"/>
    </row>
    <row r="853475" spans="68:68" customFormat="1">
      <c r="BP853475" s="90"/>
    </row>
    <row r="853476" spans="68:68" customFormat="1">
      <c r="BP853476" s="90"/>
    </row>
    <row r="853477" spans="68:68" customFormat="1">
      <c r="BP853477" s="90"/>
    </row>
    <row r="853478" spans="68:68" customFormat="1">
      <c r="BP853478" s="90"/>
    </row>
    <row r="853479" spans="68:68" customFormat="1">
      <c r="BP853479" s="90"/>
    </row>
    <row r="853480" spans="68:68" customFormat="1">
      <c r="BP853480" s="90"/>
    </row>
    <row r="853481" spans="68:68" customFormat="1">
      <c r="BP853481" s="90"/>
    </row>
    <row r="853482" spans="68:68" customFormat="1">
      <c r="BP853482" s="90"/>
    </row>
    <row r="853483" spans="68:68" customFormat="1">
      <c r="BP853483" s="90"/>
    </row>
    <row r="853484" spans="68:68" customFormat="1">
      <c r="BP853484" s="90"/>
    </row>
    <row r="853485" spans="68:68" customFormat="1">
      <c r="BP853485" s="90"/>
    </row>
    <row r="853486" spans="68:68" customFormat="1">
      <c r="BP853486" s="90"/>
    </row>
    <row r="853487" spans="68:68" customFormat="1">
      <c r="BP853487" s="90"/>
    </row>
    <row r="853488" spans="68:68" customFormat="1">
      <c r="BP853488" s="90"/>
    </row>
    <row r="853489" spans="68:68" customFormat="1">
      <c r="BP853489" s="90"/>
    </row>
    <row r="853490" spans="68:68" customFormat="1">
      <c r="BP853490" s="90"/>
    </row>
    <row r="853491" spans="68:68" customFormat="1">
      <c r="BP853491" s="90"/>
    </row>
    <row r="853492" spans="68:68" customFormat="1">
      <c r="BP853492" s="90"/>
    </row>
    <row r="853493" spans="68:68" customFormat="1">
      <c r="BP853493" s="90"/>
    </row>
    <row r="853494" spans="68:68" customFormat="1">
      <c r="BP853494" s="90"/>
    </row>
    <row r="853495" spans="68:68" customFormat="1">
      <c r="BP853495" s="90"/>
    </row>
    <row r="853496" spans="68:68" customFormat="1">
      <c r="BP853496" s="90"/>
    </row>
    <row r="853497" spans="68:68" customFormat="1">
      <c r="BP853497" s="90"/>
    </row>
    <row r="853498" spans="68:68" customFormat="1">
      <c r="BP853498" s="90"/>
    </row>
    <row r="853499" spans="68:68" customFormat="1">
      <c r="BP853499" s="90"/>
    </row>
    <row r="853500" spans="68:68" customFormat="1">
      <c r="BP853500" s="90"/>
    </row>
    <row r="853501" spans="68:68" customFormat="1">
      <c r="BP853501" s="90"/>
    </row>
    <row r="853502" spans="68:68" customFormat="1">
      <c r="BP853502" s="90"/>
    </row>
    <row r="853503" spans="68:68" customFormat="1">
      <c r="BP853503" s="90"/>
    </row>
    <row r="853504" spans="68:68" customFormat="1">
      <c r="BP853504" s="90"/>
    </row>
    <row r="853505" spans="68:68" customFormat="1">
      <c r="BP853505" s="90"/>
    </row>
    <row r="853506" spans="68:68" customFormat="1">
      <c r="BP853506" s="90"/>
    </row>
    <row r="853507" spans="68:68" customFormat="1">
      <c r="BP853507" s="90"/>
    </row>
    <row r="853508" spans="68:68" customFormat="1">
      <c r="BP853508" s="90"/>
    </row>
    <row r="853509" spans="68:68" customFormat="1">
      <c r="BP853509" s="90"/>
    </row>
    <row r="853510" spans="68:68" customFormat="1">
      <c r="BP853510" s="90"/>
    </row>
    <row r="853511" spans="68:68" customFormat="1">
      <c r="BP853511" s="90"/>
    </row>
    <row r="853512" spans="68:68" customFormat="1">
      <c r="BP853512" s="90"/>
    </row>
    <row r="853513" spans="68:68" customFormat="1">
      <c r="BP853513" s="90"/>
    </row>
    <row r="853514" spans="68:68" customFormat="1">
      <c r="BP853514" s="90"/>
    </row>
    <row r="853515" spans="68:68" customFormat="1">
      <c r="BP853515" s="90"/>
    </row>
    <row r="853516" spans="68:68" customFormat="1">
      <c r="BP853516" s="90"/>
    </row>
    <row r="853517" spans="68:68" customFormat="1">
      <c r="BP853517" s="90"/>
    </row>
    <row r="853518" spans="68:68" customFormat="1">
      <c r="BP853518" s="90"/>
    </row>
    <row r="853519" spans="68:68" customFormat="1">
      <c r="BP853519" s="90"/>
    </row>
    <row r="853520" spans="68:68" customFormat="1">
      <c r="BP853520" s="90"/>
    </row>
    <row r="853521" spans="68:68" customFormat="1">
      <c r="BP853521" s="90"/>
    </row>
    <row r="853522" spans="68:68" customFormat="1">
      <c r="BP853522" s="90"/>
    </row>
    <row r="853523" spans="68:68" customFormat="1">
      <c r="BP853523" s="90"/>
    </row>
    <row r="853524" spans="68:68" customFormat="1">
      <c r="BP853524" s="90"/>
    </row>
    <row r="853525" spans="68:68" customFormat="1">
      <c r="BP853525" s="90"/>
    </row>
    <row r="853526" spans="68:68" customFormat="1">
      <c r="BP853526" s="90"/>
    </row>
    <row r="853527" spans="68:68" customFormat="1">
      <c r="BP853527" s="90"/>
    </row>
    <row r="853528" spans="68:68" customFormat="1">
      <c r="BP853528" s="90"/>
    </row>
    <row r="853529" spans="68:68" customFormat="1">
      <c r="BP853529" s="90"/>
    </row>
    <row r="853530" spans="68:68" customFormat="1">
      <c r="BP853530" s="90"/>
    </row>
    <row r="853531" spans="68:68" customFormat="1">
      <c r="BP853531" s="90"/>
    </row>
    <row r="853532" spans="68:68" customFormat="1">
      <c r="BP853532" s="90"/>
    </row>
    <row r="853533" spans="68:68" customFormat="1">
      <c r="BP853533" s="90"/>
    </row>
    <row r="853534" spans="68:68" customFormat="1">
      <c r="BP853534" s="90"/>
    </row>
    <row r="853535" spans="68:68" customFormat="1">
      <c r="BP853535" s="90"/>
    </row>
    <row r="853536" spans="68:68" customFormat="1">
      <c r="BP853536" s="90"/>
    </row>
    <row r="853537" spans="68:68" customFormat="1">
      <c r="BP853537" s="90"/>
    </row>
    <row r="853538" spans="68:68" customFormat="1">
      <c r="BP853538" s="90"/>
    </row>
    <row r="853539" spans="68:68" customFormat="1">
      <c r="BP853539" s="90"/>
    </row>
    <row r="853540" spans="68:68" customFormat="1">
      <c r="BP853540" s="90"/>
    </row>
    <row r="853541" spans="68:68" customFormat="1">
      <c r="BP853541" s="90"/>
    </row>
    <row r="853542" spans="68:68" customFormat="1">
      <c r="BP853542" s="90"/>
    </row>
    <row r="853543" spans="68:68" customFormat="1">
      <c r="BP853543" s="90"/>
    </row>
    <row r="853544" spans="68:68" customFormat="1">
      <c r="BP853544" s="90"/>
    </row>
    <row r="853545" spans="68:68" customFormat="1">
      <c r="BP853545" s="90"/>
    </row>
    <row r="853546" spans="68:68" customFormat="1">
      <c r="BP853546" s="90"/>
    </row>
    <row r="853547" spans="68:68" customFormat="1">
      <c r="BP853547" s="90"/>
    </row>
    <row r="853548" spans="68:68" customFormat="1">
      <c r="BP853548" s="90"/>
    </row>
    <row r="853549" spans="68:68" customFormat="1">
      <c r="BP853549" s="90"/>
    </row>
    <row r="853550" spans="68:68" customFormat="1">
      <c r="BP853550" s="90"/>
    </row>
    <row r="853551" spans="68:68" customFormat="1">
      <c r="BP853551" s="90"/>
    </row>
    <row r="853552" spans="68:68" customFormat="1">
      <c r="BP853552" s="90"/>
    </row>
    <row r="853553" spans="68:68" customFormat="1">
      <c r="BP853553" s="90"/>
    </row>
    <row r="853554" spans="68:68" customFormat="1">
      <c r="BP853554" s="90"/>
    </row>
    <row r="853555" spans="68:68" customFormat="1">
      <c r="BP853555" s="90"/>
    </row>
    <row r="853556" spans="68:68" customFormat="1">
      <c r="BP853556" s="90"/>
    </row>
    <row r="853557" spans="68:68" customFormat="1">
      <c r="BP853557" s="90"/>
    </row>
    <row r="853558" spans="68:68" customFormat="1">
      <c r="BP853558" s="90"/>
    </row>
    <row r="853559" spans="68:68" customFormat="1">
      <c r="BP853559" s="90"/>
    </row>
    <row r="853560" spans="68:68" customFormat="1">
      <c r="BP853560" s="90"/>
    </row>
    <row r="853561" spans="68:68" customFormat="1">
      <c r="BP853561" s="90"/>
    </row>
    <row r="853562" spans="68:68" customFormat="1">
      <c r="BP853562" s="90"/>
    </row>
    <row r="853563" spans="68:68" customFormat="1">
      <c r="BP853563" s="90"/>
    </row>
    <row r="853564" spans="68:68" customFormat="1">
      <c r="BP853564" s="90"/>
    </row>
    <row r="853565" spans="68:68" customFormat="1">
      <c r="BP853565" s="90"/>
    </row>
    <row r="853566" spans="68:68" customFormat="1">
      <c r="BP853566" s="90"/>
    </row>
    <row r="853567" spans="68:68" customFormat="1">
      <c r="BP853567" s="90"/>
    </row>
    <row r="853568" spans="68:68" customFormat="1">
      <c r="BP853568" s="90"/>
    </row>
    <row r="853569" spans="68:68" customFormat="1">
      <c r="BP853569" s="90"/>
    </row>
    <row r="853570" spans="68:68" customFormat="1">
      <c r="BP853570" s="90"/>
    </row>
    <row r="853571" spans="68:68" customFormat="1">
      <c r="BP853571" s="90"/>
    </row>
    <row r="853572" spans="68:68" customFormat="1">
      <c r="BP853572" s="90"/>
    </row>
    <row r="853573" spans="68:68" customFormat="1">
      <c r="BP853573" s="90"/>
    </row>
    <row r="853574" spans="68:68" customFormat="1">
      <c r="BP853574" s="90"/>
    </row>
    <row r="853575" spans="68:68" customFormat="1">
      <c r="BP853575" s="90"/>
    </row>
    <row r="853576" spans="68:68" customFormat="1">
      <c r="BP853576" s="90"/>
    </row>
    <row r="853577" spans="68:68" customFormat="1">
      <c r="BP853577" s="90"/>
    </row>
    <row r="853578" spans="68:68" customFormat="1">
      <c r="BP853578" s="90"/>
    </row>
    <row r="853579" spans="68:68" customFormat="1">
      <c r="BP853579" s="90"/>
    </row>
    <row r="853580" spans="68:68" customFormat="1">
      <c r="BP853580" s="90"/>
    </row>
    <row r="853581" spans="68:68" customFormat="1">
      <c r="BP853581" s="90"/>
    </row>
    <row r="853582" spans="68:68" customFormat="1">
      <c r="BP853582" s="90"/>
    </row>
    <row r="853583" spans="68:68" customFormat="1">
      <c r="BP853583" s="90"/>
    </row>
    <row r="853584" spans="68:68" customFormat="1">
      <c r="BP853584" s="90"/>
    </row>
    <row r="853585" spans="68:68" customFormat="1">
      <c r="BP853585" s="90"/>
    </row>
    <row r="853586" spans="68:68" customFormat="1">
      <c r="BP853586" s="90"/>
    </row>
    <row r="853587" spans="68:68" customFormat="1">
      <c r="BP853587" s="90"/>
    </row>
    <row r="853588" spans="68:68" customFormat="1">
      <c r="BP853588" s="90"/>
    </row>
    <row r="853589" spans="68:68" customFormat="1">
      <c r="BP853589" s="90"/>
    </row>
    <row r="853590" spans="68:68" customFormat="1">
      <c r="BP853590" s="90"/>
    </row>
    <row r="853591" spans="68:68" customFormat="1">
      <c r="BP853591" s="90"/>
    </row>
    <row r="853592" spans="68:68" customFormat="1">
      <c r="BP853592" s="90"/>
    </row>
    <row r="853593" spans="68:68" customFormat="1">
      <c r="BP853593" s="90"/>
    </row>
    <row r="853594" spans="68:68" customFormat="1">
      <c r="BP853594" s="90"/>
    </row>
    <row r="853595" spans="68:68" customFormat="1">
      <c r="BP853595" s="90"/>
    </row>
    <row r="853596" spans="68:68" customFormat="1">
      <c r="BP853596" s="90"/>
    </row>
    <row r="853597" spans="68:68" customFormat="1">
      <c r="BP853597" s="90"/>
    </row>
    <row r="853598" spans="68:68" customFormat="1">
      <c r="BP853598" s="90"/>
    </row>
    <row r="853599" spans="68:68" customFormat="1">
      <c r="BP853599" s="90"/>
    </row>
    <row r="853600" spans="68:68" customFormat="1">
      <c r="BP853600" s="90"/>
    </row>
    <row r="853601" spans="68:68" customFormat="1">
      <c r="BP853601" s="90"/>
    </row>
    <row r="853602" spans="68:68" customFormat="1">
      <c r="BP853602" s="90"/>
    </row>
    <row r="853603" spans="68:68" customFormat="1">
      <c r="BP853603" s="90"/>
    </row>
    <row r="853604" spans="68:68" customFormat="1">
      <c r="BP853604" s="90"/>
    </row>
    <row r="853605" spans="68:68" customFormat="1">
      <c r="BP853605" s="90"/>
    </row>
    <row r="853606" spans="68:68" customFormat="1">
      <c r="BP853606" s="90"/>
    </row>
    <row r="853607" spans="68:68" customFormat="1">
      <c r="BP853607" s="90"/>
    </row>
    <row r="853608" spans="68:68" customFormat="1">
      <c r="BP853608" s="90"/>
    </row>
    <row r="853609" spans="68:68" customFormat="1">
      <c r="BP853609" s="90"/>
    </row>
    <row r="853610" spans="68:68" customFormat="1">
      <c r="BP853610" s="90"/>
    </row>
    <row r="853611" spans="68:68" customFormat="1">
      <c r="BP853611" s="90"/>
    </row>
    <row r="853612" spans="68:68" customFormat="1">
      <c r="BP853612" s="90"/>
    </row>
    <row r="853613" spans="68:68" customFormat="1">
      <c r="BP853613" s="90"/>
    </row>
    <row r="853614" spans="68:68" customFormat="1">
      <c r="BP853614" s="90"/>
    </row>
    <row r="853615" spans="68:68" customFormat="1">
      <c r="BP853615" s="90"/>
    </row>
    <row r="853616" spans="68:68" customFormat="1">
      <c r="BP853616" s="90"/>
    </row>
    <row r="853617" spans="68:68" customFormat="1">
      <c r="BP853617" s="90"/>
    </row>
    <row r="853618" spans="68:68" customFormat="1">
      <c r="BP853618" s="90"/>
    </row>
    <row r="853619" spans="68:68" customFormat="1">
      <c r="BP853619" s="90"/>
    </row>
    <row r="853620" spans="68:68" customFormat="1">
      <c r="BP853620" s="90"/>
    </row>
    <row r="853621" spans="68:68" customFormat="1">
      <c r="BP853621" s="90"/>
    </row>
    <row r="853622" spans="68:68" customFormat="1">
      <c r="BP853622" s="90"/>
    </row>
    <row r="853623" spans="68:68" customFormat="1">
      <c r="BP853623" s="90"/>
    </row>
    <row r="853624" spans="68:68" customFormat="1">
      <c r="BP853624" s="90"/>
    </row>
    <row r="853625" spans="68:68" customFormat="1">
      <c r="BP853625" s="90"/>
    </row>
    <row r="853626" spans="68:68" customFormat="1">
      <c r="BP853626" s="90"/>
    </row>
    <row r="853627" spans="68:68" customFormat="1">
      <c r="BP853627" s="90"/>
    </row>
    <row r="853628" spans="68:68" customFormat="1">
      <c r="BP853628" s="90"/>
    </row>
    <row r="853629" spans="68:68" customFormat="1">
      <c r="BP853629" s="90"/>
    </row>
    <row r="853630" spans="68:68" customFormat="1">
      <c r="BP853630" s="90"/>
    </row>
    <row r="853631" spans="68:68" customFormat="1">
      <c r="BP853631" s="90"/>
    </row>
    <row r="853632" spans="68:68" customFormat="1">
      <c r="BP853632" s="90"/>
    </row>
    <row r="853633" spans="68:68" customFormat="1">
      <c r="BP853633" s="90"/>
    </row>
    <row r="853634" spans="68:68" customFormat="1">
      <c r="BP853634" s="90"/>
    </row>
    <row r="853635" spans="68:68" customFormat="1">
      <c r="BP853635" s="90"/>
    </row>
    <row r="853636" spans="68:68" customFormat="1">
      <c r="BP853636" s="90"/>
    </row>
    <row r="853637" spans="68:68" customFormat="1">
      <c r="BP853637" s="90"/>
    </row>
    <row r="853638" spans="68:68" customFormat="1">
      <c r="BP853638" s="90"/>
    </row>
    <row r="853639" spans="68:68" customFormat="1">
      <c r="BP853639" s="90"/>
    </row>
    <row r="853640" spans="68:68" customFormat="1">
      <c r="BP853640" s="90"/>
    </row>
    <row r="853641" spans="68:68" customFormat="1">
      <c r="BP853641" s="90"/>
    </row>
    <row r="853642" spans="68:68" customFormat="1">
      <c r="BP853642" s="90"/>
    </row>
    <row r="853643" spans="68:68" customFormat="1">
      <c r="BP853643" s="90"/>
    </row>
    <row r="853644" spans="68:68" customFormat="1">
      <c r="BP853644" s="90"/>
    </row>
    <row r="853645" spans="68:68" customFormat="1">
      <c r="BP853645" s="90"/>
    </row>
    <row r="853646" spans="68:68" customFormat="1">
      <c r="BP853646" s="90"/>
    </row>
    <row r="853647" spans="68:68" customFormat="1">
      <c r="BP853647" s="90"/>
    </row>
    <row r="853648" spans="68:68" customFormat="1">
      <c r="BP853648" s="90"/>
    </row>
    <row r="853649" spans="68:68" customFormat="1">
      <c r="BP853649" s="90"/>
    </row>
    <row r="853650" spans="68:68" customFormat="1">
      <c r="BP853650" s="90"/>
    </row>
    <row r="853651" spans="68:68" customFormat="1">
      <c r="BP853651" s="90"/>
    </row>
    <row r="853652" spans="68:68" customFormat="1">
      <c r="BP853652" s="90"/>
    </row>
    <row r="853653" spans="68:68" customFormat="1">
      <c r="BP853653" s="90"/>
    </row>
    <row r="853654" spans="68:68" customFormat="1">
      <c r="BP853654" s="90"/>
    </row>
    <row r="853655" spans="68:68" customFormat="1">
      <c r="BP853655" s="90"/>
    </row>
    <row r="853656" spans="68:68" customFormat="1">
      <c r="BP853656" s="90"/>
    </row>
    <row r="853657" spans="68:68" customFormat="1">
      <c r="BP853657" s="90"/>
    </row>
    <row r="853658" spans="68:68" customFormat="1">
      <c r="BP853658" s="90"/>
    </row>
    <row r="853659" spans="68:68" customFormat="1">
      <c r="BP853659" s="90"/>
    </row>
    <row r="853660" spans="68:68" customFormat="1">
      <c r="BP853660" s="90"/>
    </row>
    <row r="853661" spans="68:68" customFormat="1">
      <c r="BP853661" s="90"/>
    </row>
    <row r="853662" spans="68:68" customFormat="1">
      <c r="BP853662" s="90"/>
    </row>
    <row r="853663" spans="68:68" customFormat="1">
      <c r="BP853663" s="90"/>
    </row>
    <row r="853664" spans="68:68" customFormat="1">
      <c r="BP853664" s="90"/>
    </row>
    <row r="853665" spans="68:68" customFormat="1">
      <c r="BP853665" s="90"/>
    </row>
    <row r="853666" spans="68:68" customFormat="1">
      <c r="BP853666" s="90"/>
    </row>
    <row r="853667" spans="68:68" customFormat="1">
      <c r="BP853667" s="90"/>
    </row>
    <row r="853668" spans="68:68" customFormat="1">
      <c r="BP853668" s="90"/>
    </row>
    <row r="853669" spans="68:68" customFormat="1">
      <c r="BP853669" s="90"/>
    </row>
    <row r="853670" spans="68:68" customFormat="1">
      <c r="BP853670" s="90"/>
    </row>
    <row r="853671" spans="68:68" customFormat="1">
      <c r="BP853671" s="90"/>
    </row>
    <row r="853672" spans="68:68" customFormat="1">
      <c r="BP853672" s="90"/>
    </row>
    <row r="853673" spans="68:68" customFormat="1">
      <c r="BP853673" s="90"/>
    </row>
    <row r="853674" spans="68:68" customFormat="1">
      <c r="BP853674" s="90"/>
    </row>
    <row r="853675" spans="68:68" customFormat="1">
      <c r="BP853675" s="90"/>
    </row>
    <row r="853676" spans="68:68" customFormat="1">
      <c r="BP853676" s="90"/>
    </row>
    <row r="853677" spans="68:68" customFormat="1">
      <c r="BP853677" s="90"/>
    </row>
    <row r="853678" spans="68:68" customFormat="1">
      <c r="BP853678" s="90"/>
    </row>
    <row r="853679" spans="68:68" customFormat="1">
      <c r="BP853679" s="90"/>
    </row>
    <row r="853680" spans="68:68" customFormat="1">
      <c r="BP853680" s="90"/>
    </row>
    <row r="853681" spans="68:68" customFormat="1">
      <c r="BP853681" s="90"/>
    </row>
    <row r="853682" spans="68:68" customFormat="1">
      <c r="BP853682" s="90"/>
    </row>
    <row r="853683" spans="68:68" customFormat="1">
      <c r="BP853683" s="90"/>
    </row>
    <row r="853684" spans="68:68" customFormat="1">
      <c r="BP853684" s="90"/>
    </row>
    <row r="853685" spans="68:68" customFormat="1">
      <c r="BP853685" s="90"/>
    </row>
    <row r="853686" spans="68:68" customFormat="1">
      <c r="BP853686" s="90"/>
    </row>
    <row r="853687" spans="68:68" customFormat="1">
      <c r="BP853687" s="90"/>
    </row>
    <row r="853688" spans="68:68" customFormat="1">
      <c r="BP853688" s="90"/>
    </row>
    <row r="853689" spans="68:68" customFormat="1">
      <c r="BP853689" s="90"/>
    </row>
    <row r="853690" spans="68:68" customFormat="1">
      <c r="BP853690" s="90"/>
    </row>
    <row r="853691" spans="68:68" customFormat="1">
      <c r="BP853691" s="90"/>
    </row>
    <row r="853692" spans="68:68" customFormat="1">
      <c r="BP853692" s="90"/>
    </row>
    <row r="853693" spans="68:68" customFormat="1">
      <c r="BP853693" s="90"/>
    </row>
    <row r="853694" spans="68:68" customFormat="1">
      <c r="BP853694" s="90"/>
    </row>
    <row r="853695" spans="68:68" customFormat="1">
      <c r="BP853695" s="90"/>
    </row>
    <row r="853696" spans="68:68" customFormat="1">
      <c r="BP853696" s="90"/>
    </row>
    <row r="853697" spans="68:68" customFormat="1">
      <c r="BP853697" s="90"/>
    </row>
    <row r="853698" spans="68:68" customFormat="1">
      <c r="BP853698" s="90"/>
    </row>
    <row r="853699" spans="68:68" customFormat="1">
      <c r="BP853699" s="90"/>
    </row>
    <row r="853700" spans="68:68" customFormat="1">
      <c r="BP853700" s="90"/>
    </row>
    <row r="853701" spans="68:68" customFormat="1">
      <c r="BP853701" s="90"/>
    </row>
    <row r="853702" spans="68:68" customFormat="1">
      <c r="BP853702" s="90"/>
    </row>
    <row r="853703" spans="68:68" customFormat="1">
      <c r="BP853703" s="90"/>
    </row>
    <row r="853704" spans="68:68" customFormat="1">
      <c r="BP853704" s="90"/>
    </row>
    <row r="853705" spans="68:68" customFormat="1">
      <c r="BP853705" s="90"/>
    </row>
    <row r="853706" spans="68:68" customFormat="1">
      <c r="BP853706" s="90"/>
    </row>
    <row r="853707" spans="68:68" customFormat="1">
      <c r="BP853707" s="90"/>
    </row>
    <row r="853708" spans="68:68" customFormat="1">
      <c r="BP853708" s="90"/>
    </row>
    <row r="853709" spans="68:68" customFormat="1">
      <c r="BP853709" s="90"/>
    </row>
    <row r="853710" spans="68:68" customFormat="1">
      <c r="BP853710" s="90"/>
    </row>
    <row r="853711" spans="68:68" customFormat="1">
      <c r="BP853711" s="90"/>
    </row>
    <row r="853712" spans="68:68" customFormat="1">
      <c r="BP853712" s="90"/>
    </row>
    <row r="853713" spans="68:68" customFormat="1">
      <c r="BP853713" s="90"/>
    </row>
    <row r="853714" spans="68:68" customFormat="1">
      <c r="BP853714" s="90"/>
    </row>
    <row r="853715" spans="68:68" customFormat="1">
      <c r="BP853715" s="90"/>
    </row>
    <row r="853716" spans="68:68" customFormat="1">
      <c r="BP853716" s="90"/>
    </row>
    <row r="853717" spans="68:68" customFormat="1">
      <c r="BP853717" s="90"/>
    </row>
    <row r="853718" spans="68:68" customFormat="1">
      <c r="BP853718" s="90"/>
    </row>
    <row r="853719" spans="68:68" customFormat="1">
      <c r="BP853719" s="90"/>
    </row>
    <row r="853720" spans="68:68" customFormat="1">
      <c r="BP853720" s="90"/>
    </row>
    <row r="853721" spans="68:68" customFormat="1">
      <c r="BP853721" s="90"/>
    </row>
    <row r="853722" spans="68:68" customFormat="1">
      <c r="BP853722" s="90"/>
    </row>
    <row r="853723" spans="68:68" customFormat="1">
      <c r="BP853723" s="90"/>
    </row>
    <row r="853724" spans="68:68" customFormat="1">
      <c r="BP853724" s="90"/>
    </row>
    <row r="853725" spans="68:68" customFormat="1">
      <c r="BP853725" s="90"/>
    </row>
    <row r="853726" spans="68:68" customFormat="1">
      <c r="BP853726" s="90"/>
    </row>
    <row r="853727" spans="68:68" customFormat="1">
      <c r="BP853727" s="90"/>
    </row>
    <row r="853728" spans="68:68" customFormat="1">
      <c r="BP853728" s="90"/>
    </row>
    <row r="853729" spans="68:68" customFormat="1">
      <c r="BP853729" s="90"/>
    </row>
    <row r="853730" spans="68:68" customFormat="1">
      <c r="BP853730" s="90"/>
    </row>
    <row r="853731" spans="68:68" customFormat="1">
      <c r="BP853731" s="90"/>
    </row>
    <row r="853732" spans="68:68" customFormat="1">
      <c r="BP853732" s="90"/>
    </row>
    <row r="853733" spans="68:68" customFormat="1">
      <c r="BP853733" s="90"/>
    </row>
    <row r="853734" spans="68:68" customFormat="1">
      <c r="BP853734" s="90"/>
    </row>
    <row r="853735" spans="68:68" customFormat="1">
      <c r="BP853735" s="90"/>
    </row>
    <row r="853736" spans="68:68" customFormat="1">
      <c r="BP853736" s="90"/>
    </row>
    <row r="853737" spans="68:68" customFormat="1">
      <c r="BP853737" s="90"/>
    </row>
    <row r="853738" spans="68:68" customFormat="1">
      <c r="BP853738" s="90"/>
    </row>
    <row r="853739" spans="68:68" customFormat="1">
      <c r="BP853739" s="90"/>
    </row>
    <row r="853740" spans="68:68" customFormat="1">
      <c r="BP853740" s="90"/>
    </row>
    <row r="853741" spans="68:68" customFormat="1">
      <c r="BP853741" s="90"/>
    </row>
    <row r="853742" spans="68:68" customFormat="1">
      <c r="BP853742" s="90"/>
    </row>
    <row r="853743" spans="68:68" customFormat="1">
      <c r="BP853743" s="90"/>
    </row>
    <row r="853744" spans="68:68" customFormat="1">
      <c r="BP853744" s="90"/>
    </row>
    <row r="853745" spans="68:68" customFormat="1">
      <c r="BP853745" s="90"/>
    </row>
    <row r="853746" spans="68:68" customFormat="1">
      <c r="BP853746" s="90"/>
    </row>
    <row r="853747" spans="68:68" customFormat="1">
      <c r="BP853747" s="90"/>
    </row>
    <row r="853748" spans="68:68" customFormat="1">
      <c r="BP853748" s="90"/>
    </row>
    <row r="853749" spans="68:68" customFormat="1">
      <c r="BP853749" s="90"/>
    </row>
    <row r="853750" spans="68:68" customFormat="1">
      <c r="BP853750" s="90"/>
    </row>
    <row r="853751" spans="68:68" customFormat="1">
      <c r="BP853751" s="90"/>
    </row>
    <row r="853752" spans="68:68" customFormat="1">
      <c r="BP853752" s="90"/>
    </row>
    <row r="853753" spans="68:68" customFormat="1">
      <c r="BP853753" s="90"/>
    </row>
    <row r="853754" spans="68:68" customFormat="1">
      <c r="BP853754" s="90"/>
    </row>
    <row r="853755" spans="68:68" customFormat="1">
      <c r="BP853755" s="90"/>
    </row>
    <row r="853756" spans="68:68" customFormat="1">
      <c r="BP853756" s="90"/>
    </row>
    <row r="853757" spans="68:68" customFormat="1">
      <c r="BP853757" s="90"/>
    </row>
    <row r="853758" spans="68:68" customFormat="1">
      <c r="BP853758" s="90"/>
    </row>
    <row r="853759" spans="68:68" customFormat="1">
      <c r="BP853759" s="90"/>
    </row>
    <row r="853760" spans="68:68" customFormat="1">
      <c r="BP853760" s="90"/>
    </row>
    <row r="853761" spans="68:68" customFormat="1">
      <c r="BP853761" s="90"/>
    </row>
    <row r="853762" spans="68:68" customFormat="1">
      <c r="BP853762" s="90"/>
    </row>
    <row r="853763" spans="68:68" customFormat="1">
      <c r="BP853763" s="90"/>
    </row>
    <row r="853764" spans="68:68" customFormat="1">
      <c r="BP853764" s="90"/>
    </row>
    <row r="853765" spans="68:68" customFormat="1">
      <c r="BP853765" s="90"/>
    </row>
    <row r="853766" spans="68:68" customFormat="1">
      <c r="BP853766" s="90"/>
    </row>
    <row r="853767" spans="68:68" customFormat="1">
      <c r="BP853767" s="90"/>
    </row>
    <row r="853768" spans="68:68" customFormat="1">
      <c r="BP853768" s="90"/>
    </row>
    <row r="853769" spans="68:68" customFormat="1">
      <c r="BP853769" s="90"/>
    </row>
    <row r="853770" spans="68:68" customFormat="1">
      <c r="BP853770" s="90"/>
    </row>
    <row r="853771" spans="68:68" customFormat="1">
      <c r="BP853771" s="90"/>
    </row>
    <row r="853772" spans="68:68" customFormat="1">
      <c r="BP853772" s="90"/>
    </row>
    <row r="853773" spans="68:68" customFormat="1">
      <c r="BP853773" s="90"/>
    </row>
    <row r="853774" spans="68:68" customFormat="1">
      <c r="BP853774" s="90"/>
    </row>
    <row r="853775" spans="68:68" customFormat="1">
      <c r="BP853775" s="90"/>
    </row>
    <row r="853776" spans="68:68" customFormat="1">
      <c r="BP853776" s="90"/>
    </row>
    <row r="853777" spans="68:68" customFormat="1">
      <c r="BP853777" s="90"/>
    </row>
    <row r="853778" spans="68:68" customFormat="1">
      <c r="BP853778" s="90"/>
    </row>
    <row r="853779" spans="68:68" customFormat="1">
      <c r="BP853779" s="90"/>
    </row>
    <row r="853780" spans="68:68" customFormat="1">
      <c r="BP853780" s="90"/>
    </row>
    <row r="853781" spans="68:68" customFormat="1">
      <c r="BP853781" s="90"/>
    </row>
    <row r="853782" spans="68:68" customFormat="1">
      <c r="BP853782" s="90"/>
    </row>
    <row r="853783" spans="68:68" customFormat="1">
      <c r="BP853783" s="90"/>
    </row>
    <row r="853784" spans="68:68" customFormat="1">
      <c r="BP853784" s="90"/>
    </row>
    <row r="853785" spans="68:68" customFormat="1">
      <c r="BP853785" s="90"/>
    </row>
    <row r="853786" spans="68:68" customFormat="1">
      <c r="BP853786" s="90"/>
    </row>
    <row r="853787" spans="68:68" customFormat="1">
      <c r="BP853787" s="90"/>
    </row>
    <row r="853788" spans="68:68" customFormat="1">
      <c r="BP853788" s="90"/>
    </row>
    <row r="853789" spans="68:68" customFormat="1">
      <c r="BP853789" s="90"/>
    </row>
    <row r="853790" spans="68:68" customFormat="1">
      <c r="BP853790" s="90"/>
    </row>
    <row r="853791" spans="68:68" customFormat="1">
      <c r="BP853791" s="90"/>
    </row>
    <row r="853792" spans="68:68" customFormat="1">
      <c r="BP853792" s="90"/>
    </row>
    <row r="853793" spans="68:68" customFormat="1">
      <c r="BP853793" s="90"/>
    </row>
    <row r="853794" spans="68:68" customFormat="1">
      <c r="BP853794" s="90"/>
    </row>
    <row r="853795" spans="68:68" customFormat="1">
      <c r="BP853795" s="90"/>
    </row>
    <row r="853796" spans="68:68" customFormat="1">
      <c r="BP853796" s="90"/>
    </row>
    <row r="853797" spans="68:68" customFormat="1">
      <c r="BP853797" s="90"/>
    </row>
    <row r="853798" spans="68:68" customFormat="1">
      <c r="BP853798" s="90"/>
    </row>
    <row r="853799" spans="68:68" customFormat="1">
      <c r="BP853799" s="90"/>
    </row>
    <row r="853800" spans="68:68" customFormat="1">
      <c r="BP853800" s="90"/>
    </row>
    <row r="853801" spans="68:68" customFormat="1">
      <c r="BP853801" s="90"/>
    </row>
    <row r="853802" spans="68:68" customFormat="1">
      <c r="BP853802" s="90"/>
    </row>
    <row r="853803" spans="68:68" customFormat="1">
      <c r="BP853803" s="90"/>
    </row>
    <row r="853804" spans="68:68" customFormat="1">
      <c r="BP853804" s="90"/>
    </row>
    <row r="853805" spans="68:68" customFormat="1">
      <c r="BP853805" s="90"/>
    </row>
    <row r="853806" spans="68:68" customFormat="1">
      <c r="BP853806" s="90"/>
    </row>
    <row r="853807" spans="68:68" customFormat="1">
      <c r="BP853807" s="90"/>
    </row>
    <row r="853808" spans="68:68" customFormat="1">
      <c r="BP853808" s="90"/>
    </row>
    <row r="853809" spans="68:68" customFormat="1">
      <c r="BP853809" s="90"/>
    </row>
    <row r="853810" spans="68:68" customFormat="1">
      <c r="BP853810" s="90"/>
    </row>
    <row r="853811" spans="68:68" customFormat="1">
      <c r="BP853811" s="90"/>
    </row>
    <row r="853812" spans="68:68" customFormat="1">
      <c r="BP853812" s="90"/>
    </row>
    <row r="853813" spans="68:68" customFormat="1">
      <c r="BP853813" s="90"/>
    </row>
    <row r="853814" spans="68:68" customFormat="1">
      <c r="BP853814" s="90"/>
    </row>
    <row r="853815" spans="68:68" customFormat="1">
      <c r="BP853815" s="90"/>
    </row>
    <row r="853816" spans="68:68" customFormat="1">
      <c r="BP853816" s="90"/>
    </row>
    <row r="853817" spans="68:68" customFormat="1">
      <c r="BP853817" s="90"/>
    </row>
    <row r="853818" spans="68:68" customFormat="1">
      <c r="BP853818" s="90"/>
    </row>
    <row r="853819" spans="68:68" customFormat="1">
      <c r="BP853819" s="90"/>
    </row>
    <row r="853820" spans="68:68" customFormat="1">
      <c r="BP853820" s="90"/>
    </row>
    <row r="853821" spans="68:68" customFormat="1">
      <c r="BP853821" s="90"/>
    </row>
    <row r="853822" spans="68:68" customFormat="1">
      <c r="BP853822" s="90"/>
    </row>
    <row r="853823" spans="68:68" customFormat="1">
      <c r="BP853823" s="90"/>
    </row>
    <row r="853824" spans="68:68" customFormat="1">
      <c r="BP853824" s="90"/>
    </row>
    <row r="853825" spans="68:68" customFormat="1">
      <c r="BP853825" s="90"/>
    </row>
    <row r="853826" spans="68:68" customFormat="1">
      <c r="BP853826" s="90"/>
    </row>
    <row r="853827" spans="68:68" customFormat="1">
      <c r="BP853827" s="90"/>
    </row>
    <row r="853828" spans="68:68" customFormat="1">
      <c r="BP853828" s="90"/>
    </row>
    <row r="853829" spans="68:68" customFormat="1">
      <c r="BP853829" s="90"/>
    </row>
    <row r="853830" spans="68:68" customFormat="1">
      <c r="BP853830" s="90"/>
    </row>
    <row r="853831" spans="68:68" customFormat="1">
      <c r="BP853831" s="90"/>
    </row>
    <row r="853832" spans="68:68" customFormat="1">
      <c r="BP853832" s="90"/>
    </row>
    <row r="853833" spans="68:68" customFormat="1">
      <c r="BP853833" s="90"/>
    </row>
    <row r="853834" spans="68:68" customFormat="1">
      <c r="BP853834" s="90"/>
    </row>
    <row r="853835" spans="68:68" customFormat="1">
      <c r="BP853835" s="90"/>
    </row>
    <row r="853836" spans="68:68" customFormat="1">
      <c r="BP853836" s="90"/>
    </row>
    <row r="853837" spans="68:68" customFormat="1">
      <c r="BP853837" s="90"/>
    </row>
    <row r="853838" spans="68:68" customFormat="1">
      <c r="BP853838" s="90"/>
    </row>
    <row r="853839" spans="68:68" customFormat="1">
      <c r="BP853839" s="90"/>
    </row>
    <row r="853840" spans="68:68" customFormat="1">
      <c r="BP853840" s="90"/>
    </row>
    <row r="853841" spans="68:68" customFormat="1">
      <c r="BP853841" s="90"/>
    </row>
    <row r="853842" spans="68:68" customFormat="1">
      <c r="BP853842" s="90"/>
    </row>
    <row r="853843" spans="68:68" customFormat="1">
      <c r="BP853843" s="90"/>
    </row>
    <row r="853844" spans="68:68" customFormat="1">
      <c r="BP853844" s="90"/>
    </row>
    <row r="853845" spans="68:68" customFormat="1">
      <c r="BP853845" s="90"/>
    </row>
    <row r="853846" spans="68:68" customFormat="1">
      <c r="BP853846" s="90"/>
    </row>
    <row r="853847" spans="68:68" customFormat="1">
      <c r="BP853847" s="90"/>
    </row>
    <row r="853848" spans="68:68" customFormat="1">
      <c r="BP853848" s="90"/>
    </row>
    <row r="853849" spans="68:68" customFormat="1">
      <c r="BP853849" s="90"/>
    </row>
    <row r="853850" spans="68:68" customFormat="1">
      <c r="BP853850" s="90"/>
    </row>
    <row r="853851" spans="68:68" customFormat="1">
      <c r="BP853851" s="90"/>
    </row>
    <row r="853852" spans="68:68" customFormat="1">
      <c r="BP853852" s="90"/>
    </row>
    <row r="853853" spans="68:68" customFormat="1">
      <c r="BP853853" s="90"/>
    </row>
    <row r="853854" spans="68:68" customFormat="1">
      <c r="BP853854" s="90"/>
    </row>
    <row r="853855" spans="68:68" customFormat="1">
      <c r="BP853855" s="90"/>
    </row>
    <row r="853856" spans="68:68" customFormat="1">
      <c r="BP853856" s="90"/>
    </row>
    <row r="853857" spans="68:68" customFormat="1">
      <c r="BP853857" s="90"/>
    </row>
    <row r="853858" spans="68:68" customFormat="1">
      <c r="BP853858" s="90"/>
    </row>
    <row r="853859" spans="68:68" customFormat="1">
      <c r="BP853859" s="90"/>
    </row>
    <row r="853860" spans="68:68" customFormat="1">
      <c r="BP853860" s="90"/>
    </row>
    <row r="853861" spans="68:68" customFormat="1">
      <c r="BP853861" s="90"/>
    </row>
    <row r="853862" spans="68:68" customFormat="1">
      <c r="BP853862" s="90"/>
    </row>
    <row r="853863" spans="68:68" customFormat="1">
      <c r="BP853863" s="90"/>
    </row>
    <row r="853864" spans="68:68" customFormat="1">
      <c r="BP853864" s="90"/>
    </row>
    <row r="853865" spans="68:68" customFormat="1">
      <c r="BP853865" s="90"/>
    </row>
    <row r="853866" spans="68:68" customFormat="1">
      <c r="BP853866" s="90"/>
    </row>
    <row r="853867" spans="68:68" customFormat="1">
      <c r="BP853867" s="90"/>
    </row>
    <row r="853868" spans="68:68" customFormat="1">
      <c r="BP853868" s="90"/>
    </row>
    <row r="853869" spans="68:68" customFormat="1">
      <c r="BP853869" s="90"/>
    </row>
    <row r="853870" spans="68:68" customFormat="1">
      <c r="BP853870" s="90"/>
    </row>
    <row r="853871" spans="68:68" customFormat="1">
      <c r="BP853871" s="90"/>
    </row>
    <row r="853872" spans="68:68" customFormat="1">
      <c r="BP853872" s="90"/>
    </row>
    <row r="853873" spans="68:68" customFormat="1">
      <c r="BP853873" s="90"/>
    </row>
    <row r="853874" spans="68:68" customFormat="1">
      <c r="BP853874" s="90"/>
    </row>
    <row r="853875" spans="68:68" customFormat="1">
      <c r="BP853875" s="90"/>
    </row>
    <row r="853876" spans="68:68" customFormat="1">
      <c r="BP853876" s="90"/>
    </row>
    <row r="853877" spans="68:68" customFormat="1">
      <c r="BP853877" s="90"/>
    </row>
    <row r="853878" spans="68:68" customFormat="1">
      <c r="BP853878" s="90"/>
    </row>
    <row r="853879" spans="68:68" customFormat="1">
      <c r="BP853879" s="90"/>
    </row>
    <row r="853880" spans="68:68" customFormat="1">
      <c r="BP853880" s="90"/>
    </row>
    <row r="853881" spans="68:68" customFormat="1">
      <c r="BP853881" s="90"/>
    </row>
    <row r="853882" spans="68:68" customFormat="1">
      <c r="BP853882" s="90"/>
    </row>
    <row r="853883" spans="68:68" customFormat="1">
      <c r="BP853883" s="90"/>
    </row>
    <row r="853884" spans="68:68" customFormat="1">
      <c r="BP853884" s="90"/>
    </row>
    <row r="853885" spans="68:68" customFormat="1">
      <c r="BP853885" s="90"/>
    </row>
    <row r="853886" spans="68:68" customFormat="1">
      <c r="BP853886" s="90"/>
    </row>
    <row r="853887" spans="68:68" customFormat="1">
      <c r="BP853887" s="90"/>
    </row>
    <row r="853888" spans="68:68" customFormat="1">
      <c r="BP853888" s="90"/>
    </row>
    <row r="853889" spans="68:68" customFormat="1">
      <c r="BP853889" s="90"/>
    </row>
    <row r="853890" spans="68:68" customFormat="1">
      <c r="BP853890" s="90"/>
    </row>
    <row r="853891" spans="68:68" customFormat="1">
      <c r="BP853891" s="90"/>
    </row>
    <row r="853892" spans="68:68" customFormat="1">
      <c r="BP853892" s="90"/>
    </row>
    <row r="853893" spans="68:68" customFormat="1">
      <c r="BP853893" s="90"/>
    </row>
    <row r="853894" spans="68:68" customFormat="1">
      <c r="BP853894" s="90"/>
    </row>
    <row r="853895" spans="68:68" customFormat="1">
      <c r="BP853895" s="90"/>
    </row>
    <row r="853896" spans="68:68" customFormat="1">
      <c r="BP853896" s="90"/>
    </row>
    <row r="853897" spans="68:68" customFormat="1">
      <c r="BP853897" s="90"/>
    </row>
    <row r="853898" spans="68:68" customFormat="1">
      <c r="BP853898" s="90"/>
    </row>
    <row r="853899" spans="68:68" customFormat="1">
      <c r="BP853899" s="90"/>
    </row>
    <row r="853900" spans="68:68" customFormat="1">
      <c r="BP853900" s="90"/>
    </row>
    <row r="853901" spans="68:68" customFormat="1">
      <c r="BP853901" s="90"/>
    </row>
    <row r="853902" spans="68:68" customFormat="1">
      <c r="BP853902" s="90"/>
    </row>
    <row r="853903" spans="68:68" customFormat="1">
      <c r="BP853903" s="90"/>
    </row>
    <row r="853904" spans="68:68" customFormat="1">
      <c r="BP853904" s="90"/>
    </row>
    <row r="853905" spans="68:68" customFormat="1">
      <c r="BP853905" s="90"/>
    </row>
    <row r="853906" spans="68:68" customFormat="1">
      <c r="BP853906" s="90"/>
    </row>
    <row r="853907" spans="68:68" customFormat="1">
      <c r="BP853907" s="90"/>
    </row>
    <row r="853908" spans="68:68" customFormat="1">
      <c r="BP853908" s="90"/>
    </row>
    <row r="853909" spans="68:68" customFormat="1">
      <c r="BP853909" s="90"/>
    </row>
    <row r="853910" spans="68:68" customFormat="1">
      <c r="BP853910" s="90"/>
    </row>
    <row r="853911" spans="68:68" customFormat="1">
      <c r="BP853911" s="90"/>
    </row>
    <row r="853912" spans="68:68" customFormat="1">
      <c r="BP853912" s="90"/>
    </row>
    <row r="853913" spans="68:68" customFormat="1">
      <c r="BP853913" s="90"/>
    </row>
    <row r="853914" spans="68:68" customFormat="1">
      <c r="BP853914" s="90"/>
    </row>
    <row r="853915" spans="68:68" customFormat="1">
      <c r="BP853915" s="90"/>
    </row>
    <row r="853916" spans="68:68" customFormat="1">
      <c r="BP853916" s="90"/>
    </row>
    <row r="853917" spans="68:68" customFormat="1">
      <c r="BP853917" s="90"/>
    </row>
    <row r="853918" spans="68:68" customFormat="1">
      <c r="BP853918" s="90"/>
    </row>
    <row r="853919" spans="68:68" customFormat="1">
      <c r="BP853919" s="90"/>
    </row>
    <row r="853920" spans="68:68" customFormat="1">
      <c r="BP853920" s="90"/>
    </row>
    <row r="853921" spans="68:68" customFormat="1">
      <c r="BP853921" s="90"/>
    </row>
    <row r="853922" spans="68:68" customFormat="1">
      <c r="BP853922" s="90"/>
    </row>
    <row r="853923" spans="68:68" customFormat="1">
      <c r="BP853923" s="90"/>
    </row>
    <row r="853924" spans="68:68" customFormat="1">
      <c r="BP853924" s="90"/>
    </row>
    <row r="853925" spans="68:68" customFormat="1">
      <c r="BP853925" s="90"/>
    </row>
    <row r="853926" spans="68:68" customFormat="1">
      <c r="BP853926" s="90"/>
    </row>
    <row r="853927" spans="68:68" customFormat="1">
      <c r="BP853927" s="90"/>
    </row>
    <row r="853928" spans="68:68" customFormat="1">
      <c r="BP853928" s="90"/>
    </row>
    <row r="853929" spans="68:68" customFormat="1">
      <c r="BP853929" s="90"/>
    </row>
    <row r="853930" spans="68:68" customFormat="1">
      <c r="BP853930" s="90"/>
    </row>
    <row r="853931" spans="68:68" customFormat="1">
      <c r="BP853931" s="90"/>
    </row>
    <row r="853932" spans="68:68" customFormat="1">
      <c r="BP853932" s="90"/>
    </row>
    <row r="853933" spans="68:68" customFormat="1">
      <c r="BP853933" s="90"/>
    </row>
    <row r="853934" spans="68:68" customFormat="1">
      <c r="BP853934" s="90"/>
    </row>
    <row r="853935" spans="68:68" customFormat="1">
      <c r="BP853935" s="90"/>
    </row>
    <row r="853936" spans="68:68" customFormat="1">
      <c r="BP853936" s="90"/>
    </row>
    <row r="853937" spans="68:68" customFormat="1">
      <c r="BP853937" s="90"/>
    </row>
    <row r="853938" spans="68:68" customFormat="1">
      <c r="BP853938" s="90"/>
    </row>
    <row r="853939" spans="68:68" customFormat="1">
      <c r="BP853939" s="90"/>
    </row>
    <row r="853940" spans="68:68" customFormat="1">
      <c r="BP853940" s="90"/>
    </row>
    <row r="853941" spans="68:68" customFormat="1">
      <c r="BP853941" s="90"/>
    </row>
    <row r="853942" spans="68:68" customFormat="1">
      <c r="BP853942" s="90"/>
    </row>
    <row r="853943" spans="68:68" customFormat="1">
      <c r="BP853943" s="90"/>
    </row>
    <row r="853944" spans="68:68" customFormat="1">
      <c r="BP853944" s="90"/>
    </row>
    <row r="853945" spans="68:68" customFormat="1">
      <c r="BP853945" s="90"/>
    </row>
    <row r="853946" spans="68:68" customFormat="1">
      <c r="BP853946" s="90"/>
    </row>
    <row r="853947" spans="68:68" customFormat="1">
      <c r="BP853947" s="90"/>
    </row>
    <row r="853948" spans="68:68" customFormat="1">
      <c r="BP853948" s="90"/>
    </row>
    <row r="853949" spans="68:68" customFormat="1">
      <c r="BP853949" s="90"/>
    </row>
    <row r="853950" spans="68:68" customFormat="1">
      <c r="BP853950" s="90"/>
    </row>
    <row r="853951" spans="68:68" customFormat="1">
      <c r="BP853951" s="90"/>
    </row>
    <row r="853952" spans="68:68" customFormat="1">
      <c r="BP853952" s="90"/>
    </row>
    <row r="853953" spans="68:68" customFormat="1">
      <c r="BP853953" s="90"/>
    </row>
    <row r="853954" spans="68:68" customFormat="1">
      <c r="BP853954" s="90"/>
    </row>
    <row r="853955" spans="68:68" customFormat="1">
      <c r="BP853955" s="90"/>
    </row>
    <row r="853956" spans="68:68" customFormat="1">
      <c r="BP853956" s="90"/>
    </row>
    <row r="853957" spans="68:68" customFormat="1">
      <c r="BP853957" s="90"/>
    </row>
    <row r="853958" spans="68:68" customFormat="1">
      <c r="BP853958" s="90"/>
    </row>
    <row r="853959" spans="68:68" customFormat="1">
      <c r="BP853959" s="90"/>
    </row>
    <row r="853960" spans="68:68" customFormat="1">
      <c r="BP853960" s="90"/>
    </row>
    <row r="853961" spans="68:68" customFormat="1">
      <c r="BP853961" s="90"/>
    </row>
    <row r="853962" spans="68:68" customFormat="1">
      <c r="BP853962" s="90"/>
    </row>
    <row r="853963" spans="68:68" customFormat="1">
      <c r="BP853963" s="90"/>
    </row>
    <row r="853964" spans="68:68" customFormat="1">
      <c r="BP853964" s="90"/>
    </row>
    <row r="853965" spans="68:68" customFormat="1">
      <c r="BP853965" s="90"/>
    </row>
    <row r="853966" spans="68:68" customFormat="1">
      <c r="BP853966" s="90"/>
    </row>
    <row r="853967" spans="68:68" customFormat="1">
      <c r="BP853967" s="90"/>
    </row>
    <row r="853968" spans="68:68" customFormat="1">
      <c r="BP853968" s="90"/>
    </row>
    <row r="853969" spans="68:68" customFormat="1">
      <c r="BP853969" s="90"/>
    </row>
    <row r="853970" spans="68:68" customFormat="1">
      <c r="BP853970" s="90"/>
    </row>
    <row r="853971" spans="68:68" customFormat="1">
      <c r="BP853971" s="90"/>
    </row>
    <row r="853972" spans="68:68" customFormat="1">
      <c r="BP853972" s="90"/>
    </row>
    <row r="853973" spans="68:68" customFormat="1">
      <c r="BP853973" s="90"/>
    </row>
    <row r="853974" spans="68:68" customFormat="1">
      <c r="BP853974" s="90"/>
    </row>
    <row r="853975" spans="68:68" customFormat="1">
      <c r="BP853975" s="90"/>
    </row>
    <row r="853976" spans="68:68" customFormat="1">
      <c r="BP853976" s="90"/>
    </row>
    <row r="853977" spans="68:68" customFormat="1">
      <c r="BP853977" s="90"/>
    </row>
    <row r="853978" spans="68:68" customFormat="1">
      <c r="BP853978" s="90"/>
    </row>
    <row r="853979" spans="68:68" customFormat="1">
      <c r="BP853979" s="90"/>
    </row>
    <row r="853980" spans="68:68" customFormat="1">
      <c r="BP853980" s="90"/>
    </row>
    <row r="853981" spans="68:68" customFormat="1">
      <c r="BP853981" s="90"/>
    </row>
    <row r="853982" spans="68:68" customFormat="1">
      <c r="BP853982" s="90"/>
    </row>
    <row r="853983" spans="68:68" customFormat="1">
      <c r="BP853983" s="90"/>
    </row>
    <row r="853984" spans="68:68" customFormat="1">
      <c r="BP853984" s="90"/>
    </row>
    <row r="853985" spans="68:68" customFormat="1">
      <c r="BP853985" s="90"/>
    </row>
    <row r="853986" spans="68:68" customFormat="1">
      <c r="BP853986" s="90"/>
    </row>
    <row r="853987" spans="68:68" customFormat="1">
      <c r="BP853987" s="90"/>
    </row>
    <row r="853988" spans="68:68" customFormat="1">
      <c r="BP853988" s="90"/>
    </row>
    <row r="853989" spans="68:68" customFormat="1">
      <c r="BP853989" s="90"/>
    </row>
    <row r="853990" spans="68:68" customFormat="1">
      <c r="BP853990" s="90"/>
    </row>
    <row r="853991" spans="68:68" customFormat="1">
      <c r="BP853991" s="90"/>
    </row>
    <row r="853992" spans="68:68" customFormat="1">
      <c r="BP853992" s="90"/>
    </row>
    <row r="853993" spans="68:68" customFormat="1">
      <c r="BP853993" s="90"/>
    </row>
    <row r="853994" spans="68:68" customFormat="1">
      <c r="BP853994" s="90"/>
    </row>
    <row r="853995" spans="68:68" customFormat="1">
      <c r="BP853995" s="90"/>
    </row>
    <row r="853996" spans="68:68" customFormat="1">
      <c r="BP853996" s="90"/>
    </row>
    <row r="853997" spans="68:68" customFormat="1">
      <c r="BP853997" s="90"/>
    </row>
    <row r="853998" spans="68:68" customFormat="1">
      <c r="BP853998" s="90"/>
    </row>
    <row r="853999" spans="68:68" customFormat="1">
      <c r="BP853999" s="90"/>
    </row>
    <row r="854000" spans="68:68" customFormat="1">
      <c r="BP854000" s="90"/>
    </row>
    <row r="854001" spans="68:68" customFormat="1">
      <c r="BP854001" s="90"/>
    </row>
    <row r="854002" spans="68:68" customFormat="1">
      <c r="BP854002" s="90"/>
    </row>
    <row r="854003" spans="68:68" customFormat="1">
      <c r="BP854003" s="90"/>
    </row>
    <row r="854004" spans="68:68" customFormat="1">
      <c r="BP854004" s="90"/>
    </row>
    <row r="854005" spans="68:68" customFormat="1">
      <c r="BP854005" s="90"/>
    </row>
    <row r="854006" spans="68:68" customFormat="1">
      <c r="BP854006" s="90"/>
    </row>
    <row r="854007" spans="68:68" customFormat="1">
      <c r="BP854007" s="90"/>
    </row>
    <row r="854008" spans="68:68" customFormat="1">
      <c r="BP854008" s="90"/>
    </row>
    <row r="854009" spans="68:68" customFormat="1">
      <c r="BP854009" s="90"/>
    </row>
    <row r="854010" spans="68:68" customFormat="1">
      <c r="BP854010" s="90"/>
    </row>
    <row r="854011" spans="68:68" customFormat="1">
      <c r="BP854011" s="90"/>
    </row>
    <row r="854012" spans="68:68" customFormat="1">
      <c r="BP854012" s="90"/>
    </row>
    <row r="854013" spans="68:68" customFormat="1">
      <c r="BP854013" s="90"/>
    </row>
    <row r="854014" spans="68:68" customFormat="1">
      <c r="BP854014" s="90"/>
    </row>
    <row r="854015" spans="68:68" customFormat="1">
      <c r="BP854015" s="90"/>
    </row>
    <row r="854016" spans="68:68" customFormat="1">
      <c r="BP854016" s="90"/>
    </row>
    <row r="854017" spans="68:68" customFormat="1">
      <c r="BP854017" s="90"/>
    </row>
    <row r="854018" spans="68:68" customFormat="1">
      <c r="BP854018" s="90"/>
    </row>
    <row r="854019" spans="68:68" customFormat="1">
      <c r="BP854019" s="90"/>
    </row>
    <row r="854020" spans="68:68" customFormat="1">
      <c r="BP854020" s="90"/>
    </row>
    <row r="854021" spans="68:68" customFormat="1">
      <c r="BP854021" s="90"/>
    </row>
    <row r="854022" spans="68:68" customFormat="1">
      <c r="BP854022" s="90"/>
    </row>
    <row r="854023" spans="68:68" customFormat="1">
      <c r="BP854023" s="90"/>
    </row>
    <row r="854024" spans="68:68" customFormat="1">
      <c r="BP854024" s="90"/>
    </row>
    <row r="854025" spans="68:68" customFormat="1">
      <c r="BP854025" s="90"/>
    </row>
    <row r="854026" spans="68:68" customFormat="1">
      <c r="BP854026" s="90"/>
    </row>
    <row r="854027" spans="68:68" customFormat="1">
      <c r="BP854027" s="90"/>
    </row>
    <row r="854028" spans="68:68" customFormat="1">
      <c r="BP854028" s="90"/>
    </row>
    <row r="854029" spans="68:68" customFormat="1">
      <c r="BP854029" s="90"/>
    </row>
    <row r="854030" spans="68:68" customFormat="1">
      <c r="BP854030" s="90"/>
    </row>
    <row r="854031" spans="68:68" customFormat="1">
      <c r="BP854031" s="90"/>
    </row>
    <row r="854032" spans="68:68" customFormat="1">
      <c r="BP854032" s="90"/>
    </row>
    <row r="854033" spans="68:68" customFormat="1">
      <c r="BP854033" s="90"/>
    </row>
    <row r="854034" spans="68:68" customFormat="1">
      <c r="BP854034" s="90"/>
    </row>
    <row r="854035" spans="68:68" customFormat="1">
      <c r="BP854035" s="90"/>
    </row>
    <row r="854036" spans="68:68" customFormat="1">
      <c r="BP854036" s="90"/>
    </row>
    <row r="854037" spans="68:68" customFormat="1">
      <c r="BP854037" s="90"/>
    </row>
    <row r="854038" spans="68:68" customFormat="1">
      <c r="BP854038" s="90"/>
    </row>
    <row r="854039" spans="68:68" customFormat="1">
      <c r="BP854039" s="90"/>
    </row>
    <row r="854040" spans="68:68" customFormat="1">
      <c r="BP854040" s="90"/>
    </row>
    <row r="854041" spans="68:68" customFormat="1">
      <c r="BP854041" s="90"/>
    </row>
    <row r="854042" spans="68:68" customFormat="1">
      <c r="BP854042" s="90"/>
    </row>
    <row r="854043" spans="68:68" customFormat="1">
      <c r="BP854043" s="90"/>
    </row>
    <row r="854044" spans="68:68" customFormat="1">
      <c r="BP854044" s="90"/>
    </row>
    <row r="854045" spans="68:68" customFormat="1">
      <c r="BP854045" s="90"/>
    </row>
    <row r="854046" spans="68:68" customFormat="1">
      <c r="BP854046" s="90"/>
    </row>
    <row r="854047" spans="68:68" customFormat="1">
      <c r="BP854047" s="90"/>
    </row>
    <row r="854048" spans="68:68" customFormat="1">
      <c r="BP854048" s="90"/>
    </row>
    <row r="854049" spans="68:68" customFormat="1">
      <c r="BP854049" s="90"/>
    </row>
    <row r="854050" spans="68:68" customFormat="1">
      <c r="BP854050" s="90"/>
    </row>
    <row r="854051" spans="68:68" customFormat="1">
      <c r="BP854051" s="90"/>
    </row>
    <row r="854052" spans="68:68" customFormat="1">
      <c r="BP854052" s="90"/>
    </row>
    <row r="854053" spans="68:68" customFormat="1">
      <c r="BP854053" s="90"/>
    </row>
    <row r="854054" spans="68:68" customFormat="1">
      <c r="BP854054" s="90"/>
    </row>
    <row r="854055" spans="68:68" customFormat="1">
      <c r="BP854055" s="90"/>
    </row>
    <row r="854056" spans="68:68" customFormat="1">
      <c r="BP854056" s="90"/>
    </row>
    <row r="854057" spans="68:68" customFormat="1">
      <c r="BP854057" s="90"/>
    </row>
    <row r="854058" spans="68:68" customFormat="1">
      <c r="BP854058" s="90"/>
    </row>
    <row r="854059" spans="68:68" customFormat="1">
      <c r="BP854059" s="90"/>
    </row>
    <row r="854060" spans="68:68" customFormat="1">
      <c r="BP854060" s="90"/>
    </row>
    <row r="854061" spans="68:68" customFormat="1">
      <c r="BP854061" s="90"/>
    </row>
    <row r="854062" spans="68:68" customFormat="1">
      <c r="BP854062" s="90"/>
    </row>
    <row r="854063" spans="68:68" customFormat="1">
      <c r="BP854063" s="90"/>
    </row>
    <row r="854064" spans="68:68" customFormat="1">
      <c r="BP854064" s="90"/>
    </row>
    <row r="854065" spans="68:68" customFormat="1">
      <c r="BP854065" s="90"/>
    </row>
    <row r="854066" spans="68:68" customFormat="1">
      <c r="BP854066" s="90"/>
    </row>
    <row r="854067" spans="68:68" customFormat="1">
      <c r="BP854067" s="90"/>
    </row>
    <row r="854068" spans="68:68" customFormat="1">
      <c r="BP854068" s="90"/>
    </row>
    <row r="854069" spans="68:68" customFormat="1">
      <c r="BP854069" s="90"/>
    </row>
    <row r="854070" spans="68:68" customFormat="1">
      <c r="BP854070" s="90"/>
    </row>
    <row r="854071" spans="68:68" customFormat="1">
      <c r="BP854071" s="90"/>
    </row>
    <row r="854072" spans="68:68" customFormat="1">
      <c r="BP854072" s="90"/>
    </row>
    <row r="854073" spans="68:68" customFormat="1">
      <c r="BP854073" s="90"/>
    </row>
    <row r="854074" spans="68:68" customFormat="1">
      <c r="BP854074" s="90"/>
    </row>
    <row r="854075" spans="68:68" customFormat="1">
      <c r="BP854075" s="90"/>
    </row>
    <row r="854076" spans="68:68" customFormat="1">
      <c r="BP854076" s="90"/>
    </row>
    <row r="854077" spans="68:68" customFormat="1">
      <c r="BP854077" s="90"/>
    </row>
    <row r="854078" spans="68:68" customFormat="1">
      <c r="BP854078" s="90"/>
    </row>
    <row r="854079" spans="68:68" customFormat="1">
      <c r="BP854079" s="90"/>
    </row>
    <row r="854080" spans="68:68" customFormat="1">
      <c r="BP854080" s="90"/>
    </row>
    <row r="854081" spans="68:68" customFormat="1">
      <c r="BP854081" s="90"/>
    </row>
    <row r="854082" spans="68:68" customFormat="1">
      <c r="BP854082" s="90"/>
    </row>
    <row r="854083" spans="68:68" customFormat="1">
      <c r="BP854083" s="90"/>
    </row>
    <row r="854084" spans="68:68" customFormat="1">
      <c r="BP854084" s="90"/>
    </row>
    <row r="854085" spans="68:68" customFormat="1">
      <c r="BP854085" s="90"/>
    </row>
    <row r="854086" spans="68:68" customFormat="1">
      <c r="BP854086" s="90"/>
    </row>
    <row r="854087" spans="68:68" customFormat="1">
      <c r="BP854087" s="90"/>
    </row>
    <row r="854088" spans="68:68" customFormat="1">
      <c r="BP854088" s="90"/>
    </row>
    <row r="854089" spans="68:68" customFormat="1">
      <c r="BP854089" s="90"/>
    </row>
    <row r="854090" spans="68:68" customFormat="1">
      <c r="BP854090" s="90"/>
    </row>
    <row r="854091" spans="68:68" customFormat="1">
      <c r="BP854091" s="90"/>
    </row>
    <row r="854092" spans="68:68" customFormat="1">
      <c r="BP854092" s="90"/>
    </row>
    <row r="854093" spans="68:68" customFormat="1">
      <c r="BP854093" s="90"/>
    </row>
    <row r="854094" spans="68:68" customFormat="1">
      <c r="BP854094" s="90"/>
    </row>
    <row r="854095" spans="68:68" customFormat="1">
      <c r="BP854095" s="90"/>
    </row>
    <row r="854096" spans="68:68" customFormat="1">
      <c r="BP854096" s="90"/>
    </row>
    <row r="854097" spans="68:68" customFormat="1">
      <c r="BP854097" s="90"/>
    </row>
    <row r="854098" spans="68:68" customFormat="1">
      <c r="BP854098" s="90"/>
    </row>
    <row r="854099" spans="68:68" customFormat="1">
      <c r="BP854099" s="90"/>
    </row>
    <row r="854100" spans="68:68" customFormat="1">
      <c r="BP854100" s="90"/>
    </row>
    <row r="854101" spans="68:68" customFormat="1">
      <c r="BP854101" s="90"/>
    </row>
    <row r="854102" spans="68:68" customFormat="1">
      <c r="BP854102" s="90"/>
    </row>
    <row r="854103" spans="68:68" customFormat="1">
      <c r="BP854103" s="90"/>
    </row>
    <row r="854104" spans="68:68" customFormat="1">
      <c r="BP854104" s="90"/>
    </row>
    <row r="854105" spans="68:68" customFormat="1">
      <c r="BP854105" s="90"/>
    </row>
    <row r="854106" spans="68:68" customFormat="1">
      <c r="BP854106" s="90"/>
    </row>
    <row r="854107" spans="68:68" customFormat="1">
      <c r="BP854107" s="90"/>
    </row>
    <row r="854108" spans="68:68" customFormat="1">
      <c r="BP854108" s="90"/>
    </row>
    <row r="854109" spans="68:68" customFormat="1">
      <c r="BP854109" s="90"/>
    </row>
    <row r="854110" spans="68:68" customFormat="1">
      <c r="BP854110" s="90"/>
    </row>
    <row r="854111" spans="68:68" customFormat="1">
      <c r="BP854111" s="90"/>
    </row>
    <row r="854112" spans="68:68" customFormat="1">
      <c r="BP854112" s="90"/>
    </row>
    <row r="854113" spans="68:68" customFormat="1">
      <c r="BP854113" s="90"/>
    </row>
    <row r="854114" spans="68:68" customFormat="1">
      <c r="BP854114" s="90"/>
    </row>
    <row r="854115" spans="68:68" customFormat="1">
      <c r="BP854115" s="90"/>
    </row>
    <row r="854116" spans="68:68" customFormat="1">
      <c r="BP854116" s="90"/>
    </row>
    <row r="854117" spans="68:68" customFormat="1">
      <c r="BP854117" s="90"/>
    </row>
    <row r="854118" spans="68:68" customFormat="1">
      <c r="BP854118" s="90"/>
    </row>
    <row r="854119" spans="68:68" customFormat="1">
      <c r="BP854119" s="90"/>
    </row>
    <row r="854120" spans="68:68" customFormat="1">
      <c r="BP854120" s="90"/>
    </row>
    <row r="854121" spans="68:68" customFormat="1">
      <c r="BP854121" s="90"/>
    </row>
    <row r="854122" spans="68:68" customFormat="1">
      <c r="BP854122" s="90"/>
    </row>
    <row r="854123" spans="68:68" customFormat="1">
      <c r="BP854123" s="90"/>
    </row>
    <row r="854124" spans="68:68" customFormat="1">
      <c r="BP854124" s="90"/>
    </row>
    <row r="854125" spans="68:68" customFormat="1">
      <c r="BP854125" s="90"/>
    </row>
    <row r="854126" spans="68:68" customFormat="1">
      <c r="BP854126" s="90"/>
    </row>
    <row r="854127" spans="68:68" customFormat="1">
      <c r="BP854127" s="90"/>
    </row>
    <row r="854128" spans="68:68" customFormat="1">
      <c r="BP854128" s="90"/>
    </row>
    <row r="854129" spans="68:68" customFormat="1">
      <c r="BP854129" s="90"/>
    </row>
    <row r="854130" spans="68:68" customFormat="1">
      <c r="BP854130" s="90"/>
    </row>
    <row r="854131" spans="68:68" customFormat="1">
      <c r="BP854131" s="90"/>
    </row>
    <row r="854132" spans="68:68" customFormat="1">
      <c r="BP854132" s="90"/>
    </row>
    <row r="854133" spans="68:68" customFormat="1">
      <c r="BP854133" s="90"/>
    </row>
    <row r="854134" spans="68:68" customFormat="1">
      <c r="BP854134" s="90"/>
    </row>
    <row r="854135" spans="68:68" customFormat="1">
      <c r="BP854135" s="90"/>
    </row>
    <row r="854136" spans="68:68" customFormat="1">
      <c r="BP854136" s="90"/>
    </row>
    <row r="854137" spans="68:68" customFormat="1">
      <c r="BP854137" s="90"/>
    </row>
    <row r="854138" spans="68:68" customFormat="1">
      <c r="BP854138" s="90"/>
    </row>
    <row r="854139" spans="68:68" customFormat="1">
      <c r="BP854139" s="90"/>
    </row>
    <row r="854140" spans="68:68" customFormat="1">
      <c r="BP854140" s="90"/>
    </row>
    <row r="854141" spans="68:68" customFormat="1">
      <c r="BP854141" s="90"/>
    </row>
    <row r="854142" spans="68:68" customFormat="1">
      <c r="BP854142" s="90"/>
    </row>
    <row r="854143" spans="68:68" customFormat="1">
      <c r="BP854143" s="90"/>
    </row>
    <row r="854144" spans="68:68" customFormat="1">
      <c r="BP854144" s="90"/>
    </row>
    <row r="854145" spans="68:68" customFormat="1">
      <c r="BP854145" s="90"/>
    </row>
    <row r="854146" spans="68:68" customFormat="1">
      <c r="BP854146" s="90"/>
    </row>
    <row r="854147" spans="68:68" customFormat="1">
      <c r="BP854147" s="90"/>
    </row>
    <row r="854148" spans="68:68" customFormat="1">
      <c r="BP854148" s="90"/>
    </row>
    <row r="854149" spans="68:68" customFormat="1">
      <c r="BP854149" s="90"/>
    </row>
    <row r="854150" spans="68:68" customFormat="1">
      <c r="BP854150" s="90"/>
    </row>
    <row r="854151" spans="68:68" customFormat="1">
      <c r="BP854151" s="90"/>
    </row>
    <row r="854152" spans="68:68" customFormat="1">
      <c r="BP854152" s="90"/>
    </row>
    <row r="854153" spans="68:68" customFormat="1">
      <c r="BP854153" s="90"/>
    </row>
    <row r="854154" spans="68:68" customFormat="1">
      <c r="BP854154" s="90"/>
    </row>
    <row r="854155" spans="68:68" customFormat="1">
      <c r="BP854155" s="90"/>
    </row>
    <row r="854156" spans="68:68" customFormat="1">
      <c r="BP854156" s="90"/>
    </row>
    <row r="854157" spans="68:68" customFormat="1">
      <c r="BP854157" s="90"/>
    </row>
    <row r="854158" spans="68:68" customFormat="1">
      <c r="BP854158" s="90"/>
    </row>
    <row r="854159" spans="68:68" customFormat="1">
      <c r="BP854159" s="90"/>
    </row>
    <row r="854160" spans="68:68" customFormat="1">
      <c r="BP854160" s="90"/>
    </row>
    <row r="854161" spans="68:68" customFormat="1">
      <c r="BP854161" s="90"/>
    </row>
    <row r="854162" spans="68:68" customFormat="1">
      <c r="BP854162" s="90"/>
    </row>
    <row r="854163" spans="68:68" customFormat="1">
      <c r="BP854163" s="90"/>
    </row>
    <row r="854164" spans="68:68" customFormat="1">
      <c r="BP854164" s="90"/>
    </row>
    <row r="854165" spans="68:68" customFormat="1">
      <c r="BP854165" s="90"/>
    </row>
    <row r="854166" spans="68:68" customFormat="1">
      <c r="BP854166" s="90"/>
    </row>
    <row r="854167" spans="68:68" customFormat="1">
      <c r="BP854167" s="90"/>
    </row>
    <row r="854168" spans="68:68" customFormat="1">
      <c r="BP854168" s="90"/>
    </row>
    <row r="854169" spans="68:68" customFormat="1">
      <c r="BP854169" s="90"/>
    </row>
    <row r="854170" spans="68:68" customFormat="1">
      <c r="BP854170" s="90"/>
    </row>
    <row r="854171" spans="68:68" customFormat="1">
      <c r="BP854171" s="90"/>
    </row>
    <row r="854172" spans="68:68" customFormat="1">
      <c r="BP854172" s="90"/>
    </row>
    <row r="854173" spans="68:68" customFormat="1">
      <c r="BP854173" s="90"/>
    </row>
    <row r="854174" spans="68:68" customFormat="1">
      <c r="BP854174" s="90"/>
    </row>
    <row r="854175" spans="68:68" customFormat="1">
      <c r="BP854175" s="90"/>
    </row>
    <row r="854176" spans="68:68" customFormat="1">
      <c r="BP854176" s="90"/>
    </row>
    <row r="854177" spans="68:68" customFormat="1">
      <c r="BP854177" s="90"/>
    </row>
    <row r="854178" spans="68:68" customFormat="1">
      <c r="BP854178" s="90"/>
    </row>
    <row r="854179" spans="68:68" customFormat="1">
      <c r="BP854179" s="90"/>
    </row>
    <row r="854180" spans="68:68" customFormat="1">
      <c r="BP854180" s="90"/>
    </row>
    <row r="854181" spans="68:68" customFormat="1">
      <c r="BP854181" s="90"/>
    </row>
    <row r="854182" spans="68:68" customFormat="1">
      <c r="BP854182" s="90"/>
    </row>
    <row r="854183" spans="68:68" customFormat="1">
      <c r="BP854183" s="90"/>
    </row>
    <row r="854184" spans="68:68" customFormat="1">
      <c r="BP854184" s="90"/>
    </row>
    <row r="854185" spans="68:68" customFormat="1">
      <c r="BP854185" s="90"/>
    </row>
    <row r="854186" spans="68:68" customFormat="1">
      <c r="BP854186" s="90"/>
    </row>
    <row r="854187" spans="68:68" customFormat="1">
      <c r="BP854187" s="90"/>
    </row>
    <row r="854188" spans="68:68" customFormat="1">
      <c r="BP854188" s="90"/>
    </row>
    <row r="854189" spans="68:68" customFormat="1">
      <c r="BP854189" s="90"/>
    </row>
    <row r="854190" spans="68:68" customFormat="1">
      <c r="BP854190" s="90"/>
    </row>
    <row r="854191" spans="68:68" customFormat="1">
      <c r="BP854191" s="90"/>
    </row>
    <row r="854192" spans="68:68" customFormat="1">
      <c r="BP854192" s="90"/>
    </row>
    <row r="854193" spans="68:68" customFormat="1">
      <c r="BP854193" s="90"/>
    </row>
    <row r="854194" spans="68:68" customFormat="1">
      <c r="BP854194" s="90"/>
    </row>
    <row r="854195" spans="68:68" customFormat="1">
      <c r="BP854195" s="90"/>
    </row>
    <row r="854196" spans="68:68" customFormat="1">
      <c r="BP854196" s="90"/>
    </row>
    <row r="854197" spans="68:68" customFormat="1">
      <c r="BP854197" s="90"/>
    </row>
    <row r="854198" spans="68:68" customFormat="1">
      <c r="BP854198" s="90"/>
    </row>
    <row r="854199" spans="68:68" customFormat="1">
      <c r="BP854199" s="90"/>
    </row>
    <row r="854200" spans="68:68" customFormat="1">
      <c r="BP854200" s="90"/>
    </row>
    <row r="854201" spans="68:68" customFormat="1">
      <c r="BP854201" s="90"/>
    </row>
    <row r="854202" spans="68:68" customFormat="1">
      <c r="BP854202" s="90"/>
    </row>
    <row r="854203" spans="68:68" customFormat="1">
      <c r="BP854203" s="90"/>
    </row>
    <row r="854204" spans="68:68" customFormat="1">
      <c r="BP854204" s="90"/>
    </row>
    <row r="854205" spans="68:68" customFormat="1">
      <c r="BP854205" s="90"/>
    </row>
    <row r="854206" spans="68:68" customFormat="1">
      <c r="BP854206" s="90"/>
    </row>
    <row r="854207" spans="68:68" customFormat="1">
      <c r="BP854207" s="90"/>
    </row>
    <row r="854208" spans="68:68" customFormat="1">
      <c r="BP854208" s="90"/>
    </row>
    <row r="854209" spans="68:68" customFormat="1">
      <c r="BP854209" s="90"/>
    </row>
    <row r="854210" spans="68:68" customFormat="1">
      <c r="BP854210" s="90"/>
    </row>
    <row r="854211" spans="68:68" customFormat="1">
      <c r="BP854211" s="90"/>
    </row>
    <row r="854212" spans="68:68" customFormat="1">
      <c r="BP854212" s="90"/>
    </row>
    <row r="854213" spans="68:68" customFormat="1">
      <c r="BP854213" s="90"/>
    </row>
    <row r="854214" spans="68:68" customFormat="1">
      <c r="BP854214" s="90"/>
    </row>
    <row r="854215" spans="68:68" customFormat="1">
      <c r="BP854215" s="90"/>
    </row>
    <row r="854216" spans="68:68" customFormat="1">
      <c r="BP854216" s="90"/>
    </row>
    <row r="854217" spans="68:68" customFormat="1">
      <c r="BP854217" s="90"/>
    </row>
    <row r="854218" spans="68:68" customFormat="1">
      <c r="BP854218" s="90"/>
    </row>
    <row r="854219" spans="68:68" customFormat="1">
      <c r="BP854219" s="90"/>
    </row>
    <row r="854220" spans="68:68" customFormat="1">
      <c r="BP854220" s="90"/>
    </row>
    <row r="854221" spans="68:68" customFormat="1">
      <c r="BP854221" s="90"/>
    </row>
    <row r="854222" spans="68:68" customFormat="1">
      <c r="BP854222" s="90"/>
    </row>
    <row r="854223" spans="68:68" customFormat="1">
      <c r="BP854223" s="90"/>
    </row>
    <row r="854224" spans="68:68" customFormat="1">
      <c r="BP854224" s="90"/>
    </row>
    <row r="854225" spans="68:68" customFormat="1">
      <c r="BP854225" s="90"/>
    </row>
    <row r="854226" spans="68:68" customFormat="1">
      <c r="BP854226" s="90"/>
    </row>
    <row r="854227" spans="68:68" customFormat="1">
      <c r="BP854227" s="90"/>
    </row>
    <row r="854228" spans="68:68" customFormat="1">
      <c r="BP854228" s="90"/>
    </row>
    <row r="854229" spans="68:68" customFormat="1">
      <c r="BP854229" s="90"/>
    </row>
    <row r="854230" spans="68:68" customFormat="1">
      <c r="BP854230" s="90"/>
    </row>
    <row r="854231" spans="68:68" customFormat="1">
      <c r="BP854231" s="90"/>
    </row>
    <row r="854232" spans="68:68" customFormat="1">
      <c r="BP854232" s="90"/>
    </row>
    <row r="854233" spans="68:68" customFormat="1">
      <c r="BP854233" s="90"/>
    </row>
    <row r="854234" spans="68:68" customFormat="1">
      <c r="BP854234" s="90"/>
    </row>
    <row r="854235" spans="68:68" customFormat="1">
      <c r="BP854235" s="90"/>
    </row>
    <row r="854236" spans="68:68" customFormat="1">
      <c r="BP854236" s="90"/>
    </row>
    <row r="854237" spans="68:68" customFormat="1">
      <c r="BP854237" s="90"/>
    </row>
    <row r="854238" spans="68:68" customFormat="1">
      <c r="BP854238" s="90"/>
    </row>
    <row r="854239" spans="68:68" customFormat="1">
      <c r="BP854239" s="90"/>
    </row>
    <row r="854240" spans="68:68" customFormat="1">
      <c r="BP854240" s="90"/>
    </row>
    <row r="854241" spans="68:68" customFormat="1">
      <c r="BP854241" s="90"/>
    </row>
    <row r="854242" spans="68:68" customFormat="1">
      <c r="BP854242" s="90"/>
    </row>
    <row r="854243" spans="68:68" customFormat="1">
      <c r="BP854243" s="90"/>
    </row>
    <row r="854244" spans="68:68" customFormat="1">
      <c r="BP854244" s="90"/>
    </row>
    <row r="854245" spans="68:68" customFormat="1">
      <c r="BP854245" s="90"/>
    </row>
    <row r="854246" spans="68:68" customFormat="1">
      <c r="BP854246" s="90"/>
    </row>
    <row r="854247" spans="68:68" customFormat="1">
      <c r="BP854247" s="90"/>
    </row>
    <row r="854248" spans="68:68" customFormat="1">
      <c r="BP854248" s="90"/>
    </row>
    <row r="854249" spans="68:68" customFormat="1">
      <c r="BP854249" s="90"/>
    </row>
    <row r="854250" spans="68:68" customFormat="1">
      <c r="BP854250" s="90"/>
    </row>
    <row r="854251" spans="68:68" customFormat="1">
      <c r="BP854251" s="90"/>
    </row>
    <row r="854252" spans="68:68" customFormat="1">
      <c r="BP854252" s="90"/>
    </row>
    <row r="854253" spans="68:68" customFormat="1">
      <c r="BP854253" s="90"/>
    </row>
    <row r="854254" spans="68:68" customFormat="1">
      <c r="BP854254" s="90"/>
    </row>
    <row r="854255" spans="68:68" customFormat="1">
      <c r="BP854255" s="90"/>
    </row>
    <row r="854256" spans="68:68" customFormat="1">
      <c r="BP854256" s="90"/>
    </row>
    <row r="854257" spans="68:68" customFormat="1">
      <c r="BP854257" s="90"/>
    </row>
    <row r="854258" spans="68:68" customFormat="1">
      <c r="BP854258" s="90"/>
    </row>
    <row r="854259" spans="68:68" customFormat="1">
      <c r="BP854259" s="90"/>
    </row>
    <row r="854260" spans="68:68" customFormat="1">
      <c r="BP854260" s="90"/>
    </row>
    <row r="854261" spans="68:68" customFormat="1">
      <c r="BP854261" s="90"/>
    </row>
    <row r="854262" spans="68:68" customFormat="1">
      <c r="BP854262" s="90"/>
    </row>
    <row r="854263" spans="68:68" customFormat="1">
      <c r="BP854263" s="90"/>
    </row>
    <row r="854264" spans="68:68" customFormat="1">
      <c r="BP854264" s="90"/>
    </row>
    <row r="854265" spans="68:68" customFormat="1">
      <c r="BP854265" s="90"/>
    </row>
    <row r="854266" spans="68:68" customFormat="1">
      <c r="BP854266" s="90"/>
    </row>
    <row r="854267" spans="68:68" customFormat="1">
      <c r="BP854267" s="90"/>
    </row>
    <row r="854268" spans="68:68" customFormat="1">
      <c r="BP854268" s="90"/>
    </row>
    <row r="854269" spans="68:68" customFormat="1">
      <c r="BP854269" s="90"/>
    </row>
    <row r="854270" spans="68:68" customFormat="1">
      <c r="BP854270" s="90"/>
    </row>
    <row r="854271" spans="68:68" customFormat="1">
      <c r="BP854271" s="90"/>
    </row>
    <row r="854272" spans="68:68" customFormat="1">
      <c r="BP854272" s="90"/>
    </row>
    <row r="854273" spans="68:68" customFormat="1">
      <c r="BP854273" s="90"/>
    </row>
    <row r="854274" spans="68:68" customFormat="1">
      <c r="BP854274" s="90"/>
    </row>
    <row r="854275" spans="68:68" customFormat="1">
      <c r="BP854275" s="90"/>
    </row>
    <row r="854276" spans="68:68" customFormat="1">
      <c r="BP854276" s="90"/>
    </row>
    <row r="854277" spans="68:68" customFormat="1">
      <c r="BP854277" s="90"/>
    </row>
    <row r="854278" spans="68:68" customFormat="1">
      <c r="BP854278" s="90"/>
    </row>
    <row r="854279" spans="68:68" customFormat="1">
      <c r="BP854279" s="90"/>
    </row>
    <row r="854280" spans="68:68" customFormat="1">
      <c r="BP854280" s="90"/>
    </row>
    <row r="854281" spans="68:68" customFormat="1">
      <c r="BP854281" s="90"/>
    </row>
    <row r="854282" spans="68:68" customFormat="1">
      <c r="BP854282" s="90"/>
    </row>
    <row r="854283" spans="68:68" customFormat="1">
      <c r="BP854283" s="90"/>
    </row>
    <row r="854284" spans="68:68" customFormat="1">
      <c r="BP854284" s="90"/>
    </row>
    <row r="854285" spans="68:68" customFormat="1">
      <c r="BP854285" s="90"/>
    </row>
    <row r="854286" spans="68:68" customFormat="1">
      <c r="BP854286" s="90"/>
    </row>
    <row r="854287" spans="68:68" customFormat="1">
      <c r="BP854287" s="90"/>
    </row>
    <row r="854288" spans="68:68" customFormat="1">
      <c r="BP854288" s="90"/>
    </row>
    <row r="854289" spans="68:68" customFormat="1">
      <c r="BP854289" s="90"/>
    </row>
    <row r="854290" spans="68:68" customFormat="1">
      <c r="BP854290" s="90"/>
    </row>
    <row r="854291" spans="68:68" customFormat="1">
      <c r="BP854291" s="90"/>
    </row>
    <row r="854292" spans="68:68" customFormat="1">
      <c r="BP854292" s="90"/>
    </row>
    <row r="854293" spans="68:68" customFormat="1">
      <c r="BP854293" s="90"/>
    </row>
    <row r="854294" spans="68:68" customFormat="1">
      <c r="BP854294" s="90"/>
    </row>
    <row r="854295" spans="68:68" customFormat="1">
      <c r="BP854295" s="90"/>
    </row>
    <row r="854296" spans="68:68" customFormat="1">
      <c r="BP854296" s="90"/>
    </row>
    <row r="854297" spans="68:68" customFormat="1">
      <c r="BP854297" s="90"/>
    </row>
    <row r="854298" spans="68:68" customFormat="1">
      <c r="BP854298" s="90"/>
    </row>
    <row r="854299" spans="68:68" customFormat="1">
      <c r="BP854299" s="90"/>
    </row>
    <row r="854300" spans="68:68" customFormat="1">
      <c r="BP854300" s="90"/>
    </row>
    <row r="854301" spans="68:68" customFormat="1">
      <c r="BP854301" s="90"/>
    </row>
    <row r="854302" spans="68:68" customFormat="1">
      <c r="BP854302" s="90"/>
    </row>
    <row r="854303" spans="68:68" customFormat="1">
      <c r="BP854303" s="90"/>
    </row>
    <row r="854304" spans="68:68" customFormat="1">
      <c r="BP854304" s="90"/>
    </row>
    <row r="854305" spans="68:68" customFormat="1">
      <c r="BP854305" s="90"/>
    </row>
    <row r="854306" spans="68:68" customFormat="1">
      <c r="BP854306" s="90"/>
    </row>
    <row r="854307" spans="68:68" customFormat="1">
      <c r="BP854307" s="90"/>
    </row>
    <row r="854308" spans="68:68" customFormat="1">
      <c r="BP854308" s="90"/>
    </row>
    <row r="854309" spans="68:68" customFormat="1">
      <c r="BP854309" s="90"/>
    </row>
    <row r="854310" spans="68:68" customFormat="1">
      <c r="BP854310" s="90"/>
    </row>
    <row r="854311" spans="68:68" customFormat="1">
      <c r="BP854311" s="90"/>
    </row>
    <row r="854312" spans="68:68" customFormat="1">
      <c r="BP854312" s="90"/>
    </row>
    <row r="854313" spans="68:68" customFormat="1">
      <c r="BP854313" s="90"/>
    </row>
    <row r="854314" spans="68:68" customFormat="1">
      <c r="BP854314" s="90"/>
    </row>
    <row r="854315" spans="68:68" customFormat="1">
      <c r="BP854315" s="90"/>
    </row>
    <row r="854316" spans="68:68" customFormat="1">
      <c r="BP854316" s="90"/>
    </row>
    <row r="854317" spans="68:68" customFormat="1">
      <c r="BP854317" s="90"/>
    </row>
    <row r="854318" spans="68:68" customFormat="1">
      <c r="BP854318" s="90"/>
    </row>
    <row r="854319" spans="68:68" customFormat="1">
      <c r="BP854319" s="90"/>
    </row>
    <row r="854320" spans="68:68" customFormat="1">
      <c r="BP854320" s="90"/>
    </row>
    <row r="854321" spans="68:68" customFormat="1">
      <c r="BP854321" s="90"/>
    </row>
    <row r="854322" spans="68:68" customFormat="1">
      <c r="BP854322" s="90"/>
    </row>
    <row r="854323" spans="68:68" customFormat="1">
      <c r="BP854323" s="90"/>
    </row>
    <row r="854324" spans="68:68" customFormat="1">
      <c r="BP854324" s="90"/>
    </row>
    <row r="854325" spans="68:68" customFormat="1">
      <c r="BP854325" s="90"/>
    </row>
    <row r="854326" spans="68:68" customFormat="1">
      <c r="BP854326" s="90"/>
    </row>
    <row r="854327" spans="68:68" customFormat="1">
      <c r="BP854327" s="90"/>
    </row>
    <row r="854328" spans="68:68" customFormat="1">
      <c r="BP854328" s="90"/>
    </row>
    <row r="854329" spans="68:68" customFormat="1">
      <c r="BP854329" s="90"/>
    </row>
    <row r="854330" spans="68:68" customFormat="1">
      <c r="BP854330" s="90"/>
    </row>
    <row r="854331" spans="68:68" customFormat="1">
      <c r="BP854331" s="90"/>
    </row>
    <row r="854332" spans="68:68" customFormat="1">
      <c r="BP854332" s="90"/>
    </row>
    <row r="854333" spans="68:68" customFormat="1">
      <c r="BP854333" s="90"/>
    </row>
    <row r="854334" spans="68:68" customFormat="1">
      <c r="BP854334" s="90"/>
    </row>
    <row r="854335" spans="68:68" customFormat="1">
      <c r="BP854335" s="90"/>
    </row>
    <row r="854336" spans="68:68" customFormat="1">
      <c r="BP854336" s="90"/>
    </row>
    <row r="854337" spans="68:68" customFormat="1">
      <c r="BP854337" s="90"/>
    </row>
    <row r="854338" spans="68:68" customFormat="1">
      <c r="BP854338" s="90"/>
    </row>
    <row r="854339" spans="68:68" customFormat="1">
      <c r="BP854339" s="90"/>
    </row>
    <row r="854340" spans="68:68" customFormat="1">
      <c r="BP854340" s="90"/>
    </row>
    <row r="854341" spans="68:68" customFormat="1">
      <c r="BP854341" s="90"/>
    </row>
    <row r="854342" spans="68:68" customFormat="1">
      <c r="BP854342" s="90"/>
    </row>
    <row r="854343" spans="68:68" customFormat="1">
      <c r="BP854343" s="90"/>
    </row>
    <row r="854344" spans="68:68" customFormat="1">
      <c r="BP854344" s="90"/>
    </row>
    <row r="854345" spans="68:68" customFormat="1">
      <c r="BP854345" s="90"/>
    </row>
    <row r="854346" spans="68:68" customFormat="1">
      <c r="BP854346" s="90"/>
    </row>
    <row r="854347" spans="68:68" customFormat="1">
      <c r="BP854347" s="90"/>
    </row>
    <row r="854348" spans="68:68" customFormat="1">
      <c r="BP854348" s="90"/>
    </row>
    <row r="854349" spans="68:68" customFormat="1">
      <c r="BP854349" s="90"/>
    </row>
    <row r="854350" spans="68:68" customFormat="1">
      <c r="BP854350" s="90"/>
    </row>
    <row r="854351" spans="68:68" customFormat="1">
      <c r="BP854351" s="90"/>
    </row>
    <row r="854352" spans="68:68" customFormat="1">
      <c r="BP854352" s="90"/>
    </row>
    <row r="854353" spans="68:68" customFormat="1">
      <c r="BP854353" s="90"/>
    </row>
    <row r="854354" spans="68:68" customFormat="1">
      <c r="BP854354" s="90"/>
    </row>
    <row r="854355" spans="68:68" customFormat="1">
      <c r="BP854355" s="90"/>
    </row>
    <row r="854356" spans="68:68" customFormat="1">
      <c r="BP854356" s="90"/>
    </row>
    <row r="854357" spans="68:68" customFormat="1">
      <c r="BP854357" s="90"/>
    </row>
    <row r="854358" spans="68:68" customFormat="1">
      <c r="BP854358" s="90"/>
    </row>
    <row r="854359" spans="68:68" customFormat="1">
      <c r="BP854359" s="90"/>
    </row>
    <row r="854360" spans="68:68" customFormat="1">
      <c r="BP854360" s="90"/>
    </row>
    <row r="854361" spans="68:68" customFormat="1">
      <c r="BP854361" s="90"/>
    </row>
    <row r="854362" spans="68:68" customFormat="1">
      <c r="BP854362" s="90"/>
    </row>
    <row r="854363" spans="68:68" customFormat="1">
      <c r="BP854363" s="90"/>
    </row>
    <row r="854364" spans="68:68" customFormat="1">
      <c r="BP854364" s="90"/>
    </row>
    <row r="854365" spans="68:68" customFormat="1">
      <c r="BP854365" s="90"/>
    </row>
    <row r="854366" spans="68:68" customFormat="1">
      <c r="BP854366" s="90"/>
    </row>
    <row r="854367" spans="68:68" customFormat="1">
      <c r="BP854367" s="90"/>
    </row>
    <row r="854368" spans="68:68" customFormat="1">
      <c r="BP854368" s="90"/>
    </row>
    <row r="854369" spans="68:68" customFormat="1">
      <c r="BP854369" s="90"/>
    </row>
    <row r="854370" spans="68:68" customFormat="1">
      <c r="BP854370" s="90"/>
    </row>
    <row r="854371" spans="68:68" customFormat="1">
      <c r="BP854371" s="90"/>
    </row>
    <row r="854372" spans="68:68" customFormat="1">
      <c r="BP854372" s="90"/>
    </row>
    <row r="854373" spans="68:68" customFormat="1">
      <c r="BP854373" s="90"/>
    </row>
    <row r="854374" spans="68:68" customFormat="1">
      <c r="BP854374" s="90"/>
    </row>
    <row r="854375" spans="68:68" customFormat="1">
      <c r="BP854375" s="90"/>
    </row>
    <row r="854376" spans="68:68" customFormat="1">
      <c r="BP854376" s="90"/>
    </row>
    <row r="854377" spans="68:68" customFormat="1">
      <c r="BP854377" s="90"/>
    </row>
    <row r="854378" spans="68:68" customFormat="1">
      <c r="BP854378" s="90"/>
    </row>
    <row r="854379" spans="68:68" customFormat="1">
      <c r="BP854379" s="90"/>
    </row>
    <row r="854380" spans="68:68" customFormat="1">
      <c r="BP854380" s="90"/>
    </row>
    <row r="854381" spans="68:68" customFormat="1">
      <c r="BP854381" s="90"/>
    </row>
    <row r="854382" spans="68:68" customFormat="1">
      <c r="BP854382" s="90"/>
    </row>
    <row r="854383" spans="68:68" customFormat="1">
      <c r="BP854383" s="90"/>
    </row>
    <row r="854384" spans="68:68" customFormat="1">
      <c r="BP854384" s="90"/>
    </row>
    <row r="854385" spans="68:68" customFormat="1">
      <c r="BP854385" s="90"/>
    </row>
    <row r="854386" spans="68:68" customFormat="1">
      <c r="BP854386" s="90"/>
    </row>
    <row r="854387" spans="68:68" customFormat="1">
      <c r="BP854387" s="90"/>
    </row>
    <row r="854388" spans="68:68" customFormat="1">
      <c r="BP854388" s="90"/>
    </row>
    <row r="854389" spans="68:68" customFormat="1">
      <c r="BP854389" s="90"/>
    </row>
    <row r="854390" spans="68:68" customFormat="1">
      <c r="BP854390" s="90"/>
    </row>
    <row r="854391" spans="68:68" customFormat="1">
      <c r="BP854391" s="90"/>
    </row>
    <row r="854392" spans="68:68" customFormat="1">
      <c r="BP854392" s="90"/>
    </row>
    <row r="854393" spans="68:68" customFormat="1">
      <c r="BP854393" s="90"/>
    </row>
    <row r="854394" spans="68:68" customFormat="1">
      <c r="BP854394" s="90"/>
    </row>
    <row r="854395" spans="68:68" customFormat="1">
      <c r="BP854395" s="90"/>
    </row>
    <row r="854396" spans="68:68" customFormat="1">
      <c r="BP854396" s="90"/>
    </row>
    <row r="854397" spans="68:68" customFormat="1">
      <c r="BP854397" s="90"/>
    </row>
    <row r="854398" spans="68:68" customFormat="1">
      <c r="BP854398" s="90"/>
    </row>
    <row r="854399" spans="68:68" customFormat="1">
      <c r="BP854399" s="90"/>
    </row>
    <row r="854400" spans="68:68" customFormat="1">
      <c r="BP854400" s="90"/>
    </row>
    <row r="854401" spans="68:68" customFormat="1">
      <c r="BP854401" s="90"/>
    </row>
    <row r="854402" spans="68:68" customFormat="1">
      <c r="BP854402" s="90"/>
    </row>
    <row r="854403" spans="68:68" customFormat="1">
      <c r="BP854403" s="90"/>
    </row>
    <row r="854404" spans="68:68" customFormat="1">
      <c r="BP854404" s="90"/>
    </row>
    <row r="854405" spans="68:68" customFormat="1">
      <c r="BP854405" s="90"/>
    </row>
    <row r="854406" spans="68:68" customFormat="1">
      <c r="BP854406" s="90"/>
    </row>
    <row r="854407" spans="68:68" customFormat="1">
      <c r="BP854407" s="90"/>
    </row>
    <row r="854408" spans="68:68" customFormat="1">
      <c r="BP854408" s="90"/>
    </row>
    <row r="854409" spans="68:68" customFormat="1">
      <c r="BP854409" s="90"/>
    </row>
    <row r="854410" spans="68:68" customFormat="1">
      <c r="BP854410" s="90"/>
    </row>
    <row r="854411" spans="68:68" customFormat="1">
      <c r="BP854411" s="90"/>
    </row>
    <row r="854412" spans="68:68" customFormat="1">
      <c r="BP854412" s="90"/>
    </row>
    <row r="854413" spans="68:68" customFormat="1">
      <c r="BP854413" s="90"/>
    </row>
    <row r="854414" spans="68:68" customFormat="1">
      <c r="BP854414" s="90"/>
    </row>
    <row r="854415" spans="68:68" customFormat="1">
      <c r="BP854415" s="90"/>
    </row>
    <row r="854416" spans="68:68" customFormat="1">
      <c r="BP854416" s="90"/>
    </row>
    <row r="854417" spans="68:68" customFormat="1">
      <c r="BP854417" s="90"/>
    </row>
    <row r="854418" spans="68:68" customFormat="1">
      <c r="BP854418" s="90"/>
    </row>
    <row r="854419" spans="68:68" customFormat="1">
      <c r="BP854419" s="90"/>
    </row>
    <row r="854420" spans="68:68" customFormat="1">
      <c r="BP854420" s="90"/>
    </row>
    <row r="854421" spans="68:68" customFormat="1">
      <c r="BP854421" s="90"/>
    </row>
    <row r="854422" spans="68:68" customFormat="1">
      <c r="BP854422" s="90"/>
    </row>
    <row r="854423" spans="68:68" customFormat="1">
      <c r="BP854423" s="90"/>
    </row>
    <row r="854424" spans="68:68" customFormat="1">
      <c r="BP854424" s="90"/>
    </row>
    <row r="854425" spans="68:68" customFormat="1">
      <c r="BP854425" s="90"/>
    </row>
    <row r="854426" spans="68:68" customFormat="1">
      <c r="BP854426" s="90"/>
    </row>
    <row r="854427" spans="68:68" customFormat="1">
      <c r="BP854427" s="90"/>
    </row>
    <row r="854428" spans="68:68" customFormat="1">
      <c r="BP854428" s="90"/>
    </row>
    <row r="854429" spans="68:68" customFormat="1">
      <c r="BP854429" s="90"/>
    </row>
    <row r="854430" spans="68:68" customFormat="1">
      <c r="BP854430" s="90"/>
    </row>
    <row r="854431" spans="68:68" customFormat="1">
      <c r="BP854431" s="90"/>
    </row>
    <row r="854432" spans="68:68" customFormat="1">
      <c r="BP854432" s="90"/>
    </row>
    <row r="854433" spans="68:68" customFormat="1">
      <c r="BP854433" s="90"/>
    </row>
    <row r="854434" spans="68:68" customFormat="1">
      <c r="BP854434" s="90"/>
    </row>
    <row r="854435" spans="68:68" customFormat="1">
      <c r="BP854435" s="90"/>
    </row>
    <row r="854436" spans="68:68" customFormat="1">
      <c r="BP854436" s="90"/>
    </row>
    <row r="854437" spans="68:68" customFormat="1">
      <c r="BP854437" s="90"/>
    </row>
    <row r="854438" spans="68:68" customFormat="1">
      <c r="BP854438" s="90"/>
    </row>
    <row r="854439" spans="68:68" customFormat="1">
      <c r="BP854439" s="90"/>
    </row>
    <row r="854440" spans="68:68" customFormat="1">
      <c r="BP854440" s="90"/>
    </row>
    <row r="854441" spans="68:68" customFormat="1">
      <c r="BP854441" s="90"/>
    </row>
    <row r="854442" spans="68:68" customFormat="1">
      <c r="BP854442" s="90"/>
    </row>
    <row r="854443" spans="68:68" customFormat="1">
      <c r="BP854443" s="90"/>
    </row>
    <row r="854444" spans="68:68" customFormat="1">
      <c r="BP854444" s="90"/>
    </row>
    <row r="854445" spans="68:68" customFormat="1">
      <c r="BP854445" s="90"/>
    </row>
    <row r="854446" spans="68:68" customFormat="1">
      <c r="BP854446" s="90"/>
    </row>
    <row r="854447" spans="68:68" customFormat="1">
      <c r="BP854447" s="90"/>
    </row>
    <row r="854448" spans="68:68" customFormat="1">
      <c r="BP854448" s="90"/>
    </row>
    <row r="854449" spans="68:68" customFormat="1">
      <c r="BP854449" s="90"/>
    </row>
    <row r="854450" spans="68:68" customFormat="1">
      <c r="BP854450" s="90"/>
    </row>
    <row r="854451" spans="68:68" customFormat="1">
      <c r="BP854451" s="90"/>
    </row>
    <row r="854452" spans="68:68" customFormat="1">
      <c r="BP854452" s="90"/>
    </row>
    <row r="854453" spans="68:68" customFormat="1">
      <c r="BP854453" s="90"/>
    </row>
    <row r="854454" spans="68:68" customFormat="1">
      <c r="BP854454" s="90"/>
    </row>
    <row r="854455" spans="68:68" customFormat="1">
      <c r="BP854455" s="90"/>
    </row>
    <row r="854456" spans="68:68" customFormat="1">
      <c r="BP854456" s="90"/>
    </row>
    <row r="854457" spans="68:68" customFormat="1">
      <c r="BP854457" s="90"/>
    </row>
    <row r="854458" spans="68:68" customFormat="1">
      <c r="BP854458" s="90"/>
    </row>
    <row r="854459" spans="68:68" customFormat="1">
      <c r="BP854459" s="90"/>
    </row>
    <row r="854460" spans="68:68" customFormat="1">
      <c r="BP854460" s="90"/>
    </row>
    <row r="854461" spans="68:68" customFormat="1">
      <c r="BP854461" s="90"/>
    </row>
    <row r="854462" spans="68:68" customFormat="1">
      <c r="BP854462" s="90"/>
    </row>
    <row r="854463" spans="68:68" customFormat="1">
      <c r="BP854463" s="90"/>
    </row>
    <row r="854464" spans="68:68" customFormat="1">
      <c r="BP854464" s="90"/>
    </row>
    <row r="854465" spans="68:68" customFormat="1">
      <c r="BP854465" s="90"/>
    </row>
    <row r="854466" spans="68:68" customFormat="1">
      <c r="BP854466" s="90"/>
    </row>
    <row r="854467" spans="68:68" customFormat="1">
      <c r="BP854467" s="90"/>
    </row>
    <row r="854468" spans="68:68" customFormat="1">
      <c r="BP854468" s="90"/>
    </row>
    <row r="854469" spans="68:68" customFormat="1">
      <c r="BP854469" s="90"/>
    </row>
    <row r="854470" spans="68:68" customFormat="1">
      <c r="BP854470" s="90"/>
    </row>
    <row r="854471" spans="68:68" customFormat="1">
      <c r="BP854471" s="90"/>
    </row>
    <row r="854472" spans="68:68" customFormat="1">
      <c r="BP854472" s="90"/>
    </row>
    <row r="854473" spans="68:68" customFormat="1">
      <c r="BP854473" s="90"/>
    </row>
    <row r="854474" spans="68:68" customFormat="1">
      <c r="BP854474" s="90"/>
    </row>
    <row r="854475" spans="68:68" customFormat="1">
      <c r="BP854475" s="90"/>
    </row>
    <row r="854476" spans="68:68" customFormat="1">
      <c r="BP854476" s="90"/>
    </row>
    <row r="854477" spans="68:68" customFormat="1">
      <c r="BP854477" s="90"/>
    </row>
    <row r="854478" spans="68:68" customFormat="1">
      <c r="BP854478" s="90"/>
    </row>
    <row r="854479" spans="68:68" customFormat="1">
      <c r="BP854479" s="90"/>
    </row>
    <row r="854480" spans="68:68" customFormat="1">
      <c r="BP854480" s="90"/>
    </row>
    <row r="854481" spans="68:68" customFormat="1">
      <c r="BP854481" s="90"/>
    </row>
    <row r="854482" spans="68:68" customFormat="1">
      <c r="BP854482" s="90"/>
    </row>
    <row r="854483" spans="68:68" customFormat="1">
      <c r="BP854483" s="90"/>
    </row>
    <row r="854484" spans="68:68" customFormat="1">
      <c r="BP854484" s="90"/>
    </row>
    <row r="854485" spans="68:68" customFormat="1">
      <c r="BP854485" s="90"/>
    </row>
    <row r="854486" spans="68:68" customFormat="1">
      <c r="BP854486" s="90"/>
    </row>
    <row r="854487" spans="68:68" customFormat="1">
      <c r="BP854487" s="90"/>
    </row>
    <row r="854488" spans="68:68" customFormat="1">
      <c r="BP854488" s="90"/>
    </row>
    <row r="854489" spans="68:68" customFormat="1">
      <c r="BP854489" s="90"/>
    </row>
    <row r="854490" spans="68:68" customFormat="1">
      <c r="BP854490" s="90"/>
    </row>
    <row r="854491" spans="68:68" customFormat="1">
      <c r="BP854491" s="90"/>
    </row>
    <row r="854492" spans="68:68" customFormat="1">
      <c r="BP854492" s="90"/>
    </row>
    <row r="854493" spans="68:68" customFormat="1">
      <c r="BP854493" s="90"/>
    </row>
    <row r="854494" spans="68:68" customFormat="1">
      <c r="BP854494" s="90"/>
    </row>
    <row r="854495" spans="68:68" customFormat="1">
      <c r="BP854495" s="90"/>
    </row>
    <row r="854496" spans="68:68" customFormat="1">
      <c r="BP854496" s="90"/>
    </row>
    <row r="854497" spans="68:68" customFormat="1">
      <c r="BP854497" s="90"/>
    </row>
    <row r="854498" spans="68:68" customFormat="1">
      <c r="BP854498" s="90"/>
    </row>
    <row r="854499" spans="68:68" customFormat="1">
      <c r="BP854499" s="90"/>
    </row>
    <row r="854500" spans="68:68" customFormat="1">
      <c r="BP854500" s="90"/>
    </row>
    <row r="854501" spans="68:68" customFormat="1">
      <c r="BP854501" s="90"/>
    </row>
    <row r="854502" spans="68:68" customFormat="1">
      <c r="BP854502" s="90"/>
    </row>
    <row r="854503" spans="68:68" customFormat="1">
      <c r="BP854503" s="90"/>
    </row>
    <row r="854504" spans="68:68" customFormat="1">
      <c r="BP854504" s="90"/>
    </row>
    <row r="854505" spans="68:68" customFormat="1">
      <c r="BP854505" s="90"/>
    </row>
    <row r="854506" spans="68:68" customFormat="1">
      <c r="BP854506" s="90"/>
    </row>
    <row r="854507" spans="68:68" customFormat="1">
      <c r="BP854507" s="90"/>
    </row>
    <row r="854508" spans="68:68" customFormat="1">
      <c r="BP854508" s="90"/>
    </row>
    <row r="854509" spans="68:68" customFormat="1">
      <c r="BP854509" s="90"/>
    </row>
    <row r="854510" spans="68:68" customFormat="1">
      <c r="BP854510" s="90"/>
    </row>
    <row r="854511" spans="68:68" customFormat="1">
      <c r="BP854511" s="90"/>
    </row>
    <row r="854512" spans="68:68" customFormat="1">
      <c r="BP854512" s="90"/>
    </row>
    <row r="854513" spans="68:68" customFormat="1">
      <c r="BP854513" s="90"/>
    </row>
    <row r="854514" spans="68:68" customFormat="1">
      <c r="BP854514" s="90"/>
    </row>
    <row r="854515" spans="68:68" customFormat="1">
      <c r="BP854515" s="90"/>
    </row>
    <row r="854516" spans="68:68" customFormat="1">
      <c r="BP854516" s="90"/>
    </row>
    <row r="854517" spans="68:68" customFormat="1">
      <c r="BP854517" s="90"/>
    </row>
    <row r="854518" spans="68:68" customFormat="1">
      <c r="BP854518" s="90"/>
    </row>
    <row r="854519" spans="68:68" customFormat="1">
      <c r="BP854519" s="90"/>
    </row>
    <row r="854520" spans="68:68" customFormat="1">
      <c r="BP854520" s="90"/>
    </row>
    <row r="854521" spans="68:68" customFormat="1">
      <c r="BP854521" s="90"/>
    </row>
    <row r="854522" spans="68:68" customFormat="1">
      <c r="BP854522" s="90"/>
    </row>
    <row r="854523" spans="68:68" customFormat="1">
      <c r="BP854523" s="90"/>
    </row>
    <row r="854524" spans="68:68" customFormat="1">
      <c r="BP854524" s="90"/>
    </row>
    <row r="854525" spans="68:68" customFormat="1">
      <c r="BP854525" s="90"/>
    </row>
    <row r="854526" spans="68:68" customFormat="1">
      <c r="BP854526" s="90"/>
    </row>
    <row r="854527" spans="68:68" customFormat="1">
      <c r="BP854527" s="90"/>
    </row>
    <row r="854528" spans="68:68" customFormat="1">
      <c r="BP854528" s="90"/>
    </row>
    <row r="854529" spans="68:68" customFormat="1">
      <c r="BP854529" s="90"/>
    </row>
    <row r="854530" spans="68:68" customFormat="1">
      <c r="BP854530" s="90"/>
    </row>
    <row r="854531" spans="68:68" customFormat="1">
      <c r="BP854531" s="90"/>
    </row>
    <row r="854532" spans="68:68" customFormat="1">
      <c r="BP854532" s="90"/>
    </row>
    <row r="854533" spans="68:68" customFormat="1">
      <c r="BP854533" s="90"/>
    </row>
    <row r="854534" spans="68:68" customFormat="1">
      <c r="BP854534" s="90"/>
    </row>
    <row r="854535" spans="68:68" customFormat="1">
      <c r="BP854535" s="90"/>
    </row>
    <row r="854536" spans="68:68" customFormat="1">
      <c r="BP854536" s="90"/>
    </row>
    <row r="854537" spans="68:68" customFormat="1">
      <c r="BP854537" s="90"/>
    </row>
    <row r="854538" spans="68:68" customFormat="1">
      <c r="BP854538" s="90"/>
    </row>
    <row r="854539" spans="68:68" customFormat="1">
      <c r="BP854539" s="90"/>
    </row>
    <row r="854540" spans="68:68" customFormat="1">
      <c r="BP854540" s="90"/>
    </row>
    <row r="854541" spans="68:68" customFormat="1">
      <c r="BP854541" s="90"/>
    </row>
    <row r="854542" spans="68:68" customFormat="1">
      <c r="BP854542" s="90"/>
    </row>
    <row r="854543" spans="68:68" customFormat="1">
      <c r="BP854543" s="90"/>
    </row>
    <row r="854544" spans="68:68" customFormat="1">
      <c r="BP854544" s="90"/>
    </row>
    <row r="854545" spans="68:68" customFormat="1">
      <c r="BP854545" s="90"/>
    </row>
    <row r="854546" spans="68:68" customFormat="1">
      <c r="BP854546" s="90"/>
    </row>
    <row r="854547" spans="68:68" customFormat="1">
      <c r="BP854547" s="90"/>
    </row>
    <row r="854548" spans="68:68" customFormat="1">
      <c r="BP854548" s="90"/>
    </row>
    <row r="854549" spans="68:68" customFormat="1">
      <c r="BP854549" s="90"/>
    </row>
    <row r="854550" spans="68:68" customFormat="1">
      <c r="BP854550" s="90"/>
    </row>
    <row r="854551" spans="68:68" customFormat="1">
      <c r="BP854551" s="90"/>
    </row>
    <row r="854552" spans="68:68" customFormat="1">
      <c r="BP854552" s="90"/>
    </row>
    <row r="854553" spans="68:68" customFormat="1">
      <c r="BP854553" s="90"/>
    </row>
    <row r="854554" spans="68:68" customFormat="1">
      <c r="BP854554" s="90"/>
    </row>
    <row r="854555" spans="68:68" customFormat="1">
      <c r="BP854555" s="90"/>
    </row>
    <row r="854556" spans="68:68" customFormat="1">
      <c r="BP854556" s="90"/>
    </row>
    <row r="854557" spans="68:68" customFormat="1">
      <c r="BP854557" s="90"/>
    </row>
    <row r="854558" spans="68:68" customFormat="1">
      <c r="BP854558" s="90"/>
    </row>
    <row r="854559" spans="68:68" customFormat="1">
      <c r="BP854559" s="90"/>
    </row>
    <row r="854560" spans="68:68" customFormat="1">
      <c r="BP854560" s="90"/>
    </row>
    <row r="854561" spans="68:68" customFormat="1">
      <c r="BP854561" s="90"/>
    </row>
    <row r="854562" spans="68:68" customFormat="1">
      <c r="BP854562" s="90"/>
    </row>
    <row r="854563" spans="68:68" customFormat="1">
      <c r="BP854563" s="90"/>
    </row>
    <row r="854564" spans="68:68" customFormat="1">
      <c r="BP854564" s="90"/>
    </row>
    <row r="854565" spans="68:68" customFormat="1">
      <c r="BP854565" s="90"/>
    </row>
    <row r="854566" spans="68:68" customFormat="1">
      <c r="BP854566" s="90"/>
    </row>
    <row r="854567" spans="68:68" customFormat="1">
      <c r="BP854567" s="90"/>
    </row>
    <row r="854568" spans="68:68" customFormat="1">
      <c r="BP854568" s="90"/>
    </row>
    <row r="854569" spans="68:68" customFormat="1">
      <c r="BP854569" s="90"/>
    </row>
    <row r="854570" spans="68:68" customFormat="1">
      <c r="BP854570" s="90"/>
    </row>
    <row r="854571" spans="68:68" customFormat="1">
      <c r="BP854571" s="90"/>
    </row>
    <row r="854572" spans="68:68" customFormat="1">
      <c r="BP854572" s="90"/>
    </row>
    <row r="854573" spans="68:68" customFormat="1">
      <c r="BP854573" s="90"/>
    </row>
    <row r="854574" spans="68:68" customFormat="1">
      <c r="BP854574" s="90"/>
    </row>
    <row r="854575" spans="68:68" customFormat="1">
      <c r="BP854575" s="90"/>
    </row>
    <row r="854576" spans="68:68" customFormat="1">
      <c r="BP854576" s="90"/>
    </row>
    <row r="854577" spans="68:68" customFormat="1">
      <c r="BP854577" s="90"/>
    </row>
    <row r="854578" spans="68:68" customFormat="1">
      <c r="BP854578" s="90"/>
    </row>
    <row r="854579" spans="68:68" customFormat="1">
      <c r="BP854579" s="90"/>
    </row>
    <row r="854580" spans="68:68" customFormat="1">
      <c r="BP854580" s="90"/>
    </row>
    <row r="854581" spans="68:68" customFormat="1">
      <c r="BP854581" s="90"/>
    </row>
    <row r="854582" spans="68:68" customFormat="1">
      <c r="BP854582" s="90"/>
    </row>
    <row r="854583" spans="68:68" customFormat="1">
      <c r="BP854583" s="90"/>
    </row>
    <row r="854584" spans="68:68" customFormat="1">
      <c r="BP854584" s="90"/>
    </row>
    <row r="854585" spans="68:68" customFormat="1">
      <c r="BP854585" s="90"/>
    </row>
    <row r="854586" spans="68:68" customFormat="1">
      <c r="BP854586" s="90"/>
    </row>
    <row r="854587" spans="68:68" customFormat="1">
      <c r="BP854587" s="90"/>
    </row>
    <row r="854588" spans="68:68" customFormat="1">
      <c r="BP854588" s="90"/>
    </row>
    <row r="854589" spans="68:68" customFormat="1">
      <c r="BP854589" s="90"/>
    </row>
    <row r="854590" spans="68:68" customFormat="1">
      <c r="BP854590" s="90"/>
    </row>
    <row r="854591" spans="68:68" customFormat="1">
      <c r="BP854591" s="90"/>
    </row>
    <row r="854592" spans="68:68" customFormat="1">
      <c r="BP854592" s="90"/>
    </row>
    <row r="854593" spans="68:68" customFormat="1">
      <c r="BP854593" s="90"/>
    </row>
    <row r="854594" spans="68:68" customFormat="1">
      <c r="BP854594" s="90"/>
    </row>
    <row r="854595" spans="68:68" customFormat="1">
      <c r="BP854595" s="90"/>
    </row>
    <row r="854596" spans="68:68" customFormat="1">
      <c r="BP854596" s="90"/>
    </row>
    <row r="854597" spans="68:68" customFormat="1">
      <c r="BP854597" s="90"/>
    </row>
    <row r="854598" spans="68:68" customFormat="1">
      <c r="BP854598" s="90"/>
    </row>
    <row r="854599" spans="68:68" customFormat="1">
      <c r="BP854599" s="90"/>
    </row>
    <row r="854600" spans="68:68" customFormat="1">
      <c r="BP854600" s="90"/>
    </row>
    <row r="854601" spans="68:68" customFormat="1">
      <c r="BP854601" s="90"/>
    </row>
    <row r="854602" spans="68:68" customFormat="1">
      <c r="BP854602" s="90"/>
    </row>
    <row r="854603" spans="68:68" customFormat="1">
      <c r="BP854603" s="90"/>
    </row>
    <row r="854604" spans="68:68" customFormat="1">
      <c r="BP854604" s="90"/>
    </row>
    <row r="854605" spans="68:68" customFormat="1">
      <c r="BP854605" s="90"/>
    </row>
    <row r="854606" spans="68:68" customFormat="1">
      <c r="BP854606" s="90"/>
    </row>
    <row r="854607" spans="68:68" customFormat="1">
      <c r="BP854607" s="90"/>
    </row>
    <row r="854608" spans="68:68" customFormat="1">
      <c r="BP854608" s="90"/>
    </row>
    <row r="854609" spans="68:68" customFormat="1">
      <c r="BP854609" s="90"/>
    </row>
    <row r="854610" spans="68:68" customFormat="1">
      <c r="BP854610" s="90"/>
    </row>
    <row r="854611" spans="68:68" customFormat="1">
      <c r="BP854611" s="90"/>
    </row>
    <row r="854612" spans="68:68" customFormat="1">
      <c r="BP854612" s="90"/>
    </row>
    <row r="854613" spans="68:68" customFormat="1">
      <c r="BP854613" s="90"/>
    </row>
    <row r="854614" spans="68:68" customFormat="1">
      <c r="BP854614" s="90"/>
    </row>
    <row r="854615" spans="68:68" customFormat="1">
      <c r="BP854615" s="90"/>
    </row>
    <row r="854616" spans="68:68" customFormat="1">
      <c r="BP854616" s="90"/>
    </row>
    <row r="854617" spans="68:68" customFormat="1">
      <c r="BP854617" s="90"/>
    </row>
    <row r="854618" spans="68:68" customFormat="1">
      <c r="BP854618" s="90"/>
    </row>
    <row r="854619" spans="68:68" customFormat="1">
      <c r="BP854619" s="90"/>
    </row>
    <row r="854620" spans="68:68" customFormat="1">
      <c r="BP854620" s="90"/>
    </row>
    <row r="854621" spans="68:68" customFormat="1">
      <c r="BP854621" s="90"/>
    </row>
    <row r="854622" spans="68:68" customFormat="1">
      <c r="BP854622" s="90"/>
    </row>
    <row r="854623" spans="68:68" customFormat="1">
      <c r="BP854623" s="90"/>
    </row>
    <row r="854624" spans="68:68" customFormat="1">
      <c r="BP854624" s="90"/>
    </row>
    <row r="854625" spans="68:68" customFormat="1">
      <c r="BP854625" s="90"/>
    </row>
    <row r="854626" spans="68:68" customFormat="1">
      <c r="BP854626" s="90"/>
    </row>
    <row r="854627" spans="68:68" customFormat="1">
      <c r="BP854627" s="90"/>
    </row>
    <row r="854628" spans="68:68" customFormat="1">
      <c r="BP854628" s="90"/>
    </row>
    <row r="854629" spans="68:68" customFormat="1">
      <c r="BP854629" s="90"/>
    </row>
    <row r="854630" spans="68:68" customFormat="1">
      <c r="BP854630" s="90"/>
    </row>
    <row r="854631" spans="68:68" customFormat="1">
      <c r="BP854631" s="90"/>
    </row>
    <row r="854632" spans="68:68" customFormat="1">
      <c r="BP854632" s="90"/>
    </row>
    <row r="854633" spans="68:68" customFormat="1">
      <c r="BP854633" s="90"/>
    </row>
    <row r="854634" spans="68:68" customFormat="1">
      <c r="BP854634" s="90"/>
    </row>
    <row r="854635" spans="68:68" customFormat="1">
      <c r="BP854635" s="90"/>
    </row>
    <row r="854636" spans="68:68" customFormat="1">
      <c r="BP854636" s="90"/>
    </row>
    <row r="854637" spans="68:68" customFormat="1">
      <c r="BP854637" s="90"/>
    </row>
    <row r="854638" spans="68:68" customFormat="1">
      <c r="BP854638" s="90"/>
    </row>
    <row r="854639" spans="68:68" customFormat="1">
      <c r="BP854639" s="90"/>
    </row>
    <row r="854640" spans="68:68" customFormat="1">
      <c r="BP854640" s="90"/>
    </row>
    <row r="854641" spans="68:68" customFormat="1">
      <c r="BP854641" s="90"/>
    </row>
    <row r="854642" spans="68:68" customFormat="1">
      <c r="BP854642" s="90"/>
    </row>
    <row r="854643" spans="68:68" customFormat="1">
      <c r="BP854643" s="90"/>
    </row>
    <row r="854644" spans="68:68" customFormat="1">
      <c r="BP854644" s="90"/>
    </row>
    <row r="854645" spans="68:68" customFormat="1">
      <c r="BP854645" s="90"/>
    </row>
    <row r="854646" spans="68:68" customFormat="1">
      <c r="BP854646" s="90"/>
    </row>
    <row r="854647" spans="68:68" customFormat="1">
      <c r="BP854647" s="90"/>
    </row>
    <row r="854648" spans="68:68" customFormat="1">
      <c r="BP854648" s="90"/>
    </row>
    <row r="854649" spans="68:68" customFormat="1">
      <c r="BP854649" s="90"/>
    </row>
    <row r="854650" spans="68:68" customFormat="1">
      <c r="BP854650" s="90"/>
    </row>
    <row r="854651" spans="68:68" customFormat="1">
      <c r="BP854651" s="90"/>
    </row>
    <row r="854652" spans="68:68" customFormat="1">
      <c r="BP854652" s="90"/>
    </row>
    <row r="854653" spans="68:68" customFormat="1">
      <c r="BP854653" s="90"/>
    </row>
    <row r="854654" spans="68:68" customFormat="1">
      <c r="BP854654" s="90"/>
    </row>
    <row r="854655" spans="68:68" customFormat="1">
      <c r="BP854655" s="90"/>
    </row>
    <row r="854656" spans="68:68" customFormat="1">
      <c r="BP854656" s="90"/>
    </row>
    <row r="854657" spans="68:68" customFormat="1">
      <c r="BP854657" s="90"/>
    </row>
    <row r="854658" spans="68:68" customFormat="1">
      <c r="BP854658" s="90"/>
    </row>
    <row r="854659" spans="68:68" customFormat="1">
      <c r="BP854659" s="90"/>
    </row>
    <row r="854660" spans="68:68" customFormat="1">
      <c r="BP854660" s="90"/>
    </row>
    <row r="854661" spans="68:68" customFormat="1">
      <c r="BP854661" s="90"/>
    </row>
    <row r="854662" spans="68:68" customFormat="1">
      <c r="BP854662" s="90"/>
    </row>
    <row r="854663" spans="68:68" customFormat="1">
      <c r="BP854663" s="90"/>
    </row>
    <row r="854664" spans="68:68" customFormat="1">
      <c r="BP854664" s="90"/>
    </row>
    <row r="854665" spans="68:68" customFormat="1">
      <c r="BP854665" s="90"/>
    </row>
    <row r="854666" spans="68:68" customFormat="1">
      <c r="BP854666" s="90"/>
    </row>
    <row r="854667" spans="68:68" customFormat="1">
      <c r="BP854667" s="90"/>
    </row>
    <row r="854668" spans="68:68" customFormat="1">
      <c r="BP854668" s="90"/>
    </row>
    <row r="854669" spans="68:68" customFormat="1">
      <c r="BP854669" s="90"/>
    </row>
    <row r="854670" spans="68:68" customFormat="1">
      <c r="BP854670" s="90"/>
    </row>
    <row r="854671" spans="68:68" customFormat="1">
      <c r="BP854671" s="90"/>
    </row>
    <row r="854672" spans="68:68" customFormat="1">
      <c r="BP854672" s="90"/>
    </row>
    <row r="854673" spans="68:68" customFormat="1">
      <c r="BP854673" s="90"/>
    </row>
    <row r="854674" spans="68:68" customFormat="1">
      <c r="BP854674" s="90"/>
    </row>
    <row r="854675" spans="68:68" customFormat="1">
      <c r="BP854675" s="90"/>
    </row>
    <row r="854676" spans="68:68" customFormat="1">
      <c r="BP854676" s="90"/>
    </row>
    <row r="854677" spans="68:68" customFormat="1">
      <c r="BP854677" s="90"/>
    </row>
    <row r="854678" spans="68:68" customFormat="1">
      <c r="BP854678" s="90"/>
    </row>
    <row r="854679" spans="68:68" customFormat="1">
      <c r="BP854679" s="90"/>
    </row>
    <row r="854680" spans="68:68" customFormat="1">
      <c r="BP854680" s="90"/>
    </row>
    <row r="854681" spans="68:68" customFormat="1">
      <c r="BP854681" s="90"/>
    </row>
    <row r="854682" spans="68:68" customFormat="1">
      <c r="BP854682" s="90"/>
    </row>
    <row r="854683" spans="68:68" customFormat="1">
      <c r="BP854683" s="90"/>
    </row>
    <row r="854684" spans="68:68" customFormat="1">
      <c r="BP854684" s="90"/>
    </row>
    <row r="854685" spans="68:68" customFormat="1">
      <c r="BP854685" s="90"/>
    </row>
    <row r="854686" spans="68:68" customFormat="1">
      <c r="BP854686" s="90"/>
    </row>
    <row r="854687" spans="68:68" customFormat="1">
      <c r="BP854687" s="90"/>
    </row>
    <row r="854688" spans="68:68" customFormat="1">
      <c r="BP854688" s="90"/>
    </row>
    <row r="854689" spans="68:68" customFormat="1">
      <c r="BP854689" s="90"/>
    </row>
    <row r="854690" spans="68:68" customFormat="1">
      <c r="BP854690" s="90"/>
    </row>
    <row r="854691" spans="68:68" customFormat="1">
      <c r="BP854691" s="90"/>
    </row>
    <row r="854692" spans="68:68" customFormat="1">
      <c r="BP854692" s="90"/>
    </row>
    <row r="854693" spans="68:68" customFormat="1">
      <c r="BP854693" s="90"/>
    </row>
    <row r="854694" spans="68:68" customFormat="1">
      <c r="BP854694" s="90"/>
    </row>
    <row r="854695" spans="68:68" customFormat="1">
      <c r="BP854695" s="90"/>
    </row>
    <row r="854696" spans="68:68" customFormat="1">
      <c r="BP854696" s="90"/>
    </row>
    <row r="854697" spans="68:68" customFormat="1">
      <c r="BP854697" s="90"/>
    </row>
    <row r="854698" spans="68:68" customFormat="1">
      <c r="BP854698" s="90"/>
    </row>
    <row r="854699" spans="68:68" customFormat="1">
      <c r="BP854699" s="90"/>
    </row>
    <row r="854700" spans="68:68" customFormat="1">
      <c r="BP854700" s="90"/>
    </row>
    <row r="854701" spans="68:68" customFormat="1">
      <c r="BP854701" s="90"/>
    </row>
    <row r="854702" spans="68:68" customFormat="1">
      <c r="BP854702" s="90"/>
    </row>
    <row r="854703" spans="68:68" customFormat="1">
      <c r="BP854703" s="90"/>
    </row>
    <row r="854704" spans="68:68" customFormat="1">
      <c r="BP854704" s="90"/>
    </row>
    <row r="854705" spans="68:68" customFormat="1">
      <c r="BP854705" s="90"/>
    </row>
    <row r="854706" spans="68:68" customFormat="1">
      <c r="BP854706" s="90"/>
    </row>
    <row r="854707" spans="68:68" customFormat="1">
      <c r="BP854707" s="90"/>
    </row>
    <row r="854708" spans="68:68" customFormat="1">
      <c r="BP854708" s="90"/>
    </row>
    <row r="854709" spans="68:68" customFormat="1">
      <c r="BP854709" s="90"/>
    </row>
    <row r="854710" spans="68:68" customFormat="1">
      <c r="BP854710" s="90"/>
    </row>
    <row r="854711" spans="68:68" customFormat="1">
      <c r="BP854711" s="90"/>
    </row>
    <row r="854712" spans="68:68" customFormat="1">
      <c r="BP854712" s="90"/>
    </row>
    <row r="854713" spans="68:68" customFormat="1">
      <c r="BP854713" s="90"/>
    </row>
    <row r="854714" spans="68:68" customFormat="1">
      <c r="BP854714" s="90"/>
    </row>
    <row r="854715" spans="68:68" customFormat="1">
      <c r="BP854715" s="90"/>
    </row>
    <row r="854716" spans="68:68" customFormat="1">
      <c r="BP854716" s="90"/>
    </row>
    <row r="854717" spans="68:68" customFormat="1">
      <c r="BP854717" s="90"/>
    </row>
    <row r="854718" spans="68:68" customFormat="1">
      <c r="BP854718" s="90"/>
    </row>
    <row r="854719" spans="68:68" customFormat="1">
      <c r="BP854719" s="90"/>
    </row>
    <row r="854720" spans="68:68" customFormat="1">
      <c r="BP854720" s="90"/>
    </row>
    <row r="854721" spans="68:68" customFormat="1">
      <c r="BP854721" s="90"/>
    </row>
    <row r="854722" spans="68:68" customFormat="1">
      <c r="BP854722" s="90"/>
    </row>
    <row r="854723" spans="68:68" customFormat="1">
      <c r="BP854723" s="90"/>
    </row>
    <row r="854724" spans="68:68" customFormat="1">
      <c r="BP854724" s="90"/>
    </row>
    <row r="854725" spans="68:68" customFormat="1">
      <c r="BP854725" s="90"/>
    </row>
    <row r="854726" spans="68:68" customFormat="1">
      <c r="BP854726" s="90"/>
    </row>
    <row r="854727" spans="68:68" customFormat="1">
      <c r="BP854727" s="90"/>
    </row>
    <row r="854728" spans="68:68" customFormat="1">
      <c r="BP854728" s="90"/>
    </row>
    <row r="854729" spans="68:68" customFormat="1">
      <c r="BP854729" s="90"/>
    </row>
    <row r="854730" spans="68:68" customFormat="1">
      <c r="BP854730" s="90"/>
    </row>
    <row r="854731" spans="68:68" customFormat="1">
      <c r="BP854731" s="90"/>
    </row>
    <row r="854732" spans="68:68" customFormat="1">
      <c r="BP854732" s="90"/>
    </row>
    <row r="854733" spans="68:68" customFormat="1">
      <c r="BP854733" s="90"/>
    </row>
    <row r="854734" spans="68:68" customFormat="1">
      <c r="BP854734" s="90"/>
    </row>
    <row r="854735" spans="68:68" customFormat="1">
      <c r="BP854735" s="90"/>
    </row>
    <row r="854736" spans="68:68" customFormat="1">
      <c r="BP854736" s="90"/>
    </row>
    <row r="854737" spans="68:68" customFormat="1">
      <c r="BP854737" s="90"/>
    </row>
    <row r="854738" spans="68:68" customFormat="1">
      <c r="BP854738" s="90"/>
    </row>
    <row r="854739" spans="68:68" customFormat="1">
      <c r="BP854739" s="90"/>
    </row>
    <row r="854740" spans="68:68" customFormat="1">
      <c r="BP854740" s="90"/>
    </row>
    <row r="854741" spans="68:68" customFormat="1">
      <c r="BP854741" s="90"/>
    </row>
    <row r="854742" spans="68:68" customFormat="1">
      <c r="BP854742" s="90"/>
    </row>
    <row r="854743" spans="68:68" customFormat="1">
      <c r="BP854743" s="90"/>
    </row>
    <row r="854744" spans="68:68" customFormat="1">
      <c r="BP854744" s="90"/>
    </row>
    <row r="854745" spans="68:68" customFormat="1">
      <c r="BP854745" s="90"/>
    </row>
    <row r="854746" spans="68:68" customFormat="1">
      <c r="BP854746" s="90"/>
    </row>
    <row r="854747" spans="68:68" customFormat="1">
      <c r="BP854747" s="90"/>
    </row>
    <row r="854748" spans="68:68" customFormat="1">
      <c r="BP854748" s="90"/>
    </row>
    <row r="854749" spans="68:68" customFormat="1">
      <c r="BP854749" s="90"/>
    </row>
    <row r="854750" spans="68:68" customFormat="1">
      <c r="BP854750" s="90"/>
    </row>
    <row r="854751" spans="68:68" customFormat="1">
      <c r="BP854751" s="90"/>
    </row>
    <row r="854752" spans="68:68" customFormat="1">
      <c r="BP854752" s="90"/>
    </row>
    <row r="854753" spans="68:68" customFormat="1">
      <c r="BP854753" s="90"/>
    </row>
    <row r="854754" spans="68:68" customFormat="1">
      <c r="BP854754" s="90"/>
    </row>
    <row r="854755" spans="68:68" customFormat="1">
      <c r="BP854755" s="90"/>
    </row>
    <row r="854756" spans="68:68" customFormat="1">
      <c r="BP854756" s="90"/>
    </row>
    <row r="854757" spans="68:68" customFormat="1">
      <c r="BP854757" s="90"/>
    </row>
    <row r="854758" spans="68:68" customFormat="1">
      <c r="BP854758" s="90"/>
    </row>
    <row r="854759" spans="68:68" customFormat="1">
      <c r="BP854759" s="90"/>
    </row>
    <row r="854760" spans="68:68" customFormat="1">
      <c r="BP854760" s="90"/>
    </row>
    <row r="854761" spans="68:68" customFormat="1">
      <c r="BP854761" s="90"/>
    </row>
    <row r="854762" spans="68:68" customFormat="1">
      <c r="BP854762" s="90"/>
    </row>
    <row r="854763" spans="68:68" customFormat="1">
      <c r="BP854763" s="90"/>
    </row>
    <row r="854764" spans="68:68" customFormat="1">
      <c r="BP854764" s="90"/>
    </row>
    <row r="854765" spans="68:68" customFormat="1">
      <c r="BP854765" s="90"/>
    </row>
    <row r="854766" spans="68:68" customFormat="1">
      <c r="BP854766" s="90"/>
    </row>
    <row r="854767" spans="68:68" customFormat="1">
      <c r="BP854767" s="90"/>
    </row>
    <row r="854768" spans="68:68" customFormat="1">
      <c r="BP854768" s="90"/>
    </row>
    <row r="854769" spans="68:68" customFormat="1">
      <c r="BP854769" s="90"/>
    </row>
    <row r="854770" spans="68:68" customFormat="1">
      <c r="BP854770" s="90"/>
    </row>
    <row r="854771" spans="68:68" customFormat="1">
      <c r="BP854771" s="90"/>
    </row>
    <row r="854772" spans="68:68" customFormat="1">
      <c r="BP854772" s="90"/>
    </row>
    <row r="854773" spans="68:68" customFormat="1">
      <c r="BP854773" s="90"/>
    </row>
    <row r="854774" spans="68:68" customFormat="1">
      <c r="BP854774" s="90"/>
    </row>
    <row r="854775" spans="68:68" customFormat="1">
      <c r="BP854775" s="90"/>
    </row>
    <row r="854776" spans="68:68" customFormat="1">
      <c r="BP854776" s="90"/>
    </row>
    <row r="854777" spans="68:68" customFormat="1">
      <c r="BP854777" s="90"/>
    </row>
    <row r="854778" spans="68:68" customFormat="1">
      <c r="BP854778" s="90"/>
    </row>
    <row r="854779" spans="68:68" customFormat="1">
      <c r="BP854779" s="90"/>
    </row>
    <row r="854780" spans="68:68" customFormat="1">
      <c r="BP854780" s="90"/>
    </row>
    <row r="854781" spans="68:68" customFormat="1">
      <c r="BP854781" s="90"/>
    </row>
    <row r="854782" spans="68:68" customFormat="1">
      <c r="BP854782" s="90"/>
    </row>
    <row r="854783" spans="68:68" customFormat="1">
      <c r="BP854783" s="90"/>
    </row>
    <row r="854784" spans="68:68" customFormat="1">
      <c r="BP854784" s="90"/>
    </row>
    <row r="854785" spans="68:68" customFormat="1">
      <c r="BP854785" s="90"/>
    </row>
    <row r="854786" spans="68:68" customFormat="1">
      <c r="BP854786" s="90"/>
    </row>
    <row r="854787" spans="68:68" customFormat="1">
      <c r="BP854787" s="90"/>
    </row>
    <row r="854788" spans="68:68" customFormat="1">
      <c r="BP854788" s="90"/>
    </row>
    <row r="854789" spans="68:68" customFormat="1">
      <c r="BP854789" s="90"/>
    </row>
    <row r="854790" spans="68:68" customFormat="1">
      <c r="BP854790" s="90"/>
    </row>
    <row r="854791" spans="68:68" customFormat="1">
      <c r="BP854791" s="90"/>
    </row>
    <row r="854792" spans="68:68" customFormat="1">
      <c r="BP854792" s="90"/>
    </row>
    <row r="854793" spans="68:68" customFormat="1">
      <c r="BP854793" s="90"/>
    </row>
    <row r="854794" spans="68:68" customFormat="1">
      <c r="BP854794" s="90"/>
    </row>
    <row r="854795" spans="68:68" customFormat="1">
      <c r="BP854795" s="90"/>
    </row>
    <row r="854796" spans="68:68" customFormat="1">
      <c r="BP854796" s="90"/>
    </row>
    <row r="854797" spans="68:68" customFormat="1">
      <c r="BP854797" s="90"/>
    </row>
    <row r="854798" spans="68:68" customFormat="1">
      <c r="BP854798" s="90"/>
    </row>
    <row r="854799" spans="68:68" customFormat="1">
      <c r="BP854799" s="90"/>
    </row>
    <row r="854800" spans="68:68" customFormat="1">
      <c r="BP854800" s="90"/>
    </row>
    <row r="854801" spans="68:68" customFormat="1">
      <c r="BP854801" s="90"/>
    </row>
    <row r="854802" spans="68:68" customFormat="1">
      <c r="BP854802" s="90"/>
    </row>
    <row r="854803" spans="68:68" customFormat="1">
      <c r="BP854803" s="90"/>
    </row>
    <row r="854804" spans="68:68" customFormat="1">
      <c r="BP854804" s="90"/>
    </row>
    <row r="854805" spans="68:68" customFormat="1">
      <c r="BP854805" s="90"/>
    </row>
    <row r="854806" spans="68:68" customFormat="1">
      <c r="BP854806" s="90"/>
    </row>
    <row r="854807" spans="68:68" customFormat="1">
      <c r="BP854807" s="90"/>
    </row>
    <row r="854808" spans="68:68" customFormat="1">
      <c r="BP854808" s="90"/>
    </row>
    <row r="854809" spans="68:68" customFormat="1">
      <c r="BP854809" s="90"/>
    </row>
    <row r="854810" spans="68:68" customFormat="1">
      <c r="BP854810" s="90"/>
    </row>
    <row r="854811" spans="68:68" customFormat="1">
      <c r="BP854811" s="90"/>
    </row>
    <row r="854812" spans="68:68" customFormat="1">
      <c r="BP854812" s="90"/>
    </row>
    <row r="854813" spans="68:68" customFormat="1">
      <c r="BP854813" s="90"/>
    </row>
    <row r="854814" spans="68:68" customFormat="1">
      <c r="BP854814" s="90"/>
    </row>
    <row r="854815" spans="68:68" customFormat="1">
      <c r="BP854815" s="90"/>
    </row>
    <row r="854816" spans="68:68" customFormat="1">
      <c r="BP854816" s="90"/>
    </row>
    <row r="854817" spans="68:68" customFormat="1">
      <c r="BP854817" s="90"/>
    </row>
    <row r="854818" spans="68:68" customFormat="1">
      <c r="BP854818" s="90"/>
    </row>
    <row r="854819" spans="68:68" customFormat="1">
      <c r="BP854819" s="90"/>
    </row>
    <row r="854820" spans="68:68" customFormat="1">
      <c r="BP854820" s="90"/>
    </row>
    <row r="854821" spans="68:68" customFormat="1">
      <c r="BP854821" s="90"/>
    </row>
    <row r="854822" spans="68:68" customFormat="1">
      <c r="BP854822" s="90"/>
    </row>
    <row r="854823" spans="68:68" customFormat="1">
      <c r="BP854823" s="90"/>
    </row>
    <row r="854824" spans="68:68" customFormat="1">
      <c r="BP854824" s="90"/>
    </row>
    <row r="854825" spans="68:68" customFormat="1">
      <c r="BP854825" s="90"/>
    </row>
    <row r="854826" spans="68:68" customFormat="1">
      <c r="BP854826" s="90"/>
    </row>
    <row r="854827" spans="68:68" customFormat="1">
      <c r="BP854827" s="90"/>
    </row>
    <row r="854828" spans="68:68" customFormat="1">
      <c r="BP854828" s="90"/>
    </row>
    <row r="854829" spans="68:68" customFormat="1">
      <c r="BP854829" s="90"/>
    </row>
    <row r="854830" spans="68:68" customFormat="1">
      <c r="BP854830" s="90"/>
    </row>
    <row r="854831" spans="68:68" customFormat="1">
      <c r="BP854831" s="90"/>
    </row>
    <row r="854832" spans="68:68" customFormat="1">
      <c r="BP854832" s="90"/>
    </row>
    <row r="854833" spans="68:68" customFormat="1">
      <c r="BP854833" s="90"/>
    </row>
    <row r="854834" spans="68:68" customFormat="1">
      <c r="BP854834" s="90"/>
    </row>
    <row r="854835" spans="68:68" customFormat="1">
      <c r="BP854835" s="90"/>
    </row>
    <row r="854836" spans="68:68" customFormat="1">
      <c r="BP854836" s="90"/>
    </row>
    <row r="854837" spans="68:68" customFormat="1">
      <c r="BP854837" s="90"/>
    </row>
    <row r="854838" spans="68:68" customFormat="1">
      <c r="BP854838" s="90"/>
    </row>
    <row r="854839" spans="68:68" customFormat="1">
      <c r="BP854839" s="90"/>
    </row>
    <row r="854840" spans="68:68" customFormat="1">
      <c r="BP854840" s="90"/>
    </row>
    <row r="854841" spans="68:68" customFormat="1">
      <c r="BP854841" s="90"/>
    </row>
    <row r="854842" spans="68:68" customFormat="1">
      <c r="BP854842" s="90"/>
    </row>
    <row r="854843" spans="68:68" customFormat="1">
      <c r="BP854843" s="90"/>
    </row>
    <row r="854844" spans="68:68" customFormat="1">
      <c r="BP854844" s="90"/>
    </row>
    <row r="854845" spans="68:68" customFormat="1">
      <c r="BP854845" s="90"/>
    </row>
    <row r="854846" spans="68:68" customFormat="1">
      <c r="BP854846" s="90"/>
    </row>
    <row r="854847" spans="68:68" customFormat="1">
      <c r="BP854847" s="90"/>
    </row>
    <row r="854848" spans="68:68" customFormat="1">
      <c r="BP854848" s="90"/>
    </row>
    <row r="854849" spans="68:68" customFormat="1">
      <c r="BP854849" s="90"/>
    </row>
    <row r="854850" spans="68:68" customFormat="1">
      <c r="BP854850" s="90"/>
    </row>
    <row r="854851" spans="68:68" customFormat="1">
      <c r="BP854851" s="90"/>
    </row>
    <row r="854852" spans="68:68" customFormat="1">
      <c r="BP854852" s="90"/>
    </row>
    <row r="854853" spans="68:68" customFormat="1">
      <c r="BP854853" s="90"/>
    </row>
    <row r="854854" spans="68:68" customFormat="1">
      <c r="BP854854" s="90"/>
    </row>
    <row r="854855" spans="68:68" customFormat="1">
      <c r="BP854855" s="90"/>
    </row>
    <row r="854856" spans="68:68" customFormat="1">
      <c r="BP854856" s="90"/>
    </row>
    <row r="854857" spans="68:68" customFormat="1">
      <c r="BP854857" s="90"/>
    </row>
    <row r="854858" spans="68:68" customFormat="1">
      <c r="BP854858" s="90"/>
    </row>
    <row r="854859" spans="68:68" customFormat="1">
      <c r="BP854859" s="90"/>
    </row>
    <row r="854860" spans="68:68" customFormat="1">
      <c r="BP854860" s="90"/>
    </row>
    <row r="854861" spans="68:68" customFormat="1">
      <c r="BP854861" s="90"/>
    </row>
    <row r="854862" spans="68:68" customFormat="1">
      <c r="BP854862" s="90"/>
    </row>
    <row r="854863" spans="68:68" customFormat="1">
      <c r="BP854863" s="90"/>
    </row>
    <row r="854864" spans="68:68" customFormat="1">
      <c r="BP854864" s="90"/>
    </row>
    <row r="854865" spans="68:68" customFormat="1">
      <c r="BP854865" s="90"/>
    </row>
    <row r="854866" spans="68:68" customFormat="1">
      <c r="BP854866" s="90"/>
    </row>
    <row r="854867" spans="68:68" customFormat="1">
      <c r="BP854867" s="90"/>
    </row>
    <row r="854868" spans="68:68" customFormat="1">
      <c r="BP854868" s="90"/>
    </row>
    <row r="854869" spans="68:68" customFormat="1">
      <c r="BP854869" s="90"/>
    </row>
    <row r="854870" spans="68:68" customFormat="1">
      <c r="BP854870" s="90"/>
    </row>
    <row r="854871" spans="68:68" customFormat="1">
      <c r="BP854871" s="90"/>
    </row>
    <row r="854872" spans="68:68" customFormat="1">
      <c r="BP854872" s="90"/>
    </row>
    <row r="854873" spans="68:68" customFormat="1">
      <c r="BP854873" s="90"/>
    </row>
    <row r="854874" spans="68:68" customFormat="1">
      <c r="BP854874" s="90"/>
    </row>
    <row r="854875" spans="68:68" customFormat="1">
      <c r="BP854875" s="90"/>
    </row>
    <row r="854876" spans="68:68" customFormat="1">
      <c r="BP854876" s="90"/>
    </row>
    <row r="854877" spans="68:68" customFormat="1">
      <c r="BP854877" s="90"/>
    </row>
    <row r="854878" spans="68:68" customFormat="1">
      <c r="BP854878" s="90"/>
    </row>
    <row r="854879" spans="68:68" customFormat="1">
      <c r="BP854879" s="90"/>
    </row>
    <row r="854880" spans="68:68" customFormat="1">
      <c r="BP854880" s="90"/>
    </row>
    <row r="854881" spans="68:68" customFormat="1">
      <c r="BP854881" s="90"/>
    </row>
    <row r="854882" spans="68:68" customFormat="1">
      <c r="BP854882" s="90"/>
    </row>
    <row r="854883" spans="68:68" customFormat="1">
      <c r="BP854883" s="90"/>
    </row>
    <row r="854884" spans="68:68" customFormat="1">
      <c r="BP854884" s="90"/>
    </row>
    <row r="854885" spans="68:68" customFormat="1">
      <c r="BP854885" s="90"/>
    </row>
    <row r="854886" spans="68:68" customFormat="1">
      <c r="BP854886" s="90"/>
    </row>
    <row r="854887" spans="68:68" customFormat="1">
      <c r="BP854887" s="90"/>
    </row>
    <row r="854888" spans="68:68" customFormat="1">
      <c r="BP854888" s="90"/>
    </row>
    <row r="854889" spans="68:68" customFormat="1">
      <c r="BP854889" s="90"/>
    </row>
    <row r="854890" spans="68:68" customFormat="1">
      <c r="BP854890" s="90"/>
    </row>
    <row r="854891" spans="68:68" customFormat="1">
      <c r="BP854891" s="90"/>
    </row>
    <row r="854892" spans="68:68" customFormat="1">
      <c r="BP854892" s="90"/>
    </row>
    <row r="854893" spans="68:68" customFormat="1">
      <c r="BP854893" s="90"/>
    </row>
    <row r="854894" spans="68:68" customFormat="1">
      <c r="BP854894" s="90"/>
    </row>
    <row r="854895" spans="68:68" customFormat="1">
      <c r="BP854895" s="90"/>
    </row>
    <row r="854896" spans="68:68" customFormat="1">
      <c r="BP854896" s="90"/>
    </row>
    <row r="854897" spans="68:68" customFormat="1">
      <c r="BP854897" s="90"/>
    </row>
    <row r="854898" spans="68:68" customFormat="1">
      <c r="BP854898" s="90"/>
    </row>
    <row r="854899" spans="68:68" customFormat="1">
      <c r="BP854899" s="90"/>
    </row>
    <row r="854900" spans="68:68" customFormat="1">
      <c r="BP854900" s="90"/>
    </row>
    <row r="854901" spans="68:68" customFormat="1">
      <c r="BP854901" s="90"/>
    </row>
    <row r="854902" spans="68:68" customFormat="1">
      <c r="BP854902" s="90"/>
    </row>
    <row r="854903" spans="68:68" customFormat="1">
      <c r="BP854903" s="90"/>
    </row>
    <row r="854904" spans="68:68" customFormat="1">
      <c r="BP854904" s="90"/>
    </row>
    <row r="854905" spans="68:68" customFormat="1">
      <c r="BP854905" s="90"/>
    </row>
    <row r="854906" spans="68:68" customFormat="1">
      <c r="BP854906" s="90"/>
    </row>
    <row r="854907" spans="68:68" customFormat="1">
      <c r="BP854907" s="90"/>
    </row>
    <row r="854908" spans="68:68" customFormat="1">
      <c r="BP854908" s="90"/>
    </row>
    <row r="854909" spans="68:68" customFormat="1">
      <c r="BP854909" s="90"/>
    </row>
    <row r="854910" spans="68:68" customFormat="1">
      <c r="BP854910" s="90"/>
    </row>
    <row r="854911" spans="68:68" customFormat="1">
      <c r="BP854911" s="90"/>
    </row>
    <row r="854912" spans="68:68" customFormat="1">
      <c r="BP854912" s="90"/>
    </row>
    <row r="854913" spans="68:68" customFormat="1">
      <c r="BP854913" s="90"/>
    </row>
    <row r="854914" spans="68:68" customFormat="1">
      <c r="BP854914" s="90"/>
    </row>
    <row r="854915" spans="68:68" customFormat="1">
      <c r="BP854915" s="90"/>
    </row>
    <row r="854916" spans="68:68" customFormat="1">
      <c r="BP854916" s="90"/>
    </row>
    <row r="854917" spans="68:68" customFormat="1">
      <c r="BP854917" s="90"/>
    </row>
    <row r="854918" spans="68:68" customFormat="1">
      <c r="BP854918" s="90"/>
    </row>
    <row r="854919" spans="68:68" customFormat="1">
      <c r="BP854919" s="90"/>
    </row>
    <row r="854920" spans="68:68" customFormat="1">
      <c r="BP854920" s="90"/>
    </row>
    <row r="854921" spans="68:68" customFormat="1">
      <c r="BP854921" s="90"/>
    </row>
    <row r="854922" spans="68:68" customFormat="1">
      <c r="BP854922" s="90"/>
    </row>
    <row r="854923" spans="68:68" customFormat="1">
      <c r="BP854923" s="90"/>
    </row>
    <row r="854924" spans="68:68" customFormat="1">
      <c r="BP854924" s="90"/>
    </row>
    <row r="854925" spans="68:68" customFormat="1">
      <c r="BP854925" s="90"/>
    </row>
    <row r="854926" spans="68:68" customFormat="1">
      <c r="BP854926" s="90"/>
    </row>
    <row r="854927" spans="68:68" customFormat="1">
      <c r="BP854927" s="90"/>
    </row>
    <row r="854928" spans="68:68" customFormat="1">
      <c r="BP854928" s="90"/>
    </row>
    <row r="854929" spans="68:68" customFormat="1">
      <c r="BP854929" s="90"/>
    </row>
    <row r="854930" spans="68:68" customFormat="1">
      <c r="BP854930" s="90"/>
    </row>
    <row r="854931" spans="68:68" customFormat="1">
      <c r="BP854931" s="90"/>
    </row>
    <row r="854932" spans="68:68" customFormat="1">
      <c r="BP854932" s="90"/>
    </row>
    <row r="854933" spans="68:68" customFormat="1">
      <c r="BP854933" s="90"/>
    </row>
    <row r="854934" spans="68:68" customFormat="1">
      <c r="BP854934" s="90"/>
    </row>
    <row r="854935" spans="68:68" customFormat="1">
      <c r="BP854935" s="90"/>
    </row>
    <row r="854936" spans="68:68" customFormat="1">
      <c r="BP854936" s="90"/>
    </row>
    <row r="854937" spans="68:68" customFormat="1">
      <c r="BP854937" s="90"/>
    </row>
    <row r="854938" spans="68:68" customFormat="1">
      <c r="BP854938" s="90"/>
    </row>
    <row r="854939" spans="68:68" customFormat="1">
      <c r="BP854939" s="90"/>
    </row>
    <row r="854940" spans="68:68" customFormat="1">
      <c r="BP854940" s="90"/>
    </row>
    <row r="854941" spans="68:68" customFormat="1">
      <c r="BP854941" s="90"/>
    </row>
    <row r="854942" spans="68:68" customFormat="1">
      <c r="BP854942" s="90"/>
    </row>
    <row r="854943" spans="68:68" customFormat="1">
      <c r="BP854943" s="90"/>
    </row>
    <row r="854944" spans="68:68" customFormat="1">
      <c r="BP854944" s="90"/>
    </row>
    <row r="854945" spans="68:68" customFormat="1">
      <c r="BP854945" s="90"/>
    </row>
    <row r="854946" spans="68:68" customFormat="1">
      <c r="BP854946" s="90"/>
    </row>
    <row r="854947" spans="68:68" customFormat="1">
      <c r="BP854947" s="90"/>
    </row>
    <row r="854948" spans="68:68" customFormat="1">
      <c r="BP854948" s="90"/>
    </row>
    <row r="854949" spans="68:68" customFormat="1">
      <c r="BP854949" s="90"/>
    </row>
    <row r="854950" spans="68:68" customFormat="1">
      <c r="BP854950" s="90"/>
    </row>
    <row r="854951" spans="68:68" customFormat="1">
      <c r="BP854951" s="90"/>
    </row>
    <row r="854952" spans="68:68" customFormat="1">
      <c r="BP854952" s="90"/>
    </row>
    <row r="854953" spans="68:68" customFormat="1">
      <c r="BP854953" s="90"/>
    </row>
    <row r="854954" spans="68:68" customFormat="1">
      <c r="BP854954" s="90"/>
    </row>
    <row r="854955" spans="68:68" customFormat="1">
      <c r="BP854955" s="90"/>
    </row>
    <row r="854956" spans="68:68" customFormat="1">
      <c r="BP854956" s="90"/>
    </row>
    <row r="854957" spans="68:68" customFormat="1">
      <c r="BP854957" s="90"/>
    </row>
    <row r="854958" spans="68:68" customFormat="1">
      <c r="BP854958" s="90"/>
    </row>
    <row r="854959" spans="68:68" customFormat="1">
      <c r="BP854959" s="90"/>
    </row>
    <row r="854960" spans="68:68" customFormat="1">
      <c r="BP854960" s="90"/>
    </row>
    <row r="854961" spans="68:68" customFormat="1">
      <c r="BP854961" s="90"/>
    </row>
    <row r="854962" spans="68:68" customFormat="1">
      <c r="BP854962" s="90"/>
    </row>
    <row r="854963" spans="68:68" customFormat="1">
      <c r="BP854963" s="90"/>
    </row>
    <row r="854964" spans="68:68" customFormat="1">
      <c r="BP854964" s="90"/>
    </row>
    <row r="854965" spans="68:68" customFormat="1">
      <c r="BP854965" s="90"/>
    </row>
    <row r="854966" spans="68:68" customFormat="1">
      <c r="BP854966" s="90"/>
    </row>
    <row r="854967" spans="68:68" customFormat="1">
      <c r="BP854967" s="90"/>
    </row>
    <row r="854968" spans="68:68" customFormat="1">
      <c r="BP854968" s="90"/>
    </row>
    <row r="854969" spans="68:68" customFormat="1">
      <c r="BP854969" s="90"/>
    </row>
    <row r="854970" spans="68:68" customFormat="1">
      <c r="BP854970" s="90"/>
    </row>
    <row r="854971" spans="68:68" customFormat="1">
      <c r="BP854971" s="90"/>
    </row>
    <row r="854972" spans="68:68" customFormat="1">
      <c r="BP854972" s="90"/>
    </row>
    <row r="854973" spans="68:68" customFormat="1">
      <c r="BP854973" s="90"/>
    </row>
    <row r="854974" spans="68:68" customFormat="1">
      <c r="BP854974" s="90"/>
    </row>
    <row r="854975" spans="68:68" customFormat="1">
      <c r="BP854975" s="90"/>
    </row>
    <row r="854976" spans="68:68" customFormat="1">
      <c r="BP854976" s="90"/>
    </row>
    <row r="854977" spans="68:68" customFormat="1">
      <c r="BP854977" s="90"/>
    </row>
    <row r="854978" spans="68:68" customFormat="1">
      <c r="BP854978" s="90"/>
    </row>
    <row r="854979" spans="68:68" customFormat="1">
      <c r="BP854979" s="90"/>
    </row>
    <row r="854980" spans="68:68" customFormat="1">
      <c r="BP854980" s="90"/>
    </row>
    <row r="854981" spans="68:68" customFormat="1">
      <c r="BP854981" s="90"/>
    </row>
    <row r="854982" spans="68:68" customFormat="1">
      <c r="BP854982" s="90"/>
    </row>
    <row r="854983" spans="68:68" customFormat="1">
      <c r="BP854983" s="90"/>
    </row>
    <row r="854984" spans="68:68" customFormat="1">
      <c r="BP854984" s="90"/>
    </row>
    <row r="854985" spans="68:68" customFormat="1">
      <c r="BP854985" s="90"/>
    </row>
    <row r="854986" spans="68:68" customFormat="1">
      <c r="BP854986" s="90"/>
    </row>
    <row r="854987" spans="68:68" customFormat="1">
      <c r="BP854987" s="90"/>
    </row>
    <row r="854988" spans="68:68" customFormat="1">
      <c r="BP854988" s="90"/>
    </row>
    <row r="854989" spans="68:68" customFormat="1">
      <c r="BP854989" s="90"/>
    </row>
    <row r="854990" spans="68:68" customFormat="1">
      <c r="BP854990" s="90"/>
    </row>
    <row r="854991" spans="68:68" customFormat="1">
      <c r="BP854991" s="90"/>
    </row>
    <row r="854992" spans="68:68" customFormat="1">
      <c r="BP854992" s="90"/>
    </row>
    <row r="854993" spans="68:68" customFormat="1">
      <c r="BP854993" s="90"/>
    </row>
    <row r="854994" spans="68:68" customFormat="1">
      <c r="BP854994" s="90"/>
    </row>
    <row r="854995" spans="68:68" customFormat="1">
      <c r="BP854995" s="90"/>
    </row>
    <row r="854996" spans="68:68" customFormat="1">
      <c r="BP854996" s="90"/>
    </row>
    <row r="854997" spans="68:68" customFormat="1">
      <c r="BP854997" s="90"/>
    </row>
    <row r="854998" spans="68:68" customFormat="1">
      <c r="BP854998" s="90"/>
    </row>
    <row r="854999" spans="68:68" customFormat="1">
      <c r="BP854999" s="90"/>
    </row>
    <row r="855000" spans="68:68" customFormat="1">
      <c r="BP855000" s="90"/>
    </row>
    <row r="855001" spans="68:68" customFormat="1">
      <c r="BP855001" s="90"/>
    </row>
    <row r="855002" spans="68:68" customFormat="1">
      <c r="BP855002" s="90"/>
    </row>
    <row r="855003" spans="68:68" customFormat="1">
      <c r="BP855003" s="90"/>
    </row>
    <row r="855004" spans="68:68" customFormat="1">
      <c r="BP855004" s="90"/>
    </row>
    <row r="855005" spans="68:68" customFormat="1">
      <c r="BP855005" s="90"/>
    </row>
    <row r="855006" spans="68:68" customFormat="1">
      <c r="BP855006" s="90"/>
    </row>
    <row r="855007" spans="68:68" customFormat="1">
      <c r="BP855007" s="90"/>
    </row>
    <row r="855008" spans="68:68" customFormat="1">
      <c r="BP855008" s="90"/>
    </row>
    <row r="855009" spans="68:68" customFormat="1">
      <c r="BP855009" s="90"/>
    </row>
    <row r="855010" spans="68:68" customFormat="1">
      <c r="BP855010" s="90"/>
    </row>
    <row r="855011" spans="68:68" customFormat="1">
      <c r="BP855011" s="90"/>
    </row>
    <row r="855012" spans="68:68" customFormat="1">
      <c r="BP855012" s="90"/>
    </row>
    <row r="855013" spans="68:68" customFormat="1">
      <c r="BP855013" s="90"/>
    </row>
    <row r="855014" spans="68:68" customFormat="1">
      <c r="BP855014" s="90"/>
    </row>
    <row r="855015" spans="68:68" customFormat="1">
      <c r="BP855015" s="90"/>
    </row>
    <row r="855016" spans="68:68" customFormat="1">
      <c r="BP855016" s="90"/>
    </row>
    <row r="855017" spans="68:68" customFormat="1">
      <c r="BP855017" s="90"/>
    </row>
    <row r="855018" spans="68:68" customFormat="1">
      <c r="BP855018" s="90"/>
    </row>
    <row r="855019" spans="68:68" customFormat="1">
      <c r="BP855019" s="90"/>
    </row>
    <row r="855020" spans="68:68" customFormat="1">
      <c r="BP855020" s="90"/>
    </row>
    <row r="855021" spans="68:68" customFormat="1">
      <c r="BP855021" s="90"/>
    </row>
    <row r="855022" spans="68:68" customFormat="1">
      <c r="BP855022" s="90"/>
    </row>
    <row r="855023" spans="68:68" customFormat="1">
      <c r="BP855023" s="90"/>
    </row>
    <row r="855024" spans="68:68" customFormat="1">
      <c r="BP855024" s="90"/>
    </row>
    <row r="855025" spans="68:68" customFormat="1">
      <c r="BP855025" s="90"/>
    </row>
    <row r="855026" spans="68:68" customFormat="1">
      <c r="BP855026" s="90"/>
    </row>
    <row r="855027" spans="68:68" customFormat="1">
      <c r="BP855027" s="90"/>
    </row>
    <row r="855028" spans="68:68" customFormat="1">
      <c r="BP855028" s="90"/>
    </row>
    <row r="855029" spans="68:68" customFormat="1">
      <c r="BP855029" s="90"/>
    </row>
    <row r="855030" spans="68:68" customFormat="1">
      <c r="BP855030" s="90"/>
    </row>
    <row r="855031" spans="68:68" customFormat="1">
      <c r="BP855031" s="90"/>
    </row>
    <row r="855032" spans="68:68" customFormat="1">
      <c r="BP855032" s="90"/>
    </row>
    <row r="855033" spans="68:68" customFormat="1">
      <c r="BP855033" s="90"/>
    </row>
    <row r="855034" spans="68:68" customFormat="1">
      <c r="BP855034" s="90"/>
    </row>
    <row r="855035" spans="68:68" customFormat="1">
      <c r="BP855035" s="90"/>
    </row>
    <row r="855036" spans="68:68" customFormat="1">
      <c r="BP855036" s="90"/>
    </row>
    <row r="855037" spans="68:68" customFormat="1">
      <c r="BP855037" s="90"/>
    </row>
    <row r="855038" spans="68:68" customFormat="1">
      <c r="BP855038" s="90"/>
    </row>
    <row r="855039" spans="68:68" customFormat="1">
      <c r="BP855039" s="90"/>
    </row>
    <row r="855040" spans="68:68" customFormat="1">
      <c r="BP855040" s="90"/>
    </row>
    <row r="855041" spans="68:68" customFormat="1">
      <c r="BP855041" s="90"/>
    </row>
    <row r="855042" spans="68:68" customFormat="1">
      <c r="BP855042" s="90"/>
    </row>
    <row r="855043" spans="68:68" customFormat="1">
      <c r="BP855043" s="90"/>
    </row>
    <row r="855044" spans="68:68" customFormat="1">
      <c r="BP855044" s="90"/>
    </row>
    <row r="855045" spans="68:68" customFormat="1">
      <c r="BP855045" s="90"/>
    </row>
    <row r="855046" spans="68:68" customFormat="1">
      <c r="BP855046" s="90"/>
    </row>
    <row r="855047" spans="68:68" customFormat="1">
      <c r="BP855047" s="90"/>
    </row>
    <row r="855048" spans="68:68" customFormat="1">
      <c r="BP855048" s="90"/>
    </row>
    <row r="855049" spans="68:68" customFormat="1">
      <c r="BP855049" s="90"/>
    </row>
    <row r="855050" spans="68:68" customFormat="1">
      <c r="BP855050" s="90"/>
    </row>
    <row r="855051" spans="68:68" customFormat="1">
      <c r="BP855051" s="90"/>
    </row>
    <row r="855052" spans="68:68" customFormat="1">
      <c r="BP855052" s="90"/>
    </row>
    <row r="855053" spans="68:68" customFormat="1">
      <c r="BP855053" s="90"/>
    </row>
    <row r="855054" spans="68:68" customFormat="1">
      <c r="BP855054" s="90"/>
    </row>
    <row r="855055" spans="68:68" customFormat="1">
      <c r="BP855055" s="90"/>
    </row>
    <row r="855056" spans="68:68" customFormat="1">
      <c r="BP855056" s="90"/>
    </row>
    <row r="855057" spans="68:68" customFormat="1">
      <c r="BP855057" s="90"/>
    </row>
    <row r="855058" spans="68:68" customFormat="1">
      <c r="BP855058" s="90"/>
    </row>
    <row r="855059" spans="68:68" customFormat="1">
      <c r="BP855059" s="90"/>
    </row>
    <row r="855060" spans="68:68" customFormat="1">
      <c r="BP855060" s="90"/>
    </row>
    <row r="855061" spans="68:68" customFormat="1">
      <c r="BP855061" s="90"/>
    </row>
    <row r="855062" spans="68:68" customFormat="1">
      <c r="BP855062" s="90"/>
    </row>
    <row r="855063" spans="68:68" customFormat="1">
      <c r="BP855063" s="90"/>
    </row>
    <row r="855064" spans="68:68" customFormat="1">
      <c r="BP855064" s="90"/>
    </row>
    <row r="855065" spans="68:68" customFormat="1">
      <c r="BP855065" s="90"/>
    </row>
    <row r="855066" spans="68:68" customFormat="1">
      <c r="BP855066" s="90"/>
    </row>
    <row r="855067" spans="68:68" customFormat="1">
      <c r="BP855067" s="90"/>
    </row>
    <row r="855068" spans="68:68" customFormat="1">
      <c r="BP855068" s="90"/>
    </row>
    <row r="855069" spans="68:68" customFormat="1">
      <c r="BP855069" s="90"/>
    </row>
    <row r="855070" spans="68:68" customFormat="1">
      <c r="BP855070" s="90"/>
    </row>
    <row r="855071" spans="68:68" customFormat="1">
      <c r="BP855071" s="90"/>
    </row>
    <row r="855072" spans="68:68" customFormat="1">
      <c r="BP855072" s="90"/>
    </row>
    <row r="855073" spans="68:68" customFormat="1">
      <c r="BP855073" s="90"/>
    </row>
    <row r="855074" spans="68:68" customFormat="1">
      <c r="BP855074" s="90"/>
    </row>
    <row r="855075" spans="68:68" customFormat="1">
      <c r="BP855075" s="90"/>
    </row>
    <row r="855076" spans="68:68" customFormat="1">
      <c r="BP855076" s="90"/>
    </row>
    <row r="855077" spans="68:68" customFormat="1">
      <c r="BP855077" s="90"/>
    </row>
    <row r="855078" spans="68:68" customFormat="1">
      <c r="BP855078" s="90"/>
    </row>
    <row r="855079" spans="68:68" customFormat="1">
      <c r="BP855079" s="90"/>
    </row>
    <row r="855080" spans="68:68" customFormat="1">
      <c r="BP855080" s="90"/>
    </row>
    <row r="855081" spans="68:68" customFormat="1">
      <c r="BP855081" s="90"/>
    </row>
    <row r="855082" spans="68:68" customFormat="1">
      <c r="BP855082" s="90"/>
    </row>
    <row r="855083" spans="68:68" customFormat="1">
      <c r="BP855083" s="90"/>
    </row>
    <row r="855084" spans="68:68" customFormat="1">
      <c r="BP855084" s="90"/>
    </row>
    <row r="855085" spans="68:68" customFormat="1">
      <c r="BP855085" s="90"/>
    </row>
    <row r="855086" spans="68:68" customFormat="1">
      <c r="BP855086" s="90"/>
    </row>
    <row r="855087" spans="68:68" customFormat="1">
      <c r="BP855087" s="90"/>
    </row>
    <row r="855088" spans="68:68" customFormat="1">
      <c r="BP855088" s="90"/>
    </row>
    <row r="855089" spans="68:68" customFormat="1">
      <c r="BP855089" s="90"/>
    </row>
    <row r="855090" spans="68:68" customFormat="1">
      <c r="BP855090" s="90"/>
    </row>
    <row r="855091" spans="68:68" customFormat="1">
      <c r="BP855091" s="90"/>
    </row>
    <row r="855092" spans="68:68" customFormat="1">
      <c r="BP855092" s="90"/>
    </row>
    <row r="855093" spans="68:68" customFormat="1">
      <c r="BP855093" s="90"/>
    </row>
    <row r="855094" spans="68:68" customFormat="1">
      <c r="BP855094" s="90"/>
    </row>
    <row r="855095" spans="68:68" customFormat="1">
      <c r="BP855095" s="90"/>
    </row>
    <row r="855096" spans="68:68" customFormat="1">
      <c r="BP855096" s="90"/>
    </row>
    <row r="855097" spans="68:68" customFormat="1">
      <c r="BP855097" s="90"/>
    </row>
    <row r="855098" spans="68:68" customFormat="1">
      <c r="BP855098" s="90"/>
    </row>
    <row r="855099" spans="68:68" customFormat="1">
      <c r="BP855099" s="90"/>
    </row>
    <row r="855100" spans="68:68" customFormat="1">
      <c r="BP855100" s="90"/>
    </row>
    <row r="855101" spans="68:68" customFormat="1">
      <c r="BP855101" s="90"/>
    </row>
    <row r="855102" spans="68:68" customFormat="1">
      <c r="BP855102" s="90"/>
    </row>
    <row r="855103" spans="68:68" customFormat="1">
      <c r="BP855103" s="90"/>
    </row>
    <row r="855104" spans="68:68" customFormat="1">
      <c r="BP855104" s="90"/>
    </row>
    <row r="855105" spans="68:68" customFormat="1">
      <c r="BP855105" s="90"/>
    </row>
    <row r="855106" spans="68:68" customFormat="1">
      <c r="BP855106" s="90"/>
    </row>
    <row r="855107" spans="68:68" customFormat="1">
      <c r="BP855107" s="90"/>
    </row>
    <row r="855108" spans="68:68" customFormat="1">
      <c r="BP855108" s="90"/>
    </row>
    <row r="855109" spans="68:68" customFormat="1">
      <c r="BP855109" s="90"/>
    </row>
    <row r="855110" spans="68:68" customFormat="1">
      <c r="BP855110" s="90"/>
    </row>
    <row r="855111" spans="68:68" customFormat="1">
      <c r="BP855111" s="90"/>
    </row>
    <row r="855112" spans="68:68" customFormat="1">
      <c r="BP855112" s="90"/>
    </row>
    <row r="855113" spans="68:68" customFormat="1">
      <c r="BP855113" s="90"/>
    </row>
    <row r="855114" spans="68:68" customFormat="1">
      <c r="BP855114" s="90"/>
    </row>
    <row r="855115" spans="68:68" customFormat="1">
      <c r="BP855115" s="90"/>
    </row>
    <row r="855116" spans="68:68" customFormat="1">
      <c r="BP855116" s="90"/>
    </row>
    <row r="855117" spans="68:68" customFormat="1">
      <c r="BP855117" s="90"/>
    </row>
    <row r="855118" spans="68:68" customFormat="1">
      <c r="BP855118" s="90"/>
    </row>
    <row r="855119" spans="68:68" customFormat="1">
      <c r="BP855119" s="90"/>
    </row>
    <row r="855120" spans="68:68" customFormat="1">
      <c r="BP855120" s="90"/>
    </row>
    <row r="855121" spans="68:68" customFormat="1">
      <c r="BP855121" s="90"/>
    </row>
    <row r="855122" spans="68:68" customFormat="1">
      <c r="BP855122" s="90"/>
    </row>
    <row r="855123" spans="68:68" customFormat="1">
      <c r="BP855123" s="90"/>
    </row>
    <row r="855124" spans="68:68" customFormat="1">
      <c r="BP855124" s="90"/>
    </row>
    <row r="855125" spans="68:68" customFormat="1">
      <c r="BP855125" s="90"/>
    </row>
    <row r="855126" spans="68:68" customFormat="1">
      <c r="BP855126" s="90"/>
    </row>
    <row r="855127" spans="68:68" customFormat="1">
      <c r="BP855127" s="90"/>
    </row>
    <row r="855128" spans="68:68" customFormat="1">
      <c r="BP855128" s="90"/>
    </row>
    <row r="855129" spans="68:68" customFormat="1">
      <c r="BP855129" s="90"/>
    </row>
    <row r="855130" spans="68:68" customFormat="1">
      <c r="BP855130" s="90"/>
    </row>
    <row r="855131" spans="68:68" customFormat="1">
      <c r="BP855131" s="90"/>
    </row>
    <row r="855132" spans="68:68" customFormat="1">
      <c r="BP855132" s="90"/>
    </row>
    <row r="855133" spans="68:68" customFormat="1">
      <c r="BP855133" s="90"/>
    </row>
    <row r="855134" spans="68:68" customFormat="1">
      <c r="BP855134" s="90"/>
    </row>
    <row r="855135" spans="68:68" customFormat="1">
      <c r="BP855135" s="90"/>
    </row>
    <row r="855136" spans="68:68" customFormat="1">
      <c r="BP855136" s="90"/>
    </row>
    <row r="855137" spans="68:68" customFormat="1">
      <c r="BP855137" s="90"/>
    </row>
    <row r="855138" spans="68:68" customFormat="1">
      <c r="BP855138" s="90"/>
    </row>
    <row r="855139" spans="68:68" customFormat="1">
      <c r="BP855139" s="90"/>
    </row>
    <row r="855140" spans="68:68" customFormat="1">
      <c r="BP855140" s="90"/>
    </row>
    <row r="855141" spans="68:68" customFormat="1">
      <c r="BP855141" s="90"/>
    </row>
    <row r="855142" spans="68:68" customFormat="1">
      <c r="BP855142" s="90"/>
    </row>
    <row r="855143" spans="68:68" customFormat="1">
      <c r="BP855143" s="90"/>
    </row>
    <row r="855144" spans="68:68" customFormat="1">
      <c r="BP855144" s="90"/>
    </row>
    <row r="855145" spans="68:68" customFormat="1">
      <c r="BP855145" s="90"/>
    </row>
    <row r="855146" spans="68:68" customFormat="1">
      <c r="BP855146" s="90"/>
    </row>
    <row r="855147" spans="68:68" customFormat="1">
      <c r="BP855147" s="90"/>
    </row>
    <row r="855148" spans="68:68" customFormat="1">
      <c r="BP855148" s="90"/>
    </row>
    <row r="855149" spans="68:68" customFormat="1">
      <c r="BP855149" s="90"/>
    </row>
    <row r="855150" spans="68:68" customFormat="1">
      <c r="BP855150" s="90"/>
    </row>
    <row r="855151" spans="68:68" customFormat="1">
      <c r="BP855151" s="90"/>
    </row>
    <row r="855152" spans="68:68" customFormat="1">
      <c r="BP855152" s="90"/>
    </row>
    <row r="855153" spans="68:68" customFormat="1">
      <c r="BP855153" s="90"/>
    </row>
    <row r="855154" spans="68:68" customFormat="1">
      <c r="BP855154" s="90"/>
    </row>
    <row r="855155" spans="68:68" customFormat="1">
      <c r="BP855155" s="90"/>
    </row>
    <row r="855156" spans="68:68" customFormat="1">
      <c r="BP855156" s="90"/>
    </row>
    <row r="855157" spans="68:68" customFormat="1">
      <c r="BP855157" s="90"/>
    </row>
    <row r="855158" spans="68:68" customFormat="1">
      <c r="BP855158" s="90"/>
    </row>
    <row r="855159" spans="68:68" customFormat="1">
      <c r="BP855159" s="90"/>
    </row>
    <row r="855160" spans="68:68" customFormat="1">
      <c r="BP855160" s="90"/>
    </row>
    <row r="855161" spans="68:68" customFormat="1">
      <c r="BP855161" s="90"/>
    </row>
    <row r="855162" spans="68:68" customFormat="1">
      <c r="BP855162" s="90"/>
    </row>
    <row r="855163" spans="68:68" customFormat="1">
      <c r="BP855163" s="90"/>
    </row>
    <row r="855164" spans="68:68" customFormat="1">
      <c r="BP855164" s="90"/>
    </row>
    <row r="855165" spans="68:68" customFormat="1">
      <c r="BP855165" s="90"/>
    </row>
    <row r="855166" spans="68:68" customFormat="1">
      <c r="BP855166" s="90"/>
    </row>
    <row r="855167" spans="68:68" customFormat="1">
      <c r="BP855167" s="90"/>
    </row>
    <row r="855168" spans="68:68" customFormat="1">
      <c r="BP855168" s="90"/>
    </row>
    <row r="855169" spans="68:68" customFormat="1">
      <c r="BP855169" s="90"/>
    </row>
    <row r="855170" spans="68:68" customFormat="1">
      <c r="BP855170" s="90"/>
    </row>
    <row r="855171" spans="68:68" customFormat="1">
      <c r="BP855171" s="90"/>
    </row>
    <row r="855172" spans="68:68" customFormat="1">
      <c r="BP855172" s="90"/>
    </row>
    <row r="855173" spans="68:68" customFormat="1">
      <c r="BP855173" s="90"/>
    </row>
    <row r="855174" spans="68:68" customFormat="1">
      <c r="BP855174" s="90"/>
    </row>
    <row r="855175" spans="68:68" customFormat="1">
      <c r="BP855175" s="90"/>
    </row>
    <row r="855176" spans="68:68" customFormat="1">
      <c r="BP855176" s="90"/>
    </row>
    <row r="855177" spans="68:68" customFormat="1">
      <c r="BP855177" s="90"/>
    </row>
    <row r="855178" spans="68:68" customFormat="1">
      <c r="BP855178" s="90"/>
    </row>
    <row r="855179" spans="68:68" customFormat="1">
      <c r="BP855179" s="90"/>
    </row>
    <row r="855180" spans="68:68" customFormat="1">
      <c r="BP855180" s="90"/>
    </row>
    <row r="855181" spans="68:68" customFormat="1">
      <c r="BP855181" s="90"/>
    </row>
    <row r="855182" spans="68:68" customFormat="1">
      <c r="BP855182" s="90"/>
    </row>
    <row r="855183" spans="68:68" customFormat="1">
      <c r="BP855183" s="90"/>
    </row>
    <row r="855184" spans="68:68" customFormat="1">
      <c r="BP855184" s="90"/>
    </row>
    <row r="855185" spans="68:68" customFormat="1">
      <c r="BP855185" s="90"/>
    </row>
    <row r="855186" spans="68:68" customFormat="1">
      <c r="BP855186" s="90"/>
    </row>
    <row r="855187" spans="68:68" customFormat="1">
      <c r="BP855187" s="90"/>
    </row>
    <row r="855188" spans="68:68" customFormat="1">
      <c r="BP855188" s="90"/>
    </row>
    <row r="855189" spans="68:68" customFormat="1">
      <c r="BP855189" s="90"/>
    </row>
    <row r="855190" spans="68:68" customFormat="1">
      <c r="BP855190" s="90"/>
    </row>
    <row r="855191" spans="68:68" customFormat="1">
      <c r="BP855191" s="90"/>
    </row>
    <row r="855192" spans="68:68" customFormat="1">
      <c r="BP855192" s="90"/>
    </row>
    <row r="855193" spans="68:68" customFormat="1">
      <c r="BP855193" s="90"/>
    </row>
    <row r="855194" spans="68:68" customFormat="1">
      <c r="BP855194" s="90"/>
    </row>
    <row r="855195" spans="68:68" customFormat="1">
      <c r="BP855195" s="90"/>
    </row>
    <row r="855196" spans="68:68" customFormat="1">
      <c r="BP855196" s="90"/>
    </row>
    <row r="855197" spans="68:68" customFormat="1">
      <c r="BP855197" s="90"/>
    </row>
    <row r="855198" spans="68:68" customFormat="1">
      <c r="BP855198" s="90"/>
    </row>
    <row r="855199" spans="68:68" customFormat="1">
      <c r="BP855199" s="90"/>
    </row>
    <row r="855200" spans="68:68" customFormat="1">
      <c r="BP855200" s="90"/>
    </row>
    <row r="855201" spans="68:68" customFormat="1">
      <c r="BP855201" s="90"/>
    </row>
    <row r="855202" spans="68:68" customFormat="1">
      <c r="BP855202" s="90"/>
    </row>
    <row r="855203" spans="68:68" customFormat="1">
      <c r="BP855203" s="90"/>
    </row>
    <row r="855204" spans="68:68" customFormat="1">
      <c r="BP855204" s="90"/>
    </row>
    <row r="855205" spans="68:68" customFormat="1">
      <c r="BP855205" s="90"/>
    </row>
    <row r="855206" spans="68:68" customFormat="1">
      <c r="BP855206" s="90"/>
    </row>
    <row r="855207" spans="68:68" customFormat="1">
      <c r="BP855207" s="90"/>
    </row>
    <row r="855208" spans="68:68" customFormat="1">
      <c r="BP855208" s="90"/>
    </row>
    <row r="855209" spans="68:68" customFormat="1">
      <c r="BP855209" s="90"/>
    </row>
    <row r="855210" spans="68:68" customFormat="1">
      <c r="BP855210" s="90"/>
    </row>
    <row r="855211" spans="68:68" customFormat="1">
      <c r="BP855211" s="90"/>
    </row>
    <row r="855212" spans="68:68" customFormat="1">
      <c r="BP855212" s="90"/>
    </row>
    <row r="855213" spans="68:68" customFormat="1">
      <c r="BP855213" s="90"/>
    </row>
    <row r="855214" spans="68:68" customFormat="1">
      <c r="BP855214" s="90"/>
    </row>
    <row r="855215" spans="68:68" customFormat="1">
      <c r="BP855215" s="90"/>
    </row>
    <row r="855216" spans="68:68" customFormat="1">
      <c r="BP855216" s="90"/>
    </row>
    <row r="855217" spans="68:68" customFormat="1">
      <c r="BP855217" s="90"/>
    </row>
    <row r="855218" spans="68:68" customFormat="1">
      <c r="BP855218" s="90"/>
    </row>
    <row r="855219" spans="68:68" customFormat="1">
      <c r="BP855219" s="90"/>
    </row>
    <row r="855220" spans="68:68" customFormat="1">
      <c r="BP855220" s="90"/>
    </row>
    <row r="855221" spans="68:68" customFormat="1">
      <c r="BP855221" s="90"/>
    </row>
    <row r="855222" spans="68:68" customFormat="1">
      <c r="BP855222" s="90"/>
    </row>
    <row r="855223" spans="68:68" customFormat="1">
      <c r="BP855223" s="90"/>
    </row>
    <row r="855224" spans="68:68" customFormat="1">
      <c r="BP855224" s="90"/>
    </row>
    <row r="855225" spans="68:68" customFormat="1">
      <c r="BP855225" s="90"/>
    </row>
    <row r="855226" spans="68:68" customFormat="1">
      <c r="BP855226" s="90"/>
    </row>
    <row r="855227" spans="68:68" customFormat="1">
      <c r="BP855227" s="90"/>
    </row>
    <row r="855228" spans="68:68" customFormat="1">
      <c r="BP855228" s="90"/>
    </row>
    <row r="855229" spans="68:68" customFormat="1">
      <c r="BP855229" s="90"/>
    </row>
    <row r="855230" spans="68:68" customFormat="1">
      <c r="BP855230" s="90"/>
    </row>
    <row r="855231" spans="68:68" customFormat="1">
      <c r="BP855231" s="90"/>
    </row>
    <row r="855232" spans="68:68" customFormat="1">
      <c r="BP855232" s="90"/>
    </row>
    <row r="855233" spans="68:68" customFormat="1">
      <c r="BP855233" s="90"/>
    </row>
    <row r="855234" spans="68:68" customFormat="1">
      <c r="BP855234" s="90"/>
    </row>
    <row r="855235" spans="68:68" customFormat="1">
      <c r="BP855235" s="90"/>
    </row>
    <row r="855236" spans="68:68" customFormat="1">
      <c r="BP855236" s="90"/>
    </row>
    <row r="855237" spans="68:68" customFormat="1">
      <c r="BP855237" s="90"/>
    </row>
    <row r="855238" spans="68:68" customFormat="1">
      <c r="BP855238" s="90"/>
    </row>
    <row r="855239" spans="68:68" customFormat="1">
      <c r="BP855239" s="90"/>
    </row>
    <row r="855240" spans="68:68" customFormat="1">
      <c r="BP855240" s="90"/>
    </row>
    <row r="855241" spans="68:68" customFormat="1">
      <c r="BP855241" s="90"/>
    </row>
    <row r="855242" spans="68:68" customFormat="1">
      <c r="BP855242" s="90"/>
    </row>
    <row r="855243" spans="68:68" customFormat="1">
      <c r="BP855243" s="90"/>
    </row>
    <row r="855244" spans="68:68" customFormat="1">
      <c r="BP855244" s="90"/>
    </row>
    <row r="855245" spans="68:68" customFormat="1">
      <c r="BP855245" s="90"/>
    </row>
    <row r="855246" spans="68:68" customFormat="1">
      <c r="BP855246" s="90"/>
    </row>
    <row r="855247" spans="68:68" customFormat="1">
      <c r="BP855247" s="90"/>
    </row>
    <row r="855248" spans="68:68" customFormat="1">
      <c r="BP855248" s="90"/>
    </row>
    <row r="855249" spans="68:68" customFormat="1">
      <c r="BP855249" s="90"/>
    </row>
    <row r="855250" spans="68:68" customFormat="1">
      <c r="BP855250" s="90"/>
    </row>
    <row r="855251" spans="68:68" customFormat="1">
      <c r="BP855251" s="90"/>
    </row>
    <row r="855252" spans="68:68" customFormat="1">
      <c r="BP855252" s="90"/>
    </row>
    <row r="855253" spans="68:68" customFormat="1">
      <c r="BP855253" s="90"/>
    </row>
    <row r="855254" spans="68:68" customFormat="1">
      <c r="BP855254" s="90"/>
    </row>
    <row r="855255" spans="68:68" customFormat="1">
      <c r="BP855255" s="90"/>
    </row>
    <row r="855256" spans="68:68" customFormat="1">
      <c r="BP855256" s="90"/>
    </row>
    <row r="855257" spans="68:68" customFormat="1">
      <c r="BP855257" s="90"/>
    </row>
    <row r="855258" spans="68:68" customFormat="1">
      <c r="BP855258" s="90"/>
    </row>
    <row r="855259" spans="68:68" customFormat="1">
      <c r="BP855259" s="90"/>
    </row>
    <row r="855260" spans="68:68" customFormat="1">
      <c r="BP855260" s="90"/>
    </row>
    <row r="855261" spans="68:68" customFormat="1">
      <c r="BP855261" s="90"/>
    </row>
    <row r="855262" spans="68:68" customFormat="1">
      <c r="BP855262" s="90"/>
    </row>
    <row r="855263" spans="68:68" customFormat="1">
      <c r="BP855263" s="90"/>
    </row>
    <row r="855264" spans="68:68" customFormat="1">
      <c r="BP855264" s="90"/>
    </row>
    <row r="855265" spans="68:68" customFormat="1">
      <c r="BP855265" s="90"/>
    </row>
    <row r="855266" spans="68:68" customFormat="1">
      <c r="BP855266" s="90"/>
    </row>
    <row r="855267" spans="68:68" customFormat="1">
      <c r="BP855267" s="90"/>
    </row>
    <row r="855268" spans="68:68" customFormat="1">
      <c r="BP855268" s="90"/>
    </row>
    <row r="855269" spans="68:68" customFormat="1">
      <c r="BP855269" s="90"/>
    </row>
    <row r="855270" spans="68:68" customFormat="1">
      <c r="BP855270" s="90"/>
    </row>
    <row r="855271" spans="68:68" customFormat="1">
      <c r="BP855271" s="90"/>
    </row>
    <row r="855272" spans="68:68" customFormat="1">
      <c r="BP855272" s="90"/>
    </row>
    <row r="855273" spans="68:68" customFormat="1">
      <c r="BP855273" s="90"/>
    </row>
    <row r="855274" spans="68:68" customFormat="1">
      <c r="BP855274" s="90"/>
    </row>
    <row r="855275" spans="68:68" customFormat="1">
      <c r="BP855275" s="90"/>
    </row>
    <row r="855276" spans="68:68" customFormat="1">
      <c r="BP855276" s="90"/>
    </row>
    <row r="855277" spans="68:68" customFormat="1">
      <c r="BP855277" s="90"/>
    </row>
    <row r="855278" spans="68:68" customFormat="1">
      <c r="BP855278" s="90"/>
    </row>
    <row r="855279" spans="68:68" customFormat="1">
      <c r="BP855279" s="90"/>
    </row>
    <row r="855280" spans="68:68" customFormat="1">
      <c r="BP855280" s="90"/>
    </row>
    <row r="855281" spans="68:68" customFormat="1">
      <c r="BP855281" s="90"/>
    </row>
    <row r="855282" spans="68:68" customFormat="1">
      <c r="BP855282" s="90"/>
    </row>
    <row r="855283" spans="68:68" customFormat="1">
      <c r="BP855283" s="90"/>
    </row>
    <row r="855284" spans="68:68" customFormat="1">
      <c r="BP855284" s="90"/>
    </row>
    <row r="855285" spans="68:68" customFormat="1">
      <c r="BP855285" s="90"/>
    </row>
    <row r="855286" spans="68:68" customFormat="1">
      <c r="BP855286" s="90"/>
    </row>
    <row r="855287" spans="68:68" customFormat="1">
      <c r="BP855287" s="90"/>
    </row>
    <row r="855288" spans="68:68" customFormat="1">
      <c r="BP855288" s="90"/>
    </row>
    <row r="855289" spans="68:68" customFormat="1">
      <c r="BP855289" s="90"/>
    </row>
    <row r="855290" spans="68:68" customFormat="1">
      <c r="BP855290" s="90"/>
    </row>
    <row r="855291" spans="68:68" customFormat="1">
      <c r="BP855291" s="90"/>
    </row>
    <row r="855292" spans="68:68" customFormat="1">
      <c r="BP855292" s="90"/>
    </row>
    <row r="855293" spans="68:68" customFormat="1">
      <c r="BP855293" s="90"/>
    </row>
    <row r="855294" spans="68:68" customFormat="1">
      <c r="BP855294" s="90"/>
    </row>
    <row r="855295" spans="68:68" customFormat="1">
      <c r="BP855295" s="90"/>
    </row>
    <row r="855296" spans="68:68" customFormat="1">
      <c r="BP855296" s="90"/>
    </row>
    <row r="855297" spans="68:68" customFormat="1">
      <c r="BP855297" s="90"/>
    </row>
    <row r="855298" spans="68:68" customFormat="1">
      <c r="BP855298" s="90"/>
    </row>
    <row r="855299" spans="68:68" customFormat="1">
      <c r="BP855299" s="90"/>
    </row>
    <row r="855300" spans="68:68" customFormat="1">
      <c r="BP855300" s="90"/>
    </row>
    <row r="855301" spans="68:68" customFormat="1">
      <c r="BP855301" s="90"/>
    </row>
    <row r="855302" spans="68:68" customFormat="1">
      <c r="BP855302" s="90"/>
    </row>
    <row r="855303" spans="68:68" customFormat="1">
      <c r="BP855303" s="90"/>
    </row>
    <row r="855304" spans="68:68" customFormat="1">
      <c r="BP855304" s="90"/>
    </row>
    <row r="855305" spans="68:68" customFormat="1">
      <c r="BP855305" s="90"/>
    </row>
    <row r="855306" spans="68:68" customFormat="1">
      <c r="BP855306" s="90"/>
    </row>
    <row r="855307" spans="68:68" customFormat="1">
      <c r="BP855307" s="90"/>
    </row>
    <row r="855308" spans="68:68" customFormat="1">
      <c r="BP855308" s="90"/>
    </row>
    <row r="855309" spans="68:68" customFormat="1">
      <c r="BP855309" s="90"/>
    </row>
    <row r="855310" spans="68:68" customFormat="1">
      <c r="BP855310" s="90"/>
    </row>
    <row r="855311" spans="68:68" customFormat="1">
      <c r="BP855311" s="90"/>
    </row>
    <row r="855312" spans="68:68" customFormat="1">
      <c r="BP855312" s="90"/>
    </row>
    <row r="855313" spans="68:68" customFormat="1">
      <c r="BP855313" s="90"/>
    </row>
    <row r="855314" spans="68:68" customFormat="1">
      <c r="BP855314" s="90"/>
    </row>
    <row r="855315" spans="68:68" customFormat="1">
      <c r="BP855315" s="90"/>
    </row>
    <row r="855316" spans="68:68" customFormat="1">
      <c r="BP855316" s="90"/>
    </row>
    <row r="855317" spans="68:68" customFormat="1">
      <c r="BP855317" s="90"/>
    </row>
    <row r="855318" spans="68:68" customFormat="1">
      <c r="BP855318" s="90"/>
    </row>
    <row r="855319" spans="68:68" customFormat="1">
      <c r="BP855319" s="90"/>
    </row>
    <row r="855320" spans="68:68" customFormat="1">
      <c r="BP855320" s="90"/>
    </row>
    <row r="855321" spans="68:68" customFormat="1">
      <c r="BP855321" s="90"/>
    </row>
    <row r="855322" spans="68:68" customFormat="1">
      <c r="BP855322" s="90"/>
    </row>
    <row r="855323" spans="68:68" customFormat="1">
      <c r="BP855323" s="90"/>
    </row>
    <row r="855324" spans="68:68" customFormat="1">
      <c r="BP855324" s="90"/>
    </row>
    <row r="855325" spans="68:68" customFormat="1">
      <c r="BP855325" s="90"/>
    </row>
    <row r="855326" spans="68:68" customFormat="1">
      <c r="BP855326" s="90"/>
    </row>
    <row r="855327" spans="68:68" customFormat="1">
      <c r="BP855327" s="90"/>
    </row>
    <row r="855328" spans="68:68" customFormat="1">
      <c r="BP855328" s="90"/>
    </row>
    <row r="855329" spans="68:68" customFormat="1">
      <c r="BP855329" s="90"/>
    </row>
    <row r="855330" spans="68:68" customFormat="1">
      <c r="BP855330" s="90"/>
    </row>
    <row r="855331" spans="68:68" customFormat="1">
      <c r="BP855331" s="90"/>
    </row>
    <row r="855332" spans="68:68" customFormat="1">
      <c r="BP855332" s="90"/>
    </row>
    <row r="855333" spans="68:68" customFormat="1">
      <c r="BP855333" s="90"/>
    </row>
    <row r="855334" spans="68:68" customFormat="1">
      <c r="BP855334" s="90"/>
    </row>
    <row r="855335" spans="68:68" customFormat="1">
      <c r="BP855335" s="90"/>
    </row>
    <row r="855336" spans="68:68" customFormat="1">
      <c r="BP855336" s="90"/>
    </row>
    <row r="855337" spans="68:68" customFormat="1">
      <c r="BP855337" s="90"/>
    </row>
    <row r="855338" spans="68:68" customFormat="1">
      <c r="BP855338" s="90"/>
    </row>
    <row r="855339" spans="68:68" customFormat="1">
      <c r="BP855339" s="90"/>
    </row>
    <row r="855340" spans="68:68" customFormat="1">
      <c r="BP855340" s="90"/>
    </row>
    <row r="855341" spans="68:68" customFormat="1">
      <c r="BP855341" s="90"/>
    </row>
    <row r="855342" spans="68:68" customFormat="1">
      <c r="BP855342" s="90"/>
    </row>
    <row r="855343" spans="68:68" customFormat="1">
      <c r="BP855343" s="90"/>
    </row>
    <row r="855344" spans="68:68" customFormat="1">
      <c r="BP855344" s="90"/>
    </row>
    <row r="855345" spans="68:68" customFormat="1">
      <c r="BP855345" s="90"/>
    </row>
    <row r="855346" spans="68:68" customFormat="1">
      <c r="BP855346" s="90"/>
    </row>
    <row r="855347" spans="68:68" customFormat="1">
      <c r="BP855347" s="90"/>
    </row>
    <row r="855348" spans="68:68" customFormat="1">
      <c r="BP855348" s="90"/>
    </row>
    <row r="855349" spans="68:68" customFormat="1">
      <c r="BP855349" s="90"/>
    </row>
    <row r="855350" spans="68:68" customFormat="1">
      <c r="BP855350" s="90"/>
    </row>
    <row r="855351" spans="68:68" customFormat="1">
      <c r="BP855351" s="90"/>
    </row>
    <row r="855352" spans="68:68" customFormat="1">
      <c r="BP855352" s="90"/>
    </row>
    <row r="855353" spans="68:68" customFormat="1">
      <c r="BP855353" s="90"/>
    </row>
    <row r="855354" spans="68:68" customFormat="1">
      <c r="BP855354" s="90"/>
    </row>
    <row r="855355" spans="68:68" customFormat="1">
      <c r="BP855355" s="90"/>
    </row>
    <row r="855356" spans="68:68" customFormat="1">
      <c r="BP855356" s="90"/>
    </row>
    <row r="855357" spans="68:68" customFormat="1">
      <c r="BP855357" s="90"/>
    </row>
    <row r="855358" spans="68:68" customFormat="1">
      <c r="BP855358" s="90"/>
    </row>
    <row r="855359" spans="68:68" customFormat="1">
      <c r="BP855359" s="90"/>
    </row>
    <row r="855360" spans="68:68" customFormat="1">
      <c r="BP855360" s="90"/>
    </row>
    <row r="855361" spans="68:68" customFormat="1">
      <c r="BP855361" s="90"/>
    </row>
    <row r="855362" spans="68:68" customFormat="1">
      <c r="BP855362" s="90"/>
    </row>
    <row r="855363" spans="68:68" customFormat="1">
      <c r="BP855363" s="90"/>
    </row>
    <row r="855364" spans="68:68" customFormat="1">
      <c r="BP855364" s="90"/>
    </row>
    <row r="855365" spans="68:68" customFormat="1">
      <c r="BP855365" s="90"/>
    </row>
    <row r="855366" spans="68:68" customFormat="1">
      <c r="BP855366" s="90"/>
    </row>
    <row r="855367" spans="68:68" customFormat="1">
      <c r="BP855367" s="90"/>
    </row>
    <row r="855368" spans="68:68" customFormat="1">
      <c r="BP855368" s="90"/>
    </row>
    <row r="855369" spans="68:68" customFormat="1">
      <c r="BP855369" s="90"/>
    </row>
    <row r="855370" spans="68:68" customFormat="1">
      <c r="BP855370" s="90"/>
    </row>
    <row r="855371" spans="68:68" customFormat="1">
      <c r="BP855371" s="90"/>
    </row>
    <row r="855372" spans="68:68" customFormat="1">
      <c r="BP855372" s="90"/>
    </row>
    <row r="855373" spans="68:68" customFormat="1">
      <c r="BP855373" s="90"/>
    </row>
    <row r="855374" spans="68:68" customFormat="1">
      <c r="BP855374" s="90"/>
    </row>
    <row r="855375" spans="68:68" customFormat="1">
      <c r="BP855375" s="90"/>
    </row>
    <row r="855376" spans="68:68" customFormat="1">
      <c r="BP855376" s="90"/>
    </row>
    <row r="855377" spans="68:68" customFormat="1">
      <c r="BP855377" s="90"/>
    </row>
    <row r="855378" spans="68:68" customFormat="1">
      <c r="BP855378" s="90"/>
    </row>
    <row r="855379" spans="68:68" customFormat="1">
      <c r="BP855379" s="90"/>
    </row>
    <row r="855380" spans="68:68" customFormat="1">
      <c r="BP855380" s="90"/>
    </row>
    <row r="855381" spans="68:68" customFormat="1">
      <c r="BP855381" s="90"/>
    </row>
    <row r="855382" spans="68:68" customFormat="1">
      <c r="BP855382" s="90"/>
    </row>
    <row r="855383" spans="68:68" customFormat="1">
      <c r="BP855383" s="90"/>
    </row>
    <row r="855384" spans="68:68" customFormat="1">
      <c r="BP855384" s="90"/>
    </row>
    <row r="855385" spans="68:68" customFormat="1">
      <c r="BP855385" s="90"/>
    </row>
    <row r="855386" spans="68:68" customFormat="1">
      <c r="BP855386" s="90"/>
    </row>
    <row r="855387" spans="68:68" customFormat="1">
      <c r="BP855387" s="90"/>
    </row>
    <row r="855388" spans="68:68" customFormat="1">
      <c r="BP855388" s="90"/>
    </row>
    <row r="855389" spans="68:68" customFormat="1">
      <c r="BP855389" s="90"/>
    </row>
    <row r="855390" spans="68:68" customFormat="1">
      <c r="BP855390" s="90"/>
    </row>
    <row r="855391" spans="68:68" customFormat="1">
      <c r="BP855391" s="90"/>
    </row>
    <row r="855392" spans="68:68" customFormat="1">
      <c r="BP855392" s="90"/>
    </row>
    <row r="855393" spans="68:68" customFormat="1">
      <c r="BP855393" s="90"/>
    </row>
    <row r="855394" spans="68:68" customFormat="1">
      <c r="BP855394" s="90"/>
    </row>
    <row r="855395" spans="68:68" customFormat="1">
      <c r="BP855395" s="90"/>
    </row>
    <row r="855396" spans="68:68" customFormat="1">
      <c r="BP855396" s="90"/>
    </row>
    <row r="855397" spans="68:68" customFormat="1">
      <c r="BP855397" s="90"/>
    </row>
    <row r="855398" spans="68:68" customFormat="1">
      <c r="BP855398" s="90"/>
    </row>
    <row r="855399" spans="68:68" customFormat="1">
      <c r="BP855399" s="90"/>
    </row>
    <row r="855400" spans="68:68" customFormat="1">
      <c r="BP855400" s="90"/>
    </row>
    <row r="855401" spans="68:68" customFormat="1">
      <c r="BP855401" s="90"/>
    </row>
    <row r="855402" spans="68:68" customFormat="1">
      <c r="BP855402" s="90"/>
    </row>
    <row r="855403" spans="68:68" customFormat="1">
      <c r="BP855403" s="90"/>
    </row>
    <row r="855404" spans="68:68" customFormat="1">
      <c r="BP855404" s="90"/>
    </row>
    <row r="855405" spans="68:68" customFormat="1">
      <c r="BP855405" s="90"/>
    </row>
    <row r="855406" spans="68:68" customFormat="1">
      <c r="BP855406" s="90"/>
    </row>
    <row r="855407" spans="68:68" customFormat="1">
      <c r="BP855407" s="90"/>
    </row>
    <row r="855408" spans="68:68" customFormat="1">
      <c r="BP855408" s="90"/>
    </row>
    <row r="855409" spans="68:68" customFormat="1">
      <c r="BP855409" s="90"/>
    </row>
    <row r="855410" spans="68:68" customFormat="1">
      <c r="BP855410" s="90"/>
    </row>
    <row r="855411" spans="68:68" customFormat="1">
      <c r="BP855411" s="90"/>
    </row>
    <row r="855412" spans="68:68" customFormat="1">
      <c r="BP855412" s="90"/>
    </row>
    <row r="855413" spans="68:68" customFormat="1">
      <c r="BP855413" s="90"/>
    </row>
    <row r="855414" spans="68:68" customFormat="1">
      <c r="BP855414" s="90"/>
    </row>
    <row r="855415" spans="68:68" customFormat="1">
      <c r="BP855415" s="90"/>
    </row>
    <row r="855416" spans="68:68" customFormat="1">
      <c r="BP855416" s="90"/>
    </row>
    <row r="855417" spans="68:68" customFormat="1">
      <c r="BP855417" s="90"/>
    </row>
    <row r="855418" spans="68:68" customFormat="1">
      <c r="BP855418" s="90"/>
    </row>
    <row r="855419" spans="68:68" customFormat="1">
      <c r="BP855419" s="90"/>
    </row>
    <row r="855420" spans="68:68" customFormat="1">
      <c r="BP855420" s="90"/>
    </row>
    <row r="855421" spans="68:68" customFormat="1">
      <c r="BP855421" s="90"/>
    </row>
    <row r="855422" spans="68:68" customFormat="1">
      <c r="BP855422" s="90"/>
    </row>
    <row r="855423" spans="68:68" customFormat="1">
      <c r="BP855423" s="90"/>
    </row>
    <row r="855424" spans="68:68" customFormat="1">
      <c r="BP855424" s="90"/>
    </row>
    <row r="855425" spans="68:68" customFormat="1">
      <c r="BP855425" s="90"/>
    </row>
    <row r="855426" spans="68:68" customFormat="1">
      <c r="BP855426" s="90"/>
    </row>
    <row r="855427" spans="68:68" customFormat="1">
      <c r="BP855427" s="90"/>
    </row>
    <row r="855428" spans="68:68" customFormat="1">
      <c r="BP855428" s="90"/>
    </row>
    <row r="855429" spans="68:68" customFormat="1">
      <c r="BP855429" s="90"/>
    </row>
    <row r="855430" spans="68:68" customFormat="1">
      <c r="BP855430" s="90"/>
    </row>
    <row r="855431" spans="68:68" customFormat="1">
      <c r="BP855431" s="90"/>
    </row>
    <row r="855432" spans="68:68" customFormat="1">
      <c r="BP855432" s="90"/>
    </row>
    <row r="855433" spans="68:68" customFormat="1">
      <c r="BP855433" s="90"/>
    </row>
    <row r="855434" spans="68:68" customFormat="1">
      <c r="BP855434" s="90"/>
    </row>
    <row r="855435" spans="68:68" customFormat="1">
      <c r="BP855435" s="90"/>
    </row>
    <row r="855436" spans="68:68" customFormat="1">
      <c r="BP855436" s="90"/>
    </row>
    <row r="855437" spans="68:68" customFormat="1">
      <c r="BP855437" s="90"/>
    </row>
    <row r="855438" spans="68:68" customFormat="1">
      <c r="BP855438" s="90"/>
    </row>
    <row r="855439" spans="68:68" customFormat="1">
      <c r="BP855439" s="90"/>
    </row>
    <row r="855440" spans="68:68" customFormat="1">
      <c r="BP855440" s="90"/>
    </row>
    <row r="855441" spans="68:68" customFormat="1">
      <c r="BP855441" s="90"/>
    </row>
    <row r="855442" spans="68:68" customFormat="1">
      <c r="BP855442" s="90"/>
    </row>
    <row r="855443" spans="68:68" customFormat="1">
      <c r="BP855443" s="90"/>
    </row>
    <row r="855444" spans="68:68" customFormat="1">
      <c r="BP855444" s="90"/>
    </row>
    <row r="855445" spans="68:68" customFormat="1">
      <c r="BP855445" s="90"/>
    </row>
    <row r="855446" spans="68:68" customFormat="1">
      <c r="BP855446" s="90"/>
    </row>
    <row r="855447" spans="68:68" customFormat="1">
      <c r="BP855447" s="90"/>
    </row>
    <row r="855448" spans="68:68" customFormat="1">
      <c r="BP855448" s="90"/>
    </row>
    <row r="855449" spans="68:68" customFormat="1">
      <c r="BP855449" s="90"/>
    </row>
    <row r="855450" spans="68:68" customFormat="1">
      <c r="BP855450" s="90"/>
    </row>
    <row r="855451" spans="68:68" customFormat="1">
      <c r="BP855451" s="90"/>
    </row>
    <row r="855452" spans="68:68" customFormat="1">
      <c r="BP855452" s="90"/>
    </row>
    <row r="855453" spans="68:68" customFormat="1">
      <c r="BP855453" s="90"/>
    </row>
    <row r="855454" spans="68:68" customFormat="1">
      <c r="BP855454" s="90"/>
    </row>
    <row r="855455" spans="68:68" customFormat="1">
      <c r="BP855455" s="90"/>
    </row>
    <row r="855456" spans="68:68" customFormat="1">
      <c r="BP855456" s="90"/>
    </row>
    <row r="855457" spans="68:68" customFormat="1">
      <c r="BP855457" s="90"/>
    </row>
    <row r="855458" spans="68:68" customFormat="1">
      <c r="BP855458" s="90"/>
    </row>
    <row r="855459" spans="68:68" customFormat="1">
      <c r="BP855459" s="90"/>
    </row>
    <row r="855460" spans="68:68" customFormat="1">
      <c r="BP855460" s="90"/>
    </row>
    <row r="855461" spans="68:68" customFormat="1">
      <c r="BP855461" s="90"/>
    </row>
    <row r="855462" spans="68:68" customFormat="1">
      <c r="BP855462" s="90"/>
    </row>
    <row r="855463" spans="68:68" customFormat="1">
      <c r="BP855463" s="90"/>
    </row>
    <row r="855464" spans="68:68" customFormat="1">
      <c r="BP855464" s="90"/>
    </row>
    <row r="855465" spans="68:68" customFormat="1">
      <c r="BP855465" s="90"/>
    </row>
    <row r="855466" spans="68:68" customFormat="1">
      <c r="BP855466" s="90"/>
    </row>
    <row r="855467" spans="68:68" customFormat="1">
      <c r="BP855467" s="90"/>
    </row>
    <row r="855468" spans="68:68" customFormat="1">
      <c r="BP855468" s="90"/>
    </row>
    <row r="855469" spans="68:68" customFormat="1">
      <c r="BP855469" s="90"/>
    </row>
    <row r="855470" spans="68:68" customFormat="1">
      <c r="BP855470" s="90"/>
    </row>
    <row r="855471" spans="68:68" customFormat="1">
      <c r="BP855471" s="90"/>
    </row>
    <row r="855472" spans="68:68" customFormat="1">
      <c r="BP855472" s="90"/>
    </row>
    <row r="855473" spans="68:68" customFormat="1">
      <c r="BP855473" s="90"/>
    </row>
    <row r="855474" spans="68:68" customFormat="1">
      <c r="BP855474" s="90"/>
    </row>
    <row r="855475" spans="68:68" customFormat="1">
      <c r="BP855475" s="90"/>
    </row>
    <row r="855476" spans="68:68" customFormat="1">
      <c r="BP855476" s="90"/>
    </row>
    <row r="855477" spans="68:68" customFormat="1">
      <c r="BP855477" s="90"/>
    </row>
    <row r="855478" spans="68:68" customFormat="1">
      <c r="BP855478" s="90"/>
    </row>
    <row r="855479" spans="68:68" customFormat="1">
      <c r="BP855479" s="90"/>
    </row>
    <row r="855480" spans="68:68" customFormat="1">
      <c r="BP855480" s="90"/>
    </row>
    <row r="855481" spans="68:68" customFormat="1">
      <c r="BP855481" s="90"/>
    </row>
    <row r="855482" spans="68:68" customFormat="1">
      <c r="BP855482" s="90"/>
    </row>
    <row r="855483" spans="68:68" customFormat="1">
      <c r="BP855483" s="90"/>
    </row>
    <row r="855484" spans="68:68" customFormat="1">
      <c r="BP855484" s="90"/>
    </row>
    <row r="855485" spans="68:68" customFormat="1">
      <c r="BP855485" s="90"/>
    </row>
    <row r="855486" spans="68:68" customFormat="1">
      <c r="BP855486" s="90"/>
    </row>
    <row r="855487" spans="68:68" customFormat="1">
      <c r="BP855487" s="90"/>
    </row>
    <row r="855488" spans="68:68" customFormat="1">
      <c r="BP855488" s="90"/>
    </row>
    <row r="855489" spans="68:68" customFormat="1">
      <c r="BP855489" s="90"/>
    </row>
    <row r="855490" spans="68:68" customFormat="1">
      <c r="BP855490" s="90"/>
    </row>
    <row r="855491" spans="68:68" customFormat="1">
      <c r="BP855491" s="90"/>
    </row>
    <row r="855492" spans="68:68" customFormat="1">
      <c r="BP855492" s="90"/>
    </row>
    <row r="855493" spans="68:68" customFormat="1">
      <c r="BP855493" s="90"/>
    </row>
    <row r="855494" spans="68:68" customFormat="1">
      <c r="BP855494" s="90"/>
    </row>
    <row r="855495" spans="68:68" customFormat="1">
      <c r="BP855495" s="90"/>
    </row>
    <row r="855496" spans="68:68" customFormat="1">
      <c r="BP855496" s="90"/>
    </row>
    <row r="855497" spans="68:68" customFormat="1">
      <c r="BP855497" s="90"/>
    </row>
    <row r="855498" spans="68:68" customFormat="1">
      <c r="BP855498" s="90"/>
    </row>
    <row r="855499" spans="68:68" customFormat="1">
      <c r="BP855499" s="90"/>
    </row>
    <row r="855500" spans="68:68" customFormat="1">
      <c r="BP855500" s="90"/>
    </row>
    <row r="855501" spans="68:68" customFormat="1">
      <c r="BP855501" s="90"/>
    </row>
    <row r="855502" spans="68:68" customFormat="1">
      <c r="BP855502" s="90"/>
    </row>
    <row r="855503" spans="68:68" customFormat="1">
      <c r="BP855503" s="90"/>
    </row>
    <row r="855504" spans="68:68" customFormat="1">
      <c r="BP855504" s="90"/>
    </row>
    <row r="855505" spans="68:68" customFormat="1">
      <c r="BP855505" s="90"/>
    </row>
    <row r="855506" spans="68:68" customFormat="1">
      <c r="BP855506" s="90"/>
    </row>
    <row r="855507" spans="68:68" customFormat="1">
      <c r="BP855507" s="90"/>
    </row>
    <row r="855508" spans="68:68" customFormat="1">
      <c r="BP855508" s="90"/>
    </row>
    <row r="855509" spans="68:68" customFormat="1">
      <c r="BP855509" s="90"/>
    </row>
    <row r="855510" spans="68:68" customFormat="1">
      <c r="BP855510" s="90"/>
    </row>
    <row r="855511" spans="68:68" customFormat="1">
      <c r="BP855511" s="90"/>
    </row>
    <row r="855512" spans="68:68" customFormat="1">
      <c r="BP855512" s="90"/>
    </row>
    <row r="855513" spans="68:68" customFormat="1">
      <c r="BP855513" s="90"/>
    </row>
    <row r="855514" spans="68:68" customFormat="1">
      <c r="BP855514" s="90"/>
    </row>
    <row r="855515" spans="68:68" customFormat="1">
      <c r="BP855515" s="90"/>
    </row>
    <row r="855516" spans="68:68" customFormat="1">
      <c r="BP855516" s="90"/>
    </row>
    <row r="855517" spans="68:68" customFormat="1">
      <c r="BP855517" s="90"/>
    </row>
    <row r="855518" spans="68:68" customFormat="1">
      <c r="BP855518" s="90"/>
    </row>
    <row r="855519" spans="68:68" customFormat="1">
      <c r="BP855519" s="90"/>
    </row>
    <row r="855520" spans="68:68" customFormat="1">
      <c r="BP855520" s="90"/>
    </row>
    <row r="855521" spans="68:68" customFormat="1">
      <c r="BP855521" s="90"/>
    </row>
    <row r="855522" spans="68:68" customFormat="1">
      <c r="BP855522" s="90"/>
    </row>
    <row r="855523" spans="68:68" customFormat="1">
      <c r="BP855523" s="90"/>
    </row>
    <row r="855524" spans="68:68" customFormat="1">
      <c r="BP855524" s="90"/>
    </row>
    <row r="855525" spans="68:68" customFormat="1">
      <c r="BP855525" s="90"/>
    </row>
    <row r="855526" spans="68:68" customFormat="1">
      <c r="BP855526" s="90"/>
    </row>
    <row r="855527" spans="68:68" customFormat="1">
      <c r="BP855527" s="90"/>
    </row>
    <row r="855528" spans="68:68" customFormat="1">
      <c r="BP855528" s="90"/>
    </row>
    <row r="855529" spans="68:68" customFormat="1">
      <c r="BP855529" s="90"/>
    </row>
    <row r="855530" spans="68:68" customFormat="1">
      <c r="BP855530" s="90"/>
    </row>
    <row r="855531" spans="68:68" customFormat="1">
      <c r="BP855531" s="90"/>
    </row>
    <row r="855532" spans="68:68" customFormat="1">
      <c r="BP855532" s="90"/>
    </row>
    <row r="855533" spans="68:68" customFormat="1">
      <c r="BP855533" s="90"/>
    </row>
    <row r="855534" spans="68:68" customFormat="1">
      <c r="BP855534" s="90"/>
    </row>
    <row r="855535" spans="68:68" customFormat="1">
      <c r="BP855535" s="90"/>
    </row>
    <row r="855536" spans="68:68" customFormat="1">
      <c r="BP855536" s="90"/>
    </row>
    <row r="855537" spans="68:68" customFormat="1">
      <c r="BP855537" s="90"/>
    </row>
    <row r="855538" spans="68:68" customFormat="1">
      <c r="BP855538" s="90"/>
    </row>
    <row r="855539" spans="68:68" customFormat="1">
      <c r="BP855539" s="90"/>
    </row>
    <row r="855540" spans="68:68" customFormat="1">
      <c r="BP855540" s="90"/>
    </row>
    <row r="855541" spans="68:68" customFormat="1">
      <c r="BP855541" s="90"/>
    </row>
    <row r="855542" spans="68:68" customFormat="1">
      <c r="BP855542" s="90"/>
    </row>
    <row r="855543" spans="68:68" customFormat="1">
      <c r="BP855543" s="90"/>
    </row>
    <row r="855544" spans="68:68" customFormat="1">
      <c r="BP855544" s="90"/>
    </row>
    <row r="855545" spans="68:68" customFormat="1">
      <c r="BP855545" s="90"/>
    </row>
    <row r="855546" spans="68:68" customFormat="1">
      <c r="BP855546" s="90"/>
    </row>
    <row r="855547" spans="68:68" customFormat="1">
      <c r="BP855547" s="90"/>
    </row>
    <row r="855548" spans="68:68" customFormat="1">
      <c r="BP855548" s="90"/>
    </row>
    <row r="855549" spans="68:68" customFormat="1">
      <c r="BP855549" s="90"/>
    </row>
    <row r="855550" spans="68:68" customFormat="1">
      <c r="BP855550" s="90"/>
    </row>
    <row r="855551" spans="68:68" customFormat="1">
      <c r="BP855551" s="90"/>
    </row>
    <row r="855552" spans="68:68" customFormat="1">
      <c r="BP855552" s="90"/>
    </row>
    <row r="855553" spans="68:68" customFormat="1">
      <c r="BP855553" s="90"/>
    </row>
    <row r="855554" spans="68:68" customFormat="1">
      <c r="BP855554" s="90"/>
    </row>
    <row r="855555" spans="68:68" customFormat="1">
      <c r="BP855555" s="90"/>
    </row>
    <row r="855556" spans="68:68" customFormat="1">
      <c r="BP855556" s="90"/>
    </row>
    <row r="855557" spans="68:68" customFormat="1">
      <c r="BP855557" s="90"/>
    </row>
    <row r="855558" spans="68:68" customFormat="1">
      <c r="BP855558" s="90"/>
    </row>
    <row r="855559" spans="68:68" customFormat="1">
      <c r="BP855559" s="90"/>
    </row>
    <row r="855560" spans="68:68" customFormat="1">
      <c r="BP855560" s="90"/>
    </row>
    <row r="855561" spans="68:68" customFormat="1">
      <c r="BP855561" s="90"/>
    </row>
    <row r="855562" spans="68:68" customFormat="1">
      <c r="BP855562" s="90"/>
    </row>
    <row r="855563" spans="68:68" customFormat="1">
      <c r="BP855563" s="90"/>
    </row>
    <row r="855564" spans="68:68" customFormat="1">
      <c r="BP855564" s="90"/>
    </row>
    <row r="855565" spans="68:68" customFormat="1">
      <c r="BP855565" s="90"/>
    </row>
    <row r="855566" spans="68:68" customFormat="1">
      <c r="BP855566" s="90"/>
    </row>
    <row r="855567" spans="68:68" customFormat="1">
      <c r="BP855567" s="90"/>
    </row>
    <row r="855568" spans="68:68" customFormat="1">
      <c r="BP855568" s="90"/>
    </row>
    <row r="855569" spans="68:68" customFormat="1">
      <c r="BP855569" s="90"/>
    </row>
    <row r="855570" spans="68:68" customFormat="1">
      <c r="BP855570" s="90"/>
    </row>
    <row r="855571" spans="68:68" customFormat="1">
      <c r="BP855571" s="90"/>
    </row>
    <row r="855572" spans="68:68" customFormat="1">
      <c r="BP855572" s="90"/>
    </row>
    <row r="855573" spans="68:68" customFormat="1">
      <c r="BP855573" s="90"/>
    </row>
    <row r="855574" spans="68:68" customFormat="1">
      <c r="BP855574" s="90"/>
    </row>
    <row r="855575" spans="68:68" customFormat="1">
      <c r="BP855575" s="90"/>
    </row>
    <row r="855576" spans="68:68" customFormat="1">
      <c r="BP855576" s="90"/>
    </row>
    <row r="855577" spans="68:68" customFormat="1">
      <c r="BP855577" s="90"/>
    </row>
    <row r="855578" spans="68:68" customFormat="1">
      <c r="BP855578" s="90"/>
    </row>
    <row r="855579" spans="68:68" customFormat="1">
      <c r="BP855579" s="90"/>
    </row>
    <row r="855580" spans="68:68" customFormat="1">
      <c r="BP855580" s="90"/>
    </row>
    <row r="855581" spans="68:68" customFormat="1">
      <c r="BP855581" s="90"/>
    </row>
    <row r="855582" spans="68:68" customFormat="1">
      <c r="BP855582" s="90"/>
    </row>
    <row r="855583" spans="68:68" customFormat="1">
      <c r="BP855583" s="90"/>
    </row>
    <row r="855584" spans="68:68" customFormat="1">
      <c r="BP855584" s="90"/>
    </row>
    <row r="855585" spans="68:68" customFormat="1">
      <c r="BP855585" s="90"/>
    </row>
    <row r="855586" spans="68:68" customFormat="1">
      <c r="BP855586" s="90"/>
    </row>
    <row r="855587" spans="68:68" customFormat="1">
      <c r="BP855587" s="90"/>
    </row>
    <row r="855588" spans="68:68" customFormat="1">
      <c r="BP855588" s="90"/>
    </row>
    <row r="855589" spans="68:68" customFormat="1">
      <c r="BP855589" s="90"/>
    </row>
    <row r="855590" spans="68:68" customFormat="1">
      <c r="BP855590" s="90"/>
    </row>
    <row r="855591" spans="68:68" customFormat="1">
      <c r="BP855591" s="90"/>
    </row>
    <row r="855592" spans="68:68" customFormat="1">
      <c r="BP855592" s="90"/>
    </row>
    <row r="855593" spans="68:68" customFormat="1">
      <c r="BP855593" s="90"/>
    </row>
    <row r="855594" spans="68:68" customFormat="1">
      <c r="BP855594" s="90"/>
    </row>
    <row r="855595" spans="68:68" customFormat="1">
      <c r="BP855595" s="90"/>
    </row>
    <row r="855596" spans="68:68" customFormat="1">
      <c r="BP855596" s="90"/>
    </row>
    <row r="855597" spans="68:68" customFormat="1">
      <c r="BP855597" s="90"/>
    </row>
    <row r="855598" spans="68:68" customFormat="1">
      <c r="BP855598" s="90"/>
    </row>
    <row r="855599" spans="68:68" customFormat="1">
      <c r="BP855599" s="90"/>
    </row>
    <row r="855600" spans="68:68" customFormat="1">
      <c r="BP855600" s="90"/>
    </row>
    <row r="855601" spans="68:68" customFormat="1">
      <c r="BP855601" s="90"/>
    </row>
    <row r="855602" spans="68:68" customFormat="1">
      <c r="BP855602" s="90"/>
    </row>
    <row r="855603" spans="68:68" customFormat="1">
      <c r="BP855603" s="90"/>
    </row>
    <row r="855604" spans="68:68" customFormat="1">
      <c r="BP855604" s="90"/>
    </row>
    <row r="855605" spans="68:68" customFormat="1">
      <c r="BP855605" s="90"/>
    </row>
    <row r="855606" spans="68:68" customFormat="1">
      <c r="BP855606" s="90"/>
    </row>
    <row r="855607" spans="68:68" customFormat="1">
      <c r="BP855607" s="90"/>
    </row>
    <row r="855608" spans="68:68" customFormat="1">
      <c r="BP855608" s="90"/>
    </row>
    <row r="855609" spans="68:68" customFormat="1">
      <c r="BP855609" s="90"/>
    </row>
    <row r="855610" spans="68:68" customFormat="1">
      <c r="BP855610" s="90"/>
    </row>
    <row r="855611" spans="68:68" customFormat="1">
      <c r="BP855611" s="90"/>
    </row>
    <row r="855612" spans="68:68" customFormat="1">
      <c r="BP855612" s="90"/>
    </row>
    <row r="855613" spans="68:68" customFormat="1">
      <c r="BP855613" s="90"/>
    </row>
    <row r="855614" spans="68:68" customFormat="1">
      <c r="BP855614" s="90"/>
    </row>
    <row r="855615" spans="68:68" customFormat="1">
      <c r="BP855615" s="90"/>
    </row>
    <row r="855616" spans="68:68" customFormat="1">
      <c r="BP855616" s="90"/>
    </row>
    <row r="855617" spans="68:68" customFormat="1">
      <c r="BP855617" s="90"/>
    </row>
    <row r="855618" spans="68:68" customFormat="1">
      <c r="BP855618" s="90"/>
    </row>
    <row r="855619" spans="68:68" customFormat="1">
      <c r="BP855619" s="90"/>
    </row>
    <row r="855620" spans="68:68" customFormat="1">
      <c r="BP855620" s="90"/>
    </row>
    <row r="855621" spans="68:68" customFormat="1">
      <c r="BP855621" s="90"/>
    </row>
    <row r="855622" spans="68:68" customFormat="1">
      <c r="BP855622" s="90"/>
    </row>
    <row r="855623" spans="68:68" customFormat="1">
      <c r="BP855623" s="90"/>
    </row>
    <row r="855624" spans="68:68" customFormat="1">
      <c r="BP855624" s="90"/>
    </row>
    <row r="855625" spans="68:68" customFormat="1">
      <c r="BP855625" s="90"/>
    </row>
    <row r="855626" spans="68:68" customFormat="1">
      <c r="BP855626" s="90"/>
    </row>
    <row r="855627" spans="68:68" customFormat="1">
      <c r="BP855627" s="90"/>
    </row>
    <row r="855628" spans="68:68" customFormat="1">
      <c r="BP855628" s="90"/>
    </row>
    <row r="855629" spans="68:68" customFormat="1">
      <c r="BP855629" s="90"/>
    </row>
    <row r="855630" spans="68:68" customFormat="1">
      <c r="BP855630" s="90"/>
    </row>
    <row r="855631" spans="68:68" customFormat="1">
      <c r="BP855631" s="90"/>
    </row>
    <row r="855632" spans="68:68" customFormat="1">
      <c r="BP855632" s="90"/>
    </row>
    <row r="855633" spans="68:68" customFormat="1">
      <c r="BP855633" s="90"/>
    </row>
    <row r="855634" spans="68:68" customFormat="1">
      <c r="BP855634" s="90"/>
    </row>
    <row r="855635" spans="68:68" customFormat="1">
      <c r="BP855635" s="90"/>
    </row>
    <row r="855636" spans="68:68" customFormat="1">
      <c r="BP855636" s="90"/>
    </row>
    <row r="855637" spans="68:68" customFormat="1">
      <c r="BP855637" s="90"/>
    </row>
    <row r="855638" spans="68:68" customFormat="1">
      <c r="BP855638" s="90"/>
    </row>
    <row r="855639" spans="68:68" customFormat="1">
      <c r="BP855639" s="90"/>
    </row>
    <row r="855640" spans="68:68" customFormat="1">
      <c r="BP855640" s="90"/>
    </row>
    <row r="855641" spans="68:68" customFormat="1">
      <c r="BP855641" s="90"/>
    </row>
    <row r="855642" spans="68:68" customFormat="1">
      <c r="BP855642" s="90"/>
    </row>
    <row r="855643" spans="68:68" customFormat="1">
      <c r="BP855643" s="90"/>
    </row>
    <row r="855644" spans="68:68" customFormat="1">
      <c r="BP855644" s="90"/>
    </row>
    <row r="855645" spans="68:68" customFormat="1">
      <c r="BP855645" s="90"/>
    </row>
    <row r="855646" spans="68:68" customFormat="1">
      <c r="BP855646" s="90"/>
    </row>
    <row r="855647" spans="68:68" customFormat="1">
      <c r="BP855647" s="90"/>
    </row>
    <row r="855648" spans="68:68" customFormat="1">
      <c r="BP855648" s="90"/>
    </row>
    <row r="855649" spans="68:68" customFormat="1">
      <c r="BP855649" s="90"/>
    </row>
    <row r="855650" spans="68:68" customFormat="1">
      <c r="BP855650" s="90"/>
    </row>
    <row r="855651" spans="68:68" customFormat="1">
      <c r="BP855651" s="90"/>
    </row>
    <row r="855652" spans="68:68" customFormat="1">
      <c r="BP855652" s="90"/>
    </row>
    <row r="855653" spans="68:68" customFormat="1">
      <c r="BP855653" s="90"/>
    </row>
    <row r="855654" spans="68:68" customFormat="1">
      <c r="BP855654" s="90"/>
    </row>
    <row r="855655" spans="68:68" customFormat="1">
      <c r="BP855655" s="90"/>
    </row>
    <row r="855656" spans="68:68" customFormat="1">
      <c r="BP855656" s="90"/>
    </row>
    <row r="855657" spans="68:68" customFormat="1">
      <c r="BP855657" s="90"/>
    </row>
    <row r="855658" spans="68:68" customFormat="1">
      <c r="BP855658" s="90"/>
    </row>
    <row r="855659" spans="68:68" customFormat="1">
      <c r="BP855659" s="90"/>
    </row>
    <row r="855660" spans="68:68" customFormat="1">
      <c r="BP855660" s="90"/>
    </row>
    <row r="855661" spans="68:68" customFormat="1">
      <c r="BP855661" s="90"/>
    </row>
    <row r="855662" spans="68:68" customFormat="1">
      <c r="BP855662" s="90"/>
    </row>
    <row r="855663" spans="68:68" customFormat="1">
      <c r="BP855663" s="90"/>
    </row>
    <row r="855664" spans="68:68" customFormat="1">
      <c r="BP855664" s="90"/>
    </row>
    <row r="855665" spans="68:68" customFormat="1">
      <c r="BP855665" s="90"/>
    </row>
    <row r="855666" spans="68:68" customFormat="1">
      <c r="BP855666" s="90"/>
    </row>
    <row r="855667" spans="68:68" customFormat="1">
      <c r="BP855667" s="90"/>
    </row>
    <row r="855668" spans="68:68" customFormat="1">
      <c r="BP855668" s="90"/>
    </row>
    <row r="855669" spans="68:68" customFormat="1">
      <c r="BP855669" s="90"/>
    </row>
    <row r="855670" spans="68:68" customFormat="1">
      <c r="BP855670" s="90"/>
    </row>
    <row r="855671" spans="68:68" customFormat="1">
      <c r="BP855671" s="90"/>
    </row>
    <row r="855672" spans="68:68" customFormat="1">
      <c r="BP855672" s="90"/>
    </row>
    <row r="855673" spans="68:68" customFormat="1">
      <c r="BP855673" s="90"/>
    </row>
    <row r="855674" spans="68:68" customFormat="1">
      <c r="BP855674" s="90"/>
    </row>
    <row r="855675" spans="68:68" customFormat="1">
      <c r="BP855675" s="90"/>
    </row>
    <row r="855676" spans="68:68" customFormat="1">
      <c r="BP855676" s="90"/>
    </row>
    <row r="855677" spans="68:68" customFormat="1">
      <c r="BP855677" s="90"/>
    </row>
    <row r="855678" spans="68:68" customFormat="1">
      <c r="BP855678" s="90"/>
    </row>
    <row r="855679" spans="68:68" customFormat="1">
      <c r="BP855679" s="90"/>
    </row>
    <row r="855680" spans="68:68" customFormat="1">
      <c r="BP855680" s="90"/>
    </row>
    <row r="855681" spans="68:68" customFormat="1">
      <c r="BP855681" s="90"/>
    </row>
    <row r="855682" spans="68:68" customFormat="1">
      <c r="BP855682" s="90"/>
    </row>
    <row r="855683" spans="68:68" customFormat="1">
      <c r="BP855683" s="90"/>
    </row>
    <row r="855684" spans="68:68" customFormat="1">
      <c r="BP855684" s="90"/>
    </row>
    <row r="855685" spans="68:68" customFormat="1">
      <c r="BP855685" s="90"/>
    </row>
    <row r="855686" spans="68:68" customFormat="1">
      <c r="BP855686" s="90"/>
    </row>
    <row r="855687" spans="68:68" customFormat="1">
      <c r="BP855687" s="90"/>
    </row>
    <row r="855688" spans="68:68" customFormat="1">
      <c r="BP855688" s="90"/>
    </row>
    <row r="855689" spans="68:68" customFormat="1">
      <c r="BP855689" s="90"/>
    </row>
    <row r="855690" spans="68:68" customFormat="1">
      <c r="BP855690" s="90"/>
    </row>
    <row r="855691" spans="68:68" customFormat="1">
      <c r="BP855691" s="90"/>
    </row>
    <row r="855692" spans="68:68" customFormat="1">
      <c r="BP855692" s="90"/>
    </row>
    <row r="855693" spans="68:68" customFormat="1">
      <c r="BP855693" s="90"/>
    </row>
    <row r="855694" spans="68:68" customFormat="1">
      <c r="BP855694" s="90"/>
    </row>
    <row r="855695" spans="68:68" customFormat="1">
      <c r="BP855695" s="90"/>
    </row>
    <row r="855696" spans="68:68" customFormat="1">
      <c r="BP855696" s="90"/>
    </row>
    <row r="855697" spans="68:68" customFormat="1">
      <c r="BP855697" s="90"/>
    </row>
    <row r="855698" spans="68:68" customFormat="1">
      <c r="BP855698" s="90"/>
    </row>
    <row r="855699" spans="68:68" customFormat="1">
      <c r="BP855699" s="90"/>
    </row>
    <row r="855700" spans="68:68" customFormat="1">
      <c r="BP855700" s="90"/>
    </row>
    <row r="855701" spans="68:68" customFormat="1">
      <c r="BP855701" s="90"/>
    </row>
    <row r="855702" spans="68:68" customFormat="1">
      <c r="BP855702" s="90"/>
    </row>
    <row r="855703" spans="68:68" customFormat="1">
      <c r="BP855703" s="90"/>
    </row>
    <row r="855704" spans="68:68" customFormat="1">
      <c r="BP855704" s="90"/>
    </row>
    <row r="855705" spans="68:68" customFormat="1">
      <c r="BP855705" s="90"/>
    </row>
    <row r="855706" spans="68:68" customFormat="1">
      <c r="BP855706" s="90"/>
    </row>
    <row r="855707" spans="68:68" customFormat="1">
      <c r="BP855707" s="90"/>
    </row>
    <row r="855708" spans="68:68" customFormat="1">
      <c r="BP855708" s="90"/>
    </row>
    <row r="855709" spans="68:68" customFormat="1">
      <c r="BP855709" s="90"/>
    </row>
    <row r="855710" spans="68:68" customFormat="1">
      <c r="BP855710" s="90"/>
    </row>
    <row r="855711" spans="68:68" customFormat="1">
      <c r="BP855711" s="90"/>
    </row>
    <row r="855712" spans="68:68" customFormat="1">
      <c r="BP855712" s="90"/>
    </row>
    <row r="855713" spans="68:68" customFormat="1">
      <c r="BP855713" s="90"/>
    </row>
    <row r="855714" spans="68:68" customFormat="1">
      <c r="BP855714" s="90"/>
    </row>
    <row r="855715" spans="68:68" customFormat="1">
      <c r="BP855715" s="90"/>
    </row>
    <row r="855716" spans="68:68" customFormat="1">
      <c r="BP855716" s="90"/>
    </row>
    <row r="855717" spans="68:68" customFormat="1">
      <c r="BP855717" s="90"/>
    </row>
    <row r="855718" spans="68:68" customFormat="1">
      <c r="BP855718" s="90"/>
    </row>
    <row r="855719" spans="68:68" customFormat="1">
      <c r="BP855719" s="90"/>
    </row>
    <row r="855720" spans="68:68" customFormat="1">
      <c r="BP855720" s="90"/>
    </row>
    <row r="855721" spans="68:68" customFormat="1">
      <c r="BP855721" s="90"/>
    </row>
    <row r="855722" spans="68:68" customFormat="1">
      <c r="BP855722" s="90"/>
    </row>
    <row r="855723" spans="68:68" customFormat="1">
      <c r="BP855723" s="90"/>
    </row>
    <row r="855724" spans="68:68" customFormat="1">
      <c r="BP855724" s="90"/>
    </row>
    <row r="855725" spans="68:68" customFormat="1">
      <c r="BP855725" s="90"/>
    </row>
    <row r="855726" spans="68:68" customFormat="1">
      <c r="BP855726" s="90"/>
    </row>
    <row r="855727" spans="68:68" customFormat="1">
      <c r="BP855727" s="90"/>
    </row>
    <row r="855728" spans="68:68" customFormat="1">
      <c r="BP855728" s="90"/>
    </row>
    <row r="855729" spans="68:68" customFormat="1">
      <c r="BP855729" s="90"/>
    </row>
    <row r="855730" spans="68:68" customFormat="1">
      <c r="BP855730" s="90"/>
    </row>
    <row r="855731" spans="68:68" customFormat="1">
      <c r="BP855731" s="90"/>
    </row>
    <row r="855732" spans="68:68" customFormat="1">
      <c r="BP855732" s="90"/>
    </row>
    <row r="855733" spans="68:68" customFormat="1">
      <c r="BP855733" s="90"/>
    </row>
    <row r="855734" spans="68:68" customFormat="1">
      <c r="BP855734" s="90"/>
    </row>
    <row r="855735" spans="68:68" customFormat="1">
      <c r="BP855735" s="90"/>
    </row>
    <row r="855736" spans="68:68" customFormat="1">
      <c r="BP855736" s="90"/>
    </row>
    <row r="855737" spans="68:68" customFormat="1">
      <c r="BP855737" s="90"/>
    </row>
    <row r="855738" spans="68:68" customFormat="1">
      <c r="BP855738" s="90"/>
    </row>
    <row r="855739" spans="68:68" customFormat="1">
      <c r="BP855739" s="90"/>
    </row>
    <row r="855740" spans="68:68" customFormat="1">
      <c r="BP855740" s="90"/>
    </row>
    <row r="855741" spans="68:68" customFormat="1">
      <c r="BP855741" s="90"/>
    </row>
    <row r="855742" spans="68:68" customFormat="1">
      <c r="BP855742" s="90"/>
    </row>
    <row r="855743" spans="68:68" customFormat="1">
      <c r="BP855743" s="90"/>
    </row>
    <row r="855744" spans="68:68" customFormat="1">
      <c r="BP855744" s="90"/>
    </row>
    <row r="855745" spans="68:68" customFormat="1">
      <c r="BP855745" s="90"/>
    </row>
    <row r="855746" spans="68:68" customFormat="1">
      <c r="BP855746" s="90"/>
    </row>
    <row r="855747" spans="68:68" customFormat="1">
      <c r="BP855747" s="90"/>
    </row>
    <row r="855748" spans="68:68" customFormat="1">
      <c r="BP855748" s="90"/>
    </row>
    <row r="855749" spans="68:68" customFormat="1">
      <c r="BP855749" s="90"/>
    </row>
    <row r="855750" spans="68:68" customFormat="1">
      <c r="BP855750" s="90"/>
    </row>
    <row r="855751" spans="68:68" customFormat="1">
      <c r="BP855751" s="90"/>
    </row>
    <row r="855752" spans="68:68" customFormat="1">
      <c r="BP855752" s="90"/>
    </row>
    <row r="855753" spans="68:68" customFormat="1">
      <c r="BP855753" s="90"/>
    </row>
    <row r="855754" spans="68:68" customFormat="1">
      <c r="BP855754" s="90"/>
    </row>
    <row r="855755" spans="68:68" customFormat="1">
      <c r="BP855755" s="90"/>
    </row>
    <row r="855756" spans="68:68" customFormat="1">
      <c r="BP855756" s="90"/>
    </row>
    <row r="855757" spans="68:68" customFormat="1">
      <c r="BP855757" s="90"/>
    </row>
    <row r="855758" spans="68:68" customFormat="1">
      <c r="BP855758" s="90"/>
    </row>
    <row r="855759" spans="68:68" customFormat="1">
      <c r="BP855759" s="90"/>
    </row>
    <row r="855760" spans="68:68" customFormat="1">
      <c r="BP855760" s="90"/>
    </row>
    <row r="855761" spans="68:68" customFormat="1">
      <c r="BP855761" s="90"/>
    </row>
    <row r="855762" spans="68:68" customFormat="1">
      <c r="BP855762" s="90"/>
    </row>
    <row r="855763" spans="68:68" customFormat="1">
      <c r="BP855763" s="90"/>
    </row>
    <row r="855764" spans="68:68" customFormat="1">
      <c r="BP855764" s="90"/>
    </row>
    <row r="855765" spans="68:68" customFormat="1">
      <c r="BP855765" s="90"/>
    </row>
    <row r="855766" spans="68:68" customFormat="1">
      <c r="BP855766" s="90"/>
    </row>
    <row r="855767" spans="68:68" customFormat="1">
      <c r="BP855767" s="90"/>
    </row>
    <row r="855768" spans="68:68" customFormat="1">
      <c r="BP855768" s="90"/>
    </row>
    <row r="855769" spans="68:68" customFormat="1">
      <c r="BP855769" s="90"/>
    </row>
    <row r="855770" spans="68:68" customFormat="1">
      <c r="BP855770" s="90"/>
    </row>
    <row r="855771" spans="68:68" customFormat="1">
      <c r="BP855771" s="90"/>
    </row>
    <row r="855772" spans="68:68" customFormat="1">
      <c r="BP855772" s="90"/>
    </row>
    <row r="855773" spans="68:68" customFormat="1">
      <c r="BP855773" s="90"/>
    </row>
    <row r="855774" spans="68:68" customFormat="1">
      <c r="BP855774" s="90"/>
    </row>
    <row r="855775" spans="68:68" customFormat="1">
      <c r="BP855775" s="90"/>
    </row>
    <row r="855776" spans="68:68" customFormat="1">
      <c r="BP855776" s="90"/>
    </row>
    <row r="855777" spans="68:68" customFormat="1">
      <c r="BP855777" s="90"/>
    </row>
    <row r="855778" spans="68:68" customFormat="1">
      <c r="BP855778" s="90"/>
    </row>
    <row r="855779" spans="68:68" customFormat="1">
      <c r="BP855779" s="90"/>
    </row>
    <row r="855780" spans="68:68" customFormat="1">
      <c r="BP855780" s="90"/>
    </row>
    <row r="855781" spans="68:68" customFormat="1">
      <c r="BP855781" s="90"/>
    </row>
    <row r="855782" spans="68:68" customFormat="1">
      <c r="BP855782" s="90"/>
    </row>
    <row r="855783" spans="68:68" customFormat="1">
      <c r="BP855783" s="90"/>
    </row>
    <row r="855784" spans="68:68" customFormat="1">
      <c r="BP855784" s="90"/>
    </row>
    <row r="855785" spans="68:68" customFormat="1">
      <c r="BP855785" s="90"/>
    </row>
    <row r="855786" spans="68:68" customFormat="1">
      <c r="BP855786" s="90"/>
    </row>
    <row r="855787" spans="68:68" customFormat="1">
      <c r="BP855787" s="90"/>
    </row>
    <row r="855788" spans="68:68" customFormat="1">
      <c r="BP855788" s="90"/>
    </row>
    <row r="855789" spans="68:68" customFormat="1">
      <c r="BP855789" s="90"/>
    </row>
    <row r="855790" spans="68:68" customFormat="1">
      <c r="BP855790" s="90"/>
    </row>
    <row r="855791" spans="68:68" customFormat="1">
      <c r="BP855791" s="90"/>
    </row>
    <row r="855792" spans="68:68" customFormat="1">
      <c r="BP855792" s="90"/>
    </row>
    <row r="855793" spans="68:68" customFormat="1">
      <c r="BP855793" s="90"/>
    </row>
    <row r="855794" spans="68:68" customFormat="1">
      <c r="BP855794" s="90"/>
    </row>
    <row r="855795" spans="68:68" customFormat="1">
      <c r="BP855795" s="90"/>
    </row>
    <row r="855796" spans="68:68" customFormat="1">
      <c r="BP855796" s="90"/>
    </row>
    <row r="855797" spans="68:68" customFormat="1">
      <c r="BP855797" s="90"/>
    </row>
    <row r="855798" spans="68:68" customFormat="1">
      <c r="BP855798" s="90"/>
    </row>
    <row r="855799" spans="68:68" customFormat="1">
      <c r="BP855799" s="90"/>
    </row>
    <row r="855800" spans="68:68" customFormat="1">
      <c r="BP855800" s="90"/>
    </row>
    <row r="855801" spans="68:68" customFormat="1">
      <c r="BP855801" s="90"/>
    </row>
    <row r="855802" spans="68:68" customFormat="1">
      <c r="BP855802" s="90"/>
    </row>
    <row r="855803" spans="68:68" customFormat="1">
      <c r="BP855803" s="90"/>
    </row>
    <row r="855804" spans="68:68" customFormat="1">
      <c r="BP855804" s="90"/>
    </row>
    <row r="855805" spans="68:68" customFormat="1">
      <c r="BP855805" s="90"/>
    </row>
    <row r="855806" spans="68:68" customFormat="1">
      <c r="BP855806" s="90"/>
    </row>
    <row r="855807" spans="68:68" customFormat="1">
      <c r="BP855807" s="90"/>
    </row>
    <row r="855808" spans="68:68" customFormat="1">
      <c r="BP855808" s="90"/>
    </row>
    <row r="855809" spans="68:68" customFormat="1">
      <c r="BP855809" s="90"/>
    </row>
    <row r="855810" spans="68:68" customFormat="1">
      <c r="BP855810" s="90"/>
    </row>
    <row r="855811" spans="68:68" customFormat="1">
      <c r="BP855811" s="90"/>
    </row>
    <row r="855812" spans="68:68" customFormat="1">
      <c r="BP855812" s="90"/>
    </row>
    <row r="855813" spans="68:68" customFormat="1">
      <c r="BP855813" s="90"/>
    </row>
    <row r="855814" spans="68:68" customFormat="1">
      <c r="BP855814" s="90"/>
    </row>
    <row r="855815" spans="68:68" customFormat="1">
      <c r="BP855815" s="90"/>
    </row>
    <row r="855816" spans="68:68" customFormat="1">
      <c r="BP855816" s="90"/>
    </row>
    <row r="855817" spans="68:68" customFormat="1">
      <c r="BP855817" s="90"/>
    </row>
    <row r="855818" spans="68:68" customFormat="1">
      <c r="BP855818" s="90"/>
    </row>
    <row r="855819" spans="68:68" customFormat="1">
      <c r="BP855819" s="90"/>
    </row>
    <row r="855820" spans="68:68" customFormat="1">
      <c r="BP855820" s="90"/>
    </row>
    <row r="855821" spans="68:68" customFormat="1">
      <c r="BP855821" s="90"/>
    </row>
    <row r="855822" spans="68:68" customFormat="1">
      <c r="BP855822" s="90"/>
    </row>
    <row r="855823" spans="68:68" customFormat="1">
      <c r="BP855823" s="90"/>
    </row>
    <row r="855824" spans="68:68" customFormat="1">
      <c r="BP855824" s="90"/>
    </row>
    <row r="855825" spans="68:68" customFormat="1">
      <c r="BP855825" s="90"/>
    </row>
    <row r="855826" spans="68:68" customFormat="1">
      <c r="BP855826" s="90"/>
    </row>
    <row r="855827" spans="68:68" customFormat="1">
      <c r="BP855827" s="90"/>
    </row>
    <row r="855828" spans="68:68" customFormat="1">
      <c r="BP855828" s="90"/>
    </row>
    <row r="855829" spans="68:68" customFormat="1">
      <c r="BP855829" s="90"/>
    </row>
    <row r="855830" spans="68:68" customFormat="1">
      <c r="BP855830" s="90"/>
    </row>
    <row r="855831" spans="68:68" customFormat="1">
      <c r="BP855831" s="90"/>
    </row>
    <row r="855832" spans="68:68" customFormat="1">
      <c r="BP855832" s="90"/>
    </row>
    <row r="855833" spans="68:68" customFormat="1">
      <c r="BP855833" s="90"/>
    </row>
    <row r="855834" spans="68:68" customFormat="1">
      <c r="BP855834" s="90"/>
    </row>
    <row r="855835" spans="68:68" customFormat="1">
      <c r="BP855835" s="90"/>
    </row>
    <row r="855836" spans="68:68" customFormat="1">
      <c r="BP855836" s="90"/>
    </row>
    <row r="855837" spans="68:68" customFormat="1">
      <c r="BP855837" s="90"/>
    </row>
    <row r="855838" spans="68:68" customFormat="1">
      <c r="BP855838" s="90"/>
    </row>
    <row r="855839" spans="68:68" customFormat="1">
      <c r="BP855839" s="90"/>
    </row>
    <row r="855840" spans="68:68" customFormat="1">
      <c r="BP855840" s="90"/>
    </row>
    <row r="855841" spans="68:68" customFormat="1">
      <c r="BP855841" s="90"/>
    </row>
    <row r="855842" spans="68:68" customFormat="1">
      <c r="BP855842" s="90"/>
    </row>
    <row r="855843" spans="68:68" customFormat="1">
      <c r="BP855843" s="90"/>
    </row>
    <row r="855844" spans="68:68" customFormat="1">
      <c r="BP855844" s="90"/>
    </row>
    <row r="855845" spans="68:68" customFormat="1">
      <c r="BP855845" s="90"/>
    </row>
    <row r="855846" spans="68:68" customFormat="1">
      <c r="BP855846" s="90"/>
    </row>
    <row r="855847" spans="68:68" customFormat="1">
      <c r="BP855847" s="90"/>
    </row>
    <row r="855848" spans="68:68" customFormat="1">
      <c r="BP855848" s="90"/>
    </row>
    <row r="855849" spans="68:68" customFormat="1">
      <c r="BP855849" s="90"/>
    </row>
    <row r="855850" spans="68:68" customFormat="1">
      <c r="BP855850" s="90"/>
    </row>
    <row r="855851" spans="68:68" customFormat="1">
      <c r="BP855851" s="90"/>
    </row>
    <row r="855852" spans="68:68" customFormat="1">
      <c r="BP855852" s="90"/>
    </row>
    <row r="855853" spans="68:68" customFormat="1">
      <c r="BP855853" s="90"/>
    </row>
    <row r="855854" spans="68:68" customFormat="1">
      <c r="BP855854" s="90"/>
    </row>
    <row r="855855" spans="68:68" customFormat="1">
      <c r="BP855855" s="90"/>
    </row>
    <row r="855856" spans="68:68" customFormat="1">
      <c r="BP855856" s="90"/>
    </row>
    <row r="855857" spans="68:68" customFormat="1">
      <c r="BP855857" s="90"/>
    </row>
    <row r="855858" spans="68:68" customFormat="1">
      <c r="BP855858" s="90"/>
    </row>
    <row r="855859" spans="68:68" customFormat="1">
      <c r="BP855859" s="90"/>
    </row>
    <row r="855860" spans="68:68" customFormat="1">
      <c r="BP855860" s="90"/>
    </row>
    <row r="855861" spans="68:68" customFormat="1">
      <c r="BP855861" s="90"/>
    </row>
    <row r="855862" spans="68:68" customFormat="1">
      <c r="BP855862" s="90"/>
    </row>
    <row r="855863" spans="68:68" customFormat="1">
      <c r="BP855863" s="90"/>
    </row>
    <row r="855864" spans="68:68" customFormat="1">
      <c r="BP855864" s="90"/>
    </row>
    <row r="855865" spans="68:68" customFormat="1">
      <c r="BP855865" s="90"/>
    </row>
    <row r="855866" spans="68:68" customFormat="1">
      <c r="BP855866" s="90"/>
    </row>
    <row r="855867" spans="68:68" customFormat="1">
      <c r="BP855867" s="90"/>
    </row>
    <row r="855868" spans="68:68" customFormat="1">
      <c r="BP855868" s="90"/>
    </row>
    <row r="855869" spans="68:68" customFormat="1">
      <c r="BP855869" s="90"/>
    </row>
    <row r="855870" spans="68:68" customFormat="1">
      <c r="BP855870" s="90"/>
    </row>
    <row r="855871" spans="68:68" customFormat="1">
      <c r="BP855871" s="90"/>
    </row>
    <row r="855872" spans="68:68" customFormat="1">
      <c r="BP855872" s="90"/>
    </row>
    <row r="855873" spans="68:68" customFormat="1">
      <c r="BP855873" s="90"/>
    </row>
    <row r="855874" spans="68:68" customFormat="1">
      <c r="BP855874" s="90"/>
    </row>
    <row r="855875" spans="68:68" customFormat="1">
      <c r="BP855875" s="90"/>
    </row>
    <row r="855876" spans="68:68" customFormat="1">
      <c r="BP855876" s="90"/>
    </row>
    <row r="855877" spans="68:68" customFormat="1">
      <c r="BP855877" s="90"/>
    </row>
    <row r="855878" spans="68:68" customFormat="1">
      <c r="BP855878" s="90"/>
    </row>
    <row r="855879" spans="68:68" customFormat="1">
      <c r="BP855879" s="90"/>
    </row>
    <row r="855880" spans="68:68" customFormat="1">
      <c r="BP855880" s="90"/>
    </row>
    <row r="855881" spans="68:68" customFormat="1">
      <c r="BP855881" s="90"/>
    </row>
    <row r="855882" spans="68:68" customFormat="1">
      <c r="BP855882" s="90"/>
    </row>
    <row r="855883" spans="68:68" customFormat="1">
      <c r="BP855883" s="90"/>
    </row>
    <row r="855884" spans="68:68" customFormat="1">
      <c r="BP855884" s="90"/>
    </row>
    <row r="855885" spans="68:68" customFormat="1">
      <c r="BP855885" s="90"/>
    </row>
    <row r="855886" spans="68:68" customFormat="1">
      <c r="BP855886" s="90"/>
    </row>
    <row r="855887" spans="68:68" customFormat="1">
      <c r="BP855887" s="90"/>
    </row>
    <row r="855888" spans="68:68" customFormat="1">
      <c r="BP855888" s="90"/>
    </row>
    <row r="855889" spans="68:68" customFormat="1">
      <c r="BP855889" s="90"/>
    </row>
    <row r="855890" spans="68:68" customFormat="1">
      <c r="BP855890" s="90"/>
    </row>
    <row r="855891" spans="68:68" customFormat="1">
      <c r="BP855891" s="90"/>
    </row>
    <row r="855892" spans="68:68" customFormat="1">
      <c r="BP855892" s="90"/>
    </row>
    <row r="855893" spans="68:68" customFormat="1">
      <c r="BP855893" s="90"/>
    </row>
    <row r="855894" spans="68:68" customFormat="1">
      <c r="BP855894" s="90"/>
    </row>
    <row r="855895" spans="68:68" customFormat="1">
      <c r="BP855895" s="90"/>
    </row>
    <row r="855896" spans="68:68" customFormat="1">
      <c r="BP855896" s="90"/>
    </row>
    <row r="855897" spans="68:68" customFormat="1">
      <c r="BP855897" s="90"/>
    </row>
    <row r="855898" spans="68:68" customFormat="1">
      <c r="BP855898" s="90"/>
    </row>
    <row r="855899" spans="68:68" customFormat="1">
      <c r="BP855899" s="90"/>
    </row>
    <row r="855900" spans="68:68" customFormat="1">
      <c r="BP855900" s="90"/>
    </row>
    <row r="855901" spans="68:68" customFormat="1">
      <c r="BP855901" s="90"/>
    </row>
    <row r="855902" spans="68:68" customFormat="1">
      <c r="BP855902" s="90"/>
    </row>
    <row r="855903" spans="68:68" customFormat="1">
      <c r="BP855903" s="90"/>
    </row>
    <row r="855904" spans="68:68" customFormat="1">
      <c r="BP855904" s="90"/>
    </row>
    <row r="855905" spans="68:68" customFormat="1">
      <c r="BP855905" s="90"/>
    </row>
    <row r="855906" spans="68:68" customFormat="1">
      <c r="BP855906" s="90"/>
    </row>
    <row r="855907" spans="68:68" customFormat="1">
      <c r="BP855907" s="90"/>
    </row>
    <row r="855908" spans="68:68" customFormat="1">
      <c r="BP855908" s="90"/>
    </row>
    <row r="855909" spans="68:68" customFormat="1">
      <c r="BP855909" s="90"/>
    </row>
    <row r="855910" spans="68:68" customFormat="1">
      <c r="BP855910" s="90"/>
    </row>
    <row r="855911" spans="68:68" customFormat="1">
      <c r="BP855911" s="90"/>
    </row>
    <row r="855912" spans="68:68" customFormat="1">
      <c r="BP855912" s="90"/>
    </row>
    <row r="855913" spans="68:68" customFormat="1">
      <c r="BP855913" s="90"/>
    </row>
    <row r="855914" spans="68:68" customFormat="1">
      <c r="BP855914" s="90"/>
    </row>
    <row r="855915" spans="68:68" customFormat="1">
      <c r="BP855915" s="90"/>
    </row>
    <row r="855916" spans="68:68" customFormat="1">
      <c r="BP855916" s="90"/>
    </row>
    <row r="855917" spans="68:68" customFormat="1">
      <c r="BP855917" s="90"/>
    </row>
    <row r="855918" spans="68:68" customFormat="1">
      <c r="BP855918" s="90"/>
    </row>
    <row r="855919" spans="68:68" customFormat="1">
      <c r="BP855919" s="90"/>
    </row>
    <row r="855920" spans="68:68" customFormat="1">
      <c r="BP855920" s="90"/>
    </row>
    <row r="855921" spans="68:68" customFormat="1">
      <c r="BP855921" s="90"/>
    </row>
    <row r="855922" spans="68:68" customFormat="1">
      <c r="BP855922" s="90"/>
    </row>
    <row r="855923" spans="68:68" customFormat="1">
      <c r="BP855923" s="90"/>
    </row>
    <row r="855924" spans="68:68" customFormat="1">
      <c r="BP855924" s="90"/>
    </row>
    <row r="855925" spans="68:68" customFormat="1">
      <c r="BP855925" s="90"/>
    </row>
    <row r="855926" spans="68:68" customFormat="1">
      <c r="BP855926" s="90"/>
    </row>
    <row r="855927" spans="68:68" customFormat="1">
      <c r="BP855927" s="90"/>
    </row>
    <row r="855928" spans="68:68" customFormat="1">
      <c r="BP855928" s="90"/>
    </row>
    <row r="855929" spans="68:68" customFormat="1">
      <c r="BP855929" s="90"/>
    </row>
    <row r="855930" spans="68:68" customFormat="1">
      <c r="BP855930" s="90"/>
    </row>
    <row r="855931" spans="68:68" customFormat="1">
      <c r="BP855931" s="90"/>
    </row>
    <row r="855932" spans="68:68" customFormat="1">
      <c r="BP855932" s="90"/>
    </row>
    <row r="855933" spans="68:68" customFormat="1">
      <c r="BP855933" s="90"/>
    </row>
    <row r="855934" spans="68:68" customFormat="1">
      <c r="BP855934" s="90"/>
    </row>
    <row r="855935" spans="68:68" customFormat="1">
      <c r="BP855935" s="90"/>
    </row>
    <row r="855936" spans="68:68" customFormat="1">
      <c r="BP855936" s="90"/>
    </row>
    <row r="855937" spans="68:68" customFormat="1">
      <c r="BP855937" s="90"/>
    </row>
    <row r="855938" spans="68:68" customFormat="1">
      <c r="BP855938" s="90"/>
    </row>
    <row r="855939" spans="68:68" customFormat="1">
      <c r="BP855939" s="90"/>
    </row>
    <row r="855940" spans="68:68" customFormat="1">
      <c r="BP855940" s="90"/>
    </row>
    <row r="855941" spans="68:68" customFormat="1">
      <c r="BP855941" s="90"/>
    </row>
    <row r="855942" spans="68:68" customFormat="1">
      <c r="BP855942" s="90"/>
    </row>
    <row r="855943" spans="68:68" customFormat="1">
      <c r="BP855943" s="90"/>
    </row>
    <row r="855944" spans="68:68" customFormat="1">
      <c r="BP855944" s="90"/>
    </row>
    <row r="855945" spans="68:68" customFormat="1">
      <c r="BP855945" s="90"/>
    </row>
    <row r="855946" spans="68:68" customFormat="1">
      <c r="BP855946" s="90"/>
    </row>
    <row r="855947" spans="68:68" customFormat="1">
      <c r="BP855947" s="90"/>
    </row>
    <row r="855948" spans="68:68" customFormat="1">
      <c r="BP855948" s="90"/>
    </row>
    <row r="855949" spans="68:68" customFormat="1">
      <c r="BP855949" s="90"/>
    </row>
    <row r="855950" spans="68:68" customFormat="1">
      <c r="BP855950" s="90"/>
    </row>
    <row r="855951" spans="68:68" customFormat="1">
      <c r="BP855951" s="90"/>
    </row>
    <row r="855952" spans="68:68" customFormat="1">
      <c r="BP855952" s="90"/>
    </row>
    <row r="855953" spans="68:68" customFormat="1">
      <c r="BP855953" s="90"/>
    </row>
    <row r="855954" spans="68:68" customFormat="1">
      <c r="BP855954" s="90"/>
    </row>
    <row r="855955" spans="68:68" customFormat="1">
      <c r="BP855955" s="90"/>
    </row>
    <row r="855956" spans="68:68" customFormat="1">
      <c r="BP855956" s="90"/>
    </row>
    <row r="855957" spans="68:68" customFormat="1">
      <c r="BP855957" s="90"/>
    </row>
    <row r="855958" spans="68:68" customFormat="1">
      <c r="BP855958" s="90"/>
    </row>
    <row r="855959" spans="68:68" customFormat="1">
      <c r="BP855959" s="90"/>
    </row>
    <row r="855960" spans="68:68" customFormat="1">
      <c r="BP855960" s="90"/>
    </row>
    <row r="855961" spans="68:68" customFormat="1">
      <c r="BP855961" s="90"/>
    </row>
    <row r="855962" spans="68:68" customFormat="1">
      <c r="BP855962" s="90"/>
    </row>
    <row r="855963" spans="68:68" customFormat="1">
      <c r="BP855963" s="90"/>
    </row>
    <row r="855964" spans="68:68" customFormat="1">
      <c r="BP855964" s="90"/>
    </row>
    <row r="855965" spans="68:68" customFormat="1">
      <c r="BP855965" s="90"/>
    </row>
    <row r="855966" spans="68:68" customFormat="1">
      <c r="BP855966" s="90"/>
    </row>
    <row r="855967" spans="68:68" customFormat="1">
      <c r="BP855967" s="90"/>
    </row>
    <row r="855968" spans="68:68" customFormat="1">
      <c r="BP855968" s="90"/>
    </row>
    <row r="855969" spans="68:68" customFormat="1">
      <c r="BP855969" s="90"/>
    </row>
    <row r="855970" spans="68:68" customFormat="1">
      <c r="BP855970" s="90"/>
    </row>
    <row r="855971" spans="68:68" customFormat="1">
      <c r="BP855971" s="90"/>
    </row>
    <row r="855972" spans="68:68" customFormat="1">
      <c r="BP855972" s="90"/>
    </row>
    <row r="855973" spans="68:68" customFormat="1">
      <c r="BP855973" s="90"/>
    </row>
    <row r="855974" spans="68:68" customFormat="1">
      <c r="BP855974" s="90"/>
    </row>
    <row r="855975" spans="68:68" customFormat="1">
      <c r="BP855975" s="90"/>
    </row>
    <row r="855976" spans="68:68" customFormat="1">
      <c r="BP855976" s="90"/>
    </row>
    <row r="855977" spans="68:68" customFormat="1">
      <c r="BP855977" s="90"/>
    </row>
    <row r="855978" spans="68:68" customFormat="1">
      <c r="BP855978" s="90"/>
    </row>
    <row r="855979" spans="68:68" customFormat="1">
      <c r="BP855979" s="90"/>
    </row>
    <row r="855980" spans="68:68" customFormat="1">
      <c r="BP855980" s="90"/>
    </row>
    <row r="855981" spans="68:68" customFormat="1">
      <c r="BP855981" s="90"/>
    </row>
    <row r="855982" spans="68:68" customFormat="1">
      <c r="BP855982" s="90"/>
    </row>
    <row r="855983" spans="68:68" customFormat="1">
      <c r="BP855983" s="90"/>
    </row>
    <row r="855984" spans="68:68" customFormat="1">
      <c r="BP855984" s="90"/>
    </row>
    <row r="855985" spans="68:68" customFormat="1">
      <c r="BP855985" s="90"/>
    </row>
    <row r="855986" spans="68:68" customFormat="1">
      <c r="BP855986" s="90"/>
    </row>
    <row r="855987" spans="68:68" customFormat="1">
      <c r="BP855987" s="90"/>
    </row>
    <row r="855988" spans="68:68" customFormat="1">
      <c r="BP855988" s="90"/>
    </row>
    <row r="855989" spans="68:68" customFormat="1">
      <c r="BP855989" s="90"/>
    </row>
    <row r="855990" spans="68:68" customFormat="1">
      <c r="BP855990" s="90"/>
    </row>
    <row r="855991" spans="68:68" customFormat="1">
      <c r="BP855991" s="90"/>
    </row>
    <row r="855992" spans="68:68" customFormat="1">
      <c r="BP855992" s="90"/>
    </row>
    <row r="855993" spans="68:68" customFormat="1">
      <c r="BP855993" s="90"/>
    </row>
    <row r="855994" spans="68:68" customFormat="1">
      <c r="BP855994" s="90"/>
    </row>
    <row r="855995" spans="68:68" customFormat="1">
      <c r="BP855995" s="90"/>
    </row>
    <row r="855996" spans="68:68" customFormat="1">
      <c r="BP855996" s="90"/>
    </row>
    <row r="855997" spans="68:68" customFormat="1">
      <c r="BP855997" s="90"/>
    </row>
    <row r="855998" spans="68:68" customFormat="1">
      <c r="BP855998" s="90"/>
    </row>
    <row r="855999" spans="68:68" customFormat="1">
      <c r="BP855999" s="90"/>
    </row>
    <row r="856000" spans="68:68" customFormat="1">
      <c r="BP856000" s="90"/>
    </row>
    <row r="856001" spans="68:68" customFormat="1">
      <c r="BP856001" s="90"/>
    </row>
    <row r="856002" spans="68:68" customFormat="1">
      <c r="BP856002" s="90"/>
    </row>
    <row r="856003" spans="68:68" customFormat="1">
      <c r="BP856003" s="90"/>
    </row>
    <row r="856004" spans="68:68" customFormat="1">
      <c r="BP856004" s="90"/>
    </row>
    <row r="856005" spans="68:68" customFormat="1">
      <c r="BP856005" s="90"/>
    </row>
    <row r="856006" spans="68:68" customFormat="1">
      <c r="BP856006" s="90"/>
    </row>
    <row r="856007" spans="68:68" customFormat="1">
      <c r="BP856007" s="90"/>
    </row>
    <row r="856008" spans="68:68" customFormat="1">
      <c r="BP856008" s="90"/>
    </row>
    <row r="856009" spans="68:68" customFormat="1">
      <c r="BP856009" s="90"/>
    </row>
    <row r="856010" spans="68:68" customFormat="1">
      <c r="BP856010" s="90"/>
    </row>
    <row r="856011" spans="68:68" customFormat="1">
      <c r="BP856011" s="90"/>
    </row>
    <row r="856012" spans="68:68" customFormat="1">
      <c r="BP856012" s="90"/>
    </row>
    <row r="856013" spans="68:68" customFormat="1">
      <c r="BP856013" s="90"/>
    </row>
    <row r="856014" spans="68:68" customFormat="1">
      <c r="BP856014" s="90"/>
    </row>
    <row r="856015" spans="68:68" customFormat="1">
      <c r="BP856015" s="90"/>
    </row>
    <row r="856016" spans="68:68" customFormat="1">
      <c r="BP856016" s="90"/>
    </row>
    <row r="856017" spans="68:68" customFormat="1">
      <c r="BP856017" s="90"/>
    </row>
    <row r="856018" spans="68:68" customFormat="1">
      <c r="BP856018" s="90"/>
    </row>
    <row r="856019" spans="68:68" customFormat="1">
      <c r="BP856019" s="90"/>
    </row>
    <row r="856020" spans="68:68" customFormat="1">
      <c r="BP856020" s="90"/>
    </row>
    <row r="856021" spans="68:68" customFormat="1">
      <c r="BP856021" s="90"/>
    </row>
    <row r="856022" spans="68:68" customFormat="1">
      <c r="BP856022" s="90"/>
    </row>
    <row r="856023" spans="68:68" customFormat="1">
      <c r="BP856023" s="90"/>
    </row>
    <row r="856024" spans="68:68" customFormat="1">
      <c r="BP856024" s="90"/>
    </row>
    <row r="856025" spans="68:68" customFormat="1">
      <c r="BP856025" s="90"/>
    </row>
    <row r="856026" spans="68:68" customFormat="1">
      <c r="BP856026" s="90"/>
    </row>
    <row r="856027" spans="68:68" customFormat="1">
      <c r="BP856027" s="90"/>
    </row>
    <row r="856028" spans="68:68" customFormat="1">
      <c r="BP856028" s="90"/>
    </row>
    <row r="856029" spans="68:68" customFormat="1">
      <c r="BP856029" s="90"/>
    </row>
    <row r="856030" spans="68:68" customFormat="1">
      <c r="BP856030" s="90"/>
    </row>
    <row r="856031" spans="68:68" customFormat="1">
      <c r="BP856031" s="90"/>
    </row>
    <row r="856032" spans="68:68" customFormat="1">
      <c r="BP856032" s="90"/>
    </row>
    <row r="856033" spans="68:68" customFormat="1">
      <c r="BP856033" s="90"/>
    </row>
    <row r="856034" spans="68:68" customFormat="1">
      <c r="BP856034" s="90"/>
    </row>
    <row r="856035" spans="68:68" customFormat="1">
      <c r="BP856035" s="90"/>
    </row>
    <row r="856036" spans="68:68" customFormat="1">
      <c r="BP856036" s="90"/>
    </row>
    <row r="856037" spans="68:68" customFormat="1">
      <c r="BP856037" s="90"/>
    </row>
    <row r="856038" spans="68:68" customFormat="1">
      <c r="BP856038" s="90"/>
    </row>
    <row r="856039" spans="68:68" customFormat="1">
      <c r="BP856039" s="90"/>
    </row>
    <row r="856040" spans="68:68" customFormat="1">
      <c r="BP856040" s="90"/>
    </row>
    <row r="856041" spans="68:68" customFormat="1">
      <c r="BP856041" s="90"/>
    </row>
    <row r="856042" spans="68:68" customFormat="1">
      <c r="BP856042" s="90"/>
    </row>
    <row r="856043" spans="68:68" customFormat="1">
      <c r="BP856043" s="90"/>
    </row>
    <row r="856044" spans="68:68" customFormat="1">
      <c r="BP856044" s="90"/>
    </row>
    <row r="856045" spans="68:68" customFormat="1">
      <c r="BP856045" s="90"/>
    </row>
    <row r="856046" spans="68:68" customFormat="1">
      <c r="BP856046" s="90"/>
    </row>
    <row r="856047" spans="68:68" customFormat="1">
      <c r="BP856047" s="90"/>
    </row>
    <row r="856048" spans="68:68" customFormat="1">
      <c r="BP856048" s="90"/>
    </row>
    <row r="856049" spans="68:68" customFormat="1">
      <c r="BP856049" s="90"/>
    </row>
    <row r="856050" spans="68:68" customFormat="1">
      <c r="BP856050" s="90"/>
    </row>
    <row r="856051" spans="68:68" customFormat="1">
      <c r="BP856051" s="90"/>
    </row>
    <row r="856052" spans="68:68" customFormat="1">
      <c r="BP856052" s="90"/>
    </row>
    <row r="856053" spans="68:68" customFormat="1">
      <c r="BP856053" s="90"/>
    </row>
    <row r="856054" spans="68:68" customFormat="1">
      <c r="BP856054" s="90"/>
    </row>
    <row r="856055" spans="68:68" customFormat="1">
      <c r="BP856055" s="90"/>
    </row>
    <row r="856056" spans="68:68" customFormat="1">
      <c r="BP856056" s="90"/>
    </row>
    <row r="856057" spans="68:68" customFormat="1">
      <c r="BP856057" s="90"/>
    </row>
    <row r="856058" spans="68:68" customFormat="1">
      <c r="BP856058" s="90"/>
    </row>
    <row r="856059" spans="68:68" customFormat="1">
      <c r="BP856059" s="90"/>
    </row>
    <row r="856060" spans="68:68" customFormat="1">
      <c r="BP856060" s="90"/>
    </row>
    <row r="856061" spans="68:68" customFormat="1">
      <c r="BP856061" s="90"/>
    </row>
    <row r="856062" spans="68:68" customFormat="1">
      <c r="BP856062" s="90"/>
    </row>
    <row r="856063" spans="68:68" customFormat="1">
      <c r="BP856063" s="90"/>
    </row>
    <row r="856064" spans="68:68" customFormat="1">
      <c r="BP856064" s="90"/>
    </row>
    <row r="856065" spans="68:68" customFormat="1">
      <c r="BP856065" s="90"/>
    </row>
    <row r="856066" spans="68:68" customFormat="1">
      <c r="BP856066" s="90"/>
    </row>
    <row r="856067" spans="68:68" customFormat="1">
      <c r="BP856067" s="90"/>
    </row>
    <row r="856068" spans="68:68" customFormat="1">
      <c r="BP856068" s="90"/>
    </row>
    <row r="856069" spans="68:68" customFormat="1">
      <c r="BP856069" s="90"/>
    </row>
    <row r="856070" spans="68:68" customFormat="1">
      <c r="BP856070" s="90"/>
    </row>
    <row r="856071" spans="68:68" customFormat="1">
      <c r="BP856071" s="90"/>
    </row>
    <row r="856072" spans="68:68" customFormat="1">
      <c r="BP856072" s="90"/>
    </row>
    <row r="856073" spans="68:68" customFormat="1">
      <c r="BP856073" s="90"/>
    </row>
    <row r="856074" spans="68:68" customFormat="1">
      <c r="BP856074" s="90"/>
    </row>
    <row r="856075" spans="68:68" customFormat="1">
      <c r="BP856075" s="90"/>
    </row>
    <row r="856076" spans="68:68" customFormat="1">
      <c r="BP856076" s="90"/>
    </row>
    <row r="856077" spans="68:68" customFormat="1">
      <c r="BP856077" s="90"/>
    </row>
    <row r="856078" spans="68:68" customFormat="1">
      <c r="BP856078" s="90"/>
    </row>
    <row r="856079" spans="68:68" customFormat="1">
      <c r="BP856079" s="90"/>
    </row>
    <row r="856080" spans="68:68" customFormat="1">
      <c r="BP856080" s="90"/>
    </row>
    <row r="856081" spans="68:68" customFormat="1">
      <c r="BP856081" s="90"/>
    </row>
    <row r="856082" spans="68:68" customFormat="1">
      <c r="BP856082" s="90"/>
    </row>
    <row r="856083" spans="68:68" customFormat="1">
      <c r="BP856083" s="90"/>
    </row>
    <row r="856084" spans="68:68" customFormat="1">
      <c r="BP856084" s="90"/>
    </row>
    <row r="856085" spans="68:68" customFormat="1">
      <c r="BP856085" s="90"/>
    </row>
    <row r="856086" spans="68:68" customFormat="1">
      <c r="BP856086" s="90"/>
    </row>
    <row r="856087" spans="68:68" customFormat="1">
      <c r="BP856087" s="90"/>
    </row>
    <row r="856088" spans="68:68" customFormat="1">
      <c r="BP856088" s="90"/>
    </row>
    <row r="856089" spans="68:68" customFormat="1">
      <c r="BP856089" s="90"/>
    </row>
    <row r="856090" spans="68:68" customFormat="1">
      <c r="BP856090" s="90"/>
    </row>
    <row r="856091" spans="68:68" customFormat="1">
      <c r="BP856091" s="90"/>
    </row>
    <row r="856092" spans="68:68" customFormat="1">
      <c r="BP856092" s="90"/>
    </row>
    <row r="856093" spans="68:68" customFormat="1">
      <c r="BP856093" s="90"/>
    </row>
    <row r="856094" spans="68:68" customFormat="1">
      <c r="BP856094" s="90"/>
    </row>
    <row r="856095" spans="68:68" customFormat="1">
      <c r="BP856095" s="90"/>
    </row>
    <row r="856096" spans="68:68" customFormat="1">
      <c r="BP856096" s="90"/>
    </row>
    <row r="856097" spans="68:68" customFormat="1">
      <c r="BP856097" s="90"/>
    </row>
    <row r="856098" spans="68:68" customFormat="1">
      <c r="BP856098" s="90"/>
    </row>
    <row r="856099" spans="68:68" customFormat="1">
      <c r="BP856099" s="90"/>
    </row>
    <row r="856100" spans="68:68" customFormat="1">
      <c r="BP856100" s="90"/>
    </row>
    <row r="856101" spans="68:68" customFormat="1">
      <c r="BP856101" s="90"/>
    </row>
    <row r="856102" spans="68:68" customFormat="1">
      <c r="BP856102" s="90"/>
    </row>
    <row r="856103" spans="68:68" customFormat="1">
      <c r="BP856103" s="90"/>
    </row>
    <row r="856104" spans="68:68" customFormat="1">
      <c r="BP856104" s="90"/>
    </row>
    <row r="856105" spans="68:68" customFormat="1">
      <c r="BP856105" s="90"/>
    </row>
    <row r="856106" spans="68:68" customFormat="1">
      <c r="BP856106" s="90"/>
    </row>
    <row r="856107" spans="68:68" customFormat="1">
      <c r="BP856107" s="90"/>
    </row>
    <row r="856108" spans="68:68" customFormat="1">
      <c r="BP856108" s="90"/>
    </row>
    <row r="856109" spans="68:68" customFormat="1">
      <c r="BP856109" s="90"/>
    </row>
    <row r="856110" spans="68:68" customFormat="1">
      <c r="BP856110" s="90"/>
    </row>
    <row r="856111" spans="68:68" customFormat="1">
      <c r="BP856111" s="90"/>
    </row>
    <row r="856112" spans="68:68" customFormat="1">
      <c r="BP856112" s="90"/>
    </row>
    <row r="856113" spans="68:68" customFormat="1">
      <c r="BP856113" s="90"/>
    </row>
    <row r="856114" spans="68:68" customFormat="1">
      <c r="BP856114" s="90"/>
    </row>
    <row r="856115" spans="68:68" customFormat="1">
      <c r="BP856115" s="90"/>
    </row>
    <row r="856116" spans="68:68" customFormat="1">
      <c r="BP856116" s="90"/>
    </row>
    <row r="856117" spans="68:68" customFormat="1">
      <c r="BP856117" s="90"/>
    </row>
    <row r="856118" spans="68:68" customFormat="1">
      <c r="BP856118" s="90"/>
    </row>
    <row r="856119" spans="68:68" customFormat="1">
      <c r="BP856119" s="90"/>
    </row>
    <row r="856120" spans="68:68" customFormat="1">
      <c r="BP856120" s="90"/>
    </row>
    <row r="856121" spans="68:68" customFormat="1">
      <c r="BP856121" s="90"/>
    </row>
    <row r="856122" spans="68:68" customFormat="1">
      <c r="BP856122" s="90"/>
    </row>
    <row r="856123" spans="68:68" customFormat="1">
      <c r="BP856123" s="90"/>
    </row>
    <row r="856124" spans="68:68" customFormat="1">
      <c r="BP856124" s="90"/>
    </row>
    <row r="856125" spans="68:68" customFormat="1">
      <c r="BP856125" s="90"/>
    </row>
    <row r="856126" spans="68:68" customFormat="1">
      <c r="BP856126" s="90"/>
    </row>
    <row r="856127" spans="68:68" customFormat="1">
      <c r="BP856127" s="90"/>
    </row>
    <row r="856128" spans="68:68" customFormat="1">
      <c r="BP856128" s="90"/>
    </row>
    <row r="856129" spans="68:68" customFormat="1">
      <c r="BP856129" s="90"/>
    </row>
    <row r="856130" spans="68:68" customFormat="1">
      <c r="BP856130" s="90"/>
    </row>
    <row r="856131" spans="68:68" customFormat="1">
      <c r="BP856131" s="90"/>
    </row>
    <row r="856132" spans="68:68" customFormat="1">
      <c r="BP856132" s="90"/>
    </row>
    <row r="856133" spans="68:68" customFormat="1">
      <c r="BP856133" s="90"/>
    </row>
    <row r="856134" spans="68:68" customFormat="1">
      <c r="BP856134" s="90"/>
    </row>
    <row r="856135" spans="68:68" customFormat="1">
      <c r="BP856135" s="90"/>
    </row>
    <row r="856136" spans="68:68" customFormat="1">
      <c r="BP856136" s="90"/>
    </row>
    <row r="856137" spans="68:68" customFormat="1">
      <c r="BP856137" s="90"/>
    </row>
    <row r="856138" spans="68:68" customFormat="1">
      <c r="BP856138" s="90"/>
    </row>
    <row r="856139" spans="68:68" customFormat="1">
      <c r="BP856139" s="90"/>
    </row>
    <row r="856140" spans="68:68" customFormat="1">
      <c r="BP856140" s="90"/>
    </row>
    <row r="856141" spans="68:68" customFormat="1">
      <c r="BP856141" s="90"/>
    </row>
    <row r="856142" spans="68:68" customFormat="1">
      <c r="BP856142" s="90"/>
    </row>
    <row r="856143" spans="68:68" customFormat="1">
      <c r="BP856143" s="90"/>
    </row>
    <row r="856144" spans="68:68" customFormat="1">
      <c r="BP856144" s="90"/>
    </row>
    <row r="856145" spans="68:68" customFormat="1">
      <c r="BP856145" s="90"/>
    </row>
    <row r="856146" spans="68:68" customFormat="1">
      <c r="BP856146" s="90"/>
    </row>
    <row r="856147" spans="68:68" customFormat="1">
      <c r="BP856147" s="90"/>
    </row>
    <row r="856148" spans="68:68" customFormat="1">
      <c r="BP856148" s="90"/>
    </row>
    <row r="856149" spans="68:68" customFormat="1">
      <c r="BP856149" s="90"/>
    </row>
    <row r="856150" spans="68:68" customFormat="1">
      <c r="BP856150" s="90"/>
    </row>
    <row r="856151" spans="68:68" customFormat="1">
      <c r="BP856151" s="90"/>
    </row>
    <row r="856152" spans="68:68" customFormat="1">
      <c r="BP856152" s="90"/>
    </row>
    <row r="856153" spans="68:68" customFormat="1">
      <c r="BP856153" s="90"/>
    </row>
    <row r="856154" spans="68:68" customFormat="1">
      <c r="BP856154" s="90"/>
    </row>
    <row r="856155" spans="68:68" customFormat="1">
      <c r="BP856155" s="90"/>
    </row>
    <row r="856156" spans="68:68" customFormat="1">
      <c r="BP856156" s="90"/>
    </row>
    <row r="856157" spans="68:68" customFormat="1">
      <c r="BP856157" s="90"/>
    </row>
    <row r="856158" spans="68:68" customFormat="1">
      <c r="BP856158" s="90"/>
    </row>
    <row r="856159" spans="68:68" customFormat="1">
      <c r="BP856159" s="90"/>
    </row>
    <row r="856160" spans="68:68" customFormat="1">
      <c r="BP856160" s="90"/>
    </row>
    <row r="856161" spans="68:68" customFormat="1">
      <c r="BP856161" s="90"/>
    </row>
    <row r="856162" spans="68:68" customFormat="1">
      <c r="BP856162" s="90"/>
    </row>
    <row r="856163" spans="68:68" customFormat="1">
      <c r="BP856163" s="90"/>
    </row>
    <row r="856164" spans="68:68" customFormat="1">
      <c r="BP856164" s="90"/>
    </row>
    <row r="856165" spans="68:68" customFormat="1">
      <c r="BP856165" s="90"/>
    </row>
    <row r="856166" spans="68:68" customFormat="1">
      <c r="BP856166" s="90"/>
    </row>
    <row r="856167" spans="68:68" customFormat="1">
      <c r="BP856167" s="90"/>
    </row>
    <row r="856168" spans="68:68" customFormat="1">
      <c r="BP856168" s="90"/>
    </row>
    <row r="856169" spans="68:68" customFormat="1">
      <c r="BP856169" s="90"/>
    </row>
    <row r="856170" spans="68:68" customFormat="1">
      <c r="BP856170" s="90"/>
    </row>
    <row r="856171" spans="68:68" customFormat="1">
      <c r="BP856171" s="90"/>
    </row>
    <row r="856172" spans="68:68" customFormat="1">
      <c r="BP856172" s="90"/>
    </row>
    <row r="856173" spans="68:68" customFormat="1">
      <c r="BP856173" s="90"/>
    </row>
    <row r="856174" spans="68:68" customFormat="1">
      <c r="BP856174" s="90"/>
    </row>
    <row r="856175" spans="68:68" customFormat="1">
      <c r="BP856175" s="90"/>
    </row>
    <row r="856176" spans="68:68" customFormat="1">
      <c r="BP856176" s="90"/>
    </row>
    <row r="856177" spans="68:68" customFormat="1">
      <c r="BP856177" s="90"/>
    </row>
    <row r="856178" spans="68:68" customFormat="1">
      <c r="BP856178" s="90"/>
    </row>
    <row r="856179" spans="68:68" customFormat="1">
      <c r="BP856179" s="90"/>
    </row>
    <row r="856180" spans="68:68" customFormat="1">
      <c r="BP856180" s="90"/>
    </row>
    <row r="856181" spans="68:68" customFormat="1">
      <c r="BP856181" s="90"/>
    </row>
    <row r="856182" spans="68:68" customFormat="1">
      <c r="BP856182" s="90"/>
    </row>
    <row r="856183" spans="68:68" customFormat="1">
      <c r="BP856183" s="90"/>
    </row>
    <row r="856184" spans="68:68" customFormat="1">
      <c r="BP856184" s="90"/>
    </row>
    <row r="856185" spans="68:68" customFormat="1">
      <c r="BP856185" s="90"/>
    </row>
    <row r="856186" spans="68:68" customFormat="1">
      <c r="BP856186" s="90"/>
    </row>
    <row r="856187" spans="68:68" customFormat="1">
      <c r="BP856187" s="90"/>
    </row>
    <row r="856188" spans="68:68" customFormat="1">
      <c r="BP856188" s="90"/>
    </row>
    <row r="856189" spans="68:68" customFormat="1">
      <c r="BP856189" s="90"/>
    </row>
    <row r="856190" spans="68:68" customFormat="1">
      <c r="BP856190" s="90"/>
    </row>
    <row r="856191" spans="68:68" customFormat="1">
      <c r="BP856191" s="90"/>
    </row>
    <row r="856192" spans="68:68" customFormat="1">
      <c r="BP856192" s="90"/>
    </row>
    <row r="856193" spans="68:68" customFormat="1">
      <c r="BP856193" s="90"/>
    </row>
    <row r="856194" spans="68:68" customFormat="1">
      <c r="BP856194" s="90"/>
    </row>
    <row r="856195" spans="68:68" customFormat="1">
      <c r="BP856195" s="90"/>
    </row>
    <row r="856196" spans="68:68" customFormat="1">
      <c r="BP856196" s="90"/>
    </row>
    <row r="856197" spans="68:68" customFormat="1">
      <c r="BP856197" s="90"/>
    </row>
    <row r="856198" spans="68:68" customFormat="1">
      <c r="BP856198" s="90"/>
    </row>
    <row r="856199" spans="68:68" customFormat="1">
      <c r="BP856199" s="90"/>
    </row>
    <row r="856200" spans="68:68" customFormat="1">
      <c r="BP856200" s="90"/>
    </row>
    <row r="856201" spans="68:68" customFormat="1">
      <c r="BP856201" s="90"/>
    </row>
    <row r="856202" spans="68:68" customFormat="1">
      <c r="BP856202" s="90"/>
    </row>
    <row r="856203" spans="68:68" customFormat="1">
      <c r="BP856203" s="90"/>
    </row>
    <row r="856204" spans="68:68" customFormat="1">
      <c r="BP856204" s="90"/>
    </row>
    <row r="856205" spans="68:68" customFormat="1">
      <c r="BP856205" s="90"/>
    </row>
    <row r="856206" spans="68:68" customFormat="1">
      <c r="BP856206" s="90"/>
    </row>
    <row r="856207" spans="68:68" customFormat="1">
      <c r="BP856207" s="90"/>
    </row>
    <row r="856208" spans="68:68" customFormat="1">
      <c r="BP856208" s="90"/>
    </row>
    <row r="856209" spans="68:68" customFormat="1">
      <c r="BP856209" s="90"/>
    </row>
    <row r="856210" spans="68:68" customFormat="1">
      <c r="BP856210" s="90"/>
    </row>
    <row r="856211" spans="68:68" customFormat="1">
      <c r="BP856211" s="90"/>
    </row>
    <row r="856212" spans="68:68" customFormat="1">
      <c r="BP856212" s="90"/>
    </row>
    <row r="856213" spans="68:68" customFormat="1">
      <c r="BP856213" s="90"/>
    </row>
    <row r="856214" spans="68:68" customFormat="1">
      <c r="BP856214" s="90"/>
    </row>
    <row r="856215" spans="68:68" customFormat="1">
      <c r="BP856215" s="90"/>
    </row>
    <row r="856216" spans="68:68" customFormat="1">
      <c r="BP856216" s="90"/>
    </row>
    <row r="856217" spans="68:68" customFormat="1">
      <c r="BP856217" s="90"/>
    </row>
    <row r="856218" spans="68:68" customFormat="1">
      <c r="BP856218" s="90"/>
    </row>
    <row r="856219" spans="68:68" customFormat="1">
      <c r="BP856219" s="90"/>
    </row>
    <row r="856220" spans="68:68" customFormat="1">
      <c r="BP856220" s="90"/>
    </row>
    <row r="856221" spans="68:68" customFormat="1">
      <c r="BP856221" s="90"/>
    </row>
    <row r="856222" spans="68:68" customFormat="1">
      <c r="BP856222" s="90"/>
    </row>
    <row r="856223" spans="68:68" customFormat="1">
      <c r="BP856223" s="90"/>
    </row>
    <row r="856224" spans="68:68" customFormat="1">
      <c r="BP856224" s="90"/>
    </row>
    <row r="856225" spans="68:68" customFormat="1">
      <c r="BP856225" s="90"/>
    </row>
    <row r="856226" spans="68:68" customFormat="1">
      <c r="BP856226" s="90"/>
    </row>
    <row r="856227" spans="68:68" customFormat="1">
      <c r="BP856227" s="90"/>
    </row>
    <row r="856228" spans="68:68" customFormat="1">
      <c r="BP856228" s="90"/>
    </row>
    <row r="856229" spans="68:68" customFormat="1">
      <c r="BP856229" s="90"/>
    </row>
    <row r="856230" spans="68:68" customFormat="1">
      <c r="BP856230" s="90"/>
    </row>
    <row r="856231" spans="68:68" customFormat="1">
      <c r="BP856231" s="90"/>
    </row>
    <row r="856232" spans="68:68" customFormat="1">
      <c r="BP856232" s="90"/>
    </row>
    <row r="856233" spans="68:68" customFormat="1">
      <c r="BP856233" s="90"/>
    </row>
    <row r="856234" spans="68:68" customFormat="1">
      <c r="BP856234" s="90"/>
    </row>
    <row r="856235" spans="68:68" customFormat="1">
      <c r="BP856235" s="90"/>
    </row>
    <row r="856236" spans="68:68" customFormat="1">
      <c r="BP856236" s="90"/>
    </row>
    <row r="856237" spans="68:68" customFormat="1">
      <c r="BP856237" s="90"/>
    </row>
    <row r="856238" spans="68:68" customFormat="1">
      <c r="BP856238" s="90"/>
    </row>
    <row r="856239" spans="68:68" customFormat="1">
      <c r="BP856239" s="90"/>
    </row>
    <row r="856240" spans="68:68" customFormat="1">
      <c r="BP856240" s="90"/>
    </row>
    <row r="856241" spans="68:68" customFormat="1">
      <c r="BP856241" s="90"/>
    </row>
    <row r="856242" spans="68:68" customFormat="1">
      <c r="BP856242" s="90"/>
    </row>
    <row r="856243" spans="68:68" customFormat="1">
      <c r="BP856243" s="90"/>
    </row>
    <row r="856244" spans="68:68" customFormat="1">
      <c r="BP856244" s="90"/>
    </row>
    <row r="856245" spans="68:68" customFormat="1">
      <c r="BP856245" s="90"/>
    </row>
    <row r="856246" spans="68:68" customFormat="1">
      <c r="BP856246" s="90"/>
    </row>
    <row r="856247" spans="68:68" customFormat="1">
      <c r="BP856247" s="90"/>
    </row>
    <row r="856248" spans="68:68" customFormat="1">
      <c r="BP856248" s="90"/>
    </row>
    <row r="856249" spans="68:68" customFormat="1">
      <c r="BP856249" s="90"/>
    </row>
    <row r="856250" spans="68:68" customFormat="1">
      <c r="BP856250" s="90"/>
    </row>
    <row r="856251" spans="68:68" customFormat="1">
      <c r="BP856251" s="90"/>
    </row>
    <row r="856252" spans="68:68" customFormat="1">
      <c r="BP856252" s="90"/>
    </row>
    <row r="856253" spans="68:68" customFormat="1">
      <c r="BP856253" s="90"/>
    </row>
    <row r="856254" spans="68:68" customFormat="1">
      <c r="BP856254" s="90"/>
    </row>
    <row r="856255" spans="68:68" customFormat="1">
      <c r="BP856255" s="90"/>
    </row>
    <row r="856256" spans="68:68" customFormat="1">
      <c r="BP856256" s="90"/>
    </row>
    <row r="856257" spans="68:68" customFormat="1">
      <c r="BP856257" s="90"/>
    </row>
    <row r="856258" spans="68:68" customFormat="1">
      <c r="BP856258" s="90"/>
    </row>
    <row r="856259" spans="68:68" customFormat="1">
      <c r="BP856259" s="90"/>
    </row>
    <row r="856260" spans="68:68" customFormat="1">
      <c r="BP856260" s="90"/>
    </row>
    <row r="856261" spans="68:68" customFormat="1">
      <c r="BP856261" s="90"/>
    </row>
    <row r="856262" spans="68:68" customFormat="1">
      <c r="BP856262" s="90"/>
    </row>
    <row r="856263" spans="68:68" customFormat="1">
      <c r="BP856263" s="90"/>
    </row>
    <row r="856264" spans="68:68" customFormat="1">
      <c r="BP856264" s="90"/>
    </row>
    <row r="856265" spans="68:68" customFormat="1">
      <c r="BP856265" s="90"/>
    </row>
    <row r="856266" spans="68:68" customFormat="1">
      <c r="BP856266" s="90"/>
    </row>
    <row r="856267" spans="68:68" customFormat="1">
      <c r="BP856267" s="90"/>
    </row>
    <row r="856268" spans="68:68" customFormat="1">
      <c r="BP856268" s="90"/>
    </row>
    <row r="856269" spans="68:68" customFormat="1">
      <c r="BP856269" s="90"/>
    </row>
    <row r="856270" spans="68:68" customFormat="1">
      <c r="BP856270" s="90"/>
    </row>
    <row r="856271" spans="68:68" customFormat="1">
      <c r="BP856271" s="90"/>
    </row>
    <row r="856272" spans="68:68" customFormat="1">
      <c r="BP856272" s="90"/>
    </row>
    <row r="856273" spans="68:68" customFormat="1">
      <c r="BP856273" s="90"/>
    </row>
    <row r="856274" spans="68:68" customFormat="1">
      <c r="BP856274" s="90"/>
    </row>
    <row r="856275" spans="68:68" customFormat="1">
      <c r="BP856275" s="90"/>
    </row>
    <row r="856276" spans="68:68" customFormat="1">
      <c r="BP856276" s="90"/>
    </row>
    <row r="856277" spans="68:68" customFormat="1">
      <c r="BP856277" s="90"/>
    </row>
    <row r="856278" spans="68:68" customFormat="1">
      <c r="BP856278" s="90"/>
    </row>
    <row r="856279" spans="68:68" customFormat="1">
      <c r="BP856279" s="90"/>
    </row>
    <row r="856280" spans="68:68" customFormat="1">
      <c r="BP856280" s="90"/>
    </row>
    <row r="856281" spans="68:68" customFormat="1">
      <c r="BP856281" s="90"/>
    </row>
    <row r="856282" spans="68:68" customFormat="1">
      <c r="BP856282" s="90"/>
    </row>
    <row r="856283" spans="68:68" customFormat="1">
      <c r="BP856283" s="90"/>
    </row>
    <row r="856284" spans="68:68" customFormat="1">
      <c r="BP856284" s="90"/>
    </row>
    <row r="856285" spans="68:68" customFormat="1">
      <c r="BP856285" s="90"/>
    </row>
    <row r="856286" spans="68:68" customFormat="1">
      <c r="BP856286" s="90"/>
    </row>
    <row r="856287" spans="68:68" customFormat="1">
      <c r="BP856287" s="90"/>
    </row>
    <row r="856288" spans="68:68" customFormat="1">
      <c r="BP856288" s="90"/>
    </row>
    <row r="856289" spans="68:68" customFormat="1">
      <c r="BP856289" s="90"/>
    </row>
    <row r="856290" spans="68:68" customFormat="1">
      <c r="BP856290" s="90"/>
    </row>
    <row r="856291" spans="68:68" customFormat="1">
      <c r="BP856291" s="90"/>
    </row>
    <row r="856292" spans="68:68" customFormat="1">
      <c r="BP856292" s="90"/>
    </row>
    <row r="856293" spans="68:68" customFormat="1">
      <c r="BP856293" s="90"/>
    </row>
    <row r="856294" spans="68:68" customFormat="1">
      <c r="BP856294" s="90"/>
    </row>
    <row r="856295" spans="68:68" customFormat="1">
      <c r="BP856295" s="90"/>
    </row>
    <row r="856296" spans="68:68" customFormat="1">
      <c r="BP856296" s="90"/>
    </row>
    <row r="856297" spans="68:68" customFormat="1">
      <c r="BP856297" s="90"/>
    </row>
    <row r="856298" spans="68:68" customFormat="1">
      <c r="BP856298" s="90"/>
    </row>
    <row r="856299" spans="68:68" customFormat="1">
      <c r="BP856299" s="90"/>
    </row>
    <row r="856300" spans="68:68" customFormat="1">
      <c r="BP856300" s="90"/>
    </row>
    <row r="856301" spans="68:68" customFormat="1">
      <c r="BP856301" s="90"/>
    </row>
    <row r="856302" spans="68:68" customFormat="1">
      <c r="BP856302" s="90"/>
    </row>
    <row r="856303" spans="68:68" customFormat="1">
      <c r="BP856303" s="90"/>
    </row>
    <row r="856304" spans="68:68" customFormat="1">
      <c r="BP856304" s="90"/>
    </row>
    <row r="856305" spans="68:68" customFormat="1">
      <c r="BP856305" s="90"/>
    </row>
    <row r="856306" spans="68:68" customFormat="1">
      <c r="BP856306" s="90"/>
    </row>
    <row r="856307" spans="68:68" customFormat="1">
      <c r="BP856307" s="90"/>
    </row>
    <row r="856308" spans="68:68" customFormat="1">
      <c r="BP856308" s="90"/>
    </row>
    <row r="856309" spans="68:68" customFormat="1">
      <c r="BP856309" s="90"/>
    </row>
    <row r="856310" spans="68:68" customFormat="1">
      <c r="BP856310" s="90"/>
    </row>
    <row r="856311" spans="68:68" customFormat="1">
      <c r="BP856311" s="90"/>
    </row>
    <row r="856312" spans="68:68" customFormat="1">
      <c r="BP856312" s="90"/>
    </row>
    <row r="856313" spans="68:68" customFormat="1">
      <c r="BP856313" s="90"/>
    </row>
    <row r="856314" spans="68:68" customFormat="1">
      <c r="BP856314" s="90"/>
    </row>
    <row r="856315" spans="68:68" customFormat="1">
      <c r="BP856315" s="90"/>
    </row>
    <row r="856316" spans="68:68" customFormat="1">
      <c r="BP856316" s="90"/>
    </row>
    <row r="856317" spans="68:68" customFormat="1">
      <c r="BP856317" s="90"/>
    </row>
    <row r="856318" spans="68:68" customFormat="1">
      <c r="BP856318" s="90"/>
    </row>
    <row r="856319" spans="68:68" customFormat="1">
      <c r="BP856319" s="90"/>
    </row>
    <row r="856320" spans="68:68" customFormat="1">
      <c r="BP856320" s="90"/>
    </row>
    <row r="856321" spans="68:68" customFormat="1">
      <c r="BP856321" s="90"/>
    </row>
    <row r="856322" spans="68:68" customFormat="1">
      <c r="BP856322" s="90"/>
    </row>
    <row r="856323" spans="68:68" customFormat="1">
      <c r="BP856323" s="90"/>
    </row>
    <row r="856324" spans="68:68" customFormat="1">
      <c r="BP856324" s="90"/>
    </row>
    <row r="856325" spans="68:68" customFormat="1">
      <c r="BP856325" s="90"/>
    </row>
    <row r="856326" spans="68:68" customFormat="1">
      <c r="BP856326" s="90"/>
    </row>
    <row r="856327" spans="68:68" customFormat="1">
      <c r="BP856327" s="90"/>
    </row>
    <row r="856328" spans="68:68" customFormat="1">
      <c r="BP856328" s="90"/>
    </row>
    <row r="856329" spans="68:68" customFormat="1">
      <c r="BP856329" s="90"/>
    </row>
    <row r="856330" spans="68:68" customFormat="1">
      <c r="BP856330" s="90"/>
    </row>
    <row r="856331" spans="68:68" customFormat="1">
      <c r="BP856331" s="90"/>
    </row>
    <row r="856332" spans="68:68" customFormat="1">
      <c r="BP856332" s="90"/>
    </row>
    <row r="856333" spans="68:68" customFormat="1">
      <c r="BP856333" s="90"/>
    </row>
    <row r="856334" spans="68:68" customFormat="1">
      <c r="BP856334" s="90"/>
    </row>
    <row r="856335" spans="68:68" customFormat="1">
      <c r="BP856335" s="90"/>
    </row>
    <row r="856336" spans="68:68" customFormat="1">
      <c r="BP856336" s="90"/>
    </row>
    <row r="856337" spans="68:68" customFormat="1">
      <c r="BP856337" s="90"/>
    </row>
    <row r="856338" spans="68:68" customFormat="1">
      <c r="BP856338" s="90"/>
    </row>
    <row r="856339" spans="68:68" customFormat="1">
      <c r="BP856339" s="90"/>
    </row>
    <row r="856340" spans="68:68" customFormat="1">
      <c r="BP856340" s="90"/>
    </row>
    <row r="856341" spans="68:68" customFormat="1">
      <c r="BP856341" s="90"/>
    </row>
    <row r="856342" spans="68:68" customFormat="1">
      <c r="BP856342" s="90"/>
    </row>
    <row r="856343" spans="68:68" customFormat="1">
      <c r="BP856343" s="90"/>
    </row>
    <row r="856344" spans="68:68" customFormat="1">
      <c r="BP856344" s="90"/>
    </row>
    <row r="856345" spans="68:68" customFormat="1">
      <c r="BP856345" s="90"/>
    </row>
    <row r="856346" spans="68:68" customFormat="1">
      <c r="BP856346" s="90"/>
    </row>
    <row r="856347" spans="68:68" customFormat="1">
      <c r="BP856347" s="90"/>
    </row>
    <row r="856348" spans="68:68" customFormat="1">
      <c r="BP856348" s="90"/>
    </row>
    <row r="856349" spans="68:68" customFormat="1">
      <c r="BP856349" s="90"/>
    </row>
    <row r="856350" spans="68:68" customFormat="1">
      <c r="BP856350" s="90"/>
    </row>
    <row r="856351" spans="68:68" customFormat="1">
      <c r="BP856351" s="90"/>
    </row>
    <row r="856352" spans="68:68" customFormat="1">
      <c r="BP856352" s="90"/>
    </row>
    <row r="856353" spans="68:68" customFormat="1">
      <c r="BP856353" s="90"/>
    </row>
    <row r="856354" spans="68:68" customFormat="1">
      <c r="BP856354" s="90"/>
    </row>
    <row r="856355" spans="68:68" customFormat="1">
      <c r="BP856355" s="90"/>
    </row>
    <row r="856356" spans="68:68" customFormat="1">
      <c r="BP856356" s="90"/>
    </row>
    <row r="856357" spans="68:68" customFormat="1">
      <c r="BP856357" s="90"/>
    </row>
    <row r="856358" spans="68:68" customFormat="1">
      <c r="BP856358" s="90"/>
    </row>
    <row r="856359" spans="68:68" customFormat="1">
      <c r="BP856359" s="90"/>
    </row>
    <row r="856360" spans="68:68" customFormat="1">
      <c r="BP856360" s="90"/>
    </row>
    <row r="856361" spans="68:68" customFormat="1">
      <c r="BP856361" s="90"/>
    </row>
    <row r="856362" spans="68:68" customFormat="1">
      <c r="BP856362" s="90"/>
    </row>
    <row r="856363" spans="68:68" customFormat="1">
      <c r="BP856363" s="90"/>
    </row>
    <row r="856364" spans="68:68" customFormat="1">
      <c r="BP856364" s="90"/>
    </row>
    <row r="856365" spans="68:68" customFormat="1">
      <c r="BP856365" s="90"/>
    </row>
    <row r="856366" spans="68:68" customFormat="1">
      <c r="BP856366" s="90"/>
    </row>
    <row r="856367" spans="68:68" customFormat="1">
      <c r="BP856367" s="90"/>
    </row>
    <row r="856368" spans="68:68" customFormat="1">
      <c r="BP856368" s="90"/>
    </row>
    <row r="856369" spans="68:68" customFormat="1">
      <c r="BP856369" s="90"/>
    </row>
    <row r="856370" spans="68:68" customFormat="1">
      <c r="BP856370" s="90"/>
    </row>
    <row r="856371" spans="68:68" customFormat="1">
      <c r="BP856371" s="90"/>
    </row>
    <row r="856372" spans="68:68" customFormat="1">
      <c r="BP856372" s="90"/>
    </row>
    <row r="856373" spans="68:68" customFormat="1">
      <c r="BP856373" s="90"/>
    </row>
    <row r="856374" spans="68:68" customFormat="1">
      <c r="BP856374" s="90"/>
    </row>
    <row r="856375" spans="68:68" customFormat="1">
      <c r="BP856375" s="90"/>
    </row>
    <row r="856376" spans="68:68" customFormat="1">
      <c r="BP856376" s="90"/>
    </row>
    <row r="856377" spans="68:68" customFormat="1">
      <c r="BP856377" s="90"/>
    </row>
    <row r="856378" spans="68:68" customFormat="1">
      <c r="BP856378" s="90"/>
    </row>
    <row r="856379" spans="68:68" customFormat="1">
      <c r="BP856379" s="90"/>
    </row>
    <row r="856380" spans="68:68" customFormat="1">
      <c r="BP856380" s="90"/>
    </row>
    <row r="856381" spans="68:68" customFormat="1">
      <c r="BP856381" s="90"/>
    </row>
    <row r="856382" spans="68:68" customFormat="1">
      <c r="BP856382" s="90"/>
    </row>
    <row r="856383" spans="68:68" customFormat="1">
      <c r="BP856383" s="90"/>
    </row>
    <row r="856384" spans="68:68" customFormat="1">
      <c r="BP856384" s="90"/>
    </row>
    <row r="856385" spans="68:68" customFormat="1">
      <c r="BP856385" s="90"/>
    </row>
    <row r="856386" spans="68:68" customFormat="1">
      <c r="BP856386" s="90"/>
    </row>
    <row r="856387" spans="68:68" customFormat="1">
      <c r="BP856387" s="90"/>
    </row>
    <row r="856388" spans="68:68" customFormat="1">
      <c r="BP856388" s="90"/>
    </row>
    <row r="856389" spans="68:68" customFormat="1">
      <c r="BP856389" s="90"/>
    </row>
    <row r="856390" spans="68:68" customFormat="1">
      <c r="BP856390" s="90"/>
    </row>
    <row r="856391" spans="68:68" customFormat="1">
      <c r="BP856391" s="90"/>
    </row>
    <row r="856392" spans="68:68" customFormat="1">
      <c r="BP856392" s="90"/>
    </row>
    <row r="856393" spans="68:68" customFormat="1">
      <c r="BP856393" s="90"/>
    </row>
    <row r="856394" spans="68:68" customFormat="1">
      <c r="BP856394" s="90"/>
    </row>
    <row r="856395" spans="68:68" customFormat="1">
      <c r="BP856395" s="90"/>
    </row>
    <row r="856396" spans="68:68" customFormat="1">
      <c r="BP856396" s="90"/>
    </row>
    <row r="856397" spans="68:68" customFormat="1">
      <c r="BP856397" s="90"/>
    </row>
    <row r="856398" spans="68:68" customFormat="1">
      <c r="BP856398" s="90"/>
    </row>
    <row r="856399" spans="68:68" customFormat="1">
      <c r="BP856399" s="90"/>
    </row>
    <row r="856400" spans="68:68" customFormat="1">
      <c r="BP856400" s="90"/>
    </row>
    <row r="856401" spans="68:68" customFormat="1">
      <c r="BP856401" s="90"/>
    </row>
    <row r="856402" spans="68:68" customFormat="1">
      <c r="BP856402" s="90"/>
    </row>
    <row r="856403" spans="68:68" customFormat="1">
      <c r="BP856403" s="90"/>
    </row>
    <row r="856404" spans="68:68" customFormat="1">
      <c r="BP856404" s="90"/>
    </row>
    <row r="856405" spans="68:68" customFormat="1">
      <c r="BP856405" s="90"/>
    </row>
    <row r="856406" spans="68:68" customFormat="1">
      <c r="BP856406" s="90"/>
    </row>
    <row r="856407" spans="68:68" customFormat="1">
      <c r="BP856407" s="90"/>
    </row>
    <row r="856408" spans="68:68" customFormat="1">
      <c r="BP856408" s="90"/>
    </row>
    <row r="856409" spans="68:68" customFormat="1">
      <c r="BP856409" s="90"/>
    </row>
    <row r="856410" spans="68:68" customFormat="1">
      <c r="BP856410" s="90"/>
    </row>
    <row r="856411" spans="68:68" customFormat="1">
      <c r="BP856411" s="90"/>
    </row>
    <row r="856412" spans="68:68" customFormat="1">
      <c r="BP856412" s="90"/>
    </row>
    <row r="856413" spans="68:68" customFormat="1">
      <c r="BP856413" s="90"/>
    </row>
    <row r="856414" spans="68:68" customFormat="1">
      <c r="BP856414" s="90"/>
    </row>
    <row r="856415" spans="68:68" customFormat="1">
      <c r="BP856415" s="90"/>
    </row>
    <row r="856416" spans="68:68" customFormat="1">
      <c r="BP856416" s="90"/>
    </row>
    <row r="856417" spans="68:68" customFormat="1">
      <c r="BP856417" s="90"/>
    </row>
    <row r="856418" spans="68:68" customFormat="1">
      <c r="BP856418" s="90"/>
    </row>
    <row r="856419" spans="68:68" customFormat="1">
      <c r="BP856419" s="90"/>
    </row>
    <row r="856420" spans="68:68" customFormat="1">
      <c r="BP856420" s="90"/>
    </row>
    <row r="856421" spans="68:68" customFormat="1">
      <c r="BP856421" s="90"/>
    </row>
    <row r="856422" spans="68:68" customFormat="1">
      <c r="BP856422" s="90"/>
    </row>
    <row r="856423" spans="68:68" customFormat="1">
      <c r="BP856423" s="90"/>
    </row>
    <row r="856424" spans="68:68" customFormat="1">
      <c r="BP856424" s="90"/>
    </row>
    <row r="856425" spans="68:68" customFormat="1">
      <c r="BP856425" s="90"/>
    </row>
    <row r="856426" spans="68:68" customFormat="1">
      <c r="BP856426" s="90"/>
    </row>
    <row r="856427" spans="68:68" customFormat="1">
      <c r="BP856427" s="90"/>
    </row>
    <row r="856428" spans="68:68" customFormat="1">
      <c r="BP856428" s="90"/>
    </row>
    <row r="856429" spans="68:68" customFormat="1">
      <c r="BP856429" s="90"/>
    </row>
    <row r="856430" spans="68:68" customFormat="1">
      <c r="BP856430" s="90"/>
    </row>
    <row r="856431" spans="68:68" customFormat="1">
      <c r="BP856431" s="90"/>
    </row>
    <row r="856432" spans="68:68" customFormat="1">
      <c r="BP856432" s="90"/>
    </row>
    <row r="856433" spans="68:68" customFormat="1">
      <c r="BP856433" s="90"/>
    </row>
    <row r="856434" spans="68:68" customFormat="1">
      <c r="BP856434" s="90"/>
    </row>
    <row r="856435" spans="68:68" customFormat="1">
      <c r="BP856435" s="90"/>
    </row>
    <row r="856436" spans="68:68" customFormat="1">
      <c r="BP856436" s="90"/>
    </row>
    <row r="856437" spans="68:68" customFormat="1">
      <c r="BP856437" s="90"/>
    </row>
    <row r="856438" spans="68:68" customFormat="1">
      <c r="BP856438" s="90"/>
    </row>
    <row r="856439" spans="68:68" customFormat="1">
      <c r="BP856439" s="90"/>
    </row>
    <row r="856440" spans="68:68" customFormat="1">
      <c r="BP856440" s="90"/>
    </row>
    <row r="856441" spans="68:68" customFormat="1">
      <c r="BP856441" s="90"/>
    </row>
    <row r="856442" spans="68:68" customFormat="1">
      <c r="BP856442" s="90"/>
    </row>
    <row r="856443" spans="68:68" customFormat="1">
      <c r="BP856443" s="90"/>
    </row>
    <row r="856444" spans="68:68" customFormat="1">
      <c r="BP856444" s="90"/>
    </row>
    <row r="856445" spans="68:68" customFormat="1">
      <c r="BP856445" s="90"/>
    </row>
    <row r="856446" spans="68:68" customFormat="1">
      <c r="BP856446" s="90"/>
    </row>
    <row r="856447" spans="68:68" customFormat="1">
      <c r="BP856447" s="90"/>
    </row>
    <row r="856448" spans="68:68" customFormat="1">
      <c r="BP856448" s="90"/>
    </row>
    <row r="856449" spans="68:68" customFormat="1">
      <c r="BP856449" s="90"/>
    </row>
    <row r="856450" spans="68:68" customFormat="1">
      <c r="BP856450" s="90"/>
    </row>
    <row r="856451" spans="68:68" customFormat="1">
      <c r="BP856451" s="90"/>
    </row>
    <row r="856452" spans="68:68" customFormat="1">
      <c r="BP856452" s="90"/>
    </row>
    <row r="856453" spans="68:68" customFormat="1">
      <c r="BP856453" s="90"/>
    </row>
    <row r="856454" spans="68:68" customFormat="1">
      <c r="BP856454" s="90"/>
    </row>
    <row r="856455" spans="68:68" customFormat="1">
      <c r="BP856455" s="90"/>
    </row>
    <row r="856456" spans="68:68" customFormat="1">
      <c r="BP856456" s="90"/>
    </row>
    <row r="856457" spans="68:68" customFormat="1">
      <c r="BP856457" s="90"/>
    </row>
    <row r="856458" spans="68:68" customFormat="1">
      <c r="BP856458" s="90"/>
    </row>
    <row r="856459" spans="68:68" customFormat="1">
      <c r="BP856459" s="90"/>
    </row>
    <row r="856460" spans="68:68" customFormat="1">
      <c r="BP856460" s="90"/>
    </row>
    <row r="856461" spans="68:68" customFormat="1">
      <c r="BP856461" s="90"/>
    </row>
    <row r="856462" spans="68:68" customFormat="1">
      <c r="BP856462" s="90"/>
    </row>
    <row r="856463" spans="68:68" customFormat="1">
      <c r="BP856463" s="90"/>
    </row>
    <row r="856464" spans="68:68" customFormat="1">
      <c r="BP856464" s="90"/>
    </row>
    <row r="856465" spans="68:68" customFormat="1">
      <c r="BP856465" s="90"/>
    </row>
    <row r="856466" spans="68:68" customFormat="1">
      <c r="BP856466" s="90"/>
    </row>
    <row r="856467" spans="68:68" customFormat="1">
      <c r="BP856467" s="90"/>
    </row>
    <row r="856468" spans="68:68" customFormat="1">
      <c r="BP856468" s="90"/>
    </row>
    <row r="856469" spans="68:68" customFormat="1">
      <c r="BP856469" s="90"/>
    </row>
    <row r="856470" spans="68:68" customFormat="1">
      <c r="BP856470" s="90"/>
    </row>
    <row r="856471" spans="68:68" customFormat="1">
      <c r="BP856471" s="90"/>
    </row>
    <row r="856472" spans="68:68" customFormat="1">
      <c r="BP856472" s="90"/>
    </row>
    <row r="856473" spans="68:68" customFormat="1">
      <c r="BP856473" s="90"/>
    </row>
    <row r="856474" spans="68:68" customFormat="1">
      <c r="BP856474" s="90"/>
    </row>
    <row r="856475" spans="68:68" customFormat="1">
      <c r="BP856475" s="90"/>
    </row>
    <row r="856476" spans="68:68" customFormat="1">
      <c r="BP856476" s="90"/>
    </row>
    <row r="856477" spans="68:68" customFormat="1">
      <c r="BP856477" s="90"/>
    </row>
    <row r="856478" spans="68:68" customFormat="1">
      <c r="BP856478" s="90"/>
    </row>
    <row r="856479" spans="68:68" customFormat="1">
      <c r="BP856479" s="90"/>
    </row>
    <row r="856480" spans="68:68" customFormat="1">
      <c r="BP856480" s="90"/>
    </row>
    <row r="856481" spans="68:68" customFormat="1">
      <c r="BP856481" s="90"/>
    </row>
    <row r="856482" spans="68:68" customFormat="1">
      <c r="BP856482" s="90"/>
    </row>
    <row r="856483" spans="68:68" customFormat="1">
      <c r="BP856483" s="90"/>
    </row>
    <row r="856484" spans="68:68" customFormat="1">
      <c r="BP856484" s="90"/>
    </row>
    <row r="856485" spans="68:68" customFormat="1">
      <c r="BP856485" s="90"/>
    </row>
    <row r="856486" spans="68:68" customFormat="1">
      <c r="BP856486" s="90"/>
    </row>
    <row r="856487" spans="68:68" customFormat="1">
      <c r="BP856487" s="90"/>
    </row>
    <row r="856488" spans="68:68" customFormat="1">
      <c r="BP856488" s="90"/>
    </row>
    <row r="856489" spans="68:68" customFormat="1">
      <c r="BP856489" s="90"/>
    </row>
    <row r="856490" spans="68:68" customFormat="1">
      <c r="BP856490" s="90"/>
    </row>
    <row r="856491" spans="68:68" customFormat="1">
      <c r="BP856491" s="90"/>
    </row>
    <row r="856492" spans="68:68" customFormat="1">
      <c r="BP856492" s="90"/>
    </row>
    <row r="856493" spans="68:68" customFormat="1">
      <c r="BP856493" s="90"/>
    </row>
    <row r="856494" spans="68:68" customFormat="1">
      <c r="BP856494" s="90"/>
    </row>
    <row r="856495" spans="68:68" customFormat="1">
      <c r="BP856495" s="90"/>
    </row>
    <row r="856496" spans="68:68" customFormat="1">
      <c r="BP856496" s="90"/>
    </row>
    <row r="856497" spans="68:68" customFormat="1">
      <c r="BP856497" s="90"/>
    </row>
    <row r="856498" spans="68:68" customFormat="1">
      <c r="BP856498" s="90"/>
    </row>
    <row r="856499" spans="68:68" customFormat="1">
      <c r="BP856499" s="90"/>
    </row>
    <row r="856500" spans="68:68" customFormat="1">
      <c r="BP856500" s="90"/>
    </row>
    <row r="856501" spans="68:68" customFormat="1">
      <c r="BP856501" s="90"/>
    </row>
    <row r="856502" spans="68:68" customFormat="1">
      <c r="BP856502" s="90"/>
    </row>
    <row r="856503" spans="68:68" customFormat="1">
      <c r="BP856503" s="90"/>
    </row>
    <row r="856504" spans="68:68" customFormat="1">
      <c r="BP856504" s="90"/>
    </row>
    <row r="856505" spans="68:68" customFormat="1">
      <c r="BP856505" s="90"/>
    </row>
    <row r="856506" spans="68:68" customFormat="1">
      <c r="BP856506" s="90"/>
    </row>
    <row r="856507" spans="68:68" customFormat="1">
      <c r="BP856507" s="90"/>
    </row>
    <row r="856508" spans="68:68" customFormat="1">
      <c r="BP856508" s="90"/>
    </row>
    <row r="856509" spans="68:68" customFormat="1">
      <c r="BP856509" s="90"/>
    </row>
    <row r="856510" spans="68:68" customFormat="1">
      <c r="BP856510" s="90"/>
    </row>
    <row r="856511" spans="68:68" customFormat="1">
      <c r="BP856511" s="90"/>
    </row>
    <row r="856512" spans="68:68" customFormat="1">
      <c r="BP856512" s="90"/>
    </row>
    <row r="856513" spans="68:68" customFormat="1">
      <c r="BP856513" s="90"/>
    </row>
    <row r="856514" spans="68:68" customFormat="1">
      <c r="BP856514" s="90"/>
    </row>
    <row r="856515" spans="68:68" customFormat="1">
      <c r="BP856515" s="90"/>
    </row>
    <row r="856516" spans="68:68" customFormat="1">
      <c r="BP856516" s="90"/>
    </row>
    <row r="856517" spans="68:68" customFormat="1">
      <c r="BP856517" s="90"/>
    </row>
    <row r="856518" spans="68:68" customFormat="1">
      <c r="BP856518" s="90"/>
    </row>
    <row r="856519" spans="68:68" customFormat="1">
      <c r="BP856519" s="90"/>
    </row>
    <row r="856520" spans="68:68" customFormat="1">
      <c r="BP856520" s="90"/>
    </row>
    <row r="856521" spans="68:68" customFormat="1">
      <c r="BP856521" s="90"/>
    </row>
    <row r="856522" spans="68:68" customFormat="1">
      <c r="BP856522" s="90"/>
    </row>
    <row r="856523" spans="68:68" customFormat="1">
      <c r="BP856523" s="90"/>
    </row>
    <row r="856524" spans="68:68" customFormat="1">
      <c r="BP856524" s="90"/>
    </row>
    <row r="856525" spans="68:68" customFormat="1">
      <c r="BP856525" s="90"/>
    </row>
    <row r="856526" spans="68:68" customFormat="1">
      <c r="BP856526" s="90"/>
    </row>
    <row r="856527" spans="68:68" customFormat="1">
      <c r="BP856527" s="90"/>
    </row>
    <row r="856528" spans="68:68" customFormat="1">
      <c r="BP856528" s="90"/>
    </row>
    <row r="856529" spans="68:68" customFormat="1">
      <c r="BP856529" s="90"/>
    </row>
    <row r="856530" spans="68:68" customFormat="1">
      <c r="BP856530" s="90"/>
    </row>
    <row r="856531" spans="68:68" customFormat="1">
      <c r="BP856531" s="90"/>
    </row>
    <row r="856532" spans="68:68" customFormat="1">
      <c r="BP856532" s="90"/>
    </row>
    <row r="856533" spans="68:68" customFormat="1">
      <c r="BP856533" s="90"/>
    </row>
    <row r="856534" spans="68:68" customFormat="1">
      <c r="BP856534" s="90"/>
    </row>
    <row r="856535" spans="68:68" customFormat="1">
      <c r="BP856535" s="90"/>
    </row>
    <row r="856536" spans="68:68" customFormat="1">
      <c r="BP856536" s="90"/>
    </row>
    <row r="856537" spans="68:68" customFormat="1">
      <c r="BP856537" s="90"/>
    </row>
    <row r="856538" spans="68:68" customFormat="1">
      <c r="BP856538" s="90"/>
    </row>
    <row r="856539" spans="68:68" customFormat="1">
      <c r="BP856539" s="90"/>
    </row>
    <row r="856540" spans="68:68" customFormat="1">
      <c r="BP856540" s="90"/>
    </row>
    <row r="856541" spans="68:68" customFormat="1">
      <c r="BP856541" s="90"/>
    </row>
    <row r="856542" spans="68:68" customFormat="1">
      <c r="BP856542" s="90"/>
    </row>
    <row r="856543" spans="68:68" customFormat="1">
      <c r="BP856543" s="90"/>
    </row>
    <row r="856544" spans="68:68" customFormat="1">
      <c r="BP856544" s="90"/>
    </row>
    <row r="856545" spans="68:68" customFormat="1">
      <c r="BP856545" s="90"/>
    </row>
    <row r="856546" spans="68:68" customFormat="1">
      <c r="BP856546" s="90"/>
    </row>
    <row r="856547" spans="68:68" customFormat="1">
      <c r="BP856547" s="90"/>
    </row>
    <row r="856548" spans="68:68" customFormat="1">
      <c r="BP856548" s="90"/>
    </row>
    <row r="856549" spans="68:68" customFormat="1">
      <c r="BP856549" s="90"/>
    </row>
    <row r="856550" spans="68:68" customFormat="1">
      <c r="BP856550" s="90"/>
    </row>
    <row r="856551" spans="68:68" customFormat="1">
      <c r="BP856551" s="90"/>
    </row>
    <row r="856552" spans="68:68" customFormat="1">
      <c r="BP856552" s="90"/>
    </row>
    <row r="856553" spans="68:68" customFormat="1">
      <c r="BP856553" s="90"/>
    </row>
    <row r="856554" spans="68:68" customFormat="1">
      <c r="BP856554" s="90"/>
    </row>
    <row r="856555" spans="68:68" customFormat="1">
      <c r="BP856555" s="90"/>
    </row>
    <row r="856556" spans="68:68" customFormat="1">
      <c r="BP856556" s="90"/>
    </row>
    <row r="856557" spans="68:68" customFormat="1">
      <c r="BP856557" s="90"/>
    </row>
    <row r="856558" spans="68:68" customFormat="1">
      <c r="BP856558" s="90"/>
    </row>
    <row r="856559" spans="68:68" customFormat="1">
      <c r="BP856559" s="90"/>
    </row>
    <row r="856560" spans="68:68" customFormat="1">
      <c r="BP856560" s="90"/>
    </row>
    <row r="856561" spans="68:68" customFormat="1">
      <c r="BP856561" s="90"/>
    </row>
    <row r="856562" spans="68:68" customFormat="1">
      <c r="BP856562" s="90"/>
    </row>
    <row r="856563" spans="68:68" customFormat="1">
      <c r="BP856563" s="90"/>
    </row>
    <row r="856564" spans="68:68" customFormat="1">
      <c r="BP856564" s="90"/>
    </row>
    <row r="856565" spans="68:68" customFormat="1">
      <c r="BP856565" s="90"/>
    </row>
    <row r="856566" spans="68:68" customFormat="1">
      <c r="BP856566" s="90"/>
    </row>
    <row r="856567" spans="68:68" customFormat="1">
      <c r="BP856567" s="90"/>
    </row>
    <row r="856568" spans="68:68" customFormat="1">
      <c r="BP856568" s="90"/>
    </row>
    <row r="856569" spans="68:68" customFormat="1">
      <c r="BP856569" s="90"/>
    </row>
    <row r="856570" spans="68:68" customFormat="1">
      <c r="BP856570" s="90"/>
    </row>
    <row r="856571" spans="68:68" customFormat="1">
      <c r="BP856571" s="90"/>
    </row>
    <row r="856572" spans="68:68" customFormat="1">
      <c r="BP856572" s="90"/>
    </row>
    <row r="856573" spans="68:68" customFormat="1">
      <c r="BP856573" s="90"/>
    </row>
    <row r="856574" spans="68:68" customFormat="1">
      <c r="BP856574" s="90"/>
    </row>
    <row r="856575" spans="68:68" customFormat="1">
      <c r="BP856575" s="90"/>
    </row>
    <row r="856576" spans="68:68" customFormat="1">
      <c r="BP856576" s="90"/>
    </row>
    <row r="856577" spans="68:68" customFormat="1">
      <c r="BP856577" s="90"/>
    </row>
    <row r="856578" spans="68:68" customFormat="1">
      <c r="BP856578" s="90"/>
    </row>
    <row r="856579" spans="68:68" customFormat="1">
      <c r="BP856579" s="90"/>
    </row>
    <row r="856580" spans="68:68" customFormat="1">
      <c r="BP856580" s="90"/>
    </row>
    <row r="856581" spans="68:68" customFormat="1">
      <c r="BP856581" s="90"/>
    </row>
    <row r="856582" spans="68:68" customFormat="1">
      <c r="BP856582" s="90"/>
    </row>
    <row r="856583" spans="68:68" customFormat="1">
      <c r="BP856583" s="90"/>
    </row>
    <row r="856584" spans="68:68" customFormat="1">
      <c r="BP856584" s="90"/>
    </row>
    <row r="856585" spans="68:68" customFormat="1">
      <c r="BP856585" s="90"/>
    </row>
    <row r="856586" spans="68:68" customFormat="1">
      <c r="BP856586" s="90"/>
    </row>
    <row r="856587" spans="68:68" customFormat="1">
      <c r="BP856587" s="90"/>
    </row>
    <row r="856588" spans="68:68" customFormat="1">
      <c r="BP856588" s="90"/>
    </row>
    <row r="856589" spans="68:68" customFormat="1">
      <c r="BP856589" s="90"/>
    </row>
    <row r="856590" spans="68:68" customFormat="1">
      <c r="BP856590" s="90"/>
    </row>
    <row r="856591" spans="68:68" customFormat="1">
      <c r="BP856591" s="90"/>
    </row>
    <row r="856592" spans="68:68" customFormat="1">
      <c r="BP856592" s="90"/>
    </row>
    <row r="856593" spans="68:68" customFormat="1">
      <c r="BP856593" s="90"/>
    </row>
    <row r="856594" spans="68:68" customFormat="1">
      <c r="BP856594" s="90"/>
    </row>
    <row r="856595" spans="68:68" customFormat="1">
      <c r="BP856595" s="90"/>
    </row>
    <row r="856596" spans="68:68" customFormat="1">
      <c r="BP856596" s="90"/>
    </row>
    <row r="856597" spans="68:68" customFormat="1">
      <c r="BP856597" s="90"/>
    </row>
    <row r="856598" spans="68:68" customFormat="1">
      <c r="BP856598" s="90"/>
    </row>
    <row r="856599" spans="68:68" customFormat="1">
      <c r="BP856599" s="90"/>
    </row>
    <row r="856600" spans="68:68" customFormat="1">
      <c r="BP856600" s="90"/>
    </row>
    <row r="856601" spans="68:68" customFormat="1">
      <c r="BP856601" s="90"/>
    </row>
    <row r="856602" spans="68:68" customFormat="1">
      <c r="BP856602" s="90"/>
    </row>
    <row r="856603" spans="68:68" customFormat="1">
      <c r="BP856603" s="90"/>
    </row>
    <row r="856604" spans="68:68" customFormat="1">
      <c r="BP856604" s="90"/>
    </row>
    <row r="856605" spans="68:68" customFormat="1">
      <c r="BP856605" s="90"/>
    </row>
    <row r="856606" spans="68:68" customFormat="1">
      <c r="BP856606" s="90"/>
    </row>
    <row r="856607" spans="68:68" customFormat="1">
      <c r="BP856607" s="90"/>
    </row>
    <row r="856608" spans="68:68" customFormat="1">
      <c r="BP856608" s="90"/>
    </row>
    <row r="856609" spans="68:68" customFormat="1">
      <c r="BP856609" s="90"/>
    </row>
    <row r="856610" spans="68:68" customFormat="1">
      <c r="BP856610" s="90"/>
    </row>
    <row r="856611" spans="68:68" customFormat="1">
      <c r="BP856611" s="90"/>
    </row>
    <row r="856612" spans="68:68" customFormat="1">
      <c r="BP856612" s="90"/>
    </row>
    <row r="856613" spans="68:68" customFormat="1">
      <c r="BP856613" s="90"/>
    </row>
    <row r="856614" spans="68:68" customFormat="1">
      <c r="BP856614" s="90"/>
    </row>
    <row r="856615" spans="68:68" customFormat="1">
      <c r="BP856615" s="90"/>
    </row>
    <row r="856616" spans="68:68" customFormat="1">
      <c r="BP856616" s="90"/>
    </row>
    <row r="856617" spans="68:68" customFormat="1">
      <c r="BP856617" s="90"/>
    </row>
    <row r="856618" spans="68:68" customFormat="1">
      <c r="BP856618" s="90"/>
    </row>
    <row r="856619" spans="68:68" customFormat="1">
      <c r="BP856619" s="90"/>
    </row>
    <row r="856620" spans="68:68" customFormat="1">
      <c r="BP856620" s="90"/>
    </row>
    <row r="856621" spans="68:68" customFormat="1">
      <c r="BP856621" s="90"/>
    </row>
    <row r="856622" spans="68:68" customFormat="1">
      <c r="BP856622" s="90"/>
    </row>
    <row r="856623" spans="68:68" customFormat="1">
      <c r="BP856623" s="90"/>
    </row>
    <row r="856624" spans="68:68" customFormat="1">
      <c r="BP856624" s="90"/>
    </row>
    <row r="856625" spans="68:68" customFormat="1">
      <c r="BP856625" s="90"/>
    </row>
    <row r="856626" spans="68:68" customFormat="1">
      <c r="BP856626" s="90"/>
    </row>
    <row r="856627" spans="68:68" customFormat="1">
      <c r="BP856627" s="90"/>
    </row>
    <row r="856628" spans="68:68" customFormat="1">
      <c r="BP856628" s="90"/>
    </row>
    <row r="856629" spans="68:68" customFormat="1">
      <c r="BP856629" s="90"/>
    </row>
    <row r="856630" spans="68:68" customFormat="1">
      <c r="BP856630" s="90"/>
    </row>
    <row r="856631" spans="68:68" customFormat="1">
      <c r="BP856631" s="90"/>
    </row>
    <row r="856632" spans="68:68" customFormat="1">
      <c r="BP856632" s="90"/>
    </row>
    <row r="856633" spans="68:68" customFormat="1">
      <c r="BP856633" s="90"/>
    </row>
    <row r="856634" spans="68:68" customFormat="1">
      <c r="BP856634" s="90"/>
    </row>
    <row r="856635" spans="68:68" customFormat="1">
      <c r="BP856635" s="90"/>
    </row>
    <row r="856636" spans="68:68" customFormat="1">
      <c r="BP856636" s="90"/>
    </row>
    <row r="856637" spans="68:68" customFormat="1">
      <c r="BP856637" s="90"/>
    </row>
    <row r="856638" spans="68:68" customFormat="1">
      <c r="BP856638" s="90"/>
    </row>
    <row r="856639" spans="68:68" customFormat="1">
      <c r="BP856639" s="90"/>
    </row>
    <row r="856640" spans="68:68" customFormat="1">
      <c r="BP856640" s="90"/>
    </row>
    <row r="856641" spans="68:68" customFormat="1">
      <c r="BP856641" s="90"/>
    </row>
    <row r="856642" spans="68:68" customFormat="1">
      <c r="BP856642" s="90"/>
    </row>
    <row r="856643" spans="68:68" customFormat="1">
      <c r="BP856643" s="90"/>
    </row>
    <row r="856644" spans="68:68" customFormat="1">
      <c r="BP856644" s="90"/>
    </row>
    <row r="856645" spans="68:68" customFormat="1">
      <c r="BP856645" s="90"/>
    </row>
    <row r="856646" spans="68:68" customFormat="1">
      <c r="BP856646" s="90"/>
    </row>
    <row r="856647" spans="68:68" customFormat="1">
      <c r="BP856647" s="90"/>
    </row>
    <row r="856648" spans="68:68" customFormat="1">
      <c r="BP856648" s="90"/>
    </row>
    <row r="856649" spans="68:68" customFormat="1">
      <c r="BP856649" s="90"/>
    </row>
    <row r="856650" spans="68:68" customFormat="1">
      <c r="BP856650" s="90"/>
    </row>
    <row r="856651" spans="68:68" customFormat="1">
      <c r="BP856651" s="90"/>
    </row>
    <row r="856652" spans="68:68" customFormat="1">
      <c r="BP856652" s="90"/>
    </row>
    <row r="856653" spans="68:68" customFormat="1">
      <c r="BP856653" s="90"/>
    </row>
    <row r="856654" spans="68:68" customFormat="1">
      <c r="BP856654" s="90"/>
    </row>
    <row r="856655" spans="68:68" customFormat="1">
      <c r="BP856655" s="90"/>
    </row>
    <row r="856656" spans="68:68" customFormat="1">
      <c r="BP856656" s="90"/>
    </row>
    <row r="856657" spans="68:68" customFormat="1">
      <c r="BP856657" s="90"/>
    </row>
    <row r="856658" spans="68:68" customFormat="1">
      <c r="BP856658" s="90"/>
    </row>
    <row r="856659" spans="68:68" customFormat="1">
      <c r="BP856659" s="90"/>
    </row>
    <row r="856660" spans="68:68" customFormat="1">
      <c r="BP856660" s="90"/>
    </row>
    <row r="856661" spans="68:68" customFormat="1">
      <c r="BP856661" s="90"/>
    </row>
    <row r="856662" spans="68:68" customFormat="1">
      <c r="BP856662" s="90"/>
    </row>
    <row r="856663" spans="68:68" customFormat="1">
      <c r="BP856663" s="90"/>
    </row>
    <row r="856664" spans="68:68" customFormat="1">
      <c r="BP856664" s="90"/>
    </row>
    <row r="856665" spans="68:68" customFormat="1">
      <c r="BP856665" s="90"/>
    </row>
    <row r="856666" spans="68:68" customFormat="1">
      <c r="BP856666" s="90"/>
    </row>
    <row r="856667" spans="68:68" customFormat="1">
      <c r="BP856667" s="90"/>
    </row>
    <row r="856668" spans="68:68" customFormat="1">
      <c r="BP856668" s="90"/>
    </row>
    <row r="856669" spans="68:68" customFormat="1">
      <c r="BP856669" s="90"/>
    </row>
    <row r="856670" spans="68:68" customFormat="1">
      <c r="BP856670" s="90"/>
    </row>
    <row r="856671" spans="68:68" customFormat="1">
      <c r="BP856671" s="90"/>
    </row>
    <row r="856672" spans="68:68" customFormat="1">
      <c r="BP856672" s="90"/>
    </row>
    <row r="856673" spans="68:68" customFormat="1">
      <c r="BP856673" s="90"/>
    </row>
    <row r="856674" spans="68:68" customFormat="1">
      <c r="BP856674" s="90"/>
    </row>
    <row r="856675" spans="68:68" customFormat="1">
      <c r="BP856675" s="90"/>
    </row>
    <row r="856676" spans="68:68" customFormat="1">
      <c r="BP856676" s="90"/>
    </row>
    <row r="856677" spans="68:68" customFormat="1">
      <c r="BP856677" s="90"/>
    </row>
    <row r="856678" spans="68:68" customFormat="1">
      <c r="BP856678" s="90"/>
    </row>
    <row r="856679" spans="68:68" customFormat="1">
      <c r="BP856679" s="90"/>
    </row>
    <row r="856680" spans="68:68" customFormat="1">
      <c r="BP856680" s="90"/>
    </row>
    <row r="856681" spans="68:68" customFormat="1">
      <c r="BP856681" s="90"/>
    </row>
    <row r="856682" spans="68:68" customFormat="1">
      <c r="BP856682" s="90"/>
    </row>
    <row r="856683" spans="68:68" customFormat="1">
      <c r="BP856683" s="90"/>
    </row>
    <row r="856684" spans="68:68" customFormat="1">
      <c r="BP856684" s="90"/>
    </row>
    <row r="856685" spans="68:68" customFormat="1">
      <c r="BP856685" s="90"/>
    </row>
    <row r="856686" spans="68:68" customFormat="1">
      <c r="BP856686" s="90"/>
    </row>
    <row r="856687" spans="68:68" customFormat="1">
      <c r="BP856687" s="90"/>
    </row>
    <row r="856688" spans="68:68" customFormat="1">
      <c r="BP856688" s="90"/>
    </row>
    <row r="856689" spans="68:68" customFormat="1">
      <c r="BP856689" s="90"/>
    </row>
    <row r="856690" spans="68:68" customFormat="1">
      <c r="BP856690" s="90"/>
    </row>
    <row r="856691" spans="68:68" customFormat="1">
      <c r="BP856691" s="90"/>
    </row>
    <row r="856692" spans="68:68" customFormat="1">
      <c r="BP856692" s="90"/>
    </row>
    <row r="856693" spans="68:68" customFormat="1">
      <c r="BP856693" s="90"/>
    </row>
    <row r="856694" spans="68:68" customFormat="1">
      <c r="BP856694" s="90"/>
    </row>
    <row r="856695" spans="68:68" customFormat="1">
      <c r="BP856695" s="90"/>
    </row>
    <row r="856696" spans="68:68" customFormat="1">
      <c r="BP856696" s="90"/>
    </row>
    <row r="856697" spans="68:68" customFormat="1">
      <c r="BP856697" s="90"/>
    </row>
    <row r="856698" spans="68:68" customFormat="1">
      <c r="BP856698" s="90"/>
    </row>
    <row r="856699" spans="68:68" customFormat="1">
      <c r="BP856699" s="90"/>
    </row>
    <row r="856700" spans="68:68" customFormat="1">
      <c r="BP856700" s="90"/>
    </row>
    <row r="856701" spans="68:68" customFormat="1">
      <c r="BP856701" s="90"/>
    </row>
    <row r="856702" spans="68:68" customFormat="1">
      <c r="BP856702" s="90"/>
    </row>
    <row r="856703" spans="68:68" customFormat="1">
      <c r="BP856703" s="90"/>
    </row>
    <row r="856704" spans="68:68" customFormat="1">
      <c r="BP856704" s="90"/>
    </row>
    <row r="856705" spans="68:68" customFormat="1">
      <c r="BP856705" s="90"/>
    </row>
    <row r="856706" spans="68:68" customFormat="1">
      <c r="BP856706" s="90"/>
    </row>
    <row r="856707" spans="68:68" customFormat="1">
      <c r="BP856707" s="90"/>
    </row>
    <row r="856708" spans="68:68" customFormat="1">
      <c r="BP856708" s="90"/>
    </row>
    <row r="856709" spans="68:68" customFormat="1">
      <c r="BP856709" s="90"/>
    </row>
    <row r="856710" spans="68:68" customFormat="1">
      <c r="BP856710" s="90"/>
    </row>
    <row r="856711" spans="68:68" customFormat="1">
      <c r="BP856711" s="90"/>
    </row>
    <row r="856712" spans="68:68" customFormat="1">
      <c r="BP856712" s="90"/>
    </row>
    <row r="856713" spans="68:68" customFormat="1">
      <c r="BP856713" s="90"/>
    </row>
    <row r="856714" spans="68:68" customFormat="1">
      <c r="BP856714" s="90"/>
    </row>
    <row r="856715" spans="68:68" customFormat="1">
      <c r="BP856715" s="90"/>
    </row>
    <row r="856716" spans="68:68" customFormat="1">
      <c r="BP856716" s="90"/>
    </row>
    <row r="856717" spans="68:68" customFormat="1">
      <c r="BP856717" s="90"/>
    </row>
    <row r="856718" spans="68:68" customFormat="1">
      <c r="BP856718" s="90"/>
    </row>
    <row r="856719" spans="68:68" customFormat="1">
      <c r="BP856719" s="90"/>
    </row>
    <row r="856720" spans="68:68" customFormat="1">
      <c r="BP856720" s="90"/>
    </row>
    <row r="856721" spans="68:68" customFormat="1">
      <c r="BP856721" s="90"/>
    </row>
    <row r="856722" spans="68:68" customFormat="1">
      <c r="BP856722" s="90"/>
    </row>
    <row r="856723" spans="68:68" customFormat="1">
      <c r="BP856723" s="90"/>
    </row>
    <row r="856724" spans="68:68" customFormat="1">
      <c r="BP856724" s="90"/>
    </row>
    <row r="856725" spans="68:68" customFormat="1">
      <c r="BP856725" s="90"/>
    </row>
    <row r="856726" spans="68:68" customFormat="1">
      <c r="BP856726" s="90"/>
    </row>
    <row r="856727" spans="68:68" customFormat="1">
      <c r="BP856727" s="90"/>
    </row>
    <row r="856728" spans="68:68" customFormat="1">
      <c r="BP856728" s="90"/>
    </row>
    <row r="856729" spans="68:68" customFormat="1">
      <c r="BP856729" s="90"/>
    </row>
    <row r="856730" spans="68:68" customFormat="1">
      <c r="BP856730" s="90"/>
    </row>
    <row r="856731" spans="68:68" customFormat="1">
      <c r="BP856731" s="90"/>
    </row>
    <row r="856732" spans="68:68" customFormat="1">
      <c r="BP856732" s="90"/>
    </row>
    <row r="856733" spans="68:68" customFormat="1">
      <c r="BP856733" s="90"/>
    </row>
    <row r="856734" spans="68:68" customFormat="1">
      <c r="BP856734" s="90"/>
    </row>
    <row r="856735" spans="68:68" customFormat="1">
      <c r="BP856735" s="90"/>
    </row>
    <row r="856736" spans="68:68" customFormat="1">
      <c r="BP856736" s="90"/>
    </row>
    <row r="856737" spans="68:68" customFormat="1">
      <c r="BP856737" s="90"/>
    </row>
    <row r="856738" spans="68:68" customFormat="1">
      <c r="BP856738" s="90"/>
    </row>
    <row r="856739" spans="68:68" customFormat="1">
      <c r="BP856739" s="90"/>
    </row>
    <row r="856740" spans="68:68" customFormat="1">
      <c r="BP856740" s="90"/>
    </row>
    <row r="856741" spans="68:68" customFormat="1">
      <c r="BP856741" s="90"/>
    </row>
    <row r="856742" spans="68:68" customFormat="1">
      <c r="BP856742" s="90"/>
    </row>
    <row r="856743" spans="68:68" customFormat="1">
      <c r="BP856743" s="90"/>
    </row>
    <row r="856744" spans="68:68" customFormat="1">
      <c r="BP856744" s="90"/>
    </row>
    <row r="856745" spans="68:68" customFormat="1">
      <c r="BP856745" s="90"/>
    </row>
    <row r="856746" spans="68:68" customFormat="1">
      <c r="BP856746" s="90"/>
    </row>
    <row r="856747" spans="68:68" customFormat="1">
      <c r="BP856747" s="90"/>
    </row>
    <row r="856748" spans="68:68" customFormat="1">
      <c r="BP856748" s="90"/>
    </row>
    <row r="856749" spans="68:68" customFormat="1">
      <c r="BP856749" s="90"/>
    </row>
    <row r="856750" spans="68:68" customFormat="1">
      <c r="BP856750" s="90"/>
    </row>
    <row r="856751" spans="68:68" customFormat="1">
      <c r="BP856751" s="90"/>
    </row>
    <row r="856752" spans="68:68" customFormat="1">
      <c r="BP856752" s="90"/>
    </row>
    <row r="856753" spans="68:68" customFormat="1">
      <c r="BP856753" s="90"/>
    </row>
    <row r="856754" spans="68:68" customFormat="1">
      <c r="BP856754" s="90"/>
    </row>
    <row r="856755" spans="68:68" customFormat="1">
      <c r="BP856755" s="90"/>
    </row>
    <row r="856756" spans="68:68" customFormat="1">
      <c r="BP856756" s="90"/>
    </row>
    <row r="856757" spans="68:68" customFormat="1">
      <c r="BP856757" s="90"/>
    </row>
    <row r="856758" spans="68:68" customFormat="1">
      <c r="BP856758" s="90"/>
    </row>
    <row r="856759" spans="68:68" customFormat="1">
      <c r="BP856759" s="90"/>
    </row>
    <row r="856760" spans="68:68" customFormat="1">
      <c r="BP856760" s="90"/>
    </row>
    <row r="856761" spans="68:68" customFormat="1">
      <c r="BP856761" s="90"/>
    </row>
    <row r="856762" spans="68:68" customFormat="1">
      <c r="BP856762" s="90"/>
    </row>
    <row r="856763" spans="68:68" customFormat="1">
      <c r="BP856763" s="90"/>
    </row>
    <row r="856764" spans="68:68" customFormat="1">
      <c r="BP856764" s="90"/>
    </row>
    <row r="856765" spans="68:68" customFormat="1">
      <c r="BP856765" s="90"/>
    </row>
    <row r="856766" spans="68:68" customFormat="1">
      <c r="BP856766" s="90"/>
    </row>
    <row r="856767" spans="68:68" customFormat="1">
      <c r="BP856767" s="90"/>
    </row>
    <row r="856768" spans="68:68" customFormat="1">
      <c r="BP856768" s="90"/>
    </row>
    <row r="856769" spans="68:68" customFormat="1">
      <c r="BP856769" s="90"/>
    </row>
    <row r="856770" spans="68:68" customFormat="1">
      <c r="BP856770" s="90"/>
    </row>
    <row r="856771" spans="68:68" customFormat="1">
      <c r="BP856771" s="90"/>
    </row>
    <row r="856772" spans="68:68" customFormat="1">
      <c r="BP856772" s="90"/>
    </row>
    <row r="856773" spans="68:68" customFormat="1">
      <c r="BP856773" s="90"/>
    </row>
    <row r="856774" spans="68:68" customFormat="1">
      <c r="BP856774" s="90"/>
    </row>
    <row r="856775" spans="68:68" customFormat="1">
      <c r="BP856775" s="90"/>
    </row>
    <row r="856776" spans="68:68" customFormat="1">
      <c r="BP856776" s="90"/>
    </row>
    <row r="856777" spans="68:68" customFormat="1">
      <c r="BP856777" s="90"/>
    </row>
    <row r="856778" spans="68:68" customFormat="1">
      <c r="BP856778" s="90"/>
    </row>
    <row r="856779" spans="68:68" customFormat="1">
      <c r="BP856779" s="90"/>
    </row>
    <row r="856780" spans="68:68" customFormat="1">
      <c r="BP856780" s="90"/>
    </row>
    <row r="856781" spans="68:68" customFormat="1">
      <c r="BP856781" s="90"/>
    </row>
    <row r="856782" spans="68:68" customFormat="1">
      <c r="BP856782" s="90"/>
    </row>
    <row r="856783" spans="68:68" customFormat="1">
      <c r="BP856783" s="90"/>
    </row>
    <row r="856784" spans="68:68" customFormat="1">
      <c r="BP856784" s="90"/>
    </row>
    <row r="856785" spans="68:68" customFormat="1">
      <c r="BP856785" s="90"/>
    </row>
    <row r="856786" spans="68:68" customFormat="1">
      <c r="BP856786" s="90"/>
    </row>
    <row r="856787" spans="68:68" customFormat="1">
      <c r="BP856787" s="90"/>
    </row>
    <row r="856788" spans="68:68" customFormat="1">
      <c r="BP856788" s="90"/>
    </row>
    <row r="856789" spans="68:68" customFormat="1">
      <c r="BP856789" s="90"/>
    </row>
    <row r="856790" spans="68:68" customFormat="1">
      <c r="BP856790" s="90"/>
    </row>
    <row r="856791" spans="68:68" customFormat="1">
      <c r="BP856791" s="90"/>
    </row>
    <row r="856792" spans="68:68" customFormat="1">
      <c r="BP856792" s="90"/>
    </row>
    <row r="856793" spans="68:68" customFormat="1">
      <c r="BP856793" s="90"/>
    </row>
    <row r="856794" spans="68:68" customFormat="1">
      <c r="BP856794" s="90"/>
    </row>
    <row r="856795" spans="68:68" customFormat="1">
      <c r="BP856795" s="90"/>
    </row>
    <row r="856796" spans="68:68" customFormat="1">
      <c r="BP856796" s="90"/>
    </row>
    <row r="856797" spans="68:68" customFormat="1">
      <c r="BP856797" s="90"/>
    </row>
    <row r="856798" spans="68:68" customFormat="1">
      <c r="BP856798" s="90"/>
    </row>
    <row r="856799" spans="68:68" customFormat="1">
      <c r="BP856799" s="90"/>
    </row>
    <row r="856800" spans="68:68" customFormat="1">
      <c r="BP856800" s="90"/>
    </row>
    <row r="856801" spans="68:68" customFormat="1">
      <c r="BP856801" s="90"/>
    </row>
    <row r="856802" spans="68:68" customFormat="1">
      <c r="BP856802" s="90"/>
    </row>
    <row r="856803" spans="68:68" customFormat="1">
      <c r="BP856803" s="90"/>
    </row>
    <row r="856804" spans="68:68" customFormat="1">
      <c r="BP856804" s="90"/>
    </row>
    <row r="856805" spans="68:68" customFormat="1">
      <c r="BP856805" s="90"/>
    </row>
    <row r="856806" spans="68:68" customFormat="1">
      <c r="BP856806" s="90"/>
    </row>
    <row r="856807" spans="68:68" customFormat="1">
      <c r="BP856807" s="90"/>
    </row>
    <row r="856808" spans="68:68" customFormat="1">
      <c r="BP856808" s="90"/>
    </row>
    <row r="856809" spans="68:68" customFormat="1">
      <c r="BP856809" s="90"/>
    </row>
    <row r="856810" spans="68:68" customFormat="1">
      <c r="BP856810" s="90"/>
    </row>
    <row r="856811" spans="68:68" customFormat="1">
      <c r="BP856811" s="90"/>
    </row>
    <row r="856812" spans="68:68" customFormat="1">
      <c r="BP856812" s="90"/>
    </row>
    <row r="856813" spans="68:68" customFormat="1">
      <c r="BP856813" s="90"/>
    </row>
    <row r="856814" spans="68:68" customFormat="1">
      <c r="BP856814" s="90"/>
    </row>
    <row r="856815" spans="68:68" customFormat="1">
      <c r="BP856815" s="90"/>
    </row>
    <row r="856816" spans="68:68" customFormat="1">
      <c r="BP856816" s="90"/>
    </row>
    <row r="856817" spans="68:68" customFormat="1">
      <c r="BP856817" s="90"/>
    </row>
    <row r="856818" spans="68:68" customFormat="1">
      <c r="BP856818" s="90"/>
    </row>
    <row r="856819" spans="68:68" customFormat="1">
      <c r="BP856819" s="90"/>
    </row>
    <row r="856820" spans="68:68" customFormat="1">
      <c r="BP856820" s="90"/>
    </row>
    <row r="856821" spans="68:68" customFormat="1">
      <c r="BP856821" s="90"/>
    </row>
    <row r="856822" spans="68:68" customFormat="1">
      <c r="BP856822" s="90"/>
    </row>
    <row r="856823" spans="68:68" customFormat="1">
      <c r="BP856823" s="90"/>
    </row>
    <row r="856824" spans="68:68" customFormat="1">
      <c r="BP856824" s="90"/>
    </row>
    <row r="856825" spans="68:68" customFormat="1">
      <c r="BP856825" s="90"/>
    </row>
    <row r="856826" spans="68:68" customFormat="1">
      <c r="BP856826" s="90"/>
    </row>
    <row r="856827" spans="68:68" customFormat="1">
      <c r="BP856827" s="90"/>
    </row>
    <row r="856828" spans="68:68" customFormat="1">
      <c r="BP856828" s="90"/>
    </row>
    <row r="856829" spans="68:68" customFormat="1">
      <c r="BP856829" s="90"/>
    </row>
    <row r="856830" spans="68:68" customFormat="1">
      <c r="BP856830" s="90"/>
    </row>
    <row r="856831" spans="68:68" customFormat="1">
      <c r="BP856831" s="90"/>
    </row>
    <row r="856832" spans="68:68" customFormat="1">
      <c r="BP856832" s="90"/>
    </row>
    <row r="856833" spans="68:68" customFormat="1">
      <c r="BP856833" s="90"/>
    </row>
    <row r="856834" spans="68:68" customFormat="1">
      <c r="BP856834" s="90"/>
    </row>
    <row r="856835" spans="68:68" customFormat="1">
      <c r="BP856835" s="90"/>
    </row>
    <row r="856836" spans="68:68" customFormat="1">
      <c r="BP856836" s="90"/>
    </row>
    <row r="856837" spans="68:68" customFormat="1">
      <c r="BP856837" s="90"/>
    </row>
    <row r="856838" spans="68:68" customFormat="1">
      <c r="BP856838" s="90"/>
    </row>
    <row r="856839" spans="68:68" customFormat="1">
      <c r="BP856839" s="90"/>
    </row>
    <row r="856840" spans="68:68" customFormat="1">
      <c r="BP856840" s="90"/>
    </row>
    <row r="856841" spans="68:68" customFormat="1">
      <c r="BP856841" s="90"/>
    </row>
    <row r="856842" spans="68:68" customFormat="1">
      <c r="BP856842" s="90"/>
    </row>
    <row r="856843" spans="68:68" customFormat="1">
      <c r="BP856843" s="90"/>
    </row>
    <row r="856844" spans="68:68" customFormat="1">
      <c r="BP856844" s="90"/>
    </row>
    <row r="856845" spans="68:68" customFormat="1">
      <c r="BP856845" s="90"/>
    </row>
    <row r="856846" spans="68:68" customFormat="1">
      <c r="BP856846" s="90"/>
    </row>
    <row r="856847" spans="68:68" customFormat="1">
      <c r="BP856847" s="90"/>
    </row>
    <row r="856848" spans="68:68" customFormat="1">
      <c r="BP856848" s="90"/>
    </row>
    <row r="856849" spans="68:68" customFormat="1">
      <c r="BP856849" s="90"/>
    </row>
    <row r="856850" spans="68:68" customFormat="1">
      <c r="BP856850" s="90"/>
    </row>
    <row r="856851" spans="68:68" customFormat="1">
      <c r="BP856851" s="90"/>
    </row>
    <row r="856852" spans="68:68" customFormat="1">
      <c r="BP856852" s="90"/>
    </row>
    <row r="856853" spans="68:68" customFormat="1">
      <c r="BP856853" s="90"/>
    </row>
    <row r="856854" spans="68:68" customFormat="1">
      <c r="BP856854" s="90"/>
    </row>
    <row r="856855" spans="68:68" customFormat="1">
      <c r="BP856855" s="90"/>
    </row>
    <row r="856856" spans="68:68" customFormat="1">
      <c r="BP856856" s="90"/>
    </row>
    <row r="856857" spans="68:68" customFormat="1">
      <c r="BP856857" s="90"/>
    </row>
    <row r="856858" spans="68:68" customFormat="1">
      <c r="BP856858" s="90"/>
    </row>
    <row r="856859" spans="68:68" customFormat="1">
      <c r="BP856859" s="90"/>
    </row>
    <row r="856860" spans="68:68" customFormat="1">
      <c r="BP856860" s="90"/>
    </row>
    <row r="856861" spans="68:68" customFormat="1">
      <c r="BP856861" s="90"/>
    </row>
    <row r="856862" spans="68:68" customFormat="1">
      <c r="BP856862" s="90"/>
    </row>
    <row r="856863" spans="68:68" customFormat="1">
      <c r="BP856863" s="90"/>
    </row>
    <row r="856864" spans="68:68" customFormat="1">
      <c r="BP856864" s="90"/>
    </row>
    <row r="856865" spans="68:68" customFormat="1">
      <c r="BP856865" s="90"/>
    </row>
    <row r="856866" spans="68:68" customFormat="1">
      <c r="BP856866" s="90"/>
    </row>
    <row r="856867" spans="68:68" customFormat="1">
      <c r="BP856867" s="90"/>
    </row>
    <row r="856868" spans="68:68" customFormat="1">
      <c r="BP856868" s="90"/>
    </row>
    <row r="856869" spans="68:68" customFormat="1">
      <c r="BP856869" s="90"/>
    </row>
    <row r="856870" spans="68:68" customFormat="1">
      <c r="BP856870" s="90"/>
    </row>
    <row r="856871" spans="68:68" customFormat="1">
      <c r="BP856871" s="90"/>
    </row>
    <row r="856872" spans="68:68" customFormat="1">
      <c r="BP856872" s="90"/>
    </row>
    <row r="856873" spans="68:68" customFormat="1">
      <c r="BP856873" s="90"/>
    </row>
    <row r="856874" spans="68:68" customFormat="1">
      <c r="BP856874" s="90"/>
    </row>
    <row r="856875" spans="68:68" customFormat="1">
      <c r="BP856875" s="90"/>
    </row>
    <row r="856876" spans="68:68" customFormat="1">
      <c r="BP856876" s="90"/>
    </row>
    <row r="856877" spans="68:68" customFormat="1">
      <c r="BP856877" s="90"/>
    </row>
    <row r="856878" spans="68:68" customFormat="1">
      <c r="BP856878" s="90"/>
    </row>
    <row r="856879" spans="68:68" customFormat="1">
      <c r="BP856879" s="90"/>
    </row>
    <row r="856880" spans="68:68" customFormat="1">
      <c r="BP856880" s="90"/>
    </row>
    <row r="856881" spans="68:68" customFormat="1">
      <c r="BP856881" s="90"/>
    </row>
    <row r="856882" spans="68:68" customFormat="1">
      <c r="BP856882" s="90"/>
    </row>
    <row r="856883" spans="68:68" customFormat="1">
      <c r="BP856883" s="90"/>
    </row>
    <row r="856884" spans="68:68" customFormat="1">
      <c r="BP856884" s="90"/>
    </row>
    <row r="856885" spans="68:68" customFormat="1">
      <c r="BP856885" s="90"/>
    </row>
    <row r="856886" spans="68:68" customFormat="1">
      <c r="BP856886" s="90"/>
    </row>
    <row r="856887" spans="68:68" customFormat="1">
      <c r="BP856887" s="90"/>
    </row>
    <row r="856888" spans="68:68" customFormat="1">
      <c r="BP856888" s="90"/>
    </row>
    <row r="856889" spans="68:68" customFormat="1">
      <c r="BP856889" s="90"/>
    </row>
    <row r="856890" spans="68:68" customFormat="1">
      <c r="BP856890" s="90"/>
    </row>
    <row r="856891" spans="68:68" customFormat="1">
      <c r="BP856891" s="90"/>
    </row>
    <row r="856892" spans="68:68" customFormat="1">
      <c r="BP856892" s="90"/>
    </row>
    <row r="856893" spans="68:68" customFormat="1">
      <c r="BP856893" s="90"/>
    </row>
    <row r="856894" spans="68:68" customFormat="1">
      <c r="BP856894" s="90"/>
    </row>
    <row r="856895" spans="68:68" customFormat="1">
      <c r="BP856895" s="90"/>
    </row>
    <row r="856896" spans="68:68" customFormat="1">
      <c r="BP856896" s="90"/>
    </row>
    <row r="856897" spans="68:68" customFormat="1">
      <c r="BP856897" s="90"/>
    </row>
    <row r="856898" spans="68:68" customFormat="1">
      <c r="BP856898" s="90"/>
    </row>
    <row r="856899" spans="68:68" customFormat="1">
      <c r="BP856899" s="90"/>
    </row>
    <row r="856900" spans="68:68" customFormat="1">
      <c r="BP856900" s="90"/>
    </row>
    <row r="856901" spans="68:68" customFormat="1">
      <c r="BP856901" s="90"/>
    </row>
    <row r="856902" spans="68:68" customFormat="1">
      <c r="BP856902" s="90"/>
    </row>
    <row r="856903" spans="68:68" customFormat="1">
      <c r="BP856903" s="90"/>
    </row>
    <row r="856904" spans="68:68" customFormat="1">
      <c r="BP856904" s="90"/>
    </row>
    <row r="856905" spans="68:68" customFormat="1">
      <c r="BP856905" s="90"/>
    </row>
    <row r="856906" spans="68:68" customFormat="1">
      <c r="BP856906" s="90"/>
    </row>
    <row r="856907" spans="68:68" customFormat="1">
      <c r="BP856907" s="90"/>
    </row>
    <row r="856908" spans="68:68" customFormat="1">
      <c r="BP856908" s="90"/>
    </row>
    <row r="856909" spans="68:68" customFormat="1">
      <c r="BP856909" s="90"/>
    </row>
    <row r="856910" spans="68:68" customFormat="1">
      <c r="BP856910" s="90"/>
    </row>
    <row r="856911" spans="68:68" customFormat="1">
      <c r="BP856911" s="90"/>
    </row>
    <row r="856912" spans="68:68" customFormat="1">
      <c r="BP856912" s="90"/>
    </row>
    <row r="856913" spans="68:68" customFormat="1">
      <c r="BP856913" s="90"/>
    </row>
    <row r="856914" spans="68:68" customFormat="1">
      <c r="BP856914" s="90"/>
    </row>
    <row r="856915" spans="68:68" customFormat="1">
      <c r="BP856915" s="90"/>
    </row>
    <row r="856916" spans="68:68" customFormat="1">
      <c r="BP856916" s="90"/>
    </row>
    <row r="856917" spans="68:68" customFormat="1">
      <c r="BP856917" s="90"/>
    </row>
    <row r="856918" spans="68:68" customFormat="1">
      <c r="BP856918" s="90"/>
    </row>
    <row r="856919" spans="68:68" customFormat="1">
      <c r="BP856919" s="90"/>
    </row>
    <row r="856920" spans="68:68" customFormat="1">
      <c r="BP856920" s="90"/>
    </row>
    <row r="856921" spans="68:68" customFormat="1">
      <c r="BP856921" s="90"/>
    </row>
    <row r="856922" spans="68:68" customFormat="1">
      <c r="BP856922" s="90"/>
    </row>
    <row r="856923" spans="68:68" customFormat="1">
      <c r="BP856923" s="90"/>
    </row>
    <row r="856924" spans="68:68" customFormat="1">
      <c r="BP856924" s="90"/>
    </row>
    <row r="856925" spans="68:68" customFormat="1">
      <c r="BP856925" s="90"/>
    </row>
    <row r="856926" spans="68:68" customFormat="1">
      <c r="BP856926" s="90"/>
    </row>
    <row r="856927" spans="68:68" customFormat="1">
      <c r="BP856927" s="90"/>
    </row>
    <row r="856928" spans="68:68" customFormat="1">
      <c r="BP856928" s="90"/>
    </row>
    <row r="856929" spans="68:68" customFormat="1">
      <c r="BP856929" s="90"/>
    </row>
    <row r="856930" spans="68:68" customFormat="1">
      <c r="BP856930" s="90"/>
    </row>
    <row r="856931" spans="68:68" customFormat="1">
      <c r="BP856931" s="90"/>
    </row>
    <row r="856932" spans="68:68" customFormat="1">
      <c r="BP856932" s="90"/>
    </row>
    <row r="856933" spans="68:68" customFormat="1">
      <c r="BP856933" s="90"/>
    </row>
    <row r="856934" spans="68:68" customFormat="1">
      <c r="BP856934" s="90"/>
    </row>
    <row r="856935" spans="68:68" customFormat="1">
      <c r="BP856935" s="90"/>
    </row>
    <row r="856936" spans="68:68" customFormat="1">
      <c r="BP856936" s="90"/>
    </row>
    <row r="856937" spans="68:68" customFormat="1">
      <c r="BP856937" s="90"/>
    </row>
    <row r="856938" spans="68:68" customFormat="1">
      <c r="BP856938" s="90"/>
    </row>
    <row r="856939" spans="68:68" customFormat="1">
      <c r="BP856939" s="90"/>
    </row>
    <row r="856940" spans="68:68" customFormat="1">
      <c r="BP856940" s="90"/>
    </row>
    <row r="856941" spans="68:68" customFormat="1">
      <c r="BP856941" s="90"/>
    </row>
    <row r="856942" spans="68:68" customFormat="1">
      <c r="BP856942" s="90"/>
    </row>
    <row r="856943" spans="68:68" customFormat="1">
      <c r="BP856943" s="90"/>
    </row>
    <row r="856944" spans="68:68" customFormat="1">
      <c r="BP856944" s="90"/>
    </row>
    <row r="856945" spans="68:68" customFormat="1">
      <c r="BP856945" s="90"/>
    </row>
    <row r="856946" spans="68:68" customFormat="1">
      <c r="BP856946" s="90"/>
    </row>
    <row r="856947" spans="68:68" customFormat="1">
      <c r="BP856947" s="90"/>
    </row>
    <row r="856948" spans="68:68" customFormat="1">
      <c r="BP856948" s="90"/>
    </row>
    <row r="856949" spans="68:68" customFormat="1">
      <c r="BP856949" s="90"/>
    </row>
    <row r="856950" spans="68:68" customFormat="1">
      <c r="BP856950" s="90"/>
    </row>
    <row r="856951" spans="68:68" customFormat="1">
      <c r="BP856951" s="90"/>
    </row>
    <row r="856952" spans="68:68" customFormat="1">
      <c r="BP856952" s="90"/>
    </row>
    <row r="856953" spans="68:68" customFormat="1">
      <c r="BP856953" s="90"/>
    </row>
    <row r="856954" spans="68:68" customFormat="1">
      <c r="BP856954" s="90"/>
    </row>
    <row r="856955" spans="68:68" customFormat="1">
      <c r="BP856955" s="90"/>
    </row>
    <row r="856956" spans="68:68" customFormat="1">
      <c r="BP856956" s="90"/>
    </row>
    <row r="856957" spans="68:68" customFormat="1">
      <c r="BP856957" s="90"/>
    </row>
    <row r="856958" spans="68:68" customFormat="1">
      <c r="BP856958" s="90"/>
    </row>
    <row r="856959" spans="68:68" customFormat="1">
      <c r="BP856959" s="90"/>
    </row>
    <row r="856960" spans="68:68" customFormat="1">
      <c r="BP856960" s="90"/>
    </row>
    <row r="856961" spans="68:68" customFormat="1">
      <c r="BP856961" s="90"/>
    </row>
    <row r="856962" spans="68:68" customFormat="1">
      <c r="BP856962" s="90"/>
    </row>
    <row r="856963" spans="68:68" customFormat="1">
      <c r="BP856963" s="90"/>
    </row>
    <row r="856964" spans="68:68" customFormat="1">
      <c r="BP856964" s="90"/>
    </row>
    <row r="856965" spans="68:68" customFormat="1">
      <c r="BP856965" s="90"/>
    </row>
    <row r="856966" spans="68:68" customFormat="1">
      <c r="BP856966" s="90"/>
    </row>
    <row r="856967" spans="68:68" customFormat="1">
      <c r="BP856967" s="90"/>
    </row>
    <row r="856968" spans="68:68" customFormat="1">
      <c r="BP856968" s="90"/>
    </row>
    <row r="856969" spans="68:68" customFormat="1">
      <c r="BP856969" s="90"/>
    </row>
    <row r="856970" spans="68:68" customFormat="1">
      <c r="BP856970" s="90"/>
    </row>
    <row r="856971" spans="68:68" customFormat="1">
      <c r="BP856971" s="90"/>
    </row>
    <row r="856972" spans="68:68" customFormat="1">
      <c r="BP856972" s="90"/>
    </row>
    <row r="856973" spans="68:68" customFormat="1">
      <c r="BP856973" s="90"/>
    </row>
    <row r="856974" spans="68:68" customFormat="1">
      <c r="BP856974" s="90"/>
    </row>
    <row r="856975" spans="68:68" customFormat="1">
      <c r="BP856975" s="90"/>
    </row>
    <row r="856976" spans="68:68" customFormat="1">
      <c r="BP856976" s="90"/>
    </row>
    <row r="856977" spans="68:68" customFormat="1">
      <c r="BP856977" s="90"/>
    </row>
    <row r="856978" spans="68:68" customFormat="1">
      <c r="BP856978" s="90"/>
    </row>
    <row r="856979" spans="68:68" customFormat="1">
      <c r="BP856979" s="90"/>
    </row>
    <row r="856980" spans="68:68" customFormat="1">
      <c r="BP856980" s="90"/>
    </row>
    <row r="856981" spans="68:68" customFormat="1">
      <c r="BP856981" s="90"/>
    </row>
    <row r="856982" spans="68:68" customFormat="1">
      <c r="BP856982" s="90"/>
    </row>
    <row r="856983" spans="68:68" customFormat="1">
      <c r="BP856983" s="90"/>
    </row>
    <row r="856984" spans="68:68" customFormat="1">
      <c r="BP856984" s="90"/>
    </row>
    <row r="856985" spans="68:68" customFormat="1">
      <c r="BP856985" s="90"/>
    </row>
    <row r="856986" spans="68:68" customFormat="1">
      <c r="BP856986" s="90"/>
    </row>
    <row r="856987" spans="68:68" customFormat="1">
      <c r="BP856987" s="90"/>
    </row>
    <row r="856988" spans="68:68" customFormat="1">
      <c r="BP856988" s="90"/>
    </row>
    <row r="856989" spans="68:68" customFormat="1">
      <c r="BP856989" s="90"/>
    </row>
    <row r="856990" spans="68:68" customFormat="1">
      <c r="BP856990" s="90"/>
    </row>
    <row r="856991" spans="68:68" customFormat="1">
      <c r="BP856991" s="90"/>
    </row>
    <row r="856992" spans="68:68" customFormat="1">
      <c r="BP856992" s="90"/>
    </row>
    <row r="856993" spans="68:68" customFormat="1">
      <c r="BP856993" s="90"/>
    </row>
    <row r="856994" spans="68:68" customFormat="1">
      <c r="BP856994" s="90"/>
    </row>
    <row r="856995" spans="68:68" customFormat="1">
      <c r="BP856995" s="90"/>
    </row>
    <row r="856996" spans="68:68" customFormat="1">
      <c r="BP856996" s="90"/>
    </row>
    <row r="856997" spans="68:68" customFormat="1">
      <c r="BP856997" s="90"/>
    </row>
    <row r="856998" spans="68:68" customFormat="1">
      <c r="BP856998" s="90"/>
    </row>
    <row r="856999" spans="68:68" customFormat="1">
      <c r="BP856999" s="90"/>
    </row>
    <row r="857000" spans="68:68" customFormat="1">
      <c r="BP857000" s="90"/>
    </row>
    <row r="857001" spans="68:68" customFormat="1">
      <c r="BP857001" s="90"/>
    </row>
    <row r="857002" spans="68:68" customFormat="1">
      <c r="BP857002" s="90"/>
    </row>
    <row r="857003" spans="68:68" customFormat="1">
      <c r="BP857003" s="90"/>
    </row>
    <row r="857004" spans="68:68" customFormat="1">
      <c r="BP857004" s="90"/>
    </row>
    <row r="857005" spans="68:68" customFormat="1">
      <c r="BP857005" s="90"/>
    </row>
    <row r="857006" spans="68:68" customFormat="1">
      <c r="BP857006" s="90"/>
    </row>
    <row r="857007" spans="68:68" customFormat="1">
      <c r="BP857007" s="90"/>
    </row>
    <row r="857008" spans="68:68" customFormat="1">
      <c r="BP857008" s="90"/>
    </row>
    <row r="857009" spans="68:68" customFormat="1">
      <c r="BP857009" s="90"/>
    </row>
    <row r="857010" spans="68:68" customFormat="1">
      <c r="BP857010" s="90"/>
    </row>
    <row r="857011" spans="68:68" customFormat="1">
      <c r="BP857011" s="90"/>
    </row>
    <row r="857012" spans="68:68" customFormat="1">
      <c r="BP857012" s="90"/>
    </row>
    <row r="857013" spans="68:68" customFormat="1">
      <c r="BP857013" s="90"/>
    </row>
    <row r="857014" spans="68:68" customFormat="1">
      <c r="BP857014" s="90"/>
    </row>
    <row r="857015" spans="68:68" customFormat="1">
      <c r="BP857015" s="90"/>
    </row>
    <row r="857016" spans="68:68" customFormat="1">
      <c r="BP857016" s="90"/>
    </row>
    <row r="857017" spans="68:68" customFormat="1">
      <c r="BP857017" s="90"/>
    </row>
    <row r="857018" spans="68:68" customFormat="1">
      <c r="BP857018" s="90"/>
    </row>
    <row r="857019" spans="68:68" customFormat="1">
      <c r="BP857019" s="90"/>
    </row>
    <row r="857020" spans="68:68" customFormat="1">
      <c r="BP857020" s="90"/>
    </row>
    <row r="857021" spans="68:68" customFormat="1">
      <c r="BP857021" s="90"/>
    </row>
    <row r="857022" spans="68:68" customFormat="1">
      <c r="BP857022" s="90"/>
    </row>
    <row r="857023" spans="68:68" customFormat="1">
      <c r="BP857023" s="90"/>
    </row>
    <row r="857024" spans="68:68" customFormat="1">
      <c r="BP857024" s="90"/>
    </row>
    <row r="857025" spans="68:68" customFormat="1">
      <c r="BP857025" s="90"/>
    </row>
    <row r="857026" spans="68:68" customFormat="1">
      <c r="BP857026" s="90"/>
    </row>
    <row r="857027" spans="68:68" customFormat="1">
      <c r="BP857027" s="90"/>
    </row>
    <row r="857028" spans="68:68" customFormat="1">
      <c r="BP857028" s="90"/>
    </row>
    <row r="857029" spans="68:68" customFormat="1">
      <c r="BP857029" s="90"/>
    </row>
    <row r="857030" spans="68:68" customFormat="1">
      <c r="BP857030" s="90"/>
    </row>
    <row r="857031" spans="68:68" customFormat="1">
      <c r="BP857031" s="90"/>
    </row>
    <row r="857032" spans="68:68" customFormat="1">
      <c r="BP857032" s="90"/>
    </row>
    <row r="857033" spans="68:68" customFormat="1">
      <c r="BP857033" s="90"/>
    </row>
    <row r="857034" spans="68:68" customFormat="1">
      <c r="BP857034" s="90"/>
    </row>
    <row r="857035" spans="68:68" customFormat="1">
      <c r="BP857035" s="90"/>
    </row>
    <row r="857036" spans="68:68" customFormat="1">
      <c r="BP857036" s="90"/>
    </row>
    <row r="857037" spans="68:68" customFormat="1">
      <c r="BP857037" s="90"/>
    </row>
    <row r="857038" spans="68:68" customFormat="1">
      <c r="BP857038" s="90"/>
    </row>
    <row r="857039" spans="68:68" customFormat="1">
      <c r="BP857039" s="90"/>
    </row>
    <row r="857040" spans="68:68" customFormat="1">
      <c r="BP857040" s="90"/>
    </row>
    <row r="857041" spans="68:68" customFormat="1">
      <c r="BP857041" s="90"/>
    </row>
    <row r="857042" spans="68:68" customFormat="1">
      <c r="BP857042" s="90"/>
    </row>
    <row r="857043" spans="68:68" customFormat="1">
      <c r="BP857043" s="90"/>
    </row>
    <row r="857044" spans="68:68" customFormat="1">
      <c r="BP857044" s="90"/>
    </row>
    <row r="857045" spans="68:68" customFormat="1">
      <c r="BP857045" s="90"/>
    </row>
    <row r="857046" spans="68:68" customFormat="1">
      <c r="BP857046" s="90"/>
    </row>
    <row r="857047" spans="68:68" customFormat="1">
      <c r="BP857047" s="90"/>
    </row>
    <row r="857048" spans="68:68" customFormat="1">
      <c r="BP857048" s="90"/>
    </row>
    <row r="857049" spans="68:68" customFormat="1">
      <c r="BP857049" s="90"/>
    </row>
    <row r="857050" spans="68:68" customFormat="1">
      <c r="BP857050" s="90"/>
    </row>
    <row r="857051" spans="68:68" customFormat="1">
      <c r="BP857051" s="90"/>
    </row>
    <row r="857052" spans="68:68" customFormat="1">
      <c r="BP857052" s="90"/>
    </row>
    <row r="857053" spans="68:68" customFormat="1">
      <c r="BP857053" s="90"/>
    </row>
    <row r="857054" spans="68:68" customFormat="1">
      <c r="BP857054" s="90"/>
    </row>
    <row r="857055" spans="68:68" customFormat="1">
      <c r="BP857055" s="90"/>
    </row>
    <row r="857056" spans="68:68" customFormat="1">
      <c r="BP857056" s="90"/>
    </row>
    <row r="857057" spans="68:68" customFormat="1">
      <c r="BP857057" s="90"/>
    </row>
    <row r="857058" spans="68:68" customFormat="1">
      <c r="BP857058" s="90"/>
    </row>
    <row r="857059" spans="68:68" customFormat="1">
      <c r="BP857059" s="90"/>
    </row>
    <row r="857060" spans="68:68" customFormat="1">
      <c r="BP857060" s="90"/>
    </row>
    <row r="857061" spans="68:68" customFormat="1">
      <c r="BP857061" s="90"/>
    </row>
    <row r="857062" spans="68:68" customFormat="1">
      <c r="BP857062" s="90"/>
    </row>
    <row r="857063" spans="68:68" customFormat="1">
      <c r="BP857063" s="90"/>
    </row>
    <row r="857064" spans="68:68" customFormat="1">
      <c r="BP857064" s="90"/>
    </row>
    <row r="857065" spans="68:68" customFormat="1">
      <c r="BP857065" s="90"/>
    </row>
    <row r="857066" spans="68:68" customFormat="1">
      <c r="BP857066" s="90"/>
    </row>
    <row r="857067" spans="68:68" customFormat="1">
      <c r="BP857067" s="90"/>
    </row>
    <row r="857068" spans="68:68" customFormat="1">
      <c r="BP857068" s="90"/>
    </row>
    <row r="857069" spans="68:68" customFormat="1">
      <c r="BP857069" s="90"/>
    </row>
    <row r="857070" spans="68:68" customFormat="1">
      <c r="BP857070" s="90"/>
    </row>
    <row r="857071" spans="68:68" customFormat="1">
      <c r="BP857071" s="90"/>
    </row>
    <row r="857072" spans="68:68" customFormat="1">
      <c r="BP857072" s="90"/>
    </row>
    <row r="857073" spans="68:68" customFormat="1">
      <c r="BP857073" s="90"/>
    </row>
    <row r="857074" spans="68:68" customFormat="1">
      <c r="BP857074" s="90"/>
    </row>
    <row r="857075" spans="68:68" customFormat="1">
      <c r="BP857075" s="90"/>
    </row>
    <row r="857076" spans="68:68" customFormat="1">
      <c r="BP857076" s="90"/>
    </row>
    <row r="857077" spans="68:68" customFormat="1">
      <c r="BP857077" s="90"/>
    </row>
    <row r="857078" spans="68:68" customFormat="1">
      <c r="BP857078" s="90"/>
    </row>
    <row r="857079" spans="68:68" customFormat="1">
      <c r="BP857079" s="90"/>
    </row>
    <row r="857080" spans="68:68" customFormat="1">
      <c r="BP857080" s="90"/>
    </row>
    <row r="857081" spans="68:68" customFormat="1">
      <c r="BP857081" s="90"/>
    </row>
    <row r="857082" spans="68:68" customFormat="1">
      <c r="BP857082" s="90"/>
    </row>
    <row r="857083" spans="68:68" customFormat="1">
      <c r="BP857083" s="90"/>
    </row>
    <row r="857084" spans="68:68" customFormat="1">
      <c r="BP857084" s="90"/>
    </row>
    <row r="857085" spans="68:68" customFormat="1">
      <c r="BP857085" s="90"/>
    </row>
    <row r="857086" spans="68:68" customFormat="1">
      <c r="BP857086" s="90"/>
    </row>
    <row r="857087" spans="68:68" customFormat="1">
      <c r="BP857087" s="90"/>
    </row>
    <row r="857088" spans="68:68" customFormat="1">
      <c r="BP857088" s="90"/>
    </row>
    <row r="857089" spans="68:68" customFormat="1">
      <c r="BP857089" s="90"/>
    </row>
    <row r="857090" spans="68:68" customFormat="1">
      <c r="BP857090" s="90"/>
    </row>
    <row r="857091" spans="68:68" customFormat="1">
      <c r="BP857091" s="90"/>
    </row>
    <row r="857092" spans="68:68" customFormat="1">
      <c r="BP857092" s="90"/>
    </row>
    <row r="857093" spans="68:68" customFormat="1">
      <c r="BP857093" s="90"/>
    </row>
    <row r="857094" spans="68:68" customFormat="1">
      <c r="BP857094" s="90"/>
    </row>
    <row r="857095" spans="68:68" customFormat="1">
      <c r="BP857095" s="90"/>
    </row>
    <row r="857096" spans="68:68" customFormat="1">
      <c r="BP857096" s="90"/>
    </row>
    <row r="857097" spans="68:68" customFormat="1">
      <c r="BP857097" s="90"/>
    </row>
    <row r="857098" spans="68:68" customFormat="1">
      <c r="BP857098" s="90"/>
    </row>
    <row r="857099" spans="68:68" customFormat="1">
      <c r="BP857099" s="90"/>
    </row>
    <row r="857100" spans="68:68" customFormat="1">
      <c r="BP857100" s="90"/>
    </row>
    <row r="857101" spans="68:68" customFormat="1">
      <c r="BP857101" s="90"/>
    </row>
    <row r="857102" spans="68:68" customFormat="1">
      <c r="BP857102" s="90"/>
    </row>
    <row r="857103" spans="68:68" customFormat="1">
      <c r="BP857103" s="90"/>
    </row>
    <row r="857104" spans="68:68" customFormat="1">
      <c r="BP857104" s="90"/>
    </row>
    <row r="857105" spans="68:68" customFormat="1">
      <c r="BP857105" s="90"/>
    </row>
    <row r="857106" spans="68:68" customFormat="1">
      <c r="BP857106" s="90"/>
    </row>
    <row r="857107" spans="68:68" customFormat="1">
      <c r="BP857107" s="90"/>
    </row>
    <row r="857108" spans="68:68" customFormat="1">
      <c r="BP857108" s="90"/>
    </row>
    <row r="857109" spans="68:68" customFormat="1">
      <c r="BP857109" s="90"/>
    </row>
    <row r="857110" spans="68:68" customFormat="1">
      <c r="BP857110" s="90"/>
    </row>
    <row r="857111" spans="68:68" customFormat="1">
      <c r="BP857111" s="90"/>
    </row>
    <row r="857112" spans="68:68" customFormat="1">
      <c r="BP857112" s="90"/>
    </row>
    <row r="857113" spans="68:68" customFormat="1">
      <c r="BP857113" s="90"/>
    </row>
    <row r="857114" spans="68:68" customFormat="1">
      <c r="BP857114" s="90"/>
    </row>
    <row r="857115" spans="68:68" customFormat="1">
      <c r="BP857115" s="90"/>
    </row>
    <row r="857116" spans="68:68" customFormat="1">
      <c r="BP857116" s="90"/>
    </row>
    <row r="857117" spans="68:68" customFormat="1">
      <c r="BP857117" s="90"/>
    </row>
    <row r="857118" spans="68:68" customFormat="1">
      <c r="BP857118" s="90"/>
    </row>
    <row r="857119" spans="68:68" customFormat="1">
      <c r="BP857119" s="90"/>
    </row>
    <row r="857120" spans="68:68" customFormat="1">
      <c r="BP857120" s="90"/>
    </row>
    <row r="857121" spans="68:68" customFormat="1">
      <c r="BP857121" s="90"/>
    </row>
    <row r="857122" spans="68:68" customFormat="1">
      <c r="BP857122" s="90"/>
    </row>
    <row r="857123" spans="68:68" customFormat="1">
      <c r="BP857123" s="90"/>
    </row>
    <row r="857124" spans="68:68" customFormat="1">
      <c r="BP857124" s="90"/>
    </row>
    <row r="857125" spans="68:68" customFormat="1">
      <c r="BP857125" s="90"/>
    </row>
    <row r="857126" spans="68:68" customFormat="1">
      <c r="BP857126" s="90"/>
    </row>
    <row r="857127" spans="68:68" customFormat="1">
      <c r="BP857127" s="90"/>
    </row>
    <row r="857128" spans="68:68" customFormat="1">
      <c r="BP857128" s="90"/>
    </row>
    <row r="857129" spans="68:68" customFormat="1">
      <c r="BP857129" s="90"/>
    </row>
    <row r="857130" spans="68:68" customFormat="1">
      <c r="BP857130" s="90"/>
    </row>
    <row r="857131" spans="68:68" customFormat="1">
      <c r="BP857131" s="90"/>
    </row>
    <row r="857132" spans="68:68" customFormat="1">
      <c r="BP857132" s="90"/>
    </row>
    <row r="857133" spans="68:68" customFormat="1">
      <c r="BP857133" s="90"/>
    </row>
    <row r="857134" spans="68:68" customFormat="1">
      <c r="BP857134" s="90"/>
    </row>
    <row r="857135" spans="68:68" customFormat="1">
      <c r="BP857135" s="90"/>
    </row>
    <row r="857136" spans="68:68" customFormat="1">
      <c r="BP857136" s="90"/>
    </row>
    <row r="857137" spans="68:68" customFormat="1">
      <c r="BP857137" s="90"/>
    </row>
    <row r="857138" spans="68:68" customFormat="1">
      <c r="BP857138" s="90"/>
    </row>
    <row r="857139" spans="68:68" customFormat="1">
      <c r="BP857139" s="90"/>
    </row>
    <row r="857140" spans="68:68" customFormat="1">
      <c r="BP857140" s="90"/>
    </row>
    <row r="857141" spans="68:68" customFormat="1">
      <c r="BP857141" s="90"/>
    </row>
    <row r="857142" spans="68:68" customFormat="1">
      <c r="BP857142" s="90"/>
    </row>
    <row r="857143" spans="68:68" customFormat="1">
      <c r="BP857143" s="90"/>
    </row>
    <row r="857144" spans="68:68" customFormat="1">
      <c r="BP857144" s="90"/>
    </row>
    <row r="857145" spans="68:68" customFormat="1">
      <c r="BP857145" s="90"/>
    </row>
    <row r="857146" spans="68:68" customFormat="1">
      <c r="BP857146" s="90"/>
    </row>
    <row r="857147" spans="68:68" customFormat="1">
      <c r="BP857147" s="90"/>
    </row>
    <row r="857148" spans="68:68" customFormat="1">
      <c r="BP857148" s="90"/>
    </row>
    <row r="857149" spans="68:68" customFormat="1">
      <c r="BP857149" s="90"/>
    </row>
    <row r="857150" spans="68:68" customFormat="1">
      <c r="BP857150" s="90"/>
    </row>
    <row r="857151" spans="68:68" customFormat="1">
      <c r="BP857151" s="90"/>
    </row>
    <row r="857152" spans="68:68" customFormat="1">
      <c r="BP857152" s="90"/>
    </row>
    <row r="857153" spans="68:68" customFormat="1">
      <c r="BP857153" s="90"/>
    </row>
    <row r="857154" spans="68:68" customFormat="1">
      <c r="BP857154" s="90"/>
    </row>
    <row r="857155" spans="68:68" customFormat="1">
      <c r="BP857155" s="90"/>
    </row>
    <row r="857156" spans="68:68" customFormat="1">
      <c r="BP857156" s="90"/>
    </row>
    <row r="857157" spans="68:68" customFormat="1">
      <c r="BP857157" s="90"/>
    </row>
    <row r="857158" spans="68:68" customFormat="1">
      <c r="BP857158" s="90"/>
    </row>
    <row r="857159" spans="68:68" customFormat="1">
      <c r="BP857159" s="90"/>
    </row>
    <row r="857160" spans="68:68" customFormat="1">
      <c r="BP857160" s="90"/>
    </row>
    <row r="857161" spans="68:68" customFormat="1">
      <c r="BP857161" s="90"/>
    </row>
    <row r="857162" spans="68:68" customFormat="1">
      <c r="BP857162" s="90"/>
    </row>
    <row r="857163" spans="68:68" customFormat="1">
      <c r="BP857163" s="90"/>
    </row>
    <row r="857164" spans="68:68" customFormat="1">
      <c r="BP857164" s="90"/>
    </row>
    <row r="857165" spans="68:68" customFormat="1">
      <c r="BP857165" s="90"/>
    </row>
    <row r="857166" spans="68:68" customFormat="1">
      <c r="BP857166" s="90"/>
    </row>
    <row r="857167" spans="68:68" customFormat="1">
      <c r="BP857167" s="90"/>
    </row>
    <row r="857168" spans="68:68" customFormat="1">
      <c r="BP857168" s="90"/>
    </row>
    <row r="857169" spans="68:68" customFormat="1">
      <c r="BP857169" s="90"/>
    </row>
    <row r="857170" spans="68:68" customFormat="1">
      <c r="BP857170" s="90"/>
    </row>
    <row r="857171" spans="68:68" customFormat="1">
      <c r="BP857171" s="90"/>
    </row>
    <row r="857172" spans="68:68" customFormat="1">
      <c r="BP857172" s="90"/>
    </row>
    <row r="857173" spans="68:68" customFormat="1">
      <c r="BP857173" s="90"/>
    </row>
    <row r="857174" spans="68:68" customFormat="1">
      <c r="BP857174" s="90"/>
    </row>
    <row r="857175" spans="68:68" customFormat="1">
      <c r="BP857175" s="90"/>
    </row>
    <row r="857176" spans="68:68" customFormat="1">
      <c r="BP857176" s="90"/>
    </row>
    <row r="857177" spans="68:68" customFormat="1">
      <c r="BP857177" s="90"/>
    </row>
    <row r="857178" spans="68:68" customFormat="1">
      <c r="BP857178" s="90"/>
    </row>
    <row r="857179" spans="68:68" customFormat="1">
      <c r="BP857179" s="90"/>
    </row>
    <row r="857180" spans="68:68" customFormat="1">
      <c r="BP857180" s="90"/>
    </row>
    <row r="857181" spans="68:68" customFormat="1">
      <c r="BP857181" s="90"/>
    </row>
    <row r="857182" spans="68:68" customFormat="1">
      <c r="BP857182" s="90"/>
    </row>
    <row r="857183" spans="68:68" customFormat="1">
      <c r="BP857183" s="90"/>
    </row>
    <row r="857184" spans="68:68" customFormat="1">
      <c r="BP857184" s="90"/>
    </row>
    <row r="857185" spans="68:68" customFormat="1">
      <c r="BP857185" s="90"/>
    </row>
    <row r="857186" spans="68:68" customFormat="1">
      <c r="BP857186" s="90"/>
    </row>
    <row r="857187" spans="68:68" customFormat="1">
      <c r="BP857187" s="90"/>
    </row>
    <row r="857188" spans="68:68" customFormat="1">
      <c r="BP857188" s="90"/>
    </row>
    <row r="857189" spans="68:68" customFormat="1">
      <c r="BP857189" s="90"/>
    </row>
    <row r="857190" spans="68:68" customFormat="1">
      <c r="BP857190" s="90"/>
    </row>
    <row r="857191" spans="68:68" customFormat="1">
      <c r="BP857191" s="90"/>
    </row>
    <row r="857192" spans="68:68" customFormat="1">
      <c r="BP857192" s="90"/>
    </row>
    <row r="857193" spans="68:68" customFormat="1">
      <c r="BP857193" s="90"/>
    </row>
    <row r="857194" spans="68:68" customFormat="1">
      <c r="BP857194" s="90"/>
    </row>
    <row r="857195" spans="68:68" customFormat="1">
      <c r="BP857195" s="90"/>
    </row>
    <row r="857196" spans="68:68" customFormat="1">
      <c r="BP857196" s="90"/>
    </row>
    <row r="857197" spans="68:68" customFormat="1">
      <c r="BP857197" s="90"/>
    </row>
    <row r="857198" spans="68:68" customFormat="1">
      <c r="BP857198" s="90"/>
    </row>
    <row r="857199" spans="68:68" customFormat="1">
      <c r="BP857199" s="90"/>
    </row>
    <row r="857200" spans="68:68" customFormat="1">
      <c r="BP857200" s="90"/>
    </row>
    <row r="857201" spans="68:68" customFormat="1">
      <c r="BP857201" s="90"/>
    </row>
    <row r="857202" spans="68:68" customFormat="1">
      <c r="BP857202" s="90"/>
    </row>
    <row r="857203" spans="68:68" customFormat="1">
      <c r="BP857203" s="90"/>
    </row>
    <row r="857204" spans="68:68" customFormat="1">
      <c r="BP857204" s="90"/>
    </row>
    <row r="857205" spans="68:68" customFormat="1">
      <c r="BP857205" s="90"/>
    </row>
    <row r="857206" spans="68:68" customFormat="1">
      <c r="BP857206" s="90"/>
    </row>
    <row r="857207" spans="68:68" customFormat="1">
      <c r="BP857207" s="90"/>
    </row>
    <row r="857208" spans="68:68" customFormat="1">
      <c r="BP857208" s="90"/>
    </row>
    <row r="857209" spans="68:68" customFormat="1">
      <c r="BP857209" s="90"/>
    </row>
    <row r="857210" spans="68:68" customFormat="1">
      <c r="BP857210" s="90"/>
    </row>
    <row r="857211" spans="68:68" customFormat="1">
      <c r="BP857211" s="90"/>
    </row>
    <row r="857212" spans="68:68" customFormat="1">
      <c r="BP857212" s="90"/>
    </row>
    <row r="857213" spans="68:68" customFormat="1">
      <c r="BP857213" s="90"/>
    </row>
    <row r="857214" spans="68:68" customFormat="1">
      <c r="BP857214" s="90"/>
    </row>
    <row r="857215" spans="68:68" customFormat="1">
      <c r="BP857215" s="90"/>
    </row>
    <row r="857216" spans="68:68" customFormat="1">
      <c r="BP857216" s="90"/>
    </row>
    <row r="857217" spans="68:68" customFormat="1">
      <c r="BP857217" s="90"/>
    </row>
    <row r="857218" spans="68:68" customFormat="1">
      <c r="BP857218" s="90"/>
    </row>
    <row r="857219" spans="68:68" customFormat="1">
      <c r="BP857219" s="90"/>
    </row>
    <row r="857220" spans="68:68" customFormat="1">
      <c r="BP857220" s="90"/>
    </row>
    <row r="857221" spans="68:68" customFormat="1">
      <c r="BP857221" s="90"/>
    </row>
    <row r="857222" spans="68:68" customFormat="1">
      <c r="BP857222" s="90"/>
    </row>
    <row r="857223" spans="68:68" customFormat="1">
      <c r="BP857223" s="90"/>
    </row>
    <row r="857224" spans="68:68" customFormat="1">
      <c r="BP857224" s="90"/>
    </row>
    <row r="857225" spans="68:68" customFormat="1">
      <c r="BP857225" s="90"/>
    </row>
    <row r="857226" spans="68:68" customFormat="1">
      <c r="BP857226" s="90"/>
    </row>
    <row r="857227" spans="68:68" customFormat="1">
      <c r="BP857227" s="90"/>
    </row>
    <row r="857228" spans="68:68" customFormat="1">
      <c r="BP857228" s="90"/>
    </row>
    <row r="857229" spans="68:68" customFormat="1">
      <c r="BP857229" s="90"/>
    </row>
    <row r="857230" spans="68:68" customFormat="1">
      <c r="BP857230" s="90"/>
    </row>
    <row r="857231" spans="68:68" customFormat="1">
      <c r="BP857231" s="90"/>
    </row>
    <row r="857232" spans="68:68" customFormat="1">
      <c r="BP857232" s="90"/>
    </row>
    <row r="857233" spans="68:68" customFormat="1">
      <c r="BP857233" s="90"/>
    </row>
    <row r="857234" spans="68:68" customFormat="1">
      <c r="BP857234" s="90"/>
    </row>
    <row r="857235" spans="68:68" customFormat="1">
      <c r="BP857235" s="90"/>
    </row>
    <row r="857236" spans="68:68" customFormat="1">
      <c r="BP857236" s="90"/>
    </row>
    <row r="857237" spans="68:68" customFormat="1">
      <c r="BP857237" s="90"/>
    </row>
    <row r="857238" spans="68:68" customFormat="1">
      <c r="BP857238" s="90"/>
    </row>
    <row r="857239" spans="68:68" customFormat="1">
      <c r="BP857239" s="90"/>
    </row>
    <row r="857240" spans="68:68" customFormat="1">
      <c r="BP857240" s="90"/>
    </row>
    <row r="857241" spans="68:68" customFormat="1">
      <c r="BP857241" s="90"/>
    </row>
    <row r="857242" spans="68:68" customFormat="1">
      <c r="BP857242" s="90"/>
    </row>
    <row r="857243" spans="68:68" customFormat="1">
      <c r="BP857243" s="90"/>
    </row>
    <row r="857244" spans="68:68" customFormat="1">
      <c r="BP857244" s="90"/>
    </row>
    <row r="857245" spans="68:68" customFormat="1">
      <c r="BP857245" s="90"/>
    </row>
    <row r="857246" spans="68:68" customFormat="1">
      <c r="BP857246" s="90"/>
    </row>
    <row r="857247" spans="68:68" customFormat="1">
      <c r="BP857247" s="90"/>
    </row>
    <row r="857248" spans="68:68" customFormat="1">
      <c r="BP857248" s="90"/>
    </row>
    <row r="857249" spans="68:68" customFormat="1">
      <c r="BP857249" s="90"/>
    </row>
    <row r="857250" spans="68:68" customFormat="1">
      <c r="BP857250" s="90"/>
    </row>
    <row r="857251" spans="68:68" customFormat="1">
      <c r="BP857251" s="90"/>
    </row>
    <row r="857252" spans="68:68" customFormat="1">
      <c r="BP857252" s="90"/>
    </row>
    <row r="857253" spans="68:68" customFormat="1">
      <c r="BP857253" s="90"/>
    </row>
    <row r="857254" spans="68:68" customFormat="1">
      <c r="BP857254" s="90"/>
    </row>
    <row r="857255" spans="68:68" customFormat="1">
      <c r="BP857255" s="90"/>
    </row>
    <row r="857256" spans="68:68" customFormat="1">
      <c r="BP857256" s="90"/>
    </row>
    <row r="857257" spans="68:68" customFormat="1">
      <c r="BP857257" s="90"/>
    </row>
    <row r="857258" spans="68:68" customFormat="1">
      <c r="BP857258" s="90"/>
    </row>
    <row r="857259" spans="68:68" customFormat="1">
      <c r="BP857259" s="90"/>
    </row>
    <row r="857260" spans="68:68" customFormat="1">
      <c r="BP857260" s="90"/>
    </row>
    <row r="857261" spans="68:68" customFormat="1">
      <c r="BP857261" s="90"/>
    </row>
    <row r="857262" spans="68:68" customFormat="1">
      <c r="BP857262" s="90"/>
    </row>
    <row r="857263" spans="68:68" customFormat="1">
      <c r="BP857263" s="90"/>
    </row>
    <row r="857264" spans="68:68" customFormat="1">
      <c r="BP857264" s="90"/>
    </row>
    <row r="857265" spans="68:68" customFormat="1">
      <c r="BP857265" s="90"/>
    </row>
    <row r="857266" spans="68:68" customFormat="1">
      <c r="BP857266" s="90"/>
    </row>
    <row r="857267" spans="68:68" customFormat="1">
      <c r="BP857267" s="90"/>
    </row>
    <row r="857268" spans="68:68" customFormat="1">
      <c r="BP857268" s="90"/>
    </row>
    <row r="857269" spans="68:68" customFormat="1">
      <c r="BP857269" s="90"/>
    </row>
    <row r="857270" spans="68:68" customFormat="1">
      <c r="BP857270" s="90"/>
    </row>
    <row r="857271" spans="68:68" customFormat="1">
      <c r="BP857271" s="90"/>
    </row>
    <row r="857272" spans="68:68" customFormat="1">
      <c r="BP857272" s="90"/>
    </row>
    <row r="857273" spans="68:68" customFormat="1">
      <c r="BP857273" s="90"/>
    </row>
    <row r="857274" spans="68:68" customFormat="1">
      <c r="BP857274" s="90"/>
    </row>
    <row r="857275" spans="68:68" customFormat="1">
      <c r="BP857275" s="90"/>
    </row>
    <row r="857276" spans="68:68" customFormat="1">
      <c r="BP857276" s="90"/>
    </row>
    <row r="857277" spans="68:68" customFormat="1">
      <c r="BP857277" s="90"/>
    </row>
    <row r="857278" spans="68:68" customFormat="1">
      <c r="BP857278" s="90"/>
    </row>
    <row r="857279" spans="68:68" customFormat="1">
      <c r="BP857279" s="90"/>
    </row>
    <row r="857280" spans="68:68" customFormat="1">
      <c r="BP857280" s="90"/>
    </row>
    <row r="857281" spans="68:68" customFormat="1">
      <c r="BP857281" s="90"/>
    </row>
    <row r="857282" spans="68:68" customFormat="1">
      <c r="BP857282" s="90"/>
    </row>
    <row r="857283" spans="68:68" customFormat="1">
      <c r="BP857283" s="90"/>
    </row>
    <row r="857284" spans="68:68" customFormat="1">
      <c r="BP857284" s="90"/>
    </row>
    <row r="857285" spans="68:68" customFormat="1">
      <c r="BP857285" s="90"/>
    </row>
    <row r="857286" spans="68:68" customFormat="1">
      <c r="BP857286" s="90"/>
    </row>
    <row r="857287" spans="68:68" customFormat="1">
      <c r="BP857287" s="90"/>
    </row>
    <row r="857288" spans="68:68" customFormat="1">
      <c r="BP857288" s="90"/>
    </row>
    <row r="857289" spans="68:68" customFormat="1">
      <c r="BP857289" s="90"/>
    </row>
    <row r="857290" spans="68:68" customFormat="1">
      <c r="BP857290" s="90"/>
    </row>
    <row r="857291" spans="68:68" customFormat="1">
      <c r="BP857291" s="90"/>
    </row>
    <row r="857292" spans="68:68" customFormat="1">
      <c r="BP857292" s="90"/>
    </row>
    <row r="857293" spans="68:68" customFormat="1">
      <c r="BP857293" s="90"/>
    </row>
    <row r="857294" spans="68:68" customFormat="1">
      <c r="BP857294" s="90"/>
    </row>
    <row r="857295" spans="68:68" customFormat="1">
      <c r="BP857295" s="90"/>
    </row>
    <row r="857296" spans="68:68" customFormat="1">
      <c r="BP857296" s="90"/>
    </row>
    <row r="857297" spans="68:68" customFormat="1">
      <c r="BP857297" s="90"/>
    </row>
    <row r="857298" spans="68:68" customFormat="1">
      <c r="BP857298" s="90"/>
    </row>
    <row r="857299" spans="68:68" customFormat="1">
      <c r="BP857299" s="90"/>
    </row>
    <row r="857300" spans="68:68" customFormat="1">
      <c r="BP857300" s="90"/>
    </row>
    <row r="857301" spans="68:68" customFormat="1">
      <c r="BP857301" s="90"/>
    </row>
    <row r="857302" spans="68:68" customFormat="1">
      <c r="BP857302" s="90"/>
    </row>
    <row r="857303" spans="68:68" customFormat="1">
      <c r="BP857303" s="90"/>
    </row>
    <row r="857304" spans="68:68" customFormat="1">
      <c r="BP857304" s="90"/>
    </row>
    <row r="857305" spans="68:68" customFormat="1">
      <c r="BP857305" s="90"/>
    </row>
    <row r="857306" spans="68:68" customFormat="1">
      <c r="BP857306" s="90"/>
    </row>
    <row r="857307" spans="68:68" customFormat="1">
      <c r="BP857307" s="90"/>
    </row>
    <row r="857308" spans="68:68" customFormat="1">
      <c r="BP857308" s="90"/>
    </row>
    <row r="857309" spans="68:68" customFormat="1">
      <c r="BP857309" s="90"/>
    </row>
    <row r="857310" spans="68:68" customFormat="1">
      <c r="BP857310" s="90"/>
    </row>
    <row r="857311" spans="68:68" customFormat="1">
      <c r="BP857311" s="90"/>
    </row>
    <row r="857312" spans="68:68" customFormat="1">
      <c r="BP857312" s="90"/>
    </row>
    <row r="857313" spans="68:68" customFormat="1">
      <c r="BP857313" s="90"/>
    </row>
    <row r="857314" spans="68:68" customFormat="1">
      <c r="BP857314" s="90"/>
    </row>
    <row r="857315" spans="68:68" customFormat="1">
      <c r="BP857315" s="90"/>
    </row>
    <row r="857316" spans="68:68" customFormat="1">
      <c r="BP857316" s="90"/>
    </row>
    <row r="857317" spans="68:68" customFormat="1">
      <c r="BP857317" s="90"/>
    </row>
    <row r="857318" spans="68:68" customFormat="1">
      <c r="BP857318" s="90"/>
    </row>
    <row r="857319" spans="68:68" customFormat="1">
      <c r="BP857319" s="90"/>
    </row>
    <row r="857320" spans="68:68" customFormat="1">
      <c r="BP857320" s="90"/>
    </row>
    <row r="857321" spans="68:68" customFormat="1">
      <c r="BP857321" s="90"/>
    </row>
    <row r="857322" spans="68:68" customFormat="1">
      <c r="BP857322" s="90"/>
    </row>
    <row r="857323" spans="68:68" customFormat="1">
      <c r="BP857323" s="90"/>
    </row>
    <row r="857324" spans="68:68" customFormat="1">
      <c r="BP857324" s="90"/>
    </row>
    <row r="857325" spans="68:68" customFormat="1">
      <c r="BP857325" s="90"/>
    </row>
    <row r="857326" spans="68:68" customFormat="1">
      <c r="BP857326" s="90"/>
    </row>
    <row r="857327" spans="68:68" customFormat="1">
      <c r="BP857327" s="90"/>
    </row>
    <row r="857328" spans="68:68" customFormat="1">
      <c r="BP857328" s="90"/>
    </row>
    <row r="857329" spans="68:68" customFormat="1">
      <c r="BP857329" s="90"/>
    </row>
    <row r="857330" spans="68:68" customFormat="1">
      <c r="BP857330" s="90"/>
    </row>
    <row r="857331" spans="68:68" customFormat="1">
      <c r="BP857331" s="90"/>
    </row>
    <row r="857332" spans="68:68" customFormat="1">
      <c r="BP857332" s="90"/>
    </row>
    <row r="857333" spans="68:68" customFormat="1">
      <c r="BP857333" s="90"/>
    </row>
    <row r="857334" spans="68:68" customFormat="1">
      <c r="BP857334" s="90"/>
    </row>
    <row r="857335" spans="68:68" customFormat="1">
      <c r="BP857335" s="90"/>
    </row>
    <row r="857336" spans="68:68" customFormat="1">
      <c r="BP857336" s="90"/>
    </row>
    <row r="857337" spans="68:68" customFormat="1">
      <c r="BP857337" s="90"/>
    </row>
    <row r="857338" spans="68:68" customFormat="1">
      <c r="BP857338" s="90"/>
    </row>
    <row r="857339" spans="68:68" customFormat="1">
      <c r="BP857339" s="90"/>
    </row>
    <row r="857340" spans="68:68" customFormat="1">
      <c r="BP857340" s="90"/>
    </row>
    <row r="857341" spans="68:68" customFormat="1">
      <c r="BP857341" s="90"/>
    </row>
    <row r="857342" spans="68:68" customFormat="1">
      <c r="BP857342" s="90"/>
    </row>
    <row r="857343" spans="68:68" customFormat="1">
      <c r="BP857343" s="90"/>
    </row>
    <row r="857344" spans="68:68" customFormat="1">
      <c r="BP857344" s="90"/>
    </row>
    <row r="857345" spans="68:68" customFormat="1">
      <c r="BP857345" s="90"/>
    </row>
    <row r="857346" spans="68:68" customFormat="1">
      <c r="BP857346" s="90"/>
    </row>
    <row r="857347" spans="68:68" customFormat="1">
      <c r="BP857347" s="90"/>
    </row>
    <row r="857348" spans="68:68" customFormat="1">
      <c r="BP857348" s="90"/>
    </row>
    <row r="857349" spans="68:68" customFormat="1">
      <c r="BP857349" s="90"/>
    </row>
    <row r="857350" spans="68:68" customFormat="1">
      <c r="BP857350" s="90"/>
    </row>
    <row r="857351" spans="68:68" customFormat="1">
      <c r="BP857351" s="90"/>
    </row>
    <row r="857352" spans="68:68" customFormat="1">
      <c r="BP857352" s="90"/>
    </row>
    <row r="857353" spans="68:68" customFormat="1">
      <c r="BP857353" s="90"/>
    </row>
    <row r="857354" spans="68:68" customFormat="1">
      <c r="BP857354" s="90"/>
    </row>
    <row r="857355" spans="68:68" customFormat="1">
      <c r="BP857355" s="90"/>
    </row>
    <row r="857356" spans="68:68" customFormat="1">
      <c r="BP857356" s="90"/>
    </row>
    <row r="857357" spans="68:68" customFormat="1">
      <c r="BP857357" s="90"/>
    </row>
    <row r="857358" spans="68:68" customFormat="1">
      <c r="BP857358" s="90"/>
    </row>
    <row r="857359" spans="68:68" customFormat="1">
      <c r="BP857359" s="90"/>
    </row>
    <row r="857360" spans="68:68" customFormat="1">
      <c r="BP857360" s="90"/>
    </row>
    <row r="857361" spans="68:68" customFormat="1">
      <c r="BP857361" s="90"/>
    </row>
    <row r="857362" spans="68:68" customFormat="1">
      <c r="BP857362" s="90"/>
    </row>
    <row r="857363" spans="68:68" customFormat="1">
      <c r="BP857363" s="90"/>
    </row>
    <row r="857364" spans="68:68" customFormat="1">
      <c r="BP857364" s="90"/>
    </row>
    <row r="857365" spans="68:68" customFormat="1">
      <c r="BP857365" s="90"/>
    </row>
    <row r="857366" spans="68:68" customFormat="1">
      <c r="BP857366" s="90"/>
    </row>
    <row r="857367" spans="68:68" customFormat="1">
      <c r="BP857367" s="90"/>
    </row>
    <row r="857368" spans="68:68" customFormat="1">
      <c r="BP857368" s="90"/>
    </row>
    <row r="857369" spans="68:68" customFormat="1">
      <c r="BP857369" s="90"/>
    </row>
    <row r="857370" spans="68:68" customFormat="1">
      <c r="BP857370" s="90"/>
    </row>
    <row r="857371" spans="68:68" customFormat="1">
      <c r="BP857371" s="90"/>
    </row>
    <row r="857372" spans="68:68" customFormat="1">
      <c r="BP857372" s="90"/>
    </row>
    <row r="857373" spans="68:68" customFormat="1">
      <c r="BP857373" s="90"/>
    </row>
    <row r="857374" spans="68:68" customFormat="1">
      <c r="BP857374" s="90"/>
    </row>
    <row r="857375" spans="68:68" customFormat="1">
      <c r="BP857375" s="90"/>
    </row>
    <row r="857376" spans="68:68" customFormat="1">
      <c r="BP857376" s="90"/>
    </row>
    <row r="857377" spans="68:68" customFormat="1">
      <c r="BP857377" s="90"/>
    </row>
    <row r="857378" spans="68:68" customFormat="1">
      <c r="BP857378" s="90"/>
    </row>
    <row r="857379" spans="68:68" customFormat="1">
      <c r="BP857379" s="90"/>
    </row>
    <row r="857380" spans="68:68" customFormat="1">
      <c r="BP857380" s="90"/>
    </row>
    <row r="857381" spans="68:68" customFormat="1">
      <c r="BP857381" s="90"/>
    </row>
    <row r="857382" spans="68:68" customFormat="1">
      <c r="BP857382" s="90"/>
    </row>
    <row r="857383" spans="68:68" customFormat="1">
      <c r="BP857383" s="90"/>
    </row>
    <row r="857384" spans="68:68" customFormat="1">
      <c r="BP857384" s="90"/>
    </row>
    <row r="857385" spans="68:68" customFormat="1">
      <c r="BP857385" s="90"/>
    </row>
    <row r="857386" spans="68:68" customFormat="1">
      <c r="BP857386" s="90"/>
    </row>
    <row r="857387" spans="68:68" customFormat="1">
      <c r="BP857387" s="90"/>
    </row>
    <row r="857388" spans="68:68" customFormat="1">
      <c r="BP857388" s="90"/>
    </row>
    <row r="857389" spans="68:68" customFormat="1">
      <c r="BP857389" s="90"/>
    </row>
    <row r="857390" spans="68:68" customFormat="1">
      <c r="BP857390" s="90"/>
    </row>
    <row r="857391" spans="68:68" customFormat="1">
      <c r="BP857391" s="90"/>
    </row>
    <row r="857392" spans="68:68" customFormat="1">
      <c r="BP857392" s="90"/>
    </row>
    <row r="857393" spans="68:68" customFormat="1">
      <c r="BP857393" s="90"/>
    </row>
    <row r="857394" spans="68:68" customFormat="1">
      <c r="BP857394" s="90"/>
    </row>
    <row r="857395" spans="68:68" customFormat="1">
      <c r="BP857395" s="90"/>
    </row>
    <row r="857396" spans="68:68" customFormat="1">
      <c r="BP857396" s="90"/>
    </row>
    <row r="857397" spans="68:68" customFormat="1">
      <c r="BP857397" s="90"/>
    </row>
    <row r="857398" spans="68:68" customFormat="1">
      <c r="BP857398" s="90"/>
    </row>
    <row r="857399" spans="68:68" customFormat="1">
      <c r="BP857399" s="90"/>
    </row>
    <row r="857400" spans="68:68" customFormat="1">
      <c r="BP857400" s="90"/>
    </row>
    <row r="857401" spans="68:68" customFormat="1">
      <c r="BP857401" s="90"/>
    </row>
    <row r="857402" spans="68:68" customFormat="1">
      <c r="BP857402" s="90"/>
    </row>
    <row r="857403" spans="68:68" customFormat="1">
      <c r="BP857403" s="90"/>
    </row>
    <row r="857404" spans="68:68" customFormat="1">
      <c r="BP857404" s="90"/>
    </row>
    <row r="857405" spans="68:68" customFormat="1">
      <c r="BP857405" s="90"/>
    </row>
    <row r="857406" spans="68:68" customFormat="1">
      <c r="BP857406" s="90"/>
    </row>
    <row r="857407" spans="68:68" customFormat="1">
      <c r="BP857407" s="90"/>
    </row>
    <row r="857408" spans="68:68" customFormat="1">
      <c r="BP857408" s="90"/>
    </row>
    <row r="857409" spans="68:68" customFormat="1">
      <c r="BP857409" s="90"/>
    </row>
    <row r="857410" spans="68:68" customFormat="1">
      <c r="BP857410" s="90"/>
    </row>
    <row r="857411" spans="68:68" customFormat="1">
      <c r="BP857411" s="90"/>
    </row>
    <row r="857412" spans="68:68" customFormat="1">
      <c r="BP857412" s="90"/>
    </row>
    <row r="857413" spans="68:68" customFormat="1">
      <c r="BP857413" s="90"/>
    </row>
    <row r="857414" spans="68:68" customFormat="1">
      <c r="BP857414" s="90"/>
    </row>
    <row r="857415" spans="68:68" customFormat="1">
      <c r="BP857415" s="90"/>
    </row>
    <row r="857416" spans="68:68" customFormat="1">
      <c r="BP857416" s="90"/>
    </row>
    <row r="857417" spans="68:68" customFormat="1">
      <c r="BP857417" s="90"/>
    </row>
    <row r="857418" spans="68:68" customFormat="1">
      <c r="BP857418" s="90"/>
    </row>
    <row r="857419" spans="68:68" customFormat="1">
      <c r="BP857419" s="90"/>
    </row>
    <row r="857420" spans="68:68" customFormat="1">
      <c r="BP857420" s="90"/>
    </row>
    <row r="857421" spans="68:68" customFormat="1">
      <c r="BP857421" s="90"/>
    </row>
    <row r="857422" spans="68:68" customFormat="1">
      <c r="BP857422" s="90"/>
    </row>
    <row r="857423" spans="68:68" customFormat="1">
      <c r="BP857423" s="90"/>
    </row>
    <row r="857424" spans="68:68" customFormat="1">
      <c r="BP857424" s="90"/>
    </row>
    <row r="857425" spans="68:68" customFormat="1">
      <c r="BP857425" s="90"/>
    </row>
    <row r="857426" spans="68:68" customFormat="1">
      <c r="BP857426" s="90"/>
    </row>
    <row r="857427" spans="68:68" customFormat="1">
      <c r="BP857427" s="90"/>
    </row>
    <row r="857428" spans="68:68" customFormat="1">
      <c r="BP857428" s="90"/>
    </row>
    <row r="857429" spans="68:68" customFormat="1">
      <c r="BP857429" s="90"/>
    </row>
    <row r="857430" spans="68:68" customFormat="1">
      <c r="BP857430" s="90"/>
    </row>
    <row r="857431" spans="68:68" customFormat="1">
      <c r="BP857431" s="90"/>
    </row>
    <row r="857432" spans="68:68" customFormat="1">
      <c r="BP857432" s="90"/>
    </row>
    <row r="857433" spans="68:68" customFormat="1">
      <c r="BP857433" s="90"/>
    </row>
    <row r="857434" spans="68:68" customFormat="1">
      <c r="BP857434" s="90"/>
    </row>
    <row r="857435" spans="68:68" customFormat="1">
      <c r="BP857435" s="90"/>
    </row>
    <row r="857436" spans="68:68" customFormat="1">
      <c r="BP857436" s="90"/>
    </row>
    <row r="857437" spans="68:68" customFormat="1">
      <c r="BP857437" s="90"/>
    </row>
    <row r="857438" spans="68:68" customFormat="1">
      <c r="BP857438" s="90"/>
    </row>
    <row r="857439" spans="68:68" customFormat="1">
      <c r="BP857439" s="90"/>
    </row>
    <row r="857440" spans="68:68" customFormat="1">
      <c r="BP857440" s="90"/>
    </row>
    <row r="857441" spans="68:68" customFormat="1">
      <c r="BP857441" s="90"/>
    </row>
    <row r="857442" spans="68:68" customFormat="1">
      <c r="BP857442" s="90"/>
    </row>
    <row r="857443" spans="68:68" customFormat="1">
      <c r="BP857443" s="90"/>
    </row>
    <row r="857444" spans="68:68" customFormat="1">
      <c r="BP857444" s="90"/>
    </row>
    <row r="857445" spans="68:68" customFormat="1">
      <c r="BP857445" s="90"/>
    </row>
    <row r="857446" spans="68:68" customFormat="1">
      <c r="BP857446" s="90"/>
    </row>
    <row r="857447" spans="68:68" customFormat="1">
      <c r="BP857447" s="90"/>
    </row>
    <row r="857448" spans="68:68" customFormat="1">
      <c r="BP857448" s="90"/>
    </row>
    <row r="857449" spans="68:68" customFormat="1">
      <c r="BP857449" s="90"/>
    </row>
    <row r="857450" spans="68:68" customFormat="1">
      <c r="BP857450" s="90"/>
    </row>
    <row r="857451" spans="68:68" customFormat="1">
      <c r="BP857451" s="90"/>
    </row>
    <row r="857452" spans="68:68" customFormat="1">
      <c r="BP857452" s="90"/>
    </row>
    <row r="857453" spans="68:68" customFormat="1">
      <c r="BP857453" s="90"/>
    </row>
    <row r="857454" spans="68:68" customFormat="1">
      <c r="BP857454" s="90"/>
    </row>
    <row r="857455" spans="68:68" customFormat="1">
      <c r="BP857455" s="90"/>
    </row>
    <row r="857456" spans="68:68" customFormat="1">
      <c r="BP857456" s="90"/>
    </row>
    <row r="857457" spans="68:68" customFormat="1">
      <c r="BP857457" s="90"/>
    </row>
    <row r="857458" spans="68:68" customFormat="1">
      <c r="BP857458" s="90"/>
    </row>
    <row r="857459" spans="68:68" customFormat="1">
      <c r="BP857459" s="90"/>
    </row>
    <row r="857460" spans="68:68" customFormat="1">
      <c r="BP857460" s="90"/>
    </row>
    <row r="857461" spans="68:68" customFormat="1">
      <c r="BP857461" s="90"/>
    </row>
    <row r="857462" spans="68:68" customFormat="1">
      <c r="BP857462" s="90"/>
    </row>
    <row r="857463" spans="68:68" customFormat="1">
      <c r="BP857463" s="90"/>
    </row>
    <row r="857464" spans="68:68" customFormat="1">
      <c r="BP857464" s="90"/>
    </row>
    <row r="857465" spans="68:68" customFormat="1">
      <c r="BP857465" s="90"/>
    </row>
    <row r="857466" spans="68:68" customFormat="1">
      <c r="BP857466" s="90"/>
    </row>
    <row r="857467" spans="68:68" customFormat="1">
      <c r="BP857467" s="90"/>
    </row>
    <row r="857468" spans="68:68" customFormat="1">
      <c r="BP857468" s="90"/>
    </row>
    <row r="857469" spans="68:68" customFormat="1">
      <c r="BP857469" s="90"/>
    </row>
    <row r="857470" spans="68:68" customFormat="1">
      <c r="BP857470" s="90"/>
    </row>
    <row r="857471" spans="68:68" customFormat="1">
      <c r="BP857471" s="90"/>
    </row>
    <row r="857472" spans="68:68" customFormat="1">
      <c r="BP857472" s="90"/>
    </row>
    <row r="857473" spans="68:68" customFormat="1">
      <c r="BP857473" s="90"/>
    </row>
    <row r="857474" spans="68:68" customFormat="1">
      <c r="BP857474" s="90"/>
    </row>
    <row r="857475" spans="68:68" customFormat="1">
      <c r="BP857475" s="90"/>
    </row>
    <row r="857476" spans="68:68" customFormat="1">
      <c r="BP857476" s="90"/>
    </row>
    <row r="857477" spans="68:68" customFormat="1">
      <c r="BP857477" s="90"/>
    </row>
    <row r="857478" spans="68:68" customFormat="1">
      <c r="BP857478" s="90"/>
    </row>
    <row r="857479" spans="68:68" customFormat="1">
      <c r="BP857479" s="90"/>
    </row>
    <row r="857480" spans="68:68" customFormat="1">
      <c r="BP857480" s="90"/>
    </row>
    <row r="857481" spans="68:68" customFormat="1">
      <c r="BP857481" s="90"/>
    </row>
    <row r="857482" spans="68:68" customFormat="1">
      <c r="BP857482" s="90"/>
    </row>
    <row r="857483" spans="68:68" customFormat="1">
      <c r="BP857483" s="90"/>
    </row>
    <row r="857484" spans="68:68" customFormat="1">
      <c r="BP857484" s="90"/>
    </row>
    <row r="857485" spans="68:68" customFormat="1">
      <c r="BP857485" s="90"/>
    </row>
    <row r="857486" spans="68:68" customFormat="1">
      <c r="BP857486" s="90"/>
    </row>
    <row r="857487" spans="68:68" customFormat="1">
      <c r="BP857487" s="90"/>
    </row>
    <row r="857488" spans="68:68" customFormat="1">
      <c r="BP857488" s="90"/>
    </row>
    <row r="857489" spans="68:68" customFormat="1">
      <c r="BP857489" s="90"/>
    </row>
    <row r="857490" spans="68:68" customFormat="1">
      <c r="BP857490" s="90"/>
    </row>
    <row r="857491" spans="68:68" customFormat="1">
      <c r="BP857491" s="90"/>
    </row>
    <row r="857492" spans="68:68" customFormat="1">
      <c r="BP857492" s="90"/>
    </row>
    <row r="857493" spans="68:68" customFormat="1">
      <c r="BP857493" s="90"/>
    </row>
    <row r="857494" spans="68:68" customFormat="1">
      <c r="BP857494" s="90"/>
    </row>
    <row r="857495" spans="68:68" customFormat="1">
      <c r="BP857495" s="90"/>
    </row>
    <row r="857496" spans="68:68" customFormat="1">
      <c r="BP857496" s="90"/>
    </row>
    <row r="857497" spans="68:68" customFormat="1">
      <c r="BP857497" s="90"/>
    </row>
    <row r="857498" spans="68:68" customFormat="1">
      <c r="BP857498" s="90"/>
    </row>
    <row r="857499" spans="68:68" customFormat="1">
      <c r="BP857499" s="90"/>
    </row>
    <row r="857500" spans="68:68" customFormat="1">
      <c r="BP857500" s="90"/>
    </row>
    <row r="857501" spans="68:68" customFormat="1">
      <c r="BP857501" s="90"/>
    </row>
    <row r="857502" spans="68:68" customFormat="1">
      <c r="BP857502" s="90"/>
    </row>
    <row r="857503" spans="68:68" customFormat="1">
      <c r="BP857503" s="90"/>
    </row>
    <row r="857504" spans="68:68" customFormat="1">
      <c r="BP857504" s="90"/>
    </row>
    <row r="857505" spans="68:68" customFormat="1">
      <c r="BP857505" s="90"/>
    </row>
    <row r="857506" spans="68:68" customFormat="1">
      <c r="BP857506" s="90"/>
    </row>
    <row r="857507" spans="68:68" customFormat="1">
      <c r="BP857507" s="90"/>
    </row>
    <row r="857508" spans="68:68" customFormat="1">
      <c r="BP857508" s="90"/>
    </row>
    <row r="857509" spans="68:68" customFormat="1">
      <c r="BP857509" s="90"/>
    </row>
    <row r="857510" spans="68:68" customFormat="1">
      <c r="BP857510" s="90"/>
    </row>
    <row r="857511" spans="68:68" customFormat="1">
      <c r="BP857511" s="90"/>
    </row>
    <row r="857512" spans="68:68" customFormat="1">
      <c r="BP857512" s="90"/>
    </row>
    <row r="857513" spans="68:68" customFormat="1">
      <c r="BP857513" s="90"/>
    </row>
    <row r="857514" spans="68:68" customFormat="1">
      <c r="BP857514" s="90"/>
    </row>
    <row r="857515" spans="68:68" customFormat="1">
      <c r="BP857515" s="90"/>
    </row>
    <row r="857516" spans="68:68" customFormat="1">
      <c r="BP857516" s="90"/>
    </row>
    <row r="857517" spans="68:68" customFormat="1">
      <c r="BP857517" s="90"/>
    </row>
    <row r="857518" spans="68:68" customFormat="1">
      <c r="BP857518" s="90"/>
    </row>
    <row r="857519" spans="68:68" customFormat="1">
      <c r="BP857519" s="90"/>
    </row>
    <row r="857520" spans="68:68" customFormat="1">
      <c r="BP857520" s="90"/>
    </row>
    <row r="857521" spans="68:68" customFormat="1">
      <c r="BP857521" s="90"/>
    </row>
    <row r="857522" spans="68:68" customFormat="1">
      <c r="BP857522" s="90"/>
    </row>
    <row r="857523" spans="68:68" customFormat="1">
      <c r="BP857523" s="90"/>
    </row>
    <row r="857524" spans="68:68" customFormat="1">
      <c r="BP857524" s="90"/>
    </row>
    <row r="857525" spans="68:68" customFormat="1">
      <c r="BP857525" s="90"/>
    </row>
    <row r="857526" spans="68:68" customFormat="1">
      <c r="BP857526" s="90"/>
    </row>
    <row r="857527" spans="68:68" customFormat="1">
      <c r="BP857527" s="90"/>
    </row>
    <row r="857528" spans="68:68" customFormat="1">
      <c r="BP857528" s="90"/>
    </row>
    <row r="857529" spans="68:68" customFormat="1">
      <c r="BP857529" s="90"/>
    </row>
    <row r="857530" spans="68:68" customFormat="1">
      <c r="BP857530" s="90"/>
    </row>
    <row r="857531" spans="68:68" customFormat="1">
      <c r="BP857531" s="90"/>
    </row>
    <row r="857532" spans="68:68" customFormat="1">
      <c r="BP857532" s="90"/>
    </row>
    <row r="857533" spans="68:68" customFormat="1">
      <c r="BP857533" s="90"/>
    </row>
    <row r="857534" spans="68:68" customFormat="1">
      <c r="BP857534" s="90"/>
    </row>
    <row r="857535" spans="68:68" customFormat="1">
      <c r="BP857535" s="90"/>
    </row>
    <row r="857536" spans="68:68" customFormat="1">
      <c r="BP857536" s="90"/>
    </row>
    <row r="857537" spans="68:68" customFormat="1">
      <c r="BP857537" s="90"/>
    </row>
    <row r="857538" spans="68:68" customFormat="1">
      <c r="BP857538" s="90"/>
    </row>
    <row r="857539" spans="68:68" customFormat="1">
      <c r="BP857539" s="90"/>
    </row>
    <row r="857540" spans="68:68" customFormat="1">
      <c r="BP857540" s="90"/>
    </row>
    <row r="857541" spans="68:68" customFormat="1">
      <c r="BP857541" s="90"/>
    </row>
    <row r="857542" spans="68:68" customFormat="1">
      <c r="BP857542" s="90"/>
    </row>
    <row r="857543" spans="68:68" customFormat="1">
      <c r="BP857543" s="90"/>
    </row>
    <row r="857544" spans="68:68" customFormat="1">
      <c r="BP857544" s="90"/>
    </row>
    <row r="857545" spans="68:68" customFormat="1">
      <c r="BP857545" s="90"/>
    </row>
    <row r="857546" spans="68:68" customFormat="1">
      <c r="BP857546" s="90"/>
    </row>
    <row r="857547" spans="68:68" customFormat="1">
      <c r="BP857547" s="90"/>
    </row>
    <row r="857548" spans="68:68" customFormat="1">
      <c r="BP857548" s="90"/>
    </row>
    <row r="857549" spans="68:68" customFormat="1">
      <c r="BP857549" s="90"/>
    </row>
    <row r="857550" spans="68:68" customFormat="1">
      <c r="BP857550" s="90"/>
    </row>
    <row r="857551" spans="68:68" customFormat="1">
      <c r="BP857551" s="90"/>
    </row>
    <row r="857552" spans="68:68" customFormat="1">
      <c r="BP857552" s="90"/>
    </row>
    <row r="857553" spans="68:68" customFormat="1">
      <c r="BP857553" s="90"/>
    </row>
    <row r="857554" spans="68:68" customFormat="1">
      <c r="BP857554" s="90"/>
    </row>
    <row r="857555" spans="68:68" customFormat="1">
      <c r="BP857555" s="90"/>
    </row>
    <row r="857556" spans="68:68" customFormat="1">
      <c r="BP857556" s="90"/>
    </row>
    <row r="857557" spans="68:68" customFormat="1">
      <c r="BP857557" s="90"/>
    </row>
    <row r="857558" spans="68:68" customFormat="1">
      <c r="BP857558" s="90"/>
    </row>
    <row r="857559" spans="68:68" customFormat="1">
      <c r="BP857559" s="90"/>
    </row>
    <row r="857560" spans="68:68" customFormat="1">
      <c r="BP857560" s="90"/>
    </row>
    <row r="857561" spans="68:68" customFormat="1">
      <c r="BP857561" s="90"/>
    </row>
    <row r="857562" spans="68:68" customFormat="1">
      <c r="BP857562" s="90"/>
    </row>
    <row r="857563" spans="68:68" customFormat="1">
      <c r="BP857563" s="90"/>
    </row>
    <row r="857564" spans="68:68" customFormat="1">
      <c r="BP857564" s="90"/>
    </row>
    <row r="857565" spans="68:68" customFormat="1">
      <c r="BP857565" s="90"/>
    </row>
    <row r="857566" spans="68:68" customFormat="1">
      <c r="BP857566" s="90"/>
    </row>
    <row r="857567" spans="68:68" customFormat="1">
      <c r="BP857567" s="90"/>
    </row>
    <row r="857568" spans="68:68" customFormat="1">
      <c r="BP857568" s="90"/>
    </row>
    <row r="857569" spans="68:68" customFormat="1">
      <c r="BP857569" s="90"/>
    </row>
    <row r="857570" spans="68:68" customFormat="1">
      <c r="BP857570" s="90"/>
    </row>
    <row r="857571" spans="68:68" customFormat="1">
      <c r="BP857571" s="90"/>
    </row>
    <row r="857572" spans="68:68" customFormat="1">
      <c r="BP857572" s="90"/>
    </row>
    <row r="857573" spans="68:68" customFormat="1">
      <c r="BP857573" s="90"/>
    </row>
    <row r="857574" spans="68:68" customFormat="1">
      <c r="BP857574" s="90"/>
    </row>
    <row r="857575" spans="68:68" customFormat="1">
      <c r="BP857575" s="90"/>
    </row>
    <row r="857576" spans="68:68" customFormat="1">
      <c r="BP857576" s="90"/>
    </row>
    <row r="857577" spans="68:68" customFormat="1">
      <c r="BP857577" s="90"/>
    </row>
    <row r="857578" spans="68:68" customFormat="1">
      <c r="BP857578" s="90"/>
    </row>
    <row r="857579" spans="68:68" customFormat="1">
      <c r="BP857579" s="90"/>
    </row>
    <row r="857580" spans="68:68" customFormat="1">
      <c r="BP857580" s="90"/>
    </row>
    <row r="857581" spans="68:68" customFormat="1">
      <c r="BP857581" s="90"/>
    </row>
    <row r="857582" spans="68:68" customFormat="1">
      <c r="BP857582" s="90"/>
    </row>
    <row r="857583" spans="68:68" customFormat="1">
      <c r="BP857583" s="90"/>
    </row>
    <row r="857584" spans="68:68" customFormat="1">
      <c r="BP857584" s="90"/>
    </row>
    <row r="857585" spans="68:68" customFormat="1">
      <c r="BP857585" s="90"/>
    </row>
    <row r="857586" spans="68:68" customFormat="1">
      <c r="BP857586" s="90"/>
    </row>
    <row r="857587" spans="68:68" customFormat="1">
      <c r="BP857587" s="90"/>
    </row>
    <row r="857588" spans="68:68" customFormat="1">
      <c r="BP857588" s="90"/>
    </row>
    <row r="857589" spans="68:68" customFormat="1">
      <c r="BP857589" s="90"/>
    </row>
    <row r="857590" spans="68:68" customFormat="1">
      <c r="BP857590" s="90"/>
    </row>
    <row r="857591" spans="68:68" customFormat="1">
      <c r="BP857591" s="90"/>
    </row>
    <row r="857592" spans="68:68" customFormat="1">
      <c r="BP857592" s="90"/>
    </row>
    <row r="857593" spans="68:68" customFormat="1">
      <c r="BP857593" s="90"/>
    </row>
    <row r="857594" spans="68:68" customFormat="1">
      <c r="BP857594" s="90"/>
    </row>
    <row r="857595" spans="68:68" customFormat="1">
      <c r="BP857595" s="90"/>
    </row>
    <row r="857596" spans="68:68" customFormat="1">
      <c r="BP857596" s="90"/>
    </row>
    <row r="857597" spans="68:68" customFormat="1">
      <c r="BP857597" s="90"/>
    </row>
    <row r="857598" spans="68:68" customFormat="1">
      <c r="BP857598" s="90"/>
    </row>
    <row r="857599" spans="68:68" customFormat="1">
      <c r="BP857599" s="90"/>
    </row>
    <row r="857600" spans="68:68" customFormat="1">
      <c r="BP857600" s="90"/>
    </row>
    <row r="857601" spans="68:68" customFormat="1">
      <c r="BP857601" s="90"/>
    </row>
    <row r="857602" spans="68:68" customFormat="1">
      <c r="BP857602" s="90"/>
    </row>
    <row r="857603" spans="68:68" customFormat="1">
      <c r="BP857603" s="90"/>
    </row>
    <row r="857604" spans="68:68" customFormat="1">
      <c r="BP857604" s="90"/>
    </row>
    <row r="857605" spans="68:68" customFormat="1">
      <c r="BP857605" s="90"/>
    </row>
    <row r="857606" spans="68:68" customFormat="1">
      <c r="BP857606" s="90"/>
    </row>
    <row r="857607" spans="68:68" customFormat="1">
      <c r="BP857607" s="90"/>
    </row>
    <row r="857608" spans="68:68" customFormat="1">
      <c r="BP857608" s="90"/>
    </row>
    <row r="857609" spans="68:68" customFormat="1">
      <c r="BP857609" s="90"/>
    </row>
    <row r="857610" spans="68:68" customFormat="1">
      <c r="BP857610" s="90"/>
    </row>
    <row r="857611" spans="68:68" customFormat="1">
      <c r="BP857611" s="90"/>
    </row>
    <row r="857612" spans="68:68" customFormat="1">
      <c r="BP857612" s="90"/>
    </row>
    <row r="857613" spans="68:68" customFormat="1">
      <c r="BP857613" s="90"/>
    </row>
    <row r="857614" spans="68:68" customFormat="1">
      <c r="BP857614" s="90"/>
    </row>
    <row r="857615" spans="68:68" customFormat="1">
      <c r="BP857615" s="90"/>
    </row>
    <row r="857616" spans="68:68" customFormat="1">
      <c r="BP857616" s="90"/>
    </row>
    <row r="857617" spans="68:68" customFormat="1">
      <c r="BP857617" s="90"/>
    </row>
    <row r="857618" spans="68:68" customFormat="1">
      <c r="BP857618" s="90"/>
    </row>
    <row r="857619" spans="68:68" customFormat="1">
      <c r="BP857619" s="90"/>
    </row>
    <row r="857620" spans="68:68" customFormat="1">
      <c r="BP857620" s="90"/>
    </row>
    <row r="857621" spans="68:68" customFormat="1">
      <c r="BP857621" s="90"/>
    </row>
    <row r="857622" spans="68:68" customFormat="1">
      <c r="BP857622" s="90"/>
    </row>
    <row r="857623" spans="68:68" customFormat="1">
      <c r="BP857623" s="90"/>
    </row>
    <row r="857624" spans="68:68" customFormat="1">
      <c r="BP857624" s="90"/>
    </row>
    <row r="857625" spans="68:68" customFormat="1">
      <c r="BP857625" s="90"/>
    </row>
    <row r="857626" spans="68:68" customFormat="1">
      <c r="BP857626" s="90"/>
    </row>
    <row r="857627" spans="68:68" customFormat="1">
      <c r="BP857627" s="90"/>
    </row>
    <row r="857628" spans="68:68" customFormat="1">
      <c r="BP857628" s="90"/>
    </row>
    <row r="857629" spans="68:68" customFormat="1">
      <c r="BP857629" s="90"/>
    </row>
    <row r="857630" spans="68:68" customFormat="1">
      <c r="BP857630" s="90"/>
    </row>
    <row r="857631" spans="68:68" customFormat="1">
      <c r="BP857631" s="90"/>
    </row>
    <row r="857632" spans="68:68" customFormat="1">
      <c r="BP857632" s="90"/>
    </row>
    <row r="857633" spans="68:68" customFormat="1">
      <c r="BP857633" s="90"/>
    </row>
    <row r="857634" spans="68:68" customFormat="1">
      <c r="BP857634" s="90"/>
    </row>
    <row r="857635" spans="68:68" customFormat="1">
      <c r="BP857635" s="90"/>
    </row>
    <row r="857636" spans="68:68" customFormat="1">
      <c r="BP857636" s="90"/>
    </row>
    <row r="857637" spans="68:68" customFormat="1">
      <c r="BP857637" s="90"/>
    </row>
    <row r="857638" spans="68:68" customFormat="1">
      <c r="BP857638" s="90"/>
    </row>
    <row r="857639" spans="68:68" customFormat="1">
      <c r="BP857639" s="90"/>
    </row>
    <row r="857640" spans="68:68" customFormat="1">
      <c r="BP857640" s="90"/>
    </row>
    <row r="857641" spans="68:68" customFormat="1">
      <c r="BP857641" s="90"/>
    </row>
    <row r="857642" spans="68:68" customFormat="1">
      <c r="BP857642" s="90"/>
    </row>
    <row r="857643" spans="68:68" customFormat="1">
      <c r="BP857643" s="90"/>
    </row>
    <row r="857644" spans="68:68" customFormat="1">
      <c r="BP857644" s="90"/>
    </row>
    <row r="857645" spans="68:68" customFormat="1">
      <c r="BP857645" s="90"/>
    </row>
    <row r="857646" spans="68:68" customFormat="1">
      <c r="BP857646" s="90"/>
    </row>
    <row r="857647" spans="68:68" customFormat="1">
      <c r="BP857647" s="90"/>
    </row>
    <row r="857648" spans="68:68" customFormat="1">
      <c r="BP857648" s="90"/>
    </row>
    <row r="857649" spans="68:68" customFormat="1">
      <c r="BP857649" s="90"/>
    </row>
    <row r="857650" spans="68:68" customFormat="1">
      <c r="BP857650" s="90"/>
    </row>
    <row r="857651" spans="68:68" customFormat="1">
      <c r="BP857651" s="90"/>
    </row>
    <row r="857652" spans="68:68" customFormat="1">
      <c r="BP857652" s="90"/>
    </row>
    <row r="857653" spans="68:68" customFormat="1">
      <c r="BP857653" s="90"/>
    </row>
    <row r="857654" spans="68:68" customFormat="1">
      <c r="BP857654" s="90"/>
    </row>
    <row r="857655" spans="68:68" customFormat="1">
      <c r="BP857655" s="90"/>
    </row>
    <row r="857656" spans="68:68" customFormat="1">
      <c r="BP857656" s="90"/>
    </row>
    <row r="857657" spans="68:68" customFormat="1">
      <c r="BP857657" s="90"/>
    </row>
    <row r="857658" spans="68:68" customFormat="1">
      <c r="BP857658" s="90"/>
    </row>
    <row r="857659" spans="68:68" customFormat="1">
      <c r="BP857659" s="90"/>
    </row>
    <row r="857660" spans="68:68" customFormat="1">
      <c r="BP857660" s="90"/>
    </row>
    <row r="857661" spans="68:68" customFormat="1">
      <c r="BP857661" s="90"/>
    </row>
    <row r="857662" spans="68:68" customFormat="1">
      <c r="BP857662" s="90"/>
    </row>
    <row r="857663" spans="68:68" customFormat="1">
      <c r="BP857663" s="90"/>
    </row>
    <row r="857664" spans="68:68" customFormat="1">
      <c r="BP857664" s="90"/>
    </row>
    <row r="857665" spans="68:68" customFormat="1">
      <c r="BP857665" s="90"/>
    </row>
    <row r="857666" spans="68:68" customFormat="1">
      <c r="BP857666" s="90"/>
    </row>
    <row r="857667" spans="68:68" customFormat="1">
      <c r="BP857667" s="90"/>
    </row>
    <row r="857668" spans="68:68" customFormat="1">
      <c r="BP857668" s="90"/>
    </row>
    <row r="857669" spans="68:68" customFormat="1">
      <c r="BP857669" s="90"/>
    </row>
    <row r="857670" spans="68:68" customFormat="1">
      <c r="BP857670" s="90"/>
    </row>
    <row r="857671" spans="68:68" customFormat="1">
      <c r="BP857671" s="90"/>
    </row>
    <row r="857672" spans="68:68" customFormat="1">
      <c r="BP857672" s="90"/>
    </row>
    <row r="857673" spans="68:68" customFormat="1">
      <c r="BP857673" s="90"/>
    </row>
    <row r="857674" spans="68:68" customFormat="1">
      <c r="BP857674" s="90"/>
    </row>
    <row r="857675" spans="68:68" customFormat="1">
      <c r="BP857675" s="90"/>
    </row>
    <row r="857676" spans="68:68" customFormat="1">
      <c r="BP857676" s="90"/>
    </row>
    <row r="857677" spans="68:68" customFormat="1">
      <c r="BP857677" s="90"/>
    </row>
    <row r="857678" spans="68:68" customFormat="1">
      <c r="BP857678" s="90"/>
    </row>
    <row r="857679" spans="68:68" customFormat="1">
      <c r="BP857679" s="90"/>
    </row>
    <row r="857680" spans="68:68" customFormat="1">
      <c r="BP857680" s="90"/>
    </row>
    <row r="857681" spans="68:68" customFormat="1">
      <c r="BP857681" s="90"/>
    </row>
    <row r="857682" spans="68:68" customFormat="1">
      <c r="BP857682" s="90"/>
    </row>
    <row r="857683" spans="68:68" customFormat="1">
      <c r="BP857683" s="90"/>
    </row>
    <row r="857684" spans="68:68" customFormat="1">
      <c r="BP857684" s="90"/>
    </row>
    <row r="857685" spans="68:68" customFormat="1">
      <c r="BP857685" s="90"/>
    </row>
    <row r="857686" spans="68:68" customFormat="1">
      <c r="BP857686" s="90"/>
    </row>
    <row r="857687" spans="68:68" customFormat="1">
      <c r="BP857687" s="90"/>
    </row>
    <row r="857688" spans="68:68" customFormat="1">
      <c r="BP857688" s="90"/>
    </row>
    <row r="857689" spans="68:68" customFormat="1">
      <c r="BP857689" s="90"/>
    </row>
    <row r="857690" spans="68:68" customFormat="1">
      <c r="BP857690" s="90"/>
    </row>
    <row r="857691" spans="68:68" customFormat="1">
      <c r="BP857691" s="90"/>
    </row>
    <row r="857692" spans="68:68" customFormat="1">
      <c r="BP857692" s="90"/>
    </row>
    <row r="857693" spans="68:68" customFormat="1">
      <c r="BP857693" s="90"/>
    </row>
    <row r="857694" spans="68:68" customFormat="1">
      <c r="BP857694" s="90"/>
    </row>
    <row r="857695" spans="68:68" customFormat="1">
      <c r="BP857695" s="90"/>
    </row>
    <row r="857696" spans="68:68" customFormat="1">
      <c r="BP857696" s="90"/>
    </row>
    <row r="857697" spans="68:68" customFormat="1">
      <c r="BP857697" s="90"/>
    </row>
    <row r="857698" spans="68:68" customFormat="1">
      <c r="BP857698" s="90"/>
    </row>
    <row r="857699" spans="68:68" customFormat="1">
      <c r="BP857699" s="90"/>
    </row>
    <row r="857700" spans="68:68" customFormat="1">
      <c r="BP857700" s="90"/>
    </row>
    <row r="857701" spans="68:68" customFormat="1">
      <c r="BP857701" s="90"/>
    </row>
    <row r="857702" spans="68:68" customFormat="1">
      <c r="BP857702" s="90"/>
    </row>
    <row r="857703" spans="68:68" customFormat="1">
      <c r="BP857703" s="90"/>
    </row>
    <row r="857704" spans="68:68" customFormat="1">
      <c r="BP857704" s="90"/>
    </row>
    <row r="857705" spans="68:68" customFormat="1">
      <c r="BP857705" s="90"/>
    </row>
    <row r="857706" spans="68:68" customFormat="1">
      <c r="BP857706" s="90"/>
    </row>
    <row r="857707" spans="68:68" customFormat="1">
      <c r="BP857707" s="90"/>
    </row>
    <row r="857708" spans="68:68" customFormat="1">
      <c r="BP857708" s="90"/>
    </row>
    <row r="857709" spans="68:68" customFormat="1">
      <c r="BP857709" s="90"/>
    </row>
    <row r="857710" spans="68:68" customFormat="1">
      <c r="BP857710" s="90"/>
    </row>
    <row r="857711" spans="68:68" customFormat="1">
      <c r="BP857711" s="90"/>
    </row>
    <row r="857712" spans="68:68" customFormat="1">
      <c r="BP857712" s="90"/>
    </row>
    <row r="857713" spans="68:68" customFormat="1">
      <c r="BP857713" s="90"/>
    </row>
    <row r="857714" spans="68:68" customFormat="1">
      <c r="BP857714" s="90"/>
    </row>
    <row r="857715" spans="68:68" customFormat="1">
      <c r="BP857715" s="90"/>
    </row>
    <row r="857716" spans="68:68" customFormat="1">
      <c r="BP857716" s="90"/>
    </row>
    <row r="857717" spans="68:68" customFormat="1">
      <c r="BP857717" s="90"/>
    </row>
    <row r="857718" spans="68:68" customFormat="1">
      <c r="BP857718" s="90"/>
    </row>
    <row r="857719" spans="68:68" customFormat="1">
      <c r="BP857719" s="90"/>
    </row>
    <row r="857720" spans="68:68" customFormat="1">
      <c r="BP857720" s="90"/>
    </row>
    <row r="857721" spans="68:68" customFormat="1">
      <c r="BP857721" s="90"/>
    </row>
    <row r="857722" spans="68:68" customFormat="1">
      <c r="BP857722" s="90"/>
    </row>
    <row r="857723" spans="68:68" customFormat="1">
      <c r="BP857723" s="90"/>
    </row>
    <row r="857724" spans="68:68" customFormat="1">
      <c r="BP857724" s="90"/>
    </row>
    <row r="857725" spans="68:68" customFormat="1">
      <c r="BP857725" s="90"/>
    </row>
    <row r="857726" spans="68:68" customFormat="1">
      <c r="BP857726" s="90"/>
    </row>
    <row r="857727" spans="68:68" customFormat="1">
      <c r="BP857727" s="90"/>
    </row>
    <row r="857728" spans="68:68" customFormat="1">
      <c r="BP857728" s="90"/>
    </row>
    <row r="857729" spans="68:68" customFormat="1">
      <c r="BP857729" s="90"/>
    </row>
    <row r="857730" spans="68:68" customFormat="1">
      <c r="BP857730" s="90"/>
    </row>
    <row r="857731" spans="68:68" customFormat="1">
      <c r="BP857731" s="90"/>
    </row>
    <row r="857732" spans="68:68" customFormat="1">
      <c r="BP857732" s="90"/>
    </row>
    <row r="857733" spans="68:68" customFormat="1">
      <c r="BP857733" s="90"/>
    </row>
    <row r="857734" spans="68:68" customFormat="1">
      <c r="BP857734" s="90"/>
    </row>
    <row r="857735" spans="68:68" customFormat="1">
      <c r="BP857735" s="90"/>
    </row>
    <row r="857736" spans="68:68" customFormat="1">
      <c r="BP857736" s="90"/>
    </row>
    <row r="857737" spans="68:68" customFormat="1">
      <c r="BP857737" s="90"/>
    </row>
    <row r="857738" spans="68:68" customFormat="1">
      <c r="BP857738" s="90"/>
    </row>
    <row r="857739" spans="68:68" customFormat="1">
      <c r="BP857739" s="90"/>
    </row>
    <row r="857740" spans="68:68" customFormat="1">
      <c r="BP857740" s="90"/>
    </row>
    <row r="857741" spans="68:68" customFormat="1">
      <c r="BP857741" s="90"/>
    </row>
    <row r="857742" spans="68:68" customFormat="1">
      <c r="BP857742" s="90"/>
    </row>
    <row r="857743" spans="68:68" customFormat="1">
      <c r="BP857743" s="90"/>
    </row>
    <row r="857744" spans="68:68" customFormat="1">
      <c r="BP857744" s="90"/>
    </row>
    <row r="857745" spans="68:68" customFormat="1">
      <c r="BP857745" s="90"/>
    </row>
    <row r="857746" spans="68:68" customFormat="1">
      <c r="BP857746" s="90"/>
    </row>
    <row r="857747" spans="68:68" customFormat="1">
      <c r="BP857747" s="90"/>
    </row>
    <row r="857748" spans="68:68" customFormat="1">
      <c r="BP857748" s="90"/>
    </row>
    <row r="857749" spans="68:68" customFormat="1">
      <c r="BP857749" s="90"/>
    </row>
    <row r="857750" spans="68:68" customFormat="1">
      <c r="BP857750" s="90"/>
    </row>
    <row r="857751" spans="68:68" customFormat="1">
      <c r="BP857751" s="90"/>
    </row>
    <row r="857752" spans="68:68" customFormat="1">
      <c r="BP857752" s="90"/>
    </row>
    <row r="857753" spans="68:68" customFormat="1">
      <c r="BP857753" s="90"/>
    </row>
    <row r="857754" spans="68:68" customFormat="1">
      <c r="BP857754" s="90"/>
    </row>
    <row r="857755" spans="68:68" customFormat="1">
      <c r="BP857755" s="90"/>
    </row>
    <row r="857756" spans="68:68" customFormat="1">
      <c r="BP857756" s="90"/>
    </row>
    <row r="857757" spans="68:68" customFormat="1">
      <c r="BP857757" s="90"/>
    </row>
    <row r="857758" spans="68:68" customFormat="1">
      <c r="BP857758" s="90"/>
    </row>
    <row r="857759" spans="68:68" customFormat="1">
      <c r="BP857759" s="90"/>
    </row>
    <row r="857760" spans="68:68" customFormat="1">
      <c r="BP857760" s="90"/>
    </row>
    <row r="857761" spans="68:68" customFormat="1">
      <c r="BP857761" s="90"/>
    </row>
    <row r="857762" spans="68:68" customFormat="1">
      <c r="BP857762" s="90"/>
    </row>
    <row r="857763" spans="68:68" customFormat="1">
      <c r="BP857763" s="90"/>
    </row>
    <row r="857764" spans="68:68" customFormat="1">
      <c r="BP857764" s="90"/>
    </row>
    <row r="857765" spans="68:68" customFormat="1">
      <c r="BP857765" s="90"/>
    </row>
    <row r="857766" spans="68:68" customFormat="1">
      <c r="BP857766" s="90"/>
    </row>
    <row r="857767" spans="68:68" customFormat="1">
      <c r="BP857767" s="90"/>
    </row>
    <row r="857768" spans="68:68" customFormat="1">
      <c r="BP857768" s="90"/>
    </row>
    <row r="857769" spans="68:68" customFormat="1">
      <c r="BP857769" s="90"/>
    </row>
    <row r="857770" spans="68:68" customFormat="1">
      <c r="BP857770" s="90"/>
    </row>
    <row r="857771" spans="68:68" customFormat="1">
      <c r="BP857771" s="90"/>
    </row>
    <row r="857772" spans="68:68" customFormat="1">
      <c r="BP857772" s="90"/>
    </row>
    <row r="857773" spans="68:68" customFormat="1">
      <c r="BP857773" s="90"/>
    </row>
    <row r="857774" spans="68:68" customFormat="1">
      <c r="BP857774" s="90"/>
    </row>
    <row r="857775" spans="68:68" customFormat="1">
      <c r="BP857775" s="90"/>
    </row>
    <row r="857776" spans="68:68" customFormat="1">
      <c r="BP857776" s="90"/>
    </row>
    <row r="857777" spans="68:68" customFormat="1">
      <c r="BP857777" s="90"/>
    </row>
    <row r="857778" spans="68:68" customFormat="1">
      <c r="BP857778" s="90"/>
    </row>
    <row r="857779" spans="68:68" customFormat="1">
      <c r="BP857779" s="90"/>
    </row>
    <row r="857780" spans="68:68" customFormat="1">
      <c r="BP857780" s="90"/>
    </row>
    <row r="857781" spans="68:68" customFormat="1">
      <c r="BP857781" s="90"/>
    </row>
    <row r="857782" spans="68:68" customFormat="1">
      <c r="BP857782" s="90"/>
    </row>
    <row r="857783" spans="68:68" customFormat="1">
      <c r="BP857783" s="90"/>
    </row>
    <row r="857784" spans="68:68" customFormat="1">
      <c r="BP857784" s="90"/>
    </row>
    <row r="857785" spans="68:68" customFormat="1">
      <c r="BP857785" s="90"/>
    </row>
    <row r="857786" spans="68:68" customFormat="1">
      <c r="BP857786" s="90"/>
    </row>
    <row r="857787" spans="68:68" customFormat="1">
      <c r="BP857787" s="90"/>
    </row>
    <row r="857788" spans="68:68" customFormat="1">
      <c r="BP857788" s="90"/>
    </row>
    <row r="857789" spans="68:68" customFormat="1">
      <c r="BP857789" s="90"/>
    </row>
    <row r="857790" spans="68:68" customFormat="1">
      <c r="BP857790" s="90"/>
    </row>
    <row r="857791" spans="68:68" customFormat="1">
      <c r="BP857791" s="90"/>
    </row>
    <row r="857792" spans="68:68" customFormat="1">
      <c r="BP857792" s="90"/>
    </row>
    <row r="857793" spans="68:68" customFormat="1">
      <c r="BP857793" s="90"/>
    </row>
    <row r="857794" spans="68:68" customFormat="1">
      <c r="BP857794" s="90"/>
    </row>
    <row r="857795" spans="68:68" customFormat="1">
      <c r="BP857795" s="90"/>
    </row>
    <row r="857796" spans="68:68" customFormat="1">
      <c r="BP857796" s="90"/>
    </row>
    <row r="857797" spans="68:68" customFormat="1">
      <c r="BP857797" s="90"/>
    </row>
    <row r="857798" spans="68:68" customFormat="1">
      <c r="BP857798" s="90"/>
    </row>
    <row r="857799" spans="68:68" customFormat="1">
      <c r="BP857799" s="90"/>
    </row>
    <row r="857800" spans="68:68" customFormat="1">
      <c r="BP857800" s="90"/>
    </row>
    <row r="857801" spans="68:68" customFormat="1">
      <c r="BP857801" s="90"/>
    </row>
    <row r="857802" spans="68:68" customFormat="1">
      <c r="BP857802" s="90"/>
    </row>
    <row r="857803" spans="68:68" customFormat="1">
      <c r="BP857803" s="90"/>
    </row>
    <row r="857804" spans="68:68" customFormat="1">
      <c r="BP857804" s="90"/>
    </row>
    <row r="857805" spans="68:68" customFormat="1">
      <c r="BP857805" s="90"/>
    </row>
    <row r="857806" spans="68:68" customFormat="1">
      <c r="BP857806" s="90"/>
    </row>
    <row r="857807" spans="68:68" customFormat="1">
      <c r="BP857807" s="90"/>
    </row>
    <row r="857808" spans="68:68" customFormat="1">
      <c r="BP857808" s="90"/>
    </row>
    <row r="857809" spans="68:68" customFormat="1">
      <c r="BP857809" s="90"/>
    </row>
    <row r="857810" spans="68:68" customFormat="1">
      <c r="BP857810" s="90"/>
    </row>
    <row r="857811" spans="68:68" customFormat="1">
      <c r="BP857811" s="90"/>
    </row>
    <row r="857812" spans="68:68" customFormat="1">
      <c r="BP857812" s="90"/>
    </row>
    <row r="857813" spans="68:68" customFormat="1">
      <c r="BP857813" s="90"/>
    </row>
    <row r="857814" spans="68:68" customFormat="1">
      <c r="BP857814" s="90"/>
    </row>
    <row r="857815" spans="68:68" customFormat="1">
      <c r="BP857815" s="90"/>
    </row>
    <row r="857816" spans="68:68" customFormat="1">
      <c r="BP857816" s="90"/>
    </row>
    <row r="857817" spans="68:68" customFormat="1">
      <c r="BP857817" s="90"/>
    </row>
    <row r="857818" spans="68:68" customFormat="1">
      <c r="BP857818" s="90"/>
    </row>
    <row r="857819" spans="68:68" customFormat="1">
      <c r="BP857819" s="90"/>
    </row>
    <row r="857820" spans="68:68" customFormat="1">
      <c r="BP857820" s="90"/>
    </row>
    <row r="857821" spans="68:68" customFormat="1">
      <c r="BP857821" s="90"/>
    </row>
    <row r="857822" spans="68:68" customFormat="1">
      <c r="BP857822" s="90"/>
    </row>
    <row r="857823" spans="68:68" customFormat="1">
      <c r="BP857823" s="90"/>
    </row>
    <row r="857824" spans="68:68" customFormat="1">
      <c r="BP857824" s="90"/>
    </row>
    <row r="857825" spans="68:68" customFormat="1">
      <c r="BP857825" s="90"/>
    </row>
    <row r="857826" spans="68:68" customFormat="1">
      <c r="BP857826" s="90"/>
    </row>
    <row r="857827" spans="68:68" customFormat="1">
      <c r="BP857827" s="90"/>
    </row>
    <row r="857828" spans="68:68" customFormat="1">
      <c r="BP857828" s="90"/>
    </row>
    <row r="857829" spans="68:68" customFormat="1">
      <c r="BP857829" s="90"/>
    </row>
    <row r="857830" spans="68:68" customFormat="1">
      <c r="BP857830" s="90"/>
    </row>
    <row r="857831" spans="68:68" customFormat="1">
      <c r="BP857831" s="90"/>
    </row>
    <row r="857832" spans="68:68" customFormat="1">
      <c r="BP857832" s="90"/>
    </row>
    <row r="857833" spans="68:68" customFormat="1">
      <c r="BP857833" s="90"/>
    </row>
    <row r="857834" spans="68:68" customFormat="1">
      <c r="BP857834" s="90"/>
    </row>
    <row r="857835" spans="68:68" customFormat="1">
      <c r="BP857835" s="90"/>
    </row>
    <row r="857836" spans="68:68" customFormat="1">
      <c r="BP857836" s="90"/>
    </row>
    <row r="857837" spans="68:68" customFormat="1">
      <c r="BP857837" s="90"/>
    </row>
    <row r="857838" spans="68:68" customFormat="1">
      <c r="BP857838" s="90"/>
    </row>
    <row r="857839" spans="68:68" customFormat="1">
      <c r="BP857839" s="90"/>
    </row>
    <row r="857840" spans="68:68" customFormat="1">
      <c r="BP857840" s="90"/>
    </row>
    <row r="857841" spans="68:68" customFormat="1">
      <c r="BP857841" s="90"/>
    </row>
    <row r="857842" spans="68:68" customFormat="1">
      <c r="BP857842" s="90"/>
    </row>
    <row r="857843" spans="68:68" customFormat="1">
      <c r="BP857843" s="90"/>
    </row>
    <row r="857844" spans="68:68" customFormat="1">
      <c r="BP857844" s="90"/>
    </row>
    <row r="857845" spans="68:68" customFormat="1">
      <c r="BP857845" s="90"/>
    </row>
    <row r="857846" spans="68:68" customFormat="1">
      <c r="BP857846" s="90"/>
    </row>
    <row r="857847" spans="68:68" customFormat="1">
      <c r="BP857847" s="90"/>
    </row>
    <row r="857848" spans="68:68" customFormat="1">
      <c r="BP857848" s="90"/>
    </row>
    <row r="857849" spans="68:68" customFormat="1">
      <c r="BP857849" s="90"/>
    </row>
    <row r="857850" spans="68:68" customFormat="1">
      <c r="BP857850" s="90"/>
    </row>
    <row r="857851" spans="68:68" customFormat="1">
      <c r="BP857851" s="90"/>
    </row>
    <row r="857852" spans="68:68" customFormat="1">
      <c r="BP857852" s="90"/>
    </row>
    <row r="857853" spans="68:68" customFormat="1">
      <c r="BP857853" s="90"/>
    </row>
    <row r="857854" spans="68:68" customFormat="1">
      <c r="BP857854" s="90"/>
    </row>
    <row r="857855" spans="68:68" customFormat="1">
      <c r="BP857855" s="90"/>
    </row>
    <row r="857856" spans="68:68" customFormat="1">
      <c r="BP857856" s="90"/>
    </row>
    <row r="857857" spans="68:68" customFormat="1">
      <c r="BP857857" s="90"/>
    </row>
    <row r="857858" spans="68:68" customFormat="1">
      <c r="BP857858" s="90"/>
    </row>
    <row r="857859" spans="68:68" customFormat="1">
      <c r="BP857859" s="90"/>
    </row>
    <row r="857860" spans="68:68" customFormat="1">
      <c r="BP857860" s="90"/>
    </row>
    <row r="857861" spans="68:68" customFormat="1">
      <c r="BP857861" s="90"/>
    </row>
    <row r="857862" spans="68:68" customFormat="1">
      <c r="BP857862" s="90"/>
    </row>
    <row r="857863" spans="68:68" customFormat="1">
      <c r="BP857863" s="90"/>
    </row>
    <row r="857864" spans="68:68" customFormat="1">
      <c r="BP857864" s="90"/>
    </row>
    <row r="857865" spans="68:68" customFormat="1">
      <c r="BP857865" s="90"/>
    </row>
    <row r="857866" spans="68:68" customFormat="1">
      <c r="BP857866" s="90"/>
    </row>
    <row r="857867" spans="68:68" customFormat="1">
      <c r="BP857867" s="90"/>
    </row>
    <row r="857868" spans="68:68" customFormat="1">
      <c r="BP857868" s="90"/>
    </row>
    <row r="857869" spans="68:68" customFormat="1">
      <c r="BP857869" s="90"/>
    </row>
    <row r="857870" spans="68:68" customFormat="1">
      <c r="BP857870" s="90"/>
    </row>
    <row r="857871" spans="68:68" customFormat="1">
      <c r="BP857871" s="90"/>
    </row>
    <row r="857872" spans="68:68" customFormat="1">
      <c r="BP857872" s="90"/>
    </row>
    <row r="857873" spans="68:68" customFormat="1">
      <c r="BP857873" s="90"/>
    </row>
    <row r="857874" spans="68:68" customFormat="1">
      <c r="BP857874" s="90"/>
    </row>
    <row r="857875" spans="68:68" customFormat="1">
      <c r="BP857875" s="90"/>
    </row>
    <row r="857876" spans="68:68" customFormat="1">
      <c r="BP857876" s="90"/>
    </row>
    <row r="857877" spans="68:68" customFormat="1">
      <c r="BP857877" s="90"/>
    </row>
    <row r="857878" spans="68:68" customFormat="1">
      <c r="BP857878" s="90"/>
    </row>
    <row r="857879" spans="68:68" customFormat="1">
      <c r="BP857879" s="90"/>
    </row>
    <row r="857880" spans="68:68" customFormat="1">
      <c r="BP857880" s="90"/>
    </row>
    <row r="857881" spans="68:68" customFormat="1">
      <c r="BP857881" s="90"/>
    </row>
    <row r="857882" spans="68:68" customFormat="1">
      <c r="BP857882" s="90"/>
    </row>
    <row r="857883" spans="68:68" customFormat="1">
      <c r="BP857883" s="90"/>
    </row>
    <row r="857884" spans="68:68" customFormat="1">
      <c r="BP857884" s="90"/>
    </row>
    <row r="857885" spans="68:68" customFormat="1">
      <c r="BP857885" s="90"/>
    </row>
    <row r="857886" spans="68:68" customFormat="1">
      <c r="BP857886" s="90"/>
    </row>
    <row r="857887" spans="68:68" customFormat="1">
      <c r="BP857887" s="90"/>
    </row>
    <row r="857888" spans="68:68" customFormat="1">
      <c r="BP857888" s="90"/>
    </row>
    <row r="857889" spans="68:68" customFormat="1">
      <c r="BP857889" s="90"/>
    </row>
    <row r="857890" spans="68:68" customFormat="1">
      <c r="BP857890" s="90"/>
    </row>
    <row r="857891" spans="68:68" customFormat="1">
      <c r="BP857891" s="90"/>
    </row>
    <row r="857892" spans="68:68" customFormat="1">
      <c r="BP857892" s="90"/>
    </row>
    <row r="857893" spans="68:68" customFormat="1">
      <c r="BP857893" s="90"/>
    </row>
    <row r="857894" spans="68:68" customFormat="1">
      <c r="BP857894" s="90"/>
    </row>
    <row r="857895" spans="68:68" customFormat="1">
      <c r="BP857895" s="90"/>
    </row>
    <row r="857896" spans="68:68" customFormat="1">
      <c r="BP857896" s="90"/>
    </row>
    <row r="857897" spans="68:68" customFormat="1">
      <c r="BP857897" s="90"/>
    </row>
    <row r="857898" spans="68:68" customFormat="1">
      <c r="BP857898" s="90"/>
    </row>
    <row r="857899" spans="68:68" customFormat="1">
      <c r="BP857899" s="90"/>
    </row>
    <row r="857900" spans="68:68" customFormat="1">
      <c r="BP857900" s="90"/>
    </row>
    <row r="857901" spans="68:68" customFormat="1">
      <c r="BP857901" s="90"/>
    </row>
    <row r="857902" spans="68:68" customFormat="1">
      <c r="BP857902" s="90"/>
    </row>
    <row r="857903" spans="68:68" customFormat="1">
      <c r="BP857903" s="90"/>
    </row>
    <row r="857904" spans="68:68" customFormat="1">
      <c r="BP857904" s="90"/>
    </row>
    <row r="857905" spans="68:68" customFormat="1">
      <c r="BP857905" s="90"/>
    </row>
    <row r="857906" spans="68:68" customFormat="1">
      <c r="BP857906" s="90"/>
    </row>
    <row r="857907" spans="68:68" customFormat="1">
      <c r="BP857907" s="90"/>
    </row>
    <row r="857908" spans="68:68" customFormat="1">
      <c r="BP857908" s="90"/>
    </row>
    <row r="857909" spans="68:68" customFormat="1">
      <c r="BP857909" s="90"/>
    </row>
    <row r="857910" spans="68:68" customFormat="1">
      <c r="BP857910" s="90"/>
    </row>
    <row r="857911" spans="68:68" customFormat="1">
      <c r="BP857911" s="90"/>
    </row>
    <row r="857912" spans="68:68" customFormat="1">
      <c r="BP857912" s="90"/>
    </row>
    <row r="857913" spans="68:68" customFormat="1">
      <c r="BP857913" s="90"/>
    </row>
    <row r="857914" spans="68:68" customFormat="1">
      <c r="BP857914" s="90"/>
    </row>
    <row r="857915" spans="68:68" customFormat="1">
      <c r="BP857915" s="90"/>
    </row>
    <row r="857916" spans="68:68" customFormat="1">
      <c r="BP857916" s="90"/>
    </row>
    <row r="857917" spans="68:68" customFormat="1">
      <c r="BP857917" s="90"/>
    </row>
    <row r="857918" spans="68:68" customFormat="1">
      <c r="BP857918" s="90"/>
    </row>
    <row r="857919" spans="68:68" customFormat="1">
      <c r="BP857919" s="90"/>
    </row>
    <row r="857920" spans="68:68" customFormat="1">
      <c r="BP857920" s="90"/>
    </row>
    <row r="857921" spans="68:68" customFormat="1">
      <c r="BP857921" s="90"/>
    </row>
    <row r="857922" spans="68:68" customFormat="1">
      <c r="BP857922" s="90"/>
    </row>
    <row r="857923" spans="68:68" customFormat="1">
      <c r="BP857923" s="90"/>
    </row>
    <row r="857924" spans="68:68" customFormat="1">
      <c r="BP857924" s="90"/>
    </row>
    <row r="857925" spans="68:68" customFormat="1">
      <c r="BP857925" s="90"/>
    </row>
    <row r="857926" spans="68:68" customFormat="1">
      <c r="BP857926" s="90"/>
    </row>
    <row r="857927" spans="68:68" customFormat="1">
      <c r="BP857927" s="90"/>
    </row>
    <row r="857928" spans="68:68" customFormat="1">
      <c r="BP857928" s="90"/>
    </row>
    <row r="857929" spans="68:68" customFormat="1">
      <c r="BP857929" s="90"/>
    </row>
    <row r="857930" spans="68:68" customFormat="1">
      <c r="BP857930" s="90"/>
    </row>
    <row r="857931" spans="68:68" customFormat="1">
      <c r="BP857931" s="90"/>
    </row>
    <row r="857932" spans="68:68" customFormat="1">
      <c r="BP857932" s="90"/>
    </row>
    <row r="857933" spans="68:68" customFormat="1">
      <c r="BP857933" s="90"/>
    </row>
    <row r="857934" spans="68:68" customFormat="1">
      <c r="BP857934" s="90"/>
    </row>
    <row r="857935" spans="68:68" customFormat="1">
      <c r="BP857935" s="90"/>
    </row>
    <row r="857936" spans="68:68" customFormat="1">
      <c r="BP857936" s="90"/>
    </row>
    <row r="857937" spans="68:68" customFormat="1">
      <c r="BP857937" s="90"/>
    </row>
    <row r="857938" spans="68:68" customFormat="1">
      <c r="BP857938" s="90"/>
    </row>
    <row r="857939" spans="68:68" customFormat="1">
      <c r="BP857939" s="90"/>
    </row>
    <row r="857940" spans="68:68" customFormat="1">
      <c r="BP857940" s="90"/>
    </row>
    <row r="857941" spans="68:68" customFormat="1">
      <c r="BP857941" s="90"/>
    </row>
    <row r="857942" spans="68:68" customFormat="1">
      <c r="BP857942" s="90"/>
    </row>
    <row r="857943" spans="68:68" customFormat="1">
      <c r="BP857943" s="90"/>
    </row>
    <row r="857944" spans="68:68" customFormat="1">
      <c r="BP857944" s="90"/>
    </row>
    <row r="857945" spans="68:68" customFormat="1">
      <c r="BP857945" s="90"/>
    </row>
    <row r="857946" spans="68:68" customFormat="1">
      <c r="BP857946" s="90"/>
    </row>
    <row r="857947" spans="68:68" customFormat="1">
      <c r="BP857947" s="90"/>
    </row>
    <row r="857948" spans="68:68" customFormat="1">
      <c r="BP857948" s="90"/>
    </row>
    <row r="857949" spans="68:68" customFormat="1">
      <c r="BP857949" s="90"/>
    </row>
    <row r="857950" spans="68:68" customFormat="1">
      <c r="BP857950" s="90"/>
    </row>
    <row r="857951" spans="68:68" customFormat="1">
      <c r="BP857951" s="90"/>
    </row>
    <row r="857952" spans="68:68" customFormat="1">
      <c r="BP857952" s="90"/>
    </row>
    <row r="857953" spans="68:68" customFormat="1">
      <c r="BP857953" s="90"/>
    </row>
    <row r="857954" spans="68:68" customFormat="1">
      <c r="BP857954" s="90"/>
    </row>
    <row r="857955" spans="68:68" customFormat="1">
      <c r="BP857955" s="90"/>
    </row>
    <row r="857956" spans="68:68" customFormat="1">
      <c r="BP857956" s="90"/>
    </row>
    <row r="857957" spans="68:68" customFormat="1">
      <c r="BP857957" s="90"/>
    </row>
    <row r="857958" spans="68:68" customFormat="1">
      <c r="BP857958" s="90"/>
    </row>
    <row r="857959" spans="68:68" customFormat="1">
      <c r="BP857959" s="90"/>
    </row>
    <row r="857960" spans="68:68" customFormat="1">
      <c r="BP857960" s="90"/>
    </row>
    <row r="857961" spans="68:68" customFormat="1">
      <c r="BP857961" s="90"/>
    </row>
    <row r="857962" spans="68:68" customFormat="1">
      <c r="BP857962" s="90"/>
    </row>
    <row r="857963" spans="68:68" customFormat="1">
      <c r="BP857963" s="90"/>
    </row>
    <row r="857964" spans="68:68" customFormat="1">
      <c r="BP857964" s="90"/>
    </row>
    <row r="857965" spans="68:68" customFormat="1">
      <c r="BP857965" s="90"/>
    </row>
    <row r="857966" spans="68:68" customFormat="1">
      <c r="BP857966" s="90"/>
    </row>
    <row r="857967" spans="68:68" customFormat="1">
      <c r="BP857967" s="90"/>
    </row>
    <row r="857968" spans="68:68" customFormat="1">
      <c r="BP857968" s="90"/>
    </row>
    <row r="857969" spans="68:68" customFormat="1">
      <c r="BP857969" s="90"/>
    </row>
    <row r="857970" spans="68:68" customFormat="1">
      <c r="BP857970" s="90"/>
    </row>
    <row r="857971" spans="68:68" customFormat="1">
      <c r="BP857971" s="90"/>
    </row>
    <row r="857972" spans="68:68" customFormat="1">
      <c r="BP857972" s="90"/>
    </row>
    <row r="857973" spans="68:68" customFormat="1">
      <c r="BP857973" s="90"/>
    </row>
    <row r="857974" spans="68:68" customFormat="1">
      <c r="BP857974" s="90"/>
    </row>
    <row r="857975" spans="68:68" customFormat="1">
      <c r="BP857975" s="90"/>
    </row>
    <row r="857976" spans="68:68" customFormat="1">
      <c r="BP857976" s="90"/>
    </row>
    <row r="857977" spans="68:68" customFormat="1">
      <c r="BP857977" s="90"/>
    </row>
    <row r="857978" spans="68:68" customFormat="1">
      <c r="BP857978" s="90"/>
    </row>
    <row r="857979" spans="68:68" customFormat="1">
      <c r="BP857979" s="90"/>
    </row>
    <row r="857980" spans="68:68" customFormat="1">
      <c r="BP857980" s="90"/>
    </row>
    <row r="857981" spans="68:68" customFormat="1">
      <c r="BP857981" s="90"/>
    </row>
    <row r="857982" spans="68:68" customFormat="1">
      <c r="BP857982" s="90"/>
    </row>
    <row r="857983" spans="68:68" customFormat="1">
      <c r="BP857983" s="90"/>
    </row>
    <row r="857984" spans="68:68" customFormat="1">
      <c r="BP857984" s="90"/>
    </row>
    <row r="857985" spans="68:68" customFormat="1">
      <c r="BP857985" s="90"/>
    </row>
    <row r="857986" spans="68:68" customFormat="1">
      <c r="BP857986" s="90"/>
    </row>
    <row r="857987" spans="68:68" customFormat="1">
      <c r="BP857987" s="90"/>
    </row>
    <row r="857988" spans="68:68" customFormat="1">
      <c r="BP857988" s="90"/>
    </row>
    <row r="857989" spans="68:68" customFormat="1">
      <c r="BP857989" s="90"/>
    </row>
    <row r="857990" spans="68:68" customFormat="1">
      <c r="BP857990" s="90"/>
    </row>
    <row r="857991" spans="68:68" customFormat="1">
      <c r="BP857991" s="90"/>
    </row>
    <row r="857992" spans="68:68" customFormat="1">
      <c r="BP857992" s="90"/>
    </row>
    <row r="857993" spans="68:68" customFormat="1">
      <c r="BP857993" s="90"/>
    </row>
    <row r="857994" spans="68:68" customFormat="1">
      <c r="BP857994" s="90"/>
    </row>
    <row r="857995" spans="68:68" customFormat="1">
      <c r="BP857995" s="90"/>
    </row>
    <row r="857996" spans="68:68" customFormat="1">
      <c r="BP857996" s="90"/>
    </row>
    <row r="857997" spans="68:68" customFormat="1">
      <c r="BP857997" s="90"/>
    </row>
    <row r="857998" spans="68:68" customFormat="1">
      <c r="BP857998" s="90"/>
    </row>
    <row r="857999" spans="68:68" customFormat="1">
      <c r="BP857999" s="90"/>
    </row>
    <row r="858000" spans="68:68" customFormat="1">
      <c r="BP858000" s="90"/>
    </row>
    <row r="858001" spans="68:68" customFormat="1">
      <c r="BP858001" s="90"/>
    </row>
    <row r="858002" spans="68:68" customFormat="1">
      <c r="BP858002" s="90"/>
    </row>
    <row r="858003" spans="68:68" customFormat="1">
      <c r="BP858003" s="90"/>
    </row>
    <row r="858004" spans="68:68" customFormat="1">
      <c r="BP858004" s="90"/>
    </row>
    <row r="858005" spans="68:68" customFormat="1">
      <c r="BP858005" s="90"/>
    </row>
    <row r="858006" spans="68:68" customFormat="1">
      <c r="BP858006" s="90"/>
    </row>
    <row r="858007" spans="68:68" customFormat="1">
      <c r="BP858007" s="90"/>
    </row>
    <row r="858008" spans="68:68" customFormat="1">
      <c r="BP858008" s="90"/>
    </row>
    <row r="858009" spans="68:68" customFormat="1">
      <c r="BP858009" s="90"/>
    </row>
    <row r="858010" spans="68:68" customFormat="1">
      <c r="BP858010" s="90"/>
    </row>
    <row r="858011" spans="68:68" customFormat="1">
      <c r="BP858011" s="90"/>
    </row>
    <row r="858012" spans="68:68" customFormat="1">
      <c r="BP858012" s="90"/>
    </row>
    <row r="858013" spans="68:68" customFormat="1">
      <c r="BP858013" s="90"/>
    </row>
    <row r="858014" spans="68:68" customFormat="1">
      <c r="BP858014" s="90"/>
    </row>
    <row r="858015" spans="68:68" customFormat="1">
      <c r="BP858015" s="90"/>
    </row>
    <row r="858016" spans="68:68" customFormat="1">
      <c r="BP858016" s="90"/>
    </row>
    <row r="858017" spans="68:68" customFormat="1">
      <c r="BP858017" s="90"/>
    </row>
    <row r="858018" spans="68:68" customFormat="1">
      <c r="BP858018" s="90"/>
    </row>
    <row r="858019" spans="68:68" customFormat="1">
      <c r="BP858019" s="90"/>
    </row>
    <row r="858020" spans="68:68" customFormat="1">
      <c r="BP858020" s="90"/>
    </row>
    <row r="858021" spans="68:68" customFormat="1">
      <c r="BP858021" s="90"/>
    </row>
    <row r="858022" spans="68:68" customFormat="1">
      <c r="BP858022" s="90"/>
    </row>
    <row r="858023" spans="68:68" customFormat="1">
      <c r="BP858023" s="90"/>
    </row>
    <row r="858024" spans="68:68" customFormat="1">
      <c r="BP858024" s="90"/>
    </row>
    <row r="858025" spans="68:68" customFormat="1">
      <c r="BP858025" s="90"/>
    </row>
    <row r="858026" spans="68:68" customFormat="1">
      <c r="BP858026" s="90"/>
    </row>
    <row r="858027" spans="68:68" customFormat="1">
      <c r="BP858027" s="90"/>
    </row>
    <row r="858028" spans="68:68" customFormat="1">
      <c r="BP858028" s="90"/>
    </row>
    <row r="858029" spans="68:68" customFormat="1">
      <c r="BP858029" s="90"/>
    </row>
    <row r="858030" spans="68:68" customFormat="1">
      <c r="BP858030" s="90"/>
    </row>
    <row r="858031" spans="68:68" customFormat="1">
      <c r="BP858031" s="90"/>
    </row>
    <row r="858032" spans="68:68" customFormat="1">
      <c r="BP858032" s="90"/>
    </row>
    <row r="858033" spans="68:68" customFormat="1">
      <c r="BP858033" s="90"/>
    </row>
    <row r="858034" spans="68:68" customFormat="1">
      <c r="BP858034" s="90"/>
    </row>
    <row r="858035" spans="68:68" customFormat="1">
      <c r="BP858035" s="90"/>
    </row>
    <row r="858036" spans="68:68" customFormat="1">
      <c r="BP858036" s="90"/>
    </row>
    <row r="858037" spans="68:68" customFormat="1">
      <c r="BP858037" s="90"/>
    </row>
    <row r="858038" spans="68:68" customFormat="1">
      <c r="BP858038" s="90"/>
    </row>
    <row r="858039" spans="68:68" customFormat="1">
      <c r="BP858039" s="90"/>
    </row>
    <row r="858040" spans="68:68" customFormat="1">
      <c r="BP858040" s="90"/>
    </row>
    <row r="858041" spans="68:68" customFormat="1">
      <c r="BP858041" s="90"/>
    </row>
    <row r="858042" spans="68:68" customFormat="1">
      <c r="BP858042" s="90"/>
    </row>
    <row r="858043" spans="68:68" customFormat="1">
      <c r="BP858043" s="90"/>
    </row>
    <row r="858044" spans="68:68" customFormat="1">
      <c r="BP858044" s="90"/>
    </row>
    <row r="858045" spans="68:68" customFormat="1">
      <c r="BP858045" s="90"/>
    </row>
    <row r="858046" spans="68:68" customFormat="1">
      <c r="BP858046" s="90"/>
    </row>
    <row r="858047" spans="68:68" customFormat="1">
      <c r="BP858047" s="90"/>
    </row>
    <row r="858048" spans="68:68" customFormat="1">
      <c r="BP858048" s="90"/>
    </row>
    <row r="858049" spans="68:68" customFormat="1">
      <c r="BP858049" s="90"/>
    </row>
    <row r="858050" spans="68:68" customFormat="1">
      <c r="BP858050" s="90"/>
    </row>
    <row r="858051" spans="68:68" customFormat="1">
      <c r="BP858051" s="90"/>
    </row>
    <row r="858052" spans="68:68" customFormat="1">
      <c r="BP858052" s="90"/>
    </row>
    <row r="858053" spans="68:68" customFormat="1">
      <c r="BP858053" s="90"/>
    </row>
    <row r="858054" spans="68:68" customFormat="1">
      <c r="BP858054" s="90"/>
    </row>
    <row r="858055" spans="68:68" customFormat="1">
      <c r="BP858055" s="90"/>
    </row>
    <row r="858056" spans="68:68" customFormat="1">
      <c r="BP858056" s="90"/>
    </row>
    <row r="858057" spans="68:68" customFormat="1">
      <c r="BP858057" s="90"/>
    </row>
    <row r="858058" spans="68:68" customFormat="1">
      <c r="BP858058" s="90"/>
    </row>
    <row r="858059" spans="68:68" customFormat="1">
      <c r="BP858059" s="90"/>
    </row>
    <row r="858060" spans="68:68" customFormat="1">
      <c r="BP858060" s="90"/>
    </row>
    <row r="858061" spans="68:68" customFormat="1">
      <c r="BP858061" s="90"/>
    </row>
    <row r="858062" spans="68:68" customFormat="1">
      <c r="BP858062" s="90"/>
    </row>
    <row r="858063" spans="68:68" customFormat="1">
      <c r="BP858063" s="90"/>
    </row>
    <row r="858064" spans="68:68" customFormat="1">
      <c r="BP858064" s="90"/>
    </row>
    <row r="858065" spans="68:68" customFormat="1">
      <c r="BP858065" s="90"/>
    </row>
    <row r="858066" spans="68:68" customFormat="1">
      <c r="BP858066" s="90"/>
    </row>
    <row r="858067" spans="68:68" customFormat="1">
      <c r="BP858067" s="90"/>
    </row>
    <row r="858068" spans="68:68" customFormat="1">
      <c r="BP858068" s="90"/>
    </row>
    <row r="858069" spans="68:68" customFormat="1">
      <c r="BP858069" s="90"/>
    </row>
    <row r="858070" spans="68:68" customFormat="1">
      <c r="BP858070" s="90"/>
    </row>
    <row r="858071" spans="68:68" customFormat="1">
      <c r="BP858071" s="90"/>
    </row>
    <row r="858072" spans="68:68" customFormat="1">
      <c r="BP858072" s="90"/>
    </row>
    <row r="858073" spans="68:68" customFormat="1">
      <c r="BP858073" s="90"/>
    </row>
    <row r="858074" spans="68:68" customFormat="1">
      <c r="BP858074" s="90"/>
    </row>
    <row r="858075" spans="68:68" customFormat="1">
      <c r="BP858075" s="90"/>
    </row>
    <row r="858076" spans="68:68" customFormat="1">
      <c r="BP858076" s="90"/>
    </row>
    <row r="858077" spans="68:68" customFormat="1">
      <c r="BP858077" s="90"/>
    </row>
    <row r="858078" spans="68:68" customFormat="1">
      <c r="BP858078" s="90"/>
    </row>
    <row r="858079" spans="68:68" customFormat="1">
      <c r="BP858079" s="90"/>
    </row>
    <row r="858080" spans="68:68" customFormat="1">
      <c r="BP858080" s="90"/>
    </row>
    <row r="858081" spans="68:68" customFormat="1">
      <c r="BP858081" s="90"/>
    </row>
    <row r="858082" spans="68:68" customFormat="1">
      <c r="BP858082" s="90"/>
    </row>
    <row r="858083" spans="68:68" customFormat="1">
      <c r="BP858083" s="90"/>
    </row>
    <row r="858084" spans="68:68" customFormat="1">
      <c r="BP858084" s="90"/>
    </row>
    <row r="858085" spans="68:68" customFormat="1">
      <c r="BP858085" s="90"/>
    </row>
    <row r="858086" spans="68:68" customFormat="1">
      <c r="BP858086" s="90"/>
    </row>
    <row r="858087" spans="68:68" customFormat="1">
      <c r="BP858087" s="90"/>
    </row>
    <row r="858088" spans="68:68" customFormat="1">
      <c r="BP858088" s="90"/>
    </row>
    <row r="858089" spans="68:68" customFormat="1">
      <c r="BP858089" s="90"/>
    </row>
    <row r="858090" spans="68:68" customFormat="1">
      <c r="BP858090" s="90"/>
    </row>
    <row r="858091" spans="68:68" customFormat="1">
      <c r="BP858091" s="90"/>
    </row>
    <row r="858092" spans="68:68" customFormat="1">
      <c r="BP858092" s="90"/>
    </row>
    <row r="858093" spans="68:68" customFormat="1">
      <c r="BP858093" s="90"/>
    </row>
    <row r="858094" spans="68:68" customFormat="1">
      <c r="BP858094" s="90"/>
    </row>
    <row r="858095" spans="68:68" customFormat="1">
      <c r="BP858095" s="90"/>
    </row>
    <row r="858096" spans="68:68" customFormat="1">
      <c r="BP858096" s="90"/>
    </row>
    <row r="858097" spans="68:68" customFormat="1">
      <c r="BP858097" s="90"/>
    </row>
    <row r="858098" spans="68:68" customFormat="1">
      <c r="BP858098" s="90"/>
    </row>
    <row r="858099" spans="68:68" customFormat="1">
      <c r="BP858099" s="90"/>
    </row>
    <row r="858100" spans="68:68" customFormat="1">
      <c r="BP858100" s="90"/>
    </row>
    <row r="858101" spans="68:68" customFormat="1">
      <c r="BP858101" s="90"/>
    </row>
    <row r="858102" spans="68:68" customFormat="1">
      <c r="BP858102" s="90"/>
    </row>
    <row r="858103" spans="68:68" customFormat="1">
      <c r="BP858103" s="90"/>
    </row>
    <row r="858104" spans="68:68" customFormat="1">
      <c r="BP858104" s="90"/>
    </row>
    <row r="858105" spans="68:68" customFormat="1">
      <c r="BP858105" s="90"/>
    </row>
    <row r="858106" spans="68:68" customFormat="1">
      <c r="BP858106" s="90"/>
    </row>
    <row r="858107" spans="68:68" customFormat="1">
      <c r="BP858107" s="90"/>
    </row>
    <row r="858108" spans="68:68" customFormat="1">
      <c r="BP858108" s="90"/>
    </row>
    <row r="858109" spans="68:68" customFormat="1">
      <c r="BP858109" s="90"/>
    </row>
    <row r="858110" spans="68:68" customFormat="1">
      <c r="BP858110" s="90"/>
    </row>
    <row r="858111" spans="68:68" customFormat="1">
      <c r="BP858111" s="90"/>
    </row>
    <row r="858112" spans="68:68" customFormat="1">
      <c r="BP858112" s="90"/>
    </row>
    <row r="858113" spans="68:68" customFormat="1">
      <c r="BP858113" s="90"/>
    </row>
    <row r="858114" spans="68:68" customFormat="1">
      <c r="BP858114" s="90"/>
    </row>
    <row r="858115" spans="68:68" customFormat="1">
      <c r="BP858115" s="90"/>
    </row>
    <row r="858116" spans="68:68" customFormat="1">
      <c r="BP858116" s="90"/>
    </row>
    <row r="858117" spans="68:68" customFormat="1">
      <c r="BP858117" s="90"/>
    </row>
    <row r="858118" spans="68:68" customFormat="1">
      <c r="BP858118" s="90"/>
    </row>
    <row r="858119" spans="68:68" customFormat="1">
      <c r="BP858119" s="90"/>
    </row>
    <row r="858120" spans="68:68" customFormat="1">
      <c r="BP858120" s="90"/>
    </row>
    <row r="858121" spans="68:68" customFormat="1">
      <c r="BP858121" s="90"/>
    </row>
    <row r="858122" spans="68:68" customFormat="1">
      <c r="BP858122" s="90"/>
    </row>
    <row r="858123" spans="68:68" customFormat="1">
      <c r="BP858123" s="90"/>
    </row>
    <row r="858124" spans="68:68" customFormat="1">
      <c r="BP858124" s="90"/>
    </row>
    <row r="858125" spans="68:68" customFormat="1">
      <c r="BP858125" s="90"/>
    </row>
    <row r="858126" spans="68:68" customFormat="1">
      <c r="BP858126" s="90"/>
    </row>
    <row r="858127" spans="68:68" customFormat="1">
      <c r="BP858127" s="90"/>
    </row>
    <row r="858128" spans="68:68" customFormat="1">
      <c r="BP858128" s="90"/>
    </row>
    <row r="858129" spans="68:68" customFormat="1">
      <c r="BP858129" s="90"/>
    </row>
    <row r="858130" spans="68:68" customFormat="1">
      <c r="BP858130" s="90"/>
    </row>
    <row r="858131" spans="68:68" customFormat="1">
      <c r="BP858131" s="90"/>
    </row>
    <row r="858132" spans="68:68" customFormat="1">
      <c r="BP858132" s="90"/>
    </row>
    <row r="858133" spans="68:68" customFormat="1">
      <c r="BP858133" s="90"/>
    </row>
    <row r="858134" spans="68:68" customFormat="1">
      <c r="BP858134" s="90"/>
    </row>
    <row r="858135" spans="68:68" customFormat="1">
      <c r="BP858135" s="90"/>
    </row>
    <row r="858136" spans="68:68" customFormat="1">
      <c r="BP858136" s="90"/>
    </row>
    <row r="858137" spans="68:68" customFormat="1">
      <c r="BP858137" s="90"/>
    </row>
    <row r="858138" spans="68:68" customFormat="1">
      <c r="BP858138" s="90"/>
    </row>
    <row r="858139" spans="68:68" customFormat="1">
      <c r="BP858139" s="90"/>
    </row>
    <row r="858140" spans="68:68" customFormat="1">
      <c r="BP858140" s="90"/>
    </row>
    <row r="858141" spans="68:68" customFormat="1">
      <c r="BP858141" s="90"/>
    </row>
    <row r="858142" spans="68:68" customFormat="1">
      <c r="BP858142" s="90"/>
    </row>
    <row r="858143" spans="68:68" customFormat="1">
      <c r="BP858143" s="90"/>
    </row>
    <row r="858144" spans="68:68" customFormat="1">
      <c r="BP858144" s="90"/>
    </row>
    <row r="858145" spans="68:68" customFormat="1">
      <c r="BP858145" s="90"/>
    </row>
    <row r="858146" spans="68:68" customFormat="1">
      <c r="BP858146" s="90"/>
    </row>
    <row r="858147" spans="68:68" customFormat="1">
      <c r="BP858147" s="90"/>
    </row>
    <row r="858148" spans="68:68" customFormat="1">
      <c r="BP858148" s="90"/>
    </row>
    <row r="858149" spans="68:68" customFormat="1">
      <c r="BP858149" s="90"/>
    </row>
    <row r="858150" spans="68:68" customFormat="1">
      <c r="BP858150" s="90"/>
    </row>
    <row r="858151" spans="68:68" customFormat="1">
      <c r="BP858151" s="90"/>
    </row>
    <row r="858152" spans="68:68" customFormat="1">
      <c r="BP858152" s="90"/>
    </row>
    <row r="858153" spans="68:68" customFormat="1">
      <c r="BP858153" s="90"/>
    </row>
    <row r="858154" spans="68:68" customFormat="1">
      <c r="BP858154" s="90"/>
    </row>
    <row r="858155" spans="68:68" customFormat="1">
      <c r="BP858155" s="90"/>
    </row>
    <row r="858156" spans="68:68" customFormat="1">
      <c r="BP858156" s="90"/>
    </row>
    <row r="858157" spans="68:68" customFormat="1">
      <c r="BP858157" s="90"/>
    </row>
    <row r="858158" spans="68:68" customFormat="1">
      <c r="BP858158" s="90"/>
    </row>
    <row r="858159" spans="68:68" customFormat="1">
      <c r="BP858159" s="90"/>
    </row>
    <row r="858160" spans="68:68" customFormat="1">
      <c r="BP858160" s="90"/>
    </row>
    <row r="858161" spans="68:68" customFormat="1">
      <c r="BP858161" s="90"/>
    </row>
    <row r="858162" spans="68:68" customFormat="1">
      <c r="BP858162" s="90"/>
    </row>
    <row r="858163" spans="68:68" customFormat="1">
      <c r="BP858163" s="90"/>
    </row>
    <row r="858164" spans="68:68" customFormat="1">
      <c r="BP858164" s="90"/>
    </row>
    <row r="858165" spans="68:68" customFormat="1">
      <c r="BP858165" s="90"/>
    </row>
    <row r="858166" spans="68:68" customFormat="1">
      <c r="BP858166" s="90"/>
    </row>
    <row r="858167" spans="68:68" customFormat="1">
      <c r="BP858167" s="90"/>
    </row>
    <row r="858168" spans="68:68" customFormat="1">
      <c r="BP858168" s="90"/>
    </row>
    <row r="858169" spans="68:68" customFormat="1">
      <c r="BP858169" s="90"/>
    </row>
    <row r="858170" spans="68:68" customFormat="1">
      <c r="BP858170" s="90"/>
    </row>
    <row r="858171" spans="68:68" customFormat="1">
      <c r="BP858171" s="90"/>
    </row>
    <row r="858172" spans="68:68" customFormat="1">
      <c r="BP858172" s="90"/>
    </row>
    <row r="858173" spans="68:68" customFormat="1">
      <c r="BP858173" s="90"/>
    </row>
    <row r="858174" spans="68:68" customFormat="1">
      <c r="BP858174" s="90"/>
    </row>
    <row r="858175" spans="68:68" customFormat="1">
      <c r="BP858175" s="90"/>
    </row>
    <row r="858176" spans="68:68" customFormat="1">
      <c r="BP858176" s="90"/>
    </row>
    <row r="858177" spans="68:68" customFormat="1">
      <c r="BP858177" s="90"/>
    </row>
    <row r="858178" spans="68:68" customFormat="1">
      <c r="BP858178" s="90"/>
    </row>
    <row r="858179" spans="68:68" customFormat="1">
      <c r="BP858179" s="90"/>
    </row>
    <row r="858180" spans="68:68" customFormat="1">
      <c r="BP858180" s="90"/>
    </row>
    <row r="858181" spans="68:68" customFormat="1">
      <c r="BP858181" s="90"/>
    </row>
    <row r="858182" spans="68:68" customFormat="1">
      <c r="BP858182" s="90"/>
    </row>
    <row r="858183" spans="68:68" customFormat="1">
      <c r="BP858183" s="90"/>
    </row>
    <row r="858184" spans="68:68" customFormat="1">
      <c r="BP858184" s="90"/>
    </row>
    <row r="858185" spans="68:68" customFormat="1">
      <c r="BP858185" s="90"/>
    </row>
    <row r="858186" spans="68:68" customFormat="1">
      <c r="BP858186" s="90"/>
    </row>
    <row r="858187" spans="68:68" customFormat="1">
      <c r="BP858187" s="90"/>
    </row>
    <row r="858188" spans="68:68" customFormat="1">
      <c r="BP858188" s="90"/>
    </row>
    <row r="858189" spans="68:68" customFormat="1">
      <c r="BP858189" s="90"/>
    </row>
    <row r="858190" spans="68:68" customFormat="1">
      <c r="BP858190" s="90"/>
    </row>
    <row r="858191" spans="68:68" customFormat="1">
      <c r="BP858191" s="90"/>
    </row>
    <row r="858192" spans="68:68" customFormat="1">
      <c r="BP858192" s="90"/>
    </row>
    <row r="858193" spans="68:68" customFormat="1">
      <c r="BP858193" s="90"/>
    </row>
    <row r="858194" spans="68:68" customFormat="1">
      <c r="BP858194" s="90"/>
    </row>
    <row r="858195" spans="68:68" customFormat="1">
      <c r="BP858195" s="90"/>
    </row>
    <row r="858196" spans="68:68" customFormat="1">
      <c r="BP858196" s="90"/>
    </row>
    <row r="858197" spans="68:68" customFormat="1">
      <c r="BP858197" s="90"/>
    </row>
    <row r="858198" spans="68:68" customFormat="1">
      <c r="BP858198" s="90"/>
    </row>
    <row r="858199" spans="68:68" customFormat="1">
      <c r="BP858199" s="90"/>
    </row>
    <row r="858200" spans="68:68" customFormat="1">
      <c r="BP858200" s="90"/>
    </row>
    <row r="858201" spans="68:68" customFormat="1">
      <c r="BP858201" s="90"/>
    </row>
    <row r="858202" spans="68:68" customFormat="1">
      <c r="BP858202" s="90"/>
    </row>
    <row r="858203" spans="68:68" customFormat="1">
      <c r="BP858203" s="90"/>
    </row>
    <row r="858204" spans="68:68" customFormat="1">
      <c r="BP858204" s="90"/>
    </row>
    <row r="858205" spans="68:68" customFormat="1">
      <c r="BP858205" s="90"/>
    </row>
    <row r="858206" spans="68:68" customFormat="1">
      <c r="BP858206" s="90"/>
    </row>
    <row r="858207" spans="68:68" customFormat="1">
      <c r="BP858207" s="90"/>
    </row>
    <row r="858208" spans="68:68" customFormat="1">
      <c r="BP858208" s="90"/>
    </row>
    <row r="858209" spans="68:68" customFormat="1">
      <c r="BP858209" s="90"/>
    </row>
    <row r="858210" spans="68:68" customFormat="1">
      <c r="BP858210" s="90"/>
    </row>
    <row r="858211" spans="68:68" customFormat="1">
      <c r="BP858211" s="90"/>
    </row>
    <row r="858212" spans="68:68" customFormat="1">
      <c r="BP858212" s="90"/>
    </row>
    <row r="858213" spans="68:68" customFormat="1">
      <c r="BP858213" s="90"/>
    </row>
    <row r="858214" spans="68:68" customFormat="1">
      <c r="BP858214" s="90"/>
    </row>
    <row r="858215" spans="68:68" customFormat="1">
      <c r="BP858215" s="90"/>
    </row>
    <row r="858216" spans="68:68" customFormat="1">
      <c r="BP858216" s="90"/>
    </row>
    <row r="858217" spans="68:68" customFormat="1">
      <c r="BP858217" s="90"/>
    </row>
    <row r="858218" spans="68:68" customFormat="1">
      <c r="BP858218" s="90"/>
    </row>
    <row r="858219" spans="68:68" customFormat="1">
      <c r="BP858219" s="90"/>
    </row>
    <row r="858220" spans="68:68" customFormat="1">
      <c r="BP858220" s="90"/>
    </row>
    <row r="858221" spans="68:68" customFormat="1">
      <c r="BP858221" s="90"/>
    </row>
    <row r="858222" spans="68:68" customFormat="1">
      <c r="BP858222" s="90"/>
    </row>
    <row r="858223" spans="68:68" customFormat="1">
      <c r="BP858223" s="90"/>
    </row>
    <row r="858224" spans="68:68" customFormat="1">
      <c r="BP858224" s="90"/>
    </row>
    <row r="858225" spans="68:68" customFormat="1">
      <c r="BP858225" s="90"/>
    </row>
    <row r="858226" spans="68:68" customFormat="1">
      <c r="BP858226" s="90"/>
    </row>
    <row r="858227" spans="68:68" customFormat="1">
      <c r="BP858227" s="90"/>
    </row>
    <row r="858228" spans="68:68" customFormat="1">
      <c r="BP858228" s="90"/>
    </row>
    <row r="858229" spans="68:68" customFormat="1">
      <c r="BP858229" s="90"/>
    </row>
    <row r="858230" spans="68:68" customFormat="1">
      <c r="BP858230" s="90"/>
    </row>
    <row r="858231" spans="68:68" customFormat="1">
      <c r="BP858231" s="90"/>
    </row>
    <row r="858232" spans="68:68" customFormat="1">
      <c r="BP858232" s="90"/>
    </row>
    <row r="858233" spans="68:68" customFormat="1">
      <c r="BP858233" s="90"/>
    </row>
    <row r="858234" spans="68:68" customFormat="1">
      <c r="BP858234" s="90"/>
    </row>
    <row r="858235" spans="68:68" customFormat="1">
      <c r="BP858235" s="90"/>
    </row>
    <row r="858236" spans="68:68" customFormat="1">
      <c r="BP858236" s="90"/>
    </row>
    <row r="858237" spans="68:68" customFormat="1">
      <c r="BP858237" s="90"/>
    </row>
    <row r="858238" spans="68:68" customFormat="1">
      <c r="BP858238" s="90"/>
    </row>
    <row r="858239" spans="68:68" customFormat="1">
      <c r="BP858239" s="90"/>
    </row>
    <row r="858240" spans="68:68" customFormat="1">
      <c r="BP858240" s="90"/>
    </row>
    <row r="858241" spans="68:68" customFormat="1">
      <c r="BP858241" s="90"/>
    </row>
    <row r="858242" spans="68:68" customFormat="1">
      <c r="BP858242" s="90"/>
    </row>
    <row r="858243" spans="68:68" customFormat="1">
      <c r="BP858243" s="90"/>
    </row>
    <row r="858244" spans="68:68" customFormat="1">
      <c r="BP858244" s="90"/>
    </row>
    <row r="858245" spans="68:68" customFormat="1">
      <c r="BP858245" s="90"/>
    </row>
    <row r="858246" spans="68:68" customFormat="1">
      <c r="BP858246" s="90"/>
    </row>
    <row r="858247" spans="68:68" customFormat="1">
      <c r="BP858247" s="90"/>
    </row>
    <row r="858248" spans="68:68" customFormat="1">
      <c r="BP858248" s="90"/>
    </row>
    <row r="858249" spans="68:68" customFormat="1">
      <c r="BP858249" s="90"/>
    </row>
    <row r="858250" spans="68:68" customFormat="1">
      <c r="BP858250" s="90"/>
    </row>
    <row r="858251" spans="68:68" customFormat="1">
      <c r="BP858251" s="90"/>
    </row>
    <row r="858252" spans="68:68" customFormat="1">
      <c r="BP858252" s="90"/>
    </row>
    <row r="858253" spans="68:68" customFormat="1">
      <c r="BP858253" s="90"/>
    </row>
    <row r="858254" spans="68:68" customFormat="1">
      <c r="BP858254" s="90"/>
    </row>
    <row r="858255" spans="68:68" customFormat="1">
      <c r="BP858255" s="90"/>
    </row>
    <row r="858256" spans="68:68" customFormat="1">
      <c r="BP858256" s="90"/>
    </row>
    <row r="858257" spans="68:68" customFormat="1">
      <c r="BP858257" s="90"/>
    </row>
    <row r="858258" spans="68:68" customFormat="1">
      <c r="BP858258" s="90"/>
    </row>
    <row r="858259" spans="68:68" customFormat="1">
      <c r="BP858259" s="90"/>
    </row>
    <row r="858260" spans="68:68" customFormat="1">
      <c r="BP858260" s="90"/>
    </row>
    <row r="858261" spans="68:68" customFormat="1">
      <c r="BP858261" s="90"/>
    </row>
    <row r="858262" spans="68:68" customFormat="1">
      <c r="BP858262" s="90"/>
    </row>
    <row r="858263" spans="68:68" customFormat="1">
      <c r="BP858263" s="90"/>
    </row>
    <row r="858264" spans="68:68" customFormat="1">
      <c r="BP858264" s="90"/>
    </row>
    <row r="858265" spans="68:68" customFormat="1">
      <c r="BP858265" s="90"/>
    </row>
    <row r="858266" spans="68:68" customFormat="1">
      <c r="BP858266" s="90"/>
    </row>
    <row r="858267" spans="68:68" customFormat="1">
      <c r="BP858267" s="90"/>
    </row>
    <row r="858268" spans="68:68" customFormat="1">
      <c r="BP858268" s="90"/>
    </row>
    <row r="858269" spans="68:68" customFormat="1">
      <c r="BP858269" s="90"/>
    </row>
    <row r="858270" spans="68:68" customFormat="1">
      <c r="BP858270" s="90"/>
    </row>
    <row r="858271" spans="68:68" customFormat="1">
      <c r="BP858271" s="90"/>
    </row>
    <row r="858272" spans="68:68" customFormat="1">
      <c r="BP858272" s="90"/>
    </row>
    <row r="858273" spans="68:68" customFormat="1">
      <c r="BP858273" s="90"/>
    </row>
    <row r="858274" spans="68:68" customFormat="1">
      <c r="BP858274" s="90"/>
    </row>
    <row r="858275" spans="68:68" customFormat="1">
      <c r="BP858275" s="90"/>
    </row>
    <row r="858276" spans="68:68" customFormat="1">
      <c r="BP858276" s="90"/>
    </row>
    <row r="858277" spans="68:68" customFormat="1">
      <c r="BP858277" s="90"/>
    </row>
    <row r="858278" spans="68:68" customFormat="1">
      <c r="BP858278" s="90"/>
    </row>
    <row r="858279" spans="68:68" customFormat="1">
      <c r="BP858279" s="90"/>
    </row>
    <row r="858280" spans="68:68" customFormat="1">
      <c r="BP858280" s="90"/>
    </row>
    <row r="858281" spans="68:68" customFormat="1">
      <c r="BP858281" s="90"/>
    </row>
    <row r="858282" spans="68:68" customFormat="1">
      <c r="BP858282" s="90"/>
    </row>
    <row r="858283" spans="68:68" customFormat="1">
      <c r="BP858283" s="90"/>
    </row>
    <row r="858284" spans="68:68" customFormat="1">
      <c r="BP858284" s="90"/>
    </row>
    <row r="858285" spans="68:68" customFormat="1">
      <c r="BP858285" s="90"/>
    </row>
    <row r="858286" spans="68:68" customFormat="1">
      <c r="BP858286" s="90"/>
    </row>
    <row r="858287" spans="68:68" customFormat="1">
      <c r="BP858287" s="90"/>
    </row>
    <row r="858288" spans="68:68" customFormat="1">
      <c r="BP858288" s="90"/>
    </row>
    <row r="858289" spans="68:68" customFormat="1">
      <c r="BP858289" s="90"/>
    </row>
    <row r="858290" spans="68:68" customFormat="1">
      <c r="BP858290" s="90"/>
    </row>
    <row r="858291" spans="68:68" customFormat="1">
      <c r="BP858291" s="90"/>
    </row>
    <row r="858292" spans="68:68" customFormat="1">
      <c r="BP858292" s="90"/>
    </row>
    <row r="858293" spans="68:68" customFormat="1">
      <c r="BP858293" s="90"/>
    </row>
    <row r="858294" spans="68:68" customFormat="1">
      <c r="BP858294" s="90"/>
    </row>
    <row r="858295" spans="68:68" customFormat="1">
      <c r="BP858295" s="90"/>
    </row>
    <row r="858296" spans="68:68" customFormat="1">
      <c r="BP858296" s="90"/>
    </row>
    <row r="858297" spans="68:68" customFormat="1">
      <c r="BP858297" s="90"/>
    </row>
    <row r="858298" spans="68:68" customFormat="1">
      <c r="BP858298" s="90"/>
    </row>
    <row r="858299" spans="68:68" customFormat="1">
      <c r="BP858299" s="90"/>
    </row>
    <row r="858300" spans="68:68" customFormat="1">
      <c r="BP858300" s="90"/>
    </row>
    <row r="858301" spans="68:68" customFormat="1">
      <c r="BP858301" s="90"/>
    </row>
    <row r="858302" spans="68:68" customFormat="1">
      <c r="BP858302" s="90"/>
    </row>
    <row r="858303" spans="68:68" customFormat="1">
      <c r="BP858303" s="90"/>
    </row>
    <row r="858304" spans="68:68" customFormat="1">
      <c r="BP858304" s="90"/>
    </row>
    <row r="858305" spans="68:68" customFormat="1">
      <c r="BP858305" s="90"/>
    </row>
    <row r="858306" spans="68:68" customFormat="1">
      <c r="BP858306" s="90"/>
    </row>
    <row r="858307" spans="68:68" customFormat="1">
      <c r="BP858307" s="90"/>
    </row>
    <row r="858308" spans="68:68" customFormat="1">
      <c r="BP858308" s="90"/>
    </row>
    <row r="858309" spans="68:68" customFormat="1">
      <c r="BP858309" s="90"/>
    </row>
    <row r="858310" spans="68:68" customFormat="1">
      <c r="BP858310" s="90"/>
    </row>
    <row r="858311" spans="68:68" customFormat="1">
      <c r="BP858311" s="90"/>
    </row>
    <row r="858312" spans="68:68" customFormat="1">
      <c r="BP858312" s="90"/>
    </row>
    <row r="858313" spans="68:68" customFormat="1">
      <c r="BP858313" s="90"/>
    </row>
    <row r="858314" spans="68:68" customFormat="1">
      <c r="BP858314" s="90"/>
    </row>
    <row r="858315" spans="68:68" customFormat="1">
      <c r="BP858315" s="90"/>
    </row>
    <row r="858316" spans="68:68" customFormat="1">
      <c r="BP858316" s="90"/>
    </row>
    <row r="858317" spans="68:68" customFormat="1">
      <c r="BP858317" s="90"/>
    </row>
    <row r="858318" spans="68:68" customFormat="1">
      <c r="BP858318" s="90"/>
    </row>
    <row r="858319" spans="68:68" customFormat="1">
      <c r="BP858319" s="90"/>
    </row>
    <row r="858320" spans="68:68" customFormat="1">
      <c r="BP858320" s="90"/>
    </row>
    <row r="858321" spans="68:68" customFormat="1">
      <c r="BP858321" s="90"/>
    </row>
    <row r="858322" spans="68:68" customFormat="1">
      <c r="BP858322" s="90"/>
    </row>
    <row r="858323" spans="68:68" customFormat="1">
      <c r="BP858323" s="90"/>
    </row>
    <row r="858324" spans="68:68" customFormat="1">
      <c r="BP858324" s="90"/>
    </row>
    <row r="858325" spans="68:68" customFormat="1">
      <c r="BP858325" s="90"/>
    </row>
    <row r="858326" spans="68:68" customFormat="1">
      <c r="BP858326" s="90"/>
    </row>
    <row r="858327" spans="68:68" customFormat="1">
      <c r="BP858327" s="90"/>
    </row>
    <row r="858328" spans="68:68" customFormat="1">
      <c r="BP858328" s="90"/>
    </row>
    <row r="858329" spans="68:68" customFormat="1">
      <c r="BP858329" s="90"/>
    </row>
    <row r="858330" spans="68:68" customFormat="1">
      <c r="BP858330" s="90"/>
    </row>
    <row r="858331" spans="68:68" customFormat="1">
      <c r="BP858331" s="90"/>
    </row>
    <row r="858332" spans="68:68" customFormat="1">
      <c r="BP858332" s="90"/>
    </row>
    <row r="858333" spans="68:68" customFormat="1">
      <c r="BP858333" s="90"/>
    </row>
    <row r="858334" spans="68:68" customFormat="1">
      <c r="BP858334" s="90"/>
    </row>
    <row r="858335" spans="68:68" customFormat="1">
      <c r="BP858335" s="90"/>
    </row>
    <row r="858336" spans="68:68" customFormat="1">
      <c r="BP858336" s="90"/>
    </row>
    <row r="858337" spans="68:68" customFormat="1">
      <c r="BP858337" s="90"/>
    </row>
    <row r="858338" spans="68:68" customFormat="1">
      <c r="BP858338" s="90"/>
    </row>
    <row r="858339" spans="68:68" customFormat="1">
      <c r="BP858339" s="90"/>
    </row>
    <row r="858340" spans="68:68" customFormat="1">
      <c r="BP858340" s="90"/>
    </row>
    <row r="858341" spans="68:68" customFormat="1">
      <c r="BP858341" s="90"/>
    </row>
    <row r="858342" spans="68:68" customFormat="1">
      <c r="BP858342" s="90"/>
    </row>
    <row r="858343" spans="68:68" customFormat="1">
      <c r="BP858343" s="90"/>
    </row>
    <row r="858344" spans="68:68" customFormat="1">
      <c r="BP858344" s="90"/>
    </row>
    <row r="858345" spans="68:68" customFormat="1">
      <c r="BP858345" s="90"/>
    </row>
    <row r="858346" spans="68:68" customFormat="1">
      <c r="BP858346" s="90"/>
    </row>
    <row r="858347" spans="68:68" customFormat="1">
      <c r="BP858347" s="90"/>
    </row>
    <row r="858348" spans="68:68" customFormat="1">
      <c r="BP858348" s="90"/>
    </row>
    <row r="858349" spans="68:68" customFormat="1">
      <c r="BP858349" s="90"/>
    </row>
    <row r="858350" spans="68:68" customFormat="1">
      <c r="BP858350" s="90"/>
    </row>
    <row r="858351" spans="68:68" customFormat="1">
      <c r="BP858351" s="90"/>
    </row>
    <row r="858352" spans="68:68" customFormat="1">
      <c r="BP858352" s="90"/>
    </row>
    <row r="858353" spans="68:68" customFormat="1">
      <c r="BP858353" s="90"/>
    </row>
    <row r="858354" spans="68:68" customFormat="1">
      <c r="BP858354" s="90"/>
    </row>
    <row r="858355" spans="68:68" customFormat="1">
      <c r="BP858355" s="90"/>
    </row>
    <row r="858356" spans="68:68" customFormat="1">
      <c r="BP858356" s="90"/>
    </row>
    <row r="858357" spans="68:68" customFormat="1">
      <c r="BP858357" s="90"/>
    </row>
    <row r="858358" spans="68:68" customFormat="1">
      <c r="BP858358" s="90"/>
    </row>
    <row r="858359" spans="68:68" customFormat="1">
      <c r="BP858359" s="90"/>
    </row>
    <row r="858360" spans="68:68" customFormat="1">
      <c r="BP858360" s="90"/>
    </row>
    <row r="858361" spans="68:68" customFormat="1">
      <c r="BP858361" s="90"/>
    </row>
    <row r="858362" spans="68:68" customFormat="1">
      <c r="BP858362" s="90"/>
    </row>
    <row r="858363" spans="68:68" customFormat="1">
      <c r="BP858363" s="90"/>
    </row>
    <row r="858364" spans="68:68" customFormat="1">
      <c r="BP858364" s="90"/>
    </row>
    <row r="858365" spans="68:68" customFormat="1">
      <c r="BP858365" s="90"/>
    </row>
    <row r="858366" spans="68:68" customFormat="1">
      <c r="BP858366" s="90"/>
    </row>
    <row r="858367" spans="68:68" customFormat="1">
      <c r="BP858367" s="90"/>
    </row>
    <row r="858368" spans="68:68" customFormat="1">
      <c r="BP858368" s="90"/>
    </row>
    <row r="858369" spans="68:68" customFormat="1">
      <c r="BP858369" s="90"/>
    </row>
    <row r="858370" spans="68:68" customFormat="1">
      <c r="BP858370" s="90"/>
    </row>
    <row r="858371" spans="68:68" customFormat="1">
      <c r="BP858371" s="90"/>
    </row>
    <row r="858372" spans="68:68" customFormat="1">
      <c r="BP858372" s="90"/>
    </row>
    <row r="858373" spans="68:68" customFormat="1">
      <c r="BP858373" s="90"/>
    </row>
    <row r="858374" spans="68:68" customFormat="1">
      <c r="BP858374" s="90"/>
    </row>
    <row r="858375" spans="68:68" customFormat="1">
      <c r="BP858375" s="90"/>
    </row>
    <row r="858376" spans="68:68" customFormat="1">
      <c r="BP858376" s="90"/>
    </row>
    <row r="858377" spans="68:68" customFormat="1">
      <c r="BP858377" s="90"/>
    </row>
    <row r="858378" spans="68:68" customFormat="1">
      <c r="BP858378" s="90"/>
    </row>
    <row r="858379" spans="68:68" customFormat="1">
      <c r="BP858379" s="90"/>
    </row>
    <row r="858380" spans="68:68" customFormat="1">
      <c r="BP858380" s="90"/>
    </row>
    <row r="858381" spans="68:68" customFormat="1">
      <c r="BP858381" s="90"/>
    </row>
    <row r="858382" spans="68:68" customFormat="1">
      <c r="BP858382" s="90"/>
    </row>
    <row r="858383" spans="68:68" customFormat="1">
      <c r="BP858383" s="90"/>
    </row>
    <row r="858384" spans="68:68" customFormat="1">
      <c r="BP858384" s="90"/>
    </row>
    <row r="858385" spans="68:68" customFormat="1">
      <c r="BP858385" s="90"/>
    </row>
    <row r="858386" spans="68:68" customFormat="1">
      <c r="BP858386" s="90"/>
    </row>
    <row r="858387" spans="68:68" customFormat="1">
      <c r="BP858387" s="90"/>
    </row>
    <row r="858388" spans="68:68" customFormat="1">
      <c r="BP858388" s="90"/>
    </row>
    <row r="858389" spans="68:68" customFormat="1">
      <c r="BP858389" s="90"/>
    </row>
    <row r="858390" spans="68:68" customFormat="1">
      <c r="BP858390" s="90"/>
    </row>
    <row r="858391" spans="68:68" customFormat="1">
      <c r="BP858391" s="90"/>
    </row>
    <row r="858392" spans="68:68" customFormat="1">
      <c r="BP858392" s="90"/>
    </row>
    <row r="858393" spans="68:68" customFormat="1">
      <c r="BP858393" s="90"/>
    </row>
    <row r="858394" spans="68:68" customFormat="1">
      <c r="BP858394" s="90"/>
    </row>
    <row r="858395" spans="68:68" customFormat="1">
      <c r="BP858395" s="90"/>
    </row>
    <row r="858396" spans="68:68" customFormat="1">
      <c r="BP858396" s="90"/>
    </row>
    <row r="858397" spans="68:68" customFormat="1">
      <c r="BP858397" s="90"/>
    </row>
    <row r="858398" spans="68:68" customFormat="1">
      <c r="BP858398" s="90"/>
    </row>
    <row r="858399" spans="68:68" customFormat="1">
      <c r="BP858399" s="90"/>
    </row>
    <row r="858400" spans="68:68" customFormat="1">
      <c r="BP858400" s="90"/>
    </row>
    <row r="858401" spans="68:68" customFormat="1">
      <c r="BP858401" s="90"/>
    </row>
    <row r="858402" spans="68:68" customFormat="1">
      <c r="BP858402" s="90"/>
    </row>
    <row r="858403" spans="68:68" customFormat="1">
      <c r="BP858403" s="90"/>
    </row>
    <row r="858404" spans="68:68" customFormat="1">
      <c r="BP858404" s="90"/>
    </row>
    <row r="858405" spans="68:68" customFormat="1">
      <c r="BP858405" s="90"/>
    </row>
    <row r="858406" spans="68:68" customFormat="1">
      <c r="BP858406" s="90"/>
    </row>
    <row r="858407" spans="68:68" customFormat="1">
      <c r="BP858407" s="90"/>
    </row>
    <row r="858408" spans="68:68" customFormat="1">
      <c r="BP858408" s="90"/>
    </row>
    <row r="858409" spans="68:68" customFormat="1">
      <c r="BP858409" s="90"/>
    </row>
    <row r="858410" spans="68:68" customFormat="1">
      <c r="BP858410" s="90"/>
    </row>
    <row r="858411" spans="68:68" customFormat="1">
      <c r="BP858411" s="90"/>
    </row>
    <row r="858412" spans="68:68" customFormat="1">
      <c r="BP858412" s="90"/>
    </row>
    <row r="858413" spans="68:68" customFormat="1">
      <c r="BP858413" s="90"/>
    </row>
    <row r="858414" spans="68:68" customFormat="1">
      <c r="BP858414" s="90"/>
    </row>
    <row r="858415" spans="68:68" customFormat="1">
      <c r="BP858415" s="90"/>
    </row>
    <row r="858416" spans="68:68" customFormat="1">
      <c r="BP858416" s="90"/>
    </row>
    <row r="858417" spans="68:68" customFormat="1">
      <c r="BP858417" s="90"/>
    </row>
    <row r="858418" spans="68:68" customFormat="1">
      <c r="BP858418" s="90"/>
    </row>
    <row r="858419" spans="68:68" customFormat="1">
      <c r="BP858419" s="90"/>
    </row>
    <row r="858420" spans="68:68" customFormat="1">
      <c r="BP858420" s="90"/>
    </row>
    <row r="858421" spans="68:68" customFormat="1">
      <c r="BP858421" s="90"/>
    </row>
    <row r="858422" spans="68:68" customFormat="1">
      <c r="BP858422" s="90"/>
    </row>
    <row r="858423" spans="68:68" customFormat="1">
      <c r="BP858423" s="90"/>
    </row>
    <row r="858424" spans="68:68" customFormat="1">
      <c r="BP858424" s="90"/>
    </row>
    <row r="858425" spans="68:68" customFormat="1">
      <c r="BP858425" s="90"/>
    </row>
    <row r="858426" spans="68:68" customFormat="1">
      <c r="BP858426" s="90"/>
    </row>
    <row r="858427" spans="68:68" customFormat="1">
      <c r="BP858427" s="90"/>
    </row>
    <row r="858428" spans="68:68" customFormat="1">
      <c r="BP858428" s="90"/>
    </row>
    <row r="858429" spans="68:68" customFormat="1">
      <c r="BP858429" s="90"/>
    </row>
    <row r="858430" spans="68:68" customFormat="1">
      <c r="BP858430" s="90"/>
    </row>
    <row r="858431" spans="68:68" customFormat="1">
      <c r="BP858431" s="90"/>
    </row>
    <row r="858432" spans="68:68" customFormat="1">
      <c r="BP858432" s="90"/>
    </row>
    <row r="858433" spans="68:68" customFormat="1">
      <c r="BP858433" s="90"/>
    </row>
    <row r="858434" spans="68:68" customFormat="1">
      <c r="BP858434" s="90"/>
    </row>
    <row r="858435" spans="68:68" customFormat="1">
      <c r="BP858435" s="90"/>
    </row>
    <row r="858436" spans="68:68" customFormat="1">
      <c r="BP858436" s="90"/>
    </row>
    <row r="858437" spans="68:68" customFormat="1">
      <c r="BP858437" s="90"/>
    </row>
    <row r="858438" spans="68:68" customFormat="1">
      <c r="BP858438" s="90"/>
    </row>
    <row r="858439" spans="68:68" customFormat="1">
      <c r="BP858439" s="90"/>
    </row>
    <row r="858440" spans="68:68" customFormat="1">
      <c r="BP858440" s="90"/>
    </row>
    <row r="858441" spans="68:68" customFormat="1">
      <c r="BP858441" s="90"/>
    </row>
    <row r="858442" spans="68:68" customFormat="1">
      <c r="BP858442" s="90"/>
    </row>
    <row r="858443" spans="68:68" customFormat="1">
      <c r="BP858443" s="90"/>
    </row>
    <row r="858444" spans="68:68" customFormat="1">
      <c r="BP858444" s="90"/>
    </row>
    <row r="858445" spans="68:68" customFormat="1">
      <c r="BP858445" s="90"/>
    </row>
    <row r="858446" spans="68:68" customFormat="1">
      <c r="BP858446" s="90"/>
    </row>
    <row r="858447" spans="68:68" customFormat="1">
      <c r="BP858447" s="90"/>
    </row>
    <row r="858448" spans="68:68" customFormat="1">
      <c r="BP858448" s="90"/>
    </row>
    <row r="858449" spans="68:68" customFormat="1">
      <c r="BP858449" s="90"/>
    </row>
    <row r="858450" spans="68:68" customFormat="1">
      <c r="BP858450" s="90"/>
    </row>
    <row r="858451" spans="68:68" customFormat="1">
      <c r="BP858451" s="90"/>
    </row>
    <row r="858452" spans="68:68" customFormat="1">
      <c r="BP858452" s="90"/>
    </row>
    <row r="858453" spans="68:68" customFormat="1">
      <c r="BP858453" s="90"/>
    </row>
    <row r="858454" spans="68:68" customFormat="1">
      <c r="BP858454" s="90"/>
    </row>
    <row r="858455" spans="68:68" customFormat="1">
      <c r="BP858455" s="90"/>
    </row>
    <row r="858456" spans="68:68" customFormat="1">
      <c r="BP858456" s="90"/>
    </row>
    <row r="858457" spans="68:68" customFormat="1">
      <c r="BP858457" s="90"/>
    </row>
    <row r="858458" spans="68:68" customFormat="1">
      <c r="BP858458" s="90"/>
    </row>
    <row r="858459" spans="68:68" customFormat="1">
      <c r="BP858459" s="90"/>
    </row>
    <row r="858460" spans="68:68" customFormat="1">
      <c r="BP858460" s="90"/>
    </row>
    <row r="858461" spans="68:68" customFormat="1">
      <c r="BP858461" s="90"/>
    </row>
    <row r="858462" spans="68:68" customFormat="1">
      <c r="BP858462" s="90"/>
    </row>
    <row r="858463" spans="68:68" customFormat="1">
      <c r="BP858463" s="90"/>
    </row>
    <row r="858464" spans="68:68" customFormat="1">
      <c r="BP858464" s="90"/>
    </row>
    <row r="858465" spans="68:68" customFormat="1">
      <c r="BP858465" s="90"/>
    </row>
    <row r="858466" spans="68:68" customFormat="1">
      <c r="BP858466" s="90"/>
    </row>
    <row r="858467" spans="68:68" customFormat="1">
      <c r="BP858467" s="90"/>
    </row>
    <row r="858468" spans="68:68" customFormat="1">
      <c r="BP858468" s="90"/>
    </row>
    <row r="858469" spans="68:68" customFormat="1">
      <c r="BP858469" s="90"/>
    </row>
    <row r="858470" spans="68:68" customFormat="1">
      <c r="BP858470" s="90"/>
    </row>
    <row r="858471" spans="68:68" customFormat="1">
      <c r="BP858471" s="90"/>
    </row>
    <row r="858472" spans="68:68" customFormat="1">
      <c r="BP858472" s="90"/>
    </row>
    <row r="858473" spans="68:68" customFormat="1">
      <c r="BP858473" s="90"/>
    </row>
    <row r="858474" spans="68:68" customFormat="1">
      <c r="BP858474" s="90"/>
    </row>
    <row r="858475" spans="68:68" customFormat="1">
      <c r="BP858475" s="90"/>
    </row>
    <row r="858476" spans="68:68" customFormat="1">
      <c r="BP858476" s="90"/>
    </row>
    <row r="858477" spans="68:68" customFormat="1">
      <c r="BP858477" s="90"/>
    </row>
    <row r="858478" spans="68:68" customFormat="1">
      <c r="BP858478" s="90"/>
    </row>
    <row r="858479" spans="68:68" customFormat="1">
      <c r="BP858479" s="90"/>
    </row>
    <row r="858480" spans="68:68" customFormat="1">
      <c r="BP858480" s="90"/>
    </row>
    <row r="858481" spans="68:68" customFormat="1">
      <c r="BP858481" s="90"/>
    </row>
    <row r="858482" spans="68:68" customFormat="1">
      <c r="BP858482" s="90"/>
    </row>
    <row r="858483" spans="68:68" customFormat="1">
      <c r="BP858483" s="90"/>
    </row>
    <row r="858484" spans="68:68" customFormat="1">
      <c r="BP858484" s="90"/>
    </row>
    <row r="858485" spans="68:68" customFormat="1">
      <c r="BP858485" s="90"/>
    </row>
    <row r="858486" spans="68:68" customFormat="1">
      <c r="BP858486" s="90"/>
    </row>
    <row r="858487" spans="68:68" customFormat="1">
      <c r="BP858487" s="90"/>
    </row>
    <row r="858488" spans="68:68" customFormat="1">
      <c r="BP858488" s="90"/>
    </row>
    <row r="858489" spans="68:68" customFormat="1">
      <c r="BP858489" s="90"/>
    </row>
    <row r="858490" spans="68:68" customFormat="1">
      <c r="BP858490" s="90"/>
    </row>
    <row r="858491" spans="68:68" customFormat="1">
      <c r="BP858491" s="90"/>
    </row>
    <row r="858492" spans="68:68" customFormat="1">
      <c r="BP858492" s="90"/>
    </row>
    <row r="858493" spans="68:68" customFormat="1">
      <c r="BP858493" s="90"/>
    </row>
    <row r="858494" spans="68:68" customFormat="1">
      <c r="BP858494" s="90"/>
    </row>
    <row r="858495" spans="68:68" customFormat="1">
      <c r="BP858495" s="90"/>
    </row>
    <row r="858496" spans="68:68" customFormat="1">
      <c r="BP858496" s="90"/>
    </row>
    <row r="858497" spans="68:68" customFormat="1">
      <c r="BP858497" s="90"/>
    </row>
    <row r="858498" spans="68:68" customFormat="1">
      <c r="BP858498" s="90"/>
    </row>
    <row r="858499" spans="68:68" customFormat="1">
      <c r="BP858499" s="90"/>
    </row>
    <row r="858500" spans="68:68" customFormat="1">
      <c r="BP858500" s="90"/>
    </row>
    <row r="858501" spans="68:68" customFormat="1">
      <c r="BP858501" s="90"/>
    </row>
    <row r="858502" spans="68:68" customFormat="1">
      <c r="BP858502" s="90"/>
    </row>
    <row r="858503" spans="68:68" customFormat="1">
      <c r="BP858503" s="90"/>
    </row>
    <row r="858504" spans="68:68" customFormat="1">
      <c r="BP858504" s="90"/>
    </row>
    <row r="858505" spans="68:68" customFormat="1">
      <c r="BP858505" s="90"/>
    </row>
    <row r="858506" spans="68:68" customFormat="1">
      <c r="BP858506" s="90"/>
    </row>
    <row r="858507" spans="68:68" customFormat="1">
      <c r="BP858507" s="90"/>
    </row>
    <row r="858508" spans="68:68" customFormat="1">
      <c r="BP858508" s="90"/>
    </row>
    <row r="858509" spans="68:68" customFormat="1">
      <c r="BP858509" s="90"/>
    </row>
    <row r="858510" spans="68:68" customFormat="1">
      <c r="BP858510" s="90"/>
    </row>
    <row r="858511" spans="68:68" customFormat="1">
      <c r="BP858511" s="90"/>
    </row>
    <row r="858512" spans="68:68" customFormat="1">
      <c r="BP858512" s="90"/>
    </row>
    <row r="858513" spans="68:68" customFormat="1">
      <c r="BP858513" s="90"/>
    </row>
    <row r="858514" spans="68:68" customFormat="1">
      <c r="BP858514" s="90"/>
    </row>
    <row r="858515" spans="68:68" customFormat="1">
      <c r="BP858515" s="90"/>
    </row>
    <row r="858516" spans="68:68" customFormat="1">
      <c r="BP858516" s="90"/>
    </row>
    <row r="858517" spans="68:68" customFormat="1">
      <c r="BP858517" s="90"/>
    </row>
    <row r="858518" spans="68:68" customFormat="1">
      <c r="BP858518" s="90"/>
    </row>
    <row r="858519" spans="68:68" customFormat="1">
      <c r="BP858519" s="90"/>
    </row>
    <row r="858520" spans="68:68" customFormat="1">
      <c r="BP858520" s="90"/>
    </row>
    <row r="858521" spans="68:68" customFormat="1">
      <c r="BP858521" s="90"/>
    </row>
    <row r="858522" spans="68:68" customFormat="1">
      <c r="BP858522" s="90"/>
    </row>
    <row r="858523" spans="68:68" customFormat="1">
      <c r="BP858523" s="90"/>
    </row>
    <row r="858524" spans="68:68" customFormat="1">
      <c r="BP858524" s="90"/>
    </row>
    <row r="858525" spans="68:68" customFormat="1">
      <c r="BP858525" s="90"/>
    </row>
    <row r="858526" spans="68:68" customFormat="1">
      <c r="BP858526" s="90"/>
    </row>
    <row r="858527" spans="68:68" customFormat="1">
      <c r="BP858527" s="90"/>
    </row>
    <row r="858528" spans="68:68" customFormat="1">
      <c r="BP858528" s="90"/>
    </row>
    <row r="858529" spans="68:68" customFormat="1">
      <c r="BP858529" s="90"/>
    </row>
    <row r="858530" spans="68:68" customFormat="1">
      <c r="BP858530" s="90"/>
    </row>
    <row r="858531" spans="68:68" customFormat="1">
      <c r="BP858531" s="90"/>
    </row>
    <row r="858532" spans="68:68" customFormat="1">
      <c r="BP858532" s="90"/>
    </row>
    <row r="858533" spans="68:68" customFormat="1">
      <c r="BP858533" s="90"/>
    </row>
    <row r="858534" spans="68:68" customFormat="1">
      <c r="BP858534" s="90"/>
    </row>
    <row r="858535" spans="68:68" customFormat="1">
      <c r="BP858535" s="90"/>
    </row>
    <row r="858536" spans="68:68" customFormat="1">
      <c r="BP858536" s="90"/>
    </row>
    <row r="858537" spans="68:68" customFormat="1">
      <c r="BP858537" s="90"/>
    </row>
    <row r="858538" spans="68:68" customFormat="1">
      <c r="BP858538" s="90"/>
    </row>
    <row r="858539" spans="68:68" customFormat="1">
      <c r="BP858539" s="90"/>
    </row>
    <row r="858540" spans="68:68" customFormat="1">
      <c r="BP858540" s="90"/>
    </row>
    <row r="858541" spans="68:68" customFormat="1">
      <c r="BP858541" s="90"/>
    </row>
    <row r="858542" spans="68:68" customFormat="1">
      <c r="BP858542" s="90"/>
    </row>
    <row r="858543" spans="68:68" customFormat="1">
      <c r="BP858543" s="90"/>
    </row>
    <row r="858544" spans="68:68" customFormat="1">
      <c r="BP858544" s="90"/>
    </row>
    <row r="858545" spans="68:68" customFormat="1">
      <c r="BP858545" s="90"/>
    </row>
    <row r="858546" spans="68:68" customFormat="1">
      <c r="BP858546" s="90"/>
    </row>
    <row r="858547" spans="68:68" customFormat="1">
      <c r="BP858547" s="90"/>
    </row>
    <row r="858548" spans="68:68" customFormat="1">
      <c r="BP858548" s="90"/>
    </row>
    <row r="858549" spans="68:68" customFormat="1">
      <c r="BP858549" s="90"/>
    </row>
    <row r="858550" spans="68:68" customFormat="1">
      <c r="BP858550" s="90"/>
    </row>
    <row r="858551" spans="68:68" customFormat="1">
      <c r="BP858551" s="90"/>
    </row>
    <row r="858552" spans="68:68" customFormat="1">
      <c r="BP858552" s="90"/>
    </row>
    <row r="858553" spans="68:68" customFormat="1">
      <c r="BP858553" s="90"/>
    </row>
    <row r="858554" spans="68:68" customFormat="1">
      <c r="BP858554" s="90"/>
    </row>
    <row r="858555" spans="68:68" customFormat="1">
      <c r="BP858555" s="90"/>
    </row>
    <row r="858556" spans="68:68" customFormat="1">
      <c r="BP858556" s="90"/>
    </row>
    <row r="858557" spans="68:68" customFormat="1">
      <c r="BP858557" s="90"/>
    </row>
    <row r="858558" spans="68:68" customFormat="1">
      <c r="BP858558" s="90"/>
    </row>
    <row r="858559" spans="68:68" customFormat="1">
      <c r="BP858559" s="90"/>
    </row>
    <row r="858560" spans="68:68" customFormat="1">
      <c r="BP858560" s="90"/>
    </row>
    <row r="858561" spans="68:68" customFormat="1">
      <c r="BP858561" s="90"/>
    </row>
    <row r="858562" spans="68:68" customFormat="1">
      <c r="BP858562" s="90"/>
    </row>
    <row r="858563" spans="68:68" customFormat="1">
      <c r="BP858563" s="90"/>
    </row>
    <row r="858564" spans="68:68" customFormat="1">
      <c r="BP858564" s="90"/>
    </row>
    <row r="858565" spans="68:68" customFormat="1">
      <c r="BP858565" s="90"/>
    </row>
    <row r="858566" spans="68:68" customFormat="1">
      <c r="BP858566" s="90"/>
    </row>
    <row r="858567" spans="68:68" customFormat="1">
      <c r="BP858567" s="90"/>
    </row>
    <row r="858568" spans="68:68" customFormat="1">
      <c r="BP858568" s="90"/>
    </row>
    <row r="858569" spans="68:68" customFormat="1">
      <c r="BP858569" s="90"/>
    </row>
    <row r="858570" spans="68:68" customFormat="1">
      <c r="BP858570" s="90"/>
    </row>
    <row r="858571" spans="68:68" customFormat="1">
      <c r="BP858571" s="90"/>
    </row>
    <row r="858572" spans="68:68" customFormat="1">
      <c r="BP858572" s="90"/>
    </row>
    <row r="858573" spans="68:68" customFormat="1">
      <c r="BP858573" s="90"/>
    </row>
    <row r="858574" spans="68:68" customFormat="1">
      <c r="BP858574" s="90"/>
    </row>
    <row r="858575" spans="68:68" customFormat="1">
      <c r="BP858575" s="90"/>
    </row>
    <row r="858576" spans="68:68" customFormat="1">
      <c r="BP858576" s="90"/>
    </row>
    <row r="858577" spans="68:68" customFormat="1">
      <c r="BP858577" s="90"/>
    </row>
    <row r="858578" spans="68:68" customFormat="1">
      <c r="BP858578" s="90"/>
    </row>
    <row r="858579" spans="68:68" customFormat="1">
      <c r="BP858579" s="90"/>
    </row>
    <row r="858580" spans="68:68" customFormat="1">
      <c r="BP858580" s="90"/>
    </row>
    <row r="858581" spans="68:68" customFormat="1">
      <c r="BP858581" s="90"/>
    </row>
    <row r="858582" spans="68:68" customFormat="1">
      <c r="BP858582" s="90"/>
    </row>
    <row r="858583" spans="68:68" customFormat="1">
      <c r="BP858583" s="90"/>
    </row>
    <row r="858584" spans="68:68" customFormat="1">
      <c r="BP858584" s="90"/>
    </row>
    <row r="858585" spans="68:68" customFormat="1">
      <c r="BP858585" s="90"/>
    </row>
    <row r="858586" spans="68:68" customFormat="1">
      <c r="BP858586" s="90"/>
    </row>
    <row r="858587" spans="68:68" customFormat="1">
      <c r="BP858587" s="90"/>
    </row>
    <row r="858588" spans="68:68" customFormat="1">
      <c r="BP858588" s="90"/>
    </row>
    <row r="858589" spans="68:68" customFormat="1">
      <c r="BP858589" s="90"/>
    </row>
    <row r="858590" spans="68:68" customFormat="1">
      <c r="BP858590" s="90"/>
    </row>
    <row r="858591" spans="68:68" customFormat="1">
      <c r="BP858591" s="90"/>
    </row>
    <row r="858592" spans="68:68" customFormat="1">
      <c r="BP858592" s="90"/>
    </row>
    <row r="858593" spans="68:68" customFormat="1">
      <c r="BP858593" s="90"/>
    </row>
    <row r="858594" spans="68:68" customFormat="1">
      <c r="BP858594" s="90"/>
    </row>
    <row r="858595" spans="68:68" customFormat="1">
      <c r="BP858595" s="90"/>
    </row>
    <row r="858596" spans="68:68" customFormat="1">
      <c r="BP858596" s="90"/>
    </row>
    <row r="858597" spans="68:68" customFormat="1">
      <c r="BP858597" s="90"/>
    </row>
    <row r="858598" spans="68:68" customFormat="1">
      <c r="BP858598" s="90"/>
    </row>
    <row r="858599" spans="68:68" customFormat="1">
      <c r="BP858599" s="90"/>
    </row>
    <row r="858600" spans="68:68" customFormat="1">
      <c r="BP858600" s="90"/>
    </row>
    <row r="858601" spans="68:68" customFormat="1">
      <c r="BP858601" s="90"/>
    </row>
    <row r="858602" spans="68:68" customFormat="1">
      <c r="BP858602" s="90"/>
    </row>
    <row r="858603" spans="68:68" customFormat="1">
      <c r="BP858603" s="90"/>
    </row>
    <row r="858604" spans="68:68" customFormat="1">
      <c r="BP858604" s="90"/>
    </row>
    <row r="858605" spans="68:68" customFormat="1">
      <c r="BP858605" s="90"/>
    </row>
    <row r="858606" spans="68:68" customFormat="1">
      <c r="BP858606" s="90"/>
    </row>
    <row r="858607" spans="68:68" customFormat="1">
      <c r="BP858607" s="90"/>
    </row>
    <row r="858608" spans="68:68" customFormat="1">
      <c r="BP858608" s="90"/>
    </row>
    <row r="858609" spans="68:68" customFormat="1">
      <c r="BP858609" s="90"/>
    </row>
    <row r="858610" spans="68:68" customFormat="1">
      <c r="BP858610" s="90"/>
    </row>
    <row r="858611" spans="68:68" customFormat="1">
      <c r="BP858611" s="90"/>
    </row>
    <row r="858612" spans="68:68" customFormat="1">
      <c r="BP858612" s="90"/>
    </row>
    <row r="858613" spans="68:68" customFormat="1">
      <c r="BP858613" s="90"/>
    </row>
    <row r="858614" spans="68:68" customFormat="1">
      <c r="BP858614" s="90"/>
    </row>
    <row r="858615" spans="68:68" customFormat="1">
      <c r="BP858615" s="90"/>
    </row>
    <row r="858616" spans="68:68" customFormat="1">
      <c r="BP858616" s="90"/>
    </row>
    <row r="858617" spans="68:68" customFormat="1">
      <c r="BP858617" s="90"/>
    </row>
    <row r="858618" spans="68:68" customFormat="1">
      <c r="BP858618" s="90"/>
    </row>
    <row r="858619" spans="68:68" customFormat="1">
      <c r="BP858619" s="90"/>
    </row>
    <row r="858620" spans="68:68" customFormat="1">
      <c r="BP858620" s="90"/>
    </row>
    <row r="858621" spans="68:68" customFormat="1">
      <c r="BP858621" s="90"/>
    </row>
    <row r="858622" spans="68:68" customFormat="1">
      <c r="BP858622" s="90"/>
    </row>
    <row r="858623" spans="68:68" customFormat="1">
      <c r="BP858623" s="90"/>
    </row>
    <row r="858624" spans="68:68" customFormat="1">
      <c r="BP858624" s="90"/>
    </row>
    <row r="858625" spans="68:68" customFormat="1">
      <c r="BP858625" s="90"/>
    </row>
    <row r="858626" spans="68:68" customFormat="1">
      <c r="BP858626" s="90"/>
    </row>
    <row r="858627" spans="68:68" customFormat="1">
      <c r="BP858627" s="90"/>
    </row>
    <row r="858628" spans="68:68" customFormat="1">
      <c r="BP858628" s="90"/>
    </row>
    <row r="858629" spans="68:68" customFormat="1">
      <c r="BP858629" s="90"/>
    </row>
    <row r="858630" spans="68:68" customFormat="1">
      <c r="BP858630" s="90"/>
    </row>
    <row r="858631" spans="68:68" customFormat="1">
      <c r="BP858631" s="90"/>
    </row>
    <row r="858632" spans="68:68" customFormat="1">
      <c r="BP858632" s="90"/>
    </row>
    <row r="858633" spans="68:68" customFormat="1">
      <c r="BP858633" s="90"/>
    </row>
    <row r="858634" spans="68:68" customFormat="1">
      <c r="BP858634" s="90"/>
    </row>
    <row r="858635" spans="68:68" customFormat="1">
      <c r="BP858635" s="90"/>
    </row>
    <row r="858636" spans="68:68" customFormat="1">
      <c r="BP858636" s="90"/>
    </row>
    <row r="858637" spans="68:68" customFormat="1">
      <c r="BP858637" s="90"/>
    </row>
    <row r="858638" spans="68:68" customFormat="1">
      <c r="BP858638" s="90"/>
    </row>
    <row r="858639" spans="68:68" customFormat="1">
      <c r="BP858639" s="90"/>
    </row>
    <row r="858640" spans="68:68" customFormat="1">
      <c r="BP858640" s="90"/>
    </row>
    <row r="858641" spans="68:68" customFormat="1">
      <c r="BP858641" s="90"/>
    </row>
    <row r="858642" spans="68:68" customFormat="1">
      <c r="BP858642" s="90"/>
    </row>
    <row r="858643" spans="68:68" customFormat="1">
      <c r="BP858643" s="90"/>
    </row>
    <row r="858644" spans="68:68" customFormat="1">
      <c r="BP858644" s="90"/>
    </row>
    <row r="858645" spans="68:68" customFormat="1">
      <c r="BP858645" s="90"/>
    </row>
    <row r="858646" spans="68:68" customFormat="1">
      <c r="BP858646" s="90"/>
    </row>
    <row r="858647" spans="68:68" customFormat="1">
      <c r="BP858647" s="90"/>
    </row>
    <row r="858648" spans="68:68" customFormat="1">
      <c r="BP858648" s="90"/>
    </row>
    <row r="858649" spans="68:68" customFormat="1">
      <c r="BP858649" s="90"/>
    </row>
    <row r="858650" spans="68:68" customFormat="1">
      <c r="BP858650" s="90"/>
    </row>
    <row r="858651" spans="68:68" customFormat="1">
      <c r="BP858651" s="90"/>
    </row>
    <row r="858652" spans="68:68" customFormat="1">
      <c r="BP858652" s="90"/>
    </row>
    <row r="858653" spans="68:68" customFormat="1">
      <c r="BP858653" s="90"/>
    </row>
    <row r="858654" spans="68:68" customFormat="1">
      <c r="BP858654" s="90"/>
    </row>
    <row r="858655" spans="68:68" customFormat="1">
      <c r="BP858655" s="90"/>
    </row>
    <row r="858656" spans="68:68" customFormat="1">
      <c r="BP858656" s="90"/>
    </row>
    <row r="858657" spans="68:68" customFormat="1">
      <c r="BP858657" s="90"/>
    </row>
    <row r="858658" spans="68:68" customFormat="1">
      <c r="BP858658" s="90"/>
    </row>
    <row r="858659" spans="68:68" customFormat="1">
      <c r="BP858659" s="90"/>
    </row>
    <row r="858660" spans="68:68" customFormat="1">
      <c r="BP858660" s="90"/>
    </row>
    <row r="858661" spans="68:68" customFormat="1">
      <c r="BP858661" s="90"/>
    </row>
    <row r="858662" spans="68:68" customFormat="1">
      <c r="BP858662" s="90"/>
    </row>
    <row r="858663" spans="68:68" customFormat="1">
      <c r="BP858663" s="90"/>
    </row>
    <row r="858664" spans="68:68" customFormat="1">
      <c r="BP858664" s="90"/>
    </row>
    <row r="858665" spans="68:68" customFormat="1">
      <c r="BP858665" s="90"/>
    </row>
    <row r="858666" spans="68:68" customFormat="1">
      <c r="BP858666" s="90"/>
    </row>
    <row r="858667" spans="68:68" customFormat="1">
      <c r="BP858667" s="90"/>
    </row>
    <row r="858668" spans="68:68" customFormat="1">
      <c r="BP858668" s="90"/>
    </row>
    <row r="858669" spans="68:68" customFormat="1">
      <c r="BP858669" s="90"/>
    </row>
    <row r="858670" spans="68:68" customFormat="1">
      <c r="BP858670" s="90"/>
    </row>
    <row r="858671" spans="68:68" customFormat="1">
      <c r="BP858671" s="90"/>
    </row>
    <row r="858672" spans="68:68" customFormat="1">
      <c r="BP858672" s="90"/>
    </row>
    <row r="858673" spans="68:68" customFormat="1">
      <c r="BP858673" s="90"/>
    </row>
    <row r="858674" spans="68:68" customFormat="1">
      <c r="BP858674" s="90"/>
    </row>
    <row r="858675" spans="68:68" customFormat="1">
      <c r="BP858675" s="90"/>
    </row>
    <row r="858676" spans="68:68" customFormat="1">
      <c r="BP858676" s="90"/>
    </row>
    <row r="858677" spans="68:68" customFormat="1">
      <c r="BP858677" s="90"/>
    </row>
    <row r="858678" spans="68:68" customFormat="1">
      <c r="BP858678" s="90"/>
    </row>
    <row r="858679" spans="68:68" customFormat="1">
      <c r="BP858679" s="90"/>
    </row>
    <row r="858680" spans="68:68" customFormat="1">
      <c r="BP858680" s="90"/>
    </row>
    <row r="858681" spans="68:68" customFormat="1">
      <c r="BP858681" s="90"/>
    </row>
    <row r="858682" spans="68:68" customFormat="1">
      <c r="BP858682" s="90"/>
    </row>
    <row r="858683" spans="68:68" customFormat="1">
      <c r="BP858683" s="90"/>
    </row>
    <row r="858684" spans="68:68" customFormat="1">
      <c r="BP858684" s="90"/>
    </row>
    <row r="858685" spans="68:68" customFormat="1">
      <c r="BP858685" s="90"/>
    </row>
    <row r="858686" spans="68:68" customFormat="1">
      <c r="BP858686" s="90"/>
    </row>
    <row r="858687" spans="68:68" customFormat="1">
      <c r="BP858687" s="90"/>
    </row>
    <row r="858688" spans="68:68" customFormat="1">
      <c r="BP858688" s="90"/>
    </row>
    <row r="858689" spans="68:68" customFormat="1">
      <c r="BP858689" s="90"/>
    </row>
    <row r="858690" spans="68:68" customFormat="1">
      <c r="BP858690" s="90"/>
    </row>
    <row r="858691" spans="68:68" customFormat="1">
      <c r="BP858691" s="90"/>
    </row>
    <row r="858692" spans="68:68" customFormat="1">
      <c r="BP858692" s="90"/>
    </row>
    <row r="858693" spans="68:68" customFormat="1">
      <c r="BP858693" s="90"/>
    </row>
    <row r="858694" spans="68:68" customFormat="1">
      <c r="BP858694" s="90"/>
    </row>
    <row r="858695" spans="68:68" customFormat="1">
      <c r="BP858695" s="90"/>
    </row>
    <row r="858696" spans="68:68" customFormat="1">
      <c r="BP858696" s="90"/>
    </row>
    <row r="858697" spans="68:68" customFormat="1">
      <c r="BP858697" s="90"/>
    </row>
    <row r="858698" spans="68:68" customFormat="1">
      <c r="BP858698" s="90"/>
    </row>
    <row r="858699" spans="68:68" customFormat="1">
      <c r="BP858699" s="90"/>
    </row>
    <row r="858700" spans="68:68" customFormat="1">
      <c r="BP858700" s="90"/>
    </row>
    <row r="858701" spans="68:68" customFormat="1">
      <c r="BP858701" s="90"/>
    </row>
    <row r="858702" spans="68:68" customFormat="1">
      <c r="BP858702" s="90"/>
    </row>
    <row r="858703" spans="68:68" customFormat="1">
      <c r="BP858703" s="90"/>
    </row>
    <row r="858704" spans="68:68" customFormat="1">
      <c r="BP858704" s="90"/>
    </row>
    <row r="858705" spans="68:68" customFormat="1">
      <c r="BP858705" s="90"/>
    </row>
    <row r="858706" spans="68:68" customFormat="1">
      <c r="BP858706" s="90"/>
    </row>
    <row r="858707" spans="68:68" customFormat="1">
      <c r="BP858707" s="90"/>
    </row>
    <row r="858708" spans="68:68" customFormat="1">
      <c r="BP858708" s="90"/>
    </row>
    <row r="858709" spans="68:68" customFormat="1">
      <c r="BP858709" s="90"/>
    </row>
    <row r="858710" spans="68:68" customFormat="1">
      <c r="BP858710" s="90"/>
    </row>
    <row r="858711" spans="68:68" customFormat="1">
      <c r="BP858711" s="90"/>
    </row>
    <row r="858712" spans="68:68" customFormat="1">
      <c r="BP858712" s="90"/>
    </row>
    <row r="858713" spans="68:68" customFormat="1">
      <c r="BP858713" s="90"/>
    </row>
    <row r="858714" spans="68:68" customFormat="1">
      <c r="BP858714" s="90"/>
    </row>
    <row r="858715" spans="68:68" customFormat="1">
      <c r="BP858715" s="90"/>
    </row>
    <row r="858716" spans="68:68" customFormat="1">
      <c r="BP858716" s="90"/>
    </row>
    <row r="858717" spans="68:68" customFormat="1">
      <c r="BP858717" s="90"/>
    </row>
    <row r="858718" spans="68:68" customFormat="1">
      <c r="BP858718" s="90"/>
    </row>
    <row r="858719" spans="68:68" customFormat="1">
      <c r="BP858719" s="90"/>
    </row>
    <row r="858720" spans="68:68" customFormat="1">
      <c r="BP858720" s="90"/>
    </row>
    <row r="858721" spans="68:68" customFormat="1">
      <c r="BP858721" s="90"/>
    </row>
    <row r="858722" spans="68:68" customFormat="1">
      <c r="BP858722" s="90"/>
    </row>
    <row r="858723" spans="68:68" customFormat="1">
      <c r="BP858723" s="90"/>
    </row>
    <row r="858724" spans="68:68" customFormat="1">
      <c r="BP858724" s="90"/>
    </row>
    <row r="858725" spans="68:68" customFormat="1">
      <c r="BP858725" s="90"/>
    </row>
    <row r="858726" spans="68:68" customFormat="1">
      <c r="BP858726" s="90"/>
    </row>
    <row r="858727" spans="68:68" customFormat="1">
      <c r="BP858727" s="90"/>
    </row>
    <row r="858728" spans="68:68" customFormat="1">
      <c r="BP858728" s="90"/>
    </row>
    <row r="858729" spans="68:68" customFormat="1">
      <c r="BP858729" s="90"/>
    </row>
    <row r="858730" spans="68:68" customFormat="1">
      <c r="BP858730" s="90"/>
    </row>
    <row r="858731" spans="68:68" customFormat="1">
      <c r="BP858731" s="90"/>
    </row>
    <row r="858732" spans="68:68" customFormat="1">
      <c r="BP858732" s="90"/>
    </row>
    <row r="858733" spans="68:68" customFormat="1">
      <c r="BP858733" s="90"/>
    </row>
    <row r="858734" spans="68:68" customFormat="1">
      <c r="BP858734" s="90"/>
    </row>
    <row r="858735" spans="68:68" customFormat="1">
      <c r="BP858735" s="90"/>
    </row>
    <row r="858736" spans="68:68" customFormat="1">
      <c r="BP858736" s="90"/>
    </row>
    <row r="858737" spans="68:68" customFormat="1">
      <c r="BP858737" s="90"/>
    </row>
    <row r="858738" spans="68:68" customFormat="1">
      <c r="BP858738" s="90"/>
    </row>
    <row r="858739" spans="68:68" customFormat="1">
      <c r="BP858739" s="90"/>
    </row>
    <row r="858740" spans="68:68" customFormat="1">
      <c r="BP858740" s="90"/>
    </row>
    <row r="858741" spans="68:68" customFormat="1">
      <c r="BP858741" s="90"/>
    </row>
    <row r="858742" spans="68:68" customFormat="1">
      <c r="BP858742" s="90"/>
    </row>
    <row r="858743" spans="68:68" customFormat="1">
      <c r="BP858743" s="90"/>
    </row>
    <row r="858744" spans="68:68" customFormat="1">
      <c r="BP858744" s="90"/>
    </row>
    <row r="858745" spans="68:68" customFormat="1">
      <c r="BP858745" s="90"/>
    </row>
    <row r="858746" spans="68:68" customFormat="1">
      <c r="BP858746" s="90"/>
    </row>
    <row r="858747" spans="68:68" customFormat="1">
      <c r="BP858747" s="90"/>
    </row>
    <row r="858748" spans="68:68" customFormat="1">
      <c r="BP858748" s="90"/>
    </row>
    <row r="858749" spans="68:68" customFormat="1">
      <c r="BP858749" s="90"/>
    </row>
    <row r="858750" spans="68:68" customFormat="1">
      <c r="BP858750" s="90"/>
    </row>
    <row r="858751" spans="68:68" customFormat="1">
      <c r="BP858751" s="90"/>
    </row>
    <row r="858752" spans="68:68" customFormat="1">
      <c r="BP858752" s="90"/>
    </row>
    <row r="858753" spans="68:68" customFormat="1">
      <c r="BP858753" s="90"/>
    </row>
    <row r="858754" spans="68:68" customFormat="1">
      <c r="BP858754" s="90"/>
    </row>
    <row r="858755" spans="68:68" customFormat="1">
      <c r="BP858755" s="90"/>
    </row>
    <row r="858756" spans="68:68" customFormat="1">
      <c r="BP858756" s="90"/>
    </row>
    <row r="858757" spans="68:68" customFormat="1">
      <c r="BP858757" s="90"/>
    </row>
    <row r="858758" spans="68:68" customFormat="1">
      <c r="BP858758" s="90"/>
    </row>
    <row r="858759" spans="68:68" customFormat="1">
      <c r="BP858759" s="90"/>
    </row>
    <row r="858760" spans="68:68" customFormat="1">
      <c r="BP858760" s="90"/>
    </row>
    <row r="858761" spans="68:68" customFormat="1">
      <c r="BP858761" s="90"/>
    </row>
    <row r="858762" spans="68:68" customFormat="1">
      <c r="BP858762" s="90"/>
    </row>
    <row r="858763" spans="68:68" customFormat="1">
      <c r="BP858763" s="90"/>
    </row>
    <row r="858764" spans="68:68" customFormat="1">
      <c r="BP858764" s="90"/>
    </row>
    <row r="858765" spans="68:68" customFormat="1">
      <c r="BP858765" s="90"/>
    </row>
    <row r="858766" spans="68:68" customFormat="1">
      <c r="BP858766" s="90"/>
    </row>
    <row r="858767" spans="68:68" customFormat="1">
      <c r="BP858767" s="90"/>
    </row>
    <row r="858768" spans="68:68" customFormat="1">
      <c r="BP858768" s="90"/>
    </row>
    <row r="858769" spans="68:68" customFormat="1">
      <c r="BP858769" s="90"/>
    </row>
    <row r="858770" spans="68:68" customFormat="1">
      <c r="BP858770" s="90"/>
    </row>
    <row r="858771" spans="68:68" customFormat="1">
      <c r="BP858771" s="90"/>
    </row>
    <row r="858772" spans="68:68" customFormat="1">
      <c r="BP858772" s="90"/>
    </row>
    <row r="858773" spans="68:68" customFormat="1">
      <c r="BP858773" s="90"/>
    </row>
    <row r="858774" spans="68:68" customFormat="1">
      <c r="BP858774" s="90"/>
    </row>
    <row r="858775" spans="68:68" customFormat="1">
      <c r="BP858775" s="90"/>
    </row>
    <row r="858776" spans="68:68" customFormat="1">
      <c r="BP858776" s="90"/>
    </row>
    <row r="858777" spans="68:68" customFormat="1">
      <c r="BP858777" s="90"/>
    </row>
    <row r="858778" spans="68:68" customFormat="1">
      <c r="BP858778" s="90"/>
    </row>
    <row r="858779" spans="68:68" customFormat="1">
      <c r="BP858779" s="90"/>
    </row>
    <row r="858780" spans="68:68" customFormat="1">
      <c r="BP858780" s="90"/>
    </row>
    <row r="858781" spans="68:68" customFormat="1">
      <c r="BP858781" s="90"/>
    </row>
    <row r="858782" spans="68:68" customFormat="1">
      <c r="BP858782" s="90"/>
    </row>
    <row r="858783" spans="68:68" customFormat="1">
      <c r="BP858783" s="90"/>
    </row>
    <row r="858784" spans="68:68" customFormat="1">
      <c r="BP858784" s="90"/>
    </row>
    <row r="858785" spans="68:68" customFormat="1">
      <c r="BP858785" s="90"/>
    </row>
    <row r="858786" spans="68:68" customFormat="1">
      <c r="BP858786" s="90"/>
    </row>
    <row r="858787" spans="68:68" customFormat="1">
      <c r="BP858787" s="90"/>
    </row>
    <row r="858788" spans="68:68" customFormat="1">
      <c r="BP858788" s="90"/>
    </row>
    <row r="858789" spans="68:68" customFormat="1">
      <c r="BP858789" s="90"/>
    </row>
    <row r="858790" spans="68:68" customFormat="1">
      <c r="BP858790" s="90"/>
    </row>
    <row r="858791" spans="68:68" customFormat="1">
      <c r="BP858791" s="90"/>
    </row>
    <row r="858792" spans="68:68" customFormat="1">
      <c r="BP858792" s="90"/>
    </row>
    <row r="858793" spans="68:68" customFormat="1">
      <c r="BP858793" s="90"/>
    </row>
    <row r="858794" spans="68:68" customFormat="1">
      <c r="BP858794" s="90"/>
    </row>
    <row r="858795" spans="68:68" customFormat="1">
      <c r="BP858795" s="90"/>
    </row>
    <row r="858796" spans="68:68" customFormat="1">
      <c r="BP858796" s="90"/>
    </row>
    <row r="858797" spans="68:68" customFormat="1">
      <c r="BP858797" s="90"/>
    </row>
    <row r="858798" spans="68:68" customFormat="1">
      <c r="BP858798" s="90"/>
    </row>
    <row r="858799" spans="68:68" customFormat="1">
      <c r="BP858799" s="90"/>
    </row>
    <row r="858800" spans="68:68" customFormat="1">
      <c r="BP858800" s="90"/>
    </row>
    <row r="858801" spans="68:68" customFormat="1">
      <c r="BP858801" s="90"/>
    </row>
    <row r="858802" spans="68:68" customFormat="1">
      <c r="BP858802" s="90"/>
    </row>
    <row r="858803" spans="68:68" customFormat="1">
      <c r="BP858803" s="90"/>
    </row>
    <row r="858804" spans="68:68" customFormat="1">
      <c r="BP858804" s="90"/>
    </row>
    <row r="858805" spans="68:68" customFormat="1">
      <c r="BP858805" s="90"/>
    </row>
    <row r="858806" spans="68:68" customFormat="1">
      <c r="BP858806" s="90"/>
    </row>
    <row r="858807" spans="68:68" customFormat="1">
      <c r="BP858807" s="90"/>
    </row>
    <row r="858808" spans="68:68" customFormat="1">
      <c r="BP858808" s="90"/>
    </row>
    <row r="858809" spans="68:68" customFormat="1">
      <c r="BP858809" s="90"/>
    </row>
    <row r="858810" spans="68:68" customFormat="1">
      <c r="BP858810" s="90"/>
    </row>
    <row r="858811" spans="68:68" customFormat="1">
      <c r="BP858811" s="90"/>
    </row>
    <row r="858812" spans="68:68" customFormat="1">
      <c r="BP858812" s="90"/>
    </row>
    <row r="858813" spans="68:68" customFormat="1">
      <c r="BP858813" s="90"/>
    </row>
    <row r="858814" spans="68:68" customFormat="1">
      <c r="BP858814" s="90"/>
    </row>
    <row r="858815" spans="68:68" customFormat="1">
      <c r="BP858815" s="90"/>
    </row>
    <row r="858816" spans="68:68" customFormat="1">
      <c r="BP858816" s="90"/>
    </row>
    <row r="858817" spans="68:68" customFormat="1">
      <c r="BP858817" s="90"/>
    </row>
    <row r="858818" spans="68:68" customFormat="1">
      <c r="BP858818" s="90"/>
    </row>
    <row r="858819" spans="68:68" customFormat="1">
      <c r="BP858819" s="90"/>
    </row>
    <row r="858820" spans="68:68" customFormat="1">
      <c r="BP858820" s="90"/>
    </row>
    <row r="858821" spans="68:68" customFormat="1">
      <c r="BP858821" s="90"/>
    </row>
    <row r="858822" spans="68:68" customFormat="1">
      <c r="BP858822" s="90"/>
    </row>
    <row r="858823" spans="68:68" customFormat="1">
      <c r="BP858823" s="90"/>
    </row>
    <row r="858824" spans="68:68" customFormat="1">
      <c r="BP858824" s="90"/>
    </row>
    <row r="858825" spans="68:68" customFormat="1">
      <c r="BP858825" s="90"/>
    </row>
    <row r="858826" spans="68:68" customFormat="1">
      <c r="BP858826" s="90"/>
    </row>
    <row r="858827" spans="68:68" customFormat="1">
      <c r="BP858827" s="90"/>
    </row>
    <row r="858828" spans="68:68" customFormat="1">
      <c r="BP858828" s="90"/>
    </row>
    <row r="858829" spans="68:68" customFormat="1">
      <c r="BP858829" s="90"/>
    </row>
    <row r="858830" spans="68:68" customFormat="1">
      <c r="BP858830" s="90"/>
    </row>
    <row r="858831" spans="68:68" customFormat="1">
      <c r="BP858831" s="90"/>
    </row>
    <row r="858832" spans="68:68" customFormat="1">
      <c r="BP858832" s="90"/>
    </row>
    <row r="858833" spans="68:68" customFormat="1">
      <c r="BP858833" s="90"/>
    </row>
    <row r="858834" spans="68:68" customFormat="1">
      <c r="BP858834" s="90"/>
    </row>
    <row r="858835" spans="68:68" customFormat="1">
      <c r="BP858835" s="90"/>
    </row>
    <row r="858836" spans="68:68" customFormat="1">
      <c r="BP858836" s="90"/>
    </row>
    <row r="858837" spans="68:68" customFormat="1">
      <c r="BP858837" s="90"/>
    </row>
    <row r="858838" spans="68:68" customFormat="1">
      <c r="BP858838" s="90"/>
    </row>
    <row r="858839" spans="68:68" customFormat="1">
      <c r="BP858839" s="90"/>
    </row>
    <row r="858840" spans="68:68" customFormat="1">
      <c r="BP858840" s="90"/>
    </row>
    <row r="858841" spans="68:68" customFormat="1">
      <c r="BP858841" s="90"/>
    </row>
    <row r="858842" spans="68:68" customFormat="1">
      <c r="BP858842" s="90"/>
    </row>
    <row r="858843" spans="68:68" customFormat="1">
      <c r="BP858843" s="90"/>
    </row>
    <row r="858844" spans="68:68" customFormat="1">
      <c r="BP858844" s="90"/>
    </row>
    <row r="858845" spans="68:68" customFormat="1">
      <c r="BP858845" s="90"/>
    </row>
    <row r="858846" spans="68:68" customFormat="1">
      <c r="BP858846" s="90"/>
    </row>
    <row r="858847" spans="68:68" customFormat="1">
      <c r="BP858847" s="90"/>
    </row>
    <row r="858848" spans="68:68" customFormat="1">
      <c r="BP858848" s="90"/>
    </row>
    <row r="858849" spans="68:68" customFormat="1">
      <c r="BP858849" s="90"/>
    </row>
    <row r="858850" spans="68:68" customFormat="1">
      <c r="BP858850" s="90"/>
    </row>
    <row r="858851" spans="68:68" customFormat="1">
      <c r="BP858851" s="90"/>
    </row>
    <row r="858852" spans="68:68" customFormat="1">
      <c r="BP858852" s="90"/>
    </row>
    <row r="858853" spans="68:68" customFormat="1">
      <c r="BP858853" s="90"/>
    </row>
    <row r="858854" spans="68:68" customFormat="1">
      <c r="BP858854" s="90"/>
    </row>
    <row r="858855" spans="68:68" customFormat="1">
      <c r="BP858855" s="90"/>
    </row>
    <row r="858856" spans="68:68" customFormat="1">
      <c r="BP858856" s="90"/>
    </row>
    <row r="858857" spans="68:68" customFormat="1">
      <c r="BP858857" s="90"/>
    </row>
    <row r="858858" spans="68:68" customFormat="1">
      <c r="BP858858" s="90"/>
    </row>
    <row r="858859" spans="68:68" customFormat="1">
      <c r="BP858859" s="90"/>
    </row>
    <row r="858860" spans="68:68" customFormat="1">
      <c r="BP858860" s="90"/>
    </row>
    <row r="858861" spans="68:68" customFormat="1">
      <c r="BP858861" s="90"/>
    </row>
    <row r="858862" spans="68:68" customFormat="1">
      <c r="BP858862" s="90"/>
    </row>
    <row r="858863" spans="68:68" customFormat="1">
      <c r="BP858863" s="90"/>
    </row>
    <row r="858864" spans="68:68" customFormat="1">
      <c r="BP858864" s="90"/>
    </row>
    <row r="858865" spans="68:68" customFormat="1">
      <c r="BP858865" s="90"/>
    </row>
    <row r="858866" spans="68:68" customFormat="1">
      <c r="BP858866" s="90"/>
    </row>
    <row r="858867" spans="68:68" customFormat="1">
      <c r="BP858867" s="90"/>
    </row>
    <row r="858868" spans="68:68" customFormat="1">
      <c r="BP858868" s="90"/>
    </row>
    <row r="858869" spans="68:68" customFormat="1">
      <c r="BP858869" s="90"/>
    </row>
    <row r="858870" spans="68:68" customFormat="1">
      <c r="BP858870" s="90"/>
    </row>
    <row r="858871" spans="68:68" customFormat="1">
      <c r="BP858871" s="90"/>
    </row>
    <row r="858872" spans="68:68" customFormat="1">
      <c r="BP858872" s="90"/>
    </row>
    <row r="858873" spans="68:68" customFormat="1">
      <c r="BP858873" s="90"/>
    </row>
    <row r="858874" spans="68:68" customFormat="1">
      <c r="BP858874" s="90"/>
    </row>
    <row r="858875" spans="68:68" customFormat="1">
      <c r="BP858875" s="90"/>
    </row>
    <row r="858876" spans="68:68" customFormat="1">
      <c r="BP858876" s="90"/>
    </row>
    <row r="858877" spans="68:68" customFormat="1">
      <c r="BP858877" s="90"/>
    </row>
    <row r="858878" spans="68:68" customFormat="1">
      <c r="BP858878" s="90"/>
    </row>
    <row r="858879" spans="68:68" customFormat="1">
      <c r="BP858879" s="90"/>
    </row>
    <row r="858880" spans="68:68" customFormat="1">
      <c r="BP858880" s="90"/>
    </row>
    <row r="858881" spans="68:68" customFormat="1">
      <c r="BP858881" s="90"/>
    </row>
    <row r="858882" spans="68:68" customFormat="1">
      <c r="BP858882" s="90"/>
    </row>
    <row r="858883" spans="68:68" customFormat="1">
      <c r="BP858883" s="90"/>
    </row>
    <row r="858884" spans="68:68" customFormat="1">
      <c r="BP858884" s="90"/>
    </row>
    <row r="858885" spans="68:68" customFormat="1">
      <c r="BP858885" s="90"/>
    </row>
    <row r="858886" spans="68:68" customFormat="1">
      <c r="BP858886" s="90"/>
    </row>
    <row r="858887" spans="68:68" customFormat="1">
      <c r="BP858887" s="90"/>
    </row>
    <row r="858888" spans="68:68" customFormat="1">
      <c r="BP858888" s="90"/>
    </row>
    <row r="858889" spans="68:68" customFormat="1">
      <c r="BP858889" s="90"/>
    </row>
    <row r="858890" spans="68:68" customFormat="1">
      <c r="BP858890" s="90"/>
    </row>
    <row r="858891" spans="68:68" customFormat="1">
      <c r="BP858891" s="90"/>
    </row>
    <row r="858892" spans="68:68" customFormat="1">
      <c r="BP858892" s="90"/>
    </row>
    <row r="858893" spans="68:68" customFormat="1">
      <c r="BP858893" s="90"/>
    </row>
    <row r="858894" spans="68:68" customFormat="1">
      <c r="BP858894" s="90"/>
    </row>
    <row r="858895" spans="68:68" customFormat="1">
      <c r="BP858895" s="90"/>
    </row>
    <row r="858896" spans="68:68" customFormat="1">
      <c r="BP858896" s="90"/>
    </row>
    <row r="858897" spans="68:68" customFormat="1">
      <c r="BP858897" s="90"/>
    </row>
    <row r="858898" spans="68:68" customFormat="1">
      <c r="BP858898" s="90"/>
    </row>
    <row r="858899" spans="68:68" customFormat="1">
      <c r="BP858899" s="90"/>
    </row>
    <row r="858900" spans="68:68" customFormat="1">
      <c r="BP858900" s="90"/>
    </row>
    <row r="858901" spans="68:68" customFormat="1">
      <c r="BP858901" s="90"/>
    </row>
    <row r="858902" spans="68:68" customFormat="1">
      <c r="BP858902" s="90"/>
    </row>
    <row r="858903" spans="68:68" customFormat="1">
      <c r="BP858903" s="90"/>
    </row>
    <row r="858904" spans="68:68" customFormat="1">
      <c r="BP858904" s="90"/>
    </row>
    <row r="858905" spans="68:68" customFormat="1">
      <c r="BP858905" s="90"/>
    </row>
    <row r="858906" spans="68:68" customFormat="1">
      <c r="BP858906" s="90"/>
    </row>
    <row r="858907" spans="68:68" customFormat="1">
      <c r="BP858907" s="90"/>
    </row>
    <row r="858908" spans="68:68" customFormat="1">
      <c r="BP858908" s="90"/>
    </row>
    <row r="858909" spans="68:68" customFormat="1">
      <c r="BP858909" s="90"/>
    </row>
    <row r="858910" spans="68:68" customFormat="1">
      <c r="BP858910" s="90"/>
    </row>
    <row r="858911" spans="68:68" customFormat="1">
      <c r="BP858911" s="90"/>
    </row>
    <row r="858912" spans="68:68" customFormat="1">
      <c r="BP858912" s="90"/>
    </row>
    <row r="858913" spans="68:68" customFormat="1">
      <c r="BP858913" s="90"/>
    </row>
    <row r="858914" spans="68:68" customFormat="1">
      <c r="BP858914" s="90"/>
    </row>
    <row r="858915" spans="68:68" customFormat="1">
      <c r="BP858915" s="90"/>
    </row>
    <row r="858916" spans="68:68" customFormat="1">
      <c r="BP858916" s="90"/>
    </row>
    <row r="858917" spans="68:68" customFormat="1">
      <c r="BP858917" s="90"/>
    </row>
    <row r="858918" spans="68:68" customFormat="1">
      <c r="BP858918" s="90"/>
    </row>
    <row r="858919" spans="68:68" customFormat="1">
      <c r="BP858919" s="90"/>
    </row>
    <row r="858920" spans="68:68" customFormat="1">
      <c r="BP858920" s="90"/>
    </row>
    <row r="858921" spans="68:68" customFormat="1">
      <c r="BP858921" s="90"/>
    </row>
    <row r="858922" spans="68:68" customFormat="1">
      <c r="BP858922" s="90"/>
    </row>
    <row r="858923" spans="68:68" customFormat="1">
      <c r="BP858923" s="90"/>
    </row>
    <row r="858924" spans="68:68" customFormat="1">
      <c r="BP858924" s="90"/>
    </row>
    <row r="858925" spans="68:68" customFormat="1">
      <c r="BP858925" s="90"/>
    </row>
    <row r="858926" spans="68:68" customFormat="1">
      <c r="BP858926" s="90"/>
    </row>
    <row r="858927" spans="68:68" customFormat="1">
      <c r="BP858927" s="90"/>
    </row>
    <row r="858928" spans="68:68" customFormat="1">
      <c r="BP858928" s="90"/>
    </row>
    <row r="858929" spans="68:68" customFormat="1">
      <c r="BP858929" s="90"/>
    </row>
    <row r="858930" spans="68:68" customFormat="1">
      <c r="BP858930" s="90"/>
    </row>
    <row r="858931" spans="68:68" customFormat="1">
      <c r="BP858931" s="90"/>
    </row>
    <row r="858932" spans="68:68" customFormat="1">
      <c r="BP858932" s="90"/>
    </row>
    <row r="858933" spans="68:68" customFormat="1">
      <c r="BP858933" s="90"/>
    </row>
    <row r="858934" spans="68:68" customFormat="1">
      <c r="BP858934" s="90"/>
    </row>
    <row r="858935" spans="68:68" customFormat="1">
      <c r="BP858935" s="90"/>
    </row>
    <row r="858936" spans="68:68" customFormat="1">
      <c r="BP858936" s="90"/>
    </row>
    <row r="858937" spans="68:68" customFormat="1">
      <c r="BP858937" s="90"/>
    </row>
    <row r="858938" spans="68:68" customFormat="1">
      <c r="BP858938" s="90"/>
    </row>
    <row r="858939" spans="68:68" customFormat="1">
      <c r="BP858939" s="90"/>
    </row>
    <row r="858940" spans="68:68" customFormat="1">
      <c r="BP858940" s="90"/>
    </row>
    <row r="858941" spans="68:68" customFormat="1">
      <c r="BP858941" s="90"/>
    </row>
    <row r="858942" spans="68:68" customFormat="1">
      <c r="BP858942" s="90"/>
    </row>
    <row r="858943" spans="68:68" customFormat="1">
      <c r="BP858943" s="90"/>
    </row>
    <row r="858944" spans="68:68" customFormat="1">
      <c r="BP858944" s="90"/>
    </row>
    <row r="858945" spans="68:68" customFormat="1">
      <c r="BP858945" s="90"/>
    </row>
    <row r="858946" spans="68:68" customFormat="1">
      <c r="BP858946" s="90"/>
    </row>
    <row r="858947" spans="68:68" customFormat="1">
      <c r="BP858947" s="90"/>
    </row>
    <row r="858948" spans="68:68" customFormat="1">
      <c r="BP858948" s="90"/>
    </row>
    <row r="858949" spans="68:68" customFormat="1">
      <c r="BP858949" s="90"/>
    </row>
    <row r="858950" spans="68:68" customFormat="1">
      <c r="BP858950" s="90"/>
    </row>
    <row r="858951" spans="68:68" customFormat="1">
      <c r="BP858951" s="90"/>
    </row>
    <row r="858952" spans="68:68" customFormat="1">
      <c r="BP858952" s="90"/>
    </row>
    <row r="858953" spans="68:68" customFormat="1">
      <c r="BP858953" s="90"/>
    </row>
    <row r="858954" spans="68:68" customFormat="1">
      <c r="BP858954" s="90"/>
    </row>
    <row r="858955" spans="68:68" customFormat="1">
      <c r="BP858955" s="90"/>
    </row>
    <row r="858956" spans="68:68" customFormat="1">
      <c r="BP858956" s="90"/>
    </row>
    <row r="858957" spans="68:68" customFormat="1">
      <c r="BP858957" s="90"/>
    </row>
    <row r="858958" spans="68:68" customFormat="1">
      <c r="BP858958" s="90"/>
    </row>
    <row r="858959" spans="68:68" customFormat="1">
      <c r="BP858959" s="90"/>
    </row>
    <row r="858960" spans="68:68" customFormat="1">
      <c r="BP858960" s="90"/>
    </row>
    <row r="858961" spans="68:68" customFormat="1">
      <c r="BP858961" s="90"/>
    </row>
    <row r="858962" spans="68:68" customFormat="1">
      <c r="BP858962" s="90"/>
    </row>
    <row r="858963" spans="68:68" customFormat="1">
      <c r="BP858963" s="90"/>
    </row>
    <row r="858964" spans="68:68" customFormat="1">
      <c r="BP858964" s="90"/>
    </row>
    <row r="858965" spans="68:68" customFormat="1">
      <c r="BP858965" s="90"/>
    </row>
    <row r="858966" spans="68:68" customFormat="1">
      <c r="BP858966" s="90"/>
    </row>
    <row r="858967" spans="68:68" customFormat="1">
      <c r="BP858967" s="90"/>
    </row>
    <row r="858968" spans="68:68" customFormat="1">
      <c r="BP858968" s="90"/>
    </row>
    <row r="858969" spans="68:68" customFormat="1">
      <c r="BP858969" s="90"/>
    </row>
    <row r="858970" spans="68:68" customFormat="1">
      <c r="BP858970" s="90"/>
    </row>
    <row r="858971" spans="68:68" customFormat="1">
      <c r="BP858971" s="90"/>
    </row>
    <row r="858972" spans="68:68" customFormat="1">
      <c r="BP858972" s="90"/>
    </row>
    <row r="858973" spans="68:68" customFormat="1">
      <c r="BP858973" s="90"/>
    </row>
    <row r="858974" spans="68:68" customFormat="1">
      <c r="BP858974" s="90"/>
    </row>
    <row r="858975" spans="68:68" customFormat="1">
      <c r="BP858975" s="90"/>
    </row>
    <row r="858976" spans="68:68" customFormat="1">
      <c r="BP858976" s="90"/>
    </row>
    <row r="858977" spans="68:68" customFormat="1">
      <c r="BP858977" s="90"/>
    </row>
    <row r="858978" spans="68:68" customFormat="1">
      <c r="BP858978" s="90"/>
    </row>
    <row r="858979" spans="68:68" customFormat="1">
      <c r="BP858979" s="90"/>
    </row>
    <row r="858980" spans="68:68" customFormat="1">
      <c r="BP858980" s="90"/>
    </row>
    <row r="858981" spans="68:68" customFormat="1">
      <c r="BP858981" s="90"/>
    </row>
    <row r="858982" spans="68:68" customFormat="1">
      <c r="BP858982" s="90"/>
    </row>
    <row r="858983" spans="68:68" customFormat="1">
      <c r="BP858983" s="90"/>
    </row>
    <row r="858984" spans="68:68" customFormat="1">
      <c r="BP858984" s="90"/>
    </row>
    <row r="858985" spans="68:68" customFormat="1">
      <c r="BP858985" s="90"/>
    </row>
    <row r="858986" spans="68:68" customFormat="1">
      <c r="BP858986" s="90"/>
    </row>
    <row r="858987" spans="68:68" customFormat="1">
      <c r="BP858987" s="90"/>
    </row>
    <row r="858988" spans="68:68" customFormat="1">
      <c r="BP858988" s="90"/>
    </row>
    <row r="858989" spans="68:68" customFormat="1">
      <c r="BP858989" s="90"/>
    </row>
    <row r="858990" spans="68:68" customFormat="1">
      <c r="BP858990" s="90"/>
    </row>
    <row r="858991" spans="68:68" customFormat="1">
      <c r="BP858991" s="90"/>
    </row>
    <row r="858992" spans="68:68" customFormat="1">
      <c r="BP858992" s="90"/>
    </row>
    <row r="858993" spans="68:68" customFormat="1">
      <c r="BP858993" s="90"/>
    </row>
    <row r="858994" spans="68:68" customFormat="1">
      <c r="BP858994" s="90"/>
    </row>
    <row r="858995" spans="68:68" customFormat="1">
      <c r="BP858995" s="90"/>
    </row>
    <row r="858996" spans="68:68" customFormat="1">
      <c r="BP858996" s="90"/>
    </row>
    <row r="858997" spans="68:68" customFormat="1">
      <c r="BP858997" s="90"/>
    </row>
    <row r="858998" spans="68:68" customFormat="1">
      <c r="BP858998" s="90"/>
    </row>
    <row r="858999" spans="68:68" customFormat="1">
      <c r="BP858999" s="90"/>
    </row>
    <row r="859000" spans="68:68" customFormat="1">
      <c r="BP859000" s="90"/>
    </row>
    <row r="859001" spans="68:68" customFormat="1">
      <c r="BP859001" s="90"/>
    </row>
    <row r="859002" spans="68:68" customFormat="1">
      <c r="BP859002" s="90"/>
    </row>
    <row r="859003" spans="68:68" customFormat="1">
      <c r="BP859003" s="90"/>
    </row>
    <row r="859004" spans="68:68" customFormat="1">
      <c r="BP859004" s="90"/>
    </row>
    <row r="859005" spans="68:68" customFormat="1">
      <c r="BP859005" s="90"/>
    </row>
    <row r="859006" spans="68:68" customFormat="1">
      <c r="BP859006" s="90"/>
    </row>
    <row r="859007" spans="68:68" customFormat="1">
      <c r="BP859007" s="90"/>
    </row>
    <row r="859008" spans="68:68" customFormat="1">
      <c r="BP859008" s="90"/>
    </row>
    <row r="859009" spans="68:68" customFormat="1">
      <c r="BP859009" s="90"/>
    </row>
    <row r="859010" spans="68:68" customFormat="1">
      <c r="BP859010" s="90"/>
    </row>
    <row r="859011" spans="68:68" customFormat="1">
      <c r="BP859011" s="90"/>
    </row>
    <row r="859012" spans="68:68" customFormat="1">
      <c r="BP859012" s="90"/>
    </row>
    <row r="859013" spans="68:68" customFormat="1">
      <c r="BP859013" s="90"/>
    </row>
    <row r="859014" spans="68:68" customFormat="1">
      <c r="BP859014" s="90"/>
    </row>
    <row r="859015" spans="68:68" customFormat="1">
      <c r="BP859015" s="90"/>
    </row>
    <row r="859016" spans="68:68" customFormat="1">
      <c r="BP859016" s="90"/>
    </row>
    <row r="859017" spans="68:68" customFormat="1">
      <c r="BP859017" s="90"/>
    </row>
    <row r="859018" spans="68:68" customFormat="1">
      <c r="BP859018" s="90"/>
    </row>
    <row r="859019" spans="68:68" customFormat="1">
      <c r="BP859019" s="90"/>
    </row>
    <row r="859020" spans="68:68" customFormat="1">
      <c r="BP859020" s="90"/>
    </row>
    <row r="859021" spans="68:68" customFormat="1">
      <c r="BP859021" s="90"/>
    </row>
    <row r="859022" spans="68:68" customFormat="1">
      <c r="BP859022" s="90"/>
    </row>
    <row r="859023" spans="68:68" customFormat="1">
      <c r="BP859023" s="90"/>
    </row>
    <row r="859024" spans="68:68" customFormat="1">
      <c r="BP859024" s="90"/>
    </row>
    <row r="859025" spans="68:68" customFormat="1">
      <c r="BP859025" s="90"/>
    </row>
    <row r="859026" spans="68:68" customFormat="1">
      <c r="BP859026" s="90"/>
    </row>
    <row r="859027" spans="68:68" customFormat="1">
      <c r="BP859027" s="90"/>
    </row>
    <row r="859028" spans="68:68" customFormat="1">
      <c r="BP859028" s="90"/>
    </row>
    <row r="859029" spans="68:68" customFormat="1">
      <c r="BP859029" s="90"/>
    </row>
    <row r="859030" spans="68:68" customFormat="1">
      <c r="BP859030" s="90"/>
    </row>
    <row r="859031" spans="68:68" customFormat="1">
      <c r="BP859031" s="90"/>
    </row>
    <row r="859032" spans="68:68" customFormat="1">
      <c r="BP859032" s="90"/>
    </row>
    <row r="859033" spans="68:68" customFormat="1">
      <c r="BP859033" s="90"/>
    </row>
    <row r="859034" spans="68:68" customFormat="1">
      <c r="BP859034" s="90"/>
    </row>
    <row r="859035" spans="68:68" customFormat="1">
      <c r="BP859035" s="90"/>
    </row>
    <row r="859036" spans="68:68" customFormat="1">
      <c r="BP859036" s="90"/>
    </row>
    <row r="859037" spans="68:68" customFormat="1">
      <c r="BP859037" s="90"/>
    </row>
    <row r="859038" spans="68:68" customFormat="1">
      <c r="BP859038" s="90"/>
    </row>
    <row r="859039" spans="68:68" customFormat="1">
      <c r="BP859039" s="90"/>
    </row>
    <row r="859040" spans="68:68" customFormat="1">
      <c r="BP859040" s="90"/>
    </row>
    <row r="859041" spans="68:68" customFormat="1">
      <c r="BP859041" s="90"/>
    </row>
    <row r="859042" spans="68:68" customFormat="1">
      <c r="BP859042" s="90"/>
    </row>
    <row r="859043" spans="68:68" customFormat="1">
      <c r="BP859043" s="90"/>
    </row>
    <row r="859044" spans="68:68" customFormat="1">
      <c r="BP859044" s="90"/>
    </row>
    <row r="859045" spans="68:68" customFormat="1">
      <c r="BP859045" s="90"/>
    </row>
    <row r="859046" spans="68:68" customFormat="1">
      <c r="BP859046" s="90"/>
    </row>
    <row r="859047" spans="68:68" customFormat="1">
      <c r="BP859047" s="90"/>
    </row>
    <row r="859048" spans="68:68" customFormat="1">
      <c r="BP859048" s="90"/>
    </row>
    <row r="859049" spans="68:68" customFormat="1">
      <c r="BP859049" s="90"/>
    </row>
    <row r="859050" spans="68:68" customFormat="1">
      <c r="BP859050" s="90"/>
    </row>
    <row r="859051" spans="68:68" customFormat="1">
      <c r="BP859051" s="90"/>
    </row>
    <row r="859052" spans="68:68" customFormat="1">
      <c r="BP859052" s="90"/>
    </row>
    <row r="859053" spans="68:68" customFormat="1">
      <c r="BP859053" s="90"/>
    </row>
    <row r="859054" spans="68:68" customFormat="1">
      <c r="BP859054" s="90"/>
    </row>
    <row r="859055" spans="68:68" customFormat="1">
      <c r="BP859055" s="90"/>
    </row>
    <row r="859056" spans="68:68" customFormat="1">
      <c r="BP859056" s="90"/>
    </row>
    <row r="859057" spans="68:68" customFormat="1">
      <c r="BP859057" s="90"/>
    </row>
    <row r="859058" spans="68:68" customFormat="1">
      <c r="BP859058" s="90"/>
    </row>
    <row r="859059" spans="68:68" customFormat="1">
      <c r="BP859059" s="90"/>
    </row>
    <row r="859060" spans="68:68" customFormat="1">
      <c r="BP859060" s="90"/>
    </row>
    <row r="859061" spans="68:68" customFormat="1">
      <c r="BP859061" s="90"/>
    </row>
    <row r="859062" spans="68:68" customFormat="1">
      <c r="BP859062" s="90"/>
    </row>
    <row r="859063" spans="68:68" customFormat="1">
      <c r="BP859063" s="90"/>
    </row>
    <row r="859064" spans="68:68" customFormat="1">
      <c r="BP859064" s="90"/>
    </row>
    <row r="859065" spans="68:68" customFormat="1">
      <c r="BP859065" s="90"/>
    </row>
    <row r="859066" spans="68:68" customFormat="1">
      <c r="BP859066" s="90"/>
    </row>
    <row r="859067" spans="68:68" customFormat="1">
      <c r="BP859067" s="90"/>
    </row>
    <row r="859068" spans="68:68" customFormat="1">
      <c r="BP859068" s="90"/>
    </row>
    <row r="859069" spans="68:68" customFormat="1">
      <c r="BP859069" s="90"/>
    </row>
    <row r="859070" spans="68:68" customFormat="1">
      <c r="BP859070" s="90"/>
    </row>
    <row r="859071" spans="68:68" customFormat="1">
      <c r="BP859071" s="90"/>
    </row>
    <row r="859072" spans="68:68" customFormat="1">
      <c r="BP859072" s="90"/>
    </row>
    <row r="859073" spans="68:68" customFormat="1">
      <c r="BP859073" s="90"/>
    </row>
    <row r="859074" spans="68:68" customFormat="1">
      <c r="BP859074" s="90"/>
    </row>
    <row r="859075" spans="68:68" customFormat="1">
      <c r="BP859075" s="90"/>
    </row>
    <row r="859076" spans="68:68" customFormat="1">
      <c r="BP859076" s="90"/>
    </row>
    <row r="859077" spans="68:68" customFormat="1">
      <c r="BP859077" s="90"/>
    </row>
    <row r="859078" spans="68:68" customFormat="1">
      <c r="BP859078" s="90"/>
    </row>
    <row r="859079" spans="68:68" customFormat="1">
      <c r="BP859079" s="90"/>
    </row>
    <row r="859080" spans="68:68" customFormat="1">
      <c r="BP859080" s="90"/>
    </row>
    <row r="859081" spans="68:68" customFormat="1">
      <c r="BP859081" s="90"/>
    </row>
    <row r="859082" spans="68:68" customFormat="1">
      <c r="BP859082" s="90"/>
    </row>
    <row r="859083" spans="68:68" customFormat="1">
      <c r="BP859083" s="90"/>
    </row>
    <row r="859084" spans="68:68" customFormat="1">
      <c r="BP859084" s="90"/>
    </row>
    <row r="859085" spans="68:68" customFormat="1">
      <c r="BP859085" s="90"/>
    </row>
    <row r="859086" spans="68:68" customFormat="1">
      <c r="BP859086" s="90"/>
    </row>
    <row r="859087" spans="68:68" customFormat="1">
      <c r="BP859087" s="90"/>
    </row>
    <row r="859088" spans="68:68" customFormat="1">
      <c r="BP859088" s="90"/>
    </row>
    <row r="859089" spans="68:68" customFormat="1">
      <c r="BP859089" s="90"/>
    </row>
    <row r="859090" spans="68:68" customFormat="1">
      <c r="BP859090" s="90"/>
    </row>
    <row r="859091" spans="68:68" customFormat="1">
      <c r="BP859091" s="90"/>
    </row>
    <row r="859092" spans="68:68" customFormat="1">
      <c r="BP859092" s="90"/>
    </row>
    <row r="859093" spans="68:68" customFormat="1">
      <c r="BP859093" s="90"/>
    </row>
    <row r="859094" spans="68:68" customFormat="1">
      <c r="BP859094" s="90"/>
    </row>
    <row r="859095" spans="68:68" customFormat="1">
      <c r="BP859095" s="90"/>
    </row>
    <row r="859096" spans="68:68" customFormat="1">
      <c r="BP859096" s="90"/>
    </row>
    <row r="859097" spans="68:68" customFormat="1">
      <c r="BP859097" s="90"/>
    </row>
    <row r="859098" spans="68:68" customFormat="1">
      <c r="BP859098" s="90"/>
    </row>
    <row r="859099" spans="68:68" customFormat="1">
      <c r="BP859099" s="90"/>
    </row>
    <row r="859100" spans="68:68" customFormat="1">
      <c r="BP859100" s="90"/>
    </row>
    <row r="859101" spans="68:68" customFormat="1">
      <c r="BP859101" s="90"/>
    </row>
    <row r="859102" spans="68:68" customFormat="1">
      <c r="BP859102" s="90"/>
    </row>
    <row r="859103" spans="68:68" customFormat="1">
      <c r="BP859103" s="90"/>
    </row>
    <row r="859104" spans="68:68" customFormat="1">
      <c r="BP859104" s="90"/>
    </row>
    <row r="859105" spans="68:68" customFormat="1">
      <c r="BP859105" s="90"/>
    </row>
    <row r="859106" spans="68:68" customFormat="1">
      <c r="BP859106" s="90"/>
    </row>
    <row r="859107" spans="68:68" customFormat="1">
      <c r="BP859107" s="90"/>
    </row>
    <row r="859108" spans="68:68" customFormat="1">
      <c r="BP859108" s="90"/>
    </row>
    <row r="859109" spans="68:68" customFormat="1">
      <c r="BP859109" s="90"/>
    </row>
    <row r="859110" spans="68:68" customFormat="1">
      <c r="BP859110" s="90"/>
    </row>
    <row r="859111" spans="68:68" customFormat="1">
      <c r="BP859111" s="90"/>
    </row>
    <row r="859112" spans="68:68" customFormat="1">
      <c r="BP859112" s="90"/>
    </row>
    <row r="859113" spans="68:68" customFormat="1">
      <c r="BP859113" s="90"/>
    </row>
    <row r="859114" spans="68:68" customFormat="1">
      <c r="BP859114" s="90"/>
    </row>
    <row r="859115" spans="68:68" customFormat="1">
      <c r="BP859115" s="90"/>
    </row>
    <row r="859116" spans="68:68" customFormat="1">
      <c r="BP859116" s="90"/>
    </row>
    <row r="859117" spans="68:68" customFormat="1">
      <c r="BP859117" s="90"/>
    </row>
    <row r="859118" spans="68:68" customFormat="1">
      <c r="BP859118" s="90"/>
    </row>
    <row r="859119" spans="68:68" customFormat="1">
      <c r="BP859119" s="90"/>
    </row>
    <row r="859120" spans="68:68" customFormat="1">
      <c r="BP859120" s="90"/>
    </row>
    <row r="859121" spans="68:68" customFormat="1">
      <c r="BP859121" s="90"/>
    </row>
    <row r="859122" spans="68:68" customFormat="1">
      <c r="BP859122" s="90"/>
    </row>
    <row r="859123" spans="68:68" customFormat="1">
      <c r="BP859123" s="90"/>
    </row>
    <row r="859124" spans="68:68" customFormat="1">
      <c r="BP859124" s="90"/>
    </row>
    <row r="859125" spans="68:68" customFormat="1">
      <c r="BP859125" s="90"/>
    </row>
    <row r="859126" spans="68:68" customFormat="1">
      <c r="BP859126" s="90"/>
    </row>
    <row r="859127" spans="68:68" customFormat="1">
      <c r="BP859127" s="90"/>
    </row>
    <row r="859128" spans="68:68" customFormat="1">
      <c r="BP859128" s="90"/>
    </row>
    <row r="859129" spans="68:68" customFormat="1">
      <c r="BP859129" s="90"/>
    </row>
    <row r="859130" spans="68:68" customFormat="1">
      <c r="BP859130" s="90"/>
    </row>
    <row r="859131" spans="68:68" customFormat="1">
      <c r="BP859131" s="90"/>
    </row>
    <row r="859132" spans="68:68" customFormat="1">
      <c r="BP859132" s="90"/>
    </row>
    <row r="859133" spans="68:68" customFormat="1">
      <c r="BP859133" s="90"/>
    </row>
    <row r="859134" spans="68:68" customFormat="1">
      <c r="BP859134" s="90"/>
    </row>
    <row r="859135" spans="68:68" customFormat="1">
      <c r="BP859135" s="90"/>
    </row>
    <row r="859136" spans="68:68" customFormat="1">
      <c r="BP859136" s="90"/>
    </row>
    <row r="859137" spans="68:68" customFormat="1">
      <c r="BP859137" s="90"/>
    </row>
    <row r="859138" spans="68:68" customFormat="1">
      <c r="BP859138" s="90"/>
    </row>
    <row r="859139" spans="68:68" customFormat="1">
      <c r="BP859139" s="90"/>
    </row>
    <row r="859140" spans="68:68" customFormat="1">
      <c r="BP859140" s="90"/>
    </row>
    <row r="859141" spans="68:68" customFormat="1">
      <c r="BP859141" s="90"/>
    </row>
    <row r="859142" spans="68:68" customFormat="1">
      <c r="BP859142" s="90"/>
    </row>
    <row r="859143" spans="68:68" customFormat="1">
      <c r="BP859143" s="90"/>
    </row>
    <row r="859144" spans="68:68" customFormat="1">
      <c r="BP859144" s="90"/>
    </row>
    <row r="859145" spans="68:68" customFormat="1">
      <c r="BP859145" s="90"/>
    </row>
    <row r="859146" spans="68:68" customFormat="1">
      <c r="BP859146" s="90"/>
    </row>
    <row r="859147" spans="68:68" customFormat="1">
      <c r="BP859147" s="90"/>
    </row>
    <row r="859148" spans="68:68" customFormat="1">
      <c r="BP859148" s="90"/>
    </row>
    <row r="859149" spans="68:68" customFormat="1">
      <c r="BP859149" s="90"/>
    </row>
    <row r="859150" spans="68:68" customFormat="1">
      <c r="BP859150" s="90"/>
    </row>
    <row r="859151" spans="68:68" customFormat="1">
      <c r="BP859151" s="90"/>
    </row>
    <row r="859152" spans="68:68" customFormat="1">
      <c r="BP859152" s="90"/>
    </row>
    <row r="859153" spans="68:68" customFormat="1">
      <c r="BP859153" s="90"/>
    </row>
    <row r="859154" spans="68:68" customFormat="1">
      <c r="BP859154" s="90"/>
    </row>
    <row r="859155" spans="68:68" customFormat="1">
      <c r="BP859155" s="90"/>
    </row>
    <row r="859156" spans="68:68" customFormat="1">
      <c r="BP859156" s="90"/>
    </row>
    <row r="859157" spans="68:68" customFormat="1">
      <c r="BP859157" s="90"/>
    </row>
    <row r="859158" spans="68:68" customFormat="1">
      <c r="BP859158" s="90"/>
    </row>
    <row r="859159" spans="68:68" customFormat="1">
      <c r="BP859159" s="90"/>
    </row>
    <row r="859160" spans="68:68" customFormat="1">
      <c r="BP859160" s="90"/>
    </row>
    <row r="859161" spans="68:68" customFormat="1">
      <c r="BP859161" s="90"/>
    </row>
    <row r="859162" spans="68:68" customFormat="1">
      <c r="BP859162" s="90"/>
    </row>
    <row r="859163" spans="68:68" customFormat="1">
      <c r="BP859163" s="90"/>
    </row>
    <row r="859164" spans="68:68" customFormat="1">
      <c r="BP859164" s="90"/>
    </row>
    <row r="859165" spans="68:68" customFormat="1">
      <c r="BP859165" s="90"/>
    </row>
    <row r="859166" spans="68:68" customFormat="1">
      <c r="BP859166" s="90"/>
    </row>
    <row r="859167" spans="68:68" customFormat="1">
      <c r="BP859167" s="90"/>
    </row>
    <row r="859168" spans="68:68" customFormat="1">
      <c r="BP859168" s="90"/>
    </row>
    <row r="859169" spans="68:68" customFormat="1">
      <c r="BP859169" s="90"/>
    </row>
    <row r="859170" spans="68:68" customFormat="1">
      <c r="BP859170" s="90"/>
    </row>
    <row r="859171" spans="68:68" customFormat="1">
      <c r="BP859171" s="90"/>
    </row>
    <row r="859172" spans="68:68" customFormat="1">
      <c r="BP859172" s="90"/>
    </row>
    <row r="859173" spans="68:68" customFormat="1">
      <c r="BP859173" s="90"/>
    </row>
    <row r="859174" spans="68:68" customFormat="1">
      <c r="BP859174" s="90"/>
    </row>
    <row r="859175" spans="68:68" customFormat="1">
      <c r="BP859175" s="90"/>
    </row>
    <row r="859176" spans="68:68" customFormat="1">
      <c r="BP859176" s="90"/>
    </row>
    <row r="859177" spans="68:68" customFormat="1">
      <c r="BP859177" s="90"/>
    </row>
    <row r="859178" spans="68:68" customFormat="1">
      <c r="BP859178" s="90"/>
    </row>
    <row r="859179" spans="68:68" customFormat="1">
      <c r="BP859179" s="90"/>
    </row>
    <row r="859180" spans="68:68" customFormat="1">
      <c r="BP859180" s="90"/>
    </row>
    <row r="859181" spans="68:68" customFormat="1">
      <c r="BP859181" s="90"/>
    </row>
    <row r="859182" spans="68:68" customFormat="1">
      <c r="BP859182" s="90"/>
    </row>
    <row r="859183" spans="68:68" customFormat="1">
      <c r="BP859183" s="90"/>
    </row>
    <row r="859184" spans="68:68" customFormat="1">
      <c r="BP859184" s="90"/>
    </row>
    <row r="859185" spans="68:68" customFormat="1">
      <c r="BP859185" s="90"/>
    </row>
    <row r="859186" spans="68:68" customFormat="1">
      <c r="BP859186" s="90"/>
    </row>
    <row r="859187" spans="68:68" customFormat="1">
      <c r="BP859187" s="90"/>
    </row>
    <row r="859188" spans="68:68" customFormat="1">
      <c r="BP859188" s="90"/>
    </row>
    <row r="859189" spans="68:68" customFormat="1">
      <c r="BP859189" s="90"/>
    </row>
    <row r="859190" spans="68:68" customFormat="1">
      <c r="BP859190" s="90"/>
    </row>
    <row r="859191" spans="68:68" customFormat="1">
      <c r="BP859191" s="90"/>
    </row>
    <row r="859192" spans="68:68" customFormat="1">
      <c r="BP859192" s="90"/>
    </row>
    <row r="859193" spans="68:68" customFormat="1">
      <c r="BP859193" s="90"/>
    </row>
    <row r="859194" spans="68:68" customFormat="1">
      <c r="BP859194" s="90"/>
    </row>
    <row r="859195" spans="68:68" customFormat="1">
      <c r="BP859195" s="90"/>
    </row>
    <row r="859196" spans="68:68" customFormat="1">
      <c r="BP859196" s="90"/>
    </row>
    <row r="859197" spans="68:68" customFormat="1">
      <c r="BP859197" s="90"/>
    </row>
    <row r="859198" spans="68:68" customFormat="1">
      <c r="BP859198" s="90"/>
    </row>
    <row r="859199" spans="68:68" customFormat="1">
      <c r="BP859199" s="90"/>
    </row>
    <row r="859200" spans="68:68" customFormat="1">
      <c r="BP859200" s="90"/>
    </row>
    <row r="859201" spans="68:68" customFormat="1">
      <c r="BP859201" s="90"/>
    </row>
    <row r="859202" spans="68:68" customFormat="1">
      <c r="BP859202" s="90"/>
    </row>
    <row r="859203" spans="68:68" customFormat="1">
      <c r="BP859203" s="90"/>
    </row>
    <row r="859204" spans="68:68" customFormat="1">
      <c r="BP859204" s="90"/>
    </row>
    <row r="859205" spans="68:68" customFormat="1">
      <c r="BP859205" s="90"/>
    </row>
    <row r="859206" spans="68:68" customFormat="1">
      <c r="BP859206" s="90"/>
    </row>
    <row r="859207" spans="68:68" customFormat="1">
      <c r="BP859207" s="90"/>
    </row>
    <row r="859208" spans="68:68" customFormat="1">
      <c r="BP859208" s="90"/>
    </row>
    <row r="859209" spans="68:68" customFormat="1">
      <c r="BP859209" s="90"/>
    </row>
    <row r="859210" spans="68:68" customFormat="1">
      <c r="BP859210" s="90"/>
    </row>
    <row r="859211" spans="68:68" customFormat="1">
      <c r="BP859211" s="90"/>
    </row>
    <row r="859212" spans="68:68" customFormat="1">
      <c r="BP859212" s="90"/>
    </row>
    <row r="859213" spans="68:68" customFormat="1">
      <c r="BP859213" s="90"/>
    </row>
    <row r="859214" spans="68:68" customFormat="1">
      <c r="BP859214" s="90"/>
    </row>
    <row r="859215" spans="68:68" customFormat="1">
      <c r="BP859215" s="90"/>
    </row>
    <row r="859216" spans="68:68" customFormat="1">
      <c r="BP859216" s="90"/>
    </row>
    <row r="859217" spans="68:68" customFormat="1">
      <c r="BP859217" s="90"/>
    </row>
    <row r="859218" spans="68:68" customFormat="1">
      <c r="BP859218" s="90"/>
    </row>
    <row r="859219" spans="68:68" customFormat="1">
      <c r="BP859219" s="90"/>
    </row>
    <row r="859220" spans="68:68" customFormat="1">
      <c r="BP859220" s="90"/>
    </row>
    <row r="859221" spans="68:68" customFormat="1">
      <c r="BP859221" s="90"/>
    </row>
    <row r="859222" spans="68:68" customFormat="1">
      <c r="BP859222" s="90"/>
    </row>
    <row r="859223" spans="68:68" customFormat="1">
      <c r="BP859223" s="90"/>
    </row>
    <row r="859224" spans="68:68" customFormat="1">
      <c r="BP859224" s="90"/>
    </row>
    <row r="859225" spans="68:68" customFormat="1">
      <c r="BP859225" s="90"/>
    </row>
    <row r="859226" spans="68:68" customFormat="1">
      <c r="BP859226" s="90"/>
    </row>
    <row r="859227" spans="68:68" customFormat="1">
      <c r="BP859227" s="90"/>
    </row>
    <row r="859228" spans="68:68" customFormat="1">
      <c r="BP859228" s="90"/>
    </row>
    <row r="859229" spans="68:68" customFormat="1">
      <c r="BP859229" s="90"/>
    </row>
    <row r="859230" spans="68:68" customFormat="1">
      <c r="BP859230" s="90"/>
    </row>
    <row r="859231" spans="68:68" customFormat="1">
      <c r="BP859231" s="90"/>
    </row>
    <row r="859232" spans="68:68" customFormat="1">
      <c r="BP859232" s="90"/>
    </row>
    <row r="859233" spans="68:68" customFormat="1">
      <c r="BP859233" s="90"/>
    </row>
    <row r="859234" spans="68:68" customFormat="1">
      <c r="BP859234" s="90"/>
    </row>
    <row r="859235" spans="68:68" customFormat="1">
      <c r="BP859235" s="90"/>
    </row>
    <row r="859236" spans="68:68" customFormat="1">
      <c r="BP859236" s="90"/>
    </row>
    <row r="859237" spans="68:68" customFormat="1">
      <c r="BP859237" s="90"/>
    </row>
    <row r="859238" spans="68:68" customFormat="1">
      <c r="BP859238" s="90"/>
    </row>
    <row r="859239" spans="68:68" customFormat="1">
      <c r="BP859239" s="90"/>
    </row>
    <row r="859240" spans="68:68" customFormat="1">
      <c r="BP859240" s="90"/>
    </row>
    <row r="859241" spans="68:68" customFormat="1">
      <c r="BP859241" s="90"/>
    </row>
    <row r="859242" spans="68:68" customFormat="1">
      <c r="BP859242" s="90"/>
    </row>
    <row r="859243" spans="68:68" customFormat="1">
      <c r="BP859243" s="90"/>
    </row>
    <row r="859244" spans="68:68" customFormat="1">
      <c r="BP859244" s="90"/>
    </row>
    <row r="859245" spans="68:68" customFormat="1">
      <c r="BP859245" s="90"/>
    </row>
    <row r="859246" spans="68:68" customFormat="1">
      <c r="BP859246" s="90"/>
    </row>
    <row r="859247" spans="68:68" customFormat="1">
      <c r="BP859247" s="90"/>
    </row>
    <row r="859248" spans="68:68" customFormat="1">
      <c r="BP859248" s="90"/>
    </row>
    <row r="859249" spans="68:68" customFormat="1">
      <c r="BP859249" s="90"/>
    </row>
    <row r="859250" spans="68:68" customFormat="1">
      <c r="BP859250" s="90"/>
    </row>
    <row r="859251" spans="68:68" customFormat="1">
      <c r="BP859251" s="90"/>
    </row>
    <row r="859252" spans="68:68" customFormat="1">
      <c r="BP859252" s="90"/>
    </row>
    <row r="859253" spans="68:68" customFormat="1">
      <c r="BP859253" s="90"/>
    </row>
    <row r="859254" spans="68:68" customFormat="1">
      <c r="BP859254" s="90"/>
    </row>
    <row r="859255" spans="68:68" customFormat="1">
      <c r="BP859255" s="90"/>
    </row>
    <row r="859256" spans="68:68" customFormat="1">
      <c r="BP859256" s="90"/>
    </row>
    <row r="859257" spans="68:68" customFormat="1">
      <c r="BP859257" s="90"/>
    </row>
    <row r="859258" spans="68:68" customFormat="1">
      <c r="BP859258" s="90"/>
    </row>
    <row r="859259" spans="68:68" customFormat="1">
      <c r="BP859259" s="90"/>
    </row>
    <row r="859260" spans="68:68" customFormat="1">
      <c r="BP859260" s="90"/>
    </row>
    <row r="859261" spans="68:68" customFormat="1">
      <c r="BP859261" s="90"/>
    </row>
    <row r="859262" spans="68:68" customFormat="1">
      <c r="BP859262" s="90"/>
    </row>
    <row r="859263" spans="68:68" customFormat="1">
      <c r="BP859263" s="90"/>
    </row>
    <row r="859264" spans="68:68" customFormat="1">
      <c r="BP859264" s="90"/>
    </row>
    <row r="859265" spans="68:68" customFormat="1">
      <c r="BP859265" s="90"/>
    </row>
    <row r="859266" spans="68:68" customFormat="1">
      <c r="BP859266" s="90"/>
    </row>
    <row r="859267" spans="68:68" customFormat="1">
      <c r="BP859267" s="90"/>
    </row>
    <row r="859268" spans="68:68" customFormat="1">
      <c r="BP859268" s="90"/>
    </row>
    <row r="859269" spans="68:68" customFormat="1">
      <c r="BP859269" s="90"/>
    </row>
    <row r="859270" spans="68:68" customFormat="1">
      <c r="BP859270" s="90"/>
    </row>
    <row r="859271" spans="68:68" customFormat="1">
      <c r="BP859271" s="90"/>
    </row>
    <row r="859272" spans="68:68" customFormat="1">
      <c r="BP859272" s="90"/>
    </row>
    <row r="859273" spans="68:68" customFormat="1">
      <c r="BP859273" s="90"/>
    </row>
    <row r="859274" spans="68:68" customFormat="1">
      <c r="BP859274" s="90"/>
    </row>
    <row r="859275" spans="68:68" customFormat="1">
      <c r="BP859275" s="90"/>
    </row>
    <row r="859276" spans="68:68" customFormat="1">
      <c r="BP859276" s="90"/>
    </row>
    <row r="859277" spans="68:68" customFormat="1">
      <c r="BP859277" s="90"/>
    </row>
    <row r="859278" spans="68:68" customFormat="1">
      <c r="BP859278" s="90"/>
    </row>
    <row r="859279" spans="68:68" customFormat="1">
      <c r="BP859279" s="90"/>
    </row>
    <row r="859280" spans="68:68" customFormat="1">
      <c r="BP859280" s="90"/>
    </row>
    <row r="859281" spans="68:68" customFormat="1">
      <c r="BP859281" s="90"/>
    </row>
    <row r="859282" spans="68:68" customFormat="1">
      <c r="BP859282" s="90"/>
    </row>
    <row r="859283" spans="68:68" customFormat="1">
      <c r="BP859283" s="90"/>
    </row>
    <row r="859284" spans="68:68" customFormat="1">
      <c r="BP859284" s="90"/>
    </row>
    <row r="859285" spans="68:68" customFormat="1">
      <c r="BP859285" s="90"/>
    </row>
    <row r="859286" spans="68:68" customFormat="1">
      <c r="BP859286" s="90"/>
    </row>
    <row r="859287" spans="68:68" customFormat="1">
      <c r="BP859287" s="90"/>
    </row>
    <row r="859288" spans="68:68" customFormat="1">
      <c r="BP859288" s="90"/>
    </row>
    <row r="859289" spans="68:68" customFormat="1">
      <c r="BP859289" s="90"/>
    </row>
    <row r="859290" spans="68:68" customFormat="1">
      <c r="BP859290" s="90"/>
    </row>
    <row r="859291" spans="68:68" customFormat="1">
      <c r="BP859291" s="90"/>
    </row>
    <row r="859292" spans="68:68" customFormat="1">
      <c r="BP859292" s="90"/>
    </row>
    <row r="859293" spans="68:68" customFormat="1">
      <c r="BP859293" s="90"/>
    </row>
    <row r="859294" spans="68:68" customFormat="1">
      <c r="BP859294" s="90"/>
    </row>
    <row r="859295" spans="68:68" customFormat="1">
      <c r="BP859295" s="90"/>
    </row>
    <row r="859296" spans="68:68" customFormat="1">
      <c r="BP859296" s="90"/>
    </row>
    <row r="859297" spans="68:68" customFormat="1">
      <c r="BP859297" s="90"/>
    </row>
    <row r="859298" spans="68:68" customFormat="1">
      <c r="BP859298" s="90"/>
    </row>
    <row r="859299" spans="68:68" customFormat="1">
      <c r="BP859299" s="90"/>
    </row>
    <row r="859300" spans="68:68" customFormat="1">
      <c r="BP859300" s="90"/>
    </row>
    <row r="859301" spans="68:68" customFormat="1">
      <c r="BP859301" s="90"/>
    </row>
    <row r="859302" spans="68:68" customFormat="1">
      <c r="BP859302" s="90"/>
    </row>
    <row r="859303" spans="68:68" customFormat="1">
      <c r="BP859303" s="90"/>
    </row>
    <row r="859304" spans="68:68" customFormat="1">
      <c r="BP859304" s="90"/>
    </row>
    <row r="859305" spans="68:68" customFormat="1">
      <c r="BP859305" s="90"/>
    </row>
    <row r="859306" spans="68:68" customFormat="1">
      <c r="BP859306" s="90"/>
    </row>
    <row r="859307" spans="68:68" customFormat="1">
      <c r="BP859307" s="90"/>
    </row>
    <row r="859308" spans="68:68" customFormat="1">
      <c r="BP859308" s="90"/>
    </row>
    <row r="859309" spans="68:68" customFormat="1">
      <c r="BP859309" s="90"/>
    </row>
    <row r="859310" spans="68:68" customFormat="1">
      <c r="BP859310" s="90"/>
    </row>
    <row r="859311" spans="68:68" customFormat="1">
      <c r="BP859311" s="90"/>
    </row>
    <row r="859312" spans="68:68" customFormat="1">
      <c r="BP859312" s="90"/>
    </row>
    <row r="859313" spans="68:68" customFormat="1">
      <c r="BP859313" s="90"/>
    </row>
    <row r="859314" spans="68:68" customFormat="1">
      <c r="BP859314" s="90"/>
    </row>
    <row r="859315" spans="68:68" customFormat="1">
      <c r="BP859315" s="90"/>
    </row>
    <row r="859316" spans="68:68" customFormat="1">
      <c r="BP859316" s="90"/>
    </row>
    <row r="859317" spans="68:68" customFormat="1">
      <c r="BP859317" s="90"/>
    </row>
    <row r="859318" spans="68:68" customFormat="1">
      <c r="BP859318" s="90"/>
    </row>
    <row r="859319" spans="68:68" customFormat="1">
      <c r="BP859319" s="90"/>
    </row>
    <row r="859320" spans="68:68" customFormat="1">
      <c r="BP859320" s="90"/>
    </row>
    <row r="859321" spans="68:68" customFormat="1">
      <c r="BP859321" s="90"/>
    </row>
    <row r="859322" spans="68:68" customFormat="1">
      <c r="BP859322" s="90"/>
    </row>
    <row r="859323" spans="68:68" customFormat="1">
      <c r="BP859323" s="90"/>
    </row>
    <row r="859324" spans="68:68" customFormat="1">
      <c r="BP859324" s="90"/>
    </row>
    <row r="859325" spans="68:68" customFormat="1">
      <c r="BP859325" s="90"/>
    </row>
    <row r="859326" spans="68:68" customFormat="1">
      <c r="BP859326" s="90"/>
    </row>
    <row r="859327" spans="68:68" customFormat="1">
      <c r="BP859327" s="90"/>
    </row>
    <row r="859328" spans="68:68" customFormat="1">
      <c r="BP859328" s="90"/>
    </row>
    <row r="859329" spans="68:68" customFormat="1">
      <c r="BP859329" s="90"/>
    </row>
    <row r="859330" spans="68:68" customFormat="1">
      <c r="BP859330" s="90"/>
    </row>
    <row r="859331" spans="68:68" customFormat="1">
      <c r="BP859331" s="90"/>
    </row>
    <row r="859332" spans="68:68" customFormat="1">
      <c r="BP859332" s="90"/>
    </row>
    <row r="859333" spans="68:68" customFormat="1">
      <c r="BP859333" s="90"/>
    </row>
    <row r="859334" spans="68:68" customFormat="1">
      <c r="BP859334" s="90"/>
    </row>
    <row r="859335" spans="68:68" customFormat="1">
      <c r="BP859335" s="90"/>
    </row>
    <row r="859336" spans="68:68" customFormat="1">
      <c r="BP859336" s="90"/>
    </row>
    <row r="859337" spans="68:68" customFormat="1">
      <c r="BP859337" s="90"/>
    </row>
    <row r="859338" spans="68:68" customFormat="1">
      <c r="BP859338" s="90"/>
    </row>
    <row r="859339" spans="68:68" customFormat="1">
      <c r="BP859339" s="90"/>
    </row>
    <row r="859340" spans="68:68" customFormat="1">
      <c r="BP859340" s="90"/>
    </row>
    <row r="859341" spans="68:68" customFormat="1">
      <c r="BP859341" s="90"/>
    </row>
    <row r="859342" spans="68:68" customFormat="1">
      <c r="BP859342" s="90"/>
    </row>
    <row r="859343" spans="68:68" customFormat="1">
      <c r="BP859343" s="90"/>
    </row>
    <row r="859344" spans="68:68" customFormat="1">
      <c r="BP859344" s="90"/>
    </row>
    <row r="859345" spans="68:68" customFormat="1">
      <c r="BP859345" s="90"/>
    </row>
    <row r="859346" spans="68:68" customFormat="1">
      <c r="BP859346" s="90"/>
    </row>
    <row r="859347" spans="68:68" customFormat="1">
      <c r="BP859347" s="90"/>
    </row>
    <row r="859348" spans="68:68" customFormat="1">
      <c r="BP859348" s="90"/>
    </row>
    <row r="859349" spans="68:68" customFormat="1">
      <c r="BP859349" s="90"/>
    </row>
    <row r="859350" spans="68:68" customFormat="1">
      <c r="BP859350" s="90"/>
    </row>
    <row r="859351" spans="68:68" customFormat="1">
      <c r="BP859351" s="90"/>
    </row>
    <row r="859352" spans="68:68" customFormat="1">
      <c r="BP859352" s="90"/>
    </row>
    <row r="859353" spans="68:68" customFormat="1">
      <c r="BP859353" s="90"/>
    </row>
    <row r="859354" spans="68:68" customFormat="1">
      <c r="BP859354" s="90"/>
    </row>
    <row r="859355" spans="68:68" customFormat="1">
      <c r="BP859355" s="90"/>
    </row>
    <row r="859356" spans="68:68" customFormat="1">
      <c r="BP859356" s="90"/>
    </row>
    <row r="859357" spans="68:68" customFormat="1">
      <c r="BP859357" s="90"/>
    </row>
    <row r="859358" spans="68:68" customFormat="1">
      <c r="BP859358" s="90"/>
    </row>
    <row r="859359" spans="68:68" customFormat="1">
      <c r="BP859359" s="90"/>
    </row>
    <row r="859360" spans="68:68" customFormat="1">
      <c r="BP859360" s="90"/>
    </row>
    <row r="859361" spans="68:68" customFormat="1">
      <c r="BP859361" s="90"/>
    </row>
    <row r="859362" spans="68:68" customFormat="1">
      <c r="BP859362" s="90"/>
    </row>
    <row r="859363" spans="68:68" customFormat="1">
      <c r="BP859363" s="90"/>
    </row>
    <row r="859364" spans="68:68" customFormat="1">
      <c r="BP859364" s="90"/>
    </row>
    <row r="859365" spans="68:68" customFormat="1">
      <c r="BP859365" s="90"/>
    </row>
    <row r="859366" spans="68:68" customFormat="1">
      <c r="BP859366" s="90"/>
    </row>
    <row r="859367" spans="68:68" customFormat="1">
      <c r="BP859367" s="90"/>
    </row>
    <row r="859368" spans="68:68" customFormat="1">
      <c r="BP859368" s="90"/>
    </row>
    <row r="859369" spans="68:68" customFormat="1">
      <c r="BP859369" s="90"/>
    </row>
    <row r="859370" spans="68:68" customFormat="1">
      <c r="BP859370" s="90"/>
    </row>
    <row r="859371" spans="68:68" customFormat="1">
      <c r="BP859371" s="90"/>
    </row>
    <row r="859372" spans="68:68" customFormat="1">
      <c r="BP859372" s="90"/>
    </row>
    <row r="859373" spans="68:68" customFormat="1">
      <c r="BP859373" s="90"/>
    </row>
    <row r="859374" spans="68:68" customFormat="1">
      <c r="BP859374" s="90"/>
    </row>
    <row r="859375" spans="68:68" customFormat="1">
      <c r="BP859375" s="90"/>
    </row>
    <row r="859376" spans="68:68" customFormat="1">
      <c r="BP859376" s="90"/>
    </row>
    <row r="859377" spans="68:68" customFormat="1">
      <c r="BP859377" s="90"/>
    </row>
    <row r="859378" spans="68:68" customFormat="1">
      <c r="BP859378" s="90"/>
    </row>
    <row r="859379" spans="68:68" customFormat="1">
      <c r="BP859379" s="90"/>
    </row>
    <row r="859380" spans="68:68" customFormat="1">
      <c r="BP859380" s="90"/>
    </row>
    <row r="859381" spans="68:68" customFormat="1">
      <c r="BP859381" s="90"/>
    </row>
    <row r="859382" spans="68:68" customFormat="1">
      <c r="BP859382" s="90"/>
    </row>
    <row r="859383" spans="68:68" customFormat="1">
      <c r="BP859383" s="90"/>
    </row>
    <row r="859384" spans="68:68" customFormat="1">
      <c r="BP859384" s="90"/>
    </row>
    <row r="859385" spans="68:68" customFormat="1">
      <c r="BP859385" s="90"/>
    </row>
    <row r="859386" spans="68:68" customFormat="1">
      <c r="BP859386" s="90"/>
    </row>
    <row r="859387" spans="68:68" customFormat="1">
      <c r="BP859387" s="90"/>
    </row>
    <row r="859388" spans="68:68" customFormat="1">
      <c r="BP859388" s="90"/>
    </row>
    <row r="859389" spans="68:68" customFormat="1">
      <c r="BP859389" s="90"/>
    </row>
    <row r="859390" spans="68:68" customFormat="1">
      <c r="BP859390" s="90"/>
    </row>
    <row r="859391" spans="68:68" customFormat="1">
      <c r="BP859391" s="90"/>
    </row>
    <row r="859392" spans="68:68" customFormat="1">
      <c r="BP859392" s="90"/>
    </row>
    <row r="859393" spans="68:68" customFormat="1">
      <c r="BP859393" s="90"/>
    </row>
    <row r="859394" spans="68:68" customFormat="1">
      <c r="BP859394" s="90"/>
    </row>
    <row r="859395" spans="68:68" customFormat="1">
      <c r="BP859395" s="90"/>
    </row>
    <row r="859396" spans="68:68" customFormat="1">
      <c r="BP859396" s="90"/>
    </row>
    <row r="859397" spans="68:68" customFormat="1">
      <c r="BP859397" s="90"/>
    </row>
    <row r="859398" spans="68:68" customFormat="1">
      <c r="BP859398" s="90"/>
    </row>
    <row r="859399" spans="68:68" customFormat="1">
      <c r="BP859399" s="90"/>
    </row>
    <row r="859400" spans="68:68" customFormat="1">
      <c r="BP859400" s="90"/>
    </row>
    <row r="859401" spans="68:68" customFormat="1">
      <c r="BP859401" s="90"/>
    </row>
    <row r="859402" spans="68:68" customFormat="1">
      <c r="BP859402" s="90"/>
    </row>
    <row r="859403" spans="68:68" customFormat="1">
      <c r="BP859403" s="90"/>
    </row>
    <row r="859404" spans="68:68" customFormat="1">
      <c r="BP859404" s="90"/>
    </row>
    <row r="859405" spans="68:68" customFormat="1">
      <c r="BP859405" s="90"/>
    </row>
    <row r="859406" spans="68:68" customFormat="1">
      <c r="BP859406" s="90"/>
    </row>
    <row r="859407" spans="68:68" customFormat="1">
      <c r="BP859407" s="90"/>
    </row>
    <row r="859408" spans="68:68" customFormat="1">
      <c r="BP859408" s="90"/>
    </row>
    <row r="859409" spans="68:68" customFormat="1">
      <c r="BP859409" s="90"/>
    </row>
    <row r="859410" spans="68:68" customFormat="1">
      <c r="BP859410" s="90"/>
    </row>
    <row r="859411" spans="68:68" customFormat="1">
      <c r="BP859411" s="90"/>
    </row>
    <row r="859412" spans="68:68" customFormat="1">
      <c r="BP859412" s="90"/>
    </row>
    <row r="859413" spans="68:68" customFormat="1">
      <c r="BP859413" s="90"/>
    </row>
    <row r="859414" spans="68:68" customFormat="1">
      <c r="BP859414" s="90"/>
    </row>
    <row r="859415" spans="68:68" customFormat="1">
      <c r="BP859415" s="90"/>
    </row>
    <row r="859416" spans="68:68" customFormat="1">
      <c r="BP859416" s="90"/>
    </row>
    <row r="859417" spans="68:68" customFormat="1">
      <c r="BP859417" s="90"/>
    </row>
    <row r="859418" spans="68:68" customFormat="1">
      <c r="BP859418" s="90"/>
    </row>
    <row r="859419" spans="68:68" customFormat="1">
      <c r="BP859419" s="90"/>
    </row>
    <row r="859420" spans="68:68" customFormat="1">
      <c r="BP859420" s="90"/>
    </row>
    <row r="859421" spans="68:68" customFormat="1">
      <c r="BP859421" s="90"/>
    </row>
    <row r="859422" spans="68:68" customFormat="1">
      <c r="BP859422" s="90"/>
    </row>
    <row r="859423" spans="68:68" customFormat="1">
      <c r="BP859423" s="90"/>
    </row>
    <row r="859424" spans="68:68" customFormat="1">
      <c r="BP859424" s="90"/>
    </row>
    <row r="859425" spans="68:68" customFormat="1">
      <c r="BP859425" s="90"/>
    </row>
    <row r="859426" spans="68:68" customFormat="1">
      <c r="BP859426" s="90"/>
    </row>
    <row r="859427" spans="68:68" customFormat="1">
      <c r="BP859427" s="90"/>
    </row>
    <row r="859428" spans="68:68" customFormat="1">
      <c r="BP859428" s="90"/>
    </row>
    <row r="859429" spans="68:68" customFormat="1">
      <c r="BP859429" s="90"/>
    </row>
    <row r="859430" spans="68:68" customFormat="1">
      <c r="BP859430" s="90"/>
    </row>
    <row r="859431" spans="68:68" customFormat="1">
      <c r="BP859431" s="90"/>
    </row>
    <row r="859432" spans="68:68" customFormat="1">
      <c r="BP859432" s="90"/>
    </row>
    <row r="859433" spans="68:68" customFormat="1">
      <c r="BP859433" s="90"/>
    </row>
    <row r="859434" spans="68:68" customFormat="1">
      <c r="BP859434" s="90"/>
    </row>
    <row r="859435" spans="68:68" customFormat="1">
      <c r="BP859435" s="90"/>
    </row>
    <row r="859436" spans="68:68" customFormat="1">
      <c r="BP859436" s="90"/>
    </row>
    <row r="859437" spans="68:68" customFormat="1">
      <c r="BP859437" s="90"/>
    </row>
    <row r="859438" spans="68:68" customFormat="1">
      <c r="BP859438" s="90"/>
    </row>
    <row r="859439" spans="68:68" customFormat="1">
      <c r="BP859439" s="90"/>
    </row>
    <row r="859440" spans="68:68" customFormat="1">
      <c r="BP859440" s="90"/>
    </row>
    <row r="859441" spans="68:68" customFormat="1">
      <c r="BP859441" s="90"/>
    </row>
    <row r="859442" spans="68:68" customFormat="1">
      <c r="BP859442" s="90"/>
    </row>
    <row r="859443" spans="68:68" customFormat="1">
      <c r="BP859443" s="90"/>
    </row>
    <row r="859444" spans="68:68" customFormat="1">
      <c r="BP859444" s="90"/>
    </row>
    <row r="859445" spans="68:68" customFormat="1">
      <c r="BP859445" s="90"/>
    </row>
    <row r="859446" spans="68:68" customFormat="1">
      <c r="BP859446" s="90"/>
    </row>
    <row r="859447" spans="68:68" customFormat="1">
      <c r="BP859447" s="90"/>
    </row>
    <row r="859448" spans="68:68" customFormat="1">
      <c r="BP859448" s="90"/>
    </row>
    <row r="859449" spans="68:68" customFormat="1">
      <c r="BP859449" s="90"/>
    </row>
    <row r="859450" spans="68:68" customFormat="1">
      <c r="BP859450" s="90"/>
    </row>
    <row r="859451" spans="68:68" customFormat="1">
      <c r="BP859451" s="90"/>
    </row>
    <row r="859452" spans="68:68" customFormat="1">
      <c r="BP859452" s="90"/>
    </row>
    <row r="859453" spans="68:68" customFormat="1">
      <c r="BP859453" s="90"/>
    </row>
    <row r="859454" spans="68:68" customFormat="1">
      <c r="BP859454" s="90"/>
    </row>
    <row r="859455" spans="68:68" customFormat="1">
      <c r="BP859455" s="90"/>
    </row>
    <row r="859456" spans="68:68" customFormat="1">
      <c r="BP859456" s="90"/>
    </row>
    <row r="859457" spans="68:68" customFormat="1">
      <c r="BP859457" s="90"/>
    </row>
    <row r="859458" spans="68:68" customFormat="1">
      <c r="BP859458" s="90"/>
    </row>
    <row r="859459" spans="68:68" customFormat="1">
      <c r="BP859459" s="90"/>
    </row>
    <row r="859460" spans="68:68" customFormat="1">
      <c r="BP859460" s="90"/>
    </row>
    <row r="859461" spans="68:68" customFormat="1">
      <c r="BP859461" s="90"/>
    </row>
    <row r="859462" spans="68:68" customFormat="1">
      <c r="BP859462" s="90"/>
    </row>
    <row r="859463" spans="68:68" customFormat="1">
      <c r="BP859463" s="90"/>
    </row>
    <row r="859464" spans="68:68" customFormat="1">
      <c r="BP859464" s="90"/>
    </row>
    <row r="859465" spans="68:68" customFormat="1">
      <c r="BP859465" s="90"/>
    </row>
    <row r="859466" spans="68:68" customFormat="1">
      <c r="BP859466" s="90"/>
    </row>
    <row r="859467" spans="68:68" customFormat="1">
      <c r="BP859467" s="90"/>
    </row>
    <row r="859468" spans="68:68" customFormat="1">
      <c r="BP859468" s="90"/>
    </row>
    <row r="859469" spans="68:68" customFormat="1">
      <c r="BP859469" s="90"/>
    </row>
    <row r="859470" spans="68:68" customFormat="1">
      <c r="BP859470" s="90"/>
    </row>
    <row r="859471" spans="68:68" customFormat="1">
      <c r="BP859471" s="90"/>
    </row>
    <row r="859472" spans="68:68" customFormat="1">
      <c r="BP859472" s="90"/>
    </row>
    <row r="859473" spans="68:68" customFormat="1">
      <c r="BP859473" s="90"/>
    </row>
    <row r="859474" spans="68:68" customFormat="1">
      <c r="BP859474" s="90"/>
    </row>
    <row r="859475" spans="68:68" customFormat="1">
      <c r="BP859475" s="90"/>
    </row>
    <row r="859476" spans="68:68" customFormat="1">
      <c r="BP859476" s="90"/>
    </row>
    <row r="859477" spans="68:68" customFormat="1">
      <c r="BP859477" s="90"/>
    </row>
    <row r="859478" spans="68:68" customFormat="1">
      <c r="BP859478" s="90"/>
    </row>
    <row r="859479" spans="68:68" customFormat="1">
      <c r="BP859479" s="90"/>
    </row>
    <row r="859480" spans="68:68" customFormat="1">
      <c r="BP859480" s="90"/>
    </row>
    <row r="859481" spans="68:68" customFormat="1">
      <c r="BP859481" s="90"/>
    </row>
    <row r="859482" spans="68:68" customFormat="1">
      <c r="BP859482" s="90"/>
    </row>
    <row r="859483" spans="68:68" customFormat="1">
      <c r="BP859483" s="90"/>
    </row>
    <row r="859484" spans="68:68" customFormat="1">
      <c r="BP859484" s="90"/>
    </row>
    <row r="859485" spans="68:68" customFormat="1">
      <c r="BP859485" s="90"/>
    </row>
    <row r="859486" spans="68:68" customFormat="1">
      <c r="BP859486" s="90"/>
    </row>
    <row r="859487" spans="68:68" customFormat="1">
      <c r="BP859487" s="90"/>
    </row>
    <row r="859488" spans="68:68" customFormat="1">
      <c r="BP859488" s="90"/>
    </row>
    <row r="859489" spans="68:68" customFormat="1">
      <c r="BP859489" s="90"/>
    </row>
    <row r="859490" spans="68:68" customFormat="1">
      <c r="BP859490" s="90"/>
    </row>
    <row r="859491" spans="68:68" customFormat="1">
      <c r="BP859491" s="90"/>
    </row>
    <row r="859492" spans="68:68" customFormat="1">
      <c r="BP859492" s="90"/>
    </row>
    <row r="859493" spans="68:68" customFormat="1">
      <c r="BP859493" s="90"/>
    </row>
    <row r="859494" spans="68:68" customFormat="1">
      <c r="BP859494" s="90"/>
    </row>
    <row r="859495" spans="68:68" customFormat="1">
      <c r="BP859495" s="90"/>
    </row>
    <row r="859496" spans="68:68" customFormat="1">
      <c r="BP859496" s="90"/>
    </row>
    <row r="859497" spans="68:68" customFormat="1">
      <c r="BP859497" s="90"/>
    </row>
    <row r="859498" spans="68:68" customFormat="1">
      <c r="BP859498" s="90"/>
    </row>
    <row r="859499" spans="68:68" customFormat="1">
      <c r="BP859499" s="90"/>
    </row>
    <row r="859500" spans="68:68" customFormat="1">
      <c r="BP859500" s="90"/>
    </row>
    <row r="859501" spans="68:68" customFormat="1">
      <c r="BP859501" s="90"/>
    </row>
    <row r="859502" spans="68:68" customFormat="1">
      <c r="BP859502" s="90"/>
    </row>
    <row r="859503" spans="68:68" customFormat="1">
      <c r="BP859503" s="90"/>
    </row>
    <row r="859504" spans="68:68" customFormat="1">
      <c r="BP859504" s="90"/>
    </row>
    <row r="859505" spans="68:68" customFormat="1">
      <c r="BP859505" s="90"/>
    </row>
    <row r="859506" spans="68:68" customFormat="1">
      <c r="BP859506" s="90"/>
    </row>
    <row r="859507" spans="68:68" customFormat="1">
      <c r="BP859507" s="90"/>
    </row>
    <row r="859508" spans="68:68" customFormat="1">
      <c r="BP859508" s="90"/>
    </row>
    <row r="859509" spans="68:68" customFormat="1">
      <c r="BP859509" s="90"/>
    </row>
    <row r="859510" spans="68:68" customFormat="1">
      <c r="BP859510" s="90"/>
    </row>
    <row r="859511" spans="68:68" customFormat="1">
      <c r="BP859511" s="90"/>
    </row>
    <row r="859512" spans="68:68" customFormat="1">
      <c r="BP859512" s="90"/>
    </row>
    <row r="859513" spans="68:68" customFormat="1">
      <c r="BP859513" s="90"/>
    </row>
    <row r="859514" spans="68:68" customFormat="1">
      <c r="BP859514" s="90"/>
    </row>
    <row r="859515" spans="68:68" customFormat="1">
      <c r="BP859515" s="90"/>
    </row>
    <row r="859516" spans="68:68" customFormat="1">
      <c r="BP859516" s="90"/>
    </row>
    <row r="859517" spans="68:68" customFormat="1">
      <c r="BP859517" s="90"/>
    </row>
    <row r="859518" spans="68:68" customFormat="1">
      <c r="BP859518" s="90"/>
    </row>
    <row r="859519" spans="68:68" customFormat="1">
      <c r="BP859519" s="90"/>
    </row>
    <row r="859520" spans="68:68" customFormat="1">
      <c r="BP859520" s="90"/>
    </row>
    <row r="859521" spans="68:68" customFormat="1">
      <c r="BP859521" s="90"/>
    </row>
    <row r="859522" spans="68:68" customFormat="1">
      <c r="BP859522" s="90"/>
    </row>
    <row r="859523" spans="68:68" customFormat="1">
      <c r="BP859523" s="90"/>
    </row>
    <row r="859524" spans="68:68" customFormat="1">
      <c r="BP859524" s="90"/>
    </row>
    <row r="859525" spans="68:68" customFormat="1">
      <c r="BP859525" s="90"/>
    </row>
    <row r="859526" spans="68:68" customFormat="1">
      <c r="BP859526" s="90"/>
    </row>
    <row r="859527" spans="68:68" customFormat="1">
      <c r="BP859527" s="90"/>
    </row>
    <row r="859528" spans="68:68" customFormat="1">
      <c r="BP859528" s="90"/>
    </row>
    <row r="859529" spans="68:68" customFormat="1">
      <c r="BP859529" s="90"/>
    </row>
    <row r="859530" spans="68:68" customFormat="1">
      <c r="BP859530" s="90"/>
    </row>
    <row r="859531" spans="68:68" customFormat="1">
      <c r="BP859531" s="90"/>
    </row>
    <row r="859532" spans="68:68" customFormat="1">
      <c r="BP859532" s="90"/>
    </row>
    <row r="859533" spans="68:68" customFormat="1">
      <c r="BP859533" s="90"/>
    </row>
    <row r="859534" spans="68:68" customFormat="1">
      <c r="BP859534" s="90"/>
    </row>
    <row r="859535" spans="68:68" customFormat="1">
      <c r="BP859535" s="90"/>
    </row>
    <row r="859536" spans="68:68" customFormat="1">
      <c r="BP859536" s="90"/>
    </row>
    <row r="859537" spans="68:68" customFormat="1">
      <c r="BP859537" s="90"/>
    </row>
    <row r="859538" spans="68:68" customFormat="1">
      <c r="BP859538" s="90"/>
    </row>
    <row r="859539" spans="68:68" customFormat="1">
      <c r="BP859539" s="90"/>
    </row>
    <row r="859540" spans="68:68" customFormat="1">
      <c r="BP859540" s="90"/>
    </row>
    <row r="859541" spans="68:68" customFormat="1">
      <c r="BP859541" s="90"/>
    </row>
    <row r="859542" spans="68:68" customFormat="1">
      <c r="BP859542" s="90"/>
    </row>
    <row r="859543" spans="68:68" customFormat="1">
      <c r="BP859543" s="90"/>
    </row>
    <row r="859544" spans="68:68" customFormat="1">
      <c r="BP859544" s="90"/>
    </row>
    <row r="859545" spans="68:68" customFormat="1">
      <c r="BP859545" s="90"/>
    </row>
    <row r="859546" spans="68:68" customFormat="1">
      <c r="BP859546" s="90"/>
    </row>
    <row r="859547" spans="68:68" customFormat="1">
      <c r="BP859547" s="90"/>
    </row>
    <row r="859548" spans="68:68" customFormat="1">
      <c r="BP859548" s="90"/>
    </row>
    <row r="859549" spans="68:68" customFormat="1">
      <c r="BP859549" s="90"/>
    </row>
    <row r="859550" spans="68:68" customFormat="1">
      <c r="BP859550" s="90"/>
    </row>
    <row r="859551" spans="68:68" customFormat="1">
      <c r="BP859551" s="90"/>
    </row>
    <row r="859552" spans="68:68" customFormat="1">
      <c r="BP859552" s="90"/>
    </row>
    <row r="859553" spans="68:68" customFormat="1">
      <c r="BP859553" s="90"/>
    </row>
    <row r="859554" spans="68:68" customFormat="1">
      <c r="BP859554" s="90"/>
    </row>
    <row r="859555" spans="68:68" customFormat="1">
      <c r="BP859555" s="90"/>
    </row>
    <row r="859556" spans="68:68" customFormat="1">
      <c r="BP859556" s="90"/>
    </row>
    <row r="859557" spans="68:68" customFormat="1">
      <c r="BP859557" s="90"/>
    </row>
    <row r="859558" spans="68:68" customFormat="1">
      <c r="BP859558" s="90"/>
    </row>
    <row r="859559" spans="68:68" customFormat="1">
      <c r="BP859559" s="90"/>
    </row>
    <row r="859560" spans="68:68" customFormat="1">
      <c r="BP859560" s="90"/>
    </row>
    <row r="859561" spans="68:68" customFormat="1">
      <c r="BP859561" s="90"/>
    </row>
    <row r="859562" spans="68:68" customFormat="1">
      <c r="BP859562" s="90"/>
    </row>
    <row r="859563" spans="68:68" customFormat="1">
      <c r="BP859563" s="90"/>
    </row>
    <row r="859564" spans="68:68" customFormat="1">
      <c r="BP859564" s="90"/>
    </row>
    <row r="859565" spans="68:68" customFormat="1">
      <c r="BP859565" s="90"/>
    </row>
    <row r="859566" spans="68:68" customFormat="1">
      <c r="BP859566" s="90"/>
    </row>
    <row r="859567" spans="68:68" customFormat="1">
      <c r="BP859567" s="90"/>
    </row>
    <row r="859568" spans="68:68" customFormat="1">
      <c r="BP859568" s="90"/>
    </row>
    <row r="859569" spans="68:68" customFormat="1">
      <c r="BP859569" s="90"/>
    </row>
    <row r="859570" spans="68:68" customFormat="1">
      <c r="BP859570" s="90"/>
    </row>
    <row r="859571" spans="68:68" customFormat="1">
      <c r="BP859571" s="90"/>
    </row>
    <row r="859572" spans="68:68" customFormat="1">
      <c r="BP859572" s="90"/>
    </row>
    <row r="859573" spans="68:68" customFormat="1">
      <c r="BP859573" s="90"/>
    </row>
    <row r="859574" spans="68:68" customFormat="1">
      <c r="BP859574" s="90"/>
    </row>
    <row r="859575" spans="68:68" customFormat="1">
      <c r="BP859575" s="90"/>
    </row>
    <row r="859576" spans="68:68" customFormat="1">
      <c r="BP859576" s="90"/>
    </row>
    <row r="859577" spans="68:68" customFormat="1">
      <c r="BP859577" s="90"/>
    </row>
    <row r="859578" spans="68:68" customFormat="1">
      <c r="BP859578" s="90"/>
    </row>
    <row r="859579" spans="68:68" customFormat="1">
      <c r="BP859579" s="90"/>
    </row>
    <row r="859580" spans="68:68" customFormat="1">
      <c r="BP859580" s="90"/>
    </row>
    <row r="859581" spans="68:68" customFormat="1">
      <c r="BP859581" s="90"/>
    </row>
    <row r="859582" spans="68:68" customFormat="1">
      <c r="BP859582" s="90"/>
    </row>
    <row r="859583" spans="68:68" customFormat="1">
      <c r="BP859583" s="90"/>
    </row>
    <row r="859584" spans="68:68" customFormat="1">
      <c r="BP859584" s="90"/>
    </row>
    <row r="859585" spans="68:68" customFormat="1">
      <c r="BP859585" s="90"/>
    </row>
    <row r="859586" spans="68:68" customFormat="1">
      <c r="BP859586" s="90"/>
    </row>
    <row r="859587" spans="68:68" customFormat="1">
      <c r="BP859587" s="90"/>
    </row>
    <row r="859588" spans="68:68" customFormat="1">
      <c r="BP859588" s="90"/>
    </row>
    <row r="859589" spans="68:68" customFormat="1">
      <c r="BP859589" s="90"/>
    </row>
    <row r="859590" spans="68:68" customFormat="1">
      <c r="BP859590" s="90"/>
    </row>
    <row r="859591" spans="68:68" customFormat="1">
      <c r="BP859591" s="90"/>
    </row>
    <row r="859592" spans="68:68" customFormat="1">
      <c r="BP859592" s="90"/>
    </row>
    <row r="859593" spans="68:68" customFormat="1">
      <c r="BP859593" s="90"/>
    </row>
    <row r="859594" spans="68:68" customFormat="1">
      <c r="BP859594" s="90"/>
    </row>
    <row r="859595" spans="68:68" customFormat="1">
      <c r="BP859595" s="90"/>
    </row>
    <row r="859596" spans="68:68" customFormat="1">
      <c r="BP859596" s="90"/>
    </row>
    <row r="859597" spans="68:68" customFormat="1">
      <c r="BP859597" s="90"/>
    </row>
    <row r="859598" spans="68:68" customFormat="1">
      <c r="BP859598" s="90"/>
    </row>
    <row r="859599" spans="68:68" customFormat="1">
      <c r="BP859599" s="90"/>
    </row>
    <row r="859600" spans="68:68" customFormat="1">
      <c r="BP859600" s="90"/>
    </row>
    <row r="859601" spans="68:68" customFormat="1">
      <c r="BP859601" s="90"/>
    </row>
    <row r="859602" spans="68:68" customFormat="1">
      <c r="BP859602" s="90"/>
    </row>
    <row r="859603" spans="68:68" customFormat="1">
      <c r="BP859603" s="90"/>
    </row>
    <row r="859604" spans="68:68" customFormat="1">
      <c r="BP859604" s="90"/>
    </row>
    <row r="859605" spans="68:68" customFormat="1">
      <c r="BP859605" s="90"/>
    </row>
    <row r="859606" spans="68:68" customFormat="1">
      <c r="BP859606" s="90"/>
    </row>
    <row r="859607" spans="68:68" customFormat="1">
      <c r="BP859607" s="90"/>
    </row>
    <row r="859608" spans="68:68" customFormat="1">
      <c r="BP859608" s="90"/>
    </row>
    <row r="859609" spans="68:68" customFormat="1">
      <c r="BP859609" s="90"/>
    </row>
    <row r="859610" spans="68:68" customFormat="1">
      <c r="BP859610" s="90"/>
    </row>
    <row r="859611" spans="68:68" customFormat="1">
      <c r="BP859611" s="90"/>
    </row>
    <row r="859612" spans="68:68" customFormat="1">
      <c r="BP859612" s="90"/>
    </row>
    <row r="859613" spans="68:68" customFormat="1">
      <c r="BP859613" s="90"/>
    </row>
    <row r="859614" spans="68:68" customFormat="1">
      <c r="BP859614" s="90"/>
    </row>
    <row r="859615" spans="68:68" customFormat="1">
      <c r="BP859615" s="90"/>
    </row>
    <row r="859616" spans="68:68" customFormat="1">
      <c r="BP859616" s="90"/>
    </row>
    <row r="859617" spans="68:68" customFormat="1">
      <c r="BP859617" s="90"/>
    </row>
    <row r="859618" spans="68:68" customFormat="1">
      <c r="BP859618" s="90"/>
    </row>
    <row r="859619" spans="68:68" customFormat="1">
      <c r="BP859619" s="90"/>
    </row>
    <row r="859620" spans="68:68" customFormat="1">
      <c r="BP859620" s="90"/>
    </row>
    <row r="859621" spans="68:68" customFormat="1">
      <c r="BP859621" s="90"/>
    </row>
    <row r="859622" spans="68:68" customFormat="1">
      <c r="BP859622" s="90"/>
    </row>
    <row r="859623" spans="68:68" customFormat="1">
      <c r="BP859623" s="90"/>
    </row>
    <row r="859624" spans="68:68" customFormat="1">
      <c r="BP859624" s="90"/>
    </row>
    <row r="859625" spans="68:68" customFormat="1">
      <c r="BP859625" s="90"/>
    </row>
    <row r="859626" spans="68:68" customFormat="1">
      <c r="BP859626" s="90"/>
    </row>
    <row r="859627" spans="68:68" customFormat="1">
      <c r="BP859627" s="90"/>
    </row>
    <row r="859628" spans="68:68" customFormat="1">
      <c r="BP859628" s="90"/>
    </row>
    <row r="859629" spans="68:68" customFormat="1">
      <c r="BP859629" s="90"/>
    </row>
    <row r="859630" spans="68:68" customFormat="1">
      <c r="BP859630" s="90"/>
    </row>
    <row r="859631" spans="68:68" customFormat="1">
      <c r="BP859631" s="90"/>
    </row>
    <row r="859632" spans="68:68" customFormat="1">
      <c r="BP859632" s="90"/>
    </row>
    <row r="859633" spans="68:68" customFormat="1">
      <c r="BP859633" s="90"/>
    </row>
    <row r="859634" spans="68:68" customFormat="1">
      <c r="BP859634" s="90"/>
    </row>
    <row r="859635" spans="68:68" customFormat="1">
      <c r="BP859635" s="90"/>
    </row>
    <row r="859636" spans="68:68" customFormat="1">
      <c r="BP859636" s="90"/>
    </row>
    <row r="859637" spans="68:68" customFormat="1">
      <c r="BP859637" s="90"/>
    </row>
    <row r="859638" spans="68:68" customFormat="1">
      <c r="BP859638" s="90"/>
    </row>
    <row r="859639" spans="68:68" customFormat="1">
      <c r="BP859639" s="90"/>
    </row>
    <row r="859640" spans="68:68" customFormat="1">
      <c r="BP859640" s="90"/>
    </row>
    <row r="859641" spans="68:68" customFormat="1">
      <c r="BP859641" s="90"/>
    </row>
    <row r="859642" spans="68:68" customFormat="1">
      <c r="BP859642" s="90"/>
    </row>
    <row r="859643" spans="68:68" customFormat="1">
      <c r="BP859643" s="90"/>
    </row>
    <row r="859644" spans="68:68" customFormat="1">
      <c r="BP859644" s="90"/>
    </row>
    <row r="859645" spans="68:68" customFormat="1">
      <c r="BP859645" s="90"/>
    </row>
    <row r="859646" spans="68:68" customFormat="1">
      <c r="BP859646" s="90"/>
    </row>
    <row r="859647" spans="68:68" customFormat="1">
      <c r="BP859647" s="90"/>
    </row>
    <row r="859648" spans="68:68" customFormat="1">
      <c r="BP859648" s="90"/>
    </row>
    <row r="859649" spans="68:68" customFormat="1">
      <c r="BP859649" s="90"/>
    </row>
    <row r="859650" spans="68:68" customFormat="1">
      <c r="BP859650" s="90"/>
    </row>
    <row r="859651" spans="68:68" customFormat="1">
      <c r="BP859651" s="90"/>
    </row>
    <row r="859652" spans="68:68" customFormat="1">
      <c r="BP859652" s="90"/>
    </row>
    <row r="859653" spans="68:68" customFormat="1">
      <c r="BP859653" s="90"/>
    </row>
    <row r="859654" spans="68:68" customFormat="1">
      <c r="BP859654" s="90"/>
    </row>
    <row r="859655" spans="68:68" customFormat="1">
      <c r="BP859655" s="90"/>
    </row>
    <row r="859656" spans="68:68" customFormat="1">
      <c r="BP859656" s="90"/>
    </row>
    <row r="859657" spans="68:68" customFormat="1">
      <c r="BP859657" s="90"/>
    </row>
    <row r="859658" spans="68:68" customFormat="1">
      <c r="BP859658" s="90"/>
    </row>
    <row r="859659" spans="68:68" customFormat="1">
      <c r="BP859659" s="90"/>
    </row>
    <row r="859660" spans="68:68" customFormat="1">
      <c r="BP859660" s="90"/>
    </row>
    <row r="859661" spans="68:68" customFormat="1">
      <c r="BP859661" s="90"/>
    </row>
    <row r="859662" spans="68:68" customFormat="1">
      <c r="BP859662" s="90"/>
    </row>
    <row r="859663" spans="68:68" customFormat="1">
      <c r="BP859663" s="90"/>
    </row>
    <row r="859664" spans="68:68" customFormat="1">
      <c r="BP859664" s="90"/>
    </row>
    <row r="859665" spans="68:68" customFormat="1">
      <c r="BP859665" s="90"/>
    </row>
    <row r="859666" spans="68:68" customFormat="1">
      <c r="BP859666" s="90"/>
    </row>
    <row r="859667" spans="68:68" customFormat="1">
      <c r="BP859667" s="90"/>
    </row>
    <row r="859668" spans="68:68" customFormat="1">
      <c r="BP859668" s="90"/>
    </row>
    <row r="859669" spans="68:68" customFormat="1">
      <c r="BP859669" s="90"/>
    </row>
    <row r="859670" spans="68:68" customFormat="1">
      <c r="BP859670" s="90"/>
    </row>
    <row r="859671" spans="68:68" customFormat="1">
      <c r="BP859671" s="90"/>
    </row>
    <row r="859672" spans="68:68" customFormat="1">
      <c r="BP859672" s="90"/>
    </row>
    <row r="859673" spans="68:68" customFormat="1">
      <c r="BP859673" s="90"/>
    </row>
    <row r="859674" spans="68:68" customFormat="1">
      <c r="BP859674" s="90"/>
    </row>
    <row r="859675" spans="68:68" customFormat="1">
      <c r="BP859675" s="90"/>
    </row>
    <row r="859676" spans="68:68" customFormat="1">
      <c r="BP859676" s="90"/>
    </row>
    <row r="859677" spans="68:68" customFormat="1">
      <c r="BP859677" s="90"/>
    </row>
    <row r="859678" spans="68:68" customFormat="1">
      <c r="BP859678" s="90"/>
    </row>
    <row r="859679" spans="68:68" customFormat="1">
      <c r="BP859679" s="90"/>
    </row>
    <row r="859680" spans="68:68" customFormat="1">
      <c r="BP859680" s="90"/>
    </row>
    <row r="859681" spans="68:68" customFormat="1">
      <c r="BP859681" s="90"/>
    </row>
    <row r="859682" spans="68:68" customFormat="1">
      <c r="BP859682" s="90"/>
    </row>
    <row r="859683" spans="68:68" customFormat="1">
      <c r="BP859683" s="90"/>
    </row>
    <row r="859684" spans="68:68" customFormat="1">
      <c r="BP859684" s="90"/>
    </row>
    <row r="859685" spans="68:68" customFormat="1">
      <c r="BP859685" s="90"/>
    </row>
    <row r="859686" spans="68:68" customFormat="1">
      <c r="BP859686" s="90"/>
    </row>
    <row r="859687" spans="68:68" customFormat="1">
      <c r="BP859687" s="90"/>
    </row>
    <row r="859688" spans="68:68" customFormat="1">
      <c r="BP859688" s="90"/>
    </row>
    <row r="859689" spans="68:68" customFormat="1">
      <c r="BP859689" s="90"/>
    </row>
    <row r="859690" spans="68:68" customFormat="1">
      <c r="BP859690" s="90"/>
    </row>
    <row r="859691" spans="68:68" customFormat="1">
      <c r="BP859691" s="90"/>
    </row>
    <row r="859692" spans="68:68" customFormat="1">
      <c r="BP859692" s="90"/>
    </row>
    <row r="859693" spans="68:68" customFormat="1">
      <c r="BP859693" s="90"/>
    </row>
    <row r="859694" spans="68:68" customFormat="1">
      <c r="BP859694" s="90"/>
    </row>
    <row r="859695" spans="68:68" customFormat="1">
      <c r="BP859695" s="90"/>
    </row>
    <row r="859696" spans="68:68" customFormat="1">
      <c r="BP859696" s="90"/>
    </row>
    <row r="859697" spans="68:68" customFormat="1">
      <c r="BP859697" s="90"/>
    </row>
    <row r="859698" spans="68:68" customFormat="1">
      <c r="BP859698" s="90"/>
    </row>
    <row r="859699" spans="68:68" customFormat="1">
      <c r="BP859699" s="90"/>
    </row>
    <row r="859700" spans="68:68" customFormat="1">
      <c r="BP859700" s="90"/>
    </row>
    <row r="859701" spans="68:68" customFormat="1">
      <c r="BP859701" s="90"/>
    </row>
    <row r="859702" spans="68:68" customFormat="1">
      <c r="BP859702" s="90"/>
    </row>
    <row r="859703" spans="68:68" customFormat="1">
      <c r="BP859703" s="90"/>
    </row>
    <row r="859704" spans="68:68" customFormat="1">
      <c r="BP859704" s="90"/>
    </row>
    <row r="859705" spans="68:68" customFormat="1">
      <c r="BP859705" s="90"/>
    </row>
    <row r="859706" spans="68:68" customFormat="1">
      <c r="BP859706" s="90"/>
    </row>
    <row r="859707" spans="68:68" customFormat="1">
      <c r="BP859707" s="90"/>
    </row>
    <row r="859708" spans="68:68" customFormat="1">
      <c r="BP859708" s="90"/>
    </row>
    <row r="859709" spans="68:68" customFormat="1">
      <c r="BP859709" s="90"/>
    </row>
    <row r="859710" spans="68:68" customFormat="1">
      <c r="BP859710" s="90"/>
    </row>
    <row r="859711" spans="68:68" customFormat="1">
      <c r="BP859711" s="90"/>
    </row>
    <row r="859712" spans="68:68" customFormat="1">
      <c r="BP859712" s="90"/>
    </row>
    <row r="859713" spans="68:68" customFormat="1">
      <c r="BP859713" s="90"/>
    </row>
    <row r="859714" spans="68:68" customFormat="1">
      <c r="BP859714" s="90"/>
    </row>
    <row r="859715" spans="68:68" customFormat="1">
      <c r="BP859715" s="90"/>
    </row>
    <row r="859716" spans="68:68" customFormat="1">
      <c r="BP859716" s="90"/>
    </row>
    <row r="859717" spans="68:68" customFormat="1">
      <c r="BP859717" s="90"/>
    </row>
    <row r="859718" spans="68:68" customFormat="1">
      <c r="BP859718" s="90"/>
    </row>
    <row r="859719" spans="68:68" customFormat="1">
      <c r="BP859719" s="90"/>
    </row>
    <row r="859720" spans="68:68" customFormat="1">
      <c r="BP859720" s="90"/>
    </row>
    <row r="859721" spans="68:68" customFormat="1">
      <c r="BP859721" s="90"/>
    </row>
    <row r="859722" spans="68:68" customFormat="1">
      <c r="BP859722" s="90"/>
    </row>
    <row r="859723" spans="68:68" customFormat="1">
      <c r="BP859723" s="90"/>
    </row>
    <row r="859724" spans="68:68" customFormat="1">
      <c r="BP859724" s="90"/>
    </row>
    <row r="859725" spans="68:68" customFormat="1">
      <c r="BP859725" s="90"/>
    </row>
    <row r="859726" spans="68:68" customFormat="1">
      <c r="BP859726" s="90"/>
    </row>
    <row r="859727" spans="68:68" customFormat="1">
      <c r="BP859727" s="90"/>
    </row>
    <row r="859728" spans="68:68" customFormat="1">
      <c r="BP859728" s="90"/>
    </row>
    <row r="859729" spans="68:68" customFormat="1">
      <c r="BP859729" s="90"/>
    </row>
    <row r="859730" spans="68:68" customFormat="1">
      <c r="BP859730" s="90"/>
    </row>
    <row r="859731" spans="68:68" customFormat="1">
      <c r="BP859731" s="90"/>
    </row>
    <row r="859732" spans="68:68" customFormat="1">
      <c r="BP859732" s="90"/>
    </row>
    <row r="859733" spans="68:68" customFormat="1">
      <c r="BP859733" s="90"/>
    </row>
    <row r="859734" spans="68:68" customFormat="1">
      <c r="BP859734" s="90"/>
    </row>
    <row r="859735" spans="68:68" customFormat="1">
      <c r="BP859735" s="90"/>
    </row>
    <row r="859736" spans="68:68" customFormat="1">
      <c r="BP859736" s="90"/>
    </row>
    <row r="859737" spans="68:68" customFormat="1">
      <c r="BP859737" s="90"/>
    </row>
    <row r="859738" spans="68:68" customFormat="1">
      <c r="BP859738" s="90"/>
    </row>
    <row r="859739" spans="68:68" customFormat="1">
      <c r="BP859739" s="90"/>
    </row>
    <row r="859740" spans="68:68" customFormat="1">
      <c r="BP859740" s="90"/>
    </row>
    <row r="859741" spans="68:68" customFormat="1">
      <c r="BP859741" s="90"/>
    </row>
    <row r="859742" spans="68:68" customFormat="1">
      <c r="BP859742" s="90"/>
    </row>
    <row r="859743" spans="68:68" customFormat="1">
      <c r="BP859743" s="90"/>
    </row>
    <row r="859744" spans="68:68" customFormat="1">
      <c r="BP859744" s="90"/>
    </row>
    <row r="859745" spans="68:68" customFormat="1">
      <c r="BP859745" s="90"/>
    </row>
    <row r="859746" spans="68:68" customFormat="1">
      <c r="BP859746" s="90"/>
    </row>
    <row r="859747" spans="68:68" customFormat="1">
      <c r="BP859747" s="90"/>
    </row>
    <row r="859748" spans="68:68" customFormat="1">
      <c r="BP859748" s="90"/>
    </row>
    <row r="859749" spans="68:68" customFormat="1">
      <c r="BP859749" s="90"/>
    </row>
    <row r="859750" spans="68:68" customFormat="1">
      <c r="BP859750" s="90"/>
    </row>
    <row r="859751" spans="68:68" customFormat="1">
      <c r="BP859751" s="90"/>
    </row>
    <row r="859752" spans="68:68" customFormat="1">
      <c r="BP859752" s="90"/>
    </row>
    <row r="859753" spans="68:68" customFormat="1">
      <c r="BP859753" s="90"/>
    </row>
    <row r="859754" spans="68:68" customFormat="1">
      <c r="BP859754" s="90"/>
    </row>
    <row r="859755" spans="68:68" customFormat="1">
      <c r="BP859755" s="90"/>
    </row>
    <row r="859756" spans="68:68" customFormat="1">
      <c r="BP859756" s="90"/>
    </row>
    <row r="859757" spans="68:68" customFormat="1">
      <c r="BP859757" s="90"/>
    </row>
    <row r="859758" spans="68:68" customFormat="1">
      <c r="BP859758" s="90"/>
    </row>
    <row r="859759" spans="68:68" customFormat="1">
      <c r="BP859759" s="90"/>
    </row>
    <row r="859760" spans="68:68" customFormat="1">
      <c r="BP859760" s="90"/>
    </row>
    <row r="859761" spans="68:68" customFormat="1">
      <c r="BP859761" s="90"/>
    </row>
    <row r="859762" spans="68:68" customFormat="1">
      <c r="BP859762" s="90"/>
    </row>
    <row r="859763" spans="68:68" customFormat="1">
      <c r="BP859763" s="90"/>
    </row>
    <row r="859764" spans="68:68" customFormat="1">
      <c r="BP859764" s="90"/>
    </row>
    <row r="859765" spans="68:68" customFormat="1">
      <c r="BP859765" s="90"/>
    </row>
    <row r="859766" spans="68:68" customFormat="1">
      <c r="BP859766" s="90"/>
    </row>
    <row r="859767" spans="68:68" customFormat="1">
      <c r="BP859767" s="90"/>
    </row>
    <row r="859768" spans="68:68" customFormat="1">
      <c r="BP859768" s="90"/>
    </row>
    <row r="859769" spans="68:68" customFormat="1">
      <c r="BP859769" s="90"/>
    </row>
    <row r="859770" spans="68:68" customFormat="1">
      <c r="BP859770" s="90"/>
    </row>
    <row r="859771" spans="68:68" customFormat="1">
      <c r="BP859771" s="90"/>
    </row>
    <row r="859772" spans="68:68" customFormat="1">
      <c r="BP859772" s="90"/>
    </row>
    <row r="859773" spans="68:68" customFormat="1">
      <c r="BP859773" s="90"/>
    </row>
    <row r="859774" spans="68:68" customFormat="1">
      <c r="BP859774" s="90"/>
    </row>
    <row r="859775" spans="68:68" customFormat="1">
      <c r="BP859775" s="90"/>
    </row>
    <row r="859776" spans="68:68" customFormat="1">
      <c r="BP859776" s="90"/>
    </row>
    <row r="859777" spans="68:68" customFormat="1">
      <c r="BP859777" s="90"/>
    </row>
    <row r="859778" spans="68:68" customFormat="1">
      <c r="BP859778" s="90"/>
    </row>
    <row r="859779" spans="68:68" customFormat="1">
      <c r="BP859779" s="90"/>
    </row>
    <row r="859780" spans="68:68" customFormat="1">
      <c r="BP859780" s="90"/>
    </row>
    <row r="859781" spans="68:68" customFormat="1">
      <c r="BP859781" s="90"/>
    </row>
    <row r="859782" spans="68:68" customFormat="1">
      <c r="BP859782" s="90"/>
    </row>
    <row r="859783" spans="68:68" customFormat="1">
      <c r="BP859783" s="90"/>
    </row>
    <row r="859784" spans="68:68" customFormat="1">
      <c r="BP859784" s="90"/>
    </row>
    <row r="859785" spans="68:68" customFormat="1">
      <c r="BP859785" s="90"/>
    </row>
    <row r="859786" spans="68:68" customFormat="1">
      <c r="BP859786" s="90"/>
    </row>
    <row r="859787" spans="68:68" customFormat="1">
      <c r="BP859787" s="90"/>
    </row>
    <row r="859788" spans="68:68" customFormat="1">
      <c r="BP859788" s="90"/>
    </row>
    <row r="859789" spans="68:68" customFormat="1">
      <c r="BP859789" s="90"/>
    </row>
    <row r="859790" spans="68:68" customFormat="1">
      <c r="BP859790" s="90"/>
    </row>
    <row r="859791" spans="68:68" customFormat="1">
      <c r="BP859791" s="90"/>
    </row>
    <row r="859792" spans="68:68" customFormat="1">
      <c r="BP859792" s="90"/>
    </row>
    <row r="859793" spans="68:68" customFormat="1">
      <c r="BP859793" s="90"/>
    </row>
    <row r="859794" spans="68:68" customFormat="1">
      <c r="BP859794" s="90"/>
    </row>
    <row r="859795" spans="68:68" customFormat="1">
      <c r="BP859795" s="90"/>
    </row>
    <row r="859796" spans="68:68" customFormat="1">
      <c r="BP859796" s="90"/>
    </row>
    <row r="859797" spans="68:68" customFormat="1">
      <c r="BP859797" s="90"/>
    </row>
    <row r="859798" spans="68:68" customFormat="1">
      <c r="BP859798" s="90"/>
    </row>
    <row r="859799" spans="68:68" customFormat="1">
      <c r="BP859799" s="90"/>
    </row>
    <row r="859800" spans="68:68" customFormat="1">
      <c r="BP859800" s="90"/>
    </row>
    <row r="859801" spans="68:68" customFormat="1">
      <c r="BP859801" s="90"/>
    </row>
    <row r="859802" spans="68:68" customFormat="1">
      <c r="BP859802" s="90"/>
    </row>
    <row r="859803" spans="68:68" customFormat="1">
      <c r="BP859803" s="90"/>
    </row>
    <row r="859804" spans="68:68" customFormat="1">
      <c r="BP859804" s="90"/>
    </row>
    <row r="859805" spans="68:68" customFormat="1">
      <c r="BP859805" s="90"/>
    </row>
    <row r="859806" spans="68:68" customFormat="1">
      <c r="BP859806" s="90"/>
    </row>
    <row r="859807" spans="68:68" customFormat="1">
      <c r="BP859807" s="90"/>
    </row>
    <row r="859808" spans="68:68" customFormat="1">
      <c r="BP859808" s="90"/>
    </row>
    <row r="859809" spans="68:68" customFormat="1">
      <c r="BP859809" s="90"/>
    </row>
    <row r="859810" spans="68:68" customFormat="1">
      <c r="BP859810" s="90"/>
    </row>
    <row r="859811" spans="68:68" customFormat="1">
      <c r="BP859811" s="90"/>
    </row>
    <row r="859812" spans="68:68" customFormat="1">
      <c r="BP859812" s="90"/>
    </row>
    <row r="859813" spans="68:68" customFormat="1">
      <c r="BP859813" s="90"/>
    </row>
    <row r="859814" spans="68:68" customFormat="1">
      <c r="BP859814" s="90"/>
    </row>
    <row r="859815" spans="68:68" customFormat="1">
      <c r="BP859815" s="90"/>
    </row>
    <row r="859816" spans="68:68" customFormat="1">
      <c r="BP859816" s="90"/>
    </row>
    <row r="859817" spans="68:68" customFormat="1">
      <c r="BP859817" s="90"/>
    </row>
    <row r="859818" spans="68:68" customFormat="1">
      <c r="BP859818" s="90"/>
    </row>
    <row r="859819" spans="68:68" customFormat="1">
      <c r="BP859819" s="90"/>
    </row>
    <row r="859820" spans="68:68" customFormat="1">
      <c r="BP859820" s="90"/>
    </row>
    <row r="859821" spans="68:68" customFormat="1">
      <c r="BP859821" s="90"/>
    </row>
    <row r="859822" spans="68:68" customFormat="1">
      <c r="BP859822" s="90"/>
    </row>
    <row r="859823" spans="68:68" customFormat="1">
      <c r="BP859823" s="90"/>
    </row>
    <row r="859824" spans="68:68" customFormat="1">
      <c r="BP859824" s="90"/>
    </row>
    <row r="859825" spans="68:68" customFormat="1">
      <c r="BP859825" s="90"/>
    </row>
    <row r="859826" spans="68:68" customFormat="1">
      <c r="BP859826" s="90"/>
    </row>
    <row r="859827" spans="68:68" customFormat="1">
      <c r="BP859827" s="90"/>
    </row>
    <row r="859828" spans="68:68" customFormat="1">
      <c r="BP859828" s="90"/>
    </row>
    <row r="859829" spans="68:68" customFormat="1">
      <c r="BP859829" s="90"/>
    </row>
    <row r="859830" spans="68:68" customFormat="1">
      <c r="BP859830" s="90"/>
    </row>
    <row r="859831" spans="68:68" customFormat="1">
      <c r="BP859831" s="90"/>
    </row>
    <row r="859832" spans="68:68" customFormat="1">
      <c r="BP859832" s="90"/>
    </row>
    <row r="859833" spans="68:68" customFormat="1">
      <c r="BP859833" s="90"/>
    </row>
    <row r="859834" spans="68:68" customFormat="1">
      <c r="BP859834" s="90"/>
    </row>
    <row r="859835" spans="68:68" customFormat="1">
      <c r="BP859835" s="90"/>
    </row>
    <row r="859836" spans="68:68" customFormat="1">
      <c r="BP859836" s="90"/>
    </row>
    <row r="859837" spans="68:68" customFormat="1">
      <c r="BP859837" s="90"/>
    </row>
    <row r="859838" spans="68:68" customFormat="1">
      <c r="BP859838" s="90"/>
    </row>
    <row r="859839" spans="68:68" customFormat="1">
      <c r="BP859839" s="90"/>
    </row>
    <row r="859840" spans="68:68" customFormat="1">
      <c r="BP859840" s="90"/>
    </row>
    <row r="859841" spans="68:68" customFormat="1">
      <c r="BP859841" s="90"/>
    </row>
    <row r="859842" spans="68:68" customFormat="1">
      <c r="BP859842" s="90"/>
    </row>
    <row r="859843" spans="68:68" customFormat="1">
      <c r="BP859843" s="90"/>
    </row>
    <row r="859844" spans="68:68" customFormat="1">
      <c r="BP859844" s="90"/>
    </row>
    <row r="859845" spans="68:68" customFormat="1">
      <c r="BP859845" s="90"/>
    </row>
    <row r="859846" spans="68:68" customFormat="1">
      <c r="BP859846" s="90"/>
    </row>
    <row r="859847" spans="68:68" customFormat="1">
      <c r="BP859847" s="90"/>
    </row>
    <row r="859848" spans="68:68" customFormat="1">
      <c r="BP859848" s="90"/>
    </row>
    <row r="859849" spans="68:68" customFormat="1">
      <c r="BP859849" s="90"/>
    </row>
    <row r="859850" spans="68:68" customFormat="1">
      <c r="BP859850" s="90"/>
    </row>
    <row r="859851" spans="68:68" customFormat="1">
      <c r="BP859851" s="90"/>
    </row>
    <row r="859852" spans="68:68" customFormat="1">
      <c r="BP859852" s="90"/>
    </row>
    <row r="859853" spans="68:68" customFormat="1">
      <c r="BP859853" s="90"/>
    </row>
    <row r="859854" spans="68:68" customFormat="1">
      <c r="BP859854" s="90"/>
    </row>
    <row r="859855" spans="68:68" customFormat="1">
      <c r="BP859855" s="90"/>
    </row>
    <row r="859856" spans="68:68" customFormat="1">
      <c r="BP859856" s="90"/>
    </row>
    <row r="859857" spans="68:68" customFormat="1">
      <c r="BP859857" s="90"/>
    </row>
    <row r="859858" spans="68:68" customFormat="1">
      <c r="BP859858" s="90"/>
    </row>
    <row r="859859" spans="68:68" customFormat="1">
      <c r="BP859859" s="90"/>
    </row>
    <row r="859860" spans="68:68" customFormat="1">
      <c r="BP859860" s="90"/>
    </row>
    <row r="859861" spans="68:68" customFormat="1">
      <c r="BP859861" s="90"/>
    </row>
    <row r="859862" spans="68:68" customFormat="1">
      <c r="BP859862" s="90"/>
    </row>
    <row r="859863" spans="68:68" customFormat="1">
      <c r="BP859863" s="90"/>
    </row>
    <row r="859864" spans="68:68" customFormat="1">
      <c r="BP859864" s="90"/>
    </row>
    <row r="859865" spans="68:68" customFormat="1">
      <c r="BP859865" s="90"/>
    </row>
    <row r="859866" spans="68:68" customFormat="1">
      <c r="BP859866" s="90"/>
    </row>
    <row r="859867" spans="68:68" customFormat="1">
      <c r="BP859867" s="90"/>
    </row>
    <row r="859868" spans="68:68" customFormat="1">
      <c r="BP859868" s="90"/>
    </row>
    <row r="859869" spans="68:68" customFormat="1">
      <c r="BP859869" s="90"/>
    </row>
    <row r="859870" spans="68:68" customFormat="1">
      <c r="BP859870" s="90"/>
    </row>
    <row r="859871" spans="68:68" customFormat="1">
      <c r="BP859871" s="90"/>
    </row>
    <row r="859872" spans="68:68" customFormat="1">
      <c r="BP859872" s="90"/>
    </row>
    <row r="859873" spans="68:68" customFormat="1">
      <c r="BP859873" s="90"/>
    </row>
    <row r="859874" spans="68:68" customFormat="1">
      <c r="BP859874" s="90"/>
    </row>
    <row r="859875" spans="68:68" customFormat="1">
      <c r="BP859875" s="90"/>
    </row>
    <row r="859876" spans="68:68" customFormat="1">
      <c r="BP859876" s="90"/>
    </row>
    <row r="859877" spans="68:68" customFormat="1">
      <c r="BP859877" s="90"/>
    </row>
    <row r="859878" spans="68:68" customFormat="1">
      <c r="BP859878" s="90"/>
    </row>
    <row r="859879" spans="68:68" customFormat="1">
      <c r="BP859879" s="90"/>
    </row>
    <row r="859880" spans="68:68" customFormat="1">
      <c r="BP859880" s="90"/>
    </row>
    <row r="859881" spans="68:68" customFormat="1">
      <c r="BP859881" s="90"/>
    </row>
    <row r="859882" spans="68:68" customFormat="1">
      <c r="BP859882" s="90"/>
    </row>
    <row r="859883" spans="68:68" customFormat="1">
      <c r="BP859883" s="90"/>
    </row>
    <row r="859884" spans="68:68" customFormat="1">
      <c r="BP859884" s="90"/>
    </row>
    <row r="859885" spans="68:68" customFormat="1">
      <c r="BP859885" s="90"/>
    </row>
    <row r="859886" spans="68:68" customFormat="1">
      <c r="BP859886" s="90"/>
    </row>
    <row r="859887" spans="68:68" customFormat="1">
      <c r="BP859887" s="90"/>
    </row>
    <row r="859888" spans="68:68" customFormat="1">
      <c r="BP859888" s="90"/>
    </row>
    <row r="859889" spans="68:68" customFormat="1">
      <c r="BP859889" s="90"/>
    </row>
    <row r="859890" spans="68:68" customFormat="1">
      <c r="BP859890" s="90"/>
    </row>
    <row r="859891" spans="68:68" customFormat="1">
      <c r="BP859891" s="90"/>
    </row>
    <row r="859892" spans="68:68" customFormat="1">
      <c r="BP859892" s="90"/>
    </row>
    <row r="859893" spans="68:68" customFormat="1">
      <c r="BP859893" s="90"/>
    </row>
    <row r="859894" spans="68:68" customFormat="1">
      <c r="BP859894" s="90"/>
    </row>
    <row r="859895" spans="68:68" customFormat="1">
      <c r="BP859895" s="90"/>
    </row>
    <row r="859896" spans="68:68" customFormat="1">
      <c r="BP859896" s="90"/>
    </row>
    <row r="859897" spans="68:68" customFormat="1">
      <c r="BP859897" s="90"/>
    </row>
    <row r="859898" spans="68:68" customFormat="1">
      <c r="BP859898" s="90"/>
    </row>
    <row r="859899" spans="68:68" customFormat="1">
      <c r="BP859899" s="90"/>
    </row>
    <row r="859900" spans="68:68" customFormat="1">
      <c r="BP859900" s="90"/>
    </row>
    <row r="859901" spans="68:68" customFormat="1">
      <c r="BP859901" s="90"/>
    </row>
    <row r="859902" spans="68:68" customFormat="1">
      <c r="BP859902" s="90"/>
    </row>
    <row r="859903" spans="68:68" customFormat="1">
      <c r="BP859903" s="90"/>
    </row>
    <row r="859904" spans="68:68" customFormat="1">
      <c r="BP859904" s="90"/>
    </row>
    <row r="859905" spans="68:68" customFormat="1">
      <c r="BP859905" s="90"/>
    </row>
    <row r="859906" spans="68:68" customFormat="1">
      <c r="BP859906" s="90"/>
    </row>
    <row r="859907" spans="68:68" customFormat="1">
      <c r="BP859907" s="90"/>
    </row>
    <row r="859908" spans="68:68" customFormat="1">
      <c r="BP859908" s="90"/>
    </row>
    <row r="859909" spans="68:68" customFormat="1">
      <c r="BP859909" s="90"/>
    </row>
    <row r="859910" spans="68:68" customFormat="1">
      <c r="BP859910" s="90"/>
    </row>
    <row r="859911" spans="68:68" customFormat="1">
      <c r="BP859911" s="90"/>
    </row>
    <row r="859912" spans="68:68" customFormat="1">
      <c r="BP859912" s="90"/>
    </row>
    <row r="859913" spans="68:68" customFormat="1">
      <c r="BP859913" s="90"/>
    </row>
    <row r="859914" spans="68:68" customFormat="1">
      <c r="BP859914" s="90"/>
    </row>
    <row r="859915" spans="68:68" customFormat="1">
      <c r="BP859915" s="90"/>
    </row>
    <row r="859916" spans="68:68" customFormat="1">
      <c r="BP859916" s="90"/>
    </row>
    <row r="859917" spans="68:68" customFormat="1">
      <c r="BP859917" s="90"/>
    </row>
    <row r="859918" spans="68:68" customFormat="1">
      <c r="BP859918" s="90"/>
    </row>
    <row r="859919" spans="68:68" customFormat="1">
      <c r="BP859919" s="90"/>
    </row>
    <row r="859920" spans="68:68" customFormat="1">
      <c r="BP859920" s="90"/>
    </row>
    <row r="859921" spans="68:68" customFormat="1">
      <c r="BP859921" s="90"/>
    </row>
    <row r="859922" spans="68:68" customFormat="1">
      <c r="BP859922" s="90"/>
    </row>
    <row r="859923" spans="68:68" customFormat="1">
      <c r="BP859923" s="90"/>
    </row>
    <row r="859924" spans="68:68" customFormat="1">
      <c r="BP859924" s="90"/>
    </row>
    <row r="859925" spans="68:68" customFormat="1">
      <c r="BP859925" s="90"/>
    </row>
    <row r="859926" spans="68:68" customFormat="1">
      <c r="BP859926" s="90"/>
    </row>
    <row r="859927" spans="68:68" customFormat="1">
      <c r="BP859927" s="90"/>
    </row>
    <row r="859928" spans="68:68" customFormat="1">
      <c r="BP859928" s="90"/>
    </row>
    <row r="859929" spans="68:68" customFormat="1">
      <c r="BP859929" s="90"/>
    </row>
    <row r="859930" spans="68:68" customFormat="1">
      <c r="BP859930" s="90"/>
    </row>
    <row r="859931" spans="68:68" customFormat="1">
      <c r="BP859931" s="90"/>
    </row>
    <row r="859932" spans="68:68" customFormat="1">
      <c r="BP859932" s="90"/>
    </row>
    <row r="859933" spans="68:68" customFormat="1">
      <c r="BP859933" s="90"/>
    </row>
    <row r="859934" spans="68:68" customFormat="1">
      <c r="BP859934" s="90"/>
    </row>
    <row r="859935" spans="68:68" customFormat="1">
      <c r="BP859935" s="90"/>
    </row>
    <row r="859936" spans="68:68" customFormat="1">
      <c r="BP859936" s="90"/>
    </row>
    <row r="859937" spans="68:68" customFormat="1">
      <c r="BP859937" s="90"/>
    </row>
    <row r="859938" spans="68:68" customFormat="1">
      <c r="BP859938" s="90"/>
    </row>
    <row r="859939" spans="68:68" customFormat="1">
      <c r="BP859939" s="90"/>
    </row>
    <row r="859940" spans="68:68" customFormat="1">
      <c r="BP859940" s="90"/>
    </row>
    <row r="859941" spans="68:68" customFormat="1">
      <c r="BP859941" s="90"/>
    </row>
    <row r="859942" spans="68:68" customFormat="1">
      <c r="BP859942" s="90"/>
    </row>
    <row r="859943" spans="68:68" customFormat="1">
      <c r="BP859943" s="90"/>
    </row>
    <row r="859944" spans="68:68" customFormat="1">
      <c r="BP859944" s="90"/>
    </row>
    <row r="859945" spans="68:68" customFormat="1">
      <c r="BP859945" s="90"/>
    </row>
    <row r="859946" spans="68:68" customFormat="1">
      <c r="BP859946" s="90"/>
    </row>
    <row r="859947" spans="68:68" customFormat="1">
      <c r="BP859947" s="90"/>
    </row>
    <row r="859948" spans="68:68" customFormat="1">
      <c r="BP859948" s="90"/>
    </row>
    <row r="859949" spans="68:68" customFormat="1">
      <c r="BP859949" s="90"/>
    </row>
    <row r="859950" spans="68:68" customFormat="1">
      <c r="BP859950" s="90"/>
    </row>
    <row r="859951" spans="68:68" customFormat="1">
      <c r="BP859951" s="90"/>
    </row>
    <row r="859952" spans="68:68" customFormat="1">
      <c r="BP859952" s="90"/>
    </row>
    <row r="859953" spans="68:68" customFormat="1">
      <c r="BP859953" s="90"/>
    </row>
    <row r="859954" spans="68:68" customFormat="1">
      <c r="BP859954" s="90"/>
    </row>
    <row r="859955" spans="68:68" customFormat="1">
      <c r="BP859955" s="90"/>
    </row>
    <row r="859956" spans="68:68" customFormat="1">
      <c r="BP859956" s="90"/>
    </row>
    <row r="859957" spans="68:68" customFormat="1">
      <c r="BP859957" s="90"/>
    </row>
    <row r="859958" spans="68:68" customFormat="1">
      <c r="BP859958" s="90"/>
    </row>
    <row r="859959" spans="68:68" customFormat="1">
      <c r="BP859959" s="90"/>
    </row>
    <row r="859960" spans="68:68" customFormat="1">
      <c r="BP859960" s="90"/>
    </row>
    <row r="859961" spans="68:68" customFormat="1">
      <c r="BP859961" s="90"/>
    </row>
    <row r="859962" spans="68:68" customFormat="1">
      <c r="BP859962" s="90"/>
    </row>
    <row r="859963" spans="68:68" customFormat="1">
      <c r="BP859963" s="90"/>
    </row>
    <row r="859964" spans="68:68" customFormat="1">
      <c r="BP859964" s="90"/>
    </row>
    <row r="859965" spans="68:68" customFormat="1">
      <c r="BP859965" s="90"/>
    </row>
    <row r="859966" spans="68:68" customFormat="1">
      <c r="BP859966" s="90"/>
    </row>
    <row r="859967" spans="68:68" customFormat="1">
      <c r="BP859967" s="90"/>
    </row>
    <row r="859968" spans="68:68" customFormat="1">
      <c r="BP859968" s="90"/>
    </row>
    <row r="859969" spans="68:68" customFormat="1">
      <c r="BP859969" s="90"/>
    </row>
    <row r="859970" spans="68:68" customFormat="1">
      <c r="BP859970" s="90"/>
    </row>
    <row r="859971" spans="68:68" customFormat="1">
      <c r="BP859971" s="90"/>
    </row>
    <row r="859972" spans="68:68" customFormat="1">
      <c r="BP859972" s="90"/>
    </row>
    <row r="859973" spans="68:68" customFormat="1">
      <c r="BP859973" s="90"/>
    </row>
    <row r="859974" spans="68:68" customFormat="1">
      <c r="BP859974" s="90"/>
    </row>
    <row r="859975" spans="68:68" customFormat="1">
      <c r="BP859975" s="90"/>
    </row>
    <row r="859976" spans="68:68" customFormat="1">
      <c r="BP859976" s="90"/>
    </row>
    <row r="859977" spans="68:68" customFormat="1">
      <c r="BP859977" s="90"/>
    </row>
    <row r="859978" spans="68:68" customFormat="1">
      <c r="BP859978" s="90"/>
    </row>
    <row r="859979" spans="68:68" customFormat="1">
      <c r="BP859979" s="90"/>
    </row>
    <row r="859980" spans="68:68" customFormat="1">
      <c r="BP859980" s="90"/>
    </row>
    <row r="859981" spans="68:68" customFormat="1">
      <c r="BP859981" s="90"/>
    </row>
    <row r="859982" spans="68:68" customFormat="1">
      <c r="BP859982" s="90"/>
    </row>
    <row r="859983" spans="68:68" customFormat="1">
      <c r="BP859983" s="90"/>
    </row>
    <row r="859984" spans="68:68" customFormat="1">
      <c r="BP859984" s="90"/>
    </row>
    <row r="859985" spans="68:68" customFormat="1">
      <c r="BP859985" s="90"/>
    </row>
    <row r="859986" spans="68:68" customFormat="1">
      <c r="BP859986" s="90"/>
    </row>
    <row r="859987" spans="68:68" customFormat="1">
      <c r="BP859987" s="90"/>
    </row>
    <row r="859988" spans="68:68" customFormat="1">
      <c r="BP859988" s="90"/>
    </row>
    <row r="859989" spans="68:68" customFormat="1">
      <c r="BP859989" s="90"/>
    </row>
    <row r="859990" spans="68:68" customFormat="1">
      <c r="BP859990" s="90"/>
    </row>
    <row r="859991" spans="68:68" customFormat="1">
      <c r="BP859991" s="90"/>
    </row>
    <row r="859992" spans="68:68" customFormat="1">
      <c r="BP859992" s="90"/>
    </row>
    <row r="859993" spans="68:68" customFormat="1">
      <c r="BP859993" s="90"/>
    </row>
    <row r="859994" spans="68:68" customFormat="1">
      <c r="BP859994" s="90"/>
    </row>
    <row r="859995" spans="68:68" customFormat="1">
      <c r="BP859995" s="90"/>
    </row>
    <row r="859996" spans="68:68" customFormat="1">
      <c r="BP859996" s="90"/>
    </row>
    <row r="859997" spans="68:68" customFormat="1">
      <c r="BP859997" s="90"/>
    </row>
    <row r="859998" spans="68:68" customFormat="1">
      <c r="BP859998" s="90"/>
    </row>
    <row r="859999" spans="68:68" customFormat="1">
      <c r="BP859999" s="90"/>
    </row>
    <row r="860000" spans="68:68" customFormat="1">
      <c r="BP860000" s="90"/>
    </row>
    <row r="860001" spans="68:68" customFormat="1">
      <c r="BP860001" s="90"/>
    </row>
    <row r="860002" spans="68:68" customFormat="1">
      <c r="BP860002" s="90"/>
    </row>
    <row r="860003" spans="68:68" customFormat="1">
      <c r="BP860003" s="90"/>
    </row>
    <row r="860004" spans="68:68" customFormat="1">
      <c r="BP860004" s="90"/>
    </row>
    <row r="860005" spans="68:68" customFormat="1">
      <c r="BP860005" s="90"/>
    </row>
    <row r="860006" spans="68:68" customFormat="1">
      <c r="BP860006" s="90"/>
    </row>
    <row r="860007" spans="68:68" customFormat="1">
      <c r="BP860007" s="90"/>
    </row>
    <row r="860008" spans="68:68" customFormat="1">
      <c r="BP860008" s="90"/>
    </row>
    <row r="860009" spans="68:68" customFormat="1">
      <c r="BP860009" s="90"/>
    </row>
    <row r="860010" spans="68:68" customFormat="1">
      <c r="BP860010" s="90"/>
    </row>
    <row r="860011" spans="68:68" customFormat="1">
      <c r="BP860011" s="90"/>
    </row>
    <row r="860012" spans="68:68" customFormat="1">
      <c r="BP860012" s="90"/>
    </row>
    <row r="860013" spans="68:68" customFormat="1">
      <c r="BP860013" s="90"/>
    </row>
    <row r="860014" spans="68:68" customFormat="1">
      <c r="BP860014" s="90"/>
    </row>
    <row r="860015" spans="68:68" customFormat="1">
      <c r="BP860015" s="90"/>
    </row>
    <row r="860016" spans="68:68" customFormat="1">
      <c r="BP860016" s="90"/>
    </row>
    <row r="860017" spans="68:68" customFormat="1">
      <c r="BP860017" s="90"/>
    </row>
    <row r="860018" spans="68:68" customFormat="1">
      <c r="BP860018" s="90"/>
    </row>
    <row r="860019" spans="68:68" customFormat="1">
      <c r="BP860019" s="90"/>
    </row>
    <row r="860020" spans="68:68" customFormat="1">
      <c r="BP860020" s="90"/>
    </row>
    <row r="860021" spans="68:68" customFormat="1">
      <c r="BP860021" s="90"/>
    </row>
    <row r="860022" spans="68:68" customFormat="1">
      <c r="BP860022" s="90"/>
    </row>
    <row r="860023" spans="68:68" customFormat="1">
      <c r="BP860023" s="90"/>
    </row>
    <row r="860024" spans="68:68" customFormat="1">
      <c r="BP860024" s="90"/>
    </row>
    <row r="860025" spans="68:68" customFormat="1">
      <c r="BP860025" s="90"/>
    </row>
    <row r="860026" spans="68:68" customFormat="1">
      <c r="BP860026" s="90"/>
    </row>
    <row r="860027" spans="68:68" customFormat="1">
      <c r="BP860027" s="90"/>
    </row>
    <row r="860028" spans="68:68" customFormat="1">
      <c r="BP860028" s="90"/>
    </row>
    <row r="860029" spans="68:68" customFormat="1">
      <c r="BP860029" s="90"/>
    </row>
    <row r="860030" spans="68:68" customFormat="1">
      <c r="BP860030" s="90"/>
    </row>
    <row r="860031" spans="68:68" customFormat="1">
      <c r="BP860031" s="90"/>
    </row>
    <row r="860032" spans="68:68" customFormat="1">
      <c r="BP860032" s="90"/>
    </row>
    <row r="860033" spans="68:68" customFormat="1">
      <c r="BP860033" s="90"/>
    </row>
    <row r="860034" spans="68:68" customFormat="1">
      <c r="BP860034" s="90"/>
    </row>
    <row r="860035" spans="68:68" customFormat="1">
      <c r="BP860035" s="90"/>
    </row>
    <row r="860036" spans="68:68" customFormat="1">
      <c r="BP860036" s="90"/>
    </row>
    <row r="860037" spans="68:68" customFormat="1">
      <c r="BP860037" s="90"/>
    </row>
    <row r="860038" spans="68:68" customFormat="1">
      <c r="BP860038" s="90"/>
    </row>
    <row r="860039" spans="68:68" customFormat="1">
      <c r="BP860039" s="90"/>
    </row>
    <row r="860040" spans="68:68" customFormat="1">
      <c r="BP860040" s="90"/>
    </row>
    <row r="860041" spans="68:68" customFormat="1">
      <c r="BP860041" s="90"/>
    </row>
    <row r="860042" spans="68:68" customFormat="1">
      <c r="BP860042" s="90"/>
    </row>
    <row r="860043" spans="68:68" customFormat="1">
      <c r="BP860043" s="90"/>
    </row>
    <row r="860044" spans="68:68" customFormat="1">
      <c r="BP860044" s="90"/>
    </row>
    <row r="860045" spans="68:68" customFormat="1">
      <c r="BP860045" s="90"/>
    </row>
    <row r="860046" spans="68:68" customFormat="1">
      <c r="BP860046" s="90"/>
    </row>
    <row r="860047" spans="68:68" customFormat="1">
      <c r="BP860047" s="90"/>
    </row>
    <row r="860048" spans="68:68" customFormat="1">
      <c r="BP860048" s="90"/>
    </row>
    <row r="860049" spans="68:68" customFormat="1">
      <c r="BP860049" s="90"/>
    </row>
    <row r="860050" spans="68:68" customFormat="1">
      <c r="BP860050" s="90"/>
    </row>
    <row r="860051" spans="68:68" customFormat="1">
      <c r="BP860051" s="90"/>
    </row>
    <row r="860052" spans="68:68" customFormat="1">
      <c r="BP860052" s="90"/>
    </row>
    <row r="860053" spans="68:68" customFormat="1">
      <c r="BP860053" s="90"/>
    </row>
    <row r="860054" spans="68:68" customFormat="1">
      <c r="BP860054" s="90"/>
    </row>
    <row r="860055" spans="68:68" customFormat="1">
      <c r="BP860055" s="90"/>
    </row>
    <row r="860056" spans="68:68" customFormat="1">
      <c r="BP860056" s="90"/>
    </row>
    <row r="860057" spans="68:68" customFormat="1">
      <c r="BP860057" s="90"/>
    </row>
    <row r="860058" spans="68:68" customFormat="1">
      <c r="BP860058" s="90"/>
    </row>
    <row r="860059" spans="68:68" customFormat="1">
      <c r="BP860059" s="90"/>
    </row>
    <row r="860060" spans="68:68" customFormat="1">
      <c r="BP860060" s="90"/>
    </row>
    <row r="860061" spans="68:68" customFormat="1">
      <c r="BP860061" s="90"/>
    </row>
    <row r="860062" spans="68:68" customFormat="1">
      <c r="BP860062" s="90"/>
    </row>
    <row r="860063" spans="68:68" customFormat="1">
      <c r="BP860063" s="90"/>
    </row>
    <row r="860064" spans="68:68" customFormat="1">
      <c r="BP860064" s="90"/>
    </row>
    <row r="860065" spans="68:68" customFormat="1">
      <c r="BP860065" s="90"/>
    </row>
    <row r="860066" spans="68:68" customFormat="1">
      <c r="BP860066" s="90"/>
    </row>
    <row r="860067" spans="68:68" customFormat="1">
      <c r="BP860067" s="90"/>
    </row>
    <row r="860068" spans="68:68" customFormat="1">
      <c r="BP860068" s="90"/>
    </row>
    <row r="860069" spans="68:68" customFormat="1">
      <c r="BP860069" s="90"/>
    </row>
    <row r="860070" spans="68:68" customFormat="1">
      <c r="BP860070" s="90"/>
    </row>
    <row r="860071" spans="68:68" customFormat="1">
      <c r="BP860071" s="90"/>
    </row>
    <row r="860072" spans="68:68" customFormat="1">
      <c r="BP860072" s="90"/>
    </row>
    <row r="860073" spans="68:68" customFormat="1">
      <c r="BP860073" s="90"/>
    </row>
    <row r="860074" spans="68:68" customFormat="1">
      <c r="BP860074" s="90"/>
    </row>
    <row r="860075" spans="68:68" customFormat="1">
      <c r="BP860075" s="90"/>
    </row>
    <row r="860076" spans="68:68" customFormat="1">
      <c r="BP860076" s="90"/>
    </row>
    <row r="860077" spans="68:68" customFormat="1">
      <c r="BP860077" s="90"/>
    </row>
    <row r="860078" spans="68:68" customFormat="1">
      <c r="BP860078" s="90"/>
    </row>
    <row r="860079" spans="68:68" customFormat="1">
      <c r="BP860079" s="90"/>
    </row>
    <row r="860080" spans="68:68" customFormat="1">
      <c r="BP860080" s="90"/>
    </row>
    <row r="860081" spans="68:68" customFormat="1">
      <c r="BP860081" s="90"/>
    </row>
    <row r="860082" spans="68:68" customFormat="1">
      <c r="BP860082" s="90"/>
    </row>
    <row r="860083" spans="68:68" customFormat="1">
      <c r="BP860083" s="90"/>
    </row>
    <row r="860084" spans="68:68" customFormat="1">
      <c r="BP860084" s="90"/>
    </row>
    <row r="860085" spans="68:68" customFormat="1">
      <c r="BP860085" s="90"/>
    </row>
    <row r="860086" spans="68:68" customFormat="1">
      <c r="BP860086" s="90"/>
    </row>
    <row r="860087" spans="68:68" customFormat="1">
      <c r="BP860087" s="90"/>
    </row>
    <row r="860088" spans="68:68" customFormat="1">
      <c r="BP860088" s="90"/>
    </row>
    <row r="860089" spans="68:68" customFormat="1">
      <c r="BP860089" s="90"/>
    </row>
    <row r="860090" spans="68:68" customFormat="1">
      <c r="BP860090" s="90"/>
    </row>
    <row r="860091" spans="68:68" customFormat="1">
      <c r="BP860091" s="90"/>
    </row>
    <row r="860092" spans="68:68" customFormat="1">
      <c r="BP860092" s="90"/>
    </row>
    <row r="860093" spans="68:68" customFormat="1">
      <c r="BP860093" s="90"/>
    </row>
    <row r="860094" spans="68:68" customFormat="1">
      <c r="BP860094" s="90"/>
    </row>
    <row r="860095" spans="68:68" customFormat="1">
      <c r="BP860095" s="90"/>
    </row>
    <row r="860096" spans="68:68" customFormat="1">
      <c r="BP860096" s="90"/>
    </row>
    <row r="860097" spans="68:68" customFormat="1">
      <c r="BP860097" s="90"/>
    </row>
    <row r="860098" spans="68:68" customFormat="1">
      <c r="BP860098" s="90"/>
    </row>
    <row r="860099" spans="68:68" customFormat="1">
      <c r="BP860099" s="90"/>
    </row>
    <row r="860100" spans="68:68" customFormat="1">
      <c r="BP860100" s="90"/>
    </row>
    <row r="860101" spans="68:68" customFormat="1">
      <c r="BP860101" s="90"/>
    </row>
    <row r="860102" spans="68:68" customFormat="1">
      <c r="BP860102" s="90"/>
    </row>
    <row r="860103" spans="68:68" customFormat="1">
      <c r="BP860103" s="90"/>
    </row>
    <row r="860104" spans="68:68" customFormat="1">
      <c r="BP860104" s="90"/>
    </row>
    <row r="860105" spans="68:68" customFormat="1">
      <c r="BP860105" s="90"/>
    </row>
    <row r="860106" spans="68:68" customFormat="1">
      <c r="BP860106" s="90"/>
    </row>
    <row r="860107" spans="68:68" customFormat="1">
      <c r="BP860107" s="90"/>
    </row>
    <row r="860108" spans="68:68" customFormat="1">
      <c r="BP860108" s="90"/>
    </row>
    <row r="860109" spans="68:68" customFormat="1">
      <c r="BP860109" s="90"/>
    </row>
    <row r="860110" spans="68:68" customFormat="1">
      <c r="BP860110" s="90"/>
    </row>
    <row r="860111" spans="68:68" customFormat="1">
      <c r="BP860111" s="90"/>
    </row>
    <row r="860112" spans="68:68" customFormat="1">
      <c r="BP860112" s="90"/>
    </row>
    <row r="860113" spans="68:68" customFormat="1">
      <c r="BP860113" s="90"/>
    </row>
    <row r="860114" spans="68:68" customFormat="1">
      <c r="BP860114" s="90"/>
    </row>
    <row r="860115" spans="68:68" customFormat="1">
      <c r="BP860115" s="90"/>
    </row>
    <row r="860116" spans="68:68" customFormat="1">
      <c r="BP860116" s="90"/>
    </row>
    <row r="860117" spans="68:68" customFormat="1">
      <c r="BP860117" s="90"/>
    </row>
    <row r="860118" spans="68:68" customFormat="1">
      <c r="BP860118" s="90"/>
    </row>
    <row r="860119" spans="68:68" customFormat="1">
      <c r="BP860119" s="90"/>
    </row>
    <row r="860120" spans="68:68" customFormat="1">
      <c r="BP860120" s="90"/>
    </row>
    <row r="860121" spans="68:68" customFormat="1">
      <c r="BP860121" s="90"/>
    </row>
    <row r="860122" spans="68:68" customFormat="1">
      <c r="BP860122" s="90"/>
    </row>
    <row r="860123" spans="68:68" customFormat="1">
      <c r="BP860123" s="90"/>
    </row>
    <row r="860124" spans="68:68" customFormat="1">
      <c r="BP860124" s="90"/>
    </row>
    <row r="860125" spans="68:68" customFormat="1">
      <c r="BP860125" s="90"/>
    </row>
    <row r="860126" spans="68:68" customFormat="1">
      <c r="BP860126" s="90"/>
    </row>
    <row r="860127" spans="68:68" customFormat="1">
      <c r="BP860127" s="90"/>
    </row>
    <row r="860128" spans="68:68" customFormat="1">
      <c r="BP860128" s="90"/>
    </row>
    <row r="860129" spans="68:68" customFormat="1">
      <c r="BP860129" s="90"/>
    </row>
    <row r="860130" spans="68:68" customFormat="1">
      <c r="BP860130" s="90"/>
    </row>
    <row r="860131" spans="68:68" customFormat="1">
      <c r="BP860131" s="90"/>
    </row>
    <row r="860132" spans="68:68" customFormat="1">
      <c r="BP860132" s="90"/>
    </row>
    <row r="860133" spans="68:68" customFormat="1">
      <c r="BP860133" s="90"/>
    </row>
    <row r="860134" spans="68:68" customFormat="1">
      <c r="BP860134" s="90"/>
    </row>
    <row r="860135" spans="68:68" customFormat="1">
      <c r="BP860135" s="90"/>
    </row>
    <row r="860136" spans="68:68" customFormat="1">
      <c r="BP860136" s="90"/>
    </row>
    <row r="860137" spans="68:68" customFormat="1">
      <c r="BP860137" s="90"/>
    </row>
    <row r="860138" spans="68:68" customFormat="1">
      <c r="BP860138" s="90"/>
    </row>
    <row r="860139" spans="68:68" customFormat="1">
      <c r="BP860139" s="90"/>
    </row>
    <row r="860140" spans="68:68" customFormat="1">
      <c r="BP860140" s="90"/>
    </row>
    <row r="860141" spans="68:68" customFormat="1">
      <c r="BP860141" s="90"/>
    </row>
    <row r="860142" spans="68:68" customFormat="1">
      <c r="BP860142" s="90"/>
    </row>
    <row r="860143" spans="68:68" customFormat="1">
      <c r="BP860143" s="90"/>
    </row>
    <row r="860144" spans="68:68" customFormat="1">
      <c r="BP860144" s="90"/>
    </row>
    <row r="860145" spans="68:68" customFormat="1">
      <c r="BP860145" s="90"/>
    </row>
    <row r="860146" spans="68:68" customFormat="1">
      <c r="BP860146" s="90"/>
    </row>
    <row r="860147" spans="68:68" customFormat="1">
      <c r="BP860147" s="90"/>
    </row>
    <row r="860148" spans="68:68" customFormat="1">
      <c r="BP860148" s="90"/>
    </row>
    <row r="860149" spans="68:68" customFormat="1">
      <c r="BP860149" s="90"/>
    </row>
    <row r="860150" spans="68:68" customFormat="1">
      <c r="BP860150" s="90"/>
    </row>
    <row r="860151" spans="68:68" customFormat="1">
      <c r="BP860151" s="90"/>
    </row>
    <row r="860152" spans="68:68" customFormat="1">
      <c r="BP860152" s="90"/>
    </row>
    <row r="860153" spans="68:68" customFormat="1">
      <c r="BP860153" s="90"/>
    </row>
    <row r="860154" spans="68:68" customFormat="1">
      <c r="BP860154" s="90"/>
    </row>
    <row r="860155" spans="68:68" customFormat="1">
      <c r="BP860155" s="90"/>
    </row>
    <row r="860156" spans="68:68" customFormat="1">
      <c r="BP860156" s="90"/>
    </row>
    <row r="860157" spans="68:68" customFormat="1">
      <c r="BP860157" s="90"/>
    </row>
    <row r="860158" spans="68:68" customFormat="1">
      <c r="BP860158" s="90"/>
    </row>
    <row r="860159" spans="68:68" customFormat="1">
      <c r="BP860159" s="90"/>
    </row>
    <row r="860160" spans="68:68" customFormat="1">
      <c r="BP860160" s="90"/>
    </row>
    <row r="860161" spans="68:68" customFormat="1">
      <c r="BP860161" s="90"/>
    </row>
    <row r="860162" spans="68:68" customFormat="1">
      <c r="BP860162" s="90"/>
    </row>
    <row r="860163" spans="68:68" customFormat="1">
      <c r="BP860163" s="90"/>
    </row>
    <row r="860164" spans="68:68" customFormat="1">
      <c r="BP860164" s="90"/>
    </row>
    <row r="860165" spans="68:68" customFormat="1">
      <c r="BP860165" s="90"/>
    </row>
    <row r="860166" spans="68:68" customFormat="1">
      <c r="BP860166" s="90"/>
    </row>
    <row r="860167" spans="68:68" customFormat="1">
      <c r="BP860167" s="90"/>
    </row>
    <row r="860168" spans="68:68" customFormat="1">
      <c r="BP860168" s="90"/>
    </row>
    <row r="860169" spans="68:68" customFormat="1">
      <c r="BP860169" s="90"/>
    </row>
    <row r="860170" spans="68:68" customFormat="1">
      <c r="BP860170" s="90"/>
    </row>
    <row r="860171" spans="68:68" customFormat="1">
      <c r="BP860171" s="90"/>
    </row>
    <row r="860172" spans="68:68" customFormat="1">
      <c r="BP860172" s="90"/>
    </row>
    <row r="860173" spans="68:68" customFormat="1">
      <c r="BP860173" s="90"/>
    </row>
    <row r="860174" spans="68:68" customFormat="1">
      <c r="BP860174" s="90"/>
    </row>
    <row r="860175" spans="68:68" customFormat="1">
      <c r="BP860175" s="90"/>
    </row>
    <row r="860176" spans="68:68" customFormat="1">
      <c r="BP860176" s="90"/>
    </row>
    <row r="860177" spans="68:68" customFormat="1">
      <c r="BP860177" s="90"/>
    </row>
    <row r="860178" spans="68:68" customFormat="1">
      <c r="BP860178" s="90"/>
    </row>
    <row r="860179" spans="68:68" customFormat="1">
      <c r="BP860179" s="90"/>
    </row>
    <row r="860180" spans="68:68" customFormat="1">
      <c r="BP860180" s="90"/>
    </row>
    <row r="860181" spans="68:68" customFormat="1">
      <c r="BP860181" s="90"/>
    </row>
    <row r="860182" spans="68:68" customFormat="1">
      <c r="BP860182" s="90"/>
    </row>
    <row r="860183" spans="68:68" customFormat="1">
      <c r="BP860183" s="90"/>
    </row>
    <row r="860184" spans="68:68" customFormat="1">
      <c r="BP860184" s="90"/>
    </row>
    <row r="860185" spans="68:68" customFormat="1">
      <c r="BP860185" s="90"/>
    </row>
    <row r="860186" spans="68:68" customFormat="1">
      <c r="BP860186" s="90"/>
    </row>
    <row r="860187" spans="68:68" customFormat="1">
      <c r="BP860187" s="90"/>
    </row>
    <row r="860188" spans="68:68" customFormat="1">
      <c r="BP860188" s="90"/>
    </row>
    <row r="860189" spans="68:68" customFormat="1">
      <c r="BP860189" s="90"/>
    </row>
    <row r="860190" spans="68:68" customFormat="1">
      <c r="BP860190" s="90"/>
    </row>
    <row r="860191" spans="68:68" customFormat="1">
      <c r="BP860191" s="90"/>
    </row>
    <row r="860192" spans="68:68" customFormat="1">
      <c r="BP860192" s="90"/>
    </row>
    <row r="860193" spans="68:68" customFormat="1">
      <c r="BP860193" s="90"/>
    </row>
    <row r="860194" spans="68:68" customFormat="1">
      <c r="BP860194" s="90"/>
    </row>
    <row r="860195" spans="68:68" customFormat="1">
      <c r="BP860195" s="90"/>
    </row>
    <row r="860196" spans="68:68" customFormat="1">
      <c r="BP860196" s="90"/>
    </row>
    <row r="860197" spans="68:68" customFormat="1">
      <c r="BP860197" s="90"/>
    </row>
    <row r="860198" spans="68:68" customFormat="1">
      <c r="BP860198" s="90"/>
    </row>
    <row r="860199" spans="68:68" customFormat="1">
      <c r="BP860199" s="90"/>
    </row>
    <row r="860200" spans="68:68" customFormat="1">
      <c r="BP860200" s="90"/>
    </row>
    <row r="860201" spans="68:68" customFormat="1">
      <c r="BP860201" s="90"/>
    </row>
    <row r="860202" spans="68:68" customFormat="1">
      <c r="BP860202" s="90"/>
    </row>
    <row r="860203" spans="68:68" customFormat="1">
      <c r="BP860203" s="90"/>
    </row>
    <row r="860204" spans="68:68" customFormat="1">
      <c r="BP860204" s="90"/>
    </row>
    <row r="860205" spans="68:68" customFormat="1">
      <c r="BP860205" s="90"/>
    </row>
    <row r="860206" spans="68:68" customFormat="1">
      <c r="BP860206" s="90"/>
    </row>
    <row r="860207" spans="68:68" customFormat="1">
      <c r="BP860207" s="90"/>
    </row>
    <row r="860208" spans="68:68" customFormat="1">
      <c r="BP860208" s="90"/>
    </row>
    <row r="860209" spans="68:68" customFormat="1">
      <c r="BP860209" s="90"/>
    </row>
    <row r="860210" spans="68:68" customFormat="1">
      <c r="BP860210" s="90"/>
    </row>
    <row r="860211" spans="68:68" customFormat="1">
      <c r="BP860211" s="90"/>
    </row>
    <row r="860212" spans="68:68" customFormat="1">
      <c r="BP860212" s="90"/>
    </row>
    <row r="860213" spans="68:68" customFormat="1">
      <c r="BP860213" s="90"/>
    </row>
    <row r="860214" spans="68:68" customFormat="1">
      <c r="BP860214" s="90"/>
    </row>
    <row r="860215" spans="68:68" customFormat="1">
      <c r="BP860215" s="90"/>
    </row>
    <row r="860216" spans="68:68" customFormat="1">
      <c r="BP860216" s="90"/>
    </row>
    <row r="860217" spans="68:68" customFormat="1">
      <c r="BP860217" s="90"/>
    </row>
    <row r="860218" spans="68:68" customFormat="1">
      <c r="BP860218" s="90"/>
    </row>
    <row r="860219" spans="68:68" customFormat="1">
      <c r="BP860219" s="90"/>
    </row>
    <row r="860220" spans="68:68" customFormat="1">
      <c r="BP860220" s="90"/>
    </row>
    <row r="860221" spans="68:68" customFormat="1">
      <c r="BP860221" s="90"/>
    </row>
    <row r="860222" spans="68:68" customFormat="1">
      <c r="BP860222" s="90"/>
    </row>
    <row r="860223" spans="68:68" customFormat="1">
      <c r="BP860223" s="90"/>
    </row>
    <row r="860224" spans="68:68" customFormat="1">
      <c r="BP860224" s="90"/>
    </row>
    <row r="860225" spans="68:68" customFormat="1">
      <c r="BP860225" s="90"/>
    </row>
    <row r="860226" spans="68:68" customFormat="1">
      <c r="BP860226" s="90"/>
    </row>
    <row r="860227" spans="68:68" customFormat="1">
      <c r="BP860227" s="90"/>
    </row>
    <row r="860228" spans="68:68" customFormat="1">
      <c r="BP860228" s="90"/>
    </row>
    <row r="860229" spans="68:68" customFormat="1">
      <c r="BP860229" s="90"/>
    </row>
    <row r="860230" spans="68:68" customFormat="1">
      <c r="BP860230" s="90"/>
    </row>
    <row r="860231" spans="68:68" customFormat="1">
      <c r="BP860231" s="90"/>
    </row>
    <row r="860232" spans="68:68" customFormat="1">
      <c r="BP860232" s="90"/>
    </row>
    <row r="860233" spans="68:68" customFormat="1">
      <c r="BP860233" s="90"/>
    </row>
    <row r="860234" spans="68:68" customFormat="1">
      <c r="BP860234" s="90"/>
    </row>
    <row r="860235" spans="68:68" customFormat="1">
      <c r="BP860235" s="90"/>
    </row>
    <row r="860236" spans="68:68" customFormat="1">
      <c r="BP860236" s="90"/>
    </row>
    <row r="860237" spans="68:68" customFormat="1">
      <c r="BP860237" s="90"/>
    </row>
    <row r="860238" spans="68:68" customFormat="1">
      <c r="BP860238" s="90"/>
    </row>
    <row r="860239" spans="68:68" customFormat="1">
      <c r="BP860239" s="90"/>
    </row>
    <row r="860240" spans="68:68" customFormat="1">
      <c r="BP860240" s="90"/>
    </row>
    <row r="860241" spans="68:68" customFormat="1">
      <c r="BP860241" s="90"/>
    </row>
    <row r="860242" spans="68:68" customFormat="1">
      <c r="BP860242" s="90"/>
    </row>
    <row r="860243" spans="68:68" customFormat="1">
      <c r="BP860243" s="90"/>
    </row>
    <row r="860244" spans="68:68" customFormat="1">
      <c r="BP860244" s="90"/>
    </row>
    <row r="860245" spans="68:68" customFormat="1">
      <c r="BP860245" s="90"/>
    </row>
    <row r="860246" spans="68:68" customFormat="1">
      <c r="BP860246" s="90"/>
    </row>
    <row r="860247" spans="68:68" customFormat="1">
      <c r="BP860247" s="90"/>
    </row>
    <row r="860248" spans="68:68" customFormat="1">
      <c r="BP860248" s="90"/>
    </row>
    <row r="860249" spans="68:68" customFormat="1">
      <c r="BP860249" s="90"/>
    </row>
    <row r="860250" spans="68:68" customFormat="1">
      <c r="BP860250" s="90"/>
    </row>
    <row r="860251" spans="68:68" customFormat="1">
      <c r="BP860251" s="90"/>
    </row>
    <row r="860252" spans="68:68" customFormat="1">
      <c r="BP860252" s="90"/>
    </row>
    <row r="860253" spans="68:68" customFormat="1">
      <c r="BP860253" s="90"/>
    </row>
    <row r="860254" spans="68:68" customFormat="1">
      <c r="BP860254" s="90"/>
    </row>
    <row r="860255" spans="68:68" customFormat="1">
      <c r="BP860255" s="90"/>
    </row>
    <row r="860256" spans="68:68" customFormat="1">
      <c r="BP860256" s="90"/>
    </row>
    <row r="860257" spans="68:68" customFormat="1">
      <c r="BP860257" s="90"/>
    </row>
    <row r="860258" spans="68:68" customFormat="1">
      <c r="BP860258" s="90"/>
    </row>
    <row r="860259" spans="68:68" customFormat="1">
      <c r="BP860259" s="90"/>
    </row>
    <row r="860260" spans="68:68" customFormat="1">
      <c r="BP860260" s="90"/>
    </row>
    <row r="860261" spans="68:68" customFormat="1">
      <c r="BP860261" s="90"/>
    </row>
    <row r="860262" spans="68:68" customFormat="1">
      <c r="BP860262" s="90"/>
    </row>
    <row r="860263" spans="68:68" customFormat="1">
      <c r="BP860263" s="90"/>
    </row>
    <row r="860264" spans="68:68" customFormat="1">
      <c r="BP860264" s="90"/>
    </row>
    <row r="860265" spans="68:68" customFormat="1">
      <c r="BP860265" s="90"/>
    </row>
    <row r="860266" spans="68:68" customFormat="1">
      <c r="BP860266" s="90"/>
    </row>
    <row r="860267" spans="68:68" customFormat="1">
      <c r="BP860267" s="90"/>
    </row>
    <row r="860268" spans="68:68" customFormat="1">
      <c r="BP860268" s="90"/>
    </row>
    <row r="860269" spans="68:68" customFormat="1">
      <c r="BP860269" s="90"/>
    </row>
    <row r="860270" spans="68:68" customFormat="1">
      <c r="BP860270" s="90"/>
    </row>
    <row r="860271" spans="68:68" customFormat="1">
      <c r="BP860271" s="90"/>
    </row>
    <row r="860272" spans="68:68" customFormat="1">
      <c r="BP860272" s="90"/>
    </row>
    <row r="860273" spans="68:68" customFormat="1">
      <c r="BP860273" s="90"/>
    </row>
    <row r="860274" spans="68:68" customFormat="1">
      <c r="BP860274" s="90"/>
    </row>
    <row r="860275" spans="68:68" customFormat="1">
      <c r="BP860275" s="90"/>
    </row>
    <row r="860276" spans="68:68" customFormat="1">
      <c r="BP860276" s="90"/>
    </row>
    <row r="860277" spans="68:68" customFormat="1">
      <c r="BP860277" s="90"/>
    </row>
    <row r="860278" spans="68:68" customFormat="1">
      <c r="BP860278" s="90"/>
    </row>
    <row r="860279" spans="68:68" customFormat="1">
      <c r="BP860279" s="90"/>
    </row>
    <row r="860280" spans="68:68" customFormat="1">
      <c r="BP860280" s="90"/>
    </row>
    <row r="860281" spans="68:68" customFormat="1">
      <c r="BP860281" s="90"/>
    </row>
    <row r="860282" spans="68:68" customFormat="1">
      <c r="BP860282" s="90"/>
    </row>
    <row r="860283" spans="68:68" customFormat="1">
      <c r="BP860283" s="90"/>
    </row>
    <row r="860284" spans="68:68" customFormat="1">
      <c r="BP860284" s="90"/>
    </row>
    <row r="860285" spans="68:68" customFormat="1">
      <c r="BP860285" s="90"/>
    </row>
    <row r="860286" spans="68:68" customFormat="1">
      <c r="BP860286" s="90"/>
    </row>
    <row r="860287" spans="68:68" customFormat="1">
      <c r="BP860287" s="90"/>
    </row>
    <row r="860288" spans="68:68" customFormat="1">
      <c r="BP860288" s="90"/>
    </row>
    <row r="860289" spans="68:68" customFormat="1">
      <c r="BP860289" s="90"/>
    </row>
    <row r="860290" spans="68:68" customFormat="1">
      <c r="BP860290" s="90"/>
    </row>
    <row r="860291" spans="68:68" customFormat="1">
      <c r="BP860291" s="90"/>
    </row>
    <row r="860292" spans="68:68" customFormat="1">
      <c r="BP860292" s="90"/>
    </row>
    <row r="860293" spans="68:68" customFormat="1">
      <c r="BP860293" s="90"/>
    </row>
    <row r="860294" spans="68:68" customFormat="1">
      <c r="BP860294" s="90"/>
    </row>
    <row r="860295" spans="68:68" customFormat="1">
      <c r="BP860295" s="90"/>
    </row>
    <row r="860296" spans="68:68" customFormat="1">
      <c r="BP860296" s="90"/>
    </row>
    <row r="860297" spans="68:68" customFormat="1">
      <c r="BP860297" s="90"/>
    </row>
    <row r="860298" spans="68:68" customFormat="1">
      <c r="BP860298" s="90"/>
    </row>
    <row r="860299" spans="68:68" customFormat="1">
      <c r="BP860299" s="90"/>
    </row>
    <row r="860300" spans="68:68" customFormat="1">
      <c r="BP860300" s="90"/>
    </row>
    <row r="860301" spans="68:68" customFormat="1">
      <c r="BP860301" s="90"/>
    </row>
    <row r="860302" spans="68:68" customFormat="1">
      <c r="BP860302" s="90"/>
    </row>
    <row r="860303" spans="68:68" customFormat="1">
      <c r="BP860303" s="90"/>
    </row>
    <row r="860304" spans="68:68" customFormat="1">
      <c r="BP860304" s="90"/>
    </row>
    <row r="860305" spans="68:68" customFormat="1">
      <c r="BP860305" s="90"/>
    </row>
    <row r="860306" spans="68:68" customFormat="1">
      <c r="BP860306" s="90"/>
    </row>
    <row r="860307" spans="68:68" customFormat="1">
      <c r="BP860307" s="90"/>
    </row>
    <row r="860308" spans="68:68" customFormat="1">
      <c r="BP860308" s="90"/>
    </row>
    <row r="860309" spans="68:68" customFormat="1">
      <c r="BP860309" s="90"/>
    </row>
    <row r="860310" spans="68:68" customFormat="1">
      <c r="BP860310" s="90"/>
    </row>
    <row r="860311" spans="68:68" customFormat="1">
      <c r="BP860311" s="90"/>
    </row>
    <row r="860312" spans="68:68" customFormat="1">
      <c r="BP860312" s="90"/>
    </row>
    <row r="860313" spans="68:68" customFormat="1">
      <c r="BP860313" s="90"/>
    </row>
    <row r="860314" spans="68:68" customFormat="1">
      <c r="BP860314" s="90"/>
    </row>
    <row r="860315" spans="68:68" customFormat="1">
      <c r="BP860315" s="90"/>
    </row>
    <row r="860316" spans="68:68" customFormat="1">
      <c r="BP860316" s="90"/>
    </row>
    <row r="860317" spans="68:68" customFormat="1">
      <c r="BP860317" s="90"/>
    </row>
    <row r="860318" spans="68:68" customFormat="1">
      <c r="BP860318" s="90"/>
    </row>
    <row r="860319" spans="68:68" customFormat="1">
      <c r="BP860319" s="90"/>
    </row>
    <row r="860320" spans="68:68" customFormat="1">
      <c r="BP860320" s="90"/>
    </row>
    <row r="860321" spans="68:68" customFormat="1">
      <c r="BP860321" s="90"/>
    </row>
    <row r="860322" spans="68:68" customFormat="1">
      <c r="BP860322" s="90"/>
    </row>
    <row r="860323" spans="68:68" customFormat="1">
      <c r="BP860323" s="90"/>
    </row>
    <row r="860324" spans="68:68" customFormat="1">
      <c r="BP860324" s="90"/>
    </row>
    <row r="860325" spans="68:68" customFormat="1">
      <c r="BP860325" s="90"/>
    </row>
    <row r="860326" spans="68:68" customFormat="1">
      <c r="BP860326" s="90"/>
    </row>
    <row r="860327" spans="68:68" customFormat="1">
      <c r="BP860327" s="90"/>
    </row>
    <row r="860328" spans="68:68" customFormat="1">
      <c r="BP860328" s="90"/>
    </row>
    <row r="860329" spans="68:68" customFormat="1">
      <c r="BP860329" s="90"/>
    </row>
    <row r="860330" spans="68:68" customFormat="1">
      <c r="BP860330" s="90"/>
    </row>
    <row r="860331" spans="68:68" customFormat="1">
      <c r="BP860331" s="90"/>
    </row>
    <row r="860332" spans="68:68" customFormat="1">
      <c r="BP860332" s="90"/>
    </row>
    <row r="860333" spans="68:68" customFormat="1">
      <c r="BP860333" s="90"/>
    </row>
    <row r="860334" spans="68:68" customFormat="1">
      <c r="BP860334" s="90"/>
    </row>
    <row r="860335" spans="68:68" customFormat="1">
      <c r="BP860335" s="90"/>
    </row>
    <row r="860336" spans="68:68" customFormat="1">
      <c r="BP860336" s="90"/>
    </row>
    <row r="860337" spans="68:68" customFormat="1">
      <c r="BP860337" s="90"/>
    </row>
    <row r="860338" spans="68:68" customFormat="1">
      <c r="BP860338" s="90"/>
    </row>
    <row r="860339" spans="68:68" customFormat="1">
      <c r="BP860339" s="90"/>
    </row>
    <row r="860340" spans="68:68" customFormat="1">
      <c r="BP860340" s="90"/>
    </row>
    <row r="860341" spans="68:68" customFormat="1">
      <c r="BP860341" s="90"/>
    </row>
    <row r="860342" spans="68:68" customFormat="1">
      <c r="BP860342" s="90"/>
    </row>
    <row r="860343" spans="68:68" customFormat="1">
      <c r="BP860343" s="90"/>
    </row>
    <row r="860344" spans="68:68" customFormat="1">
      <c r="BP860344" s="90"/>
    </row>
    <row r="860345" spans="68:68" customFormat="1">
      <c r="BP860345" s="90"/>
    </row>
    <row r="860346" spans="68:68" customFormat="1">
      <c r="BP860346" s="90"/>
    </row>
    <row r="860347" spans="68:68" customFormat="1">
      <c r="BP860347" s="90"/>
    </row>
    <row r="860348" spans="68:68" customFormat="1">
      <c r="BP860348" s="90"/>
    </row>
    <row r="860349" spans="68:68" customFormat="1">
      <c r="BP860349" s="90"/>
    </row>
    <row r="860350" spans="68:68" customFormat="1">
      <c r="BP860350" s="90"/>
    </row>
    <row r="860351" spans="68:68" customFormat="1">
      <c r="BP860351" s="90"/>
    </row>
    <row r="860352" spans="68:68" customFormat="1">
      <c r="BP860352" s="90"/>
    </row>
    <row r="860353" spans="68:68" customFormat="1">
      <c r="BP860353" s="90"/>
    </row>
    <row r="860354" spans="68:68" customFormat="1">
      <c r="BP860354" s="90"/>
    </row>
    <row r="860355" spans="68:68" customFormat="1">
      <c r="BP860355" s="90"/>
    </row>
    <row r="860356" spans="68:68" customFormat="1">
      <c r="BP860356" s="90"/>
    </row>
    <row r="860357" spans="68:68" customFormat="1">
      <c r="BP860357" s="90"/>
    </row>
    <row r="860358" spans="68:68" customFormat="1">
      <c r="BP860358" s="90"/>
    </row>
    <row r="860359" spans="68:68" customFormat="1">
      <c r="BP860359" s="90"/>
    </row>
    <row r="860360" spans="68:68" customFormat="1">
      <c r="BP860360" s="90"/>
    </row>
    <row r="860361" spans="68:68" customFormat="1">
      <c r="BP860361" s="90"/>
    </row>
    <row r="860362" spans="68:68" customFormat="1">
      <c r="BP860362" s="90"/>
    </row>
    <row r="860363" spans="68:68" customFormat="1">
      <c r="BP860363" s="90"/>
    </row>
    <row r="860364" spans="68:68" customFormat="1">
      <c r="BP860364" s="90"/>
    </row>
    <row r="860365" spans="68:68" customFormat="1">
      <c r="BP860365" s="90"/>
    </row>
    <row r="860366" spans="68:68" customFormat="1">
      <c r="BP860366" s="90"/>
    </row>
    <row r="860367" spans="68:68" customFormat="1">
      <c r="BP860367" s="90"/>
    </row>
    <row r="860368" spans="68:68" customFormat="1">
      <c r="BP860368" s="90"/>
    </row>
    <row r="860369" spans="68:68" customFormat="1">
      <c r="BP860369" s="90"/>
    </row>
    <row r="860370" spans="68:68" customFormat="1">
      <c r="BP860370" s="90"/>
    </row>
    <row r="860371" spans="68:68" customFormat="1">
      <c r="BP860371" s="90"/>
    </row>
    <row r="860372" spans="68:68" customFormat="1">
      <c r="BP860372" s="90"/>
    </row>
    <row r="860373" spans="68:68" customFormat="1">
      <c r="BP860373" s="90"/>
    </row>
    <row r="860374" spans="68:68" customFormat="1">
      <c r="BP860374" s="90"/>
    </row>
    <row r="860375" spans="68:68" customFormat="1">
      <c r="BP860375" s="90"/>
    </row>
    <row r="860376" spans="68:68" customFormat="1">
      <c r="BP860376" s="90"/>
    </row>
    <row r="860377" spans="68:68" customFormat="1">
      <c r="BP860377" s="90"/>
    </row>
    <row r="860378" spans="68:68" customFormat="1">
      <c r="BP860378" s="90"/>
    </row>
    <row r="860379" spans="68:68" customFormat="1">
      <c r="BP860379" s="90"/>
    </row>
    <row r="860380" spans="68:68" customFormat="1">
      <c r="BP860380" s="90"/>
    </row>
    <row r="860381" spans="68:68" customFormat="1">
      <c r="BP860381" s="90"/>
    </row>
    <row r="860382" spans="68:68" customFormat="1">
      <c r="BP860382" s="90"/>
    </row>
    <row r="860383" spans="68:68" customFormat="1">
      <c r="BP860383" s="90"/>
    </row>
    <row r="860384" spans="68:68" customFormat="1">
      <c r="BP860384" s="90"/>
    </row>
    <row r="860385" spans="68:68" customFormat="1">
      <c r="BP860385" s="90"/>
    </row>
    <row r="860386" spans="68:68" customFormat="1">
      <c r="BP860386" s="90"/>
    </row>
    <row r="860387" spans="68:68" customFormat="1">
      <c r="BP860387" s="90"/>
    </row>
    <row r="860388" spans="68:68" customFormat="1">
      <c r="BP860388" s="90"/>
    </row>
    <row r="860389" spans="68:68" customFormat="1">
      <c r="BP860389" s="90"/>
    </row>
    <row r="860390" spans="68:68" customFormat="1">
      <c r="BP860390" s="90"/>
    </row>
    <row r="860391" spans="68:68" customFormat="1">
      <c r="BP860391" s="90"/>
    </row>
    <row r="860392" spans="68:68" customFormat="1">
      <c r="BP860392" s="90"/>
    </row>
    <row r="860393" spans="68:68" customFormat="1">
      <c r="BP860393" s="90"/>
    </row>
    <row r="860394" spans="68:68" customFormat="1">
      <c r="BP860394" s="90"/>
    </row>
    <row r="860395" spans="68:68" customFormat="1">
      <c r="BP860395" s="90"/>
    </row>
    <row r="860396" spans="68:68" customFormat="1">
      <c r="BP860396" s="90"/>
    </row>
    <row r="860397" spans="68:68" customFormat="1">
      <c r="BP860397" s="90"/>
    </row>
    <row r="860398" spans="68:68" customFormat="1">
      <c r="BP860398" s="90"/>
    </row>
    <row r="860399" spans="68:68" customFormat="1">
      <c r="BP860399" s="90"/>
    </row>
    <row r="860400" spans="68:68" customFormat="1">
      <c r="BP860400" s="90"/>
    </row>
    <row r="860401" spans="68:68" customFormat="1">
      <c r="BP860401" s="90"/>
    </row>
    <row r="860402" spans="68:68" customFormat="1">
      <c r="BP860402" s="90"/>
    </row>
    <row r="860403" spans="68:68" customFormat="1">
      <c r="BP860403" s="90"/>
    </row>
    <row r="860404" spans="68:68" customFormat="1">
      <c r="BP860404" s="90"/>
    </row>
    <row r="860405" spans="68:68" customFormat="1">
      <c r="BP860405" s="90"/>
    </row>
    <row r="860406" spans="68:68" customFormat="1">
      <c r="BP860406" s="90"/>
    </row>
    <row r="860407" spans="68:68" customFormat="1">
      <c r="BP860407" s="90"/>
    </row>
    <row r="860408" spans="68:68" customFormat="1">
      <c r="BP860408" s="90"/>
    </row>
    <row r="860409" spans="68:68" customFormat="1">
      <c r="BP860409" s="90"/>
    </row>
    <row r="860410" spans="68:68" customFormat="1">
      <c r="BP860410" s="90"/>
    </row>
    <row r="860411" spans="68:68" customFormat="1">
      <c r="BP860411" s="90"/>
    </row>
    <row r="860412" spans="68:68" customFormat="1">
      <c r="BP860412" s="90"/>
    </row>
    <row r="860413" spans="68:68" customFormat="1">
      <c r="BP860413" s="90"/>
    </row>
    <row r="860414" spans="68:68" customFormat="1">
      <c r="BP860414" s="90"/>
    </row>
    <row r="860415" spans="68:68" customFormat="1">
      <c r="BP860415" s="90"/>
    </row>
    <row r="860416" spans="68:68" customFormat="1">
      <c r="BP860416" s="90"/>
    </row>
    <row r="860417" spans="68:68" customFormat="1">
      <c r="BP860417" s="90"/>
    </row>
    <row r="860418" spans="68:68" customFormat="1">
      <c r="BP860418" s="90"/>
    </row>
    <row r="860419" spans="68:68" customFormat="1">
      <c r="BP860419" s="90"/>
    </row>
    <row r="860420" spans="68:68" customFormat="1">
      <c r="BP860420" s="90"/>
    </row>
    <row r="860421" spans="68:68" customFormat="1">
      <c r="BP860421" s="90"/>
    </row>
    <row r="860422" spans="68:68" customFormat="1">
      <c r="BP860422" s="90"/>
    </row>
    <row r="860423" spans="68:68" customFormat="1">
      <c r="BP860423" s="90"/>
    </row>
    <row r="860424" spans="68:68" customFormat="1">
      <c r="BP860424" s="90"/>
    </row>
    <row r="860425" spans="68:68" customFormat="1">
      <c r="BP860425" s="90"/>
    </row>
    <row r="860426" spans="68:68" customFormat="1">
      <c r="BP860426" s="90"/>
    </row>
    <row r="860427" spans="68:68" customFormat="1">
      <c r="BP860427" s="90"/>
    </row>
    <row r="860428" spans="68:68" customFormat="1">
      <c r="BP860428" s="90"/>
    </row>
    <row r="860429" spans="68:68" customFormat="1">
      <c r="BP860429" s="90"/>
    </row>
    <row r="860430" spans="68:68" customFormat="1">
      <c r="BP860430" s="90"/>
    </row>
    <row r="860431" spans="68:68" customFormat="1">
      <c r="BP860431" s="90"/>
    </row>
    <row r="860432" spans="68:68" customFormat="1">
      <c r="BP860432" s="90"/>
    </row>
    <row r="860433" spans="68:68" customFormat="1">
      <c r="BP860433" s="90"/>
    </row>
    <row r="860434" spans="68:68" customFormat="1">
      <c r="BP860434" s="90"/>
    </row>
    <row r="860435" spans="68:68" customFormat="1">
      <c r="BP860435" s="90"/>
    </row>
    <row r="860436" spans="68:68" customFormat="1">
      <c r="BP860436" s="90"/>
    </row>
    <row r="860437" spans="68:68" customFormat="1">
      <c r="BP860437" s="90"/>
    </row>
    <row r="860438" spans="68:68" customFormat="1">
      <c r="BP860438" s="90"/>
    </row>
    <row r="860439" spans="68:68" customFormat="1">
      <c r="BP860439" s="90"/>
    </row>
    <row r="860440" spans="68:68" customFormat="1">
      <c r="BP860440" s="90"/>
    </row>
    <row r="860441" spans="68:68" customFormat="1">
      <c r="BP860441" s="90"/>
    </row>
    <row r="860442" spans="68:68" customFormat="1">
      <c r="BP860442" s="90"/>
    </row>
    <row r="860443" spans="68:68" customFormat="1">
      <c r="BP860443" s="90"/>
    </row>
    <row r="860444" spans="68:68" customFormat="1">
      <c r="BP860444" s="90"/>
    </row>
    <row r="860445" spans="68:68" customFormat="1">
      <c r="BP860445" s="90"/>
    </row>
    <row r="860446" spans="68:68" customFormat="1">
      <c r="BP860446" s="90"/>
    </row>
    <row r="860447" spans="68:68" customFormat="1">
      <c r="BP860447" s="90"/>
    </row>
    <row r="860448" spans="68:68" customFormat="1">
      <c r="BP860448" s="90"/>
    </row>
    <row r="860449" spans="68:68" customFormat="1">
      <c r="BP860449" s="90"/>
    </row>
    <row r="860450" spans="68:68" customFormat="1">
      <c r="BP860450" s="90"/>
    </row>
    <row r="860451" spans="68:68" customFormat="1">
      <c r="BP860451" s="90"/>
    </row>
    <row r="860452" spans="68:68" customFormat="1">
      <c r="BP860452" s="90"/>
    </row>
    <row r="860453" spans="68:68" customFormat="1">
      <c r="BP860453" s="90"/>
    </row>
    <row r="860454" spans="68:68" customFormat="1">
      <c r="BP860454" s="90"/>
    </row>
    <row r="860455" spans="68:68" customFormat="1">
      <c r="BP860455" s="90"/>
    </row>
    <row r="860456" spans="68:68" customFormat="1">
      <c r="BP860456" s="90"/>
    </row>
    <row r="860457" spans="68:68" customFormat="1">
      <c r="BP860457" s="90"/>
    </row>
    <row r="860458" spans="68:68" customFormat="1">
      <c r="BP860458" s="90"/>
    </row>
    <row r="860459" spans="68:68" customFormat="1">
      <c r="BP860459" s="90"/>
    </row>
    <row r="860460" spans="68:68" customFormat="1">
      <c r="BP860460" s="90"/>
    </row>
    <row r="860461" spans="68:68" customFormat="1">
      <c r="BP860461" s="90"/>
    </row>
    <row r="860462" spans="68:68" customFormat="1">
      <c r="BP860462" s="90"/>
    </row>
    <row r="860463" spans="68:68" customFormat="1">
      <c r="BP860463" s="90"/>
    </row>
    <row r="860464" spans="68:68" customFormat="1">
      <c r="BP860464" s="90"/>
    </row>
    <row r="860465" spans="68:68" customFormat="1">
      <c r="BP860465" s="90"/>
    </row>
    <row r="860466" spans="68:68" customFormat="1">
      <c r="BP860466" s="90"/>
    </row>
    <row r="860467" spans="68:68" customFormat="1">
      <c r="BP860467" s="90"/>
    </row>
    <row r="860468" spans="68:68" customFormat="1">
      <c r="BP860468" s="90"/>
    </row>
    <row r="860469" spans="68:68" customFormat="1">
      <c r="BP860469" s="90"/>
    </row>
    <row r="860470" spans="68:68" customFormat="1">
      <c r="BP860470" s="90"/>
    </row>
    <row r="860471" spans="68:68" customFormat="1">
      <c r="BP860471" s="90"/>
    </row>
    <row r="860472" spans="68:68" customFormat="1">
      <c r="BP860472" s="90"/>
    </row>
    <row r="860473" spans="68:68" customFormat="1">
      <c r="BP860473" s="90"/>
    </row>
    <row r="860474" spans="68:68" customFormat="1">
      <c r="BP860474" s="90"/>
    </row>
    <row r="860475" spans="68:68" customFormat="1">
      <c r="BP860475" s="90"/>
    </row>
    <row r="860476" spans="68:68" customFormat="1">
      <c r="BP860476" s="90"/>
    </row>
    <row r="860477" spans="68:68" customFormat="1">
      <c r="BP860477" s="90"/>
    </row>
    <row r="860478" spans="68:68" customFormat="1">
      <c r="BP860478" s="90"/>
    </row>
    <row r="860479" spans="68:68" customFormat="1">
      <c r="BP860479" s="90"/>
    </row>
    <row r="860480" spans="68:68" customFormat="1">
      <c r="BP860480" s="90"/>
    </row>
    <row r="860481" spans="68:68" customFormat="1">
      <c r="BP860481" s="90"/>
    </row>
    <row r="860482" spans="68:68" customFormat="1">
      <c r="BP860482" s="90"/>
    </row>
    <row r="860483" spans="68:68" customFormat="1">
      <c r="BP860483" s="90"/>
    </row>
    <row r="860484" spans="68:68" customFormat="1">
      <c r="BP860484" s="90"/>
    </row>
    <row r="860485" spans="68:68" customFormat="1">
      <c r="BP860485" s="90"/>
    </row>
    <row r="860486" spans="68:68" customFormat="1">
      <c r="BP860486" s="90"/>
    </row>
    <row r="860487" spans="68:68" customFormat="1">
      <c r="BP860487" s="90"/>
    </row>
    <row r="860488" spans="68:68" customFormat="1">
      <c r="BP860488" s="90"/>
    </row>
    <row r="860489" spans="68:68" customFormat="1">
      <c r="BP860489" s="90"/>
    </row>
    <row r="860490" spans="68:68" customFormat="1">
      <c r="BP860490" s="90"/>
    </row>
    <row r="860491" spans="68:68" customFormat="1">
      <c r="BP860491" s="90"/>
    </row>
    <row r="860492" spans="68:68" customFormat="1">
      <c r="BP860492" s="90"/>
    </row>
    <row r="860493" spans="68:68" customFormat="1">
      <c r="BP860493" s="90"/>
    </row>
    <row r="860494" spans="68:68" customFormat="1">
      <c r="BP860494" s="90"/>
    </row>
    <row r="860495" spans="68:68" customFormat="1">
      <c r="BP860495" s="90"/>
    </row>
    <row r="860496" spans="68:68" customFormat="1">
      <c r="BP860496" s="90"/>
    </row>
    <row r="860497" spans="68:68" customFormat="1">
      <c r="BP860497" s="90"/>
    </row>
    <row r="860498" spans="68:68" customFormat="1">
      <c r="BP860498" s="90"/>
    </row>
    <row r="860499" spans="68:68" customFormat="1">
      <c r="BP860499" s="90"/>
    </row>
    <row r="860500" spans="68:68" customFormat="1">
      <c r="BP860500" s="90"/>
    </row>
    <row r="860501" spans="68:68" customFormat="1">
      <c r="BP860501" s="90"/>
    </row>
    <row r="860502" spans="68:68" customFormat="1">
      <c r="BP860502" s="90"/>
    </row>
    <row r="860503" spans="68:68" customFormat="1">
      <c r="BP860503" s="90"/>
    </row>
    <row r="860504" spans="68:68" customFormat="1">
      <c r="BP860504" s="90"/>
    </row>
    <row r="860505" spans="68:68" customFormat="1">
      <c r="BP860505" s="90"/>
    </row>
    <row r="860506" spans="68:68" customFormat="1">
      <c r="BP860506" s="90"/>
    </row>
    <row r="860507" spans="68:68" customFormat="1">
      <c r="BP860507" s="90"/>
    </row>
    <row r="860508" spans="68:68" customFormat="1">
      <c r="BP860508" s="90"/>
    </row>
    <row r="860509" spans="68:68" customFormat="1">
      <c r="BP860509" s="90"/>
    </row>
    <row r="860510" spans="68:68" customFormat="1">
      <c r="BP860510" s="90"/>
    </row>
    <row r="860511" spans="68:68" customFormat="1">
      <c r="BP860511" s="90"/>
    </row>
    <row r="860512" spans="68:68" customFormat="1">
      <c r="BP860512" s="90"/>
    </row>
    <row r="860513" spans="68:68" customFormat="1">
      <c r="BP860513" s="90"/>
    </row>
    <row r="860514" spans="68:68" customFormat="1">
      <c r="BP860514" s="90"/>
    </row>
    <row r="860515" spans="68:68" customFormat="1">
      <c r="BP860515" s="90"/>
    </row>
    <row r="860516" spans="68:68" customFormat="1">
      <c r="BP860516" s="90"/>
    </row>
    <row r="860517" spans="68:68" customFormat="1">
      <c r="BP860517" s="90"/>
    </row>
    <row r="860518" spans="68:68" customFormat="1">
      <c r="BP860518" s="90"/>
    </row>
    <row r="860519" spans="68:68" customFormat="1">
      <c r="BP860519" s="90"/>
    </row>
    <row r="860520" spans="68:68" customFormat="1">
      <c r="BP860520" s="90"/>
    </row>
    <row r="860521" spans="68:68" customFormat="1">
      <c r="BP860521" s="90"/>
    </row>
    <row r="860522" spans="68:68" customFormat="1">
      <c r="BP860522" s="90"/>
    </row>
    <row r="860523" spans="68:68" customFormat="1">
      <c r="BP860523" s="90"/>
    </row>
    <row r="860524" spans="68:68" customFormat="1">
      <c r="BP860524" s="90"/>
    </row>
    <row r="860525" spans="68:68" customFormat="1">
      <c r="BP860525" s="90"/>
    </row>
    <row r="860526" spans="68:68" customFormat="1">
      <c r="BP860526" s="90"/>
    </row>
    <row r="860527" spans="68:68" customFormat="1">
      <c r="BP860527" s="90"/>
    </row>
    <row r="860528" spans="68:68" customFormat="1">
      <c r="BP860528" s="90"/>
    </row>
    <row r="860529" spans="68:68" customFormat="1">
      <c r="BP860529" s="90"/>
    </row>
    <row r="860530" spans="68:68" customFormat="1">
      <c r="BP860530" s="90"/>
    </row>
    <row r="860531" spans="68:68" customFormat="1">
      <c r="BP860531" s="90"/>
    </row>
    <row r="860532" spans="68:68" customFormat="1">
      <c r="BP860532" s="90"/>
    </row>
    <row r="860533" spans="68:68" customFormat="1">
      <c r="BP860533" s="90"/>
    </row>
    <row r="860534" spans="68:68" customFormat="1">
      <c r="BP860534" s="90"/>
    </row>
    <row r="860535" spans="68:68" customFormat="1">
      <c r="BP860535" s="90"/>
    </row>
    <row r="860536" spans="68:68" customFormat="1">
      <c r="BP860536" s="90"/>
    </row>
    <row r="860537" spans="68:68" customFormat="1">
      <c r="BP860537" s="90"/>
    </row>
    <row r="860538" spans="68:68" customFormat="1">
      <c r="BP860538" s="90"/>
    </row>
    <row r="860539" spans="68:68" customFormat="1">
      <c r="BP860539" s="90"/>
    </row>
    <row r="860540" spans="68:68" customFormat="1">
      <c r="BP860540" s="90"/>
    </row>
    <row r="860541" spans="68:68" customFormat="1">
      <c r="BP860541" s="90"/>
    </row>
    <row r="860542" spans="68:68" customFormat="1">
      <c r="BP860542" s="90"/>
    </row>
    <row r="860543" spans="68:68" customFormat="1">
      <c r="BP860543" s="90"/>
    </row>
    <row r="860544" spans="68:68" customFormat="1">
      <c r="BP860544" s="90"/>
    </row>
    <row r="860545" spans="68:68" customFormat="1">
      <c r="BP860545" s="90"/>
    </row>
    <row r="860546" spans="68:68" customFormat="1">
      <c r="BP860546" s="90"/>
    </row>
    <row r="860547" spans="68:68" customFormat="1">
      <c r="BP860547" s="90"/>
    </row>
    <row r="860548" spans="68:68" customFormat="1">
      <c r="BP860548" s="90"/>
    </row>
    <row r="860549" spans="68:68" customFormat="1">
      <c r="BP860549" s="90"/>
    </row>
    <row r="860550" spans="68:68" customFormat="1">
      <c r="BP860550" s="90"/>
    </row>
    <row r="860551" spans="68:68" customFormat="1">
      <c r="BP860551" s="90"/>
    </row>
    <row r="860552" spans="68:68" customFormat="1">
      <c r="BP860552" s="90"/>
    </row>
    <row r="860553" spans="68:68" customFormat="1">
      <c r="BP860553" s="90"/>
    </row>
    <row r="860554" spans="68:68" customFormat="1">
      <c r="BP860554" s="90"/>
    </row>
    <row r="860555" spans="68:68" customFormat="1">
      <c r="BP860555" s="90"/>
    </row>
    <row r="860556" spans="68:68" customFormat="1">
      <c r="BP860556" s="90"/>
    </row>
    <row r="860557" spans="68:68" customFormat="1">
      <c r="BP860557" s="90"/>
    </row>
    <row r="860558" spans="68:68" customFormat="1">
      <c r="BP860558" s="90"/>
    </row>
    <row r="860559" spans="68:68" customFormat="1">
      <c r="BP860559" s="90"/>
    </row>
    <row r="860560" spans="68:68" customFormat="1">
      <c r="BP860560" s="90"/>
    </row>
    <row r="860561" spans="68:68" customFormat="1">
      <c r="BP860561" s="90"/>
    </row>
    <row r="860562" spans="68:68" customFormat="1">
      <c r="BP860562" s="90"/>
    </row>
    <row r="860563" spans="68:68" customFormat="1">
      <c r="BP860563" s="90"/>
    </row>
    <row r="860564" spans="68:68" customFormat="1">
      <c r="BP860564" s="90"/>
    </row>
    <row r="860565" spans="68:68" customFormat="1">
      <c r="BP860565" s="90"/>
    </row>
    <row r="860566" spans="68:68" customFormat="1">
      <c r="BP860566" s="90"/>
    </row>
    <row r="860567" spans="68:68" customFormat="1">
      <c r="BP860567" s="90"/>
    </row>
    <row r="860568" spans="68:68" customFormat="1">
      <c r="BP860568" s="90"/>
    </row>
    <row r="860569" spans="68:68" customFormat="1">
      <c r="BP860569" s="90"/>
    </row>
    <row r="860570" spans="68:68" customFormat="1">
      <c r="BP860570" s="90"/>
    </row>
    <row r="860571" spans="68:68" customFormat="1">
      <c r="BP860571" s="90"/>
    </row>
    <row r="860572" spans="68:68" customFormat="1">
      <c r="BP860572" s="90"/>
    </row>
    <row r="860573" spans="68:68" customFormat="1">
      <c r="BP860573" s="90"/>
    </row>
    <row r="860574" spans="68:68" customFormat="1">
      <c r="BP860574" s="90"/>
    </row>
    <row r="860575" spans="68:68" customFormat="1">
      <c r="BP860575" s="90"/>
    </row>
    <row r="860576" spans="68:68" customFormat="1">
      <c r="BP860576" s="90"/>
    </row>
    <row r="860577" spans="68:68" customFormat="1">
      <c r="BP860577" s="90"/>
    </row>
    <row r="860578" spans="68:68" customFormat="1">
      <c r="BP860578" s="90"/>
    </row>
    <row r="860579" spans="68:68" customFormat="1">
      <c r="BP860579" s="90"/>
    </row>
    <row r="860580" spans="68:68" customFormat="1">
      <c r="BP860580" s="90"/>
    </row>
    <row r="860581" spans="68:68" customFormat="1">
      <c r="BP860581" s="90"/>
    </row>
    <row r="860582" spans="68:68" customFormat="1">
      <c r="BP860582" s="90"/>
    </row>
    <row r="860583" spans="68:68" customFormat="1">
      <c r="BP860583" s="90"/>
    </row>
    <row r="860584" spans="68:68" customFormat="1">
      <c r="BP860584" s="90"/>
    </row>
    <row r="860585" spans="68:68" customFormat="1">
      <c r="BP860585" s="90"/>
    </row>
    <row r="860586" spans="68:68" customFormat="1">
      <c r="BP860586" s="90"/>
    </row>
    <row r="860587" spans="68:68" customFormat="1">
      <c r="BP860587" s="90"/>
    </row>
    <row r="860588" spans="68:68" customFormat="1">
      <c r="BP860588" s="90"/>
    </row>
    <row r="860589" spans="68:68" customFormat="1">
      <c r="BP860589" s="90"/>
    </row>
    <row r="860590" spans="68:68" customFormat="1">
      <c r="BP860590" s="90"/>
    </row>
    <row r="860591" spans="68:68" customFormat="1">
      <c r="BP860591" s="90"/>
    </row>
    <row r="860592" spans="68:68" customFormat="1">
      <c r="BP860592" s="90"/>
    </row>
    <row r="860593" spans="68:68" customFormat="1">
      <c r="BP860593" s="90"/>
    </row>
    <row r="860594" spans="68:68" customFormat="1">
      <c r="BP860594" s="90"/>
    </row>
    <row r="860595" spans="68:68" customFormat="1">
      <c r="BP860595" s="90"/>
    </row>
    <row r="860596" spans="68:68" customFormat="1">
      <c r="BP860596" s="90"/>
    </row>
    <row r="860597" spans="68:68" customFormat="1">
      <c r="BP860597" s="90"/>
    </row>
    <row r="860598" spans="68:68" customFormat="1">
      <c r="BP860598" s="90"/>
    </row>
    <row r="860599" spans="68:68" customFormat="1">
      <c r="BP860599" s="90"/>
    </row>
    <row r="860600" spans="68:68" customFormat="1">
      <c r="BP860600" s="90"/>
    </row>
    <row r="860601" spans="68:68" customFormat="1">
      <c r="BP860601" s="90"/>
    </row>
    <row r="860602" spans="68:68" customFormat="1">
      <c r="BP860602" s="90"/>
    </row>
    <row r="860603" spans="68:68" customFormat="1">
      <c r="BP860603" s="90"/>
    </row>
    <row r="860604" spans="68:68" customFormat="1">
      <c r="BP860604" s="90"/>
    </row>
    <row r="860605" spans="68:68" customFormat="1">
      <c r="BP860605" s="90"/>
    </row>
    <row r="860606" spans="68:68" customFormat="1">
      <c r="BP860606" s="90"/>
    </row>
    <row r="860607" spans="68:68" customFormat="1">
      <c r="BP860607" s="90"/>
    </row>
    <row r="860608" spans="68:68" customFormat="1">
      <c r="BP860608" s="90"/>
    </row>
    <row r="860609" spans="68:68" customFormat="1">
      <c r="BP860609" s="90"/>
    </row>
    <row r="860610" spans="68:68" customFormat="1">
      <c r="BP860610" s="90"/>
    </row>
    <row r="860611" spans="68:68" customFormat="1">
      <c r="BP860611" s="90"/>
    </row>
    <row r="860612" spans="68:68" customFormat="1">
      <c r="BP860612" s="90"/>
    </row>
    <row r="860613" spans="68:68" customFormat="1">
      <c r="BP860613" s="90"/>
    </row>
    <row r="860614" spans="68:68" customFormat="1">
      <c r="BP860614" s="90"/>
    </row>
    <row r="860615" spans="68:68" customFormat="1">
      <c r="BP860615" s="90"/>
    </row>
    <row r="860616" spans="68:68" customFormat="1">
      <c r="BP860616" s="90"/>
    </row>
    <row r="860617" spans="68:68" customFormat="1">
      <c r="BP860617" s="90"/>
    </row>
    <row r="860618" spans="68:68" customFormat="1">
      <c r="BP860618" s="90"/>
    </row>
    <row r="860619" spans="68:68" customFormat="1">
      <c r="BP860619" s="90"/>
    </row>
    <row r="860620" spans="68:68" customFormat="1">
      <c r="BP860620" s="90"/>
    </row>
    <row r="860621" spans="68:68" customFormat="1">
      <c r="BP860621" s="90"/>
    </row>
    <row r="860622" spans="68:68" customFormat="1">
      <c r="BP860622" s="90"/>
    </row>
    <row r="860623" spans="68:68" customFormat="1">
      <c r="BP860623" s="90"/>
    </row>
    <row r="860624" spans="68:68" customFormat="1">
      <c r="BP860624" s="90"/>
    </row>
    <row r="860625" spans="68:68" customFormat="1">
      <c r="BP860625" s="90"/>
    </row>
    <row r="860626" spans="68:68" customFormat="1">
      <c r="BP860626" s="90"/>
    </row>
    <row r="860627" spans="68:68" customFormat="1">
      <c r="BP860627" s="90"/>
    </row>
    <row r="860628" spans="68:68" customFormat="1">
      <c r="BP860628" s="90"/>
    </row>
    <row r="860629" spans="68:68" customFormat="1">
      <c r="BP860629" s="90"/>
    </row>
    <row r="860630" spans="68:68" customFormat="1">
      <c r="BP860630" s="90"/>
    </row>
    <row r="860631" spans="68:68" customFormat="1">
      <c r="BP860631" s="90"/>
    </row>
    <row r="860632" spans="68:68" customFormat="1">
      <c r="BP860632" s="90"/>
    </row>
    <row r="860633" spans="68:68" customFormat="1">
      <c r="BP860633" s="90"/>
    </row>
    <row r="860634" spans="68:68" customFormat="1">
      <c r="BP860634" s="90"/>
    </row>
    <row r="860635" spans="68:68" customFormat="1">
      <c r="BP860635" s="90"/>
    </row>
    <row r="860636" spans="68:68" customFormat="1">
      <c r="BP860636" s="90"/>
    </row>
    <row r="860637" spans="68:68" customFormat="1">
      <c r="BP860637" s="90"/>
    </row>
    <row r="860638" spans="68:68" customFormat="1">
      <c r="BP860638" s="90"/>
    </row>
    <row r="860639" spans="68:68" customFormat="1">
      <c r="BP860639" s="90"/>
    </row>
    <row r="860640" spans="68:68" customFormat="1">
      <c r="BP860640" s="90"/>
    </row>
    <row r="860641" spans="68:68" customFormat="1">
      <c r="BP860641" s="90"/>
    </row>
    <row r="860642" spans="68:68" customFormat="1">
      <c r="BP860642" s="90"/>
    </row>
    <row r="860643" spans="68:68" customFormat="1">
      <c r="BP860643" s="90"/>
    </row>
    <row r="860644" spans="68:68" customFormat="1">
      <c r="BP860644" s="90"/>
    </row>
    <row r="860645" spans="68:68" customFormat="1">
      <c r="BP860645" s="90"/>
    </row>
    <row r="860646" spans="68:68" customFormat="1">
      <c r="BP860646" s="90"/>
    </row>
    <row r="860647" spans="68:68" customFormat="1">
      <c r="BP860647" s="90"/>
    </row>
    <row r="860648" spans="68:68" customFormat="1">
      <c r="BP860648" s="90"/>
    </row>
    <row r="860649" spans="68:68" customFormat="1">
      <c r="BP860649" s="90"/>
    </row>
    <row r="860650" spans="68:68" customFormat="1">
      <c r="BP860650" s="90"/>
    </row>
    <row r="860651" spans="68:68" customFormat="1">
      <c r="BP860651" s="90"/>
    </row>
    <row r="860652" spans="68:68" customFormat="1">
      <c r="BP860652" s="90"/>
    </row>
    <row r="860653" spans="68:68" customFormat="1">
      <c r="BP860653" s="90"/>
    </row>
    <row r="860654" spans="68:68" customFormat="1">
      <c r="BP860654" s="90"/>
    </row>
    <row r="860655" spans="68:68" customFormat="1">
      <c r="BP860655" s="90"/>
    </row>
    <row r="860656" spans="68:68" customFormat="1">
      <c r="BP860656" s="90"/>
    </row>
    <row r="860657" spans="68:68" customFormat="1">
      <c r="BP860657" s="90"/>
    </row>
    <row r="860658" spans="68:68" customFormat="1">
      <c r="BP860658" s="90"/>
    </row>
    <row r="860659" spans="68:68" customFormat="1">
      <c r="BP860659" s="90"/>
    </row>
    <row r="860660" spans="68:68" customFormat="1">
      <c r="BP860660" s="90"/>
    </row>
    <row r="860661" spans="68:68" customFormat="1">
      <c r="BP860661" s="90"/>
    </row>
    <row r="860662" spans="68:68" customFormat="1">
      <c r="BP860662" s="90"/>
    </row>
    <row r="860663" spans="68:68" customFormat="1">
      <c r="BP860663" s="90"/>
    </row>
    <row r="860664" spans="68:68" customFormat="1">
      <c r="BP860664" s="90"/>
    </row>
    <row r="860665" spans="68:68" customFormat="1">
      <c r="BP860665" s="90"/>
    </row>
    <row r="860666" spans="68:68" customFormat="1">
      <c r="BP860666" s="90"/>
    </row>
    <row r="860667" spans="68:68" customFormat="1">
      <c r="BP860667" s="90"/>
    </row>
    <row r="860668" spans="68:68" customFormat="1">
      <c r="BP860668" s="90"/>
    </row>
    <row r="860669" spans="68:68" customFormat="1">
      <c r="BP860669" s="90"/>
    </row>
    <row r="860670" spans="68:68" customFormat="1">
      <c r="BP860670" s="90"/>
    </row>
    <row r="860671" spans="68:68" customFormat="1">
      <c r="BP860671" s="90"/>
    </row>
    <row r="860672" spans="68:68" customFormat="1">
      <c r="BP860672" s="90"/>
    </row>
    <row r="860673" spans="68:68" customFormat="1">
      <c r="BP860673" s="90"/>
    </row>
    <row r="860674" spans="68:68" customFormat="1">
      <c r="BP860674" s="90"/>
    </row>
    <row r="860675" spans="68:68" customFormat="1">
      <c r="BP860675" s="90"/>
    </row>
    <row r="860676" spans="68:68" customFormat="1">
      <c r="BP860676" s="90"/>
    </row>
    <row r="860677" spans="68:68" customFormat="1">
      <c r="BP860677" s="90"/>
    </row>
    <row r="860678" spans="68:68" customFormat="1">
      <c r="BP860678" s="90"/>
    </row>
    <row r="860679" spans="68:68" customFormat="1">
      <c r="BP860679" s="90"/>
    </row>
    <row r="860680" spans="68:68" customFormat="1">
      <c r="BP860680" s="90"/>
    </row>
    <row r="860681" spans="68:68" customFormat="1">
      <c r="BP860681" s="90"/>
    </row>
    <row r="860682" spans="68:68" customFormat="1">
      <c r="BP860682" s="90"/>
    </row>
    <row r="860683" spans="68:68" customFormat="1">
      <c r="BP860683" s="90"/>
    </row>
    <row r="860684" spans="68:68" customFormat="1">
      <c r="BP860684" s="90"/>
    </row>
    <row r="860685" spans="68:68" customFormat="1">
      <c r="BP860685" s="90"/>
    </row>
    <row r="860686" spans="68:68" customFormat="1">
      <c r="BP860686" s="90"/>
    </row>
    <row r="860687" spans="68:68" customFormat="1">
      <c r="BP860687" s="90"/>
    </row>
    <row r="860688" spans="68:68" customFormat="1">
      <c r="BP860688" s="90"/>
    </row>
    <row r="860689" spans="68:68" customFormat="1">
      <c r="BP860689" s="90"/>
    </row>
    <row r="860690" spans="68:68" customFormat="1">
      <c r="BP860690" s="90"/>
    </row>
    <row r="860691" spans="68:68" customFormat="1">
      <c r="BP860691" s="90"/>
    </row>
    <row r="860692" spans="68:68" customFormat="1">
      <c r="BP860692" s="90"/>
    </row>
    <row r="860693" spans="68:68" customFormat="1">
      <c r="BP860693" s="90"/>
    </row>
    <row r="860694" spans="68:68" customFormat="1">
      <c r="BP860694" s="90"/>
    </row>
    <row r="860695" spans="68:68" customFormat="1">
      <c r="BP860695" s="90"/>
    </row>
    <row r="860696" spans="68:68" customFormat="1">
      <c r="BP860696" s="90"/>
    </row>
    <row r="860697" spans="68:68" customFormat="1">
      <c r="BP860697" s="90"/>
    </row>
    <row r="860698" spans="68:68" customFormat="1">
      <c r="BP860698" s="90"/>
    </row>
    <row r="860699" spans="68:68" customFormat="1">
      <c r="BP860699" s="90"/>
    </row>
    <row r="860700" spans="68:68" customFormat="1">
      <c r="BP860700" s="90"/>
    </row>
    <row r="860701" spans="68:68" customFormat="1">
      <c r="BP860701" s="90"/>
    </row>
    <row r="860702" spans="68:68" customFormat="1">
      <c r="BP860702" s="90"/>
    </row>
    <row r="860703" spans="68:68" customFormat="1">
      <c r="BP860703" s="90"/>
    </row>
    <row r="860704" spans="68:68" customFormat="1">
      <c r="BP860704" s="90"/>
    </row>
    <row r="860705" spans="68:68" customFormat="1">
      <c r="BP860705" s="90"/>
    </row>
    <row r="860706" spans="68:68" customFormat="1">
      <c r="BP860706" s="90"/>
    </row>
    <row r="860707" spans="68:68" customFormat="1">
      <c r="BP860707" s="90"/>
    </row>
    <row r="860708" spans="68:68" customFormat="1">
      <c r="BP860708" s="90"/>
    </row>
    <row r="860709" spans="68:68" customFormat="1">
      <c r="BP860709" s="90"/>
    </row>
    <row r="860710" spans="68:68" customFormat="1">
      <c r="BP860710" s="90"/>
    </row>
    <row r="860711" spans="68:68" customFormat="1">
      <c r="BP860711" s="90"/>
    </row>
    <row r="860712" spans="68:68" customFormat="1">
      <c r="BP860712" s="90"/>
    </row>
    <row r="860713" spans="68:68" customFormat="1">
      <c r="BP860713" s="90"/>
    </row>
    <row r="860714" spans="68:68" customFormat="1">
      <c r="BP860714" s="90"/>
    </row>
    <row r="860715" spans="68:68" customFormat="1">
      <c r="BP860715" s="90"/>
    </row>
    <row r="860716" spans="68:68" customFormat="1">
      <c r="BP860716" s="90"/>
    </row>
    <row r="860717" spans="68:68" customFormat="1">
      <c r="BP860717" s="90"/>
    </row>
    <row r="860718" spans="68:68" customFormat="1">
      <c r="BP860718" s="90"/>
    </row>
    <row r="860719" spans="68:68" customFormat="1">
      <c r="BP860719" s="90"/>
    </row>
    <row r="860720" spans="68:68" customFormat="1">
      <c r="BP860720" s="90"/>
    </row>
    <row r="860721" spans="68:68" customFormat="1">
      <c r="BP860721" s="90"/>
    </row>
    <row r="860722" spans="68:68" customFormat="1">
      <c r="BP860722" s="90"/>
    </row>
    <row r="860723" spans="68:68" customFormat="1">
      <c r="BP860723" s="90"/>
    </row>
    <row r="860724" spans="68:68" customFormat="1">
      <c r="BP860724" s="90"/>
    </row>
    <row r="860725" spans="68:68" customFormat="1">
      <c r="BP860725" s="90"/>
    </row>
    <row r="860726" spans="68:68" customFormat="1">
      <c r="BP860726" s="90"/>
    </row>
    <row r="860727" spans="68:68" customFormat="1">
      <c r="BP860727" s="90"/>
    </row>
    <row r="860728" spans="68:68" customFormat="1">
      <c r="BP860728" s="90"/>
    </row>
    <row r="860729" spans="68:68" customFormat="1">
      <c r="BP860729" s="90"/>
    </row>
    <row r="860730" spans="68:68" customFormat="1">
      <c r="BP860730" s="90"/>
    </row>
    <row r="860731" spans="68:68" customFormat="1">
      <c r="BP860731" s="90"/>
    </row>
    <row r="860732" spans="68:68" customFormat="1">
      <c r="BP860732" s="90"/>
    </row>
    <row r="860733" spans="68:68" customFormat="1">
      <c r="BP860733" s="90"/>
    </row>
    <row r="860734" spans="68:68" customFormat="1">
      <c r="BP860734" s="90"/>
    </row>
    <row r="860735" spans="68:68" customFormat="1">
      <c r="BP860735" s="90"/>
    </row>
    <row r="860736" spans="68:68" customFormat="1">
      <c r="BP860736" s="90"/>
    </row>
    <row r="860737" spans="68:68" customFormat="1">
      <c r="BP860737" s="90"/>
    </row>
    <row r="860738" spans="68:68" customFormat="1">
      <c r="BP860738" s="90"/>
    </row>
    <row r="860739" spans="68:68" customFormat="1">
      <c r="BP860739" s="90"/>
    </row>
    <row r="860740" spans="68:68" customFormat="1">
      <c r="BP860740" s="90"/>
    </row>
    <row r="860741" spans="68:68" customFormat="1">
      <c r="BP860741" s="90"/>
    </row>
    <row r="860742" spans="68:68" customFormat="1">
      <c r="BP860742" s="90"/>
    </row>
    <row r="860743" spans="68:68" customFormat="1">
      <c r="BP860743" s="90"/>
    </row>
    <row r="860744" spans="68:68" customFormat="1">
      <c r="BP860744" s="90"/>
    </row>
    <row r="860745" spans="68:68" customFormat="1">
      <c r="BP860745" s="90"/>
    </row>
    <row r="860746" spans="68:68" customFormat="1">
      <c r="BP860746" s="90"/>
    </row>
    <row r="860747" spans="68:68" customFormat="1">
      <c r="BP860747" s="90"/>
    </row>
    <row r="860748" spans="68:68" customFormat="1">
      <c r="BP860748" s="90"/>
    </row>
    <row r="860749" spans="68:68" customFormat="1">
      <c r="BP860749" s="90"/>
    </row>
    <row r="860750" spans="68:68" customFormat="1">
      <c r="BP860750" s="90"/>
    </row>
    <row r="860751" spans="68:68" customFormat="1">
      <c r="BP860751" s="90"/>
    </row>
    <row r="860752" spans="68:68" customFormat="1">
      <c r="BP860752" s="90"/>
    </row>
    <row r="860753" spans="68:68" customFormat="1">
      <c r="BP860753" s="90"/>
    </row>
    <row r="860754" spans="68:68" customFormat="1">
      <c r="BP860754" s="90"/>
    </row>
    <row r="860755" spans="68:68" customFormat="1">
      <c r="BP860755" s="90"/>
    </row>
    <row r="860756" spans="68:68" customFormat="1">
      <c r="BP860756" s="90"/>
    </row>
    <row r="860757" spans="68:68" customFormat="1">
      <c r="BP860757" s="90"/>
    </row>
    <row r="860758" spans="68:68" customFormat="1">
      <c r="BP860758" s="90"/>
    </row>
    <row r="860759" spans="68:68" customFormat="1">
      <c r="BP860759" s="90"/>
    </row>
    <row r="860760" spans="68:68" customFormat="1">
      <c r="BP860760" s="90"/>
    </row>
    <row r="860761" spans="68:68" customFormat="1">
      <c r="BP860761" s="90"/>
    </row>
    <row r="860762" spans="68:68" customFormat="1">
      <c r="BP860762" s="90"/>
    </row>
    <row r="860763" spans="68:68" customFormat="1">
      <c r="BP860763" s="90"/>
    </row>
    <row r="860764" spans="68:68" customFormat="1">
      <c r="BP860764" s="90"/>
    </row>
    <row r="860765" spans="68:68" customFormat="1">
      <c r="BP860765" s="90"/>
    </row>
    <row r="860766" spans="68:68" customFormat="1">
      <c r="BP860766" s="90"/>
    </row>
    <row r="860767" spans="68:68" customFormat="1">
      <c r="BP860767" s="90"/>
    </row>
    <row r="860768" spans="68:68" customFormat="1">
      <c r="BP860768" s="90"/>
    </row>
    <row r="860769" spans="68:68" customFormat="1">
      <c r="BP860769" s="90"/>
    </row>
    <row r="860770" spans="68:68" customFormat="1">
      <c r="BP860770" s="90"/>
    </row>
    <row r="860771" spans="68:68" customFormat="1">
      <c r="BP860771" s="90"/>
    </row>
    <row r="860772" spans="68:68" customFormat="1">
      <c r="BP860772" s="90"/>
    </row>
    <row r="860773" spans="68:68" customFormat="1">
      <c r="BP860773" s="90"/>
    </row>
    <row r="860774" spans="68:68" customFormat="1">
      <c r="BP860774" s="90"/>
    </row>
    <row r="860775" spans="68:68" customFormat="1">
      <c r="BP860775" s="90"/>
    </row>
    <row r="860776" spans="68:68" customFormat="1">
      <c r="BP860776" s="90"/>
    </row>
    <row r="860777" spans="68:68" customFormat="1">
      <c r="BP860777" s="90"/>
    </row>
    <row r="860778" spans="68:68" customFormat="1">
      <c r="BP860778" s="90"/>
    </row>
    <row r="860779" spans="68:68" customFormat="1">
      <c r="BP860779" s="90"/>
    </row>
    <row r="860780" spans="68:68" customFormat="1">
      <c r="BP860780" s="90"/>
    </row>
    <row r="860781" spans="68:68" customFormat="1">
      <c r="BP860781" s="90"/>
    </row>
    <row r="860782" spans="68:68" customFormat="1">
      <c r="BP860782" s="90"/>
    </row>
    <row r="860783" spans="68:68" customFormat="1">
      <c r="BP860783" s="90"/>
    </row>
    <row r="860784" spans="68:68" customFormat="1">
      <c r="BP860784" s="90"/>
    </row>
    <row r="860785" spans="68:68" customFormat="1">
      <c r="BP860785" s="90"/>
    </row>
    <row r="860786" spans="68:68" customFormat="1">
      <c r="BP860786" s="90"/>
    </row>
    <row r="860787" spans="68:68" customFormat="1">
      <c r="BP860787" s="90"/>
    </row>
    <row r="860788" spans="68:68" customFormat="1">
      <c r="BP860788" s="90"/>
    </row>
    <row r="860789" spans="68:68" customFormat="1">
      <c r="BP860789" s="90"/>
    </row>
    <row r="860790" spans="68:68" customFormat="1">
      <c r="BP860790" s="90"/>
    </row>
    <row r="860791" spans="68:68" customFormat="1">
      <c r="BP860791" s="90"/>
    </row>
    <row r="860792" spans="68:68" customFormat="1">
      <c r="BP860792" s="90"/>
    </row>
    <row r="860793" spans="68:68" customFormat="1">
      <c r="BP860793" s="90"/>
    </row>
    <row r="860794" spans="68:68" customFormat="1">
      <c r="BP860794" s="90"/>
    </row>
    <row r="860795" spans="68:68" customFormat="1">
      <c r="BP860795" s="90"/>
    </row>
    <row r="860796" spans="68:68" customFormat="1">
      <c r="BP860796" s="90"/>
    </row>
    <row r="860797" spans="68:68" customFormat="1">
      <c r="BP860797" s="90"/>
    </row>
    <row r="860798" spans="68:68" customFormat="1">
      <c r="BP860798" s="90"/>
    </row>
    <row r="860799" spans="68:68" customFormat="1">
      <c r="BP860799" s="90"/>
    </row>
    <row r="860800" spans="68:68" customFormat="1">
      <c r="BP860800" s="90"/>
    </row>
    <row r="860801" spans="68:68" customFormat="1">
      <c r="BP860801" s="90"/>
    </row>
    <row r="860802" spans="68:68" customFormat="1">
      <c r="BP860802" s="90"/>
    </row>
    <row r="860803" spans="68:68" customFormat="1">
      <c r="BP860803" s="90"/>
    </row>
    <row r="860804" spans="68:68" customFormat="1">
      <c r="BP860804" s="90"/>
    </row>
    <row r="860805" spans="68:68" customFormat="1">
      <c r="BP860805" s="90"/>
    </row>
    <row r="860806" spans="68:68" customFormat="1">
      <c r="BP860806" s="90"/>
    </row>
    <row r="860807" spans="68:68" customFormat="1">
      <c r="BP860807" s="90"/>
    </row>
    <row r="860808" spans="68:68" customFormat="1">
      <c r="BP860808" s="90"/>
    </row>
    <row r="860809" spans="68:68" customFormat="1">
      <c r="BP860809" s="90"/>
    </row>
    <row r="860810" spans="68:68" customFormat="1">
      <c r="BP860810" s="90"/>
    </row>
    <row r="860811" spans="68:68" customFormat="1">
      <c r="BP860811" s="90"/>
    </row>
    <row r="860812" spans="68:68" customFormat="1">
      <c r="BP860812" s="90"/>
    </row>
    <row r="860813" spans="68:68" customFormat="1">
      <c r="BP860813" s="90"/>
    </row>
    <row r="860814" spans="68:68" customFormat="1">
      <c r="BP860814" s="90"/>
    </row>
    <row r="860815" spans="68:68" customFormat="1">
      <c r="BP860815" s="90"/>
    </row>
    <row r="860816" spans="68:68" customFormat="1">
      <c r="BP860816" s="90"/>
    </row>
    <row r="860817" spans="68:68" customFormat="1">
      <c r="BP860817" s="90"/>
    </row>
    <row r="860818" spans="68:68" customFormat="1">
      <c r="BP860818" s="90"/>
    </row>
    <row r="860819" spans="68:68" customFormat="1">
      <c r="BP860819" s="90"/>
    </row>
    <row r="860820" spans="68:68" customFormat="1">
      <c r="BP860820" s="90"/>
    </row>
    <row r="860821" spans="68:68" customFormat="1">
      <c r="BP860821" s="90"/>
    </row>
    <row r="860822" spans="68:68" customFormat="1">
      <c r="BP860822" s="90"/>
    </row>
    <row r="860823" spans="68:68" customFormat="1">
      <c r="BP860823" s="90"/>
    </row>
    <row r="860824" spans="68:68" customFormat="1">
      <c r="BP860824" s="90"/>
    </row>
    <row r="860825" spans="68:68" customFormat="1">
      <c r="BP860825" s="90"/>
    </row>
    <row r="860826" spans="68:68" customFormat="1">
      <c r="BP860826" s="90"/>
    </row>
    <row r="860827" spans="68:68" customFormat="1">
      <c r="BP860827" s="90"/>
    </row>
    <row r="860828" spans="68:68" customFormat="1">
      <c r="BP860828" s="90"/>
    </row>
    <row r="860829" spans="68:68" customFormat="1">
      <c r="BP860829" s="90"/>
    </row>
    <row r="860830" spans="68:68" customFormat="1">
      <c r="BP860830" s="90"/>
    </row>
    <row r="860831" spans="68:68" customFormat="1">
      <c r="BP860831" s="90"/>
    </row>
    <row r="860832" spans="68:68" customFormat="1">
      <c r="BP860832" s="90"/>
    </row>
    <row r="860833" spans="68:68" customFormat="1">
      <c r="BP860833" s="90"/>
    </row>
    <row r="860834" spans="68:68" customFormat="1">
      <c r="BP860834" s="90"/>
    </row>
    <row r="860835" spans="68:68" customFormat="1">
      <c r="BP860835" s="90"/>
    </row>
    <row r="860836" spans="68:68" customFormat="1">
      <c r="BP860836" s="90"/>
    </row>
    <row r="860837" spans="68:68" customFormat="1">
      <c r="BP860837" s="90"/>
    </row>
    <row r="860838" spans="68:68" customFormat="1">
      <c r="BP860838" s="90"/>
    </row>
    <row r="860839" spans="68:68" customFormat="1">
      <c r="BP860839" s="90"/>
    </row>
    <row r="860840" spans="68:68" customFormat="1">
      <c r="BP860840" s="90"/>
    </row>
    <row r="860841" spans="68:68" customFormat="1">
      <c r="BP860841" s="90"/>
    </row>
    <row r="860842" spans="68:68" customFormat="1">
      <c r="BP860842" s="90"/>
    </row>
    <row r="860843" spans="68:68" customFormat="1">
      <c r="BP860843" s="90"/>
    </row>
    <row r="860844" spans="68:68" customFormat="1">
      <c r="BP860844" s="90"/>
    </row>
    <row r="860845" spans="68:68" customFormat="1">
      <c r="BP860845" s="90"/>
    </row>
    <row r="860846" spans="68:68" customFormat="1">
      <c r="BP860846" s="90"/>
    </row>
    <row r="860847" spans="68:68" customFormat="1">
      <c r="BP860847" s="90"/>
    </row>
    <row r="860848" spans="68:68" customFormat="1">
      <c r="BP860848" s="90"/>
    </row>
    <row r="860849" spans="68:68" customFormat="1">
      <c r="BP860849" s="90"/>
    </row>
    <row r="860850" spans="68:68" customFormat="1">
      <c r="BP860850" s="90"/>
    </row>
    <row r="860851" spans="68:68" customFormat="1">
      <c r="BP860851" s="90"/>
    </row>
    <row r="860852" spans="68:68" customFormat="1">
      <c r="BP860852" s="90"/>
    </row>
    <row r="860853" spans="68:68" customFormat="1">
      <c r="BP860853" s="90"/>
    </row>
    <row r="860854" spans="68:68" customFormat="1">
      <c r="BP860854" s="90"/>
    </row>
    <row r="860855" spans="68:68" customFormat="1">
      <c r="BP860855" s="90"/>
    </row>
    <row r="860856" spans="68:68" customFormat="1">
      <c r="BP860856" s="90"/>
    </row>
    <row r="860857" spans="68:68" customFormat="1">
      <c r="BP860857" s="90"/>
    </row>
    <row r="860858" spans="68:68" customFormat="1">
      <c r="BP860858" s="90"/>
    </row>
    <row r="860859" spans="68:68" customFormat="1">
      <c r="BP860859" s="90"/>
    </row>
    <row r="860860" spans="68:68" customFormat="1">
      <c r="BP860860" s="90"/>
    </row>
    <row r="860861" spans="68:68" customFormat="1">
      <c r="BP860861" s="90"/>
    </row>
    <row r="860862" spans="68:68" customFormat="1">
      <c r="BP860862" s="90"/>
    </row>
    <row r="860863" spans="68:68" customFormat="1">
      <c r="BP860863" s="90"/>
    </row>
    <row r="860864" spans="68:68" customFormat="1">
      <c r="BP860864" s="90"/>
    </row>
    <row r="860865" spans="68:68" customFormat="1">
      <c r="BP860865" s="90"/>
    </row>
    <row r="860866" spans="68:68" customFormat="1">
      <c r="BP860866" s="90"/>
    </row>
    <row r="860867" spans="68:68" customFormat="1">
      <c r="BP860867" s="90"/>
    </row>
    <row r="860868" spans="68:68" customFormat="1">
      <c r="BP860868" s="90"/>
    </row>
    <row r="860869" spans="68:68" customFormat="1">
      <c r="BP860869" s="90"/>
    </row>
    <row r="860870" spans="68:68" customFormat="1">
      <c r="BP860870" s="90"/>
    </row>
    <row r="860871" spans="68:68" customFormat="1">
      <c r="BP860871" s="90"/>
    </row>
    <row r="860872" spans="68:68" customFormat="1">
      <c r="BP860872" s="90"/>
    </row>
    <row r="860873" spans="68:68" customFormat="1">
      <c r="BP860873" s="90"/>
    </row>
    <row r="860874" spans="68:68" customFormat="1">
      <c r="BP860874" s="90"/>
    </row>
    <row r="860875" spans="68:68" customFormat="1">
      <c r="BP860875" s="90"/>
    </row>
    <row r="860876" spans="68:68" customFormat="1">
      <c r="BP860876" s="90"/>
    </row>
    <row r="860877" spans="68:68" customFormat="1">
      <c r="BP860877" s="90"/>
    </row>
    <row r="860878" spans="68:68" customFormat="1">
      <c r="BP860878" s="90"/>
    </row>
    <row r="860879" spans="68:68" customFormat="1">
      <c r="BP860879" s="90"/>
    </row>
    <row r="860880" spans="68:68" customFormat="1">
      <c r="BP860880" s="90"/>
    </row>
    <row r="860881" spans="68:68" customFormat="1">
      <c r="BP860881" s="90"/>
    </row>
    <row r="860882" spans="68:68" customFormat="1">
      <c r="BP860882" s="90"/>
    </row>
    <row r="860883" spans="68:68" customFormat="1">
      <c r="BP860883" s="90"/>
    </row>
    <row r="860884" spans="68:68" customFormat="1">
      <c r="BP860884" s="90"/>
    </row>
    <row r="860885" spans="68:68" customFormat="1">
      <c r="BP860885" s="90"/>
    </row>
    <row r="860886" spans="68:68" customFormat="1">
      <c r="BP860886" s="90"/>
    </row>
    <row r="860887" spans="68:68" customFormat="1">
      <c r="BP860887" s="90"/>
    </row>
    <row r="860888" spans="68:68" customFormat="1">
      <c r="BP860888" s="90"/>
    </row>
    <row r="860889" spans="68:68" customFormat="1">
      <c r="BP860889" s="90"/>
    </row>
    <row r="860890" spans="68:68" customFormat="1">
      <c r="BP860890" s="90"/>
    </row>
    <row r="860891" spans="68:68" customFormat="1">
      <c r="BP860891" s="90"/>
    </row>
    <row r="860892" spans="68:68" customFormat="1">
      <c r="BP860892" s="90"/>
    </row>
    <row r="860893" spans="68:68" customFormat="1">
      <c r="BP860893" s="90"/>
    </row>
    <row r="860894" spans="68:68" customFormat="1">
      <c r="BP860894" s="90"/>
    </row>
    <row r="860895" spans="68:68" customFormat="1">
      <c r="BP860895" s="90"/>
    </row>
    <row r="860896" spans="68:68" customFormat="1">
      <c r="BP860896" s="90"/>
    </row>
    <row r="860897" spans="68:68" customFormat="1">
      <c r="BP860897" s="90"/>
    </row>
    <row r="860898" spans="68:68" customFormat="1">
      <c r="BP860898" s="90"/>
    </row>
    <row r="860899" spans="68:68" customFormat="1">
      <c r="BP860899" s="90"/>
    </row>
    <row r="860900" spans="68:68" customFormat="1">
      <c r="BP860900" s="90"/>
    </row>
    <row r="860901" spans="68:68" customFormat="1">
      <c r="BP860901" s="90"/>
    </row>
    <row r="860902" spans="68:68" customFormat="1">
      <c r="BP860902" s="90"/>
    </row>
    <row r="860903" spans="68:68" customFormat="1">
      <c r="BP860903" s="90"/>
    </row>
    <row r="860904" spans="68:68" customFormat="1">
      <c r="BP860904" s="90"/>
    </row>
    <row r="860905" spans="68:68" customFormat="1">
      <c r="BP860905" s="90"/>
    </row>
    <row r="860906" spans="68:68" customFormat="1">
      <c r="BP860906" s="90"/>
    </row>
    <row r="860907" spans="68:68" customFormat="1">
      <c r="BP860907" s="90"/>
    </row>
    <row r="860908" spans="68:68" customFormat="1">
      <c r="BP860908" s="90"/>
    </row>
    <row r="860909" spans="68:68" customFormat="1">
      <c r="BP860909" s="90"/>
    </row>
    <row r="860910" spans="68:68" customFormat="1">
      <c r="BP860910" s="90"/>
    </row>
    <row r="860911" spans="68:68" customFormat="1">
      <c r="BP860911" s="90"/>
    </row>
    <row r="860912" spans="68:68" customFormat="1">
      <c r="BP860912" s="90"/>
    </row>
    <row r="860913" spans="68:68" customFormat="1">
      <c r="BP860913" s="90"/>
    </row>
    <row r="860914" spans="68:68" customFormat="1">
      <c r="BP860914" s="90"/>
    </row>
    <row r="860915" spans="68:68" customFormat="1">
      <c r="BP860915" s="90"/>
    </row>
    <row r="860916" spans="68:68" customFormat="1">
      <c r="BP860916" s="90"/>
    </row>
    <row r="860917" spans="68:68" customFormat="1">
      <c r="BP860917" s="90"/>
    </row>
    <row r="860918" spans="68:68" customFormat="1">
      <c r="BP860918" s="90"/>
    </row>
    <row r="860919" spans="68:68" customFormat="1">
      <c r="BP860919" s="90"/>
    </row>
    <row r="860920" spans="68:68" customFormat="1">
      <c r="BP860920" s="90"/>
    </row>
    <row r="860921" spans="68:68" customFormat="1">
      <c r="BP860921" s="90"/>
    </row>
    <row r="860922" spans="68:68" customFormat="1">
      <c r="BP860922" s="90"/>
    </row>
    <row r="860923" spans="68:68" customFormat="1">
      <c r="BP860923" s="90"/>
    </row>
    <row r="860924" spans="68:68" customFormat="1">
      <c r="BP860924" s="90"/>
    </row>
    <row r="860925" spans="68:68" customFormat="1">
      <c r="BP860925" s="90"/>
    </row>
    <row r="860926" spans="68:68" customFormat="1">
      <c r="BP860926" s="90"/>
    </row>
    <row r="860927" spans="68:68" customFormat="1">
      <c r="BP860927" s="90"/>
    </row>
    <row r="860928" spans="68:68" customFormat="1">
      <c r="BP860928" s="90"/>
    </row>
    <row r="860929" spans="68:68" customFormat="1">
      <c r="BP860929" s="90"/>
    </row>
    <row r="860930" spans="68:68" customFormat="1">
      <c r="BP860930" s="90"/>
    </row>
    <row r="860931" spans="68:68" customFormat="1">
      <c r="BP860931" s="90"/>
    </row>
    <row r="860932" spans="68:68" customFormat="1">
      <c r="BP860932" s="90"/>
    </row>
    <row r="860933" spans="68:68" customFormat="1">
      <c r="BP860933" s="90"/>
    </row>
    <row r="860934" spans="68:68" customFormat="1">
      <c r="BP860934" s="90"/>
    </row>
    <row r="860935" spans="68:68" customFormat="1">
      <c r="BP860935" s="90"/>
    </row>
    <row r="860936" spans="68:68" customFormat="1">
      <c r="BP860936" s="90"/>
    </row>
    <row r="860937" spans="68:68" customFormat="1">
      <c r="BP860937" s="90"/>
    </row>
    <row r="860938" spans="68:68" customFormat="1">
      <c r="BP860938" s="90"/>
    </row>
    <row r="860939" spans="68:68" customFormat="1">
      <c r="BP860939" s="90"/>
    </row>
    <row r="860940" spans="68:68" customFormat="1">
      <c r="BP860940" s="90"/>
    </row>
    <row r="860941" spans="68:68" customFormat="1">
      <c r="BP860941" s="90"/>
    </row>
    <row r="860942" spans="68:68" customFormat="1">
      <c r="BP860942" s="90"/>
    </row>
    <row r="860943" spans="68:68" customFormat="1">
      <c r="BP860943" s="90"/>
    </row>
    <row r="860944" spans="68:68" customFormat="1">
      <c r="BP860944" s="90"/>
    </row>
    <row r="860945" spans="68:68" customFormat="1">
      <c r="BP860945" s="90"/>
    </row>
    <row r="860946" spans="68:68" customFormat="1">
      <c r="BP860946" s="90"/>
    </row>
    <row r="860947" spans="68:68" customFormat="1">
      <c r="BP860947" s="90"/>
    </row>
    <row r="860948" spans="68:68" customFormat="1">
      <c r="BP860948" s="90"/>
    </row>
    <row r="860949" spans="68:68" customFormat="1">
      <c r="BP860949" s="90"/>
    </row>
    <row r="860950" spans="68:68" customFormat="1">
      <c r="BP860950" s="90"/>
    </row>
    <row r="860951" spans="68:68" customFormat="1">
      <c r="BP860951" s="90"/>
    </row>
    <row r="860952" spans="68:68" customFormat="1">
      <c r="BP860952" s="90"/>
    </row>
    <row r="860953" spans="68:68" customFormat="1">
      <c r="BP860953" s="90"/>
    </row>
    <row r="860954" spans="68:68" customFormat="1">
      <c r="BP860954" s="90"/>
    </row>
    <row r="860955" spans="68:68" customFormat="1">
      <c r="BP860955" s="90"/>
    </row>
    <row r="860956" spans="68:68" customFormat="1">
      <c r="BP860956" s="90"/>
    </row>
    <row r="860957" spans="68:68" customFormat="1">
      <c r="BP860957" s="90"/>
    </row>
    <row r="860958" spans="68:68" customFormat="1">
      <c r="BP860958" s="90"/>
    </row>
    <row r="860959" spans="68:68" customFormat="1">
      <c r="BP860959" s="90"/>
    </row>
    <row r="860960" spans="68:68" customFormat="1">
      <c r="BP860960" s="90"/>
    </row>
    <row r="860961" spans="68:68" customFormat="1">
      <c r="BP860961" s="90"/>
    </row>
    <row r="860962" spans="68:68" customFormat="1">
      <c r="BP860962" s="90"/>
    </row>
    <row r="860963" spans="68:68" customFormat="1">
      <c r="BP860963" s="90"/>
    </row>
    <row r="860964" spans="68:68" customFormat="1">
      <c r="BP860964" s="90"/>
    </row>
    <row r="860965" spans="68:68" customFormat="1">
      <c r="BP860965" s="90"/>
    </row>
    <row r="860966" spans="68:68" customFormat="1">
      <c r="BP860966" s="90"/>
    </row>
    <row r="860967" spans="68:68" customFormat="1">
      <c r="BP860967" s="90"/>
    </row>
    <row r="860968" spans="68:68" customFormat="1">
      <c r="BP860968" s="90"/>
    </row>
    <row r="860969" spans="68:68" customFormat="1">
      <c r="BP860969" s="90"/>
    </row>
    <row r="860970" spans="68:68" customFormat="1">
      <c r="BP860970" s="90"/>
    </row>
    <row r="860971" spans="68:68" customFormat="1">
      <c r="BP860971" s="90"/>
    </row>
    <row r="860972" spans="68:68" customFormat="1">
      <c r="BP860972" s="90"/>
    </row>
    <row r="860973" spans="68:68" customFormat="1">
      <c r="BP860973" s="90"/>
    </row>
    <row r="860974" spans="68:68" customFormat="1">
      <c r="BP860974" s="90"/>
    </row>
    <row r="860975" spans="68:68" customFormat="1">
      <c r="BP860975" s="90"/>
    </row>
    <row r="860976" spans="68:68" customFormat="1">
      <c r="BP860976" s="90"/>
    </row>
    <row r="860977" spans="68:68" customFormat="1">
      <c r="BP860977" s="90"/>
    </row>
    <row r="860978" spans="68:68" customFormat="1">
      <c r="BP860978" s="90"/>
    </row>
    <row r="860979" spans="68:68" customFormat="1">
      <c r="BP860979" s="90"/>
    </row>
    <row r="860980" spans="68:68" customFormat="1">
      <c r="BP860980" s="90"/>
    </row>
    <row r="860981" spans="68:68" customFormat="1">
      <c r="BP860981" s="90"/>
    </row>
    <row r="860982" spans="68:68" customFormat="1">
      <c r="BP860982" s="90"/>
    </row>
    <row r="860983" spans="68:68" customFormat="1">
      <c r="BP860983" s="90"/>
    </row>
    <row r="860984" spans="68:68" customFormat="1">
      <c r="BP860984" s="90"/>
    </row>
    <row r="860985" spans="68:68" customFormat="1">
      <c r="BP860985" s="90"/>
    </row>
    <row r="860986" spans="68:68" customFormat="1">
      <c r="BP860986" s="90"/>
    </row>
    <row r="860987" spans="68:68" customFormat="1">
      <c r="BP860987" s="90"/>
    </row>
    <row r="860988" spans="68:68" customFormat="1">
      <c r="BP860988" s="90"/>
    </row>
    <row r="860989" spans="68:68" customFormat="1">
      <c r="BP860989" s="90"/>
    </row>
    <row r="860990" spans="68:68" customFormat="1">
      <c r="BP860990" s="90"/>
    </row>
    <row r="860991" spans="68:68" customFormat="1">
      <c r="BP860991" s="90"/>
    </row>
    <row r="860992" spans="68:68" customFormat="1">
      <c r="BP860992" s="90"/>
    </row>
    <row r="860993" spans="68:68" customFormat="1">
      <c r="BP860993" s="90"/>
    </row>
    <row r="860994" spans="68:68" customFormat="1">
      <c r="BP860994" s="90"/>
    </row>
    <row r="860995" spans="68:68" customFormat="1">
      <c r="BP860995" s="90"/>
    </row>
    <row r="860996" spans="68:68" customFormat="1">
      <c r="BP860996" s="90"/>
    </row>
    <row r="860997" spans="68:68" customFormat="1">
      <c r="BP860997" s="90"/>
    </row>
    <row r="860998" spans="68:68" customFormat="1">
      <c r="BP860998" s="90"/>
    </row>
    <row r="860999" spans="68:68" customFormat="1">
      <c r="BP860999" s="90"/>
    </row>
    <row r="861000" spans="68:68" customFormat="1">
      <c r="BP861000" s="90"/>
    </row>
    <row r="861001" spans="68:68" customFormat="1">
      <c r="BP861001" s="90"/>
    </row>
    <row r="861002" spans="68:68" customFormat="1">
      <c r="BP861002" s="90"/>
    </row>
    <row r="861003" spans="68:68" customFormat="1">
      <c r="BP861003" s="90"/>
    </row>
    <row r="861004" spans="68:68" customFormat="1">
      <c r="BP861004" s="90"/>
    </row>
    <row r="861005" spans="68:68" customFormat="1">
      <c r="BP861005" s="90"/>
    </row>
    <row r="861006" spans="68:68" customFormat="1">
      <c r="BP861006" s="90"/>
    </row>
    <row r="861007" spans="68:68" customFormat="1">
      <c r="BP861007" s="90"/>
    </row>
    <row r="861008" spans="68:68" customFormat="1">
      <c r="BP861008" s="90"/>
    </row>
    <row r="861009" spans="68:68" customFormat="1">
      <c r="BP861009" s="90"/>
    </row>
    <row r="861010" spans="68:68" customFormat="1">
      <c r="BP861010" s="90"/>
    </row>
    <row r="861011" spans="68:68" customFormat="1">
      <c r="BP861011" s="90"/>
    </row>
    <row r="861012" spans="68:68" customFormat="1">
      <c r="BP861012" s="90"/>
    </row>
    <row r="861013" spans="68:68" customFormat="1">
      <c r="BP861013" s="90"/>
    </row>
    <row r="861014" spans="68:68" customFormat="1">
      <c r="BP861014" s="90"/>
    </row>
    <row r="861015" spans="68:68" customFormat="1">
      <c r="BP861015" s="90"/>
    </row>
    <row r="861016" spans="68:68" customFormat="1">
      <c r="BP861016" s="90"/>
    </row>
    <row r="861017" spans="68:68" customFormat="1">
      <c r="BP861017" s="90"/>
    </row>
    <row r="861018" spans="68:68" customFormat="1">
      <c r="BP861018" s="90"/>
    </row>
    <row r="861019" spans="68:68" customFormat="1">
      <c r="BP861019" s="90"/>
    </row>
    <row r="861020" spans="68:68" customFormat="1">
      <c r="BP861020" s="90"/>
    </row>
    <row r="861021" spans="68:68" customFormat="1">
      <c r="BP861021" s="90"/>
    </row>
    <row r="861022" spans="68:68" customFormat="1">
      <c r="BP861022" s="90"/>
    </row>
    <row r="861023" spans="68:68" customFormat="1">
      <c r="BP861023" s="90"/>
    </row>
    <row r="861024" spans="68:68" customFormat="1">
      <c r="BP861024" s="90"/>
    </row>
    <row r="861025" spans="68:68" customFormat="1">
      <c r="BP861025" s="90"/>
    </row>
    <row r="861026" spans="68:68" customFormat="1">
      <c r="BP861026" s="90"/>
    </row>
    <row r="861027" spans="68:68" customFormat="1">
      <c r="BP861027" s="90"/>
    </row>
    <row r="861028" spans="68:68" customFormat="1">
      <c r="BP861028" s="90"/>
    </row>
    <row r="861029" spans="68:68" customFormat="1">
      <c r="BP861029" s="90"/>
    </row>
    <row r="861030" spans="68:68" customFormat="1">
      <c r="BP861030" s="90"/>
    </row>
    <row r="861031" spans="68:68" customFormat="1">
      <c r="BP861031" s="90"/>
    </row>
    <row r="861032" spans="68:68" customFormat="1">
      <c r="BP861032" s="90"/>
    </row>
    <row r="861033" spans="68:68" customFormat="1">
      <c r="BP861033" s="90"/>
    </row>
    <row r="861034" spans="68:68" customFormat="1">
      <c r="BP861034" s="90"/>
    </row>
    <row r="861035" spans="68:68" customFormat="1">
      <c r="BP861035" s="90"/>
    </row>
    <row r="861036" spans="68:68" customFormat="1">
      <c r="BP861036" s="90"/>
    </row>
    <row r="861037" spans="68:68" customFormat="1">
      <c r="BP861037" s="90"/>
    </row>
    <row r="861038" spans="68:68" customFormat="1">
      <c r="BP861038" s="90"/>
    </row>
    <row r="861039" spans="68:68" customFormat="1">
      <c r="BP861039" s="90"/>
    </row>
    <row r="861040" spans="68:68" customFormat="1">
      <c r="BP861040" s="90"/>
    </row>
    <row r="861041" spans="68:68" customFormat="1">
      <c r="BP861041" s="90"/>
    </row>
    <row r="861042" spans="68:68" customFormat="1">
      <c r="BP861042" s="90"/>
    </row>
    <row r="861043" spans="68:68" customFormat="1">
      <c r="BP861043" s="90"/>
    </row>
    <row r="861044" spans="68:68" customFormat="1">
      <c r="BP861044" s="90"/>
    </row>
    <row r="861045" spans="68:68" customFormat="1">
      <c r="BP861045" s="90"/>
    </row>
    <row r="861046" spans="68:68" customFormat="1">
      <c r="BP861046" s="90"/>
    </row>
    <row r="861047" spans="68:68" customFormat="1">
      <c r="BP861047" s="90"/>
    </row>
    <row r="861048" spans="68:68" customFormat="1">
      <c r="BP861048" s="90"/>
    </row>
    <row r="861049" spans="68:68" customFormat="1">
      <c r="BP861049" s="90"/>
    </row>
    <row r="861050" spans="68:68" customFormat="1">
      <c r="BP861050" s="90"/>
    </row>
    <row r="861051" spans="68:68" customFormat="1">
      <c r="BP861051" s="90"/>
    </row>
    <row r="861052" spans="68:68" customFormat="1">
      <c r="BP861052" s="90"/>
    </row>
    <row r="861053" spans="68:68" customFormat="1">
      <c r="BP861053" s="90"/>
    </row>
    <row r="861054" spans="68:68" customFormat="1">
      <c r="BP861054" s="90"/>
    </row>
    <row r="861055" spans="68:68" customFormat="1">
      <c r="BP861055" s="90"/>
    </row>
    <row r="861056" spans="68:68" customFormat="1">
      <c r="BP861056" s="90"/>
    </row>
    <row r="861057" spans="68:68" customFormat="1">
      <c r="BP861057" s="90"/>
    </row>
    <row r="861058" spans="68:68" customFormat="1">
      <c r="BP861058" s="90"/>
    </row>
    <row r="861059" spans="68:68" customFormat="1">
      <c r="BP861059" s="90"/>
    </row>
    <row r="861060" spans="68:68" customFormat="1">
      <c r="BP861060" s="90"/>
    </row>
    <row r="861061" spans="68:68" customFormat="1">
      <c r="BP861061" s="90"/>
    </row>
    <row r="861062" spans="68:68" customFormat="1">
      <c r="BP861062" s="90"/>
    </row>
    <row r="861063" spans="68:68" customFormat="1">
      <c r="BP861063" s="90"/>
    </row>
    <row r="861064" spans="68:68" customFormat="1">
      <c r="BP861064" s="90"/>
    </row>
    <row r="861065" spans="68:68" customFormat="1">
      <c r="BP861065" s="90"/>
    </row>
    <row r="861066" spans="68:68" customFormat="1">
      <c r="BP861066" s="90"/>
    </row>
    <row r="861067" spans="68:68" customFormat="1">
      <c r="BP861067" s="90"/>
    </row>
    <row r="861068" spans="68:68" customFormat="1">
      <c r="BP861068" s="90"/>
    </row>
    <row r="861069" spans="68:68" customFormat="1">
      <c r="BP861069" s="90"/>
    </row>
    <row r="861070" spans="68:68" customFormat="1">
      <c r="BP861070" s="90"/>
    </row>
    <row r="861071" spans="68:68" customFormat="1">
      <c r="BP861071" s="90"/>
    </row>
    <row r="861072" spans="68:68" customFormat="1">
      <c r="BP861072" s="90"/>
    </row>
    <row r="861073" spans="68:68" customFormat="1">
      <c r="BP861073" s="90"/>
    </row>
    <row r="861074" spans="68:68" customFormat="1">
      <c r="BP861074" s="90"/>
    </row>
    <row r="861075" spans="68:68" customFormat="1">
      <c r="BP861075" s="90"/>
    </row>
    <row r="861076" spans="68:68" customFormat="1">
      <c r="BP861076" s="90"/>
    </row>
    <row r="861077" spans="68:68" customFormat="1">
      <c r="BP861077" s="90"/>
    </row>
    <row r="861078" spans="68:68" customFormat="1">
      <c r="BP861078" s="90"/>
    </row>
    <row r="861079" spans="68:68" customFormat="1">
      <c r="BP861079" s="90"/>
    </row>
    <row r="861080" spans="68:68" customFormat="1">
      <c r="BP861080" s="90"/>
    </row>
    <row r="861081" spans="68:68" customFormat="1">
      <c r="BP861081" s="90"/>
    </row>
    <row r="861082" spans="68:68" customFormat="1">
      <c r="BP861082" s="90"/>
    </row>
    <row r="861083" spans="68:68" customFormat="1">
      <c r="BP861083" s="90"/>
    </row>
    <row r="861084" spans="68:68" customFormat="1">
      <c r="BP861084" s="90"/>
    </row>
    <row r="861085" spans="68:68" customFormat="1">
      <c r="BP861085" s="90"/>
    </row>
    <row r="861086" spans="68:68" customFormat="1">
      <c r="BP861086" s="90"/>
    </row>
    <row r="861087" spans="68:68" customFormat="1">
      <c r="BP861087" s="90"/>
    </row>
    <row r="861088" spans="68:68" customFormat="1">
      <c r="BP861088" s="90"/>
    </row>
    <row r="861089" spans="68:68" customFormat="1">
      <c r="BP861089" s="90"/>
    </row>
    <row r="861090" spans="68:68" customFormat="1">
      <c r="BP861090" s="90"/>
    </row>
    <row r="861091" spans="68:68" customFormat="1">
      <c r="BP861091" s="90"/>
    </row>
    <row r="861092" spans="68:68" customFormat="1">
      <c r="BP861092" s="90"/>
    </row>
    <row r="861093" spans="68:68" customFormat="1">
      <c r="BP861093" s="90"/>
    </row>
    <row r="861094" spans="68:68" customFormat="1">
      <c r="BP861094" s="90"/>
    </row>
    <row r="861095" spans="68:68" customFormat="1">
      <c r="BP861095" s="90"/>
    </row>
    <row r="861096" spans="68:68" customFormat="1">
      <c r="BP861096" s="90"/>
    </row>
    <row r="861097" spans="68:68" customFormat="1">
      <c r="BP861097" s="90"/>
    </row>
    <row r="861098" spans="68:68" customFormat="1">
      <c r="BP861098" s="90"/>
    </row>
    <row r="861099" spans="68:68" customFormat="1">
      <c r="BP861099" s="90"/>
    </row>
    <row r="861100" spans="68:68" customFormat="1">
      <c r="BP861100" s="90"/>
    </row>
    <row r="861101" spans="68:68" customFormat="1">
      <c r="BP861101" s="90"/>
    </row>
    <row r="861102" spans="68:68" customFormat="1">
      <c r="BP861102" s="90"/>
    </row>
    <row r="861103" spans="68:68" customFormat="1">
      <c r="BP861103" s="90"/>
    </row>
    <row r="861104" spans="68:68" customFormat="1">
      <c r="BP861104" s="90"/>
    </row>
    <row r="861105" spans="68:68" customFormat="1">
      <c r="BP861105" s="90"/>
    </row>
    <row r="861106" spans="68:68" customFormat="1">
      <c r="BP861106" s="90"/>
    </row>
    <row r="861107" spans="68:68" customFormat="1">
      <c r="BP861107" s="90"/>
    </row>
    <row r="861108" spans="68:68" customFormat="1">
      <c r="BP861108" s="90"/>
    </row>
    <row r="861109" spans="68:68" customFormat="1">
      <c r="BP861109" s="90"/>
    </row>
    <row r="861110" spans="68:68" customFormat="1">
      <c r="BP861110" s="90"/>
    </row>
    <row r="861111" spans="68:68" customFormat="1">
      <c r="BP861111" s="90"/>
    </row>
    <row r="861112" spans="68:68" customFormat="1">
      <c r="BP861112" s="90"/>
    </row>
    <row r="861113" spans="68:68" customFormat="1">
      <c r="BP861113" s="90"/>
    </row>
    <row r="861114" spans="68:68" customFormat="1">
      <c r="BP861114" s="90"/>
    </row>
    <row r="861115" spans="68:68" customFormat="1">
      <c r="BP861115" s="90"/>
    </row>
    <row r="861116" spans="68:68" customFormat="1">
      <c r="BP861116" s="90"/>
    </row>
    <row r="861117" spans="68:68" customFormat="1">
      <c r="BP861117" s="90"/>
    </row>
    <row r="861118" spans="68:68" customFormat="1">
      <c r="BP861118" s="90"/>
    </row>
    <row r="861119" spans="68:68" customFormat="1">
      <c r="BP861119" s="90"/>
    </row>
    <row r="861120" spans="68:68" customFormat="1">
      <c r="BP861120" s="90"/>
    </row>
    <row r="861121" spans="68:68" customFormat="1">
      <c r="BP861121" s="90"/>
    </row>
    <row r="861122" spans="68:68" customFormat="1">
      <c r="BP861122" s="90"/>
    </row>
    <row r="861123" spans="68:68" customFormat="1">
      <c r="BP861123" s="90"/>
    </row>
    <row r="861124" spans="68:68" customFormat="1">
      <c r="BP861124" s="90"/>
    </row>
    <row r="861125" spans="68:68" customFormat="1">
      <c r="BP861125" s="90"/>
    </row>
    <row r="861126" spans="68:68" customFormat="1">
      <c r="BP861126" s="90"/>
    </row>
    <row r="861127" spans="68:68" customFormat="1">
      <c r="BP861127" s="90"/>
    </row>
    <row r="861128" spans="68:68" customFormat="1">
      <c r="BP861128" s="90"/>
    </row>
    <row r="861129" spans="68:68" customFormat="1">
      <c r="BP861129" s="90"/>
    </row>
    <row r="861130" spans="68:68" customFormat="1">
      <c r="BP861130" s="90"/>
    </row>
    <row r="861131" spans="68:68" customFormat="1">
      <c r="BP861131" s="90"/>
    </row>
    <row r="861132" spans="68:68" customFormat="1">
      <c r="BP861132" s="90"/>
    </row>
    <row r="861133" spans="68:68" customFormat="1">
      <c r="BP861133" s="90"/>
    </row>
    <row r="861134" spans="68:68" customFormat="1">
      <c r="BP861134" s="90"/>
    </row>
    <row r="861135" spans="68:68" customFormat="1">
      <c r="BP861135" s="90"/>
    </row>
    <row r="861136" spans="68:68" customFormat="1">
      <c r="BP861136" s="90"/>
    </row>
    <row r="861137" spans="68:68" customFormat="1">
      <c r="BP861137" s="90"/>
    </row>
    <row r="861138" spans="68:68" customFormat="1">
      <c r="BP861138" s="90"/>
    </row>
    <row r="861139" spans="68:68" customFormat="1">
      <c r="BP861139" s="90"/>
    </row>
    <row r="861140" spans="68:68" customFormat="1">
      <c r="BP861140" s="90"/>
    </row>
    <row r="861141" spans="68:68" customFormat="1">
      <c r="BP861141" s="90"/>
    </row>
    <row r="861142" spans="68:68" customFormat="1">
      <c r="BP861142" s="90"/>
    </row>
    <row r="861143" spans="68:68" customFormat="1">
      <c r="BP861143" s="90"/>
    </row>
    <row r="861144" spans="68:68" customFormat="1">
      <c r="BP861144" s="90"/>
    </row>
    <row r="861145" spans="68:68" customFormat="1">
      <c r="BP861145" s="90"/>
    </row>
    <row r="861146" spans="68:68" customFormat="1">
      <c r="BP861146" s="90"/>
    </row>
    <row r="861147" spans="68:68" customFormat="1">
      <c r="BP861147" s="90"/>
    </row>
    <row r="861148" spans="68:68" customFormat="1">
      <c r="BP861148" s="90"/>
    </row>
    <row r="861149" spans="68:68" customFormat="1">
      <c r="BP861149" s="90"/>
    </row>
    <row r="861150" spans="68:68" customFormat="1">
      <c r="BP861150" s="90"/>
    </row>
    <row r="861151" spans="68:68" customFormat="1">
      <c r="BP861151" s="90"/>
    </row>
    <row r="861152" spans="68:68" customFormat="1">
      <c r="BP861152" s="90"/>
    </row>
    <row r="861153" spans="68:68" customFormat="1">
      <c r="BP861153" s="90"/>
    </row>
    <row r="861154" spans="68:68" customFormat="1">
      <c r="BP861154" s="90"/>
    </row>
    <row r="861155" spans="68:68" customFormat="1">
      <c r="BP861155" s="90"/>
    </row>
    <row r="861156" spans="68:68" customFormat="1">
      <c r="BP861156" s="90"/>
    </row>
    <row r="861157" spans="68:68" customFormat="1">
      <c r="BP861157" s="90"/>
    </row>
    <row r="861158" spans="68:68" customFormat="1">
      <c r="BP861158" s="90"/>
    </row>
    <row r="861159" spans="68:68" customFormat="1">
      <c r="BP861159" s="90"/>
    </row>
    <row r="861160" spans="68:68" customFormat="1">
      <c r="BP861160" s="90"/>
    </row>
    <row r="861161" spans="68:68" customFormat="1">
      <c r="BP861161" s="90"/>
    </row>
    <row r="861162" spans="68:68" customFormat="1">
      <c r="BP861162" s="90"/>
    </row>
    <row r="861163" spans="68:68" customFormat="1">
      <c r="BP861163" s="90"/>
    </row>
    <row r="861164" spans="68:68" customFormat="1">
      <c r="BP861164" s="90"/>
    </row>
    <row r="861165" spans="68:68" customFormat="1">
      <c r="BP861165" s="90"/>
    </row>
    <row r="861166" spans="68:68" customFormat="1">
      <c r="BP861166" s="90"/>
    </row>
    <row r="861167" spans="68:68" customFormat="1">
      <c r="BP861167" s="90"/>
    </row>
    <row r="861168" spans="68:68" customFormat="1">
      <c r="BP861168" s="90"/>
    </row>
    <row r="861169" spans="68:68" customFormat="1">
      <c r="BP861169" s="90"/>
    </row>
    <row r="861170" spans="68:68" customFormat="1">
      <c r="BP861170" s="90"/>
    </row>
    <row r="861171" spans="68:68" customFormat="1">
      <c r="BP861171" s="90"/>
    </row>
    <row r="861172" spans="68:68" customFormat="1">
      <c r="BP861172" s="90"/>
    </row>
    <row r="861173" spans="68:68" customFormat="1">
      <c r="BP861173" s="90"/>
    </row>
    <row r="861174" spans="68:68" customFormat="1">
      <c r="BP861174" s="90"/>
    </row>
    <row r="861175" spans="68:68" customFormat="1">
      <c r="BP861175" s="90"/>
    </row>
    <row r="861176" spans="68:68" customFormat="1">
      <c r="BP861176" s="90"/>
    </row>
    <row r="861177" spans="68:68" customFormat="1">
      <c r="BP861177" s="90"/>
    </row>
    <row r="861178" spans="68:68" customFormat="1">
      <c r="BP861178" s="90"/>
    </row>
    <row r="861179" spans="68:68" customFormat="1">
      <c r="BP861179" s="90"/>
    </row>
    <row r="861180" spans="68:68" customFormat="1">
      <c r="BP861180" s="90"/>
    </row>
    <row r="861181" spans="68:68" customFormat="1">
      <c r="BP861181" s="90"/>
    </row>
    <row r="861182" spans="68:68" customFormat="1">
      <c r="BP861182" s="90"/>
    </row>
    <row r="861183" spans="68:68" customFormat="1">
      <c r="BP861183" s="90"/>
    </row>
    <row r="861184" spans="68:68" customFormat="1">
      <c r="BP861184" s="90"/>
    </row>
    <row r="861185" spans="68:68" customFormat="1">
      <c r="BP861185" s="90"/>
    </row>
    <row r="861186" spans="68:68" customFormat="1">
      <c r="BP861186" s="90"/>
    </row>
    <row r="861187" spans="68:68" customFormat="1">
      <c r="BP861187" s="90"/>
    </row>
    <row r="861188" spans="68:68" customFormat="1">
      <c r="BP861188" s="90"/>
    </row>
    <row r="861189" spans="68:68" customFormat="1">
      <c r="BP861189" s="90"/>
    </row>
    <row r="861190" spans="68:68" customFormat="1">
      <c r="BP861190" s="90"/>
    </row>
    <row r="861191" spans="68:68" customFormat="1">
      <c r="BP861191" s="90"/>
    </row>
    <row r="861192" spans="68:68" customFormat="1">
      <c r="BP861192" s="90"/>
    </row>
    <row r="861193" spans="68:68" customFormat="1">
      <c r="BP861193" s="90"/>
    </row>
    <row r="861194" spans="68:68" customFormat="1">
      <c r="BP861194" s="90"/>
    </row>
    <row r="861195" spans="68:68" customFormat="1">
      <c r="BP861195" s="90"/>
    </row>
    <row r="861196" spans="68:68" customFormat="1">
      <c r="BP861196" s="90"/>
    </row>
    <row r="861197" spans="68:68" customFormat="1">
      <c r="BP861197" s="90"/>
    </row>
    <row r="861198" spans="68:68" customFormat="1">
      <c r="BP861198" s="90"/>
    </row>
    <row r="861199" spans="68:68" customFormat="1">
      <c r="BP861199" s="90"/>
    </row>
    <row r="861200" spans="68:68" customFormat="1">
      <c r="BP861200" s="90"/>
    </row>
    <row r="861201" spans="68:68" customFormat="1">
      <c r="BP861201" s="90"/>
    </row>
    <row r="861202" spans="68:68" customFormat="1">
      <c r="BP861202" s="90"/>
    </row>
    <row r="861203" spans="68:68" customFormat="1">
      <c r="BP861203" s="90"/>
    </row>
    <row r="861204" spans="68:68" customFormat="1">
      <c r="BP861204" s="90"/>
    </row>
    <row r="861205" spans="68:68" customFormat="1">
      <c r="BP861205" s="90"/>
    </row>
    <row r="861206" spans="68:68" customFormat="1">
      <c r="BP861206" s="90"/>
    </row>
    <row r="861207" spans="68:68" customFormat="1">
      <c r="BP861207" s="90"/>
    </row>
    <row r="861208" spans="68:68" customFormat="1">
      <c r="BP861208" s="90"/>
    </row>
    <row r="861209" spans="68:68" customFormat="1">
      <c r="BP861209" s="90"/>
    </row>
    <row r="861210" spans="68:68" customFormat="1">
      <c r="BP861210" s="90"/>
    </row>
    <row r="861211" spans="68:68" customFormat="1">
      <c r="BP861211" s="90"/>
    </row>
    <row r="861212" spans="68:68" customFormat="1">
      <c r="BP861212" s="90"/>
    </row>
    <row r="861213" spans="68:68" customFormat="1">
      <c r="BP861213" s="90"/>
    </row>
    <row r="861214" spans="68:68" customFormat="1">
      <c r="BP861214" s="90"/>
    </row>
    <row r="861215" spans="68:68" customFormat="1">
      <c r="BP861215" s="90"/>
    </row>
    <row r="861216" spans="68:68" customFormat="1">
      <c r="BP861216" s="90"/>
    </row>
    <row r="861217" spans="68:68" customFormat="1">
      <c r="BP861217" s="90"/>
    </row>
    <row r="861218" spans="68:68" customFormat="1">
      <c r="BP861218" s="90"/>
    </row>
    <row r="861219" spans="68:68" customFormat="1">
      <c r="BP861219" s="90"/>
    </row>
    <row r="861220" spans="68:68" customFormat="1">
      <c r="BP861220" s="90"/>
    </row>
    <row r="861221" spans="68:68" customFormat="1">
      <c r="BP861221" s="90"/>
    </row>
    <row r="861222" spans="68:68" customFormat="1">
      <c r="BP861222" s="90"/>
    </row>
    <row r="861223" spans="68:68" customFormat="1">
      <c r="BP861223" s="90"/>
    </row>
    <row r="861224" spans="68:68" customFormat="1">
      <c r="BP861224" s="90"/>
    </row>
    <row r="861225" spans="68:68" customFormat="1">
      <c r="BP861225" s="90"/>
    </row>
    <row r="861226" spans="68:68" customFormat="1">
      <c r="BP861226" s="90"/>
    </row>
    <row r="861227" spans="68:68" customFormat="1">
      <c r="BP861227" s="90"/>
    </row>
    <row r="861228" spans="68:68" customFormat="1">
      <c r="BP861228" s="90"/>
    </row>
    <row r="861229" spans="68:68" customFormat="1">
      <c r="BP861229" s="90"/>
    </row>
    <row r="861230" spans="68:68" customFormat="1">
      <c r="BP861230" s="90"/>
    </row>
    <row r="861231" spans="68:68" customFormat="1">
      <c r="BP861231" s="90"/>
    </row>
    <row r="861232" spans="68:68" customFormat="1">
      <c r="BP861232" s="90"/>
    </row>
    <row r="861233" spans="68:68" customFormat="1">
      <c r="BP861233" s="90"/>
    </row>
    <row r="861234" spans="68:68" customFormat="1">
      <c r="BP861234" s="90"/>
    </row>
    <row r="861235" spans="68:68" customFormat="1">
      <c r="BP861235" s="90"/>
    </row>
    <row r="861236" spans="68:68" customFormat="1">
      <c r="BP861236" s="90"/>
    </row>
    <row r="861237" spans="68:68" customFormat="1">
      <c r="BP861237" s="90"/>
    </row>
    <row r="861238" spans="68:68" customFormat="1">
      <c r="BP861238" s="90"/>
    </row>
    <row r="861239" spans="68:68" customFormat="1">
      <c r="BP861239" s="90"/>
    </row>
    <row r="861240" spans="68:68" customFormat="1">
      <c r="BP861240" s="90"/>
    </row>
    <row r="861241" spans="68:68" customFormat="1">
      <c r="BP861241" s="90"/>
    </row>
    <row r="861242" spans="68:68" customFormat="1">
      <c r="BP861242" s="90"/>
    </row>
    <row r="861243" spans="68:68" customFormat="1">
      <c r="BP861243" s="90"/>
    </row>
    <row r="861244" spans="68:68" customFormat="1">
      <c r="BP861244" s="90"/>
    </row>
    <row r="861245" spans="68:68" customFormat="1">
      <c r="BP861245" s="90"/>
    </row>
    <row r="861246" spans="68:68" customFormat="1">
      <c r="BP861246" s="90"/>
    </row>
    <row r="861247" spans="68:68" customFormat="1">
      <c r="BP861247" s="90"/>
    </row>
    <row r="861248" spans="68:68" customFormat="1">
      <c r="BP861248" s="90"/>
    </row>
    <row r="861249" spans="68:68" customFormat="1">
      <c r="BP861249" s="90"/>
    </row>
    <row r="861250" spans="68:68" customFormat="1">
      <c r="BP861250" s="90"/>
    </row>
    <row r="861251" spans="68:68" customFormat="1">
      <c r="BP861251" s="90"/>
    </row>
    <row r="861252" spans="68:68" customFormat="1">
      <c r="BP861252" s="90"/>
    </row>
    <row r="861253" spans="68:68" customFormat="1">
      <c r="BP861253" s="90"/>
    </row>
    <row r="861254" spans="68:68" customFormat="1">
      <c r="BP861254" s="90"/>
    </row>
    <row r="861255" spans="68:68" customFormat="1">
      <c r="BP861255" s="90"/>
    </row>
    <row r="861256" spans="68:68" customFormat="1">
      <c r="BP861256" s="90"/>
    </row>
    <row r="861257" spans="68:68" customFormat="1">
      <c r="BP861257" s="90"/>
    </row>
    <row r="861258" spans="68:68" customFormat="1">
      <c r="BP861258" s="90"/>
    </row>
    <row r="861259" spans="68:68" customFormat="1">
      <c r="BP861259" s="90"/>
    </row>
    <row r="861260" spans="68:68" customFormat="1">
      <c r="BP861260" s="90"/>
    </row>
    <row r="861261" spans="68:68" customFormat="1">
      <c r="BP861261" s="90"/>
    </row>
    <row r="861262" spans="68:68" customFormat="1">
      <c r="BP861262" s="90"/>
    </row>
    <row r="861263" spans="68:68" customFormat="1">
      <c r="BP861263" s="90"/>
    </row>
    <row r="861264" spans="68:68" customFormat="1">
      <c r="BP861264" s="90"/>
    </row>
    <row r="861265" spans="68:68" customFormat="1">
      <c r="BP861265" s="90"/>
    </row>
    <row r="861266" spans="68:68" customFormat="1">
      <c r="BP861266" s="90"/>
    </row>
    <row r="861267" spans="68:68" customFormat="1">
      <c r="BP861267" s="90"/>
    </row>
    <row r="861268" spans="68:68" customFormat="1">
      <c r="BP861268" s="90"/>
    </row>
    <row r="861269" spans="68:68" customFormat="1">
      <c r="BP861269" s="90"/>
    </row>
    <row r="861270" spans="68:68" customFormat="1">
      <c r="BP861270" s="90"/>
    </row>
    <row r="861271" spans="68:68" customFormat="1">
      <c r="BP861271" s="90"/>
    </row>
    <row r="861272" spans="68:68" customFormat="1">
      <c r="BP861272" s="90"/>
    </row>
    <row r="861273" spans="68:68" customFormat="1">
      <c r="BP861273" s="90"/>
    </row>
    <row r="861274" spans="68:68" customFormat="1">
      <c r="BP861274" s="90"/>
    </row>
    <row r="861275" spans="68:68" customFormat="1">
      <c r="BP861275" s="90"/>
    </row>
    <row r="861276" spans="68:68" customFormat="1">
      <c r="BP861276" s="90"/>
    </row>
    <row r="861277" spans="68:68" customFormat="1">
      <c r="BP861277" s="90"/>
    </row>
    <row r="861278" spans="68:68" customFormat="1">
      <c r="BP861278" s="90"/>
    </row>
    <row r="861279" spans="68:68" customFormat="1">
      <c r="BP861279" s="90"/>
    </row>
    <row r="861280" spans="68:68" customFormat="1">
      <c r="BP861280" s="90"/>
    </row>
    <row r="861281" spans="68:68" customFormat="1">
      <c r="BP861281" s="90"/>
    </row>
    <row r="861282" spans="68:68" customFormat="1">
      <c r="BP861282" s="90"/>
    </row>
    <row r="861283" spans="68:68" customFormat="1">
      <c r="BP861283" s="90"/>
    </row>
    <row r="861284" spans="68:68" customFormat="1">
      <c r="BP861284" s="90"/>
    </row>
    <row r="861285" spans="68:68" customFormat="1">
      <c r="BP861285" s="90"/>
    </row>
    <row r="861286" spans="68:68" customFormat="1">
      <c r="BP861286" s="90"/>
    </row>
    <row r="861287" spans="68:68" customFormat="1">
      <c r="BP861287" s="90"/>
    </row>
    <row r="861288" spans="68:68" customFormat="1">
      <c r="BP861288" s="90"/>
    </row>
    <row r="861289" spans="68:68" customFormat="1">
      <c r="BP861289" s="90"/>
    </row>
    <row r="861290" spans="68:68" customFormat="1">
      <c r="BP861290" s="90"/>
    </row>
    <row r="861291" spans="68:68" customFormat="1">
      <c r="BP861291" s="90"/>
    </row>
    <row r="861292" spans="68:68" customFormat="1">
      <c r="BP861292" s="90"/>
    </row>
    <row r="861293" spans="68:68" customFormat="1">
      <c r="BP861293" s="90"/>
    </row>
    <row r="861294" spans="68:68" customFormat="1">
      <c r="BP861294" s="90"/>
    </row>
    <row r="861295" spans="68:68" customFormat="1">
      <c r="BP861295" s="90"/>
    </row>
    <row r="861296" spans="68:68" customFormat="1">
      <c r="BP861296" s="90"/>
    </row>
    <row r="861297" spans="68:68" customFormat="1">
      <c r="BP861297" s="90"/>
    </row>
    <row r="861298" spans="68:68" customFormat="1">
      <c r="BP861298" s="90"/>
    </row>
    <row r="861299" spans="68:68" customFormat="1">
      <c r="BP861299" s="90"/>
    </row>
    <row r="861300" spans="68:68" customFormat="1">
      <c r="BP861300" s="90"/>
    </row>
    <row r="861301" spans="68:68" customFormat="1">
      <c r="BP861301" s="90"/>
    </row>
    <row r="861302" spans="68:68" customFormat="1">
      <c r="BP861302" s="90"/>
    </row>
    <row r="861303" spans="68:68" customFormat="1">
      <c r="BP861303" s="90"/>
    </row>
    <row r="861304" spans="68:68" customFormat="1">
      <c r="BP861304" s="90"/>
    </row>
    <row r="861305" spans="68:68" customFormat="1">
      <c r="BP861305" s="90"/>
    </row>
    <row r="861306" spans="68:68" customFormat="1">
      <c r="BP861306" s="90"/>
    </row>
    <row r="861307" spans="68:68" customFormat="1">
      <c r="BP861307" s="90"/>
    </row>
    <row r="861308" spans="68:68" customFormat="1">
      <c r="BP861308" s="90"/>
    </row>
    <row r="861309" spans="68:68" customFormat="1">
      <c r="BP861309" s="90"/>
    </row>
    <row r="861310" spans="68:68" customFormat="1">
      <c r="BP861310" s="90"/>
    </row>
    <row r="861311" spans="68:68" customFormat="1">
      <c r="BP861311" s="90"/>
    </row>
    <row r="861312" spans="68:68" customFormat="1">
      <c r="BP861312" s="90"/>
    </row>
    <row r="861313" spans="68:68" customFormat="1">
      <c r="BP861313" s="90"/>
    </row>
    <row r="861314" spans="68:68" customFormat="1">
      <c r="BP861314" s="90"/>
    </row>
    <row r="861315" spans="68:68" customFormat="1">
      <c r="BP861315" s="90"/>
    </row>
    <row r="861316" spans="68:68" customFormat="1">
      <c r="BP861316" s="90"/>
    </row>
    <row r="861317" spans="68:68" customFormat="1">
      <c r="BP861317" s="90"/>
    </row>
    <row r="861318" spans="68:68" customFormat="1">
      <c r="BP861318" s="90"/>
    </row>
    <row r="861319" spans="68:68" customFormat="1">
      <c r="BP861319" s="90"/>
    </row>
    <row r="861320" spans="68:68" customFormat="1">
      <c r="BP861320" s="90"/>
    </row>
    <row r="861321" spans="68:68" customFormat="1">
      <c r="BP861321" s="90"/>
    </row>
    <row r="861322" spans="68:68" customFormat="1">
      <c r="BP861322" s="90"/>
    </row>
    <row r="861323" spans="68:68" customFormat="1">
      <c r="BP861323" s="90"/>
    </row>
    <row r="861324" spans="68:68" customFormat="1">
      <c r="BP861324" s="90"/>
    </row>
    <row r="861325" spans="68:68" customFormat="1">
      <c r="BP861325" s="90"/>
    </row>
    <row r="861326" spans="68:68" customFormat="1">
      <c r="BP861326" s="90"/>
    </row>
    <row r="861327" spans="68:68" customFormat="1">
      <c r="BP861327" s="90"/>
    </row>
    <row r="861328" spans="68:68" customFormat="1">
      <c r="BP861328" s="90"/>
    </row>
    <row r="861329" spans="68:68" customFormat="1">
      <c r="BP861329" s="90"/>
    </row>
    <row r="861330" spans="68:68" customFormat="1">
      <c r="BP861330" s="90"/>
    </row>
    <row r="861331" spans="68:68" customFormat="1">
      <c r="BP861331" s="90"/>
    </row>
    <row r="861332" spans="68:68" customFormat="1">
      <c r="BP861332" s="90"/>
    </row>
    <row r="861333" spans="68:68" customFormat="1">
      <c r="BP861333" s="90"/>
    </row>
    <row r="861334" spans="68:68" customFormat="1">
      <c r="BP861334" s="90"/>
    </row>
    <row r="861335" spans="68:68" customFormat="1">
      <c r="BP861335" s="90"/>
    </row>
    <row r="861336" spans="68:68" customFormat="1">
      <c r="BP861336" s="90"/>
    </row>
    <row r="861337" spans="68:68" customFormat="1">
      <c r="BP861337" s="90"/>
    </row>
    <row r="861338" spans="68:68" customFormat="1">
      <c r="BP861338" s="90"/>
    </row>
    <row r="861339" spans="68:68" customFormat="1">
      <c r="BP861339" s="90"/>
    </row>
    <row r="861340" spans="68:68" customFormat="1">
      <c r="BP861340" s="90"/>
    </row>
    <row r="861341" spans="68:68" customFormat="1">
      <c r="BP861341" s="90"/>
    </row>
    <row r="861342" spans="68:68" customFormat="1">
      <c r="BP861342" s="90"/>
    </row>
    <row r="861343" spans="68:68" customFormat="1">
      <c r="BP861343" s="90"/>
    </row>
    <row r="861344" spans="68:68" customFormat="1">
      <c r="BP861344" s="90"/>
    </row>
    <row r="861345" spans="68:68" customFormat="1">
      <c r="BP861345" s="90"/>
    </row>
    <row r="861346" spans="68:68" customFormat="1">
      <c r="BP861346" s="90"/>
    </row>
    <row r="861347" spans="68:68" customFormat="1">
      <c r="BP861347" s="90"/>
    </row>
    <row r="861348" spans="68:68" customFormat="1">
      <c r="BP861348" s="90"/>
    </row>
    <row r="861349" spans="68:68" customFormat="1">
      <c r="BP861349" s="90"/>
    </row>
    <row r="861350" spans="68:68" customFormat="1">
      <c r="BP861350" s="90"/>
    </row>
    <row r="861351" spans="68:68" customFormat="1">
      <c r="BP861351" s="90"/>
    </row>
    <row r="861352" spans="68:68" customFormat="1">
      <c r="BP861352" s="90"/>
    </row>
    <row r="861353" spans="68:68" customFormat="1">
      <c r="BP861353" s="90"/>
    </row>
    <row r="861354" spans="68:68" customFormat="1">
      <c r="BP861354" s="90"/>
    </row>
    <row r="861355" spans="68:68" customFormat="1">
      <c r="BP861355" s="90"/>
    </row>
    <row r="861356" spans="68:68" customFormat="1">
      <c r="BP861356" s="90"/>
    </row>
    <row r="861357" spans="68:68" customFormat="1">
      <c r="BP861357" s="90"/>
    </row>
    <row r="861358" spans="68:68" customFormat="1">
      <c r="BP861358" s="90"/>
    </row>
    <row r="861359" spans="68:68" customFormat="1">
      <c r="BP861359" s="90"/>
    </row>
    <row r="861360" spans="68:68" customFormat="1">
      <c r="BP861360" s="90"/>
    </row>
    <row r="861361" spans="68:68" customFormat="1">
      <c r="BP861361" s="90"/>
    </row>
    <row r="861362" spans="68:68" customFormat="1">
      <c r="BP861362" s="90"/>
    </row>
    <row r="861363" spans="68:68" customFormat="1">
      <c r="BP861363" s="90"/>
    </row>
    <row r="861364" spans="68:68" customFormat="1">
      <c r="BP861364" s="90"/>
    </row>
    <row r="861365" spans="68:68" customFormat="1">
      <c r="BP861365" s="90"/>
    </row>
    <row r="861366" spans="68:68" customFormat="1">
      <c r="BP861366" s="90"/>
    </row>
    <row r="861367" spans="68:68" customFormat="1">
      <c r="BP861367" s="90"/>
    </row>
    <row r="861368" spans="68:68" customFormat="1">
      <c r="BP861368" s="90"/>
    </row>
    <row r="861369" spans="68:68" customFormat="1">
      <c r="BP861369" s="90"/>
    </row>
    <row r="861370" spans="68:68" customFormat="1">
      <c r="BP861370" s="90"/>
    </row>
    <row r="861371" spans="68:68" customFormat="1">
      <c r="BP861371" s="90"/>
    </row>
    <row r="861372" spans="68:68" customFormat="1">
      <c r="BP861372" s="90"/>
    </row>
    <row r="861373" spans="68:68" customFormat="1">
      <c r="BP861373" s="90"/>
    </row>
    <row r="861374" spans="68:68" customFormat="1">
      <c r="BP861374" s="90"/>
    </row>
    <row r="861375" spans="68:68" customFormat="1">
      <c r="BP861375" s="90"/>
    </row>
    <row r="861376" spans="68:68" customFormat="1">
      <c r="BP861376" s="90"/>
    </row>
    <row r="861377" spans="68:68" customFormat="1">
      <c r="BP861377" s="90"/>
    </row>
    <row r="861378" spans="68:68" customFormat="1">
      <c r="BP861378" s="90"/>
    </row>
    <row r="861379" spans="68:68" customFormat="1">
      <c r="BP861379" s="90"/>
    </row>
    <row r="861380" spans="68:68" customFormat="1">
      <c r="BP861380" s="90"/>
    </row>
    <row r="861381" spans="68:68" customFormat="1">
      <c r="BP861381" s="90"/>
    </row>
    <row r="861382" spans="68:68" customFormat="1">
      <c r="BP861382" s="90"/>
    </row>
    <row r="861383" spans="68:68" customFormat="1">
      <c r="BP861383" s="90"/>
    </row>
    <row r="861384" spans="68:68" customFormat="1">
      <c r="BP861384" s="90"/>
    </row>
    <row r="861385" spans="68:68" customFormat="1">
      <c r="BP861385" s="90"/>
    </row>
    <row r="861386" spans="68:68" customFormat="1">
      <c r="BP861386" s="90"/>
    </row>
    <row r="861387" spans="68:68" customFormat="1">
      <c r="BP861387" s="90"/>
    </row>
    <row r="861388" spans="68:68" customFormat="1">
      <c r="BP861388" s="90"/>
    </row>
    <row r="861389" spans="68:68" customFormat="1">
      <c r="BP861389" s="90"/>
    </row>
    <row r="861390" spans="68:68" customFormat="1">
      <c r="BP861390" s="90"/>
    </row>
    <row r="861391" spans="68:68" customFormat="1">
      <c r="BP861391" s="90"/>
    </row>
    <row r="861392" spans="68:68" customFormat="1">
      <c r="BP861392" s="90"/>
    </row>
    <row r="861393" spans="68:68" customFormat="1">
      <c r="BP861393" s="90"/>
    </row>
    <row r="861394" spans="68:68" customFormat="1">
      <c r="BP861394" s="90"/>
    </row>
    <row r="861395" spans="68:68" customFormat="1">
      <c r="BP861395" s="90"/>
    </row>
    <row r="861396" spans="68:68" customFormat="1">
      <c r="BP861396" s="90"/>
    </row>
    <row r="861397" spans="68:68" customFormat="1">
      <c r="BP861397" s="90"/>
    </row>
    <row r="861398" spans="68:68" customFormat="1">
      <c r="BP861398" s="90"/>
    </row>
    <row r="861399" spans="68:68" customFormat="1">
      <c r="BP861399" s="90"/>
    </row>
    <row r="861400" spans="68:68" customFormat="1">
      <c r="BP861400" s="90"/>
    </row>
    <row r="861401" spans="68:68" customFormat="1">
      <c r="BP861401" s="90"/>
    </row>
    <row r="861402" spans="68:68" customFormat="1">
      <c r="BP861402" s="90"/>
    </row>
    <row r="861403" spans="68:68" customFormat="1">
      <c r="BP861403" s="90"/>
    </row>
    <row r="861404" spans="68:68" customFormat="1">
      <c r="BP861404" s="90"/>
    </row>
    <row r="861405" spans="68:68" customFormat="1">
      <c r="BP861405" s="90"/>
    </row>
    <row r="861406" spans="68:68" customFormat="1">
      <c r="BP861406" s="90"/>
    </row>
    <row r="861407" spans="68:68" customFormat="1">
      <c r="BP861407" s="90"/>
    </row>
    <row r="861408" spans="68:68" customFormat="1">
      <c r="BP861408" s="90"/>
    </row>
    <row r="861409" spans="68:68" customFormat="1">
      <c r="BP861409" s="90"/>
    </row>
    <row r="861410" spans="68:68" customFormat="1">
      <c r="BP861410" s="90"/>
    </row>
    <row r="861411" spans="68:68" customFormat="1">
      <c r="BP861411" s="90"/>
    </row>
    <row r="861412" spans="68:68" customFormat="1">
      <c r="BP861412" s="90"/>
    </row>
    <row r="861413" spans="68:68" customFormat="1">
      <c r="BP861413" s="90"/>
    </row>
    <row r="861414" spans="68:68" customFormat="1">
      <c r="BP861414" s="90"/>
    </row>
    <row r="861415" spans="68:68" customFormat="1">
      <c r="BP861415" s="90"/>
    </row>
    <row r="861416" spans="68:68" customFormat="1">
      <c r="BP861416" s="90"/>
    </row>
    <row r="861417" spans="68:68" customFormat="1">
      <c r="BP861417" s="90"/>
    </row>
    <row r="861418" spans="68:68" customFormat="1">
      <c r="BP861418" s="90"/>
    </row>
    <row r="861419" spans="68:68" customFormat="1">
      <c r="BP861419" s="90"/>
    </row>
    <row r="861420" spans="68:68" customFormat="1">
      <c r="BP861420" s="90"/>
    </row>
    <row r="861421" spans="68:68" customFormat="1">
      <c r="BP861421" s="90"/>
    </row>
    <row r="861422" spans="68:68" customFormat="1">
      <c r="BP861422" s="90"/>
    </row>
    <row r="861423" spans="68:68" customFormat="1">
      <c r="BP861423" s="90"/>
    </row>
    <row r="861424" spans="68:68" customFormat="1">
      <c r="BP861424" s="90"/>
    </row>
    <row r="861425" spans="68:68" customFormat="1">
      <c r="BP861425" s="90"/>
    </row>
    <row r="861426" spans="68:68" customFormat="1">
      <c r="BP861426" s="90"/>
    </row>
    <row r="861427" spans="68:68" customFormat="1">
      <c r="BP861427" s="90"/>
    </row>
    <row r="861428" spans="68:68" customFormat="1">
      <c r="BP861428" s="90"/>
    </row>
    <row r="861429" spans="68:68" customFormat="1">
      <c r="BP861429" s="90"/>
    </row>
    <row r="861430" spans="68:68" customFormat="1">
      <c r="BP861430" s="90"/>
    </row>
    <row r="861431" spans="68:68" customFormat="1">
      <c r="BP861431" s="90"/>
    </row>
    <row r="861432" spans="68:68" customFormat="1">
      <c r="BP861432" s="90"/>
    </row>
    <row r="861433" spans="68:68" customFormat="1">
      <c r="BP861433" s="90"/>
    </row>
    <row r="861434" spans="68:68" customFormat="1">
      <c r="BP861434" s="90"/>
    </row>
    <row r="861435" spans="68:68" customFormat="1">
      <c r="BP861435" s="90"/>
    </row>
    <row r="861436" spans="68:68" customFormat="1">
      <c r="BP861436" s="90"/>
    </row>
    <row r="861437" spans="68:68" customFormat="1">
      <c r="BP861437" s="90"/>
    </row>
    <row r="861438" spans="68:68" customFormat="1">
      <c r="BP861438" s="90"/>
    </row>
    <row r="861439" spans="68:68" customFormat="1">
      <c r="BP861439" s="90"/>
    </row>
    <row r="861440" spans="68:68" customFormat="1">
      <c r="BP861440" s="90"/>
    </row>
    <row r="861441" spans="68:68" customFormat="1">
      <c r="BP861441" s="90"/>
    </row>
    <row r="861442" spans="68:68" customFormat="1">
      <c r="BP861442" s="90"/>
    </row>
    <row r="861443" spans="68:68" customFormat="1">
      <c r="BP861443" s="90"/>
    </row>
    <row r="861444" spans="68:68" customFormat="1">
      <c r="BP861444" s="90"/>
    </row>
    <row r="861445" spans="68:68" customFormat="1">
      <c r="BP861445" s="90"/>
    </row>
    <row r="861446" spans="68:68" customFormat="1">
      <c r="BP861446" s="90"/>
    </row>
    <row r="861447" spans="68:68" customFormat="1">
      <c r="BP861447" s="90"/>
    </row>
    <row r="861448" spans="68:68" customFormat="1">
      <c r="BP861448" s="90"/>
    </row>
    <row r="861449" spans="68:68" customFormat="1">
      <c r="BP861449" s="90"/>
    </row>
    <row r="861450" spans="68:68" customFormat="1">
      <c r="BP861450" s="90"/>
    </row>
    <row r="861451" spans="68:68" customFormat="1">
      <c r="BP861451" s="90"/>
    </row>
    <row r="861452" spans="68:68" customFormat="1">
      <c r="BP861452" s="90"/>
    </row>
    <row r="861453" spans="68:68" customFormat="1">
      <c r="BP861453" s="90"/>
    </row>
    <row r="861454" spans="68:68" customFormat="1">
      <c r="BP861454" s="90"/>
    </row>
    <row r="861455" spans="68:68" customFormat="1">
      <c r="BP861455" s="90"/>
    </row>
    <row r="861456" spans="68:68" customFormat="1">
      <c r="BP861456" s="90"/>
    </row>
    <row r="861457" spans="68:68" customFormat="1">
      <c r="BP861457" s="90"/>
    </row>
    <row r="861458" spans="68:68" customFormat="1">
      <c r="BP861458" s="90"/>
    </row>
    <row r="861459" spans="68:68" customFormat="1">
      <c r="BP861459" s="90"/>
    </row>
    <row r="861460" spans="68:68" customFormat="1">
      <c r="BP861460" s="90"/>
    </row>
    <row r="861461" spans="68:68" customFormat="1">
      <c r="BP861461" s="90"/>
    </row>
    <row r="861462" spans="68:68" customFormat="1">
      <c r="BP861462" s="90"/>
    </row>
    <row r="861463" spans="68:68" customFormat="1">
      <c r="BP861463" s="90"/>
    </row>
    <row r="861464" spans="68:68" customFormat="1">
      <c r="BP861464" s="90"/>
    </row>
    <row r="861465" spans="68:68" customFormat="1">
      <c r="BP861465" s="90"/>
    </row>
    <row r="861466" spans="68:68" customFormat="1">
      <c r="BP861466" s="90"/>
    </row>
    <row r="861467" spans="68:68" customFormat="1">
      <c r="BP861467" s="90"/>
    </row>
    <row r="861468" spans="68:68" customFormat="1">
      <c r="BP861468" s="90"/>
    </row>
    <row r="861469" spans="68:68" customFormat="1">
      <c r="BP861469" s="90"/>
    </row>
    <row r="861470" spans="68:68" customFormat="1">
      <c r="BP861470" s="90"/>
    </row>
    <row r="861471" spans="68:68" customFormat="1">
      <c r="BP861471" s="90"/>
    </row>
    <row r="861472" spans="68:68" customFormat="1">
      <c r="BP861472" s="90"/>
    </row>
    <row r="861473" spans="68:68" customFormat="1">
      <c r="BP861473" s="90"/>
    </row>
    <row r="861474" spans="68:68" customFormat="1">
      <c r="BP861474" s="90"/>
    </row>
    <row r="861475" spans="68:68" customFormat="1">
      <c r="BP861475" s="90"/>
    </row>
    <row r="861476" spans="68:68" customFormat="1">
      <c r="BP861476" s="90"/>
    </row>
    <row r="861477" spans="68:68" customFormat="1">
      <c r="BP861477" s="90"/>
    </row>
    <row r="861478" spans="68:68" customFormat="1">
      <c r="BP861478" s="90"/>
    </row>
    <row r="861479" spans="68:68" customFormat="1">
      <c r="BP861479" s="90"/>
    </row>
    <row r="861480" spans="68:68" customFormat="1">
      <c r="BP861480" s="90"/>
    </row>
    <row r="861481" spans="68:68" customFormat="1">
      <c r="BP861481" s="90"/>
    </row>
    <row r="861482" spans="68:68" customFormat="1">
      <c r="BP861482" s="90"/>
    </row>
    <row r="861483" spans="68:68" customFormat="1">
      <c r="BP861483" s="90"/>
    </row>
    <row r="861484" spans="68:68" customFormat="1">
      <c r="BP861484" s="90"/>
    </row>
    <row r="861485" spans="68:68" customFormat="1">
      <c r="BP861485" s="90"/>
    </row>
    <row r="861486" spans="68:68" customFormat="1">
      <c r="BP861486" s="90"/>
    </row>
    <row r="861487" spans="68:68" customFormat="1">
      <c r="BP861487" s="90"/>
    </row>
    <row r="861488" spans="68:68" customFormat="1">
      <c r="BP861488" s="90"/>
    </row>
    <row r="861489" spans="68:68" customFormat="1">
      <c r="BP861489" s="90"/>
    </row>
    <row r="861490" spans="68:68" customFormat="1">
      <c r="BP861490" s="90"/>
    </row>
    <row r="861491" spans="68:68" customFormat="1">
      <c r="BP861491" s="90"/>
    </row>
    <row r="861492" spans="68:68" customFormat="1">
      <c r="BP861492" s="90"/>
    </row>
    <row r="861493" spans="68:68" customFormat="1">
      <c r="BP861493" s="90"/>
    </row>
    <row r="861494" spans="68:68" customFormat="1">
      <c r="BP861494" s="90"/>
    </row>
    <row r="861495" spans="68:68" customFormat="1">
      <c r="BP861495" s="90"/>
    </row>
    <row r="861496" spans="68:68" customFormat="1">
      <c r="BP861496" s="90"/>
    </row>
    <row r="861497" spans="68:68" customFormat="1">
      <c r="BP861497" s="90"/>
    </row>
    <row r="861498" spans="68:68" customFormat="1">
      <c r="BP861498" s="90"/>
    </row>
    <row r="861499" spans="68:68" customFormat="1">
      <c r="BP861499" s="90"/>
    </row>
    <row r="861500" spans="68:68" customFormat="1">
      <c r="BP861500" s="90"/>
    </row>
    <row r="861501" spans="68:68" customFormat="1">
      <c r="BP861501" s="90"/>
    </row>
    <row r="861502" spans="68:68" customFormat="1">
      <c r="BP861502" s="90"/>
    </row>
    <row r="861503" spans="68:68" customFormat="1">
      <c r="BP861503" s="90"/>
    </row>
    <row r="861504" spans="68:68" customFormat="1">
      <c r="BP861504" s="90"/>
    </row>
    <row r="861505" spans="68:68" customFormat="1">
      <c r="BP861505" s="90"/>
    </row>
    <row r="861506" spans="68:68" customFormat="1">
      <c r="BP861506" s="90"/>
    </row>
    <row r="861507" spans="68:68" customFormat="1">
      <c r="BP861507" s="90"/>
    </row>
    <row r="861508" spans="68:68" customFormat="1">
      <c r="BP861508" s="90"/>
    </row>
    <row r="861509" spans="68:68" customFormat="1">
      <c r="BP861509" s="90"/>
    </row>
    <row r="861510" spans="68:68" customFormat="1">
      <c r="BP861510" s="90"/>
    </row>
    <row r="861511" spans="68:68" customFormat="1">
      <c r="BP861511" s="90"/>
    </row>
    <row r="861512" spans="68:68" customFormat="1">
      <c r="BP861512" s="90"/>
    </row>
    <row r="861513" spans="68:68" customFormat="1">
      <c r="BP861513" s="90"/>
    </row>
    <row r="861514" spans="68:68" customFormat="1">
      <c r="BP861514" s="90"/>
    </row>
    <row r="861515" spans="68:68" customFormat="1">
      <c r="BP861515" s="90"/>
    </row>
    <row r="861516" spans="68:68" customFormat="1">
      <c r="BP861516" s="90"/>
    </row>
    <row r="861517" spans="68:68" customFormat="1">
      <c r="BP861517" s="90"/>
    </row>
    <row r="861518" spans="68:68" customFormat="1">
      <c r="BP861518" s="90"/>
    </row>
    <row r="861519" spans="68:68" customFormat="1">
      <c r="BP861519" s="90"/>
    </row>
    <row r="861520" spans="68:68" customFormat="1">
      <c r="BP861520" s="90"/>
    </row>
    <row r="861521" spans="68:68" customFormat="1">
      <c r="BP861521" s="90"/>
    </row>
    <row r="861522" spans="68:68" customFormat="1">
      <c r="BP861522" s="90"/>
    </row>
    <row r="861523" spans="68:68" customFormat="1">
      <c r="BP861523" s="90"/>
    </row>
    <row r="861524" spans="68:68" customFormat="1">
      <c r="BP861524" s="90"/>
    </row>
    <row r="861525" spans="68:68" customFormat="1">
      <c r="BP861525" s="90"/>
    </row>
    <row r="861526" spans="68:68" customFormat="1">
      <c r="BP861526" s="90"/>
    </row>
    <row r="861527" spans="68:68" customFormat="1">
      <c r="BP861527" s="90"/>
    </row>
    <row r="861528" spans="68:68" customFormat="1">
      <c r="BP861528" s="90"/>
    </row>
    <row r="861529" spans="68:68" customFormat="1">
      <c r="BP861529" s="90"/>
    </row>
    <row r="861530" spans="68:68" customFormat="1">
      <c r="BP861530" s="90"/>
    </row>
    <row r="861531" spans="68:68" customFormat="1">
      <c r="BP861531" s="90"/>
    </row>
    <row r="861532" spans="68:68" customFormat="1">
      <c r="BP861532" s="90"/>
    </row>
    <row r="861533" spans="68:68" customFormat="1">
      <c r="BP861533" s="90"/>
    </row>
    <row r="861534" spans="68:68" customFormat="1">
      <c r="BP861534" s="90"/>
    </row>
    <row r="861535" spans="68:68" customFormat="1">
      <c r="BP861535" s="90"/>
    </row>
    <row r="861536" spans="68:68" customFormat="1">
      <c r="BP861536" s="90"/>
    </row>
    <row r="861537" spans="68:68" customFormat="1">
      <c r="BP861537" s="90"/>
    </row>
    <row r="861538" spans="68:68" customFormat="1">
      <c r="BP861538" s="90"/>
    </row>
    <row r="861539" spans="68:68" customFormat="1">
      <c r="BP861539" s="90"/>
    </row>
    <row r="861540" spans="68:68" customFormat="1">
      <c r="BP861540" s="90"/>
    </row>
    <row r="861541" spans="68:68" customFormat="1">
      <c r="BP861541" s="90"/>
    </row>
    <row r="861542" spans="68:68" customFormat="1">
      <c r="BP861542" s="90"/>
    </row>
    <row r="861543" spans="68:68" customFormat="1">
      <c r="BP861543" s="90"/>
    </row>
    <row r="861544" spans="68:68" customFormat="1">
      <c r="BP861544" s="90"/>
    </row>
    <row r="861545" spans="68:68" customFormat="1">
      <c r="BP861545" s="90"/>
    </row>
    <row r="861546" spans="68:68" customFormat="1">
      <c r="BP861546" s="90"/>
    </row>
    <row r="861547" spans="68:68" customFormat="1">
      <c r="BP861547" s="90"/>
    </row>
    <row r="861548" spans="68:68" customFormat="1">
      <c r="BP861548" s="90"/>
    </row>
    <row r="861549" spans="68:68" customFormat="1">
      <c r="BP861549" s="90"/>
    </row>
    <row r="861550" spans="68:68" customFormat="1">
      <c r="BP861550" s="90"/>
    </row>
    <row r="861551" spans="68:68" customFormat="1">
      <c r="BP861551" s="90"/>
    </row>
    <row r="861552" spans="68:68" customFormat="1">
      <c r="BP861552" s="90"/>
    </row>
    <row r="861553" spans="68:68" customFormat="1">
      <c r="BP861553" s="90"/>
    </row>
    <row r="861554" spans="68:68" customFormat="1">
      <c r="BP861554" s="90"/>
    </row>
    <row r="861555" spans="68:68" customFormat="1">
      <c r="BP861555" s="90"/>
    </row>
    <row r="861556" spans="68:68" customFormat="1">
      <c r="BP861556" s="90"/>
    </row>
    <row r="861557" spans="68:68" customFormat="1">
      <c r="BP861557" s="90"/>
    </row>
    <row r="861558" spans="68:68" customFormat="1">
      <c r="BP861558" s="90"/>
    </row>
    <row r="861559" spans="68:68" customFormat="1">
      <c r="BP861559" s="90"/>
    </row>
    <row r="861560" spans="68:68" customFormat="1">
      <c r="BP861560" s="90"/>
    </row>
    <row r="861561" spans="68:68" customFormat="1">
      <c r="BP861561" s="90"/>
    </row>
    <row r="861562" spans="68:68" customFormat="1">
      <c r="BP861562" s="90"/>
    </row>
    <row r="861563" spans="68:68" customFormat="1">
      <c r="BP861563" s="90"/>
    </row>
    <row r="861564" spans="68:68" customFormat="1">
      <c r="BP861564" s="90"/>
    </row>
    <row r="861565" spans="68:68" customFormat="1">
      <c r="BP861565" s="90"/>
    </row>
    <row r="861566" spans="68:68" customFormat="1">
      <c r="BP861566" s="90"/>
    </row>
    <row r="861567" spans="68:68" customFormat="1">
      <c r="BP861567" s="90"/>
    </row>
    <row r="861568" spans="68:68" customFormat="1">
      <c r="BP861568" s="90"/>
    </row>
    <row r="861569" spans="68:68" customFormat="1">
      <c r="BP861569" s="90"/>
    </row>
    <row r="861570" spans="68:68" customFormat="1">
      <c r="BP861570" s="90"/>
    </row>
    <row r="861571" spans="68:68" customFormat="1">
      <c r="BP861571" s="90"/>
    </row>
    <row r="861572" spans="68:68" customFormat="1">
      <c r="BP861572" s="90"/>
    </row>
    <row r="861573" spans="68:68" customFormat="1">
      <c r="BP861573" s="90"/>
    </row>
    <row r="861574" spans="68:68" customFormat="1">
      <c r="BP861574" s="90"/>
    </row>
    <row r="861575" spans="68:68" customFormat="1">
      <c r="BP861575" s="90"/>
    </row>
    <row r="861576" spans="68:68" customFormat="1">
      <c r="BP861576" s="90"/>
    </row>
    <row r="861577" spans="68:68" customFormat="1">
      <c r="BP861577" s="90"/>
    </row>
    <row r="861578" spans="68:68" customFormat="1">
      <c r="BP861578" s="90"/>
    </row>
    <row r="861579" spans="68:68" customFormat="1">
      <c r="BP861579" s="90"/>
    </row>
    <row r="861580" spans="68:68" customFormat="1">
      <c r="BP861580" s="90"/>
    </row>
    <row r="861581" spans="68:68" customFormat="1">
      <c r="BP861581" s="90"/>
    </row>
    <row r="861582" spans="68:68" customFormat="1">
      <c r="BP861582" s="90"/>
    </row>
    <row r="861583" spans="68:68" customFormat="1">
      <c r="BP861583" s="90"/>
    </row>
    <row r="861584" spans="68:68" customFormat="1">
      <c r="BP861584" s="90"/>
    </row>
    <row r="861585" spans="68:68" customFormat="1">
      <c r="BP861585" s="90"/>
    </row>
    <row r="861586" spans="68:68" customFormat="1">
      <c r="BP861586" s="90"/>
    </row>
    <row r="861587" spans="68:68" customFormat="1">
      <c r="BP861587" s="90"/>
    </row>
    <row r="861588" spans="68:68" customFormat="1">
      <c r="BP861588" s="90"/>
    </row>
    <row r="861589" spans="68:68" customFormat="1">
      <c r="BP861589" s="90"/>
    </row>
    <row r="861590" spans="68:68" customFormat="1">
      <c r="BP861590" s="90"/>
    </row>
    <row r="861591" spans="68:68" customFormat="1">
      <c r="BP861591" s="90"/>
    </row>
    <row r="861592" spans="68:68" customFormat="1">
      <c r="BP861592" s="90"/>
    </row>
    <row r="861593" spans="68:68" customFormat="1">
      <c r="BP861593" s="90"/>
    </row>
    <row r="861594" spans="68:68" customFormat="1">
      <c r="BP861594" s="90"/>
    </row>
    <row r="861595" spans="68:68" customFormat="1">
      <c r="BP861595" s="90"/>
    </row>
    <row r="861596" spans="68:68" customFormat="1">
      <c r="BP861596" s="90"/>
    </row>
    <row r="861597" spans="68:68" customFormat="1">
      <c r="BP861597" s="90"/>
    </row>
    <row r="861598" spans="68:68" customFormat="1">
      <c r="BP861598" s="90"/>
    </row>
    <row r="861599" spans="68:68" customFormat="1">
      <c r="BP861599" s="90"/>
    </row>
    <row r="861600" spans="68:68" customFormat="1">
      <c r="BP861600" s="90"/>
    </row>
    <row r="861601" spans="68:68" customFormat="1">
      <c r="BP861601" s="90"/>
    </row>
    <row r="861602" spans="68:68" customFormat="1">
      <c r="BP861602" s="90"/>
    </row>
    <row r="861603" spans="68:68" customFormat="1">
      <c r="BP861603" s="90"/>
    </row>
    <row r="861604" spans="68:68" customFormat="1">
      <c r="BP861604" s="90"/>
    </row>
    <row r="861605" spans="68:68" customFormat="1">
      <c r="BP861605" s="90"/>
    </row>
    <row r="861606" spans="68:68" customFormat="1">
      <c r="BP861606" s="90"/>
    </row>
    <row r="861607" spans="68:68" customFormat="1">
      <c r="BP861607" s="90"/>
    </row>
    <row r="861608" spans="68:68" customFormat="1">
      <c r="BP861608" s="90"/>
    </row>
    <row r="861609" spans="68:68" customFormat="1">
      <c r="BP861609" s="90"/>
    </row>
    <row r="861610" spans="68:68" customFormat="1">
      <c r="BP861610" s="90"/>
    </row>
    <row r="861611" spans="68:68" customFormat="1">
      <c r="BP861611" s="90"/>
    </row>
    <row r="861612" spans="68:68" customFormat="1">
      <c r="BP861612" s="90"/>
    </row>
    <row r="861613" spans="68:68" customFormat="1">
      <c r="BP861613" s="90"/>
    </row>
    <row r="861614" spans="68:68" customFormat="1">
      <c r="BP861614" s="90"/>
    </row>
    <row r="861615" spans="68:68" customFormat="1">
      <c r="BP861615" s="90"/>
    </row>
    <row r="861616" spans="68:68" customFormat="1">
      <c r="BP861616" s="90"/>
    </row>
    <row r="861617" spans="68:68" customFormat="1">
      <c r="BP861617" s="90"/>
    </row>
    <row r="861618" spans="68:68" customFormat="1">
      <c r="BP861618" s="90"/>
    </row>
    <row r="861619" spans="68:68" customFormat="1">
      <c r="BP861619" s="90"/>
    </row>
    <row r="861620" spans="68:68" customFormat="1">
      <c r="BP861620" s="90"/>
    </row>
    <row r="861621" spans="68:68" customFormat="1">
      <c r="BP861621" s="90"/>
    </row>
    <row r="861622" spans="68:68" customFormat="1">
      <c r="BP861622" s="90"/>
    </row>
    <row r="861623" spans="68:68" customFormat="1">
      <c r="BP861623" s="90"/>
    </row>
    <row r="861624" spans="68:68" customFormat="1">
      <c r="BP861624" s="90"/>
    </row>
    <row r="861625" spans="68:68" customFormat="1">
      <c r="BP861625" s="90"/>
    </row>
    <row r="861626" spans="68:68" customFormat="1">
      <c r="BP861626" s="90"/>
    </row>
    <row r="861627" spans="68:68" customFormat="1">
      <c r="BP861627" s="90"/>
    </row>
    <row r="861628" spans="68:68" customFormat="1">
      <c r="BP861628" s="90"/>
    </row>
    <row r="861629" spans="68:68" customFormat="1">
      <c r="BP861629" s="90"/>
    </row>
    <row r="861630" spans="68:68" customFormat="1">
      <c r="BP861630" s="90"/>
    </row>
    <row r="861631" spans="68:68" customFormat="1">
      <c r="BP861631" s="90"/>
    </row>
    <row r="861632" spans="68:68" customFormat="1">
      <c r="BP861632" s="90"/>
    </row>
    <row r="861633" spans="68:68" customFormat="1">
      <c r="BP861633" s="90"/>
    </row>
    <row r="861634" spans="68:68" customFormat="1">
      <c r="BP861634" s="90"/>
    </row>
    <row r="861635" spans="68:68" customFormat="1">
      <c r="BP861635" s="90"/>
    </row>
    <row r="861636" spans="68:68" customFormat="1">
      <c r="BP861636" s="90"/>
    </row>
    <row r="861637" spans="68:68" customFormat="1">
      <c r="BP861637" s="90"/>
    </row>
    <row r="861638" spans="68:68" customFormat="1">
      <c r="BP861638" s="90"/>
    </row>
    <row r="861639" spans="68:68" customFormat="1">
      <c r="BP861639" s="90"/>
    </row>
    <row r="861640" spans="68:68" customFormat="1">
      <c r="BP861640" s="90"/>
    </row>
    <row r="861641" spans="68:68" customFormat="1">
      <c r="BP861641" s="90"/>
    </row>
    <row r="861642" spans="68:68" customFormat="1">
      <c r="BP861642" s="90"/>
    </row>
    <row r="861643" spans="68:68" customFormat="1">
      <c r="BP861643" s="90"/>
    </row>
    <row r="861644" spans="68:68" customFormat="1">
      <c r="BP861644" s="90"/>
    </row>
    <row r="861645" spans="68:68" customFormat="1">
      <c r="BP861645" s="90"/>
    </row>
    <row r="861646" spans="68:68" customFormat="1">
      <c r="BP861646" s="90"/>
    </row>
    <row r="861647" spans="68:68" customFormat="1">
      <c r="BP861647" s="90"/>
    </row>
    <row r="861648" spans="68:68" customFormat="1">
      <c r="BP861648" s="90"/>
    </row>
    <row r="861649" spans="68:68" customFormat="1">
      <c r="BP861649" s="90"/>
    </row>
    <row r="861650" spans="68:68" customFormat="1">
      <c r="BP861650" s="90"/>
    </row>
    <row r="861651" spans="68:68" customFormat="1">
      <c r="BP861651" s="90"/>
    </row>
    <row r="861652" spans="68:68" customFormat="1">
      <c r="BP861652" s="90"/>
    </row>
    <row r="861653" spans="68:68" customFormat="1">
      <c r="BP861653" s="90"/>
    </row>
    <row r="861654" spans="68:68" customFormat="1">
      <c r="BP861654" s="90"/>
    </row>
    <row r="861655" spans="68:68" customFormat="1">
      <c r="BP861655" s="90"/>
    </row>
    <row r="861656" spans="68:68" customFormat="1">
      <c r="BP861656" s="90"/>
    </row>
    <row r="861657" spans="68:68" customFormat="1">
      <c r="BP861657" s="90"/>
    </row>
    <row r="861658" spans="68:68" customFormat="1">
      <c r="BP861658" s="90"/>
    </row>
    <row r="861659" spans="68:68" customFormat="1">
      <c r="BP861659" s="90"/>
    </row>
    <row r="861660" spans="68:68" customFormat="1">
      <c r="BP861660" s="90"/>
    </row>
    <row r="861661" spans="68:68" customFormat="1">
      <c r="BP861661" s="90"/>
    </row>
    <row r="861662" spans="68:68" customFormat="1">
      <c r="BP861662" s="90"/>
    </row>
    <row r="861663" spans="68:68" customFormat="1">
      <c r="BP861663" s="90"/>
    </row>
    <row r="861664" spans="68:68" customFormat="1">
      <c r="BP861664" s="90"/>
    </row>
    <row r="861665" spans="68:68" customFormat="1">
      <c r="BP861665" s="90"/>
    </row>
    <row r="861666" spans="68:68" customFormat="1">
      <c r="BP861666" s="90"/>
    </row>
    <row r="861667" spans="68:68" customFormat="1">
      <c r="BP861667" s="90"/>
    </row>
    <row r="861668" spans="68:68" customFormat="1">
      <c r="BP861668" s="90"/>
    </row>
    <row r="861669" spans="68:68" customFormat="1">
      <c r="BP861669" s="90"/>
    </row>
    <row r="861670" spans="68:68" customFormat="1">
      <c r="BP861670" s="90"/>
    </row>
    <row r="861671" spans="68:68" customFormat="1">
      <c r="BP861671" s="90"/>
    </row>
    <row r="861672" spans="68:68" customFormat="1">
      <c r="BP861672" s="90"/>
    </row>
    <row r="861673" spans="68:68" customFormat="1">
      <c r="BP861673" s="90"/>
    </row>
    <row r="861674" spans="68:68" customFormat="1">
      <c r="BP861674" s="90"/>
    </row>
    <row r="861675" spans="68:68" customFormat="1">
      <c r="BP861675" s="90"/>
    </row>
    <row r="861676" spans="68:68" customFormat="1">
      <c r="BP861676" s="90"/>
    </row>
    <row r="861677" spans="68:68" customFormat="1">
      <c r="BP861677" s="90"/>
    </row>
    <row r="861678" spans="68:68" customFormat="1">
      <c r="BP861678" s="90"/>
    </row>
    <row r="861679" spans="68:68" customFormat="1">
      <c r="BP861679" s="90"/>
    </row>
    <row r="861680" spans="68:68" customFormat="1">
      <c r="BP861680" s="90"/>
    </row>
    <row r="861681" spans="68:68" customFormat="1">
      <c r="BP861681" s="90"/>
    </row>
    <row r="861682" spans="68:68" customFormat="1">
      <c r="BP861682" s="90"/>
    </row>
    <row r="861683" spans="68:68" customFormat="1">
      <c r="BP861683" s="90"/>
    </row>
    <row r="861684" spans="68:68" customFormat="1">
      <c r="BP861684" s="90"/>
    </row>
    <row r="861685" spans="68:68" customFormat="1">
      <c r="BP861685" s="90"/>
    </row>
    <row r="861686" spans="68:68" customFormat="1">
      <c r="BP861686" s="90"/>
    </row>
    <row r="861687" spans="68:68" customFormat="1">
      <c r="BP861687" s="90"/>
    </row>
    <row r="861688" spans="68:68" customFormat="1">
      <c r="BP861688" s="90"/>
    </row>
    <row r="861689" spans="68:68" customFormat="1">
      <c r="BP861689" s="90"/>
    </row>
    <row r="861690" spans="68:68" customFormat="1">
      <c r="BP861690" s="90"/>
    </row>
    <row r="861691" spans="68:68" customFormat="1">
      <c r="BP861691" s="90"/>
    </row>
    <row r="861692" spans="68:68" customFormat="1">
      <c r="BP861692" s="90"/>
    </row>
    <row r="861693" spans="68:68" customFormat="1">
      <c r="BP861693" s="90"/>
    </row>
    <row r="861694" spans="68:68" customFormat="1">
      <c r="BP861694" s="90"/>
    </row>
    <row r="861695" spans="68:68" customFormat="1">
      <c r="BP861695" s="90"/>
    </row>
    <row r="861696" spans="68:68" customFormat="1">
      <c r="BP861696" s="90"/>
    </row>
    <row r="861697" spans="68:68" customFormat="1">
      <c r="BP861697" s="90"/>
    </row>
    <row r="861698" spans="68:68" customFormat="1">
      <c r="BP861698" s="90"/>
    </row>
    <row r="861699" spans="68:68" customFormat="1">
      <c r="BP861699" s="90"/>
    </row>
    <row r="861700" spans="68:68" customFormat="1">
      <c r="BP861700" s="90"/>
    </row>
    <row r="861701" spans="68:68" customFormat="1">
      <c r="BP861701" s="90"/>
    </row>
    <row r="861702" spans="68:68" customFormat="1">
      <c r="BP861702" s="90"/>
    </row>
    <row r="861703" spans="68:68" customFormat="1">
      <c r="BP861703" s="90"/>
    </row>
    <row r="861704" spans="68:68" customFormat="1">
      <c r="BP861704" s="90"/>
    </row>
    <row r="861705" spans="68:68" customFormat="1">
      <c r="BP861705" s="90"/>
    </row>
    <row r="861706" spans="68:68" customFormat="1">
      <c r="BP861706" s="90"/>
    </row>
    <row r="861707" spans="68:68" customFormat="1">
      <c r="BP861707" s="90"/>
    </row>
    <row r="861708" spans="68:68" customFormat="1">
      <c r="BP861708" s="90"/>
    </row>
    <row r="861709" spans="68:68" customFormat="1">
      <c r="BP861709" s="90"/>
    </row>
    <row r="861710" spans="68:68" customFormat="1">
      <c r="BP861710" s="90"/>
    </row>
    <row r="861711" spans="68:68" customFormat="1">
      <c r="BP861711" s="90"/>
    </row>
    <row r="861712" spans="68:68" customFormat="1">
      <c r="BP861712" s="90"/>
    </row>
    <row r="861713" spans="68:68" customFormat="1">
      <c r="BP861713" s="90"/>
    </row>
    <row r="861714" spans="68:68" customFormat="1">
      <c r="BP861714" s="90"/>
    </row>
    <row r="861715" spans="68:68" customFormat="1">
      <c r="BP861715" s="90"/>
    </row>
    <row r="861716" spans="68:68" customFormat="1">
      <c r="BP861716" s="90"/>
    </row>
    <row r="861717" spans="68:68" customFormat="1">
      <c r="BP861717" s="90"/>
    </row>
    <row r="861718" spans="68:68" customFormat="1">
      <c r="BP861718" s="90"/>
    </row>
    <row r="861719" spans="68:68" customFormat="1">
      <c r="BP861719" s="90"/>
    </row>
    <row r="861720" spans="68:68" customFormat="1">
      <c r="BP861720" s="90"/>
    </row>
    <row r="861721" spans="68:68" customFormat="1">
      <c r="BP861721" s="90"/>
    </row>
    <row r="861722" spans="68:68" customFormat="1">
      <c r="BP861722" s="90"/>
    </row>
    <row r="861723" spans="68:68" customFormat="1">
      <c r="BP861723" s="90"/>
    </row>
    <row r="861724" spans="68:68" customFormat="1">
      <c r="BP861724" s="90"/>
    </row>
    <row r="861725" spans="68:68" customFormat="1">
      <c r="BP861725" s="90"/>
    </row>
    <row r="861726" spans="68:68" customFormat="1">
      <c r="BP861726" s="90"/>
    </row>
    <row r="861727" spans="68:68" customFormat="1">
      <c r="BP861727" s="90"/>
    </row>
    <row r="861728" spans="68:68" customFormat="1">
      <c r="BP861728" s="90"/>
    </row>
    <row r="861729" spans="68:68" customFormat="1">
      <c r="BP861729" s="90"/>
    </row>
    <row r="861730" spans="68:68" customFormat="1">
      <c r="BP861730" s="90"/>
    </row>
    <row r="861731" spans="68:68" customFormat="1">
      <c r="BP861731" s="90"/>
    </row>
    <row r="861732" spans="68:68" customFormat="1">
      <c r="BP861732" s="90"/>
    </row>
    <row r="861733" spans="68:68" customFormat="1">
      <c r="BP861733" s="90"/>
    </row>
    <row r="861734" spans="68:68" customFormat="1">
      <c r="BP861734" s="90"/>
    </row>
    <row r="861735" spans="68:68" customFormat="1">
      <c r="BP861735" s="90"/>
    </row>
    <row r="861736" spans="68:68" customFormat="1">
      <c r="BP861736" s="90"/>
    </row>
    <row r="861737" spans="68:68" customFormat="1">
      <c r="BP861737" s="90"/>
    </row>
    <row r="861738" spans="68:68" customFormat="1">
      <c r="BP861738" s="90"/>
    </row>
    <row r="861739" spans="68:68" customFormat="1">
      <c r="BP861739" s="90"/>
    </row>
    <row r="861740" spans="68:68" customFormat="1">
      <c r="BP861740" s="90"/>
    </row>
    <row r="861741" spans="68:68" customFormat="1">
      <c r="BP861741" s="90"/>
    </row>
    <row r="861742" spans="68:68" customFormat="1">
      <c r="BP861742" s="90"/>
    </row>
    <row r="861743" spans="68:68" customFormat="1">
      <c r="BP861743" s="90"/>
    </row>
    <row r="861744" spans="68:68" customFormat="1">
      <c r="BP861744" s="90"/>
    </row>
    <row r="861745" spans="68:68" customFormat="1">
      <c r="BP861745" s="90"/>
    </row>
    <row r="861746" spans="68:68" customFormat="1">
      <c r="BP861746" s="90"/>
    </row>
    <row r="861747" spans="68:68" customFormat="1">
      <c r="BP861747" s="90"/>
    </row>
    <row r="861748" spans="68:68" customFormat="1">
      <c r="BP861748" s="90"/>
    </row>
    <row r="861749" spans="68:68" customFormat="1">
      <c r="BP861749" s="90"/>
    </row>
    <row r="861750" spans="68:68" customFormat="1">
      <c r="BP861750" s="90"/>
    </row>
    <row r="861751" spans="68:68" customFormat="1">
      <c r="BP861751" s="90"/>
    </row>
    <row r="861752" spans="68:68" customFormat="1">
      <c r="BP861752" s="90"/>
    </row>
    <row r="861753" spans="68:68" customFormat="1">
      <c r="BP861753" s="90"/>
    </row>
    <row r="861754" spans="68:68" customFormat="1">
      <c r="BP861754" s="90"/>
    </row>
    <row r="861755" spans="68:68" customFormat="1">
      <c r="BP861755" s="90"/>
    </row>
    <row r="861756" spans="68:68" customFormat="1">
      <c r="BP861756" s="90"/>
    </row>
    <row r="861757" spans="68:68" customFormat="1">
      <c r="BP861757" s="90"/>
    </row>
    <row r="861758" spans="68:68" customFormat="1">
      <c r="BP861758" s="90"/>
    </row>
    <row r="861759" spans="68:68" customFormat="1">
      <c r="BP861759" s="90"/>
    </row>
    <row r="861760" spans="68:68" customFormat="1">
      <c r="BP861760" s="90"/>
    </row>
    <row r="861761" spans="68:68" customFormat="1">
      <c r="BP861761" s="90"/>
    </row>
    <row r="861762" spans="68:68" customFormat="1">
      <c r="BP861762" s="90"/>
    </row>
    <row r="861763" spans="68:68" customFormat="1">
      <c r="BP861763" s="90"/>
    </row>
    <row r="861764" spans="68:68" customFormat="1">
      <c r="BP861764" s="90"/>
    </row>
    <row r="861765" spans="68:68" customFormat="1">
      <c r="BP861765" s="90"/>
    </row>
    <row r="861766" spans="68:68" customFormat="1">
      <c r="BP861766" s="90"/>
    </row>
    <row r="861767" spans="68:68" customFormat="1">
      <c r="BP861767" s="90"/>
    </row>
    <row r="861768" spans="68:68" customFormat="1">
      <c r="BP861768" s="90"/>
    </row>
    <row r="861769" spans="68:68" customFormat="1">
      <c r="BP861769" s="90"/>
    </row>
    <row r="861770" spans="68:68" customFormat="1">
      <c r="BP861770" s="90"/>
    </row>
    <row r="861771" spans="68:68" customFormat="1">
      <c r="BP861771" s="90"/>
    </row>
    <row r="861772" spans="68:68" customFormat="1">
      <c r="BP861772" s="90"/>
    </row>
    <row r="861773" spans="68:68" customFormat="1">
      <c r="BP861773" s="90"/>
    </row>
    <row r="861774" spans="68:68" customFormat="1">
      <c r="BP861774" s="90"/>
    </row>
    <row r="861775" spans="68:68" customFormat="1">
      <c r="BP861775" s="90"/>
    </row>
    <row r="861776" spans="68:68" customFormat="1">
      <c r="BP861776" s="90"/>
    </row>
    <row r="861777" spans="68:68" customFormat="1">
      <c r="BP861777" s="90"/>
    </row>
    <row r="861778" spans="68:68" customFormat="1">
      <c r="BP861778" s="90"/>
    </row>
    <row r="861779" spans="68:68" customFormat="1">
      <c r="BP861779" s="90"/>
    </row>
    <row r="861780" spans="68:68" customFormat="1">
      <c r="BP861780" s="90"/>
    </row>
    <row r="861781" spans="68:68" customFormat="1">
      <c r="BP861781" s="90"/>
    </row>
    <row r="861782" spans="68:68" customFormat="1">
      <c r="BP861782" s="90"/>
    </row>
    <row r="861783" spans="68:68" customFormat="1">
      <c r="BP861783" s="90"/>
    </row>
    <row r="861784" spans="68:68" customFormat="1">
      <c r="BP861784" s="90"/>
    </row>
    <row r="861785" spans="68:68" customFormat="1">
      <c r="BP861785" s="90"/>
    </row>
    <row r="861786" spans="68:68" customFormat="1">
      <c r="BP861786" s="90"/>
    </row>
    <row r="861787" spans="68:68" customFormat="1">
      <c r="BP861787" s="90"/>
    </row>
    <row r="861788" spans="68:68" customFormat="1">
      <c r="BP861788" s="90"/>
    </row>
    <row r="861789" spans="68:68" customFormat="1">
      <c r="BP861789" s="90"/>
    </row>
    <row r="861790" spans="68:68" customFormat="1">
      <c r="BP861790" s="90"/>
    </row>
    <row r="861791" spans="68:68" customFormat="1">
      <c r="BP861791" s="90"/>
    </row>
    <row r="861792" spans="68:68" customFormat="1">
      <c r="BP861792" s="90"/>
    </row>
    <row r="861793" spans="68:68" customFormat="1">
      <c r="BP861793" s="90"/>
    </row>
    <row r="861794" spans="68:68" customFormat="1">
      <c r="BP861794" s="90"/>
    </row>
    <row r="861795" spans="68:68" customFormat="1">
      <c r="BP861795" s="90"/>
    </row>
    <row r="861796" spans="68:68" customFormat="1">
      <c r="BP861796" s="90"/>
    </row>
    <row r="861797" spans="68:68" customFormat="1">
      <c r="BP861797" s="90"/>
    </row>
    <row r="861798" spans="68:68" customFormat="1">
      <c r="BP861798" s="90"/>
    </row>
    <row r="861799" spans="68:68" customFormat="1">
      <c r="BP861799" s="90"/>
    </row>
    <row r="861800" spans="68:68" customFormat="1">
      <c r="BP861800" s="90"/>
    </row>
    <row r="861801" spans="68:68" customFormat="1">
      <c r="BP861801" s="90"/>
    </row>
    <row r="861802" spans="68:68" customFormat="1">
      <c r="BP861802" s="90"/>
    </row>
    <row r="861803" spans="68:68" customFormat="1">
      <c r="BP861803" s="90"/>
    </row>
    <row r="861804" spans="68:68" customFormat="1">
      <c r="BP861804" s="90"/>
    </row>
    <row r="861805" spans="68:68" customFormat="1">
      <c r="BP861805" s="90"/>
    </row>
    <row r="861806" spans="68:68" customFormat="1">
      <c r="BP861806" s="90"/>
    </row>
    <row r="861807" spans="68:68" customFormat="1">
      <c r="BP861807" s="90"/>
    </row>
    <row r="861808" spans="68:68" customFormat="1">
      <c r="BP861808" s="90"/>
    </row>
    <row r="861809" spans="68:68" customFormat="1">
      <c r="BP861809" s="90"/>
    </row>
    <row r="861810" spans="68:68" customFormat="1">
      <c r="BP861810" s="90"/>
    </row>
    <row r="861811" spans="68:68" customFormat="1">
      <c r="BP861811" s="90"/>
    </row>
    <row r="861812" spans="68:68" customFormat="1">
      <c r="BP861812" s="90"/>
    </row>
    <row r="861813" spans="68:68" customFormat="1">
      <c r="BP861813" s="90"/>
    </row>
    <row r="861814" spans="68:68" customFormat="1">
      <c r="BP861814" s="90"/>
    </row>
    <row r="861815" spans="68:68" customFormat="1">
      <c r="BP861815" s="90"/>
    </row>
    <row r="861816" spans="68:68" customFormat="1">
      <c r="BP861816" s="90"/>
    </row>
    <row r="861817" spans="68:68" customFormat="1">
      <c r="BP861817" s="90"/>
    </row>
    <row r="861818" spans="68:68" customFormat="1">
      <c r="BP861818" s="90"/>
    </row>
    <row r="861819" spans="68:68" customFormat="1">
      <c r="BP861819" s="90"/>
    </row>
    <row r="861820" spans="68:68" customFormat="1">
      <c r="BP861820" s="90"/>
    </row>
    <row r="861821" spans="68:68" customFormat="1">
      <c r="BP861821" s="90"/>
    </row>
    <row r="861822" spans="68:68" customFormat="1">
      <c r="BP861822" s="90"/>
    </row>
    <row r="861823" spans="68:68" customFormat="1">
      <c r="BP861823" s="90"/>
    </row>
    <row r="861824" spans="68:68" customFormat="1">
      <c r="BP861824" s="90"/>
    </row>
    <row r="861825" spans="68:68" customFormat="1">
      <c r="BP861825" s="90"/>
    </row>
    <row r="861826" spans="68:68" customFormat="1">
      <c r="BP861826" s="90"/>
    </row>
    <row r="861827" spans="68:68" customFormat="1">
      <c r="BP861827" s="90"/>
    </row>
    <row r="861828" spans="68:68" customFormat="1">
      <c r="BP861828" s="90"/>
    </row>
    <row r="861829" spans="68:68" customFormat="1">
      <c r="BP861829" s="90"/>
    </row>
    <row r="861830" spans="68:68" customFormat="1">
      <c r="BP861830" s="90"/>
    </row>
    <row r="861831" spans="68:68" customFormat="1">
      <c r="BP861831" s="90"/>
    </row>
    <row r="861832" spans="68:68" customFormat="1">
      <c r="BP861832" s="90"/>
    </row>
    <row r="861833" spans="68:68" customFormat="1">
      <c r="BP861833" s="90"/>
    </row>
    <row r="861834" spans="68:68" customFormat="1">
      <c r="BP861834" s="90"/>
    </row>
    <row r="861835" spans="68:68" customFormat="1">
      <c r="BP861835" s="90"/>
    </row>
    <row r="861836" spans="68:68" customFormat="1">
      <c r="BP861836" s="90"/>
    </row>
    <row r="861837" spans="68:68" customFormat="1">
      <c r="BP861837" s="90"/>
    </row>
    <row r="861838" spans="68:68" customFormat="1">
      <c r="BP861838" s="90"/>
    </row>
    <row r="861839" spans="68:68" customFormat="1">
      <c r="BP861839" s="90"/>
    </row>
    <row r="861840" spans="68:68" customFormat="1">
      <c r="BP861840" s="90"/>
    </row>
    <row r="861841" spans="68:68" customFormat="1">
      <c r="BP861841" s="90"/>
    </row>
    <row r="861842" spans="68:68" customFormat="1">
      <c r="BP861842" s="90"/>
    </row>
    <row r="861843" spans="68:68" customFormat="1">
      <c r="BP861843" s="90"/>
    </row>
    <row r="861844" spans="68:68" customFormat="1">
      <c r="BP861844" s="90"/>
    </row>
    <row r="861845" spans="68:68" customFormat="1">
      <c r="BP861845" s="90"/>
    </row>
    <row r="861846" spans="68:68" customFormat="1">
      <c r="BP861846" s="90"/>
    </row>
    <row r="861847" spans="68:68" customFormat="1">
      <c r="BP861847" s="90"/>
    </row>
    <row r="861848" spans="68:68" customFormat="1">
      <c r="BP861848" s="90"/>
    </row>
    <row r="861849" spans="68:68" customFormat="1">
      <c r="BP861849" s="90"/>
    </row>
    <row r="861850" spans="68:68" customFormat="1">
      <c r="BP861850" s="90"/>
    </row>
    <row r="861851" spans="68:68" customFormat="1">
      <c r="BP861851" s="90"/>
    </row>
    <row r="861852" spans="68:68" customFormat="1">
      <c r="BP861852" s="90"/>
    </row>
    <row r="861853" spans="68:68" customFormat="1">
      <c r="BP861853" s="90"/>
    </row>
    <row r="861854" spans="68:68" customFormat="1">
      <c r="BP861854" s="90"/>
    </row>
    <row r="861855" spans="68:68" customFormat="1">
      <c r="BP861855" s="90"/>
    </row>
    <row r="861856" spans="68:68" customFormat="1">
      <c r="BP861856" s="90"/>
    </row>
    <row r="861857" spans="68:68" customFormat="1">
      <c r="BP861857" s="90"/>
    </row>
    <row r="861858" spans="68:68" customFormat="1">
      <c r="BP861858" s="90"/>
    </row>
    <row r="861859" spans="68:68" customFormat="1">
      <c r="BP861859" s="90"/>
    </row>
    <row r="861860" spans="68:68" customFormat="1">
      <c r="BP861860" s="90"/>
    </row>
    <row r="861861" spans="68:68" customFormat="1">
      <c r="BP861861" s="90"/>
    </row>
    <row r="861862" spans="68:68" customFormat="1">
      <c r="BP861862" s="90"/>
    </row>
    <row r="861863" spans="68:68" customFormat="1">
      <c r="BP861863" s="90"/>
    </row>
    <row r="861864" spans="68:68" customFormat="1">
      <c r="BP861864" s="90"/>
    </row>
    <row r="861865" spans="68:68" customFormat="1">
      <c r="BP861865" s="90"/>
    </row>
    <row r="861866" spans="68:68" customFormat="1">
      <c r="BP861866" s="90"/>
    </row>
    <row r="861867" spans="68:68" customFormat="1">
      <c r="BP861867" s="90"/>
    </row>
    <row r="861868" spans="68:68" customFormat="1">
      <c r="BP861868" s="90"/>
    </row>
    <row r="861869" spans="68:68" customFormat="1">
      <c r="BP861869" s="90"/>
    </row>
    <row r="861870" spans="68:68" customFormat="1">
      <c r="BP861870" s="90"/>
    </row>
    <row r="861871" spans="68:68" customFormat="1">
      <c r="BP861871" s="90"/>
    </row>
    <row r="861872" spans="68:68" customFormat="1">
      <c r="BP861872" s="90"/>
    </row>
    <row r="861873" spans="68:68" customFormat="1">
      <c r="BP861873" s="90"/>
    </row>
    <row r="861874" spans="68:68" customFormat="1">
      <c r="BP861874" s="90"/>
    </row>
    <row r="861875" spans="68:68" customFormat="1">
      <c r="BP861875" s="90"/>
    </row>
    <row r="861876" spans="68:68" customFormat="1">
      <c r="BP861876" s="90"/>
    </row>
    <row r="861877" spans="68:68" customFormat="1">
      <c r="BP861877" s="90"/>
    </row>
    <row r="861878" spans="68:68" customFormat="1">
      <c r="BP861878" s="90"/>
    </row>
    <row r="861879" spans="68:68" customFormat="1">
      <c r="BP861879" s="90"/>
    </row>
    <row r="861880" spans="68:68" customFormat="1">
      <c r="BP861880" s="90"/>
    </row>
    <row r="861881" spans="68:68" customFormat="1">
      <c r="BP861881" s="90"/>
    </row>
    <row r="861882" spans="68:68" customFormat="1">
      <c r="BP861882" s="90"/>
    </row>
    <row r="861883" spans="68:68" customFormat="1">
      <c r="BP861883" s="90"/>
    </row>
    <row r="861884" spans="68:68" customFormat="1">
      <c r="BP861884" s="90"/>
    </row>
    <row r="861885" spans="68:68" customFormat="1">
      <c r="BP861885" s="90"/>
    </row>
    <row r="861886" spans="68:68" customFormat="1">
      <c r="BP861886" s="90"/>
    </row>
    <row r="861887" spans="68:68" customFormat="1">
      <c r="BP861887" s="90"/>
    </row>
    <row r="861888" spans="68:68" customFormat="1">
      <c r="BP861888" s="90"/>
    </row>
    <row r="861889" spans="68:68" customFormat="1">
      <c r="BP861889" s="90"/>
    </row>
    <row r="861890" spans="68:68" customFormat="1">
      <c r="BP861890" s="90"/>
    </row>
    <row r="861891" spans="68:68" customFormat="1">
      <c r="BP861891" s="90"/>
    </row>
    <row r="861892" spans="68:68" customFormat="1">
      <c r="BP861892" s="90"/>
    </row>
    <row r="861893" spans="68:68" customFormat="1">
      <c r="BP861893" s="90"/>
    </row>
    <row r="861894" spans="68:68" customFormat="1">
      <c r="BP861894" s="90"/>
    </row>
    <row r="861895" spans="68:68" customFormat="1">
      <c r="BP861895" s="90"/>
    </row>
    <row r="861896" spans="68:68" customFormat="1">
      <c r="BP861896" s="90"/>
    </row>
    <row r="861897" spans="68:68" customFormat="1">
      <c r="BP861897" s="90"/>
    </row>
    <row r="861898" spans="68:68" customFormat="1">
      <c r="BP861898" s="90"/>
    </row>
    <row r="861899" spans="68:68" customFormat="1">
      <c r="BP861899" s="90"/>
    </row>
    <row r="861900" spans="68:68" customFormat="1">
      <c r="BP861900" s="90"/>
    </row>
    <row r="861901" spans="68:68" customFormat="1">
      <c r="BP861901" s="90"/>
    </row>
    <row r="861902" spans="68:68" customFormat="1">
      <c r="BP861902" s="90"/>
    </row>
    <row r="861903" spans="68:68" customFormat="1">
      <c r="BP861903" s="90"/>
    </row>
    <row r="861904" spans="68:68" customFormat="1">
      <c r="BP861904" s="90"/>
    </row>
    <row r="861905" spans="68:68" customFormat="1">
      <c r="BP861905" s="90"/>
    </row>
    <row r="861906" spans="68:68" customFormat="1">
      <c r="BP861906" s="90"/>
    </row>
    <row r="861907" spans="68:68" customFormat="1">
      <c r="BP861907" s="90"/>
    </row>
    <row r="861908" spans="68:68" customFormat="1">
      <c r="BP861908" s="90"/>
    </row>
    <row r="861909" spans="68:68" customFormat="1">
      <c r="BP861909" s="90"/>
    </row>
    <row r="861910" spans="68:68" customFormat="1">
      <c r="BP861910" s="90"/>
    </row>
    <row r="861911" spans="68:68" customFormat="1">
      <c r="BP861911" s="90"/>
    </row>
    <row r="861912" spans="68:68" customFormat="1">
      <c r="BP861912" s="90"/>
    </row>
    <row r="861913" spans="68:68" customFormat="1">
      <c r="BP861913" s="90"/>
    </row>
    <row r="861914" spans="68:68" customFormat="1">
      <c r="BP861914" s="90"/>
    </row>
    <row r="861915" spans="68:68" customFormat="1">
      <c r="BP861915" s="90"/>
    </row>
    <row r="861916" spans="68:68" customFormat="1">
      <c r="BP861916" s="90"/>
    </row>
    <row r="861917" spans="68:68" customFormat="1">
      <c r="BP861917" s="90"/>
    </row>
    <row r="861918" spans="68:68" customFormat="1">
      <c r="BP861918" s="90"/>
    </row>
    <row r="861919" spans="68:68" customFormat="1">
      <c r="BP861919" s="90"/>
    </row>
    <row r="861920" spans="68:68" customFormat="1">
      <c r="BP861920" s="90"/>
    </row>
    <row r="861921" spans="68:68" customFormat="1">
      <c r="BP861921" s="90"/>
    </row>
    <row r="861922" spans="68:68" customFormat="1">
      <c r="BP861922" s="90"/>
    </row>
    <row r="861923" spans="68:68" customFormat="1">
      <c r="BP861923" s="90"/>
    </row>
    <row r="861924" spans="68:68" customFormat="1">
      <c r="BP861924" s="90"/>
    </row>
    <row r="861925" spans="68:68" customFormat="1">
      <c r="BP861925" s="90"/>
    </row>
    <row r="861926" spans="68:68" customFormat="1">
      <c r="BP861926" s="90"/>
    </row>
    <row r="861927" spans="68:68" customFormat="1">
      <c r="BP861927" s="90"/>
    </row>
    <row r="861928" spans="68:68" customFormat="1">
      <c r="BP861928" s="90"/>
    </row>
    <row r="861929" spans="68:68" customFormat="1">
      <c r="BP861929" s="90"/>
    </row>
    <row r="861930" spans="68:68" customFormat="1">
      <c r="BP861930" s="90"/>
    </row>
    <row r="861931" spans="68:68" customFormat="1">
      <c r="BP861931" s="90"/>
    </row>
    <row r="861932" spans="68:68" customFormat="1">
      <c r="BP861932" s="90"/>
    </row>
    <row r="861933" spans="68:68" customFormat="1">
      <c r="BP861933" s="90"/>
    </row>
    <row r="861934" spans="68:68" customFormat="1">
      <c r="BP861934" s="90"/>
    </row>
    <row r="861935" spans="68:68" customFormat="1">
      <c r="BP861935" s="90"/>
    </row>
    <row r="861936" spans="68:68" customFormat="1">
      <c r="BP861936" s="90"/>
    </row>
    <row r="861937" spans="68:68" customFormat="1">
      <c r="BP861937" s="90"/>
    </row>
    <row r="861938" spans="68:68" customFormat="1">
      <c r="BP861938" s="90"/>
    </row>
    <row r="861939" spans="68:68" customFormat="1">
      <c r="BP861939" s="90"/>
    </row>
    <row r="861940" spans="68:68" customFormat="1">
      <c r="BP861940" s="90"/>
    </row>
    <row r="861941" spans="68:68" customFormat="1">
      <c r="BP861941" s="90"/>
    </row>
    <row r="861942" spans="68:68" customFormat="1">
      <c r="BP861942" s="90"/>
    </row>
    <row r="861943" spans="68:68" customFormat="1">
      <c r="BP861943" s="90"/>
    </row>
    <row r="861944" spans="68:68" customFormat="1">
      <c r="BP861944" s="90"/>
    </row>
    <row r="861945" spans="68:68" customFormat="1">
      <c r="BP861945" s="90"/>
    </row>
    <row r="861946" spans="68:68" customFormat="1">
      <c r="BP861946" s="90"/>
    </row>
    <row r="861947" spans="68:68" customFormat="1">
      <c r="BP861947" s="90"/>
    </row>
    <row r="861948" spans="68:68" customFormat="1">
      <c r="BP861948" s="90"/>
    </row>
    <row r="861949" spans="68:68" customFormat="1">
      <c r="BP861949" s="90"/>
    </row>
    <row r="861950" spans="68:68" customFormat="1">
      <c r="BP861950" s="90"/>
    </row>
    <row r="861951" spans="68:68" customFormat="1">
      <c r="BP861951" s="90"/>
    </row>
    <row r="861952" spans="68:68" customFormat="1">
      <c r="BP861952" s="90"/>
    </row>
    <row r="861953" spans="68:68" customFormat="1">
      <c r="BP861953" s="90"/>
    </row>
    <row r="861954" spans="68:68" customFormat="1">
      <c r="BP861954" s="90"/>
    </row>
    <row r="861955" spans="68:68" customFormat="1">
      <c r="BP861955" s="90"/>
    </row>
    <row r="861956" spans="68:68" customFormat="1">
      <c r="BP861956" s="90"/>
    </row>
    <row r="861957" spans="68:68" customFormat="1">
      <c r="BP861957" s="90"/>
    </row>
    <row r="861958" spans="68:68" customFormat="1">
      <c r="BP861958" s="90"/>
    </row>
    <row r="861959" spans="68:68" customFormat="1">
      <c r="BP861959" s="90"/>
    </row>
    <row r="861960" spans="68:68" customFormat="1">
      <c r="BP861960" s="90"/>
    </row>
    <row r="861961" spans="68:68" customFormat="1">
      <c r="BP861961" s="90"/>
    </row>
    <row r="861962" spans="68:68" customFormat="1">
      <c r="BP861962" s="90"/>
    </row>
    <row r="861963" spans="68:68" customFormat="1">
      <c r="BP861963" s="90"/>
    </row>
    <row r="861964" spans="68:68" customFormat="1">
      <c r="BP861964" s="90"/>
    </row>
    <row r="861965" spans="68:68" customFormat="1">
      <c r="BP861965" s="90"/>
    </row>
    <row r="861966" spans="68:68" customFormat="1">
      <c r="BP861966" s="90"/>
    </row>
    <row r="861967" spans="68:68" customFormat="1">
      <c r="BP861967" s="90"/>
    </row>
    <row r="861968" spans="68:68" customFormat="1">
      <c r="BP861968" s="90"/>
    </row>
    <row r="861969" spans="68:68" customFormat="1">
      <c r="BP861969" s="90"/>
    </row>
    <row r="861970" spans="68:68" customFormat="1">
      <c r="BP861970" s="90"/>
    </row>
    <row r="861971" spans="68:68" customFormat="1">
      <c r="BP861971" s="90"/>
    </row>
    <row r="861972" spans="68:68" customFormat="1">
      <c r="BP861972" s="90"/>
    </row>
    <row r="861973" spans="68:68" customFormat="1">
      <c r="BP861973" s="90"/>
    </row>
    <row r="861974" spans="68:68" customFormat="1">
      <c r="BP861974" s="90"/>
    </row>
    <row r="861975" spans="68:68" customFormat="1">
      <c r="BP861975" s="90"/>
    </row>
    <row r="861976" spans="68:68" customFormat="1">
      <c r="BP861976" s="90"/>
    </row>
    <row r="861977" spans="68:68" customFormat="1">
      <c r="BP861977" s="90"/>
    </row>
    <row r="861978" spans="68:68" customFormat="1">
      <c r="BP861978" s="90"/>
    </row>
    <row r="861979" spans="68:68" customFormat="1">
      <c r="BP861979" s="90"/>
    </row>
    <row r="861980" spans="68:68" customFormat="1">
      <c r="BP861980" s="90"/>
    </row>
    <row r="861981" spans="68:68" customFormat="1">
      <c r="BP861981" s="90"/>
    </row>
    <row r="861982" spans="68:68" customFormat="1">
      <c r="BP861982" s="90"/>
    </row>
    <row r="861983" spans="68:68" customFormat="1">
      <c r="BP861983" s="90"/>
    </row>
    <row r="861984" spans="68:68" customFormat="1">
      <c r="BP861984" s="90"/>
    </row>
    <row r="861985" spans="68:68" customFormat="1">
      <c r="BP861985" s="90"/>
    </row>
    <row r="861986" spans="68:68" customFormat="1">
      <c r="BP861986" s="90"/>
    </row>
    <row r="861987" spans="68:68" customFormat="1">
      <c r="BP861987" s="90"/>
    </row>
    <row r="861988" spans="68:68" customFormat="1">
      <c r="BP861988" s="90"/>
    </row>
    <row r="861989" spans="68:68" customFormat="1">
      <c r="BP861989" s="90"/>
    </row>
    <row r="861990" spans="68:68" customFormat="1">
      <c r="BP861990" s="90"/>
    </row>
    <row r="861991" spans="68:68" customFormat="1">
      <c r="BP861991" s="90"/>
    </row>
    <row r="861992" spans="68:68" customFormat="1">
      <c r="BP861992" s="90"/>
    </row>
    <row r="861993" spans="68:68" customFormat="1">
      <c r="BP861993" s="90"/>
    </row>
    <row r="861994" spans="68:68" customFormat="1">
      <c r="BP861994" s="90"/>
    </row>
    <row r="861995" spans="68:68" customFormat="1">
      <c r="BP861995" s="90"/>
    </row>
    <row r="861996" spans="68:68" customFormat="1">
      <c r="BP861996" s="90"/>
    </row>
    <row r="861997" spans="68:68" customFormat="1">
      <c r="BP861997" s="90"/>
    </row>
    <row r="861998" spans="68:68" customFormat="1">
      <c r="BP861998" s="90"/>
    </row>
    <row r="861999" spans="68:68" customFormat="1">
      <c r="BP861999" s="90"/>
    </row>
    <row r="862000" spans="68:68" customFormat="1">
      <c r="BP862000" s="90"/>
    </row>
    <row r="862001" spans="68:68" customFormat="1">
      <c r="BP862001" s="90"/>
    </row>
    <row r="862002" spans="68:68" customFormat="1">
      <c r="BP862002" s="90"/>
    </row>
    <row r="862003" spans="68:68" customFormat="1">
      <c r="BP862003" s="90"/>
    </row>
    <row r="862004" spans="68:68" customFormat="1">
      <c r="BP862004" s="90"/>
    </row>
    <row r="862005" spans="68:68" customFormat="1">
      <c r="BP862005" s="90"/>
    </row>
    <row r="862006" spans="68:68" customFormat="1">
      <c r="BP862006" s="90"/>
    </row>
    <row r="862007" spans="68:68" customFormat="1">
      <c r="BP862007" s="90"/>
    </row>
    <row r="862008" spans="68:68" customFormat="1">
      <c r="BP862008" s="90"/>
    </row>
    <row r="862009" spans="68:68" customFormat="1">
      <c r="BP862009" s="90"/>
    </row>
    <row r="862010" spans="68:68" customFormat="1">
      <c r="BP862010" s="90"/>
    </row>
    <row r="862011" spans="68:68" customFormat="1">
      <c r="BP862011" s="90"/>
    </row>
    <row r="862012" spans="68:68" customFormat="1">
      <c r="BP862012" s="90"/>
    </row>
    <row r="862013" spans="68:68" customFormat="1">
      <c r="BP862013" s="90"/>
    </row>
    <row r="862014" spans="68:68" customFormat="1">
      <c r="BP862014" s="90"/>
    </row>
    <row r="862015" spans="68:68" customFormat="1">
      <c r="BP862015" s="90"/>
    </row>
    <row r="862016" spans="68:68" customFormat="1">
      <c r="BP862016" s="90"/>
    </row>
    <row r="862017" spans="68:68" customFormat="1">
      <c r="BP862017" s="90"/>
    </row>
    <row r="862018" spans="68:68" customFormat="1">
      <c r="BP862018" s="90"/>
    </row>
    <row r="862019" spans="68:68" customFormat="1">
      <c r="BP862019" s="90"/>
    </row>
    <row r="862020" spans="68:68" customFormat="1">
      <c r="BP862020" s="90"/>
    </row>
    <row r="862021" spans="68:68" customFormat="1">
      <c r="BP862021" s="90"/>
    </row>
    <row r="862022" spans="68:68" customFormat="1">
      <c r="BP862022" s="90"/>
    </row>
    <row r="862023" spans="68:68" customFormat="1">
      <c r="BP862023" s="90"/>
    </row>
    <row r="862024" spans="68:68" customFormat="1">
      <c r="BP862024" s="90"/>
    </row>
    <row r="862025" spans="68:68" customFormat="1">
      <c r="BP862025" s="90"/>
    </row>
    <row r="862026" spans="68:68" customFormat="1">
      <c r="BP862026" s="90"/>
    </row>
    <row r="862027" spans="68:68" customFormat="1">
      <c r="BP862027" s="90"/>
    </row>
    <row r="862028" spans="68:68" customFormat="1">
      <c r="BP862028" s="90"/>
    </row>
    <row r="862029" spans="68:68" customFormat="1">
      <c r="BP862029" s="90"/>
    </row>
    <row r="862030" spans="68:68" customFormat="1">
      <c r="BP862030" s="90"/>
    </row>
    <row r="862031" spans="68:68" customFormat="1">
      <c r="BP862031" s="90"/>
    </row>
    <row r="862032" spans="68:68" customFormat="1">
      <c r="BP862032" s="90"/>
    </row>
    <row r="862033" spans="68:68" customFormat="1">
      <c r="BP862033" s="90"/>
    </row>
    <row r="862034" spans="68:68" customFormat="1">
      <c r="BP862034" s="90"/>
    </row>
    <row r="862035" spans="68:68" customFormat="1">
      <c r="BP862035" s="90"/>
    </row>
    <row r="862036" spans="68:68" customFormat="1">
      <c r="BP862036" s="90"/>
    </row>
    <row r="862037" spans="68:68" customFormat="1">
      <c r="BP862037" s="90"/>
    </row>
    <row r="862038" spans="68:68" customFormat="1">
      <c r="BP862038" s="90"/>
    </row>
    <row r="862039" spans="68:68" customFormat="1">
      <c r="BP862039" s="90"/>
    </row>
    <row r="862040" spans="68:68" customFormat="1">
      <c r="BP862040" s="90"/>
    </row>
    <row r="862041" spans="68:68" customFormat="1">
      <c r="BP862041" s="90"/>
    </row>
    <row r="862042" spans="68:68" customFormat="1">
      <c r="BP862042" s="90"/>
    </row>
    <row r="862043" spans="68:68" customFormat="1">
      <c r="BP862043" s="90"/>
    </row>
    <row r="862044" spans="68:68" customFormat="1">
      <c r="BP862044" s="90"/>
    </row>
    <row r="862045" spans="68:68" customFormat="1">
      <c r="BP862045" s="90"/>
    </row>
    <row r="862046" spans="68:68" customFormat="1">
      <c r="BP862046" s="90"/>
    </row>
    <row r="862047" spans="68:68" customFormat="1">
      <c r="BP862047" s="90"/>
    </row>
    <row r="862048" spans="68:68" customFormat="1">
      <c r="BP862048" s="90"/>
    </row>
    <row r="862049" spans="68:68" customFormat="1">
      <c r="BP862049" s="90"/>
    </row>
    <row r="862050" spans="68:68" customFormat="1">
      <c r="BP862050" s="90"/>
    </row>
    <row r="862051" spans="68:68" customFormat="1">
      <c r="BP862051" s="90"/>
    </row>
    <row r="862052" spans="68:68" customFormat="1">
      <c r="BP862052" s="90"/>
    </row>
    <row r="862053" spans="68:68" customFormat="1">
      <c r="BP862053" s="90"/>
    </row>
    <row r="862054" spans="68:68" customFormat="1">
      <c r="BP862054" s="90"/>
    </row>
    <row r="862055" spans="68:68" customFormat="1">
      <c r="BP862055" s="90"/>
    </row>
    <row r="862056" spans="68:68" customFormat="1">
      <c r="BP862056" s="90"/>
    </row>
    <row r="862057" spans="68:68" customFormat="1">
      <c r="BP862057" s="90"/>
    </row>
    <row r="862058" spans="68:68" customFormat="1">
      <c r="BP862058" s="90"/>
    </row>
    <row r="862059" spans="68:68" customFormat="1">
      <c r="BP862059" s="90"/>
    </row>
    <row r="862060" spans="68:68" customFormat="1">
      <c r="BP862060" s="90"/>
    </row>
    <row r="862061" spans="68:68" customFormat="1">
      <c r="BP862061" s="90"/>
    </row>
    <row r="862062" spans="68:68" customFormat="1">
      <c r="BP862062" s="90"/>
    </row>
    <row r="862063" spans="68:68" customFormat="1">
      <c r="BP862063" s="90"/>
    </row>
    <row r="862064" spans="68:68" customFormat="1">
      <c r="BP862064" s="90"/>
    </row>
    <row r="862065" spans="68:68" customFormat="1">
      <c r="BP862065" s="90"/>
    </row>
    <row r="862066" spans="68:68" customFormat="1">
      <c r="BP862066" s="90"/>
    </row>
    <row r="862067" spans="68:68" customFormat="1">
      <c r="BP862067" s="90"/>
    </row>
    <row r="862068" spans="68:68" customFormat="1">
      <c r="BP862068" s="90"/>
    </row>
    <row r="862069" spans="68:68" customFormat="1">
      <c r="BP862069" s="90"/>
    </row>
    <row r="862070" spans="68:68" customFormat="1">
      <c r="BP862070" s="90"/>
    </row>
    <row r="862071" spans="68:68" customFormat="1">
      <c r="BP862071" s="90"/>
    </row>
    <row r="862072" spans="68:68" customFormat="1">
      <c r="BP862072" s="90"/>
    </row>
    <row r="862073" spans="68:68" customFormat="1">
      <c r="BP862073" s="90"/>
    </row>
    <row r="862074" spans="68:68" customFormat="1">
      <c r="BP862074" s="90"/>
    </row>
    <row r="862075" spans="68:68" customFormat="1">
      <c r="BP862075" s="90"/>
    </row>
    <row r="862076" spans="68:68" customFormat="1">
      <c r="BP862076" s="90"/>
    </row>
    <row r="862077" spans="68:68" customFormat="1">
      <c r="BP862077" s="90"/>
    </row>
    <row r="862078" spans="68:68" customFormat="1">
      <c r="BP862078" s="90"/>
    </row>
    <row r="862079" spans="68:68" customFormat="1">
      <c r="BP862079" s="90"/>
    </row>
    <row r="862080" spans="68:68" customFormat="1">
      <c r="BP862080" s="90"/>
    </row>
    <row r="862081" spans="68:68" customFormat="1">
      <c r="BP862081" s="90"/>
    </row>
    <row r="862082" spans="68:68" customFormat="1">
      <c r="BP862082" s="90"/>
    </row>
    <row r="862083" spans="68:68" customFormat="1">
      <c r="BP862083" s="90"/>
    </row>
    <row r="862084" spans="68:68" customFormat="1">
      <c r="BP862084" s="90"/>
    </row>
    <row r="862085" spans="68:68" customFormat="1">
      <c r="BP862085" s="90"/>
    </row>
    <row r="862086" spans="68:68" customFormat="1">
      <c r="BP862086" s="90"/>
    </row>
    <row r="862087" spans="68:68" customFormat="1">
      <c r="BP862087" s="90"/>
    </row>
    <row r="862088" spans="68:68" customFormat="1">
      <c r="BP862088" s="90"/>
    </row>
    <row r="862089" spans="68:68" customFormat="1">
      <c r="BP862089" s="90"/>
    </row>
    <row r="862090" spans="68:68" customFormat="1">
      <c r="BP862090" s="90"/>
    </row>
    <row r="862091" spans="68:68" customFormat="1">
      <c r="BP862091" s="90"/>
    </row>
    <row r="862092" spans="68:68" customFormat="1">
      <c r="BP862092" s="90"/>
    </row>
    <row r="862093" spans="68:68" customFormat="1">
      <c r="BP862093" s="90"/>
    </row>
    <row r="862094" spans="68:68" customFormat="1">
      <c r="BP862094" s="90"/>
    </row>
    <row r="862095" spans="68:68" customFormat="1">
      <c r="BP862095" s="90"/>
    </row>
    <row r="862096" spans="68:68" customFormat="1">
      <c r="BP862096" s="90"/>
    </row>
    <row r="862097" spans="68:68" customFormat="1">
      <c r="BP862097" s="90"/>
    </row>
    <row r="862098" spans="68:68" customFormat="1">
      <c r="BP862098" s="90"/>
    </row>
    <row r="862099" spans="68:68" customFormat="1">
      <c r="BP862099" s="90"/>
    </row>
    <row r="862100" spans="68:68" customFormat="1">
      <c r="BP862100" s="90"/>
    </row>
    <row r="862101" spans="68:68" customFormat="1">
      <c r="BP862101" s="90"/>
    </row>
    <row r="862102" spans="68:68" customFormat="1">
      <c r="BP862102" s="90"/>
    </row>
    <row r="862103" spans="68:68" customFormat="1">
      <c r="BP862103" s="90"/>
    </row>
    <row r="862104" spans="68:68" customFormat="1">
      <c r="BP862104" s="90"/>
    </row>
    <row r="862105" spans="68:68" customFormat="1">
      <c r="BP862105" s="90"/>
    </row>
    <row r="862106" spans="68:68" customFormat="1">
      <c r="BP862106" s="90"/>
    </row>
    <row r="862107" spans="68:68" customFormat="1">
      <c r="BP862107" s="90"/>
    </row>
    <row r="862108" spans="68:68" customFormat="1">
      <c r="BP862108" s="90"/>
    </row>
    <row r="862109" spans="68:68" customFormat="1">
      <c r="BP862109" s="90"/>
    </row>
    <row r="862110" spans="68:68" customFormat="1">
      <c r="BP862110" s="90"/>
    </row>
    <row r="862111" spans="68:68" customFormat="1">
      <c r="BP862111" s="90"/>
    </row>
    <row r="862112" spans="68:68" customFormat="1">
      <c r="BP862112" s="90"/>
    </row>
    <row r="862113" spans="68:68" customFormat="1">
      <c r="BP862113" s="90"/>
    </row>
    <row r="862114" spans="68:68" customFormat="1">
      <c r="BP862114" s="90"/>
    </row>
    <row r="862115" spans="68:68" customFormat="1">
      <c r="BP862115" s="90"/>
    </row>
    <row r="862116" spans="68:68" customFormat="1">
      <c r="BP862116" s="90"/>
    </row>
    <row r="862117" spans="68:68" customFormat="1">
      <c r="BP862117" s="90"/>
    </row>
    <row r="862118" spans="68:68" customFormat="1">
      <c r="BP862118" s="90"/>
    </row>
    <row r="862119" spans="68:68" customFormat="1">
      <c r="BP862119" s="90"/>
    </row>
    <row r="862120" spans="68:68" customFormat="1">
      <c r="BP862120" s="90"/>
    </row>
    <row r="862121" spans="68:68" customFormat="1">
      <c r="BP862121" s="90"/>
    </row>
    <row r="862122" spans="68:68" customFormat="1">
      <c r="BP862122" s="90"/>
    </row>
    <row r="862123" spans="68:68" customFormat="1">
      <c r="BP862123" s="90"/>
    </row>
    <row r="862124" spans="68:68" customFormat="1">
      <c r="BP862124" s="90"/>
    </row>
    <row r="862125" spans="68:68" customFormat="1">
      <c r="BP862125" s="90"/>
    </row>
    <row r="862126" spans="68:68" customFormat="1">
      <c r="BP862126" s="90"/>
    </row>
    <row r="862127" spans="68:68" customFormat="1">
      <c r="BP862127" s="90"/>
    </row>
    <row r="862128" spans="68:68" customFormat="1">
      <c r="BP862128" s="90"/>
    </row>
    <row r="862129" spans="68:68" customFormat="1">
      <c r="BP862129" s="90"/>
    </row>
    <row r="862130" spans="68:68" customFormat="1">
      <c r="BP862130" s="90"/>
    </row>
    <row r="862131" spans="68:68" customFormat="1">
      <c r="BP862131" s="90"/>
    </row>
    <row r="862132" spans="68:68" customFormat="1">
      <c r="BP862132" s="90"/>
    </row>
    <row r="862133" spans="68:68" customFormat="1">
      <c r="BP862133" s="90"/>
    </row>
    <row r="862134" spans="68:68" customFormat="1">
      <c r="BP862134" s="90"/>
    </row>
    <row r="862135" spans="68:68" customFormat="1">
      <c r="BP862135" s="90"/>
    </row>
    <row r="862136" spans="68:68" customFormat="1">
      <c r="BP862136" s="90"/>
    </row>
    <row r="862137" spans="68:68" customFormat="1">
      <c r="BP862137" s="90"/>
    </row>
    <row r="862138" spans="68:68" customFormat="1">
      <c r="BP862138" s="90"/>
    </row>
    <row r="862139" spans="68:68" customFormat="1">
      <c r="BP862139" s="90"/>
    </row>
    <row r="862140" spans="68:68" customFormat="1">
      <c r="BP862140" s="90"/>
    </row>
    <row r="862141" spans="68:68" customFormat="1">
      <c r="BP862141" s="90"/>
    </row>
    <row r="862142" spans="68:68" customFormat="1">
      <c r="BP862142" s="90"/>
    </row>
    <row r="862143" spans="68:68" customFormat="1">
      <c r="BP862143" s="90"/>
    </row>
    <row r="862144" spans="68:68" customFormat="1">
      <c r="BP862144" s="90"/>
    </row>
    <row r="862145" spans="68:68" customFormat="1">
      <c r="BP862145" s="90"/>
    </row>
    <row r="862146" spans="68:68" customFormat="1">
      <c r="BP862146" s="90"/>
    </row>
    <row r="862147" spans="68:68" customFormat="1">
      <c r="BP862147" s="90"/>
    </row>
    <row r="862148" spans="68:68" customFormat="1">
      <c r="BP862148" s="90"/>
    </row>
    <row r="862149" spans="68:68" customFormat="1">
      <c r="BP862149" s="90"/>
    </row>
    <row r="862150" spans="68:68" customFormat="1">
      <c r="BP862150" s="90"/>
    </row>
    <row r="862151" spans="68:68" customFormat="1">
      <c r="BP862151" s="90"/>
    </row>
    <row r="862152" spans="68:68" customFormat="1">
      <c r="BP862152" s="90"/>
    </row>
    <row r="862153" spans="68:68" customFormat="1">
      <c r="BP862153" s="90"/>
    </row>
    <row r="862154" spans="68:68" customFormat="1">
      <c r="BP862154" s="90"/>
    </row>
    <row r="862155" spans="68:68" customFormat="1">
      <c r="BP862155" s="90"/>
    </row>
    <row r="862156" spans="68:68" customFormat="1">
      <c r="BP862156" s="90"/>
    </row>
    <row r="862157" spans="68:68" customFormat="1">
      <c r="BP862157" s="90"/>
    </row>
    <row r="862158" spans="68:68" customFormat="1">
      <c r="BP862158" s="90"/>
    </row>
    <row r="862159" spans="68:68" customFormat="1">
      <c r="BP862159" s="90"/>
    </row>
    <row r="862160" spans="68:68" customFormat="1">
      <c r="BP862160" s="90"/>
    </row>
    <row r="862161" spans="68:68" customFormat="1">
      <c r="BP862161" s="90"/>
    </row>
    <row r="862162" spans="68:68" customFormat="1">
      <c r="BP862162" s="90"/>
    </row>
    <row r="862163" spans="68:68" customFormat="1">
      <c r="BP862163" s="90"/>
    </row>
    <row r="862164" spans="68:68" customFormat="1">
      <c r="BP862164" s="90"/>
    </row>
    <row r="862165" spans="68:68" customFormat="1">
      <c r="BP862165" s="90"/>
    </row>
    <row r="862166" spans="68:68" customFormat="1">
      <c r="BP862166" s="90"/>
    </row>
    <row r="862167" spans="68:68" customFormat="1">
      <c r="BP862167" s="90"/>
    </row>
    <row r="862168" spans="68:68" customFormat="1">
      <c r="BP862168" s="90"/>
    </row>
    <row r="862169" spans="68:68" customFormat="1">
      <c r="BP862169" s="90"/>
    </row>
    <row r="862170" spans="68:68" customFormat="1">
      <c r="BP862170" s="90"/>
    </row>
    <row r="862171" spans="68:68" customFormat="1">
      <c r="BP862171" s="90"/>
    </row>
    <row r="862172" spans="68:68" customFormat="1">
      <c r="BP862172" s="90"/>
    </row>
    <row r="862173" spans="68:68" customFormat="1">
      <c r="BP862173" s="90"/>
    </row>
    <row r="862174" spans="68:68" customFormat="1">
      <c r="BP862174" s="90"/>
    </row>
    <row r="862175" spans="68:68" customFormat="1">
      <c r="BP862175" s="90"/>
    </row>
    <row r="862176" spans="68:68" customFormat="1">
      <c r="BP862176" s="90"/>
    </row>
    <row r="862177" spans="68:68" customFormat="1">
      <c r="BP862177" s="90"/>
    </row>
    <row r="862178" spans="68:68" customFormat="1">
      <c r="BP862178" s="90"/>
    </row>
    <row r="862179" spans="68:68" customFormat="1">
      <c r="BP862179" s="90"/>
    </row>
    <row r="862180" spans="68:68" customFormat="1">
      <c r="BP862180" s="90"/>
    </row>
    <row r="862181" spans="68:68" customFormat="1">
      <c r="BP862181" s="90"/>
    </row>
    <row r="862182" spans="68:68" customFormat="1">
      <c r="BP862182" s="90"/>
    </row>
    <row r="862183" spans="68:68" customFormat="1">
      <c r="BP862183" s="90"/>
    </row>
    <row r="862184" spans="68:68" customFormat="1">
      <c r="BP862184" s="90"/>
    </row>
    <row r="862185" spans="68:68" customFormat="1">
      <c r="BP862185" s="90"/>
    </row>
    <row r="862186" spans="68:68" customFormat="1">
      <c r="BP862186" s="90"/>
    </row>
    <row r="862187" spans="68:68" customFormat="1">
      <c r="BP862187" s="90"/>
    </row>
    <row r="862188" spans="68:68" customFormat="1">
      <c r="BP862188" s="90"/>
    </row>
    <row r="862189" spans="68:68" customFormat="1">
      <c r="BP862189" s="90"/>
    </row>
    <row r="862190" spans="68:68" customFormat="1">
      <c r="BP862190" s="90"/>
    </row>
    <row r="862191" spans="68:68" customFormat="1">
      <c r="BP862191" s="90"/>
    </row>
    <row r="862192" spans="68:68" customFormat="1">
      <c r="BP862192" s="90"/>
    </row>
    <row r="862193" spans="68:68" customFormat="1">
      <c r="BP862193" s="90"/>
    </row>
    <row r="862194" spans="68:68" customFormat="1">
      <c r="BP862194" s="90"/>
    </row>
    <row r="862195" spans="68:68" customFormat="1">
      <c r="BP862195" s="90"/>
    </row>
    <row r="862196" spans="68:68" customFormat="1">
      <c r="BP862196" s="90"/>
    </row>
    <row r="862197" spans="68:68" customFormat="1">
      <c r="BP862197" s="90"/>
    </row>
    <row r="862198" spans="68:68" customFormat="1">
      <c r="BP862198" s="90"/>
    </row>
    <row r="862199" spans="68:68" customFormat="1">
      <c r="BP862199" s="90"/>
    </row>
    <row r="862200" spans="68:68" customFormat="1">
      <c r="BP862200" s="90"/>
    </row>
    <row r="862201" spans="68:68" customFormat="1">
      <c r="BP862201" s="90"/>
    </row>
    <row r="862202" spans="68:68" customFormat="1">
      <c r="BP862202" s="90"/>
    </row>
    <row r="862203" spans="68:68" customFormat="1">
      <c r="BP862203" s="90"/>
    </row>
    <row r="862204" spans="68:68" customFormat="1">
      <c r="BP862204" s="90"/>
    </row>
    <row r="862205" spans="68:68" customFormat="1">
      <c r="BP862205" s="90"/>
    </row>
    <row r="862206" spans="68:68" customFormat="1">
      <c r="BP862206" s="90"/>
    </row>
    <row r="862207" spans="68:68" customFormat="1">
      <c r="BP862207" s="90"/>
    </row>
    <row r="862208" spans="68:68" customFormat="1">
      <c r="BP862208" s="90"/>
    </row>
    <row r="862209" spans="68:68" customFormat="1">
      <c r="BP862209" s="90"/>
    </row>
    <row r="862210" spans="68:68" customFormat="1">
      <c r="BP862210" s="90"/>
    </row>
    <row r="862211" spans="68:68" customFormat="1">
      <c r="BP862211" s="90"/>
    </row>
    <row r="862212" spans="68:68" customFormat="1">
      <c r="BP862212" s="90"/>
    </row>
    <row r="862213" spans="68:68" customFormat="1">
      <c r="BP862213" s="90"/>
    </row>
    <row r="862214" spans="68:68" customFormat="1">
      <c r="BP862214" s="90"/>
    </row>
    <row r="862215" spans="68:68" customFormat="1">
      <c r="BP862215" s="90"/>
    </row>
    <row r="862216" spans="68:68" customFormat="1">
      <c r="BP862216" s="90"/>
    </row>
    <row r="862217" spans="68:68" customFormat="1">
      <c r="BP862217" s="90"/>
    </row>
    <row r="862218" spans="68:68" customFormat="1">
      <c r="BP862218" s="90"/>
    </row>
    <row r="862219" spans="68:68" customFormat="1">
      <c r="BP862219" s="90"/>
    </row>
    <row r="862220" spans="68:68" customFormat="1">
      <c r="BP862220" s="90"/>
    </row>
    <row r="862221" spans="68:68" customFormat="1">
      <c r="BP862221" s="90"/>
    </row>
    <row r="862222" spans="68:68" customFormat="1">
      <c r="BP862222" s="90"/>
    </row>
    <row r="862223" spans="68:68" customFormat="1">
      <c r="BP862223" s="90"/>
    </row>
    <row r="862224" spans="68:68" customFormat="1">
      <c r="BP862224" s="90"/>
    </row>
    <row r="862225" spans="68:68" customFormat="1">
      <c r="BP862225" s="90"/>
    </row>
    <row r="862226" spans="68:68" customFormat="1">
      <c r="BP862226" s="90"/>
    </row>
    <row r="862227" spans="68:68" customFormat="1">
      <c r="BP862227" s="90"/>
    </row>
    <row r="862228" spans="68:68" customFormat="1">
      <c r="BP862228" s="90"/>
    </row>
    <row r="862229" spans="68:68" customFormat="1">
      <c r="BP862229" s="90"/>
    </row>
    <row r="862230" spans="68:68" customFormat="1">
      <c r="BP862230" s="90"/>
    </row>
    <row r="862231" spans="68:68" customFormat="1">
      <c r="BP862231" s="90"/>
    </row>
    <row r="862232" spans="68:68" customFormat="1">
      <c r="BP862232" s="90"/>
    </row>
    <row r="862233" spans="68:68" customFormat="1">
      <c r="BP862233" s="90"/>
    </row>
    <row r="862234" spans="68:68" customFormat="1">
      <c r="BP862234" s="90"/>
    </row>
    <row r="862235" spans="68:68" customFormat="1">
      <c r="BP862235" s="90"/>
    </row>
    <row r="862236" spans="68:68" customFormat="1">
      <c r="BP862236" s="90"/>
    </row>
    <row r="862237" spans="68:68" customFormat="1">
      <c r="BP862237" s="90"/>
    </row>
    <row r="862238" spans="68:68" customFormat="1">
      <c r="BP862238" s="90"/>
    </row>
    <row r="862239" spans="68:68" customFormat="1">
      <c r="BP862239" s="90"/>
    </row>
    <row r="862240" spans="68:68" customFormat="1">
      <c r="BP862240" s="90"/>
    </row>
    <row r="862241" spans="68:68" customFormat="1">
      <c r="BP862241" s="90"/>
    </row>
    <row r="862242" spans="68:68" customFormat="1">
      <c r="BP862242" s="90"/>
    </row>
    <row r="862243" spans="68:68" customFormat="1">
      <c r="BP862243" s="90"/>
    </row>
    <row r="862244" spans="68:68" customFormat="1">
      <c r="BP862244" s="90"/>
    </row>
    <row r="862245" spans="68:68" customFormat="1">
      <c r="BP862245" s="90"/>
    </row>
    <row r="862246" spans="68:68" customFormat="1">
      <c r="BP862246" s="90"/>
    </row>
    <row r="862247" spans="68:68" customFormat="1">
      <c r="BP862247" s="90"/>
    </row>
    <row r="862248" spans="68:68" customFormat="1">
      <c r="BP862248" s="90"/>
    </row>
    <row r="862249" spans="68:68" customFormat="1">
      <c r="BP862249" s="90"/>
    </row>
    <row r="862250" spans="68:68" customFormat="1">
      <c r="BP862250" s="90"/>
    </row>
    <row r="862251" spans="68:68" customFormat="1">
      <c r="BP862251" s="90"/>
    </row>
    <row r="862252" spans="68:68" customFormat="1">
      <c r="BP862252" s="90"/>
    </row>
    <row r="862253" spans="68:68" customFormat="1">
      <c r="BP862253" s="90"/>
    </row>
    <row r="862254" spans="68:68" customFormat="1">
      <c r="BP862254" s="90"/>
    </row>
    <row r="862255" spans="68:68" customFormat="1">
      <c r="BP862255" s="90"/>
    </row>
    <row r="862256" spans="68:68" customFormat="1">
      <c r="BP862256" s="90"/>
    </row>
    <row r="862257" spans="68:68" customFormat="1">
      <c r="BP862257" s="90"/>
    </row>
    <row r="862258" spans="68:68" customFormat="1">
      <c r="BP862258" s="90"/>
    </row>
    <row r="862259" spans="68:68" customFormat="1">
      <c r="BP862259" s="90"/>
    </row>
    <row r="862260" spans="68:68" customFormat="1">
      <c r="BP862260" s="90"/>
    </row>
    <row r="862261" spans="68:68" customFormat="1">
      <c r="BP862261" s="90"/>
    </row>
    <row r="862262" spans="68:68" customFormat="1">
      <c r="BP862262" s="90"/>
    </row>
    <row r="862263" spans="68:68" customFormat="1">
      <c r="BP862263" s="90"/>
    </row>
    <row r="862264" spans="68:68" customFormat="1">
      <c r="BP862264" s="90"/>
    </row>
    <row r="862265" spans="68:68" customFormat="1">
      <c r="BP862265" s="90"/>
    </row>
    <row r="862266" spans="68:68" customFormat="1">
      <c r="BP862266" s="90"/>
    </row>
    <row r="862267" spans="68:68" customFormat="1">
      <c r="BP862267" s="90"/>
    </row>
    <row r="862268" spans="68:68" customFormat="1">
      <c r="BP862268" s="90"/>
    </row>
    <row r="862269" spans="68:68" customFormat="1">
      <c r="BP862269" s="90"/>
    </row>
    <row r="862270" spans="68:68" customFormat="1">
      <c r="BP862270" s="90"/>
    </row>
    <row r="862271" spans="68:68" customFormat="1">
      <c r="BP862271" s="90"/>
    </row>
    <row r="862272" spans="68:68" customFormat="1">
      <c r="BP862272" s="90"/>
    </row>
    <row r="862273" spans="68:68" customFormat="1">
      <c r="BP862273" s="90"/>
    </row>
    <row r="862274" spans="68:68" customFormat="1">
      <c r="BP862274" s="90"/>
    </row>
    <row r="862275" spans="68:68" customFormat="1">
      <c r="BP862275" s="90"/>
    </row>
    <row r="862276" spans="68:68" customFormat="1">
      <c r="BP862276" s="90"/>
    </row>
    <row r="862277" spans="68:68" customFormat="1">
      <c r="BP862277" s="90"/>
    </row>
    <row r="862278" spans="68:68" customFormat="1">
      <c r="BP862278" s="90"/>
    </row>
    <row r="862279" spans="68:68" customFormat="1">
      <c r="BP862279" s="90"/>
    </row>
    <row r="862280" spans="68:68" customFormat="1">
      <c r="BP862280" s="90"/>
    </row>
    <row r="862281" spans="68:68" customFormat="1">
      <c r="BP862281" s="90"/>
    </row>
    <row r="862282" spans="68:68" customFormat="1">
      <c r="BP862282" s="90"/>
    </row>
    <row r="862283" spans="68:68" customFormat="1">
      <c r="BP862283" s="90"/>
    </row>
    <row r="862284" spans="68:68" customFormat="1">
      <c r="BP862284" s="90"/>
    </row>
    <row r="862285" spans="68:68" customFormat="1">
      <c r="BP862285" s="90"/>
    </row>
    <row r="862286" spans="68:68" customFormat="1">
      <c r="BP862286" s="90"/>
    </row>
    <row r="862287" spans="68:68" customFormat="1">
      <c r="BP862287" s="90"/>
    </row>
    <row r="862288" spans="68:68" customFormat="1">
      <c r="BP862288" s="90"/>
    </row>
    <row r="862289" spans="68:68" customFormat="1">
      <c r="BP862289" s="90"/>
    </row>
    <row r="862290" spans="68:68" customFormat="1">
      <c r="BP862290" s="90"/>
    </row>
    <row r="862291" spans="68:68" customFormat="1">
      <c r="BP862291" s="90"/>
    </row>
    <row r="862292" spans="68:68" customFormat="1">
      <c r="BP862292" s="90"/>
    </row>
    <row r="862293" spans="68:68" customFormat="1">
      <c r="BP862293" s="90"/>
    </row>
    <row r="862294" spans="68:68" customFormat="1">
      <c r="BP862294" s="90"/>
    </row>
    <row r="862295" spans="68:68" customFormat="1">
      <c r="BP862295" s="90"/>
    </row>
    <row r="862296" spans="68:68" customFormat="1">
      <c r="BP862296" s="90"/>
    </row>
    <row r="862297" spans="68:68" customFormat="1">
      <c r="BP862297" s="90"/>
    </row>
    <row r="862298" spans="68:68" customFormat="1">
      <c r="BP862298" s="90"/>
    </row>
    <row r="862299" spans="68:68" customFormat="1">
      <c r="BP862299" s="90"/>
    </row>
    <row r="862300" spans="68:68" customFormat="1">
      <c r="BP862300" s="90"/>
    </row>
    <row r="862301" spans="68:68" customFormat="1">
      <c r="BP862301" s="90"/>
    </row>
    <row r="862302" spans="68:68" customFormat="1">
      <c r="BP862302" s="90"/>
    </row>
    <row r="862303" spans="68:68" customFormat="1">
      <c r="BP862303" s="90"/>
    </row>
    <row r="862304" spans="68:68" customFormat="1">
      <c r="BP862304" s="90"/>
    </row>
    <row r="862305" spans="68:68" customFormat="1">
      <c r="BP862305" s="90"/>
    </row>
    <row r="862306" spans="68:68" customFormat="1">
      <c r="BP862306" s="90"/>
    </row>
    <row r="862307" spans="68:68" customFormat="1">
      <c r="BP862307" s="90"/>
    </row>
    <row r="862308" spans="68:68" customFormat="1">
      <c r="BP862308" s="90"/>
    </row>
    <row r="862309" spans="68:68" customFormat="1">
      <c r="BP862309" s="90"/>
    </row>
    <row r="862310" spans="68:68" customFormat="1">
      <c r="BP862310" s="90"/>
    </row>
    <row r="862311" spans="68:68" customFormat="1">
      <c r="BP862311" s="90"/>
    </row>
    <row r="862312" spans="68:68" customFormat="1">
      <c r="BP862312" s="90"/>
    </row>
    <row r="862313" spans="68:68" customFormat="1">
      <c r="BP862313" s="90"/>
    </row>
    <row r="862314" spans="68:68" customFormat="1">
      <c r="BP862314" s="90"/>
    </row>
    <row r="862315" spans="68:68" customFormat="1">
      <c r="BP862315" s="90"/>
    </row>
    <row r="862316" spans="68:68" customFormat="1">
      <c r="BP862316" s="90"/>
    </row>
    <row r="862317" spans="68:68" customFormat="1">
      <c r="BP862317" s="90"/>
    </row>
    <row r="862318" spans="68:68" customFormat="1">
      <c r="BP862318" s="90"/>
    </row>
    <row r="862319" spans="68:68" customFormat="1">
      <c r="BP862319" s="90"/>
    </row>
    <row r="862320" spans="68:68" customFormat="1">
      <c r="BP862320" s="90"/>
    </row>
    <row r="862321" spans="68:68" customFormat="1">
      <c r="BP862321" s="90"/>
    </row>
    <row r="862322" spans="68:68" customFormat="1">
      <c r="BP862322" s="90"/>
    </row>
    <row r="862323" spans="68:68" customFormat="1">
      <c r="BP862323" s="90"/>
    </row>
    <row r="862324" spans="68:68" customFormat="1">
      <c r="BP862324" s="90"/>
    </row>
    <row r="862325" spans="68:68" customFormat="1">
      <c r="BP862325" s="90"/>
    </row>
    <row r="862326" spans="68:68" customFormat="1">
      <c r="BP862326" s="90"/>
    </row>
    <row r="862327" spans="68:68" customFormat="1">
      <c r="BP862327" s="90"/>
    </row>
    <row r="862328" spans="68:68" customFormat="1">
      <c r="BP862328" s="90"/>
    </row>
    <row r="862329" spans="68:68" customFormat="1">
      <c r="BP862329" s="90"/>
    </row>
    <row r="862330" spans="68:68" customFormat="1">
      <c r="BP862330" s="90"/>
    </row>
    <row r="862331" spans="68:68" customFormat="1">
      <c r="BP862331" s="90"/>
    </row>
    <row r="862332" spans="68:68" customFormat="1">
      <c r="BP862332" s="90"/>
    </row>
    <row r="862333" spans="68:68" customFormat="1">
      <c r="BP862333" s="90"/>
    </row>
    <row r="862334" spans="68:68" customFormat="1">
      <c r="BP862334" s="90"/>
    </row>
    <row r="862335" spans="68:68" customFormat="1">
      <c r="BP862335" s="90"/>
    </row>
    <row r="862336" spans="68:68" customFormat="1">
      <c r="BP862336" s="90"/>
    </row>
    <row r="862337" spans="68:68" customFormat="1">
      <c r="BP862337" s="90"/>
    </row>
    <row r="862338" spans="68:68" customFormat="1">
      <c r="BP862338" s="90"/>
    </row>
    <row r="862339" spans="68:68" customFormat="1">
      <c r="BP862339" s="90"/>
    </row>
    <row r="862340" spans="68:68" customFormat="1">
      <c r="BP862340" s="90"/>
    </row>
    <row r="862341" spans="68:68" customFormat="1">
      <c r="BP862341" s="90"/>
    </row>
    <row r="862342" spans="68:68" customFormat="1">
      <c r="BP862342" s="90"/>
    </row>
    <row r="862343" spans="68:68" customFormat="1">
      <c r="BP862343" s="90"/>
    </row>
    <row r="862344" spans="68:68" customFormat="1">
      <c r="BP862344" s="90"/>
    </row>
    <row r="862345" spans="68:68" customFormat="1">
      <c r="BP862345" s="90"/>
    </row>
    <row r="862346" spans="68:68" customFormat="1">
      <c r="BP862346" s="90"/>
    </row>
    <row r="862347" spans="68:68" customFormat="1">
      <c r="BP862347" s="90"/>
    </row>
    <row r="862348" spans="68:68" customFormat="1">
      <c r="BP862348" s="90"/>
    </row>
    <row r="862349" spans="68:68" customFormat="1">
      <c r="BP862349" s="90"/>
    </row>
    <row r="862350" spans="68:68" customFormat="1">
      <c r="BP862350" s="90"/>
    </row>
    <row r="862351" spans="68:68" customFormat="1">
      <c r="BP862351" s="90"/>
    </row>
    <row r="862352" spans="68:68" customFormat="1">
      <c r="BP862352" s="90"/>
    </row>
    <row r="862353" spans="68:68" customFormat="1">
      <c r="BP862353" s="90"/>
    </row>
    <row r="862354" spans="68:68" customFormat="1">
      <c r="BP862354" s="90"/>
    </row>
    <row r="862355" spans="68:68" customFormat="1">
      <c r="BP862355" s="90"/>
    </row>
    <row r="862356" spans="68:68" customFormat="1">
      <c r="BP862356" s="90"/>
    </row>
    <row r="862357" spans="68:68" customFormat="1">
      <c r="BP862357" s="90"/>
    </row>
    <row r="862358" spans="68:68" customFormat="1">
      <c r="BP862358" s="90"/>
    </row>
    <row r="862359" spans="68:68" customFormat="1">
      <c r="BP862359" s="90"/>
    </row>
    <row r="862360" spans="68:68" customFormat="1">
      <c r="BP862360" s="90"/>
    </row>
    <row r="862361" spans="68:68" customFormat="1">
      <c r="BP862361" s="90"/>
    </row>
    <row r="862362" spans="68:68" customFormat="1">
      <c r="BP862362" s="90"/>
    </row>
    <row r="862363" spans="68:68" customFormat="1">
      <c r="BP862363" s="90"/>
    </row>
    <row r="862364" spans="68:68" customFormat="1">
      <c r="BP862364" s="90"/>
    </row>
    <row r="862365" spans="68:68" customFormat="1">
      <c r="BP862365" s="90"/>
    </row>
    <row r="862366" spans="68:68" customFormat="1">
      <c r="BP862366" s="90"/>
    </row>
    <row r="862367" spans="68:68" customFormat="1">
      <c r="BP862367" s="90"/>
    </row>
    <row r="862368" spans="68:68" customFormat="1">
      <c r="BP862368" s="90"/>
    </row>
    <row r="862369" spans="68:68" customFormat="1">
      <c r="BP862369" s="90"/>
    </row>
    <row r="862370" spans="68:68" customFormat="1">
      <c r="BP862370" s="90"/>
    </row>
    <row r="862371" spans="68:68" customFormat="1">
      <c r="BP862371" s="90"/>
    </row>
    <row r="862372" spans="68:68" customFormat="1">
      <c r="BP862372" s="90"/>
    </row>
    <row r="862373" spans="68:68" customFormat="1">
      <c r="BP862373" s="90"/>
    </row>
    <row r="862374" spans="68:68" customFormat="1">
      <c r="BP862374" s="90"/>
    </row>
    <row r="862375" spans="68:68" customFormat="1">
      <c r="BP862375" s="90"/>
    </row>
    <row r="862376" spans="68:68" customFormat="1">
      <c r="BP862376" s="90"/>
    </row>
    <row r="862377" spans="68:68" customFormat="1">
      <c r="BP862377" s="90"/>
    </row>
    <row r="862378" spans="68:68" customFormat="1">
      <c r="BP862378" s="90"/>
    </row>
    <row r="862379" spans="68:68" customFormat="1">
      <c r="BP862379" s="90"/>
    </row>
    <row r="862380" spans="68:68" customFormat="1">
      <c r="BP862380" s="90"/>
    </row>
    <row r="862381" spans="68:68" customFormat="1">
      <c r="BP862381" s="90"/>
    </row>
    <row r="862382" spans="68:68" customFormat="1">
      <c r="BP862382" s="90"/>
    </row>
    <row r="862383" spans="68:68" customFormat="1">
      <c r="BP862383" s="90"/>
    </row>
    <row r="862384" spans="68:68" customFormat="1">
      <c r="BP862384" s="90"/>
    </row>
    <row r="862385" spans="68:68" customFormat="1">
      <c r="BP862385" s="90"/>
    </row>
    <row r="862386" spans="68:68" customFormat="1">
      <c r="BP862386" s="90"/>
    </row>
    <row r="862387" spans="68:68" customFormat="1">
      <c r="BP862387" s="90"/>
    </row>
    <row r="862388" spans="68:68" customFormat="1">
      <c r="BP862388" s="90"/>
    </row>
    <row r="862389" spans="68:68" customFormat="1">
      <c r="BP862389" s="90"/>
    </row>
    <row r="862390" spans="68:68" customFormat="1">
      <c r="BP862390" s="90"/>
    </row>
    <row r="862391" spans="68:68" customFormat="1">
      <c r="BP862391" s="90"/>
    </row>
    <row r="862392" spans="68:68" customFormat="1">
      <c r="BP862392" s="90"/>
    </row>
    <row r="862393" spans="68:68" customFormat="1">
      <c r="BP862393" s="90"/>
    </row>
    <row r="862394" spans="68:68" customFormat="1">
      <c r="BP862394" s="90"/>
    </row>
    <row r="862395" spans="68:68" customFormat="1">
      <c r="BP862395" s="90"/>
    </row>
    <row r="862396" spans="68:68" customFormat="1">
      <c r="BP862396" s="90"/>
    </row>
    <row r="862397" spans="68:68" customFormat="1">
      <c r="BP862397" s="90"/>
    </row>
    <row r="862398" spans="68:68" customFormat="1">
      <c r="BP862398" s="90"/>
    </row>
    <row r="862399" spans="68:68" customFormat="1">
      <c r="BP862399" s="90"/>
    </row>
    <row r="862400" spans="68:68" customFormat="1">
      <c r="BP862400" s="90"/>
    </row>
    <row r="862401" spans="68:68" customFormat="1">
      <c r="BP862401" s="90"/>
    </row>
    <row r="862402" spans="68:68" customFormat="1">
      <c r="BP862402" s="90"/>
    </row>
    <row r="862403" spans="68:68" customFormat="1">
      <c r="BP862403" s="90"/>
    </row>
    <row r="862404" spans="68:68" customFormat="1">
      <c r="BP862404" s="90"/>
    </row>
    <row r="862405" spans="68:68" customFormat="1">
      <c r="BP862405" s="90"/>
    </row>
    <row r="862406" spans="68:68" customFormat="1">
      <c r="BP862406" s="90"/>
    </row>
    <row r="862407" spans="68:68" customFormat="1">
      <c r="BP862407" s="90"/>
    </row>
    <row r="862408" spans="68:68" customFormat="1">
      <c r="BP862408" s="90"/>
    </row>
    <row r="862409" spans="68:68" customFormat="1">
      <c r="BP862409" s="90"/>
    </row>
    <row r="862410" spans="68:68" customFormat="1">
      <c r="BP862410" s="90"/>
    </row>
    <row r="862411" spans="68:68" customFormat="1">
      <c r="BP862411" s="90"/>
    </row>
    <row r="862412" spans="68:68" customFormat="1">
      <c r="BP862412" s="90"/>
    </row>
    <row r="862413" spans="68:68" customFormat="1">
      <c r="BP862413" s="90"/>
    </row>
    <row r="862414" spans="68:68" customFormat="1">
      <c r="BP862414" s="90"/>
    </row>
    <row r="862415" spans="68:68" customFormat="1">
      <c r="BP862415" s="90"/>
    </row>
    <row r="862416" spans="68:68" customFormat="1">
      <c r="BP862416" s="90"/>
    </row>
    <row r="862417" spans="68:68" customFormat="1">
      <c r="BP862417" s="90"/>
    </row>
    <row r="862418" spans="68:68" customFormat="1">
      <c r="BP862418" s="90"/>
    </row>
    <row r="862419" spans="68:68" customFormat="1">
      <c r="BP862419" s="90"/>
    </row>
    <row r="862420" spans="68:68" customFormat="1">
      <c r="BP862420" s="90"/>
    </row>
    <row r="862421" spans="68:68" customFormat="1">
      <c r="BP862421" s="90"/>
    </row>
    <row r="862422" spans="68:68" customFormat="1">
      <c r="BP862422" s="90"/>
    </row>
    <row r="862423" spans="68:68" customFormat="1">
      <c r="BP862423" s="90"/>
    </row>
    <row r="862424" spans="68:68" customFormat="1">
      <c r="BP862424" s="90"/>
    </row>
    <row r="862425" spans="68:68" customFormat="1">
      <c r="BP862425" s="90"/>
    </row>
    <row r="862426" spans="68:68" customFormat="1">
      <c r="BP862426" s="90"/>
    </row>
    <row r="862427" spans="68:68" customFormat="1">
      <c r="BP862427" s="90"/>
    </row>
    <row r="862428" spans="68:68" customFormat="1">
      <c r="BP862428" s="90"/>
    </row>
    <row r="862429" spans="68:68" customFormat="1">
      <c r="BP862429" s="90"/>
    </row>
    <row r="862430" spans="68:68" customFormat="1">
      <c r="BP862430" s="90"/>
    </row>
    <row r="862431" spans="68:68" customFormat="1">
      <c r="BP862431" s="90"/>
    </row>
    <row r="862432" spans="68:68" customFormat="1">
      <c r="BP862432" s="90"/>
    </row>
    <row r="862433" spans="68:68" customFormat="1">
      <c r="BP862433" s="90"/>
    </row>
    <row r="862434" spans="68:68" customFormat="1">
      <c r="BP862434" s="90"/>
    </row>
    <row r="862435" spans="68:68" customFormat="1">
      <c r="BP862435" s="90"/>
    </row>
    <row r="862436" spans="68:68" customFormat="1">
      <c r="BP862436" s="90"/>
    </row>
    <row r="862437" spans="68:68" customFormat="1">
      <c r="BP862437" s="90"/>
    </row>
    <row r="862438" spans="68:68" customFormat="1">
      <c r="BP862438" s="90"/>
    </row>
    <row r="862439" spans="68:68" customFormat="1">
      <c r="BP862439" s="90"/>
    </row>
    <row r="862440" spans="68:68" customFormat="1">
      <c r="BP862440" s="90"/>
    </row>
    <row r="862441" spans="68:68" customFormat="1">
      <c r="BP862441" s="90"/>
    </row>
    <row r="862442" spans="68:68" customFormat="1">
      <c r="BP862442" s="90"/>
    </row>
    <row r="862443" spans="68:68" customFormat="1">
      <c r="BP862443" s="90"/>
    </row>
    <row r="862444" spans="68:68" customFormat="1">
      <c r="BP862444" s="90"/>
    </row>
    <row r="862445" spans="68:68" customFormat="1">
      <c r="BP862445" s="90"/>
    </row>
    <row r="862446" spans="68:68" customFormat="1">
      <c r="BP862446" s="90"/>
    </row>
    <row r="862447" spans="68:68" customFormat="1">
      <c r="BP862447" s="90"/>
    </row>
    <row r="862448" spans="68:68" customFormat="1">
      <c r="BP862448" s="90"/>
    </row>
    <row r="862449" spans="68:68" customFormat="1">
      <c r="BP862449" s="90"/>
    </row>
    <row r="862450" spans="68:68" customFormat="1">
      <c r="BP862450" s="90"/>
    </row>
    <row r="862451" spans="68:68" customFormat="1">
      <c r="BP862451" s="90"/>
    </row>
    <row r="862452" spans="68:68" customFormat="1">
      <c r="BP862452" s="90"/>
    </row>
    <row r="862453" spans="68:68" customFormat="1">
      <c r="BP862453" s="90"/>
    </row>
    <row r="862454" spans="68:68" customFormat="1">
      <c r="BP862454" s="90"/>
    </row>
    <row r="862455" spans="68:68" customFormat="1">
      <c r="BP862455" s="90"/>
    </row>
    <row r="862456" spans="68:68" customFormat="1">
      <c r="BP862456" s="90"/>
    </row>
    <row r="862457" spans="68:68" customFormat="1">
      <c r="BP862457" s="90"/>
    </row>
    <row r="862458" spans="68:68" customFormat="1">
      <c r="BP862458" s="90"/>
    </row>
    <row r="862459" spans="68:68" customFormat="1">
      <c r="BP862459" s="90"/>
    </row>
    <row r="862460" spans="68:68" customFormat="1">
      <c r="BP862460" s="90"/>
    </row>
    <row r="862461" spans="68:68" customFormat="1">
      <c r="BP862461" s="90"/>
    </row>
    <row r="862462" spans="68:68" customFormat="1">
      <c r="BP862462" s="90"/>
    </row>
    <row r="862463" spans="68:68" customFormat="1">
      <c r="BP862463" s="90"/>
    </row>
    <row r="862464" spans="68:68" customFormat="1">
      <c r="BP862464" s="90"/>
    </row>
    <row r="862465" spans="68:68" customFormat="1">
      <c r="BP862465" s="90"/>
    </row>
    <row r="862466" spans="68:68" customFormat="1">
      <c r="BP862466" s="90"/>
    </row>
    <row r="862467" spans="68:68" customFormat="1">
      <c r="BP862467" s="90"/>
    </row>
    <row r="862468" spans="68:68" customFormat="1">
      <c r="BP862468" s="90"/>
    </row>
    <row r="862469" spans="68:68" customFormat="1">
      <c r="BP862469" s="90"/>
    </row>
    <row r="862470" spans="68:68" customFormat="1">
      <c r="BP862470" s="90"/>
    </row>
    <row r="862471" spans="68:68" customFormat="1">
      <c r="BP862471" s="90"/>
    </row>
    <row r="862472" spans="68:68" customFormat="1">
      <c r="BP862472" s="90"/>
    </row>
    <row r="862473" spans="68:68" customFormat="1">
      <c r="BP862473" s="90"/>
    </row>
    <row r="862474" spans="68:68" customFormat="1">
      <c r="BP862474" s="90"/>
    </row>
    <row r="862475" spans="68:68" customFormat="1">
      <c r="BP862475" s="90"/>
    </row>
    <row r="862476" spans="68:68" customFormat="1">
      <c r="BP862476" s="90"/>
    </row>
    <row r="862477" spans="68:68" customFormat="1">
      <c r="BP862477" s="90"/>
    </row>
    <row r="862478" spans="68:68" customFormat="1">
      <c r="BP862478" s="90"/>
    </row>
    <row r="862479" spans="68:68" customFormat="1">
      <c r="BP862479" s="90"/>
    </row>
    <row r="862480" spans="68:68" customFormat="1">
      <c r="BP862480" s="90"/>
    </row>
    <row r="862481" spans="68:68" customFormat="1">
      <c r="BP862481" s="90"/>
    </row>
    <row r="862482" spans="68:68" customFormat="1">
      <c r="BP862482" s="90"/>
    </row>
    <row r="862483" spans="68:68" customFormat="1">
      <c r="BP862483" s="90"/>
    </row>
    <row r="862484" spans="68:68" customFormat="1">
      <c r="BP862484" s="90"/>
    </row>
    <row r="862485" spans="68:68" customFormat="1">
      <c r="BP862485" s="90"/>
    </row>
    <row r="862486" spans="68:68" customFormat="1">
      <c r="BP862486" s="90"/>
    </row>
    <row r="862487" spans="68:68" customFormat="1">
      <c r="BP862487" s="90"/>
    </row>
    <row r="862488" spans="68:68" customFormat="1">
      <c r="BP862488" s="90"/>
    </row>
    <row r="862489" spans="68:68" customFormat="1">
      <c r="BP862489" s="90"/>
    </row>
    <row r="862490" spans="68:68" customFormat="1">
      <c r="BP862490" s="90"/>
    </row>
    <row r="862491" spans="68:68" customFormat="1">
      <c r="BP862491" s="90"/>
    </row>
    <row r="862492" spans="68:68" customFormat="1">
      <c r="BP862492" s="90"/>
    </row>
    <row r="862493" spans="68:68" customFormat="1">
      <c r="BP862493" s="90"/>
    </row>
    <row r="862494" spans="68:68" customFormat="1">
      <c r="BP862494" s="90"/>
    </row>
    <row r="862495" spans="68:68" customFormat="1">
      <c r="BP862495" s="90"/>
    </row>
    <row r="862496" spans="68:68" customFormat="1">
      <c r="BP862496" s="90"/>
    </row>
    <row r="862497" spans="68:68" customFormat="1">
      <c r="BP862497" s="90"/>
    </row>
    <row r="862498" spans="68:68" customFormat="1">
      <c r="BP862498" s="90"/>
    </row>
    <row r="862499" spans="68:68" customFormat="1">
      <c r="BP862499" s="90"/>
    </row>
    <row r="862500" spans="68:68" customFormat="1">
      <c r="BP862500" s="90"/>
    </row>
    <row r="862501" spans="68:68" customFormat="1">
      <c r="BP862501" s="90"/>
    </row>
    <row r="862502" spans="68:68" customFormat="1">
      <c r="BP862502" s="90"/>
    </row>
    <row r="862503" spans="68:68" customFormat="1">
      <c r="BP862503" s="90"/>
    </row>
    <row r="862504" spans="68:68" customFormat="1">
      <c r="BP862504" s="90"/>
    </row>
    <row r="862505" spans="68:68" customFormat="1">
      <c r="BP862505" s="90"/>
    </row>
    <row r="862506" spans="68:68" customFormat="1">
      <c r="BP862506" s="90"/>
    </row>
    <row r="862507" spans="68:68" customFormat="1">
      <c r="BP862507" s="90"/>
    </row>
    <row r="862508" spans="68:68" customFormat="1">
      <c r="BP862508" s="90"/>
    </row>
    <row r="862509" spans="68:68" customFormat="1">
      <c r="BP862509" s="90"/>
    </row>
    <row r="862510" spans="68:68" customFormat="1">
      <c r="BP862510" s="90"/>
    </row>
    <row r="862511" spans="68:68" customFormat="1">
      <c r="BP862511" s="90"/>
    </row>
    <row r="862512" spans="68:68" customFormat="1">
      <c r="BP862512" s="90"/>
    </row>
    <row r="862513" spans="68:68" customFormat="1">
      <c r="BP862513" s="90"/>
    </row>
    <row r="862514" spans="68:68" customFormat="1">
      <c r="BP862514" s="90"/>
    </row>
    <row r="862515" spans="68:68" customFormat="1">
      <c r="BP862515" s="90"/>
    </row>
    <row r="862516" spans="68:68" customFormat="1">
      <c r="BP862516" s="90"/>
    </row>
    <row r="862517" spans="68:68" customFormat="1">
      <c r="BP862517" s="90"/>
    </row>
    <row r="862518" spans="68:68" customFormat="1">
      <c r="BP862518" s="90"/>
    </row>
    <row r="862519" spans="68:68" customFormat="1">
      <c r="BP862519" s="90"/>
    </row>
    <row r="862520" spans="68:68" customFormat="1">
      <c r="BP862520" s="90"/>
    </row>
    <row r="862521" spans="68:68" customFormat="1">
      <c r="BP862521" s="90"/>
    </row>
    <row r="862522" spans="68:68" customFormat="1">
      <c r="BP862522" s="90"/>
    </row>
    <row r="862523" spans="68:68" customFormat="1">
      <c r="BP862523" s="90"/>
    </row>
    <row r="862524" spans="68:68" customFormat="1">
      <c r="BP862524" s="90"/>
    </row>
    <row r="862525" spans="68:68" customFormat="1">
      <c r="BP862525" s="90"/>
    </row>
    <row r="862526" spans="68:68" customFormat="1">
      <c r="BP862526" s="90"/>
    </row>
    <row r="862527" spans="68:68" customFormat="1">
      <c r="BP862527" s="90"/>
    </row>
    <row r="862528" spans="68:68" customFormat="1">
      <c r="BP862528" s="90"/>
    </row>
    <row r="862529" spans="68:68" customFormat="1">
      <c r="BP862529" s="90"/>
    </row>
    <row r="862530" spans="68:68" customFormat="1">
      <c r="BP862530" s="90"/>
    </row>
    <row r="862531" spans="68:68" customFormat="1">
      <c r="BP862531" s="90"/>
    </row>
    <row r="862532" spans="68:68" customFormat="1">
      <c r="BP862532" s="90"/>
    </row>
    <row r="862533" spans="68:68" customFormat="1">
      <c r="BP862533" s="90"/>
    </row>
    <row r="862534" spans="68:68" customFormat="1">
      <c r="BP862534" s="90"/>
    </row>
    <row r="862535" spans="68:68" customFormat="1">
      <c r="BP862535" s="90"/>
    </row>
    <row r="862536" spans="68:68" customFormat="1">
      <c r="BP862536" s="90"/>
    </row>
    <row r="862537" spans="68:68" customFormat="1">
      <c r="BP862537" s="90"/>
    </row>
    <row r="862538" spans="68:68" customFormat="1">
      <c r="BP862538" s="90"/>
    </row>
    <row r="862539" spans="68:68" customFormat="1">
      <c r="BP862539" s="90"/>
    </row>
    <row r="862540" spans="68:68" customFormat="1">
      <c r="BP862540" s="90"/>
    </row>
    <row r="862541" spans="68:68" customFormat="1">
      <c r="BP862541" s="90"/>
    </row>
    <row r="862542" spans="68:68" customFormat="1">
      <c r="BP862542" s="90"/>
    </row>
    <row r="862543" spans="68:68" customFormat="1">
      <c r="BP862543" s="90"/>
    </row>
    <row r="862544" spans="68:68" customFormat="1">
      <c r="BP862544" s="90"/>
    </row>
    <row r="862545" spans="68:68" customFormat="1">
      <c r="BP862545" s="90"/>
    </row>
    <row r="862546" spans="68:68" customFormat="1">
      <c r="BP862546" s="90"/>
    </row>
    <row r="862547" spans="68:68" customFormat="1">
      <c r="BP862547" s="90"/>
    </row>
    <row r="862548" spans="68:68" customFormat="1">
      <c r="BP862548" s="90"/>
    </row>
    <row r="862549" spans="68:68" customFormat="1">
      <c r="BP862549" s="90"/>
    </row>
    <row r="862550" spans="68:68" customFormat="1">
      <c r="BP862550" s="90"/>
    </row>
    <row r="862551" spans="68:68" customFormat="1">
      <c r="BP862551" s="90"/>
    </row>
    <row r="862552" spans="68:68" customFormat="1">
      <c r="BP862552" s="90"/>
    </row>
    <row r="862553" spans="68:68" customFormat="1">
      <c r="BP862553" s="90"/>
    </row>
    <row r="862554" spans="68:68" customFormat="1">
      <c r="BP862554" s="90"/>
    </row>
    <row r="862555" spans="68:68" customFormat="1">
      <c r="BP862555" s="90"/>
    </row>
    <row r="862556" spans="68:68" customFormat="1">
      <c r="BP862556" s="90"/>
    </row>
    <row r="862557" spans="68:68" customFormat="1">
      <c r="BP862557" s="90"/>
    </row>
    <row r="862558" spans="68:68" customFormat="1">
      <c r="BP862558" s="90"/>
    </row>
    <row r="862559" spans="68:68" customFormat="1">
      <c r="BP862559" s="90"/>
    </row>
    <row r="862560" spans="68:68" customFormat="1">
      <c r="BP862560" s="90"/>
    </row>
    <row r="862561" spans="68:68" customFormat="1">
      <c r="BP862561" s="90"/>
    </row>
    <row r="862562" spans="68:68" customFormat="1">
      <c r="BP862562" s="90"/>
    </row>
    <row r="862563" spans="68:68" customFormat="1">
      <c r="BP862563" s="90"/>
    </row>
    <row r="862564" spans="68:68" customFormat="1">
      <c r="BP862564" s="90"/>
    </row>
    <row r="862565" spans="68:68" customFormat="1">
      <c r="BP862565" s="90"/>
    </row>
    <row r="862566" spans="68:68" customFormat="1">
      <c r="BP862566" s="90"/>
    </row>
    <row r="862567" spans="68:68" customFormat="1">
      <c r="BP862567" s="90"/>
    </row>
    <row r="862568" spans="68:68" customFormat="1">
      <c r="BP862568" s="90"/>
    </row>
    <row r="862569" spans="68:68" customFormat="1">
      <c r="BP862569" s="90"/>
    </row>
    <row r="862570" spans="68:68" customFormat="1">
      <c r="BP862570" s="90"/>
    </row>
    <row r="862571" spans="68:68" customFormat="1">
      <c r="BP862571" s="90"/>
    </row>
    <row r="862572" spans="68:68" customFormat="1">
      <c r="BP862572" s="90"/>
    </row>
    <row r="862573" spans="68:68" customFormat="1">
      <c r="BP862573" s="90"/>
    </row>
    <row r="862574" spans="68:68" customFormat="1">
      <c r="BP862574" s="90"/>
    </row>
    <row r="862575" spans="68:68" customFormat="1">
      <c r="BP862575" s="90"/>
    </row>
    <row r="862576" spans="68:68" customFormat="1">
      <c r="BP862576" s="90"/>
    </row>
    <row r="862577" spans="68:68" customFormat="1">
      <c r="BP862577" s="90"/>
    </row>
    <row r="862578" spans="68:68" customFormat="1">
      <c r="BP862578" s="90"/>
    </row>
    <row r="862579" spans="68:68" customFormat="1">
      <c r="BP862579" s="90"/>
    </row>
    <row r="862580" spans="68:68" customFormat="1">
      <c r="BP862580" s="90"/>
    </row>
    <row r="862581" spans="68:68" customFormat="1">
      <c r="BP862581" s="90"/>
    </row>
    <row r="862582" spans="68:68" customFormat="1">
      <c r="BP862582" s="90"/>
    </row>
    <row r="862583" spans="68:68" customFormat="1">
      <c r="BP862583" s="90"/>
    </row>
    <row r="862584" spans="68:68" customFormat="1">
      <c r="BP862584" s="90"/>
    </row>
    <row r="862585" spans="68:68" customFormat="1">
      <c r="BP862585" s="90"/>
    </row>
    <row r="862586" spans="68:68" customFormat="1">
      <c r="BP862586" s="90"/>
    </row>
    <row r="862587" spans="68:68" customFormat="1">
      <c r="BP862587" s="90"/>
    </row>
    <row r="862588" spans="68:68" customFormat="1">
      <c r="BP862588" s="90"/>
    </row>
    <row r="862589" spans="68:68" customFormat="1">
      <c r="BP862589" s="90"/>
    </row>
    <row r="862590" spans="68:68" customFormat="1">
      <c r="BP862590" s="90"/>
    </row>
    <row r="862591" spans="68:68" customFormat="1">
      <c r="BP862591" s="90"/>
    </row>
    <row r="862592" spans="68:68" customFormat="1">
      <c r="BP862592" s="90"/>
    </row>
    <row r="862593" spans="68:68" customFormat="1">
      <c r="BP862593" s="90"/>
    </row>
    <row r="862594" spans="68:68" customFormat="1">
      <c r="BP862594" s="90"/>
    </row>
    <row r="862595" spans="68:68" customFormat="1">
      <c r="BP862595" s="90"/>
    </row>
    <row r="862596" spans="68:68" customFormat="1">
      <c r="BP862596" s="90"/>
    </row>
    <row r="862597" spans="68:68" customFormat="1">
      <c r="BP862597" s="90"/>
    </row>
    <row r="862598" spans="68:68" customFormat="1">
      <c r="BP862598" s="90"/>
    </row>
    <row r="862599" spans="68:68" customFormat="1">
      <c r="BP862599" s="90"/>
    </row>
    <row r="862600" spans="68:68" customFormat="1">
      <c r="BP862600" s="90"/>
    </row>
    <row r="862601" spans="68:68" customFormat="1">
      <c r="BP862601" s="90"/>
    </row>
    <row r="862602" spans="68:68" customFormat="1">
      <c r="BP862602" s="90"/>
    </row>
    <row r="862603" spans="68:68" customFormat="1">
      <c r="BP862603" s="90"/>
    </row>
    <row r="862604" spans="68:68" customFormat="1">
      <c r="BP862604" s="90"/>
    </row>
    <row r="862605" spans="68:68" customFormat="1">
      <c r="BP862605" s="90"/>
    </row>
    <row r="862606" spans="68:68" customFormat="1">
      <c r="BP862606" s="90"/>
    </row>
    <row r="862607" spans="68:68" customFormat="1">
      <c r="BP862607" s="90"/>
    </row>
    <row r="862608" spans="68:68" customFormat="1">
      <c r="BP862608" s="90"/>
    </row>
    <row r="862609" spans="68:68" customFormat="1">
      <c r="BP862609" s="90"/>
    </row>
    <row r="862610" spans="68:68" customFormat="1">
      <c r="BP862610" s="90"/>
    </row>
    <row r="862611" spans="68:68" customFormat="1">
      <c r="BP862611" s="90"/>
    </row>
    <row r="862612" spans="68:68" customFormat="1">
      <c r="BP862612" s="90"/>
    </row>
    <row r="862613" spans="68:68" customFormat="1">
      <c r="BP862613" s="90"/>
    </row>
    <row r="862614" spans="68:68" customFormat="1">
      <c r="BP862614" s="90"/>
    </row>
    <row r="862615" spans="68:68" customFormat="1">
      <c r="BP862615" s="90"/>
    </row>
    <row r="862616" spans="68:68" customFormat="1">
      <c r="BP862616" s="90"/>
    </row>
    <row r="862617" spans="68:68" customFormat="1">
      <c r="BP862617" s="90"/>
    </row>
    <row r="862618" spans="68:68" customFormat="1">
      <c r="BP862618" s="90"/>
    </row>
    <row r="862619" spans="68:68" customFormat="1">
      <c r="BP862619" s="90"/>
    </row>
    <row r="862620" spans="68:68" customFormat="1">
      <c r="BP862620" s="90"/>
    </row>
    <row r="862621" spans="68:68" customFormat="1">
      <c r="BP862621" s="90"/>
    </row>
    <row r="862622" spans="68:68" customFormat="1">
      <c r="BP862622" s="90"/>
    </row>
    <row r="862623" spans="68:68" customFormat="1">
      <c r="BP862623" s="90"/>
    </row>
    <row r="862624" spans="68:68" customFormat="1">
      <c r="BP862624" s="90"/>
    </row>
    <row r="862625" spans="68:68" customFormat="1">
      <c r="BP862625" s="90"/>
    </row>
    <row r="862626" spans="68:68" customFormat="1">
      <c r="BP862626" s="90"/>
    </row>
    <row r="862627" spans="68:68" customFormat="1">
      <c r="BP862627" s="90"/>
    </row>
    <row r="862628" spans="68:68" customFormat="1">
      <c r="BP862628" s="90"/>
    </row>
    <row r="862629" spans="68:68" customFormat="1">
      <c r="BP862629" s="90"/>
    </row>
    <row r="862630" spans="68:68" customFormat="1">
      <c r="BP862630" s="90"/>
    </row>
    <row r="862631" spans="68:68" customFormat="1">
      <c r="BP862631" s="90"/>
    </row>
    <row r="862632" spans="68:68" customFormat="1">
      <c r="BP862632" s="90"/>
    </row>
    <row r="862633" spans="68:68" customFormat="1">
      <c r="BP862633" s="90"/>
    </row>
    <row r="862634" spans="68:68" customFormat="1">
      <c r="BP862634" s="90"/>
    </row>
    <row r="862635" spans="68:68" customFormat="1">
      <c r="BP862635" s="90"/>
    </row>
    <row r="862636" spans="68:68" customFormat="1">
      <c r="BP862636" s="90"/>
    </row>
    <row r="862637" spans="68:68" customFormat="1">
      <c r="BP862637" s="90"/>
    </row>
    <row r="862638" spans="68:68" customFormat="1">
      <c r="BP862638" s="90"/>
    </row>
    <row r="862639" spans="68:68" customFormat="1">
      <c r="BP862639" s="90"/>
    </row>
    <row r="862640" spans="68:68" customFormat="1">
      <c r="BP862640" s="90"/>
    </row>
    <row r="862641" spans="68:68" customFormat="1">
      <c r="BP862641" s="90"/>
    </row>
    <row r="862642" spans="68:68" customFormat="1">
      <c r="BP862642" s="90"/>
    </row>
    <row r="862643" spans="68:68" customFormat="1">
      <c r="BP862643" s="90"/>
    </row>
    <row r="862644" spans="68:68" customFormat="1">
      <c r="BP862644" s="90"/>
    </row>
    <row r="862645" spans="68:68" customFormat="1">
      <c r="BP862645" s="90"/>
    </row>
    <row r="862646" spans="68:68" customFormat="1">
      <c r="BP862646" s="90"/>
    </row>
    <row r="862647" spans="68:68" customFormat="1">
      <c r="BP862647" s="90"/>
    </row>
    <row r="862648" spans="68:68" customFormat="1">
      <c r="BP862648" s="90"/>
    </row>
    <row r="862649" spans="68:68" customFormat="1">
      <c r="BP862649" s="90"/>
    </row>
    <row r="862650" spans="68:68" customFormat="1">
      <c r="BP862650" s="90"/>
    </row>
    <row r="862651" spans="68:68" customFormat="1">
      <c r="BP862651" s="90"/>
    </row>
    <row r="862652" spans="68:68" customFormat="1">
      <c r="BP862652" s="90"/>
    </row>
    <row r="862653" spans="68:68" customFormat="1">
      <c r="BP862653" s="90"/>
    </row>
    <row r="862654" spans="68:68" customFormat="1">
      <c r="BP862654" s="90"/>
    </row>
    <row r="862655" spans="68:68" customFormat="1">
      <c r="BP862655" s="90"/>
    </row>
    <row r="862656" spans="68:68" customFormat="1">
      <c r="BP862656" s="90"/>
    </row>
    <row r="862657" spans="68:68" customFormat="1">
      <c r="BP862657" s="90"/>
    </row>
    <row r="862658" spans="68:68" customFormat="1">
      <c r="BP862658" s="90"/>
    </row>
    <row r="862659" spans="68:68" customFormat="1">
      <c r="BP862659" s="90"/>
    </row>
    <row r="862660" spans="68:68" customFormat="1">
      <c r="BP862660" s="90"/>
    </row>
    <row r="862661" spans="68:68" customFormat="1">
      <c r="BP862661" s="90"/>
    </row>
    <row r="862662" spans="68:68" customFormat="1">
      <c r="BP862662" s="90"/>
    </row>
    <row r="862663" spans="68:68" customFormat="1">
      <c r="BP862663" s="90"/>
    </row>
    <row r="862664" spans="68:68" customFormat="1">
      <c r="BP862664" s="90"/>
    </row>
    <row r="862665" spans="68:68" customFormat="1">
      <c r="BP862665" s="90"/>
    </row>
    <row r="862666" spans="68:68" customFormat="1">
      <c r="BP862666" s="90"/>
    </row>
    <row r="862667" spans="68:68" customFormat="1">
      <c r="BP862667" s="90"/>
    </row>
    <row r="862668" spans="68:68" customFormat="1">
      <c r="BP862668" s="90"/>
    </row>
    <row r="862669" spans="68:68" customFormat="1">
      <c r="BP862669" s="90"/>
    </row>
    <row r="862670" spans="68:68" customFormat="1">
      <c r="BP862670" s="90"/>
    </row>
    <row r="862671" spans="68:68" customFormat="1">
      <c r="BP862671" s="90"/>
    </row>
    <row r="862672" spans="68:68" customFormat="1">
      <c r="BP862672" s="90"/>
    </row>
    <row r="862673" spans="68:68" customFormat="1">
      <c r="BP862673" s="90"/>
    </row>
    <row r="862674" spans="68:68" customFormat="1">
      <c r="BP862674" s="90"/>
    </row>
    <row r="862675" spans="68:68" customFormat="1">
      <c r="BP862675" s="90"/>
    </row>
    <row r="862676" spans="68:68" customFormat="1">
      <c r="BP862676" s="90"/>
    </row>
    <row r="862677" spans="68:68" customFormat="1">
      <c r="BP862677" s="90"/>
    </row>
    <row r="862678" spans="68:68" customFormat="1">
      <c r="BP862678" s="90"/>
    </row>
    <row r="862679" spans="68:68" customFormat="1">
      <c r="BP862679" s="90"/>
    </row>
    <row r="862680" spans="68:68" customFormat="1">
      <c r="BP862680" s="90"/>
    </row>
    <row r="862681" spans="68:68" customFormat="1">
      <c r="BP862681" s="90"/>
    </row>
    <row r="862682" spans="68:68" customFormat="1">
      <c r="BP862682" s="90"/>
    </row>
    <row r="862683" spans="68:68" customFormat="1">
      <c r="BP862683" s="90"/>
    </row>
    <row r="862684" spans="68:68" customFormat="1">
      <c r="BP862684" s="90"/>
    </row>
    <row r="862685" spans="68:68" customFormat="1">
      <c r="BP862685" s="90"/>
    </row>
    <row r="862686" spans="68:68" customFormat="1">
      <c r="BP862686" s="90"/>
    </row>
    <row r="862687" spans="68:68" customFormat="1">
      <c r="BP862687" s="90"/>
    </row>
    <row r="862688" spans="68:68" customFormat="1">
      <c r="BP862688" s="90"/>
    </row>
    <row r="862689" spans="68:68" customFormat="1">
      <c r="BP862689" s="90"/>
    </row>
    <row r="862690" spans="68:68" customFormat="1">
      <c r="BP862690" s="90"/>
    </row>
    <row r="862691" spans="68:68" customFormat="1">
      <c r="BP862691" s="90"/>
    </row>
    <row r="862692" spans="68:68" customFormat="1">
      <c r="BP862692" s="90"/>
    </row>
    <row r="862693" spans="68:68" customFormat="1">
      <c r="BP862693" s="90"/>
    </row>
    <row r="862694" spans="68:68" customFormat="1">
      <c r="BP862694" s="90"/>
    </row>
    <row r="862695" spans="68:68" customFormat="1">
      <c r="BP862695" s="90"/>
    </row>
    <row r="862696" spans="68:68" customFormat="1">
      <c r="BP862696" s="90"/>
    </row>
    <row r="862697" spans="68:68" customFormat="1">
      <c r="BP862697" s="90"/>
    </row>
    <row r="862698" spans="68:68" customFormat="1">
      <c r="BP862698" s="90"/>
    </row>
    <row r="862699" spans="68:68" customFormat="1">
      <c r="BP862699" s="90"/>
    </row>
    <row r="862700" spans="68:68" customFormat="1">
      <c r="BP862700" s="90"/>
    </row>
    <row r="862701" spans="68:68" customFormat="1">
      <c r="BP862701" s="90"/>
    </row>
    <row r="862702" spans="68:68" customFormat="1">
      <c r="BP862702" s="90"/>
    </row>
    <row r="862703" spans="68:68" customFormat="1">
      <c r="BP862703" s="90"/>
    </row>
    <row r="862704" spans="68:68" customFormat="1">
      <c r="BP862704" s="90"/>
    </row>
    <row r="862705" spans="68:68" customFormat="1">
      <c r="BP862705" s="90"/>
    </row>
    <row r="862706" spans="68:68" customFormat="1">
      <c r="BP862706" s="90"/>
    </row>
    <row r="862707" spans="68:68" customFormat="1">
      <c r="BP862707" s="90"/>
    </row>
    <row r="862708" spans="68:68" customFormat="1">
      <c r="BP862708" s="90"/>
    </row>
    <row r="862709" spans="68:68" customFormat="1">
      <c r="BP862709" s="90"/>
    </row>
    <row r="862710" spans="68:68" customFormat="1">
      <c r="BP862710" s="90"/>
    </row>
    <row r="862711" spans="68:68" customFormat="1">
      <c r="BP862711" s="90"/>
    </row>
    <row r="862712" spans="68:68" customFormat="1">
      <c r="BP862712" s="90"/>
    </row>
    <row r="862713" spans="68:68" customFormat="1">
      <c r="BP862713" s="90"/>
    </row>
    <row r="862714" spans="68:68" customFormat="1">
      <c r="BP862714" s="90"/>
    </row>
    <row r="862715" spans="68:68" customFormat="1">
      <c r="BP862715" s="90"/>
    </row>
    <row r="862716" spans="68:68" customFormat="1">
      <c r="BP862716" s="90"/>
    </row>
    <row r="862717" spans="68:68" customFormat="1">
      <c r="BP862717" s="90"/>
    </row>
    <row r="862718" spans="68:68" customFormat="1">
      <c r="BP862718" s="90"/>
    </row>
    <row r="862719" spans="68:68" customFormat="1">
      <c r="BP862719" s="90"/>
    </row>
    <row r="862720" spans="68:68" customFormat="1">
      <c r="BP862720" s="90"/>
    </row>
    <row r="862721" spans="68:68" customFormat="1">
      <c r="BP862721" s="90"/>
    </row>
    <row r="862722" spans="68:68" customFormat="1">
      <c r="BP862722" s="90"/>
    </row>
    <row r="862723" spans="68:68" customFormat="1">
      <c r="BP862723" s="90"/>
    </row>
    <row r="862724" spans="68:68" customFormat="1">
      <c r="BP862724" s="90"/>
    </row>
    <row r="862725" spans="68:68" customFormat="1">
      <c r="BP862725" s="90"/>
    </row>
    <row r="862726" spans="68:68" customFormat="1">
      <c r="BP862726" s="90"/>
    </row>
    <row r="862727" spans="68:68" customFormat="1">
      <c r="BP862727" s="90"/>
    </row>
    <row r="862728" spans="68:68" customFormat="1">
      <c r="BP862728" s="90"/>
    </row>
    <row r="862729" spans="68:68" customFormat="1">
      <c r="BP862729" s="90"/>
    </row>
    <row r="862730" spans="68:68" customFormat="1">
      <c r="BP862730" s="90"/>
    </row>
    <row r="862731" spans="68:68" customFormat="1">
      <c r="BP862731" s="90"/>
    </row>
    <row r="862732" spans="68:68" customFormat="1">
      <c r="BP862732" s="90"/>
    </row>
    <row r="862733" spans="68:68" customFormat="1">
      <c r="BP862733" s="90"/>
    </row>
    <row r="862734" spans="68:68" customFormat="1">
      <c r="BP862734" s="90"/>
    </row>
    <row r="862735" spans="68:68" customFormat="1">
      <c r="BP862735" s="90"/>
    </row>
    <row r="862736" spans="68:68" customFormat="1">
      <c r="BP862736" s="90"/>
    </row>
    <row r="862737" spans="68:68" customFormat="1">
      <c r="BP862737" s="90"/>
    </row>
    <row r="862738" spans="68:68" customFormat="1">
      <c r="BP862738" s="90"/>
    </row>
    <row r="862739" spans="68:68" customFormat="1">
      <c r="BP862739" s="90"/>
    </row>
    <row r="862740" spans="68:68" customFormat="1">
      <c r="BP862740" s="90"/>
    </row>
    <row r="862741" spans="68:68" customFormat="1">
      <c r="BP862741" s="90"/>
    </row>
    <row r="862742" spans="68:68" customFormat="1">
      <c r="BP862742" s="90"/>
    </row>
    <row r="862743" spans="68:68" customFormat="1">
      <c r="BP862743" s="90"/>
    </row>
    <row r="862744" spans="68:68" customFormat="1">
      <c r="BP862744" s="90"/>
    </row>
    <row r="862745" spans="68:68" customFormat="1">
      <c r="BP862745" s="90"/>
    </row>
    <row r="862746" spans="68:68" customFormat="1">
      <c r="BP862746" s="90"/>
    </row>
    <row r="862747" spans="68:68" customFormat="1">
      <c r="BP862747" s="90"/>
    </row>
    <row r="862748" spans="68:68" customFormat="1">
      <c r="BP862748" s="90"/>
    </row>
    <row r="862749" spans="68:68" customFormat="1">
      <c r="BP862749" s="90"/>
    </row>
    <row r="862750" spans="68:68" customFormat="1">
      <c r="BP862750" s="90"/>
    </row>
    <row r="862751" spans="68:68" customFormat="1">
      <c r="BP862751" s="90"/>
    </row>
    <row r="862752" spans="68:68" customFormat="1">
      <c r="BP862752" s="90"/>
    </row>
    <row r="862753" spans="68:68" customFormat="1">
      <c r="BP862753" s="90"/>
    </row>
    <row r="862754" spans="68:68" customFormat="1">
      <c r="BP862754" s="90"/>
    </row>
    <row r="862755" spans="68:68" customFormat="1">
      <c r="BP862755" s="90"/>
    </row>
    <row r="862756" spans="68:68" customFormat="1">
      <c r="BP862756" s="90"/>
    </row>
    <row r="862757" spans="68:68" customFormat="1">
      <c r="BP862757" s="90"/>
    </row>
    <row r="862758" spans="68:68" customFormat="1">
      <c r="BP862758" s="90"/>
    </row>
    <row r="862759" spans="68:68" customFormat="1">
      <c r="BP862759" s="90"/>
    </row>
    <row r="862760" spans="68:68" customFormat="1">
      <c r="BP862760" s="90"/>
    </row>
    <row r="862761" spans="68:68" customFormat="1">
      <c r="BP862761" s="90"/>
    </row>
    <row r="862762" spans="68:68" customFormat="1">
      <c r="BP862762" s="90"/>
    </row>
    <row r="862763" spans="68:68" customFormat="1">
      <c r="BP862763" s="90"/>
    </row>
    <row r="862764" spans="68:68" customFormat="1">
      <c r="BP862764" s="90"/>
    </row>
    <row r="862765" spans="68:68" customFormat="1">
      <c r="BP862765" s="90"/>
    </row>
    <row r="862766" spans="68:68" customFormat="1">
      <c r="BP862766" s="90"/>
    </row>
    <row r="862767" spans="68:68" customFormat="1">
      <c r="BP862767" s="90"/>
    </row>
    <row r="862768" spans="68:68" customFormat="1">
      <c r="BP862768" s="90"/>
    </row>
    <row r="862769" spans="68:68" customFormat="1">
      <c r="BP862769" s="90"/>
    </row>
    <row r="862770" spans="68:68" customFormat="1">
      <c r="BP862770" s="90"/>
    </row>
    <row r="862771" spans="68:68" customFormat="1">
      <c r="BP862771" s="90"/>
    </row>
    <row r="862772" spans="68:68" customFormat="1">
      <c r="BP862772" s="90"/>
    </row>
    <row r="862773" spans="68:68" customFormat="1">
      <c r="BP862773" s="90"/>
    </row>
    <row r="862774" spans="68:68" customFormat="1">
      <c r="BP862774" s="90"/>
    </row>
    <row r="862775" spans="68:68" customFormat="1">
      <c r="BP862775" s="90"/>
    </row>
    <row r="862776" spans="68:68" customFormat="1">
      <c r="BP862776" s="90"/>
    </row>
    <row r="862777" spans="68:68" customFormat="1">
      <c r="BP862777" s="90"/>
    </row>
    <row r="862778" spans="68:68" customFormat="1">
      <c r="BP862778" s="90"/>
    </row>
    <row r="862779" spans="68:68" customFormat="1">
      <c r="BP862779" s="90"/>
    </row>
    <row r="862780" spans="68:68" customFormat="1">
      <c r="BP862780" s="90"/>
    </row>
    <row r="862781" spans="68:68" customFormat="1">
      <c r="BP862781" s="90"/>
    </row>
    <row r="862782" spans="68:68" customFormat="1">
      <c r="BP862782" s="90"/>
    </row>
    <row r="862783" spans="68:68" customFormat="1">
      <c r="BP862783" s="90"/>
    </row>
    <row r="862784" spans="68:68" customFormat="1">
      <c r="BP862784" s="90"/>
    </row>
    <row r="862785" spans="68:68" customFormat="1">
      <c r="BP862785" s="90"/>
    </row>
    <row r="862786" spans="68:68" customFormat="1">
      <c r="BP862786" s="90"/>
    </row>
    <row r="862787" spans="68:68" customFormat="1">
      <c r="BP862787" s="90"/>
    </row>
    <row r="862788" spans="68:68" customFormat="1">
      <c r="BP862788" s="90"/>
    </row>
    <row r="862789" spans="68:68" customFormat="1">
      <c r="BP862789" s="90"/>
    </row>
    <row r="862790" spans="68:68" customFormat="1">
      <c r="BP862790" s="90"/>
    </row>
    <row r="862791" spans="68:68" customFormat="1">
      <c r="BP862791" s="90"/>
    </row>
    <row r="862792" spans="68:68" customFormat="1">
      <c r="BP862792" s="90"/>
    </row>
    <row r="862793" spans="68:68" customFormat="1">
      <c r="BP862793" s="90"/>
    </row>
    <row r="862794" spans="68:68" customFormat="1">
      <c r="BP862794" s="90"/>
    </row>
    <row r="862795" spans="68:68" customFormat="1">
      <c r="BP862795" s="90"/>
    </row>
    <row r="862796" spans="68:68" customFormat="1">
      <c r="BP862796" s="90"/>
    </row>
    <row r="862797" spans="68:68" customFormat="1">
      <c r="BP862797" s="90"/>
    </row>
    <row r="862798" spans="68:68" customFormat="1">
      <c r="BP862798" s="90"/>
    </row>
    <row r="862799" spans="68:68" customFormat="1">
      <c r="BP862799" s="90"/>
    </row>
    <row r="862800" spans="68:68" customFormat="1">
      <c r="BP862800" s="90"/>
    </row>
    <row r="862801" spans="68:68" customFormat="1">
      <c r="BP862801" s="90"/>
    </row>
    <row r="862802" spans="68:68" customFormat="1">
      <c r="BP862802" s="90"/>
    </row>
    <row r="862803" spans="68:68" customFormat="1">
      <c r="BP862803" s="90"/>
    </row>
    <row r="862804" spans="68:68" customFormat="1">
      <c r="BP862804" s="90"/>
    </row>
    <row r="862805" spans="68:68" customFormat="1">
      <c r="BP862805" s="90"/>
    </row>
    <row r="862806" spans="68:68" customFormat="1">
      <c r="BP862806" s="90"/>
    </row>
    <row r="862807" spans="68:68" customFormat="1">
      <c r="BP862807" s="90"/>
    </row>
    <row r="862808" spans="68:68" customFormat="1">
      <c r="BP862808" s="90"/>
    </row>
    <row r="862809" spans="68:68" customFormat="1">
      <c r="BP862809" s="90"/>
    </row>
    <row r="862810" spans="68:68" customFormat="1">
      <c r="BP862810" s="90"/>
    </row>
    <row r="862811" spans="68:68" customFormat="1">
      <c r="BP862811" s="90"/>
    </row>
    <row r="862812" spans="68:68" customFormat="1">
      <c r="BP862812" s="90"/>
    </row>
    <row r="862813" spans="68:68" customFormat="1">
      <c r="BP862813" s="90"/>
    </row>
    <row r="862814" spans="68:68" customFormat="1">
      <c r="BP862814" s="90"/>
    </row>
    <row r="862815" spans="68:68" customFormat="1">
      <c r="BP862815" s="90"/>
    </row>
    <row r="862816" spans="68:68" customFormat="1">
      <c r="BP862816" s="90"/>
    </row>
    <row r="862817" spans="68:68" customFormat="1">
      <c r="BP862817" s="90"/>
    </row>
    <row r="862818" spans="68:68" customFormat="1">
      <c r="BP862818" s="90"/>
    </row>
    <row r="862819" spans="68:68" customFormat="1">
      <c r="BP862819" s="90"/>
    </row>
    <row r="862820" spans="68:68" customFormat="1">
      <c r="BP862820" s="90"/>
    </row>
    <row r="862821" spans="68:68" customFormat="1">
      <c r="BP862821" s="90"/>
    </row>
    <row r="862822" spans="68:68" customFormat="1">
      <c r="BP862822" s="90"/>
    </row>
    <row r="862823" spans="68:68" customFormat="1">
      <c r="BP862823" s="90"/>
    </row>
    <row r="862824" spans="68:68" customFormat="1">
      <c r="BP862824" s="90"/>
    </row>
    <row r="862825" spans="68:68" customFormat="1">
      <c r="BP862825" s="90"/>
    </row>
    <row r="862826" spans="68:68" customFormat="1">
      <c r="BP862826" s="90"/>
    </row>
    <row r="862827" spans="68:68" customFormat="1">
      <c r="BP862827" s="90"/>
    </row>
    <row r="862828" spans="68:68" customFormat="1">
      <c r="BP862828" s="90"/>
    </row>
    <row r="862829" spans="68:68" customFormat="1">
      <c r="BP862829" s="90"/>
    </row>
    <row r="862830" spans="68:68" customFormat="1">
      <c r="BP862830" s="90"/>
    </row>
    <row r="862831" spans="68:68" customFormat="1">
      <c r="BP862831" s="90"/>
    </row>
    <row r="862832" spans="68:68" customFormat="1">
      <c r="BP862832" s="90"/>
    </row>
    <row r="862833" spans="68:68" customFormat="1">
      <c r="BP862833" s="90"/>
    </row>
    <row r="862834" spans="68:68" customFormat="1">
      <c r="BP862834" s="90"/>
    </row>
    <row r="862835" spans="68:68" customFormat="1">
      <c r="BP862835" s="90"/>
    </row>
    <row r="862836" spans="68:68" customFormat="1">
      <c r="BP862836" s="90"/>
    </row>
    <row r="862837" spans="68:68" customFormat="1">
      <c r="BP862837" s="90"/>
    </row>
    <row r="862838" spans="68:68" customFormat="1">
      <c r="BP862838" s="90"/>
    </row>
    <row r="862839" spans="68:68" customFormat="1">
      <c r="BP862839" s="90"/>
    </row>
    <row r="862840" spans="68:68" customFormat="1">
      <c r="BP862840" s="90"/>
    </row>
    <row r="862841" spans="68:68" customFormat="1">
      <c r="BP862841" s="90"/>
    </row>
    <row r="862842" spans="68:68" customFormat="1">
      <c r="BP862842" s="90"/>
    </row>
    <row r="862843" spans="68:68" customFormat="1">
      <c r="BP862843" s="90"/>
    </row>
    <row r="862844" spans="68:68" customFormat="1">
      <c r="BP862844" s="90"/>
    </row>
    <row r="862845" spans="68:68" customFormat="1">
      <c r="BP862845" s="90"/>
    </row>
    <row r="862846" spans="68:68" customFormat="1">
      <c r="BP862846" s="90"/>
    </row>
    <row r="862847" spans="68:68" customFormat="1">
      <c r="BP862847" s="90"/>
    </row>
    <row r="862848" spans="68:68" customFormat="1">
      <c r="BP862848" s="90"/>
    </row>
    <row r="862849" spans="68:68" customFormat="1">
      <c r="BP862849" s="90"/>
    </row>
    <row r="862850" spans="68:68" customFormat="1">
      <c r="BP862850" s="90"/>
    </row>
    <row r="862851" spans="68:68" customFormat="1">
      <c r="BP862851" s="90"/>
    </row>
    <row r="862852" spans="68:68" customFormat="1">
      <c r="BP862852" s="90"/>
    </row>
    <row r="862853" spans="68:68" customFormat="1">
      <c r="BP862853" s="90"/>
    </row>
    <row r="862854" spans="68:68" customFormat="1">
      <c r="BP862854" s="90"/>
    </row>
    <row r="862855" spans="68:68" customFormat="1">
      <c r="BP862855" s="90"/>
    </row>
    <row r="862856" spans="68:68" customFormat="1">
      <c r="BP862856" s="90"/>
    </row>
    <row r="862857" spans="68:68" customFormat="1">
      <c r="BP862857" s="90"/>
    </row>
    <row r="862858" spans="68:68" customFormat="1">
      <c r="BP862858" s="90"/>
    </row>
    <row r="862859" spans="68:68" customFormat="1">
      <c r="BP862859" s="90"/>
    </row>
    <row r="862860" spans="68:68" customFormat="1">
      <c r="BP862860" s="90"/>
    </row>
    <row r="862861" spans="68:68" customFormat="1">
      <c r="BP862861" s="90"/>
    </row>
    <row r="862862" spans="68:68" customFormat="1">
      <c r="BP862862" s="90"/>
    </row>
    <row r="862863" spans="68:68" customFormat="1">
      <c r="BP862863" s="90"/>
    </row>
    <row r="862864" spans="68:68" customFormat="1">
      <c r="BP862864" s="90"/>
    </row>
    <row r="862865" spans="68:68" customFormat="1">
      <c r="BP862865" s="90"/>
    </row>
    <row r="862866" spans="68:68" customFormat="1">
      <c r="BP862866" s="90"/>
    </row>
    <row r="862867" spans="68:68" customFormat="1">
      <c r="BP862867" s="90"/>
    </row>
    <row r="862868" spans="68:68" customFormat="1">
      <c r="BP862868" s="90"/>
    </row>
    <row r="862869" spans="68:68" customFormat="1">
      <c r="BP862869" s="90"/>
    </row>
    <row r="862870" spans="68:68" customFormat="1">
      <c r="BP862870" s="90"/>
    </row>
    <row r="862871" spans="68:68" customFormat="1">
      <c r="BP862871" s="90"/>
    </row>
    <row r="862872" spans="68:68" customFormat="1">
      <c r="BP862872" s="90"/>
    </row>
    <row r="862873" spans="68:68" customFormat="1">
      <c r="BP862873" s="90"/>
    </row>
    <row r="862874" spans="68:68" customFormat="1">
      <c r="BP862874" s="90"/>
    </row>
    <row r="862875" spans="68:68" customFormat="1">
      <c r="BP862875" s="90"/>
    </row>
    <row r="862876" spans="68:68" customFormat="1">
      <c r="BP862876" s="90"/>
    </row>
    <row r="862877" spans="68:68" customFormat="1">
      <c r="BP862877" s="90"/>
    </row>
    <row r="862878" spans="68:68" customFormat="1">
      <c r="BP862878" s="90"/>
    </row>
    <row r="862879" spans="68:68" customFormat="1">
      <c r="BP862879" s="90"/>
    </row>
    <row r="862880" spans="68:68" customFormat="1">
      <c r="BP862880" s="90"/>
    </row>
    <row r="862881" spans="68:68" customFormat="1">
      <c r="BP862881" s="90"/>
    </row>
    <row r="862882" spans="68:68" customFormat="1">
      <c r="BP862882" s="90"/>
    </row>
    <row r="862883" spans="68:68" customFormat="1">
      <c r="BP862883" s="90"/>
    </row>
    <row r="862884" spans="68:68" customFormat="1">
      <c r="BP862884" s="90"/>
    </row>
    <row r="862885" spans="68:68" customFormat="1">
      <c r="BP862885" s="90"/>
    </row>
    <row r="862886" spans="68:68" customFormat="1">
      <c r="BP862886" s="90"/>
    </row>
    <row r="862887" spans="68:68" customFormat="1">
      <c r="BP862887" s="90"/>
    </row>
    <row r="862888" spans="68:68" customFormat="1">
      <c r="BP862888" s="90"/>
    </row>
    <row r="862889" spans="68:68" customFormat="1">
      <c r="BP862889" s="90"/>
    </row>
    <row r="862890" spans="68:68" customFormat="1">
      <c r="BP862890" s="90"/>
    </row>
    <row r="862891" spans="68:68" customFormat="1">
      <c r="BP862891" s="90"/>
    </row>
    <row r="862892" spans="68:68" customFormat="1">
      <c r="BP862892" s="90"/>
    </row>
    <row r="862893" spans="68:68" customFormat="1">
      <c r="BP862893" s="90"/>
    </row>
    <row r="862894" spans="68:68" customFormat="1">
      <c r="BP862894" s="90"/>
    </row>
    <row r="862895" spans="68:68" customFormat="1">
      <c r="BP862895" s="90"/>
    </row>
    <row r="862896" spans="68:68" customFormat="1">
      <c r="BP862896" s="90"/>
    </row>
    <row r="862897" spans="68:68" customFormat="1">
      <c r="BP862897" s="90"/>
    </row>
    <row r="862898" spans="68:68" customFormat="1">
      <c r="BP862898" s="90"/>
    </row>
    <row r="862899" spans="68:68" customFormat="1">
      <c r="BP862899" s="90"/>
    </row>
    <row r="862900" spans="68:68" customFormat="1">
      <c r="BP862900" s="90"/>
    </row>
    <row r="862901" spans="68:68" customFormat="1">
      <c r="BP862901" s="90"/>
    </row>
    <row r="862902" spans="68:68" customFormat="1">
      <c r="BP862902" s="90"/>
    </row>
    <row r="862903" spans="68:68" customFormat="1">
      <c r="BP862903" s="90"/>
    </row>
    <row r="862904" spans="68:68" customFormat="1">
      <c r="BP862904" s="90"/>
    </row>
    <row r="862905" spans="68:68" customFormat="1">
      <c r="BP862905" s="90"/>
    </row>
    <row r="862906" spans="68:68" customFormat="1">
      <c r="BP862906" s="90"/>
    </row>
    <row r="862907" spans="68:68" customFormat="1">
      <c r="BP862907" s="90"/>
    </row>
    <row r="862908" spans="68:68" customFormat="1">
      <c r="BP862908" s="90"/>
    </row>
    <row r="862909" spans="68:68" customFormat="1">
      <c r="BP862909" s="90"/>
    </row>
    <row r="862910" spans="68:68" customFormat="1">
      <c r="BP862910" s="90"/>
    </row>
    <row r="862911" spans="68:68" customFormat="1">
      <c r="BP862911" s="90"/>
    </row>
    <row r="862912" spans="68:68" customFormat="1">
      <c r="BP862912" s="90"/>
    </row>
    <row r="862913" spans="68:68" customFormat="1">
      <c r="BP862913" s="90"/>
    </row>
    <row r="862914" spans="68:68" customFormat="1">
      <c r="BP862914" s="90"/>
    </row>
    <row r="862915" spans="68:68" customFormat="1">
      <c r="BP862915" s="90"/>
    </row>
    <row r="862916" spans="68:68" customFormat="1">
      <c r="BP862916" s="90"/>
    </row>
    <row r="862917" spans="68:68" customFormat="1">
      <c r="BP862917" s="90"/>
    </row>
    <row r="862918" spans="68:68" customFormat="1">
      <c r="BP862918" s="90"/>
    </row>
    <row r="862919" spans="68:68" customFormat="1">
      <c r="BP862919" s="90"/>
    </row>
    <row r="862920" spans="68:68" customFormat="1">
      <c r="BP862920" s="90"/>
    </row>
    <row r="862921" spans="68:68" customFormat="1">
      <c r="BP862921" s="90"/>
    </row>
    <row r="862922" spans="68:68" customFormat="1">
      <c r="BP862922" s="90"/>
    </row>
    <row r="862923" spans="68:68" customFormat="1">
      <c r="BP862923" s="90"/>
    </row>
    <row r="862924" spans="68:68" customFormat="1">
      <c r="BP862924" s="90"/>
    </row>
    <row r="862925" spans="68:68" customFormat="1">
      <c r="BP862925" s="90"/>
    </row>
    <row r="862926" spans="68:68" customFormat="1">
      <c r="BP862926" s="90"/>
    </row>
    <row r="862927" spans="68:68" customFormat="1">
      <c r="BP862927" s="90"/>
    </row>
    <row r="862928" spans="68:68" customFormat="1">
      <c r="BP862928" s="90"/>
    </row>
    <row r="862929" spans="68:68" customFormat="1">
      <c r="BP862929" s="90"/>
    </row>
    <row r="862930" spans="68:68" customFormat="1">
      <c r="BP862930" s="90"/>
    </row>
    <row r="862931" spans="68:68" customFormat="1">
      <c r="BP862931" s="90"/>
    </row>
    <row r="862932" spans="68:68" customFormat="1">
      <c r="BP862932" s="90"/>
    </row>
    <row r="862933" spans="68:68" customFormat="1">
      <c r="BP862933" s="90"/>
    </row>
    <row r="862934" spans="68:68" customFormat="1">
      <c r="BP862934" s="90"/>
    </row>
    <row r="862935" spans="68:68" customFormat="1">
      <c r="BP862935" s="90"/>
    </row>
    <row r="862936" spans="68:68" customFormat="1">
      <c r="BP862936" s="90"/>
    </row>
    <row r="862937" spans="68:68" customFormat="1">
      <c r="BP862937" s="90"/>
    </row>
    <row r="862938" spans="68:68" customFormat="1">
      <c r="BP862938" s="90"/>
    </row>
    <row r="862939" spans="68:68" customFormat="1">
      <c r="BP862939" s="90"/>
    </row>
    <row r="862940" spans="68:68" customFormat="1">
      <c r="BP862940" s="90"/>
    </row>
    <row r="862941" spans="68:68" customFormat="1">
      <c r="BP862941" s="90"/>
    </row>
    <row r="862942" spans="68:68" customFormat="1">
      <c r="BP862942" s="90"/>
    </row>
    <row r="862943" spans="68:68" customFormat="1">
      <c r="BP862943" s="90"/>
    </row>
    <row r="862944" spans="68:68" customFormat="1">
      <c r="BP862944" s="90"/>
    </row>
    <row r="862945" spans="68:68" customFormat="1">
      <c r="BP862945" s="90"/>
    </row>
    <row r="862946" spans="68:68" customFormat="1">
      <c r="BP862946" s="90"/>
    </row>
    <row r="862947" spans="68:68" customFormat="1">
      <c r="BP862947" s="90"/>
    </row>
    <row r="862948" spans="68:68" customFormat="1">
      <c r="BP862948" s="90"/>
    </row>
    <row r="862949" spans="68:68" customFormat="1">
      <c r="BP862949" s="90"/>
    </row>
    <row r="862950" spans="68:68" customFormat="1">
      <c r="BP862950" s="90"/>
    </row>
    <row r="862951" spans="68:68" customFormat="1">
      <c r="BP862951" s="90"/>
    </row>
    <row r="862952" spans="68:68" customFormat="1">
      <c r="BP862952" s="90"/>
    </row>
    <row r="862953" spans="68:68" customFormat="1">
      <c r="BP862953" s="90"/>
    </row>
    <row r="862954" spans="68:68" customFormat="1">
      <c r="BP862954" s="90"/>
    </row>
    <row r="862955" spans="68:68" customFormat="1">
      <c r="BP862955" s="90"/>
    </row>
    <row r="862956" spans="68:68" customFormat="1">
      <c r="BP862956" s="90"/>
    </row>
    <row r="862957" spans="68:68" customFormat="1">
      <c r="BP862957" s="90"/>
    </row>
    <row r="862958" spans="68:68" customFormat="1">
      <c r="BP862958" s="90"/>
    </row>
    <row r="862959" spans="68:68" customFormat="1">
      <c r="BP862959" s="90"/>
    </row>
    <row r="862960" spans="68:68" customFormat="1">
      <c r="BP862960" s="90"/>
    </row>
    <row r="862961" spans="68:68" customFormat="1">
      <c r="BP862961" s="90"/>
    </row>
    <row r="862962" spans="68:68" customFormat="1">
      <c r="BP862962" s="90"/>
    </row>
    <row r="862963" spans="68:68" customFormat="1">
      <c r="BP862963" s="90"/>
    </row>
    <row r="862964" spans="68:68" customFormat="1">
      <c r="BP862964" s="90"/>
    </row>
    <row r="862965" spans="68:68" customFormat="1">
      <c r="BP862965" s="90"/>
    </row>
    <row r="862966" spans="68:68" customFormat="1">
      <c r="BP862966" s="90"/>
    </row>
    <row r="862967" spans="68:68" customFormat="1">
      <c r="BP862967" s="90"/>
    </row>
    <row r="862968" spans="68:68" customFormat="1">
      <c r="BP862968" s="90"/>
    </row>
    <row r="862969" spans="68:68" customFormat="1">
      <c r="BP862969" s="90"/>
    </row>
    <row r="862970" spans="68:68" customFormat="1">
      <c r="BP862970" s="90"/>
    </row>
    <row r="862971" spans="68:68" customFormat="1">
      <c r="BP862971" s="90"/>
    </row>
    <row r="862972" spans="68:68" customFormat="1">
      <c r="BP862972" s="90"/>
    </row>
    <row r="862973" spans="68:68" customFormat="1">
      <c r="BP862973" s="90"/>
    </row>
    <row r="862974" spans="68:68" customFormat="1">
      <c r="BP862974" s="90"/>
    </row>
    <row r="862975" spans="68:68" customFormat="1">
      <c r="BP862975" s="90"/>
    </row>
    <row r="862976" spans="68:68" customFormat="1">
      <c r="BP862976" s="90"/>
    </row>
    <row r="862977" spans="68:68" customFormat="1">
      <c r="BP862977" s="90"/>
    </row>
    <row r="862978" spans="68:68" customFormat="1">
      <c r="BP862978" s="90"/>
    </row>
    <row r="862979" spans="68:68" customFormat="1">
      <c r="BP862979" s="90"/>
    </row>
    <row r="862980" spans="68:68" customFormat="1">
      <c r="BP862980" s="90"/>
    </row>
    <row r="862981" spans="68:68" customFormat="1">
      <c r="BP862981" s="90"/>
    </row>
    <row r="862982" spans="68:68" customFormat="1">
      <c r="BP862982" s="90"/>
    </row>
    <row r="862983" spans="68:68" customFormat="1">
      <c r="BP862983" s="90"/>
    </row>
    <row r="862984" spans="68:68" customFormat="1">
      <c r="BP862984" s="90"/>
    </row>
    <row r="862985" spans="68:68" customFormat="1">
      <c r="BP862985" s="90"/>
    </row>
    <row r="862986" spans="68:68" customFormat="1">
      <c r="BP862986" s="90"/>
    </row>
    <row r="862987" spans="68:68" customFormat="1">
      <c r="BP862987" s="90"/>
    </row>
    <row r="862988" spans="68:68" customFormat="1">
      <c r="BP862988" s="90"/>
    </row>
    <row r="862989" spans="68:68" customFormat="1">
      <c r="BP862989" s="90"/>
    </row>
    <row r="862990" spans="68:68" customFormat="1">
      <c r="BP862990" s="90"/>
    </row>
    <row r="862991" spans="68:68" customFormat="1">
      <c r="BP862991" s="90"/>
    </row>
    <row r="862992" spans="68:68" customFormat="1">
      <c r="BP862992" s="90"/>
    </row>
    <row r="862993" spans="68:68" customFormat="1">
      <c r="BP862993" s="90"/>
    </row>
    <row r="862994" spans="68:68" customFormat="1">
      <c r="BP862994" s="90"/>
    </row>
    <row r="862995" spans="68:68" customFormat="1">
      <c r="BP862995" s="90"/>
    </row>
    <row r="862996" spans="68:68" customFormat="1">
      <c r="BP862996" s="90"/>
    </row>
    <row r="862997" spans="68:68" customFormat="1">
      <c r="BP862997" s="90"/>
    </row>
    <row r="862998" spans="68:68" customFormat="1">
      <c r="BP862998" s="90"/>
    </row>
    <row r="862999" spans="68:68" customFormat="1">
      <c r="BP862999" s="90"/>
    </row>
    <row r="863000" spans="68:68" customFormat="1">
      <c r="BP863000" s="90"/>
    </row>
    <row r="863001" spans="68:68" customFormat="1">
      <c r="BP863001" s="90"/>
    </row>
    <row r="863002" spans="68:68" customFormat="1">
      <c r="BP863002" s="90"/>
    </row>
    <row r="863003" spans="68:68" customFormat="1">
      <c r="BP863003" s="90"/>
    </row>
    <row r="863004" spans="68:68" customFormat="1">
      <c r="BP863004" s="90"/>
    </row>
    <row r="863005" spans="68:68" customFormat="1">
      <c r="BP863005" s="90"/>
    </row>
    <row r="863006" spans="68:68" customFormat="1">
      <c r="BP863006" s="90"/>
    </row>
    <row r="863007" spans="68:68" customFormat="1">
      <c r="BP863007" s="90"/>
    </row>
    <row r="863008" spans="68:68" customFormat="1">
      <c r="BP863008" s="90"/>
    </row>
    <row r="863009" spans="68:68" customFormat="1">
      <c r="BP863009" s="90"/>
    </row>
    <row r="863010" spans="68:68" customFormat="1">
      <c r="BP863010" s="90"/>
    </row>
    <row r="863011" spans="68:68" customFormat="1">
      <c r="BP863011" s="90"/>
    </row>
    <row r="863012" spans="68:68" customFormat="1">
      <c r="BP863012" s="90"/>
    </row>
    <row r="863013" spans="68:68" customFormat="1">
      <c r="BP863013" s="90"/>
    </row>
    <row r="863014" spans="68:68" customFormat="1">
      <c r="BP863014" s="90"/>
    </row>
    <row r="863015" spans="68:68" customFormat="1">
      <c r="BP863015" s="90"/>
    </row>
    <row r="863016" spans="68:68" customFormat="1">
      <c r="BP863016" s="90"/>
    </row>
    <row r="863017" spans="68:68" customFormat="1">
      <c r="BP863017" s="90"/>
    </row>
    <row r="863018" spans="68:68" customFormat="1">
      <c r="BP863018" s="90"/>
    </row>
    <row r="863019" spans="68:68" customFormat="1">
      <c r="BP863019" s="90"/>
    </row>
    <row r="863020" spans="68:68" customFormat="1">
      <c r="BP863020" s="90"/>
    </row>
    <row r="863021" spans="68:68" customFormat="1">
      <c r="BP863021" s="90"/>
    </row>
    <row r="863022" spans="68:68" customFormat="1">
      <c r="BP863022" s="90"/>
    </row>
    <row r="863023" spans="68:68" customFormat="1">
      <c r="BP863023" s="90"/>
    </row>
    <row r="863024" spans="68:68" customFormat="1">
      <c r="BP863024" s="90"/>
    </row>
    <row r="863025" spans="68:68" customFormat="1">
      <c r="BP863025" s="90"/>
    </row>
    <row r="863026" spans="68:68" customFormat="1">
      <c r="BP863026" s="90"/>
    </row>
    <row r="863027" spans="68:68" customFormat="1">
      <c r="BP863027" s="90"/>
    </row>
    <row r="863028" spans="68:68" customFormat="1">
      <c r="BP863028" s="90"/>
    </row>
    <row r="863029" spans="68:68" customFormat="1">
      <c r="BP863029" s="90"/>
    </row>
    <row r="863030" spans="68:68" customFormat="1">
      <c r="BP863030" s="90"/>
    </row>
    <row r="863031" spans="68:68" customFormat="1">
      <c r="BP863031" s="90"/>
    </row>
    <row r="863032" spans="68:68" customFormat="1">
      <c r="BP863032" s="90"/>
    </row>
    <row r="863033" spans="68:68" customFormat="1">
      <c r="BP863033" s="90"/>
    </row>
    <row r="863034" spans="68:68" customFormat="1">
      <c r="BP863034" s="90"/>
    </row>
    <row r="863035" spans="68:68" customFormat="1">
      <c r="BP863035" s="90"/>
    </row>
    <row r="863036" spans="68:68" customFormat="1">
      <c r="BP863036" s="90"/>
    </row>
    <row r="863037" spans="68:68" customFormat="1">
      <c r="BP863037" s="90"/>
    </row>
    <row r="863038" spans="68:68" customFormat="1">
      <c r="BP863038" s="90"/>
    </row>
    <row r="863039" spans="68:68" customFormat="1">
      <c r="BP863039" s="90"/>
    </row>
    <row r="863040" spans="68:68" customFormat="1">
      <c r="BP863040" s="90"/>
    </row>
    <row r="863041" spans="68:68" customFormat="1">
      <c r="BP863041" s="90"/>
    </row>
    <row r="863042" spans="68:68" customFormat="1">
      <c r="BP863042" s="90"/>
    </row>
    <row r="863043" spans="68:68" customFormat="1">
      <c r="BP863043" s="90"/>
    </row>
    <row r="863044" spans="68:68" customFormat="1">
      <c r="BP863044" s="90"/>
    </row>
    <row r="863045" spans="68:68" customFormat="1">
      <c r="BP863045" s="90"/>
    </row>
    <row r="863046" spans="68:68" customFormat="1">
      <c r="BP863046" s="90"/>
    </row>
    <row r="863047" spans="68:68" customFormat="1">
      <c r="BP863047" s="90"/>
    </row>
    <row r="863048" spans="68:68" customFormat="1">
      <c r="BP863048" s="90"/>
    </row>
    <row r="863049" spans="68:68" customFormat="1">
      <c r="BP863049" s="90"/>
    </row>
    <row r="863050" spans="68:68" customFormat="1">
      <c r="BP863050" s="90"/>
    </row>
    <row r="863051" spans="68:68" customFormat="1">
      <c r="BP863051" s="90"/>
    </row>
    <row r="863052" spans="68:68" customFormat="1">
      <c r="BP863052" s="90"/>
    </row>
    <row r="863053" spans="68:68" customFormat="1">
      <c r="BP863053" s="90"/>
    </row>
    <row r="863054" spans="68:68" customFormat="1">
      <c r="BP863054" s="90"/>
    </row>
    <row r="863055" spans="68:68" customFormat="1">
      <c r="BP863055" s="90"/>
    </row>
    <row r="863056" spans="68:68" customFormat="1">
      <c r="BP863056" s="90"/>
    </row>
    <row r="863057" spans="68:68" customFormat="1">
      <c r="BP863057" s="90"/>
    </row>
    <row r="863058" spans="68:68" customFormat="1">
      <c r="BP863058" s="90"/>
    </row>
    <row r="863059" spans="68:68" customFormat="1">
      <c r="BP863059" s="90"/>
    </row>
    <row r="863060" spans="68:68" customFormat="1">
      <c r="BP863060" s="90"/>
    </row>
    <row r="863061" spans="68:68" customFormat="1">
      <c r="BP863061" s="90"/>
    </row>
    <row r="863062" spans="68:68" customFormat="1">
      <c r="BP863062" s="90"/>
    </row>
    <row r="863063" spans="68:68" customFormat="1">
      <c r="BP863063" s="90"/>
    </row>
    <row r="863064" spans="68:68" customFormat="1">
      <c r="BP863064" s="90"/>
    </row>
    <row r="863065" spans="68:68" customFormat="1">
      <c r="BP863065" s="90"/>
    </row>
    <row r="863066" spans="68:68" customFormat="1">
      <c r="BP863066" s="90"/>
    </row>
    <row r="863067" spans="68:68" customFormat="1">
      <c r="BP863067" s="90"/>
    </row>
    <row r="863068" spans="68:68" customFormat="1">
      <c r="BP863068" s="90"/>
    </row>
    <row r="863069" spans="68:68" customFormat="1">
      <c r="BP863069" s="90"/>
    </row>
    <row r="863070" spans="68:68" customFormat="1">
      <c r="BP863070" s="90"/>
    </row>
    <row r="863071" spans="68:68" customFormat="1">
      <c r="BP863071" s="90"/>
    </row>
    <row r="863072" spans="68:68" customFormat="1">
      <c r="BP863072" s="90"/>
    </row>
    <row r="863073" spans="68:68" customFormat="1">
      <c r="BP863073" s="90"/>
    </row>
    <row r="863074" spans="68:68" customFormat="1">
      <c r="BP863074" s="90"/>
    </row>
    <row r="863075" spans="68:68" customFormat="1">
      <c r="BP863075" s="90"/>
    </row>
    <row r="863076" spans="68:68" customFormat="1">
      <c r="BP863076" s="90"/>
    </row>
    <row r="863077" spans="68:68" customFormat="1">
      <c r="BP863077" s="90"/>
    </row>
    <row r="863078" spans="68:68" customFormat="1">
      <c r="BP863078" s="90"/>
    </row>
    <row r="863079" spans="68:68" customFormat="1">
      <c r="BP863079" s="90"/>
    </row>
    <row r="863080" spans="68:68" customFormat="1">
      <c r="BP863080" s="90"/>
    </row>
    <row r="863081" spans="68:68" customFormat="1">
      <c r="BP863081" s="90"/>
    </row>
    <row r="863082" spans="68:68" customFormat="1">
      <c r="BP863082" s="90"/>
    </row>
    <row r="863083" spans="68:68" customFormat="1">
      <c r="BP863083" s="90"/>
    </row>
    <row r="863084" spans="68:68" customFormat="1">
      <c r="BP863084" s="90"/>
    </row>
    <row r="863085" spans="68:68" customFormat="1">
      <c r="BP863085" s="90"/>
    </row>
    <row r="863086" spans="68:68" customFormat="1">
      <c r="BP863086" s="90"/>
    </row>
    <row r="863087" spans="68:68" customFormat="1">
      <c r="BP863087" s="90"/>
    </row>
    <row r="863088" spans="68:68" customFormat="1">
      <c r="BP863088" s="90"/>
    </row>
    <row r="863089" spans="68:68" customFormat="1">
      <c r="BP863089" s="90"/>
    </row>
    <row r="863090" spans="68:68" customFormat="1">
      <c r="BP863090" s="90"/>
    </row>
    <row r="863091" spans="68:68" customFormat="1">
      <c r="BP863091" s="90"/>
    </row>
    <row r="863092" spans="68:68" customFormat="1">
      <c r="BP863092" s="90"/>
    </row>
    <row r="863093" spans="68:68" customFormat="1">
      <c r="BP863093" s="90"/>
    </row>
    <row r="863094" spans="68:68" customFormat="1">
      <c r="BP863094" s="90"/>
    </row>
    <row r="863095" spans="68:68" customFormat="1">
      <c r="BP863095" s="90"/>
    </row>
    <row r="863096" spans="68:68" customFormat="1">
      <c r="BP863096" s="90"/>
    </row>
    <row r="863097" spans="68:68" customFormat="1">
      <c r="BP863097" s="90"/>
    </row>
    <row r="863098" spans="68:68" customFormat="1">
      <c r="BP863098" s="90"/>
    </row>
    <row r="863099" spans="68:68" customFormat="1">
      <c r="BP863099" s="90"/>
    </row>
    <row r="863100" spans="68:68" customFormat="1">
      <c r="BP863100" s="90"/>
    </row>
    <row r="863101" spans="68:68" customFormat="1">
      <c r="BP863101" s="90"/>
    </row>
    <row r="863102" spans="68:68" customFormat="1">
      <c r="BP863102" s="90"/>
    </row>
    <row r="863103" spans="68:68" customFormat="1">
      <c r="BP863103" s="90"/>
    </row>
    <row r="863104" spans="68:68" customFormat="1">
      <c r="BP863104" s="90"/>
    </row>
    <row r="863105" spans="68:68" customFormat="1">
      <c r="BP863105" s="90"/>
    </row>
    <row r="863106" spans="68:68" customFormat="1">
      <c r="BP863106" s="90"/>
    </row>
    <row r="863107" spans="68:68" customFormat="1">
      <c r="BP863107" s="90"/>
    </row>
    <row r="863108" spans="68:68" customFormat="1">
      <c r="BP863108" s="90"/>
    </row>
    <row r="863109" spans="68:68" customFormat="1">
      <c r="BP863109" s="90"/>
    </row>
    <row r="863110" spans="68:68" customFormat="1">
      <c r="BP863110" s="90"/>
    </row>
    <row r="863111" spans="68:68" customFormat="1">
      <c r="BP863111" s="90"/>
    </row>
    <row r="863112" spans="68:68" customFormat="1">
      <c r="BP863112" s="90"/>
    </row>
    <row r="863113" spans="68:68" customFormat="1">
      <c r="BP863113" s="90"/>
    </row>
    <row r="863114" spans="68:68" customFormat="1">
      <c r="BP863114" s="90"/>
    </row>
    <row r="863115" spans="68:68" customFormat="1">
      <c r="BP863115" s="90"/>
    </row>
    <row r="863116" spans="68:68" customFormat="1">
      <c r="BP863116" s="90"/>
    </row>
    <row r="863117" spans="68:68" customFormat="1">
      <c r="BP863117" s="90"/>
    </row>
    <row r="863118" spans="68:68" customFormat="1">
      <c r="BP863118" s="90"/>
    </row>
    <row r="863119" spans="68:68" customFormat="1">
      <c r="BP863119" s="90"/>
    </row>
    <row r="863120" spans="68:68" customFormat="1">
      <c r="BP863120" s="90"/>
    </row>
    <row r="863121" spans="68:68" customFormat="1">
      <c r="BP863121" s="90"/>
    </row>
    <row r="863122" spans="68:68" customFormat="1">
      <c r="BP863122" s="90"/>
    </row>
    <row r="863123" spans="68:68" customFormat="1">
      <c r="BP863123" s="90"/>
    </row>
    <row r="863124" spans="68:68" customFormat="1">
      <c r="BP863124" s="90"/>
    </row>
    <row r="863125" spans="68:68" customFormat="1">
      <c r="BP863125" s="90"/>
    </row>
    <row r="863126" spans="68:68" customFormat="1">
      <c r="BP863126" s="90"/>
    </row>
    <row r="863127" spans="68:68" customFormat="1">
      <c r="BP863127" s="90"/>
    </row>
    <row r="863128" spans="68:68" customFormat="1">
      <c r="BP863128" s="90"/>
    </row>
    <row r="863129" spans="68:68" customFormat="1">
      <c r="BP863129" s="90"/>
    </row>
    <row r="863130" spans="68:68" customFormat="1">
      <c r="BP863130" s="90"/>
    </row>
    <row r="863131" spans="68:68" customFormat="1">
      <c r="BP863131" s="90"/>
    </row>
    <row r="863132" spans="68:68" customFormat="1">
      <c r="BP863132" s="90"/>
    </row>
    <row r="863133" spans="68:68" customFormat="1">
      <c r="BP863133" s="90"/>
    </row>
    <row r="863134" spans="68:68" customFormat="1">
      <c r="BP863134" s="90"/>
    </row>
    <row r="863135" spans="68:68" customFormat="1">
      <c r="BP863135" s="90"/>
    </row>
    <row r="863136" spans="68:68" customFormat="1">
      <c r="BP863136" s="90"/>
    </row>
    <row r="863137" spans="68:68" customFormat="1">
      <c r="BP863137" s="90"/>
    </row>
    <row r="863138" spans="68:68" customFormat="1">
      <c r="BP863138" s="90"/>
    </row>
    <row r="863139" spans="68:68" customFormat="1">
      <c r="BP863139" s="90"/>
    </row>
    <row r="863140" spans="68:68" customFormat="1">
      <c r="BP863140" s="90"/>
    </row>
    <row r="863141" spans="68:68" customFormat="1">
      <c r="BP863141" s="90"/>
    </row>
    <row r="863142" spans="68:68" customFormat="1">
      <c r="BP863142" s="90"/>
    </row>
    <row r="863143" spans="68:68" customFormat="1">
      <c r="BP863143" s="90"/>
    </row>
    <row r="863144" spans="68:68" customFormat="1">
      <c r="BP863144" s="90"/>
    </row>
    <row r="863145" spans="68:68" customFormat="1">
      <c r="BP863145" s="90"/>
    </row>
    <row r="863146" spans="68:68" customFormat="1">
      <c r="BP863146" s="90"/>
    </row>
    <row r="863147" spans="68:68" customFormat="1">
      <c r="BP863147" s="90"/>
    </row>
    <row r="863148" spans="68:68" customFormat="1">
      <c r="BP863148" s="90"/>
    </row>
    <row r="863149" spans="68:68" customFormat="1">
      <c r="BP863149" s="90"/>
    </row>
    <row r="863150" spans="68:68" customFormat="1">
      <c r="BP863150" s="90"/>
    </row>
    <row r="863151" spans="68:68" customFormat="1">
      <c r="BP863151" s="90"/>
    </row>
    <row r="863152" spans="68:68" customFormat="1">
      <c r="BP863152" s="90"/>
    </row>
    <row r="863153" spans="68:68" customFormat="1">
      <c r="BP863153" s="90"/>
    </row>
    <row r="863154" spans="68:68" customFormat="1">
      <c r="BP863154" s="90"/>
    </row>
    <row r="863155" spans="68:68" customFormat="1">
      <c r="BP863155" s="90"/>
    </row>
    <row r="863156" spans="68:68" customFormat="1">
      <c r="BP863156" s="90"/>
    </row>
    <row r="863157" spans="68:68" customFormat="1">
      <c r="BP863157" s="90"/>
    </row>
    <row r="863158" spans="68:68" customFormat="1">
      <c r="BP863158" s="90"/>
    </row>
    <row r="863159" spans="68:68" customFormat="1">
      <c r="BP863159" s="90"/>
    </row>
    <row r="863160" spans="68:68" customFormat="1">
      <c r="BP863160" s="90"/>
    </row>
    <row r="863161" spans="68:68" customFormat="1">
      <c r="BP863161" s="90"/>
    </row>
    <row r="863162" spans="68:68" customFormat="1">
      <c r="BP863162" s="90"/>
    </row>
    <row r="863163" spans="68:68" customFormat="1">
      <c r="BP863163" s="90"/>
    </row>
    <row r="863164" spans="68:68" customFormat="1">
      <c r="BP863164" s="90"/>
    </row>
    <row r="863165" spans="68:68" customFormat="1">
      <c r="BP863165" s="90"/>
    </row>
    <row r="863166" spans="68:68" customFormat="1">
      <c r="BP863166" s="90"/>
    </row>
    <row r="863167" spans="68:68" customFormat="1">
      <c r="BP863167" s="90"/>
    </row>
    <row r="863168" spans="68:68" customFormat="1">
      <c r="BP863168" s="90"/>
    </row>
    <row r="863169" spans="68:68" customFormat="1">
      <c r="BP863169" s="90"/>
    </row>
    <row r="863170" spans="68:68" customFormat="1">
      <c r="BP863170" s="90"/>
    </row>
    <row r="863171" spans="68:68" customFormat="1">
      <c r="BP863171" s="90"/>
    </row>
    <row r="863172" spans="68:68" customFormat="1">
      <c r="BP863172" s="90"/>
    </row>
    <row r="863173" spans="68:68" customFormat="1">
      <c r="BP863173" s="90"/>
    </row>
    <row r="863174" spans="68:68" customFormat="1">
      <c r="BP863174" s="90"/>
    </row>
    <row r="863175" spans="68:68" customFormat="1">
      <c r="BP863175" s="90"/>
    </row>
    <row r="863176" spans="68:68" customFormat="1">
      <c r="BP863176" s="90"/>
    </row>
    <row r="863177" spans="68:68" customFormat="1">
      <c r="BP863177" s="90"/>
    </row>
    <row r="863178" spans="68:68" customFormat="1">
      <c r="BP863178" s="90"/>
    </row>
    <row r="863179" spans="68:68" customFormat="1">
      <c r="BP863179" s="90"/>
    </row>
    <row r="863180" spans="68:68" customFormat="1">
      <c r="BP863180" s="90"/>
    </row>
    <row r="863181" spans="68:68" customFormat="1">
      <c r="BP863181" s="90"/>
    </row>
    <row r="863182" spans="68:68" customFormat="1">
      <c r="BP863182" s="90"/>
    </row>
    <row r="863183" spans="68:68" customFormat="1">
      <c r="BP863183" s="90"/>
    </row>
    <row r="863184" spans="68:68" customFormat="1">
      <c r="BP863184" s="90"/>
    </row>
    <row r="863185" spans="68:68" customFormat="1">
      <c r="BP863185" s="90"/>
    </row>
    <row r="863186" spans="68:68" customFormat="1">
      <c r="BP863186" s="90"/>
    </row>
    <row r="863187" spans="68:68" customFormat="1">
      <c r="BP863187" s="90"/>
    </row>
    <row r="863188" spans="68:68" customFormat="1">
      <c r="BP863188" s="90"/>
    </row>
    <row r="863189" spans="68:68" customFormat="1">
      <c r="BP863189" s="90"/>
    </row>
    <row r="863190" spans="68:68" customFormat="1">
      <c r="BP863190" s="90"/>
    </row>
    <row r="863191" spans="68:68" customFormat="1">
      <c r="BP863191" s="90"/>
    </row>
    <row r="863192" spans="68:68" customFormat="1">
      <c r="BP863192" s="90"/>
    </row>
    <row r="863193" spans="68:68" customFormat="1">
      <c r="BP863193" s="90"/>
    </row>
    <row r="863194" spans="68:68" customFormat="1">
      <c r="BP863194" s="90"/>
    </row>
    <row r="863195" spans="68:68" customFormat="1">
      <c r="BP863195" s="90"/>
    </row>
    <row r="863196" spans="68:68" customFormat="1">
      <c r="BP863196" s="90"/>
    </row>
    <row r="863197" spans="68:68" customFormat="1">
      <c r="BP863197" s="90"/>
    </row>
    <row r="863198" spans="68:68" customFormat="1">
      <c r="BP863198" s="90"/>
    </row>
    <row r="863199" spans="68:68" customFormat="1">
      <c r="BP863199" s="90"/>
    </row>
    <row r="863200" spans="68:68" customFormat="1">
      <c r="BP863200" s="90"/>
    </row>
    <row r="863201" spans="68:68" customFormat="1">
      <c r="BP863201" s="90"/>
    </row>
    <row r="863202" spans="68:68" customFormat="1">
      <c r="BP863202" s="90"/>
    </row>
    <row r="863203" spans="68:68" customFormat="1">
      <c r="BP863203" s="90"/>
    </row>
    <row r="863204" spans="68:68" customFormat="1">
      <c r="BP863204" s="90"/>
    </row>
    <row r="863205" spans="68:68" customFormat="1">
      <c r="BP863205" s="90"/>
    </row>
    <row r="863206" spans="68:68" customFormat="1">
      <c r="BP863206" s="90"/>
    </row>
    <row r="863207" spans="68:68" customFormat="1">
      <c r="BP863207" s="90"/>
    </row>
    <row r="863208" spans="68:68" customFormat="1">
      <c r="BP863208" s="90"/>
    </row>
    <row r="863209" spans="68:68" customFormat="1">
      <c r="BP863209" s="90"/>
    </row>
    <row r="863210" spans="68:68" customFormat="1">
      <c r="BP863210" s="90"/>
    </row>
    <row r="863211" spans="68:68" customFormat="1">
      <c r="BP863211" s="90"/>
    </row>
    <row r="863212" spans="68:68" customFormat="1">
      <c r="BP863212" s="90"/>
    </row>
    <row r="863213" spans="68:68" customFormat="1">
      <c r="BP863213" s="90"/>
    </row>
    <row r="863214" spans="68:68" customFormat="1">
      <c r="BP863214" s="90"/>
    </row>
    <row r="863215" spans="68:68" customFormat="1">
      <c r="BP863215" s="90"/>
    </row>
    <row r="863216" spans="68:68" customFormat="1">
      <c r="BP863216" s="90"/>
    </row>
    <row r="863217" spans="68:68" customFormat="1">
      <c r="BP863217" s="90"/>
    </row>
    <row r="863218" spans="68:68" customFormat="1">
      <c r="BP863218" s="90"/>
    </row>
    <row r="863219" spans="68:68" customFormat="1">
      <c r="BP863219" s="90"/>
    </row>
    <row r="863220" spans="68:68" customFormat="1">
      <c r="BP863220" s="90"/>
    </row>
    <row r="863221" spans="68:68" customFormat="1">
      <c r="BP863221" s="90"/>
    </row>
    <row r="863222" spans="68:68" customFormat="1">
      <c r="BP863222" s="90"/>
    </row>
    <row r="863223" spans="68:68" customFormat="1">
      <c r="BP863223" s="90"/>
    </row>
    <row r="863224" spans="68:68" customFormat="1">
      <c r="BP863224" s="90"/>
    </row>
    <row r="863225" spans="68:68" customFormat="1">
      <c r="BP863225" s="90"/>
    </row>
    <row r="863226" spans="68:68" customFormat="1">
      <c r="BP863226" s="90"/>
    </row>
    <row r="863227" spans="68:68" customFormat="1">
      <c r="BP863227" s="90"/>
    </row>
    <row r="863228" spans="68:68" customFormat="1">
      <c r="BP863228" s="90"/>
    </row>
    <row r="863229" spans="68:68" customFormat="1">
      <c r="BP863229" s="90"/>
    </row>
    <row r="863230" spans="68:68" customFormat="1">
      <c r="BP863230" s="90"/>
    </row>
    <row r="863231" spans="68:68" customFormat="1">
      <c r="BP863231" s="90"/>
    </row>
    <row r="863232" spans="68:68" customFormat="1">
      <c r="BP863232" s="90"/>
    </row>
    <row r="863233" spans="68:68" customFormat="1">
      <c r="BP863233" s="90"/>
    </row>
    <row r="863234" spans="68:68" customFormat="1">
      <c r="BP863234" s="90"/>
    </row>
    <row r="863235" spans="68:68" customFormat="1">
      <c r="BP863235" s="90"/>
    </row>
    <row r="863236" spans="68:68" customFormat="1">
      <c r="BP863236" s="90"/>
    </row>
    <row r="863237" spans="68:68" customFormat="1">
      <c r="BP863237" s="90"/>
    </row>
    <row r="863238" spans="68:68" customFormat="1">
      <c r="BP863238" s="90"/>
    </row>
    <row r="863239" spans="68:68" customFormat="1">
      <c r="BP863239" s="90"/>
    </row>
    <row r="863240" spans="68:68" customFormat="1">
      <c r="BP863240" s="90"/>
    </row>
    <row r="863241" spans="68:68" customFormat="1">
      <c r="BP863241" s="90"/>
    </row>
    <row r="863242" spans="68:68" customFormat="1">
      <c r="BP863242" s="90"/>
    </row>
    <row r="863243" spans="68:68" customFormat="1">
      <c r="BP863243" s="90"/>
    </row>
    <row r="863244" spans="68:68" customFormat="1">
      <c r="BP863244" s="90"/>
    </row>
    <row r="863245" spans="68:68" customFormat="1">
      <c r="BP863245" s="90"/>
    </row>
    <row r="863246" spans="68:68" customFormat="1">
      <c r="BP863246" s="90"/>
    </row>
    <row r="863247" spans="68:68" customFormat="1">
      <c r="BP863247" s="90"/>
    </row>
    <row r="863248" spans="68:68" customFormat="1">
      <c r="BP863248" s="90"/>
    </row>
    <row r="863249" spans="68:68" customFormat="1">
      <c r="BP863249" s="90"/>
    </row>
    <row r="863250" spans="68:68" customFormat="1">
      <c r="BP863250" s="90"/>
    </row>
    <row r="863251" spans="68:68" customFormat="1">
      <c r="BP863251" s="90"/>
    </row>
    <row r="863252" spans="68:68" customFormat="1">
      <c r="BP863252" s="90"/>
    </row>
    <row r="863253" spans="68:68" customFormat="1">
      <c r="BP863253" s="90"/>
    </row>
    <row r="863254" spans="68:68" customFormat="1">
      <c r="BP863254" s="90"/>
    </row>
    <row r="863255" spans="68:68" customFormat="1">
      <c r="BP863255" s="90"/>
    </row>
    <row r="863256" spans="68:68" customFormat="1">
      <c r="BP863256" s="90"/>
    </row>
    <row r="863257" spans="68:68" customFormat="1">
      <c r="BP863257" s="90"/>
    </row>
    <row r="863258" spans="68:68" customFormat="1">
      <c r="BP863258" s="90"/>
    </row>
    <row r="863259" spans="68:68" customFormat="1">
      <c r="BP863259" s="90"/>
    </row>
    <row r="863260" spans="68:68" customFormat="1">
      <c r="BP863260" s="90"/>
    </row>
    <row r="863261" spans="68:68" customFormat="1">
      <c r="BP863261" s="90"/>
    </row>
    <row r="863262" spans="68:68" customFormat="1">
      <c r="BP863262" s="90"/>
    </row>
    <row r="863263" spans="68:68" customFormat="1">
      <c r="BP863263" s="90"/>
    </row>
    <row r="863264" spans="68:68" customFormat="1">
      <c r="BP863264" s="90"/>
    </row>
    <row r="863265" spans="68:68" customFormat="1">
      <c r="BP863265" s="90"/>
    </row>
    <row r="863266" spans="68:68" customFormat="1">
      <c r="BP863266" s="90"/>
    </row>
    <row r="863267" spans="68:68" customFormat="1">
      <c r="BP863267" s="90"/>
    </row>
    <row r="863268" spans="68:68" customFormat="1">
      <c r="BP863268" s="90"/>
    </row>
    <row r="863269" spans="68:68" customFormat="1">
      <c r="BP863269" s="90"/>
    </row>
    <row r="863270" spans="68:68" customFormat="1">
      <c r="BP863270" s="90"/>
    </row>
    <row r="863271" spans="68:68" customFormat="1">
      <c r="BP863271" s="90"/>
    </row>
    <row r="863272" spans="68:68" customFormat="1">
      <c r="BP863272" s="90"/>
    </row>
    <row r="863273" spans="68:68" customFormat="1">
      <c r="BP863273" s="90"/>
    </row>
    <row r="863274" spans="68:68" customFormat="1">
      <c r="BP863274" s="90"/>
    </row>
    <row r="863275" spans="68:68" customFormat="1">
      <c r="BP863275" s="90"/>
    </row>
    <row r="863276" spans="68:68" customFormat="1">
      <c r="BP863276" s="90"/>
    </row>
    <row r="863277" spans="68:68" customFormat="1">
      <c r="BP863277" s="90"/>
    </row>
    <row r="863278" spans="68:68" customFormat="1">
      <c r="BP863278" s="90"/>
    </row>
    <row r="863279" spans="68:68" customFormat="1">
      <c r="BP863279" s="90"/>
    </row>
    <row r="863280" spans="68:68" customFormat="1">
      <c r="BP863280" s="90"/>
    </row>
    <row r="863281" spans="68:68" customFormat="1">
      <c r="BP863281" s="90"/>
    </row>
    <row r="863282" spans="68:68" customFormat="1">
      <c r="BP863282" s="90"/>
    </row>
    <row r="863283" spans="68:68" customFormat="1">
      <c r="BP863283" s="90"/>
    </row>
    <row r="863284" spans="68:68" customFormat="1">
      <c r="BP863284" s="90"/>
    </row>
    <row r="863285" spans="68:68" customFormat="1">
      <c r="BP863285" s="90"/>
    </row>
    <row r="863286" spans="68:68" customFormat="1">
      <c r="BP863286" s="90"/>
    </row>
    <row r="863287" spans="68:68" customFormat="1">
      <c r="BP863287" s="90"/>
    </row>
    <row r="863288" spans="68:68" customFormat="1">
      <c r="BP863288" s="90"/>
    </row>
    <row r="863289" spans="68:68" customFormat="1">
      <c r="BP863289" s="90"/>
    </row>
    <row r="863290" spans="68:68" customFormat="1">
      <c r="BP863290" s="90"/>
    </row>
    <row r="863291" spans="68:68" customFormat="1">
      <c r="BP863291" s="90"/>
    </row>
    <row r="863292" spans="68:68" customFormat="1">
      <c r="BP863292" s="90"/>
    </row>
    <row r="863293" spans="68:68" customFormat="1">
      <c r="BP863293" s="90"/>
    </row>
    <row r="863294" spans="68:68" customFormat="1">
      <c r="BP863294" s="90"/>
    </row>
    <row r="863295" spans="68:68" customFormat="1">
      <c r="BP863295" s="90"/>
    </row>
    <row r="863296" spans="68:68" customFormat="1">
      <c r="BP863296" s="90"/>
    </row>
    <row r="863297" spans="68:68" customFormat="1">
      <c r="BP863297" s="90"/>
    </row>
    <row r="863298" spans="68:68" customFormat="1">
      <c r="BP863298" s="90"/>
    </row>
    <row r="863299" spans="68:68" customFormat="1">
      <c r="BP863299" s="90"/>
    </row>
    <row r="863300" spans="68:68" customFormat="1">
      <c r="BP863300" s="90"/>
    </row>
    <row r="863301" spans="68:68" customFormat="1">
      <c r="BP863301" s="90"/>
    </row>
    <row r="863302" spans="68:68" customFormat="1">
      <c r="BP863302" s="90"/>
    </row>
    <row r="863303" spans="68:68" customFormat="1">
      <c r="BP863303" s="90"/>
    </row>
    <row r="863304" spans="68:68" customFormat="1">
      <c r="BP863304" s="90"/>
    </row>
    <row r="863305" spans="68:68" customFormat="1">
      <c r="BP863305" s="90"/>
    </row>
    <row r="863306" spans="68:68" customFormat="1">
      <c r="BP863306" s="90"/>
    </row>
    <row r="863307" spans="68:68" customFormat="1">
      <c r="BP863307" s="90"/>
    </row>
    <row r="863308" spans="68:68" customFormat="1">
      <c r="BP863308" s="90"/>
    </row>
    <row r="863309" spans="68:68" customFormat="1">
      <c r="BP863309" s="90"/>
    </row>
    <row r="863310" spans="68:68" customFormat="1">
      <c r="BP863310" s="90"/>
    </row>
    <row r="863311" spans="68:68" customFormat="1">
      <c r="BP863311" s="90"/>
    </row>
    <row r="863312" spans="68:68" customFormat="1">
      <c r="BP863312" s="90"/>
    </row>
    <row r="863313" spans="68:68" customFormat="1">
      <c r="BP863313" s="90"/>
    </row>
    <row r="863314" spans="68:68" customFormat="1">
      <c r="BP863314" s="90"/>
    </row>
    <row r="863315" spans="68:68" customFormat="1">
      <c r="BP863315" s="90"/>
    </row>
    <row r="863316" spans="68:68" customFormat="1">
      <c r="BP863316" s="90"/>
    </row>
    <row r="863317" spans="68:68" customFormat="1">
      <c r="BP863317" s="90"/>
    </row>
    <row r="863318" spans="68:68" customFormat="1">
      <c r="BP863318" s="90"/>
    </row>
    <row r="863319" spans="68:68" customFormat="1">
      <c r="BP863319" s="90"/>
    </row>
    <row r="863320" spans="68:68" customFormat="1">
      <c r="BP863320" s="90"/>
    </row>
    <row r="863321" spans="68:68" customFormat="1">
      <c r="BP863321" s="90"/>
    </row>
    <row r="863322" spans="68:68" customFormat="1">
      <c r="BP863322" s="90"/>
    </row>
    <row r="863323" spans="68:68" customFormat="1">
      <c r="BP863323" s="90"/>
    </row>
    <row r="863324" spans="68:68" customFormat="1">
      <c r="BP863324" s="90"/>
    </row>
    <row r="863325" spans="68:68" customFormat="1">
      <c r="BP863325" s="90"/>
    </row>
    <row r="863326" spans="68:68" customFormat="1">
      <c r="BP863326" s="90"/>
    </row>
    <row r="863327" spans="68:68" customFormat="1">
      <c r="BP863327" s="90"/>
    </row>
    <row r="863328" spans="68:68" customFormat="1">
      <c r="BP863328" s="90"/>
    </row>
    <row r="863329" spans="68:68" customFormat="1">
      <c r="BP863329" s="90"/>
    </row>
    <row r="863330" spans="68:68" customFormat="1">
      <c r="BP863330" s="90"/>
    </row>
    <row r="863331" spans="68:68" customFormat="1">
      <c r="BP863331" s="90"/>
    </row>
    <row r="863332" spans="68:68" customFormat="1">
      <c r="BP863332" s="90"/>
    </row>
    <row r="863333" spans="68:68" customFormat="1">
      <c r="BP863333" s="90"/>
    </row>
    <row r="863334" spans="68:68" customFormat="1">
      <c r="BP863334" s="90"/>
    </row>
    <row r="863335" spans="68:68" customFormat="1">
      <c r="BP863335" s="90"/>
    </row>
    <row r="863336" spans="68:68" customFormat="1">
      <c r="BP863336" s="90"/>
    </row>
    <row r="863337" spans="68:68" customFormat="1">
      <c r="BP863337" s="90"/>
    </row>
    <row r="863338" spans="68:68" customFormat="1">
      <c r="BP863338" s="90"/>
    </row>
    <row r="863339" spans="68:68" customFormat="1">
      <c r="BP863339" s="90"/>
    </row>
    <row r="863340" spans="68:68" customFormat="1">
      <c r="BP863340" s="90"/>
    </row>
    <row r="863341" spans="68:68" customFormat="1">
      <c r="BP863341" s="90"/>
    </row>
    <row r="863342" spans="68:68" customFormat="1">
      <c r="BP863342" s="90"/>
    </row>
    <row r="863343" spans="68:68" customFormat="1">
      <c r="BP863343" s="90"/>
    </row>
    <row r="863344" spans="68:68" customFormat="1">
      <c r="BP863344" s="90"/>
    </row>
    <row r="863345" spans="68:68" customFormat="1">
      <c r="BP863345" s="90"/>
    </row>
    <row r="863346" spans="68:68" customFormat="1">
      <c r="BP863346" s="90"/>
    </row>
    <row r="863347" spans="68:68" customFormat="1">
      <c r="BP863347" s="90"/>
    </row>
    <row r="863348" spans="68:68" customFormat="1">
      <c r="BP863348" s="90"/>
    </row>
    <row r="863349" spans="68:68" customFormat="1">
      <c r="BP863349" s="90"/>
    </row>
    <row r="863350" spans="68:68" customFormat="1">
      <c r="BP863350" s="90"/>
    </row>
    <row r="863351" spans="68:68" customFormat="1">
      <c r="BP863351" s="90"/>
    </row>
    <row r="863352" spans="68:68" customFormat="1">
      <c r="BP863352" s="90"/>
    </row>
    <row r="863353" spans="68:68" customFormat="1">
      <c r="BP863353" s="90"/>
    </row>
    <row r="863354" spans="68:68" customFormat="1">
      <c r="BP863354" s="90"/>
    </row>
    <row r="863355" spans="68:68" customFormat="1">
      <c r="BP863355" s="90"/>
    </row>
    <row r="863356" spans="68:68" customFormat="1">
      <c r="BP863356" s="90"/>
    </row>
    <row r="863357" spans="68:68" customFormat="1">
      <c r="BP863357" s="90"/>
    </row>
    <row r="863358" spans="68:68" customFormat="1">
      <c r="BP863358" s="90"/>
    </row>
    <row r="863359" spans="68:68" customFormat="1">
      <c r="BP863359" s="90"/>
    </row>
    <row r="863360" spans="68:68" customFormat="1">
      <c r="BP863360" s="90"/>
    </row>
    <row r="863361" spans="68:68" customFormat="1">
      <c r="BP863361" s="90"/>
    </row>
    <row r="863362" spans="68:68" customFormat="1">
      <c r="BP863362" s="90"/>
    </row>
    <row r="863363" spans="68:68" customFormat="1">
      <c r="BP863363" s="90"/>
    </row>
    <row r="863364" spans="68:68" customFormat="1">
      <c r="BP863364" s="90"/>
    </row>
    <row r="863365" spans="68:68" customFormat="1">
      <c r="BP863365" s="90"/>
    </row>
    <row r="863366" spans="68:68" customFormat="1">
      <c r="BP863366" s="90"/>
    </row>
    <row r="863367" spans="68:68" customFormat="1">
      <c r="BP863367" s="90"/>
    </row>
    <row r="863368" spans="68:68" customFormat="1">
      <c r="BP863368" s="90"/>
    </row>
    <row r="863369" spans="68:68" customFormat="1">
      <c r="BP863369" s="90"/>
    </row>
    <row r="863370" spans="68:68" customFormat="1">
      <c r="BP863370" s="90"/>
    </row>
    <row r="863371" spans="68:68" customFormat="1">
      <c r="BP863371" s="90"/>
    </row>
    <row r="863372" spans="68:68" customFormat="1">
      <c r="BP863372" s="90"/>
    </row>
    <row r="863373" spans="68:68" customFormat="1">
      <c r="BP863373" s="90"/>
    </row>
    <row r="863374" spans="68:68" customFormat="1">
      <c r="BP863374" s="90"/>
    </row>
    <row r="863375" spans="68:68" customFormat="1">
      <c r="BP863375" s="90"/>
    </row>
    <row r="863376" spans="68:68" customFormat="1">
      <c r="BP863376" s="90"/>
    </row>
    <row r="863377" spans="68:68" customFormat="1">
      <c r="BP863377" s="90"/>
    </row>
    <row r="863378" spans="68:68" customFormat="1">
      <c r="BP863378" s="90"/>
    </row>
    <row r="863379" spans="68:68" customFormat="1">
      <c r="BP863379" s="90"/>
    </row>
    <row r="863380" spans="68:68" customFormat="1">
      <c r="BP863380" s="90"/>
    </row>
    <row r="863381" spans="68:68" customFormat="1">
      <c r="BP863381" s="90"/>
    </row>
    <row r="863382" spans="68:68" customFormat="1">
      <c r="BP863382" s="90"/>
    </row>
    <row r="863383" spans="68:68" customFormat="1">
      <c r="BP863383" s="90"/>
    </row>
    <row r="863384" spans="68:68" customFormat="1">
      <c r="BP863384" s="90"/>
    </row>
    <row r="863385" spans="68:68" customFormat="1">
      <c r="BP863385" s="90"/>
    </row>
    <row r="863386" spans="68:68" customFormat="1">
      <c r="BP863386" s="90"/>
    </row>
    <row r="863387" spans="68:68" customFormat="1">
      <c r="BP863387" s="90"/>
    </row>
    <row r="863388" spans="68:68" customFormat="1">
      <c r="BP863388" s="90"/>
    </row>
    <row r="863389" spans="68:68" customFormat="1">
      <c r="BP863389" s="90"/>
    </row>
    <row r="863390" spans="68:68" customFormat="1">
      <c r="BP863390" s="90"/>
    </row>
    <row r="863391" spans="68:68" customFormat="1">
      <c r="BP863391" s="90"/>
    </row>
    <row r="863392" spans="68:68" customFormat="1">
      <c r="BP863392" s="90"/>
    </row>
    <row r="863393" spans="68:68" customFormat="1">
      <c r="BP863393" s="90"/>
    </row>
    <row r="863394" spans="68:68" customFormat="1">
      <c r="BP863394" s="90"/>
    </row>
    <row r="863395" spans="68:68" customFormat="1">
      <c r="BP863395" s="90"/>
    </row>
    <row r="863396" spans="68:68" customFormat="1">
      <c r="BP863396" s="90"/>
    </row>
    <row r="863397" spans="68:68" customFormat="1">
      <c r="BP863397" s="90"/>
    </row>
    <row r="863398" spans="68:68" customFormat="1">
      <c r="BP863398" s="90"/>
    </row>
    <row r="863399" spans="68:68" customFormat="1">
      <c r="BP863399" s="90"/>
    </row>
    <row r="863400" spans="68:68" customFormat="1">
      <c r="BP863400" s="90"/>
    </row>
    <row r="863401" spans="68:68" customFormat="1">
      <c r="BP863401" s="90"/>
    </row>
    <row r="863402" spans="68:68" customFormat="1">
      <c r="BP863402" s="90"/>
    </row>
    <row r="863403" spans="68:68" customFormat="1">
      <c r="BP863403" s="90"/>
    </row>
    <row r="863404" spans="68:68" customFormat="1">
      <c r="BP863404" s="90"/>
    </row>
    <row r="863405" spans="68:68" customFormat="1">
      <c r="BP863405" s="90"/>
    </row>
    <row r="863406" spans="68:68" customFormat="1">
      <c r="BP863406" s="90"/>
    </row>
    <row r="863407" spans="68:68" customFormat="1">
      <c r="BP863407" s="90"/>
    </row>
    <row r="863408" spans="68:68" customFormat="1">
      <c r="BP863408" s="90"/>
    </row>
    <row r="863409" spans="68:68" customFormat="1">
      <c r="BP863409" s="90"/>
    </row>
    <row r="863410" spans="68:68" customFormat="1">
      <c r="BP863410" s="90"/>
    </row>
    <row r="863411" spans="68:68" customFormat="1">
      <c r="BP863411" s="90"/>
    </row>
    <row r="863412" spans="68:68" customFormat="1">
      <c r="BP863412" s="90"/>
    </row>
    <row r="863413" spans="68:68" customFormat="1">
      <c r="BP863413" s="90"/>
    </row>
    <row r="863414" spans="68:68" customFormat="1">
      <c r="BP863414" s="90"/>
    </row>
    <row r="863415" spans="68:68" customFormat="1">
      <c r="BP863415" s="90"/>
    </row>
    <row r="863416" spans="68:68" customFormat="1">
      <c r="BP863416" s="90"/>
    </row>
    <row r="863417" spans="68:68" customFormat="1">
      <c r="BP863417" s="90"/>
    </row>
    <row r="863418" spans="68:68" customFormat="1">
      <c r="BP863418" s="90"/>
    </row>
    <row r="863419" spans="68:68" customFormat="1">
      <c r="BP863419" s="90"/>
    </row>
    <row r="863420" spans="68:68" customFormat="1">
      <c r="BP863420" s="90"/>
    </row>
    <row r="863421" spans="68:68" customFormat="1">
      <c r="BP863421" s="90"/>
    </row>
    <row r="863422" spans="68:68" customFormat="1">
      <c r="BP863422" s="90"/>
    </row>
    <row r="863423" spans="68:68" customFormat="1">
      <c r="BP863423" s="90"/>
    </row>
    <row r="863424" spans="68:68" customFormat="1">
      <c r="BP863424" s="90"/>
    </row>
    <row r="863425" spans="68:68" customFormat="1">
      <c r="BP863425" s="90"/>
    </row>
    <row r="863426" spans="68:68" customFormat="1">
      <c r="BP863426" s="90"/>
    </row>
    <row r="863427" spans="68:68" customFormat="1">
      <c r="BP863427" s="90"/>
    </row>
    <row r="863428" spans="68:68" customFormat="1">
      <c r="BP863428" s="90"/>
    </row>
    <row r="863429" spans="68:68" customFormat="1">
      <c r="BP863429" s="90"/>
    </row>
    <row r="863430" spans="68:68" customFormat="1">
      <c r="BP863430" s="90"/>
    </row>
    <row r="863431" spans="68:68" customFormat="1">
      <c r="BP863431" s="90"/>
    </row>
    <row r="863432" spans="68:68" customFormat="1">
      <c r="BP863432" s="90"/>
    </row>
    <row r="863433" spans="68:68" customFormat="1">
      <c r="BP863433" s="90"/>
    </row>
    <row r="863434" spans="68:68" customFormat="1">
      <c r="BP863434" s="90"/>
    </row>
    <row r="863435" spans="68:68" customFormat="1">
      <c r="BP863435" s="90"/>
    </row>
    <row r="863436" spans="68:68" customFormat="1">
      <c r="BP863436" s="90"/>
    </row>
    <row r="863437" spans="68:68" customFormat="1">
      <c r="BP863437" s="90"/>
    </row>
    <row r="863438" spans="68:68" customFormat="1">
      <c r="BP863438" s="90"/>
    </row>
    <row r="863439" spans="68:68" customFormat="1">
      <c r="BP863439" s="90"/>
    </row>
    <row r="863440" spans="68:68" customFormat="1">
      <c r="BP863440" s="90"/>
    </row>
    <row r="863441" spans="68:68" customFormat="1">
      <c r="BP863441" s="90"/>
    </row>
    <row r="863442" spans="68:68" customFormat="1">
      <c r="BP863442" s="90"/>
    </row>
    <row r="863443" spans="68:68" customFormat="1">
      <c r="BP863443" s="90"/>
    </row>
    <row r="863444" spans="68:68" customFormat="1">
      <c r="BP863444" s="90"/>
    </row>
    <row r="863445" spans="68:68" customFormat="1">
      <c r="BP863445" s="90"/>
    </row>
    <row r="863446" spans="68:68" customFormat="1">
      <c r="BP863446" s="90"/>
    </row>
    <row r="863447" spans="68:68" customFormat="1">
      <c r="BP863447" s="90"/>
    </row>
    <row r="863448" spans="68:68" customFormat="1">
      <c r="BP863448" s="90"/>
    </row>
    <row r="863449" spans="68:68" customFormat="1">
      <c r="BP863449" s="90"/>
    </row>
    <row r="863450" spans="68:68" customFormat="1">
      <c r="BP863450" s="90"/>
    </row>
    <row r="863451" spans="68:68" customFormat="1">
      <c r="BP863451" s="90"/>
    </row>
    <row r="863452" spans="68:68" customFormat="1">
      <c r="BP863452" s="90"/>
    </row>
    <row r="863453" spans="68:68" customFormat="1">
      <c r="BP863453" s="90"/>
    </row>
    <row r="863454" spans="68:68" customFormat="1">
      <c r="BP863454" s="90"/>
    </row>
    <row r="863455" spans="68:68" customFormat="1">
      <c r="BP863455" s="90"/>
    </row>
    <row r="863456" spans="68:68" customFormat="1">
      <c r="BP863456" s="90"/>
    </row>
    <row r="863457" spans="68:68" customFormat="1">
      <c r="BP863457" s="90"/>
    </row>
    <row r="863458" spans="68:68" customFormat="1">
      <c r="BP863458" s="90"/>
    </row>
    <row r="863459" spans="68:68" customFormat="1">
      <c r="BP863459" s="90"/>
    </row>
    <row r="863460" spans="68:68" customFormat="1">
      <c r="BP863460" s="90"/>
    </row>
    <row r="863461" spans="68:68" customFormat="1">
      <c r="BP863461" s="90"/>
    </row>
    <row r="863462" spans="68:68" customFormat="1">
      <c r="BP863462" s="90"/>
    </row>
    <row r="863463" spans="68:68" customFormat="1">
      <c r="BP863463" s="90"/>
    </row>
    <row r="863464" spans="68:68" customFormat="1">
      <c r="BP863464" s="90"/>
    </row>
    <row r="863465" spans="68:68" customFormat="1">
      <c r="BP863465" s="90"/>
    </row>
    <row r="863466" spans="68:68" customFormat="1">
      <c r="BP863466" s="90"/>
    </row>
    <row r="863467" spans="68:68" customFormat="1">
      <c r="BP863467" s="90"/>
    </row>
    <row r="863468" spans="68:68" customFormat="1">
      <c r="BP863468" s="90"/>
    </row>
    <row r="863469" spans="68:68" customFormat="1">
      <c r="BP863469" s="90"/>
    </row>
    <row r="863470" spans="68:68" customFormat="1">
      <c r="BP863470" s="90"/>
    </row>
    <row r="863471" spans="68:68" customFormat="1">
      <c r="BP863471" s="90"/>
    </row>
    <row r="863472" spans="68:68" customFormat="1">
      <c r="BP863472" s="90"/>
    </row>
    <row r="863473" spans="68:68" customFormat="1">
      <c r="BP863473" s="90"/>
    </row>
    <row r="863474" spans="68:68" customFormat="1">
      <c r="BP863474" s="90"/>
    </row>
    <row r="863475" spans="68:68" customFormat="1">
      <c r="BP863475" s="90"/>
    </row>
    <row r="863476" spans="68:68" customFormat="1">
      <c r="BP863476" s="90"/>
    </row>
    <row r="863477" spans="68:68" customFormat="1">
      <c r="BP863477" s="90"/>
    </row>
    <row r="863478" spans="68:68" customFormat="1">
      <c r="BP863478" s="90"/>
    </row>
    <row r="863479" spans="68:68" customFormat="1">
      <c r="BP863479" s="90"/>
    </row>
    <row r="863480" spans="68:68" customFormat="1">
      <c r="BP863480" s="90"/>
    </row>
    <row r="863481" spans="68:68" customFormat="1">
      <c r="BP863481" s="90"/>
    </row>
    <row r="863482" spans="68:68" customFormat="1">
      <c r="BP863482" s="90"/>
    </row>
    <row r="863483" spans="68:68" customFormat="1">
      <c r="BP863483" s="90"/>
    </row>
    <row r="863484" spans="68:68" customFormat="1">
      <c r="BP863484" s="90"/>
    </row>
    <row r="863485" spans="68:68" customFormat="1">
      <c r="BP863485" s="90"/>
    </row>
    <row r="863486" spans="68:68" customFormat="1">
      <c r="BP863486" s="90"/>
    </row>
    <row r="863487" spans="68:68" customFormat="1">
      <c r="BP863487" s="90"/>
    </row>
    <row r="863488" spans="68:68" customFormat="1">
      <c r="BP863488" s="90"/>
    </row>
    <row r="863489" spans="68:68" customFormat="1">
      <c r="BP863489" s="90"/>
    </row>
    <row r="863490" spans="68:68" customFormat="1">
      <c r="BP863490" s="90"/>
    </row>
    <row r="863491" spans="68:68" customFormat="1">
      <c r="BP863491" s="90"/>
    </row>
    <row r="863492" spans="68:68" customFormat="1">
      <c r="BP863492" s="90"/>
    </row>
    <row r="863493" spans="68:68" customFormat="1">
      <c r="BP863493" s="90"/>
    </row>
    <row r="863494" spans="68:68" customFormat="1">
      <c r="BP863494" s="90"/>
    </row>
    <row r="863495" spans="68:68" customFormat="1">
      <c r="BP863495" s="90"/>
    </row>
    <row r="863496" spans="68:68" customFormat="1">
      <c r="BP863496" s="90"/>
    </row>
    <row r="863497" spans="68:68" customFormat="1">
      <c r="BP863497" s="90"/>
    </row>
    <row r="863498" spans="68:68" customFormat="1">
      <c r="BP863498" s="90"/>
    </row>
    <row r="863499" spans="68:68" customFormat="1">
      <c r="BP863499" s="90"/>
    </row>
    <row r="863500" spans="68:68" customFormat="1">
      <c r="BP863500" s="90"/>
    </row>
    <row r="863501" spans="68:68" customFormat="1">
      <c r="BP863501" s="90"/>
    </row>
    <row r="863502" spans="68:68" customFormat="1">
      <c r="BP863502" s="90"/>
    </row>
    <row r="863503" spans="68:68" customFormat="1">
      <c r="BP863503" s="90"/>
    </row>
    <row r="863504" spans="68:68" customFormat="1">
      <c r="BP863504" s="90"/>
    </row>
    <row r="863505" spans="68:68" customFormat="1">
      <c r="BP863505" s="90"/>
    </row>
    <row r="863506" spans="68:68" customFormat="1">
      <c r="BP863506" s="90"/>
    </row>
    <row r="863507" spans="68:68" customFormat="1">
      <c r="BP863507" s="90"/>
    </row>
    <row r="863508" spans="68:68" customFormat="1">
      <c r="BP863508" s="90"/>
    </row>
    <row r="863509" spans="68:68" customFormat="1">
      <c r="BP863509" s="90"/>
    </row>
    <row r="863510" spans="68:68" customFormat="1">
      <c r="BP863510" s="90"/>
    </row>
    <row r="863511" spans="68:68" customFormat="1">
      <c r="BP863511" s="90"/>
    </row>
    <row r="863512" spans="68:68" customFormat="1">
      <c r="BP863512" s="90"/>
    </row>
    <row r="863513" spans="68:68" customFormat="1">
      <c r="BP863513" s="90"/>
    </row>
    <row r="863514" spans="68:68" customFormat="1">
      <c r="BP863514" s="90"/>
    </row>
    <row r="863515" spans="68:68" customFormat="1">
      <c r="BP863515" s="90"/>
    </row>
    <row r="863516" spans="68:68" customFormat="1">
      <c r="BP863516" s="90"/>
    </row>
    <row r="863517" spans="68:68" customFormat="1">
      <c r="BP863517" s="90"/>
    </row>
    <row r="863518" spans="68:68" customFormat="1">
      <c r="BP863518" s="90"/>
    </row>
    <row r="863519" spans="68:68" customFormat="1">
      <c r="BP863519" s="90"/>
    </row>
    <row r="863520" spans="68:68" customFormat="1">
      <c r="BP863520" s="90"/>
    </row>
    <row r="863521" spans="68:68" customFormat="1">
      <c r="BP863521" s="90"/>
    </row>
    <row r="863522" spans="68:68" customFormat="1">
      <c r="BP863522" s="90"/>
    </row>
    <row r="863523" spans="68:68" customFormat="1">
      <c r="BP863523" s="90"/>
    </row>
    <row r="863524" spans="68:68" customFormat="1">
      <c r="BP863524" s="90"/>
    </row>
    <row r="863525" spans="68:68" customFormat="1">
      <c r="BP863525" s="90"/>
    </row>
    <row r="863526" spans="68:68" customFormat="1">
      <c r="BP863526" s="90"/>
    </row>
    <row r="863527" spans="68:68" customFormat="1">
      <c r="BP863527" s="90"/>
    </row>
    <row r="863528" spans="68:68" customFormat="1">
      <c r="BP863528" s="90"/>
    </row>
    <row r="863529" spans="68:68" customFormat="1">
      <c r="BP863529" s="90"/>
    </row>
    <row r="863530" spans="68:68" customFormat="1">
      <c r="BP863530" s="90"/>
    </row>
    <row r="863531" spans="68:68" customFormat="1">
      <c r="BP863531" s="90"/>
    </row>
    <row r="863532" spans="68:68" customFormat="1">
      <c r="BP863532" s="90"/>
    </row>
    <row r="863533" spans="68:68" customFormat="1">
      <c r="BP863533" s="90"/>
    </row>
    <row r="863534" spans="68:68" customFormat="1">
      <c r="BP863534" s="90"/>
    </row>
    <row r="863535" spans="68:68" customFormat="1">
      <c r="BP863535" s="90"/>
    </row>
    <row r="863536" spans="68:68" customFormat="1">
      <c r="BP863536" s="90"/>
    </row>
    <row r="863537" spans="68:68" customFormat="1">
      <c r="BP863537" s="90"/>
    </row>
    <row r="863538" spans="68:68" customFormat="1">
      <c r="BP863538" s="90"/>
    </row>
    <row r="863539" spans="68:68" customFormat="1">
      <c r="BP863539" s="90"/>
    </row>
    <row r="863540" spans="68:68" customFormat="1">
      <c r="BP863540" s="90"/>
    </row>
    <row r="863541" spans="68:68" customFormat="1">
      <c r="BP863541" s="90"/>
    </row>
    <row r="863542" spans="68:68" customFormat="1">
      <c r="BP863542" s="90"/>
    </row>
    <row r="863543" spans="68:68" customFormat="1">
      <c r="BP863543" s="90"/>
    </row>
    <row r="863544" spans="68:68" customFormat="1">
      <c r="BP863544" s="90"/>
    </row>
    <row r="863545" spans="68:68" customFormat="1">
      <c r="BP863545" s="90"/>
    </row>
    <row r="863546" spans="68:68" customFormat="1">
      <c r="BP863546" s="90"/>
    </row>
    <row r="863547" spans="68:68" customFormat="1">
      <c r="BP863547" s="90"/>
    </row>
    <row r="863548" spans="68:68" customFormat="1">
      <c r="BP863548" s="90"/>
    </row>
    <row r="863549" spans="68:68" customFormat="1">
      <c r="BP863549" s="90"/>
    </row>
    <row r="863550" spans="68:68" customFormat="1">
      <c r="BP863550" s="90"/>
    </row>
    <row r="863551" spans="68:68" customFormat="1">
      <c r="BP863551" s="90"/>
    </row>
    <row r="863552" spans="68:68" customFormat="1">
      <c r="BP863552" s="90"/>
    </row>
    <row r="863553" spans="68:68" customFormat="1">
      <c r="BP863553" s="90"/>
    </row>
    <row r="863554" spans="68:68" customFormat="1">
      <c r="BP863554" s="90"/>
    </row>
    <row r="863555" spans="68:68" customFormat="1">
      <c r="BP863555" s="90"/>
    </row>
    <row r="863556" spans="68:68" customFormat="1">
      <c r="BP863556" s="90"/>
    </row>
    <row r="863557" spans="68:68" customFormat="1">
      <c r="BP863557" s="90"/>
    </row>
    <row r="863558" spans="68:68" customFormat="1">
      <c r="BP863558" s="90"/>
    </row>
    <row r="863559" spans="68:68" customFormat="1">
      <c r="BP863559" s="90"/>
    </row>
    <row r="863560" spans="68:68" customFormat="1">
      <c r="BP863560" s="90"/>
    </row>
    <row r="863561" spans="68:68" customFormat="1">
      <c r="BP863561" s="90"/>
    </row>
    <row r="863562" spans="68:68" customFormat="1">
      <c r="BP863562" s="90"/>
    </row>
    <row r="863563" spans="68:68" customFormat="1">
      <c r="BP863563" s="90"/>
    </row>
    <row r="863564" spans="68:68" customFormat="1">
      <c r="BP863564" s="90"/>
    </row>
    <row r="863565" spans="68:68" customFormat="1">
      <c r="BP863565" s="90"/>
    </row>
    <row r="863566" spans="68:68" customFormat="1">
      <c r="BP863566" s="90"/>
    </row>
    <row r="863567" spans="68:68" customFormat="1">
      <c r="BP863567" s="90"/>
    </row>
    <row r="863568" spans="68:68" customFormat="1">
      <c r="BP863568" s="90"/>
    </row>
    <row r="863569" spans="68:68" customFormat="1">
      <c r="BP863569" s="90"/>
    </row>
    <row r="863570" spans="68:68" customFormat="1">
      <c r="BP863570" s="90"/>
    </row>
    <row r="863571" spans="68:68" customFormat="1">
      <c r="BP863571" s="90"/>
    </row>
    <row r="863572" spans="68:68" customFormat="1">
      <c r="BP863572" s="90"/>
    </row>
    <row r="863573" spans="68:68" customFormat="1">
      <c r="BP863573" s="90"/>
    </row>
    <row r="863574" spans="68:68" customFormat="1">
      <c r="BP863574" s="90"/>
    </row>
    <row r="863575" spans="68:68" customFormat="1">
      <c r="BP863575" s="90"/>
    </row>
    <row r="863576" spans="68:68" customFormat="1">
      <c r="BP863576" s="90"/>
    </row>
    <row r="863577" spans="68:68" customFormat="1">
      <c r="BP863577" s="90"/>
    </row>
    <row r="863578" spans="68:68" customFormat="1">
      <c r="BP863578" s="90"/>
    </row>
    <row r="863579" spans="68:68" customFormat="1">
      <c r="BP863579" s="90"/>
    </row>
    <row r="863580" spans="68:68" customFormat="1">
      <c r="BP863580" s="90"/>
    </row>
    <row r="863581" spans="68:68" customFormat="1">
      <c r="BP863581" s="90"/>
    </row>
    <row r="863582" spans="68:68" customFormat="1">
      <c r="BP863582" s="90"/>
    </row>
    <row r="863583" spans="68:68" customFormat="1">
      <c r="BP863583" s="90"/>
    </row>
    <row r="863584" spans="68:68" customFormat="1">
      <c r="BP863584" s="90"/>
    </row>
    <row r="863585" spans="68:68" customFormat="1">
      <c r="BP863585" s="90"/>
    </row>
    <row r="863586" spans="68:68" customFormat="1">
      <c r="BP863586" s="90"/>
    </row>
    <row r="863587" spans="68:68" customFormat="1">
      <c r="BP863587" s="90"/>
    </row>
    <row r="863588" spans="68:68" customFormat="1">
      <c r="BP863588" s="90"/>
    </row>
    <row r="863589" spans="68:68" customFormat="1">
      <c r="BP863589" s="90"/>
    </row>
    <row r="863590" spans="68:68" customFormat="1">
      <c r="BP863590" s="90"/>
    </row>
    <row r="863591" spans="68:68" customFormat="1">
      <c r="BP863591" s="90"/>
    </row>
    <row r="863592" spans="68:68" customFormat="1">
      <c r="BP863592" s="90"/>
    </row>
    <row r="863593" spans="68:68" customFormat="1">
      <c r="BP863593" s="90"/>
    </row>
    <row r="863594" spans="68:68" customFormat="1">
      <c r="BP863594" s="90"/>
    </row>
    <row r="863595" spans="68:68" customFormat="1">
      <c r="BP863595" s="90"/>
    </row>
    <row r="863596" spans="68:68" customFormat="1">
      <c r="BP863596" s="90"/>
    </row>
    <row r="863597" spans="68:68" customFormat="1">
      <c r="BP863597" s="90"/>
    </row>
    <row r="863598" spans="68:68" customFormat="1">
      <c r="BP863598" s="90"/>
    </row>
    <row r="863599" spans="68:68" customFormat="1">
      <c r="BP863599" s="90"/>
    </row>
    <row r="863600" spans="68:68" customFormat="1">
      <c r="BP863600" s="90"/>
    </row>
    <row r="863601" spans="68:68" customFormat="1">
      <c r="BP863601" s="90"/>
    </row>
    <row r="863602" spans="68:68" customFormat="1">
      <c r="BP863602" s="90"/>
    </row>
    <row r="863603" spans="68:68" customFormat="1">
      <c r="BP863603" s="90"/>
    </row>
    <row r="863604" spans="68:68" customFormat="1">
      <c r="BP863604" s="90"/>
    </row>
    <row r="863605" spans="68:68" customFormat="1">
      <c r="BP863605" s="90"/>
    </row>
    <row r="863606" spans="68:68" customFormat="1">
      <c r="BP863606" s="90"/>
    </row>
    <row r="863607" spans="68:68" customFormat="1">
      <c r="BP863607" s="90"/>
    </row>
    <row r="863608" spans="68:68" customFormat="1">
      <c r="BP863608" s="90"/>
    </row>
    <row r="863609" spans="68:68" customFormat="1">
      <c r="BP863609" s="90"/>
    </row>
    <row r="863610" spans="68:68" customFormat="1">
      <c r="BP863610" s="90"/>
    </row>
    <row r="863611" spans="68:68" customFormat="1">
      <c r="BP863611" s="90"/>
    </row>
    <row r="863612" spans="68:68" customFormat="1">
      <c r="BP863612" s="90"/>
    </row>
    <row r="863613" spans="68:68" customFormat="1">
      <c r="BP863613" s="90"/>
    </row>
    <row r="863614" spans="68:68" customFormat="1">
      <c r="BP863614" s="90"/>
    </row>
    <row r="863615" spans="68:68" customFormat="1">
      <c r="BP863615" s="90"/>
    </row>
    <row r="863616" spans="68:68" customFormat="1">
      <c r="BP863616" s="90"/>
    </row>
    <row r="863617" spans="68:68" customFormat="1">
      <c r="BP863617" s="90"/>
    </row>
    <row r="863618" spans="68:68" customFormat="1">
      <c r="BP863618" s="90"/>
    </row>
    <row r="863619" spans="68:68" customFormat="1">
      <c r="BP863619" s="90"/>
    </row>
    <row r="863620" spans="68:68" customFormat="1">
      <c r="BP863620" s="90"/>
    </row>
    <row r="863621" spans="68:68" customFormat="1">
      <c r="BP863621" s="90"/>
    </row>
    <row r="863622" spans="68:68" customFormat="1">
      <c r="BP863622" s="90"/>
    </row>
    <row r="863623" spans="68:68" customFormat="1">
      <c r="BP863623" s="90"/>
    </row>
    <row r="863624" spans="68:68" customFormat="1">
      <c r="BP863624" s="90"/>
    </row>
    <row r="863625" spans="68:68" customFormat="1">
      <c r="BP863625" s="90"/>
    </row>
    <row r="863626" spans="68:68" customFormat="1">
      <c r="BP863626" s="90"/>
    </row>
    <row r="863627" spans="68:68" customFormat="1">
      <c r="BP863627" s="90"/>
    </row>
    <row r="863628" spans="68:68" customFormat="1">
      <c r="BP863628" s="90"/>
    </row>
    <row r="863629" spans="68:68" customFormat="1">
      <c r="BP863629" s="90"/>
    </row>
    <row r="863630" spans="68:68" customFormat="1">
      <c r="BP863630" s="90"/>
    </row>
    <row r="863631" spans="68:68" customFormat="1">
      <c r="BP863631" s="90"/>
    </row>
    <row r="863632" spans="68:68" customFormat="1">
      <c r="BP863632" s="90"/>
    </row>
    <row r="863633" spans="68:68" customFormat="1">
      <c r="BP863633" s="90"/>
    </row>
    <row r="863634" spans="68:68" customFormat="1">
      <c r="BP863634" s="90"/>
    </row>
    <row r="863635" spans="68:68" customFormat="1">
      <c r="BP863635" s="90"/>
    </row>
    <row r="863636" spans="68:68" customFormat="1">
      <c r="BP863636" s="90"/>
    </row>
    <row r="863637" spans="68:68" customFormat="1">
      <c r="BP863637" s="90"/>
    </row>
    <row r="863638" spans="68:68" customFormat="1">
      <c r="BP863638" s="90"/>
    </row>
    <row r="863639" spans="68:68" customFormat="1">
      <c r="BP863639" s="90"/>
    </row>
    <row r="863640" spans="68:68" customFormat="1">
      <c r="BP863640" s="90"/>
    </row>
    <row r="863641" spans="68:68" customFormat="1">
      <c r="BP863641" s="90"/>
    </row>
    <row r="863642" spans="68:68" customFormat="1">
      <c r="BP863642" s="90"/>
    </row>
    <row r="863643" spans="68:68" customFormat="1">
      <c r="BP863643" s="90"/>
    </row>
    <row r="863644" spans="68:68" customFormat="1">
      <c r="BP863644" s="90"/>
    </row>
    <row r="863645" spans="68:68" customFormat="1">
      <c r="BP863645" s="90"/>
    </row>
    <row r="863646" spans="68:68" customFormat="1">
      <c r="BP863646" s="90"/>
    </row>
    <row r="863647" spans="68:68" customFormat="1">
      <c r="BP863647" s="90"/>
    </row>
    <row r="863648" spans="68:68" customFormat="1">
      <c r="BP863648" s="90"/>
    </row>
    <row r="863649" spans="68:68" customFormat="1">
      <c r="BP863649" s="90"/>
    </row>
    <row r="863650" spans="68:68" customFormat="1">
      <c r="BP863650" s="90"/>
    </row>
    <row r="863651" spans="68:68" customFormat="1">
      <c r="BP863651" s="90"/>
    </row>
    <row r="863652" spans="68:68" customFormat="1">
      <c r="BP863652" s="90"/>
    </row>
    <row r="863653" spans="68:68" customFormat="1">
      <c r="BP863653" s="90"/>
    </row>
    <row r="863654" spans="68:68" customFormat="1">
      <c r="BP863654" s="90"/>
    </row>
    <row r="863655" spans="68:68" customFormat="1">
      <c r="BP863655" s="90"/>
    </row>
    <row r="863656" spans="68:68" customFormat="1">
      <c r="BP863656" s="90"/>
    </row>
    <row r="863657" spans="68:68" customFormat="1">
      <c r="BP863657" s="90"/>
    </row>
    <row r="863658" spans="68:68" customFormat="1">
      <c r="BP863658" s="90"/>
    </row>
    <row r="863659" spans="68:68" customFormat="1">
      <c r="BP863659" s="90"/>
    </row>
    <row r="863660" spans="68:68" customFormat="1">
      <c r="BP863660" s="90"/>
    </row>
    <row r="863661" spans="68:68" customFormat="1">
      <c r="BP863661" s="90"/>
    </row>
    <row r="863662" spans="68:68" customFormat="1">
      <c r="BP863662" s="90"/>
    </row>
    <row r="863663" spans="68:68" customFormat="1">
      <c r="BP863663" s="90"/>
    </row>
    <row r="863664" spans="68:68" customFormat="1">
      <c r="BP863664" s="90"/>
    </row>
    <row r="863665" spans="68:68" customFormat="1">
      <c r="BP863665" s="90"/>
    </row>
    <row r="863666" spans="68:68" customFormat="1">
      <c r="BP863666" s="90"/>
    </row>
    <row r="863667" spans="68:68" customFormat="1">
      <c r="BP863667" s="90"/>
    </row>
    <row r="863668" spans="68:68" customFormat="1">
      <c r="BP863668" s="90"/>
    </row>
    <row r="863669" spans="68:68" customFormat="1">
      <c r="BP863669" s="90"/>
    </row>
    <row r="863670" spans="68:68" customFormat="1">
      <c r="BP863670" s="90"/>
    </row>
    <row r="863671" spans="68:68" customFormat="1">
      <c r="BP863671" s="90"/>
    </row>
    <row r="863672" spans="68:68" customFormat="1">
      <c r="BP863672" s="90"/>
    </row>
    <row r="863673" spans="68:68" customFormat="1">
      <c r="BP863673" s="90"/>
    </row>
    <row r="863674" spans="68:68" customFormat="1">
      <c r="BP863674" s="90"/>
    </row>
    <row r="863675" spans="68:68" customFormat="1">
      <c r="BP863675" s="90"/>
    </row>
    <row r="863676" spans="68:68" customFormat="1">
      <c r="BP863676" s="90"/>
    </row>
    <row r="863677" spans="68:68" customFormat="1">
      <c r="BP863677" s="90"/>
    </row>
    <row r="863678" spans="68:68" customFormat="1">
      <c r="BP863678" s="90"/>
    </row>
    <row r="863679" spans="68:68" customFormat="1">
      <c r="BP863679" s="90"/>
    </row>
    <row r="863680" spans="68:68" customFormat="1">
      <c r="BP863680" s="90"/>
    </row>
    <row r="863681" spans="68:68" customFormat="1">
      <c r="BP863681" s="90"/>
    </row>
    <row r="863682" spans="68:68" customFormat="1">
      <c r="BP863682" s="90"/>
    </row>
    <row r="863683" spans="68:68" customFormat="1">
      <c r="BP863683" s="90"/>
    </row>
    <row r="863684" spans="68:68" customFormat="1">
      <c r="BP863684" s="90"/>
    </row>
    <row r="863685" spans="68:68" customFormat="1">
      <c r="BP863685" s="90"/>
    </row>
    <row r="863686" spans="68:68" customFormat="1">
      <c r="BP863686" s="90"/>
    </row>
    <row r="863687" spans="68:68" customFormat="1">
      <c r="BP863687" s="90"/>
    </row>
    <row r="863688" spans="68:68" customFormat="1">
      <c r="BP863688" s="90"/>
    </row>
    <row r="863689" spans="68:68" customFormat="1">
      <c r="BP863689" s="90"/>
    </row>
    <row r="863690" spans="68:68" customFormat="1">
      <c r="BP863690" s="90"/>
    </row>
    <row r="863691" spans="68:68" customFormat="1">
      <c r="BP863691" s="90"/>
    </row>
    <row r="863692" spans="68:68" customFormat="1">
      <c r="BP863692" s="90"/>
    </row>
    <row r="863693" spans="68:68" customFormat="1">
      <c r="BP863693" s="90"/>
    </row>
    <row r="863694" spans="68:68" customFormat="1">
      <c r="BP863694" s="90"/>
    </row>
    <row r="863695" spans="68:68" customFormat="1">
      <c r="BP863695" s="90"/>
    </row>
    <row r="863696" spans="68:68" customFormat="1">
      <c r="BP863696" s="90"/>
    </row>
    <row r="863697" spans="68:68" customFormat="1">
      <c r="BP863697" s="90"/>
    </row>
    <row r="863698" spans="68:68" customFormat="1">
      <c r="BP863698" s="90"/>
    </row>
    <row r="863699" spans="68:68" customFormat="1">
      <c r="BP863699" s="90"/>
    </row>
    <row r="863700" spans="68:68" customFormat="1">
      <c r="BP863700" s="90"/>
    </row>
    <row r="863701" spans="68:68" customFormat="1">
      <c r="BP863701" s="90"/>
    </row>
    <row r="863702" spans="68:68" customFormat="1">
      <c r="BP863702" s="90"/>
    </row>
    <row r="863703" spans="68:68" customFormat="1">
      <c r="BP863703" s="90"/>
    </row>
    <row r="863704" spans="68:68" customFormat="1">
      <c r="BP863704" s="90"/>
    </row>
    <row r="863705" spans="68:68" customFormat="1">
      <c r="BP863705" s="90"/>
    </row>
    <row r="863706" spans="68:68" customFormat="1">
      <c r="BP863706" s="90"/>
    </row>
    <row r="863707" spans="68:68" customFormat="1">
      <c r="BP863707" s="90"/>
    </row>
    <row r="863708" spans="68:68" customFormat="1">
      <c r="BP863708" s="90"/>
    </row>
    <row r="863709" spans="68:68" customFormat="1">
      <c r="BP863709" s="90"/>
    </row>
    <row r="863710" spans="68:68" customFormat="1">
      <c r="BP863710" s="90"/>
    </row>
    <row r="863711" spans="68:68" customFormat="1">
      <c r="BP863711" s="90"/>
    </row>
    <row r="863712" spans="68:68" customFormat="1">
      <c r="BP863712" s="90"/>
    </row>
    <row r="863713" spans="68:68" customFormat="1">
      <c r="BP863713" s="90"/>
    </row>
    <row r="863714" spans="68:68" customFormat="1">
      <c r="BP863714" s="90"/>
    </row>
    <row r="863715" spans="68:68" customFormat="1">
      <c r="BP863715" s="90"/>
    </row>
    <row r="863716" spans="68:68" customFormat="1">
      <c r="BP863716" s="90"/>
    </row>
    <row r="863717" spans="68:68" customFormat="1">
      <c r="BP863717" s="90"/>
    </row>
    <row r="863718" spans="68:68" customFormat="1">
      <c r="BP863718" s="90"/>
    </row>
    <row r="863719" spans="68:68" customFormat="1">
      <c r="BP863719" s="90"/>
    </row>
    <row r="863720" spans="68:68" customFormat="1">
      <c r="BP863720" s="90"/>
    </row>
    <row r="863721" spans="68:68" customFormat="1">
      <c r="BP863721" s="90"/>
    </row>
    <row r="863722" spans="68:68" customFormat="1">
      <c r="BP863722" s="90"/>
    </row>
    <row r="863723" spans="68:68" customFormat="1">
      <c r="BP863723" s="90"/>
    </row>
    <row r="863724" spans="68:68" customFormat="1">
      <c r="BP863724" s="90"/>
    </row>
    <row r="863725" spans="68:68" customFormat="1">
      <c r="BP863725" s="90"/>
    </row>
    <row r="863726" spans="68:68" customFormat="1">
      <c r="BP863726" s="90"/>
    </row>
    <row r="863727" spans="68:68" customFormat="1">
      <c r="BP863727" s="90"/>
    </row>
    <row r="863728" spans="68:68" customFormat="1">
      <c r="BP863728" s="90"/>
    </row>
    <row r="863729" spans="68:68" customFormat="1">
      <c r="BP863729" s="90"/>
    </row>
    <row r="863730" spans="68:68" customFormat="1">
      <c r="BP863730" s="90"/>
    </row>
    <row r="863731" spans="68:68" customFormat="1">
      <c r="BP863731" s="90"/>
    </row>
    <row r="863732" spans="68:68" customFormat="1">
      <c r="BP863732" s="90"/>
    </row>
    <row r="863733" spans="68:68" customFormat="1">
      <c r="BP863733" s="90"/>
    </row>
    <row r="863734" spans="68:68" customFormat="1">
      <c r="BP863734" s="90"/>
    </row>
    <row r="863735" spans="68:68" customFormat="1">
      <c r="BP863735" s="90"/>
    </row>
    <row r="863736" spans="68:68" customFormat="1">
      <c r="BP863736" s="90"/>
    </row>
    <row r="863737" spans="68:68" customFormat="1">
      <c r="BP863737" s="90"/>
    </row>
    <row r="863738" spans="68:68" customFormat="1">
      <c r="BP863738" s="90"/>
    </row>
    <row r="863739" spans="68:68" customFormat="1">
      <c r="BP863739" s="90"/>
    </row>
    <row r="863740" spans="68:68" customFormat="1">
      <c r="BP863740" s="90"/>
    </row>
    <row r="863741" spans="68:68" customFormat="1">
      <c r="BP863741" s="90"/>
    </row>
    <row r="863742" spans="68:68" customFormat="1">
      <c r="BP863742" s="90"/>
    </row>
    <row r="863743" spans="68:68" customFormat="1">
      <c r="BP863743" s="90"/>
    </row>
    <row r="863744" spans="68:68" customFormat="1">
      <c r="BP863744" s="90"/>
    </row>
    <row r="863745" spans="68:68" customFormat="1">
      <c r="BP863745" s="90"/>
    </row>
    <row r="863746" spans="68:68" customFormat="1">
      <c r="BP863746" s="90"/>
    </row>
    <row r="863747" spans="68:68" customFormat="1">
      <c r="BP863747" s="90"/>
    </row>
    <row r="863748" spans="68:68" customFormat="1">
      <c r="BP863748" s="90"/>
    </row>
    <row r="863749" spans="68:68" customFormat="1">
      <c r="BP863749" s="90"/>
    </row>
    <row r="863750" spans="68:68" customFormat="1">
      <c r="BP863750" s="90"/>
    </row>
    <row r="863751" spans="68:68" customFormat="1">
      <c r="BP863751" s="90"/>
    </row>
    <row r="863752" spans="68:68" customFormat="1">
      <c r="BP863752" s="90"/>
    </row>
    <row r="863753" spans="68:68" customFormat="1">
      <c r="BP863753" s="90"/>
    </row>
    <row r="863754" spans="68:68" customFormat="1">
      <c r="BP863754" s="90"/>
    </row>
    <row r="863755" spans="68:68" customFormat="1">
      <c r="BP863755" s="90"/>
    </row>
    <row r="863756" spans="68:68" customFormat="1">
      <c r="BP863756" s="90"/>
    </row>
    <row r="863757" spans="68:68" customFormat="1">
      <c r="BP863757" s="90"/>
    </row>
    <row r="863758" spans="68:68" customFormat="1">
      <c r="BP863758" s="90"/>
    </row>
    <row r="863759" spans="68:68" customFormat="1">
      <c r="BP863759" s="90"/>
    </row>
    <row r="863760" spans="68:68" customFormat="1">
      <c r="BP863760" s="90"/>
    </row>
    <row r="863761" spans="68:68" customFormat="1">
      <c r="BP863761" s="90"/>
    </row>
    <row r="863762" spans="68:68" customFormat="1">
      <c r="BP863762" s="90"/>
    </row>
    <row r="863763" spans="68:68" customFormat="1">
      <c r="BP863763" s="90"/>
    </row>
    <row r="863764" spans="68:68" customFormat="1">
      <c r="BP863764" s="90"/>
    </row>
    <row r="863765" spans="68:68" customFormat="1">
      <c r="BP863765" s="90"/>
    </row>
    <row r="863766" spans="68:68" customFormat="1">
      <c r="BP863766" s="90"/>
    </row>
    <row r="863767" spans="68:68" customFormat="1">
      <c r="BP863767" s="90"/>
    </row>
    <row r="863768" spans="68:68" customFormat="1">
      <c r="BP863768" s="90"/>
    </row>
    <row r="863769" spans="68:68" customFormat="1">
      <c r="BP863769" s="90"/>
    </row>
    <row r="863770" spans="68:68" customFormat="1">
      <c r="BP863770" s="90"/>
    </row>
    <row r="863771" spans="68:68" customFormat="1">
      <c r="BP863771" s="90"/>
    </row>
    <row r="863772" spans="68:68" customFormat="1">
      <c r="BP863772" s="90"/>
    </row>
    <row r="863773" spans="68:68" customFormat="1">
      <c r="BP863773" s="90"/>
    </row>
    <row r="863774" spans="68:68" customFormat="1">
      <c r="BP863774" s="90"/>
    </row>
    <row r="863775" spans="68:68" customFormat="1">
      <c r="BP863775" s="90"/>
    </row>
    <row r="863776" spans="68:68" customFormat="1">
      <c r="BP863776" s="90"/>
    </row>
    <row r="863777" spans="68:68" customFormat="1">
      <c r="BP863777" s="90"/>
    </row>
    <row r="863778" spans="68:68" customFormat="1">
      <c r="BP863778" s="90"/>
    </row>
    <row r="863779" spans="68:68" customFormat="1">
      <c r="BP863779" s="90"/>
    </row>
    <row r="863780" spans="68:68" customFormat="1">
      <c r="BP863780" s="90"/>
    </row>
    <row r="863781" spans="68:68" customFormat="1">
      <c r="BP863781" s="90"/>
    </row>
    <row r="863782" spans="68:68" customFormat="1">
      <c r="BP863782" s="90"/>
    </row>
    <row r="863783" spans="68:68" customFormat="1">
      <c r="BP863783" s="90"/>
    </row>
    <row r="863784" spans="68:68" customFormat="1">
      <c r="BP863784" s="90"/>
    </row>
    <row r="863785" spans="68:68" customFormat="1">
      <c r="BP863785" s="90"/>
    </row>
    <row r="863786" spans="68:68" customFormat="1">
      <c r="BP863786" s="90"/>
    </row>
    <row r="863787" spans="68:68" customFormat="1">
      <c r="BP863787" s="90"/>
    </row>
    <row r="863788" spans="68:68" customFormat="1">
      <c r="BP863788" s="90"/>
    </row>
    <row r="863789" spans="68:68" customFormat="1">
      <c r="BP863789" s="90"/>
    </row>
    <row r="863790" spans="68:68" customFormat="1">
      <c r="BP863790" s="90"/>
    </row>
    <row r="863791" spans="68:68" customFormat="1">
      <c r="BP863791" s="90"/>
    </row>
    <row r="863792" spans="68:68" customFormat="1">
      <c r="BP863792" s="90"/>
    </row>
    <row r="863793" spans="68:68" customFormat="1">
      <c r="BP863793" s="90"/>
    </row>
    <row r="863794" spans="68:68" customFormat="1">
      <c r="BP863794" s="90"/>
    </row>
    <row r="863795" spans="68:68" customFormat="1">
      <c r="BP863795" s="90"/>
    </row>
    <row r="863796" spans="68:68" customFormat="1">
      <c r="BP863796" s="90"/>
    </row>
    <row r="863797" spans="68:68" customFormat="1">
      <c r="BP863797" s="90"/>
    </row>
    <row r="863798" spans="68:68" customFormat="1">
      <c r="BP863798" s="90"/>
    </row>
    <row r="863799" spans="68:68" customFormat="1">
      <c r="BP863799" s="90"/>
    </row>
    <row r="863800" spans="68:68" customFormat="1">
      <c r="BP863800" s="90"/>
    </row>
    <row r="863801" spans="68:68" customFormat="1">
      <c r="BP863801" s="90"/>
    </row>
    <row r="863802" spans="68:68" customFormat="1">
      <c r="BP863802" s="90"/>
    </row>
    <row r="863803" spans="68:68" customFormat="1">
      <c r="BP863803" s="90"/>
    </row>
    <row r="863804" spans="68:68" customFormat="1">
      <c r="BP863804" s="90"/>
    </row>
    <row r="863805" spans="68:68" customFormat="1">
      <c r="BP863805" s="90"/>
    </row>
    <row r="863806" spans="68:68" customFormat="1">
      <c r="BP863806" s="90"/>
    </row>
    <row r="863807" spans="68:68" customFormat="1">
      <c r="BP863807" s="90"/>
    </row>
    <row r="863808" spans="68:68" customFormat="1">
      <c r="BP863808" s="90"/>
    </row>
    <row r="863809" spans="68:68" customFormat="1">
      <c r="BP863809" s="90"/>
    </row>
    <row r="863810" spans="68:68" customFormat="1">
      <c r="BP863810" s="90"/>
    </row>
    <row r="863811" spans="68:68" customFormat="1">
      <c r="BP863811" s="90"/>
    </row>
    <row r="863812" spans="68:68" customFormat="1">
      <c r="BP863812" s="90"/>
    </row>
    <row r="863813" spans="68:68" customFormat="1">
      <c r="BP863813" s="90"/>
    </row>
    <row r="863814" spans="68:68" customFormat="1">
      <c r="BP863814" s="90"/>
    </row>
    <row r="863815" spans="68:68" customFormat="1">
      <c r="BP863815" s="90"/>
    </row>
    <row r="863816" spans="68:68" customFormat="1">
      <c r="BP863816" s="90"/>
    </row>
    <row r="863817" spans="68:68" customFormat="1">
      <c r="BP863817" s="90"/>
    </row>
    <row r="863818" spans="68:68" customFormat="1">
      <c r="BP863818" s="90"/>
    </row>
    <row r="863819" spans="68:68" customFormat="1">
      <c r="BP863819" s="90"/>
    </row>
    <row r="863820" spans="68:68" customFormat="1">
      <c r="BP863820" s="90"/>
    </row>
    <row r="863821" spans="68:68" customFormat="1">
      <c r="BP863821" s="90"/>
    </row>
    <row r="863822" spans="68:68" customFormat="1">
      <c r="BP863822" s="90"/>
    </row>
    <row r="863823" spans="68:68" customFormat="1">
      <c r="BP863823" s="90"/>
    </row>
    <row r="863824" spans="68:68" customFormat="1">
      <c r="BP863824" s="90"/>
    </row>
    <row r="863825" spans="68:68" customFormat="1">
      <c r="BP863825" s="90"/>
    </row>
    <row r="863826" spans="68:68" customFormat="1">
      <c r="BP863826" s="90"/>
    </row>
    <row r="863827" spans="68:68" customFormat="1">
      <c r="BP863827" s="90"/>
    </row>
    <row r="863828" spans="68:68" customFormat="1">
      <c r="BP863828" s="90"/>
    </row>
    <row r="863829" spans="68:68" customFormat="1">
      <c r="BP863829" s="90"/>
    </row>
    <row r="863830" spans="68:68" customFormat="1">
      <c r="BP863830" s="90"/>
    </row>
    <row r="863831" spans="68:68" customFormat="1">
      <c r="BP863831" s="90"/>
    </row>
    <row r="863832" spans="68:68" customFormat="1">
      <c r="BP863832" s="90"/>
    </row>
    <row r="863833" spans="68:68" customFormat="1">
      <c r="BP863833" s="90"/>
    </row>
    <row r="863834" spans="68:68" customFormat="1">
      <c r="BP863834" s="90"/>
    </row>
    <row r="863835" spans="68:68" customFormat="1">
      <c r="BP863835" s="90"/>
    </row>
    <row r="863836" spans="68:68" customFormat="1">
      <c r="BP863836" s="90"/>
    </row>
    <row r="863837" spans="68:68" customFormat="1">
      <c r="BP863837" s="90"/>
    </row>
    <row r="863838" spans="68:68" customFormat="1">
      <c r="BP863838" s="90"/>
    </row>
    <row r="863839" spans="68:68" customFormat="1">
      <c r="BP863839" s="90"/>
    </row>
    <row r="863840" spans="68:68" customFormat="1">
      <c r="BP863840" s="90"/>
    </row>
    <row r="863841" spans="68:68" customFormat="1">
      <c r="BP863841" s="90"/>
    </row>
    <row r="863842" spans="68:68" customFormat="1">
      <c r="BP863842" s="90"/>
    </row>
    <row r="863843" spans="68:68" customFormat="1">
      <c r="BP863843" s="90"/>
    </row>
    <row r="863844" spans="68:68" customFormat="1">
      <c r="BP863844" s="90"/>
    </row>
    <row r="863845" spans="68:68" customFormat="1">
      <c r="BP863845" s="90"/>
    </row>
    <row r="863846" spans="68:68" customFormat="1">
      <c r="BP863846" s="90"/>
    </row>
    <row r="863847" spans="68:68" customFormat="1">
      <c r="BP863847" s="90"/>
    </row>
    <row r="863848" spans="68:68" customFormat="1">
      <c r="BP863848" s="90"/>
    </row>
    <row r="863849" spans="68:68" customFormat="1">
      <c r="BP863849" s="90"/>
    </row>
    <row r="863850" spans="68:68" customFormat="1">
      <c r="BP863850" s="90"/>
    </row>
    <row r="863851" spans="68:68" customFormat="1">
      <c r="BP863851" s="90"/>
    </row>
    <row r="863852" spans="68:68" customFormat="1">
      <c r="BP863852" s="90"/>
    </row>
    <row r="863853" spans="68:68" customFormat="1">
      <c r="BP863853" s="90"/>
    </row>
    <row r="863854" spans="68:68" customFormat="1">
      <c r="BP863854" s="90"/>
    </row>
    <row r="863855" spans="68:68" customFormat="1">
      <c r="BP863855" s="90"/>
    </row>
    <row r="863856" spans="68:68" customFormat="1">
      <c r="BP863856" s="90"/>
    </row>
    <row r="863857" spans="68:68" customFormat="1">
      <c r="BP863857" s="90"/>
    </row>
    <row r="863858" spans="68:68" customFormat="1">
      <c r="BP863858" s="90"/>
    </row>
    <row r="863859" spans="68:68" customFormat="1">
      <c r="BP863859" s="90"/>
    </row>
    <row r="863860" spans="68:68" customFormat="1">
      <c r="BP863860" s="90"/>
    </row>
    <row r="863861" spans="68:68" customFormat="1">
      <c r="BP863861" s="90"/>
    </row>
    <row r="863862" spans="68:68" customFormat="1">
      <c r="BP863862" s="90"/>
    </row>
    <row r="863863" spans="68:68" customFormat="1">
      <c r="BP863863" s="90"/>
    </row>
    <row r="863864" spans="68:68" customFormat="1">
      <c r="BP863864" s="90"/>
    </row>
    <row r="863865" spans="68:68" customFormat="1">
      <c r="BP863865" s="90"/>
    </row>
    <row r="863866" spans="68:68" customFormat="1">
      <c r="BP863866" s="90"/>
    </row>
    <row r="863867" spans="68:68" customFormat="1">
      <c r="BP863867" s="90"/>
    </row>
    <row r="863868" spans="68:68" customFormat="1">
      <c r="BP863868" s="90"/>
    </row>
    <row r="863869" spans="68:68" customFormat="1">
      <c r="BP863869" s="90"/>
    </row>
    <row r="863870" spans="68:68" customFormat="1">
      <c r="BP863870" s="90"/>
    </row>
    <row r="863871" spans="68:68" customFormat="1">
      <c r="BP863871" s="90"/>
    </row>
    <row r="863872" spans="68:68" customFormat="1">
      <c r="BP863872" s="90"/>
    </row>
    <row r="863873" spans="68:68" customFormat="1">
      <c r="BP863873" s="90"/>
    </row>
    <row r="863874" spans="68:68" customFormat="1">
      <c r="BP863874" s="90"/>
    </row>
    <row r="863875" spans="68:68" customFormat="1">
      <c r="BP863875" s="90"/>
    </row>
    <row r="863876" spans="68:68" customFormat="1">
      <c r="BP863876" s="90"/>
    </row>
    <row r="863877" spans="68:68" customFormat="1">
      <c r="BP863877" s="90"/>
    </row>
    <row r="863878" spans="68:68" customFormat="1">
      <c r="BP863878" s="90"/>
    </row>
    <row r="863879" spans="68:68" customFormat="1">
      <c r="BP863879" s="90"/>
    </row>
    <row r="863880" spans="68:68" customFormat="1">
      <c r="BP863880" s="90"/>
    </row>
    <row r="863881" spans="68:68" customFormat="1">
      <c r="BP863881" s="90"/>
    </row>
    <row r="863882" spans="68:68" customFormat="1">
      <c r="BP863882" s="90"/>
    </row>
    <row r="863883" spans="68:68" customFormat="1">
      <c r="BP863883" s="90"/>
    </row>
    <row r="863884" spans="68:68" customFormat="1">
      <c r="BP863884" s="90"/>
    </row>
    <row r="863885" spans="68:68" customFormat="1">
      <c r="BP863885" s="90"/>
    </row>
    <row r="863886" spans="68:68" customFormat="1">
      <c r="BP863886" s="90"/>
    </row>
    <row r="863887" spans="68:68" customFormat="1">
      <c r="BP863887" s="90"/>
    </row>
    <row r="863888" spans="68:68" customFormat="1">
      <c r="BP863888" s="90"/>
    </row>
    <row r="863889" spans="68:68" customFormat="1">
      <c r="BP863889" s="90"/>
    </row>
    <row r="863890" spans="68:68" customFormat="1">
      <c r="BP863890" s="90"/>
    </row>
    <row r="863891" spans="68:68" customFormat="1">
      <c r="BP863891" s="90"/>
    </row>
    <row r="863892" spans="68:68" customFormat="1">
      <c r="BP863892" s="90"/>
    </row>
    <row r="863893" spans="68:68" customFormat="1">
      <c r="BP863893" s="90"/>
    </row>
    <row r="863894" spans="68:68" customFormat="1">
      <c r="BP863894" s="90"/>
    </row>
    <row r="863895" spans="68:68" customFormat="1">
      <c r="BP863895" s="90"/>
    </row>
    <row r="863896" spans="68:68" customFormat="1">
      <c r="BP863896" s="90"/>
    </row>
    <row r="863897" spans="68:68" customFormat="1">
      <c r="BP863897" s="90"/>
    </row>
    <row r="863898" spans="68:68" customFormat="1">
      <c r="BP863898" s="90"/>
    </row>
    <row r="863899" spans="68:68" customFormat="1">
      <c r="BP863899" s="90"/>
    </row>
    <row r="863900" spans="68:68" customFormat="1">
      <c r="BP863900" s="90"/>
    </row>
    <row r="863901" spans="68:68" customFormat="1">
      <c r="BP863901" s="90"/>
    </row>
    <row r="863902" spans="68:68" customFormat="1">
      <c r="BP863902" s="90"/>
    </row>
    <row r="863903" spans="68:68" customFormat="1">
      <c r="BP863903" s="90"/>
    </row>
    <row r="863904" spans="68:68" customFormat="1">
      <c r="BP863904" s="90"/>
    </row>
    <row r="863905" spans="68:68" customFormat="1">
      <c r="BP863905" s="90"/>
    </row>
    <row r="863906" spans="68:68" customFormat="1">
      <c r="BP863906" s="90"/>
    </row>
    <row r="863907" spans="68:68" customFormat="1">
      <c r="BP863907" s="90"/>
    </row>
    <row r="863908" spans="68:68" customFormat="1">
      <c r="BP863908" s="90"/>
    </row>
    <row r="863909" spans="68:68" customFormat="1">
      <c r="BP863909" s="90"/>
    </row>
    <row r="863910" spans="68:68" customFormat="1">
      <c r="BP863910" s="90"/>
    </row>
    <row r="863911" spans="68:68" customFormat="1">
      <c r="BP863911" s="90"/>
    </row>
    <row r="863912" spans="68:68" customFormat="1">
      <c r="BP863912" s="90"/>
    </row>
    <row r="863913" spans="68:68" customFormat="1">
      <c r="BP863913" s="90"/>
    </row>
    <row r="863914" spans="68:68" customFormat="1">
      <c r="BP863914" s="90"/>
    </row>
    <row r="863915" spans="68:68" customFormat="1">
      <c r="BP863915" s="90"/>
    </row>
    <row r="863916" spans="68:68" customFormat="1">
      <c r="BP863916" s="90"/>
    </row>
    <row r="863917" spans="68:68" customFormat="1">
      <c r="BP863917" s="90"/>
    </row>
    <row r="863918" spans="68:68" customFormat="1">
      <c r="BP863918" s="90"/>
    </row>
    <row r="863919" spans="68:68" customFormat="1">
      <c r="BP863919" s="90"/>
    </row>
    <row r="863920" spans="68:68" customFormat="1">
      <c r="BP863920" s="90"/>
    </row>
    <row r="863921" spans="68:68" customFormat="1">
      <c r="BP863921" s="90"/>
    </row>
    <row r="863922" spans="68:68" customFormat="1">
      <c r="BP863922" s="90"/>
    </row>
    <row r="863923" spans="68:68" customFormat="1">
      <c r="BP863923" s="90"/>
    </row>
    <row r="863924" spans="68:68" customFormat="1">
      <c r="BP863924" s="90"/>
    </row>
    <row r="863925" spans="68:68" customFormat="1">
      <c r="BP863925" s="90"/>
    </row>
    <row r="863926" spans="68:68" customFormat="1">
      <c r="BP863926" s="90"/>
    </row>
    <row r="863927" spans="68:68" customFormat="1">
      <c r="BP863927" s="90"/>
    </row>
    <row r="863928" spans="68:68" customFormat="1">
      <c r="BP863928" s="90"/>
    </row>
    <row r="863929" spans="68:68" customFormat="1">
      <c r="BP863929" s="90"/>
    </row>
    <row r="863930" spans="68:68" customFormat="1">
      <c r="BP863930" s="90"/>
    </row>
    <row r="863931" spans="68:68" customFormat="1">
      <c r="BP863931" s="90"/>
    </row>
    <row r="863932" spans="68:68" customFormat="1">
      <c r="BP863932" s="90"/>
    </row>
    <row r="863933" spans="68:68" customFormat="1">
      <c r="BP863933" s="90"/>
    </row>
    <row r="863934" spans="68:68" customFormat="1">
      <c r="BP863934" s="90"/>
    </row>
    <row r="863935" spans="68:68" customFormat="1">
      <c r="BP863935" s="90"/>
    </row>
    <row r="863936" spans="68:68" customFormat="1">
      <c r="BP863936" s="90"/>
    </row>
    <row r="863937" spans="68:68" customFormat="1">
      <c r="BP863937" s="90"/>
    </row>
    <row r="863938" spans="68:68" customFormat="1">
      <c r="BP863938" s="90"/>
    </row>
    <row r="863939" spans="68:68" customFormat="1">
      <c r="BP863939" s="90"/>
    </row>
    <row r="863940" spans="68:68" customFormat="1">
      <c r="BP863940" s="90"/>
    </row>
    <row r="863941" spans="68:68" customFormat="1">
      <c r="BP863941" s="90"/>
    </row>
    <row r="863942" spans="68:68" customFormat="1">
      <c r="BP863942" s="90"/>
    </row>
    <row r="863943" spans="68:68" customFormat="1">
      <c r="BP863943" s="90"/>
    </row>
    <row r="863944" spans="68:68" customFormat="1">
      <c r="BP863944" s="90"/>
    </row>
    <row r="863945" spans="68:68" customFormat="1">
      <c r="BP863945" s="90"/>
    </row>
    <row r="863946" spans="68:68" customFormat="1">
      <c r="BP863946" s="90"/>
    </row>
    <row r="863947" spans="68:68" customFormat="1">
      <c r="BP863947" s="90"/>
    </row>
    <row r="863948" spans="68:68" customFormat="1">
      <c r="BP863948" s="90"/>
    </row>
    <row r="863949" spans="68:68" customFormat="1">
      <c r="BP863949" s="90"/>
    </row>
    <row r="863950" spans="68:68" customFormat="1">
      <c r="BP863950" s="90"/>
    </row>
    <row r="863951" spans="68:68" customFormat="1">
      <c r="BP863951" s="90"/>
    </row>
    <row r="863952" spans="68:68" customFormat="1">
      <c r="BP863952" s="90"/>
    </row>
    <row r="863953" spans="68:68" customFormat="1">
      <c r="BP863953" s="90"/>
    </row>
    <row r="863954" spans="68:68" customFormat="1">
      <c r="BP863954" s="90"/>
    </row>
    <row r="863955" spans="68:68" customFormat="1">
      <c r="BP863955" s="90"/>
    </row>
    <row r="863956" spans="68:68" customFormat="1">
      <c r="BP863956" s="90"/>
    </row>
    <row r="863957" spans="68:68" customFormat="1">
      <c r="BP863957" s="90"/>
    </row>
    <row r="863958" spans="68:68" customFormat="1">
      <c r="BP863958" s="90"/>
    </row>
    <row r="863959" spans="68:68" customFormat="1">
      <c r="BP863959" s="90"/>
    </row>
    <row r="863960" spans="68:68" customFormat="1">
      <c r="BP863960" s="90"/>
    </row>
    <row r="863961" spans="68:68" customFormat="1">
      <c r="BP863961" s="90"/>
    </row>
    <row r="863962" spans="68:68" customFormat="1">
      <c r="BP863962" s="90"/>
    </row>
    <row r="863963" spans="68:68" customFormat="1">
      <c r="BP863963" s="90"/>
    </row>
    <row r="863964" spans="68:68" customFormat="1">
      <c r="BP863964" s="90"/>
    </row>
    <row r="863965" spans="68:68" customFormat="1">
      <c r="BP863965" s="90"/>
    </row>
    <row r="863966" spans="68:68" customFormat="1">
      <c r="BP863966" s="90"/>
    </row>
    <row r="863967" spans="68:68" customFormat="1">
      <c r="BP863967" s="90"/>
    </row>
    <row r="863968" spans="68:68" customFormat="1">
      <c r="BP863968" s="90"/>
    </row>
    <row r="863969" spans="68:68" customFormat="1">
      <c r="BP863969" s="90"/>
    </row>
    <row r="863970" spans="68:68" customFormat="1">
      <c r="BP863970" s="90"/>
    </row>
    <row r="863971" spans="68:68" customFormat="1">
      <c r="BP863971" s="90"/>
    </row>
    <row r="863972" spans="68:68" customFormat="1">
      <c r="BP863972" s="90"/>
    </row>
    <row r="863973" spans="68:68" customFormat="1">
      <c r="BP863973" s="90"/>
    </row>
    <row r="863974" spans="68:68" customFormat="1">
      <c r="BP863974" s="90"/>
    </row>
    <row r="863975" spans="68:68" customFormat="1">
      <c r="BP863975" s="90"/>
    </row>
    <row r="863976" spans="68:68" customFormat="1">
      <c r="BP863976" s="90"/>
    </row>
    <row r="863977" spans="68:68" customFormat="1">
      <c r="BP863977" s="90"/>
    </row>
    <row r="863978" spans="68:68" customFormat="1">
      <c r="BP863978" s="90"/>
    </row>
    <row r="863979" spans="68:68" customFormat="1">
      <c r="BP863979" s="90"/>
    </row>
    <row r="863980" spans="68:68" customFormat="1">
      <c r="BP863980" s="90"/>
    </row>
    <row r="863981" spans="68:68" customFormat="1">
      <c r="BP863981" s="90"/>
    </row>
    <row r="863982" spans="68:68" customFormat="1">
      <c r="BP863982" s="90"/>
    </row>
    <row r="863983" spans="68:68" customFormat="1">
      <c r="BP863983" s="90"/>
    </row>
    <row r="863984" spans="68:68" customFormat="1">
      <c r="BP863984" s="90"/>
    </row>
    <row r="863985" spans="68:68" customFormat="1">
      <c r="BP863985" s="90"/>
    </row>
    <row r="863986" spans="68:68" customFormat="1">
      <c r="BP863986" s="90"/>
    </row>
    <row r="863987" spans="68:68" customFormat="1">
      <c r="BP863987" s="90"/>
    </row>
    <row r="863988" spans="68:68" customFormat="1">
      <c r="BP863988" s="90"/>
    </row>
    <row r="863989" spans="68:68" customFormat="1">
      <c r="BP863989" s="90"/>
    </row>
    <row r="863990" spans="68:68" customFormat="1">
      <c r="BP863990" s="90"/>
    </row>
    <row r="863991" spans="68:68" customFormat="1">
      <c r="BP863991" s="90"/>
    </row>
    <row r="863992" spans="68:68" customFormat="1">
      <c r="BP863992" s="90"/>
    </row>
    <row r="863993" spans="68:68" customFormat="1">
      <c r="BP863993" s="90"/>
    </row>
    <row r="863994" spans="68:68" customFormat="1">
      <c r="BP863994" s="90"/>
    </row>
    <row r="863995" spans="68:68" customFormat="1">
      <c r="BP863995" s="90"/>
    </row>
    <row r="863996" spans="68:68" customFormat="1">
      <c r="BP863996" s="90"/>
    </row>
    <row r="863997" spans="68:68" customFormat="1">
      <c r="BP863997" s="90"/>
    </row>
    <row r="863998" spans="68:68" customFormat="1">
      <c r="BP863998" s="90"/>
    </row>
    <row r="863999" spans="68:68" customFormat="1">
      <c r="BP863999" s="90"/>
    </row>
    <row r="864000" spans="68:68" customFormat="1">
      <c r="BP864000" s="90"/>
    </row>
    <row r="864001" spans="68:68" customFormat="1">
      <c r="BP864001" s="90"/>
    </row>
    <row r="864002" spans="68:68" customFormat="1">
      <c r="BP864002" s="90"/>
    </row>
    <row r="864003" spans="68:68" customFormat="1">
      <c r="BP864003" s="90"/>
    </row>
    <row r="864004" spans="68:68" customFormat="1">
      <c r="BP864004" s="90"/>
    </row>
    <row r="864005" spans="68:68" customFormat="1">
      <c r="BP864005" s="90"/>
    </row>
    <row r="864006" spans="68:68" customFormat="1">
      <c r="BP864006" s="90"/>
    </row>
    <row r="864007" spans="68:68" customFormat="1">
      <c r="BP864007" s="90"/>
    </row>
    <row r="864008" spans="68:68" customFormat="1">
      <c r="BP864008" s="90"/>
    </row>
    <row r="864009" spans="68:68" customFormat="1">
      <c r="BP864009" s="90"/>
    </row>
    <row r="864010" spans="68:68" customFormat="1">
      <c r="BP864010" s="90"/>
    </row>
    <row r="864011" spans="68:68" customFormat="1">
      <c r="BP864011" s="90"/>
    </row>
    <row r="864012" spans="68:68" customFormat="1">
      <c r="BP864012" s="90"/>
    </row>
    <row r="864013" spans="68:68" customFormat="1">
      <c r="BP864013" s="90"/>
    </row>
    <row r="864014" spans="68:68" customFormat="1">
      <c r="BP864014" s="90"/>
    </row>
    <row r="864015" spans="68:68" customFormat="1">
      <c r="BP864015" s="90"/>
    </row>
    <row r="864016" spans="68:68" customFormat="1">
      <c r="BP864016" s="90"/>
    </row>
    <row r="864017" spans="68:68" customFormat="1">
      <c r="BP864017" s="90"/>
    </row>
    <row r="864018" spans="68:68" customFormat="1">
      <c r="BP864018" s="90"/>
    </row>
    <row r="864019" spans="68:68" customFormat="1">
      <c r="BP864019" s="90"/>
    </row>
    <row r="864020" spans="68:68" customFormat="1">
      <c r="BP864020" s="90"/>
    </row>
    <row r="864021" spans="68:68" customFormat="1">
      <c r="BP864021" s="90"/>
    </row>
    <row r="864022" spans="68:68" customFormat="1">
      <c r="BP864022" s="90"/>
    </row>
    <row r="864023" spans="68:68" customFormat="1">
      <c r="BP864023" s="90"/>
    </row>
    <row r="864024" spans="68:68" customFormat="1">
      <c r="BP864024" s="90"/>
    </row>
    <row r="864025" spans="68:68" customFormat="1">
      <c r="BP864025" s="90"/>
    </row>
    <row r="864026" spans="68:68" customFormat="1">
      <c r="BP864026" s="90"/>
    </row>
    <row r="864027" spans="68:68" customFormat="1">
      <c r="BP864027" s="90"/>
    </row>
    <row r="864028" spans="68:68" customFormat="1">
      <c r="BP864028" s="90"/>
    </row>
    <row r="864029" spans="68:68" customFormat="1">
      <c r="BP864029" s="90"/>
    </row>
    <row r="864030" spans="68:68" customFormat="1">
      <c r="BP864030" s="90"/>
    </row>
    <row r="864031" spans="68:68" customFormat="1">
      <c r="BP864031" s="90"/>
    </row>
    <row r="864032" spans="68:68" customFormat="1">
      <c r="BP864032" s="90"/>
    </row>
    <row r="864033" spans="68:68" customFormat="1">
      <c r="BP864033" s="90"/>
    </row>
    <row r="864034" spans="68:68" customFormat="1">
      <c r="BP864034" s="90"/>
    </row>
    <row r="864035" spans="68:68" customFormat="1">
      <c r="BP864035" s="90"/>
    </row>
    <row r="864036" spans="68:68" customFormat="1">
      <c r="BP864036" s="90"/>
    </row>
    <row r="864037" spans="68:68" customFormat="1">
      <c r="BP864037" s="90"/>
    </row>
    <row r="864038" spans="68:68" customFormat="1">
      <c r="BP864038" s="90"/>
    </row>
    <row r="864039" spans="68:68" customFormat="1">
      <c r="BP864039" s="90"/>
    </row>
    <row r="864040" spans="68:68" customFormat="1">
      <c r="BP864040" s="90"/>
    </row>
    <row r="864041" spans="68:68" customFormat="1">
      <c r="BP864041" s="90"/>
    </row>
    <row r="864042" spans="68:68" customFormat="1">
      <c r="BP864042" s="90"/>
    </row>
    <row r="864043" spans="68:68" customFormat="1">
      <c r="BP864043" s="90"/>
    </row>
    <row r="864044" spans="68:68" customFormat="1">
      <c r="BP864044" s="90"/>
    </row>
    <row r="864045" spans="68:68" customFormat="1">
      <c r="BP864045" s="90"/>
    </row>
    <row r="864046" spans="68:68" customFormat="1">
      <c r="BP864046" s="90"/>
    </row>
    <row r="864047" spans="68:68" customFormat="1">
      <c r="BP864047" s="90"/>
    </row>
    <row r="864048" spans="68:68" customFormat="1">
      <c r="BP864048" s="90"/>
    </row>
    <row r="864049" spans="68:68" customFormat="1">
      <c r="BP864049" s="90"/>
    </row>
    <row r="864050" spans="68:68" customFormat="1">
      <c r="BP864050" s="90"/>
    </row>
    <row r="864051" spans="68:68" customFormat="1">
      <c r="BP864051" s="90"/>
    </row>
    <row r="864052" spans="68:68" customFormat="1">
      <c r="BP864052" s="90"/>
    </row>
    <row r="864053" spans="68:68" customFormat="1">
      <c r="BP864053" s="90"/>
    </row>
    <row r="864054" spans="68:68" customFormat="1">
      <c r="BP864054" s="90"/>
    </row>
    <row r="864055" spans="68:68" customFormat="1">
      <c r="BP864055" s="90"/>
    </row>
    <row r="864056" spans="68:68" customFormat="1">
      <c r="BP864056" s="90"/>
    </row>
    <row r="864057" spans="68:68" customFormat="1">
      <c r="BP864057" s="90"/>
    </row>
    <row r="864058" spans="68:68" customFormat="1">
      <c r="BP864058" s="90"/>
    </row>
    <row r="864059" spans="68:68" customFormat="1">
      <c r="BP864059" s="90"/>
    </row>
    <row r="864060" spans="68:68" customFormat="1">
      <c r="BP864060" s="90"/>
    </row>
    <row r="864061" spans="68:68" customFormat="1">
      <c r="BP864061" s="90"/>
    </row>
    <row r="864062" spans="68:68" customFormat="1">
      <c r="BP864062" s="90"/>
    </row>
    <row r="864063" spans="68:68" customFormat="1">
      <c r="BP864063" s="90"/>
    </row>
    <row r="864064" spans="68:68" customFormat="1">
      <c r="BP864064" s="90"/>
    </row>
    <row r="864065" spans="68:68" customFormat="1">
      <c r="BP864065" s="90"/>
    </row>
    <row r="864066" spans="68:68" customFormat="1">
      <c r="BP864066" s="90"/>
    </row>
    <row r="864067" spans="68:68" customFormat="1">
      <c r="BP864067" s="90"/>
    </row>
    <row r="864068" spans="68:68" customFormat="1">
      <c r="BP864068" s="90"/>
    </row>
    <row r="864069" spans="68:68" customFormat="1">
      <c r="BP864069" s="90"/>
    </row>
    <row r="864070" spans="68:68" customFormat="1">
      <c r="BP864070" s="90"/>
    </row>
    <row r="864071" spans="68:68" customFormat="1">
      <c r="BP864071" s="90"/>
    </row>
    <row r="864072" spans="68:68" customFormat="1">
      <c r="BP864072" s="90"/>
    </row>
    <row r="864073" spans="68:68" customFormat="1">
      <c r="BP864073" s="90"/>
    </row>
    <row r="864074" spans="68:68" customFormat="1">
      <c r="BP864074" s="90"/>
    </row>
    <row r="864075" spans="68:68" customFormat="1">
      <c r="BP864075" s="90"/>
    </row>
    <row r="864076" spans="68:68" customFormat="1">
      <c r="BP864076" s="90"/>
    </row>
    <row r="864077" spans="68:68" customFormat="1">
      <c r="BP864077" s="90"/>
    </row>
    <row r="864078" spans="68:68" customFormat="1">
      <c r="BP864078" s="90"/>
    </row>
    <row r="864079" spans="68:68" customFormat="1">
      <c r="BP864079" s="90"/>
    </row>
    <row r="864080" spans="68:68" customFormat="1">
      <c r="BP864080" s="90"/>
    </row>
    <row r="864081" spans="68:68" customFormat="1">
      <c r="BP864081" s="90"/>
    </row>
    <row r="864082" spans="68:68" customFormat="1">
      <c r="BP864082" s="90"/>
    </row>
    <row r="864083" spans="68:68" customFormat="1">
      <c r="BP864083" s="90"/>
    </row>
    <row r="864084" spans="68:68" customFormat="1">
      <c r="BP864084" s="90"/>
    </row>
    <row r="864085" spans="68:68" customFormat="1">
      <c r="BP864085" s="90"/>
    </row>
    <row r="864086" spans="68:68" customFormat="1">
      <c r="BP864086" s="90"/>
    </row>
    <row r="864087" spans="68:68" customFormat="1">
      <c r="BP864087" s="90"/>
    </row>
    <row r="864088" spans="68:68" customFormat="1">
      <c r="BP864088" s="90"/>
    </row>
    <row r="864089" spans="68:68" customFormat="1">
      <c r="BP864089" s="90"/>
    </row>
    <row r="864090" spans="68:68" customFormat="1">
      <c r="BP864090" s="90"/>
    </row>
    <row r="864091" spans="68:68" customFormat="1">
      <c r="BP864091" s="90"/>
    </row>
    <row r="864092" spans="68:68" customFormat="1">
      <c r="BP864092" s="90"/>
    </row>
    <row r="864093" spans="68:68" customFormat="1">
      <c r="BP864093" s="90"/>
    </row>
    <row r="864094" spans="68:68" customFormat="1">
      <c r="BP864094" s="90"/>
    </row>
    <row r="864095" spans="68:68" customFormat="1">
      <c r="BP864095" s="90"/>
    </row>
    <row r="864096" spans="68:68" customFormat="1">
      <c r="BP864096" s="90"/>
    </row>
    <row r="864097" spans="68:68" customFormat="1">
      <c r="BP864097" s="90"/>
    </row>
    <row r="864098" spans="68:68" customFormat="1">
      <c r="BP864098" s="90"/>
    </row>
    <row r="864099" spans="68:68" customFormat="1">
      <c r="BP864099" s="90"/>
    </row>
    <row r="864100" spans="68:68" customFormat="1">
      <c r="BP864100" s="90"/>
    </row>
    <row r="864101" spans="68:68" customFormat="1">
      <c r="BP864101" s="90"/>
    </row>
    <row r="864102" spans="68:68" customFormat="1">
      <c r="BP864102" s="90"/>
    </row>
    <row r="864103" spans="68:68" customFormat="1">
      <c r="BP864103" s="90"/>
    </row>
    <row r="864104" spans="68:68" customFormat="1">
      <c r="BP864104" s="90"/>
    </row>
    <row r="864105" spans="68:68" customFormat="1">
      <c r="BP864105" s="90"/>
    </row>
    <row r="864106" spans="68:68" customFormat="1">
      <c r="BP864106" s="90"/>
    </row>
    <row r="864107" spans="68:68" customFormat="1">
      <c r="BP864107" s="90"/>
    </row>
    <row r="864108" spans="68:68" customFormat="1">
      <c r="BP864108" s="90"/>
    </row>
    <row r="864109" spans="68:68" customFormat="1">
      <c r="BP864109" s="90"/>
    </row>
    <row r="864110" spans="68:68" customFormat="1">
      <c r="BP864110" s="90"/>
    </row>
    <row r="864111" spans="68:68" customFormat="1">
      <c r="BP864111" s="90"/>
    </row>
    <row r="864112" spans="68:68" customFormat="1">
      <c r="BP864112" s="90"/>
    </row>
    <row r="864113" spans="68:68" customFormat="1">
      <c r="BP864113" s="90"/>
    </row>
    <row r="864114" spans="68:68" customFormat="1">
      <c r="BP864114" s="90"/>
    </row>
    <row r="864115" spans="68:68" customFormat="1">
      <c r="BP864115" s="90"/>
    </row>
    <row r="864116" spans="68:68" customFormat="1">
      <c r="BP864116" s="90"/>
    </row>
    <row r="864117" spans="68:68" customFormat="1">
      <c r="BP864117" s="90"/>
    </row>
    <row r="864118" spans="68:68" customFormat="1">
      <c r="BP864118" s="90"/>
    </row>
    <row r="864119" spans="68:68" customFormat="1">
      <c r="BP864119" s="90"/>
    </row>
    <row r="864120" spans="68:68" customFormat="1">
      <c r="BP864120" s="90"/>
    </row>
    <row r="864121" spans="68:68" customFormat="1">
      <c r="BP864121" s="90"/>
    </row>
    <row r="864122" spans="68:68" customFormat="1">
      <c r="BP864122" s="90"/>
    </row>
    <row r="864123" spans="68:68" customFormat="1">
      <c r="BP864123" s="90"/>
    </row>
    <row r="864124" spans="68:68" customFormat="1">
      <c r="BP864124" s="90"/>
    </row>
    <row r="864125" spans="68:68" customFormat="1">
      <c r="BP864125" s="90"/>
    </row>
    <row r="864126" spans="68:68" customFormat="1">
      <c r="BP864126" s="90"/>
    </row>
    <row r="864127" spans="68:68" customFormat="1">
      <c r="BP864127" s="90"/>
    </row>
    <row r="864128" spans="68:68" customFormat="1">
      <c r="BP864128" s="90"/>
    </row>
    <row r="864129" spans="68:68" customFormat="1">
      <c r="BP864129" s="90"/>
    </row>
    <row r="864130" spans="68:68" customFormat="1">
      <c r="BP864130" s="90"/>
    </row>
    <row r="864131" spans="68:68" customFormat="1">
      <c r="BP864131" s="90"/>
    </row>
    <row r="864132" spans="68:68" customFormat="1">
      <c r="BP864132" s="90"/>
    </row>
    <row r="864133" spans="68:68" customFormat="1">
      <c r="BP864133" s="90"/>
    </row>
    <row r="864134" spans="68:68" customFormat="1">
      <c r="BP864134" s="90"/>
    </row>
    <row r="864135" spans="68:68" customFormat="1">
      <c r="BP864135" s="90"/>
    </row>
    <row r="864136" spans="68:68" customFormat="1">
      <c r="BP864136" s="90"/>
    </row>
    <row r="864137" spans="68:68" customFormat="1">
      <c r="BP864137" s="90"/>
    </row>
    <row r="864138" spans="68:68" customFormat="1">
      <c r="BP864138" s="90"/>
    </row>
    <row r="864139" spans="68:68" customFormat="1">
      <c r="BP864139" s="90"/>
    </row>
    <row r="864140" spans="68:68" customFormat="1">
      <c r="BP864140" s="90"/>
    </row>
    <row r="864141" spans="68:68" customFormat="1">
      <c r="BP864141" s="90"/>
    </row>
    <row r="864142" spans="68:68" customFormat="1">
      <c r="BP864142" s="90"/>
    </row>
    <row r="864143" spans="68:68" customFormat="1">
      <c r="BP864143" s="90"/>
    </row>
    <row r="864144" spans="68:68" customFormat="1">
      <c r="BP864144" s="90"/>
    </row>
    <row r="864145" spans="68:68" customFormat="1">
      <c r="BP864145" s="90"/>
    </row>
    <row r="864146" spans="68:68" customFormat="1">
      <c r="BP864146" s="90"/>
    </row>
    <row r="864147" spans="68:68" customFormat="1">
      <c r="BP864147" s="90"/>
    </row>
    <row r="864148" spans="68:68" customFormat="1">
      <c r="BP864148" s="90"/>
    </row>
    <row r="864149" spans="68:68" customFormat="1">
      <c r="BP864149" s="90"/>
    </row>
    <row r="864150" spans="68:68" customFormat="1">
      <c r="BP864150" s="90"/>
    </row>
    <row r="864151" spans="68:68" customFormat="1">
      <c r="BP864151" s="90"/>
    </row>
    <row r="864152" spans="68:68" customFormat="1">
      <c r="BP864152" s="90"/>
    </row>
    <row r="864153" spans="68:68" customFormat="1">
      <c r="BP864153" s="90"/>
    </row>
    <row r="864154" spans="68:68" customFormat="1">
      <c r="BP864154" s="90"/>
    </row>
    <row r="864155" spans="68:68" customFormat="1">
      <c r="BP864155" s="90"/>
    </row>
    <row r="864156" spans="68:68" customFormat="1">
      <c r="BP864156" s="90"/>
    </row>
    <row r="864157" spans="68:68" customFormat="1">
      <c r="BP864157" s="90"/>
    </row>
    <row r="864158" spans="68:68" customFormat="1">
      <c r="BP864158" s="90"/>
    </row>
    <row r="864159" spans="68:68" customFormat="1">
      <c r="BP864159" s="90"/>
    </row>
    <row r="864160" spans="68:68" customFormat="1">
      <c r="BP864160" s="90"/>
    </row>
    <row r="864161" spans="68:68" customFormat="1">
      <c r="BP864161" s="90"/>
    </row>
    <row r="864162" spans="68:68" customFormat="1">
      <c r="BP864162" s="90"/>
    </row>
    <row r="864163" spans="68:68" customFormat="1">
      <c r="BP864163" s="90"/>
    </row>
    <row r="864164" spans="68:68" customFormat="1">
      <c r="BP864164" s="90"/>
    </row>
    <row r="864165" spans="68:68" customFormat="1">
      <c r="BP864165" s="90"/>
    </row>
    <row r="864166" spans="68:68" customFormat="1">
      <c r="BP864166" s="90"/>
    </row>
    <row r="864167" spans="68:68" customFormat="1">
      <c r="BP864167" s="90"/>
    </row>
    <row r="864168" spans="68:68" customFormat="1">
      <c r="BP864168" s="90"/>
    </row>
    <row r="864169" spans="68:68" customFormat="1">
      <c r="BP864169" s="90"/>
    </row>
    <row r="864170" spans="68:68" customFormat="1">
      <c r="BP864170" s="90"/>
    </row>
    <row r="864171" spans="68:68" customFormat="1">
      <c r="BP864171" s="90"/>
    </row>
    <row r="864172" spans="68:68" customFormat="1">
      <c r="BP864172" s="90"/>
    </row>
    <row r="864173" spans="68:68" customFormat="1">
      <c r="BP864173" s="90"/>
    </row>
    <row r="864174" spans="68:68" customFormat="1">
      <c r="BP864174" s="90"/>
    </row>
    <row r="864175" spans="68:68" customFormat="1">
      <c r="BP864175" s="90"/>
    </row>
    <row r="864176" spans="68:68" customFormat="1">
      <c r="BP864176" s="90"/>
    </row>
    <row r="864177" spans="68:68" customFormat="1">
      <c r="BP864177" s="90"/>
    </row>
    <row r="864178" spans="68:68" customFormat="1">
      <c r="BP864178" s="90"/>
    </row>
    <row r="864179" spans="68:68" customFormat="1">
      <c r="BP864179" s="90"/>
    </row>
    <row r="864180" spans="68:68" customFormat="1">
      <c r="BP864180" s="90"/>
    </row>
    <row r="864181" spans="68:68" customFormat="1">
      <c r="BP864181" s="90"/>
    </row>
    <row r="864182" spans="68:68" customFormat="1">
      <c r="BP864182" s="90"/>
    </row>
    <row r="864183" spans="68:68" customFormat="1">
      <c r="BP864183" s="90"/>
    </row>
    <row r="864184" spans="68:68" customFormat="1">
      <c r="BP864184" s="90"/>
    </row>
    <row r="864185" spans="68:68" customFormat="1">
      <c r="BP864185" s="90"/>
    </row>
    <row r="864186" spans="68:68" customFormat="1">
      <c r="BP864186" s="90"/>
    </row>
    <row r="864187" spans="68:68" customFormat="1">
      <c r="BP864187" s="90"/>
    </row>
    <row r="864188" spans="68:68" customFormat="1">
      <c r="BP864188" s="90"/>
    </row>
    <row r="864189" spans="68:68" customFormat="1">
      <c r="BP864189" s="90"/>
    </row>
    <row r="864190" spans="68:68" customFormat="1">
      <c r="BP864190" s="90"/>
    </row>
    <row r="864191" spans="68:68" customFormat="1">
      <c r="BP864191" s="90"/>
    </row>
    <row r="864192" spans="68:68" customFormat="1">
      <c r="BP864192" s="90"/>
    </row>
    <row r="864193" spans="68:68" customFormat="1">
      <c r="BP864193" s="90"/>
    </row>
    <row r="864194" spans="68:68" customFormat="1">
      <c r="BP864194" s="90"/>
    </row>
    <row r="864195" spans="68:68" customFormat="1">
      <c r="BP864195" s="90"/>
    </row>
    <row r="864196" spans="68:68" customFormat="1">
      <c r="BP864196" s="90"/>
    </row>
    <row r="864197" spans="68:68" customFormat="1">
      <c r="BP864197" s="90"/>
    </row>
    <row r="864198" spans="68:68" customFormat="1">
      <c r="BP864198" s="90"/>
    </row>
    <row r="864199" spans="68:68" customFormat="1">
      <c r="BP864199" s="90"/>
    </row>
    <row r="864200" spans="68:68" customFormat="1">
      <c r="BP864200" s="90"/>
    </row>
    <row r="864201" spans="68:68" customFormat="1">
      <c r="BP864201" s="90"/>
    </row>
    <row r="864202" spans="68:68" customFormat="1">
      <c r="BP864202" s="90"/>
    </row>
    <row r="864203" spans="68:68" customFormat="1">
      <c r="BP864203" s="90"/>
    </row>
    <row r="864204" spans="68:68" customFormat="1">
      <c r="BP864204" s="90"/>
    </row>
    <row r="864205" spans="68:68" customFormat="1">
      <c r="BP864205" s="90"/>
    </row>
    <row r="864206" spans="68:68" customFormat="1">
      <c r="BP864206" s="90"/>
    </row>
    <row r="864207" spans="68:68" customFormat="1">
      <c r="BP864207" s="90"/>
    </row>
    <row r="864208" spans="68:68" customFormat="1">
      <c r="BP864208" s="90"/>
    </row>
    <row r="864209" spans="68:68" customFormat="1">
      <c r="BP864209" s="90"/>
    </row>
    <row r="864210" spans="68:68" customFormat="1">
      <c r="BP864210" s="90"/>
    </row>
    <row r="864211" spans="68:68" customFormat="1">
      <c r="BP864211" s="90"/>
    </row>
    <row r="864212" spans="68:68" customFormat="1">
      <c r="BP864212" s="90"/>
    </row>
    <row r="864213" spans="68:68" customFormat="1">
      <c r="BP864213" s="90"/>
    </row>
    <row r="864214" spans="68:68" customFormat="1">
      <c r="BP864214" s="90"/>
    </row>
    <row r="864215" spans="68:68" customFormat="1">
      <c r="BP864215" s="90"/>
    </row>
    <row r="864216" spans="68:68" customFormat="1">
      <c r="BP864216" s="90"/>
    </row>
    <row r="864217" spans="68:68" customFormat="1">
      <c r="BP864217" s="90"/>
    </row>
    <row r="864218" spans="68:68" customFormat="1">
      <c r="BP864218" s="90"/>
    </row>
    <row r="864219" spans="68:68" customFormat="1">
      <c r="BP864219" s="90"/>
    </row>
    <row r="864220" spans="68:68" customFormat="1">
      <c r="BP864220" s="90"/>
    </row>
    <row r="864221" spans="68:68" customFormat="1">
      <c r="BP864221" s="90"/>
    </row>
    <row r="864222" spans="68:68" customFormat="1">
      <c r="BP864222" s="90"/>
    </row>
    <row r="864223" spans="68:68" customFormat="1">
      <c r="BP864223" s="90"/>
    </row>
    <row r="864224" spans="68:68" customFormat="1">
      <c r="BP864224" s="90"/>
    </row>
    <row r="864225" spans="68:68" customFormat="1">
      <c r="BP864225" s="90"/>
    </row>
    <row r="864226" spans="68:68" customFormat="1">
      <c r="BP864226" s="90"/>
    </row>
    <row r="864227" spans="68:68" customFormat="1">
      <c r="BP864227" s="90"/>
    </row>
    <row r="864228" spans="68:68" customFormat="1">
      <c r="BP864228" s="90"/>
    </row>
    <row r="864229" spans="68:68" customFormat="1">
      <c r="BP864229" s="90"/>
    </row>
    <row r="864230" spans="68:68" customFormat="1">
      <c r="BP864230" s="90"/>
    </row>
    <row r="864231" spans="68:68" customFormat="1">
      <c r="BP864231" s="90"/>
    </row>
    <row r="864232" spans="68:68" customFormat="1">
      <c r="BP864232" s="90"/>
    </row>
    <row r="864233" spans="68:68" customFormat="1">
      <c r="BP864233" s="90"/>
    </row>
    <row r="864234" spans="68:68" customFormat="1">
      <c r="BP864234" s="90"/>
    </row>
    <row r="864235" spans="68:68" customFormat="1">
      <c r="BP864235" s="90"/>
    </row>
    <row r="864236" spans="68:68" customFormat="1">
      <c r="BP864236" s="90"/>
    </row>
    <row r="864237" spans="68:68" customFormat="1">
      <c r="BP864237" s="90"/>
    </row>
    <row r="864238" spans="68:68" customFormat="1">
      <c r="BP864238" s="90"/>
    </row>
    <row r="864239" spans="68:68" customFormat="1">
      <c r="BP864239" s="90"/>
    </row>
    <row r="864240" spans="68:68" customFormat="1">
      <c r="BP864240" s="90"/>
    </row>
    <row r="864241" spans="68:68" customFormat="1">
      <c r="BP864241" s="90"/>
    </row>
    <row r="864242" spans="68:68" customFormat="1">
      <c r="BP864242" s="90"/>
    </row>
    <row r="864243" spans="68:68" customFormat="1">
      <c r="BP864243" s="90"/>
    </row>
    <row r="864244" spans="68:68" customFormat="1">
      <c r="BP864244" s="90"/>
    </row>
    <row r="864245" spans="68:68" customFormat="1">
      <c r="BP864245" s="90"/>
    </row>
    <row r="864246" spans="68:68" customFormat="1">
      <c r="BP864246" s="90"/>
    </row>
    <row r="864247" spans="68:68" customFormat="1">
      <c r="BP864247" s="90"/>
    </row>
    <row r="864248" spans="68:68" customFormat="1">
      <c r="BP864248" s="90"/>
    </row>
    <row r="864249" spans="68:68" customFormat="1">
      <c r="BP864249" s="90"/>
    </row>
    <row r="864250" spans="68:68" customFormat="1">
      <c r="BP864250" s="90"/>
    </row>
    <row r="864251" spans="68:68" customFormat="1">
      <c r="BP864251" s="90"/>
    </row>
    <row r="864252" spans="68:68" customFormat="1">
      <c r="BP864252" s="90"/>
    </row>
    <row r="864253" spans="68:68" customFormat="1">
      <c r="BP864253" s="90"/>
    </row>
    <row r="864254" spans="68:68" customFormat="1">
      <c r="BP864254" s="90"/>
    </row>
    <row r="864255" spans="68:68" customFormat="1">
      <c r="BP864255" s="90"/>
    </row>
    <row r="864256" spans="68:68" customFormat="1">
      <c r="BP864256" s="90"/>
    </row>
    <row r="864257" spans="68:68" customFormat="1">
      <c r="BP864257" s="90"/>
    </row>
    <row r="864258" spans="68:68" customFormat="1">
      <c r="BP864258" s="90"/>
    </row>
    <row r="864259" spans="68:68" customFormat="1">
      <c r="BP864259" s="90"/>
    </row>
    <row r="864260" spans="68:68" customFormat="1">
      <c r="BP864260" s="90"/>
    </row>
    <row r="864261" spans="68:68" customFormat="1">
      <c r="BP864261" s="90"/>
    </row>
    <row r="864262" spans="68:68" customFormat="1">
      <c r="BP864262" s="90"/>
    </row>
    <row r="864263" spans="68:68" customFormat="1">
      <c r="BP864263" s="90"/>
    </row>
    <row r="864264" spans="68:68" customFormat="1">
      <c r="BP864264" s="90"/>
    </row>
    <row r="864265" spans="68:68" customFormat="1">
      <c r="BP864265" s="90"/>
    </row>
    <row r="864266" spans="68:68" customFormat="1">
      <c r="BP864266" s="90"/>
    </row>
    <row r="864267" spans="68:68" customFormat="1">
      <c r="BP864267" s="90"/>
    </row>
    <row r="864268" spans="68:68" customFormat="1">
      <c r="BP864268" s="90"/>
    </row>
    <row r="864269" spans="68:68" customFormat="1">
      <c r="BP864269" s="90"/>
    </row>
    <row r="864270" spans="68:68" customFormat="1">
      <c r="BP864270" s="90"/>
    </row>
    <row r="864271" spans="68:68" customFormat="1">
      <c r="BP864271" s="90"/>
    </row>
    <row r="864272" spans="68:68" customFormat="1">
      <c r="BP864272" s="90"/>
    </row>
    <row r="864273" spans="68:68" customFormat="1">
      <c r="BP864273" s="90"/>
    </row>
    <row r="864274" spans="68:68" customFormat="1">
      <c r="BP864274" s="90"/>
    </row>
    <row r="864275" spans="68:68" customFormat="1">
      <c r="BP864275" s="90"/>
    </row>
    <row r="864276" spans="68:68" customFormat="1">
      <c r="BP864276" s="90"/>
    </row>
    <row r="864277" spans="68:68" customFormat="1">
      <c r="BP864277" s="90"/>
    </row>
    <row r="864278" spans="68:68" customFormat="1">
      <c r="BP864278" s="90"/>
    </row>
    <row r="864279" spans="68:68" customFormat="1">
      <c r="BP864279" s="90"/>
    </row>
    <row r="864280" spans="68:68" customFormat="1">
      <c r="BP864280" s="90"/>
    </row>
    <row r="864281" spans="68:68" customFormat="1">
      <c r="BP864281" s="90"/>
    </row>
    <row r="864282" spans="68:68" customFormat="1">
      <c r="BP864282" s="90"/>
    </row>
    <row r="864283" spans="68:68" customFormat="1">
      <c r="BP864283" s="90"/>
    </row>
    <row r="864284" spans="68:68" customFormat="1">
      <c r="BP864284" s="90"/>
    </row>
    <row r="864285" spans="68:68" customFormat="1">
      <c r="BP864285" s="90"/>
    </row>
    <row r="864286" spans="68:68" customFormat="1">
      <c r="BP864286" s="90"/>
    </row>
    <row r="864287" spans="68:68" customFormat="1">
      <c r="BP864287" s="90"/>
    </row>
    <row r="864288" spans="68:68" customFormat="1">
      <c r="BP864288" s="90"/>
    </row>
    <row r="864289" spans="68:68" customFormat="1">
      <c r="BP864289" s="90"/>
    </row>
    <row r="864290" spans="68:68" customFormat="1">
      <c r="BP864290" s="90"/>
    </row>
    <row r="864291" spans="68:68" customFormat="1">
      <c r="BP864291" s="90"/>
    </row>
    <row r="864292" spans="68:68" customFormat="1">
      <c r="BP864292" s="90"/>
    </row>
    <row r="864293" spans="68:68" customFormat="1">
      <c r="BP864293" s="90"/>
    </row>
    <row r="864294" spans="68:68" customFormat="1">
      <c r="BP864294" s="90"/>
    </row>
    <row r="864295" spans="68:68" customFormat="1">
      <c r="BP864295" s="90"/>
    </row>
    <row r="864296" spans="68:68" customFormat="1">
      <c r="BP864296" s="90"/>
    </row>
    <row r="864297" spans="68:68" customFormat="1">
      <c r="BP864297" s="90"/>
    </row>
    <row r="864298" spans="68:68" customFormat="1">
      <c r="BP864298" s="90"/>
    </row>
    <row r="864299" spans="68:68" customFormat="1">
      <c r="BP864299" s="90"/>
    </row>
    <row r="864300" spans="68:68" customFormat="1">
      <c r="BP864300" s="90"/>
    </row>
    <row r="864301" spans="68:68" customFormat="1">
      <c r="BP864301" s="90"/>
    </row>
    <row r="864302" spans="68:68" customFormat="1">
      <c r="BP864302" s="90"/>
    </row>
    <row r="864303" spans="68:68" customFormat="1">
      <c r="BP864303" s="90"/>
    </row>
    <row r="864304" spans="68:68" customFormat="1">
      <c r="BP864304" s="90"/>
    </row>
    <row r="864305" spans="68:68" customFormat="1">
      <c r="BP864305" s="90"/>
    </row>
    <row r="864306" spans="68:68" customFormat="1">
      <c r="BP864306" s="90"/>
    </row>
    <row r="864307" spans="68:68" customFormat="1">
      <c r="BP864307" s="90"/>
    </row>
    <row r="864308" spans="68:68" customFormat="1">
      <c r="BP864308" s="90"/>
    </row>
    <row r="864309" spans="68:68" customFormat="1">
      <c r="BP864309" s="90"/>
    </row>
    <row r="864310" spans="68:68" customFormat="1">
      <c r="BP864310" s="90"/>
    </row>
    <row r="864311" spans="68:68" customFormat="1">
      <c r="BP864311" s="90"/>
    </row>
    <row r="864312" spans="68:68" customFormat="1">
      <c r="BP864312" s="90"/>
    </row>
    <row r="864313" spans="68:68" customFormat="1">
      <c r="BP864313" s="90"/>
    </row>
    <row r="864314" spans="68:68" customFormat="1">
      <c r="BP864314" s="90"/>
    </row>
    <row r="864315" spans="68:68" customFormat="1">
      <c r="BP864315" s="90"/>
    </row>
    <row r="864316" spans="68:68" customFormat="1">
      <c r="BP864316" s="90"/>
    </row>
    <row r="864317" spans="68:68" customFormat="1">
      <c r="BP864317" s="90"/>
    </row>
    <row r="864318" spans="68:68" customFormat="1">
      <c r="BP864318" s="90"/>
    </row>
    <row r="864319" spans="68:68" customFormat="1">
      <c r="BP864319" s="90"/>
    </row>
    <row r="864320" spans="68:68" customFormat="1">
      <c r="BP864320" s="90"/>
    </row>
    <row r="864321" spans="68:68" customFormat="1">
      <c r="BP864321" s="90"/>
    </row>
    <row r="864322" spans="68:68" customFormat="1">
      <c r="BP864322" s="90"/>
    </row>
    <row r="864323" spans="68:68" customFormat="1">
      <c r="BP864323" s="90"/>
    </row>
    <row r="864324" spans="68:68" customFormat="1">
      <c r="BP864324" s="90"/>
    </row>
    <row r="864325" spans="68:68" customFormat="1">
      <c r="BP864325" s="90"/>
    </row>
    <row r="864326" spans="68:68" customFormat="1">
      <c r="BP864326" s="90"/>
    </row>
    <row r="864327" spans="68:68" customFormat="1">
      <c r="BP864327" s="90"/>
    </row>
    <row r="864328" spans="68:68" customFormat="1">
      <c r="BP864328" s="90"/>
    </row>
    <row r="864329" spans="68:68" customFormat="1">
      <c r="BP864329" s="90"/>
    </row>
    <row r="864330" spans="68:68" customFormat="1">
      <c r="BP864330" s="90"/>
    </row>
    <row r="864331" spans="68:68" customFormat="1">
      <c r="BP864331" s="90"/>
    </row>
    <row r="864332" spans="68:68" customFormat="1">
      <c r="BP864332" s="90"/>
    </row>
    <row r="864333" spans="68:68" customFormat="1">
      <c r="BP864333" s="90"/>
    </row>
    <row r="864334" spans="68:68" customFormat="1">
      <c r="BP864334" s="90"/>
    </row>
    <row r="864335" spans="68:68" customFormat="1">
      <c r="BP864335" s="90"/>
    </row>
    <row r="864336" spans="68:68" customFormat="1">
      <c r="BP864336" s="90"/>
    </row>
    <row r="864337" spans="68:68" customFormat="1">
      <c r="BP864337" s="90"/>
    </row>
    <row r="864338" spans="68:68" customFormat="1">
      <c r="BP864338" s="90"/>
    </row>
    <row r="864339" spans="68:68" customFormat="1">
      <c r="BP864339" s="90"/>
    </row>
    <row r="864340" spans="68:68" customFormat="1">
      <c r="BP864340" s="90"/>
    </row>
    <row r="864341" spans="68:68" customFormat="1">
      <c r="BP864341" s="90"/>
    </row>
    <row r="864342" spans="68:68" customFormat="1">
      <c r="BP864342" s="90"/>
    </row>
    <row r="864343" spans="68:68" customFormat="1">
      <c r="BP864343" s="90"/>
    </row>
    <row r="864344" spans="68:68" customFormat="1">
      <c r="BP864344" s="90"/>
    </row>
    <row r="864345" spans="68:68" customFormat="1">
      <c r="BP864345" s="90"/>
    </row>
    <row r="864346" spans="68:68" customFormat="1">
      <c r="BP864346" s="90"/>
    </row>
    <row r="864347" spans="68:68" customFormat="1">
      <c r="BP864347" s="90"/>
    </row>
    <row r="864348" spans="68:68" customFormat="1">
      <c r="BP864348" s="90"/>
    </row>
    <row r="864349" spans="68:68" customFormat="1">
      <c r="BP864349" s="90"/>
    </row>
    <row r="864350" spans="68:68" customFormat="1">
      <c r="BP864350" s="90"/>
    </row>
    <row r="864351" spans="68:68" customFormat="1">
      <c r="BP864351" s="90"/>
    </row>
    <row r="864352" spans="68:68" customFormat="1">
      <c r="BP864352" s="90"/>
    </row>
    <row r="864353" spans="68:68" customFormat="1">
      <c r="BP864353" s="90"/>
    </row>
    <row r="864354" spans="68:68" customFormat="1">
      <c r="BP864354" s="90"/>
    </row>
    <row r="864355" spans="68:68" customFormat="1">
      <c r="BP864355" s="90"/>
    </row>
    <row r="864356" spans="68:68" customFormat="1">
      <c r="BP864356" s="90"/>
    </row>
    <row r="864357" spans="68:68" customFormat="1">
      <c r="BP864357" s="90"/>
    </row>
    <row r="864358" spans="68:68" customFormat="1">
      <c r="BP864358" s="90"/>
    </row>
    <row r="864359" spans="68:68" customFormat="1">
      <c r="BP864359" s="90"/>
    </row>
    <row r="864360" spans="68:68" customFormat="1">
      <c r="BP864360" s="90"/>
    </row>
    <row r="864361" spans="68:68" customFormat="1">
      <c r="BP864361" s="90"/>
    </row>
    <row r="864362" spans="68:68" customFormat="1">
      <c r="BP864362" s="90"/>
    </row>
    <row r="864363" spans="68:68" customFormat="1">
      <c r="BP864363" s="90"/>
    </row>
    <row r="864364" spans="68:68" customFormat="1">
      <c r="BP864364" s="90"/>
    </row>
    <row r="864365" spans="68:68" customFormat="1">
      <c r="BP864365" s="90"/>
    </row>
    <row r="864366" spans="68:68" customFormat="1">
      <c r="BP864366" s="90"/>
    </row>
    <row r="864367" spans="68:68" customFormat="1">
      <c r="BP864367" s="90"/>
    </row>
    <row r="864368" spans="68:68" customFormat="1">
      <c r="BP864368" s="90"/>
    </row>
    <row r="864369" spans="68:68" customFormat="1">
      <c r="BP864369" s="90"/>
    </row>
    <row r="864370" spans="68:68" customFormat="1">
      <c r="BP864370" s="90"/>
    </row>
    <row r="864371" spans="68:68" customFormat="1">
      <c r="BP864371" s="90"/>
    </row>
    <row r="864372" spans="68:68" customFormat="1">
      <c r="BP864372" s="90"/>
    </row>
    <row r="864373" spans="68:68" customFormat="1">
      <c r="BP864373" s="90"/>
    </row>
    <row r="864374" spans="68:68" customFormat="1">
      <c r="BP864374" s="90"/>
    </row>
    <row r="864375" spans="68:68" customFormat="1">
      <c r="BP864375" s="90"/>
    </row>
    <row r="864376" spans="68:68" customFormat="1">
      <c r="BP864376" s="90"/>
    </row>
    <row r="864377" spans="68:68" customFormat="1">
      <c r="BP864377" s="90"/>
    </row>
    <row r="864378" spans="68:68" customFormat="1">
      <c r="BP864378" s="90"/>
    </row>
    <row r="864379" spans="68:68" customFormat="1">
      <c r="BP864379" s="90"/>
    </row>
    <row r="864380" spans="68:68" customFormat="1">
      <c r="BP864380" s="90"/>
    </row>
    <row r="864381" spans="68:68" customFormat="1">
      <c r="BP864381" s="90"/>
    </row>
    <row r="864382" spans="68:68" customFormat="1">
      <c r="BP864382" s="90"/>
    </row>
    <row r="864383" spans="68:68" customFormat="1">
      <c r="BP864383" s="90"/>
    </row>
    <row r="864384" spans="68:68" customFormat="1">
      <c r="BP864384" s="90"/>
    </row>
    <row r="864385" spans="68:68" customFormat="1">
      <c r="BP864385" s="90"/>
    </row>
    <row r="864386" spans="68:68" customFormat="1">
      <c r="BP864386" s="90"/>
    </row>
    <row r="864387" spans="68:68" customFormat="1">
      <c r="BP864387" s="90"/>
    </row>
    <row r="864388" spans="68:68" customFormat="1">
      <c r="BP864388" s="90"/>
    </row>
    <row r="864389" spans="68:68" customFormat="1">
      <c r="BP864389" s="90"/>
    </row>
    <row r="864390" spans="68:68" customFormat="1">
      <c r="BP864390" s="90"/>
    </row>
    <row r="864391" spans="68:68" customFormat="1">
      <c r="BP864391" s="90"/>
    </row>
    <row r="864392" spans="68:68" customFormat="1">
      <c r="BP864392" s="90"/>
    </row>
    <row r="864393" spans="68:68" customFormat="1">
      <c r="BP864393" s="90"/>
    </row>
    <row r="864394" spans="68:68" customFormat="1">
      <c r="BP864394" s="90"/>
    </row>
    <row r="864395" spans="68:68" customFormat="1">
      <c r="BP864395" s="90"/>
    </row>
    <row r="864396" spans="68:68" customFormat="1">
      <c r="BP864396" s="90"/>
    </row>
    <row r="864397" spans="68:68" customFormat="1">
      <c r="BP864397" s="90"/>
    </row>
    <row r="864398" spans="68:68" customFormat="1">
      <c r="BP864398" s="90"/>
    </row>
    <row r="864399" spans="68:68" customFormat="1">
      <c r="BP864399" s="90"/>
    </row>
    <row r="864400" spans="68:68" customFormat="1">
      <c r="BP864400" s="90"/>
    </row>
    <row r="864401" spans="68:68" customFormat="1">
      <c r="BP864401" s="90"/>
    </row>
    <row r="864402" spans="68:68" customFormat="1">
      <c r="BP864402" s="90"/>
    </row>
    <row r="864403" spans="68:68" customFormat="1">
      <c r="BP864403" s="90"/>
    </row>
    <row r="864404" spans="68:68" customFormat="1">
      <c r="BP864404" s="90"/>
    </row>
    <row r="864405" spans="68:68" customFormat="1">
      <c r="BP864405" s="90"/>
    </row>
    <row r="864406" spans="68:68" customFormat="1">
      <c r="BP864406" s="90"/>
    </row>
    <row r="864407" spans="68:68" customFormat="1">
      <c r="BP864407" s="90"/>
    </row>
    <row r="864408" spans="68:68" customFormat="1">
      <c r="BP864408" s="90"/>
    </row>
    <row r="864409" spans="68:68" customFormat="1">
      <c r="BP864409" s="90"/>
    </row>
    <row r="864410" spans="68:68" customFormat="1">
      <c r="BP864410" s="90"/>
    </row>
    <row r="864411" spans="68:68" customFormat="1">
      <c r="BP864411" s="90"/>
    </row>
    <row r="864412" spans="68:68" customFormat="1">
      <c r="BP864412" s="90"/>
    </row>
    <row r="864413" spans="68:68" customFormat="1">
      <c r="BP864413" s="90"/>
    </row>
    <row r="864414" spans="68:68" customFormat="1">
      <c r="BP864414" s="90"/>
    </row>
    <row r="864415" spans="68:68" customFormat="1">
      <c r="BP864415" s="90"/>
    </row>
    <row r="864416" spans="68:68" customFormat="1">
      <c r="BP864416" s="90"/>
    </row>
    <row r="864417" spans="68:68" customFormat="1">
      <c r="BP864417" s="90"/>
    </row>
    <row r="864418" spans="68:68" customFormat="1">
      <c r="BP864418" s="90"/>
    </row>
    <row r="864419" spans="68:68" customFormat="1">
      <c r="BP864419" s="90"/>
    </row>
    <row r="864420" spans="68:68" customFormat="1">
      <c r="BP864420" s="90"/>
    </row>
    <row r="864421" spans="68:68" customFormat="1">
      <c r="BP864421" s="90"/>
    </row>
    <row r="864422" spans="68:68" customFormat="1">
      <c r="BP864422" s="90"/>
    </row>
    <row r="864423" spans="68:68" customFormat="1">
      <c r="BP864423" s="90"/>
    </row>
    <row r="864424" spans="68:68" customFormat="1">
      <c r="BP864424" s="90"/>
    </row>
    <row r="864425" spans="68:68" customFormat="1">
      <c r="BP864425" s="90"/>
    </row>
    <row r="864426" spans="68:68" customFormat="1">
      <c r="BP864426" s="90"/>
    </row>
    <row r="864427" spans="68:68" customFormat="1">
      <c r="BP864427" s="90"/>
    </row>
    <row r="864428" spans="68:68" customFormat="1">
      <c r="BP864428" s="90"/>
    </row>
    <row r="864429" spans="68:68" customFormat="1">
      <c r="BP864429" s="90"/>
    </row>
    <row r="864430" spans="68:68" customFormat="1">
      <c r="BP864430" s="90"/>
    </row>
    <row r="864431" spans="68:68" customFormat="1">
      <c r="BP864431" s="90"/>
    </row>
    <row r="864432" spans="68:68" customFormat="1">
      <c r="BP864432" s="90"/>
    </row>
    <row r="864433" spans="68:68" customFormat="1">
      <c r="BP864433" s="90"/>
    </row>
    <row r="864434" spans="68:68" customFormat="1">
      <c r="BP864434" s="90"/>
    </row>
    <row r="864435" spans="68:68" customFormat="1">
      <c r="BP864435" s="90"/>
    </row>
    <row r="864436" spans="68:68" customFormat="1">
      <c r="BP864436" s="90"/>
    </row>
    <row r="864437" spans="68:68" customFormat="1">
      <c r="BP864437" s="90"/>
    </row>
    <row r="864438" spans="68:68" customFormat="1">
      <c r="BP864438" s="90"/>
    </row>
    <row r="864439" spans="68:68" customFormat="1">
      <c r="BP864439" s="90"/>
    </row>
    <row r="864440" spans="68:68" customFormat="1">
      <c r="BP864440" s="90"/>
    </row>
    <row r="864441" spans="68:68" customFormat="1">
      <c r="BP864441" s="90"/>
    </row>
    <row r="864442" spans="68:68" customFormat="1">
      <c r="BP864442" s="90"/>
    </row>
    <row r="864443" spans="68:68" customFormat="1">
      <c r="BP864443" s="90"/>
    </row>
    <row r="864444" spans="68:68" customFormat="1">
      <c r="BP864444" s="90"/>
    </row>
    <row r="864445" spans="68:68" customFormat="1">
      <c r="BP864445" s="90"/>
    </row>
    <row r="864446" spans="68:68" customFormat="1">
      <c r="BP864446" s="90"/>
    </row>
    <row r="864447" spans="68:68" customFormat="1">
      <c r="BP864447" s="90"/>
    </row>
    <row r="864448" spans="68:68" customFormat="1">
      <c r="BP864448" s="90"/>
    </row>
    <row r="864449" spans="68:68" customFormat="1">
      <c r="BP864449" s="90"/>
    </row>
    <row r="864450" spans="68:68" customFormat="1">
      <c r="BP864450" s="90"/>
    </row>
    <row r="864451" spans="68:68" customFormat="1">
      <c r="BP864451" s="90"/>
    </row>
    <row r="864452" spans="68:68" customFormat="1">
      <c r="BP864452" s="90"/>
    </row>
    <row r="864453" spans="68:68" customFormat="1">
      <c r="BP864453" s="90"/>
    </row>
    <row r="864454" spans="68:68" customFormat="1">
      <c r="BP864454" s="90"/>
    </row>
    <row r="864455" spans="68:68" customFormat="1">
      <c r="BP864455" s="90"/>
    </row>
    <row r="864456" spans="68:68" customFormat="1">
      <c r="BP864456" s="90"/>
    </row>
    <row r="864457" spans="68:68" customFormat="1">
      <c r="BP864457" s="90"/>
    </row>
    <row r="864458" spans="68:68" customFormat="1">
      <c r="BP864458" s="90"/>
    </row>
    <row r="864459" spans="68:68" customFormat="1">
      <c r="BP864459" s="90"/>
    </row>
    <row r="864460" spans="68:68" customFormat="1">
      <c r="BP864460" s="90"/>
    </row>
    <row r="864461" spans="68:68" customFormat="1">
      <c r="BP864461" s="90"/>
    </row>
    <row r="864462" spans="68:68" customFormat="1">
      <c r="BP864462" s="90"/>
    </row>
    <row r="864463" spans="68:68" customFormat="1">
      <c r="BP864463" s="90"/>
    </row>
    <row r="864464" spans="68:68" customFormat="1">
      <c r="BP864464" s="90"/>
    </row>
    <row r="864465" spans="68:68" customFormat="1">
      <c r="BP864465" s="90"/>
    </row>
    <row r="864466" spans="68:68" customFormat="1">
      <c r="BP864466" s="90"/>
    </row>
    <row r="864467" spans="68:68" customFormat="1">
      <c r="BP864467" s="90"/>
    </row>
    <row r="864468" spans="68:68" customFormat="1">
      <c r="BP864468" s="90"/>
    </row>
    <row r="864469" spans="68:68" customFormat="1">
      <c r="BP864469" s="90"/>
    </row>
    <row r="864470" spans="68:68" customFormat="1">
      <c r="BP864470" s="90"/>
    </row>
    <row r="864471" spans="68:68" customFormat="1">
      <c r="BP864471" s="90"/>
    </row>
    <row r="864472" spans="68:68" customFormat="1">
      <c r="BP864472" s="90"/>
    </row>
    <row r="864473" spans="68:68" customFormat="1">
      <c r="BP864473" s="90"/>
    </row>
    <row r="864474" spans="68:68" customFormat="1">
      <c r="BP864474" s="90"/>
    </row>
    <row r="864475" spans="68:68" customFormat="1">
      <c r="BP864475" s="90"/>
    </row>
    <row r="864476" spans="68:68" customFormat="1">
      <c r="BP864476" s="90"/>
    </row>
    <row r="864477" spans="68:68" customFormat="1">
      <c r="BP864477" s="90"/>
    </row>
    <row r="864478" spans="68:68" customFormat="1">
      <c r="BP864478" s="90"/>
    </row>
    <row r="864479" spans="68:68" customFormat="1">
      <c r="BP864479" s="90"/>
    </row>
    <row r="864480" spans="68:68" customFormat="1">
      <c r="BP864480" s="90"/>
    </row>
    <row r="864481" spans="68:68" customFormat="1">
      <c r="BP864481" s="90"/>
    </row>
    <row r="864482" spans="68:68" customFormat="1">
      <c r="BP864482" s="90"/>
    </row>
    <row r="864483" spans="68:68" customFormat="1">
      <c r="BP864483" s="90"/>
    </row>
    <row r="864484" spans="68:68" customFormat="1">
      <c r="BP864484" s="90"/>
    </row>
    <row r="864485" spans="68:68" customFormat="1">
      <c r="BP864485" s="90"/>
    </row>
    <row r="864486" spans="68:68" customFormat="1">
      <c r="BP864486" s="90"/>
    </row>
    <row r="864487" spans="68:68" customFormat="1">
      <c r="BP864487" s="90"/>
    </row>
    <row r="864488" spans="68:68" customFormat="1">
      <c r="BP864488" s="90"/>
    </row>
    <row r="864489" spans="68:68" customFormat="1">
      <c r="BP864489" s="90"/>
    </row>
    <row r="864490" spans="68:68" customFormat="1">
      <c r="BP864490" s="90"/>
    </row>
    <row r="864491" spans="68:68" customFormat="1">
      <c r="BP864491" s="90"/>
    </row>
    <row r="864492" spans="68:68" customFormat="1">
      <c r="BP864492" s="90"/>
    </row>
    <row r="864493" spans="68:68" customFormat="1">
      <c r="BP864493" s="90"/>
    </row>
    <row r="864494" spans="68:68" customFormat="1">
      <c r="BP864494" s="90"/>
    </row>
    <row r="864495" spans="68:68" customFormat="1">
      <c r="BP864495" s="90"/>
    </row>
    <row r="864496" spans="68:68" customFormat="1">
      <c r="BP864496" s="90"/>
    </row>
    <row r="864497" spans="68:68" customFormat="1">
      <c r="BP864497" s="90"/>
    </row>
    <row r="864498" spans="68:68" customFormat="1">
      <c r="BP864498" s="90"/>
    </row>
    <row r="864499" spans="68:68" customFormat="1">
      <c r="BP864499" s="90"/>
    </row>
    <row r="864500" spans="68:68" customFormat="1">
      <c r="BP864500" s="90"/>
    </row>
    <row r="864501" spans="68:68" customFormat="1">
      <c r="BP864501" s="90"/>
    </row>
    <row r="864502" spans="68:68" customFormat="1">
      <c r="BP864502" s="90"/>
    </row>
    <row r="864503" spans="68:68" customFormat="1">
      <c r="BP864503" s="90"/>
    </row>
    <row r="864504" spans="68:68" customFormat="1">
      <c r="BP864504" s="90"/>
    </row>
    <row r="864505" spans="68:68" customFormat="1">
      <c r="BP864505" s="90"/>
    </row>
    <row r="864506" spans="68:68" customFormat="1">
      <c r="BP864506" s="90"/>
    </row>
    <row r="864507" spans="68:68" customFormat="1">
      <c r="BP864507" s="90"/>
    </row>
    <row r="864508" spans="68:68" customFormat="1">
      <c r="BP864508" s="90"/>
    </row>
    <row r="864509" spans="68:68" customFormat="1">
      <c r="BP864509" s="90"/>
    </row>
    <row r="864510" spans="68:68" customFormat="1">
      <c r="BP864510" s="90"/>
    </row>
    <row r="864511" spans="68:68" customFormat="1">
      <c r="BP864511" s="90"/>
    </row>
    <row r="864512" spans="68:68" customFormat="1">
      <c r="BP864512" s="90"/>
    </row>
    <row r="864513" spans="68:68" customFormat="1">
      <c r="BP864513" s="90"/>
    </row>
    <row r="864514" spans="68:68" customFormat="1">
      <c r="BP864514" s="90"/>
    </row>
    <row r="864515" spans="68:68" customFormat="1">
      <c r="BP864515" s="90"/>
    </row>
    <row r="864516" spans="68:68" customFormat="1">
      <c r="BP864516" s="90"/>
    </row>
    <row r="864517" spans="68:68" customFormat="1">
      <c r="BP864517" s="90"/>
    </row>
    <row r="864518" spans="68:68" customFormat="1">
      <c r="BP864518" s="90"/>
    </row>
    <row r="864519" spans="68:68" customFormat="1">
      <c r="BP864519" s="90"/>
    </row>
    <row r="864520" spans="68:68" customFormat="1">
      <c r="BP864520" s="90"/>
    </row>
    <row r="864521" spans="68:68" customFormat="1">
      <c r="BP864521" s="90"/>
    </row>
    <row r="864522" spans="68:68" customFormat="1">
      <c r="BP864522" s="90"/>
    </row>
    <row r="864523" spans="68:68" customFormat="1">
      <c r="BP864523" s="90"/>
    </row>
    <row r="864524" spans="68:68" customFormat="1">
      <c r="BP864524" s="90"/>
    </row>
    <row r="864525" spans="68:68" customFormat="1">
      <c r="BP864525" s="90"/>
    </row>
    <row r="864526" spans="68:68" customFormat="1">
      <c r="BP864526" s="90"/>
    </row>
    <row r="864527" spans="68:68" customFormat="1">
      <c r="BP864527" s="90"/>
    </row>
    <row r="864528" spans="68:68" customFormat="1">
      <c r="BP864528" s="90"/>
    </row>
    <row r="864529" spans="68:68" customFormat="1">
      <c r="BP864529" s="90"/>
    </row>
    <row r="864530" spans="68:68" customFormat="1">
      <c r="BP864530" s="90"/>
    </row>
    <row r="864531" spans="68:68" customFormat="1">
      <c r="BP864531" s="90"/>
    </row>
    <row r="864532" spans="68:68" customFormat="1">
      <c r="BP864532" s="90"/>
    </row>
    <row r="864533" spans="68:68" customFormat="1">
      <c r="BP864533" s="90"/>
    </row>
    <row r="864534" spans="68:68" customFormat="1">
      <c r="BP864534" s="90"/>
    </row>
    <row r="864535" spans="68:68" customFormat="1">
      <c r="BP864535" s="90"/>
    </row>
    <row r="864536" spans="68:68" customFormat="1">
      <c r="BP864536" s="90"/>
    </row>
    <row r="864537" spans="68:68" customFormat="1">
      <c r="BP864537" s="90"/>
    </row>
    <row r="864538" spans="68:68" customFormat="1">
      <c r="BP864538" s="90"/>
    </row>
    <row r="864539" spans="68:68" customFormat="1">
      <c r="BP864539" s="90"/>
    </row>
    <row r="864540" spans="68:68" customFormat="1">
      <c r="BP864540" s="90"/>
    </row>
    <row r="864541" spans="68:68" customFormat="1">
      <c r="BP864541" s="90"/>
    </row>
    <row r="864542" spans="68:68" customFormat="1">
      <c r="BP864542" s="90"/>
    </row>
    <row r="864543" spans="68:68" customFormat="1">
      <c r="BP864543" s="90"/>
    </row>
    <row r="864544" spans="68:68" customFormat="1">
      <c r="BP864544" s="90"/>
    </row>
    <row r="864545" spans="68:68" customFormat="1">
      <c r="BP864545" s="90"/>
    </row>
    <row r="864546" spans="68:68" customFormat="1">
      <c r="BP864546" s="90"/>
    </row>
    <row r="864547" spans="68:68" customFormat="1">
      <c r="BP864547" s="90"/>
    </row>
    <row r="864548" spans="68:68" customFormat="1">
      <c r="BP864548" s="90"/>
    </row>
    <row r="864549" spans="68:68" customFormat="1">
      <c r="BP864549" s="90"/>
    </row>
    <row r="864550" spans="68:68" customFormat="1">
      <c r="BP864550" s="90"/>
    </row>
    <row r="864551" spans="68:68" customFormat="1">
      <c r="BP864551" s="90"/>
    </row>
    <row r="864552" spans="68:68" customFormat="1">
      <c r="BP864552" s="90"/>
    </row>
    <row r="864553" spans="68:68" customFormat="1">
      <c r="BP864553" s="90"/>
    </row>
    <row r="864554" spans="68:68" customFormat="1">
      <c r="BP864554" s="90"/>
    </row>
    <row r="864555" spans="68:68" customFormat="1">
      <c r="BP864555" s="90"/>
    </row>
    <row r="864556" spans="68:68" customFormat="1">
      <c r="BP864556" s="90"/>
    </row>
    <row r="864557" spans="68:68" customFormat="1">
      <c r="BP864557" s="90"/>
    </row>
    <row r="864558" spans="68:68" customFormat="1">
      <c r="BP864558" s="90"/>
    </row>
    <row r="864559" spans="68:68" customFormat="1">
      <c r="BP864559" s="90"/>
    </row>
    <row r="864560" spans="68:68" customFormat="1">
      <c r="BP864560" s="90"/>
    </row>
    <row r="864561" spans="68:68" customFormat="1">
      <c r="BP864561" s="90"/>
    </row>
    <row r="864562" spans="68:68" customFormat="1">
      <c r="BP864562" s="90"/>
    </row>
    <row r="864563" spans="68:68" customFormat="1">
      <c r="BP864563" s="90"/>
    </row>
    <row r="864564" spans="68:68" customFormat="1">
      <c r="BP864564" s="90"/>
    </row>
    <row r="864565" spans="68:68" customFormat="1">
      <c r="BP864565" s="90"/>
    </row>
    <row r="864566" spans="68:68" customFormat="1">
      <c r="BP864566" s="90"/>
    </row>
    <row r="864567" spans="68:68" customFormat="1">
      <c r="BP864567" s="90"/>
    </row>
    <row r="864568" spans="68:68" customFormat="1">
      <c r="BP864568" s="90"/>
    </row>
    <row r="864569" spans="68:68" customFormat="1">
      <c r="BP864569" s="90"/>
    </row>
    <row r="864570" spans="68:68" customFormat="1">
      <c r="BP864570" s="90"/>
    </row>
    <row r="864571" spans="68:68" customFormat="1">
      <c r="BP864571" s="90"/>
    </row>
    <row r="864572" spans="68:68" customFormat="1">
      <c r="BP864572" s="90"/>
    </row>
    <row r="864573" spans="68:68" customFormat="1">
      <c r="BP864573" s="90"/>
    </row>
    <row r="864574" spans="68:68" customFormat="1">
      <c r="BP864574" s="90"/>
    </row>
    <row r="864575" spans="68:68" customFormat="1">
      <c r="BP864575" s="90"/>
    </row>
    <row r="864576" spans="68:68" customFormat="1">
      <c r="BP864576" s="90"/>
    </row>
    <row r="864577" spans="68:68" customFormat="1">
      <c r="BP864577" s="90"/>
    </row>
    <row r="864578" spans="68:68" customFormat="1">
      <c r="BP864578" s="90"/>
    </row>
    <row r="864579" spans="68:68" customFormat="1">
      <c r="BP864579" s="90"/>
    </row>
    <row r="864580" spans="68:68" customFormat="1">
      <c r="BP864580" s="90"/>
    </row>
    <row r="864581" spans="68:68" customFormat="1">
      <c r="BP864581" s="90"/>
    </row>
    <row r="864582" spans="68:68" customFormat="1">
      <c r="BP864582" s="90"/>
    </row>
    <row r="864583" spans="68:68" customFormat="1">
      <c r="BP864583" s="90"/>
    </row>
    <row r="864584" spans="68:68" customFormat="1">
      <c r="BP864584" s="90"/>
    </row>
    <row r="864585" spans="68:68" customFormat="1">
      <c r="BP864585" s="90"/>
    </row>
    <row r="864586" spans="68:68" customFormat="1">
      <c r="BP864586" s="90"/>
    </row>
    <row r="864587" spans="68:68" customFormat="1">
      <c r="BP864587" s="90"/>
    </row>
    <row r="864588" spans="68:68" customFormat="1">
      <c r="BP864588" s="90"/>
    </row>
    <row r="864589" spans="68:68" customFormat="1">
      <c r="BP864589" s="90"/>
    </row>
    <row r="864590" spans="68:68" customFormat="1">
      <c r="BP864590" s="90"/>
    </row>
    <row r="864591" spans="68:68" customFormat="1">
      <c r="BP864591" s="90"/>
    </row>
    <row r="864592" spans="68:68" customFormat="1">
      <c r="BP864592" s="90"/>
    </row>
    <row r="864593" spans="68:68" customFormat="1">
      <c r="BP864593" s="90"/>
    </row>
    <row r="864594" spans="68:68" customFormat="1">
      <c r="BP864594" s="90"/>
    </row>
    <row r="864595" spans="68:68" customFormat="1">
      <c r="BP864595" s="90"/>
    </row>
    <row r="864596" spans="68:68" customFormat="1">
      <c r="BP864596" s="90"/>
    </row>
    <row r="864597" spans="68:68" customFormat="1">
      <c r="BP864597" s="90"/>
    </row>
    <row r="864598" spans="68:68" customFormat="1">
      <c r="BP864598" s="90"/>
    </row>
    <row r="864599" spans="68:68" customFormat="1">
      <c r="BP864599" s="90"/>
    </row>
    <row r="864600" spans="68:68" customFormat="1">
      <c r="BP864600" s="90"/>
    </row>
    <row r="864601" spans="68:68" customFormat="1">
      <c r="BP864601" s="90"/>
    </row>
    <row r="864602" spans="68:68" customFormat="1">
      <c r="BP864602" s="90"/>
    </row>
    <row r="864603" spans="68:68" customFormat="1">
      <c r="BP864603" s="90"/>
    </row>
    <row r="864604" spans="68:68" customFormat="1">
      <c r="BP864604" s="90"/>
    </row>
    <row r="864605" spans="68:68" customFormat="1">
      <c r="BP864605" s="90"/>
    </row>
    <row r="864606" spans="68:68" customFormat="1">
      <c r="BP864606" s="90"/>
    </row>
    <row r="864607" spans="68:68" customFormat="1">
      <c r="BP864607" s="90"/>
    </row>
    <row r="864608" spans="68:68" customFormat="1">
      <c r="BP864608" s="90"/>
    </row>
    <row r="864609" spans="68:68" customFormat="1">
      <c r="BP864609" s="90"/>
    </row>
    <row r="864610" spans="68:68" customFormat="1">
      <c r="BP864610" s="90"/>
    </row>
    <row r="864611" spans="68:68" customFormat="1">
      <c r="BP864611" s="90"/>
    </row>
    <row r="864612" spans="68:68" customFormat="1">
      <c r="BP864612" s="90"/>
    </row>
    <row r="864613" spans="68:68" customFormat="1">
      <c r="BP864613" s="90"/>
    </row>
    <row r="864614" spans="68:68" customFormat="1">
      <c r="BP864614" s="90"/>
    </row>
    <row r="864615" spans="68:68" customFormat="1">
      <c r="BP864615" s="90"/>
    </row>
    <row r="864616" spans="68:68" customFormat="1">
      <c r="BP864616" s="90"/>
    </row>
    <row r="864617" spans="68:68" customFormat="1">
      <c r="BP864617" s="90"/>
    </row>
    <row r="864618" spans="68:68" customFormat="1">
      <c r="BP864618" s="90"/>
    </row>
    <row r="864619" spans="68:68" customFormat="1">
      <c r="BP864619" s="90"/>
    </row>
    <row r="864620" spans="68:68" customFormat="1">
      <c r="BP864620" s="90"/>
    </row>
    <row r="864621" spans="68:68" customFormat="1">
      <c r="BP864621" s="90"/>
    </row>
    <row r="864622" spans="68:68" customFormat="1">
      <c r="BP864622" s="90"/>
    </row>
    <row r="864623" spans="68:68" customFormat="1">
      <c r="BP864623" s="90"/>
    </row>
    <row r="864624" spans="68:68" customFormat="1">
      <c r="BP864624" s="90"/>
    </row>
    <row r="864625" spans="68:68" customFormat="1">
      <c r="BP864625" s="90"/>
    </row>
    <row r="864626" spans="68:68" customFormat="1">
      <c r="BP864626" s="90"/>
    </row>
    <row r="864627" spans="68:68" customFormat="1">
      <c r="BP864627" s="90"/>
    </row>
    <row r="864628" spans="68:68" customFormat="1">
      <c r="BP864628" s="90"/>
    </row>
    <row r="864629" spans="68:68" customFormat="1">
      <c r="BP864629" s="90"/>
    </row>
    <row r="864630" spans="68:68" customFormat="1">
      <c r="BP864630" s="90"/>
    </row>
    <row r="864631" spans="68:68" customFormat="1">
      <c r="BP864631" s="90"/>
    </row>
    <row r="864632" spans="68:68" customFormat="1">
      <c r="BP864632" s="90"/>
    </row>
    <row r="864633" spans="68:68" customFormat="1">
      <c r="BP864633" s="90"/>
    </row>
    <row r="864634" spans="68:68" customFormat="1">
      <c r="BP864634" s="90"/>
    </row>
    <row r="864635" spans="68:68" customFormat="1">
      <c r="BP864635" s="90"/>
    </row>
    <row r="864636" spans="68:68" customFormat="1">
      <c r="BP864636" s="90"/>
    </row>
    <row r="864637" spans="68:68" customFormat="1">
      <c r="BP864637" s="90"/>
    </row>
    <row r="864638" spans="68:68" customFormat="1">
      <c r="BP864638" s="90"/>
    </row>
    <row r="864639" spans="68:68" customFormat="1">
      <c r="BP864639" s="90"/>
    </row>
    <row r="864640" spans="68:68" customFormat="1">
      <c r="BP864640" s="90"/>
    </row>
    <row r="864641" spans="68:68" customFormat="1">
      <c r="BP864641" s="90"/>
    </row>
    <row r="864642" spans="68:68" customFormat="1">
      <c r="BP864642" s="90"/>
    </row>
    <row r="864643" spans="68:68" customFormat="1">
      <c r="BP864643" s="90"/>
    </row>
    <row r="864644" spans="68:68" customFormat="1">
      <c r="BP864644" s="90"/>
    </row>
    <row r="864645" spans="68:68" customFormat="1">
      <c r="BP864645" s="90"/>
    </row>
    <row r="864646" spans="68:68" customFormat="1">
      <c r="BP864646" s="90"/>
    </row>
    <row r="864647" spans="68:68" customFormat="1">
      <c r="BP864647" s="90"/>
    </row>
    <row r="864648" spans="68:68" customFormat="1">
      <c r="BP864648" s="90"/>
    </row>
    <row r="864649" spans="68:68" customFormat="1">
      <c r="BP864649" s="90"/>
    </row>
    <row r="864650" spans="68:68" customFormat="1">
      <c r="BP864650" s="90"/>
    </row>
    <row r="864651" spans="68:68" customFormat="1">
      <c r="BP864651" s="90"/>
    </row>
    <row r="864652" spans="68:68" customFormat="1">
      <c r="BP864652" s="90"/>
    </row>
    <row r="864653" spans="68:68" customFormat="1">
      <c r="BP864653" s="90"/>
    </row>
    <row r="864654" spans="68:68" customFormat="1">
      <c r="BP864654" s="90"/>
    </row>
    <row r="864655" spans="68:68" customFormat="1">
      <c r="BP864655" s="90"/>
    </row>
    <row r="864656" spans="68:68" customFormat="1">
      <c r="BP864656" s="90"/>
    </row>
    <row r="864657" spans="68:68" customFormat="1">
      <c r="BP864657" s="90"/>
    </row>
    <row r="864658" spans="68:68" customFormat="1">
      <c r="BP864658" s="90"/>
    </row>
    <row r="864659" spans="68:68" customFormat="1">
      <c r="BP864659" s="90"/>
    </row>
    <row r="864660" spans="68:68" customFormat="1">
      <c r="BP864660" s="90"/>
    </row>
    <row r="864661" spans="68:68" customFormat="1">
      <c r="BP864661" s="90"/>
    </row>
    <row r="864662" spans="68:68" customFormat="1">
      <c r="BP864662" s="90"/>
    </row>
    <row r="864663" spans="68:68" customFormat="1">
      <c r="BP864663" s="90"/>
    </row>
    <row r="864664" spans="68:68" customFormat="1">
      <c r="BP864664" s="90"/>
    </row>
    <row r="864665" spans="68:68" customFormat="1">
      <c r="BP864665" s="90"/>
    </row>
    <row r="864666" spans="68:68" customFormat="1">
      <c r="BP864666" s="90"/>
    </row>
    <row r="864667" spans="68:68" customFormat="1">
      <c r="BP864667" s="90"/>
    </row>
    <row r="864668" spans="68:68" customFormat="1">
      <c r="BP864668" s="90"/>
    </row>
    <row r="864669" spans="68:68" customFormat="1">
      <c r="BP864669" s="90"/>
    </row>
    <row r="864670" spans="68:68" customFormat="1">
      <c r="BP864670" s="90"/>
    </row>
    <row r="864671" spans="68:68" customFormat="1">
      <c r="BP864671" s="90"/>
    </row>
    <row r="864672" spans="68:68" customFormat="1">
      <c r="BP864672" s="90"/>
    </row>
    <row r="864673" spans="68:68" customFormat="1">
      <c r="BP864673" s="90"/>
    </row>
    <row r="864674" spans="68:68" customFormat="1">
      <c r="BP864674" s="90"/>
    </row>
    <row r="864675" spans="68:68" customFormat="1">
      <c r="BP864675" s="90"/>
    </row>
    <row r="864676" spans="68:68" customFormat="1">
      <c r="BP864676" s="90"/>
    </row>
    <row r="864677" spans="68:68" customFormat="1">
      <c r="BP864677" s="90"/>
    </row>
    <row r="864678" spans="68:68" customFormat="1">
      <c r="BP864678" s="90"/>
    </row>
    <row r="864679" spans="68:68" customFormat="1">
      <c r="BP864679" s="90"/>
    </row>
    <row r="864680" spans="68:68" customFormat="1">
      <c r="BP864680" s="90"/>
    </row>
    <row r="864681" spans="68:68" customFormat="1">
      <c r="BP864681" s="90"/>
    </row>
    <row r="864682" spans="68:68" customFormat="1">
      <c r="BP864682" s="90"/>
    </row>
    <row r="864683" spans="68:68" customFormat="1">
      <c r="BP864683" s="90"/>
    </row>
    <row r="864684" spans="68:68" customFormat="1">
      <c r="BP864684" s="90"/>
    </row>
    <row r="864685" spans="68:68" customFormat="1">
      <c r="BP864685" s="90"/>
    </row>
    <row r="864686" spans="68:68" customFormat="1">
      <c r="BP864686" s="90"/>
    </row>
    <row r="864687" spans="68:68" customFormat="1">
      <c r="BP864687" s="90"/>
    </row>
    <row r="864688" spans="68:68" customFormat="1">
      <c r="BP864688" s="90"/>
    </row>
    <row r="864689" spans="68:68" customFormat="1">
      <c r="BP864689" s="90"/>
    </row>
    <row r="864690" spans="68:68" customFormat="1">
      <c r="BP864690" s="90"/>
    </row>
    <row r="864691" spans="68:68" customFormat="1">
      <c r="BP864691" s="90"/>
    </row>
    <row r="864692" spans="68:68" customFormat="1">
      <c r="BP864692" s="90"/>
    </row>
    <row r="864693" spans="68:68" customFormat="1">
      <c r="BP864693" s="90"/>
    </row>
    <row r="864694" spans="68:68" customFormat="1">
      <c r="BP864694" s="90"/>
    </row>
    <row r="864695" spans="68:68" customFormat="1">
      <c r="BP864695" s="90"/>
    </row>
    <row r="864696" spans="68:68" customFormat="1">
      <c r="BP864696" s="90"/>
    </row>
    <row r="864697" spans="68:68" customFormat="1">
      <c r="BP864697" s="90"/>
    </row>
    <row r="864698" spans="68:68" customFormat="1">
      <c r="BP864698" s="90"/>
    </row>
    <row r="864699" spans="68:68" customFormat="1">
      <c r="BP864699" s="90"/>
    </row>
    <row r="864700" spans="68:68" customFormat="1">
      <c r="BP864700" s="90"/>
    </row>
    <row r="864701" spans="68:68" customFormat="1">
      <c r="BP864701" s="90"/>
    </row>
    <row r="864702" spans="68:68" customFormat="1">
      <c r="BP864702" s="90"/>
    </row>
    <row r="864703" spans="68:68" customFormat="1">
      <c r="BP864703" s="90"/>
    </row>
    <row r="864704" spans="68:68" customFormat="1">
      <c r="BP864704" s="90"/>
    </row>
    <row r="864705" spans="68:68" customFormat="1">
      <c r="BP864705" s="90"/>
    </row>
    <row r="864706" spans="68:68" customFormat="1">
      <c r="BP864706" s="90"/>
    </row>
    <row r="864707" spans="68:68" customFormat="1">
      <c r="BP864707" s="90"/>
    </row>
    <row r="864708" spans="68:68" customFormat="1">
      <c r="BP864708" s="90"/>
    </row>
    <row r="864709" spans="68:68" customFormat="1">
      <c r="BP864709" s="90"/>
    </row>
    <row r="864710" spans="68:68" customFormat="1">
      <c r="BP864710" s="90"/>
    </row>
    <row r="864711" spans="68:68" customFormat="1">
      <c r="BP864711" s="90"/>
    </row>
    <row r="864712" spans="68:68" customFormat="1">
      <c r="BP864712" s="90"/>
    </row>
    <row r="864713" spans="68:68" customFormat="1">
      <c r="BP864713" s="90"/>
    </row>
    <row r="864714" spans="68:68" customFormat="1">
      <c r="BP864714" s="90"/>
    </row>
    <row r="864715" spans="68:68" customFormat="1">
      <c r="BP864715" s="90"/>
    </row>
    <row r="864716" spans="68:68" customFormat="1">
      <c r="BP864716" s="90"/>
    </row>
    <row r="864717" spans="68:68" customFormat="1">
      <c r="BP864717" s="90"/>
    </row>
    <row r="864718" spans="68:68" customFormat="1">
      <c r="BP864718" s="90"/>
    </row>
    <row r="864719" spans="68:68" customFormat="1">
      <c r="BP864719" s="90"/>
    </row>
    <row r="864720" spans="68:68" customFormat="1">
      <c r="BP864720" s="90"/>
    </row>
    <row r="864721" spans="68:68" customFormat="1">
      <c r="BP864721" s="90"/>
    </row>
    <row r="864722" spans="68:68" customFormat="1">
      <c r="BP864722" s="90"/>
    </row>
    <row r="864723" spans="68:68" customFormat="1">
      <c r="BP864723" s="90"/>
    </row>
    <row r="864724" spans="68:68" customFormat="1">
      <c r="BP864724" s="90"/>
    </row>
    <row r="864725" spans="68:68" customFormat="1">
      <c r="BP864725" s="90"/>
    </row>
    <row r="864726" spans="68:68" customFormat="1">
      <c r="BP864726" s="90"/>
    </row>
    <row r="864727" spans="68:68" customFormat="1">
      <c r="BP864727" s="90"/>
    </row>
    <row r="864728" spans="68:68" customFormat="1">
      <c r="BP864728" s="90"/>
    </row>
    <row r="864729" spans="68:68" customFormat="1">
      <c r="BP864729" s="90"/>
    </row>
    <row r="864730" spans="68:68" customFormat="1">
      <c r="BP864730" s="90"/>
    </row>
    <row r="864731" spans="68:68" customFormat="1">
      <c r="BP864731" s="90"/>
    </row>
    <row r="864732" spans="68:68" customFormat="1">
      <c r="BP864732" s="90"/>
    </row>
    <row r="864733" spans="68:68" customFormat="1">
      <c r="BP864733" s="90"/>
    </row>
    <row r="864734" spans="68:68" customFormat="1">
      <c r="BP864734" s="90"/>
    </row>
    <row r="864735" spans="68:68" customFormat="1">
      <c r="BP864735" s="90"/>
    </row>
    <row r="864736" spans="68:68" customFormat="1">
      <c r="BP864736" s="90"/>
    </row>
    <row r="864737" spans="68:68" customFormat="1">
      <c r="BP864737" s="90"/>
    </row>
    <row r="864738" spans="68:68" customFormat="1">
      <c r="BP864738" s="90"/>
    </row>
    <row r="864739" spans="68:68" customFormat="1">
      <c r="BP864739" s="90"/>
    </row>
    <row r="864740" spans="68:68" customFormat="1">
      <c r="BP864740" s="90"/>
    </row>
    <row r="864741" spans="68:68" customFormat="1">
      <c r="BP864741" s="90"/>
    </row>
    <row r="864742" spans="68:68" customFormat="1">
      <c r="BP864742" s="90"/>
    </row>
    <row r="864743" spans="68:68" customFormat="1">
      <c r="BP864743" s="90"/>
    </row>
    <row r="864744" spans="68:68" customFormat="1">
      <c r="BP864744" s="90"/>
    </row>
    <row r="864745" spans="68:68" customFormat="1">
      <c r="BP864745" s="90"/>
    </row>
    <row r="864746" spans="68:68" customFormat="1">
      <c r="BP864746" s="90"/>
    </row>
    <row r="864747" spans="68:68" customFormat="1">
      <c r="BP864747" s="90"/>
    </row>
    <row r="864748" spans="68:68" customFormat="1">
      <c r="BP864748" s="90"/>
    </row>
    <row r="864749" spans="68:68" customFormat="1">
      <c r="BP864749" s="90"/>
    </row>
    <row r="864750" spans="68:68" customFormat="1">
      <c r="BP864750" s="90"/>
    </row>
    <row r="864751" spans="68:68" customFormat="1">
      <c r="BP864751" s="90"/>
    </row>
    <row r="864752" spans="68:68" customFormat="1">
      <c r="BP864752" s="90"/>
    </row>
    <row r="864753" spans="68:68" customFormat="1">
      <c r="BP864753" s="90"/>
    </row>
    <row r="864754" spans="68:68" customFormat="1">
      <c r="BP864754" s="90"/>
    </row>
    <row r="864755" spans="68:68" customFormat="1">
      <c r="BP864755" s="90"/>
    </row>
    <row r="864756" spans="68:68" customFormat="1">
      <c r="BP864756" s="90"/>
    </row>
    <row r="864757" spans="68:68" customFormat="1">
      <c r="BP864757" s="90"/>
    </row>
    <row r="864758" spans="68:68" customFormat="1">
      <c r="BP864758" s="90"/>
    </row>
    <row r="864759" spans="68:68" customFormat="1">
      <c r="BP864759" s="90"/>
    </row>
    <row r="864760" spans="68:68" customFormat="1">
      <c r="BP864760" s="90"/>
    </row>
    <row r="864761" spans="68:68" customFormat="1">
      <c r="BP864761" s="90"/>
    </row>
    <row r="864762" spans="68:68" customFormat="1">
      <c r="BP864762" s="90"/>
    </row>
    <row r="864763" spans="68:68" customFormat="1">
      <c r="BP864763" s="90"/>
    </row>
    <row r="864764" spans="68:68" customFormat="1">
      <c r="BP864764" s="90"/>
    </row>
    <row r="864765" spans="68:68" customFormat="1">
      <c r="BP864765" s="90"/>
    </row>
    <row r="864766" spans="68:68" customFormat="1">
      <c r="BP864766" s="90"/>
    </row>
    <row r="864767" spans="68:68" customFormat="1">
      <c r="BP864767" s="90"/>
    </row>
    <row r="864768" spans="68:68" customFormat="1">
      <c r="BP864768" s="90"/>
    </row>
    <row r="864769" spans="68:68" customFormat="1">
      <c r="BP864769" s="90"/>
    </row>
    <row r="864770" spans="68:68" customFormat="1">
      <c r="BP864770" s="90"/>
    </row>
    <row r="864771" spans="68:68" customFormat="1">
      <c r="BP864771" s="90"/>
    </row>
    <row r="864772" spans="68:68" customFormat="1">
      <c r="BP864772" s="90"/>
    </row>
    <row r="864773" spans="68:68" customFormat="1">
      <c r="BP864773" s="90"/>
    </row>
    <row r="864774" spans="68:68" customFormat="1">
      <c r="BP864774" s="90"/>
    </row>
    <row r="864775" spans="68:68" customFormat="1">
      <c r="BP864775" s="90"/>
    </row>
    <row r="864776" spans="68:68" customFormat="1">
      <c r="BP864776" s="90"/>
    </row>
    <row r="864777" spans="68:68" customFormat="1">
      <c r="BP864777" s="90"/>
    </row>
    <row r="864778" spans="68:68" customFormat="1">
      <c r="BP864778" s="90"/>
    </row>
    <row r="864779" spans="68:68" customFormat="1">
      <c r="BP864779" s="90"/>
    </row>
    <row r="864780" spans="68:68" customFormat="1">
      <c r="BP864780" s="90"/>
    </row>
    <row r="864781" spans="68:68" customFormat="1">
      <c r="BP864781" s="90"/>
    </row>
    <row r="864782" spans="68:68" customFormat="1">
      <c r="BP864782" s="90"/>
    </row>
    <row r="864783" spans="68:68" customFormat="1">
      <c r="BP864783" s="90"/>
    </row>
    <row r="864784" spans="68:68" customFormat="1">
      <c r="BP864784" s="90"/>
    </row>
    <row r="864785" spans="68:68" customFormat="1">
      <c r="BP864785" s="90"/>
    </row>
    <row r="864786" spans="68:68" customFormat="1">
      <c r="BP864786" s="90"/>
    </row>
    <row r="864787" spans="68:68" customFormat="1">
      <c r="BP864787" s="90"/>
    </row>
    <row r="864788" spans="68:68" customFormat="1">
      <c r="BP864788" s="90"/>
    </row>
    <row r="864789" spans="68:68" customFormat="1">
      <c r="BP864789" s="90"/>
    </row>
    <row r="864790" spans="68:68" customFormat="1">
      <c r="BP864790" s="90"/>
    </row>
    <row r="864791" spans="68:68" customFormat="1">
      <c r="BP864791" s="90"/>
    </row>
    <row r="864792" spans="68:68" customFormat="1">
      <c r="BP864792" s="90"/>
    </row>
    <row r="864793" spans="68:68" customFormat="1">
      <c r="BP864793" s="90"/>
    </row>
    <row r="864794" spans="68:68" customFormat="1">
      <c r="BP864794" s="90"/>
    </row>
    <row r="864795" spans="68:68" customFormat="1">
      <c r="BP864795" s="90"/>
    </row>
    <row r="864796" spans="68:68" customFormat="1">
      <c r="BP864796" s="90"/>
    </row>
    <row r="864797" spans="68:68" customFormat="1">
      <c r="BP864797" s="90"/>
    </row>
    <row r="864798" spans="68:68" customFormat="1">
      <c r="BP864798" s="90"/>
    </row>
    <row r="864799" spans="68:68" customFormat="1">
      <c r="BP864799" s="90"/>
    </row>
    <row r="864800" spans="68:68" customFormat="1">
      <c r="BP864800" s="90"/>
    </row>
    <row r="864801" spans="68:68" customFormat="1">
      <c r="BP864801" s="90"/>
    </row>
    <row r="864802" spans="68:68" customFormat="1">
      <c r="BP864802" s="90"/>
    </row>
    <row r="864803" spans="68:68" customFormat="1">
      <c r="BP864803" s="90"/>
    </row>
    <row r="864804" spans="68:68" customFormat="1">
      <c r="BP864804" s="90"/>
    </row>
    <row r="864805" spans="68:68" customFormat="1">
      <c r="BP864805" s="90"/>
    </row>
    <row r="864806" spans="68:68" customFormat="1">
      <c r="BP864806" s="90"/>
    </row>
    <row r="864807" spans="68:68" customFormat="1">
      <c r="BP864807" s="90"/>
    </row>
    <row r="864808" spans="68:68" customFormat="1">
      <c r="BP864808" s="90"/>
    </row>
    <row r="864809" spans="68:68" customFormat="1">
      <c r="BP864809" s="90"/>
    </row>
    <row r="864810" spans="68:68" customFormat="1">
      <c r="BP864810" s="90"/>
    </row>
    <row r="864811" spans="68:68" customFormat="1">
      <c r="BP864811" s="90"/>
    </row>
    <row r="864812" spans="68:68" customFormat="1">
      <c r="BP864812" s="90"/>
    </row>
    <row r="864813" spans="68:68" customFormat="1">
      <c r="BP864813" s="90"/>
    </row>
    <row r="864814" spans="68:68" customFormat="1">
      <c r="BP864814" s="90"/>
    </row>
    <row r="864815" spans="68:68" customFormat="1">
      <c r="BP864815" s="90"/>
    </row>
    <row r="864816" spans="68:68" customFormat="1">
      <c r="BP864816" s="90"/>
    </row>
    <row r="864817" spans="68:68" customFormat="1">
      <c r="BP864817" s="90"/>
    </row>
    <row r="864818" spans="68:68" customFormat="1">
      <c r="BP864818" s="90"/>
    </row>
    <row r="864819" spans="68:68" customFormat="1">
      <c r="BP864819" s="90"/>
    </row>
    <row r="864820" spans="68:68" customFormat="1">
      <c r="BP864820" s="90"/>
    </row>
    <row r="864821" spans="68:68" customFormat="1">
      <c r="BP864821" s="90"/>
    </row>
    <row r="864822" spans="68:68" customFormat="1">
      <c r="BP864822" s="90"/>
    </row>
    <row r="864823" spans="68:68" customFormat="1">
      <c r="BP864823" s="90"/>
    </row>
    <row r="864824" spans="68:68" customFormat="1">
      <c r="BP864824" s="90"/>
    </row>
    <row r="864825" spans="68:68" customFormat="1">
      <c r="BP864825" s="90"/>
    </row>
    <row r="864826" spans="68:68" customFormat="1">
      <c r="BP864826" s="90"/>
    </row>
    <row r="864827" spans="68:68" customFormat="1">
      <c r="BP864827" s="90"/>
    </row>
    <row r="864828" spans="68:68" customFormat="1">
      <c r="BP864828" s="90"/>
    </row>
    <row r="864829" spans="68:68" customFormat="1">
      <c r="BP864829" s="90"/>
    </row>
    <row r="864830" spans="68:68" customFormat="1">
      <c r="BP864830" s="90"/>
    </row>
    <row r="864831" spans="68:68" customFormat="1">
      <c r="BP864831" s="90"/>
    </row>
    <row r="864832" spans="68:68" customFormat="1">
      <c r="BP864832" s="90"/>
    </row>
    <row r="864833" spans="68:68" customFormat="1">
      <c r="BP864833" s="90"/>
    </row>
    <row r="864834" spans="68:68" customFormat="1">
      <c r="BP864834" s="90"/>
    </row>
    <row r="864835" spans="68:68" customFormat="1">
      <c r="BP864835" s="90"/>
    </row>
    <row r="864836" spans="68:68" customFormat="1">
      <c r="BP864836" s="90"/>
    </row>
    <row r="864837" spans="68:68" customFormat="1">
      <c r="BP864837" s="90"/>
    </row>
    <row r="864838" spans="68:68" customFormat="1">
      <c r="BP864838" s="90"/>
    </row>
    <row r="864839" spans="68:68" customFormat="1">
      <c r="BP864839" s="90"/>
    </row>
    <row r="864840" spans="68:68" customFormat="1">
      <c r="BP864840" s="90"/>
    </row>
    <row r="864841" spans="68:68" customFormat="1">
      <c r="BP864841" s="90"/>
    </row>
    <row r="864842" spans="68:68" customFormat="1">
      <c r="BP864842" s="90"/>
    </row>
    <row r="864843" spans="68:68" customFormat="1">
      <c r="BP864843" s="90"/>
    </row>
    <row r="864844" spans="68:68" customFormat="1">
      <c r="BP864844" s="90"/>
    </row>
    <row r="864845" spans="68:68" customFormat="1">
      <c r="BP864845" s="90"/>
    </row>
    <row r="864846" spans="68:68" customFormat="1">
      <c r="BP864846" s="90"/>
    </row>
    <row r="864847" spans="68:68" customFormat="1">
      <c r="BP864847" s="90"/>
    </row>
    <row r="864848" spans="68:68" customFormat="1">
      <c r="BP864848" s="90"/>
    </row>
    <row r="864849" spans="68:68" customFormat="1">
      <c r="BP864849" s="90"/>
    </row>
    <row r="864850" spans="68:68" customFormat="1">
      <c r="BP864850" s="90"/>
    </row>
    <row r="864851" spans="68:68" customFormat="1">
      <c r="BP864851" s="90"/>
    </row>
    <row r="864852" spans="68:68" customFormat="1">
      <c r="BP864852" s="90"/>
    </row>
    <row r="864853" spans="68:68" customFormat="1">
      <c r="BP864853" s="90"/>
    </row>
    <row r="864854" spans="68:68" customFormat="1">
      <c r="BP864854" s="90"/>
    </row>
    <row r="864855" spans="68:68" customFormat="1">
      <c r="BP864855" s="90"/>
    </row>
    <row r="864856" spans="68:68" customFormat="1">
      <c r="BP864856" s="90"/>
    </row>
    <row r="864857" spans="68:68" customFormat="1">
      <c r="BP864857" s="90"/>
    </row>
    <row r="864858" spans="68:68" customFormat="1">
      <c r="BP864858" s="90"/>
    </row>
    <row r="864859" spans="68:68" customFormat="1">
      <c r="BP864859" s="90"/>
    </row>
    <row r="864860" spans="68:68" customFormat="1">
      <c r="BP864860" s="90"/>
    </row>
    <row r="864861" spans="68:68" customFormat="1">
      <c r="BP864861" s="90"/>
    </row>
    <row r="864862" spans="68:68" customFormat="1">
      <c r="BP864862" s="90"/>
    </row>
    <row r="864863" spans="68:68" customFormat="1">
      <c r="BP864863" s="90"/>
    </row>
    <row r="864864" spans="68:68" customFormat="1">
      <c r="BP864864" s="90"/>
    </row>
    <row r="864865" spans="68:68" customFormat="1">
      <c r="BP864865" s="90"/>
    </row>
    <row r="864866" spans="68:68" customFormat="1">
      <c r="BP864866" s="90"/>
    </row>
    <row r="864867" spans="68:68" customFormat="1">
      <c r="BP864867" s="90"/>
    </row>
    <row r="864868" spans="68:68" customFormat="1">
      <c r="BP864868" s="90"/>
    </row>
    <row r="864869" spans="68:68" customFormat="1">
      <c r="BP864869" s="90"/>
    </row>
    <row r="864870" spans="68:68" customFormat="1">
      <c r="BP864870" s="90"/>
    </row>
    <row r="864871" spans="68:68" customFormat="1">
      <c r="BP864871" s="90"/>
    </row>
    <row r="864872" spans="68:68" customFormat="1">
      <c r="BP864872" s="90"/>
    </row>
    <row r="864873" spans="68:68" customFormat="1">
      <c r="BP864873" s="90"/>
    </row>
    <row r="864874" spans="68:68" customFormat="1">
      <c r="BP864874" s="90"/>
    </row>
    <row r="864875" spans="68:68" customFormat="1">
      <c r="BP864875" s="90"/>
    </row>
    <row r="864876" spans="68:68" customFormat="1">
      <c r="BP864876" s="90"/>
    </row>
    <row r="864877" spans="68:68" customFormat="1">
      <c r="BP864877" s="90"/>
    </row>
    <row r="864878" spans="68:68" customFormat="1">
      <c r="BP864878" s="90"/>
    </row>
    <row r="864879" spans="68:68" customFormat="1">
      <c r="BP864879" s="90"/>
    </row>
    <row r="864880" spans="68:68" customFormat="1">
      <c r="BP864880" s="90"/>
    </row>
    <row r="864881" spans="68:68" customFormat="1">
      <c r="BP864881" s="90"/>
    </row>
    <row r="864882" spans="68:68" customFormat="1">
      <c r="BP864882" s="90"/>
    </row>
    <row r="864883" spans="68:68" customFormat="1">
      <c r="BP864883" s="90"/>
    </row>
    <row r="864884" spans="68:68" customFormat="1">
      <c r="BP864884" s="90"/>
    </row>
    <row r="864885" spans="68:68" customFormat="1">
      <c r="BP864885" s="90"/>
    </row>
    <row r="864886" spans="68:68" customFormat="1">
      <c r="BP864886" s="90"/>
    </row>
    <row r="864887" spans="68:68" customFormat="1">
      <c r="BP864887" s="90"/>
    </row>
    <row r="864888" spans="68:68" customFormat="1">
      <c r="BP864888" s="90"/>
    </row>
    <row r="864889" spans="68:68" customFormat="1">
      <c r="BP864889" s="90"/>
    </row>
    <row r="864890" spans="68:68" customFormat="1">
      <c r="BP864890" s="90"/>
    </row>
    <row r="864891" spans="68:68" customFormat="1">
      <c r="BP864891" s="90"/>
    </row>
    <row r="864892" spans="68:68" customFormat="1">
      <c r="BP864892" s="90"/>
    </row>
    <row r="864893" spans="68:68" customFormat="1">
      <c r="BP864893" s="90"/>
    </row>
    <row r="864894" spans="68:68" customFormat="1">
      <c r="BP864894" s="90"/>
    </row>
    <row r="864895" spans="68:68" customFormat="1">
      <c r="BP864895" s="90"/>
    </row>
    <row r="864896" spans="68:68" customFormat="1">
      <c r="BP864896" s="90"/>
    </row>
    <row r="864897" spans="68:68" customFormat="1">
      <c r="BP864897" s="90"/>
    </row>
    <row r="864898" spans="68:68" customFormat="1">
      <c r="BP864898" s="90"/>
    </row>
    <row r="864899" spans="68:68" customFormat="1">
      <c r="BP864899" s="90"/>
    </row>
    <row r="864900" spans="68:68" customFormat="1">
      <c r="BP864900" s="90"/>
    </row>
    <row r="864901" spans="68:68" customFormat="1">
      <c r="BP864901" s="90"/>
    </row>
    <row r="864902" spans="68:68" customFormat="1">
      <c r="BP864902" s="90"/>
    </row>
    <row r="864903" spans="68:68" customFormat="1">
      <c r="BP864903" s="90"/>
    </row>
    <row r="864904" spans="68:68" customFormat="1">
      <c r="BP864904" s="90"/>
    </row>
    <row r="864905" spans="68:68" customFormat="1">
      <c r="BP864905" s="90"/>
    </row>
    <row r="864906" spans="68:68" customFormat="1">
      <c r="BP864906" s="90"/>
    </row>
    <row r="864907" spans="68:68" customFormat="1">
      <c r="BP864907" s="90"/>
    </row>
    <row r="864908" spans="68:68" customFormat="1">
      <c r="BP864908" s="90"/>
    </row>
    <row r="864909" spans="68:68" customFormat="1">
      <c r="BP864909" s="90"/>
    </row>
    <row r="864910" spans="68:68" customFormat="1">
      <c r="BP864910" s="90"/>
    </row>
    <row r="864911" spans="68:68" customFormat="1">
      <c r="BP864911" s="90"/>
    </row>
    <row r="864912" spans="68:68" customFormat="1">
      <c r="BP864912" s="90"/>
    </row>
    <row r="864913" spans="68:68" customFormat="1">
      <c r="BP864913" s="90"/>
    </row>
    <row r="864914" spans="68:68" customFormat="1">
      <c r="BP864914" s="90"/>
    </row>
    <row r="864915" spans="68:68" customFormat="1">
      <c r="BP864915" s="90"/>
    </row>
    <row r="864916" spans="68:68" customFormat="1">
      <c r="BP864916" s="90"/>
    </row>
    <row r="864917" spans="68:68" customFormat="1">
      <c r="BP864917" s="90"/>
    </row>
    <row r="864918" spans="68:68" customFormat="1">
      <c r="BP864918" s="90"/>
    </row>
    <row r="864919" spans="68:68" customFormat="1">
      <c r="BP864919" s="90"/>
    </row>
    <row r="864920" spans="68:68" customFormat="1">
      <c r="BP864920" s="90"/>
    </row>
    <row r="864921" spans="68:68" customFormat="1">
      <c r="BP864921" s="90"/>
    </row>
    <row r="864922" spans="68:68" customFormat="1">
      <c r="BP864922" s="90"/>
    </row>
    <row r="864923" spans="68:68" customFormat="1">
      <c r="BP864923" s="90"/>
    </row>
    <row r="864924" spans="68:68" customFormat="1">
      <c r="BP864924" s="90"/>
    </row>
    <row r="864925" spans="68:68" customFormat="1">
      <c r="BP864925" s="90"/>
    </row>
    <row r="864926" spans="68:68" customFormat="1">
      <c r="BP864926" s="90"/>
    </row>
    <row r="864927" spans="68:68" customFormat="1">
      <c r="BP864927" s="90"/>
    </row>
    <row r="864928" spans="68:68" customFormat="1">
      <c r="BP864928" s="90"/>
    </row>
    <row r="864929" spans="68:68" customFormat="1">
      <c r="BP864929" s="90"/>
    </row>
    <row r="864930" spans="68:68" customFormat="1">
      <c r="BP864930" s="90"/>
    </row>
    <row r="864931" spans="68:68" customFormat="1">
      <c r="BP864931" s="90"/>
    </row>
    <row r="864932" spans="68:68" customFormat="1">
      <c r="BP864932" s="90"/>
    </row>
    <row r="864933" spans="68:68" customFormat="1">
      <c r="BP864933" s="90"/>
    </row>
    <row r="864934" spans="68:68" customFormat="1">
      <c r="BP864934" s="90"/>
    </row>
    <row r="864935" spans="68:68" customFormat="1">
      <c r="BP864935" s="90"/>
    </row>
    <row r="864936" spans="68:68" customFormat="1">
      <c r="BP864936" s="90"/>
    </row>
    <row r="864937" spans="68:68" customFormat="1">
      <c r="BP864937" s="90"/>
    </row>
    <row r="864938" spans="68:68" customFormat="1">
      <c r="BP864938" s="90"/>
    </row>
    <row r="864939" spans="68:68" customFormat="1">
      <c r="BP864939" s="90"/>
    </row>
    <row r="864940" spans="68:68" customFormat="1">
      <c r="BP864940" s="90"/>
    </row>
    <row r="864941" spans="68:68" customFormat="1">
      <c r="BP864941" s="90"/>
    </row>
    <row r="864942" spans="68:68" customFormat="1">
      <c r="BP864942" s="90"/>
    </row>
    <row r="864943" spans="68:68" customFormat="1">
      <c r="BP864943" s="90"/>
    </row>
    <row r="864944" spans="68:68" customFormat="1">
      <c r="BP864944" s="90"/>
    </row>
    <row r="864945" spans="68:68" customFormat="1">
      <c r="BP864945" s="90"/>
    </row>
    <row r="864946" spans="68:68" customFormat="1">
      <c r="BP864946" s="90"/>
    </row>
    <row r="864947" spans="68:68" customFormat="1">
      <c r="BP864947" s="90"/>
    </row>
    <row r="864948" spans="68:68" customFormat="1">
      <c r="BP864948" s="90"/>
    </row>
    <row r="864949" spans="68:68" customFormat="1">
      <c r="BP864949" s="90"/>
    </row>
    <row r="864950" spans="68:68" customFormat="1">
      <c r="BP864950" s="90"/>
    </row>
    <row r="864951" spans="68:68" customFormat="1">
      <c r="BP864951" s="90"/>
    </row>
    <row r="864952" spans="68:68" customFormat="1">
      <c r="BP864952" s="90"/>
    </row>
    <row r="864953" spans="68:68" customFormat="1">
      <c r="BP864953" s="90"/>
    </row>
    <row r="864954" spans="68:68" customFormat="1">
      <c r="BP864954" s="90"/>
    </row>
    <row r="864955" spans="68:68" customFormat="1">
      <c r="BP864955" s="90"/>
    </row>
    <row r="864956" spans="68:68" customFormat="1">
      <c r="BP864956" s="90"/>
    </row>
    <row r="864957" spans="68:68" customFormat="1">
      <c r="BP864957" s="90"/>
    </row>
    <row r="864958" spans="68:68" customFormat="1">
      <c r="BP864958" s="90"/>
    </row>
    <row r="864959" spans="68:68" customFormat="1">
      <c r="BP864959" s="90"/>
    </row>
    <row r="864960" spans="68:68" customFormat="1">
      <c r="BP864960" s="90"/>
    </row>
    <row r="864961" spans="68:68" customFormat="1">
      <c r="BP864961" s="90"/>
    </row>
    <row r="864962" spans="68:68" customFormat="1">
      <c r="BP864962" s="90"/>
    </row>
    <row r="864963" spans="68:68" customFormat="1">
      <c r="BP864963" s="90"/>
    </row>
    <row r="864964" spans="68:68" customFormat="1">
      <c r="BP864964" s="90"/>
    </row>
    <row r="864965" spans="68:68" customFormat="1">
      <c r="BP864965" s="90"/>
    </row>
    <row r="864966" spans="68:68" customFormat="1">
      <c r="BP864966" s="90"/>
    </row>
    <row r="864967" spans="68:68" customFormat="1">
      <c r="BP864967" s="90"/>
    </row>
    <row r="864968" spans="68:68" customFormat="1">
      <c r="BP864968" s="90"/>
    </row>
    <row r="864969" spans="68:68" customFormat="1">
      <c r="BP864969" s="90"/>
    </row>
    <row r="864970" spans="68:68" customFormat="1">
      <c r="BP864970" s="90"/>
    </row>
    <row r="864971" spans="68:68" customFormat="1">
      <c r="BP864971" s="90"/>
    </row>
    <row r="864972" spans="68:68" customFormat="1">
      <c r="BP864972" s="90"/>
    </row>
    <row r="864973" spans="68:68" customFormat="1">
      <c r="BP864973" s="90"/>
    </row>
    <row r="864974" spans="68:68" customFormat="1">
      <c r="BP864974" s="90"/>
    </row>
    <row r="864975" spans="68:68" customFormat="1">
      <c r="BP864975" s="90"/>
    </row>
    <row r="864976" spans="68:68" customFormat="1">
      <c r="BP864976" s="90"/>
    </row>
    <row r="864977" spans="68:68" customFormat="1">
      <c r="BP864977" s="90"/>
    </row>
    <row r="864978" spans="68:68" customFormat="1">
      <c r="BP864978" s="90"/>
    </row>
    <row r="864979" spans="68:68" customFormat="1">
      <c r="BP864979" s="90"/>
    </row>
    <row r="864980" spans="68:68" customFormat="1">
      <c r="BP864980" s="90"/>
    </row>
    <row r="864981" spans="68:68" customFormat="1">
      <c r="BP864981" s="90"/>
    </row>
    <row r="864982" spans="68:68" customFormat="1">
      <c r="BP864982" s="90"/>
    </row>
    <row r="864983" spans="68:68" customFormat="1">
      <c r="BP864983" s="90"/>
    </row>
    <row r="864984" spans="68:68" customFormat="1">
      <c r="BP864984" s="90"/>
    </row>
    <row r="864985" spans="68:68" customFormat="1">
      <c r="BP864985" s="90"/>
    </row>
    <row r="864986" spans="68:68" customFormat="1">
      <c r="BP864986" s="90"/>
    </row>
    <row r="864987" spans="68:68" customFormat="1">
      <c r="BP864987" s="90"/>
    </row>
    <row r="864988" spans="68:68" customFormat="1">
      <c r="BP864988" s="90"/>
    </row>
    <row r="864989" spans="68:68" customFormat="1">
      <c r="BP864989" s="90"/>
    </row>
    <row r="864990" spans="68:68" customFormat="1">
      <c r="BP864990" s="90"/>
    </row>
    <row r="864991" spans="68:68" customFormat="1">
      <c r="BP864991" s="90"/>
    </row>
    <row r="864992" spans="68:68" customFormat="1">
      <c r="BP864992" s="90"/>
    </row>
    <row r="864993" spans="68:68" customFormat="1">
      <c r="BP864993" s="90"/>
    </row>
    <row r="864994" spans="68:68" customFormat="1">
      <c r="BP864994" s="90"/>
    </row>
    <row r="864995" spans="68:68" customFormat="1">
      <c r="BP864995" s="90"/>
    </row>
    <row r="864996" spans="68:68" customFormat="1">
      <c r="BP864996" s="90"/>
    </row>
    <row r="864997" spans="68:68" customFormat="1">
      <c r="BP864997" s="90"/>
    </row>
    <row r="864998" spans="68:68" customFormat="1">
      <c r="BP864998" s="90"/>
    </row>
    <row r="864999" spans="68:68" customFormat="1">
      <c r="BP864999" s="90"/>
    </row>
    <row r="865000" spans="68:68" customFormat="1">
      <c r="BP865000" s="90"/>
    </row>
    <row r="865001" spans="68:68" customFormat="1">
      <c r="BP865001" s="90"/>
    </row>
    <row r="865002" spans="68:68" customFormat="1">
      <c r="BP865002" s="90"/>
    </row>
    <row r="865003" spans="68:68" customFormat="1">
      <c r="BP865003" s="90"/>
    </row>
    <row r="865004" spans="68:68" customFormat="1">
      <c r="BP865004" s="90"/>
    </row>
    <row r="865005" spans="68:68" customFormat="1">
      <c r="BP865005" s="90"/>
    </row>
    <row r="865006" spans="68:68" customFormat="1">
      <c r="BP865006" s="90"/>
    </row>
    <row r="865007" spans="68:68" customFormat="1">
      <c r="BP865007" s="90"/>
    </row>
    <row r="865008" spans="68:68" customFormat="1">
      <c r="BP865008" s="90"/>
    </row>
    <row r="865009" spans="68:68" customFormat="1">
      <c r="BP865009" s="90"/>
    </row>
    <row r="865010" spans="68:68" customFormat="1">
      <c r="BP865010" s="90"/>
    </row>
    <row r="865011" spans="68:68" customFormat="1">
      <c r="BP865011" s="90"/>
    </row>
    <row r="865012" spans="68:68" customFormat="1">
      <c r="BP865012" s="90"/>
    </row>
    <row r="865013" spans="68:68" customFormat="1">
      <c r="BP865013" s="90"/>
    </row>
    <row r="865014" spans="68:68" customFormat="1">
      <c r="BP865014" s="90"/>
    </row>
    <row r="865015" spans="68:68" customFormat="1">
      <c r="BP865015" s="90"/>
    </row>
    <row r="865016" spans="68:68" customFormat="1">
      <c r="BP865016" s="90"/>
    </row>
    <row r="865017" spans="68:68" customFormat="1">
      <c r="BP865017" s="90"/>
    </row>
    <row r="865018" spans="68:68" customFormat="1">
      <c r="BP865018" s="90"/>
    </row>
    <row r="865019" spans="68:68" customFormat="1">
      <c r="BP865019" s="90"/>
    </row>
    <row r="865020" spans="68:68" customFormat="1">
      <c r="BP865020" s="90"/>
    </row>
    <row r="865021" spans="68:68" customFormat="1">
      <c r="BP865021" s="90"/>
    </row>
    <row r="865022" spans="68:68" customFormat="1">
      <c r="BP865022" s="90"/>
    </row>
    <row r="865023" spans="68:68" customFormat="1">
      <c r="BP865023" s="90"/>
    </row>
    <row r="865024" spans="68:68" customFormat="1">
      <c r="BP865024" s="90"/>
    </row>
    <row r="865025" spans="68:68" customFormat="1">
      <c r="BP865025" s="90"/>
    </row>
    <row r="865026" spans="68:68" customFormat="1">
      <c r="BP865026" s="90"/>
    </row>
    <row r="865027" spans="68:68" customFormat="1">
      <c r="BP865027" s="90"/>
    </row>
    <row r="865028" spans="68:68" customFormat="1">
      <c r="BP865028" s="90"/>
    </row>
    <row r="865029" spans="68:68" customFormat="1">
      <c r="BP865029" s="90"/>
    </row>
    <row r="865030" spans="68:68" customFormat="1">
      <c r="BP865030" s="90"/>
    </row>
    <row r="865031" spans="68:68" customFormat="1">
      <c r="BP865031" s="90"/>
    </row>
    <row r="865032" spans="68:68" customFormat="1">
      <c r="BP865032" s="90"/>
    </row>
    <row r="865033" spans="68:68" customFormat="1">
      <c r="BP865033" s="90"/>
    </row>
    <row r="865034" spans="68:68" customFormat="1">
      <c r="BP865034" s="90"/>
    </row>
    <row r="865035" spans="68:68" customFormat="1">
      <c r="BP865035" s="90"/>
    </row>
    <row r="865036" spans="68:68" customFormat="1">
      <c r="BP865036" s="90"/>
    </row>
    <row r="865037" spans="68:68" customFormat="1">
      <c r="BP865037" s="90"/>
    </row>
    <row r="865038" spans="68:68" customFormat="1">
      <c r="BP865038" s="90"/>
    </row>
    <row r="865039" spans="68:68" customFormat="1">
      <c r="BP865039" s="90"/>
    </row>
    <row r="865040" spans="68:68" customFormat="1">
      <c r="BP865040" s="90"/>
    </row>
    <row r="865041" spans="68:68" customFormat="1">
      <c r="BP865041" s="90"/>
    </row>
    <row r="865042" spans="68:68" customFormat="1">
      <c r="BP865042" s="90"/>
    </row>
    <row r="865043" spans="68:68" customFormat="1">
      <c r="BP865043" s="90"/>
    </row>
    <row r="865044" spans="68:68" customFormat="1">
      <c r="BP865044" s="90"/>
    </row>
    <row r="865045" spans="68:68" customFormat="1">
      <c r="BP865045" s="90"/>
    </row>
    <row r="865046" spans="68:68" customFormat="1">
      <c r="BP865046" s="90"/>
    </row>
    <row r="865047" spans="68:68" customFormat="1">
      <c r="BP865047" s="90"/>
    </row>
    <row r="865048" spans="68:68" customFormat="1">
      <c r="BP865048" s="90"/>
    </row>
    <row r="865049" spans="68:68" customFormat="1">
      <c r="BP865049" s="90"/>
    </row>
    <row r="865050" spans="68:68" customFormat="1">
      <c r="BP865050" s="90"/>
    </row>
    <row r="865051" spans="68:68" customFormat="1">
      <c r="BP865051" s="90"/>
    </row>
    <row r="865052" spans="68:68" customFormat="1">
      <c r="BP865052" s="90"/>
    </row>
    <row r="865053" spans="68:68" customFormat="1">
      <c r="BP865053" s="90"/>
    </row>
    <row r="865054" spans="68:68" customFormat="1">
      <c r="BP865054" s="90"/>
    </row>
    <row r="865055" spans="68:68" customFormat="1">
      <c r="BP865055" s="90"/>
    </row>
    <row r="865056" spans="68:68" customFormat="1">
      <c r="BP865056" s="90"/>
    </row>
    <row r="865057" spans="68:68" customFormat="1">
      <c r="BP865057" s="90"/>
    </row>
    <row r="865058" spans="68:68" customFormat="1">
      <c r="BP865058" s="90"/>
    </row>
    <row r="865059" spans="68:68" customFormat="1">
      <c r="BP865059" s="90"/>
    </row>
    <row r="865060" spans="68:68" customFormat="1">
      <c r="BP865060" s="90"/>
    </row>
    <row r="865061" spans="68:68" customFormat="1">
      <c r="BP865061" s="90"/>
    </row>
    <row r="865062" spans="68:68" customFormat="1">
      <c r="BP865062" s="90"/>
    </row>
    <row r="865063" spans="68:68" customFormat="1">
      <c r="BP865063" s="90"/>
    </row>
    <row r="865064" spans="68:68" customFormat="1">
      <c r="BP865064" s="90"/>
    </row>
    <row r="865065" spans="68:68" customFormat="1">
      <c r="BP865065" s="90"/>
    </row>
    <row r="865066" spans="68:68" customFormat="1">
      <c r="BP865066" s="90"/>
    </row>
    <row r="865067" spans="68:68" customFormat="1">
      <c r="BP865067" s="90"/>
    </row>
    <row r="865068" spans="68:68" customFormat="1">
      <c r="BP865068" s="90"/>
    </row>
    <row r="865069" spans="68:68" customFormat="1">
      <c r="BP865069" s="90"/>
    </row>
    <row r="865070" spans="68:68" customFormat="1">
      <c r="BP865070" s="90"/>
    </row>
    <row r="865071" spans="68:68" customFormat="1">
      <c r="BP865071" s="90"/>
    </row>
    <row r="865072" spans="68:68" customFormat="1">
      <c r="BP865072" s="90"/>
    </row>
    <row r="865073" spans="68:68" customFormat="1">
      <c r="BP865073" s="90"/>
    </row>
    <row r="865074" spans="68:68" customFormat="1">
      <c r="BP865074" s="90"/>
    </row>
    <row r="865075" spans="68:68" customFormat="1">
      <c r="BP865075" s="90"/>
    </row>
    <row r="865076" spans="68:68" customFormat="1">
      <c r="BP865076" s="90"/>
    </row>
    <row r="865077" spans="68:68" customFormat="1">
      <c r="BP865077" s="90"/>
    </row>
    <row r="865078" spans="68:68" customFormat="1">
      <c r="BP865078" s="90"/>
    </row>
    <row r="865079" spans="68:68" customFormat="1">
      <c r="BP865079" s="90"/>
    </row>
    <row r="865080" spans="68:68" customFormat="1">
      <c r="BP865080" s="90"/>
    </row>
    <row r="865081" spans="68:68" customFormat="1">
      <c r="BP865081" s="90"/>
    </row>
    <row r="865082" spans="68:68" customFormat="1">
      <c r="BP865082" s="90"/>
    </row>
    <row r="865083" spans="68:68" customFormat="1">
      <c r="BP865083" s="90"/>
    </row>
    <row r="865084" spans="68:68" customFormat="1">
      <c r="BP865084" s="90"/>
    </row>
    <row r="865085" spans="68:68" customFormat="1">
      <c r="BP865085" s="90"/>
    </row>
    <row r="865086" spans="68:68" customFormat="1">
      <c r="BP865086" s="90"/>
    </row>
    <row r="865087" spans="68:68" customFormat="1">
      <c r="BP865087" s="90"/>
    </row>
    <row r="865088" spans="68:68" customFormat="1">
      <c r="BP865088" s="90"/>
    </row>
    <row r="865089" spans="68:68" customFormat="1">
      <c r="BP865089" s="90"/>
    </row>
    <row r="865090" spans="68:68" customFormat="1">
      <c r="BP865090" s="90"/>
    </row>
    <row r="865091" spans="68:68" customFormat="1">
      <c r="BP865091" s="90"/>
    </row>
    <row r="865092" spans="68:68" customFormat="1">
      <c r="BP865092" s="90"/>
    </row>
    <row r="865093" spans="68:68" customFormat="1">
      <c r="BP865093" s="90"/>
    </row>
    <row r="865094" spans="68:68" customFormat="1">
      <c r="BP865094" s="90"/>
    </row>
    <row r="865095" spans="68:68" customFormat="1">
      <c r="BP865095" s="90"/>
    </row>
    <row r="865096" spans="68:68" customFormat="1">
      <c r="BP865096" s="90"/>
    </row>
    <row r="865097" spans="68:68" customFormat="1">
      <c r="BP865097" s="90"/>
    </row>
    <row r="865098" spans="68:68" customFormat="1">
      <c r="BP865098" s="90"/>
    </row>
    <row r="865099" spans="68:68" customFormat="1">
      <c r="BP865099" s="90"/>
    </row>
    <row r="865100" spans="68:68" customFormat="1">
      <c r="BP865100" s="90"/>
    </row>
    <row r="865101" spans="68:68" customFormat="1">
      <c r="BP865101" s="90"/>
    </row>
    <row r="865102" spans="68:68" customFormat="1">
      <c r="BP865102" s="90"/>
    </row>
    <row r="865103" spans="68:68" customFormat="1">
      <c r="BP865103" s="90"/>
    </row>
    <row r="865104" spans="68:68" customFormat="1">
      <c r="BP865104" s="90"/>
    </row>
    <row r="865105" spans="68:68" customFormat="1">
      <c r="BP865105" s="90"/>
    </row>
    <row r="865106" spans="68:68" customFormat="1">
      <c r="BP865106" s="90"/>
    </row>
    <row r="865107" spans="68:68" customFormat="1">
      <c r="BP865107" s="90"/>
    </row>
    <row r="865108" spans="68:68" customFormat="1">
      <c r="BP865108" s="90"/>
    </row>
    <row r="865109" spans="68:68" customFormat="1">
      <c r="BP865109" s="90"/>
    </row>
    <row r="865110" spans="68:68" customFormat="1">
      <c r="BP865110" s="90"/>
    </row>
    <row r="865111" spans="68:68" customFormat="1">
      <c r="BP865111" s="90"/>
    </row>
    <row r="865112" spans="68:68" customFormat="1">
      <c r="BP865112" s="90"/>
    </row>
    <row r="865113" spans="68:68" customFormat="1">
      <c r="BP865113" s="90"/>
    </row>
    <row r="865114" spans="68:68" customFormat="1">
      <c r="BP865114" s="90"/>
    </row>
    <row r="865115" spans="68:68" customFormat="1">
      <c r="BP865115" s="90"/>
    </row>
    <row r="865116" spans="68:68" customFormat="1">
      <c r="BP865116" s="90"/>
    </row>
    <row r="865117" spans="68:68" customFormat="1">
      <c r="BP865117" s="90"/>
    </row>
    <row r="865118" spans="68:68" customFormat="1">
      <c r="BP865118" s="90"/>
    </row>
    <row r="865119" spans="68:68" customFormat="1">
      <c r="BP865119" s="90"/>
    </row>
    <row r="865120" spans="68:68" customFormat="1">
      <c r="BP865120" s="90"/>
    </row>
    <row r="865121" spans="68:68" customFormat="1">
      <c r="BP865121" s="90"/>
    </row>
    <row r="865122" spans="68:68" customFormat="1">
      <c r="BP865122" s="90"/>
    </row>
    <row r="865123" spans="68:68" customFormat="1">
      <c r="BP865123" s="90"/>
    </row>
    <row r="865124" spans="68:68" customFormat="1">
      <c r="BP865124" s="90"/>
    </row>
    <row r="865125" spans="68:68" customFormat="1">
      <c r="BP865125" s="90"/>
    </row>
    <row r="865126" spans="68:68" customFormat="1">
      <c r="BP865126" s="90"/>
    </row>
    <row r="865127" spans="68:68" customFormat="1">
      <c r="BP865127" s="90"/>
    </row>
    <row r="865128" spans="68:68" customFormat="1">
      <c r="BP865128" s="90"/>
    </row>
    <row r="865129" spans="68:68" customFormat="1">
      <c r="BP865129" s="90"/>
    </row>
    <row r="865130" spans="68:68" customFormat="1">
      <c r="BP865130" s="90"/>
    </row>
    <row r="865131" spans="68:68" customFormat="1">
      <c r="BP865131" s="90"/>
    </row>
    <row r="865132" spans="68:68" customFormat="1">
      <c r="BP865132" s="90"/>
    </row>
    <row r="865133" spans="68:68" customFormat="1">
      <c r="BP865133" s="90"/>
    </row>
    <row r="865134" spans="68:68" customFormat="1">
      <c r="BP865134" s="90"/>
    </row>
    <row r="865135" spans="68:68" customFormat="1">
      <c r="BP865135" s="90"/>
    </row>
    <row r="865136" spans="68:68" customFormat="1">
      <c r="BP865136" s="90"/>
    </row>
    <row r="865137" spans="68:68" customFormat="1">
      <c r="BP865137" s="90"/>
    </row>
    <row r="865138" spans="68:68" customFormat="1">
      <c r="BP865138" s="90"/>
    </row>
    <row r="865139" spans="68:68" customFormat="1">
      <c r="BP865139" s="90"/>
    </row>
    <row r="865140" spans="68:68" customFormat="1">
      <c r="BP865140" s="90"/>
    </row>
    <row r="865141" spans="68:68" customFormat="1">
      <c r="BP865141" s="90"/>
    </row>
    <row r="865142" spans="68:68" customFormat="1">
      <c r="BP865142" s="90"/>
    </row>
    <row r="865143" spans="68:68" customFormat="1">
      <c r="BP865143" s="90"/>
    </row>
    <row r="865144" spans="68:68" customFormat="1">
      <c r="BP865144" s="90"/>
    </row>
    <row r="865145" spans="68:68" customFormat="1">
      <c r="BP865145" s="90"/>
    </row>
    <row r="865146" spans="68:68" customFormat="1">
      <c r="BP865146" s="90"/>
    </row>
    <row r="865147" spans="68:68" customFormat="1">
      <c r="BP865147" s="90"/>
    </row>
    <row r="865148" spans="68:68" customFormat="1">
      <c r="BP865148" s="90"/>
    </row>
    <row r="865149" spans="68:68" customFormat="1">
      <c r="BP865149" s="90"/>
    </row>
    <row r="865150" spans="68:68" customFormat="1">
      <c r="BP865150" s="90"/>
    </row>
    <row r="865151" spans="68:68" customFormat="1">
      <c r="BP865151" s="90"/>
    </row>
    <row r="865152" spans="68:68" customFormat="1">
      <c r="BP865152" s="90"/>
    </row>
    <row r="865153" spans="68:68" customFormat="1">
      <c r="BP865153" s="90"/>
    </row>
    <row r="865154" spans="68:68" customFormat="1">
      <c r="BP865154" s="90"/>
    </row>
    <row r="865155" spans="68:68" customFormat="1">
      <c r="BP865155" s="90"/>
    </row>
    <row r="865156" spans="68:68" customFormat="1">
      <c r="BP865156" s="90"/>
    </row>
    <row r="865157" spans="68:68" customFormat="1">
      <c r="BP865157" s="90"/>
    </row>
    <row r="865158" spans="68:68" customFormat="1">
      <c r="BP865158" s="90"/>
    </row>
    <row r="865159" spans="68:68" customFormat="1">
      <c r="BP865159" s="90"/>
    </row>
    <row r="865160" spans="68:68" customFormat="1">
      <c r="BP865160" s="90"/>
    </row>
    <row r="865161" spans="68:68" customFormat="1">
      <c r="BP865161" s="90"/>
    </row>
    <row r="865162" spans="68:68" customFormat="1">
      <c r="BP865162" s="90"/>
    </row>
    <row r="865163" spans="68:68" customFormat="1">
      <c r="BP865163" s="90"/>
    </row>
    <row r="865164" spans="68:68" customFormat="1">
      <c r="BP865164" s="90"/>
    </row>
    <row r="865165" spans="68:68" customFormat="1">
      <c r="BP865165" s="90"/>
    </row>
    <row r="865166" spans="68:68" customFormat="1">
      <c r="BP865166" s="90"/>
    </row>
    <row r="865167" spans="68:68" customFormat="1">
      <c r="BP865167" s="90"/>
    </row>
    <row r="865168" spans="68:68" customFormat="1">
      <c r="BP865168" s="90"/>
    </row>
    <row r="865169" spans="68:68" customFormat="1">
      <c r="BP865169" s="90"/>
    </row>
    <row r="865170" spans="68:68" customFormat="1">
      <c r="BP865170" s="90"/>
    </row>
    <row r="865171" spans="68:68" customFormat="1">
      <c r="BP865171" s="90"/>
    </row>
    <row r="865172" spans="68:68" customFormat="1">
      <c r="BP865172" s="90"/>
    </row>
    <row r="865173" spans="68:68" customFormat="1">
      <c r="BP865173" s="90"/>
    </row>
    <row r="865174" spans="68:68" customFormat="1">
      <c r="BP865174" s="90"/>
    </row>
    <row r="865175" spans="68:68" customFormat="1">
      <c r="BP865175" s="90"/>
    </row>
    <row r="865176" spans="68:68" customFormat="1">
      <c r="BP865176" s="90"/>
    </row>
    <row r="865177" spans="68:68" customFormat="1">
      <c r="BP865177" s="90"/>
    </row>
    <row r="865178" spans="68:68" customFormat="1">
      <c r="BP865178" s="90"/>
    </row>
    <row r="865179" spans="68:68" customFormat="1">
      <c r="BP865179" s="90"/>
    </row>
    <row r="865180" spans="68:68" customFormat="1">
      <c r="BP865180" s="90"/>
    </row>
    <row r="865181" spans="68:68" customFormat="1">
      <c r="BP865181" s="90"/>
    </row>
    <row r="865182" spans="68:68" customFormat="1">
      <c r="BP865182" s="90"/>
    </row>
    <row r="865183" spans="68:68" customFormat="1">
      <c r="BP865183" s="90"/>
    </row>
    <row r="865184" spans="68:68" customFormat="1">
      <c r="BP865184" s="90"/>
    </row>
    <row r="865185" spans="68:68" customFormat="1">
      <c r="BP865185" s="90"/>
    </row>
    <row r="865186" spans="68:68" customFormat="1">
      <c r="BP865186" s="90"/>
    </row>
    <row r="865187" spans="68:68" customFormat="1">
      <c r="BP865187" s="90"/>
    </row>
    <row r="865188" spans="68:68" customFormat="1">
      <c r="BP865188" s="90"/>
    </row>
    <row r="865189" spans="68:68" customFormat="1">
      <c r="BP865189" s="90"/>
    </row>
    <row r="865190" spans="68:68" customFormat="1">
      <c r="BP865190" s="90"/>
    </row>
    <row r="865191" spans="68:68" customFormat="1">
      <c r="BP865191" s="90"/>
    </row>
    <row r="865192" spans="68:68" customFormat="1">
      <c r="BP865192" s="90"/>
    </row>
    <row r="865193" spans="68:68" customFormat="1">
      <c r="BP865193" s="90"/>
    </row>
    <row r="865194" spans="68:68" customFormat="1">
      <c r="BP865194" s="90"/>
    </row>
    <row r="865195" spans="68:68" customFormat="1">
      <c r="BP865195" s="90"/>
    </row>
    <row r="865196" spans="68:68" customFormat="1">
      <c r="BP865196" s="90"/>
    </row>
    <row r="865197" spans="68:68" customFormat="1">
      <c r="BP865197" s="90"/>
    </row>
    <row r="865198" spans="68:68" customFormat="1">
      <c r="BP865198" s="90"/>
    </row>
    <row r="865199" spans="68:68" customFormat="1">
      <c r="BP865199" s="90"/>
    </row>
    <row r="865200" spans="68:68" customFormat="1">
      <c r="BP865200" s="90"/>
    </row>
    <row r="865201" spans="68:68" customFormat="1">
      <c r="BP865201" s="90"/>
    </row>
    <row r="865202" spans="68:68" customFormat="1">
      <c r="BP865202" s="90"/>
    </row>
    <row r="865203" spans="68:68" customFormat="1">
      <c r="BP865203" s="90"/>
    </row>
    <row r="865204" spans="68:68" customFormat="1">
      <c r="BP865204" s="90"/>
    </row>
    <row r="865205" spans="68:68" customFormat="1">
      <c r="BP865205" s="90"/>
    </row>
    <row r="865206" spans="68:68" customFormat="1">
      <c r="BP865206" s="90"/>
    </row>
    <row r="865207" spans="68:68" customFormat="1">
      <c r="BP865207" s="90"/>
    </row>
    <row r="865208" spans="68:68" customFormat="1">
      <c r="BP865208" s="90"/>
    </row>
    <row r="865209" spans="68:68" customFormat="1">
      <c r="BP865209" s="90"/>
    </row>
    <row r="865210" spans="68:68" customFormat="1">
      <c r="BP865210" s="90"/>
    </row>
    <row r="865211" spans="68:68" customFormat="1">
      <c r="BP865211" s="90"/>
    </row>
    <row r="865212" spans="68:68" customFormat="1">
      <c r="BP865212" s="90"/>
    </row>
    <row r="865213" spans="68:68" customFormat="1">
      <c r="BP865213" s="90"/>
    </row>
    <row r="865214" spans="68:68" customFormat="1">
      <c r="BP865214" s="90"/>
    </row>
    <row r="865215" spans="68:68" customFormat="1">
      <c r="BP865215" s="90"/>
    </row>
    <row r="865216" spans="68:68" customFormat="1">
      <c r="BP865216" s="90"/>
    </row>
    <row r="865217" spans="68:68" customFormat="1">
      <c r="BP865217" s="90"/>
    </row>
    <row r="865218" spans="68:68" customFormat="1">
      <c r="BP865218" s="90"/>
    </row>
    <row r="865219" spans="68:68" customFormat="1">
      <c r="BP865219" s="90"/>
    </row>
    <row r="865220" spans="68:68" customFormat="1">
      <c r="BP865220" s="90"/>
    </row>
    <row r="865221" spans="68:68" customFormat="1">
      <c r="BP865221" s="90"/>
    </row>
    <row r="865222" spans="68:68" customFormat="1">
      <c r="BP865222" s="90"/>
    </row>
    <row r="865223" spans="68:68" customFormat="1">
      <c r="BP865223" s="90"/>
    </row>
    <row r="865224" spans="68:68" customFormat="1">
      <c r="BP865224" s="90"/>
    </row>
    <row r="865225" spans="68:68" customFormat="1">
      <c r="BP865225" s="90"/>
    </row>
    <row r="865226" spans="68:68" customFormat="1">
      <c r="BP865226" s="90"/>
    </row>
    <row r="865227" spans="68:68" customFormat="1">
      <c r="BP865227" s="90"/>
    </row>
    <row r="865228" spans="68:68" customFormat="1">
      <c r="BP865228" s="90"/>
    </row>
    <row r="865229" spans="68:68" customFormat="1">
      <c r="BP865229" s="90"/>
    </row>
    <row r="865230" spans="68:68" customFormat="1">
      <c r="BP865230" s="90"/>
    </row>
    <row r="865231" spans="68:68" customFormat="1">
      <c r="BP865231" s="90"/>
    </row>
    <row r="865232" spans="68:68" customFormat="1">
      <c r="BP865232" s="90"/>
    </row>
    <row r="865233" spans="68:68" customFormat="1">
      <c r="BP865233" s="90"/>
    </row>
    <row r="865234" spans="68:68" customFormat="1">
      <c r="BP865234" s="90"/>
    </row>
    <row r="865235" spans="68:68" customFormat="1">
      <c r="BP865235" s="90"/>
    </row>
    <row r="865236" spans="68:68" customFormat="1">
      <c r="BP865236" s="90"/>
    </row>
    <row r="865237" spans="68:68" customFormat="1">
      <c r="BP865237" s="90"/>
    </row>
    <row r="865238" spans="68:68" customFormat="1">
      <c r="BP865238" s="90"/>
    </row>
    <row r="865239" spans="68:68" customFormat="1">
      <c r="BP865239" s="90"/>
    </row>
    <row r="865240" spans="68:68" customFormat="1">
      <c r="BP865240" s="90"/>
    </row>
    <row r="865241" spans="68:68" customFormat="1">
      <c r="BP865241" s="90"/>
    </row>
    <row r="865242" spans="68:68" customFormat="1">
      <c r="BP865242" s="90"/>
    </row>
    <row r="865243" spans="68:68" customFormat="1">
      <c r="BP865243" s="90"/>
    </row>
    <row r="865244" spans="68:68" customFormat="1">
      <c r="BP865244" s="90"/>
    </row>
    <row r="865245" spans="68:68" customFormat="1">
      <c r="BP865245" s="90"/>
    </row>
    <row r="865246" spans="68:68" customFormat="1">
      <c r="BP865246" s="90"/>
    </row>
    <row r="865247" spans="68:68" customFormat="1">
      <c r="BP865247" s="90"/>
    </row>
    <row r="865248" spans="68:68" customFormat="1">
      <c r="BP865248" s="90"/>
    </row>
    <row r="865249" spans="68:68" customFormat="1">
      <c r="BP865249" s="90"/>
    </row>
    <row r="865250" spans="68:68" customFormat="1">
      <c r="BP865250" s="90"/>
    </row>
    <row r="865251" spans="68:68" customFormat="1">
      <c r="BP865251" s="90"/>
    </row>
    <row r="865252" spans="68:68" customFormat="1">
      <c r="BP865252" s="90"/>
    </row>
    <row r="865253" spans="68:68" customFormat="1">
      <c r="BP865253" s="90"/>
    </row>
    <row r="865254" spans="68:68" customFormat="1">
      <c r="BP865254" s="90"/>
    </row>
    <row r="865255" spans="68:68" customFormat="1">
      <c r="BP865255" s="90"/>
    </row>
    <row r="865256" spans="68:68" customFormat="1">
      <c r="BP865256" s="90"/>
    </row>
    <row r="865257" spans="68:68" customFormat="1">
      <c r="BP865257" s="90"/>
    </row>
    <row r="865258" spans="68:68" customFormat="1">
      <c r="BP865258" s="90"/>
    </row>
    <row r="865259" spans="68:68" customFormat="1">
      <c r="BP865259" s="90"/>
    </row>
    <row r="865260" spans="68:68" customFormat="1">
      <c r="BP865260" s="90"/>
    </row>
    <row r="865261" spans="68:68" customFormat="1">
      <c r="BP865261" s="90"/>
    </row>
    <row r="865262" spans="68:68" customFormat="1">
      <c r="BP865262" s="90"/>
    </row>
    <row r="865263" spans="68:68" customFormat="1">
      <c r="BP865263" s="90"/>
    </row>
    <row r="865264" spans="68:68" customFormat="1">
      <c r="BP865264" s="90"/>
    </row>
    <row r="865265" spans="68:68" customFormat="1">
      <c r="BP865265" s="90"/>
    </row>
    <row r="865266" spans="68:68" customFormat="1">
      <c r="BP865266" s="90"/>
    </row>
    <row r="865267" spans="68:68" customFormat="1">
      <c r="BP865267" s="90"/>
    </row>
    <row r="865268" spans="68:68" customFormat="1">
      <c r="BP865268" s="90"/>
    </row>
    <row r="865269" spans="68:68" customFormat="1">
      <c r="BP865269" s="90"/>
    </row>
    <row r="865270" spans="68:68" customFormat="1">
      <c r="BP865270" s="90"/>
    </row>
    <row r="865271" spans="68:68" customFormat="1">
      <c r="BP865271" s="90"/>
    </row>
    <row r="865272" spans="68:68" customFormat="1">
      <c r="BP865272" s="90"/>
    </row>
    <row r="865273" spans="68:68" customFormat="1">
      <c r="BP865273" s="90"/>
    </row>
    <row r="865274" spans="68:68" customFormat="1">
      <c r="BP865274" s="90"/>
    </row>
    <row r="865275" spans="68:68" customFormat="1">
      <c r="BP865275" s="90"/>
    </row>
    <row r="865276" spans="68:68" customFormat="1">
      <c r="BP865276" s="90"/>
    </row>
    <row r="865277" spans="68:68" customFormat="1">
      <c r="BP865277" s="90"/>
    </row>
    <row r="865278" spans="68:68" customFormat="1">
      <c r="BP865278" s="90"/>
    </row>
    <row r="865279" spans="68:68" customFormat="1">
      <c r="BP865279" s="90"/>
    </row>
    <row r="865280" spans="68:68" customFormat="1">
      <c r="BP865280" s="90"/>
    </row>
    <row r="865281" spans="68:68" customFormat="1">
      <c r="BP865281" s="90"/>
    </row>
    <row r="865282" spans="68:68" customFormat="1">
      <c r="BP865282" s="90"/>
    </row>
    <row r="865283" spans="68:68" customFormat="1">
      <c r="BP865283" s="90"/>
    </row>
    <row r="865284" spans="68:68" customFormat="1">
      <c r="BP865284" s="90"/>
    </row>
    <row r="865285" spans="68:68" customFormat="1">
      <c r="BP865285" s="90"/>
    </row>
    <row r="865286" spans="68:68" customFormat="1">
      <c r="BP865286" s="90"/>
    </row>
    <row r="865287" spans="68:68" customFormat="1">
      <c r="BP865287" s="90"/>
    </row>
    <row r="865288" spans="68:68" customFormat="1">
      <c r="BP865288" s="90"/>
    </row>
    <row r="865289" spans="68:68" customFormat="1">
      <c r="BP865289" s="90"/>
    </row>
    <row r="865290" spans="68:68" customFormat="1">
      <c r="BP865290" s="90"/>
    </row>
    <row r="865291" spans="68:68" customFormat="1">
      <c r="BP865291" s="90"/>
    </row>
    <row r="865292" spans="68:68" customFormat="1">
      <c r="BP865292" s="90"/>
    </row>
    <row r="865293" spans="68:68" customFormat="1">
      <c r="BP865293" s="90"/>
    </row>
    <row r="865294" spans="68:68" customFormat="1">
      <c r="BP865294" s="90"/>
    </row>
    <row r="865295" spans="68:68" customFormat="1">
      <c r="BP865295" s="90"/>
    </row>
    <row r="865296" spans="68:68" customFormat="1">
      <c r="BP865296" s="90"/>
    </row>
    <row r="865297" spans="68:68" customFormat="1">
      <c r="BP865297" s="90"/>
    </row>
    <row r="865298" spans="68:68" customFormat="1">
      <c r="BP865298" s="90"/>
    </row>
    <row r="865299" spans="68:68" customFormat="1">
      <c r="BP865299" s="90"/>
    </row>
    <row r="865300" spans="68:68" customFormat="1">
      <c r="BP865300" s="90"/>
    </row>
    <row r="865301" spans="68:68" customFormat="1">
      <c r="BP865301" s="90"/>
    </row>
    <row r="865302" spans="68:68" customFormat="1">
      <c r="BP865302" s="90"/>
    </row>
    <row r="865303" spans="68:68" customFormat="1">
      <c r="BP865303" s="90"/>
    </row>
    <row r="865304" spans="68:68" customFormat="1">
      <c r="BP865304" s="90"/>
    </row>
    <row r="865305" spans="68:68" customFormat="1">
      <c r="BP865305" s="90"/>
    </row>
    <row r="865306" spans="68:68" customFormat="1">
      <c r="BP865306" s="90"/>
    </row>
    <row r="865307" spans="68:68" customFormat="1">
      <c r="BP865307" s="90"/>
    </row>
    <row r="865308" spans="68:68" customFormat="1">
      <c r="BP865308" s="90"/>
    </row>
    <row r="865309" spans="68:68" customFormat="1">
      <c r="BP865309" s="90"/>
    </row>
    <row r="865310" spans="68:68" customFormat="1">
      <c r="BP865310" s="90"/>
    </row>
    <row r="865311" spans="68:68" customFormat="1">
      <c r="BP865311" s="90"/>
    </row>
    <row r="865312" spans="68:68" customFormat="1">
      <c r="BP865312" s="90"/>
    </row>
    <row r="865313" spans="68:68" customFormat="1">
      <c r="BP865313" s="90"/>
    </row>
    <row r="865314" spans="68:68" customFormat="1">
      <c r="BP865314" s="90"/>
    </row>
    <row r="865315" spans="68:68" customFormat="1">
      <c r="BP865315" s="90"/>
    </row>
    <row r="865316" spans="68:68" customFormat="1">
      <c r="BP865316" s="90"/>
    </row>
    <row r="865317" spans="68:68" customFormat="1">
      <c r="BP865317" s="90"/>
    </row>
    <row r="865318" spans="68:68" customFormat="1">
      <c r="BP865318" s="90"/>
    </row>
    <row r="865319" spans="68:68" customFormat="1">
      <c r="BP865319" s="90"/>
    </row>
    <row r="865320" spans="68:68" customFormat="1">
      <c r="BP865320" s="90"/>
    </row>
    <row r="865321" spans="68:68" customFormat="1">
      <c r="BP865321" s="90"/>
    </row>
    <row r="865322" spans="68:68" customFormat="1">
      <c r="BP865322" s="90"/>
    </row>
    <row r="865323" spans="68:68" customFormat="1">
      <c r="BP865323" s="90"/>
    </row>
    <row r="865324" spans="68:68" customFormat="1">
      <c r="BP865324" s="90"/>
    </row>
    <row r="865325" spans="68:68" customFormat="1">
      <c r="BP865325" s="90"/>
    </row>
    <row r="865326" spans="68:68" customFormat="1">
      <c r="BP865326" s="90"/>
    </row>
    <row r="865327" spans="68:68" customFormat="1">
      <c r="BP865327" s="90"/>
    </row>
    <row r="865328" spans="68:68" customFormat="1">
      <c r="BP865328" s="90"/>
    </row>
    <row r="865329" spans="68:68" customFormat="1">
      <c r="BP865329" s="90"/>
    </row>
    <row r="865330" spans="68:68" customFormat="1">
      <c r="BP865330" s="90"/>
    </row>
    <row r="865331" spans="68:68" customFormat="1">
      <c r="BP865331" s="90"/>
    </row>
    <row r="865332" spans="68:68" customFormat="1">
      <c r="BP865332" s="90"/>
    </row>
    <row r="865333" spans="68:68" customFormat="1">
      <c r="BP865333" s="90"/>
    </row>
    <row r="865334" spans="68:68" customFormat="1">
      <c r="BP865334" s="90"/>
    </row>
    <row r="865335" spans="68:68" customFormat="1">
      <c r="BP865335" s="90"/>
    </row>
    <row r="865336" spans="68:68" customFormat="1">
      <c r="BP865336" s="90"/>
    </row>
    <row r="865337" spans="68:68" customFormat="1">
      <c r="BP865337" s="90"/>
    </row>
    <row r="865338" spans="68:68" customFormat="1">
      <c r="BP865338" s="90"/>
    </row>
    <row r="865339" spans="68:68" customFormat="1">
      <c r="BP865339" s="90"/>
    </row>
    <row r="865340" spans="68:68" customFormat="1">
      <c r="BP865340" s="90"/>
    </row>
    <row r="865341" spans="68:68" customFormat="1">
      <c r="BP865341" s="90"/>
    </row>
    <row r="865342" spans="68:68" customFormat="1">
      <c r="BP865342" s="90"/>
    </row>
    <row r="865343" spans="68:68" customFormat="1">
      <c r="BP865343" s="90"/>
    </row>
    <row r="865344" spans="68:68" customFormat="1">
      <c r="BP865344" s="90"/>
    </row>
    <row r="865345" spans="68:68" customFormat="1">
      <c r="BP865345" s="90"/>
    </row>
    <row r="865346" spans="68:68" customFormat="1">
      <c r="BP865346" s="90"/>
    </row>
    <row r="865347" spans="68:68" customFormat="1">
      <c r="BP865347" s="90"/>
    </row>
    <row r="865348" spans="68:68" customFormat="1">
      <c r="BP865348" s="90"/>
    </row>
    <row r="865349" spans="68:68" customFormat="1">
      <c r="BP865349" s="90"/>
    </row>
    <row r="865350" spans="68:68" customFormat="1">
      <c r="BP865350" s="90"/>
    </row>
    <row r="865351" spans="68:68" customFormat="1">
      <c r="BP865351" s="90"/>
    </row>
    <row r="865352" spans="68:68" customFormat="1">
      <c r="BP865352" s="90"/>
    </row>
    <row r="865353" spans="68:68" customFormat="1">
      <c r="BP865353" s="90"/>
    </row>
    <row r="865354" spans="68:68" customFormat="1">
      <c r="BP865354" s="90"/>
    </row>
    <row r="865355" spans="68:68" customFormat="1">
      <c r="BP865355" s="90"/>
    </row>
    <row r="865356" spans="68:68" customFormat="1">
      <c r="BP865356" s="90"/>
    </row>
    <row r="865357" spans="68:68" customFormat="1">
      <c r="BP865357" s="90"/>
    </row>
    <row r="865358" spans="68:68" customFormat="1">
      <c r="BP865358" s="90"/>
    </row>
    <row r="865359" spans="68:68" customFormat="1">
      <c r="BP865359" s="90"/>
    </row>
    <row r="865360" spans="68:68" customFormat="1">
      <c r="BP865360" s="90"/>
    </row>
    <row r="865361" spans="68:68" customFormat="1">
      <c r="BP865361" s="90"/>
    </row>
    <row r="865362" spans="68:68" customFormat="1">
      <c r="BP865362" s="90"/>
    </row>
    <row r="865363" spans="68:68" customFormat="1">
      <c r="BP865363" s="90"/>
    </row>
    <row r="865364" spans="68:68" customFormat="1">
      <c r="BP865364" s="90"/>
    </row>
    <row r="865365" spans="68:68" customFormat="1">
      <c r="BP865365" s="90"/>
    </row>
    <row r="865366" spans="68:68" customFormat="1">
      <c r="BP865366" s="90"/>
    </row>
    <row r="865367" spans="68:68" customFormat="1">
      <c r="BP865367" s="90"/>
    </row>
    <row r="865368" spans="68:68" customFormat="1">
      <c r="BP865368" s="90"/>
    </row>
    <row r="865369" spans="68:68" customFormat="1">
      <c r="BP865369" s="90"/>
    </row>
    <row r="865370" spans="68:68" customFormat="1">
      <c r="BP865370" s="90"/>
    </row>
    <row r="865371" spans="68:68" customFormat="1">
      <c r="BP865371" s="90"/>
    </row>
    <row r="865372" spans="68:68" customFormat="1">
      <c r="BP865372" s="90"/>
    </row>
    <row r="865373" spans="68:68" customFormat="1">
      <c r="BP865373" s="90"/>
    </row>
    <row r="865374" spans="68:68" customFormat="1">
      <c r="BP865374" s="90"/>
    </row>
    <row r="865375" spans="68:68" customFormat="1">
      <c r="BP865375" s="90"/>
    </row>
    <row r="865376" spans="68:68" customFormat="1">
      <c r="BP865376" s="90"/>
    </row>
    <row r="865377" spans="68:68" customFormat="1">
      <c r="BP865377" s="90"/>
    </row>
    <row r="865378" spans="68:68" customFormat="1">
      <c r="BP865378" s="90"/>
    </row>
    <row r="865379" spans="68:68" customFormat="1">
      <c r="BP865379" s="90"/>
    </row>
    <row r="865380" spans="68:68" customFormat="1">
      <c r="BP865380" s="90"/>
    </row>
    <row r="865381" spans="68:68" customFormat="1">
      <c r="BP865381" s="90"/>
    </row>
    <row r="865382" spans="68:68" customFormat="1">
      <c r="BP865382" s="90"/>
    </row>
    <row r="865383" spans="68:68" customFormat="1">
      <c r="BP865383" s="90"/>
    </row>
    <row r="865384" spans="68:68" customFormat="1">
      <c r="BP865384" s="90"/>
    </row>
    <row r="865385" spans="68:68" customFormat="1">
      <c r="BP865385" s="90"/>
    </row>
    <row r="865386" spans="68:68" customFormat="1">
      <c r="BP865386" s="90"/>
    </row>
    <row r="865387" spans="68:68" customFormat="1">
      <c r="BP865387" s="90"/>
    </row>
    <row r="865388" spans="68:68" customFormat="1">
      <c r="BP865388" s="90"/>
    </row>
    <row r="865389" spans="68:68" customFormat="1">
      <c r="BP865389" s="90"/>
    </row>
    <row r="865390" spans="68:68" customFormat="1">
      <c r="BP865390" s="90"/>
    </row>
    <row r="865391" spans="68:68" customFormat="1">
      <c r="BP865391" s="90"/>
    </row>
    <row r="865392" spans="68:68" customFormat="1">
      <c r="BP865392" s="90"/>
    </row>
    <row r="865393" spans="68:68" customFormat="1">
      <c r="BP865393" s="90"/>
    </row>
    <row r="865394" spans="68:68" customFormat="1">
      <c r="BP865394" s="90"/>
    </row>
    <row r="865395" spans="68:68" customFormat="1">
      <c r="BP865395" s="90"/>
    </row>
    <row r="865396" spans="68:68" customFormat="1">
      <c r="BP865396" s="90"/>
    </row>
    <row r="865397" spans="68:68" customFormat="1">
      <c r="BP865397" s="90"/>
    </row>
    <row r="865398" spans="68:68" customFormat="1">
      <c r="BP865398" s="90"/>
    </row>
    <row r="865399" spans="68:68" customFormat="1">
      <c r="BP865399" s="90"/>
    </row>
    <row r="865400" spans="68:68" customFormat="1">
      <c r="BP865400" s="90"/>
    </row>
    <row r="865401" spans="68:68" customFormat="1">
      <c r="BP865401" s="90"/>
    </row>
    <row r="865402" spans="68:68" customFormat="1">
      <c r="BP865402" s="90"/>
    </row>
    <row r="865403" spans="68:68" customFormat="1">
      <c r="BP865403" s="90"/>
    </row>
    <row r="865404" spans="68:68" customFormat="1">
      <c r="BP865404" s="90"/>
    </row>
    <row r="865405" spans="68:68" customFormat="1">
      <c r="BP865405" s="90"/>
    </row>
    <row r="865406" spans="68:68" customFormat="1">
      <c r="BP865406" s="90"/>
    </row>
    <row r="865407" spans="68:68" customFormat="1">
      <c r="BP865407" s="90"/>
    </row>
    <row r="865408" spans="68:68" customFormat="1">
      <c r="BP865408" s="90"/>
    </row>
    <row r="865409" spans="68:68" customFormat="1">
      <c r="BP865409" s="90"/>
    </row>
    <row r="865410" spans="68:68" customFormat="1">
      <c r="BP865410" s="90"/>
    </row>
    <row r="865411" spans="68:68" customFormat="1">
      <c r="BP865411" s="90"/>
    </row>
    <row r="865412" spans="68:68" customFormat="1">
      <c r="BP865412" s="90"/>
    </row>
    <row r="865413" spans="68:68" customFormat="1">
      <c r="BP865413" s="90"/>
    </row>
    <row r="865414" spans="68:68" customFormat="1">
      <c r="BP865414" s="90"/>
    </row>
    <row r="865415" spans="68:68" customFormat="1">
      <c r="BP865415" s="90"/>
    </row>
    <row r="865416" spans="68:68" customFormat="1">
      <c r="BP865416" s="90"/>
    </row>
    <row r="865417" spans="68:68" customFormat="1">
      <c r="BP865417" s="90"/>
    </row>
    <row r="865418" spans="68:68" customFormat="1">
      <c r="BP865418" s="90"/>
    </row>
    <row r="865419" spans="68:68" customFormat="1">
      <c r="BP865419" s="90"/>
    </row>
    <row r="865420" spans="68:68" customFormat="1">
      <c r="BP865420" s="90"/>
    </row>
    <row r="865421" spans="68:68" customFormat="1">
      <c r="BP865421" s="90"/>
    </row>
    <row r="865422" spans="68:68" customFormat="1">
      <c r="BP865422" s="90"/>
    </row>
    <row r="865423" spans="68:68" customFormat="1">
      <c r="BP865423" s="90"/>
    </row>
    <row r="865424" spans="68:68" customFormat="1">
      <c r="BP865424" s="90"/>
    </row>
    <row r="865425" spans="68:68" customFormat="1">
      <c r="BP865425" s="90"/>
    </row>
    <row r="865426" spans="68:68" customFormat="1">
      <c r="BP865426" s="90"/>
    </row>
    <row r="865427" spans="68:68" customFormat="1">
      <c r="BP865427" s="90"/>
    </row>
    <row r="865428" spans="68:68" customFormat="1">
      <c r="BP865428" s="90"/>
    </row>
    <row r="865429" spans="68:68" customFormat="1">
      <c r="BP865429" s="90"/>
    </row>
    <row r="865430" spans="68:68" customFormat="1">
      <c r="BP865430" s="90"/>
    </row>
    <row r="865431" spans="68:68" customFormat="1">
      <c r="BP865431" s="90"/>
    </row>
    <row r="865432" spans="68:68" customFormat="1">
      <c r="BP865432" s="90"/>
    </row>
    <row r="865433" spans="68:68" customFormat="1">
      <c r="BP865433" s="90"/>
    </row>
    <row r="865434" spans="68:68" customFormat="1">
      <c r="BP865434" s="90"/>
    </row>
    <row r="865435" spans="68:68" customFormat="1">
      <c r="BP865435" s="90"/>
    </row>
    <row r="865436" spans="68:68" customFormat="1">
      <c r="BP865436" s="90"/>
    </row>
    <row r="865437" spans="68:68" customFormat="1">
      <c r="BP865437" s="90"/>
    </row>
    <row r="865438" spans="68:68" customFormat="1">
      <c r="BP865438" s="90"/>
    </row>
    <row r="865439" spans="68:68" customFormat="1">
      <c r="BP865439" s="90"/>
    </row>
    <row r="865440" spans="68:68" customFormat="1">
      <c r="BP865440" s="90"/>
    </row>
    <row r="865441" spans="68:68" customFormat="1">
      <c r="BP865441" s="90"/>
    </row>
    <row r="865442" spans="68:68" customFormat="1">
      <c r="BP865442" s="90"/>
    </row>
    <row r="865443" spans="68:68" customFormat="1">
      <c r="BP865443" s="90"/>
    </row>
    <row r="865444" spans="68:68" customFormat="1">
      <c r="BP865444" s="90"/>
    </row>
    <row r="865445" spans="68:68" customFormat="1">
      <c r="BP865445" s="90"/>
    </row>
    <row r="865446" spans="68:68" customFormat="1">
      <c r="BP865446" s="90"/>
    </row>
    <row r="865447" spans="68:68" customFormat="1">
      <c r="BP865447" s="90"/>
    </row>
    <row r="865448" spans="68:68" customFormat="1">
      <c r="BP865448" s="90"/>
    </row>
    <row r="865449" spans="68:68" customFormat="1">
      <c r="BP865449" s="90"/>
    </row>
    <row r="865450" spans="68:68" customFormat="1">
      <c r="BP865450" s="90"/>
    </row>
    <row r="865451" spans="68:68" customFormat="1">
      <c r="BP865451" s="90"/>
    </row>
    <row r="865452" spans="68:68" customFormat="1">
      <c r="BP865452" s="90"/>
    </row>
    <row r="865453" spans="68:68" customFormat="1">
      <c r="BP865453" s="90"/>
    </row>
    <row r="865454" spans="68:68" customFormat="1">
      <c r="BP865454" s="90"/>
    </row>
    <row r="865455" spans="68:68" customFormat="1">
      <c r="BP865455" s="90"/>
    </row>
    <row r="865456" spans="68:68" customFormat="1">
      <c r="BP865456" s="90"/>
    </row>
    <row r="865457" spans="68:68" customFormat="1">
      <c r="BP865457" s="90"/>
    </row>
    <row r="865458" spans="68:68" customFormat="1">
      <c r="BP865458" s="90"/>
    </row>
    <row r="865459" spans="68:68" customFormat="1">
      <c r="BP865459" s="90"/>
    </row>
    <row r="865460" spans="68:68" customFormat="1">
      <c r="BP865460" s="90"/>
    </row>
    <row r="865461" spans="68:68" customFormat="1">
      <c r="BP865461" s="90"/>
    </row>
    <row r="865462" spans="68:68" customFormat="1">
      <c r="BP865462" s="90"/>
    </row>
    <row r="865463" spans="68:68" customFormat="1">
      <c r="BP865463" s="90"/>
    </row>
    <row r="865464" spans="68:68" customFormat="1">
      <c r="BP865464" s="90"/>
    </row>
    <row r="865465" spans="68:68" customFormat="1">
      <c r="BP865465" s="90"/>
    </row>
    <row r="865466" spans="68:68" customFormat="1">
      <c r="BP865466" s="90"/>
    </row>
    <row r="865467" spans="68:68" customFormat="1">
      <c r="BP865467" s="90"/>
    </row>
    <row r="865468" spans="68:68" customFormat="1">
      <c r="BP865468" s="90"/>
    </row>
    <row r="865469" spans="68:68" customFormat="1">
      <c r="BP865469" s="90"/>
    </row>
    <row r="865470" spans="68:68" customFormat="1">
      <c r="BP865470" s="90"/>
    </row>
    <row r="865471" spans="68:68" customFormat="1">
      <c r="BP865471" s="90"/>
    </row>
    <row r="865472" spans="68:68" customFormat="1">
      <c r="BP865472" s="90"/>
    </row>
    <row r="865473" spans="68:68" customFormat="1">
      <c r="BP865473" s="90"/>
    </row>
    <row r="865474" spans="68:68" customFormat="1">
      <c r="BP865474" s="90"/>
    </row>
    <row r="865475" spans="68:68" customFormat="1">
      <c r="BP865475" s="90"/>
    </row>
    <row r="865476" spans="68:68" customFormat="1">
      <c r="BP865476" s="90"/>
    </row>
    <row r="865477" spans="68:68" customFormat="1">
      <c r="BP865477" s="90"/>
    </row>
    <row r="865478" spans="68:68" customFormat="1">
      <c r="BP865478" s="90"/>
    </row>
    <row r="865479" spans="68:68" customFormat="1">
      <c r="BP865479" s="90"/>
    </row>
    <row r="865480" spans="68:68" customFormat="1">
      <c r="BP865480" s="90"/>
    </row>
    <row r="865481" spans="68:68" customFormat="1">
      <c r="BP865481" s="90"/>
    </row>
    <row r="865482" spans="68:68" customFormat="1">
      <c r="BP865482" s="90"/>
    </row>
    <row r="865483" spans="68:68" customFormat="1">
      <c r="BP865483" s="90"/>
    </row>
    <row r="865484" spans="68:68" customFormat="1">
      <c r="BP865484" s="90"/>
    </row>
    <row r="865485" spans="68:68" customFormat="1">
      <c r="BP865485" s="90"/>
    </row>
    <row r="865486" spans="68:68" customFormat="1">
      <c r="BP865486" s="90"/>
    </row>
    <row r="865487" spans="68:68" customFormat="1">
      <c r="BP865487" s="90"/>
    </row>
    <row r="865488" spans="68:68" customFormat="1">
      <c r="BP865488" s="90"/>
    </row>
    <row r="865489" spans="68:68" customFormat="1">
      <c r="BP865489" s="90"/>
    </row>
    <row r="865490" spans="68:68" customFormat="1">
      <c r="BP865490" s="90"/>
    </row>
    <row r="865491" spans="68:68" customFormat="1">
      <c r="BP865491" s="90"/>
    </row>
    <row r="865492" spans="68:68" customFormat="1">
      <c r="BP865492" s="90"/>
    </row>
    <row r="865493" spans="68:68" customFormat="1">
      <c r="BP865493" s="90"/>
    </row>
    <row r="865494" spans="68:68" customFormat="1">
      <c r="BP865494" s="90"/>
    </row>
    <row r="865495" spans="68:68" customFormat="1">
      <c r="BP865495" s="90"/>
    </row>
    <row r="865496" spans="68:68" customFormat="1">
      <c r="BP865496" s="90"/>
    </row>
    <row r="865497" spans="68:68" customFormat="1">
      <c r="BP865497" s="90"/>
    </row>
    <row r="865498" spans="68:68" customFormat="1">
      <c r="BP865498" s="90"/>
    </row>
    <row r="865499" spans="68:68" customFormat="1">
      <c r="BP865499" s="90"/>
    </row>
    <row r="865500" spans="68:68" customFormat="1">
      <c r="BP865500" s="90"/>
    </row>
    <row r="865501" spans="68:68" customFormat="1">
      <c r="BP865501" s="90"/>
    </row>
    <row r="865502" spans="68:68" customFormat="1">
      <c r="BP865502" s="90"/>
    </row>
    <row r="865503" spans="68:68" customFormat="1">
      <c r="BP865503" s="90"/>
    </row>
    <row r="865504" spans="68:68" customFormat="1">
      <c r="BP865504" s="90"/>
    </row>
    <row r="865505" spans="68:68" customFormat="1">
      <c r="BP865505" s="90"/>
    </row>
    <row r="865506" spans="68:68" customFormat="1">
      <c r="BP865506" s="90"/>
    </row>
    <row r="865507" spans="68:68" customFormat="1">
      <c r="BP865507" s="90"/>
    </row>
    <row r="865508" spans="68:68" customFormat="1">
      <c r="BP865508" s="90"/>
    </row>
    <row r="865509" spans="68:68" customFormat="1">
      <c r="BP865509" s="90"/>
    </row>
    <row r="865510" spans="68:68" customFormat="1">
      <c r="BP865510" s="90"/>
    </row>
    <row r="865511" spans="68:68" customFormat="1">
      <c r="BP865511" s="90"/>
    </row>
    <row r="865512" spans="68:68" customFormat="1">
      <c r="BP865512" s="90"/>
    </row>
    <row r="865513" spans="68:68" customFormat="1">
      <c r="BP865513" s="90"/>
    </row>
    <row r="865514" spans="68:68" customFormat="1">
      <c r="BP865514" s="90"/>
    </row>
    <row r="865515" spans="68:68" customFormat="1">
      <c r="BP865515" s="90"/>
    </row>
    <row r="865516" spans="68:68" customFormat="1">
      <c r="BP865516" s="90"/>
    </row>
    <row r="865517" spans="68:68" customFormat="1">
      <c r="BP865517" s="90"/>
    </row>
    <row r="865518" spans="68:68" customFormat="1">
      <c r="BP865518" s="90"/>
    </row>
    <row r="865519" spans="68:68" customFormat="1">
      <c r="BP865519" s="90"/>
    </row>
    <row r="865520" spans="68:68" customFormat="1">
      <c r="BP865520" s="90"/>
    </row>
    <row r="865521" spans="68:68" customFormat="1">
      <c r="BP865521" s="90"/>
    </row>
    <row r="865522" spans="68:68" customFormat="1">
      <c r="BP865522" s="90"/>
    </row>
    <row r="865523" spans="68:68" customFormat="1">
      <c r="BP865523" s="90"/>
    </row>
    <row r="865524" spans="68:68" customFormat="1">
      <c r="BP865524" s="90"/>
    </row>
    <row r="865525" spans="68:68" customFormat="1">
      <c r="BP865525" s="90"/>
    </row>
    <row r="865526" spans="68:68" customFormat="1">
      <c r="BP865526" s="90"/>
    </row>
    <row r="865527" spans="68:68" customFormat="1">
      <c r="BP865527" s="90"/>
    </row>
    <row r="865528" spans="68:68" customFormat="1">
      <c r="BP865528" s="90"/>
    </row>
    <row r="865529" spans="68:68" customFormat="1">
      <c r="BP865529" s="90"/>
    </row>
    <row r="865530" spans="68:68" customFormat="1">
      <c r="BP865530" s="90"/>
    </row>
    <row r="865531" spans="68:68" customFormat="1">
      <c r="BP865531" s="90"/>
    </row>
    <row r="865532" spans="68:68" customFormat="1">
      <c r="BP865532" s="90"/>
    </row>
    <row r="865533" spans="68:68" customFormat="1">
      <c r="BP865533" s="90"/>
    </row>
    <row r="865534" spans="68:68" customFormat="1">
      <c r="BP865534" s="90"/>
    </row>
    <row r="865535" spans="68:68" customFormat="1">
      <c r="BP865535" s="90"/>
    </row>
    <row r="865536" spans="68:68" customFormat="1">
      <c r="BP865536" s="90"/>
    </row>
    <row r="865537" spans="68:68" customFormat="1">
      <c r="BP865537" s="90"/>
    </row>
    <row r="865538" spans="68:68" customFormat="1">
      <c r="BP865538" s="90"/>
    </row>
    <row r="865539" spans="68:68" customFormat="1">
      <c r="BP865539" s="90"/>
    </row>
    <row r="865540" spans="68:68" customFormat="1">
      <c r="BP865540" s="90"/>
    </row>
    <row r="865541" spans="68:68" customFormat="1">
      <c r="BP865541" s="90"/>
    </row>
    <row r="865542" spans="68:68" customFormat="1">
      <c r="BP865542" s="90"/>
    </row>
    <row r="865543" spans="68:68" customFormat="1">
      <c r="BP865543" s="90"/>
    </row>
    <row r="865544" spans="68:68" customFormat="1">
      <c r="BP865544" s="90"/>
    </row>
    <row r="865545" spans="68:68" customFormat="1">
      <c r="BP865545" s="90"/>
    </row>
    <row r="865546" spans="68:68" customFormat="1">
      <c r="BP865546" s="90"/>
    </row>
    <row r="865547" spans="68:68" customFormat="1">
      <c r="BP865547" s="90"/>
    </row>
    <row r="865548" spans="68:68" customFormat="1">
      <c r="BP865548" s="90"/>
    </row>
    <row r="865549" spans="68:68" customFormat="1">
      <c r="BP865549" s="90"/>
    </row>
    <row r="865550" spans="68:68" customFormat="1">
      <c r="BP865550" s="90"/>
    </row>
    <row r="865551" spans="68:68" customFormat="1">
      <c r="BP865551" s="90"/>
    </row>
    <row r="865552" spans="68:68" customFormat="1">
      <c r="BP865552" s="90"/>
    </row>
    <row r="865553" spans="68:68" customFormat="1">
      <c r="BP865553" s="90"/>
    </row>
    <row r="865554" spans="68:68" customFormat="1">
      <c r="BP865554" s="90"/>
    </row>
    <row r="865555" spans="68:68" customFormat="1">
      <c r="BP865555" s="90"/>
    </row>
    <row r="865556" spans="68:68" customFormat="1">
      <c r="BP865556" s="90"/>
    </row>
    <row r="865557" spans="68:68" customFormat="1">
      <c r="BP865557" s="90"/>
    </row>
    <row r="865558" spans="68:68" customFormat="1">
      <c r="BP865558" s="90"/>
    </row>
    <row r="865559" spans="68:68" customFormat="1">
      <c r="BP865559" s="90"/>
    </row>
    <row r="865560" spans="68:68" customFormat="1">
      <c r="BP865560" s="90"/>
    </row>
    <row r="865561" spans="68:68" customFormat="1">
      <c r="BP865561" s="90"/>
    </row>
    <row r="865562" spans="68:68" customFormat="1">
      <c r="BP865562" s="90"/>
    </row>
    <row r="865563" spans="68:68" customFormat="1">
      <c r="BP865563" s="90"/>
    </row>
    <row r="865564" spans="68:68" customFormat="1">
      <c r="BP865564" s="90"/>
    </row>
    <row r="865565" spans="68:68" customFormat="1">
      <c r="BP865565" s="90"/>
    </row>
    <row r="865566" spans="68:68" customFormat="1">
      <c r="BP865566" s="90"/>
    </row>
    <row r="865567" spans="68:68" customFormat="1">
      <c r="BP865567" s="90"/>
    </row>
    <row r="865568" spans="68:68" customFormat="1">
      <c r="BP865568" s="90"/>
    </row>
    <row r="865569" spans="68:68" customFormat="1">
      <c r="BP865569" s="90"/>
    </row>
    <row r="865570" spans="68:68" customFormat="1">
      <c r="BP865570" s="90"/>
    </row>
    <row r="865571" spans="68:68" customFormat="1">
      <c r="BP865571" s="90"/>
    </row>
    <row r="865572" spans="68:68" customFormat="1">
      <c r="BP865572" s="90"/>
    </row>
    <row r="865573" spans="68:68" customFormat="1">
      <c r="BP865573" s="90"/>
    </row>
    <row r="865574" spans="68:68" customFormat="1">
      <c r="BP865574" s="90"/>
    </row>
    <row r="865575" spans="68:68" customFormat="1">
      <c r="BP865575" s="90"/>
    </row>
    <row r="865576" spans="68:68" customFormat="1">
      <c r="BP865576" s="90"/>
    </row>
    <row r="865577" spans="68:68" customFormat="1">
      <c r="BP865577" s="90"/>
    </row>
    <row r="865578" spans="68:68" customFormat="1">
      <c r="BP865578" s="90"/>
    </row>
    <row r="865579" spans="68:68" customFormat="1">
      <c r="BP865579" s="90"/>
    </row>
    <row r="865580" spans="68:68" customFormat="1">
      <c r="BP865580" s="90"/>
    </row>
    <row r="865581" spans="68:68" customFormat="1">
      <c r="BP865581" s="90"/>
    </row>
    <row r="865582" spans="68:68" customFormat="1">
      <c r="BP865582" s="90"/>
    </row>
    <row r="865583" spans="68:68" customFormat="1">
      <c r="BP865583" s="90"/>
    </row>
    <row r="865584" spans="68:68" customFormat="1">
      <c r="BP865584" s="90"/>
    </row>
    <row r="865585" spans="68:68" customFormat="1">
      <c r="BP865585" s="90"/>
    </row>
    <row r="865586" spans="68:68" customFormat="1">
      <c r="BP865586" s="90"/>
    </row>
    <row r="865587" spans="68:68" customFormat="1">
      <c r="BP865587" s="90"/>
    </row>
    <row r="865588" spans="68:68" customFormat="1">
      <c r="BP865588" s="90"/>
    </row>
    <row r="865589" spans="68:68" customFormat="1">
      <c r="BP865589" s="90"/>
    </row>
    <row r="865590" spans="68:68" customFormat="1">
      <c r="BP865590" s="90"/>
    </row>
    <row r="865591" spans="68:68" customFormat="1">
      <c r="BP865591" s="90"/>
    </row>
    <row r="865592" spans="68:68" customFormat="1">
      <c r="BP865592" s="90"/>
    </row>
    <row r="865593" spans="68:68" customFormat="1">
      <c r="BP865593" s="90"/>
    </row>
    <row r="865594" spans="68:68" customFormat="1">
      <c r="BP865594" s="90"/>
    </row>
    <row r="865595" spans="68:68" customFormat="1">
      <c r="BP865595" s="90"/>
    </row>
    <row r="865596" spans="68:68" customFormat="1">
      <c r="BP865596" s="90"/>
    </row>
    <row r="865597" spans="68:68" customFormat="1">
      <c r="BP865597" s="90"/>
    </row>
    <row r="865598" spans="68:68" customFormat="1">
      <c r="BP865598" s="90"/>
    </row>
    <row r="865599" spans="68:68" customFormat="1">
      <c r="BP865599" s="90"/>
    </row>
    <row r="865600" spans="68:68" customFormat="1">
      <c r="BP865600" s="90"/>
    </row>
    <row r="865601" spans="68:68" customFormat="1">
      <c r="BP865601" s="90"/>
    </row>
    <row r="865602" spans="68:68" customFormat="1">
      <c r="BP865602" s="90"/>
    </row>
    <row r="865603" spans="68:68" customFormat="1">
      <c r="BP865603" s="90"/>
    </row>
    <row r="865604" spans="68:68" customFormat="1">
      <c r="BP865604" s="90"/>
    </row>
    <row r="865605" spans="68:68" customFormat="1">
      <c r="BP865605" s="90"/>
    </row>
    <row r="865606" spans="68:68" customFormat="1">
      <c r="BP865606" s="90"/>
    </row>
    <row r="865607" spans="68:68" customFormat="1">
      <c r="BP865607" s="90"/>
    </row>
    <row r="865608" spans="68:68" customFormat="1">
      <c r="BP865608" s="90"/>
    </row>
    <row r="865609" spans="68:68" customFormat="1">
      <c r="BP865609" s="90"/>
    </row>
    <row r="865610" spans="68:68" customFormat="1">
      <c r="BP865610" s="90"/>
    </row>
    <row r="865611" spans="68:68" customFormat="1">
      <c r="BP865611" s="90"/>
    </row>
    <row r="865612" spans="68:68" customFormat="1">
      <c r="BP865612" s="90"/>
    </row>
    <row r="865613" spans="68:68" customFormat="1">
      <c r="BP865613" s="90"/>
    </row>
    <row r="865614" spans="68:68" customFormat="1">
      <c r="BP865614" s="90"/>
    </row>
    <row r="865615" spans="68:68" customFormat="1">
      <c r="BP865615" s="90"/>
    </row>
    <row r="865616" spans="68:68" customFormat="1">
      <c r="BP865616" s="90"/>
    </row>
    <row r="865617" spans="68:68" customFormat="1">
      <c r="BP865617" s="90"/>
    </row>
    <row r="865618" spans="68:68" customFormat="1">
      <c r="BP865618" s="90"/>
    </row>
    <row r="865619" spans="68:68" customFormat="1">
      <c r="BP865619" s="90"/>
    </row>
    <row r="865620" spans="68:68" customFormat="1">
      <c r="BP865620" s="90"/>
    </row>
    <row r="865621" spans="68:68" customFormat="1">
      <c r="BP865621" s="90"/>
    </row>
    <row r="865622" spans="68:68" customFormat="1">
      <c r="BP865622" s="90"/>
    </row>
    <row r="865623" spans="68:68" customFormat="1">
      <c r="BP865623" s="90"/>
    </row>
    <row r="865624" spans="68:68" customFormat="1">
      <c r="BP865624" s="90"/>
    </row>
    <row r="865625" spans="68:68" customFormat="1">
      <c r="BP865625" s="90"/>
    </row>
    <row r="865626" spans="68:68" customFormat="1">
      <c r="BP865626" s="90"/>
    </row>
    <row r="865627" spans="68:68" customFormat="1">
      <c r="BP865627" s="90"/>
    </row>
    <row r="865628" spans="68:68" customFormat="1">
      <c r="BP865628" s="90"/>
    </row>
    <row r="865629" spans="68:68" customFormat="1">
      <c r="BP865629" s="90"/>
    </row>
    <row r="865630" spans="68:68" customFormat="1">
      <c r="BP865630" s="90"/>
    </row>
    <row r="865631" spans="68:68" customFormat="1">
      <c r="BP865631" s="90"/>
    </row>
    <row r="865632" spans="68:68" customFormat="1">
      <c r="BP865632" s="90"/>
    </row>
    <row r="865633" spans="68:68" customFormat="1">
      <c r="BP865633" s="90"/>
    </row>
    <row r="865634" spans="68:68" customFormat="1">
      <c r="BP865634" s="90"/>
    </row>
    <row r="865635" spans="68:68" customFormat="1">
      <c r="BP865635" s="90"/>
    </row>
    <row r="865636" spans="68:68" customFormat="1">
      <c r="BP865636" s="90"/>
    </row>
    <row r="865637" spans="68:68" customFormat="1">
      <c r="BP865637" s="90"/>
    </row>
    <row r="865638" spans="68:68" customFormat="1">
      <c r="BP865638" s="90"/>
    </row>
    <row r="865639" spans="68:68" customFormat="1">
      <c r="BP865639" s="90"/>
    </row>
    <row r="865640" spans="68:68" customFormat="1">
      <c r="BP865640" s="90"/>
    </row>
    <row r="865641" spans="68:68" customFormat="1">
      <c r="BP865641" s="90"/>
    </row>
    <row r="865642" spans="68:68" customFormat="1">
      <c r="BP865642" s="90"/>
    </row>
    <row r="865643" spans="68:68" customFormat="1">
      <c r="BP865643" s="90"/>
    </row>
    <row r="865644" spans="68:68" customFormat="1">
      <c r="BP865644" s="90"/>
    </row>
    <row r="865645" spans="68:68" customFormat="1">
      <c r="BP865645" s="90"/>
    </row>
    <row r="865646" spans="68:68" customFormat="1">
      <c r="BP865646" s="90"/>
    </row>
    <row r="865647" spans="68:68" customFormat="1">
      <c r="BP865647" s="90"/>
    </row>
    <row r="865648" spans="68:68" customFormat="1">
      <c r="BP865648" s="90"/>
    </row>
    <row r="865649" spans="68:68" customFormat="1">
      <c r="BP865649" s="90"/>
    </row>
    <row r="865650" spans="68:68" customFormat="1">
      <c r="BP865650" s="90"/>
    </row>
    <row r="865651" spans="68:68" customFormat="1">
      <c r="BP865651" s="90"/>
    </row>
    <row r="865652" spans="68:68" customFormat="1">
      <c r="BP865652" s="90"/>
    </row>
    <row r="865653" spans="68:68" customFormat="1">
      <c r="BP865653" s="90"/>
    </row>
    <row r="865654" spans="68:68" customFormat="1">
      <c r="BP865654" s="90"/>
    </row>
    <row r="865655" spans="68:68" customFormat="1">
      <c r="BP865655" s="90"/>
    </row>
    <row r="865656" spans="68:68" customFormat="1">
      <c r="BP865656" s="90"/>
    </row>
    <row r="865657" spans="68:68" customFormat="1">
      <c r="BP865657" s="90"/>
    </row>
    <row r="865658" spans="68:68" customFormat="1">
      <c r="BP865658" s="90"/>
    </row>
    <row r="865659" spans="68:68" customFormat="1">
      <c r="BP865659" s="90"/>
    </row>
    <row r="865660" spans="68:68" customFormat="1">
      <c r="BP865660" s="90"/>
    </row>
    <row r="865661" spans="68:68" customFormat="1">
      <c r="BP865661" s="90"/>
    </row>
    <row r="865662" spans="68:68" customFormat="1">
      <c r="BP865662" s="90"/>
    </row>
    <row r="865663" spans="68:68" customFormat="1">
      <c r="BP865663" s="90"/>
    </row>
    <row r="865664" spans="68:68" customFormat="1">
      <c r="BP865664" s="90"/>
    </row>
    <row r="865665" spans="68:68" customFormat="1">
      <c r="BP865665" s="90"/>
    </row>
    <row r="865666" spans="68:68" customFormat="1">
      <c r="BP865666" s="90"/>
    </row>
    <row r="865667" spans="68:68" customFormat="1">
      <c r="BP865667" s="90"/>
    </row>
    <row r="865668" spans="68:68" customFormat="1">
      <c r="BP865668" s="90"/>
    </row>
    <row r="865669" spans="68:68" customFormat="1">
      <c r="BP865669" s="90"/>
    </row>
    <row r="865670" spans="68:68" customFormat="1">
      <c r="BP865670" s="90"/>
    </row>
    <row r="865671" spans="68:68" customFormat="1">
      <c r="BP865671" s="90"/>
    </row>
    <row r="865672" spans="68:68" customFormat="1">
      <c r="BP865672" s="90"/>
    </row>
    <row r="865673" spans="68:68" customFormat="1">
      <c r="BP865673" s="90"/>
    </row>
    <row r="865674" spans="68:68" customFormat="1">
      <c r="BP865674" s="90"/>
    </row>
    <row r="865675" spans="68:68" customFormat="1">
      <c r="BP865675" s="90"/>
    </row>
    <row r="865676" spans="68:68" customFormat="1">
      <c r="BP865676" s="90"/>
    </row>
    <row r="865677" spans="68:68" customFormat="1">
      <c r="BP865677" s="90"/>
    </row>
    <row r="865678" spans="68:68" customFormat="1">
      <c r="BP865678" s="90"/>
    </row>
    <row r="865679" spans="68:68" customFormat="1">
      <c r="BP865679" s="90"/>
    </row>
    <row r="865680" spans="68:68" customFormat="1">
      <c r="BP865680" s="90"/>
    </row>
    <row r="865681" spans="68:68" customFormat="1">
      <c r="BP865681" s="90"/>
    </row>
    <row r="865682" spans="68:68" customFormat="1">
      <c r="BP865682" s="90"/>
    </row>
    <row r="865683" spans="68:68" customFormat="1">
      <c r="BP865683" s="90"/>
    </row>
    <row r="865684" spans="68:68" customFormat="1">
      <c r="BP865684" s="90"/>
    </row>
    <row r="865685" spans="68:68" customFormat="1">
      <c r="BP865685" s="90"/>
    </row>
    <row r="865686" spans="68:68" customFormat="1">
      <c r="BP865686" s="90"/>
    </row>
    <row r="865687" spans="68:68" customFormat="1">
      <c r="BP865687" s="90"/>
    </row>
    <row r="865688" spans="68:68" customFormat="1">
      <c r="BP865688" s="90"/>
    </row>
    <row r="865689" spans="68:68" customFormat="1">
      <c r="BP865689" s="90"/>
    </row>
    <row r="865690" spans="68:68" customFormat="1">
      <c r="BP865690" s="90"/>
    </row>
    <row r="865691" spans="68:68" customFormat="1">
      <c r="BP865691" s="90"/>
    </row>
    <row r="865692" spans="68:68" customFormat="1">
      <c r="BP865692" s="90"/>
    </row>
    <row r="865693" spans="68:68" customFormat="1">
      <c r="BP865693" s="90"/>
    </row>
    <row r="865694" spans="68:68" customFormat="1">
      <c r="BP865694" s="90"/>
    </row>
    <row r="865695" spans="68:68" customFormat="1">
      <c r="BP865695" s="90"/>
    </row>
    <row r="865696" spans="68:68" customFormat="1">
      <c r="BP865696" s="90"/>
    </row>
    <row r="865697" spans="68:68" customFormat="1">
      <c r="BP865697" s="90"/>
    </row>
    <row r="865698" spans="68:68" customFormat="1">
      <c r="BP865698" s="90"/>
    </row>
    <row r="865699" spans="68:68" customFormat="1">
      <c r="BP865699" s="90"/>
    </row>
    <row r="865700" spans="68:68" customFormat="1">
      <c r="BP865700" s="90"/>
    </row>
    <row r="865701" spans="68:68" customFormat="1">
      <c r="BP865701" s="90"/>
    </row>
    <row r="865702" spans="68:68" customFormat="1">
      <c r="BP865702" s="90"/>
    </row>
    <row r="865703" spans="68:68" customFormat="1">
      <c r="BP865703" s="90"/>
    </row>
    <row r="865704" spans="68:68" customFormat="1">
      <c r="BP865704" s="90"/>
    </row>
    <row r="865705" spans="68:68" customFormat="1">
      <c r="BP865705" s="90"/>
    </row>
    <row r="865706" spans="68:68" customFormat="1">
      <c r="BP865706" s="90"/>
    </row>
    <row r="865707" spans="68:68" customFormat="1">
      <c r="BP865707" s="90"/>
    </row>
    <row r="865708" spans="68:68" customFormat="1">
      <c r="BP865708" s="90"/>
    </row>
    <row r="865709" spans="68:68" customFormat="1">
      <c r="BP865709" s="90"/>
    </row>
    <row r="865710" spans="68:68" customFormat="1">
      <c r="BP865710" s="90"/>
    </row>
    <row r="865711" spans="68:68" customFormat="1">
      <c r="BP865711" s="90"/>
    </row>
    <row r="865712" spans="68:68" customFormat="1">
      <c r="BP865712" s="90"/>
    </row>
    <row r="865713" spans="68:68" customFormat="1">
      <c r="BP865713" s="90"/>
    </row>
    <row r="865714" spans="68:68" customFormat="1">
      <c r="BP865714" s="90"/>
    </row>
    <row r="865715" spans="68:68" customFormat="1">
      <c r="BP865715" s="90"/>
    </row>
    <row r="865716" spans="68:68" customFormat="1">
      <c r="BP865716" s="90"/>
    </row>
    <row r="865717" spans="68:68" customFormat="1">
      <c r="BP865717" s="90"/>
    </row>
    <row r="865718" spans="68:68" customFormat="1">
      <c r="BP865718" s="90"/>
    </row>
    <row r="865719" spans="68:68" customFormat="1">
      <c r="BP865719" s="90"/>
    </row>
    <row r="865720" spans="68:68" customFormat="1">
      <c r="BP865720" s="90"/>
    </row>
    <row r="865721" spans="68:68" customFormat="1">
      <c r="BP865721" s="90"/>
    </row>
    <row r="865722" spans="68:68" customFormat="1">
      <c r="BP865722" s="90"/>
    </row>
    <row r="865723" spans="68:68" customFormat="1">
      <c r="BP865723" s="90"/>
    </row>
    <row r="865724" spans="68:68" customFormat="1">
      <c r="BP865724" s="90"/>
    </row>
    <row r="865725" spans="68:68" customFormat="1">
      <c r="BP865725" s="90"/>
    </row>
    <row r="865726" spans="68:68" customFormat="1">
      <c r="BP865726" s="90"/>
    </row>
    <row r="865727" spans="68:68" customFormat="1">
      <c r="BP865727" s="90"/>
    </row>
    <row r="865728" spans="68:68" customFormat="1">
      <c r="BP865728" s="90"/>
    </row>
    <row r="865729" spans="68:68" customFormat="1">
      <c r="BP865729" s="90"/>
    </row>
    <row r="865730" spans="68:68" customFormat="1">
      <c r="BP865730" s="90"/>
    </row>
    <row r="865731" spans="68:68" customFormat="1">
      <c r="BP865731" s="90"/>
    </row>
    <row r="865732" spans="68:68" customFormat="1">
      <c r="BP865732" s="90"/>
    </row>
    <row r="865733" spans="68:68" customFormat="1">
      <c r="BP865733" s="90"/>
    </row>
    <row r="865734" spans="68:68" customFormat="1">
      <c r="BP865734" s="90"/>
    </row>
    <row r="865735" spans="68:68" customFormat="1">
      <c r="BP865735" s="90"/>
    </row>
    <row r="865736" spans="68:68" customFormat="1">
      <c r="BP865736" s="90"/>
    </row>
    <row r="865737" spans="68:68" customFormat="1">
      <c r="BP865737" s="90"/>
    </row>
    <row r="865738" spans="68:68" customFormat="1">
      <c r="BP865738" s="90"/>
    </row>
    <row r="865739" spans="68:68" customFormat="1">
      <c r="BP865739" s="90"/>
    </row>
    <row r="865740" spans="68:68" customFormat="1">
      <c r="BP865740" s="90"/>
    </row>
    <row r="865741" spans="68:68" customFormat="1">
      <c r="BP865741" s="90"/>
    </row>
    <row r="865742" spans="68:68" customFormat="1">
      <c r="BP865742" s="90"/>
    </row>
    <row r="865743" spans="68:68" customFormat="1">
      <c r="BP865743" s="90"/>
    </row>
    <row r="865744" spans="68:68" customFormat="1">
      <c r="BP865744" s="90"/>
    </row>
    <row r="865745" spans="68:68" customFormat="1">
      <c r="BP865745" s="90"/>
    </row>
    <row r="865746" spans="68:68" customFormat="1">
      <c r="BP865746" s="90"/>
    </row>
    <row r="865747" spans="68:68" customFormat="1">
      <c r="BP865747" s="90"/>
    </row>
    <row r="865748" spans="68:68" customFormat="1">
      <c r="BP865748" s="90"/>
    </row>
    <row r="865749" spans="68:68" customFormat="1">
      <c r="BP865749" s="90"/>
    </row>
    <row r="865750" spans="68:68" customFormat="1">
      <c r="BP865750" s="90"/>
    </row>
    <row r="865751" spans="68:68" customFormat="1">
      <c r="BP865751" s="90"/>
    </row>
    <row r="865752" spans="68:68" customFormat="1">
      <c r="BP865752" s="90"/>
    </row>
    <row r="865753" spans="68:68" customFormat="1">
      <c r="BP865753" s="90"/>
    </row>
    <row r="865754" spans="68:68" customFormat="1">
      <c r="BP865754" s="90"/>
    </row>
    <row r="865755" spans="68:68" customFormat="1">
      <c r="BP865755" s="90"/>
    </row>
    <row r="865756" spans="68:68" customFormat="1">
      <c r="BP865756" s="90"/>
    </row>
    <row r="865757" spans="68:68" customFormat="1">
      <c r="BP865757" s="90"/>
    </row>
    <row r="865758" spans="68:68" customFormat="1">
      <c r="BP865758" s="90"/>
    </row>
    <row r="865759" spans="68:68" customFormat="1">
      <c r="BP865759" s="90"/>
    </row>
    <row r="865760" spans="68:68" customFormat="1">
      <c r="BP865760" s="90"/>
    </row>
    <row r="865761" spans="68:68" customFormat="1">
      <c r="BP865761" s="90"/>
    </row>
    <row r="865762" spans="68:68" customFormat="1">
      <c r="BP865762" s="90"/>
    </row>
    <row r="865763" spans="68:68" customFormat="1">
      <c r="BP865763" s="90"/>
    </row>
    <row r="865764" spans="68:68" customFormat="1">
      <c r="BP865764" s="90"/>
    </row>
    <row r="865765" spans="68:68" customFormat="1">
      <c r="BP865765" s="90"/>
    </row>
    <row r="865766" spans="68:68" customFormat="1">
      <c r="BP865766" s="90"/>
    </row>
    <row r="865767" spans="68:68" customFormat="1">
      <c r="BP865767" s="90"/>
    </row>
    <row r="865768" spans="68:68" customFormat="1">
      <c r="BP865768" s="90"/>
    </row>
    <row r="865769" spans="68:68" customFormat="1">
      <c r="BP865769" s="90"/>
    </row>
    <row r="865770" spans="68:68" customFormat="1">
      <c r="BP865770" s="90"/>
    </row>
    <row r="865771" spans="68:68" customFormat="1">
      <c r="BP865771" s="90"/>
    </row>
    <row r="865772" spans="68:68" customFormat="1">
      <c r="BP865772" s="90"/>
    </row>
    <row r="865773" spans="68:68" customFormat="1">
      <c r="BP865773" s="90"/>
    </row>
    <row r="865774" spans="68:68" customFormat="1">
      <c r="BP865774" s="90"/>
    </row>
    <row r="865775" spans="68:68" customFormat="1">
      <c r="BP865775" s="90"/>
    </row>
    <row r="865776" spans="68:68" customFormat="1">
      <c r="BP865776" s="90"/>
    </row>
    <row r="865777" spans="68:68" customFormat="1">
      <c r="BP865777" s="90"/>
    </row>
    <row r="865778" spans="68:68" customFormat="1">
      <c r="BP865778" s="90"/>
    </row>
    <row r="865779" spans="68:68" customFormat="1">
      <c r="BP865779" s="90"/>
    </row>
    <row r="865780" spans="68:68" customFormat="1">
      <c r="BP865780" s="90"/>
    </row>
    <row r="865781" spans="68:68" customFormat="1">
      <c r="BP865781" s="90"/>
    </row>
    <row r="865782" spans="68:68" customFormat="1">
      <c r="BP865782" s="90"/>
    </row>
    <row r="865783" spans="68:68" customFormat="1">
      <c r="BP865783" s="90"/>
    </row>
    <row r="865784" spans="68:68" customFormat="1">
      <c r="BP865784" s="90"/>
    </row>
    <row r="865785" spans="68:68" customFormat="1">
      <c r="BP865785" s="90"/>
    </row>
    <row r="865786" spans="68:68" customFormat="1">
      <c r="BP865786" s="90"/>
    </row>
    <row r="865787" spans="68:68" customFormat="1">
      <c r="BP865787" s="90"/>
    </row>
    <row r="865788" spans="68:68" customFormat="1">
      <c r="BP865788" s="90"/>
    </row>
    <row r="865789" spans="68:68" customFormat="1">
      <c r="BP865789" s="90"/>
    </row>
    <row r="865790" spans="68:68" customFormat="1">
      <c r="BP865790" s="90"/>
    </row>
    <row r="865791" spans="68:68" customFormat="1">
      <c r="BP865791" s="90"/>
    </row>
    <row r="865792" spans="68:68" customFormat="1">
      <c r="BP865792" s="90"/>
    </row>
    <row r="865793" spans="68:68" customFormat="1">
      <c r="BP865793" s="90"/>
    </row>
    <row r="865794" spans="68:68" customFormat="1">
      <c r="BP865794" s="90"/>
    </row>
    <row r="865795" spans="68:68" customFormat="1">
      <c r="BP865795" s="90"/>
    </row>
    <row r="865796" spans="68:68" customFormat="1">
      <c r="BP865796" s="90"/>
    </row>
    <row r="865797" spans="68:68" customFormat="1">
      <c r="BP865797" s="90"/>
    </row>
    <row r="865798" spans="68:68" customFormat="1">
      <c r="BP865798" s="90"/>
    </row>
    <row r="865799" spans="68:68" customFormat="1">
      <c r="BP865799" s="90"/>
    </row>
    <row r="865800" spans="68:68" customFormat="1">
      <c r="BP865800" s="90"/>
    </row>
    <row r="865801" spans="68:68" customFormat="1">
      <c r="BP865801" s="90"/>
    </row>
    <row r="865802" spans="68:68" customFormat="1">
      <c r="BP865802" s="90"/>
    </row>
    <row r="865803" spans="68:68" customFormat="1">
      <c r="BP865803" s="90"/>
    </row>
    <row r="865804" spans="68:68" customFormat="1">
      <c r="BP865804" s="90"/>
    </row>
    <row r="865805" spans="68:68" customFormat="1">
      <c r="BP865805" s="90"/>
    </row>
    <row r="865806" spans="68:68" customFormat="1">
      <c r="BP865806" s="90"/>
    </row>
    <row r="865807" spans="68:68" customFormat="1">
      <c r="BP865807" s="90"/>
    </row>
    <row r="865808" spans="68:68" customFormat="1">
      <c r="BP865808" s="90"/>
    </row>
    <row r="865809" spans="68:68" customFormat="1">
      <c r="BP865809" s="90"/>
    </row>
    <row r="865810" spans="68:68" customFormat="1">
      <c r="BP865810" s="90"/>
    </row>
    <row r="865811" spans="68:68" customFormat="1">
      <c r="BP865811" s="90"/>
    </row>
    <row r="865812" spans="68:68" customFormat="1">
      <c r="BP865812" s="90"/>
    </row>
    <row r="865813" spans="68:68" customFormat="1">
      <c r="BP865813" s="90"/>
    </row>
    <row r="865814" spans="68:68" customFormat="1">
      <c r="BP865814" s="90"/>
    </row>
    <row r="865815" spans="68:68" customFormat="1">
      <c r="BP865815" s="90"/>
    </row>
    <row r="865816" spans="68:68" customFormat="1">
      <c r="BP865816" s="90"/>
    </row>
    <row r="865817" spans="68:68" customFormat="1">
      <c r="BP865817" s="90"/>
    </row>
    <row r="865818" spans="68:68" customFormat="1">
      <c r="BP865818" s="90"/>
    </row>
    <row r="865819" spans="68:68" customFormat="1">
      <c r="BP865819" s="90"/>
    </row>
    <row r="865820" spans="68:68" customFormat="1">
      <c r="BP865820" s="90"/>
    </row>
    <row r="865821" spans="68:68" customFormat="1">
      <c r="BP865821" s="90"/>
    </row>
    <row r="865822" spans="68:68" customFormat="1">
      <c r="BP865822" s="90"/>
    </row>
    <row r="865823" spans="68:68" customFormat="1">
      <c r="BP865823" s="90"/>
    </row>
    <row r="865824" spans="68:68" customFormat="1">
      <c r="BP865824" s="90"/>
    </row>
    <row r="865825" spans="68:68" customFormat="1">
      <c r="BP865825" s="90"/>
    </row>
    <row r="865826" spans="68:68" customFormat="1">
      <c r="BP865826" s="90"/>
    </row>
    <row r="865827" spans="68:68" customFormat="1">
      <c r="BP865827" s="90"/>
    </row>
    <row r="865828" spans="68:68" customFormat="1">
      <c r="BP865828" s="90"/>
    </row>
    <row r="865829" spans="68:68" customFormat="1">
      <c r="BP865829" s="90"/>
    </row>
    <row r="865830" spans="68:68" customFormat="1">
      <c r="BP865830" s="90"/>
    </row>
    <row r="865831" spans="68:68" customFormat="1">
      <c r="BP865831" s="90"/>
    </row>
    <row r="865832" spans="68:68" customFormat="1">
      <c r="BP865832" s="90"/>
    </row>
    <row r="865833" spans="68:68" customFormat="1">
      <c r="BP865833" s="90"/>
    </row>
    <row r="865834" spans="68:68" customFormat="1">
      <c r="BP865834" s="90"/>
    </row>
    <row r="865835" spans="68:68" customFormat="1">
      <c r="BP865835" s="90"/>
    </row>
    <row r="865836" spans="68:68" customFormat="1">
      <c r="BP865836" s="90"/>
    </row>
    <row r="865837" spans="68:68" customFormat="1">
      <c r="BP865837" s="90"/>
    </row>
    <row r="865838" spans="68:68" customFormat="1">
      <c r="BP865838" s="90"/>
    </row>
    <row r="865839" spans="68:68" customFormat="1">
      <c r="BP865839" s="90"/>
    </row>
    <row r="865840" spans="68:68" customFormat="1">
      <c r="BP865840" s="90"/>
    </row>
    <row r="865841" spans="68:68" customFormat="1">
      <c r="BP865841" s="90"/>
    </row>
    <row r="865842" spans="68:68" customFormat="1">
      <c r="BP865842" s="90"/>
    </row>
    <row r="865843" spans="68:68" customFormat="1">
      <c r="BP865843" s="90"/>
    </row>
    <row r="865844" spans="68:68" customFormat="1">
      <c r="BP865844" s="90"/>
    </row>
    <row r="865845" spans="68:68" customFormat="1">
      <c r="BP865845" s="90"/>
    </row>
    <row r="865846" spans="68:68" customFormat="1">
      <c r="BP865846" s="90"/>
    </row>
    <row r="865847" spans="68:68" customFormat="1">
      <c r="BP865847" s="90"/>
    </row>
    <row r="865848" spans="68:68" customFormat="1">
      <c r="BP865848" s="90"/>
    </row>
    <row r="865849" spans="68:68" customFormat="1">
      <c r="BP865849" s="90"/>
    </row>
    <row r="865850" spans="68:68" customFormat="1">
      <c r="BP865850" s="90"/>
    </row>
    <row r="865851" spans="68:68" customFormat="1">
      <c r="BP865851" s="90"/>
    </row>
    <row r="865852" spans="68:68" customFormat="1">
      <c r="BP865852" s="90"/>
    </row>
    <row r="865853" spans="68:68" customFormat="1">
      <c r="BP865853" s="90"/>
    </row>
    <row r="865854" spans="68:68" customFormat="1">
      <c r="BP865854" s="90"/>
    </row>
    <row r="865855" spans="68:68" customFormat="1">
      <c r="BP865855" s="90"/>
    </row>
    <row r="865856" spans="68:68" customFormat="1">
      <c r="BP865856" s="90"/>
    </row>
    <row r="865857" spans="68:68" customFormat="1">
      <c r="BP865857" s="90"/>
    </row>
    <row r="865858" spans="68:68" customFormat="1">
      <c r="BP865858" s="90"/>
    </row>
    <row r="865859" spans="68:68" customFormat="1">
      <c r="BP865859" s="90"/>
    </row>
    <row r="865860" spans="68:68" customFormat="1">
      <c r="BP865860" s="90"/>
    </row>
    <row r="865861" spans="68:68" customFormat="1">
      <c r="BP865861" s="90"/>
    </row>
    <row r="865862" spans="68:68" customFormat="1">
      <c r="BP865862" s="90"/>
    </row>
    <row r="865863" spans="68:68" customFormat="1">
      <c r="BP865863" s="90"/>
    </row>
    <row r="865864" spans="68:68" customFormat="1">
      <c r="BP865864" s="90"/>
    </row>
    <row r="865865" spans="68:68" customFormat="1">
      <c r="BP865865" s="90"/>
    </row>
    <row r="865866" spans="68:68" customFormat="1">
      <c r="BP865866" s="90"/>
    </row>
    <row r="865867" spans="68:68" customFormat="1">
      <c r="BP865867" s="90"/>
    </row>
    <row r="865868" spans="68:68" customFormat="1">
      <c r="BP865868" s="90"/>
    </row>
    <row r="865869" spans="68:68" customFormat="1">
      <c r="BP865869" s="90"/>
    </row>
    <row r="865870" spans="68:68" customFormat="1">
      <c r="BP865870" s="90"/>
    </row>
    <row r="865871" spans="68:68" customFormat="1">
      <c r="BP865871" s="90"/>
    </row>
    <row r="865872" spans="68:68" customFormat="1">
      <c r="BP865872" s="90"/>
    </row>
    <row r="865873" spans="68:68" customFormat="1">
      <c r="BP865873" s="90"/>
    </row>
    <row r="865874" spans="68:68" customFormat="1">
      <c r="BP865874" s="90"/>
    </row>
    <row r="865875" spans="68:68" customFormat="1">
      <c r="BP865875" s="90"/>
    </row>
    <row r="865876" spans="68:68" customFormat="1">
      <c r="BP865876" s="90"/>
    </row>
    <row r="865877" spans="68:68" customFormat="1">
      <c r="BP865877" s="90"/>
    </row>
    <row r="865878" spans="68:68" customFormat="1">
      <c r="BP865878" s="90"/>
    </row>
    <row r="865879" spans="68:68" customFormat="1">
      <c r="BP865879" s="90"/>
    </row>
    <row r="865880" spans="68:68" customFormat="1">
      <c r="BP865880" s="90"/>
    </row>
    <row r="865881" spans="68:68" customFormat="1">
      <c r="BP865881" s="90"/>
    </row>
    <row r="865882" spans="68:68" customFormat="1">
      <c r="BP865882" s="90"/>
    </row>
    <row r="865883" spans="68:68" customFormat="1">
      <c r="BP865883" s="90"/>
    </row>
    <row r="865884" spans="68:68" customFormat="1">
      <c r="BP865884" s="90"/>
    </row>
    <row r="865885" spans="68:68" customFormat="1">
      <c r="BP865885" s="90"/>
    </row>
    <row r="865886" spans="68:68" customFormat="1">
      <c r="BP865886" s="90"/>
    </row>
    <row r="865887" spans="68:68" customFormat="1">
      <c r="BP865887" s="90"/>
    </row>
    <row r="865888" spans="68:68" customFormat="1">
      <c r="BP865888" s="90"/>
    </row>
    <row r="865889" spans="68:68" customFormat="1">
      <c r="BP865889" s="90"/>
    </row>
    <row r="865890" spans="68:68" customFormat="1">
      <c r="BP865890" s="90"/>
    </row>
    <row r="865891" spans="68:68" customFormat="1">
      <c r="BP865891" s="90"/>
    </row>
    <row r="865892" spans="68:68" customFormat="1">
      <c r="BP865892" s="90"/>
    </row>
    <row r="865893" spans="68:68" customFormat="1">
      <c r="BP865893" s="90"/>
    </row>
    <row r="865894" spans="68:68" customFormat="1">
      <c r="BP865894" s="90"/>
    </row>
    <row r="865895" spans="68:68" customFormat="1">
      <c r="BP865895" s="90"/>
    </row>
    <row r="865896" spans="68:68" customFormat="1">
      <c r="BP865896" s="90"/>
    </row>
    <row r="865897" spans="68:68" customFormat="1">
      <c r="BP865897" s="90"/>
    </row>
    <row r="865898" spans="68:68" customFormat="1">
      <c r="BP865898" s="90"/>
    </row>
    <row r="865899" spans="68:68" customFormat="1">
      <c r="BP865899" s="90"/>
    </row>
    <row r="865900" spans="68:68" customFormat="1">
      <c r="BP865900" s="90"/>
    </row>
    <row r="865901" spans="68:68" customFormat="1">
      <c r="BP865901" s="90"/>
    </row>
    <row r="865902" spans="68:68" customFormat="1">
      <c r="BP865902" s="90"/>
    </row>
    <row r="865903" spans="68:68" customFormat="1">
      <c r="BP865903" s="90"/>
    </row>
    <row r="865904" spans="68:68" customFormat="1">
      <c r="BP865904" s="90"/>
    </row>
    <row r="865905" spans="68:68" customFormat="1">
      <c r="BP865905" s="90"/>
    </row>
    <row r="865906" spans="68:68" customFormat="1">
      <c r="BP865906" s="90"/>
    </row>
    <row r="865907" spans="68:68" customFormat="1">
      <c r="BP865907" s="90"/>
    </row>
    <row r="865908" spans="68:68" customFormat="1">
      <c r="BP865908" s="90"/>
    </row>
    <row r="865909" spans="68:68" customFormat="1">
      <c r="BP865909" s="90"/>
    </row>
    <row r="865910" spans="68:68" customFormat="1">
      <c r="BP865910" s="90"/>
    </row>
    <row r="865911" spans="68:68" customFormat="1">
      <c r="BP865911" s="90"/>
    </row>
    <row r="865912" spans="68:68" customFormat="1">
      <c r="BP865912" s="90"/>
    </row>
    <row r="865913" spans="68:68" customFormat="1">
      <c r="BP865913" s="90"/>
    </row>
    <row r="865914" spans="68:68" customFormat="1">
      <c r="BP865914" s="90"/>
    </row>
    <row r="865915" spans="68:68" customFormat="1">
      <c r="BP865915" s="90"/>
    </row>
    <row r="865916" spans="68:68" customFormat="1">
      <c r="BP865916" s="90"/>
    </row>
    <row r="865917" spans="68:68" customFormat="1">
      <c r="BP865917" s="90"/>
    </row>
    <row r="865918" spans="68:68" customFormat="1">
      <c r="BP865918" s="90"/>
    </row>
    <row r="865919" spans="68:68" customFormat="1">
      <c r="BP865919" s="90"/>
    </row>
    <row r="865920" spans="68:68" customFormat="1">
      <c r="BP865920" s="90"/>
    </row>
    <row r="865921" spans="68:68" customFormat="1">
      <c r="BP865921" s="90"/>
    </row>
    <row r="865922" spans="68:68" customFormat="1">
      <c r="BP865922" s="90"/>
    </row>
    <row r="865923" spans="68:68" customFormat="1">
      <c r="BP865923" s="90"/>
    </row>
    <row r="865924" spans="68:68" customFormat="1">
      <c r="BP865924" s="90"/>
    </row>
    <row r="865925" spans="68:68" customFormat="1">
      <c r="BP865925" s="90"/>
    </row>
    <row r="865926" spans="68:68" customFormat="1">
      <c r="BP865926" s="90"/>
    </row>
    <row r="865927" spans="68:68" customFormat="1">
      <c r="BP865927" s="90"/>
    </row>
    <row r="865928" spans="68:68" customFormat="1">
      <c r="BP865928" s="90"/>
    </row>
    <row r="865929" spans="68:68" customFormat="1">
      <c r="BP865929" s="90"/>
    </row>
    <row r="865930" spans="68:68" customFormat="1">
      <c r="BP865930" s="90"/>
    </row>
    <row r="865931" spans="68:68" customFormat="1">
      <c r="BP865931" s="90"/>
    </row>
    <row r="865932" spans="68:68" customFormat="1">
      <c r="BP865932" s="90"/>
    </row>
    <row r="865933" spans="68:68" customFormat="1">
      <c r="BP865933" s="90"/>
    </row>
    <row r="865934" spans="68:68" customFormat="1">
      <c r="BP865934" s="90"/>
    </row>
    <row r="865935" spans="68:68" customFormat="1">
      <c r="BP865935" s="90"/>
    </row>
    <row r="865936" spans="68:68" customFormat="1">
      <c r="BP865936" s="90"/>
    </row>
    <row r="865937" spans="68:68" customFormat="1">
      <c r="BP865937" s="90"/>
    </row>
    <row r="865938" spans="68:68" customFormat="1">
      <c r="BP865938" s="90"/>
    </row>
    <row r="865939" spans="68:68" customFormat="1">
      <c r="BP865939" s="90"/>
    </row>
    <row r="865940" spans="68:68" customFormat="1">
      <c r="BP865940" s="90"/>
    </row>
    <row r="865941" spans="68:68" customFormat="1">
      <c r="BP865941" s="90"/>
    </row>
    <row r="865942" spans="68:68" customFormat="1">
      <c r="BP865942" s="90"/>
    </row>
    <row r="865943" spans="68:68" customFormat="1">
      <c r="BP865943" s="90"/>
    </row>
    <row r="865944" spans="68:68" customFormat="1">
      <c r="BP865944" s="90"/>
    </row>
    <row r="865945" spans="68:68" customFormat="1">
      <c r="BP865945" s="90"/>
    </row>
    <row r="865946" spans="68:68" customFormat="1">
      <c r="BP865946" s="90"/>
    </row>
    <row r="865947" spans="68:68" customFormat="1">
      <c r="BP865947" s="90"/>
    </row>
    <row r="865948" spans="68:68" customFormat="1">
      <c r="BP865948" s="90"/>
    </row>
    <row r="865949" spans="68:68" customFormat="1">
      <c r="BP865949" s="90"/>
    </row>
    <row r="865950" spans="68:68" customFormat="1">
      <c r="BP865950" s="90"/>
    </row>
    <row r="865951" spans="68:68" customFormat="1">
      <c r="BP865951" s="90"/>
    </row>
    <row r="865952" spans="68:68" customFormat="1">
      <c r="BP865952" s="90"/>
    </row>
    <row r="865953" spans="68:68" customFormat="1">
      <c r="BP865953" s="90"/>
    </row>
    <row r="865954" spans="68:68" customFormat="1">
      <c r="BP865954" s="90"/>
    </row>
    <row r="865955" spans="68:68" customFormat="1">
      <c r="BP865955" s="90"/>
    </row>
    <row r="865956" spans="68:68" customFormat="1">
      <c r="BP865956" s="90"/>
    </row>
    <row r="865957" spans="68:68" customFormat="1">
      <c r="BP865957" s="90"/>
    </row>
    <row r="865958" spans="68:68" customFormat="1">
      <c r="BP865958" s="90"/>
    </row>
    <row r="865959" spans="68:68" customFormat="1">
      <c r="BP865959" s="90"/>
    </row>
    <row r="865960" spans="68:68" customFormat="1">
      <c r="BP865960" s="90"/>
    </row>
    <row r="865961" spans="68:68" customFormat="1">
      <c r="BP865961" s="90"/>
    </row>
    <row r="865962" spans="68:68" customFormat="1">
      <c r="BP865962" s="90"/>
    </row>
    <row r="865963" spans="68:68" customFormat="1">
      <c r="BP865963" s="90"/>
    </row>
    <row r="865964" spans="68:68" customFormat="1">
      <c r="BP865964" s="90"/>
    </row>
    <row r="865965" spans="68:68" customFormat="1">
      <c r="BP865965" s="90"/>
    </row>
    <row r="865966" spans="68:68" customFormat="1">
      <c r="BP865966" s="90"/>
    </row>
    <row r="865967" spans="68:68" customFormat="1">
      <c r="BP865967" s="90"/>
    </row>
    <row r="865968" spans="68:68" customFormat="1">
      <c r="BP865968" s="90"/>
    </row>
    <row r="865969" spans="68:68" customFormat="1">
      <c r="BP865969" s="90"/>
    </row>
    <row r="865970" spans="68:68" customFormat="1">
      <c r="BP865970" s="90"/>
    </row>
    <row r="865971" spans="68:68" customFormat="1">
      <c r="BP865971" s="90"/>
    </row>
    <row r="865972" spans="68:68" customFormat="1">
      <c r="BP865972" s="90"/>
    </row>
    <row r="865973" spans="68:68" customFormat="1">
      <c r="BP865973" s="90"/>
    </row>
    <row r="865974" spans="68:68" customFormat="1">
      <c r="BP865974" s="90"/>
    </row>
    <row r="865975" spans="68:68" customFormat="1">
      <c r="BP865975" s="90"/>
    </row>
    <row r="865976" spans="68:68" customFormat="1">
      <c r="BP865976" s="90"/>
    </row>
    <row r="865977" spans="68:68" customFormat="1">
      <c r="BP865977" s="90"/>
    </row>
    <row r="865978" spans="68:68" customFormat="1">
      <c r="BP865978" s="90"/>
    </row>
    <row r="865979" spans="68:68" customFormat="1">
      <c r="BP865979" s="90"/>
    </row>
    <row r="865980" spans="68:68" customFormat="1">
      <c r="BP865980" s="90"/>
    </row>
    <row r="865981" spans="68:68" customFormat="1">
      <c r="BP865981" s="90"/>
    </row>
    <row r="865982" spans="68:68" customFormat="1">
      <c r="BP865982" s="90"/>
    </row>
    <row r="865983" spans="68:68" customFormat="1">
      <c r="BP865983" s="90"/>
    </row>
    <row r="865984" spans="68:68" customFormat="1">
      <c r="BP865984" s="90"/>
    </row>
    <row r="865985" spans="68:68" customFormat="1">
      <c r="BP865985" s="90"/>
    </row>
    <row r="865986" spans="68:68" customFormat="1">
      <c r="BP865986" s="90"/>
    </row>
    <row r="865987" spans="68:68" customFormat="1">
      <c r="BP865987" s="90"/>
    </row>
    <row r="865988" spans="68:68" customFormat="1">
      <c r="BP865988" s="90"/>
    </row>
    <row r="865989" spans="68:68" customFormat="1">
      <c r="BP865989" s="90"/>
    </row>
    <row r="865990" spans="68:68" customFormat="1">
      <c r="BP865990" s="90"/>
    </row>
    <row r="865991" spans="68:68" customFormat="1">
      <c r="BP865991" s="90"/>
    </row>
    <row r="865992" spans="68:68" customFormat="1">
      <c r="BP865992" s="90"/>
    </row>
    <row r="865993" spans="68:68" customFormat="1">
      <c r="BP865993" s="90"/>
    </row>
    <row r="865994" spans="68:68" customFormat="1">
      <c r="BP865994" s="90"/>
    </row>
    <row r="865995" spans="68:68" customFormat="1">
      <c r="BP865995" s="90"/>
    </row>
    <row r="865996" spans="68:68" customFormat="1">
      <c r="BP865996" s="90"/>
    </row>
    <row r="865997" spans="68:68" customFormat="1">
      <c r="BP865997" s="90"/>
    </row>
    <row r="865998" spans="68:68" customFormat="1">
      <c r="BP865998" s="90"/>
    </row>
    <row r="865999" spans="68:68" customFormat="1">
      <c r="BP865999" s="90"/>
    </row>
    <row r="866000" spans="68:68" customFormat="1">
      <c r="BP866000" s="90"/>
    </row>
    <row r="866001" spans="68:68" customFormat="1">
      <c r="BP866001" s="90"/>
    </row>
    <row r="866002" spans="68:68" customFormat="1">
      <c r="BP866002" s="90"/>
    </row>
    <row r="866003" spans="68:68" customFormat="1">
      <c r="BP866003" s="90"/>
    </row>
    <row r="866004" spans="68:68" customFormat="1">
      <c r="BP866004" s="90"/>
    </row>
    <row r="866005" spans="68:68" customFormat="1">
      <c r="BP866005" s="90"/>
    </row>
    <row r="866006" spans="68:68" customFormat="1">
      <c r="BP866006" s="90"/>
    </row>
    <row r="866007" spans="68:68" customFormat="1">
      <c r="BP866007" s="90"/>
    </row>
    <row r="866008" spans="68:68" customFormat="1">
      <c r="BP866008" s="90"/>
    </row>
    <row r="866009" spans="68:68" customFormat="1">
      <c r="BP866009" s="90"/>
    </row>
    <row r="866010" spans="68:68" customFormat="1">
      <c r="BP866010" s="90"/>
    </row>
    <row r="866011" spans="68:68" customFormat="1">
      <c r="BP866011" s="90"/>
    </row>
    <row r="866012" spans="68:68" customFormat="1">
      <c r="BP866012" s="90"/>
    </row>
    <row r="866013" spans="68:68" customFormat="1">
      <c r="BP866013" s="90"/>
    </row>
    <row r="866014" spans="68:68" customFormat="1">
      <c r="BP866014" s="90"/>
    </row>
    <row r="866015" spans="68:68" customFormat="1">
      <c r="BP866015" s="90"/>
    </row>
    <row r="866016" spans="68:68" customFormat="1">
      <c r="BP866016" s="90"/>
    </row>
    <row r="866017" spans="68:68" customFormat="1">
      <c r="BP866017" s="90"/>
    </row>
    <row r="866018" spans="68:68" customFormat="1">
      <c r="BP866018" s="90"/>
    </row>
    <row r="866019" spans="68:68" customFormat="1">
      <c r="BP866019" s="90"/>
    </row>
    <row r="866020" spans="68:68" customFormat="1">
      <c r="BP866020" s="90"/>
    </row>
    <row r="866021" spans="68:68" customFormat="1">
      <c r="BP866021" s="90"/>
    </row>
    <row r="866022" spans="68:68" customFormat="1">
      <c r="BP866022" s="90"/>
    </row>
    <row r="866023" spans="68:68" customFormat="1">
      <c r="BP866023" s="90"/>
    </row>
    <row r="866024" spans="68:68" customFormat="1">
      <c r="BP866024" s="90"/>
    </row>
    <row r="866025" spans="68:68" customFormat="1">
      <c r="BP866025" s="90"/>
    </row>
    <row r="866026" spans="68:68" customFormat="1">
      <c r="BP866026" s="90"/>
    </row>
    <row r="866027" spans="68:68" customFormat="1">
      <c r="BP866027" s="90"/>
    </row>
    <row r="866028" spans="68:68" customFormat="1">
      <c r="BP866028" s="90"/>
    </row>
    <row r="866029" spans="68:68" customFormat="1">
      <c r="BP866029" s="90"/>
    </row>
    <row r="866030" spans="68:68" customFormat="1">
      <c r="BP866030" s="90"/>
    </row>
    <row r="866031" spans="68:68" customFormat="1">
      <c r="BP866031" s="90"/>
    </row>
    <row r="866032" spans="68:68" customFormat="1">
      <c r="BP866032" s="90"/>
    </row>
    <row r="866033" spans="68:68" customFormat="1">
      <c r="BP866033" s="90"/>
    </row>
    <row r="866034" spans="68:68" customFormat="1">
      <c r="BP866034" s="90"/>
    </row>
    <row r="866035" spans="68:68" customFormat="1">
      <c r="BP866035" s="90"/>
    </row>
    <row r="866036" spans="68:68" customFormat="1">
      <c r="BP866036" s="90"/>
    </row>
    <row r="866037" spans="68:68" customFormat="1">
      <c r="BP866037" s="90"/>
    </row>
    <row r="866038" spans="68:68" customFormat="1">
      <c r="BP866038" s="90"/>
    </row>
    <row r="866039" spans="68:68" customFormat="1">
      <c r="BP866039" s="90"/>
    </row>
    <row r="866040" spans="68:68" customFormat="1">
      <c r="BP866040" s="90"/>
    </row>
    <row r="866041" spans="68:68" customFormat="1">
      <c r="BP866041" s="90"/>
    </row>
    <row r="866042" spans="68:68" customFormat="1">
      <c r="BP866042" s="90"/>
    </row>
    <row r="866043" spans="68:68" customFormat="1">
      <c r="BP866043" s="90"/>
    </row>
    <row r="866044" spans="68:68" customFormat="1">
      <c r="BP866044" s="90"/>
    </row>
    <row r="866045" spans="68:68" customFormat="1">
      <c r="BP866045" s="90"/>
    </row>
    <row r="866046" spans="68:68" customFormat="1">
      <c r="BP866046" s="90"/>
    </row>
    <row r="866047" spans="68:68" customFormat="1">
      <c r="BP866047" s="90"/>
    </row>
    <row r="866048" spans="68:68" customFormat="1">
      <c r="BP866048" s="90"/>
    </row>
    <row r="866049" spans="68:68" customFormat="1">
      <c r="BP866049" s="90"/>
    </row>
    <row r="866050" spans="68:68" customFormat="1">
      <c r="BP866050" s="90"/>
    </row>
    <row r="866051" spans="68:68" customFormat="1">
      <c r="BP866051" s="90"/>
    </row>
    <row r="866052" spans="68:68" customFormat="1">
      <c r="BP866052" s="90"/>
    </row>
    <row r="866053" spans="68:68" customFormat="1">
      <c r="BP866053" s="90"/>
    </row>
    <row r="866054" spans="68:68" customFormat="1">
      <c r="BP866054" s="90"/>
    </row>
    <row r="866055" spans="68:68" customFormat="1">
      <c r="BP866055" s="90"/>
    </row>
    <row r="866056" spans="68:68" customFormat="1">
      <c r="BP866056" s="90"/>
    </row>
    <row r="866057" spans="68:68" customFormat="1">
      <c r="BP866057" s="90"/>
    </row>
    <row r="866058" spans="68:68" customFormat="1">
      <c r="BP866058" s="90"/>
    </row>
    <row r="866059" spans="68:68" customFormat="1">
      <c r="BP866059" s="90"/>
    </row>
    <row r="866060" spans="68:68" customFormat="1">
      <c r="BP866060" s="90"/>
    </row>
    <row r="866061" spans="68:68" customFormat="1">
      <c r="BP866061" s="90"/>
    </row>
    <row r="866062" spans="68:68" customFormat="1">
      <c r="BP866062" s="90"/>
    </row>
    <row r="866063" spans="68:68" customFormat="1">
      <c r="BP866063" s="90"/>
    </row>
    <row r="866064" spans="68:68" customFormat="1">
      <c r="BP866064" s="90"/>
    </row>
    <row r="866065" spans="68:68" customFormat="1">
      <c r="BP866065" s="90"/>
    </row>
    <row r="866066" spans="68:68" customFormat="1">
      <c r="BP866066" s="90"/>
    </row>
    <row r="866067" spans="68:68" customFormat="1">
      <c r="BP866067" s="90"/>
    </row>
    <row r="866068" spans="68:68" customFormat="1">
      <c r="BP866068" s="90"/>
    </row>
    <row r="866069" spans="68:68" customFormat="1">
      <c r="BP866069" s="90"/>
    </row>
    <row r="866070" spans="68:68" customFormat="1">
      <c r="BP866070" s="90"/>
    </row>
    <row r="866071" spans="68:68" customFormat="1">
      <c r="BP866071" s="90"/>
    </row>
    <row r="866072" spans="68:68" customFormat="1">
      <c r="BP866072" s="90"/>
    </row>
    <row r="866073" spans="68:68" customFormat="1">
      <c r="BP866073" s="90"/>
    </row>
    <row r="866074" spans="68:68" customFormat="1">
      <c r="BP866074" s="90"/>
    </row>
    <row r="866075" spans="68:68" customFormat="1">
      <c r="BP866075" s="90"/>
    </row>
    <row r="866076" spans="68:68" customFormat="1">
      <c r="BP866076" s="90"/>
    </row>
    <row r="866077" spans="68:68" customFormat="1">
      <c r="BP866077" s="90"/>
    </row>
    <row r="866078" spans="68:68" customFormat="1">
      <c r="BP866078" s="90"/>
    </row>
    <row r="866079" spans="68:68" customFormat="1">
      <c r="BP866079" s="90"/>
    </row>
    <row r="866080" spans="68:68" customFormat="1">
      <c r="BP866080" s="90"/>
    </row>
    <row r="866081" spans="68:68" customFormat="1">
      <c r="BP866081" s="90"/>
    </row>
    <row r="866082" spans="68:68" customFormat="1">
      <c r="BP866082" s="90"/>
    </row>
    <row r="866083" spans="68:68" customFormat="1">
      <c r="BP866083" s="90"/>
    </row>
    <row r="866084" spans="68:68" customFormat="1">
      <c r="BP866084" s="90"/>
    </row>
    <row r="866085" spans="68:68" customFormat="1">
      <c r="BP866085" s="90"/>
    </row>
    <row r="866086" spans="68:68" customFormat="1">
      <c r="BP866086" s="90"/>
    </row>
    <row r="866087" spans="68:68" customFormat="1">
      <c r="BP866087" s="90"/>
    </row>
    <row r="866088" spans="68:68" customFormat="1">
      <c r="BP866088" s="90"/>
    </row>
    <row r="866089" spans="68:68" customFormat="1">
      <c r="BP866089" s="90"/>
    </row>
    <row r="866090" spans="68:68" customFormat="1">
      <c r="BP866090" s="90"/>
    </row>
    <row r="866091" spans="68:68" customFormat="1">
      <c r="BP866091" s="90"/>
    </row>
    <row r="866092" spans="68:68" customFormat="1">
      <c r="BP866092" s="90"/>
    </row>
    <row r="866093" spans="68:68" customFormat="1">
      <c r="BP866093" s="90"/>
    </row>
    <row r="866094" spans="68:68" customFormat="1">
      <c r="BP866094" s="90"/>
    </row>
    <row r="866095" spans="68:68" customFormat="1">
      <c r="BP866095" s="90"/>
    </row>
    <row r="866096" spans="68:68" customFormat="1">
      <c r="BP866096" s="90"/>
    </row>
    <row r="866097" spans="68:68" customFormat="1">
      <c r="BP866097" s="90"/>
    </row>
    <row r="866098" spans="68:68" customFormat="1">
      <c r="BP866098" s="90"/>
    </row>
    <row r="866099" spans="68:68" customFormat="1">
      <c r="BP866099" s="90"/>
    </row>
    <row r="866100" spans="68:68" customFormat="1">
      <c r="BP866100" s="90"/>
    </row>
    <row r="866101" spans="68:68" customFormat="1">
      <c r="BP866101" s="90"/>
    </row>
    <row r="866102" spans="68:68" customFormat="1">
      <c r="BP866102" s="90"/>
    </row>
    <row r="866103" spans="68:68" customFormat="1">
      <c r="BP866103" s="90"/>
    </row>
    <row r="866104" spans="68:68" customFormat="1">
      <c r="BP866104" s="90"/>
    </row>
    <row r="866105" spans="68:68" customFormat="1">
      <c r="BP866105" s="90"/>
    </row>
    <row r="866106" spans="68:68" customFormat="1">
      <c r="BP866106" s="90"/>
    </row>
    <row r="866107" spans="68:68" customFormat="1">
      <c r="BP866107" s="90"/>
    </row>
    <row r="866108" spans="68:68" customFormat="1">
      <c r="BP866108" s="90"/>
    </row>
    <row r="866109" spans="68:68" customFormat="1">
      <c r="BP866109" s="90"/>
    </row>
    <row r="866110" spans="68:68" customFormat="1">
      <c r="BP866110" s="90"/>
    </row>
    <row r="866111" spans="68:68" customFormat="1">
      <c r="BP866111" s="90"/>
    </row>
    <row r="866112" spans="68:68" customFormat="1">
      <c r="BP866112" s="90"/>
    </row>
    <row r="866113" spans="68:68" customFormat="1">
      <c r="BP866113" s="90"/>
    </row>
    <row r="866114" spans="68:68" customFormat="1">
      <c r="BP866114" s="90"/>
    </row>
    <row r="866115" spans="68:68" customFormat="1">
      <c r="BP866115" s="90"/>
    </row>
    <row r="866116" spans="68:68" customFormat="1">
      <c r="BP866116" s="90"/>
    </row>
    <row r="866117" spans="68:68" customFormat="1">
      <c r="BP866117" s="90"/>
    </row>
    <row r="866118" spans="68:68" customFormat="1">
      <c r="BP866118" s="90"/>
    </row>
    <row r="866119" spans="68:68" customFormat="1">
      <c r="BP866119" s="90"/>
    </row>
    <row r="866120" spans="68:68" customFormat="1">
      <c r="BP866120" s="90"/>
    </row>
    <row r="866121" spans="68:68" customFormat="1">
      <c r="BP866121" s="90"/>
    </row>
    <row r="866122" spans="68:68" customFormat="1">
      <c r="BP866122" s="90"/>
    </row>
    <row r="866123" spans="68:68" customFormat="1">
      <c r="BP866123" s="90"/>
    </row>
    <row r="866124" spans="68:68" customFormat="1">
      <c r="BP866124" s="90"/>
    </row>
    <row r="866125" spans="68:68" customFormat="1">
      <c r="BP866125" s="90"/>
    </row>
    <row r="866126" spans="68:68" customFormat="1">
      <c r="BP866126" s="90"/>
    </row>
    <row r="866127" spans="68:68" customFormat="1">
      <c r="BP866127" s="90"/>
    </row>
    <row r="866128" spans="68:68" customFormat="1">
      <c r="BP866128" s="90"/>
    </row>
    <row r="866129" spans="68:68" customFormat="1">
      <c r="BP866129" s="90"/>
    </row>
    <row r="866130" spans="68:68" customFormat="1">
      <c r="BP866130" s="90"/>
    </row>
    <row r="866131" spans="68:68" customFormat="1">
      <c r="BP866131" s="90"/>
    </row>
    <row r="866132" spans="68:68" customFormat="1">
      <c r="BP866132" s="90"/>
    </row>
    <row r="866133" spans="68:68" customFormat="1">
      <c r="BP866133" s="90"/>
    </row>
    <row r="866134" spans="68:68" customFormat="1">
      <c r="BP866134" s="90"/>
    </row>
    <row r="866135" spans="68:68" customFormat="1">
      <c r="BP866135" s="90"/>
    </row>
    <row r="866136" spans="68:68" customFormat="1">
      <c r="BP866136" s="90"/>
    </row>
    <row r="866137" spans="68:68" customFormat="1">
      <c r="BP866137" s="90"/>
    </row>
    <row r="866138" spans="68:68" customFormat="1">
      <c r="BP866138" s="90"/>
    </row>
    <row r="866139" spans="68:68" customFormat="1">
      <c r="BP866139" s="90"/>
    </row>
    <row r="866140" spans="68:68" customFormat="1">
      <c r="BP866140" s="90"/>
    </row>
    <row r="866141" spans="68:68" customFormat="1">
      <c r="BP866141" s="90"/>
    </row>
    <row r="866142" spans="68:68" customFormat="1">
      <c r="BP866142" s="90"/>
    </row>
    <row r="866143" spans="68:68" customFormat="1">
      <c r="BP866143" s="90"/>
    </row>
    <row r="866144" spans="68:68" customFormat="1">
      <c r="BP866144" s="90"/>
    </row>
    <row r="866145" spans="68:68" customFormat="1">
      <c r="BP866145" s="90"/>
    </row>
    <row r="866146" spans="68:68" customFormat="1">
      <c r="BP866146" s="90"/>
    </row>
    <row r="866147" spans="68:68" customFormat="1">
      <c r="BP866147" s="90"/>
    </row>
    <row r="866148" spans="68:68" customFormat="1">
      <c r="BP866148" s="90"/>
    </row>
    <row r="866149" spans="68:68" customFormat="1">
      <c r="BP866149" s="90"/>
    </row>
    <row r="866150" spans="68:68" customFormat="1">
      <c r="BP866150" s="90"/>
    </row>
    <row r="866151" spans="68:68" customFormat="1">
      <c r="BP866151" s="90"/>
    </row>
    <row r="866152" spans="68:68" customFormat="1">
      <c r="BP866152" s="90"/>
    </row>
    <row r="866153" spans="68:68" customFormat="1">
      <c r="BP866153" s="90"/>
    </row>
    <row r="866154" spans="68:68" customFormat="1">
      <c r="BP866154" s="90"/>
    </row>
    <row r="866155" spans="68:68" customFormat="1">
      <c r="BP866155" s="90"/>
    </row>
    <row r="866156" spans="68:68" customFormat="1">
      <c r="BP866156" s="90"/>
    </row>
    <row r="866157" spans="68:68" customFormat="1">
      <c r="BP866157" s="90"/>
    </row>
    <row r="866158" spans="68:68" customFormat="1">
      <c r="BP866158" s="90"/>
    </row>
    <row r="866159" spans="68:68" customFormat="1">
      <c r="BP866159" s="90"/>
    </row>
    <row r="866160" spans="68:68" customFormat="1">
      <c r="BP866160" s="90"/>
    </row>
    <row r="866161" spans="68:68" customFormat="1">
      <c r="BP866161" s="90"/>
    </row>
    <row r="866162" spans="68:68" customFormat="1">
      <c r="BP866162" s="90"/>
    </row>
    <row r="866163" spans="68:68" customFormat="1">
      <c r="BP866163" s="90"/>
    </row>
    <row r="866164" spans="68:68" customFormat="1">
      <c r="BP866164" s="90"/>
    </row>
    <row r="866165" spans="68:68" customFormat="1">
      <c r="BP866165" s="90"/>
    </row>
    <row r="866166" spans="68:68" customFormat="1">
      <c r="BP866166" s="90"/>
    </row>
    <row r="866167" spans="68:68" customFormat="1">
      <c r="BP866167" s="90"/>
    </row>
    <row r="866168" spans="68:68" customFormat="1">
      <c r="BP866168" s="90"/>
    </row>
    <row r="866169" spans="68:68" customFormat="1">
      <c r="BP866169" s="90"/>
    </row>
    <row r="866170" spans="68:68" customFormat="1">
      <c r="BP866170" s="90"/>
    </row>
    <row r="866171" spans="68:68" customFormat="1">
      <c r="BP866171" s="90"/>
    </row>
    <row r="866172" spans="68:68" customFormat="1">
      <c r="BP866172" s="90"/>
    </row>
    <row r="866173" spans="68:68" customFormat="1">
      <c r="BP866173" s="90"/>
    </row>
    <row r="866174" spans="68:68" customFormat="1">
      <c r="BP866174" s="90"/>
    </row>
    <row r="866175" spans="68:68" customFormat="1">
      <c r="BP866175" s="90"/>
    </row>
    <row r="866176" spans="68:68" customFormat="1">
      <c r="BP866176" s="90"/>
    </row>
    <row r="866177" spans="68:68" customFormat="1">
      <c r="BP866177" s="90"/>
    </row>
    <row r="866178" spans="68:68" customFormat="1">
      <c r="BP866178" s="90"/>
    </row>
    <row r="866179" spans="68:68" customFormat="1">
      <c r="BP866179" s="90"/>
    </row>
    <row r="866180" spans="68:68" customFormat="1">
      <c r="BP866180" s="90"/>
    </row>
    <row r="866181" spans="68:68" customFormat="1">
      <c r="BP866181" s="90"/>
    </row>
    <row r="866182" spans="68:68" customFormat="1">
      <c r="BP866182" s="90"/>
    </row>
    <row r="866183" spans="68:68" customFormat="1">
      <c r="BP866183" s="90"/>
    </row>
    <row r="866184" spans="68:68" customFormat="1">
      <c r="BP866184" s="90"/>
    </row>
    <row r="866185" spans="68:68" customFormat="1">
      <c r="BP866185" s="90"/>
    </row>
    <row r="866186" spans="68:68" customFormat="1">
      <c r="BP866186" s="90"/>
    </row>
    <row r="866187" spans="68:68" customFormat="1">
      <c r="BP866187" s="90"/>
    </row>
    <row r="866188" spans="68:68" customFormat="1">
      <c r="BP866188" s="90"/>
    </row>
    <row r="866189" spans="68:68" customFormat="1">
      <c r="BP866189" s="90"/>
    </row>
    <row r="866190" spans="68:68" customFormat="1">
      <c r="BP866190" s="90"/>
    </row>
    <row r="866191" spans="68:68" customFormat="1">
      <c r="BP866191" s="90"/>
    </row>
    <row r="866192" spans="68:68" customFormat="1">
      <c r="BP866192" s="90"/>
    </row>
    <row r="866193" spans="68:68" customFormat="1">
      <c r="BP866193" s="90"/>
    </row>
    <row r="866194" spans="68:68" customFormat="1">
      <c r="BP866194" s="90"/>
    </row>
    <row r="866195" spans="68:68" customFormat="1">
      <c r="BP866195" s="90"/>
    </row>
    <row r="866196" spans="68:68" customFormat="1">
      <c r="BP866196" s="90"/>
    </row>
    <row r="866197" spans="68:68" customFormat="1">
      <c r="BP866197" s="90"/>
    </row>
    <row r="866198" spans="68:68" customFormat="1">
      <c r="BP866198" s="90"/>
    </row>
    <row r="866199" spans="68:68" customFormat="1">
      <c r="BP866199" s="90"/>
    </row>
    <row r="866200" spans="68:68" customFormat="1">
      <c r="BP866200" s="90"/>
    </row>
    <row r="866201" spans="68:68" customFormat="1">
      <c r="BP866201" s="90"/>
    </row>
    <row r="866202" spans="68:68" customFormat="1">
      <c r="BP866202" s="90"/>
    </row>
    <row r="866203" spans="68:68" customFormat="1">
      <c r="BP866203" s="90"/>
    </row>
    <row r="866204" spans="68:68" customFormat="1">
      <c r="BP866204" s="90"/>
    </row>
    <row r="866205" spans="68:68" customFormat="1">
      <c r="BP866205" s="90"/>
    </row>
    <row r="866206" spans="68:68" customFormat="1">
      <c r="BP866206" s="90"/>
    </row>
    <row r="866207" spans="68:68" customFormat="1">
      <c r="BP866207" s="90"/>
    </row>
    <row r="866208" spans="68:68" customFormat="1">
      <c r="BP866208" s="90"/>
    </row>
    <row r="866209" spans="68:68" customFormat="1">
      <c r="BP866209" s="90"/>
    </row>
    <row r="866210" spans="68:68" customFormat="1">
      <c r="BP866210" s="90"/>
    </row>
    <row r="866211" spans="68:68" customFormat="1">
      <c r="BP866211" s="90"/>
    </row>
    <row r="866212" spans="68:68" customFormat="1">
      <c r="BP866212" s="90"/>
    </row>
    <row r="866213" spans="68:68" customFormat="1">
      <c r="BP866213" s="90"/>
    </row>
    <row r="866214" spans="68:68" customFormat="1">
      <c r="BP866214" s="90"/>
    </row>
    <row r="866215" spans="68:68" customFormat="1">
      <c r="BP866215" s="90"/>
    </row>
    <row r="866216" spans="68:68" customFormat="1">
      <c r="BP866216" s="90"/>
    </row>
    <row r="866217" spans="68:68" customFormat="1">
      <c r="BP866217" s="90"/>
    </row>
    <row r="866218" spans="68:68" customFormat="1">
      <c r="BP866218" s="90"/>
    </row>
    <row r="866219" spans="68:68" customFormat="1">
      <c r="BP866219" s="90"/>
    </row>
    <row r="866220" spans="68:68" customFormat="1">
      <c r="BP866220" s="90"/>
    </row>
    <row r="866221" spans="68:68" customFormat="1">
      <c r="BP866221" s="90"/>
    </row>
    <row r="866222" spans="68:68" customFormat="1">
      <c r="BP866222" s="90"/>
    </row>
    <row r="866223" spans="68:68" customFormat="1">
      <c r="BP866223" s="90"/>
    </row>
    <row r="866224" spans="68:68" customFormat="1">
      <c r="BP866224" s="90"/>
    </row>
    <row r="866225" spans="68:68" customFormat="1">
      <c r="BP866225" s="90"/>
    </row>
    <row r="866226" spans="68:68" customFormat="1">
      <c r="BP866226" s="90"/>
    </row>
    <row r="866227" spans="68:68" customFormat="1">
      <c r="BP866227" s="90"/>
    </row>
    <row r="866228" spans="68:68" customFormat="1">
      <c r="BP866228" s="90"/>
    </row>
    <row r="866229" spans="68:68" customFormat="1">
      <c r="BP866229" s="90"/>
    </row>
    <row r="866230" spans="68:68" customFormat="1">
      <c r="BP866230" s="90"/>
    </row>
    <row r="866231" spans="68:68" customFormat="1">
      <c r="BP866231" s="90"/>
    </row>
    <row r="866232" spans="68:68" customFormat="1">
      <c r="BP866232" s="90"/>
    </row>
    <row r="866233" spans="68:68" customFormat="1">
      <c r="BP866233" s="90"/>
    </row>
    <row r="866234" spans="68:68" customFormat="1">
      <c r="BP866234" s="90"/>
    </row>
    <row r="866235" spans="68:68" customFormat="1">
      <c r="BP866235" s="90"/>
    </row>
    <row r="866236" spans="68:68" customFormat="1">
      <c r="BP866236" s="90"/>
    </row>
    <row r="866237" spans="68:68" customFormat="1">
      <c r="BP866237" s="90"/>
    </row>
    <row r="866238" spans="68:68" customFormat="1">
      <c r="BP866238" s="90"/>
    </row>
    <row r="866239" spans="68:68" customFormat="1">
      <c r="BP866239" s="90"/>
    </row>
    <row r="866240" spans="68:68" customFormat="1">
      <c r="BP866240" s="90"/>
    </row>
    <row r="866241" spans="68:68" customFormat="1">
      <c r="BP866241" s="90"/>
    </row>
    <row r="866242" spans="68:68" customFormat="1">
      <c r="BP866242" s="90"/>
    </row>
    <row r="866243" spans="68:68" customFormat="1">
      <c r="BP866243" s="90"/>
    </row>
    <row r="866244" spans="68:68" customFormat="1">
      <c r="BP866244" s="90"/>
    </row>
    <row r="866245" spans="68:68" customFormat="1">
      <c r="BP866245" s="90"/>
    </row>
    <row r="866246" spans="68:68" customFormat="1">
      <c r="BP866246" s="90"/>
    </row>
    <row r="866247" spans="68:68" customFormat="1">
      <c r="BP866247" s="90"/>
    </row>
    <row r="866248" spans="68:68" customFormat="1">
      <c r="BP866248" s="90"/>
    </row>
    <row r="866249" spans="68:68" customFormat="1">
      <c r="BP866249" s="90"/>
    </row>
    <row r="866250" spans="68:68" customFormat="1">
      <c r="BP866250" s="90"/>
    </row>
    <row r="866251" spans="68:68" customFormat="1">
      <c r="BP866251" s="90"/>
    </row>
    <row r="866252" spans="68:68" customFormat="1">
      <c r="BP866252" s="90"/>
    </row>
    <row r="866253" spans="68:68" customFormat="1">
      <c r="BP866253" s="90"/>
    </row>
    <row r="866254" spans="68:68" customFormat="1">
      <c r="BP866254" s="90"/>
    </row>
    <row r="866255" spans="68:68" customFormat="1">
      <c r="BP866255" s="90"/>
    </row>
    <row r="866256" spans="68:68" customFormat="1">
      <c r="BP866256" s="90"/>
    </row>
    <row r="866257" spans="68:68" customFormat="1">
      <c r="BP866257" s="90"/>
    </row>
    <row r="866258" spans="68:68" customFormat="1">
      <c r="BP866258" s="90"/>
    </row>
    <row r="866259" spans="68:68" customFormat="1">
      <c r="BP866259" s="90"/>
    </row>
    <row r="866260" spans="68:68" customFormat="1">
      <c r="BP866260" s="90"/>
    </row>
    <row r="866261" spans="68:68" customFormat="1">
      <c r="BP866261" s="90"/>
    </row>
    <row r="866262" spans="68:68" customFormat="1">
      <c r="BP866262" s="90"/>
    </row>
    <row r="866263" spans="68:68" customFormat="1">
      <c r="BP866263" s="90"/>
    </row>
    <row r="866264" spans="68:68" customFormat="1">
      <c r="BP866264" s="90"/>
    </row>
    <row r="866265" spans="68:68" customFormat="1">
      <c r="BP866265" s="90"/>
    </row>
    <row r="866266" spans="68:68" customFormat="1">
      <c r="BP866266" s="90"/>
    </row>
    <row r="866267" spans="68:68" customFormat="1">
      <c r="BP866267" s="90"/>
    </row>
    <row r="866268" spans="68:68" customFormat="1">
      <c r="BP866268" s="90"/>
    </row>
    <row r="866269" spans="68:68" customFormat="1">
      <c r="BP866269" s="90"/>
    </row>
    <row r="866270" spans="68:68" customFormat="1">
      <c r="BP866270" s="90"/>
    </row>
    <row r="866271" spans="68:68" customFormat="1">
      <c r="BP866271" s="90"/>
    </row>
    <row r="866272" spans="68:68" customFormat="1">
      <c r="BP866272" s="90"/>
    </row>
    <row r="866273" spans="68:68" customFormat="1">
      <c r="BP866273" s="90"/>
    </row>
    <row r="866274" spans="68:68" customFormat="1">
      <c r="BP866274" s="90"/>
    </row>
    <row r="866275" spans="68:68" customFormat="1">
      <c r="BP866275" s="90"/>
    </row>
    <row r="866276" spans="68:68" customFormat="1">
      <c r="BP866276" s="90"/>
    </row>
    <row r="866277" spans="68:68" customFormat="1">
      <c r="BP866277" s="90"/>
    </row>
    <row r="866278" spans="68:68" customFormat="1">
      <c r="BP866278" s="90"/>
    </row>
    <row r="866279" spans="68:68" customFormat="1">
      <c r="BP866279" s="90"/>
    </row>
    <row r="866280" spans="68:68" customFormat="1">
      <c r="BP866280" s="90"/>
    </row>
    <row r="866281" spans="68:68" customFormat="1">
      <c r="BP866281" s="90"/>
    </row>
    <row r="866282" spans="68:68" customFormat="1">
      <c r="BP866282" s="90"/>
    </row>
    <row r="866283" spans="68:68" customFormat="1">
      <c r="BP866283" s="90"/>
    </row>
    <row r="866284" spans="68:68" customFormat="1">
      <c r="BP866284" s="90"/>
    </row>
    <row r="866285" spans="68:68" customFormat="1">
      <c r="BP866285" s="90"/>
    </row>
    <row r="866286" spans="68:68" customFormat="1">
      <c r="BP866286" s="90"/>
    </row>
    <row r="866287" spans="68:68" customFormat="1">
      <c r="BP866287" s="90"/>
    </row>
    <row r="866288" spans="68:68" customFormat="1">
      <c r="BP866288" s="90"/>
    </row>
    <row r="866289" spans="68:68" customFormat="1">
      <c r="BP866289" s="90"/>
    </row>
    <row r="866290" spans="68:68" customFormat="1">
      <c r="BP866290" s="90"/>
    </row>
    <row r="866291" spans="68:68" customFormat="1">
      <c r="BP866291" s="90"/>
    </row>
    <row r="866292" spans="68:68" customFormat="1">
      <c r="BP866292" s="90"/>
    </row>
    <row r="866293" spans="68:68" customFormat="1">
      <c r="BP866293" s="90"/>
    </row>
    <row r="866294" spans="68:68" customFormat="1">
      <c r="BP866294" s="90"/>
    </row>
    <row r="866295" spans="68:68" customFormat="1">
      <c r="BP866295" s="90"/>
    </row>
    <row r="866296" spans="68:68" customFormat="1">
      <c r="BP866296" s="90"/>
    </row>
    <row r="866297" spans="68:68" customFormat="1">
      <c r="BP866297" s="90"/>
    </row>
    <row r="866298" spans="68:68" customFormat="1">
      <c r="BP866298" s="90"/>
    </row>
    <row r="866299" spans="68:68" customFormat="1">
      <c r="BP866299" s="90"/>
    </row>
    <row r="866300" spans="68:68" customFormat="1">
      <c r="BP866300" s="90"/>
    </row>
    <row r="866301" spans="68:68" customFormat="1">
      <c r="BP866301" s="90"/>
    </row>
    <row r="866302" spans="68:68" customFormat="1">
      <c r="BP866302" s="90"/>
    </row>
    <row r="866303" spans="68:68" customFormat="1">
      <c r="BP866303" s="90"/>
    </row>
    <row r="866304" spans="68:68" customFormat="1">
      <c r="BP866304" s="90"/>
    </row>
    <row r="866305" spans="68:68" customFormat="1">
      <c r="BP866305" s="90"/>
    </row>
    <row r="866306" spans="68:68" customFormat="1">
      <c r="BP866306" s="90"/>
    </row>
    <row r="866307" spans="68:68" customFormat="1">
      <c r="BP866307" s="90"/>
    </row>
    <row r="866308" spans="68:68" customFormat="1">
      <c r="BP866308" s="90"/>
    </row>
    <row r="866309" spans="68:68" customFormat="1">
      <c r="BP866309" s="90"/>
    </row>
    <row r="866310" spans="68:68" customFormat="1">
      <c r="BP866310" s="90"/>
    </row>
    <row r="866311" spans="68:68" customFormat="1">
      <c r="BP866311" s="90"/>
    </row>
    <row r="866312" spans="68:68" customFormat="1">
      <c r="BP866312" s="90"/>
    </row>
    <row r="866313" spans="68:68" customFormat="1">
      <c r="BP866313" s="90"/>
    </row>
    <row r="866314" spans="68:68" customFormat="1">
      <c r="BP866314" s="90"/>
    </row>
    <row r="866315" spans="68:68" customFormat="1">
      <c r="BP866315" s="90"/>
    </row>
    <row r="866316" spans="68:68" customFormat="1">
      <c r="BP866316" s="90"/>
    </row>
    <row r="866317" spans="68:68" customFormat="1">
      <c r="BP866317" s="90"/>
    </row>
    <row r="866318" spans="68:68" customFormat="1">
      <c r="BP866318" s="90"/>
    </row>
    <row r="866319" spans="68:68" customFormat="1">
      <c r="BP866319" s="90"/>
    </row>
    <row r="866320" spans="68:68" customFormat="1">
      <c r="BP866320" s="90"/>
    </row>
    <row r="866321" spans="68:68" customFormat="1">
      <c r="BP866321" s="90"/>
    </row>
    <row r="866322" spans="68:68" customFormat="1">
      <c r="BP866322" s="90"/>
    </row>
    <row r="866323" spans="68:68" customFormat="1">
      <c r="BP866323" s="90"/>
    </row>
    <row r="866324" spans="68:68" customFormat="1">
      <c r="BP866324" s="90"/>
    </row>
    <row r="866325" spans="68:68" customFormat="1">
      <c r="BP866325" s="90"/>
    </row>
    <row r="866326" spans="68:68" customFormat="1">
      <c r="BP866326" s="90"/>
    </row>
    <row r="866327" spans="68:68" customFormat="1">
      <c r="BP866327" s="90"/>
    </row>
    <row r="866328" spans="68:68" customFormat="1">
      <c r="BP866328" s="90"/>
    </row>
    <row r="866329" spans="68:68" customFormat="1">
      <c r="BP866329" s="90"/>
    </row>
    <row r="866330" spans="68:68" customFormat="1">
      <c r="BP866330" s="90"/>
    </row>
    <row r="866331" spans="68:68" customFormat="1">
      <c r="BP866331" s="90"/>
    </row>
    <row r="866332" spans="68:68" customFormat="1">
      <c r="BP866332" s="90"/>
    </row>
    <row r="866333" spans="68:68" customFormat="1">
      <c r="BP866333" s="90"/>
    </row>
    <row r="866334" spans="68:68" customFormat="1">
      <c r="BP866334" s="90"/>
    </row>
    <row r="866335" spans="68:68" customFormat="1">
      <c r="BP866335" s="90"/>
    </row>
    <row r="866336" spans="68:68" customFormat="1">
      <c r="BP866336" s="90"/>
    </row>
    <row r="866337" spans="68:68" customFormat="1">
      <c r="BP866337" s="90"/>
    </row>
    <row r="866338" spans="68:68" customFormat="1">
      <c r="BP866338" s="90"/>
    </row>
    <row r="866339" spans="68:68" customFormat="1">
      <c r="BP866339" s="90"/>
    </row>
    <row r="866340" spans="68:68" customFormat="1">
      <c r="BP866340" s="90"/>
    </row>
    <row r="866341" spans="68:68" customFormat="1">
      <c r="BP866341" s="90"/>
    </row>
    <row r="866342" spans="68:68" customFormat="1">
      <c r="BP866342" s="90"/>
    </row>
    <row r="866343" spans="68:68" customFormat="1">
      <c r="BP866343" s="90"/>
    </row>
    <row r="866344" spans="68:68" customFormat="1">
      <c r="BP866344" s="90"/>
    </row>
    <row r="866345" spans="68:68" customFormat="1">
      <c r="BP866345" s="90"/>
    </row>
    <row r="866346" spans="68:68" customFormat="1">
      <c r="BP866346" s="90"/>
    </row>
    <row r="866347" spans="68:68" customFormat="1">
      <c r="BP866347" s="90"/>
    </row>
    <row r="866348" spans="68:68" customFormat="1">
      <c r="BP866348" s="90"/>
    </row>
    <row r="866349" spans="68:68" customFormat="1">
      <c r="BP866349" s="90"/>
    </row>
    <row r="866350" spans="68:68" customFormat="1">
      <c r="BP866350" s="90"/>
    </row>
    <row r="866351" spans="68:68" customFormat="1">
      <c r="BP866351" s="90"/>
    </row>
    <row r="866352" spans="68:68" customFormat="1">
      <c r="BP866352" s="90"/>
    </row>
    <row r="866353" spans="68:68" customFormat="1">
      <c r="BP866353" s="90"/>
    </row>
    <row r="866354" spans="68:68" customFormat="1">
      <c r="BP866354" s="90"/>
    </row>
    <row r="866355" spans="68:68" customFormat="1">
      <c r="BP866355" s="90"/>
    </row>
    <row r="866356" spans="68:68" customFormat="1">
      <c r="BP866356" s="90"/>
    </row>
    <row r="866357" spans="68:68" customFormat="1">
      <c r="BP866357" s="90"/>
    </row>
    <row r="866358" spans="68:68" customFormat="1">
      <c r="BP866358" s="90"/>
    </row>
    <row r="866359" spans="68:68" customFormat="1">
      <c r="BP866359" s="90"/>
    </row>
    <row r="866360" spans="68:68" customFormat="1">
      <c r="BP866360" s="90"/>
    </row>
    <row r="866361" spans="68:68" customFormat="1">
      <c r="BP866361" s="90"/>
    </row>
    <row r="866362" spans="68:68" customFormat="1">
      <c r="BP866362" s="90"/>
    </row>
    <row r="866363" spans="68:68" customFormat="1">
      <c r="BP866363" s="90"/>
    </row>
    <row r="866364" spans="68:68" customFormat="1">
      <c r="BP866364" s="90"/>
    </row>
    <row r="866365" spans="68:68" customFormat="1">
      <c r="BP866365" s="90"/>
    </row>
    <row r="866366" spans="68:68" customFormat="1">
      <c r="BP866366" s="90"/>
    </row>
    <row r="866367" spans="68:68" customFormat="1">
      <c r="BP866367" s="90"/>
    </row>
    <row r="866368" spans="68:68" customFormat="1">
      <c r="BP866368" s="90"/>
    </row>
    <row r="866369" spans="68:68" customFormat="1">
      <c r="BP866369" s="90"/>
    </row>
    <row r="866370" spans="68:68" customFormat="1">
      <c r="BP866370" s="90"/>
    </row>
    <row r="866371" spans="68:68" customFormat="1">
      <c r="BP866371" s="90"/>
    </row>
    <row r="866372" spans="68:68" customFormat="1">
      <c r="BP866372" s="90"/>
    </row>
    <row r="866373" spans="68:68" customFormat="1">
      <c r="BP866373" s="90"/>
    </row>
    <row r="866374" spans="68:68" customFormat="1">
      <c r="BP866374" s="90"/>
    </row>
    <row r="866375" spans="68:68" customFormat="1">
      <c r="BP866375" s="90"/>
    </row>
    <row r="866376" spans="68:68" customFormat="1">
      <c r="BP866376" s="90"/>
    </row>
    <row r="866377" spans="68:68" customFormat="1">
      <c r="BP866377" s="90"/>
    </row>
    <row r="866378" spans="68:68" customFormat="1">
      <c r="BP866378" s="90"/>
    </row>
    <row r="866379" spans="68:68" customFormat="1">
      <c r="BP866379" s="90"/>
    </row>
    <row r="866380" spans="68:68" customFormat="1">
      <c r="BP866380" s="90"/>
    </row>
    <row r="866381" spans="68:68" customFormat="1">
      <c r="BP866381" s="90"/>
    </row>
    <row r="866382" spans="68:68" customFormat="1">
      <c r="BP866382" s="90"/>
    </row>
    <row r="866383" spans="68:68" customFormat="1">
      <c r="BP866383" s="90"/>
    </row>
    <row r="866384" spans="68:68" customFormat="1">
      <c r="BP866384" s="90"/>
    </row>
    <row r="866385" spans="68:68" customFormat="1">
      <c r="BP866385" s="90"/>
    </row>
    <row r="866386" spans="68:68" customFormat="1">
      <c r="BP866386" s="90"/>
    </row>
    <row r="866387" spans="68:68" customFormat="1">
      <c r="BP866387" s="90"/>
    </row>
    <row r="866388" spans="68:68" customFormat="1">
      <c r="BP866388" s="90"/>
    </row>
    <row r="866389" spans="68:68" customFormat="1">
      <c r="BP866389" s="90"/>
    </row>
    <row r="866390" spans="68:68" customFormat="1">
      <c r="BP866390" s="90"/>
    </row>
    <row r="866391" spans="68:68" customFormat="1">
      <c r="BP866391" s="90"/>
    </row>
    <row r="866392" spans="68:68" customFormat="1">
      <c r="BP866392" s="90"/>
    </row>
    <row r="866393" spans="68:68" customFormat="1">
      <c r="BP866393" s="90"/>
    </row>
    <row r="866394" spans="68:68" customFormat="1">
      <c r="BP866394" s="90"/>
    </row>
    <row r="866395" spans="68:68" customFormat="1">
      <c r="BP866395" s="90"/>
    </row>
    <row r="866396" spans="68:68" customFormat="1">
      <c r="BP866396" s="90"/>
    </row>
    <row r="866397" spans="68:68" customFormat="1">
      <c r="BP866397" s="90"/>
    </row>
    <row r="866398" spans="68:68" customFormat="1">
      <c r="BP866398" s="90"/>
    </row>
    <row r="866399" spans="68:68" customFormat="1">
      <c r="BP866399" s="90"/>
    </row>
    <row r="866400" spans="68:68" customFormat="1">
      <c r="BP866400" s="90"/>
    </row>
    <row r="866401" spans="68:68" customFormat="1">
      <c r="BP866401" s="90"/>
    </row>
    <row r="866402" spans="68:68" customFormat="1">
      <c r="BP866402" s="90"/>
    </row>
    <row r="866403" spans="68:68" customFormat="1">
      <c r="BP866403" s="90"/>
    </row>
    <row r="866404" spans="68:68" customFormat="1">
      <c r="BP866404" s="90"/>
    </row>
    <row r="866405" spans="68:68" customFormat="1">
      <c r="BP866405" s="90"/>
    </row>
    <row r="866406" spans="68:68" customFormat="1">
      <c r="BP866406" s="90"/>
    </row>
    <row r="866407" spans="68:68" customFormat="1">
      <c r="BP866407" s="90"/>
    </row>
    <row r="866408" spans="68:68" customFormat="1">
      <c r="BP866408" s="90"/>
    </row>
    <row r="866409" spans="68:68" customFormat="1">
      <c r="BP866409" s="90"/>
    </row>
    <row r="866410" spans="68:68" customFormat="1">
      <c r="BP866410" s="90"/>
    </row>
    <row r="866411" spans="68:68" customFormat="1">
      <c r="BP866411" s="90"/>
    </row>
    <row r="866412" spans="68:68" customFormat="1">
      <c r="BP866412" s="90"/>
    </row>
    <row r="866413" spans="68:68" customFormat="1">
      <c r="BP866413" s="90"/>
    </row>
    <row r="866414" spans="68:68" customFormat="1">
      <c r="BP866414" s="90"/>
    </row>
    <row r="866415" spans="68:68" customFormat="1">
      <c r="BP866415" s="90"/>
    </row>
    <row r="866416" spans="68:68" customFormat="1">
      <c r="BP866416" s="90"/>
    </row>
    <row r="866417" spans="68:68" customFormat="1">
      <c r="BP866417" s="90"/>
    </row>
    <row r="866418" spans="68:68" customFormat="1">
      <c r="BP866418" s="90"/>
    </row>
    <row r="866419" spans="68:68" customFormat="1">
      <c r="BP866419" s="90"/>
    </row>
    <row r="866420" spans="68:68" customFormat="1">
      <c r="BP866420" s="90"/>
    </row>
    <row r="866421" spans="68:68" customFormat="1">
      <c r="BP866421" s="90"/>
    </row>
    <row r="866422" spans="68:68" customFormat="1">
      <c r="BP866422" s="90"/>
    </row>
    <row r="866423" spans="68:68" customFormat="1">
      <c r="BP866423" s="90"/>
    </row>
    <row r="866424" spans="68:68" customFormat="1">
      <c r="BP866424" s="90"/>
    </row>
    <row r="866425" spans="68:68" customFormat="1">
      <c r="BP866425" s="90"/>
    </row>
    <row r="866426" spans="68:68" customFormat="1">
      <c r="BP866426" s="90"/>
    </row>
    <row r="866427" spans="68:68" customFormat="1">
      <c r="BP866427" s="90"/>
    </row>
    <row r="866428" spans="68:68" customFormat="1">
      <c r="BP866428" s="90"/>
    </row>
    <row r="866429" spans="68:68" customFormat="1">
      <c r="BP866429" s="90"/>
    </row>
    <row r="866430" spans="68:68" customFormat="1">
      <c r="BP866430" s="90"/>
    </row>
    <row r="866431" spans="68:68" customFormat="1">
      <c r="BP866431" s="90"/>
    </row>
    <row r="866432" spans="68:68" customFormat="1">
      <c r="BP866432" s="90"/>
    </row>
    <row r="866433" spans="68:68" customFormat="1">
      <c r="BP866433" s="90"/>
    </row>
    <row r="866434" spans="68:68" customFormat="1">
      <c r="BP866434" s="90"/>
    </row>
    <row r="866435" spans="68:68" customFormat="1">
      <c r="BP866435" s="90"/>
    </row>
    <row r="866436" spans="68:68" customFormat="1">
      <c r="BP866436" s="90"/>
    </row>
    <row r="866437" spans="68:68" customFormat="1">
      <c r="BP866437" s="90"/>
    </row>
    <row r="866438" spans="68:68" customFormat="1">
      <c r="BP866438" s="90"/>
    </row>
    <row r="866439" spans="68:68" customFormat="1">
      <c r="BP866439" s="90"/>
    </row>
    <row r="866440" spans="68:68" customFormat="1">
      <c r="BP866440" s="90"/>
    </row>
    <row r="866441" spans="68:68" customFormat="1">
      <c r="BP866441" s="90"/>
    </row>
    <row r="866442" spans="68:68" customFormat="1">
      <c r="BP866442" s="90"/>
    </row>
    <row r="866443" spans="68:68" customFormat="1">
      <c r="BP866443" s="90"/>
    </row>
    <row r="866444" spans="68:68" customFormat="1">
      <c r="BP866444" s="90"/>
    </row>
    <row r="866445" spans="68:68" customFormat="1">
      <c r="BP866445" s="90"/>
    </row>
    <row r="866446" spans="68:68" customFormat="1">
      <c r="BP866446" s="90"/>
    </row>
    <row r="866447" spans="68:68" customFormat="1">
      <c r="BP866447" s="90"/>
    </row>
    <row r="866448" spans="68:68" customFormat="1">
      <c r="BP866448" s="90"/>
    </row>
    <row r="866449" spans="68:68" customFormat="1">
      <c r="BP866449" s="90"/>
    </row>
    <row r="866450" spans="68:68" customFormat="1">
      <c r="BP866450" s="90"/>
    </row>
    <row r="866451" spans="68:68" customFormat="1">
      <c r="BP866451" s="90"/>
    </row>
    <row r="866452" spans="68:68" customFormat="1">
      <c r="BP866452" s="90"/>
    </row>
    <row r="866453" spans="68:68" customFormat="1">
      <c r="BP866453" s="90"/>
    </row>
    <row r="866454" spans="68:68" customFormat="1">
      <c r="BP866454" s="90"/>
    </row>
    <row r="866455" spans="68:68" customFormat="1">
      <c r="BP866455" s="90"/>
    </row>
    <row r="866456" spans="68:68" customFormat="1">
      <c r="BP866456" s="90"/>
    </row>
    <row r="866457" spans="68:68" customFormat="1">
      <c r="BP866457" s="90"/>
    </row>
    <row r="866458" spans="68:68" customFormat="1">
      <c r="BP866458" s="90"/>
    </row>
    <row r="866459" spans="68:68" customFormat="1">
      <c r="BP866459" s="90"/>
    </row>
    <row r="866460" spans="68:68" customFormat="1">
      <c r="BP866460" s="90"/>
    </row>
    <row r="866461" spans="68:68" customFormat="1">
      <c r="BP866461" s="90"/>
    </row>
    <row r="866462" spans="68:68" customFormat="1">
      <c r="BP866462" s="90"/>
    </row>
    <row r="866463" spans="68:68" customFormat="1">
      <c r="BP866463" s="90"/>
    </row>
    <row r="866464" spans="68:68" customFormat="1">
      <c r="BP866464" s="90"/>
    </row>
    <row r="866465" spans="68:68" customFormat="1">
      <c r="BP866465" s="90"/>
    </row>
    <row r="866466" spans="68:68" customFormat="1">
      <c r="BP866466" s="90"/>
    </row>
    <row r="866467" spans="68:68" customFormat="1">
      <c r="BP866467" s="90"/>
    </row>
    <row r="866468" spans="68:68" customFormat="1">
      <c r="BP866468" s="90"/>
    </row>
    <row r="866469" spans="68:68" customFormat="1">
      <c r="BP866469" s="90"/>
    </row>
    <row r="866470" spans="68:68" customFormat="1">
      <c r="BP866470" s="90"/>
    </row>
    <row r="866471" spans="68:68" customFormat="1">
      <c r="BP866471" s="90"/>
    </row>
    <row r="866472" spans="68:68" customFormat="1">
      <c r="BP866472" s="90"/>
    </row>
    <row r="866473" spans="68:68" customFormat="1">
      <c r="BP866473" s="90"/>
    </row>
    <row r="866474" spans="68:68" customFormat="1">
      <c r="BP866474" s="90"/>
    </row>
    <row r="866475" spans="68:68" customFormat="1">
      <c r="BP866475" s="90"/>
    </row>
    <row r="866476" spans="68:68" customFormat="1">
      <c r="BP866476" s="90"/>
    </row>
    <row r="866477" spans="68:68" customFormat="1">
      <c r="BP866477" s="90"/>
    </row>
    <row r="866478" spans="68:68" customFormat="1">
      <c r="BP866478" s="90"/>
    </row>
    <row r="866479" spans="68:68" customFormat="1">
      <c r="BP866479" s="90"/>
    </row>
    <row r="866480" spans="68:68" customFormat="1">
      <c r="BP866480" s="90"/>
    </row>
    <row r="866481" spans="68:68" customFormat="1">
      <c r="BP866481" s="90"/>
    </row>
    <row r="866482" spans="68:68" customFormat="1">
      <c r="BP866482" s="90"/>
    </row>
    <row r="866483" spans="68:68" customFormat="1">
      <c r="BP866483" s="90"/>
    </row>
    <row r="866484" spans="68:68" customFormat="1">
      <c r="BP866484" s="90"/>
    </row>
    <row r="866485" spans="68:68" customFormat="1">
      <c r="BP866485" s="90"/>
    </row>
    <row r="866486" spans="68:68" customFormat="1">
      <c r="BP866486" s="90"/>
    </row>
    <row r="866487" spans="68:68" customFormat="1">
      <c r="BP866487" s="90"/>
    </row>
    <row r="866488" spans="68:68" customFormat="1">
      <c r="BP866488" s="90"/>
    </row>
    <row r="866489" spans="68:68" customFormat="1">
      <c r="BP866489" s="90"/>
    </row>
    <row r="866490" spans="68:68" customFormat="1">
      <c r="BP866490" s="90"/>
    </row>
    <row r="866491" spans="68:68" customFormat="1">
      <c r="BP866491" s="90"/>
    </row>
    <row r="866492" spans="68:68" customFormat="1">
      <c r="BP866492" s="90"/>
    </row>
    <row r="866493" spans="68:68" customFormat="1">
      <c r="BP866493" s="90"/>
    </row>
    <row r="866494" spans="68:68" customFormat="1">
      <c r="BP866494" s="90"/>
    </row>
    <row r="866495" spans="68:68" customFormat="1">
      <c r="BP866495" s="90"/>
    </row>
    <row r="866496" spans="68:68" customFormat="1">
      <c r="BP866496" s="90"/>
    </row>
    <row r="866497" spans="68:68" customFormat="1">
      <c r="BP866497" s="90"/>
    </row>
    <row r="866498" spans="68:68" customFormat="1">
      <c r="BP866498" s="90"/>
    </row>
    <row r="866499" spans="68:68" customFormat="1">
      <c r="BP866499" s="90"/>
    </row>
    <row r="866500" spans="68:68" customFormat="1">
      <c r="BP866500" s="90"/>
    </row>
    <row r="866501" spans="68:68" customFormat="1">
      <c r="BP866501" s="90"/>
    </row>
    <row r="866502" spans="68:68" customFormat="1">
      <c r="BP866502" s="90"/>
    </row>
    <row r="866503" spans="68:68" customFormat="1">
      <c r="BP866503" s="90"/>
    </row>
    <row r="866504" spans="68:68" customFormat="1">
      <c r="BP866504" s="90"/>
    </row>
    <row r="866505" spans="68:68" customFormat="1">
      <c r="BP866505" s="90"/>
    </row>
    <row r="866506" spans="68:68" customFormat="1">
      <c r="BP866506" s="90"/>
    </row>
    <row r="866507" spans="68:68" customFormat="1">
      <c r="BP866507" s="90"/>
    </row>
    <row r="866508" spans="68:68" customFormat="1">
      <c r="BP866508" s="90"/>
    </row>
    <row r="866509" spans="68:68" customFormat="1">
      <c r="BP866509" s="90"/>
    </row>
    <row r="866510" spans="68:68" customFormat="1">
      <c r="BP866510" s="90"/>
    </row>
    <row r="866511" spans="68:68" customFormat="1">
      <c r="BP866511" s="90"/>
    </row>
    <row r="866512" spans="68:68" customFormat="1">
      <c r="BP866512" s="90"/>
    </row>
    <row r="866513" spans="68:68" customFormat="1">
      <c r="BP866513" s="90"/>
    </row>
    <row r="866514" spans="68:68" customFormat="1">
      <c r="BP866514" s="90"/>
    </row>
    <row r="866515" spans="68:68" customFormat="1">
      <c r="BP866515" s="90"/>
    </row>
    <row r="866516" spans="68:68" customFormat="1">
      <c r="BP866516" s="90"/>
    </row>
    <row r="866517" spans="68:68" customFormat="1">
      <c r="BP866517" s="90"/>
    </row>
    <row r="866518" spans="68:68" customFormat="1">
      <c r="BP866518" s="90"/>
    </row>
    <row r="866519" spans="68:68" customFormat="1">
      <c r="BP866519" s="90"/>
    </row>
    <row r="866520" spans="68:68" customFormat="1">
      <c r="BP866520" s="90"/>
    </row>
    <row r="866521" spans="68:68" customFormat="1">
      <c r="BP866521" s="90"/>
    </row>
    <row r="866522" spans="68:68" customFormat="1">
      <c r="BP866522" s="90"/>
    </row>
    <row r="866523" spans="68:68" customFormat="1">
      <c r="BP866523" s="90"/>
    </row>
    <row r="866524" spans="68:68" customFormat="1">
      <c r="BP866524" s="90"/>
    </row>
    <row r="866525" spans="68:68" customFormat="1">
      <c r="BP866525" s="90"/>
    </row>
    <row r="866526" spans="68:68" customFormat="1">
      <c r="BP866526" s="90"/>
    </row>
    <row r="866527" spans="68:68" customFormat="1">
      <c r="BP866527" s="90"/>
    </row>
    <row r="866528" spans="68:68" customFormat="1">
      <c r="BP866528" s="90"/>
    </row>
    <row r="866529" spans="68:68" customFormat="1">
      <c r="BP866529" s="90"/>
    </row>
    <row r="866530" spans="68:68" customFormat="1">
      <c r="BP866530" s="90"/>
    </row>
    <row r="866531" spans="68:68" customFormat="1">
      <c r="BP866531" s="90"/>
    </row>
    <row r="866532" spans="68:68" customFormat="1">
      <c r="BP866532" s="90"/>
    </row>
    <row r="866533" spans="68:68" customFormat="1">
      <c r="BP866533" s="90"/>
    </row>
    <row r="866534" spans="68:68" customFormat="1">
      <c r="BP866534" s="90"/>
    </row>
    <row r="866535" spans="68:68" customFormat="1">
      <c r="BP866535" s="90"/>
    </row>
    <row r="866536" spans="68:68" customFormat="1">
      <c r="BP866536" s="90"/>
    </row>
    <row r="866537" spans="68:68" customFormat="1">
      <c r="BP866537" s="90"/>
    </row>
    <row r="866538" spans="68:68" customFormat="1">
      <c r="BP866538" s="90"/>
    </row>
    <row r="866539" spans="68:68" customFormat="1">
      <c r="BP866539" s="90"/>
    </row>
    <row r="866540" spans="68:68" customFormat="1">
      <c r="BP866540" s="90"/>
    </row>
    <row r="866541" spans="68:68" customFormat="1">
      <c r="BP866541" s="90"/>
    </row>
    <row r="866542" spans="68:68" customFormat="1">
      <c r="BP866542" s="90"/>
    </row>
    <row r="866543" spans="68:68" customFormat="1">
      <c r="BP866543" s="90"/>
    </row>
    <row r="866544" spans="68:68" customFormat="1">
      <c r="BP866544" s="90"/>
    </row>
    <row r="866545" spans="68:68" customFormat="1">
      <c r="BP866545" s="90"/>
    </row>
    <row r="866546" spans="68:68" customFormat="1">
      <c r="BP866546" s="90"/>
    </row>
    <row r="866547" spans="68:68" customFormat="1">
      <c r="BP866547" s="90"/>
    </row>
    <row r="866548" spans="68:68" customFormat="1">
      <c r="BP866548" s="90"/>
    </row>
    <row r="866549" spans="68:68" customFormat="1">
      <c r="BP866549" s="90"/>
    </row>
    <row r="866550" spans="68:68" customFormat="1">
      <c r="BP866550" s="90"/>
    </row>
    <row r="866551" spans="68:68" customFormat="1">
      <c r="BP866551" s="90"/>
    </row>
    <row r="866552" spans="68:68" customFormat="1">
      <c r="BP866552" s="90"/>
    </row>
    <row r="866553" spans="68:68" customFormat="1">
      <c r="BP866553" s="90"/>
    </row>
    <row r="866554" spans="68:68" customFormat="1">
      <c r="BP866554" s="90"/>
    </row>
    <row r="866555" spans="68:68" customFormat="1">
      <c r="BP866555" s="90"/>
    </row>
    <row r="866556" spans="68:68" customFormat="1">
      <c r="BP866556" s="90"/>
    </row>
    <row r="866557" spans="68:68" customFormat="1">
      <c r="BP866557" s="90"/>
    </row>
    <row r="866558" spans="68:68" customFormat="1">
      <c r="BP866558" s="90"/>
    </row>
    <row r="866559" spans="68:68" customFormat="1">
      <c r="BP866559" s="90"/>
    </row>
    <row r="866560" spans="68:68" customFormat="1">
      <c r="BP866560" s="90"/>
    </row>
    <row r="866561" spans="68:68" customFormat="1">
      <c r="BP866561" s="90"/>
    </row>
    <row r="866562" spans="68:68" customFormat="1">
      <c r="BP866562" s="90"/>
    </row>
    <row r="866563" spans="68:68" customFormat="1">
      <c r="BP866563" s="90"/>
    </row>
    <row r="866564" spans="68:68" customFormat="1">
      <c r="BP866564" s="90"/>
    </row>
    <row r="866565" spans="68:68" customFormat="1">
      <c r="BP866565" s="90"/>
    </row>
    <row r="866566" spans="68:68" customFormat="1">
      <c r="BP866566" s="90"/>
    </row>
    <row r="866567" spans="68:68" customFormat="1">
      <c r="BP866567" s="90"/>
    </row>
    <row r="866568" spans="68:68" customFormat="1">
      <c r="BP866568" s="90"/>
    </row>
    <row r="866569" spans="68:68" customFormat="1">
      <c r="BP866569" s="90"/>
    </row>
    <row r="866570" spans="68:68" customFormat="1">
      <c r="BP866570" s="90"/>
    </row>
    <row r="866571" spans="68:68" customFormat="1">
      <c r="BP866571" s="90"/>
    </row>
    <row r="866572" spans="68:68" customFormat="1">
      <c r="BP866572" s="90"/>
    </row>
    <row r="866573" spans="68:68" customFormat="1">
      <c r="BP866573" s="90"/>
    </row>
    <row r="866574" spans="68:68" customFormat="1">
      <c r="BP866574" s="90"/>
    </row>
    <row r="866575" spans="68:68" customFormat="1">
      <c r="BP866575" s="90"/>
    </row>
    <row r="866576" spans="68:68" customFormat="1">
      <c r="BP866576" s="90"/>
    </row>
    <row r="866577" spans="68:68" customFormat="1">
      <c r="BP866577" s="90"/>
    </row>
    <row r="866578" spans="68:68" customFormat="1">
      <c r="BP866578" s="90"/>
    </row>
    <row r="866579" spans="68:68" customFormat="1">
      <c r="BP866579" s="90"/>
    </row>
    <row r="866580" spans="68:68" customFormat="1">
      <c r="BP866580" s="90"/>
    </row>
    <row r="866581" spans="68:68" customFormat="1">
      <c r="BP866581" s="90"/>
    </row>
    <row r="866582" spans="68:68" customFormat="1">
      <c r="BP866582" s="90"/>
    </row>
    <row r="866583" spans="68:68" customFormat="1">
      <c r="BP866583" s="90"/>
    </row>
    <row r="866584" spans="68:68" customFormat="1">
      <c r="BP866584" s="90"/>
    </row>
    <row r="866585" spans="68:68" customFormat="1">
      <c r="BP866585" s="90"/>
    </row>
    <row r="866586" spans="68:68" customFormat="1">
      <c r="BP866586" s="90"/>
    </row>
    <row r="866587" spans="68:68" customFormat="1">
      <c r="BP866587" s="90"/>
    </row>
    <row r="866588" spans="68:68" customFormat="1">
      <c r="BP866588" s="90"/>
    </row>
    <row r="866589" spans="68:68" customFormat="1">
      <c r="BP866589" s="90"/>
    </row>
    <row r="866590" spans="68:68" customFormat="1">
      <c r="BP866590" s="90"/>
    </row>
    <row r="866591" spans="68:68" customFormat="1">
      <c r="BP866591" s="90"/>
    </row>
    <row r="866592" spans="68:68" customFormat="1">
      <c r="BP866592" s="90"/>
    </row>
    <row r="866593" spans="68:68" customFormat="1">
      <c r="BP866593" s="90"/>
    </row>
    <row r="866594" spans="68:68" customFormat="1">
      <c r="BP866594" s="90"/>
    </row>
    <row r="866595" spans="68:68" customFormat="1">
      <c r="BP866595" s="90"/>
    </row>
    <row r="866596" spans="68:68" customFormat="1">
      <c r="BP866596" s="90"/>
    </row>
    <row r="866597" spans="68:68" customFormat="1">
      <c r="BP866597" s="90"/>
    </row>
    <row r="866598" spans="68:68" customFormat="1">
      <c r="BP866598" s="90"/>
    </row>
    <row r="866599" spans="68:68" customFormat="1">
      <c r="BP866599" s="90"/>
    </row>
    <row r="866600" spans="68:68" customFormat="1">
      <c r="BP866600" s="90"/>
    </row>
    <row r="866601" spans="68:68" customFormat="1">
      <c r="BP866601" s="90"/>
    </row>
    <row r="866602" spans="68:68" customFormat="1">
      <c r="BP866602" s="90"/>
    </row>
    <row r="866603" spans="68:68" customFormat="1">
      <c r="BP866603" s="90"/>
    </row>
    <row r="866604" spans="68:68" customFormat="1">
      <c r="BP866604" s="90"/>
    </row>
    <row r="866605" spans="68:68" customFormat="1">
      <c r="BP866605" s="90"/>
    </row>
    <row r="866606" spans="68:68" customFormat="1">
      <c r="BP866606" s="90"/>
    </row>
    <row r="866607" spans="68:68" customFormat="1">
      <c r="BP866607" s="90"/>
    </row>
    <row r="866608" spans="68:68" customFormat="1">
      <c r="BP866608" s="90"/>
    </row>
    <row r="866609" spans="68:68" customFormat="1">
      <c r="BP866609" s="90"/>
    </row>
    <row r="866610" spans="68:68" customFormat="1">
      <c r="BP866610" s="90"/>
    </row>
    <row r="866611" spans="68:68" customFormat="1">
      <c r="BP866611" s="90"/>
    </row>
    <row r="866612" spans="68:68" customFormat="1">
      <c r="BP866612" s="90"/>
    </row>
    <row r="866613" spans="68:68" customFormat="1">
      <c r="BP866613" s="90"/>
    </row>
    <row r="866614" spans="68:68" customFormat="1">
      <c r="BP866614" s="90"/>
    </row>
    <row r="866615" spans="68:68" customFormat="1">
      <c r="BP866615" s="90"/>
    </row>
    <row r="866616" spans="68:68" customFormat="1">
      <c r="BP866616" s="90"/>
    </row>
    <row r="866617" spans="68:68" customFormat="1">
      <c r="BP866617" s="90"/>
    </row>
    <row r="866618" spans="68:68" customFormat="1">
      <c r="BP866618" s="90"/>
    </row>
    <row r="866619" spans="68:68" customFormat="1">
      <c r="BP866619" s="90"/>
    </row>
    <row r="866620" spans="68:68" customFormat="1">
      <c r="BP866620" s="90"/>
    </row>
    <row r="866621" spans="68:68" customFormat="1">
      <c r="BP866621" s="90"/>
    </row>
    <row r="866622" spans="68:68" customFormat="1">
      <c r="BP866622" s="90"/>
    </row>
    <row r="866623" spans="68:68" customFormat="1">
      <c r="BP866623" s="90"/>
    </row>
    <row r="866624" spans="68:68" customFormat="1">
      <c r="BP866624" s="90"/>
    </row>
    <row r="866625" spans="68:68" customFormat="1">
      <c r="BP866625" s="90"/>
    </row>
    <row r="866626" spans="68:68" customFormat="1">
      <c r="BP866626" s="90"/>
    </row>
    <row r="866627" spans="68:68" customFormat="1">
      <c r="BP866627" s="90"/>
    </row>
    <row r="866628" spans="68:68" customFormat="1">
      <c r="BP866628" s="90"/>
    </row>
    <row r="866629" spans="68:68" customFormat="1">
      <c r="BP866629" s="90"/>
    </row>
    <row r="866630" spans="68:68" customFormat="1">
      <c r="BP866630" s="90"/>
    </row>
    <row r="866631" spans="68:68" customFormat="1">
      <c r="BP866631" s="90"/>
    </row>
    <row r="866632" spans="68:68" customFormat="1">
      <c r="BP866632" s="90"/>
    </row>
    <row r="866633" spans="68:68" customFormat="1">
      <c r="BP866633" s="90"/>
    </row>
    <row r="866634" spans="68:68" customFormat="1">
      <c r="BP866634" s="90"/>
    </row>
    <row r="866635" spans="68:68" customFormat="1">
      <c r="BP866635" s="90"/>
    </row>
    <row r="866636" spans="68:68" customFormat="1">
      <c r="BP866636" s="90"/>
    </row>
    <row r="866637" spans="68:68" customFormat="1">
      <c r="BP866637" s="90"/>
    </row>
    <row r="866638" spans="68:68" customFormat="1">
      <c r="BP866638" s="90"/>
    </row>
    <row r="866639" spans="68:68" customFormat="1">
      <c r="BP866639" s="90"/>
    </row>
    <row r="866640" spans="68:68" customFormat="1">
      <c r="BP866640" s="90"/>
    </row>
    <row r="866641" spans="68:68" customFormat="1">
      <c r="BP866641" s="90"/>
    </row>
    <row r="866642" spans="68:68" customFormat="1">
      <c r="BP866642" s="90"/>
    </row>
    <row r="866643" spans="68:68" customFormat="1">
      <c r="BP866643" s="90"/>
    </row>
    <row r="866644" spans="68:68" customFormat="1">
      <c r="BP866644" s="90"/>
    </row>
    <row r="866645" spans="68:68" customFormat="1">
      <c r="BP866645" s="90"/>
    </row>
    <row r="866646" spans="68:68" customFormat="1">
      <c r="BP866646" s="90"/>
    </row>
    <row r="866647" spans="68:68" customFormat="1">
      <c r="BP866647" s="90"/>
    </row>
    <row r="866648" spans="68:68" customFormat="1">
      <c r="BP866648" s="90"/>
    </row>
    <row r="866649" spans="68:68" customFormat="1">
      <c r="BP866649" s="90"/>
    </row>
    <row r="866650" spans="68:68" customFormat="1">
      <c r="BP866650" s="90"/>
    </row>
    <row r="866651" spans="68:68" customFormat="1">
      <c r="BP866651" s="90"/>
    </row>
    <row r="866652" spans="68:68" customFormat="1">
      <c r="BP866652" s="90"/>
    </row>
    <row r="866653" spans="68:68" customFormat="1">
      <c r="BP866653" s="90"/>
    </row>
    <row r="866654" spans="68:68" customFormat="1">
      <c r="BP866654" s="90"/>
    </row>
    <row r="866655" spans="68:68" customFormat="1">
      <c r="BP866655" s="90"/>
    </row>
    <row r="866656" spans="68:68" customFormat="1">
      <c r="BP866656" s="90"/>
    </row>
    <row r="866657" spans="68:68" customFormat="1">
      <c r="BP866657" s="90"/>
    </row>
    <row r="866658" spans="68:68" customFormat="1">
      <c r="BP866658" s="90"/>
    </row>
    <row r="866659" spans="68:68" customFormat="1">
      <c r="BP866659" s="90"/>
    </row>
    <row r="866660" spans="68:68" customFormat="1">
      <c r="BP866660" s="90"/>
    </row>
    <row r="866661" spans="68:68" customFormat="1">
      <c r="BP866661" s="90"/>
    </row>
    <row r="866662" spans="68:68" customFormat="1">
      <c r="BP866662" s="90"/>
    </row>
    <row r="866663" spans="68:68" customFormat="1">
      <c r="BP866663" s="90"/>
    </row>
    <row r="866664" spans="68:68" customFormat="1">
      <c r="BP866664" s="90"/>
    </row>
    <row r="866665" spans="68:68" customFormat="1">
      <c r="BP866665" s="90"/>
    </row>
    <row r="866666" spans="68:68" customFormat="1">
      <c r="BP866666" s="90"/>
    </row>
    <row r="866667" spans="68:68" customFormat="1">
      <c r="BP866667" s="90"/>
    </row>
    <row r="866668" spans="68:68" customFormat="1">
      <c r="BP866668" s="90"/>
    </row>
    <row r="866669" spans="68:68" customFormat="1">
      <c r="BP866669" s="90"/>
    </row>
    <row r="866670" spans="68:68" customFormat="1">
      <c r="BP866670" s="90"/>
    </row>
    <row r="866671" spans="68:68" customFormat="1">
      <c r="BP866671" s="90"/>
    </row>
    <row r="866672" spans="68:68" customFormat="1">
      <c r="BP866672" s="90"/>
    </row>
    <row r="866673" spans="68:68" customFormat="1">
      <c r="BP866673" s="90"/>
    </row>
    <row r="866674" spans="68:68" customFormat="1">
      <c r="BP866674" s="90"/>
    </row>
    <row r="866675" spans="68:68" customFormat="1">
      <c r="BP866675" s="90"/>
    </row>
    <row r="866676" spans="68:68" customFormat="1">
      <c r="BP866676" s="90"/>
    </row>
    <row r="866677" spans="68:68" customFormat="1">
      <c r="BP866677" s="90"/>
    </row>
    <row r="866678" spans="68:68" customFormat="1">
      <c r="BP866678" s="90"/>
    </row>
    <row r="866679" spans="68:68" customFormat="1">
      <c r="BP866679" s="90"/>
    </row>
    <row r="866680" spans="68:68" customFormat="1">
      <c r="BP866680" s="90"/>
    </row>
    <row r="866681" spans="68:68" customFormat="1">
      <c r="BP866681" s="90"/>
    </row>
    <row r="866682" spans="68:68" customFormat="1">
      <c r="BP866682" s="90"/>
    </row>
    <row r="866683" spans="68:68" customFormat="1">
      <c r="BP866683" s="90"/>
    </row>
    <row r="866684" spans="68:68" customFormat="1">
      <c r="BP866684" s="90"/>
    </row>
    <row r="866685" spans="68:68" customFormat="1">
      <c r="BP866685" s="90"/>
    </row>
    <row r="866686" spans="68:68" customFormat="1">
      <c r="BP866686" s="90"/>
    </row>
    <row r="866687" spans="68:68" customFormat="1">
      <c r="BP866687" s="90"/>
    </row>
    <row r="866688" spans="68:68" customFormat="1">
      <c r="BP866688" s="90"/>
    </row>
    <row r="866689" spans="68:68" customFormat="1">
      <c r="BP866689" s="90"/>
    </row>
    <row r="866690" spans="68:68" customFormat="1">
      <c r="BP866690" s="90"/>
    </row>
    <row r="866691" spans="68:68" customFormat="1">
      <c r="BP866691" s="90"/>
    </row>
    <row r="866692" spans="68:68" customFormat="1">
      <c r="BP866692" s="90"/>
    </row>
    <row r="866693" spans="68:68" customFormat="1">
      <c r="BP866693" s="90"/>
    </row>
    <row r="866694" spans="68:68" customFormat="1">
      <c r="BP866694" s="90"/>
    </row>
    <row r="866695" spans="68:68" customFormat="1">
      <c r="BP866695" s="90"/>
    </row>
    <row r="866696" spans="68:68" customFormat="1">
      <c r="BP866696" s="90"/>
    </row>
    <row r="866697" spans="68:68" customFormat="1">
      <c r="BP866697" s="90"/>
    </row>
    <row r="866698" spans="68:68" customFormat="1">
      <c r="BP866698" s="90"/>
    </row>
    <row r="866699" spans="68:68" customFormat="1">
      <c r="BP866699" s="90"/>
    </row>
    <row r="866700" spans="68:68" customFormat="1">
      <c r="BP866700" s="90"/>
    </row>
    <row r="866701" spans="68:68" customFormat="1">
      <c r="BP866701" s="90"/>
    </row>
    <row r="866702" spans="68:68" customFormat="1">
      <c r="BP866702" s="90"/>
    </row>
    <row r="866703" spans="68:68" customFormat="1">
      <c r="BP866703" s="90"/>
    </row>
    <row r="866704" spans="68:68" customFormat="1">
      <c r="BP866704" s="90"/>
    </row>
    <row r="866705" spans="68:68" customFormat="1">
      <c r="BP866705" s="90"/>
    </row>
    <row r="866706" spans="68:68" customFormat="1">
      <c r="BP866706" s="90"/>
    </row>
    <row r="866707" spans="68:68" customFormat="1">
      <c r="BP866707" s="90"/>
    </row>
    <row r="866708" spans="68:68" customFormat="1">
      <c r="BP866708" s="90"/>
    </row>
    <row r="866709" spans="68:68" customFormat="1">
      <c r="BP866709" s="90"/>
    </row>
    <row r="866710" spans="68:68" customFormat="1">
      <c r="BP866710" s="90"/>
    </row>
    <row r="866711" spans="68:68" customFormat="1">
      <c r="BP866711" s="90"/>
    </row>
    <row r="866712" spans="68:68" customFormat="1">
      <c r="BP866712" s="90"/>
    </row>
    <row r="866713" spans="68:68" customFormat="1">
      <c r="BP866713" s="90"/>
    </row>
    <row r="866714" spans="68:68" customFormat="1">
      <c r="BP866714" s="90"/>
    </row>
    <row r="866715" spans="68:68" customFormat="1">
      <c r="BP866715" s="90"/>
    </row>
    <row r="866716" spans="68:68" customFormat="1">
      <c r="BP866716" s="90"/>
    </row>
    <row r="866717" spans="68:68" customFormat="1">
      <c r="BP866717" s="90"/>
    </row>
    <row r="866718" spans="68:68" customFormat="1">
      <c r="BP866718" s="90"/>
    </row>
    <row r="866719" spans="68:68" customFormat="1">
      <c r="BP866719" s="90"/>
    </row>
    <row r="866720" spans="68:68" customFormat="1">
      <c r="BP866720" s="90"/>
    </row>
    <row r="866721" spans="68:68" customFormat="1">
      <c r="BP866721" s="90"/>
    </row>
    <row r="866722" spans="68:68" customFormat="1">
      <c r="BP866722" s="90"/>
    </row>
    <row r="866723" spans="68:68" customFormat="1">
      <c r="BP866723" s="90"/>
    </row>
    <row r="866724" spans="68:68" customFormat="1">
      <c r="BP866724" s="90"/>
    </row>
    <row r="866725" spans="68:68" customFormat="1">
      <c r="BP866725" s="90"/>
    </row>
    <row r="866726" spans="68:68" customFormat="1">
      <c r="BP866726" s="90"/>
    </row>
    <row r="866727" spans="68:68" customFormat="1">
      <c r="BP866727" s="90"/>
    </row>
    <row r="866728" spans="68:68" customFormat="1">
      <c r="BP866728" s="90"/>
    </row>
    <row r="866729" spans="68:68" customFormat="1">
      <c r="BP866729" s="90"/>
    </row>
    <row r="866730" spans="68:68" customFormat="1">
      <c r="BP866730" s="90"/>
    </row>
    <row r="866731" spans="68:68" customFormat="1">
      <c r="BP866731" s="90"/>
    </row>
    <row r="866732" spans="68:68" customFormat="1">
      <c r="BP866732" s="90"/>
    </row>
    <row r="866733" spans="68:68" customFormat="1">
      <c r="BP866733" s="90"/>
    </row>
    <row r="866734" spans="68:68" customFormat="1">
      <c r="BP866734" s="90"/>
    </row>
    <row r="866735" spans="68:68" customFormat="1">
      <c r="BP866735" s="90"/>
    </row>
    <row r="866736" spans="68:68" customFormat="1">
      <c r="BP866736" s="90"/>
    </row>
    <row r="866737" spans="68:68" customFormat="1">
      <c r="BP866737" s="90"/>
    </row>
    <row r="866738" spans="68:68" customFormat="1">
      <c r="BP866738" s="90"/>
    </row>
    <row r="866739" spans="68:68" customFormat="1">
      <c r="BP866739" s="90"/>
    </row>
    <row r="866740" spans="68:68" customFormat="1">
      <c r="BP866740" s="90"/>
    </row>
    <row r="866741" spans="68:68" customFormat="1">
      <c r="BP866741" s="90"/>
    </row>
    <row r="866742" spans="68:68" customFormat="1">
      <c r="BP866742" s="90"/>
    </row>
    <row r="866743" spans="68:68" customFormat="1">
      <c r="BP866743" s="90"/>
    </row>
    <row r="866744" spans="68:68" customFormat="1">
      <c r="BP866744" s="90"/>
    </row>
    <row r="866745" spans="68:68" customFormat="1">
      <c r="BP866745" s="90"/>
    </row>
    <row r="866746" spans="68:68" customFormat="1">
      <c r="BP866746" s="90"/>
    </row>
    <row r="866747" spans="68:68" customFormat="1">
      <c r="BP866747" s="90"/>
    </row>
    <row r="866748" spans="68:68" customFormat="1">
      <c r="BP866748" s="90"/>
    </row>
    <row r="866749" spans="68:68" customFormat="1">
      <c r="BP866749" s="90"/>
    </row>
    <row r="866750" spans="68:68" customFormat="1">
      <c r="BP866750" s="90"/>
    </row>
    <row r="866751" spans="68:68" customFormat="1">
      <c r="BP866751" s="90"/>
    </row>
    <row r="866752" spans="68:68" customFormat="1">
      <c r="BP866752" s="90"/>
    </row>
    <row r="866753" spans="68:68" customFormat="1">
      <c r="BP866753" s="90"/>
    </row>
    <row r="866754" spans="68:68" customFormat="1">
      <c r="BP866754" s="90"/>
    </row>
    <row r="866755" spans="68:68" customFormat="1">
      <c r="BP866755" s="90"/>
    </row>
    <row r="866756" spans="68:68" customFormat="1">
      <c r="BP866756" s="90"/>
    </row>
    <row r="866757" spans="68:68" customFormat="1">
      <c r="BP866757" s="90"/>
    </row>
    <row r="866758" spans="68:68" customFormat="1">
      <c r="BP866758" s="90"/>
    </row>
    <row r="866759" spans="68:68" customFormat="1">
      <c r="BP866759" s="90"/>
    </row>
    <row r="866760" spans="68:68" customFormat="1">
      <c r="BP866760" s="90"/>
    </row>
    <row r="866761" spans="68:68" customFormat="1">
      <c r="BP866761" s="90"/>
    </row>
    <row r="866762" spans="68:68" customFormat="1">
      <c r="BP866762" s="90"/>
    </row>
    <row r="866763" spans="68:68" customFormat="1">
      <c r="BP866763" s="90"/>
    </row>
    <row r="866764" spans="68:68" customFormat="1">
      <c r="BP866764" s="90"/>
    </row>
    <row r="866765" spans="68:68" customFormat="1">
      <c r="BP866765" s="90"/>
    </row>
    <row r="866766" spans="68:68" customFormat="1">
      <c r="BP866766" s="90"/>
    </row>
    <row r="866767" spans="68:68" customFormat="1">
      <c r="BP866767" s="90"/>
    </row>
    <row r="866768" spans="68:68" customFormat="1">
      <c r="BP866768" s="90"/>
    </row>
    <row r="866769" spans="68:68" customFormat="1">
      <c r="BP866769" s="90"/>
    </row>
    <row r="866770" spans="68:68" customFormat="1">
      <c r="BP866770" s="90"/>
    </row>
    <row r="866771" spans="68:68" customFormat="1">
      <c r="BP866771" s="90"/>
    </row>
    <row r="866772" spans="68:68" customFormat="1">
      <c r="BP866772" s="90"/>
    </row>
    <row r="866773" spans="68:68" customFormat="1">
      <c r="BP866773" s="90"/>
    </row>
    <row r="866774" spans="68:68" customFormat="1">
      <c r="BP866774" s="90"/>
    </row>
    <row r="866775" spans="68:68" customFormat="1">
      <c r="BP866775" s="90"/>
    </row>
    <row r="866776" spans="68:68" customFormat="1">
      <c r="BP866776" s="90"/>
    </row>
    <row r="866777" spans="68:68" customFormat="1">
      <c r="BP866777" s="90"/>
    </row>
    <row r="866778" spans="68:68" customFormat="1">
      <c r="BP866778" s="90"/>
    </row>
    <row r="866779" spans="68:68" customFormat="1">
      <c r="BP866779" s="90"/>
    </row>
    <row r="866780" spans="68:68" customFormat="1">
      <c r="BP866780" s="90"/>
    </row>
    <row r="866781" spans="68:68" customFormat="1">
      <c r="BP866781" s="90"/>
    </row>
    <row r="866782" spans="68:68" customFormat="1">
      <c r="BP866782" s="90"/>
    </row>
    <row r="866783" spans="68:68" customFormat="1">
      <c r="BP866783" s="90"/>
    </row>
    <row r="866784" spans="68:68" customFormat="1">
      <c r="BP866784" s="90"/>
    </row>
    <row r="866785" spans="68:68" customFormat="1">
      <c r="BP866785" s="90"/>
    </row>
    <row r="866786" spans="68:68" customFormat="1">
      <c r="BP866786" s="90"/>
    </row>
    <row r="866787" spans="68:68" customFormat="1">
      <c r="BP866787" s="90"/>
    </row>
    <row r="866788" spans="68:68" customFormat="1">
      <c r="BP866788" s="90"/>
    </row>
    <row r="866789" spans="68:68" customFormat="1">
      <c r="BP866789" s="90"/>
    </row>
    <row r="866790" spans="68:68" customFormat="1">
      <c r="BP866790" s="90"/>
    </row>
    <row r="866791" spans="68:68" customFormat="1">
      <c r="BP866791" s="90"/>
    </row>
    <row r="866792" spans="68:68" customFormat="1">
      <c r="BP866792" s="90"/>
    </row>
    <row r="866793" spans="68:68" customFormat="1">
      <c r="BP866793" s="90"/>
    </row>
    <row r="866794" spans="68:68" customFormat="1">
      <c r="BP866794" s="90"/>
    </row>
    <row r="866795" spans="68:68" customFormat="1">
      <c r="BP866795" s="90"/>
    </row>
    <row r="866796" spans="68:68" customFormat="1">
      <c r="BP866796" s="90"/>
    </row>
    <row r="866797" spans="68:68" customFormat="1">
      <c r="BP866797" s="90"/>
    </row>
    <row r="866798" spans="68:68" customFormat="1">
      <c r="BP866798" s="90"/>
    </row>
    <row r="866799" spans="68:68" customFormat="1">
      <c r="BP866799" s="90"/>
    </row>
    <row r="866800" spans="68:68" customFormat="1">
      <c r="BP866800" s="90"/>
    </row>
    <row r="866801" spans="68:68" customFormat="1">
      <c r="BP866801" s="90"/>
    </row>
    <row r="866802" spans="68:68" customFormat="1">
      <c r="BP866802" s="90"/>
    </row>
    <row r="866803" spans="68:68" customFormat="1">
      <c r="BP866803" s="90"/>
    </row>
    <row r="866804" spans="68:68" customFormat="1">
      <c r="BP866804" s="90"/>
    </row>
    <row r="866805" spans="68:68" customFormat="1">
      <c r="BP866805" s="90"/>
    </row>
    <row r="866806" spans="68:68" customFormat="1">
      <c r="BP866806" s="90"/>
    </row>
    <row r="866807" spans="68:68" customFormat="1">
      <c r="BP866807" s="90"/>
    </row>
    <row r="866808" spans="68:68" customFormat="1">
      <c r="BP866808" s="90"/>
    </row>
    <row r="866809" spans="68:68" customFormat="1">
      <c r="BP866809" s="90"/>
    </row>
    <row r="866810" spans="68:68" customFormat="1">
      <c r="BP866810" s="90"/>
    </row>
    <row r="866811" spans="68:68" customFormat="1">
      <c r="BP866811" s="90"/>
    </row>
    <row r="866812" spans="68:68" customFormat="1">
      <c r="BP866812" s="90"/>
    </row>
    <row r="866813" spans="68:68" customFormat="1">
      <c r="BP866813" s="90"/>
    </row>
    <row r="866814" spans="68:68" customFormat="1">
      <c r="BP866814" s="90"/>
    </row>
    <row r="866815" spans="68:68" customFormat="1">
      <c r="BP866815" s="90"/>
    </row>
    <row r="866816" spans="68:68" customFormat="1">
      <c r="BP866816" s="90"/>
    </row>
    <row r="866817" spans="68:68" customFormat="1">
      <c r="BP866817" s="90"/>
    </row>
    <row r="866818" spans="68:68" customFormat="1">
      <c r="BP866818" s="90"/>
    </row>
    <row r="866819" spans="68:68" customFormat="1">
      <c r="BP866819" s="90"/>
    </row>
    <row r="866820" spans="68:68" customFormat="1">
      <c r="BP866820" s="90"/>
    </row>
    <row r="866821" spans="68:68" customFormat="1">
      <c r="BP866821" s="90"/>
    </row>
    <row r="866822" spans="68:68" customFormat="1">
      <c r="BP866822" s="90"/>
    </row>
    <row r="866823" spans="68:68" customFormat="1">
      <c r="BP866823" s="90"/>
    </row>
    <row r="866824" spans="68:68" customFormat="1">
      <c r="BP866824" s="90"/>
    </row>
    <row r="866825" spans="68:68" customFormat="1">
      <c r="BP866825" s="90"/>
    </row>
    <row r="866826" spans="68:68" customFormat="1">
      <c r="BP866826" s="90"/>
    </row>
    <row r="866827" spans="68:68" customFormat="1">
      <c r="BP866827" s="90"/>
    </row>
    <row r="866828" spans="68:68" customFormat="1">
      <c r="BP866828" s="90"/>
    </row>
    <row r="866829" spans="68:68" customFormat="1">
      <c r="BP866829" s="90"/>
    </row>
    <row r="866830" spans="68:68" customFormat="1">
      <c r="BP866830" s="90"/>
    </row>
    <row r="866831" spans="68:68" customFormat="1">
      <c r="BP866831" s="90"/>
    </row>
    <row r="866832" spans="68:68" customFormat="1">
      <c r="BP866832" s="90"/>
    </row>
    <row r="866833" spans="68:68" customFormat="1">
      <c r="BP866833" s="90"/>
    </row>
    <row r="866834" spans="68:68" customFormat="1">
      <c r="BP866834" s="90"/>
    </row>
    <row r="866835" spans="68:68" customFormat="1">
      <c r="BP866835" s="90"/>
    </row>
    <row r="866836" spans="68:68" customFormat="1">
      <c r="BP866836" s="90"/>
    </row>
    <row r="866837" spans="68:68" customFormat="1">
      <c r="BP866837" s="90"/>
    </row>
    <row r="866838" spans="68:68" customFormat="1">
      <c r="BP866838" s="90"/>
    </row>
    <row r="866839" spans="68:68" customFormat="1">
      <c r="BP866839" s="90"/>
    </row>
    <row r="866840" spans="68:68" customFormat="1">
      <c r="BP866840" s="90"/>
    </row>
    <row r="866841" spans="68:68" customFormat="1">
      <c r="BP866841" s="90"/>
    </row>
    <row r="866842" spans="68:68" customFormat="1">
      <c r="BP866842" s="90"/>
    </row>
    <row r="866843" spans="68:68" customFormat="1">
      <c r="BP866843" s="90"/>
    </row>
    <row r="866844" spans="68:68" customFormat="1">
      <c r="BP866844" s="90"/>
    </row>
    <row r="866845" spans="68:68" customFormat="1">
      <c r="BP866845" s="90"/>
    </row>
    <row r="866846" spans="68:68" customFormat="1">
      <c r="BP866846" s="90"/>
    </row>
    <row r="866847" spans="68:68" customFormat="1">
      <c r="BP866847" s="90"/>
    </row>
    <row r="866848" spans="68:68" customFormat="1">
      <c r="BP866848" s="90"/>
    </row>
    <row r="866849" spans="68:68" customFormat="1">
      <c r="BP866849" s="90"/>
    </row>
    <row r="866850" spans="68:68" customFormat="1">
      <c r="BP866850" s="90"/>
    </row>
    <row r="866851" spans="68:68" customFormat="1">
      <c r="BP866851" s="90"/>
    </row>
    <row r="866852" spans="68:68" customFormat="1">
      <c r="BP866852" s="90"/>
    </row>
    <row r="866853" spans="68:68" customFormat="1">
      <c r="BP866853" s="90"/>
    </row>
    <row r="866854" spans="68:68" customFormat="1">
      <c r="BP866854" s="90"/>
    </row>
    <row r="866855" spans="68:68" customFormat="1">
      <c r="BP866855" s="90"/>
    </row>
    <row r="866856" spans="68:68" customFormat="1">
      <c r="BP866856" s="90"/>
    </row>
    <row r="866857" spans="68:68" customFormat="1">
      <c r="BP866857" s="90"/>
    </row>
    <row r="866858" spans="68:68" customFormat="1">
      <c r="BP866858" s="90"/>
    </row>
    <row r="866859" spans="68:68" customFormat="1">
      <c r="BP866859" s="90"/>
    </row>
    <row r="866860" spans="68:68" customFormat="1">
      <c r="BP866860" s="90"/>
    </row>
    <row r="866861" spans="68:68" customFormat="1">
      <c r="BP866861" s="90"/>
    </row>
    <row r="866862" spans="68:68" customFormat="1">
      <c r="BP866862" s="90"/>
    </row>
    <row r="866863" spans="68:68" customFormat="1">
      <c r="BP866863" s="90"/>
    </row>
    <row r="866864" spans="68:68" customFormat="1">
      <c r="BP866864" s="90"/>
    </row>
    <row r="866865" spans="68:68" customFormat="1">
      <c r="BP866865" s="90"/>
    </row>
    <row r="866866" spans="68:68" customFormat="1">
      <c r="BP866866" s="90"/>
    </row>
    <row r="866867" spans="68:68" customFormat="1">
      <c r="BP866867" s="90"/>
    </row>
    <row r="866868" spans="68:68" customFormat="1">
      <c r="BP866868" s="90"/>
    </row>
    <row r="866869" spans="68:68" customFormat="1">
      <c r="BP866869" s="90"/>
    </row>
    <row r="866870" spans="68:68" customFormat="1">
      <c r="BP866870" s="90"/>
    </row>
    <row r="866871" spans="68:68" customFormat="1">
      <c r="BP866871" s="90"/>
    </row>
    <row r="866872" spans="68:68" customFormat="1">
      <c r="BP866872" s="90"/>
    </row>
    <row r="866873" spans="68:68" customFormat="1">
      <c r="BP866873" s="90"/>
    </row>
    <row r="866874" spans="68:68" customFormat="1">
      <c r="BP866874" s="90"/>
    </row>
    <row r="866875" spans="68:68" customFormat="1">
      <c r="BP866875" s="90"/>
    </row>
    <row r="866876" spans="68:68" customFormat="1">
      <c r="BP866876" s="90"/>
    </row>
    <row r="866877" spans="68:68" customFormat="1">
      <c r="BP866877" s="90"/>
    </row>
    <row r="866878" spans="68:68" customFormat="1">
      <c r="BP866878" s="90"/>
    </row>
    <row r="866879" spans="68:68" customFormat="1">
      <c r="BP866879" s="90"/>
    </row>
    <row r="866880" spans="68:68" customFormat="1">
      <c r="BP866880" s="90"/>
    </row>
    <row r="866881" spans="68:68" customFormat="1">
      <c r="BP866881" s="90"/>
    </row>
    <row r="866882" spans="68:68" customFormat="1">
      <c r="BP866882" s="90"/>
    </row>
    <row r="866883" spans="68:68" customFormat="1">
      <c r="BP866883" s="90"/>
    </row>
    <row r="866884" spans="68:68" customFormat="1">
      <c r="BP866884" s="90"/>
    </row>
    <row r="866885" spans="68:68" customFormat="1">
      <c r="BP866885" s="90"/>
    </row>
    <row r="866886" spans="68:68" customFormat="1">
      <c r="BP866886" s="90"/>
    </row>
    <row r="866887" spans="68:68" customFormat="1">
      <c r="BP866887" s="90"/>
    </row>
    <row r="866888" spans="68:68" customFormat="1">
      <c r="BP866888" s="90"/>
    </row>
    <row r="866889" spans="68:68" customFormat="1">
      <c r="BP866889" s="90"/>
    </row>
    <row r="866890" spans="68:68" customFormat="1">
      <c r="BP866890" s="90"/>
    </row>
    <row r="866891" spans="68:68" customFormat="1">
      <c r="BP866891" s="90"/>
    </row>
    <row r="866892" spans="68:68" customFormat="1">
      <c r="BP866892" s="90"/>
    </row>
    <row r="866893" spans="68:68" customFormat="1">
      <c r="BP866893" s="90"/>
    </row>
    <row r="866894" spans="68:68" customFormat="1">
      <c r="BP866894" s="90"/>
    </row>
    <row r="866895" spans="68:68" customFormat="1">
      <c r="BP866895" s="90"/>
    </row>
    <row r="866896" spans="68:68" customFormat="1">
      <c r="BP866896" s="90"/>
    </row>
    <row r="866897" spans="68:68" customFormat="1">
      <c r="BP866897" s="90"/>
    </row>
    <row r="866898" spans="68:68" customFormat="1">
      <c r="BP866898" s="90"/>
    </row>
    <row r="866899" spans="68:68" customFormat="1">
      <c r="BP866899" s="90"/>
    </row>
    <row r="866900" spans="68:68" customFormat="1">
      <c r="BP866900" s="90"/>
    </row>
    <row r="866901" spans="68:68" customFormat="1">
      <c r="BP866901" s="90"/>
    </row>
    <row r="866902" spans="68:68" customFormat="1">
      <c r="BP866902" s="90"/>
    </row>
    <row r="866903" spans="68:68" customFormat="1">
      <c r="BP866903" s="90"/>
    </row>
    <row r="866904" spans="68:68" customFormat="1">
      <c r="BP866904" s="90"/>
    </row>
    <row r="866905" spans="68:68" customFormat="1">
      <c r="BP866905" s="90"/>
    </row>
    <row r="866906" spans="68:68" customFormat="1">
      <c r="BP866906" s="90"/>
    </row>
    <row r="866907" spans="68:68" customFormat="1">
      <c r="BP866907" s="90"/>
    </row>
    <row r="866908" spans="68:68" customFormat="1">
      <c r="BP866908" s="90"/>
    </row>
    <row r="866909" spans="68:68" customFormat="1">
      <c r="BP866909" s="90"/>
    </row>
    <row r="866910" spans="68:68" customFormat="1">
      <c r="BP866910" s="90"/>
    </row>
    <row r="866911" spans="68:68" customFormat="1">
      <c r="BP866911" s="90"/>
    </row>
    <row r="866912" spans="68:68" customFormat="1">
      <c r="BP866912" s="90"/>
    </row>
    <row r="866913" spans="68:68" customFormat="1">
      <c r="BP866913" s="90"/>
    </row>
    <row r="866914" spans="68:68" customFormat="1">
      <c r="BP866914" s="90"/>
    </row>
    <row r="866915" spans="68:68" customFormat="1">
      <c r="BP866915" s="90"/>
    </row>
    <row r="866916" spans="68:68" customFormat="1">
      <c r="BP866916" s="90"/>
    </row>
    <row r="866917" spans="68:68" customFormat="1">
      <c r="BP866917" s="90"/>
    </row>
    <row r="866918" spans="68:68" customFormat="1">
      <c r="BP866918" s="90"/>
    </row>
    <row r="866919" spans="68:68" customFormat="1">
      <c r="BP866919" s="90"/>
    </row>
    <row r="866920" spans="68:68" customFormat="1">
      <c r="BP866920" s="90"/>
    </row>
    <row r="866921" spans="68:68" customFormat="1">
      <c r="BP866921" s="90"/>
    </row>
    <row r="866922" spans="68:68" customFormat="1">
      <c r="BP866922" s="90"/>
    </row>
    <row r="866923" spans="68:68" customFormat="1">
      <c r="BP866923" s="90"/>
    </row>
    <row r="866924" spans="68:68" customFormat="1">
      <c r="BP866924" s="90"/>
    </row>
    <row r="866925" spans="68:68" customFormat="1">
      <c r="BP866925" s="90"/>
    </row>
    <row r="866926" spans="68:68" customFormat="1">
      <c r="BP866926" s="90"/>
    </row>
    <row r="866927" spans="68:68" customFormat="1">
      <c r="BP866927" s="90"/>
    </row>
    <row r="866928" spans="68:68" customFormat="1">
      <c r="BP866928" s="90"/>
    </row>
    <row r="866929" spans="68:68" customFormat="1">
      <c r="BP866929" s="90"/>
    </row>
    <row r="866930" spans="68:68" customFormat="1">
      <c r="BP866930" s="90"/>
    </row>
    <row r="866931" spans="68:68" customFormat="1">
      <c r="BP866931" s="90"/>
    </row>
    <row r="866932" spans="68:68" customFormat="1">
      <c r="BP866932" s="90"/>
    </row>
    <row r="866933" spans="68:68" customFormat="1">
      <c r="BP866933" s="90"/>
    </row>
    <row r="866934" spans="68:68" customFormat="1">
      <c r="BP866934" s="90"/>
    </row>
    <row r="866935" spans="68:68" customFormat="1">
      <c r="BP866935" s="90"/>
    </row>
    <row r="866936" spans="68:68" customFormat="1">
      <c r="BP866936" s="90"/>
    </row>
    <row r="866937" spans="68:68" customFormat="1">
      <c r="BP866937" s="90"/>
    </row>
    <row r="866938" spans="68:68" customFormat="1">
      <c r="BP866938" s="90"/>
    </row>
    <row r="866939" spans="68:68" customFormat="1">
      <c r="BP866939" s="90"/>
    </row>
    <row r="866940" spans="68:68" customFormat="1">
      <c r="BP866940" s="90"/>
    </row>
    <row r="866941" spans="68:68" customFormat="1">
      <c r="BP866941" s="90"/>
    </row>
    <row r="866942" spans="68:68" customFormat="1">
      <c r="BP866942" s="90"/>
    </row>
    <row r="866943" spans="68:68" customFormat="1">
      <c r="BP866943" s="90"/>
    </row>
    <row r="866944" spans="68:68" customFormat="1">
      <c r="BP866944" s="90"/>
    </row>
    <row r="866945" spans="68:68" customFormat="1">
      <c r="BP866945" s="90"/>
    </row>
    <row r="866946" spans="68:68" customFormat="1">
      <c r="BP866946" s="90"/>
    </row>
    <row r="866947" spans="68:68" customFormat="1">
      <c r="BP866947" s="90"/>
    </row>
    <row r="866948" spans="68:68" customFormat="1">
      <c r="BP866948" s="90"/>
    </row>
    <row r="866949" spans="68:68" customFormat="1">
      <c r="BP866949" s="90"/>
    </row>
    <row r="866950" spans="68:68" customFormat="1">
      <c r="BP866950" s="90"/>
    </row>
    <row r="866951" spans="68:68" customFormat="1">
      <c r="BP866951" s="90"/>
    </row>
    <row r="866952" spans="68:68" customFormat="1">
      <c r="BP866952" s="90"/>
    </row>
    <row r="866953" spans="68:68" customFormat="1">
      <c r="BP866953" s="90"/>
    </row>
    <row r="866954" spans="68:68" customFormat="1">
      <c r="BP866954" s="90"/>
    </row>
    <row r="866955" spans="68:68" customFormat="1">
      <c r="BP866955" s="90"/>
    </row>
    <row r="866956" spans="68:68" customFormat="1">
      <c r="BP866956" s="90"/>
    </row>
    <row r="866957" spans="68:68" customFormat="1">
      <c r="BP866957" s="90"/>
    </row>
    <row r="866958" spans="68:68" customFormat="1">
      <c r="BP866958" s="90"/>
    </row>
    <row r="866959" spans="68:68" customFormat="1">
      <c r="BP866959" s="90"/>
    </row>
    <row r="866960" spans="68:68" customFormat="1">
      <c r="BP866960" s="90"/>
    </row>
    <row r="866961" spans="68:68" customFormat="1">
      <c r="BP866961" s="90"/>
    </row>
    <row r="866962" spans="68:68" customFormat="1">
      <c r="BP866962" s="90"/>
    </row>
    <row r="866963" spans="68:68" customFormat="1">
      <c r="BP866963" s="90"/>
    </row>
    <row r="866964" spans="68:68" customFormat="1">
      <c r="BP866964" s="90"/>
    </row>
    <row r="866965" spans="68:68" customFormat="1">
      <c r="BP866965" s="90"/>
    </row>
    <row r="866966" spans="68:68" customFormat="1">
      <c r="BP866966" s="90"/>
    </row>
    <row r="866967" spans="68:68" customFormat="1">
      <c r="BP866967" s="90"/>
    </row>
    <row r="866968" spans="68:68" customFormat="1">
      <c r="BP866968" s="90"/>
    </row>
    <row r="866969" spans="68:68" customFormat="1">
      <c r="BP866969" s="90"/>
    </row>
    <row r="866970" spans="68:68" customFormat="1">
      <c r="BP866970" s="90"/>
    </row>
    <row r="866971" spans="68:68" customFormat="1">
      <c r="BP866971" s="90"/>
    </row>
    <row r="866972" spans="68:68" customFormat="1">
      <c r="BP866972" s="90"/>
    </row>
    <row r="866973" spans="68:68" customFormat="1">
      <c r="BP866973" s="90"/>
    </row>
    <row r="866974" spans="68:68" customFormat="1">
      <c r="BP866974" s="90"/>
    </row>
    <row r="866975" spans="68:68" customFormat="1">
      <c r="BP866975" s="90"/>
    </row>
    <row r="866976" spans="68:68" customFormat="1">
      <c r="BP866976" s="90"/>
    </row>
    <row r="866977" spans="68:68" customFormat="1">
      <c r="BP866977" s="90"/>
    </row>
    <row r="866978" spans="68:68" customFormat="1">
      <c r="BP866978" s="90"/>
    </row>
    <row r="866979" spans="68:68" customFormat="1">
      <c r="BP866979" s="90"/>
    </row>
    <row r="866980" spans="68:68" customFormat="1">
      <c r="BP866980" s="90"/>
    </row>
    <row r="866981" spans="68:68" customFormat="1">
      <c r="BP866981" s="90"/>
    </row>
    <row r="866982" spans="68:68" customFormat="1">
      <c r="BP866982" s="90"/>
    </row>
    <row r="866983" spans="68:68" customFormat="1">
      <c r="BP866983" s="90"/>
    </row>
    <row r="866984" spans="68:68" customFormat="1">
      <c r="BP866984" s="90"/>
    </row>
    <row r="866985" spans="68:68" customFormat="1">
      <c r="BP866985" s="90"/>
    </row>
    <row r="866986" spans="68:68" customFormat="1">
      <c r="BP866986" s="90"/>
    </row>
    <row r="866987" spans="68:68" customFormat="1">
      <c r="BP866987" s="90"/>
    </row>
    <row r="866988" spans="68:68" customFormat="1">
      <c r="BP866988" s="90"/>
    </row>
    <row r="866989" spans="68:68" customFormat="1">
      <c r="BP866989" s="90"/>
    </row>
    <row r="866990" spans="68:68" customFormat="1">
      <c r="BP866990" s="90"/>
    </row>
    <row r="866991" spans="68:68" customFormat="1">
      <c r="BP866991" s="90"/>
    </row>
    <row r="866992" spans="68:68" customFormat="1">
      <c r="BP866992" s="90"/>
    </row>
    <row r="866993" spans="68:68" customFormat="1">
      <c r="BP866993" s="90"/>
    </row>
    <row r="866994" spans="68:68" customFormat="1">
      <c r="BP866994" s="90"/>
    </row>
    <row r="866995" spans="68:68" customFormat="1">
      <c r="BP866995" s="90"/>
    </row>
    <row r="866996" spans="68:68" customFormat="1">
      <c r="BP866996" s="90"/>
    </row>
    <row r="866997" spans="68:68" customFormat="1">
      <c r="BP866997" s="90"/>
    </row>
    <row r="866998" spans="68:68" customFormat="1">
      <c r="BP866998" s="90"/>
    </row>
    <row r="866999" spans="68:68" customFormat="1">
      <c r="BP866999" s="90"/>
    </row>
    <row r="867000" spans="68:68" customFormat="1">
      <c r="BP867000" s="90"/>
    </row>
    <row r="867001" spans="68:68" customFormat="1">
      <c r="BP867001" s="90"/>
    </row>
    <row r="867002" spans="68:68" customFormat="1">
      <c r="BP867002" s="90"/>
    </row>
    <row r="867003" spans="68:68" customFormat="1">
      <c r="BP867003" s="90"/>
    </row>
    <row r="867004" spans="68:68" customFormat="1">
      <c r="BP867004" s="90"/>
    </row>
    <row r="867005" spans="68:68" customFormat="1">
      <c r="BP867005" s="90"/>
    </row>
    <row r="867006" spans="68:68" customFormat="1">
      <c r="BP867006" s="90"/>
    </row>
    <row r="867007" spans="68:68" customFormat="1">
      <c r="BP867007" s="90"/>
    </row>
    <row r="867008" spans="68:68" customFormat="1">
      <c r="BP867008" s="90"/>
    </row>
    <row r="867009" spans="68:68" customFormat="1">
      <c r="BP867009" s="90"/>
    </row>
    <row r="867010" spans="68:68" customFormat="1">
      <c r="BP867010" s="90"/>
    </row>
    <row r="867011" spans="68:68" customFormat="1">
      <c r="BP867011" s="90"/>
    </row>
    <row r="867012" spans="68:68" customFormat="1">
      <c r="BP867012" s="90"/>
    </row>
    <row r="867013" spans="68:68" customFormat="1">
      <c r="BP867013" s="90"/>
    </row>
    <row r="867014" spans="68:68" customFormat="1">
      <c r="BP867014" s="90"/>
    </row>
    <row r="867015" spans="68:68" customFormat="1">
      <c r="BP867015" s="90"/>
    </row>
    <row r="867016" spans="68:68" customFormat="1">
      <c r="BP867016" s="90"/>
    </row>
    <row r="867017" spans="68:68" customFormat="1">
      <c r="BP867017" s="90"/>
    </row>
    <row r="867018" spans="68:68" customFormat="1">
      <c r="BP867018" s="90"/>
    </row>
    <row r="867019" spans="68:68" customFormat="1">
      <c r="BP867019" s="90"/>
    </row>
    <row r="867020" spans="68:68" customFormat="1">
      <c r="BP867020" s="90"/>
    </row>
    <row r="867021" spans="68:68" customFormat="1">
      <c r="BP867021" s="90"/>
    </row>
    <row r="867022" spans="68:68" customFormat="1">
      <c r="BP867022" s="90"/>
    </row>
    <row r="867023" spans="68:68" customFormat="1">
      <c r="BP867023" s="90"/>
    </row>
    <row r="867024" spans="68:68" customFormat="1">
      <c r="BP867024" s="90"/>
    </row>
    <row r="867025" spans="68:68" customFormat="1">
      <c r="BP867025" s="90"/>
    </row>
    <row r="867026" spans="68:68" customFormat="1">
      <c r="BP867026" s="90"/>
    </row>
    <row r="867027" spans="68:68" customFormat="1">
      <c r="BP867027" s="90"/>
    </row>
    <row r="867028" spans="68:68" customFormat="1">
      <c r="BP867028" s="90"/>
    </row>
    <row r="867029" spans="68:68" customFormat="1">
      <c r="BP867029" s="90"/>
    </row>
    <row r="867030" spans="68:68" customFormat="1">
      <c r="BP867030" s="90"/>
    </row>
    <row r="867031" spans="68:68" customFormat="1">
      <c r="BP867031" s="90"/>
    </row>
    <row r="867032" spans="68:68" customFormat="1">
      <c r="BP867032" s="90"/>
    </row>
    <row r="867033" spans="68:68" customFormat="1">
      <c r="BP867033" s="90"/>
    </row>
    <row r="867034" spans="68:68" customFormat="1">
      <c r="BP867034" s="90"/>
    </row>
    <row r="867035" spans="68:68" customFormat="1">
      <c r="BP867035" s="90"/>
    </row>
    <row r="867036" spans="68:68" customFormat="1">
      <c r="BP867036" s="90"/>
    </row>
    <row r="867037" spans="68:68" customFormat="1">
      <c r="BP867037" s="90"/>
    </row>
    <row r="867038" spans="68:68" customFormat="1">
      <c r="BP867038" s="90"/>
    </row>
    <row r="867039" spans="68:68" customFormat="1">
      <c r="BP867039" s="90"/>
    </row>
    <row r="867040" spans="68:68" customFormat="1">
      <c r="BP867040" s="90"/>
    </row>
    <row r="867041" spans="68:68" customFormat="1">
      <c r="BP867041" s="90"/>
    </row>
    <row r="867042" spans="68:68" customFormat="1">
      <c r="BP867042" s="90"/>
    </row>
    <row r="867043" spans="68:68" customFormat="1">
      <c r="BP867043" s="90"/>
    </row>
    <row r="867044" spans="68:68" customFormat="1">
      <c r="BP867044" s="90"/>
    </row>
    <row r="867045" spans="68:68" customFormat="1">
      <c r="BP867045" s="90"/>
    </row>
    <row r="867046" spans="68:68" customFormat="1">
      <c r="BP867046" s="90"/>
    </row>
    <row r="867047" spans="68:68" customFormat="1">
      <c r="BP867047" s="90"/>
    </row>
    <row r="867048" spans="68:68" customFormat="1">
      <c r="BP867048" s="90"/>
    </row>
    <row r="867049" spans="68:68" customFormat="1">
      <c r="BP867049" s="90"/>
    </row>
    <row r="867050" spans="68:68" customFormat="1">
      <c r="BP867050" s="90"/>
    </row>
    <row r="867051" spans="68:68" customFormat="1">
      <c r="BP867051" s="90"/>
    </row>
    <row r="867052" spans="68:68" customFormat="1">
      <c r="BP867052" s="90"/>
    </row>
    <row r="867053" spans="68:68" customFormat="1">
      <c r="BP867053" s="90"/>
    </row>
    <row r="867054" spans="68:68" customFormat="1">
      <c r="BP867054" s="90"/>
    </row>
    <row r="867055" spans="68:68" customFormat="1">
      <c r="BP867055" s="90"/>
    </row>
    <row r="867056" spans="68:68" customFormat="1">
      <c r="BP867056" s="90"/>
    </row>
    <row r="867057" spans="68:68" customFormat="1">
      <c r="BP867057" s="90"/>
    </row>
    <row r="867058" spans="68:68" customFormat="1">
      <c r="BP867058" s="90"/>
    </row>
    <row r="867059" spans="68:68" customFormat="1">
      <c r="BP867059" s="90"/>
    </row>
    <row r="867060" spans="68:68" customFormat="1">
      <c r="BP867060" s="90"/>
    </row>
    <row r="867061" spans="68:68" customFormat="1">
      <c r="BP867061" s="90"/>
    </row>
    <row r="867062" spans="68:68" customFormat="1">
      <c r="BP867062" s="90"/>
    </row>
    <row r="867063" spans="68:68" customFormat="1">
      <c r="BP867063" s="90"/>
    </row>
    <row r="867064" spans="68:68" customFormat="1">
      <c r="BP867064" s="90"/>
    </row>
    <row r="867065" spans="68:68" customFormat="1">
      <c r="BP867065" s="90"/>
    </row>
    <row r="867066" spans="68:68" customFormat="1">
      <c r="BP867066" s="90"/>
    </row>
    <row r="867067" spans="68:68" customFormat="1">
      <c r="BP867067" s="90"/>
    </row>
    <row r="867068" spans="68:68" customFormat="1">
      <c r="BP867068" s="90"/>
    </row>
    <row r="867069" spans="68:68" customFormat="1">
      <c r="BP867069" s="90"/>
    </row>
    <row r="867070" spans="68:68" customFormat="1">
      <c r="BP867070" s="90"/>
    </row>
    <row r="867071" spans="68:68" customFormat="1">
      <c r="BP867071" s="90"/>
    </row>
    <row r="867072" spans="68:68" customFormat="1">
      <c r="BP867072" s="90"/>
    </row>
    <row r="867073" spans="68:68" customFormat="1">
      <c r="BP867073" s="90"/>
    </row>
    <row r="867074" spans="68:68" customFormat="1">
      <c r="BP867074" s="90"/>
    </row>
    <row r="867075" spans="68:68" customFormat="1">
      <c r="BP867075" s="90"/>
    </row>
    <row r="867076" spans="68:68" customFormat="1">
      <c r="BP867076" s="90"/>
    </row>
    <row r="867077" spans="68:68" customFormat="1">
      <c r="BP867077" s="90"/>
    </row>
    <row r="867078" spans="68:68" customFormat="1">
      <c r="BP867078" s="90"/>
    </row>
    <row r="867079" spans="68:68" customFormat="1">
      <c r="BP867079" s="90"/>
    </row>
    <row r="867080" spans="68:68" customFormat="1">
      <c r="BP867080" s="90"/>
    </row>
    <row r="867081" spans="68:68" customFormat="1">
      <c r="BP867081" s="90"/>
    </row>
    <row r="867082" spans="68:68" customFormat="1">
      <c r="BP867082" s="90"/>
    </row>
    <row r="867083" spans="68:68" customFormat="1">
      <c r="BP867083" s="90"/>
    </row>
    <row r="867084" spans="68:68" customFormat="1">
      <c r="BP867084" s="90"/>
    </row>
    <row r="867085" spans="68:68" customFormat="1">
      <c r="BP867085" s="90"/>
    </row>
    <row r="867086" spans="68:68" customFormat="1">
      <c r="BP867086" s="90"/>
    </row>
    <row r="867087" spans="68:68" customFormat="1">
      <c r="BP867087" s="90"/>
    </row>
    <row r="867088" spans="68:68" customFormat="1">
      <c r="BP867088" s="90"/>
    </row>
    <row r="867089" spans="68:68" customFormat="1">
      <c r="BP867089" s="90"/>
    </row>
    <row r="867090" spans="68:68" customFormat="1">
      <c r="BP867090" s="90"/>
    </row>
    <row r="867091" spans="68:68" customFormat="1">
      <c r="BP867091" s="90"/>
    </row>
    <row r="867092" spans="68:68" customFormat="1">
      <c r="BP867092" s="90"/>
    </row>
    <row r="867093" spans="68:68" customFormat="1">
      <c r="BP867093" s="90"/>
    </row>
    <row r="867094" spans="68:68" customFormat="1">
      <c r="BP867094" s="90"/>
    </row>
    <row r="867095" spans="68:68" customFormat="1">
      <c r="BP867095" s="90"/>
    </row>
    <row r="867096" spans="68:68" customFormat="1">
      <c r="BP867096" s="90"/>
    </row>
    <row r="867097" spans="68:68" customFormat="1">
      <c r="BP867097" s="90"/>
    </row>
    <row r="867098" spans="68:68" customFormat="1">
      <c r="BP867098" s="90"/>
    </row>
    <row r="867099" spans="68:68" customFormat="1">
      <c r="BP867099" s="90"/>
    </row>
    <row r="867100" spans="68:68" customFormat="1">
      <c r="BP867100" s="90"/>
    </row>
    <row r="867101" spans="68:68" customFormat="1">
      <c r="BP867101" s="90"/>
    </row>
    <row r="867102" spans="68:68" customFormat="1">
      <c r="BP867102" s="90"/>
    </row>
    <row r="867103" spans="68:68" customFormat="1">
      <c r="BP867103" s="90"/>
    </row>
    <row r="867104" spans="68:68" customFormat="1">
      <c r="BP867104" s="90"/>
    </row>
    <row r="867105" spans="68:68" customFormat="1">
      <c r="BP867105" s="90"/>
    </row>
    <row r="867106" spans="68:68" customFormat="1">
      <c r="BP867106" s="90"/>
    </row>
    <row r="867107" spans="68:68" customFormat="1">
      <c r="BP867107" s="90"/>
    </row>
    <row r="867108" spans="68:68" customFormat="1">
      <c r="BP867108" s="90"/>
    </row>
    <row r="867109" spans="68:68" customFormat="1">
      <c r="BP867109" s="90"/>
    </row>
    <row r="867110" spans="68:68" customFormat="1">
      <c r="BP867110" s="90"/>
    </row>
    <row r="867111" spans="68:68" customFormat="1">
      <c r="BP867111" s="90"/>
    </row>
    <row r="867112" spans="68:68" customFormat="1">
      <c r="BP867112" s="90"/>
    </row>
    <row r="867113" spans="68:68" customFormat="1">
      <c r="BP867113" s="90"/>
    </row>
    <row r="867114" spans="68:68" customFormat="1">
      <c r="BP867114" s="90"/>
    </row>
    <row r="867115" spans="68:68" customFormat="1">
      <c r="BP867115" s="90"/>
    </row>
    <row r="867116" spans="68:68" customFormat="1">
      <c r="BP867116" s="90"/>
    </row>
    <row r="867117" spans="68:68" customFormat="1">
      <c r="BP867117" s="90"/>
    </row>
    <row r="867118" spans="68:68" customFormat="1">
      <c r="BP867118" s="90"/>
    </row>
    <row r="867119" spans="68:68" customFormat="1">
      <c r="BP867119" s="90"/>
    </row>
    <row r="867120" spans="68:68" customFormat="1">
      <c r="BP867120" s="90"/>
    </row>
    <row r="867121" spans="68:68" customFormat="1">
      <c r="BP867121" s="90"/>
    </row>
    <row r="867122" spans="68:68" customFormat="1">
      <c r="BP867122" s="90"/>
    </row>
    <row r="867123" spans="68:68" customFormat="1">
      <c r="BP867123" s="90"/>
    </row>
    <row r="867124" spans="68:68" customFormat="1">
      <c r="BP867124" s="90"/>
    </row>
    <row r="867125" spans="68:68" customFormat="1">
      <c r="BP867125" s="90"/>
    </row>
    <row r="867126" spans="68:68" customFormat="1">
      <c r="BP867126" s="90"/>
    </row>
    <row r="867127" spans="68:68" customFormat="1">
      <c r="BP867127" s="90"/>
    </row>
    <row r="867128" spans="68:68" customFormat="1">
      <c r="BP867128" s="90"/>
    </row>
    <row r="867129" spans="68:68" customFormat="1">
      <c r="BP867129" s="90"/>
    </row>
    <row r="867130" spans="68:68" customFormat="1">
      <c r="BP867130" s="90"/>
    </row>
    <row r="867131" spans="68:68" customFormat="1">
      <c r="BP867131" s="90"/>
    </row>
    <row r="867132" spans="68:68" customFormat="1">
      <c r="BP867132" s="90"/>
    </row>
    <row r="867133" spans="68:68" customFormat="1">
      <c r="BP867133" s="90"/>
    </row>
    <row r="867134" spans="68:68" customFormat="1">
      <c r="BP867134" s="90"/>
    </row>
    <row r="867135" spans="68:68" customFormat="1">
      <c r="BP867135" s="90"/>
    </row>
    <row r="867136" spans="68:68" customFormat="1">
      <c r="BP867136" s="90"/>
    </row>
    <row r="867137" spans="68:68" customFormat="1">
      <c r="BP867137" s="90"/>
    </row>
    <row r="867138" spans="68:68" customFormat="1">
      <c r="BP867138" s="90"/>
    </row>
    <row r="867139" spans="68:68" customFormat="1">
      <c r="BP867139" s="90"/>
    </row>
    <row r="867140" spans="68:68" customFormat="1">
      <c r="BP867140" s="90"/>
    </row>
    <row r="867141" spans="68:68" customFormat="1">
      <c r="BP867141" s="90"/>
    </row>
    <row r="867142" spans="68:68" customFormat="1">
      <c r="BP867142" s="90"/>
    </row>
    <row r="867143" spans="68:68" customFormat="1">
      <c r="BP867143" s="90"/>
    </row>
    <row r="867144" spans="68:68" customFormat="1">
      <c r="BP867144" s="90"/>
    </row>
    <row r="867145" spans="68:68" customFormat="1">
      <c r="BP867145" s="90"/>
    </row>
    <row r="867146" spans="68:68" customFormat="1">
      <c r="BP867146" s="90"/>
    </row>
    <row r="867147" spans="68:68" customFormat="1">
      <c r="BP867147" s="90"/>
    </row>
    <row r="867148" spans="68:68" customFormat="1">
      <c r="BP867148" s="90"/>
    </row>
    <row r="867149" spans="68:68" customFormat="1">
      <c r="BP867149" s="90"/>
    </row>
    <row r="867150" spans="68:68" customFormat="1">
      <c r="BP867150" s="90"/>
    </row>
    <row r="867151" spans="68:68" customFormat="1">
      <c r="BP867151" s="90"/>
    </row>
    <row r="867152" spans="68:68" customFormat="1">
      <c r="BP867152" s="90"/>
    </row>
    <row r="867153" spans="68:68" customFormat="1">
      <c r="BP867153" s="90"/>
    </row>
    <row r="867154" spans="68:68" customFormat="1">
      <c r="BP867154" s="90"/>
    </row>
    <row r="867155" spans="68:68" customFormat="1">
      <c r="BP867155" s="90"/>
    </row>
    <row r="867156" spans="68:68" customFormat="1">
      <c r="BP867156" s="90"/>
    </row>
    <row r="867157" spans="68:68" customFormat="1">
      <c r="BP867157" s="90"/>
    </row>
    <row r="867158" spans="68:68" customFormat="1">
      <c r="BP867158" s="90"/>
    </row>
    <row r="867159" spans="68:68" customFormat="1">
      <c r="BP867159" s="90"/>
    </row>
    <row r="867160" spans="68:68" customFormat="1">
      <c r="BP867160" s="90"/>
    </row>
    <row r="867161" spans="68:68" customFormat="1">
      <c r="BP867161" s="90"/>
    </row>
    <row r="867162" spans="68:68" customFormat="1">
      <c r="BP867162" s="90"/>
    </row>
    <row r="867163" spans="68:68" customFormat="1">
      <c r="BP867163" s="90"/>
    </row>
    <row r="867164" spans="68:68" customFormat="1">
      <c r="BP867164" s="90"/>
    </row>
    <row r="867165" spans="68:68" customFormat="1">
      <c r="BP867165" s="90"/>
    </row>
    <row r="867166" spans="68:68" customFormat="1">
      <c r="BP867166" s="90"/>
    </row>
    <row r="867167" spans="68:68" customFormat="1">
      <c r="BP867167" s="90"/>
    </row>
    <row r="867168" spans="68:68" customFormat="1">
      <c r="BP867168" s="90"/>
    </row>
    <row r="867169" spans="68:68" customFormat="1">
      <c r="BP867169" s="90"/>
    </row>
    <row r="867170" spans="68:68" customFormat="1">
      <c r="BP867170" s="90"/>
    </row>
    <row r="867171" spans="68:68" customFormat="1">
      <c r="BP867171" s="90"/>
    </row>
    <row r="867172" spans="68:68" customFormat="1">
      <c r="BP867172" s="90"/>
    </row>
    <row r="867173" spans="68:68" customFormat="1">
      <c r="BP867173" s="90"/>
    </row>
    <row r="867174" spans="68:68" customFormat="1">
      <c r="BP867174" s="90"/>
    </row>
    <row r="867175" spans="68:68" customFormat="1">
      <c r="BP867175" s="90"/>
    </row>
    <row r="867176" spans="68:68" customFormat="1">
      <c r="BP867176" s="90"/>
    </row>
    <row r="867177" spans="68:68" customFormat="1">
      <c r="BP867177" s="90"/>
    </row>
    <row r="867178" spans="68:68" customFormat="1">
      <c r="BP867178" s="90"/>
    </row>
    <row r="867179" spans="68:68" customFormat="1">
      <c r="BP867179" s="90"/>
    </row>
    <row r="867180" spans="68:68" customFormat="1">
      <c r="BP867180" s="90"/>
    </row>
    <row r="867181" spans="68:68" customFormat="1">
      <c r="BP867181" s="90"/>
    </row>
    <row r="867182" spans="68:68" customFormat="1">
      <c r="BP867182" s="90"/>
    </row>
    <row r="867183" spans="68:68" customFormat="1">
      <c r="BP867183" s="90"/>
    </row>
    <row r="867184" spans="68:68" customFormat="1">
      <c r="BP867184" s="90"/>
    </row>
    <row r="867185" spans="68:68" customFormat="1">
      <c r="BP867185" s="90"/>
    </row>
    <row r="867186" spans="68:68" customFormat="1">
      <c r="BP867186" s="90"/>
    </row>
    <row r="867187" spans="68:68" customFormat="1">
      <c r="BP867187" s="90"/>
    </row>
    <row r="867188" spans="68:68" customFormat="1">
      <c r="BP867188" s="90"/>
    </row>
    <row r="867189" spans="68:68" customFormat="1">
      <c r="BP867189" s="90"/>
    </row>
    <row r="867190" spans="68:68" customFormat="1">
      <c r="BP867190" s="90"/>
    </row>
    <row r="867191" spans="68:68" customFormat="1">
      <c r="BP867191" s="90"/>
    </row>
    <row r="867192" spans="68:68" customFormat="1">
      <c r="BP867192" s="90"/>
    </row>
    <row r="867193" spans="68:68" customFormat="1">
      <c r="BP867193" s="90"/>
    </row>
    <row r="867194" spans="68:68" customFormat="1">
      <c r="BP867194" s="90"/>
    </row>
    <row r="867195" spans="68:68" customFormat="1">
      <c r="BP867195" s="90"/>
    </row>
    <row r="867196" spans="68:68" customFormat="1">
      <c r="BP867196" s="90"/>
    </row>
    <row r="867197" spans="68:68" customFormat="1">
      <c r="BP867197" s="90"/>
    </row>
    <row r="867198" spans="68:68" customFormat="1">
      <c r="BP867198" s="90"/>
    </row>
    <row r="867199" spans="68:68" customFormat="1">
      <c r="BP867199" s="90"/>
    </row>
    <row r="867200" spans="68:68" customFormat="1">
      <c r="BP867200" s="90"/>
    </row>
    <row r="867201" spans="68:68" customFormat="1">
      <c r="BP867201" s="90"/>
    </row>
    <row r="867202" spans="68:68" customFormat="1">
      <c r="BP867202" s="90"/>
    </row>
    <row r="867203" spans="68:68" customFormat="1">
      <c r="BP867203" s="90"/>
    </row>
    <row r="867204" spans="68:68" customFormat="1">
      <c r="BP867204" s="90"/>
    </row>
    <row r="867205" spans="68:68" customFormat="1">
      <c r="BP867205" s="90"/>
    </row>
    <row r="867206" spans="68:68" customFormat="1">
      <c r="BP867206" s="90"/>
    </row>
    <row r="867207" spans="68:68" customFormat="1">
      <c r="BP867207" s="90"/>
    </row>
    <row r="867208" spans="68:68" customFormat="1">
      <c r="BP867208" s="90"/>
    </row>
    <row r="867209" spans="68:68" customFormat="1">
      <c r="BP867209" s="90"/>
    </row>
    <row r="867210" spans="68:68" customFormat="1">
      <c r="BP867210" s="90"/>
    </row>
    <row r="867211" spans="68:68" customFormat="1">
      <c r="BP867211" s="90"/>
    </row>
    <row r="867212" spans="68:68" customFormat="1">
      <c r="BP867212" s="90"/>
    </row>
    <row r="867213" spans="68:68" customFormat="1">
      <c r="BP867213" s="90"/>
    </row>
    <row r="867214" spans="68:68" customFormat="1">
      <c r="BP867214" s="90"/>
    </row>
    <row r="867215" spans="68:68" customFormat="1">
      <c r="BP867215" s="90"/>
    </row>
    <row r="867216" spans="68:68" customFormat="1">
      <c r="BP867216" s="90"/>
    </row>
    <row r="867217" spans="68:68" customFormat="1">
      <c r="BP867217" s="90"/>
    </row>
    <row r="867218" spans="68:68" customFormat="1">
      <c r="BP867218" s="90"/>
    </row>
    <row r="867219" spans="68:68" customFormat="1">
      <c r="BP867219" s="90"/>
    </row>
    <row r="867220" spans="68:68" customFormat="1">
      <c r="BP867220" s="90"/>
    </row>
    <row r="867221" spans="68:68" customFormat="1">
      <c r="BP867221" s="90"/>
    </row>
    <row r="867222" spans="68:68" customFormat="1">
      <c r="BP867222" s="90"/>
    </row>
    <row r="867223" spans="68:68" customFormat="1">
      <c r="BP867223" s="90"/>
    </row>
    <row r="867224" spans="68:68" customFormat="1">
      <c r="BP867224" s="90"/>
    </row>
    <row r="867225" spans="68:68" customFormat="1">
      <c r="BP867225" s="90"/>
    </row>
    <row r="867226" spans="68:68" customFormat="1">
      <c r="BP867226" s="90"/>
    </row>
    <row r="867227" spans="68:68" customFormat="1">
      <c r="BP867227" s="90"/>
    </row>
    <row r="867228" spans="68:68" customFormat="1">
      <c r="BP867228" s="90"/>
    </row>
    <row r="867229" spans="68:68" customFormat="1">
      <c r="BP867229" s="90"/>
    </row>
    <row r="867230" spans="68:68" customFormat="1">
      <c r="BP867230" s="90"/>
    </row>
    <row r="867231" spans="68:68" customFormat="1">
      <c r="BP867231" s="90"/>
    </row>
    <row r="867232" spans="68:68" customFormat="1">
      <c r="BP867232" s="90"/>
    </row>
    <row r="867233" spans="68:68" customFormat="1">
      <c r="BP867233" s="90"/>
    </row>
    <row r="867234" spans="68:68" customFormat="1">
      <c r="BP867234" s="90"/>
    </row>
    <row r="867235" spans="68:68" customFormat="1">
      <c r="BP867235" s="90"/>
    </row>
    <row r="867236" spans="68:68" customFormat="1">
      <c r="BP867236" s="90"/>
    </row>
    <row r="867237" spans="68:68" customFormat="1">
      <c r="BP867237" s="90"/>
    </row>
    <row r="867238" spans="68:68" customFormat="1">
      <c r="BP867238" s="90"/>
    </row>
    <row r="867239" spans="68:68" customFormat="1">
      <c r="BP867239" s="90"/>
    </row>
    <row r="867240" spans="68:68" customFormat="1">
      <c r="BP867240" s="90"/>
    </row>
    <row r="867241" spans="68:68" customFormat="1">
      <c r="BP867241" s="90"/>
    </row>
    <row r="867242" spans="68:68" customFormat="1">
      <c r="BP867242" s="90"/>
    </row>
    <row r="867243" spans="68:68" customFormat="1">
      <c r="BP867243" s="90"/>
    </row>
    <row r="867244" spans="68:68" customFormat="1">
      <c r="BP867244" s="90"/>
    </row>
    <row r="867245" spans="68:68" customFormat="1">
      <c r="BP867245" s="90"/>
    </row>
    <row r="867246" spans="68:68" customFormat="1">
      <c r="BP867246" s="90"/>
    </row>
    <row r="867247" spans="68:68" customFormat="1">
      <c r="BP867247" s="90"/>
    </row>
    <row r="867248" spans="68:68" customFormat="1">
      <c r="BP867248" s="90"/>
    </row>
    <row r="867249" spans="68:68" customFormat="1">
      <c r="BP867249" s="90"/>
    </row>
    <row r="867250" spans="68:68" customFormat="1">
      <c r="BP867250" s="90"/>
    </row>
    <row r="867251" spans="68:68" customFormat="1">
      <c r="BP867251" s="90"/>
    </row>
    <row r="867252" spans="68:68" customFormat="1">
      <c r="BP867252" s="90"/>
    </row>
    <row r="867253" spans="68:68" customFormat="1">
      <c r="BP867253" s="90"/>
    </row>
    <row r="867254" spans="68:68" customFormat="1">
      <c r="BP867254" s="90"/>
    </row>
    <row r="867255" spans="68:68" customFormat="1">
      <c r="BP867255" s="90"/>
    </row>
    <row r="867256" spans="68:68" customFormat="1">
      <c r="BP867256" s="90"/>
    </row>
    <row r="867257" spans="68:68" customFormat="1">
      <c r="BP867257" s="90"/>
    </row>
    <row r="867258" spans="68:68" customFormat="1">
      <c r="BP867258" s="90"/>
    </row>
    <row r="867259" spans="68:68" customFormat="1">
      <c r="BP867259" s="90"/>
    </row>
    <row r="867260" spans="68:68" customFormat="1">
      <c r="BP867260" s="90"/>
    </row>
    <row r="867261" spans="68:68" customFormat="1">
      <c r="BP867261" s="90"/>
    </row>
    <row r="867262" spans="68:68" customFormat="1">
      <c r="BP867262" s="90"/>
    </row>
    <row r="867263" spans="68:68" customFormat="1">
      <c r="BP867263" s="90"/>
    </row>
    <row r="867264" spans="68:68" customFormat="1">
      <c r="BP867264" s="90"/>
    </row>
    <row r="867265" spans="68:68" customFormat="1">
      <c r="BP867265" s="90"/>
    </row>
    <row r="867266" spans="68:68" customFormat="1">
      <c r="BP867266" s="90"/>
    </row>
    <row r="867267" spans="68:68" customFormat="1">
      <c r="BP867267" s="90"/>
    </row>
    <row r="867268" spans="68:68" customFormat="1">
      <c r="BP867268" s="90"/>
    </row>
    <row r="867269" spans="68:68" customFormat="1">
      <c r="BP867269" s="90"/>
    </row>
    <row r="867270" spans="68:68" customFormat="1">
      <c r="BP867270" s="90"/>
    </row>
    <row r="867271" spans="68:68" customFormat="1">
      <c r="BP867271" s="90"/>
    </row>
    <row r="867272" spans="68:68" customFormat="1">
      <c r="BP867272" s="90"/>
    </row>
    <row r="867273" spans="68:68" customFormat="1">
      <c r="BP867273" s="90"/>
    </row>
    <row r="867274" spans="68:68" customFormat="1">
      <c r="BP867274" s="90"/>
    </row>
    <row r="867275" spans="68:68" customFormat="1">
      <c r="BP867275" s="90"/>
    </row>
    <row r="867276" spans="68:68" customFormat="1">
      <c r="BP867276" s="90"/>
    </row>
    <row r="867277" spans="68:68" customFormat="1">
      <c r="BP867277" s="90"/>
    </row>
    <row r="867278" spans="68:68" customFormat="1">
      <c r="BP867278" s="90"/>
    </row>
    <row r="867279" spans="68:68" customFormat="1">
      <c r="BP867279" s="90"/>
    </row>
    <row r="867280" spans="68:68" customFormat="1">
      <c r="BP867280" s="90"/>
    </row>
    <row r="867281" spans="68:68" customFormat="1">
      <c r="BP867281" s="90"/>
    </row>
    <row r="867282" spans="68:68" customFormat="1">
      <c r="BP867282" s="90"/>
    </row>
    <row r="867283" spans="68:68" customFormat="1">
      <c r="BP867283" s="90"/>
    </row>
    <row r="867284" spans="68:68" customFormat="1">
      <c r="BP867284" s="90"/>
    </row>
    <row r="867285" spans="68:68" customFormat="1">
      <c r="BP867285" s="90"/>
    </row>
    <row r="867286" spans="68:68" customFormat="1">
      <c r="BP867286" s="90"/>
    </row>
    <row r="867287" spans="68:68" customFormat="1">
      <c r="BP867287" s="90"/>
    </row>
    <row r="867288" spans="68:68" customFormat="1">
      <c r="BP867288" s="90"/>
    </row>
    <row r="867289" spans="68:68" customFormat="1">
      <c r="BP867289" s="90"/>
    </row>
    <row r="867290" spans="68:68" customFormat="1">
      <c r="BP867290" s="90"/>
    </row>
    <row r="867291" spans="68:68" customFormat="1">
      <c r="BP867291" s="90"/>
    </row>
    <row r="867292" spans="68:68" customFormat="1">
      <c r="BP867292" s="90"/>
    </row>
    <row r="867293" spans="68:68" customFormat="1">
      <c r="BP867293" s="90"/>
    </row>
    <row r="867294" spans="68:68" customFormat="1">
      <c r="BP867294" s="90"/>
    </row>
    <row r="867295" spans="68:68" customFormat="1">
      <c r="BP867295" s="90"/>
    </row>
    <row r="867296" spans="68:68" customFormat="1">
      <c r="BP867296" s="90"/>
    </row>
    <row r="867297" spans="68:68" customFormat="1">
      <c r="BP867297" s="90"/>
    </row>
    <row r="867298" spans="68:68" customFormat="1">
      <c r="BP867298" s="90"/>
    </row>
    <row r="867299" spans="68:68" customFormat="1">
      <c r="BP867299" s="90"/>
    </row>
    <row r="867300" spans="68:68" customFormat="1">
      <c r="BP867300" s="90"/>
    </row>
    <row r="867301" spans="68:68" customFormat="1">
      <c r="BP867301" s="90"/>
    </row>
    <row r="867302" spans="68:68" customFormat="1">
      <c r="BP867302" s="90"/>
    </row>
    <row r="867303" spans="68:68" customFormat="1">
      <c r="BP867303" s="90"/>
    </row>
    <row r="867304" spans="68:68" customFormat="1">
      <c r="BP867304" s="90"/>
    </row>
    <row r="867305" spans="68:68" customFormat="1">
      <c r="BP867305" s="90"/>
    </row>
    <row r="867306" spans="68:68" customFormat="1">
      <c r="BP867306" s="90"/>
    </row>
    <row r="867307" spans="68:68" customFormat="1">
      <c r="BP867307" s="90"/>
    </row>
    <row r="867308" spans="68:68" customFormat="1">
      <c r="BP867308" s="90"/>
    </row>
    <row r="867309" spans="68:68" customFormat="1">
      <c r="BP867309" s="90"/>
    </row>
    <row r="867310" spans="68:68" customFormat="1">
      <c r="BP867310" s="90"/>
    </row>
    <row r="867311" spans="68:68" customFormat="1">
      <c r="BP867311" s="90"/>
    </row>
    <row r="867312" spans="68:68" customFormat="1">
      <c r="BP867312" s="90"/>
    </row>
    <row r="867313" spans="68:68" customFormat="1">
      <c r="BP867313" s="90"/>
    </row>
    <row r="867314" spans="68:68" customFormat="1">
      <c r="BP867314" s="90"/>
    </row>
    <row r="867315" spans="68:68" customFormat="1">
      <c r="BP867315" s="90"/>
    </row>
    <row r="867316" spans="68:68" customFormat="1">
      <c r="BP867316" s="90"/>
    </row>
    <row r="867317" spans="68:68" customFormat="1">
      <c r="BP867317" s="90"/>
    </row>
    <row r="867318" spans="68:68" customFormat="1">
      <c r="BP867318" s="90"/>
    </row>
    <row r="867319" spans="68:68" customFormat="1">
      <c r="BP867319" s="90"/>
    </row>
    <row r="867320" spans="68:68" customFormat="1">
      <c r="BP867320" s="90"/>
    </row>
    <row r="867321" spans="68:68" customFormat="1">
      <c r="BP867321" s="90"/>
    </row>
    <row r="867322" spans="68:68" customFormat="1">
      <c r="BP867322" s="90"/>
    </row>
    <row r="867323" spans="68:68" customFormat="1">
      <c r="BP867323" s="90"/>
    </row>
    <row r="867324" spans="68:68" customFormat="1">
      <c r="BP867324" s="90"/>
    </row>
    <row r="867325" spans="68:68" customFormat="1">
      <c r="BP867325" s="90"/>
    </row>
    <row r="867326" spans="68:68" customFormat="1">
      <c r="BP867326" s="90"/>
    </row>
    <row r="867327" spans="68:68" customFormat="1">
      <c r="BP867327" s="90"/>
    </row>
    <row r="867328" spans="68:68" customFormat="1">
      <c r="BP867328" s="90"/>
    </row>
    <row r="867329" spans="68:68" customFormat="1">
      <c r="BP867329" s="90"/>
    </row>
    <row r="867330" spans="68:68" customFormat="1">
      <c r="BP867330" s="90"/>
    </row>
    <row r="867331" spans="68:68" customFormat="1">
      <c r="BP867331" s="90"/>
    </row>
    <row r="867332" spans="68:68" customFormat="1">
      <c r="BP867332" s="90"/>
    </row>
    <row r="867333" spans="68:68" customFormat="1">
      <c r="BP867333" s="90"/>
    </row>
    <row r="867334" spans="68:68" customFormat="1">
      <c r="BP867334" s="90"/>
    </row>
    <row r="867335" spans="68:68" customFormat="1">
      <c r="BP867335" s="90"/>
    </row>
    <row r="867336" spans="68:68" customFormat="1">
      <c r="BP867336" s="90"/>
    </row>
    <row r="867337" spans="68:68" customFormat="1">
      <c r="BP867337" s="90"/>
    </row>
    <row r="867338" spans="68:68" customFormat="1">
      <c r="BP867338" s="90"/>
    </row>
    <row r="867339" spans="68:68" customFormat="1">
      <c r="BP867339" s="90"/>
    </row>
    <row r="867340" spans="68:68" customFormat="1">
      <c r="BP867340" s="90"/>
    </row>
    <row r="867341" spans="68:68" customFormat="1">
      <c r="BP867341" s="90"/>
    </row>
    <row r="867342" spans="68:68" customFormat="1">
      <c r="BP867342" s="90"/>
    </row>
    <row r="867343" spans="68:68" customFormat="1">
      <c r="BP867343" s="90"/>
    </row>
    <row r="867344" spans="68:68" customFormat="1">
      <c r="BP867344" s="90"/>
    </row>
    <row r="867345" spans="68:68" customFormat="1">
      <c r="BP867345" s="90"/>
    </row>
    <row r="867346" spans="68:68" customFormat="1">
      <c r="BP867346" s="90"/>
    </row>
    <row r="867347" spans="68:68" customFormat="1">
      <c r="BP867347" s="90"/>
    </row>
    <row r="867348" spans="68:68" customFormat="1">
      <c r="BP867348" s="90"/>
    </row>
    <row r="867349" spans="68:68" customFormat="1">
      <c r="BP867349" s="90"/>
    </row>
    <row r="867350" spans="68:68" customFormat="1">
      <c r="BP867350" s="90"/>
    </row>
    <row r="867351" spans="68:68" customFormat="1">
      <c r="BP867351" s="90"/>
    </row>
    <row r="867352" spans="68:68" customFormat="1">
      <c r="BP867352" s="90"/>
    </row>
    <row r="867353" spans="68:68" customFormat="1">
      <c r="BP867353" s="90"/>
    </row>
    <row r="867354" spans="68:68" customFormat="1">
      <c r="BP867354" s="90"/>
    </row>
    <row r="867355" spans="68:68" customFormat="1">
      <c r="BP867355" s="90"/>
    </row>
    <row r="867356" spans="68:68" customFormat="1">
      <c r="BP867356" s="90"/>
    </row>
    <row r="867357" spans="68:68" customFormat="1">
      <c r="BP867357" s="90"/>
    </row>
    <row r="867358" spans="68:68" customFormat="1">
      <c r="BP867358" s="90"/>
    </row>
    <row r="867359" spans="68:68" customFormat="1">
      <c r="BP867359" s="90"/>
    </row>
    <row r="867360" spans="68:68" customFormat="1">
      <c r="BP867360" s="90"/>
    </row>
    <row r="867361" spans="68:68" customFormat="1">
      <c r="BP867361" s="90"/>
    </row>
    <row r="867362" spans="68:68" customFormat="1">
      <c r="BP867362" s="90"/>
    </row>
    <row r="867363" spans="68:68" customFormat="1">
      <c r="BP867363" s="90"/>
    </row>
    <row r="867364" spans="68:68" customFormat="1">
      <c r="BP867364" s="90"/>
    </row>
    <row r="867365" spans="68:68" customFormat="1">
      <c r="BP867365" s="90"/>
    </row>
    <row r="867366" spans="68:68" customFormat="1">
      <c r="BP867366" s="90"/>
    </row>
    <row r="867367" spans="68:68" customFormat="1">
      <c r="BP867367" s="90"/>
    </row>
    <row r="867368" spans="68:68" customFormat="1">
      <c r="BP867368" s="90"/>
    </row>
    <row r="867369" spans="68:68" customFormat="1">
      <c r="BP867369" s="90"/>
    </row>
    <row r="867370" spans="68:68" customFormat="1">
      <c r="BP867370" s="90"/>
    </row>
    <row r="867371" spans="68:68" customFormat="1">
      <c r="BP867371" s="90"/>
    </row>
    <row r="867372" spans="68:68" customFormat="1">
      <c r="BP867372" s="90"/>
    </row>
    <row r="867373" spans="68:68" customFormat="1">
      <c r="BP867373" s="90"/>
    </row>
    <row r="867374" spans="68:68" customFormat="1">
      <c r="BP867374" s="90"/>
    </row>
    <row r="867375" spans="68:68" customFormat="1">
      <c r="BP867375" s="90"/>
    </row>
    <row r="867376" spans="68:68" customFormat="1">
      <c r="BP867376" s="90"/>
    </row>
    <row r="867377" spans="68:68" customFormat="1">
      <c r="BP867377" s="90"/>
    </row>
    <row r="867378" spans="68:68" customFormat="1">
      <c r="BP867378" s="90"/>
    </row>
    <row r="867379" spans="68:68" customFormat="1">
      <c r="BP867379" s="90"/>
    </row>
    <row r="867380" spans="68:68" customFormat="1">
      <c r="BP867380" s="90"/>
    </row>
    <row r="867381" spans="68:68" customFormat="1">
      <c r="BP867381" s="90"/>
    </row>
    <row r="867382" spans="68:68" customFormat="1">
      <c r="BP867382" s="90"/>
    </row>
    <row r="867383" spans="68:68" customFormat="1">
      <c r="BP867383" s="90"/>
    </row>
    <row r="867384" spans="68:68" customFormat="1">
      <c r="BP867384" s="90"/>
    </row>
    <row r="867385" spans="68:68" customFormat="1">
      <c r="BP867385" s="90"/>
    </row>
    <row r="867386" spans="68:68" customFormat="1">
      <c r="BP867386" s="90"/>
    </row>
    <row r="867387" spans="68:68" customFormat="1">
      <c r="BP867387" s="90"/>
    </row>
    <row r="867388" spans="68:68" customFormat="1">
      <c r="BP867388" s="90"/>
    </row>
    <row r="867389" spans="68:68" customFormat="1">
      <c r="BP867389" s="90"/>
    </row>
    <row r="867390" spans="68:68" customFormat="1">
      <c r="BP867390" s="90"/>
    </row>
    <row r="867391" spans="68:68" customFormat="1">
      <c r="BP867391" s="90"/>
    </row>
    <row r="867392" spans="68:68" customFormat="1">
      <c r="BP867392" s="90"/>
    </row>
    <row r="867393" spans="68:68" customFormat="1">
      <c r="BP867393" s="90"/>
    </row>
    <row r="867394" spans="68:68" customFormat="1">
      <c r="BP867394" s="90"/>
    </row>
    <row r="867395" spans="68:68" customFormat="1">
      <c r="BP867395" s="90"/>
    </row>
    <row r="867396" spans="68:68" customFormat="1">
      <c r="BP867396" s="90"/>
    </row>
    <row r="867397" spans="68:68" customFormat="1">
      <c r="BP867397" s="90"/>
    </row>
    <row r="867398" spans="68:68" customFormat="1">
      <c r="BP867398" s="90"/>
    </row>
    <row r="867399" spans="68:68" customFormat="1">
      <c r="BP867399" s="90"/>
    </row>
    <row r="867400" spans="68:68" customFormat="1">
      <c r="BP867400" s="90"/>
    </row>
    <row r="867401" spans="68:68" customFormat="1">
      <c r="BP867401" s="90"/>
    </row>
    <row r="867402" spans="68:68" customFormat="1">
      <c r="BP867402" s="90"/>
    </row>
    <row r="867403" spans="68:68" customFormat="1">
      <c r="BP867403" s="90"/>
    </row>
    <row r="867404" spans="68:68" customFormat="1">
      <c r="BP867404" s="90"/>
    </row>
    <row r="867405" spans="68:68" customFormat="1">
      <c r="BP867405" s="90"/>
    </row>
    <row r="867406" spans="68:68" customFormat="1">
      <c r="BP867406" s="90"/>
    </row>
    <row r="867407" spans="68:68" customFormat="1">
      <c r="BP867407" s="90"/>
    </row>
    <row r="867408" spans="68:68" customFormat="1">
      <c r="BP867408" s="90"/>
    </row>
    <row r="867409" spans="68:68" customFormat="1">
      <c r="BP867409" s="90"/>
    </row>
    <row r="867410" spans="68:68" customFormat="1">
      <c r="BP867410" s="90"/>
    </row>
    <row r="867411" spans="68:68" customFormat="1">
      <c r="BP867411" s="90"/>
    </row>
    <row r="867412" spans="68:68" customFormat="1">
      <c r="BP867412" s="90"/>
    </row>
    <row r="867413" spans="68:68" customFormat="1">
      <c r="BP867413" s="90"/>
    </row>
    <row r="867414" spans="68:68" customFormat="1">
      <c r="BP867414" s="90"/>
    </row>
    <row r="867415" spans="68:68" customFormat="1">
      <c r="BP867415" s="90"/>
    </row>
    <row r="867416" spans="68:68" customFormat="1">
      <c r="BP867416" s="90"/>
    </row>
    <row r="867417" spans="68:68" customFormat="1">
      <c r="BP867417" s="90"/>
    </row>
    <row r="867418" spans="68:68" customFormat="1">
      <c r="BP867418" s="90"/>
    </row>
    <row r="867419" spans="68:68" customFormat="1">
      <c r="BP867419" s="90"/>
    </row>
    <row r="867420" spans="68:68" customFormat="1">
      <c r="BP867420" s="90"/>
    </row>
    <row r="867421" spans="68:68" customFormat="1">
      <c r="BP867421" s="90"/>
    </row>
    <row r="867422" spans="68:68" customFormat="1">
      <c r="BP867422" s="90"/>
    </row>
    <row r="867423" spans="68:68" customFormat="1">
      <c r="BP867423" s="90"/>
    </row>
    <row r="867424" spans="68:68" customFormat="1">
      <c r="BP867424" s="90"/>
    </row>
    <row r="867425" spans="68:68" customFormat="1">
      <c r="BP867425" s="90"/>
    </row>
    <row r="867426" spans="68:68" customFormat="1">
      <c r="BP867426" s="90"/>
    </row>
    <row r="867427" spans="68:68" customFormat="1">
      <c r="BP867427" s="90"/>
    </row>
    <row r="867428" spans="68:68" customFormat="1">
      <c r="BP867428" s="90"/>
    </row>
    <row r="867429" spans="68:68" customFormat="1">
      <c r="BP867429" s="90"/>
    </row>
    <row r="867430" spans="68:68" customFormat="1">
      <c r="BP867430" s="90"/>
    </row>
    <row r="867431" spans="68:68" customFormat="1">
      <c r="BP867431" s="90"/>
    </row>
    <row r="867432" spans="68:68" customFormat="1">
      <c r="BP867432" s="90"/>
    </row>
    <row r="867433" spans="68:68" customFormat="1">
      <c r="BP867433" s="90"/>
    </row>
    <row r="867434" spans="68:68" customFormat="1">
      <c r="BP867434" s="90"/>
    </row>
    <row r="867435" spans="68:68" customFormat="1">
      <c r="BP867435" s="90"/>
    </row>
    <row r="867436" spans="68:68" customFormat="1">
      <c r="BP867436" s="90"/>
    </row>
    <row r="867437" spans="68:68" customFormat="1">
      <c r="BP867437" s="90"/>
    </row>
    <row r="867438" spans="68:68" customFormat="1">
      <c r="BP867438" s="90"/>
    </row>
    <row r="867439" spans="68:68" customFormat="1">
      <c r="BP867439" s="90"/>
    </row>
    <row r="867440" spans="68:68" customFormat="1">
      <c r="BP867440" s="90"/>
    </row>
    <row r="867441" spans="68:68" customFormat="1">
      <c r="BP867441" s="90"/>
    </row>
    <row r="867442" spans="68:68" customFormat="1">
      <c r="BP867442" s="90"/>
    </row>
    <row r="867443" spans="68:68" customFormat="1">
      <c r="BP867443" s="90"/>
    </row>
    <row r="867444" spans="68:68" customFormat="1">
      <c r="BP867444" s="90"/>
    </row>
    <row r="867445" spans="68:68" customFormat="1">
      <c r="BP867445" s="90"/>
    </row>
    <row r="867446" spans="68:68" customFormat="1">
      <c r="BP867446" s="90"/>
    </row>
    <row r="867447" spans="68:68" customFormat="1">
      <c r="BP867447" s="90"/>
    </row>
    <row r="867448" spans="68:68" customFormat="1">
      <c r="BP867448" s="90"/>
    </row>
    <row r="867449" spans="68:68" customFormat="1">
      <c r="BP867449" s="90"/>
    </row>
    <row r="867450" spans="68:68" customFormat="1">
      <c r="BP867450" s="90"/>
    </row>
    <row r="867451" spans="68:68" customFormat="1">
      <c r="BP867451" s="90"/>
    </row>
    <row r="867452" spans="68:68" customFormat="1">
      <c r="BP867452" s="90"/>
    </row>
    <row r="867453" spans="68:68" customFormat="1">
      <c r="BP867453" s="90"/>
    </row>
    <row r="867454" spans="68:68" customFormat="1">
      <c r="BP867454" s="90"/>
    </row>
    <row r="867455" spans="68:68" customFormat="1">
      <c r="BP867455" s="90"/>
    </row>
    <row r="867456" spans="68:68" customFormat="1">
      <c r="BP867456" s="90"/>
    </row>
    <row r="867457" spans="68:68" customFormat="1">
      <c r="BP867457" s="90"/>
    </row>
    <row r="867458" spans="68:68" customFormat="1">
      <c r="BP867458" s="90"/>
    </row>
    <row r="867459" spans="68:68" customFormat="1">
      <c r="BP867459" s="90"/>
    </row>
    <row r="867460" spans="68:68" customFormat="1">
      <c r="BP867460" s="90"/>
    </row>
    <row r="867461" spans="68:68" customFormat="1">
      <c r="BP867461" s="90"/>
    </row>
    <row r="867462" spans="68:68" customFormat="1">
      <c r="BP867462" s="90"/>
    </row>
    <row r="867463" spans="68:68" customFormat="1">
      <c r="BP867463" s="90"/>
    </row>
    <row r="867464" spans="68:68" customFormat="1">
      <c r="BP867464" s="90"/>
    </row>
    <row r="867465" spans="68:68" customFormat="1">
      <c r="BP867465" s="90"/>
    </row>
    <row r="867466" spans="68:68" customFormat="1">
      <c r="BP867466" s="90"/>
    </row>
    <row r="867467" spans="68:68" customFormat="1">
      <c r="BP867467" s="90"/>
    </row>
    <row r="867468" spans="68:68" customFormat="1">
      <c r="BP867468" s="90"/>
    </row>
    <row r="867469" spans="68:68" customFormat="1">
      <c r="BP867469" s="90"/>
    </row>
    <row r="867470" spans="68:68" customFormat="1">
      <c r="BP867470" s="90"/>
    </row>
    <row r="867471" spans="68:68" customFormat="1">
      <c r="BP867471" s="90"/>
    </row>
    <row r="867472" spans="68:68" customFormat="1">
      <c r="BP867472" s="90"/>
    </row>
    <row r="867473" spans="68:68" customFormat="1">
      <c r="BP867473" s="90"/>
    </row>
    <row r="867474" spans="68:68" customFormat="1">
      <c r="BP867474" s="90"/>
    </row>
    <row r="867475" spans="68:68" customFormat="1">
      <c r="BP867475" s="90"/>
    </row>
    <row r="867476" spans="68:68" customFormat="1">
      <c r="BP867476" s="90"/>
    </row>
    <row r="867477" spans="68:68" customFormat="1">
      <c r="BP867477" s="90"/>
    </row>
    <row r="867478" spans="68:68" customFormat="1">
      <c r="BP867478" s="90"/>
    </row>
    <row r="867479" spans="68:68" customFormat="1">
      <c r="BP867479" s="90"/>
    </row>
    <row r="867480" spans="68:68" customFormat="1">
      <c r="BP867480" s="90"/>
    </row>
    <row r="867481" spans="68:68" customFormat="1">
      <c r="BP867481" s="90"/>
    </row>
    <row r="867482" spans="68:68" customFormat="1">
      <c r="BP867482" s="90"/>
    </row>
    <row r="867483" spans="68:68" customFormat="1">
      <c r="BP867483" s="90"/>
    </row>
    <row r="867484" spans="68:68" customFormat="1">
      <c r="BP867484" s="90"/>
    </row>
    <row r="867485" spans="68:68" customFormat="1">
      <c r="BP867485" s="90"/>
    </row>
    <row r="867486" spans="68:68" customFormat="1">
      <c r="BP867486" s="90"/>
    </row>
    <row r="867487" spans="68:68" customFormat="1">
      <c r="BP867487" s="90"/>
    </row>
    <row r="867488" spans="68:68" customFormat="1">
      <c r="BP867488" s="90"/>
    </row>
    <row r="867489" spans="68:68" customFormat="1">
      <c r="BP867489" s="90"/>
    </row>
    <row r="867490" spans="68:68" customFormat="1">
      <c r="BP867490" s="90"/>
    </row>
    <row r="867491" spans="68:68" customFormat="1">
      <c r="BP867491" s="90"/>
    </row>
    <row r="867492" spans="68:68" customFormat="1">
      <c r="BP867492" s="90"/>
    </row>
    <row r="867493" spans="68:68" customFormat="1">
      <c r="BP867493" s="90"/>
    </row>
    <row r="867494" spans="68:68" customFormat="1">
      <c r="BP867494" s="90"/>
    </row>
    <row r="867495" spans="68:68" customFormat="1">
      <c r="BP867495" s="90"/>
    </row>
    <row r="867496" spans="68:68" customFormat="1">
      <c r="BP867496" s="90"/>
    </row>
    <row r="867497" spans="68:68" customFormat="1">
      <c r="BP867497" s="90"/>
    </row>
    <row r="867498" spans="68:68" customFormat="1">
      <c r="BP867498" s="90"/>
    </row>
    <row r="867499" spans="68:68" customFormat="1">
      <c r="BP867499" s="90"/>
    </row>
    <row r="867500" spans="68:68" customFormat="1">
      <c r="BP867500" s="90"/>
    </row>
    <row r="867501" spans="68:68" customFormat="1">
      <c r="BP867501" s="90"/>
    </row>
    <row r="867502" spans="68:68" customFormat="1">
      <c r="BP867502" s="90"/>
    </row>
    <row r="867503" spans="68:68" customFormat="1">
      <c r="BP867503" s="90"/>
    </row>
    <row r="867504" spans="68:68" customFormat="1">
      <c r="BP867504" s="90"/>
    </row>
    <row r="867505" spans="68:68" customFormat="1">
      <c r="BP867505" s="90"/>
    </row>
    <row r="867506" spans="68:68" customFormat="1">
      <c r="BP867506" s="90"/>
    </row>
    <row r="867507" spans="68:68" customFormat="1">
      <c r="BP867507" s="90"/>
    </row>
    <row r="867508" spans="68:68" customFormat="1">
      <c r="BP867508" s="90"/>
    </row>
    <row r="867509" spans="68:68" customFormat="1">
      <c r="BP867509" s="90"/>
    </row>
    <row r="867510" spans="68:68" customFormat="1">
      <c r="BP867510" s="90"/>
    </row>
    <row r="867511" spans="68:68" customFormat="1">
      <c r="BP867511" s="90"/>
    </row>
    <row r="867512" spans="68:68" customFormat="1">
      <c r="BP867512" s="90"/>
    </row>
    <row r="867513" spans="68:68" customFormat="1">
      <c r="BP867513" s="90"/>
    </row>
    <row r="867514" spans="68:68" customFormat="1">
      <c r="BP867514" s="90"/>
    </row>
    <row r="867515" spans="68:68" customFormat="1">
      <c r="BP867515" s="90"/>
    </row>
    <row r="867516" spans="68:68" customFormat="1">
      <c r="BP867516" s="90"/>
    </row>
    <row r="867517" spans="68:68" customFormat="1">
      <c r="BP867517" s="90"/>
    </row>
    <row r="867518" spans="68:68" customFormat="1">
      <c r="BP867518" s="90"/>
    </row>
    <row r="867519" spans="68:68" customFormat="1">
      <c r="BP867519" s="90"/>
    </row>
    <row r="867520" spans="68:68" customFormat="1">
      <c r="BP867520" s="90"/>
    </row>
    <row r="867521" spans="68:68" customFormat="1">
      <c r="BP867521" s="90"/>
    </row>
    <row r="867522" spans="68:68" customFormat="1">
      <c r="BP867522" s="90"/>
    </row>
    <row r="867523" spans="68:68" customFormat="1">
      <c r="BP867523" s="90"/>
    </row>
    <row r="867524" spans="68:68" customFormat="1">
      <c r="BP867524" s="90"/>
    </row>
    <row r="867525" spans="68:68" customFormat="1">
      <c r="BP867525" s="90"/>
    </row>
    <row r="867526" spans="68:68" customFormat="1">
      <c r="BP867526" s="90"/>
    </row>
    <row r="867527" spans="68:68" customFormat="1">
      <c r="BP867527" s="90"/>
    </row>
    <row r="867528" spans="68:68" customFormat="1">
      <c r="BP867528" s="90"/>
    </row>
    <row r="867529" spans="68:68" customFormat="1">
      <c r="BP867529" s="90"/>
    </row>
    <row r="867530" spans="68:68" customFormat="1">
      <c r="BP867530" s="90"/>
    </row>
    <row r="867531" spans="68:68" customFormat="1">
      <c r="BP867531" s="90"/>
    </row>
    <row r="867532" spans="68:68" customFormat="1">
      <c r="BP867532" s="90"/>
    </row>
    <row r="867533" spans="68:68" customFormat="1">
      <c r="BP867533" s="90"/>
    </row>
    <row r="867534" spans="68:68" customFormat="1">
      <c r="BP867534" s="90"/>
    </row>
    <row r="867535" spans="68:68" customFormat="1">
      <c r="BP867535" s="90"/>
    </row>
    <row r="867536" spans="68:68" customFormat="1">
      <c r="BP867536" s="90"/>
    </row>
    <row r="867537" spans="68:68" customFormat="1">
      <c r="BP867537" s="90"/>
    </row>
    <row r="867538" spans="68:68" customFormat="1">
      <c r="BP867538" s="90"/>
    </row>
    <row r="867539" spans="68:68" customFormat="1">
      <c r="BP867539" s="90"/>
    </row>
    <row r="867540" spans="68:68" customFormat="1">
      <c r="BP867540" s="90"/>
    </row>
    <row r="867541" spans="68:68" customFormat="1">
      <c r="BP867541" s="90"/>
    </row>
    <row r="867542" spans="68:68" customFormat="1">
      <c r="BP867542" s="90"/>
    </row>
    <row r="867543" spans="68:68" customFormat="1">
      <c r="BP867543" s="90"/>
    </row>
    <row r="867544" spans="68:68" customFormat="1">
      <c r="BP867544" s="90"/>
    </row>
    <row r="867545" spans="68:68" customFormat="1">
      <c r="BP867545" s="90"/>
    </row>
    <row r="867546" spans="68:68" customFormat="1">
      <c r="BP867546" s="90"/>
    </row>
    <row r="867547" spans="68:68" customFormat="1">
      <c r="BP867547" s="90"/>
    </row>
    <row r="867548" spans="68:68" customFormat="1">
      <c r="BP867548" s="90"/>
    </row>
    <row r="867549" spans="68:68" customFormat="1">
      <c r="BP867549" s="90"/>
    </row>
    <row r="867550" spans="68:68" customFormat="1">
      <c r="BP867550" s="90"/>
    </row>
    <row r="867551" spans="68:68" customFormat="1">
      <c r="BP867551" s="90"/>
    </row>
    <row r="867552" spans="68:68" customFormat="1">
      <c r="BP867552" s="90"/>
    </row>
    <row r="867553" spans="68:68" customFormat="1">
      <c r="BP867553" s="90"/>
    </row>
    <row r="867554" spans="68:68" customFormat="1">
      <c r="BP867554" s="90"/>
    </row>
    <row r="867555" spans="68:68" customFormat="1">
      <c r="BP867555" s="90"/>
    </row>
    <row r="867556" spans="68:68" customFormat="1">
      <c r="BP867556" s="90"/>
    </row>
    <row r="867557" spans="68:68" customFormat="1">
      <c r="BP867557" s="90"/>
    </row>
    <row r="867558" spans="68:68" customFormat="1">
      <c r="BP867558" s="90"/>
    </row>
    <row r="867559" spans="68:68" customFormat="1">
      <c r="BP867559" s="90"/>
    </row>
    <row r="867560" spans="68:68" customFormat="1">
      <c r="BP867560" s="90"/>
    </row>
    <row r="867561" spans="68:68" customFormat="1">
      <c r="BP867561" s="90"/>
    </row>
    <row r="867562" spans="68:68" customFormat="1">
      <c r="BP867562" s="90"/>
    </row>
    <row r="867563" spans="68:68" customFormat="1">
      <c r="BP867563" s="90"/>
    </row>
    <row r="867564" spans="68:68" customFormat="1">
      <c r="BP867564" s="90"/>
    </row>
    <row r="867565" spans="68:68" customFormat="1">
      <c r="BP867565" s="90"/>
    </row>
    <row r="867566" spans="68:68" customFormat="1">
      <c r="BP867566" s="90"/>
    </row>
    <row r="867567" spans="68:68" customFormat="1">
      <c r="BP867567" s="90"/>
    </row>
    <row r="867568" spans="68:68" customFormat="1">
      <c r="BP867568" s="90"/>
    </row>
    <row r="867569" spans="68:68" customFormat="1">
      <c r="BP867569" s="90"/>
    </row>
    <row r="867570" spans="68:68" customFormat="1">
      <c r="BP867570" s="90"/>
    </row>
    <row r="867571" spans="68:68" customFormat="1">
      <c r="BP867571" s="90"/>
    </row>
    <row r="867572" spans="68:68" customFormat="1">
      <c r="BP867572" s="90"/>
    </row>
    <row r="867573" spans="68:68" customFormat="1">
      <c r="BP867573" s="90"/>
    </row>
    <row r="867574" spans="68:68" customFormat="1">
      <c r="BP867574" s="90"/>
    </row>
    <row r="867575" spans="68:68" customFormat="1">
      <c r="BP867575" s="90"/>
    </row>
    <row r="867576" spans="68:68" customFormat="1">
      <c r="BP867576" s="90"/>
    </row>
    <row r="867577" spans="68:68" customFormat="1">
      <c r="BP867577" s="90"/>
    </row>
    <row r="867578" spans="68:68" customFormat="1">
      <c r="BP867578" s="90"/>
    </row>
    <row r="867579" spans="68:68" customFormat="1">
      <c r="BP867579" s="90"/>
    </row>
    <row r="867580" spans="68:68" customFormat="1">
      <c r="BP867580" s="90"/>
    </row>
    <row r="867581" spans="68:68" customFormat="1">
      <c r="BP867581" s="90"/>
    </row>
    <row r="867582" spans="68:68" customFormat="1">
      <c r="BP867582" s="90"/>
    </row>
    <row r="867583" spans="68:68" customFormat="1">
      <c r="BP867583" s="90"/>
    </row>
    <row r="867584" spans="68:68" customFormat="1">
      <c r="BP867584" s="90"/>
    </row>
    <row r="867585" spans="68:68" customFormat="1">
      <c r="BP867585" s="90"/>
    </row>
    <row r="867586" spans="68:68" customFormat="1">
      <c r="BP867586" s="90"/>
    </row>
    <row r="867587" spans="68:68" customFormat="1">
      <c r="BP867587" s="90"/>
    </row>
    <row r="867588" spans="68:68" customFormat="1">
      <c r="BP867588" s="90"/>
    </row>
    <row r="867589" spans="68:68" customFormat="1">
      <c r="BP867589" s="90"/>
    </row>
    <row r="867590" spans="68:68" customFormat="1">
      <c r="BP867590" s="90"/>
    </row>
    <row r="867591" spans="68:68" customFormat="1">
      <c r="BP867591" s="90"/>
    </row>
    <row r="867592" spans="68:68" customFormat="1">
      <c r="BP867592" s="90"/>
    </row>
    <row r="867593" spans="68:68" customFormat="1">
      <c r="BP867593" s="90"/>
    </row>
    <row r="867594" spans="68:68" customFormat="1">
      <c r="BP867594" s="90"/>
    </row>
    <row r="867595" spans="68:68" customFormat="1">
      <c r="BP867595" s="90"/>
    </row>
    <row r="867596" spans="68:68" customFormat="1">
      <c r="BP867596" s="90"/>
    </row>
    <row r="867597" spans="68:68" customFormat="1">
      <c r="BP867597" s="90"/>
    </row>
    <row r="867598" spans="68:68" customFormat="1">
      <c r="BP867598" s="90"/>
    </row>
    <row r="867599" spans="68:68" customFormat="1">
      <c r="BP867599" s="90"/>
    </row>
    <row r="867600" spans="68:68" customFormat="1">
      <c r="BP867600" s="90"/>
    </row>
    <row r="867601" spans="68:68" customFormat="1">
      <c r="BP867601" s="90"/>
    </row>
    <row r="867602" spans="68:68" customFormat="1">
      <c r="BP867602" s="90"/>
    </row>
    <row r="867603" spans="68:68" customFormat="1">
      <c r="BP867603" s="90"/>
    </row>
    <row r="867604" spans="68:68" customFormat="1">
      <c r="BP867604" s="90"/>
    </row>
    <row r="867605" spans="68:68" customFormat="1">
      <c r="BP867605" s="90"/>
    </row>
    <row r="867606" spans="68:68" customFormat="1">
      <c r="BP867606" s="90"/>
    </row>
    <row r="867607" spans="68:68" customFormat="1">
      <c r="BP867607" s="90"/>
    </row>
    <row r="867608" spans="68:68" customFormat="1">
      <c r="BP867608" s="90"/>
    </row>
    <row r="867609" spans="68:68" customFormat="1">
      <c r="BP867609" s="90"/>
    </row>
    <row r="867610" spans="68:68" customFormat="1">
      <c r="BP867610" s="90"/>
    </row>
    <row r="867611" spans="68:68" customFormat="1">
      <c r="BP867611" s="90"/>
    </row>
    <row r="867612" spans="68:68" customFormat="1">
      <c r="BP867612" s="90"/>
    </row>
    <row r="867613" spans="68:68" customFormat="1">
      <c r="BP867613" s="90"/>
    </row>
    <row r="867614" spans="68:68" customFormat="1">
      <c r="BP867614" s="90"/>
    </row>
    <row r="867615" spans="68:68" customFormat="1">
      <c r="BP867615" s="90"/>
    </row>
    <row r="867616" spans="68:68" customFormat="1">
      <c r="BP867616" s="90"/>
    </row>
    <row r="867617" spans="68:68" customFormat="1">
      <c r="BP867617" s="90"/>
    </row>
    <row r="867618" spans="68:68" customFormat="1">
      <c r="BP867618" s="90"/>
    </row>
    <row r="867619" spans="68:68" customFormat="1">
      <c r="BP867619" s="90"/>
    </row>
    <row r="867620" spans="68:68" customFormat="1">
      <c r="BP867620" s="90"/>
    </row>
    <row r="867621" spans="68:68" customFormat="1">
      <c r="BP867621" s="90"/>
    </row>
    <row r="867622" spans="68:68" customFormat="1">
      <c r="BP867622" s="90"/>
    </row>
    <row r="867623" spans="68:68" customFormat="1">
      <c r="BP867623" s="90"/>
    </row>
    <row r="867624" spans="68:68" customFormat="1">
      <c r="BP867624" s="90"/>
    </row>
    <row r="867625" spans="68:68" customFormat="1">
      <c r="BP867625" s="90"/>
    </row>
    <row r="867626" spans="68:68" customFormat="1">
      <c r="BP867626" s="90"/>
    </row>
    <row r="867627" spans="68:68" customFormat="1">
      <c r="BP867627" s="90"/>
    </row>
    <row r="867628" spans="68:68" customFormat="1">
      <c r="BP867628" s="90"/>
    </row>
    <row r="867629" spans="68:68" customFormat="1">
      <c r="BP867629" s="90"/>
    </row>
    <row r="867630" spans="68:68" customFormat="1">
      <c r="BP867630" s="90"/>
    </row>
    <row r="867631" spans="68:68" customFormat="1">
      <c r="BP867631" s="90"/>
    </row>
    <row r="867632" spans="68:68" customFormat="1">
      <c r="BP867632" s="90"/>
    </row>
    <row r="867633" spans="68:68" customFormat="1">
      <c r="BP867633" s="90"/>
    </row>
    <row r="867634" spans="68:68" customFormat="1">
      <c r="BP867634" s="90"/>
    </row>
    <row r="867635" spans="68:68" customFormat="1">
      <c r="BP867635" s="90"/>
    </row>
    <row r="867636" spans="68:68" customFormat="1">
      <c r="BP867636" s="90"/>
    </row>
    <row r="867637" spans="68:68" customFormat="1">
      <c r="BP867637" s="90"/>
    </row>
    <row r="867638" spans="68:68" customFormat="1">
      <c r="BP867638" s="90"/>
    </row>
    <row r="867639" spans="68:68" customFormat="1">
      <c r="BP867639" s="90"/>
    </row>
    <row r="867640" spans="68:68" customFormat="1">
      <c r="BP867640" s="90"/>
    </row>
    <row r="867641" spans="68:68" customFormat="1">
      <c r="BP867641" s="90"/>
    </row>
    <row r="867642" spans="68:68" customFormat="1">
      <c r="BP867642" s="90"/>
    </row>
    <row r="867643" spans="68:68" customFormat="1">
      <c r="BP867643" s="90"/>
    </row>
    <row r="867644" spans="68:68" customFormat="1">
      <c r="BP867644" s="90"/>
    </row>
    <row r="867645" spans="68:68" customFormat="1">
      <c r="BP867645" s="90"/>
    </row>
    <row r="867646" spans="68:68" customFormat="1">
      <c r="BP867646" s="90"/>
    </row>
    <row r="867647" spans="68:68" customFormat="1">
      <c r="BP867647" s="90"/>
    </row>
    <row r="867648" spans="68:68" customFormat="1">
      <c r="BP867648" s="90"/>
    </row>
    <row r="867649" spans="68:68" customFormat="1">
      <c r="BP867649" s="90"/>
    </row>
    <row r="867650" spans="68:68" customFormat="1">
      <c r="BP867650" s="90"/>
    </row>
    <row r="867651" spans="68:68" customFormat="1">
      <c r="BP867651" s="90"/>
    </row>
    <row r="867652" spans="68:68" customFormat="1">
      <c r="BP867652" s="90"/>
    </row>
    <row r="867653" spans="68:68" customFormat="1">
      <c r="BP867653" s="90"/>
    </row>
    <row r="867654" spans="68:68" customFormat="1">
      <c r="BP867654" s="90"/>
    </row>
    <row r="867655" spans="68:68" customFormat="1">
      <c r="BP867655" s="90"/>
    </row>
    <row r="867656" spans="68:68" customFormat="1">
      <c r="BP867656" s="90"/>
    </row>
    <row r="867657" spans="68:68" customFormat="1">
      <c r="BP867657" s="90"/>
    </row>
    <row r="867658" spans="68:68" customFormat="1">
      <c r="BP867658" s="90"/>
    </row>
    <row r="867659" spans="68:68" customFormat="1">
      <c r="BP867659" s="90"/>
    </row>
    <row r="867660" spans="68:68" customFormat="1">
      <c r="BP867660" s="90"/>
    </row>
    <row r="867661" spans="68:68" customFormat="1">
      <c r="BP867661" s="90"/>
    </row>
    <row r="867662" spans="68:68" customFormat="1">
      <c r="BP867662" s="90"/>
    </row>
    <row r="867663" spans="68:68" customFormat="1">
      <c r="BP867663" s="90"/>
    </row>
    <row r="867664" spans="68:68" customFormat="1">
      <c r="BP867664" s="90"/>
    </row>
    <row r="867665" spans="68:68" customFormat="1">
      <c r="BP867665" s="90"/>
    </row>
    <row r="867666" spans="68:68" customFormat="1">
      <c r="BP867666" s="90"/>
    </row>
    <row r="867667" spans="68:68" customFormat="1">
      <c r="BP867667" s="90"/>
    </row>
    <row r="867668" spans="68:68" customFormat="1">
      <c r="BP867668" s="90"/>
    </row>
    <row r="867669" spans="68:68" customFormat="1">
      <c r="BP867669" s="90"/>
    </row>
    <row r="867670" spans="68:68" customFormat="1">
      <c r="BP867670" s="90"/>
    </row>
    <row r="867671" spans="68:68" customFormat="1">
      <c r="BP867671" s="90"/>
    </row>
    <row r="867672" spans="68:68" customFormat="1">
      <c r="BP867672" s="90"/>
    </row>
    <row r="867673" spans="68:68" customFormat="1">
      <c r="BP867673" s="90"/>
    </row>
    <row r="867674" spans="68:68" customFormat="1">
      <c r="BP867674" s="90"/>
    </row>
    <row r="867675" spans="68:68" customFormat="1">
      <c r="BP867675" s="90"/>
    </row>
    <row r="867676" spans="68:68" customFormat="1">
      <c r="BP867676" s="90"/>
    </row>
    <row r="867677" spans="68:68" customFormat="1">
      <c r="BP867677" s="90"/>
    </row>
    <row r="867678" spans="68:68" customFormat="1">
      <c r="BP867678" s="90"/>
    </row>
    <row r="867679" spans="68:68" customFormat="1">
      <c r="BP867679" s="90"/>
    </row>
    <row r="867680" spans="68:68" customFormat="1">
      <c r="BP867680" s="90"/>
    </row>
    <row r="867681" spans="68:68" customFormat="1">
      <c r="BP867681" s="90"/>
    </row>
    <row r="867682" spans="68:68" customFormat="1">
      <c r="BP867682" s="90"/>
    </row>
    <row r="867683" spans="68:68" customFormat="1">
      <c r="BP867683" s="90"/>
    </row>
    <row r="867684" spans="68:68" customFormat="1">
      <c r="BP867684" s="90"/>
    </row>
    <row r="867685" spans="68:68" customFormat="1">
      <c r="BP867685" s="90"/>
    </row>
    <row r="867686" spans="68:68" customFormat="1">
      <c r="BP867686" s="90"/>
    </row>
    <row r="867687" spans="68:68" customFormat="1">
      <c r="BP867687" s="90"/>
    </row>
    <row r="867688" spans="68:68" customFormat="1">
      <c r="BP867688" s="90"/>
    </row>
    <row r="867689" spans="68:68" customFormat="1">
      <c r="BP867689" s="90"/>
    </row>
    <row r="867690" spans="68:68" customFormat="1">
      <c r="BP867690" s="90"/>
    </row>
    <row r="867691" spans="68:68" customFormat="1">
      <c r="BP867691" s="90"/>
    </row>
    <row r="867692" spans="68:68" customFormat="1">
      <c r="BP867692" s="90"/>
    </row>
    <row r="867693" spans="68:68" customFormat="1">
      <c r="BP867693" s="90"/>
    </row>
    <row r="867694" spans="68:68" customFormat="1">
      <c r="BP867694" s="90"/>
    </row>
    <row r="867695" spans="68:68" customFormat="1">
      <c r="BP867695" s="90"/>
    </row>
    <row r="867696" spans="68:68" customFormat="1">
      <c r="BP867696" s="90"/>
    </row>
    <row r="867697" spans="68:68" customFormat="1">
      <c r="BP867697" s="90"/>
    </row>
    <row r="867698" spans="68:68" customFormat="1">
      <c r="BP867698" s="90"/>
    </row>
    <row r="867699" spans="68:68" customFormat="1">
      <c r="BP867699" s="90"/>
    </row>
    <row r="867700" spans="68:68" customFormat="1">
      <c r="BP867700" s="90"/>
    </row>
    <row r="867701" spans="68:68" customFormat="1">
      <c r="BP867701" s="90"/>
    </row>
    <row r="867702" spans="68:68" customFormat="1">
      <c r="BP867702" s="90"/>
    </row>
    <row r="867703" spans="68:68" customFormat="1">
      <c r="BP867703" s="90"/>
    </row>
    <row r="867704" spans="68:68" customFormat="1">
      <c r="BP867704" s="90"/>
    </row>
    <row r="867705" spans="68:68" customFormat="1">
      <c r="BP867705" s="90"/>
    </row>
    <row r="867706" spans="68:68" customFormat="1">
      <c r="BP867706" s="90"/>
    </row>
    <row r="867707" spans="68:68" customFormat="1">
      <c r="BP867707" s="90"/>
    </row>
    <row r="867708" spans="68:68" customFormat="1">
      <c r="BP867708" s="90"/>
    </row>
    <row r="867709" spans="68:68" customFormat="1">
      <c r="BP867709" s="90"/>
    </row>
    <row r="867710" spans="68:68" customFormat="1">
      <c r="BP867710" s="90"/>
    </row>
    <row r="867711" spans="68:68" customFormat="1">
      <c r="BP867711" s="90"/>
    </row>
    <row r="867712" spans="68:68" customFormat="1">
      <c r="BP867712" s="90"/>
    </row>
    <row r="867713" spans="68:68" customFormat="1">
      <c r="BP867713" s="90"/>
    </row>
    <row r="867714" spans="68:68" customFormat="1">
      <c r="BP867714" s="90"/>
    </row>
    <row r="867715" spans="68:68" customFormat="1">
      <c r="BP867715" s="90"/>
    </row>
    <row r="867716" spans="68:68" customFormat="1">
      <c r="BP867716" s="90"/>
    </row>
    <row r="867717" spans="68:68" customFormat="1">
      <c r="BP867717" s="90"/>
    </row>
    <row r="867718" spans="68:68" customFormat="1">
      <c r="BP867718" s="90"/>
    </row>
    <row r="867719" spans="68:68" customFormat="1">
      <c r="BP867719" s="90"/>
    </row>
    <row r="867720" spans="68:68" customFormat="1">
      <c r="BP867720" s="90"/>
    </row>
    <row r="867721" spans="68:68" customFormat="1">
      <c r="BP867721" s="90"/>
    </row>
    <row r="867722" spans="68:68" customFormat="1">
      <c r="BP867722" s="90"/>
    </row>
    <row r="867723" spans="68:68" customFormat="1">
      <c r="BP867723" s="90"/>
    </row>
    <row r="867724" spans="68:68" customFormat="1">
      <c r="BP867724" s="90"/>
    </row>
    <row r="867725" spans="68:68" customFormat="1">
      <c r="BP867725" s="90"/>
    </row>
    <row r="867726" spans="68:68" customFormat="1">
      <c r="BP867726" s="90"/>
    </row>
    <row r="867727" spans="68:68" customFormat="1">
      <c r="BP867727" s="90"/>
    </row>
    <row r="867728" spans="68:68" customFormat="1">
      <c r="BP867728" s="90"/>
    </row>
    <row r="867729" spans="68:68" customFormat="1">
      <c r="BP867729" s="90"/>
    </row>
    <row r="867730" spans="68:68" customFormat="1">
      <c r="BP867730" s="90"/>
    </row>
    <row r="867731" spans="68:68" customFormat="1">
      <c r="BP867731" s="90"/>
    </row>
    <row r="867732" spans="68:68" customFormat="1">
      <c r="BP867732" s="90"/>
    </row>
    <row r="867733" spans="68:68" customFormat="1">
      <c r="BP867733" s="90"/>
    </row>
    <row r="867734" spans="68:68" customFormat="1">
      <c r="BP867734" s="90"/>
    </row>
    <row r="867735" spans="68:68" customFormat="1">
      <c r="BP867735" s="90"/>
    </row>
    <row r="867736" spans="68:68" customFormat="1">
      <c r="BP867736" s="90"/>
    </row>
    <row r="867737" spans="68:68" customFormat="1">
      <c r="BP867737" s="90"/>
    </row>
    <row r="867738" spans="68:68" customFormat="1">
      <c r="BP867738" s="90"/>
    </row>
    <row r="867739" spans="68:68" customFormat="1">
      <c r="BP867739" s="90"/>
    </row>
    <row r="867740" spans="68:68" customFormat="1">
      <c r="BP867740" s="90"/>
    </row>
    <row r="867741" spans="68:68" customFormat="1">
      <c r="BP867741" s="90"/>
    </row>
    <row r="867742" spans="68:68" customFormat="1">
      <c r="BP867742" s="90"/>
    </row>
    <row r="867743" spans="68:68" customFormat="1">
      <c r="BP867743" s="90"/>
    </row>
    <row r="867744" spans="68:68" customFormat="1">
      <c r="BP867744" s="90"/>
    </row>
    <row r="867745" spans="68:68" customFormat="1">
      <c r="BP867745" s="90"/>
    </row>
    <row r="867746" spans="68:68" customFormat="1">
      <c r="BP867746" s="90"/>
    </row>
    <row r="867747" spans="68:68" customFormat="1">
      <c r="BP867747" s="90"/>
    </row>
    <row r="867748" spans="68:68" customFormat="1">
      <c r="BP867748" s="90"/>
    </row>
    <row r="867749" spans="68:68" customFormat="1">
      <c r="BP867749" s="90"/>
    </row>
    <row r="867750" spans="68:68" customFormat="1">
      <c r="BP867750" s="90"/>
    </row>
    <row r="867751" spans="68:68" customFormat="1">
      <c r="BP867751" s="90"/>
    </row>
    <row r="867752" spans="68:68" customFormat="1">
      <c r="BP867752" s="90"/>
    </row>
    <row r="867753" spans="68:68" customFormat="1">
      <c r="BP867753" s="90"/>
    </row>
    <row r="867754" spans="68:68" customFormat="1">
      <c r="BP867754" s="90"/>
    </row>
    <row r="867755" spans="68:68" customFormat="1">
      <c r="BP867755" s="90"/>
    </row>
    <row r="867756" spans="68:68" customFormat="1">
      <c r="BP867756" s="90"/>
    </row>
    <row r="867757" spans="68:68" customFormat="1">
      <c r="BP867757" s="90"/>
    </row>
    <row r="867758" spans="68:68" customFormat="1">
      <c r="BP867758" s="90"/>
    </row>
    <row r="867759" spans="68:68" customFormat="1">
      <c r="BP867759" s="90"/>
    </row>
    <row r="867760" spans="68:68" customFormat="1">
      <c r="BP867760" s="90"/>
    </row>
    <row r="867761" spans="68:68" customFormat="1">
      <c r="BP867761" s="90"/>
    </row>
    <row r="867762" spans="68:68" customFormat="1">
      <c r="BP867762" s="90"/>
    </row>
    <row r="867763" spans="68:68" customFormat="1">
      <c r="BP867763" s="90"/>
    </row>
    <row r="867764" spans="68:68" customFormat="1">
      <c r="BP867764" s="90"/>
    </row>
    <row r="867765" spans="68:68" customFormat="1">
      <c r="BP867765" s="90"/>
    </row>
    <row r="867766" spans="68:68" customFormat="1">
      <c r="BP867766" s="90"/>
    </row>
    <row r="867767" spans="68:68" customFormat="1">
      <c r="BP867767" s="90"/>
    </row>
    <row r="867768" spans="68:68" customFormat="1">
      <c r="BP867768" s="90"/>
    </row>
    <row r="867769" spans="68:68" customFormat="1">
      <c r="BP867769" s="90"/>
    </row>
    <row r="867770" spans="68:68" customFormat="1">
      <c r="BP867770" s="90"/>
    </row>
    <row r="867771" spans="68:68" customFormat="1">
      <c r="BP867771" s="90"/>
    </row>
    <row r="867772" spans="68:68" customFormat="1">
      <c r="BP867772" s="90"/>
    </row>
    <row r="867773" spans="68:68" customFormat="1">
      <c r="BP867773" s="90"/>
    </row>
    <row r="867774" spans="68:68" customFormat="1">
      <c r="BP867774" s="90"/>
    </row>
    <row r="867775" spans="68:68" customFormat="1">
      <c r="BP867775" s="90"/>
    </row>
    <row r="867776" spans="68:68" customFormat="1">
      <c r="BP867776" s="90"/>
    </row>
    <row r="867777" spans="68:68" customFormat="1">
      <c r="BP867777" s="90"/>
    </row>
    <row r="867778" spans="68:68" customFormat="1">
      <c r="BP867778" s="90"/>
    </row>
    <row r="867779" spans="68:68" customFormat="1">
      <c r="BP867779" s="90"/>
    </row>
    <row r="867780" spans="68:68" customFormat="1">
      <c r="BP867780" s="90"/>
    </row>
    <row r="867781" spans="68:68" customFormat="1">
      <c r="BP867781" s="90"/>
    </row>
    <row r="867782" spans="68:68" customFormat="1">
      <c r="BP867782" s="90"/>
    </row>
    <row r="867783" spans="68:68" customFormat="1">
      <c r="BP867783" s="90"/>
    </row>
    <row r="867784" spans="68:68" customFormat="1">
      <c r="BP867784" s="90"/>
    </row>
    <row r="867785" spans="68:68" customFormat="1">
      <c r="BP867785" s="90"/>
    </row>
    <row r="867786" spans="68:68" customFormat="1">
      <c r="BP867786" s="90"/>
    </row>
    <row r="867787" spans="68:68" customFormat="1">
      <c r="BP867787" s="90"/>
    </row>
    <row r="867788" spans="68:68" customFormat="1">
      <c r="BP867788" s="90"/>
    </row>
    <row r="867789" spans="68:68" customFormat="1">
      <c r="BP867789" s="90"/>
    </row>
    <row r="867790" spans="68:68" customFormat="1">
      <c r="BP867790" s="90"/>
    </row>
    <row r="867791" spans="68:68" customFormat="1">
      <c r="BP867791" s="90"/>
    </row>
    <row r="867792" spans="68:68" customFormat="1">
      <c r="BP867792" s="90"/>
    </row>
    <row r="867793" spans="68:68" customFormat="1">
      <c r="BP867793" s="90"/>
    </row>
    <row r="867794" spans="68:68" customFormat="1">
      <c r="BP867794" s="90"/>
    </row>
    <row r="867795" spans="68:68" customFormat="1">
      <c r="BP867795" s="90"/>
    </row>
    <row r="867796" spans="68:68" customFormat="1">
      <c r="BP867796" s="90"/>
    </row>
    <row r="867797" spans="68:68" customFormat="1">
      <c r="BP867797" s="90"/>
    </row>
    <row r="867798" spans="68:68" customFormat="1">
      <c r="BP867798" s="90"/>
    </row>
    <row r="867799" spans="68:68" customFormat="1">
      <c r="BP867799" s="90"/>
    </row>
    <row r="867800" spans="68:68" customFormat="1">
      <c r="BP867800" s="90"/>
    </row>
    <row r="867801" spans="68:68" customFormat="1">
      <c r="BP867801" s="90"/>
    </row>
    <row r="867802" spans="68:68" customFormat="1">
      <c r="BP867802" s="90"/>
    </row>
    <row r="867803" spans="68:68" customFormat="1">
      <c r="BP867803" s="90"/>
    </row>
    <row r="867804" spans="68:68" customFormat="1">
      <c r="BP867804" s="90"/>
    </row>
    <row r="867805" spans="68:68" customFormat="1">
      <c r="BP867805" s="90"/>
    </row>
    <row r="867806" spans="68:68" customFormat="1">
      <c r="BP867806" s="90"/>
    </row>
    <row r="867807" spans="68:68" customFormat="1">
      <c r="BP867807" s="90"/>
    </row>
    <row r="867808" spans="68:68" customFormat="1">
      <c r="BP867808" s="90"/>
    </row>
    <row r="867809" spans="68:68" customFormat="1">
      <c r="BP867809" s="90"/>
    </row>
    <row r="867810" spans="68:68" customFormat="1">
      <c r="BP867810" s="90"/>
    </row>
    <row r="867811" spans="68:68" customFormat="1">
      <c r="BP867811" s="90"/>
    </row>
    <row r="867812" spans="68:68" customFormat="1">
      <c r="BP867812" s="90"/>
    </row>
    <row r="867813" spans="68:68" customFormat="1">
      <c r="BP867813" s="90"/>
    </row>
    <row r="867814" spans="68:68" customFormat="1">
      <c r="BP867814" s="90"/>
    </row>
    <row r="867815" spans="68:68" customFormat="1">
      <c r="BP867815" s="90"/>
    </row>
    <row r="867816" spans="68:68" customFormat="1">
      <c r="BP867816" s="90"/>
    </row>
    <row r="867817" spans="68:68" customFormat="1">
      <c r="BP867817" s="90"/>
    </row>
    <row r="867818" spans="68:68" customFormat="1">
      <c r="BP867818" s="90"/>
    </row>
    <row r="867819" spans="68:68" customFormat="1">
      <c r="BP867819" s="90"/>
    </row>
    <row r="867820" spans="68:68" customFormat="1">
      <c r="BP867820" s="90"/>
    </row>
    <row r="867821" spans="68:68" customFormat="1">
      <c r="BP867821" s="90"/>
    </row>
    <row r="867822" spans="68:68" customFormat="1">
      <c r="BP867822" s="90"/>
    </row>
    <row r="867823" spans="68:68" customFormat="1">
      <c r="BP867823" s="90"/>
    </row>
    <row r="867824" spans="68:68" customFormat="1">
      <c r="BP867824" s="90"/>
    </row>
    <row r="867825" spans="68:68" customFormat="1">
      <c r="BP867825" s="90"/>
    </row>
    <row r="867826" spans="68:68" customFormat="1">
      <c r="BP867826" s="90"/>
    </row>
    <row r="867827" spans="68:68" customFormat="1">
      <c r="BP867827" s="90"/>
    </row>
    <row r="867828" spans="68:68" customFormat="1">
      <c r="BP867828" s="90"/>
    </row>
    <row r="867829" spans="68:68" customFormat="1">
      <c r="BP867829" s="90"/>
    </row>
    <row r="867830" spans="68:68" customFormat="1">
      <c r="BP867830" s="90"/>
    </row>
    <row r="867831" spans="68:68" customFormat="1">
      <c r="BP867831" s="90"/>
    </row>
    <row r="867832" spans="68:68" customFormat="1">
      <c r="BP867832" s="90"/>
    </row>
    <row r="867833" spans="68:68" customFormat="1">
      <c r="BP867833" s="90"/>
    </row>
    <row r="867834" spans="68:68" customFormat="1">
      <c r="BP867834" s="90"/>
    </row>
    <row r="867835" spans="68:68" customFormat="1">
      <c r="BP867835" s="90"/>
    </row>
    <row r="867836" spans="68:68" customFormat="1">
      <c r="BP867836" s="90"/>
    </row>
    <row r="867837" spans="68:68" customFormat="1">
      <c r="BP867837" s="90"/>
    </row>
    <row r="867838" spans="68:68" customFormat="1">
      <c r="BP867838" s="90"/>
    </row>
    <row r="867839" spans="68:68" customFormat="1">
      <c r="BP867839" s="90"/>
    </row>
    <row r="867840" spans="68:68" customFormat="1">
      <c r="BP867840" s="90"/>
    </row>
    <row r="867841" spans="68:68" customFormat="1">
      <c r="BP867841" s="90"/>
    </row>
    <row r="867842" spans="68:68" customFormat="1">
      <c r="BP867842" s="90"/>
    </row>
    <row r="867843" spans="68:68" customFormat="1">
      <c r="BP867843" s="90"/>
    </row>
    <row r="867844" spans="68:68" customFormat="1">
      <c r="BP867844" s="90"/>
    </row>
    <row r="867845" spans="68:68" customFormat="1">
      <c r="BP867845" s="90"/>
    </row>
    <row r="867846" spans="68:68" customFormat="1">
      <c r="BP867846" s="90"/>
    </row>
    <row r="867847" spans="68:68" customFormat="1">
      <c r="BP867847" s="90"/>
    </row>
    <row r="867848" spans="68:68" customFormat="1">
      <c r="BP867848" s="90"/>
    </row>
    <row r="867849" spans="68:68" customFormat="1">
      <c r="BP867849" s="90"/>
    </row>
    <row r="867850" spans="68:68" customFormat="1">
      <c r="BP867850" s="90"/>
    </row>
    <row r="867851" spans="68:68" customFormat="1">
      <c r="BP867851" s="90"/>
    </row>
    <row r="867852" spans="68:68" customFormat="1">
      <c r="BP867852" s="90"/>
    </row>
    <row r="867853" spans="68:68" customFormat="1">
      <c r="BP867853" s="90"/>
    </row>
    <row r="867854" spans="68:68" customFormat="1">
      <c r="BP867854" s="90"/>
    </row>
    <row r="867855" spans="68:68" customFormat="1">
      <c r="BP867855" s="90"/>
    </row>
    <row r="867856" spans="68:68" customFormat="1">
      <c r="BP867856" s="90"/>
    </row>
    <row r="867857" spans="68:68" customFormat="1">
      <c r="BP867857" s="90"/>
    </row>
    <row r="867858" spans="68:68" customFormat="1">
      <c r="BP867858" s="90"/>
    </row>
    <row r="867859" spans="68:68" customFormat="1">
      <c r="BP867859" s="90"/>
    </row>
    <row r="867860" spans="68:68" customFormat="1">
      <c r="BP867860" s="90"/>
    </row>
    <row r="867861" spans="68:68" customFormat="1">
      <c r="BP867861" s="90"/>
    </row>
    <row r="867862" spans="68:68" customFormat="1">
      <c r="BP867862" s="90"/>
    </row>
    <row r="867863" spans="68:68" customFormat="1">
      <c r="BP867863" s="90"/>
    </row>
    <row r="867864" spans="68:68" customFormat="1">
      <c r="BP867864" s="90"/>
    </row>
    <row r="867865" spans="68:68" customFormat="1">
      <c r="BP867865" s="90"/>
    </row>
    <row r="867866" spans="68:68" customFormat="1">
      <c r="BP867866" s="90"/>
    </row>
    <row r="867867" spans="68:68" customFormat="1">
      <c r="BP867867" s="90"/>
    </row>
    <row r="867868" spans="68:68" customFormat="1">
      <c r="BP867868" s="90"/>
    </row>
    <row r="867869" spans="68:68" customFormat="1">
      <c r="BP867869" s="90"/>
    </row>
    <row r="867870" spans="68:68" customFormat="1">
      <c r="BP867870" s="90"/>
    </row>
    <row r="867871" spans="68:68" customFormat="1">
      <c r="BP867871" s="90"/>
    </row>
    <row r="867872" spans="68:68" customFormat="1">
      <c r="BP867872" s="90"/>
    </row>
    <row r="867873" spans="68:68" customFormat="1">
      <c r="BP867873" s="90"/>
    </row>
    <row r="867874" spans="68:68" customFormat="1">
      <c r="BP867874" s="90"/>
    </row>
    <row r="867875" spans="68:68" customFormat="1">
      <c r="BP867875" s="90"/>
    </row>
    <row r="867876" spans="68:68" customFormat="1">
      <c r="BP867876" s="90"/>
    </row>
    <row r="867877" spans="68:68" customFormat="1">
      <c r="BP867877" s="90"/>
    </row>
    <row r="867878" spans="68:68" customFormat="1">
      <c r="BP867878" s="90"/>
    </row>
    <row r="867879" spans="68:68" customFormat="1">
      <c r="BP867879" s="90"/>
    </row>
    <row r="867880" spans="68:68" customFormat="1">
      <c r="BP867880" s="90"/>
    </row>
    <row r="867881" spans="68:68" customFormat="1">
      <c r="BP867881" s="90"/>
    </row>
    <row r="867882" spans="68:68" customFormat="1">
      <c r="BP867882" s="90"/>
    </row>
    <row r="867883" spans="68:68" customFormat="1">
      <c r="BP867883" s="90"/>
    </row>
    <row r="867884" spans="68:68" customFormat="1">
      <c r="BP867884" s="90"/>
    </row>
    <row r="867885" spans="68:68" customFormat="1">
      <c r="BP867885" s="90"/>
    </row>
    <row r="867886" spans="68:68" customFormat="1">
      <c r="BP867886" s="90"/>
    </row>
    <row r="867887" spans="68:68" customFormat="1">
      <c r="BP867887" s="90"/>
    </row>
    <row r="867888" spans="68:68" customFormat="1">
      <c r="BP867888" s="90"/>
    </row>
    <row r="867889" spans="68:68" customFormat="1">
      <c r="BP867889" s="90"/>
    </row>
    <row r="867890" spans="68:68" customFormat="1">
      <c r="BP867890" s="90"/>
    </row>
    <row r="867891" spans="68:68" customFormat="1">
      <c r="BP867891" s="90"/>
    </row>
    <row r="867892" spans="68:68" customFormat="1">
      <c r="BP867892" s="90"/>
    </row>
    <row r="867893" spans="68:68" customFormat="1">
      <c r="BP867893" s="90"/>
    </row>
    <row r="867894" spans="68:68" customFormat="1">
      <c r="BP867894" s="90"/>
    </row>
    <row r="867895" spans="68:68" customFormat="1">
      <c r="BP867895" s="90"/>
    </row>
    <row r="867896" spans="68:68" customFormat="1">
      <c r="BP867896" s="90"/>
    </row>
    <row r="867897" spans="68:68" customFormat="1">
      <c r="BP867897" s="90"/>
    </row>
    <row r="867898" spans="68:68" customFormat="1">
      <c r="BP867898" s="90"/>
    </row>
    <row r="867899" spans="68:68" customFormat="1">
      <c r="BP867899" s="90"/>
    </row>
    <row r="867900" spans="68:68" customFormat="1">
      <c r="BP867900" s="90"/>
    </row>
    <row r="867901" spans="68:68" customFormat="1">
      <c r="BP867901" s="90"/>
    </row>
    <row r="867902" spans="68:68" customFormat="1">
      <c r="BP867902" s="90"/>
    </row>
    <row r="867903" spans="68:68" customFormat="1">
      <c r="BP867903" s="90"/>
    </row>
    <row r="867904" spans="68:68" customFormat="1">
      <c r="BP867904" s="90"/>
    </row>
    <row r="867905" spans="68:68" customFormat="1">
      <c r="BP867905" s="90"/>
    </row>
    <row r="867906" spans="68:68" customFormat="1">
      <c r="BP867906" s="90"/>
    </row>
    <row r="867907" spans="68:68" customFormat="1">
      <c r="BP867907" s="90"/>
    </row>
    <row r="867908" spans="68:68" customFormat="1">
      <c r="BP867908" s="90"/>
    </row>
    <row r="867909" spans="68:68" customFormat="1">
      <c r="BP867909" s="90"/>
    </row>
    <row r="867910" spans="68:68" customFormat="1">
      <c r="BP867910" s="90"/>
    </row>
    <row r="867911" spans="68:68" customFormat="1">
      <c r="BP867911" s="90"/>
    </row>
    <row r="867912" spans="68:68" customFormat="1">
      <c r="BP867912" s="90"/>
    </row>
    <row r="867913" spans="68:68" customFormat="1">
      <c r="BP867913" s="90"/>
    </row>
    <row r="867914" spans="68:68" customFormat="1">
      <c r="BP867914" s="90"/>
    </row>
    <row r="867915" spans="68:68" customFormat="1">
      <c r="BP867915" s="90"/>
    </row>
    <row r="867916" spans="68:68" customFormat="1">
      <c r="BP867916" s="90"/>
    </row>
    <row r="867917" spans="68:68" customFormat="1">
      <c r="BP867917" s="90"/>
    </row>
    <row r="867918" spans="68:68" customFormat="1">
      <c r="BP867918" s="90"/>
    </row>
    <row r="867919" spans="68:68" customFormat="1">
      <c r="BP867919" s="90"/>
    </row>
    <row r="867920" spans="68:68" customFormat="1">
      <c r="BP867920" s="90"/>
    </row>
    <row r="867921" spans="68:68" customFormat="1">
      <c r="BP867921" s="90"/>
    </row>
    <row r="867922" spans="68:68" customFormat="1">
      <c r="BP867922" s="90"/>
    </row>
    <row r="867923" spans="68:68" customFormat="1">
      <c r="BP867923" s="90"/>
    </row>
    <row r="867924" spans="68:68" customFormat="1">
      <c r="BP867924" s="90"/>
    </row>
    <row r="867925" spans="68:68" customFormat="1">
      <c r="BP867925" s="90"/>
    </row>
    <row r="867926" spans="68:68" customFormat="1">
      <c r="BP867926" s="90"/>
    </row>
    <row r="867927" spans="68:68" customFormat="1">
      <c r="BP867927" s="90"/>
    </row>
    <row r="867928" spans="68:68" customFormat="1">
      <c r="BP867928" s="90"/>
    </row>
    <row r="867929" spans="68:68" customFormat="1">
      <c r="BP867929" s="90"/>
    </row>
    <row r="867930" spans="68:68" customFormat="1">
      <c r="BP867930" s="90"/>
    </row>
    <row r="867931" spans="68:68" customFormat="1">
      <c r="BP867931" s="90"/>
    </row>
    <row r="867932" spans="68:68" customFormat="1">
      <c r="BP867932" s="90"/>
    </row>
    <row r="867933" spans="68:68" customFormat="1">
      <c r="BP867933" s="90"/>
    </row>
    <row r="867934" spans="68:68" customFormat="1">
      <c r="BP867934" s="90"/>
    </row>
    <row r="867935" spans="68:68" customFormat="1">
      <c r="BP867935" s="90"/>
    </row>
    <row r="867936" spans="68:68" customFormat="1">
      <c r="BP867936" s="90"/>
    </row>
    <row r="867937" spans="68:68" customFormat="1">
      <c r="BP867937" s="90"/>
    </row>
    <row r="867938" spans="68:68" customFormat="1">
      <c r="BP867938" s="90"/>
    </row>
    <row r="867939" spans="68:68" customFormat="1">
      <c r="BP867939" s="90"/>
    </row>
    <row r="867940" spans="68:68" customFormat="1">
      <c r="BP867940" s="90"/>
    </row>
    <row r="867941" spans="68:68" customFormat="1">
      <c r="BP867941" s="90"/>
    </row>
    <row r="867942" spans="68:68" customFormat="1">
      <c r="BP867942" s="90"/>
    </row>
    <row r="867943" spans="68:68" customFormat="1">
      <c r="BP867943" s="90"/>
    </row>
    <row r="867944" spans="68:68" customFormat="1">
      <c r="BP867944" s="90"/>
    </row>
    <row r="867945" spans="68:68" customFormat="1">
      <c r="BP867945" s="90"/>
    </row>
    <row r="867946" spans="68:68" customFormat="1">
      <c r="BP867946" s="90"/>
    </row>
    <row r="867947" spans="68:68" customFormat="1">
      <c r="BP867947" s="90"/>
    </row>
    <row r="867948" spans="68:68" customFormat="1">
      <c r="BP867948" s="90"/>
    </row>
    <row r="867949" spans="68:68" customFormat="1">
      <c r="BP867949" s="90"/>
    </row>
    <row r="867950" spans="68:68" customFormat="1">
      <c r="BP867950" s="90"/>
    </row>
    <row r="867951" spans="68:68" customFormat="1">
      <c r="BP867951" s="90"/>
    </row>
    <row r="867952" spans="68:68" customFormat="1">
      <c r="BP867952" s="90"/>
    </row>
    <row r="867953" spans="68:68" customFormat="1">
      <c r="BP867953" s="90"/>
    </row>
    <row r="867954" spans="68:68" customFormat="1">
      <c r="BP867954" s="90"/>
    </row>
    <row r="867955" spans="68:68" customFormat="1">
      <c r="BP867955" s="90"/>
    </row>
    <row r="867956" spans="68:68" customFormat="1">
      <c r="BP867956" s="90"/>
    </row>
    <row r="867957" spans="68:68" customFormat="1">
      <c r="BP867957" s="90"/>
    </row>
    <row r="867958" spans="68:68" customFormat="1">
      <c r="BP867958" s="90"/>
    </row>
    <row r="867959" spans="68:68" customFormat="1">
      <c r="BP867959" s="90"/>
    </row>
    <row r="867960" spans="68:68" customFormat="1">
      <c r="BP867960" s="90"/>
    </row>
    <row r="867961" spans="68:68" customFormat="1">
      <c r="BP867961" s="90"/>
    </row>
    <row r="867962" spans="68:68" customFormat="1">
      <c r="BP867962" s="90"/>
    </row>
    <row r="867963" spans="68:68" customFormat="1">
      <c r="BP867963" s="90"/>
    </row>
    <row r="867964" spans="68:68" customFormat="1">
      <c r="BP867964" s="90"/>
    </row>
    <row r="867965" spans="68:68" customFormat="1">
      <c r="BP867965" s="90"/>
    </row>
    <row r="867966" spans="68:68" customFormat="1">
      <c r="BP867966" s="90"/>
    </row>
    <row r="867967" spans="68:68" customFormat="1">
      <c r="BP867967" s="90"/>
    </row>
    <row r="867968" spans="68:68" customFormat="1">
      <c r="BP867968" s="90"/>
    </row>
    <row r="867969" spans="68:68" customFormat="1">
      <c r="BP867969" s="90"/>
    </row>
    <row r="867970" spans="68:68" customFormat="1">
      <c r="BP867970" s="90"/>
    </row>
    <row r="867971" spans="68:68" customFormat="1">
      <c r="BP867971" s="90"/>
    </row>
    <row r="867972" spans="68:68" customFormat="1">
      <c r="BP867972" s="90"/>
    </row>
    <row r="867973" spans="68:68" customFormat="1">
      <c r="BP867973" s="90"/>
    </row>
    <row r="867974" spans="68:68" customFormat="1">
      <c r="BP867974" s="90"/>
    </row>
    <row r="867975" spans="68:68" customFormat="1">
      <c r="BP867975" s="90"/>
    </row>
    <row r="867976" spans="68:68" customFormat="1">
      <c r="BP867976" s="90"/>
    </row>
    <row r="867977" spans="68:68" customFormat="1">
      <c r="BP867977" s="90"/>
    </row>
    <row r="867978" spans="68:68" customFormat="1">
      <c r="BP867978" s="90"/>
    </row>
    <row r="867979" spans="68:68" customFormat="1">
      <c r="BP867979" s="90"/>
    </row>
    <row r="867980" spans="68:68" customFormat="1">
      <c r="BP867980" s="90"/>
    </row>
    <row r="867981" spans="68:68" customFormat="1">
      <c r="BP867981" s="90"/>
    </row>
    <row r="867982" spans="68:68" customFormat="1">
      <c r="BP867982" s="90"/>
    </row>
    <row r="867983" spans="68:68" customFormat="1">
      <c r="BP867983" s="90"/>
    </row>
    <row r="867984" spans="68:68" customFormat="1">
      <c r="BP867984" s="90"/>
    </row>
    <row r="867985" spans="68:68" customFormat="1">
      <c r="BP867985" s="90"/>
    </row>
    <row r="867986" spans="68:68" customFormat="1">
      <c r="BP867986" s="90"/>
    </row>
    <row r="867987" spans="68:68" customFormat="1">
      <c r="BP867987" s="90"/>
    </row>
    <row r="867988" spans="68:68" customFormat="1">
      <c r="BP867988" s="90"/>
    </row>
    <row r="867989" spans="68:68" customFormat="1">
      <c r="BP867989" s="90"/>
    </row>
    <row r="867990" spans="68:68" customFormat="1">
      <c r="BP867990" s="90"/>
    </row>
    <row r="867991" spans="68:68" customFormat="1">
      <c r="BP867991" s="90"/>
    </row>
    <row r="867992" spans="68:68" customFormat="1">
      <c r="BP867992" s="90"/>
    </row>
    <row r="867993" spans="68:68" customFormat="1">
      <c r="BP867993" s="90"/>
    </row>
    <row r="867994" spans="68:68" customFormat="1">
      <c r="BP867994" s="90"/>
    </row>
    <row r="867995" spans="68:68" customFormat="1">
      <c r="BP867995" s="90"/>
    </row>
    <row r="867996" spans="68:68" customFormat="1">
      <c r="BP867996" s="90"/>
    </row>
    <row r="867997" spans="68:68" customFormat="1">
      <c r="BP867997" s="90"/>
    </row>
    <row r="867998" spans="68:68" customFormat="1">
      <c r="BP867998" s="90"/>
    </row>
    <row r="867999" spans="68:68" customFormat="1">
      <c r="BP867999" s="90"/>
    </row>
    <row r="868000" spans="68:68" customFormat="1">
      <c r="BP868000" s="90"/>
    </row>
    <row r="868001" spans="68:68" customFormat="1">
      <c r="BP868001" s="90"/>
    </row>
    <row r="868002" spans="68:68" customFormat="1">
      <c r="BP868002" s="90"/>
    </row>
    <row r="868003" spans="68:68" customFormat="1">
      <c r="BP868003" s="90"/>
    </row>
    <row r="868004" spans="68:68" customFormat="1">
      <c r="BP868004" s="90"/>
    </row>
    <row r="868005" spans="68:68" customFormat="1">
      <c r="BP868005" s="90"/>
    </row>
    <row r="868006" spans="68:68" customFormat="1">
      <c r="BP868006" s="90"/>
    </row>
    <row r="868007" spans="68:68" customFormat="1">
      <c r="BP868007" s="90"/>
    </row>
    <row r="868008" spans="68:68" customFormat="1">
      <c r="BP868008" s="90"/>
    </row>
    <row r="868009" spans="68:68" customFormat="1">
      <c r="BP868009" s="90"/>
    </row>
    <row r="868010" spans="68:68" customFormat="1">
      <c r="BP868010" s="90"/>
    </row>
    <row r="868011" spans="68:68" customFormat="1">
      <c r="BP868011" s="90"/>
    </row>
    <row r="868012" spans="68:68" customFormat="1">
      <c r="BP868012" s="90"/>
    </row>
    <row r="868013" spans="68:68" customFormat="1">
      <c r="BP868013" s="90"/>
    </row>
    <row r="868014" spans="68:68" customFormat="1">
      <c r="BP868014" s="90"/>
    </row>
    <row r="868015" spans="68:68" customFormat="1">
      <c r="BP868015" s="90"/>
    </row>
    <row r="868016" spans="68:68" customFormat="1">
      <c r="BP868016" s="90"/>
    </row>
    <row r="868017" spans="68:68" customFormat="1">
      <c r="BP868017" s="90"/>
    </row>
    <row r="868018" spans="68:68" customFormat="1">
      <c r="BP868018" s="90"/>
    </row>
    <row r="868019" spans="68:68" customFormat="1">
      <c r="BP868019" s="90"/>
    </row>
    <row r="868020" spans="68:68" customFormat="1">
      <c r="BP868020" s="90"/>
    </row>
    <row r="868021" spans="68:68" customFormat="1">
      <c r="BP868021" s="90"/>
    </row>
    <row r="868022" spans="68:68" customFormat="1">
      <c r="BP868022" s="90"/>
    </row>
    <row r="868023" spans="68:68" customFormat="1">
      <c r="BP868023" s="90"/>
    </row>
    <row r="868024" spans="68:68" customFormat="1">
      <c r="BP868024" s="90"/>
    </row>
    <row r="868025" spans="68:68" customFormat="1">
      <c r="BP868025" s="90"/>
    </row>
    <row r="868026" spans="68:68" customFormat="1">
      <c r="BP868026" s="90"/>
    </row>
    <row r="868027" spans="68:68" customFormat="1">
      <c r="BP868027" s="90"/>
    </row>
    <row r="868028" spans="68:68" customFormat="1">
      <c r="BP868028" s="90"/>
    </row>
    <row r="868029" spans="68:68" customFormat="1">
      <c r="BP868029" s="90"/>
    </row>
    <row r="868030" spans="68:68" customFormat="1">
      <c r="BP868030" s="90"/>
    </row>
    <row r="868031" spans="68:68" customFormat="1">
      <c r="BP868031" s="90"/>
    </row>
    <row r="868032" spans="68:68" customFormat="1">
      <c r="BP868032" s="90"/>
    </row>
    <row r="868033" spans="68:68" customFormat="1">
      <c r="BP868033" s="90"/>
    </row>
    <row r="868034" spans="68:68" customFormat="1">
      <c r="BP868034" s="90"/>
    </row>
    <row r="868035" spans="68:68" customFormat="1">
      <c r="BP868035" s="90"/>
    </row>
    <row r="868036" spans="68:68" customFormat="1">
      <c r="BP868036" s="90"/>
    </row>
    <row r="868037" spans="68:68" customFormat="1">
      <c r="BP868037" s="90"/>
    </row>
    <row r="868038" spans="68:68" customFormat="1">
      <c r="BP868038" s="90"/>
    </row>
    <row r="868039" spans="68:68" customFormat="1">
      <c r="BP868039" s="90"/>
    </row>
    <row r="868040" spans="68:68" customFormat="1">
      <c r="BP868040" s="90"/>
    </row>
    <row r="868041" spans="68:68" customFormat="1">
      <c r="BP868041" s="90"/>
    </row>
    <row r="868042" spans="68:68" customFormat="1">
      <c r="BP868042" s="90"/>
    </row>
    <row r="868043" spans="68:68" customFormat="1">
      <c r="BP868043" s="90"/>
    </row>
    <row r="868044" spans="68:68" customFormat="1">
      <c r="BP868044" s="90"/>
    </row>
    <row r="868045" spans="68:68" customFormat="1">
      <c r="BP868045" s="90"/>
    </row>
    <row r="868046" spans="68:68" customFormat="1">
      <c r="BP868046" s="90"/>
    </row>
    <row r="868047" spans="68:68" customFormat="1">
      <c r="BP868047" s="90"/>
    </row>
    <row r="868048" spans="68:68" customFormat="1">
      <c r="BP868048" s="90"/>
    </row>
    <row r="868049" spans="68:68" customFormat="1">
      <c r="BP868049" s="90"/>
    </row>
    <row r="868050" spans="68:68" customFormat="1">
      <c r="BP868050" s="90"/>
    </row>
    <row r="868051" spans="68:68" customFormat="1">
      <c r="BP868051" s="90"/>
    </row>
    <row r="868052" spans="68:68" customFormat="1">
      <c r="BP868052" s="90"/>
    </row>
    <row r="868053" spans="68:68" customFormat="1">
      <c r="BP868053" s="90"/>
    </row>
    <row r="868054" spans="68:68" customFormat="1">
      <c r="BP868054" s="90"/>
    </row>
    <row r="868055" spans="68:68" customFormat="1">
      <c r="BP868055" s="90"/>
    </row>
    <row r="868056" spans="68:68" customFormat="1">
      <c r="BP868056" s="90"/>
    </row>
    <row r="868057" spans="68:68" customFormat="1">
      <c r="BP868057" s="90"/>
    </row>
    <row r="868058" spans="68:68" customFormat="1">
      <c r="BP868058" s="90"/>
    </row>
    <row r="868059" spans="68:68" customFormat="1">
      <c r="BP868059" s="90"/>
    </row>
    <row r="868060" spans="68:68" customFormat="1">
      <c r="BP868060" s="90"/>
    </row>
    <row r="868061" spans="68:68" customFormat="1">
      <c r="BP868061" s="90"/>
    </row>
    <row r="868062" spans="68:68" customFormat="1">
      <c r="BP868062" s="90"/>
    </row>
    <row r="868063" spans="68:68" customFormat="1">
      <c r="BP868063" s="90"/>
    </row>
    <row r="868064" spans="68:68" customFormat="1">
      <c r="BP868064" s="90"/>
    </row>
    <row r="868065" spans="68:68" customFormat="1">
      <c r="BP868065" s="90"/>
    </row>
    <row r="868066" spans="68:68" customFormat="1">
      <c r="BP868066" s="90"/>
    </row>
    <row r="868067" spans="68:68" customFormat="1">
      <c r="BP868067" s="90"/>
    </row>
    <row r="868068" spans="68:68" customFormat="1">
      <c r="BP868068" s="90"/>
    </row>
    <row r="868069" spans="68:68" customFormat="1">
      <c r="BP868069" s="90"/>
    </row>
    <row r="868070" spans="68:68" customFormat="1">
      <c r="BP868070" s="90"/>
    </row>
    <row r="868071" spans="68:68" customFormat="1">
      <c r="BP868071" s="90"/>
    </row>
    <row r="868072" spans="68:68" customFormat="1">
      <c r="BP868072" s="90"/>
    </row>
    <row r="868073" spans="68:68" customFormat="1">
      <c r="BP868073" s="90"/>
    </row>
    <row r="868074" spans="68:68" customFormat="1">
      <c r="BP868074" s="90"/>
    </row>
    <row r="868075" spans="68:68" customFormat="1">
      <c r="BP868075" s="90"/>
    </row>
    <row r="868076" spans="68:68" customFormat="1">
      <c r="BP868076" s="90"/>
    </row>
    <row r="868077" spans="68:68" customFormat="1">
      <c r="BP868077" s="90"/>
    </row>
    <row r="868078" spans="68:68" customFormat="1">
      <c r="BP868078" s="90"/>
    </row>
    <row r="868079" spans="68:68" customFormat="1">
      <c r="BP868079" s="90"/>
    </row>
    <row r="868080" spans="68:68" customFormat="1">
      <c r="BP868080" s="90"/>
    </row>
    <row r="868081" spans="68:68" customFormat="1">
      <c r="BP868081" s="90"/>
    </row>
    <row r="868082" spans="68:68" customFormat="1">
      <c r="BP868082" s="90"/>
    </row>
    <row r="868083" spans="68:68" customFormat="1">
      <c r="BP868083" s="90"/>
    </row>
    <row r="868084" spans="68:68" customFormat="1">
      <c r="BP868084" s="90"/>
    </row>
    <row r="868085" spans="68:68" customFormat="1">
      <c r="BP868085" s="90"/>
    </row>
    <row r="868086" spans="68:68" customFormat="1">
      <c r="BP868086" s="90"/>
    </row>
    <row r="868087" spans="68:68" customFormat="1">
      <c r="BP868087" s="90"/>
    </row>
    <row r="868088" spans="68:68" customFormat="1">
      <c r="BP868088" s="90"/>
    </row>
    <row r="868089" spans="68:68" customFormat="1">
      <c r="BP868089" s="90"/>
    </row>
    <row r="868090" spans="68:68" customFormat="1">
      <c r="BP868090" s="90"/>
    </row>
    <row r="868091" spans="68:68" customFormat="1">
      <c r="BP868091" s="90"/>
    </row>
    <row r="868092" spans="68:68" customFormat="1">
      <c r="BP868092" s="90"/>
    </row>
    <row r="868093" spans="68:68" customFormat="1">
      <c r="BP868093" s="90"/>
    </row>
    <row r="868094" spans="68:68" customFormat="1">
      <c r="BP868094" s="90"/>
    </row>
    <row r="868095" spans="68:68" customFormat="1">
      <c r="BP868095" s="90"/>
    </row>
    <row r="868096" spans="68:68" customFormat="1">
      <c r="BP868096" s="90"/>
    </row>
    <row r="868097" spans="68:68" customFormat="1">
      <c r="BP868097" s="90"/>
    </row>
    <row r="868098" spans="68:68" customFormat="1">
      <c r="BP868098" s="90"/>
    </row>
    <row r="868099" spans="68:68" customFormat="1">
      <c r="BP868099" s="90"/>
    </row>
    <row r="868100" spans="68:68" customFormat="1">
      <c r="BP868100" s="90"/>
    </row>
    <row r="868101" spans="68:68" customFormat="1">
      <c r="BP868101" s="90"/>
    </row>
    <row r="868102" spans="68:68" customFormat="1">
      <c r="BP868102" s="90"/>
    </row>
    <row r="868103" spans="68:68" customFormat="1">
      <c r="BP868103" s="90"/>
    </row>
    <row r="868104" spans="68:68" customFormat="1">
      <c r="BP868104" s="90"/>
    </row>
    <row r="868105" spans="68:68" customFormat="1">
      <c r="BP868105" s="90"/>
    </row>
    <row r="868106" spans="68:68" customFormat="1">
      <c r="BP868106" s="90"/>
    </row>
    <row r="868107" spans="68:68" customFormat="1">
      <c r="BP868107" s="90"/>
    </row>
    <row r="868108" spans="68:68" customFormat="1">
      <c r="BP868108" s="90"/>
    </row>
    <row r="868109" spans="68:68" customFormat="1">
      <c r="BP868109" s="90"/>
    </row>
    <row r="868110" spans="68:68" customFormat="1">
      <c r="BP868110" s="90"/>
    </row>
    <row r="868111" spans="68:68" customFormat="1">
      <c r="BP868111" s="90"/>
    </row>
    <row r="868112" spans="68:68" customFormat="1">
      <c r="BP868112" s="90"/>
    </row>
    <row r="868113" spans="68:68" customFormat="1">
      <c r="BP868113" s="90"/>
    </row>
    <row r="868114" spans="68:68" customFormat="1">
      <c r="BP868114" s="90"/>
    </row>
    <row r="868115" spans="68:68" customFormat="1">
      <c r="BP868115" s="90"/>
    </row>
    <row r="868116" spans="68:68" customFormat="1">
      <c r="BP868116" s="90"/>
    </row>
    <row r="868117" spans="68:68" customFormat="1">
      <c r="BP868117" s="90"/>
    </row>
    <row r="868118" spans="68:68" customFormat="1">
      <c r="BP868118" s="90"/>
    </row>
    <row r="868119" spans="68:68" customFormat="1">
      <c r="BP868119" s="90"/>
    </row>
    <row r="868120" spans="68:68" customFormat="1">
      <c r="BP868120" s="90"/>
    </row>
    <row r="868121" spans="68:68" customFormat="1">
      <c r="BP868121" s="90"/>
    </row>
    <row r="868122" spans="68:68" customFormat="1">
      <c r="BP868122" s="90"/>
    </row>
    <row r="868123" spans="68:68" customFormat="1">
      <c r="BP868123" s="90"/>
    </row>
    <row r="868124" spans="68:68" customFormat="1">
      <c r="BP868124" s="90"/>
    </row>
    <row r="868125" spans="68:68" customFormat="1">
      <c r="BP868125" s="90"/>
    </row>
    <row r="868126" spans="68:68" customFormat="1">
      <c r="BP868126" s="90"/>
    </row>
    <row r="868127" spans="68:68" customFormat="1">
      <c r="BP868127" s="90"/>
    </row>
    <row r="868128" spans="68:68" customFormat="1">
      <c r="BP868128" s="90"/>
    </row>
    <row r="868129" spans="68:68" customFormat="1">
      <c r="BP868129" s="90"/>
    </row>
    <row r="868130" spans="68:68" customFormat="1">
      <c r="BP868130" s="90"/>
    </row>
    <row r="868131" spans="68:68" customFormat="1">
      <c r="BP868131" s="90"/>
    </row>
    <row r="868132" spans="68:68" customFormat="1">
      <c r="BP868132" s="90"/>
    </row>
    <row r="868133" spans="68:68" customFormat="1">
      <c r="BP868133" s="90"/>
    </row>
    <row r="868134" spans="68:68" customFormat="1">
      <c r="BP868134" s="90"/>
    </row>
    <row r="868135" spans="68:68" customFormat="1">
      <c r="BP868135" s="90"/>
    </row>
    <row r="868136" spans="68:68" customFormat="1">
      <c r="BP868136" s="90"/>
    </row>
    <row r="868137" spans="68:68" customFormat="1">
      <c r="BP868137" s="90"/>
    </row>
    <row r="868138" spans="68:68" customFormat="1">
      <c r="BP868138" s="90"/>
    </row>
    <row r="868139" spans="68:68" customFormat="1">
      <c r="BP868139" s="90"/>
    </row>
    <row r="868140" spans="68:68" customFormat="1">
      <c r="BP868140" s="90"/>
    </row>
    <row r="868141" spans="68:68" customFormat="1">
      <c r="BP868141" s="90"/>
    </row>
    <row r="868142" spans="68:68" customFormat="1">
      <c r="BP868142" s="90"/>
    </row>
    <row r="868143" spans="68:68" customFormat="1">
      <c r="BP868143" s="90"/>
    </row>
    <row r="868144" spans="68:68" customFormat="1">
      <c r="BP868144" s="90"/>
    </row>
    <row r="868145" spans="68:68" customFormat="1">
      <c r="BP868145" s="90"/>
    </row>
    <row r="868146" spans="68:68" customFormat="1">
      <c r="BP868146" s="90"/>
    </row>
    <row r="868147" spans="68:68" customFormat="1">
      <c r="BP868147" s="90"/>
    </row>
    <row r="868148" spans="68:68" customFormat="1">
      <c r="BP868148" s="90"/>
    </row>
    <row r="868149" spans="68:68" customFormat="1">
      <c r="BP868149" s="90"/>
    </row>
    <row r="868150" spans="68:68" customFormat="1">
      <c r="BP868150" s="90"/>
    </row>
    <row r="868151" spans="68:68" customFormat="1">
      <c r="BP868151" s="90"/>
    </row>
    <row r="868152" spans="68:68" customFormat="1">
      <c r="BP868152" s="90"/>
    </row>
    <row r="868153" spans="68:68" customFormat="1">
      <c r="BP868153" s="90"/>
    </row>
    <row r="868154" spans="68:68" customFormat="1">
      <c r="BP868154" s="90"/>
    </row>
    <row r="868155" spans="68:68" customFormat="1">
      <c r="BP868155" s="90"/>
    </row>
    <row r="868156" spans="68:68" customFormat="1">
      <c r="BP868156" s="90"/>
    </row>
    <row r="868157" spans="68:68" customFormat="1">
      <c r="BP868157" s="90"/>
    </row>
    <row r="868158" spans="68:68" customFormat="1">
      <c r="BP868158" s="90"/>
    </row>
    <row r="868159" spans="68:68" customFormat="1">
      <c r="BP868159" s="90"/>
    </row>
    <row r="868160" spans="68:68" customFormat="1">
      <c r="BP868160" s="90"/>
    </row>
    <row r="868161" spans="68:68" customFormat="1">
      <c r="BP868161" s="90"/>
    </row>
    <row r="868162" spans="68:68" customFormat="1">
      <c r="BP868162" s="90"/>
    </row>
    <row r="868163" spans="68:68" customFormat="1">
      <c r="BP868163" s="90"/>
    </row>
    <row r="868164" spans="68:68" customFormat="1">
      <c r="BP868164" s="90"/>
    </row>
    <row r="868165" spans="68:68" customFormat="1">
      <c r="BP868165" s="90"/>
    </row>
    <row r="868166" spans="68:68" customFormat="1">
      <c r="BP868166" s="90"/>
    </row>
    <row r="868167" spans="68:68" customFormat="1">
      <c r="BP868167" s="90"/>
    </row>
    <row r="868168" spans="68:68" customFormat="1">
      <c r="BP868168" s="90"/>
    </row>
    <row r="868169" spans="68:68" customFormat="1">
      <c r="BP868169" s="90"/>
    </row>
    <row r="868170" spans="68:68" customFormat="1">
      <c r="BP868170" s="90"/>
    </row>
    <row r="868171" spans="68:68" customFormat="1">
      <c r="BP868171" s="90"/>
    </row>
    <row r="868172" spans="68:68" customFormat="1">
      <c r="BP868172" s="90"/>
    </row>
    <row r="868173" spans="68:68" customFormat="1">
      <c r="BP868173" s="90"/>
    </row>
    <row r="868174" spans="68:68" customFormat="1">
      <c r="BP868174" s="90"/>
    </row>
    <row r="868175" spans="68:68" customFormat="1">
      <c r="BP868175" s="90"/>
    </row>
    <row r="868176" spans="68:68" customFormat="1">
      <c r="BP868176" s="90"/>
    </row>
    <row r="868177" spans="68:68" customFormat="1">
      <c r="BP868177" s="90"/>
    </row>
    <row r="868178" spans="68:68" customFormat="1">
      <c r="BP868178" s="90"/>
    </row>
    <row r="868179" spans="68:68" customFormat="1">
      <c r="BP868179" s="90"/>
    </row>
    <row r="868180" spans="68:68" customFormat="1">
      <c r="BP868180" s="90"/>
    </row>
    <row r="868181" spans="68:68" customFormat="1">
      <c r="BP868181" s="90"/>
    </row>
    <row r="868182" spans="68:68" customFormat="1">
      <c r="BP868182" s="90"/>
    </row>
    <row r="868183" spans="68:68" customFormat="1">
      <c r="BP868183" s="90"/>
    </row>
    <row r="868184" spans="68:68" customFormat="1">
      <c r="BP868184" s="90"/>
    </row>
    <row r="868185" spans="68:68" customFormat="1">
      <c r="BP868185" s="90"/>
    </row>
    <row r="868186" spans="68:68" customFormat="1">
      <c r="BP868186" s="90"/>
    </row>
    <row r="868187" spans="68:68" customFormat="1">
      <c r="BP868187" s="90"/>
    </row>
    <row r="868188" spans="68:68" customFormat="1">
      <c r="BP868188" s="90"/>
    </row>
    <row r="868189" spans="68:68" customFormat="1">
      <c r="BP868189" s="90"/>
    </row>
    <row r="868190" spans="68:68" customFormat="1">
      <c r="BP868190" s="90"/>
    </row>
    <row r="868191" spans="68:68" customFormat="1">
      <c r="BP868191" s="90"/>
    </row>
    <row r="868192" spans="68:68" customFormat="1">
      <c r="BP868192" s="90"/>
    </row>
    <row r="868193" spans="68:68" customFormat="1">
      <c r="BP868193" s="90"/>
    </row>
    <row r="868194" spans="68:68" customFormat="1">
      <c r="BP868194" s="90"/>
    </row>
    <row r="868195" spans="68:68" customFormat="1">
      <c r="BP868195" s="90"/>
    </row>
    <row r="868196" spans="68:68" customFormat="1">
      <c r="BP868196" s="90"/>
    </row>
    <row r="868197" spans="68:68" customFormat="1">
      <c r="BP868197" s="90"/>
    </row>
    <row r="868198" spans="68:68" customFormat="1">
      <c r="BP868198" s="90"/>
    </row>
    <row r="868199" spans="68:68" customFormat="1">
      <c r="BP868199" s="90"/>
    </row>
    <row r="868200" spans="68:68" customFormat="1">
      <c r="BP868200" s="90"/>
    </row>
    <row r="868201" spans="68:68" customFormat="1">
      <c r="BP868201" s="90"/>
    </row>
    <row r="868202" spans="68:68" customFormat="1">
      <c r="BP868202" s="90"/>
    </row>
    <row r="868203" spans="68:68" customFormat="1">
      <c r="BP868203" s="90"/>
    </row>
    <row r="868204" spans="68:68" customFormat="1">
      <c r="BP868204" s="90"/>
    </row>
    <row r="868205" spans="68:68" customFormat="1">
      <c r="BP868205" s="90"/>
    </row>
    <row r="868206" spans="68:68" customFormat="1">
      <c r="BP868206" s="90"/>
    </row>
    <row r="868207" spans="68:68" customFormat="1">
      <c r="BP868207" s="90"/>
    </row>
    <row r="868208" spans="68:68" customFormat="1">
      <c r="BP868208" s="90"/>
    </row>
    <row r="868209" spans="68:68" customFormat="1">
      <c r="BP868209" s="90"/>
    </row>
    <row r="868210" spans="68:68" customFormat="1">
      <c r="BP868210" s="90"/>
    </row>
    <row r="868211" spans="68:68" customFormat="1">
      <c r="BP868211" s="90"/>
    </row>
    <row r="868212" spans="68:68" customFormat="1">
      <c r="BP868212" s="90"/>
    </row>
    <row r="868213" spans="68:68" customFormat="1">
      <c r="BP868213" s="90"/>
    </row>
    <row r="868214" spans="68:68" customFormat="1">
      <c r="BP868214" s="90"/>
    </row>
    <row r="868215" spans="68:68" customFormat="1">
      <c r="BP868215" s="90"/>
    </row>
    <row r="868216" spans="68:68" customFormat="1">
      <c r="BP868216" s="90"/>
    </row>
    <row r="868217" spans="68:68" customFormat="1">
      <c r="BP868217" s="90"/>
    </row>
    <row r="868218" spans="68:68" customFormat="1">
      <c r="BP868218" s="90"/>
    </row>
    <row r="868219" spans="68:68" customFormat="1">
      <c r="BP868219" s="90"/>
    </row>
    <row r="868220" spans="68:68" customFormat="1">
      <c r="BP868220" s="90"/>
    </row>
    <row r="868221" spans="68:68" customFormat="1">
      <c r="BP868221" s="90"/>
    </row>
    <row r="868222" spans="68:68" customFormat="1">
      <c r="BP868222" s="90"/>
    </row>
    <row r="868223" spans="68:68" customFormat="1">
      <c r="BP868223" s="90"/>
    </row>
    <row r="868224" spans="68:68" customFormat="1">
      <c r="BP868224" s="90"/>
    </row>
    <row r="868225" spans="68:68" customFormat="1">
      <c r="BP868225" s="90"/>
    </row>
    <row r="868226" spans="68:68" customFormat="1">
      <c r="BP868226" s="90"/>
    </row>
    <row r="868227" spans="68:68" customFormat="1">
      <c r="BP868227" s="90"/>
    </row>
    <row r="868228" spans="68:68" customFormat="1">
      <c r="BP868228" s="90"/>
    </row>
    <row r="868229" spans="68:68" customFormat="1">
      <c r="BP868229" s="90"/>
    </row>
    <row r="868230" spans="68:68" customFormat="1">
      <c r="BP868230" s="90"/>
    </row>
    <row r="868231" spans="68:68" customFormat="1">
      <c r="BP868231" s="90"/>
    </row>
    <row r="868232" spans="68:68" customFormat="1">
      <c r="BP868232" s="90"/>
    </row>
    <row r="868233" spans="68:68" customFormat="1">
      <c r="BP868233" s="90"/>
    </row>
    <row r="868234" spans="68:68" customFormat="1">
      <c r="BP868234" s="90"/>
    </row>
    <row r="868235" spans="68:68" customFormat="1">
      <c r="BP868235" s="90"/>
    </row>
    <row r="868236" spans="68:68" customFormat="1">
      <c r="BP868236" s="90"/>
    </row>
    <row r="868237" spans="68:68" customFormat="1">
      <c r="BP868237" s="90"/>
    </row>
    <row r="868238" spans="68:68" customFormat="1">
      <c r="BP868238" s="90"/>
    </row>
    <row r="868239" spans="68:68" customFormat="1">
      <c r="BP868239" s="90"/>
    </row>
    <row r="868240" spans="68:68" customFormat="1">
      <c r="BP868240" s="90"/>
    </row>
    <row r="868241" spans="68:68" customFormat="1">
      <c r="BP868241" s="90"/>
    </row>
    <row r="868242" spans="68:68" customFormat="1">
      <c r="BP868242" s="90"/>
    </row>
    <row r="868243" spans="68:68" customFormat="1">
      <c r="BP868243" s="90"/>
    </row>
    <row r="868244" spans="68:68" customFormat="1">
      <c r="BP868244" s="90"/>
    </row>
    <row r="868245" spans="68:68" customFormat="1">
      <c r="BP868245" s="90"/>
    </row>
    <row r="868246" spans="68:68" customFormat="1">
      <c r="BP868246" s="90"/>
    </row>
    <row r="868247" spans="68:68" customFormat="1">
      <c r="BP868247" s="90"/>
    </row>
    <row r="868248" spans="68:68" customFormat="1">
      <c r="BP868248" s="90"/>
    </row>
    <row r="868249" spans="68:68" customFormat="1">
      <c r="BP868249" s="90"/>
    </row>
    <row r="868250" spans="68:68" customFormat="1">
      <c r="BP868250" s="90"/>
    </row>
    <row r="868251" spans="68:68" customFormat="1">
      <c r="BP868251" s="90"/>
    </row>
    <row r="868252" spans="68:68" customFormat="1">
      <c r="BP868252" s="90"/>
    </row>
    <row r="868253" spans="68:68" customFormat="1">
      <c r="BP868253" s="90"/>
    </row>
    <row r="868254" spans="68:68" customFormat="1">
      <c r="BP868254" s="90"/>
    </row>
    <row r="868255" spans="68:68" customFormat="1">
      <c r="BP868255" s="90"/>
    </row>
    <row r="868256" spans="68:68" customFormat="1">
      <c r="BP868256" s="90"/>
    </row>
    <row r="868257" spans="68:68" customFormat="1">
      <c r="BP868257" s="90"/>
    </row>
    <row r="868258" spans="68:68" customFormat="1">
      <c r="BP868258" s="90"/>
    </row>
    <row r="868259" spans="68:68" customFormat="1">
      <c r="BP868259" s="90"/>
    </row>
    <row r="868260" spans="68:68" customFormat="1">
      <c r="BP868260" s="90"/>
    </row>
    <row r="868261" spans="68:68" customFormat="1">
      <c r="BP868261" s="90"/>
    </row>
    <row r="868262" spans="68:68" customFormat="1">
      <c r="BP868262" s="90"/>
    </row>
    <row r="868263" spans="68:68" customFormat="1">
      <c r="BP868263" s="90"/>
    </row>
    <row r="868264" spans="68:68" customFormat="1">
      <c r="BP868264" s="90"/>
    </row>
    <row r="868265" spans="68:68" customFormat="1">
      <c r="BP868265" s="90"/>
    </row>
    <row r="868266" spans="68:68" customFormat="1">
      <c r="BP868266" s="90"/>
    </row>
    <row r="868267" spans="68:68" customFormat="1">
      <c r="BP868267" s="90"/>
    </row>
    <row r="868268" spans="68:68" customFormat="1">
      <c r="BP868268" s="90"/>
    </row>
    <row r="868269" spans="68:68" customFormat="1">
      <c r="BP868269" s="90"/>
    </row>
    <row r="868270" spans="68:68" customFormat="1">
      <c r="BP868270" s="90"/>
    </row>
    <row r="868271" spans="68:68" customFormat="1">
      <c r="BP868271" s="90"/>
    </row>
    <row r="868272" spans="68:68" customFormat="1">
      <c r="BP868272" s="90"/>
    </row>
    <row r="868273" spans="68:68" customFormat="1">
      <c r="BP868273" s="90"/>
    </row>
    <row r="868274" spans="68:68" customFormat="1">
      <c r="BP868274" s="90"/>
    </row>
    <row r="868275" spans="68:68" customFormat="1">
      <c r="BP868275" s="90"/>
    </row>
    <row r="868276" spans="68:68" customFormat="1">
      <c r="BP868276" s="90"/>
    </row>
    <row r="868277" spans="68:68" customFormat="1">
      <c r="BP868277" s="90"/>
    </row>
    <row r="868278" spans="68:68" customFormat="1">
      <c r="BP868278" s="90"/>
    </row>
    <row r="868279" spans="68:68" customFormat="1">
      <c r="BP868279" s="90"/>
    </row>
    <row r="868280" spans="68:68" customFormat="1">
      <c r="BP868280" s="90"/>
    </row>
    <row r="868281" spans="68:68" customFormat="1">
      <c r="BP868281" s="90"/>
    </row>
    <row r="868282" spans="68:68" customFormat="1">
      <c r="BP868282" s="90"/>
    </row>
    <row r="868283" spans="68:68" customFormat="1">
      <c r="BP868283" s="90"/>
    </row>
    <row r="868284" spans="68:68" customFormat="1">
      <c r="BP868284" s="90"/>
    </row>
    <row r="868285" spans="68:68" customFormat="1">
      <c r="BP868285" s="90"/>
    </row>
    <row r="868286" spans="68:68" customFormat="1">
      <c r="BP868286" s="90"/>
    </row>
    <row r="868287" spans="68:68" customFormat="1">
      <c r="BP868287" s="90"/>
    </row>
    <row r="868288" spans="68:68" customFormat="1">
      <c r="BP868288" s="90"/>
    </row>
    <row r="868289" spans="68:68" customFormat="1">
      <c r="BP868289" s="90"/>
    </row>
    <row r="868290" spans="68:68" customFormat="1">
      <c r="BP868290" s="90"/>
    </row>
    <row r="868291" spans="68:68" customFormat="1">
      <c r="BP868291" s="90"/>
    </row>
    <row r="868292" spans="68:68" customFormat="1">
      <c r="BP868292" s="90"/>
    </row>
    <row r="868293" spans="68:68" customFormat="1">
      <c r="BP868293" s="90"/>
    </row>
    <row r="868294" spans="68:68" customFormat="1">
      <c r="BP868294" s="90"/>
    </row>
    <row r="868295" spans="68:68" customFormat="1">
      <c r="BP868295" s="90"/>
    </row>
    <row r="868296" spans="68:68" customFormat="1">
      <c r="BP868296" s="90"/>
    </row>
    <row r="868297" spans="68:68" customFormat="1">
      <c r="BP868297" s="90"/>
    </row>
    <row r="868298" spans="68:68" customFormat="1">
      <c r="BP868298" s="90"/>
    </row>
    <row r="868299" spans="68:68" customFormat="1">
      <c r="BP868299" s="90"/>
    </row>
    <row r="868300" spans="68:68" customFormat="1">
      <c r="BP868300" s="90"/>
    </row>
    <row r="868301" spans="68:68" customFormat="1">
      <c r="BP868301" s="90"/>
    </row>
    <row r="868302" spans="68:68" customFormat="1">
      <c r="BP868302" s="90"/>
    </row>
    <row r="868303" spans="68:68" customFormat="1">
      <c r="BP868303" s="90"/>
    </row>
    <row r="868304" spans="68:68" customFormat="1">
      <c r="BP868304" s="90"/>
    </row>
    <row r="868305" spans="68:68" customFormat="1">
      <c r="BP868305" s="90"/>
    </row>
    <row r="868306" spans="68:68" customFormat="1">
      <c r="BP868306" s="90"/>
    </row>
    <row r="868307" spans="68:68" customFormat="1">
      <c r="BP868307" s="90"/>
    </row>
    <row r="868308" spans="68:68" customFormat="1">
      <c r="BP868308" s="90"/>
    </row>
    <row r="868309" spans="68:68" customFormat="1">
      <c r="BP868309" s="90"/>
    </row>
    <row r="868310" spans="68:68" customFormat="1">
      <c r="BP868310" s="90"/>
    </row>
    <row r="868311" spans="68:68" customFormat="1">
      <c r="BP868311" s="90"/>
    </row>
    <row r="868312" spans="68:68" customFormat="1">
      <c r="BP868312" s="90"/>
    </row>
    <row r="868313" spans="68:68" customFormat="1">
      <c r="BP868313" s="90"/>
    </row>
    <row r="868314" spans="68:68" customFormat="1">
      <c r="BP868314" s="90"/>
    </row>
    <row r="868315" spans="68:68" customFormat="1">
      <c r="BP868315" s="90"/>
    </row>
    <row r="868316" spans="68:68" customFormat="1">
      <c r="BP868316" s="90"/>
    </row>
    <row r="868317" spans="68:68" customFormat="1">
      <c r="BP868317" s="90"/>
    </row>
    <row r="868318" spans="68:68" customFormat="1">
      <c r="BP868318" s="90"/>
    </row>
    <row r="868319" spans="68:68" customFormat="1">
      <c r="BP868319" s="90"/>
    </row>
    <row r="868320" spans="68:68" customFormat="1">
      <c r="BP868320" s="90"/>
    </row>
    <row r="868321" spans="68:68" customFormat="1">
      <c r="BP868321" s="90"/>
    </row>
    <row r="868322" spans="68:68" customFormat="1">
      <c r="BP868322" s="90"/>
    </row>
    <row r="868323" spans="68:68" customFormat="1">
      <c r="BP868323" s="90"/>
    </row>
    <row r="868324" spans="68:68" customFormat="1">
      <c r="BP868324" s="90"/>
    </row>
    <row r="868325" spans="68:68" customFormat="1">
      <c r="BP868325" s="90"/>
    </row>
    <row r="868326" spans="68:68" customFormat="1">
      <c r="BP868326" s="90"/>
    </row>
    <row r="868327" spans="68:68" customFormat="1">
      <c r="BP868327" s="90"/>
    </row>
    <row r="868328" spans="68:68" customFormat="1">
      <c r="BP868328" s="90"/>
    </row>
    <row r="868329" spans="68:68" customFormat="1">
      <c r="BP868329" s="90"/>
    </row>
    <row r="868330" spans="68:68" customFormat="1">
      <c r="BP868330" s="90"/>
    </row>
    <row r="868331" spans="68:68" customFormat="1">
      <c r="BP868331" s="90"/>
    </row>
    <row r="868332" spans="68:68" customFormat="1">
      <c r="BP868332" s="90"/>
    </row>
    <row r="868333" spans="68:68" customFormat="1">
      <c r="BP868333" s="90"/>
    </row>
    <row r="868334" spans="68:68" customFormat="1">
      <c r="BP868334" s="90"/>
    </row>
    <row r="868335" spans="68:68" customFormat="1">
      <c r="BP868335" s="90"/>
    </row>
    <row r="868336" spans="68:68" customFormat="1">
      <c r="BP868336" s="90"/>
    </row>
    <row r="868337" spans="68:68" customFormat="1">
      <c r="BP868337" s="90"/>
    </row>
    <row r="868338" spans="68:68" customFormat="1">
      <c r="BP868338" s="90"/>
    </row>
    <row r="868339" spans="68:68" customFormat="1">
      <c r="BP868339" s="90"/>
    </row>
    <row r="868340" spans="68:68" customFormat="1">
      <c r="BP868340" s="90"/>
    </row>
    <row r="868341" spans="68:68" customFormat="1">
      <c r="BP868341" s="90"/>
    </row>
    <row r="868342" spans="68:68" customFormat="1">
      <c r="BP868342" s="90"/>
    </row>
    <row r="868343" spans="68:68" customFormat="1">
      <c r="BP868343" s="90"/>
    </row>
    <row r="868344" spans="68:68" customFormat="1">
      <c r="BP868344" s="90"/>
    </row>
    <row r="868345" spans="68:68" customFormat="1">
      <c r="BP868345" s="90"/>
    </row>
    <row r="868346" spans="68:68" customFormat="1">
      <c r="BP868346" s="90"/>
    </row>
    <row r="868347" spans="68:68" customFormat="1">
      <c r="BP868347" s="90"/>
    </row>
    <row r="868348" spans="68:68" customFormat="1">
      <c r="BP868348" s="90"/>
    </row>
    <row r="868349" spans="68:68" customFormat="1">
      <c r="BP868349" s="90"/>
    </row>
    <row r="868350" spans="68:68" customFormat="1">
      <c r="BP868350" s="90"/>
    </row>
    <row r="868351" spans="68:68" customFormat="1">
      <c r="BP868351" s="90"/>
    </row>
    <row r="868352" spans="68:68" customFormat="1">
      <c r="BP868352" s="90"/>
    </row>
    <row r="868353" spans="68:68" customFormat="1">
      <c r="BP868353" s="90"/>
    </row>
    <row r="868354" spans="68:68" customFormat="1">
      <c r="BP868354" s="90"/>
    </row>
    <row r="868355" spans="68:68" customFormat="1">
      <c r="BP868355" s="90"/>
    </row>
    <row r="868356" spans="68:68" customFormat="1">
      <c r="BP868356" s="90"/>
    </row>
    <row r="868357" spans="68:68" customFormat="1">
      <c r="BP868357" s="90"/>
    </row>
    <row r="868358" spans="68:68" customFormat="1">
      <c r="BP868358" s="90"/>
    </row>
    <row r="868359" spans="68:68" customFormat="1">
      <c r="BP868359" s="90"/>
    </row>
    <row r="868360" spans="68:68" customFormat="1">
      <c r="BP868360" s="90"/>
    </row>
    <row r="868361" spans="68:68" customFormat="1">
      <c r="BP868361" s="90"/>
    </row>
    <row r="868362" spans="68:68" customFormat="1">
      <c r="BP868362" s="90"/>
    </row>
    <row r="868363" spans="68:68" customFormat="1">
      <c r="BP868363" s="90"/>
    </row>
    <row r="868364" spans="68:68" customFormat="1">
      <c r="BP868364" s="90"/>
    </row>
    <row r="868365" spans="68:68" customFormat="1">
      <c r="BP868365" s="90"/>
    </row>
    <row r="868366" spans="68:68" customFormat="1">
      <c r="BP868366" s="90"/>
    </row>
    <row r="868367" spans="68:68" customFormat="1">
      <c r="BP868367" s="90"/>
    </row>
    <row r="868368" spans="68:68" customFormat="1">
      <c r="BP868368" s="90"/>
    </row>
    <row r="868369" spans="68:68" customFormat="1">
      <c r="BP868369" s="90"/>
    </row>
    <row r="868370" spans="68:68" customFormat="1">
      <c r="BP868370" s="90"/>
    </row>
    <row r="868371" spans="68:68" customFormat="1">
      <c r="BP868371" s="90"/>
    </row>
    <row r="868372" spans="68:68" customFormat="1">
      <c r="BP868372" s="90"/>
    </row>
    <row r="868373" spans="68:68" customFormat="1">
      <c r="BP868373" s="90"/>
    </row>
    <row r="868374" spans="68:68" customFormat="1">
      <c r="BP868374" s="90"/>
    </row>
    <row r="868375" spans="68:68" customFormat="1">
      <c r="BP868375" s="90"/>
    </row>
    <row r="868376" spans="68:68" customFormat="1">
      <c r="BP868376" s="90"/>
    </row>
    <row r="868377" spans="68:68" customFormat="1">
      <c r="BP868377" s="90"/>
    </row>
    <row r="868378" spans="68:68" customFormat="1">
      <c r="BP868378" s="90"/>
    </row>
    <row r="868379" spans="68:68" customFormat="1">
      <c r="BP868379" s="90"/>
    </row>
    <row r="868380" spans="68:68" customFormat="1">
      <c r="BP868380" s="90"/>
    </row>
    <row r="868381" spans="68:68" customFormat="1">
      <c r="BP868381" s="90"/>
    </row>
    <row r="868382" spans="68:68" customFormat="1">
      <c r="BP868382" s="90"/>
    </row>
    <row r="868383" spans="68:68" customFormat="1">
      <c r="BP868383" s="90"/>
    </row>
    <row r="868384" spans="68:68" customFormat="1">
      <c r="BP868384" s="90"/>
    </row>
    <row r="868385" spans="68:68" customFormat="1">
      <c r="BP868385" s="90"/>
    </row>
    <row r="868386" spans="68:68" customFormat="1">
      <c r="BP868386" s="90"/>
    </row>
    <row r="868387" spans="68:68" customFormat="1">
      <c r="BP868387" s="90"/>
    </row>
    <row r="868388" spans="68:68" customFormat="1">
      <c r="BP868388" s="90"/>
    </row>
    <row r="868389" spans="68:68" customFormat="1">
      <c r="BP868389" s="90"/>
    </row>
    <row r="868390" spans="68:68" customFormat="1">
      <c r="BP868390" s="90"/>
    </row>
    <row r="868391" spans="68:68" customFormat="1">
      <c r="BP868391" s="90"/>
    </row>
    <row r="868392" spans="68:68" customFormat="1">
      <c r="BP868392" s="90"/>
    </row>
    <row r="868393" spans="68:68" customFormat="1">
      <c r="BP868393" s="90"/>
    </row>
    <row r="868394" spans="68:68" customFormat="1">
      <c r="BP868394" s="90"/>
    </row>
    <row r="868395" spans="68:68" customFormat="1">
      <c r="BP868395" s="90"/>
    </row>
    <row r="868396" spans="68:68" customFormat="1">
      <c r="BP868396" s="90"/>
    </row>
    <row r="868397" spans="68:68" customFormat="1">
      <c r="BP868397" s="90"/>
    </row>
    <row r="868398" spans="68:68" customFormat="1">
      <c r="BP868398" s="90"/>
    </row>
    <row r="868399" spans="68:68" customFormat="1">
      <c r="BP868399" s="90"/>
    </row>
    <row r="868400" spans="68:68" customFormat="1">
      <c r="BP868400" s="90"/>
    </row>
    <row r="868401" spans="68:68" customFormat="1">
      <c r="BP868401" s="90"/>
    </row>
    <row r="868402" spans="68:68" customFormat="1">
      <c r="BP868402" s="90"/>
    </row>
    <row r="868403" spans="68:68" customFormat="1">
      <c r="BP868403" s="90"/>
    </row>
    <row r="868404" spans="68:68" customFormat="1">
      <c r="BP868404" s="90"/>
    </row>
    <row r="868405" spans="68:68" customFormat="1">
      <c r="BP868405" s="90"/>
    </row>
    <row r="868406" spans="68:68" customFormat="1">
      <c r="BP868406" s="90"/>
    </row>
    <row r="868407" spans="68:68" customFormat="1">
      <c r="BP868407" s="90"/>
    </row>
    <row r="868408" spans="68:68" customFormat="1">
      <c r="BP868408" s="90"/>
    </row>
    <row r="868409" spans="68:68" customFormat="1">
      <c r="BP868409" s="90"/>
    </row>
    <row r="868410" spans="68:68" customFormat="1">
      <c r="BP868410" s="90"/>
    </row>
    <row r="868411" spans="68:68" customFormat="1">
      <c r="BP868411" s="90"/>
    </row>
    <row r="868412" spans="68:68" customFormat="1">
      <c r="BP868412" s="90"/>
    </row>
    <row r="868413" spans="68:68" customFormat="1">
      <c r="BP868413" s="90"/>
    </row>
    <row r="868414" spans="68:68" customFormat="1">
      <c r="BP868414" s="90"/>
    </row>
    <row r="868415" spans="68:68" customFormat="1">
      <c r="BP868415" s="90"/>
    </row>
    <row r="868416" spans="68:68" customFormat="1">
      <c r="BP868416" s="90"/>
    </row>
    <row r="868417" spans="68:68" customFormat="1">
      <c r="BP868417" s="90"/>
    </row>
    <row r="868418" spans="68:68" customFormat="1">
      <c r="BP868418" s="90"/>
    </row>
    <row r="868419" spans="68:68" customFormat="1">
      <c r="BP868419" s="90"/>
    </row>
    <row r="868420" spans="68:68" customFormat="1">
      <c r="BP868420" s="90"/>
    </row>
    <row r="868421" spans="68:68" customFormat="1">
      <c r="BP868421" s="90"/>
    </row>
    <row r="868422" spans="68:68" customFormat="1">
      <c r="BP868422" s="90"/>
    </row>
    <row r="868423" spans="68:68" customFormat="1">
      <c r="BP868423" s="90"/>
    </row>
    <row r="868424" spans="68:68" customFormat="1">
      <c r="BP868424" s="90"/>
    </row>
    <row r="868425" spans="68:68" customFormat="1">
      <c r="BP868425" s="90"/>
    </row>
    <row r="868426" spans="68:68" customFormat="1">
      <c r="BP868426" s="90"/>
    </row>
    <row r="868427" spans="68:68" customFormat="1">
      <c r="BP868427" s="90"/>
    </row>
    <row r="868428" spans="68:68" customFormat="1">
      <c r="BP868428" s="90"/>
    </row>
    <row r="868429" spans="68:68" customFormat="1">
      <c r="BP868429" s="90"/>
    </row>
    <row r="868430" spans="68:68" customFormat="1">
      <c r="BP868430" s="90"/>
    </row>
    <row r="868431" spans="68:68" customFormat="1">
      <c r="BP868431" s="90"/>
    </row>
    <row r="868432" spans="68:68" customFormat="1">
      <c r="BP868432" s="90"/>
    </row>
    <row r="868433" spans="68:68" customFormat="1">
      <c r="BP868433" s="90"/>
    </row>
    <row r="868434" spans="68:68" customFormat="1">
      <c r="BP868434" s="90"/>
    </row>
    <row r="868435" spans="68:68" customFormat="1">
      <c r="BP868435" s="90"/>
    </row>
    <row r="868436" spans="68:68" customFormat="1">
      <c r="BP868436" s="90"/>
    </row>
    <row r="868437" spans="68:68" customFormat="1">
      <c r="BP868437" s="90"/>
    </row>
    <row r="868438" spans="68:68" customFormat="1">
      <c r="BP868438" s="90"/>
    </row>
    <row r="868439" spans="68:68" customFormat="1">
      <c r="BP868439" s="90"/>
    </row>
    <row r="868440" spans="68:68" customFormat="1">
      <c r="BP868440" s="90"/>
    </row>
    <row r="868441" spans="68:68" customFormat="1">
      <c r="BP868441" s="90"/>
    </row>
    <row r="868442" spans="68:68" customFormat="1">
      <c r="BP868442" s="90"/>
    </row>
    <row r="868443" spans="68:68" customFormat="1">
      <c r="BP868443" s="90"/>
    </row>
    <row r="868444" spans="68:68" customFormat="1">
      <c r="BP868444" s="90"/>
    </row>
    <row r="868445" spans="68:68" customFormat="1">
      <c r="BP868445" s="90"/>
    </row>
    <row r="868446" spans="68:68" customFormat="1">
      <c r="BP868446" s="90"/>
    </row>
    <row r="868447" spans="68:68" customFormat="1">
      <c r="BP868447" s="90"/>
    </row>
    <row r="868448" spans="68:68" customFormat="1">
      <c r="BP868448" s="90"/>
    </row>
    <row r="868449" spans="68:68" customFormat="1">
      <c r="BP868449" s="90"/>
    </row>
    <row r="868450" spans="68:68" customFormat="1">
      <c r="BP868450" s="90"/>
    </row>
    <row r="868451" spans="68:68" customFormat="1">
      <c r="BP868451" s="90"/>
    </row>
    <row r="868452" spans="68:68" customFormat="1">
      <c r="BP868452" s="90"/>
    </row>
    <row r="868453" spans="68:68" customFormat="1">
      <c r="BP868453" s="90"/>
    </row>
    <row r="868454" spans="68:68" customFormat="1">
      <c r="BP868454" s="90"/>
    </row>
    <row r="868455" spans="68:68" customFormat="1">
      <c r="BP868455" s="90"/>
    </row>
    <row r="868456" spans="68:68" customFormat="1">
      <c r="BP868456" s="90"/>
    </row>
    <row r="868457" spans="68:68" customFormat="1">
      <c r="BP868457" s="90"/>
    </row>
    <row r="868458" spans="68:68" customFormat="1">
      <c r="BP868458" s="90"/>
    </row>
    <row r="868459" spans="68:68" customFormat="1">
      <c r="BP868459" s="90"/>
    </row>
    <row r="868460" spans="68:68" customFormat="1">
      <c r="BP868460" s="90"/>
    </row>
    <row r="868461" spans="68:68" customFormat="1">
      <c r="BP868461" s="90"/>
    </row>
    <row r="868462" spans="68:68" customFormat="1">
      <c r="BP868462" s="90"/>
    </row>
    <row r="868463" spans="68:68" customFormat="1">
      <c r="BP868463" s="90"/>
    </row>
    <row r="868464" spans="68:68" customFormat="1">
      <c r="BP868464" s="90"/>
    </row>
    <row r="868465" spans="68:68" customFormat="1">
      <c r="BP868465" s="90"/>
    </row>
    <row r="868466" spans="68:68" customFormat="1">
      <c r="BP868466" s="90"/>
    </row>
    <row r="868467" spans="68:68" customFormat="1">
      <c r="BP868467" s="90"/>
    </row>
    <row r="868468" spans="68:68" customFormat="1">
      <c r="BP868468" s="90"/>
    </row>
    <row r="868469" spans="68:68" customFormat="1">
      <c r="BP868469" s="90"/>
    </row>
    <row r="868470" spans="68:68" customFormat="1">
      <c r="BP868470" s="90"/>
    </row>
    <row r="868471" spans="68:68" customFormat="1">
      <c r="BP868471" s="90"/>
    </row>
    <row r="868472" spans="68:68" customFormat="1">
      <c r="BP868472" s="90"/>
    </row>
    <row r="868473" spans="68:68" customFormat="1">
      <c r="BP868473" s="90"/>
    </row>
    <row r="868474" spans="68:68" customFormat="1">
      <c r="BP868474" s="90"/>
    </row>
    <row r="868475" spans="68:68" customFormat="1">
      <c r="BP868475" s="90"/>
    </row>
    <row r="868476" spans="68:68" customFormat="1">
      <c r="BP868476" s="90"/>
    </row>
    <row r="868477" spans="68:68" customFormat="1">
      <c r="BP868477" s="90"/>
    </row>
    <row r="868478" spans="68:68" customFormat="1">
      <c r="BP868478" s="90"/>
    </row>
    <row r="868479" spans="68:68" customFormat="1">
      <c r="BP868479" s="90"/>
    </row>
    <row r="868480" spans="68:68" customFormat="1">
      <c r="BP868480" s="90"/>
    </row>
    <row r="868481" spans="68:68" customFormat="1">
      <c r="BP868481" s="90"/>
    </row>
    <row r="868482" spans="68:68" customFormat="1">
      <c r="BP868482" s="90"/>
    </row>
    <row r="868483" spans="68:68" customFormat="1">
      <c r="BP868483" s="90"/>
    </row>
    <row r="868484" spans="68:68" customFormat="1">
      <c r="BP868484" s="90"/>
    </row>
    <row r="868485" spans="68:68" customFormat="1">
      <c r="BP868485" s="90"/>
    </row>
    <row r="868486" spans="68:68" customFormat="1">
      <c r="BP868486" s="90"/>
    </row>
    <row r="868487" spans="68:68" customFormat="1">
      <c r="BP868487" s="90"/>
    </row>
    <row r="868488" spans="68:68" customFormat="1">
      <c r="BP868488" s="90"/>
    </row>
    <row r="868489" spans="68:68" customFormat="1">
      <c r="BP868489" s="90"/>
    </row>
    <row r="868490" spans="68:68" customFormat="1">
      <c r="BP868490" s="90"/>
    </row>
    <row r="868491" spans="68:68" customFormat="1">
      <c r="BP868491" s="90"/>
    </row>
    <row r="868492" spans="68:68" customFormat="1">
      <c r="BP868492" s="90"/>
    </row>
    <row r="868493" spans="68:68" customFormat="1">
      <c r="BP868493" s="90"/>
    </row>
    <row r="868494" spans="68:68" customFormat="1">
      <c r="BP868494" s="90"/>
    </row>
    <row r="868495" spans="68:68" customFormat="1">
      <c r="BP868495" s="90"/>
    </row>
    <row r="868496" spans="68:68" customFormat="1">
      <c r="BP868496" s="90"/>
    </row>
    <row r="868497" spans="68:68" customFormat="1">
      <c r="BP868497" s="90"/>
    </row>
    <row r="868498" spans="68:68" customFormat="1">
      <c r="BP868498" s="90"/>
    </row>
    <row r="868499" spans="68:68" customFormat="1">
      <c r="BP868499" s="90"/>
    </row>
    <row r="868500" spans="68:68" customFormat="1">
      <c r="BP868500" s="90"/>
    </row>
    <row r="868501" spans="68:68" customFormat="1">
      <c r="BP868501" s="90"/>
    </row>
    <row r="868502" spans="68:68" customFormat="1">
      <c r="BP868502" s="90"/>
    </row>
    <row r="868503" spans="68:68" customFormat="1">
      <c r="BP868503" s="90"/>
    </row>
    <row r="868504" spans="68:68" customFormat="1">
      <c r="BP868504" s="90"/>
    </row>
    <row r="868505" spans="68:68" customFormat="1">
      <c r="BP868505" s="90"/>
    </row>
    <row r="868506" spans="68:68" customFormat="1">
      <c r="BP868506" s="90"/>
    </row>
    <row r="868507" spans="68:68" customFormat="1">
      <c r="BP868507" s="90"/>
    </row>
    <row r="868508" spans="68:68" customFormat="1">
      <c r="BP868508" s="90"/>
    </row>
    <row r="868509" spans="68:68" customFormat="1">
      <c r="BP868509" s="90"/>
    </row>
    <row r="868510" spans="68:68" customFormat="1">
      <c r="BP868510" s="90"/>
    </row>
    <row r="868511" spans="68:68" customFormat="1">
      <c r="BP868511" s="90"/>
    </row>
    <row r="868512" spans="68:68" customFormat="1">
      <c r="BP868512" s="90"/>
    </row>
    <row r="868513" spans="68:68" customFormat="1">
      <c r="BP868513" s="90"/>
    </row>
    <row r="868514" spans="68:68" customFormat="1">
      <c r="BP868514" s="90"/>
    </row>
    <row r="868515" spans="68:68" customFormat="1">
      <c r="BP868515" s="90"/>
    </row>
    <row r="868516" spans="68:68" customFormat="1">
      <c r="BP868516" s="90"/>
    </row>
    <row r="868517" spans="68:68" customFormat="1">
      <c r="BP868517" s="90"/>
    </row>
    <row r="868518" spans="68:68" customFormat="1">
      <c r="BP868518" s="90"/>
    </row>
    <row r="868519" spans="68:68" customFormat="1">
      <c r="BP868519" s="90"/>
    </row>
    <row r="868520" spans="68:68" customFormat="1">
      <c r="BP868520" s="90"/>
    </row>
    <row r="868521" spans="68:68" customFormat="1">
      <c r="BP868521" s="90"/>
    </row>
    <row r="868522" spans="68:68" customFormat="1">
      <c r="BP868522" s="90"/>
    </row>
    <row r="868523" spans="68:68" customFormat="1">
      <c r="BP868523" s="90"/>
    </row>
    <row r="868524" spans="68:68" customFormat="1">
      <c r="BP868524" s="90"/>
    </row>
    <row r="868525" spans="68:68" customFormat="1">
      <c r="BP868525" s="90"/>
    </row>
    <row r="868526" spans="68:68" customFormat="1">
      <c r="BP868526" s="90"/>
    </row>
    <row r="868527" spans="68:68" customFormat="1">
      <c r="BP868527" s="90"/>
    </row>
    <row r="868528" spans="68:68" customFormat="1">
      <c r="BP868528" s="90"/>
    </row>
    <row r="868529" spans="68:68" customFormat="1">
      <c r="BP868529" s="90"/>
    </row>
    <row r="868530" spans="68:68" customFormat="1">
      <c r="BP868530" s="90"/>
    </row>
    <row r="868531" spans="68:68" customFormat="1">
      <c r="BP868531" s="90"/>
    </row>
    <row r="868532" spans="68:68" customFormat="1">
      <c r="BP868532" s="90"/>
    </row>
    <row r="868533" spans="68:68" customFormat="1">
      <c r="BP868533" s="90"/>
    </row>
    <row r="868534" spans="68:68" customFormat="1">
      <c r="BP868534" s="90"/>
    </row>
    <row r="868535" spans="68:68" customFormat="1">
      <c r="BP868535" s="90"/>
    </row>
    <row r="868536" spans="68:68" customFormat="1">
      <c r="BP868536" s="90"/>
    </row>
    <row r="868537" spans="68:68" customFormat="1">
      <c r="BP868537" s="90"/>
    </row>
    <row r="868538" spans="68:68" customFormat="1">
      <c r="BP868538" s="90"/>
    </row>
    <row r="868539" spans="68:68" customFormat="1">
      <c r="BP868539" s="90"/>
    </row>
    <row r="868540" spans="68:68" customFormat="1">
      <c r="BP868540" s="90"/>
    </row>
    <row r="868541" spans="68:68" customFormat="1">
      <c r="BP868541" s="90"/>
    </row>
    <row r="868542" spans="68:68" customFormat="1">
      <c r="BP868542" s="90"/>
    </row>
    <row r="868543" spans="68:68" customFormat="1">
      <c r="BP868543" s="90"/>
    </row>
    <row r="868544" spans="68:68" customFormat="1">
      <c r="BP868544" s="90"/>
    </row>
    <row r="868545" spans="68:68" customFormat="1">
      <c r="BP868545" s="90"/>
    </row>
    <row r="868546" spans="68:68" customFormat="1">
      <c r="BP868546" s="90"/>
    </row>
    <row r="868547" spans="68:68" customFormat="1">
      <c r="BP868547" s="90"/>
    </row>
    <row r="868548" spans="68:68" customFormat="1">
      <c r="BP868548" s="90"/>
    </row>
    <row r="868549" spans="68:68" customFormat="1">
      <c r="BP868549" s="90"/>
    </row>
    <row r="868550" spans="68:68" customFormat="1">
      <c r="BP868550" s="90"/>
    </row>
    <row r="868551" spans="68:68" customFormat="1">
      <c r="BP868551" s="90"/>
    </row>
    <row r="868552" spans="68:68" customFormat="1">
      <c r="BP868552" s="90"/>
    </row>
    <row r="868553" spans="68:68" customFormat="1">
      <c r="BP868553" s="90"/>
    </row>
    <row r="868554" spans="68:68" customFormat="1">
      <c r="BP868554" s="90"/>
    </row>
    <row r="868555" spans="68:68" customFormat="1">
      <c r="BP868555" s="90"/>
    </row>
    <row r="868556" spans="68:68" customFormat="1">
      <c r="BP868556" s="90"/>
    </row>
    <row r="868557" spans="68:68" customFormat="1">
      <c r="BP868557" s="90"/>
    </row>
    <row r="868558" spans="68:68" customFormat="1">
      <c r="BP868558" s="90"/>
    </row>
    <row r="868559" spans="68:68" customFormat="1">
      <c r="BP868559" s="90"/>
    </row>
    <row r="868560" spans="68:68" customFormat="1">
      <c r="BP868560" s="90"/>
    </row>
    <row r="868561" spans="68:68" customFormat="1">
      <c r="BP868561" s="90"/>
    </row>
    <row r="868562" spans="68:68" customFormat="1">
      <c r="BP868562" s="90"/>
    </row>
    <row r="868563" spans="68:68" customFormat="1">
      <c r="BP868563" s="90"/>
    </row>
    <row r="868564" spans="68:68" customFormat="1">
      <c r="BP868564" s="90"/>
    </row>
    <row r="868565" spans="68:68" customFormat="1">
      <c r="BP868565" s="90"/>
    </row>
    <row r="868566" spans="68:68" customFormat="1">
      <c r="BP868566" s="90"/>
    </row>
    <row r="868567" spans="68:68" customFormat="1">
      <c r="BP868567" s="90"/>
    </row>
    <row r="868568" spans="68:68" customFormat="1">
      <c r="BP868568" s="90"/>
    </row>
    <row r="868569" spans="68:68" customFormat="1">
      <c r="BP868569" s="90"/>
    </row>
    <row r="868570" spans="68:68" customFormat="1">
      <c r="BP868570" s="90"/>
    </row>
    <row r="868571" spans="68:68" customFormat="1">
      <c r="BP868571" s="90"/>
    </row>
    <row r="868572" spans="68:68" customFormat="1">
      <c r="BP868572" s="90"/>
    </row>
    <row r="868573" spans="68:68" customFormat="1">
      <c r="BP868573" s="90"/>
    </row>
    <row r="868574" spans="68:68" customFormat="1">
      <c r="BP868574" s="90"/>
    </row>
    <row r="868575" spans="68:68" customFormat="1">
      <c r="BP868575" s="90"/>
    </row>
    <row r="868576" spans="68:68" customFormat="1">
      <c r="BP868576" s="90"/>
    </row>
    <row r="868577" spans="68:68" customFormat="1">
      <c r="BP868577" s="90"/>
    </row>
    <row r="868578" spans="68:68" customFormat="1">
      <c r="BP868578" s="90"/>
    </row>
    <row r="868579" spans="68:68" customFormat="1">
      <c r="BP868579" s="90"/>
    </row>
    <row r="868580" spans="68:68" customFormat="1">
      <c r="BP868580" s="90"/>
    </row>
    <row r="868581" spans="68:68" customFormat="1">
      <c r="BP868581" s="90"/>
    </row>
    <row r="868582" spans="68:68" customFormat="1">
      <c r="BP868582" s="90"/>
    </row>
    <row r="868583" spans="68:68" customFormat="1">
      <c r="BP868583" s="90"/>
    </row>
    <row r="868584" spans="68:68" customFormat="1">
      <c r="BP868584" s="90"/>
    </row>
    <row r="868585" spans="68:68" customFormat="1">
      <c r="BP868585" s="90"/>
    </row>
    <row r="868586" spans="68:68" customFormat="1">
      <c r="BP868586" s="90"/>
    </row>
    <row r="868587" spans="68:68" customFormat="1">
      <c r="BP868587" s="90"/>
    </row>
    <row r="868588" spans="68:68" customFormat="1">
      <c r="BP868588" s="90"/>
    </row>
    <row r="868589" spans="68:68" customFormat="1">
      <c r="BP868589" s="90"/>
    </row>
    <row r="868590" spans="68:68" customFormat="1">
      <c r="BP868590" s="90"/>
    </row>
    <row r="868591" spans="68:68" customFormat="1">
      <c r="BP868591" s="90"/>
    </row>
    <row r="868592" spans="68:68" customFormat="1">
      <c r="BP868592" s="90"/>
    </row>
    <row r="868593" spans="68:68" customFormat="1">
      <c r="BP868593" s="90"/>
    </row>
    <row r="868594" spans="68:68" customFormat="1">
      <c r="BP868594" s="90"/>
    </row>
    <row r="868595" spans="68:68" customFormat="1">
      <c r="BP868595" s="90"/>
    </row>
    <row r="868596" spans="68:68" customFormat="1">
      <c r="BP868596" s="90"/>
    </row>
    <row r="868597" spans="68:68" customFormat="1">
      <c r="BP868597" s="90"/>
    </row>
    <row r="868598" spans="68:68" customFormat="1">
      <c r="BP868598" s="90"/>
    </row>
    <row r="868599" spans="68:68" customFormat="1">
      <c r="BP868599" s="90"/>
    </row>
    <row r="868600" spans="68:68" customFormat="1">
      <c r="BP868600" s="90"/>
    </row>
    <row r="868601" spans="68:68" customFormat="1">
      <c r="BP868601" s="90"/>
    </row>
    <row r="868602" spans="68:68" customFormat="1">
      <c r="BP868602" s="90"/>
    </row>
    <row r="868603" spans="68:68" customFormat="1">
      <c r="BP868603" s="90"/>
    </row>
    <row r="868604" spans="68:68" customFormat="1">
      <c r="BP868604" s="90"/>
    </row>
    <row r="868605" spans="68:68" customFormat="1">
      <c r="BP868605" s="90"/>
    </row>
    <row r="868606" spans="68:68" customFormat="1">
      <c r="BP868606" s="90"/>
    </row>
    <row r="868607" spans="68:68" customFormat="1">
      <c r="BP868607" s="90"/>
    </row>
    <row r="868608" spans="68:68" customFormat="1">
      <c r="BP868608" s="90"/>
    </row>
    <row r="868609" spans="68:68" customFormat="1">
      <c r="BP868609" s="90"/>
    </row>
    <row r="868610" spans="68:68" customFormat="1">
      <c r="BP868610" s="90"/>
    </row>
    <row r="868611" spans="68:68" customFormat="1">
      <c r="BP868611" s="90"/>
    </row>
    <row r="868612" spans="68:68" customFormat="1">
      <c r="BP868612" s="90"/>
    </row>
    <row r="868613" spans="68:68" customFormat="1">
      <c r="BP868613" s="90"/>
    </row>
    <row r="868614" spans="68:68" customFormat="1">
      <c r="BP868614" s="90"/>
    </row>
    <row r="868615" spans="68:68" customFormat="1">
      <c r="BP868615" s="90"/>
    </row>
    <row r="868616" spans="68:68" customFormat="1">
      <c r="BP868616" s="90"/>
    </row>
    <row r="868617" spans="68:68" customFormat="1">
      <c r="BP868617" s="90"/>
    </row>
    <row r="868618" spans="68:68" customFormat="1">
      <c r="BP868618" s="90"/>
    </row>
    <row r="868619" spans="68:68" customFormat="1">
      <c r="BP868619" s="90"/>
    </row>
    <row r="868620" spans="68:68" customFormat="1">
      <c r="BP868620" s="90"/>
    </row>
    <row r="868621" spans="68:68" customFormat="1">
      <c r="BP868621" s="90"/>
    </row>
    <row r="868622" spans="68:68" customFormat="1">
      <c r="BP868622" s="90"/>
    </row>
    <row r="868623" spans="68:68" customFormat="1">
      <c r="BP868623" s="90"/>
    </row>
    <row r="868624" spans="68:68" customFormat="1">
      <c r="BP868624" s="90"/>
    </row>
    <row r="868625" spans="68:68" customFormat="1">
      <c r="BP868625" s="90"/>
    </row>
    <row r="868626" spans="68:68" customFormat="1">
      <c r="BP868626" s="90"/>
    </row>
    <row r="868627" spans="68:68" customFormat="1">
      <c r="BP868627" s="90"/>
    </row>
    <row r="868628" spans="68:68" customFormat="1">
      <c r="BP868628" s="90"/>
    </row>
    <row r="868629" spans="68:68" customFormat="1">
      <c r="BP868629" s="90"/>
    </row>
    <row r="868630" spans="68:68" customFormat="1">
      <c r="BP868630" s="90"/>
    </row>
    <row r="868631" spans="68:68" customFormat="1">
      <c r="BP868631" s="90"/>
    </row>
    <row r="868632" spans="68:68" customFormat="1">
      <c r="BP868632" s="90"/>
    </row>
    <row r="868633" spans="68:68" customFormat="1">
      <c r="BP868633" s="90"/>
    </row>
    <row r="868634" spans="68:68" customFormat="1">
      <c r="BP868634" s="90"/>
    </row>
    <row r="868635" spans="68:68" customFormat="1">
      <c r="BP868635" s="90"/>
    </row>
    <row r="868636" spans="68:68" customFormat="1">
      <c r="BP868636" s="90"/>
    </row>
    <row r="868637" spans="68:68" customFormat="1">
      <c r="BP868637" s="90"/>
    </row>
    <row r="868638" spans="68:68" customFormat="1">
      <c r="BP868638" s="90"/>
    </row>
    <row r="868639" spans="68:68" customFormat="1">
      <c r="BP868639" s="90"/>
    </row>
    <row r="868640" spans="68:68" customFormat="1">
      <c r="BP868640" s="90"/>
    </row>
    <row r="868641" spans="68:68" customFormat="1">
      <c r="BP868641" s="90"/>
    </row>
    <row r="868642" spans="68:68" customFormat="1">
      <c r="BP868642" s="90"/>
    </row>
    <row r="868643" spans="68:68" customFormat="1">
      <c r="BP868643" s="90"/>
    </row>
    <row r="868644" spans="68:68" customFormat="1">
      <c r="BP868644" s="90"/>
    </row>
    <row r="868645" spans="68:68" customFormat="1">
      <c r="BP868645" s="90"/>
    </row>
    <row r="868646" spans="68:68" customFormat="1">
      <c r="BP868646" s="90"/>
    </row>
    <row r="868647" spans="68:68" customFormat="1">
      <c r="BP868647" s="90"/>
    </row>
    <row r="868648" spans="68:68" customFormat="1">
      <c r="BP868648" s="90"/>
    </row>
    <row r="868649" spans="68:68" customFormat="1">
      <c r="BP868649" s="90"/>
    </row>
    <row r="868650" spans="68:68" customFormat="1">
      <c r="BP868650" s="90"/>
    </row>
    <row r="868651" spans="68:68" customFormat="1">
      <c r="BP868651" s="90"/>
    </row>
    <row r="868652" spans="68:68" customFormat="1">
      <c r="BP868652" s="90"/>
    </row>
    <row r="868653" spans="68:68" customFormat="1">
      <c r="BP868653" s="90"/>
    </row>
    <row r="868654" spans="68:68" customFormat="1">
      <c r="BP868654" s="90"/>
    </row>
    <row r="868655" spans="68:68" customFormat="1">
      <c r="BP868655" s="90"/>
    </row>
    <row r="868656" spans="68:68" customFormat="1">
      <c r="BP868656" s="90"/>
    </row>
    <row r="868657" spans="68:68" customFormat="1">
      <c r="BP868657" s="90"/>
    </row>
    <row r="868658" spans="68:68" customFormat="1">
      <c r="BP868658" s="90"/>
    </row>
    <row r="868659" spans="68:68" customFormat="1">
      <c r="BP868659" s="90"/>
    </row>
    <row r="868660" spans="68:68" customFormat="1">
      <c r="BP868660" s="90"/>
    </row>
    <row r="868661" spans="68:68" customFormat="1">
      <c r="BP868661" s="90"/>
    </row>
    <row r="868662" spans="68:68" customFormat="1">
      <c r="BP868662" s="90"/>
    </row>
    <row r="868663" spans="68:68" customFormat="1">
      <c r="BP868663" s="90"/>
    </row>
    <row r="868664" spans="68:68" customFormat="1">
      <c r="BP868664" s="90"/>
    </row>
    <row r="868665" spans="68:68" customFormat="1">
      <c r="BP868665" s="90"/>
    </row>
    <row r="868666" spans="68:68" customFormat="1">
      <c r="BP868666" s="90"/>
    </row>
    <row r="868667" spans="68:68" customFormat="1">
      <c r="BP868667" s="90"/>
    </row>
    <row r="868668" spans="68:68" customFormat="1">
      <c r="BP868668" s="90"/>
    </row>
    <row r="868669" spans="68:68" customFormat="1">
      <c r="BP868669" s="90"/>
    </row>
    <row r="868670" spans="68:68" customFormat="1">
      <c r="BP868670" s="90"/>
    </row>
    <row r="868671" spans="68:68" customFormat="1">
      <c r="BP868671" s="90"/>
    </row>
    <row r="868672" spans="68:68" customFormat="1">
      <c r="BP868672" s="90"/>
    </row>
    <row r="868673" spans="68:68" customFormat="1">
      <c r="BP868673" s="90"/>
    </row>
    <row r="868674" spans="68:68" customFormat="1">
      <c r="BP868674" s="90"/>
    </row>
    <row r="868675" spans="68:68" customFormat="1">
      <c r="BP868675" s="90"/>
    </row>
    <row r="868676" spans="68:68" customFormat="1">
      <c r="BP868676" s="90"/>
    </row>
    <row r="868677" spans="68:68" customFormat="1">
      <c r="BP868677" s="90"/>
    </row>
    <row r="868678" spans="68:68" customFormat="1">
      <c r="BP868678" s="90"/>
    </row>
    <row r="868679" spans="68:68" customFormat="1">
      <c r="BP868679" s="90"/>
    </row>
    <row r="868680" spans="68:68" customFormat="1">
      <c r="BP868680" s="90"/>
    </row>
    <row r="868681" spans="68:68" customFormat="1">
      <c r="BP868681" s="90"/>
    </row>
    <row r="868682" spans="68:68" customFormat="1">
      <c r="BP868682" s="90"/>
    </row>
    <row r="868683" spans="68:68" customFormat="1">
      <c r="BP868683" s="90"/>
    </row>
    <row r="868684" spans="68:68" customFormat="1">
      <c r="BP868684" s="90"/>
    </row>
    <row r="868685" spans="68:68" customFormat="1">
      <c r="BP868685" s="90"/>
    </row>
    <row r="868686" spans="68:68" customFormat="1">
      <c r="BP868686" s="90"/>
    </row>
    <row r="868687" spans="68:68" customFormat="1">
      <c r="BP868687" s="90"/>
    </row>
    <row r="868688" spans="68:68" customFormat="1">
      <c r="BP868688" s="90"/>
    </row>
    <row r="868689" spans="68:68" customFormat="1">
      <c r="BP868689" s="90"/>
    </row>
    <row r="868690" spans="68:68" customFormat="1">
      <c r="BP868690" s="90"/>
    </row>
    <row r="868691" spans="68:68" customFormat="1">
      <c r="BP868691" s="90"/>
    </row>
    <row r="868692" spans="68:68" customFormat="1">
      <c r="BP868692" s="90"/>
    </row>
    <row r="868693" spans="68:68" customFormat="1">
      <c r="BP868693" s="90"/>
    </row>
    <row r="868694" spans="68:68" customFormat="1">
      <c r="BP868694" s="90"/>
    </row>
    <row r="868695" spans="68:68" customFormat="1">
      <c r="BP868695" s="90"/>
    </row>
    <row r="868696" spans="68:68" customFormat="1">
      <c r="BP868696" s="90"/>
    </row>
    <row r="868697" spans="68:68" customFormat="1">
      <c r="BP868697" s="90"/>
    </row>
    <row r="868698" spans="68:68" customFormat="1">
      <c r="BP868698" s="90"/>
    </row>
    <row r="868699" spans="68:68" customFormat="1">
      <c r="BP868699" s="90"/>
    </row>
    <row r="868700" spans="68:68" customFormat="1">
      <c r="BP868700" s="90"/>
    </row>
    <row r="868701" spans="68:68" customFormat="1">
      <c r="BP868701" s="90"/>
    </row>
    <row r="868702" spans="68:68" customFormat="1">
      <c r="BP868702" s="90"/>
    </row>
    <row r="868703" spans="68:68" customFormat="1">
      <c r="BP868703" s="90"/>
    </row>
    <row r="868704" spans="68:68" customFormat="1">
      <c r="BP868704" s="90"/>
    </row>
    <row r="868705" spans="68:68" customFormat="1">
      <c r="BP868705" s="90"/>
    </row>
    <row r="868706" spans="68:68" customFormat="1">
      <c r="BP868706" s="90"/>
    </row>
    <row r="868707" spans="68:68" customFormat="1">
      <c r="BP868707" s="90"/>
    </row>
    <row r="868708" spans="68:68" customFormat="1">
      <c r="BP868708" s="90"/>
    </row>
    <row r="868709" spans="68:68" customFormat="1">
      <c r="BP868709" s="90"/>
    </row>
    <row r="868710" spans="68:68" customFormat="1">
      <c r="BP868710" s="90"/>
    </row>
    <row r="868711" spans="68:68" customFormat="1">
      <c r="BP868711" s="90"/>
    </row>
    <row r="868712" spans="68:68" customFormat="1">
      <c r="BP868712" s="90"/>
    </row>
    <row r="868713" spans="68:68" customFormat="1">
      <c r="BP868713" s="90"/>
    </row>
    <row r="868714" spans="68:68" customFormat="1">
      <c r="BP868714" s="90"/>
    </row>
    <row r="868715" spans="68:68" customFormat="1">
      <c r="BP868715" s="90"/>
    </row>
    <row r="868716" spans="68:68" customFormat="1">
      <c r="BP868716" s="90"/>
    </row>
    <row r="868717" spans="68:68" customFormat="1">
      <c r="BP868717" s="90"/>
    </row>
    <row r="868718" spans="68:68" customFormat="1">
      <c r="BP868718" s="90"/>
    </row>
    <row r="868719" spans="68:68" customFormat="1">
      <c r="BP868719" s="90"/>
    </row>
    <row r="868720" spans="68:68" customFormat="1">
      <c r="BP868720" s="90"/>
    </row>
    <row r="868721" spans="68:68" customFormat="1">
      <c r="BP868721" s="90"/>
    </row>
    <row r="868722" spans="68:68" customFormat="1">
      <c r="BP868722" s="90"/>
    </row>
    <row r="868723" spans="68:68" customFormat="1">
      <c r="BP868723" s="90"/>
    </row>
    <row r="868724" spans="68:68" customFormat="1">
      <c r="BP868724" s="90"/>
    </row>
    <row r="868725" spans="68:68" customFormat="1">
      <c r="BP868725" s="90"/>
    </row>
    <row r="868726" spans="68:68" customFormat="1">
      <c r="BP868726" s="90"/>
    </row>
    <row r="868727" spans="68:68" customFormat="1">
      <c r="BP868727" s="90"/>
    </row>
    <row r="868728" spans="68:68" customFormat="1">
      <c r="BP868728" s="90"/>
    </row>
    <row r="868729" spans="68:68" customFormat="1">
      <c r="BP868729" s="90"/>
    </row>
    <row r="868730" spans="68:68" customFormat="1">
      <c r="BP868730" s="90"/>
    </row>
    <row r="868731" spans="68:68" customFormat="1">
      <c r="BP868731" s="90"/>
    </row>
    <row r="868732" spans="68:68" customFormat="1">
      <c r="BP868732" s="90"/>
    </row>
    <row r="868733" spans="68:68" customFormat="1">
      <c r="BP868733" s="90"/>
    </row>
    <row r="868734" spans="68:68" customFormat="1">
      <c r="BP868734" s="90"/>
    </row>
    <row r="868735" spans="68:68" customFormat="1">
      <c r="BP868735" s="90"/>
    </row>
    <row r="868736" spans="68:68" customFormat="1">
      <c r="BP868736" s="90"/>
    </row>
    <row r="868737" spans="68:68" customFormat="1">
      <c r="BP868737" s="90"/>
    </row>
    <row r="868738" spans="68:68" customFormat="1">
      <c r="BP868738" s="90"/>
    </row>
    <row r="868739" spans="68:68" customFormat="1">
      <c r="BP868739" s="90"/>
    </row>
    <row r="868740" spans="68:68" customFormat="1">
      <c r="BP868740" s="90"/>
    </row>
    <row r="868741" spans="68:68" customFormat="1">
      <c r="BP868741" s="90"/>
    </row>
    <row r="868742" spans="68:68" customFormat="1">
      <c r="BP868742" s="90"/>
    </row>
    <row r="868743" spans="68:68" customFormat="1">
      <c r="BP868743" s="90"/>
    </row>
    <row r="868744" spans="68:68" customFormat="1">
      <c r="BP868744" s="90"/>
    </row>
    <row r="868745" spans="68:68" customFormat="1">
      <c r="BP868745" s="90"/>
    </row>
    <row r="868746" spans="68:68" customFormat="1">
      <c r="BP868746" s="90"/>
    </row>
    <row r="868747" spans="68:68" customFormat="1">
      <c r="BP868747" s="90"/>
    </row>
    <row r="868748" spans="68:68" customFormat="1">
      <c r="BP868748" s="90"/>
    </row>
    <row r="868749" spans="68:68" customFormat="1">
      <c r="BP868749" s="90"/>
    </row>
    <row r="868750" spans="68:68" customFormat="1">
      <c r="BP868750" s="90"/>
    </row>
    <row r="868751" spans="68:68" customFormat="1">
      <c r="BP868751" s="90"/>
    </row>
    <row r="868752" spans="68:68" customFormat="1">
      <c r="BP868752" s="90"/>
    </row>
    <row r="868753" spans="68:68" customFormat="1">
      <c r="BP868753" s="90"/>
    </row>
    <row r="868754" spans="68:68" customFormat="1">
      <c r="BP868754" s="90"/>
    </row>
    <row r="868755" spans="68:68" customFormat="1">
      <c r="BP868755" s="90"/>
    </row>
    <row r="868756" spans="68:68" customFormat="1">
      <c r="BP868756" s="90"/>
    </row>
    <row r="868757" spans="68:68" customFormat="1">
      <c r="BP868757" s="90"/>
    </row>
    <row r="868758" spans="68:68" customFormat="1">
      <c r="BP868758" s="90"/>
    </row>
    <row r="868759" spans="68:68" customFormat="1">
      <c r="BP868759" s="90"/>
    </row>
    <row r="868760" spans="68:68" customFormat="1">
      <c r="BP868760" s="90"/>
    </row>
    <row r="868761" spans="68:68" customFormat="1">
      <c r="BP868761" s="90"/>
    </row>
    <row r="868762" spans="68:68" customFormat="1">
      <c r="BP868762" s="90"/>
    </row>
    <row r="868763" spans="68:68" customFormat="1">
      <c r="BP868763" s="90"/>
    </row>
    <row r="868764" spans="68:68" customFormat="1">
      <c r="BP868764" s="90"/>
    </row>
    <row r="868765" spans="68:68" customFormat="1">
      <c r="BP868765" s="90"/>
    </row>
    <row r="868766" spans="68:68" customFormat="1">
      <c r="BP868766" s="90"/>
    </row>
    <row r="868767" spans="68:68" customFormat="1">
      <c r="BP868767" s="90"/>
    </row>
    <row r="868768" spans="68:68" customFormat="1">
      <c r="BP868768" s="90"/>
    </row>
    <row r="868769" spans="68:68" customFormat="1">
      <c r="BP868769" s="90"/>
    </row>
    <row r="868770" spans="68:68" customFormat="1">
      <c r="BP868770" s="90"/>
    </row>
    <row r="868771" spans="68:68" customFormat="1">
      <c r="BP868771" s="90"/>
    </row>
    <row r="868772" spans="68:68" customFormat="1">
      <c r="BP868772" s="90"/>
    </row>
    <row r="868773" spans="68:68" customFormat="1">
      <c r="BP868773" s="90"/>
    </row>
    <row r="868774" spans="68:68" customFormat="1">
      <c r="BP868774" s="90"/>
    </row>
    <row r="868775" spans="68:68" customFormat="1">
      <c r="BP868775" s="90"/>
    </row>
    <row r="868776" spans="68:68" customFormat="1">
      <c r="BP868776" s="90"/>
    </row>
    <row r="868777" spans="68:68" customFormat="1">
      <c r="BP868777" s="90"/>
    </row>
    <row r="868778" spans="68:68" customFormat="1">
      <c r="BP868778" s="90"/>
    </row>
    <row r="868779" spans="68:68" customFormat="1">
      <c r="BP868779" s="90"/>
    </row>
    <row r="868780" spans="68:68" customFormat="1">
      <c r="BP868780" s="90"/>
    </row>
    <row r="868781" spans="68:68" customFormat="1">
      <c r="BP868781" s="90"/>
    </row>
    <row r="868782" spans="68:68" customFormat="1">
      <c r="BP868782" s="90"/>
    </row>
    <row r="868783" spans="68:68" customFormat="1">
      <c r="BP868783" s="90"/>
    </row>
    <row r="868784" spans="68:68" customFormat="1">
      <c r="BP868784" s="90"/>
    </row>
    <row r="868785" spans="68:68" customFormat="1">
      <c r="BP868785" s="90"/>
    </row>
    <row r="868786" spans="68:68" customFormat="1">
      <c r="BP868786" s="90"/>
    </row>
    <row r="868787" spans="68:68" customFormat="1">
      <c r="BP868787" s="90"/>
    </row>
    <row r="868788" spans="68:68" customFormat="1">
      <c r="BP868788" s="90"/>
    </row>
    <row r="868789" spans="68:68" customFormat="1">
      <c r="BP868789" s="90"/>
    </row>
    <row r="868790" spans="68:68" customFormat="1">
      <c r="BP868790" s="90"/>
    </row>
    <row r="868791" spans="68:68" customFormat="1">
      <c r="BP868791" s="90"/>
    </row>
    <row r="868792" spans="68:68" customFormat="1">
      <c r="BP868792" s="90"/>
    </row>
    <row r="868793" spans="68:68" customFormat="1">
      <c r="BP868793" s="90"/>
    </row>
    <row r="868794" spans="68:68" customFormat="1">
      <c r="BP868794" s="90"/>
    </row>
    <row r="868795" spans="68:68" customFormat="1">
      <c r="BP868795" s="90"/>
    </row>
    <row r="868796" spans="68:68" customFormat="1">
      <c r="BP868796" s="90"/>
    </row>
    <row r="868797" spans="68:68" customFormat="1">
      <c r="BP868797" s="90"/>
    </row>
    <row r="868798" spans="68:68" customFormat="1">
      <c r="BP868798" s="90"/>
    </row>
    <row r="868799" spans="68:68" customFormat="1">
      <c r="BP868799" s="90"/>
    </row>
    <row r="868800" spans="68:68" customFormat="1">
      <c r="BP868800" s="90"/>
    </row>
    <row r="868801" spans="68:68" customFormat="1">
      <c r="BP868801" s="90"/>
    </row>
    <row r="868802" spans="68:68" customFormat="1">
      <c r="BP868802" s="90"/>
    </row>
    <row r="868803" spans="68:68" customFormat="1">
      <c r="BP868803" s="90"/>
    </row>
    <row r="868804" spans="68:68" customFormat="1">
      <c r="BP868804" s="90"/>
    </row>
    <row r="868805" spans="68:68" customFormat="1">
      <c r="BP868805" s="90"/>
    </row>
    <row r="868806" spans="68:68" customFormat="1">
      <c r="BP868806" s="90"/>
    </row>
    <row r="868807" spans="68:68" customFormat="1">
      <c r="BP868807" s="90"/>
    </row>
    <row r="868808" spans="68:68" customFormat="1">
      <c r="BP868808" s="90"/>
    </row>
    <row r="868809" spans="68:68" customFormat="1">
      <c r="BP868809" s="90"/>
    </row>
    <row r="868810" spans="68:68" customFormat="1">
      <c r="BP868810" s="90"/>
    </row>
    <row r="868811" spans="68:68" customFormat="1">
      <c r="BP868811" s="90"/>
    </row>
    <row r="868812" spans="68:68" customFormat="1">
      <c r="BP868812" s="90"/>
    </row>
    <row r="868813" spans="68:68" customFormat="1">
      <c r="BP868813" s="90"/>
    </row>
    <row r="868814" spans="68:68" customFormat="1">
      <c r="BP868814" s="90"/>
    </row>
    <row r="868815" spans="68:68" customFormat="1">
      <c r="BP868815" s="90"/>
    </row>
    <row r="868816" spans="68:68" customFormat="1">
      <c r="BP868816" s="90"/>
    </row>
    <row r="868817" spans="68:68" customFormat="1">
      <c r="BP868817" s="90"/>
    </row>
    <row r="868818" spans="68:68" customFormat="1">
      <c r="BP868818" s="90"/>
    </row>
    <row r="868819" spans="68:68" customFormat="1">
      <c r="BP868819" s="90"/>
    </row>
    <row r="868820" spans="68:68" customFormat="1">
      <c r="BP868820" s="90"/>
    </row>
    <row r="868821" spans="68:68" customFormat="1">
      <c r="BP868821" s="90"/>
    </row>
    <row r="868822" spans="68:68" customFormat="1">
      <c r="BP868822" s="90"/>
    </row>
    <row r="868823" spans="68:68" customFormat="1">
      <c r="BP868823" s="90"/>
    </row>
    <row r="868824" spans="68:68" customFormat="1">
      <c r="BP868824" s="90"/>
    </row>
    <row r="868825" spans="68:68" customFormat="1">
      <c r="BP868825" s="90"/>
    </row>
    <row r="868826" spans="68:68" customFormat="1">
      <c r="BP868826" s="90"/>
    </row>
    <row r="868827" spans="68:68" customFormat="1">
      <c r="BP868827" s="90"/>
    </row>
    <row r="868828" spans="68:68" customFormat="1">
      <c r="BP868828" s="90"/>
    </row>
    <row r="868829" spans="68:68" customFormat="1">
      <c r="BP868829" s="90"/>
    </row>
    <row r="868830" spans="68:68" customFormat="1">
      <c r="BP868830" s="90"/>
    </row>
    <row r="868831" spans="68:68" customFormat="1">
      <c r="BP868831" s="90"/>
    </row>
    <row r="868832" spans="68:68" customFormat="1">
      <c r="BP868832" s="90"/>
    </row>
    <row r="868833" spans="68:68" customFormat="1">
      <c r="BP868833" s="90"/>
    </row>
    <row r="868834" spans="68:68" customFormat="1">
      <c r="BP868834" s="90"/>
    </row>
    <row r="868835" spans="68:68" customFormat="1">
      <c r="BP868835" s="90"/>
    </row>
    <row r="868836" spans="68:68" customFormat="1">
      <c r="BP868836" s="90"/>
    </row>
    <row r="868837" spans="68:68" customFormat="1">
      <c r="BP868837" s="90"/>
    </row>
    <row r="868838" spans="68:68" customFormat="1">
      <c r="BP868838" s="90"/>
    </row>
    <row r="868839" spans="68:68" customFormat="1">
      <c r="BP868839" s="90"/>
    </row>
    <row r="868840" spans="68:68" customFormat="1">
      <c r="BP868840" s="90"/>
    </row>
    <row r="868841" spans="68:68" customFormat="1">
      <c r="BP868841" s="90"/>
    </row>
    <row r="868842" spans="68:68" customFormat="1">
      <c r="BP868842" s="90"/>
    </row>
    <row r="868843" spans="68:68" customFormat="1">
      <c r="BP868843" s="90"/>
    </row>
    <row r="868844" spans="68:68" customFormat="1">
      <c r="BP868844" s="90"/>
    </row>
    <row r="868845" spans="68:68" customFormat="1">
      <c r="BP868845" s="90"/>
    </row>
    <row r="868846" spans="68:68" customFormat="1">
      <c r="BP868846" s="90"/>
    </row>
    <row r="868847" spans="68:68" customFormat="1">
      <c r="BP868847" s="90"/>
    </row>
    <row r="868848" spans="68:68" customFormat="1">
      <c r="BP868848" s="90"/>
    </row>
    <row r="868849" spans="68:68" customFormat="1">
      <c r="BP868849" s="90"/>
    </row>
    <row r="868850" spans="68:68" customFormat="1">
      <c r="BP868850" s="90"/>
    </row>
    <row r="868851" spans="68:68" customFormat="1">
      <c r="BP868851" s="90"/>
    </row>
    <row r="868852" spans="68:68" customFormat="1">
      <c r="BP868852" s="90"/>
    </row>
    <row r="868853" spans="68:68" customFormat="1">
      <c r="BP868853" s="90"/>
    </row>
    <row r="868854" spans="68:68" customFormat="1">
      <c r="BP868854" s="90"/>
    </row>
    <row r="868855" spans="68:68" customFormat="1">
      <c r="BP868855" s="90"/>
    </row>
    <row r="868856" spans="68:68" customFormat="1">
      <c r="BP868856" s="90"/>
    </row>
    <row r="868857" spans="68:68" customFormat="1">
      <c r="BP868857" s="90"/>
    </row>
    <row r="868858" spans="68:68" customFormat="1">
      <c r="BP868858" s="90"/>
    </row>
    <row r="868859" spans="68:68" customFormat="1">
      <c r="BP868859" s="90"/>
    </row>
    <row r="868860" spans="68:68" customFormat="1">
      <c r="BP868860" s="90"/>
    </row>
    <row r="868861" spans="68:68" customFormat="1">
      <c r="BP868861" s="90"/>
    </row>
    <row r="868862" spans="68:68" customFormat="1">
      <c r="BP868862" s="90"/>
    </row>
    <row r="868863" spans="68:68" customFormat="1">
      <c r="BP868863" s="90"/>
    </row>
    <row r="868864" spans="68:68" customFormat="1">
      <c r="BP868864" s="90"/>
    </row>
    <row r="868865" spans="68:68" customFormat="1">
      <c r="BP868865" s="90"/>
    </row>
    <row r="868866" spans="68:68" customFormat="1">
      <c r="BP868866" s="90"/>
    </row>
    <row r="868867" spans="68:68" customFormat="1">
      <c r="BP868867" s="90"/>
    </row>
    <row r="868868" spans="68:68" customFormat="1">
      <c r="BP868868" s="90"/>
    </row>
    <row r="868869" spans="68:68" customFormat="1">
      <c r="BP868869" s="90"/>
    </row>
    <row r="868870" spans="68:68" customFormat="1">
      <c r="BP868870" s="90"/>
    </row>
    <row r="868871" spans="68:68" customFormat="1">
      <c r="BP868871" s="90"/>
    </row>
    <row r="868872" spans="68:68" customFormat="1">
      <c r="BP868872" s="90"/>
    </row>
    <row r="868873" spans="68:68" customFormat="1">
      <c r="BP868873" s="90"/>
    </row>
    <row r="868874" spans="68:68" customFormat="1">
      <c r="BP868874" s="90"/>
    </row>
    <row r="868875" spans="68:68" customFormat="1">
      <c r="BP868875" s="90"/>
    </row>
    <row r="868876" spans="68:68" customFormat="1">
      <c r="BP868876" s="90"/>
    </row>
    <row r="868877" spans="68:68" customFormat="1">
      <c r="BP868877" s="90"/>
    </row>
    <row r="868878" spans="68:68" customFormat="1">
      <c r="BP868878" s="90"/>
    </row>
    <row r="868879" spans="68:68" customFormat="1">
      <c r="BP868879" s="90"/>
    </row>
    <row r="868880" spans="68:68" customFormat="1">
      <c r="BP868880" s="90"/>
    </row>
    <row r="868881" spans="68:68" customFormat="1">
      <c r="BP868881" s="90"/>
    </row>
    <row r="868882" spans="68:68" customFormat="1">
      <c r="BP868882" s="90"/>
    </row>
    <row r="868883" spans="68:68" customFormat="1">
      <c r="BP868883" s="90"/>
    </row>
    <row r="868884" spans="68:68" customFormat="1">
      <c r="BP868884" s="90"/>
    </row>
    <row r="868885" spans="68:68" customFormat="1">
      <c r="BP868885" s="90"/>
    </row>
    <row r="868886" spans="68:68" customFormat="1">
      <c r="BP868886" s="90"/>
    </row>
    <row r="868887" spans="68:68" customFormat="1">
      <c r="BP868887" s="90"/>
    </row>
    <row r="868888" spans="68:68" customFormat="1">
      <c r="BP868888" s="90"/>
    </row>
    <row r="868889" spans="68:68" customFormat="1">
      <c r="BP868889" s="90"/>
    </row>
    <row r="868890" spans="68:68" customFormat="1">
      <c r="BP868890" s="90"/>
    </row>
    <row r="868891" spans="68:68" customFormat="1">
      <c r="BP868891" s="90"/>
    </row>
    <row r="868892" spans="68:68" customFormat="1">
      <c r="BP868892" s="90"/>
    </row>
    <row r="868893" spans="68:68" customFormat="1">
      <c r="BP868893" s="90"/>
    </row>
    <row r="868894" spans="68:68" customFormat="1">
      <c r="BP868894" s="90"/>
    </row>
    <row r="868895" spans="68:68" customFormat="1">
      <c r="BP868895" s="90"/>
    </row>
    <row r="868896" spans="68:68" customFormat="1">
      <c r="BP868896" s="90"/>
    </row>
    <row r="868897" spans="68:68" customFormat="1">
      <c r="BP868897" s="90"/>
    </row>
    <row r="868898" spans="68:68" customFormat="1">
      <c r="BP868898" s="90"/>
    </row>
    <row r="868899" spans="68:68" customFormat="1">
      <c r="BP868899" s="90"/>
    </row>
    <row r="868900" spans="68:68" customFormat="1">
      <c r="BP868900" s="90"/>
    </row>
    <row r="868901" spans="68:68" customFormat="1">
      <c r="BP868901" s="90"/>
    </row>
    <row r="868902" spans="68:68" customFormat="1">
      <c r="BP868902" s="90"/>
    </row>
    <row r="868903" spans="68:68" customFormat="1">
      <c r="BP868903" s="90"/>
    </row>
    <row r="868904" spans="68:68" customFormat="1">
      <c r="BP868904" s="90"/>
    </row>
    <row r="868905" spans="68:68" customFormat="1">
      <c r="BP868905" s="90"/>
    </row>
    <row r="868906" spans="68:68" customFormat="1">
      <c r="BP868906" s="90"/>
    </row>
    <row r="868907" spans="68:68" customFormat="1">
      <c r="BP868907" s="90"/>
    </row>
    <row r="868908" spans="68:68" customFormat="1">
      <c r="BP868908" s="90"/>
    </row>
    <row r="868909" spans="68:68" customFormat="1">
      <c r="BP868909" s="90"/>
    </row>
    <row r="868910" spans="68:68" customFormat="1">
      <c r="BP868910" s="90"/>
    </row>
    <row r="868911" spans="68:68" customFormat="1">
      <c r="BP868911" s="90"/>
    </row>
    <row r="868912" spans="68:68" customFormat="1">
      <c r="BP868912" s="90"/>
    </row>
    <row r="868913" spans="68:68" customFormat="1">
      <c r="BP868913" s="90"/>
    </row>
    <row r="868914" spans="68:68" customFormat="1">
      <c r="BP868914" s="90"/>
    </row>
    <row r="868915" spans="68:68" customFormat="1">
      <c r="BP868915" s="90"/>
    </row>
    <row r="868916" spans="68:68" customFormat="1">
      <c r="BP868916" s="90"/>
    </row>
    <row r="868917" spans="68:68" customFormat="1">
      <c r="BP868917" s="90"/>
    </row>
    <row r="868918" spans="68:68" customFormat="1">
      <c r="BP868918" s="90"/>
    </row>
    <row r="868919" spans="68:68" customFormat="1">
      <c r="BP868919" s="90"/>
    </row>
    <row r="868920" spans="68:68" customFormat="1">
      <c r="BP868920" s="90"/>
    </row>
    <row r="868921" spans="68:68" customFormat="1">
      <c r="BP868921" s="90"/>
    </row>
    <row r="868922" spans="68:68" customFormat="1">
      <c r="BP868922" s="90"/>
    </row>
    <row r="868923" spans="68:68" customFormat="1">
      <c r="BP868923" s="90"/>
    </row>
    <row r="868924" spans="68:68" customFormat="1">
      <c r="BP868924" s="90"/>
    </row>
    <row r="868925" spans="68:68" customFormat="1">
      <c r="BP868925" s="90"/>
    </row>
    <row r="868926" spans="68:68" customFormat="1">
      <c r="BP868926" s="90"/>
    </row>
    <row r="868927" spans="68:68" customFormat="1">
      <c r="BP868927" s="90"/>
    </row>
    <row r="868928" spans="68:68" customFormat="1">
      <c r="BP868928" s="90"/>
    </row>
    <row r="868929" spans="68:68" customFormat="1">
      <c r="BP868929" s="90"/>
    </row>
    <row r="868930" spans="68:68" customFormat="1">
      <c r="BP868930" s="90"/>
    </row>
    <row r="868931" spans="68:68" customFormat="1">
      <c r="BP868931" s="90"/>
    </row>
    <row r="868932" spans="68:68" customFormat="1">
      <c r="BP868932" s="90"/>
    </row>
    <row r="868933" spans="68:68" customFormat="1">
      <c r="BP868933" s="90"/>
    </row>
    <row r="868934" spans="68:68" customFormat="1">
      <c r="BP868934" s="90"/>
    </row>
    <row r="868935" spans="68:68" customFormat="1">
      <c r="BP868935" s="90"/>
    </row>
    <row r="868936" spans="68:68" customFormat="1">
      <c r="BP868936" s="90"/>
    </row>
    <row r="868937" spans="68:68" customFormat="1">
      <c r="BP868937" s="90"/>
    </row>
    <row r="868938" spans="68:68" customFormat="1">
      <c r="BP868938" s="90"/>
    </row>
    <row r="868939" spans="68:68" customFormat="1">
      <c r="BP868939" s="90"/>
    </row>
    <row r="868940" spans="68:68" customFormat="1">
      <c r="BP868940" s="90"/>
    </row>
    <row r="868941" spans="68:68" customFormat="1">
      <c r="BP868941" s="90"/>
    </row>
    <row r="868942" spans="68:68" customFormat="1">
      <c r="BP868942" s="90"/>
    </row>
    <row r="868943" spans="68:68" customFormat="1">
      <c r="BP868943" s="90"/>
    </row>
    <row r="868944" spans="68:68" customFormat="1">
      <c r="BP868944" s="90"/>
    </row>
    <row r="868945" spans="68:68" customFormat="1">
      <c r="BP868945" s="90"/>
    </row>
    <row r="868946" spans="68:68" customFormat="1">
      <c r="BP868946" s="90"/>
    </row>
    <row r="868947" spans="68:68" customFormat="1">
      <c r="BP868947" s="90"/>
    </row>
    <row r="868948" spans="68:68" customFormat="1">
      <c r="BP868948" s="90"/>
    </row>
    <row r="868949" spans="68:68" customFormat="1">
      <c r="BP868949" s="90"/>
    </row>
    <row r="868950" spans="68:68" customFormat="1">
      <c r="BP868950" s="90"/>
    </row>
    <row r="868951" spans="68:68" customFormat="1">
      <c r="BP868951" s="90"/>
    </row>
    <row r="868952" spans="68:68" customFormat="1">
      <c r="BP868952" s="90"/>
    </row>
    <row r="868953" spans="68:68" customFormat="1">
      <c r="BP868953" s="90"/>
    </row>
    <row r="868954" spans="68:68" customFormat="1">
      <c r="BP868954" s="90"/>
    </row>
    <row r="868955" spans="68:68" customFormat="1">
      <c r="BP868955" s="90"/>
    </row>
    <row r="868956" spans="68:68" customFormat="1">
      <c r="BP868956" s="90"/>
    </row>
    <row r="868957" spans="68:68" customFormat="1">
      <c r="BP868957" s="90"/>
    </row>
    <row r="868958" spans="68:68" customFormat="1">
      <c r="BP868958" s="90"/>
    </row>
    <row r="868959" spans="68:68" customFormat="1">
      <c r="BP868959" s="90"/>
    </row>
    <row r="868960" spans="68:68" customFormat="1">
      <c r="BP868960" s="90"/>
    </row>
    <row r="868961" spans="68:68" customFormat="1">
      <c r="BP868961" s="90"/>
    </row>
    <row r="868962" spans="68:68" customFormat="1">
      <c r="BP868962" s="90"/>
    </row>
    <row r="868963" spans="68:68" customFormat="1">
      <c r="BP868963" s="90"/>
    </row>
    <row r="868964" spans="68:68" customFormat="1">
      <c r="BP868964" s="90"/>
    </row>
    <row r="868965" spans="68:68" customFormat="1">
      <c r="BP868965" s="90"/>
    </row>
    <row r="868966" spans="68:68" customFormat="1">
      <c r="BP868966" s="90"/>
    </row>
    <row r="868967" spans="68:68" customFormat="1">
      <c r="BP868967" s="90"/>
    </row>
    <row r="868968" spans="68:68" customFormat="1">
      <c r="BP868968" s="90"/>
    </row>
    <row r="868969" spans="68:68" customFormat="1">
      <c r="BP868969" s="90"/>
    </row>
    <row r="868970" spans="68:68" customFormat="1">
      <c r="BP868970" s="90"/>
    </row>
    <row r="868971" spans="68:68" customFormat="1">
      <c r="BP868971" s="90"/>
    </row>
    <row r="868972" spans="68:68" customFormat="1">
      <c r="BP868972" s="90"/>
    </row>
    <row r="868973" spans="68:68" customFormat="1">
      <c r="BP868973" s="90"/>
    </row>
    <row r="868974" spans="68:68" customFormat="1">
      <c r="BP868974" s="90"/>
    </row>
    <row r="868975" spans="68:68" customFormat="1">
      <c r="BP868975" s="90"/>
    </row>
    <row r="868976" spans="68:68" customFormat="1">
      <c r="BP868976" s="90"/>
    </row>
    <row r="868977" spans="68:68" customFormat="1">
      <c r="BP868977" s="90"/>
    </row>
    <row r="868978" spans="68:68" customFormat="1">
      <c r="BP868978" s="90"/>
    </row>
    <row r="868979" spans="68:68" customFormat="1">
      <c r="BP868979" s="90"/>
    </row>
    <row r="868980" spans="68:68" customFormat="1">
      <c r="BP868980" s="90"/>
    </row>
    <row r="868981" spans="68:68" customFormat="1">
      <c r="BP868981" s="90"/>
    </row>
    <row r="868982" spans="68:68" customFormat="1">
      <c r="BP868982" s="90"/>
    </row>
    <row r="868983" spans="68:68" customFormat="1">
      <c r="BP868983" s="90"/>
    </row>
    <row r="868984" spans="68:68" customFormat="1">
      <c r="BP868984" s="90"/>
    </row>
    <row r="868985" spans="68:68" customFormat="1">
      <c r="BP868985" s="90"/>
    </row>
    <row r="868986" spans="68:68" customFormat="1">
      <c r="BP868986" s="90"/>
    </row>
    <row r="868987" spans="68:68" customFormat="1">
      <c r="BP868987" s="90"/>
    </row>
    <row r="868988" spans="68:68" customFormat="1">
      <c r="BP868988" s="90"/>
    </row>
    <row r="868989" spans="68:68" customFormat="1">
      <c r="BP868989" s="90"/>
    </row>
    <row r="868990" spans="68:68" customFormat="1">
      <c r="BP868990" s="90"/>
    </row>
    <row r="868991" spans="68:68" customFormat="1">
      <c r="BP868991" s="90"/>
    </row>
    <row r="868992" spans="68:68" customFormat="1">
      <c r="BP868992" s="90"/>
    </row>
    <row r="868993" spans="68:68" customFormat="1">
      <c r="BP868993" s="90"/>
    </row>
    <row r="868994" spans="68:68" customFormat="1">
      <c r="BP868994" s="90"/>
    </row>
    <row r="868995" spans="68:68" customFormat="1">
      <c r="BP868995" s="90"/>
    </row>
    <row r="868996" spans="68:68" customFormat="1">
      <c r="BP868996" s="90"/>
    </row>
    <row r="868997" spans="68:68" customFormat="1">
      <c r="BP868997" s="90"/>
    </row>
    <row r="868998" spans="68:68" customFormat="1">
      <c r="BP868998" s="90"/>
    </row>
    <row r="868999" spans="68:68" customFormat="1">
      <c r="BP868999" s="90"/>
    </row>
    <row r="869000" spans="68:68" customFormat="1">
      <c r="BP869000" s="90"/>
    </row>
    <row r="869001" spans="68:68" customFormat="1">
      <c r="BP869001" s="90"/>
    </row>
    <row r="869002" spans="68:68" customFormat="1">
      <c r="BP869002" s="90"/>
    </row>
    <row r="869003" spans="68:68" customFormat="1">
      <c r="BP869003" s="90"/>
    </row>
    <row r="869004" spans="68:68" customFormat="1">
      <c r="BP869004" s="90"/>
    </row>
    <row r="869005" spans="68:68" customFormat="1">
      <c r="BP869005" s="90"/>
    </row>
    <row r="869006" spans="68:68" customFormat="1">
      <c r="BP869006" s="90"/>
    </row>
    <row r="869007" spans="68:68" customFormat="1">
      <c r="BP869007" s="90"/>
    </row>
    <row r="869008" spans="68:68" customFormat="1">
      <c r="BP869008" s="90"/>
    </row>
    <row r="869009" spans="68:68" customFormat="1">
      <c r="BP869009" s="90"/>
    </row>
    <row r="869010" spans="68:68" customFormat="1">
      <c r="BP869010" s="90"/>
    </row>
    <row r="869011" spans="68:68" customFormat="1">
      <c r="BP869011" s="90"/>
    </row>
    <row r="869012" spans="68:68" customFormat="1">
      <c r="BP869012" s="90"/>
    </row>
    <row r="869013" spans="68:68" customFormat="1">
      <c r="BP869013" s="90"/>
    </row>
    <row r="869014" spans="68:68" customFormat="1">
      <c r="BP869014" s="90"/>
    </row>
    <row r="869015" spans="68:68" customFormat="1">
      <c r="BP869015" s="90"/>
    </row>
    <row r="869016" spans="68:68" customFormat="1">
      <c r="BP869016" s="90"/>
    </row>
    <row r="869017" spans="68:68" customFormat="1">
      <c r="BP869017" s="90"/>
    </row>
    <row r="869018" spans="68:68" customFormat="1">
      <c r="BP869018" s="90"/>
    </row>
    <row r="869019" spans="68:68" customFormat="1">
      <c r="BP869019" s="90"/>
    </row>
    <row r="869020" spans="68:68" customFormat="1">
      <c r="BP869020" s="90"/>
    </row>
    <row r="869021" spans="68:68" customFormat="1">
      <c r="BP869021" s="90"/>
    </row>
    <row r="869022" spans="68:68" customFormat="1">
      <c r="BP869022" s="90"/>
    </row>
    <row r="869023" spans="68:68" customFormat="1">
      <c r="BP869023" s="90"/>
    </row>
    <row r="869024" spans="68:68" customFormat="1">
      <c r="BP869024" s="90"/>
    </row>
    <row r="869025" spans="68:68" customFormat="1">
      <c r="BP869025" s="90"/>
    </row>
    <row r="869026" spans="68:68" customFormat="1">
      <c r="BP869026" s="90"/>
    </row>
    <row r="869027" spans="68:68" customFormat="1">
      <c r="BP869027" s="90"/>
    </row>
    <row r="869028" spans="68:68" customFormat="1">
      <c r="BP869028" s="90"/>
    </row>
    <row r="869029" spans="68:68" customFormat="1">
      <c r="BP869029" s="90"/>
    </row>
    <row r="869030" spans="68:68" customFormat="1">
      <c r="BP869030" s="90"/>
    </row>
    <row r="869031" spans="68:68" customFormat="1">
      <c r="BP869031" s="90"/>
    </row>
    <row r="869032" spans="68:68" customFormat="1">
      <c r="BP869032" s="90"/>
    </row>
    <row r="869033" spans="68:68" customFormat="1">
      <c r="BP869033" s="90"/>
    </row>
    <row r="869034" spans="68:68" customFormat="1">
      <c r="BP869034" s="90"/>
    </row>
    <row r="869035" spans="68:68" customFormat="1">
      <c r="BP869035" s="90"/>
    </row>
    <row r="869036" spans="68:68" customFormat="1">
      <c r="BP869036" s="90"/>
    </row>
    <row r="869037" spans="68:68" customFormat="1">
      <c r="BP869037" s="90"/>
    </row>
    <row r="869038" spans="68:68" customFormat="1">
      <c r="BP869038" s="90"/>
    </row>
    <row r="869039" spans="68:68" customFormat="1">
      <c r="BP869039" s="90"/>
    </row>
    <row r="869040" spans="68:68" customFormat="1">
      <c r="BP869040" s="90"/>
    </row>
    <row r="869041" spans="68:68" customFormat="1">
      <c r="BP869041" s="90"/>
    </row>
    <row r="869042" spans="68:68" customFormat="1">
      <c r="BP869042" s="90"/>
    </row>
    <row r="869043" spans="68:68" customFormat="1">
      <c r="BP869043" s="90"/>
    </row>
    <row r="869044" spans="68:68" customFormat="1">
      <c r="BP869044" s="90"/>
    </row>
    <row r="869045" spans="68:68" customFormat="1">
      <c r="BP869045" s="90"/>
    </row>
    <row r="869046" spans="68:68" customFormat="1">
      <c r="BP869046" s="90"/>
    </row>
    <row r="869047" spans="68:68" customFormat="1">
      <c r="BP869047" s="90"/>
    </row>
    <row r="869048" spans="68:68" customFormat="1">
      <c r="BP869048" s="90"/>
    </row>
    <row r="869049" spans="68:68" customFormat="1">
      <c r="BP869049" s="90"/>
    </row>
    <row r="869050" spans="68:68" customFormat="1">
      <c r="BP869050" s="90"/>
    </row>
    <row r="869051" spans="68:68" customFormat="1">
      <c r="BP869051" s="90"/>
    </row>
    <row r="869052" spans="68:68" customFormat="1">
      <c r="BP869052" s="90"/>
    </row>
    <row r="869053" spans="68:68" customFormat="1">
      <c r="BP869053" s="90"/>
    </row>
    <row r="869054" spans="68:68" customFormat="1">
      <c r="BP869054" s="90"/>
    </row>
    <row r="869055" spans="68:68" customFormat="1">
      <c r="BP869055" s="90"/>
    </row>
    <row r="869056" spans="68:68" customFormat="1">
      <c r="BP869056" s="90"/>
    </row>
    <row r="869057" spans="68:68" customFormat="1">
      <c r="BP869057" s="90"/>
    </row>
    <row r="869058" spans="68:68" customFormat="1">
      <c r="BP869058" s="90"/>
    </row>
    <row r="869059" spans="68:68" customFormat="1">
      <c r="BP869059" s="90"/>
    </row>
    <row r="869060" spans="68:68" customFormat="1">
      <c r="BP869060" s="90"/>
    </row>
    <row r="869061" spans="68:68" customFormat="1">
      <c r="BP869061" s="90"/>
    </row>
    <row r="869062" spans="68:68" customFormat="1">
      <c r="BP869062" s="90"/>
    </row>
    <row r="869063" spans="68:68" customFormat="1">
      <c r="BP869063" s="90"/>
    </row>
    <row r="869064" spans="68:68" customFormat="1">
      <c r="BP869064" s="90"/>
    </row>
    <row r="869065" spans="68:68" customFormat="1">
      <c r="BP869065" s="90"/>
    </row>
    <row r="869066" spans="68:68" customFormat="1">
      <c r="BP869066" s="90"/>
    </row>
    <row r="869067" spans="68:68" customFormat="1">
      <c r="BP869067" s="90"/>
    </row>
    <row r="869068" spans="68:68" customFormat="1">
      <c r="BP869068" s="90"/>
    </row>
    <row r="869069" spans="68:68" customFormat="1">
      <c r="BP869069" s="90"/>
    </row>
    <row r="869070" spans="68:68" customFormat="1">
      <c r="BP869070" s="90"/>
    </row>
    <row r="869071" spans="68:68" customFormat="1">
      <c r="BP869071" s="90"/>
    </row>
    <row r="869072" spans="68:68" customFormat="1">
      <c r="BP869072" s="90"/>
    </row>
    <row r="869073" spans="68:68" customFormat="1">
      <c r="BP869073" s="90"/>
    </row>
    <row r="869074" spans="68:68" customFormat="1">
      <c r="BP869074" s="90"/>
    </row>
    <row r="869075" spans="68:68" customFormat="1">
      <c r="BP869075" s="90"/>
    </row>
    <row r="869076" spans="68:68" customFormat="1">
      <c r="BP869076" s="90"/>
    </row>
    <row r="869077" spans="68:68" customFormat="1">
      <c r="BP869077" s="90"/>
    </row>
    <row r="869078" spans="68:68" customFormat="1">
      <c r="BP869078" s="90"/>
    </row>
    <row r="869079" spans="68:68" customFormat="1">
      <c r="BP869079" s="90"/>
    </row>
    <row r="869080" spans="68:68" customFormat="1">
      <c r="BP869080" s="90"/>
    </row>
    <row r="869081" spans="68:68" customFormat="1">
      <c r="BP869081" s="90"/>
    </row>
    <row r="869082" spans="68:68" customFormat="1">
      <c r="BP869082" s="90"/>
    </row>
    <row r="869083" spans="68:68" customFormat="1">
      <c r="BP869083" s="90"/>
    </row>
    <row r="869084" spans="68:68" customFormat="1">
      <c r="BP869084" s="90"/>
    </row>
    <row r="869085" spans="68:68" customFormat="1">
      <c r="BP869085" s="90"/>
    </row>
    <row r="869086" spans="68:68" customFormat="1">
      <c r="BP869086" s="90"/>
    </row>
    <row r="869087" spans="68:68" customFormat="1">
      <c r="BP869087" s="90"/>
    </row>
    <row r="869088" spans="68:68" customFormat="1">
      <c r="BP869088" s="90"/>
    </row>
    <row r="869089" spans="68:68" customFormat="1">
      <c r="BP869089" s="90"/>
    </row>
    <row r="869090" spans="68:68" customFormat="1">
      <c r="BP869090" s="90"/>
    </row>
    <row r="869091" spans="68:68" customFormat="1">
      <c r="BP869091" s="90"/>
    </row>
    <row r="869092" spans="68:68" customFormat="1">
      <c r="BP869092" s="90"/>
    </row>
    <row r="869093" spans="68:68" customFormat="1">
      <c r="BP869093" s="90"/>
    </row>
    <row r="869094" spans="68:68" customFormat="1">
      <c r="BP869094" s="90"/>
    </row>
    <row r="869095" spans="68:68" customFormat="1">
      <c r="BP869095" s="90"/>
    </row>
    <row r="869096" spans="68:68" customFormat="1">
      <c r="BP869096" s="90"/>
    </row>
    <row r="869097" spans="68:68" customFormat="1">
      <c r="BP869097" s="90"/>
    </row>
    <row r="869098" spans="68:68" customFormat="1">
      <c r="BP869098" s="90"/>
    </row>
    <row r="869099" spans="68:68" customFormat="1">
      <c r="BP869099" s="90"/>
    </row>
    <row r="869100" spans="68:68" customFormat="1">
      <c r="BP869100" s="90"/>
    </row>
    <row r="869101" spans="68:68" customFormat="1">
      <c r="BP869101" s="90"/>
    </row>
    <row r="869102" spans="68:68" customFormat="1">
      <c r="BP869102" s="90"/>
    </row>
    <row r="869103" spans="68:68" customFormat="1">
      <c r="BP869103" s="90"/>
    </row>
    <row r="869104" spans="68:68" customFormat="1">
      <c r="BP869104" s="90"/>
    </row>
    <row r="869105" spans="68:68" customFormat="1">
      <c r="BP869105" s="90"/>
    </row>
    <row r="869106" spans="68:68" customFormat="1">
      <c r="BP869106" s="90"/>
    </row>
    <row r="869107" spans="68:68" customFormat="1">
      <c r="BP869107" s="90"/>
    </row>
    <row r="869108" spans="68:68" customFormat="1">
      <c r="BP869108" s="90"/>
    </row>
    <row r="869109" spans="68:68" customFormat="1">
      <c r="BP869109" s="90"/>
    </row>
    <row r="869110" spans="68:68" customFormat="1">
      <c r="BP869110" s="90"/>
    </row>
    <row r="869111" spans="68:68" customFormat="1">
      <c r="BP869111" s="90"/>
    </row>
    <row r="869112" spans="68:68" customFormat="1">
      <c r="BP869112" s="90"/>
    </row>
    <row r="869113" spans="68:68" customFormat="1">
      <c r="BP869113" s="90"/>
    </row>
    <row r="869114" spans="68:68" customFormat="1">
      <c r="BP869114" s="90"/>
    </row>
    <row r="869115" spans="68:68" customFormat="1">
      <c r="BP869115" s="90"/>
    </row>
    <row r="869116" spans="68:68" customFormat="1">
      <c r="BP869116" s="90"/>
    </row>
    <row r="869117" spans="68:68" customFormat="1">
      <c r="BP869117" s="90"/>
    </row>
    <row r="869118" spans="68:68" customFormat="1">
      <c r="BP869118" s="90"/>
    </row>
    <row r="869119" spans="68:68" customFormat="1">
      <c r="BP869119" s="90"/>
    </row>
    <row r="869120" spans="68:68" customFormat="1">
      <c r="BP869120" s="90"/>
    </row>
    <row r="869121" spans="68:68" customFormat="1">
      <c r="BP869121" s="90"/>
    </row>
    <row r="869122" spans="68:68" customFormat="1">
      <c r="BP869122" s="90"/>
    </row>
    <row r="869123" spans="68:68" customFormat="1">
      <c r="BP869123" s="90"/>
    </row>
    <row r="869124" spans="68:68" customFormat="1">
      <c r="BP869124" s="90"/>
    </row>
    <row r="869125" spans="68:68" customFormat="1">
      <c r="BP869125" s="90"/>
    </row>
    <row r="869126" spans="68:68" customFormat="1">
      <c r="BP869126" s="90"/>
    </row>
    <row r="869127" spans="68:68" customFormat="1">
      <c r="BP869127" s="90"/>
    </row>
    <row r="869128" spans="68:68" customFormat="1">
      <c r="BP869128" s="90"/>
    </row>
    <row r="869129" spans="68:68" customFormat="1">
      <c r="BP869129" s="90"/>
    </row>
    <row r="869130" spans="68:68" customFormat="1">
      <c r="BP869130" s="90"/>
    </row>
    <row r="869131" spans="68:68" customFormat="1">
      <c r="BP869131" s="90"/>
    </row>
    <row r="869132" spans="68:68" customFormat="1">
      <c r="BP869132" s="90"/>
    </row>
    <row r="869133" spans="68:68" customFormat="1">
      <c r="BP869133" s="90"/>
    </row>
    <row r="869134" spans="68:68" customFormat="1">
      <c r="BP869134" s="90"/>
    </row>
    <row r="869135" spans="68:68" customFormat="1">
      <c r="BP869135" s="90"/>
    </row>
    <row r="869136" spans="68:68" customFormat="1">
      <c r="BP869136" s="90"/>
    </row>
    <row r="869137" spans="68:68" customFormat="1">
      <c r="BP869137" s="90"/>
    </row>
    <row r="869138" spans="68:68" customFormat="1">
      <c r="BP869138" s="90"/>
    </row>
    <row r="869139" spans="68:68" customFormat="1">
      <c r="BP869139" s="90"/>
    </row>
    <row r="869140" spans="68:68" customFormat="1">
      <c r="BP869140" s="90"/>
    </row>
    <row r="869141" spans="68:68" customFormat="1">
      <c r="BP869141" s="90"/>
    </row>
    <row r="869142" spans="68:68" customFormat="1">
      <c r="BP869142" s="90"/>
    </row>
    <row r="869143" spans="68:68" customFormat="1">
      <c r="BP869143" s="90"/>
    </row>
    <row r="869144" spans="68:68" customFormat="1">
      <c r="BP869144" s="90"/>
    </row>
    <row r="869145" spans="68:68" customFormat="1">
      <c r="BP869145" s="90"/>
    </row>
    <row r="869146" spans="68:68" customFormat="1">
      <c r="BP869146" s="90"/>
    </row>
    <row r="869147" spans="68:68" customFormat="1">
      <c r="BP869147" s="90"/>
    </row>
    <row r="869148" spans="68:68" customFormat="1">
      <c r="BP869148" s="90"/>
    </row>
    <row r="869149" spans="68:68" customFormat="1">
      <c r="BP869149" s="90"/>
    </row>
    <row r="869150" spans="68:68" customFormat="1">
      <c r="BP869150" s="90"/>
    </row>
    <row r="869151" spans="68:68" customFormat="1">
      <c r="BP869151" s="90"/>
    </row>
    <row r="869152" spans="68:68" customFormat="1">
      <c r="BP869152" s="90"/>
    </row>
    <row r="869153" spans="68:68" customFormat="1">
      <c r="BP869153" s="90"/>
    </row>
    <row r="869154" spans="68:68" customFormat="1">
      <c r="BP869154" s="90"/>
    </row>
    <row r="869155" spans="68:68" customFormat="1">
      <c r="BP869155" s="90"/>
    </row>
    <row r="869156" spans="68:68" customFormat="1">
      <c r="BP869156" s="90"/>
    </row>
    <row r="869157" spans="68:68" customFormat="1">
      <c r="BP869157" s="90"/>
    </row>
    <row r="869158" spans="68:68" customFormat="1">
      <c r="BP869158" s="90"/>
    </row>
    <row r="869159" spans="68:68" customFormat="1">
      <c r="BP869159" s="90"/>
    </row>
    <row r="869160" spans="68:68" customFormat="1">
      <c r="BP869160" s="90"/>
    </row>
    <row r="869161" spans="68:68" customFormat="1">
      <c r="BP869161" s="90"/>
    </row>
    <row r="869162" spans="68:68" customFormat="1">
      <c r="BP869162" s="90"/>
    </row>
    <row r="869163" spans="68:68" customFormat="1">
      <c r="BP869163" s="90"/>
    </row>
    <row r="869164" spans="68:68" customFormat="1">
      <c r="BP869164" s="90"/>
    </row>
    <row r="869165" spans="68:68" customFormat="1">
      <c r="BP869165" s="90"/>
    </row>
    <row r="869166" spans="68:68" customFormat="1">
      <c r="BP869166" s="90"/>
    </row>
    <row r="869167" spans="68:68" customFormat="1">
      <c r="BP869167" s="90"/>
    </row>
    <row r="869168" spans="68:68" customFormat="1">
      <c r="BP869168" s="90"/>
    </row>
    <row r="869169" spans="68:68" customFormat="1">
      <c r="BP869169" s="90"/>
    </row>
    <row r="869170" spans="68:68" customFormat="1">
      <c r="BP869170" s="90"/>
    </row>
    <row r="869171" spans="68:68" customFormat="1">
      <c r="BP869171" s="90"/>
    </row>
    <row r="869172" spans="68:68" customFormat="1">
      <c r="BP869172" s="90"/>
    </row>
    <row r="869173" spans="68:68" customFormat="1">
      <c r="BP869173" s="90"/>
    </row>
    <row r="869174" spans="68:68" customFormat="1">
      <c r="BP869174" s="90"/>
    </row>
    <row r="869175" spans="68:68" customFormat="1">
      <c r="BP869175" s="90"/>
    </row>
    <row r="869176" spans="68:68" customFormat="1">
      <c r="BP869176" s="90"/>
    </row>
    <row r="869177" spans="68:68" customFormat="1">
      <c r="BP869177" s="90"/>
    </row>
    <row r="869178" spans="68:68" customFormat="1">
      <c r="BP869178" s="90"/>
    </row>
    <row r="869179" spans="68:68" customFormat="1">
      <c r="BP869179" s="90"/>
    </row>
    <row r="869180" spans="68:68" customFormat="1">
      <c r="BP869180" s="90"/>
    </row>
    <row r="869181" spans="68:68" customFormat="1">
      <c r="BP869181" s="90"/>
    </row>
    <row r="869182" spans="68:68" customFormat="1">
      <c r="BP869182" s="90"/>
    </row>
    <row r="869183" spans="68:68" customFormat="1">
      <c r="BP869183" s="90"/>
    </row>
    <row r="869184" spans="68:68" customFormat="1">
      <c r="BP869184" s="90"/>
    </row>
    <row r="869185" spans="68:68" customFormat="1">
      <c r="BP869185" s="90"/>
    </row>
    <row r="869186" spans="68:68" customFormat="1">
      <c r="BP869186" s="90"/>
    </row>
    <row r="869187" spans="68:68" customFormat="1">
      <c r="BP869187" s="90"/>
    </row>
    <row r="869188" spans="68:68" customFormat="1">
      <c r="BP869188" s="90"/>
    </row>
    <row r="869189" spans="68:68" customFormat="1">
      <c r="BP869189" s="90"/>
    </row>
    <row r="869190" spans="68:68" customFormat="1">
      <c r="BP869190" s="90"/>
    </row>
    <row r="869191" spans="68:68" customFormat="1">
      <c r="BP869191" s="90"/>
    </row>
    <row r="869192" spans="68:68" customFormat="1">
      <c r="BP869192" s="90"/>
    </row>
    <row r="869193" spans="68:68" customFormat="1">
      <c r="BP869193" s="90"/>
    </row>
    <row r="869194" spans="68:68" customFormat="1">
      <c r="BP869194" s="90"/>
    </row>
    <row r="869195" spans="68:68" customFormat="1">
      <c r="BP869195" s="90"/>
    </row>
    <row r="869196" spans="68:68" customFormat="1">
      <c r="BP869196" s="90"/>
    </row>
    <row r="869197" spans="68:68" customFormat="1">
      <c r="BP869197" s="90"/>
    </row>
    <row r="869198" spans="68:68" customFormat="1">
      <c r="BP869198" s="90"/>
    </row>
    <row r="869199" spans="68:68" customFormat="1">
      <c r="BP869199" s="90"/>
    </row>
    <row r="869200" spans="68:68" customFormat="1">
      <c r="BP869200" s="90"/>
    </row>
    <row r="869201" spans="68:68" customFormat="1">
      <c r="BP869201" s="90"/>
    </row>
    <row r="869202" spans="68:68" customFormat="1">
      <c r="BP869202" s="90"/>
    </row>
    <row r="869203" spans="68:68" customFormat="1">
      <c r="BP869203" s="90"/>
    </row>
    <row r="869204" spans="68:68" customFormat="1">
      <c r="BP869204" s="90"/>
    </row>
    <row r="869205" spans="68:68" customFormat="1">
      <c r="BP869205" s="90"/>
    </row>
    <row r="869206" spans="68:68" customFormat="1">
      <c r="BP869206" s="90"/>
    </row>
    <row r="869207" spans="68:68" customFormat="1">
      <c r="BP869207" s="90"/>
    </row>
    <row r="869208" spans="68:68" customFormat="1">
      <c r="BP869208" s="90"/>
    </row>
    <row r="869209" spans="68:68" customFormat="1">
      <c r="BP869209" s="90"/>
    </row>
    <row r="869210" spans="68:68" customFormat="1">
      <c r="BP869210" s="90"/>
    </row>
    <row r="869211" spans="68:68" customFormat="1">
      <c r="BP869211" s="90"/>
    </row>
    <row r="869212" spans="68:68" customFormat="1">
      <c r="BP869212" s="90"/>
    </row>
    <row r="869213" spans="68:68" customFormat="1">
      <c r="BP869213" s="90"/>
    </row>
    <row r="869214" spans="68:68" customFormat="1">
      <c r="BP869214" s="90"/>
    </row>
    <row r="869215" spans="68:68" customFormat="1">
      <c r="BP869215" s="90"/>
    </row>
    <row r="869216" spans="68:68" customFormat="1">
      <c r="BP869216" s="90"/>
    </row>
    <row r="869217" spans="68:68" customFormat="1">
      <c r="BP869217" s="90"/>
    </row>
    <row r="869218" spans="68:68" customFormat="1">
      <c r="BP869218" s="90"/>
    </row>
    <row r="869219" spans="68:68" customFormat="1">
      <c r="BP869219" s="90"/>
    </row>
    <row r="869220" spans="68:68" customFormat="1">
      <c r="BP869220" s="90"/>
    </row>
    <row r="869221" spans="68:68" customFormat="1">
      <c r="BP869221" s="90"/>
    </row>
    <row r="869222" spans="68:68" customFormat="1">
      <c r="BP869222" s="90"/>
    </row>
    <row r="869223" spans="68:68" customFormat="1">
      <c r="BP869223" s="90"/>
    </row>
    <row r="869224" spans="68:68" customFormat="1">
      <c r="BP869224" s="90"/>
    </row>
    <row r="869225" spans="68:68" customFormat="1">
      <c r="BP869225" s="90"/>
    </row>
    <row r="869226" spans="68:68" customFormat="1">
      <c r="BP869226" s="90"/>
    </row>
    <row r="869227" spans="68:68" customFormat="1">
      <c r="BP869227" s="90"/>
    </row>
    <row r="869228" spans="68:68" customFormat="1">
      <c r="BP869228" s="90"/>
    </row>
    <row r="869229" spans="68:68" customFormat="1">
      <c r="BP869229" s="90"/>
    </row>
    <row r="869230" spans="68:68" customFormat="1">
      <c r="BP869230" s="90"/>
    </row>
    <row r="869231" spans="68:68" customFormat="1">
      <c r="BP869231" s="90"/>
    </row>
    <row r="869232" spans="68:68" customFormat="1">
      <c r="BP869232" s="90"/>
    </row>
    <row r="869233" spans="68:68" customFormat="1">
      <c r="BP869233" s="90"/>
    </row>
    <row r="869234" spans="68:68" customFormat="1">
      <c r="BP869234" s="90"/>
    </row>
    <row r="869235" spans="68:68" customFormat="1">
      <c r="BP869235" s="90"/>
    </row>
    <row r="869236" spans="68:68" customFormat="1">
      <c r="BP869236" s="90"/>
    </row>
    <row r="869237" spans="68:68" customFormat="1">
      <c r="BP869237" s="90"/>
    </row>
    <row r="869238" spans="68:68" customFormat="1">
      <c r="BP869238" s="90"/>
    </row>
    <row r="869239" spans="68:68" customFormat="1">
      <c r="BP869239" s="90"/>
    </row>
    <row r="869240" spans="68:68" customFormat="1">
      <c r="BP869240" s="90"/>
    </row>
    <row r="869241" spans="68:68" customFormat="1">
      <c r="BP869241" s="90"/>
    </row>
    <row r="869242" spans="68:68" customFormat="1">
      <c r="BP869242" s="90"/>
    </row>
    <row r="869243" spans="68:68" customFormat="1">
      <c r="BP869243" s="90"/>
    </row>
    <row r="869244" spans="68:68" customFormat="1">
      <c r="BP869244" s="90"/>
    </row>
    <row r="869245" spans="68:68" customFormat="1">
      <c r="BP869245" s="90"/>
    </row>
    <row r="869246" spans="68:68" customFormat="1">
      <c r="BP869246" s="90"/>
    </row>
    <row r="869247" spans="68:68" customFormat="1">
      <c r="BP869247" s="90"/>
    </row>
    <row r="869248" spans="68:68" customFormat="1">
      <c r="BP869248" s="90"/>
    </row>
    <row r="869249" spans="68:68" customFormat="1">
      <c r="BP869249" s="90"/>
    </row>
    <row r="869250" spans="68:68" customFormat="1">
      <c r="BP869250" s="90"/>
    </row>
    <row r="869251" spans="68:68" customFormat="1">
      <c r="BP869251" s="90"/>
    </row>
    <row r="869252" spans="68:68" customFormat="1">
      <c r="BP869252" s="90"/>
    </row>
    <row r="869253" spans="68:68" customFormat="1">
      <c r="BP869253" s="90"/>
    </row>
    <row r="869254" spans="68:68" customFormat="1">
      <c r="BP869254" s="90"/>
    </row>
    <row r="869255" spans="68:68" customFormat="1">
      <c r="BP869255" s="90"/>
    </row>
    <row r="869256" spans="68:68" customFormat="1">
      <c r="BP869256" s="90"/>
    </row>
    <row r="869257" spans="68:68" customFormat="1">
      <c r="BP869257" s="90"/>
    </row>
    <row r="869258" spans="68:68" customFormat="1">
      <c r="BP869258" s="90"/>
    </row>
    <row r="869259" spans="68:68" customFormat="1">
      <c r="BP869259" s="90"/>
    </row>
    <row r="869260" spans="68:68" customFormat="1">
      <c r="BP869260" s="90"/>
    </row>
    <row r="869261" spans="68:68" customFormat="1">
      <c r="BP869261" s="90"/>
    </row>
    <row r="869262" spans="68:68" customFormat="1">
      <c r="BP869262" s="90"/>
    </row>
    <row r="869263" spans="68:68" customFormat="1">
      <c r="BP869263" s="90"/>
    </row>
    <row r="869264" spans="68:68" customFormat="1">
      <c r="BP869264" s="90"/>
    </row>
    <row r="869265" spans="68:68" customFormat="1">
      <c r="BP869265" s="90"/>
    </row>
    <row r="869266" spans="68:68" customFormat="1">
      <c r="BP869266" s="90"/>
    </row>
    <row r="869267" spans="68:68" customFormat="1">
      <c r="BP869267" s="90"/>
    </row>
    <row r="869268" spans="68:68" customFormat="1">
      <c r="BP869268" s="90"/>
    </row>
    <row r="869269" spans="68:68" customFormat="1">
      <c r="BP869269" s="90"/>
    </row>
    <row r="869270" spans="68:68" customFormat="1">
      <c r="BP869270" s="90"/>
    </row>
    <row r="869271" spans="68:68" customFormat="1">
      <c r="BP869271" s="90"/>
    </row>
    <row r="869272" spans="68:68" customFormat="1">
      <c r="BP869272" s="90"/>
    </row>
    <row r="869273" spans="68:68" customFormat="1">
      <c r="BP869273" s="90"/>
    </row>
    <row r="869274" spans="68:68" customFormat="1">
      <c r="BP869274" s="90"/>
    </row>
    <row r="869275" spans="68:68" customFormat="1">
      <c r="BP869275" s="90"/>
    </row>
    <row r="869276" spans="68:68" customFormat="1">
      <c r="BP869276" s="90"/>
    </row>
    <row r="869277" spans="68:68" customFormat="1">
      <c r="BP869277" s="90"/>
    </row>
    <row r="869278" spans="68:68" customFormat="1">
      <c r="BP869278" s="90"/>
    </row>
    <row r="869279" spans="68:68" customFormat="1">
      <c r="BP869279" s="90"/>
    </row>
    <row r="869280" spans="68:68" customFormat="1">
      <c r="BP869280" s="90"/>
    </row>
    <row r="869281" spans="68:68" customFormat="1">
      <c r="BP869281" s="90"/>
    </row>
    <row r="869282" spans="68:68" customFormat="1">
      <c r="BP869282" s="90"/>
    </row>
    <row r="869283" spans="68:68" customFormat="1">
      <c r="BP869283" s="90"/>
    </row>
    <row r="869284" spans="68:68" customFormat="1">
      <c r="BP869284" s="90"/>
    </row>
    <row r="869285" spans="68:68" customFormat="1">
      <c r="BP869285" s="90"/>
    </row>
    <row r="869286" spans="68:68" customFormat="1">
      <c r="BP869286" s="90"/>
    </row>
    <row r="869287" spans="68:68" customFormat="1">
      <c r="BP869287" s="90"/>
    </row>
    <row r="869288" spans="68:68" customFormat="1">
      <c r="BP869288" s="90"/>
    </row>
    <row r="869289" spans="68:68" customFormat="1">
      <c r="BP869289" s="90"/>
    </row>
    <row r="869290" spans="68:68" customFormat="1">
      <c r="BP869290" s="90"/>
    </row>
    <row r="869291" spans="68:68" customFormat="1">
      <c r="BP869291" s="90"/>
    </row>
    <row r="869292" spans="68:68" customFormat="1">
      <c r="BP869292" s="90"/>
    </row>
    <row r="869293" spans="68:68" customFormat="1">
      <c r="BP869293" s="90"/>
    </row>
    <row r="869294" spans="68:68" customFormat="1">
      <c r="BP869294" s="90"/>
    </row>
    <row r="869295" spans="68:68" customFormat="1">
      <c r="BP869295" s="90"/>
    </row>
    <row r="869296" spans="68:68" customFormat="1">
      <c r="BP869296" s="90"/>
    </row>
    <row r="869297" spans="68:68" customFormat="1">
      <c r="BP869297" s="90"/>
    </row>
    <row r="869298" spans="68:68" customFormat="1">
      <c r="BP869298" s="90"/>
    </row>
    <row r="869299" spans="68:68" customFormat="1">
      <c r="BP869299" s="90"/>
    </row>
    <row r="869300" spans="68:68" customFormat="1">
      <c r="BP869300" s="90"/>
    </row>
    <row r="869301" spans="68:68" customFormat="1">
      <c r="BP869301" s="90"/>
    </row>
    <row r="869302" spans="68:68" customFormat="1">
      <c r="BP869302" s="90"/>
    </row>
    <row r="869303" spans="68:68" customFormat="1">
      <c r="BP869303" s="90"/>
    </row>
    <row r="869304" spans="68:68" customFormat="1">
      <c r="BP869304" s="90"/>
    </row>
    <row r="869305" spans="68:68" customFormat="1">
      <c r="BP869305" s="90"/>
    </row>
    <row r="869306" spans="68:68" customFormat="1">
      <c r="BP869306" s="90"/>
    </row>
    <row r="869307" spans="68:68" customFormat="1">
      <c r="BP869307" s="90"/>
    </row>
    <row r="869308" spans="68:68" customFormat="1">
      <c r="BP869308" s="90"/>
    </row>
    <row r="869309" spans="68:68" customFormat="1">
      <c r="BP869309" s="90"/>
    </row>
    <row r="869310" spans="68:68" customFormat="1">
      <c r="BP869310" s="90"/>
    </row>
    <row r="869311" spans="68:68" customFormat="1">
      <c r="BP869311" s="90"/>
    </row>
    <row r="869312" spans="68:68" customFormat="1">
      <c r="BP869312" s="90"/>
    </row>
    <row r="869313" spans="68:68" customFormat="1">
      <c r="BP869313" s="90"/>
    </row>
    <row r="869314" spans="68:68" customFormat="1">
      <c r="BP869314" s="90"/>
    </row>
    <row r="869315" spans="68:68" customFormat="1">
      <c r="BP869315" s="90"/>
    </row>
    <row r="869316" spans="68:68" customFormat="1">
      <c r="BP869316" s="90"/>
    </row>
    <row r="869317" spans="68:68" customFormat="1">
      <c r="BP869317" s="90"/>
    </row>
    <row r="869318" spans="68:68" customFormat="1">
      <c r="BP869318" s="90"/>
    </row>
    <row r="869319" spans="68:68" customFormat="1">
      <c r="BP869319" s="90"/>
    </row>
    <row r="869320" spans="68:68" customFormat="1">
      <c r="BP869320" s="90"/>
    </row>
    <row r="869321" spans="68:68" customFormat="1">
      <c r="BP869321" s="90"/>
    </row>
    <row r="869322" spans="68:68" customFormat="1">
      <c r="BP869322" s="90"/>
    </row>
    <row r="869323" spans="68:68" customFormat="1">
      <c r="BP869323" s="90"/>
    </row>
    <row r="869324" spans="68:68" customFormat="1">
      <c r="BP869324" s="90"/>
    </row>
    <row r="869325" spans="68:68" customFormat="1">
      <c r="BP869325" s="90"/>
    </row>
    <row r="869326" spans="68:68" customFormat="1">
      <c r="BP869326" s="90"/>
    </row>
    <row r="869327" spans="68:68" customFormat="1">
      <c r="BP869327" s="90"/>
    </row>
    <row r="869328" spans="68:68" customFormat="1">
      <c r="BP869328" s="90"/>
    </row>
    <row r="869329" spans="68:68" customFormat="1">
      <c r="BP869329" s="90"/>
    </row>
    <row r="869330" spans="68:68" customFormat="1">
      <c r="BP869330" s="90"/>
    </row>
    <row r="869331" spans="68:68" customFormat="1">
      <c r="BP869331" s="90"/>
    </row>
    <row r="869332" spans="68:68" customFormat="1">
      <c r="BP869332" s="90"/>
    </row>
    <row r="869333" spans="68:68" customFormat="1">
      <c r="BP869333" s="90"/>
    </row>
    <row r="869334" spans="68:68" customFormat="1">
      <c r="BP869334" s="90"/>
    </row>
    <row r="869335" spans="68:68" customFormat="1">
      <c r="BP869335" s="90"/>
    </row>
    <row r="869336" spans="68:68" customFormat="1">
      <c r="BP869336" s="90"/>
    </row>
    <row r="869337" spans="68:68" customFormat="1">
      <c r="BP869337" s="90"/>
    </row>
    <row r="869338" spans="68:68" customFormat="1">
      <c r="BP869338" s="90"/>
    </row>
    <row r="869339" spans="68:68" customFormat="1">
      <c r="BP869339" s="90"/>
    </row>
    <row r="869340" spans="68:68" customFormat="1">
      <c r="BP869340" s="90"/>
    </row>
    <row r="869341" spans="68:68" customFormat="1">
      <c r="BP869341" s="90"/>
    </row>
    <row r="869342" spans="68:68" customFormat="1">
      <c r="BP869342" s="90"/>
    </row>
    <row r="869343" spans="68:68" customFormat="1">
      <c r="BP869343" s="90"/>
    </row>
    <row r="869344" spans="68:68" customFormat="1">
      <c r="BP869344" s="90"/>
    </row>
    <row r="869345" spans="68:68" customFormat="1">
      <c r="BP869345" s="90"/>
    </row>
    <row r="869346" spans="68:68" customFormat="1">
      <c r="BP869346" s="90"/>
    </row>
    <row r="869347" spans="68:68" customFormat="1">
      <c r="BP869347" s="90"/>
    </row>
    <row r="869348" spans="68:68" customFormat="1">
      <c r="BP869348" s="90"/>
    </row>
    <row r="869349" spans="68:68" customFormat="1">
      <c r="BP869349" s="90"/>
    </row>
    <row r="869350" spans="68:68" customFormat="1">
      <c r="BP869350" s="90"/>
    </row>
    <row r="869351" spans="68:68" customFormat="1">
      <c r="BP869351" s="90"/>
    </row>
    <row r="869352" spans="68:68" customFormat="1">
      <c r="BP869352" s="90"/>
    </row>
    <row r="869353" spans="68:68" customFormat="1">
      <c r="BP869353" s="90"/>
    </row>
    <row r="869354" spans="68:68" customFormat="1">
      <c r="BP869354" s="90"/>
    </row>
    <row r="869355" spans="68:68" customFormat="1">
      <c r="BP869355" s="90"/>
    </row>
    <row r="869356" spans="68:68" customFormat="1">
      <c r="BP869356" s="90"/>
    </row>
    <row r="869357" spans="68:68" customFormat="1">
      <c r="BP869357" s="90"/>
    </row>
    <row r="869358" spans="68:68" customFormat="1">
      <c r="BP869358" s="90"/>
    </row>
    <row r="869359" spans="68:68" customFormat="1">
      <c r="BP869359" s="90"/>
    </row>
    <row r="869360" spans="68:68" customFormat="1">
      <c r="BP869360" s="90"/>
    </row>
    <row r="869361" spans="68:68" customFormat="1">
      <c r="BP869361" s="90"/>
    </row>
    <row r="869362" spans="68:68" customFormat="1">
      <c r="BP869362" s="90"/>
    </row>
    <row r="869363" spans="68:68" customFormat="1">
      <c r="BP869363" s="90"/>
    </row>
    <row r="869364" spans="68:68" customFormat="1">
      <c r="BP869364" s="90"/>
    </row>
    <row r="869365" spans="68:68" customFormat="1">
      <c r="BP869365" s="90"/>
    </row>
    <row r="869366" spans="68:68" customFormat="1">
      <c r="BP869366" s="90"/>
    </row>
    <row r="869367" spans="68:68" customFormat="1">
      <c r="BP869367" s="90"/>
    </row>
    <row r="869368" spans="68:68" customFormat="1">
      <c r="BP869368" s="90"/>
    </row>
    <row r="869369" spans="68:68" customFormat="1">
      <c r="BP869369" s="90"/>
    </row>
    <row r="869370" spans="68:68" customFormat="1">
      <c r="BP869370" s="90"/>
    </row>
    <row r="869371" spans="68:68" customFormat="1">
      <c r="BP869371" s="90"/>
    </row>
    <row r="869372" spans="68:68" customFormat="1">
      <c r="BP869372" s="90"/>
    </row>
    <row r="869373" spans="68:68" customFormat="1">
      <c r="BP869373" s="90"/>
    </row>
    <row r="869374" spans="68:68" customFormat="1">
      <c r="BP869374" s="90"/>
    </row>
    <row r="869375" spans="68:68" customFormat="1">
      <c r="BP869375" s="90"/>
    </row>
    <row r="869376" spans="68:68" customFormat="1">
      <c r="BP869376" s="90"/>
    </row>
    <row r="869377" spans="68:68" customFormat="1">
      <c r="BP869377" s="90"/>
    </row>
    <row r="869378" spans="68:68" customFormat="1">
      <c r="BP869378" s="90"/>
    </row>
    <row r="869379" spans="68:68" customFormat="1">
      <c r="BP869379" s="90"/>
    </row>
    <row r="869380" spans="68:68" customFormat="1">
      <c r="BP869380" s="90"/>
    </row>
    <row r="869381" spans="68:68" customFormat="1">
      <c r="BP869381" s="90"/>
    </row>
    <row r="869382" spans="68:68" customFormat="1">
      <c r="BP869382" s="90"/>
    </row>
    <row r="869383" spans="68:68" customFormat="1">
      <c r="BP869383" s="90"/>
    </row>
    <row r="869384" spans="68:68" customFormat="1">
      <c r="BP869384" s="90"/>
    </row>
    <row r="869385" spans="68:68" customFormat="1">
      <c r="BP869385" s="90"/>
    </row>
    <row r="869386" spans="68:68" customFormat="1">
      <c r="BP869386" s="90"/>
    </row>
    <row r="869387" spans="68:68" customFormat="1">
      <c r="BP869387" s="90"/>
    </row>
    <row r="869388" spans="68:68" customFormat="1">
      <c r="BP869388" s="90"/>
    </row>
    <row r="869389" spans="68:68" customFormat="1">
      <c r="BP869389" s="90"/>
    </row>
    <row r="869390" spans="68:68" customFormat="1">
      <c r="BP869390" s="90"/>
    </row>
    <row r="869391" spans="68:68" customFormat="1">
      <c r="BP869391" s="90"/>
    </row>
    <row r="869392" spans="68:68" customFormat="1">
      <c r="BP869392" s="90"/>
    </row>
    <row r="869393" spans="68:68" customFormat="1">
      <c r="BP869393" s="90"/>
    </row>
    <row r="869394" spans="68:68" customFormat="1">
      <c r="BP869394" s="90"/>
    </row>
    <row r="869395" spans="68:68" customFormat="1">
      <c r="BP869395" s="90"/>
    </row>
    <row r="869396" spans="68:68" customFormat="1">
      <c r="BP869396" s="90"/>
    </row>
    <row r="869397" spans="68:68" customFormat="1">
      <c r="BP869397" s="90"/>
    </row>
    <row r="869398" spans="68:68" customFormat="1">
      <c r="BP869398" s="90"/>
    </row>
    <row r="869399" spans="68:68" customFormat="1">
      <c r="BP869399" s="90"/>
    </row>
    <row r="869400" spans="68:68" customFormat="1">
      <c r="BP869400" s="90"/>
    </row>
    <row r="869401" spans="68:68" customFormat="1">
      <c r="BP869401" s="90"/>
    </row>
    <row r="869402" spans="68:68" customFormat="1">
      <c r="BP869402" s="90"/>
    </row>
    <row r="869403" spans="68:68" customFormat="1">
      <c r="BP869403" s="90"/>
    </row>
    <row r="869404" spans="68:68" customFormat="1">
      <c r="BP869404" s="90"/>
    </row>
    <row r="869405" spans="68:68" customFormat="1">
      <c r="BP869405" s="90"/>
    </row>
    <row r="869406" spans="68:68" customFormat="1">
      <c r="BP869406" s="90"/>
    </row>
    <row r="869407" spans="68:68" customFormat="1">
      <c r="BP869407" s="90"/>
    </row>
    <row r="869408" spans="68:68" customFormat="1">
      <c r="BP869408" s="90"/>
    </row>
    <row r="869409" spans="68:68" customFormat="1">
      <c r="BP869409" s="90"/>
    </row>
    <row r="869410" spans="68:68" customFormat="1">
      <c r="BP869410" s="90"/>
    </row>
    <row r="869411" spans="68:68" customFormat="1">
      <c r="BP869411" s="90"/>
    </row>
    <row r="869412" spans="68:68" customFormat="1">
      <c r="BP869412" s="90"/>
    </row>
    <row r="869413" spans="68:68" customFormat="1">
      <c r="BP869413" s="90"/>
    </row>
    <row r="869414" spans="68:68" customFormat="1">
      <c r="BP869414" s="90"/>
    </row>
    <row r="869415" spans="68:68" customFormat="1">
      <c r="BP869415" s="90"/>
    </row>
    <row r="869416" spans="68:68" customFormat="1">
      <c r="BP869416" s="90"/>
    </row>
    <row r="869417" spans="68:68" customFormat="1">
      <c r="BP869417" s="90"/>
    </row>
    <row r="869418" spans="68:68" customFormat="1">
      <c r="BP869418" s="90"/>
    </row>
    <row r="869419" spans="68:68" customFormat="1">
      <c r="BP869419" s="90"/>
    </row>
    <row r="869420" spans="68:68" customFormat="1">
      <c r="BP869420" s="90"/>
    </row>
    <row r="869421" spans="68:68" customFormat="1">
      <c r="BP869421" s="90"/>
    </row>
    <row r="869422" spans="68:68" customFormat="1">
      <c r="BP869422" s="90"/>
    </row>
    <row r="869423" spans="68:68" customFormat="1">
      <c r="BP869423" s="90"/>
    </row>
    <row r="869424" spans="68:68" customFormat="1">
      <c r="BP869424" s="90"/>
    </row>
    <row r="869425" spans="68:68" customFormat="1">
      <c r="BP869425" s="90"/>
    </row>
    <row r="869426" spans="68:68" customFormat="1">
      <c r="BP869426" s="90"/>
    </row>
    <row r="869427" spans="68:68" customFormat="1">
      <c r="BP869427" s="90"/>
    </row>
    <row r="869428" spans="68:68" customFormat="1">
      <c r="BP869428" s="90"/>
    </row>
    <row r="869429" spans="68:68" customFormat="1">
      <c r="BP869429" s="90"/>
    </row>
    <row r="869430" spans="68:68" customFormat="1">
      <c r="BP869430" s="90"/>
    </row>
    <row r="869431" spans="68:68" customFormat="1">
      <c r="BP869431" s="90"/>
    </row>
    <row r="869432" spans="68:68" customFormat="1">
      <c r="BP869432" s="90"/>
    </row>
    <row r="869433" spans="68:68" customFormat="1">
      <c r="BP869433" s="90"/>
    </row>
    <row r="869434" spans="68:68" customFormat="1">
      <c r="BP869434" s="90"/>
    </row>
    <row r="869435" spans="68:68" customFormat="1">
      <c r="BP869435" s="90"/>
    </row>
    <row r="869436" spans="68:68" customFormat="1">
      <c r="BP869436" s="90"/>
    </row>
    <row r="869437" spans="68:68" customFormat="1">
      <c r="BP869437" s="90"/>
    </row>
    <row r="869438" spans="68:68" customFormat="1">
      <c r="BP869438" s="90"/>
    </row>
    <row r="869439" spans="68:68" customFormat="1">
      <c r="BP869439" s="90"/>
    </row>
    <row r="869440" spans="68:68" customFormat="1">
      <c r="BP869440" s="90"/>
    </row>
    <row r="869441" spans="68:68" customFormat="1">
      <c r="BP869441" s="90"/>
    </row>
    <row r="869442" spans="68:68" customFormat="1">
      <c r="BP869442" s="90"/>
    </row>
    <row r="869443" spans="68:68" customFormat="1">
      <c r="BP869443" s="90"/>
    </row>
    <row r="869444" spans="68:68" customFormat="1">
      <c r="BP869444" s="90"/>
    </row>
    <row r="869445" spans="68:68" customFormat="1">
      <c r="BP869445" s="90"/>
    </row>
    <row r="869446" spans="68:68" customFormat="1">
      <c r="BP869446" s="90"/>
    </row>
    <row r="869447" spans="68:68" customFormat="1">
      <c r="BP869447" s="90"/>
    </row>
    <row r="869448" spans="68:68" customFormat="1">
      <c r="BP869448" s="90"/>
    </row>
    <row r="869449" spans="68:68" customFormat="1">
      <c r="BP869449" s="90"/>
    </row>
    <row r="869450" spans="68:68" customFormat="1">
      <c r="BP869450" s="90"/>
    </row>
    <row r="869451" spans="68:68" customFormat="1">
      <c r="BP869451" s="90"/>
    </row>
    <row r="869452" spans="68:68" customFormat="1">
      <c r="BP869452" s="90"/>
    </row>
    <row r="869453" spans="68:68" customFormat="1">
      <c r="BP869453" s="90"/>
    </row>
    <row r="869454" spans="68:68" customFormat="1">
      <c r="BP869454" s="90"/>
    </row>
    <row r="869455" spans="68:68" customFormat="1">
      <c r="BP869455" s="90"/>
    </row>
    <row r="869456" spans="68:68" customFormat="1">
      <c r="BP869456" s="90"/>
    </row>
    <row r="869457" spans="68:68" customFormat="1">
      <c r="BP869457" s="90"/>
    </row>
    <row r="869458" spans="68:68" customFormat="1">
      <c r="BP869458" s="90"/>
    </row>
    <row r="869459" spans="68:68" customFormat="1">
      <c r="BP869459" s="90"/>
    </row>
    <row r="869460" spans="68:68" customFormat="1">
      <c r="BP869460" s="90"/>
    </row>
    <row r="869461" spans="68:68" customFormat="1">
      <c r="BP869461" s="90"/>
    </row>
    <row r="869462" spans="68:68" customFormat="1">
      <c r="BP869462" s="90"/>
    </row>
    <row r="869463" spans="68:68" customFormat="1">
      <c r="BP869463" s="90"/>
    </row>
    <row r="869464" spans="68:68" customFormat="1">
      <c r="BP869464" s="90"/>
    </row>
    <row r="869465" spans="68:68" customFormat="1">
      <c r="BP869465" s="90"/>
    </row>
    <row r="869466" spans="68:68" customFormat="1">
      <c r="BP869466" s="90"/>
    </row>
    <row r="869467" spans="68:68" customFormat="1">
      <c r="BP869467" s="90"/>
    </row>
    <row r="869468" spans="68:68" customFormat="1">
      <c r="BP869468" s="90"/>
    </row>
    <row r="869469" spans="68:68" customFormat="1">
      <c r="BP869469" s="90"/>
    </row>
    <row r="869470" spans="68:68" customFormat="1">
      <c r="BP869470" s="90"/>
    </row>
    <row r="869471" spans="68:68" customFormat="1">
      <c r="BP869471" s="90"/>
    </row>
    <row r="869472" spans="68:68" customFormat="1">
      <c r="BP869472" s="90"/>
    </row>
    <row r="869473" spans="68:68" customFormat="1">
      <c r="BP869473" s="90"/>
    </row>
    <row r="869474" spans="68:68" customFormat="1">
      <c r="BP869474" s="90"/>
    </row>
    <row r="869475" spans="68:68" customFormat="1">
      <c r="BP869475" s="90"/>
    </row>
    <row r="869476" spans="68:68" customFormat="1">
      <c r="BP869476" s="90"/>
    </row>
    <row r="869477" spans="68:68" customFormat="1">
      <c r="BP869477" s="90"/>
    </row>
    <row r="869478" spans="68:68" customFormat="1">
      <c r="BP869478" s="90"/>
    </row>
    <row r="869479" spans="68:68" customFormat="1">
      <c r="BP869479" s="90"/>
    </row>
    <row r="869480" spans="68:68" customFormat="1">
      <c r="BP869480" s="90"/>
    </row>
    <row r="869481" spans="68:68" customFormat="1">
      <c r="BP869481" s="90"/>
    </row>
    <row r="869482" spans="68:68" customFormat="1">
      <c r="BP869482" s="90"/>
    </row>
    <row r="869483" spans="68:68" customFormat="1">
      <c r="BP869483" s="90"/>
    </row>
    <row r="869484" spans="68:68" customFormat="1">
      <c r="BP869484" s="90"/>
    </row>
    <row r="869485" spans="68:68" customFormat="1">
      <c r="BP869485" s="90"/>
    </row>
    <row r="869486" spans="68:68" customFormat="1">
      <c r="BP869486" s="90"/>
    </row>
    <row r="869487" spans="68:68" customFormat="1">
      <c r="BP869487" s="90"/>
    </row>
    <row r="869488" spans="68:68" customFormat="1">
      <c r="BP869488" s="90"/>
    </row>
    <row r="869489" spans="68:68" customFormat="1">
      <c r="BP869489" s="90"/>
    </row>
    <row r="869490" spans="68:68" customFormat="1">
      <c r="BP869490" s="90"/>
    </row>
    <row r="869491" spans="68:68" customFormat="1">
      <c r="BP869491" s="90"/>
    </row>
    <row r="869492" spans="68:68" customFormat="1">
      <c r="BP869492" s="90"/>
    </row>
    <row r="869493" spans="68:68" customFormat="1">
      <c r="BP869493" s="90"/>
    </row>
    <row r="869494" spans="68:68" customFormat="1">
      <c r="BP869494" s="90"/>
    </row>
    <row r="869495" spans="68:68" customFormat="1">
      <c r="BP869495" s="90"/>
    </row>
    <row r="869496" spans="68:68" customFormat="1">
      <c r="BP869496" s="90"/>
    </row>
    <row r="869497" spans="68:68" customFormat="1">
      <c r="BP869497" s="90"/>
    </row>
    <row r="869498" spans="68:68" customFormat="1">
      <c r="BP869498" s="90"/>
    </row>
    <row r="869499" spans="68:68" customFormat="1">
      <c r="BP869499" s="90"/>
    </row>
    <row r="869500" spans="68:68" customFormat="1">
      <c r="BP869500" s="90"/>
    </row>
    <row r="869501" spans="68:68" customFormat="1">
      <c r="BP869501" s="90"/>
    </row>
    <row r="869502" spans="68:68" customFormat="1">
      <c r="BP869502" s="90"/>
    </row>
    <row r="869503" spans="68:68" customFormat="1">
      <c r="BP869503" s="90"/>
    </row>
    <row r="869504" spans="68:68" customFormat="1">
      <c r="BP869504" s="90"/>
    </row>
    <row r="869505" spans="68:68" customFormat="1">
      <c r="BP869505" s="90"/>
    </row>
    <row r="869506" spans="68:68" customFormat="1">
      <c r="BP869506" s="90"/>
    </row>
    <row r="869507" spans="68:68" customFormat="1">
      <c r="BP869507" s="90"/>
    </row>
    <row r="869508" spans="68:68" customFormat="1">
      <c r="BP869508" s="90"/>
    </row>
    <row r="869509" spans="68:68" customFormat="1">
      <c r="BP869509" s="90"/>
    </row>
    <row r="869510" spans="68:68" customFormat="1">
      <c r="BP869510" s="90"/>
    </row>
    <row r="869511" spans="68:68" customFormat="1">
      <c r="BP869511" s="90"/>
    </row>
    <row r="869512" spans="68:68" customFormat="1">
      <c r="BP869512" s="90"/>
    </row>
    <row r="869513" spans="68:68" customFormat="1">
      <c r="BP869513" s="90"/>
    </row>
    <row r="869514" spans="68:68" customFormat="1">
      <c r="BP869514" s="90"/>
    </row>
    <row r="869515" spans="68:68" customFormat="1">
      <c r="BP869515" s="90"/>
    </row>
    <row r="869516" spans="68:68" customFormat="1">
      <c r="BP869516" s="90"/>
    </row>
    <row r="869517" spans="68:68" customFormat="1">
      <c r="BP869517" s="90"/>
    </row>
    <row r="869518" spans="68:68" customFormat="1">
      <c r="BP869518" s="90"/>
    </row>
    <row r="869519" spans="68:68" customFormat="1">
      <c r="BP869519" s="90"/>
    </row>
    <row r="869520" spans="68:68" customFormat="1">
      <c r="BP869520" s="90"/>
    </row>
    <row r="869521" spans="68:68" customFormat="1">
      <c r="BP869521" s="90"/>
    </row>
    <row r="869522" spans="68:68" customFormat="1">
      <c r="BP869522" s="90"/>
    </row>
    <row r="869523" spans="68:68" customFormat="1">
      <c r="BP869523" s="90"/>
    </row>
    <row r="869524" spans="68:68" customFormat="1">
      <c r="BP869524" s="90"/>
    </row>
    <row r="869525" spans="68:68" customFormat="1">
      <c r="BP869525" s="90"/>
    </row>
    <row r="869526" spans="68:68" customFormat="1">
      <c r="BP869526" s="90"/>
    </row>
    <row r="869527" spans="68:68" customFormat="1">
      <c r="BP869527" s="90"/>
    </row>
    <row r="869528" spans="68:68" customFormat="1">
      <c r="BP869528" s="90"/>
    </row>
    <row r="869529" spans="68:68" customFormat="1">
      <c r="BP869529" s="90"/>
    </row>
    <row r="869530" spans="68:68" customFormat="1">
      <c r="BP869530" s="90"/>
    </row>
    <row r="869531" spans="68:68" customFormat="1">
      <c r="BP869531" s="90"/>
    </row>
    <row r="869532" spans="68:68" customFormat="1">
      <c r="BP869532" s="90"/>
    </row>
    <row r="869533" spans="68:68" customFormat="1">
      <c r="BP869533" s="90"/>
    </row>
    <row r="869534" spans="68:68" customFormat="1">
      <c r="BP869534" s="90"/>
    </row>
    <row r="869535" spans="68:68" customFormat="1">
      <c r="BP869535" s="90"/>
    </row>
    <row r="869536" spans="68:68" customFormat="1">
      <c r="BP869536" s="90"/>
    </row>
    <row r="869537" spans="68:68" customFormat="1">
      <c r="BP869537" s="90"/>
    </row>
    <row r="869538" spans="68:68" customFormat="1">
      <c r="BP869538" s="90"/>
    </row>
    <row r="869539" spans="68:68" customFormat="1">
      <c r="BP869539" s="90"/>
    </row>
    <row r="869540" spans="68:68" customFormat="1">
      <c r="BP869540" s="90"/>
    </row>
    <row r="869541" spans="68:68" customFormat="1">
      <c r="BP869541" s="90"/>
    </row>
    <row r="869542" spans="68:68" customFormat="1">
      <c r="BP869542" s="90"/>
    </row>
    <row r="869543" spans="68:68" customFormat="1">
      <c r="BP869543" s="90"/>
    </row>
    <row r="869544" spans="68:68" customFormat="1">
      <c r="BP869544" s="90"/>
    </row>
    <row r="869545" spans="68:68" customFormat="1">
      <c r="BP869545" s="90"/>
    </row>
    <row r="869546" spans="68:68" customFormat="1">
      <c r="BP869546" s="90"/>
    </row>
    <row r="869547" spans="68:68" customFormat="1">
      <c r="BP869547" s="90"/>
    </row>
    <row r="869548" spans="68:68" customFormat="1">
      <c r="BP869548" s="90"/>
    </row>
    <row r="869549" spans="68:68" customFormat="1">
      <c r="BP869549" s="90"/>
    </row>
    <row r="869550" spans="68:68" customFormat="1">
      <c r="BP869550" s="90"/>
    </row>
    <row r="869551" spans="68:68" customFormat="1">
      <c r="BP869551" s="90"/>
    </row>
    <row r="869552" spans="68:68" customFormat="1">
      <c r="BP869552" s="90"/>
    </row>
    <row r="869553" spans="68:68" customFormat="1">
      <c r="BP869553" s="90"/>
    </row>
    <row r="869554" spans="68:68" customFormat="1">
      <c r="BP869554" s="90"/>
    </row>
    <row r="869555" spans="68:68" customFormat="1">
      <c r="BP869555" s="90"/>
    </row>
    <row r="869556" spans="68:68" customFormat="1">
      <c r="BP869556" s="90"/>
    </row>
    <row r="869557" spans="68:68" customFormat="1">
      <c r="BP869557" s="90"/>
    </row>
    <row r="869558" spans="68:68" customFormat="1">
      <c r="BP869558" s="90"/>
    </row>
    <row r="869559" spans="68:68" customFormat="1">
      <c r="BP869559" s="90"/>
    </row>
    <row r="869560" spans="68:68" customFormat="1">
      <c r="BP869560" s="90"/>
    </row>
    <row r="869561" spans="68:68" customFormat="1">
      <c r="BP869561" s="90"/>
    </row>
    <row r="869562" spans="68:68" customFormat="1">
      <c r="BP869562" s="90"/>
    </row>
    <row r="869563" spans="68:68" customFormat="1">
      <c r="BP869563" s="90"/>
    </row>
    <row r="869564" spans="68:68" customFormat="1">
      <c r="BP869564" s="90"/>
    </row>
    <row r="869565" spans="68:68" customFormat="1">
      <c r="BP869565" s="90"/>
    </row>
    <row r="869566" spans="68:68" customFormat="1">
      <c r="BP869566" s="90"/>
    </row>
    <row r="869567" spans="68:68" customFormat="1">
      <c r="BP869567" s="90"/>
    </row>
    <row r="869568" spans="68:68" customFormat="1">
      <c r="BP869568" s="90"/>
    </row>
    <row r="869569" spans="68:68" customFormat="1">
      <c r="BP869569" s="90"/>
    </row>
    <row r="869570" spans="68:68" customFormat="1">
      <c r="BP869570" s="90"/>
    </row>
    <row r="869571" spans="68:68" customFormat="1">
      <c r="BP869571" s="90"/>
    </row>
    <row r="869572" spans="68:68" customFormat="1">
      <c r="BP869572" s="90"/>
    </row>
    <row r="869573" spans="68:68" customFormat="1">
      <c r="BP869573" s="90"/>
    </row>
    <row r="869574" spans="68:68" customFormat="1">
      <c r="BP869574" s="90"/>
    </row>
    <row r="869575" spans="68:68" customFormat="1">
      <c r="BP869575" s="90"/>
    </row>
    <row r="869576" spans="68:68" customFormat="1">
      <c r="BP869576" s="90"/>
    </row>
    <row r="869577" spans="68:68" customFormat="1">
      <c r="BP869577" s="90"/>
    </row>
    <row r="869578" spans="68:68" customFormat="1">
      <c r="BP869578" s="90"/>
    </row>
    <row r="869579" spans="68:68" customFormat="1">
      <c r="BP869579" s="90"/>
    </row>
    <row r="869580" spans="68:68" customFormat="1">
      <c r="BP869580" s="90"/>
    </row>
    <row r="869581" spans="68:68" customFormat="1">
      <c r="BP869581" s="90"/>
    </row>
    <row r="869582" spans="68:68" customFormat="1">
      <c r="BP869582" s="90"/>
    </row>
    <row r="869583" spans="68:68" customFormat="1">
      <c r="BP869583" s="90"/>
    </row>
    <row r="869584" spans="68:68" customFormat="1">
      <c r="BP869584" s="90"/>
    </row>
    <row r="869585" spans="68:68" customFormat="1">
      <c r="BP869585" s="90"/>
    </row>
    <row r="869586" spans="68:68" customFormat="1">
      <c r="BP869586" s="90"/>
    </row>
    <row r="869587" spans="68:68" customFormat="1">
      <c r="BP869587" s="90"/>
    </row>
    <row r="869588" spans="68:68" customFormat="1">
      <c r="BP869588" s="90"/>
    </row>
    <row r="869589" spans="68:68" customFormat="1">
      <c r="BP869589" s="90"/>
    </row>
    <row r="869590" spans="68:68" customFormat="1">
      <c r="BP869590" s="90"/>
    </row>
    <row r="869591" spans="68:68" customFormat="1">
      <c r="BP869591" s="90"/>
    </row>
    <row r="869592" spans="68:68" customFormat="1">
      <c r="BP869592" s="90"/>
    </row>
    <row r="869593" spans="68:68" customFormat="1">
      <c r="BP869593" s="90"/>
    </row>
    <row r="869594" spans="68:68" customFormat="1">
      <c r="BP869594" s="90"/>
    </row>
    <row r="869595" spans="68:68" customFormat="1">
      <c r="BP869595" s="90"/>
    </row>
    <row r="869596" spans="68:68" customFormat="1">
      <c r="BP869596" s="90"/>
    </row>
    <row r="869597" spans="68:68" customFormat="1">
      <c r="BP869597" s="90"/>
    </row>
    <row r="869598" spans="68:68" customFormat="1">
      <c r="BP869598" s="90"/>
    </row>
    <row r="869599" spans="68:68" customFormat="1">
      <c r="BP869599" s="90"/>
    </row>
    <row r="869600" spans="68:68" customFormat="1">
      <c r="BP869600" s="90"/>
    </row>
    <row r="869601" spans="68:68" customFormat="1">
      <c r="BP869601" s="90"/>
    </row>
    <row r="869602" spans="68:68" customFormat="1">
      <c r="BP869602" s="90"/>
    </row>
    <row r="869603" spans="68:68" customFormat="1">
      <c r="BP869603" s="90"/>
    </row>
    <row r="869604" spans="68:68" customFormat="1">
      <c r="BP869604" s="90"/>
    </row>
    <row r="869605" spans="68:68" customFormat="1">
      <c r="BP869605" s="90"/>
    </row>
    <row r="869606" spans="68:68" customFormat="1">
      <c r="BP869606" s="90"/>
    </row>
    <row r="869607" spans="68:68" customFormat="1">
      <c r="BP869607" s="90"/>
    </row>
    <row r="869608" spans="68:68" customFormat="1">
      <c r="BP869608" s="90"/>
    </row>
    <row r="869609" spans="68:68" customFormat="1">
      <c r="BP869609" s="90"/>
    </row>
    <row r="869610" spans="68:68" customFormat="1">
      <c r="BP869610" s="90"/>
    </row>
    <row r="869611" spans="68:68" customFormat="1">
      <c r="BP869611" s="90"/>
    </row>
    <row r="869612" spans="68:68" customFormat="1">
      <c r="BP869612" s="90"/>
    </row>
    <row r="869613" spans="68:68" customFormat="1">
      <c r="BP869613" s="90"/>
    </row>
    <row r="869614" spans="68:68" customFormat="1">
      <c r="BP869614" s="90"/>
    </row>
    <row r="869615" spans="68:68" customFormat="1">
      <c r="BP869615" s="90"/>
    </row>
    <row r="869616" spans="68:68" customFormat="1">
      <c r="BP869616" s="90"/>
    </row>
    <row r="869617" spans="68:68" customFormat="1">
      <c r="BP869617" s="90"/>
    </row>
    <row r="869618" spans="68:68" customFormat="1">
      <c r="BP869618" s="90"/>
    </row>
    <row r="869619" spans="68:68" customFormat="1">
      <c r="BP869619" s="90"/>
    </row>
    <row r="869620" spans="68:68" customFormat="1">
      <c r="BP869620" s="90"/>
    </row>
    <row r="869621" spans="68:68" customFormat="1">
      <c r="BP869621" s="90"/>
    </row>
    <row r="869622" spans="68:68" customFormat="1">
      <c r="BP869622" s="90"/>
    </row>
    <row r="869623" spans="68:68" customFormat="1">
      <c r="BP869623" s="90"/>
    </row>
    <row r="869624" spans="68:68" customFormat="1">
      <c r="BP869624" s="90"/>
    </row>
    <row r="869625" spans="68:68" customFormat="1">
      <c r="BP869625" s="90"/>
    </row>
    <row r="869626" spans="68:68" customFormat="1">
      <c r="BP869626" s="90"/>
    </row>
    <row r="869627" spans="68:68" customFormat="1">
      <c r="BP869627" s="90"/>
    </row>
    <row r="869628" spans="68:68" customFormat="1">
      <c r="BP869628" s="90"/>
    </row>
    <row r="869629" spans="68:68" customFormat="1">
      <c r="BP869629" s="90"/>
    </row>
    <row r="869630" spans="68:68" customFormat="1">
      <c r="BP869630" s="90"/>
    </row>
    <row r="869631" spans="68:68" customFormat="1">
      <c r="BP869631" s="90"/>
    </row>
    <row r="869632" spans="68:68" customFormat="1">
      <c r="BP869632" s="90"/>
    </row>
    <row r="869633" spans="68:68" customFormat="1">
      <c r="BP869633" s="90"/>
    </row>
    <row r="869634" spans="68:68" customFormat="1">
      <c r="BP869634" s="90"/>
    </row>
    <row r="869635" spans="68:68" customFormat="1">
      <c r="BP869635" s="90"/>
    </row>
    <row r="869636" spans="68:68" customFormat="1">
      <c r="BP869636" s="90"/>
    </row>
    <row r="869637" spans="68:68" customFormat="1">
      <c r="BP869637" s="90"/>
    </row>
    <row r="869638" spans="68:68" customFormat="1">
      <c r="BP869638" s="90"/>
    </row>
    <row r="869639" spans="68:68" customFormat="1">
      <c r="BP869639" s="90"/>
    </row>
    <row r="869640" spans="68:68" customFormat="1">
      <c r="BP869640" s="90"/>
    </row>
    <row r="869641" spans="68:68" customFormat="1">
      <c r="BP869641" s="90"/>
    </row>
    <row r="869642" spans="68:68" customFormat="1">
      <c r="BP869642" s="90"/>
    </row>
    <row r="869643" spans="68:68" customFormat="1">
      <c r="BP869643" s="90"/>
    </row>
    <row r="869644" spans="68:68" customFormat="1">
      <c r="BP869644" s="90"/>
    </row>
    <row r="869645" spans="68:68" customFormat="1">
      <c r="BP869645" s="90"/>
    </row>
    <row r="869646" spans="68:68" customFormat="1">
      <c r="BP869646" s="90"/>
    </row>
    <row r="869647" spans="68:68" customFormat="1">
      <c r="BP869647" s="90"/>
    </row>
    <row r="869648" spans="68:68" customFormat="1">
      <c r="BP869648" s="90"/>
    </row>
    <row r="869649" spans="68:68" customFormat="1">
      <c r="BP869649" s="90"/>
    </row>
    <row r="869650" spans="68:68" customFormat="1">
      <c r="BP869650" s="90"/>
    </row>
    <row r="869651" spans="68:68" customFormat="1">
      <c r="BP869651" s="90"/>
    </row>
    <row r="869652" spans="68:68" customFormat="1">
      <c r="BP869652" s="90"/>
    </row>
    <row r="869653" spans="68:68" customFormat="1">
      <c r="BP869653" s="90"/>
    </row>
    <row r="869654" spans="68:68" customFormat="1">
      <c r="BP869654" s="90"/>
    </row>
    <row r="869655" spans="68:68" customFormat="1">
      <c r="BP869655" s="90"/>
    </row>
    <row r="869656" spans="68:68" customFormat="1">
      <c r="BP869656" s="90"/>
    </row>
    <row r="869657" spans="68:68" customFormat="1">
      <c r="BP869657" s="90"/>
    </row>
    <row r="869658" spans="68:68" customFormat="1">
      <c r="BP869658" s="90"/>
    </row>
    <row r="869659" spans="68:68" customFormat="1">
      <c r="BP869659" s="90"/>
    </row>
    <row r="869660" spans="68:68" customFormat="1">
      <c r="BP869660" s="90"/>
    </row>
    <row r="869661" spans="68:68" customFormat="1">
      <c r="BP869661" s="90"/>
    </row>
    <row r="869662" spans="68:68" customFormat="1">
      <c r="BP869662" s="90"/>
    </row>
    <row r="869663" spans="68:68" customFormat="1">
      <c r="BP869663" s="90"/>
    </row>
    <row r="869664" spans="68:68" customFormat="1">
      <c r="BP869664" s="90"/>
    </row>
    <row r="869665" spans="68:68" customFormat="1">
      <c r="BP869665" s="90"/>
    </row>
    <row r="869666" spans="68:68" customFormat="1">
      <c r="BP869666" s="90"/>
    </row>
    <row r="869667" spans="68:68" customFormat="1">
      <c r="BP869667" s="90"/>
    </row>
    <row r="869668" spans="68:68" customFormat="1">
      <c r="BP869668" s="90"/>
    </row>
    <row r="869669" spans="68:68" customFormat="1">
      <c r="BP869669" s="90"/>
    </row>
    <row r="869670" spans="68:68" customFormat="1">
      <c r="BP869670" s="90"/>
    </row>
    <row r="869671" spans="68:68" customFormat="1">
      <c r="BP869671" s="90"/>
    </row>
    <row r="869672" spans="68:68" customFormat="1">
      <c r="BP869672" s="90"/>
    </row>
    <row r="869673" spans="68:68" customFormat="1">
      <c r="BP869673" s="90"/>
    </row>
    <row r="869674" spans="68:68" customFormat="1">
      <c r="BP869674" s="90"/>
    </row>
    <row r="869675" spans="68:68" customFormat="1">
      <c r="BP869675" s="90"/>
    </row>
    <row r="869676" spans="68:68" customFormat="1">
      <c r="BP869676" s="90"/>
    </row>
    <row r="869677" spans="68:68" customFormat="1">
      <c r="BP869677" s="90"/>
    </row>
    <row r="869678" spans="68:68" customFormat="1">
      <c r="BP869678" s="90"/>
    </row>
    <row r="869679" spans="68:68" customFormat="1">
      <c r="BP869679" s="90"/>
    </row>
    <row r="869680" spans="68:68" customFormat="1">
      <c r="BP869680" s="90"/>
    </row>
    <row r="869681" spans="68:68" customFormat="1">
      <c r="BP869681" s="90"/>
    </row>
    <row r="869682" spans="68:68" customFormat="1">
      <c r="BP869682" s="90"/>
    </row>
    <row r="869683" spans="68:68" customFormat="1">
      <c r="BP869683" s="90"/>
    </row>
    <row r="869684" spans="68:68" customFormat="1">
      <c r="BP869684" s="90"/>
    </row>
    <row r="869685" spans="68:68" customFormat="1">
      <c r="BP869685" s="90"/>
    </row>
    <row r="869686" spans="68:68" customFormat="1">
      <c r="BP869686" s="90"/>
    </row>
    <row r="869687" spans="68:68" customFormat="1">
      <c r="BP869687" s="90"/>
    </row>
    <row r="869688" spans="68:68" customFormat="1">
      <c r="BP869688" s="90"/>
    </row>
    <row r="869689" spans="68:68" customFormat="1">
      <c r="BP869689" s="90"/>
    </row>
    <row r="869690" spans="68:68" customFormat="1">
      <c r="BP869690" s="90"/>
    </row>
    <row r="869691" spans="68:68" customFormat="1">
      <c r="BP869691" s="90"/>
    </row>
    <row r="869692" spans="68:68" customFormat="1">
      <c r="BP869692" s="90"/>
    </row>
    <row r="869693" spans="68:68" customFormat="1">
      <c r="BP869693" s="90"/>
    </row>
    <row r="869694" spans="68:68" customFormat="1">
      <c r="BP869694" s="90"/>
    </row>
    <row r="869695" spans="68:68" customFormat="1">
      <c r="BP869695" s="90"/>
    </row>
    <row r="869696" spans="68:68" customFormat="1">
      <c r="BP869696" s="90"/>
    </row>
    <row r="869697" spans="68:68" customFormat="1">
      <c r="BP869697" s="90"/>
    </row>
    <row r="869698" spans="68:68" customFormat="1">
      <c r="BP869698" s="90"/>
    </row>
    <row r="869699" spans="68:68" customFormat="1">
      <c r="BP869699" s="90"/>
    </row>
    <row r="869700" spans="68:68" customFormat="1">
      <c r="BP869700" s="90"/>
    </row>
    <row r="869701" spans="68:68" customFormat="1">
      <c r="BP869701" s="90"/>
    </row>
    <row r="869702" spans="68:68" customFormat="1">
      <c r="BP869702" s="90"/>
    </row>
    <row r="869703" spans="68:68" customFormat="1">
      <c r="BP869703" s="90"/>
    </row>
    <row r="869704" spans="68:68" customFormat="1">
      <c r="BP869704" s="90"/>
    </row>
    <row r="869705" spans="68:68" customFormat="1">
      <c r="BP869705" s="90"/>
    </row>
    <row r="869706" spans="68:68" customFormat="1">
      <c r="BP869706" s="90"/>
    </row>
    <row r="869707" spans="68:68" customFormat="1">
      <c r="BP869707" s="90"/>
    </row>
    <row r="869708" spans="68:68" customFormat="1">
      <c r="BP869708" s="90"/>
    </row>
    <row r="869709" spans="68:68" customFormat="1">
      <c r="BP869709" s="90"/>
    </row>
    <row r="869710" spans="68:68" customFormat="1">
      <c r="BP869710" s="90"/>
    </row>
    <row r="869711" spans="68:68" customFormat="1">
      <c r="BP869711" s="90"/>
    </row>
    <row r="869712" spans="68:68" customFormat="1">
      <c r="BP869712" s="90"/>
    </row>
    <row r="869713" spans="68:68" customFormat="1">
      <c r="BP869713" s="90"/>
    </row>
    <row r="869714" spans="68:68" customFormat="1">
      <c r="BP869714" s="90"/>
    </row>
    <row r="869715" spans="68:68" customFormat="1">
      <c r="BP869715" s="90"/>
    </row>
    <row r="869716" spans="68:68" customFormat="1">
      <c r="BP869716" s="90"/>
    </row>
    <row r="869717" spans="68:68" customFormat="1">
      <c r="BP869717" s="90"/>
    </row>
    <row r="869718" spans="68:68" customFormat="1">
      <c r="BP869718" s="90"/>
    </row>
    <row r="869719" spans="68:68" customFormat="1">
      <c r="BP869719" s="90"/>
    </row>
    <row r="869720" spans="68:68" customFormat="1">
      <c r="BP869720" s="90"/>
    </row>
    <row r="869721" spans="68:68" customFormat="1">
      <c r="BP869721" s="90"/>
    </row>
    <row r="869722" spans="68:68" customFormat="1">
      <c r="BP869722" s="90"/>
    </row>
    <row r="869723" spans="68:68" customFormat="1">
      <c r="BP869723" s="90"/>
    </row>
    <row r="869724" spans="68:68" customFormat="1">
      <c r="BP869724" s="90"/>
    </row>
    <row r="869725" spans="68:68" customFormat="1">
      <c r="BP869725" s="90"/>
    </row>
    <row r="869726" spans="68:68" customFormat="1">
      <c r="BP869726" s="90"/>
    </row>
    <row r="869727" spans="68:68" customFormat="1">
      <c r="BP869727" s="90"/>
    </row>
    <row r="869728" spans="68:68" customFormat="1">
      <c r="BP869728" s="90"/>
    </row>
    <row r="869729" spans="68:68" customFormat="1">
      <c r="BP869729" s="90"/>
    </row>
    <row r="869730" spans="68:68" customFormat="1">
      <c r="BP869730" s="90"/>
    </row>
    <row r="869731" spans="68:68" customFormat="1">
      <c r="BP869731" s="90"/>
    </row>
    <row r="869732" spans="68:68" customFormat="1">
      <c r="BP869732" s="90"/>
    </row>
    <row r="869733" spans="68:68" customFormat="1">
      <c r="BP869733" s="90"/>
    </row>
    <row r="869734" spans="68:68" customFormat="1">
      <c r="BP869734" s="90"/>
    </row>
    <row r="869735" spans="68:68" customFormat="1">
      <c r="BP869735" s="90"/>
    </row>
    <row r="869736" spans="68:68" customFormat="1">
      <c r="BP869736" s="90"/>
    </row>
    <row r="869737" spans="68:68" customFormat="1">
      <c r="BP869737" s="90"/>
    </row>
    <row r="869738" spans="68:68" customFormat="1">
      <c r="BP869738" s="90"/>
    </row>
    <row r="869739" spans="68:68" customFormat="1">
      <c r="BP869739" s="90"/>
    </row>
    <row r="869740" spans="68:68" customFormat="1">
      <c r="BP869740" s="90"/>
    </row>
    <row r="869741" spans="68:68" customFormat="1">
      <c r="BP869741" s="90"/>
    </row>
    <row r="869742" spans="68:68" customFormat="1">
      <c r="BP869742" s="90"/>
    </row>
    <row r="869743" spans="68:68" customFormat="1">
      <c r="BP869743" s="90"/>
    </row>
    <row r="869744" spans="68:68" customFormat="1">
      <c r="BP869744" s="90"/>
    </row>
    <row r="869745" spans="68:68" customFormat="1">
      <c r="BP869745" s="90"/>
    </row>
    <row r="869746" spans="68:68" customFormat="1">
      <c r="BP869746" s="90"/>
    </row>
    <row r="869747" spans="68:68" customFormat="1">
      <c r="BP869747" s="90"/>
    </row>
    <row r="869748" spans="68:68" customFormat="1">
      <c r="BP869748" s="90"/>
    </row>
    <row r="869749" spans="68:68" customFormat="1">
      <c r="BP869749" s="90"/>
    </row>
    <row r="869750" spans="68:68" customFormat="1">
      <c r="BP869750" s="90"/>
    </row>
    <row r="869751" spans="68:68" customFormat="1">
      <c r="BP869751" s="90"/>
    </row>
    <row r="869752" spans="68:68" customFormat="1">
      <c r="BP869752" s="90"/>
    </row>
    <row r="869753" spans="68:68" customFormat="1">
      <c r="BP869753" s="90"/>
    </row>
    <row r="869754" spans="68:68" customFormat="1">
      <c r="BP869754" s="90"/>
    </row>
    <row r="869755" spans="68:68" customFormat="1">
      <c r="BP869755" s="90"/>
    </row>
    <row r="869756" spans="68:68" customFormat="1">
      <c r="BP869756" s="90"/>
    </row>
    <row r="869757" spans="68:68" customFormat="1">
      <c r="BP869757" s="90"/>
    </row>
    <row r="869758" spans="68:68" customFormat="1">
      <c r="BP869758" s="90"/>
    </row>
    <row r="869759" spans="68:68" customFormat="1">
      <c r="BP869759" s="90"/>
    </row>
    <row r="869760" spans="68:68" customFormat="1">
      <c r="BP869760" s="90"/>
    </row>
    <row r="869761" spans="68:68" customFormat="1">
      <c r="BP869761" s="90"/>
    </row>
    <row r="869762" spans="68:68" customFormat="1">
      <c r="BP869762" s="90"/>
    </row>
    <row r="869763" spans="68:68" customFormat="1">
      <c r="BP869763" s="90"/>
    </row>
    <row r="869764" spans="68:68" customFormat="1">
      <c r="BP869764" s="90"/>
    </row>
    <row r="869765" spans="68:68" customFormat="1">
      <c r="BP869765" s="90"/>
    </row>
    <row r="869766" spans="68:68" customFormat="1">
      <c r="BP869766" s="90"/>
    </row>
    <row r="869767" spans="68:68" customFormat="1">
      <c r="BP869767" s="90"/>
    </row>
    <row r="869768" spans="68:68" customFormat="1">
      <c r="BP869768" s="90"/>
    </row>
    <row r="869769" spans="68:68" customFormat="1">
      <c r="BP869769" s="90"/>
    </row>
    <row r="869770" spans="68:68" customFormat="1">
      <c r="BP869770" s="90"/>
    </row>
    <row r="869771" spans="68:68" customFormat="1">
      <c r="BP869771" s="90"/>
    </row>
    <row r="869772" spans="68:68" customFormat="1">
      <c r="BP869772" s="90"/>
    </row>
    <row r="869773" spans="68:68" customFormat="1">
      <c r="BP869773" s="90"/>
    </row>
    <row r="869774" spans="68:68" customFormat="1">
      <c r="BP869774" s="90"/>
    </row>
    <row r="869775" spans="68:68" customFormat="1">
      <c r="BP869775" s="90"/>
    </row>
    <row r="869776" spans="68:68" customFormat="1">
      <c r="BP869776" s="90"/>
    </row>
    <row r="869777" spans="68:68" customFormat="1">
      <c r="BP869777" s="90"/>
    </row>
    <row r="869778" spans="68:68" customFormat="1">
      <c r="BP869778" s="90"/>
    </row>
    <row r="869779" spans="68:68" customFormat="1">
      <c r="BP869779" s="90"/>
    </row>
    <row r="869780" spans="68:68" customFormat="1">
      <c r="BP869780" s="90"/>
    </row>
    <row r="869781" spans="68:68" customFormat="1">
      <c r="BP869781" s="90"/>
    </row>
    <row r="869782" spans="68:68" customFormat="1">
      <c r="BP869782" s="90"/>
    </row>
    <row r="869783" spans="68:68" customFormat="1">
      <c r="BP869783" s="90"/>
    </row>
    <row r="869784" spans="68:68" customFormat="1">
      <c r="BP869784" s="90"/>
    </row>
    <row r="869785" spans="68:68" customFormat="1">
      <c r="BP869785" s="90"/>
    </row>
    <row r="869786" spans="68:68" customFormat="1">
      <c r="BP869786" s="90"/>
    </row>
    <row r="869787" spans="68:68" customFormat="1">
      <c r="BP869787" s="90"/>
    </row>
    <row r="869788" spans="68:68" customFormat="1">
      <c r="BP869788" s="90"/>
    </row>
    <row r="869789" spans="68:68" customFormat="1">
      <c r="BP869789" s="90"/>
    </row>
    <row r="869790" spans="68:68" customFormat="1">
      <c r="BP869790" s="90"/>
    </row>
    <row r="869791" spans="68:68" customFormat="1">
      <c r="BP869791" s="90"/>
    </row>
    <row r="869792" spans="68:68" customFormat="1">
      <c r="BP869792" s="90"/>
    </row>
    <row r="869793" spans="68:68" customFormat="1">
      <c r="BP869793" s="90"/>
    </row>
    <row r="869794" spans="68:68" customFormat="1">
      <c r="BP869794" s="90"/>
    </row>
    <row r="869795" spans="68:68" customFormat="1">
      <c r="BP869795" s="90"/>
    </row>
    <row r="869796" spans="68:68" customFormat="1">
      <c r="BP869796" s="90"/>
    </row>
    <row r="869797" spans="68:68" customFormat="1">
      <c r="BP869797" s="90"/>
    </row>
    <row r="869798" spans="68:68" customFormat="1">
      <c r="BP869798" s="90"/>
    </row>
    <row r="869799" spans="68:68" customFormat="1">
      <c r="BP869799" s="90"/>
    </row>
    <row r="869800" spans="68:68" customFormat="1">
      <c r="BP869800" s="90"/>
    </row>
    <row r="869801" spans="68:68" customFormat="1">
      <c r="BP869801" s="90"/>
    </row>
    <row r="869802" spans="68:68" customFormat="1">
      <c r="BP869802" s="90"/>
    </row>
    <row r="869803" spans="68:68" customFormat="1">
      <c r="BP869803" s="90"/>
    </row>
    <row r="869804" spans="68:68" customFormat="1">
      <c r="BP869804" s="90"/>
    </row>
    <row r="869805" spans="68:68" customFormat="1">
      <c r="BP869805" s="90"/>
    </row>
    <row r="869806" spans="68:68" customFormat="1">
      <c r="BP869806" s="90"/>
    </row>
    <row r="869807" spans="68:68" customFormat="1">
      <c r="BP869807" s="90"/>
    </row>
    <row r="869808" spans="68:68" customFormat="1">
      <c r="BP869808" s="90"/>
    </row>
    <row r="869809" spans="68:68" customFormat="1">
      <c r="BP869809" s="90"/>
    </row>
    <row r="869810" spans="68:68" customFormat="1">
      <c r="BP869810" s="90"/>
    </row>
    <row r="869811" spans="68:68" customFormat="1">
      <c r="BP869811" s="90"/>
    </row>
    <row r="869812" spans="68:68" customFormat="1">
      <c r="BP869812" s="90"/>
    </row>
    <row r="869813" spans="68:68" customFormat="1">
      <c r="BP869813" s="90"/>
    </row>
    <row r="869814" spans="68:68" customFormat="1">
      <c r="BP869814" s="90"/>
    </row>
    <row r="869815" spans="68:68" customFormat="1">
      <c r="BP869815" s="90"/>
    </row>
    <row r="869816" spans="68:68" customFormat="1">
      <c r="BP869816" s="90"/>
    </row>
    <row r="869817" spans="68:68" customFormat="1">
      <c r="BP869817" s="90"/>
    </row>
    <row r="869818" spans="68:68" customFormat="1">
      <c r="BP869818" s="90"/>
    </row>
    <row r="869819" spans="68:68" customFormat="1">
      <c r="BP869819" s="90"/>
    </row>
    <row r="869820" spans="68:68" customFormat="1">
      <c r="BP869820" s="90"/>
    </row>
    <row r="869821" spans="68:68" customFormat="1">
      <c r="BP869821" s="90"/>
    </row>
    <row r="869822" spans="68:68" customFormat="1">
      <c r="BP869822" s="90"/>
    </row>
    <row r="869823" spans="68:68" customFormat="1">
      <c r="BP869823" s="90"/>
    </row>
    <row r="869824" spans="68:68" customFormat="1">
      <c r="BP869824" s="90"/>
    </row>
    <row r="869825" spans="68:68" customFormat="1">
      <c r="BP869825" s="90"/>
    </row>
    <row r="869826" spans="68:68" customFormat="1">
      <c r="BP869826" s="90"/>
    </row>
    <row r="869827" spans="68:68" customFormat="1">
      <c r="BP869827" s="90"/>
    </row>
    <row r="869828" spans="68:68" customFormat="1">
      <c r="BP869828" s="90"/>
    </row>
    <row r="869829" spans="68:68" customFormat="1">
      <c r="BP869829" s="90"/>
    </row>
    <row r="869830" spans="68:68" customFormat="1">
      <c r="BP869830" s="90"/>
    </row>
    <row r="869831" spans="68:68" customFormat="1">
      <c r="BP869831" s="90"/>
    </row>
    <row r="869832" spans="68:68" customFormat="1">
      <c r="BP869832" s="90"/>
    </row>
    <row r="869833" spans="68:68" customFormat="1">
      <c r="BP869833" s="90"/>
    </row>
    <row r="869834" spans="68:68" customFormat="1">
      <c r="BP869834" s="90"/>
    </row>
    <row r="869835" spans="68:68" customFormat="1">
      <c r="BP869835" s="90"/>
    </row>
    <row r="869836" spans="68:68" customFormat="1">
      <c r="BP869836" s="90"/>
    </row>
    <row r="869837" spans="68:68" customFormat="1">
      <c r="BP869837" s="90"/>
    </row>
    <row r="869838" spans="68:68" customFormat="1">
      <c r="BP869838" s="90"/>
    </row>
    <row r="869839" spans="68:68" customFormat="1">
      <c r="BP869839" s="90"/>
    </row>
    <row r="869840" spans="68:68" customFormat="1">
      <c r="BP869840" s="90"/>
    </row>
    <row r="869841" spans="68:68" customFormat="1">
      <c r="BP869841" s="90"/>
    </row>
    <row r="869842" spans="68:68" customFormat="1">
      <c r="BP869842" s="90"/>
    </row>
    <row r="869843" spans="68:68" customFormat="1">
      <c r="BP869843" s="90"/>
    </row>
    <row r="869844" spans="68:68" customFormat="1">
      <c r="BP869844" s="90"/>
    </row>
    <row r="869845" spans="68:68" customFormat="1">
      <c r="BP869845" s="90"/>
    </row>
    <row r="869846" spans="68:68" customFormat="1">
      <c r="BP869846" s="90"/>
    </row>
    <row r="869847" spans="68:68" customFormat="1">
      <c r="BP869847" s="90"/>
    </row>
    <row r="869848" spans="68:68" customFormat="1">
      <c r="BP869848" s="90"/>
    </row>
    <row r="869849" spans="68:68" customFormat="1">
      <c r="BP869849" s="90"/>
    </row>
    <row r="869850" spans="68:68" customFormat="1">
      <c r="BP869850" s="90"/>
    </row>
    <row r="869851" spans="68:68" customFormat="1">
      <c r="BP869851" s="90"/>
    </row>
    <row r="869852" spans="68:68" customFormat="1">
      <c r="BP869852" s="90"/>
    </row>
    <row r="869853" spans="68:68" customFormat="1">
      <c r="BP869853" s="90"/>
    </row>
    <row r="869854" spans="68:68" customFormat="1">
      <c r="BP869854" s="90"/>
    </row>
    <row r="869855" spans="68:68" customFormat="1">
      <c r="BP869855" s="90"/>
    </row>
    <row r="869856" spans="68:68" customFormat="1">
      <c r="BP869856" s="90"/>
    </row>
    <row r="869857" spans="68:68" customFormat="1">
      <c r="BP869857" s="90"/>
    </row>
    <row r="869858" spans="68:68" customFormat="1">
      <c r="BP869858" s="90"/>
    </row>
    <row r="869859" spans="68:68" customFormat="1">
      <c r="BP869859" s="90"/>
    </row>
    <row r="869860" spans="68:68" customFormat="1">
      <c r="BP869860" s="90"/>
    </row>
    <row r="869861" spans="68:68" customFormat="1">
      <c r="BP869861" s="90"/>
    </row>
    <row r="869862" spans="68:68" customFormat="1">
      <c r="BP869862" s="90"/>
    </row>
    <row r="869863" spans="68:68" customFormat="1">
      <c r="BP869863" s="90"/>
    </row>
    <row r="869864" spans="68:68" customFormat="1">
      <c r="BP869864" s="90"/>
    </row>
    <row r="869865" spans="68:68" customFormat="1">
      <c r="BP869865" s="90"/>
    </row>
    <row r="869866" spans="68:68" customFormat="1">
      <c r="BP869866" s="90"/>
    </row>
    <row r="869867" spans="68:68" customFormat="1">
      <c r="BP869867" s="90"/>
    </row>
    <row r="869868" spans="68:68" customFormat="1">
      <c r="BP869868" s="90"/>
    </row>
    <row r="869869" spans="68:68" customFormat="1">
      <c r="BP869869" s="90"/>
    </row>
    <row r="869870" spans="68:68" customFormat="1">
      <c r="BP869870" s="90"/>
    </row>
    <row r="869871" spans="68:68" customFormat="1">
      <c r="BP869871" s="90"/>
    </row>
    <row r="869872" spans="68:68" customFormat="1">
      <c r="BP869872" s="90"/>
    </row>
    <row r="869873" spans="68:68" customFormat="1">
      <c r="BP869873" s="90"/>
    </row>
    <row r="869874" spans="68:68" customFormat="1">
      <c r="BP869874" s="90"/>
    </row>
    <row r="869875" spans="68:68" customFormat="1">
      <c r="BP869875" s="90"/>
    </row>
    <row r="869876" spans="68:68" customFormat="1">
      <c r="BP869876" s="90"/>
    </row>
    <row r="869877" spans="68:68" customFormat="1">
      <c r="BP869877" s="90"/>
    </row>
    <row r="869878" spans="68:68" customFormat="1">
      <c r="BP869878" s="90"/>
    </row>
    <row r="869879" spans="68:68" customFormat="1">
      <c r="BP869879" s="90"/>
    </row>
    <row r="869880" spans="68:68" customFormat="1">
      <c r="BP869880" s="90"/>
    </row>
    <row r="869881" spans="68:68" customFormat="1">
      <c r="BP869881" s="90"/>
    </row>
    <row r="869882" spans="68:68" customFormat="1">
      <c r="BP869882" s="90"/>
    </row>
    <row r="869883" spans="68:68" customFormat="1">
      <c r="BP869883" s="90"/>
    </row>
    <row r="869884" spans="68:68" customFormat="1">
      <c r="BP869884" s="90"/>
    </row>
    <row r="869885" spans="68:68" customFormat="1">
      <c r="BP869885" s="90"/>
    </row>
    <row r="869886" spans="68:68" customFormat="1">
      <c r="BP869886" s="90"/>
    </row>
    <row r="869887" spans="68:68" customFormat="1">
      <c r="BP869887" s="90"/>
    </row>
    <row r="869888" spans="68:68" customFormat="1">
      <c r="BP869888" s="90"/>
    </row>
    <row r="869889" spans="68:68" customFormat="1">
      <c r="BP869889" s="90"/>
    </row>
    <row r="869890" spans="68:68" customFormat="1">
      <c r="BP869890" s="90"/>
    </row>
    <row r="869891" spans="68:68" customFormat="1">
      <c r="BP869891" s="90"/>
    </row>
    <row r="869892" spans="68:68" customFormat="1">
      <c r="BP869892" s="90"/>
    </row>
    <row r="869893" spans="68:68" customFormat="1">
      <c r="BP869893" s="90"/>
    </row>
    <row r="869894" spans="68:68" customFormat="1">
      <c r="BP869894" s="90"/>
    </row>
    <row r="869895" spans="68:68" customFormat="1">
      <c r="BP869895" s="90"/>
    </row>
    <row r="869896" spans="68:68" customFormat="1">
      <c r="BP869896" s="90"/>
    </row>
    <row r="869897" spans="68:68" customFormat="1">
      <c r="BP869897" s="90"/>
    </row>
    <row r="869898" spans="68:68" customFormat="1">
      <c r="BP869898" s="90"/>
    </row>
    <row r="869899" spans="68:68" customFormat="1">
      <c r="BP869899" s="90"/>
    </row>
    <row r="869900" spans="68:68" customFormat="1">
      <c r="BP869900" s="90"/>
    </row>
    <row r="869901" spans="68:68" customFormat="1">
      <c r="BP869901" s="90"/>
    </row>
    <row r="869902" spans="68:68" customFormat="1">
      <c r="BP869902" s="90"/>
    </row>
    <row r="869903" spans="68:68" customFormat="1">
      <c r="BP869903" s="90"/>
    </row>
    <row r="869904" spans="68:68" customFormat="1">
      <c r="BP869904" s="90"/>
    </row>
    <row r="869905" spans="68:68" customFormat="1">
      <c r="BP869905" s="90"/>
    </row>
    <row r="869906" spans="68:68" customFormat="1">
      <c r="BP869906" s="90"/>
    </row>
    <row r="869907" spans="68:68" customFormat="1">
      <c r="BP869907" s="90"/>
    </row>
    <row r="869908" spans="68:68" customFormat="1">
      <c r="BP869908" s="90"/>
    </row>
    <row r="869909" spans="68:68" customFormat="1">
      <c r="BP869909" s="90"/>
    </row>
    <row r="869910" spans="68:68" customFormat="1">
      <c r="BP869910" s="90"/>
    </row>
    <row r="869911" spans="68:68" customFormat="1">
      <c r="BP869911" s="90"/>
    </row>
    <row r="869912" spans="68:68" customFormat="1">
      <c r="BP869912" s="90"/>
    </row>
    <row r="869913" spans="68:68" customFormat="1">
      <c r="BP869913" s="90"/>
    </row>
    <row r="869914" spans="68:68" customFormat="1">
      <c r="BP869914" s="90"/>
    </row>
    <row r="869915" spans="68:68" customFormat="1">
      <c r="BP869915" s="90"/>
    </row>
    <row r="869916" spans="68:68" customFormat="1">
      <c r="BP869916" s="90"/>
    </row>
    <row r="869917" spans="68:68" customFormat="1">
      <c r="BP869917" s="90"/>
    </row>
    <row r="869918" spans="68:68" customFormat="1">
      <c r="BP869918" s="90"/>
    </row>
    <row r="869919" spans="68:68" customFormat="1">
      <c r="BP869919" s="90"/>
    </row>
    <row r="869920" spans="68:68" customFormat="1">
      <c r="BP869920" s="90"/>
    </row>
    <row r="869921" spans="68:68" customFormat="1">
      <c r="BP869921" s="90"/>
    </row>
    <row r="869922" spans="68:68" customFormat="1">
      <c r="BP869922" s="90"/>
    </row>
    <row r="869923" spans="68:68" customFormat="1">
      <c r="BP869923" s="90"/>
    </row>
    <row r="869924" spans="68:68" customFormat="1">
      <c r="BP869924" s="90"/>
    </row>
    <row r="869925" spans="68:68" customFormat="1">
      <c r="BP869925" s="90"/>
    </row>
    <row r="869926" spans="68:68" customFormat="1">
      <c r="BP869926" s="90"/>
    </row>
    <row r="869927" spans="68:68" customFormat="1">
      <c r="BP869927" s="90"/>
    </row>
    <row r="869928" spans="68:68" customFormat="1">
      <c r="BP869928" s="90"/>
    </row>
    <row r="869929" spans="68:68" customFormat="1">
      <c r="BP869929" s="90"/>
    </row>
    <row r="869930" spans="68:68" customFormat="1">
      <c r="BP869930" s="90"/>
    </row>
    <row r="869931" spans="68:68" customFormat="1">
      <c r="BP869931" s="90"/>
    </row>
    <row r="869932" spans="68:68" customFormat="1">
      <c r="BP869932" s="90"/>
    </row>
    <row r="869933" spans="68:68" customFormat="1">
      <c r="BP869933" s="90"/>
    </row>
    <row r="869934" spans="68:68" customFormat="1">
      <c r="BP869934" s="90"/>
    </row>
    <row r="869935" spans="68:68" customFormat="1">
      <c r="BP869935" s="90"/>
    </row>
    <row r="869936" spans="68:68" customFormat="1">
      <c r="BP869936" s="90"/>
    </row>
    <row r="869937" spans="68:68" customFormat="1">
      <c r="BP869937" s="90"/>
    </row>
    <row r="869938" spans="68:68" customFormat="1">
      <c r="BP869938" s="90"/>
    </row>
    <row r="869939" spans="68:68" customFormat="1">
      <c r="BP869939" s="90"/>
    </row>
    <row r="869940" spans="68:68" customFormat="1">
      <c r="BP869940" s="90"/>
    </row>
    <row r="869941" spans="68:68" customFormat="1">
      <c r="BP869941" s="90"/>
    </row>
    <row r="869942" spans="68:68" customFormat="1">
      <c r="BP869942" s="90"/>
    </row>
    <row r="869943" spans="68:68" customFormat="1">
      <c r="BP869943" s="90"/>
    </row>
    <row r="869944" spans="68:68" customFormat="1">
      <c r="BP869944" s="90"/>
    </row>
    <row r="869945" spans="68:68" customFormat="1">
      <c r="BP869945" s="90"/>
    </row>
    <row r="869946" spans="68:68" customFormat="1">
      <c r="BP869946" s="90"/>
    </row>
    <row r="869947" spans="68:68" customFormat="1">
      <c r="BP869947" s="90"/>
    </row>
    <row r="869948" spans="68:68" customFormat="1">
      <c r="BP869948" s="90"/>
    </row>
    <row r="869949" spans="68:68" customFormat="1">
      <c r="BP869949" s="90"/>
    </row>
    <row r="869950" spans="68:68" customFormat="1">
      <c r="BP869950" s="90"/>
    </row>
    <row r="869951" spans="68:68" customFormat="1">
      <c r="BP869951" s="90"/>
    </row>
    <row r="869952" spans="68:68" customFormat="1">
      <c r="BP869952" s="90"/>
    </row>
    <row r="869953" spans="68:68" customFormat="1">
      <c r="BP869953" s="90"/>
    </row>
    <row r="869954" spans="68:68" customFormat="1">
      <c r="BP869954" s="90"/>
    </row>
    <row r="869955" spans="68:68" customFormat="1">
      <c r="BP869955" s="90"/>
    </row>
    <row r="869956" spans="68:68" customFormat="1">
      <c r="BP869956" s="90"/>
    </row>
    <row r="869957" spans="68:68" customFormat="1">
      <c r="BP869957" s="90"/>
    </row>
    <row r="869958" spans="68:68" customFormat="1">
      <c r="BP869958" s="90"/>
    </row>
    <row r="869959" spans="68:68" customFormat="1">
      <c r="BP869959" s="90"/>
    </row>
    <row r="869960" spans="68:68" customFormat="1">
      <c r="BP869960" s="90"/>
    </row>
    <row r="869961" spans="68:68" customFormat="1">
      <c r="BP869961" s="90"/>
    </row>
    <row r="869962" spans="68:68" customFormat="1">
      <c r="BP869962" s="90"/>
    </row>
    <row r="869963" spans="68:68" customFormat="1">
      <c r="BP869963" s="90"/>
    </row>
    <row r="869964" spans="68:68" customFormat="1">
      <c r="BP869964" s="90"/>
    </row>
    <row r="869965" spans="68:68" customFormat="1">
      <c r="BP869965" s="90"/>
    </row>
    <row r="869966" spans="68:68" customFormat="1">
      <c r="BP869966" s="90"/>
    </row>
    <row r="869967" spans="68:68" customFormat="1">
      <c r="BP869967" s="90"/>
    </row>
    <row r="869968" spans="68:68" customFormat="1">
      <c r="BP869968" s="90"/>
    </row>
    <row r="869969" spans="68:68" customFormat="1">
      <c r="BP869969" s="90"/>
    </row>
    <row r="869970" spans="68:68" customFormat="1">
      <c r="BP869970" s="90"/>
    </row>
    <row r="869971" spans="68:68" customFormat="1">
      <c r="BP869971" s="90"/>
    </row>
    <row r="869972" spans="68:68" customFormat="1">
      <c r="BP869972" s="90"/>
    </row>
    <row r="869973" spans="68:68" customFormat="1">
      <c r="BP869973" s="90"/>
    </row>
    <row r="869974" spans="68:68" customFormat="1">
      <c r="BP869974" s="90"/>
    </row>
    <row r="869975" spans="68:68" customFormat="1">
      <c r="BP869975" s="90"/>
    </row>
    <row r="869976" spans="68:68" customFormat="1">
      <c r="BP869976" s="90"/>
    </row>
    <row r="869977" spans="68:68" customFormat="1">
      <c r="BP869977" s="90"/>
    </row>
    <row r="869978" spans="68:68" customFormat="1">
      <c r="BP869978" s="90"/>
    </row>
    <row r="869979" spans="68:68" customFormat="1">
      <c r="BP869979" s="90"/>
    </row>
    <row r="869980" spans="68:68" customFormat="1">
      <c r="BP869980" s="90"/>
    </row>
    <row r="869981" spans="68:68" customFormat="1">
      <c r="BP869981" s="90"/>
    </row>
    <row r="869982" spans="68:68" customFormat="1">
      <c r="BP869982" s="90"/>
    </row>
    <row r="869983" spans="68:68" customFormat="1">
      <c r="BP869983" s="90"/>
    </row>
    <row r="869984" spans="68:68" customFormat="1">
      <c r="BP869984" s="90"/>
    </row>
    <row r="869985" spans="68:68" customFormat="1">
      <c r="BP869985" s="90"/>
    </row>
    <row r="869986" spans="68:68" customFormat="1">
      <c r="BP869986" s="90"/>
    </row>
    <row r="869987" spans="68:68" customFormat="1">
      <c r="BP869987" s="90"/>
    </row>
    <row r="869988" spans="68:68" customFormat="1">
      <c r="BP869988" s="90"/>
    </row>
    <row r="869989" spans="68:68" customFormat="1">
      <c r="BP869989" s="90"/>
    </row>
    <row r="869990" spans="68:68" customFormat="1">
      <c r="BP869990" s="90"/>
    </row>
    <row r="869991" spans="68:68" customFormat="1">
      <c r="BP869991" s="90"/>
    </row>
    <row r="869992" spans="68:68" customFormat="1">
      <c r="BP869992" s="90"/>
    </row>
    <row r="869993" spans="68:68" customFormat="1">
      <c r="BP869993" s="90"/>
    </row>
    <row r="869994" spans="68:68" customFormat="1">
      <c r="BP869994" s="90"/>
    </row>
    <row r="869995" spans="68:68" customFormat="1">
      <c r="BP869995" s="90"/>
    </row>
    <row r="869996" spans="68:68" customFormat="1">
      <c r="BP869996" s="90"/>
    </row>
    <row r="869997" spans="68:68" customFormat="1">
      <c r="BP869997" s="90"/>
    </row>
    <row r="869998" spans="68:68" customFormat="1">
      <c r="BP869998" s="90"/>
    </row>
    <row r="869999" spans="68:68" customFormat="1">
      <c r="BP869999" s="90"/>
    </row>
    <row r="870000" spans="68:68" customFormat="1">
      <c r="BP870000" s="90"/>
    </row>
    <row r="870001" spans="68:68" customFormat="1">
      <c r="BP870001" s="90"/>
    </row>
    <row r="870002" spans="68:68" customFormat="1">
      <c r="BP870002" s="90"/>
    </row>
    <row r="870003" spans="68:68" customFormat="1">
      <c r="BP870003" s="90"/>
    </row>
    <row r="870004" spans="68:68" customFormat="1">
      <c r="BP870004" s="90"/>
    </row>
    <row r="870005" spans="68:68" customFormat="1">
      <c r="BP870005" s="90"/>
    </row>
    <row r="870006" spans="68:68" customFormat="1">
      <c r="BP870006" s="90"/>
    </row>
    <row r="870007" spans="68:68" customFormat="1">
      <c r="BP870007" s="90"/>
    </row>
    <row r="870008" spans="68:68" customFormat="1">
      <c r="BP870008" s="90"/>
    </row>
    <row r="870009" spans="68:68" customFormat="1">
      <c r="BP870009" s="90"/>
    </row>
    <row r="870010" spans="68:68" customFormat="1">
      <c r="BP870010" s="90"/>
    </row>
    <row r="870011" spans="68:68" customFormat="1">
      <c r="BP870011" s="90"/>
    </row>
    <row r="870012" spans="68:68" customFormat="1">
      <c r="BP870012" s="90"/>
    </row>
    <row r="870013" spans="68:68" customFormat="1">
      <c r="BP870013" s="90"/>
    </row>
    <row r="870014" spans="68:68" customFormat="1">
      <c r="BP870014" s="90"/>
    </row>
    <row r="870015" spans="68:68" customFormat="1">
      <c r="BP870015" s="90"/>
    </row>
    <row r="870016" spans="68:68" customFormat="1">
      <c r="BP870016" s="90"/>
    </row>
    <row r="870017" spans="68:68" customFormat="1">
      <c r="BP870017" s="90"/>
    </row>
    <row r="870018" spans="68:68" customFormat="1">
      <c r="BP870018" s="90"/>
    </row>
    <row r="870019" spans="68:68" customFormat="1">
      <c r="BP870019" s="90"/>
    </row>
    <row r="870020" spans="68:68" customFormat="1">
      <c r="BP870020" s="90"/>
    </row>
    <row r="870021" spans="68:68" customFormat="1">
      <c r="BP870021" s="90"/>
    </row>
    <row r="870022" spans="68:68" customFormat="1">
      <c r="BP870022" s="90"/>
    </row>
    <row r="870023" spans="68:68" customFormat="1">
      <c r="BP870023" s="90"/>
    </row>
    <row r="870024" spans="68:68" customFormat="1">
      <c r="BP870024" s="90"/>
    </row>
    <row r="870025" spans="68:68" customFormat="1">
      <c r="BP870025" s="90"/>
    </row>
    <row r="870026" spans="68:68" customFormat="1">
      <c r="BP870026" s="90"/>
    </row>
    <row r="870027" spans="68:68" customFormat="1">
      <c r="BP870027" s="90"/>
    </row>
    <row r="870028" spans="68:68" customFormat="1">
      <c r="BP870028" s="90"/>
    </row>
    <row r="870029" spans="68:68" customFormat="1">
      <c r="BP870029" s="90"/>
    </row>
    <row r="870030" spans="68:68" customFormat="1">
      <c r="BP870030" s="90"/>
    </row>
    <row r="870031" spans="68:68" customFormat="1">
      <c r="BP870031" s="90"/>
    </row>
    <row r="870032" spans="68:68" customFormat="1">
      <c r="BP870032" s="90"/>
    </row>
    <row r="870033" spans="68:68" customFormat="1">
      <c r="BP870033" s="90"/>
    </row>
    <row r="870034" spans="68:68" customFormat="1">
      <c r="BP870034" s="90"/>
    </row>
    <row r="870035" spans="68:68" customFormat="1">
      <c r="BP870035" s="90"/>
    </row>
    <row r="870036" spans="68:68" customFormat="1">
      <c r="BP870036" s="90"/>
    </row>
    <row r="870037" spans="68:68" customFormat="1">
      <c r="BP870037" s="90"/>
    </row>
    <row r="870038" spans="68:68" customFormat="1">
      <c r="BP870038" s="90"/>
    </row>
    <row r="870039" spans="68:68" customFormat="1">
      <c r="BP870039" s="90"/>
    </row>
    <row r="870040" spans="68:68" customFormat="1">
      <c r="BP870040" s="90"/>
    </row>
    <row r="870041" spans="68:68" customFormat="1">
      <c r="BP870041" s="90"/>
    </row>
    <row r="870042" spans="68:68" customFormat="1">
      <c r="BP870042" s="90"/>
    </row>
    <row r="870043" spans="68:68" customFormat="1">
      <c r="BP870043" s="90"/>
    </row>
    <row r="870044" spans="68:68" customFormat="1">
      <c r="BP870044" s="90"/>
    </row>
    <row r="870045" spans="68:68" customFormat="1">
      <c r="BP870045" s="90"/>
    </row>
    <row r="870046" spans="68:68" customFormat="1">
      <c r="BP870046" s="90"/>
    </row>
    <row r="870047" spans="68:68" customFormat="1">
      <c r="BP870047" s="90"/>
    </row>
    <row r="870048" spans="68:68" customFormat="1">
      <c r="BP870048" s="90"/>
    </row>
    <row r="870049" spans="68:68" customFormat="1">
      <c r="BP870049" s="90"/>
    </row>
    <row r="870050" spans="68:68" customFormat="1">
      <c r="BP870050" s="90"/>
    </row>
    <row r="870051" spans="68:68" customFormat="1">
      <c r="BP870051" s="90"/>
    </row>
    <row r="870052" spans="68:68" customFormat="1">
      <c r="BP870052" s="90"/>
    </row>
    <row r="870053" spans="68:68" customFormat="1">
      <c r="BP870053" s="90"/>
    </row>
    <row r="870054" spans="68:68" customFormat="1">
      <c r="BP870054" s="90"/>
    </row>
    <row r="870055" spans="68:68" customFormat="1">
      <c r="BP870055" s="90"/>
    </row>
    <row r="870056" spans="68:68" customFormat="1">
      <c r="BP870056" s="90"/>
    </row>
    <row r="870057" spans="68:68" customFormat="1">
      <c r="BP870057" s="90"/>
    </row>
    <row r="870058" spans="68:68" customFormat="1">
      <c r="BP870058" s="90"/>
    </row>
    <row r="870059" spans="68:68" customFormat="1">
      <c r="BP870059" s="90"/>
    </row>
    <row r="870060" spans="68:68" customFormat="1">
      <c r="BP870060" s="90"/>
    </row>
    <row r="870061" spans="68:68" customFormat="1">
      <c r="BP870061" s="90"/>
    </row>
    <row r="870062" spans="68:68" customFormat="1">
      <c r="BP870062" s="90"/>
    </row>
    <row r="870063" spans="68:68" customFormat="1">
      <c r="BP870063" s="90"/>
    </row>
    <row r="870064" spans="68:68" customFormat="1">
      <c r="BP870064" s="90"/>
    </row>
    <row r="870065" spans="68:68" customFormat="1">
      <c r="BP870065" s="90"/>
    </row>
    <row r="870066" spans="68:68" customFormat="1">
      <c r="BP870066" s="90"/>
    </row>
    <row r="870067" spans="68:68" customFormat="1">
      <c r="BP870067" s="90"/>
    </row>
    <row r="870068" spans="68:68" customFormat="1">
      <c r="BP870068" s="90"/>
    </row>
    <row r="870069" spans="68:68" customFormat="1">
      <c r="BP870069" s="90"/>
    </row>
    <row r="870070" spans="68:68" customFormat="1">
      <c r="BP870070" s="90"/>
    </row>
    <row r="870071" spans="68:68" customFormat="1">
      <c r="BP870071" s="90"/>
    </row>
    <row r="870072" spans="68:68" customFormat="1">
      <c r="BP870072" s="90"/>
    </row>
    <row r="870073" spans="68:68" customFormat="1">
      <c r="BP870073" s="90"/>
    </row>
    <row r="870074" spans="68:68" customFormat="1">
      <c r="BP870074" s="90"/>
    </row>
    <row r="870075" spans="68:68" customFormat="1">
      <c r="BP870075" s="90"/>
    </row>
    <row r="870076" spans="68:68" customFormat="1">
      <c r="BP870076" s="90"/>
    </row>
    <row r="870077" spans="68:68" customFormat="1">
      <c r="BP870077" s="90"/>
    </row>
    <row r="870078" spans="68:68" customFormat="1">
      <c r="BP870078" s="90"/>
    </row>
    <row r="870079" spans="68:68" customFormat="1">
      <c r="BP870079" s="90"/>
    </row>
    <row r="870080" spans="68:68" customFormat="1">
      <c r="BP870080" s="90"/>
    </row>
    <row r="870081" spans="68:68" customFormat="1">
      <c r="BP870081" s="90"/>
    </row>
    <row r="870082" spans="68:68" customFormat="1">
      <c r="BP870082" s="90"/>
    </row>
    <row r="870083" spans="68:68" customFormat="1">
      <c r="BP870083" s="90"/>
    </row>
    <row r="870084" spans="68:68" customFormat="1">
      <c r="BP870084" s="90"/>
    </row>
    <row r="870085" spans="68:68" customFormat="1">
      <c r="BP870085" s="90"/>
    </row>
    <row r="870086" spans="68:68" customFormat="1">
      <c r="BP870086" s="90"/>
    </row>
    <row r="870087" spans="68:68" customFormat="1">
      <c r="BP870087" s="90"/>
    </row>
    <row r="870088" spans="68:68" customFormat="1">
      <c r="BP870088" s="90"/>
    </row>
    <row r="870089" spans="68:68" customFormat="1">
      <c r="BP870089" s="90"/>
    </row>
    <row r="870090" spans="68:68" customFormat="1">
      <c r="BP870090" s="90"/>
    </row>
    <row r="870091" spans="68:68" customFormat="1">
      <c r="BP870091" s="90"/>
    </row>
    <row r="870092" spans="68:68" customFormat="1">
      <c r="BP870092" s="90"/>
    </row>
    <row r="870093" spans="68:68" customFormat="1">
      <c r="BP870093" s="90"/>
    </row>
    <row r="870094" spans="68:68" customFormat="1">
      <c r="BP870094" s="90"/>
    </row>
    <row r="870095" spans="68:68" customFormat="1">
      <c r="BP870095" s="90"/>
    </row>
    <row r="870096" spans="68:68" customFormat="1">
      <c r="BP870096" s="90"/>
    </row>
    <row r="870097" spans="68:68" customFormat="1">
      <c r="BP870097" s="90"/>
    </row>
    <row r="870098" spans="68:68" customFormat="1">
      <c r="BP870098" s="90"/>
    </row>
    <row r="870099" spans="68:68" customFormat="1">
      <c r="BP870099" s="90"/>
    </row>
    <row r="870100" spans="68:68" customFormat="1">
      <c r="BP870100" s="90"/>
    </row>
    <row r="870101" spans="68:68" customFormat="1">
      <c r="BP870101" s="90"/>
    </row>
    <row r="870102" spans="68:68" customFormat="1">
      <c r="BP870102" s="90"/>
    </row>
    <row r="870103" spans="68:68" customFormat="1">
      <c r="BP870103" s="90"/>
    </row>
    <row r="870104" spans="68:68" customFormat="1">
      <c r="BP870104" s="90"/>
    </row>
    <row r="870105" spans="68:68" customFormat="1">
      <c r="BP870105" s="90"/>
    </row>
    <row r="870106" spans="68:68" customFormat="1">
      <c r="BP870106" s="90"/>
    </row>
    <row r="870107" spans="68:68" customFormat="1">
      <c r="BP870107" s="90"/>
    </row>
    <row r="870108" spans="68:68" customFormat="1">
      <c r="BP870108" s="90"/>
    </row>
    <row r="870109" spans="68:68" customFormat="1">
      <c r="BP870109" s="90"/>
    </row>
    <row r="870110" spans="68:68" customFormat="1">
      <c r="BP870110" s="90"/>
    </row>
    <row r="870111" spans="68:68" customFormat="1">
      <c r="BP870111" s="90"/>
    </row>
    <row r="870112" spans="68:68" customFormat="1">
      <c r="BP870112" s="90"/>
    </row>
    <row r="870113" spans="68:68" customFormat="1">
      <c r="BP870113" s="90"/>
    </row>
    <row r="870114" spans="68:68" customFormat="1">
      <c r="BP870114" s="90"/>
    </row>
    <row r="870115" spans="68:68" customFormat="1">
      <c r="BP870115" s="90"/>
    </row>
    <row r="870116" spans="68:68" customFormat="1">
      <c r="BP870116" s="90"/>
    </row>
    <row r="870117" spans="68:68" customFormat="1">
      <c r="BP870117" s="90"/>
    </row>
    <row r="870118" spans="68:68" customFormat="1">
      <c r="BP870118" s="90"/>
    </row>
    <row r="870119" spans="68:68" customFormat="1">
      <c r="BP870119" s="90"/>
    </row>
    <row r="870120" spans="68:68" customFormat="1">
      <c r="BP870120" s="90"/>
    </row>
    <row r="870121" spans="68:68" customFormat="1">
      <c r="BP870121" s="90"/>
    </row>
    <row r="870122" spans="68:68" customFormat="1">
      <c r="BP870122" s="90"/>
    </row>
    <row r="870123" spans="68:68" customFormat="1">
      <c r="BP870123" s="90"/>
    </row>
    <row r="870124" spans="68:68" customFormat="1">
      <c r="BP870124" s="90"/>
    </row>
    <row r="870125" spans="68:68" customFormat="1">
      <c r="BP870125" s="90"/>
    </row>
    <row r="870126" spans="68:68" customFormat="1">
      <c r="BP870126" s="90"/>
    </row>
    <row r="870127" spans="68:68" customFormat="1">
      <c r="BP870127" s="90"/>
    </row>
    <row r="870128" spans="68:68" customFormat="1">
      <c r="BP870128" s="90"/>
    </row>
    <row r="870129" spans="68:68" customFormat="1">
      <c r="BP870129" s="90"/>
    </row>
    <row r="870130" spans="68:68" customFormat="1">
      <c r="BP870130" s="90"/>
    </row>
    <row r="870131" spans="68:68" customFormat="1">
      <c r="BP870131" s="90"/>
    </row>
    <row r="870132" spans="68:68" customFormat="1">
      <c r="BP870132" s="90"/>
    </row>
    <row r="870133" spans="68:68" customFormat="1">
      <c r="BP870133" s="90"/>
    </row>
    <row r="870134" spans="68:68" customFormat="1">
      <c r="BP870134" s="90"/>
    </row>
    <row r="870135" spans="68:68" customFormat="1">
      <c r="BP870135" s="90"/>
    </row>
    <row r="870136" spans="68:68" customFormat="1">
      <c r="BP870136" s="90"/>
    </row>
    <row r="870137" spans="68:68" customFormat="1">
      <c r="BP870137" s="90"/>
    </row>
    <row r="870138" spans="68:68" customFormat="1">
      <c r="BP870138" s="90"/>
    </row>
    <row r="870139" spans="68:68" customFormat="1">
      <c r="BP870139" s="90"/>
    </row>
    <row r="870140" spans="68:68" customFormat="1">
      <c r="BP870140" s="90"/>
    </row>
    <row r="870141" spans="68:68" customFormat="1">
      <c r="BP870141" s="90"/>
    </row>
    <row r="870142" spans="68:68" customFormat="1">
      <c r="BP870142" s="90"/>
    </row>
    <row r="870143" spans="68:68" customFormat="1">
      <c r="BP870143" s="90"/>
    </row>
    <row r="870144" spans="68:68" customFormat="1">
      <c r="BP870144" s="90"/>
    </row>
    <row r="870145" spans="68:68" customFormat="1">
      <c r="BP870145" s="90"/>
    </row>
    <row r="870146" spans="68:68" customFormat="1">
      <c r="BP870146" s="90"/>
    </row>
    <row r="870147" spans="68:68" customFormat="1">
      <c r="BP870147" s="90"/>
    </row>
    <row r="870148" spans="68:68" customFormat="1">
      <c r="BP870148" s="90"/>
    </row>
    <row r="870149" spans="68:68" customFormat="1">
      <c r="BP870149" s="90"/>
    </row>
    <row r="870150" spans="68:68" customFormat="1">
      <c r="BP870150" s="90"/>
    </row>
    <row r="870151" spans="68:68" customFormat="1">
      <c r="BP870151" s="90"/>
    </row>
    <row r="870152" spans="68:68" customFormat="1">
      <c r="BP870152" s="90"/>
    </row>
    <row r="870153" spans="68:68" customFormat="1">
      <c r="BP870153" s="90"/>
    </row>
    <row r="870154" spans="68:68" customFormat="1">
      <c r="BP870154" s="90"/>
    </row>
    <row r="870155" spans="68:68" customFormat="1">
      <c r="BP870155" s="90"/>
    </row>
    <row r="870156" spans="68:68" customFormat="1">
      <c r="BP870156" s="90"/>
    </row>
    <row r="870157" spans="68:68" customFormat="1">
      <c r="BP870157" s="90"/>
    </row>
    <row r="870158" spans="68:68" customFormat="1">
      <c r="BP870158" s="90"/>
    </row>
    <row r="870159" spans="68:68" customFormat="1">
      <c r="BP870159" s="90"/>
    </row>
    <row r="870160" spans="68:68" customFormat="1">
      <c r="BP870160" s="90"/>
    </row>
    <row r="870161" spans="68:68" customFormat="1">
      <c r="BP870161" s="90"/>
    </row>
    <row r="870162" spans="68:68" customFormat="1">
      <c r="BP870162" s="90"/>
    </row>
    <row r="870163" spans="68:68" customFormat="1">
      <c r="BP870163" s="90"/>
    </row>
    <row r="870164" spans="68:68" customFormat="1">
      <c r="BP870164" s="90"/>
    </row>
    <row r="870165" spans="68:68" customFormat="1">
      <c r="BP870165" s="90"/>
    </row>
    <row r="870166" spans="68:68" customFormat="1">
      <c r="BP870166" s="90"/>
    </row>
    <row r="870167" spans="68:68" customFormat="1">
      <c r="BP870167" s="90"/>
    </row>
    <row r="870168" spans="68:68" customFormat="1">
      <c r="BP870168" s="90"/>
    </row>
    <row r="870169" spans="68:68" customFormat="1">
      <c r="BP870169" s="90"/>
    </row>
    <row r="870170" spans="68:68" customFormat="1">
      <c r="BP870170" s="90"/>
    </row>
    <row r="870171" spans="68:68" customFormat="1">
      <c r="BP870171" s="90"/>
    </row>
    <row r="870172" spans="68:68" customFormat="1">
      <c r="BP870172" s="90"/>
    </row>
    <row r="870173" spans="68:68" customFormat="1">
      <c r="BP870173" s="90"/>
    </row>
    <row r="870174" spans="68:68" customFormat="1">
      <c r="BP870174" s="90"/>
    </row>
    <row r="870175" spans="68:68" customFormat="1">
      <c r="BP870175" s="90"/>
    </row>
    <row r="870176" spans="68:68" customFormat="1">
      <c r="BP870176" s="90"/>
    </row>
    <row r="870177" spans="68:68" customFormat="1">
      <c r="BP870177" s="90"/>
    </row>
    <row r="870178" spans="68:68" customFormat="1">
      <c r="BP870178" s="90"/>
    </row>
    <row r="870179" spans="68:68" customFormat="1">
      <c r="BP870179" s="90"/>
    </row>
    <row r="870180" spans="68:68" customFormat="1">
      <c r="BP870180" s="90"/>
    </row>
    <row r="870181" spans="68:68" customFormat="1">
      <c r="BP870181" s="90"/>
    </row>
    <row r="870182" spans="68:68" customFormat="1">
      <c r="BP870182" s="90"/>
    </row>
    <row r="870183" spans="68:68" customFormat="1">
      <c r="BP870183" s="90"/>
    </row>
    <row r="870184" spans="68:68" customFormat="1">
      <c r="BP870184" s="90"/>
    </row>
    <row r="870185" spans="68:68" customFormat="1">
      <c r="BP870185" s="90"/>
    </row>
    <row r="870186" spans="68:68" customFormat="1">
      <c r="BP870186" s="90"/>
    </row>
    <row r="870187" spans="68:68" customFormat="1">
      <c r="BP870187" s="90"/>
    </row>
    <row r="870188" spans="68:68" customFormat="1">
      <c r="BP870188" s="90"/>
    </row>
    <row r="870189" spans="68:68" customFormat="1">
      <c r="BP870189" s="90"/>
    </row>
    <row r="870190" spans="68:68" customFormat="1">
      <c r="BP870190" s="90"/>
    </row>
    <row r="870191" spans="68:68" customFormat="1">
      <c r="BP870191" s="90"/>
    </row>
    <row r="870192" spans="68:68" customFormat="1">
      <c r="BP870192" s="90"/>
    </row>
    <row r="870193" spans="68:68" customFormat="1">
      <c r="BP870193" s="90"/>
    </row>
    <row r="870194" spans="68:68" customFormat="1">
      <c r="BP870194" s="90"/>
    </row>
    <row r="870195" spans="68:68" customFormat="1">
      <c r="BP870195" s="90"/>
    </row>
    <row r="870196" spans="68:68" customFormat="1">
      <c r="BP870196" s="90"/>
    </row>
    <row r="870197" spans="68:68" customFormat="1">
      <c r="BP870197" s="90"/>
    </row>
    <row r="870198" spans="68:68" customFormat="1">
      <c r="BP870198" s="90"/>
    </row>
    <row r="870199" spans="68:68" customFormat="1">
      <c r="BP870199" s="90"/>
    </row>
    <row r="870200" spans="68:68" customFormat="1">
      <c r="BP870200" s="90"/>
    </row>
    <row r="870201" spans="68:68" customFormat="1">
      <c r="BP870201" s="90"/>
    </row>
    <row r="870202" spans="68:68" customFormat="1">
      <c r="BP870202" s="90"/>
    </row>
    <row r="870203" spans="68:68" customFormat="1">
      <c r="BP870203" s="90"/>
    </row>
    <row r="870204" spans="68:68" customFormat="1">
      <c r="BP870204" s="90"/>
    </row>
    <row r="870205" spans="68:68" customFormat="1">
      <c r="BP870205" s="90"/>
    </row>
    <row r="870206" spans="68:68" customFormat="1">
      <c r="BP870206" s="90"/>
    </row>
    <row r="870207" spans="68:68" customFormat="1">
      <c r="BP870207" s="90"/>
    </row>
    <row r="870208" spans="68:68" customFormat="1">
      <c r="BP870208" s="90"/>
    </row>
    <row r="870209" spans="68:68" customFormat="1">
      <c r="BP870209" s="90"/>
    </row>
    <row r="870210" spans="68:68" customFormat="1">
      <c r="BP870210" s="90"/>
    </row>
    <row r="870211" spans="68:68" customFormat="1">
      <c r="BP870211" s="90"/>
    </row>
    <row r="870212" spans="68:68" customFormat="1">
      <c r="BP870212" s="90"/>
    </row>
    <row r="870213" spans="68:68" customFormat="1">
      <c r="BP870213" s="90"/>
    </row>
    <row r="870214" spans="68:68" customFormat="1">
      <c r="BP870214" s="90"/>
    </row>
    <row r="870215" spans="68:68" customFormat="1">
      <c r="BP870215" s="90"/>
    </row>
    <row r="870216" spans="68:68" customFormat="1">
      <c r="BP870216" s="90"/>
    </row>
    <row r="870217" spans="68:68" customFormat="1">
      <c r="BP870217" s="90"/>
    </row>
    <row r="870218" spans="68:68" customFormat="1">
      <c r="BP870218" s="90"/>
    </row>
    <row r="870219" spans="68:68" customFormat="1">
      <c r="BP870219" s="90"/>
    </row>
    <row r="870220" spans="68:68" customFormat="1">
      <c r="BP870220" s="90"/>
    </row>
    <row r="870221" spans="68:68" customFormat="1">
      <c r="BP870221" s="90"/>
    </row>
    <row r="870222" spans="68:68" customFormat="1">
      <c r="BP870222" s="90"/>
    </row>
    <row r="870223" spans="68:68" customFormat="1">
      <c r="BP870223" s="90"/>
    </row>
    <row r="870224" spans="68:68" customFormat="1">
      <c r="BP870224" s="90"/>
    </row>
    <row r="870225" spans="68:68" customFormat="1">
      <c r="BP870225" s="90"/>
    </row>
    <row r="870226" spans="68:68" customFormat="1">
      <c r="BP870226" s="90"/>
    </row>
    <row r="870227" spans="68:68" customFormat="1">
      <c r="BP870227" s="90"/>
    </row>
    <row r="870228" spans="68:68" customFormat="1">
      <c r="BP870228" s="90"/>
    </row>
    <row r="870229" spans="68:68" customFormat="1">
      <c r="BP870229" s="90"/>
    </row>
    <row r="870230" spans="68:68" customFormat="1">
      <c r="BP870230" s="90"/>
    </row>
    <row r="870231" spans="68:68" customFormat="1">
      <c r="BP870231" s="90"/>
    </row>
    <row r="870232" spans="68:68" customFormat="1">
      <c r="BP870232" s="90"/>
    </row>
    <row r="870233" spans="68:68" customFormat="1">
      <c r="BP870233" s="90"/>
    </row>
    <row r="870234" spans="68:68" customFormat="1">
      <c r="BP870234" s="90"/>
    </row>
    <row r="870235" spans="68:68" customFormat="1">
      <c r="BP870235" s="90"/>
    </row>
    <row r="870236" spans="68:68" customFormat="1">
      <c r="BP870236" s="90"/>
    </row>
    <row r="870237" spans="68:68" customFormat="1">
      <c r="BP870237" s="90"/>
    </row>
    <row r="870238" spans="68:68" customFormat="1">
      <c r="BP870238" s="90"/>
    </row>
    <row r="870239" spans="68:68" customFormat="1">
      <c r="BP870239" s="90"/>
    </row>
    <row r="870240" spans="68:68" customFormat="1">
      <c r="BP870240" s="90"/>
    </row>
    <row r="870241" spans="68:68" customFormat="1">
      <c r="BP870241" s="90"/>
    </row>
    <row r="870242" spans="68:68" customFormat="1">
      <c r="BP870242" s="90"/>
    </row>
    <row r="870243" spans="68:68" customFormat="1">
      <c r="BP870243" s="90"/>
    </row>
    <row r="870244" spans="68:68" customFormat="1">
      <c r="BP870244" s="90"/>
    </row>
    <row r="870245" spans="68:68" customFormat="1">
      <c r="BP870245" s="90"/>
    </row>
    <row r="870246" spans="68:68" customFormat="1">
      <c r="BP870246" s="90"/>
    </row>
    <row r="870247" spans="68:68" customFormat="1">
      <c r="BP870247" s="90"/>
    </row>
    <row r="870248" spans="68:68" customFormat="1">
      <c r="BP870248" s="90"/>
    </row>
    <row r="870249" spans="68:68" customFormat="1">
      <c r="BP870249" s="90"/>
    </row>
    <row r="870250" spans="68:68" customFormat="1">
      <c r="BP870250" s="90"/>
    </row>
    <row r="870251" spans="68:68" customFormat="1">
      <c r="BP870251" s="90"/>
    </row>
    <row r="870252" spans="68:68" customFormat="1">
      <c r="BP870252" s="90"/>
    </row>
    <row r="870253" spans="68:68" customFormat="1">
      <c r="BP870253" s="90"/>
    </row>
    <row r="870254" spans="68:68" customFormat="1">
      <c r="BP870254" s="90"/>
    </row>
    <row r="870255" spans="68:68" customFormat="1">
      <c r="BP870255" s="90"/>
    </row>
    <row r="870256" spans="68:68" customFormat="1">
      <c r="BP870256" s="90"/>
    </row>
    <row r="870257" spans="68:68" customFormat="1">
      <c r="BP870257" s="90"/>
    </row>
    <row r="870258" spans="68:68" customFormat="1">
      <c r="BP870258" s="90"/>
    </row>
    <row r="870259" spans="68:68" customFormat="1">
      <c r="BP870259" s="90"/>
    </row>
    <row r="870260" spans="68:68" customFormat="1">
      <c r="BP870260" s="90"/>
    </row>
    <row r="870261" spans="68:68" customFormat="1">
      <c r="BP870261" s="90"/>
    </row>
    <row r="870262" spans="68:68" customFormat="1">
      <c r="BP870262" s="90"/>
    </row>
    <row r="870263" spans="68:68" customFormat="1">
      <c r="BP870263" s="90"/>
    </row>
    <row r="870264" spans="68:68" customFormat="1">
      <c r="BP870264" s="90"/>
    </row>
    <row r="870265" spans="68:68" customFormat="1">
      <c r="BP870265" s="90"/>
    </row>
    <row r="870266" spans="68:68" customFormat="1">
      <c r="BP870266" s="90"/>
    </row>
    <row r="870267" spans="68:68" customFormat="1">
      <c r="BP870267" s="90"/>
    </row>
    <row r="870268" spans="68:68" customFormat="1">
      <c r="BP870268" s="90"/>
    </row>
    <row r="870269" spans="68:68" customFormat="1">
      <c r="BP870269" s="90"/>
    </row>
    <row r="870270" spans="68:68" customFormat="1">
      <c r="BP870270" s="90"/>
    </row>
    <row r="870271" spans="68:68" customFormat="1">
      <c r="BP870271" s="90"/>
    </row>
    <row r="870272" spans="68:68" customFormat="1">
      <c r="BP870272" s="90"/>
    </row>
    <row r="870273" spans="68:68" customFormat="1">
      <c r="BP870273" s="90"/>
    </row>
    <row r="870274" spans="68:68" customFormat="1">
      <c r="BP870274" s="90"/>
    </row>
    <row r="870275" spans="68:68" customFormat="1">
      <c r="BP870275" s="90"/>
    </row>
    <row r="870276" spans="68:68" customFormat="1">
      <c r="BP870276" s="90"/>
    </row>
    <row r="870277" spans="68:68" customFormat="1">
      <c r="BP870277" s="90"/>
    </row>
    <row r="870278" spans="68:68" customFormat="1">
      <c r="BP870278" s="90"/>
    </row>
    <row r="870279" spans="68:68" customFormat="1">
      <c r="BP870279" s="90"/>
    </row>
    <row r="870280" spans="68:68" customFormat="1">
      <c r="BP870280" s="90"/>
    </row>
    <row r="870281" spans="68:68" customFormat="1">
      <c r="BP870281" s="90"/>
    </row>
    <row r="870282" spans="68:68" customFormat="1">
      <c r="BP870282" s="90"/>
    </row>
    <row r="870283" spans="68:68" customFormat="1">
      <c r="BP870283" s="90"/>
    </row>
    <row r="870284" spans="68:68" customFormat="1">
      <c r="BP870284" s="90"/>
    </row>
    <row r="870285" spans="68:68" customFormat="1">
      <c r="BP870285" s="90"/>
    </row>
    <row r="870286" spans="68:68" customFormat="1">
      <c r="BP870286" s="90"/>
    </row>
    <row r="870287" spans="68:68" customFormat="1">
      <c r="BP870287" s="90"/>
    </row>
    <row r="870288" spans="68:68" customFormat="1">
      <c r="BP870288" s="90"/>
    </row>
    <row r="870289" spans="68:68" customFormat="1">
      <c r="BP870289" s="90"/>
    </row>
    <row r="870290" spans="68:68" customFormat="1">
      <c r="BP870290" s="90"/>
    </row>
    <row r="870291" spans="68:68" customFormat="1">
      <c r="BP870291" s="90"/>
    </row>
    <row r="870292" spans="68:68" customFormat="1">
      <c r="BP870292" s="90"/>
    </row>
    <row r="870293" spans="68:68" customFormat="1">
      <c r="BP870293" s="90"/>
    </row>
    <row r="870294" spans="68:68" customFormat="1">
      <c r="BP870294" s="90"/>
    </row>
    <row r="870295" spans="68:68" customFormat="1">
      <c r="BP870295" s="90"/>
    </row>
    <row r="870296" spans="68:68" customFormat="1">
      <c r="BP870296" s="90"/>
    </row>
    <row r="870297" spans="68:68" customFormat="1">
      <c r="BP870297" s="90"/>
    </row>
    <row r="870298" spans="68:68" customFormat="1">
      <c r="BP870298" s="90"/>
    </row>
    <row r="870299" spans="68:68" customFormat="1">
      <c r="BP870299" s="90"/>
    </row>
    <row r="870300" spans="68:68" customFormat="1">
      <c r="BP870300" s="90"/>
    </row>
    <row r="870301" spans="68:68" customFormat="1">
      <c r="BP870301" s="90"/>
    </row>
    <row r="870302" spans="68:68" customFormat="1">
      <c r="BP870302" s="90"/>
    </row>
    <row r="870303" spans="68:68" customFormat="1">
      <c r="BP870303" s="90"/>
    </row>
    <row r="870304" spans="68:68" customFormat="1">
      <c r="BP870304" s="90"/>
    </row>
    <row r="870305" spans="68:68" customFormat="1">
      <c r="BP870305" s="90"/>
    </row>
    <row r="870306" spans="68:68" customFormat="1">
      <c r="BP870306" s="90"/>
    </row>
    <row r="870307" spans="68:68" customFormat="1">
      <c r="BP870307" s="90"/>
    </row>
    <row r="870308" spans="68:68" customFormat="1">
      <c r="BP870308" s="90"/>
    </row>
    <row r="870309" spans="68:68" customFormat="1">
      <c r="BP870309" s="90"/>
    </row>
    <row r="870310" spans="68:68" customFormat="1">
      <c r="BP870310" s="90"/>
    </row>
    <row r="870311" spans="68:68" customFormat="1">
      <c r="BP870311" s="90"/>
    </row>
    <row r="870312" spans="68:68" customFormat="1">
      <c r="BP870312" s="90"/>
    </row>
    <row r="870313" spans="68:68" customFormat="1">
      <c r="BP870313" s="90"/>
    </row>
    <row r="870314" spans="68:68" customFormat="1">
      <c r="BP870314" s="90"/>
    </row>
    <row r="870315" spans="68:68" customFormat="1">
      <c r="BP870315" s="90"/>
    </row>
    <row r="870316" spans="68:68" customFormat="1">
      <c r="BP870316" s="90"/>
    </row>
    <row r="870317" spans="68:68" customFormat="1">
      <c r="BP870317" s="90"/>
    </row>
    <row r="870318" spans="68:68" customFormat="1">
      <c r="BP870318" s="90"/>
    </row>
    <row r="870319" spans="68:68" customFormat="1">
      <c r="BP870319" s="90"/>
    </row>
    <row r="870320" spans="68:68" customFormat="1">
      <c r="BP870320" s="90"/>
    </row>
    <row r="870321" spans="68:68" customFormat="1">
      <c r="BP870321" s="90"/>
    </row>
    <row r="870322" spans="68:68" customFormat="1">
      <c r="BP870322" s="90"/>
    </row>
    <row r="870323" spans="68:68" customFormat="1">
      <c r="BP870323" s="90"/>
    </row>
    <row r="870324" spans="68:68" customFormat="1">
      <c r="BP870324" s="90"/>
    </row>
    <row r="870325" spans="68:68" customFormat="1">
      <c r="BP870325" s="90"/>
    </row>
    <row r="870326" spans="68:68" customFormat="1">
      <c r="BP870326" s="90"/>
    </row>
    <row r="870327" spans="68:68" customFormat="1">
      <c r="BP870327" s="90"/>
    </row>
    <row r="870328" spans="68:68" customFormat="1">
      <c r="BP870328" s="90"/>
    </row>
    <row r="870329" spans="68:68" customFormat="1">
      <c r="BP870329" s="90"/>
    </row>
    <row r="870330" spans="68:68" customFormat="1">
      <c r="BP870330" s="90"/>
    </row>
    <row r="870331" spans="68:68" customFormat="1">
      <c r="BP870331" s="90"/>
    </row>
    <row r="870332" spans="68:68" customFormat="1">
      <c r="BP870332" s="90"/>
    </row>
    <row r="870333" spans="68:68" customFormat="1">
      <c r="BP870333" s="90"/>
    </row>
    <row r="870334" spans="68:68" customFormat="1">
      <c r="BP870334" s="90"/>
    </row>
    <row r="870335" spans="68:68" customFormat="1">
      <c r="BP870335" s="90"/>
    </row>
    <row r="870336" spans="68:68" customFormat="1">
      <c r="BP870336" s="90"/>
    </row>
    <row r="870337" spans="68:68" customFormat="1">
      <c r="BP870337" s="90"/>
    </row>
    <row r="870338" spans="68:68" customFormat="1">
      <c r="BP870338" s="90"/>
    </row>
    <row r="870339" spans="68:68" customFormat="1">
      <c r="BP870339" s="90"/>
    </row>
    <row r="870340" spans="68:68" customFormat="1">
      <c r="BP870340" s="90"/>
    </row>
    <row r="870341" spans="68:68" customFormat="1">
      <c r="BP870341" s="90"/>
    </row>
    <row r="870342" spans="68:68" customFormat="1">
      <c r="BP870342" s="90"/>
    </row>
    <row r="870343" spans="68:68" customFormat="1">
      <c r="BP870343" s="90"/>
    </row>
    <row r="870344" spans="68:68" customFormat="1">
      <c r="BP870344" s="90"/>
    </row>
    <row r="870345" spans="68:68" customFormat="1">
      <c r="BP870345" s="90"/>
    </row>
    <row r="870346" spans="68:68" customFormat="1">
      <c r="BP870346" s="90"/>
    </row>
    <row r="870347" spans="68:68" customFormat="1">
      <c r="BP870347" s="90"/>
    </row>
    <row r="870348" spans="68:68" customFormat="1">
      <c r="BP870348" s="90"/>
    </row>
    <row r="870349" spans="68:68" customFormat="1">
      <c r="BP870349" s="90"/>
    </row>
    <row r="870350" spans="68:68" customFormat="1">
      <c r="BP870350" s="90"/>
    </row>
    <row r="870351" spans="68:68" customFormat="1">
      <c r="BP870351" s="90"/>
    </row>
    <row r="870352" spans="68:68" customFormat="1">
      <c r="BP870352" s="90"/>
    </row>
    <row r="870353" spans="68:68" customFormat="1">
      <c r="BP870353" s="90"/>
    </row>
    <row r="870354" spans="68:68" customFormat="1">
      <c r="BP870354" s="90"/>
    </row>
    <row r="870355" spans="68:68" customFormat="1">
      <c r="BP870355" s="90"/>
    </row>
    <row r="870356" spans="68:68" customFormat="1">
      <c r="BP870356" s="90"/>
    </row>
    <row r="870357" spans="68:68" customFormat="1">
      <c r="BP870357" s="90"/>
    </row>
    <row r="870358" spans="68:68" customFormat="1">
      <c r="BP870358" s="90"/>
    </row>
    <row r="870359" spans="68:68" customFormat="1">
      <c r="BP870359" s="90"/>
    </row>
    <row r="870360" spans="68:68" customFormat="1">
      <c r="BP870360" s="90"/>
    </row>
    <row r="870361" spans="68:68" customFormat="1">
      <c r="BP870361" s="90"/>
    </row>
    <row r="870362" spans="68:68" customFormat="1">
      <c r="BP870362" s="90"/>
    </row>
    <row r="870363" spans="68:68" customFormat="1">
      <c r="BP870363" s="90"/>
    </row>
    <row r="870364" spans="68:68" customFormat="1">
      <c r="BP870364" s="90"/>
    </row>
    <row r="870365" spans="68:68" customFormat="1">
      <c r="BP870365" s="90"/>
    </row>
    <row r="870366" spans="68:68" customFormat="1">
      <c r="BP870366" s="90"/>
    </row>
    <row r="870367" spans="68:68" customFormat="1">
      <c r="BP870367" s="90"/>
    </row>
    <row r="870368" spans="68:68" customFormat="1">
      <c r="BP870368" s="90"/>
    </row>
    <row r="870369" spans="68:68" customFormat="1">
      <c r="BP870369" s="90"/>
    </row>
    <row r="870370" spans="68:68" customFormat="1">
      <c r="BP870370" s="90"/>
    </row>
    <row r="870371" spans="68:68" customFormat="1">
      <c r="BP870371" s="90"/>
    </row>
    <row r="870372" spans="68:68" customFormat="1">
      <c r="BP870372" s="90"/>
    </row>
    <row r="870373" spans="68:68" customFormat="1">
      <c r="BP870373" s="90"/>
    </row>
    <row r="870374" spans="68:68" customFormat="1">
      <c r="BP870374" s="90"/>
    </row>
    <row r="870375" spans="68:68" customFormat="1">
      <c r="BP870375" s="90"/>
    </row>
    <row r="870376" spans="68:68" customFormat="1">
      <c r="BP870376" s="90"/>
    </row>
    <row r="870377" spans="68:68" customFormat="1">
      <c r="BP870377" s="90"/>
    </row>
    <row r="870378" spans="68:68" customFormat="1">
      <c r="BP870378" s="90"/>
    </row>
    <row r="870379" spans="68:68" customFormat="1">
      <c r="BP870379" s="90"/>
    </row>
    <row r="870380" spans="68:68" customFormat="1">
      <c r="BP870380" s="90"/>
    </row>
    <row r="870381" spans="68:68" customFormat="1">
      <c r="BP870381" s="90"/>
    </row>
    <row r="870382" spans="68:68" customFormat="1">
      <c r="BP870382" s="90"/>
    </row>
    <row r="870383" spans="68:68" customFormat="1">
      <c r="BP870383" s="90"/>
    </row>
    <row r="870384" spans="68:68" customFormat="1">
      <c r="BP870384" s="90"/>
    </row>
    <row r="870385" spans="68:68" customFormat="1">
      <c r="BP870385" s="90"/>
    </row>
    <row r="870386" spans="68:68" customFormat="1">
      <c r="BP870386" s="90"/>
    </row>
    <row r="870387" spans="68:68" customFormat="1">
      <c r="BP870387" s="90"/>
    </row>
    <row r="870388" spans="68:68" customFormat="1">
      <c r="BP870388" s="90"/>
    </row>
    <row r="870389" spans="68:68" customFormat="1">
      <c r="BP870389" s="90"/>
    </row>
    <row r="870390" spans="68:68" customFormat="1">
      <c r="BP870390" s="90"/>
    </row>
    <row r="870391" spans="68:68" customFormat="1">
      <c r="BP870391" s="90"/>
    </row>
    <row r="870392" spans="68:68" customFormat="1">
      <c r="BP870392" s="90"/>
    </row>
    <row r="870393" spans="68:68" customFormat="1">
      <c r="BP870393" s="90"/>
    </row>
    <row r="870394" spans="68:68" customFormat="1">
      <c r="BP870394" s="90"/>
    </row>
    <row r="870395" spans="68:68" customFormat="1">
      <c r="BP870395" s="90"/>
    </row>
    <row r="870396" spans="68:68" customFormat="1">
      <c r="BP870396" s="90"/>
    </row>
    <row r="870397" spans="68:68" customFormat="1">
      <c r="BP870397" s="90"/>
    </row>
    <row r="870398" spans="68:68" customFormat="1">
      <c r="BP870398" s="90"/>
    </row>
    <row r="870399" spans="68:68" customFormat="1">
      <c r="BP870399" s="90"/>
    </row>
    <row r="870400" spans="68:68" customFormat="1">
      <c r="BP870400" s="90"/>
    </row>
    <row r="870401" spans="68:68" customFormat="1">
      <c r="BP870401" s="90"/>
    </row>
    <row r="870402" spans="68:68" customFormat="1">
      <c r="BP870402" s="90"/>
    </row>
    <row r="870403" spans="68:68" customFormat="1">
      <c r="BP870403" s="90"/>
    </row>
    <row r="870404" spans="68:68" customFormat="1">
      <c r="BP870404" s="90"/>
    </row>
    <row r="870405" spans="68:68" customFormat="1">
      <c r="BP870405" s="90"/>
    </row>
    <row r="870406" spans="68:68" customFormat="1">
      <c r="BP870406" s="90"/>
    </row>
    <row r="870407" spans="68:68" customFormat="1">
      <c r="BP870407" s="90"/>
    </row>
    <row r="870408" spans="68:68" customFormat="1">
      <c r="BP870408" s="90"/>
    </row>
    <row r="870409" spans="68:68" customFormat="1">
      <c r="BP870409" s="90"/>
    </row>
    <row r="870410" spans="68:68" customFormat="1">
      <c r="BP870410" s="90"/>
    </row>
    <row r="870411" spans="68:68" customFormat="1">
      <c r="BP870411" s="90"/>
    </row>
    <row r="870412" spans="68:68" customFormat="1">
      <c r="BP870412" s="90"/>
    </row>
    <row r="870413" spans="68:68" customFormat="1">
      <c r="BP870413" s="90"/>
    </row>
    <row r="870414" spans="68:68" customFormat="1">
      <c r="BP870414" s="90"/>
    </row>
    <row r="870415" spans="68:68" customFormat="1">
      <c r="BP870415" s="90"/>
    </row>
    <row r="870416" spans="68:68" customFormat="1">
      <c r="BP870416" s="90"/>
    </row>
    <row r="870417" spans="68:68" customFormat="1">
      <c r="BP870417" s="90"/>
    </row>
    <row r="870418" spans="68:68" customFormat="1">
      <c r="BP870418" s="90"/>
    </row>
    <row r="870419" spans="68:68" customFormat="1">
      <c r="BP870419" s="90"/>
    </row>
    <row r="870420" spans="68:68" customFormat="1">
      <c r="BP870420" s="90"/>
    </row>
    <row r="870421" spans="68:68" customFormat="1">
      <c r="BP870421" s="90"/>
    </row>
    <row r="870422" spans="68:68" customFormat="1">
      <c r="BP870422" s="90"/>
    </row>
    <row r="870423" spans="68:68" customFormat="1">
      <c r="BP870423" s="90"/>
    </row>
    <row r="870424" spans="68:68" customFormat="1">
      <c r="BP870424" s="90"/>
    </row>
    <row r="870425" spans="68:68" customFormat="1">
      <c r="BP870425" s="90"/>
    </row>
    <row r="870426" spans="68:68" customFormat="1">
      <c r="BP870426" s="90"/>
    </row>
    <row r="870427" spans="68:68" customFormat="1">
      <c r="BP870427" s="90"/>
    </row>
    <row r="870428" spans="68:68" customFormat="1">
      <c r="BP870428" s="90"/>
    </row>
    <row r="870429" spans="68:68" customFormat="1">
      <c r="BP870429" s="90"/>
    </row>
    <row r="870430" spans="68:68" customFormat="1">
      <c r="BP870430" s="90"/>
    </row>
    <row r="870431" spans="68:68" customFormat="1">
      <c r="BP870431" s="90"/>
    </row>
    <row r="870432" spans="68:68" customFormat="1">
      <c r="BP870432" s="90"/>
    </row>
    <row r="870433" spans="68:68" customFormat="1">
      <c r="BP870433" s="90"/>
    </row>
    <row r="870434" spans="68:68" customFormat="1">
      <c r="BP870434" s="90"/>
    </row>
    <row r="870435" spans="68:68" customFormat="1">
      <c r="BP870435" s="90"/>
    </row>
    <row r="870436" spans="68:68" customFormat="1">
      <c r="BP870436" s="90"/>
    </row>
    <row r="870437" spans="68:68" customFormat="1">
      <c r="BP870437" s="90"/>
    </row>
    <row r="870438" spans="68:68" customFormat="1">
      <c r="BP870438" s="90"/>
    </row>
    <row r="870439" spans="68:68" customFormat="1">
      <c r="BP870439" s="90"/>
    </row>
    <row r="870440" spans="68:68" customFormat="1">
      <c r="BP870440" s="90"/>
    </row>
    <row r="870441" spans="68:68" customFormat="1">
      <c r="BP870441" s="90"/>
    </row>
    <row r="870442" spans="68:68" customFormat="1">
      <c r="BP870442" s="90"/>
    </row>
    <row r="870443" spans="68:68" customFormat="1">
      <c r="BP870443" s="90"/>
    </row>
    <row r="870444" spans="68:68" customFormat="1">
      <c r="BP870444" s="90"/>
    </row>
    <row r="870445" spans="68:68" customFormat="1">
      <c r="BP870445" s="90"/>
    </row>
    <row r="870446" spans="68:68" customFormat="1">
      <c r="BP870446" s="90"/>
    </row>
    <row r="870447" spans="68:68" customFormat="1">
      <c r="BP870447" s="90"/>
    </row>
    <row r="870448" spans="68:68" customFormat="1">
      <c r="BP870448" s="90"/>
    </row>
    <row r="870449" spans="68:68" customFormat="1">
      <c r="BP870449" s="90"/>
    </row>
    <row r="870450" spans="68:68" customFormat="1">
      <c r="BP870450" s="90"/>
    </row>
    <row r="870451" spans="68:68" customFormat="1">
      <c r="BP870451" s="90"/>
    </row>
    <row r="870452" spans="68:68" customFormat="1">
      <c r="BP870452" s="90"/>
    </row>
    <row r="870453" spans="68:68" customFormat="1">
      <c r="BP870453" s="90"/>
    </row>
    <row r="870454" spans="68:68" customFormat="1">
      <c r="BP870454" s="90"/>
    </row>
    <row r="870455" spans="68:68" customFormat="1">
      <c r="BP870455" s="90"/>
    </row>
    <row r="870456" spans="68:68" customFormat="1">
      <c r="BP870456" s="90"/>
    </row>
    <row r="870457" spans="68:68" customFormat="1">
      <c r="BP870457" s="90"/>
    </row>
    <row r="870458" spans="68:68" customFormat="1">
      <c r="BP870458" s="90"/>
    </row>
    <row r="870459" spans="68:68" customFormat="1">
      <c r="BP870459" s="90"/>
    </row>
    <row r="870460" spans="68:68" customFormat="1">
      <c r="BP870460" s="90"/>
    </row>
    <row r="870461" spans="68:68" customFormat="1">
      <c r="BP870461" s="90"/>
    </row>
    <row r="870462" spans="68:68" customFormat="1">
      <c r="BP870462" s="90"/>
    </row>
    <row r="870463" spans="68:68" customFormat="1">
      <c r="BP870463" s="90"/>
    </row>
    <row r="870464" spans="68:68" customFormat="1">
      <c r="BP870464" s="90"/>
    </row>
    <row r="870465" spans="68:68" customFormat="1">
      <c r="BP870465" s="90"/>
    </row>
    <row r="870466" spans="68:68" customFormat="1">
      <c r="BP870466" s="90"/>
    </row>
    <row r="870467" spans="68:68" customFormat="1">
      <c r="BP870467" s="90"/>
    </row>
    <row r="870468" spans="68:68" customFormat="1">
      <c r="BP870468" s="90"/>
    </row>
    <row r="870469" spans="68:68" customFormat="1">
      <c r="BP870469" s="90"/>
    </row>
    <row r="870470" spans="68:68" customFormat="1">
      <c r="BP870470" s="90"/>
    </row>
    <row r="870471" spans="68:68" customFormat="1">
      <c r="BP870471" s="90"/>
    </row>
    <row r="870472" spans="68:68" customFormat="1">
      <c r="BP870472" s="90"/>
    </row>
    <row r="870473" spans="68:68" customFormat="1">
      <c r="BP870473" s="90"/>
    </row>
    <row r="870474" spans="68:68" customFormat="1">
      <c r="BP870474" s="90"/>
    </row>
    <row r="870475" spans="68:68" customFormat="1">
      <c r="BP870475" s="90"/>
    </row>
    <row r="870476" spans="68:68" customFormat="1">
      <c r="BP870476" s="90"/>
    </row>
    <row r="870477" spans="68:68" customFormat="1">
      <c r="BP870477" s="90"/>
    </row>
    <row r="870478" spans="68:68" customFormat="1">
      <c r="BP870478" s="90"/>
    </row>
    <row r="870479" spans="68:68" customFormat="1">
      <c r="BP870479" s="90"/>
    </row>
    <row r="870480" spans="68:68" customFormat="1">
      <c r="BP870480" s="90"/>
    </row>
    <row r="870481" spans="68:68" customFormat="1">
      <c r="BP870481" s="90"/>
    </row>
    <row r="870482" spans="68:68" customFormat="1">
      <c r="BP870482" s="90"/>
    </row>
    <row r="870483" spans="68:68" customFormat="1">
      <c r="BP870483" s="90"/>
    </row>
    <row r="870484" spans="68:68" customFormat="1">
      <c r="BP870484" s="90"/>
    </row>
    <row r="870485" spans="68:68" customFormat="1">
      <c r="BP870485" s="90"/>
    </row>
    <row r="870486" spans="68:68" customFormat="1">
      <c r="BP870486" s="90"/>
    </row>
    <row r="870487" spans="68:68" customFormat="1">
      <c r="BP870487" s="90"/>
    </row>
    <row r="870488" spans="68:68" customFormat="1">
      <c r="BP870488" s="90"/>
    </row>
    <row r="870489" spans="68:68" customFormat="1">
      <c r="BP870489" s="90"/>
    </row>
    <row r="870490" spans="68:68" customFormat="1">
      <c r="BP870490" s="90"/>
    </row>
    <row r="870491" spans="68:68" customFormat="1">
      <c r="BP870491" s="90"/>
    </row>
    <row r="870492" spans="68:68" customFormat="1">
      <c r="BP870492" s="90"/>
    </row>
    <row r="870493" spans="68:68" customFormat="1">
      <c r="BP870493" s="90"/>
    </row>
    <row r="870494" spans="68:68" customFormat="1">
      <c r="BP870494" s="90"/>
    </row>
    <row r="870495" spans="68:68" customFormat="1">
      <c r="BP870495" s="90"/>
    </row>
    <row r="870496" spans="68:68" customFormat="1">
      <c r="BP870496" s="90"/>
    </row>
    <row r="870497" spans="68:68" customFormat="1">
      <c r="BP870497" s="90"/>
    </row>
    <row r="870498" spans="68:68" customFormat="1">
      <c r="BP870498" s="90"/>
    </row>
    <row r="870499" spans="68:68" customFormat="1">
      <c r="BP870499" s="90"/>
    </row>
    <row r="870500" spans="68:68" customFormat="1">
      <c r="BP870500" s="90"/>
    </row>
    <row r="870501" spans="68:68" customFormat="1">
      <c r="BP870501" s="90"/>
    </row>
    <row r="870502" spans="68:68" customFormat="1">
      <c r="BP870502" s="90"/>
    </row>
    <row r="870503" spans="68:68" customFormat="1">
      <c r="BP870503" s="90"/>
    </row>
    <row r="870504" spans="68:68" customFormat="1">
      <c r="BP870504" s="90"/>
    </row>
    <row r="870505" spans="68:68" customFormat="1">
      <c r="BP870505" s="90"/>
    </row>
    <row r="870506" spans="68:68" customFormat="1">
      <c r="BP870506" s="90"/>
    </row>
    <row r="870507" spans="68:68" customFormat="1">
      <c r="BP870507" s="90"/>
    </row>
    <row r="870508" spans="68:68" customFormat="1">
      <c r="BP870508" s="90"/>
    </row>
    <row r="870509" spans="68:68" customFormat="1">
      <c r="BP870509" s="90"/>
    </row>
    <row r="870510" spans="68:68" customFormat="1">
      <c r="BP870510" s="90"/>
    </row>
    <row r="870511" spans="68:68" customFormat="1">
      <c r="BP870511" s="90"/>
    </row>
    <row r="870512" spans="68:68" customFormat="1">
      <c r="BP870512" s="90"/>
    </row>
    <row r="870513" spans="68:68" customFormat="1">
      <c r="BP870513" s="90"/>
    </row>
    <row r="870514" spans="68:68" customFormat="1">
      <c r="BP870514" s="90"/>
    </row>
    <row r="870515" spans="68:68" customFormat="1">
      <c r="BP870515" s="90"/>
    </row>
    <row r="870516" spans="68:68" customFormat="1">
      <c r="BP870516" s="90"/>
    </row>
    <row r="870517" spans="68:68" customFormat="1">
      <c r="BP870517" s="90"/>
    </row>
    <row r="870518" spans="68:68" customFormat="1">
      <c r="BP870518" s="90"/>
    </row>
    <row r="870519" spans="68:68" customFormat="1">
      <c r="BP870519" s="90"/>
    </row>
    <row r="870520" spans="68:68" customFormat="1">
      <c r="BP870520" s="90"/>
    </row>
    <row r="870521" spans="68:68" customFormat="1">
      <c r="BP870521" s="90"/>
    </row>
    <row r="870522" spans="68:68" customFormat="1">
      <c r="BP870522" s="90"/>
    </row>
    <row r="870523" spans="68:68" customFormat="1">
      <c r="BP870523" s="90"/>
    </row>
    <row r="870524" spans="68:68" customFormat="1">
      <c r="BP870524" s="90"/>
    </row>
    <row r="870525" spans="68:68" customFormat="1">
      <c r="BP870525" s="90"/>
    </row>
    <row r="870526" spans="68:68" customFormat="1">
      <c r="BP870526" s="90"/>
    </row>
    <row r="870527" spans="68:68" customFormat="1">
      <c r="BP870527" s="90"/>
    </row>
    <row r="870528" spans="68:68" customFormat="1">
      <c r="BP870528" s="90"/>
    </row>
    <row r="870529" spans="68:68" customFormat="1">
      <c r="BP870529" s="90"/>
    </row>
    <row r="870530" spans="68:68" customFormat="1">
      <c r="BP870530" s="90"/>
    </row>
    <row r="870531" spans="68:68" customFormat="1">
      <c r="BP870531" s="90"/>
    </row>
    <row r="870532" spans="68:68" customFormat="1">
      <c r="BP870532" s="90"/>
    </row>
    <row r="870533" spans="68:68" customFormat="1">
      <c r="BP870533" s="90"/>
    </row>
    <row r="870534" spans="68:68" customFormat="1">
      <c r="BP870534" s="90"/>
    </row>
    <row r="870535" spans="68:68" customFormat="1">
      <c r="BP870535" s="90"/>
    </row>
    <row r="870536" spans="68:68" customFormat="1">
      <c r="BP870536" s="90"/>
    </row>
    <row r="870537" spans="68:68" customFormat="1">
      <c r="BP870537" s="90"/>
    </row>
    <row r="870538" spans="68:68" customFormat="1">
      <c r="BP870538" s="90"/>
    </row>
    <row r="870539" spans="68:68" customFormat="1">
      <c r="BP870539" s="90"/>
    </row>
    <row r="870540" spans="68:68" customFormat="1">
      <c r="BP870540" s="90"/>
    </row>
    <row r="870541" spans="68:68" customFormat="1">
      <c r="BP870541" s="90"/>
    </row>
    <row r="870542" spans="68:68" customFormat="1">
      <c r="BP870542" s="90"/>
    </row>
    <row r="870543" spans="68:68" customFormat="1">
      <c r="BP870543" s="90"/>
    </row>
    <row r="870544" spans="68:68" customFormat="1">
      <c r="BP870544" s="90"/>
    </row>
    <row r="870545" spans="68:68" customFormat="1">
      <c r="BP870545" s="90"/>
    </row>
    <row r="870546" spans="68:68" customFormat="1">
      <c r="BP870546" s="90"/>
    </row>
    <row r="870547" spans="68:68" customFormat="1">
      <c r="BP870547" s="90"/>
    </row>
    <row r="870548" spans="68:68" customFormat="1">
      <c r="BP870548" s="90"/>
    </row>
    <row r="870549" spans="68:68" customFormat="1">
      <c r="BP870549" s="90"/>
    </row>
    <row r="870550" spans="68:68" customFormat="1">
      <c r="BP870550" s="90"/>
    </row>
    <row r="870551" spans="68:68" customFormat="1">
      <c r="BP870551" s="90"/>
    </row>
    <row r="870552" spans="68:68" customFormat="1">
      <c r="BP870552" s="90"/>
    </row>
    <row r="870553" spans="68:68" customFormat="1">
      <c r="BP870553" s="90"/>
    </row>
    <row r="870554" spans="68:68" customFormat="1">
      <c r="BP870554" s="90"/>
    </row>
    <row r="870555" spans="68:68" customFormat="1">
      <c r="BP870555" s="90"/>
    </row>
    <row r="870556" spans="68:68" customFormat="1">
      <c r="BP870556" s="90"/>
    </row>
    <row r="870557" spans="68:68" customFormat="1">
      <c r="BP870557" s="90"/>
    </row>
    <row r="870558" spans="68:68" customFormat="1">
      <c r="BP870558" s="90"/>
    </row>
    <row r="870559" spans="68:68" customFormat="1">
      <c r="BP870559" s="90"/>
    </row>
    <row r="870560" spans="68:68" customFormat="1">
      <c r="BP870560" s="90"/>
    </row>
    <row r="870561" spans="68:68" customFormat="1">
      <c r="BP870561" s="90"/>
    </row>
    <row r="870562" spans="68:68" customFormat="1">
      <c r="BP870562" s="90"/>
    </row>
    <row r="870563" spans="68:68" customFormat="1">
      <c r="BP870563" s="90"/>
    </row>
    <row r="870564" spans="68:68" customFormat="1">
      <c r="BP870564" s="90"/>
    </row>
    <row r="870565" spans="68:68" customFormat="1">
      <c r="BP870565" s="90"/>
    </row>
    <row r="870566" spans="68:68" customFormat="1">
      <c r="BP870566" s="90"/>
    </row>
    <row r="870567" spans="68:68" customFormat="1">
      <c r="BP870567" s="90"/>
    </row>
    <row r="870568" spans="68:68" customFormat="1">
      <c r="BP870568" s="90"/>
    </row>
    <row r="870569" spans="68:68" customFormat="1">
      <c r="BP870569" s="90"/>
    </row>
    <row r="870570" spans="68:68" customFormat="1">
      <c r="BP870570" s="90"/>
    </row>
    <row r="870571" spans="68:68" customFormat="1">
      <c r="BP870571" s="90"/>
    </row>
    <row r="870572" spans="68:68" customFormat="1">
      <c r="BP870572" s="90"/>
    </row>
    <row r="870573" spans="68:68" customFormat="1">
      <c r="BP870573" s="90"/>
    </row>
    <row r="870574" spans="68:68" customFormat="1">
      <c r="BP870574" s="90"/>
    </row>
    <row r="870575" spans="68:68" customFormat="1">
      <c r="BP870575" s="90"/>
    </row>
    <row r="870576" spans="68:68" customFormat="1">
      <c r="BP870576" s="90"/>
    </row>
    <row r="870577" spans="68:68" customFormat="1">
      <c r="BP870577" s="90"/>
    </row>
    <row r="870578" spans="68:68" customFormat="1">
      <c r="BP870578" s="90"/>
    </row>
    <row r="870579" spans="68:68" customFormat="1">
      <c r="BP870579" s="90"/>
    </row>
    <row r="870580" spans="68:68" customFormat="1">
      <c r="BP870580" s="90"/>
    </row>
    <row r="870581" spans="68:68" customFormat="1">
      <c r="BP870581" s="90"/>
    </row>
    <row r="870582" spans="68:68" customFormat="1">
      <c r="BP870582" s="90"/>
    </row>
    <row r="870583" spans="68:68" customFormat="1">
      <c r="BP870583" s="90"/>
    </row>
    <row r="870584" spans="68:68" customFormat="1">
      <c r="BP870584" s="90"/>
    </row>
    <row r="870585" spans="68:68" customFormat="1">
      <c r="BP870585" s="90"/>
    </row>
    <row r="870586" spans="68:68" customFormat="1">
      <c r="BP870586" s="90"/>
    </row>
    <row r="870587" spans="68:68" customFormat="1">
      <c r="BP870587" s="90"/>
    </row>
    <row r="870588" spans="68:68" customFormat="1">
      <c r="BP870588" s="90"/>
    </row>
    <row r="870589" spans="68:68" customFormat="1">
      <c r="BP870589" s="90"/>
    </row>
    <row r="870590" spans="68:68" customFormat="1">
      <c r="BP870590" s="90"/>
    </row>
    <row r="870591" spans="68:68" customFormat="1">
      <c r="BP870591" s="90"/>
    </row>
    <row r="870592" spans="68:68" customFormat="1">
      <c r="BP870592" s="90"/>
    </row>
    <row r="870593" spans="68:68" customFormat="1">
      <c r="BP870593" s="90"/>
    </row>
    <row r="870594" spans="68:68" customFormat="1">
      <c r="BP870594" s="90"/>
    </row>
    <row r="870595" spans="68:68" customFormat="1">
      <c r="BP870595" s="90"/>
    </row>
    <row r="870596" spans="68:68" customFormat="1">
      <c r="BP870596" s="90"/>
    </row>
    <row r="870597" spans="68:68" customFormat="1">
      <c r="BP870597" s="90"/>
    </row>
    <row r="870598" spans="68:68" customFormat="1">
      <c r="BP870598" s="90"/>
    </row>
    <row r="870599" spans="68:68" customFormat="1">
      <c r="BP870599" s="90"/>
    </row>
    <row r="870600" spans="68:68" customFormat="1">
      <c r="BP870600" s="90"/>
    </row>
    <row r="870601" spans="68:68" customFormat="1">
      <c r="BP870601" s="90"/>
    </row>
    <row r="870602" spans="68:68" customFormat="1">
      <c r="BP870602" s="90"/>
    </row>
    <row r="870603" spans="68:68" customFormat="1">
      <c r="BP870603" s="90"/>
    </row>
    <row r="870604" spans="68:68" customFormat="1">
      <c r="BP870604" s="90"/>
    </row>
    <row r="870605" spans="68:68" customFormat="1">
      <c r="BP870605" s="90"/>
    </row>
    <row r="870606" spans="68:68" customFormat="1">
      <c r="BP870606" s="90"/>
    </row>
    <row r="870607" spans="68:68" customFormat="1">
      <c r="BP870607" s="90"/>
    </row>
    <row r="870608" spans="68:68" customFormat="1">
      <c r="BP870608" s="90"/>
    </row>
    <row r="870609" spans="68:68" customFormat="1">
      <c r="BP870609" s="90"/>
    </row>
    <row r="870610" spans="68:68" customFormat="1">
      <c r="BP870610" s="90"/>
    </row>
    <row r="870611" spans="68:68" customFormat="1">
      <c r="BP870611" s="90"/>
    </row>
    <row r="870612" spans="68:68" customFormat="1">
      <c r="BP870612" s="90"/>
    </row>
    <row r="870613" spans="68:68" customFormat="1">
      <c r="BP870613" s="90"/>
    </row>
    <row r="870614" spans="68:68" customFormat="1">
      <c r="BP870614" s="90"/>
    </row>
    <row r="870615" spans="68:68" customFormat="1">
      <c r="BP870615" s="90"/>
    </row>
    <row r="870616" spans="68:68" customFormat="1">
      <c r="BP870616" s="90"/>
    </row>
    <row r="870617" spans="68:68" customFormat="1">
      <c r="BP870617" s="90"/>
    </row>
    <row r="870618" spans="68:68" customFormat="1">
      <c r="BP870618" s="90"/>
    </row>
    <row r="870619" spans="68:68" customFormat="1">
      <c r="BP870619" s="90"/>
    </row>
    <row r="870620" spans="68:68" customFormat="1">
      <c r="BP870620" s="90"/>
    </row>
    <row r="870621" spans="68:68" customFormat="1">
      <c r="BP870621" s="90"/>
    </row>
    <row r="870622" spans="68:68" customFormat="1">
      <c r="BP870622" s="90"/>
    </row>
    <row r="870623" spans="68:68" customFormat="1">
      <c r="BP870623" s="90"/>
    </row>
    <row r="870624" spans="68:68" customFormat="1">
      <c r="BP870624" s="90"/>
    </row>
    <row r="870625" spans="68:68" customFormat="1">
      <c r="BP870625" s="90"/>
    </row>
    <row r="870626" spans="68:68" customFormat="1">
      <c r="BP870626" s="90"/>
    </row>
    <row r="870627" spans="68:68" customFormat="1">
      <c r="BP870627" s="90"/>
    </row>
    <row r="870628" spans="68:68" customFormat="1">
      <c r="BP870628" s="90"/>
    </row>
    <row r="870629" spans="68:68" customFormat="1">
      <c r="BP870629" s="90"/>
    </row>
    <row r="870630" spans="68:68" customFormat="1">
      <c r="BP870630" s="90"/>
    </row>
    <row r="870631" spans="68:68" customFormat="1">
      <c r="BP870631" s="90"/>
    </row>
    <row r="870632" spans="68:68" customFormat="1">
      <c r="BP870632" s="90"/>
    </row>
    <row r="870633" spans="68:68" customFormat="1">
      <c r="BP870633" s="90"/>
    </row>
    <row r="870634" spans="68:68" customFormat="1">
      <c r="BP870634" s="90"/>
    </row>
    <row r="870635" spans="68:68" customFormat="1">
      <c r="BP870635" s="90"/>
    </row>
    <row r="870636" spans="68:68" customFormat="1">
      <c r="BP870636" s="90"/>
    </row>
    <row r="870637" spans="68:68" customFormat="1">
      <c r="BP870637" s="90"/>
    </row>
    <row r="870638" spans="68:68" customFormat="1">
      <c r="BP870638" s="90"/>
    </row>
    <row r="870639" spans="68:68" customFormat="1">
      <c r="BP870639" s="90"/>
    </row>
    <row r="870640" spans="68:68" customFormat="1">
      <c r="BP870640" s="90"/>
    </row>
    <row r="870641" spans="68:68" customFormat="1">
      <c r="BP870641" s="90"/>
    </row>
    <row r="870642" spans="68:68" customFormat="1">
      <c r="BP870642" s="90"/>
    </row>
    <row r="870643" spans="68:68" customFormat="1">
      <c r="BP870643" s="90"/>
    </row>
    <row r="870644" spans="68:68" customFormat="1">
      <c r="BP870644" s="90"/>
    </row>
    <row r="870645" spans="68:68" customFormat="1">
      <c r="BP870645" s="90"/>
    </row>
    <row r="870646" spans="68:68" customFormat="1">
      <c r="BP870646" s="90"/>
    </row>
    <row r="870647" spans="68:68" customFormat="1">
      <c r="BP870647" s="90"/>
    </row>
    <row r="870648" spans="68:68" customFormat="1">
      <c r="BP870648" s="90"/>
    </row>
    <row r="870649" spans="68:68" customFormat="1">
      <c r="BP870649" s="90"/>
    </row>
    <row r="870650" spans="68:68" customFormat="1">
      <c r="BP870650" s="90"/>
    </row>
    <row r="870651" spans="68:68" customFormat="1">
      <c r="BP870651" s="90"/>
    </row>
    <row r="870652" spans="68:68" customFormat="1">
      <c r="BP870652" s="90"/>
    </row>
    <row r="870653" spans="68:68" customFormat="1">
      <c r="BP870653" s="90"/>
    </row>
    <row r="870654" spans="68:68" customFormat="1">
      <c r="BP870654" s="90"/>
    </row>
    <row r="870655" spans="68:68" customFormat="1">
      <c r="BP870655" s="90"/>
    </row>
    <row r="870656" spans="68:68" customFormat="1">
      <c r="BP870656" s="90"/>
    </row>
    <row r="870657" spans="68:68" customFormat="1">
      <c r="BP870657" s="90"/>
    </row>
    <row r="870658" spans="68:68" customFormat="1">
      <c r="BP870658" s="90"/>
    </row>
    <row r="870659" spans="68:68" customFormat="1">
      <c r="BP870659" s="90"/>
    </row>
    <row r="870660" spans="68:68" customFormat="1">
      <c r="BP870660" s="90"/>
    </row>
    <row r="870661" spans="68:68" customFormat="1">
      <c r="BP870661" s="90"/>
    </row>
    <row r="870662" spans="68:68" customFormat="1">
      <c r="BP870662" s="90"/>
    </row>
    <row r="870663" spans="68:68" customFormat="1">
      <c r="BP870663" s="90"/>
    </row>
    <row r="870664" spans="68:68" customFormat="1">
      <c r="BP870664" s="90"/>
    </row>
    <row r="870665" spans="68:68" customFormat="1">
      <c r="BP870665" s="90"/>
    </row>
    <row r="870666" spans="68:68" customFormat="1">
      <c r="BP870666" s="90"/>
    </row>
    <row r="870667" spans="68:68" customFormat="1">
      <c r="BP870667" s="90"/>
    </row>
    <row r="870668" spans="68:68" customFormat="1">
      <c r="BP870668" s="90"/>
    </row>
    <row r="870669" spans="68:68" customFormat="1">
      <c r="BP870669" s="90"/>
    </row>
    <row r="870670" spans="68:68" customFormat="1">
      <c r="BP870670" s="90"/>
    </row>
    <row r="870671" spans="68:68" customFormat="1">
      <c r="BP870671" s="90"/>
    </row>
    <row r="870672" spans="68:68" customFormat="1">
      <c r="BP870672" s="90"/>
    </row>
    <row r="870673" spans="68:68" customFormat="1">
      <c r="BP870673" s="90"/>
    </row>
    <row r="870674" spans="68:68" customFormat="1">
      <c r="BP870674" s="90"/>
    </row>
    <row r="870675" spans="68:68" customFormat="1">
      <c r="BP870675" s="90"/>
    </row>
    <row r="870676" spans="68:68" customFormat="1">
      <c r="BP870676" s="90"/>
    </row>
    <row r="870677" spans="68:68" customFormat="1">
      <c r="BP870677" s="90"/>
    </row>
    <row r="870678" spans="68:68" customFormat="1">
      <c r="BP870678" s="90"/>
    </row>
    <row r="870679" spans="68:68" customFormat="1">
      <c r="BP870679" s="90"/>
    </row>
    <row r="870680" spans="68:68" customFormat="1">
      <c r="BP870680" s="90"/>
    </row>
    <row r="870681" spans="68:68" customFormat="1">
      <c r="BP870681" s="90"/>
    </row>
    <row r="870682" spans="68:68" customFormat="1">
      <c r="BP870682" s="90"/>
    </row>
    <row r="870683" spans="68:68" customFormat="1">
      <c r="BP870683" s="90"/>
    </row>
    <row r="870684" spans="68:68" customFormat="1">
      <c r="BP870684" s="90"/>
    </row>
    <row r="870685" spans="68:68" customFormat="1">
      <c r="BP870685" s="90"/>
    </row>
    <row r="870686" spans="68:68" customFormat="1">
      <c r="BP870686" s="90"/>
    </row>
    <row r="870687" spans="68:68" customFormat="1">
      <c r="BP870687" s="90"/>
    </row>
    <row r="870688" spans="68:68" customFormat="1">
      <c r="BP870688" s="90"/>
    </row>
    <row r="870689" spans="68:68" customFormat="1">
      <c r="BP870689" s="90"/>
    </row>
    <row r="870690" spans="68:68" customFormat="1">
      <c r="BP870690" s="90"/>
    </row>
    <row r="870691" spans="68:68" customFormat="1">
      <c r="BP870691" s="90"/>
    </row>
    <row r="870692" spans="68:68" customFormat="1">
      <c r="BP870692" s="90"/>
    </row>
    <row r="870693" spans="68:68" customFormat="1">
      <c r="BP870693" s="90"/>
    </row>
    <row r="870694" spans="68:68" customFormat="1">
      <c r="BP870694" s="90"/>
    </row>
    <row r="870695" spans="68:68" customFormat="1">
      <c r="BP870695" s="90"/>
    </row>
    <row r="870696" spans="68:68" customFormat="1">
      <c r="BP870696" s="90"/>
    </row>
    <row r="870697" spans="68:68" customFormat="1">
      <c r="BP870697" s="90"/>
    </row>
    <row r="870698" spans="68:68" customFormat="1">
      <c r="BP870698" s="90"/>
    </row>
    <row r="870699" spans="68:68" customFormat="1">
      <c r="BP870699" s="90"/>
    </row>
    <row r="870700" spans="68:68" customFormat="1">
      <c r="BP870700" s="90"/>
    </row>
    <row r="870701" spans="68:68" customFormat="1">
      <c r="BP870701" s="90"/>
    </row>
    <row r="870702" spans="68:68" customFormat="1">
      <c r="BP870702" s="90"/>
    </row>
    <row r="870703" spans="68:68" customFormat="1">
      <c r="BP870703" s="90"/>
    </row>
    <row r="870704" spans="68:68" customFormat="1">
      <c r="BP870704" s="90"/>
    </row>
    <row r="870705" spans="68:68" customFormat="1">
      <c r="BP870705" s="90"/>
    </row>
    <row r="870706" spans="68:68" customFormat="1">
      <c r="BP870706" s="90"/>
    </row>
    <row r="870707" spans="68:68" customFormat="1">
      <c r="BP870707" s="90"/>
    </row>
    <row r="870708" spans="68:68" customFormat="1">
      <c r="BP870708" s="90"/>
    </row>
    <row r="870709" spans="68:68" customFormat="1">
      <c r="BP870709" s="90"/>
    </row>
    <row r="870710" spans="68:68" customFormat="1">
      <c r="BP870710" s="90"/>
    </row>
    <row r="870711" spans="68:68" customFormat="1">
      <c r="BP870711" s="90"/>
    </row>
    <row r="870712" spans="68:68" customFormat="1">
      <c r="BP870712" s="90"/>
    </row>
    <row r="870713" spans="68:68" customFormat="1">
      <c r="BP870713" s="90"/>
    </row>
    <row r="870714" spans="68:68" customFormat="1">
      <c r="BP870714" s="90"/>
    </row>
    <row r="870715" spans="68:68" customFormat="1">
      <c r="BP870715" s="90"/>
    </row>
    <row r="870716" spans="68:68" customFormat="1">
      <c r="BP870716" s="90"/>
    </row>
    <row r="870717" spans="68:68" customFormat="1">
      <c r="BP870717" s="90"/>
    </row>
    <row r="870718" spans="68:68" customFormat="1">
      <c r="BP870718" s="90"/>
    </row>
    <row r="870719" spans="68:68" customFormat="1">
      <c r="BP870719" s="90"/>
    </row>
    <row r="870720" spans="68:68" customFormat="1">
      <c r="BP870720" s="90"/>
    </row>
    <row r="870721" spans="68:68" customFormat="1">
      <c r="BP870721" s="90"/>
    </row>
    <row r="870722" spans="68:68" customFormat="1">
      <c r="BP870722" s="90"/>
    </row>
    <row r="870723" spans="68:68" customFormat="1">
      <c r="BP870723" s="90"/>
    </row>
    <row r="870724" spans="68:68" customFormat="1">
      <c r="BP870724" s="90"/>
    </row>
    <row r="870725" spans="68:68" customFormat="1">
      <c r="BP870725" s="90"/>
    </row>
    <row r="870726" spans="68:68" customFormat="1">
      <c r="BP870726" s="90"/>
    </row>
    <row r="870727" spans="68:68" customFormat="1">
      <c r="BP870727" s="90"/>
    </row>
    <row r="870728" spans="68:68" customFormat="1">
      <c r="BP870728" s="90"/>
    </row>
    <row r="870729" spans="68:68" customFormat="1">
      <c r="BP870729" s="90"/>
    </row>
    <row r="870730" spans="68:68" customFormat="1">
      <c r="BP870730" s="90"/>
    </row>
    <row r="870731" spans="68:68" customFormat="1">
      <c r="BP870731" s="90"/>
    </row>
    <row r="870732" spans="68:68" customFormat="1">
      <c r="BP870732" s="90"/>
    </row>
    <row r="870733" spans="68:68" customFormat="1">
      <c r="BP870733" s="90"/>
    </row>
    <row r="870734" spans="68:68" customFormat="1">
      <c r="BP870734" s="90"/>
    </row>
    <row r="870735" spans="68:68" customFormat="1">
      <c r="BP870735" s="90"/>
    </row>
    <row r="870736" spans="68:68" customFormat="1">
      <c r="BP870736" s="90"/>
    </row>
    <row r="870737" spans="68:68" customFormat="1">
      <c r="BP870737" s="90"/>
    </row>
    <row r="870738" spans="68:68" customFormat="1">
      <c r="BP870738" s="90"/>
    </row>
    <row r="870739" spans="68:68" customFormat="1">
      <c r="BP870739" s="90"/>
    </row>
    <row r="870740" spans="68:68" customFormat="1">
      <c r="BP870740" s="90"/>
    </row>
    <row r="870741" spans="68:68" customFormat="1">
      <c r="BP870741" s="90"/>
    </row>
    <row r="870742" spans="68:68" customFormat="1">
      <c r="BP870742" s="90"/>
    </row>
    <row r="870743" spans="68:68" customFormat="1">
      <c r="BP870743" s="90"/>
    </row>
    <row r="870744" spans="68:68" customFormat="1">
      <c r="BP870744" s="90"/>
    </row>
    <row r="870745" spans="68:68" customFormat="1">
      <c r="BP870745" s="90"/>
    </row>
    <row r="870746" spans="68:68" customFormat="1">
      <c r="BP870746" s="90"/>
    </row>
    <row r="870747" spans="68:68" customFormat="1">
      <c r="BP870747" s="90"/>
    </row>
    <row r="870748" spans="68:68" customFormat="1">
      <c r="BP870748" s="90"/>
    </row>
    <row r="870749" spans="68:68" customFormat="1">
      <c r="BP870749" s="90"/>
    </row>
    <row r="870750" spans="68:68" customFormat="1">
      <c r="BP870750" s="90"/>
    </row>
    <row r="870751" spans="68:68" customFormat="1">
      <c r="BP870751" s="90"/>
    </row>
    <row r="870752" spans="68:68" customFormat="1">
      <c r="BP870752" s="90"/>
    </row>
    <row r="870753" spans="68:68" customFormat="1">
      <c r="BP870753" s="90"/>
    </row>
    <row r="870754" spans="68:68" customFormat="1">
      <c r="BP870754" s="90"/>
    </row>
    <row r="870755" spans="68:68" customFormat="1">
      <c r="BP870755" s="90"/>
    </row>
    <row r="870756" spans="68:68" customFormat="1">
      <c r="BP870756" s="90"/>
    </row>
    <row r="870757" spans="68:68" customFormat="1">
      <c r="BP870757" s="90"/>
    </row>
    <row r="870758" spans="68:68" customFormat="1">
      <c r="BP870758" s="90"/>
    </row>
    <row r="870759" spans="68:68" customFormat="1">
      <c r="BP870759" s="90"/>
    </row>
    <row r="870760" spans="68:68" customFormat="1">
      <c r="BP870760" s="90"/>
    </row>
    <row r="870761" spans="68:68" customFormat="1">
      <c r="BP870761" s="90"/>
    </row>
    <row r="870762" spans="68:68" customFormat="1">
      <c r="BP870762" s="90"/>
    </row>
    <row r="870763" spans="68:68" customFormat="1">
      <c r="BP870763" s="90"/>
    </row>
    <row r="870764" spans="68:68" customFormat="1">
      <c r="BP870764" s="90"/>
    </row>
    <row r="870765" spans="68:68" customFormat="1">
      <c r="BP870765" s="90"/>
    </row>
    <row r="870766" spans="68:68" customFormat="1">
      <c r="BP870766" s="90"/>
    </row>
    <row r="870767" spans="68:68" customFormat="1">
      <c r="BP870767" s="90"/>
    </row>
    <row r="870768" spans="68:68" customFormat="1">
      <c r="BP870768" s="90"/>
    </row>
    <row r="870769" spans="68:68" customFormat="1">
      <c r="BP870769" s="90"/>
    </row>
    <row r="870770" spans="68:68" customFormat="1">
      <c r="BP870770" s="90"/>
    </row>
    <row r="870771" spans="68:68" customFormat="1">
      <c r="BP870771" s="90"/>
    </row>
    <row r="870772" spans="68:68" customFormat="1">
      <c r="BP870772" s="90"/>
    </row>
    <row r="870773" spans="68:68" customFormat="1">
      <c r="BP870773" s="90"/>
    </row>
    <row r="870774" spans="68:68" customFormat="1">
      <c r="BP870774" s="90"/>
    </row>
    <row r="870775" spans="68:68" customFormat="1">
      <c r="BP870775" s="90"/>
    </row>
    <row r="870776" spans="68:68" customFormat="1">
      <c r="BP870776" s="90"/>
    </row>
    <row r="870777" spans="68:68" customFormat="1">
      <c r="BP870777" s="90"/>
    </row>
    <row r="870778" spans="68:68" customFormat="1">
      <c r="BP870778" s="90"/>
    </row>
    <row r="870779" spans="68:68" customFormat="1">
      <c r="BP870779" s="90"/>
    </row>
    <row r="870780" spans="68:68" customFormat="1">
      <c r="BP870780" s="90"/>
    </row>
    <row r="870781" spans="68:68" customFormat="1">
      <c r="BP870781" s="90"/>
    </row>
    <row r="870782" spans="68:68" customFormat="1">
      <c r="BP870782" s="90"/>
    </row>
    <row r="870783" spans="68:68" customFormat="1">
      <c r="BP870783" s="90"/>
    </row>
    <row r="870784" spans="68:68" customFormat="1">
      <c r="BP870784" s="90"/>
    </row>
    <row r="870785" spans="68:68" customFormat="1">
      <c r="BP870785" s="90"/>
    </row>
    <row r="870786" spans="68:68" customFormat="1">
      <c r="BP870786" s="90"/>
    </row>
    <row r="870787" spans="68:68" customFormat="1">
      <c r="BP870787" s="90"/>
    </row>
    <row r="870788" spans="68:68" customFormat="1">
      <c r="BP870788" s="90"/>
    </row>
    <row r="870789" spans="68:68" customFormat="1">
      <c r="BP870789" s="90"/>
    </row>
    <row r="870790" spans="68:68" customFormat="1">
      <c r="BP870790" s="90"/>
    </row>
    <row r="870791" spans="68:68" customFormat="1">
      <c r="BP870791" s="90"/>
    </row>
    <row r="870792" spans="68:68" customFormat="1">
      <c r="BP870792" s="90"/>
    </row>
    <row r="870793" spans="68:68" customFormat="1">
      <c r="BP870793" s="90"/>
    </row>
    <row r="870794" spans="68:68" customFormat="1">
      <c r="BP870794" s="90"/>
    </row>
    <row r="870795" spans="68:68" customFormat="1">
      <c r="BP870795" s="90"/>
    </row>
    <row r="870796" spans="68:68" customFormat="1">
      <c r="BP870796" s="90"/>
    </row>
    <row r="870797" spans="68:68" customFormat="1">
      <c r="BP870797" s="90"/>
    </row>
    <row r="870798" spans="68:68" customFormat="1">
      <c r="BP870798" s="90"/>
    </row>
    <row r="870799" spans="68:68" customFormat="1">
      <c r="BP870799" s="90"/>
    </row>
    <row r="870800" spans="68:68" customFormat="1">
      <c r="BP870800" s="90"/>
    </row>
    <row r="870801" spans="68:68" customFormat="1">
      <c r="BP870801" s="90"/>
    </row>
    <row r="870802" spans="68:68" customFormat="1">
      <c r="BP870802" s="90"/>
    </row>
    <row r="870803" spans="68:68" customFormat="1">
      <c r="BP870803" s="90"/>
    </row>
    <row r="870804" spans="68:68" customFormat="1">
      <c r="BP870804" s="90"/>
    </row>
    <row r="870805" spans="68:68" customFormat="1">
      <c r="BP870805" s="90"/>
    </row>
    <row r="870806" spans="68:68" customFormat="1">
      <c r="BP870806" s="90"/>
    </row>
    <row r="870807" spans="68:68" customFormat="1">
      <c r="BP870807" s="90"/>
    </row>
    <row r="870808" spans="68:68" customFormat="1">
      <c r="BP870808" s="90"/>
    </row>
    <row r="870809" spans="68:68" customFormat="1">
      <c r="BP870809" s="90"/>
    </row>
    <row r="870810" spans="68:68" customFormat="1">
      <c r="BP870810" s="90"/>
    </row>
    <row r="870811" spans="68:68" customFormat="1">
      <c r="BP870811" s="90"/>
    </row>
    <row r="870812" spans="68:68" customFormat="1">
      <c r="BP870812" s="90"/>
    </row>
    <row r="870813" spans="68:68" customFormat="1">
      <c r="BP870813" s="90"/>
    </row>
    <row r="870814" spans="68:68" customFormat="1">
      <c r="BP870814" s="90"/>
    </row>
    <row r="870815" spans="68:68" customFormat="1">
      <c r="BP870815" s="90"/>
    </row>
    <row r="870816" spans="68:68" customFormat="1">
      <c r="BP870816" s="90"/>
    </row>
    <row r="870817" spans="68:68" customFormat="1">
      <c r="BP870817" s="90"/>
    </row>
    <row r="870818" spans="68:68" customFormat="1">
      <c r="BP870818" s="90"/>
    </row>
    <row r="870819" spans="68:68" customFormat="1">
      <c r="BP870819" s="90"/>
    </row>
    <row r="870820" spans="68:68" customFormat="1">
      <c r="BP870820" s="90"/>
    </row>
    <row r="870821" spans="68:68" customFormat="1">
      <c r="BP870821" s="90"/>
    </row>
    <row r="870822" spans="68:68" customFormat="1">
      <c r="BP870822" s="90"/>
    </row>
    <row r="870823" spans="68:68" customFormat="1">
      <c r="BP870823" s="90"/>
    </row>
    <row r="870824" spans="68:68" customFormat="1">
      <c r="BP870824" s="90"/>
    </row>
    <row r="870825" spans="68:68" customFormat="1">
      <c r="BP870825" s="90"/>
    </row>
    <row r="870826" spans="68:68" customFormat="1">
      <c r="BP870826" s="90"/>
    </row>
    <row r="870827" spans="68:68" customFormat="1">
      <c r="BP870827" s="90"/>
    </row>
    <row r="870828" spans="68:68" customFormat="1">
      <c r="BP870828" s="90"/>
    </row>
    <row r="870829" spans="68:68" customFormat="1">
      <c r="BP870829" s="90"/>
    </row>
    <row r="870830" spans="68:68" customFormat="1">
      <c r="BP870830" s="90"/>
    </row>
    <row r="870831" spans="68:68" customFormat="1">
      <c r="BP870831" s="90"/>
    </row>
    <row r="870832" spans="68:68" customFormat="1">
      <c r="BP870832" s="90"/>
    </row>
    <row r="870833" spans="68:68" customFormat="1">
      <c r="BP870833" s="90"/>
    </row>
    <row r="870834" spans="68:68" customFormat="1">
      <c r="BP870834" s="90"/>
    </row>
    <row r="870835" spans="68:68" customFormat="1">
      <c r="BP870835" s="90"/>
    </row>
    <row r="870836" spans="68:68" customFormat="1">
      <c r="BP870836" s="90"/>
    </row>
    <row r="870837" spans="68:68" customFormat="1">
      <c r="BP870837" s="90"/>
    </row>
    <row r="870838" spans="68:68" customFormat="1">
      <c r="BP870838" s="90"/>
    </row>
    <row r="870839" spans="68:68" customFormat="1">
      <c r="BP870839" s="90"/>
    </row>
    <row r="870840" spans="68:68" customFormat="1">
      <c r="BP870840" s="90"/>
    </row>
    <row r="870841" spans="68:68" customFormat="1">
      <c r="BP870841" s="90"/>
    </row>
    <row r="870842" spans="68:68" customFormat="1">
      <c r="BP870842" s="90"/>
    </row>
    <row r="870843" spans="68:68" customFormat="1">
      <c r="BP870843" s="90"/>
    </row>
    <row r="870844" spans="68:68" customFormat="1">
      <c r="BP870844" s="90"/>
    </row>
    <row r="870845" spans="68:68" customFormat="1">
      <c r="BP870845" s="90"/>
    </row>
    <row r="870846" spans="68:68" customFormat="1">
      <c r="BP870846" s="90"/>
    </row>
    <row r="870847" spans="68:68" customFormat="1">
      <c r="BP870847" s="90"/>
    </row>
    <row r="870848" spans="68:68" customFormat="1">
      <c r="BP870848" s="90"/>
    </row>
    <row r="870849" spans="68:68" customFormat="1">
      <c r="BP870849" s="90"/>
    </row>
    <row r="870850" spans="68:68" customFormat="1">
      <c r="BP870850" s="90"/>
    </row>
    <row r="870851" spans="68:68" customFormat="1">
      <c r="BP870851" s="90"/>
    </row>
    <row r="870852" spans="68:68" customFormat="1">
      <c r="BP870852" s="90"/>
    </row>
    <row r="870853" spans="68:68" customFormat="1">
      <c r="BP870853" s="90"/>
    </row>
    <row r="870854" spans="68:68" customFormat="1">
      <c r="BP870854" s="90"/>
    </row>
    <row r="870855" spans="68:68" customFormat="1">
      <c r="BP870855" s="90"/>
    </row>
    <row r="870856" spans="68:68" customFormat="1">
      <c r="BP870856" s="90"/>
    </row>
    <row r="870857" spans="68:68" customFormat="1">
      <c r="BP870857" s="90"/>
    </row>
    <row r="870858" spans="68:68" customFormat="1">
      <c r="BP870858" s="90"/>
    </row>
    <row r="870859" spans="68:68" customFormat="1">
      <c r="BP870859" s="90"/>
    </row>
    <row r="870860" spans="68:68" customFormat="1">
      <c r="BP870860" s="90"/>
    </row>
    <row r="870861" spans="68:68" customFormat="1">
      <c r="BP870861" s="90"/>
    </row>
    <row r="870862" spans="68:68" customFormat="1">
      <c r="BP870862" s="90"/>
    </row>
    <row r="870863" spans="68:68" customFormat="1">
      <c r="BP870863" s="90"/>
    </row>
    <row r="870864" spans="68:68" customFormat="1">
      <c r="BP870864" s="90"/>
    </row>
    <row r="870865" spans="68:68" customFormat="1">
      <c r="BP870865" s="90"/>
    </row>
    <row r="870866" spans="68:68" customFormat="1">
      <c r="BP870866" s="90"/>
    </row>
    <row r="870867" spans="68:68" customFormat="1">
      <c r="BP870867" s="90"/>
    </row>
    <row r="870868" spans="68:68" customFormat="1">
      <c r="BP870868" s="90"/>
    </row>
    <row r="870869" spans="68:68" customFormat="1">
      <c r="BP870869" s="90"/>
    </row>
    <row r="870870" spans="68:68" customFormat="1">
      <c r="BP870870" s="90"/>
    </row>
    <row r="870871" spans="68:68" customFormat="1">
      <c r="BP870871" s="90"/>
    </row>
    <row r="870872" spans="68:68" customFormat="1">
      <c r="BP870872" s="90"/>
    </row>
    <row r="870873" spans="68:68" customFormat="1">
      <c r="BP870873" s="90"/>
    </row>
    <row r="870874" spans="68:68" customFormat="1">
      <c r="BP870874" s="90"/>
    </row>
    <row r="870875" spans="68:68" customFormat="1">
      <c r="BP870875" s="90"/>
    </row>
    <row r="870876" spans="68:68" customFormat="1">
      <c r="BP870876" s="90"/>
    </row>
    <row r="870877" spans="68:68" customFormat="1">
      <c r="BP870877" s="90"/>
    </row>
    <row r="870878" spans="68:68" customFormat="1">
      <c r="BP870878" s="90"/>
    </row>
    <row r="870879" spans="68:68" customFormat="1">
      <c r="BP870879" s="90"/>
    </row>
    <row r="870880" spans="68:68" customFormat="1">
      <c r="BP870880" s="90"/>
    </row>
    <row r="870881" spans="68:68" customFormat="1">
      <c r="BP870881" s="90"/>
    </row>
    <row r="870882" spans="68:68" customFormat="1">
      <c r="BP870882" s="90"/>
    </row>
    <row r="870883" spans="68:68" customFormat="1">
      <c r="BP870883" s="90"/>
    </row>
    <row r="870884" spans="68:68" customFormat="1">
      <c r="BP870884" s="90"/>
    </row>
    <row r="870885" spans="68:68" customFormat="1">
      <c r="BP870885" s="90"/>
    </row>
    <row r="870886" spans="68:68" customFormat="1">
      <c r="BP870886" s="90"/>
    </row>
    <row r="870887" spans="68:68" customFormat="1">
      <c r="BP870887" s="90"/>
    </row>
    <row r="870888" spans="68:68" customFormat="1">
      <c r="BP870888" s="90"/>
    </row>
    <row r="870889" spans="68:68" customFormat="1">
      <c r="BP870889" s="90"/>
    </row>
    <row r="870890" spans="68:68" customFormat="1">
      <c r="BP870890" s="90"/>
    </row>
    <row r="870891" spans="68:68" customFormat="1">
      <c r="BP870891" s="90"/>
    </row>
    <row r="870892" spans="68:68" customFormat="1">
      <c r="BP870892" s="90"/>
    </row>
    <row r="870893" spans="68:68" customFormat="1">
      <c r="BP870893" s="90"/>
    </row>
    <row r="870894" spans="68:68" customFormat="1">
      <c r="BP870894" s="90"/>
    </row>
    <row r="870895" spans="68:68" customFormat="1">
      <c r="BP870895" s="90"/>
    </row>
    <row r="870896" spans="68:68" customFormat="1">
      <c r="BP870896" s="90"/>
    </row>
    <row r="870897" spans="68:68" customFormat="1">
      <c r="BP870897" s="90"/>
    </row>
    <row r="870898" spans="68:68" customFormat="1">
      <c r="BP870898" s="90"/>
    </row>
    <row r="870899" spans="68:68" customFormat="1">
      <c r="BP870899" s="90"/>
    </row>
    <row r="870900" spans="68:68" customFormat="1">
      <c r="BP870900" s="90"/>
    </row>
    <row r="870901" spans="68:68" customFormat="1">
      <c r="BP870901" s="90"/>
    </row>
    <row r="870902" spans="68:68" customFormat="1">
      <c r="BP870902" s="90"/>
    </row>
    <row r="870903" spans="68:68" customFormat="1">
      <c r="BP870903" s="90"/>
    </row>
    <row r="870904" spans="68:68" customFormat="1">
      <c r="BP870904" s="90"/>
    </row>
    <row r="870905" spans="68:68" customFormat="1">
      <c r="BP870905" s="90"/>
    </row>
    <row r="870906" spans="68:68" customFormat="1">
      <c r="BP870906" s="90"/>
    </row>
    <row r="870907" spans="68:68" customFormat="1">
      <c r="BP870907" s="90"/>
    </row>
    <row r="870908" spans="68:68" customFormat="1">
      <c r="BP870908" s="90"/>
    </row>
    <row r="870909" spans="68:68" customFormat="1">
      <c r="BP870909" s="90"/>
    </row>
    <row r="870910" spans="68:68" customFormat="1">
      <c r="BP870910" s="90"/>
    </row>
    <row r="870911" spans="68:68" customFormat="1">
      <c r="BP870911" s="90"/>
    </row>
    <row r="870912" spans="68:68" customFormat="1">
      <c r="BP870912" s="90"/>
    </row>
    <row r="870913" spans="68:68" customFormat="1">
      <c r="BP870913" s="90"/>
    </row>
    <row r="870914" spans="68:68" customFormat="1">
      <c r="BP870914" s="90"/>
    </row>
    <row r="870915" spans="68:68" customFormat="1">
      <c r="BP870915" s="90"/>
    </row>
    <row r="870916" spans="68:68" customFormat="1">
      <c r="BP870916" s="90"/>
    </row>
    <row r="870917" spans="68:68" customFormat="1">
      <c r="BP870917" s="90"/>
    </row>
    <row r="870918" spans="68:68" customFormat="1">
      <c r="BP870918" s="90"/>
    </row>
    <row r="870919" spans="68:68" customFormat="1">
      <c r="BP870919" s="90"/>
    </row>
    <row r="870920" spans="68:68" customFormat="1">
      <c r="BP870920" s="90"/>
    </row>
    <row r="870921" spans="68:68" customFormat="1">
      <c r="BP870921" s="90"/>
    </row>
    <row r="870922" spans="68:68" customFormat="1">
      <c r="BP870922" s="90"/>
    </row>
    <row r="870923" spans="68:68" customFormat="1">
      <c r="BP870923" s="90"/>
    </row>
    <row r="870924" spans="68:68" customFormat="1">
      <c r="BP870924" s="90"/>
    </row>
    <row r="870925" spans="68:68" customFormat="1">
      <c r="BP870925" s="90"/>
    </row>
    <row r="870926" spans="68:68" customFormat="1">
      <c r="BP870926" s="90"/>
    </row>
    <row r="870927" spans="68:68" customFormat="1">
      <c r="BP870927" s="90"/>
    </row>
    <row r="870928" spans="68:68" customFormat="1">
      <c r="BP870928" s="90"/>
    </row>
    <row r="870929" spans="68:68" customFormat="1">
      <c r="BP870929" s="90"/>
    </row>
    <row r="870930" spans="68:68" customFormat="1">
      <c r="BP870930" s="90"/>
    </row>
    <row r="870931" spans="68:68" customFormat="1">
      <c r="BP870931" s="90"/>
    </row>
    <row r="870932" spans="68:68" customFormat="1">
      <c r="BP870932" s="90"/>
    </row>
    <row r="870933" spans="68:68" customFormat="1">
      <c r="BP870933" s="90"/>
    </row>
    <row r="870934" spans="68:68" customFormat="1">
      <c r="BP870934" s="90"/>
    </row>
    <row r="870935" spans="68:68" customFormat="1">
      <c r="BP870935" s="90"/>
    </row>
    <row r="870936" spans="68:68" customFormat="1">
      <c r="BP870936" s="90"/>
    </row>
    <row r="870937" spans="68:68" customFormat="1">
      <c r="BP870937" s="90"/>
    </row>
    <row r="870938" spans="68:68" customFormat="1">
      <c r="BP870938" s="90"/>
    </row>
    <row r="870939" spans="68:68" customFormat="1">
      <c r="BP870939" s="90"/>
    </row>
    <row r="870940" spans="68:68" customFormat="1">
      <c r="BP870940" s="90"/>
    </row>
    <row r="870941" spans="68:68" customFormat="1">
      <c r="BP870941" s="90"/>
    </row>
    <row r="870942" spans="68:68" customFormat="1">
      <c r="BP870942" s="90"/>
    </row>
    <row r="870943" spans="68:68" customFormat="1">
      <c r="BP870943" s="90"/>
    </row>
    <row r="870944" spans="68:68" customFormat="1">
      <c r="BP870944" s="90"/>
    </row>
    <row r="870945" spans="68:68" customFormat="1">
      <c r="BP870945" s="90"/>
    </row>
    <row r="870946" spans="68:68" customFormat="1">
      <c r="BP870946" s="90"/>
    </row>
    <row r="870947" spans="68:68" customFormat="1">
      <c r="BP870947" s="90"/>
    </row>
    <row r="870948" spans="68:68" customFormat="1">
      <c r="BP870948" s="90"/>
    </row>
    <row r="870949" spans="68:68" customFormat="1">
      <c r="BP870949" s="90"/>
    </row>
    <row r="870950" spans="68:68" customFormat="1">
      <c r="BP870950" s="90"/>
    </row>
    <row r="870951" spans="68:68" customFormat="1">
      <c r="BP870951" s="90"/>
    </row>
    <row r="870952" spans="68:68" customFormat="1">
      <c r="BP870952" s="90"/>
    </row>
    <row r="870953" spans="68:68" customFormat="1">
      <c r="BP870953" s="90"/>
    </row>
    <row r="870954" spans="68:68" customFormat="1">
      <c r="BP870954" s="90"/>
    </row>
    <row r="870955" spans="68:68" customFormat="1">
      <c r="BP870955" s="90"/>
    </row>
    <row r="870956" spans="68:68" customFormat="1">
      <c r="BP870956" s="90"/>
    </row>
    <row r="870957" spans="68:68" customFormat="1">
      <c r="BP870957" s="90"/>
    </row>
    <row r="870958" spans="68:68" customFormat="1">
      <c r="BP870958" s="90"/>
    </row>
    <row r="870959" spans="68:68" customFormat="1">
      <c r="BP870959" s="90"/>
    </row>
    <row r="870960" spans="68:68" customFormat="1">
      <c r="BP870960" s="90"/>
    </row>
    <row r="870961" spans="68:68" customFormat="1">
      <c r="BP870961" s="90"/>
    </row>
    <row r="870962" spans="68:68" customFormat="1">
      <c r="BP870962" s="90"/>
    </row>
    <row r="870963" spans="68:68" customFormat="1">
      <c r="BP870963" s="90"/>
    </row>
    <row r="870964" spans="68:68" customFormat="1">
      <c r="BP870964" s="90"/>
    </row>
    <row r="870965" spans="68:68" customFormat="1">
      <c r="BP870965" s="90"/>
    </row>
    <row r="870966" spans="68:68" customFormat="1">
      <c r="BP870966" s="90"/>
    </row>
    <row r="870967" spans="68:68" customFormat="1">
      <c r="BP870967" s="90"/>
    </row>
    <row r="870968" spans="68:68" customFormat="1">
      <c r="BP870968" s="90"/>
    </row>
    <row r="870969" spans="68:68" customFormat="1">
      <c r="BP870969" s="90"/>
    </row>
    <row r="870970" spans="68:68" customFormat="1">
      <c r="BP870970" s="90"/>
    </row>
    <row r="870971" spans="68:68" customFormat="1">
      <c r="BP870971" s="90"/>
    </row>
    <row r="870972" spans="68:68" customFormat="1">
      <c r="BP870972" s="90"/>
    </row>
    <row r="870973" spans="68:68" customFormat="1">
      <c r="BP870973" s="90"/>
    </row>
    <row r="870974" spans="68:68" customFormat="1">
      <c r="BP870974" s="90"/>
    </row>
    <row r="870975" spans="68:68" customFormat="1">
      <c r="BP870975" s="90"/>
    </row>
    <row r="870976" spans="68:68" customFormat="1">
      <c r="BP870976" s="90"/>
    </row>
    <row r="870977" spans="68:68" customFormat="1">
      <c r="BP870977" s="90"/>
    </row>
    <row r="870978" spans="68:68" customFormat="1">
      <c r="BP870978" s="90"/>
    </row>
    <row r="870979" spans="68:68" customFormat="1">
      <c r="BP870979" s="90"/>
    </row>
    <row r="870980" spans="68:68" customFormat="1">
      <c r="BP870980" s="90"/>
    </row>
    <row r="870981" spans="68:68" customFormat="1">
      <c r="BP870981" s="90"/>
    </row>
    <row r="870982" spans="68:68" customFormat="1">
      <c r="BP870982" s="90"/>
    </row>
    <row r="870983" spans="68:68" customFormat="1">
      <c r="BP870983" s="90"/>
    </row>
    <row r="870984" spans="68:68" customFormat="1">
      <c r="BP870984" s="90"/>
    </row>
    <row r="870985" spans="68:68" customFormat="1">
      <c r="BP870985" s="90"/>
    </row>
    <row r="870986" spans="68:68" customFormat="1">
      <c r="BP870986" s="90"/>
    </row>
    <row r="870987" spans="68:68" customFormat="1">
      <c r="BP870987" s="90"/>
    </row>
    <row r="870988" spans="68:68" customFormat="1">
      <c r="BP870988" s="90"/>
    </row>
    <row r="870989" spans="68:68" customFormat="1">
      <c r="BP870989" s="90"/>
    </row>
    <row r="870990" spans="68:68" customFormat="1">
      <c r="BP870990" s="90"/>
    </row>
    <row r="870991" spans="68:68" customFormat="1">
      <c r="BP870991" s="90"/>
    </row>
    <row r="870992" spans="68:68" customFormat="1">
      <c r="BP870992" s="90"/>
    </row>
    <row r="870993" spans="68:68" customFormat="1">
      <c r="BP870993" s="90"/>
    </row>
    <row r="870994" spans="68:68" customFormat="1">
      <c r="BP870994" s="90"/>
    </row>
    <row r="870995" spans="68:68" customFormat="1">
      <c r="BP870995" s="90"/>
    </row>
    <row r="870996" spans="68:68" customFormat="1">
      <c r="BP870996" s="90"/>
    </row>
    <row r="870997" spans="68:68" customFormat="1">
      <c r="BP870997" s="90"/>
    </row>
    <row r="870998" spans="68:68" customFormat="1">
      <c r="BP870998" s="90"/>
    </row>
    <row r="870999" spans="68:68" customFormat="1">
      <c r="BP870999" s="90"/>
    </row>
    <row r="871000" spans="68:68" customFormat="1">
      <c r="BP871000" s="90"/>
    </row>
    <row r="871001" spans="68:68" customFormat="1">
      <c r="BP871001" s="90"/>
    </row>
    <row r="871002" spans="68:68" customFormat="1">
      <c r="BP871002" s="90"/>
    </row>
    <row r="871003" spans="68:68" customFormat="1">
      <c r="BP871003" s="90"/>
    </row>
    <row r="871004" spans="68:68" customFormat="1">
      <c r="BP871004" s="90"/>
    </row>
    <row r="871005" spans="68:68" customFormat="1">
      <c r="BP871005" s="90"/>
    </row>
    <row r="871006" spans="68:68" customFormat="1">
      <c r="BP871006" s="90"/>
    </row>
    <row r="871007" spans="68:68" customFormat="1">
      <c r="BP871007" s="90"/>
    </row>
    <row r="871008" spans="68:68" customFormat="1">
      <c r="BP871008" s="90"/>
    </row>
    <row r="871009" spans="68:68" customFormat="1">
      <c r="BP871009" s="90"/>
    </row>
    <row r="871010" spans="68:68" customFormat="1">
      <c r="BP871010" s="90"/>
    </row>
    <row r="871011" spans="68:68" customFormat="1">
      <c r="BP871011" s="90"/>
    </row>
    <row r="871012" spans="68:68" customFormat="1">
      <c r="BP871012" s="90"/>
    </row>
    <row r="871013" spans="68:68" customFormat="1">
      <c r="BP871013" s="90"/>
    </row>
    <row r="871014" spans="68:68" customFormat="1">
      <c r="BP871014" s="90"/>
    </row>
    <row r="871015" spans="68:68" customFormat="1">
      <c r="BP871015" s="90"/>
    </row>
    <row r="871016" spans="68:68" customFormat="1">
      <c r="BP871016" s="90"/>
    </row>
    <row r="871017" spans="68:68" customFormat="1">
      <c r="BP871017" s="90"/>
    </row>
    <row r="871018" spans="68:68" customFormat="1">
      <c r="BP871018" s="90"/>
    </row>
    <row r="871019" spans="68:68" customFormat="1">
      <c r="BP871019" s="90"/>
    </row>
    <row r="871020" spans="68:68" customFormat="1">
      <c r="BP871020" s="90"/>
    </row>
    <row r="871021" spans="68:68" customFormat="1">
      <c r="BP871021" s="90"/>
    </row>
    <row r="871022" spans="68:68" customFormat="1">
      <c r="BP871022" s="90"/>
    </row>
    <row r="871023" spans="68:68" customFormat="1">
      <c r="BP871023" s="90"/>
    </row>
    <row r="871024" spans="68:68" customFormat="1">
      <c r="BP871024" s="90"/>
    </row>
    <row r="871025" spans="68:68" customFormat="1">
      <c r="BP871025" s="90"/>
    </row>
    <row r="871026" spans="68:68" customFormat="1">
      <c r="BP871026" s="90"/>
    </row>
    <row r="871027" spans="68:68" customFormat="1">
      <c r="BP871027" s="90"/>
    </row>
    <row r="871028" spans="68:68" customFormat="1">
      <c r="BP871028" s="90"/>
    </row>
    <row r="871029" spans="68:68" customFormat="1">
      <c r="BP871029" s="90"/>
    </row>
    <row r="871030" spans="68:68" customFormat="1">
      <c r="BP871030" s="90"/>
    </row>
    <row r="871031" spans="68:68" customFormat="1">
      <c r="BP871031" s="90"/>
    </row>
    <row r="871032" spans="68:68" customFormat="1">
      <c r="BP871032" s="90"/>
    </row>
    <row r="871033" spans="68:68" customFormat="1">
      <c r="BP871033" s="90"/>
    </row>
    <row r="871034" spans="68:68" customFormat="1">
      <c r="BP871034" s="90"/>
    </row>
    <row r="871035" spans="68:68" customFormat="1">
      <c r="BP871035" s="90"/>
    </row>
    <row r="871036" spans="68:68" customFormat="1">
      <c r="BP871036" s="90"/>
    </row>
    <row r="871037" spans="68:68" customFormat="1">
      <c r="BP871037" s="90"/>
    </row>
    <row r="871038" spans="68:68" customFormat="1">
      <c r="BP871038" s="90"/>
    </row>
    <row r="871039" spans="68:68" customFormat="1">
      <c r="BP871039" s="90"/>
    </row>
    <row r="871040" spans="68:68" customFormat="1">
      <c r="BP871040" s="90"/>
    </row>
    <row r="871041" spans="68:68" customFormat="1">
      <c r="BP871041" s="90"/>
    </row>
    <row r="871042" spans="68:68" customFormat="1">
      <c r="BP871042" s="90"/>
    </row>
    <row r="871043" spans="68:68" customFormat="1">
      <c r="BP871043" s="90"/>
    </row>
    <row r="871044" spans="68:68" customFormat="1">
      <c r="BP871044" s="90"/>
    </row>
    <row r="871045" spans="68:68" customFormat="1">
      <c r="BP871045" s="90"/>
    </row>
    <row r="871046" spans="68:68" customFormat="1">
      <c r="BP871046" s="90"/>
    </row>
    <row r="871047" spans="68:68" customFormat="1">
      <c r="BP871047" s="90"/>
    </row>
    <row r="871048" spans="68:68" customFormat="1">
      <c r="BP871048" s="90"/>
    </row>
    <row r="871049" spans="68:68" customFormat="1">
      <c r="BP871049" s="90"/>
    </row>
    <row r="871050" spans="68:68" customFormat="1">
      <c r="BP871050" s="90"/>
    </row>
    <row r="871051" spans="68:68" customFormat="1">
      <c r="BP871051" s="90"/>
    </row>
    <row r="871052" spans="68:68" customFormat="1">
      <c r="BP871052" s="90"/>
    </row>
    <row r="871053" spans="68:68" customFormat="1">
      <c r="BP871053" s="90"/>
    </row>
    <row r="871054" spans="68:68" customFormat="1">
      <c r="BP871054" s="90"/>
    </row>
    <row r="871055" spans="68:68" customFormat="1">
      <c r="BP871055" s="90"/>
    </row>
    <row r="871056" spans="68:68" customFormat="1">
      <c r="BP871056" s="90"/>
    </row>
    <row r="871057" spans="68:68" customFormat="1">
      <c r="BP871057" s="90"/>
    </row>
    <row r="871058" spans="68:68" customFormat="1">
      <c r="BP871058" s="90"/>
    </row>
    <row r="871059" spans="68:68" customFormat="1">
      <c r="BP871059" s="90"/>
    </row>
    <row r="871060" spans="68:68" customFormat="1">
      <c r="BP871060" s="90"/>
    </row>
    <row r="871061" spans="68:68" customFormat="1">
      <c r="BP871061" s="90"/>
    </row>
    <row r="871062" spans="68:68" customFormat="1">
      <c r="BP871062" s="90"/>
    </row>
    <row r="871063" spans="68:68" customFormat="1">
      <c r="BP871063" s="90"/>
    </row>
    <row r="871064" spans="68:68" customFormat="1">
      <c r="BP871064" s="90"/>
    </row>
    <row r="871065" spans="68:68" customFormat="1">
      <c r="BP871065" s="90"/>
    </row>
    <row r="871066" spans="68:68" customFormat="1">
      <c r="BP871066" s="90"/>
    </row>
    <row r="871067" spans="68:68" customFormat="1">
      <c r="BP871067" s="90"/>
    </row>
    <row r="871068" spans="68:68" customFormat="1">
      <c r="BP871068" s="90"/>
    </row>
    <row r="871069" spans="68:68" customFormat="1">
      <c r="BP871069" s="90"/>
    </row>
    <row r="871070" spans="68:68" customFormat="1">
      <c r="BP871070" s="90"/>
    </row>
    <row r="871071" spans="68:68" customFormat="1">
      <c r="BP871071" s="90"/>
    </row>
    <row r="871072" spans="68:68" customFormat="1">
      <c r="BP871072" s="90"/>
    </row>
    <row r="871073" spans="68:68" customFormat="1">
      <c r="BP871073" s="90"/>
    </row>
    <row r="871074" spans="68:68" customFormat="1">
      <c r="BP871074" s="90"/>
    </row>
    <row r="871075" spans="68:68" customFormat="1">
      <c r="BP871075" s="90"/>
    </row>
    <row r="871076" spans="68:68" customFormat="1">
      <c r="BP871076" s="90"/>
    </row>
    <row r="871077" spans="68:68" customFormat="1">
      <c r="BP871077" s="90"/>
    </row>
    <row r="871078" spans="68:68" customFormat="1">
      <c r="BP871078" s="90"/>
    </row>
    <row r="871079" spans="68:68" customFormat="1">
      <c r="BP871079" s="90"/>
    </row>
    <row r="871080" spans="68:68" customFormat="1">
      <c r="BP871080" s="90"/>
    </row>
    <row r="871081" spans="68:68" customFormat="1">
      <c r="BP871081" s="90"/>
    </row>
    <row r="871082" spans="68:68" customFormat="1">
      <c r="BP871082" s="90"/>
    </row>
    <row r="871083" spans="68:68" customFormat="1">
      <c r="BP871083" s="90"/>
    </row>
    <row r="871084" spans="68:68" customFormat="1">
      <c r="BP871084" s="90"/>
    </row>
    <row r="871085" spans="68:68" customFormat="1">
      <c r="BP871085" s="90"/>
    </row>
    <row r="871086" spans="68:68" customFormat="1">
      <c r="BP871086" s="90"/>
    </row>
    <row r="871087" spans="68:68" customFormat="1">
      <c r="BP871087" s="90"/>
    </row>
    <row r="871088" spans="68:68" customFormat="1">
      <c r="BP871088" s="90"/>
    </row>
    <row r="871089" spans="68:68" customFormat="1">
      <c r="BP871089" s="90"/>
    </row>
    <row r="871090" spans="68:68" customFormat="1">
      <c r="BP871090" s="90"/>
    </row>
    <row r="871091" spans="68:68" customFormat="1">
      <c r="BP871091" s="90"/>
    </row>
    <row r="871092" spans="68:68" customFormat="1">
      <c r="BP871092" s="90"/>
    </row>
    <row r="871093" spans="68:68" customFormat="1">
      <c r="BP871093" s="90"/>
    </row>
    <row r="871094" spans="68:68" customFormat="1">
      <c r="BP871094" s="90"/>
    </row>
    <row r="871095" spans="68:68" customFormat="1">
      <c r="BP871095" s="90"/>
    </row>
    <row r="871096" spans="68:68" customFormat="1">
      <c r="BP871096" s="90"/>
    </row>
    <row r="871097" spans="68:68" customFormat="1">
      <c r="BP871097" s="90"/>
    </row>
    <row r="871098" spans="68:68" customFormat="1">
      <c r="BP871098" s="90"/>
    </row>
    <row r="871099" spans="68:68" customFormat="1">
      <c r="BP871099" s="90"/>
    </row>
    <row r="871100" spans="68:68" customFormat="1">
      <c r="BP871100" s="90"/>
    </row>
    <row r="871101" spans="68:68" customFormat="1">
      <c r="BP871101" s="90"/>
    </row>
    <row r="871102" spans="68:68" customFormat="1">
      <c r="BP871102" s="90"/>
    </row>
    <row r="871103" spans="68:68" customFormat="1">
      <c r="BP871103" s="90"/>
    </row>
    <row r="871104" spans="68:68" customFormat="1">
      <c r="BP871104" s="90"/>
    </row>
    <row r="871105" spans="68:68" customFormat="1">
      <c r="BP871105" s="90"/>
    </row>
    <row r="871106" spans="68:68" customFormat="1">
      <c r="BP871106" s="90"/>
    </row>
    <row r="871107" spans="68:68" customFormat="1">
      <c r="BP871107" s="90"/>
    </row>
    <row r="871108" spans="68:68" customFormat="1">
      <c r="BP871108" s="90"/>
    </row>
    <row r="871109" spans="68:68" customFormat="1">
      <c r="BP871109" s="90"/>
    </row>
    <row r="871110" spans="68:68" customFormat="1">
      <c r="BP871110" s="90"/>
    </row>
    <row r="871111" spans="68:68" customFormat="1">
      <c r="BP871111" s="90"/>
    </row>
    <row r="871112" spans="68:68" customFormat="1">
      <c r="BP871112" s="90"/>
    </row>
    <row r="871113" spans="68:68" customFormat="1">
      <c r="BP871113" s="90"/>
    </row>
    <row r="871114" spans="68:68" customFormat="1">
      <c r="BP871114" s="90"/>
    </row>
    <row r="871115" spans="68:68" customFormat="1">
      <c r="BP871115" s="90"/>
    </row>
    <row r="871116" spans="68:68" customFormat="1">
      <c r="BP871116" s="90"/>
    </row>
    <row r="871117" spans="68:68" customFormat="1">
      <c r="BP871117" s="90"/>
    </row>
    <row r="871118" spans="68:68" customFormat="1">
      <c r="BP871118" s="90"/>
    </row>
    <row r="871119" spans="68:68" customFormat="1">
      <c r="BP871119" s="90"/>
    </row>
    <row r="871120" spans="68:68" customFormat="1">
      <c r="BP871120" s="90"/>
    </row>
    <row r="871121" spans="68:68" customFormat="1">
      <c r="BP871121" s="90"/>
    </row>
    <row r="871122" spans="68:68" customFormat="1">
      <c r="BP871122" s="90"/>
    </row>
    <row r="871123" spans="68:68" customFormat="1">
      <c r="BP871123" s="90"/>
    </row>
    <row r="871124" spans="68:68" customFormat="1">
      <c r="BP871124" s="90"/>
    </row>
    <row r="871125" spans="68:68" customFormat="1">
      <c r="BP871125" s="90"/>
    </row>
    <row r="871126" spans="68:68" customFormat="1">
      <c r="BP871126" s="90"/>
    </row>
    <row r="871127" spans="68:68" customFormat="1">
      <c r="BP871127" s="90"/>
    </row>
    <row r="871128" spans="68:68" customFormat="1">
      <c r="BP871128" s="90"/>
    </row>
    <row r="871129" spans="68:68" customFormat="1">
      <c r="BP871129" s="90"/>
    </row>
    <row r="871130" spans="68:68" customFormat="1">
      <c r="BP871130" s="90"/>
    </row>
    <row r="871131" spans="68:68" customFormat="1">
      <c r="BP871131" s="90"/>
    </row>
    <row r="871132" spans="68:68" customFormat="1">
      <c r="BP871132" s="90"/>
    </row>
    <row r="871133" spans="68:68" customFormat="1">
      <c r="BP871133" s="90"/>
    </row>
    <row r="871134" spans="68:68" customFormat="1">
      <c r="BP871134" s="90"/>
    </row>
    <row r="871135" spans="68:68" customFormat="1">
      <c r="BP871135" s="90"/>
    </row>
    <row r="871136" spans="68:68" customFormat="1">
      <c r="BP871136" s="90"/>
    </row>
    <row r="871137" spans="68:68" customFormat="1">
      <c r="BP871137" s="90"/>
    </row>
    <row r="871138" spans="68:68" customFormat="1">
      <c r="BP871138" s="90"/>
    </row>
    <row r="871139" spans="68:68" customFormat="1">
      <c r="BP871139" s="90"/>
    </row>
    <row r="871140" spans="68:68" customFormat="1">
      <c r="BP871140" s="90"/>
    </row>
    <row r="871141" spans="68:68" customFormat="1">
      <c r="BP871141" s="90"/>
    </row>
    <row r="871142" spans="68:68" customFormat="1">
      <c r="BP871142" s="90"/>
    </row>
    <row r="871143" spans="68:68" customFormat="1">
      <c r="BP871143" s="90"/>
    </row>
    <row r="871144" spans="68:68" customFormat="1">
      <c r="BP871144" s="90"/>
    </row>
    <row r="871145" spans="68:68" customFormat="1">
      <c r="BP871145" s="90"/>
    </row>
    <row r="871146" spans="68:68" customFormat="1">
      <c r="BP871146" s="90"/>
    </row>
    <row r="871147" spans="68:68" customFormat="1">
      <c r="BP871147" s="90"/>
    </row>
    <row r="871148" spans="68:68" customFormat="1">
      <c r="BP871148" s="90"/>
    </row>
    <row r="871149" spans="68:68" customFormat="1">
      <c r="BP871149" s="90"/>
    </row>
    <row r="871150" spans="68:68" customFormat="1">
      <c r="BP871150" s="90"/>
    </row>
    <row r="871151" spans="68:68" customFormat="1">
      <c r="BP871151" s="90"/>
    </row>
    <row r="871152" spans="68:68" customFormat="1">
      <c r="BP871152" s="90"/>
    </row>
    <row r="871153" spans="68:68" customFormat="1">
      <c r="BP871153" s="90"/>
    </row>
    <row r="871154" spans="68:68" customFormat="1">
      <c r="BP871154" s="90"/>
    </row>
    <row r="871155" spans="68:68" customFormat="1">
      <c r="BP871155" s="90"/>
    </row>
    <row r="871156" spans="68:68" customFormat="1">
      <c r="BP871156" s="90"/>
    </row>
    <row r="871157" spans="68:68" customFormat="1">
      <c r="BP871157" s="90"/>
    </row>
    <row r="871158" spans="68:68" customFormat="1">
      <c r="BP871158" s="90"/>
    </row>
    <row r="871159" spans="68:68" customFormat="1">
      <c r="BP871159" s="90"/>
    </row>
    <row r="871160" spans="68:68" customFormat="1">
      <c r="BP871160" s="90"/>
    </row>
    <row r="871161" spans="68:68" customFormat="1">
      <c r="BP871161" s="90"/>
    </row>
    <row r="871162" spans="68:68" customFormat="1">
      <c r="BP871162" s="90"/>
    </row>
    <row r="871163" spans="68:68" customFormat="1">
      <c r="BP871163" s="90"/>
    </row>
    <row r="871164" spans="68:68" customFormat="1">
      <c r="BP871164" s="90"/>
    </row>
    <row r="871165" spans="68:68" customFormat="1">
      <c r="BP871165" s="90"/>
    </row>
    <row r="871166" spans="68:68" customFormat="1">
      <c r="BP871166" s="90"/>
    </row>
    <row r="871167" spans="68:68" customFormat="1">
      <c r="BP871167" s="90"/>
    </row>
    <row r="871168" spans="68:68" customFormat="1">
      <c r="BP871168" s="90"/>
    </row>
    <row r="871169" spans="68:68" customFormat="1">
      <c r="BP871169" s="90"/>
    </row>
    <row r="871170" spans="68:68" customFormat="1">
      <c r="BP871170" s="90"/>
    </row>
    <row r="871171" spans="68:68" customFormat="1">
      <c r="BP871171" s="90"/>
    </row>
    <row r="871172" spans="68:68" customFormat="1">
      <c r="BP871172" s="90"/>
    </row>
    <row r="871173" spans="68:68" customFormat="1">
      <c r="BP871173" s="90"/>
    </row>
    <row r="871174" spans="68:68" customFormat="1">
      <c r="BP871174" s="90"/>
    </row>
    <row r="871175" spans="68:68" customFormat="1">
      <c r="BP871175" s="90"/>
    </row>
    <row r="871176" spans="68:68" customFormat="1">
      <c r="BP871176" s="90"/>
    </row>
    <row r="871177" spans="68:68" customFormat="1">
      <c r="BP871177" s="90"/>
    </row>
    <row r="871178" spans="68:68" customFormat="1">
      <c r="BP871178" s="90"/>
    </row>
    <row r="871179" spans="68:68" customFormat="1">
      <c r="BP871179" s="90"/>
    </row>
    <row r="871180" spans="68:68" customFormat="1">
      <c r="BP871180" s="90"/>
    </row>
    <row r="871181" spans="68:68" customFormat="1">
      <c r="BP871181" s="90"/>
    </row>
    <row r="871182" spans="68:68" customFormat="1">
      <c r="BP871182" s="90"/>
    </row>
    <row r="871183" spans="68:68" customFormat="1">
      <c r="BP871183" s="90"/>
    </row>
    <row r="871184" spans="68:68" customFormat="1">
      <c r="BP871184" s="90"/>
    </row>
    <row r="871185" spans="68:68" customFormat="1">
      <c r="BP871185" s="90"/>
    </row>
    <row r="871186" spans="68:68" customFormat="1">
      <c r="BP871186" s="90"/>
    </row>
    <row r="871187" spans="68:68" customFormat="1">
      <c r="BP871187" s="90"/>
    </row>
    <row r="871188" spans="68:68" customFormat="1">
      <c r="BP871188" s="90"/>
    </row>
    <row r="871189" spans="68:68" customFormat="1">
      <c r="BP871189" s="90"/>
    </row>
    <row r="871190" spans="68:68" customFormat="1">
      <c r="BP871190" s="90"/>
    </row>
    <row r="871191" spans="68:68" customFormat="1">
      <c r="BP871191" s="90"/>
    </row>
    <row r="871192" spans="68:68" customFormat="1">
      <c r="BP871192" s="90"/>
    </row>
    <row r="871193" spans="68:68" customFormat="1">
      <c r="BP871193" s="90"/>
    </row>
    <row r="871194" spans="68:68" customFormat="1">
      <c r="BP871194" s="90"/>
    </row>
    <row r="871195" spans="68:68" customFormat="1">
      <c r="BP871195" s="90"/>
    </row>
    <row r="871196" spans="68:68" customFormat="1">
      <c r="BP871196" s="90"/>
    </row>
    <row r="871197" spans="68:68" customFormat="1">
      <c r="BP871197" s="90"/>
    </row>
    <row r="871198" spans="68:68" customFormat="1">
      <c r="BP871198" s="90"/>
    </row>
    <row r="871199" spans="68:68" customFormat="1">
      <c r="BP871199" s="90"/>
    </row>
    <row r="871200" spans="68:68" customFormat="1">
      <c r="BP871200" s="90"/>
    </row>
    <row r="871201" spans="68:68" customFormat="1">
      <c r="BP871201" s="90"/>
    </row>
    <row r="871202" spans="68:68" customFormat="1">
      <c r="BP871202" s="90"/>
    </row>
    <row r="871203" spans="68:68" customFormat="1">
      <c r="BP871203" s="90"/>
    </row>
    <row r="871204" spans="68:68" customFormat="1">
      <c r="BP871204" s="90"/>
    </row>
    <row r="871205" spans="68:68" customFormat="1">
      <c r="BP871205" s="90"/>
    </row>
    <row r="871206" spans="68:68" customFormat="1">
      <c r="BP871206" s="90"/>
    </row>
    <row r="871207" spans="68:68" customFormat="1">
      <c r="BP871207" s="90"/>
    </row>
    <row r="871208" spans="68:68" customFormat="1">
      <c r="BP871208" s="90"/>
    </row>
    <row r="871209" spans="68:68" customFormat="1">
      <c r="BP871209" s="90"/>
    </row>
    <row r="871210" spans="68:68" customFormat="1">
      <c r="BP871210" s="90"/>
    </row>
    <row r="871211" spans="68:68" customFormat="1">
      <c r="BP871211" s="90"/>
    </row>
    <row r="871212" spans="68:68" customFormat="1">
      <c r="BP871212" s="90"/>
    </row>
    <row r="871213" spans="68:68" customFormat="1">
      <c r="BP871213" s="90"/>
    </row>
    <row r="871214" spans="68:68" customFormat="1">
      <c r="BP871214" s="90"/>
    </row>
    <row r="871215" spans="68:68" customFormat="1">
      <c r="BP871215" s="90"/>
    </row>
    <row r="871216" spans="68:68" customFormat="1">
      <c r="BP871216" s="90"/>
    </row>
    <row r="871217" spans="68:68" customFormat="1">
      <c r="BP871217" s="90"/>
    </row>
    <row r="871218" spans="68:68" customFormat="1">
      <c r="BP871218" s="90"/>
    </row>
    <row r="871219" spans="68:68" customFormat="1">
      <c r="BP871219" s="90"/>
    </row>
    <row r="871220" spans="68:68" customFormat="1">
      <c r="BP871220" s="90"/>
    </row>
    <row r="871221" spans="68:68" customFormat="1">
      <c r="BP871221" s="90"/>
    </row>
    <row r="871222" spans="68:68" customFormat="1">
      <c r="BP871222" s="90"/>
    </row>
    <row r="871223" spans="68:68" customFormat="1">
      <c r="BP871223" s="90"/>
    </row>
    <row r="871224" spans="68:68" customFormat="1">
      <c r="BP871224" s="90"/>
    </row>
    <row r="871225" spans="68:68" customFormat="1">
      <c r="BP871225" s="90"/>
    </row>
    <row r="871226" spans="68:68" customFormat="1">
      <c r="BP871226" s="90"/>
    </row>
    <row r="871227" spans="68:68" customFormat="1">
      <c r="BP871227" s="90"/>
    </row>
    <row r="871228" spans="68:68" customFormat="1">
      <c r="BP871228" s="90"/>
    </row>
    <row r="871229" spans="68:68" customFormat="1">
      <c r="BP871229" s="90"/>
    </row>
    <row r="871230" spans="68:68" customFormat="1">
      <c r="BP871230" s="90"/>
    </row>
    <row r="871231" spans="68:68" customFormat="1">
      <c r="BP871231" s="90"/>
    </row>
    <row r="871232" spans="68:68" customFormat="1">
      <c r="BP871232" s="90"/>
    </row>
    <row r="871233" spans="68:68" customFormat="1">
      <c r="BP871233" s="90"/>
    </row>
    <row r="871234" spans="68:68" customFormat="1">
      <c r="BP871234" s="90"/>
    </row>
    <row r="871235" spans="68:68" customFormat="1">
      <c r="BP871235" s="90"/>
    </row>
    <row r="871236" spans="68:68" customFormat="1">
      <c r="BP871236" s="90"/>
    </row>
    <row r="871237" spans="68:68" customFormat="1">
      <c r="BP871237" s="90"/>
    </row>
    <row r="871238" spans="68:68" customFormat="1">
      <c r="BP871238" s="90"/>
    </row>
    <row r="871239" spans="68:68" customFormat="1">
      <c r="BP871239" s="90"/>
    </row>
    <row r="871240" spans="68:68" customFormat="1">
      <c r="BP871240" s="90"/>
    </row>
    <row r="871241" spans="68:68" customFormat="1">
      <c r="BP871241" s="90"/>
    </row>
    <row r="871242" spans="68:68" customFormat="1">
      <c r="BP871242" s="90"/>
    </row>
    <row r="871243" spans="68:68" customFormat="1">
      <c r="BP871243" s="90"/>
    </row>
    <row r="871244" spans="68:68" customFormat="1">
      <c r="BP871244" s="90"/>
    </row>
    <row r="871245" spans="68:68" customFormat="1">
      <c r="BP871245" s="90"/>
    </row>
    <row r="871246" spans="68:68" customFormat="1">
      <c r="BP871246" s="90"/>
    </row>
    <row r="871247" spans="68:68" customFormat="1">
      <c r="BP871247" s="90"/>
    </row>
    <row r="871248" spans="68:68" customFormat="1">
      <c r="BP871248" s="90"/>
    </row>
    <row r="871249" spans="68:68" customFormat="1">
      <c r="BP871249" s="90"/>
    </row>
    <row r="871250" spans="68:68" customFormat="1">
      <c r="BP871250" s="90"/>
    </row>
    <row r="871251" spans="68:68" customFormat="1">
      <c r="BP871251" s="90"/>
    </row>
    <row r="871252" spans="68:68" customFormat="1">
      <c r="BP871252" s="90"/>
    </row>
    <row r="871253" spans="68:68" customFormat="1">
      <c r="BP871253" s="90"/>
    </row>
    <row r="871254" spans="68:68" customFormat="1">
      <c r="BP871254" s="90"/>
    </row>
    <row r="871255" spans="68:68" customFormat="1">
      <c r="BP871255" s="90"/>
    </row>
    <row r="871256" spans="68:68" customFormat="1">
      <c r="BP871256" s="90"/>
    </row>
    <row r="871257" spans="68:68" customFormat="1">
      <c r="BP871257" s="90"/>
    </row>
    <row r="871258" spans="68:68" customFormat="1">
      <c r="BP871258" s="90"/>
    </row>
    <row r="871259" spans="68:68" customFormat="1">
      <c r="BP871259" s="90"/>
    </row>
    <row r="871260" spans="68:68" customFormat="1">
      <c r="BP871260" s="90"/>
    </row>
    <row r="871261" spans="68:68" customFormat="1">
      <c r="BP871261" s="90"/>
    </row>
    <row r="871262" spans="68:68" customFormat="1">
      <c r="BP871262" s="90"/>
    </row>
    <row r="871263" spans="68:68" customFormat="1">
      <c r="BP871263" s="90"/>
    </row>
    <row r="871264" spans="68:68" customFormat="1">
      <c r="BP871264" s="90"/>
    </row>
    <row r="871265" spans="68:68" customFormat="1">
      <c r="BP871265" s="90"/>
    </row>
    <row r="871266" spans="68:68" customFormat="1">
      <c r="BP871266" s="90"/>
    </row>
    <row r="871267" spans="68:68" customFormat="1">
      <c r="BP871267" s="90"/>
    </row>
    <row r="871268" spans="68:68" customFormat="1">
      <c r="BP871268" s="90"/>
    </row>
    <row r="871269" spans="68:68" customFormat="1">
      <c r="BP871269" s="90"/>
    </row>
    <row r="871270" spans="68:68" customFormat="1">
      <c r="BP871270" s="90"/>
    </row>
    <row r="871271" spans="68:68" customFormat="1">
      <c r="BP871271" s="90"/>
    </row>
    <row r="871272" spans="68:68" customFormat="1">
      <c r="BP871272" s="90"/>
    </row>
    <row r="871273" spans="68:68" customFormat="1">
      <c r="BP871273" s="90"/>
    </row>
    <row r="871274" spans="68:68" customFormat="1">
      <c r="BP871274" s="90"/>
    </row>
    <row r="871275" spans="68:68" customFormat="1">
      <c r="BP871275" s="90"/>
    </row>
    <row r="871276" spans="68:68" customFormat="1">
      <c r="BP871276" s="90"/>
    </row>
    <row r="871277" spans="68:68" customFormat="1">
      <c r="BP871277" s="90"/>
    </row>
    <row r="871278" spans="68:68" customFormat="1">
      <c r="BP871278" s="90"/>
    </row>
    <row r="871279" spans="68:68" customFormat="1">
      <c r="BP871279" s="90"/>
    </row>
    <row r="871280" spans="68:68" customFormat="1">
      <c r="BP871280" s="90"/>
    </row>
    <row r="871281" spans="68:68" customFormat="1">
      <c r="BP871281" s="90"/>
    </row>
    <row r="871282" spans="68:68" customFormat="1">
      <c r="BP871282" s="90"/>
    </row>
    <row r="871283" spans="68:68" customFormat="1">
      <c r="BP871283" s="90"/>
    </row>
    <row r="871284" spans="68:68" customFormat="1">
      <c r="BP871284" s="90"/>
    </row>
    <row r="871285" spans="68:68" customFormat="1">
      <c r="BP871285" s="90"/>
    </row>
    <row r="871286" spans="68:68" customFormat="1">
      <c r="BP871286" s="90"/>
    </row>
    <row r="871287" spans="68:68" customFormat="1">
      <c r="BP871287" s="90"/>
    </row>
    <row r="871288" spans="68:68" customFormat="1">
      <c r="BP871288" s="90"/>
    </row>
    <row r="871289" spans="68:68" customFormat="1">
      <c r="BP871289" s="90"/>
    </row>
    <row r="871290" spans="68:68" customFormat="1">
      <c r="BP871290" s="90"/>
    </row>
    <row r="871291" spans="68:68" customFormat="1">
      <c r="BP871291" s="90"/>
    </row>
    <row r="871292" spans="68:68" customFormat="1">
      <c r="BP871292" s="90"/>
    </row>
    <row r="871293" spans="68:68" customFormat="1">
      <c r="BP871293" s="90"/>
    </row>
    <row r="871294" spans="68:68" customFormat="1">
      <c r="BP871294" s="90"/>
    </row>
    <row r="871295" spans="68:68" customFormat="1">
      <c r="BP871295" s="90"/>
    </row>
    <row r="871296" spans="68:68" customFormat="1">
      <c r="BP871296" s="90"/>
    </row>
    <row r="871297" spans="68:68" customFormat="1">
      <c r="BP871297" s="90"/>
    </row>
    <row r="871298" spans="68:68" customFormat="1">
      <c r="BP871298" s="90"/>
    </row>
    <row r="871299" spans="68:68" customFormat="1">
      <c r="BP871299" s="90"/>
    </row>
    <row r="871300" spans="68:68" customFormat="1">
      <c r="BP871300" s="90"/>
    </row>
    <row r="871301" spans="68:68" customFormat="1">
      <c r="BP871301" s="90"/>
    </row>
    <row r="871302" spans="68:68" customFormat="1">
      <c r="BP871302" s="90"/>
    </row>
    <row r="871303" spans="68:68" customFormat="1">
      <c r="BP871303" s="90"/>
    </row>
    <row r="871304" spans="68:68" customFormat="1">
      <c r="BP871304" s="90"/>
    </row>
    <row r="871305" spans="68:68" customFormat="1">
      <c r="BP871305" s="90"/>
    </row>
    <row r="871306" spans="68:68" customFormat="1">
      <c r="BP871306" s="90"/>
    </row>
    <row r="871307" spans="68:68" customFormat="1">
      <c r="BP871307" s="90"/>
    </row>
    <row r="871308" spans="68:68" customFormat="1">
      <c r="BP871308" s="90"/>
    </row>
    <row r="871309" spans="68:68" customFormat="1">
      <c r="BP871309" s="90"/>
    </row>
    <row r="871310" spans="68:68" customFormat="1">
      <c r="BP871310" s="90"/>
    </row>
    <row r="871311" spans="68:68" customFormat="1">
      <c r="BP871311" s="90"/>
    </row>
    <row r="871312" spans="68:68" customFormat="1">
      <c r="BP871312" s="90"/>
    </row>
    <row r="871313" spans="68:68" customFormat="1">
      <c r="BP871313" s="90"/>
    </row>
    <row r="871314" spans="68:68" customFormat="1">
      <c r="BP871314" s="90"/>
    </row>
    <row r="871315" spans="68:68" customFormat="1">
      <c r="BP871315" s="90"/>
    </row>
    <row r="871316" spans="68:68" customFormat="1">
      <c r="BP871316" s="90"/>
    </row>
    <row r="871317" spans="68:68" customFormat="1">
      <c r="BP871317" s="90"/>
    </row>
    <row r="871318" spans="68:68" customFormat="1">
      <c r="BP871318" s="90"/>
    </row>
    <row r="871319" spans="68:68" customFormat="1">
      <c r="BP871319" s="90"/>
    </row>
    <row r="871320" spans="68:68" customFormat="1">
      <c r="BP871320" s="90"/>
    </row>
    <row r="871321" spans="68:68" customFormat="1">
      <c r="BP871321" s="90"/>
    </row>
    <row r="871322" spans="68:68" customFormat="1">
      <c r="BP871322" s="90"/>
    </row>
    <row r="871323" spans="68:68" customFormat="1">
      <c r="BP871323" s="90"/>
    </row>
    <row r="871324" spans="68:68" customFormat="1">
      <c r="BP871324" s="90"/>
    </row>
    <row r="871325" spans="68:68" customFormat="1">
      <c r="BP871325" s="90"/>
    </row>
    <row r="871326" spans="68:68" customFormat="1">
      <c r="BP871326" s="90"/>
    </row>
    <row r="871327" spans="68:68" customFormat="1">
      <c r="BP871327" s="90"/>
    </row>
    <row r="871328" spans="68:68" customFormat="1">
      <c r="BP871328" s="90"/>
    </row>
    <row r="871329" spans="68:68" customFormat="1">
      <c r="BP871329" s="90"/>
    </row>
    <row r="871330" spans="68:68" customFormat="1">
      <c r="BP871330" s="90"/>
    </row>
    <row r="871331" spans="68:68" customFormat="1">
      <c r="BP871331" s="90"/>
    </row>
    <row r="871332" spans="68:68" customFormat="1">
      <c r="BP871332" s="90"/>
    </row>
    <row r="871333" spans="68:68" customFormat="1">
      <c r="BP871333" s="90"/>
    </row>
    <row r="871334" spans="68:68" customFormat="1">
      <c r="BP871334" s="90"/>
    </row>
    <row r="871335" spans="68:68" customFormat="1">
      <c r="BP871335" s="90"/>
    </row>
    <row r="871336" spans="68:68" customFormat="1">
      <c r="BP871336" s="90"/>
    </row>
    <row r="871337" spans="68:68" customFormat="1">
      <c r="BP871337" s="90"/>
    </row>
    <row r="871338" spans="68:68" customFormat="1">
      <c r="BP871338" s="90"/>
    </row>
    <row r="871339" spans="68:68" customFormat="1">
      <c r="BP871339" s="90"/>
    </row>
    <row r="871340" spans="68:68" customFormat="1">
      <c r="BP871340" s="90"/>
    </row>
    <row r="871341" spans="68:68" customFormat="1">
      <c r="BP871341" s="90"/>
    </row>
    <row r="871342" spans="68:68" customFormat="1">
      <c r="BP871342" s="90"/>
    </row>
    <row r="871343" spans="68:68" customFormat="1">
      <c r="BP871343" s="90"/>
    </row>
    <row r="871344" spans="68:68" customFormat="1">
      <c r="BP871344" s="90"/>
    </row>
    <row r="871345" spans="68:68" customFormat="1">
      <c r="BP871345" s="90"/>
    </row>
    <row r="871346" spans="68:68" customFormat="1">
      <c r="BP871346" s="90"/>
    </row>
    <row r="871347" spans="68:68" customFormat="1">
      <c r="BP871347" s="90"/>
    </row>
    <row r="871348" spans="68:68" customFormat="1">
      <c r="BP871348" s="90"/>
    </row>
    <row r="871349" spans="68:68" customFormat="1">
      <c r="BP871349" s="90"/>
    </row>
    <row r="871350" spans="68:68" customFormat="1">
      <c r="BP871350" s="90"/>
    </row>
    <row r="871351" spans="68:68" customFormat="1">
      <c r="BP871351" s="90"/>
    </row>
    <row r="871352" spans="68:68" customFormat="1">
      <c r="BP871352" s="90"/>
    </row>
    <row r="871353" spans="68:68" customFormat="1">
      <c r="BP871353" s="90"/>
    </row>
    <row r="871354" spans="68:68" customFormat="1">
      <c r="BP871354" s="90"/>
    </row>
    <row r="871355" spans="68:68" customFormat="1">
      <c r="BP871355" s="90"/>
    </row>
    <row r="871356" spans="68:68" customFormat="1">
      <c r="BP871356" s="90"/>
    </row>
    <row r="871357" spans="68:68" customFormat="1">
      <c r="BP871357" s="90"/>
    </row>
    <row r="871358" spans="68:68" customFormat="1">
      <c r="BP871358" s="90"/>
    </row>
    <row r="871359" spans="68:68" customFormat="1">
      <c r="BP871359" s="90"/>
    </row>
    <row r="871360" spans="68:68" customFormat="1">
      <c r="BP871360" s="90"/>
    </row>
    <row r="871361" spans="68:68" customFormat="1">
      <c r="BP871361" s="90"/>
    </row>
    <row r="871362" spans="68:68" customFormat="1">
      <c r="BP871362" s="90"/>
    </row>
    <row r="871363" spans="68:68" customFormat="1">
      <c r="BP871363" s="90"/>
    </row>
    <row r="871364" spans="68:68" customFormat="1">
      <c r="BP871364" s="90"/>
    </row>
    <row r="871365" spans="68:68" customFormat="1">
      <c r="BP871365" s="90"/>
    </row>
    <row r="871366" spans="68:68" customFormat="1">
      <c r="BP871366" s="90"/>
    </row>
    <row r="871367" spans="68:68" customFormat="1">
      <c r="BP871367" s="90"/>
    </row>
    <row r="871368" spans="68:68" customFormat="1">
      <c r="BP871368" s="90"/>
    </row>
    <row r="871369" spans="68:68" customFormat="1">
      <c r="BP871369" s="90"/>
    </row>
    <row r="871370" spans="68:68" customFormat="1">
      <c r="BP871370" s="90"/>
    </row>
    <row r="871371" spans="68:68" customFormat="1">
      <c r="BP871371" s="90"/>
    </row>
    <row r="871372" spans="68:68" customFormat="1">
      <c r="BP871372" s="90"/>
    </row>
    <row r="871373" spans="68:68" customFormat="1">
      <c r="BP871373" s="90"/>
    </row>
    <row r="871374" spans="68:68" customFormat="1">
      <c r="BP871374" s="90"/>
    </row>
    <row r="871375" spans="68:68" customFormat="1">
      <c r="BP871375" s="90"/>
    </row>
    <row r="871376" spans="68:68" customFormat="1">
      <c r="BP871376" s="90"/>
    </row>
    <row r="871377" spans="68:68" customFormat="1">
      <c r="BP871377" s="90"/>
    </row>
    <row r="871378" spans="68:68" customFormat="1">
      <c r="BP871378" s="90"/>
    </row>
    <row r="871379" spans="68:68" customFormat="1">
      <c r="BP871379" s="90"/>
    </row>
    <row r="871380" spans="68:68" customFormat="1">
      <c r="BP871380" s="90"/>
    </row>
    <row r="871381" spans="68:68" customFormat="1">
      <c r="BP871381" s="90"/>
    </row>
    <row r="871382" spans="68:68" customFormat="1">
      <c r="BP871382" s="90"/>
    </row>
    <row r="871383" spans="68:68" customFormat="1">
      <c r="BP871383" s="90"/>
    </row>
    <row r="871384" spans="68:68" customFormat="1">
      <c r="BP871384" s="90"/>
    </row>
    <row r="871385" spans="68:68" customFormat="1">
      <c r="BP871385" s="90"/>
    </row>
    <row r="871386" spans="68:68" customFormat="1">
      <c r="BP871386" s="90"/>
    </row>
    <row r="871387" spans="68:68" customFormat="1">
      <c r="BP871387" s="90"/>
    </row>
    <row r="871388" spans="68:68" customFormat="1">
      <c r="BP871388" s="90"/>
    </row>
    <row r="871389" spans="68:68" customFormat="1">
      <c r="BP871389" s="90"/>
    </row>
    <row r="871390" spans="68:68" customFormat="1">
      <c r="BP871390" s="90"/>
    </row>
    <row r="871391" spans="68:68" customFormat="1">
      <c r="BP871391" s="90"/>
    </row>
    <row r="871392" spans="68:68" customFormat="1">
      <c r="BP871392" s="90"/>
    </row>
    <row r="871393" spans="68:68" customFormat="1">
      <c r="BP871393" s="90"/>
    </row>
    <row r="871394" spans="68:68" customFormat="1">
      <c r="BP871394" s="90"/>
    </row>
    <row r="871395" spans="68:68" customFormat="1">
      <c r="BP871395" s="90"/>
    </row>
    <row r="871396" spans="68:68" customFormat="1">
      <c r="BP871396" s="90"/>
    </row>
    <row r="871397" spans="68:68" customFormat="1">
      <c r="BP871397" s="90"/>
    </row>
    <row r="871398" spans="68:68" customFormat="1">
      <c r="BP871398" s="90"/>
    </row>
    <row r="871399" spans="68:68" customFormat="1">
      <c r="BP871399" s="90"/>
    </row>
    <row r="871400" spans="68:68" customFormat="1">
      <c r="BP871400" s="90"/>
    </row>
    <row r="871401" spans="68:68" customFormat="1">
      <c r="BP871401" s="90"/>
    </row>
    <row r="871402" spans="68:68" customFormat="1">
      <c r="BP871402" s="90"/>
    </row>
    <row r="871403" spans="68:68" customFormat="1">
      <c r="BP871403" s="90"/>
    </row>
    <row r="871404" spans="68:68" customFormat="1">
      <c r="BP871404" s="90"/>
    </row>
    <row r="871405" spans="68:68" customFormat="1">
      <c r="BP871405" s="90"/>
    </row>
    <row r="871406" spans="68:68" customFormat="1">
      <c r="BP871406" s="90"/>
    </row>
    <row r="871407" spans="68:68" customFormat="1">
      <c r="BP871407" s="90"/>
    </row>
    <row r="871408" spans="68:68" customFormat="1">
      <c r="BP871408" s="90"/>
    </row>
    <row r="871409" spans="68:68" customFormat="1">
      <c r="BP871409" s="90"/>
    </row>
    <row r="871410" spans="68:68" customFormat="1">
      <c r="BP871410" s="90"/>
    </row>
    <row r="871411" spans="68:68" customFormat="1">
      <c r="BP871411" s="90"/>
    </row>
    <row r="871412" spans="68:68" customFormat="1">
      <c r="BP871412" s="90"/>
    </row>
    <row r="871413" spans="68:68" customFormat="1">
      <c r="BP871413" s="90"/>
    </row>
    <row r="871414" spans="68:68" customFormat="1">
      <c r="BP871414" s="90"/>
    </row>
    <row r="871415" spans="68:68" customFormat="1">
      <c r="BP871415" s="90"/>
    </row>
    <row r="871416" spans="68:68" customFormat="1">
      <c r="BP871416" s="90"/>
    </row>
    <row r="871417" spans="68:68" customFormat="1">
      <c r="BP871417" s="90"/>
    </row>
    <row r="871418" spans="68:68" customFormat="1">
      <c r="BP871418" s="90"/>
    </row>
    <row r="871419" spans="68:68" customFormat="1">
      <c r="BP871419" s="90"/>
    </row>
    <row r="871420" spans="68:68" customFormat="1">
      <c r="BP871420" s="90"/>
    </row>
    <row r="871421" spans="68:68" customFormat="1">
      <c r="BP871421" s="90"/>
    </row>
    <row r="871422" spans="68:68" customFormat="1">
      <c r="BP871422" s="90"/>
    </row>
    <row r="871423" spans="68:68" customFormat="1">
      <c r="BP871423" s="90"/>
    </row>
    <row r="871424" spans="68:68" customFormat="1">
      <c r="BP871424" s="90"/>
    </row>
    <row r="871425" spans="68:68" customFormat="1">
      <c r="BP871425" s="90"/>
    </row>
    <row r="871426" spans="68:68" customFormat="1">
      <c r="BP871426" s="90"/>
    </row>
    <row r="871427" spans="68:68" customFormat="1">
      <c r="BP871427" s="90"/>
    </row>
    <row r="871428" spans="68:68" customFormat="1">
      <c r="BP871428" s="90"/>
    </row>
    <row r="871429" spans="68:68" customFormat="1">
      <c r="BP871429" s="90"/>
    </row>
    <row r="871430" spans="68:68" customFormat="1">
      <c r="BP871430" s="90"/>
    </row>
    <row r="871431" spans="68:68" customFormat="1">
      <c r="BP871431" s="90"/>
    </row>
    <row r="871432" spans="68:68" customFormat="1">
      <c r="BP871432" s="90"/>
    </row>
    <row r="871433" spans="68:68" customFormat="1">
      <c r="BP871433" s="90"/>
    </row>
    <row r="871434" spans="68:68" customFormat="1">
      <c r="BP871434" s="90"/>
    </row>
    <row r="871435" spans="68:68" customFormat="1">
      <c r="BP871435" s="90"/>
    </row>
    <row r="871436" spans="68:68" customFormat="1">
      <c r="BP871436" s="90"/>
    </row>
    <row r="871437" spans="68:68" customFormat="1">
      <c r="BP871437" s="90"/>
    </row>
    <row r="871438" spans="68:68" customFormat="1">
      <c r="BP871438" s="90"/>
    </row>
    <row r="871439" spans="68:68" customFormat="1">
      <c r="BP871439" s="90"/>
    </row>
    <row r="871440" spans="68:68" customFormat="1">
      <c r="BP871440" s="90"/>
    </row>
    <row r="871441" spans="68:68" customFormat="1">
      <c r="BP871441" s="90"/>
    </row>
    <row r="871442" spans="68:68" customFormat="1">
      <c r="BP871442" s="90"/>
    </row>
    <row r="871443" spans="68:68" customFormat="1">
      <c r="BP871443" s="90"/>
    </row>
    <row r="871444" spans="68:68" customFormat="1">
      <c r="BP871444" s="90"/>
    </row>
    <row r="871445" spans="68:68" customFormat="1">
      <c r="BP871445" s="90"/>
    </row>
    <row r="871446" spans="68:68" customFormat="1">
      <c r="BP871446" s="90"/>
    </row>
    <row r="871447" spans="68:68" customFormat="1">
      <c r="BP871447" s="90"/>
    </row>
    <row r="871448" spans="68:68" customFormat="1">
      <c r="BP871448" s="90"/>
    </row>
    <row r="871449" spans="68:68" customFormat="1">
      <c r="BP871449" s="90"/>
    </row>
    <row r="871450" spans="68:68" customFormat="1">
      <c r="BP871450" s="90"/>
    </row>
    <row r="871451" spans="68:68" customFormat="1">
      <c r="BP871451" s="90"/>
    </row>
    <row r="871452" spans="68:68" customFormat="1">
      <c r="BP871452" s="90"/>
    </row>
    <row r="871453" spans="68:68" customFormat="1">
      <c r="BP871453" s="90"/>
    </row>
    <row r="871454" spans="68:68" customFormat="1">
      <c r="BP871454" s="90"/>
    </row>
    <row r="871455" spans="68:68" customFormat="1">
      <c r="BP871455" s="90"/>
    </row>
    <row r="871456" spans="68:68" customFormat="1">
      <c r="BP871456" s="90"/>
    </row>
    <row r="871457" spans="68:68" customFormat="1">
      <c r="BP871457" s="90"/>
    </row>
    <row r="871458" spans="68:68" customFormat="1">
      <c r="BP871458" s="90"/>
    </row>
    <row r="871459" spans="68:68" customFormat="1">
      <c r="BP871459" s="90"/>
    </row>
    <row r="871460" spans="68:68" customFormat="1">
      <c r="BP871460" s="90"/>
    </row>
    <row r="871461" spans="68:68" customFormat="1">
      <c r="BP871461" s="90"/>
    </row>
    <row r="871462" spans="68:68" customFormat="1">
      <c r="BP871462" s="90"/>
    </row>
    <row r="871463" spans="68:68" customFormat="1">
      <c r="BP871463" s="90"/>
    </row>
    <row r="871464" spans="68:68" customFormat="1">
      <c r="BP871464" s="90"/>
    </row>
    <row r="871465" spans="68:68" customFormat="1">
      <c r="BP871465" s="90"/>
    </row>
    <row r="871466" spans="68:68" customFormat="1">
      <c r="BP871466" s="90"/>
    </row>
    <row r="871467" spans="68:68" customFormat="1">
      <c r="BP871467" s="90"/>
    </row>
    <row r="871468" spans="68:68" customFormat="1">
      <c r="BP871468" s="90"/>
    </row>
    <row r="871469" spans="68:68" customFormat="1">
      <c r="BP871469" s="90"/>
    </row>
    <row r="871470" spans="68:68" customFormat="1">
      <c r="BP871470" s="90"/>
    </row>
    <row r="871471" spans="68:68" customFormat="1">
      <c r="BP871471" s="90"/>
    </row>
    <row r="871472" spans="68:68" customFormat="1">
      <c r="BP871472" s="90"/>
    </row>
    <row r="871473" spans="68:68" customFormat="1">
      <c r="BP871473" s="90"/>
    </row>
    <row r="871474" spans="68:68" customFormat="1">
      <c r="BP871474" s="90"/>
    </row>
    <row r="871475" spans="68:68" customFormat="1">
      <c r="BP871475" s="90"/>
    </row>
    <row r="871476" spans="68:68" customFormat="1">
      <c r="BP871476" s="90"/>
    </row>
    <row r="871477" spans="68:68" customFormat="1">
      <c r="BP871477" s="90"/>
    </row>
    <row r="871478" spans="68:68" customFormat="1">
      <c r="BP871478" s="90"/>
    </row>
    <row r="871479" spans="68:68" customFormat="1">
      <c r="BP871479" s="90"/>
    </row>
    <row r="871480" spans="68:68" customFormat="1">
      <c r="BP871480" s="90"/>
    </row>
    <row r="871481" spans="68:68" customFormat="1">
      <c r="BP871481" s="90"/>
    </row>
    <row r="871482" spans="68:68" customFormat="1">
      <c r="BP871482" s="90"/>
    </row>
    <row r="871483" spans="68:68" customFormat="1">
      <c r="BP871483" s="90"/>
    </row>
    <row r="871484" spans="68:68" customFormat="1">
      <c r="BP871484" s="90"/>
    </row>
    <row r="871485" spans="68:68" customFormat="1">
      <c r="BP871485" s="90"/>
    </row>
    <row r="871486" spans="68:68" customFormat="1">
      <c r="BP871486" s="90"/>
    </row>
    <row r="871487" spans="68:68" customFormat="1">
      <c r="BP871487" s="90"/>
    </row>
    <row r="871488" spans="68:68" customFormat="1">
      <c r="BP871488" s="90"/>
    </row>
    <row r="871489" spans="68:68" customFormat="1">
      <c r="BP871489" s="90"/>
    </row>
    <row r="871490" spans="68:68" customFormat="1">
      <c r="BP871490" s="90"/>
    </row>
    <row r="871491" spans="68:68" customFormat="1">
      <c r="BP871491" s="90"/>
    </row>
    <row r="871492" spans="68:68" customFormat="1">
      <c r="BP871492" s="90"/>
    </row>
    <row r="871493" spans="68:68" customFormat="1">
      <c r="BP871493" s="90"/>
    </row>
    <row r="871494" spans="68:68" customFormat="1">
      <c r="BP871494" s="90"/>
    </row>
    <row r="871495" spans="68:68" customFormat="1">
      <c r="BP871495" s="90"/>
    </row>
    <row r="871496" spans="68:68" customFormat="1">
      <c r="BP871496" s="90"/>
    </row>
    <row r="871497" spans="68:68" customFormat="1">
      <c r="BP871497" s="90"/>
    </row>
    <row r="871498" spans="68:68" customFormat="1">
      <c r="BP871498" s="90"/>
    </row>
    <row r="871499" spans="68:68" customFormat="1">
      <c r="BP871499" s="90"/>
    </row>
    <row r="871500" spans="68:68" customFormat="1">
      <c r="BP871500" s="90"/>
    </row>
    <row r="871501" spans="68:68" customFormat="1">
      <c r="BP871501" s="90"/>
    </row>
    <row r="871502" spans="68:68" customFormat="1">
      <c r="BP871502" s="90"/>
    </row>
    <row r="871503" spans="68:68" customFormat="1">
      <c r="BP871503" s="90"/>
    </row>
    <row r="871504" spans="68:68" customFormat="1">
      <c r="BP871504" s="90"/>
    </row>
    <row r="871505" spans="68:68" customFormat="1">
      <c r="BP871505" s="90"/>
    </row>
    <row r="871506" spans="68:68" customFormat="1">
      <c r="BP871506" s="90"/>
    </row>
    <row r="871507" spans="68:68" customFormat="1">
      <c r="BP871507" s="90"/>
    </row>
    <row r="871508" spans="68:68" customFormat="1">
      <c r="BP871508" s="90"/>
    </row>
    <row r="871509" spans="68:68" customFormat="1">
      <c r="BP871509" s="90"/>
    </row>
    <row r="871510" spans="68:68" customFormat="1">
      <c r="BP871510" s="90"/>
    </row>
    <row r="871511" spans="68:68" customFormat="1">
      <c r="BP871511" s="90"/>
    </row>
    <row r="871512" spans="68:68" customFormat="1">
      <c r="BP871512" s="90"/>
    </row>
    <row r="871513" spans="68:68" customFormat="1">
      <c r="BP871513" s="90"/>
    </row>
    <row r="871514" spans="68:68" customFormat="1">
      <c r="BP871514" s="90"/>
    </row>
    <row r="871515" spans="68:68" customFormat="1">
      <c r="BP871515" s="90"/>
    </row>
    <row r="871516" spans="68:68" customFormat="1">
      <c r="BP871516" s="90"/>
    </row>
    <row r="871517" spans="68:68" customFormat="1">
      <c r="BP871517" s="90"/>
    </row>
    <row r="871518" spans="68:68" customFormat="1">
      <c r="BP871518" s="90"/>
    </row>
    <row r="871519" spans="68:68" customFormat="1">
      <c r="BP871519" s="90"/>
    </row>
    <row r="871520" spans="68:68" customFormat="1">
      <c r="BP871520" s="90"/>
    </row>
    <row r="871521" spans="68:68" customFormat="1">
      <c r="BP871521" s="90"/>
    </row>
    <row r="871522" spans="68:68" customFormat="1">
      <c r="BP871522" s="90"/>
    </row>
    <row r="871523" spans="68:68" customFormat="1">
      <c r="BP871523" s="90"/>
    </row>
    <row r="871524" spans="68:68" customFormat="1">
      <c r="BP871524" s="90"/>
    </row>
    <row r="871525" spans="68:68" customFormat="1">
      <c r="BP871525" s="90"/>
    </row>
    <row r="871526" spans="68:68" customFormat="1">
      <c r="BP871526" s="90"/>
    </row>
    <row r="871527" spans="68:68" customFormat="1">
      <c r="BP871527" s="90"/>
    </row>
    <row r="871528" spans="68:68" customFormat="1">
      <c r="BP871528" s="90"/>
    </row>
    <row r="871529" spans="68:68" customFormat="1">
      <c r="BP871529" s="90"/>
    </row>
    <row r="871530" spans="68:68" customFormat="1">
      <c r="BP871530" s="90"/>
    </row>
    <row r="871531" spans="68:68" customFormat="1">
      <c r="BP871531" s="90"/>
    </row>
    <row r="871532" spans="68:68" customFormat="1">
      <c r="BP871532" s="90"/>
    </row>
    <row r="871533" spans="68:68" customFormat="1">
      <c r="BP871533" s="90"/>
    </row>
    <row r="871534" spans="68:68" customFormat="1">
      <c r="BP871534" s="90"/>
    </row>
    <row r="871535" spans="68:68" customFormat="1">
      <c r="BP871535" s="90"/>
    </row>
    <row r="871536" spans="68:68" customFormat="1">
      <c r="BP871536" s="90"/>
    </row>
    <row r="871537" spans="68:68" customFormat="1">
      <c r="BP871537" s="90"/>
    </row>
    <row r="871538" spans="68:68" customFormat="1">
      <c r="BP871538" s="90"/>
    </row>
    <row r="871539" spans="68:68" customFormat="1">
      <c r="BP871539" s="90"/>
    </row>
    <row r="871540" spans="68:68" customFormat="1">
      <c r="BP871540" s="90"/>
    </row>
    <row r="871541" spans="68:68" customFormat="1">
      <c r="BP871541" s="90"/>
    </row>
    <row r="871542" spans="68:68" customFormat="1">
      <c r="BP871542" s="90"/>
    </row>
    <row r="871543" spans="68:68" customFormat="1">
      <c r="BP871543" s="90"/>
    </row>
    <row r="871544" spans="68:68" customFormat="1">
      <c r="BP871544" s="90"/>
    </row>
    <row r="871545" spans="68:68" customFormat="1">
      <c r="BP871545" s="90"/>
    </row>
    <row r="871546" spans="68:68" customFormat="1">
      <c r="BP871546" s="90"/>
    </row>
    <row r="871547" spans="68:68" customFormat="1">
      <c r="BP871547" s="90"/>
    </row>
    <row r="871548" spans="68:68" customFormat="1">
      <c r="BP871548" s="90"/>
    </row>
    <row r="871549" spans="68:68" customFormat="1">
      <c r="BP871549" s="90"/>
    </row>
    <row r="871550" spans="68:68" customFormat="1">
      <c r="BP871550" s="90"/>
    </row>
    <row r="871551" spans="68:68" customFormat="1">
      <c r="BP871551" s="90"/>
    </row>
    <row r="871552" spans="68:68" customFormat="1">
      <c r="BP871552" s="90"/>
    </row>
    <row r="871553" spans="68:68" customFormat="1">
      <c r="BP871553" s="90"/>
    </row>
    <row r="871554" spans="68:68" customFormat="1">
      <c r="BP871554" s="90"/>
    </row>
    <row r="871555" spans="68:68" customFormat="1">
      <c r="BP871555" s="90"/>
    </row>
    <row r="871556" spans="68:68" customFormat="1">
      <c r="BP871556" s="90"/>
    </row>
    <row r="871557" spans="68:68" customFormat="1">
      <c r="BP871557" s="90"/>
    </row>
    <row r="871558" spans="68:68" customFormat="1">
      <c r="BP871558" s="90"/>
    </row>
    <row r="871559" spans="68:68" customFormat="1">
      <c r="BP871559" s="90"/>
    </row>
    <row r="871560" spans="68:68" customFormat="1">
      <c r="BP871560" s="90"/>
    </row>
    <row r="871561" spans="68:68" customFormat="1">
      <c r="BP871561" s="90"/>
    </row>
    <row r="871562" spans="68:68" customFormat="1">
      <c r="BP871562" s="90"/>
    </row>
    <row r="871563" spans="68:68" customFormat="1">
      <c r="BP871563" s="90"/>
    </row>
    <row r="871564" spans="68:68" customFormat="1">
      <c r="BP871564" s="90"/>
    </row>
    <row r="871565" spans="68:68" customFormat="1">
      <c r="BP871565" s="90"/>
    </row>
    <row r="871566" spans="68:68" customFormat="1">
      <c r="BP871566" s="90"/>
    </row>
    <row r="871567" spans="68:68" customFormat="1">
      <c r="BP871567" s="90"/>
    </row>
    <row r="871568" spans="68:68" customFormat="1">
      <c r="BP871568" s="90"/>
    </row>
    <row r="871569" spans="68:68" customFormat="1">
      <c r="BP871569" s="90"/>
    </row>
    <row r="871570" spans="68:68" customFormat="1">
      <c r="BP871570" s="90"/>
    </row>
    <row r="871571" spans="68:68" customFormat="1">
      <c r="BP871571" s="90"/>
    </row>
    <row r="871572" spans="68:68" customFormat="1">
      <c r="BP871572" s="90"/>
    </row>
    <row r="871573" spans="68:68" customFormat="1">
      <c r="BP871573" s="90"/>
    </row>
    <row r="871574" spans="68:68" customFormat="1">
      <c r="BP871574" s="90"/>
    </row>
    <row r="871575" spans="68:68" customFormat="1">
      <c r="BP871575" s="90"/>
    </row>
    <row r="871576" spans="68:68" customFormat="1">
      <c r="BP871576" s="90"/>
    </row>
    <row r="871577" spans="68:68" customFormat="1">
      <c r="BP871577" s="90"/>
    </row>
    <row r="871578" spans="68:68" customFormat="1">
      <c r="BP871578" s="90"/>
    </row>
    <row r="871579" spans="68:68" customFormat="1">
      <c r="BP871579" s="90"/>
    </row>
    <row r="871580" spans="68:68" customFormat="1">
      <c r="BP871580" s="90"/>
    </row>
    <row r="871581" spans="68:68" customFormat="1">
      <c r="BP871581" s="90"/>
    </row>
    <row r="871582" spans="68:68" customFormat="1">
      <c r="BP871582" s="90"/>
    </row>
    <row r="871583" spans="68:68" customFormat="1">
      <c r="BP871583" s="90"/>
    </row>
    <row r="871584" spans="68:68" customFormat="1">
      <c r="BP871584" s="90"/>
    </row>
    <row r="871585" spans="68:68" customFormat="1">
      <c r="BP871585" s="90"/>
    </row>
    <row r="871586" spans="68:68" customFormat="1">
      <c r="BP871586" s="90"/>
    </row>
    <row r="871587" spans="68:68" customFormat="1">
      <c r="BP871587" s="90"/>
    </row>
    <row r="871588" spans="68:68" customFormat="1">
      <c r="BP871588" s="90"/>
    </row>
    <row r="871589" spans="68:68" customFormat="1">
      <c r="BP871589" s="90"/>
    </row>
    <row r="871590" spans="68:68" customFormat="1">
      <c r="BP871590" s="90"/>
    </row>
    <row r="871591" spans="68:68" customFormat="1">
      <c r="BP871591" s="90"/>
    </row>
    <row r="871592" spans="68:68" customFormat="1">
      <c r="BP871592" s="90"/>
    </row>
    <row r="871593" spans="68:68" customFormat="1">
      <c r="BP871593" s="90"/>
    </row>
    <row r="871594" spans="68:68" customFormat="1">
      <c r="BP871594" s="90"/>
    </row>
    <row r="871595" spans="68:68" customFormat="1">
      <c r="BP871595" s="90"/>
    </row>
    <row r="871596" spans="68:68" customFormat="1">
      <c r="BP871596" s="90"/>
    </row>
    <row r="871597" spans="68:68" customFormat="1">
      <c r="BP871597" s="90"/>
    </row>
    <row r="871598" spans="68:68" customFormat="1">
      <c r="BP871598" s="90"/>
    </row>
    <row r="871599" spans="68:68" customFormat="1">
      <c r="BP871599" s="90"/>
    </row>
    <row r="871600" spans="68:68" customFormat="1">
      <c r="BP871600" s="90"/>
    </row>
    <row r="871601" spans="68:68" customFormat="1">
      <c r="BP871601" s="90"/>
    </row>
    <row r="871602" spans="68:68" customFormat="1">
      <c r="BP871602" s="90"/>
    </row>
    <row r="871603" spans="68:68" customFormat="1">
      <c r="BP871603" s="90"/>
    </row>
    <row r="871604" spans="68:68" customFormat="1">
      <c r="BP871604" s="90"/>
    </row>
    <row r="871605" spans="68:68" customFormat="1">
      <c r="BP871605" s="90"/>
    </row>
    <row r="871606" spans="68:68" customFormat="1">
      <c r="BP871606" s="90"/>
    </row>
    <row r="871607" spans="68:68" customFormat="1">
      <c r="BP871607" s="90"/>
    </row>
    <row r="871608" spans="68:68" customFormat="1">
      <c r="BP871608" s="90"/>
    </row>
    <row r="871609" spans="68:68" customFormat="1">
      <c r="BP871609" s="90"/>
    </row>
    <row r="871610" spans="68:68" customFormat="1">
      <c r="BP871610" s="90"/>
    </row>
    <row r="871611" spans="68:68" customFormat="1">
      <c r="BP871611" s="90"/>
    </row>
    <row r="871612" spans="68:68" customFormat="1">
      <c r="BP871612" s="90"/>
    </row>
    <row r="871613" spans="68:68" customFormat="1">
      <c r="BP871613" s="90"/>
    </row>
    <row r="871614" spans="68:68" customFormat="1">
      <c r="BP871614" s="90"/>
    </row>
    <row r="871615" spans="68:68" customFormat="1">
      <c r="BP871615" s="90"/>
    </row>
    <row r="871616" spans="68:68" customFormat="1">
      <c r="BP871616" s="90"/>
    </row>
    <row r="871617" spans="68:68" customFormat="1">
      <c r="BP871617" s="90"/>
    </row>
    <row r="871618" spans="68:68" customFormat="1">
      <c r="BP871618" s="90"/>
    </row>
    <row r="871619" spans="68:68" customFormat="1">
      <c r="BP871619" s="90"/>
    </row>
    <row r="871620" spans="68:68" customFormat="1">
      <c r="BP871620" s="90"/>
    </row>
    <row r="871621" spans="68:68" customFormat="1">
      <c r="BP871621" s="90"/>
    </row>
    <row r="871622" spans="68:68" customFormat="1">
      <c r="BP871622" s="90"/>
    </row>
    <row r="871623" spans="68:68" customFormat="1">
      <c r="BP871623" s="90"/>
    </row>
    <row r="871624" spans="68:68" customFormat="1">
      <c r="BP871624" s="90"/>
    </row>
    <row r="871625" spans="68:68" customFormat="1">
      <c r="BP871625" s="90"/>
    </row>
    <row r="871626" spans="68:68" customFormat="1">
      <c r="BP871626" s="90"/>
    </row>
    <row r="871627" spans="68:68" customFormat="1">
      <c r="BP871627" s="90"/>
    </row>
    <row r="871628" spans="68:68" customFormat="1">
      <c r="BP871628" s="90"/>
    </row>
    <row r="871629" spans="68:68" customFormat="1">
      <c r="BP871629" s="90"/>
    </row>
    <row r="871630" spans="68:68" customFormat="1">
      <c r="BP871630" s="90"/>
    </row>
    <row r="871631" spans="68:68" customFormat="1">
      <c r="BP871631" s="90"/>
    </row>
    <row r="871632" spans="68:68" customFormat="1">
      <c r="BP871632" s="90"/>
    </row>
    <row r="871633" spans="68:68" customFormat="1">
      <c r="BP871633" s="90"/>
    </row>
    <row r="871634" spans="68:68" customFormat="1">
      <c r="BP871634" s="90"/>
    </row>
    <row r="871635" spans="68:68" customFormat="1">
      <c r="BP871635" s="90"/>
    </row>
    <row r="871636" spans="68:68" customFormat="1">
      <c r="BP871636" s="90"/>
    </row>
    <row r="871637" spans="68:68" customFormat="1">
      <c r="BP871637" s="90"/>
    </row>
    <row r="871638" spans="68:68" customFormat="1">
      <c r="BP871638" s="90"/>
    </row>
    <row r="871639" spans="68:68" customFormat="1">
      <c r="BP871639" s="90"/>
    </row>
    <row r="871640" spans="68:68" customFormat="1">
      <c r="BP871640" s="90"/>
    </row>
    <row r="871641" spans="68:68" customFormat="1">
      <c r="BP871641" s="90"/>
    </row>
    <row r="871642" spans="68:68" customFormat="1">
      <c r="BP871642" s="90"/>
    </row>
    <row r="871643" spans="68:68" customFormat="1">
      <c r="BP871643" s="90"/>
    </row>
    <row r="871644" spans="68:68" customFormat="1">
      <c r="BP871644" s="90"/>
    </row>
    <row r="871645" spans="68:68" customFormat="1">
      <c r="BP871645" s="90"/>
    </row>
    <row r="871646" spans="68:68" customFormat="1">
      <c r="BP871646" s="90"/>
    </row>
    <row r="871647" spans="68:68" customFormat="1">
      <c r="BP871647" s="90"/>
    </row>
    <row r="871648" spans="68:68" customFormat="1">
      <c r="BP871648" s="90"/>
    </row>
    <row r="871649" spans="68:68" customFormat="1">
      <c r="BP871649" s="90"/>
    </row>
    <row r="871650" spans="68:68" customFormat="1">
      <c r="BP871650" s="90"/>
    </row>
    <row r="871651" spans="68:68" customFormat="1">
      <c r="BP871651" s="90"/>
    </row>
    <row r="871652" spans="68:68" customFormat="1">
      <c r="BP871652" s="90"/>
    </row>
    <row r="871653" spans="68:68" customFormat="1">
      <c r="BP871653" s="90"/>
    </row>
    <row r="871654" spans="68:68" customFormat="1">
      <c r="BP871654" s="90"/>
    </row>
    <row r="871655" spans="68:68" customFormat="1">
      <c r="BP871655" s="90"/>
    </row>
    <row r="871656" spans="68:68" customFormat="1">
      <c r="BP871656" s="90"/>
    </row>
    <row r="871657" spans="68:68" customFormat="1">
      <c r="BP871657" s="90"/>
    </row>
    <row r="871658" spans="68:68" customFormat="1">
      <c r="BP871658" s="90"/>
    </row>
    <row r="871659" spans="68:68" customFormat="1">
      <c r="BP871659" s="90"/>
    </row>
    <row r="871660" spans="68:68" customFormat="1">
      <c r="BP871660" s="90"/>
    </row>
    <row r="871661" spans="68:68" customFormat="1">
      <c r="BP871661" s="90"/>
    </row>
    <row r="871662" spans="68:68" customFormat="1">
      <c r="BP871662" s="90"/>
    </row>
    <row r="871663" spans="68:68" customFormat="1">
      <c r="BP871663" s="90"/>
    </row>
    <row r="871664" spans="68:68" customFormat="1">
      <c r="BP871664" s="90"/>
    </row>
    <row r="871665" spans="68:68" customFormat="1">
      <c r="BP871665" s="90"/>
    </row>
    <row r="871666" spans="68:68" customFormat="1">
      <c r="BP871666" s="90"/>
    </row>
    <row r="871667" spans="68:68" customFormat="1">
      <c r="BP871667" s="90"/>
    </row>
    <row r="871668" spans="68:68" customFormat="1">
      <c r="BP871668" s="90"/>
    </row>
    <row r="871669" spans="68:68" customFormat="1">
      <c r="BP871669" s="90"/>
    </row>
    <row r="871670" spans="68:68" customFormat="1">
      <c r="BP871670" s="90"/>
    </row>
    <row r="871671" spans="68:68" customFormat="1">
      <c r="BP871671" s="90"/>
    </row>
    <row r="871672" spans="68:68" customFormat="1">
      <c r="BP871672" s="90"/>
    </row>
    <row r="871673" spans="68:68" customFormat="1">
      <c r="BP871673" s="90"/>
    </row>
    <row r="871674" spans="68:68" customFormat="1">
      <c r="BP871674" s="90"/>
    </row>
    <row r="871675" spans="68:68" customFormat="1">
      <c r="BP871675" s="90"/>
    </row>
    <row r="871676" spans="68:68" customFormat="1">
      <c r="BP871676" s="90"/>
    </row>
    <row r="871677" spans="68:68" customFormat="1">
      <c r="BP871677" s="90"/>
    </row>
    <row r="871678" spans="68:68" customFormat="1">
      <c r="BP871678" s="90"/>
    </row>
    <row r="871679" spans="68:68" customFormat="1">
      <c r="BP871679" s="90"/>
    </row>
    <row r="871680" spans="68:68" customFormat="1">
      <c r="BP871680" s="90"/>
    </row>
    <row r="871681" spans="68:68" customFormat="1">
      <c r="BP871681" s="90"/>
    </row>
    <row r="871682" spans="68:68" customFormat="1">
      <c r="BP871682" s="90"/>
    </row>
    <row r="871683" spans="68:68" customFormat="1">
      <c r="BP871683" s="90"/>
    </row>
    <row r="871684" spans="68:68" customFormat="1">
      <c r="BP871684" s="90"/>
    </row>
    <row r="871685" spans="68:68" customFormat="1">
      <c r="BP871685" s="90"/>
    </row>
    <row r="871686" spans="68:68" customFormat="1">
      <c r="BP871686" s="90"/>
    </row>
    <row r="871687" spans="68:68" customFormat="1">
      <c r="BP871687" s="90"/>
    </row>
    <row r="871688" spans="68:68" customFormat="1">
      <c r="BP871688" s="90"/>
    </row>
    <row r="871689" spans="68:68" customFormat="1">
      <c r="BP871689" s="90"/>
    </row>
    <row r="871690" spans="68:68" customFormat="1">
      <c r="BP871690" s="90"/>
    </row>
    <row r="871691" spans="68:68" customFormat="1">
      <c r="BP871691" s="90"/>
    </row>
    <row r="871692" spans="68:68" customFormat="1">
      <c r="BP871692" s="90"/>
    </row>
    <row r="871693" spans="68:68" customFormat="1">
      <c r="BP871693" s="90"/>
    </row>
    <row r="871694" spans="68:68" customFormat="1">
      <c r="BP871694" s="90"/>
    </row>
    <row r="871695" spans="68:68" customFormat="1">
      <c r="BP871695" s="90"/>
    </row>
    <row r="871696" spans="68:68" customFormat="1">
      <c r="BP871696" s="90"/>
    </row>
    <row r="871697" spans="68:68" customFormat="1">
      <c r="BP871697" s="90"/>
    </row>
    <row r="871698" spans="68:68" customFormat="1">
      <c r="BP871698" s="90"/>
    </row>
    <row r="871699" spans="68:68" customFormat="1">
      <c r="BP871699" s="90"/>
    </row>
    <row r="871700" spans="68:68" customFormat="1">
      <c r="BP871700" s="90"/>
    </row>
    <row r="871701" spans="68:68" customFormat="1">
      <c r="BP871701" s="90"/>
    </row>
    <row r="871702" spans="68:68" customFormat="1">
      <c r="BP871702" s="90"/>
    </row>
    <row r="871703" spans="68:68" customFormat="1">
      <c r="BP871703" s="90"/>
    </row>
    <row r="871704" spans="68:68" customFormat="1">
      <c r="BP871704" s="90"/>
    </row>
    <row r="871705" spans="68:68" customFormat="1">
      <c r="BP871705" s="90"/>
    </row>
    <row r="871706" spans="68:68" customFormat="1">
      <c r="BP871706" s="90"/>
    </row>
    <row r="871707" spans="68:68" customFormat="1">
      <c r="BP871707" s="90"/>
    </row>
    <row r="871708" spans="68:68" customFormat="1">
      <c r="BP871708" s="90"/>
    </row>
    <row r="871709" spans="68:68" customFormat="1">
      <c r="BP871709" s="90"/>
    </row>
    <row r="871710" spans="68:68" customFormat="1">
      <c r="BP871710" s="90"/>
    </row>
    <row r="871711" spans="68:68" customFormat="1">
      <c r="BP871711" s="90"/>
    </row>
    <row r="871712" spans="68:68" customFormat="1">
      <c r="BP871712" s="90"/>
    </row>
    <row r="871713" spans="68:68" customFormat="1">
      <c r="BP871713" s="90"/>
    </row>
    <row r="871714" spans="68:68" customFormat="1">
      <c r="BP871714" s="90"/>
    </row>
    <row r="871715" spans="68:68" customFormat="1">
      <c r="BP871715" s="90"/>
    </row>
    <row r="871716" spans="68:68" customFormat="1">
      <c r="BP871716" s="90"/>
    </row>
    <row r="871717" spans="68:68" customFormat="1">
      <c r="BP871717" s="90"/>
    </row>
    <row r="871718" spans="68:68" customFormat="1">
      <c r="BP871718" s="90"/>
    </row>
    <row r="871719" spans="68:68" customFormat="1">
      <c r="BP871719" s="90"/>
    </row>
    <row r="871720" spans="68:68" customFormat="1">
      <c r="BP871720" s="90"/>
    </row>
    <row r="871721" spans="68:68" customFormat="1">
      <c r="BP871721" s="90"/>
    </row>
    <row r="871722" spans="68:68" customFormat="1">
      <c r="BP871722" s="90"/>
    </row>
    <row r="871723" spans="68:68" customFormat="1">
      <c r="BP871723" s="90"/>
    </row>
    <row r="871724" spans="68:68" customFormat="1">
      <c r="BP871724" s="90"/>
    </row>
    <row r="871725" spans="68:68" customFormat="1">
      <c r="BP871725" s="90"/>
    </row>
    <row r="871726" spans="68:68" customFormat="1">
      <c r="BP871726" s="90"/>
    </row>
    <row r="871727" spans="68:68" customFormat="1">
      <c r="BP871727" s="90"/>
    </row>
    <row r="871728" spans="68:68" customFormat="1">
      <c r="BP871728" s="90"/>
    </row>
    <row r="871729" spans="68:68" customFormat="1">
      <c r="BP871729" s="90"/>
    </row>
    <row r="871730" spans="68:68" customFormat="1">
      <c r="BP871730" s="90"/>
    </row>
    <row r="871731" spans="68:68" customFormat="1">
      <c r="BP871731" s="90"/>
    </row>
    <row r="871732" spans="68:68" customFormat="1">
      <c r="BP871732" s="90"/>
    </row>
    <row r="871733" spans="68:68" customFormat="1">
      <c r="BP871733" s="90"/>
    </row>
    <row r="871734" spans="68:68" customFormat="1">
      <c r="BP871734" s="90"/>
    </row>
    <row r="871735" spans="68:68" customFormat="1">
      <c r="BP871735" s="90"/>
    </row>
    <row r="871736" spans="68:68" customFormat="1">
      <c r="BP871736" s="90"/>
    </row>
    <row r="871737" spans="68:68" customFormat="1">
      <c r="BP871737" s="90"/>
    </row>
    <row r="871738" spans="68:68" customFormat="1">
      <c r="BP871738" s="90"/>
    </row>
    <row r="871739" spans="68:68" customFormat="1">
      <c r="BP871739" s="90"/>
    </row>
    <row r="871740" spans="68:68" customFormat="1">
      <c r="BP871740" s="90"/>
    </row>
    <row r="871741" spans="68:68" customFormat="1">
      <c r="BP871741" s="90"/>
    </row>
    <row r="871742" spans="68:68" customFormat="1">
      <c r="BP871742" s="90"/>
    </row>
    <row r="871743" spans="68:68" customFormat="1">
      <c r="BP871743" s="90"/>
    </row>
    <row r="871744" spans="68:68" customFormat="1">
      <c r="BP871744" s="90"/>
    </row>
    <row r="871745" spans="68:68" customFormat="1">
      <c r="BP871745" s="90"/>
    </row>
    <row r="871746" spans="68:68" customFormat="1">
      <c r="BP871746" s="90"/>
    </row>
    <row r="871747" spans="68:68" customFormat="1">
      <c r="BP871747" s="90"/>
    </row>
    <row r="871748" spans="68:68" customFormat="1">
      <c r="BP871748" s="90"/>
    </row>
    <row r="871749" spans="68:68" customFormat="1">
      <c r="BP871749" s="90"/>
    </row>
    <row r="871750" spans="68:68" customFormat="1">
      <c r="BP871750" s="90"/>
    </row>
    <row r="871751" spans="68:68" customFormat="1">
      <c r="BP871751" s="90"/>
    </row>
    <row r="871752" spans="68:68" customFormat="1">
      <c r="BP871752" s="90"/>
    </row>
    <row r="871753" spans="68:68" customFormat="1">
      <c r="BP871753" s="90"/>
    </row>
    <row r="871754" spans="68:68" customFormat="1">
      <c r="BP871754" s="90"/>
    </row>
    <row r="871755" spans="68:68" customFormat="1">
      <c r="BP871755" s="90"/>
    </row>
    <row r="871756" spans="68:68" customFormat="1">
      <c r="BP871756" s="90"/>
    </row>
    <row r="871757" spans="68:68" customFormat="1">
      <c r="BP871757" s="90"/>
    </row>
    <row r="871758" spans="68:68" customFormat="1">
      <c r="BP871758" s="90"/>
    </row>
    <row r="871759" spans="68:68" customFormat="1">
      <c r="BP871759" s="90"/>
    </row>
    <row r="871760" spans="68:68" customFormat="1">
      <c r="BP871760" s="90"/>
    </row>
    <row r="871761" spans="68:68" customFormat="1">
      <c r="BP871761" s="90"/>
    </row>
    <row r="871762" spans="68:68" customFormat="1">
      <c r="BP871762" s="90"/>
    </row>
    <row r="871763" spans="68:68" customFormat="1">
      <c r="BP871763" s="90"/>
    </row>
    <row r="871764" spans="68:68" customFormat="1">
      <c r="BP871764" s="90"/>
    </row>
    <row r="871765" spans="68:68" customFormat="1">
      <c r="BP871765" s="90"/>
    </row>
    <row r="871766" spans="68:68" customFormat="1">
      <c r="BP871766" s="90"/>
    </row>
    <row r="871767" spans="68:68" customFormat="1">
      <c r="BP871767" s="90"/>
    </row>
    <row r="871768" spans="68:68" customFormat="1">
      <c r="BP871768" s="90"/>
    </row>
    <row r="871769" spans="68:68" customFormat="1">
      <c r="BP871769" s="90"/>
    </row>
    <row r="871770" spans="68:68" customFormat="1">
      <c r="BP871770" s="90"/>
    </row>
    <row r="871771" spans="68:68" customFormat="1">
      <c r="BP871771" s="90"/>
    </row>
    <row r="871772" spans="68:68" customFormat="1">
      <c r="BP871772" s="90"/>
    </row>
    <row r="871773" spans="68:68" customFormat="1">
      <c r="BP871773" s="90"/>
    </row>
    <row r="871774" spans="68:68" customFormat="1">
      <c r="BP871774" s="90"/>
    </row>
    <row r="871775" spans="68:68" customFormat="1">
      <c r="BP871775" s="90"/>
    </row>
    <row r="871776" spans="68:68" customFormat="1">
      <c r="BP871776" s="90"/>
    </row>
    <row r="871777" spans="68:68" customFormat="1">
      <c r="BP871777" s="90"/>
    </row>
    <row r="871778" spans="68:68" customFormat="1">
      <c r="BP871778" s="90"/>
    </row>
    <row r="871779" spans="68:68" customFormat="1">
      <c r="BP871779" s="90"/>
    </row>
    <row r="871780" spans="68:68" customFormat="1">
      <c r="BP871780" s="90"/>
    </row>
    <row r="871781" spans="68:68" customFormat="1">
      <c r="BP871781" s="90"/>
    </row>
    <row r="871782" spans="68:68" customFormat="1">
      <c r="BP871782" s="90"/>
    </row>
    <row r="871783" spans="68:68" customFormat="1">
      <c r="BP871783" s="90"/>
    </row>
    <row r="871784" spans="68:68" customFormat="1">
      <c r="BP871784" s="90"/>
    </row>
    <row r="871785" spans="68:68" customFormat="1">
      <c r="BP871785" s="90"/>
    </row>
    <row r="871786" spans="68:68" customFormat="1">
      <c r="BP871786" s="90"/>
    </row>
    <row r="871787" spans="68:68" customFormat="1">
      <c r="BP871787" s="90"/>
    </row>
    <row r="871788" spans="68:68" customFormat="1">
      <c r="BP871788" s="90"/>
    </row>
    <row r="871789" spans="68:68" customFormat="1">
      <c r="BP871789" s="90"/>
    </row>
    <row r="871790" spans="68:68" customFormat="1">
      <c r="BP871790" s="90"/>
    </row>
    <row r="871791" spans="68:68" customFormat="1">
      <c r="BP871791" s="90"/>
    </row>
    <row r="871792" spans="68:68" customFormat="1">
      <c r="BP871792" s="90"/>
    </row>
    <row r="871793" spans="68:68" customFormat="1">
      <c r="BP871793" s="90"/>
    </row>
    <row r="871794" spans="68:68" customFormat="1">
      <c r="BP871794" s="90"/>
    </row>
    <row r="871795" spans="68:68" customFormat="1">
      <c r="BP871795" s="90"/>
    </row>
    <row r="871796" spans="68:68" customFormat="1">
      <c r="BP871796" s="90"/>
    </row>
    <row r="871797" spans="68:68" customFormat="1">
      <c r="BP871797" s="90"/>
    </row>
    <row r="871798" spans="68:68" customFormat="1">
      <c r="BP871798" s="90"/>
    </row>
    <row r="871799" spans="68:68" customFormat="1">
      <c r="BP871799" s="90"/>
    </row>
    <row r="871800" spans="68:68" customFormat="1">
      <c r="BP871800" s="90"/>
    </row>
    <row r="871801" spans="68:68" customFormat="1">
      <c r="BP871801" s="90"/>
    </row>
    <row r="871802" spans="68:68" customFormat="1">
      <c r="BP871802" s="90"/>
    </row>
    <row r="871803" spans="68:68" customFormat="1">
      <c r="BP871803" s="90"/>
    </row>
    <row r="871804" spans="68:68" customFormat="1">
      <c r="BP871804" s="90"/>
    </row>
    <row r="871805" spans="68:68" customFormat="1">
      <c r="BP871805" s="90"/>
    </row>
    <row r="871806" spans="68:68" customFormat="1">
      <c r="BP871806" s="90"/>
    </row>
    <row r="871807" spans="68:68" customFormat="1">
      <c r="BP871807" s="90"/>
    </row>
    <row r="871808" spans="68:68" customFormat="1">
      <c r="BP871808" s="90"/>
    </row>
    <row r="871809" spans="68:68" customFormat="1">
      <c r="BP871809" s="90"/>
    </row>
    <row r="871810" spans="68:68" customFormat="1">
      <c r="BP871810" s="90"/>
    </row>
    <row r="871811" spans="68:68" customFormat="1">
      <c r="BP871811" s="90"/>
    </row>
    <row r="871812" spans="68:68" customFormat="1">
      <c r="BP871812" s="90"/>
    </row>
    <row r="871813" spans="68:68" customFormat="1">
      <c r="BP871813" s="90"/>
    </row>
    <row r="871814" spans="68:68" customFormat="1">
      <c r="BP871814" s="90"/>
    </row>
    <row r="871815" spans="68:68" customFormat="1">
      <c r="BP871815" s="90"/>
    </row>
    <row r="871816" spans="68:68" customFormat="1">
      <c r="BP871816" s="90"/>
    </row>
    <row r="871817" spans="68:68" customFormat="1">
      <c r="BP871817" s="90"/>
    </row>
    <row r="871818" spans="68:68" customFormat="1">
      <c r="BP871818" s="90"/>
    </row>
    <row r="871819" spans="68:68" customFormat="1">
      <c r="BP871819" s="90"/>
    </row>
    <row r="871820" spans="68:68" customFormat="1">
      <c r="BP871820" s="90"/>
    </row>
    <row r="871821" spans="68:68" customFormat="1">
      <c r="BP871821" s="90"/>
    </row>
    <row r="871822" spans="68:68" customFormat="1">
      <c r="BP871822" s="90"/>
    </row>
    <row r="871823" spans="68:68" customFormat="1">
      <c r="BP871823" s="90"/>
    </row>
    <row r="871824" spans="68:68" customFormat="1">
      <c r="BP871824" s="90"/>
    </row>
    <row r="871825" spans="68:68" customFormat="1">
      <c r="BP871825" s="90"/>
    </row>
    <row r="871826" spans="68:68" customFormat="1">
      <c r="BP871826" s="90"/>
    </row>
    <row r="871827" spans="68:68" customFormat="1">
      <c r="BP871827" s="90"/>
    </row>
    <row r="871828" spans="68:68" customFormat="1">
      <c r="BP871828" s="90"/>
    </row>
    <row r="871829" spans="68:68" customFormat="1">
      <c r="BP871829" s="90"/>
    </row>
    <row r="871830" spans="68:68" customFormat="1">
      <c r="BP871830" s="90"/>
    </row>
    <row r="871831" spans="68:68" customFormat="1">
      <c r="BP871831" s="90"/>
    </row>
    <row r="871832" spans="68:68" customFormat="1">
      <c r="BP871832" s="90"/>
    </row>
    <row r="871833" spans="68:68" customFormat="1">
      <c r="BP871833" s="90"/>
    </row>
    <row r="871834" spans="68:68" customFormat="1">
      <c r="BP871834" s="90"/>
    </row>
    <row r="871835" spans="68:68" customFormat="1">
      <c r="BP871835" s="90"/>
    </row>
    <row r="871836" spans="68:68" customFormat="1">
      <c r="BP871836" s="90"/>
    </row>
    <row r="871837" spans="68:68" customFormat="1">
      <c r="BP871837" s="90"/>
    </row>
    <row r="871838" spans="68:68" customFormat="1">
      <c r="BP871838" s="90"/>
    </row>
    <row r="871839" spans="68:68" customFormat="1">
      <c r="BP871839" s="90"/>
    </row>
    <row r="871840" spans="68:68" customFormat="1">
      <c r="BP871840" s="90"/>
    </row>
    <row r="871841" spans="68:68" customFormat="1">
      <c r="BP871841" s="90"/>
    </row>
    <row r="871842" spans="68:68" customFormat="1">
      <c r="BP871842" s="90"/>
    </row>
    <row r="871843" spans="68:68" customFormat="1">
      <c r="BP871843" s="90"/>
    </row>
    <row r="871844" spans="68:68" customFormat="1">
      <c r="BP871844" s="90"/>
    </row>
    <row r="871845" spans="68:68" customFormat="1">
      <c r="BP871845" s="90"/>
    </row>
    <row r="871846" spans="68:68" customFormat="1">
      <c r="BP871846" s="90"/>
    </row>
    <row r="871847" spans="68:68" customFormat="1">
      <c r="BP871847" s="90"/>
    </row>
    <row r="871848" spans="68:68" customFormat="1">
      <c r="BP871848" s="90"/>
    </row>
    <row r="871849" spans="68:68" customFormat="1">
      <c r="BP871849" s="90"/>
    </row>
    <row r="871850" spans="68:68" customFormat="1">
      <c r="BP871850" s="90"/>
    </row>
    <row r="871851" spans="68:68" customFormat="1">
      <c r="BP871851" s="90"/>
    </row>
    <row r="871852" spans="68:68" customFormat="1">
      <c r="BP871852" s="90"/>
    </row>
    <row r="871853" spans="68:68" customFormat="1">
      <c r="BP871853" s="90"/>
    </row>
    <row r="871854" spans="68:68" customFormat="1">
      <c r="BP871854" s="90"/>
    </row>
    <row r="871855" spans="68:68" customFormat="1">
      <c r="BP871855" s="90"/>
    </row>
    <row r="871856" spans="68:68" customFormat="1">
      <c r="BP871856" s="90"/>
    </row>
    <row r="871857" spans="68:68" customFormat="1">
      <c r="BP871857" s="90"/>
    </row>
    <row r="871858" spans="68:68" customFormat="1">
      <c r="BP871858" s="90"/>
    </row>
    <row r="871859" spans="68:68" customFormat="1">
      <c r="BP871859" s="90"/>
    </row>
    <row r="871860" spans="68:68" customFormat="1">
      <c r="BP871860" s="90"/>
    </row>
    <row r="871861" spans="68:68" customFormat="1">
      <c r="BP871861" s="90"/>
    </row>
    <row r="871862" spans="68:68" customFormat="1">
      <c r="BP871862" s="90"/>
    </row>
    <row r="871863" spans="68:68" customFormat="1">
      <c r="BP871863" s="90"/>
    </row>
    <row r="871864" spans="68:68" customFormat="1">
      <c r="BP871864" s="90"/>
    </row>
    <row r="871865" spans="68:68" customFormat="1">
      <c r="BP871865" s="90"/>
    </row>
    <row r="871866" spans="68:68" customFormat="1">
      <c r="BP871866" s="90"/>
    </row>
    <row r="871867" spans="68:68" customFormat="1">
      <c r="BP871867" s="90"/>
    </row>
    <row r="871868" spans="68:68" customFormat="1">
      <c r="BP871868" s="90"/>
    </row>
    <row r="871869" spans="68:68" customFormat="1">
      <c r="BP871869" s="90"/>
    </row>
    <row r="871870" spans="68:68" customFormat="1">
      <c r="BP871870" s="90"/>
    </row>
    <row r="871871" spans="68:68" customFormat="1">
      <c r="BP871871" s="90"/>
    </row>
    <row r="871872" spans="68:68" customFormat="1">
      <c r="BP871872" s="90"/>
    </row>
    <row r="871873" spans="68:68" customFormat="1">
      <c r="BP871873" s="90"/>
    </row>
    <row r="871874" spans="68:68" customFormat="1">
      <c r="BP871874" s="90"/>
    </row>
    <row r="871875" spans="68:68" customFormat="1">
      <c r="BP871875" s="90"/>
    </row>
    <row r="871876" spans="68:68" customFormat="1">
      <c r="BP871876" s="90"/>
    </row>
    <row r="871877" spans="68:68" customFormat="1">
      <c r="BP871877" s="90"/>
    </row>
    <row r="871878" spans="68:68" customFormat="1">
      <c r="BP871878" s="90"/>
    </row>
    <row r="871879" spans="68:68" customFormat="1">
      <c r="BP871879" s="90"/>
    </row>
    <row r="871880" spans="68:68" customFormat="1">
      <c r="BP871880" s="90"/>
    </row>
    <row r="871881" spans="68:68" customFormat="1">
      <c r="BP871881" s="90"/>
    </row>
    <row r="871882" spans="68:68" customFormat="1">
      <c r="BP871882" s="90"/>
    </row>
    <row r="871883" spans="68:68" customFormat="1">
      <c r="BP871883" s="90"/>
    </row>
    <row r="871884" spans="68:68" customFormat="1">
      <c r="BP871884" s="90"/>
    </row>
    <row r="871885" spans="68:68" customFormat="1">
      <c r="BP871885" s="90"/>
    </row>
    <row r="871886" spans="68:68" customFormat="1">
      <c r="BP871886" s="90"/>
    </row>
    <row r="871887" spans="68:68" customFormat="1">
      <c r="BP871887" s="90"/>
    </row>
    <row r="871888" spans="68:68" customFormat="1">
      <c r="BP871888" s="90"/>
    </row>
    <row r="871889" spans="68:68" customFormat="1">
      <c r="BP871889" s="90"/>
    </row>
    <row r="871890" spans="68:68" customFormat="1">
      <c r="BP871890" s="90"/>
    </row>
    <row r="871891" spans="68:68" customFormat="1">
      <c r="BP871891" s="90"/>
    </row>
    <row r="871892" spans="68:68" customFormat="1">
      <c r="BP871892" s="90"/>
    </row>
    <row r="871893" spans="68:68" customFormat="1">
      <c r="BP871893" s="90"/>
    </row>
    <row r="871894" spans="68:68" customFormat="1">
      <c r="BP871894" s="90"/>
    </row>
    <row r="871895" spans="68:68" customFormat="1">
      <c r="BP871895" s="90"/>
    </row>
    <row r="871896" spans="68:68" customFormat="1">
      <c r="BP871896" s="90"/>
    </row>
    <row r="871897" spans="68:68" customFormat="1">
      <c r="BP871897" s="90"/>
    </row>
    <row r="871898" spans="68:68" customFormat="1">
      <c r="BP871898" s="90"/>
    </row>
    <row r="871899" spans="68:68" customFormat="1">
      <c r="BP871899" s="90"/>
    </row>
    <row r="871900" spans="68:68" customFormat="1">
      <c r="BP871900" s="90"/>
    </row>
    <row r="871901" spans="68:68" customFormat="1">
      <c r="BP871901" s="90"/>
    </row>
    <row r="871902" spans="68:68" customFormat="1">
      <c r="BP871902" s="90"/>
    </row>
    <row r="871903" spans="68:68" customFormat="1">
      <c r="BP871903" s="90"/>
    </row>
    <row r="871904" spans="68:68" customFormat="1">
      <c r="BP871904" s="90"/>
    </row>
    <row r="871905" spans="68:68" customFormat="1">
      <c r="BP871905" s="90"/>
    </row>
    <row r="871906" spans="68:68" customFormat="1">
      <c r="BP871906" s="90"/>
    </row>
    <row r="871907" spans="68:68" customFormat="1">
      <c r="BP871907" s="90"/>
    </row>
    <row r="871908" spans="68:68" customFormat="1">
      <c r="BP871908" s="90"/>
    </row>
    <row r="871909" spans="68:68" customFormat="1">
      <c r="BP871909" s="90"/>
    </row>
    <row r="871910" spans="68:68" customFormat="1">
      <c r="BP871910" s="90"/>
    </row>
    <row r="871911" spans="68:68" customFormat="1">
      <c r="BP871911" s="90"/>
    </row>
    <row r="871912" spans="68:68" customFormat="1">
      <c r="BP871912" s="90"/>
    </row>
    <row r="871913" spans="68:68" customFormat="1">
      <c r="BP871913" s="90"/>
    </row>
    <row r="871914" spans="68:68" customFormat="1">
      <c r="BP871914" s="90"/>
    </row>
    <row r="871915" spans="68:68" customFormat="1">
      <c r="BP871915" s="90"/>
    </row>
    <row r="871916" spans="68:68" customFormat="1">
      <c r="BP871916" s="90"/>
    </row>
    <row r="871917" spans="68:68" customFormat="1">
      <c r="BP871917" s="90"/>
    </row>
    <row r="871918" spans="68:68" customFormat="1">
      <c r="BP871918" s="90"/>
    </row>
    <row r="871919" spans="68:68" customFormat="1">
      <c r="BP871919" s="90"/>
    </row>
    <row r="871920" spans="68:68" customFormat="1">
      <c r="BP871920" s="90"/>
    </row>
    <row r="871921" spans="68:68" customFormat="1">
      <c r="BP871921" s="90"/>
    </row>
    <row r="871922" spans="68:68" customFormat="1">
      <c r="BP871922" s="90"/>
    </row>
    <row r="871923" spans="68:68" customFormat="1">
      <c r="BP871923" s="90"/>
    </row>
    <row r="871924" spans="68:68" customFormat="1">
      <c r="BP871924" s="90"/>
    </row>
    <row r="871925" spans="68:68" customFormat="1">
      <c r="BP871925" s="90"/>
    </row>
    <row r="871926" spans="68:68" customFormat="1">
      <c r="BP871926" s="90"/>
    </row>
    <row r="871927" spans="68:68" customFormat="1">
      <c r="BP871927" s="90"/>
    </row>
    <row r="871928" spans="68:68" customFormat="1">
      <c r="BP871928" s="90"/>
    </row>
    <row r="871929" spans="68:68" customFormat="1">
      <c r="BP871929" s="90"/>
    </row>
    <row r="871930" spans="68:68" customFormat="1">
      <c r="BP871930" s="90"/>
    </row>
    <row r="871931" spans="68:68" customFormat="1">
      <c r="BP871931" s="90"/>
    </row>
    <row r="871932" spans="68:68" customFormat="1">
      <c r="BP871932" s="90"/>
    </row>
    <row r="871933" spans="68:68" customFormat="1">
      <c r="BP871933" s="90"/>
    </row>
    <row r="871934" spans="68:68" customFormat="1">
      <c r="BP871934" s="90"/>
    </row>
    <row r="871935" spans="68:68" customFormat="1">
      <c r="BP871935" s="90"/>
    </row>
    <row r="871936" spans="68:68" customFormat="1">
      <c r="BP871936" s="90"/>
    </row>
    <row r="871937" spans="68:68" customFormat="1">
      <c r="BP871937" s="90"/>
    </row>
    <row r="871938" spans="68:68" customFormat="1">
      <c r="BP871938" s="90"/>
    </row>
    <row r="871939" spans="68:68" customFormat="1">
      <c r="BP871939" s="90"/>
    </row>
    <row r="871940" spans="68:68" customFormat="1">
      <c r="BP871940" s="90"/>
    </row>
    <row r="871941" spans="68:68" customFormat="1">
      <c r="BP871941" s="90"/>
    </row>
    <row r="871942" spans="68:68" customFormat="1">
      <c r="BP871942" s="90"/>
    </row>
    <row r="871943" spans="68:68" customFormat="1">
      <c r="BP871943" s="90"/>
    </row>
    <row r="871944" spans="68:68" customFormat="1">
      <c r="BP871944" s="90"/>
    </row>
    <row r="871945" spans="68:68" customFormat="1">
      <c r="BP871945" s="90"/>
    </row>
    <row r="871946" spans="68:68" customFormat="1">
      <c r="BP871946" s="90"/>
    </row>
    <row r="871947" spans="68:68" customFormat="1">
      <c r="BP871947" s="90"/>
    </row>
    <row r="871948" spans="68:68" customFormat="1">
      <c r="BP871948" s="90"/>
    </row>
    <row r="871949" spans="68:68" customFormat="1">
      <c r="BP871949" s="90"/>
    </row>
    <row r="871950" spans="68:68" customFormat="1">
      <c r="BP871950" s="90"/>
    </row>
    <row r="871951" spans="68:68" customFormat="1">
      <c r="BP871951" s="90"/>
    </row>
    <row r="871952" spans="68:68" customFormat="1">
      <c r="BP871952" s="90"/>
    </row>
    <row r="871953" spans="68:68" customFormat="1">
      <c r="BP871953" s="90"/>
    </row>
    <row r="871954" spans="68:68" customFormat="1">
      <c r="BP871954" s="90"/>
    </row>
    <row r="871955" spans="68:68" customFormat="1">
      <c r="BP871955" s="90"/>
    </row>
    <row r="871956" spans="68:68" customFormat="1">
      <c r="BP871956" s="90"/>
    </row>
    <row r="871957" spans="68:68" customFormat="1">
      <c r="BP871957" s="90"/>
    </row>
    <row r="871958" spans="68:68" customFormat="1">
      <c r="BP871958" s="90"/>
    </row>
    <row r="871959" spans="68:68" customFormat="1">
      <c r="BP871959" s="90"/>
    </row>
    <row r="871960" spans="68:68" customFormat="1">
      <c r="BP871960" s="90"/>
    </row>
    <row r="871961" spans="68:68" customFormat="1">
      <c r="BP871961" s="90"/>
    </row>
    <row r="871962" spans="68:68" customFormat="1">
      <c r="BP871962" s="90"/>
    </row>
    <row r="871963" spans="68:68" customFormat="1">
      <c r="BP871963" s="90"/>
    </row>
    <row r="871964" spans="68:68" customFormat="1">
      <c r="BP871964" s="90"/>
    </row>
    <row r="871965" spans="68:68" customFormat="1">
      <c r="BP871965" s="90"/>
    </row>
    <row r="871966" spans="68:68" customFormat="1">
      <c r="BP871966" s="90"/>
    </row>
    <row r="871967" spans="68:68" customFormat="1">
      <c r="BP871967" s="90"/>
    </row>
    <row r="871968" spans="68:68" customFormat="1">
      <c r="BP871968" s="90"/>
    </row>
    <row r="871969" spans="68:68" customFormat="1">
      <c r="BP871969" s="90"/>
    </row>
    <row r="871970" spans="68:68" customFormat="1">
      <c r="BP871970" s="90"/>
    </row>
    <row r="871971" spans="68:68" customFormat="1">
      <c r="BP871971" s="90"/>
    </row>
    <row r="871972" spans="68:68" customFormat="1">
      <c r="BP871972" s="90"/>
    </row>
    <row r="871973" spans="68:68" customFormat="1">
      <c r="BP871973" s="90"/>
    </row>
    <row r="871974" spans="68:68" customFormat="1">
      <c r="BP871974" s="90"/>
    </row>
    <row r="871975" spans="68:68" customFormat="1">
      <c r="BP871975" s="90"/>
    </row>
    <row r="871976" spans="68:68" customFormat="1">
      <c r="BP871976" s="90"/>
    </row>
    <row r="871977" spans="68:68" customFormat="1">
      <c r="BP871977" s="90"/>
    </row>
    <row r="871978" spans="68:68" customFormat="1">
      <c r="BP871978" s="90"/>
    </row>
    <row r="871979" spans="68:68" customFormat="1">
      <c r="BP871979" s="90"/>
    </row>
    <row r="871980" spans="68:68" customFormat="1">
      <c r="BP871980" s="90"/>
    </row>
    <row r="871981" spans="68:68" customFormat="1">
      <c r="BP871981" s="90"/>
    </row>
    <row r="871982" spans="68:68" customFormat="1">
      <c r="BP871982" s="90"/>
    </row>
    <row r="871983" spans="68:68" customFormat="1">
      <c r="BP871983" s="90"/>
    </row>
    <row r="871984" spans="68:68" customFormat="1">
      <c r="BP871984" s="90"/>
    </row>
    <row r="871985" spans="68:68" customFormat="1">
      <c r="BP871985" s="90"/>
    </row>
    <row r="871986" spans="68:68" customFormat="1">
      <c r="BP871986" s="90"/>
    </row>
    <row r="871987" spans="68:68" customFormat="1">
      <c r="BP871987" s="90"/>
    </row>
    <row r="871988" spans="68:68" customFormat="1">
      <c r="BP871988" s="90"/>
    </row>
    <row r="871989" spans="68:68" customFormat="1">
      <c r="BP871989" s="90"/>
    </row>
    <row r="871990" spans="68:68" customFormat="1">
      <c r="BP871990" s="90"/>
    </row>
    <row r="871991" spans="68:68" customFormat="1">
      <c r="BP871991" s="90"/>
    </row>
    <row r="871992" spans="68:68" customFormat="1">
      <c r="BP871992" s="90"/>
    </row>
    <row r="871993" spans="68:68" customFormat="1">
      <c r="BP871993" s="90"/>
    </row>
    <row r="871994" spans="68:68" customFormat="1">
      <c r="BP871994" s="90"/>
    </row>
    <row r="871995" spans="68:68" customFormat="1">
      <c r="BP871995" s="90"/>
    </row>
    <row r="871996" spans="68:68" customFormat="1">
      <c r="BP871996" s="90"/>
    </row>
    <row r="871997" spans="68:68" customFormat="1">
      <c r="BP871997" s="90"/>
    </row>
    <row r="871998" spans="68:68" customFormat="1">
      <c r="BP871998" s="90"/>
    </row>
    <row r="871999" spans="68:68" customFormat="1">
      <c r="BP871999" s="90"/>
    </row>
    <row r="872000" spans="68:68" customFormat="1">
      <c r="BP872000" s="90"/>
    </row>
    <row r="872001" spans="68:68" customFormat="1">
      <c r="BP872001" s="90"/>
    </row>
    <row r="872002" spans="68:68" customFormat="1">
      <c r="BP872002" s="90"/>
    </row>
    <row r="872003" spans="68:68" customFormat="1">
      <c r="BP872003" s="90"/>
    </row>
    <row r="872004" spans="68:68" customFormat="1">
      <c r="BP872004" s="90"/>
    </row>
    <row r="872005" spans="68:68" customFormat="1">
      <c r="BP872005" s="90"/>
    </row>
    <row r="872006" spans="68:68" customFormat="1">
      <c r="BP872006" s="90"/>
    </row>
    <row r="872007" spans="68:68" customFormat="1">
      <c r="BP872007" s="90"/>
    </row>
    <row r="872008" spans="68:68" customFormat="1">
      <c r="BP872008" s="90"/>
    </row>
    <row r="872009" spans="68:68" customFormat="1">
      <c r="BP872009" s="90"/>
    </row>
    <row r="872010" spans="68:68" customFormat="1">
      <c r="BP872010" s="90"/>
    </row>
    <row r="872011" spans="68:68" customFormat="1">
      <c r="BP872011" s="90"/>
    </row>
    <row r="872012" spans="68:68" customFormat="1">
      <c r="BP872012" s="90"/>
    </row>
    <row r="872013" spans="68:68" customFormat="1">
      <c r="BP872013" s="90"/>
    </row>
    <row r="872014" spans="68:68" customFormat="1">
      <c r="BP872014" s="90"/>
    </row>
    <row r="872015" spans="68:68" customFormat="1">
      <c r="BP872015" s="90"/>
    </row>
    <row r="872016" spans="68:68" customFormat="1">
      <c r="BP872016" s="90"/>
    </row>
    <row r="872017" spans="68:68" customFormat="1">
      <c r="BP872017" s="90"/>
    </row>
    <row r="872018" spans="68:68" customFormat="1">
      <c r="BP872018" s="90"/>
    </row>
    <row r="872019" spans="68:68" customFormat="1">
      <c r="BP872019" s="90"/>
    </row>
    <row r="872020" spans="68:68" customFormat="1">
      <c r="BP872020" s="90"/>
    </row>
    <row r="872021" spans="68:68" customFormat="1">
      <c r="BP872021" s="90"/>
    </row>
    <row r="872022" spans="68:68" customFormat="1">
      <c r="BP872022" s="90"/>
    </row>
    <row r="872023" spans="68:68" customFormat="1">
      <c r="BP872023" s="90"/>
    </row>
    <row r="872024" spans="68:68" customFormat="1">
      <c r="BP872024" s="90"/>
    </row>
    <row r="872025" spans="68:68" customFormat="1">
      <c r="BP872025" s="90"/>
    </row>
    <row r="872026" spans="68:68" customFormat="1">
      <c r="BP872026" s="90"/>
    </row>
    <row r="872027" spans="68:68" customFormat="1">
      <c r="BP872027" s="90"/>
    </row>
    <row r="872028" spans="68:68" customFormat="1">
      <c r="BP872028" s="90"/>
    </row>
    <row r="872029" spans="68:68" customFormat="1">
      <c r="BP872029" s="90"/>
    </row>
    <row r="872030" spans="68:68" customFormat="1">
      <c r="BP872030" s="90"/>
    </row>
    <row r="872031" spans="68:68" customFormat="1">
      <c r="BP872031" s="90"/>
    </row>
    <row r="872032" spans="68:68" customFormat="1">
      <c r="BP872032" s="90"/>
    </row>
    <row r="872033" spans="68:68" customFormat="1">
      <c r="BP872033" s="90"/>
    </row>
    <row r="872034" spans="68:68" customFormat="1">
      <c r="BP872034" s="90"/>
    </row>
    <row r="872035" spans="68:68" customFormat="1">
      <c r="BP872035" s="90"/>
    </row>
    <row r="872036" spans="68:68" customFormat="1">
      <c r="BP872036" s="90"/>
    </row>
    <row r="872037" spans="68:68" customFormat="1">
      <c r="BP872037" s="90"/>
    </row>
    <row r="872038" spans="68:68" customFormat="1">
      <c r="BP872038" s="90"/>
    </row>
    <row r="872039" spans="68:68" customFormat="1">
      <c r="BP872039" s="90"/>
    </row>
    <row r="872040" spans="68:68" customFormat="1">
      <c r="BP872040" s="90"/>
    </row>
    <row r="872041" spans="68:68" customFormat="1">
      <c r="BP872041" s="90"/>
    </row>
    <row r="872042" spans="68:68" customFormat="1">
      <c r="BP872042" s="90"/>
    </row>
    <row r="872043" spans="68:68" customFormat="1">
      <c r="BP872043" s="90"/>
    </row>
    <row r="872044" spans="68:68" customFormat="1">
      <c r="BP872044" s="90"/>
    </row>
    <row r="872045" spans="68:68" customFormat="1">
      <c r="BP872045" s="90"/>
    </row>
    <row r="872046" spans="68:68" customFormat="1">
      <c r="BP872046" s="90"/>
    </row>
    <row r="872047" spans="68:68" customFormat="1">
      <c r="BP872047" s="90"/>
    </row>
    <row r="872048" spans="68:68" customFormat="1">
      <c r="BP872048" s="90"/>
    </row>
    <row r="872049" spans="68:68" customFormat="1">
      <c r="BP872049" s="90"/>
    </row>
    <row r="872050" spans="68:68" customFormat="1">
      <c r="BP872050" s="90"/>
    </row>
    <row r="872051" spans="68:68" customFormat="1">
      <c r="BP872051" s="90"/>
    </row>
    <row r="872052" spans="68:68" customFormat="1">
      <c r="BP872052" s="90"/>
    </row>
    <row r="872053" spans="68:68" customFormat="1">
      <c r="BP872053" s="90"/>
    </row>
    <row r="872054" spans="68:68" customFormat="1">
      <c r="BP872054" s="90"/>
    </row>
    <row r="872055" spans="68:68" customFormat="1">
      <c r="BP872055" s="90"/>
    </row>
    <row r="872056" spans="68:68" customFormat="1">
      <c r="BP872056" s="90"/>
    </row>
    <row r="872057" spans="68:68" customFormat="1">
      <c r="BP872057" s="90"/>
    </row>
    <row r="872058" spans="68:68" customFormat="1">
      <c r="BP872058" s="90"/>
    </row>
    <row r="872059" spans="68:68" customFormat="1">
      <c r="BP872059" s="90"/>
    </row>
    <row r="872060" spans="68:68" customFormat="1">
      <c r="BP872060" s="90"/>
    </row>
    <row r="872061" spans="68:68" customFormat="1">
      <c r="BP872061" s="90"/>
    </row>
    <row r="872062" spans="68:68" customFormat="1">
      <c r="BP872062" s="90"/>
    </row>
    <row r="872063" spans="68:68" customFormat="1">
      <c r="BP872063" s="90"/>
    </row>
    <row r="872064" spans="68:68" customFormat="1">
      <c r="BP872064" s="90"/>
    </row>
    <row r="872065" spans="68:68" customFormat="1">
      <c r="BP872065" s="90"/>
    </row>
    <row r="872066" spans="68:68" customFormat="1">
      <c r="BP872066" s="90"/>
    </row>
    <row r="872067" spans="68:68" customFormat="1">
      <c r="BP872067" s="90"/>
    </row>
    <row r="872068" spans="68:68" customFormat="1">
      <c r="BP872068" s="90"/>
    </row>
    <row r="872069" spans="68:68" customFormat="1">
      <c r="BP872069" s="90"/>
    </row>
    <row r="872070" spans="68:68" customFormat="1">
      <c r="BP872070" s="90"/>
    </row>
    <row r="872071" spans="68:68" customFormat="1">
      <c r="BP872071" s="90"/>
    </row>
    <row r="872072" spans="68:68" customFormat="1">
      <c r="BP872072" s="90"/>
    </row>
    <row r="872073" spans="68:68" customFormat="1">
      <c r="BP872073" s="90"/>
    </row>
    <row r="872074" spans="68:68" customFormat="1">
      <c r="BP872074" s="90"/>
    </row>
    <row r="872075" spans="68:68" customFormat="1">
      <c r="BP872075" s="90"/>
    </row>
    <row r="872076" spans="68:68" customFormat="1">
      <c r="BP872076" s="90"/>
    </row>
    <row r="872077" spans="68:68" customFormat="1">
      <c r="BP872077" s="90"/>
    </row>
    <row r="872078" spans="68:68" customFormat="1">
      <c r="BP872078" s="90"/>
    </row>
    <row r="872079" spans="68:68" customFormat="1">
      <c r="BP872079" s="90"/>
    </row>
    <row r="872080" spans="68:68" customFormat="1">
      <c r="BP872080" s="90"/>
    </row>
    <row r="872081" spans="68:68" customFormat="1">
      <c r="BP872081" s="90"/>
    </row>
    <row r="872082" spans="68:68" customFormat="1">
      <c r="BP872082" s="90"/>
    </row>
    <row r="872083" spans="68:68" customFormat="1">
      <c r="BP872083" s="90"/>
    </row>
    <row r="872084" spans="68:68" customFormat="1">
      <c r="BP872084" s="90"/>
    </row>
    <row r="872085" spans="68:68" customFormat="1">
      <c r="BP872085" s="90"/>
    </row>
    <row r="872086" spans="68:68" customFormat="1">
      <c r="BP872086" s="90"/>
    </row>
    <row r="872087" spans="68:68" customFormat="1">
      <c r="BP872087" s="90"/>
    </row>
    <row r="872088" spans="68:68" customFormat="1">
      <c r="BP872088" s="90"/>
    </row>
    <row r="872089" spans="68:68" customFormat="1">
      <c r="BP872089" s="90"/>
    </row>
    <row r="872090" spans="68:68" customFormat="1">
      <c r="BP872090" s="90"/>
    </row>
    <row r="872091" spans="68:68" customFormat="1">
      <c r="BP872091" s="90"/>
    </row>
    <row r="872092" spans="68:68" customFormat="1">
      <c r="BP872092" s="90"/>
    </row>
    <row r="872093" spans="68:68" customFormat="1">
      <c r="BP872093" s="90"/>
    </row>
    <row r="872094" spans="68:68" customFormat="1">
      <c r="BP872094" s="90"/>
    </row>
    <row r="872095" spans="68:68" customFormat="1">
      <c r="BP872095" s="90"/>
    </row>
    <row r="872096" spans="68:68" customFormat="1">
      <c r="BP872096" s="90"/>
    </row>
    <row r="872097" spans="68:68" customFormat="1">
      <c r="BP872097" s="90"/>
    </row>
    <row r="872098" spans="68:68" customFormat="1">
      <c r="BP872098" s="90"/>
    </row>
    <row r="872099" spans="68:68" customFormat="1">
      <c r="BP872099" s="90"/>
    </row>
    <row r="872100" spans="68:68" customFormat="1">
      <c r="BP872100" s="90"/>
    </row>
    <row r="872101" spans="68:68" customFormat="1">
      <c r="BP872101" s="90"/>
    </row>
    <row r="872102" spans="68:68" customFormat="1">
      <c r="BP872102" s="90"/>
    </row>
    <row r="872103" spans="68:68" customFormat="1">
      <c r="BP872103" s="90"/>
    </row>
    <row r="872104" spans="68:68" customFormat="1">
      <c r="BP872104" s="90"/>
    </row>
    <row r="872105" spans="68:68" customFormat="1">
      <c r="BP872105" s="90"/>
    </row>
    <row r="872106" spans="68:68" customFormat="1">
      <c r="BP872106" s="90"/>
    </row>
    <row r="872107" spans="68:68" customFormat="1">
      <c r="BP872107" s="90"/>
    </row>
    <row r="872108" spans="68:68" customFormat="1">
      <c r="BP872108" s="90"/>
    </row>
    <row r="872109" spans="68:68" customFormat="1">
      <c r="BP872109" s="90"/>
    </row>
    <row r="872110" spans="68:68" customFormat="1">
      <c r="BP872110" s="90"/>
    </row>
    <row r="872111" spans="68:68" customFormat="1">
      <c r="BP872111" s="90"/>
    </row>
    <row r="872112" spans="68:68" customFormat="1">
      <c r="BP872112" s="90"/>
    </row>
    <row r="872113" spans="68:68" customFormat="1">
      <c r="BP872113" s="90"/>
    </row>
    <row r="872114" spans="68:68" customFormat="1">
      <c r="BP872114" s="90"/>
    </row>
    <row r="872115" spans="68:68" customFormat="1">
      <c r="BP872115" s="90"/>
    </row>
    <row r="872116" spans="68:68" customFormat="1">
      <c r="BP872116" s="90"/>
    </row>
    <row r="872117" spans="68:68" customFormat="1">
      <c r="BP872117" s="90"/>
    </row>
    <row r="872118" spans="68:68" customFormat="1">
      <c r="BP872118" s="90"/>
    </row>
    <row r="872119" spans="68:68" customFormat="1">
      <c r="BP872119" s="90"/>
    </row>
    <row r="872120" spans="68:68" customFormat="1">
      <c r="BP872120" s="90"/>
    </row>
    <row r="872121" spans="68:68" customFormat="1">
      <c r="BP872121" s="90"/>
    </row>
    <row r="872122" spans="68:68" customFormat="1">
      <c r="BP872122" s="90"/>
    </row>
    <row r="872123" spans="68:68" customFormat="1">
      <c r="BP872123" s="90"/>
    </row>
    <row r="872124" spans="68:68" customFormat="1">
      <c r="BP872124" s="90"/>
    </row>
    <row r="872125" spans="68:68" customFormat="1">
      <c r="BP872125" s="90"/>
    </row>
    <row r="872126" spans="68:68" customFormat="1">
      <c r="BP872126" s="90"/>
    </row>
    <row r="872127" spans="68:68" customFormat="1">
      <c r="BP872127" s="90"/>
    </row>
    <row r="872128" spans="68:68" customFormat="1">
      <c r="BP872128" s="90"/>
    </row>
    <row r="872129" spans="68:68" customFormat="1">
      <c r="BP872129" s="90"/>
    </row>
    <row r="872130" spans="68:68" customFormat="1">
      <c r="BP872130" s="90"/>
    </row>
    <row r="872131" spans="68:68" customFormat="1">
      <c r="BP872131" s="90"/>
    </row>
    <row r="872132" spans="68:68" customFormat="1">
      <c r="BP872132" s="90"/>
    </row>
    <row r="872133" spans="68:68" customFormat="1">
      <c r="BP872133" s="90"/>
    </row>
    <row r="872134" spans="68:68" customFormat="1">
      <c r="BP872134" s="90"/>
    </row>
    <row r="872135" spans="68:68" customFormat="1">
      <c r="BP872135" s="90"/>
    </row>
    <row r="872136" spans="68:68" customFormat="1">
      <c r="BP872136" s="90"/>
    </row>
    <row r="872137" spans="68:68" customFormat="1">
      <c r="BP872137" s="90"/>
    </row>
    <row r="872138" spans="68:68" customFormat="1">
      <c r="BP872138" s="90"/>
    </row>
    <row r="872139" spans="68:68" customFormat="1">
      <c r="BP872139" s="90"/>
    </row>
    <row r="872140" spans="68:68" customFormat="1">
      <c r="BP872140" s="90"/>
    </row>
    <row r="872141" spans="68:68" customFormat="1">
      <c r="BP872141" s="90"/>
    </row>
    <row r="872142" spans="68:68" customFormat="1">
      <c r="BP872142" s="90"/>
    </row>
    <row r="872143" spans="68:68" customFormat="1">
      <c r="BP872143" s="90"/>
    </row>
    <row r="872144" spans="68:68" customFormat="1">
      <c r="BP872144" s="90"/>
    </row>
    <row r="872145" spans="68:68" customFormat="1">
      <c r="BP872145" s="90"/>
    </row>
    <row r="872146" spans="68:68" customFormat="1">
      <c r="BP872146" s="90"/>
    </row>
    <row r="872147" spans="68:68" customFormat="1">
      <c r="BP872147" s="90"/>
    </row>
    <row r="872148" spans="68:68" customFormat="1">
      <c r="BP872148" s="90"/>
    </row>
    <row r="872149" spans="68:68" customFormat="1">
      <c r="BP872149" s="90"/>
    </row>
    <row r="872150" spans="68:68" customFormat="1">
      <c r="BP872150" s="90"/>
    </row>
    <row r="872151" spans="68:68" customFormat="1">
      <c r="BP872151" s="90"/>
    </row>
    <row r="872152" spans="68:68" customFormat="1">
      <c r="BP872152" s="90"/>
    </row>
    <row r="872153" spans="68:68" customFormat="1">
      <c r="BP872153" s="90"/>
    </row>
    <row r="872154" spans="68:68" customFormat="1">
      <c r="BP872154" s="90"/>
    </row>
    <row r="872155" spans="68:68" customFormat="1">
      <c r="BP872155" s="90"/>
    </row>
    <row r="872156" spans="68:68" customFormat="1">
      <c r="BP872156" s="90"/>
    </row>
    <row r="872157" spans="68:68" customFormat="1">
      <c r="BP872157" s="90"/>
    </row>
    <row r="872158" spans="68:68" customFormat="1">
      <c r="BP872158" s="90"/>
    </row>
    <row r="872159" spans="68:68" customFormat="1">
      <c r="BP872159" s="90"/>
    </row>
    <row r="872160" spans="68:68" customFormat="1">
      <c r="BP872160" s="90"/>
    </row>
    <row r="872161" spans="68:68" customFormat="1">
      <c r="BP872161" s="90"/>
    </row>
    <row r="872162" spans="68:68" customFormat="1">
      <c r="BP872162" s="90"/>
    </row>
    <row r="872163" spans="68:68" customFormat="1">
      <c r="BP872163" s="90"/>
    </row>
    <row r="872164" spans="68:68" customFormat="1">
      <c r="BP872164" s="90"/>
    </row>
    <row r="872165" spans="68:68" customFormat="1">
      <c r="BP872165" s="90"/>
    </row>
    <row r="872166" spans="68:68" customFormat="1">
      <c r="BP872166" s="90"/>
    </row>
    <row r="872167" spans="68:68" customFormat="1">
      <c r="BP872167" s="90"/>
    </row>
    <row r="872168" spans="68:68" customFormat="1">
      <c r="BP872168" s="90"/>
    </row>
    <row r="872169" spans="68:68" customFormat="1">
      <c r="BP872169" s="90"/>
    </row>
    <row r="872170" spans="68:68" customFormat="1">
      <c r="BP872170" s="90"/>
    </row>
    <row r="872171" spans="68:68" customFormat="1">
      <c r="BP872171" s="90"/>
    </row>
    <row r="872172" spans="68:68" customFormat="1">
      <c r="BP872172" s="90"/>
    </row>
    <row r="872173" spans="68:68" customFormat="1">
      <c r="BP872173" s="90"/>
    </row>
    <row r="872174" spans="68:68" customFormat="1">
      <c r="BP872174" s="90"/>
    </row>
    <row r="872175" spans="68:68" customFormat="1">
      <c r="BP872175" s="90"/>
    </row>
    <row r="872176" spans="68:68" customFormat="1">
      <c r="BP872176" s="90"/>
    </row>
    <row r="872177" spans="68:68" customFormat="1">
      <c r="BP872177" s="90"/>
    </row>
    <row r="872178" spans="68:68" customFormat="1">
      <c r="BP872178" s="90"/>
    </row>
    <row r="872179" spans="68:68" customFormat="1">
      <c r="BP872179" s="90"/>
    </row>
    <row r="872180" spans="68:68" customFormat="1">
      <c r="BP872180" s="90"/>
    </row>
    <row r="872181" spans="68:68" customFormat="1">
      <c r="BP872181" s="90"/>
    </row>
    <row r="872182" spans="68:68" customFormat="1">
      <c r="BP872182" s="90"/>
    </row>
    <row r="872183" spans="68:68" customFormat="1">
      <c r="BP872183" s="90"/>
    </row>
    <row r="872184" spans="68:68" customFormat="1">
      <c r="BP872184" s="90"/>
    </row>
    <row r="872185" spans="68:68" customFormat="1">
      <c r="BP872185" s="90"/>
    </row>
    <row r="872186" spans="68:68" customFormat="1">
      <c r="BP872186" s="90"/>
    </row>
    <row r="872187" spans="68:68" customFormat="1">
      <c r="BP872187" s="90"/>
    </row>
    <row r="872188" spans="68:68" customFormat="1">
      <c r="BP872188" s="90"/>
    </row>
    <row r="872189" spans="68:68" customFormat="1">
      <c r="BP872189" s="90"/>
    </row>
    <row r="872190" spans="68:68" customFormat="1">
      <c r="BP872190" s="90"/>
    </row>
    <row r="872191" spans="68:68" customFormat="1">
      <c r="BP872191" s="90"/>
    </row>
    <row r="872192" spans="68:68" customFormat="1">
      <c r="BP872192" s="90"/>
    </row>
    <row r="872193" spans="68:68" customFormat="1">
      <c r="BP872193" s="90"/>
    </row>
    <row r="872194" spans="68:68" customFormat="1">
      <c r="BP872194" s="90"/>
    </row>
    <row r="872195" spans="68:68" customFormat="1">
      <c r="BP872195" s="90"/>
    </row>
    <row r="872196" spans="68:68" customFormat="1">
      <c r="BP872196" s="90"/>
    </row>
    <row r="872197" spans="68:68" customFormat="1">
      <c r="BP872197" s="90"/>
    </row>
    <row r="872198" spans="68:68" customFormat="1">
      <c r="BP872198" s="90"/>
    </row>
    <row r="872199" spans="68:68" customFormat="1">
      <c r="BP872199" s="90"/>
    </row>
    <row r="872200" spans="68:68" customFormat="1">
      <c r="BP872200" s="90"/>
    </row>
    <row r="872201" spans="68:68" customFormat="1">
      <c r="BP872201" s="90"/>
    </row>
    <row r="872202" spans="68:68" customFormat="1">
      <c r="BP872202" s="90"/>
    </row>
    <row r="872203" spans="68:68" customFormat="1">
      <c r="BP872203" s="90"/>
    </row>
    <row r="872204" spans="68:68" customFormat="1">
      <c r="BP872204" s="90"/>
    </row>
    <row r="872205" spans="68:68" customFormat="1">
      <c r="BP872205" s="90"/>
    </row>
    <row r="872206" spans="68:68" customFormat="1">
      <c r="BP872206" s="90"/>
    </row>
    <row r="872207" spans="68:68" customFormat="1">
      <c r="BP872207" s="90"/>
    </row>
    <row r="872208" spans="68:68" customFormat="1">
      <c r="BP872208" s="90"/>
    </row>
    <row r="872209" spans="68:68" customFormat="1">
      <c r="BP872209" s="90"/>
    </row>
    <row r="872210" spans="68:68" customFormat="1">
      <c r="BP872210" s="90"/>
    </row>
    <row r="872211" spans="68:68" customFormat="1">
      <c r="BP872211" s="90"/>
    </row>
    <row r="872212" spans="68:68" customFormat="1">
      <c r="BP872212" s="90"/>
    </row>
    <row r="872213" spans="68:68" customFormat="1">
      <c r="BP872213" s="90"/>
    </row>
    <row r="872214" spans="68:68" customFormat="1">
      <c r="BP872214" s="90"/>
    </row>
    <row r="872215" spans="68:68" customFormat="1">
      <c r="BP872215" s="90"/>
    </row>
    <row r="872216" spans="68:68" customFormat="1">
      <c r="BP872216" s="90"/>
    </row>
    <row r="872217" spans="68:68" customFormat="1">
      <c r="BP872217" s="90"/>
    </row>
    <row r="872218" spans="68:68" customFormat="1">
      <c r="BP872218" s="90"/>
    </row>
    <row r="872219" spans="68:68" customFormat="1">
      <c r="BP872219" s="90"/>
    </row>
    <row r="872220" spans="68:68" customFormat="1">
      <c r="BP872220" s="90"/>
    </row>
    <row r="872221" spans="68:68" customFormat="1">
      <c r="BP872221" s="90"/>
    </row>
    <row r="872222" spans="68:68" customFormat="1">
      <c r="BP872222" s="90"/>
    </row>
    <row r="872223" spans="68:68" customFormat="1">
      <c r="BP872223" s="90"/>
    </row>
    <row r="872224" spans="68:68" customFormat="1">
      <c r="BP872224" s="90"/>
    </row>
    <row r="872225" spans="68:68" customFormat="1">
      <c r="BP872225" s="90"/>
    </row>
    <row r="872226" spans="68:68" customFormat="1">
      <c r="BP872226" s="90"/>
    </row>
    <row r="872227" spans="68:68" customFormat="1">
      <c r="BP872227" s="90"/>
    </row>
    <row r="872228" spans="68:68" customFormat="1">
      <c r="BP872228" s="90"/>
    </row>
    <row r="872229" spans="68:68" customFormat="1">
      <c r="BP872229" s="90"/>
    </row>
    <row r="872230" spans="68:68" customFormat="1">
      <c r="BP872230" s="90"/>
    </row>
    <row r="872231" spans="68:68" customFormat="1">
      <c r="BP872231" s="90"/>
    </row>
    <row r="872232" spans="68:68" customFormat="1">
      <c r="BP872232" s="90"/>
    </row>
    <row r="872233" spans="68:68" customFormat="1">
      <c r="BP872233" s="90"/>
    </row>
    <row r="872234" spans="68:68" customFormat="1">
      <c r="BP872234" s="90"/>
    </row>
    <row r="872235" spans="68:68" customFormat="1">
      <c r="BP872235" s="90"/>
    </row>
    <row r="872236" spans="68:68" customFormat="1">
      <c r="BP872236" s="90"/>
    </row>
    <row r="872237" spans="68:68" customFormat="1">
      <c r="BP872237" s="90"/>
    </row>
    <row r="872238" spans="68:68" customFormat="1">
      <c r="BP872238" s="90"/>
    </row>
    <row r="872239" spans="68:68" customFormat="1">
      <c r="BP872239" s="90"/>
    </row>
    <row r="872240" spans="68:68" customFormat="1">
      <c r="BP872240" s="90"/>
    </row>
    <row r="872241" spans="68:68" customFormat="1">
      <c r="BP872241" s="90"/>
    </row>
    <row r="872242" spans="68:68" customFormat="1">
      <c r="BP872242" s="90"/>
    </row>
    <row r="872243" spans="68:68" customFormat="1">
      <c r="BP872243" s="90"/>
    </row>
    <row r="872244" spans="68:68" customFormat="1">
      <c r="BP872244" s="90"/>
    </row>
    <row r="872245" spans="68:68" customFormat="1">
      <c r="BP872245" s="90"/>
    </row>
    <row r="872246" spans="68:68" customFormat="1">
      <c r="BP872246" s="90"/>
    </row>
    <row r="872247" spans="68:68" customFormat="1">
      <c r="BP872247" s="90"/>
    </row>
    <row r="872248" spans="68:68" customFormat="1">
      <c r="BP872248" s="90"/>
    </row>
    <row r="872249" spans="68:68" customFormat="1">
      <c r="BP872249" s="90"/>
    </row>
    <row r="872250" spans="68:68" customFormat="1">
      <c r="BP872250" s="90"/>
    </row>
    <row r="872251" spans="68:68" customFormat="1">
      <c r="BP872251" s="90"/>
    </row>
    <row r="872252" spans="68:68" customFormat="1">
      <c r="BP872252" s="90"/>
    </row>
    <row r="872253" spans="68:68" customFormat="1">
      <c r="BP872253" s="90"/>
    </row>
    <row r="872254" spans="68:68" customFormat="1">
      <c r="BP872254" s="90"/>
    </row>
    <row r="872255" spans="68:68" customFormat="1">
      <c r="BP872255" s="90"/>
    </row>
    <row r="872256" spans="68:68" customFormat="1">
      <c r="BP872256" s="90"/>
    </row>
    <row r="872257" spans="68:68" customFormat="1">
      <c r="BP872257" s="90"/>
    </row>
    <row r="872258" spans="68:68" customFormat="1">
      <c r="BP872258" s="90"/>
    </row>
    <row r="872259" spans="68:68" customFormat="1">
      <c r="BP872259" s="90"/>
    </row>
    <row r="872260" spans="68:68" customFormat="1">
      <c r="BP872260" s="90"/>
    </row>
    <row r="872261" spans="68:68" customFormat="1">
      <c r="BP872261" s="90"/>
    </row>
    <row r="872262" spans="68:68" customFormat="1">
      <c r="BP872262" s="90"/>
    </row>
    <row r="872263" spans="68:68" customFormat="1">
      <c r="BP872263" s="90"/>
    </row>
    <row r="872264" spans="68:68" customFormat="1">
      <c r="BP872264" s="90"/>
    </row>
    <row r="872265" spans="68:68" customFormat="1">
      <c r="BP872265" s="90"/>
    </row>
    <row r="872266" spans="68:68" customFormat="1">
      <c r="BP872266" s="90"/>
    </row>
    <row r="872267" spans="68:68" customFormat="1">
      <c r="BP872267" s="90"/>
    </row>
    <row r="872268" spans="68:68" customFormat="1">
      <c r="BP872268" s="90"/>
    </row>
    <row r="872269" spans="68:68" customFormat="1">
      <c r="BP872269" s="90"/>
    </row>
    <row r="872270" spans="68:68" customFormat="1">
      <c r="BP872270" s="90"/>
    </row>
    <row r="872271" spans="68:68" customFormat="1">
      <c r="BP872271" s="90"/>
    </row>
    <row r="872272" spans="68:68" customFormat="1">
      <c r="BP872272" s="90"/>
    </row>
    <row r="872273" spans="68:68" customFormat="1">
      <c r="BP872273" s="90"/>
    </row>
    <row r="872274" spans="68:68" customFormat="1">
      <c r="BP872274" s="90"/>
    </row>
    <row r="872275" spans="68:68" customFormat="1">
      <c r="BP872275" s="90"/>
    </row>
    <row r="872276" spans="68:68" customFormat="1">
      <c r="BP872276" s="90"/>
    </row>
    <row r="872277" spans="68:68" customFormat="1">
      <c r="BP872277" s="90"/>
    </row>
    <row r="872278" spans="68:68" customFormat="1">
      <c r="BP872278" s="90"/>
    </row>
    <row r="872279" spans="68:68" customFormat="1">
      <c r="BP872279" s="90"/>
    </row>
    <row r="872280" spans="68:68" customFormat="1">
      <c r="BP872280" s="90"/>
    </row>
    <row r="872281" spans="68:68" customFormat="1">
      <c r="BP872281" s="90"/>
    </row>
    <row r="872282" spans="68:68" customFormat="1">
      <c r="BP872282" s="90"/>
    </row>
    <row r="872283" spans="68:68" customFormat="1">
      <c r="BP872283" s="90"/>
    </row>
    <row r="872284" spans="68:68" customFormat="1">
      <c r="BP872284" s="90"/>
    </row>
    <row r="872285" spans="68:68" customFormat="1">
      <c r="BP872285" s="90"/>
    </row>
    <row r="872286" spans="68:68" customFormat="1">
      <c r="BP872286" s="90"/>
    </row>
    <row r="872287" spans="68:68" customFormat="1">
      <c r="BP872287" s="90"/>
    </row>
    <row r="872288" spans="68:68" customFormat="1">
      <c r="BP872288" s="90"/>
    </row>
    <row r="872289" spans="68:68" customFormat="1">
      <c r="BP872289" s="90"/>
    </row>
    <row r="872290" spans="68:68" customFormat="1">
      <c r="BP872290" s="90"/>
    </row>
    <row r="872291" spans="68:68" customFormat="1">
      <c r="BP872291" s="90"/>
    </row>
    <row r="872292" spans="68:68" customFormat="1">
      <c r="BP872292" s="90"/>
    </row>
    <row r="872293" spans="68:68" customFormat="1">
      <c r="BP872293" s="90"/>
    </row>
    <row r="872294" spans="68:68" customFormat="1">
      <c r="BP872294" s="90"/>
    </row>
    <row r="872295" spans="68:68" customFormat="1">
      <c r="BP872295" s="90"/>
    </row>
    <row r="872296" spans="68:68" customFormat="1">
      <c r="BP872296" s="90"/>
    </row>
    <row r="872297" spans="68:68" customFormat="1">
      <c r="BP872297" s="90"/>
    </row>
    <row r="872298" spans="68:68" customFormat="1">
      <c r="BP872298" s="90"/>
    </row>
    <row r="872299" spans="68:68" customFormat="1">
      <c r="BP872299" s="90"/>
    </row>
    <row r="872300" spans="68:68" customFormat="1">
      <c r="BP872300" s="90"/>
    </row>
    <row r="872301" spans="68:68" customFormat="1">
      <c r="BP872301" s="90"/>
    </row>
    <row r="872302" spans="68:68" customFormat="1">
      <c r="BP872302" s="90"/>
    </row>
    <row r="872303" spans="68:68" customFormat="1">
      <c r="BP872303" s="90"/>
    </row>
    <row r="872304" spans="68:68" customFormat="1">
      <c r="BP872304" s="90"/>
    </row>
    <row r="872305" spans="68:68" customFormat="1">
      <c r="BP872305" s="90"/>
    </row>
    <row r="872306" spans="68:68" customFormat="1">
      <c r="BP872306" s="90"/>
    </row>
    <row r="872307" spans="68:68" customFormat="1">
      <c r="BP872307" s="90"/>
    </row>
    <row r="872308" spans="68:68" customFormat="1">
      <c r="BP872308" s="90"/>
    </row>
    <row r="872309" spans="68:68" customFormat="1">
      <c r="BP872309" s="90"/>
    </row>
    <row r="872310" spans="68:68" customFormat="1">
      <c r="BP872310" s="90"/>
    </row>
    <row r="872311" spans="68:68" customFormat="1">
      <c r="BP872311" s="90"/>
    </row>
    <row r="872312" spans="68:68" customFormat="1">
      <c r="BP872312" s="90"/>
    </row>
    <row r="872313" spans="68:68" customFormat="1">
      <c r="BP872313" s="90"/>
    </row>
    <row r="872314" spans="68:68" customFormat="1">
      <c r="BP872314" s="90"/>
    </row>
    <row r="872315" spans="68:68" customFormat="1">
      <c r="BP872315" s="90"/>
    </row>
    <row r="872316" spans="68:68" customFormat="1">
      <c r="BP872316" s="90"/>
    </row>
    <row r="872317" spans="68:68" customFormat="1">
      <c r="BP872317" s="90"/>
    </row>
    <row r="872318" spans="68:68" customFormat="1">
      <c r="BP872318" s="90"/>
    </row>
    <row r="872319" spans="68:68" customFormat="1">
      <c r="BP872319" s="90"/>
    </row>
    <row r="872320" spans="68:68" customFormat="1">
      <c r="BP872320" s="90"/>
    </row>
    <row r="872321" spans="68:68" customFormat="1">
      <c r="BP872321" s="90"/>
    </row>
    <row r="872322" spans="68:68" customFormat="1">
      <c r="BP872322" s="90"/>
    </row>
    <row r="872323" spans="68:68" customFormat="1">
      <c r="BP872323" s="90"/>
    </row>
    <row r="872324" spans="68:68" customFormat="1">
      <c r="BP872324" s="90"/>
    </row>
    <row r="872325" spans="68:68" customFormat="1">
      <c r="BP872325" s="90"/>
    </row>
    <row r="872326" spans="68:68" customFormat="1">
      <c r="BP872326" s="90"/>
    </row>
    <row r="872327" spans="68:68" customFormat="1">
      <c r="BP872327" s="90"/>
    </row>
    <row r="872328" spans="68:68" customFormat="1">
      <c r="BP872328" s="90"/>
    </row>
    <row r="872329" spans="68:68" customFormat="1">
      <c r="BP872329" s="90"/>
    </row>
    <row r="872330" spans="68:68" customFormat="1">
      <c r="BP872330" s="90"/>
    </row>
    <row r="872331" spans="68:68" customFormat="1">
      <c r="BP872331" s="90"/>
    </row>
    <row r="872332" spans="68:68" customFormat="1">
      <c r="BP872332" s="90"/>
    </row>
    <row r="872333" spans="68:68" customFormat="1">
      <c r="BP872333" s="90"/>
    </row>
    <row r="872334" spans="68:68" customFormat="1">
      <c r="BP872334" s="90"/>
    </row>
    <row r="872335" spans="68:68" customFormat="1">
      <c r="BP872335" s="90"/>
    </row>
    <row r="872336" spans="68:68" customFormat="1">
      <c r="BP872336" s="90"/>
    </row>
    <row r="872337" spans="68:68" customFormat="1">
      <c r="BP872337" s="90"/>
    </row>
    <row r="872338" spans="68:68" customFormat="1">
      <c r="BP872338" s="90"/>
    </row>
    <row r="872339" spans="68:68" customFormat="1">
      <c r="BP872339" s="90"/>
    </row>
    <row r="872340" spans="68:68" customFormat="1">
      <c r="BP872340" s="90"/>
    </row>
    <row r="872341" spans="68:68" customFormat="1">
      <c r="BP872341" s="90"/>
    </row>
    <row r="872342" spans="68:68" customFormat="1">
      <c r="BP872342" s="90"/>
    </row>
    <row r="872343" spans="68:68" customFormat="1">
      <c r="BP872343" s="90"/>
    </row>
    <row r="872344" spans="68:68" customFormat="1">
      <c r="BP872344" s="90"/>
    </row>
    <row r="872345" spans="68:68" customFormat="1">
      <c r="BP872345" s="90"/>
    </row>
    <row r="872346" spans="68:68" customFormat="1">
      <c r="BP872346" s="90"/>
    </row>
    <row r="872347" spans="68:68" customFormat="1">
      <c r="BP872347" s="90"/>
    </row>
    <row r="872348" spans="68:68" customFormat="1">
      <c r="BP872348" s="90"/>
    </row>
    <row r="872349" spans="68:68" customFormat="1">
      <c r="BP872349" s="90"/>
    </row>
    <row r="872350" spans="68:68" customFormat="1">
      <c r="BP872350" s="90"/>
    </row>
    <row r="872351" spans="68:68" customFormat="1">
      <c r="BP872351" s="90"/>
    </row>
    <row r="872352" spans="68:68" customFormat="1">
      <c r="BP872352" s="90"/>
    </row>
    <row r="872353" spans="68:68" customFormat="1">
      <c r="BP872353" s="90"/>
    </row>
    <row r="872354" spans="68:68" customFormat="1">
      <c r="BP872354" s="90"/>
    </row>
    <row r="872355" spans="68:68" customFormat="1">
      <c r="BP872355" s="90"/>
    </row>
    <row r="872356" spans="68:68" customFormat="1">
      <c r="BP872356" s="90"/>
    </row>
    <row r="872357" spans="68:68" customFormat="1">
      <c r="BP872357" s="90"/>
    </row>
    <row r="872358" spans="68:68" customFormat="1">
      <c r="BP872358" s="90"/>
    </row>
    <row r="872359" spans="68:68" customFormat="1">
      <c r="BP872359" s="90"/>
    </row>
    <row r="872360" spans="68:68" customFormat="1">
      <c r="BP872360" s="90"/>
    </row>
    <row r="872361" spans="68:68" customFormat="1">
      <c r="BP872361" s="90"/>
    </row>
    <row r="872362" spans="68:68" customFormat="1">
      <c r="BP872362" s="90"/>
    </row>
    <row r="872363" spans="68:68" customFormat="1">
      <c r="BP872363" s="90"/>
    </row>
    <row r="872364" spans="68:68" customFormat="1">
      <c r="BP872364" s="90"/>
    </row>
    <row r="872365" spans="68:68" customFormat="1">
      <c r="BP872365" s="90"/>
    </row>
    <row r="872366" spans="68:68" customFormat="1">
      <c r="BP872366" s="90"/>
    </row>
    <row r="872367" spans="68:68" customFormat="1">
      <c r="BP872367" s="90"/>
    </row>
    <row r="872368" spans="68:68" customFormat="1">
      <c r="BP872368" s="90"/>
    </row>
    <row r="872369" spans="68:68" customFormat="1">
      <c r="BP872369" s="90"/>
    </row>
    <row r="872370" spans="68:68" customFormat="1">
      <c r="BP872370" s="90"/>
    </row>
    <row r="872371" spans="68:68" customFormat="1">
      <c r="BP872371" s="90"/>
    </row>
    <row r="872372" spans="68:68" customFormat="1">
      <c r="BP872372" s="90"/>
    </row>
    <row r="872373" spans="68:68" customFormat="1">
      <c r="BP872373" s="90"/>
    </row>
    <row r="872374" spans="68:68" customFormat="1">
      <c r="BP872374" s="90"/>
    </row>
    <row r="872375" spans="68:68" customFormat="1">
      <c r="BP872375" s="90"/>
    </row>
    <row r="872376" spans="68:68" customFormat="1">
      <c r="BP872376" s="90"/>
    </row>
    <row r="872377" spans="68:68" customFormat="1">
      <c r="BP872377" s="90"/>
    </row>
    <row r="872378" spans="68:68" customFormat="1">
      <c r="BP872378" s="90"/>
    </row>
    <row r="872379" spans="68:68" customFormat="1">
      <c r="BP872379" s="90"/>
    </row>
    <row r="872380" spans="68:68" customFormat="1">
      <c r="BP872380" s="90"/>
    </row>
    <row r="872381" spans="68:68" customFormat="1">
      <c r="BP872381" s="90"/>
    </row>
    <row r="872382" spans="68:68" customFormat="1">
      <c r="BP872382" s="90"/>
    </row>
    <row r="872383" spans="68:68" customFormat="1">
      <c r="BP872383" s="90"/>
    </row>
    <row r="872384" spans="68:68" customFormat="1">
      <c r="BP872384" s="90"/>
    </row>
    <row r="872385" spans="68:68" customFormat="1">
      <c r="BP872385" s="90"/>
    </row>
    <row r="872386" spans="68:68" customFormat="1">
      <c r="BP872386" s="90"/>
    </row>
    <row r="872387" spans="68:68" customFormat="1">
      <c r="BP872387" s="90"/>
    </row>
    <row r="872388" spans="68:68" customFormat="1">
      <c r="BP872388" s="90"/>
    </row>
    <row r="872389" spans="68:68" customFormat="1">
      <c r="BP872389" s="90"/>
    </row>
    <row r="872390" spans="68:68" customFormat="1">
      <c r="BP872390" s="90"/>
    </row>
    <row r="872391" spans="68:68" customFormat="1">
      <c r="BP872391" s="90"/>
    </row>
    <row r="872392" spans="68:68" customFormat="1">
      <c r="BP872392" s="90"/>
    </row>
    <row r="872393" spans="68:68" customFormat="1">
      <c r="BP872393" s="90"/>
    </row>
    <row r="872394" spans="68:68" customFormat="1">
      <c r="BP872394" s="90"/>
    </row>
    <row r="872395" spans="68:68" customFormat="1">
      <c r="BP872395" s="90"/>
    </row>
    <row r="872396" spans="68:68" customFormat="1">
      <c r="BP872396" s="90"/>
    </row>
    <row r="872397" spans="68:68" customFormat="1">
      <c r="BP872397" s="90"/>
    </row>
    <row r="872398" spans="68:68" customFormat="1">
      <c r="BP872398" s="90"/>
    </row>
    <row r="872399" spans="68:68" customFormat="1">
      <c r="BP872399" s="90"/>
    </row>
    <row r="872400" spans="68:68" customFormat="1">
      <c r="BP872400" s="90"/>
    </row>
    <row r="872401" spans="68:68" customFormat="1">
      <c r="BP872401" s="90"/>
    </row>
    <row r="872402" spans="68:68" customFormat="1">
      <c r="BP872402" s="90"/>
    </row>
    <row r="872403" spans="68:68" customFormat="1">
      <c r="BP872403" s="90"/>
    </row>
    <row r="872404" spans="68:68" customFormat="1">
      <c r="BP872404" s="90"/>
    </row>
    <row r="872405" spans="68:68" customFormat="1">
      <c r="BP872405" s="90"/>
    </row>
    <row r="872406" spans="68:68" customFormat="1">
      <c r="BP872406" s="90"/>
    </row>
    <row r="872407" spans="68:68" customFormat="1">
      <c r="BP872407" s="90"/>
    </row>
    <row r="872408" spans="68:68" customFormat="1">
      <c r="BP872408" s="90"/>
    </row>
    <row r="872409" spans="68:68" customFormat="1">
      <c r="BP872409" s="90"/>
    </row>
    <row r="872410" spans="68:68" customFormat="1">
      <c r="BP872410" s="90"/>
    </row>
    <row r="872411" spans="68:68" customFormat="1">
      <c r="BP872411" s="90"/>
    </row>
    <row r="872412" spans="68:68" customFormat="1">
      <c r="BP872412" s="90"/>
    </row>
    <row r="872413" spans="68:68" customFormat="1">
      <c r="BP872413" s="90"/>
    </row>
    <row r="872414" spans="68:68" customFormat="1">
      <c r="BP872414" s="90"/>
    </row>
    <row r="872415" spans="68:68" customFormat="1">
      <c r="BP872415" s="90"/>
    </row>
    <row r="872416" spans="68:68" customFormat="1">
      <c r="BP872416" s="90"/>
    </row>
    <row r="872417" spans="68:68" customFormat="1">
      <c r="BP872417" s="90"/>
    </row>
    <row r="872418" spans="68:68" customFormat="1">
      <c r="BP872418" s="90"/>
    </row>
    <row r="872419" spans="68:68" customFormat="1">
      <c r="BP872419" s="90"/>
    </row>
    <row r="872420" spans="68:68" customFormat="1">
      <c r="BP872420" s="90"/>
    </row>
    <row r="872421" spans="68:68" customFormat="1">
      <c r="BP872421" s="90"/>
    </row>
    <row r="872422" spans="68:68" customFormat="1">
      <c r="BP872422" s="90"/>
    </row>
    <row r="872423" spans="68:68" customFormat="1">
      <c r="BP872423" s="90"/>
    </row>
    <row r="872424" spans="68:68" customFormat="1">
      <c r="BP872424" s="90"/>
    </row>
    <row r="872425" spans="68:68" customFormat="1">
      <c r="BP872425" s="90"/>
    </row>
    <row r="872426" spans="68:68" customFormat="1">
      <c r="BP872426" s="90"/>
    </row>
    <row r="872427" spans="68:68" customFormat="1">
      <c r="BP872427" s="90"/>
    </row>
    <row r="872428" spans="68:68" customFormat="1">
      <c r="BP872428" s="90"/>
    </row>
    <row r="872429" spans="68:68" customFormat="1">
      <c r="BP872429" s="90"/>
    </row>
    <row r="872430" spans="68:68" customFormat="1">
      <c r="BP872430" s="90"/>
    </row>
    <row r="872431" spans="68:68" customFormat="1">
      <c r="BP872431" s="90"/>
    </row>
    <row r="872432" spans="68:68" customFormat="1">
      <c r="BP872432" s="90"/>
    </row>
    <row r="872433" spans="68:68" customFormat="1">
      <c r="BP872433" s="90"/>
    </row>
    <row r="872434" spans="68:68" customFormat="1">
      <c r="BP872434" s="90"/>
    </row>
    <row r="872435" spans="68:68" customFormat="1">
      <c r="BP872435" s="90"/>
    </row>
    <row r="872436" spans="68:68" customFormat="1">
      <c r="BP872436" s="90"/>
    </row>
    <row r="872437" spans="68:68" customFormat="1">
      <c r="BP872437" s="90"/>
    </row>
    <row r="872438" spans="68:68" customFormat="1">
      <c r="BP872438" s="90"/>
    </row>
    <row r="872439" spans="68:68" customFormat="1">
      <c r="BP872439" s="90"/>
    </row>
    <row r="872440" spans="68:68" customFormat="1">
      <c r="BP872440" s="90"/>
    </row>
    <row r="872441" spans="68:68" customFormat="1">
      <c r="BP872441" s="90"/>
    </row>
    <row r="872442" spans="68:68" customFormat="1">
      <c r="BP872442" s="90"/>
    </row>
    <row r="872443" spans="68:68" customFormat="1">
      <c r="BP872443" s="90"/>
    </row>
    <row r="872444" spans="68:68" customFormat="1">
      <c r="BP872444" s="90"/>
    </row>
    <row r="872445" spans="68:68" customFormat="1">
      <c r="BP872445" s="90"/>
    </row>
    <row r="872446" spans="68:68" customFormat="1">
      <c r="BP872446" s="90"/>
    </row>
    <row r="872447" spans="68:68" customFormat="1">
      <c r="BP872447" s="90"/>
    </row>
    <row r="872448" spans="68:68" customFormat="1">
      <c r="BP872448" s="90"/>
    </row>
    <row r="872449" spans="68:68" customFormat="1">
      <c r="BP872449" s="90"/>
    </row>
    <row r="872450" spans="68:68" customFormat="1">
      <c r="BP872450" s="90"/>
    </row>
    <row r="872451" spans="68:68" customFormat="1">
      <c r="BP872451" s="90"/>
    </row>
    <row r="872452" spans="68:68" customFormat="1">
      <c r="BP872452" s="90"/>
    </row>
    <row r="872453" spans="68:68" customFormat="1">
      <c r="BP872453" s="90"/>
    </row>
    <row r="872454" spans="68:68" customFormat="1">
      <c r="BP872454" s="90"/>
    </row>
    <row r="872455" spans="68:68" customFormat="1">
      <c r="BP872455" s="90"/>
    </row>
    <row r="872456" spans="68:68" customFormat="1">
      <c r="BP872456" s="90"/>
    </row>
    <row r="872457" spans="68:68" customFormat="1">
      <c r="BP872457" s="90"/>
    </row>
    <row r="872458" spans="68:68" customFormat="1">
      <c r="BP872458" s="90"/>
    </row>
    <row r="872459" spans="68:68" customFormat="1">
      <c r="BP872459" s="90"/>
    </row>
    <row r="872460" spans="68:68" customFormat="1">
      <c r="BP872460" s="90"/>
    </row>
    <row r="872461" spans="68:68" customFormat="1">
      <c r="BP872461" s="90"/>
    </row>
    <row r="872462" spans="68:68" customFormat="1">
      <c r="BP872462" s="90"/>
    </row>
    <row r="872463" spans="68:68" customFormat="1">
      <c r="BP872463" s="90"/>
    </row>
    <row r="872464" spans="68:68" customFormat="1">
      <c r="BP872464" s="90"/>
    </row>
    <row r="872465" spans="68:68" customFormat="1">
      <c r="BP872465" s="90"/>
    </row>
    <row r="872466" spans="68:68" customFormat="1">
      <c r="BP872466" s="90"/>
    </row>
    <row r="872467" spans="68:68" customFormat="1">
      <c r="BP872467" s="90"/>
    </row>
    <row r="872468" spans="68:68" customFormat="1">
      <c r="BP872468" s="90"/>
    </row>
    <row r="872469" spans="68:68" customFormat="1">
      <c r="BP872469" s="90"/>
    </row>
    <row r="872470" spans="68:68" customFormat="1">
      <c r="BP872470" s="90"/>
    </row>
    <row r="872471" spans="68:68" customFormat="1">
      <c r="BP872471" s="90"/>
    </row>
    <row r="872472" spans="68:68" customFormat="1">
      <c r="BP872472" s="90"/>
    </row>
    <row r="872473" spans="68:68" customFormat="1">
      <c r="BP872473" s="90"/>
    </row>
    <row r="872474" spans="68:68" customFormat="1">
      <c r="BP872474" s="90"/>
    </row>
    <row r="872475" spans="68:68" customFormat="1">
      <c r="BP872475" s="90"/>
    </row>
    <row r="872476" spans="68:68" customFormat="1">
      <c r="BP872476" s="90"/>
    </row>
    <row r="872477" spans="68:68" customFormat="1">
      <c r="BP872477" s="90"/>
    </row>
    <row r="872478" spans="68:68" customFormat="1">
      <c r="BP872478" s="90"/>
    </row>
    <row r="872479" spans="68:68" customFormat="1">
      <c r="BP872479" s="90"/>
    </row>
    <row r="872480" spans="68:68" customFormat="1">
      <c r="BP872480" s="90"/>
    </row>
    <row r="872481" spans="68:68" customFormat="1">
      <c r="BP872481" s="90"/>
    </row>
    <row r="872482" spans="68:68" customFormat="1">
      <c r="BP872482" s="90"/>
    </row>
    <row r="872483" spans="68:68" customFormat="1">
      <c r="BP872483" s="90"/>
    </row>
    <row r="872484" spans="68:68" customFormat="1">
      <c r="BP872484" s="90"/>
    </row>
    <row r="872485" spans="68:68" customFormat="1">
      <c r="BP872485" s="90"/>
    </row>
    <row r="872486" spans="68:68" customFormat="1">
      <c r="BP872486" s="90"/>
    </row>
    <row r="872487" spans="68:68" customFormat="1">
      <c r="BP872487" s="90"/>
    </row>
    <row r="872488" spans="68:68" customFormat="1">
      <c r="BP872488" s="90"/>
    </row>
    <row r="872489" spans="68:68" customFormat="1">
      <c r="BP872489" s="90"/>
    </row>
    <row r="872490" spans="68:68" customFormat="1">
      <c r="BP872490" s="90"/>
    </row>
    <row r="872491" spans="68:68" customFormat="1">
      <c r="BP872491" s="90"/>
    </row>
    <row r="872492" spans="68:68" customFormat="1">
      <c r="BP872492" s="90"/>
    </row>
    <row r="872493" spans="68:68" customFormat="1">
      <c r="BP872493" s="90"/>
    </row>
    <row r="872494" spans="68:68" customFormat="1">
      <c r="BP872494" s="90"/>
    </row>
    <row r="872495" spans="68:68" customFormat="1">
      <c r="BP872495" s="90"/>
    </row>
    <row r="872496" spans="68:68" customFormat="1">
      <c r="BP872496" s="90"/>
    </row>
    <row r="872497" spans="68:68" customFormat="1">
      <c r="BP872497" s="90"/>
    </row>
    <row r="872498" spans="68:68" customFormat="1">
      <c r="BP872498" s="90"/>
    </row>
    <row r="872499" spans="68:68" customFormat="1">
      <c r="BP872499" s="90"/>
    </row>
    <row r="872500" spans="68:68" customFormat="1">
      <c r="BP872500" s="90"/>
    </row>
    <row r="872501" spans="68:68" customFormat="1">
      <c r="BP872501" s="90"/>
    </row>
    <row r="872502" spans="68:68" customFormat="1">
      <c r="BP872502" s="90"/>
    </row>
    <row r="872503" spans="68:68" customFormat="1">
      <c r="BP872503" s="90"/>
    </row>
    <row r="872504" spans="68:68" customFormat="1">
      <c r="BP872504" s="90"/>
    </row>
    <row r="872505" spans="68:68" customFormat="1">
      <c r="BP872505" s="90"/>
    </row>
    <row r="872506" spans="68:68" customFormat="1">
      <c r="BP872506" s="90"/>
    </row>
    <row r="872507" spans="68:68" customFormat="1">
      <c r="BP872507" s="90"/>
    </row>
    <row r="872508" spans="68:68" customFormat="1">
      <c r="BP872508" s="90"/>
    </row>
    <row r="872509" spans="68:68" customFormat="1">
      <c r="BP872509" s="90"/>
    </row>
    <row r="872510" spans="68:68" customFormat="1">
      <c r="BP872510" s="90"/>
    </row>
    <row r="872511" spans="68:68" customFormat="1">
      <c r="BP872511" s="90"/>
    </row>
    <row r="872512" spans="68:68" customFormat="1">
      <c r="BP872512" s="90"/>
    </row>
    <row r="872513" spans="68:68" customFormat="1">
      <c r="BP872513" s="90"/>
    </row>
    <row r="872514" spans="68:68" customFormat="1">
      <c r="BP872514" s="90"/>
    </row>
    <row r="872515" spans="68:68" customFormat="1">
      <c r="BP872515" s="90"/>
    </row>
    <row r="872516" spans="68:68" customFormat="1">
      <c r="BP872516" s="90"/>
    </row>
    <row r="872517" spans="68:68" customFormat="1">
      <c r="BP872517" s="90"/>
    </row>
    <row r="872518" spans="68:68" customFormat="1">
      <c r="BP872518" s="90"/>
    </row>
    <row r="872519" spans="68:68" customFormat="1">
      <c r="BP872519" s="90"/>
    </row>
    <row r="872520" spans="68:68" customFormat="1">
      <c r="BP872520" s="90"/>
    </row>
    <row r="872521" spans="68:68" customFormat="1">
      <c r="BP872521" s="90"/>
    </row>
    <row r="872522" spans="68:68" customFormat="1">
      <c r="BP872522" s="90"/>
    </row>
    <row r="872523" spans="68:68" customFormat="1">
      <c r="BP872523" s="90"/>
    </row>
    <row r="872524" spans="68:68" customFormat="1">
      <c r="BP872524" s="90"/>
    </row>
    <row r="872525" spans="68:68" customFormat="1">
      <c r="BP872525" s="90"/>
    </row>
    <row r="872526" spans="68:68" customFormat="1">
      <c r="BP872526" s="90"/>
    </row>
    <row r="872527" spans="68:68" customFormat="1">
      <c r="BP872527" s="90"/>
    </row>
    <row r="872528" spans="68:68" customFormat="1">
      <c r="BP872528" s="90"/>
    </row>
    <row r="872529" spans="68:68" customFormat="1">
      <c r="BP872529" s="90"/>
    </row>
    <row r="872530" spans="68:68" customFormat="1">
      <c r="BP872530" s="90"/>
    </row>
    <row r="872531" spans="68:68" customFormat="1">
      <c r="BP872531" s="90"/>
    </row>
    <row r="872532" spans="68:68" customFormat="1">
      <c r="BP872532" s="90"/>
    </row>
    <row r="872533" spans="68:68" customFormat="1">
      <c r="BP872533" s="90"/>
    </row>
    <row r="872534" spans="68:68" customFormat="1">
      <c r="BP872534" s="90"/>
    </row>
    <row r="872535" spans="68:68" customFormat="1">
      <c r="BP872535" s="90"/>
    </row>
    <row r="872536" spans="68:68" customFormat="1">
      <c r="BP872536" s="90"/>
    </row>
    <row r="872537" spans="68:68" customFormat="1">
      <c r="BP872537" s="90"/>
    </row>
    <row r="872538" spans="68:68" customFormat="1">
      <c r="BP872538" s="90"/>
    </row>
    <row r="872539" spans="68:68" customFormat="1">
      <c r="BP872539" s="90"/>
    </row>
    <row r="872540" spans="68:68" customFormat="1">
      <c r="BP872540" s="90"/>
    </row>
    <row r="872541" spans="68:68" customFormat="1">
      <c r="BP872541" s="90"/>
    </row>
    <row r="872542" spans="68:68" customFormat="1">
      <c r="BP872542" s="90"/>
    </row>
    <row r="872543" spans="68:68" customFormat="1">
      <c r="BP872543" s="90"/>
    </row>
    <row r="872544" spans="68:68" customFormat="1">
      <c r="BP872544" s="90"/>
    </row>
    <row r="872545" spans="68:68" customFormat="1">
      <c r="BP872545" s="90"/>
    </row>
    <row r="872546" spans="68:68" customFormat="1">
      <c r="BP872546" s="90"/>
    </row>
    <row r="872547" spans="68:68" customFormat="1">
      <c r="BP872547" s="90"/>
    </row>
    <row r="872548" spans="68:68" customFormat="1">
      <c r="BP872548" s="90"/>
    </row>
    <row r="872549" spans="68:68" customFormat="1">
      <c r="BP872549" s="90"/>
    </row>
    <row r="872550" spans="68:68" customFormat="1">
      <c r="BP872550" s="90"/>
    </row>
    <row r="872551" spans="68:68" customFormat="1">
      <c r="BP872551" s="90"/>
    </row>
    <row r="872552" spans="68:68" customFormat="1">
      <c r="BP872552" s="90"/>
    </row>
    <row r="872553" spans="68:68" customFormat="1">
      <c r="BP872553" s="90"/>
    </row>
    <row r="872554" spans="68:68" customFormat="1">
      <c r="BP872554" s="90"/>
    </row>
    <row r="872555" spans="68:68" customFormat="1">
      <c r="BP872555" s="90"/>
    </row>
    <row r="872556" spans="68:68" customFormat="1">
      <c r="BP872556" s="90"/>
    </row>
    <row r="872557" spans="68:68" customFormat="1">
      <c r="BP872557" s="90"/>
    </row>
    <row r="872558" spans="68:68" customFormat="1">
      <c r="BP872558" s="90"/>
    </row>
    <row r="872559" spans="68:68" customFormat="1">
      <c r="BP872559" s="90"/>
    </row>
    <row r="872560" spans="68:68" customFormat="1">
      <c r="BP872560" s="90"/>
    </row>
    <row r="872561" spans="68:68" customFormat="1">
      <c r="BP872561" s="90"/>
    </row>
    <row r="872562" spans="68:68" customFormat="1">
      <c r="BP872562" s="90"/>
    </row>
    <row r="872563" spans="68:68" customFormat="1">
      <c r="BP872563" s="90"/>
    </row>
    <row r="872564" spans="68:68" customFormat="1">
      <c r="BP872564" s="90"/>
    </row>
    <row r="872565" spans="68:68" customFormat="1">
      <c r="BP872565" s="90"/>
    </row>
    <row r="872566" spans="68:68" customFormat="1">
      <c r="BP872566" s="90"/>
    </row>
    <row r="872567" spans="68:68" customFormat="1">
      <c r="BP872567" s="90"/>
    </row>
    <row r="872568" spans="68:68" customFormat="1">
      <c r="BP872568" s="90"/>
    </row>
    <row r="872569" spans="68:68" customFormat="1">
      <c r="BP872569" s="90"/>
    </row>
    <row r="872570" spans="68:68" customFormat="1">
      <c r="BP872570" s="90"/>
    </row>
    <row r="872571" spans="68:68" customFormat="1">
      <c r="BP872571" s="90"/>
    </row>
    <row r="872572" spans="68:68" customFormat="1">
      <c r="BP872572" s="90"/>
    </row>
    <row r="872573" spans="68:68" customFormat="1">
      <c r="BP872573" s="90"/>
    </row>
    <row r="872574" spans="68:68" customFormat="1">
      <c r="BP872574" s="90"/>
    </row>
    <row r="872575" spans="68:68" customFormat="1">
      <c r="BP872575" s="90"/>
    </row>
    <row r="872576" spans="68:68" customFormat="1">
      <c r="BP872576" s="90"/>
    </row>
    <row r="872577" spans="68:68" customFormat="1">
      <c r="BP872577" s="90"/>
    </row>
    <row r="872578" spans="68:68" customFormat="1">
      <c r="BP872578" s="90"/>
    </row>
    <row r="872579" spans="68:68" customFormat="1">
      <c r="BP872579" s="90"/>
    </row>
    <row r="872580" spans="68:68" customFormat="1">
      <c r="BP872580" s="90"/>
    </row>
    <row r="872581" spans="68:68" customFormat="1">
      <c r="BP872581" s="90"/>
    </row>
    <row r="872582" spans="68:68" customFormat="1">
      <c r="BP872582" s="90"/>
    </row>
    <row r="872583" spans="68:68" customFormat="1">
      <c r="BP872583" s="90"/>
    </row>
    <row r="872584" spans="68:68" customFormat="1">
      <c r="BP872584" s="90"/>
    </row>
    <row r="872585" spans="68:68" customFormat="1">
      <c r="BP872585" s="90"/>
    </row>
    <row r="872586" spans="68:68" customFormat="1">
      <c r="BP872586" s="90"/>
    </row>
    <row r="872587" spans="68:68" customFormat="1">
      <c r="BP872587" s="90"/>
    </row>
    <row r="872588" spans="68:68" customFormat="1">
      <c r="BP872588" s="90"/>
    </row>
    <row r="872589" spans="68:68" customFormat="1">
      <c r="BP872589" s="90"/>
    </row>
    <row r="872590" spans="68:68" customFormat="1">
      <c r="BP872590" s="90"/>
    </row>
    <row r="872591" spans="68:68" customFormat="1">
      <c r="BP872591" s="90"/>
    </row>
    <row r="872592" spans="68:68" customFormat="1">
      <c r="BP872592" s="90"/>
    </row>
    <row r="872593" spans="68:68" customFormat="1">
      <c r="BP872593" s="90"/>
    </row>
    <row r="872594" spans="68:68" customFormat="1">
      <c r="BP872594" s="90"/>
    </row>
    <row r="872595" spans="68:68" customFormat="1">
      <c r="BP872595" s="90"/>
    </row>
    <row r="872596" spans="68:68" customFormat="1">
      <c r="BP872596" s="90"/>
    </row>
    <row r="872597" spans="68:68" customFormat="1">
      <c r="BP872597" s="90"/>
    </row>
    <row r="872598" spans="68:68" customFormat="1">
      <c r="BP872598" s="90"/>
    </row>
    <row r="872599" spans="68:68" customFormat="1">
      <c r="BP872599" s="90"/>
    </row>
    <row r="872600" spans="68:68" customFormat="1">
      <c r="BP872600" s="90"/>
    </row>
    <row r="872601" spans="68:68" customFormat="1">
      <c r="BP872601" s="90"/>
    </row>
    <row r="872602" spans="68:68" customFormat="1">
      <c r="BP872602" s="90"/>
    </row>
    <row r="872603" spans="68:68" customFormat="1">
      <c r="BP872603" s="90"/>
    </row>
    <row r="872604" spans="68:68" customFormat="1">
      <c r="BP872604" s="90"/>
    </row>
    <row r="872605" spans="68:68" customFormat="1">
      <c r="BP872605" s="90"/>
    </row>
    <row r="872606" spans="68:68" customFormat="1">
      <c r="BP872606" s="90"/>
    </row>
    <row r="872607" spans="68:68" customFormat="1">
      <c r="BP872607" s="90"/>
    </row>
    <row r="872608" spans="68:68" customFormat="1">
      <c r="BP872608" s="90"/>
    </row>
    <row r="872609" spans="68:68" customFormat="1">
      <c r="BP872609" s="90"/>
    </row>
    <row r="872610" spans="68:68" customFormat="1">
      <c r="BP872610" s="90"/>
    </row>
    <row r="872611" spans="68:68" customFormat="1">
      <c r="BP872611" s="90"/>
    </row>
    <row r="872612" spans="68:68" customFormat="1">
      <c r="BP872612" s="90"/>
    </row>
    <row r="872613" spans="68:68" customFormat="1">
      <c r="BP872613" s="90"/>
    </row>
    <row r="872614" spans="68:68" customFormat="1">
      <c r="BP872614" s="90"/>
    </row>
    <row r="872615" spans="68:68" customFormat="1">
      <c r="BP872615" s="90"/>
    </row>
    <row r="872616" spans="68:68" customFormat="1">
      <c r="BP872616" s="90"/>
    </row>
    <row r="872617" spans="68:68" customFormat="1">
      <c r="BP872617" s="90"/>
    </row>
    <row r="872618" spans="68:68" customFormat="1">
      <c r="BP872618" s="90"/>
    </row>
    <row r="872619" spans="68:68" customFormat="1">
      <c r="BP872619" s="90"/>
    </row>
    <row r="872620" spans="68:68" customFormat="1">
      <c r="BP872620" s="90"/>
    </row>
    <row r="872621" spans="68:68" customFormat="1">
      <c r="BP872621" s="90"/>
    </row>
    <row r="872622" spans="68:68" customFormat="1">
      <c r="BP872622" s="90"/>
    </row>
    <row r="872623" spans="68:68" customFormat="1">
      <c r="BP872623" s="90"/>
    </row>
    <row r="872624" spans="68:68" customFormat="1">
      <c r="BP872624" s="90"/>
    </row>
    <row r="872625" spans="68:68" customFormat="1">
      <c r="BP872625" s="90"/>
    </row>
    <row r="872626" spans="68:68" customFormat="1">
      <c r="BP872626" s="90"/>
    </row>
    <row r="872627" spans="68:68" customFormat="1">
      <c r="BP872627" s="90"/>
    </row>
    <row r="872628" spans="68:68" customFormat="1">
      <c r="BP872628" s="90"/>
    </row>
    <row r="872629" spans="68:68" customFormat="1">
      <c r="BP872629" s="90"/>
    </row>
    <row r="872630" spans="68:68" customFormat="1">
      <c r="BP872630" s="90"/>
    </row>
    <row r="872631" spans="68:68" customFormat="1">
      <c r="BP872631" s="90"/>
    </row>
    <row r="872632" spans="68:68" customFormat="1">
      <c r="BP872632" s="90"/>
    </row>
    <row r="872633" spans="68:68" customFormat="1">
      <c r="BP872633" s="90"/>
    </row>
    <row r="872634" spans="68:68" customFormat="1">
      <c r="BP872634" s="90"/>
    </row>
    <row r="872635" spans="68:68" customFormat="1">
      <c r="BP872635" s="90"/>
    </row>
    <row r="872636" spans="68:68" customFormat="1">
      <c r="BP872636" s="90"/>
    </row>
    <row r="872637" spans="68:68" customFormat="1">
      <c r="BP872637" s="90"/>
    </row>
    <row r="872638" spans="68:68" customFormat="1">
      <c r="BP872638" s="90"/>
    </row>
    <row r="872639" spans="68:68" customFormat="1">
      <c r="BP872639" s="90"/>
    </row>
    <row r="872640" spans="68:68" customFormat="1">
      <c r="BP872640" s="90"/>
    </row>
    <row r="872641" spans="68:68" customFormat="1">
      <c r="BP872641" s="90"/>
    </row>
    <row r="872642" spans="68:68" customFormat="1">
      <c r="BP872642" s="90"/>
    </row>
    <row r="872643" spans="68:68" customFormat="1">
      <c r="BP872643" s="90"/>
    </row>
    <row r="872644" spans="68:68" customFormat="1">
      <c r="BP872644" s="90"/>
    </row>
    <row r="872645" spans="68:68" customFormat="1">
      <c r="BP872645" s="90"/>
    </row>
    <row r="872646" spans="68:68" customFormat="1">
      <c r="BP872646" s="90"/>
    </row>
    <row r="872647" spans="68:68" customFormat="1">
      <c r="BP872647" s="90"/>
    </row>
    <row r="872648" spans="68:68" customFormat="1">
      <c r="BP872648" s="90"/>
    </row>
    <row r="872649" spans="68:68" customFormat="1">
      <c r="BP872649" s="90"/>
    </row>
    <row r="872650" spans="68:68" customFormat="1">
      <c r="BP872650" s="90"/>
    </row>
    <row r="872651" spans="68:68" customFormat="1">
      <c r="BP872651" s="90"/>
    </row>
    <row r="872652" spans="68:68" customFormat="1">
      <c r="BP872652" s="90"/>
    </row>
    <row r="872653" spans="68:68" customFormat="1">
      <c r="BP872653" s="90"/>
    </row>
    <row r="872654" spans="68:68" customFormat="1">
      <c r="BP872654" s="90"/>
    </row>
    <row r="872655" spans="68:68" customFormat="1">
      <c r="BP872655" s="90"/>
    </row>
    <row r="872656" spans="68:68" customFormat="1">
      <c r="BP872656" s="90"/>
    </row>
    <row r="872657" spans="68:68" customFormat="1">
      <c r="BP872657" s="90"/>
    </row>
    <row r="872658" spans="68:68" customFormat="1">
      <c r="BP872658" s="90"/>
    </row>
    <row r="872659" spans="68:68" customFormat="1">
      <c r="BP872659" s="90"/>
    </row>
    <row r="872660" spans="68:68" customFormat="1">
      <c r="BP872660" s="90"/>
    </row>
    <row r="872661" spans="68:68" customFormat="1">
      <c r="BP872661" s="90"/>
    </row>
    <row r="872662" spans="68:68" customFormat="1">
      <c r="BP872662" s="90"/>
    </row>
    <row r="872663" spans="68:68" customFormat="1">
      <c r="BP872663" s="90"/>
    </row>
    <row r="872664" spans="68:68" customFormat="1">
      <c r="BP872664" s="90"/>
    </row>
    <row r="872665" spans="68:68" customFormat="1">
      <c r="BP872665" s="90"/>
    </row>
    <row r="872666" spans="68:68" customFormat="1">
      <c r="BP872666" s="90"/>
    </row>
    <row r="872667" spans="68:68" customFormat="1">
      <c r="BP872667" s="90"/>
    </row>
    <row r="872668" spans="68:68" customFormat="1">
      <c r="BP872668" s="90"/>
    </row>
    <row r="872669" spans="68:68" customFormat="1">
      <c r="BP872669" s="90"/>
    </row>
    <row r="872670" spans="68:68" customFormat="1">
      <c r="BP872670" s="90"/>
    </row>
    <row r="872671" spans="68:68" customFormat="1">
      <c r="BP872671" s="90"/>
    </row>
    <row r="872672" spans="68:68" customFormat="1">
      <c r="BP872672" s="90"/>
    </row>
    <row r="872673" spans="68:68" customFormat="1">
      <c r="BP872673" s="90"/>
    </row>
    <row r="872674" spans="68:68" customFormat="1">
      <c r="BP872674" s="90"/>
    </row>
    <row r="872675" spans="68:68" customFormat="1">
      <c r="BP872675" s="90"/>
    </row>
    <row r="872676" spans="68:68" customFormat="1">
      <c r="BP872676" s="90"/>
    </row>
    <row r="872677" spans="68:68" customFormat="1">
      <c r="BP872677" s="90"/>
    </row>
    <row r="872678" spans="68:68" customFormat="1">
      <c r="BP872678" s="90"/>
    </row>
    <row r="872679" spans="68:68" customFormat="1">
      <c r="BP872679" s="90"/>
    </row>
    <row r="872680" spans="68:68" customFormat="1">
      <c r="BP872680" s="90"/>
    </row>
    <row r="872681" spans="68:68" customFormat="1">
      <c r="BP872681" s="90"/>
    </row>
    <row r="872682" spans="68:68" customFormat="1">
      <c r="BP872682" s="90"/>
    </row>
    <row r="872683" spans="68:68" customFormat="1">
      <c r="BP872683" s="90"/>
    </row>
    <row r="872684" spans="68:68" customFormat="1">
      <c r="BP872684" s="90"/>
    </row>
    <row r="872685" spans="68:68" customFormat="1">
      <c r="BP872685" s="90"/>
    </row>
    <row r="872686" spans="68:68" customFormat="1">
      <c r="BP872686" s="90"/>
    </row>
    <row r="872687" spans="68:68" customFormat="1">
      <c r="BP872687" s="90"/>
    </row>
    <row r="872688" spans="68:68" customFormat="1">
      <c r="BP872688" s="90"/>
    </row>
    <row r="872689" spans="68:68" customFormat="1">
      <c r="BP872689" s="90"/>
    </row>
    <row r="872690" spans="68:68" customFormat="1">
      <c r="BP872690" s="90"/>
    </row>
    <row r="872691" spans="68:68" customFormat="1">
      <c r="BP872691" s="90"/>
    </row>
    <row r="872692" spans="68:68" customFormat="1">
      <c r="BP872692" s="90"/>
    </row>
    <row r="872693" spans="68:68" customFormat="1">
      <c r="BP872693" s="90"/>
    </row>
    <row r="872694" spans="68:68" customFormat="1">
      <c r="BP872694" s="90"/>
    </row>
    <row r="872695" spans="68:68" customFormat="1">
      <c r="BP872695" s="90"/>
    </row>
    <row r="872696" spans="68:68" customFormat="1">
      <c r="BP872696" s="90"/>
    </row>
    <row r="872697" spans="68:68" customFormat="1">
      <c r="BP872697" s="90"/>
    </row>
    <row r="872698" spans="68:68" customFormat="1">
      <c r="BP872698" s="90"/>
    </row>
    <row r="872699" spans="68:68" customFormat="1">
      <c r="BP872699" s="90"/>
    </row>
    <row r="872700" spans="68:68" customFormat="1">
      <c r="BP872700" s="90"/>
    </row>
    <row r="872701" spans="68:68" customFormat="1">
      <c r="BP872701" s="90"/>
    </row>
    <row r="872702" spans="68:68" customFormat="1">
      <c r="BP872702" s="90"/>
    </row>
    <row r="872703" spans="68:68" customFormat="1">
      <c r="BP872703" s="90"/>
    </row>
    <row r="872704" spans="68:68" customFormat="1">
      <c r="BP872704" s="90"/>
    </row>
    <row r="872705" spans="68:68" customFormat="1">
      <c r="BP872705" s="90"/>
    </row>
    <row r="872706" spans="68:68" customFormat="1">
      <c r="BP872706" s="90"/>
    </row>
    <row r="872707" spans="68:68" customFormat="1">
      <c r="BP872707" s="90"/>
    </row>
    <row r="872708" spans="68:68" customFormat="1">
      <c r="BP872708" s="90"/>
    </row>
    <row r="872709" spans="68:68" customFormat="1">
      <c r="BP872709" s="90"/>
    </row>
    <row r="872710" spans="68:68" customFormat="1">
      <c r="BP872710" s="90"/>
    </row>
    <row r="872711" spans="68:68" customFormat="1">
      <c r="BP872711" s="90"/>
    </row>
    <row r="872712" spans="68:68" customFormat="1">
      <c r="BP872712" s="90"/>
    </row>
    <row r="872713" spans="68:68" customFormat="1">
      <c r="BP872713" s="90"/>
    </row>
    <row r="872714" spans="68:68" customFormat="1">
      <c r="BP872714" s="90"/>
    </row>
    <row r="872715" spans="68:68" customFormat="1">
      <c r="BP872715" s="90"/>
    </row>
    <row r="872716" spans="68:68" customFormat="1">
      <c r="BP872716" s="90"/>
    </row>
    <row r="872717" spans="68:68" customFormat="1">
      <c r="BP872717" s="90"/>
    </row>
    <row r="872718" spans="68:68" customFormat="1">
      <c r="BP872718" s="90"/>
    </row>
    <row r="872719" spans="68:68" customFormat="1">
      <c r="BP872719" s="90"/>
    </row>
    <row r="872720" spans="68:68" customFormat="1">
      <c r="BP872720" s="90"/>
    </row>
    <row r="872721" spans="68:68" customFormat="1">
      <c r="BP872721" s="90"/>
    </row>
    <row r="872722" spans="68:68" customFormat="1">
      <c r="BP872722" s="90"/>
    </row>
    <row r="872723" spans="68:68" customFormat="1">
      <c r="BP872723" s="90"/>
    </row>
    <row r="872724" spans="68:68" customFormat="1">
      <c r="BP872724" s="90"/>
    </row>
    <row r="872725" spans="68:68" customFormat="1">
      <c r="BP872725" s="90"/>
    </row>
    <row r="872726" spans="68:68" customFormat="1">
      <c r="BP872726" s="90"/>
    </row>
    <row r="872727" spans="68:68" customFormat="1">
      <c r="BP872727" s="90"/>
    </row>
    <row r="872728" spans="68:68" customFormat="1">
      <c r="BP872728" s="90"/>
    </row>
    <row r="872729" spans="68:68" customFormat="1">
      <c r="BP872729" s="90"/>
    </row>
    <row r="872730" spans="68:68" customFormat="1">
      <c r="BP872730" s="90"/>
    </row>
    <row r="872731" spans="68:68" customFormat="1">
      <c r="BP872731" s="90"/>
    </row>
    <row r="872732" spans="68:68" customFormat="1">
      <c r="BP872732" s="90"/>
    </row>
    <row r="872733" spans="68:68" customFormat="1">
      <c r="BP872733" s="90"/>
    </row>
    <row r="872734" spans="68:68" customFormat="1">
      <c r="BP872734" s="90"/>
    </row>
    <row r="872735" spans="68:68" customFormat="1">
      <c r="BP872735" s="90"/>
    </row>
    <row r="872736" spans="68:68" customFormat="1">
      <c r="BP872736" s="90"/>
    </row>
    <row r="872737" spans="68:68" customFormat="1">
      <c r="BP872737" s="90"/>
    </row>
    <row r="872738" spans="68:68" customFormat="1">
      <c r="BP872738" s="90"/>
    </row>
    <row r="872739" spans="68:68" customFormat="1">
      <c r="BP872739" s="90"/>
    </row>
    <row r="872740" spans="68:68" customFormat="1">
      <c r="BP872740" s="90"/>
    </row>
    <row r="872741" spans="68:68" customFormat="1">
      <c r="BP872741" s="90"/>
    </row>
    <row r="872742" spans="68:68" customFormat="1">
      <c r="BP872742" s="90"/>
    </row>
    <row r="872743" spans="68:68" customFormat="1">
      <c r="BP872743" s="90"/>
    </row>
    <row r="872744" spans="68:68" customFormat="1">
      <c r="BP872744" s="90"/>
    </row>
    <row r="872745" spans="68:68" customFormat="1">
      <c r="BP872745" s="90"/>
    </row>
    <row r="872746" spans="68:68" customFormat="1">
      <c r="BP872746" s="90"/>
    </row>
    <row r="872747" spans="68:68" customFormat="1">
      <c r="BP872747" s="90"/>
    </row>
    <row r="872748" spans="68:68" customFormat="1">
      <c r="BP872748" s="90"/>
    </row>
    <row r="872749" spans="68:68" customFormat="1">
      <c r="BP872749" s="90"/>
    </row>
    <row r="872750" spans="68:68" customFormat="1">
      <c r="BP872750" s="90"/>
    </row>
    <row r="872751" spans="68:68" customFormat="1">
      <c r="BP872751" s="90"/>
    </row>
    <row r="872752" spans="68:68" customFormat="1">
      <c r="BP872752" s="90"/>
    </row>
    <row r="872753" spans="68:68" customFormat="1">
      <c r="BP872753" s="90"/>
    </row>
    <row r="872754" spans="68:68" customFormat="1">
      <c r="BP872754" s="90"/>
    </row>
    <row r="872755" spans="68:68" customFormat="1">
      <c r="BP872755" s="90"/>
    </row>
    <row r="872756" spans="68:68" customFormat="1">
      <c r="BP872756" s="90"/>
    </row>
    <row r="872757" spans="68:68" customFormat="1">
      <c r="BP872757" s="90"/>
    </row>
    <row r="872758" spans="68:68" customFormat="1">
      <c r="BP872758" s="90"/>
    </row>
    <row r="872759" spans="68:68" customFormat="1">
      <c r="BP872759" s="90"/>
    </row>
    <row r="872760" spans="68:68" customFormat="1">
      <c r="BP872760" s="90"/>
    </row>
    <row r="872761" spans="68:68" customFormat="1">
      <c r="BP872761" s="90"/>
    </row>
    <row r="872762" spans="68:68" customFormat="1">
      <c r="BP872762" s="90"/>
    </row>
    <row r="872763" spans="68:68" customFormat="1">
      <c r="BP872763" s="90"/>
    </row>
    <row r="872764" spans="68:68" customFormat="1">
      <c r="BP872764" s="90"/>
    </row>
    <row r="872765" spans="68:68" customFormat="1">
      <c r="BP872765" s="90"/>
    </row>
    <row r="872766" spans="68:68" customFormat="1">
      <c r="BP872766" s="90"/>
    </row>
    <row r="872767" spans="68:68" customFormat="1">
      <c r="BP872767" s="90"/>
    </row>
    <row r="872768" spans="68:68" customFormat="1">
      <c r="BP872768" s="90"/>
    </row>
    <row r="872769" spans="68:68" customFormat="1">
      <c r="BP872769" s="90"/>
    </row>
    <row r="872770" spans="68:68" customFormat="1">
      <c r="BP872770" s="90"/>
    </row>
    <row r="872771" spans="68:68" customFormat="1">
      <c r="BP872771" s="90"/>
    </row>
    <row r="872772" spans="68:68" customFormat="1">
      <c r="BP872772" s="90"/>
    </row>
    <row r="872773" spans="68:68" customFormat="1">
      <c r="BP872773" s="90"/>
    </row>
    <row r="872774" spans="68:68" customFormat="1">
      <c r="BP872774" s="90"/>
    </row>
    <row r="872775" spans="68:68" customFormat="1">
      <c r="BP872775" s="90"/>
    </row>
    <row r="872776" spans="68:68" customFormat="1">
      <c r="BP872776" s="90"/>
    </row>
    <row r="872777" spans="68:68" customFormat="1">
      <c r="BP872777" s="90"/>
    </row>
    <row r="872778" spans="68:68" customFormat="1">
      <c r="BP872778" s="90"/>
    </row>
    <row r="872779" spans="68:68" customFormat="1">
      <c r="BP872779" s="90"/>
    </row>
    <row r="872780" spans="68:68" customFormat="1">
      <c r="BP872780" s="90"/>
    </row>
    <row r="872781" spans="68:68" customFormat="1">
      <c r="BP872781" s="90"/>
    </row>
    <row r="872782" spans="68:68" customFormat="1">
      <c r="BP872782" s="90"/>
    </row>
    <row r="872783" spans="68:68" customFormat="1">
      <c r="BP872783" s="90"/>
    </row>
    <row r="872784" spans="68:68" customFormat="1">
      <c r="BP872784" s="90"/>
    </row>
    <row r="872785" spans="68:68" customFormat="1">
      <c r="BP872785" s="90"/>
    </row>
    <row r="872786" spans="68:68" customFormat="1">
      <c r="BP872786" s="90"/>
    </row>
    <row r="872787" spans="68:68" customFormat="1">
      <c r="BP872787" s="90"/>
    </row>
    <row r="872788" spans="68:68" customFormat="1">
      <c r="BP872788" s="90"/>
    </row>
    <row r="872789" spans="68:68" customFormat="1">
      <c r="BP872789" s="90"/>
    </row>
    <row r="872790" spans="68:68" customFormat="1">
      <c r="BP872790" s="90"/>
    </row>
    <row r="872791" spans="68:68" customFormat="1">
      <c r="BP872791" s="90"/>
    </row>
    <row r="872792" spans="68:68" customFormat="1">
      <c r="BP872792" s="90"/>
    </row>
    <row r="872793" spans="68:68" customFormat="1">
      <c r="BP872793" s="90"/>
    </row>
    <row r="872794" spans="68:68" customFormat="1">
      <c r="BP872794" s="90"/>
    </row>
    <row r="872795" spans="68:68" customFormat="1">
      <c r="BP872795" s="90"/>
    </row>
    <row r="872796" spans="68:68" customFormat="1">
      <c r="BP872796" s="90"/>
    </row>
    <row r="872797" spans="68:68" customFormat="1">
      <c r="BP872797" s="90"/>
    </row>
    <row r="872798" spans="68:68" customFormat="1">
      <c r="BP872798" s="90"/>
    </row>
    <row r="872799" spans="68:68" customFormat="1">
      <c r="BP872799" s="90"/>
    </row>
    <row r="872800" spans="68:68" customFormat="1">
      <c r="BP872800" s="90"/>
    </row>
    <row r="872801" spans="68:68" customFormat="1">
      <c r="BP872801" s="90"/>
    </row>
    <row r="872802" spans="68:68" customFormat="1">
      <c r="BP872802" s="90"/>
    </row>
    <row r="872803" spans="68:68" customFormat="1">
      <c r="BP872803" s="90"/>
    </row>
    <row r="872804" spans="68:68" customFormat="1">
      <c r="BP872804" s="90"/>
    </row>
    <row r="872805" spans="68:68" customFormat="1">
      <c r="BP872805" s="90"/>
    </row>
    <row r="872806" spans="68:68" customFormat="1">
      <c r="BP872806" s="90"/>
    </row>
    <row r="872807" spans="68:68" customFormat="1">
      <c r="BP872807" s="90"/>
    </row>
    <row r="872808" spans="68:68" customFormat="1">
      <c r="BP872808" s="90"/>
    </row>
    <row r="872809" spans="68:68" customFormat="1">
      <c r="BP872809" s="90"/>
    </row>
    <row r="872810" spans="68:68" customFormat="1">
      <c r="BP872810" s="90"/>
    </row>
    <row r="872811" spans="68:68" customFormat="1">
      <c r="BP872811" s="90"/>
    </row>
    <row r="872812" spans="68:68" customFormat="1">
      <c r="BP872812" s="90"/>
    </row>
    <row r="872813" spans="68:68" customFormat="1">
      <c r="BP872813" s="90"/>
    </row>
    <row r="872814" spans="68:68" customFormat="1">
      <c r="BP872814" s="90"/>
    </row>
    <row r="872815" spans="68:68" customFormat="1">
      <c r="BP872815" s="90"/>
    </row>
    <row r="872816" spans="68:68" customFormat="1">
      <c r="BP872816" s="90"/>
    </row>
    <row r="872817" spans="68:68" customFormat="1">
      <c r="BP872817" s="90"/>
    </row>
    <row r="872818" spans="68:68" customFormat="1">
      <c r="BP872818" s="90"/>
    </row>
    <row r="872819" spans="68:68" customFormat="1">
      <c r="BP872819" s="90"/>
    </row>
    <row r="872820" spans="68:68" customFormat="1">
      <c r="BP872820" s="90"/>
    </row>
    <row r="872821" spans="68:68" customFormat="1">
      <c r="BP872821" s="90"/>
    </row>
    <row r="872822" spans="68:68" customFormat="1">
      <c r="BP872822" s="90"/>
    </row>
    <row r="872823" spans="68:68" customFormat="1">
      <c r="BP872823" s="90"/>
    </row>
    <row r="872824" spans="68:68" customFormat="1">
      <c r="BP872824" s="90"/>
    </row>
    <row r="872825" spans="68:68" customFormat="1">
      <c r="BP872825" s="90"/>
    </row>
    <row r="872826" spans="68:68" customFormat="1">
      <c r="BP872826" s="90"/>
    </row>
    <row r="872827" spans="68:68" customFormat="1">
      <c r="BP872827" s="90"/>
    </row>
    <row r="872828" spans="68:68" customFormat="1">
      <c r="BP872828" s="90"/>
    </row>
    <row r="872829" spans="68:68" customFormat="1">
      <c r="BP872829" s="90"/>
    </row>
    <row r="872830" spans="68:68" customFormat="1">
      <c r="BP872830" s="90"/>
    </row>
    <row r="872831" spans="68:68" customFormat="1">
      <c r="BP872831" s="90"/>
    </row>
    <row r="872832" spans="68:68" customFormat="1">
      <c r="BP872832" s="90"/>
    </row>
    <row r="872833" spans="68:68" customFormat="1">
      <c r="BP872833" s="90"/>
    </row>
    <row r="872834" spans="68:68" customFormat="1">
      <c r="BP872834" s="90"/>
    </row>
    <row r="872835" spans="68:68" customFormat="1">
      <c r="BP872835" s="90"/>
    </row>
    <row r="872836" spans="68:68" customFormat="1">
      <c r="BP872836" s="90"/>
    </row>
    <row r="872837" spans="68:68" customFormat="1">
      <c r="BP872837" s="90"/>
    </row>
    <row r="872838" spans="68:68" customFormat="1">
      <c r="BP872838" s="90"/>
    </row>
    <row r="872839" spans="68:68" customFormat="1">
      <c r="BP872839" s="90"/>
    </row>
    <row r="872840" spans="68:68" customFormat="1">
      <c r="BP872840" s="90"/>
    </row>
    <row r="872841" spans="68:68" customFormat="1">
      <c r="BP872841" s="90"/>
    </row>
    <row r="872842" spans="68:68" customFormat="1">
      <c r="BP872842" s="90"/>
    </row>
    <row r="872843" spans="68:68" customFormat="1">
      <c r="BP872843" s="90"/>
    </row>
    <row r="872844" spans="68:68" customFormat="1">
      <c r="BP872844" s="90"/>
    </row>
    <row r="872845" spans="68:68" customFormat="1">
      <c r="BP872845" s="90"/>
    </row>
    <row r="872846" spans="68:68" customFormat="1">
      <c r="BP872846" s="90"/>
    </row>
    <row r="872847" spans="68:68" customFormat="1">
      <c r="BP872847" s="90"/>
    </row>
    <row r="872848" spans="68:68" customFormat="1">
      <c r="BP872848" s="90"/>
    </row>
    <row r="872849" spans="68:68" customFormat="1">
      <c r="BP872849" s="90"/>
    </row>
    <row r="872850" spans="68:68" customFormat="1">
      <c r="BP872850" s="90"/>
    </row>
    <row r="872851" spans="68:68" customFormat="1">
      <c r="BP872851" s="90"/>
    </row>
    <row r="872852" spans="68:68" customFormat="1">
      <c r="BP872852" s="90"/>
    </row>
    <row r="872853" spans="68:68" customFormat="1">
      <c r="BP872853" s="90"/>
    </row>
    <row r="872854" spans="68:68" customFormat="1">
      <c r="BP872854" s="90"/>
    </row>
    <row r="872855" spans="68:68" customFormat="1">
      <c r="BP872855" s="90"/>
    </row>
    <row r="872856" spans="68:68" customFormat="1">
      <c r="BP872856" s="90"/>
    </row>
    <row r="872857" spans="68:68" customFormat="1">
      <c r="BP872857" s="90"/>
    </row>
    <row r="872858" spans="68:68" customFormat="1">
      <c r="BP872858" s="90"/>
    </row>
    <row r="872859" spans="68:68" customFormat="1">
      <c r="BP872859" s="90"/>
    </row>
    <row r="872860" spans="68:68" customFormat="1">
      <c r="BP872860" s="90"/>
    </row>
    <row r="872861" spans="68:68" customFormat="1">
      <c r="BP872861" s="90"/>
    </row>
    <row r="872862" spans="68:68" customFormat="1">
      <c r="BP872862" s="90"/>
    </row>
    <row r="872863" spans="68:68" customFormat="1">
      <c r="BP872863" s="90"/>
    </row>
    <row r="872864" spans="68:68" customFormat="1">
      <c r="BP872864" s="90"/>
    </row>
    <row r="872865" spans="68:68" customFormat="1">
      <c r="BP872865" s="90"/>
    </row>
    <row r="872866" spans="68:68" customFormat="1">
      <c r="BP872866" s="90"/>
    </row>
    <row r="872867" spans="68:68" customFormat="1">
      <c r="BP872867" s="90"/>
    </row>
    <row r="872868" spans="68:68" customFormat="1">
      <c r="BP872868" s="90"/>
    </row>
    <row r="872869" spans="68:68" customFormat="1">
      <c r="BP872869" s="90"/>
    </row>
    <row r="872870" spans="68:68" customFormat="1">
      <c r="BP872870" s="90"/>
    </row>
    <row r="872871" spans="68:68" customFormat="1">
      <c r="BP872871" s="90"/>
    </row>
    <row r="872872" spans="68:68" customFormat="1">
      <c r="BP872872" s="90"/>
    </row>
    <row r="872873" spans="68:68" customFormat="1">
      <c r="BP872873" s="90"/>
    </row>
    <row r="872874" spans="68:68" customFormat="1">
      <c r="BP872874" s="90"/>
    </row>
    <row r="872875" spans="68:68" customFormat="1">
      <c r="BP872875" s="90"/>
    </row>
    <row r="872876" spans="68:68" customFormat="1">
      <c r="BP872876" s="90"/>
    </row>
    <row r="872877" spans="68:68" customFormat="1">
      <c r="BP872877" s="90"/>
    </row>
    <row r="872878" spans="68:68" customFormat="1">
      <c r="BP872878" s="90"/>
    </row>
    <row r="872879" spans="68:68" customFormat="1">
      <c r="BP872879" s="90"/>
    </row>
    <row r="872880" spans="68:68" customFormat="1">
      <c r="BP872880" s="90"/>
    </row>
    <row r="872881" spans="68:68" customFormat="1">
      <c r="BP872881" s="90"/>
    </row>
    <row r="872882" spans="68:68" customFormat="1">
      <c r="BP872882" s="90"/>
    </row>
    <row r="872883" spans="68:68" customFormat="1">
      <c r="BP872883" s="90"/>
    </row>
    <row r="872884" spans="68:68" customFormat="1">
      <c r="BP872884" s="90"/>
    </row>
    <row r="872885" spans="68:68" customFormat="1">
      <c r="BP872885" s="90"/>
    </row>
    <row r="872886" spans="68:68" customFormat="1">
      <c r="BP872886" s="90"/>
    </row>
    <row r="872887" spans="68:68" customFormat="1">
      <c r="BP872887" s="90"/>
    </row>
    <row r="872888" spans="68:68" customFormat="1">
      <c r="BP872888" s="90"/>
    </row>
    <row r="872889" spans="68:68" customFormat="1">
      <c r="BP872889" s="90"/>
    </row>
    <row r="872890" spans="68:68" customFormat="1">
      <c r="BP872890" s="90"/>
    </row>
    <row r="872891" spans="68:68" customFormat="1">
      <c r="BP872891" s="90"/>
    </row>
    <row r="872892" spans="68:68" customFormat="1">
      <c r="BP872892" s="90"/>
    </row>
    <row r="872893" spans="68:68" customFormat="1">
      <c r="BP872893" s="90"/>
    </row>
    <row r="872894" spans="68:68" customFormat="1">
      <c r="BP872894" s="90"/>
    </row>
    <row r="872895" spans="68:68" customFormat="1">
      <c r="BP872895" s="90"/>
    </row>
    <row r="872896" spans="68:68" customFormat="1">
      <c r="BP872896" s="90"/>
    </row>
    <row r="872897" spans="68:68" customFormat="1">
      <c r="BP872897" s="90"/>
    </row>
    <row r="872898" spans="68:68" customFormat="1">
      <c r="BP872898" s="90"/>
    </row>
    <row r="872899" spans="68:68" customFormat="1">
      <c r="BP872899" s="90"/>
    </row>
    <row r="872900" spans="68:68" customFormat="1">
      <c r="BP872900" s="90"/>
    </row>
    <row r="872901" spans="68:68" customFormat="1">
      <c r="BP872901" s="90"/>
    </row>
    <row r="872902" spans="68:68" customFormat="1">
      <c r="BP872902" s="90"/>
    </row>
    <row r="872903" spans="68:68" customFormat="1">
      <c r="BP872903" s="90"/>
    </row>
    <row r="872904" spans="68:68" customFormat="1">
      <c r="BP872904" s="90"/>
    </row>
    <row r="872905" spans="68:68" customFormat="1">
      <c r="BP872905" s="90"/>
    </row>
    <row r="872906" spans="68:68" customFormat="1">
      <c r="BP872906" s="90"/>
    </row>
    <row r="872907" spans="68:68" customFormat="1">
      <c r="BP872907" s="90"/>
    </row>
    <row r="872908" spans="68:68" customFormat="1">
      <c r="BP872908" s="90"/>
    </row>
    <row r="872909" spans="68:68" customFormat="1">
      <c r="BP872909" s="90"/>
    </row>
    <row r="872910" spans="68:68" customFormat="1">
      <c r="BP872910" s="90"/>
    </row>
    <row r="872911" spans="68:68" customFormat="1">
      <c r="BP872911" s="90"/>
    </row>
    <row r="872912" spans="68:68" customFormat="1">
      <c r="BP872912" s="90"/>
    </row>
    <row r="872913" spans="68:68" customFormat="1">
      <c r="BP872913" s="90"/>
    </row>
    <row r="872914" spans="68:68" customFormat="1">
      <c r="BP872914" s="90"/>
    </row>
    <row r="872915" spans="68:68" customFormat="1">
      <c r="BP872915" s="90"/>
    </row>
    <row r="872916" spans="68:68" customFormat="1">
      <c r="BP872916" s="90"/>
    </row>
    <row r="872917" spans="68:68" customFormat="1">
      <c r="BP872917" s="90"/>
    </row>
    <row r="872918" spans="68:68" customFormat="1">
      <c r="BP872918" s="90"/>
    </row>
    <row r="872919" spans="68:68" customFormat="1">
      <c r="BP872919" s="90"/>
    </row>
    <row r="872920" spans="68:68" customFormat="1">
      <c r="BP872920" s="90"/>
    </row>
    <row r="872921" spans="68:68" customFormat="1">
      <c r="BP872921" s="90"/>
    </row>
    <row r="872922" spans="68:68" customFormat="1">
      <c r="BP872922" s="90"/>
    </row>
    <row r="872923" spans="68:68" customFormat="1">
      <c r="BP872923" s="90"/>
    </row>
    <row r="872924" spans="68:68" customFormat="1">
      <c r="BP872924" s="90"/>
    </row>
    <row r="872925" spans="68:68" customFormat="1">
      <c r="BP872925" s="90"/>
    </row>
    <row r="872926" spans="68:68" customFormat="1">
      <c r="BP872926" s="90"/>
    </row>
    <row r="872927" spans="68:68" customFormat="1">
      <c r="BP872927" s="90"/>
    </row>
    <row r="872928" spans="68:68" customFormat="1">
      <c r="BP872928" s="90"/>
    </row>
    <row r="872929" spans="68:68" customFormat="1">
      <c r="BP872929" s="90"/>
    </row>
    <row r="872930" spans="68:68" customFormat="1">
      <c r="BP872930" s="90"/>
    </row>
    <row r="872931" spans="68:68" customFormat="1">
      <c r="BP872931" s="90"/>
    </row>
    <row r="872932" spans="68:68" customFormat="1">
      <c r="BP872932" s="90"/>
    </row>
    <row r="872933" spans="68:68" customFormat="1">
      <c r="BP872933" s="90"/>
    </row>
    <row r="872934" spans="68:68" customFormat="1">
      <c r="BP872934" s="90"/>
    </row>
    <row r="872935" spans="68:68" customFormat="1">
      <c r="BP872935" s="90"/>
    </row>
    <row r="872936" spans="68:68" customFormat="1">
      <c r="BP872936" s="90"/>
    </row>
    <row r="872937" spans="68:68" customFormat="1">
      <c r="BP872937" s="90"/>
    </row>
    <row r="872938" spans="68:68" customFormat="1">
      <c r="BP872938" s="90"/>
    </row>
    <row r="872939" spans="68:68" customFormat="1">
      <c r="BP872939" s="90"/>
    </row>
    <row r="872940" spans="68:68" customFormat="1">
      <c r="BP872940" s="90"/>
    </row>
    <row r="872941" spans="68:68" customFormat="1">
      <c r="BP872941" s="90"/>
    </row>
    <row r="872942" spans="68:68" customFormat="1">
      <c r="BP872942" s="90"/>
    </row>
    <row r="872943" spans="68:68" customFormat="1">
      <c r="BP872943" s="90"/>
    </row>
    <row r="872944" spans="68:68" customFormat="1">
      <c r="BP872944" s="90"/>
    </row>
    <row r="872945" spans="68:68" customFormat="1">
      <c r="BP872945" s="90"/>
    </row>
    <row r="872946" spans="68:68" customFormat="1">
      <c r="BP872946" s="90"/>
    </row>
    <row r="872947" spans="68:68" customFormat="1">
      <c r="BP872947" s="90"/>
    </row>
    <row r="872948" spans="68:68" customFormat="1">
      <c r="BP872948" s="90"/>
    </row>
    <row r="872949" spans="68:68" customFormat="1">
      <c r="BP872949" s="90"/>
    </row>
    <row r="872950" spans="68:68" customFormat="1">
      <c r="BP872950" s="90"/>
    </row>
    <row r="872951" spans="68:68" customFormat="1">
      <c r="BP872951" s="90"/>
    </row>
    <row r="872952" spans="68:68" customFormat="1">
      <c r="BP872952" s="90"/>
    </row>
    <row r="872953" spans="68:68" customFormat="1">
      <c r="BP872953" s="90"/>
    </row>
    <row r="872954" spans="68:68" customFormat="1">
      <c r="BP872954" s="90"/>
    </row>
    <row r="872955" spans="68:68" customFormat="1">
      <c r="BP872955" s="90"/>
    </row>
    <row r="872956" spans="68:68" customFormat="1">
      <c r="BP872956" s="90"/>
    </row>
    <row r="872957" spans="68:68" customFormat="1">
      <c r="BP872957" s="90"/>
    </row>
    <row r="872958" spans="68:68" customFormat="1">
      <c r="BP872958" s="90"/>
    </row>
    <row r="872959" spans="68:68" customFormat="1">
      <c r="BP872959" s="90"/>
    </row>
    <row r="872960" spans="68:68" customFormat="1">
      <c r="BP872960" s="90"/>
    </row>
    <row r="872961" spans="68:68" customFormat="1">
      <c r="BP872961" s="90"/>
    </row>
    <row r="872962" spans="68:68" customFormat="1">
      <c r="BP872962" s="90"/>
    </row>
    <row r="872963" spans="68:68" customFormat="1">
      <c r="BP872963" s="90"/>
    </row>
    <row r="872964" spans="68:68" customFormat="1">
      <c r="BP872964" s="90"/>
    </row>
    <row r="872965" spans="68:68" customFormat="1">
      <c r="BP872965" s="90"/>
    </row>
    <row r="872966" spans="68:68" customFormat="1">
      <c r="BP872966" s="90"/>
    </row>
    <row r="872967" spans="68:68" customFormat="1">
      <c r="BP872967" s="90"/>
    </row>
    <row r="872968" spans="68:68" customFormat="1">
      <c r="BP872968" s="90"/>
    </row>
    <row r="872969" spans="68:68" customFormat="1">
      <c r="BP872969" s="90"/>
    </row>
    <row r="872970" spans="68:68" customFormat="1">
      <c r="BP872970" s="90"/>
    </row>
    <row r="872971" spans="68:68" customFormat="1">
      <c r="BP872971" s="90"/>
    </row>
    <row r="872972" spans="68:68" customFormat="1">
      <c r="BP872972" s="90"/>
    </row>
    <row r="872973" spans="68:68" customFormat="1">
      <c r="BP872973" s="90"/>
    </row>
    <row r="872974" spans="68:68" customFormat="1">
      <c r="BP872974" s="90"/>
    </row>
    <row r="872975" spans="68:68" customFormat="1">
      <c r="BP872975" s="90"/>
    </row>
    <row r="872976" spans="68:68" customFormat="1">
      <c r="BP872976" s="90"/>
    </row>
    <row r="872977" spans="68:68" customFormat="1">
      <c r="BP872977" s="90"/>
    </row>
    <row r="872978" spans="68:68" customFormat="1">
      <c r="BP872978" s="90"/>
    </row>
    <row r="872979" spans="68:68" customFormat="1">
      <c r="BP872979" s="90"/>
    </row>
    <row r="872980" spans="68:68" customFormat="1">
      <c r="BP872980" s="90"/>
    </row>
    <row r="872981" spans="68:68" customFormat="1">
      <c r="BP872981" s="90"/>
    </row>
    <row r="872982" spans="68:68" customFormat="1">
      <c r="BP872982" s="90"/>
    </row>
    <row r="872983" spans="68:68" customFormat="1">
      <c r="BP872983" s="90"/>
    </row>
    <row r="872984" spans="68:68" customFormat="1">
      <c r="BP872984" s="90"/>
    </row>
    <row r="872985" spans="68:68" customFormat="1">
      <c r="BP872985" s="90"/>
    </row>
    <row r="872986" spans="68:68" customFormat="1">
      <c r="BP872986" s="90"/>
    </row>
    <row r="872987" spans="68:68" customFormat="1">
      <c r="BP872987" s="90"/>
    </row>
    <row r="872988" spans="68:68" customFormat="1">
      <c r="BP872988" s="90"/>
    </row>
    <row r="872989" spans="68:68" customFormat="1">
      <c r="BP872989" s="90"/>
    </row>
    <row r="872990" spans="68:68" customFormat="1">
      <c r="BP872990" s="90"/>
    </row>
    <row r="872991" spans="68:68" customFormat="1">
      <c r="BP872991" s="90"/>
    </row>
    <row r="872992" spans="68:68" customFormat="1">
      <c r="BP872992" s="90"/>
    </row>
    <row r="872993" spans="68:68" customFormat="1">
      <c r="BP872993" s="90"/>
    </row>
    <row r="872994" spans="68:68" customFormat="1">
      <c r="BP872994" s="90"/>
    </row>
    <row r="872995" spans="68:68" customFormat="1">
      <c r="BP872995" s="90"/>
    </row>
    <row r="872996" spans="68:68" customFormat="1">
      <c r="BP872996" s="90"/>
    </row>
    <row r="872997" spans="68:68" customFormat="1">
      <c r="BP872997" s="90"/>
    </row>
    <row r="872998" spans="68:68" customFormat="1">
      <c r="BP872998" s="90"/>
    </row>
    <row r="872999" spans="68:68" customFormat="1">
      <c r="BP872999" s="90"/>
    </row>
    <row r="873000" spans="68:68" customFormat="1">
      <c r="BP873000" s="90"/>
    </row>
    <row r="873001" spans="68:68" customFormat="1">
      <c r="BP873001" s="90"/>
    </row>
    <row r="873002" spans="68:68" customFormat="1">
      <c r="BP873002" s="90"/>
    </row>
    <row r="873003" spans="68:68" customFormat="1">
      <c r="BP873003" s="90"/>
    </row>
    <row r="873004" spans="68:68" customFormat="1">
      <c r="BP873004" s="90"/>
    </row>
    <row r="873005" spans="68:68" customFormat="1">
      <c r="BP873005" s="90"/>
    </row>
    <row r="873006" spans="68:68" customFormat="1">
      <c r="BP873006" s="90"/>
    </row>
    <row r="873007" spans="68:68" customFormat="1">
      <c r="BP873007" s="90"/>
    </row>
    <row r="873008" spans="68:68" customFormat="1">
      <c r="BP873008" s="90"/>
    </row>
    <row r="873009" spans="68:68" customFormat="1">
      <c r="BP873009" s="90"/>
    </row>
    <row r="873010" spans="68:68" customFormat="1">
      <c r="BP873010" s="90"/>
    </row>
    <row r="873011" spans="68:68" customFormat="1">
      <c r="BP873011" s="90"/>
    </row>
    <row r="873012" spans="68:68" customFormat="1">
      <c r="BP873012" s="90"/>
    </row>
    <row r="873013" spans="68:68" customFormat="1">
      <c r="BP873013" s="90"/>
    </row>
    <row r="873014" spans="68:68" customFormat="1">
      <c r="BP873014" s="90"/>
    </row>
    <row r="873015" spans="68:68" customFormat="1">
      <c r="BP873015" s="90"/>
    </row>
    <row r="873016" spans="68:68" customFormat="1">
      <c r="BP873016" s="90"/>
    </row>
    <row r="873017" spans="68:68" customFormat="1">
      <c r="BP873017" s="90"/>
    </row>
    <row r="873018" spans="68:68" customFormat="1">
      <c r="BP873018" s="90"/>
    </row>
    <row r="873019" spans="68:68" customFormat="1">
      <c r="BP873019" s="90"/>
    </row>
    <row r="873020" spans="68:68" customFormat="1">
      <c r="BP873020" s="90"/>
    </row>
    <row r="873021" spans="68:68" customFormat="1">
      <c r="BP873021" s="90"/>
    </row>
    <row r="873022" spans="68:68" customFormat="1">
      <c r="BP873022" s="90"/>
    </row>
    <row r="873023" spans="68:68" customFormat="1">
      <c r="BP873023" s="90"/>
    </row>
    <row r="873024" spans="68:68" customFormat="1">
      <c r="BP873024" s="90"/>
    </row>
    <row r="873025" spans="68:68" customFormat="1">
      <c r="BP873025" s="90"/>
    </row>
    <row r="873026" spans="68:68" customFormat="1">
      <c r="BP873026" s="90"/>
    </row>
    <row r="873027" spans="68:68" customFormat="1">
      <c r="BP873027" s="90"/>
    </row>
    <row r="873028" spans="68:68" customFormat="1">
      <c r="BP873028" s="90"/>
    </row>
    <row r="873029" spans="68:68" customFormat="1">
      <c r="BP873029" s="90"/>
    </row>
    <row r="873030" spans="68:68" customFormat="1">
      <c r="BP873030" s="90"/>
    </row>
    <row r="873031" spans="68:68" customFormat="1">
      <c r="BP873031" s="90"/>
    </row>
    <row r="873032" spans="68:68" customFormat="1">
      <c r="BP873032" s="90"/>
    </row>
    <row r="873033" spans="68:68" customFormat="1">
      <c r="BP873033" s="90"/>
    </row>
    <row r="873034" spans="68:68" customFormat="1">
      <c r="BP873034" s="90"/>
    </row>
    <row r="873035" spans="68:68" customFormat="1">
      <c r="BP873035" s="90"/>
    </row>
    <row r="873036" spans="68:68" customFormat="1">
      <c r="BP873036" s="90"/>
    </row>
    <row r="873037" spans="68:68" customFormat="1">
      <c r="BP873037" s="90"/>
    </row>
    <row r="873038" spans="68:68" customFormat="1">
      <c r="BP873038" s="90"/>
    </row>
    <row r="873039" spans="68:68" customFormat="1">
      <c r="BP873039" s="90"/>
    </row>
    <row r="873040" spans="68:68" customFormat="1">
      <c r="BP873040" s="90"/>
    </row>
    <row r="873041" spans="68:68" customFormat="1">
      <c r="BP873041" s="90"/>
    </row>
    <row r="873042" spans="68:68" customFormat="1">
      <c r="BP873042" s="90"/>
    </row>
    <row r="873043" spans="68:68" customFormat="1">
      <c r="BP873043" s="90"/>
    </row>
    <row r="873044" spans="68:68" customFormat="1">
      <c r="BP873044" s="90"/>
    </row>
    <row r="873045" spans="68:68" customFormat="1">
      <c r="BP873045" s="90"/>
    </row>
    <row r="873046" spans="68:68" customFormat="1">
      <c r="BP873046" s="90"/>
    </row>
    <row r="873047" spans="68:68" customFormat="1">
      <c r="BP873047" s="90"/>
    </row>
    <row r="873048" spans="68:68" customFormat="1">
      <c r="BP873048" s="90"/>
    </row>
    <row r="873049" spans="68:68" customFormat="1">
      <c r="BP873049" s="90"/>
    </row>
    <row r="873050" spans="68:68" customFormat="1">
      <c r="BP873050" s="90"/>
    </row>
    <row r="873051" spans="68:68" customFormat="1">
      <c r="BP873051" s="90"/>
    </row>
    <row r="873052" spans="68:68" customFormat="1">
      <c r="BP873052" s="90"/>
    </row>
    <row r="873053" spans="68:68" customFormat="1">
      <c r="BP873053" s="90"/>
    </row>
    <row r="873054" spans="68:68" customFormat="1">
      <c r="BP873054" s="90"/>
    </row>
    <row r="873055" spans="68:68" customFormat="1">
      <c r="BP873055" s="90"/>
    </row>
    <row r="873056" spans="68:68" customFormat="1">
      <c r="BP873056" s="90"/>
    </row>
    <row r="873057" spans="68:68" customFormat="1">
      <c r="BP873057" s="90"/>
    </row>
    <row r="873058" spans="68:68" customFormat="1">
      <c r="BP873058" s="90"/>
    </row>
    <row r="873059" spans="68:68" customFormat="1">
      <c r="BP873059" s="90"/>
    </row>
    <row r="873060" spans="68:68" customFormat="1">
      <c r="BP873060" s="90"/>
    </row>
    <row r="873061" spans="68:68" customFormat="1">
      <c r="BP873061" s="90"/>
    </row>
    <row r="873062" spans="68:68" customFormat="1">
      <c r="BP873062" s="90"/>
    </row>
    <row r="873063" spans="68:68" customFormat="1">
      <c r="BP873063" s="90"/>
    </row>
    <row r="873064" spans="68:68" customFormat="1">
      <c r="BP873064" s="90"/>
    </row>
    <row r="873065" spans="68:68" customFormat="1">
      <c r="BP873065" s="90"/>
    </row>
    <row r="873066" spans="68:68" customFormat="1">
      <c r="BP873066" s="90"/>
    </row>
    <row r="873067" spans="68:68" customFormat="1">
      <c r="BP873067" s="90"/>
    </row>
    <row r="873068" spans="68:68" customFormat="1">
      <c r="BP873068" s="90"/>
    </row>
    <row r="873069" spans="68:68" customFormat="1">
      <c r="BP873069" s="90"/>
    </row>
    <row r="873070" spans="68:68" customFormat="1">
      <c r="BP873070" s="90"/>
    </row>
    <row r="873071" spans="68:68" customFormat="1">
      <c r="BP873071" s="90"/>
    </row>
    <row r="873072" spans="68:68" customFormat="1">
      <c r="BP873072" s="90"/>
    </row>
    <row r="873073" spans="68:68" customFormat="1">
      <c r="BP873073" s="90"/>
    </row>
    <row r="873074" spans="68:68" customFormat="1">
      <c r="BP873074" s="90"/>
    </row>
    <row r="873075" spans="68:68" customFormat="1">
      <c r="BP873075" s="90"/>
    </row>
    <row r="873076" spans="68:68" customFormat="1">
      <c r="BP873076" s="90"/>
    </row>
    <row r="873077" spans="68:68" customFormat="1">
      <c r="BP873077" s="90"/>
    </row>
    <row r="873078" spans="68:68" customFormat="1">
      <c r="BP873078" s="90"/>
    </row>
    <row r="873079" spans="68:68" customFormat="1">
      <c r="BP873079" s="90"/>
    </row>
    <row r="873080" spans="68:68" customFormat="1">
      <c r="BP873080" s="90"/>
    </row>
    <row r="873081" spans="68:68" customFormat="1">
      <c r="BP873081" s="90"/>
    </row>
    <row r="873082" spans="68:68" customFormat="1">
      <c r="BP873082" s="90"/>
    </row>
    <row r="873083" spans="68:68" customFormat="1">
      <c r="BP873083" s="90"/>
    </row>
    <row r="873084" spans="68:68" customFormat="1">
      <c r="BP873084" s="90"/>
    </row>
    <row r="873085" spans="68:68" customFormat="1">
      <c r="BP873085" s="90"/>
    </row>
    <row r="873086" spans="68:68" customFormat="1">
      <c r="BP873086" s="90"/>
    </row>
    <row r="873087" spans="68:68" customFormat="1">
      <c r="BP873087" s="90"/>
    </row>
    <row r="873088" spans="68:68" customFormat="1">
      <c r="BP873088" s="90"/>
    </row>
    <row r="873089" spans="68:68" customFormat="1">
      <c r="BP873089" s="90"/>
    </row>
    <row r="873090" spans="68:68" customFormat="1">
      <c r="BP873090" s="90"/>
    </row>
    <row r="873091" spans="68:68" customFormat="1">
      <c r="BP873091" s="90"/>
    </row>
    <row r="873092" spans="68:68" customFormat="1">
      <c r="BP873092" s="90"/>
    </row>
    <row r="873093" spans="68:68" customFormat="1">
      <c r="BP873093" s="90"/>
    </row>
    <row r="873094" spans="68:68" customFormat="1">
      <c r="BP873094" s="90"/>
    </row>
    <row r="873095" spans="68:68" customFormat="1">
      <c r="BP873095" s="90"/>
    </row>
    <row r="873096" spans="68:68" customFormat="1">
      <c r="BP873096" s="90"/>
    </row>
    <row r="873097" spans="68:68" customFormat="1">
      <c r="BP873097" s="90"/>
    </row>
    <row r="873098" spans="68:68" customFormat="1">
      <c r="BP873098" s="90"/>
    </row>
    <row r="873099" spans="68:68" customFormat="1">
      <c r="BP873099" s="90"/>
    </row>
    <row r="873100" spans="68:68" customFormat="1">
      <c r="BP873100" s="90"/>
    </row>
    <row r="873101" spans="68:68" customFormat="1">
      <c r="BP873101" s="90"/>
    </row>
    <row r="873102" spans="68:68" customFormat="1">
      <c r="BP873102" s="90"/>
    </row>
    <row r="873103" spans="68:68" customFormat="1">
      <c r="BP873103" s="90"/>
    </row>
    <row r="873104" spans="68:68" customFormat="1">
      <c r="BP873104" s="90"/>
    </row>
    <row r="873105" spans="68:68" customFormat="1">
      <c r="BP873105" s="90"/>
    </row>
    <row r="873106" spans="68:68" customFormat="1">
      <c r="BP873106" s="90"/>
    </row>
    <row r="873107" spans="68:68" customFormat="1">
      <c r="BP873107" s="90"/>
    </row>
    <row r="873108" spans="68:68" customFormat="1">
      <c r="BP873108" s="90"/>
    </row>
    <row r="873109" spans="68:68" customFormat="1">
      <c r="BP873109" s="90"/>
    </row>
    <row r="873110" spans="68:68" customFormat="1">
      <c r="BP873110" s="90"/>
    </row>
    <row r="873111" spans="68:68" customFormat="1">
      <c r="BP873111" s="90"/>
    </row>
    <row r="873112" spans="68:68" customFormat="1">
      <c r="BP873112" s="90"/>
    </row>
    <row r="873113" spans="68:68" customFormat="1">
      <c r="BP873113" s="90"/>
    </row>
    <row r="873114" spans="68:68" customFormat="1">
      <c r="BP873114" s="90"/>
    </row>
    <row r="873115" spans="68:68" customFormat="1">
      <c r="BP873115" s="90"/>
    </row>
    <row r="873116" spans="68:68" customFormat="1">
      <c r="BP873116" s="90"/>
    </row>
    <row r="873117" spans="68:68" customFormat="1">
      <c r="BP873117" s="90"/>
    </row>
    <row r="873118" spans="68:68" customFormat="1">
      <c r="BP873118" s="90"/>
    </row>
    <row r="873119" spans="68:68" customFormat="1">
      <c r="BP873119" s="90"/>
    </row>
    <row r="873120" spans="68:68" customFormat="1">
      <c r="BP873120" s="90"/>
    </row>
    <row r="873121" spans="68:68" customFormat="1">
      <c r="BP873121" s="90"/>
    </row>
    <row r="873122" spans="68:68" customFormat="1">
      <c r="BP873122" s="90"/>
    </row>
    <row r="873123" spans="68:68" customFormat="1">
      <c r="BP873123" s="90"/>
    </row>
    <row r="873124" spans="68:68" customFormat="1">
      <c r="BP873124" s="90"/>
    </row>
    <row r="873125" spans="68:68" customFormat="1">
      <c r="BP873125" s="90"/>
    </row>
    <row r="873126" spans="68:68" customFormat="1">
      <c r="BP873126" s="90"/>
    </row>
    <row r="873127" spans="68:68" customFormat="1">
      <c r="BP873127" s="90"/>
    </row>
    <row r="873128" spans="68:68" customFormat="1">
      <c r="BP873128" s="90"/>
    </row>
    <row r="873129" spans="68:68" customFormat="1">
      <c r="BP873129" s="90"/>
    </row>
    <row r="873130" spans="68:68" customFormat="1">
      <c r="BP873130" s="90"/>
    </row>
    <row r="873131" spans="68:68" customFormat="1">
      <c r="BP873131" s="90"/>
    </row>
    <row r="873132" spans="68:68" customFormat="1">
      <c r="BP873132" s="90"/>
    </row>
    <row r="873133" spans="68:68" customFormat="1">
      <c r="BP873133" s="90"/>
    </row>
    <row r="873134" spans="68:68" customFormat="1">
      <c r="BP873134" s="90"/>
    </row>
    <row r="873135" spans="68:68" customFormat="1">
      <c r="BP873135" s="90"/>
    </row>
    <row r="873136" spans="68:68" customFormat="1">
      <c r="BP873136" s="90"/>
    </row>
    <row r="873137" spans="68:68" customFormat="1">
      <c r="BP873137" s="90"/>
    </row>
    <row r="873138" spans="68:68" customFormat="1">
      <c r="BP873138" s="90"/>
    </row>
    <row r="873139" spans="68:68" customFormat="1">
      <c r="BP873139" s="90"/>
    </row>
    <row r="873140" spans="68:68" customFormat="1">
      <c r="BP873140" s="90"/>
    </row>
    <row r="873141" spans="68:68" customFormat="1">
      <c r="BP873141" s="90"/>
    </row>
    <row r="873142" spans="68:68" customFormat="1">
      <c r="BP873142" s="90"/>
    </row>
    <row r="873143" spans="68:68" customFormat="1">
      <c r="BP873143" s="90"/>
    </row>
    <row r="873144" spans="68:68" customFormat="1">
      <c r="BP873144" s="90"/>
    </row>
    <row r="873145" spans="68:68" customFormat="1">
      <c r="BP873145" s="90"/>
    </row>
    <row r="873146" spans="68:68" customFormat="1">
      <c r="BP873146" s="90"/>
    </row>
    <row r="873147" spans="68:68" customFormat="1">
      <c r="BP873147" s="90"/>
    </row>
    <row r="873148" spans="68:68" customFormat="1">
      <c r="BP873148" s="90"/>
    </row>
    <row r="873149" spans="68:68" customFormat="1">
      <c r="BP873149" s="90"/>
    </row>
    <row r="873150" spans="68:68" customFormat="1">
      <c r="BP873150" s="90"/>
    </row>
    <row r="873151" spans="68:68" customFormat="1">
      <c r="BP873151" s="90"/>
    </row>
    <row r="873152" spans="68:68" customFormat="1">
      <c r="BP873152" s="90"/>
    </row>
    <row r="873153" spans="68:68" customFormat="1">
      <c r="BP873153" s="90"/>
    </row>
    <row r="873154" spans="68:68" customFormat="1">
      <c r="BP873154" s="90"/>
    </row>
    <row r="873155" spans="68:68" customFormat="1">
      <c r="BP873155" s="90"/>
    </row>
    <row r="873156" spans="68:68" customFormat="1">
      <c r="BP873156" s="90"/>
    </row>
    <row r="873157" spans="68:68" customFormat="1">
      <c r="BP873157" s="90"/>
    </row>
    <row r="873158" spans="68:68" customFormat="1">
      <c r="BP873158" s="90"/>
    </row>
    <row r="873159" spans="68:68" customFormat="1">
      <c r="BP873159" s="90"/>
    </row>
    <row r="873160" spans="68:68" customFormat="1">
      <c r="BP873160" s="90"/>
    </row>
    <row r="873161" spans="68:68" customFormat="1">
      <c r="BP873161" s="90"/>
    </row>
    <row r="873162" spans="68:68" customFormat="1">
      <c r="BP873162" s="90"/>
    </row>
    <row r="873163" spans="68:68" customFormat="1">
      <c r="BP873163" s="90"/>
    </row>
    <row r="873164" spans="68:68" customFormat="1">
      <c r="BP873164" s="90"/>
    </row>
    <row r="873165" spans="68:68" customFormat="1">
      <c r="BP873165" s="90"/>
    </row>
    <row r="873166" spans="68:68" customFormat="1">
      <c r="BP873166" s="90"/>
    </row>
    <row r="873167" spans="68:68" customFormat="1">
      <c r="BP873167" s="90"/>
    </row>
    <row r="873168" spans="68:68" customFormat="1">
      <c r="BP873168" s="90"/>
    </row>
    <row r="873169" spans="68:68" customFormat="1">
      <c r="BP873169" s="90"/>
    </row>
    <row r="873170" spans="68:68" customFormat="1">
      <c r="BP873170" s="90"/>
    </row>
    <row r="873171" spans="68:68" customFormat="1">
      <c r="BP873171" s="90"/>
    </row>
    <row r="873172" spans="68:68" customFormat="1">
      <c r="BP873172" s="90"/>
    </row>
    <row r="873173" spans="68:68" customFormat="1">
      <c r="BP873173" s="90"/>
    </row>
    <row r="873174" spans="68:68" customFormat="1">
      <c r="BP873174" s="90"/>
    </row>
    <row r="873175" spans="68:68" customFormat="1">
      <c r="BP873175" s="90"/>
    </row>
    <row r="873176" spans="68:68" customFormat="1">
      <c r="BP873176" s="90"/>
    </row>
    <row r="873177" spans="68:68" customFormat="1">
      <c r="BP873177" s="90"/>
    </row>
    <row r="873178" spans="68:68" customFormat="1">
      <c r="BP873178" s="90"/>
    </row>
    <row r="873179" spans="68:68" customFormat="1">
      <c r="BP873179" s="90"/>
    </row>
    <row r="873180" spans="68:68" customFormat="1">
      <c r="BP873180" s="90"/>
    </row>
    <row r="873181" spans="68:68" customFormat="1">
      <c r="BP873181" s="90"/>
    </row>
    <row r="873182" spans="68:68" customFormat="1">
      <c r="BP873182" s="90"/>
    </row>
    <row r="873183" spans="68:68" customFormat="1">
      <c r="BP873183" s="90"/>
    </row>
    <row r="873184" spans="68:68" customFormat="1">
      <c r="BP873184" s="90"/>
    </row>
    <row r="873185" spans="68:68" customFormat="1">
      <c r="BP873185" s="90"/>
    </row>
    <row r="873186" spans="68:68" customFormat="1">
      <c r="BP873186" s="90"/>
    </row>
    <row r="873187" spans="68:68" customFormat="1">
      <c r="BP873187" s="90"/>
    </row>
    <row r="873188" spans="68:68" customFormat="1">
      <c r="BP873188" s="90"/>
    </row>
    <row r="873189" spans="68:68" customFormat="1">
      <c r="BP873189" s="90"/>
    </row>
    <row r="873190" spans="68:68" customFormat="1">
      <c r="BP873190" s="90"/>
    </row>
    <row r="873191" spans="68:68" customFormat="1">
      <c r="BP873191" s="90"/>
    </row>
    <row r="873192" spans="68:68" customFormat="1">
      <c r="BP873192" s="90"/>
    </row>
    <row r="873193" spans="68:68" customFormat="1">
      <c r="BP873193" s="90"/>
    </row>
    <row r="873194" spans="68:68" customFormat="1">
      <c r="BP873194" s="90"/>
    </row>
    <row r="873195" spans="68:68" customFormat="1">
      <c r="BP873195" s="90"/>
    </row>
    <row r="873196" spans="68:68" customFormat="1">
      <c r="BP873196" s="90"/>
    </row>
    <row r="873197" spans="68:68" customFormat="1">
      <c r="BP873197" s="90"/>
    </row>
    <row r="873198" spans="68:68" customFormat="1">
      <c r="BP873198" s="90"/>
    </row>
    <row r="873199" spans="68:68" customFormat="1">
      <c r="BP873199" s="90"/>
    </row>
    <row r="873200" spans="68:68" customFormat="1">
      <c r="BP873200" s="90"/>
    </row>
    <row r="873201" spans="68:68" customFormat="1">
      <c r="BP873201" s="90"/>
    </row>
    <row r="873202" spans="68:68" customFormat="1">
      <c r="BP873202" s="90"/>
    </row>
    <row r="873203" spans="68:68" customFormat="1">
      <c r="BP873203" s="90"/>
    </row>
    <row r="873204" spans="68:68" customFormat="1">
      <c r="BP873204" s="90"/>
    </row>
    <row r="873205" spans="68:68" customFormat="1">
      <c r="BP873205" s="90"/>
    </row>
    <row r="873206" spans="68:68" customFormat="1">
      <c r="BP873206" s="90"/>
    </row>
    <row r="873207" spans="68:68" customFormat="1">
      <c r="BP873207" s="90"/>
    </row>
    <row r="873208" spans="68:68" customFormat="1">
      <c r="BP873208" s="90"/>
    </row>
    <row r="873209" spans="68:68" customFormat="1">
      <c r="BP873209" s="90"/>
    </row>
    <row r="873210" spans="68:68" customFormat="1">
      <c r="BP873210" s="90"/>
    </row>
    <row r="873211" spans="68:68" customFormat="1">
      <c r="BP873211" s="90"/>
    </row>
    <row r="873212" spans="68:68" customFormat="1">
      <c r="BP873212" s="90"/>
    </row>
    <row r="873213" spans="68:68" customFormat="1">
      <c r="BP873213" s="90"/>
    </row>
    <row r="873214" spans="68:68" customFormat="1">
      <c r="BP873214" s="90"/>
    </row>
    <row r="873215" spans="68:68" customFormat="1">
      <c r="BP873215" s="90"/>
    </row>
    <row r="873216" spans="68:68" customFormat="1">
      <c r="BP873216" s="90"/>
    </row>
    <row r="873217" spans="68:68" customFormat="1">
      <c r="BP873217" s="90"/>
    </row>
    <row r="873218" spans="68:68" customFormat="1">
      <c r="BP873218" s="90"/>
    </row>
    <row r="873219" spans="68:68" customFormat="1">
      <c r="BP873219" s="90"/>
    </row>
    <row r="873220" spans="68:68" customFormat="1">
      <c r="BP873220" s="90"/>
    </row>
    <row r="873221" spans="68:68" customFormat="1">
      <c r="BP873221" s="90"/>
    </row>
    <row r="873222" spans="68:68" customFormat="1">
      <c r="BP873222" s="90"/>
    </row>
    <row r="873223" spans="68:68" customFormat="1">
      <c r="BP873223" s="90"/>
    </row>
    <row r="873224" spans="68:68" customFormat="1">
      <c r="BP873224" s="90"/>
    </row>
    <row r="873225" spans="68:68" customFormat="1">
      <c r="BP873225" s="90"/>
    </row>
    <row r="873226" spans="68:68" customFormat="1">
      <c r="BP873226" s="90"/>
    </row>
    <row r="873227" spans="68:68" customFormat="1">
      <c r="BP873227" s="90"/>
    </row>
    <row r="873228" spans="68:68" customFormat="1">
      <c r="BP873228" s="90"/>
    </row>
    <row r="873229" spans="68:68" customFormat="1">
      <c r="BP873229" s="90"/>
    </row>
    <row r="873230" spans="68:68" customFormat="1">
      <c r="BP873230" s="90"/>
    </row>
    <row r="873231" spans="68:68" customFormat="1">
      <c r="BP873231" s="90"/>
    </row>
    <row r="873232" spans="68:68" customFormat="1">
      <c r="BP873232" s="90"/>
    </row>
    <row r="873233" spans="68:68" customFormat="1">
      <c r="BP873233" s="90"/>
    </row>
    <row r="873234" spans="68:68" customFormat="1">
      <c r="BP873234" s="90"/>
    </row>
    <row r="873235" spans="68:68" customFormat="1">
      <c r="BP873235" s="90"/>
    </row>
    <row r="873236" spans="68:68" customFormat="1">
      <c r="BP873236" s="90"/>
    </row>
    <row r="873237" spans="68:68" customFormat="1">
      <c r="BP873237" s="90"/>
    </row>
    <row r="873238" spans="68:68" customFormat="1">
      <c r="BP873238" s="90"/>
    </row>
    <row r="873239" spans="68:68" customFormat="1">
      <c r="BP873239" s="90"/>
    </row>
    <row r="873240" spans="68:68" customFormat="1">
      <c r="BP873240" s="90"/>
    </row>
    <row r="873241" spans="68:68" customFormat="1">
      <c r="BP873241" s="90"/>
    </row>
    <row r="873242" spans="68:68" customFormat="1">
      <c r="BP873242" s="90"/>
    </row>
    <row r="873243" spans="68:68" customFormat="1">
      <c r="BP873243" s="90"/>
    </row>
    <row r="873244" spans="68:68" customFormat="1">
      <c r="BP873244" s="90"/>
    </row>
    <row r="873245" spans="68:68" customFormat="1">
      <c r="BP873245" s="90"/>
    </row>
    <row r="873246" spans="68:68" customFormat="1">
      <c r="BP873246" s="90"/>
    </row>
    <row r="873247" spans="68:68" customFormat="1">
      <c r="BP873247" s="90"/>
    </row>
    <row r="873248" spans="68:68" customFormat="1">
      <c r="BP873248" s="90"/>
    </row>
    <row r="873249" spans="68:68" customFormat="1">
      <c r="BP873249" s="90"/>
    </row>
    <row r="873250" spans="68:68" customFormat="1">
      <c r="BP873250" s="90"/>
    </row>
    <row r="873251" spans="68:68" customFormat="1">
      <c r="BP873251" s="90"/>
    </row>
    <row r="873252" spans="68:68" customFormat="1">
      <c r="BP873252" s="90"/>
    </row>
    <row r="873253" spans="68:68" customFormat="1">
      <c r="BP873253" s="90"/>
    </row>
    <row r="873254" spans="68:68" customFormat="1">
      <c r="BP873254" s="90"/>
    </row>
    <row r="873255" spans="68:68" customFormat="1">
      <c r="BP873255" s="90"/>
    </row>
    <row r="873256" spans="68:68" customFormat="1">
      <c r="BP873256" s="90"/>
    </row>
    <row r="873257" spans="68:68" customFormat="1">
      <c r="BP873257" s="90"/>
    </row>
    <row r="873258" spans="68:68" customFormat="1">
      <c r="BP873258" s="90"/>
    </row>
    <row r="873259" spans="68:68" customFormat="1">
      <c r="BP873259" s="90"/>
    </row>
    <row r="873260" spans="68:68" customFormat="1">
      <c r="BP873260" s="90"/>
    </row>
    <row r="873261" spans="68:68" customFormat="1">
      <c r="BP873261" s="90"/>
    </row>
    <row r="873262" spans="68:68" customFormat="1">
      <c r="BP873262" s="90"/>
    </row>
    <row r="873263" spans="68:68" customFormat="1">
      <c r="BP873263" s="90"/>
    </row>
    <row r="873264" spans="68:68" customFormat="1">
      <c r="BP873264" s="90"/>
    </row>
    <row r="873265" spans="68:68" customFormat="1">
      <c r="BP873265" s="90"/>
    </row>
    <row r="873266" spans="68:68" customFormat="1">
      <c r="BP873266" s="90"/>
    </row>
    <row r="873267" spans="68:68" customFormat="1">
      <c r="BP873267" s="90"/>
    </row>
    <row r="873268" spans="68:68" customFormat="1">
      <c r="BP873268" s="90"/>
    </row>
    <row r="873269" spans="68:68" customFormat="1">
      <c r="BP873269" s="90"/>
    </row>
    <row r="873270" spans="68:68" customFormat="1">
      <c r="BP873270" s="90"/>
    </row>
    <row r="873271" spans="68:68" customFormat="1">
      <c r="BP873271" s="90"/>
    </row>
    <row r="873272" spans="68:68" customFormat="1">
      <c r="BP873272" s="90"/>
    </row>
    <row r="873273" spans="68:68" customFormat="1">
      <c r="BP873273" s="90"/>
    </row>
    <row r="873274" spans="68:68" customFormat="1">
      <c r="BP873274" s="90"/>
    </row>
    <row r="873275" spans="68:68" customFormat="1">
      <c r="BP873275" s="90"/>
    </row>
    <row r="873276" spans="68:68" customFormat="1">
      <c r="BP873276" s="90"/>
    </row>
    <row r="873277" spans="68:68" customFormat="1">
      <c r="BP873277" s="90"/>
    </row>
    <row r="873278" spans="68:68" customFormat="1">
      <c r="BP873278" s="90"/>
    </row>
    <row r="873279" spans="68:68" customFormat="1">
      <c r="BP873279" s="90"/>
    </row>
    <row r="873280" spans="68:68" customFormat="1">
      <c r="BP873280" s="90"/>
    </row>
    <row r="873281" spans="68:68" customFormat="1">
      <c r="BP873281" s="90"/>
    </row>
    <row r="873282" spans="68:68" customFormat="1">
      <c r="BP873282" s="90"/>
    </row>
    <row r="873283" spans="68:68" customFormat="1">
      <c r="BP873283" s="90"/>
    </row>
    <row r="873284" spans="68:68" customFormat="1">
      <c r="BP873284" s="90"/>
    </row>
    <row r="873285" spans="68:68" customFormat="1">
      <c r="BP873285" s="90"/>
    </row>
    <row r="873286" spans="68:68" customFormat="1">
      <c r="BP873286" s="90"/>
    </row>
    <row r="873287" spans="68:68" customFormat="1">
      <c r="BP873287" s="90"/>
    </row>
    <row r="873288" spans="68:68" customFormat="1">
      <c r="BP873288" s="90"/>
    </row>
    <row r="873289" spans="68:68" customFormat="1">
      <c r="BP873289" s="90"/>
    </row>
    <row r="873290" spans="68:68" customFormat="1">
      <c r="BP873290" s="90"/>
    </row>
    <row r="873291" spans="68:68" customFormat="1">
      <c r="BP873291" s="90"/>
    </row>
    <row r="873292" spans="68:68" customFormat="1">
      <c r="BP873292" s="90"/>
    </row>
    <row r="873293" spans="68:68" customFormat="1">
      <c r="BP873293" s="90"/>
    </row>
    <row r="873294" spans="68:68" customFormat="1">
      <c r="BP873294" s="90"/>
    </row>
    <row r="873295" spans="68:68" customFormat="1">
      <c r="BP873295" s="90"/>
    </row>
    <row r="873296" spans="68:68" customFormat="1">
      <c r="BP873296" s="90"/>
    </row>
    <row r="873297" spans="68:68" customFormat="1">
      <c r="BP873297" s="90"/>
    </row>
    <row r="873298" spans="68:68" customFormat="1">
      <c r="BP873298" s="90"/>
    </row>
    <row r="873299" spans="68:68" customFormat="1">
      <c r="BP873299" s="90"/>
    </row>
    <row r="873300" spans="68:68" customFormat="1">
      <c r="BP873300" s="90"/>
    </row>
    <row r="873301" spans="68:68" customFormat="1">
      <c r="BP873301" s="90"/>
    </row>
    <row r="873302" spans="68:68" customFormat="1">
      <c r="BP873302" s="90"/>
    </row>
    <row r="873303" spans="68:68" customFormat="1">
      <c r="BP873303" s="90"/>
    </row>
    <row r="873304" spans="68:68" customFormat="1">
      <c r="BP873304" s="90"/>
    </row>
    <row r="873305" spans="68:68" customFormat="1">
      <c r="BP873305" s="90"/>
    </row>
    <row r="873306" spans="68:68" customFormat="1">
      <c r="BP873306" s="90"/>
    </row>
    <row r="873307" spans="68:68" customFormat="1">
      <c r="BP873307" s="90"/>
    </row>
    <row r="873308" spans="68:68" customFormat="1">
      <c r="BP873308" s="90"/>
    </row>
    <row r="873309" spans="68:68" customFormat="1">
      <c r="BP873309" s="90"/>
    </row>
    <row r="873310" spans="68:68" customFormat="1">
      <c r="BP873310" s="90"/>
    </row>
    <row r="873311" spans="68:68" customFormat="1">
      <c r="BP873311" s="90"/>
    </row>
    <row r="873312" spans="68:68" customFormat="1">
      <c r="BP873312" s="90"/>
    </row>
    <row r="873313" spans="68:68" customFormat="1">
      <c r="BP873313" s="90"/>
    </row>
    <row r="873314" spans="68:68" customFormat="1">
      <c r="BP873314" s="90"/>
    </row>
    <row r="873315" spans="68:68" customFormat="1">
      <c r="BP873315" s="90"/>
    </row>
    <row r="873316" spans="68:68" customFormat="1">
      <c r="BP873316" s="90"/>
    </row>
    <row r="873317" spans="68:68" customFormat="1">
      <c r="BP873317" s="90"/>
    </row>
    <row r="873318" spans="68:68" customFormat="1">
      <c r="BP873318" s="90"/>
    </row>
    <row r="873319" spans="68:68" customFormat="1">
      <c r="BP873319" s="90"/>
    </row>
    <row r="873320" spans="68:68" customFormat="1">
      <c r="BP873320" s="90"/>
    </row>
    <row r="873321" spans="68:68" customFormat="1">
      <c r="BP873321" s="90"/>
    </row>
    <row r="873322" spans="68:68" customFormat="1">
      <c r="BP873322" s="90"/>
    </row>
    <row r="873323" spans="68:68" customFormat="1">
      <c r="BP873323" s="90"/>
    </row>
    <row r="873324" spans="68:68" customFormat="1">
      <c r="BP873324" s="90"/>
    </row>
    <row r="873325" spans="68:68" customFormat="1">
      <c r="BP873325" s="90"/>
    </row>
    <row r="873326" spans="68:68" customFormat="1">
      <c r="BP873326" s="90"/>
    </row>
    <row r="873327" spans="68:68" customFormat="1">
      <c r="BP873327" s="90"/>
    </row>
    <row r="873328" spans="68:68" customFormat="1">
      <c r="BP873328" s="90"/>
    </row>
    <row r="873329" spans="68:68" customFormat="1">
      <c r="BP873329" s="90"/>
    </row>
    <row r="873330" spans="68:68" customFormat="1">
      <c r="BP873330" s="90"/>
    </row>
    <row r="873331" spans="68:68" customFormat="1">
      <c r="BP873331" s="90"/>
    </row>
    <row r="873332" spans="68:68" customFormat="1">
      <c r="BP873332" s="90"/>
    </row>
    <row r="873333" spans="68:68" customFormat="1">
      <c r="BP873333" s="90"/>
    </row>
    <row r="873334" spans="68:68" customFormat="1">
      <c r="BP873334" s="90"/>
    </row>
    <row r="873335" spans="68:68" customFormat="1">
      <c r="BP873335" s="90"/>
    </row>
    <row r="873336" spans="68:68" customFormat="1">
      <c r="BP873336" s="90"/>
    </row>
    <row r="873337" spans="68:68" customFormat="1">
      <c r="BP873337" s="90"/>
    </row>
    <row r="873338" spans="68:68" customFormat="1">
      <c r="BP873338" s="90"/>
    </row>
    <row r="873339" spans="68:68" customFormat="1">
      <c r="BP873339" s="90"/>
    </row>
    <row r="873340" spans="68:68" customFormat="1">
      <c r="BP873340" s="90"/>
    </row>
    <row r="873341" spans="68:68" customFormat="1">
      <c r="BP873341" s="90"/>
    </row>
    <row r="873342" spans="68:68" customFormat="1">
      <c r="BP873342" s="90"/>
    </row>
    <row r="873343" spans="68:68" customFormat="1">
      <c r="BP873343" s="90"/>
    </row>
    <row r="873344" spans="68:68" customFormat="1">
      <c r="BP873344" s="90"/>
    </row>
    <row r="873345" spans="68:68" customFormat="1">
      <c r="BP873345" s="90"/>
    </row>
    <row r="873346" spans="68:68" customFormat="1">
      <c r="BP873346" s="90"/>
    </row>
    <row r="873347" spans="68:68" customFormat="1">
      <c r="BP873347" s="90"/>
    </row>
    <row r="873348" spans="68:68" customFormat="1">
      <c r="BP873348" s="90"/>
    </row>
    <row r="873349" spans="68:68" customFormat="1">
      <c r="BP873349" s="90"/>
    </row>
    <row r="873350" spans="68:68" customFormat="1">
      <c r="BP873350" s="90"/>
    </row>
    <row r="873351" spans="68:68" customFormat="1">
      <c r="BP873351" s="90"/>
    </row>
    <row r="873352" spans="68:68" customFormat="1">
      <c r="BP873352" s="90"/>
    </row>
    <row r="873353" spans="68:68" customFormat="1">
      <c r="BP873353" s="90"/>
    </row>
    <row r="873354" spans="68:68" customFormat="1">
      <c r="BP873354" s="90"/>
    </row>
    <row r="873355" spans="68:68" customFormat="1">
      <c r="BP873355" s="90"/>
    </row>
    <row r="873356" spans="68:68" customFormat="1">
      <c r="BP873356" s="90"/>
    </row>
    <row r="873357" spans="68:68" customFormat="1">
      <c r="BP873357" s="90"/>
    </row>
    <row r="873358" spans="68:68" customFormat="1">
      <c r="BP873358" s="90"/>
    </row>
    <row r="873359" spans="68:68" customFormat="1">
      <c r="BP873359" s="90"/>
    </row>
    <row r="873360" spans="68:68" customFormat="1">
      <c r="BP873360" s="90"/>
    </row>
    <row r="873361" spans="68:68" customFormat="1">
      <c r="BP873361" s="90"/>
    </row>
    <row r="873362" spans="68:68" customFormat="1">
      <c r="BP873362" s="90"/>
    </row>
    <row r="873363" spans="68:68" customFormat="1">
      <c r="BP873363" s="90"/>
    </row>
    <row r="873364" spans="68:68" customFormat="1">
      <c r="BP873364" s="90"/>
    </row>
    <row r="873365" spans="68:68" customFormat="1">
      <c r="BP873365" s="90"/>
    </row>
    <row r="873366" spans="68:68" customFormat="1">
      <c r="BP873366" s="90"/>
    </row>
    <row r="873367" spans="68:68" customFormat="1">
      <c r="BP873367" s="90"/>
    </row>
    <row r="873368" spans="68:68" customFormat="1">
      <c r="BP873368" s="90"/>
    </row>
    <row r="873369" spans="68:68" customFormat="1">
      <c r="BP873369" s="90"/>
    </row>
    <row r="873370" spans="68:68" customFormat="1">
      <c r="BP873370" s="90"/>
    </row>
    <row r="873371" spans="68:68" customFormat="1">
      <c r="BP873371" s="90"/>
    </row>
    <row r="873372" spans="68:68" customFormat="1">
      <c r="BP873372" s="90"/>
    </row>
    <row r="873373" spans="68:68" customFormat="1">
      <c r="BP873373" s="90"/>
    </row>
    <row r="873374" spans="68:68" customFormat="1">
      <c r="BP873374" s="90"/>
    </row>
    <row r="873375" spans="68:68" customFormat="1">
      <c r="BP873375" s="90"/>
    </row>
    <row r="873376" spans="68:68" customFormat="1">
      <c r="BP873376" s="90"/>
    </row>
    <row r="873377" spans="68:68" customFormat="1">
      <c r="BP873377" s="90"/>
    </row>
    <row r="873378" spans="68:68" customFormat="1">
      <c r="BP873378" s="90"/>
    </row>
    <row r="873379" spans="68:68" customFormat="1">
      <c r="BP873379" s="90"/>
    </row>
    <row r="873380" spans="68:68" customFormat="1">
      <c r="BP873380" s="90"/>
    </row>
    <row r="873381" spans="68:68" customFormat="1">
      <c r="BP873381" s="90"/>
    </row>
    <row r="873382" spans="68:68" customFormat="1">
      <c r="BP873382" s="90"/>
    </row>
    <row r="873383" spans="68:68" customFormat="1">
      <c r="BP873383" s="90"/>
    </row>
    <row r="873384" spans="68:68" customFormat="1">
      <c r="BP873384" s="90"/>
    </row>
    <row r="873385" spans="68:68" customFormat="1">
      <c r="BP873385" s="90"/>
    </row>
    <row r="873386" spans="68:68" customFormat="1">
      <c r="BP873386" s="90"/>
    </row>
    <row r="873387" spans="68:68" customFormat="1">
      <c r="BP873387" s="90"/>
    </row>
    <row r="873388" spans="68:68" customFormat="1">
      <c r="BP873388" s="90"/>
    </row>
    <row r="873389" spans="68:68" customFormat="1">
      <c r="BP873389" s="90"/>
    </row>
    <row r="873390" spans="68:68" customFormat="1">
      <c r="BP873390" s="90"/>
    </row>
    <row r="873391" spans="68:68" customFormat="1">
      <c r="BP873391" s="90"/>
    </row>
    <row r="873392" spans="68:68" customFormat="1">
      <c r="BP873392" s="90"/>
    </row>
    <row r="873393" spans="68:68" customFormat="1">
      <c r="BP873393" s="90"/>
    </row>
    <row r="873394" spans="68:68" customFormat="1">
      <c r="BP873394" s="90"/>
    </row>
    <row r="873395" spans="68:68" customFormat="1">
      <c r="BP873395" s="90"/>
    </row>
    <row r="873396" spans="68:68" customFormat="1">
      <c r="BP873396" s="90"/>
    </row>
    <row r="873397" spans="68:68" customFormat="1">
      <c r="BP873397" s="90"/>
    </row>
    <row r="873398" spans="68:68" customFormat="1">
      <c r="BP873398" s="90"/>
    </row>
    <row r="873399" spans="68:68" customFormat="1">
      <c r="BP873399" s="90"/>
    </row>
    <row r="873400" spans="68:68" customFormat="1">
      <c r="BP873400" s="90"/>
    </row>
    <row r="873401" spans="68:68" customFormat="1">
      <c r="BP873401" s="90"/>
    </row>
    <row r="873402" spans="68:68" customFormat="1">
      <c r="BP873402" s="90"/>
    </row>
    <row r="873403" spans="68:68" customFormat="1">
      <c r="BP873403" s="90"/>
    </row>
    <row r="873404" spans="68:68" customFormat="1">
      <c r="BP873404" s="90"/>
    </row>
    <row r="873405" spans="68:68" customFormat="1">
      <c r="BP873405" s="90"/>
    </row>
    <row r="873406" spans="68:68" customFormat="1">
      <c r="BP873406" s="90"/>
    </row>
    <row r="873407" spans="68:68" customFormat="1">
      <c r="BP873407" s="90"/>
    </row>
    <row r="873408" spans="68:68" customFormat="1">
      <c r="BP873408" s="90"/>
    </row>
    <row r="873409" spans="68:68" customFormat="1">
      <c r="BP873409" s="90"/>
    </row>
    <row r="873410" spans="68:68" customFormat="1">
      <c r="BP873410" s="90"/>
    </row>
    <row r="873411" spans="68:68" customFormat="1">
      <c r="BP873411" s="90"/>
    </row>
    <row r="873412" spans="68:68" customFormat="1">
      <c r="BP873412" s="90"/>
    </row>
    <row r="873413" spans="68:68" customFormat="1">
      <c r="BP873413" s="90"/>
    </row>
    <row r="873414" spans="68:68" customFormat="1">
      <c r="BP873414" s="90"/>
    </row>
    <row r="873415" spans="68:68" customFormat="1">
      <c r="BP873415" s="90"/>
    </row>
    <row r="873416" spans="68:68" customFormat="1">
      <c r="BP873416" s="90"/>
    </row>
    <row r="873417" spans="68:68" customFormat="1">
      <c r="BP873417" s="90"/>
    </row>
    <row r="873418" spans="68:68" customFormat="1">
      <c r="BP873418" s="90"/>
    </row>
    <row r="873419" spans="68:68" customFormat="1">
      <c r="BP873419" s="90"/>
    </row>
    <row r="873420" spans="68:68" customFormat="1">
      <c r="BP873420" s="90"/>
    </row>
    <row r="873421" spans="68:68" customFormat="1">
      <c r="BP873421" s="90"/>
    </row>
    <row r="873422" spans="68:68" customFormat="1">
      <c r="BP873422" s="90"/>
    </row>
    <row r="873423" spans="68:68" customFormat="1">
      <c r="BP873423" s="90"/>
    </row>
    <row r="873424" spans="68:68" customFormat="1">
      <c r="BP873424" s="90"/>
    </row>
    <row r="873425" spans="68:68" customFormat="1">
      <c r="BP873425" s="90"/>
    </row>
    <row r="873426" spans="68:68" customFormat="1">
      <c r="BP873426" s="90"/>
    </row>
    <row r="873427" spans="68:68" customFormat="1">
      <c r="BP873427" s="90"/>
    </row>
    <row r="873428" spans="68:68" customFormat="1">
      <c r="BP873428" s="90"/>
    </row>
    <row r="873429" spans="68:68" customFormat="1">
      <c r="BP873429" s="90"/>
    </row>
    <row r="873430" spans="68:68" customFormat="1">
      <c r="BP873430" s="90"/>
    </row>
    <row r="873431" spans="68:68" customFormat="1">
      <c r="BP873431" s="90"/>
    </row>
    <row r="873432" spans="68:68" customFormat="1">
      <c r="BP873432" s="90"/>
    </row>
    <row r="873433" spans="68:68" customFormat="1">
      <c r="BP873433" s="90"/>
    </row>
    <row r="873434" spans="68:68" customFormat="1">
      <c r="BP873434" s="90"/>
    </row>
    <row r="873435" spans="68:68" customFormat="1">
      <c r="BP873435" s="90"/>
    </row>
    <row r="873436" spans="68:68" customFormat="1">
      <c r="BP873436" s="90"/>
    </row>
    <row r="873437" spans="68:68" customFormat="1">
      <c r="BP873437" s="90"/>
    </row>
    <row r="873438" spans="68:68" customFormat="1">
      <c r="BP873438" s="90"/>
    </row>
    <row r="873439" spans="68:68" customFormat="1">
      <c r="BP873439" s="90"/>
    </row>
    <row r="873440" spans="68:68" customFormat="1">
      <c r="BP873440" s="90"/>
    </row>
    <row r="873441" spans="68:68" customFormat="1">
      <c r="BP873441" s="90"/>
    </row>
    <row r="873442" spans="68:68" customFormat="1">
      <c r="BP873442" s="90"/>
    </row>
    <row r="873443" spans="68:68" customFormat="1">
      <c r="BP873443" s="90"/>
    </row>
    <row r="873444" spans="68:68" customFormat="1">
      <c r="BP873444" s="90"/>
    </row>
    <row r="873445" spans="68:68" customFormat="1">
      <c r="BP873445" s="90"/>
    </row>
    <row r="873446" spans="68:68" customFormat="1">
      <c r="BP873446" s="90"/>
    </row>
    <row r="873447" spans="68:68" customFormat="1">
      <c r="BP873447" s="90"/>
    </row>
    <row r="873448" spans="68:68" customFormat="1">
      <c r="BP873448" s="90"/>
    </row>
    <row r="873449" spans="68:68" customFormat="1">
      <c r="BP873449" s="90"/>
    </row>
    <row r="873450" spans="68:68" customFormat="1">
      <c r="BP873450" s="90"/>
    </row>
    <row r="873451" spans="68:68" customFormat="1">
      <c r="BP873451" s="90"/>
    </row>
    <row r="873452" spans="68:68" customFormat="1">
      <c r="BP873452" s="90"/>
    </row>
    <row r="873453" spans="68:68" customFormat="1">
      <c r="BP873453" s="90"/>
    </row>
    <row r="873454" spans="68:68" customFormat="1">
      <c r="BP873454" s="90"/>
    </row>
    <row r="873455" spans="68:68" customFormat="1">
      <c r="BP873455" s="90"/>
    </row>
    <row r="873456" spans="68:68" customFormat="1">
      <c r="BP873456" s="90"/>
    </row>
    <row r="873457" spans="68:68" customFormat="1">
      <c r="BP873457" s="90"/>
    </row>
    <row r="873458" spans="68:68" customFormat="1">
      <c r="BP873458" s="90"/>
    </row>
    <row r="873459" spans="68:68" customFormat="1">
      <c r="BP873459" s="90"/>
    </row>
    <row r="873460" spans="68:68" customFormat="1">
      <c r="BP873460" s="90"/>
    </row>
    <row r="873461" spans="68:68" customFormat="1">
      <c r="BP873461" s="90"/>
    </row>
    <row r="873462" spans="68:68" customFormat="1">
      <c r="BP873462" s="90"/>
    </row>
    <row r="873463" spans="68:68" customFormat="1">
      <c r="BP873463" s="90"/>
    </row>
    <row r="873464" spans="68:68" customFormat="1">
      <c r="BP873464" s="90"/>
    </row>
    <row r="873465" spans="68:68" customFormat="1">
      <c r="BP873465" s="90"/>
    </row>
    <row r="873466" spans="68:68" customFormat="1">
      <c r="BP873466" s="90"/>
    </row>
    <row r="873467" spans="68:68" customFormat="1">
      <c r="BP873467" s="90"/>
    </row>
    <row r="873468" spans="68:68" customFormat="1">
      <c r="BP873468" s="90"/>
    </row>
    <row r="873469" spans="68:68" customFormat="1">
      <c r="BP873469" s="90"/>
    </row>
    <row r="873470" spans="68:68" customFormat="1">
      <c r="BP873470" s="90"/>
    </row>
    <row r="873471" spans="68:68" customFormat="1">
      <c r="BP873471" s="90"/>
    </row>
    <row r="873472" spans="68:68" customFormat="1">
      <c r="BP873472" s="90"/>
    </row>
    <row r="873473" spans="68:68" customFormat="1">
      <c r="BP873473" s="90"/>
    </row>
    <row r="873474" spans="68:68" customFormat="1">
      <c r="BP873474" s="90"/>
    </row>
    <row r="873475" spans="68:68" customFormat="1">
      <c r="BP873475" s="90"/>
    </row>
    <row r="873476" spans="68:68" customFormat="1">
      <c r="BP873476" s="90"/>
    </row>
    <row r="873477" spans="68:68" customFormat="1">
      <c r="BP873477" s="90"/>
    </row>
    <row r="873478" spans="68:68" customFormat="1">
      <c r="BP873478" s="90"/>
    </row>
    <row r="873479" spans="68:68" customFormat="1">
      <c r="BP873479" s="90"/>
    </row>
    <row r="873480" spans="68:68" customFormat="1">
      <c r="BP873480" s="90"/>
    </row>
    <row r="873481" spans="68:68" customFormat="1">
      <c r="BP873481" s="90"/>
    </row>
    <row r="873482" spans="68:68" customFormat="1">
      <c r="BP873482" s="90"/>
    </row>
    <row r="873483" spans="68:68" customFormat="1">
      <c r="BP873483" s="90"/>
    </row>
    <row r="873484" spans="68:68" customFormat="1">
      <c r="BP873484" s="90"/>
    </row>
    <row r="873485" spans="68:68" customFormat="1">
      <c r="BP873485" s="90"/>
    </row>
    <row r="873486" spans="68:68" customFormat="1">
      <c r="BP873486" s="90"/>
    </row>
    <row r="873487" spans="68:68" customFormat="1">
      <c r="BP873487" s="90"/>
    </row>
    <row r="873488" spans="68:68" customFormat="1">
      <c r="BP873488" s="90"/>
    </row>
    <row r="873489" spans="68:68" customFormat="1">
      <c r="BP873489" s="90"/>
    </row>
    <row r="873490" spans="68:68" customFormat="1">
      <c r="BP873490" s="90"/>
    </row>
    <row r="873491" spans="68:68" customFormat="1">
      <c r="BP873491" s="90"/>
    </row>
    <row r="873492" spans="68:68" customFormat="1">
      <c r="BP873492" s="90"/>
    </row>
    <row r="873493" spans="68:68" customFormat="1">
      <c r="BP873493" s="90"/>
    </row>
    <row r="873494" spans="68:68" customFormat="1">
      <c r="BP873494" s="90"/>
    </row>
    <row r="873495" spans="68:68" customFormat="1">
      <c r="BP873495" s="90"/>
    </row>
    <row r="873496" spans="68:68" customFormat="1">
      <c r="BP873496" s="90"/>
    </row>
    <row r="873497" spans="68:68" customFormat="1">
      <c r="BP873497" s="90"/>
    </row>
    <row r="873498" spans="68:68" customFormat="1">
      <c r="BP873498" s="90"/>
    </row>
    <row r="873499" spans="68:68" customFormat="1">
      <c r="BP873499" s="90"/>
    </row>
    <row r="873500" spans="68:68" customFormat="1">
      <c r="BP873500" s="90"/>
    </row>
    <row r="873501" spans="68:68" customFormat="1">
      <c r="BP873501" s="90"/>
    </row>
    <row r="873502" spans="68:68" customFormat="1">
      <c r="BP873502" s="90"/>
    </row>
    <row r="873503" spans="68:68" customFormat="1">
      <c r="BP873503" s="90"/>
    </row>
    <row r="873504" spans="68:68" customFormat="1">
      <c r="BP873504" s="90"/>
    </row>
    <row r="873505" spans="68:68" customFormat="1">
      <c r="BP873505" s="90"/>
    </row>
    <row r="873506" spans="68:68" customFormat="1">
      <c r="BP873506" s="90"/>
    </row>
    <row r="873507" spans="68:68" customFormat="1">
      <c r="BP873507" s="90"/>
    </row>
    <row r="873508" spans="68:68" customFormat="1">
      <c r="BP873508" s="90"/>
    </row>
    <row r="873509" spans="68:68" customFormat="1">
      <c r="BP873509" s="90"/>
    </row>
    <row r="873510" spans="68:68" customFormat="1">
      <c r="BP873510" s="90"/>
    </row>
    <row r="873511" spans="68:68" customFormat="1">
      <c r="BP873511" s="90"/>
    </row>
    <row r="873512" spans="68:68" customFormat="1">
      <c r="BP873512" s="90"/>
    </row>
    <row r="873513" spans="68:68" customFormat="1">
      <c r="BP873513" s="90"/>
    </row>
    <row r="873514" spans="68:68" customFormat="1">
      <c r="BP873514" s="90"/>
    </row>
    <row r="873515" spans="68:68" customFormat="1">
      <c r="BP873515" s="90"/>
    </row>
    <row r="873516" spans="68:68" customFormat="1">
      <c r="BP873516" s="90"/>
    </row>
    <row r="873517" spans="68:68" customFormat="1">
      <c r="BP873517" s="90"/>
    </row>
    <row r="873518" spans="68:68" customFormat="1">
      <c r="BP873518" s="90"/>
    </row>
    <row r="873519" spans="68:68" customFormat="1">
      <c r="BP873519" s="90"/>
    </row>
    <row r="873520" spans="68:68" customFormat="1">
      <c r="BP873520" s="90"/>
    </row>
    <row r="873521" spans="68:68" customFormat="1">
      <c r="BP873521" s="90"/>
    </row>
    <row r="873522" spans="68:68" customFormat="1">
      <c r="BP873522" s="90"/>
    </row>
    <row r="873523" spans="68:68" customFormat="1">
      <c r="BP873523" s="90"/>
    </row>
    <row r="873524" spans="68:68" customFormat="1">
      <c r="BP873524" s="90"/>
    </row>
    <row r="873525" spans="68:68" customFormat="1">
      <c r="BP873525" s="90"/>
    </row>
    <row r="873526" spans="68:68" customFormat="1">
      <c r="BP873526" s="90"/>
    </row>
    <row r="873527" spans="68:68" customFormat="1">
      <c r="BP873527" s="90"/>
    </row>
    <row r="873528" spans="68:68" customFormat="1">
      <c r="BP873528" s="90"/>
    </row>
    <row r="873529" spans="68:68" customFormat="1">
      <c r="BP873529" s="90"/>
    </row>
    <row r="873530" spans="68:68" customFormat="1">
      <c r="BP873530" s="90"/>
    </row>
    <row r="873531" spans="68:68" customFormat="1">
      <c r="BP873531" s="90"/>
    </row>
    <row r="873532" spans="68:68" customFormat="1">
      <c r="BP873532" s="90"/>
    </row>
    <row r="873533" spans="68:68" customFormat="1">
      <c r="BP873533" s="90"/>
    </row>
    <row r="873534" spans="68:68" customFormat="1">
      <c r="BP873534" s="90"/>
    </row>
    <row r="873535" spans="68:68" customFormat="1">
      <c r="BP873535" s="90"/>
    </row>
    <row r="873536" spans="68:68" customFormat="1">
      <c r="BP873536" s="90"/>
    </row>
    <row r="873537" spans="68:68" customFormat="1">
      <c r="BP873537" s="90"/>
    </row>
    <row r="873538" spans="68:68" customFormat="1">
      <c r="BP873538" s="90"/>
    </row>
    <row r="873539" spans="68:68" customFormat="1">
      <c r="BP873539" s="90"/>
    </row>
    <row r="873540" spans="68:68" customFormat="1">
      <c r="BP873540" s="90"/>
    </row>
    <row r="873541" spans="68:68" customFormat="1">
      <c r="BP873541" s="90"/>
    </row>
    <row r="873542" spans="68:68" customFormat="1">
      <c r="BP873542" s="90"/>
    </row>
    <row r="873543" spans="68:68" customFormat="1">
      <c r="BP873543" s="90"/>
    </row>
    <row r="873544" spans="68:68" customFormat="1">
      <c r="BP873544" s="90"/>
    </row>
    <row r="873545" spans="68:68" customFormat="1">
      <c r="BP873545" s="90"/>
    </row>
    <row r="873546" spans="68:68" customFormat="1">
      <c r="BP873546" s="90"/>
    </row>
    <row r="873547" spans="68:68" customFormat="1">
      <c r="BP873547" s="90"/>
    </row>
    <row r="873548" spans="68:68" customFormat="1">
      <c r="BP873548" s="90"/>
    </row>
    <row r="873549" spans="68:68" customFormat="1">
      <c r="BP873549" s="90"/>
    </row>
    <row r="873550" spans="68:68" customFormat="1">
      <c r="BP873550" s="90"/>
    </row>
    <row r="873551" spans="68:68" customFormat="1">
      <c r="BP873551" s="90"/>
    </row>
    <row r="873552" spans="68:68" customFormat="1">
      <c r="BP873552" s="90"/>
    </row>
    <row r="873553" spans="68:68" customFormat="1">
      <c r="BP873553" s="90"/>
    </row>
    <row r="873554" spans="68:68" customFormat="1">
      <c r="BP873554" s="90"/>
    </row>
    <row r="873555" spans="68:68" customFormat="1">
      <c r="BP873555" s="90"/>
    </row>
    <row r="873556" spans="68:68" customFormat="1">
      <c r="BP873556" s="90"/>
    </row>
    <row r="873557" spans="68:68" customFormat="1">
      <c r="BP873557" s="90"/>
    </row>
    <row r="873558" spans="68:68" customFormat="1">
      <c r="BP873558" s="90"/>
    </row>
    <row r="873559" spans="68:68" customFormat="1">
      <c r="BP873559" s="90"/>
    </row>
    <row r="873560" spans="68:68" customFormat="1">
      <c r="BP873560" s="90"/>
    </row>
    <row r="873561" spans="68:68" customFormat="1">
      <c r="BP873561" s="90"/>
    </row>
    <row r="873562" spans="68:68" customFormat="1">
      <c r="BP873562" s="90"/>
    </row>
    <row r="873563" spans="68:68" customFormat="1">
      <c r="BP873563" s="90"/>
    </row>
    <row r="873564" spans="68:68" customFormat="1">
      <c r="BP873564" s="90"/>
    </row>
    <row r="873565" spans="68:68" customFormat="1">
      <c r="BP873565" s="90"/>
    </row>
    <row r="873566" spans="68:68" customFormat="1">
      <c r="BP873566" s="90"/>
    </row>
    <row r="873567" spans="68:68" customFormat="1">
      <c r="BP873567" s="90"/>
    </row>
    <row r="873568" spans="68:68" customFormat="1">
      <c r="BP873568" s="90"/>
    </row>
    <row r="873569" spans="68:68" customFormat="1">
      <c r="BP873569" s="90"/>
    </row>
    <row r="873570" spans="68:68" customFormat="1">
      <c r="BP873570" s="90"/>
    </row>
    <row r="873571" spans="68:68" customFormat="1">
      <c r="BP873571" s="90"/>
    </row>
    <row r="873572" spans="68:68" customFormat="1">
      <c r="BP873572" s="90"/>
    </row>
    <row r="873573" spans="68:68" customFormat="1">
      <c r="BP873573" s="90"/>
    </row>
    <row r="873574" spans="68:68" customFormat="1">
      <c r="BP873574" s="90"/>
    </row>
    <row r="873575" spans="68:68" customFormat="1">
      <c r="BP873575" s="90"/>
    </row>
    <row r="873576" spans="68:68" customFormat="1">
      <c r="BP873576" s="90"/>
    </row>
    <row r="873577" spans="68:68" customFormat="1">
      <c r="BP873577" s="90"/>
    </row>
    <row r="873578" spans="68:68" customFormat="1">
      <c r="BP873578" s="90"/>
    </row>
    <row r="873579" spans="68:68" customFormat="1">
      <c r="BP873579" s="90"/>
    </row>
    <row r="873580" spans="68:68" customFormat="1">
      <c r="BP873580" s="90"/>
    </row>
    <row r="873581" spans="68:68" customFormat="1">
      <c r="BP873581" s="90"/>
    </row>
    <row r="873582" spans="68:68" customFormat="1">
      <c r="BP873582" s="90"/>
    </row>
    <row r="873583" spans="68:68" customFormat="1">
      <c r="BP873583" s="90"/>
    </row>
    <row r="873584" spans="68:68" customFormat="1">
      <c r="BP873584" s="90"/>
    </row>
    <row r="873585" spans="68:68" customFormat="1">
      <c r="BP873585" s="90"/>
    </row>
    <row r="873586" spans="68:68" customFormat="1">
      <c r="BP873586" s="90"/>
    </row>
    <row r="873587" spans="68:68" customFormat="1">
      <c r="BP873587" s="90"/>
    </row>
    <row r="873588" spans="68:68" customFormat="1">
      <c r="BP873588" s="90"/>
    </row>
    <row r="873589" spans="68:68" customFormat="1">
      <c r="BP873589" s="90"/>
    </row>
    <row r="873590" spans="68:68" customFormat="1">
      <c r="BP873590" s="90"/>
    </row>
    <row r="873591" spans="68:68" customFormat="1">
      <c r="BP873591" s="90"/>
    </row>
    <row r="873592" spans="68:68" customFormat="1">
      <c r="BP873592" s="90"/>
    </row>
    <row r="873593" spans="68:68" customFormat="1">
      <c r="BP873593" s="90"/>
    </row>
    <row r="873594" spans="68:68" customFormat="1">
      <c r="BP873594" s="90"/>
    </row>
    <row r="873595" spans="68:68" customFormat="1">
      <c r="BP873595" s="90"/>
    </row>
    <row r="873596" spans="68:68" customFormat="1">
      <c r="BP873596" s="90"/>
    </row>
    <row r="873597" spans="68:68" customFormat="1">
      <c r="BP873597" s="90"/>
    </row>
    <row r="873598" spans="68:68" customFormat="1">
      <c r="BP873598" s="90"/>
    </row>
    <row r="873599" spans="68:68" customFormat="1">
      <c r="BP873599" s="90"/>
    </row>
    <row r="873600" spans="68:68" customFormat="1">
      <c r="BP873600" s="90"/>
    </row>
    <row r="873601" spans="68:68" customFormat="1">
      <c r="BP873601" s="90"/>
    </row>
    <row r="873602" spans="68:68" customFormat="1">
      <c r="BP873602" s="90"/>
    </row>
    <row r="873603" spans="68:68" customFormat="1">
      <c r="BP873603" s="90"/>
    </row>
    <row r="873604" spans="68:68" customFormat="1">
      <c r="BP873604" s="90"/>
    </row>
    <row r="873605" spans="68:68" customFormat="1">
      <c r="BP873605" s="90"/>
    </row>
    <row r="873606" spans="68:68" customFormat="1">
      <c r="BP873606" s="90"/>
    </row>
    <row r="873607" spans="68:68" customFormat="1">
      <c r="BP873607" s="90"/>
    </row>
    <row r="873608" spans="68:68" customFormat="1">
      <c r="BP873608" s="90"/>
    </row>
    <row r="873609" spans="68:68" customFormat="1">
      <c r="BP873609" s="90"/>
    </row>
    <row r="873610" spans="68:68" customFormat="1">
      <c r="BP873610" s="90"/>
    </row>
    <row r="873611" spans="68:68" customFormat="1">
      <c r="BP873611" s="90"/>
    </row>
    <row r="873612" spans="68:68" customFormat="1">
      <c r="BP873612" s="90"/>
    </row>
    <row r="873613" spans="68:68" customFormat="1">
      <c r="BP873613" s="90"/>
    </row>
    <row r="873614" spans="68:68" customFormat="1">
      <c r="BP873614" s="90"/>
    </row>
    <row r="873615" spans="68:68" customFormat="1">
      <c r="BP873615" s="90"/>
    </row>
    <row r="873616" spans="68:68" customFormat="1">
      <c r="BP873616" s="90"/>
    </row>
    <row r="873617" spans="68:68" customFormat="1">
      <c r="BP873617" s="90"/>
    </row>
    <row r="873618" spans="68:68" customFormat="1">
      <c r="BP873618" s="90"/>
    </row>
    <row r="873619" spans="68:68" customFormat="1">
      <c r="BP873619" s="90"/>
    </row>
    <row r="873620" spans="68:68" customFormat="1">
      <c r="BP873620" s="90"/>
    </row>
    <row r="873621" spans="68:68" customFormat="1">
      <c r="BP873621" s="90"/>
    </row>
    <row r="873622" spans="68:68" customFormat="1">
      <c r="BP873622" s="90"/>
    </row>
    <row r="873623" spans="68:68" customFormat="1">
      <c r="BP873623" s="90"/>
    </row>
    <row r="873624" spans="68:68" customFormat="1">
      <c r="BP873624" s="90"/>
    </row>
    <row r="873625" spans="68:68" customFormat="1">
      <c r="BP873625" s="90"/>
    </row>
    <row r="873626" spans="68:68" customFormat="1">
      <c r="BP873626" s="90"/>
    </row>
    <row r="873627" spans="68:68" customFormat="1">
      <c r="BP873627" s="90"/>
    </row>
    <row r="873628" spans="68:68" customFormat="1">
      <c r="BP873628" s="90"/>
    </row>
    <row r="873629" spans="68:68" customFormat="1">
      <c r="BP873629" s="90"/>
    </row>
    <row r="873630" spans="68:68" customFormat="1">
      <c r="BP873630" s="90"/>
    </row>
    <row r="873631" spans="68:68" customFormat="1">
      <c r="BP873631" s="90"/>
    </row>
    <row r="873632" spans="68:68" customFormat="1">
      <c r="BP873632" s="90"/>
    </row>
    <row r="873633" spans="68:68" customFormat="1">
      <c r="BP873633" s="90"/>
    </row>
    <row r="873634" spans="68:68" customFormat="1">
      <c r="BP873634" s="90"/>
    </row>
    <row r="873635" spans="68:68" customFormat="1">
      <c r="BP873635" s="90"/>
    </row>
    <row r="873636" spans="68:68" customFormat="1">
      <c r="BP873636" s="90"/>
    </row>
    <row r="873637" spans="68:68" customFormat="1">
      <c r="BP873637" s="90"/>
    </row>
    <row r="873638" spans="68:68" customFormat="1">
      <c r="BP873638" s="90"/>
    </row>
    <row r="873639" spans="68:68" customFormat="1">
      <c r="BP873639" s="90"/>
    </row>
    <row r="873640" spans="68:68" customFormat="1">
      <c r="BP873640" s="90"/>
    </row>
    <row r="873641" spans="68:68" customFormat="1">
      <c r="BP873641" s="90"/>
    </row>
    <row r="873642" spans="68:68" customFormat="1">
      <c r="BP873642" s="90"/>
    </row>
    <row r="873643" spans="68:68" customFormat="1">
      <c r="BP873643" s="90"/>
    </row>
    <row r="873644" spans="68:68" customFormat="1">
      <c r="BP873644" s="90"/>
    </row>
    <row r="873645" spans="68:68" customFormat="1">
      <c r="BP873645" s="90"/>
    </row>
    <row r="873646" spans="68:68" customFormat="1">
      <c r="BP873646" s="90"/>
    </row>
    <row r="873647" spans="68:68" customFormat="1">
      <c r="BP873647" s="90"/>
    </row>
    <row r="873648" spans="68:68" customFormat="1">
      <c r="BP873648" s="90"/>
    </row>
    <row r="873649" spans="68:68" customFormat="1">
      <c r="BP873649" s="90"/>
    </row>
    <row r="873650" spans="68:68" customFormat="1">
      <c r="BP873650" s="90"/>
    </row>
    <row r="873651" spans="68:68" customFormat="1">
      <c r="BP873651" s="90"/>
    </row>
    <row r="873652" spans="68:68" customFormat="1">
      <c r="BP873652" s="90"/>
    </row>
    <row r="873653" spans="68:68" customFormat="1">
      <c r="BP873653" s="90"/>
    </row>
    <row r="873654" spans="68:68" customFormat="1">
      <c r="BP873654" s="90"/>
    </row>
    <row r="873655" spans="68:68" customFormat="1">
      <c r="BP873655" s="90"/>
    </row>
    <row r="873656" spans="68:68" customFormat="1">
      <c r="BP873656" s="90"/>
    </row>
    <row r="873657" spans="68:68" customFormat="1">
      <c r="BP873657" s="90"/>
    </row>
    <row r="873658" spans="68:68" customFormat="1">
      <c r="BP873658" s="90"/>
    </row>
    <row r="873659" spans="68:68" customFormat="1">
      <c r="BP873659" s="90"/>
    </row>
    <row r="873660" spans="68:68" customFormat="1">
      <c r="BP873660" s="90"/>
    </row>
    <row r="873661" spans="68:68" customFormat="1">
      <c r="BP873661" s="90"/>
    </row>
    <row r="873662" spans="68:68" customFormat="1">
      <c r="BP873662" s="90"/>
    </row>
    <row r="873663" spans="68:68" customFormat="1">
      <c r="BP873663" s="90"/>
    </row>
    <row r="873664" spans="68:68" customFormat="1">
      <c r="BP873664" s="90"/>
    </row>
    <row r="873665" spans="68:68" customFormat="1">
      <c r="BP873665" s="90"/>
    </row>
    <row r="873666" spans="68:68" customFormat="1">
      <c r="BP873666" s="90"/>
    </row>
    <row r="873667" spans="68:68" customFormat="1">
      <c r="BP873667" s="90"/>
    </row>
    <row r="873668" spans="68:68" customFormat="1">
      <c r="BP873668" s="90"/>
    </row>
    <row r="873669" spans="68:68" customFormat="1">
      <c r="BP873669" s="90"/>
    </row>
    <row r="873670" spans="68:68" customFormat="1">
      <c r="BP873670" s="90"/>
    </row>
    <row r="873671" spans="68:68" customFormat="1">
      <c r="BP873671" s="90"/>
    </row>
    <row r="873672" spans="68:68" customFormat="1">
      <c r="BP873672" s="90"/>
    </row>
    <row r="873673" spans="68:68" customFormat="1">
      <c r="BP873673" s="90"/>
    </row>
    <row r="873674" spans="68:68" customFormat="1">
      <c r="BP873674" s="90"/>
    </row>
    <row r="873675" spans="68:68" customFormat="1">
      <c r="BP873675" s="90"/>
    </row>
    <row r="873676" spans="68:68" customFormat="1">
      <c r="BP873676" s="90"/>
    </row>
    <row r="873677" spans="68:68" customFormat="1">
      <c r="BP873677" s="90"/>
    </row>
    <row r="873678" spans="68:68" customFormat="1">
      <c r="BP873678" s="90"/>
    </row>
    <row r="873679" spans="68:68" customFormat="1">
      <c r="BP873679" s="90"/>
    </row>
    <row r="873680" spans="68:68" customFormat="1">
      <c r="BP873680" s="90"/>
    </row>
    <row r="873681" spans="68:68" customFormat="1">
      <c r="BP873681" s="90"/>
    </row>
    <row r="873682" spans="68:68" customFormat="1">
      <c r="BP873682" s="90"/>
    </row>
    <row r="873683" spans="68:68" customFormat="1">
      <c r="BP873683" s="90"/>
    </row>
    <row r="873684" spans="68:68" customFormat="1">
      <c r="BP873684" s="90"/>
    </row>
    <row r="873685" spans="68:68" customFormat="1">
      <c r="BP873685" s="90"/>
    </row>
    <row r="873686" spans="68:68" customFormat="1">
      <c r="BP873686" s="90"/>
    </row>
    <row r="873687" spans="68:68" customFormat="1">
      <c r="BP873687" s="90"/>
    </row>
    <row r="873688" spans="68:68" customFormat="1">
      <c r="BP873688" s="90"/>
    </row>
    <row r="873689" spans="68:68" customFormat="1">
      <c r="BP873689" s="90"/>
    </row>
    <row r="873690" spans="68:68" customFormat="1">
      <c r="BP873690" s="90"/>
    </row>
    <row r="873691" spans="68:68" customFormat="1">
      <c r="BP873691" s="90"/>
    </row>
    <row r="873692" spans="68:68" customFormat="1">
      <c r="BP873692" s="90"/>
    </row>
    <row r="873693" spans="68:68" customFormat="1">
      <c r="BP873693" s="90"/>
    </row>
    <row r="873694" spans="68:68" customFormat="1">
      <c r="BP873694" s="90"/>
    </row>
    <row r="873695" spans="68:68" customFormat="1">
      <c r="BP873695" s="90"/>
    </row>
    <row r="873696" spans="68:68" customFormat="1">
      <c r="BP873696" s="90"/>
    </row>
    <row r="873697" spans="68:68" customFormat="1">
      <c r="BP873697" s="90"/>
    </row>
    <row r="873698" spans="68:68" customFormat="1">
      <c r="BP873698" s="90"/>
    </row>
    <row r="873699" spans="68:68" customFormat="1">
      <c r="BP873699" s="90"/>
    </row>
    <row r="873700" spans="68:68" customFormat="1">
      <c r="BP873700" s="90"/>
    </row>
    <row r="873701" spans="68:68" customFormat="1">
      <c r="BP873701" s="90"/>
    </row>
    <row r="873702" spans="68:68" customFormat="1">
      <c r="BP873702" s="90"/>
    </row>
    <row r="873703" spans="68:68" customFormat="1">
      <c r="BP873703" s="90"/>
    </row>
    <row r="873704" spans="68:68" customFormat="1">
      <c r="BP873704" s="90"/>
    </row>
    <row r="873705" spans="68:68" customFormat="1">
      <c r="BP873705" s="90"/>
    </row>
    <row r="873706" spans="68:68" customFormat="1">
      <c r="BP873706" s="90"/>
    </row>
    <row r="873707" spans="68:68" customFormat="1">
      <c r="BP873707" s="90"/>
    </row>
    <row r="873708" spans="68:68" customFormat="1">
      <c r="BP873708" s="90"/>
    </row>
    <row r="873709" spans="68:68" customFormat="1">
      <c r="BP873709" s="90"/>
    </row>
    <row r="873710" spans="68:68" customFormat="1">
      <c r="BP873710" s="90"/>
    </row>
    <row r="873711" spans="68:68" customFormat="1">
      <c r="BP873711" s="90"/>
    </row>
    <row r="873712" spans="68:68" customFormat="1">
      <c r="BP873712" s="90"/>
    </row>
    <row r="873713" spans="68:68" customFormat="1">
      <c r="BP873713" s="90"/>
    </row>
    <row r="873714" spans="68:68" customFormat="1">
      <c r="BP873714" s="90"/>
    </row>
    <row r="873715" spans="68:68" customFormat="1">
      <c r="BP873715" s="90"/>
    </row>
    <row r="873716" spans="68:68" customFormat="1">
      <c r="BP873716" s="90"/>
    </row>
    <row r="873717" spans="68:68" customFormat="1">
      <c r="BP873717" s="90"/>
    </row>
    <row r="873718" spans="68:68" customFormat="1">
      <c r="BP873718" s="90"/>
    </row>
    <row r="873719" spans="68:68" customFormat="1">
      <c r="BP873719" s="90"/>
    </row>
    <row r="873720" spans="68:68" customFormat="1">
      <c r="BP873720" s="90"/>
    </row>
    <row r="873721" spans="68:68" customFormat="1">
      <c r="BP873721" s="90"/>
    </row>
    <row r="873722" spans="68:68" customFormat="1">
      <c r="BP873722" s="90"/>
    </row>
    <row r="873723" spans="68:68" customFormat="1">
      <c r="BP873723" s="90"/>
    </row>
    <row r="873724" spans="68:68" customFormat="1">
      <c r="BP873724" s="90"/>
    </row>
    <row r="873725" spans="68:68" customFormat="1">
      <c r="BP873725" s="90"/>
    </row>
    <row r="873726" spans="68:68" customFormat="1">
      <c r="BP873726" s="90"/>
    </row>
    <row r="873727" spans="68:68" customFormat="1">
      <c r="BP873727" s="90"/>
    </row>
    <row r="873728" spans="68:68" customFormat="1">
      <c r="BP873728" s="90"/>
    </row>
    <row r="873729" spans="68:68" customFormat="1">
      <c r="BP873729" s="90"/>
    </row>
    <row r="873730" spans="68:68" customFormat="1">
      <c r="BP873730" s="90"/>
    </row>
    <row r="873731" spans="68:68" customFormat="1">
      <c r="BP873731" s="90"/>
    </row>
    <row r="873732" spans="68:68" customFormat="1">
      <c r="BP873732" s="90"/>
    </row>
    <row r="873733" spans="68:68" customFormat="1">
      <c r="BP873733" s="90"/>
    </row>
    <row r="873734" spans="68:68" customFormat="1">
      <c r="BP873734" s="90"/>
    </row>
    <row r="873735" spans="68:68" customFormat="1">
      <c r="BP873735" s="90"/>
    </row>
    <row r="873736" spans="68:68" customFormat="1">
      <c r="BP873736" s="90"/>
    </row>
    <row r="873737" spans="68:68" customFormat="1">
      <c r="BP873737" s="90"/>
    </row>
    <row r="873738" spans="68:68" customFormat="1">
      <c r="BP873738" s="90"/>
    </row>
    <row r="873739" spans="68:68" customFormat="1">
      <c r="BP873739" s="90"/>
    </row>
    <row r="873740" spans="68:68" customFormat="1">
      <c r="BP873740" s="90"/>
    </row>
    <row r="873741" spans="68:68" customFormat="1">
      <c r="BP873741" s="90"/>
    </row>
    <row r="873742" spans="68:68" customFormat="1">
      <c r="BP873742" s="90"/>
    </row>
    <row r="873743" spans="68:68" customFormat="1">
      <c r="BP873743" s="90"/>
    </row>
    <row r="873744" spans="68:68" customFormat="1">
      <c r="BP873744" s="90"/>
    </row>
    <row r="873745" spans="68:68" customFormat="1">
      <c r="BP873745" s="90"/>
    </row>
    <row r="873746" spans="68:68" customFormat="1">
      <c r="BP873746" s="90"/>
    </row>
    <row r="873747" spans="68:68" customFormat="1">
      <c r="BP873747" s="90"/>
    </row>
    <row r="873748" spans="68:68" customFormat="1">
      <c r="BP873748" s="90"/>
    </row>
    <row r="873749" spans="68:68" customFormat="1">
      <c r="BP873749" s="90"/>
    </row>
    <row r="873750" spans="68:68" customFormat="1">
      <c r="BP873750" s="90"/>
    </row>
    <row r="873751" spans="68:68" customFormat="1">
      <c r="BP873751" s="90"/>
    </row>
    <row r="873752" spans="68:68" customFormat="1">
      <c r="BP873752" s="90"/>
    </row>
    <row r="873753" spans="68:68" customFormat="1">
      <c r="BP873753" s="90"/>
    </row>
    <row r="873754" spans="68:68" customFormat="1">
      <c r="BP873754" s="90"/>
    </row>
    <row r="873755" spans="68:68" customFormat="1">
      <c r="BP873755" s="90"/>
    </row>
    <row r="873756" spans="68:68" customFormat="1">
      <c r="BP873756" s="90"/>
    </row>
    <row r="873757" spans="68:68" customFormat="1">
      <c r="BP873757" s="90"/>
    </row>
    <row r="873758" spans="68:68" customFormat="1">
      <c r="BP873758" s="90"/>
    </row>
    <row r="873759" spans="68:68" customFormat="1">
      <c r="BP873759" s="90"/>
    </row>
    <row r="873760" spans="68:68" customFormat="1">
      <c r="BP873760" s="90"/>
    </row>
    <row r="873761" spans="68:68" customFormat="1">
      <c r="BP873761" s="90"/>
    </row>
    <row r="873762" spans="68:68" customFormat="1">
      <c r="BP873762" s="90"/>
    </row>
    <row r="873763" spans="68:68" customFormat="1">
      <c r="BP873763" s="90"/>
    </row>
    <row r="873764" spans="68:68" customFormat="1">
      <c r="BP873764" s="90"/>
    </row>
    <row r="873765" spans="68:68" customFormat="1">
      <c r="BP873765" s="90"/>
    </row>
    <row r="873766" spans="68:68" customFormat="1">
      <c r="BP873766" s="90"/>
    </row>
    <row r="873767" spans="68:68" customFormat="1">
      <c r="BP873767" s="90"/>
    </row>
    <row r="873768" spans="68:68" customFormat="1">
      <c r="BP873768" s="90"/>
    </row>
    <row r="873769" spans="68:68" customFormat="1">
      <c r="BP873769" s="90"/>
    </row>
    <row r="873770" spans="68:68" customFormat="1">
      <c r="BP873770" s="90"/>
    </row>
    <row r="873771" spans="68:68" customFormat="1">
      <c r="BP873771" s="90"/>
    </row>
    <row r="873772" spans="68:68" customFormat="1">
      <c r="BP873772" s="90"/>
    </row>
    <row r="873773" spans="68:68" customFormat="1">
      <c r="BP873773" s="90"/>
    </row>
    <row r="873774" spans="68:68" customFormat="1">
      <c r="BP873774" s="90"/>
    </row>
    <row r="873775" spans="68:68" customFormat="1">
      <c r="BP873775" s="90"/>
    </row>
    <row r="873776" spans="68:68" customFormat="1">
      <c r="BP873776" s="90"/>
    </row>
    <row r="873777" spans="68:68" customFormat="1">
      <c r="BP873777" s="90"/>
    </row>
    <row r="873778" spans="68:68" customFormat="1">
      <c r="BP873778" s="90"/>
    </row>
    <row r="873779" spans="68:68" customFormat="1">
      <c r="BP873779" s="90"/>
    </row>
    <row r="873780" spans="68:68" customFormat="1">
      <c r="BP873780" s="90"/>
    </row>
    <row r="873781" spans="68:68" customFormat="1">
      <c r="BP873781" s="90"/>
    </row>
    <row r="873782" spans="68:68" customFormat="1">
      <c r="BP873782" s="90"/>
    </row>
    <row r="873783" spans="68:68" customFormat="1">
      <c r="BP873783" s="90"/>
    </row>
    <row r="873784" spans="68:68" customFormat="1">
      <c r="BP873784" s="90"/>
    </row>
    <row r="873785" spans="68:68" customFormat="1">
      <c r="BP873785" s="90"/>
    </row>
    <row r="873786" spans="68:68" customFormat="1">
      <c r="BP873786" s="90"/>
    </row>
    <row r="873787" spans="68:68" customFormat="1">
      <c r="BP873787" s="90"/>
    </row>
    <row r="873788" spans="68:68" customFormat="1">
      <c r="BP873788" s="90"/>
    </row>
    <row r="873789" spans="68:68" customFormat="1">
      <c r="BP873789" s="90"/>
    </row>
    <row r="873790" spans="68:68" customFormat="1">
      <c r="BP873790" s="90"/>
    </row>
    <row r="873791" spans="68:68" customFormat="1">
      <c r="BP873791" s="90"/>
    </row>
    <row r="873792" spans="68:68" customFormat="1">
      <c r="BP873792" s="90"/>
    </row>
    <row r="873793" spans="68:68" customFormat="1">
      <c r="BP873793" s="90"/>
    </row>
    <row r="873794" spans="68:68" customFormat="1">
      <c r="BP873794" s="90"/>
    </row>
    <row r="873795" spans="68:68" customFormat="1">
      <c r="BP873795" s="90"/>
    </row>
    <row r="873796" spans="68:68" customFormat="1">
      <c r="BP873796" s="90"/>
    </row>
    <row r="873797" spans="68:68" customFormat="1">
      <c r="BP873797" s="90"/>
    </row>
    <row r="873798" spans="68:68" customFormat="1">
      <c r="BP873798" s="90"/>
    </row>
    <row r="873799" spans="68:68" customFormat="1">
      <c r="BP873799" s="90"/>
    </row>
    <row r="873800" spans="68:68" customFormat="1">
      <c r="BP873800" s="90"/>
    </row>
    <row r="873801" spans="68:68" customFormat="1">
      <c r="BP873801" s="90"/>
    </row>
    <row r="873802" spans="68:68" customFormat="1">
      <c r="BP873802" s="90"/>
    </row>
    <row r="873803" spans="68:68" customFormat="1">
      <c r="BP873803" s="90"/>
    </row>
    <row r="873804" spans="68:68" customFormat="1">
      <c r="BP873804" s="90"/>
    </row>
    <row r="873805" spans="68:68" customFormat="1">
      <c r="BP873805" s="90"/>
    </row>
    <row r="873806" spans="68:68" customFormat="1">
      <c r="BP873806" s="90"/>
    </row>
    <row r="873807" spans="68:68" customFormat="1">
      <c r="BP873807" s="90"/>
    </row>
    <row r="873808" spans="68:68" customFormat="1">
      <c r="BP873808" s="90"/>
    </row>
    <row r="873809" spans="68:68" customFormat="1">
      <c r="BP873809" s="90"/>
    </row>
    <row r="873810" spans="68:68" customFormat="1">
      <c r="BP873810" s="90"/>
    </row>
    <row r="873811" spans="68:68" customFormat="1">
      <c r="BP873811" s="90"/>
    </row>
    <row r="873812" spans="68:68" customFormat="1">
      <c r="BP873812" s="90"/>
    </row>
    <row r="873813" spans="68:68" customFormat="1">
      <c r="BP873813" s="90"/>
    </row>
    <row r="873814" spans="68:68" customFormat="1">
      <c r="BP873814" s="90"/>
    </row>
    <row r="873815" spans="68:68" customFormat="1">
      <c r="BP873815" s="90"/>
    </row>
    <row r="873816" spans="68:68" customFormat="1">
      <c r="BP873816" s="90"/>
    </row>
    <row r="873817" spans="68:68" customFormat="1">
      <c r="BP873817" s="90"/>
    </row>
    <row r="873818" spans="68:68" customFormat="1">
      <c r="BP873818" s="90"/>
    </row>
    <row r="873819" spans="68:68" customFormat="1">
      <c r="BP873819" s="90"/>
    </row>
    <row r="873820" spans="68:68" customFormat="1">
      <c r="BP873820" s="90"/>
    </row>
    <row r="873821" spans="68:68" customFormat="1">
      <c r="BP873821" s="90"/>
    </row>
    <row r="873822" spans="68:68" customFormat="1">
      <c r="BP873822" s="90"/>
    </row>
    <row r="873823" spans="68:68" customFormat="1">
      <c r="BP873823" s="90"/>
    </row>
    <row r="873824" spans="68:68" customFormat="1">
      <c r="BP873824" s="90"/>
    </row>
    <row r="873825" spans="68:68" customFormat="1">
      <c r="BP873825" s="90"/>
    </row>
    <row r="873826" spans="68:68" customFormat="1">
      <c r="BP873826" s="90"/>
    </row>
    <row r="873827" spans="68:68" customFormat="1">
      <c r="BP873827" s="90"/>
    </row>
    <row r="873828" spans="68:68" customFormat="1">
      <c r="BP873828" s="90"/>
    </row>
    <row r="873829" spans="68:68" customFormat="1">
      <c r="BP873829" s="90"/>
    </row>
    <row r="873830" spans="68:68" customFormat="1">
      <c r="BP873830" s="90"/>
    </row>
    <row r="873831" spans="68:68" customFormat="1">
      <c r="BP873831" s="90"/>
    </row>
    <row r="873832" spans="68:68" customFormat="1">
      <c r="BP873832" s="90"/>
    </row>
    <row r="873833" spans="68:68" customFormat="1">
      <c r="BP873833" s="90"/>
    </row>
    <row r="873834" spans="68:68" customFormat="1">
      <c r="BP873834" s="90"/>
    </row>
    <row r="873835" spans="68:68" customFormat="1">
      <c r="BP873835" s="90"/>
    </row>
    <row r="873836" spans="68:68" customFormat="1">
      <c r="BP873836" s="90"/>
    </row>
    <row r="873837" spans="68:68" customFormat="1">
      <c r="BP873837" s="90"/>
    </row>
    <row r="873838" spans="68:68" customFormat="1">
      <c r="BP873838" s="90"/>
    </row>
    <row r="873839" spans="68:68" customFormat="1">
      <c r="BP873839" s="90"/>
    </row>
    <row r="873840" spans="68:68" customFormat="1">
      <c r="BP873840" s="90"/>
    </row>
    <row r="873841" spans="68:68" customFormat="1">
      <c r="BP873841" s="90"/>
    </row>
    <row r="873842" spans="68:68" customFormat="1">
      <c r="BP873842" s="90"/>
    </row>
    <row r="873843" spans="68:68" customFormat="1">
      <c r="BP873843" s="90"/>
    </row>
    <row r="873844" spans="68:68" customFormat="1">
      <c r="BP873844" s="90"/>
    </row>
    <row r="873845" spans="68:68" customFormat="1">
      <c r="BP873845" s="90"/>
    </row>
    <row r="873846" spans="68:68" customFormat="1">
      <c r="BP873846" s="90"/>
    </row>
    <row r="873847" spans="68:68" customFormat="1">
      <c r="BP873847" s="90"/>
    </row>
    <row r="873848" spans="68:68" customFormat="1">
      <c r="BP873848" s="90"/>
    </row>
    <row r="873849" spans="68:68" customFormat="1">
      <c r="BP873849" s="90"/>
    </row>
    <row r="873850" spans="68:68" customFormat="1">
      <c r="BP873850" s="90"/>
    </row>
    <row r="873851" spans="68:68" customFormat="1">
      <c r="BP873851" s="90"/>
    </row>
    <row r="873852" spans="68:68" customFormat="1">
      <c r="BP873852" s="90"/>
    </row>
    <row r="873853" spans="68:68" customFormat="1">
      <c r="BP873853" s="90"/>
    </row>
    <row r="873854" spans="68:68" customFormat="1">
      <c r="BP873854" s="90"/>
    </row>
    <row r="873855" spans="68:68" customFormat="1">
      <c r="BP873855" s="90"/>
    </row>
    <row r="873856" spans="68:68" customFormat="1">
      <c r="BP873856" s="90"/>
    </row>
    <row r="873857" spans="68:68" customFormat="1">
      <c r="BP873857" s="90"/>
    </row>
    <row r="873858" spans="68:68" customFormat="1">
      <c r="BP873858" s="90"/>
    </row>
    <row r="873859" spans="68:68" customFormat="1">
      <c r="BP873859" s="90"/>
    </row>
    <row r="873860" spans="68:68" customFormat="1">
      <c r="BP873860" s="90"/>
    </row>
    <row r="873861" spans="68:68" customFormat="1">
      <c r="BP873861" s="90"/>
    </row>
    <row r="873862" spans="68:68" customFormat="1">
      <c r="BP873862" s="90"/>
    </row>
    <row r="873863" spans="68:68" customFormat="1">
      <c r="BP873863" s="90"/>
    </row>
    <row r="873864" spans="68:68" customFormat="1">
      <c r="BP873864" s="90"/>
    </row>
    <row r="873865" spans="68:68" customFormat="1">
      <c r="BP873865" s="90"/>
    </row>
    <row r="873866" spans="68:68" customFormat="1">
      <c r="BP873866" s="90"/>
    </row>
    <row r="873867" spans="68:68" customFormat="1">
      <c r="BP873867" s="90"/>
    </row>
    <row r="873868" spans="68:68" customFormat="1">
      <c r="BP873868" s="90"/>
    </row>
    <row r="873869" spans="68:68" customFormat="1">
      <c r="BP873869" s="90"/>
    </row>
    <row r="873870" spans="68:68" customFormat="1">
      <c r="BP873870" s="90"/>
    </row>
    <row r="873871" spans="68:68" customFormat="1">
      <c r="BP873871" s="90"/>
    </row>
    <row r="873872" spans="68:68" customFormat="1">
      <c r="BP873872" s="90"/>
    </row>
    <row r="873873" spans="68:68" customFormat="1">
      <c r="BP873873" s="90"/>
    </row>
    <row r="873874" spans="68:68" customFormat="1">
      <c r="BP873874" s="90"/>
    </row>
    <row r="873875" spans="68:68" customFormat="1">
      <c r="BP873875" s="90"/>
    </row>
    <row r="873876" spans="68:68" customFormat="1">
      <c r="BP873876" s="90"/>
    </row>
    <row r="873877" spans="68:68" customFormat="1">
      <c r="BP873877" s="90"/>
    </row>
    <row r="873878" spans="68:68" customFormat="1">
      <c r="BP873878" s="90"/>
    </row>
    <row r="873879" spans="68:68" customFormat="1">
      <c r="BP873879" s="90"/>
    </row>
    <row r="873880" spans="68:68" customFormat="1">
      <c r="BP873880" s="90"/>
    </row>
    <row r="873881" spans="68:68" customFormat="1">
      <c r="BP873881" s="90"/>
    </row>
    <row r="873882" spans="68:68" customFormat="1">
      <c r="BP873882" s="90"/>
    </row>
    <row r="873883" spans="68:68" customFormat="1">
      <c r="BP873883" s="90"/>
    </row>
    <row r="873884" spans="68:68" customFormat="1">
      <c r="BP873884" s="90"/>
    </row>
    <row r="873885" spans="68:68" customFormat="1">
      <c r="BP873885" s="90"/>
    </row>
    <row r="873886" spans="68:68" customFormat="1">
      <c r="BP873886" s="90"/>
    </row>
    <row r="873887" spans="68:68" customFormat="1">
      <c r="BP873887" s="90"/>
    </row>
    <row r="873888" spans="68:68" customFormat="1">
      <c r="BP873888" s="90"/>
    </row>
    <row r="873889" spans="68:68" customFormat="1">
      <c r="BP873889" s="90"/>
    </row>
    <row r="873890" spans="68:68" customFormat="1">
      <c r="BP873890" s="90"/>
    </row>
    <row r="873891" spans="68:68" customFormat="1">
      <c r="BP873891" s="90"/>
    </row>
    <row r="873892" spans="68:68" customFormat="1">
      <c r="BP873892" s="90"/>
    </row>
    <row r="873893" spans="68:68" customFormat="1">
      <c r="BP873893" s="90"/>
    </row>
    <row r="873894" spans="68:68" customFormat="1">
      <c r="BP873894" s="90"/>
    </row>
    <row r="873895" spans="68:68" customFormat="1">
      <c r="BP873895" s="90"/>
    </row>
    <row r="873896" spans="68:68" customFormat="1">
      <c r="BP873896" s="90"/>
    </row>
    <row r="873897" spans="68:68" customFormat="1">
      <c r="BP873897" s="90"/>
    </row>
    <row r="873898" spans="68:68" customFormat="1">
      <c r="BP873898" s="90"/>
    </row>
    <row r="873899" spans="68:68" customFormat="1">
      <c r="BP873899" s="90"/>
    </row>
    <row r="873900" spans="68:68" customFormat="1">
      <c r="BP873900" s="90"/>
    </row>
    <row r="873901" spans="68:68" customFormat="1">
      <c r="BP873901" s="90"/>
    </row>
    <row r="873902" spans="68:68" customFormat="1">
      <c r="BP873902" s="90"/>
    </row>
    <row r="873903" spans="68:68" customFormat="1">
      <c r="BP873903" s="90"/>
    </row>
    <row r="873904" spans="68:68" customFormat="1">
      <c r="BP873904" s="90"/>
    </row>
    <row r="873905" spans="68:68" customFormat="1">
      <c r="BP873905" s="90"/>
    </row>
    <row r="873906" spans="68:68" customFormat="1">
      <c r="BP873906" s="90"/>
    </row>
    <row r="873907" spans="68:68" customFormat="1">
      <c r="BP873907" s="90"/>
    </row>
    <row r="873908" spans="68:68" customFormat="1">
      <c r="BP873908" s="90"/>
    </row>
    <row r="873909" spans="68:68" customFormat="1">
      <c r="BP873909" s="90"/>
    </row>
    <row r="873910" spans="68:68" customFormat="1">
      <c r="BP873910" s="90"/>
    </row>
    <row r="873911" spans="68:68" customFormat="1">
      <c r="BP873911" s="90"/>
    </row>
    <row r="873912" spans="68:68" customFormat="1">
      <c r="BP873912" s="90"/>
    </row>
    <row r="873913" spans="68:68" customFormat="1">
      <c r="BP873913" s="90"/>
    </row>
    <row r="873914" spans="68:68" customFormat="1">
      <c r="BP873914" s="90"/>
    </row>
    <row r="873915" spans="68:68" customFormat="1">
      <c r="BP873915" s="90"/>
    </row>
    <row r="873916" spans="68:68" customFormat="1">
      <c r="BP873916" s="90"/>
    </row>
    <row r="873917" spans="68:68" customFormat="1">
      <c r="BP873917" s="90"/>
    </row>
    <row r="873918" spans="68:68" customFormat="1">
      <c r="BP873918" s="90"/>
    </row>
    <row r="873919" spans="68:68" customFormat="1">
      <c r="BP873919" s="90"/>
    </row>
    <row r="873920" spans="68:68" customFormat="1">
      <c r="BP873920" s="90"/>
    </row>
    <row r="873921" spans="68:68" customFormat="1">
      <c r="BP873921" s="90"/>
    </row>
    <row r="873922" spans="68:68" customFormat="1">
      <c r="BP873922" s="90"/>
    </row>
    <row r="873923" spans="68:68" customFormat="1">
      <c r="BP873923" s="90"/>
    </row>
    <row r="873924" spans="68:68" customFormat="1">
      <c r="BP873924" s="90"/>
    </row>
    <row r="873925" spans="68:68" customFormat="1">
      <c r="BP873925" s="90"/>
    </row>
    <row r="873926" spans="68:68" customFormat="1">
      <c r="BP873926" s="90"/>
    </row>
    <row r="873927" spans="68:68" customFormat="1">
      <c r="BP873927" s="90"/>
    </row>
    <row r="873928" spans="68:68" customFormat="1">
      <c r="BP873928" s="90"/>
    </row>
    <row r="873929" spans="68:68" customFormat="1">
      <c r="BP873929" s="90"/>
    </row>
    <row r="873930" spans="68:68" customFormat="1">
      <c r="BP873930" s="90"/>
    </row>
    <row r="873931" spans="68:68" customFormat="1">
      <c r="BP873931" s="90"/>
    </row>
    <row r="873932" spans="68:68" customFormat="1">
      <c r="BP873932" s="90"/>
    </row>
    <row r="873933" spans="68:68" customFormat="1">
      <c r="BP873933" s="90"/>
    </row>
    <row r="873934" spans="68:68" customFormat="1">
      <c r="BP873934" s="90"/>
    </row>
    <row r="873935" spans="68:68" customFormat="1">
      <c r="BP873935" s="90"/>
    </row>
    <row r="873936" spans="68:68" customFormat="1">
      <c r="BP873936" s="90"/>
    </row>
    <row r="873937" spans="68:68" customFormat="1">
      <c r="BP873937" s="90"/>
    </row>
    <row r="873938" spans="68:68" customFormat="1">
      <c r="BP873938" s="90"/>
    </row>
    <row r="873939" spans="68:68" customFormat="1">
      <c r="BP873939" s="90"/>
    </row>
    <row r="873940" spans="68:68" customFormat="1">
      <c r="BP873940" s="90"/>
    </row>
    <row r="873941" spans="68:68" customFormat="1">
      <c r="BP873941" s="90"/>
    </row>
    <row r="873942" spans="68:68" customFormat="1">
      <c r="BP873942" s="90"/>
    </row>
    <row r="873943" spans="68:68" customFormat="1">
      <c r="BP873943" s="90"/>
    </row>
    <row r="873944" spans="68:68" customFormat="1">
      <c r="BP873944" s="90"/>
    </row>
    <row r="873945" spans="68:68" customFormat="1">
      <c r="BP873945" s="90"/>
    </row>
    <row r="873946" spans="68:68" customFormat="1">
      <c r="BP873946" s="90"/>
    </row>
    <row r="873947" spans="68:68" customFormat="1">
      <c r="BP873947" s="90"/>
    </row>
    <row r="873948" spans="68:68" customFormat="1">
      <c r="BP873948" s="90"/>
    </row>
    <row r="873949" spans="68:68" customFormat="1">
      <c r="BP873949" s="90"/>
    </row>
    <row r="873950" spans="68:68" customFormat="1">
      <c r="BP873950" s="90"/>
    </row>
    <row r="873951" spans="68:68" customFormat="1">
      <c r="BP873951" s="90"/>
    </row>
    <row r="873952" spans="68:68" customFormat="1">
      <c r="BP873952" s="90"/>
    </row>
    <row r="873953" spans="68:68" customFormat="1">
      <c r="BP873953" s="90"/>
    </row>
    <row r="873954" spans="68:68" customFormat="1">
      <c r="BP873954" s="90"/>
    </row>
    <row r="873955" spans="68:68" customFormat="1">
      <c r="BP873955" s="90"/>
    </row>
    <row r="873956" spans="68:68" customFormat="1">
      <c r="BP873956" s="90"/>
    </row>
    <row r="873957" spans="68:68" customFormat="1">
      <c r="BP873957" s="90"/>
    </row>
    <row r="873958" spans="68:68" customFormat="1">
      <c r="BP873958" s="90"/>
    </row>
    <row r="873959" spans="68:68" customFormat="1">
      <c r="BP873959" s="90"/>
    </row>
    <row r="873960" spans="68:68" customFormat="1">
      <c r="BP873960" s="90"/>
    </row>
    <row r="873961" spans="68:68" customFormat="1">
      <c r="BP873961" s="90"/>
    </row>
    <row r="873962" spans="68:68" customFormat="1">
      <c r="BP873962" s="90"/>
    </row>
    <row r="873963" spans="68:68" customFormat="1">
      <c r="BP873963" s="90"/>
    </row>
    <row r="873964" spans="68:68" customFormat="1">
      <c r="BP873964" s="90"/>
    </row>
    <row r="873965" spans="68:68" customFormat="1">
      <c r="BP873965" s="90"/>
    </row>
    <row r="873966" spans="68:68" customFormat="1">
      <c r="BP873966" s="90"/>
    </row>
    <row r="873967" spans="68:68" customFormat="1">
      <c r="BP873967" s="90"/>
    </row>
    <row r="873968" spans="68:68" customFormat="1">
      <c r="BP873968" s="90"/>
    </row>
    <row r="873969" spans="68:68" customFormat="1">
      <c r="BP873969" s="90"/>
    </row>
    <row r="873970" spans="68:68" customFormat="1">
      <c r="BP873970" s="90"/>
    </row>
    <row r="873971" spans="68:68" customFormat="1">
      <c r="BP873971" s="90"/>
    </row>
    <row r="873972" spans="68:68" customFormat="1">
      <c r="BP873972" s="90"/>
    </row>
    <row r="873973" spans="68:68" customFormat="1">
      <c r="BP873973" s="90"/>
    </row>
    <row r="873974" spans="68:68" customFormat="1">
      <c r="BP873974" s="90"/>
    </row>
    <row r="873975" spans="68:68" customFormat="1">
      <c r="BP873975" s="90"/>
    </row>
    <row r="873976" spans="68:68" customFormat="1">
      <c r="BP873976" s="90"/>
    </row>
    <row r="873977" spans="68:68" customFormat="1">
      <c r="BP873977" s="90"/>
    </row>
    <row r="873978" spans="68:68" customFormat="1">
      <c r="BP873978" s="90"/>
    </row>
    <row r="873979" spans="68:68" customFormat="1">
      <c r="BP873979" s="90"/>
    </row>
    <row r="873980" spans="68:68" customFormat="1">
      <c r="BP873980" s="90"/>
    </row>
    <row r="873981" spans="68:68" customFormat="1">
      <c r="BP873981" s="90"/>
    </row>
    <row r="873982" spans="68:68" customFormat="1">
      <c r="BP873982" s="90"/>
    </row>
    <row r="873983" spans="68:68" customFormat="1">
      <c r="BP873983" s="90"/>
    </row>
    <row r="873984" spans="68:68" customFormat="1">
      <c r="BP873984" s="90"/>
    </row>
    <row r="873985" spans="68:68" customFormat="1">
      <c r="BP873985" s="90"/>
    </row>
    <row r="873986" spans="68:68" customFormat="1">
      <c r="BP873986" s="90"/>
    </row>
    <row r="873987" spans="68:68" customFormat="1">
      <c r="BP873987" s="90"/>
    </row>
    <row r="873988" spans="68:68" customFormat="1">
      <c r="BP873988" s="90"/>
    </row>
    <row r="873989" spans="68:68" customFormat="1">
      <c r="BP873989" s="90"/>
    </row>
    <row r="873990" spans="68:68" customFormat="1">
      <c r="BP873990" s="90"/>
    </row>
    <row r="873991" spans="68:68" customFormat="1">
      <c r="BP873991" s="90"/>
    </row>
    <row r="873992" spans="68:68" customFormat="1">
      <c r="BP873992" s="90"/>
    </row>
    <row r="873993" spans="68:68" customFormat="1">
      <c r="BP873993" s="90"/>
    </row>
    <row r="873994" spans="68:68" customFormat="1">
      <c r="BP873994" s="90"/>
    </row>
    <row r="873995" spans="68:68" customFormat="1">
      <c r="BP873995" s="90"/>
    </row>
    <row r="873996" spans="68:68" customFormat="1">
      <c r="BP873996" s="90"/>
    </row>
    <row r="873997" spans="68:68" customFormat="1">
      <c r="BP873997" s="90"/>
    </row>
    <row r="873998" spans="68:68" customFormat="1">
      <c r="BP873998" s="90"/>
    </row>
    <row r="873999" spans="68:68" customFormat="1">
      <c r="BP873999" s="90"/>
    </row>
    <row r="874000" spans="68:68" customFormat="1">
      <c r="BP874000" s="90"/>
    </row>
    <row r="874001" spans="68:68" customFormat="1">
      <c r="BP874001" s="90"/>
    </row>
    <row r="874002" spans="68:68" customFormat="1">
      <c r="BP874002" s="90"/>
    </row>
    <row r="874003" spans="68:68" customFormat="1">
      <c r="BP874003" s="90"/>
    </row>
    <row r="874004" spans="68:68" customFormat="1">
      <c r="BP874004" s="90"/>
    </row>
    <row r="874005" spans="68:68" customFormat="1">
      <c r="BP874005" s="90"/>
    </row>
    <row r="874006" spans="68:68" customFormat="1">
      <c r="BP874006" s="90"/>
    </row>
    <row r="874007" spans="68:68" customFormat="1">
      <c r="BP874007" s="90"/>
    </row>
    <row r="874008" spans="68:68" customFormat="1">
      <c r="BP874008" s="90"/>
    </row>
    <row r="874009" spans="68:68" customFormat="1">
      <c r="BP874009" s="90"/>
    </row>
    <row r="874010" spans="68:68" customFormat="1">
      <c r="BP874010" s="90"/>
    </row>
    <row r="874011" spans="68:68" customFormat="1">
      <c r="BP874011" s="90"/>
    </row>
    <row r="874012" spans="68:68" customFormat="1">
      <c r="BP874012" s="90"/>
    </row>
    <row r="874013" spans="68:68" customFormat="1">
      <c r="BP874013" s="90"/>
    </row>
    <row r="874014" spans="68:68" customFormat="1">
      <c r="BP874014" s="90"/>
    </row>
    <row r="874015" spans="68:68" customFormat="1">
      <c r="BP874015" s="90"/>
    </row>
    <row r="874016" spans="68:68" customFormat="1">
      <c r="BP874016" s="90"/>
    </row>
    <row r="874017" spans="68:68" customFormat="1">
      <c r="BP874017" s="90"/>
    </row>
    <row r="874018" spans="68:68" customFormat="1">
      <c r="BP874018" s="90"/>
    </row>
    <row r="874019" spans="68:68" customFormat="1">
      <c r="BP874019" s="90"/>
    </row>
    <row r="874020" spans="68:68" customFormat="1">
      <c r="BP874020" s="90"/>
    </row>
    <row r="874021" spans="68:68" customFormat="1">
      <c r="BP874021" s="90"/>
    </row>
    <row r="874022" spans="68:68" customFormat="1">
      <c r="BP874022" s="90"/>
    </row>
    <row r="874023" spans="68:68" customFormat="1">
      <c r="BP874023" s="90"/>
    </row>
    <row r="874024" spans="68:68" customFormat="1">
      <c r="BP874024" s="90"/>
    </row>
    <row r="874025" spans="68:68" customFormat="1">
      <c r="BP874025" s="90"/>
    </row>
    <row r="874026" spans="68:68" customFormat="1">
      <c r="BP874026" s="90"/>
    </row>
    <row r="874027" spans="68:68" customFormat="1">
      <c r="BP874027" s="90"/>
    </row>
    <row r="874028" spans="68:68" customFormat="1">
      <c r="BP874028" s="90"/>
    </row>
    <row r="874029" spans="68:68" customFormat="1">
      <c r="BP874029" s="90"/>
    </row>
    <row r="874030" spans="68:68" customFormat="1">
      <c r="BP874030" s="90"/>
    </row>
    <row r="874031" spans="68:68" customFormat="1">
      <c r="BP874031" s="90"/>
    </row>
    <row r="874032" spans="68:68" customFormat="1">
      <c r="BP874032" s="90"/>
    </row>
    <row r="874033" spans="68:68" customFormat="1">
      <c r="BP874033" s="90"/>
    </row>
    <row r="874034" spans="68:68" customFormat="1">
      <c r="BP874034" s="90"/>
    </row>
    <row r="874035" spans="68:68" customFormat="1">
      <c r="BP874035" s="90"/>
    </row>
    <row r="874036" spans="68:68" customFormat="1">
      <c r="BP874036" s="90"/>
    </row>
    <row r="874037" spans="68:68" customFormat="1">
      <c r="BP874037" s="90"/>
    </row>
    <row r="874038" spans="68:68" customFormat="1">
      <c r="BP874038" s="90"/>
    </row>
    <row r="874039" spans="68:68" customFormat="1">
      <c r="BP874039" s="90"/>
    </row>
    <row r="874040" spans="68:68" customFormat="1">
      <c r="BP874040" s="90"/>
    </row>
    <row r="874041" spans="68:68" customFormat="1">
      <c r="BP874041" s="90"/>
    </row>
    <row r="874042" spans="68:68" customFormat="1">
      <c r="BP874042" s="90"/>
    </row>
    <row r="874043" spans="68:68" customFormat="1">
      <c r="BP874043" s="90"/>
    </row>
    <row r="874044" spans="68:68" customFormat="1">
      <c r="BP874044" s="90"/>
    </row>
    <row r="874045" spans="68:68" customFormat="1">
      <c r="BP874045" s="90"/>
    </row>
    <row r="874046" spans="68:68" customFormat="1">
      <c r="BP874046" s="90"/>
    </row>
    <row r="874047" spans="68:68" customFormat="1">
      <c r="BP874047" s="90"/>
    </row>
    <row r="874048" spans="68:68" customFormat="1">
      <c r="BP874048" s="90"/>
    </row>
    <row r="874049" spans="68:68" customFormat="1">
      <c r="BP874049" s="90"/>
    </row>
    <row r="874050" spans="68:68" customFormat="1">
      <c r="BP874050" s="90"/>
    </row>
    <row r="874051" spans="68:68" customFormat="1">
      <c r="BP874051" s="90"/>
    </row>
    <row r="874052" spans="68:68" customFormat="1">
      <c r="BP874052" s="90"/>
    </row>
    <row r="874053" spans="68:68" customFormat="1">
      <c r="BP874053" s="90"/>
    </row>
    <row r="874054" spans="68:68" customFormat="1">
      <c r="BP874054" s="90"/>
    </row>
    <row r="874055" spans="68:68" customFormat="1">
      <c r="BP874055" s="90"/>
    </row>
    <row r="874056" spans="68:68" customFormat="1">
      <c r="BP874056" s="90"/>
    </row>
    <row r="874057" spans="68:68" customFormat="1">
      <c r="BP874057" s="90"/>
    </row>
    <row r="874058" spans="68:68" customFormat="1">
      <c r="BP874058" s="90"/>
    </row>
    <row r="874059" spans="68:68" customFormat="1">
      <c r="BP874059" s="90"/>
    </row>
    <row r="874060" spans="68:68" customFormat="1">
      <c r="BP874060" s="90"/>
    </row>
    <row r="874061" spans="68:68" customFormat="1">
      <c r="BP874061" s="90"/>
    </row>
    <row r="874062" spans="68:68" customFormat="1">
      <c r="BP874062" s="90"/>
    </row>
    <row r="874063" spans="68:68" customFormat="1">
      <c r="BP874063" s="90"/>
    </row>
    <row r="874064" spans="68:68" customFormat="1">
      <c r="BP874064" s="90"/>
    </row>
    <row r="874065" spans="68:68" customFormat="1">
      <c r="BP874065" s="90"/>
    </row>
    <row r="874066" spans="68:68" customFormat="1">
      <c r="BP874066" s="90"/>
    </row>
    <row r="874067" spans="68:68" customFormat="1">
      <c r="BP874067" s="90"/>
    </row>
    <row r="874068" spans="68:68" customFormat="1">
      <c r="BP874068" s="90"/>
    </row>
    <row r="874069" spans="68:68" customFormat="1">
      <c r="BP874069" s="90"/>
    </row>
    <row r="874070" spans="68:68" customFormat="1">
      <c r="BP874070" s="90"/>
    </row>
    <row r="874071" spans="68:68" customFormat="1">
      <c r="BP874071" s="90"/>
    </row>
    <row r="874072" spans="68:68" customFormat="1">
      <c r="BP874072" s="90"/>
    </row>
    <row r="874073" spans="68:68" customFormat="1">
      <c r="BP874073" s="90"/>
    </row>
    <row r="874074" spans="68:68" customFormat="1">
      <c r="BP874074" s="90"/>
    </row>
    <row r="874075" spans="68:68" customFormat="1">
      <c r="BP874075" s="90"/>
    </row>
    <row r="874076" spans="68:68" customFormat="1">
      <c r="BP874076" s="90"/>
    </row>
    <row r="874077" spans="68:68" customFormat="1">
      <c r="BP874077" s="90"/>
    </row>
    <row r="874078" spans="68:68" customFormat="1">
      <c r="BP874078" s="90"/>
    </row>
    <row r="874079" spans="68:68" customFormat="1">
      <c r="BP874079" s="90"/>
    </row>
    <row r="874080" spans="68:68" customFormat="1">
      <c r="BP874080" s="90"/>
    </row>
    <row r="874081" spans="68:68" customFormat="1">
      <c r="BP874081" s="90"/>
    </row>
    <row r="874082" spans="68:68" customFormat="1">
      <c r="BP874082" s="90"/>
    </row>
    <row r="874083" spans="68:68" customFormat="1">
      <c r="BP874083" s="90"/>
    </row>
    <row r="874084" spans="68:68" customFormat="1">
      <c r="BP874084" s="90"/>
    </row>
    <row r="874085" spans="68:68" customFormat="1">
      <c r="BP874085" s="90"/>
    </row>
    <row r="874086" spans="68:68" customFormat="1">
      <c r="BP874086" s="90"/>
    </row>
    <row r="874087" spans="68:68" customFormat="1">
      <c r="BP874087" s="90"/>
    </row>
    <row r="874088" spans="68:68" customFormat="1">
      <c r="BP874088" s="90"/>
    </row>
    <row r="874089" spans="68:68" customFormat="1">
      <c r="BP874089" s="90"/>
    </row>
    <row r="874090" spans="68:68" customFormat="1">
      <c r="BP874090" s="90"/>
    </row>
    <row r="874091" spans="68:68" customFormat="1">
      <c r="BP874091" s="90"/>
    </row>
    <row r="874092" spans="68:68" customFormat="1">
      <c r="BP874092" s="90"/>
    </row>
    <row r="874093" spans="68:68" customFormat="1">
      <c r="BP874093" s="90"/>
    </row>
    <row r="874094" spans="68:68" customFormat="1">
      <c r="BP874094" s="90"/>
    </row>
    <row r="874095" spans="68:68" customFormat="1">
      <c r="BP874095" s="90"/>
    </row>
    <row r="874096" spans="68:68" customFormat="1">
      <c r="BP874096" s="90"/>
    </row>
    <row r="874097" spans="68:68" customFormat="1">
      <c r="BP874097" s="90"/>
    </row>
    <row r="874098" spans="68:68" customFormat="1">
      <c r="BP874098" s="90"/>
    </row>
    <row r="874099" spans="68:68" customFormat="1">
      <c r="BP874099" s="90"/>
    </row>
    <row r="874100" spans="68:68" customFormat="1">
      <c r="BP874100" s="90"/>
    </row>
    <row r="874101" spans="68:68" customFormat="1">
      <c r="BP874101" s="90"/>
    </row>
    <row r="874102" spans="68:68" customFormat="1">
      <c r="BP874102" s="90"/>
    </row>
    <row r="874103" spans="68:68" customFormat="1">
      <c r="BP874103" s="90"/>
    </row>
    <row r="874104" spans="68:68" customFormat="1">
      <c r="BP874104" s="90"/>
    </row>
    <row r="874105" spans="68:68" customFormat="1">
      <c r="BP874105" s="90"/>
    </row>
    <row r="874106" spans="68:68" customFormat="1">
      <c r="BP874106" s="90"/>
    </row>
    <row r="874107" spans="68:68" customFormat="1">
      <c r="BP874107" s="90"/>
    </row>
    <row r="874108" spans="68:68" customFormat="1">
      <c r="BP874108" s="90"/>
    </row>
    <row r="874109" spans="68:68" customFormat="1">
      <c r="BP874109" s="90"/>
    </row>
    <row r="874110" spans="68:68" customFormat="1">
      <c r="BP874110" s="90"/>
    </row>
    <row r="874111" spans="68:68" customFormat="1">
      <c r="BP874111" s="90"/>
    </row>
    <row r="874112" spans="68:68" customFormat="1">
      <c r="BP874112" s="90"/>
    </row>
    <row r="874113" spans="68:68" customFormat="1">
      <c r="BP874113" s="90"/>
    </row>
    <row r="874114" spans="68:68" customFormat="1">
      <c r="BP874114" s="90"/>
    </row>
    <row r="874115" spans="68:68" customFormat="1">
      <c r="BP874115" s="90"/>
    </row>
    <row r="874116" spans="68:68" customFormat="1">
      <c r="BP874116" s="90"/>
    </row>
    <row r="874117" spans="68:68" customFormat="1">
      <c r="BP874117" s="90"/>
    </row>
    <row r="874118" spans="68:68" customFormat="1">
      <c r="BP874118" s="90"/>
    </row>
    <row r="874119" spans="68:68" customFormat="1">
      <c r="BP874119" s="90"/>
    </row>
    <row r="874120" spans="68:68" customFormat="1">
      <c r="BP874120" s="90"/>
    </row>
    <row r="874121" spans="68:68" customFormat="1">
      <c r="BP874121" s="90"/>
    </row>
    <row r="874122" spans="68:68" customFormat="1">
      <c r="BP874122" s="90"/>
    </row>
    <row r="874123" spans="68:68" customFormat="1">
      <c r="BP874123" s="90"/>
    </row>
    <row r="874124" spans="68:68" customFormat="1">
      <c r="BP874124" s="90"/>
    </row>
    <row r="874125" spans="68:68" customFormat="1">
      <c r="BP874125" s="90"/>
    </row>
    <row r="874126" spans="68:68" customFormat="1">
      <c r="BP874126" s="90"/>
    </row>
    <row r="874127" spans="68:68" customFormat="1">
      <c r="BP874127" s="90"/>
    </row>
    <row r="874128" spans="68:68" customFormat="1">
      <c r="BP874128" s="90"/>
    </row>
    <row r="874129" spans="68:68" customFormat="1">
      <c r="BP874129" s="90"/>
    </row>
    <row r="874130" spans="68:68" customFormat="1">
      <c r="BP874130" s="90"/>
    </row>
    <row r="874131" spans="68:68" customFormat="1">
      <c r="BP874131" s="90"/>
    </row>
    <row r="874132" spans="68:68" customFormat="1">
      <c r="BP874132" s="90"/>
    </row>
    <row r="874133" spans="68:68" customFormat="1">
      <c r="BP874133" s="90"/>
    </row>
    <row r="874134" spans="68:68" customFormat="1">
      <c r="BP874134" s="90"/>
    </row>
    <row r="874135" spans="68:68" customFormat="1">
      <c r="BP874135" s="90"/>
    </row>
    <row r="874136" spans="68:68" customFormat="1">
      <c r="BP874136" s="90"/>
    </row>
    <row r="874137" spans="68:68" customFormat="1">
      <c r="BP874137" s="90"/>
    </row>
    <row r="874138" spans="68:68" customFormat="1">
      <c r="BP874138" s="90"/>
    </row>
    <row r="874139" spans="68:68" customFormat="1">
      <c r="BP874139" s="90"/>
    </row>
    <row r="874140" spans="68:68" customFormat="1">
      <c r="BP874140" s="90"/>
    </row>
    <row r="874141" spans="68:68" customFormat="1">
      <c r="BP874141" s="90"/>
    </row>
    <row r="874142" spans="68:68" customFormat="1">
      <c r="BP874142" s="90"/>
    </row>
    <row r="874143" spans="68:68" customFormat="1">
      <c r="BP874143" s="90"/>
    </row>
    <row r="874144" spans="68:68" customFormat="1">
      <c r="BP874144" s="90"/>
    </row>
    <row r="874145" spans="68:68" customFormat="1">
      <c r="BP874145" s="90"/>
    </row>
    <row r="874146" spans="68:68" customFormat="1">
      <c r="BP874146" s="90"/>
    </row>
    <row r="874147" spans="68:68" customFormat="1">
      <c r="BP874147" s="90"/>
    </row>
    <row r="874148" spans="68:68" customFormat="1">
      <c r="BP874148" s="90"/>
    </row>
    <row r="874149" spans="68:68" customFormat="1">
      <c r="BP874149" s="90"/>
    </row>
    <row r="874150" spans="68:68" customFormat="1">
      <c r="BP874150" s="90"/>
    </row>
    <row r="874151" spans="68:68" customFormat="1">
      <c r="BP874151" s="90"/>
    </row>
    <row r="874152" spans="68:68" customFormat="1">
      <c r="BP874152" s="90"/>
    </row>
    <row r="874153" spans="68:68" customFormat="1">
      <c r="BP874153" s="90"/>
    </row>
    <row r="874154" spans="68:68" customFormat="1">
      <c r="BP874154" s="90"/>
    </row>
    <row r="874155" spans="68:68" customFormat="1">
      <c r="BP874155" s="90"/>
    </row>
    <row r="874156" spans="68:68" customFormat="1">
      <c r="BP874156" s="90"/>
    </row>
    <row r="874157" spans="68:68" customFormat="1">
      <c r="BP874157" s="90"/>
    </row>
    <row r="874158" spans="68:68" customFormat="1">
      <c r="BP874158" s="90"/>
    </row>
    <row r="874159" spans="68:68" customFormat="1">
      <c r="BP874159" s="90"/>
    </row>
    <row r="874160" spans="68:68" customFormat="1">
      <c r="BP874160" s="90"/>
    </row>
    <row r="874161" spans="68:68" customFormat="1">
      <c r="BP874161" s="90"/>
    </row>
    <row r="874162" spans="68:68" customFormat="1">
      <c r="BP874162" s="90"/>
    </row>
    <row r="874163" spans="68:68" customFormat="1">
      <c r="BP874163" s="90"/>
    </row>
    <row r="874164" spans="68:68" customFormat="1">
      <c r="BP874164" s="90"/>
    </row>
    <row r="874165" spans="68:68" customFormat="1">
      <c r="BP874165" s="90"/>
    </row>
    <row r="874166" spans="68:68" customFormat="1">
      <c r="BP874166" s="90"/>
    </row>
    <row r="874167" spans="68:68" customFormat="1">
      <c r="BP874167" s="90"/>
    </row>
    <row r="874168" spans="68:68" customFormat="1">
      <c r="BP874168" s="90"/>
    </row>
    <row r="874169" spans="68:68" customFormat="1">
      <c r="BP874169" s="90"/>
    </row>
    <row r="874170" spans="68:68" customFormat="1">
      <c r="BP874170" s="90"/>
    </row>
    <row r="874171" spans="68:68" customFormat="1">
      <c r="BP874171" s="90"/>
    </row>
    <row r="874172" spans="68:68" customFormat="1">
      <c r="BP874172" s="90"/>
    </row>
    <row r="874173" spans="68:68" customFormat="1">
      <c r="BP874173" s="90"/>
    </row>
    <row r="874174" spans="68:68" customFormat="1">
      <c r="BP874174" s="90"/>
    </row>
    <row r="874175" spans="68:68" customFormat="1">
      <c r="BP874175" s="90"/>
    </row>
    <row r="874176" spans="68:68" customFormat="1">
      <c r="BP874176" s="90"/>
    </row>
    <row r="874177" spans="68:68" customFormat="1">
      <c r="BP874177" s="90"/>
    </row>
    <row r="874178" spans="68:68" customFormat="1">
      <c r="BP874178" s="90"/>
    </row>
    <row r="874179" spans="68:68" customFormat="1">
      <c r="BP874179" s="90"/>
    </row>
    <row r="874180" spans="68:68" customFormat="1">
      <c r="BP874180" s="90"/>
    </row>
    <row r="874181" spans="68:68" customFormat="1">
      <c r="BP874181" s="90"/>
    </row>
    <row r="874182" spans="68:68" customFormat="1">
      <c r="BP874182" s="90"/>
    </row>
    <row r="874183" spans="68:68" customFormat="1">
      <c r="BP874183" s="90"/>
    </row>
    <row r="874184" spans="68:68" customFormat="1">
      <c r="BP874184" s="90"/>
    </row>
    <row r="874185" spans="68:68" customFormat="1">
      <c r="BP874185" s="90"/>
    </row>
    <row r="874186" spans="68:68" customFormat="1">
      <c r="BP874186" s="90"/>
    </row>
    <row r="874187" spans="68:68" customFormat="1">
      <c r="BP874187" s="90"/>
    </row>
    <row r="874188" spans="68:68" customFormat="1">
      <c r="BP874188" s="90"/>
    </row>
    <row r="874189" spans="68:68" customFormat="1">
      <c r="BP874189" s="90"/>
    </row>
    <row r="874190" spans="68:68" customFormat="1">
      <c r="BP874190" s="90"/>
    </row>
    <row r="874191" spans="68:68" customFormat="1">
      <c r="BP874191" s="90"/>
    </row>
    <row r="874192" spans="68:68" customFormat="1">
      <c r="BP874192" s="90"/>
    </row>
    <row r="874193" spans="68:68" customFormat="1">
      <c r="BP874193" s="90"/>
    </row>
    <row r="874194" spans="68:68" customFormat="1">
      <c r="BP874194" s="90"/>
    </row>
    <row r="874195" spans="68:68" customFormat="1">
      <c r="BP874195" s="90"/>
    </row>
    <row r="874196" spans="68:68" customFormat="1">
      <c r="BP874196" s="90"/>
    </row>
    <row r="874197" spans="68:68" customFormat="1">
      <c r="BP874197" s="90"/>
    </row>
    <row r="874198" spans="68:68" customFormat="1">
      <c r="BP874198" s="90"/>
    </row>
    <row r="874199" spans="68:68" customFormat="1">
      <c r="BP874199" s="90"/>
    </row>
    <row r="874200" spans="68:68" customFormat="1">
      <c r="BP874200" s="90"/>
    </row>
    <row r="874201" spans="68:68" customFormat="1">
      <c r="BP874201" s="90"/>
    </row>
    <row r="874202" spans="68:68" customFormat="1">
      <c r="BP874202" s="90"/>
    </row>
    <row r="874203" spans="68:68" customFormat="1">
      <c r="BP874203" s="90"/>
    </row>
    <row r="874204" spans="68:68" customFormat="1">
      <c r="BP874204" s="90"/>
    </row>
    <row r="874205" spans="68:68" customFormat="1">
      <c r="BP874205" s="90"/>
    </row>
    <row r="874206" spans="68:68" customFormat="1">
      <c r="BP874206" s="90"/>
    </row>
    <row r="874207" spans="68:68" customFormat="1">
      <c r="BP874207" s="90"/>
    </row>
    <row r="874208" spans="68:68" customFormat="1">
      <c r="BP874208" s="90"/>
    </row>
    <row r="874209" spans="68:68" customFormat="1">
      <c r="BP874209" s="90"/>
    </row>
    <row r="874210" spans="68:68" customFormat="1">
      <c r="BP874210" s="90"/>
    </row>
    <row r="874211" spans="68:68" customFormat="1">
      <c r="BP874211" s="90"/>
    </row>
    <row r="874212" spans="68:68" customFormat="1">
      <c r="BP874212" s="90"/>
    </row>
    <row r="874213" spans="68:68" customFormat="1">
      <c r="BP874213" s="90"/>
    </row>
    <row r="874214" spans="68:68" customFormat="1">
      <c r="BP874214" s="90"/>
    </row>
    <row r="874215" spans="68:68" customFormat="1">
      <c r="BP874215" s="90"/>
    </row>
    <row r="874216" spans="68:68" customFormat="1">
      <c r="BP874216" s="90"/>
    </row>
    <row r="874217" spans="68:68" customFormat="1">
      <c r="BP874217" s="90"/>
    </row>
    <row r="874218" spans="68:68" customFormat="1">
      <c r="BP874218" s="90"/>
    </row>
    <row r="874219" spans="68:68" customFormat="1">
      <c r="BP874219" s="90"/>
    </row>
    <row r="874220" spans="68:68" customFormat="1">
      <c r="BP874220" s="90"/>
    </row>
    <row r="874221" spans="68:68" customFormat="1">
      <c r="BP874221" s="90"/>
    </row>
    <row r="874222" spans="68:68" customFormat="1">
      <c r="BP874222" s="90"/>
    </row>
    <row r="874223" spans="68:68" customFormat="1">
      <c r="BP874223" s="90"/>
    </row>
    <row r="874224" spans="68:68" customFormat="1">
      <c r="BP874224" s="90"/>
    </row>
    <row r="874225" spans="68:68" customFormat="1">
      <c r="BP874225" s="90"/>
    </row>
    <row r="874226" spans="68:68" customFormat="1">
      <c r="BP874226" s="90"/>
    </row>
    <row r="874227" spans="68:68" customFormat="1">
      <c r="BP874227" s="90"/>
    </row>
    <row r="874228" spans="68:68" customFormat="1">
      <c r="BP874228" s="90"/>
    </row>
    <row r="874229" spans="68:68" customFormat="1">
      <c r="BP874229" s="90"/>
    </row>
    <row r="874230" spans="68:68" customFormat="1">
      <c r="BP874230" s="90"/>
    </row>
    <row r="874231" spans="68:68" customFormat="1">
      <c r="BP874231" s="90"/>
    </row>
    <row r="874232" spans="68:68" customFormat="1">
      <c r="BP874232" s="90"/>
    </row>
    <row r="874233" spans="68:68" customFormat="1">
      <c r="BP874233" s="90"/>
    </row>
    <row r="874234" spans="68:68" customFormat="1">
      <c r="BP874234" s="90"/>
    </row>
    <row r="874235" spans="68:68" customFormat="1">
      <c r="BP874235" s="90"/>
    </row>
    <row r="874236" spans="68:68" customFormat="1">
      <c r="BP874236" s="90"/>
    </row>
    <row r="874237" spans="68:68" customFormat="1">
      <c r="BP874237" s="90"/>
    </row>
    <row r="874238" spans="68:68" customFormat="1">
      <c r="BP874238" s="90"/>
    </row>
    <row r="874239" spans="68:68" customFormat="1">
      <c r="BP874239" s="90"/>
    </row>
    <row r="874240" spans="68:68" customFormat="1">
      <c r="BP874240" s="90"/>
    </row>
    <row r="874241" spans="68:68" customFormat="1">
      <c r="BP874241" s="90"/>
    </row>
    <row r="874242" spans="68:68" customFormat="1">
      <c r="BP874242" s="90"/>
    </row>
    <row r="874243" spans="68:68" customFormat="1">
      <c r="BP874243" s="90"/>
    </row>
    <row r="874244" spans="68:68" customFormat="1">
      <c r="BP874244" s="90"/>
    </row>
    <row r="874245" spans="68:68" customFormat="1">
      <c r="BP874245" s="90"/>
    </row>
    <row r="874246" spans="68:68" customFormat="1">
      <c r="BP874246" s="90"/>
    </row>
    <row r="874247" spans="68:68" customFormat="1">
      <c r="BP874247" s="90"/>
    </row>
    <row r="874248" spans="68:68" customFormat="1">
      <c r="BP874248" s="90"/>
    </row>
    <row r="874249" spans="68:68" customFormat="1">
      <c r="BP874249" s="90"/>
    </row>
    <row r="874250" spans="68:68" customFormat="1">
      <c r="BP874250" s="90"/>
    </row>
    <row r="874251" spans="68:68" customFormat="1">
      <c r="BP874251" s="90"/>
    </row>
    <row r="874252" spans="68:68" customFormat="1">
      <c r="BP874252" s="90"/>
    </row>
    <row r="874253" spans="68:68" customFormat="1">
      <c r="BP874253" s="90"/>
    </row>
    <row r="874254" spans="68:68" customFormat="1">
      <c r="BP874254" s="90"/>
    </row>
    <row r="874255" spans="68:68" customFormat="1">
      <c r="BP874255" s="90"/>
    </row>
    <row r="874256" spans="68:68" customFormat="1">
      <c r="BP874256" s="90"/>
    </row>
    <row r="874257" spans="68:68" customFormat="1">
      <c r="BP874257" s="90"/>
    </row>
    <row r="874258" spans="68:68" customFormat="1">
      <c r="BP874258" s="90"/>
    </row>
    <row r="874259" spans="68:68" customFormat="1">
      <c r="BP874259" s="90"/>
    </row>
    <row r="874260" spans="68:68" customFormat="1">
      <c r="BP874260" s="90"/>
    </row>
    <row r="874261" spans="68:68" customFormat="1">
      <c r="BP874261" s="90"/>
    </row>
    <row r="874262" spans="68:68" customFormat="1">
      <c r="BP874262" s="90"/>
    </row>
    <row r="874263" spans="68:68" customFormat="1">
      <c r="BP874263" s="90"/>
    </row>
    <row r="874264" spans="68:68" customFormat="1">
      <c r="BP874264" s="90"/>
    </row>
    <row r="874265" spans="68:68" customFormat="1">
      <c r="BP874265" s="90"/>
    </row>
    <row r="874266" spans="68:68" customFormat="1">
      <c r="BP874266" s="90"/>
    </row>
    <row r="874267" spans="68:68" customFormat="1">
      <c r="BP874267" s="90"/>
    </row>
    <row r="874268" spans="68:68" customFormat="1">
      <c r="BP874268" s="90"/>
    </row>
    <row r="874269" spans="68:68" customFormat="1">
      <c r="BP874269" s="90"/>
    </row>
    <row r="874270" spans="68:68" customFormat="1">
      <c r="BP874270" s="90"/>
    </row>
    <row r="874271" spans="68:68" customFormat="1">
      <c r="BP874271" s="90"/>
    </row>
    <row r="874272" spans="68:68" customFormat="1">
      <c r="BP874272" s="90"/>
    </row>
    <row r="874273" spans="68:68" customFormat="1">
      <c r="BP874273" s="90"/>
    </row>
    <row r="874274" spans="68:68" customFormat="1">
      <c r="BP874274" s="90"/>
    </row>
    <row r="874275" spans="68:68" customFormat="1">
      <c r="BP874275" s="90"/>
    </row>
    <row r="874276" spans="68:68" customFormat="1">
      <c r="BP874276" s="90"/>
    </row>
    <row r="874277" spans="68:68" customFormat="1">
      <c r="BP874277" s="90"/>
    </row>
    <row r="874278" spans="68:68" customFormat="1">
      <c r="BP874278" s="90"/>
    </row>
    <row r="874279" spans="68:68" customFormat="1">
      <c r="BP874279" s="90"/>
    </row>
    <row r="874280" spans="68:68" customFormat="1">
      <c r="BP874280" s="90"/>
    </row>
    <row r="874281" spans="68:68" customFormat="1">
      <c r="BP874281" s="90"/>
    </row>
    <row r="874282" spans="68:68" customFormat="1">
      <c r="BP874282" s="90"/>
    </row>
    <row r="874283" spans="68:68" customFormat="1">
      <c r="BP874283" s="90"/>
    </row>
    <row r="874284" spans="68:68" customFormat="1">
      <c r="BP874284" s="90"/>
    </row>
    <row r="874285" spans="68:68" customFormat="1">
      <c r="BP874285" s="90"/>
    </row>
    <row r="874286" spans="68:68" customFormat="1">
      <c r="BP874286" s="90"/>
    </row>
    <row r="874287" spans="68:68" customFormat="1">
      <c r="BP874287" s="90"/>
    </row>
    <row r="874288" spans="68:68" customFormat="1">
      <c r="BP874288" s="90"/>
    </row>
    <row r="874289" spans="68:68" customFormat="1">
      <c r="BP874289" s="90"/>
    </row>
    <row r="874290" spans="68:68" customFormat="1">
      <c r="BP874290" s="90"/>
    </row>
    <row r="874291" spans="68:68" customFormat="1">
      <c r="BP874291" s="90"/>
    </row>
    <row r="874292" spans="68:68" customFormat="1">
      <c r="BP874292" s="90"/>
    </row>
    <row r="874293" spans="68:68" customFormat="1">
      <c r="BP874293" s="90"/>
    </row>
    <row r="874294" spans="68:68" customFormat="1">
      <c r="BP874294" s="90"/>
    </row>
    <row r="874295" spans="68:68" customFormat="1">
      <c r="BP874295" s="90"/>
    </row>
    <row r="874296" spans="68:68" customFormat="1">
      <c r="BP874296" s="90"/>
    </row>
    <row r="874297" spans="68:68" customFormat="1">
      <c r="BP874297" s="90"/>
    </row>
    <row r="874298" spans="68:68" customFormat="1">
      <c r="BP874298" s="90"/>
    </row>
    <row r="874299" spans="68:68" customFormat="1">
      <c r="BP874299" s="90"/>
    </row>
    <row r="874300" spans="68:68" customFormat="1">
      <c r="BP874300" s="90"/>
    </row>
    <row r="874301" spans="68:68" customFormat="1">
      <c r="BP874301" s="90"/>
    </row>
    <row r="874302" spans="68:68" customFormat="1">
      <c r="BP874302" s="90"/>
    </row>
    <row r="874303" spans="68:68" customFormat="1">
      <c r="BP874303" s="90"/>
    </row>
    <row r="874304" spans="68:68" customFormat="1">
      <c r="BP874304" s="90"/>
    </row>
    <row r="874305" spans="68:68" customFormat="1">
      <c r="BP874305" s="90"/>
    </row>
    <row r="874306" spans="68:68" customFormat="1">
      <c r="BP874306" s="90"/>
    </row>
    <row r="874307" spans="68:68" customFormat="1">
      <c r="BP874307" s="90"/>
    </row>
    <row r="874308" spans="68:68" customFormat="1">
      <c r="BP874308" s="90"/>
    </row>
    <row r="874309" spans="68:68" customFormat="1">
      <c r="BP874309" s="90"/>
    </row>
    <row r="874310" spans="68:68" customFormat="1">
      <c r="BP874310" s="90"/>
    </row>
    <row r="874311" spans="68:68" customFormat="1">
      <c r="BP874311" s="90"/>
    </row>
    <row r="874312" spans="68:68" customFormat="1">
      <c r="BP874312" s="90"/>
    </row>
    <row r="874313" spans="68:68" customFormat="1">
      <c r="BP874313" s="90"/>
    </row>
    <row r="874314" spans="68:68" customFormat="1">
      <c r="BP874314" s="90"/>
    </row>
    <row r="874315" spans="68:68" customFormat="1">
      <c r="BP874315" s="90"/>
    </row>
    <row r="874316" spans="68:68" customFormat="1">
      <c r="BP874316" s="90"/>
    </row>
    <row r="874317" spans="68:68" customFormat="1">
      <c r="BP874317" s="90"/>
    </row>
    <row r="874318" spans="68:68" customFormat="1">
      <c r="BP874318" s="90"/>
    </row>
    <row r="874319" spans="68:68" customFormat="1">
      <c r="BP874319" s="90"/>
    </row>
    <row r="874320" spans="68:68" customFormat="1">
      <c r="BP874320" s="90"/>
    </row>
    <row r="874321" spans="68:68" customFormat="1">
      <c r="BP874321" s="90"/>
    </row>
    <row r="874322" spans="68:68" customFormat="1">
      <c r="BP874322" s="90"/>
    </row>
    <row r="874323" spans="68:68" customFormat="1">
      <c r="BP874323" s="90"/>
    </row>
    <row r="874324" spans="68:68" customFormat="1">
      <c r="BP874324" s="90"/>
    </row>
    <row r="874325" spans="68:68" customFormat="1">
      <c r="BP874325" s="90"/>
    </row>
    <row r="874326" spans="68:68" customFormat="1">
      <c r="BP874326" s="90"/>
    </row>
    <row r="874327" spans="68:68" customFormat="1">
      <c r="BP874327" s="90"/>
    </row>
    <row r="874328" spans="68:68" customFormat="1">
      <c r="BP874328" s="90"/>
    </row>
    <row r="874329" spans="68:68" customFormat="1">
      <c r="BP874329" s="90"/>
    </row>
    <row r="874330" spans="68:68" customFormat="1">
      <c r="BP874330" s="90"/>
    </row>
    <row r="874331" spans="68:68" customFormat="1">
      <c r="BP874331" s="90"/>
    </row>
    <row r="874332" spans="68:68" customFormat="1">
      <c r="BP874332" s="90"/>
    </row>
    <row r="874333" spans="68:68" customFormat="1">
      <c r="BP874333" s="90"/>
    </row>
    <row r="874334" spans="68:68" customFormat="1">
      <c r="BP874334" s="90"/>
    </row>
    <row r="874335" spans="68:68" customFormat="1">
      <c r="BP874335" s="90"/>
    </row>
    <row r="874336" spans="68:68" customFormat="1">
      <c r="BP874336" s="90"/>
    </row>
    <row r="874337" spans="68:68" customFormat="1">
      <c r="BP874337" s="90"/>
    </row>
    <row r="874338" spans="68:68" customFormat="1">
      <c r="BP874338" s="90"/>
    </row>
    <row r="874339" spans="68:68" customFormat="1">
      <c r="BP874339" s="90"/>
    </row>
    <row r="874340" spans="68:68" customFormat="1">
      <c r="BP874340" s="90"/>
    </row>
    <row r="874341" spans="68:68" customFormat="1">
      <c r="BP874341" s="90"/>
    </row>
    <row r="874342" spans="68:68" customFormat="1">
      <c r="BP874342" s="90"/>
    </row>
    <row r="874343" spans="68:68" customFormat="1">
      <c r="BP874343" s="90"/>
    </row>
    <row r="874344" spans="68:68" customFormat="1">
      <c r="BP874344" s="90"/>
    </row>
    <row r="874345" spans="68:68" customFormat="1">
      <c r="BP874345" s="90"/>
    </row>
    <row r="874346" spans="68:68" customFormat="1">
      <c r="BP874346" s="90"/>
    </row>
    <row r="874347" spans="68:68" customFormat="1">
      <c r="BP874347" s="90"/>
    </row>
    <row r="874348" spans="68:68" customFormat="1">
      <c r="BP874348" s="90"/>
    </row>
    <row r="874349" spans="68:68" customFormat="1">
      <c r="BP874349" s="90"/>
    </row>
    <row r="874350" spans="68:68" customFormat="1">
      <c r="BP874350" s="90"/>
    </row>
    <row r="874351" spans="68:68" customFormat="1">
      <c r="BP874351" s="90"/>
    </row>
    <row r="874352" spans="68:68" customFormat="1">
      <c r="BP874352" s="90"/>
    </row>
    <row r="874353" spans="68:68" customFormat="1">
      <c r="BP874353" s="90"/>
    </row>
    <row r="874354" spans="68:68" customFormat="1">
      <c r="BP874354" s="90"/>
    </row>
    <row r="874355" spans="68:68" customFormat="1">
      <c r="BP874355" s="90"/>
    </row>
    <row r="874356" spans="68:68" customFormat="1">
      <c r="BP874356" s="90"/>
    </row>
    <row r="874357" spans="68:68" customFormat="1">
      <c r="BP874357" s="90"/>
    </row>
    <row r="874358" spans="68:68" customFormat="1">
      <c r="BP874358" s="90"/>
    </row>
    <row r="874359" spans="68:68" customFormat="1">
      <c r="BP874359" s="90"/>
    </row>
    <row r="874360" spans="68:68" customFormat="1">
      <c r="BP874360" s="90"/>
    </row>
    <row r="874361" spans="68:68" customFormat="1">
      <c r="BP874361" s="90"/>
    </row>
    <row r="874362" spans="68:68" customFormat="1">
      <c r="BP874362" s="90"/>
    </row>
    <row r="874363" spans="68:68" customFormat="1">
      <c r="BP874363" s="90"/>
    </row>
    <row r="874364" spans="68:68" customFormat="1">
      <c r="BP874364" s="90"/>
    </row>
    <row r="874365" spans="68:68" customFormat="1">
      <c r="BP874365" s="90"/>
    </row>
    <row r="874366" spans="68:68" customFormat="1">
      <c r="BP874366" s="90"/>
    </row>
    <row r="874367" spans="68:68" customFormat="1">
      <c r="BP874367" s="90"/>
    </row>
    <row r="874368" spans="68:68" customFormat="1">
      <c r="BP874368" s="90"/>
    </row>
    <row r="874369" spans="68:68" customFormat="1">
      <c r="BP874369" s="90"/>
    </row>
    <row r="874370" spans="68:68" customFormat="1">
      <c r="BP874370" s="90"/>
    </row>
    <row r="874371" spans="68:68" customFormat="1">
      <c r="BP874371" s="90"/>
    </row>
    <row r="874372" spans="68:68" customFormat="1">
      <c r="BP874372" s="90"/>
    </row>
    <row r="874373" spans="68:68" customFormat="1">
      <c r="BP874373" s="90"/>
    </row>
    <row r="874374" spans="68:68" customFormat="1">
      <c r="BP874374" s="90"/>
    </row>
    <row r="874375" spans="68:68" customFormat="1">
      <c r="BP874375" s="90"/>
    </row>
    <row r="874376" spans="68:68" customFormat="1">
      <c r="BP874376" s="90"/>
    </row>
    <row r="874377" spans="68:68" customFormat="1">
      <c r="BP874377" s="90"/>
    </row>
    <row r="874378" spans="68:68" customFormat="1">
      <c r="BP874378" s="90"/>
    </row>
    <row r="874379" spans="68:68" customFormat="1">
      <c r="BP874379" s="90"/>
    </row>
    <row r="874380" spans="68:68" customFormat="1">
      <c r="BP874380" s="90"/>
    </row>
    <row r="874381" spans="68:68" customFormat="1">
      <c r="BP874381" s="90"/>
    </row>
    <row r="874382" spans="68:68" customFormat="1">
      <c r="BP874382" s="90"/>
    </row>
    <row r="874383" spans="68:68" customFormat="1">
      <c r="BP874383" s="90"/>
    </row>
    <row r="874384" spans="68:68" customFormat="1">
      <c r="BP874384" s="90"/>
    </row>
    <row r="874385" spans="68:68" customFormat="1">
      <c r="BP874385" s="90"/>
    </row>
    <row r="874386" spans="68:68" customFormat="1">
      <c r="BP874386" s="90"/>
    </row>
    <row r="874387" spans="68:68" customFormat="1">
      <c r="BP874387" s="90"/>
    </row>
    <row r="874388" spans="68:68" customFormat="1">
      <c r="BP874388" s="90"/>
    </row>
    <row r="874389" spans="68:68" customFormat="1">
      <c r="BP874389" s="90"/>
    </row>
    <row r="874390" spans="68:68" customFormat="1">
      <c r="BP874390" s="90"/>
    </row>
    <row r="874391" spans="68:68" customFormat="1">
      <c r="BP874391" s="90"/>
    </row>
    <row r="874392" spans="68:68" customFormat="1">
      <c r="BP874392" s="90"/>
    </row>
    <row r="874393" spans="68:68" customFormat="1">
      <c r="BP874393" s="90"/>
    </row>
    <row r="874394" spans="68:68" customFormat="1">
      <c r="BP874394" s="90"/>
    </row>
    <row r="874395" spans="68:68" customFormat="1">
      <c r="BP874395" s="90"/>
    </row>
    <row r="874396" spans="68:68" customFormat="1">
      <c r="BP874396" s="90"/>
    </row>
    <row r="874397" spans="68:68" customFormat="1">
      <c r="BP874397" s="90"/>
    </row>
    <row r="874398" spans="68:68" customFormat="1">
      <c r="BP874398" s="90"/>
    </row>
    <row r="874399" spans="68:68" customFormat="1">
      <c r="BP874399" s="90"/>
    </row>
    <row r="874400" spans="68:68" customFormat="1">
      <c r="BP874400" s="90"/>
    </row>
    <row r="874401" spans="68:68" customFormat="1">
      <c r="BP874401" s="90"/>
    </row>
    <row r="874402" spans="68:68" customFormat="1">
      <c r="BP874402" s="90"/>
    </row>
    <row r="874403" spans="68:68" customFormat="1">
      <c r="BP874403" s="90"/>
    </row>
    <row r="874404" spans="68:68" customFormat="1">
      <c r="BP874404" s="90"/>
    </row>
    <row r="874405" spans="68:68" customFormat="1">
      <c r="BP874405" s="90"/>
    </row>
    <row r="874406" spans="68:68" customFormat="1">
      <c r="BP874406" s="90"/>
    </row>
    <row r="874407" spans="68:68" customFormat="1">
      <c r="BP874407" s="90"/>
    </row>
    <row r="874408" spans="68:68" customFormat="1">
      <c r="BP874408" s="90"/>
    </row>
    <row r="874409" spans="68:68" customFormat="1">
      <c r="BP874409" s="90"/>
    </row>
    <row r="874410" spans="68:68" customFormat="1">
      <c r="BP874410" s="90"/>
    </row>
    <row r="874411" spans="68:68" customFormat="1">
      <c r="BP874411" s="90"/>
    </row>
    <row r="874412" spans="68:68" customFormat="1">
      <c r="BP874412" s="90"/>
    </row>
    <row r="874413" spans="68:68" customFormat="1">
      <c r="BP874413" s="90"/>
    </row>
    <row r="874414" spans="68:68" customFormat="1">
      <c r="BP874414" s="90"/>
    </row>
    <row r="874415" spans="68:68" customFormat="1">
      <c r="BP874415" s="90"/>
    </row>
    <row r="874416" spans="68:68" customFormat="1">
      <c r="BP874416" s="90"/>
    </row>
    <row r="874417" spans="68:68" customFormat="1">
      <c r="BP874417" s="90"/>
    </row>
    <row r="874418" spans="68:68" customFormat="1">
      <c r="BP874418" s="90"/>
    </row>
    <row r="874419" spans="68:68" customFormat="1">
      <c r="BP874419" s="90"/>
    </row>
    <row r="874420" spans="68:68" customFormat="1">
      <c r="BP874420" s="90"/>
    </row>
    <row r="874421" spans="68:68" customFormat="1">
      <c r="BP874421" s="90"/>
    </row>
    <row r="874422" spans="68:68" customFormat="1">
      <c r="BP874422" s="90"/>
    </row>
    <row r="874423" spans="68:68" customFormat="1">
      <c r="BP874423" s="90"/>
    </row>
    <row r="874424" spans="68:68" customFormat="1">
      <c r="BP874424" s="90"/>
    </row>
    <row r="874425" spans="68:68" customFormat="1">
      <c r="BP874425" s="90"/>
    </row>
    <row r="874426" spans="68:68" customFormat="1">
      <c r="BP874426" s="90"/>
    </row>
    <row r="874427" spans="68:68" customFormat="1">
      <c r="BP874427" s="90"/>
    </row>
    <row r="874428" spans="68:68" customFormat="1">
      <c r="BP874428" s="90"/>
    </row>
    <row r="874429" spans="68:68" customFormat="1">
      <c r="BP874429" s="90"/>
    </row>
    <row r="874430" spans="68:68" customFormat="1">
      <c r="BP874430" s="90"/>
    </row>
    <row r="874431" spans="68:68" customFormat="1">
      <c r="BP874431" s="90"/>
    </row>
    <row r="874432" spans="68:68" customFormat="1">
      <c r="BP874432" s="90"/>
    </row>
    <row r="874433" spans="68:68" customFormat="1">
      <c r="BP874433" s="90"/>
    </row>
    <row r="874434" spans="68:68" customFormat="1">
      <c r="BP874434" s="90"/>
    </row>
    <row r="874435" spans="68:68" customFormat="1">
      <c r="BP874435" s="90"/>
    </row>
    <row r="874436" spans="68:68" customFormat="1">
      <c r="BP874436" s="90"/>
    </row>
    <row r="874437" spans="68:68" customFormat="1">
      <c r="BP874437" s="90"/>
    </row>
    <row r="874438" spans="68:68" customFormat="1">
      <c r="BP874438" s="90"/>
    </row>
    <row r="874439" spans="68:68" customFormat="1">
      <c r="BP874439" s="90"/>
    </row>
    <row r="874440" spans="68:68" customFormat="1">
      <c r="BP874440" s="90"/>
    </row>
    <row r="874441" spans="68:68" customFormat="1">
      <c r="BP874441" s="90"/>
    </row>
    <row r="874442" spans="68:68" customFormat="1">
      <c r="BP874442" s="90"/>
    </row>
    <row r="874443" spans="68:68" customFormat="1">
      <c r="BP874443" s="90"/>
    </row>
    <row r="874444" spans="68:68" customFormat="1">
      <c r="BP874444" s="90"/>
    </row>
    <row r="874445" spans="68:68" customFormat="1">
      <c r="BP874445" s="90"/>
    </row>
    <row r="874446" spans="68:68" customFormat="1">
      <c r="BP874446" s="90"/>
    </row>
    <row r="874447" spans="68:68" customFormat="1">
      <c r="BP874447" s="90"/>
    </row>
    <row r="874448" spans="68:68" customFormat="1">
      <c r="BP874448" s="90"/>
    </row>
    <row r="874449" spans="68:68" customFormat="1">
      <c r="BP874449" s="90"/>
    </row>
    <row r="874450" spans="68:68" customFormat="1">
      <c r="BP874450" s="90"/>
    </row>
    <row r="874451" spans="68:68" customFormat="1">
      <c r="BP874451" s="90"/>
    </row>
    <row r="874452" spans="68:68" customFormat="1">
      <c r="BP874452" s="90"/>
    </row>
    <row r="874453" spans="68:68" customFormat="1">
      <c r="BP874453" s="90"/>
    </row>
    <row r="874454" spans="68:68" customFormat="1">
      <c r="BP874454" s="90"/>
    </row>
    <row r="874455" spans="68:68" customFormat="1">
      <c r="BP874455" s="90"/>
    </row>
    <row r="874456" spans="68:68" customFormat="1">
      <c r="BP874456" s="90"/>
    </row>
    <row r="874457" spans="68:68" customFormat="1">
      <c r="BP874457" s="90"/>
    </row>
    <row r="874458" spans="68:68" customFormat="1">
      <c r="BP874458" s="90"/>
    </row>
    <row r="874459" spans="68:68" customFormat="1">
      <c r="BP874459" s="90"/>
    </row>
    <row r="874460" spans="68:68" customFormat="1">
      <c r="BP874460" s="90"/>
    </row>
    <row r="874461" spans="68:68" customFormat="1">
      <c r="BP874461" s="90"/>
    </row>
    <row r="874462" spans="68:68" customFormat="1">
      <c r="BP874462" s="90"/>
    </row>
    <row r="874463" spans="68:68" customFormat="1">
      <c r="BP874463" s="90"/>
    </row>
    <row r="874464" spans="68:68" customFormat="1">
      <c r="BP874464" s="90"/>
    </row>
    <row r="874465" spans="68:68" customFormat="1">
      <c r="BP874465" s="90"/>
    </row>
    <row r="874466" spans="68:68" customFormat="1">
      <c r="BP874466" s="90"/>
    </row>
    <row r="874467" spans="68:68" customFormat="1">
      <c r="BP874467" s="90"/>
    </row>
    <row r="874468" spans="68:68" customFormat="1">
      <c r="BP874468" s="90"/>
    </row>
    <row r="874469" spans="68:68" customFormat="1">
      <c r="BP874469" s="90"/>
    </row>
    <row r="874470" spans="68:68" customFormat="1">
      <c r="BP874470" s="90"/>
    </row>
    <row r="874471" spans="68:68" customFormat="1">
      <c r="BP874471" s="90"/>
    </row>
    <row r="874472" spans="68:68" customFormat="1">
      <c r="BP874472" s="90"/>
    </row>
    <row r="874473" spans="68:68" customFormat="1">
      <c r="BP874473" s="90"/>
    </row>
    <row r="874474" spans="68:68" customFormat="1">
      <c r="BP874474" s="90"/>
    </row>
    <row r="874475" spans="68:68" customFormat="1">
      <c r="BP874475" s="90"/>
    </row>
    <row r="874476" spans="68:68" customFormat="1">
      <c r="BP874476" s="90"/>
    </row>
    <row r="874477" spans="68:68" customFormat="1">
      <c r="BP874477" s="90"/>
    </row>
    <row r="874478" spans="68:68" customFormat="1">
      <c r="BP874478" s="90"/>
    </row>
    <row r="874479" spans="68:68" customFormat="1">
      <c r="BP874479" s="90"/>
    </row>
    <row r="874480" spans="68:68" customFormat="1">
      <c r="BP874480" s="90"/>
    </row>
    <row r="874481" spans="68:68" customFormat="1">
      <c r="BP874481" s="90"/>
    </row>
    <row r="874482" spans="68:68" customFormat="1">
      <c r="BP874482" s="90"/>
    </row>
    <row r="874483" spans="68:68" customFormat="1">
      <c r="BP874483" s="90"/>
    </row>
    <row r="874484" spans="68:68" customFormat="1">
      <c r="BP874484" s="90"/>
    </row>
    <row r="874485" spans="68:68" customFormat="1">
      <c r="BP874485" s="90"/>
    </row>
    <row r="874486" spans="68:68" customFormat="1">
      <c r="BP874486" s="90"/>
    </row>
    <row r="874487" spans="68:68" customFormat="1">
      <c r="BP874487" s="90"/>
    </row>
    <row r="874488" spans="68:68" customFormat="1">
      <c r="BP874488" s="90"/>
    </row>
    <row r="874489" spans="68:68" customFormat="1">
      <c r="BP874489" s="90"/>
    </row>
    <row r="874490" spans="68:68" customFormat="1">
      <c r="BP874490" s="90"/>
    </row>
    <row r="874491" spans="68:68" customFormat="1">
      <c r="BP874491" s="90"/>
    </row>
    <row r="874492" spans="68:68" customFormat="1">
      <c r="BP874492" s="90"/>
    </row>
    <row r="874493" spans="68:68" customFormat="1">
      <c r="BP874493" s="90"/>
    </row>
    <row r="874494" spans="68:68" customFormat="1">
      <c r="BP874494" s="90"/>
    </row>
    <row r="874495" spans="68:68" customFormat="1">
      <c r="BP874495" s="90"/>
    </row>
    <row r="874496" spans="68:68" customFormat="1">
      <c r="BP874496" s="90"/>
    </row>
    <row r="874497" spans="68:68" customFormat="1">
      <c r="BP874497" s="90"/>
    </row>
    <row r="874498" spans="68:68" customFormat="1">
      <c r="BP874498" s="90"/>
    </row>
    <row r="874499" spans="68:68" customFormat="1">
      <c r="BP874499" s="90"/>
    </row>
    <row r="874500" spans="68:68" customFormat="1">
      <c r="BP874500" s="90"/>
    </row>
    <row r="874501" spans="68:68" customFormat="1">
      <c r="BP874501" s="90"/>
    </row>
    <row r="874502" spans="68:68" customFormat="1">
      <c r="BP874502" s="90"/>
    </row>
    <row r="874503" spans="68:68" customFormat="1">
      <c r="BP874503" s="90"/>
    </row>
    <row r="874504" spans="68:68" customFormat="1">
      <c r="BP874504" s="90"/>
    </row>
    <row r="874505" spans="68:68" customFormat="1">
      <c r="BP874505" s="90"/>
    </row>
    <row r="874506" spans="68:68" customFormat="1">
      <c r="BP874506" s="90"/>
    </row>
    <row r="874507" spans="68:68" customFormat="1">
      <c r="BP874507" s="90"/>
    </row>
    <row r="874508" spans="68:68" customFormat="1">
      <c r="BP874508" s="90"/>
    </row>
    <row r="874509" spans="68:68" customFormat="1">
      <c r="BP874509" s="90"/>
    </row>
    <row r="874510" spans="68:68" customFormat="1">
      <c r="BP874510" s="90"/>
    </row>
    <row r="874511" spans="68:68" customFormat="1">
      <c r="BP874511" s="90"/>
    </row>
    <row r="874512" spans="68:68" customFormat="1">
      <c r="BP874512" s="90"/>
    </row>
    <row r="874513" spans="68:68" customFormat="1">
      <c r="BP874513" s="90"/>
    </row>
    <row r="874514" spans="68:68" customFormat="1">
      <c r="BP874514" s="90"/>
    </row>
    <row r="874515" spans="68:68" customFormat="1">
      <c r="BP874515" s="90"/>
    </row>
    <row r="874516" spans="68:68" customFormat="1">
      <c r="BP874516" s="90"/>
    </row>
    <row r="874517" spans="68:68" customFormat="1">
      <c r="BP874517" s="90"/>
    </row>
    <row r="874518" spans="68:68" customFormat="1">
      <c r="BP874518" s="90"/>
    </row>
    <row r="874519" spans="68:68" customFormat="1">
      <c r="BP874519" s="90"/>
    </row>
    <row r="874520" spans="68:68" customFormat="1">
      <c r="BP874520" s="90"/>
    </row>
    <row r="874521" spans="68:68" customFormat="1">
      <c r="BP874521" s="90"/>
    </row>
    <row r="874522" spans="68:68" customFormat="1">
      <c r="BP874522" s="90"/>
    </row>
    <row r="874523" spans="68:68" customFormat="1">
      <c r="BP874523" s="90"/>
    </row>
    <row r="874524" spans="68:68" customFormat="1">
      <c r="BP874524" s="90"/>
    </row>
    <row r="874525" spans="68:68" customFormat="1">
      <c r="BP874525" s="90"/>
    </row>
    <row r="874526" spans="68:68" customFormat="1">
      <c r="BP874526" s="90"/>
    </row>
    <row r="874527" spans="68:68" customFormat="1">
      <c r="BP874527" s="90"/>
    </row>
    <row r="874528" spans="68:68" customFormat="1">
      <c r="BP874528" s="90"/>
    </row>
    <row r="874529" spans="68:68" customFormat="1">
      <c r="BP874529" s="90"/>
    </row>
    <row r="874530" spans="68:68" customFormat="1">
      <c r="BP874530" s="90"/>
    </row>
    <row r="874531" spans="68:68" customFormat="1">
      <c r="BP874531" s="90"/>
    </row>
    <row r="874532" spans="68:68" customFormat="1">
      <c r="BP874532" s="90"/>
    </row>
    <row r="874533" spans="68:68" customFormat="1">
      <c r="BP874533" s="90"/>
    </row>
    <row r="874534" spans="68:68" customFormat="1">
      <c r="BP874534" s="90"/>
    </row>
    <row r="874535" spans="68:68" customFormat="1">
      <c r="BP874535" s="90"/>
    </row>
    <row r="874536" spans="68:68" customFormat="1">
      <c r="BP874536" s="90"/>
    </row>
    <row r="874537" spans="68:68" customFormat="1">
      <c r="BP874537" s="90"/>
    </row>
    <row r="874538" spans="68:68" customFormat="1">
      <c r="BP874538" s="90"/>
    </row>
    <row r="874539" spans="68:68" customFormat="1">
      <c r="BP874539" s="90"/>
    </row>
    <row r="874540" spans="68:68" customFormat="1">
      <c r="BP874540" s="90"/>
    </row>
    <row r="874541" spans="68:68" customFormat="1">
      <c r="BP874541" s="90"/>
    </row>
    <row r="874542" spans="68:68" customFormat="1">
      <c r="BP874542" s="90"/>
    </row>
    <row r="874543" spans="68:68" customFormat="1">
      <c r="BP874543" s="90"/>
    </row>
    <row r="874544" spans="68:68" customFormat="1">
      <c r="BP874544" s="90"/>
    </row>
    <row r="874545" spans="68:68" customFormat="1">
      <c r="BP874545" s="90"/>
    </row>
    <row r="874546" spans="68:68" customFormat="1">
      <c r="BP874546" s="90"/>
    </row>
    <row r="874547" spans="68:68" customFormat="1">
      <c r="BP874547" s="90"/>
    </row>
    <row r="874548" spans="68:68" customFormat="1">
      <c r="BP874548" s="90"/>
    </row>
    <row r="874549" spans="68:68" customFormat="1">
      <c r="BP874549" s="90"/>
    </row>
    <row r="874550" spans="68:68" customFormat="1">
      <c r="BP874550" s="90"/>
    </row>
    <row r="874551" spans="68:68" customFormat="1">
      <c r="BP874551" s="90"/>
    </row>
    <row r="874552" spans="68:68" customFormat="1">
      <c r="BP874552" s="90"/>
    </row>
    <row r="874553" spans="68:68" customFormat="1">
      <c r="BP874553" s="90"/>
    </row>
    <row r="874554" spans="68:68" customFormat="1">
      <c r="BP874554" s="90"/>
    </row>
    <row r="874555" spans="68:68" customFormat="1">
      <c r="BP874555" s="90"/>
    </row>
    <row r="874556" spans="68:68" customFormat="1">
      <c r="BP874556" s="90"/>
    </row>
    <row r="874557" spans="68:68" customFormat="1">
      <c r="BP874557" s="90"/>
    </row>
    <row r="874558" spans="68:68" customFormat="1">
      <c r="BP874558" s="90"/>
    </row>
    <row r="874559" spans="68:68" customFormat="1">
      <c r="BP874559" s="90"/>
    </row>
    <row r="874560" spans="68:68" customFormat="1">
      <c r="BP874560" s="90"/>
    </row>
    <row r="874561" spans="68:68" customFormat="1">
      <c r="BP874561" s="90"/>
    </row>
    <row r="874562" spans="68:68" customFormat="1">
      <c r="BP874562" s="90"/>
    </row>
    <row r="874563" spans="68:68" customFormat="1">
      <c r="BP874563" s="90"/>
    </row>
    <row r="874564" spans="68:68" customFormat="1">
      <c r="BP874564" s="90"/>
    </row>
    <row r="874565" spans="68:68" customFormat="1">
      <c r="BP874565" s="90"/>
    </row>
    <row r="874566" spans="68:68" customFormat="1">
      <c r="BP874566" s="90"/>
    </row>
    <row r="874567" spans="68:68" customFormat="1">
      <c r="BP874567" s="90"/>
    </row>
    <row r="874568" spans="68:68" customFormat="1">
      <c r="BP874568" s="90"/>
    </row>
    <row r="874569" spans="68:68" customFormat="1">
      <c r="BP874569" s="90"/>
    </row>
    <row r="874570" spans="68:68" customFormat="1">
      <c r="BP874570" s="90"/>
    </row>
    <row r="874571" spans="68:68" customFormat="1">
      <c r="BP874571" s="90"/>
    </row>
    <row r="874572" spans="68:68" customFormat="1">
      <c r="BP874572" s="90"/>
    </row>
    <row r="874573" spans="68:68" customFormat="1">
      <c r="BP874573" s="90"/>
    </row>
    <row r="874574" spans="68:68" customFormat="1">
      <c r="BP874574" s="90"/>
    </row>
    <row r="874575" spans="68:68" customFormat="1">
      <c r="BP874575" s="90"/>
    </row>
    <row r="874576" spans="68:68" customFormat="1">
      <c r="BP874576" s="90"/>
    </row>
    <row r="874577" spans="68:68" customFormat="1">
      <c r="BP874577" s="90"/>
    </row>
    <row r="874578" spans="68:68" customFormat="1">
      <c r="BP874578" s="90"/>
    </row>
    <row r="874579" spans="68:68" customFormat="1">
      <c r="BP874579" s="90"/>
    </row>
    <row r="874580" spans="68:68" customFormat="1">
      <c r="BP874580" s="90"/>
    </row>
    <row r="874581" spans="68:68" customFormat="1">
      <c r="BP874581" s="90"/>
    </row>
    <row r="874582" spans="68:68" customFormat="1">
      <c r="BP874582" s="90"/>
    </row>
    <row r="874583" spans="68:68" customFormat="1">
      <c r="BP874583" s="90"/>
    </row>
    <row r="874584" spans="68:68" customFormat="1">
      <c r="BP874584" s="90"/>
    </row>
    <row r="874585" spans="68:68" customFormat="1">
      <c r="BP874585" s="90"/>
    </row>
    <row r="874586" spans="68:68" customFormat="1">
      <c r="BP874586" s="90"/>
    </row>
    <row r="874587" spans="68:68" customFormat="1">
      <c r="BP874587" s="90"/>
    </row>
    <row r="874588" spans="68:68" customFormat="1">
      <c r="BP874588" s="90"/>
    </row>
    <row r="874589" spans="68:68" customFormat="1">
      <c r="BP874589" s="90"/>
    </row>
    <row r="874590" spans="68:68" customFormat="1">
      <c r="BP874590" s="90"/>
    </row>
    <row r="874591" spans="68:68" customFormat="1">
      <c r="BP874591" s="90"/>
    </row>
    <row r="874592" spans="68:68" customFormat="1">
      <c r="BP874592" s="90"/>
    </row>
    <row r="874593" spans="68:68" customFormat="1">
      <c r="BP874593" s="90"/>
    </row>
    <row r="874594" spans="68:68" customFormat="1">
      <c r="BP874594" s="90"/>
    </row>
    <row r="874595" spans="68:68" customFormat="1">
      <c r="BP874595" s="90"/>
    </row>
    <row r="874596" spans="68:68" customFormat="1">
      <c r="BP874596" s="90"/>
    </row>
    <row r="874597" spans="68:68" customFormat="1">
      <c r="BP874597" s="90"/>
    </row>
    <row r="874598" spans="68:68" customFormat="1">
      <c r="BP874598" s="90"/>
    </row>
    <row r="874599" spans="68:68" customFormat="1">
      <c r="BP874599" s="90"/>
    </row>
    <row r="874600" spans="68:68" customFormat="1">
      <c r="BP874600" s="90"/>
    </row>
    <row r="874601" spans="68:68" customFormat="1">
      <c r="BP874601" s="90"/>
    </row>
    <row r="874602" spans="68:68" customFormat="1">
      <c r="BP874602" s="90"/>
    </row>
    <row r="874603" spans="68:68" customFormat="1">
      <c r="BP874603" s="90"/>
    </row>
    <row r="874604" spans="68:68" customFormat="1">
      <c r="BP874604" s="90"/>
    </row>
    <row r="874605" spans="68:68" customFormat="1">
      <c r="BP874605" s="90"/>
    </row>
    <row r="874606" spans="68:68" customFormat="1">
      <c r="BP874606" s="90"/>
    </row>
    <row r="874607" spans="68:68" customFormat="1">
      <c r="BP874607" s="90"/>
    </row>
    <row r="874608" spans="68:68" customFormat="1">
      <c r="BP874608" s="90"/>
    </row>
    <row r="874609" spans="68:68" customFormat="1">
      <c r="BP874609" s="90"/>
    </row>
    <row r="874610" spans="68:68" customFormat="1">
      <c r="BP874610" s="90"/>
    </row>
    <row r="874611" spans="68:68" customFormat="1">
      <c r="BP874611" s="90"/>
    </row>
    <row r="874612" spans="68:68" customFormat="1">
      <c r="BP874612" s="90"/>
    </row>
    <row r="874613" spans="68:68" customFormat="1">
      <c r="BP874613" s="90"/>
    </row>
    <row r="874614" spans="68:68" customFormat="1">
      <c r="BP874614" s="90"/>
    </row>
    <row r="874615" spans="68:68" customFormat="1">
      <c r="BP874615" s="90"/>
    </row>
    <row r="874616" spans="68:68" customFormat="1">
      <c r="BP874616" s="90"/>
    </row>
    <row r="874617" spans="68:68" customFormat="1">
      <c r="BP874617" s="90"/>
    </row>
    <row r="874618" spans="68:68" customFormat="1">
      <c r="BP874618" s="90"/>
    </row>
    <row r="874619" spans="68:68" customFormat="1">
      <c r="BP874619" s="90"/>
    </row>
    <row r="874620" spans="68:68" customFormat="1">
      <c r="BP874620" s="90"/>
    </row>
    <row r="874621" spans="68:68" customFormat="1">
      <c r="BP874621" s="90"/>
    </row>
    <row r="874622" spans="68:68" customFormat="1">
      <c r="BP874622" s="90"/>
    </row>
    <row r="874623" spans="68:68" customFormat="1">
      <c r="BP874623" s="90"/>
    </row>
    <row r="874624" spans="68:68" customFormat="1">
      <c r="BP874624" s="90"/>
    </row>
    <row r="874625" spans="68:68" customFormat="1">
      <c r="BP874625" s="90"/>
    </row>
    <row r="874626" spans="68:68" customFormat="1">
      <c r="BP874626" s="90"/>
    </row>
    <row r="874627" spans="68:68" customFormat="1">
      <c r="BP874627" s="90"/>
    </row>
    <row r="874628" spans="68:68" customFormat="1">
      <c r="BP874628" s="90"/>
    </row>
    <row r="874629" spans="68:68" customFormat="1">
      <c r="BP874629" s="90"/>
    </row>
    <row r="874630" spans="68:68" customFormat="1">
      <c r="BP874630" s="90"/>
    </row>
    <row r="874631" spans="68:68" customFormat="1">
      <c r="BP874631" s="90"/>
    </row>
    <row r="874632" spans="68:68" customFormat="1">
      <c r="BP874632" s="90"/>
    </row>
    <row r="874633" spans="68:68" customFormat="1">
      <c r="BP874633" s="90"/>
    </row>
    <row r="874634" spans="68:68" customFormat="1">
      <c r="BP874634" s="90"/>
    </row>
    <row r="874635" spans="68:68" customFormat="1">
      <c r="BP874635" s="90"/>
    </row>
    <row r="874636" spans="68:68" customFormat="1">
      <c r="BP874636" s="90"/>
    </row>
    <row r="874637" spans="68:68" customFormat="1">
      <c r="BP874637" s="90"/>
    </row>
    <row r="874638" spans="68:68" customFormat="1">
      <c r="BP874638" s="90"/>
    </row>
    <row r="874639" spans="68:68" customFormat="1">
      <c r="BP874639" s="90"/>
    </row>
    <row r="874640" spans="68:68" customFormat="1">
      <c r="BP874640" s="90"/>
    </row>
    <row r="874641" spans="68:68" customFormat="1">
      <c r="BP874641" s="90"/>
    </row>
    <row r="874642" spans="68:68" customFormat="1">
      <c r="BP874642" s="90"/>
    </row>
    <row r="874643" spans="68:68" customFormat="1">
      <c r="BP874643" s="90"/>
    </row>
    <row r="874644" spans="68:68" customFormat="1">
      <c r="BP874644" s="90"/>
    </row>
    <row r="874645" spans="68:68" customFormat="1">
      <c r="BP874645" s="90"/>
    </row>
    <row r="874646" spans="68:68" customFormat="1">
      <c r="BP874646" s="90"/>
    </row>
    <row r="874647" spans="68:68" customFormat="1">
      <c r="BP874647" s="90"/>
    </row>
    <row r="874648" spans="68:68" customFormat="1">
      <c r="BP874648" s="90"/>
    </row>
    <row r="874649" spans="68:68" customFormat="1">
      <c r="BP874649" s="90"/>
    </row>
    <row r="874650" spans="68:68" customFormat="1">
      <c r="BP874650" s="90"/>
    </row>
    <row r="874651" spans="68:68" customFormat="1">
      <c r="BP874651" s="90"/>
    </row>
    <row r="874652" spans="68:68" customFormat="1">
      <c r="BP874652" s="90"/>
    </row>
    <row r="874653" spans="68:68" customFormat="1">
      <c r="BP874653" s="90"/>
    </row>
    <row r="874654" spans="68:68" customFormat="1">
      <c r="BP874654" s="90"/>
    </row>
    <row r="874655" spans="68:68" customFormat="1">
      <c r="BP874655" s="90"/>
    </row>
    <row r="874656" spans="68:68" customFormat="1">
      <c r="BP874656" s="90"/>
    </row>
    <row r="874657" spans="68:68" customFormat="1">
      <c r="BP874657" s="90"/>
    </row>
    <row r="874658" spans="68:68" customFormat="1">
      <c r="BP874658" s="90"/>
    </row>
    <row r="874659" spans="68:68" customFormat="1">
      <c r="BP874659" s="90"/>
    </row>
    <row r="874660" spans="68:68" customFormat="1">
      <c r="BP874660" s="90"/>
    </row>
    <row r="874661" spans="68:68" customFormat="1">
      <c r="BP874661" s="90"/>
    </row>
    <row r="874662" spans="68:68" customFormat="1">
      <c r="BP874662" s="90"/>
    </row>
    <row r="874663" spans="68:68" customFormat="1">
      <c r="BP874663" s="90"/>
    </row>
    <row r="874664" spans="68:68" customFormat="1">
      <c r="BP874664" s="90"/>
    </row>
    <row r="874665" spans="68:68" customFormat="1">
      <c r="BP874665" s="90"/>
    </row>
    <row r="874666" spans="68:68" customFormat="1">
      <c r="BP874666" s="90"/>
    </row>
    <row r="874667" spans="68:68" customFormat="1">
      <c r="BP874667" s="90"/>
    </row>
    <row r="874668" spans="68:68" customFormat="1">
      <c r="BP874668" s="90"/>
    </row>
    <row r="874669" spans="68:68" customFormat="1">
      <c r="BP874669" s="90"/>
    </row>
    <row r="874670" spans="68:68" customFormat="1">
      <c r="BP874670" s="90"/>
    </row>
    <row r="874671" spans="68:68" customFormat="1">
      <c r="BP874671" s="90"/>
    </row>
    <row r="874672" spans="68:68" customFormat="1">
      <c r="BP874672" s="90"/>
    </row>
    <row r="874673" spans="68:68" customFormat="1">
      <c r="BP874673" s="90"/>
    </row>
    <row r="874674" spans="68:68" customFormat="1">
      <c r="BP874674" s="90"/>
    </row>
    <row r="874675" spans="68:68" customFormat="1">
      <c r="BP874675" s="90"/>
    </row>
    <row r="874676" spans="68:68" customFormat="1">
      <c r="BP874676" s="90"/>
    </row>
    <row r="874677" spans="68:68" customFormat="1">
      <c r="BP874677" s="90"/>
    </row>
    <row r="874678" spans="68:68" customFormat="1">
      <c r="BP874678" s="90"/>
    </row>
    <row r="874679" spans="68:68" customFormat="1">
      <c r="BP874679" s="90"/>
    </row>
    <row r="874680" spans="68:68" customFormat="1">
      <c r="BP874680" s="90"/>
    </row>
    <row r="874681" spans="68:68" customFormat="1">
      <c r="BP874681" s="90"/>
    </row>
    <row r="874682" spans="68:68" customFormat="1">
      <c r="BP874682" s="90"/>
    </row>
    <row r="874683" spans="68:68" customFormat="1">
      <c r="BP874683" s="90"/>
    </row>
    <row r="874684" spans="68:68" customFormat="1">
      <c r="BP874684" s="90"/>
    </row>
    <row r="874685" spans="68:68" customFormat="1">
      <c r="BP874685" s="90"/>
    </row>
    <row r="874686" spans="68:68" customFormat="1">
      <c r="BP874686" s="90"/>
    </row>
    <row r="874687" spans="68:68" customFormat="1">
      <c r="BP874687" s="90"/>
    </row>
    <row r="874688" spans="68:68" customFormat="1">
      <c r="BP874688" s="90"/>
    </row>
    <row r="874689" spans="68:68" customFormat="1">
      <c r="BP874689" s="90"/>
    </row>
    <row r="874690" spans="68:68" customFormat="1">
      <c r="BP874690" s="90"/>
    </row>
    <row r="874691" spans="68:68" customFormat="1">
      <c r="BP874691" s="90"/>
    </row>
    <row r="874692" spans="68:68" customFormat="1">
      <c r="BP874692" s="90"/>
    </row>
    <row r="874693" spans="68:68" customFormat="1">
      <c r="BP874693" s="90"/>
    </row>
    <row r="874694" spans="68:68" customFormat="1">
      <c r="BP874694" s="90"/>
    </row>
    <row r="874695" spans="68:68" customFormat="1">
      <c r="BP874695" s="90"/>
    </row>
    <row r="874696" spans="68:68" customFormat="1">
      <c r="BP874696" s="90"/>
    </row>
    <row r="874697" spans="68:68" customFormat="1">
      <c r="BP874697" s="90"/>
    </row>
    <row r="874698" spans="68:68" customFormat="1">
      <c r="BP874698" s="90"/>
    </row>
    <row r="874699" spans="68:68" customFormat="1">
      <c r="BP874699" s="90"/>
    </row>
    <row r="874700" spans="68:68" customFormat="1">
      <c r="BP874700" s="90"/>
    </row>
    <row r="874701" spans="68:68" customFormat="1">
      <c r="BP874701" s="90"/>
    </row>
    <row r="874702" spans="68:68" customFormat="1">
      <c r="BP874702" s="90"/>
    </row>
    <row r="874703" spans="68:68" customFormat="1">
      <c r="BP874703" s="90"/>
    </row>
    <row r="874704" spans="68:68" customFormat="1">
      <c r="BP874704" s="90"/>
    </row>
    <row r="874705" spans="68:68" customFormat="1">
      <c r="BP874705" s="90"/>
    </row>
    <row r="874706" spans="68:68" customFormat="1">
      <c r="BP874706" s="90"/>
    </row>
    <row r="874707" spans="68:68" customFormat="1">
      <c r="BP874707" s="90"/>
    </row>
    <row r="874708" spans="68:68" customFormat="1">
      <c r="BP874708" s="90"/>
    </row>
    <row r="874709" spans="68:68" customFormat="1">
      <c r="BP874709" s="90"/>
    </row>
    <row r="874710" spans="68:68" customFormat="1">
      <c r="BP874710" s="90"/>
    </row>
    <row r="874711" spans="68:68" customFormat="1">
      <c r="BP874711" s="90"/>
    </row>
    <row r="874712" spans="68:68" customFormat="1">
      <c r="BP874712" s="90"/>
    </row>
    <row r="874713" spans="68:68" customFormat="1">
      <c r="BP874713" s="90"/>
    </row>
    <row r="874714" spans="68:68" customFormat="1">
      <c r="BP874714" s="90"/>
    </row>
    <row r="874715" spans="68:68" customFormat="1">
      <c r="BP874715" s="90"/>
    </row>
    <row r="874716" spans="68:68" customFormat="1">
      <c r="BP874716" s="90"/>
    </row>
    <row r="874717" spans="68:68" customFormat="1">
      <c r="BP874717" s="90"/>
    </row>
    <row r="874718" spans="68:68" customFormat="1">
      <c r="BP874718" s="90"/>
    </row>
    <row r="874719" spans="68:68" customFormat="1">
      <c r="BP874719" s="90"/>
    </row>
    <row r="874720" spans="68:68" customFormat="1">
      <c r="BP874720" s="90"/>
    </row>
    <row r="874721" spans="68:68" customFormat="1">
      <c r="BP874721" s="90"/>
    </row>
    <row r="874722" spans="68:68" customFormat="1">
      <c r="BP874722" s="90"/>
    </row>
    <row r="874723" spans="68:68" customFormat="1">
      <c r="BP874723" s="90"/>
    </row>
    <row r="874724" spans="68:68" customFormat="1">
      <c r="BP874724" s="90"/>
    </row>
    <row r="874725" spans="68:68" customFormat="1">
      <c r="BP874725" s="90"/>
    </row>
    <row r="874726" spans="68:68" customFormat="1">
      <c r="BP874726" s="90"/>
    </row>
    <row r="874727" spans="68:68" customFormat="1">
      <c r="BP874727" s="90"/>
    </row>
    <row r="874728" spans="68:68" customFormat="1">
      <c r="BP874728" s="90"/>
    </row>
    <row r="874729" spans="68:68" customFormat="1">
      <c r="BP874729" s="90"/>
    </row>
    <row r="874730" spans="68:68" customFormat="1">
      <c r="BP874730" s="90"/>
    </row>
    <row r="874731" spans="68:68" customFormat="1">
      <c r="BP874731" s="90"/>
    </row>
    <row r="874732" spans="68:68" customFormat="1">
      <c r="BP874732" s="90"/>
    </row>
    <row r="874733" spans="68:68" customFormat="1">
      <c r="BP874733" s="90"/>
    </row>
    <row r="874734" spans="68:68" customFormat="1">
      <c r="BP874734" s="90"/>
    </row>
    <row r="874735" spans="68:68" customFormat="1">
      <c r="BP874735" s="90"/>
    </row>
    <row r="874736" spans="68:68" customFormat="1">
      <c r="BP874736" s="90"/>
    </row>
    <row r="874737" spans="68:68" customFormat="1">
      <c r="BP874737" s="90"/>
    </row>
    <row r="874738" spans="68:68" customFormat="1">
      <c r="BP874738" s="90"/>
    </row>
    <row r="874739" spans="68:68" customFormat="1">
      <c r="BP874739" s="90"/>
    </row>
    <row r="874740" spans="68:68" customFormat="1">
      <c r="BP874740" s="90"/>
    </row>
    <row r="874741" spans="68:68" customFormat="1">
      <c r="BP874741" s="90"/>
    </row>
    <row r="874742" spans="68:68" customFormat="1">
      <c r="BP874742" s="90"/>
    </row>
    <row r="874743" spans="68:68" customFormat="1">
      <c r="BP874743" s="90"/>
    </row>
    <row r="874744" spans="68:68" customFormat="1">
      <c r="BP874744" s="90"/>
    </row>
    <row r="874745" spans="68:68" customFormat="1">
      <c r="BP874745" s="90"/>
    </row>
    <row r="874746" spans="68:68" customFormat="1">
      <c r="BP874746" s="90"/>
    </row>
    <row r="874747" spans="68:68" customFormat="1">
      <c r="BP874747" s="90"/>
    </row>
    <row r="874748" spans="68:68" customFormat="1">
      <c r="BP874748" s="90"/>
    </row>
    <row r="874749" spans="68:68" customFormat="1">
      <c r="BP874749" s="90"/>
    </row>
    <row r="874750" spans="68:68" customFormat="1">
      <c r="BP874750" s="90"/>
    </row>
    <row r="874751" spans="68:68" customFormat="1">
      <c r="BP874751" s="90"/>
    </row>
    <row r="874752" spans="68:68" customFormat="1">
      <c r="BP874752" s="90"/>
    </row>
    <row r="874753" spans="68:68" customFormat="1">
      <c r="BP874753" s="90"/>
    </row>
    <row r="874754" spans="68:68" customFormat="1">
      <c r="BP874754" s="90"/>
    </row>
    <row r="874755" spans="68:68" customFormat="1">
      <c r="BP874755" s="90"/>
    </row>
    <row r="874756" spans="68:68" customFormat="1">
      <c r="BP874756" s="90"/>
    </row>
    <row r="874757" spans="68:68" customFormat="1">
      <c r="BP874757" s="90"/>
    </row>
    <row r="874758" spans="68:68" customFormat="1">
      <c r="BP874758" s="90"/>
    </row>
    <row r="874759" spans="68:68" customFormat="1">
      <c r="BP874759" s="90"/>
    </row>
    <row r="874760" spans="68:68" customFormat="1">
      <c r="BP874760" s="90"/>
    </row>
    <row r="874761" spans="68:68" customFormat="1">
      <c r="BP874761" s="90"/>
    </row>
    <row r="874762" spans="68:68" customFormat="1">
      <c r="BP874762" s="90"/>
    </row>
    <row r="874763" spans="68:68" customFormat="1">
      <c r="BP874763" s="90"/>
    </row>
    <row r="874764" spans="68:68" customFormat="1">
      <c r="BP874764" s="90"/>
    </row>
    <row r="874765" spans="68:68" customFormat="1">
      <c r="BP874765" s="90"/>
    </row>
    <row r="874766" spans="68:68" customFormat="1">
      <c r="BP874766" s="90"/>
    </row>
    <row r="874767" spans="68:68" customFormat="1">
      <c r="BP874767" s="90"/>
    </row>
    <row r="874768" spans="68:68" customFormat="1">
      <c r="BP874768" s="90"/>
    </row>
    <row r="874769" spans="68:68" customFormat="1">
      <c r="BP874769" s="90"/>
    </row>
    <row r="874770" spans="68:68" customFormat="1">
      <c r="BP874770" s="90"/>
    </row>
    <row r="874771" spans="68:68" customFormat="1">
      <c r="BP874771" s="90"/>
    </row>
    <row r="874772" spans="68:68" customFormat="1">
      <c r="BP874772" s="90"/>
    </row>
    <row r="874773" spans="68:68" customFormat="1">
      <c r="BP874773" s="90"/>
    </row>
    <row r="874774" spans="68:68" customFormat="1">
      <c r="BP874774" s="90"/>
    </row>
    <row r="874775" spans="68:68" customFormat="1">
      <c r="BP874775" s="90"/>
    </row>
    <row r="874776" spans="68:68" customFormat="1">
      <c r="BP874776" s="90"/>
    </row>
    <row r="874777" spans="68:68" customFormat="1">
      <c r="BP874777" s="90"/>
    </row>
    <row r="874778" spans="68:68" customFormat="1">
      <c r="BP874778" s="90"/>
    </row>
    <row r="874779" spans="68:68" customFormat="1">
      <c r="BP874779" s="90"/>
    </row>
    <row r="874780" spans="68:68" customFormat="1">
      <c r="BP874780" s="90"/>
    </row>
    <row r="874781" spans="68:68" customFormat="1">
      <c r="BP874781" s="90"/>
    </row>
    <row r="874782" spans="68:68" customFormat="1">
      <c r="BP874782" s="90"/>
    </row>
    <row r="874783" spans="68:68" customFormat="1">
      <c r="BP874783" s="90"/>
    </row>
    <row r="874784" spans="68:68" customFormat="1">
      <c r="BP874784" s="90"/>
    </row>
    <row r="874785" spans="68:68" customFormat="1">
      <c r="BP874785" s="90"/>
    </row>
    <row r="874786" spans="68:68" customFormat="1">
      <c r="BP874786" s="90"/>
    </row>
    <row r="874787" spans="68:68" customFormat="1">
      <c r="BP874787" s="90"/>
    </row>
    <row r="874788" spans="68:68" customFormat="1">
      <c r="BP874788" s="90"/>
    </row>
    <row r="874789" spans="68:68" customFormat="1">
      <c r="BP874789" s="90"/>
    </row>
    <row r="874790" spans="68:68" customFormat="1">
      <c r="BP874790" s="90"/>
    </row>
    <row r="874791" spans="68:68" customFormat="1">
      <c r="BP874791" s="90"/>
    </row>
    <row r="874792" spans="68:68" customFormat="1">
      <c r="BP874792" s="90"/>
    </row>
    <row r="874793" spans="68:68" customFormat="1">
      <c r="BP874793" s="90"/>
    </row>
    <row r="874794" spans="68:68" customFormat="1">
      <c r="BP874794" s="90"/>
    </row>
    <row r="874795" spans="68:68" customFormat="1">
      <c r="BP874795" s="90"/>
    </row>
    <row r="874796" spans="68:68" customFormat="1">
      <c r="BP874796" s="90"/>
    </row>
    <row r="874797" spans="68:68" customFormat="1">
      <c r="BP874797" s="90"/>
    </row>
    <row r="874798" spans="68:68" customFormat="1">
      <c r="BP874798" s="90"/>
    </row>
    <row r="874799" spans="68:68" customFormat="1">
      <c r="BP874799" s="90"/>
    </row>
    <row r="874800" spans="68:68" customFormat="1">
      <c r="BP874800" s="90"/>
    </row>
    <row r="874801" spans="68:68" customFormat="1">
      <c r="BP874801" s="90"/>
    </row>
    <row r="874802" spans="68:68" customFormat="1">
      <c r="BP874802" s="90"/>
    </row>
    <row r="874803" spans="68:68" customFormat="1">
      <c r="BP874803" s="90"/>
    </row>
    <row r="874804" spans="68:68" customFormat="1">
      <c r="BP874804" s="90"/>
    </row>
    <row r="874805" spans="68:68" customFormat="1">
      <c r="BP874805" s="90"/>
    </row>
    <row r="874806" spans="68:68" customFormat="1">
      <c r="BP874806" s="90"/>
    </row>
    <row r="874807" spans="68:68" customFormat="1">
      <c r="BP874807" s="90"/>
    </row>
    <row r="874808" spans="68:68" customFormat="1">
      <c r="BP874808" s="90"/>
    </row>
    <row r="874809" spans="68:68" customFormat="1">
      <c r="BP874809" s="90"/>
    </row>
    <row r="874810" spans="68:68" customFormat="1">
      <c r="BP874810" s="90"/>
    </row>
    <row r="874811" spans="68:68" customFormat="1">
      <c r="BP874811" s="90"/>
    </row>
    <row r="874812" spans="68:68" customFormat="1">
      <c r="BP874812" s="90"/>
    </row>
    <row r="874813" spans="68:68" customFormat="1">
      <c r="BP874813" s="90"/>
    </row>
    <row r="874814" spans="68:68" customFormat="1">
      <c r="BP874814" s="90"/>
    </row>
    <row r="874815" spans="68:68" customFormat="1">
      <c r="BP874815" s="90"/>
    </row>
    <row r="874816" spans="68:68" customFormat="1">
      <c r="BP874816" s="90"/>
    </row>
    <row r="874817" spans="68:68" customFormat="1">
      <c r="BP874817" s="90"/>
    </row>
    <row r="874818" spans="68:68" customFormat="1">
      <c r="BP874818" s="90"/>
    </row>
    <row r="874819" spans="68:68" customFormat="1">
      <c r="BP874819" s="90"/>
    </row>
    <row r="874820" spans="68:68" customFormat="1">
      <c r="BP874820" s="90"/>
    </row>
    <row r="874821" spans="68:68" customFormat="1">
      <c r="BP874821" s="90"/>
    </row>
    <row r="874822" spans="68:68" customFormat="1">
      <c r="BP874822" s="90"/>
    </row>
    <row r="874823" spans="68:68" customFormat="1">
      <c r="BP874823" s="90"/>
    </row>
    <row r="874824" spans="68:68" customFormat="1">
      <c r="BP874824" s="90"/>
    </row>
    <row r="874825" spans="68:68" customFormat="1">
      <c r="BP874825" s="90"/>
    </row>
    <row r="874826" spans="68:68" customFormat="1">
      <c r="BP874826" s="90"/>
    </row>
    <row r="874827" spans="68:68" customFormat="1">
      <c r="BP874827" s="90"/>
    </row>
    <row r="874828" spans="68:68" customFormat="1">
      <c r="BP874828" s="90"/>
    </row>
    <row r="874829" spans="68:68" customFormat="1">
      <c r="BP874829" s="90"/>
    </row>
    <row r="874830" spans="68:68" customFormat="1">
      <c r="BP874830" s="90"/>
    </row>
    <row r="874831" spans="68:68" customFormat="1">
      <c r="BP874831" s="90"/>
    </row>
    <row r="874832" spans="68:68" customFormat="1">
      <c r="BP874832" s="90"/>
    </row>
    <row r="874833" spans="68:68" customFormat="1">
      <c r="BP874833" s="90"/>
    </row>
    <row r="874834" spans="68:68" customFormat="1">
      <c r="BP874834" s="90"/>
    </row>
    <row r="874835" spans="68:68" customFormat="1">
      <c r="BP874835" s="90"/>
    </row>
    <row r="874836" spans="68:68" customFormat="1">
      <c r="BP874836" s="90"/>
    </row>
    <row r="874837" spans="68:68" customFormat="1">
      <c r="BP874837" s="90"/>
    </row>
    <row r="874838" spans="68:68" customFormat="1">
      <c r="BP874838" s="90"/>
    </row>
    <row r="874839" spans="68:68" customFormat="1">
      <c r="BP874839" s="90"/>
    </row>
    <row r="874840" spans="68:68" customFormat="1">
      <c r="BP874840" s="90"/>
    </row>
    <row r="874841" spans="68:68" customFormat="1">
      <c r="BP874841" s="90"/>
    </row>
    <row r="874842" spans="68:68" customFormat="1">
      <c r="BP874842" s="90"/>
    </row>
    <row r="874843" spans="68:68" customFormat="1">
      <c r="BP874843" s="90"/>
    </row>
    <row r="874844" spans="68:68" customFormat="1">
      <c r="BP874844" s="90"/>
    </row>
    <row r="874845" spans="68:68" customFormat="1">
      <c r="BP874845" s="90"/>
    </row>
    <row r="874846" spans="68:68" customFormat="1">
      <c r="BP874846" s="90"/>
    </row>
    <row r="874847" spans="68:68" customFormat="1">
      <c r="BP874847" s="90"/>
    </row>
    <row r="874848" spans="68:68" customFormat="1">
      <c r="BP874848" s="90"/>
    </row>
    <row r="874849" spans="68:68" customFormat="1">
      <c r="BP874849" s="90"/>
    </row>
    <row r="874850" spans="68:68" customFormat="1">
      <c r="BP874850" s="90"/>
    </row>
    <row r="874851" spans="68:68" customFormat="1">
      <c r="BP874851" s="90"/>
    </row>
    <row r="874852" spans="68:68" customFormat="1">
      <c r="BP874852" s="90"/>
    </row>
    <row r="874853" spans="68:68" customFormat="1">
      <c r="BP874853" s="90"/>
    </row>
    <row r="874854" spans="68:68" customFormat="1">
      <c r="BP874854" s="90"/>
    </row>
    <row r="874855" spans="68:68" customFormat="1">
      <c r="BP874855" s="90"/>
    </row>
    <row r="874856" spans="68:68" customFormat="1">
      <c r="BP874856" s="90"/>
    </row>
    <row r="874857" spans="68:68" customFormat="1">
      <c r="BP874857" s="90"/>
    </row>
    <row r="874858" spans="68:68" customFormat="1">
      <c r="BP874858" s="90"/>
    </row>
    <row r="874859" spans="68:68" customFormat="1">
      <c r="BP874859" s="90"/>
    </row>
    <row r="874860" spans="68:68" customFormat="1">
      <c r="BP874860" s="90"/>
    </row>
    <row r="874861" spans="68:68" customFormat="1">
      <c r="BP874861" s="90"/>
    </row>
    <row r="874862" spans="68:68" customFormat="1">
      <c r="BP874862" s="90"/>
    </row>
    <row r="874863" spans="68:68" customFormat="1">
      <c r="BP874863" s="90"/>
    </row>
    <row r="874864" spans="68:68" customFormat="1">
      <c r="BP874864" s="90"/>
    </row>
    <row r="874865" spans="68:68" customFormat="1">
      <c r="BP874865" s="90"/>
    </row>
    <row r="874866" spans="68:68" customFormat="1">
      <c r="BP874866" s="90"/>
    </row>
    <row r="874867" spans="68:68" customFormat="1">
      <c r="BP874867" s="90"/>
    </row>
    <row r="874868" spans="68:68" customFormat="1">
      <c r="BP874868" s="90"/>
    </row>
    <row r="874869" spans="68:68" customFormat="1">
      <c r="BP874869" s="90"/>
    </row>
    <row r="874870" spans="68:68" customFormat="1">
      <c r="BP874870" s="90"/>
    </row>
    <row r="874871" spans="68:68" customFormat="1">
      <c r="BP874871" s="90"/>
    </row>
    <row r="874872" spans="68:68" customFormat="1">
      <c r="BP874872" s="90"/>
    </row>
    <row r="874873" spans="68:68" customFormat="1">
      <c r="BP874873" s="90"/>
    </row>
    <row r="874874" spans="68:68" customFormat="1">
      <c r="BP874874" s="90"/>
    </row>
    <row r="874875" spans="68:68" customFormat="1">
      <c r="BP874875" s="90"/>
    </row>
    <row r="874876" spans="68:68" customFormat="1">
      <c r="BP874876" s="90"/>
    </row>
    <row r="874877" spans="68:68" customFormat="1">
      <c r="BP874877" s="90"/>
    </row>
    <row r="874878" spans="68:68" customFormat="1">
      <c r="BP874878" s="90"/>
    </row>
    <row r="874879" spans="68:68" customFormat="1">
      <c r="BP874879" s="90"/>
    </row>
    <row r="874880" spans="68:68" customFormat="1">
      <c r="BP874880" s="90"/>
    </row>
    <row r="874881" spans="68:68" customFormat="1">
      <c r="BP874881" s="90"/>
    </row>
    <row r="874882" spans="68:68" customFormat="1">
      <c r="BP874882" s="90"/>
    </row>
    <row r="874883" spans="68:68" customFormat="1">
      <c r="BP874883" s="90"/>
    </row>
    <row r="874884" spans="68:68" customFormat="1">
      <c r="BP874884" s="90"/>
    </row>
    <row r="874885" spans="68:68" customFormat="1">
      <c r="BP874885" s="90"/>
    </row>
    <row r="874886" spans="68:68" customFormat="1">
      <c r="BP874886" s="90"/>
    </row>
    <row r="874887" spans="68:68" customFormat="1">
      <c r="BP874887" s="90"/>
    </row>
    <row r="874888" spans="68:68" customFormat="1">
      <c r="BP874888" s="90"/>
    </row>
    <row r="874889" spans="68:68" customFormat="1">
      <c r="BP874889" s="90"/>
    </row>
    <row r="874890" spans="68:68" customFormat="1">
      <c r="BP874890" s="90"/>
    </row>
    <row r="874891" spans="68:68" customFormat="1">
      <c r="BP874891" s="90"/>
    </row>
    <row r="874892" spans="68:68" customFormat="1">
      <c r="BP874892" s="90"/>
    </row>
    <row r="874893" spans="68:68" customFormat="1">
      <c r="BP874893" s="90"/>
    </row>
    <row r="874894" spans="68:68" customFormat="1">
      <c r="BP874894" s="90"/>
    </row>
    <row r="874895" spans="68:68" customFormat="1">
      <c r="BP874895" s="90"/>
    </row>
    <row r="874896" spans="68:68" customFormat="1">
      <c r="BP874896" s="90"/>
    </row>
    <row r="874897" spans="68:68" customFormat="1">
      <c r="BP874897" s="90"/>
    </row>
    <row r="874898" spans="68:68" customFormat="1">
      <c r="BP874898" s="90"/>
    </row>
    <row r="874899" spans="68:68" customFormat="1">
      <c r="BP874899" s="90"/>
    </row>
    <row r="874900" spans="68:68" customFormat="1">
      <c r="BP874900" s="90"/>
    </row>
    <row r="874901" spans="68:68" customFormat="1">
      <c r="BP874901" s="90"/>
    </row>
    <row r="874902" spans="68:68" customFormat="1">
      <c r="BP874902" s="90"/>
    </row>
    <row r="874903" spans="68:68" customFormat="1">
      <c r="BP874903" s="90"/>
    </row>
    <row r="874904" spans="68:68" customFormat="1">
      <c r="BP874904" s="90"/>
    </row>
    <row r="874905" spans="68:68" customFormat="1">
      <c r="BP874905" s="90"/>
    </row>
    <row r="874906" spans="68:68" customFormat="1">
      <c r="BP874906" s="90"/>
    </row>
    <row r="874907" spans="68:68" customFormat="1">
      <c r="BP874907" s="90"/>
    </row>
    <row r="874908" spans="68:68" customFormat="1">
      <c r="BP874908" s="90"/>
    </row>
    <row r="874909" spans="68:68" customFormat="1">
      <c r="BP874909" s="90"/>
    </row>
    <row r="874910" spans="68:68" customFormat="1">
      <c r="BP874910" s="90"/>
    </row>
    <row r="874911" spans="68:68" customFormat="1">
      <c r="BP874911" s="90"/>
    </row>
    <row r="874912" spans="68:68" customFormat="1">
      <c r="BP874912" s="90"/>
    </row>
    <row r="874913" spans="68:68" customFormat="1">
      <c r="BP874913" s="90"/>
    </row>
    <row r="874914" spans="68:68" customFormat="1">
      <c r="BP874914" s="90"/>
    </row>
    <row r="874915" spans="68:68" customFormat="1">
      <c r="BP874915" s="90"/>
    </row>
    <row r="874916" spans="68:68" customFormat="1">
      <c r="BP874916" s="90"/>
    </row>
    <row r="874917" spans="68:68" customFormat="1">
      <c r="BP874917" s="90"/>
    </row>
    <row r="874918" spans="68:68" customFormat="1">
      <c r="BP874918" s="90"/>
    </row>
    <row r="874919" spans="68:68" customFormat="1">
      <c r="BP874919" s="90"/>
    </row>
    <row r="874920" spans="68:68" customFormat="1">
      <c r="BP874920" s="90"/>
    </row>
    <row r="874921" spans="68:68" customFormat="1">
      <c r="BP874921" s="90"/>
    </row>
    <row r="874922" spans="68:68" customFormat="1">
      <c r="BP874922" s="90"/>
    </row>
    <row r="874923" spans="68:68" customFormat="1">
      <c r="BP874923" s="90"/>
    </row>
    <row r="874924" spans="68:68" customFormat="1">
      <c r="BP874924" s="90"/>
    </row>
    <row r="874925" spans="68:68" customFormat="1">
      <c r="BP874925" s="90"/>
    </row>
    <row r="874926" spans="68:68" customFormat="1">
      <c r="BP874926" s="90"/>
    </row>
    <row r="874927" spans="68:68" customFormat="1">
      <c r="BP874927" s="90"/>
    </row>
    <row r="874928" spans="68:68" customFormat="1">
      <c r="BP874928" s="90"/>
    </row>
    <row r="874929" spans="68:68" customFormat="1">
      <c r="BP874929" s="90"/>
    </row>
    <row r="874930" spans="68:68" customFormat="1">
      <c r="BP874930" s="90"/>
    </row>
    <row r="874931" spans="68:68" customFormat="1">
      <c r="BP874931" s="90"/>
    </row>
    <row r="874932" spans="68:68" customFormat="1">
      <c r="BP874932" s="90"/>
    </row>
    <row r="874933" spans="68:68" customFormat="1">
      <c r="BP874933" s="90"/>
    </row>
    <row r="874934" spans="68:68" customFormat="1">
      <c r="BP874934" s="90"/>
    </row>
    <row r="874935" spans="68:68" customFormat="1">
      <c r="BP874935" s="90"/>
    </row>
    <row r="874936" spans="68:68" customFormat="1">
      <c r="BP874936" s="90"/>
    </row>
    <row r="874937" spans="68:68" customFormat="1">
      <c r="BP874937" s="90"/>
    </row>
    <row r="874938" spans="68:68" customFormat="1">
      <c r="BP874938" s="90"/>
    </row>
    <row r="874939" spans="68:68" customFormat="1">
      <c r="BP874939" s="90"/>
    </row>
    <row r="874940" spans="68:68" customFormat="1">
      <c r="BP874940" s="90"/>
    </row>
    <row r="874941" spans="68:68" customFormat="1">
      <c r="BP874941" s="90"/>
    </row>
    <row r="874942" spans="68:68" customFormat="1">
      <c r="BP874942" s="90"/>
    </row>
    <row r="874943" spans="68:68" customFormat="1">
      <c r="BP874943" s="90"/>
    </row>
    <row r="874944" spans="68:68" customFormat="1">
      <c r="BP874944" s="90"/>
    </row>
    <row r="874945" spans="68:68" customFormat="1">
      <c r="BP874945" s="90"/>
    </row>
    <row r="874946" spans="68:68" customFormat="1">
      <c r="BP874946" s="90"/>
    </row>
    <row r="874947" spans="68:68" customFormat="1">
      <c r="BP874947" s="90"/>
    </row>
    <row r="874948" spans="68:68" customFormat="1">
      <c r="BP874948" s="90"/>
    </row>
    <row r="874949" spans="68:68" customFormat="1">
      <c r="BP874949" s="90"/>
    </row>
    <row r="874950" spans="68:68" customFormat="1">
      <c r="BP874950" s="90"/>
    </row>
    <row r="874951" spans="68:68" customFormat="1">
      <c r="BP874951" s="90"/>
    </row>
    <row r="874952" spans="68:68" customFormat="1">
      <c r="BP874952" s="90"/>
    </row>
    <row r="874953" spans="68:68" customFormat="1">
      <c r="BP874953" s="90"/>
    </row>
    <row r="874954" spans="68:68" customFormat="1">
      <c r="BP874954" s="90"/>
    </row>
    <row r="874955" spans="68:68" customFormat="1">
      <c r="BP874955" s="90"/>
    </row>
    <row r="874956" spans="68:68" customFormat="1">
      <c r="BP874956" s="90"/>
    </row>
    <row r="874957" spans="68:68" customFormat="1">
      <c r="BP874957" s="90"/>
    </row>
    <row r="874958" spans="68:68" customFormat="1">
      <c r="BP874958" s="90"/>
    </row>
    <row r="874959" spans="68:68" customFormat="1">
      <c r="BP874959" s="90"/>
    </row>
    <row r="874960" spans="68:68" customFormat="1">
      <c r="BP874960" s="90"/>
    </row>
    <row r="874961" spans="68:68" customFormat="1">
      <c r="BP874961" s="90"/>
    </row>
    <row r="874962" spans="68:68" customFormat="1">
      <c r="BP874962" s="90"/>
    </row>
    <row r="874963" spans="68:68" customFormat="1">
      <c r="BP874963" s="90"/>
    </row>
    <row r="874964" spans="68:68" customFormat="1">
      <c r="BP874964" s="90"/>
    </row>
    <row r="874965" spans="68:68" customFormat="1">
      <c r="BP874965" s="90"/>
    </row>
    <row r="874966" spans="68:68" customFormat="1">
      <c r="BP874966" s="90"/>
    </row>
    <row r="874967" spans="68:68" customFormat="1">
      <c r="BP874967" s="90"/>
    </row>
    <row r="874968" spans="68:68" customFormat="1">
      <c r="BP874968" s="90"/>
    </row>
    <row r="874969" spans="68:68" customFormat="1">
      <c r="BP874969" s="90"/>
    </row>
    <row r="874970" spans="68:68" customFormat="1">
      <c r="BP874970" s="90"/>
    </row>
    <row r="874971" spans="68:68" customFormat="1">
      <c r="BP874971" s="90"/>
    </row>
    <row r="874972" spans="68:68" customFormat="1">
      <c r="BP874972" s="90"/>
    </row>
    <row r="874973" spans="68:68" customFormat="1">
      <c r="BP874973" s="90"/>
    </row>
    <row r="874974" spans="68:68" customFormat="1">
      <c r="BP874974" s="90"/>
    </row>
    <row r="874975" spans="68:68" customFormat="1">
      <c r="BP874975" s="90"/>
    </row>
    <row r="874976" spans="68:68" customFormat="1">
      <c r="BP874976" s="90"/>
    </row>
    <row r="874977" spans="68:68" customFormat="1">
      <c r="BP874977" s="90"/>
    </row>
    <row r="874978" spans="68:68" customFormat="1">
      <c r="BP874978" s="90"/>
    </row>
    <row r="874979" spans="68:68" customFormat="1">
      <c r="BP874979" s="90"/>
    </row>
    <row r="874980" spans="68:68" customFormat="1">
      <c r="BP874980" s="90"/>
    </row>
    <row r="874981" spans="68:68" customFormat="1">
      <c r="BP874981" s="90"/>
    </row>
    <row r="874982" spans="68:68" customFormat="1">
      <c r="BP874982" s="90"/>
    </row>
    <row r="874983" spans="68:68" customFormat="1">
      <c r="BP874983" s="90"/>
    </row>
    <row r="874984" spans="68:68" customFormat="1">
      <c r="BP874984" s="90"/>
    </row>
    <row r="874985" spans="68:68" customFormat="1">
      <c r="BP874985" s="90"/>
    </row>
    <row r="874986" spans="68:68" customFormat="1">
      <c r="BP874986" s="90"/>
    </row>
    <row r="874987" spans="68:68" customFormat="1">
      <c r="BP874987" s="90"/>
    </row>
    <row r="874988" spans="68:68" customFormat="1">
      <c r="BP874988" s="90"/>
    </row>
    <row r="874989" spans="68:68" customFormat="1">
      <c r="BP874989" s="90"/>
    </row>
    <row r="874990" spans="68:68" customFormat="1">
      <c r="BP874990" s="90"/>
    </row>
    <row r="874991" spans="68:68" customFormat="1">
      <c r="BP874991" s="90"/>
    </row>
    <row r="874992" spans="68:68" customFormat="1">
      <c r="BP874992" s="90"/>
    </row>
    <row r="874993" spans="68:68" customFormat="1">
      <c r="BP874993" s="90"/>
    </row>
    <row r="874994" spans="68:68" customFormat="1">
      <c r="BP874994" s="90"/>
    </row>
    <row r="874995" spans="68:68" customFormat="1">
      <c r="BP874995" s="90"/>
    </row>
    <row r="874996" spans="68:68" customFormat="1">
      <c r="BP874996" s="90"/>
    </row>
    <row r="874997" spans="68:68" customFormat="1">
      <c r="BP874997" s="90"/>
    </row>
    <row r="874998" spans="68:68" customFormat="1">
      <c r="BP874998" s="90"/>
    </row>
    <row r="874999" spans="68:68" customFormat="1">
      <c r="BP874999" s="90"/>
    </row>
    <row r="875000" spans="68:68" customFormat="1">
      <c r="BP875000" s="90"/>
    </row>
    <row r="875001" spans="68:68" customFormat="1">
      <c r="BP875001" s="90"/>
    </row>
    <row r="875002" spans="68:68" customFormat="1">
      <c r="BP875002" s="90"/>
    </row>
    <row r="875003" spans="68:68" customFormat="1">
      <c r="BP875003" s="90"/>
    </row>
    <row r="875004" spans="68:68" customFormat="1">
      <c r="BP875004" s="90"/>
    </row>
    <row r="875005" spans="68:68" customFormat="1">
      <c r="BP875005" s="90"/>
    </row>
    <row r="875006" spans="68:68" customFormat="1">
      <c r="BP875006" s="90"/>
    </row>
    <row r="875007" spans="68:68" customFormat="1">
      <c r="BP875007" s="90"/>
    </row>
    <row r="875008" spans="68:68" customFormat="1">
      <c r="BP875008" s="90"/>
    </row>
    <row r="875009" spans="68:68" customFormat="1">
      <c r="BP875009" s="90"/>
    </row>
    <row r="875010" spans="68:68" customFormat="1">
      <c r="BP875010" s="90"/>
    </row>
    <row r="875011" spans="68:68" customFormat="1">
      <c r="BP875011" s="90"/>
    </row>
    <row r="875012" spans="68:68" customFormat="1">
      <c r="BP875012" s="90"/>
    </row>
    <row r="875013" spans="68:68" customFormat="1">
      <c r="BP875013" s="90"/>
    </row>
    <row r="875014" spans="68:68" customFormat="1">
      <c r="BP875014" s="90"/>
    </row>
    <row r="875015" spans="68:68" customFormat="1">
      <c r="BP875015" s="90"/>
    </row>
    <row r="875016" spans="68:68" customFormat="1">
      <c r="BP875016" s="90"/>
    </row>
    <row r="875017" spans="68:68" customFormat="1">
      <c r="BP875017" s="90"/>
    </row>
    <row r="875018" spans="68:68" customFormat="1">
      <c r="BP875018" s="90"/>
    </row>
    <row r="875019" spans="68:68" customFormat="1">
      <c r="BP875019" s="90"/>
    </row>
    <row r="875020" spans="68:68" customFormat="1">
      <c r="BP875020" s="90"/>
    </row>
    <row r="875021" spans="68:68" customFormat="1">
      <c r="BP875021" s="90"/>
    </row>
    <row r="875022" spans="68:68" customFormat="1">
      <c r="BP875022" s="90"/>
    </row>
    <row r="875023" spans="68:68" customFormat="1">
      <c r="BP875023" s="90"/>
    </row>
    <row r="875024" spans="68:68" customFormat="1">
      <c r="BP875024" s="90"/>
    </row>
    <row r="875025" spans="68:68" customFormat="1">
      <c r="BP875025" s="90"/>
    </row>
    <row r="875026" spans="68:68" customFormat="1">
      <c r="BP875026" s="90"/>
    </row>
    <row r="875027" spans="68:68" customFormat="1">
      <c r="BP875027" s="90"/>
    </row>
    <row r="875028" spans="68:68" customFormat="1">
      <c r="BP875028" s="90"/>
    </row>
    <row r="875029" spans="68:68" customFormat="1">
      <c r="BP875029" s="90"/>
    </row>
    <row r="875030" spans="68:68" customFormat="1">
      <c r="BP875030" s="90"/>
    </row>
    <row r="875031" spans="68:68" customFormat="1">
      <c r="BP875031" s="90"/>
    </row>
    <row r="875032" spans="68:68" customFormat="1">
      <c r="BP875032" s="90"/>
    </row>
    <row r="875033" spans="68:68" customFormat="1">
      <c r="BP875033" s="90"/>
    </row>
    <row r="875034" spans="68:68" customFormat="1">
      <c r="BP875034" s="90"/>
    </row>
    <row r="875035" spans="68:68" customFormat="1">
      <c r="BP875035" s="90"/>
    </row>
    <row r="875036" spans="68:68" customFormat="1">
      <c r="BP875036" s="90"/>
    </row>
    <row r="875037" spans="68:68" customFormat="1">
      <c r="BP875037" s="90"/>
    </row>
    <row r="875038" spans="68:68" customFormat="1">
      <c r="BP875038" s="90"/>
    </row>
    <row r="875039" spans="68:68" customFormat="1">
      <c r="BP875039" s="90"/>
    </row>
    <row r="875040" spans="68:68" customFormat="1">
      <c r="BP875040" s="90"/>
    </row>
    <row r="875041" spans="68:68" customFormat="1">
      <c r="BP875041" s="90"/>
    </row>
    <row r="875042" spans="68:68" customFormat="1">
      <c r="BP875042" s="90"/>
    </row>
    <row r="875043" spans="68:68" customFormat="1">
      <c r="BP875043" s="90"/>
    </row>
    <row r="875044" spans="68:68" customFormat="1">
      <c r="BP875044" s="90"/>
    </row>
    <row r="875045" spans="68:68" customFormat="1">
      <c r="BP875045" s="90"/>
    </row>
    <row r="875046" spans="68:68" customFormat="1">
      <c r="BP875046" s="90"/>
    </row>
    <row r="875047" spans="68:68" customFormat="1">
      <c r="BP875047" s="90"/>
    </row>
    <row r="875048" spans="68:68" customFormat="1">
      <c r="BP875048" s="90"/>
    </row>
    <row r="875049" spans="68:68" customFormat="1">
      <c r="BP875049" s="90"/>
    </row>
    <row r="875050" spans="68:68" customFormat="1">
      <c r="BP875050" s="90"/>
    </row>
    <row r="875051" spans="68:68" customFormat="1">
      <c r="BP875051" s="90"/>
    </row>
    <row r="875052" spans="68:68" customFormat="1">
      <c r="BP875052" s="90"/>
    </row>
    <row r="875053" spans="68:68" customFormat="1">
      <c r="BP875053" s="90"/>
    </row>
    <row r="875054" spans="68:68" customFormat="1">
      <c r="BP875054" s="90"/>
    </row>
    <row r="875055" spans="68:68" customFormat="1">
      <c r="BP875055" s="90"/>
    </row>
    <row r="875056" spans="68:68" customFormat="1">
      <c r="BP875056" s="90"/>
    </row>
    <row r="875057" spans="68:68" customFormat="1">
      <c r="BP875057" s="90"/>
    </row>
    <row r="875058" spans="68:68" customFormat="1">
      <c r="BP875058" s="90"/>
    </row>
    <row r="875059" spans="68:68" customFormat="1">
      <c r="BP875059" s="90"/>
    </row>
    <row r="875060" spans="68:68" customFormat="1">
      <c r="BP875060" s="90"/>
    </row>
    <row r="875061" spans="68:68" customFormat="1">
      <c r="BP875061" s="90"/>
    </row>
    <row r="875062" spans="68:68" customFormat="1">
      <c r="BP875062" s="90"/>
    </row>
    <row r="875063" spans="68:68" customFormat="1">
      <c r="BP875063" s="90"/>
    </row>
    <row r="875064" spans="68:68" customFormat="1">
      <c r="BP875064" s="90"/>
    </row>
    <row r="875065" spans="68:68" customFormat="1">
      <c r="BP875065" s="90"/>
    </row>
    <row r="875066" spans="68:68" customFormat="1">
      <c r="BP875066" s="90"/>
    </row>
    <row r="875067" spans="68:68" customFormat="1">
      <c r="BP875067" s="90"/>
    </row>
    <row r="875068" spans="68:68" customFormat="1">
      <c r="BP875068" s="90"/>
    </row>
    <row r="875069" spans="68:68" customFormat="1">
      <c r="BP875069" s="90"/>
    </row>
    <row r="875070" spans="68:68" customFormat="1">
      <c r="BP875070" s="90"/>
    </row>
    <row r="875071" spans="68:68" customFormat="1">
      <c r="BP875071" s="90"/>
    </row>
    <row r="875072" spans="68:68" customFormat="1">
      <c r="BP875072" s="90"/>
    </row>
    <row r="875073" spans="68:68" customFormat="1">
      <c r="BP875073" s="90"/>
    </row>
    <row r="875074" spans="68:68" customFormat="1">
      <c r="BP875074" s="90"/>
    </row>
    <row r="875075" spans="68:68" customFormat="1">
      <c r="BP875075" s="90"/>
    </row>
    <row r="875076" spans="68:68" customFormat="1">
      <c r="BP875076" s="90"/>
    </row>
    <row r="875077" spans="68:68" customFormat="1">
      <c r="BP875077" s="90"/>
    </row>
    <row r="875078" spans="68:68" customFormat="1">
      <c r="BP875078" s="90"/>
    </row>
    <row r="875079" spans="68:68" customFormat="1">
      <c r="BP875079" s="90"/>
    </row>
    <row r="875080" spans="68:68" customFormat="1">
      <c r="BP875080" s="90"/>
    </row>
    <row r="875081" spans="68:68" customFormat="1">
      <c r="BP875081" s="90"/>
    </row>
    <row r="875082" spans="68:68" customFormat="1">
      <c r="BP875082" s="90"/>
    </row>
    <row r="875083" spans="68:68" customFormat="1">
      <c r="BP875083" s="90"/>
    </row>
    <row r="875084" spans="68:68" customFormat="1">
      <c r="BP875084" s="90"/>
    </row>
    <row r="875085" spans="68:68" customFormat="1">
      <c r="BP875085" s="90"/>
    </row>
    <row r="875086" spans="68:68" customFormat="1">
      <c r="BP875086" s="90"/>
    </row>
    <row r="875087" spans="68:68" customFormat="1">
      <c r="BP875087" s="90"/>
    </row>
    <row r="875088" spans="68:68" customFormat="1">
      <c r="BP875088" s="90"/>
    </row>
    <row r="875089" spans="68:68" customFormat="1">
      <c r="BP875089" s="90"/>
    </row>
    <row r="875090" spans="68:68" customFormat="1">
      <c r="BP875090" s="90"/>
    </row>
    <row r="875091" spans="68:68" customFormat="1">
      <c r="BP875091" s="90"/>
    </row>
    <row r="875092" spans="68:68" customFormat="1">
      <c r="BP875092" s="90"/>
    </row>
    <row r="875093" spans="68:68" customFormat="1">
      <c r="BP875093" s="90"/>
    </row>
    <row r="875094" spans="68:68" customFormat="1">
      <c r="BP875094" s="90"/>
    </row>
    <row r="875095" spans="68:68" customFormat="1">
      <c r="BP875095" s="90"/>
    </row>
    <row r="875096" spans="68:68" customFormat="1">
      <c r="BP875096" s="90"/>
    </row>
    <row r="875097" spans="68:68" customFormat="1">
      <c r="BP875097" s="90"/>
    </row>
    <row r="875098" spans="68:68" customFormat="1">
      <c r="BP875098" s="90"/>
    </row>
    <row r="875099" spans="68:68" customFormat="1">
      <c r="BP875099" s="90"/>
    </row>
    <row r="875100" spans="68:68" customFormat="1">
      <c r="BP875100" s="90"/>
    </row>
    <row r="875101" spans="68:68" customFormat="1">
      <c r="BP875101" s="90"/>
    </row>
    <row r="875102" spans="68:68" customFormat="1">
      <c r="BP875102" s="90"/>
    </row>
    <row r="875103" spans="68:68" customFormat="1">
      <c r="BP875103" s="90"/>
    </row>
    <row r="875104" spans="68:68" customFormat="1">
      <c r="BP875104" s="90"/>
    </row>
    <row r="875105" spans="68:68" customFormat="1">
      <c r="BP875105" s="90"/>
    </row>
    <row r="875106" spans="68:68" customFormat="1">
      <c r="BP875106" s="90"/>
    </row>
    <row r="875107" spans="68:68" customFormat="1">
      <c r="BP875107" s="90"/>
    </row>
    <row r="875108" spans="68:68" customFormat="1">
      <c r="BP875108" s="90"/>
    </row>
    <row r="875109" spans="68:68" customFormat="1">
      <c r="BP875109" s="90"/>
    </row>
    <row r="875110" spans="68:68" customFormat="1">
      <c r="BP875110" s="90"/>
    </row>
    <row r="875111" spans="68:68" customFormat="1">
      <c r="BP875111" s="90"/>
    </row>
    <row r="875112" spans="68:68" customFormat="1">
      <c r="BP875112" s="90"/>
    </row>
    <row r="875113" spans="68:68" customFormat="1">
      <c r="BP875113" s="90"/>
    </row>
    <row r="875114" spans="68:68" customFormat="1">
      <c r="BP875114" s="90"/>
    </row>
    <row r="875115" spans="68:68" customFormat="1">
      <c r="BP875115" s="90"/>
    </row>
    <row r="875116" spans="68:68" customFormat="1">
      <c r="BP875116" s="90"/>
    </row>
    <row r="875117" spans="68:68" customFormat="1">
      <c r="BP875117" s="90"/>
    </row>
    <row r="875118" spans="68:68" customFormat="1">
      <c r="BP875118" s="90"/>
    </row>
    <row r="875119" spans="68:68" customFormat="1">
      <c r="BP875119" s="90"/>
    </row>
    <row r="875120" spans="68:68" customFormat="1">
      <c r="BP875120" s="90"/>
    </row>
    <row r="875121" spans="68:68" customFormat="1">
      <c r="BP875121" s="90"/>
    </row>
    <row r="875122" spans="68:68" customFormat="1">
      <c r="BP875122" s="90"/>
    </row>
    <row r="875123" spans="68:68" customFormat="1">
      <c r="BP875123" s="90"/>
    </row>
    <row r="875124" spans="68:68" customFormat="1">
      <c r="BP875124" s="90"/>
    </row>
    <row r="875125" spans="68:68" customFormat="1">
      <c r="BP875125" s="90"/>
    </row>
    <row r="875126" spans="68:68" customFormat="1">
      <c r="BP875126" s="90"/>
    </row>
    <row r="875127" spans="68:68" customFormat="1">
      <c r="BP875127" s="90"/>
    </row>
    <row r="875128" spans="68:68" customFormat="1">
      <c r="BP875128" s="90"/>
    </row>
    <row r="875129" spans="68:68" customFormat="1">
      <c r="BP875129" s="90"/>
    </row>
    <row r="875130" spans="68:68" customFormat="1">
      <c r="BP875130" s="90"/>
    </row>
    <row r="875131" spans="68:68" customFormat="1">
      <c r="BP875131" s="90"/>
    </row>
    <row r="875132" spans="68:68" customFormat="1">
      <c r="BP875132" s="90"/>
    </row>
    <row r="875133" spans="68:68" customFormat="1">
      <c r="BP875133" s="90"/>
    </row>
    <row r="875134" spans="68:68" customFormat="1">
      <c r="BP875134" s="90"/>
    </row>
    <row r="875135" spans="68:68" customFormat="1">
      <c r="BP875135" s="90"/>
    </row>
    <row r="875136" spans="68:68" customFormat="1">
      <c r="BP875136" s="90"/>
    </row>
    <row r="875137" spans="68:68" customFormat="1">
      <c r="BP875137" s="90"/>
    </row>
    <row r="875138" spans="68:68" customFormat="1">
      <c r="BP875138" s="90"/>
    </row>
    <row r="875139" spans="68:68" customFormat="1">
      <c r="BP875139" s="90"/>
    </row>
    <row r="875140" spans="68:68" customFormat="1">
      <c r="BP875140" s="90"/>
    </row>
    <row r="875141" spans="68:68" customFormat="1">
      <c r="BP875141" s="90"/>
    </row>
    <row r="875142" spans="68:68" customFormat="1">
      <c r="BP875142" s="90"/>
    </row>
    <row r="875143" spans="68:68" customFormat="1">
      <c r="BP875143" s="90"/>
    </row>
    <row r="875144" spans="68:68" customFormat="1">
      <c r="BP875144" s="90"/>
    </row>
    <row r="875145" spans="68:68" customFormat="1">
      <c r="BP875145" s="90"/>
    </row>
    <row r="875146" spans="68:68" customFormat="1">
      <c r="BP875146" s="90"/>
    </row>
    <row r="875147" spans="68:68" customFormat="1">
      <c r="BP875147" s="90"/>
    </row>
    <row r="875148" spans="68:68" customFormat="1">
      <c r="BP875148" s="90"/>
    </row>
    <row r="875149" spans="68:68" customFormat="1">
      <c r="BP875149" s="90"/>
    </row>
    <row r="875150" spans="68:68" customFormat="1">
      <c r="BP875150" s="90"/>
    </row>
    <row r="875151" spans="68:68" customFormat="1">
      <c r="BP875151" s="90"/>
    </row>
    <row r="875152" spans="68:68" customFormat="1">
      <c r="BP875152" s="90"/>
    </row>
    <row r="875153" spans="68:68" customFormat="1">
      <c r="BP875153" s="90"/>
    </row>
    <row r="875154" spans="68:68" customFormat="1">
      <c r="BP875154" s="90"/>
    </row>
    <row r="875155" spans="68:68" customFormat="1">
      <c r="BP875155" s="90"/>
    </row>
    <row r="875156" spans="68:68" customFormat="1">
      <c r="BP875156" s="90"/>
    </row>
    <row r="875157" spans="68:68" customFormat="1">
      <c r="BP875157" s="90"/>
    </row>
    <row r="875158" spans="68:68" customFormat="1">
      <c r="BP875158" s="90"/>
    </row>
    <row r="875159" spans="68:68" customFormat="1">
      <c r="BP875159" s="90"/>
    </row>
    <row r="875160" spans="68:68" customFormat="1">
      <c r="BP875160" s="90"/>
    </row>
    <row r="875161" spans="68:68" customFormat="1">
      <c r="BP875161" s="90"/>
    </row>
    <row r="875162" spans="68:68" customFormat="1">
      <c r="BP875162" s="90"/>
    </row>
    <row r="875163" spans="68:68" customFormat="1">
      <c r="BP875163" s="90"/>
    </row>
    <row r="875164" spans="68:68" customFormat="1">
      <c r="BP875164" s="90"/>
    </row>
    <row r="875165" spans="68:68" customFormat="1">
      <c r="BP875165" s="90"/>
    </row>
    <row r="875166" spans="68:68" customFormat="1">
      <c r="BP875166" s="90"/>
    </row>
    <row r="875167" spans="68:68" customFormat="1">
      <c r="BP875167" s="90"/>
    </row>
    <row r="875168" spans="68:68" customFormat="1">
      <c r="BP875168" s="90"/>
    </row>
    <row r="875169" spans="68:68" customFormat="1">
      <c r="BP875169" s="90"/>
    </row>
    <row r="875170" spans="68:68" customFormat="1">
      <c r="BP875170" s="90"/>
    </row>
    <row r="875171" spans="68:68" customFormat="1">
      <c r="BP875171" s="90"/>
    </row>
    <row r="875172" spans="68:68" customFormat="1">
      <c r="BP875172" s="90"/>
    </row>
    <row r="875173" spans="68:68" customFormat="1">
      <c r="BP875173" s="90"/>
    </row>
    <row r="875174" spans="68:68" customFormat="1">
      <c r="BP875174" s="90"/>
    </row>
    <row r="875175" spans="68:68" customFormat="1">
      <c r="BP875175" s="90"/>
    </row>
    <row r="875176" spans="68:68" customFormat="1">
      <c r="BP875176" s="90"/>
    </row>
    <row r="875177" spans="68:68" customFormat="1">
      <c r="BP875177" s="90"/>
    </row>
    <row r="875178" spans="68:68" customFormat="1">
      <c r="BP875178" s="90"/>
    </row>
    <row r="875179" spans="68:68" customFormat="1">
      <c r="BP875179" s="90"/>
    </row>
    <row r="875180" spans="68:68" customFormat="1">
      <c r="BP875180" s="90"/>
    </row>
    <row r="875181" spans="68:68" customFormat="1">
      <c r="BP875181" s="90"/>
    </row>
    <row r="875182" spans="68:68" customFormat="1">
      <c r="BP875182" s="90"/>
    </row>
    <row r="875183" spans="68:68" customFormat="1">
      <c r="BP875183" s="90"/>
    </row>
    <row r="875184" spans="68:68" customFormat="1">
      <c r="BP875184" s="90"/>
    </row>
    <row r="875185" spans="68:68" customFormat="1">
      <c r="BP875185" s="90"/>
    </row>
    <row r="875186" spans="68:68" customFormat="1">
      <c r="BP875186" s="90"/>
    </row>
    <row r="875187" spans="68:68" customFormat="1">
      <c r="BP875187" s="90"/>
    </row>
    <row r="875188" spans="68:68" customFormat="1">
      <c r="BP875188" s="90"/>
    </row>
    <row r="875189" spans="68:68" customFormat="1">
      <c r="BP875189" s="90"/>
    </row>
    <row r="875190" spans="68:68" customFormat="1">
      <c r="BP875190" s="90"/>
    </row>
    <row r="875191" spans="68:68" customFormat="1">
      <c r="BP875191" s="90"/>
    </row>
    <row r="875192" spans="68:68" customFormat="1">
      <c r="BP875192" s="90"/>
    </row>
    <row r="875193" spans="68:68" customFormat="1">
      <c r="BP875193" s="90"/>
    </row>
    <row r="875194" spans="68:68" customFormat="1">
      <c r="BP875194" s="90"/>
    </row>
    <row r="875195" spans="68:68" customFormat="1">
      <c r="BP875195" s="90"/>
    </row>
    <row r="875196" spans="68:68" customFormat="1">
      <c r="BP875196" s="90"/>
    </row>
    <row r="875197" spans="68:68" customFormat="1">
      <c r="BP875197" s="90"/>
    </row>
    <row r="875198" spans="68:68" customFormat="1">
      <c r="BP875198" s="90"/>
    </row>
    <row r="875199" spans="68:68" customFormat="1">
      <c r="BP875199" s="90"/>
    </row>
    <row r="875200" spans="68:68" customFormat="1">
      <c r="BP875200" s="90"/>
    </row>
    <row r="875201" spans="68:68" customFormat="1">
      <c r="BP875201" s="90"/>
    </row>
    <row r="875202" spans="68:68" customFormat="1">
      <c r="BP875202" s="90"/>
    </row>
    <row r="875203" spans="68:68" customFormat="1">
      <c r="BP875203" s="90"/>
    </row>
    <row r="875204" spans="68:68" customFormat="1">
      <c r="BP875204" s="90"/>
    </row>
    <row r="875205" spans="68:68" customFormat="1">
      <c r="BP875205" s="90"/>
    </row>
    <row r="875206" spans="68:68" customFormat="1">
      <c r="BP875206" s="90"/>
    </row>
    <row r="875207" spans="68:68" customFormat="1">
      <c r="BP875207" s="90"/>
    </row>
    <row r="875208" spans="68:68" customFormat="1">
      <c r="BP875208" s="90"/>
    </row>
    <row r="875209" spans="68:68" customFormat="1">
      <c r="BP875209" s="90"/>
    </row>
    <row r="875210" spans="68:68" customFormat="1">
      <c r="BP875210" s="90"/>
    </row>
    <row r="875211" spans="68:68" customFormat="1">
      <c r="BP875211" s="90"/>
    </row>
    <row r="875212" spans="68:68" customFormat="1">
      <c r="BP875212" s="90"/>
    </row>
    <row r="875213" spans="68:68" customFormat="1">
      <c r="BP875213" s="90"/>
    </row>
    <row r="875214" spans="68:68" customFormat="1">
      <c r="BP875214" s="90"/>
    </row>
    <row r="875215" spans="68:68" customFormat="1">
      <c r="BP875215" s="90"/>
    </row>
    <row r="875216" spans="68:68" customFormat="1">
      <c r="BP875216" s="90"/>
    </row>
    <row r="875217" spans="68:68" customFormat="1">
      <c r="BP875217" s="90"/>
    </row>
    <row r="875218" spans="68:68" customFormat="1">
      <c r="BP875218" s="90"/>
    </row>
    <row r="875219" spans="68:68" customFormat="1">
      <c r="BP875219" s="90"/>
    </row>
    <row r="875220" spans="68:68" customFormat="1">
      <c r="BP875220" s="90"/>
    </row>
    <row r="875221" spans="68:68" customFormat="1">
      <c r="BP875221" s="90"/>
    </row>
    <row r="875222" spans="68:68" customFormat="1">
      <c r="BP875222" s="90"/>
    </row>
    <row r="875223" spans="68:68" customFormat="1">
      <c r="BP875223" s="90"/>
    </row>
    <row r="875224" spans="68:68" customFormat="1">
      <c r="BP875224" s="90"/>
    </row>
    <row r="875225" spans="68:68" customFormat="1">
      <c r="BP875225" s="90"/>
    </row>
    <row r="875226" spans="68:68" customFormat="1">
      <c r="BP875226" s="90"/>
    </row>
    <row r="875227" spans="68:68" customFormat="1">
      <c r="BP875227" s="90"/>
    </row>
    <row r="875228" spans="68:68" customFormat="1">
      <c r="BP875228" s="90"/>
    </row>
    <row r="875229" spans="68:68" customFormat="1">
      <c r="BP875229" s="90"/>
    </row>
    <row r="875230" spans="68:68" customFormat="1">
      <c r="BP875230" s="90"/>
    </row>
    <row r="875231" spans="68:68" customFormat="1">
      <c r="BP875231" s="90"/>
    </row>
    <row r="875232" spans="68:68" customFormat="1">
      <c r="BP875232" s="90"/>
    </row>
    <row r="875233" spans="68:68" customFormat="1">
      <c r="BP875233" s="90"/>
    </row>
    <row r="875234" spans="68:68" customFormat="1">
      <c r="BP875234" s="90"/>
    </row>
    <row r="875235" spans="68:68" customFormat="1">
      <c r="BP875235" s="90"/>
    </row>
    <row r="875236" spans="68:68" customFormat="1">
      <c r="BP875236" s="90"/>
    </row>
    <row r="875237" spans="68:68" customFormat="1">
      <c r="BP875237" s="90"/>
    </row>
    <row r="875238" spans="68:68" customFormat="1">
      <c r="BP875238" s="90"/>
    </row>
    <row r="875239" spans="68:68" customFormat="1">
      <c r="BP875239" s="90"/>
    </row>
    <row r="875240" spans="68:68" customFormat="1">
      <c r="BP875240" s="90"/>
    </row>
    <row r="875241" spans="68:68" customFormat="1">
      <c r="BP875241" s="90"/>
    </row>
    <row r="875242" spans="68:68" customFormat="1">
      <c r="BP875242" s="90"/>
    </row>
    <row r="875243" spans="68:68" customFormat="1">
      <c r="BP875243" s="90"/>
    </row>
    <row r="875244" spans="68:68" customFormat="1">
      <c r="BP875244" s="90"/>
    </row>
    <row r="875245" spans="68:68" customFormat="1">
      <c r="BP875245" s="90"/>
    </row>
    <row r="875246" spans="68:68" customFormat="1">
      <c r="BP875246" s="90"/>
    </row>
    <row r="875247" spans="68:68" customFormat="1">
      <c r="BP875247" s="90"/>
    </row>
    <row r="875248" spans="68:68" customFormat="1">
      <c r="BP875248" s="90"/>
    </row>
    <row r="875249" spans="68:68" customFormat="1">
      <c r="BP875249" s="90"/>
    </row>
    <row r="875250" spans="68:68" customFormat="1">
      <c r="BP875250" s="90"/>
    </row>
    <row r="875251" spans="68:68" customFormat="1">
      <c r="BP875251" s="90"/>
    </row>
    <row r="875252" spans="68:68" customFormat="1">
      <c r="BP875252" s="90"/>
    </row>
    <row r="875253" spans="68:68" customFormat="1">
      <c r="BP875253" s="90"/>
    </row>
    <row r="875254" spans="68:68" customFormat="1">
      <c r="BP875254" s="90"/>
    </row>
    <row r="875255" spans="68:68" customFormat="1">
      <c r="BP875255" s="90"/>
    </row>
    <row r="875256" spans="68:68" customFormat="1">
      <c r="BP875256" s="90"/>
    </row>
    <row r="875257" spans="68:68" customFormat="1">
      <c r="BP875257" s="90"/>
    </row>
    <row r="875258" spans="68:68" customFormat="1">
      <c r="BP875258" s="90"/>
    </row>
    <row r="875259" spans="68:68" customFormat="1">
      <c r="BP875259" s="90"/>
    </row>
    <row r="875260" spans="68:68" customFormat="1">
      <c r="BP875260" s="90"/>
    </row>
    <row r="875261" spans="68:68" customFormat="1">
      <c r="BP875261" s="90"/>
    </row>
    <row r="875262" spans="68:68" customFormat="1">
      <c r="BP875262" s="90"/>
    </row>
    <row r="875263" spans="68:68" customFormat="1">
      <c r="BP875263" s="90"/>
    </row>
    <row r="875264" spans="68:68" customFormat="1">
      <c r="BP875264" s="90"/>
    </row>
    <row r="875265" spans="68:68" customFormat="1">
      <c r="BP875265" s="90"/>
    </row>
    <row r="875266" spans="68:68" customFormat="1">
      <c r="BP875266" s="90"/>
    </row>
    <row r="875267" spans="68:68" customFormat="1">
      <c r="BP875267" s="90"/>
    </row>
    <row r="875268" spans="68:68" customFormat="1">
      <c r="BP875268" s="90"/>
    </row>
    <row r="875269" spans="68:68" customFormat="1">
      <c r="BP875269" s="90"/>
    </row>
    <row r="875270" spans="68:68" customFormat="1">
      <c r="BP875270" s="90"/>
    </row>
    <row r="875271" spans="68:68" customFormat="1">
      <c r="BP875271" s="90"/>
    </row>
    <row r="875272" spans="68:68" customFormat="1">
      <c r="BP875272" s="90"/>
    </row>
    <row r="875273" spans="68:68" customFormat="1">
      <c r="BP875273" s="90"/>
    </row>
    <row r="875274" spans="68:68" customFormat="1">
      <c r="BP875274" s="90"/>
    </row>
    <row r="875275" spans="68:68" customFormat="1">
      <c r="BP875275" s="90"/>
    </row>
    <row r="875276" spans="68:68" customFormat="1">
      <c r="BP875276" s="90"/>
    </row>
    <row r="875277" spans="68:68" customFormat="1">
      <c r="BP875277" s="90"/>
    </row>
    <row r="875278" spans="68:68" customFormat="1">
      <c r="BP875278" s="90"/>
    </row>
    <row r="875279" spans="68:68" customFormat="1">
      <c r="BP875279" s="90"/>
    </row>
    <row r="875280" spans="68:68" customFormat="1">
      <c r="BP875280" s="90"/>
    </row>
    <row r="875281" spans="68:68" customFormat="1">
      <c r="BP875281" s="90"/>
    </row>
    <row r="875282" spans="68:68" customFormat="1">
      <c r="BP875282" s="90"/>
    </row>
    <row r="875283" spans="68:68" customFormat="1">
      <c r="BP875283" s="90"/>
    </row>
    <row r="875284" spans="68:68" customFormat="1">
      <c r="BP875284" s="90"/>
    </row>
    <row r="875285" spans="68:68" customFormat="1">
      <c r="BP875285" s="90"/>
    </row>
    <row r="875286" spans="68:68" customFormat="1">
      <c r="BP875286" s="90"/>
    </row>
    <row r="875287" spans="68:68" customFormat="1">
      <c r="BP875287" s="90"/>
    </row>
    <row r="875288" spans="68:68" customFormat="1">
      <c r="BP875288" s="90"/>
    </row>
    <row r="875289" spans="68:68" customFormat="1">
      <c r="BP875289" s="90"/>
    </row>
    <row r="875290" spans="68:68" customFormat="1">
      <c r="BP875290" s="90"/>
    </row>
    <row r="875291" spans="68:68" customFormat="1">
      <c r="BP875291" s="90"/>
    </row>
    <row r="875292" spans="68:68" customFormat="1">
      <c r="BP875292" s="90"/>
    </row>
    <row r="875293" spans="68:68" customFormat="1">
      <c r="BP875293" s="90"/>
    </row>
    <row r="875294" spans="68:68" customFormat="1">
      <c r="BP875294" s="90"/>
    </row>
    <row r="875295" spans="68:68" customFormat="1">
      <c r="BP875295" s="90"/>
    </row>
    <row r="875296" spans="68:68" customFormat="1">
      <c r="BP875296" s="90"/>
    </row>
    <row r="875297" spans="68:68" customFormat="1">
      <c r="BP875297" s="90"/>
    </row>
    <row r="875298" spans="68:68" customFormat="1">
      <c r="BP875298" s="90"/>
    </row>
    <row r="875299" spans="68:68" customFormat="1">
      <c r="BP875299" s="90"/>
    </row>
    <row r="875300" spans="68:68" customFormat="1">
      <c r="BP875300" s="90"/>
    </row>
    <row r="875301" spans="68:68" customFormat="1">
      <c r="BP875301" s="90"/>
    </row>
    <row r="875302" spans="68:68" customFormat="1">
      <c r="BP875302" s="90"/>
    </row>
    <row r="875303" spans="68:68" customFormat="1">
      <c r="BP875303" s="90"/>
    </row>
    <row r="875304" spans="68:68" customFormat="1">
      <c r="BP875304" s="90"/>
    </row>
    <row r="875305" spans="68:68" customFormat="1">
      <c r="BP875305" s="90"/>
    </row>
    <row r="875306" spans="68:68" customFormat="1">
      <c r="BP875306" s="90"/>
    </row>
    <row r="875307" spans="68:68" customFormat="1">
      <c r="BP875307" s="90"/>
    </row>
    <row r="875308" spans="68:68" customFormat="1">
      <c r="BP875308" s="90"/>
    </row>
    <row r="875309" spans="68:68" customFormat="1">
      <c r="BP875309" s="90"/>
    </row>
    <row r="875310" spans="68:68" customFormat="1">
      <c r="BP875310" s="90"/>
    </row>
    <row r="875311" spans="68:68" customFormat="1">
      <c r="BP875311" s="90"/>
    </row>
    <row r="875312" spans="68:68" customFormat="1">
      <c r="BP875312" s="90"/>
    </row>
    <row r="875313" spans="68:68" customFormat="1">
      <c r="BP875313" s="90"/>
    </row>
    <row r="875314" spans="68:68" customFormat="1">
      <c r="BP875314" s="90"/>
    </row>
    <row r="875315" spans="68:68" customFormat="1">
      <c r="BP875315" s="90"/>
    </row>
    <row r="875316" spans="68:68" customFormat="1">
      <c r="BP875316" s="90"/>
    </row>
    <row r="875317" spans="68:68" customFormat="1">
      <c r="BP875317" s="90"/>
    </row>
    <row r="875318" spans="68:68" customFormat="1">
      <c r="BP875318" s="90"/>
    </row>
    <row r="875319" spans="68:68" customFormat="1">
      <c r="BP875319" s="90"/>
    </row>
    <row r="875320" spans="68:68" customFormat="1">
      <c r="BP875320" s="90"/>
    </row>
    <row r="875321" spans="68:68" customFormat="1">
      <c r="BP875321" s="90"/>
    </row>
    <row r="875322" spans="68:68" customFormat="1">
      <c r="BP875322" s="90"/>
    </row>
    <row r="875323" spans="68:68" customFormat="1">
      <c r="BP875323" s="90"/>
    </row>
    <row r="875324" spans="68:68" customFormat="1">
      <c r="BP875324" s="90"/>
    </row>
    <row r="875325" spans="68:68" customFormat="1">
      <c r="BP875325" s="90"/>
    </row>
    <row r="875326" spans="68:68" customFormat="1">
      <c r="BP875326" s="90"/>
    </row>
    <row r="875327" spans="68:68" customFormat="1">
      <c r="BP875327" s="90"/>
    </row>
    <row r="875328" spans="68:68" customFormat="1">
      <c r="BP875328" s="90"/>
    </row>
    <row r="875329" spans="68:68" customFormat="1">
      <c r="BP875329" s="90"/>
    </row>
    <row r="875330" spans="68:68" customFormat="1">
      <c r="BP875330" s="90"/>
    </row>
    <row r="875331" spans="68:68" customFormat="1">
      <c r="BP875331" s="90"/>
    </row>
    <row r="875332" spans="68:68" customFormat="1">
      <c r="BP875332" s="90"/>
    </row>
    <row r="875333" spans="68:68" customFormat="1">
      <c r="BP875333" s="90"/>
    </row>
    <row r="875334" spans="68:68" customFormat="1">
      <c r="BP875334" s="90"/>
    </row>
    <row r="875335" spans="68:68" customFormat="1">
      <c r="BP875335" s="90"/>
    </row>
    <row r="875336" spans="68:68" customFormat="1">
      <c r="BP875336" s="90"/>
    </row>
    <row r="875337" spans="68:68" customFormat="1">
      <c r="BP875337" s="90"/>
    </row>
    <row r="875338" spans="68:68" customFormat="1">
      <c r="BP875338" s="90"/>
    </row>
    <row r="875339" spans="68:68" customFormat="1">
      <c r="BP875339" s="90"/>
    </row>
    <row r="875340" spans="68:68" customFormat="1">
      <c r="BP875340" s="90"/>
    </row>
    <row r="875341" spans="68:68" customFormat="1">
      <c r="BP875341" s="90"/>
    </row>
    <row r="875342" spans="68:68" customFormat="1">
      <c r="BP875342" s="90"/>
    </row>
    <row r="875343" spans="68:68" customFormat="1">
      <c r="BP875343" s="90"/>
    </row>
    <row r="875344" spans="68:68" customFormat="1">
      <c r="BP875344" s="90"/>
    </row>
    <row r="875345" spans="68:68" customFormat="1">
      <c r="BP875345" s="90"/>
    </row>
    <row r="875346" spans="68:68" customFormat="1">
      <c r="BP875346" s="90"/>
    </row>
    <row r="875347" spans="68:68" customFormat="1">
      <c r="BP875347" s="90"/>
    </row>
    <row r="875348" spans="68:68" customFormat="1">
      <c r="BP875348" s="90"/>
    </row>
    <row r="875349" spans="68:68" customFormat="1">
      <c r="BP875349" s="90"/>
    </row>
    <row r="875350" spans="68:68" customFormat="1">
      <c r="BP875350" s="90"/>
    </row>
    <row r="875351" spans="68:68" customFormat="1">
      <c r="BP875351" s="90"/>
    </row>
    <row r="875352" spans="68:68" customFormat="1">
      <c r="BP875352" s="90"/>
    </row>
    <row r="875353" spans="68:68" customFormat="1">
      <c r="BP875353" s="90"/>
    </row>
    <row r="875354" spans="68:68" customFormat="1">
      <c r="BP875354" s="90"/>
    </row>
    <row r="875355" spans="68:68" customFormat="1">
      <c r="BP875355" s="90"/>
    </row>
    <row r="875356" spans="68:68" customFormat="1">
      <c r="BP875356" s="90"/>
    </row>
    <row r="875357" spans="68:68" customFormat="1">
      <c r="BP875357" s="90"/>
    </row>
    <row r="875358" spans="68:68" customFormat="1">
      <c r="BP875358" s="90"/>
    </row>
    <row r="875359" spans="68:68" customFormat="1">
      <c r="BP875359" s="90"/>
    </row>
    <row r="875360" spans="68:68" customFormat="1">
      <c r="BP875360" s="90"/>
    </row>
    <row r="875361" spans="68:68" customFormat="1">
      <c r="BP875361" s="90"/>
    </row>
    <row r="875362" spans="68:68" customFormat="1">
      <c r="BP875362" s="90"/>
    </row>
    <row r="875363" spans="68:68" customFormat="1">
      <c r="BP875363" s="90"/>
    </row>
    <row r="875364" spans="68:68" customFormat="1">
      <c r="BP875364" s="90"/>
    </row>
    <row r="875365" spans="68:68" customFormat="1">
      <c r="BP875365" s="90"/>
    </row>
    <row r="875366" spans="68:68" customFormat="1">
      <c r="BP875366" s="90"/>
    </row>
    <row r="875367" spans="68:68" customFormat="1">
      <c r="BP875367" s="90"/>
    </row>
    <row r="875368" spans="68:68" customFormat="1">
      <c r="BP875368" s="90"/>
    </row>
    <row r="875369" spans="68:68" customFormat="1">
      <c r="BP875369" s="90"/>
    </row>
    <row r="875370" spans="68:68" customFormat="1">
      <c r="BP875370" s="90"/>
    </row>
    <row r="875371" spans="68:68" customFormat="1">
      <c r="BP875371" s="90"/>
    </row>
    <row r="875372" spans="68:68" customFormat="1">
      <c r="BP875372" s="90"/>
    </row>
    <row r="875373" spans="68:68" customFormat="1">
      <c r="BP875373" s="90"/>
    </row>
    <row r="875374" spans="68:68" customFormat="1">
      <c r="BP875374" s="90"/>
    </row>
    <row r="875375" spans="68:68" customFormat="1">
      <c r="BP875375" s="90"/>
    </row>
    <row r="875376" spans="68:68" customFormat="1">
      <c r="BP875376" s="90"/>
    </row>
    <row r="875377" spans="68:68" customFormat="1">
      <c r="BP875377" s="90"/>
    </row>
    <row r="875378" spans="68:68" customFormat="1">
      <c r="BP875378" s="90"/>
    </row>
    <row r="875379" spans="68:68" customFormat="1">
      <c r="BP875379" s="90"/>
    </row>
    <row r="875380" spans="68:68" customFormat="1">
      <c r="BP875380" s="90"/>
    </row>
    <row r="875381" spans="68:68" customFormat="1">
      <c r="BP875381" s="90"/>
    </row>
    <row r="875382" spans="68:68" customFormat="1">
      <c r="BP875382" s="90"/>
    </row>
    <row r="875383" spans="68:68" customFormat="1">
      <c r="BP875383" s="90"/>
    </row>
    <row r="875384" spans="68:68" customFormat="1">
      <c r="BP875384" s="90"/>
    </row>
    <row r="875385" spans="68:68" customFormat="1">
      <c r="BP875385" s="90"/>
    </row>
    <row r="875386" spans="68:68" customFormat="1">
      <c r="BP875386" s="90"/>
    </row>
    <row r="875387" spans="68:68" customFormat="1">
      <c r="BP875387" s="90"/>
    </row>
    <row r="875388" spans="68:68" customFormat="1">
      <c r="BP875388" s="90"/>
    </row>
    <row r="875389" spans="68:68" customFormat="1">
      <c r="BP875389" s="90"/>
    </row>
    <row r="875390" spans="68:68" customFormat="1">
      <c r="BP875390" s="90"/>
    </row>
    <row r="875391" spans="68:68" customFormat="1">
      <c r="BP875391" s="90"/>
    </row>
    <row r="875392" spans="68:68" customFormat="1">
      <c r="BP875392" s="90"/>
    </row>
    <row r="875393" spans="68:68" customFormat="1">
      <c r="BP875393" s="90"/>
    </row>
    <row r="875394" spans="68:68" customFormat="1">
      <c r="BP875394" s="90"/>
    </row>
    <row r="875395" spans="68:68" customFormat="1">
      <c r="BP875395" s="90"/>
    </row>
    <row r="875396" spans="68:68" customFormat="1">
      <c r="BP875396" s="90"/>
    </row>
    <row r="875397" spans="68:68" customFormat="1">
      <c r="BP875397" s="90"/>
    </row>
    <row r="875398" spans="68:68" customFormat="1">
      <c r="BP875398" s="90"/>
    </row>
    <row r="875399" spans="68:68" customFormat="1">
      <c r="BP875399" s="90"/>
    </row>
    <row r="875400" spans="68:68" customFormat="1">
      <c r="BP875400" s="90"/>
    </row>
    <row r="875401" spans="68:68" customFormat="1">
      <c r="BP875401" s="90"/>
    </row>
    <row r="875402" spans="68:68" customFormat="1">
      <c r="BP875402" s="90"/>
    </row>
    <row r="875403" spans="68:68" customFormat="1">
      <c r="BP875403" s="90"/>
    </row>
    <row r="875404" spans="68:68" customFormat="1">
      <c r="BP875404" s="90"/>
    </row>
    <row r="875405" spans="68:68" customFormat="1">
      <c r="BP875405" s="90"/>
    </row>
    <row r="875406" spans="68:68" customFormat="1">
      <c r="BP875406" s="90"/>
    </row>
    <row r="875407" spans="68:68" customFormat="1">
      <c r="BP875407" s="90"/>
    </row>
    <row r="875408" spans="68:68" customFormat="1">
      <c r="BP875408" s="90"/>
    </row>
    <row r="875409" spans="68:68" customFormat="1">
      <c r="BP875409" s="90"/>
    </row>
    <row r="875410" spans="68:68" customFormat="1">
      <c r="BP875410" s="90"/>
    </row>
    <row r="875411" spans="68:68" customFormat="1">
      <c r="BP875411" s="90"/>
    </row>
    <row r="875412" spans="68:68" customFormat="1">
      <c r="BP875412" s="90"/>
    </row>
    <row r="875413" spans="68:68" customFormat="1">
      <c r="BP875413" s="90"/>
    </row>
    <row r="875414" spans="68:68" customFormat="1">
      <c r="BP875414" s="90"/>
    </row>
    <row r="875415" spans="68:68" customFormat="1">
      <c r="BP875415" s="90"/>
    </row>
    <row r="875416" spans="68:68" customFormat="1">
      <c r="BP875416" s="90"/>
    </row>
    <row r="875417" spans="68:68" customFormat="1">
      <c r="BP875417" s="90"/>
    </row>
    <row r="875418" spans="68:68" customFormat="1">
      <c r="BP875418" s="90"/>
    </row>
    <row r="875419" spans="68:68" customFormat="1">
      <c r="BP875419" s="90"/>
    </row>
    <row r="875420" spans="68:68" customFormat="1">
      <c r="BP875420" s="90"/>
    </row>
    <row r="875421" spans="68:68" customFormat="1">
      <c r="BP875421" s="90"/>
    </row>
    <row r="875422" spans="68:68" customFormat="1">
      <c r="BP875422" s="90"/>
    </row>
    <row r="875423" spans="68:68" customFormat="1">
      <c r="BP875423" s="90"/>
    </row>
    <row r="875424" spans="68:68" customFormat="1">
      <c r="BP875424" s="90"/>
    </row>
    <row r="875425" spans="68:68" customFormat="1">
      <c r="BP875425" s="90"/>
    </row>
    <row r="875426" spans="68:68" customFormat="1">
      <c r="BP875426" s="90"/>
    </row>
    <row r="875427" spans="68:68" customFormat="1">
      <c r="BP875427" s="90"/>
    </row>
    <row r="875428" spans="68:68" customFormat="1">
      <c r="BP875428" s="90"/>
    </row>
    <row r="875429" spans="68:68" customFormat="1">
      <c r="BP875429" s="90"/>
    </row>
    <row r="875430" spans="68:68" customFormat="1">
      <c r="BP875430" s="90"/>
    </row>
    <row r="875431" spans="68:68" customFormat="1">
      <c r="BP875431" s="90"/>
    </row>
    <row r="875432" spans="68:68" customFormat="1">
      <c r="BP875432" s="90"/>
    </row>
    <row r="875433" spans="68:68" customFormat="1">
      <c r="BP875433" s="90"/>
    </row>
    <row r="875434" spans="68:68" customFormat="1">
      <c r="BP875434" s="90"/>
    </row>
    <row r="875435" spans="68:68" customFormat="1">
      <c r="BP875435" s="90"/>
    </row>
    <row r="875436" spans="68:68" customFormat="1">
      <c r="BP875436" s="90"/>
    </row>
    <row r="875437" spans="68:68" customFormat="1">
      <c r="BP875437" s="90"/>
    </row>
    <row r="875438" spans="68:68" customFormat="1">
      <c r="BP875438" s="90"/>
    </row>
    <row r="875439" spans="68:68" customFormat="1">
      <c r="BP875439" s="90"/>
    </row>
    <row r="875440" spans="68:68" customFormat="1">
      <c r="BP875440" s="90"/>
    </row>
    <row r="875441" spans="68:68" customFormat="1">
      <c r="BP875441" s="90"/>
    </row>
    <row r="875442" spans="68:68" customFormat="1">
      <c r="BP875442" s="90"/>
    </row>
    <row r="875443" spans="68:68" customFormat="1">
      <c r="BP875443" s="90"/>
    </row>
    <row r="875444" spans="68:68" customFormat="1">
      <c r="BP875444" s="90"/>
    </row>
    <row r="875445" spans="68:68" customFormat="1">
      <c r="BP875445" s="90"/>
    </row>
    <row r="875446" spans="68:68" customFormat="1">
      <c r="BP875446" s="90"/>
    </row>
    <row r="875447" spans="68:68" customFormat="1">
      <c r="BP875447" s="90"/>
    </row>
    <row r="875448" spans="68:68" customFormat="1">
      <c r="BP875448" s="90"/>
    </row>
    <row r="875449" spans="68:68" customFormat="1">
      <c r="BP875449" s="90"/>
    </row>
    <row r="875450" spans="68:68" customFormat="1">
      <c r="BP875450" s="90"/>
    </row>
    <row r="875451" spans="68:68" customFormat="1">
      <c r="BP875451" s="90"/>
    </row>
    <row r="875452" spans="68:68" customFormat="1">
      <c r="BP875452" s="90"/>
    </row>
    <row r="875453" spans="68:68" customFormat="1">
      <c r="BP875453" s="90"/>
    </row>
    <row r="875454" spans="68:68" customFormat="1">
      <c r="BP875454" s="90"/>
    </row>
    <row r="875455" spans="68:68" customFormat="1">
      <c r="BP875455" s="90"/>
    </row>
    <row r="875456" spans="68:68" customFormat="1">
      <c r="BP875456" s="90"/>
    </row>
    <row r="875457" spans="68:68" customFormat="1">
      <c r="BP875457" s="90"/>
    </row>
    <row r="875458" spans="68:68" customFormat="1">
      <c r="BP875458" s="90"/>
    </row>
    <row r="875459" spans="68:68" customFormat="1">
      <c r="BP875459" s="90"/>
    </row>
    <row r="875460" spans="68:68" customFormat="1">
      <c r="BP875460" s="90"/>
    </row>
    <row r="875461" spans="68:68" customFormat="1">
      <c r="BP875461" s="90"/>
    </row>
    <row r="875462" spans="68:68" customFormat="1">
      <c r="BP875462" s="90"/>
    </row>
    <row r="875463" spans="68:68" customFormat="1">
      <c r="BP875463" s="90"/>
    </row>
    <row r="875464" spans="68:68" customFormat="1">
      <c r="BP875464" s="90"/>
    </row>
    <row r="875465" spans="68:68" customFormat="1">
      <c r="BP875465" s="90"/>
    </row>
    <row r="875466" spans="68:68" customFormat="1">
      <c r="BP875466" s="90"/>
    </row>
    <row r="875467" spans="68:68" customFormat="1">
      <c r="BP875467" s="90"/>
    </row>
    <row r="875468" spans="68:68" customFormat="1">
      <c r="BP875468" s="90"/>
    </row>
    <row r="875469" spans="68:68" customFormat="1">
      <c r="BP875469" s="90"/>
    </row>
    <row r="875470" spans="68:68" customFormat="1">
      <c r="BP875470" s="90"/>
    </row>
    <row r="875471" spans="68:68" customFormat="1">
      <c r="BP875471" s="90"/>
    </row>
    <row r="875472" spans="68:68" customFormat="1">
      <c r="BP875472" s="90"/>
    </row>
    <row r="875473" spans="68:68" customFormat="1">
      <c r="BP875473" s="90"/>
    </row>
    <row r="875474" spans="68:68" customFormat="1">
      <c r="BP875474" s="90"/>
    </row>
    <row r="875475" spans="68:68" customFormat="1">
      <c r="BP875475" s="90"/>
    </row>
    <row r="875476" spans="68:68" customFormat="1">
      <c r="BP875476" s="90"/>
    </row>
    <row r="875477" spans="68:68" customFormat="1">
      <c r="BP875477" s="90"/>
    </row>
    <row r="875478" spans="68:68" customFormat="1">
      <c r="BP875478" s="90"/>
    </row>
    <row r="875479" spans="68:68" customFormat="1">
      <c r="BP875479" s="90"/>
    </row>
    <row r="875480" spans="68:68" customFormat="1">
      <c r="BP875480" s="90"/>
    </row>
    <row r="875481" spans="68:68" customFormat="1">
      <c r="BP875481" s="90"/>
    </row>
    <row r="875482" spans="68:68" customFormat="1">
      <c r="BP875482" s="90"/>
    </row>
    <row r="875483" spans="68:68" customFormat="1">
      <c r="BP875483" s="90"/>
    </row>
    <row r="875484" spans="68:68" customFormat="1">
      <c r="BP875484" s="90"/>
    </row>
    <row r="875485" spans="68:68" customFormat="1">
      <c r="BP875485" s="90"/>
    </row>
    <row r="875486" spans="68:68" customFormat="1">
      <c r="BP875486" s="90"/>
    </row>
    <row r="875487" spans="68:68" customFormat="1">
      <c r="BP875487" s="90"/>
    </row>
    <row r="875488" spans="68:68" customFormat="1">
      <c r="BP875488" s="90"/>
    </row>
    <row r="875489" spans="68:68" customFormat="1">
      <c r="BP875489" s="90"/>
    </row>
    <row r="875490" spans="68:68" customFormat="1">
      <c r="BP875490" s="90"/>
    </row>
    <row r="875491" spans="68:68" customFormat="1">
      <c r="BP875491" s="90"/>
    </row>
    <row r="875492" spans="68:68" customFormat="1">
      <c r="BP875492" s="90"/>
    </row>
    <row r="875493" spans="68:68" customFormat="1">
      <c r="BP875493" s="90"/>
    </row>
    <row r="875494" spans="68:68" customFormat="1">
      <c r="BP875494" s="90"/>
    </row>
    <row r="875495" spans="68:68" customFormat="1">
      <c r="BP875495" s="90"/>
    </row>
    <row r="875496" spans="68:68" customFormat="1">
      <c r="BP875496" s="90"/>
    </row>
    <row r="875497" spans="68:68" customFormat="1">
      <c r="BP875497" s="90"/>
    </row>
    <row r="875498" spans="68:68" customFormat="1">
      <c r="BP875498" s="90"/>
    </row>
    <row r="875499" spans="68:68" customFormat="1">
      <c r="BP875499" s="90"/>
    </row>
    <row r="875500" spans="68:68" customFormat="1">
      <c r="BP875500" s="90"/>
    </row>
    <row r="875501" spans="68:68" customFormat="1">
      <c r="BP875501" s="90"/>
    </row>
    <row r="875502" spans="68:68" customFormat="1">
      <c r="BP875502" s="90"/>
    </row>
    <row r="875503" spans="68:68" customFormat="1">
      <c r="BP875503" s="90"/>
    </row>
    <row r="875504" spans="68:68" customFormat="1">
      <c r="BP875504" s="90"/>
    </row>
    <row r="875505" spans="68:68" customFormat="1">
      <c r="BP875505" s="90"/>
    </row>
    <row r="875506" spans="68:68" customFormat="1">
      <c r="BP875506" s="90"/>
    </row>
    <row r="875507" spans="68:68" customFormat="1">
      <c r="BP875507" s="90"/>
    </row>
    <row r="875508" spans="68:68" customFormat="1">
      <c r="BP875508" s="90"/>
    </row>
    <row r="875509" spans="68:68" customFormat="1">
      <c r="BP875509" s="90"/>
    </row>
    <row r="875510" spans="68:68" customFormat="1">
      <c r="BP875510" s="90"/>
    </row>
    <row r="875511" spans="68:68" customFormat="1">
      <c r="BP875511" s="90"/>
    </row>
    <row r="875512" spans="68:68" customFormat="1">
      <c r="BP875512" s="90"/>
    </row>
    <row r="875513" spans="68:68" customFormat="1">
      <c r="BP875513" s="90"/>
    </row>
    <row r="875514" spans="68:68" customFormat="1">
      <c r="BP875514" s="90"/>
    </row>
    <row r="875515" spans="68:68" customFormat="1">
      <c r="BP875515" s="90"/>
    </row>
    <row r="875516" spans="68:68" customFormat="1">
      <c r="BP875516" s="90"/>
    </row>
    <row r="875517" spans="68:68" customFormat="1">
      <c r="BP875517" s="90"/>
    </row>
    <row r="875518" spans="68:68" customFormat="1">
      <c r="BP875518" s="90"/>
    </row>
    <row r="875519" spans="68:68" customFormat="1">
      <c r="BP875519" s="90"/>
    </row>
    <row r="875520" spans="68:68" customFormat="1">
      <c r="BP875520" s="90"/>
    </row>
    <row r="875521" spans="68:68" customFormat="1">
      <c r="BP875521" s="90"/>
    </row>
    <row r="875522" spans="68:68" customFormat="1">
      <c r="BP875522" s="90"/>
    </row>
    <row r="875523" spans="68:68" customFormat="1">
      <c r="BP875523" s="90"/>
    </row>
    <row r="875524" spans="68:68" customFormat="1">
      <c r="BP875524" s="90"/>
    </row>
    <row r="875525" spans="68:68" customFormat="1">
      <c r="BP875525" s="90"/>
    </row>
    <row r="875526" spans="68:68" customFormat="1">
      <c r="BP875526" s="90"/>
    </row>
    <row r="875527" spans="68:68" customFormat="1">
      <c r="BP875527" s="90"/>
    </row>
    <row r="875528" spans="68:68" customFormat="1">
      <c r="BP875528" s="90"/>
    </row>
    <row r="875529" spans="68:68" customFormat="1">
      <c r="BP875529" s="90"/>
    </row>
    <row r="875530" spans="68:68" customFormat="1">
      <c r="BP875530" s="90"/>
    </row>
    <row r="875531" spans="68:68" customFormat="1">
      <c r="BP875531" s="90"/>
    </row>
    <row r="875532" spans="68:68" customFormat="1">
      <c r="BP875532" s="90"/>
    </row>
    <row r="875533" spans="68:68" customFormat="1">
      <c r="BP875533" s="90"/>
    </row>
    <row r="875534" spans="68:68" customFormat="1">
      <c r="BP875534" s="90"/>
    </row>
    <row r="875535" spans="68:68" customFormat="1">
      <c r="BP875535" s="90"/>
    </row>
    <row r="875536" spans="68:68" customFormat="1">
      <c r="BP875536" s="90"/>
    </row>
    <row r="875537" spans="68:68" customFormat="1">
      <c r="BP875537" s="90"/>
    </row>
    <row r="875538" spans="68:68" customFormat="1">
      <c r="BP875538" s="90"/>
    </row>
    <row r="875539" spans="68:68" customFormat="1">
      <c r="BP875539" s="90"/>
    </row>
    <row r="875540" spans="68:68" customFormat="1">
      <c r="BP875540" s="90"/>
    </row>
    <row r="875541" spans="68:68" customFormat="1">
      <c r="BP875541" s="90"/>
    </row>
    <row r="875542" spans="68:68" customFormat="1">
      <c r="BP875542" s="90"/>
    </row>
    <row r="875543" spans="68:68" customFormat="1">
      <c r="BP875543" s="90"/>
    </row>
    <row r="875544" spans="68:68" customFormat="1">
      <c r="BP875544" s="90"/>
    </row>
    <row r="875545" spans="68:68" customFormat="1">
      <c r="BP875545" s="90"/>
    </row>
    <row r="875546" spans="68:68" customFormat="1">
      <c r="BP875546" s="90"/>
    </row>
    <row r="875547" spans="68:68" customFormat="1">
      <c r="BP875547" s="90"/>
    </row>
    <row r="875548" spans="68:68" customFormat="1">
      <c r="BP875548" s="90"/>
    </row>
    <row r="875549" spans="68:68" customFormat="1">
      <c r="BP875549" s="90"/>
    </row>
    <row r="875550" spans="68:68" customFormat="1">
      <c r="BP875550" s="90"/>
    </row>
    <row r="875551" spans="68:68" customFormat="1">
      <c r="BP875551" s="90"/>
    </row>
    <row r="875552" spans="68:68" customFormat="1">
      <c r="BP875552" s="90"/>
    </row>
    <row r="875553" spans="68:68" customFormat="1">
      <c r="BP875553" s="90"/>
    </row>
    <row r="875554" spans="68:68" customFormat="1">
      <c r="BP875554" s="90"/>
    </row>
    <row r="875555" spans="68:68" customFormat="1">
      <c r="BP875555" s="90"/>
    </row>
    <row r="875556" spans="68:68" customFormat="1">
      <c r="BP875556" s="90"/>
    </row>
    <row r="875557" spans="68:68" customFormat="1">
      <c r="BP875557" s="90"/>
    </row>
    <row r="875558" spans="68:68" customFormat="1">
      <c r="BP875558" s="90"/>
    </row>
    <row r="875559" spans="68:68" customFormat="1">
      <c r="BP875559" s="90"/>
    </row>
    <row r="875560" spans="68:68" customFormat="1">
      <c r="BP875560" s="90"/>
    </row>
    <row r="875561" spans="68:68" customFormat="1">
      <c r="BP875561" s="90"/>
    </row>
    <row r="875562" spans="68:68" customFormat="1">
      <c r="BP875562" s="90"/>
    </row>
    <row r="875563" spans="68:68" customFormat="1">
      <c r="BP875563" s="90"/>
    </row>
    <row r="875564" spans="68:68" customFormat="1">
      <c r="BP875564" s="90"/>
    </row>
    <row r="875565" spans="68:68" customFormat="1">
      <c r="BP875565" s="90"/>
    </row>
    <row r="875566" spans="68:68" customFormat="1">
      <c r="BP875566" s="90"/>
    </row>
    <row r="875567" spans="68:68" customFormat="1">
      <c r="BP875567" s="90"/>
    </row>
    <row r="875568" spans="68:68" customFormat="1">
      <c r="BP875568" s="90"/>
    </row>
    <row r="875569" spans="68:68" customFormat="1">
      <c r="BP875569" s="90"/>
    </row>
    <row r="875570" spans="68:68" customFormat="1">
      <c r="BP875570" s="90"/>
    </row>
    <row r="875571" spans="68:68" customFormat="1">
      <c r="BP875571" s="90"/>
    </row>
    <row r="875572" spans="68:68" customFormat="1">
      <c r="BP875572" s="90"/>
    </row>
    <row r="875573" spans="68:68" customFormat="1">
      <c r="BP875573" s="90"/>
    </row>
    <row r="875574" spans="68:68" customFormat="1">
      <c r="BP875574" s="90"/>
    </row>
    <row r="875575" spans="68:68" customFormat="1">
      <c r="BP875575" s="90"/>
    </row>
    <row r="875576" spans="68:68" customFormat="1">
      <c r="BP875576" s="90"/>
    </row>
    <row r="875577" spans="68:68" customFormat="1">
      <c r="BP875577" s="90"/>
    </row>
    <row r="875578" spans="68:68" customFormat="1">
      <c r="BP875578" s="90"/>
    </row>
    <row r="875579" spans="68:68" customFormat="1">
      <c r="BP875579" s="90"/>
    </row>
    <row r="875580" spans="68:68" customFormat="1">
      <c r="BP875580" s="90"/>
    </row>
    <row r="875581" spans="68:68" customFormat="1">
      <c r="BP875581" s="90"/>
    </row>
    <row r="875582" spans="68:68" customFormat="1">
      <c r="BP875582" s="90"/>
    </row>
    <row r="875583" spans="68:68" customFormat="1">
      <c r="BP875583" s="90"/>
    </row>
    <row r="875584" spans="68:68" customFormat="1">
      <c r="BP875584" s="90"/>
    </row>
    <row r="875585" spans="68:68" customFormat="1">
      <c r="BP875585" s="90"/>
    </row>
    <row r="875586" spans="68:68" customFormat="1">
      <c r="BP875586" s="90"/>
    </row>
    <row r="875587" spans="68:68" customFormat="1">
      <c r="BP875587" s="90"/>
    </row>
    <row r="875588" spans="68:68" customFormat="1">
      <c r="BP875588" s="90"/>
    </row>
    <row r="875589" spans="68:68" customFormat="1">
      <c r="BP875589" s="90"/>
    </row>
    <row r="875590" spans="68:68" customFormat="1">
      <c r="BP875590" s="90"/>
    </row>
    <row r="875591" spans="68:68" customFormat="1">
      <c r="BP875591" s="90"/>
    </row>
    <row r="875592" spans="68:68" customFormat="1">
      <c r="BP875592" s="90"/>
    </row>
    <row r="875593" spans="68:68" customFormat="1">
      <c r="BP875593" s="90"/>
    </row>
    <row r="875594" spans="68:68" customFormat="1">
      <c r="BP875594" s="90"/>
    </row>
    <row r="875595" spans="68:68" customFormat="1">
      <c r="BP875595" s="90"/>
    </row>
    <row r="875596" spans="68:68" customFormat="1">
      <c r="BP875596" s="90"/>
    </row>
    <row r="875597" spans="68:68" customFormat="1">
      <c r="BP875597" s="90"/>
    </row>
    <row r="875598" spans="68:68" customFormat="1">
      <c r="BP875598" s="90"/>
    </row>
    <row r="875599" spans="68:68" customFormat="1">
      <c r="BP875599" s="90"/>
    </row>
    <row r="875600" spans="68:68" customFormat="1">
      <c r="BP875600" s="90"/>
    </row>
    <row r="875601" spans="68:68" customFormat="1">
      <c r="BP875601" s="90"/>
    </row>
    <row r="875602" spans="68:68" customFormat="1">
      <c r="BP875602" s="90"/>
    </row>
    <row r="875603" spans="68:68" customFormat="1">
      <c r="BP875603" s="90"/>
    </row>
    <row r="875604" spans="68:68" customFormat="1">
      <c r="BP875604" s="90"/>
    </row>
    <row r="875605" spans="68:68" customFormat="1">
      <c r="BP875605" s="90"/>
    </row>
    <row r="875606" spans="68:68" customFormat="1">
      <c r="BP875606" s="90"/>
    </row>
    <row r="875607" spans="68:68" customFormat="1">
      <c r="BP875607" s="90"/>
    </row>
    <row r="875608" spans="68:68" customFormat="1">
      <c r="BP875608" s="90"/>
    </row>
    <row r="875609" spans="68:68" customFormat="1">
      <c r="BP875609" s="90"/>
    </row>
    <row r="875610" spans="68:68" customFormat="1">
      <c r="BP875610" s="90"/>
    </row>
    <row r="875611" spans="68:68" customFormat="1">
      <c r="BP875611" s="90"/>
    </row>
    <row r="875612" spans="68:68" customFormat="1">
      <c r="BP875612" s="90"/>
    </row>
    <row r="875613" spans="68:68" customFormat="1">
      <c r="BP875613" s="90"/>
    </row>
    <row r="875614" spans="68:68" customFormat="1">
      <c r="BP875614" s="90"/>
    </row>
    <row r="875615" spans="68:68" customFormat="1">
      <c r="BP875615" s="90"/>
    </row>
    <row r="875616" spans="68:68" customFormat="1">
      <c r="BP875616" s="90"/>
    </row>
    <row r="875617" spans="68:68" customFormat="1">
      <c r="BP875617" s="90"/>
    </row>
    <row r="875618" spans="68:68" customFormat="1">
      <c r="BP875618" s="90"/>
    </row>
    <row r="875619" spans="68:68" customFormat="1">
      <c r="BP875619" s="90"/>
    </row>
    <row r="875620" spans="68:68" customFormat="1">
      <c r="BP875620" s="90"/>
    </row>
    <row r="875621" spans="68:68" customFormat="1">
      <c r="BP875621" s="90"/>
    </row>
    <row r="875622" spans="68:68" customFormat="1">
      <c r="BP875622" s="90"/>
    </row>
    <row r="875623" spans="68:68" customFormat="1">
      <c r="BP875623" s="90"/>
    </row>
    <row r="875624" spans="68:68" customFormat="1">
      <c r="BP875624" s="90"/>
    </row>
    <row r="875625" spans="68:68" customFormat="1">
      <c r="BP875625" s="90"/>
    </row>
    <row r="875626" spans="68:68" customFormat="1">
      <c r="BP875626" s="90"/>
    </row>
    <row r="875627" spans="68:68" customFormat="1">
      <c r="BP875627" s="90"/>
    </row>
    <row r="875628" spans="68:68" customFormat="1">
      <c r="BP875628" s="90"/>
    </row>
    <row r="875629" spans="68:68" customFormat="1">
      <c r="BP875629" s="90"/>
    </row>
    <row r="875630" spans="68:68" customFormat="1">
      <c r="BP875630" s="90"/>
    </row>
    <row r="875631" spans="68:68" customFormat="1">
      <c r="BP875631" s="90"/>
    </row>
    <row r="875632" spans="68:68" customFormat="1">
      <c r="BP875632" s="90"/>
    </row>
    <row r="875633" spans="68:68" customFormat="1">
      <c r="BP875633" s="90"/>
    </row>
    <row r="875634" spans="68:68" customFormat="1">
      <c r="BP875634" s="90"/>
    </row>
    <row r="875635" spans="68:68" customFormat="1">
      <c r="BP875635" s="90"/>
    </row>
    <row r="875636" spans="68:68" customFormat="1">
      <c r="BP875636" s="90"/>
    </row>
    <row r="875637" spans="68:68" customFormat="1">
      <c r="BP875637" s="90"/>
    </row>
    <row r="875638" spans="68:68" customFormat="1">
      <c r="BP875638" s="90"/>
    </row>
    <row r="875639" spans="68:68" customFormat="1">
      <c r="BP875639" s="90"/>
    </row>
    <row r="875640" spans="68:68" customFormat="1">
      <c r="BP875640" s="90"/>
    </row>
    <row r="875641" spans="68:68" customFormat="1">
      <c r="BP875641" s="90"/>
    </row>
    <row r="875642" spans="68:68" customFormat="1">
      <c r="BP875642" s="90"/>
    </row>
    <row r="875643" spans="68:68" customFormat="1">
      <c r="BP875643" s="90"/>
    </row>
    <row r="875644" spans="68:68" customFormat="1">
      <c r="BP875644" s="90"/>
    </row>
    <row r="875645" spans="68:68" customFormat="1">
      <c r="BP875645" s="90"/>
    </row>
    <row r="875646" spans="68:68" customFormat="1">
      <c r="BP875646" s="90"/>
    </row>
    <row r="875647" spans="68:68" customFormat="1">
      <c r="BP875647" s="90"/>
    </row>
    <row r="875648" spans="68:68" customFormat="1">
      <c r="BP875648" s="90"/>
    </row>
    <row r="875649" spans="68:68" customFormat="1">
      <c r="BP875649" s="90"/>
    </row>
    <row r="875650" spans="68:68" customFormat="1">
      <c r="BP875650" s="90"/>
    </row>
    <row r="875651" spans="68:68" customFormat="1">
      <c r="BP875651" s="90"/>
    </row>
    <row r="875652" spans="68:68" customFormat="1">
      <c r="BP875652" s="90"/>
    </row>
    <row r="875653" spans="68:68" customFormat="1">
      <c r="BP875653" s="90"/>
    </row>
    <row r="875654" spans="68:68" customFormat="1">
      <c r="BP875654" s="90"/>
    </row>
    <row r="875655" spans="68:68" customFormat="1">
      <c r="BP875655" s="90"/>
    </row>
    <row r="875656" spans="68:68" customFormat="1">
      <c r="BP875656" s="90"/>
    </row>
    <row r="875657" spans="68:68" customFormat="1">
      <c r="BP875657" s="90"/>
    </row>
    <row r="875658" spans="68:68" customFormat="1">
      <c r="BP875658" s="90"/>
    </row>
    <row r="875659" spans="68:68" customFormat="1">
      <c r="BP875659" s="90"/>
    </row>
    <row r="875660" spans="68:68" customFormat="1">
      <c r="BP875660" s="90"/>
    </row>
    <row r="875661" spans="68:68" customFormat="1">
      <c r="BP875661" s="90"/>
    </row>
    <row r="875662" spans="68:68" customFormat="1">
      <c r="BP875662" s="90"/>
    </row>
    <row r="875663" spans="68:68" customFormat="1">
      <c r="BP875663" s="90"/>
    </row>
    <row r="875664" spans="68:68" customFormat="1">
      <c r="BP875664" s="90"/>
    </row>
    <row r="875665" spans="68:68" customFormat="1">
      <c r="BP875665" s="90"/>
    </row>
    <row r="875666" spans="68:68" customFormat="1">
      <c r="BP875666" s="90"/>
    </row>
    <row r="875667" spans="68:68" customFormat="1">
      <c r="BP875667" s="90"/>
    </row>
    <row r="875668" spans="68:68" customFormat="1">
      <c r="BP875668" s="90"/>
    </row>
    <row r="875669" spans="68:68" customFormat="1">
      <c r="BP875669" s="90"/>
    </row>
    <row r="875670" spans="68:68" customFormat="1">
      <c r="BP875670" s="90"/>
    </row>
    <row r="875671" spans="68:68" customFormat="1">
      <c r="BP875671" s="90"/>
    </row>
    <row r="875672" spans="68:68" customFormat="1">
      <c r="BP875672" s="90"/>
    </row>
    <row r="875673" spans="68:68" customFormat="1">
      <c r="BP875673" s="90"/>
    </row>
    <row r="875674" spans="68:68" customFormat="1">
      <c r="BP875674" s="90"/>
    </row>
    <row r="875675" spans="68:68" customFormat="1">
      <c r="BP875675" s="90"/>
    </row>
    <row r="875676" spans="68:68" customFormat="1">
      <c r="BP875676" s="90"/>
    </row>
    <row r="875677" spans="68:68" customFormat="1">
      <c r="BP875677" s="90"/>
    </row>
    <row r="875678" spans="68:68" customFormat="1">
      <c r="BP875678" s="90"/>
    </row>
    <row r="875679" spans="68:68" customFormat="1">
      <c r="BP875679" s="90"/>
    </row>
    <row r="875680" spans="68:68" customFormat="1">
      <c r="BP875680" s="90"/>
    </row>
    <row r="875681" spans="68:68" customFormat="1">
      <c r="BP875681" s="90"/>
    </row>
    <row r="875682" spans="68:68" customFormat="1">
      <c r="BP875682" s="90"/>
    </row>
    <row r="875683" spans="68:68" customFormat="1">
      <c r="BP875683" s="90"/>
    </row>
    <row r="875684" spans="68:68" customFormat="1">
      <c r="BP875684" s="90"/>
    </row>
    <row r="875685" spans="68:68" customFormat="1">
      <c r="BP875685" s="90"/>
    </row>
    <row r="875686" spans="68:68" customFormat="1">
      <c r="BP875686" s="90"/>
    </row>
    <row r="875687" spans="68:68" customFormat="1">
      <c r="BP875687" s="90"/>
    </row>
    <row r="875688" spans="68:68" customFormat="1">
      <c r="BP875688" s="90"/>
    </row>
    <row r="875689" spans="68:68" customFormat="1">
      <c r="BP875689" s="90"/>
    </row>
    <row r="875690" spans="68:68" customFormat="1">
      <c r="BP875690" s="90"/>
    </row>
    <row r="875691" spans="68:68" customFormat="1">
      <c r="BP875691" s="90"/>
    </row>
    <row r="875692" spans="68:68" customFormat="1">
      <c r="BP875692" s="90"/>
    </row>
    <row r="875693" spans="68:68" customFormat="1">
      <c r="BP875693" s="90"/>
    </row>
    <row r="875694" spans="68:68" customFormat="1">
      <c r="BP875694" s="90"/>
    </row>
    <row r="875695" spans="68:68" customFormat="1">
      <c r="BP875695" s="90"/>
    </row>
    <row r="875696" spans="68:68" customFormat="1">
      <c r="BP875696" s="90"/>
    </row>
    <row r="875697" spans="68:68" customFormat="1">
      <c r="BP875697" s="90"/>
    </row>
    <row r="875698" spans="68:68" customFormat="1">
      <c r="BP875698" s="90"/>
    </row>
    <row r="875699" spans="68:68" customFormat="1">
      <c r="BP875699" s="90"/>
    </row>
    <row r="875700" spans="68:68" customFormat="1">
      <c r="BP875700" s="90"/>
    </row>
    <row r="875701" spans="68:68" customFormat="1">
      <c r="BP875701" s="90"/>
    </row>
    <row r="875702" spans="68:68" customFormat="1">
      <c r="BP875702" s="90"/>
    </row>
    <row r="875703" spans="68:68" customFormat="1">
      <c r="BP875703" s="90"/>
    </row>
    <row r="875704" spans="68:68" customFormat="1">
      <c r="BP875704" s="90"/>
    </row>
    <row r="875705" spans="68:68" customFormat="1">
      <c r="BP875705" s="90"/>
    </row>
    <row r="875706" spans="68:68" customFormat="1">
      <c r="BP875706" s="90"/>
    </row>
    <row r="875707" spans="68:68" customFormat="1">
      <c r="BP875707" s="90"/>
    </row>
    <row r="875708" spans="68:68" customFormat="1">
      <c r="BP875708" s="90"/>
    </row>
    <row r="875709" spans="68:68" customFormat="1">
      <c r="BP875709" s="90"/>
    </row>
    <row r="875710" spans="68:68" customFormat="1">
      <c r="BP875710" s="90"/>
    </row>
    <row r="875711" spans="68:68" customFormat="1">
      <c r="BP875711" s="90"/>
    </row>
    <row r="875712" spans="68:68" customFormat="1">
      <c r="BP875712" s="90"/>
    </row>
    <row r="875713" spans="68:68" customFormat="1">
      <c r="BP875713" s="90"/>
    </row>
    <row r="875714" spans="68:68" customFormat="1">
      <c r="BP875714" s="90"/>
    </row>
    <row r="875715" spans="68:68" customFormat="1">
      <c r="BP875715" s="90"/>
    </row>
    <row r="875716" spans="68:68" customFormat="1">
      <c r="BP875716" s="90"/>
    </row>
    <row r="875717" spans="68:68" customFormat="1">
      <c r="BP875717" s="90"/>
    </row>
    <row r="875718" spans="68:68" customFormat="1">
      <c r="BP875718" s="90"/>
    </row>
    <row r="875719" spans="68:68" customFormat="1">
      <c r="BP875719" s="90"/>
    </row>
    <row r="875720" spans="68:68" customFormat="1">
      <c r="BP875720" s="90"/>
    </row>
    <row r="875721" spans="68:68" customFormat="1">
      <c r="BP875721" s="90"/>
    </row>
    <row r="875722" spans="68:68" customFormat="1">
      <c r="BP875722" s="90"/>
    </row>
    <row r="875723" spans="68:68" customFormat="1">
      <c r="BP875723" s="90"/>
    </row>
    <row r="875724" spans="68:68" customFormat="1">
      <c r="BP875724" s="90"/>
    </row>
    <row r="875725" spans="68:68" customFormat="1">
      <c r="BP875725" s="90"/>
    </row>
    <row r="875726" spans="68:68" customFormat="1">
      <c r="BP875726" s="90"/>
    </row>
    <row r="875727" spans="68:68" customFormat="1">
      <c r="BP875727" s="90"/>
    </row>
    <row r="875728" spans="68:68" customFormat="1">
      <c r="BP875728" s="90"/>
    </row>
    <row r="875729" spans="68:68" customFormat="1">
      <c r="BP875729" s="90"/>
    </row>
    <row r="875730" spans="68:68" customFormat="1">
      <c r="BP875730" s="90"/>
    </row>
    <row r="875731" spans="68:68" customFormat="1">
      <c r="BP875731" s="90"/>
    </row>
    <row r="875732" spans="68:68" customFormat="1">
      <c r="BP875732" s="90"/>
    </row>
    <row r="875733" spans="68:68" customFormat="1">
      <c r="BP875733" s="90"/>
    </row>
    <row r="875734" spans="68:68" customFormat="1">
      <c r="BP875734" s="90"/>
    </row>
    <row r="875735" spans="68:68" customFormat="1">
      <c r="BP875735" s="90"/>
    </row>
    <row r="875736" spans="68:68" customFormat="1">
      <c r="BP875736" s="90"/>
    </row>
    <row r="875737" spans="68:68" customFormat="1">
      <c r="BP875737" s="90"/>
    </row>
    <row r="875738" spans="68:68" customFormat="1">
      <c r="BP875738" s="90"/>
    </row>
    <row r="875739" spans="68:68" customFormat="1">
      <c r="BP875739" s="90"/>
    </row>
    <row r="875740" spans="68:68" customFormat="1">
      <c r="BP875740" s="90"/>
    </row>
    <row r="875741" spans="68:68" customFormat="1">
      <c r="BP875741" s="90"/>
    </row>
    <row r="875742" spans="68:68" customFormat="1">
      <c r="BP875742" s="90"/>
    </row>
    <row r="875743" spans="68:68" customFormat="1">
      <c r="BP875743" s="90"/>
    </row>
    <row r="875744" spans="68:68" customFormat="1">
      <c r="BP875744" s="90"/>
    </row>
    <row r="875745" spans="68:68" customFormat="1">
      <c r="BP875745" s="90"/>
    </row>
    <row r="875746" spans="68:68" customFormat="1">
      <c r="BP875746" s="90"/>
    </row>
    <row r="875747" spans="68:68" customFormat="1">
      <c r="BP875747" s="90"/>
    </row>
    <row r="875748" spans="68:68" customFormat="1">
      <c r="BP875748" s="90"/>
    </row>
    <row r="875749" spans="68:68" customFormat="1">
      <c r="BP875749" s="90"/>
    </row>
    <row r="875750" spans="68:68" customFormat="1">
      <c r="BP875750" s="90"/>
    </row>
    <row r="875751" spans="68:68" customFormat="1">
      <c r="BP875751" s="90"/>
    </row>
    <row r="875752" spans="68:68" customFormat="1">
      <c r="BP875752" s="90"/>
    </row>
    <row r="875753" spans="68:68" customFormat="1">
      <c r="BP875753" s="90"/>
    </row>
    <row r="875754" spans="68:68" customFormat="1">
      <c r="BP875754" s="90"/>
    </row>
    <row r="875755" spans="68:68" customFormat="1">
      <c r="BP875755" s="90"/>
    </row>
    <row r="875756" spans="68:68" customFormat="1">
      <c r="BP875756" s="90"/>
    </row>
    <row r="875757" spans="68:68" customFormat="1">
      <c r="BP875757" s="90"/>
    </row>
    <row r="875758" spans="68:68" customFormat="1">
      <c r="BP875758" s="90"/>
    </row>
    <row r="875759" spans="68:68" customFormat="1">
      <c r="BP875759" s="90"/>
    </row>
    <row r="875760" spans="68:68" customFormat="1">
      <c r="BP875760" s="90"/>
    </row>
    <row r="875761" spans="68:68" customFormat="1">
      <c r="BP875761" s="90"/>
    </row>
    <row r="875762" spans="68:68" customFormat="1">
      <c r="BP875762" s="90"/>
    </row>
    <row r="875763" spans="68:68" customFormat="1">
      <c r="BP875763" s="90"/>
    </row>
    <row r="875764" spans="68:68" customFormat="1">
      <c r="BP875764" s="90"/>
    </row>
    <row r="875765" spans="68:68" customFormat="1">
      <c r="BP875765" s="90"/>
    </row>
    <row r="875766" spans="68:68" customFormat="1">
      <c r="BP875766" s="90"/>
    </row>
    <row r="875767" spans="68:68" customFormat="1">
      <c r="BP875767" s="90"/>
    </row>
    <row r="875768" spans="68:68" customFormat="1">
      <c r="BP875768" s="90"/>
    </row>
    <row r="875769" spans="68:68" customFormat="1">
      <c r="BP875769" s="90"/>
    </row>
    <row r="875770" spans="68:68" customFormat="1">
      <c r="BP875770" s="90"/>
    </row>
    <row r="875771" spans="68:68" customFormat="1">
      <c r="BP875771" s="90"/>
    </row>
    <row r="875772" spans="68:68" customFormat="1">
      <c r="BP875772" s="90"/>
    </row>
    <row r="875773" spans="68:68" customFormat="1">
      <c r="BP875773" s="90"/>
    </row>
    <row r="875774" spans="68:68" customFormat="1">
      <c r="BP875774" s="90"/>
    </row>
    <row r="875775" spans="68:68" customFormat="1">
      <c r="BP875775" s="90"/>
    </row>
    <row r="875776" spans="68:68" customFormat="1">
      <c r="BP875776" s="90"/>
    </row>
    <row r="875777" spans="68:68" customFormat="1">
      <c r="BP875777" s="90"/>
    </row>
    <row r="875778" spans="68:68" customFormat="1">
      <c r="BP875778" s="90"/>
    </row>
    <row r="875779" spans="68:68" customFormat="1">
      <c r="BP875779" s="90"/>
    </row>
    <row r="875780" spans="68:68" customFormat="1">
      <c r="BP875780" s="90"/>
    </row>
    <row r="875781" spans="68:68" customFormat="1">
      <c r="BP875781" s="90"/>
    </row>
    <row r="875782" spans="68:68" customFormat="1">
      <c r="BP875782" s="90"/>
    </row>
    <row r="875783" spans="68:68" customFormat="1">
      <c r="BP875783" s="90"/>
    </row>
    <row r="875784" spans="68:68" customFormat="1">
      <c r="BP875784" s="90"/>
    </row>
    <row r="875785" spans="68:68" customFormat="1">
      <c r="BP875785" s="90"/>
    </row>
    <row r="875786" spans="68:68" customFormat="1">
      <c r="BP875786" s="90"/>
    </row>
    <row r="875787" spans="68:68" customFormat="1">
      <c r="BP875787" s="90"/>
    </row>
    <row r="875788" spans="68:68" customFormat="1">
      <c r="BP875788" s="90"/>
    </row>
    <row r="875789" spans="68:68" customFormat="1">
      <c r="BP875789" s="90"/>
    </row>
    <row r="875790" spans="68:68" customFormat="1">
      <c r="BP875790" s="90"/>
    </row>
    <row r="875791" spans="68:68" customFormat="1">
      <c r="BP875791" s="90"/>
    </row>
    <row r="875792" spans="68:68" customFormat="1">
      <c r="BP875792" s="90"/>
    </row>
    <row r="875793" spans="68:68" customFormat="1">
      <c r="BP875793" s="90"/>
    </row>
    <row r="875794" spans="68:68" customFormat="1">
      <c r="BP875794" s="90"/>
    </row>
    <row r="875795" spans="68:68" customFormat="1">
      <c r="BP875795" s="90"/>
    </row>
    <row r="875796" spans="68:68" customFormat="1">
      <c r="BP875796" s="90"/>
    </row>
    <row r="875797" spans="68:68" customFormat="1">
      <c r="BP875797" s="90"/>
    </row>
    <row r="875798" spans="68:68" customFormat="1">
      <c r="BP875798" s="90"/>
    </row>
    <row r="875799" spans="68:68" customFormat="1">
      <c r="BP875799" s="90"/>
    </row>
    <row r="875800" spans="68:68" customFormat="1">
      <c r="BP875800" s="90"/>
    </row>
    <row r="875801" spans="68:68" customFormat="1">
      <c r="BP875801" s="90"/>
    </row>
    <row r="875802" spans="68:68" customFormat="1">
      <c r="BP875802" s="90"/>
    </row>
    <row r="875803" spans="68:68" customFormat="1">
      <c r="BP875803" s="90"/>
    </row>
    <row r="875804" spans="68:68" customFormat="1">
      <c r="BP875804" s="90"/>
    </row>
    <row r="875805" spans="68:68" customFormat="1">
      <c r="BP875805" s="90"/>
    </row>
    <row r="875806" spans="68:68" customFormat="1">
      <c r="BP875806" s="90"/>
    </row>
    <row r="875807" spans="68:68" customFormat="1">
      <c r="BP875807" s="90"/>
    </row>
    <row r="875808" spans="68:68" customFormat="1">
      <c r="BP875808" s="90"/>
    </row>
    <row r="875809" spans="68:68" customFormat="1">
      <c r="BP875809" s="90"/>
    </row>
    <row r="875810" spans="68:68" customFormat="1">
      <c r="BP875810" s="90"/>
    </row>
    <row r="875811" spans="68:68" customFormat="1">
      <c r="BP875811" s="90"/>
    </row>
    <row r="875812" spans="68:68" customFormat="1">
      <c r="BP875812" s="90"/>
    </row>
    <row r="875813" spans="68:68" customFormat="1">
      <c r="BP875813" s="90"/>
    </row>
    <row r="875814" spans="68:68" customFormat="1">
      <c r="BP875814" s="90"/>
    </row>
    <row r="875815" spans="68:68" customFormat="1">
      <c r="BP875815" s="90"/>
    </row>
    <row r="875816" spans="68:68" customFormat="1">
      <c r="BP875816" s="90"/>
    </row>
    <row r="875817" spans="68:68" customFormat="1">
      <c r="BP875817" s="90"/>
    </row>
    <row r="875818" spans="68:68" customFormat="1">
      <c r="BP875818" s="90"/>
    </row>
    <row r="875819" spans="68:68" customFormat="1">
      <c r="BP875819" s="90"/>
    </row>
    <row r="875820" spans="68:68" customFormat="1">
      <c r="BP875820" s="90"/>
    </row>
    <row r="875821" spans="68:68" customFormat="1">
      <c r="BP875821" s="90"/>
    </row>
    <row r="875822" spans="68:68" customFormat="1">
      <c r="BP875822" s="90"/>
    </row>
    <row r="875823" spans="68:68" customFormat="1">
      <c r="BP875823" s="90"/>
    </row>
    <row r="875824" spans="68:68" customFormat="1">
      <c r="BP875824" s="90"/>
    </row>
    <row r="875825" spans="68:68" customFormat="1">
      <c r="BP875825" s="90"/>
    </row>
    <row r="875826" spans="68:68" customFormat="1">
      <c r="BP875826" s="90"/>
    </row>
    <row r="875827" spans="68:68" customFormat="1">
      <c r="BP875827" s="90"/>
    </row>
    <row r="875828" spans="68:68" customFormat="1">
      <c r="BP875828" s="90"/>
    </row>
    <row r="875829" spans="68:68" customFormat="1">
      <c r="BP875829" s="90"/>
    </row>
    <row r="875830" spans="68:68" customFormat="1">
      <c r="BP875830" s="90"/>
    </row>
    <row r="875831" spans="68:68" customFormat="1">
      <c r="BP875831" s="90"/>
    </row>
    <row r="875832" spans="68:68" customFormat="1">
      <c r="BP875832" s="90"/>
    </row>
    <row r="875833" spans="68:68" customFormat="1">
      <c r="BP875833" s="90"/>
    </row>
    <row r="875834" spans="68:68" customFormat="1">
      <c r="BP875834" s="90"/>
    </row>
    <row r="875835" spans="68:68" customFormat="1">
      <c r="BP875835" s="90"/>
    </row>
    <row r="875836" spans="68:68" customFormat="1">
      <c r="BP875836" s="90"/>
    </row>
    <row r="875837" spans="68:68" customFormat="1">
      <c r="BP875837" s="90"/>
    </row>
    <row r="875838" spans="68:68" customFormat="1">
      <c r="BP875838" s="90"/>
    </row>
    <row r="875839" spans="68:68" customFormat="1">
      <c r="BP875839" s="90"/>
    </row>
    <row r="875840" spans="68:68" customFormat="1">
      <c r="BP875840" s="90"/>
    </row>
    <row r="875841" spans="68:68" customFormat="1">
      <c r="BP875841" s="90"/>
    </row>
    <row r="875842" spans="68:68" customFormat="1">
      <c r="BP875842" s="90"/>
    </row>
    <row r="875843" spans="68:68" customFormat="1">
      <c r="BP875843" s="90"/>
    </row>
    <row r="875844" spans="68:68" customFormat="1">
      <c r="BP875844" s="90"/>
    </row>
    <row r="875845" spans="68:68" customFormat="1">
      <c r="BP875845" s="90"/>
    </row>
    <row r="875846" spans="68:68" customFormat="1">
      <c r="BP875846" s="90"/>
    </row>
    <row r="875847" spans="68:68" customFormat="1">
      <c r="BP875847" s="90"/>
    </row>
    <row r="875848" spans="68:68" customFormat="1">
      <c r="BP875848" s="90"/>
    </row>
    <row r="875849" spans="68:68" customFormat="1">
      <c r="BP875849" s="90"/>
    </row>
    <row r="875850" spans="68:68" customFormat="1">
      <c r="BP875850" s="90"/>
    </row>
    <row r="875851" spans="68:68" customFormat="1">
      <c r="BP875851" s="90"/>
    </row>
    <row r="875852" spans="68:68" customFormat="1">
      <c r="BP875852" s="90"/>
    </row>
    <row r="875853" spans="68:68" customFormat="1">
      <c r="BP875853" s="90"/>
    </row>
    <row r="875854" spans="68:68" customFormat="1">
      <c r="BP875854" s="90"/>
    </row>
    <row r="875855" spans="68:68" customFormat="1">
      <c r="BP875855" s="90"/>
    </row>
    <row r="875856" spans="68:68" customFormat="1">
      <c r="BP875856" s="90"/>
    </row>
    <row r="875857" spans="68:68" customFormat="1">
      <c r="BP875857" s="90"/>
    </row>
    <row r="875858" spans="68:68" customFormat="1">
      <c r="BP875858" s="90"/>
    </row>
    <row r="875859" spans="68:68" customFormat="1">
      <c r="BP875859" s="90"/>
    </row>
    <row r="875860" spans="68:68" customFormat="1">
      <c r="BP875860" s="90"/>
    </row>
    <row r="875861" spans="68:68" customFormat="1">
      <c r="BP875861" s="90"/>
    </row>
    <row r="875862" spans="68:68" customFormat="1">
      <c r="BP875862" s="90"/>
    </row>
    <row r="875863" spans="68:68" customFormat="1">
      <c r="BP875863" s="90"/>
    </row>
    <row r="875864" spans="68:68" customFormat="1">
      <c r="BP875864" s="90"/>
    </row>
    <row r="875865" spans="68:68" customFormat="1">
      <c r="BP875865" s="90"/>
    </row>
    <row r="875866" spans="68:68" customFormat="1">
      <c r="BP875866" s="90"/>
    </row>
    <row r="875867" spans="68:68" customFormat="1">
      <c r="BP875867" s="90"/>
    </row>
    <row r="875868" spans="68:68" customFormat="1">
      <c r="BP875868" s="90"/>
    </row>
    <row r="875869" spans="68:68" customFormat="1">
      <c r="BP875869" s="90"/>
    </row>
    <row r="875870" spans="68:68" customFormat="1">
      <c r="BP875870" s="90"/>
    </row>
    <row r="875871" spans="68:68" customFormat="1">
      <c r="BP875871" s="90"/>
    </row>
    <row r="875872" spans="68:68" customFormat="1">
      <c r="BP875872" s="90"/>
    </row>
    <row r="875873" spans="68:68" customFormat="1">
      <c r="BP875873" s="90"/>
    </row>
    <row r="875874" spans="68:68" customFormat="1">
      <c r="BP875874" s="90"/>
    </row>
    <row r="875875" spans="68:68" customFormat="1">
      <c r="BP875875" s="90"/>
    </row>
    <row r="875876" spans="68:68" customFormat="1">
      <c r="BP875876" s="90"/>
    </row>
    <row r="875877" spans="68:68" customFormat="1">
      <c r="BP875877" s="90"/>
    </row>
    <row r="875878" spans="68:68" customFormat="1">
      <c r="BP875878" s="90"/>
    </row>
    <row r="875879" spans="68:68" customFormat="1">
      <c r="BP875879" s="90"/>
    </row>
    <row r="875880" spans="68:68" customFormat="1">
      <c r="BP875880" s="90"/>
    </row>
    <row r="875881" spans="68:68" customFormat="1">
      <c r="BP875881" s="90"/>
    </row>
    <row r="875882" spans="68:68" customFormat="1">
      <c r="BP875882" s="90"/>
    </row>
    <row r="875883" spans="68:68" customFormat="1">
      <c r="BP875883" s="90"/>
    </row>
    <row r="875884" spans="68:68" customFormat="1">
      <c r="BP875884" s="90"/>
    </row>
    <row r="875885" spans="68:68" customFormat="1">
      <c r="BP875885" s="90"/>
    </row>
    <row r="875886" spans="68:68" customFormat="1">
      <c r="BP875886" s="90"/>
    </row>
    <row r="875887" spans="68:68" customFormat="1">
      <c r="BP875887" s="90"/>
    </row>
    <row r="875888" spans="68:68" customFormat="1">
      <c r="BP875888" s="90"/>
    </row>
    <row r="875889" spans="68:68" customFormat="1">
      <c r="BP875889" s="90"/>
    </row>
    <row r="875890" spans="68:68" customFormat="1">
      <c r="BP875890" s="90"/>
    </row>
    <row r="875891" spans="68:68" customFormat="1">
      <c r="BP875891" s="90"/>
    </row>
    <row r="875892" spans="68:68" customFormat="1">
      <c r="BP875892" s="90"/>
    </row>
    <row r="875893" spans="68:68" customFormat="1">
      <c r="BP875893" s="90"/>
    </row>
    <row r="875894" spans="68:68" customFormat="1">
      <c r="BP875894" s="90"/>
    </row>
    <row r="875895" spans="68:68" customFormat="1">
      <c r="BP875895" s="90"/>
    </row>
    <row r="875896" spans="68:68" customFormat="1">
      <c r="BP875896" s="90"/>
    </row>
    <row r="875897" spans="68:68" customFormat="1">
      <c r="BP875897" s="90"/>
    </row>
    <row r="875898" spans="68:68" customFormat="1">
      <c r="BP875898" s="90"/>
    </row>
    <row r="875899" spans="68:68" customFormat="1">
      <c r="BP875899" s="90"/>
    </row>
    <row r="875900" spans="68:68" customFormat="1">
      <c r="BP875900" s="90"/>
    </row>
    <row r="875901" spans="68:68" customFormat="1">
      <c r="BP875901" s="90"/>
    </row>
    <row r="875902" spans="68:68" customFormat="1">
      <c r="BP875902" s="90"/>
    </row>
    <row r="875903" spans="68:68" customFormat="1">
      <c r="BP875903" s="90"/>
    </row>
    <row r="875904" spans="68:68" customFormat="1">
      <c r="BP875904" s="90"/>
    </row>
    <row r="875905" spans="68:68" customFormat="1">
      <c r="BP875905" s="90"/>
    </row>
    <row r="875906" spans="68:68" customFormat="1">
      <c r="BP875906" s="90"/>
    </row>
    <row r="875907" spans="68:68" customFormat="1">
      <c r="BP875907" s="90"/>
    </row>
    <row r="875908" spans="68:68" customFormat="1">
      <c r="BP875908" s="90"/>
    </row>
    <row r="875909" spans="68:68" customFormat="1">
      <c r="BP875909" s="90"/>
    </row>
    <row r="875910" spans="68:68" customFormat="1">
      <c r="BP875910" s="90"/>
    </row>
    <row r="875911" spans="68:68" customFormat="1">
      <c r="BP875911" s="90"/>
    </row>
    <row r="875912" spans="68:68" customFormat="1">
      <c r="BP875912" s="90"/>
    </row>
    <row r="875913" spans="68:68" customFormat="1">
      <c r="BP875913" s="90"/>
    </row>
    <row r="875914" spans="68:68" customFormat="1">
      <c r="BP875914" s="90"/>
    </row>
    <row r="875915" spans="68:68" customFormat="1">
      <c r="BP875915" s="90"/>
    </row>
    <row r="875916" spans="68:68" customFormat="1">
      <c r="BP875916" s="90"/>
    </row>
    <row r="875917" spans="68:68" customFormat="1">
      <c r="BP875917" s="90"/>
    </row>
    <row r="875918" spans="68:68" customFormat="1">
      <c r="BP875918" s="90"/>
    </row>
    <row r="875919" spans="68:68" customFormat="1">
      <c r="BP875919" s="90"/>
    </row>
    <row r="875920" spans="68:68" customFormat="1">
      <c r="BP875920" s="90"/>
    </row>
    <row r="875921" spans="68:68" customFormat="1">
      <c r="BP875921" s="90"/>
    </row>
    <row r="875922" spans="68:68" customFormat="1">
      <c r="BP875922" s="90"/>
    </row>
    <row r="875923" spans="68:68" customFormat="1">
      <c r="BP875923" s="90"/>
    </row>
    <row r="875924" spans="68:68" customFormat="1">
      <c r="BP875924" s="90"/>
    </row>
    <row r="875925" spans="68:68" customFormat="1">
      <c r="BP875925" s="90"/>
    </row>
    <row r="875926" spans="68:68" customFormat="1">
      <c r="BP875926" s="90"/>
    </row>
    <row r="875927" spans="68:68" customFormat="1">
      <c r="BP875927" s="90"/>
    </row>
    <row r="875928" spans="68:68" customFormat="1">
      <c r="BP875928" s="90"/>
    </row>
    <row r="875929" spans="68:68" customFormat="1">
      <c r="BP875929" s="90"/>
    </row>
    <row r="875930" spans="68:68" customFormat="1">
      <c r="BP875930" s="90"/>
    </row>
    <row r="875931" spans="68:68" customFormat="1">
      <c r="BP875931" s="90"/>
    </row>
    <row r="875932" spans="68:68" customFormat="1">
      <c r="BP875932" s="90"/>
    </row>
    <row r="875933" spans="68:68" customFormat="1">
      <c r="BP875933" s="90"/>
    </row>
    <row r="875934" spans="68:68" customFormat="1">
      <c r="BP875934" s="90"/>
    </row>
    <row r="875935" spans="68:68" customFormat="1">
      <c r="BP875935" s="90"/>
    </row>
    <row r="875936" spans="68:68" customFormat="1">
      <c r="BP875936" s="90"/>
    </row>
    <row r="875937" spans="68:68" customFormat="1">
      <c r="BP875937" s="90"/>
    </row>
    <row r="875938" spans="68:68" customFormat="1">
      <c r="BP875938" s="90"/>
    </row>
    <row r="875939" spans="68:68" customFormat="1">
      <c r="BP875939" s="90"/>
    </row>
    <row r="875940" spans="68:68" customFormat="1">
      <c r="BP875940" s="90"/>
    </row>
    <row r="875941" spans="68:68" customFormat="1">
      <c r="BP875941" s="90"/>
    </row>
    <row r="875942" spans="68:68" customFormat="1">
      <c r="BP875942" s="90"/>
    </row>
    <row r="875943" spans="68:68" customFormat="1">
      <c r="BP875943" s="90"/>
    </row>
    <row r="875944" spans="68:68" customFormat="1">
      <c r="BP875944" s="90"/>
    </row>
    <row r="875945" spans="68:68" customFormat="1">
      <c r="BP875945" s="90"/>
    </row>
    <row r="875946" spans="68:68" customFormat="1">
      <c r="BP875946" s="90"/>
    </row>
    <row r="875947" spans="68:68" customFormat="1">
      <c r="BP875947" s="90"/>
    </row>
    <row r="875948" spans="68:68" customFormat="1">
      <c r="BP875948" s="90"/>
    </row>
    <row r="875949" spans="68:68" customFormat="1">
      <c r="BP875949" s="90"/>
    </row>
    <row r="875950" spans="68:68" customFormat="1">
      <c r="BP875950" s="90"/>
    </row>
    <row r="875951" spans="68:68" customFormat="1">
      <c r="BP875951" s="90"/>
    </row>
    <row r="875952" spans="68:68" customFormat="1">
      <c r="BP875952" s="90"/>
    </row>
    <row r="875953" spans="68:68" customFormat="1">
      <c r="BP875953" s="90"/>
    </row>
    <row r="875954" spans="68:68" customFormat="1">
      <c r="BP875954" s="90"/>
    </row>
    <row r="875955" spans="68:68" customFormat="1">
      <c r="BP875955" s="90"/>
    </row>
    <row r="875956" spans="68:68" customFormat="1">
      <c r="BP875956" s="90"/>
    </row>
    <row r="875957" spans="68:68" customFormat="1">
      <c r="BP875957" s="90"/>
    </row>
    <row r="875958" spans="68:68" customFormat="1">
      <c r="BP875958" s="90"/>
    </row>
    <row r="875959" spans="68:68" customFormat="1">
      <c r="BP875959" s="90"/>
    </row>
    <row r="875960" spans="68:68" customFormat="1">
      <c r="BP875960" s="90"/>
    </row>
    <row r="875961" spans="68:68" customFormat="1">
      <c r="BP875961" s="90"/>
    </row>
    <row r="875962" spans="68:68" customFormat="1">
      <c r="BP875962" s="90"/>
    </row>
    <row r="875963" spans="68:68" customFormat="1">
      <c r="BP875963" s="90"/>
    </row>
    <row r="875964" spans="68:68" customFormat="1">
      <c r="BP875964" s="90"/>
    </row>
    <row r="875965" spans="68:68" customFormat="1">
      <c r="BP875965" s="90"/>
    </row>
    <row r="875966" spans="68:68" customFormat="1">
      <c r="BP875966" s="90"/>
    </row>
    <row r="875967" spans="68:68" customFormat="1">
      <c r="BP875967" s="90"/>
    </row>
    <row r="875968" spans="68:68" customFormat="1">
      <c r="BP875968" s="90"/>
    </row>
    <row r="875969" spans="68:68" customFormat="1">
      <c r="BP875969" s="90"/>
    </row>
    <row r="875970" spans="68:68" customFormat="1">
      <c r="BP875970" s="90"/>
    </row>
    <row r="875971" spans="68:68" customFormat="1">
      <c r="BP875971" s="90"/>
    </row>
    <row r="875972" spans="68:68" customFormat="1">
      <c r="BP875972" s="90"/>
    </row>
    <row r="875973" spans="68:68" customFormat="1">
      <c r="BP875973" s="90"/>
    </row>
    <row r="875974" spans="68:68" customFormat="1">
      <c r="BP875974" s="90"/>
    </row>
    <row r="875975" spans="68:68" customFormat="1">
      <c r="BP875975" s="90"/>
    </row>
    <row r="875976" spans="68:68" customFormat="1">
      <c r="BP875976" s="90"/>
    </row>
    <row r="875977" spans="68:68" customFormat="1">
      <c r="BP875977" s="90"/>
    </row>
    <row r="875978" spans="68:68" customFormat="1">
      <c r="BP875978" s="90"/>
    </row>
    <row r="875979" spans="68:68" customFormat="1">
      <c r="BP875979" s="90"/>
    </row>
    <row r="875980" spans="68:68" customFormat="1">
      <c r="BP875980" s="90"/>
    </row>
    <row r="875981" spans="68:68" customFormat="1">
      <c r="BP875981" s="90"/>
    </row>
    <row r="875982" spans="68:68" customFormat="1">
      <c r="BP875982" s="90"/>
    </row>
    <row r="875983" spans="68:68" customFormat="1">
      <c r="BP875983" s="90"/>
    </row>
    <row r="875984" spans="68:68" customFormat="1">
      <c r="BP875984" s="90"/>
    </row>
    <row r="875985" spans="68:68" customFormat="1">
      <c r="BP875985" s="90"/>
    </row>
    <row r="875986" spans="68:68" customFormat="1">
      <c r="BP875986" s="90"/>
    </row>
    <row r="875987" spans="68:68" customFormat="1">
      <c r="BP875987" s="90"/>
    </row>
    <row r="875988" spans="68:68" customFormat="1">
      <c r="BP875988" s="90"/>
    </row>
    <row r="875989" spans="68:68" customFormat="1">
      <c r="BP875989" s="90"/>
    </row>
    <row r="875990" spans="68:68" customFormat="1">
      <c r="BP875990" s="90"/>
    </row>
    <row r="875991" spans="68:68" customFormat="1">
      <c r="BP875991" s="90"/>
    </row>
    <row r="875992" spans="68:68" customFormat="1">
      <c r="BP875992" s="90"/>
    </row>
    <row r="875993" spans="68:68" customFormat="1">
      <c r="BP875993" s="90"/>
    </row>
    <row r="875994" spans="68:68" customFormat="1">
      <c r="BP875994" s="90"/>
    </row>
    <row r="875995" spans="68:68" customFormat="1">
      <c r="BP875995" s="90"/>
    </row>
    <row r="875996" spans="68:68" customFormat="1">
      <c r="BP875996" s="90"/>
    </row>
    <row r="875997" spans="68:68" customFormat="1">
      <c r="BP875997" s="90"/>
    </row>
    <row r="875998" spans="68:68" customFormat="1">
      <c r="BP875998" s="90"/>
    </row>
    <row r="875999" spans="68:68" customFormat="1">
      <c r="BP875999" s="90"/>
    </row>
    <row r="876000" spans="68:68" customFormat="1">
      <c r="BP876000" s="90"/>
    </row>
    <row r="876001" spans="68:68" customFormat="1">
      <c r="BP876001" s="90"/>
    </row>
    <row r="876002" spans="68:68" customFormat="1">
      <c r="BP876002" s="90"/>
    </row>
    <row r="876003" spans="68:68" customFormat="1">
      <c r="BP876003" s="90"/>
    </row>
    <row r="876004" spans="68:68" customFormat="1">
      <c r="BP876004" s="90"/>
    </row>
    <row r="876005" spans="68:68" customFormat="1">
      <c r="BP876005" s="90"/>
    </row>
    <row r="876006" spans="68:68" customFormat="1">
      <c r="BP876006" s="90"/>
    </row>
    <row r="876007" spans="68:68" customFormat="1">
      <c r="BP876007" s="90"/>
    </row>
    <row r="876008" spans="68:68" customFormat="1">
      <c r="BP876008" s="90"/>
    </row>
    <row r="876009" spans="68:68" customFormat="1">
      <c r="BP876009" s="90"/>
    </row>
    <row r="876010" spans="68:68" customFormat="1">
      <c r="BP876010" s="90"/>
    </row>
    <row r="876011" spans="68:68" customFormat="1">
      <c r="BP876011" s="90"/>
    </row>
    <row r="876012" spans="68:68" customFormat="1">
      <c r="BP876012" s="90"/>
    </row>
    <row r="876013" spans="68:68" customFormat="1">
      <c r="BP876013" s="90"/>
    </row>
    <row r="876014" spans="68:68" customFormat="1">
      <c r="BP876014" s="90"/>
    </row>
    <row r="876015" spans="68:68" customFormat="1">
      <c r="BP876015" s="90"/>
    </row>
    <row r="876016" spans="68:68" customFormat="1">
      <c r="BP876016" s="90"/>
    </row>
    <row r="876017" spans="68:68" customFormat="1">
      <c r="BP876017" s="90"/>
    </row>
    <row r="876018" spans="68:68" customFormat="1">
      <c r="BP876018" s="90"/>
    </row>
    <row r="876019" spans="68:68" customFormat="1">
      <c r="BP876019" s="90"/>
    </row>
    <row r="876020" spans="68:68" customFormat="1">
      <c r="BP876020" s="90"/>
    </row>
    <row r="876021" spans="68:68" customFormat="1">
      <c r="BP876021" s="90"/>
    </row>
    <row r="876022" spans="68:68" customFormat="1">
      <c r="BP876022" s="90"/>
    </row>
    <row r="876023" spans="68:68" customFormat="1">
      <c r="BP876023" s="90"/>
    </row>
    <row r="876024" spans="68:68" customFormat="1">
      <c r="BP876024" s="90"/>
    </row>
    <row r="876025" spans="68:68" customFormat="1">
      <c r="BP876025" s="90"/>
    </row>
    <row r="876026" spans="68:68" customFormat="1">
      <c r="BP876026" s="90"/>
    </row>
    <row r="876027" spans="68:68" customFormat="1">
      <c r="BP876027" s="90"/>
    </row>
    <row r="876028" spans="68:68" customFormat="1">
      <c r="BP876028" s="90"/>
    </row>
    <row r="876029" spans="68:68" customFormat="1">
      <c r="BP876029" s="90"/>
    </row>
    <row r="876030" spans="68:68" customFormat="1">
      <c r="BP876030" s="90"/>
    </row>
    <row r="876031" spans="68:68" customFormat="1">
      <c r="BP876031" s="90"/>
    </row>
    <row r="876032" spans="68:68" customFormat="1">
      <c r="BP876032" s="90"/>
    </row>
    <row r="876033" spans="68:68" customFormat="1">
      <c r="BP876033" s="90"/>
    </row>
    <row r="876034" spans="68:68" customFormat="1">
      <c r="BP876034" s="90"/>
    </row>
    <row r="876035" spans="68:68" customFormat="1">
      <c r="BP876035" s="90"/>
    </row>
    <row r="876036" spans="68:68" customFormat="1">
      <c r="BP876036" s="90"/>
    </row>
    <row r="876037" spans="68:68" customFormat="1">
      <c r="BP876037" s="90"/>
    </row>
    <row r="876038" spans="68:68" customFormat="1">
      <c r="BP876038" s="90"/>
    </row>
    <row r="876039" spans="68:68" customFormat="1">
      <c r="BP876039" s="90"/>
    </row>
    <row r="876040" spans="68:68" customFormat="1">
      <c r="BP876040" s="90"/>
    </row>
    <row r="876041" spans="68:68" customFormat="1">
      <c r="BP876041" s="90"/>
    </row>
    <row r="876042" spans="68:68" customFormat="1">
      <c r="BP876042" s="90"/>
    </row>
    <row r="876043" spans="68:68" customFormat="1">
      <c r="BP876043" s="90"/>
    </row>
    <row r="876044" spans="68:68" customFormat="1">
      <c r="BP876044" s="90"/>
    </row>
    <row r="876045" spans="68:68" customFormat="1">
      <c r="BP876045" s="90"/>
    </row>
    <row r="876046" spans="68:68" customFormat="1">
      <c r="BP876046" s="90"/>
    </row>
    <row r="876047" spans="68:68" customFormat="1">
      <c r="BP876047" s="90"/>
    </row>
    <row r="876048" spans="68:68" customFormat="1">
      <c r="BP876048" s="90"/>
    </row>
    <row r="876049" spans="68:68" customFormat="1">
      <c r="BP876049" s="90"/>
    </row>
    <row r="876050" spans="68:68" customFormat="1">
      <c r="BP876050" s="90"/>
    </row>
    <row r="876051" spans="68:68" customFormat="1">
      <c r="BP876051" s="90"/>
    </row>
    <row r="876052" spans="68:68" customFormat="1">
      <c r="BP876052" s="90"/>
    </row>
    <row r="876053" spans="68:68" customFormat="1">
      <c r="BP876053" s="90"/>
    </row>
    <row r="876054" spans="68:68" customFormat="1">
      <c r="BP876054" s="90"/>
    </row>
    <row r="876055" spans="68:68" customFormat="1">
      <c r="BP876055" s="90"/>
    </row>
    <row r="876056" spans="68:68" customFormat="1">
      <c r="BP876056" s="90"/>
    </row>
    <row r="876057" spans="68:68" customFormat="1">
      <c r="BP876057" s="90"/>
    </row>
    <row r="876058" spans="68:68" customFormat="1">
      <c r="BP876058" s="90"/>
    </row>
    <row r="876059" spans="68:68" customFormat="1">
      <c r="BP876059" s="90"/>
    </row>
    <row r="876060" spans="68:68" customFormat="1">
      <c r="BP876060" s="90"/>
    </row>
    <row r="876061" spans="68:68" customFormat="1">
      <c r="BP876061" s="90"/>
    </row>
    <row r="876062" spans="68:68" customFormat="1">
      <c r="BP876062" s="90"/>
    </row>
    <row r="876063" spans="68:68" customFormat="1">
      <c r="BP876063" s="90"/>
    </row>
    <row r="876064" spans="68:68" customFormat="1">
      <c r="BP876064" s="90"/>
    </row>
    <row r="876065" spans="68:68" customFormat="1">
      <c r="BP876065" s="90"/>
    </row>
    <row r="876066" spans="68:68" customFormat="1">
      <c r="BP876066" s="90"/>
    </row>
    <row r="876067" spans="68:68" customFormat="1">
      <c r="BP876067" s="90"/>
    </row>
    <row r="876068" spans="68:68" customFormat="1">
      <c r="BP876068" s="90"/>
    </row>
    <row r="876069" spans="68:68" customFormat="1">
      <c r="BP876069" s="90"/>
    </row>
    <row r="876070" spans="68:68" customFormat="1">
      <c r="BP876070" s="90"/>
    </row>
    <row r="876071" spans="68:68" customFormat="1">
      <c r="BP876071" s="90"/>
    </row>
    <row r="876072" spans="68:68" customFormat="1">
      <c r="BP876072" s="90"/>
    </row>
    <row r="876073" spans="68:68" customFormat="1">
      <c r="BP876073" s="90"/>
    </row>
    <row r="876074" spans="68:68" customFormat="1">
      <c r="BP876074" s="90"/>
    </row>
    <row r="876075" spans="68:68" customFormat="1">
      <c r="BP876075" s="90"/>
    </row>
    <row r="876076" spans="68:68" customFormat="1">
      <c r="BP876076" s="90"/>
    </row>
    <row r="876077" spans="68:68" customFormat="1">
      <c r="BP876077" s="90"/>
    </row>
    <row r="876078" spans="68:68" customFormat="1">
      <c r="BP876078" s="90"/>
    </row>
    <row r="876079" spans="68:68" customFormat="1">
      <c r="BP876079" s="90"/>
    </row>
    <row r="876080" spans="68:68" customFormat="1">
      <c r="BP876080" s="90"/>
    </row>
    <row r="876081" spans="68:68" customFormat="1">
      <c r="BP876081" s="90"/>
    </row>
    <row r="876082" spans="68:68" customFormat="1">
      <c r="BP876082" s="90"/>
    </row>
    <row r="876083" spans="68:68" customFormat="1">
      <c r="BP876083" s="90"/>
    </row>
    <row r="876084" spans="68:68" customFormat="1">
      <c r="BP876084" s="90"/>
    </row>
    <row r="876085" spans="68:68" customFormat="1">
      <c r="BP876085" s="90"/>
    </row>
    <row r="876086" spans="68:68" customFormat="1">
      <c r="BP876086" s="90"/>
    </row>
    <row r="876087" spans="68:68" customFormat="1">
      <c r="BP876087" s="90"/>
    </row>
    <row r="876088" spans="68:68" customFormat="1">
      <c r="BP876088" s="90"/>
    </row>
    <row r="876089" spans="68:68" customFormat="1">
      <c r="BP876089" s="90"/>
    </row>
    <row r="876090" spans="68:68" customFormat="1">
      <c r="BP876090" s="90"/>
    </row>
    <row r="876091" spans="68:68" customFormat="1">
      <c r="BP876091" s="90"/>
    </row>
    <row r="876092" spans="68:68" customFormat="1">
      <c r="BP876092" s="90"/>
    </row>
    <row r="876093" spans="68:68" customFormat="1">
      <c r="BP876093" s="90"/>
    </row>
    <row r="876094" spans="68:68" customFormat="1">
      <c r="BP876094" s="90"/>
    </row>
    <row r="876095" spans="68:68" customFormat="1">
      <c r="BP876095" s="90"/>
    </row>
    <row r="876096" spans="68:68" customFormat="1">
      <c r="BP876096" s="90"/>
    </row>
    <row r="876097" spans="68:68" customFormat="1">
      <c r="BP876097" s="90"/>
    </row>
    <row r="876098" spans="68:68" customFormat="1">
      <c r="BP876098" s="90"/>
    </row>
    <row r="876099" spans="68:68" customFormat="1">
      <c r="BP876099" s="90"/>
    </row>
    <row r="876100" spans="68:68" customFormat="1">
      <c r="BP876100" s="90"/>
    </row>
    <row r="876101" spans="68:68" customFormat="1">
      <c r="BP876101" s="90"/>
    </row>
    <row r="876102" spans="68:68" customFormat="1">
      <c r="BP876102" s="90"/>
    </row>
    <row r="876103" spans="68:68" customFormat="1">
      <c r="BP876103" s="90"/>
    </row>
    <row r="876104" spans="68:68" customFormat="1">
      <c r="BP876104" s="90"/>
    </row>
    <row r="876105" spans="68:68" customFormat="1">
      <c r="BP876105" s="90"/>
    </row>
    <row r="876106" spans="68:68" customFormat="1">
      <c r="BP876106" s="90"/>
    </row>
    <row r="876107" spans="68:68" customFormat="1">
      <c r="BP876107" s="90"/>
    </row>
    <row r="876108" spans="68:68" customFormat="1">
      <c r="BP876108" s="90"/>
    </row>
    <row r="876109" spans="68:68" customFormat="1">
      <c r="BP876109" s="90"/>
    </row>
    <row r="876110" spans="68:68" customFormat="1">
      <c r="BP876110" s="90"/>
    </row>
    <row r="876111" spans="68:68" customFormat="1">
      <c r="BP876111" s="90"/>
    </row>
    <row r="876112" spans="68:68" customFormat="1">
      <c r="BP876112" s="90"/>
    </row>
    <row r="876113" spans="68:68" customFormat="1">
      <c r="BP876113" s="90"/>
    </row>
    <row r="876114" spans="68:68" customFormat="1">
      <c r="BP876114" s="90"/>
    </row>
    <row r="876115" spans="68:68" customFormat="1">
      <c r="BP876115" s="90"/>
    </row>
    <row r="876116" spans="68:68" customFormat="1">
      <c r="BP876116" s="90"/>
    </row>
    <row r="876117" spans="68:68" customFormat="1">
      <c r="BP876117" s="90"/>
    </row>
    <row r="876118" spans="68:68" customFormat="1">
      <c r="BP876118" s="90"/>
    </row>
    <row r="876119" spans="68:68" customFormat="1">
      <c r="BP876119" s="90"/>
    </row>
    <row r="876120" spans="68:68" customFormat="1">
      <c r="BP876120" s="90"/>
    </row>
    <row r="876121" spans="68:68" customFormat="1">
      <c r="BP876121" s="90"/>
    </row>
    <row r="876122" spans="68:68" customFormat="1">
      <c r="BP876122" s="90"/>
    </row>
    <row r="876123" spans="68:68" customFormat="1">
      <c r="BP876123" s="90"/>
    </row>
    <row r="876124" spans="68:68" customFormat="1">
      <c r="BP876124" s="90"/>
    </row>
    <row r="876125" spans="68:68" customFormat="1">
      <c r="BP876125" s="90"/>
    </row>
    <row r="876126" spans="68:68" customFormat="1">
      <c r="BP876126" s="90"/>
    </row>
    <row r="876127" spans="68:68" customFormat="1">
      <c r="BP876127" s="90"/>
    </row>
    <row r="876128" spans="68:68" customFormat="1">
      <c r="BP876128" s="90"/>
    </row>
    <row r="876129" spans="68:68" customFormat="1">
      <c r="BP876129" s="90"/>
    </row>
    <row r="876130" spans="68:68" customFormat="1">
      <c r="BP876130" s="90"/>
    </row>
    <row r="876131" spans="68:68" customFormat="1">
      <c r="BP876131" s="90"/>
    </row>
    <row r="876132" spans="68:68" customFormat="1">
      <c r="BP876132" s="90"/>
    </row>
    <row r="876133" spans="68:68" customFormat="1">
      <c r="BP876133" s="90"/>
    </row>
    <row r="876134" spans="68:68" customFormat="1">
      <c r="BP876134" s="90"/>
    </row>
    <row r="876135" spans="68:68" customFormat="1">
      <c r="BP876135" s="90"/>
    </row>
    <row r="876136" spans="68:68" customFormat="1">
      <c r="BP876136" s="90"/>
    </row>
    <row r="876137" spans="68:68" customFormat="1">
      <c r="BP876137" s="90"/>
    </row>
    <row r="876138" spans="68:68" customFormat="1">
      <c r="BP876138" s="90"/>
    </row>
    <row r="876139" spans="68:68" customFormat="1">
      <c r="BP876139" s="90"/>
    </row>
    <row r="876140" spans="68:68" customFormat="1">
      <c r="BP876140" s="90"/>
    </row>
    <row r="876141" spans="68:68" customFormat="1">
      <c r="BP876141" s="90"/>
    </row>
    <row r="876142" spans="68:68" customFormat="1">
      <c r="BP876142" s="90"/>
    </row>
    <row r="876143" spans="68:68" customFormat="1">
      <c r="BP876143" s="90"/>
    </row>
    <row r="876144" spans="68:68" customFormat="1">
      <c r="BP876144" s="90"/>
    </row>
    <row r="876145" spans="68:68" customFormat="1">
      <c r="BP876145" s="90"/>
    </row>
    <row r="876146" spans="68:68" customFormat="1">
      <c r="BP876146" s="90"/>
    </row>
    <row r="876147" spans="68:68" customFormat="1">
      <c r="BP876147" s="90"/>
    </row>
    <row r="876148" spans="68:68" customFormat="1">
      <c r="BP876148" s="90"/>
    </row>
    <row r="876149" spans="68:68" customFormat="1">
      <c r="BP876149" s="90"/>
    </row>
    <row r="876150" spans="68:68" customFormat="1">
      <c r="BP876150" s="90"/>
    </row>
    <row r="876151" spans="68:68" customFormat="1">
      <c r="BP876151" s="90"/>
    </row>
    <row r="876152" spans="68:68" customFormat="1">
      <c r="BP876152" s="90"/>
    </row>
    <row r="876153" spans="68:68" customFormat="1">
      <c r="BP876153" s="90"/>
    </row>
    <row r="876154" spans="68:68" customFormat="1">
      <c r="BP876154" s="90"/>
    </row>
    <row r="876155" spans="68:68" customFormat="1">
      <c r="BP876155" s="90"/>
    </row>
    <row r="876156" spans="68:68" customFormat="1">
      <c r="BP876156" s="90"/>
    </row>
    <row r="876157" spans="68:68" customFormat="1">
      <c r="BP876157" s="90"/>
    </row>
    <row r="876158" spans="68:68" customFormat="1">
      <c r="BP876158" s="90"/>
    </row>
    <row r="876159" spans="68:68" customFormat="1">
      <c r="BP876159" s="90"/>
    </row>
    <row r="876160" spans="68:68" customFormat="1">
      <c r="BP876160" s="90"/>
    </row>
    <row r="876161" spans="68:68" customFormat="1">
      <c r="BP876161" s="90"/>
    </row>
    <row r="876162" spans="68:68" customFormat="1">
      <c r="BP876162" s="90"/>
    </row>
    <row r="876163" spans="68:68" customFormat="1">
      <c r="BP876163" s="90"/>
    </row>
    <row r="876164" spans="68:68" customFormat="1">
      <c r="BP876164" s="90"/>
    </row>
    <row r="876165" spans="68:68" customFormat="1">
      <c r="BP876165" s="90"/>
    </row>
    <row r="876166" spans="68:68" customFormat="1">
      <c r="BP876166" s="90"/>
    </row>
    <row r="876167" spans="68:68" customFormat="1">
      <c r="BP876167" s="90"/>
    </row>
    <row r="876168" spans="68:68" customFormat="1">
      <c r="BP876168" s="90"/>
    </row>
    <row r="876169" spans="68:68" customFormat="1">
      <c r="BP876169" s="90"/>
    </row>
    <row r="876170" spans="68:68" customFormat="1">
      <c r="BP876170" s="90"/>
    </row>
    <row r="876171" spans="68:68" customFormat="1">
      <c r="BP876171" s="90"/>
    </row>
    <row r="876172" spans="68:68" customFormat="1">
      <c r="BP876172" s="90"/>
    </row>
    <row r="876173" spans="68:68" customFormat="1">
      <c r="BP876173" s="90"/>
    </row>
    <row r="876174" spans="68:68" customFormat="1">
      <c r="BP876174" s="90"/>
    </row>
    <row r="876175" spans="68:68" customFormat="1">
      <c r="BP876175" s="90"/>
    </row>
    <row r="876176" spans="68:68" customFormat="1">
      <c r="BP876176" s="90"/>
    </row>
    <row r="876177" spans="68:68" customFormat="1">
      <c r="BP876177" s="90"/>
    </row>
    <row r="876178" spans="68:68" customFormat="1">
      <c r="BP876178" s="90"/>
    </row>
    <row r="876179" spans="68:68" customFormat="1">
      <c r="BP876179" s="90"/>
    </row>
    <row r="876180" spans="68:68" customFormat="1">
      <c r="BP876180" s="90"/>
    </row>
    <row r="876181" spans="68:68" customFormat="1">
      <c r="BP876181" s="90"/>
    </row>
    <row r="876182" spans="68:68" customFormat="1">
      <c r="BP876182" s="90"/>
    </row>
    <row r="876183" spans="68:68" customFormat="1">
      <c r="BP876183" s="90"/>
    </row>
    <row r="876184" spans="68:68" customFormat="1">
      <c r="BP876184" s="90"/>
    </row>
    <row r="876185" spans="68:68" customFormat="1">
      <c r="BP876185" s="90"/>
    </row>
    <row r="876186" spans="68:68" customFormat="1">
      <c r="BP876186" s="90"/>
    </row>
    <row r="876187" spans="68:68" customFormat="1">
      <c r="BP876187" s="90"/>
    </row>
    <row r="876188" spans="68:68" customFormat="1">
      <c r="BP876188" s="90"/>
    </row>
    <row r="876189" spans="68:68" customFormat="1">
      <c r="BP876189" s="90"/>
    </row>
    <row r="876190" spans="68:68" customFormat="1">
      <c r="BP876190" s="90"/>
    </row>
    <row r="876191" spans="68:68" customFormat="1">
      <c r="BP876191" s="90"/>
    </row>
    <row r="876192" spans="68:68" customFormat="1">
      <c r="BP876192" s="90"/>
    </row>
    <row r="876193" spans="68:68" customFormat="1">
      <c r="BP876193" s="90"/>
    </row>
    <row r="876194" spans="68:68" customFormat="1">
      <c r="BP876194" s="90"/>
    </row>
    <row r="876195" spans="68:68" customFormat="1">
      <c r="BP876195" s="90"/>
    </row>
    <row r="876196" spans="68:68" customFormat="1">
      <c r="BP876196" s="90"/>
    </row>
    <row r="876197" spans="68:68" customFormat="1">
      <c r="BP876197" s="90"/>
    </row>
    <row r="876198" spans="68:68" customFormat="1">
      <c r="BP876198" s="90"/>
    </row>
    <row r="876199" spans="68:68" customFormat="1">
      <c r="BP876199" s="90"/>
    </row>
    <row r="876200" spans="68:68" customFormat="1">
      <c r="BP876200" s="90"/>
    </row>
    <row r="876201" spans="68:68" customFormat="1">
      <c r="BP876201" s="90"/>
    </row>
    <row r="876202" spans="68:68" customFormat="1">
      <c r="BP876202" s="90"/>
    </row>
    <row r="876203" spans="68:68" customFormat="1">
      <c r="BP876203" s="90"/>
    </row>
    <row r="876204" spans="68:68" customFormat="1">
      <c r="BP876204" s="90"/>
    </row>
    <row r="876205" spans="68:68" customFormat="1">
      <c r="BP876205" s="90"/>
    </row>
    <row r="876206" spans="68:68" customFormat="1">
      <c r="BP876206" s="90"/>
    </row>
    <row r="876207" spans="68:68" customFormat="1">
      <c r="BP876207" s="90"/>
    </row>
    <row r="876208" spans="68:68" customFormat="1">
      <c r="BP876208" s="90"/>
    </row>
    <row r="876209" spans="68:68" customFormat="1">
      <c r="BP876209" s="90"/>
    </row>
    <row r="876210" spans="68:68" customFormat="1">
      <c r="BP876210" s="90"/>
    </row>
    <row r="876211" spans="68:68" customFormat="1">
      <c r="BP876211" s="90"/>
    </row>
    <row r="876212" spans="68:68" customFormat="1">
      <c r="BP876212" s="90"/>
    </row>
    <row r="876213" spans="68:68" customFormat="1">
      <c r="BP876213" s="90"/>
    </row>
    <row r="876214" spans="68:68" customFormat="1">
      <c r="BP876214" s="90"/>
    </row>
    <row r="876215" spans="68:68" customFormat="1">
      <c r="BP876215" s="90"/>
    </row>
    <row r="876216" spans="68:68" customFormat="1">
      <c r="BP876216" s="90"/>
    </row>
    <row r="876217" spans="68:68" customFormat="1">
      <c r="BP876217" s="90"/>
    </row>
    <row r="876218" spans="68:68" customFormat="1">
      <c r="BP876218" s="90"/>
    </row>
    <row r="876219" spans="68:68" customFormat="1">
      <c r="BP876219" s="90"/>
    </row>
    <row r="876220" spans="68:68" customFormat="1">
      <c r="BP876220" s="90"/>
    </row>
    <row r="876221" spans="68:68" customFormat="1">
      <c r="BP876221" s="90"/>
    </row>
    <row r="876222" spans="68:68" customFormat="1">
      <c r="BP876222" s="90"/>
    </row>
    <row r="876223" spans="68:68" customFormat="1">
      <c r="BP876223" s="90"/>
    </row>
    <row r="876224" spans="68:68" customFormat="1">
      <c r="BP876224" s="90"/>
    </row>
    <row r="876225" spans="68:68" customFormat="1">
      <c r="BP876225" s="90"/>
    </row>
    <row r="876226" spans="68:68" customFormat="1">
      <c r="BP876226" s="90"/>
    </row>
    <row r="876227" spans="68:68" customFormat="1">
      <c r="BP876227" s="90"/>
    </row>
    <row r="876228" spans="68:68" customFormat="1">
      <c r="BP876228" s="90"/>
    </row>
    <row r="876229" spans="68:68" customFormat="1">
      <c r="BP876229" s="90"/>
    </row>
    <row r="876230" spans="68:68" customFormat="1">
      <c r="BP876230" s="90"/>
    </row>
    <row r="876231" spans="68:68" customFormat="1">
      <c r="BP876231" s="90"/>
    </row>
    <row r="876232" spans="68:68" customFormat="1">
      <c r="BP876232" s="90"/>
    </row>
    <row r="876233" spans="68:68" customFormat="1">
      <c r="BP876233" s="90"/>
    </row>
    <row r="876234" spans="68:68" customFormat="1">
      <c r="BP876234" s="90"/>
    </row>
    <row r="876235" spans="68:68" customFormat="1">
      <c r="BP876235" s="90"/>
    </row>
    <row r="876236" spans="68:68" customFormat="1">
      <c r="BP876236" s="90"/>
    </row>
    <row r="876237" spans="68:68" customFormat="1">
      <c r="BP876237" s="90"/>
    </row>
    <row r="876238" spans="68:68" customFormat="1">
      <c r="BP876238" s="90"/>
    </row>
    <row r="876239" spans="68:68" customFormat="1">
      <c r="BP876239" s="90"/>
    </row>
    <row r="876240" spans="68:68" customFormat="1">
      <c r="BP876240" s="90"/>
    </row>
    <row r="876241" spans="68:68" customFormat="1">
      <c r="BP876241" s="90"/>
    </row>
    <row r="876242" spans="68:68" customFormat="1">
      <c r="BP876242" s="90"/>
    </row>
    <row r="876243" spans="68:68" customFormat="1">
      <c r="BP876243" s="90"/>
    </row>
    <row r="876244" spans="68:68" customFormat="1">
      <c r="BP876244" s="90"/>
    </row>
    <row r="876245" spans="68:68" customFormat="1">
      <c r="BP876245" s="90"/>
    </row>
    <row r="876246" spans="68:68" customFormat="1">
      <c r="BP876246" s="90"/>
    </row>
    <row r="876247" spans="68:68" customFormat="1">
      <c r="BP876247" s="90"/>
    </row>
    <row r="876248" spans="68:68" customFormat="1">
      <c r="BP876248" s="90"/>
    </row>
    <row r="876249" spans="68:68" customFormat="1">
      <c r="BP876249" s="90"/>
    </row>
    <row r="876250" spans="68:68" customFormat="1">
      <c r="BP876250" s="90"/>
    </row>
    <row r="876251" spans="68:68" customFormat="1">
      <c r="BP876251" s="90"/>
    </row>
    <row r="876252" spans="68:68" customFormat="1">
      <c r="BP876252" s="90"/>
    </row>
    <row r="876253" spans="68:68" customFormat="1">
      <c r="BP876253" s="90"/>
    </row>
    <row r="876254" spans="68:68" customFormat="1">
      <c r="BP876254" s="90"/>
    </row>
    <row r="876255" spans="68:68" customFormat="1">
      <c r="BP876255" s="90"/>
    </row>
    <row r="876256" spans="68:68" customFormat="1">
      <c r="BP876256" s="90"/>
    </row>
    <row r="876257" spans="68:68" customFormat="1">
      <c r="BP876257" s="90"/>
    </row>
    <row r="876258" spans="68:68" customFormat="1">
      <c r="BP876258" s="90"/>
    </row>
    <row r="876259" spans="68:68" customFormat="1">
      <c r="BP876259" s="90"/>
    </row>
    <row r="876260" spans="68:68" customFormat="1">
      <c r="BP876260" s="90"/>
    </row>
    <row r="876261" spans="68:68" customFormat="1">
      <c r="BP876261" s="90"/>
    </row>
    <row r="876262" spans="68:68" customFormat="1">
      <c r="BP876262" s="90"/>
    </row>
    <row r="876263" spans="68:68" customFormat="1">
      <c r="BP876263" s="90"/>
    </row>
    <row r="876264" spans="68:68" customFormat="1">
      <c r="BP876264" s="90"/>
    </row>
    <row r="876265" spans="68:68" customFormat="1">
      <c r="BP876265" s="90"/>
    </row>
    <row r="876266" spans="68:68" customFormat="1">
      <c r="BP876266" s="90"/>
    </row>
    <row r="876267" spans="68:68" customFormat="1">
      <c r="BP876267" s="90"/>
    </row>
    <row r="876268" spans="68:68" customFormat="1">
      <c r="BP876268" s="90"/>
    </row>
    <row r="876269" spans="68:68" customFormat="1">
      <c r="BP876269" s="90"/>
    </row>
    <row r="876270" spans="68:68" customFormat="1">
      <c r="BP876270" s="90"/>
    </row>
    <row r="876271" spans="68:68" customFormat="1">
      <c r="BP876271" s="90"/>
    </row>
    <row r="876272" spans="68:68" customFormat="1">
      <c r="BP876272" s="90"/>
    </row>
    <row r="876273" spans="68:68" customFormat="1">
      <c r="BP876273" s="90"/>
    </row>
    <row r="876274" spans="68:68" customFormat="1">
      <c r="BP876274" s="90"/>
    </row>
    <row r="876275" spans="68:68" customFormat="1">
      <c r="BP876275" s="90"/>
    </row>
    <row r="876276" spans="68:68" customFormat="1">
      <c r="BP876276" s="90"/>
    </row>
    <row r="876277" spans="68:68" customFormat="1">
      <c r="BP876277" s="90"/>
    </row>
    <row r="876278" spans="68:68" customFormat="1">
      <c r="BP876278" s="90"/>
    </row>
    <row r="876279" spans="68:68" customFormat="1">
      <c r="BP876279" s="90"/>
    </row>
    <row r="876280" spans="68:68" customFormat="1">
      <c r="BP876280" s="90"/>
    </row>
    <row r="876281" spans="68:68" customFormat="1">
      <c r="BP876281" s="90"/>
    </row>
    <row r="876282" spans="68:68" customFormat="1">
      <c r="BP876282" s="90"/>
    </row>
    <row r="876283" spans="68:68" customFormat="1">
      <c r="BP876283" s="90"/>
    </row>
    <row r="876284" spans="68:68" customFormat="1">
      <c r="BP876284" s="90"/>
    </row>
    <row r="876285" spans="68:68" customFormat="1">
      <c r="BP876285" s="90"/>
    </row>
    <row r="876286" spans="68:68" customFormat="1">
      <c r="BP876286" s="90"/>
    </row>
    <row r="876287" spans="68:68" customFormat="1">
      <c r="BP876287" s="90"/>
    </row>
    <row r="876288" spans="68:68" customFormat="1">
      <c r="BP876288" s="90"/>
    </row>
    <row r="876289" spans="68:68" customFormat="1">
      <c r="BP876289" s="90"/>
    </row>
    <row r="876290" spans="68:68" customFormat="1">
      <c r="BP876290" s="90"/>
    </row>
    <row r="876291" spans="68:68" customFormat="1">
      <c r="BP876291" s="90"/>
    </row>
    <row r="876292" spans="68:68" customFormat="1">
      <c r="BP876292" s="90"/>
    </row>
    <row r="876293" spans="68:68" customFormat="1">
      <c r="BP876293" s="90"/>
    </row>
    <row r="876294" spans="68:68" customFormat="1">
      <c r="BP876294" s="90"/>
    </row>
    <row r="876295" spans="68:68" customFormat="1">
      <c r="BP876295" s="90"/>
    </row>
    <row r="876296" spans="68:68" customFormat="1">
      <c r="BP876296" s="90"/>
    </row>
    <row r="876297" spans="68:68" customFormat="1">
      <c r="BP876297" s="90"/>
    </row>
    <row r="876298" spans="68:68" customFormat="1">
      <c r="BP876298" s="90"/>
    </row>
    <row r="876299" spans="68:68" customFormat="1">
      <c r="BP876299" s="90"/>
    </row>
    <row r="876300" spans="68:68" customFormat="1">
      <c r="BP876300" s="90"/>
    </row>
    <row r="876301" spans="68:68" customFormat="1">
      <c r="BP876301" s="90"/>
    </row>
    <row r="876302" spans="68:68" customFormat="1">
      <c r="BP876302" s="90"/>
    </row>
    <row r="876303" spans="68:68" customFormat="1">
      <c r="BP876303" s="90"/>
    </row>
    <row r="876304" spans="68:68" customFormat="1">
      <c r="BP876304" s="90"/>
    </row>
    <row r="876305" spans="68:68" customFormat="1">
      <c r="BP876305" s="90"/>
    </row>
    <row r="876306" spans="68:68" customFormat="1">
      <c r="BP876306" s="90"/>
    </row>
    <row r="876307" spans="68:68" customFormat="1">
      <c r="BP876307" s="90"/>
    </row>
    <row r="876308" spans="68:68" customFormat="1">
      <c r="BP876308" s="90"/>
    </row>
    <row r="876309" spans="68:68" customFormat="1">
      <c r="BP876309" s="90"/>
    </row>
    <row r="876310" spans="68:68" customFormat="1">
      <c r="BP876310" s="90"/>
    </row>
    <row r="876311" spans="68:68" customFormat="1">
      <c r="BP876311" s="90"/>
    </row>
    <row r="876312" spans="68:68" customFormat="1">
      <c r="BP876312" s="90"/>
    </row>
    <row r="876313" spans="68:68" customFormat="1">
      <c r="BP876313" s="90"/>
    </row>
    <row r="876314" spans="68:68" customFormat="1">
      <c r="BP876314" s="90"/>
    </row>
    <row r="876315" spans="68:68" customFormat="1">
      <c r="BP876315" s="90"/>
    </row>
    <row r="876316" spans="68:68" customFormat="1">
      <c r="BP876316" s="90"/>
    </row>
    <row r="876317" spans="68:68" customFormat="1">
      <c r="BP876317" s="90"/>
    </row>
    <row r="876318" spans="68:68" customFormat="1">
      <c r="BP876318" s="90"/>
    </row>
    <row r="876319" spans="68:68" customFormat="1">
      <c r="BP876319" s="90"/>
    </row>
    <row r="876320" spans="68:68" customFormat="1">
      <c r="BP876320" s="90"/>
    </row>
    <row r="876321" spans="68:68" customFormat="1">
      <c r="BP876321" s="90"/>
    </row>
    <row r="876322" spans="68:68" customFormat="1">
      <c r="BP876322" s="90"/>
    </row>
    <row r="876323" spans="68:68" customFormat="1">
      <c r="BP876323" s="90"/>
    </row>
    <row r="876324" spans="68:68" customFormat="1">
      <c r="BP876324" s="90"/>
    </row>
    <row r="876325" spans="68:68" customFormat="1">
      <c r="BP876325" s="90"/>
    </row>
    <row r="876326" spans="68:68" customFormat="1">
      <c r="BP876326" s="90"/>
    </row>
    <row r="876327" spans="68:68" customFormat="1">
      <c r="BP876327" s="90"/>
    </row>
    <row r="876328" spans="68:68" customFormat="1">
      <c r="BP876328" s="90"/>
    </row>
    <row r="876329" spans="68:68" customFormat="1">
      <c r="BP876329" s="90"/>
    </row>
    <row r="876330" spans="68:68" customFormat="1">
      <c r="BP876330" s="90"/>
    </row>
    <row r="876331" spans="68:68" customFormat="1">
      <c r="BP876331" s="90"/>
    </row>
    <row r="876332" spans="68:68" customFormat="1">
      <c r="BP876332" s="90"/>
    </row>
    <row r="876333" spans="68:68" customFormat="1">
      <c r="BP876333" s="90"/>
    </row>
    <row r="876334" spans="68:68" customFormat="1">
      <c r="BP876334" s="90"/>
    </row>
    <row r="876335" spans="68:68" customFormat="1">
      <c r="BP876335" s="90"/>
    </row>
    <row r="876336" spans="68:68" customFormat="1">
      <c r="BP876336" s="90"/>
    </row>
    <row r="876337" spans="68:68" customFormat="1">
      <c r="BP876337" s="90"/>
    </row>
    <row r="876338" spans="68:68" customFormat="1">
      <c r="BP876338" s="90"/>
    </row>
    <row r="876339" spans="68:68" customFormat="1">
      <c r="BP876339" s="90"/>
    </row>
    <row r="876340" spans="68:68" customFormat="1">
      <c r="BP876340" s="90"/>
    </row>
    <row r="876341" spans="68:68" customFormat="1">
      <c r="BP876341" s="90"/>
    </row>
    <row r="876342" spans="68:68" customFormat="1">
      <c r="BP876342" s="90"/>
    </row>
    <row r="876343" spans="68:68" customFormat="1">
      <c r="BP876343" s="90"/>
    </row>
    <row r="876344" spans="68:68" customFormat="1">
      <c r="BP876344" s="90"/>
    </row>
    <row r="876345" spans="68:68" customFormat="1">
      <c r="BP876345" s="90"/>
    </row>
    <row r="876346" spans="68:68" customFormat="1">
      <c r="BP876346" s="90"/>
    </row>
    <row r="876347" spans="68:68" customFormat="1">
      <c r="BP876347" s="90"/>
    </row>
    <row r="876348" spans="68:68" customFormat="1">
      <c r="BP876348" s="90"/>
    </row>
    <row r="876349" spans="68:68" customFormat="1">
      <c r="BP876349" s="90"/>
    </row>
    <row r="876350" spans="68:68" customFormat="1">
      <c r="BP876350" s="90"/>
    </row>
    <row r="876351" spans="68:68" customFormat="1">
      <c r="BP876351" s="90"/>
    </row>
    <row r="876352" spans="68:68" customFormat="1">
      <c r="BP876352" s="90"/>
    </row>
    <row r="876353" spans="68:68" customFormat="1">
      <c r="BP876353" s="90"/>
    </row>
    <row r="876354" spans="68:68" customFormat="1">
      <c r="BP876354" s="90"/>
    </row>
    <row r="876355" spans="68:68" customFormat="1">
      <c r="BP876355" s="90"/>
    </row>
    <row r="876356" spans="68:68" customFormat="1">
      <c r="BP876356" s="90"/>
    </row>
    <row r="876357" spans="68:68" customFormat="1">
      <c r="BP876357" s="90"/>
    </row>
    <row r="876358" spans="68:68" customFormat="1">
      <c r="BP876358" s="90"/>
    </row>
    <row r="876359" spans="68:68" customFormat="1">
      <c r="BP876359" s="90"/>
    </row>
    <row r="876360" spans="68:68" customFormat="1">
      <c r="BP876360" s="90"/>
    </row>
    <row r="876361" spans="68:68" customFormat="1">
      <c r="BP876361" s="90"/>
    </row>
    <row r="876362" spans="68:68" customFormat="1">
      <c r="BP876362" s="90"/>
    </row>
    <row r="876363" spans="68:68" customFormat="1">
      <c r="BP876363" s="90"/>
    </row>
    <row r="876364" spans="68:68" customFormat="1">
      <c r="BP876364" s="90"/>
    </row>
    <row r="876365" spans="68:68" customFormat="1">
      <c r="BP876365" s="90"/>
    </row>
    <row r="876366" spans="68:68" customFormat="1">
      <c r="BP876366" s="90"/>
    </row>
    <row r="876367" spans="68:68" customFormat="1">
      <c r="BP876367" s="90"/>
    </row>
    <row r="876368" spans="68:68" customFormat="1">
      <c r="BP876368" s="90"/>
    </row>
    <row r="876369" spans="68:68" customFormat="1">
      <c r="BP876369" s="90"/>
    </row>
    <row r="876370" spans="68:68" customFormat="1">
      <c r="BP876370" s="90"/>
    </row>
    <row r="876371" spans="68:68" customFormat="1">
      <c r="BP876371" s="90"/>
    </row>
    <row r="876372" spans="68:68" customFormat="1">
      <c r="BP876372" s="90"/>
    </row>
    <row r="876373" spans="68:68" customFormat="1">
      <c r="BP876373" s="90"/>
    </row>
    <row r="876374" spans="68:68" customFormat="1">
      <c r="BP876374" s="90"/>
    </row>
    <row r="876375" spans="68:68" customFormat="1">
      <c r="BP876375" s="90"/>
    </row>
    <row r="876376" spans="68:68" customFormat="1">
      <c r="BP876376" s="90"/>
    </row>
    <row r="876377" spans="68:68" customFormat="1">
      <c r="BP876377" s="90"/>
    </row>
    <row r="876378" spans="68:68" customFormat="1">
      <c r="BP876378" s="90"/>
    </row>
    <row r="876379" spans="68:68" customFormat="1">
      <c r="BP876379" s="90"/>
    </row>
    <row r="876380" spans="68:68" customFormat="1">
      <c r="BP876380" s="90"/>
    </row>
    <row r="876381" spans="68:68" customFormat="1">
      <c r="BP876381" s="90"/>
    </row>
    <row r="876382" spans="68:68" customFormat="1">
      <c r="BP876382" s="90"/>
    </row>
    <row r="876383" spans="68:68" customFormat="1">
      <c r="BP876383" s="90"/>
    </row>
    <row r="876384" spans="68:68" customFormat="1">
      <c r="BP876384" s="90"/>
    </row>
    <row r="876385" spans="68:68" customFormat="1">
      <c r="BP876385" s="90"/>
    </row>
    <row r="876386" spans="68:68" customFormat="1">
      <c r="BP876386" s="90"/>
    </row>
    <row r="876387" spans="68:68" customFormat="1">
      <c r="BP876387" s="90"/>
    </row>
    <row r="876388" spans="68:68" customFormat="1">
      <c r="BP876388" s="90"/>
    </row>
    <row r="876389" spans="68:68" customFormat="1">
      <c r="BP876389" s="90"/>
    </row>
    <row r="876390" spans="68:68" customFormat="1">
      <c r="BP876390" s="90"/>
    </row>
    <row r="876391" spans="68:68" customFormat="1">
      <c r="BP876391" s="90"/>
    </row>
    <row r="876392" spans="68:68" customFormat="1">
      <c r="BP876392" s="90"/>
    </row>
    <row r="876393" spans="68:68" customFormat="1">
      <c r="BP876393" s="90"/>
    </row>
    <row r="876394" spans="68:68" customFormat="1">
      <c r="BP876394" s="90"/>
    </row>
    <row r="876395" spans="68:68" customFormat="1">
      <c r="BP876395" s="90"/>
    </row>
    <row r="876396" spans="68:68" customFormat="1">
      <c r="BP876396" s="90"/>
    </row>
    <row r="876397" spans="68:68" customFormat="1">
      <c r="BP876397" s="90"/>
    </row>
    <row r="876398" spans="68:68" customFormat="1">
      <c r="BP876398" s="90"/>
    </row>
    <row r="876399" spans="68:68" customFormat="1">
      <c r="BP876399" s="90"/>
    </row>
    <row r="876400" spans="68:68" customFormat="1">
      <c r="BP876400" s="90"/>
    </row>
    <row r="876401" spans="68:68" customFormat="1">
      <c r="BP876401" s="90"/>
    </row>
    <row r="876402" spans="68:68" customFormat="1">
      <c r="BP876402" s="90"/>
    </row>
    <row r="876403" spans="68:68" customFormat="1">
      <c r="BP876403" s="90"/>
    </row>
    <row r="876404" spans="68:68" customFormat="1">
      <c r="BP876404" s="90"/>
    </row>
    <row r="876405" spans="68:68" customFormat="1">
      <c r="BP876405" s="90"/>
    </row>
    <row r="876406" spans="68:68" customFormat="1">
      <c r="BP876406" s="90"/>
    </row>
    <row r="876407" spans="68:68" customFormat="1">
      <c r="BP876407" s="90"/>
    </row>
    <row r="876408" spans="68:68" customFormat="1">
      <c r="BP876408" s="90"/>
    </row>
    <row r="876409" spans="68:68" customFormat="1">
      <c r="BP876409" s="90"/>
    </row>
    <row r="876410" spans="68:68" customFormat="1">
      <c r="BP876410" s="90"/>
    </row>
    <row r="876411" spans="68:68" customFormat="1">
      <c r="BP876411" s="90"/>
    </row>
    <row r="876412" spans="68:68" customFormat="1">
      <c r="BP876412" s="90"/>
    </row>
    <row r="876413" spans="68:68" customFormat="1">
      <c r="BP876413" s="90"/>
    </row>
    <row r="876414" spans="68:68" customFormat="1">
      <c r="BP876414" s="90"/>
    </row>
    <row r="876415" spans="68:68" customFormat="1">
      <c r="BP876415" s="90"/>
    </row>
    <row r="876416" spans="68:68" customFormat="1">
      <c r="BP876416" s="90"/>
    </row>
    <row r="876417" spans="68:68" customFormat="1">
      <c r="BP876417" s="90"/>
    </row>
    <row r="876418" spans="68:68" customFormat="1">
      <c r="BP876418" s="90"/>
    </row>
    <row r="876419" spans="68:68" customFormat="1">
      <c r="BP876419" s="90"/>
    </row>
    <row r="876420" spans="68:68" customFormat="1">
      <c r="BP876420" s="90"/>
    </row>
    <row r="876421" spans="68:68" customFormat="1">
      <c r="BP876421" s="90"/>
    </row>
    <row r="876422" spans="68:68" customFormat="1">
      <c r="BP876422" s="90"/>
    </row>
    <row r="876423" spans="68:68" customFormat="1">
      <c r="BP876423" s="90"/>
    </row>
    <row r="876424" spans="68:68" customFormat="1">
      <c r="BP876424" s="90"/>
    </row>
    <row r="876425" spans="68:68" customFormat="1">
      <c r="BP876425" s="90"/>
    </row>
    <row r="876426" spans="68:68" customFormat="1">
      <c r="BP876426" s="90"/>
    </row>
    <row r="876427" spans="68:68" customFormat="1">
      <c r="BP876427" s="90"/>
    </row>
    <row r="876428" spans="68:68" customFormat="1">
      <c r="BP876428" s="90"/>
    </row>
    <row r="876429" spans="68:68" customFormat="1">
      <c r="BP876429" s="90"/>
    </row>
    <row r="876430" spans="68:68" customFormat="1">
      <c r="BP876430" s="90"/>
    </row>
    <row r="876431" spans="68:68" customFormat="1">
      <c r="BP876431" s="90"/>
    </row>
    <row r="876432" spans="68:68" customFormat="1">
      <c r="BP876432" s="90"/>
    </row>
    <row r="876433" spans="68:68" customFormat="1">
      <c r="BP876433" s="90"/>
    </row>
    <row r="876434" spans="68:68" customFormat="1">
      <c r="BP876434" s="90"/>
    </row>
    <row r="876435" spans="68:68" customFormat="1">
      <c r="BP876435" s="90"/>
    </row>
    <row r="876436" spans="68:68" customFormat="1">
      <c r="BP876436" s="90"/>
    </row>
    <row r="876437" spans="68:68" customFormat="1">
      <c r="BP876437" s="90"/>
    </row>
    <row r="876438" spans="68:68" customFormat="1">
      <c r="BP876438" s="90"/>
    </row>
    <row r="876439" spans="68:68" customFormat="1">
      <c r="BP876439" s="90"/>
    </row>
    <row r="876440" spans="68:68" customFormat="1">
      <c r="BP876440" s="90"/>
    </row>
    <row r="876441" spans="68:68" customFormat="1">
      <c r="BP876441" s="90"/>
    </row>
    <row r="876442" spans="68:68" customFormat="1">
      <c r="BP876442" s="90"/>
    </row>
    <row r="876443" spans="68:68" customFormat="1">
      <c r="BP876443" s="90"/>
    </row>
    <row r="876444" spans="68:68" customFormat="1">
      <c r="BP876444" s="90"/>
    </row>
    <row r="876445" spans="68:68" customFormat="1">
      <c r="BP876445" s="90"/>
    </row>
    <row r="876446" spans="68:68" customFormat="1">
      <c r="BP876446" s="90"/>
    </row>
    <row r="876447" spans="68:68" customFormat="1">
      <c r="BP876447" s="90"/>
    </row>
    <row r="876448" spans="68:68" customFormat="1">
      <c r="BP876448" s="90"/>
    </row>
    <row r="876449" spans="68:68" customFormat="1">
      <c r="BP876449" s="90"/>
    </row>
    <row r="876450" spans="68:68" customFormat="1">
      <c r="BP876450" s="90"/>
    </row>
    <row r="876451" spans="68:68" customFormat="1">
      <c r="BP876451" s="90"/>
    </row>
    <row r="876452" spans="68:68" customFormat="1">
      <c r="BP876452" s="90"/>
    </row>
    <row r="876453" spans="68:68" customFormat="1">
      <c r="BP876453" s="90"/>
    </row>
    <row r="876454" spans="68:68" customFormat="1">
      <c r="BP876454" s="90"/>
    </row>
    <row r="876455" spans="68:68" customFormat="1">
      <c r="BP876455" s="90"/>
    </row>
    <row r="876456" spans="68:68" customFormat="1">
      <c r="BP876456" s="90"/>
    </row>
    <row r="876457" spans="68:68" customFormat="1">
      <c r="BP876457" s="90"/>
    </row>
    <row r="876458" spans="68:68" customFormat="1">
      <c r="BP876458" s="90"/>
    </row>
    <row r="876459" spans="68:68" customFormat="1">
      <c r="BP876459" s="90"/>
    </row>
    <row r="876460" spans="68:68" customFormat="1">
      <c r="BP876460" s="90"/>
    </row>
    <row r="876461" spans="68:68" customFormat="1">
      <c r="BP876461" s="90"/>
    </row>
    <row r="876462" spans="68:68" customFormat="1">
      <c r="BP876462" s="90"/>
    </row>
    <row r="876463" spans="68:68" customFormat="1">
      <c r="BP876463" s="90"/>
    </row>
    <row r="876464" spans="68:68" customFormat="1">
      <c r="BP876464" s="90"/>
    </row>
    <row r="876465" spans="68:68" customFormat="1">
      <c r="BP876465" s="90"/>
    </row>
    <row r="876466" spans="68:68" customFormat="1">
      <c r="BP876466" s="90"/>
    </row>
    <row r="876467" spans="68:68" customFormat="1">
      <c r="BP876467" s="90"/>
    </row>
    <row r="876468" spans="68:68" customFormat="1">
      <c r="BP876468" s="90"/>
    </row>
    <row r="876469" spans="68:68" customFormat="1">
      <c r="BP876469" s="90"/>
    </row>
    <row r="876470" spans="68:68" customFormat="1">
      <c r="BP876470" s="90"/>
    </row>
    <row r="876471" spans="68:68" customFormat="1">
      <c r="BP876471" s="90"/>
    </row>
    <row r="876472" spans="68:68" customFormat="1">
      <c r="BP876472" s="90"/>
    </row>
    <row r="876473" spans="68:68" customFormat="1">
      <c r="BP876473" s="90"/>
    </row>
    <row r="876474" spans="68:68" customFormat="1">
      <c r="BP876474" s="90"/>
    </row>
    <row r="876475" spans="68:68" customFormat="1">
      <c r="BP876475" s="90"/>
    </row>
    <row r="876476" spans="68:68" customFormat="1">
      <c r="BP876476" s="90"/>
    </row>
    <row r="876477" spans="68:68" customFormat="1">
      <c r="BP876477" s="90"/>
    </row>
    <row r="876478" spans="68:68" customFormat="1">
      <c r="BP876478" s="90"/>
    </row>
    <row r="876479" spans="68:68" customFormat="1">
      <c r="BP876479" s="90"/>
    </row>
    <row r="876480" spans="68:68" customFormat="1">
      <c r="BP876480" s="90"/>
    </row>
    <row r="876481" spans="68:68" customFormat="1">
      <c r="BP876481" s="90"/>
    </row>
    <row r="876482" spans="68:68" customFormat="1">
      <c r="BP876482" s="90"/>
    </row>
    <row r="876483" spans="68:68" customFormat="1">
      <c r="BP876483" s="90"/>
    </row>
    <row r="876484" spans="68:68" customFormat="1">
      <c r="BP876484" s="90"/>
    </row>
    <row r="876485" spans="68:68" customFormat="1">
      <c r="BP876485" s="90"/>
    </row>
    <row r="876486" spans="68:68" customFormat="1">
      <c r="BP876486" s="90"/>
    </row>
    <row r="876487" spans="68:68" customFormat="1">
      <c r="BP876487" s="90"/>
    </row>
    <row r="876488" spans="68:68" customFormat="1">
      <c r="BP876488" s="90"/>
    </row>
    <row r="876489" spans="68:68" customFormat="1">
      <c r="BP876489" s="90"/>
    </row>
    <row r="876490" spans="68:68" customFormat="1">
      <c r="BP876490" s="90"/>
    </row>
    <row r="876491" spans="68:68" customFormat="1">
      <c r="BP876491" s="90"/>
    </row>
    <row r="876492" spans="68:68" customFormat="1">
      <c r="BP876492" s="90"/>
    </row>
    <row r="876493" spans="68:68" customFormat="1">
      <c r="BP876493" s="90"/>
    </row>
    <row r="876494" spans="68:68" customFormat="1">
      <c r="BP876494" s="90"/>
    </row>
    <row r="876495" spans="68:68" customFormat="1">
      <c r="BP876495" s="90"/>
    </row>
    <row r="876496" spans="68:68" customFormat="1">
      <c r="BP876496" s="90"/>
    </row>
    <row r="876497" spans="68:68" customFormat="1">
      <c r="BP876497" s="90"/>
    </row>
    <row r="876498" spans="68:68" customFormat="1">
      <c r="BP876498" s="90"/>
    </row>
    <row r="876499" spans="68:68" customFormat="1">
      <c r="BP876499" s="90"/>
    </row>
    <row r="876500" spans="68:68" customFormat="1">
      <c r="BP876500" s="90"/>
    </row>
    <row r="876501" spans="68:68" customFormat="1">
      <c r="BP876501" s="90"/>
    </row>
    <row r="876502" spans="68:68" customFormat="1">
      <c r="BP876502" s="90"/>
    </row>
    <row r="876503" spans="68:68" customFormat="1">
      <c r="BP876503" s="90"/>
    </row>
    <row r="876504" spans="68:68" customFormat="1">
      <c r="BP876504" s="90"/>
    </row>
    <row r="876505" spans="68:68" customFormat="1">
      <c r="BP876505" s="90"/>
    </row>
    <row r="876506" spans="68:68" customFormat="1">
      <c r="BP876506" s="90"/>
    </row>
    <row r="876507" spans="68:68" customFormat="1">
      <c r="BP876507" s="90"/>
    </row>
    <row r="876508" spans="68:68" customFormat="1">
      <c r="BP876508" s="90"/>
    </row>
    <row r="876509" spans="68:68" customFormat="1">
      <c r="BP876509" s="90"/>
    </row>
    <row r="876510" spans="68:68" customFormat="1">
      <c r="BP876510" s="90"/>
    </row>
    <row r="876511" spans="68:68" customFormat="1">
      <c r="BP876511" s="90"/>
    </row>
    <row r="876512" spans="68:68" customFormat="1">
      <c r="BP876512" s="90"/>
    </row>
    <row r="876513" spans="68:68" customFormat="1">
      <c r="BP876513" s="90"/>
    </row>
    <row r="876514" spans="68:68" customFormat="1">
      <c r="BP876514" s="90"/>
    </row>
    <row r="876515" spans="68:68" customFormat="1">
      <c r="BP876515" s="90"/>
    </row>
    <row r="876516" spans="68:68" customFormat="1">
      <c r="BP876516" s="90"/>
    </row>
    <row r="876517" spans="68:68" customFormat="1">
      <c r="BP876517" s="90"/>
    </row>
    <row r="876518" spans="68:68" customFormat="1">
      <c r="BP876518" s="90"/>
    </row>
    <row r="876519" spans="68:68" customFormat="1">
      <c r="BP876519" s="90"/>
    </row>
    <row r="876520" spans="68:68" customFormat="1">
      <c r="BP876520" s="90"/>
    </row>
    <row r="876521" spans="68:68" customFormat="1">
      <c r="BP876521" s="90"/>
    </row>
    <row r="876522" spans="68:68" customFormat="1">
      <c r="BP876522" s="90"/>
    </row>
    <row r="876523" spans="68:68" customFormat="1">
      <c r="BP876523" s="90"/>
    </row>
    <row r="876524" spans="68:68" customFormat="1">
      <c r="BP876524" s="90"/>
    </row>
    <row r="876525" spans="68:68" customFormat="1">
      <c r="BP876525" s="90"/>
    </row>
    <row r="876526" spans="68:68" customFormat="1">
      <c r="BP876526" s="90"/>
    </row>
    <row r="876527" spans="68:68" customFormat="1">
      <c r="BP876527" s="90"/>
    </row>
    <row r="876528" spans="68:68" customFormat="1">
      <c r="BP876528" s="90"/>
    </row>
    <row r="876529" spans="68:68" customFormat="1">
      <c r="BP876529" s="90"/>
    </row>
    <row r="876530" spans="68:68" customFormat="1">
      <c r="BP876530" s="90"/>
    </row>
    <row r="876531" spans="68:68" customFormat="1">
      <c r="BP876531" s="90"/>
    </row>
    <row r="876532" spans="68:68" customFormat="1">
      <c r="BP876532" s="90"/>
    </row>
    <row r="876533" spans="68:68" customFormat="1">
      <c r="BP876533" s="90"/>
    </row>
    <row r="876534" spans="68:68" customFormat="1">
      <c r="BP876534" s="90"/>
    </row>
    <row r="876535" spans="68:68" customFormat="1">
      <c r="BP876535" s="90"/>
    </row>
    <row r="876536" spans="68:68" customFormat="1">
      <c r="BP876536" s="90"/>
    </row>
    <row r="876537" spans="68:68" customFormat="1">
      <c r="BP876537" s="90"/>
    </row>
    <row r="876538" spans="68:68" customFormat="1">
      <c r="BP876538" s="90"/>
    </row>
    <row r="876539" spans="68:68" customFormat="1">
      <c r="BP876539" s="90"/>
    </row>
    <row r="876540" spans="68:68" customFormat="1">
      <c r="BP876540" s="90"/>
    </row>
    <row r="876541" spans="68:68" customFormat="1">
      <c r="BP876541" s="90"/>
    </row>
    <row r="876542" spans="68:68" customFormat="1">
      <c r="BP876542" s="90"/>
    </row>
    <row r="876543" spans="68:68" customFormat="1">
      <c r="BP876543" s="90"/>
    </row>
    <row r="876544" spans="68:68" customFormat="1">
      <c r="BP876544" s="90"/>
    </row>
    <row r="876545" spans="68:68" customFormat="1">
      <c r="BP876545" s="90"/>
    </row>
    <row r="876546" spans="68:68" customFormat="1">
      <c r="BP876546" s="90"/>
    </row>
    <row r="876547" spans="68:68" customFormat="1">
      <c r="BP876547" s="90"/>
    </row>
    <row r="876548" spans="68:68" customFormat="1">
      <c r="BP876548" s="90"/>
    </row>
    <row r="876549" spans="68:68" customFormat="1">
      <c r="BP876549" s="90"/>
    </row>
    <row r="876550" spans="68:68" customFormat="1">
      <c r="BP876550" s="90"/>
    </row>
    <row r="876551" spans="68:68" customFormat="1">
      <c r="BP876551" s="90"/>
    </row>
    <row r="876552" spans="68:68" customFormat="1">
      <c r="BP876552" s="90"/>
    </row>
    <row r="876553" spans="68:68" customFormat="1">
      <c r="BP876553" s="90"/>
    </row>
    <row r="876554" spans="68:68" customFormat="1">
      <c r="BP876554" s="90"/>
    </row>
    <row r="876555" spans="68:68" customFormat="1">
      <c r="BP876555" s="90"/>
    </row>
    <row r="876556" spans="68:68" customFormat="1">
      <c r="BP876556" s="90"/>
    </row>
    <row r="876557" spans="68:68" customFormat="1">
      <c r="BP876557" s="90"/>
    </row>
    <row r="876558" spans="68:68" customFormat="1">
      <c r="BP876558" s="90"/>
    </row>
    <row r="876559" spans="68:68" customFormat="1">
      <c r="BP876559" s="90"/>
    </row>
    <row r="876560" spans="68:68" customFormat="1">
      <c r="BP876560" s="90"/>
    </row>
    <row r="876561" spans="68:68" customFormat="1">
      <c r="BP876561" s="90"/>
    </row>
    <row r="876562" spans="68:68" customFormat="1">
      <c r="BP876562" s="90"/>
    </row>
    <row r="876563" spans="68:68" customFormat="1">
      <c r="BP876563" s="90"/>
    </row>
    <row r="876564" spans="68:68" customFormat="1">
      <c r="BP876564" s="90"/>
    </row>
    <row r="876565" spans="68:68" customFormat="1">
      <c r="BP876565" s="90"/>
    </row>
    <row r="876566" spans="68:68" customFormat="1">
      <c r="BP876566" s="90"/>
    </row>
    <row r="876567" spans="68:68" customFormat="1">
      <c r="BP876567" s="90"/>
    </row>
    <row r="876568" spans="68:68" customFormat="1">
      <c r="BP876568" s="90"/>
    </row>
    <row r="876569" spans="68:68" customFormat="1">
      <c r="BP876569" s="90"/>
    </row>
    <row r="876570" spans="68:68" customFormat="1">
      <c r="BP876570" s="90"/>
    </row>
    <row r="876571" spans="68:68" customFormat="1">
      <c r="BP876571" s="90"/>
    </row>
    <row r="876572" spans="68:68" customFormat="1">
      <c r="BP876572" s="90"/>
    </row>
    <row r="876573" spans="68:68" customFormat="1">
      <c r="BP876573" s="90"/>
    </row>
    <row r="876574" spans="68:68" customFormat="1">
      <c r="BP876574" s="90"/>
    </row>
    <row r="876575" spans="68:68" customFormat="1">
      <c r="BP876575" s="90"/>
    </row>
    <row r="876576" spans="68:68" customFormat="1">
      <c r="BP876576" s="90"/>
    </row>
    <row r="876577" spans="68:68" customFormat="1">
      <c r="BP876577" s="90"/>
    </row>
    <row r="876578" spans="68:68" customFormat="1">
      <c r="BP876578" s="90"/>
    </row>
    <row r="876579" spans="68:68" customFormat="1">
      <c r="BP876579" s="90"/>
    </row>
    <row r="876580" spans="68:68" customFormat="1">
      <c r="BP876580" s="90"/>
    </row>
    <row r="876581" spans="68:68" customFormat="1">
      <c r="BP876581" s="90"/>
    </row>
    <row r="876582" spans="68:68" customFormat="1">
      <c r="BP876582" s="90"/>
    </row>
    <row r="876583" spans="68:68" customFormat="1">
      <c r="BP876583" s="90"/>
    </row>
    <row r="876584" spans="68:68" customFormat="1">
      <c r="BP876584" s="90"/>
    </row>
    <row r="876585" spans="68:68" customFormat="1">
      <c r="BP876585" s="90"/>
    </row>
    <row r="876586" spans="68:68" customFormat="1">
      <c r="BP876586" s="90"/>
    </row>
    <row r="876587" spans="68:68" customFormat="1">
      <c r="BP876587" s="90"/>
    </row>
    <row r="876588" spans="68:68" customFormat="1">
      <c r="BP876588" s="90"/>
    </row>
    <row r="876589" spans="68:68" customFormat="1">
      <c r="BP876589" s="90"/>
    </row>
    <row r="876590" spans="68:68" customFormat="1">
      <c r="BP876590" s="90"/>
    </row>
    <row r="876591" spans="68:68" customFormat="1">
      <c r="BP876591" s="90"/>
    </row>
    <row r="876592" spans="68:68" customFormat="1">
      <c r="BP876592" s="90"/>
    </row>
    <row r="876593" spans="68:68" customFormat="1">
      <c r="BP876593" s="90"/>
    </row>
    <row r="876594" spans="68:68" customFormat="1">
      <c r="BP876594" s="90"/>
    </row>
    <row r="876595" spans="68:68" customFormat="1">
      <c r="BP876595" s="90"/>
    </row>
    <row r="876596" spans="68:68" customFormat="1">
      <c r="BP876596" s="90"/>
    </row>
    <row r="876597" spans="68:68" customFormat="1">
      <c r="BP876597" s="90"/>
    </row>
    <row r="876598" spans="68:68" customFormat="1">
      <c r="BP876598" s="90"/>
    </row>
    <row r="876599" spans="68:68" customFormat="1">
      <c r="BP876599" s="90"/>
    </row>
    <row r="876600" spans="68:68" customFormat="1">
      <c r="BP876600" s="90"/>
    </row>
    <row r="876601" spans="68:68" customFormat="1">
      <c r="BP876601" s="90"/>
    </row>
    <row r="876602" spans="68:68" customFormat="1">
      <c r="BP876602" s="90"/>
    </row>
    <row r="876603" spans="68:68" customFormat="1">
      <c r="BP876603" s="90"/>
    </row>
    <row r="876604" spans="68:68" customFormat="1">
      <c r="BP876604" s="90"/>
    </row>
    <row r="876605" spans="68:68" customFormat="1">
      <c r="BP876605" s="90"/>
    </row>
    <row r="876606" spans="68:68" customFormat="1">
      <c r="BP876606" s="90"/>
    </row>
    <row r="876607" spans="68:68" customFormat="1">
      <c r="BP876607" s="90"/>
    </row>
    <row r="876608" spans="68:68" customFormat="1">
      <c r="BP876608" s="90"/>
    </row>
    <row r="876609" spans="68:68" customFormat="1">
      <c r="BP876609" s="90"/>
    </row>
    <row r="876610" spans="68:68" customFormat="1">
      <c r="BP876610" s="90"/>
    </row>
    <row r="876611" spans="68:68" customFormat="1">
      <c r="BP876611" s="90"/>
    </row>
    <row r="876612" spans="68:68" customFormat="1">
      <c r="BP876612" s="90"/>
    </row>
    <row r="876613" spans="68:68" customFormat="1">
      <c r="BP876613" s="90"/>
    </row>
    <row r="876614" spans="68:68" customFormat="1">
      <c r="BP876614" s="90"/>
    </row>
    <row r="876615" spans="68:68" customFormat="1">
      <c r="BP876615" s="90"/>
    </row>
    <row r="876616" spans="68:68" customFormat="1">
      <c r="BP876616" s="90"/>
    </row>
    <row r="876617" spans="68:68" customFormat="1">
      <c r="BP876617" s="90"/>
    </row>
    <row r="876618" spans="68:68" customFormat="1">
      <c r="BP876618" s="90"/>
    </row>
    <row r="876619" spans="68:68" customFormat="1">
      <c r="BP876619" s="90"/>
    </row>
    <row r="876620" spans="68:68" customFormat="1">
      <c r="BP876620" s="90"/>
    </row>
    <row r="876621" spans="68:68" customFormat="1">
      <c r="BP876621" s="90"/>
    </row>
    <row r="876622" spans="68:68" customFormat="1">
      <c r="BP876622" s="90"/>
    </row>
    <row r="876623" spans="68:68" customFormat="1">
      <c r="BP876623" s="90"/>
    </row>
    <row r="876624" spans="68:68" customFormat="1">
      <c r="BP876624" s="90"/>
    </row>
    <row r="876625" spans="68:68" customFormat="1">
      <c r="BP876625" s="90"/>
    </row>
    <row r="876626" spans="68:68" customFormat="1">
      <c r="BP876626" s="90"/>
    </row>
    <row r="876627" spans="68:68" customFormat="1">
      <c r="BP876627" s="90"/>
    </row>
    <row r="876628" spans="68:68" customFormat="1">
      <c r="BP876628" s="90"/>
    </row>
    <row r="876629" spans="68:68" customFormat="1">
      <c r="BP876629" s="90"/>
    </row>
    <row r="876630" spans="68:68" customFormat="1">
      <c r="BP876630" s="90"/>
    </row>
    <row r="876631" spans="68:68" customFormat="1">
      <c r="BP876631" s="90"/>
    </row>
    <row r="876632" spans="68:68" customFormat="1">
      <c r="BP876632" s="90"/>
    </row>
    <row r="876633" spans="68:68" customFormat="1">
      <c r="BP876633" s="90"/>
    </row>
    <row r="876634" spans="68:68" customFormat="1">
      <c r="BP876634" s="90"/>
    </row>
    <row r="876635" spans="68:68" customFormat="1">
      <c r="BP876635" s="90"/>
    </row>
    <row r="876636" spans="68:68" customFormat="1">
      <c r="BP876636" s="90"/>
    </row>
    <row r="876637" spans="68:68" customFormat="1">
      <c r="BP876637" s="90"/>
    </row>
    <row r="876638" spans="68:68" customFormat="1">
      <c r="BP876638" s="90"/>
    </row>
    <row r="876639" spans="68:68" customFormat="1">
      <c r="BP876639" s="90"/>
    </row>
    <row r="876640" spans="68:68" customFormat="1">
      <c r="BP876640" s="90"/>
    </row>
    <row r="876641" spans="68:68" customFormat="1">
      <c r="BP876641" s="90"/>
    </row>
    <row r="876642" spans="68:68" customFormat="1">
      <c r="BP876642" s="90"/>
    </row>
    <row r="876643" spans="68:68" customFormat="1">
      <c r="BP876643" s="90"/>
    </row>
    <row r="876644" spans="68:68" customFormat="1">
      <c r="BP876644" s="90"/>
    </row>
    <row r="876645" spans="68:68" customFormat="1">
      <c r="BP876645" s="90"/>
    </row>
    <row r="876646" spans="68:68" customFormat="1">
      <c r="BP876646" s="90"/>
    </row>
    <row r="876647" spans="68:68" customFormat="1">
      <c r="BP876647" s="90"/>
    </row>
    <row r="876648" spans="68:68" customFormat="1">
      <c r="BP876648" s="90"/>
    </row>
    <row r="876649" spans="68:68" customFormat="1">
      <c r="BP876649" s="90"/>
    </row>
    <row r="876650" spans="68:68" customFormat="1">
      <c r="BP876650" s="90"/>
    </row>
    <row r="876651" spans="68:68" customFormat="1">
      <c r="BP876651" s="90"/>
    </row>
    <row r="876652" spans="68:68" customFormat="1">
      <c r="BP876652" s="90"/>
    </row>
    <row r="876653" spans="68:68" customFormat="1">
      <c r="BP876653" s="90"/>
    </row>
    <row r="876654" spans="68:68" customFormat="1">
      <c r="BP876654" s="90"/>
    </row>
    <row r="876655" spans="68:68" customFormat="1">
      <c r="BP876655" s="90"/>
    </row>
    <row r="876656" spans="68:68" customFormat="1">
      <c r="BP876656" s="90"/>
    </row>
    <row r="876657" spans="68:68" customFormat="1">
      <c r="BP876657" s="90"/>
    </row>
    <row r="876658" spans="68:68" customFormat="1">
      <c r="BP876658" s="90"/>
    </row>
    <row r="876659" spans="68:68" customFormat="1">
      <c r="BP876659" s="90"/>
    </row>
    <row r="876660" spans="68:68" customFormat="1">
      <c r="BP876660" s="90"/>
    </row>
    <row r="876661" spans="68:68" customFormat="1">
      <c r="BP876661" s="90"/>
    </row>
    <row r="876662" spans="68:68" customFormat="1">
      <c r="BP876662" s="90"/>
    </row>
    <row r="876663" spans="68:68" customFormat="1">
      <c r="BP876663" s="90"/>
    </row>
    <row r="876664" spans="68:68" customFormat="1">
      <c r="BP876664" s="90"/>
    </row>
    <row r="876665" spans="68:68" customFormat="1">
      <c r="BP876665" s="90"/>
    </row>
    <row r="876666" spans="68:68" customFormat="1">
      <c r="BP876666" s="90"/>
    </row>
    <row r="876667" spans="68:68" customFormat="1">
      <c r="BP876667" s="90"/>
    </row>
    <row r="876668" spans="68:68" customFormat="1">
      <c r="BP876668" s="90"/>
    </row>
    <row r="876669" spans="68:68" customFormat="1">
      <c r="BP876669" s="90"/>
    </row>
    <row r="876670" spans="68:68" customFormat="1">
      <c r="BP876670" s="90"/>
    </row>
    <row r="876671" spans="68:68" customFormat="1">
      <c r="BP876671" s="90"/>
    </row>
    <row r="876672" spans="68:68" customFormat="1">
      <c r="BP876672" s="90"/>
    </row>
    <row r="876673" spans="68:68" customFormat="1">
      <c r="BP876673" s="90"/>
    </row>
    <row r="876674" spans="68:68" customFormat="1">
      <c r="BP876674" s="90"/>
    </row>
    <row r="876675" spans="68:68" customFormat="1">
      <c r="BP876675" s="90"/>
    </row>
    <row r="876676" spans="68:68" customFormat="1">
      <c r="BP876676" s="90"/>
    </row>
    <row r="876677" spans="68:68" customFormat="1">
      <c r="BP876677" s="90"/>
    </row>
    <row r="876678" spans="68:68" customFormat="1">
      <c r="BP876678" s="90"/>
    </row>
    <row r="876679" spans="68:68" customFormat="1">
      <c r="BP876679" s="90"/>
    </row>
    <row r="876680" spans="68:68" customFormat="1">
      <c r="BP876680" s="90"/>
    </row>
    <row r="876681" spans="68:68" customFormat="1">
      <c r="BP876681" s="90"/>
    </row>
    <row r="876682" spans="68:68" customFormat="1">
      <c r="BP876682" s="90"/>
    </row>
    <row r="876683" spans="68:68" customFormat="1">
      <c r="BP876683" s="90"/>
    </row>
    <row r="876684" spans="68:68" customFormat="1">
      <c r="BP876684" s="90"/>
    </row>
    <row r="876685" spans="68:68" customFormat="1">
      <c r="BP876685" s="90"/>
    </row>
    <row r="876686" spans="68:68" customFormat="1">
      <c r="BP876686" s="90"/>
    </row>
    <row r="876687" spans="68:68" customFormat="1">
      <c r="BP876687" s="90"/>
    </row>
    <row r="876688" spans="68:68" customFormat="1">
      <c r="BP876688" s="90"/>
    </row>
    <row r="876689" spans="68:68" customFormat="1">
      <c r="BP876689" s="90"/>
    </row>
    <row r="876690" spans="68:68" customFormat="1">
      <c r="BP876690" s="90"/>
    </row>
    <row r="876691" spans="68:68" customFormat="1">
      <c r="BP876691" s="90"/>
    </row>
    <row r="876692" spans="68:68" customFormat="1">
      <c r="BP876692" s="90"/>
    </row>
    <row r="876693" spans="68:68" customFormat="1">
      <c r="BP876693" s="90"/>
    </row>
    <row r="876694" spans="68:68" customFormat="1">
      <c r="BP876694" s="90"/>
    </row>
    <row r="876695" spans="68:68" customFormat="1">
      <c r="BP876695" s="90"/>
    </row>
    <row r="876696" spans="68:68" customFormat="1">
      <c r="BP876696" s="90"/>
    </row>
    <row r="876697" spans="68:68" customFormat="1">
      <c r="BP876697" s="90"/>
    </row>
    <row r="876698" spans="68:68" customFormat="1">
      <c r="BP876698" s="90"/>
    </row>
    <row r="876699" spans="68:68" customFormat="1">
      <c r="BP876699" s="90"/>
    </row>
    <row r="876700" spans="68:68" customFormat="1">
      <c r="BP876700" s="90"/>
    </row>
    <row r="876701" spans="68:68" customFormat="1">
      <c r="BP876701" s="90"/>
    </row>
    <row r="876702" spans="68:68" customFormat="1">
      <c r="BP876702" s="90"/>
    </row>
    <row r="876703" spans="68:68" customFormat="1">
      <c r="BP876703" s="90"/>
    </row>
    <row r="876704" spans="68:68" customFormat="1">
      <c r="BP876704" s="90"/>
    </row>
    <row r="876705" spans="68:68" customFormat="1">
      <c r="BP876705" s="90"/>
    </row>
    <row r="876706" spans="68:68" customFormat="1">
      <c r="BP876706" s="90"/>
    </row>
    <row r="876707" spans="68:68" customFormat="1">
      <c r="BP876707" s="90"/>
    </row>
    <row r="876708" spans="68:68" customFormat="1">
      <c r="BP876708" s="90"/>
    </row>
    <row r="876709" spans="68:68" customFormat="1">
      <c r="BP876709" s="90"/>
    </row>
    <row r="876710" spans="68:68" customFormat="1">
      <c r="BP876710" s="90"/>
    </row>
    <row r="876711" spans="68:68" customFormat="1">
      <c r="BP876711" s="90"/>
    </row>
    <row r="876712" spans="68:68" customFormat="1">
      <c r="BP876712" s="90"/>
    </row>
    <row r="876713" spans="68:68" customFormat="1">
      <c r="BP876713" s="90"/>
    </row>
    <row r="876714" spans="68:68" customFormat="1">
      <c r="BP876714" s="90"/>
    </row>
    <row r="876715" spans="68:68" customFormat="1">
      <c r="BP876715" s="90"/>
    </row>
    <row r="876716" spans="68:68" customFormat="1">
      <c r="BP876716" s="90"/>
    </row>
    <row r="876717" spans="68:68" customFormat="1">
      <c r="BP876717" s="90"/>
    </row>
    <row r="876718" spans="68:68" customFormat="1">
      <c r="BP876718" s="90"/>
    </row>
    <row r="876719" spans="68:68" customFormat="1">
      <c r="BP876719" s="90"/>
    </row>
    <row r="876720" spans="68:68" customFormat="1">
      <c r="BP876720" s="90"/>
    </row>
    <row r="876721" spans="68:68" customFormat="1">
      <c r="BP876721" s="90"/>
    </row>
    <row r="876722" spans="68:68" customFormat="1">
      <c r="BP876722" s="90"/>
    </row>
    <row r="876723" spans="68:68" customFormat="1">
      <c r="BP876723" s="90"/>
    </row>
    <row r="876724" spans="68:68" customFormat="1">
      <c r="BP876724" s="90"/>
    </row>
    <row r="876725" spans="68:68" customFormat="1">
      <c r="BP876725" s="90"/>
    </row>
    <row r="876726" spans="68:68" customFormat="1">
      <c r="BP876726" s="90"/>
    </row>
    <row r="876727" spans="68:68" customFormat="1">
      <c r="BP876727" s="90"/>
    </row>
    <row r="876728" spans="68:68" customFormat="1">
      <c r="BP876728" s="90"/>
    </row>
    <row r="876729" spans="68:68" customFormat="1">
      <c r="BP876729" s="90"/>
    </row>
    <row r="876730" spans="68:68" customFormat="1">
      <c r="BP876730" s="90"/>
    </row>
    <row r="876731" spans="68:68" customFormat="1">
      <c r="BP876731" s="90"/>
    </row>
    <row r="876732" spans="68:68" customFormat="1">
      <c r="BP876732" s="90"/>
    </row>
    <row r="876733" spans="68:68" customFormat="1">
      <c r="BP876733" s="90"/>
    </row>
    <row r="876734" spans="68:68" customFormat="1">
      <c r="BP876734" s="90"/>
    </row>
    <row r="876735" spans="68:68" customFormat="1">
      <c r="BP876735" s="90"/>
    </row>
    <row r="876736" spans="68:68" customFormat="1">
      <c r="BP876736" s="90"/>
    </row>
    <row r="876737" spans="68:68" customFormat="1">
      <c r="BP876737" s="90"/>
    </row>
    <row r="876738" spans="68:68" customFormat="1">
      <c r="BP876738" s="90"/>
    </row>
    <row r="876739" spans="68:68" customFormat="1">
      <c r="BP876739" s="90"/>
    </row>
    <row r="876740" spans="68:68" customFormat="1">
      <c r="BP876740" s="90"/>
    </row>
    <row r="876741" spans="68:68" customFormat="1">
      <c r="BP876741" s="90"/>
    </row>
    <row r="876742" spans="68:68" customFormat="1">
      <c r="BP876742" s="90"/>
    </row>
    <row r="876743" spans="68:68" customFormat="1">
      <c r="BP876743" s="90"/>
    </row>
    <row r="876744" spans="68:68" customFormat="1">
      <c r="BP876744" s="90"/>
    </row>
    <row r="876745" spans="68:68" customFormat="1">
      <c r="BP876745" s="90"/>
    </row>
    <row r="876746" spans="68:68" customFormat="1">
      <c r="BP876746" s="90"/>
    </row>
    <row r="876747" spans="68:68" customFormat="1">
      <c r="BP876747" s="90"/>
    </row>
    <row r="876748" spans="68:68" customFormat="1">
      <c r="BP876748" s="90"/>
    </row>
    <row r="876749" spans="68:68" customFormat="1">
      <c r="BP876749" s="90"/>
    </row>
    <row r="876750" spans="68:68" customFormat="1">
      <c r="BP876750" s="90"/>
    </row>
    <row r="876751" spans="68:68" customFormat="1">
      <c r="BP876751" s="90"/>
    </row>
    <row r="876752" spans="68:68" customFormat="1">
      <c r="BP876752" s="90"/>
    </row>
    <row r="876753" spans="68:68" customFormat="1">
      <c r="BP876753" s="90"/>
    </row>
    <row r="876754" spans="68:68" customFormat="1">
      <c r="BP876754" s="90"/>
    </row>
    <row r="876755" spans="68:68" customFormat="1">
      <c r="BP876755" s="90"/>
    </row>
    <row r="876756" spans="68:68" customFormat="1">
      <c r="BP876756" s="90"/>
    </row>
    <row r="876757" spans="68:68" customFormat="1">
      <c r="BP876757" s="90"/>
    </row>
    <row r="876758" spans="68:68" customFormat="1">
      <c r="BP876758" s="90"/>
    </row>
    <row r="876759" spans="68:68" customFormat="1">
      <c r="BP876759" s="90"/>
    </row>
    <row r="876760" spans="68:68" customFormat="1">
      <c r="BP876760" s="90"/>
    </row>
    <row r="876761" spans="68:68" customFormat="1">
      <c r="BP876761" s="90"/>
    </row>
    <row r="876762" spans="68:68" customFormat="1">
      <c r="BP876762" s="90"/>
    </row>
    <row r="876763" spans="68:68" customFormat="1">
      <c r="BP876763" s="90"/>
    </row>
    <row r="876764" spans="68:68" customFormat="1">
      <c r="BP876764" s="90"/>
    </row>
    <row r="876765" spans="68:68" customFormat="1">
      <c r="BP876765" s="90"/>
    </row>
    <row r="876766" spans="68:68" customFormat="1">
      <c r="BP876766" s="90"/>
    </row>
    <row r="876767" spans="68:68" customFormat="1">
      <c r="BP876767" s="90"/>
    </row>
    <row r="876768" spans="68:68" customFormat="1">
      <c r="BP876768" s="90"/>
    </row>
    <row r="876769" spans="68:68" customFormat="1">
      <c r="BP876769" s="90"/>
    </row>
    <row r="876770" spans="68:68" customFormat="1">
      <c r="BP876770" s="90"/>
    </row>
    <row r="876771" spans="68:68" customFormat="1">
      <c r="BP876771" s="90"/>
    </row>
    <row r="876772" spans="68:68" customFormat="1">
      <c r="BP876772" s="90"/>
    </row>
    <row r="876773" spans="68:68" customFormat="1">
      <c r="BP876773" s="90"/>
    </row>
    <row r="876774" spans="68:68" customFormat="1">
      <c r="BP876774" s="90"/>
    </row>
    <row r="876775" spans="68:68" customFormat="1">
      <c r="BP876775" s="90"/>
    </row>
    <row r="876776" spans="68:68" customFormat="1">
      <c r="BP876776" s="90"/>
    </row>
    <row r="876777" spans="68:68" customFormat="1">
      <c r="BP876777" s="90"/>
    </row>
    <row r="876778" spans="68:68" customFormat="1">
      <c r="BP876778" s="90"/>
    </row>
    <row r="876779" spans="68:68" customFormat="1">
      <c r="BP876779" s="90"/>
    </row>
    <row r="876780" spans="68:68" customFormat="1">
      <c r="BP876780" s="90"/>
    </row>
    <row r="876781" spans="68:68" customFormat="1">
      <c r="BP876781" s="90"/>
    </row>
    <row r="876782" spans="68:68" customFormat="1">
      <c r="BP876782" s="90"/>
    </row>
    <row r="876783" spans="68:68" customFormat="1">
      <c r="BP876783" s="90"/>
    </row>
    <row r="876784" spans="68:68" customFormat="1">
      <c r="BP876784" s="90"/>
    </row>
    <row r="876785" spans="68:68" customFormat="1">
      <c r="BP876785" s="90"/>
    </row>
    <row r="876786" spans="68:68" customFormat="1">
      <c r="BP876786" s="90"/>
    </row>
    <row r="876787" spans="68:68" customFormat="1">
      <c r="BP876787" s="90"/>
    </row>
    <row r="876788" spans="68:68" customFormat="1">
      <c r="BP876788" s="90"/>
    </row>
    <row r="876789" spans="68:68" customFormat="1">
      <c r="BP876789" s="90"/>
    </row>
    <row r="876790" spans="68:68" customFormat="1">
      <c r="BP876790" s="90"/>
    </row>
    <row r="876791" spans="68:68" customFormat="1">
      <c r="BP876791" s="90"/>
    </row>
    <row r="876792" spans="68:68" customFormat="1">
      <c r="BP876792" s="90"/>
    </row>
    <row r="876793" spans="68:68" customFormat="1">
      <c r="BP876793" s="90"/>
    </row>
    <row r="876794" spans="68:68" customFormat="1">
      <c r="BP876794" s="90"/>
    </row>
    <row r="876795" spans="68:68" customFormat="1">
      <c r="BP876795" s="90"/>
    </row>
    <row r="876796" spans="68:68" customFormat="1">
      <c r="BP876796" s="90"/>
    </row>
    <row r="876797" spans="68:68" customFormat="1">
      <c r="BP876797" s="90"/>
    </row>
    <row r="876798" spans="68:68" customFormat="1">
      <c r="BP876798" s="90"/>
    </row>
    <row r="876799" spans="68:68" customFormat="1">
      <c r="BP876799" s="90"/>
    </row>
    <row r="876800" spans="68:68" customFormat="1">
      <c r="BP876800" s="90"/>
    </row>
    <row r="876801" spans="68:68" customFormat="1">
      <c r="BP876801" s="90"/>
    </row>
    <row r="876802" spans="68:68" customFormat="1">
      <c r="BP876802" s="90"/>
    </row>
    <row r="876803" spans="68:68" customFormat="1">
      <c r="BP876803" s="90"/>
    </row>
    <row r="876804" spans="68:68" customFormat="1">
      <c r="BP876804" s="90"/>
    </row>
    <row r="876805" spans="68:68" customFormat="1">
      <c r="BP876805" s="90"/>
    </row>
    <row r="876806" spans="68:68" customFormat="1">
      <c r="BP876806" s="90"/>
    </row>
    <row r="876807" spans="68:68" customFormat="1">
      <c r="BP876807" s="90"/>
    </row>
    <row r="876808" spans="68:68" customFormat="1">
      <c r="BP876808" s="90"/>
    </row>
    <row r="876809" spans="68:68" customFormat="1">
      <c r="BP876809" s="90"/>
    </row>
    <row r="876810" spans="68:68" customFormat="1">
      <c r="BP876810" s="90"/>
    </row>
    <row r="876811" spans="68:68" customFormat="1">
      <c r="BP876811" s="90"/>
    </row>
    <row r="876812" spans="68:68" customFormat="1">
      <c r="BP876812" s="90"/>
    </row>
    <row r="876813" spans="68:68" customFormat="1">
      <c r="BP876813" s="90"/>
    </row>
    <row r="876814" spans="68:68" customFormat="1">
      <c r="BP876814" s="90"/>
    </row>
    <row r="876815" spans="68:68" customFormat="1">
      <c r="BP876815" s="90"/>
    </row>
    <row r="876816" spans="68:68" customFormat="1">
      <c r="BP876816" s="90"/>
    </row>
    <row r="876817" spans="68:68" customFormat="1">
      <c r="BP876817" s="90"/>
    </row>
    <row r="876818" spans="68:68" customFormat="1">
      <c r="BP876818" s="90"/>
    </row>
    <row r="876819" spans="68:68" customFormat="1">
      <c r="BP876819" s="90"/>
    </row>
    <row r="876820" spans="68:68" customFormat="1">
      <c r="BP876820" s="90"/>
    </row>
    <row r="876821" spans="68:68" customFormat="1">
      <c r="BP876821" s="90"/>
    </row>
    <row r="876822" spans="68:68" customFormat="1">
      <c r="BP876822" s="90"/>
    </row>
    <row r="876823" spans="68:68" customFormat="1">
      <c r="BP876823" s="90"/>
    </row>
    <row r="876824" spans="68:68" customFormat="1">
      <c r="BP876824" s="90"/>
    </row>
    <row r="876825" spans="68:68" customFormat="1">
      <c r="BP876825" s="90"/>
    </row>
    <row r="876826" spans="68:68" customFormat="1">
      <c r="BP876826" s="90"/>
    </row>
    <row r="876827" spans="68:68" customFormat="1">
      <c r="BP876827" s="90"/>
    </row>
    <row r="876828" spans="68:68" customFormat="1">
      <c r="BP876828" s="90"/>
    </row>
    <row r="876829" spans="68:68" customFormat="1">
      <c r="BP876829" s="90"/>
    </row>
    <row r="876830" spans="68:68" customFormat="1">
      <c r="BP876830" s="90"/>
    </row>
    <row r="876831" spans="68:68" customFormat="1">
      <c r="BP876831" s="90"/>
    </row>
    <row r="876832" spans="68:68" customFormat="1">
      <c r="BP876832" s="90"/>
    </row>
    <row r="876833" spans="68:68" customFormat="1">
      <c r="BP876833" s="90"/>
    </row>
    <row r="876834" spans="68:68" customFormat="1">
      <c r="BP876834" s="90"/>
    </row>
    <row r="876835" spans="68:68" customFormat="1">
      <c r="BP876835" s="90"/>
    </row>
    <row r="876836" spans="68:68" customFormat="1">
      <c r="BP876836" s="90"/>
    </row>
    <row r="876837" spans="68:68" customFormat="1">
      <c r="BP876837" s="90"/>
    </row>
    <row r="876838" spans="68:68" customFormat="1">
      <c r="BP876838" s="90"/>
    </row>
    <row r="876839" spans="68:68" customFormat="1">
      <c r="BP876839" s="90"/>
    </row>
    <row r="876840" spans="68:68" customFormat="1">
      <c r="BP876840" s="90"/>
    </row>
    <row r="876841" spans="68:68" customFormat="1">
      <c r="BP876841" s="90"/>
    </row>
    <row r="876842" spans="68:68" customFormat="1">
      <c r="BP876842" s="90"/>
    </row>
    <row r="876843" spans="68:68" customFormat="1">
      <c r="BP876843" s="90"/>
    </row>
    <row r="876844" spans="68:68" customFormat="1">
      <c r="BP876844" s="90"/>
    </row>
    <row r="876845" spans="68:68" customFormat="1">
      <c r="BP876845" s="90"/>
    </row>
    <row r="876846" spans="68:68" customFormat="1">
      <c r="BP876846" s="90"/>
    </row>
    <row r="876847" spans="68:68" customFormat="1">
      <c r="BP876847" s="90"/>
    </row>
    <row r="876848" spans="68:68" customFormat="1">
      <c r="BP876848" s="90"/>
    </row>
    <row r="876849" spans="68:68" customFormat="1">
      <c r="BP876849" s="90"/>
    </row>
    <row r="876850" spans="68:68" customFormat="1">
      <c r="BP876850" s="90"/>
    </row>
    <row r="876851" spans="68:68" customFormat="1">
      <c r="BP876851" s="90"/>
    </row>
    <row r="876852" spans="68:68" customFormat="1">
      <c r="BP876852" s="90"/>
    </row>
    <row r="876853" spans="68:68" customFormat="1">
      <c r="BP876853" s="90"/>
    </row>
    <row r="876854" spans="68:68" customFormat="1">
      <c r="BP876854" s="90"/>
    </row>
    <row r="876855" spans="68:68" customFormat="1">
      <c r="BP876855" s="90"/>
    </row>
    <row r="876856" spans="68:68" customFormat="1">
      <c r="BP876856" s="90"/>
    </row>
    <row r="876857" spans="68:68" customFormat="1">
      <c r="BP876857" s="90"/>
    </row>
    <row r="876858" spans="68:68" customFormat="1">
      <c r="BP876858" s="90"/>
    </row>
    <row r="876859" spans="68:68" customFormat="1">
      <c r="BP876859" s="90"/>
    </row>
    <row r="876860" spans="68:68" customFormat="1">
      <c r="BP876860" s="90"/>
    </row>
    <row r="876861" spans="68:68" customFormat="1">
      <c r="BP876861" s="90"/>
    </row>
    <row r="876862" spans="68:68" customFormat="1">
      <c r="BP876862" s="90"/>
    </row>
    <row r="876863" spans="68:68" customFormat="1">
      <c r="BP876863" s="90"/>
    </row>
    <row r="876864" spans="68:68" customFormat="1">
      <c r="BP876864" s="90"/>
    </row>
    <row r="876865" spans="68:68" customFormat="1">
      <c r="BP876865" s="90"/>
    </row>
    <row r="876866" spans="68:68" customFormat="1">
      <c r="BP876866" s="90"/>
    </row>
    <row r="876867" spans="68:68" customFormat="1">
      <c r="BP876867" s="90"/>
    </row>
    <row r="876868" spans="68:68" customFormat="1">
      <c r="BP876868" s="90"/>
    </row>
    <row r="876869" spans="68:68" customFormat="1">
      <c r="BP876869" s="90"/>
    </row>
    <row r="876870" spans="68:68" customFormat="1">
      <c r="BP876870" s="90"/>
    </row>
    <row r="876871" spans="68:68" customFormat="1">
      <c r="BP876871" s="90"/>
    </row>
    <row r="876872" spans="68:68" customFormat="1">
      <c r="BP876872" s="90"/>
    </row>
    <row r="876873" spans="68:68" customFormat="1">
      <c r="BP876873" s="90"/>
    </row>
    <row r="876874" spans="68:68" customFormat="1">
      <c r="BP876874" s="90"/>
    </row>
    <row r="876875" spans="68:68" customFormat="1">
      <c r="BP876875" s="90"/>
    </row>
    <row r="876876" spans="68:68" customFormat="1">
      <c r="BP876876" s="90"/>
    </row>
    <row r="876877" spans="68:68" customFormat="1">
      <c r="BP876877" s="90"/>
    </row>
    <row r="876878" spans="68:68" customFormat="1">
      <c r="BP876878" s="90"/>
    </row>
    <row r="876879" spans="68:68" customFormat="1">
      <c r="BP876879" s="90"/>
    </row>
    <row r="876880" spans="68:68" customFormat="1">
      <c r="BP876880" s="90"/>
    </row>
    <row r="876881" spans="68:68" customFormat="1">
      <c r="BP876881" s="90"/>
    </row>
    <row r="876882" spans="68:68" customFormat="1">
      <c r="BP876882" s="90"/>
    </row>
    <row r="876883" spans="68:68" customFormat="1">
      <c r="BP876883" s="90"/>
    </row>
    <row r="876884" spans="68:68" customFormat="1">
      <c r="BP876884" s="90"/>
    </row>
    <row r="876885" spans="68:68" customFormat="1">
      <c r="BP876885" s="90"/>
    </row>
    <row r="876886" spans="68:68" customFormat="1">
      <c r="BP876886" s="90"/>
    </row>
    <row r="876887" spans="68:68" customFormat="1">
      <c r="BP876887" s="90"/>
    </row>
    <row r="876888" spans="68:68" customFormat="1">
      <c r="BP876888" s="90"/>
    </row>
    <row r="876889" spans="68:68" customFormat="1">
      <c r="BP876889" s="90"/>
    </row>
    <row r="876890" spans="68:68" customFormat="1">
      <c r="BP876890" s="90"/>
    </row>
    <row r="876891" spans="68:68" customFormat="1">
      <c r="BP876891" s="90"/>
    </row>
    <row r="876892" spans="68:68" customFormat="1">
      <c r="BP876892" s="90"/>
    </row>
    <row r="876893" spans="68:68" customFormat="1">
      <c r="BP876893" s="90"/>
    </row>
    <row r="876894" spans="68:68" customFormat="1">
      <c r="BP876894" s="90"/>
    </row>
    <row r="876895" spans="68:68" customFormat="1">
      <c r="BP876895" s="90"/>
    </row>
    <row r="876896" spans="68:68" customFormat="1">
      <c r="BP876896" s="90"/>
    </row>
    <row r="876897" spans="68:68" customFormat="1">
      <c r="BP876897" s="90"/>
    </row>
    <row r="876898" spans="68:68" customFormat="1">
      <c r="BP876898" s="90"/>
    </row>
    <row r="876899" spans="68:68" customFormat="1">
      <c r="BP876899" s="90"/>
    </row>
    <row r="876900" spans="68:68" customFormat="1">
      <c r="BP876900" s="90"/>
    </row>
    <row r="876901" spans="68:68" customFormat="1">
      <c r="BP876901" s="90"/>
    </row>
    <row r="876902" spans="68:68" customFormat="1">
      <c r="BP876902" s="90"/>
    </row>
    <row r="876903" spans="68:68" customFormat="1">
      <c r="BP876903" s="90"/>
    </row>
    <row r="876904" spans="68:68" customFormat="1">
      <c r="BP876904" s="90"/>
    </row>
    <row r="876905" spans="68:68" customFormat="1">
      <c r="BP876905" s="90"/>
    </row>
    <row r="876906" spans="68:68" customFormat="1">
      <c r="BP876906" s="90"/>
    </row>
    <row r="876907" spans="68:68" customFormat="1">
      <c r="BP876907" s="90"/>
    </row>
    <row r="876908" spans="68:68" customFormat="1">
      <c r="BP876908" s="90"/>
    </row>
    <row r="876909" spans="68:68" customFormat="1">
      <c r="BP876909" s="90"/>
    </row>
    <row r="876910" spans="68:68" customFormat="1">
      <c r="BP876910" s="90"/>
    </row>
    <row r="876911" spans="68:68" customFormat="1">
      <c r="BP876911" s="90"/>
    </row>
    <row r="876912" spans="68:68" customFormat="1">
      <c r="BP876912" s="90"/>
    </row>
    <row r="876913" spans="68:68" customFormat="1">
      <c r="BP876913" s="90"/>
    </row>
    <row r="876914" spans="68:68" customFormat="1">
      <c r="BP876914" s="90"/>
    </row>
    <row r="876915" spans="68:68" customFormat="1">
      <c r="BP876915" s="90"/>
    </row>
    <row r="876916" spans="68:68" customFormat="1">
      <c r="BP876916" s="90"/>
    </row>
    <row r="876917" spans="68:68" customFormat="1">
      <c r="BP876917" s="90"/>
    </row>
    <row r="876918" spans="68:68" customFormat="1">
      <c r="BP876918" s="90"/>
    </row>
    <row r="876919" spans="68:68" customFormat="1">
      <c r="BP876919" s="90"/>
    </row>
    <row r="876920" spans="68:68" customFormat="1">
      <c r="BP876920" s="90"/>
    </row>
    <row r="876921" spans="68:68" customFormat="1">
      <c r="BP876921" s="90"/>
    </row>
    <row r="876922" spans="68:68" customFormat="1">
      <c r="BP876922" s="90"/>
    </row>
    <row r="876923" spans="68:68" customFormat="1">
      <c r="BP876923" s="90"/>
    </row>
    <row r="876924" spans="68:68" customFormat="1">
      <c r="BP876924" s="90"/>
    </row>
    <row r="876925" spans="68:68" customFormat="1">
      <c r="BP876925" s="90"/>
    </row>
    <row r="876926" spans="68:68" customFormat="1">
      <c r="BP876926" s="90"/>
    </row>
    <row r="876927" spans="68:68" customFormat="1">
      <c r="BP876927" s="90"/>
    </row>
    <row r="876928" spans="68:68" customFormat="1">
      <c r="BP876928" s="90"/>
    </row>
    <row r="876929" spans="68:68" customFormat="1">
      <c r="BP876929" s="90"/>
    </row>
    <row r="876930" spans="68:68" customFormat="1">
      <c r="BP876930" s="90"/>
    </row>
    <row r="876931" spans="68:68" customFormat="1">
      <c r="BP876931" s="90"/>
    </row>
    <row r="876932" spans="68:68" customFormat="1">
      <c r="BP876932" s="90"/>
    </row>
    <row r="876933" spans="68:68" customFormat="1">
      <c r="BP876933" s="90"/>
    </row>
    <row r="876934" spans="68:68" customFormat="1">
      <c r="BP876934" s="90"/>
    </row>
    <row r="876935" spans="68:68" customFormat="1">
      <c r="BP876935" s="90"/>
    </row>
    <row r="876936" spans="68:68" customFormat="1">
      <c r="BP876936" s="90"/>
    </row>
    <row r="876937" spans="68:68" customFormat="1">
      <c r="BP876937" s="90"/>
    </row>
    <row r="876938" spans="68:68" customFormat="1">
      <c r="BP876938" s="90"/>
    </row>
    <row r="876939" spans="68:68" customFormat="1">
      <c r="BP876939" s="90"/>
    </row>
    <row r="876940" spans="68:68" customFormat="1">
      <c r="BP876940" s="90"/>
    </row>
    <row r="876941" spans="68:68" customFormat="1">
      <c r="BP876941" s="90"/>
    </row>
    <row r="876942" spans="68:68" customFormat="1">
      <c r="BP876942" s="90"/>
    </row>
    <row r="876943" spans="68:68" customFormat="1">
      <c r="BP876943" s="90"/>
    </row>
    <row r="876944" spans="68:68" customFormat="1">
      <c r="BP876944" s="90"/>
    </row>
    <row r="876945" spans="68:68" customFormat="1">
      <c r="BP876945" s="90"/>
    </row>
    <row r="876946" spans="68:68" customFormat="1">
      <c r="BP876946" s="90"/>
    </row>
    <row r="876947" spans="68:68" customFormat="1">
      <c r="BP876947" s="90"/>
    </row>
    <row r="876948" spans="68:68" customFormat="1">
      <c r="BP876948" s="90"/>
    </row>
    <row r="876949" spans="68:68" customFormat="1">
      <c r="BP876949" s="90"/>
    </row>
    <row r="876950" spans="68:68" customFormat="1">
      <c r="BP876950" s="90"/>
    </row>
    <row r="876951" spans="68:68" customFormat="1">
      <c r="BP876951" s="90"/>
    </row>
    <row r="876952" spans="68:68" customFormat="1">
      <c r="BP876952" s="90"/>
    </row>
    <row r="876953" spans="68:68" customFormat="1">
      <c r="BP876953" s="90"/>
    </row>
    <row r="876954" spans="68:68" customFormat="1">
      <c r="BP876954" s="90"/>
    </row>
    <row r="876955" spans="68:68" customFormat="1">
      <c r="BP876955" s="90"/>
    </row>
    <row r="876956" spans="68:68" customFormat="1">
      <c r="BP876956" s="90"/>
    </row>
    <row r="876957" spans="68:68" customFormat="1">
      <c r="BP876957" s="90"/>
    </row>
    <row r="876958" spans="68:68" customFormat="1">
      <c r="BP876958" s="90"/>
    </row>
    <row r="876959" spans="68:68" customFormat="1">
      <c r="BP876959" s="90"/>
    </row>
    <row r="876960" spans="68:68" customFormat="1">
      <c r="BP876960" s="90"/>
    </row>
    <row r="876961" spans="68:68" customFormat="1">
      <c r="BP876961" s="90"/>
    </row>
    <row r="876962" spans="68:68" customFormat="1">
      <c r="BP876962" s="90"/>
    </row>
    <row r="876963" spans="68:68" customFormat="1">
      <c r="BP876963" s="90"/>
    </row>
    <row r="876964" spans="68:68" customFormat="1">
      <c r="BP876964" s="90"/>
    </row>
    <row r="876965" spans="68:68" customFormat="1">
      <c r="BP876965" s="90"/>
    </row>
    <row r="876966" spans="68:68" customFormat="1">
      <c r="BP876966" s="90"/>
    </row>
    <row r="876967" spans="68:68" customFormat="1">
      <c r="BP876967" s="90"/>
    </row>
    <row r="876968" spans="68:68" customFormat="1">
      <c r="BP876968" s="90"/>
    </row>
    <row r="876969" spans="68:68" customFormat="1">
      <c r="BP876969" s="90"/>
    </row>
    <row r="876970" spans="68:68" customFormat="1">
      <c r="BP876970" s="90"/>
    </row>
    <row r="876971" spans="68:68" customFormat="1">
      <c r="BP876971" s="90"/>
    </row>
    <row r="876972" spans="68:68" customFormat="1">
      <c r="BP876972" s="90"/>
    </row>
    <row r="876973" spans="68:68" customFormat="1">
      <c r="BP876973" s="90"/>
    </row>
    <row r="876974" spans="68:68" customFormat="1">
      <c r="BP876974" s="90"/>
    </row>
    <row r="876975" spans="68:68" customFormat="1">
      <c r="BP876975" s="90"/>
    </row>
    <row r="876976" spans="68:68" customFormat="1">
      <c r="BP876976" s="90"/>
    </row>
    <row r="876977" spans="68:68" customFormat="1">
      <c r="BP876977" s="90"/>
    </row>
    <row r="876978" spans="68:68" customFormat="1">
      <c r="BP876978" s="90"/>
    </row>
    <row r="876979" spans="68:68" customFormat="1">
      <c r="BP876979" s="90"/>
    </row>
    <row r="876980" spans="68:68" customFormat="1">
      <c r="BP876980" s="90"/>
    </row>
    <row r="876981" spans="68:68" customFormat="1">
      <c r="BP876981" s="90"/>
    </row>
    <row r="876982" spans="68:68" customFormat="1">
      <c r="BP876982" s="90"/>
    </row>
    <row r="876983" spans="68:68" customFormat="1">
      <c r="BP876983" s="90"/>
    </row>
    <row r="876984" spans="68:68" customFormat="1">
      <c r="BP876984" s="90"/>
    </row>
    <row r="876985" spans="68:68" customFormat="1">
      <c r="BP876985" s="90"/>
    </row>
    <row r="876986" spans="68:68" customFormat="1">
      <c r="BP876986" s="90"/>
    </row>
    <row r="876987" spans="68:68" customFormat="1">
      <c r="BP876987" s="90"/>
    </row>
    <row r="876988" spans="68:68" customFormat="1">
      <c r="BP876988" s="90"/>
    </row>
    <row r="876989" spans="68:68" customFormat="1">
      <c r="BP876989" s="90"/>
    </row>
    <row r="876990" spans="68:68" customFormat="1">
      <c r="BP876990" s="90"/>
    </row>
    <row r="876991" spans="68:68" customFormat="1">
      <c r="BP876991" s="90"/>
    </row>
    <row r="876992" spans="68:68" customFormat="1">
      <c r="BP876992" s="90"/>
    </row>
    <row r="876993" spans="68:68" customFormat="1">
      <c r="BP876993" s="90"/>
    </row>
    <row r="876994" spans="68:68" customFormat="1">
      <c r="BP876994" s="90"/>
    </row>
    <row r="876995" spans="68:68" customFormat="1">
      <c r="BP876995" s="90"/>
    </row>
    <row r="876996" spans="68:68" customFormat="1">
      <c r="BP876996" s="90"/>
    </row>
    <row r="876997" spans="68:68" customFormat="1">
      <c r="BP876997" s="90"/>
    </row>
    <row r="876998" spans="68:68" customFormat="1">
      <c r="BP876998" s="90"/>
    </row>
    <row r="876999" spans="68:68" customFormat="1">
      <c r="BP876999" s="90"/>
    </row>
    <row r="877000" spans="68:68" customFormat="1">
      <c r="BP877000" s="90"/>
    </row>
    <row r="877001" spans="68:68" customFormat="1">
      <c r="BP877001" s="90"/>
    </row>
    <row r="877002" spans="68:68" customFormat="1">
      <c r="BP877002" s="90"/>
    </row>
    <row r="877003" spans="68:68" customFormat="1">
      <c r="BP877003" s="90"/>
    </row>
    <row r="877004" spans="68:68" customFormat="1">
      <c r="BP877004" s="90"/>
    </row>
    <row r="877005" spans="68:68" customFormat="1">
      <c r="BP877005" s="90"/>
    </row>
    <row r="877006" spans="68:68" customFormat="1">
      <c r="BP877006" s="90"/>
    </row>
    <row r="877007" spans="68:68" customFormat="1">
      <c r="BP877007" s="90"/>
    </row>
    <row r="877008" spans="68:68" customFormat="1">
      <c r="BP877008" s="90"/>
    </row>
    <row r="877009" spans="68:68" customFormat="1">
      <c r="BP877009" s="90"/>
    </row>
    <row r="877010" spans="68:68" customFormat="1">
      <c r="BP877010" s="90"/>
    </row>
    <row r="877011" spans="68:68" customFormat="1">
      <c r="BP877011" s="90"/>
    </row>
    <row r="877012" spans="68:68" customFormat="1">
      <c r="BP877012" s="90"/>
    </row>
    <row r="877013" spans="68:68" customFormat="1">
      <c r="BP877013" s="90"/>
    </row>
    <row r="877014" spans="68:68" customFormat="1">
      <c r="BP877014" s="90"/>
    </row>
    <row r="877015" spans="68:68" customFormat="1">
      <c r="BP877015" s="90"/>
    </row>
    <row r="877016" spans="68:68" customFormat="1">
      <c r="BP877016" s="90"/>
    </row>
    <row r="877017" spans="68:68" customFormat="1">
      <c r="BP877017" s="90"/>
    </row>
    <row r="877018" spans="68:68" customFormat="1">
      <c r="BP877018" s="90"/>
    </row>
    <row r="877019" spans="68:68" customFormat="1">
      <c r="BP877019" s="90"/>
    </row>
    <row r="877020" spans="68:68" customFormat="1">
      <c r="BP877020" s="90"/>
    </row>
    <row r="877021" spans="68:68" customFormat="1">
      <c r="BP877021" s="90"/>
    </row>
    <row r="877022" spans="68:68" customFormat="1">
      <c r="BP877022" s="90"/>
    </row>
    <row r="877023" spans="68:68" customFormat="1">
      <c r="BP877023" s="90"/>
    </row>
    <row r="877024" spans="68:68" customFormat="1">
      <c r="BP877024" s="90"/>
    </row>
    <row r="877025" spans="68:68" customFormat="1">
      <c r="BP877025" s="90"/>
    </row>
    <row r="877026" spans="68:68" customFormat="1">
      <c r="BP877026" s="90"/>
    </row>
    <row r="877027" spans="68:68" customFormat="1">
      <c r="BP877027" s="90"/>
    </row>
    <row r="877028" spans="68:68" customFormat="1">
      <c r="BP877028" s="90"/>
    </row>
    <row r="877029" spans="68:68" customFormat="1">
      <c r="BP877029" s="90"/>
    </row>
    <row r="877030" spans="68:68" customFormat="1">
      <c r="BP877030" s="90"/>
    </row>
    <row r="877031" spans="68:68" customFormat="1">
      <c r="BP877031" s="90"/>
    </row>
    <row r="877032" spans="68:68" customFormat="1">
      <c r="BP877032" s="90"/>
    </row>
    <row r="877033" spans="68:68" customFormat="1">
      <c r="BP877033" s="90"/>
    </row>
    <row r="877034" spans="68:68" customFormat="1">
      <c r="BP877034" s="90"/>
    </row>
    <row r="877035" spans="68:68" customFormat="1">
      <c r="BP877035" s="90"/>
    </row>
    <row r="877036" spans="68:68" customFormat="1">
      <c r="BP877036" s="90"/>
    </row>
    <row r="877037" spans="68:68" customFormat="1">
      <c r="BP877037" s="90"/>
    </row>
    <row r="877038" spans="68:68" customFormat="1">
      <c r="BP877038" s="90"/>
    </row>
    <row r="877039" spans="68:68" customFormat="1">
      <c r="BP877039" s="90"/>
    </row>
    <row r="877040" spans="68:68" customFormat="1">
      <c r="BP877040" s="90"/>
    </row>
    <row r="877041" spans="68:68" customFormat="1">
      <c r="BP877041" s="90"/>
    </row>
    <row r="877042" spans="68:68" customFormat="1">
      <c r="BP877042" s="90"/>
    </row>
    <row r="877043" spans="68:68" customFormat="1">
      <c r="BP877043" s="90"/>
    </row>
    <row r="877044" spans="68:68" customFormat="1">
      <c r="BP877044" s="90"/>
    </row>
    <row r="877045" spans="68:68" customFormat="1">
      <c r="BP877045" s="90"/>
    </row>
    <row r="877046" spans="68:68" customFormat="1">
      <c r="BP877046" s="90"/>
    </row>
    <row r="877047" spans="68:68" customFormat="1">
      <c r="BP877047" s="90"/>
    </row>
    <row r="877048" spans="68:68" customFormat="1">
      <c r="BP877048" s="90"/>
    </row>
    <row r="877049" spans="68:68" customFormat="1">
      <c r="BP877049" s="90"/>
    </row>
    <row r="877050" spans="68:68" customFormat="1">
      <c r="BP877050" s="90"/>
    </row>
    <row r="877051" spans="68:68" customFormat="1">
      <c r="BP877051" s="90"/>
    </row>
    <row r="877052" spans="68:68" customFormat="1">
      <c r="BP877052" s="90"/>
    </row>
    <row r="877053" spans="68:68" customFormat="1">
      <c r="BP877053" s="90"/>
    </row>
    <row r="877054" spans="68:68" customFormat="1">
      <c r="BP877054" s="90"/>
    </row>
    <row r="877055" spans="68:68" customFormat="1">
      <c r="BP877055" s="90"/>
    </row>
    <row r="877056" spans="68:68" customFormat="1">
      <c r="BP877056" s="90"/>
    </row>
    <row r="877057" spans="68:68" customFormat="1">
      <c r="BP877057" s="90"/>
    </row>
    <row r="877058" spans="68:68" customFormat="1">
      <c r="BP877058" s="90"/>
    </row>
    <row r="877059" spans="68:68" customFormat="1">
      <c r="BP877059" s="90"/>
    </row>
    <row r="877060" spans="68:68" customFormat="1">
      <c r="BP877060" s="90"/>
    </row>
    <row r="877061" spans="68:68" customFormat="1">
      <c r="BP877061" s="90"/>
    </row>
    <row r="877062" spans="68:68" customFormat="1">
      <c r="BP877062" s="90"/>
    </row>
    <row r="877063" spans="68:68" customFormat="1">
      <c r="BP877063" s="90"/>
    </row>
    <row r="877064" spans="68:68" customFormat="1">
      <c r="BP877064" s="90"/>
    </row>
    <row r="877065" spans="68:68" customFormat="1">
      <c r="BP877065" s="90"/>
    </row>
    <row r="877066" spans="68:68" customFormat="1">
      <c r="BP877066" s="90"/>
    </row>
    <row r="877067" spans="68:68" customFormat="1">
      <c r="BP877067" s="90"/>
    </row>
    <row r="877068" spans="68:68" customFormat="1">
      <c r="BP877068" s="90"/>
    </row>
    <row r="877069" spans="68:68" customFormat="1">
      <c r="BP877069" s="90"/>
    </row>
    <row r="877070" spans="68:68" customFormat="1">
      <c r="BP877070" s="90"/>
    </row>
    <row r="877071" spans="68:68" customFormat="1">
      <c r="BP877071" s="90"/>
    </row>
    <row r="877072" spans="68:68" customFormat="1">
      <c r="BP877072" s="90"/>
    </row>
    <row r="877073" spans="68:68" customFormat="1">
      <c r="BP877073" s="90"/>
    </row>
    <row r="877074" spans="68:68" customFormat="1">
      <c r="BP877074" s="90"/>
    </row>
    <row r="877075" spans="68:68" customFormat="1">
      <c r="BP877075" s="90"/>
    </row>
    <row r="877076" spans="68:68" customFormat="1">
      <c r="BP877076" s="90"/>
    </row>
    <row r="877077" spans="68:68" customFormat="1">
      <c r="BP877077" s="90"/>
    </row>
    <row r="877078" spans="68:68" customFormat="1">
      <c r="BP877078" s="90"/>
    </row>
    <row r="877079" spans="68:68" customFormat="1">
      <c r="BP877079" s="90"/>
    </row>
    <row r="877080" spans="68:68" customFormat="1">
      <c r="BP877080" s="90"/>
    </row>
    <row r="877081" spans="68:68" customFormat="1">
      <c r="BP877081" s="90"/>
    </row>
    <row r="877082" spans="68:68" customFormat="1">
      <c r="BP877082" s="90"/>
    </row>
    <row r="877083" spans="68:68" customFormat="1">
      <c r="BP877083" s="90"/>
    </row>
    <row r="877084" spans="68:68" customFormat="1">
      <c r="BP877084" s="90"/>
    </row>
    <row r="877085" spans="68:68" customFormat="1">
      <c r="BP877085" s="90"/>
    </row>
    <row r="877086" spans="68:68" customFormat="1">
      <c r="BP877086" s="90"/>
    </row>
    <row r="877087" spans="68:68" customFormat="1">
      <c r="BP877087" s="90"/>
    </row>
    <row r="877088" spans="68:68" customFormat="1">
      <c r="BP877088" s="90"/>
    </row>
    <row r="877089" spans="68:68" customFormat="1">
      <c r="BP877089" s="90"/>
    </row>
    <row r="877090" spans="68:68" customFormat="1">
      <c r="BP877090" s="90"/>
    </row>
    <row r="877091" spans="68:68" customFormat="1">
      <c r="BP877091" s="90"/>
    </row>
    <row r="877092" spans="68:68" customFormat="1">
      <c r="BP877092" s="90"/>
    </row>
    <row r="877093" spans="68:68" customFormat="1">
      <c r="BP877093" s="90"/>
    </row>
    <row r="877094" spans="68:68" customFormat="1">
      <c r="BP877094" s="90"/>
    </row>
    <row r="877095" spans="68:68" customFormat="1">
      <c r="BP877095" s="90"/>
    </row>
    <row r="877096" spans="68:68" customFormat="1">
      <c r="BP877096" s="90"/>
    </row>
    <row r="877097" spans="68:68" customFormat="1">
      <c r="BP877097" s="90"/>
    </row>
    <row r="877098" spans="68:68" customFormat="1">
      <c r="BP877098" s="90"/>
    </row>
    <row r="877099" spans="68:68" customFormat="1">
      <c r="BP877099" s="90"/>
    </row>
    <row r="877100" spans="68:68" customFormat="1">
      <c r="BP877100" s="90"/>
    </row>
    <row r="877101" spans="68:68" customFormat="1">
      <c r="BP877101" s="90"/>
    </row>
    <row r="877102" spans="68:68" customFormat="1">
      <c r="BP877102" s="90"/>
    </row>
    <row r="877103" spans="68:68" customFormat="1">
      <c r="BP877103" s="90"/>
    </row>
    <row r="877104" spans="68:68" customFormat="1">
      <c r="BP877104" s="90"/>
    </row>
    <row r="877105" spans="68:68" customFormat="1">
      <c r="BP877105" s="90"/>
    </row>
    <row r="877106" spans="68:68" customFormat="1">
      <c r="BP877106" s="90"/>
    </row>
    <row r="877107" spans="68:68" customFormat="1">
      <c r="BP877107" s="90"/>
    </row>
    <row r="877108" spans="68:68" customFormat="1">
      <c r="BP877108" s="90"/>
    </row>
    <row r="877109" spans="68:68" customFormat="1">
      <c r="BP877109" s="90"/>
    </row>
    <row r="877110" spans="68:68" customFormat="1">
      <c r="BP877110" s="90"/>
    </row>
    <row r="877111" spans="68:68" customFormat="1">
      <c r="BP877111" s="90"/>
    </row>
    <row r="877112" spans="68:68" customFormat="1">
      <c r="BP877112" s="90"/>
    </row>
    <row r="877113" spans="68:68" customFormat="1">
      <c r="BP877113" s="90"/>
    </row>
    <row r="877114" spans="68:68" customFormat="1">
      <c r="BP877114" s="90"/>
    </row>
    <row r="877115" spans="68:68" customFormat="1">
      <c r="BP877115" s="90"/>
    </row>
    <row r="877116" spans="68:68" customFormat="1">
      <c r="BP877116" s="90"/>
    </row>
    <row r="877117" spans="68:68" customFormat="1">
      <c r="BP877117" s="90"/>
    </row>
    <row r="877118" spans="68:68" customFormat="1">
      <c r="BP877118" s="90"/>
    </row>
    <row r="877119" spans="68:68" customFormat="1">
      <c r="BP877119" s="90"/>
    </row>
    <row r="877120" spans="68:68" customFormat="1">
      <c r="BP877120" s="90"/>
    </row>
    <row r="877121" spans="68:68" customFormat="1">
      <c r="BP877121" s="90"/>
    </row>
    <row r="877122" spans="68:68" customFormat="1">
      <c r="BP877122" s="90"/>
    </row>
    <row r="877123" spans="68:68" customFormat="1">
      <c r="BP877123" s="90"/>
    </row>
    <row r="877124" spans="68:68" customFormat="1">
      <c r="BP877124" s="90"/>
    </row>
    <row r="877125" spans="68:68" customFormat="1">
      <c r="BP877125" s="90"/>
    </row>
    <row r="877126" spans="68:68" customFormat="1">
      <c r="BP877126" s="90"/>
    </row>
    <row r="877127" spans="68:68" customFormat="1">
      <c r="BP877127" s="90"/>
    </row>
    <row r="877128" spans="68:68" customFormat="1">
      <c r="BP877128" s="90"/>
    </row>
    <row r="877129" spans="68:68" customFormat="1">
      <c r="BP877129" s="90"/>
    </row>
    <row r="877130" spans="68:68" customFormat="1">
      <c r="BP877130" s="90"/>
    </row>
    <row r="877131" spans="68:68" customFormat="1">
      <c r="BP877131" s="90"/>
    </row>
    <row r="877132" spans="68:68" customFormat="1">
      <c r="BP877132" s="90"/>
    </row>
    <row r="877133" spans="68:68" customFormat="1">
      <c r="BP877133" s="90"/>
    </row>
    <row r="877134" spans="68:68" customFormat="1">
      <c r="BP877134" s="90"/>
    </row>
    <row r="877135" spans="68:68" customFormat="1">
      <c r="BP877135" s="90"/>
    </row>
    <row r="877136" spans="68:68" customFormat="1">
      <c r="BP877136" s="90"/>
    </row>
    <row r="877137" spans="68:68" customFormat="1">
      <c r="BP877137" s="90"/>
    </row>
    <row r="877138" spans="68:68" customFormat="1">
      <c r="BP877138" s="90"/>
    </row>
    <row r="877139" spans="68:68" customFormat="1">
      <c r="BP877139" s="90"/>
    </row>
    <row r="877140" spans="68:68" customFormat="1">
      <c r="BP877140" s="90"/>
    </row>
    <row r="877141" spans="68:68" customFormat="1">
      <c r="BP877141" s="90"/>
    </row>
    <row r="877142" spans="68:68" customFormat="1">
      <c r="BP877142" s="90"/>
    </row>
    <row r="877143" spans="68:68" customFormat="1">
      <c r="BP877143" s="90"/>
    </row>
    <row r="877144" spans="68:68" customFormat="1">
      <c r="BP877144" s="90"/>
    </row>
    <row r="877145" spans="68:68" customFormat="1">
      <c r="BP877145" s="90"/>
    </row>
    <row r="877146" spans="68:68" customFormat="1">
      <c r="BP877146" s="90"/>
    </row>
    <row r="877147" spans="68:68" customFormat="1">
      <c r="BP877147" s="90"/>
    </row>
    <row r="877148" spans="68:68" customFormat="1">
      <c r="BP877148" s="90"/>
    </row>
    <row r="877149" spans="68:68" customFormat="1">
      <c r="BP877149" s="90"/>
    </row>
    <row r="877150" spans="68:68" customFormat="1">
      <c r="BP877150" s="90"/>
    </row>
    <row r="877151" spans="68:68" customFormat="1">
      <c r="BP877151" s="90"/>
    </row>
    <row r="877152" spans="68:68" customFormat="1">
      <c r="BP877152" s="90"/>
    </row>
    <row r="877153" spans="68:68" customFormat="1">
      <c r="BP877153" s="90"/>
    </row>
    <row r="877154" spans="68:68" customFormat="1">
      <c r="BP877154" s="90"/>
    </row>
    <row r="877155" spans="68:68" customFormat="1">
      <c r="BP877155" s="90"/>
    </row>
    <row r="877156" spans="68:68" customFormat="1">
      <c r="BP877156" s="90"/>
    </row>
    <row r="877157" spans="68:68" customFormat="1">
      <c r="BP877157" s="90"/>
    </row>
    <row r="877158" spans="68:68" customFormat="1">
      <c r="BP877158" s="90"/>
    </row>
    <row r="877159" spans="68:68" customFormat="1">
      <c r="BP877159" s="90"/>
    </row>
    <row r="877160" spans="68:68" customFormat="1">
      <c r="BP877160" s="90"/>
    </row>
    <row r="877161" spans="68:68" customFormat="1">
      <c r="BP877161" s="90"/>
    </row>
    <row r="877162" spans="68:68" customFormat="1">
      <c r="BP877162" s="90"/>
    </row>
    <row r="877163" spans="68:68" customFormat="1">
      <c r="BP877163" s="90"/>
    </row>
    <row r="877164" spans="68:68" customFormat="1">
      <c r="BP877164" s="90"/>
    </row>
    <row r="877165" spans="68:68" customFormat="1">
      <c r="BP877165" s="90"/>
    </row>
    <row r="877166" spans="68:68" customFormat="1">
      <c r="BP877166" s="90"/>
    </row>
    <row r="877167" spans="68:68" customFormat="1">
      <c r="BP877167" s="90"/>
    </row>
    <row r="877168" spans="68:68" customFormat="1">
      <c r="BP877168" s="90"/>
    </row>
    <row r="877169" spans="68:68" customFormat="1">
      <c r="BP877169" s="90"/>
    </row>
    <row r="877170" spans="68:68" customFormat="1">
      <c r="BP877170" s="90"/>
    </row>
    <row r="877171" spans="68:68" customFormat="1">
      <c r="BP877171" s="90"/>
    </row>
    <row r="877172" spans="68:68" customFormat="1">
      <c r="BP877172" s="90"/>
    </row>
    <row r="877173" spans="68:68" customFormat="1">
      <c r="BP877173" s="90"/>
    </row>
    <row r="877174" spans="68:68" customFormat="1">
      <c r="BP877174" s="90"/>
    </row>
    <row r="877175" spans="68:68" customFormat="1">
      <c r="BP877175" s="90"/>
    </row>
    <row r="877176" spans="68:68" customFormat="1">
      <c r="BP877176" s="90"/>
    </row>
    <row r="877177" spans="68:68" customFormat="1">
      <c r="BP877177" s="90"/>
    </row>
    <row r="877178" spans="68:68" customFormat="1">
      <c r="BP877178" s="90"/>
    </row>
    <row r="877179" spans="68:68" customFormat="1">
      <c r="BP877179" s="90"/>
    </row>
    <row r="877180" spans="68:68" customFormat="1">
      <c r="BP877180" s="90"/>
    </row>
    <row r="877181" spans="68:68" customFormat="1">
      <c r="BP877181" s="90"/>
    </row>
    <row r="877182" spans="68:68" customFormat="1">
      <c r="BP877182" s="90"/>
    </row>
    <row r="877183" spans="68:68" customFormat="1">
      <c r="BP877183" s="90"/>
    </row>
    <row r="877184" spans="68:68" customFormat="1">
      <c r="BP877184" s="90"/>
    </row>
    <row r="877185" spans="68:68" customFormat="1">
      <c r="BP877185" s="90"/>
    </row>
    <row r="877186" spans="68:68" customFormat="1">
      <c r="BP877186" s="90"/>
    </row>
    <row r="877187" spans="68:68" customFormat="1">
      <c r="BP877187" s="90"/>
    </row>
    <row r="877188" spans="68:68" customFormat="1">
      <c r="BP877188" s="90"/>
    </row>
    <row r="877189" spans="68:68" customFormat="1">
      <c r="BP877189" s="90"/>
    </row>
    <row r="877190" spans="68:68" customFormat="1">
      <c r="BP877190" s="90"/>
    </row>
    <row r="877191" spans="68:68" customFormat="1">
      <c r="BP877191" s="90"/>
    </row>
    <row r="877192" spans="68:68" customFormat="1">
      <c r="BP877192" s="90"/>
    </row>
    <row r="877193" spans="68:68" customFormat="1">
      <c r="BP877193" s="90"/>
    </row>
    <row r="877194" spans="68:68" customFormat="1">
      <c r="BP877194" s="90"/>
    </row>
    <row r="877195" spans="68:68" customFormat="1">
      <c r="BP877195" s="90"/>
    </row>
    <row r="877196" spans="68:68" customFormat="1">
      <c r="BP877196" s="90"/>
    </row>
    <row r="877197" spans="68:68" customFormat="1">
      <c r="BP877197" s="90"/>
    </row>
    <row r="877198" spans="68:68" customFormat="1">
      <c r="BP877198" s="90"/>
    </row>
    <row r="877199" spans="68:68" customFormat="1">
      <c r="BP877199" s="90"/>
    </row>
    <row r="877200" spans="68:68" customFormat="1">
      <c r="BP877200" s="90"/>
    </row>
    <row r="877201" spans="68:68" customFormat="1">
      <c r="BP877201" s="90"/>
    </row>
    <row r="877202" spans="68:68" customFormat="1">
      <c r="BP877202" s="90"/>
    </row>
    <row r="877203" spans="68:68" customFormat="1">
      <c r="BP877203" s="90"/>
    </row>
    <row r="877204" spans="68:68" customFormat="1">
      <c r="BP877204" s="90"/>
    </row>
    <row r="877205" spans="68:68" customFormat="1">
      <c r="BP877205" s="90"/>
    </row>
    <row r="877206" spans="68:68" customFormat="1">
      <c r="BP877206" s="90"/>
    </row>
    <row r="877207" spans="68:68" customFormat="1">
      <c r="BP877207" s="90"/>
    </row>
    <row r="877208" spans="68:68" customFormat="1">
      <c r="BP877208" s="90"/>
    </row>
    <row r="877209" spans="68:68" customFormat="1">
      <c r="BP877209" s="90"/>
    </row>
    <row r="877210" spans="68:68" customFormat="1">
      <c r="BP877210" s="90"/>
    </row>
    <row r="877211" spans="68:68" customFormat="1">
      <c r="BP877211" s="90"/>
    </row>
    <row r="877212" spans="68:68" customFormat="1">
      <c r="BP877212" s="90"/>
    </row>
    <row r="877213" spans="68:68" customFormat="1">
      <c r="BP877213" s="90"/>
    </row>
    <row r="877214" spans="68:68" customFormat="1">
      <c r="BP877214" s="90"/>
    </row>
    <row r="877215" spans="68:68" customFormat="1">
      <c r="BP877215" s="90"/>
    </row>
    <row r="877216" spans="68:68" customFormat="1">
      <c r="BP877216" s="90"/>
    </row>
    <row r="877217" spans="68:68" customFormat="1">
      <c r="BP877217" s="90"/>
    </row>
    <row r="877218" spans="68:68" customFormat="1">
      <c r="BP877218" s="90"/>
    </row>
    <row r="877219" spans="68:68" customFormat="1">
      <c r="BP877219" s="90"/>
    </row>
    <row r="877220" spans="68:68" customFormat="1">
      <c r="BP877220" s="90"/>
    </row>
    <row r="877221" spans="68:68" customFormat="1">
      <c r="BP877221" s="90"/>
    </row>
    <row r="877222" spans="68:68" customFormat="1">
      <c r="BP877222" s="90"/>
    </row>
    <row r="877223" spans="68:68" customFormat="1">
      <c r="BP877223" s="90"/>
    </row>
    <row r="877224" spans="68:68" customFormat="1">
      <c r="BP877224" s="90"/>
    </row>
    <row r="877225" spans="68:68" customFormat="1">
      <c r="BP877225" s="90"/>
    </row>
    <row r="877226" spans="68:68" customFormat="1">
      <c r="BP877226" s="90"/>
    </row>
    <row r="877227" spans="68:68" customFormat="1">
      <c r="BP877227" s="90"/>
    </row>
    <row r="877228" spans="68:68" customFormat="1">
      <c r="BP877228" s="90"/>
    </row>
    <row r="877229" spans="68:68" customFormat="1">
      <c r="BP877229" s="90"/>
    </row>
    <row r="877230" spans="68:68" customFormat="1">
      <c r="BP877230" s="90"/>
    </row>
    <row r="877231" spans="68:68" customFormat="1">
      <c r="BP877231" s="90"/>
    </row>
    <row r="877232" spans="68:68" customFormat="1">
      <c r="BP877232" s="90"/>
    </row>
    <row r="877233" spans="68:68" customFormat="1">
      <c r="BP877233" s="90"/>
    </row>
    <row r="877234" spans="68:68" customFormat="1">
      <c r="BP877234" s="90"/>
    </row>
    <row r="877235" spans="68:68" customFormat="1">
      <c r="BP877235" s="90"/>
    </row>
    <row r="877236" spans="68:68" customFormat="1">
      <c r="BP877236" s="90"/>
    </row>
    <row r="877237" spans="68:68" customFormat="1">
      <c r="BP877237" s="90"/>
    </row>
    <row r="877238" spans="68:68" customFormat="1">
      <c r="BP877238" s="90"/>
    </row>
    <row r="877239" spans="68:68" customFormat="1">
      <c r="BP877239" s="90"/>
    </row>
    <row r="877240" spans="68:68" customFormat="1">
      <c r="BP877240" s="90"/>
    </row>
    <row r="877241" spans="68:68" customFormat="1">
      <c r="BP877241" s="90"/>
    </row>
    <row r="877242" spans="68:68" customFormat="1">
      <c r="BP877242" s="90"/>
    </row>
    <row r="877243" spans="68:68" customFormat="1">
      <c r="BP877243" s="90"/>
    </row>
    <row r="877244" spans="68:68" customFormat="1">
      <c r="BP877244" s="90"/>
    </row>
    <row r="877245" spans="68:68" customFormat="1">
      <c r="BP877245" s="90"/>
    </row>
    <row r="877246" spans="68:68" customFormat="1">
      <c r="BP877246" s="90"/>
    </row>
    <row r="877247" spans="68:68" customFormat="1">
      <c r="BP877247" s="90"/>
    </row>
    <row r="877248" spans="68:68" customFormat="1">
      <c r="BP877248" s="90"/>
    </row>
    <row r="877249" spans="68:68" customFormat="1">
      <c r="BP877249" s="90"/>
    </row>
    <row r="877250" spans="68:68" customFormat="1">
      <c r="BP877250" s="90"/>
    </row>
    <row r="877251" spans="68:68" customFormat="1">
      <c r="BP877251" s="90"/>
    </row>
    <row r="877252" spans="68:68" customFormat="1">
      <c r="BP877252" s="90"/>
    </row>
    <row r="877253" spans="68:68" customFormat="1">
      <c r="BP877253" s="90"/>
    </row>
    <row r="877254" spans="68:68" customFormat="1">
      <c r="BP877254" s="90"/>
    </row>
    <row r="877255" spans="68:68" customFormat="1">
      <c r="BP877255" s="90"/>
    </row>
    <row r="877256" spans="68:68" customFormat="1">
      <c r="BP877256" s="90"/>
    </row>
    <row r="877257" spans="68:68" customFormat="1">
      <c r="BP877257" s="90"/>
    </row>
    <row r="877258" spans="68:68" customFormat="1">
      <c r="BP877258" s="90"/>
    </row>
    <row r="877259" spans="68:68" customFormat="1">
      <c r="BP877259" s="90"/>
    </row>
    <row r="877260" spans="68:68" customFormat="1">
      <c r="BP877260" s="90"/>
    </row>
    <row r="877261" spans="68:68" customFormat="1">
      <c r="BP877261" s="90"/>
    </row>
    <row r="877262" spans="68:68" customFormat="1">
      <c r="BP877262" s="90"/>
    </row>
    <row r="877263" spans="68:68" customFormat="1">
      <c r="BP877263" s="90"/>
    </row>
    <row r="877264" spans="68:68" customFormat="1">
      <c r="BP877264" s="90"/>
    </row>
    <row r="877265" spans="68:68" customFormat="1">
      <c r="BP877265" s="90"/>
    </row>
    <row r="877266" spans="68:68" customFormat="1">
      <c r="BP877266" s="90"/>
    </row>
    <row r="877267" spans="68:68" customFormat="1">
      <c r="BP877267" s="90"/>
    </row>
    <row r="877268" spans="68:68" customFormat="1">
      <c r="BP877268" s="90"/>
    </row>
    <row r="877269" spans="68:68" customFormat="1">
      <c r="BP877269" s="90"/>
    </row>
    <row r="877270" spans="68:68" customFormat="1">
      <c r="BP877270" s="90"/>
    </row>
    <row r="877271" spans="68:68" customFormat="1">
      <c r="BP877271" s="90"/>
    </row>
    <row r="877272" spans="68:68" customFormat="1">
      <c r="BP877272" s="90"/>
    </row>
    <row r="877273" spans="68:68" customFormat="1">
      <c r="BP877273" s="90"/>
    </row>
    <row r="877274" spans="68:68" customFormat="1">
      <c r="BP877274" s="90"/>
    </row>
    <row r="877275" spans="68:68" customFormat="1">
      <c r="BP877275" s="90"/>
    </row>
    <row r="877276" spans="68:68" customFormat="1">
      <c r="BP877276" s="90"/>
    </row>
    <row r="877277" spans="68:68" customFormat="1">
      <c r="BP877277" s="90"/>
    </row>
    <row r="877278" spans="68:68" customFormat="1">
      <c r="BP877278" s="90"/>
    </row>
    <row r="877279" spans="68:68" customFormat="1">
      <c r="BP877279" s="90"/>
    </row>
    <row r="877280" spans="68:68" customFormat="1">
      <c r="BP877280" s="90"/>
    </row>
    <row r="877281" spans="68:68" customFormat="1">
      <c r="BP877281" s="90"/>
    </row>
    <row r="877282" spans="68:68" customFormat="1">
      <c r="BP877282" s="90"/>
    </row>
    <row r="877283" spans="68:68" customFormat="1">
      <c r="BP877283" s="90"/>
    </row>
    <row r="877284" spans="68:68" customFormat="1">
      <c r="BP877284" s="90"/>
    </row>
    <row r="877285" spans="68:68" customFormat="1">
      <c r="BP877285" s="90"/>
    </row>
    <row r="877286" spans="68:68" customFormat="1">
      <c r="BP877286" s="90"/>
    </row>
    <row r="877287" spans="68:68" customFormat="1">
      <c r="BP877287" s="90"/>
    </row>
    <row r="877288" spans="68:68" customFormat="1">
      <c r="BP877288" s="90"/>
    </row>
    <row r="877289" spans="68:68" customFormat="1">
      <c r="BP877289" s="90"/>
    </row>
    <row r="877290" spans="68:68" customFormat="1">
      <c r="BP877290" s="90"/>
    </row>
    <row r="877291" spans="68:68" customFormat="1">
      <c r="BP877291" s="90"/>
    </row>
    <row r="877292" spans="68:68" customFormat="1">
      <c r="BP877292" s="90"/>
    </row>
    <row r="877293" spans="68:68" customFormat="1">
      <c r="BP877293" s="90"/>
    </row>
    <row r="877294" spans="68:68" customFormat="1">
      <c r="BP877294" s="90"/>
    </row>
    <row r="877295" spans="68:68" customFormat="1">
      <c r="BP877295" s="90"/>
    </row>
    <row r="877296" spans="68:68" customFormat="1">
      <c r="BP877296" s="90"/>
    </row>
    <row r="877297" spans="68:68" customFormat="1">
      <c r="BP877297" s="90"/>
    </row>
    <row r="877298" spans="68:68" customFormat="1">
      <c r="BP877298" s="90"/>
    </row>
    <row r="877299" spans="68:68" customFormat="1">
      <c r="BP877299" s="90"/>
    </row>
    <row r="877300" spans="68:68" customFormat="1">
      <c r="BP877300" s="90"/>
    </row>
    <row r="877301" spans="68:68" customFormat="1">
      <c r="BP877301" s="90"/>
    </row>
    <row r="877302" spans="68:68" customFormat="1">
      <c r="BP877302" s="90"/>
    </row>
    <row r="877303" spans="68:68" customFormat="1">
      <c r="BP877303" s="90"/>
    </row>
    <row r="877304" spans="68:68" customFormat="1">
      <c r="BP877304" s="90"/>
    </row>
    <row r="877305" spans="68:68" customFormat="1">
      <c r="BP877305" s="90"/>
    </row>
    <row r="877306" spans="68:68" customFormat="1">
      <c r="BP877306" s="90"/>
    </row>
    <row r="877307" spans="68:68" customFormat="1">
      <c r="BP877307" s="90"/>
    </row>
    <row r="877308" spans="68:68" customFormat="1">
      <c r="BP877308" s="90"/>
    </row>
    <row r="877309" spans="68:68" customFormat="1">
      <c r="BP877309" s="90"/>
    </row>
    <row r="877310" spans="68:68" customFormat="1">
      <c r="BP877310" s="90"/>
    </row>
    <row r="877311" spans="68:68" customFormat="1">
      <c r="BP877311" s="90"/>
    </row>
    <row r="877312" spans="68:68" customFormat="1">
      <c r="BP877312" s="90"/>
    </row>
    <row r="877313" spans="68:68" customFormat="1">
      <c r="BP877313" s="90"/>
    </row>
    <row r="877314" spans="68:68" customFormat="1">
      <c r="BP877314" s="90"/>
    </row>
    <row r="877315" spans="68:68" customFormat="1">
      <c r="BP877315" s="90"/>
    </row>
    <row r="877316" spans="68:68" customFormat="1">
      <c r="BP877316" s="90"/>
    </row>
    <row r="877317" spans="68:68" customFormat="1">
      <c r="BP877317" s="90"/>
    </row>
    <row r="877318" spans="68:68" customFormat="1">
      <c r="BP877318" s="90"/>
    </row>
    <row r="877319" spans="68:68" customFormat="1">
      <c r="BP877319" s="90"/>
    </row>
    <row r="877320" spans="68:68" customFormat="1">
      <c r="BP877320" s="90"/>
    </row>
    <row r="877321" spans="68:68" customFormat="1">
      <c r="BP877321" s="90"/>
    </row>
    <row r="877322" spans="68:68" customFormat="1">
      <c r="BP877322" s="90"/>
    </row>
    <row r="877323" spans="68:68" customFormat="1">
      <c r="BP877323" s="90"/>
    </row>
    <row r="877324" spans="68:68" customFormat="1">
      <c r="BP877324" s="90"/>
    </row>
    <row r="877325" spans="68:68" customFormat="1">
      <c r="BP877325" s="90"/>
    </row>
    <row r="877326" spans="68:68" customFormat="1">
      <c r="BP877326" s="90"/>
    </row>
    <row r="877327" spans="68:68" customFormat="1">
      <c r="BP877327" s="90"/>
    </row>
    <row r="877328" spans="68:68" customFormat="1">
      <c r="BP877328" s="90"/>
    </row>
    <row r="877329" spans="68:68" customFormat="1">
      <c r="BP877329" s="90"/>
    </row>
    <row r="877330" spans="68:68" customFormat="1">
      <c r="BP877330" s="90"/>
    </row>
    <row r="877331" spans="68:68" customFormat="1">
      <c r="BP877331" s="90"/>
    </row>
    <row r="877332" spans="68:68" customFormat="1">
      <c r="BP877332" s="90"/>
    </row>
    <row r="877333" spans="68:68" customFormat="1">
      <c r="BP877333" s="90"/>
    </row>
    <row r="877334" spans="68:68" customFormat="1">
      <c r="BP877334" s="90"/>
    </row>
    <row r="877335" spans="68:68" customFormat="1">
      <c r="BP877335" s="90"/>
    </row>
    <row r="877336" spans="68:68" customFormat="1">
      <c r="BP877336" s="90"/>
    </row>
    <row r="877337" spans="68:68" customFormat="1">
      <c r="BP877337" s="90"/>
    </row>
    <row r="877338" spans="68:68" customFormat="1">
      <c r="BP877338" s="90"/>
    </row>
    <row r="877339" spans="68:68" customFormat="1">
      <c r="BP877339" s="90"/>
    </row>
    <row r="877340" spans="68:68" customFormat="1">
      <c r="BP877340" s="90"/>
    </row>
    <row r="877341" spans="68:68" customFormat="1">
      <c r="BP877341" s="90"/>
    </row>
    <row r="877342" spans="68:68" customFormat="1">
      <c r="BP877342" s="90"/>
    </row>
    <row r="877343" spans="68:68" customFormat="1">
      <c r="BP877343" s="90"/>
    </row>
    <row r="877344" spans="68:68" customFormat="1">
      <c r="BP877344" s="90"/>
    </row>
    <row r="877345" spans="68:68" customFormat="1">
      <c r="BP877345" s="90"/>
    </row>
    <row r="877346" spans="68:68" customFormat="1">
      <c r="BP877346" s="90"/>
    </row>
    <row r="877347" spans="68:68" customFormat="1">
      <c r="BP877347" s="90"/>
    </row>
    <row r="877348" spans="68:68" customFormat="1">
      <c r="BP877348" s="90"/>
    </row>
    <row r="877349" spans="68:68" customFormat="1">
      <c r="BP877349" s="90"/>
    </row>
    <row r="877350" spans="68:68" customFormat="1">
      <c r="BP877350" s="90"/>
    </row>
    <row r="877351" spans="68:68" customFormat="1">
      <c r="BP877351" s="90"/>
    </row>
    <row r="877352" spans="68:68" customFormat="1">
      <c r="BP877352" s="90"/>
    </row>
    <row r="877353" spans="68:68" customFormat="1">
      <c r="BP877353" s="90"/>
    </row>
    <row r="877354" spans="68:68" customFormat="1">
      <c r="BP877354" s="90"/>
    </row>
    <row r="877355" spans="68:68" customFormat="1">
      <c r="BP877355" s="90"/>
    </row>
    <row r="877356" spans="68:68" customFormat="1">
      <c r="BP877356" s="90"/>
    </row>
    <row r="877357" spans="68:68" customFormat="1">
      <c r="BP877357" s="90"/>
    </row>
    <row r="877358" spans="68:68" customFormat="1">
      <c r="BP877358" s="90"/>
    </row>
    <row r="877359" spans="68:68" customFormat="1">
      <c r="BP877359" s="90"/>
    </row>
    <row r="877360" spans="68:68" customFormat="1">
      <c r="BP877360" s="90"/>
    </row>
    <row r="877361" spans="68:68" customFormat="1">
      <c r="BP877361" s="90"/>
    </row>
    <row r="877362" spans="68:68" customFormat="1">
      <c r="BP877362" s="90"/>
    </row>
    <row r="877363" spans="68:68" customFormat="1">
      <c r="BP877363" s="90"/>
    </row>
    <row r="877364" spans="68:68" customFormat="1">
      <c r="BP877364" s="90"/>
    </row>
    <row r="877365" spans="68:68" customFormat="1">
      <c r="BP877365" s="90"/>
    </row>
    <row r="877366" spans="68:68" customFormat="1">
      <c r="BP877366" s="90"/>
    </row>
    <row r="877367" spans="68:68" customFormat="1">
      <c r="BP877367" s="90"/>
    </row>
    <row r="877368" spans="68:68" customFormat="1">
      <c r="BP877368" s="90"/>
    </row>
    <row r="877369" spans="68:68" customFormat="1">
      <c r="BP877369" s="90"/>
    </row>
    <row r="877370" spans="68:68" customFormat="1">
      <c r="BP877370" s="90"/>
    </row>
    <row r="877371" spans="68:68" customFormat="1">
      <c r="BP877371" s="90"/>
    </row>
    <row r="877372" spans="68:68" customFormat="1">
      <c r="BP877372" s="90"/>
    </row>
    <row r="877373" spans="68:68" customFormat="1">
      <c r="BP877373" s="90"/>
    </row>
    <row r="877374" spans="68:68" customFormat="1">
      <c r="BP877374" s="90"/>
    </row>
    <row r="877375" spans="68:68" customFormat="1">
      <c r="BP877375" s="90"/>
    </row>
    <row r="877376" spans="68:68" customFormat="1">
      <c r="BP877376" s="90"/>
    </row>
    <row r="877377" spans="68:68" customFormat="1">
      <c r="BP877377" s="90"/>
    </row>
    <row r="877378" spans="68:68" customFormat="1">
      <c r="BP877378" s="90"/>
    </row>
    <row r="877379" spans="68:68" customFormat="1">
      <c r="BP877379" s="90"/>
    </row>
    <row r="877380" spans="68:68" customFormat="1">
      <c r="BP877380" s="90"/>
    </row>
    <row r="877381" spans="68:68" customFormat="1">
      <c r="BP877381" s="90"/>
    </row>
    <row r="877382" spans="68:68" customFormat="1">
      <c r="BP877382" s="90"/>
    </row>
    <row r="877383" spans="68:68" customFormat="1">
      <c r="BP877383" s="90"/>
    </row>
    <row r="877384" spans="68:68" customFormat="1">
      <c r="BP877384" s="90"/>
    </row>
    <row r="877385" spans="68:68" customFormat="1">
      <c r="BP877385" s="90"/>
    </row>
    <row r="877386" spans="68:68" customFormat="1">
      <c r="BP877386" s="90"/>
    </row>
    <row r="877387" spans="68:68" customFormat="1">
      <c r="BP877387" s="90"/>
    </row>
    <row r="877388" spans="68:68" customFormat="1">
      <c r="BP877388" s="90"/>
    </row>
    <row r="877389" spans="68:68" customFormat="1">
      <c r="BP877389" s="90"/>
    </row>
    <row r="877390" spans="68:68" customFormat="1">
      <c r="BP877390" s="90"/>
    </row>
    <row r="877391" spans="68:68" customFormat="1">
      <c r="BP877391" s="90"/>
    </row>
    <row r="877392" spans="68:68" customFormat="1">
      <c r="BP877392" s="90"/>
    </row>
    <row r="877393" spans="68:68" customFormat="1">
      <c r="BP877393" s="90"/>
    </row>
    <row r="877394" spans="68:68" customFormat="1">
      <c r="BP877394" s="90"/>
    </row>
    <row r="877395" spans="68:68" customFormat="1">
      <c r="BP877395" s="90"/>
    </row>
    <row r="877396" spans="68:68" customFormat="1">
      <c r="BP877396" s="90"/>
    </row>
    <row r="877397" spans="68:68" customFormat="1">
      <c r="BP877397" s="90"/>
    </row>
    <row r="877398" spans="68:68" customFormat="1">
      <c r="BP877398" s="90"/>
    </row>
    <row r="877399" spans="68:68" customFormat="1">
      <c r="BP877399" s="90"/>
    </row>
    <row r="877400" spans="68:68" customFormat="1">
      <c r="BP877400" s="90"/>
    </row>
    <row r="877401" spans="68:68" customFormat="1">
      <c r="BP877401" s="90"/>
    </row>
    <row r="877402" spans="68:68" customFormat="1">
      <c r="BP877402" s="90"/>
    </row>
    <row r="877403" spans="68:68" customFormat="1">
      <c r="BP877403" s="90"/>
    </row>
    <row r="877404" spans="68:68" customFormat="1">
      <c r="BP877404" s="90"/>
    </row>
    <row r="877405" spans="68:68" customFormat="1">
      <c r="BP877405" s="90"/>
    </row>
    <row r="877406" spans="68:68" customFormat="1">
      <c r="BP877406" s="90"/>
    </row>
    <row r="877407" spans="68:68" customFormat="1">
      <c r="BP877407" s="90"/>
    </row>
    <row r="877408" spans="68:68" customFormat="1">
      <c r="BP877408" s="90"/>
    </row>
    <row r="877409" spans="68:68" customFormat="1">
      <c r="BP877409" s="90"/>
    </row>
    <row r="877410" spans="68:68" customFormat="1">
      <c r="BP877410" s="90"/>
    </row>
    <row r="877411" spans="68:68" customFormat="1">
      <c r="BP877411" s="90"/>
    </row>
    <row r="877412" spans="68:68" customFormat="1">
      <c r="BP877412" s="90"/>
    </row>
    <row r="877413" spans="68:68" customFormat="1">
      <c r="BP877413" s="90"/>
    </row>
    <row r="877414" spans="68:68" customFormat="1">
      <c r="BP877414" s="90"/>
    </row>
    <row r="877415" spans="68:68" customFormat="1">
      <c r="BP877415" s="90"/>
    </row>
    <row r="877416" spans="68:68" customFormat="1">
      <c r="BP877416" s="90"/>
    </row>
    <row r="877417" spans="68:68" customFormat="1">
      <c r="BP877417" s="90"/>
    </row>
    <row r="877418" spans="68:68" customFormat="1">
      <c r="BP877418" s="90"/>
    </row>
    <row r="877419" spans="68:68" customFormat="1">
      <c r="BP877419" s="90"/>
    </row>
    <row r="877420" spans="68:68" customFormat="1">
      <c r="BP877420" s="90"/>
    </row>
    <row r="877421" spans="68:68" customFormat="1">
      <c r="BP877421" s="90"/>
    </row>
    <row r="877422" spans="68:68" customFormat="1">
      <c r="BP877422" s="90"/>
    </row>
    <row r="877423" spans="68:68" customFormat="1">
      <c r="BP877423" s="90"/>
    </row>
    <row r="877424" spans="68:68" customFormat="1">
      <c r="BP877424" s="90"/>
    </row>
    <row r="877425" spans="68:68" customFormat="1">
      <c r="BP877425" s="90"/>
    </row>
    <row r="877426" spans="68:68" customFormat="1">
      <c r="BP877426" s="90"/>
    </row>
    <row r="877427" spans="68:68" customFormat="1">
      <c r="BP877427" s="90"/>
    </row>
    <row r="877428" spans="68:68" customFormat="1">
      <c r="BP877428" s="90"/>
    </row>
    <row r="877429" spans="68:68" customFormat="1">
      <c r="BP877429" s="90"/>
    </row>
    <row r="877430" spans="68:68" customFormat="1">
      <c r="BP877430" s="90"/>
    </row>
    <row r="877431" spans="68:68" customFormat="1">
      <c r="BP877431" s="90"/>
    </row>
    <row r="877432" spans="68:68" customFormat="1">
      <c r="BP877432" s="90"/>
    </row>
    <row r="877433" spans="68:68" customFormat="1">
      <c r="BP877433" s="90"/>
    </row>
    <row r="877434" spans="68:68" customFormat="1">
      <c r="BP877434" s="90"/>
    </row>
    <row r="877435" spans="68:68" customFormat="1">
      <c r="BP877435" s="90"/>
    </row>
    <row r="877436" spans="68:68" customFormat="1">
      <c r="BP877436" s="90"/>
    </row>
    <row r="877437" spans="68:68" customFormat="1">
      <c r="BP877437" s="90"/>
    </row>
    <row r="877438" spans="68:68" customFormat="1">
      <c r="BP877438" s="90"/>
    </row>
    <row r="877439" spans="68:68" customFormat="1">
      <c r="BP877439" s="90"/>
    </row>
    <row r="877440" spans="68:68" customFormat="1">
      <c r="BP877440" s="90"/>
    </row>
    <row r="877441" spans="68:68" customFormat="1">
      <c r="BP877441" s="90"/>
    </row>
    <row r="877442" spans="68:68" customFormat="1">
      <c r="BP877442" s="90"/>
    </row>
    <row r="877443" spans="68:68" customFormat="1">
      <c r="BP877443" s="90"/>
    </row>
    <row r="877444" spans="68:68" customFormat="1">
      <c r="BP877444" s="90"/>
    </row>
    <row r="877445" spans="68:68" customFormat="1">
      <c r="BP877445" s="90"/>
    </row>
    <row r="877446" spans="68:68" customFormat="1">
      <c r="BP877446" s="90"/>
    </row>
    <row r="877447" spans="68:68" customFormat="1">
      <c r="BP877447" s="90"/>
    </row>
    <row r="877448" spans="68:68" customFormat="1">
      <c r="BP877448" s="90"/>
    </row>
    <row r="877449" spans="68:68" customFormat="1">
      <c r="BP877449" s="90"/>
    </row>
    <row r="877450" spans="68:68" customFormat="1">
      <c r="BP877450" s="90"/>
    </row>
    <row r="877451" spans="68:68" customFormat="1">
      <c r="BP877451" s="90"/>
    </row>
    <row r="877452" spans="68:68" customFormat="1">
      <c r="BP877452" s="90"/>
    </row>
    <row r="877453" spans="68:68" customFormat="1">
      <c r="BP877453" s="90"/>
    </row>
    <row r="877454" spans="68:68" customFormat="1">
      <c r="BP877454" s="90"/>
    </row>
    <row r="877455" spans="68:68" customFormat="1">
      <c r="BP877455" s="90"/>
    </row>
    <row r="877456" spans="68:68" customFormat="1">
      <c r="BP877456" s="90"/>
    </row>
    <row r="877457" spans="68:68" customFormat="1">
      <c r="BP877457" s="90"/>
    </row>
    <row r="877458" spans="68:68" customFormat="1">
      <c r="BP877458" s="90"/>
    </row>
    <row r="877459" spans="68:68" customFormat="1">
      <c r="BP877459" s="90"/>
    </row>
    <row r="877460" spans="68:68" customFormat="1">
      <c r="BP877460" s="90"/>
    </row>
    <row r="877461" spans="68:68" customFormat="1">
      <c r="BP877461" s="90"/>
    </row>
    <row r="877462" spans="68:68" customFormat="1">
      <c r="BP877462" s="90"/>
    </row>
    <row r="877463" spans="68:68" customFormat="1">
      <c r="BP877463" s="90"/>
    </row>
    <row r="877464" spans="68:68" customFormat="1">
      <c r="BP877464" s="90"/>
    </row>
    <row r="877465" spans="68:68" customFormat="1">
      <c r="BP877465" s="90"/>
    </row>
    <row r="877466" spans="68:68" customFormat="1">
      <c r="BP877466" s="90"/>
    </row>
    <row r="877467" spans="68:68" customFormat="1">
      <c r="BP877467" s="90"/>
    </row>
    <row r="877468" spans="68:68" customFormat="1">
      <c r="BP877468" s="90"/>
    </row>
    <row r="877469" spans="68:68" customFormat="1">
      <c r="BP877469" s="90"/>
    </row>
    <row r="877470" spans="68:68" customFormat="1">
      <c r="BP877470" s="90"/>
    </row>
    <row r="877471" spans="68:68" customFormat="1">
      <c r="BP877471" s="90"/>
    </row>
    <row r="877472" spans="68:68" customFormat="1">
      <c r="BP877472" s="90"/>
    </row>
    <row r="877473" spans="68:68" customFormat="1">
      <c r="BP877473" s="90"/>
    </row>
    <row r="877474" spans="68:68" customFormat="1">
      <c r="BP877474" s="90"/>
    </row>
    <row r="877475" spans="68:68" customFormat="1">
      <c r="BP877475" s="90"/>
    </row>
    <row r="877476" spans="68:68" customFormat="1">
      <c r="BP877476" s="90"/>
    </row>
    <row r="877477" spans="68:68" customFormat="1">
      <c r="BP877477" s="90"/>
    </row>
    <row r="877478" spans="68:68" customFormat="1">
      <c r="BP877478" s="90"/>
    </row>
    <row r="877479" spans="68:68" customFormat="1">
      <c r="BP877479" s="90"/>
    </row>
    <row r="877480" spans="68:68" customFormat="1">
      <c r="BP877480" s="90"/>
    </row>
    <row r="877481" spans="68:68" customFormat="1">
      <c r="BP877481" s="90"/>
    </row>
    <row r="877482" spans="68:68" customFormat="1">
      <c r="BP877482" s="90"/>
    </row>
    <row r="877483" spans="68:68" customFormat="1">
      <c r="BP877483" s="90"/>
    </row>
    <row r="877484" spans="68:68" customFormat="1">
      <c r="BP877484" s="90"/>
    </row>
    <row r="877485" spans="68:68" customFormat="1">
      <c r="BP877485" s="90"/>
    </row>
    <row r="877486" spans="68:68" customFormat="1">
      <c r="BP877486" s="90"/>
    </row>
    <row r="877487" spans="68:68" customFormat="1">
      <c r="BP877487" s="90"/>
    </row>
    <row r="877488" spans="68:68" customFormat="1">
      <c r="BP877488" s="90"/>
    </row>
    <row r="877489" spans="68:68" customFormat="1">
      <c r="BP877489" s="90"/>
    </row>
    <row r="877490" spans="68:68" customFormat="1">
      <c r="BP877490" s="90"/>
    </row>
    <row r="877491" spans="68:68" customFormat="1">
      <c r="BP877491" s="90"/>
    </row>
    <row r="877492" spans="68:68" customFormat="1">
      <c r="BP877492" s="90"/>
    </row>
    <row r="877493" spans="68:68" customFormat="1">
      <c r="BP877493" s="90"/>
    </row>
    <row r="877494" spans="68:68" customFormat="1">
      <c r="BP877494" s="90"/>
    </row>
    <row r="877495" spans="68:68" customFormat="1">
      <c r="BP877495" s="90"/>
    </row>
    <row r="877496" spans="68:68" customFormat="1">
      <c r="BP877496" s="90"/>
    </row>
    <row r="877497" spans="68:68" customFormat="1">
      <c r="BP877497" s="90"/>
    </row>
    <row r="877498" spans="68:68" customFormat="1">
      <c r="BP877498" s="90"/>
    </row>
    <row r="877499" spans="68:68" customFormat="1">
      <c r="BP877499" s="90"/>
    </row>
    <row r="877500" spans="68:68" customFormat="1">
      <c r="BP877500" s="90"/>
    </row>
    <row r="877501" spans="68:68" customFormat="1">
      <c r="BP877501" s="90"/>
    </row>
    <row r="877502" spans="68:68" customFormat="1">
      <c r="BP877502" s="90"/>
    </row>
    <row r="877503" spans="68:68" customFormat="1">
      <c r="BP877503" s="90"/>
    </row>
    <row r="877504" spans="68:68" customFormat="1">
      <c r="BP877504" s="90"/>
    </row>
    <row r="877505" spans="68:68" customFormat="1">
      <c r="BP877505" s="90"/>
    </row>
    <row r="877506" spans="68:68" customFormat="1">
      <c r="BP877506" s="90"/>
    </row>
    <row r="877507" spans="68:68" customFormat="1">
      <c r="BP877507" s="90"/>
    </row>
    <row r="877508" spans="68:68" customFormat="1">
      <c r="BP877508" s="90"/>
    </row>
    <row r="877509" spans="68:68" customFormat="1">
      <c r="BP877509" s="90"/>
    </row>
    <row r="877510" spans="68:68" customFormat="1">
      <c r="BP877510" s="90"/>
    </row>
    <row r="877511" spans="68:68" customFormat="1">
      <c r="BP877511" s="90"/>
    </row>
    <row r="877512" spans="68:68" customFormat="1">
      <c r="BP877512" s="90"/>
    </row>
    <row r="877513" spans="68:68" customFormat="1">
      <c r="BP877513" s="90"/>
    </row>
    <row r="877514" spans="68:68" customFormat="1">
      <c r="BP877514" s="90"/>
    </row>
    <row r="877515" spans="68:68" customFormat="1">
      <c r="BP877515" s="90"/>
    </row>
    <row r="877516" spans="68:68" customFormat="1">
      <c r="BP877516" s="90"/>
    </row>
    <row r="877517" spans="68:68" customFormat="1">
      <c r="BP877517" s="90"/>
    </row>
    <row r="877518" spans="68:68" customFormat="1">
      <c r="BP877518" s="90"/>
    </row>
    <row r="877519" spans="68:68" customFormat="1">
      <c r="BP877519" s="90"/>
    </row>
    <row r="877520" spans="68:68" customFormat="1">
      <c r="BP877520" s="90"/>
    </row>
    <row r="877521" spans="68:68" customFormat="1">
      <c r="BP877521" s="90"/>
    </row>
    <row r="877522" spans="68:68" customFormat="1">
      <c r="BP877522" s="90"/>
    </row>
    <row r="877523" spans="68:68" customFormat="1">
      <c r="BP877523" s="90"/>
    </row>
    <row r="877524" spans="68:68" customFormat="1">
      <c r="BP877524" s="90"/>
    </row>
    <row r="877525" spans="68:68" customFormat="1">
      <c r="BP877525" s="90"/>
    </row>
    <row r="877526" spans="68:68" customFormat="1">
      <c r="BP877526" s="90"/>
    </row>
    <row r="877527" spans="68:68" customFormat="1">
      <c r="BP877527" s="90"/>
    </row>
    <row r="877528" spans="68:68" customFormat="1">
      <c r="BP877528" s="90"/>
    </row>
    <row r="877529" spans="68:68" customFormat="1">
      <c r="BP877529" s="90"/>
    </row>
    <row r="877530" spans="68:68" customFormat="1">
      <c r="BP877530" s="90"/>
    </row>
    <row r="877531" spans="68:68" customFormat="1">
      <c r="BP877531" s="90"/>
    </row>
    <row r="877532" spans="68:68" customFormat="1">
      <c r="BP877532" s="90"/>
    </row>
    <row r="877533" spans="68:68" customFormat="1">
      <c r="BP877533" s="90"/>
    </row>
    <row r="877534" spans="68:68" customFormat="1">
      <c r="BP877534" s="90"/>
    </row>
    <row r="877535" spans="68:68" customFormat="1">
      <c r="BP877535" s="90"/>
    </row>
    <row r="877536" spans="68:68" customFormat="1">
      <c r="BP877536" s="90"/>
    </row>
    <row r="877537" spans="68:68" customFormat="1">
      <c r="BP877537" s="90"/>
    </row>
    <row r="877538" spans="68:68" customFormat="1">
      <c r="BP877538" s="90"/>
    </row>
    <row r="877539" spans="68:68" customFormat="1">
      <c r="BP877539" s="90"/>
    </row>
    <row r="877540" spans="68:68" customFormat="1">
      <c r="BP877540" s="90"/>
    </row>
    <row r="877541" spans="68:68" customFormat="1">
      <c r="BP877541" s="90"/>
    </row>
    <row r="877542" spans="68:68" customFormat="1">
      <c r="BP877542" s="90"/>
    </row>
    <row r="877543" spans="68:68" customFormat="1">
      <c r="BP877543" s="90"/>
    </row>
    <row r="877544" spans="68:68" customFormat="1">
      <c r="BP877544" s="90"/>
    </row>
    <row r="877545" spans="68:68" customFormat="1">
      <c r="BP877545" s="90"/>
    </row>
    <row r="877546" spans="68:68" customFormat="1">
      <c r="BP877546" s="90"/>
    </row>
    <row r="877547" spans="68:68" customFormat="1">
      <c r="BP877547" s="90"/>
    </row>
    <row r="877548" spans="68:68" customFormat="1">
      <c r="BP877548" s="90"/>
    </row>
    <row r="877549" spans="68:68" customFormat="1">
      <c r="BP877549" s="90"/>
    </row>
    <row r="877550" spans="68:68" customFormat="1">
      <c r="BP877550" s="90"/>
    </row>
    <row r="877551" spans="68:68" customFormat="1">
      <c r="BP877551" s="90"/>
    </row>
    <row r="877552" spans="68:68" customFormat="1">
      <c r="BP877552" s="90"/>
    </row>
    <row r="877553" spans="68:68" customFormat="1">
      <c r="BP877553" s="90"/>
    </row>
    <row r="877554" spans="68:68" customFormat="1">
      <c r="BP877554" s="90"/>
    </row>
    <row r="877555" spans="68:68" customFormat="1">
      <c r="BP877555" s="90"/>
    </row>
    <row r="877556" spans="68:68" customFormat="1">
      <c r="BP877556" s="90"/>
    </row>
    <row r="877557" spans="68:68" customFormat="1">
      <c r="BP877557" s="90"/>
    </row>
    <row r="877558" spans="68:68" customFormat="1">
      <c r="BP877558" s="90"/>
    </row>
    <row r="877559" spans="68:68" customFormat="1">
      <c r="BP877559" s="90"/>
    </row>
    <row r="877560" spans="68:68" customFormat="1">
      <c r="BP877560" s="90"/>
    </row>
    <row r="877561" spans="68:68" customFormat="1">
      <c r="BP877561" s="90"/>
    </row>
    <row r="877562" spans="68:68" customFormat="1">
      <c r="BP877562" s="90"/>
    </row>
    <row r="877563" spans="68:68" customFormat="1">
      <c r="BP877563" s="90"/>
    </row>
    <row r="877564" spans="68:68" customFormat="1">
      <c r="BP877564" s="90"/>
    </row>
    <row r="877565" spans="68:68" customFormat="1">
      <c r="BP877565" s="90"/>
    </row>
    <row r="877566" spans="68:68" customFormat="1">
      <c r="BP877566" s="90"/>
    </row>
    <row r="877567" spans="68:68" customFormat="1">
      <c r="BP877567" s="90"/>
    </row>
    <row r="877568" spans="68:68" customFormat="1">
      <c r="BP877568" s="90"/>
    </row>
    <row r="877569" spans="68:68" customFormat="1">
      <c r="BP877569" s="90"/>
    </row>
    <row r="877570" spans="68:68" customFormat="1">
      <c r="BP877570" s="90"/>
    </row>
    <row r="877571" spans="68:68" customFormat="1">
      <c r="BP877571" s="90"/>
    </row>
    <row r="877572" spans="68:68" customFormat="1">
      <c r="BP877572" s="90"/>
    </row>
    <row r="877573" spans="68:68" customFormat="1">
      <c r="BP877573" s="90"/>
    </row>
    <row r="877574" spans="68:68" customFormat="1">
      <c r="BP877574" s="90"/>
    </row>
    <row r="877575" spans="68:68" customFormat="1">
      <c r="BP877575" s="90"/>
    </row>
    <row r="877576" spans="68:68" customFormat="1">
      <c r="BP877576" s="90"/>
    </row>
    <row r="877577" spans="68:68" customFormat="1">
      <c r="BP877577" s="90"/>
    </row>
    <row r="877578" spans="68:68" customFormat="1">
      <c r="BP877578" s="90"/>
    </row>
    <row r="877579" spans="68:68" customFormat="1">
      <c r="BP877579" s="90"/>
    </row>
    <row r="877580" spans="68:68" customFormat="1">
      <c r="BP877580" s="90"/>
    </row>
    <row r="877581" spans="68:68" customFormat="1">
      <c r="BP877581" s="90"/>
    </row>
    <row r="877582" spans="68:68" customFormat="1">
      <c r="BP877582" s="90"/>
    </row>
    <row r="877583" spans="68:68" customFormat="1">
      <c r="BP877583" s="90"/>
    </row>
    <row r="877584" spans="68:68" customFormat="1">
      <c r="BP877584" s="90"/>
    </row>
    <row r="877585" spans="68:68" customFormat="1">
      <c r="BP877585" s="90"/>
    </row>
    <row r="877586" spans="68:68" customFormat="1">
      <c r="BP877586" s="90"/>
    </row>
    <row r="877587" spans="68:68" customFormat="1">
      <c r="BP877587" s="90"/>
    </row>
    <row r="877588" spans="68:68" customFormat="1">
      <c r="BP877588" s="90"/>
    </row>
    <row r="877589" spans="68:68" customFormat="1">
      <c r="BP877589" s="90"/>
    </row>
    <row r="877590" spans="68:68" customFormat="1">
      <c r="BP877590" s="90"/>
    </row>
    <row r="877591" spans="68:68" customFormat="1">
      <c r="BP877591" s="90"/>
    </row>
    <row r="877592" spans="68:68" customFormat="1">
      <c r="BP877592" s="90"/>
    </row>
    <row r="877593" spans="68:68" customFormat="1">
      <c r="BP877593" s="90"/>
    </row>
    <row r="877594" spans="68:68" customFormat="1">
      <c r="BP877594" s="90"/>
    </row>
    <row r="877595" spans="68:68" customFormat="1">
      <c r="BP877595" s="90"/>
    </row>
    <row r="877596" spans="68:68" customFormat="1">
      <c r="BP877596" s="90"/>
    </row>
    <row r="877597" spans="68:68" customFormat="1">
      <c r="BP877597" s="90"/>
    </row>
    <row r="877598" spans="68:68" customFormat="1">
      <c r="BP877598" s="90"/>
    </row>
    <row r="877599" spans="68:68" customFormat="1">
      <c r="BP877599" s="90"/>
    </row>
    <row r="877600" spans="68:68" customFormat="1">
      <c r="BP877600" s="90"/>
    </row>
    <row r="877601" spans="68:68" customFormat="1">
      <c r="BP877601" s="90"/>
    </row>
    <row r="877602" spans="68:68" customFormat="1">
      <c r="BP877602" s="90"/>
    </row>
    <row r="877603" spans="68:68" customFormat="1">
      <c r="BP877603" s="90"/>
    </row>
    <row r="877604" spans="68:68" customFormat="1">
      <c r="BP877604" s="90"/>
    </row>
    <row r="877605" spans="68:68" customFormat="1">
      <c r="BP877605" s="90"/>
    </row>
    <row r="877606" spans="68:68" customFormat="1">
      <c r="BP877606" s="90"/>
    </row>
    <row r="877607" spans="68:68" customFormat="1">
      <c r="BP877607" s="90"/>
    </row>
    <row r="877608" spans="68:68" customFormat="1">
      <c r="BP877608" s="90"/>
    </row>
    <row r="877609" spans="68:68" customFormat="1">
      <c r="BP877609" s="90"/>
    </row>
    <row r="877610" spans="68:68" customFormat="1">
      <c r="BP877610" s="90"/>
    </row>
    <row r="877611" spans="68:68" customFormat="1">
      <c r="BP877611" s="90"/>
    </row>
    <row r="877612" spans="68:68" customFormat="1">
      <c r="BP877612" s="90"/>
    </row>
    <row r="877613" spans="68:68" customFormat="1">
      <c r="BP877613" s="90"/>
    </row>
    <row r="877614" spans="68:68" customFormat="1">
      <c r="BP877614" s="90"/>
    </row>
    <row r="877615" spans="68:68" customFormat="1">
      <c r="BP877615" s="90"/>
    </row>
    <row r="877616" spans="68:68" customFormat="1">
      <c r="BP877616" s="90"/>
    </row>
    <row r="877617" spans="68:68" customFormat="1">
      <c r="BP877617" s="90"/>
    </row>
    <row r="877618" spans="68:68" customFormat="1">
      <c r="BP877618" s="90"/>
    </row>
    <row r="877619" spans="68:68" customFormat="1">
      <c r="BP877619" s="90"/>
    </row>
    <row r="877620" spans="68:68" customFormat="1">
      <c r="BP877620" s="90"/>
    </row>
    <row r="877621" spans="68:68" customFormat="1">
      <c r="BP877621" s="90"/>
    </row>
    <row r="877622" spans="68:68" customFormat="1">
      <c r="BP877622" s="90"/>
    </row>
    <row r="877623" spans="68:68" customFormat="1">
      <c r="BP877623" s="90"/>
    </row>
    <row r="877624" spans="68:68" customFormat="1">
      <c r="BP877624" s="90"/>
    </row>
    <row r="877625" spans="68:68" customFormat="1">
      <c r="BP877625" s="90"/>
    </row>
    <row r="877626" spans="68:68" customFormat="1">
      <c r="BP877626" s="90"/>
    </row>
    <row r="877627" spans="68:68" customFormat="1">
      <c r="BP877627" s="90"/>
    </row>
    <row r="877628" spans="68:68" customFormat="1">
      <c r="BP877628" s="90"/>
    </row>
    <row r="877629" spans="68:68" customFormat="1">
      <c r="BP877629" s="90"/>
    </row>
    <row r="877630" spans="68:68" customFormat="1">
      <c r="BP877630" s="90"/>
    </row>
    <row r="877631" spans="68:68" customFormat="1">
      <c r="BP877631" s="90"/>
    </row>
    <row r="877632" spans="68:68" customFormat="1">
      <c r="BP877632" s="90"/>
    </row>
    <row r="877633" spans="68:68" customFormat="1">
      <c r="BP877633" s="90"/>
    </row>
    <row r="877634" spans="68:68" customFormat="1">
      <c r="BP877634" s="90"/>
    </row>
    <row r="877635" spans="68:68" customFormat="1">
      <c r="BP877635" s="90"/>
    </row>
    <row r="877636" spans="68:68" customFormat="1">
      <c r="BP877636" s="90"/>
    </row>
    <row r="877637" spans="68:68" customFormat="1">
      <c r="BP877637" s="90"/>
    </row>
    <row r="877638" spans="68:68" customFormat="1">
      <c r="BP877638" s="90"/>
    </row>
    <row r="877639" spans="68:68" customFormat="1">
      <c r="BP877639" s="90"/>
    </row>
    <row r="877640" spans="68:68" customFormat="1">
      <c r="BP877640" s="90"/>
    </row>
    <row r="877641" spans="68:68" customFormat="1">
      <c r="BP877641" s="90"/>
    </row>
    <row r="877642" spans="68:68" customFormat="1">
      <c r="BP877642" s="90"/>
    </row>
    <row r="877643" spans="68:68" customFormat="1">
      <c r="BP877643" s="90"/>
    </row>
    <row r="877644" spans="68:68" customFormat="1">
      <c r="BP877644" s="90"/>
    </row>
    <row r="877645" spans="68:68" customFormat="1">
      <c r="BP877645" s="90"/>
    </row>
    <row r="877646" spans="68:68" customFormat="1">
      <c r="BP877646" s="90"/>
    </row>
    <row r="877647" spans="68:68" customFormat="1">
      <c r="BP877647" s="90"/>
    </row>
    <row r="877648" spans="68:68" customFormat="1">
      <c r="BP877648" s="90"/>
    </row>
    <row r="877649" spans="68:68" customFormat="1">
      <c r="BP877649" s="90"/>
    </row>
    <row r="877650" spans="68:68" customFormat="1">
      <c r="BP877650" s="90"/>
    </row>
    <row r="877651" spans="68:68" customFormat="1">
      <c r="BP877651" s="90"/>
    </row>
    <row r="877652" spans="68:68" customFormat="1">
      <c r="BP877652" s="90"/>
    </row>
    <row r="877653" spans="68:68" customFormat="1">
      <c r="BP877653" s="90"/>
    </row>
    <row r="877654" spans="68:68" customFormat="1">
      <c r="BP877654" s="90"/>
    </row>
    <row r="877655" spans="68:68" customFormat="1">
      <c r="BP877655" s="90"/>
    </row>
    <row r="877656" spans="68:68" customFormat="1">
      <c r="BP877656" s="90"/>
    </row>
    <row r="877657" spans="68:68" customFormat="1">
      <c r="BP877657" s="90"/>
    </row>
    <row r="877658" spans="68:68" customFormat="1">
      <c r="BP877658" s="90"/>
    </row>
    <row r="877659" spans="68:68" customFormat="1">
      <c r="BP877659" s="90"/>
    </row>
    <row r="877660" spans="68:68" customFormat="1">
      <c r="BP877660" s="90"/>
    </row>
    <row r="877661" spans="68:68" customFormat="1">
      <c r="BP877661" s="90"/>
    </row>
    <row r="877662" spans="68:68" customFormat="1">
      <c r="BP877662" s="90"/>
    </row>
    <row r="877663" spans="68:68" customFormat="1">
      <c r="BP877663" s="90"/>
    </row>
    <row r="877664" spans="68:68" customFormat="1">
      <c r="BP877664" s="90"/>
    </row>
    <row r="877665" spans="68:68" customFormat="1">
      <c r="BP877665" s="90"/>
    </row>
    <row r="877666" spans="68:68" customFormat="1">
      <c r="BP877666" s="90"/>
    </row>
    <row r="877667" spans="68:68" customFormat="1">
      <c r="BP877667" s="90"/>
    </row>
    <row r="877668" spans="68:68" customFormat="1">
      <c r="BP877668" s="90"/>
    </row>
    <row r="877669" spans="68:68" customFormat="1">
      <c r="BP877669" s="90"/>
    </row>
    <row r="877670" spans="68:68" customFormat="1">
      <c r="BP877670" s="90"/>
    </row>
    <row r="877671" spans="68:68" customFormat="1">
      <c r="BP877671" s="90"/>
    </row>
    <row r="877672" spans="68:68" customFormat="1">
      <c r="BP877672" s="90"/>
    </row>
    <row r="877673" spans="68:68" customFormat="1">
      <c r="BP877673" s="90"/>
    </row>
    <row r="877674" spans="68:68" customFormat="1">
      <c r="BP877674" s="90"/>
    </row>
    <row r="877675" spans="68:68" customFormat="1">
      <c r="BP877675" s="90"/>
    </row>
    <row r="877676" spans="68:68" customFormat="1">
      <c r="BP877676" s="90"/>
    </row>
    <row r="877677" spans="68:68" customFormat="1">
      <c r="BP877677" s="90"/>
    </row>
    <row r="877678" spans="68:68" customFormat="1">
      <c r="BP877678" s="90"/>
    </row>
    <row r="877679" spans="68:68" customFormat="1">
      <c r="BP877679" s="90"/>
    </row>
    <row r="877680" spans="68:68" customFormat="1">
      <c r="BP877680" s="90"/>
    </row>
    <row r="877681" spans="68:68" customFormat="1">
      <c r="BP877681" s="90"/>
    </row>
    <row r="877682" spans="68:68" customFormat="1">
      <c r="BP877682" s="90"/>
    </row>
    <row r="877683" spans="68:68" customFormat="1">
      <c r="BP877683" s="90"/>
    </row>
    <row r="877684" spans="68:68" customFormat="1">
      <c r="BP877684" s="90"/>
    </row>
    <row r="877685" spans="68:68" customFormat="1">
      <c r="BP877685" s="90"/>
    </row>
    <row r="877686" spans="68:68" customFormat="1">
      <c r="BP877686" s="90"/>
    </row>
    <row r="877687" spans="68:68" customFormat="1">
      <c r="BP877687" s="90"/>
    </row>
    <row r="877688" spans="68:68" customFormat="1">
      <c r="BP877688" s="90"/>
    </row>
    <row r="877689" spans="68:68" customFormat="1">
      <c r="BP877689" s="90"/>
    </row>
    <row r="877690" spans="68:68" customFormat="1">
      <c r="BP877690" s="90"/>
    </row>
    <row r="877691" spans="68:68" customFormat="1">
      <c r="BP877691" s="90"/>
    </row>
    <row r="877692" spans="68:68" customFormat="1">
      <c r="BP877692" s="90"/>
    </row>
    <row r="877693" spans="68:68" customFormat="1">
      <c r="BP877693" s="90"/>
    </row>
    <row r="877694" spans="68:68" customFormat="1">
      <c r="BP877694" s="90"/>
    </row>
    <row r="877695" spans="68:68" customFormat="1">
      <c r="BP877695" s="90"/>
    </row>
    <row r="877696" spans="68:68" customFormat="1">
      <c r="BP877696" s="90"/>
    </row>
    <row r="877697" spans="68:68" customFormat="1">
      <c r="BP877697" s="90"/>
    </row>
    <row r="877698" spans="68:68" customFormat="1">
      <c r="BP877698" s="90"/>
    </row>
    <row r="877699" spans="68:68" customFormat="1">
      <c r="BP877699" s="90"/>
    </row>
    <row r="877700" spans="68:68" customFormat="1">
      <c r="BP877700" s="90"/>
    </row>
    <row r="877701" spans="68:68" customFormat="1">
      <c r="BP877701" s="90"/>
    </row>
    <row r="877702" spans="68:68" customFormat="1">
      <c r="BP877702" s="90"/>
    </row>
    <row r="877703" spans="68:68" customFormat="1">
      <c r="BP877703" s="90"/>
    </row>
    <row r="877704" spans="68:68" customFormat="1">
      <c r="BP877704" s="90"/>
    </row>
    <row r="877705" spans="68:68" customFormat="1">
      <c r="BP877705" s="90"/>
    </row>
    <row r="877706" spans="68:68" customFormat="1">
      <c r="BP877706" s="90"/>
    </row>
    <row r="877707" spans="68:68" customFormat="1">
      <c r="BP877707" s="90"/>
    </row>
    <row r="877708" spans="68:68" customFormat="1">
      <c r="BP877708" s="90"/>
    </row>
    <row r="877709" spans="68:68" customFormat="1">
      <c r="BP877709" s="90"/>
    </row>
    <row r="877710" spans="68:68" customFormat="1">
      <c r="BP877710" s="90"/>
    </row>
    <row r="877711" spans="68:68" customFormat="1">
      <c r="BP877711" s="90"/>
    </row>
    <row r="877712" spans="68:68" customFormat="1">
      <c r="BP877712" s="90"/>
    </row>
    <row r="877713" spans="68:68" customFormat="1">
      <c r="BP877713" s="90"/>
    </row>
    <row r="877714" spans="68:68" customFormat="1">
      <c r="BP877714" s="90"/>
    </row>
    <row r="877715" spans="68:68" customFormat="1">
      <c r="BP877715" s="90"/>
    </row>
    <row r="877716" spans="68:68" customFormat="1">
      <c r="BP877716" s="90"/>
    </row>
    <row r="877717" spans="68:68" customFormat="1">
      <c r="BP877717" s="90"/>
    </row>
    <row r="877718" spans="68:68" customFormat="1">
      <c r="BP877718" s="90"/>
    </row>
    <row r="877719" spans="68:68" customFormat="1">
      <c r="BP877719" s="90"/>
    </row>
    <row r="877720" spans="68:68" customFormat="1">
      <c r="BP877720" s="90"/>
    </row>
    <row r="877721" spans="68:68" customFormat="1">
      <c r="BP877721" s="90"/>
    </row>
    <row r="877722" spans="68:68" customFormat="1">
      <c r="BP877722" s="90"/>
    </row>
    <row r="877723" spans="68:68" customFormat="1">
      <c r="BP877723" s="90"/>
    </row>
    <row r="877724" spans="68:68" customFormat="1">
      <c r="BP877724" s="90"/>
    </row>
    <row r="877725" spans="68:68" customFormat="1">
      <c r="BP877725" s="90"/>
    </row>
    <row r="877726" spans="68:68" customFormat="1">
      <c r="BP877726" s="90"/>
    </row>
    <row r="877727" spans="68:68" customFormat="1">
      <c r="BP877727" s="90"/>
    </row>
    <row r="877728" spans="68:68" customFormat="1">
      <c r="BP877728" s="90"/>
    </row>
    <row r="877729" spans="68:68" customFormat="1">
      <c r="BP877729" s="90"/>
    </row>
    <row r="877730" spans="68:68" customFormat="1">
      <c r="BP877730" s="90"/>
    </row>
    <row r="877731" spans="68:68" customFormat="1">
      <c r="BP877731" s="90"/>
    </row>
    <row r="877732" spans="68:68" customFormat="1">
      <c r="BP877732" s="90"/>
    </row>
    <row r="877733" spans="68:68" customFormat="1">
      <c r="BP877733" s="90"/>
    </row>
    <row r="877734" spans="68:68" customFormat="1">
      <c r="BP877734" s="90"/>
    </row>
    <row r="877735" spans="68:68" customFormat="1">
      <c r="BP877735" s="90"/>
    </row>
    <row r="877736" spans="68:68" customFormat="1">
      <c r="BP877736" s="90"/>
    </row>
    <row r="877737" spans="68:68" customFormat="1">
      <c r="BP877737" s="90"/>
    </row>
    <row r="877738" spans="68:68" customFormat="1">
      <c r="BP877738" s="90"/>
    </row>
    <row r="877739" spans="68:68" customFormat="1">
      <c r="BP877739" s="90"/>
    </row>
    <row r="877740" spans="68:68" customFormat="1">
      <c r="BP877740" s="90"/>
    </row>
    <row r="877741" spans="68:68" customFormat="1">
      <c r="BP877741" s="90"/>
    </row>
    <row r="877742" spans="68:68" customFormat="1">
      <c r="BP877742" s="90"/>
    </row>
    <row r="877743" spans="68:68" customFormat="1">
      <c r="BP877743" s="90"/>
    </row>
    <row r="877744" spans="68:68" customFormat="1">
      <c r="BP877744" s="90"/>
    </row>
    <row r="877745" spans="68:68" customFormat="1">
      <c r="BP877745" s="90"/>
    </row>
    <row r="877746" spans="68:68" customFormat="1">
      <c r="BP877746" s="90"/>
    </row>
    <row r="877747" spans="68:68" customFormat="1">
      <c r="BP877747" s="90"/>
    </row>
    <row r="877748" spans="68:68" customFormat="1">
      <c r="BP877748" s="90"/>
    </row>
    <row r="877749" spans="68:68" customFormat="1">
      <c r="BP877749" s="90"/>
    </row>
    <row r="877750" spans="68:68" customFormat="1">
      <c r="BP877750" s="90"/>
    </row>
    <row r="877751" spans="68:68" customFormat="1">
      <c r="BP877751" s="90"/>
    </row>
    <row r="877752" spans="68:68" customFormat="1">
      <c r="BP877752" s="90"/>
    </row>
    <row r="877753" spans="68:68" customFormat="1">
      <c r="BP877753" s="90"/>
    </row>
    <row r="877754" spans="68:68" customFormat="1">
      <c r="BP877754" s="90"/>
    </row>
    <row r="877755" spans="68:68" customFormat="1">
      <c r="BP877755" s="90"/>
    </row>
    <row r="877756" spans="68:68" customFormat="1">
      <c r="BP877756" s="90"/>
    </row>
    <row r="877757" spans="68:68" customFormat="1">
      <c r="BP877757" s="90"/>
    </row>
    <row r="877758" spans="68:68" customFormat="1">
      <c r="BP877758" s="90"/>
    </row>
    <row r="877759" spans="68:68" customFormat="1">
      <c r="BP877759" s="90"/>
    </row>
    <row r="877760" spans="68:68" customFormat="1">
      <c r="BP877760" s="90"/>
    </row>
    <row r="877761" spans="68:68" customFormat="1">
      <c r="BP877761" s="90"/>
    </row>
    <row r="877762" spans="68:68" customFormat="1">
      <c r="BP877762" s="90"/>
    </row>
    <row r="877763" spans="68:68" customFormat="1">
      <c r="BP877763" s="90"/>
    </row>
    <row r="877764" spans="68:68" customFormat="1">
      <c r="BP877764" s="90"/>
    </row>
    <row r="877765" spans="68:68" customFormat="1">
      <c r="BP877765" s="90"/>
    </row>
    <row r="877766" spans="68:68" customFormat="1">
      <c r="BP877766" s="90"/>
    </row>
    <row r="877767" spans="68:68" customFormat="1">
      <c r="BP877767" s="90"/>
    </row>
    <row r="877768" spans="68:68" customFormat="1">
      <c r="BP877768" s="90"/>
    </row>
    <row r="877769" spans="68:68" customFormat="1">
      <c r="BP877769" s="90"/>
    </row>
    <row r="877770" spans="68:68" customFormat="1">
      <c r="BP877770" s="90"/>
    </row>
    <row r="877771" spans="68:68" customFormat="1">
      <c r="BP877771" s="90"/>
    </row>
    <row r="877772" spans="68:68" customFormat="1">
      <c r="BP877772" s="90"/>
    </row>
    <row r="877773" spans="68:68" customFormat="1">
      <c r="BP877773" s="90"/>
    </row>
    <row r="877774" spans="68:68" customFormat="1">
      <c r="BP877774" s="90"/>
    </row>
    <row r="877775" spans="68:68" customFormat="1">
      <c r="BP877775" s="90"/>
    </row>
    <row r="877776" spans="68:68" customFormat="1">
      <c r="BP877776" s="90"/>
    </row>
    <row r="877777" spans="68:68" customFormat="1">
      <c r="BP877777" s="90"/>
    </row>
    <row r="877778" spans="68:68" customFormat="1">
      <c r="BP877778" s="90"/>
    </row>
    <row r="877779" spans="68:68" customFormat="1">
      <c r="BP877779" s="90"/>
    </row>
    <row r="877780" spans="68:68" customFormat="1">
      <c r="BP877780" s="90"/>
    </row>
    <row r="877781" spans="68:68" customFormat="1">
      <c r="BP877781" s="90"/>
    </row>
    <row r="877782" spans="68:68" customFormat="1">
      <c r="BP877782" s="90"/>
    </row>
    <row r="877783" spans="68:68" customFormat="1">
      <c r="BP877783" s="90"/>
    </row>
    <row r="877784" spans="68:68" customFormat="1">
      <c r="BP877784" s="90"/>
    </row>
    <row r="877785" spans="68:68" customFormat="1">
      <c r="BP877785" s="90"/>
    </row>
    <row r="877786" spans="68:68" customFormat="1">
      <c r="BP877786" s="90"/>
    </row>
    <row r="877787" spans="68:68" customFormat="1">
      <c r="BP877787" s="90"/>
    </row>
    <row r="877788" spans="68:68" customFormat="1">
      <c r="BP877788" s="90"/>
    </row>
    <row r="877789" spans="68:68" customFormat="1">
      <c r="BP877789" s="90"/>
    </row>
    <row r="877790" spans="68:68" customFormat="1">
      <c r="BP877790" s="90"/>
    </row>
    <row r="877791" spans="68:68" customFormat="1">
      <c r="BP877791" s="90"/>
    </row>
    <row r="877792" spans="68:68" customFormat="1">
      <c r="BP877792" s="90"/>
    </row>
    <row r="877793" spans="68:68" customFormat="1">
      <c r="BP877793" s="90"/>
    </row>
    <row r="877794" spans="68:68" customFormat="1">
      <c r="BP877794" s="90"/>
    </row>
    <row r="877795" spans="68:68" customFormat="1">
      <c r="BP877795" s="90"/>
    </row>
    <row r="877796" spans="68:68" customFormat="1">
      <c r="BP877796" s="90"/>
    </row>
    <row r="877797" spans="68:68" customFormat="1">
      <c r="BP877797" s="90"/>
    </row>
    <row r="877798" spans="68:68" customFormat="1">
      <c r="BP877798" s="90"/>
    </row>
    <row r="877799" spans="68:68" customFormat="1">
      <c r="BP877799" s="90"/>
    </row>
    <row r="877800" spans="68:68" customFormat="1">
      <c r="BP877800" s="90"/>
    </row>
    <row r="877801" spans="68:68" customFormat="1">
      <c r="BP877801" s="90"/>
    </row>
    <row r="877802" spans="68:68" customFormat="1">
      <c r="BP877802" s="90"/>
    </row>
    <row r="877803" spans="68:68" customFormat="1">
      <c r="BP877803" s="90"/>
    </row>
    <row r="877804" spans="68:68" customFormat="1">
      <c r="BP877804" s="90"/>
    </row>
    <row r="877805" spans="68:68" customFormat="1">
      <c r="BP877805" s="90"/>
    </row>
    <row r="877806" spans="68:68" customFormat="1">
      <c r="BP877806" s="90"/>
    </row>
    <row r="877807" spans="68:68" customFormat="1">
      <c r="BP877807" s="90"/>
    </row>
    <row r="877808" spans="68:68" customFormat="1">
      <c r="BP877808" s="90"/>
    </row>
    <row r="877809" spans="68:68" customFormat="1">
      <c r="BP877809" s="90"/>
    </row>
    <row r="877810" spans="68:68" customFormat="1">
      <c r="BP877810" s="90"/>
    </row>
    <row r="877811" spans="68:68" customFormat="1">
      <c r="BP877811" s="90"/>
    </row>
    <row r="877812" spans="68:68" customFormat="1">
      <c r="BP877812" s="90"/>
    </row>
    <row r="877813" spans="68:68" customFormat="1">
      <c r="BP877813" s="90"/>
    </row>
    <row r="877814" spans="68:68" customFormat="1">
      <c r="BP877814" s="90"/>
    </row>
    <row r="877815" spans="68:68" customFormat="1">
      <c r="BP877815" s="90"/>
    </row>
    <row r="877816" spans="68:68" customFormat="1">
      <c r="BP877816" s="90"/>
    </row>
    <row r="877817" spans="68:68" customFormat="1">
      <c r="BP877817" s="90"/>
    </row>
    <row r="877818" spans="68:68" customFormat="1">
      <c r="BP877818" s="90"/>
    </row>
    <row r="877819" spans="68:68" customFormat="1">
      <c r="BP877819" s="90"/>
    </row>
    <row r="877820" spans="68:68" customFormat="1">
      <c r="BP877820" s="90"/>
    </row>
    <row r="877821" spans="68:68" customFormat="1">
      <c r="BP877821" s="90"/>
    </row>
    <row r="877822" spans="68:68" customFormat="1">
      <c r="BP877822" s="90"/>
    </row>
    <row r="877823" spans="68:68" customFormat="1">
      <c r="BP877823" s="90"/>
    </row>
    <row r="877824" spans="68:68" customFormat="1">
      <c r="BP877824" s="90"/>
    </row>
    <row r="877825" spans="68:68" customFormat="1">
      <c r="BP877825" s="90"/>
    </row>
    <row r="877826" spans="68:68" customFormat="1">
      <c r="BP877826" s="90"/>
    </row>
    <row r="877827" spans="68:68" customFormat="1">
      <c r="BP877827" s="90"/>
    </row>
    <row r="877828" spans="68:68" customFormat="1">
      <c r="BP877828" s="90"/>
    </row>
    <row r="877829" spans="68:68" customFormat="1">
      <c r="BP877829" s="90"/>
    </row>
    <row r="877830" spans="68:68" customFormat="1">
      <c r="BP877830" s="90"/>
    </row>
    <row r="877831" spans="68:68" customFormat="1">
      <c r="BP877831" s="90"/>
    </row>
    <row r="877832" spans="68:68" customFormat="1">
      <c r="BP877832" s="90"/>
    </row>
    <row r="877833" spans="68:68" customFormat="1">
      <c r="BP877833" s="90"/>
    </row>
    <row r="877834" spans="68:68" customFormat="1">
      <c r="BP877834" s="90"/>
    </row>
    <row r="877835" spans="68:68" customFormat="1">
      <c r="BP877835" s="90"/>
    </row>
    <row r="877836" spans="68:68" customFormat="1">
      <c r="BP877836" s="90"/>
    </row>
    <row r="877837" spans="68:68" customFormat="1">
      <c r="BP877837" s="90"/>
    </row>
    <row r="877838" spans="68:68" customFormat="1">
      <c r="BP877838" s="90"/>
    </row>
    <row r="877839" spans="68:68" customFormat="1">
      <c r="BP877839" s="90"/>
    </row>
    <row r="877840" spans="68:68" customFormat="1">
      <c r="BP877840" s="90"/>
    </row>
    <row r="877841" spans="68:68" customFormat="1">
      <c r="BP877841" s="90"/>
    </row>
    <row r="877842" spans="68:68" customFormat="1">
      <c r="BP877842" s="90"/>
    </row>
    <row r="877843" spans="68:68" customFormat="1">
      <c r="BP877843" s="90"/>
    </row>
    <row r="877844" spans="68:68" customFormat="1">
      <c r="BP877844" s="90"/>
    </row>
    <row r="877845" spans="68:68" customFormat="1">
      <c r="BP877845" s="90"/>
    </row>
    <row r="877846" spans="68:68" customFormat="1">
      <c r="BP877846" s="90"/>
    </row>
    <row r="877847" spans="68:68" customFormat="1">
      <c r="BP877847" s="90"/>
    </row>
    <row r="877848" spans="68:68" customFormat="1">
      <c r="BP877848" s="90"/>
    </row>
    <row r="877849" spans="68:68" customFormat="1">
      <c r="BP877849" s="90"/>
    </row>
    <row r="877850" spans="68:68" customFormat="1">
      <c r="BP877850" s="90"/>
    </row>
    <row r="877851" spans="68:68" customFormat="1">
      <c r="BP877851" s="90"/>
    </row>
    <row r="877852" spans="68:68" customFormat="1">
      <c r="BP877852" s="90"/>
    </row>
    <row r="877853" spans="68:68" customFormat="1">
      <c r="BP877853" s="90"/>
    </row>
    <row r="877854" spans="68:68" customFormat="1">
      <c r="BP877854" s="90"/>
    </row>
    <row r="877855" spans="68:68" customFormat="1">
      <c r="BP877855" s="90"/>
    </row>
    <row r="877856" spans="68:68" customFormat="1">
      <c r="BP877856" s="90"/>
    </row>
    <row r="877857" spans="68:68" customFormat="1">
      <c r="BP877857" s="90"/>
    </row>
    <row r="877858" spans="68:68" customFormat="1">
      <c r="BP877858" s="90"/>
    </row>
    <row r="877859" spans="68:68" customFormat="1">
      <c r="BP877859" s="90"/>
    </row>
    <row r="877860" spans="68:68" customFormat="1">
      <c r="BP877860" s="90"/>
    </row>
    <row r="877861" spans="68:68" customFormat="1">
      <c r="BP877861" s="90"/>
    </row>
    <row r="877862" spans="68:68" customFormat="1">
      <c r="BP877862" s="90"/>
    </row>
    <row r="877863" spans="68:68" customFormat="1">
      <c r="BP877863" s="90"/>
    </row>
    <row r="877864" spans="68:68" customFormat="1">
      <c r="BP877864" s="90"/>
    </row>
    <row r="877865" spans="68:68" customFormat="1">
      <c r="BP877865" s="90"/>
    </row>
    <row r="877866" spans="68:68" customFormat="1">
      <c r="BP877866" s="90"/>
    </row>
    <row r="877867" spans="68:68" customFormat="1">
      <c r="BP877867" s="90"/>
    </row>
    <row r="877868" spans="68:68" customFormat="1">
      <c r="BP877868" s="90"/>
    </row>
    <row r="877869" spans="68:68" customFormat="1">
      <c r="BP877869" s="90"/>
    </row>
    <row r="877870" spans="68:68" customFormat="1">
      <c r="BP877870" s="90"/>
    </row>
    <row r="877871" spans="68:68" customFormat="1">
      <c r="BP877871" s="90"/>
    </row>
    <row r="877872" spans="68:68" customFormat="1">
      <c r="BP877872" s="90"/>
    </row>
    <row r="877873" spans="68:68" customFormat="1">
      <c r="BP877873" s="90"/>
    </row>
    <row r="877874" spans="68:68" customFormat="1">
      <c r="BP877874" s="90"/>
    </row>
    <row r="877875" spans="68:68" customFormat="1">
      <c r="BP877875" s="90"/>
    </row>
    <row r="877876" spans="68:68" customFormat="1">
      <c r="BP877876" s="90"/>
    </row>
    <row r="877877" spans="68:68" customFormat="1">
      <c r="BP877877" s="90"/>
    </row>
    <row r="877878" spans="68:68" customFormat="1">
      <c r="BP877878" s="90"/>
    </row>
    <row r="877879" spans="68:68" customFormat="1">
      <c r="BP877879" s="90"/>
    </row>
    <row r="877880" spans="68:68" customFormat="1">
      <c r="BP877880" s="90"/>
    </row>
    <row r="877881" spans="68:68" customFormat="1">
      <c r="BP877881" s="90"/>
    </row>
    <row r="877882" spans="68:68" customFormat="1">
      <c r="BP877882" s="90"/>
    </row>
    <row r="877883" spans="68:68" customFormat="1">
      <c r="BP877883" s="90"/>
    </row>
    <row r="877884" spans="68:68" customFormat="1">
      <c r="BP877884" s="90"/>
    </row>
    <row r="877885" spans="68:68" customFormat="1">
      <c r="BP877885" s="90"/>
    </row>
    <row r="877886" spans="68:68" customFormat="1">
      <c r="BP877886" s="90"/>
    </row>
    <row r="877887" spans="68:68" customFormat="1">
      <c r="BP877887" s="90"/>
    </row>
    <row r="877888" spans="68:68" customFormat="1">
      <c r="BP877888" s="90"/>
    </row>
    <row r="877889" spans="68:68" customFormat="1">
      <c r="BP877889" s="90"/>
    </row>
    <row r="877890" spans="68:68" customFormat="1">
      <c r="BP877890" s="90"/>
    </row>
    <row r="877891" spans="68:68" customFormat="1">
      <c r="BP877891" s="90"/>
    </row>
    <row r="877892" spans="68:68" customFormat="1">
      <c r="BP877892" s="90"/>
    </row>
    <row r="877893" spans="68:68" customFormat="1">
      <c r="BP877893" s="90"/>
    </row>
    <row r="877894" spans="68:68" customFormat="1">
      <c r="BP877894" s="90"/>
    </row>
    <row r="877895" spans="68:68" customFormat="1">
      <c r="BP877895" s="90"/>
    </row>
    <row r="877896" spans="68:68" customFormat="1">
      <c r="BP877896" s="90"/>
    </row>
    <row r="877897" spans="68:68" customFormat="1">
      <c r="BP877897" s="90"/>
    </row>
    <row r="877898" spans="68:68" customFormat="1">
      <c r="BP877898" s="90"/>
    </row>
    <row r="877899" spans="68:68" customFormat="1">
      <c r="BP877899" s="90"/>
    </row>
    <row r="877900" spans="68:68" customFormat="1">
      <c r="BP877900" s="90"/>
    </row>
    <row r="877901" spans="68:68" customFormat="1">
      <c r="BP877901" s="90"/>
    </row>
    <row r="877902" spans="68:68" customFormat="1">
      <c r="BP877902" s="90"/>
    </row>
    <row r="877903" spans="68:68" customFormat="1">
      <c r="BP877903" s="90"/>
    </row>
    <row r="877904" spans="68:68" customFormat="1">
      <c r="BP877904" s="90"/>
    </row>
    <row r="877905" spans="68:68" customFormat="1">
      <c r="BP877905" s="90"/>
    </row>
    <row r="877906" spans="68:68" customFormat="1">
      <c r="BP877906" s="90"/>
    </row>
    <row r="877907" spans="68:68" customFormat="1">
      <c r="BP877907" s="90"/>
    </row>
    <row r="877908" spans="68:68" customFormat="1">
      <c r="BP877908" s="90"/>
    </row>
    <row r="877909" spans="68:68" customFormat="1">
      <c r="BP877909" s="90"/>
    </row>
    <row r="877910" spans="68:68" customFormat="1">
      <c r="BP877910" s="90"/>
    </row>
    <row r="877911" spans="68:68" customFormat="1">
      <c r="BP877911" s="90"/>
    </row>
    <row r="877912" spans="68:68" customFormat="1">
      <c r="BP877912" s="90"/>
    </row>
    <row r="877913" spans="68:68" customFormat="1">
      <c r="BP877913" s="90"/>
    </row>
    <row r="877914" spans="68:68" customFormat="1">
      <c r="BP877914" s="90"/>
    </row>
    <row r="877915" spans="68:68" customFormat="1">
      <c r="BP877915" s="90"/>
    </row>
    <row r="877916" spans="68:68" customFormat="1">
      <c r="BP877916" s="90"/>
    </row>
    <row r="877917" spans="68:68" customFormat="1">
      <c r="BP877917" s="90"/>
    </row>
    <row r="877918" spans="68:68" customFormat="1">
      <c r="BP877918" s="90"/>
    </row>
    <row r="877919" spans="68:68" customFormat="1">
      <c r="BP877919" s="90"/>
    </row>
    <row r="877920" spans="68:68" customFormat="1">
      <c r="BP877920" s="90"/>
    </row>
    <row r="877921" spans="68:68" customFormat="1">
      <c r="BP877921" s="90"/>
    </row>
    <row r="877922" spans="68:68" customFormat="1">
      <c r="BP877922" s="90"/>
    </row>
    <row r="877923" spans="68:68" customFormat="1">
      <c r="BP877923" s="90"/>
    </row>
    <row r="877924" spans="68:68" customFormat="1">
      <c r="BP877924" s="90"/>
    </row>
    <row r="877925" spans="68:68" customFormat="1">
      <c r="BP877925" s="90"/>
    </row>
    <row r="877926" spans="68:68" customFormat="1">
      <c r="BP877926" s="90"/>
    </row>
    <row r="877927" spans="68:68" customFormat="1">
      <c r="BP877927" s="90"/>
    </row>
    <row r="877928" spans="68:68" customFormat="1">
      <c r="BP877928" s="90"/>
    </row>
    <row r="877929" spans="68:68" customFormat="1">
      <c r="BP877929" s="90"/>
    </row>
    <row r="877930" spans="68:68" customFormat="1">
      <c r="BP877930" s="90"/>
    </row>
    <row r="877931" spans="68:68" customFormat="1">
      <c r="BP877931" s="90"/>
    </row>
    <row r="877932" spans="68:68" customFormat="1">
      <c r="BP877932" s="90"/>
    </row>
    <row r="877933" spans="68:68" customFormat="1">
      <c r="BP877933" s="90"/>
    </row>
    <row r="877934" spans="68:68" customFormat="1">
      <c r="BP877934" s="90"/>
    </row>
    <row r="877935" spans="68:68" customFormat="1">
      <c r="BP877935" s="90"/>
    </row>
    <row r="877936" spans="68:68" customFormat="1">
      <c r="BP877936" s="90"/>
    </row>
    <row r="877937" spans="68:68" customFormat="1">
      <c r="BP877937" s="90"/>
    </row>
    <row r="877938" spans="68:68" customFormat="1">
      <c r="BP877938" s="90"/>
    </row>
    <row r="877939" spans="68:68" customFormat="1">
      <c r="BP877939" s="90"/>
    </row>
    <row r="877940" spans="68:68" customFormat="1">
      <c r="BP877940" s="90"/>
    </row>
    <row r="877941" spans="68:68" customFormat="1">
      <c r="BP877941" s="90"/>
    </row>
    <row r="877942" spans="68:68" customFormat="1">
      <c r="BP877942" s="90"/>
    </row>
    <row r="877943" spans="68:68" customFormat="1">
      <c r="BP877943" s="90"/>
    </row>
    <row r="877944" spans="68:68" customFormat="1">
      <c r="BP877944" s="90"/>
    </row>
    <row r="877945" spans="68:68" customFormat="1">
      <c r="BP877945" s="90"/>
    </row>
    <row r="877946" spans="68:68" customFormat="1">
      <c r="BP877946" s="90"/>
    </row>
    <row r="877947" spans="68:68" customFormat="1">
      <c r="BP877947" s="90"/>
    </row>
    <row r="877948" spans="68:68" customFormat="1">
      <c r="BP877948" s="90"/>
    </row>
    <row r="877949" spans="68:68" customFormat="1">
      <c r="BP877949" s="90"/>
    </row>
    <row r="877950" spans="68:68" customFormat="1">
      <c r="BP877950" s="90"/>
    </row>
    <row r="877951" spans="68:68" customFormat="1">
      <c r="BP877951" s="90"/>
    </row>
    <row r="877952" spans="68:68" customFormat="1">
      <c r="BP877952" s="90"/>
    </row>
    <row r="877953" spans="68:68" customFormat="1">
      <c r="BP877953" s="90"/>
    </row>
    <row r="877954" spans="68:68" customFormat="1">
      <c r="BP877954" s="90"/>
    </row>
    <row r="877955" spans="68:68" customFormat="1">
      <c r="BP877955" s="90"/>
    </row>
    <row r="877956" spans="68:68" customFormat="1">
      <c r="BP877956" s="90"/>
    </row>
    <row r="877957" spans="68:68" customFormat="1">
      <c r="BP877957" s="90"/>
    </row>
    <row r="877958" spans="68:68" customFormat="1">
      <c r="BP877958" s="90"/>
    </row>
    <row r="877959" spans="68:68" customFormat="1">
      <c r="BP877959" s="90"/>
    </row>
    <row r="877960" spans="68:68" customFormat="1">
      <c r="BP877960" s="90"/>
    </row>
    <row r="877961" spans="68:68" customFormat="1">
      <c r="BP877961" s="90"/>
    </row>
    <row r="877962" spans="68:68" customFormat="1">
      <c r="BP877962" s="90"/>
    </row>
    <row r="877963" spans="68:68" customFormat="1">
      <c r="BP877963" s="90"/>
    </row>
    <row r="877964" spans="68:68" customFormat="1">
      <c r="BP877964" s="90"/>
    </row>
    <row r="877965" spans="68:68" customFormat="1">
      <c r="BP877965" s="90"/>
    </row>
    <row r="877966" spans="68:68" customFormat="1">
      <c r="BP877966" s="90"/>
    </row>
    <row r="877967" spans="68:68" customFormat="1">
      <c r="BP877967" s="90"/>
    </row>
    <row r="877968" spans="68:68" customFormat="1">
      <c r="BP877968" s="90"/>
    </row>
    <row r="877969" spans="68:68" customFormat="1">
      <c r="BP877969" s="90"/>
    </row>
    <row r="877970" spans="68:68" customFormat="1">
      <c r="BP877970" s="90"/>
    </row>
    <row r="877971" spans="68:68" customFormat="1">
      <c r="BP877971" s="90"/>
    </row>
    <row r="877972" spans="68:68" customFormat="1">
      <c r="BP877972" s="90"/>
    </row>
    <row r="877973" spans="68:68" customFormat="1">
      <c r="BP877973" s="90"/>
    </row>
    <row r="877974" spans="68:68" customFormat="1">
      <c r="BP877974" s="90"/>
    </row>
    <row r="877975" spans="68:68" customFormat="1">
      <c r="BP877975" s="90"/>
    </row>
    <row r="877976" spans="68:68" customFormat="1">
      <c r="BP877976" s="90"/>
    </row>
    <row r="877977" spans="68:68" customFormat="1">
      <c r="BP877977" s="90"/>
    </row>
    <row r="877978" spans="68:68" customFormat="1">
      <c r="BP877978" s="90"/>
    </row>
    <row r="877979" spans="68:68" customFormat="1">
      <c r="BP877979" s="90"/>
    </row>
    <row r="877980" spans="68:68" customFormat="1">
      <c r="BP877980" s="90"/>
    </row>
    <row r="877981" spans="68:68" customFormat="1">
      <c r="BP877981" s="90"/>
    </row>
    <row r="877982" spans="68:68" customFormat="1">
      <c r="BP877982" s="90"/>
    </row>
    <row r="877983" spans="68:68" customFormat="1">
      <c r="BP877983" s="90"/>
    </row>
    <row r="877984" spans="68:68" customFormat="1">
      <c r="BP877984" s="90"/>
    </row>
    <row r="877985" spans="68:68" customFormat="1">
      <c r="BP877985" s="90"/>
    </row>
    <row r="877986" spans="68:68" customFormat="1">
      <c r="BP877986" s="90"/>
    </row>
    <row r="877987" spans="68:68" customFormat="1">
      <c r="BP877987" s="90"/>
    </row>
    <row r="877988" spans="68:68" customFormat="1">
      <c r="BP877988" s="90"/>
    </row>
    <row r="877989" spans="68:68" customFormat="1">
      <c r="BP877989" s="90"/>
    </row>
    <row r="877990" spans="68:68" customFormat="1">
      <c r="BP877990" s="90"/>
    </row>
    <row r="877991" spans="68:68" customFormat="1">
      <c r="BP877991" s="90"/>
    </row>
    <row r="877992" spans="68:68" customFormat="1">
      <c r="BP877992" s="90"/>
    </row>
    <row r="877993" spans="68:68" customFormat="1">
      <c r="BP877993" s="90"/>
    </row>
    <row r="877994" spans="68:68" customFormat="1">
      <c r="BP877994" s="90"/>
    </row>
    <row r="877995" spans="68:68" customFormat="1">
      <c r="BP877995" s="90"/>
    </row>
    <row r="877996" spans="68:68" customFormat="1">
      <c r="BP877996" s="90"/>
    </row>
    <row r="877997" spans="68:68" customFormat="1">
      <c r="BP877997" s="90"/>
    </row>
    <row r="877998" spans="68:68" customFormat="1">
      <c r="BP877998" s="90"/>
    </row>
    <row r="877999" spans="68:68" customFormat="1">
      <c r="BP877999" s="90"/>
    </row>
    <row r="878000" spans="68:68" customFormat="1">
      <c r="BP878000" s="90"/>
    </row>
    <row r="878001" spans="68:68" customFormat="1">
      <c r="BP878001" s="90"/>
    </row>
    <row r="878002" spans="68:68" customFormat="1">
      <c r="BP878002" s="90"/>
    </row>
    <row r="878003" spans="68:68" customFormat="1">
      <c r="BP878003" s="90"/>
    </row>
    <row r="878004" spans="68:68" customFormat="1">
      <c r="BP878004" s="90"/>
    </row>
    <row r="878005" spans="68:68" customFormat="1">
      <c r="BP878005" s="90"/>
    </row>
    <row r="878006" spans="68:68" customFormat="1">
      <c r="BP878006" s="90"/>
    </row>
    <row r="878007" spans="68:68" customFormat="1">
      <c r="BP878007" s="90"/>
    </row>
    <row r="878008" spans="68:68" customFormat="1">
      <c r="BP878008" s="90"/>
    </row>
    <row r="878009" spans="68:68" customFormat="1">
      <c r="BP878009" s="90"/>
    </row>
    <row r="878010" spans="68:68" customFormat="1">
      <c r="BP878010" s="90"/>
    </row>
    <row r="878011" spans="68:68" customFormat="1">
      <c r="BP878011" s="90"/>
    </row>
    <row r="878012" spans="68:68" customFormat="1">
      <c r="BP878012" s="90"/>
    </row>
    <row r="878013" spans="68:68" customFormat="1">
      <c r="BP878013" s="90"/>
    </row>
    <row r="878014" spans="68:68" customFormat="1">
      <c r="BP878014" s="90"/>
    </row>
    <row r="878015" spans="68:68" customFormat="1">
      <c r="BP878015" s="90"/>
    </row>
    <row r="878016" spans="68:68" customFormat="1">
      <c r="BP878016" s="90"/>
    </row>
    <row r="878017" spans="68:68" customFormat="1">
      <c r="BP878017" s="90"/>
    </row>
    <row r="878018" spans="68:68" customFormat="1">
      <c r="BP878018" s="90"/>
    </row>
    <row r="878019" spans="68:68" customFormat="1">
      <c r="BP878019" s="90"/>
    </row>
    <row r="878020" spans="68:68" customFormat="1">
      <c r="BP878020" s="90"/>
    </row>
    <row r="878021" spans="68:68" customFormat="1">
      <c r="BP878021" s="90"/>
    </row>
    <row r="878022" spans="68:68" customFormat="1">
      <c r="BP878022" s="90"/>
    </row>
    <row r="878023" spans="68:68" customFormat="1">
      <c r="BP878023" s="90"/>
    </row>
    <row r="878024" spans="68:68" customFormat="1">
      <c r="BP878024" s="90"/>
    </row>
    <row r="878025" spans="68:68" customFormat="1">
      <c r="BP878025" s="90"/>
    </row>
    <row r="878026" spans="68:68" customFormat="1">
      <c r="BP878026" s="90"/>
    </row>
    <row r="878027" spans="68:68" customFormat="1">
      <c r="BP878027" s="90"/>
    </row>
    <row r="878028" spans="68:68" customFormat="1">
      <c r="BP878028" s="90"/>
    </row>
    <row r="878029" spans="68:68" customFormat="1">
      <c r="BP878029" s="90"/>
    </row>
    <row r="878030" spans="68:68" customFormat="1">
      <c r="BP878030" s="90"/>
    </row>
    <row r="878031" spans="68:68" customFormat="1">
      <c r="BP878031" s="90"/>
    </row>
    <row r="878032" spans="68:68" customFormat="1">
      <c r="BP878032" s="90"/>
    </row>
    <row r="878033" spans="68:68" customFormat="1">
      <c r="BP878033" s="90"/>
    </row>
    <row r="878034" spans="68:68" customFormat="1">
      <c r="BP878034" s="90"/>
    </row>
    <row r="878035" spans="68:68" customFormat="1">
      <c r="BP878035" s="90"/>
    </row>
    <row r="878036" spans="68:68" customFormat="1">
      <c r="BP878036" s="90"/>
    </row>
    <row r="878037" spans="68:68" customFormat="1">
      <c r="BP878037" s="90"/>
    </row>
    <row r="878038" spans="68:68" customFormat="1">
      <c r="BP878038" s="90"/>
    </row>
    <row r="878039" spans="68:68" customFormat="1">
      <c r="BP878039" s="90"/>
    </row>
    <row r="878040" spans="68:68" customFormat="1">
      <c r="BP878040" s="90"/>
    </row>
    <row r="878041" spans="68:68" customFormat="1">
      <c r="BP878041" s="90"/>
    </row>
    <row r="878042" spans="68:68" customFormat="1">
      <c r="BP878042" s="90"/>
    </row>
    <row r="878043" spans="68:68" customFormat="1">
      <c r="BP878043" s="90"/>
    </row>
    <row r="878044" spans="68:68" customFormat="1">
      <c r="BP878044" s="90"/>
    </row>
    <row r="878045" spans="68:68" customFormat="1">
      <c r="BP878045" s="90"/>
    </row>
    <row r="878046" spans="68:68" customFormat="1">
      <c r="BP878046" s="90"/>
    </row>
    <row r="878047" spans="68:68" customFormat="1">
      <c r="BP878047" s="90"/>
    </row>
    <row r="878048" spans="68:68" customFormat="1">
      <c r="BP878048" s="90"/>
    </row>
    <row r="878049" spans="68:68" customFormat="1">
      <c r="BP878049" s="90"/>
    </row>
    <row r="878050" spans="68:68" customFormat="1">
      <c r="BP878050" s="90"/>
    </row>
    <row r="878051" spans="68:68" customFormat="1">
      <c r="BP878051" s="90"/>
    </row>
    <row r="878052" spans="68:68" customFormat="1">
      <c r="BP878052" s="90"/>
    </row>
    <row r="878053" spans="68:68" customFormat="1">
      <c r="BP878053" s="90"/>
    </row>
    <row r="878054" spans="68:68" customFormat="1">
      <c r="BP878054" s="90"/>
    </row>
    <row r="878055" spans="68:68" customFormat="1">
      <c r="BP878055" s="90"/>
    </row>
    <row r="878056" spans="68:68" customFormat="1">
      <c r="BP878056" s="90"/>
    </row>
    <row r="878057" spans="68:68" customFormat="1">
      <c r="BP878057" s="90"/>
    </row>
    <row r="878058" spans="68:68" customFormat="1">
      <c r="BP878058" s="90"/>
    </row>
    <row r="878059" spans="68:68" customFormat="1">
      <c r="BP878059" s="90"/>
    </row>
    <row r="878060" spans="68:68" customFormat="1">
      <c r="BP878060" s="90"/>
    </row>
    <row r="878061" spans="68:68" customFormat="1">
      <c r="BP878061" s="90"/>
    </row>
    <row r="878062" spans="68:68" customFormat="1">
      <c r="BP878062" s="90"/>
    </row>
    <row r="878063" spans="68:68" customFormat="1">
      <c r="BP878063" s="90"/>
    </row>
    <row r="878064" spans="68:68" customFormat="1">
      <c r="BP878064" s="90"/>
    </row>
    <row r="878065" spans="68:68" customFormat="1">
      <c r="BP878065" s="90"/>
    </row>
    <row r="878066" spans="68:68" customFormat="1">
      <c r="BP878066" s="90"/>
    </row>
    <row r="878067" spans="68:68" customFormat="1">
      <c r="BP878067" s="90"/>
    </row>
    <row r="878068" spans="68:68" customFormat="1">
      <c r="BP878068" s="90"/>
    </row>
    <row r="878069" spans="68:68" customFormat="1">
      <c r="BP878069" s="90"/>
    </row>
    <row r="878070" spans="68:68" customFormat="1">
      <c r="BP878070" s="90"/>
    </row>
    <row r="878071" spans="68:68" customFormat="1">
      <c r="BP878071" s="90"/>
    </row>
    <row r="878072" spans="68:68" customFormat="1">
      <c r="BP878072" s="90"/>
    </row>
    <row r="878073" spans="68:68" customFormat="1">
      <c r="BP878073" s="90"/>
    </row>
    <row r="878074" spans="68:68" customFormat="1">
      <c r="BP878074" s="90"/>
    </row>
    <row r="878075" spans="68:68" customFormat="1">
      <c r="BP878075" s="90"/>
    </row>
    <row r="878076" spans="68:68" customFormat="1">
      <c r="BP878076" s="90"/>
    </row>
    <row r="878077" spans="68:68" customFormat="1">
      <c r="BP878077" s="90"/>
    </row>
    <row r="878078" spans="68:68" customFormat="1">
      <c r="BP878078" s="90"/>
    </row>
    <row r="878079" spans="68:68" customFormat="1">
      <c r="BP878079" s="90"/>
    </row>
    <row r="878080" spans="68:68" customFormat="1">
      <c r="BP878080" s="90"/>
    </row>
    <row r="878081" spans="68:68" customFormat="1">
      <c r="BP878081" s="90"/>
    </row>
    <row r="878082" spans="68:68" customFormat="1">
      <c r="BP878082" s="90"/>
    </row>
    <row r="878083" spans="68:68" customFormat="1">
      <c r="BP878083" s="90"/>
    </row>
    <row r="878084" spans="68:68" customFormat="1">
      <c r="BP878084" s="90"/>
    </row>
    <row r="878085" spans="68:68" customFormat="1">
      <c r="BP878085" s="90"/>
    </row>
    <row r="878086" spans="68:68" customFormat="1">
      <c r="BP878086" s="90"/>
    </row>
    <row r="878087" spans="68:68" customFormat="1">
      <c r="BP878087" s="90"/>
    </row>
    <row r="878088" spans="68:68" customFormat="1">
      <c r="BP878088" s="90"/>
    </row>
    <row r="878089" spans="68:68" customFormat="1">
      <c r="BP878089" s="90"/>
    </row>
    <row r="878090" spans="68:68" customFormat="1">
      <c r="BP878090" s="90"/>
    </row>
    <row r="878091" spans="68:68" customFormat="1">
      <c r="BP878091" s="90"/>
    </row>
    <row r="878092" spans="68:68" customFormat="1">
      <c r="BP878092" s="90"/>
    </row>
    <row r="878093" spans="68:68" customFormat="1">
      <c r="BP878093" s="90"/>
    </row>
    <row r="878094" spans="68:68" customFormat="1">
      <c r="BP878094" s="90"/>
    </row>
    <row r="878095" spans="68:68" customFormat="1">
      <c r="BP878095" s="90"/>
    </row>
    <row r="878096" spans="68:68" customFormat="1">
      <c r="BP878096" s="90"/>
    </row>
    <row r="878097" spans="68:68" customFormat="1">
      <c r="BP878097" s="90"/>
    </row>
    <row r="878098" spans="68:68" customFormat="1">
      <c r="BP878098" s="90"/>
    </row>
    <row r="878099" spans="68:68" customFormat="1">
      <c r="BP878099" s="90"/>
    </row>
    <row r="878100" spans="68:68" customFormat="1">
      <c r="BP878100" s="90"/>
    </row>
    <row r="878101" spans="68:68" customFormat="1">
      <c r="BP878101" s="90"/>
    </row>
    <row r="878102" spans="68:68" customFormat="1">
      <c r="BP878102" s="90"/>
    </row>
    <row r="878103" spans="68:68" customFormat="1">
      <c r="BP878103" s="90"/>
    </row>
    <row r="878104" spans="68:68" customFormat="1">
      <c r="BP878104" s="90"/>
    </row>
    <row r="878105" spans="68:68" customFormat="1">
      <c r="BP878105" s="90"/>
    </row>
    <row r="878106" spans="68:68" customFormat="1">
      <c r="BP878106" s="90"/>
    </row>
    <row r="878107" spans="68:68" customFormat="1">
      <c r="BP878107" s="90"/>
    </row>
    <row r="878108" spans="68:68" customFormat="1">
      <c r="BP878108" s="90"/>
    </row>
    <row r="878109" spans="68:68" customFormat="1">
      <c r="BP878109" s="90"/>
    </row>
    <row r="878110" spans="68:68" customFormat="1">
      <c r="BP878110" s="90"/>
    </row>
    <row r="878111" spans="68:68" customFormat="1">
      <c r="BP878111" s="90"/>
    </row>
    <row r="878112" spans="68:68" customFormat="1">
      <c r="BP878112" s="90"/>
    </row>
    <row r="878113" spans="68:68" customFormat="1">
      <c r="BP878113" s="90"/>
    </row>
    <row r="878114" spans="68:68" customFormat="1">
      <c r="BP878114" s="90"/>
    </row>
    <row r="878115" spans="68:68" customFormat="1">
      <c r="BP878115" s="90"/>
    </row>
    <row r="878116" spans="68:68" customFormat="1">
      <c r="BP878116" s="90"/>
    </row>
    <row r="878117" spans="68:68" customFormat="1">
      <c r="BP878117" s="90"/>
    </row>
    <row r="878118" spans="68:68" customFormat="1">
      <c r="BP878118" s="90"/>
    </row>
    <row r="878119" spans="68:68" customFormat="1">
      <c r="BP878119" s="90"/>
    </row>
    <row r="878120" spans="68:68" customFormat="1">
      <c r="BP878120" s="90"/>
    </row>
    <row r="878121" spans="68:68" customFormat="1">
      <c r="BP878121" s="90"/>
    </row>
    <row r="878122" spans="68:68" customFormat="1">
      <c r="BP878122" s="90"/>
    </row>
    <row r="878123" spans="68:68" customFormat="1">
      <c r="BP878123" s="90"/>
    </row>
    <row r="878124" spans="68:68" customFormat="1">
      <c r="BP878124" s="90"/>
    </row>
    <row r="878125" spans="68:68" customFormat="1">
      <c r="BP878125" s="90"/>
    </row>
    <row r="878126" spans="68:68" customFormat="1">
      <c r="BP878126" s="90"/>
    </row>
    <row r="878127" spans="68:68" customFormat="1">
      <c r="BP878127" s="90"/>
    </row>
    <row r="878128" spans="68:68" customFormat="1">
      <c r="BP878128" s="90"/>
    </row>
    <row r="878129" spans="68:68" customFormat="1">
      <c r="BP878129" s="90"/>
    </row>
    <row r="878130" spans="68:68" customFormat="1">
      <c r="BP878130" s="90"/>
    </row>
    <row r="878131" spans="68:68" customFormat="1">
      <c r="BP878131" s="90"/>
    </row>
    <row r="878132" spans="68:68" customFormat="1">
      <c r="BP878132" s="90"/>
    </row>
    <row r="878133" spans="68:68" customFormat="1">
      <c r="BP878133" s="90"/>
    </row>
    <row r="878134" spans="68:68" customFormat="1">
      <c r="BP878134" s="90"/>
    </row>
    <row r="878135" spans="68:68" customFormat="1">
      <c r="BP878135" s="90"/>
    </row>
    <row r="878136" spans="68:68" customFormat="1">
      <c r="BP878136" s="90"/>
    </row>
    <row r="878137" spans="68:68" customFormat="1">
      <c r="BP878137" s="90"/>
    </row>
    <row r="878138" spans="68:68" customFormat="1">
      <c r="BP878138" s="90"/>
    </row>
    <row r="878139" spans="68:68" customFormat="1">
      <c r="BP878139" s="90"/>
    </row>
    <row r="878140" spans="68:68" customFormat="1">
      <c r="BP878140" s="90"/>
    </row>
    <row r="878141" spans="68:68" customFormat="1">
      <c r="BP878141" s="90"/>
    </row>
    <row r="878142" spans="68:68" customFormat="1">
      <c r="BP878142" s="90"/>
    </row>
    <row r="878143" spans="68:68" customFormat="1">
      <c r="BP878143" s="90"/>
    </row>
    <row r="878144" spans="68:68" customFormat="1">
      <c r="BP878144" s="90"/>
    </row>
    <row r="878145" spans="68:68" customFormat="1">
      <c r="BP878145" s="90"/>
    </row>
    <row r="878146" spans="68:68" customFormat="1">
      <c r="BP878146" s="90"/>
    </row>
    <row r="878147" spans="68:68" customFormat="1">
      <c r="BP878147" s="90"/>
    </row>
    <row r="878148" spans="68:68" customFormat="1">
      <c r="BP878148" s="90"/>
    </row>
    <row r="878149" spans="68:68" customFormat="1">
      <c r="BP878149" s="90"/>
    </row>
    <row r="878150" spans="68:68" customFormat="1">
      <c r="BP878150" s="90"/>
    </row>
    <row r="878151" spans="68:68" customFormat="1">
      <c r="BP878151" s="90"/>
    </row>
    <row r="878152" spans="68:68" customFormat="1">
      <c r="BP878152" s="90"/>
    </row>
    <row r="878153" spans="68:68" customFormat="1">
      <c r="BP878153" s="90"/>
    </row>
    <row r="878154" spans="68:68" customFormat="1">
      <c r="BP878154" s="90"/>
    </row>
    <row r="878155" spans="68:68" customFormat="1">
      <c r="BP878155" s="90"/>
    </row>
    <row r="878156" spans="68:68" customFormat="1">
      <c r="BP878156" s="90"/>
    </row>
    <row r="878157" spans="68:68" customFormat="1">
      <c r="BP878157" s="90"/>
    </row>
    <row r="878158" spans="68:68" customFormat="1">
      <c r="BP878158" s="90"/>
    </row>
    <row r="878159" spans="68:68" customFormat="1">
      <c r="BP878159" s="90"/>
    </row>
    <row r="878160" spans="68:68" customFormat="1">
      <c r="BP878160" s="90"/>
    </row>
    <row r="878161" spans="68:68" customFormat="1">
      <c r="BP878161" s="90"/>
    </row>
    <row r="878162" spans="68:68" customFormat="1">
      <c r="BP878162" s="90"/>
    </row>
    <row r="878163" spans="68:68" customFormat="1">
      <c r="BP878163" s="90"/>
    </row>
    <row r="878164" spans="68:68" customFormat="1">
      <c r="BP878164" s="90"/>
    </row>
    <row r="878165" spans="68:68" customFormat="1">
      <c r="BP878165" s="90"/>
    </row>
    <row r="878166" spans="68:68" customFormat="1">
      <c r="BP878166" s="90"/>
    </row>
    <row r="878167" spans="68:68" customFormat="1">
      <c r="BP878167" s="90"/>
    </row>
    <row r="878168" spans="68:68" customFormat="1">
      <c r="BP878168" s="90"/>
    </row>
    <row r="878169" spans="68:68" customFormat="1">
      <c r="BP878169" s="90"/>
    </row>
    <row r="878170" spans="68:68" customFormat="1">
      <c r="BP878170" s="90"/>
    </row>
    <row r="878171" spans="68:68" customFormat="1">
      <c r="BP878171" s="90"/>
    </row>
    <row r="878172" spans="68:68" customFormat="1">
      <c r="BP878172" s="90"/>
    </row>
    <row r="878173" spans="68:68" customFormat="1">
      <c r="BP878173" s="90"/>
    </row>
    <row r="878174" spans="68:68" customFormat="1">
      <c r="BP878174" s="90"/>
    </row>
    <row r="878175" spans="68:68" customFormat="1">
      <c r="BP878175" s="90"/>
    </row>
    <row r="878176" spans="68:68" customFormat="1">
      <c r="BP878176" s="90"/>
    </row>
    <row r="878177" spans="68:68" customFormat="1">
      <c r="BP878177" s="90"/>
    </row>
    <row r="878178" spans="68:68" customFormat="1">
      <c r="BP878178" s="90"/>
    </row>
    <row r="878179" spans="68:68" customFormat="1">
      <c r="BP878179" s="90"/>
    </row>
    <row r="878180" spans="68:68" customFormat="1">
      <c r="BP878180" s="90"/>
    </row>
    <row r="878181" spans="68:68" customFormat="1">
      <c r="BP878181" s="90"/>
    </row>
    <row r="878182" spans="68:68" customFormat="1">
      <c r="BP878182" s="90"/>
    </row>
    <row r="878183" spans="68:68" customFormat="1">
      <c r="BP878183" s="90"/>
    </row>
    <row r="878184" spans="68:68" customFormat="1">
      <c r="BP878184" s="90"/>
    </row>
    <row r="878185" spans="68:68" customFormat="1">
      <c r="BP878185" s="90"/>
    </row>
    <row r="878186" spans="68:68" customFormat="1">
      <c r="BP878186" s="90"/>
    </row>
    <row r="878187" spans="68:68" customFormat="1">
      <c r="BP878187" s="90"/>
    </row>
    <row r="878188" spans="68:68" customFormat="1">
      <c r="BP878188" s="90"/>
    </row>
    <row r="878189" spans="68:68" customFormat="1">
      <c r="BP878189" s="90"/>
    </row>
    <row r="878190" spans="68:68" customFormat="1">
      <c r="BP878190" s="90"/>
    </row>
    <row r="878191" spans="68:68" customFormat="1">
      <c r="BP878191" s="90"/>
    </row>
    <row r="878192" spans="68:68" customFormat="1">
      <c r="BP878192" s="90"/>
    </row>
    <row r="878193" spans="68:68" customFormat="1">
      <c r="BP878193" s="90"/>
    </row>
    <row r="878194" spans="68:68" customFormat="1">
      <c r="BP878194" s="90"/>
    </row>
    <row r="878195" spans="68:68" customFormat="1">
      <c r="BP878195" s="90"/>
    </row>
    <row r="878196" spans="68:68" customFormat="1">
      <c r="BP878196" s="90"/>
    </row>
    <row r="878197" spans="68:68" customFormat="1">
      <c r="BP878197" s="90"/>
    </row>
    <row r="878198" spans="68:68" customFormat="1">
      <c r="BP878198" s="90"/>
    </row>
    <row r="878199" spans="68:68" customFormat="1">
      <c r="BP878199" s="90"/>
    </row>
    <row r="878200" spans="68:68" customFormat="1">
      <c r="BP878200" s="90"/>
    </row>
    <row r="878201" spans="68:68" customFormat="1">
      <c r="BP878201" s="90"/>
    </row>
    <row r="878202" spans="68:68" customFormat="1">
      <c r="BP878202" s="90"/>
    </row>
    <row r="878203" spans="68:68" customFormat="1">
      <c r="BP878203" s="90"/>
    </row>
    <row r="878204" spans="68:68" customFormat="1">
      <c r="BP878204" s="90"/>
    </row>
    <row r="878205" spans="68:68" customFormat="1">
      <c r="BP878205" s="90"/>
    </row>
    <row r="878206" spans="68:68" customFormat="1">
      <c r="BP878206" s="90"/>
    </row>
    <row r="878207" spans="68:68" customFormat="1">
      <c r="BP878207" s="90"/>
    </row>
    <row r="878208" spans="68:68" customFormat="1">
      <c r="BP878208" s="90"/>
    </row>
    <row r="878209" spans="68:68" customFormat="1">
      <c r="BP878209" s="90"/>
    </row>
    <row r="878210" spans="68:68" customFormat="1">
      <c r="BP878210" s="90"/>
    </row>
    <row r="878211" spans="68:68" customFormat="1">
      <c r="BP878211" s="90"/>
    </row>
    <row r="878212" spans="68:68" customFormat="1">
      <c r="BP878212" s="90"/>
    </row>
    <row r="878213" spans="68:68" customFormat="1">
      <c r="BP878213" s="90"/>
    </row>
    <row r="878214" spans="68:68" customFormat="1">
      <c r="BP878214" s="90"/>
    </row>
    <row r="878215" spans="68:68" customFormat="1">
      <c r="BP878215" s="90"/>
    </row>
    <row r="878216" spans="68:68" customFormat="1">
      <c r="BP878216" s="90"/>
    </row>
    <row r="878217" spans="68:68" customFormat="1">
      <c r="BP878217" s="90"/>
    </row>
    <row r="878218" spans="68:68" customFormat="1">
      <c r="BP878218" s="90"/>
    </row>
    <row r="878219" spans="68:68" customFormat="1">
      <c r="BP878219" s="90"/>
    </row>
    <row r="878220" spans="68:68" customFormat="1">
      <c r="BP878220" s="90"/>
    </row>
    <row r="878221" spans="68:68" customFormat="1">
      <c r="BP878221" s="90"/>
    </row>
    <row r="878222" spans="68:68" customFormat="1">
      <c r="BP878222" s="90"/>
    </row>
    <row r="878223" spans="68:68" customFormat="1">
      <c r="BP878223" s="90"/>
    </row>
    <row r="878224" spans="68:68" customFormat="1">
      <c r="BP878224" s="90"/>
    </row>
    <row r="878225" spans="68:68" customFormat="1">
      <c r="BP878225" s="90"/>
    </row>
    <row r="878226" spans="68:68" customFormat="1">
      <c r="BP878226" s="90"/>
    </row>
    <row r="878227" spans="68:68" customFormat="1">
      <c r="BP878227" s="90"/>
    </row>
    <row r="878228" spans="68:68" customFormat="1">
      <c r="BP878228" s="90"/>
    </row>
    <row r="878229" spans="68:68" customFormat="1">
      <c r="BP878229" s="90"/>
    </row>
    <row r="878230" spans="68:68" customFormat="1">
      <c r="BP878230" s="90"/>
    </row>
    <row r="878231" spans="68:68" customFormat="1">
      <c r="BP878231" s="90"/>
    </row>
    <row r="878232" spans="68:68" customFormat="1">
      <c r="BP878232" s="90"/>
    </row>
    <row r="878233" spans="68:68" customFormat="1">
      <c r="BP878233" s="90"/>
    </row>
    <row r="878234" spans="68:68" customFormat="1">
      <c r="BP878234" s="90"/>
    </row>
    <row r="878235" spans="68:68" customFormat="1">
      <c r="BP878235" s="90"/>
    </row>
    <row r="878236" spans="68:68" customFormat="1">
      <c r="BP878236" s="90"/>
    </row>
    <row r="878237" spans="68:68" customFormat="1">
      <c r="BP878237" s="90"/>
    </row>
    <row r="878238" spans="68:68" customFormat="1">
      <c r="BP878238" s="90"/>
    </row>
    <row r="878239" spans="68:68" customFormat="1">
      <c r="BP878239" s="90"/>
    </row>
    <row r="878240" spans="68:68" customFormat="1">
      <c r="BP878240" s="90"/>
    </row>
    <row r="878241" spans="68:68" customFormat="1">
      <c r="BP878241" s="90"/>
    </row>
    <row r="878242" spans="68:68" customFormat="1">
      <c r="BP878242" s="90"/>
    </row>
    <row r="878243" spans="68:68" customFormat="1">
      <c r="BP878243" s="90"/>
    </row>
    <row r="878244" spans="68:68" customFormat="1">
      <c r="BP878244" s="90"/>
    </row>
    <row r="878245" spans="68:68" customFormat="1">
      <c r="BP878245" s="90"/>
    </row>
    <row r="878246" spans="68:68" customFormat="1">
      <c r="BP878246" s="90"/>
    </row>
    <row r="878247" spans="68:68" customFormat="1">
      <c r="BP878247" s="90"/>
    </row>
    <row r="878248" spans="68:68" customFormat="1">
      <c r="BP878248" s="90"/>
    </row>
    <row r="878249" spans="68:68" customFormat="1">
      <c r="BP878249" s="90"/>
    </row>
    <row r="878250" spans="68:68" customFormat="1">
      <c r="BP878250" s="90"/>
    </row>
    <row r="878251" spans="68:68" customFormat="1">
      <c r="BP878251" s="90"/>
    </row>
    <row r="878252" spans="68:68" customFormat="1">
      <c r="BP878252" s="90"/>
    </row>
    <row r="878253" spans="68:68" customFormat="1">
      <c r="BP878253" s="90"/>
    </row>
    <row r="878254" spans="68:68" customFormat="1">
      <c r="BP878254" s="90"/>
    </row>
    <row r="878255" spans="68:68" customFormat="1">
      <c r="BP878255" s="90"/>
    </row>
    <row r="878256" spans="68:68" customFormat="1">
      <c r="BP878256" s="90"/>
    </row>
    <row r="878257" spans="68:68" customFormat="1">
      <c r="BP878257" s="90"/>
    </row>
    <row r="878258" spans="68:68" customFormat="1">
      <c r="BP878258" s="90"/>
    </row>
    <row r="878259" spans="68:68" customFormat="1">
      <c r="BP878259" s="90"/>
    </row>
    <row r="878260" spans="68:68" customFormat="1">
      <c r="BP878260" s="90"/>
    </row>
    <row r="878261" spans="68:68" customFormat="1">
      <c r="BP878261" s="90"/>
    </row>
    <row r="878262" spans="68:68" customFormat="1">
      <c r="BP878262" s="90"/>
    </row>
    <row r="878263" spans="68:68" customFormat="1">
      <c r="BP878263" s="90"/>
    </row>
    <row r="878264" spans="68:68" customFormat="1">
      <c r="BP878264" s="90"/>
    </row>
    <row r="878265" spans="68:68" customFormat="1">
      <c r="BP878265" s="90"/>
    </row>
    <row r="878266" spans="68:68" customFormat="1">
      <c r="BP878266" s="90"/>
    </row>
    <row r="878267" spans="68:68" customFormat="1">
      <c r="BP878267" s="90"/>
    </row>
    <row r="878268" spans="68:68" customFormat="1">
      <c r="BP878268" s="90"/>
    </row>
    <row r="878269" spans="68:68" customFormat="1">
      <c r="BP878269" s="90"/>
    </row>
    <row r="878270" spans="68:68" customFormat="1">
      <c r="BP878270" s="90"/>
    </row>
    <row r="878271" spans="68:68" customFormat="1">
      <c r="BP878271" s="90"/>
    </row>
    <row r="878272" spans="68:68" customFormat="1">
      <c r="BP878272" s="90"/>
    </row>
    <row r="878273" spans="68:68" customFormat="1">
      <c r="BP878273" s="90"/>
    </row>
    <row r="878274" spans="68:68" customFormat="1">
      <c r="BP878274" s="90"/>
    </row>
    <row r="878275" spans="68:68" customFormat="1">
      <c r="BP878275" s="90"/>
    </row>
    <row r="878276" spans="68:68" customFormat="1">
      <c r="BP878276" s="90"/>
    </row>
    <row r="878277" spans="68:68" customFormat="1">
      <c r="BP878277" s="90"/>
    </row>
    <row r="878278" spans="68:68" customFormat="1">
      <c r="BP878278" s="90"/>
    </row>
    <row r="878279" spans="68:68" customFormat="1">
      <c r="BP878279" s="90"/>
    </row>
    <row r="878280" spans="68:68" customFormat="1">
      <c r="BP878280" s="90"/>
    </row>
    <row r="878281" spans="68:68" customFormat="1">
      <c r="BP878281" s="90"/>
    </row>
    <row r="878282" spans="68:68" customFormat="1">
      <c r="BP878282" s="90"/>
    </row>
    <row r="878283" spans="68:68" customFormat="1">
      <c r="BP878283" s="90"/>
    </row>
    <row r="878284" spans="68:68" customFormat="1">
      <c r="BP878284" s="90"/>
    </row>
    <row r="878285" spans="68:68" customFormat="1">
      <c r="BP878285" s="90"/>
    </row>
    <row r="878286" spans="68:68" customFormat="1">
      <c r="BP878286" s="90"/>
    </row>
    <row r="878287" spans="68:68" customFormat="1">
      <c r="BP878287" s="90"/>
    </row>
    <row r="878288" spans="68:68" customFormat="1">
      <c r="BP878288" s="90"/>
    </row>
    <row r="878289" spans="68:68" customFormat="1">
      <c r="BP878289" s="90"/>
    </row>
    <row r="878290" spans="68:68" customFormat="1">
      <c r="BP878290" s="90"/>
    </row>
    <row r="878291" spans="68:68" customFormat="1">
      <c r="BP878291" s="90"/>
    </row>
    <row r="878292" spans="68:68" customFormat="1">
      <c r="BP878292" s="90"/>
    </row>
    <row r="878293" spans="68:68" customFormat="1">
      <c r="BP878293" s="90"/>
    </row>
    <row r="878294" spans="68:68" customFormat="1">
      <c r="BP878294" s="90"/>
    </row>
    <row r="878295" spans="68:68" customFormat="1">
      <c r="BP878295" s="90"/>
    </row>
    <row r="878296" spans="68:68" customFormat="1">
      <c r="BP878296" s="90"/>
    </row>
    <row r="878297" spans="68:68" customFormat="1">
      <c r="BP878297" s="90"/>
    </row>
    <row r="878298" spans="68:68" customFormat="1">
      <c r="BP878298" s="90"/>
    </row>
    <row r="878299" spans="68:68" customFormat="1">
      <c r="BP878299" s="90"/>
    </row>
    <row r="878300" spans="68:68" customFormat="1">
      <c r="BP878300" s="90"/>
    </row>
    <row r="878301" spans="68:68" customFormat="1">
      <c r="BP878301" s="90"/>
    </row>
    <row r="878302" spans="68:68" customFormat="1">
      <c r="BP878302" s="90"/>
    </row>
    <row r="878303" spans="68:68" customFormat="1">
      <c r="BP878303" s="90"/>
    </row>
    <row r="878304" spans="68:68" customFormat="1">
      <c r="BP878304" s="90"/>
    </row>
    <row r="878305" spans="68:68" customFormat="1">
      <c r="BP878305" s="90"/>
    </row>
    <row r="878306" spans="68:68" customFormat="1">
      <c r="BP878306" s="90"/>
    </row>
    <row r="878307" spans="68:68" customFormat="1">
      <c r="BP878307" s="90"/>
    </row>
    <row r="878308" spans="68:68" customFormat="1">
      <c r="BP878308" s="90"/>
    </row>
    <row r="878309" spans="68:68" customFormat="1">
      <c r="BP878309" s="90"/>
    </row>
    <row r="878310" spans="68:68" customFormat="1">
      <c r="BP878310" s="90"/>
    </row>
    <row r="878311" spans="68:68" customFormat="1">
      <c r="BP878311" s="90"/>
    </row>
    <row r="878312" spans="68:68" customFormat="1">
      <c r="BP878312" s="90"/>
    </row>
    <row r="878313" spans="68:68" customFormat="1">
      <c r="BP878313" s="90"/>
    </row>
    <row r="878314" spans="68:68" customFormat="1">
      <c r="BP878314" s="90"/>
    </row>
    <row r="878315" spans="68:68" customFormat="1">
      <c r="BP878315" s="90"/>
    </row>
    <row r="878316" spans="68:68" customFormat="1">
      <c r="BP878316" s="90"/>
    </row>
    <row r="878317" spans="68:68" customFormat="1">
      <c r="BP878317" s="90"/>
    </row>
    <row r="878318" spans="68:68" customFormat="1">
      <c r="BP878318" s="90"/>
    </row>
    <row r="878319" spans="68:68" customFormat="1">
      <c r="BP878319" s="90"/>
    </row>
    <row r="878320" spans="68:68" customFormat="1">
      <c r="BP878320" s="90"/>
    </row>
    <row r="878321" spans="68:68" customFormat="1">
      <c r="BP878321" s="90"/>
    </row>
    <row r="878322" spans="68:68" customFormat="1">
      <c r="BP878322" s="90"/>
    </row>
    <row r="878323" spans="68:68" customFormat="1">
      <c r="BP878323" s="90"/>
    </row>
    <row r="878324" spans="68:68" customFormat="1">
      <c r="BP878324" s="90"/>
    </row>
    <row r="878325" spans="68:68" customFormat="1">
      <c r="BP878325" s="90"/>
    </row>
    <row r="878326" spans="68:68" customFormat="1">
      <c r="BP878326" s="90"/>
    </row>
    <row r="878327" spans="68:68" customFormat="1">
      <c r="BP878327" s="90"/>
    </row>
    <row r="878328" spans="68:68" customFormat="1">
      <c r="BP878328" s="90"/>
    </row>
    <row r="878329" spans="68:68" customFormat="1">
      <c r="BP878329" s="90"/>
    </row>
    <row r="878330" spans="68:68" customFormat="1">
      <c r="BP878330" s="90"/>
    </row>
    <row r="878331" spans="68:68" customFormat="1">
      <c r="BP878331" s="90"/>
    </row>
    <row r="878332" spans="68:68" customFormat="1">
      <c r="BP878332" s="90"/>
    </row>
    <row r="878333" spans="68:68" customFormat="1">
      <c r="BP878333" s="90"/>
    </row>
    <row r="878334" spans="68:68" customFormat="1">
      <c r="BP878334" s="90"/>
    </row>
    <row r="878335" spans="68:68" customFormat="1">
      <c r="BP878335" s="90"/>
    </row>
    <row r="878336" spans="68:68" customFormat="1">
      <c r="BP878336" s="90"/>
    </row>
    <row r="878337" spans="68:68" customFormat="1">
      <c r="BP878337" s="90"/>
    </row>
    <row r="878338" spans="68:68" customFormat="1">
      <c r="BP878338" s="90"/>
    </row>
    <row r="878339" spans="68:68" customFormat="1">
      <c r="BP878339" s="90"/>
    </row>
    <row r="878340" spans="68:68" customFormat="1">
      <c r="BP878340" s="90"/>
    </row>
    <row r="878341" spans="68:68" customFormat="1">
      <c r="BP878341" s="90"/>
    </row>
    <row r="878342" spans="68:68" customFormat="1">
      <c r="BP878342" s="90"/>
    </row>
    <row r="878343" spans="68:68" customFormat="1">
      <c r="BP878343" s="90"/>
    </row>
    <row r="878344" spans="68:68" customFormat="1">
      <c r="BP878344" s="90"/>
    </row>
    <row r="878345" spans="68:68" customFormat="1">
      <c r="BP878345" s="90"/>
    </row>
    <row r="878346" spans="68:68" customFormat="1">
      <c r="BP878346" s="90"/>
    </row>
    <row r="878347" spans="68:68" customFormat="1">
      <c r="BP878347" s="90"/>
    </row>
    <row r="878348" spans="68:68" customFormat="1">
      <c r="BP878348" s="90"/>
    </row>
    <row r="878349" spans="68:68" customFormat="1">
      <c r="BP878349" s="90"/>
    </row>
    <row r="878350" spans="68:68" customFormat="1">
      <c r="BP878350" s="90"/>
    </row>
    <row r="878351" spans="68:68" customFormat="1">
      <c r="BP878351" s="90"/>
    </row>
    <row r="878352" spans="68:68" customFormat="1">
      <c r="BP878352" s="90"/>
    </row>
    <row r="878353" spans="68:68" customFormat="1">
      <c r="BP878353" s="90"/>
    </row>
    <row r="878354" spans="68:68" customFormat="1">
      <c r="BP878354" s="90"/>
    </row>
    <row r="878355" spans="68:68" customFormat="1">
      <c r="BP878355" s="90"/>
    </row>
    <row r="878356" spans="68:68" customFormat="1">
      <c r="BP878356" s="90"/>
    </row>
    <row r="878357" spans="68:68" customFormat="1">
      <c r="BP878357" s="90"/>
    </row>
    <row r="878358" spans="68:68" customFormat="1">
      <c r="BP878358" s="90"/>
    </row>
    <row r="878359" spans="68:68" customFormat="1">
      <c r="BP878359" s="90"/>
    </row>
    <row r="878360" spans="68:68" customFormat="1">
      <c r="BP878360" s="90"/>
    </row>
    <row r="878361" spans="68:68" customFormat="1">
      <c r="BP878361" s="90"/>
    </row>
    <row r="878362" spans="68:68" customFormat="1">
      <c r="BP878362" s="90"/>
    </row>
    <row r="878363" spans="68:68" customFormat="1">
      <c r="BP878363" s="90"/>
    </row>
    <row r="878364" spans="68:68" customFormat="1">
      <c r="BP878364" s="90"/>
    </row>
    <row r="878365" spans="68:68" customFormat="1">
      <c r="BP878365" s="90"/>
    </row>
    <row r="878366" spans="68:68" customFormat="1">
      <c r="BP878366" s="90"/>
    </row>
    <row r="878367" spans="68:68" customFormat="1">
      <c r="BP878367" s="90"/>
    </row>
    <row r="878368" spans="68:68" customFormat="1">
      <c r="BP878368" s="90"/>
    </row>
    <row r="878369" spans="68:68" customFormat="1">
      <c r="BP878369" s="90"/>
    </row>
    <row r="878370" spans="68:68" customFormat="1">
      <c r="BP878370" s="90"/>
    </row>
    <row r="878371" spans="68:68" customFormat="1">
      <c r="BP878371" s="90"/>
    </row>
    <row r="878372" spans="68:68" customFormat="1">
      <c r="BP878372" s="90"/>
    </row>
    <row r="878373" spans="68:68" customFormat="1">
      <c r="BP878373" s="90"/>
    </row>
    <row r="878374" spans="68:68" customFormat="1">
      <c r="BP878374" s="90"/>
    </row>
    <row r="878375" spans="68:68" customFormat="1">
      <c r="BP878375" s="90"/>
    </row>
    <row r="878376" spans="68:68" customFormat="1">
      <c r="BP878376" s="90"/>
    </row>
    <row r="878377" spans="68:68" customFormat="1">
      <c r="BP878377" s="90"/>
    </row>
    <row r="878378" spans="68:68" customFormat="1">
      <c r="BP878378" s="90"/>
    </row>
    <row r="878379" spans="68:68" customFormat="1">
      <c r="BP878379" s="90"/>
    </row>
    <row r="878380" spans="68:68" customFormat="1">
      <c r="BP878380" s="90"/>
    </row>
    <row r="878381" spans="68:68" customFormat="1">
      <c r="BP878381" s="90"/>
    </row>
    <row r="878382" spans="68:68" customFormat="1">
      <c r="BP878382" s="90"/>
    </row>
    <row r="878383" spans="68:68" customFormat="1">
      <c r="BP878383" s="90"/>
    </row>
    <row r="878384" spans="68:68" customFormat="1">
      <c r="BP878384" s="90"/>
    </row>
    <row r="878385" spans="68:68" customFormat="1">
      <c r="BP878385" s="90"/>
    </row>
    <row r="878386" spans="68:68" customFormat="1">
      <c r="BP878386" s="90"/>
    </row>
    <row r="878387" spans="68:68" customFormat="1">
      <c r="BP878387" s="90"/>
    </row>
    <row r="878388" spans="68:68" customFormat="1">
      <c r="BP878388" s="90"/>
    </row>
    <row r="878389" spans="68:68" customFormat="1">
      <c r="BP878389" s="90"/>
    </row>
    <row r="878390" spans="68:68" customFormat="1">
      <c r="BP878390" s="90"/>
    </row>
    <row r="878391" spans="68:68" customFormat="1">
      <c r="BP878391" s="90"/>
    </row>
    <row r="878392" spans="68:68" customFormat="1">
      <c r="BP878392" s="90"/>
    </row>
    <row r="878393" spans="68:68" customFormat="1">
      <c r="BP878393" s="90"/>
    </row>
    <row r="878394" spans="68:68" customFormat="1">
      <c r="BP878394" s="90"/>
    </row>
    <row r="878395" spans="68:68" customFormat="1">
      <c r="BP878395" s="90"/>
    </row>
    <row r="878396" spans="68:68" customFormat="1">
      <c r="BP878396" s="90"/>
    </row>
    <row r="878397" spans="68:68" customFormat="1">
      <c r="BP878397" s="90"/>
    </row>
    <row r="878398" spans="68:68" customFormat="1">
      <c r="BP878398" s="90"/>
    </row>
    <row r="878399" spans="68:68" customFormat="1">
      <c r="BP878399" s="90"/>
    </row>
    <row r="878400" spans="68:68" customFormat="1">
      <c r="BP878400" s="90"/>
    </row>
    <row r="878401" spans="68:68" customFormat="1">
      <c r="BP878401" s="90"/>
    </row>
    <row r="878402" spans="68:68" customFormat="1">
      <c r="BP878402" s="90"/>
    </row>
    <row r="878403" spans="68:68" customFormat="1">
      <c r="BP878403" s="90"/>
    </row>
    <row r="878404" spans="68:68" customFormat="1">
      <c r="BP878404" s="90"/>
    </row>
    <row r="878405" spans="68:68" customFormat="1">
      <c r="BP878405" s="90"/>
    </row>
    <row r="878406" spans="68:68" customFormat="1">
      <c r="BP878406" s="90"/>
    </row>
    <row r="878407" spans="68:68" customFormat="1">
      <c r="BP878407" s="90"/>
    </row>
    <row r="878408" spans="68:68" customFormat="1">
      <c r="BP878408" s="90"/>
    </row>
    <row r="878409" spans="68:68" customFormat="1">
      <c r="BP878409" s="90"/>
    </row>
    <row r="878410" spans="68:68" customFormat="1">
      <c r="BP878410" s="90"/>
    </row>
    <row r="878411" spans="68:68" customFormat="1">
      <c r="BP878411" s="90"/>
    </row>
    <row r="878412" spans="68:68" customFormat="1">
      <c r="BP878412" s="90"/>
    </row>
    <row r="878413" spans="68:68" customFormat="1">
      <c r="BP878413" s="90"/>
    </row>
    <row r="878414" spans="68:68" customFormat="1">
      <c r="BP878414" s="90"/>
    </row>
    <row r="878415" spans="68:68" customFormat="1">
      <c r="BP878415" s="90"/>
    </row>
    <row r="878416" spans="68:68" customFormat="1">
      <c r="BP878416" s="90"/>
    </row>
    <row r="878417" spans="68:68" customFormat="1">
      <c r="BP878417" s="90"/>
    </row>
    <row r="878418" spans="68:68" customFormat="1">
      <c r="BP878418" s="90"/>
    </row>
    <row r="878419" spans="68:68" customFormat="1">
      <c r="BP878419" s="90"/>
    </row>
    <row r="878420" spans="68:68" customFormat="1">
      <c r="BP878420" s="90"/>
    </row>
    <row r="878421" spans="68:68" customFormat="1">
      <c r="BP878421" s="90"/>
    </row>
    <row r="878422" spans="68:68" customFormat="1">
      <c r="BP878422" s="90"/>
    </row>
    <row r="878423" spans="68:68" customFormat="1">
      <c r="BP878423" s="90"/>
    </row>
    <row r="878424" spans="68:68" customFormat="1">
      <c r="BP878424" s="90"/>
    </row>
    <row r="878425" spans="68:68" customFormat="1">
      <c r="BP878425" s="90"/>
    </row>
    <row r="878426" spans="68:68" customFormat="1">
      <c r="BP878426" s="90"/>
    </row>
    <row r="878427" spans="68:68" customFormat="1">
      <c r="BP878427" s="90"/>
    </row>
    <row r="878428" spans="68:68" customFormat="1">
      <c r="BP878428" s="90"/>
    </row>
    <row r="878429" spans="68:68" customFormat="1">
      <c r="BP878429" s="90"/>
    </row>
    <row r="878430" spans="68:68" customFormat="1">
      <c r="BP878430" s="90"/>
    </row>
    <row r="878431" spans="68:68" customFormat="1">
      <c r="BP878431" s="90"/>
    </row>
    <row r="878432" spans="68:68" customFormat="1">
      <c r="BP878432" s="90"/>
    </row>
    <row r="878433" spans="68:68" customFormat="1">
      <c r="BP878433" s="90"/>
    </row>
    <row r="878434" spans="68:68" customFormat="1">
      <c r="BP878434" s="90"/>
    </row>
    <row r="878435" spans="68:68" customFormat="1">
      <c r="BP878435" s="90"/>
    </row>
    <row r="878436" spans="68:68" customFormat="1">
      <c r="BP878436" s="90"/>
    </row>
    <row r="878437" spans="68:68" customFormat="1">
      <c r="BP878437" s="90"/>
    </row>
    <row r="878438" spans="68:68" customFormat="1">
      <c r="BP878438" s="90"/>
    </row>
    <row r="878439" spans="68:68" customFormat="1">
      <c r="BP878439" s="90"/>
    </row>
    <row r="878440" spans="68:68" customFormat="1">
      <c r="BP878440" s="90"/>
    </row>
    <row r="878441" spans="68:68" customFormat="1">
      <c r="BP878441" s="90"/>
    </row>
    <row r="878442" spans="68:68" customFormat="1">
      <c r="BP878442" s="90"/>
    </row>
    <row r="878443" spans="68:68" customFormat="1">
      <c r="BP878443" s="90"/>
    </row>
    <row r="878444" spans="68:68" customFormat="1">
      <c r="BP878444" s="90"/>
    </row>
    <row r="878445" spans="68:68" customFormat="1">
      <c r="BP878445" s="90"/>
    </row>
    <row r="878446" spans="68:68" customFormat="1">
      <c r="BP878446" s="90"/>
    </row>
    <row r="878447" spans="68:68" customFormat="1">
      <c r="BP878447" s="90"/>
    </row>
    <row r="878448" spans="68:68" customFormat="1">
      <c r="BP878448" s="90"/>
    </row>
    <row r="878449" spans="68:68" customFormat="1">
      <c r="BP878449" s="90"/>
    </row>
    <row r="878450" spans="68:68" customFormat="1">
      <c r="BP878450" s="90"/>
    </row>
    <row r="878451" spans="68:68" customFormat="1">
      <c r="BP878451" s="90"/>
    </row>
    <row r="878452" spans="68:68" customFormat="1">
      <c r="BP878452" s="90"/>
    </row>
    <row r="878453" spans="68:68" customFormat="1">
      <c r="BP878453" s="90"/>
    </row>
    <row r="878454" spans="68:68" customFormat="1">
      <c r="BP878454" s="90"/>
    </row>
    <row r="878455" spans="68:68" customFormat="1">
      <c r="BP878455" s="90"/>
    </row>
    <row r="878456" spans="68:68" customFormat="1">
      <c r="BP878456" s="90"/>
    </row>
    <row r="878457" spans="68:68" customFormat="1">
      <c r="BP878457" s="90"/>
    </row>
    <row r="878458" spans="68:68" customFormat="1">
      <c r="BP878458" s="90"/>
    </row>
    <row r="878459" spans="68:68" customFormat="1">
      <c r="BP878459" s="90"/>
    </row>
    <row r="878460" spans="68:68" customFormat="1">
      <c r="BP878460" s="90"/>
    </row>
    <row r="878461" spans="68:68" customFormat="1">
      <c r="BP878461" s="90"/>
    </row>
    <row r="878462" spans="68:68" customFormat="1">
      <c r="BP878462" s="90"/>
    </row>
    <row r="878463" spans="68:68" customFormat="1">
      <c r="BP878463" s="90"/>
    </row>
    <row r="878464" spans="68:68" customFormat="1">
      <c r="BP878464" s="90"/>
    </row>
    <row r="878465" spans="68:68" customFormat="1">
      <c r="BP878465" s="90"/>
    </row>
    <row r="878466" spans="68:68" customFormat="1">
      <c r="BP878466" s="90"/>
    </row>
    <row r="878467" spans="68:68" customFormat="1">
      <c r="BP878467" s="90"/>
    </row>
    <row r="878468" spans="68:68" customFormat="1">
      <c r="BP878468" s="90"/>
    </row>
    <row r="878469" spans="68:68" customFormat="1">
      <c r="BP878469" s="90"/>
    </row>
    <row r="878470" spans="68:68" customFormat="1">
      <c r="BP878470" s="90"/>
    </row>
    <row r="878471" spans="68:68" customFormat="1">
      <c r="BP878471" s="90"/>
    </row>
    <row r="878472" spans="68:68" customFormat="1">
      <c r="BP878472" s="90"/>
    </row>
    <row r="878473" spans="68:68" customFormat="1">
      <c r="BP878473" s="90"/>
    </row>
    <row r="878474" spans="68:68" customFormat="1">
      <c r="BP878474" s="90"/>
    </row>
    <row r="878475" spans="68:68" customFormat="1">
      <c r="BP878475" s="90"/>
    </row>
    <row r="878476" spans="68:68" customFormat="1">
      <c r="BP878476" s="90"/>
    </row>
    <row r="878477" spans="68:68" customFormat="1">
      <c r="BP878477" s="90"/>
    </row>
    <row r="878478" spans="68:68" customFormat="1">
      <c r="BP878478" s="90"/>
    </row>
    <row r="878479" spans="68:68" customFormat="1">
      <c r="BP878479" s="90"/>
    </row>
    <row r="878480" spans="68:68" customFormat="1">
      <c r="BP878480" s="90"/>
    </row>
    <row r="878481" spans="68:68" customFormat="1">
      <c r="BP878481" s="90"/>
    </row>
    <row r="878482" spans="68:68" customFormat="1">
      <c r="BP878482" s="90"/>
    </row>
    <row r="878483" spans="68:68" customFormat="1">
      <c r="BP878483" s="90"/>
    </row>
    <row r="878484" spans="68:68" customFormat="1">
      <c r="BP878484" s="90"/>
    </row>
    <row r="878485" spans="68:68" customFormat="1">
      <c r="BP878485" s="90"/>
    </row>
    <row r="878486" spans="68:68" customFormat="1">
      <c r="BP878486" s="90"/>
    </row>
    <row r="878487" spans="68:68" customFormat="1">
      <c r="BP878487" s="90"/>
    </row>
    <row r="878488" spans="68:68" customFormat="1">
      <c r="BP878488" s="90"/>
    </row>
    <row r="878489" spans="68:68" customFormat="1">
      <c r="BP878489" s="90"/>
    </row>
    <row r="878490" spans="68:68" customFormat="1">
      <c r="BP878490" s="90"/>
    </row>
    <row r="878491" spans="68:68" customFormat="1">
      <c r="BP878491" s="90"/>
    </row>
    <row r="878492" spans="68:68" customFormat="1">
      <c r="BP878492" s="90"/>
    </row>
    <row r="878493" spans="68:68" customFormat="1">
      <c r="BP878493" s="90"/>
    </row>
    <row r="878494" spans="68:68" customFormat="1">
      <c r="BP878494" s="90"/>
    </row>
    <row r="878495" spans="68:68" customFormat="1">
      <c r="BP878495" s="90"/>
    </row>
    <row r="878496" spans="68:68" customFormat="1">
      <c r="BP878496" s="90"/>
    </row>
    <row r="878497" spans="68:68" customFormat="1">
      <c r="BP878497" s="90"/>
    </row>
    <row r="878498" spans="68:68" customFormat="1">
      <c r="BP878498" s="90"/>
    </row>
    <row r="878499" spans="68:68" customFormat="1">
      <c r="BP878499" s="90"/>
    </row>
    <row r="878500" spans="68:68" customFormat="1">
      <c r="BP878500" s="90"/>
    </row>
    <row r="878501" spans="68:68" customFormat="1">
      <c r="BP878501" s="90"/>
    </row>
    <row r="878502" spans="68:68" customFormat="1">
      <c r="BP878502" s="90"/>
    </row>
    <row r="878503" spans="68:68" customFormat="1">
      <c r="BP878503" s="90"/>
    </row>
    <row r="878504" spans="68:68" customFormat="1">
      <c r="BP878504" s="90"/>
    </row>
    <row r="878505" spans="68:68" customFormat="1">
      <c r="BP878505" s="90"/>
    </row>
    <row r="878506" spans="68:68" customFormat="1">
      <c r="BP878506" s="90"/>
    </row>
    <row r="878507" spans="68:68" customFormat="1">
      <c r="BP878507" s="90"/>
    </row>
    <row r="878508" spans="68:68" customFormat="1">
      <c r="BP878508" s="90"/>
    </row>
    <row r="878509" spans="68:68" customFormat="1">
      <c r="BP878509" s="90"/>
    </row>
    <row r="878510" spans="68:68" customFormat="1">
      <c r="BP878510" s="90"/>
    </row>
    <row r="878511" spans="68:68" customFormat="1">
      <c r="BP878511" s="90"/>
    </row>
    <row r="878512" spans="68:68" customFormat="1">
      <c r="BP878512" s="90"/>
    </row>
    <row r="878513" spans="68:68" customFormat="1">
      <c r="BP878513" s="90"/>
    </row>
    <row r="878514" spans="68:68" customFormat="1">
      <c r="BP878514" s="90"/>
    </row>
    <row r="878515" spans="68:68" customFormat="1">
      <c r="BP878515" s="90"/>
    </row>
    <row r="878516" spans="68:68" customFormat="1">
      <c r="BP878516" s="90"/>
    </row>
    <row r="878517" spans="68:68" customFormat="1">
      <c r="BP878517" s="90"/>
    </row>
    <row r="878518" spans="68:68" customFormat="1">
      <c r="BP878518" s="90"/>
    </row>
    <row r="878519" spans="68:68" customFormat="1">
      <c r="BP878519" s="90"/>
    </row>
    <row r="878520" spans="68:68" customFormat="1">
      <c r="BP878520" s="90"/>
    </row>
    <row r="878521" spans="68:68" customFormat="1">
      <c r="BP878521" s="90"/>
    </row>
    <row r="878522" spans="68:68" customFormat="1">
      <c r="BP878522" s="90"/>
    </row>
    <row r="878523" spans="68:68" customFormat="1">
      <c r="BP878523" s="90"/>
    </row>
    <row r="878524" spans="68:68" customFormat="1">
      <c r="BP878524" s="90"/>
    </row>
    <row r="878525" spans="68:68" customFormat="1">
      <c r="BP878525" s="90"/>
    </row>
    <row r="878526" spans="68:68" customFormat="1">
      <c r="BP878526" s="90"/>
    </row>
    <row r="878527" spans="68:68" customFormat="1">
      <c r="BP878527" s="90"/>
    </row>
    <row r="878528" spans="68:68" customFormat="1">
      <c r="BP878528" s="90"/>
    </row>
    <row r="878529" spans="68:68" customFormat="1">
      <c r="BP878529" s="90"/>
    </row>
    <row r="878530" spans="68:68" customFormat="1">
      <c r="BP878530" s="90"/>
    </row>
    <row r="878531" spans="68:68" customFormat="1">
      <c r="BP878531" s="90"/>
    </row>
    <row r="878532" spans="68:68" customFormat="1">
      <c r="BP878532" s="90"/>
    </row>
    <row r="878533" spans="68:68" customFormat="1">
      <c r="BP878533" s="90"/>
    </row>
    <row r="878534" spans="68:68" customFormat="1">
      <c r="BP878534" s="90"/>
    </row>
    <row r="878535" spans="68:68" customFormat="1">
      <c r="BP878535" s="90"/>
    </row>
    <row r="878536" spans="68:68" customFormat="1">
      <c r="BP878536" s="90"/>
    </row>
    <row r="878537" spans="68:68" customFormat="1">
      <c r="BP878537" s="90"/>
    </row>
    <row r="878538" spans="68:68" customFormat="1">
      <c r="BP878538" s="90"/>
    </row>
    <row r="878539" spans="68:68" customFormat="1">
      <c r="BP878539" s="90"/>
    </row>
    <row r="878540" spans="68:68" customFormat="1">
      <c r="BP878540" s="90"/>
    </row>
    <row r="878541" spans="68:68" customFormat="1">
      <c r="BP878541" s="90"/>
    </row>
    <row r="878542" spans="68:68" customFormat="1">
      <c r="BP878542" s="90"/>
    </row>
    <row r="878543" spans="68:68" customFormat="1">
      <c r="BP878543" s="90"/>
    </row>
    <row r="878544" spans="68:68" customFormat="1">
      <c r="BP878544" s="90"/>
    </row>
    <row r="878545" spans="68:68" customFormat="1">
      <c r="BP878545" s="90"/>
    </row>
    <row r="878546" spans="68:68" customFormat="1">
      <c r="BP878546" s="90"/>
    </row>
    <row r="878547" spans="68:68" customFormat="1">
      <c r="BP878547" s="90"/>
    </row>
    <row r="878548" spans="68:68" customFormat="1">
      <c r="BP878548" s="90"/>
    </row>
    <row r="878549" spans="68:68" customFormat="1">
      <c r="BP878549" s="90"/>
    </row>
    <row r="878550" spans="68:68" customFormat="1">
      <c r="BP878550" s="90"/>
    </row>
    <row r="878551" spans="68:68" customFormat="1">
      <c r="BP878551" s="90"/>
    </row>
    <row r="878552" spans="68:68" customFormat="1">
      <c r="BP878552" s="90"/>
    </row>
    <row r="878553" spans="68:68" customFormat="1">
      <c r="BP878553" s="90"/>
    </row>
    <row r="878554" spans="68:68" customFormat="1">
      <c r="BP878554" s="90"/>
    </row>
    <row r="878555" spans="68:68" customFormat="1">
      <c r="BP878555" s="90"/>
    </row>
    <row r="878556" spans="68:68" customFormat="1">
      <c r="BP878556" s="90"/>
    </row>
    <row r="878557" spans="68:68" customFormat="1">
      <c r="BP878557" s="90"/>
    </row>
    <row r="878558" spans="68:68" customFormat="1">
      <c r="BP878558" s="90"/>
    </row>
    <row r="878559" spans="68:68" customFormat="1">
      <c r="BP878559" s="90"/>
    </row>
    <row r="878560" spans="68:68" customFormat="1">
      <c r="BP878560" s="90"/>
    </row>
    <row r="878561" spans="68:68" customFormat="1">
      <c r="BP878561" s="90"/>
    </row>
    <row r="878562" spans="68:68" customFormat="1">
      <c r="BP878562" s="90"/>
    </row>
    <row r="878563" spans="68:68" customFormat="1">
      <c r="BP878563" s="90"/>
    </row>
    <row r="878564" spans="68:68" customFormat="1">
      <c r="BP878564" s="90"/>
    </row>
    <row r="878565" spans="68:68" customFormat="1">
      <c r="BP878565" s="90"/>
    </row>
    <row r="878566" spans="68:68" customFormat="1">
      <c r="BP878566" s="90"/>
    </row>
    <row r="878567" spans="68:68" customFormat="1">
      <c r="BP878567" s="90"/>
    </row>
    <row r="878568" spans="68:68" customFormat="1">
      <c r="BP878568" s="90"/>
    </row>
    <row r="878569" spans="68:68" customFormat="1">
      <c r="BP878569" s="90"/>
    </row>
    <row r="878570" spans="68:68" customFormat="1">
      <c r="BP878570" s="90"/>
    </row>
    <row r="878571" spans="68:68" customFormat="1">
      <c r="BP878571" s="90"/>
    </row>
    <row r="878572" spans="68:68" customFormat="1">
      <c r="BP878572" s="90"/>
    </row>
    <row r="878573" spans="68:68" customFormat="1">
      <c r="BP878573" s="90"/>
    </row>
    <row r="878574" spans="68:68" customFormat="1">
      <c r="BP878574" s="90"/>
    </row>
    <row r="878575" spans="68:68" customFormat="1">
      <c r="BP878575" s="90"/>
    </row>
    <row r="878576" spans="68:68" customFormat="1">
      <c r="BP878576" s="90"/>
    </row>
    <row r="878577" spans="68:68" customFormat="1">
      <c r="BP878577" s="90"/>
    </row>
    <row r="878578" spans="68:68" customFormat="1">
      <c r="BP878578" s="90"/>
    </row>
    <row r="878579" spans="68:68" customFormat="1">
      <c r="BP878579" s="90"/>
    </row>
    <row r="878580" spans="68:68" customFormat="1">
      <c r="BP878580" s="90"/>
    </row>
    <row r="878581" spans="68:68" customFormat="1">
      <c r="BP878581" s="90"/>
    </row>
    <row r="878582" spans="68:68" customFormat="1">
      <c r="BP878582" s="90"/>
    </row>
    <row r="878583" spans="68:68" customFormat="1">
      <c r="BP878583" s="90"/>
    </row>
    <row r="878584" spans="68:68" customFormat="1">
      <c r="BP878584" s="90"/>
    </row>
    <row r="878585" spans="68:68" customFormat="1">
      <c r="BP878585" s="90"/>
    </row>
    <row r="878586" spans="68:68" customFormat="1">
      <c r="BP878586" s="90"/>
    </row>
    <row r="878587" spans="68:68" customFormat="1">
      <c r="BP878587" s="90"/>
    </row>
    <row r="878588" spans="68:68" customFormat="1">
      <c r="BP878588" s="90"/>
    </row>
    <row r="878589" spans="68:68" customFormat="1">
      <c r="BP878589" s="90"/>
    </row>
    <row r="878590" spans="68:68" customFormat="1">
      <c r="BP878590" s="90"/>
    </row>
    <row r="878591" spans="68:68" customFormat="1">
      <c r="BP878591" s="90"/>
    </row>
    <row r="878592" spans="68:68" customFormat="1">
      <c r="BP878592" s="90"/>
    </row>
    <row r="878593" spans="68:68" customFormat="1">
      <c r="BP878593" s="90"/>
    </row>
    <row r="878594" spans="68:68" customFormat="1">
      <c r="BP878594" s="90"/>
    </row>
    <row r="878595" spans="68:68" customFormat="1">
      <c r="BP878595" s="90"/>
    </row>
    <row r="878596" spans="68:68" customFormat="1">
      <c r="BP878596" s="90"/>
    </row>
    <row r="878597" spans="68:68" customFormat="1">
      <c r="BP878597" s="90"/>
    </row>
    <row r="878598" spans="68:68" customFormat="1">
      <c r="BP878598" s="90"/>
    </row>
    <row r="878599" spans="68:68" customFormat="1">
      <c r="BP878599" s="90"/>
    </row>
    <row r="878600" spans="68:68" customFormat="1">
      <c r="BP878600" s="90"/>
    </row>
    <row r="878601" spans="68:68" customFormat="1">
      <c r="BP878601" s="90"/>
    </row>
    <row r="878602" spans="68:68" customFormat="1">
      <c r="BP878602" s="90"/>
    </row>
    <row r="878603" spans="68:68" customFormat="1">
      <c r="BP878603" s="90"/>
    </row>
    <row r="878604" spans="68:68" customFormat="1">
      <c r="BP878604" s="90"/>
    </row>
    <row r="878605" spans="68:68" customFormat="1">
      <c r="BP878605" s="90"/>
    </row>
    <row r="878606" spans="68:68" customFormat="1">
      <c r="BP878606" s="90"/>
    </row>
    <row r="878607" spans="68:68" customFormat="1">
      <c r="BP878607" s="90"/>
    </row>
    <row r="878608" spans="68:68" customFormat="1">
      <c r="BP878608" s="90"/>
    </row>
    <row r="878609" spans="68:68" customFormat="1">
      <c r="BP878609" s="90"/>
    </row>
    <row r="878610" spans="68:68" customFormat="1">
      <c r="BP878610" s="90"/>
    </row>
    <row r="878611" spans="68:68" customFormat="1">
      <c r="BP878611" s="90"/>
    </row>
    <row r="878612" spans="68:68" customFormat="1">
      <c r="BP878612" s="90"/>
    </row>
    <row r="878613" spans="68:68" customFormat="1">
      <c r="BP878613" s="90"/>
    </row>
    <row r="878614" spans="68:68" customFormat="1">
      <c r="BP878614" s="90"/>
    </row>
    <row r="878615" spans="68:68" customFormat="1">
      <c r="BP878615" s="90"/>
    </row>
    <row r="878616" spans="68:68" customFormat="1">
      <c r="BP878616" s="90"/>
    </row>
    <row r="878617" spans="68:68" customFormat="1">
      <c r="BP878617" s="90"/>
    </row>
    <row r="878618" spans="68:68" customFormat="1">
      <c r="BP878618" s="90"/>
    </row>
    <row r="878619" spans="68:68" customFormat="1">
      <c r="BP878619" s="90"/>
    </row>
    <row r="878620" spans="68:68" customFormat="1">
      <c r="BP878620" s="90"/>
    </row>
    <row r="878621" spans="68:68" customFormat="1">
      <c r="BP878621" s="90"/>
    </row>
    <row r="878622" spans="68:68" customFormat="1">
      <c r="BP878622" s="90"/>
    </row>
    <row r="878623" spans="68:68" customFormat="1">
      <c r="BP878623" s="90"/>
    </row>
    <row r="878624" spans="68:68" customFormat="1">
      <c r="BP878624" s="90"/>
    </row>
    <row r="878625" spans="68:68" customFormat="1">
      <c r="BP878625" s="90"/>
    </row>
    <row r="878626" spans="68:68" customFormat="1">
      <c r="BP878626" s="90"/>
    </row>
    <row r="878627" spans="68:68" customFormat="1">
      <c r="BP878627" s="90"/>
    </row>
    <row r="878628" spans="68:68" customFormat="1">
      <c r="BP878628" s="90"/>
    </row>
    <row r="878629" spans="68:68" customFormat="1">
      <c r="BP878629" s="90"/>
    </row>
    <row r="878630" spans="68:68" customFormat="1">
      <c r="BP878630" s="90"/>
    </row>
    <row r="878631" spans="68:68" customFormat="1">
      <c r="BP878631" s="90"/>
    </row>
    <row r="878632" spans="68:68" customFormat="1">
      <c r="BP878632" s="90"/>
    </row>
    <row r="878633" spans="68:68" customFormat="1">
      <c r="BP878633" s="90"/>
    </row>
    <row r="878634" spans="68:68" customFormat="1">
      <c r="BP878634" s="90"/>
    </row>
    <row r="878635" spans="68:68" customFormat="1">
      <c r="BP878635" s="90"/>
    </row>
    <row r="878636" spans="68:68" customFormat="1">
      <c r="BP878636" s="90"/>
    </row>
    <row r="878637" spans="68:68" customFormat="1">
      <c r="BP878637" s="90"/>
    </row>
    <row r="878638" spans="68:68" customFormat="1">
      <c r="BP878638" s="90"/>
    </row>
    <row r="878639" spans="68:68" customFormat="1">
      <c r="BP878639" s="90"/>
    </row>
    <row r="878640" spans="68:68" customFormat="1">
      <c r="BP878640" s="90"/>
    </row>
    <row r="878641" spans="68:68" customFormat="1">
      <c r="BP878641" s="90"/>
    </row>
    <row r="878642" spans="68:68" customFormat="1">
      <c r="BP878642" s="90"/>
    </row>
    <row r="878643" spans="68:68" customFormat="1">
      <c r="BP878643" s="90"/>
    </row>
    <row r="878644" spans="68:68" customFormat="1">
      <c r="BP878644" s="90"/>
    </row>
    <row r="878645" spans="68:68" customFormat="1">
      <c r="BP878645" s="90"/>
    </row>
    <row r="878646" spans="68:68" customFormat="1">
      <c r="BP878646" s="90"/>
    </row>
    <row r="878647" spans="68:68" customFormat="1">
      <c r="BP878647" s="90"/>
    </row>
    <row r="878648" spans="68:68" customFormat="1">
      <c r="BP878648" s="90"/>
    </row>
    <row r="878649" spans="68:68" customFormat="1">
      <c r="BP878649" s="90"/>
    </row>
    <row r="878650" spans="68:68" customFormat="1">
      <c r="BP878650" s="90"/>
    </row>
    <row r="878651" spans="68:68" customFormat="1">
      <c r="BP878651" s="90"/>
    </row>
    <row r="878652" spans="68:68" customFormat="1">
      <c r="BP878652" s="90"/>
    </row>
    <row r="878653" spans="68:68" customFormat="1">
      <c r="BP878653" s="90"/>
    </row>
    <row r="878654" spans="68:68" customFormat="1">
      <c r="BP878654" s="90"/>
    </row>
    <row r="878655" spans="68:68" customFormat="1">
      <c r="BP878655" s="90"/>
    </row>
    <row r="878656" spans="68:68" customFormat="1">
      <c r="BP878656" s="90"/>
    </row>
    <row r="878657" spans="68:68" customFormat="1">
      <c r="BP878657" s="90"/>
    </row>
    <row r="878658" spans="68:68" customFormat="1">
      <c r="BP878658" s="90"/>
    </row>
    <row r="878659" spans="68:68" customFormat="1">
      <c r="BP878659" s="90"/>
    </row>
    <row r="878660" spans="68:68" customFormat="1">
      <c r="BP878660" s="90"/>
    </row>
    <row r="878661" spans="68:68" customFormat="1">
      <c r="BP878661" s="90"/>
    </row>
    <row r="878662" spans="68:68" customFormat="1">
      <c r="BP878662" s="90"/>
    </row>
    <row r="878663" spans="68:68" customFormat="1">
      <c r="BP878663" s="90"/>
    </row>
    <row r="878664" spans="68:68" customFormat="1">
      <c r="BP878664" s="90"/>
    </row>
    <row r="878665" spans="68:68" customFormat="1">
      <c r="BP878665" s="90"/>
    </row>
    <row r="878666" spans="68:68" customFormat="1">
      <c r="BP878666" s="90"/>
    </row>
    <row r="878667" spans="68:68" customFormat="1">
      <c r="BP878667" s="90"/>
    </row>
    <row r="878668" spans="68:68" customFormat="1">
      <c r="BP878668" s="90"/>
    </row>
    <row r="878669" spans="68:68" customFormat="1">
      <c r="BP878669" s="90"/>
    </row>
    <row r="878670" spans="68:68" customFormat="1">
      <c r="BP878670" s="90"/>
    </row>
    <row r="878671" spans="68:68" customFormat="1">
      <c r="BP878671" s="90"/>
    </row>
    <row r="878672" spans="68:68" customFormat="1">
      <c r="BP878672" s="90"/>
    </row>
    <row r="878673" spans="68:68" customFormat="1">
      <c r="BP878673" s="90"/>
    </row>
    <row r="878674" spans="68:68" customFormat="1">
      <c r="BP878674" s="90"/>
    </row>
    <row r="878675" spans="68:68" customFormat="1">
      <c r="BP878675" s="90"/>
    </row>
    <row r="878676" spans="68:68" customFormat="1">
      <c r="BP878676" s="90"/>
    </row>
    <row r="878677" spans="68:68" customFormat="1">
      <c r="BP878677" s="90"/>
    </row>
    <row r="878678" spans="68:68" customFormat="1">
      <c r="BP878678" s="90"/>
    </row>
    <row r="878679" spans="68:68" customFormat="1">
      <c r="BP878679" s="90"/>
    </row>
    <row r="878680" spans="68:68" customFormat="1">
      <c r="BP878680" s="90"/>
    </row>
    <row r="878681" spans="68:68" customFormat="1">
      <c r="BP878681" s="90"/>
    </row>
    <row r="878682" spans="68:68" customFormat="1">
      <c r="BP878682" s="90"/>
    </row>
    <row r="878683" spans="68:68" customFormat="1">
      <c r="BP878683" s="90"/>
    </row>
    <row r="878684" spans="68:68" customFormat="1">
      <c r="BP878684" s="90"/>
    </row>
    <row r="878685" spans="68:68" customFormat="1">
      <c r="BP878685" s="90"/>
    </row>
    <row r="878686" spans="68:68" customFormat="1">
      <c r="BP878686" s="90"/>
    </row>
    <row r="878687" spans="68:68" customFormat="1">
      <c r="BP878687" s="90"/>
    </row>
    <row r="878688" spans="68:68" customFormat="1">
      <c r="BP878688" s="90"/>
    </row>
    <row r="878689" spans="68:68" customFormat="1">
      <c r="BP878689" s="90"/>
    </row>
    <row r="878690" spans="68:68" customFormat="1">
      <c r="BP878690" s="90"/>
    </row>
    <row r="878691" spans="68:68" customFormat="1">
      <c r="BP878691" s="90"/>
    </row>
    <row r="878692" spans="68:68" customFormat="1">
      <c r="BP878692" s="90"/>
    </row>
    <row r="878693" spans="68:68" customFormat="1">
      <c r="BP878693" s="90"/>
    </row>
    <row r="878694" spans="68:68" customFormat="1">
      <c r="BP878694" s="90"/>
    </row>
    <row r="878695" spans="68:68" customFormat="1">
      <c r="BP878695" s="90"/>
    </row>
    <row r="878696" spans="68:68" customFormat="1">
      <c r="BP878696" s="90"/>
    </row>
    <row r="878697" spans="68:68" customFormat="1">
      <c r="BP878697" s="90"/>
    </row>
    <row r="878698" spans="68:68" customFormat="1">
      <c r="BP878698" s="90"/>
    </row>
    <row r="878699" spans="68:68" customFormat="1">
      <c r="BP878699" s="90"/>
    </row>
    <row r="878700" spans="68:68" customFormat="1">
      <c r="BP878700" s="90"/>
    </row>
    <row r="878701" spans="68:68" customFormat="1">
      <c r="BP878701" s="90"/>
    </row>
    <row r="878702" spans="68:68" customFormat="1">
      <c r="BP878702" s="90"/>
    </row>
    <row r="878703" spans="68:68" customFormat="1">
      <c r="BP878703" s="90"/>
    </row>
    <row r="878704" spans="68:68" customFormat="1">
      <c r="BP878704" s="90"/>
    </row>
    <row r="878705" spans="68:68" customFormat="1">
      <c r="BP878705" s="90"/>
    </row>
    <row r="878706" spans="68:68" customFormat="1">
      <c r="BP878706" s="90"/>
    </row>
    <row r="878707" spans="68:68" customFormat="1">
      <c r="BP878707" s="90"/>
    </row>
    <row r="878708" spans="68:68" customFormat="1">
      <c r="BP878708" s="90"/>
    </row>
    <row r="878709" spans="68:68" customFormat="1">
      <c r="BP878709" s="90"/>
    </row>
    <row r="878710" spans="68:68" customFormat="1">
      <c r="BP878710" s="90"/>
    </row>
    <row r="878711" spans="68:68" customFormat="1">
      <c r="BP878711" s="90"/>
    </row>
    <row r="878712" spans="68:68" customFormat="1">
      <c r="BP878712" s="90"/>
    </row>
    <row r="878713" spans="68:68" customFormat="1">
      <c r="BP878713" s="90"/>
    </row>
    <row r="878714" spans="68:68" customFormat="1">
      <c r="BP878714" s="90"/>
    </row>
    <row r="878715" spans="68:68" customFormat="1">
      <c r="BP878715" s="90"/>
    </row>
    <row r="878716" spans="68:68" customFormat="1">
      <c r="BP878716" s="90"/>
    </row>
    <row r="878717" spans="68:68" customFormat="1">
      <c r="BP878717" s="90"/>
    </row>
    <row r="878718" spans="68:68" customFormat="1">
      <c r="BP878718" s="90"/>
    </row>
    <row r="878719" spans="68:68" customFormat="1">
      <c r="BP878719" s="90"/>
    </row>
    <row r="878720" spans="68:68" customFormat="1">
      <c r="BP878720" s="90"/>
    </row>
    <row r="878721" spans="68:68" customFormat="1">
      <c r="BP878721" s="90"/>
    </row>
    <row r="878722" spans="68:68" customFormat="1">
      <c r="BP878722" s="90"/>
    </row>
    <row r="878723" spans="68:68" customFormat="1">
      <c r="BP878723" s="90"/>
    </row>
    <row r="878724" spans="68:68" customFormat="1">
      <c r="BP878724" s="90"/>
    </row>
    <row r="878725" spans="68:68" customFormat="1">
      <c r="BP878725" s="90"/>
    </row>
    <row r="878726" spans="68:68" customFormat="1">
      <c r="BP878726" s="90"/>
    </row>
    <row r="878727" spans="68:68" customFormat="1">
      <c r="BP878727" s="90"/>
    </row>
    <row r="878728" spans="68:68" customFormat="1">
      <c r="BP878728" s="90"/>
    </row>
    <row r="878729" spans="68:68" customFormat="1">
      <c r="BP878729" s="90"/>
    </row>
    <row r="878730" spans="68:68" customFormat="1">
      <c r="BP878730" s="90"/>
    </row>
    <row r="878731" spans="68:68" customFormat="1">
      <c r="BP878731" s="90"/>
    </row>
    <row r="878732" spans="68:68" customFormat="1">
      <c r="BP878732" s="90"/>
    </row>
    <row r="878733" spans="68:68" customFormat="1">
      <c r="BP878733" s="90"/>
    </row>
    <row r="878734" spans="68:68" customFormat="1">
      <c r="BP878734" s="90"/>
    </row>
    <row r="878735" spans="68:68" customFormat="1">
      <c r="BP878735" s="90"/>
    </row>
    <row r="878736" spans="68:68" customFormat="1">
      <c r="BP878736" s="90"/>
    </row>
    <row r="878737" spans="68:68" customFormat="1">
      <c r="BP878737" s="90"/>
    </row>
    <row r="878738" spans="68:68" customFormat="1">
      <c r="BP878738" s="90"/>
    </row>
    <row r="878739" spans="68:68" customFormat="1">
      <c r="BP878739" s="90"/>
    </row>
    <row r="878740" spans="68:68" customFormat="1">
      <c r="BP878740" s="90"/>
    </row>
    <row r="878741" spans="68:68" customFormat="1">
      <c r="BP878741" s="90"/>
    </row>
    <row r="878742" spans="68:68" customFormat="1">
      <c r="BP878742" s="90"/>
    </row>
    <row r="878743" spans="68:68" customFormat="1">
      <c r="BP878743" s="90"/>
    </row>
    <row r="878744" spans="68:68" customFormat="1">
      <c r="BP878744" s="90"/>
    </row>
    <row r="878745" spans="68:68" customFormat="1">
      <c r="BP878745" s="90"/>
    </row>
    <row r="878746" spans="68:68" customFormat="1">
      <c r="BP878746" s="90"/>
    </row>
    <row r="878747" spans="68:68" customFormat="1">
      <c r="BP878747" s="90"/>
    </row>
    <row r="878748" spans="68:68" customFormat="1">
      <c r="BP878748" s="90"/>
    </row>
    <row r="878749" spans="68:68" customFormat="1">
      <c r="BP878749" s="90"/>
    </row>
    <row r="878750" spans="68:68" customFormat="1">
      <c r="BP878750" s="90"/>
    </row>
    <row r="878751" spans="68:68" customFormat="1">
      <c r="BP878751" s="90"/>
    </row>
    <row r="878752" spans="68:68" customFormat="1">
      <c r="BP878752" s="90"/>
    </row>
    <row r="878753" spans="68:68" customFormat="1">
      <c r="BP878753" s="90"/>
    </row>
    <row r="878754" spans="68:68" customFormat="1">
      <c r="BP878754" s="90"/>
    </row>
    <row r="878755" spans="68:68" customFormat="1">
      <c r="BP878755" s="90"/>
    </row>
    <row r="878756" spans="68:68" customFormat="1">
      <c r="BP878756" s="90"/>
    </row>
    <row r="878757" spans="68:68" customFormat="1">
      <c r="BP878757" s="90"/>
    </row>
    <row r="878758" spans="68:68" customFormat="1">
      <c r="BP878758" s="90"/>
    </row>
    <row r="878759" spans="68:68" customFormat="1">
      <c r="BP878759" s="90"/>
    </row>
    <row r="878760" spans="68:68" customFormat="1">
      <c r="BP878760" s="90"/>
    </row>
    <row r="878761" spans="68:68" customFormat="1">
      <c r="BP878761" s="90"/>
    </row>
    <row r="878762" spans="68:68" customFormat="1">
      <c r="BP878762" s="90"/>
    </row>
    <row r="878763" spans="68:68" customFormat="1">
      <c r="BP878763" s="90"/>
    </row>
    <row r="878764" spans="68:68" customFormat="1">
      <c r="BP878764" s="90"/>
    </row>
    <row r="878765" spans="68:68" customFormat="1">
      <c r="BP878765" s="90"/>
    </row>
    <row r="878766" spans="68:68" customFormat="1">
      <c r="BP878766" s="90"/>
    </row>
    <row r="878767" spans="68:68" customFormat="1">
      <c r="BP878767" s="90"/>
    </row>
    <row r="878768" spans="68:68" customFormat="1">
      <c r="BP878768" s="90"/>
    </row>
    <row r="878769" spans="68:68" customFormat="1">
      <c r="BP878769" s="90"/>
    </row>
    <row r="878770" spans="68:68" customFormat="1">
      <c r="BP878770" s="90"/>
    </row>
    <row r="878771" spans="68:68" customFormat="1">
      <c r="BP878771" s="90"/>
    </row>
    <row r="878772" spans="68:68" customFormat="1">
      <c r="BP878772" s="90"/>
    </row>
    <row r="878773" spans="68:68" customFormat="1">
      <c r="BP878773" s="90"/>
    </row>
    <row r="878774" spans="68:68" customFormat="1">
      <c r="BP878774" s="90"/>
    </row>
    <row r="878775" spans="68:68" customFormat="1">
      <c r="BP878775" s="90"/>
    </row>
    <row r="878776" spans="68:68" customFormat="1">
      <c r="BP878776" s="90"/>
    </row>
    <row r="878777" spans="68:68" customFormat="1">
      <c r="BP878777" s="90"/>
    </row>
    <row r="878778" spans="68:68" customFormat="1">
      <c r="BP878778" s="90"/>
    </row>
    <row r="878779" spans="68:68" customFormat="1">
      <c r="BP878779" s="90"/>
    </row>
    <row r="878780" spans="68:68" customFormat="1">
      <c r="BP878780" s="90"/>
    </row>
    <row r="878781" spans="68:68" customFormat="1">
      <c r="BP878781" s="90"/>
    </row>
    <row r="878782" spans="68:68" customFormat="1">
      <c r="BP878782" s="90"/>
    </row>
    <row r="878783" spans="68:68" customFormat="1">
      <c r="BP878783" s="90"/>
    </row>
    <row r="878784" spans="68:68" customFormat="1">
      <c r="BP878784" s="90"/>
    </row>
    <row r="878785" spans="68:68" customFormat="1">
      <c r="BP878785" s="90"/>
    </row>
    <row r="878786" spans="68:68" customFormat="1">
      <c r="BP878786" s="90"/>
    </row>
    <row r="878787" spans="68:68" customFormat="1">
      <c r="BP878787" s="90"/>
    </row>
    <row r="878788" spans="68:68" customFormat="1">
      <c r="BP878788" s="90"/>
    </row>
    <row r="878789" spans="68:68" customFormat="1">
      <c r="BP878789" s="90"/>
    </row>
    <row r="878790" spans="68:68" customFormat="1">
      <c r="BP878790" s="90"/>
    </row>
    <row r="878791" spans="68:68" customFormat="1">
      <c r="BP878791" s="90"/>
    </row>
    <row r="878792" spans="68:68" customFormat="1">
      <c r="BP878792" s="90"/>
    </row>
    <row r="878793" spans="68:68" customFormat="1">
      <c r="BP878793" s="90"/>
    </row>
    <row r="878794" spans="68:68" customFormat="1">
      <c r="BP878794" s="90"/>
    </row>
    <row r="878795" spans="68:68" customFormat="1">
      <c r="BP878795" s="90"/>
    </row>
    <row r="878796" spans="68:68" customFormat="1">
      <c r="BP878796" s="90"/>
    </row>
    <row r="878797" spans="68:68" customFormat="1">
      <c r="BP878797" s="90"/>
    </row>
    <row r="878798" spans="68:68" customFormat="1">
      <c r="BP878798" s="90"/>
    </row>
    <row r="878799" spans="68:68" customFormat="1">
      <c r="BP878799" s="90"/>
    </row>
    <row r="878800" spans="68:68" customFormat="1">
      <c r="BP878800" s="90"/>
    </row>
    <row r="878801" spans="68:68" customFormat="1">
      <c r="BP878801" s="90"/>
    </row>
    <row r="878802" spans="68:68" customFormat="1">
      <c r="BP878802" s="90"/>
    </row>
    <row r="878803" spans="68:68" customFormat="1">
      <c r="BP878803" s="90"/>
    </row>
    <row r="878804" spans="68:68" customFormat="1">
      <c r="BP878804" s="90"/>
    </row>
    <row r="878805" spans="68:68" customFormat="1">
      <c r="BP878805" s="90"/>
    </row>
    <row r="878806" spans="68:68" customFormat="1">
      <c r="BP878806" s="90"/>
    </row>
    <row r="878807" spans="68:68" customFormat="1">
      <c r="BP878807" s="90"/>
    </row>
    <row r="878808" spans="68:68" customFormat="1">
      <c r="BP878808" s="90"/>
    </row>
    <row r="878809" spans="68:68" customFormat="1">
      <c r="BP878809" s="90"/>
    </row>
    <row r="878810" spans="68:68" customFormat="1">
      <c r="BP878810" s="90"/>
    </row>
    <row r="878811" spans="68:68" customFormat="1">
      <c r="BP878811" s="90"/>
    </row>
    <row r="878812" spans="68:68" customFormat="1">
      <c r="BP878812" s="90"/>
    </row>
    <row r="878813" spans="68:68" customFormat="1">
      <c r="BP878813" s="90"/>
    </row>
    <row r="878814" spans="68:68" customFormat="1">
      <c r="BP878814" s="90"/>
    </row>
    <row r="878815" spans="68:68" customFormat="1">
      <c r="BP878815" s="90"/>
    </row>
    <row r="878816" spans="68:68" customFormat="1">
      <c r="BP878816" s="90"/>
    </row>
    <row r="878817" spans="68:68" customFormat="1">
      <c r="BP878817" s="90"/>
    </row>
    <row r="878818" spans="68:68" customFormat="1">
      <c r="BP878818" s="90"/>
    </row>
    <row r="878819" spans="68:68" customFormat="1">
      <c r="BP878819" s="90"/>
    </row>
    <row r="878820" spans="68:68" customFormat="1">
      <c r="BP878820" s="90"/>
    </row>
    <row r="878821" spans="68:68" customFormat="1">
      <c r="BP878821" s="90"/>
    </row>
    <row r="878822" spans="68:68" customFormat="1">
      <c r="BP878822" s="90"/>
    </row>
    <row r="878823" spans="68:68" customFormat="1">
      <c r="BP878823" s="90"/>
    </row>
    <row r="878824" spans="68:68" customFormat="1">
      <c r="BP878824" s="90"/>
    </row>
    <row r="878825" spans="68:68" customFormat="1">
      <c r="BP878825" s="90"/>
    </row>
    <row r="878826" spans="68:68" customFormat="1">
      <c r="BP878826" s="90"/>
    </row>
    <row r="878827" spans="68:68" customFormat="1">
      <c r="BP878827" s="90"/>
    </row>
    <row r="878828" spans="68:68" customFormat="1">
      <c r="BP878828" s="90"/>
    </row>
    <row r="878829" spans="68:68" customFormat="1">
      <c r="BP878829" s="90"/>
    </row>
    <row r="878830" spans="68:68" customFormat="1">
      <c r="BP878830" s="90"/>
    </row>
    <row r="878831" spans="68:68" customFormat="1">
      <c r="BP878831" s="90"/>
    </row>
    <row r="878832" spans="68:68" customFormat="1">
      <c r="BP878832" s="90"/>
    </row>
    <row r="878833" spans="68:68" customFormat="1">
      <c r="BP878833" s="90"/>
    </row>
    <row r="878834" spans="68:68" customFormat="1">
      <c r="BP878834" s="90"/>
    </row>
    <row r="878835" spans="68:68" customFormat="1">
      <c r="BP878835" s="90"/>
    </row>
    <row r="878836" spans="68:68" customFormat="1">
      <c r="BP878836" s="90"/>
    </row>
    <row r="878837" spans="68:68" customFormat="1">
      <c r="BP878837" s="90"/>
    </row>
    <row r="878838" spans="68:68" customFormat="1">
      <c r="BP878838" s="90"/>
    </row>
    <row r="878839" spans="68:68" customFormat="1">
      <c r="BP878839" s="90"/>
    </row>
    <row r="878840" spans="68:68" customFormat="1">
      <c r="BP878840" s="90"/>
    </row>
    <row r="878841" spans="68:68" customFormat="1">
      <c r="BP878841" s="90"/>
    </row>
    <row r="878842" spans="68:68" customFormat="1">
      <c r="BP878842" s="90"/>
    </row>
    <row r="878843" spans="68:68" customFormat="1">
      <c r="BP878843" s="90"/>
    </row>
    <row r="878844" spans="68:68" customFormat="1">
      <c r="BP878844" s="90"/>
    </row>
    <row r="878845" spans="68:68" customFormat="1">
      <c r="BP878845" s="90"/>
    </row>
    <row r="878846" spans="68:68" customFormat="1">
      <c r="BP878846" s="90"/>
    </row>
    <row r="878847" spans="68:68" customFormat="1">
      <c r="BP878847" s="90"/>
    </row>
    <row r="878848" spans="68:68" customFormat="1">
      <c r="BP878848" s="90"/>
    </row>
    <row r="878849" spans="68:68" customFormat="1">
      <c r="BP878849" s="90"/>
    </row>
    <row r="878850" spans="68:68" customFormat="1">
      <c r="BP878850" s="90"/>
    </row>
    <row r="878851" spans="68:68" customFormat="1">
      <c r="BP878851" s="90"/>
    </row>
    <row r="878852" spans="68:68" customFormat="1">
      <c r="BP878852" s="90"/>
    </row>
    <row r="878853" spans="68:68" customFormat="1">
      <c r="BP878853" s="90"/>
    </row>
    <row r="878854" spans="68:68" customFormat="1">
      <c r="BP878854" s="90"/>
    </row>
    <row r="878855" spans="68:68" customFormat="1">
      <c r="BP878855" s="90"/>
    </row>
    <row r="878856" spans="68:68" customFormat="1">
      <c r="BP878856" s="90"/>
    </row>
    <row r="878857" spans="68:68" customFormat="1">
      <c r="BP878857" s="90"/>
    </row>
    <row r="878858" spans="68:68" customFormat="1">
      <c r="BP878858" s="90"/>
    </row>
    <row r="878859" spans="68:68" customFormat="1">
      <c r="BP878859" s="90"/>
    </row>
    <row r="878860" spans="68:68" customFormat="1">
      <c r="BP878860" s="90"/>
    </row>
    <row r="878861" spans="68:68" customFormat="1">
      <c r="BP878861" s="90"/>
    </row>
    <row r="878862" spans="68:68" customFormat="1">
      <c r="BP878862" s="90"/>
    </row>
    <row r="878863" spans="68:68" customFormat="1">
      <c r="BP878863" s="90"/>
    </row>
    <row r="878864" spans="68:68" customFormat="1">
      <c r="BP878864" s="90"/>
    </row>
    <row r="878865" spans="68:68" customFormat="1">
      <c r="BP878865" s="90"/>
    </row>
    <row r="878866" spans="68:68" customFormat="1">
      <c r="BP878866" s="90"/>
    </row>
    <row r="878867" spans="68:68" customFormat="1">
      <c r="BP878867" s="90"/>
    </row>
    <row r="878868" spans="68:68" customFormat="1">
      <c r="BP878868" s="90"/>
    </row>
    <row r="878869" spans="68:68" customFormat="1">
      <c r="BP878869" s="90"/>
    </row>
    <row r="878870" spans="68:68" customFormat="1">
      <c r="BP878870" s="90"/>
    </row>
    <row r="878871" spans="68:68" customFormat="1">
      <c r="BP878871" s="90"/>
    </row>
    <row r="878872" spans="68:68" customFormat="1">
      <c r="BP878872" s="90"/>
    </row>
    <row r="878873" spans="68:68" customFormat="1">
      <c r="BP878873" s="90"/>
    </row>
    <row r="878874" spans="68:68" customFormat="1">
      <c r="BP878874" s="90"/>
    </row>
    <row r="878875" spans="68:68" customFormat="1">
      <c r="BP878875" s="90"/>
    </row>
    <row r="878876" spans="68:68" customFormat="1">
      <c r="BP878876" s="90"/>
    </row>
    <row r="878877" spans="68:68" customFormat="1">
      <c r="BP878877" s="90"/>
    </row>
    <row r="878878" spans="68:68" customFormat="1">
      <c r="BP878878" s="90"/>
    </row>
    <row r="878879" spans="68:68" customFormat="1">
      <c r="BP878879" s="90"/>
    </row>
    <row r="878880" spans="68:68" customFormat="1">
      <c r="BP878880" s="90"/>
    </row>
    <row r="878881" spans="68:68" customFormat="1">
      <c r="BP878881" s="90"/>
    </row>
    <row r="878882" spans="68:68" customFormat="1">
      <c r="BP878882" s="90"/>
    </row>
    <row r="878883" spans="68:68" customFormat="1">
      <c r="BP878883" s="90"/>
    </row>
    <row r="878884" spans="68:68" customFormat="1">
      <c r="BP878884" s="90"/>
    </row>
    <row r="878885" spans="68:68" customFormat="1">
      <c r="BP878885" s="90"/>
    </row>
    <row r="878886" spans="68:68" customFormat="1">
      <c r="BP878886" s="90"/>
    </row>
    <row r="878887" spans="68:68" customFormat="1">
      <c r="BP878887" s="90"/>
    </row>
    <row r="878888" spans="68:68" customFormat="1">
      <c r="BP878888" s="90"/>
    </row>
    <row r="878889" spans="68:68" customFormat="1">
      <c r="BP878889" s="90"/>
    </row>
    <row r="878890" spans="68:68" customFormat="1">
      <c r="BP878890" s="90"/>
    </row>
    <row r="878891" spans="68:68" customFormat="1">
      <c r="BP878891" s="90"/>
    </row>
    <row r="878892" spans="68:68" customFormat="1">
      <c r="BP878892" s="90"/>
    </row>
    <row r="878893" spans="68:68" customFormat="1">
      <c r="BP878893" s="90"/>
    </row>
    <row r="878894" spans="68:68" customFormat="1">
      <c r="BP878894" s="90"/>
    </row>
    <row r="878895" spans="68:68" customFormat="1">
      <c r="BP878895" s="90"/>
    </row>
    <row r="878896" spans="68:68" customFormat="1">
      <c r="BP878896" s="90"/>
    </row>
    <row r="878897" spans="68:68" customFormat="1">
      <c r="BP878897" s="90"/>
    </row>
    <row r="878898" spans="68:68" customFormat="1">
      <c r="BP878898" s="90"/>
    </row>
    <row r="878899" spans="68:68" customFormat="1">
      <c r="BP878899" s="90"/>
    </row>
    <row r="878900" spans="68:68" customFormat="1">
      <c r="BP878900" s="90"/>
    </row>
    <row r="878901" spans="68:68" customFormat="1">
      <c r="BP878901" s="90"/>
    </row>
    <row r="878902" spans="68:68" customFormat="1">
      <c r="BP878902" s="90"/>
    </row>
    <row r="878903" spans="68:68" customFormat="1">
      <c r="BP878903" s="90"/>
    </row>
    <row r="878904" spans="68:68" customFormat="1">
      <c r="BP878904" s="90"/>
    </row>
    <row r="878905" spans="68:68" customFormat="1">
      <c r="BP878905" s="90"/>
    </row>
    <row r="878906" spans="68:68" customFormat="1">
      <c r="BP878906" s="90"/>
    </row>
    <row r="878907" spans="68:68" customFormat="1">
      <c r="BP878907" s="90"/>
    </row>
    <row r="878908" spans="68:68" customFormat="1">
      <c r="BP878908" s="90"/>
    </row>
    <row r="878909" spans="68:68" customFormat="1">
      <c r="BP878909" s="90"/>
    </row>
    <row r="878910" spans="68:68" customFormat="1">
      <c r="BP878910" s="90"/>
    </row>
    <row r="878911" spans="68:68" customFormat="1">
      <c r="BP878911" s="90"/>
    </row>
    <row r="878912" spans="68:68" customFormat="1">
      <c r="BP878912" s="90"/>
    </row>
    <row r="878913" spans="68:68" customFormat="1">
      <c r="BP878913" s="90"/>
    </row>
    <row r="878914" spans="68:68" customFormat="1">
      <c r="BP878914" s="90"/>
    </row>
    <row r="878915" spans="68:68" customFormat="1">
      <c r="BP878915" s="90"/>
    </row>
    <row r="878916" spans="68:68" customFormat="1">
      <c r="BP878916" s="90"/>
    </row>
    <row r="878917" spans="68:68" customFormat="1">
      <c r="BP878917" s="90"/>
    </row>
    <row r="878918" spans="68:68" customFormat="1">
      <c r="BP878918" s="90"/>
    </row>
    <row r="878919" spans="68:68" customFormat="1">
      <c r="BP878919" s="90"/>
    </row>
    <row r="878920" spans="68:68" customFormat="1">
      <c r="BP878920" s="90"/>
    </row>
    <row r="878921" spans="68:68" customFormat="1">
      <c r="BP878921" s="90"/>
    </row>
    <row r="878922" spans="68:68" customFormat="1">
      <c r="BP878922" s="90"/>
    </row>
    <row r="878923" spans="68:68" customFormat="1">
      <c r="BP878923" s="90"/>
    </row>
    <row r="878924" spans="68:68" customFormat="1">
      <c r="BP878924" s="90"/>
    </row>
    <row r="878925" spans="68:68" customFormat="1">
      <c r="BP878925" s="90"/>
    </row>
    <row r="878926" spans="68:68" customFormat="1">
      <c r="BP878926" s="90"/>
    </row>
    <row r="878927" spans="68:68" customFormat="1">
      <c r="BP878927" s="90"/>
    </row>
    <row r="878928" spans="68:68" customFormat="1">
      <c r="BP878928" s="90"/>
    </row>
    <row r="878929" spans="68:68" customFormat="1">
      <c r="BP878929" s="90"/>
    </row>
    <row r="878930" spans="68:68" customFormat="1">
      <c r="BP878930" s="90"/>
    </row>
    <row r="878931" spans="68:68" customFormat="1">
      <c r="BP878931" s="90"/>
    </row>
    <row r="878932" spans="68:68" customFormat="1">
      <c r="BP878932" s="90"/>
    </row>
    <row r="878933" spans="68:68" customFormat="1">
      <c r="BP878933" s="90"/>
    </row>
    <row r="878934" spans="68:68" customFormat="1">
      <c r="BP878934" s="90"/>
    </row>
    <row r="878935" spans="68:68" customFormat="1">
      <c r="BP878935" s="90"/>
    </row>
    <row r="878936" spans="68:68" customFormat="1">
      <c r="BP878936" s="90"/>
    </row>
    <row r="878937" spans="68:68" customFormat="1">
      <c r="BP878937" s="90"/>
    </row>
    <row r="878938" spans="68:68" customFormat="1">
      <c r="BP878938" s="90"/>
    </row>
    <row r="878939" spans="68:68" customFormat="1">
      <c r="BP878939" s="90"/>
    </row>
    <row r="878940" spans="68:68" customFormat="1">
      <c r="BP878940" s="90"/>
    </row>
    <row r="878941" spans="68:68" customFormat="1">
      <c r="BP878941" s="90"/>
    </row>
    <row r="878942" spans="68:68" customFormat="1">
      <c r="BP878942" s="90"/>
    </row>
    <row r="878943" spans="68:68" customFormat="1">
      <c r="BP878943" s="90"/>
    </row>
    <row r="878944" spans="68:68" customFormat="1">
      <c r="BP878944" s="90"/>
    </row>
    <row r="878945" spans="68:68" customFormat="1">
      <c r="BP878945" s="90"/>
    </row>
    <row r="878946" spans="68:68" customFormat="1">
      <c r="BP878946" s="90"/>
    </row>
    <row r="878947" spans="68:68" customFormat="1">
      <c r="BP878947" s="90"/>
    </row>
    <row r="878948" spans="68:68" customFormat="1">
      <c r="BP878948" s="90"/>
    </row>
    <row r="878949" spans="68:68" customFormat="1">
      <c r="BP878949" s="90"/>
    </row>
    <row r="878950" spans="68:68" customFormat="1">
      <c r="BP878950" s="90"/>
    </row>
    <row r="878951" spans="68:68" customFormat="1">
      <c r="BP878951" s="90"/>
    </row>
    <row r="878952" spans="68:68" customFormat="1">
      <c r="BP878952" s="90"/>
    </row>
    <row r="878953" spans="68:68" customFormat="1">
      <c r="BP878953" s="90"/>
    </row>
    <row r="878954" spans="68:68" customFormat="1">
      <c r="BP878954" s="90"/>
    </row>
    <row r="878955" spans="68:68" customFormat="1">
      <c r="BP878955" s="90"/>
    </row>
    <row r="878956" spans="68:68" customFormat="1">
      <c r="BP878956" s="90"/>
    </row>
    <row r="878957" spans="68:68" customFormat="1">
      <c r="BP878957" s="90"/>
    </row>
    <row r="878958" spans="68:68" customFormat="1">
      <c r="BP878958" s="90"/>
    </row>
    <row r="878959" spans="68:68" customFormat="1">
      <c r="BP878959" s="90"/>
    </row>
    <row r="878960" spans="68:68" customFormat="1">
      <c r="BP878960" s="90"/>
    </row>
    <row r="878961" spans="68:68" customFormat="1">
      <c r="BP878961" s="90"/>
    </row>
    <row r="878962" spans="68:68" customFormat="1">
      <c r="BP878962" s="90"/>
    </row>
    <row r="878963" spans="68:68" customFormat="1">
      <c r="BP878963" s="90"/>
    </row>
    <row r="878964" spans="68:68" customFormat="1">
      <c r="BP878964" s="90"/>
    </row>
    <row r="878965" spans="68:68" customFormat="1">
      <c r="BP878965" s="90"/>
    </row>
    <row r="878966" spans="68:68" customFormat="1">
      <c r="BP878966" s="90"/>
    </row>
    <row r="878967" spans="68:68" customFormat="1">
      <c r="BP878967" s="90"/>
    </row>
    <row r="878968" spans="68:68" customFormat="1">
      <c r="BP878968" s="90"/>
    </row>
    <row r="878969" spans="68:68" customFormat="1">
      <c r="BP878969" s="90"/>
    </row>
    <row r="878970" spans="68:68" customFormat="1">
      <c r="BP878970" s="90"/>
    </row>
    <row r="878971" spans="68:68" customFormat="1">
      <c r="BP878971" s="90"/>
    </row>
    <row r="878972" spans="68:68" customFormat="1">
      <c r="BP878972" s="90"/>
    </row>
    <row r="878973" spans="68:68" customFormat="1">
      <c r="BP878973" s="90"/>
    </row>
    <row r="878974" spans="68:68" customFormat="1">
      <c r="BP878974" s="90"/>
    </row>
    <row r="878975" spans="68:68" customFormat="1">
      <c r="BP878975" s="90"/>
    </row>
    <row r="878976" spans="68:68" customFormat="1">
      <c r="BP878976" s="90"/>
    </row>
    <row r="878977" spans="68:68" customFormat="1">
      <c r="BP878977" s="90"/>
    </row>
    <row r="878978" spans="68:68" customFormat="1">
      <c r="BP878978" s="90"/>
    </row>
    <row r="878979" spans="68:68" customFormat="1">
      <c r="BP878979" s="90"/>
    </row>
    <row r="878980" spans="68:68" customFormat="1">
      <c r="BP878980" s="90"/>
    </row>
    <row r="878981" spans="68:68" customFormat="1">
      <c r="BP878981" s="90"/>
    </row>
    <row r="878982" spans="68:68" customFormat="1">
      <c r="BP878982" s="90"/>
    </row>
    <row r="878983" spans="68:68" customFormat="1">
      <c r="BP878983" s="90"/>
    </row>
    <row r="878984" spans="68:68" customFormat="1">
      <c r="BP878984" s="90"/>
    </row>
    <row r="878985" spans="68:68" customFormat="1">
      <c r="BP878985" s="90"/>
    </row>
    <row r="878986" spans="68:68" customFormat="1">
      <c r="BP878986" s="90"/>
    </row>
    <row r="878987" spans="68:68" customFormat="1">
      <c r="BP878987" s="90"/>
    </row>
    <row r="878988" spans="68:68" customFormat="1">
      <c r="BP878988" s="90"/>
    </row>
    <row r="878989" spans="68:68" customFormat="1">
      <c r="BP878989" s="90"/>
    </row>
    <row r="878990" spans="68:68" customFormat="1">
      <c r="BP878990" s="90"/>
    </row>
    <row r="878991" spans="68:68" customFormat="1">
      <c r="BP878991" s="90"/>
    </row>
    <row r="878992" spans="68:68" customFormat="1">
      <c r="BP878992" s="90"/>
    </row>
    <row r="878993" spans="68:68" customFormat="1">
      <c r="BP878993" s="90"/>
    </row>
    <row r="878994" spans="68:68" customFormat="1">
      <c r="BP878994" s="90"/>
    </row>
    <row r="878995" spans="68:68" customFormat="1">
      <c r="BP878995" s="90"/>
    </row>
    <row r="878996" spans="68:68" customFormat="1">
      <c r="BP878996" s="90"/>
    </row>
    <row r="878997" spans="68:68" customFormat="1">
      <c r="BP878997" s="90"/>
    </row>
    <row r="878998" spans="68:68" customFormat="1">
      <c r="BP878998" s="90"/>
    </row>
    <row r="878999" spans="68:68" customFormat="1">
      <c r="BP878999" s="90"/>
    </row>
    <row r="879000" spans="68:68" customFormat="1">
      <c r="BP879000" s="90"/>
    </row>
    <row r="879001" spans="68:68" customFormat="1">
      <c r="BP879001" s="90"/>
    </row>
    <row r="879002" spans="68:68" customFormat="1">
      <c r="BP879002" s="90"/>
    </row>
    <row r="879003" spans="68:68" customFormat="1">
      <c r="BP879003" s="90"/>
    </row>
    <row r="879004" spans="68:68" customFormat="1">
      <c r="BP879004" s="90"/>
    </row>
    <row r="879005" spans="68:68" customFormat="1">
      <c r="BP879005" s="90"/>
    </row>
    <row r="879006" spans="68:68" customFormat="1">
      <c r="BP879006" s="90"/>
    </row>
    <row r="879007" spans="68:68" customFormat="1">
      <c r="BP879007" s="90"/>
    </row>
    <row r="879008" spans="68:68" customFormat="1">
      <c r="BP879008" s="90"/>
    </row>
    <row r="879009" spans="68:68" customFormat="1">
      <c r="BP879009" s="90"/>
    </row>
    <row r="879010" spans="68:68" customFormat="1">
      <c r="BP879010" s="90"/>
    </row>
    <row r="879011" spans="68:68" customFormat="1">
      <c r="BP879011" s="90"/>
    </row>
    <row r="879012" spans="68:68" customFormat="1">
      <c r="BP879012" s="90"/>
    </row>
    <row r="879013" spans="68:68" customFormat="1">
      <c r="BP879013" s="90"/>
    </row>
    <row r="879014" spans="68:68" customFormat="1">
      <c r="BP879014" s="90"/>
    </row>
    <row r="879015" spans="68:68" customFormat="1">
      <c r="BP879015" s="90"/>
    </row>
    <row r="879016" spans="68:68" customFormat="1">
      <c r="BP879016" s="90"/>
    </row>
    <row r="879017" spans="68:68" customFormat="1">
      <c r="BP879017" s="90"/>
    </row>
    <row r="879018" spans="68:68" customFormat="1">
      <c r="BP879018" s="90"/>
    </row>
    <row r="879019" spans="68:68" customFormat="1">
      <c r="BP879019" s="90"/>
    </row>
    <row r="879020" spans="68:68" customFormat="1">
      <c r="BP879020" s="90"/>
    </row>
    <row r="879021" spans="68:68" customFormat="1">
      <c r="BP879021" s="90"/>
    </row>
    <row r="879022" spans="68:68" customFormat="1">
      <c r="BP879022" s="90"/>
    </row>
    <row r="879023" spans="68:68" customFormat="1">
      <c r="BP879023" s="90"/>
    </row>
    <row r="879024" spans="68:68" customFormat="1">
      <c r="BP879024" s="90"/>
    </row>
    <row r="879025" spans="68:68" customFormat="1">
      <c r="BP879025" s="90"/>
    </row>
    <row r="879026" spans="68:68" customFormat="1">
      <c r="BP879026" s="90"/>
    </row>
    <row r="879027" spans="68:68" customFormat="1">
      <c r="BP879027" s="90"/>
    </row>
    <row r="879028" spans="68:68" customFormat="1">
      <c r="BP879028" s="90"/>
    </row>
    <row r="879029" spans="68:68" customFormat="1">
      <c r="BP879029" s="90"/>
    </row>
    <row r="879030" spans="68:68" customFormat="1">
      <c r="BP879030" s="90"/>
    </row>
    <row r="879031" spans="68:68" customFormat="1">
      <c r="BP879031" s="90"/>
    </row>
    <row r="879032" spans="68:68" customFormat="1">
      <c r="BP879032" s="90"/>
    </row>
    <row r="879033" spans="68:68" customFormat="1">
      <c r="BP879033" s="90"/>
    </row>
    <row r="879034" spans="68:68" customFormat="1">
      <c r="BP879034" s="90"/>
    </row>
    <row r="879035" spans="68:68" customFormat="1">
      <c r="BP879035" s="90"/>
    </row>
    <row r="879036" spans="68:68" customFormat="1">
      <c r="BP879036" s="90"/>
    </row>
    <row r="879037" spans="68:68" customFormat="1">
      <c r="BP879037" s="90"/>
    </row>
    <row r="879038" spans="68:68" customFormat="1">
      <c r="BP879038" s="90"/>
    </row>
    <row r="879039" spans="68:68" customFormat="1">
      <c r="BP879039" s="90"/>
    </row>
    <row r="879040" spans="68:68" customFormat="1">
      <c r="BP879040" s="90"/>
    </row>
    <row r="879041" spans="68:68" customFormat="1">
      <c r="BP879041" s="90"/>
    </row>
    <row r="879042" spans="68:68" customFormat="1">
      <c r="BP879042" s="90"/>
    </row>
    <row r="879043" spans="68:68" customFormat="1">
      <c r="BP879043" s="90"/>
    </row>
    <row r="879044" spans="68:68" customFormat="1">
      <c r="BP879044" s="90"/>
    </row>
    <row r="879045" spans="68:68" customFormat="1">
      <c r="BP879045" s="90"/>
    </row>
    <row r="879046" spans="68:68" customFormat="1">
      <c r="BP879046" s="90"/>
    </row>
    <row r="879047" spans="68:68" customFormat="1">
      <c r="BP879047" s="90"/>
    </row>
    <row r="879048" spans="68:68" customFormat="1">
      <c r="BP879048" s="90"/>
    </row>
    <row r="879049" spans="68:68" customFormat="1">
      <c r="BP879049" s="90"/>
    </row>
    <row r="879050" spans="68:68" customFormat="1">
      <c r="BP879050" s="90"/>
    </row>
    <row r="879051" spans="68:68" customFormat="1">
      <c r="BP879051" s="90"/>
    </row>
    <row r="879052" spans="68:68" customFormat="1">
      <c r="BP879052" s="90"/>
    </row>
    <row r="879053" spans="68:68" customFormat="1">
      <c r="BP879053" s="90"/>
    </row>
    <row r="879054" spans="68:68" customFormat="1">
      <c r="BP879054" s="90"/>
    </row>
    <row r="879055" spans="68:68" customFormat="1">
      <c r="BP879055" s="90"/>
    </row>
    <row r="879056" spans="68:68" customFormat="1">
      <c r="BP879056" s="90"/>
    </row>
    <row r="879057" spans="68:68" customFormat="1">
      <c r="BP879057" s="90"/>
    </row>
    <row r="879058" spans="68:68" customFormat="1">
      <c r="BP879058" s="90"/>
    </row>
    <row r="879059" spans="68:68" customFormat="1">
      <c r="BP879059" s="90"/>
    </row>
    <row r="879060" spans="68:68" customFormat="1">
      <c r="BP879060" s="90"/>
    </row>
    <row r="879061" spans="68:68" customFormat="1">
      <c r="BP879061" s="90"/>
    </row>
    <row r="879062" spans="68:68" customFormat="1">
      <c r="BP879062" s="90"/>
    </row>
    <row r="879063" spans="68:68" customFormat="1">
      <c r="BP879063" s="90"/>
    </row>
    <row r="879064" spans="68:68" customFormat="1">
      <c r="BP879064" s="90"/>
    </row>
    <row r="879065" spans="68:68" customFormat="1">
      <c r="BP879065" s="90"/>
    </row>
    <row r="879066" spans="68:68" customFormat="1">
      <c r="BP879066" s="90"/>
    </row>
    <row r="879067" spans="68:68" customFormat="1">
      <c r="BP879067" s="90"/>
    </row>
    <row r="879068" spans="68:68" customFormat="1">
      <c r="BP879068" s="90"/>
    </row>
    <row r="879069" spans="68:68" customFormat="1">
      <c r="BP879069" s="90"/>
    </row>
    <row r="879070" spans="68:68" customFormat="1">
      <c r="BP879070" s="90"/>
    </row>
    <row r="879071" spans="68:68" customFormat="1">
      <c r="BP879071" s="90"/>
    </row>
    <row r="879072" spans="68:68" customFormat="1">
      <c r="BP879072" s="90"/>
    </row>
    <row r="879073" spans="68:68" customFormat="1">
      <c r="BP879073" s="90"/>
    </row>
    <row r="879074" spans="68:68" customFormat="1">
      <c r="BP879074" s="90"/>
    </row>
    <row r="879075" spans="68:68" customFormat="1">
      <c r="BP879075" s="90"/>
    </row>
    <row r="879076" spans="68:68" customFormat="1">
      <c r="BP879076" s="90"/>
    </row>
    <row r="879077" spans="68:68" customFormat="1">
      <c r="BP879077" s="90"/>
    </row>
    <row r="879078" spans="68:68" customFormat="1">
      <c r="BP879078" s="90"/>
    </row>
    <row r="879079" spans="68:68" customFormat="1">
      <c r="BP879079" s="90"/>
    </row>
    <row r="879080" spans="68:68" customFormat="1">
      <c r="BP879080" s="90"/>
    </row>
    <row r="879081" spans="68:68" customFormat="1">
      <c r="BP879081" s="90"/>
    </row>
    <row r="879082" spans="68:68" customFormat="1">
      <c r="BP879082" s="90"/>
    </row>
    <row r="879083" spans="68:68" customFormat="1">
      <c r="BP879083" s="90"/>
    </row>
    <row r="879084" spans="68:68" customFormat="1">
      <c r="BP879084" s="90"/>
    </row>
    <row r="879085" spans="68:68" customFormat="1">
      <c r="BP879085" s="90"/>
    </row>
    <row r="879086" spans="68:68" customFormat="1">
      <c r="BP879086" s="90"/>
    </row>
    <row r="879087" spans="68:68" customFormat="1">
      <c r="BP879087" s="90"/>
    </row>
    <row r="879088" spans="68:68" customFormat="1">
      <c r="BP879088" s="90"/>
    </row>
    <row r="879089" spans="68:68" customFormat="1">
      <c r="BP879089" s="90"/>
    </row>
    <row r="879090" spans="68:68" customFormat="1">
      <c r="BP879090" s="90"/>
    </row>
    <row r="879091" spans="68:68" customFormat="1">
      <c r="BP879091" s="90"/>
    </row>
    <row r="879092" spans="68:68" customFormat="1">
      <c r="BP879092" s="90"/>
    </row>
    <row r="879093" spans="68:68" customFormat="1">
      <c r="BP879093" s="90"/>
    </row>
    <row r="879094" spans="68:68" customFormat="1">
      <c r="BP879094" s="90"/>
    </row>
    <row r="879095" spans="68:68" customFormat="1">
      <c r="BP879095" s="90"/>
    </row>
    <row r="879096" spans="68:68" customFormat="1">
      <c r="BP879096" s="90"/>
    </row>
    <row r="879097" spans="68:68" customFormat="1">
      <c r="BP879097" s="90"/>
    </row>
    <row r="879098" spans="68:68" customFormat="1">
      <c r="BP879098" s="90"/>
    </row>
    <row r="879099" spans="68:68" customFormat="1">
      <c r="BP879099" s="90"/>
    </row>
    <row r="879100" spans="68:68" customFormat="1">
      <c r="BP879100" s="90"/>
    </row>
    <row r="879101" spans="68:68" customFormat="1">
      <c r="BP879101" s="90"/>
    </row>
    <row r="879102" spans="68:68" customFormat="1">
      <c r="BP879102" s="90"/>
    </row>
    <row r="879103" spans="68:68" customFormat="1">
      <c r="BP879103" s="90"/>
    </row>
    <row r="879104" spans="68:68" customFormat="1">
      <c r="BP879104" s="90"/>
    </row>
    <row r="879105" spans="68:68" customFormat="1">
      <c r="BP879105" s="90"/>
    </row>
    <row r="879106" spans="68:68" customFormat="1">
      <c r="BP879106" s="90"/>
    </row>
    <row r="879107" spans="68:68" customFormat="1">
      <c r="BP879107" s="90"/>
    </row>
    <row r="879108" spans="68:68" customFormat="1">
      <c r="BP879108" s="90"/>
    </row>
    <row r="879109" spans="68:68" customFormat="1">
      <c r="BP879109" s="90"/>
    </row>
    <row r="879110" spans="68:68" customFormat="1">
      <c r="BP879110" s="90"/>
    </row>
    <row r="879111" spans="68:68" customFormat="1">
      <c r="BP879111" s="90"/>
    </row>
    <row r="879112" spans="68:68" customFormat="1">
      <c r="BP879112" s="90"/>
    </row>
    <row r="879113" spans="68:68" customFormat="1">
      <c r="BP879113" s="90"/>
    </row>
    <row r="879114" spans="68:68" customFormat="1">
      <c r="BP879114" s="90"/>
    </row>
    <row r="879115" spans="68:68" customFormat="1">
      <c r="BP879115" s="90"/>
    </row>
    <row r="879116" spans="68:68" customFormat="1">
      <c r="BP879116" s="90"/>
    </row>
    <row r="879117" spans="68:68" customFormat="1">
      <c r="BP879117" s="90"/>
    </row>
    <row r="879118" spans="68:68" customFormat="1">
      <c r="BP879118" s="90"/>
    </row>
    <row r="879119" spans="68:68" customFormat="1">
      <c r="BP879119" s="90"/>
    </row>
    <row r="879120" spans="68:68" customFormat="1">
      <c r="BP879120" s="90"/>
    </row>
    <row r="879121" spans="68:68" customFormat="1">
      <c r="BP879121" s="90"/>
    </row>
    <row r="879122" spans="68:68" customFormat="1">
      <c r="BP879122" s="90"/>
    </row>
    <row r="879123" spans="68:68" customFormat="1">
      <c r="BP879123" s="90"/>
    </row>
    <row r="879124" spans="68:68" customFormat="1">
      <c r="BP879124" s="90"/>
    </row>
    <row r="879125" spans="68:68" customFormat="1">
      <c r="BP879125" s="90"/>
    </row>
    <row r="879126" spans="68:68" customFormat="1">
      <c r="BP879126" s="90"/>
    </row>
    <row r="879127" spans="68:68" customFormat="1">
      <c r="BP879127" s="90"/>
    </row>
    <row r="879128" spans="68:68" customFormat="1">
      <c r="BP879128" s="90"/>
    </row>
    <row r="879129" spans="68:68" customFormat="1">
      <c r="BP879129" s="90"/>
    </row>
    <row r="879130" spans="68:68" customFormat="1">
      <c r="BP879130" s="90"/>
    </row>
    <row r="879131" spans="68:68" customFormat="1">
      <c r="BP879131" s="90"/>
    </row>
    <row r="879132" spans="68:68" customFormat="1">
      <c r="BP879132" s="90"/>
    </row>
    <row r="879133" spans="68:68" customFormat="1">
      <c r="BP879133" s="90"/>
    </row>
    <row r="879134" spans="68:68" customFormat="1">
      <c r="BP879134" s="90"/>
    </row>
    <row r="879135" spans="68:68" customFormat="1">
      <c r="BP879135" s="90"/>
    </row>
    <row r="879136" spans="68:68" customFormat="1">
      <c r="BP879136" s="90"/>
    </row>
    <row r="879137" spans="68:68" customFormat="1">
      <c r="BP879137" s="90"/>
    </row>
    <row r="879138" spans="68:68" customFormat="1">
      <c r="BP879138" s="90"/>
    </row>
    <row r="879139" spans="68:68" customFormat="1">
      <c r="BP879139" s="90"/>
    </row>
    <row r="879140" spans="68:68" customFormat="1">
      <c r="BP879140" s="90"/>
    </row>
    <row r="879141" spans="68:68" customFormat="1">
      <c r="BP879141" s="90"/>
    </row>
    <row r="879142" spans="68:68" customFormat="1">
      <c r="BP879142" s="90"/>
    </row>
    <row r="879143" spans="68:68" customFormat="1">
      <c r="BP879143" s="90"/>
    </row>
    <row r="879144" spans="68:68" customFormat="1">
      <c r="BP879144" s="90"/>
    </row>
    <row r="879145" spans="68:68" customFormat="1">
      <c r="BP879145" s="90"/>
    </row>
    <row r="879146" spans="68:68" customFormat="1">
      <c r="BP879146" s="90"/>
    </row>
    <row r="879147" spans="68:68" customFormat="1">
      <c r="BP879147" s="90"/>
    </row>
    <row r="879148" spans="68:68" customFormat="1">
      <c r="BP879148" s="90"/>
    </row>
    <row r="879149" spans="68:68" customFormat="1">
      <c r="BP879149" s="90"/>
    </row>
    <row r="879150" spans="68:68" customFormat="1">
      <c r="BP879150" s="90"/>
    </row>
    <row r="879151" spans="68:68" customFormat="1">
      <c r="BP879151" s="90"/>
    </row>
    <row r="879152" spans="68:68" customFormat="1">
      <c r="BP879152" s="90"/>
    </row>
    <row r="879153" spans="68:68" customFormat="1">
      <c r="BP879153" s="90"/>
    </row>
    <row r="879154" spans="68:68" customFormat="1">
      <c r="BP879154" s="90"/>
    </row>
    <row r="879155" spans="68:68" customFormat="1">
      <c r="BP879155" s="90"/>
    </row>
    <row r="879156" spans="68:68" customFormat="1">
      <c r="BP879156" s="90"/>
    </row>
    <row r="879157" spans="68:68" customFormat="1">
      <c r="BP879157" s="90"/>
    </row>
    <row r="879158" spans="68:68" customFormat="1">
      <c r="BP879158" s="90"/>
    </row>
    <row r="879159" spans="68:68" customFormat="1">
      <c r="BP879159" s="90"/>
    </row>
    <row r="879160" spans="68:68" customFormat="1">
      <c r="BP879160" s="90"/>
    </row>
    <row r="879161" spans="68:68" customFormat="1">
      <c r="BP879161" s="90"/>
    </row>
    <row r="879162" spans="68:68" customFormat="1">
      <c r="BP879162" s="90"/>
    </row>
    <row r="879163" spans="68:68" customFormat="1">
      <c r="BP879163" s="90"/>
    </row>
    <row r="879164" spans="68:68" customFormat="1">
      <c r="BP879164" s="90"/>
    </row>
    <row r="879165" spans="68:68" customFormat="1">
      <c r="BP879165" s="90"/>
    </row>
    <row r="879166" spans="68:68" customFormat="1">
      <c r="BP879166" s="90"/>
    </row>
    <row r="879167" spans="68:68" customFormat="1">
      <c r="BP879167" s="90"/>
    </row>
    <row r="879168" spans="68:68" customFormat="1">
      <c r="BP879168" s="90"/>
    </row>
    <row r="879169" spans="68:68" customFormat="1">
      <c r="BP879169" s="90"/>
    </row>
    <row r="879170" spans="68:68" customFormat="1">
      <c r="BP879170" s="90"/>
    </row>
    <row r="879171" spans="68:68" customFormat="1">
      <c r="BP879171" s="90"/>
    </row>
    <row r="879172" spans="68:68" customFormat="1">
      <c r="BP879172" s="90"/>
    </row>
    <row r="879173" spans="68:68" customFormat="1">
      <c r="BP879173" s="90"/>
    </row>
    <row r="879174" spans="68:68" customFormat="1">
      <c r="BP879174" s="90"/>
    </row>
    <row r="879175" spans="68:68" customFormat="1">
      <c r="BP879175" s="90"/>
    </row>
    <row r="879176" spans="68:68" customFormat="1">
      <c r="BP879176" s="90"/>
    </row>
    <row r="879177" spans="68:68" customFormat="1">
      <c r="BP879177" s="90"/>
    </row>
    <row r="879178" spans="68:68" customFormat="1">
      <c r="BP879178" s="90"/>
    </row>
    <row r="879179" spans="68:68" customFormat="1">
      <c r="BP879179" s="90"/>
    </row>
    <row r="879180" spans="68:68" customFormat="1">
      <c r="BP879180" s="90"/>
    </row>
    <row r="879181" spans="68:68" customFormat="1">
      <c r="BP879181" s="90"/>
    </row>
    <row r="879182" spans="68:68" customFormat="1">
      <c r="BP879182" s="90"/>
    </row>
    <row r="879183" spans="68:68" customFormat="1">
      <c r="BP879183" s="90"/>
    </row>
    <row r="879184" spans="68:68" customFormat="1">
      <c r="BP879184" s="90"/>
    </row>
    <row r="879185" spans="68:68" customFormat="1">
      <c r="BP879185" s="90"/>
    </row>
    <row r="879186" spans="68:68" customFormat="1">
      <c r="BP879186" s="90"/>
    </row>
    <row r="879187" spans="68:68" customFormat="1">
      <c r="BP879187" s="90"/>
    </row>
    <row r="879188" spans="68:68" customFormat="1">
      <c r="BP879188" s="90"/>
    </row>
    <row r="879189" spans="68:68" customFormat="1">
      <c r="BP879189" s="90"/>
    </row>
    <row r="879190" spans="68:68" customFormat="1">
      <c r="BP879190" s="90"/>
    </row>
    <row r="879191" spans="68:68" customFormat="1">
      <c r="BP879191" s="90"/>
    </row>
    <row r="879192" spans="68:68" customFormat="1">
      <c r="BP879192" s="90"/>
    </row>
    <row r="879193" spans="68:68" customFormat="1">
      <c r="BP879193" s="90"/>
    </row>
    <row r="879194" spans="68:68" customFormat="1">
      <c r="BP879194" s="90"/>
    </row>
    <row r="879195" spans="68:68" customFormat="1">
      <c r="BP879195" s="90"/>
    </row>
    <row r="879196" spans="68:68" customFormat="1">
      <c r="BP879196" s="90"/>
    </row>
    <row r="879197" spans="68:68" customFormat="1">
      <c r="BP879197" s="90"/>
    </row>
    <row r="879198" spans="68:68" customFormat="1">
      <c r="BP879198" s="90"/>
    </row>
    <row r="879199" spans="68:68" customFormat="1">
      <c r="BP879199" s="90"/>
    </row>
    <row r="879200" spans="68:68" customFormat="1">
      <c r="BP879200" s="90"/>
    </row>
    <row r="879201" spans="68:68" customFormat="1">
      <c r="BP879201" s="90"/>
    </row>
    <row r="879202" spans="68:68" customFormat="1">
      <c r="BP879202" s="90"/>
    </row>
    <row r="879203" spans="68:68" customFormat="1">
      <c r="BP879203" s="90"/>
    </row>
    <row r="879204" spans="68:68" customFormat="1">
      <c r="BP879204" s="90"/>
    </row>
    <row r="879205" spans="68:68" customFormat="1">
      <c r="BP879205" s="90"/>
    </row>
    <row r="879206" spans="68:68" customFormat="1">
      <c r="BP879206" s="90"/>
    </row>
    <row r="879207" spans="68:68" customFormat="1">
      <c r="BP879207" s="90"/>
    </row>
    <row r="879208" spans="68:68" customFormat="1">
      <c r="BP879208" s="90"/>
    </row>
    <row r="879209" spans="68:68" customFormat="1">
      <c r="BP879209" s="90"/>
    </row>
    <row r="879210" spans="68:68" customFormat="1">
      <c r="BP879210" s="90"/>
    </row>
    <row r="879211" spans="68:68" customFormat="1">
      <c r="BP879211" s="90"/>
    </row>
    <row r="879212" spans="68:68" customFormat="1">
      <c r="BP879212" s="90"/>
    </row>
    <row r="879213" spans="68:68" customFormat="1">
      <c r="BP879213" s="90"/>
    </row>
    <row r="879214" spans="68:68" customFormat="1">
      <c r="BP879214" s="90"/>
    </row>
    <row r="879215" spans="68:68" customFormat="1">
      <c r="BP879215" s="90"/>
    </row>
    <row r="879216" spans="68:68" customFormat="1">
      <c r="BP879216" s="90"/>
    </row>
    <row r="879217" spans="68:68" customFormat="1">
      <c r="BP879217" s="90"/>
    </row>
    <row r="879218" spans="68:68" customFormat="1">
      <c r="BP879218" s="90"/>
    </row>
    <row r="879219" spans="68:68" customFormat="1">
      <c r="BP879219" s="90"/>
    </row>
    <row r="879220" spans="68:68" customFormat="1">
      <c r="BP879220" s="90"/>
    </row>
    <row r="879221" spans="68:68" customFormat="1">
      <c r="BP879221" s="90"/>
    </row>
    <row r="879222" spans="68:68" customFormat="1">
      <c r="BP879222" s="90"/>
    </row>
    <row r="879223" spans="68:68" customFormat="1">
      <c r="BP879223" s="90"/>
    </row>
    <row r="879224" spans="68:68" customFormat="1">
      <c r="BP879224" s="90"/>
    </row>
    <row r="879225" spans="68:68" customFormat="1">
      <c r="BP879225" s="90"/>
    </row>
    <row r="879226" spans="68:68" customFormat="1">
      <c r="BP879226" s="90"/>
    </row>
    <row r="879227" spans="68:68" customFormat="1">
      <c r="BP879227" s="90"/>
    </row>
    <row r="879228" spans="68:68" customFormat="1">
      <c r="BP879228" s="90"/>
    </row>
    <row r="879229" spans="68:68" customFormat="1">
      <c r="BP879229" s="90"/>
    </row>
    <row r="879230" spans="68:68" customFormat="1">
      <c r="BP879230" s="90"/>
    </row>
    <row r="879231" spans="68:68" customFormat="1">
      <c r="BP879231" s="90"/>
    </row>
    <row r="879232" spans="68:68" customFormat="1">
      <c r="BP879232" s="90"/>
    </row>
    <row r="879233" spans="68:68" customFormat="1">
      <c r="BP879233" s="90"/>
    </row>
    <row r="879234" spans="68:68" customFormat="1">
      <c r="BP879234" s="90"/>
    </row>
    <row r="879235" spans="68:68" customFormat="1">
      <c r="BP879235" s="90"/>
    </row>
    <row r="879236" spans="68:68" customFormat="1">
      <c r="BP879236" s="90"/>
    </row>
    <row r="879237" spans="68:68" customFormat="1">
      <c r="BP879237" s="90"/>
    </row>
    <row r="879238" spans="68:68" customFormat="1">
      <c r="BP879238" s="90"/>
    </row>
    <row r="879239" spans="68:68" customFormat="1">
      <c r="BP879239" s="90"/>
    </row>
    <row r="879240" spans="68:68" customFormat="1">
      <c r="BP879240" s="90"/>
    </row>
    <row r="879241" spans="68:68" customFormat="1">
      <c r="BP879241" s="90"/>
    </row>
    <row r="879242" spans="68:68" customFormat="1">
      <c r="BP879242" s="90"/>
    </row>
    <row r="879243" spans="68:68" customFormat="1">
      <c r="BP879243" s="90"/>
    </row>
    <row r="879244" spans="68:68" customFormat="1">
      <c r="BP879244" s="90"/>
    </row>
    <row r="879245" spans="68:68" customFormat="1">
      <c r="BP879245" s="90"/>
    </row>
    <row r="879246" spans="68:68" customFormat="1">
      <c r="BP879246" s="90"/>
    </row>
    <row r="879247" spans="68:68" customFormat="1">
      <c r="BP879247" s="90"/>
    </row>
    <row r="879248" spans="68:68" customFormat="1">
      <c r="BP879248" s="90"/>
    </row>
    <row r="879249" spans="68:68" customFormat="1">
      <c r="BP879249" s="90"/>
    </row>
    <row r="879250" spans="68:68" customFormat="1">
      <c r="BP879250" s="90"/>
    </row>
    <row r="879251" spans="68:68" customFormat="1">
      <c r="BP879251" s="90"/>
    </row>
    <row r="879252" spans="68:68" customFormat="1">
      <c r="BP879252" s="90"/>
    </row>
    <row r="879253" spans="68:68" customFormat="1">
      <c r="BP879253" s="90"/>
    </row>
    <row r="879254" spans="68:68" customFormat="1">
      <c r="BP879254" s="90"/>
    </row>
    <row r="879255" spans="68:68" customFormat="1">
      <c r="BP879255" s="90"/>
    </row>
    <row r="879256" spans="68:68" customFormat="1">
      <c r="BP879256" s="90"/>
    </row>
    <row r="879257" spans="68:68" customFormat="1">
      <c r="BP879257" s="90"/>
    </row>
    <row r="879258" spans="68:68" customFormat="1">
      <c r="BP879258" s="90"/>
    </row>
    <row r="879259" spans="68:68" customFormat="1">
      <c r="BP879259" s="90"/>
    </row>
    <row r="879260" spans="68:68" customFormat="1">
      <c r="BP879260" s="90"/>
    </row>
    <row r="879261" spans="68:68" customFormat="1">
      <c r="BP879261" s="90"/>
    </row>
    <row r="879262" spans="68:68" customFormat="1">
      <c r="BP879262" s="90"/>
    </row>
    <row r="879263" spans="68:68" customFormat="1">
      <c r="BP879263" s="90"/>
    </row>
    <row r="879264" spans="68:68" customFormat="1">
      <c r="BP879264" s="90"/>
    </row>
    <row r="879265" spans="68:68" customFormat="1">
      <c r="BP879265" s="90"/>
    </row>
    <row r="879266" spans="68:68" customFormat="1">
      <c r="BP879266" s="90"/>
    </row>
    <row r="879267" spans="68:68" customFormat="1">
      <c r="BP879267" s="90"/>
    </row>
    <row r="879268" spans="68:68" customFormat="1">
      <c r="BP879268" s="90"/>
    </row>
    <row r="879269" spans="68:68" customFormat="1">
      <c r="BP879269" s="90"/>
    </row>
    <row r="879270" spans="68:68" customFormat="1">
      <c r="BP879270" s="90"/>
    </row>
    <row r="879271" spans="68:68" customFormat="1">
      <c r="BP879271" s="90"/>
    </row>
    <row r="879272" spans="68:68" customFormat="1">
      <c r="BP879272" s="90"/>
    </row>
    <row r="879273" spans="68:68" customFormat="1">
      <c r="BP879273" s="90"/>
    </row>
    <row r="879274" spans="68:68" customFormat="1">
      <c r="BP879274" s="90"/>
    </row>
    <row r="879275" spans="68:68" customFormat="1">
      <c r="BP879275" s="90"/>
    </row>
    <row r="879276" spans="68:68" customFormat="1">
      <c r="BP879276" s="90"/>
    </row>
    <row r="879277" spans="68:68" customFormat="1">
      <c r="BP879277" s="90"/>
    </row>
    <row r="879278" spans="68:68" customFormat="1">
      <c r="BP879278" s="90"/>
    </row>
    <row r="879279" spans="68:68" customFormat="1">
      <c r="BP879279" s="90"/>
    </row>
    <row r="879280" spans="68:68" customFormat="1">
      <c r="BP879280" s="90"/>
    </row>
    <row r="879281" spans="68:68" customFormat="1">
      <c r="BP879281" s="90"/>
    </row>
    <row r="879282" spans="68:68" customFormat="1">
      <c r="BP879282" s="90"/>
    </row>
    <row r="879283" spans="68:68" customFormat="1">
      <c r="BP879283" s="90"/>
    </row>
    <row r="879284" spans="68:68" customFormat="1">
      <c r="BP879284" s="90"/>
    </row>
    <row r="879285" spans="68:68" customFormat="1">
      <c r="BP879285" s="90"/>
    </row>
    <row r="879286" spans="68:68" customFormat="1">
      <c r="BP879286" s="90"/>
    </row>
    <row r="879287" spans="68:68" customFormat="1">
      <c r="BP879287" s="90"/>
    </row>
    <row r="879288" spans="68:68" customFormat="1">
      <c r="BP879288" s="90"/>
    </row>
    <row r="879289" spans="68:68" customFormat="1">
      <c r="BP879289" s="90"/>
    </row>
    <row r="879290" spans="68:68" customFormat="1">
      <c r="BP879290" s="90"/>
    </row>
    <row r="879291" spans="68:68" customFormat="1">
      <c r="BP879291" s="90"/>
    </row>
    <row r="879292" spans="68:68" customFormat="1">
      <c r="BP879292" s="90"/>
    </row>
    <row r="879293" spans="68:68" customFormat="1">
      <c r="BP879293" s="90"/>
    </row>
    <row r="879294" spans="68:68" customFormat="1">
      <c r="BP879294" s="90"/>
    </row>
    <row r="879295" spans="68:68" customFormat="1">
      <c r="BP879295" s="90"/>
    </row>
    <row r="879296" spans="68:68" customFormat="1">
      <c r="BP879296" s="90"/>
    </row>
    <row r="879297" spans="68:68" customFormat="1">
      <c r="BP879297" s="90"/>
    </row>
    <row r="879298" spans="68:68" customFormat="1">
      <c r="BP879298" s="90"/>
    </row>
    <row r="879299" spans="68:68" customFormat="1">
      <c r="BP879299" s="90"/>
    </row>
    <row r="879300" spans="68:68" customFormat="1">
      <c r="BP879300" s="90"/>
    </row>
    <row r="879301" spans="68:68" customFormat="1">
      <c r="BP879301" s="90"/>
    </row>
    <row r="879302" spans="68:68" customFormat="1">
      <c r="BP879302" s="90"/>
    </row>
    <row r="879303" spans="68:68" customFormat="1">
      <c r="BP879303" s="90"/>
    </row>
    <row r="879304" spans="68:68" customFormat="1">
      <c r="BP879304" s="90"/>
    </row>
    <row r="879305" spans="68:68" customFormat="1">
      <c r="BP879305" s="90"/>
    </row>
    <row r="879306" spans="68:68" customFormat="1">
      <c r="BP879306" s="90"/>
    </row>
    <row r="879307" spans="68:68" customFormat="1">
      <c r="BP879307" s="90"/>
    </row>
    <row r="879308" spans="68:68" customFormat="1">
      <c r="BP879308" s="90"/>
    </row>
    <row r="879309" spans="68:68" customFormat="1">
      <c r="BP879309" s="90"/>
    </row>
    <row r="879310" spans="68:68" customFormat="1">
      <c r="BP879310" s="90"/>
    </row>
    <row r="879311" spans="68:68" customFormat="1">
      <c r="BP879311" s="90"/>
    </row>
    <row r="879312" spans="68:68" customFormat="1">
      <c r="BP879312" s="90"/>
    </row>
    <row r="879313" spans="68:68" customFormat="1">
      <c r="BP879313" s="90"/>
    </row>
    <row r="879314" spans="68:68" customFormat="1">
      <c r="BP879314" s="90"/>
    </row>
    <row r="879315" spans="68:68" customFormat="1">
      <c r="BP879315" s="90"/>
    </row>
    <row r="879316" spans="68:68" customFormat="1">
      <c r="BP879316" s="90"/>
    </row>
    <row r="879317" spans="68:68" customFormat="1">
      <c r="BP879317" s="90"/>
    </row>
    <row r="879318" spans="68:68" customFormat="1">
      <c r="BP879318" s="90"/>
    </row>
    <row r="879319" spans="68:68" customFormat="1">
      <c r="BP879319" s="90"/>
    </row>
    <row r="879320" spans="68:68" customFormat="1">
      <c r="BP879320" s="90"/>
    </row>
    <row r="879321" spans="68:68" customFormat="1">
      <c r="BP879321" s="90"/>
    </row>
    <row r="879322" spans="68:68" customFormat="1">
      <c r="BP879322" s="90"/>
    </row>
    <row r="879323" spans="68:68" customFormat="1">
      <c r="BP879323" s="90"/>
    </row>
    <row r="879324" spans="68:68" customFormat="1">
      <c r="BP879324" s="90"/>
    </row>
    <row r="879325" spans="68:68" customFormat="1">
      <c r="BP879325" s="90"/>
    </row>
    <row r="879326" spans="68:68" customFormat="1">
      <c r="BP879326" s="90"/>
    </row>
    <row r="879327" spans="68:68" customFormat="1">
      <c r="BP879327" s="90"/>
    </row>
    <row r="879328" spans="68:68" customFormat="1">
      <c r="BP879328" s="90"/>
    </row>
    <row r="879329" spans="68:68" customFormat="1">
      <c r="BP879329" s="90"/>
    </row>
    <row r="879330" spans="68:68" customFormat="1">
      <c r="BP879330" s="90"/>
    </row>
    <row r="879331" spans="68:68" customFormat="1">
      <c r="BP879331" s="90"/>
    </row>
    <row r="879332" spans="68:68" customFormat="1">
      <c r="BP879332" s="90"/>
    </row>
    <row r="879333" spans="68:68" customFormat="1">
      <c r="BP879333" s="90"/>
    </row>
    <row r="879334" spans="68:68" customFormat="1">
      <c r="BP879334" s="90"/>
    </row>
    <row r="879335" spans="68:68" customFormat="1">
      <c r="BP879335" s="90"/>
    </row>
    <row r="879336" spans="68:68" customFormat="1">
      <c r="BP879336" s="90"/>
    </row>
    <row r="879337" spans="68:68" customFormat="1">
      <c r="BP879337" s="90"/>
    </row>
    <row r="879338" spans="68:68" customFormat="1">
      <c r="BP879338" s="90"/>
    </row>
    <row r="879339" spans="68:68" customFormat="1">
      <c r="BP879339" s="90"/>
    </row>
    <row r="879340" spans="68:68" customFormat="1">
      <c r="BP879340" s="90"/>
    </row>
    <row r="879341" spans="68:68" customFormat="1">
      <c r="BP879341" s="90"/>
    </row>
    <row r="879342" spans="68:68" customFormat="1">
      <c r="BP879342" s="90"/>
    </row>
    <row r="879343" spans="68:68" customFormat="1">
      <c r="BP879343" s="90"/>
    </row>
    <row r="879344" spans="68:68" customFormat="1">
      <c r="BP879344" s="90"/>
    </row>
    <row r="879345" spans="68:68" customFormat="1">
      <c r="BP879345" s="90"/>
    </row>
    <row r="879346" spans="68:68" customFormat="1">
      <c r="BP879346" s="90"/>
    </row>
    <row r="879347" spans="68:68" customFormat="1">
      <c r="BP879347" s="90"/>
    </row>
    <row r="879348" spans="68:68" customFormat="1">
      <c r="BP879348" s="90"/>
    </row>
    <row r="879349" spans="68:68" customFormat="1">
      <c r="BP879349" s="90"/>
    </row>
    <row r="879350" spans="68:68" customFormat="1">
      <c r="BP879350" s="90"/>
    </row>
    <row r="879351" spans="68:68" customFormat="1">
      <c r="BP879351" s="90"/>
    </row>
    <row r="879352" spans="68:68" customFormat="1">
      <c r="BP879352" s="90"/>
    </row>
    <row r="879353" spans="68:68" customFormat="1">
      <c r="BP879353" s="90"/>
    </row>
    <row r="879354" spans="68:68" customFormat="1">
      <c r="BP879354" s="90"/>
    </row>
    <row r="879355" spans="68:68" customFormat="1">
      <c r="BP879355" s="90"/>
    </row>
    <row r="879356" spans="68:68" customFormat="1">
      <c r="BP879356" s="90"/>
    </row>
    <row r="879357" spans="68:68" customFormat="1">
      <c r="BP879357" s="90"/>
    </row>
    <row r="879358" spans="68:68" customFormat="1">
      <c r="BP879358" s="90"/>
    </row>
    <row r="879359" spans="68:68" customFormat="1">
      <c r="BP879359" s="90"/>
    </row>
    <row r="879360" spans="68:68" customFormat="1">
      <c r="BP879360" s="90"/>
    </row>
    <row r="879361" spans="68:68" customFormat="1">
      <c r="BP879361" s="90"/>
    </row>
    <row r="879362" spans="68:68" customFormat="1">
      <c r="BP879362" s="90"/>
    </row>
    <row r="879363" spans="68:68" customFormat="1">
      <c r="BP879363" s="90"/>
    </row>
    <row r="879364" spans="68:68" customFormat="1">
      <c r="BP879364" s="90"/>
    </row>
    <row r="879365" spans="68:68" customFormat="1">
      <c r="BP879365" s="90"/>
    </row>
    <row r="879366" spans="68:68" customFormat="1">
      <c r="BP879366" s="90"/>
    </row>
    <row r="879367" spans="68:68" customFormat="1">
      <c r="BP879367" s="90"/>
    </row>
    <row r="879368" spans="68:68" customFormat="1">
      <c r="BP879368" s="90"/>
    </row>
    <row r="879369" spans="68:68" customFormat="1">
      <c r="BP879369" s="90"/>
    </row>
    <row r="879370" spans="68:68" customFormat="1">
      <c r="BP879370" s="90"/>
    </row>
    <row r="879371" spans="68:68" customFormat="1">
      <c r="BP879371" s="90"/>
    </row>
    <row r="879372" spans="68:68" customFormat="1">
      <c r="BP879372" s="90"/>
    </row>
    <row r="879373" spans="68:68" customFormat="1">
      <c r="BP879373" s="90"/>
    </row>
    <row r="879374" spans="68:68" customFormat="1">
      <c r="BP879374" s="90"/>
    </row>
    <row r="879375" spans="68:68" customFormat="1">
      <c r="BP879375" s="90"/>
    </row>
    <row r="879376" spans="68:68" customFormat="1">
      <c r="BP879376" s="90"/>
    </row>
    <row r="879377" spans="68:68" customFormat="1">
      <c r="BP879377" s="90"/>
    </row>
    <row r="879378" spans="68:68" customFormat="1">
      <c r="BP879378" s="90"/>
    </row>
    <row r="879379" spans="68:68" customFormat="1">
      <c r="BP879379" s="90"/>
    </row>
    <row r="879380" spans="68:68" customFormat="1">
      <c r="BP879380" s="90"/>
    </row>
    <row r="879381" spans="68:68" customFormat="1">
      <c r="BP879381" s="90"/>
    </row>
    <row r="879382" spans="68:68" customFormat="1">
      <c r="BP879382" s="90"/>
    </row>
    <row r="879383" spans="68:68" customFormat="1">
      <c r="BP879383" s="90"/>
    </row>
    <row r="879384" spans="68:68" customFormat="1">
      <c r="BP879384" s="90"/>
    </row>
    <row r="879385" spans="68:68" customFormat="1">
      <c r="BP879385" s="90"/>
    </row>
    <row r="879386" spans="68:68" customFormat="1">
      <c r="BP879386" s="90"/>
    </row>
    <row r="879387" spans="68:68" customFormat="1">
      <c r="BP879387" s="90"/>
    </row>
    <row r="879388" spans="68:68" customFormat="1">
      <c r="BP879388" s="90"/>
    </row>
    <row r="879389" spans="68:68" customFormat="1">
      <c r="BP879389" s="90"/>
    </row>
    <row r="879390" spans="68:68" customFormat="1">
      <c r="BP879390" s="90"/>
    </row>
    <row r="879391" spans="68:68" customFormat="1">
      <c r="BP879391" s="90"/>
    </row>
    <row r="879392" spans="68:68" customFormat="1">
      <c r="BP879392" s="90"/>
    </row>
    <row r="879393" spans="68:68" customFormat="1">
      <c r="BP879393" s="90"/>
    </row>
    <row r="879394" spans="68:68" customFormat="1">
      <c r="BP879394" s="90"/>
    </row>
    <row r="879395" spans="68:68" customFormat="1">
      <c r="BP879395" s="90"/>
    </row>
    <row r="879396" spans="68:68" customFormat="1">
      <c r="BP879396" s="90"/>
    </row>
    <row r="879397" spans="68:68" customFormat="1">
      <c r="BP879397" s="90"/>
    </row>
    <row r="879398" spans="68:68" customFormat="1">
      <c r="BP879398" s="90"/>
    </row>
    <row r="879399" spans="68:68" customFormat="1">
      <c r="BP879399" s="90"/>
    </row>
    <row r="879400" spans="68:68" customFormat="1">
      <c r="BP879400" s="90"/>
    </row>
    <row r="879401" spans="68:68" customFormat="1">
      <c r="BP879401" s="90"/>
    </row>
    <row r="879402" spans="68:68" customFormat="1">
      <c r="BP879402" s="90"/>
    </row>
    <row r="879403" spans="68:68" customFormat="1">
      <c r="BP879403" s="90"/>
    </row>
    <row r="879404" spans="68:68" customFormat="1">
      <c r="BP879404" s="90"/>
    </row>
    <row r="879405" spans="68:68" customFormat="1">
      <c r="BP879405" s="90"/>
    </row>
    <row r="879406" spans="68:68" customFormat="1">
      <c r="BP879406" s="90"/>
    </row>
    <row r="879407" spans="68:68" customFormat="1">
      <c r="BP879407" s="90"/>
    </row>
    <row r="879408" spans="68:68" customFormat="1">
      <c r="BP879408" s="90"/>
    </row>
    <row r="879409" spans="68:68" customFormat="1">
      <c r="BP879409" s="90"/>
    </row>
    <row r="879410" spans="68:68" customFormat="1">
      <c r="BP879410" s="90"/>
    </row>
    <row r="879411" spans="68:68" customFormat="1">
      <c r="BP879411" s="90"/>
    </row>
    <row r="879412" spans="68:68" customFormat="1">
      <c r="BP879412" s="90"/>
    </row>
    <row r="879413" spans="68:68" customFormat="1">
      <c r="BP879413" s="90"/>
    </row>
    <row r="879414" spans="68:68" customFormat="1">
      <c r="BP879414" s="90"/>
    </row>
    <row r="879415" spans="68:68" customFormat="1">
      <c r="BP879415" s="90"/>
    </row>
    <row r="879416" spans="68:68" customFormat="1">
      <c r="BP879416" s="90"/>
    </row>
    <row r="879417" spans="68:68" customFormat="1">
      <c r="BP879417" s="90"/>
    </row>
    <row r="879418" spans="68:68" customFormat="1">
      <c r="BP879418" s="90"/>
    </row>
    <row r="879419" spans="68:68" customFormat="1">
      <c r="BP879419" s="90"/>
    </row>
    <row r="879420" spans="68:68" customFormat="1">
      <c r="BP879420" s="90"/>
    </row>
    <row r="879421" spans="68:68" customFormat="1">
      <c r="BP879421" s="90"/>
    </row>
    <row r="879422" spans="68:68" customFormat="1">
      <c r="BP879422" s="90"/>
    </row>
    <row r="879423" spans="68:68" customFormat="1">
      <c r="BP879423" s="90"/>
    </row>
    <row r="879424" spans="68:68" customFormat="1">
      <c r="BP879424" s="90"/>
    </row>
    <row r="879425" spans="68:68" customFormat="1">
      <c r="BP879425" s="90"/>
    </row>
    <row r="879426" spans="68:68" customFormat="1">
      <c r="BP879426" s="90"/>
    </row>
    <row r="879427" spans="68:68" customFormat="1">
      <c r="BP879427" s="90"/>
    </row>
    <row r="879428" spans="68:68" customFormat="1">
      <c r="BP879428" s="90"/>
    </row>
    <row r="879429" spans="68:68" customFormat="1">
      <c r="BP879429" s="90"/>
    </row>
    <row r="879430" spans="68:68" customFormat="1">
      <c r="BP879430" s="90"/>
    </row>
    <row r="879431" spans="68:68" customFormat="1">
      <c r="BP879431" s="90"/>
    </row>
    <row r="879432" spans="68:68" customFormat="1">
      <c r="BP879432" s="90"/>
    </row>
    <row r="879433" spans="68:68" customFormat="1">
      <c r="BP879433" s="90"/>
    </row>
    <row r="879434" spans="68:68" customFormat="1">
      <c r="BP879434" s="90"/>
    </row>
    <row r="879435" spans="68:68" customFormat="1">
      <c r="BP879435" s="90"/>
    </row>
    <row r="879436" spans="68:68" customFormat="1">
      <c r="BP879436" s="90"/>
    </row>
    <row r="879437" spans="68:68" customFormat="1">
      <c r="BP879437" s="90"/>
    </row>
    <row r="879438" spans="68:68" customFormat="1">
      <c r="BP879438" s="90"/>
    </row>
    <row r="879439" spans="68:68" customFormat="1">
      <c r="BP879439" s="90"/>
    </row>
    <row r="879440" spans="68:68" customFormat="1">
      <c r="BP879440" s="90"/>
    </row>
    <row r="879441" spans="68:68" customFormat="1">
      <c r="BP879441" s="90"/>
    </row>
    <row r="879442" spans="68:68" customFormat="1">
      <c r="BP879442" s="90"/>
    </row>
    <row r="879443" spans="68:68" customFormat="1">
      <c r="BP879443" s="90"/>
    </row>
    <row r="879444" spans="68:68" customFormat="1">
      <c r="BP879444" s="90"/>
    </row>
    <row r="879445" spans="68:68" customFormat="1">
      <c r="BP879445" s="90"/>
    </row>
    <row r="879446" spans="68:68" customFormat="1">
      <c r="BP879446" s="90"/>
    </row>
    <row r="879447" spans="68:68" customFormat="1">
      <c r="BP879447" s="90"/>
    </row>
    <row r="879448" spans="68:68" customFormat="1">
      <c r="BP879448" s="90"/>
    </row>
    <row r="879449" spans="68:68" customFormat="1">
      <c r="BP879449" s="90"/>
    </row>
    <row r="879450" spans="68:68" customFormat="1">
      <c r="BP879450" s="90"/>
    </row>
    <row r="879451" spans="68:68" customFormat="1">
      <c r="BP879451" s="90"/>
    </row>
    <row r="879452" spans="68:68" customFormat="1">
      <c r="BP879452" s="90"/>
    </row>
    <row r="879453" spans="68:68" customFormat="1">
      <c r="BP879453" s="90"/>
    </row>
    <row r="879454" spans="68:68" customFormat="1">
      <c r="BP879454" s="90"/>
    </row>
    <row r="879455" spans="68:68" customFormat="1">
      <c r="BP879455" s="90"/>
    </row>
    <row r="879456" spans="68:68" customFormat="1">
      <c r="BP879456" s="90"/>
    </row>
    <row r="879457" spans="68:68" customFormat="1">
      <c r="BP879457" s="90"/>
    </row>
    <row r="879458" spans="68:68" customFormat="1">
      <c r="BP879458" s="90"/>
    </row>
    <row r="879459" spans="68:68" customFormat="1">
      <c r="BP879459" s="90"/>
    </row>
    <row r="879460" spans="68:68" customFormat="1">
      <c r="BP879460" s="90"/>
    </row>
    <row r="879461" spans="68:68" customFormat="1">
      <c r="BP879461" s="90"/>
    </row>
    <row r="879462" spans="68:68" customFormat="1">
      <c r="BP879462" s="90"/>
    </row>
    <row r="879463" spans="68:68" customFormat="1">
      <c r="BP879463" s="90"/>
    </row>
    <row r="879464" spans="68:68" customFormat="1">
      <c r="BP879464" s="90"/>
    </row>
    <row r="879465" spans="68:68" customFormat="1">
      <c r="BP879465" s="90"/>
    </row>
    <row r="879466" spans="68:68" customFormat="1">
      <c r="BP879466" s="90"/>
    </row>
    <row r="879467" spans="68:68" customFormat="1">
      <c r="BP879467" s="90"/>
    </row>
    <row r="879468" spans="68:68" customFormat="1">
      <c r="BP879468" s="90"/>
    </row>
    <row r="879469" spans="68:68" customFormat="1">
      <c r="BP879469" s="90"/>
    </row>
    <row r="879470" spans="68:68" customFormat="1">
      <c r="BP879470" s="90"/>
    </row>
    <row r="879471" spans="68:68" customFormat="1">
      <c r="BP879471" s="90"/>
    </row>
    <row r="879472" spans="68:68" customFormat="1">
      <c r="BP879472" s="90"/>
    </row>
    <row r="879473" spans="68:68" customFormat="1">
      <c r="BP879473" s="90"/>
    </row>
    <row r="879474" spans="68:68" customFormat="1">
      <c r="BP879474" s="90"/>
    </row>
    <row r="879475" spans="68:68" customFormat="1">
      <c r="BP879475" s="90"/>
    </row>
    <row r="879476" spans="68:68" customFormat="1">
      <c r="BP879476" s="90"/>
    </row>
    <row r="879477" spans="68:68" customFormat="1">
      <c r="BP879477" s="90"/>
    </row>
    <row r="879478" spans="68:68" customFormat="1">
      <c r="BP879478" s="90"/>
    </row>
    <row r="879479" spans="68:68" customFormat="1">
      <c r="BP879479" s="90"/>
    </row>
    <row r="879480" spans="68:68" customFormat="1">
      <c r="BP879480" s="90"/>
    </row>
    <row r="879481" spans="68:68" customFormat="1">
      <c r="BP879481" s="90"/>
    </row>
    <row r="879482" spans="68:68" customFormat="1">
      <c r="BP879482" s="90"/>
    </row>
    <row r="879483" spans="68:68" customFormat="1">
      <c r="BP879483" s="90"/>
    </row>
    <row r="879484" spans="68:68" customFormat="1">
      <c r="BP879484" s="90"/>
    </row>
    <row r="879485" spans="68:68" customFormat="1">
      <c r="BP879485" s="90"/>
    </row>
    <row r="879486" spans="68:68" customFormat="1">
      <c r="BP879486" s="90"/>
    </row>
    <row r="879487" spans="68:68" customFormat="1">
      <c r="BP879487" s="90"/>
    </row>
    <row r="879488" spans="68:68" customFormat="1">
      <c r="BP879488" s="90"/>
    </row>
    <row r="879489" spans="68:68" customFormat="1">
      <c r="BP879489" s="90"/>
    </row>
    <row r="879490" spans="68:68" customFormat="1">
      <c r="BP879490" s="90"/>
    </row>
    <row r="879491" spans="68:68" customFormat="1">
      <c r="BP879491" s="90"/>
    </row>
    <row r="879492" spans="68:68" customFormat="1">
      <c r="BP879492" s="90"/>
    </row>
    <row r="879493" spans="68:68" customFormat="1">
      <c r="BP879493" s="90"/>
    </row>
    <row r="879494" spans="68:68" customFormat="1">
      <c r="BP879494" s="90"/>
    </row>
    <row r="879495" spans="68:68" customFormat="1">
      <c r="BP879495" s="90"/>
    </row>
    <row r="879496" spans="68:68" customFormat="1">
      <c r="BP879496" s="90"/>
    </row>
    <row r="879497" spans="68:68" customFormat="1">
      <c r="BP879497" s="90"/>
    </row>
    <row r="879498" spans="68:68" customFormat="1">
      <c r="BP879498" s="90"/>
    </row>
    <row r="879499" spans="68:68" customFormat="1">
      <c r="BP879499" s="90"/>
    </row>
    <row r="879500" spans="68:68" customFormat="1">
      <c r="BP879500" s="90"/>
    </row>
    <row r="879501" spans="68:68" customFormat="1">
      <c r="BP879501" s="90"/>
    </row>
    <row r="879502" spans="68:68" customFormat="1">
      <c r="BP879502" s="90"/>
    </row>
    <row r="879503" spans="68:68" customFormat="1">
      <c r="BP879503" s="90"/>
    </row>
    <row r="879504" spans="68:68" customFormat="1">
      <c r="BP879504" s="90"/>
    </row>
    <row r="879505" spans="68:68" customFormat="1">
      <c r="BP879505" s="90"/>
    </row>
    <row r="879506" spans="68:68" customFormat="1">
      <c r="BP879506" s="90"/>
    </row>
    <row r="879507" spans="68:68" customFormat="1">
      <c r="BP879507" s="90"/>
    </row>
    <row r="879508" spans="68:68" customFormat="1">
      <c r="BP879508" s="90"/>
    </row>
    <row r="879509" spans="68:68" customFormat="1">
      <c r="BP879509" s="90"/>
    </row>
    <row r="879510" spans="68:68" customFormat="1">
      <c r="BP879510" s="90"/>
    </row>
    <row r="879511" spans="68:68" customFormat="1">
      <c r="BP879511" s="90"/>
    </row>
    <row r="879512" spans="68:68" customFormat="1">
      <c r="BP879512" s="90"/>
    </row>
    <row r="879513" spans="68:68" customFormat="1">
      <c r="BP879513" s="90"/>
    </row>
    <row r="879514" spans="68:68" customFormat="1">
      <c r="BP879514" s="90"/>
    </row>
    <row r="879515" spans="68:68" customFormat="1">
      <c r="BP879515" s="90"/>
    </row>
    <row r="879516" spans="68:68" customFormat="1">
      <c r="BP879516" s="90"/>
    </row>
    <row r="879517" spans="68:68" customFormat="1">
      <c r="BP879517" s="90"/>
    </row>
    <row r="879518" spans="68:68" customFormat="1">
      <c r="BP879518" s="90"/>
    </row>
    <row r="879519" spans="68:68" customFormat="1">
      <c r="BP879519" s="90"/>
    </row>
    <row r="879520" spans="68:68" customFormat="1">
      <c r="BP879520" s="90"/>
    </row>
    <row r="879521" spans="68:68" customFormat="1">
      <c r="BP879521" s="90"/>
    </row>
    <row r="879522" spans="68:68" customFormat="1">
      <c r="BP879522" s="90"/>
    </row>
    <row r="879523" spans="68:68" customFormat="1">
      <c r="BP879523" s="90"/>
    </row>
    <row r="879524" spans="68:68" customFormat="1">
      <c r="BP879524" s="90"/>
    </row>
    <row r="879525" spans="68:68" customFormat="1">
      <c r="BP879525" s="90"/>
    </row>
    <row r="879526" spans="68:68" customFormat="1">
      <c r="BP879526" s="90"/>
    </row>
    <row r="879527" spans="68:68" customFormat="1">
      <c r="BP879527" s="90"/>
    </row>
    <row r="879528" spans="68:68" customFormat="1">
      <c r="BP879528" s="90"/>
    </row>
    <row r="879529" spans="68:68" customFormat="1">
      <c r="BP879529" s="90"/>
    </row>
    <row r="879530" spans="68:68" customFormat="1">
      <c r="BP879530" s="90"/>
    </row>
    <row r="879531" spans="68:68" customFormat="1">
      <c r="BP879531" s="90"/>
    </row>
    <row r="879532" spans="68:68" customFormat="1">
      <c r="BP879532" s="90"/>
    </row>
    <row r="879533" spans="68:68" customFormat="1">
      <c r="BP879533" s="90"/>
    </row>
    <row r="879534" spans="68:68" customFormat="1">
      <c r="BP879534" s="90"/>
    </row>
    <row r="879535" spans="68:68" customFormat="1">
      <c r="BP879535" s="90"/>
    </row>
    <row r="879536" spans="68:68" customFormat="1">
      <c r="BP879536" s="90"/>
    </row>
    <row r="879537" spans="68:68" customFormat="1">
      <c r="BP879537" s="90"/>
    </row>
    <row r="879538" spans="68:68" customFormat="1">
      <c r="BP879538" s="90"/>
    </row>
    <row r="879539" spans="68:68" customFormat="1">
      <c r="BP879539" s="90"/>
    </row>
    <row r="879540" spans="68:68" customFormat="1">
      <c r="BP879540" s="90"/>
    </row>
    <row r="879541" spans="68:68" customFormat="1">
      <c r="BP879541" s="90"/>
    </row>
    <row r="879542" spans="68:68" customFormat="1">
      <c r="BP879542" s="90"/>
    </row>
    <row r="879543" spans="68:68" customFormat="1">
      <c r="BP879543" s="90"/>
    </row>
    <row r="879544" spans="68:68" customFormat="1">
      <c r="BP879544" s="90"/>
    </row>
    <row r="879545" spans="68:68" customFormat="1">
      <c r="BP879545" s="90"/>
    </row>
    <row r="879546" spans="68:68" customFormat="1">
      <c r="BP879546" s="90"/>
    </row>
    <row r="879547" spans="68:68" customFormat="1">
      <c r="BP879547" s="90"/>
    </row>
    <row r="879548" spans="68:68" customFormat="1">
      <c r="BP879548" s="90"/>
    </row>
    <row r="879549" spans="68:68" customFormat="1">
      <c r="BP879549" s="90"/>
    </row>
    <row r="879550" spans="68:68" customFormat="1">
      <c r="BP879550" s="90"/>
    </row>
    <row r="879551" spans="68:68" customFormat="1">
      <c r="BP879551" s="90"/>
    </row>
    <row r="879552" spans="68:68" customFormat="1">
      <c r="BP879552" s="90"/>
    </row>
    <row r="879553" spans="68:68" customFormat="1">
      <c r="BP879553" s="90"/>
    </row>
    <row r="879554" spans="68:68" customFormat="1">
      <c r="BP879554" s="90"/>
    </row>
    <row r="879555" spans="68:68" customFormat="1">
      <c r="BP879555" s="90"/>
    </row>
    <row r="879556" spans="68:68" customFormat="1">
      <c r="BP879556" s="90"/>
    </row>
    <row r="879557" spans="68:68" customFormat="1">
      <c r="BP879557" s="90"/>
    </row>
    <row r="879558" spans="68:68" customFormat="1">
      <c r="BP879558" s="90"/>
    </row>
    <row r="879559" spans="68:68" customFormat="1">
      <c r="BP879559" s="90"/>
    </row>
    <row r="879560" spans="68:68" customFormat="1">
      <c r="BP879560" s="90"/>
    </row>
    <row r="879561" spans="68:68" customFormat="1">
      <c r="BP879561" s="90"/>
    </row>
    <row r="879562" spans="68:68" customFormat="1">
      <c r="BP879562" s="90"/>
    </row>
    <row r="879563" spans="68:68" customFormat="1">
      <c r="BP879563" s="90"/>
    </row>
    <row r="879564" spans="68:68" customFormat="1">
      <c r="BP879564" s="90"/>
    </row>
    <row r="879565" spans="68:68" customFormat="1">
      <c r="BP879565" s="90"/>
    </row>
    <row r="879566" spans="68:68" customFormat="1">
      <c r="BP879566" s="90"/>
    </row>
    <row r="879567" spans="68:68" customFormat="1">
      <c r="BP879567" s="90"/>
    </row>
    <row r="879568" spans="68:68" customFormat="1">
      <c r="BP879568" s="90"/>
    </row>
    <row r="879569" spans="68:68" customFormat="1">
      <c r="BP879569" s="90"/>
    </row>
    <row r="879570" spans="68:68" customFormat="1">
      <c r="BP879570" s="90"/>
    </row>
    <row r="879571" spans="68:68" customFormat="1">
      <c r="BP879571" s="90"/>
    </row>
    <row r="879572" spans="68:68" customFormat="1">
      <c r="BP879572" s="90"/>
    </row>
    <row r="879573" spans="68:68" customFormat="1">
      <c r="BP879573" s="90"/>
    </row>
    <row r="879574" spans="68:68" customFormat="1">
      <c r="BP879574" s="90"/>
    </row>
    <row r="879575" spans="68:68" customFormat="1">
      <c r="BP879575" s="90"/>
    </row>
    <row r="879576" spans="68:68" customFormat="1">
      <c r="BP879576" s="90"/>
    </row>
    <row r="879577" spans="68:68" customFormat="1">
      <c r="BP879577" s="90"/>
    </row>
    <row r="879578" spans="68:68" customFormat="1">
      <c r="BP879578" s="90"/>
    </row>
    <row r="879579" spans="68:68" customFormat="1">
      <c r="BP879579" s="90"/>
    </row>
    <row r="879580" spans="68:68" customFormat="1">
      <c r="BP879580" s="90"/>
    </row>
    <row r="879581" spans="68:68" customFormat="1">
      <c r="BP879581" s="90"/>
    </row>
    <row r="879582" spans="68:68" customFormat="1">
      <c r="BP879582" s="90"/>
    </row>
    <row r="879583" spans="68:68" customFormat="1">
      <c r="BP879583" s="90"/>
    </row>
    <row r="879584" spans="68:68" customFormat="1">
      <c r="BP879584" s="90"/>
    </row>
    <row r="879585" spans="68:68" customFormat="1">
      <c r="BP879585" s="90"/>
    </row>
    <row r="879586" spans="68:68" customFormat="1">
      <c r="BP879586" s="90"/>
    </row>
    <row r="879587" spans="68:68" customFormat="1">
      <c r="BP879587" s="90"/>
    </row>
    <row r="879588" spans="68:68" customFormat="1">
      <c r="BP879588" s="90"/>
    </row>
    <row r="879589" spans="68:68" customFormat="1">
      <c r="BP879589" s="90"/>
    </row>
    <row r="879590" spans="68:68" customFormat="1">
      <c r="BP879590" s="90"/>
    </row>
    <row r="879591" spans="68:68" customFormat="1">
      <c r="BP879591" s="90"/>
    </row>
    <row r="879592" spans="68:68" customFormat="1">
      <c r="BP879592" s="90"/>
    </row>
    <row r="879593" spans="68:68" customFormat="1">
      <c r="BP879593" s="90"/>
    </row>
    <row r="879594" spans="68:68" customFormat="1">
      <c r="BP879594" s="90"/>
    </row>
    <row r="879595" spans="68:68" customFormat="1">
      <c r="BP879595" s="90"/>
    </row>
    <row r="879596" spans="68:68" customFormat="1">
      <c r="BP879596" s="90"/>
    </row>
    <row r="879597" spans="68:68" customFormat="1">
      <c r="BP879597" s="90"/>
    </row>
    <row r="879598" spans="68:68" customFormat="1">
      <c r="BP879598" s="90"/>
    </row>
    <row r="879599" spans="68:68" customFormat="1">
      <c r="BP879599" s="90"/>
    </row>
    <row r="879600" spans="68:68" customFormat="1">
      <c r="BP879600" s="90"/>
    </row>
    <row r="879601" spans="68:68" customFormat="1">
      <c r="BP879601" s="90"/>
    </row>
    <row r="879602" spans="68:68" customFormat="1">
      <c r="BP879602" s="90"/>
    </row>
    <row r="879603" spans="68:68" customFormat="1">
      <c r="BP879603" s="90"/>
    </row>
    <row r="879604" spans="68:68" customFormat="1">
      <c r="BP879604" s="90"/>
    </row>
    <row r="879605" spans="68:68" customFormat="1">
      <c r="BP879605" s="90"/>
    </row>
    <row r="879606" spans="68:68" customFormat="1">
      <c r="BP879606" s="90"/>
    </row>
    <row r="879607" spans="68:68" customFormat="1">
      <c r="BP879607" s="90"/>
    </row>
    <row r="879608" spans="68:68" customFormat="1">
      <c r="BP879608" s="90"/>
    </row>
    <row r="879609" spans="68:68" customFormat="1">
      <c r="BP879609" s="90"/>
    </row>
    <row r="879610" spans="68:68" customFormat="1">
      <c r="BP879610" s="90"/>
    </row>
    <row r="879611" spans="68:68" customFormat="1">
      <c r="BP879611" s="90"/>
    </row>
    <row r="879612" spans="68:68" customFormat="1">
      <c r="BP879612" s="90"/>
    </row>
    <row r="879613" spans="68:68" customFormat="1">
      <c r="BP879613" s="90"/>
    </row>
    <row r="879614" spans="68:68" customFormat="1">
      <c r="BP879614" s="90"/>
    </row>
    <row r="879615" spans="68:68" customFormat="1">
      <c r="BP879615" s="90"/>
    </row>
    <row r="879616" spans="68:68" customFormat="1">
      <c r="BP879616" s="90"/>
    </row>
    <row r="879617" spans="68:68" customFormat="1">
      <c r="BP879617" s="90"/>
    </row>
    <row r="879618" spans="68:68" customFormat="1">
      <c r="BP879618" s="90"/>
    </row>
    <row r="879619" spans="68:68" customFormat="1">
      <c r="BP879619" s="90"/>
    </row>
    <row r="879620" spans="68:68" customFormat="1">
      <c r="BP879620" s="90"/>
    </row>
    <row r="879621" spans="68:68" customFormat="1">
      <c r="BP879621" s="90"/>
    </row>
    <row r="879622" spans="68:68" customFormat="1">
      <c r="BP879622" s="90"/>
    </row>
    <row r="879623" spans="68:68" customFormat="1">
      <c r="BP879623" s="90"/>
    </row>
    <row r="879624" spans="68:68" customFormat="1">
      <c r="BP879624" s="90"/>
    </row>
    <row r="879625" spans="68:68" customFormat="1">
      <c r="BP879625" s="90"/>
    </row>
    <row r="879626" spans="68:68" customFormat="1">
      <c r="BP879626" s="90"/>
    </row>
    <row r="879627" spans="68:68" customFormat="1">
      <c r="BP879627" s="90"/>
    </row>
    <row r="879628" spans="68:68" customFormat="1">
      <c r="BP879628" s="90"/>
    </row>
    <row r="879629" spans="68:68" customFormat="1">
      <c r="BP879629" s="90"/>
    </row>
    <row r="879630" spans="68:68" customFormat="1">
      <c r="BP879630" s="90"/>
    </row>
    <row r="879631" spans="68:68" customFormat="1">
      <c r="BP879631" s="90"/>
    </row>
    <row r="879632" spans="68:68" customFormat="1">
      <c r="BP879632" s="90"/>
    </row>
    <row r="879633" spans="68:68" customFormat="1">
      <c r="BP879633" s="90"/>
    </row>
    <row r="879634" spans="68:68" customFormat="1">
      <c r="BP879634" s="90"/>
    </row>
    <row r="879635" spans="68:68" customFormat="1">
      <c r="BP879635" s="90"/>
    </row>
    <row r="879636" spans="68:68" customFormat="1">
      <c r="BP879636" s="90"/>
    </row>
    <row r="879637" spans="68:68" customFormat="1">
      <c r="BP879637" s="90"/>
    </row>
    <row r="879638" spans="68:68" customFormat="1">
      <c r="BP879638" s="90"/>
    </row>
    <row r="879639" spans="68:68" customFormat="1">
      <c r="BP879639" s="90"/>
    </row>
    <row r="879640" spans="68:68" customFormat="1">
      <c r="BP879640" s="90"/>
    </row>
    <row r="879641" spans="68:68" customFormat="1">
      <c r="BP879641" s="90"/>
    </row>
    <row r="879642" spans="68:68" customFormat="1">
      <c r="BP879642" s="90"/>
    </row>
    <row r="879643" spans="68:68" customFormat="1">
      <c r="BP879643" s="90"/>
    </row>
    <row r="879644" spans="68:68" customFormat="1">
      <c r="BP879644" s="90"/>
    </row>
    <row r="879645" spans="68:68" customFormat="1">
      <c r="BP879645" s="90"/>
    </row>
    <row r="879646" spans="68:68" customFormat="1">
      <c r="BP879646" s="90"/>
    </row>
    <row r="879647" spans="68:68" customFormat="1">
      <c r="BP879647" s="90"/>
    </row>
    <row r="879648" spans="68:68" customFormat="1">
      <c r="BP879648" s="90"/>
    </row>
    <row r="879649" spans="68:68" customFormat="1">
      <c r="BP879649" s="90"/>
    </row>
    <row r="879650" spans="68:68" customFormat="1">
      <c r="BP879650" s="90"/>
    </row>
    <row r="879651" spans="68:68" customFormat="1">
      <c r="BP879651" s="90"/>
    </row>
    <row r="879652" spans="68:68" customFormat="1">
      <c r="BP879652" s="90"/>
    </row>
    <row r="879653" spans="68:68" customFormat="1">
      <c r="BP879653" s="90"/>
    </row>
    <row r="879654" spans="68:68" customFormat="1">
      <c r="BP879654" s="90"/>
    </row>
    <row r="879655" spans="68:68" customFormat="1">
      <c r="BP879655" s="90"/>
    </row>
    <row r="879656" spans="68:68" customFormat="1">
      <c r="BP879656" s="90"/>
    </row>
    <row r="879657" spans="68:68" customFormat="1">
      <c r="BP879657" s="90"/>
    </row>
    <row r="879658" spans="68:68" customFormat="1">
      <c r="BP879658" s="90"/>
    </row>
    <row r="879659" spans="68:68" customFormat="1">
      <c r="BP879659" s="90"/>
    </row>
    <row r="879660" spans="68:68" customFormat="1">
      <c r="BP879660" s="90"/>
    </row>
    <row r="879661" spans="68:68" customFormat="1">
      <c r="BP879661" s="90"/>
    </row>
    <row r="879662" spans="68:68" customFormat="1">
      <c r="BP879662" s="90"/>
    </row>
    <row r="879663" spans="68:68" customFormat="1">
      <c r="BP879663" s="90"/>
    </row>
    <row r="879664" spans="68:68" customFormat="1">
      <c r="BP879664" s="90"/>
    </row>
    <row r="879665" spans="68:68" customFormat="1">
      <c r="BP879665" s="90"/>
    </row>
    <row r="879666" spans="68:68" customFormat="1">
      <c r="BP879666" s="90"/>
    </row>
    <row r="879667" spans="68:68" customFormat="1">
      <c r="BP879667" s="90"/>
    </row>
    <row r="879668" spans="68:68" customFormat="1">
      <c r="BP879668" s="90"/>
    </row>
    <row r="879669" spans="68:68" customFormat="1">
      <c r="BP879669" s="90"/>
    </row>
    <row r="879670" spans="68:68" customFormat="1">
      <c r="BP879670" s="90"/>
    </row>
    <row r="879671" spans="68:68" customFormat="1">
      <c r="BP879671" s="90"/>
    </row>
    <row r="879672" spans="68:68" customFormat="1">
      <c r="BP879672" s="90"/>
    </row>
    <row r="879673" spans="68:68" customFormat="1">
      <c r="BP879673" s="90"/>
    </row>
    <row r="879674" spans="68:68" customFormat="1">
      <c r="BP879674" s="90"/>
    </row>
    <row r="879675" spans="68:68" customFormat="1">
      <c r="BP879675" s="90"/>
    </row>
    <row r="879676" spans="68:68" customFormat="1">
      <c r="BP879676" s="90"/>
    </row>
    <row r="879677" spans="68:68" customFormat="1">
      <c r="BP879677" s="90"/>
    </row>
    <row r="879678" spans="68:68" customFormat="1">
      <c r="BP879678" s="90"/>
    </row>
    <row r="879679" spans="68:68" customFormat="1">
      <c r="BP879679" s="90"/>
    </row>
    <row r="879680" spans="68:68" customFormat="1">
      <c r="BP879680" s="90"/>
    </row>
    <row r="879681" spans="68:68" customFormat="1">
      <c r="BP879681" s="90"/>
    </row>
    <row r="879682" spans="68:68" customFormat="1">
      <c r="BP879682" s="90"/>
    </row>
    <row r="879683" spans="68:68" customFormat="1">
      <c r="BP879683" s="90"/>
    </row>
    <row r="879684" spans="68:68" customFormat="1">
      <c r="BP879684" s="90"/>
    </row>
    <row r="879685" spans="68:68" customFormat="1">
      <c r="BP879685" s="90"/>
    </row>
    <row r="879686" spans="68:68" customFormat="1">
      <c r="BP879686" s="90"/>
    </row>
    <row r="879687" spans="68:68" customFormat="1">
      <c r="BP879687" s="90"/>
    </row>
    <row r="879688" spans="68:68" customFormat="1">
      <c r="BP879688" s="90"/>
    </row>
    <row r="879689" spans="68:68" customFormat="1">
      <c r="BP879689" s="90"/>
    </row>
    <row r="879690" spans="68:68" customFormat="1">
      <c r="BP879690" s="90"/>
    </row>
    <row r="879691" spans="68:68" customFormat="1">
      <c r="BP879691" s="90"/>
    </row>
    <row r="879692" spans="68:68" customFormat="1">
      <c r="BP879692" s="90"/>
    </row>
    <row r="879693" spans="68:68" customFormat="1">
      <c r="BP879693" s="90"/>
    </row>
    <row r="879694" spans="68:68" customFormat="1">
      <c r="BP879694" s="90"/>
    </row>
    <row r="879695" spans="68:68" customFormat="1">
      <c r="BP879695" s="90"/>
    </row>
    <row r="879696" spans="68:68" customFormat="1">
      <c r="BP879696" s="90"/>
    </row>
    <row r="879697" spans="68:68" customFormat="1">
      <c r="BP879697" s="90"/>
    </row>
    <row r="879698" spans="68:68" customFormat="1">
      <c r="BP879698" s="90"/>
    </row>
    <row r="879699" spans="68:68" customFormat="1">
      <c r="BP879699" s="90"/>
    </row>
    <row r="879700" spans="68:68" customFormat="1">
      <c r="BP879700" s="90"/>
    </row>
    <row r="879701" spans="68:68" customFormat="1">
      <c r="BP879701" s="90"/>
    </row>
    <row r="879702" spans="68:68" customFormat="1">
      <c r="BP879702" s="90"/>
    </row>
    <row r="879703" spans="68:68" customFormat="1">
      <c r="BP879703" s="90"/>
    </row>
    <row r="879704" spans="68:68" customFormat="1">
      <c r="BP879704" s="90"/>
    </row>
    <row r="879705" spans="68:68" customFormat="1">
      <c r="BP879705" s="90"/>
    </row>
    <row r="879706" spans="68:68" customFormat="1">
      <c r="BP879706" s="90"/>
    </row>
    <row r="879707" spans="68:68" customFormat="1">
      <c r="BP879707" s="90"/>
    </row>
    <row r="879708" spans="68:68" customFormat="1">
      <c r="BP879708" s="90"/>
    </row>
    <row r="879709" spans="68:68" customFormat="1">
      <c r="BP879709" s="90"/>
    </row>
    <row r="879710" spans="68:68" customFormat="1">
      <c r="BP879710" s="90"/>
    </row>
    <row r="879711" spans="68:68" customFormat="1">
      <c r="BP879711" s="90"/>
    </row>
    <row r="879712" spans="68:68" customFormat="1">
      <c r="BP879712" s="90"/>
    </row>
    <row r="879713" spans="68:68" customFormat="1">
      <c r="BP879713" s="90"/>
    </row>
    <row r="879714" spans="68:68" customFormat="1">
      <c r="BP879714" s="90"/>
    </row>
    <row r="879715" spans="68:68" customFormat="1">
      <c r="BP879715" s="90"/>
    </row>
    <row r="879716" spans="68:68" customFormat="1">
      <c r="BP879716" s="90"/>
    </row>
    <row r="879717" spans="68:68" customFormat="1">
      <c r="BP879717" s="90"/>
    </row>
    <row r="879718" spans="68:68" customFormat="1">
      <c r="BP879718" s="90"/>
    </row>
    <row r="879719" spans="68:68" customFormat="1">
      <c r="BP879719" s="90"/>
    </row>
    <row r="879720" spans="68:68" customFormat="1">
      <c r="BP879720" s="90"/>
    </row>
    <row r="879721" spans="68:68" customFormat="1">
      <c r="BP879721" s="90"/>
    </row>
    <row r="879722" spans="68:68" customFormat="1">
      <c r="BP879722" s="90"/>
    </row>
    <row r="879723" spans="68:68" customFormat="1">
      <c r="BP879723" s="90"/>
    </row>
    <row r="879724" spans="68:68" customFormat="1">
      <c r="BP879724" s="90"/>
    </row>
    <row r="879725" spans="68:68" customFormat="1">
      <c r="BP879725" s="90"/>
    </row>
    <row r="879726" spans="68:68" customFormat="1">
      <c r="BP879726" s="90"/>
    </row>
    <row r="879727" spans="68:68" customFormat="1">
      <c r="BP879727" s="90"/>
    </row>
    <row r="879728" spans="68:68" customFormat="1">
      <c r="BP879728" s="90"/>
    </row>
    <row r="879729" spans="68:68" customFormat="1">
      <c r="BP879729" s="90"/>
    </row>
    <row r="879730" spans="68:68" customFormat="1">
      <c r="BP879730" s="90"/>
    </row>
    <row r="879731" spans="68:68" customFormat="1">
      <c r="BP879731" s="90"/>
    </row>
    <row r="879732" spans="68:68" customFormat="1">
      <c r="BP879732" s="90"/>
    </row>
    <row r="879733" spans="68:68" customFormat="1">
      <c r="BP879733" s="90"/>
    </row>
    <row r="879734" spans="68:68" customFormat="1">
      <c r="BP879734" s="90"/>
    </row>
    <row r="879735" spans="68:68" customFormat="1">
      <c r="BP879735" s="90"/>
    </row>
    <row r="879736" spans="68:68" customFormat="1">
      <c r="BP879736" s="90"/>
    </row>
    <row r="879737" spans="68:68" customFormat="1">
      <c r="BP879737" s="90"/>
    </row>
    <row r="879738" spans="68:68" customFormat="1">
      <c r="BP879738" s="90"/>
    </row>
    <row r="879739" spans="68:68" customFormat="1">
      <c r="BP879739" s="90"/>
    </row>
    <row r="879740" spans="68:68" customFormat="1">
      <c r="BP879740" s="90"/>
    </row>
    <row r="879741" spans="68:68" customFormat="1">
      <c r="BP879741" s="90"/>
    </row>
    <row r="879742" spans="68:68" customFormat="1">
      <c r="BP879742" s="90"/>
    </row>
    <row r="879743" spans="68:68" customFormat="1">
      <c r="BP879743" s="90"/>
    </row>
    <row r="879744" spans="68:68" customFormat="1">
      <c r="BP879744" s="90"/>
    </row>
    <row r="879745" spans="68:68" customFormat="1">
      <c r="BP879745" s="90"/>
    </row>
    <row r="879746" spans="68:68" customFormat="1">
      <c r="BP879746" s="90"/>
    </row>
    <row r="879747" spans="68:68" customFormat="1">
      <c r="BP879747" s="90"/>
    </row>
    <row r="879748" spans="68:68" customFormat="1">
      <c r="BP879748" s="90"/>
    </row>
    <row r="879749" spans="68:68" customFormat="1">
      <c r="BP879749" s="90"/>
    </row>
    <row r="879750" spans="68:68" customFormat="1">
      <c r="BP879750" s="90"/>
    </row>
    <row r="879751" spans="68:68" customFormat="1">
      <c r="BP879751" s="90"/>
    </row>
    <row r="879752" spans="68:68" customFormat="1">
      <c r="BP879752" s="90"/>
    </row>
    <row r="879753" spans="68:68" customFormat="1">
      <c r="BP879753" s="90"/>
    </row>
    <row r="879754" spans="68:68" customFormat="1">
      <c r="BP879754" s="90"/>
    </row>
    <row r="879755" spans="68:68" customFormat="1">
      <c r="BP879755" s="90"/>
    </row>
    <row r="879756" spans="68:68" customFormat="1">
      <c r="BP879756" s="90"/>
    </row>
    <row r="879757" spans="68:68" customFormat="1">
      <c r="BP879757" s="90"/>
    </row>
    <row r="879758" spans="68:68" customFormat="1">
      <c r="BP879758" s="90"/>
    </row>
    <row r="879759" spans="68:68" customFormat="1">
      <c r="BP879759" s="90"/>
    </row>
    <row r="879760" spans="68:68" customFormat="1">
      <c r="BP879760" s="90"/>
    </row>
    <row r="879761" spans="68:68" customFormat="1">
      <c r="BP879761" s="90"/>
    </row>
    <row r="879762" spans="68:68" customFormat="1">
      <c r="BP879762" s="90"/>
    </row>
    <row r="879763" spans="68:68" customFormat="1">
      <c r="BP879763" s="90"/>
    </row>
    <row r="879764" spans="68:68" customFormat="1">
      <c r="BP879764" s="90"/>
    </row>
    <row r="879765" spans="68:68" customFormat="1">
      <c r="BP879765" s="90"/>
    </row>
    <row r="879766" spans="68:68" customFormat="1">
      <c r="BP879766" s="90"/>
    </row>
    <row r="879767" spans="68:68" customFormat="1">
      <c r="BP879767" s="90"/>
    </row>
    <row r="879768" spans="68:68" customFormat="1">
      <c r="BP879768" s="90"/>
    </row>
    <row r="879769" spans="68:68" customFormat="1">
      <c r="BP879769" s="90"/>
    </row>
    <row r="879770" spans="68:68" customFormat="1">
      <c r="BP879770" s="90"/>
    </row>
    <row r="879771" spans="68:68" customFormat="1">
      <c r="BP879771" s="90"/>
    </row>
    <row r="879772" spans="68:68" customFormat="1">
      <c r="BP879772" s="90"/>
    </row>
    <row r="879773" spans="68:68" customFormat="1">
      <c r="BP879773" s="90"/>
    </row>
    <row r="879774" spans="68:68" customFormat="1">
      <c r="BP879774" s="90"/>
    </row>
    <row r="879775" spans="68:68" customFormat="1">
      <c r="BP879775" s="90"/>
    </row>
    <row r="879776" spans="68:68" customFormat="1">
      <c r="BP879776" s="90"/>
    </row>
    <row r="879777" spans="68:68" customFormat="1">
      <c r="BP879777" s="90"/>
    </row>
    <row r="879778" spans="68:68" customFormat="1">
      <c r="BP879778" s="90"/>
    </row>
    <row r="879779" spans="68:68" customFormat="1">
      <c r="BP879779" s="90"/>
    </row>
    <row r="879780" spans="68:68" customFormat="1">
      <c r="BP879780" s="90"/>
    </row>
    <row r="879781" spans="68:68" customFormat="1">
      <c r="BP879781" s="90"/>
    </row>
    <row r="879782" spans="68:68" customFormat="1">
      <c r="BP879782" s="90"/>
    </row>
    <row r="879783" spans="68:68" customFormat="1">
      <c r="BP879783" s="90"/>
    </row>
    <row r="879784" spans="68:68" customFormat="1">
      <c r="BP879784" s="90"/>
    </row>
    <row r="879785" spans="68:68" customFormat="1">
      <c r="BP879785" s="90"/>
    </row>
    <row r="879786" spans="68:68" customFormat="1">
      <c r="BP879786" s="90"/>
    </row>
    <row r="879787" spans="68:68" customFormat="1">
      <c r="BP879787" s="90"/>
    </row>
    <row r="879788" spans="68:68" customFormat="1">
      <c r="BP879788" s="90"/>
    </row>
    <row r="879789" spans="68:68" customFormat="1">
      <c r="BP879789" s="90"/>
    </row>
    <row r="879790" spans="68:68" customFormat="1">
      <c r="BP879790" s="90"/>
    </row>
    <row r="879791" spans="68:68" customFormat="1">
      <c r="BP879791" s="90"/>
    </row>
    <row r="879792" spans="68:68" customFormat="1">
      <c r="BP879792" s="90"/>
    </row>
    <row r="879793" spans="68:68" customFormat="1">
      <c r="BP879793" s="90"/>
    </row>
    <row r="879794" spans="68:68" customFormat="1">
      <c r="BP879794" s="90"/>
    </row>
    <row r="879795" spans="68:68" customFormat="1">
      <c r="BP879795" s="90"/>
    </row>
    <row r="879796" spans="68:68" customFormat="1">
      <c r="BP879796" s="90"/>
    </row>
    <row r="879797" spans="68:68" customFormat="1">
      <c r="BP879797" s="90"/>
    </row>
    <row r="879798" spans="68:68" customFormat="1">
      <c r="BP879798" s="90"/>
    </row>
    <row r="879799" spans="68:68" customFormat="1">
      <c r="BP879799" s="90"/>
    </row>
    <row r="879800" spans="68:68" customFormat="1">
      <c r="BP879800" s="90"/>
    </row>
    <row r="879801" spans="68:68" customFormat="1">
      <c r="BP879801" s="90"/>
    </row>
    <row r="879802" spans="68:68" customFormat="1">
      <c r="BP879802" s="90"/>
    </row>
    <row r="879803" spans="68:68" customFormat="1">
      <c r="BP879803" s="90"/>
    </row>
    <row r="879804" spans="68:68" customFormat="1">
      <c r="BP879804" s="90"/>
    </row>
    <row r="879805" spans="68:68" customFormat="1">
      <c r="BP879805" s="90"/>
    </row>
    <row r="879806" spans="68:68" customFormat="1">
      <c r="BP879806" s="90"/>
    </row>
    <row r="879807" spans="68:68" customFormat="1">
      <c r="BP879807" s="90"/>
    </row>
    <row r="879808" spans="68:68" customFormat="1">
      <c r="BP879808" s="90"/>
    </row>
    <row r="879809" spans="68:68" customFormat="1">
      <c r="BP879809" s="90"/>
    </row>
    <row r="879810" spans="68:68" customFormat="1">
      <c r="BP879810" s="90"/>
    </row>
    <row r="879811" spans="68:68" customFormat="1">
      <c r="BP879811" s="90"/>
    </row>
    <row r="879812" spans="68:68" customFormat="1">
      <c r="BP879812" s="90"/>
    </row>
    <row r="879813" spans="68:68" customFormat="1">
      <c r="BP879813" s="90"/>
    </row>
    <row r="879814" spans="68:68" customFormat="1">
      <c r="BP879814" s="90"/>
    </row>
    <row r="879815" spans="68:68" customFormat="1">
      <c r="BP879815" s="90"/>
    </row>
    <row r="879816" spans="68:68" customFormat="1">
      <c r="BP879816" s="90"/>
    </row>
    <row r="879817" spans="68:68" customFormat="1">
      <c r="BP879817" s="90"/>
    </row>
    <row r="879818" spans="68:68" customFormat="1">
      <c r="BP879818" s="90"/>
    </row>
    <row r="879819" spans="68:68" customFormat="1">
      <c r="BP879819" s="90"/>
    </row>
    <row r="879820" spans="68:68" customFormat="1">
      <c r="BP879820" s="90"/>
    </row>
    <row r="879821" spans="68:68" customFormat="1">
      <c r="BP879821" s="90"/>
    </row>
    <row r="879822" spans="68:68" customFormat="1">
      <c r="BP879822" s="90"/>
    </row>
    <row r="879823" spans="68:68" customFormat="1">
      <c r="BP879823" s="90"/>
    </row>
    <row r="879824" spans="68:68" customFormat="1">
      <c r="BP879824" s="90"/>
    </row>
    <row r="879825" spans="68:68" customFormat="1">
      <c r="BP879825" s="90"/>
    </row>
    <row r="879826" spans="68:68" customFormat="1">
      <c r="BP879826" s="90"/>
    </row>
    <row r="879827" spans="68:68" customFormat="1">
      <c r="BP879827" s="90"/>
    </row>
    <row r="879828" spans="68:68" customFormat="1">
      <c r="BP879828" s="90"/>
    </row>
    <row r="879829" spans="68:68" customFormat="1">
      <c r="BP879829" s="90"/>
    </row>
    <row r="879830" spans="68:68" customFormat="1">
      <c r="BP879830" s="90"/>
    </row>
    <row r="879831" spans="68:68" customFormat="1">
      <c r="BP879831" s="90"/>
    </row>
    <row r="879832" spans="68:68" customFormat="1">
      <c r="BP879832" s="90"/>
    </row>
    <row r="879833" spans="68:68" customFormat="1">
      <c r="BP879833" s="90"/>
    </row>
    <row r="879834" spans="68:68" customFormat="1">
      <c r="BP879834" s="90"/>
    </row>
    <row r="879835" spans="68:68" customFormat="1">
      <c r="BP879835" s="90"/>
    </row>
    <row r="879836" spans="68:68" customFormat="1">
      <c r="BP879836" s="90"/>
    </row>
    <row r="879837" spans="68:68" customFormat="1">
      <c r="BP879837" s="90"/>
    </row>
    <row r="879838" spans="68:68" customFormat="1">
      <c r="BP879838" s="90"/>
    </row>
    <row r="879839" spans="68:68" customFormat="1">
      <c r="BP879839" s="90"/>
    </row>
    <row r="879840" spans="68:68" customFormat="1">
      <c r="BP879840" s="90"/>
    </row>
    <row r="879841" spans="68:68" customFormat="1">
      <c r="BP879841" s="90"/>
    </row>
    <row r="879842" spans="68:68" customFormat="1">
      <c r="BP879842" s="90"/>
    </row>
    <row r="879843" spans="68:68" customFormat="1">
      <c r="BP879843" s="90"/>
    </row>
    <row r="879844" spans="68:68" customFormat="1">
      <c r="BP879844" s="90"/>
    </row>
    <row r="879845" spans="68:68" customFormat="1">
      <c r="BP879845" s="90"/>
    </row>
    <row r="879846" spans="68:68" customFormat="1">
      <c r="BP879846" s="90"/>
    </row>
    <row r="879847" spans="68:68" customFormat="1">
      <c r="BP879847" s="90"/>
    </row>
    <row r="879848" spans="68:68" customFormat="1">
      <c r="BP879848" s="90"/>
    </row>
    <row r="879849" spans="68:68" customFormat="1">
      <c r="BP879849" s="90"/>
    </row>
    <row r="879850" spans="68:68" customFormat="1">
      <c r="BP879850" s="90"/>
    </row>
    <row r="879851" spans="68:68" customFormat="1">
      <c r="BP879851" s="90"/>
    </row>
    <row r="879852" spans="68:68" customFormat="1">
      <c r="BP879852" s="90"/>
    </row>
    <row r="879853" spans="68:68" customFormat="1">
      <c r="BP879853" s="90"/>
    </row>
    <row r="879854" spans="68:68" customFormat="1">
      <c r="BP879854" s="90"/>
    </row>
    <row r="879855" spans="68:68" customFormat="1">
      <c r="BP879855" s="90"/>
    </row>
    <row r="879856" spans="68:68" customFormat="1">
      <c r="BP879856" s="90"/>
    </row>
    <row r="879857" spans="68:68" customFormat="1">
      <c r="BP879857" s="90"/>
    </row>
    <row r="879858" spans="68:68" customFormat="1">
      <c r="BP879858" s="90"/>
    </row>
    <row r="879859" spans="68:68" customFormat="1">
      <c r="BP879859" s="90"/>
    </row>
    <row r="879860" spans="68:68" customFormat="1">
      <c r="BP879860" s="90"/>
    </row>
    <row r="879861" spans="68:68" customFormat="1">
      <c r="BP879861" s="90"/>
    </row>
    <row r="879862" spans="68:68" customFormat="1">
      <c r="BP879862" s="90"/>
    </row>
    <row r="879863" spans="68:68" customFormat="1">
      <c r="BP879863" s="90"/>
    </row>
    <row r="879864" spans="68:68" customFormat="1">
      <c r="BP879864" s="90"/>
    </row>
    <row r="879865" spans="68:68" customFormat="1">
      <c r="BP879865" s="90"/>
    </row>
    <row r="879866" spans="68:68" customFormat="1">
      <c r="BP879866" s="90"/>
    </row>
    <row r="879867" spans="68:68" customFormat="1">
      <c r="BP879867" s="90"/>
    </row>
    <row r="879868" spans="68:68" customFormat="1">
      <c r="BP879868" s="90"/>
    </row>
    <row r="879869" spans="68:68" customFormat="1">
      <c r="BP879869" s="90"/>
    </row>
    <row r="879870" spans="68:68" customFormat="1">
      <c r="BP879870" s="90"/>
    </row>
    <row r="879871" spans="68:68" customFormat="1">
      <c r="BP879871" s="90"/>
    </row>
    <row r="879872" spans="68:68" customFormat="1">
      <c r="BP879872" s="90"/>
    </row>
    <row r="879873" spans="68:68" customFormat="1">
      <c r="BP879873" s="90"/>
    </row>
    <row r="879874" spans="68:68" customFormat="1">
      <c r="BP879874" s="90"/>
    </row>
    <row r="879875" spans="68:68" customFormat="1">
      <c r="BP879875" s="90"/>
    </row>
    <row r="879876" spans="68:68" customFormat="1">
      <c r="BP879876" s="90"/>
    </row>
    <row r="879877" spans="68:68" customFormat="1">
      <c r="BP879877" s="90"/>
    </row>
    <row r="879878" spans="68:68" customFormat="1">
      <c r="BP879878" s="90"/>
    </row>
    <row r="879879" spans="68:68" customFormat="1">
      <c r="BP879879" s="90"/>
    </row>
    <row r="879880" spans="68:68" customFormat="1">
      <c r="BP879880" s="90"/>
    </row>
    <row r="879881" spans="68:68" customFormat="1">
      <c r="BP879881" s="90"/>
    </row>
    <row r="879882" spans="68:68" customFormat="1">
      <c r="BP879882" s="90"/>
    </row>
    <row r="879883" spans="68:68" customFormat="1">
      <c r="BP879883" s="90"/>
    </row>
    <row r="879884" spans="68:68" customFormat="1">
      <c r="BP879884" s="90"/>
    </row>
    <row r="879885" spans="68:68" customFormat="1">
      <c r="BP879885" s="90"/>
    </row>
    <row r="879886" spans="68:68" customFormat="1">
      <c r="BP879886" s="90"/>
    </row>
    <row r="879887" spans="68:68" customFormat="1">
      <c r="BP879887" s="90"/>
    </row>
    <row r="879888" spans="68:68" customFormat="1">
      <c r="BP879888" s="90"/>
    </row>
    <row r="879889" spans="68:68" customFormat="1">
      <c r="BP879889" s="90"/>
    </row>
    <row r="879890" spans="68:68" customFormat="1">
      <c r="BP879890" s="90"/>
    </row>
    <row r="879891" spans="68:68" customFormat="1">
      <c r="BP879891" s="90"/>
    </row>
    <row r="879892" spans="68:68" customFormat="1">
      <c r="BP879892" s="90"/>
    </row>
    <row r="879893" spans="68:68" customFormat="1">
      <c r="BP879893" s="90"/>
    </row>
    <row r="879894" spans="68:68" customFormat="1">
      <c r="BP879894" s="90"/>
    </row>
    <row r="879895" spans="68:68" customFormat="1">
      <c r="BP879895" s="90"/>
    </row>
    <row r="879896" spans="68:68" customFormat="1">
      <c r="BP879896" s="90"/>
    </row>
    <row r="879897" spans="68:68" customFormat="1">
      <c r="BP879897" s="90"/>
    </row>
    <row r="879898" spans="68:68" customFormat="1">
      <c r="BP879898" s="90"/>
    </row>
    <row r="879899" spans="68:68" customFormat="1">
      <c r="BP879899" s="90"/>
    </row>
    <row r="879900" spans="68:68" customFormat="1">
      <c r="BP879900" s="90"/>
    </row>
    <row r="879901" spans="68:68" customFormat="1">
      <c r="BP879901" s="90"/>
    </row>
    <row r="879902" spans="68:68" customFormat="1">
      <c r="BP879902" s="90"/>
    </row>
    <row r="879903" spans="68:68" customFormat="1">
      <c r="BP879903" s="90"/>
    </row>
    <row r="879904" spans="68:68" customFormat="1">
      <c r="BP879904" s="90"/>
    </row>
    <row r="879905" spans="68:68" customFormat="1">
      <c r="BP879905" s="90"/>
    </row>
    <row r="879906" spans="68:68" customFormat="1">
      <c r="BP879906" s="90"/>
    </row>
    <row r="879907" spans="68:68" customFormat="1">
      <c r="BP879907" s="90"/>
    </row>
    <row r="879908" spans="68:68" customFormat="1">
      <c r="BP879908" s="90"/>
    </row>
    <row r="879909" spans="68:68" customFormat="1">
      <c r="BP879909" s="90"/>
    </row>
    <row r="879910" spans="68:68" customFormat="1">
      <c r="BP879910" s="90"/>
    </row>
    <row r="879911" spans="68:68" customFormat="1">
      <c r="BP879911" s="90"/>
    </row>
    <row r="879912" spans="68:68" customFormat="1">
      <c r="BP879912" s="90"/>
    </row>
    <row r="879913" spans="68:68" customFormat="1">
      <c r="BP879913" s="90"/>
    </row>
    <row r="879914" spans="68:68" customFormat="1">
      <c r="BP879914" s="90"/>
    </row>
    <row r="879915" spans="68:68" customFormat="1">
      <c r="BP879915" s="90"/>
    </row>
    <row r="879916" spans="68:68" customFormat="1">
      <c r="BP879916" s="90"/>
    </row>
    <row r="879917" spans="68:68" customFormat="1">
      <c r="BP879917" s="90"/>
    </row>
    <row r="879918" spans="68:68" customFormat="1">
      <c r="BP879918" s="90"/>
    </row>
    <row r="879919" spans="68:68" customFormat="1">
      <c r="BP879919" s="90"/>
    </row>
    <row r="879920" spans="68:68" customFormat="1">
      <c r="BP879920" s="90"/>
    </row>
    <row r="879921" spans="68:68" customFormat="1">
      <c r="BP879921" s="90"/>
    </row>
    <row r="879922" spans="68:68" customFormat="1">
      <c r="BP879922" s="90"/>
    </row>
    <row r="879923" spans="68:68" customFormat="1">
      <c r="BP879923" s="90"/>
    </row>
    <row r="879924" spans="68:68" customFormat="1">
      <c r="BP879924" s="90"/>
    </row>
    <row r="879925" spans="68:68" customFormat="1">
      <c r="BP879925" s="90"/>
    </row>
    <row r="879926" spans="68:68" customFormat="1">
      <c r="BP879926" s="90"/>
    </row>
    <row r="879927" spans="68:68" customFormat="1">
      <c r="BP879927" s="90"/>
    </row>
    <row r="879928" spans="68:68" customFormat="1">
      <c r="BP879928" s="90"/>
    </row>
    <row r="879929" spans="68:68" customFormat="1">
      <c r="BP879929" s="90"/>
    </row>
    <row r="879930" spans="68:68" customFormat="1">
      <c r="BP879930" s="90"/>
    </row>
    <row r="879931" spans="68:68" customFormat="1">
      <c r="BP879931" s="90"/>
    </row>
    <row r="879932" spans="68:68" customFormat="1">
      <c r="BP879932" s="90"/>
    </row>
    <row r="879933" spans="68:68" customFormat="1">
      <c r="BP879933" s="90"/>
    </row>
    <row r="879934" spans="68:68" customFormat="1">
      <c r="BP879934" s="90"/>
    </row>
    <row r="879935" spans="68:68" customFormat="1">
      <c r="BP879935" s="90"/>
    </row>
    <row r="879936" spans="68:68" customFormat="1">
      <c r="BP879936" s="90"/>
    </row>
    <row r="879937" spans="68:68" customFormat="1">
      <c r="BP879937" s="90"/>
    </row>
    <row r="879938" spans="68:68" customFormat="1">
      <c r="BP879938" s="90"/>
    </row>
    <row r="879939" spans="68:68" customFormat="1">
      <c r="BP879939" s="90"/>
    </row>
    <row r="879940" spans="68:68" customFormat="1">
      <c r="BP879940" s="90"/>
    </row>
    <row r="879941" spans="68:68" customFormat="1">
      <c r="BP879941" s="90"/>
    </row>
    <row r="879942" spans="68:68" customFormat="1">
      <c r="BP879942" s="90"/>
    </row>
    <row r="879943" spans="68:68" customFormat="1">
      <c r="BP879943" s="90"/>
    </row>
    <row r="879944" spans="68:68" customFormat="1">
      <c r="BP879944" s="90"/>
    </row>
    <row r="879945" spans="68:68" customFormat="1">
      <c r="BP879945" s="90"/>
    </row>
    <row r="879946" spans="68:68" customFormat="1">
      <c r="BP879946" s="90"/>
    </row>
    <row r="879947" spans="68:68" customFormat="1">
      <c r="BP879947" s="90"/>
    </row>
    <row r="879948" spans="68:68" customFormat="1">
      <c r="BP879948" s="90"/>
    </row>
    <row r="879949" spans="68:68" customFormat="1">
      <c r="BP879949" s="90"/>
    </row>
    <row r="879950" spans="68:68" customFormat="1">
      <c r="BP879950" s="90"/>
    </row>
    <row r="879951" spans="68:68" customFormat="1">
      <c r="BP879951" s="90"/>
    </row>
    <row r="879952" spans="68:68" customFormat="1">
      <c r="BP879952" s="90"/>
    </row>
    <row r="879953" spans="68:68" customFormat="1">
      <c r="BP879953" s="90"/>
    </row>
    <row r="879954" spans="68:68" customFormat="1">
      <c r="BP879954" s="90"/>
    </row>
    <row r="879955" spans="68:68" customFormat="1">
      <c r="BP879955" s="90"/>
    </row>
    <row r="879956" spans="68:68" customFormat="1">
      <c r="BP879956" s="90"/>
    </row>
    <row r="879957" spans="68:68" customFormat="1">
      <c r="BP879957" s="90"/>
    </row>
    <row r="879958" spans="68:68" customFormat="1">
      <c r="BP879958" s="90"/>
    </row>
    <row r="879959" spans="68:68" customFormat="1">
      <c r="BP879959" s="90"/>
    </row>
    <row r="879960" spans="68:68" customFormat="1">
      <c r="BP879960" s="90"/>
    </row>
    <row r="879961" spans="68:68" customFormat="1">
      <c r="BP879961" s="90"/>
    </row>
    <row r="879962" spans="68:68" customFormat="1">
      <c r="BP879962" s="90"/>
    </row>
    <row r="879963" spans="68:68" customFormat="1">
      <c r="BP879963" s="90"/>
    </row>
    <row r="879964" spans="68:68" customFormat="1">
      <c r="BP879964" s="90"/>
    </row>
    <row r="879965" spans="68:68" customFormat="1">
      <c r="BP879965" s="90"/>
    </row>
    <row r="879966" spans="68:68" customFormat="1">
      <c r="BP879966" s="90"/>
    </row>
    <row r="879967" spans="68:68" customFormat="1">
      <c r="BP879967" s="90"/>
    </row>
    <row r="879968" spans="68:68" customFormat="1">
      <c r="BP879968" s="90"/>
    </row>
    <row r="879969" spans="68:68" customFormat="1">
      <c r="BP879969" s="90"/>
    </row>
    <row r="879970" spans="68:68" customFormat="1">
      <c r="BP879970" s="90"/>
    </row>
    <row r="879971" spans="68:68" customFormat="1">
      <c r="BP879971" s="90"/>
    </row>
    <row r="879972" spans="68:68" customFormat="1">
      <c r="BP879972" s="90"/>
    </row>
    <row r="879973" spans="68:68" customFormat="1">
      <c r="BP879973" s="90"/>
    </row>
    <row r="879974" spans="68:68" customFormat="1">
      <c r="BP879974" s="90"/>
    </row>
    <row r="879975" spans="68:68" customFormat="1">
      <c r="BP879975" s="90"/>
    </row>
    <row r="879976" spans="68:68" customFormat="1">
      <c r="BP879976" s="90"/>
    </row>
    <row r="879977" spans="68:68" customFormat="1">
      <c r="BP879977" s="90"/>
    </row>
    <row r="879978" spans="68:68" customFormat="1">
      <c r="BP879978" s="90"/>
    </row>
    <row r="879979" spans="68:68" customFormat="1">
      <c r="BP879979" s="90"/>
    </row>
    <row r="879980" spans="68:68" customFormat="1">
      <c r="BP879980" s="90"/>
    </row>
    <row r="879981" spans="68:68" customFormat="1">
      <c r="BP879981" s="90"/>
    </row>
    <row r="879982" spans="68:68" customFormat="1">
      <c r="BP879982" s="90"/>
    </row>
    <row r="879983" spans="68:68" customFormat="1">
      <c r="BP879983" s="90"/>
    </row>
    <row r="879984" spans="68:68" customFormat="1">
      <c r="BP879984" s="90"/>
    </row>
    <row r="879985" spans="68:68" customFormat="1">
      <c r="BP879985" s="90"/>
    </row>
    <row r="879986" spans="68:68" customFormat="1">
      <c r="BP879986" s="90"/>
    </row>
    <row r="879987" spans="68:68" customFormat="1">
      <c r="BP879987" s="90"/>
    </row>
    <row r="879988" spans="68:68" customFormat="1">
      <c r="BP879988" s="90"/>
    </row>
    <row r="879989" spans="68:68" customFormat="1">
      <c r="BP879989" s="90"/>
    </row>
    <row r="879990" spans="68:68" customFormat="1">
      <c r="BP879990" s="90"/>
    </row>
    <row r="879991" spans="68:68" customFormat="1">
      <c r="BP879991" s="90"/>
    </row>
    <row r="879992" spans="68:68" customFormat="1">
      <c r="BP879992" s="90"/>
    </row>
    <row r="879993" spans="68:68" customFormat="1">
      <c r="BP879993" s="90"/>
    </row>
    <row r="879994" spans="68:68" customFormat="1">
      <c r="BP879994" s="90"/>
    </row>
    <row r="879995" spans="68:68" customFormat="1">
      <c r="BP879995" s="90"/>
    </row>
    <row r="879996" spans="68:68" customFormat="1">
      <c r="BP879996" s="90"/>
    </row>
    <row r="879997" spans="68:68" customFormat="1">
      <c r="BP879997" s="90"/>
    </row>
    <row r="879998" spans="68:68" customFormat="1">
      <c r="BP879998" s="90"/>
    </row>
    <row r="879999" spans="68:68" customFormat="1">
      <c r="BP879999" s="90"/>
    </row>
    <row r="880000" spans="68:68" customFormat="1">
      <c r="BP880000" s="90"/>
    </row>
    <row r="880001" spans="68:68" customFormat="1">
      <c r="BP880001" s="90"/>
    </row>
    <row r="880002" spans="68:68" customFormat="1">
      <c r="BP880002" s="90"/>
    </row>
    <row r="880003" spans="68:68" customFormat="1">
      <c r="BP880003" s="90"/>
    </row>
    <row r="880004" spans="68:68" customFormat="1">
      <c r="BP880004" s="90"/>
    </row>
    <row r="880005" spans="68:68" customFormat="1">
      <c r="BP880005" s="90"/>
    </row>
    <row r="880006" spans="68:68" customFormat="1">
      <c r="BP880006" s="90"/>
    </row>
    <row r="880007" spans="68:68" customFormat="1">
      <c r="BP880007" s="90"/>
    </row>
    <row r="880008" spans="68:68" customFormat="1">
      <c r="BP880008" s="90"/>
    </row>
    <row r="880009" spans="68:68" customFormat="1">
      <c r="BP880009" s="90"/>
    </row>
    <row r="880010" spans="68:68" customFormat="1">
      <c r="BP880010" s="90"/>
    </row>
    <row r="880011" spans="68:68" customFormat="1">
      <c r="BP880011" s="90"/>
    </row>
    <row r="880012" spans="68:68" customFormat="1">
      <c r="BP880012" s="90"/>
    </row>
    <row r="880013" spans="68:68" customFormat="1">
      <c r="BP880013" s="90"/>
    </row>
    <row r="880014" spans="68:68" customFormat="1">
      <c r="BP880014" s="90"/>
    </row>
    <row r="880015" spans="68:68" customFormat="1">
      <c r="BP880015" s="90"/>
    </row>
    <row r="880016" spans="68:68" customFormat="1">
      <c r="BP880016" s="90"/>
    </row>
    <row r="880017" spans="68:68" customFormat="1">
      <c r="BP880017" s="90"/>
    </row>
    <row r="880018" spans="68:68" customFormat="1">
      <c r="BP880018" s="90"/>
    </row>
    <row r="880019" spans="68:68" customFormat="1">
      <c r="BP880019" s="90"/>
    </row>
    <row r="880020" spans="68:68" customFormat="1">
      <c r="BP880020" s="90"/>
    </row>
    <row r="880021" spans="68:68" customFormat="1">
      <c r="BP880021" s="90"/>
    </row>
    <row r="880022" spans="68:68" customFormat="1">
      <c r="BP880022" s="90"/>
    </row>
    <row r="880023" spans="68:68" customFormat="1">
      <c r="BP880023" s="90"/>
    </row>
    <row r="880024" spans="68:68" customFormat="1">
      <c r="BP880024" s="90"/>
    </row>
    <row r="880025" spans="68:68" customFormat="1">
      <c r="BP880025" s="90"/>
    </row>
    <row r="880026" spans="68:68" customFormat="1">
      <c r="BP880026" s="90"/>
    </row>
    <row r="880027" spans="68:68" customFormat="1">
      <c r="BP880027" s="90"/>
    </row>
    <row r="880028" spans="68:68" customFormat="1">
      <c r="BP880028" s="90"/>
    </row>
    <row r="880029" spans="68:68" customFormat="1">
      <c r="BP880029" s="90"/>
    </row>
    <row r="880030" spans="68:68" customFormat="1">
      <c r="BP880030" s="90"/>
    </row>
    <row r="880031" spans="68:68" customFormat="1">
      <c r="BP880031" s="90"/>
    </row>
    <row r="880032" spans="68:68" customFormat="1">
      <c r="BP880032" s="90"/>
    </row>
    <row r="880033" spans="68:68" customFormat="1">
      <c r="BP880033" s="90"/>
    </row>
    <row r="880034" spans="68:68" customFormat="1">
      <c r="BP880034" s="90"/>
    </row>
    <row r="880035" spans="68:68" customFormat="1">
      <c r="BP880035" s="90"/>
    </row>
    <row r="880036" spans="68:68" customFormat="1">
      <c r="BP880036" s="90"/>
    </row>
    <row r="880037" spans="68:68" customFormat="1">
      <c r="BP880037" s="90"/>
    </row>
    <row r="880038" spans="68:68" customFormat="1">
      <c r="BP880038" s="90"/>
    </row>
    <row r="880039" spans="68:68" customFormat="1">
      <c r="BP880039" s="90"/>
    </row>
    <row r="880040" spans="68:68" customFormat="1">
      <c r="BP880040" s="90"/>
    </row>
    <row r="880041" spans="68:68" customFormat="1">
      <c r="BP880041" s="90"/>
    </row>
    <row r="880042" spans="68:68" customFormat="1">
      <c r="BP880042" s="90"/>
    </row>
    <row r="880043" spans="68:68" customFormat="1">
      <c r="BP880043" s="90"/>
    </row>
    <row r="880044" spans="68:68" customFormat="1">
      <c r="BP880044" s="90"/>
    </row>
    <row r="880045" spans="68:68" customFormat="1">
      <c r="BP880045" s="90"/>
    </row>
    <row r="880046" spans="68:68" customFormat="1">
      <c r="BP880046" s="90"/>
    </row>
    <row r="880047" spans="68:68" customFormat="1">
      <c r="BP880047" s="90"/>
    </row>
    <row r="880048" spans="68:68" customFormat="1">
      <c r="BP880048" s="90"/>
    </row>
    <row r="880049" spans="68:68" customFormat="1">
      <c r="BP880049" s="90"/>
    </row>
    <row r="880050" spans="68:68" customFormat="1">
      <c r="BP880050" s="90"/>
    </row>
    <row r="880051" spans="68:68" customFormat="1">
      <c r="BP880051" s="90"/>
    </row>
    <row r="880052" spans="68:68" customFormat="1">
      <c r="BP880052" s="90"/>
    </row>
    <row r="880053" spans="68:68" customFormat="1">
      <c r="BP880053" s="90"/>
    </row>
    <row r="880054" spans="68:68" customFormat="1">
      <c r="BP880054" s="90"/>
    </row>
    <row r="880055" spans="68:68" customFormat="1">
      <c r="BP880055" s="90"/>
    </row>
    <row r="880056" spans="68:68" customFormat="1">
      <c r="BP880056" s="90"/>
    </row>
    <row r="880057" spans="68:68" customFormat="1">
      <c r="BP880057" s="90"/>
    </row>
    <row r="880058" spans="68:68" customFormat="1">
      <c r="BP880058" s="90"/>
    </row>
    <row r="880059" spans="68:68" customFormat="1">
      <c r="BP880059" s="90"/>
    </row>
    <row r="880060" spans="68:68" customFormat="1">
      <c r="BP880060" s="90"/>
    </row>
    <row r="880061" spans="68:68" customFormat="1">
      <c r="BP880061" s="90"/>
    </row>
    <row r="880062" spans="68:68" customFormat="1">
      <c r="BP880062" s="90"/>
    </row>
    <row r="880063" spans="68:68" customFormat="1">
      <c r="BP880063" s="90"/>
    </row>
    <row r="880064" spans="68:68" customFormat="1">
      <c r="BP880064" s="90"/>
    </row>
    <row r="880065" spans="68:68" customFormat="1">
      <c r="BP880065" s="90"/>
    </row>
    <row r="880066" spans="68:68" customFormat="1">
      <c r="BP880066" s="90"/>
    </row>
    <row r="880067" spans="68:68" customFormat="1">
      <c r="BP880067" s="90"/>
    </row>
    <row r="880068" spans="68:68" customFormat="1">
      <c r="BP880068" s="90"/>
    </row>
    <row r="880069" spans="68:68" customFormat="1">
      <c r="BP880069" s="90"/>
    </row>
    <row r="880070" spans="68:68" customFormat="1">
      <c r="BP880070" s="90"/>
    </row>
    <row r="880071" spans="68:68" customFormat="1">
      <c r="BP880071" s="90"/>
    </row>
    <row r="880072" spans="68:68" customFormat="1">
      <c r="BP880072" s="90"/>
    </row>
    <row r="880073" spans="68:68" customFormat="1">
      <c r="BP880073" s="90"/>
    </row>
    <row r="880074" spans="68:68" customFormat="1">
      <c r="BP880074" s="90"/>
    </row>
    <row r="880075" spans="68:68" customFormat="1">
      <c r="BP880075" s="90"/>
    </row>
    <row r="880076" spans="68:68" customFormat="1">
      <c r="BP880076" s="90"/>
    </row>
    <row r="880077" spans="68:68" customFormat="1">
      <c r="BP880077" s="90"/>
    </row>
    <row r="880078" spans="68:68" customFormat="1">
      <c r="BP880078" s="90"/>
    </row>
    <row r="880079" spans="68:68" customFormat="1">
      <c r="BP880079" s="90"/>
    </row>
    <row r="880080" spans="68:68" customFormat="1">
      <c r="BP880080" s="90"/>
    </row>
    <row r="880081" spans="68:68" customFormat="1">
      <c r="BP880081" s="90"/>
    </row>
    <row r="880082" spans="68:68" customFormat="1">
      <c r="BP880082" s="90"/>
    </row>
    <row r="880083" spans="68:68" customFormat="1">
      <c r="BP880083" s="90"/>
    </row>
    <row r="880084" spans="68:68" customFormat="1">
      <c r="BP880084" s="90"/>
    </row>
    <row r="880085" spans="68:68" customFormat="1">
      <c r="BP880085" s="90"/>
    </row>
    <row r="880086" spans="68:68" customFormat="1">
      <c r="BP880086" s="90"/>
    </row>
    <row r="880087" spans="68:68" customFormat="1">
      <c r="BP880087" s="90"/>
    </row>
    <row r="880088" spans="68:68" customFormat="1">
      <c r="BP880088" s="90"/>
    </row>
    <row r="880089" spans="68:68" customFormat="1">
      <c r="BP880089" s="90"/>
    </row>
    <row r="880090" spans="68:68" customFormat="1">
      <c r="BP880090" s="90"/>
    </row>
    <row r="880091" spans="68:68" customFormat="1">
      <c r="BP880091" s="90"/>
    </row>
    <row r="880092" spans="68:68" customFormat="1">
      <c r="BP880092" s="90"/>
    </row>
    <row r="880093" spans="68:68" customFormat="1">
      <c r="BP880093" s="90"/>
    </row>
    <row r="880094" spans="68:68" customFormat="1">
      <c r="BP880094" s="90"/>
    </row>
    <row r="880095" spans="68:68" customFormat="1">
      <c r="BP880095" s="90"/>
    </row>
    <row r="880096" spans="68:68" customFormat="1">
      <c r="BP880096" s="90"/>
    </row>
    <row r="880097" spans="68:68" customFormat="1">
      <c r="BP880097" s="90"/>
    </row>
    <row r="880098" spans="68:68" customFormat="1">
      <c r="BP880098" s="90"/>
    </row>
    <row r="880099" spans="68:68" customFormat="1">
      <c r="BP880099" s="90"/>
    </row>
    <row r="880100" spans="68:68" customFormat="1">
      <c r="BP880100" s="90"/>
    </row>
    <row r="880101" spans="68:68" customFormat="1">
      <c r="BP880101" s="90"/>
    </row>
    <row r="880102" spans="68:68" customFormat="1">
      <c r="BP880102" s="90"/>
    </row>
    <row r="880103" spans="68:68" customFormat="1">
      <c r="BP880103" s="90"/>
    </row>
    <row r="880104" spans="68:68" customFormat="1">
      <c r="BP880104" s="90"/>
    </row>
    <row r="880105" spans="68:68" customFormat="1">
      <c r="BP880105" s="90"/>
    </row>
    <row r="880106" spans="68:68" customFormat="1">
      <c r="BP880106" s="90"/>
    </row>
    <row r="880107" spans="68:68" customFormat="1">
      <c r="BP880107" s="90"/>
    </row>
    <row r="880108" spans="68:68" customFormat="1">
      <c r="BP880108" s="90"/>
    </row>
    <row r="880109" spans="68:68" customFormat="1">
      <c r="BP880109" s="90"/>
    </row>
    <row r="880110" spans="68:68" customFormat="1">
      <c r="BP880110" s="90"/>
    </row>
    <row r="880111" spans="68:68" customFormat="1">
      <c r="BP880111" s="90"/>
    </row>
    <row r="880112" spans="68:68" customFormat="1">
      <c r="BP880112" s="90"/>
    </row>
    <row r="880113" spans="68:68" customFormat="1">
      <c r="BP880113" s="90"/>
    </row>
    <row r="880114" spans="68:68" customFormat="1">
      <c r="BP880114" s="90"/>
    </row>
    <row r="880115" spans="68:68" customFormat="1">
      <c r="BP880115" s="90"/>
    </row>
    <row r="880116" spans="68:68" customFormat="1">
      <c r="BP880116" s="90"/>
    </row>
    <row r="880117" spans="68:68" customFormat="1">
      <c r="BP880117" s="90"/>
    </row>
    <row r="880118" spans="68:68" customFormat="1">
      <c r="BP880118" s="90"/>
    </row>
    <row r="880119" spans="68:68" customFormat="1">
      <c r="BP880119" s="90"/>
    </row>
    <row r="880120" spans="68:68" customFormat="1">
      <c r="BP880120" s="90"/>
    </row>
    <row r="880121" spans="68:68" customFormat="1">
      <c r="BP880121" s="90"/>
    </row>
    <row r="880122" spans="68:68" customFormat="1">
      <c r="BP880122" s="90"/>
    </row>
    <row r="880123" spans="68:68" customFormat="1">
      <c r="BP880123" s="90"/>
    </row>
    <row r="880124" spans="68:68" customFormat="1">
      <c r="BP880124" s="90"/>
    </row>
    <row r="880125" spans="68:68" customFormat="1">
      <c r="BP880125" s="90"/>
    </row>
    <row r="880126" spans="68:68" customFormat="1">
      <c r="BP880126" s="90"/>
    </row>
    <row r="880127" spans="68:68" customFormat="1">
      <c r="BP880127" s="90"/>
    </row>
    <row r="880128" spans="68:68" customFormat="1">
      <c r="BP880128" s="90"/>
    </row>
    <row r="880129" spans="68:68" customFormat="1">
      <c r="BP880129" s="90"/>
    </row>
    <row r="880130" spans="68:68" customFormat="1">
      <c r="BP880130" s="90"/>
    </row>
    <row r="880131" spans="68:68" customFormat="1">
      <c r="BP880131" s="90"/>
    </row>
    <row r="880132" spans="68:68" customFormat="1">
      <c r="BP880132" s="90"/>
    </row>
    <row r="880133" spans="68:68" customFormat="1">
      <c r="BP880133" s="90"/>
    </row>
    <row r="880134" spans="68:68" customFormat="1">
      <c r="BP880134" s="90"/>
    </row>
    <row r="880135" spans="68:68" customFormat="1">
      <c r="BP880135" s="90"/>
    </row>
    <row r="880136" spans="68:68" customFormat="1">
      <c r="BP880136" s="90"/>
    </row>
    <row r="880137" spans="68:68" customFormat="1">
      <c r="BP880137" s="90"/>
    </row>
    <row r="880138" spans="68:68" customFormat="1">
      <c r="BP880138" s="90"/>
    </row>
    <row r="880139" spans="68:68" customFormat="1">
      <c r="BP880139" s="90"/>
    </row>
    <row r="880140" spans="68:68" customFormat="1">
      <c r="BP880140" s="90"/>
    </row>
    <row r="880141" spans="68:68" customFormat="1">
      <c r="BP880141" s="90"/>
    </row>
    <row r="880142" spans="68:68" customFormat="1">
      <c r="BP880142" s="90"/>
    </row>
    <row r="880143" spans="68:68" customFormat="1">
      <c r="BP880143" s="90"/>
    </row>
    <row r="880144" spans="68:68" customFormat="1">
      <c r="BP880144" s="90"/>
    </row>
    <row r="880145" spans="68:68" customFormat="1">
      <c r="BP880145" s="90"/>
    </row>
    <row r="880146" spans="68:68" customFormat="1">
      <c r="BP880146" s="90"/>
    </row>
    <row r="880147" spans="68:68" customFormat="1">
      <c r="BP880147" s="90"/>
    </row>
    <row r="880148" spans="68:68" customFormat="1">
      <c r="BP880148" s="90"/>
    </row>
    <row r="880149" spans="68:68" customFormat="1">
      <c r="BP880149" s="90"/>
    </row>
    <row r="880150" spans="68:68" customFormat="1">
      <c r="BP880150" s="90"/>
    </row>
    <row r="880151" spans="68:68" customFormat="1">
      <c r="BP880151" s="90"/>
    </row>
    <row r="880152" spans="68:68" customFormat="1">
      <c r="BP880152" s="90"/>
    </row>
    <row r="880153" spans="68:68" customFormat="1">
      <c r="BP880153" s="90"/>
    </row>
    <row r="880154" spans="68:68" customFormat="1">
      <c r="BP880154" s="90"/>
    </row>
    <row r="880155" spans="68:68" customFormat="1">
      <c r="BP880155" s="90"/>
    </row>
    <row r="880156" spans="68:68" customFormat="1">
      <c r="BP880156" s="90"/>
    </row>
    <row r="880157" spans="68:68" customFormat="1">
      <c r="BP880157" s="90"/>
    </row>
    <row r="880158" spans="68:68" customFormat="1">
      <c r="BP880158" s="90"/>
    </row>
    <row r="880159" spans="68:68" customFormat="1">
      <c r="BP880159" s="90"/>
    </row>
    <row r="880160" spans="68:68" customFormat="1">
      <c r="BP880160" s="90"/>
    </row>
    <row r="880161" spans="68:68" customFormat="1">
      <c r="BP880161" s="90"/>
    </row>
    <row r="880162" spans="68:68" customFormat="1">
      <c r="BP880162" s="90"/>
    </row>
    <row r="880163" spans="68:68" customFormat="1">
      <c r="BP880163" s="90"/>
    </row>
    <row r="880164" spans="68:68" customFormat="1">
      <c r="BP880164" s="90"/>
    </row>
    <row r="880165" spans="68:68" customFormat="1">
      <c r="BP880165" s="90"/>
    </row>
    <row r="880166" spans="68:68" customFormat="1">
      <c r="BP880166" s="90"/>
    </row>
    <row r="880167" spans="68:68" customFormat="1">
      <c r="BP880167" s="90"/>
    </row>
    <row r="880168" spans="68:68" customFormat="1">
      <c r="BP880168" s="90"/>
    </row>
    <row r="880169" spans="68:68" customFormat="1">
      <c r="BP880169" s="90"/>
    </row>
    <row r="880170" spans="68:68" customFormat="1">
      <c r="BP880170" s="90"/>
    </row>
    <row r="880171" spans="68:68" customFormat="1">
      <c r="BP880171" s="90"/>
    </row>
    <row r="880172" spans="68:68" customFormat="1">
      <c r="BP880172" s="90"/>
    </row>
    <row r="880173" spans="68:68" customFormat="1">
      <c r="BP880173" s="90"/>
    </row>
    <row r="880174" spans="68:68" customFormat="1">
      <c r="BP880174" s="90"/>
    </row>
    <row r="880175" spans="68:68" customFormat="1">
      <c r="BP880175" s="90"/>
    </row>
    <row r="880176" spans="68:68" customFormat="1">
      <c r="BP880176" s="90"/>
    </row>
    <row r="880177" spans="68:68" customFormat="1">
      <c r="BP880177" s="90"/>
    </row>
    <row r="880178" spans="68:68" customFormat="1">
      <c r="BP880178" s="90"/>
    </row>
    <row r="880179" spans="68:68" customFormat="1">
      <c r="BP880179" s="90"/>
    </row>
    <row r="880180" spans="68:68" customFormat="1">
      <c r="BP880180" s="90"/>
    </row>
    <row r="880181" spans="68:68" customFormat="1">
      <c r="BP880181" s="90"/>
    </row>
    <row r="880182" spans="68:68" customFormat="1">
      <c r="BP880182" s="90"/>
    </row>
    <row r="880183" spans="68:68" customFormat="1">
      <c r="BP880183" s="90"/>
    </row>
    <row r="880184" spans="68:68" customFormat="1">
      <c r="BP880184" s="90"/>
    </row>
    <row r="880185" spans="68:68" customFormat="1">
      <c r="BP880185" s="90"/>
    </row>
    <row r="880186" spans="68:68" customFormat="1">
      <c r="BP880186" s="90"/>
    </row>
    <row r="880187" spans="68:68" customFormat="1">
      <c r="BP880187" s="90"/>
    </row>
    <row r="880188" spans="68:68" customFormat="1">
      <c r="BP880188" s="90"/>
    </row>
    <row r="880189" spans="68:68" customFormat="1">
      <c r="BP880189" s="90"/>
    </row>
    <row r="880190" spans="68:68" customFormat="1">
      <c r="BP880190" s="90"/>
    </row>
    <row r="880191" spans="68:68" customFormat="1">
      <c r="BP880191" s="90"/>
    </row>
    <row r="880192" spans="68:68" customFormat="1">
      <c r="BP880192" s="90"/>
    </row>
    <row r="880193" spans="68:68" customFormat="1">
      <c r="BP880193" s="90"/>
    </row>
    <row r="880194" spans="68:68" customFormat="1">
      <c r="BP880194" s="90"/>
    </row>
    <row r="880195" spans="68:68" customFormat="1">
      <c r="BP880195" s="90"/>
    </row>
    <row r="880196" spans="68:68" customFormat="1">
      <c r="BP880196" s="90"/>
    </row>
    <row r="880197" spans="68:68" customFormat="1">
      <c r="BP880197" s="90"/>
    </row>
    <row r="880198" spans="68:68" customFormat="1">
      <c r="BP880198" s="90"/>
    </row>
    <row r="880199" spans="68:68" customFormat="1">
      <c r="BP880199" s="90"/>
    </row>
    <row r="880200" spans="68:68" customFormat="1">
      <c r="BP880200" s="90"/>
    </row>
    <row r="880201" spans="68:68" customFormat="1">
      <c r="BP880201" s="90"/>
    </row>
    <row r="880202" spans="68:68" customFormat="1">
      <c r="BP880202" s="90"/>
    </row>
    <row r="880203" spans="68:68" customFormat="1">
      <c r="BP880203" s="90"/>
    </row>
    <row r="880204" spans="68:68" customFormat="1">
      <c r="BP880204" s="90"/>
    </row>
    <row r="880205" spans="68:68" customFormat="1">
      <c r="BP880205" s="90"/>
    </row>
    <row r="880206" spans="68:68" customFormat="1">
      <c r="BP880206" s="90"/>
    </row>
    <row r="880207" spans="68:68" customFormat="1">
      <c r="BP880207" s="90"/>
    </row>
    <row r="880208" spans="68:68" customFormat="1">
      <c r="BP880208" s="90"/>
    </row>
    <row r="880209" spans="68:68" customFormat="1">
      <c r="BP880209" s="90"/>
    </row>
    <row r="880210" spans="68:68" customFormat="1">
      <c r="BP880210" s="90"/>
    </row>
    <row r="880211" spans="68:68" customFormat="1">
      <c r="BP880211" s="90"/>
    </row>
    <row r="880212" spans="68:68" customFormat="1">
      <c r="BP880212" s="90"/>
    </row>
    <row r="880213" spans="68:68" customFormat="1">
      <c r="BP880213" s="90"/>
    </row>
    <row r="880214" spans="68:68" customFormat="1">
      <c r="BP880214" s="90"/>
    </row>
    <row r="880215" spans="68:68" customFormat="1">
      <c r="BP880215" s="90"/>
    </row>
    <row r="880216" spans="68:68" customFormat="1">
      <c r="BP880216" s="90"/>
    </row>
    <row r="880217" spans="68:68" customFormat="1">
      <c r="BP880217" s="90"/>
    </row>
    <row r="880218" spans="68:68" customFormat="1">
      <c r="BP880218" s="90"/>
    </row>
    <row r="880219" spans="68:68" customFormat="1">
      <c r="BP880219" s="90"/>
    </row>
    <row r="880220" spans="68:68" customFormat="1">
      <c r="BP880220" s="90"/>
    </row>
    <row r="880221" spans="68:68" customFormat="1">
      <c r="BP880221" s="90"/>
    </row>
    <row r="880222" spans="68:68" customFormat="1">
      <c r="BP880222" s="90"/>
    </row>
    <row r="880223" spans="68:68" customFormat="1">
      <c r="BP880223" s="90"/>
    </row>
    <row r="880224" spans="68:68" customFormat="1">
      <c r="BP880224" s="90"/>
    </row>
    <row r="880225" spans="68:68" customFormat="1">
      <c r="BP880225" s="90"/>
    </row>
    <row r="880226" spans="68:68" customFormat="1">
      <c r="BP880226" s="90"/>
    </row>
    <row r="880227" spans="68:68" customFormat="1">
      <c r="BP880227" s="90"/>
    </row>
    <row r="880228" spans="68:68" customFormat="1">
      <c r="BP880228" s="90"/>
    </row>
    <row r="880229" spans="68:68" customFormat="1">
      <c r="BP880229" s="90"/>
    </row>
    <row r="880230" spans="68:68" customFormat="1">
      <c r="BP880230" s="90"/>
    </row>
    <row r="880231" spans="68:68" customFormat="1">
      <c r="BP880231" s="90"/>
    </row>
    <row r="880232" spans="68:68" customFormat="1">
      <c r="BP880232" s="90"/>
    </row>
    <row r="880233" spans="68:68" customFormat="1">
      <c r="BP880233" s="90"/>
    </row>
    <row r="880234" spans="68:68" customFormat="1">
      <c r="BP880234" s="90"/>
    </row>
    <row r="880235" spans="68:68" customFormat="1">
      <c r="BP880235" s="90"/>
    </row>
    <row r="880236" spans="68:68" customFormat="1">
      <c r="BP880236" s="90"/>
    </row>
    <row r="880237" spans="68:68" customFormat="1">
      <c r="BP880237" s="90"/>
    </row>
    <row r="880238" spans="68:68" customFormat="1">
      <c r="BP880238" s="90"/>
    </row>
    <row r="880239" spans="68:68" customFormat="1">
      <c r="BP880239" s="90"/>
    </row>
    <row r="880240" spans="68:68" customFormat="1">
      <c r="BP880240" s="90"/>
    </row>
    <row r="880241" spans="68:68" customFormat="1">
      <c r="BP880241" s="90"/>
    </row>
    <row r="880242" spans="68:68" customFormat="1">
      <c r="BP880242" s="90"/>
    </row>
    <row r="880243" spans="68:68" customFormat="1">
      <c r="BP880243" s="90"/>
    </row>
    <row r="880244" spans="68:68" customFormat="1">
      <c r="BP880244" s="90"/>
    </row>
    <row r="880245" spans="68:68" customFormat="1">
      <c r="BP880245" s="90"/>
    </row>
    <row r="880246" spans="68:68" customFormat="1">
      <c r="BP880246" s="90"/>
    </row>
    <row r="880247" spans="68:68" customFormat="1">
      <c r="BP880247" s="90"/>
    </row>
    <row r="880248" spans="68:68" customFormat="1">
      <c r="BP880248" s="90"/>
    </row>
    <row r="880249" spans="68:68" customFormat="1">
      <c r="BP880249" s="90"/>
    </row>
    <row r="880250" spans="68:68" customFormat="1">
      <c r="BP880250" s="90"/>
    </row>
    <row r="880251" spans="68:68" customFormat="1">
      <c r="BP880251" s="90"/>
    </row>
    <row r="880252" spans="68:68" customFormat="1">
      <c r="BP880252" s="90"/>
    </row>
    <row r="880253" spans="68:68" customFormat="1">
      <c r="BP880253" s="90"/>
    </row>
    <row r="880254" spans="68:68" customFormat="1">
      <c r="BP880254" s="90"/>
    </row>
    <row r="880255" spans="68:68" customFormat="1">
      <c r="BP880255" s="90"/>
    </row>
    <row r="880256" spans="68:68" customFormat="1">
      <c r="BP880256" s="90"/>
    </row>
    <row r="880257" spans="68:68" customFormat="1">
      <c r="BP880257" s="90"/>
    </row>
    <row r="880258" spans="68:68" customFormat="1">
      <c r="BP880258" s="90"/>
    </row>
    <row r="880259" spans="68:68" customFormat="1">
      <c r="BP880259" s="90"/>
    </row>
    <row r="880260" spans="68:68" customFormat="1">
      <c r="BP880260" s="90"/>
    </row>
    <row r="880261" spans="68:68" customFormat="1">
      <c r="BP880261" s="90"/>
    </row>
    <row r="880262" spans="68:68" customFormat="1">
      <c r="BP880262" s="90"/>
    </row>
    <row r="880263" spans="68:68" customFormat="1">
      <c r="BP880263" s="90"/>
    </row>
    <row r="880264" spans="68:68" customFormat="1">
      <c r="BP880264" s="90"/>
    </row>
    <row r="880265" spans="68:68" customFormat="1">
      <c r="BP880265" s="90"/>
    </row>
    <row r="880266" spans="68:68" customFormat="1">
      <c r="BP880266" s="90"/>
    </row>
    <row r="880267" spans="68:68" customFormat="1">
      <c r="BP880267" s="90"/>
    </row>
    <row r="880268" spans="68:68" customFormat="1">
      <c r="BP880268" s="90"/>
    </row>
    <row r="880269" spans="68:68" customFormat="1">
      <c r="BP880269" s="90"/>
    </row>
    <row r="880270" spans="68:68" customFormat="1">
      <c r="BP880270" s="90"/>
    </row>
    <row r="880271" spans="68:68" customFormat="1">
      <c r="BP880271" s="90"/>
    </row>
    <row r="880272" spans="68:68" customFormat="1">
      <c r="BP880272" s="90"/>
    </row>
    <row r="880273" spans="68:68" customFormat="1">
      <c r="BP880273" s="90"/>
    </row>
    <row r="880274" spans="68:68" customFormat="1">
      <c r="BP880274" s="90"/>
    </row>
    <row r="880275" spans="68:68" customFormat="1">
      <c r="BP880275" s="90"/>
    </row>
    <row r="880276" spans="68:68" customFormat="1">
      <c r="BP880276" s="90"/>
    </row>
    <row r="880277" spans="68:68" customFormat="1">
      <c r="BP880277" s="90"/>
    </row>
    <row r="880278" spans="68:68" customFormat="1">
      <c r="BP880278" s="90"/>
    </row>
    <row r="880279" spans="68:68" customFormat="1">
      <c r="BP880279" s="90"/>
    </row>
    <row r="880280" spans="68:68" customFormat="1">
      <c r="BP880280" s="90"/>
    </row>
    <row r="880281" spans="68:68" customFormat="1">
      <c r="BP880281" s="90"/>
    </row>
    <row r="880282" spans="68:68" customFormat="1">
      <c r="BP880282" s="90"/>
    </row>
    <row r="880283" spans="68:68" customFormat="1">
      <c r="BP880283" s="90"/>
    </row>
    <row r="880284" spans="68:68" customFormat="1">
      <c r="BP880284" s="90"/>
    </row>
    <row r="880285" spans="68:68" customFormat="1">
      <c r="BP880285" s="90"/>
    </row>
    <row r="880286" spans="68:68" customFormat="1">
      <c r="BP880286" s="90"/>
    </row>
    <row r="880287" spans="68:68" customFormat="1">
      <c r="BP880287" s="90"/>
    </row>
    <row r="880288" spans="68:68" customFormat="1">
      <c r="BP880288" s="90"/>
    </row>
    <row r="880289" spans="68:68" customFormat="1">
      <c r="BP880289" s="90"/>
    </row>
    <row r="880290" spans="68:68" customFormat="1">
      <c r="BP880290" s="90"/>
    </row>
    <row r="880291" spans="68:68" customFormat="1">
      <c r="BP880291" s="90"/>
    </row>
    <row r="880292" spans="68:68" customFormat="1">
      <c r="BP880292" s="90"/>
    </row>
    <row r="880293" spans="68:68" customFormat="1">
      <c r="BP880293" s="90"/>
    </row>
    <row r="880294" spans="68:68" customFormat="1">
      <c r="BP880294" s="90"/>
    </row>
    <row r="880295" spans="68:68" customFormat="1">
      <c r="BP880295" s="90"/>
    </row>
    <row r="880296" spans="68:68" customFormat="1">
      <c r="BP880296" s="90"/>
    </row>
    <row r="880297" spans="68:68" customFormat="1">
      <c r="BP880297" s="90"/>
    </row>
    <row r="880298" spans="68:68" customFormat="1">
      <c r="BP880298" s="90"/>
    </row>
    <row r="880299" spans="68:68" customFormat="1">
      <c r="BP880299" s="90"/>
    </row>
    <row r="880300" spans="68:68" customFormat="1">
      <c r="BP880300" s="90"/>
    </row>
    <row r="880301" spans="68:68" customFormat="1">
      <c r="BP880301" s="90"/>
    </row>
    <row r="880302" spans="68:68" customFormat="1">
      <c r="BP880302" s="90"/>
    </row>
    <row r="880303" spans="68:68" customFormat="1">
      <c r="BP880303" s="90"/>
    </row>
    <row r="880304" spans="68:68" customFormat="1">
      <c r="BP880304" s="90"/>
    </row>
    <row r="880305" spans="68:68" customFormat="1">
      <c r="BP880305" s="90"/>
    </row>
    <row r="880306" spans="68:68" customFormat="1">
      <c r="BP880306" s="90"/>
    </row>
    <row r="880307" spans="68:68" customFormat="1">
      <c r="BP880307" s="90"/>
    </row>
    <row r="880308" spans="68:68" customFormat="1">
      <c r="BP880308" s="90"/>
    </row>
    <row r="880309" spans="68:68" customFormat="1">
      <c r="BP880309" s="90"/>
    </row>
    <row r="880310" spans="68:68" customFormat="1">
      <c r="BP880310" s="90"/>
    </row>
    <row r="880311" spans="68:68" customFormat="1">
      <c r="BP880311" s="90"/>
    </row>
    <row r="880312" spans="68:68" customFormat="1">
      <c r="BP880312" s="90"/>
    </row>
    <row r="880313" spans="68:68" customFormat="1">
      <c r="BP880313" s="90"/>
    </row>
    <row r="880314" spans="68:68" customFormat="1">
      <c r="BP880314" s="90"/>
    </row>
    <row r="880315" spans="68:68" customFormat="1">
      <c r="BP880315" s="90"/>
    </row>
    <row r="880316" spans="68:68" customFormat="1">
      <c r="BP880316" s="90"/>
    </row>
    <row r="880317" spans="68:68" customFormat="1">
      <c r="BP880317" s="90"/>
    </row>
    <row r="880318" spans="68:68" customFormat="1">
      <c r="BP880318" s="90"/>
    </row>
    <row r="880319" spans="68:68" customFormat="1">
      <c r="BP880319" s="90"/>
    </row>
    <row r="880320" spans="68:68" customFormat="1">
      <c r="BP880320" s="90"/>
    </row>
    <row r="880321" spans="68:68" customFormat="1">
      <c r="BP880321" s="90"/>
    </row>
    <row r="880322" spans="68:68" customFormat="1">
      <c r="BP880322" s="90"/>
    </row>
    <row r="880323" spans="68:68" customFormat="1">
      <c r="BP880323" s="90"/>
    </row>
    <row r="880324" spans="68:68" customFormat="1">
      <c r="BP880324" s="90"/>
    </row>
    <row r="880325" spans="68:68" customFormat="1">
      <c r="BP880325" s="90"/>
    </row>
    <row r="880326" spans="68:68" customFormat="1">
      <c r="BP880326" s="90"/>
    </row>
    <row r="880327" spans="68:68" customFormat="1">
      <c r="BP880327" s="90"/>
    </row>
    <row r="880328" spans="68:68" customFormat="1">
      <c r="BP880328" s="90"/>
    </row>
    <row r="880329" spans="68:68" customFormat="1">
      <c r="BP880329" s="90"/>
    </row>
    <row r="880330" spans="68:68" customFormat="1">
      <c r="BP880330" s="90"/>
    </row>
    <row r="880331" spans="68:68" customFormat="1">
      <c r="BP880331" s="90"/>
    </row>
    <row r="880332" spans="68:68" customFormat="1">
      <c r="BP880332" s="90"/>
    </row>
    <row r="880333" spans="68:68" customFormat="1">
      <c r="BP880333" s="90"/>
    </row>
    <row r="880334" spans="68:68" customFormat="1">
      <c r="BP880334" s="90"/>
    </row>
    <row r="880335" spans="68:68" customFormat="1">
      <c r="BP880335" s="90"/>
    </row>
    <row r="880336" spans="68:68" customFormat="1">
      <c r="BP880336" s="90"/>
    </row>
    <row r="880337" spans="68:68" customFormat="1">
      <c r="BP880337" s="90"/>
    </row>
    <row r="880338" spans="68:68" customFormat="1">
      <c r="BP880338" s="90"/>
    </row>
    <row r="880339" spans="68:68" customFormat="1">
      <c r="BP880339" s="90"/>
    </row>
    <row r="880340" spans="68:68" customFormat="1">
      <c r="BP880340" s="90"/>
    </row>
    <row r="880341" spans="68:68" customFormat="1">
      <c r="BP880341" s="90"/>
    </row>
    <row r="880342" spans="68:68" customFormat="1">
      <c r="BP880342" s="90"/>
    </row>
    <row r="880343" spans="68:68" customFormat="1">
      <c r="BP880343" s="90"/>
    </row>
    <row r="880344" spans="68:68" customFormat="1">
      <c r="BP880344" s="90"/>
    </row>
    <row r="880345" spans="68:68" customFormat="1">
      <c r="BP880345" s="90"/>
    </row>
    <row r="880346" spans="68:68" customFormat="1">
      <c r="BP880346" s="90"/>
    </row>
    <row r="880347" spans="68:68" customFormat="1">
      <c r="BP880347" s="90"/>
    </row>
    <row r="880348" spans="68:68" customFormat="1">
      <c r="BP880348" s="90"/>
    </row>
    <row r="880349" spans="68:68" customFormat="1">
      <c r="BP880349" s="90"/>
    </row>
    <row r="880350" spans="68:68" customFormat="1">
      <c r="BP880350" s="90"/>
    </row>
    <row r="880351" spans="68:68" customFormat="1">
      <c r="BP880351" s="90"/>
    </row>
    <row r="880352" spans="68:68" customFormat="1">
      <c r="BP880352" s="90"/>
    </row>
    <row r="880353" spans="68:68" customFormat="1">
      <c r="BP880353" s="90"/>
    </row>
    <row r="880354" spans="68:68" customFormat="1">
      <c r="BP880354" s="90"/>
    </row>
    <row r="880355" spans="68:68" customFormat="1">
      <c r="BP880355" s="90"/>
    </row>
    <row r="880356" spans="68:68" customFormat="1">
      <c r="BP880356" s="90"/>
    </row>
    <row r="880357" spans="68:68" customFormat="1">
      <c r="BP880357" s="90"/>
    </row>
    <row r="880358" spans="68:68" customFormat="1">
      <c r="BP880358" s="90"/>
    </row>
    <row r="880359" spans="68:68" customFormat="1">
      <c r="BP880359" s="90"/>
    </row>
    <row r="880360" spans="68:68" customFormat="1">
      <c r="BP880360" s="90"/>
    </row>
    <row r="880361" spans="68:68" customFormat="1">
      <c r="BP880361" s="90"/>
    </row>
    <row r="880362" spans="68:68" customFormat="1">
      <c r="BP880362" s="90"/>
    </row>
    <row r="880363" spans="68:68" customFormat="1">
      <c r="BP880363" s="90"/>
    </row>
    <row r="880364" spans="68:68" customFormat="1">
      <c r="BP880364" s="90"/>
    </row>
    <row r="880365" spans="68:68" customFormat="1">
      <c r="BP880365" s="90"/>
    </row>
    <row r="880366" spans="68:68" customFormat="1">
      <c r="BP880366" s="90"/>
    </row>
    <row r="880367" spans="68:68" customFormat="1">
      <c r="BP880367" s="90"/>
    </row>
    <row r="880368" spans="68:68" customFormat="1">
      <c r="BP880368" s="90"/>
    </row>
    <row r="880369" spans="68:68" customFormat="1">
      <c r="BP880369" s="90"/>
    </row>
    <row r="880370" spans="68:68" customFormat="1">
      <c r="BP880370" s="90"/>
    </row>
    <row r="880371" spans="68:68" customFormat="1">
      <c r="BP880371" s="90"/>
    </row>
    <row r="880372" spans="68:68" customFormat="1">
      <c r="BP880372" s="90"/>
    </row>
    <row r="880373" spans="68:68" customFormat="1">
      <c r="BP880373" s="90"/>
    </row>
    <row r="880374" spans="68:68" customFormat="1">
      <c r="BP880374" s="90"/>
    </row>
    <row r="880375" spans="68:68" customFormat="1">
      <c r="BP880375" s="90"/>
    </row>
    <row r="880376" spans="68:68" customFormat="1">
      <c r="BP880376" s="90"/>
    </row>
    <row r="880377" spans="68:68" customFormat="1">
      <c r="BP880377" s="90"/>
    </row>
    <row r="880378" spans="68:68" customFormat="1">
      <c r="BP880378" s="90"/>
    </row>
    <row r="880379" spans="68:68" customFormat="1">
      <c r="BP880379" s="90"/>
    </row>
    <row r="880380" spans="68:68" customFormat="1">
      <c r="BP880380" s="90"/>
    </row>
    <row r="880381" spans="68:68" customFormat="1">
      <c r="BP880381" s="90"/>
    </row>
    <row r="880382" spans="68:68" customFormat="1">
      <c r="BP880382" s="90"/>
    </row>
    <row r="880383" spans="68:68" customFormat="1">
      <c r="BP880383" s="90"/>
    </row>
    <row r="880384" spans="68:68" customFormat="1">
      <c r="BP880384" s="90"/>
    </row>
    <row r="880385" spans="68:68" customFormat="1">
      <c r="BP880385" s="90"/>
    </row>
    <row r="880386" spans="68:68" customFormat="1">
      <c r="BP880386" s="90"/>
    </row>
    <row r="880387" spans="68:68" customFormat="1">
      <c r="BP880387" s="90"/>
    </row>
    <row r="880388" spans="68:68" customFormat="1">
      <c r="BP880388" s="90"/>
    </row>
    <row r="880389" spans="68:68" customFormat="1">
      <c r="BP880389" s="90"/>
    </row>
    <row r="880390" spans="68:68" customFormat="1">
      <c r="BP880390" s="90"/>
    </row>
    <row r="880391" spans="68:68" customFormat="1">
      <c r="BP880391" s="90"/>
    </row>
    <row r="880392" spans="68:68" customFormat="1">
      <c r="BP880392" s="90"/>
    </row>
    <row r="880393" spans="68:68" customFormat="1">
      <c r="BP880393" s="90"/>
    </row>
    <row r="880394" spans="68:68" customFormat="1">
      <c r="BP880394" s="90"/>
    </row>
    <row r="880395" spans="68:68" customFormat="1">
      <c r="BP880395" s="90"/>
    </row>
    <row r="880396" spans="68:68" customFormat="1">
      <c r="BP880396" s="90"/>
    </row>
    <row r="880397" spans="68:68" customFormat="1">
      <c r="BP880397" s="90"/>
    </row>
    <row r="880398" spans="68:68" customFormat="1">
      <c r="BP880398" s="90"/>
    </row>
    <row r="880399" spans="68:68" customFormat="1">
      <c r="BP880399" s="90"/>
    </row>
    <row r="880400" spans="68:68" customFormat="1">
      <c r="BP880400" s="90"/>
    </row>
    <row r="880401" spans="68:68" customFormat="1">
      <c r="BP880401" s="90"/>
    </row>
    <row r="880402" spans="68:68" customFormat="1">
      <c r="BP880402" s="90"/>
    </row>
    <row r="880403" spans="68:68" customFormat="1">
      <c r="BP880403" s="90"/>
    </row>
    <row r="880404" spans="68:68" customFormat="1">
      <c r="BP880404" s="90"/>
    </row>
    <row r="880405" spans="68:68" customFormat="1">
      <c r="BP880405" s="90"/>
    </row>
    <row r="880406" spans="68:68" customFormat="1">
      <c r="BP880406" s="90"/>
    </row>
    <row r="880407" spans="68:68" customFormat="1">
      <c r="BP880407" s="90"/>
    </row>
    <row r="880408" spans="68:68" customFormat="1">
      <c r="BP880408" s="90"/>
    </row>
    <row r="880409" spans="68:68" customFormat="1">
      <c r="BP880409" s="90"/>
    </row>
    <row r="880410" spans="68:68" customFormat="1">
      <c r="BP880410" s="90"/>
    </row>
    <row r="880411" spans="68:68" customFormat="1">
      <c r="BP880411" s="90"/>
    </row>
    <row r="880412" spans="68:68" customFormat="1">
      <c r="BP880412" s="90"/>
    </row>
    <row r="880413" spans="68:68" customFormat="1">
      <c r="BP880413" s="90"/>
    </row>
    <row r="880414" spans="68:68" customFormat="1">
      <c r="BP880414" s="90"/>
    </row>
    <row r="880415" spans="68:68" customFormat="1">
      <c r="BP880415" s="90"/>
    </row>
    <row r="880416" spans="68:68" customFormat="1">
      <c r="BP880416" s="90"/>
    </row>
    <row r="880417" spans="68:68" customFormat="1">
      <c r="BP880417" s="90"/>
    </row>
    <row r="880418" spans="68:68" customFormat="1">
      <c r="BP880418" s="90"/>
    </row>
    <row r="880419" spans="68:68" customFormat="1">
      <c r="BP880419" s="90"/>
    </row>
    <row r="880420" spans="68:68" customFormat="1">
      <c r="BP880420" s="90"/>
    </row>
    <row r="880421" spans="68:68" customFormat="1">
      <c r="BP880421" s="90"/>
    </row>
    <row r="880422" spans="68:68" customFormat="1">
      <c r="BP880422" s="90"/>
    </row>
    <row r="880423" spans="68:68" customFormat="1">
      <c r="BP880423" s="90"/>
    </row>
    <row r="880424" spans="68:68" customFormat="1">
      <c r="BP880424" s="90"/>
    </row>
    <row r="880425" spans="68:68" customFormat="1">
      <c r="BP880425" s="90"/>
    </row>
    <row r="880426" spans="68:68" customFormat="1">
      <c r="BP880426" s="90"/>
    </row>
    <row r="880427" spans="68:68" customFormat="1">
      <c r="BP880427" s="90"/>
    </row>
    <row r="880428" spans="68:68" customFormat="1">
      <c r="BP880428" s="90"/>
    </row>
    <row r="880429" spans="68:68" customFormat="1">
      <c r="BP880429" s="90"/>
    </row>
    <row r="880430" spans="68:68" customFormat="1">
      <c r="BP880430" s="90"/>
    </row>
    <row r="880431" spans="68:68" customFormat="1">
      <c r="BP880431" s="90"/>
    </row>
    <row r="880432" spans="68:68" customFormat="1">
      <c r="BP880432" s="90"/>
    </row>
    <row r="880433" spans="68:68" customFormat="1">
      <c r="BP880433" s="90"/>
    </row>
    <row r="880434" spans="68:68" customFormat="1">
      <c r="BP880434" s="90"/>
    </row>
    <row r="880435" spans="68:68" customFormat="1">
      <c r="BP880435" s="90"/>
    </row>
    <row r="880436" spans="68:68" customFormat="1">
      <c r="BP880436" s="90"/>
    </row>
    <row r="880437" spans="68:68" customFormat="1">
      <c r="BP880437" s="90"/>
    </row>
    <row r="880438" spans="68:68" customFormat="1">
      <c r="BP880438" s="90"/>
    </row>
    <row r="880439" spans="68:68" customFormat="1">
      <c r="BP880439" s="90"/>
    </row>
    <row r="880440" spans="68:68" customFormat="1">
      <c r="BP880440" s="90"/>
    </row>
    <row r="880441" spans="68:68" customFormat="1">
      <c r="BP880441" s="90"/>
    </row>
    <row r="880442" spans="68:68" customFormat="1">
      <c r="BP880442" s="90"/>
    </row>
    <row r="880443" spans="68:68" customFormat="1">
      <c r="BP880443" s="90"/>
    </row>
    <row r="880444" spans="68:68" customFormat="1">
      <c r="BP880444" s="90"/>
    </row>
    <row r="880445" spans="68:68" customFormat="1">
      <c r="BP880445" s="90"/>
    </row>
    <row r="880446" spans="68:68" customFormat="1">
      <c r="BP880446" s="90"/>
    </row>
    <row r="880447" spans="68:68" customFormat="1">
      <c r="BP880447" s="90"/>
    </row>
    <row r="880448" spans="68:68" customFormat="1">
      <c r="BP880448" s="90"/>
    </row>
    <row r="880449" spans="68:68" customFormat="1">
      <c r="BP880449" s="90"/>
    </row>
    <row r="880450" spans="68:68" customFormat="1">
      <c r="BP880450" s="90"/>
    </row>
    <row r="880451" spans="68:68" customFormat="1">
      <c r="BP880451" s="90"/>
    </row>
    <row r="880452" spans="68:68" customFormat="1">
      <c r="BP880452" s="90"/>
    </row>
    <row r="880453" spans="68:68" customFormat="1">
      <c r="BP880453" s="90"/>
    </row>
    <row r="880454" spans="68:68" customFormat="1">
      <c r="BP880454" s="90"/>
    </row>
    <row r="880455" spans="68:68" customFormat="1">
      <c r="BP880455" s="90"/>
    </row>
    <row r="880456" spans="68:68" customFormat="1">
      <c r="BP880456" s="90"/>
    </row>
    <row r="880457" spans="68:68" customFormat="1">
      <c r="BP880457" s="90"/>
    </row>
    <row r="880458" spans="68:68" customFormat="1">
      <c r="BP880458" s="90"/>
    </row>
    <row r="880459" spans="68:68" customFormat="1">
      <c r="BP880459" s="90"/>
    </row>
    <row r="880460" spans="68:68" customFormat="1">
      <c r="BP880460" s="90"/>
    </row>
    <row r="880461" spans="68:68" customFormat="1">
      <c r="BP880461" s="90"/>
    </row>
    <row r="880462" spans="68:68" customFormat="1">
      <c r="BP880462" s="90"/>
    </row>
    <row r="880463" spans="68:68" customFormat="1">
      <c r="BP880463" s="90"/>
    </row>
    <row r="880464" spans="68:68" customFormat="1">
      <c r="BP880464" s="90"/>
    </row>
    <row r="880465" spans="68:68" customFormat="1">
      <c r="BP880465" s="90"/>
    </row>
    <row r="880466" spans="68:68" customFormat="1">
      <c r="BP880466" s="90"/>
    </row>
    <row r="880467" spans="68:68" customFormat="1">
      <c r="BP880467" s="90"/>
    </row>
    <row r="880468" spans="68:68" customFormat="1">
      <c r="BP880468" s="90"/>
    </row>
    <row r="880469" spans="68:68" customFormat="1">
      <c r="BP880469" s="90"/>
    </row>
    <row r="880470" spans="68:68" customFormat="1">
      <c r="BP880470" s="90"/>
    </row>
    <row r="880471" spans="68:68" customFormat="1">
      <c r="BP880471" s="90"/>
    </row>
    <row r="880472" spans="68:68" customFormat="1">
      <c r="BP880472" s="90"/>
    </row>
    <row r="880473" spans="68:68" customFormat="1">
      <c r="BP880473" s="90"/>
    </row>
    <row r="880474" spans="68:68" customFormat="1">
      <c r="BP880474" s="90"/>
    </row>
    <row r="880475" spans="68:68" customFormat="1">
      <c r="BP880475" s="90"/>
    </row>
    <row r="880476" spans="68:68" customFormat="1">
      <c r="BP880476" s="90"/>
    </row>
    <row r="880477" spans="68:68" customFormat="1">
      <c r="BP880477" s="90"/>
    </row>
    <row r="880478" spans="68:68" customFormat="1">
      <c r="BP880478" s="90"/>
    </row>
    <row r="880479" spans="68:68" customFormat="1">
      <c r="BP880479" s="90"/>
    </row>
    <row r="880480" spans="68:68" customFormat="1">
      <c r="BP880480" s="90"/>
    </row>
    <row r="880481" spans="68:68" customFormat="1">
      <c r="BP880481" s="90"/>
    </row>
    <row r="880482" spans="68:68" customFormat="1">
      <c r="BP880482" s="90"/>
    </row>
    <row r="880483" spans="68:68" customFormat="1">
      <c r="BP880483" s="90"/>
    </row>
    <row r="880484" spans="68:68" customFormat="1">
      <c r="BP880484" s="90"/>
    </row>
    <row r="880485" spans="68:68" customFormat="1">
      <c r="BP880485" s="90"/>
    </row>
    <row r="880486" spans="68:68" customFormat="1">
      <c r="BP880486" s="90"/>
    </row>
    <row r="880487" spans="68:68" customFormat="1">
      <c r="BP880487" s="90"/>
    </row>
    <row r="880488" spans="68:68" customFormat="1">
      <c r="BP880488" s="90"/>
    </row>
    <row r="880489" spans="68:68" customFormat="1">
      <c r="BP880489" s="90"/>
    </row>
    <row r="880490" spans="68:68" customFormat="1">
      <c r="BP880490" s="90"/>
    </row>
    <row r="880491" spans="68:68" customFormat="1">
      <c r="BP880491" s="90"/>
    </row>
    <row r="880492" spans="68:68" customFormat="1">
      <c r="BP880492" s="90"/>
    </row>
    <row r="880493" spans="68:68" customFormat="1">
      <c r="BP880493" s="90"/>
    </row>
    <row r="880494" spans="68:68" customFormat="1">
      <c r="BP880494" s="90"/>
    </row>
    <row r="880495" spans="68:68" customFormat="1">
      <c r="BP880495" s="90"/>
    </row>
    <row r="880496" spans="68:68" customFormat="1">
      <c r="BP880496" s="90"/>
    </row>
    <row r="880497" spans="68:68" customFormat="1">
      <c r="BP880497" s="90"/>
    </row>
    <row r="880498" spans="68:68" customFormat="1">
      <c r="BP880498" s="90"/>
    </row>
    <row r="880499" spans="68:68" customFormat="1">
      <c r="BP880499" s="90"/>
    </row>
    <row r="880500" spans="68:68" customFormat="1">
      <c r="BP880500" s="90"/>
    </row>
    <row r="880501" spans="68:68" customFormat="1">
      <c r="BP880501" s="90"/>
    </row>
    <row r="880502" spans="68:68" customFormat="1">
      <c r="BP880502" s="90"/>
    </row>
    <row r="880503" spans="68:68" customFormat="1">
      <c r="BP880503" s="90"/>
    </row>
    <row r="880504" spans="68:68" customFormat="1">
      <c r="BP880504" s="90"/>
    </row>
    <row r="880505" spans="68:68" customFormat="1">
      <c r="BP880505" s="90"/>
    </row>
    <row r="880506" spans="68:68" customFormat="1">
      <c r="BP880506" s="90"/>
    </row>
    <row r="880507" spans="68:68" customFormat="1">
      <c r="BP880507" s="90"/>
    </row>
    <row r="880508" spans="68:68" customFormat="1">
      <c r="BP880508" s="90"/>
    </row>
    <row r="880509" spans="68:68" customFormat="1">
      <c r="BP880509" s="90"/>
    </row>
    <row r="880510" spans="68:68" customFormat="1">
      <c r="BP880510" s="90"/>
    </row>
    <row r="880511" spans="68:68" customFormat="1">
      <c r="BP880511" s="90"/>
    </row>
    <row r="880512" spans="68:68" customFormat="1">
      <c r="BP880512" s="90"/>
    </row>
    <row r="880513" spans="68:68" customFormat="1">
      <c r="BP880513" s="90"/>
    </row>
    <row r="880514" spans="68:68" customFormat="1">
      <c r="BP880514" s="90"/>
    </row>
    <row r="880515" spans="68:68" customFormat="1">
      <c r="BP880515" s="90"/>
    </row>
    <row r="880516" spans="68:68" customFormat="1">
      <c r="BP880516" s="90"/>
    </row>
    <row r="880517" spans="68:68" customFormat="1">
      <c r="BP880517" s="90"/>
    </row>
    <row r="880518" spans="68:68" customFormat="1">
      <c r="BP880518" s="90"/>
    </row>
    <row r="880519" spans="68:68" customFormat="1">
      <c r="BP880519" s="90"/>
    </row>
    <row r="880520" spans="68:68" customFormat="1">
      <c r="BP880520" s="90"/>
    </row>
    <row r="880521" spans="68:68" customFormat="1">
      <c r="BP880521" s="90"/>
    </row>
    <row r="880522" spans="68:68" customFormat="1">
      <c r="BP880522" s="90"/>
    </row>
    <row r="880523" spans="68:68" customFormat="1">
      <c r="BP880523" s="90"/>
    </row>
    <row r="880524" spans="68:68" customFormat="1">
      <c r="BP880524" s="90"/>
    </row>
    <row r="880525" spans="68:68" customFormat="1">
      <c r="BP880525" s="90"/>
    </row>
    <row r="880526" spans="68:68" customFormat="1">
      <c r="BP880526" s="90"/>
    </row>
    <row r="880527" spans="68:68" customFormat="1">
      <c r="BP880527" s="90"/>
    </row>
    <row r="880528" spans="68:68" customFormat="1">
      <c r="BP880528" s="90"/>
    </row>
    <row r="880529" spans="68:68" customFormat="1">
      <c r="BP880529" s="90"/>
    </row>
    <row r="880530" spans="68:68" customFormat="1">
      <c r="BP880530" s="90"/>
    </row>
    <row r="880531" spans="68:68" customFormat="1">
      <c r="BP880531" s="90"/>
    </row>
    <row r="880532" spans="68:68" customFormat="1">
      <c r="BP880532" s="90"/>
    </row>
    <row r="880533" spans="68:68" customFormat="1">
      <c r="BP880533" s="90"/>
    </row>
    <row r="880534" spans="68:68" customFormat="1">
      <c r="BP880534" s="90"/>
    </row>
    <row r="880535" spans="68:68" customFormat="1">
      <c r="BP880535" s="90"/>
    </row>
    <row r="880536" spans="68:68" customFormat="1">
      <c r="BP880536" s="90"/>
    </row>
    <row r="880537" spans="68:68" customFormat="1">
      <c r="BP880537" s="90"/>
    </row>
    <row r="880538" spans="68:68" customFormat="1">
      <c r="BP880538" s="90"/>
    </row>
    <row r="880539" spans="68:68" customFormat="1">
      <c r="BP880539" s="90"/>
    </row>
    <row r="880540" spans="68:68" customFormat="1">
      <c r="BP880540" s="90"/>
    </row>
    <row r="880541" spans="68:68" customFormat="1">
      <c r="BP880541" s="90"/>
    </row>
    <row r="880542" spans="68:68" customFormat="1">
      <c r="BP880542" s="90"/>
    </row>
    <row r="880543" spans="68:68" customFormat="1">
      <c r="BP880543" s="90"/>
    </row>
    <row r="880544" spans="68:68" customFormat="1">
      <c r="BP880544" s="90"/>
    </row>
    <row r="880545" spans="68:68" customFormat="1">
      <c r="BP880545" s="90"/>
    </row>
    <row r="880546" spans="68:68" customFormat="1">
      <c r="BP880546" s="90"/>
    </row>
    <row r="880547" spans="68:68" customFormat="1">
      <c r="BP880547" s="90"/>
    </row>
    <row r="880548" spans="68:68" customFormat="1">
      <c r="BP880548" s="90"/>
    </row>
    <row r="880549" spans="68:68" customFormat="1">
      <c r="BP880549" s="90"/>
    </row>
    <row r="880550" spans="68:68" customFormat="1">
      <c r="BP880550" s="90"/>
    </row>
    <row r="880551" spans="68:68" customFormat="1">
      <c r="BP880551" s="90"/>
    </row>
    <row r="880552" spans="68:68" customFormat="1">
      <c r="BP880552" s="90"/>
    </row>
    <row r="880553" spans="68:68" customFormat="1">
      <c r="BP880553" s="90"/>
    </row>
    <row r="880554" spans="68:68" customFormat="1">
      <c r="BP880554" s="90"/>
    </row>
    <row r="880555" spans="68:68" customFormat="1">
      <c r="BP880555" s="90"/>
    </row>
    <row r="880556" spans="68:68" customFormat="1">
      <c r="BP880556" s="90"/>
    </row>
    <row r="880557" spans="68:68" customFormat="1">
      <c r="BP880557" s="90"/>
    </row>
    <row r="880558" spans="68:68" customFormat="1">
      <c r="BP880558" s="90"/>
    </row>
    <row r="880559" spans="68:68" customFormat="1">
      <c r="BP880559" s="90"/>
    </row>
    <row r="880560" spans="68:68" customFormat="1">
      <c r="BP880560" s="90"/>
    </row>
    <row r="880561" spans="68:68" customFormat="1">
      <c r="BP880561" s="90"/>
    </row>
    <row r="880562" spans="68:68" customFormat="1">
      <c r="BP880562" s="90"/>
    </row>
    <row r="880563" spans="68:68" customFormat="1">
      <c r="BP880563" s="90"/>
    </row>
    <row r="880564" spans="68:68" customFormat="1">
      <c r="BP880564" s="90"/>
    </row>
    <row r="880565" spans="68:68" customFormat="1">
      <c r="BP880565" s="90"/>
    </row>
    <row r="880566" spans="68:68" customFormat="1">
      <c r="BP880566" s="90"/>
    </row>
    <row r="880567" spans="68:68" customFormat="1">
      <c r="BP880567" s="90"/>
    </row>
    <row r="880568" spans="68:68" customFormat="1">
      <c r="BP880568" s="90"/>
    </row>
    <row r="880569" spans="68:68" customFormat="1">
      <c r="BP880569" s="90"/>
    </row>
    <row r="880570" spans="68:68" customFormat="1">
      <c r="BP880570" s="90"/>
    </row>
    <row r="880571" spans="68:68" customFormat="1">
      <c r="BP880571" s="90"/>
    </row>
    <row r="880572" spans="68:68" customFormat="1">
      <c r="BP880572" s="90"/>
    </row>
    <row r="880573" spans="68:68" customFormat="1">
      <c r="BP880573" s="90"/>
    </row>
    <row r="880574" spans="68:68" customFormat="1">
      <c r="BP880574" s="90"/>
    </row>
    <row r="880575" spans="68:68" customFormat="1">
      <c r="BP880575" s="90"/>
    </row>
    <row r="880576" spans="68:68" customFormat="1">
      <c r="BP880576" s="90"/>
    </row>
    <row r="880577" spans="68:68" customFormat="1">
      <c r="BP880577" s="90"/>
    </row>
    <row r="880578" spans="68:68" customFormat="1">
      <c r="BP880578" s="90"/>
    </row>
    <row r="880579" spans="68:68" customFormat="1">
      <c r="BP880579" s="90"/>
    </row>
    <row r="880580" spans="68:68" customFormat="1">
      <c r="BP880580" s="90"/>
    </row>
    <row r="880581" spans="68:68" customFormat="1">
      <c r="BP880581" s="90"/>
    </row>
    <row r="880582" spans="68:68" customFormat="1">
      <c r="BP880582" s="90"/>
    </row>
    <row r="880583" spans="68:68" customFormat="1">
      <c r="BP880583" s="90"/>
    </row>
    <row r="880584" spans="68:68" customFormat="1">
      <c r="BP880584" s="90"/>
    </row>
    <row r="880585" spans="68:68" customFormat="1">
      <c r="BP880585" s="90"/>
    </row>
    <row r="880586" spans="68:68" customFormat="1">
      <c r="BP880586" s="90"/>
    </row>
    <row r="880587" spans="68:68" customFormat="1">
      <c r="BP880587" s="90"/>
    </row>
    <row r="880588" spans="68:68" customFormat="1">
      <c r="BP880588" s="90"/>
    </row>
    <row r="880589" spans="68:68" customFormat="1">
      <c r="BP880589" s="90"/>
    </row>
    <row r="880590" spans="68:68" customFormat="1">
      <c r="BP880590" s="90"/>
    </row>
    <row r="880591" spans="68:68" customFormat="1">
      <c r="BP880591" s="90"/>
    </row>
    <row r="880592" spans="68:68" customFormat="1">
      <c r="BP880592" s="90"/>
    </row>
    <row r="880593" spans="68:68" customFormat="1">
      <c r="BP880593" s="90"/>
    </row>
    <row r="880594" spans="68:68" customFormat="1">
      <c r="BP880594" s="90"/>
    </row>
    <row r="880595" spans="68:68" customFormat="1">
      <c r="BP880595" s="90"/>
    </row>
    <row r="880596" spans="68:68" customFormat="1">
      <c r="BP880596" s="90"/>
    </row>
    <row r="880597" spans="68:68" customFormat="1">
      <c r="BP880597" s="90"/>
    </row>
    <row r="880598" spans="68:68" customFormat="1">
      <c r="BP880598" s="90"/>
    </row>
    <row r="880599" spans="68:68" customFormat="1">
      <c r="BP880599" s="90"/>
    </row>
    <row r="880600" spans="68:68" customFormat="1">
      <c r="BP880600" s="90"/>
    </row>
    <row r="880601" spans="68:68" customFormat="1">
      <c r="BP880601" s="90"/>
    </row>
    <row r="880602" spans="68:68" customFormat="1">
      <c r="BP880602" s="90"/>
    </row>
    <row r="880603" spans="68:68" customFormat="1">
      <c r="BP880603" s="90"/>
    </row>
    <row r="880604" spans="68:68" customFormat="1">
      <c r="BP880604" s="90"/>
    </row>
    <row r="880605" spans="68:68" customFormat="1">
      <c r="BP880605" s="90"/>
    </row>
    <row r="880606" spans="68:68" customFormat="1">
      <c r="BP880606" s="90"/>
    </row>
    <row r="880607" spans="68:68" customFormat="1">
      <c r="BP880607" s="90"/>
    </row>
    <row r="880608" spans="68:68" customFormat="1">
      <c r="BP880608" s="90"/>
    </row>
    <row r="880609" spans="68:68" customFormat="1">
      <c r="BP880609" s="90"/>
    </row>
    <row r="880610" spans="68:68" customFormat="1">
      <c r="BP880610" s="90"/>
    </row>
    <row r="880611" spans="68:68" customFormat="1">
      <c r="BP880611" s="90"/>
    </row>
    <row r="880612" spans="68:68" customFormat="1">
      <c r="BP880612" s="90"/>
    </row>
    <row r="880613" spans="68:68" customFormat="1">
      <c r="BP880613" s="90"/>
    </row>
    <row r="880614" spans="68:68" customFormat="1">
      <c r="BP880614" s="90"/>
    </row>
    <row r="880615" spans="68:68" customFormat="1">
      <c r="BP880615" s="90"/>
    </row>
    <row r="880616" spans="68:68" customFormat="1">
      <c r="BP880616" s="90"/>
    </row>
    <row r="880617" spans="68:68" customFormat="1">
      <c r="BP880617" s="90"/>
    </row>
    <row r="880618" spans="68:68" customFormat="1">
      <c r="BP880618" s="90"/>
    </row>
    <row r="880619" spans="68:68" customFormat="1">
      <c r="BP880619" s="90"/>
    </row>
    <row r="880620" spans="68:68" customFormat="1">
      <c r="BP880620" s="90"/>
    </row>
    <row r="880621" spans="68:68" customFormat="1">
      <c r="BP880621" s="90"/>
    </row>
    <row r="880622" spans="68:68" customFormat="1">
      <c r="BP880622" s="90"/>
    </row>
    <row r="880623" spans="68:68" customFormat="1">
      <c r="BP880623" s="90"/>
    </row>
    <row r="880624" spans="68:68" customFormat="1">
      <c r="BP880624" s="90"/>
    </row>
    <row r="880625" spans="68:68" customFormat="1">
      <c r="BP880625" s="90"/>
    </row>
    <row r="880626" spans="68:68" customFormat="1">
      <c r="BP880626" s="90"/>
    </row>
    <row r="880627" spans="68:68" customFormat="1">
      <c r="BP880627" s="90"/>
    </row>
    <row r="880628" spans="68:68" customFormat="1">
      <c r="BP880628" s="90"/>
    </row>
    <row r="880629" spans="68:68" customFormat="1">
      <c r="BP880629" s="90"/>
    </row>
    <row r="880630" spans="68:68" customFormat="1">
      <c r="BP880630" s="90"/>
    </row>
    <row r="880631" spans="68:68" customFormat="1">
      <c r="BP880631" s="90"/>
    </row>
    <row r="880632" spans="68:68" customFormat="1">
      <c r="BP880632" s="90"/>
    </row>
    <row r="880633" spans="68:68" customFormat="1">
      <c r="BP880633" s="90"/>
    </row>
    <row r="880634" spans="68:68" customFormat="1">
      <c r="BP880634" s="90"/>
    </row>
    <row r="880635" spans="68:68" customFormat="1">
      <c r="BP880635" s="90"/>
    </row>
    <row r="880636" spans="68:68" customFormat="1">
      <c r="BP880636" s="90"/>
    </row>
    <row r="880637" spans="68:68" customFormat="1">
      <c r="BP880637" s="90"/>
    </row>
    <row r="880638" spans="68:68" customFormat="1">
      <c r="BP880638" s="90"/>
    </row>
    <row r="880639" spans="68:68" customFormat="1">
      <c r="BP880639" s="90"/>
    </row>
    <row r="880640" spans="68:68" customFormat="1">
      <c r="BP880640" s="90"/>
    </row>
    <row r="880641" spans="68:68" customFormat="1">
      <c r="BP880641" s="90"/>
    </row>
    <row r="880642" spans="68:68" customFormat="1">
      <c r="BP880642" s="90"/>
    </row>
    <row r="880643" spans="68:68" customFormat="1">
      <c r="BP880643" s="90"/>
    </row>
    <row r="880644" spans="68:68" customFormat="1">
      <c r="BP880644" s="90"/>
    </row>
    <row r="880645" spans="68:68" customFormat="1">
      <c r="BP880645" s="90"/>
    </row>
    <row r="880646" spans="68:68" customFormat="1">
      <c r="BP880646" s="90"/>
    </row>
    <row r="880647" spans="68:68" customFormat="1">
      <c r="BP880647" s="90"/>
    </row>
    <row r="880648" spans="68:68" customFormat="1">
      <c r="BP880648" s="90"/>
    </row>
    <row r="880649" spans="68:68" customFormat="1">
      <c r="BP880649" s="90"/>
    </row>
    <row r="880650" spans="68:68" customFormat="1">
      <c r="BP880650" s="90"/>
    </row>
    <row r="880651" spans="68:68" customFormat="1">
      <c r="BP880651" s="90"/>
    </row>
    <row r="880652" spans="68:68" customFormat="1">
      <c r="BP880652" s="90"/>
    </row>
    <row r="880653" spans="68:68" customFormat="1">
      <c r="BP880653" s="90"/>
    </row>
    <row r="880654" spans="68:68" customFormat="1">
      <c r="BP880654" s="90"/>
    </row>
    <row r="880655" spans="68:68" customFormat="1">
      <c r="BP880655" s="90"/>
    </row>
    <row r="880656" spans="68:68" customFormat="1">
      <c r="BP880656" s="90"/>
    </row>
    <row r="880657" spans="68:68" customFormat="1">
      <c r="BP880657" s="90"/>
    </row>
    <row r="880658" spans="68:68" customFormat="1">
      <c r="BP880658" s="90"/>
    </row>
    <row r="880659" spans="68:68" customFormat="1">
      <c r="BP880659" s="90"/>
    </row>
    <row r="880660" spans="68:68" customFormat="1">
      <c r="BP880660" s="90"/>
    </row>
    <row r="880661" spans="68:68" customFormat="1">
      <c r="BP880661" s="90"/>
    </row>
    <row r="880662" spans="68:68" customFormat="1">
      <c r="BP880662" s="90"/>
    </row>
    <row r="880663" spans="68:68" customFormat="1">
      <c r="BP880663" s="90"/>
    </row>
    <row r="880664" spans="68:68" customFormat="1">
      <c r="BP880664" s="90"/>
    </row>
    <row r="880665" spans="68:68" customFormat="1">
      <c r="BP880665" s="90"/>
    </row>
    <row r="880666" spans="68:68" customFormat="1">
      <c r="BP880666" s="90"/>
    </row>
    <row r="880667" spans="68:68" customFormat="1">
      <c r="BP880667" s="90"/>
    </row>
    <row r="880668" spans="68:68" customFormat="1">
      <c r="BP880668" s="90"/>
    </row>
    <row r="880669" spans="68:68" customFormat="1">
      <c r="BP880669" s="90"/>
    </row>
    <row r="880670" spans="68:68" customFormat="1">
      <c r="BP880670" s="90"/>
    </row>
    <row r="880671" spans="68:68" customFormat="1">
      <c r="BP880671" s="90"/>
    </row>
    <row r="880672" spans="68:68" customFormat="1">
      <c r="BP880672" s="90"/>
    </row>
    <row r="880673" spans="68:68" customFormat="1">
      <c r="BP880673" s="90"/>
    </row>
    <row r="880674" spans="68:68" customFormat="1">
      <c r="BP880674" s="90"/>
    </row>
    <row r="880675" spans="68:68" customFormat="1">
      <c r="BP880675" s="90"/>
    </row>
    <row r="880676" spans="68:68" customFormat="1">
      <c r="BP880676" s="90"/>
    </row>
    <row r="880677" spans="68:68" customFormat="1">
      <c r="BP880677" s="90"/>
    </row>
    <row r="880678" spans="68:68" customFormat="1">
      <c r="BP880678" s="90"/>
    </row>
    <row r="880679" spans="68:68" customFormat="1">
      <c r="BP880679" s="90"/>
    </row>
    <row r="880680" spans="68:68" customFormat="1">
      <c r="BP880680" s="90"/>
    </row>
    <row r="880681" spans="68:68" customFormat="1">
      <c r="BP880681" s="90"/>
    </row>
    <row r="880682" spans="68:68" customFormat="1">
      <c r="BP880682" s="90"/>
    </row>
    <row r="880683" spans="68:68" customFormat="1">
      <c r="BP880683" s="90"/>
    </row>
    <row r="880684" spans="68:68" customFormat="1">
      <c r="BP880684" s="90"/>
    </row>
    <row r="880685" spans="68:68" customFormat="1">
      <c r="BP880685" s="90"/>
    </row>
    <row r="880686" spans="68:68" customFormat="1">
      <c r="BP880686" s="90"/>
    </row>
    <row r="880687" spans="68:68" customFormat="1">
      <c r="BP880687" s="90"/>
    </row>
    <row r="880688" spans="68:68" customFormat="1">
      <c r="BP880688" s="90"/>
    </row>
    <row r="880689" spans="68:68" customFormat="1">
      <c r="BP880689" s="90"/>
    </row>
    <row r="880690" spans="68:68" customFormat="1">
      <c r="BP880690" s="90"/>
    </row>
    <row r="880691" spans="68:68" customFormat="1">
      <c r="BP880691" s="90"/>
    </row>
    <row r="880692" spans="68:68" customFormat="1">
      <c r="BP880692" s="90"/>
    </row>
    <row r="880693" spans="68:68" customFormat="1">
      <c r="BP880693" s="90"/>
    </row>
    <row r="880694" spans="68:68" customFormat="1">
      <c r="BP880694" s="90"/>
    </row>
    <row r="880695" spans="68:68" customFormat="1">
      <c r="BP880695" s="90"/>
    </row>
    <row r="880696" spans="68:68" customFormat="1">
      <c r="BP880696" s="90"/>
    </row>
    <row r="880697" spans="68:68" customFormat="1">
      <c r="BP880697" s="90"/>
    </row>
    <row r="880698" spans="68:68" customFormat="1">
      <c r="BP880698" s="90"/>
    </row>
    <row r="880699" spans="68:68" customFormat="1">
      <c r="BP880699" s="90"/>
    </row>
    <row r="880700" spans="68:68" customFormat="1">
      <c r="BP880700" s="90"/>
    </row>
    <row r="880701" spans="68:68" customFormat="1">
      <c r="BP880701" s="90"/>
    </row>
    <row r="880702" spans="68:68" customFormat="1">
      <c r="BP880702" s="90"/>
    </row>
    <row r="880703" spans="68:68" customFormat="1">
      <c r="BP880703" s="90"/>
    </row>
    <row r="880704" spans="68:68" customFormat="1">
      <c r="BP880704" s="90"/>
    </row>
    <row r="880705" spans="68:68" customFormat="1">
      <c r="BP880705" s="90"/>
    </row>
    <row r="880706" spans="68:68" customFormat="1">
      <c r="BP880706" s="90"/>
    </row>
    <row r="880707" spans="68:68" customFormat="1">
      <c r="BP880707" s="90"/>
    </row>
    <row r="880708" spans="68:68" customFormat="1">
      <c r="BP880708" s="90"/>
    </row>
    <row r="880709" spans="68:68" customFormat="1">
      <c r="BP880709" s="90"/>
    </row>
    <row r="880710" spans="68:68" customFormat="1">
      <c r="BP880710" s="90"/>
    </row>
    <row r="880711" spans="68:68" customFormat="1">
      <c r="BP880711" s="90"/>
    </row>
    <row r="880712" spans="68:68" customFormat="1">
      <c r="BP880712" s="90"/>
    </row>
    <row r="880713" spans="68:68" customFormat="1">
      <c r="BP880713" s="90"/>
    </row>
    <row r="880714" spans="68:68" customFormat="1">
      <c r="BP880714" s="90"/>
    </row>
    <row r="880715" spans="68:68" customFormat="1">
      <c r="BP880715" s="90"/>
    </row>
    <row r="880716" spans="68:68" customFormat="1">
      <c r="BP880716" s="90"/>
    </row>
    <row r="880717" spans="68:68" customFormat="1">
      <c r="BP880717" s="90"/>
    </row>
    <row r="880718" spans="68:68" customFormat="1">
      <c r="BP880718" s="90"/>
    </row>
    <row r="880719" spans="68:68" customFormat="1">
      <c r="BP880719" s="90"/>
    </row>
    <row r="880720" spans="68:68" customFormat="1">
      <c r="BP880720" s="90"/>
    </row>
    <row r="880721" spans="68:68" customFormat="1">
      <c r="BP880721" s="90"/>
    </row>
    <row r="880722" spans="68:68" customFormat="1">
      <c r="BP880722" s="90"/>
    </row>
    <row r="880723" spans="68:68" customFormat="1">
      <c r="BP880723" s="90"/>
    </row>
    <row r="880724" spans="68:68" customFormat="1">
      <c r="BP880724" s="90"/>
    </row>
    <row r="880725" spans="68:68" customFormat="1">
      <c r="BP880725" s="90"/>
    </row>
    <row r="880726" spans="68:68" customFormat="1">
      <c r="BP880726" s="90"/>
    </row>
    <row r="880727" spans="68:68" customFormat="1">
      <c r="BP880727" s="90"/>
    </row>
    <row r="880728" spans="68:68" customFormat="1">
      <c r="BP880728" s="90"/>
    </row>
    <row r="880729" spans="68:68" customFormat="1">
      <c r="BP880729" s="90"/>
    </row>
    <row r="880730" spans="68:68" customFormat="1">
      <c r="BP880730" s="90"/>
    </row>
    <row r="880731" spans="68:68" customFormat="1">
      <c r="BP880731" s="90"/>
    </row>
    <row r="880732" spans="68:68" customFormat="1">
      <c r="BP880732" s="90"/>
    </row>
    <row r="880733" spans="68:68" customFormat="1">
      <c r="BP880733" s="90"/>
    </row>
    <row r="880734" spans="68:68" customFormat="1">
      <c r="BP880734" s="90"/>
    </row>
    <row r="880735" spans="68:68" customFormat="1">
      <c r="BP880735" s="90"/>
    </row>
    <row r="880736" spans="68:68" customFormat="1">
      <c r="BP880736" s="90"/>
    </row>
    <row r="880737" spans="68:68" customFormat="1">
      <c r="BP880737" s="90"/>
    </row>
    <row r="880738" spans="68:68" customFormat="1">
      <c r="BP880738" s="90"/>
    </row>
    <row r="880739" spans="68:68" customFormat="1">
      <c r="BP880739" s="90"/>
    </row>
    <row r="880740" spans="68:68" customFormat="1">
      <c r="BP880740" s="90"/>
    </row>
    <row r="880741" spans="68:68" customFormat="1">
      <c r="BP880741" s="90"/>
    </row>
    <row r="880742" spans="68:68" customFormat="1">
      <c r="BP880742" s="90"/>
    </row>
    <row r="880743" spans="68:68" customFormat="1">
      <c r="BP880743" s="90"/>
    </row>
    <row r="880744" spans="68:68" customFormat="1">
      <c r="BP880744" s="90"/>
    </row>
    <row r="880745" spans="68:68" customFormat="1">
      <c r="BP880745" s="90"/>
    </row>
    <row r="880746" spans="68:68" customFormat="1">
      <c r="BP880746" s="90"/>
    </row>
    <row r="880747" spans="68:68" customFormat="1">
      <c r="BP880747" s="90"/>
    </row>
    <row r="880748" spans="68:68" customFormat="1">
      <c r="BP880748" s="90"/>
    </row>
    <row r="880749" spans="68:68" customFormat="1">
      <c r="BP880749" s="90"/>
    </row>
    <row r="880750" spans="68:68" customFormat="1">
      <c r="BP880750" s="90"/>
    </row>
    <row r="880751" spans="68:68" customFormat="1">
      <c r="BP880751" s="90"/>
    </row>
    <row r="880752" spans="68:68" customFormat="1">
      <c r="BP880752" s="90"/>
    </row>
    <row r="880753" spans="68:68" customFormat="1">
      <c r="BP880753" s="90"/>
    </row>
    <row r="880754" spans="68:68" customFormat="1">
      <c r="BP880754" s="90"/>
    </row>
    <row r="880755" spans="68:68" customFormat="1">
      <c r="BP880755" s="90"/>
    </row>
    <row r="880756" spans="68:68" customFormat="1">
      <c r="BP880756" s="90"/>
    </row>
    <row r="880757" spans="68:68" customFormat="1">
      <c r="BP880757" s="90"/>
    </row>
    <row r="880758" spans="68:68" customFormat="1">
      <c r="BP880758" s="90"/>
    </row>
    <row r="880759" spans="68:68" customFormat="1">
      <c r="BP880759" s="90"/>
    </row>
    <row r="880760" spans="68:68" customFormat="1">
      <c r="BP880760" s="90"/>
    </row>
    <row r="880761" spans="68:68" customFormat="1">
      <c r="BP880761" s="90"/>
    </row>
    <row r="880762" spans="68:68" customFormat="1">
      <c r="BP880762" s="90"/>
    </row>
    <row r="880763" spans="68:68" customFormat="1">
      <c r="BP880763" s="90"/>
    </row>
    <row r="880764" spans="68:68" customFormat="1">
      <c r="BP880764" s="90"/>
    </row>
    <row r="880765" spans="68:68" customFormat="1">
      <c r="BP880765" s="90"/>
    </row>
    <row r="880766" spans="68:68" customFormat="1">
      <c r="BP880766" s="90"/>
    </row>
    <row r="880767" spans="68:68" customFormat="1">
      <c r="BP880767" s="90"/>
    </row>
    <row r="880768" spans="68:68" customFormat="1">
      <c r="BP880768" s="90"/>
    </row>
    <row r="880769" spans="68:68" customFormat="1">
      <c r="BP880769" s="90"/>
    </row>
    <row r="880770" spans="68:68" customFormat="1">
      <c r="BP880770" s="90"/>
    </row>
    <row r="880771" spans="68:68" customFormat="1">
      <c r="BP880771" s="90"/>
    </row>
    <row r="880772" spans="68:68" customFormat="1">
      <c r="BP880772" s="90"/>
    </row>
    <row r="880773" spans="68:68" customFormat="1">
      <c r="BP880773" s="90"/>
    </row>
    <row r="880774" spans="68:68" customFormat="1">
      <c r="BP880774" s="90"/>
    </row>
    <row r="880775" spans="68:68" customFormat="1">
      <c r="BP880775" s="90"/>
    </row>
    <row r="880776" spans="68:68" customFormat="1">
      <c r="BP880776" s="90"/>
    </row>
    <row r="880777" spans="68:68" customFormat="1">
      <c r="BP880777" s="90"/>
    </row>
    <row r="880778" spans="68:68" customFormat="1">
      <c r="BP880778" s="90"/>
    </row>
    <row r="880779" spans="68:68" customFormat="1">
      <c r="BP880779" s="90"/>
    </row>
    <row r="880780" spans="68:68" customFormat="1">
      <c r="BP880780" s="90"/>
    </row>
    <row r="880781" spans="68:68" customFormat="1">
      <c r="BP880781" s="90"/>
    </row>
    <row r="880782" spans="68:68" customFormat="1">
      <c r="BP880782" s="90"/>
    </row>
    <row r="880783" spans="68:68" customFormat="1">
      <c r="BP880783" s="90"/>
    </row>
    <row r="880784" spans="68:68" customFormat="1">
      <c r="BP880784" s="90"/>
    </row>
    <row r="880785" spans="68:68" customFormat="1">
      <c r="BP880785" s="90"/>
    </row>
    <row r="880786" spans="68:68" customFormat="1">
      <c r="BP880786" s="90"/>
    </row>
    <row r="880787" spans="68:68" customFormat="1">
      <c r="BP880787" s="90"/>
    </row>
    <row r="880788" spans="68:68" customFormat="1">
      <c r="BP880788" s="90"/>
    </row>
    <row r="880789" spans="68:68" customFormat="1">
      <c r="BP880789" s="90"/>
    </row>
    <row r="880790" spans="68:68" customFormat="1">
      <c r="BP880790" s="90"/>
    </row>
    <row r="880791" spans="68:68" customFormat="1">
      <c r="BP880791" s="90"/>
    </row>
    <row r="880792" spans="68:68" customFormat="1">
      <c r="BP880792" s="90"/>
    </row>
    <row r="880793" spans="68:68" customFormat="1">
      <c r="BP880793" s="90"/>
    </row>
    <row r="880794" spans="68:68" customFormat="1">
      <c r="BP880794" s="90"/>
    </row>
    <row r="880795" spans="68:68" customFormat="1">
      <c r="BP880795" s="90"/>
    </row>
    <row r="880796" spans="68:68" customFormat="1">
      <c r="BP880796" s="90"/>
    </row>
    <row r="880797" spans="68:68" customFormat="1">
      <c r="BP880797" s="90"/>
    </row>
    <row r="880798" spans="68:68" customFormat="1">
      <c r="BP880798" s="90"/>
    </row>
    <row r="880799" spans="68:68" customFormat="1">
      <c r="BP880799" s="90"/>
    </row>
    <row r="880800" spans="68:68" customFormat="1">
      <c r="BP880800" s="90"/>
    </row>
    <row r="880801" spans="68:68" customFormat="1">
      <c r="BP880801" s="90"/>
    </row>
    <row r="880802" spans="68:68" customFormat="1">
      <c r="BP880802" s="90"/>
    </row>
    <row r="880803" spans="68:68" customFormat="1">
      <c r="BP880803" s="90"/>
    </row>
    <row r="880804" spans="68:68" customFormat="1">
      <c r="BP880804" s="90"/>
    </row>
    <row r="880805" spans="68:68" customFormat="1">
      <c r="BP880805" s="90"/>
    </row>
    <row r="880806" spans="68:68" customFormat="1">
      <c r="BP880806" s="90"/>
    </row>
    <row r="880807" spans="68:68" customFormat="1">
      <c r="BP880807" s="90"/>
    </row>
    <row r="880808" spans="68:68" customFormat="1">
      <c r="BP880808" s="90"/>
    </row>
    <row r="880809" spans="68:68" customFormat="1">
      <c r="BP880809" s="90"/>
    </row>
    <row r="880810" spans="68:68" customFormat="1">
      <c r="BP880810" s="90"/>
    </row>
    <row r="880811" spans="68:68" customFormat="1">
      <c r="BP880811" s="90"/>
    </row>
    <row r="880812" spans="68:68" customFormat="1">
      <c r="BP880812" s="90"/>
    </row>
    <row r="880813" spans="68:68" customFormat="1">
      <c r="BP880813" s="90"/>
    </row>
    <row r="880814" spans="68:68" customFormat="1">
      <c r="BP880814" s="90"/>
    </row>
    <row r="880815" spans="68:68" customFormat="1">
      <c r="BP880815" s="90"/>
    </row>
    <row r="880816" spans="68:68" customFormat="1">
      <c r="BP880816" s="90"/>
    </row>
    <row r="880817" spans="68:68" customFormat="1">
      <c r="BP880817" s="90"/>
    </row>
    <row r="880818" spans="68:68" customFormat="1">
      <c r="BP880818" s="90"/>
    </row>
    <row r="880819" spans="68:68" customFormat="1">
      <c r="BP880819" s="90"/>
    </row>
    <row r="880820" spans="68:68" customFormat="1">
      <c r="BP880820" s="90"/>
    </row>
    <row r="880821" spans="68:68" customFormat="1">
      <c r="BP880821" s="90"/>
    </row>
    <row r="880822" spans="68:68" customFormat="1">
      <c r="BP880822" s="90"/>
    </row>
    <row r="880823" spans="68:68" customFormat="1">
      <c r="BP880823" s="90"/>
    </row>
    <row r="880824" spans="68:68" customFormat="1">
      <c r="BP880824" s="90"/>
    </row>
    <row r="880825" spans="68:68" customFormat="1">
      <c r="BP880825" s="90"/>
    </row>
    <row r="880826" spans="68:68" customFormat="1">
      <c r="BP880826" s="90"/>
    </row>
    <row r="880827" spans="68:68" customFormat="1">
      <c r="BP880827" s="90"/>
    </row>
    <row r="880828" spans="68:68" customFormat="1">
      <c r="BP880828" s="90"/>
    </row>
    <row r="880829" spans="68:68" customFormat="1">
      <c r="BP880829" s="90"/>
    </row>
    <row r="880830" spans="68:68" customFormat="1">
      <c r="BP880830" s="90"/>
    </row>
    <row r="880831" spans="68:68" customFormat="1">
      <c r="BP880831" s="90"/>
    </row>
    <row r="880832" spans="68:68" customFormat="1">
      <c r="BP880832" s="90"/>
    </row>
    <row r="880833" spans="68:68" customFormat="1">
      <c r="BP880833" s="90"/>
    </row>
    <row r="880834" spans="68:68" customFormat="1">
      <c r="BP880834" s="90"/>
    </row>
    <row r="880835" spans="68:68" customFormat="1">
      <c r="BP880835" s="90"/>
    </row>
    <row r="880836" spans="68:68" customFormat="1">
      <c r="BP880836" s="90"/>
    </row>
    <row r="880837" spans="68:68" customFormat="1">
      <c r="BP880837" s="90"/>
    </row>
    <row r="880838" spans="68:68" customFormat="1">
      <c r="BP880838" s="90"/>
    </row>
    <row r="880839" spans="68:68" customFormat="1">
      <c r="BP880839" s="90"/>
    </row>
    <row r="880840" spans="68:68" customFormat="1">
      <c r="BP880840" s="90"/>
    </row>
    <row r="880841" spans="68:68" customFormat="1">
      <c r="BP880841" s="90"/>
    </row>
    <row r="880842" spans="68:68" customFormat="1">
      <c r="BP880842" s="90"/>
    </row>
    <row r="880843" spans="68:68" customFormat="1">
      <c r="BP880843" s="90"/>
    </row>
    <row r="880844" spans="68:68" customFormat="1">
      <c r="BP880844" s="90"/>
    </row>
    <row r="880845" spans="68:68" customFormat="1">
      <c r="BP880845" s="90"/>
    </row>
    <row r="880846" spans="68:68" customFormat="1">
      <c r="BP880846" s="90"/>
    </row>
    <row r="880847" spans="68:68" customFormat="1">
      <c r="BP880847" s="90"/>
    </row>
    <row r="880848" spans="68:68" customFormat="1">
      <c r="BP880848" s="90"/>
    </row>
    <row r="880849" spans="68:68" customFormat="1">
      <c r="BP880849" s="90"/>
    </row>
    <row r="880850" spans="68:68" customFormat="1">
      <c r="BP880850" s="90"/>
    </row>
    <row r="880851" spans="68:68" customFormat="1">
      <c r="BP880851" s="90"/>
    </row>
    <row r="880852" spans="68:68" customFormat="1">
      <c r="BP880852" s="90"/>
    </row>
    <row r="880853" spans="68:68" customFormat="1">
      <c r="BP880853" s="90"/>
    </row>
    <row r="880854" spans="68:68" customFormat="1">
      <c r="BP880854" s="90"/>
    </row>
    <row r="880855" spans="68:68" customFormat="1">
      <c r="BP880855" s="90"/>
    </row>
    <row r="880856" spans="68:68" customFormat="1">
      <c r="BP880856" s="90"/>
    </row>
    <row r="880857" spans="68:68" customFormat="1">
      <c r="BP880857" s="90"/>
    </row>
    <row r="880858" spans="68:68" customFormat="1">
      <c r="BP880858" s="90"/>
    </row>
    <row r="880859" spans="68:68" customFormat="1">
      <c r="BP880859" s="90"/>
    </row>
    <row r="880860" spans="68:68" customFormat="1">
      <c r="BP880860" s="90"/>
    </row>
    <row r="880861" spans="68:68" customFormat="1">
      <c r="BP880861" s="90"/>
    </row>
    <row r="880862" spans="68:68" customFormat="1">
      <c r="BP880862" s="90"/>
    </row>
    <row r="880863" spans="68:68" customFormat="1">
      <c r="BP880863" s="90"/>
    </row>
    <row r="880864" spans="68:68" customFormat="1">
      <c r="BP880864" s="90"/>
    </row>
    <row r="880865" spans="68:68" customFormat="1">
      <c r="BP880865" s="90"/>
    </row>
    <row r="880866" spans="68:68" customFormat="1">
      <c r="BP880866" s="90"/>
    </row>
    <row r="880867" spans="68:68" customFormat="1">
      <c r="BP880867" s="90"/>
    </row>
    <row r="880868" spans="68:68" customFormat="1">
      <c r="BP880868" s="90"/>
    </row>
    <row r="880869" spans="68:68" customFormat="1">
      <c r="BP880869" s="90"/>
    </row>
    <row r="880870" spans="68:68" customFormat="1">
      <c r="BP880870" s="90"/>
    </row>
    <row r="880871" spans="68:68" customFormat="1">
      <c r="BP880871" s="90"/>
    </row>
    <row r="880872" spans="68:68" customFormat="1">
      <c r="BP880872" s="90"/>
    </row>
    <row r="880873" spans="68:68" customFormat="1">
      <c r="BP880873" s="90"/>
    </row>
    <row r="880874" spans="68:68" customFormat="1">
      <c r="BP880874" s="90"/>
    </row>
    <row r="880875" spans="68:68" customFormat="1">
      <c r="BP880875" s="90"/>
    </row>
    <row r="880876" spans="68:68" customFormat="1">
      <c r="BP880876" s="90"/>
    </row>
    <row r="880877" spans="68:68" customFormat="1">
      <c r="BP880877" s="90"/>
    </row>
    <row r="880878" spans="68:68" customFormat="1">
      <c r="BP880878" s="90"/>
    </row>
    <row r="880879" spans="68:68" customFormat="1">
      <c r="BP880879" s="90"/>
    </row>
    <row r="880880" spans="68:68" customFormat="1">
      <c r="BP880880" s="90"/>
    </row>
    <row r="880881" spans="68:68" customFormat="1">
      <c r="BP880881" s="90"/>
    </row>
    <row r="880882" spans="68:68" customFormat="1">
      <c r="BP880882" s="90"/>
    </row>
    <row r="880883" spans="68:68" customFormat="1">
      <c r="BP880883" s="90"/>
    </row>
    <row r="880884" spans="68:68" customFormat="1">
      <c r="BP880884" s="90"/>
    </row>
    <row r="880885" spans="68:68" customFormat="1">
      <c r="BP880885" s="90"/>
    </row>
    <row r="880886" spans="68:68" customFormat="1">
      <c r="BP880886" s="90"/>
    </row>
    <row r="880887" spans="68:68" customFormat="1">
      <c r="BP880887" s="90"/>
    </row>
    <row r="880888" spans="68:68" customFormat="1">
      <c r="BP880888" s="90"/>
    </row>
    <row r="880889" spans="68:68" customFormat="1">
      <c r="BP880889" s="90"/>
    </row>
    <row r="880890" spans="68:68" customFormat="1">
      <c r="BP880890" s="90"/>
    </row>
    <row r="880891" spans="68:68" customFormat="1">
      <c r="BP880891" s="90"/>
    </row>
    <row r="880892" spans="68:68" customFormat="1">
      <c r="BP880892" s="90"/>
    </row>
    <row r="880893" spans="68:68" customFormat="1">
      <c r="BP880893" s="90"/>
    </row>
    <row r="880894" spans="68:68" customFormat="1">
      <c r="BP880894" s="90"/>
    </row>
    <row r="880895" spans="68:68" customFormat="1">
      <c r="BP880895" s="90"/>
    </row>
    <row r="880896" spans="68:68" customFormat="1">
      <c r="BP880896" s="90"/>
    </row>
    <row r="880897" spans="68:68" customFormat="1">
      <c r="BP880897" s="90"/>
    </row>
    <row r="880898" spans="68:68" customFormat="1">
      <c r="BP880898" s="90"/>
    </row>
    <row r="880899" spans="68:68" customFormat="1">
      <c r="BP880899" s="90"/>
    </row>
    <row r="880900" spans="68:68" customFormat="1">
      <c r="BP880900" s="90"/>
    </row>
    <row r="880901" spans="68:68" customFormat="1">
      <c r="BP880901" s="90"/>
    </row>
    <row r="880902" spans="68:68" customFormat="1">
      <c r="BP880902" s="90"/>
    </row>
    <row r="880903" spans="68:68" customFormat="1">
      <c r="BP880903" s="90"/>
    </row>
    <row r="880904" spans="68:68" customFormat="1">
      <c r="BP880904" s="90"/>
    </row>
    <row r="880905" spans="68:68" customFormat="1">
      <c r="BP880905" s="90"/>
    </row>
    <row r="880906" spans="68:68" customFormat="1">
      <c r="BP880906" s="90"/>
    </row>
    <row r="880907" spans="68:68" customFormat="1">
      <c r="BP880907" s="90"/>
    </row>
    <row r="880908" spans="68:68" customFormat="1">
      <c r="BP880908" s="90"/>
    </row>
    <row r="880909" spans="68:68" customFormat="1">
      <c r="BP880909" s="90"/>
    </row>
    <row r="880910" spans="68:68" customFormat="1">
      <c r="BP880910" s="90"/>
    </row>
    <row r="880911" spans="68:68" customFormat="1">
      <c r="BP880911" s="90"/>
    </row>
    <row r="880912" spans="68:68" customFormat="1">
      <c r="BP880912" s="90"/>
    </row>
    <row r="880913" spans="68:68" customFormat="1">
      <c r="BP880913" s="90"/>
    </row>
    <row r="880914" spans="68:68" customFormat="1">
      <c r="BP880914" s="90"/>
    </row>
    <row r="880915" spans="68:68" customFormat="1">
      <c r="BP880915" s="90"/>
    </row>
    <row r="880916" spans="68:68" customFormat="1">
      <c r="BP880916" s="90"/>
    </row>
    <row r="880917" spans="68:68" customFormat="1">
      <c r="BP880917" s="90"/>
    </row>
    <row r="880918" spans="68:68" customFormat="1">
      <c r="BP880918" s="90"/>
    </row>
    <row r="880919" spans="68:68" customFormat="1">
      <c r="BP880919" s="90"/>
    </row>
    <row r="880920" spans="68:68" customFormat="1">
      <c r="BP880920" s="90"/>
    </row>
    <row r="880921" spans="68:68" customFormat="1">
      <c r="BP880921" s="90"/>
    </row>
    <row r="880922" spans="68:68" customFormat="1">
      <c r="BP880922" s="90"/>
    </row>
    <row r="880923" spans="68:68" customFormat="1">
      <c r="BP880923" s="90"/>
    </row>
    <row r="880924" spans="68:68" customFormat="1">
      <c r="BP880924" s="90"/>
    </row>
    <row r="880925" spans="68:68" customFormat="1">
      <c r="BP880925" s="90"/>
    </row>
    <row r="880926" spans="68:68" customFormat="1">
      <c r="BP880926" s="90"/>
    </row>
    <row r="880927" spans="68:68" customFormat="1">
      <c r="BP880927" s="90"/>
    </row>
    <row r="880928" spans="68:68" customFormat="1">
      <c r="BP880928" s="90"/>
    </row>
    <row r="880929" spans="68:68" customFormat="1">
      <c r="BP880929" s="90"/>
    </row>
    <row r="880930" spans="68:68" customFormat="1">
      <c r="BP880930" s="90"/>
    </row>
    <row r="880931" spans="68:68" customFormat="1">
      <c r="BP880931" s="90"/>
    </row>
    <row r="880932" spans="68:68" customFormat="1">
      <c r="BP880932" s="90"/>
    </row>
    <row r="880933" spans="68:68" customFormat="1">
      <c r="BP880933" s="90"/>
    </row>
    <row r="880934" spans="68:68" customFormat="1">
      <c r="BP880934" s="90"/>
    </row>
    <row r="880935" spans="68:68" customFormat="1">
      <c r="BP880935" s="90"/>
    </row>
    <row r="880936" spans="68:68" customFormat="1">
      <c r="BP880936" s="90"/>
    </row>
    <row r="880937" spans="68:68" customFormat="1">
      <c r="BP880937" s="90"/>
    </row>
    <row r="880938" spans="68:68" customFormat="1">
      <c r="BP880938" s="90"/>
    </row>
    <row r="880939" spans="68:68" customFormat="1">
      <c r="BP880939" s="90"/>
    </row>
    <row r="880940" spans="68:68" customFormat="1">
      <c r="BP880940" s="90"/>
    </row>
    <row r="880941" spans="68:68" customFormat="1">
      <c r="BP880941" s="90"/>
    </row>
    <row r="880942" spans="68:68" customFormat="1">
      <c r="BP880942" s="90"/>
    </row>
    <row r="880943" spans="68:68" customFormat="1">
      <c r="BP880943" s="90"/>
    </row>
    <row r="880944" spans="68:68" customFormat="1">
      <c r="BP880944" s="90"/>
    </row>
    <row r="880945" spans="68:68" customFormat="1">
      <c r="BP880945" s="90"/>
    </row>
    <row r="880946" spans="68:68" customFormat="1">
      <c r="BP880946" s="90"/>
    </row>
    <row r="880947" spans="68:68" customFormat="1">
      <c r="BP880947" s="90"/>
    </row>
    <row r="880948" spans="68:68" customFormat="1">
      <c r="BP880948" s="90"/>
    </row>
    <row r="880949" spans="68:68" customFormat="1">
      <c r="BP880949" s="90"/>
    </row>
    <row r="880950" spans="68:68" customFormat="1">
      <c r="BP880950" s="90"/>
    </row>
    <row r="880951" spans="68:68" customFormat="1">
      <c r="BP880951" s="90"/>
    </row>
    <row r="880952" spans="68:68" customFormat="1">
      <c r="BP880952" s="90"/>
    </row>
    <row r="880953" spans="68:68" customFormat="1">
      <c r="BP880953" s="90"/>
    </row>
    <row r="880954" spans="68:68" customFormat="1">
      <c r="BP880954" s="90"/>
    </row>
    <row r="880955" spans="68:68" customFormat="1">
      <c r="BP880955" s="90"/>
    </row>
    <row r="880956" spans="68:68" customFormat="1">
      <c r="BP880956" s="90"/>
    </row>
    <row r="880957" spans="68:68" customFormat="1">
      <c r="BP880957" s="90"/>
    </row>
    <row r="880958" spans="68:68" customFormat="1">
      <c r="BP880958" s="90"/>
    </row>
    <row r="880959" spans="68:68" customFormat="1">
      <c r="BP880959" s="90"/>
    </row>
    <row r="880960" spans="68:68" customFormat="1">
      <c r="BP880960" s="90"/>
    </row>
    <row r="880961" spans="68:68" customFormat="1">
      <c r="BP880961" s="90"/>
    </row>
    <row r="880962" spans="68:68" customFormat="1">
      <c r="BP880962" s="90"/>
    </row>
    <row r="880963" spans="68:68" customFormat="1">
      <c r="BP880963" s="90"/>
    </row>
    <row r="880964" spans="68:68" customFormat="1">
      <c r="BP880964" s="90"/>
    </row>
    <row r="880965" spans="68:68" customFormat="1">
      <c r="BP880965" s="90"/>
    </row>
    <row r="880966" spans="68:68" customFormat="1">
      <c r="BP880966" s="90"/>
    </row>
    <row r="880967" spans="68:68" customFormat="1">
      <c r="BP880967" s="90"/>
    </row>
    <row r="880968" spans="68:68" customFormat="1">
      <c r="BP880968" s="90"/>
    </row>
    <row r="880969" spans="68:68" customFormat="1">
      <c r="BP880969" s="90"/>
    </row>
    <row r="880970" spans="68:68" customFormat="1">
      <c r="BP880970" s="90"/>
    </row>
    <row r="880971" spans="68:68" customFormat="1">
      <c r="BP880971" s="90"/>
    </row>
    <row r="880972" spans="68:68" customFormat="1">
      <c r="BP880972" s="90"/>
    </row>
    <row r="880973" spans="68:68" customFormat="1">
      <c r="BP880973" s="90"/>
    </row>
    <row r="880974" spans="68:68" customFormat="1">
      <c r="BP880974" s="90"/>
    </row>
    <row r="880975" spans="68:68" customFormat="1">
      <c r="BP880975" s="90"/>
    </row>
    <row r="880976" spans="68:68" customFormat="1">
      <c r="BP880976" s="90"/>
    </row>
    <row r="880977" spans="68:68" customFormat="1">
      <c r="BP880977" s="90"/>
    </row>
    <row r="880978" spans="68:68" customFormat="1">
      <c r="BP880978" s="90"/>
    </row>
    <row r="880979" spans="68:68" customFormat="1">
      <c r="BP880979" s="90"/>
    </row>
    <row r="880980" spans="68:68" customFormat="1">
      <c r="BP880980" s="90"/>
    </row>
    <row r="880981" spans="68:68" customFormat="1">
      <c r="BP880981" s="90"/>
    </row>
    <row r="880982" spans="68:68" customFormat="1">
      <c r="BP880982" s="90"/>
    </row>
    <row r="880983" spans="68:68" customFormat="1">
      <c r="BP880983" s="90"/>
    </row>
    <row r="880984" spans="68:68" customFormat="1">
      <c r="BP880984" s="90"/>
    </row>
    <row r="880985" spans="68:68" customFormat="1">
      <c r="BP880985" s="90"/>
    </row>
    <row r="880986" spans="68:68" customFormat="1">
      <c r="BP880986" s="90"/>
    </row>
    <row r="880987" spans="68:68" customFormat="1">
      <c r="BP880987" s="90"/>
    </row>
    <row r="880988" spans="68:68" customFormat="1">
      <c r="BP880988" s="90"/>
    </row>
    <row r="880989" spans="68:68" customFormat="1">
      <c r="BP880989" s="90"/>
    </row>
    <row r="880990" spans="68:68" customFormat="1">
      <c r="BP880990" s="90"/>
    </row>
    <row r="880991" spans="68:68" customFormat="1">
      <c r="BP880991" s="90"/>
    </row>
    <row r="880992" spans="68:68" customFormat="1">
      <c r="BP880992" s="90"/>
    </row>
    <row r="880993" spans="68:68" customFormat="1">
      <c r="BP880993" s="90"/>
    </row>
    <row r="880994" spans="68:68" customFormat="1">
      <c r="BP880994" s="90"/>
    </row>
    <row r="880995" spans="68:68" customFormat="1">
      <c r="BP880995" s="90"/>
    </row>
    <row r="880996" spans="68:68" customFormat="1">
      <c r="BP880996" s="90"/>
    </row>
    <row r="880997" spans="68:68" customFormat="1">
      <c r="BP880997" s="90"/>
    </row>
    <row r="880998" spans="68:68" customFormat="1">
      <c r="BP880998" s="90"/>
    </row>
    <row r="880999" spans="68:68" customFormat="1">
      <c r="BP880999" s="90"/>
    </row>
    <row r="881000" spans="68:68" customFormat="1">
      <c r="BP881000" s="90"/>
    </row>
    <row r="881001" spans="68:68" customFormat="1">
      <c r="BP881001" s="90"/>
    </row>
    <row r="881002" spans="68:68" customFormat="1">
      <c r="BP881002" s="90"/>
    </row>
    <row r="881003" spans="68:68" customFormat="1">
      <c r="BP881003" s="90"/>
    </row>
    <row r="881004" spans="68:68" customFormat="1">
      <c r="BP881004" s="90"/>
    </row>
    <row r="881005" spans="68:68" customFormat="1">
      <c r="BP881005" s="90"/>
    </row>
    <row r="881006" spans="68:68" customFormat="1">
      <c r="BP881006" s="90"/>
    </row>
    <row r="881007" spans="68:68" customFormat="1">
      <c r="BP881007" s="90"/>
    </row>
    <row r="881008" spans="68:68" customFormat="1">
      <c r="BP881008" s="90"/>
    </row>
    <row r="881009" spans="68:68" customFormat="1">
      <c r="BP881009" s="90"/>
    </row>
    <row r="881010" spans="68:68" customFormat="1">
      <c r="BP881010" s="90"/>
    </row>
    <row r="881011" spans="68:68" customFormat="1">
      <c r="BP881011" s="90"/>
    </row>
    <row r="881012" spans="68:68" customFormat="1">
      <c r="BP881012" s="90"/>
    </row>
    <row r="881013" spans="68:68" customFormat="1">
      <c r="BP881013" s="90"/>
    </row>
    <row r="881014" spans="68:68" customFormat="1">
      <c r="BP881014" s="90"/>
    </row>
    <row r="881015" spans="68:68" customFormat="1">
      <c r="BP881015" s="90"/>
    </row>
    <row r="881016" spans="68:68" customFormat="1">
      <c r="BP881016" s="90"/>
    </row>
    <row r="881017" spans="68:68" customFormat="1">
      <c r="BP881017" s="90"/>
    </row>
    <row r="881018" spans="68:68" customFormat="1">
      <c r="BP881018" s="90"/>
    </row>
    <row r="881019" spans="68:68" customFormat="1">
      <c r="BP881019" s="90"/>
    </row>
    <row r="881020" spans="68:68" customFormat="1">
      <c r="BP881020" s="90"/>
    </row>
    <row r="881021" spans="68:68" customFormat="1">
      <c r="BP881021" s="90"/>
    </row>
    <row r="881022" spans="68:68" customFormat="1">
      <c r="BP881022" s="90"/>
    </row>
    <row r="881023" spans="68:68" customFormat="1">
      <c r="BP881023" s="90"/>
    </row>
    <row r="881024" spans="68:68" customFormat="1">
      <c r="BP881024" s="90"/>
    </row>
    <row r="881025" spans="68:68" customFormat="1">
      <c r="BP881025" s="90"/>
    </row>
    <row r="881026" spans="68:68" customFormat="1">
      <c r="BP881026" s="90"/>
    </row>
    <row r="881027" spans="68:68" customFormat="1">
      <c r="BP881027" s="90"/>
    </row>
    <row r="881028" spans="68:68" customFormat="1">
      <c r="BP881028" s="90"/>
    </row>
    <row r="881029" spans="68:68" customFormat="1">
      <c r="BP881029" s="90"/>
    </row>
    <row r="881030" spans="68:68" customFormat="1">
      <c r="BP881030" s="90"/>
    </row>
    <row r="881031" spans="68:68" customFormat="1">
      <c r="BP881031" s="90"/>
    </row>
    <row r="881032" spans="68:68" customFormat="1">
      <c r="BP881032" s="90"/>
    </row>
    <row r="881033" spans="68:68" customFormat="1">
      <c r="BP881033" s="90"/>
    </row>
    <row r="881034" spans="68:68" customFormat="1">
      <c r="BP881034" s="90"/>
    </row>
    <row r="881035" spans="68:68" customFormat="1">
      <c r="BP881035" s="90"/>
    </row>
    <row r="881036" spans="68:68" customFormat="1">
      <c r="BP881036" s="90"/>
    </row>
    <row r="881037" spans="68:68" customFormat="1">
      <c r="BP881037" s="90"/>
    </row>
    <row r="881038" spans="68:68" customFormat="1">
      <c r="BP881038" s="90"/>
    </row>
    <row r="881039" spans="68:68" customFormat="1">
      <c r="BP881039" s="90"/>
    </row>
    <row r="881040" spans="68:68" customFormat="1">
      <c r="BP881040" s="90"/>
    </row>
    <row r="881041" spans="68:68" customFormat="1">
      <c r="BP881041" s="90"/>
    </row>
    <row r="881042" spans="68:68" customFormat="1">
      <c r="BP881042" s="90"/>
    </row>
    <row r="881043" spans="68:68" customFormat="1">
      <c r="BP881043" s="90"/>
    </row>
    <row r="881044" spans="68:68" customFormat="1">
      <c r="BP881044" s="90"/>
    </row>
    <row r="881045" spans="68:68" customFormat="1">
      <c r="BP881045" s="90"/>
    </row>
    <row r="881046" spans="68:68" customFormat="1">
      <c r="BP881046" s="90"/>
    </row>
    <row r="881047" spans="68:68" customFormat="1">
      <c r="BP881047" s="90"/>
    </row>
    <row r="881048" spans="68:68" customFormat="1">
      <c r="BP881048" s="90"/>
    </row>
    <row r="881049" spans="68:68" customFormat="1">
      <c r="BP881049" s="90"/>
    </row>
    <row r="881050" spans="68:68" customFormat="1">
      <c r="BP881050" s="90"/>
    </row>
    <row r="881051" spans="68:68" customFormat="1">
      <c r="BP881051" s="90"/>
    </row>
    <row r="881052" spans="68:68" customFormat="1">
      <c r="BP881052" s="90"/>
    </row>
    <row r="881053" spans="68:68" customFormat="1">
      <c r="BP881053" s="90"/>
    </row>
    <row r="881054" spans="68:68" customFormat="1">
      <c r="BP881054" s="90"/>
    </row>
    <row r="881055" spans="68:68" customFormat="1">
      <c r="BP881055" s="90"/>
    </row>
    <row r="881056" spans="68:68" customFormat="1">
      <c r="BP881056" s="90"/>
    </row>
    <row r="881057" spans="68:68" customFormat="1">
      <c r="BP881057" s="90"/>
    </row>
    <row r="881058" spans="68:68" customFormat="1">
      <c r="BP881058" s="90"/>
    </row>
    <row r="881059" spans="68:68" customFormat="1">
      <c r="BP881059" s="90"/>
    </row>
    <row r="881060" spans="68:68" customFormat="1">
      <c r="BP881060" s="90"/>
    </row>
    <row r="881061" spans="68:68" customFormat="1">
      <c r="BP881061" s="90"/>
    </row>
    <row r="881062" spans="68:68" customFormat="1">
      <c r="BP881062" s="90"/>
    </row>
    <row r="881063" spans="68:68" customFormat="1">
      <c r="BP881063" s="90"/>
    </row>
    <row r="881064" spans="68:68" customFormat="1">
      <c r="BP881064" s="90"/>
    </row>
    <row r="881065" spans="68:68" customFormat="1">
      <c r="BP881065" s="90"/>
    </row>
    <row r="881066" spans="68:68" customFormat="1">
      <c r="BP881066" s="90"/>
    </row>
    <row r="881067" spans="68:68" customFormat="1">
      <c r="BP881067" s="90"/>
    </row>
    <row r="881068" spans="68:68" customFormat="1">
      <c r="BP881068" s="90"/>
    </row>
    <row r="881069" spans="68:68" customFormat="1">
      <c r="BP881069" s="90"/>
    </row>
    <row r="881070" spans="68:68" customFormat="1">
      <c r="BP881070" s="90"/>
    </row>
    <row r="881071" spans="68:68" customFormat="1">
      <c r="BP881071" s="90"/>
    </row>
    <row r="881072" spans="68:68" customFormat="1">
      <c r="BP881072" s="90"/>
    </row>
    <row r="881073" spans="68:68" customFormat="1">
      <c r="BP881073" s="90"/>
    </row>
    <row r="881074" spans="68:68" customFormat="1">
      <c r="BP881074" s="90"/>
    </row>
    <row r="881075" spans="68:68" customFormat="1">
      <c r="BP881075" s="90"/>
    </row>
    <row r="881076" spans="68:68" customFormat="1">
      <c r="BP881076" s="90"/>
    </row>
    <row r="881077" spans="68:68" customFormat="1">
      <c r="BP881077" s="90"/>
    </row>
    <row r="881078" spans="68:68" customFormat="1">
      <c r="BP881078" s="90"/>
    </row>
    <row r="881079" spans="68:68" customFormat="1">
      <c r="BP881079" s="90"/>
    </row>
    <row r="881080" spans="68:68" customFormat="1">
      <c r="BP881080" s="90"/>
    </row>
    <row r="881081" spans="68:68" customFormat="1">
      <c r="BP881081" s="90"/>
    </row>
    <row r="881082" spans="68:68" customFormat="1">
      <c r="BP881082" s="90"/>
    </row>
    <row r="881083" spans="68:68" customFormat="1">
      <c r="BP881083" s="90"/>
    </row>
    <row r="881084" spans="68:68" customFormat="1">
      <c r="BP881084" s="90"/>
    </row>
    <row r="881085" spans="68:68" customFormat="1">
      <c r="BP881085" s="90"/>
    </row>
    <row r="881086" spans="68:68" customFormat="1">
      <c r="BP881086" s="90"/>
    </row>
    <row r="881087" spans="68:68" customFormat="1">
      <c r="BP881087" s="90"/>
    </row>
    <row r="881088" spans="68:68" customFormat="1">
      <c r="BP881088" s="90"/>
    </row>
    <row r="881089" spans="68:68" customFormat="1">
      <c r="BP881089" s="90"/>
    </row>
    <row r="881090" spans="68:68" customFormat="1">
      <c r="BP881090" s="90"/>
    </row>
    <row r="881091" spans="68:68" customFormat="1">
      <c r="BP881091" s="90"/>
    </row>
    <row r="881092" spans="68:68" customFormat="1">
      <c r="BP881092" s="90"/>
    </row>
    <row r="881093" spans="68:68" customFormat="1">
      <c r="BP881093" s="90"/>
    </row>
    <row r="881094" spans="68:68" customFormat="1">
      <c r="BP881094" s="90"/>
    </row>
    <row r="881095" spans="68:68" customFormat="1">
      <c r="BP881095" s="90"/>
    </row>
    <row r="881096" spans="68:68" customFormat="1">
      <c r="BP881096" s="90"/>
    </row>
    <row r="881097" spans="68:68" customFormat="1">
      <c r="BP881097" s="90"/>
    </row>
    <row r="881098" spans="68:68" customFormat="1">
      <c r="BP881098" s="90"/>
    </row>
    <row r="881099" spans="68:68" customFormat="1">
      <c r="BP881099" s="90"/>
    </row>
    <row r="881100" spans="68:68" customFormat="1">
      <c r="BP881100" s="90"/>
    </row>
    <row r="881101" spans="68:68" customFormat="1">
      <c r="BP881101" s="90"/>
    </row>
    <row r="881102" spans="68:68" customFormat="1">
      <c r="BP881102" s="90"/>
    </row>
    <row r="881103" spans="68:68" customFormat="1">
      <c r="BP881103" s="90"/>
    </row>
    <row r="881104" spans="68:68" customFormat="1">
      <c r="BP881104" s="90"/>
    </row>
    <row r="881105" spans="68:68" customFormat="1">
      <c r="BP881105" s="90"/>
    </row>
    <row r="881106" spans="68:68" customFormat="1">
      <c r="BP881106" s="90"/>
    </row>
    <row r="881107" spans="68:68" customFormat="1">
      <c r="BP881107" s="90"/>
    </row>
    <row r="881108" spans="68:68" customFormat="1">
      <c r="BP881108" s="90"/>
    </row>
    <row r="881109" spans="68:68" customFormat="1">
      <c r="BP881109" s="90"/>
    </row>
    <row r="881110" spans="68:68" customFormat="1">
      <c r="BP881110" s="90"/>
    </row>
    <row r="881111" spans="68:68" customFormat="1">
      <c r="BP881111" s="90"/>
    </row>
    <row r="881112" spans="68:68" customFormat="1">
      <c r="BP881112" s="90"/>
    </row>
    <row r="881113" spans="68:68" customFormat="1">
      <c r="BP881113" s="90"/>
    </row>
    <row r="881114" spans="68:68" customFormat="1">
      <c r="BP881114" s="90"/>
    </row>
    <row r="881115" spans="68:68" customFormat="1">
      <c r="BP881115" s="90"/>
    </row>
    <row r="881116" spans="68:68" customFormat="1">
      <c r="BP881116" s="90"/>
    </row>
    <row r="881117" spans="68:68" customFormat="1">
      <c r="BP881117" s="90"/>
    </row>
    <row r="881118" spans="68:68" customFormat="1">
      <c r="BP881118" s="90"/>
    </row>
    <row r="881119" spans="68:68" customFormat="1">
      <c r="BP881119" s="90"/>
    </row>
    <row r="881120" spans="68:68" customFormat="1">
      <c r="BP881120" s="90"/>
    </row>
    <row r="881121" spans="68:68" customFormat="1">
      <c r="BP881121" s="90"/>
    </row>
    <row r="881122" spans="68:68" customFormat="1">
      <c r="BP881122" s="90"/>
    </row>
    <row r="881123" spans="68:68" customFormat="1">
      <c r="BP881123" s="90"/>
    </row>
    <row r="881124" spans="68:68" customFormat="1">
      <c r="BP881124" s="90"/>
    </row>
    <row r="881125" spans="68:68" customFormat="1">
      <c r="BP881125" s="90"/>
    </row>
    <row r="881126" spans="68:68" customFormat="1">
      <c r="BP881126" s="90"/>
    </row>
    <row r="881127" spans="68:68" customFormat="1">
      <c r="BP881127" s="90"/>
    </row>
    <row r="881128" spans="68:68" customFormat="1">
      <c r="BP881128" s="90"/>
    </row>
    <row r="881129" spans="68:68" customFormat="1">
      <c r="BP881129" s="90"/>
    </row>
    <row r="881130" spans="68:68" customFormat="1">
      <c r="BP881130" s="90"/>
    </row>
    <row r="881131" spans="68:68" customFormat="1">
      <c r="BP881131" s="90"/>
    </row>
    <row r="881132" spans="68:68" customFormat="1">
      <c r="BP881132" s="90"/>
    </row>
    <row r="881133" spans="68:68" customFormat="1">
      <c r="BP881133" s="90"/>
    </row>
    <row r="881134" spans="68:68" customFormat="1">
      <c r="BP881134" s="90"/>
    </row>
    <row r="881135" spans="68:68" customFormat="1">
      <c r="BP881135" s="90"/>
    </row>
    <row r="881136" spans="68:68" customFormat="1">
      <c r="BP881136" s="90"/>
    </row>
    <row r="881137" spans="68:68" customFormat="1">
      <c r="BP881137" s="90"/>
    </row>
    <row r="881138" spans="68:68" customFormat="1">
      <c r="BP881138" s="90"/>
    </row>
    <row r="881139" spans="68:68" customFormat="1">
      <c r="BP881139" s="90"/>
    </row>
    <row r="881140" spans="68:68" customFormat="1">
      <c r="BP881140" s="90"/>
    </row>
    <row r="881141" spans="68:68" customFormat="1">
      <c r="BP881141" s="90"/>
    </row>
    <row r="881142" spans="68:68" customFormat="1">
      <c r="BP881142" s="90"/>
    </row>
    <row r="881143" spans="68:68" customFormat="1">
      <c r="BP881143" s="90"/>
    </row>
    <row r="881144" spans="68:68" customFormat="1">
      <c r="BP881144" s="90"/>
    </row>
    <row r="881145" spans="68:68" customFormat="1">
      <c r="BP881145" s="90"/>
    </row>
    <row r="881146" spans="68:68" customFormat="1">
      <c r="BP881146" s="90"/>
    </row>
    <row r="881147" spans="68:68" customFormat="1">
      <c r="BP881147" s="90"/>
    </row>
    <row r="881148" spans="68:68" customFormat="1">
      <c r="BP881148" s="90"/>
    </row>
    <row r="881149" spans="68:68" customFormat="1">
      <c r="BP881149" s="90"/>
    </row>
    <row r="881150" spans="68:68" customFormat="1">
      <c r="BP881150" s="90"/>
    </row>
    <row r="881151" spans="68:68" customFormat="1">
      <c r="BP881151" s="90"/>
    </row>
    <row r="881152" spans="68:68" customFormat="1">
      <c r="BP881152" s="90"/>
    </row>
    <row r="881153" spans="68:68" customFormat="1">
      <c r="BP881153" s="90"/>
    </row>
    <row r="881154" spans="68:68" customFormat="1">
      <c r="BP881154" s="90"/>
    </row>
    <row r="881155" spans="68:68" customFormat="1">
      <c r="BP881155" s="90"/>
    </row>
    <row r="881156" spans="68:68" customFormat="1">
      <c r="BP881156" s="90"/>
    </row>
    <row r="881157" spans="68:68" customFormat="1">
      <c r="BP881157" s="90"/>
    </row>
    <row r="881158" spans="68:68" customFormat="1">
      <c r="BP881158" s="90"/>
    </row>
    <row r="881159" spans="68:68" customFormat="1">
      <c r="BP881159" s="90"/>
    </row>
    <row r="881160" spans="68:68" customFormat="1">
      <c r="BP881160" s="90"/>
    </row>
    <row r="881161" spans="68:68" customFormat="1">
      <c r="BP881161" s="90"/>
    </row>
    <row r="881162" spans="68:68" customFormat="1">
      <c r="BP881162" s="90"/>
    </row>
    <row r="881163" spans="68:68" customFormat="1">
      <c r="BP881163" s="90"/>
    </row>
    <row r="881164" spans="68:68" customFormat="1">
      <c r="BP881164" s="90"/>
    </row>
    <row r="881165" spans="68:68" customFormat="1">
      <c r="BP881165" s="90"/>
    </row>
    <row r="881166" spans="68:68" customFormat="1">
      <c r="BP881166" s="90"/>
    </row>
    <row r="881167" spans="68:68" customFormat="1">
      <c r="BP881167" s="90"/>
    </row>
    <row r="881168" spans="68:68" customFormat="1">
      <c r="BP881168" s="90"/>
    </row>
    <row r="881169" spans="68:68" customFormat="1">
      <c r="BP881169" s="90"/>
    </row>
    <row r="881170" spans="68:68" customFormat="1">
      <c r="BP881170" s="90"/>
    </row>
    <row r="881171" spans="68:68" customFormat="1">
      <c r="BP881171" s="90"/>
    </row>
    <row r="881172" spans="68:68" customFormat="1">
      <c r="BP881172" s="90"/>
    </row>
    <row r="881173" spans="68:68" customFormat="1">
      <c r="BP881173" s="90"/>
    </row>
    <row r="881174" spans="68:68" customFormat="1">
      <c r="BP881174" s="90"/>
    </row>
    <row r="881175" spans="68:68" customFormat="1">
      <c r="BP881175" s="90"/>
    </row>
    <row r="881176" spans="68:68" customFormat="1">
      <c r="BP881176" s="90"/>
    </row>
    <row r="881177" spans="68:68" customFormat="1">
      <c r="BP881177" s="90"/>
    </row>
    <row r="881178" spans="68:68" customFormat="1">
      <c r="BP881178" s="90"/>
    </row>
    <row r="881179" spans="68:68" customFormat="1">
      <c r="BP881179" s="90"/>
    </row>
    <row r="881180" spans="68:68" customFormat="1">
      <c r="BP881180" s="90"/>
    </row>
    <row r="881181" spans="68:68" customFormat="1">
      <c r="BP881181" s="90"/>
    </row>
    <row r="881182" spans="68:68" customFormat="1">
      <c r="BP881182" s="90"/>
    </row>
    <row r="881183" spans="68:68" customFormat="1">
      <c r="BP881183" s="90"/>
    </row>
    <row r="881184" spans="68:68" customFormat="1">
      <c r="BP881184" s="90"/>
    </row>
    <row r="881185" spans="68:68" customFormat="1">
      <c r="BP881185" s="90"/>
    </row>
    <row r="881186" spans="68:68" customFormat="1">
      <c r="BP881186" s="90"/>
    </row>
    <row r="881187" spans="68:68" customFormat="1">
      <c r="BP881187" s="90"/>
    </row>
    <row r="881188" spans="68:68" customFormat="1">
      <c r="BP881188" s="90"/>
    </row>
    <row r="881189" spans="68:68" customFormat="1">
      <c r="BP881189" s="90"/>
    </row>
    <row r="881190" spans="68:68" customFormat="1">
      <c r="BP881190" s="90"/>
    </row>
    <row r="881191" spans="68:68" customFormat="1">
      <c r="BP881191" s="90"/>
    </row>
    <row r="881192" spans="68:68" customFormat="1">
      <c r="BP881192" s="90"/>
    </row>
    <row r="881193" spans="68:68" customFormat="1">
      <c r="BP881193" s="90"/>
    </row>
    <row r="881194" spans="68:68" customFormat="1">
      <c r="BP881194" s="90"/>
    </row>
    <row r="881195" spans="68:68" customFormat="1">
      <c r="BP881195" s="90"/>
    </row>
    <row r="881196" spans="68:68" customFormat="1">
      <c r="BP881196" s="90"/>
    </row>
    <row r="881197" spans="68:68" customFormat="1">
      <c r="BP881197" s="90"/>
    </row>
    <row r="881198" spans="68:68" customFormat="1">
      <c r="BP881198" s="90"/>
    </row>
    <row r="881199" spans="68:68" customFormat="1">
      <c r="BP881199" s="90"/>
    </row>
    <row r="881200" spans="68:68" customFormat="1">
      <c r="BP881200" s="90"/>
    </row>
    <row r="881201" spans="68:68" customFormat="1">
      <c r="BP881201" s="90"/>
    </row>
    <row r="881202" spans="68:68" customFormat="1">
      <c r="BP881202" s="90"/>
    </row>
    <row r="881203" spans="68:68" customFormat="1">
      <c r="BP881203" s="90"/>
    </row>
    <row r="881204" spans="68:68" customFormat="1">
      <c r="BP881204" s="90"/>
    </row>
    <row r="881205" spans="68:68" customFormat="1">
      <c r="BP881205" s="90"/>
    </row>
    <row r="881206" spans="68:68" customFormat="1">
      <c r="BP881206" s="90"/>
    </row>
    <row r="881207" spans="68:68" customFormat="1">
      <c r="BP881207" s="90"/>
    </row>
    <row r="881208" spans="68:68" customFormat="1">
      <c r="BP881208" s="90"/>
    </row>
    <row r="881209" spans="68:68" customFormat="1">
      <c r="BP881209" s="90"/>
    </row>
    <row r="881210" spans="68:68" customFormat="1">
      <c r="BP881210" s="90"/>
    </row>
    <row r="881211" spans="68:68" customFormat="1">
      <c r="BP881211" s="90"/>
    </row>
    <row r="881212" spans="68:68" customFormat="1">
      <c r="BP881212" s="90"/>
    </row>
    <row r="881213" spans="68:68" customFormat="1">
      <c r="BP881213" s="90"/>
    </row>
    <row r="881214" spans="68:68" customFormat="1">
      <c r="BP881214" s="90"/>
    </row>
    <row r="881215" spans="68:68" customFormat="1">
      <c r="BP881215" s="90"/>
    </row>
    <row r="881216" spans="68:68" customFormat="1">
      <c r="BP881216" s="90"/>
    </row>
    <row r="881217" spans="68:68" customFormat="1">
      <c r="BP881217" s="90"/>
    </row>
    <row r="881218" spans="68:68" customFormat="1">
      <c r="BP881218" s="90"/>
    </row>
    <row r="881219" spans="68:68" customFormat="1">
      <c r="BP881219" s="90"/>
    </row>
    <row r="881220" spans="68:68" customFormat="1">
      <c r="BP881220" s="90"/>
    </row>
    <row r="881221" spans="68:68" customFormat="1">
      <c r="BP881221" s="90"/>
    </row>
    <row r="881222" spans="68:68" customFormat="1">
      <c r="BP881222" s="90"/>
    </row>
    <row r="881223" spans="68:68" customFormat="1">
      <c r="BP881223" s="90"/>
    </row>
    <row r="881224" spans="68:68" customFormat="1">
      <c r="BP881224" s="90"/>
    </row>
    <row r="881225" spans="68:68" customFormat="1">
      <c r="BP881225" s="90"/>
    </row>
    <row r="881226" spans="68:68" customFormat="1">
      <c r="BP881226" s="90"/>
    </row>
    <row r="881227" spans="68:68" customFormat="1">
      <c r="BP881227" s="90"/>
    </row>
    <row r="881228" spans="68:68" customFormat="1">
      <c r="BP881228" s="90"/>
    </row>
    <row r="881229" spans="68:68" customFormat="1">
      <c r="BP881229" s="90"/>
    </row>
    <row r="881230" spans="68:68" customFormat="1">
      <c r="BP881230" s="90"/>
    </row>
    <row r="881231" spans="68:68" customFormat="1">
      <c r="BP881231" s="90"/>
    </row>
    <row r="881232" spans="68:68" customFormat="1">
      <c r="BP881232" s="90"/>
    </row>
    <row r="881233" spans="68:68" customFormat="1">
      <c r="BP881233" s="90"/>
    </row>
    <row r="881234" spans="68:68" customFormat="1">
      <c r="BP881234" s="90"/>
    </row>
    <row r="881235" spans="68:68" customFormat="1">
      <c r="BP881235" s="90"/>
    </row>
    <row r="881236" spans="68:68" customFormat="1">
      <c r="BP881236" s="90"/>
    </row>
    <row r="881237" spans="68:68" customFormat="1">
      <c r="BP881237" s="90"/>
    </row>
    <row r="881238" spans="68:68" customFormat="1">
      <c r="BP881238" s="90"/>
    </row>
    <row r="881239" spans="68:68" customFormat="1">
      <c r="BP881239" s="90"/>
    </row>
    <row r="881240" spans="68:68" customFormat="1">
      <c r="BP881240" s="90"/>
    </row>
    <row r="881241" spans="68:68" customFormat="1">
      <c r="BP881241" s="90"/>
    </row>
    <row r="881242" spans="68:68" customFormat="1">
      <c r="BP881242" s="90"/>
    </row>
    <row r="881243" spans="68:68" customFormat="1">
      <c r="BP881243" s="90"/>
    </row>
    <row r="881244" spans="68:68" customFormat="1">
      <c r="BP881244" s="90"/>
    </row>
    <row r="881245" spans="68:68" customFormat="1">
      <c r="BP881245" s="90"/>
    </row>
    <row r="881246" spans="68:68" customFormat="1">
      <c r="BP881246" s="90"/>
    </row>
    <row r="881247" spans="68:68" customFormat="1">
      <c r="BP881247" s="90"/>
    </row>
    <row r="881248" spans="68:68" customFormat="1">
      <c r="BP881248" s="90"/>
    </row>
    <row r="881249" spans="68:68" customFormat="1">
      <c r="BP881249" s="90"/>
    </row>
    <row r="881250" spans="68:68" customFormat="1">
      <c r="BP881250" s="90"/>
    </row>
    <row r="881251" spans="68:68" customFormat="1">
      <c r="BP881251" s="90"/>
    </row>
    <row r="881252" spans="68:68" customFormat="1">
      <c r="BP881252" s="90"/>
    </row>
    <row r="881253" spans="68:68" customFormat="1">
      <c r="BP881253" s="90"/>
    </row>
    <row r="881254" spans="68:68" customFormat="1">
      <c r="BP881254" s="90"/>
    </row>
    <row r="881255" spans="68:68" customFormat="1">
      <c r="BP881255" s="90"/>
    </row>
    <row r="881256" spans="68:68" customFormat="1">
      <c r="BP881256" s="90"/>
    </row>
    <row r="881257" spans="68:68" customFormat="1">
      <c r="BP881257" s="90"/>
    </row>
    <row r="881258" spans="68:68" customFormat="1">
      <c r="BP881258" s="90"/>
    </row>
    <row r="881259" spans="68:68" customFormat="1">
      <c r="BP881259" s="90"/>
    </row>
    <row r="881260" spans="68:68" customFormat="1">
      <c r="BP881260" s="90"/>
    </row>
    <row r="881261" spans="68:68" customFormat="1">
      <c r="BP881261" s="90"/>
    </row>
    <row r="881262" spans="68:68" customFormat="1">
      <c r="BP881262" s="90"/>
    </row>
    <row r="881263" spans="68:68" customFormat="1">
      <c r="BP881263" s="90"/>
    </row>
    <row r="881264" spans="68:68" customFormat="1">
      <c r="BP881264" s="90"/>
    </row>
    <row r="881265" spans="68:68" customFormat="1">
      <c r="BP881265" s="90"/>
    </row>
    <row r="881266" spans="68:68" customFormat="1">
      <c r="BP881266" s="90"/>
    </row>
    <row r="881267" spans="68:68" customFormat="1">
      <c r="BP881267" s="90"/>
    </row>
    <row r="881268" spans="68:68" customFormat="1">
      <c r="BP881268" s="90"/>
    </row>
    <row r="881269" spans="68:68" customFormat="1">
      <c r="BP881269" s="90"/>
    </row>
    <row r="881270" spans="68:68" customFormat="1">
      <c r="BP881270" s="90"/>
    </row>
    <row r="881271" spans="68:68" customFormat="1">
      <c r="BP881271" s="90"/>
    </row>
    <row r="881272" spans="68:68" customFormat="1">
      <c r="BP881272" s="90"/>
    </row>
    <row r="881273" spans="68:68" customFormat="1">
      <c r="BP881273" s="90"/>
    </row>
    <row r="881274" spans="68:68" customFormat="1">
      <c r="BP881274" s="90"/>
    </row>
    <row r="881275" spans="68:68" customFormat="1">
      <c r="BP881275" s="90"/>
    </row>
    <row r="881276" spans="68:68" customFormat="1">
      <c r="BP881276" s="90"/>
    </row>
    <row r="881277" spans="68:68" customFormat="1">
      <c r="BP881277" s="90"/>
    </row>
    <row r="881278" spans="68:68" customFormat="1">
      <c r="BP881278" s="90"/>
    </row>
    <row r="881279" spans="68:68" customFormat="1">
      <c r="BP881279" s="90"/>
    </row>
    <row r="881280" spans="68:68" customFormat="1">
      <c r="BP881280" s="90"/>
    </row>
    <row r="881281" spans="68:68" customFormat="1">
      <c r="BP881281" s="90"/>
    </row>
    <row r="881282" spans="68:68" customFormat="1">
      <c r="BP881282" s="90"/>
    </row>
    <row r="881283" spans="68:68" customFormat="1">
      <c r="BP881283" s="90"/>
    </row>
    <row r="881284" spans="68:68" customFormat="1">
      <c r="BP881284" s="90"/>
    </row>
    <row r="881285" spans="68:68" customFormat="1">
      <c r="BP881285" s="90"/>
    </row>
    <row r="881286" spans="68:68" customFormat="1">
      <c r="BP881286" s="90"/>
    </row>
    <row r="881287" spans="68:68" customFormat="1">
      <c r="BP881287" s="90"/>
    </row>
    <row r="881288" spans="68:68" customFormat="1">
      <c r="BP881288" s="90"/>
    </row>
    <row r="881289" spans="68:68" customFormat="1">
      <c r="BP881289" s="90"/>
    </row>
    <row r="881290" spans="68:68" customFormat="1">
      <c r="BP881290" s="90"/>
    </row>
    <row r="881291" spans="68:68" customFormat="1">
      <c r="BP881291" s="90"/>
    </row>
    <row r="881292" spans="68:68" customFormat="1">
      <c r="BP881292" s="90"/>
    </row>
    <row r="881293" spans="68:68" customFormat="1">
      <c r="BP881293" s="90"/>
    </row>
    <row r="881294" spans="68:68" customFormat="1">
      <c r="BP881294" s="90"/>
    </row>
    <row r="881295" spans="68:68" customFormat="1">
      <c r="BP881295" s="90"/>
    </row>
    <row r="881296" spans="68:68" customFormat="1">
      <c r="BP881296" s="90"/>
    </row>
    <row r="881297" spans="68:68" customFormat="1">
      <c r="BP881297" s="90"/>
    </row>
    <row r="881298" spans="68:68" customFormat="1">
      <c r="BP881298" s="90"/>
    </row>
    <row r="881299" spans="68:68" customFormat="1">
      <c r="BP881299" s="90"/>
    </row>
    <row r="881300" spans="68:68" customFormat="1">
      <c r="BP881300" s="90"/>
    </row>
    <row r="881301" spans="68:68" customFormat="1">
      <c r="BP881301" s="90"/>
    </row>
    <row r="881302" spans="68:68" customFormat="1">
      <c r="BP881302" s="90"/>
    </row>
    <row r="881303" spans="68:68" customFormat="1">
      <c r="BP881303" s="90"/>
    </row>
    <row r="881304" spans="68:68" customFormat="1">
      <c r="BP881304" s="90"/>
    </row>
    <row r="881305" spans="68:68" customFormat="1">
      <c r="BP881305" s="90"/>
    </row>
    <row r="881306" spans="68:68" customFormat="1">
      <c r="BP881306" s="90"/>
    </row>
    <row r="881307" spans="68:68" customFormat="1">
      <c r="BP881307" s="90"/>
    </row>
    <row r="881308" spans="68:68" customFormat="1">
      <c r="BP881308" s="90"/>
    </row>
    <row r="881309" spans="68:68" customFormat="1">
      <c r="BP881309" s="90"/>
    </row>
    <row r="881310" spans="68:68" customFormat="1">
      <c r="BP881310" s="90"/>
    </row>
    <row r="881311" spans="68:68" customFormat="1">
      <c r="BP881311" s="90"/>
    </row>
    <row r="881312" spans="68:68" customFormat="1">
      <c r="BP881312" s="90"/>
    </row>
    <row r="881313" spans="68:68" customFormat="1">
      <c r="BP881313" s="90"/>
    </row>
    <row r="881314" spans="68:68" customFormat="1">
      <c r="BP881314" s="90"/>
    </row>
    <row r="881315" spans="68:68" customFormat="1">
      <c r="BP881315" s="90"/>
    </row>
    <row r="881316" spans="68:68" customFormat="1">
      <c r="BP881316" s="90"/>
    </row>
    <row r="881317" spans="68:68" customFormat="1">
      <c r="BP881317" s="90"/>
    </row>
    <row r="881318" spans="68:68" customFormat="1">
      <c r="BP881318" s="90"/>
    </row>
    <row r="881319" spans="68:68" customFormat="1">
      <c r="BP881319" s="90"/>
    </row>
    <row r="881320" spans="68:68" customFormat="1">
      <c r="BP881320" s="90"/>
    </row>
    <row r="881321" spans="68:68" customFormat="1">
      <c r="BP881321" s="90"/>
    </row>
    <row r="881322" spans="68:68" customFormat="1">
      <c r="BP881322" s="90"/>
    </row>
    <row r="881323" spans="68:68" customFormat="1">
      <c r="BP881323" s="90"/>
    </row>
    <row r="881324" spans="68:68" customFormat="1">
      <c r="BP881324" s="90"/>
    </row>
    <row r="881325" spans="68:68" customFormat="1">
      <c r="BP881325" s="90"/>
    </row>
    <row r="881326" spans="68:68" customFormat="1">
      <c r="BP881326" s="90"/>
    </row>
    <row r="881327" spans="68:68" customFormat="1">
      <c r="BP881327" s="90"/>
    </row>
    <row r="881328" spans="68:68" customFormat="1">
      <c r="BP881328" s="90"/>
    </row>
    <row r="881329" spans="68:68" customFormat="1">
      <c r="BP881329" s="90"/>
    </row>
    <row r="881330" spans="68:68" customFormat="1">
      <c r="BP881330" s="90"/>
    </row>
    <row r="881331" spans="68:68" customFormat="1">
      <c r="BP881331" s="90"/>
    </row>
    <row r="881332" spans="68:68" customFormat="1">
      <c r="BP881332" s="90"/>
    </row>
    <row r="881333" spans="68:68" customFormat="1">
      <c r="BP881333" s="90"/>
    </row>
    <row r="881334" spans="68:68" customFormat="1">
      <c r="BP881334" s="90"/>
    </row>
    <row r="881335" spans="68:68" customFormat="1">
      <c r="BP881335" s="90"/>
    </row>
    <row r="881336" spans="68:68" customFormat="1">
      <c r="BP881336" s="90"/>
    </row>
    <row r="881337" spans="68:68" customFormat="1">
      <c r="BP881337" s="90"/>
    </row>
    <row r="881338" spans="68:68" customFormat="1">
      <c r="BP881338" s="90"/>
    </row>
    <row r="881339" spans="68:68" customFormat="1">
      <c r="BP881339" s="90"/>
    </row>
    <row r="881340" spans="68:68" customFormat="1">
      <c r="BP881340" s="90"/>
    </row>
    <row r="881341" spans="68:68" customFormat="1">
      <c r="BP881341" s="90"/>
    </row>
    <row r="881342" spans="68:68" customFormat="1">
      <c r="BP881342" s="90"/>
    </row>
    <row r="881343" spans="68:68" customFormat="1">
      <c r="BP881343" s="90"/>
    </row>
    <row r="881344" spans="68:68" customFormat="1">
      <c r="BP881344" s="90"/>
    </row>
    <row r="881345" spans="68:68" customFormat="1">
      <c r="BP881345" s="90"/>
    </row>
    <row r="881346" spans="68:68" customFormat="1">
      <c r="BP881346" s="90"/>
    </row>
    <row r="881347" spans="68:68" customFormat="1">
      <c r="BP881347" s="90"/>
    </row>
    <row r="881348" spans="68:68" customFormat="1">
      <c r="BP881348" s="90"/>
    </row>
    <row r="881349" spans="68:68" customFormat="1">
      <c r="BP881349" s="90"/>
    </row>
    <row r="881350" spans="68:68" customFormat="1">
      <c r="BP881350" s="90"/>
    </row>
    <row r="881351" spans="68:68" customFormat="1">
      <c r="BP881351" s="90"/>
    </row>
    <row r="881352" spans="68:68" customFormat="1">
      <c r="BP881352" s="90"/>
    </row>
    <row r="881353" spans="68:68" customFormat="1">
      <c r="BP881353" s="90"/>
    </row>
    <row r="881354" spans="68:68" customFormat="1">
      <c r="BP881354" s="90"/>
    </row>
    <row r="881355" spans="68:68" customFormat="1">
      <c r="BP881355" s="90"/>
    </row>
    <row r="881356" spans="68:68" customFormat="1">
      <c r="BP881356" s="90"/>
    </row>
    <row r="881357" spans="68:68" customFormat="1">
      <c r="BP881357" s="90"/>
    </row>
    <row r="881358" spans="68:68" customFormat="1">
      <c r="BP881358" s="90"/>
    </row>
    <row r="881359" spans="68:68" customFormat="1">
      <c r="BP881359" s="90"/>
    </row>
    <row r="881360" spans="68:68" customFormat="1">
      <c r="BP881360" s="90"/>
    </row>
    <row r="881361" spans="68:68" customFormat="1">
      <c r="BP881361" s="90"/>
    </row>
    <row r="881362" spans="68:68" customFormat="1">
      <c r="BP881362" s="90"/>
    </row>
    <row r="881363" spans="68:68" customFormat="1">
      <c r="BP881363" s="90"/>
    </row>
    <row r="881364" spans="68:68" customFormat="1">
      <c r="BP881364" s="90"/>
    </row>
    <row r="881365" spans="68:68" customFormat="1">
      <c r="BP881365" s="90"/>
    </row>
    <row r="881366" spans="68:68" customFormat="1">
      <c r="BP881366" s="90"/>
    </row>
    <row r="881367" spans="68:68" customFormat="1">
      <c r="BP881367" s="90"/>
    </row>
    <row r="881368" spans="68:68" customFormat="1">
      <c r="BP881368" s="90"/>
    </row>
    <row r="881369" spans="68:68" customFormat="1">
      <c r="BP881369" s="90"/>
    </row>
    <row r="881370" spans="68:68" customFormat="1">
      <c r="BP881370" s="90"/>
    </row>
    <row r="881371" spans="68:68" customFormat="1">
      <c r="BP881371" s="90"/>
    </row>
    <row r="881372" spans="68:68" customFormat="1">
      <c r="BP881372" s="90"/>
    </row>
    <row r="881373" spans="68:68" customFormat="1">
      <c r="BP881373" s="90"/>
    </row>
    <row r="881374" spans="68:68" customFormat="1">
      <c r="BP881374" s="90"/>
    </row>
    <row r="881375" spans="68:68" customFormat="1">
      <c r="BP881375" s="90"/>
    </row>
    <row r="881376" spans="68:68" customFormat="1">
      <c r="BP881376" s="90"/>
    </row>
    <row r="881377" spans="68:68" customFormat="1">
      <c r="BP881377" s="90"/>
    </row>
    <row r="881378" spans="68:68" customFormat="1">
      <c r="BP881378" s="90"/>
    </row>
    <row r="881379" spans="68:68" customFormat="1">
      <c r="BP881379" s="90"/>
    </row>
    <row r="881380" spans="68:68" customFormat="1">
      <c r="BP881380" s="90"/>
    </row>
    <row r="881381" spans="68:68" customFormat="1">
      <c r="BP881381" s="90"/>
    </row>
    <row r="881382" spans="68:68" customFormat="1">
      <c r="BP881382" s="90"/>
    </row>
    <row r="881383" spans="68:68" customFormat="1">
      <c r="BP881383" s="90"/>
    </row>
    <row r="881384" spans="68:68" customFormat="1">
      <c r="BP881384" s="90"/>
    </row>
    <row r="881385" spans="68:68" customFormat="1">
      <c r="BP881385" s="90"/>
    </row>
    <row r="881386" spans="68:68" customFormat="1">
      <c r="BP881386" s="90"/>
    </row>
    <row r="881387" spans="68:68" customFormat="1">
      <c r="BP881387" s="90"/>
    </row>
    <row r="881388" spans="68:68" customFormat="1">
      <c r="BP881388" s="90"/>
    </row>
    <row r="881389" spans="68:68" customFormat="1">
      <c r="BP881389" s="90"/>
    </row>
    <row r="881390" spans="68:68" customFormat="1">
      <c r="BP881390" s="90"/>
    </row>
    <row r="881391" spans="68:68" customFormat="1">
      <c r="BP881391" s="90"/>
    </row>
    <row r="881392" spans="68:68" customFormat="1">
      <c r="BP881392" s="90"/>
    </row>
    <row r="881393" spans="68:68" customFormat="1">
      <c r="BP881393" s="90"/>
    </row>
    <row r="881394" spans="68:68" customFormat="1">
      <c r="BP881394" s="90"/>
    </row>
    <row r="881395" spans="68:68" customFormat="1">
      <c r="BP881395" s="90"/>
    </row>
    <row r="881396" spans="68:68" customFormat="1">
      <c r="BP881396" s="90"/>
    </row>
    <row r="881397" spans="68:68" customFormat="1">
      <c r="BP881397" s="90"/>
    </row>
    <row r="881398" spans="68:68" customFormat="1">
      <c r="BP881398" s="90"/>
    </row>
    <row r="881399" spans="68:68" customFormat="1">
      <c r="BP881399" s="90"/>
    </row>
    <row r="881400" spans="68:68" customFormat="1">
      <c r="BP881400" s="90"/>
    </row>
    <row r="881401" spans="68:68" customFormat="1">
      <c r="BP881401" s="90"/>
    </row>
    <row r="881402" spans="68:68" customFormat="1">
      <c r="BP881402" s="90"/>
    </row>
    <row r="881403" spans="68:68" customFormat="1">
      <c r="BP881403" s="90"/>
    </row>
    <row r="881404" spans="68:68" customFormat="1">
      <c r="BP881404" s="90"/>
    </row>
    <row r="881405" spans="68:68" customFormat="1">
      <c r="BP881405" s="90"/>
    </row>
    <row r="881406" spans="68:68" customFormat="1">
      <c r="BP881406" s="90"/>
    </row>
    <row r="881407" spans="68:68" customFormat="1">
      <c r="BP881407" s="90"/>
    </row>
    <row r="881408" spans="68:68" customFormat="1">
      <c r="BP881408" s="90"/>
    </row>
    <row r="881409" spans="68:68" customFormat="1">
      <c r="BP881409" s="90"/>
    </row>
    <row r="881410" spans="68:68" customFormat="1">
      <c r="BP881410" s="90"/>
    </row>
    <row r="881411" spans="68:68" customFormat="1">
      <c r="BP881411" s="90"/>
    </row>
    <row r="881412" spans="68:68" customFormat="1">
      <c r="BP881412" s="90"/>
    </row>
    <row r="881413" spans="68:68" customFormat="1">
      <c r="BP881413" s="90"/>
    </row>
    <row r="881414" spans="68:68" customFormat="1">
      <c r="BP881414" s="90"/>
    </row>
    <row r="881415" spans="68:68" customFormat="1">
      <c r="BP881415" s="90"/>
    </row>
    <row r="881416" spans="68:68" customFormat="1">
      <c r="BP881416" s="90"/>
    </row>
    <row r="881417" spans="68:68" customFormat="1">
      <c r="BP881417" s="90"/>
    </row>
    <row r="881418" spans="68:68" customFormat="1">
      <c r="BP881418" s="90"/>
    </row>
    <row r="881419" spans="68:68" customFormat="1">
      <c r="BP881419" s="90"/>
    </row>
    <row r="881420" spans="68:68" customFormat="1">
      <c r="BP881420" s="90"/>
    </row>
    <row r="881421" spans="68:68" customFormat="1">
      <c r="BP881421" s="90"/>
    </row>
    <row r="881422" spans="68:68" customFormat="1">
      <c r="BP881422" s="90"/>
    </row>
    <row r="881423" spans="68:68" customFormat="1">
      <c r="BP881423" s="90"/>
    </row>
    <row r="881424" spans="68:68" customFormat="1">
      <c r="BP881424" s="90"/>
    </row>
    <row r="881425" spans="68:68" customFormat="1">
      <c r="BP881425" s="90"/>
    </row>
    <row r="881426" spans="68:68" customFormat="1">
      <c r="BP881426" s="90"/>
    </row>
    <row r="881427" spans="68:68" customFormat="1">
      <c r="BP881427" s="90"/>
    </row>
    <row r="881428" spans="68:68" customFormat="1">
      <c r="BP881428" s="90"/>
    </row>
    <row r="881429" spans="68:68" customFormat="1">
      <c r="BP881429" s="90"/>
    </row>
    <row r="881430" spans="68:68" customFormat="1">
      <c r="BP881430" s="90"/>
    </row>
    <row r="881431" spans="68:68" customFormat="1">
      <c r="BP881431" s="90"/>
    </row>
    <row r="881432" spans="68:68" customFormat="1">
      <c r="BP881432" s="90"/>
    </row>
    <row r="881433" spans="68:68" customFormat="1">
      <c r="BP881433" s="90"/>
    </row>
    <row r="881434" spans="68:68" customFormat="1">
      <c r="BP881434" s="90"/>
    </row>
    <row r="881435" spans="68:68" customFormat="1">
      <c r="BP881435" s="90"/>
    </row>
    <row r="881436" spans="68:68" customFormat="1">
      <c r="BP881436" s="90"/>
    </row>
    <row r="881437" spans="68:68" customFormat="1">
      <c r="BP881437" s="90"/>
    </row>
    <row r="881438" spans="68:68" customFormat="1">
      <c r="BP881438" s="90"/>
    </row>
    <row r="881439" spans="68:68" customFormat="1">
      <c r="BP881439" s="90"/>
    </row>
    <row r="881440" spans="68:68" customFormat="1">
      <c r="BP881440" s="90"/>
    </row>
    <row r="881441" spans="68:68" customFormat="1">
      <c r="BP881441" s="90"/>
    </row>
    <row r="881442" spans="68:68" customFormat="1">
      <c r="BP881442" s="90"/>
    </row>
    <row r="881443" spans="68:68" customFormat="1">
      <c r="BP881443" s="90"/>
    </row>
    <row r="881444" spans="68:68" customFormat="1">
      <c r="BP881444" s="90"/>
    </row>
    <row r="881445" spans="68:68" customFormat="1">
      <c r="BP881445" s="90"/>
    </row>
    <row r="881446" spans="68:68" customFormat="1">
      <c r="BP881446" s="90"/>
    </row>
    <row r="881447" spans="68:68" customFormat="1">
      <c r="BP881447" s="90"/>
    </row>
    <row r="881448" spans="68:68" customFormat="1">
      <c r="BP881448" s="90"/>
    </row>
    <row r="881449" spans="68:68" customFormat="1">
      <c r="BP881449" s="90"/>
    </row>
    <row r="881450" spans="68:68" customFormat="1">
      <c r="BP881450" s="90"/>
    </row>
    <row r="881451" spans="68:68" customFormat="1">
      <c r="BP881451" s="90"/>
    </row>
    <row r="881452" spans="68:68" customFormat="1">
      <c r="BP881452" s="90"/>
    </row>
    <row r="881453" spans="68:68" customFormat="1">
      <c r="BP881453" s="90"/>
    </row>
    <row r="881454" spans="68:68" customFormat="1">
      <c r="BP881454" s="90"/>
    </row>
    <row r="881455" spans="68:68" customFormat="1">
      <c r="BP881455" s="90"/>
    </row>
    <row r="881456" spans="68:68" customFormat="1">
      <c r="BP881456" s="90"/>
    </row>
    <row r="881457" spans="68:68" customFormat="1">
      <c r="BP881457" s="90"/>
    </row>
    <row r="881458" spans="68:68" customFormat="1">
      <c r="BP881458" s="90"/>
    </row>
    <row r="881459" spans="68:68" customFormat="1">
      <c r="BP881459" s="90"/>
    </row>
    <row r="881460" spans="68:68" customFormat="1">
      <c r="BP881460" s="90"/>
    </row>
    <row r="881461" spans="68:68" customFormat="1">
      <c r="BP881461" s="90"/>
    </row>
    <row r="881462" spans="68:68" customFormat="1">
      <c r="BP881462" s="90"/>
    </row>
    <row r="881463" spans="68:68" customFormat="1">
      <c r="BP881463" s="90"/>
    </row>
    <row r="881464" spans="68:68" customFormat="1">
      <c r="BP881464" s="90"/>
    </row>
    <row r="881465" spans="68:68" customFormat="1">
      <c r="BP881465" s="90"/>
    </row>
    <row r="881466" spans="68:68" customFormat="1">
      <c r="BP881466" s="90"/>
    </row>
    <row r="881467" spans="68:68" customFormat="1">
      <c r="BP881467" s="90"/>
    </row>
    <row r="881468" spans="68:68" customFormat="1">
      <c r="BP881468" s="90"/>
    </row>
    <row r="881469" spans="68:68" customFormat="1">
      <c r="BP881469" s="90"/>
    </row>
    <row r="881470" spans="68:68" customFormat="1">
      <c r="BP881470" s="90"/>
    </row>
    <row r="881471" spans="68:68" customFormat="1">
      <c r="BP881471" s="90"/>
    </row>
    <row r="881472" spans="68:68" customFormat="1">
      <c r="BP881472" s="90"/>
    </row>
    <row r="881473" spans="68:68" customFormat="1">
      <c r="BP881473" s="90"/>
    </row>
    <row r="881474" spans="68:68" customFormat="1">
      <c r="BP881474" s="90"/>
    </row>
    <row r="881475" spans="68:68" customFormat="1">
      <c r="BP881475" s="90"/>
    </row>
    <row r="881476" spans="68:68" customFormat="1">
      <c r="BP881476" s="90"/>
    </row>
    <row r="881477" spans="68:68" customFormat="1">
      <c r="BP881477" s="90"/>
    </row>
    <row r="881478" spans="68:68" customFormat="1">
      <c r="BP881478" s="90"/>
    </row>
    <row r="881479" spans="68:68" customFormat="1">
      <c r="BP881479" s="90"/>
    </row>
    <row r="881480" spans="68:68" customFormat="1">
      <c r="BP881480" s="90"/>
    </row>
    <row r="881481" spans="68:68" customFormat="1">
      <c r="BP881481" s="90"/>
    </row>
    <row r="881482" spans="68:68" customFormat="1">
      <c r="BP881482" s="90"/>
    </row>
    <row r="881483" spans="68:68" customFormat="1">
      <c r="BP881483" s="90"/>
    </row>
    <row r="881484" spans="68:68" customFormat="1">
      <c r="BP881484" s="90"/>
    </row>
    <row r="881485" spans="68:68" customFormat="1">
      <c r="BP881485" s="90"/>
    </row>
    <row r="881486" spans="68:68" customFormat="1">
      <c r="BP881486" s="90"/>
    </row>
    <row r="881487" spans="68:68" customFormat="1">
      <c r="BP881487" s="90"/>
    </row>
    <row r="881488" spans="68:68" customFormat="1">
      <c r="BP881488" s="90"/>
    </row>
    <row r="881489" spans="68:68" customFormat="1">
      <c r="BP881489" s="90"/>
    </row>
    <row r="881490" spans="68:68" customFormat="1">
      <c r="BP881490" s="90"/>
    </row>
    <row r="881491" spans="68:68" customFormat="1">
      <c r="BP881491" s="90"/>
    </row>
    <row r="881492" spans="68:68" customFormat="1">
      <c r="BP881492" s="90"/>
    </row>
    <row r="881493" spans="68:68" customFormat="1">
      <c r="BP881493" s="90"/>
    </row>
    <row r="881494" spans="68:68" customFormat="1">
      <c r="BP881494" s="90"/>
    </row>
    <row r="881495" spans="68:68" customFormat="1">
      <c r="BP881495" s="90"/>
    </row>
    <row r="881496" spans="68:68" customFormat="1">
      <c r="BP881496" s="90"/>
    </row>
    <row r="881497" spans="68:68" customFormat="1">
      <c r="BP881497" s="90"/>
    </row>
    <row r="881498" spans="68:68" customFormat="1">
      <c r="BP881498" s="90"/>
    </row>
    <row r="881499" spans="68:68" customFormat="1">
      <c r="BP881499" s="90"/>
    </row>
    <row r="881500" spans="68:68" customFormat="1">
      <c r="BP881500" s="90"/>
    </row>
    <row r="881501" spans="68:68" customFormat="1">
      <c r="BP881501" s="90"/>
    </row>
    <row r="881502" spans="68:68" customFormat="1">
      <c r="BP881502" s="90"/>
    </row>
    <row r="881503" spans="68:68" customFormat="1">
      <c r="BP881503" s="90"/>
    </row>
    <row r="881504" spans="68:68" customFormat="1">
      <c r="BP881504" s="90"/>
    </row>
    <row r="881505" spans="68:68" customFormat="1">
      <c r="BP881505" s="90"/>
    </row>
    <row r="881506" spans="68:68" customFormat="1">
      <c r="BP881506" s="90"/>
    </row>
    <row r="881507" spans="68:68" customFormat="1">
      <c r="BP881507" s="90"/>
    </row>
    <row r="881508" spans="68:68" customFormat="1">
      <c r="BP881508" s="90"/>
    </row>
    <row r="881509" spans="68:68" customFormat="1">
      <c r="BP881509" s="90"/>
    </row>
    <row r="881510" spans="68:68" customFormat="1">
      <c r="BP881510" s="90"/>
    </row>
    <row r="881511" spans="68:68" customFormat="1">
      <c r="BP881511" s="90"/>
    </row>
    <row r="881512" spans="68:68" customFormat="1">
      <c r="BP881512" s="90"/>
    </row>
    <row r="881513" spans="68:68" customFormat="1">
      <c r="BP881513" s="90"/>
    </row>
    <row r="881514" spans="68:68" customFormat="1">
      <c r="BP881514" s="90"/>
    </row>
    <row r="881515" spans="68:68" customFormat="1">
      <c r="BP881515" s="90"/>
    </row>
    <row r="881516" spans="68:68" customFormat="1">
      <c r="BP881516" s="90"/>
    </row>
    <row r="881517" spans="68:68" customFormat="1">
      <c r="BP881517" s="90"/>
    </row>
    <row r="881518" spans="68:68" customFormat="1">
      <c r="BP881518" s="90"/>
    </row>
    <row r="881519" spans="68:68" customFormat="1">
      <c r="BP881519" s="90"/>
    </row>
    <row r="881520" spans="68:68" customFormat="1">
      <c r="BP881520" s="90"/>
    </row>
    <row r="881521" spans="68:68" customFormat="1">
      <c r="BP881521" s="90"/>
    </row>
    <row r="881522" spans="68:68" customFormat="1">
      <c r="BP881522" s="90"/>
    </row>
    <row r="881523" spans="68:68" customFormat="1">
      <c r="BP881523" s="90"/>
    </row>
    <row r="881524" spans="68:68" customFormat="1">
      <c r="BP881524" s="90"/>
    </row>
    <row r="881525" spans="68:68" customFormat="1">
      <c r="BP881525" s="90"/>
    </row>
    <row r="881526" spans="68:68" customFormat="1">
      <c r="BP881526" s="90"/>
    </row>
    <row r="881527" spans="68:68" customFormat="1">
      <c r="BP881527" s="90"/>
    </row>
    <row r="881528" spans="68:68" customFormat="1">
      <c r="BP881528" s="90"/>
    </row>
    <row r="881529" spans="68:68" customFormat="1">
      <c r="BP881529" s="90"/>
    </row>
    <row r="881530" spans="68:68" customFormat="1">
      <c r="BP881530" s="90"/>
    </row>
    <row r="881531" spans="68:68" customFormat="1">
      <c r="BP881531" s="90"/>
    </row>
    <row r="881532" spans="68:68" customFormat="1">
      <c r="BP881532" s="90"/>
    </row>
    <row r="881533" spans="68:68" customFormat="1">
      <c r="BP881533" s="90"/>
    </row>
    <row r="881534" spans="68:68" customFormat="1">
      <c r="BP881534" s="90"/>
    </row>
    <row r="881535" spans="68:68" customFormat="1">
      <c r="BP881535" s="90"/>
    </row>
    <row r="881536" spans="68:68" customFormat="1">
      <c r="BP881536" s="90"/>
    </row>
    <row r="881537" spans="68:68" customFormat="1">
      <c r="BP881537" s="90"/>
    </row>
    <row r="881538" spans="68:68" customFormat="1">
      <c r="BP881538" s="90"/>
    </row>
    <row r="881539" spans="68:68" customFormat="1">
      <c r="BP881539" s="90"/>
    </row>
    <row r="881540" spans="68:68" customFormat="1">
      <c r="BP881540" s="90"/>
    </row>
    <row r="881541" spans="68:68" customFormat="1">
      <c r="BP881541" s="90"/>
    </row>
    <row r="881542" spans="68:68" customFormat="1">
      <c r="BP881542" s="90"/>
    </row>
    <row r="881543" spans="68:68" customFormat="1">
      <c r="BP881543" s="90"/>
    </row>
    <row r="881544" spans="68:68" customFormat="1">
      <c r="BP881544" s="90"/>
    </row>
    <row r="881545" spans="68:68" customFormat="1">
      <c r="BP881545" s="90"/>
    </row>
    <row r="881546" spans="68:68" customFormat="1">
      <c r="BP881546" s="90"/>
    </row>
    <row r="881547" spans="68:68" customFormat="1">
      <c r="BP881547" s="90"/>
    </row>
    <row r="881548" spans="68:68" customFormat="1">
      <c r="BP881548" s="90"/>
    </row>
    <row r="881549" spans="68:68" customFormat="1">
      <c r="BP881549" s="90"/>
    </row>
    <row r="881550" spans="68:68" customFormat="1">
      <c r="BP881550" s="90"/>
    </row>
    <row r="881551" spans="68:68" customFormat="1">
      <c r="BP881551" s="90"/>
    </row>
    <row r="881552" spans="68:68" customFormat="1">
      <c r="BP881552" s="90"/>
    </row>
    <row r="881553" spans="68:68" customFormat="1">
      <c r="BP881553" s="90"/>
    </row>
    <row r="881554" spans="68:68" customFormat="1">
      <c r="BP881554" s="90"/>
    </row>
    <row r="881555" spans="68:68" customFormat="1">
      <c r="BP881555" s="90"/>
    </row>
    <row r="881556" spans="68:68" customFormat="1">
      <c r="BP881556" s="90"/>
    </row>
    <row r="881557" spans="68:68" customFormat="1">
      <c r="BP881557" s="90"/>
    </row>
    <row r="881558" spans="68:68" customFormat="1">
      <c r="BP881558" s="90"/>
    </row>
    <row r="881559" spans="68:68" customFormat="1">
      <c r="BP881559" s="90"/>
    </row>
    <row r="881560" spans="68:68" customFormat="1">
      <c r="BP881560" s="90"/>
    </row>
    <row r="881561" spans="68:68" customFormat="1">
      <c r="BP881561" s="90"/>
    </row>
    <row r="881562" spans="68:68" customFormat="1">
      <c r="BP881562" s="90"/>
    </row>
    <row r="881563" spans="68:68" customFormat="1">
      <c r="BP881563" s="90"/>
    </row>
    <row r="881564" spans="68:68" customFormat="1">
      <c r="BP881564" s="90"/>
    </row>
    <row r="881565" spans="68:68" customFormat="1">
      <c r="BP881565" s="90"/>
    </row>
    <row r="881566" spans="68:68" customFormat="1">
      <c r="BP881566" s="90"/>
    </row>
    <row r="881567" spans="68:68" customFormat="1">
      <c r="BP881567" s="90"/>
    </row>
    <row r="881568" spans="68:68" customFormat="1">
      <c r="BP881568" s="90"/>
    </row>
    <row r="881569" spans="68:68" customFormat="1">
      <c r="BP881569" s="90"/>
    </row>
    <row r="881570" spans="68:68" customFormat="1">
      <c r="BP881570" s="90"/>
    </row>
    <row r="881571" spans="68:68" customFormat="1">
      <c r="BP881571" s="90"/>
    </row>
    <row r="881572" spans="68:68" customFormat="1">
      <c r="BP881572" s="90"/>
    </row>
    <row r="881573" spans="68:68" customFormat="1">
      <c r="BP881573" s="90"/>
    </row>
    <row r="881574" spans="68:68" customFormat="1">
      <c r="BP881574" s="90"/>
    </row>
    <row r="881575" spans="68:68" customFormat="1">
      <c r="BP881575" s="90"/>
    </row>
    <row r="881576" spans="68:68" customFormat="1">
      <c r="BP881576" s="90"/>
    </row>
    <row r="881577" spans="68:68" customFormat="1">
      <c r="BP881577" s="90"/>
    </row>
    <row r="881578" spans="68:68" customFormat="1">
      <c r="BP881578" s="90"/>
    </row>
    <row r="881579" spans="68:68" customFormat="1">
      <c r="BP881579" s="90"/>
    </row>
    <row r="881580" spans="68:68" customFormat="1">
      <c r="BP881580" s="90"/>
    </row>
    <row r="881581" spans="68:68" customFormat="1">
      <c r="BP881581" s="90"/>
    </row>
    <row r="881582" spans="68:68" customFormat="1">
      <c r="BP881582" s="90"/>
    </row>
    <row r="881583" spans="68:68" customFormat="1">
      <c r="BP881583" s="90"/>
    </row>
    <row r="881584" spans="68:68" customFormat="1">
      <c r="BP881584" s="90"/>
    </row>
    <row r="881585" spans="68:68" customFormat="1">
      <c r="BP881585" s="90"/>
    </row>
    <row r="881586" spans="68:68" customFormat="1">
      <c r="BP881586" s="90"/>
    </row>
    <row r="881587" spans="68:68" customFormat="1">
      <c r="BP881587" s="90"/>
    </row>
    <row r="881588" spans="68:68" customFormat="1">
      <c r="BP881588" s="90"/>
    </row>
    <row r="881589" spans="68:68" customFormat="1">
      <c r="BP881589" s="90"/>
    </row>
    <row r="881590" spans="68:68" customFormat="1">
      <c r="BP881590" s="90"/>
    </row>
    <row r="881591" spans="68:68" customFormat="1">
      <c r="BP881591" s="90"/>
    </row>
    <row r="881592" spans="68:68" customFormat="1">
      <c r="BP881592" s="90"/>
    </row>
    <row r="881593" spans="68:68" customFormat="1">
      <c r="BP881593" s="90"/>
    </row>
    <row r="881594" spans="68:68" customFormat="1">
      <c r="BP881594" s="90"/>
    </row>
    <row r="881595" spans="68:68" customFormat="1">
      <c r="BP881595" s="90"/>
    </row>
    <row r="881596" spans="68:68" customFormat="1">
      <c r="BP881596" s="90"/>
    </row>
    <row r="881597" spans="68:68" customFormat="1">
      <c r="BP881597" s="90"/>
    </row>
    <row r="881598" spans="68:68" customFormat="1">
      <c r="BP881598" s="90"/>
    </row>
    <row r="881599" spans="68:68" customFormat="1">
      <c r="BP881599" s="90"/>
    </row>
    <row r="881600" spans="68:68" customFormat="1">
      <c r="BP881600" s="90"/>
    </row>
    <row r="881601" spans="68:68" customFormat="1">
      <c r="BP881601" s="90"/>
    </row>
    <row r="881602" spans="68:68" customFormat="1">
      <c r="BP881602" s="90"/>
    </row>
    <row r="881603" spans="68:68" customFormat="1">
      <c r="BP881603" s="90"/>
    </row>
    <row r="881604" spans="68:68" customFormat="1">
      <c r="BP881604" s="90"/>
    </row>
    <row r="881605" spans="68:68" customFormat="1">
      <c r="BP881605" s="90"/>
    </row>
    <row r="881606" spans="68:68" customFormat="1">
      <c r="BP881606" s="90"/>
    </row>
    <row r="881607" spans="68:68" customFormat="1">
      <c r="BP881607" s="90"/>
    </row>
    <row r="881608" spans="68:68" customFormat="1">
      <c r="BP881608" s="90"/>
    </row>
    <row r="881609" spans="68:68" customFormat="1">
      <c r="BP881609" s="90"/>
    </row>
    <row r="881610" spans="68:68" customFormat="1">
      <c r="BP881610" s="90"/>
    </row>
    <row r="881611" spans="68:68" customFormat="1">
      <c r="BP881611" s="90"/>
    </row>
    <row r="881612" spans="68:68" customFormat="1">
      <c r="BP881612" s="90"/>
    </row>
    <row r="881613" spans="68:68" customFormat="1">
      <c r="BP881613" s="90"/>
    </row>
    <row r="881614" spans="68:68" customFormat="1">
      <c r="BP881614" s="90"/>
    </row>
    <row r="881615" spans="68:68" customFormat="1">
      <c r="BP881615" s="90"/>
    </row>
    <row r="881616" spans="68:68" customFormat="1">
      <c r="BP881616" s="90"/>
    </row>
    <row r="881617" spans="68:68" customFormat="1">
      <c r="BP881617" s="90"/>
    </row>
    <row r="881618" spans="68:68" customFormat="1">
      <c r="BP881618" s="90"/>
    </row>
    <row r="881619" spans="68:68" customFormat="1">
      <c r="BP881619" s="90"/>
    </row>
    <row r="881620" spans="68:68" customFormat="1">
      <c r="BP881620" s="90"/>
    </row>
    <row r="881621" spans="68:68" customFormat="1">
      <c r="BP881621" s="90"/>
    </row>
    <row r="881622" spans="68:68" customFormat="1">
      <c r="BP881622" s="90"/>
    </row>
    <row r="881623" spans="68:68" customFormat="1">
      <c r="BP881623" s="90"/>
    </row>
    <row r="881624" spans="68:68" customFormat="1">
      <c r="BP881624" s="90"/>
    </row>
    <row r="881625" spans="68:68" customFormat="1">
      <c r="BP881625" s="90"/>
    </row>
    <row r="881626" spans="68:68" customFormat="1">
      <c r="BP881626" s="90"/>
    </row>
    <row r="881627" spans="68:68" customFormat="1">
      <c r="BP881627" s="90"/>
    </row>
    <row r="881628" spans="68:68" customFormat="1">
      <c r="BP881628" s="90"/>
    </row>
    <row r="881629" spans="68:68" customFormat="1">
      <c r="BP881629" s="90"/>
    </row>
    <row r="881630" spans="68:68" customFormat="1">
      <c r="BP881630" s="90"/>
    </row>
    <row r="881631" spans="68:68" customFormat="1">
      <c r="BP881631" s="90"/>
    </row>
    <row r="881632" spans="68:68" customFormat="1">
      <c r="BP881632" s="90"/>
    </row>
    <row r="881633" spans="68:68" customFormat="1">
      <c r="BP881633" s="90"/>
    </row>
    <row r="881634" spans="68:68" customFormat="1">
      <c r="BP881634" s="90"/>
    </row>
    <row r="881635" spans="68:68" customFormat="1">
      <c r="BP881635" s="90"/>
    </row>
    <row r="881636" spans="68:68" customFormat="1">
      <c r="BP881636" s="90"/>
    </row>
    <row r="881637" spans="68:68" customFormat="1">
      <c r="BP881637" s="90"/>
    </row>
    <row r="881638" spans="68:68" customFormat="1">
      <c r="BP881638" s="90"/>
    </row>
    <row r="881639" spans="68:68" customFormat="1">
      <c r="BP881639" s="90"/>
    </row>
    <row r="881640" spans="68:68" customFormat="1">
      <c r="BP881640" s="90"/>
    </row>
    <row r="881641" spans="68:68" customFormat="1">
      <c r="BP881641" s="90"/>
    </row>
    <row r="881642" spans="68:68" customFormat="1">
      <c r="BP881642" s="90"/>
    </row>
    <row r="881643" spans="68:68" customFormat="1">
      <c r="BP881643" s="90"/>
    </row>
    <row r="881644" spans="68:68" customFormat="1">
      <c r="BP881644" s="90"/>
    </row>
    <row r="881645" spans="68:68" customFormat="1">
      <c r="BP881645" s="90"/>
    </row>
    <row r="881646" spans="68:68" customFormat="1">
      <c r="BP881646" s="90"/>
    </row>
    <row r="881647" spans="68:68" customFormat="1">
      <c r="BP881647" s="90"/>
    </row>
    <row r="881648" spans="68:68" customFormat="1">
      <c r="BP881648" s="90"/>
    </row>
    <row r="881649" spans="68:68" customFormat="1">
      <c r="BP881649" s="90"/>
    </row>
    <row r="881650" spans="68:68" customFormat="1">
      <c r="BP881650" s="90"/>
    </row>
    <row r="881651" spans="68:68" customFormat="1">
      <c r="BP881651" s="90"/>
    </row>
    <row r="881652" spans="68:68" customFormat="1">
      <c r="BP881652" s="90"/>
    </row>
    <row r="881653" spans="68:68" customFormat="1">
      <c r="BP881653" s="90"/>
    </row>
    <row r="881654" spans="68:68" customFormat="1">
      <c r="BP881654" s="90"/>
    </row>
    <row r="881655" spans="68:68" customFormat="1">
      <c r="BP881655" s="90"/>
    </row>
    <row r="881656" spans="68:68" customFormat="1">
      <c r="BP881656" s="90"/>
    </row>
    <row r="881657" spans="68:68" customFormat="1">
      <c r="BP881657" s="90"/>
    </row>
    <row r="881658" spans="68:68" customFormat="1">
      <c r="BP881658" s="90"/>
    </row>
    <row r="881659" spans="68:68" customFormat="1">
      <c r="BP881659" s="90"/>
    </row>
    <row r="881660" spans="68:68" customFormat="1">
      <c r="BP881660" s="90"/>
    </row>
    <row r="881661" spans="68:68" customFormat="1">
      <c r="BP881661" s="90"/>
    </row>
    <row r="881662" spans="68:68" customFormat="1">
      <c r="BP881662" s="90"/>
    </row>
    <row r="881663" spans="68:68" customFormat="1">
      <c r="BP881663" s="90"/>
    </row>
    <row r="881664" spans="68:68" customFormat="1">
      <c r="BP881664" s="90"/>
    </row>
    <row r="881665" spans="68:68" customFormat="1">
      <c r="BP881665" s="90"/>
    </row>
    <row r="881666" spans="68:68" customFormat="1">
      <c r="BP881666" s="90"/>
    </row>
    <row r="881667" spans="68:68" customFormat="1">
      <c r="BP881667" s="90"/>
    </row>
    <row r="881668" spans="68:68" customFormat="1">
      <c r="BP881668" s="90"/>
    </row>
    <row r="881669" spans="68:68" customFormat="1">
      <c r="BP881669" s="90"/>
    </row>
    <row r="881670" spans="68:68" customFormat="1">
      <c r="BP881670" s="90"/>
    </row>
    <row r="881671" spans="68:68" customFormat="1">
      <c r="BP881671" s="90"/>
    </row>
    <row r="881672" spans="68:68" customFormat="1">
      <c r="BP881672" s="90"/>
    </row>
    <row r="881673" spans="68:68" customFormat="1">
      <c r="BP881673" s="90"/>
    </row>
    <row r="881674" spans="68:68" customFormat="1">
      <c r="BP881674" s="90"/>
    </row>
    <row r="881675" spans="68:68" customFormat="1">
      <c r="BP881675" s="90"/>
    </row>
    <row r="881676" spans="68:68" customFormat="1">
      <c r="BP881676" s="90"/>
    </row>
    <row r="881677" spans="68:68" customFormat="1">
      <c r="BP881677" s="90"/>
    </row>
    <row r="881678" spans="68:68" customFormat="1">
      <c r="BP881678" s="90"/>
    </row>
    <row r="881679" spans="68:68" customFormat="1">
      <c r="BP881679" s="90"/>
    </row>
    <row r="881680" spans="68:68" customFormat="1">
      <c r="BP881680" s="90"/>
    </row>
    <row r="881681" spans="68:68" customFormat="1">
      <c r="BP881681" s="90"/>
    </row>
    <row r="881682" spans="68:68" customFormat="1">
      <c r="BP881682" s="90"/>
    </row>
    <row r="881683" spans="68:68" customFormat="1">
      <c r="BP881683" s="90"/>
    </row>
    <row r="881684" spans="68:68" customFormat="1">
      <c r="BP881684" s="90"/>
    </row>
    <row r="881685" spans="68:68" customFormat="1">
      <c r="BP881685" s="90"/>
    </row>
    <row r="881686" spans="68:68" customFormat="1">
      <c r="BP881686" s="90"/>
    </row>
    <row r="881687" spans="68:68" customFormat="1">
      <c r="BP881687" s="90"/>
    </row>
    <row r="881688" spans="68:68" customFormat="1">
      <c r="BP881688" s="90"/>
    </row>
    <row r="881689" spans="68:68" customFormat="1">
      <c r="BP881689" s="90"/>
    </row>
    <row r="881690" spans="68:68" customFormat="1">
      <c r="BP881690" s="90"/>
    </row>
    <row r="881691" spans="68:68" customFormat="1">
      <c r="BP881691" s="90"/>
    </row>
    <row r="881692" spans="68:68" customFormat="1">
      <c r="BP881692" s="90"/>
    </row>
    <row r="881693" spans="68:68" customFormat="1">
      <c r="BP881693" s="90"/>
    </row>
    <row r="881694" spans="68:68" customFormat="1">
      <c r="BP881694" s="90"/>
    </row>
    <row r="881695" spans="68:68" customFormat="1">
      <c r="BP881695" s="90"/>
    </row>
    <row r="881696" spans="68:68" customFormat="1">
      <c r="BP881696" s="90"/>
    </row>
    <row r="881697" spans="68:68" customFormat="1">
      <c r="BP881697" s="90"/>
    </row>
    <row r="881698" spans="68:68" customFormat="1">
      <c r="BP881698" s="90"/>
    </row>
    <row r="881699" spans="68:68" customFormat="1">
      <c r="BP881699" s="90"/>
    </row>
    <row r="881700" spans="68:68" customFormat="1">
      <c r="BP881700" s="90"/>
    </row>
    <row r="881701" spans="68:68" customFormat="1">
      <c r="BP881701" s="90"/>
    </row>
    <row r="881702" spans="68:68" customFormat="1">
      <c r="BP881702" s="90"/>
    </row>
    <row r="881703" spans="68:68" customFormat="1">
      <c r="BP881703" s="90"/>
    </row>
    <row r="881704" spans="68:68" customFormat="1">
      <c r="BP881704" s="90"/>
    </row>
    <row r="881705" spans="68:68" customFormat="1">
      <c r="BP881705" s="90"/>
    </row>
    <row r="881706" spans="68:68" customFormat="1">
      <c r="BP881706" s="90"/>
    </row>
    <row r="881707" spans="68:68" customFormat="1">
      <c r="BP881707" s="90"/>
    </row>
    <row r="881708" spans="68:68" customFormat="1">
      <c r="BP881708" s="90"/>
    </row>
    <row r="881709" spans="68:68" customFormat="1">
      <c r="BP881709" s="90"/>
    </row>
    <row r="881710" spans="68:68" customFormat="1">
      <c r="BP881710" s="90"/>
    </row>
    <row r="881711" spans="68:68" customFormat="1">
      <c r="BP881711" s="90"/>
    </row>
    <row r="881712" spans="68:68" customFormat="1">
      <c r="BP881712" s="90"/>
    </row>
    <row r="881713" spans="68:68" customFormat="1">
      <c r="BP881713" s="90"/>
    </row>
    <row r="881714" spans="68:68" customFormat="1">
      <c r="BP881714" s="90"/>
    </row>
    <row r="881715" spans="68:68" customFormat="1">
      <c r="BP881715" s="90"/>
    </row>
    <row r="881716" spans="68:68" customFormat="1">
      <c r="BP881716" s="90"/>
    </row>
    <row r="881717" spans="68:68" customFormat="1">
      <c r="BP881717" s="90"/>
    </row>
    <row r="881718" spans="68:68" customFormat="1">
      <c r="BP881718" s="90"/>
    </row>
    <row r="881719" spans="68:68" customFormat="1">
      <c r="BP881719" s="90"/>
    </row>
    <row r="881720" spans="68:68" customFormat="1">
      <c r="BP881720" s="90"/>
    </row>
    <row r="881721" spans="68:68" customFormat="1">
      <c r="BP881721" s="90"/>
    </row>
    <row r="881722" spans="68:68" customFormat="1">
      <c r="BP881722" s="90"/>
    </row>
    <row r="881723" spans="68:68" customFormat="1">
      <c r="BP881723" s="90"/>
    </row>
    <row r="881724" spans="68:68" customFormat="1">
      <c r="BP881724" s="90"/>
    </row>
    <row r="881725" spans="68:68" customFormat="1">
      <c r="BP881725" s="90"/>
    </row>
    <row r="881726" spans="68:68" customFormat="1">
      <c r="BP881726" s="90"/>
    </row>
    <row r="881727" spans="68:68" customFormat="1">
      <c r="BP881727" s="90"/>
    </row>
    <row r="881728" spans="68:68" customFormat="1">
      <c r="BP881728" s="90"/>
    </row>
    <row r="881729" spans="68:68" customFormat="1">
      <c r="BP881729" s="90"/>
    </row>
    <row r="881730" spans="68:68" customFormat="1">
      <c r="BP881730" s="90"/>
    </row>
    <row r="881731" spans="68:68" customFormat="1">
      <c r="BP881731" s="90"/>
    </row>
    <row r="881732" spans="68:68" customFormat="1">
      <c r="BP881732" s="90"/>
    </row>
    <row r="881733" spans="68:68" customFormat="1">
      <c r="BP881733" s="90"/>
    </row>
    <row r="881734" spans="68:68" customFormat="1">
      <c r="BP881734" s="90"/>
    </row>
    <row r="881735" spans="68:68" customFormat="1">
      <c r="BP881735" s="90"/>
    </row>
    <row r="881736" spans="68:68" customFormat="1">
      <c r="BP881736" s="90"/>
    </row>
    <row r="881737" spans="68:68" customFormat="1">
      <c r="BP881737" s="90"/>
    </row>
    <row r="881738" spans="68:68" customFormat="1">
      <c r="BP881738" s="90"/>
    </row>
    <row r="881739" spans="68:68" customFormat="1">
      <c r="BP881739" s="90"/>
    </row>
    <row r="881740" spans="68:68" customFormat="1">
      <c r="BP881740" s="90"/>
    </row>
    <row r="881741" spans="68:68" customFormat="1">
      <c r="BP881741" s="90"/>
    </row>
    <row r="881742" spans="68:68" customFormat="1">
      <c r="BP881742" s="90"/>
    </row>
    <row r="881743" spans="68:68" customFormat="1">
      <c r="BP881743" s="90"/>
    </row>
    <row r="881744" spans="68:68" customFormat="1">
      <c r="BP881744" s="90"/>
    </row>
    <row r="881745" spans="68:68" customFormat="1">
      <c r="BP881745" s="90"/>
    </row>
    <row r="881746" spans="68:68" customFormat="1">
      <c r="BP881746" s="90"/>
    </row>
    <row r="881747" spans="68:68" customFormat="1">
      <c r="BP881747" s="90"/>
    </row>
    <row r="881748" spans="68:68" customFormat="1">
      <c r="BP881748" s="90"/>
    </row>
    <row r="881749" spans="68:68" customFormat="1">
      <c r="BP881749" s="90"/>
    </row>
    <row r="881750" spans="68:68" customFormat="1">
      <c r="BP881750" s="90"/>
    </row>
    <row r="881751" spans="68:68" customFormat="1">
      <c r="BP881751" s="90"/>
    </row>
    <row r="881752" spans="68:68" customFormat="1">
      <c r="BP881752" s="90"/>
    </row>
    <row r="881753" spans="68:68" customFormat="1">
      <c r="BP881753" s="90"/>
    </row>
    <row r="881754" spans="68:68" customFormat="1">
      <c r="BP881754" s="90"/>
    </row>
    <row r="881755" spans="68:68" customFormat="1">
      <c r="BP881755" s="90"/>
    </row>
    <row r="881756" spans="68:68" customFormat="1">
      <c r="BP881756" s="90"/>
    </row>
    <row r="881757" spans="68:68" customFormat="1">
      <c r="BP881757" s="90"/>
    </row>
    <row r="881758" spans="68:68" customFormat="1">
      <c r="BP881758" s="90"/>
    </row>
    <row r="881759" spans="68:68" customFormat="1">
      <c r="BP881759" s="90"/>
    </row>
    <row r="881760" spans="68:68" customFormat="1">
      <c r="BP881760" s="90"/>
    </row>
    <row r="881761" spans="68:68" customFormat="1">
      <c r="BP881761" s="90"/>
    </row>
    <row r="881762" spans="68:68" customFormat="1">
      <c r="BP881762" s="90"/>
    </row>
    <row r="881763" spans="68:68" customFormat="1">
      <c r="BP881763" s="90"/>
    </row>
    <row r="881764" spans="68:68" customFormat="1">
      <c r="BP881764" s="90"/>
    </row>
    <row r="881765" spans="68:68" customFormat="1">
      <c r="BP881765" s="90"/>
    </row>
    <row r="881766" spans="68:68" customFormat="1">
      <c r="BP881766" s="90"/>
    </row>
    <row r="881767" spans="68:68" customFormat="1">
      <c r="BP881767" s="90"/>
    </row>
    <row r="881768" spans="68:68" customFormat="1">
      <c r="BP881768" s="90"/>
    </row>
    <row r="881769" spans="68:68" customFormat="1">
      <c r="BP881769" s="90"/>
    </row>
    <row r="881770" spans="68:68" customFormat="1">
      <c r="BP881770" s="90"/>
    </row>
    <row r="881771" spans="68:68" customFormat="1">
      <c r="BP881771" s="90"/>
    </row>
    <row r="881772" spans="68:68" customFormat="1">
      <c r="BP881772" s="90"/>
    </row>
    <row r="881773" spans="68:68" customFormat="1">
      <c r="BP881773" s="90"/>
    </row>
    <row r="881774" spans="68:68" customFormat="1">
      <c r="BP881774" s="90"/>
    </row>
    <row r="881775" spans="68:68" customFormat="1">
      <c r="BP881775" s="90"/>
    </row>
    <row r="881776" spans="68:68" customFormat="1">
      <c r="BP881776" s="90"/>
    </row>
    <row r="881777" spans="68:68" customFormat="1">
      <c r="BP881777" s="90"/>
    </row>
    <row r="881778" spans="68:68" customFormat="1">
      <c r="BP881778" s="90"/>
    </row>
    <row r="881779" spans="68:68" customFormat="1">
      <c r="BP881779" s="90"/>
    </row>
    <row r="881780" spans="68:68" customFormat="1">
      <c r="BP881780" s="90"/>
    </row>
    <row r="881781" spans="68:68" customFormat="1">
      <c r="BP881781" s="90"/>
    </row>
    <row r="881782" spans="68:68" customFormat="1">
      <c r="BP881782" s="90"/>
    </row>
    <row r="881783" spans="68:68" customFormat="1">
      <c r="BP881783" s="90"/>
    </row>
    <row r="881784" spans="68:68" customFormat="1">
      <c r="BP881784" s="90"/>
    </row>
    <row r="881785" spans="68:68" customFormat="1">
      <c r="BP881785" s="90"/>
    </row>
    <row r="881786" spans="68:68" customFormat="1">
      <c r="BP881786" s="90"/>
    </row>
    <row r="881787" spans="68:68" customFormat="1">
      <c r="BP881787" s="90"/>
    </row>
    <row r="881788" spans="68:68" customFormat="1">
      <c r="BP881788" s="90"/>
    </row>
    <row r="881789" spans="68:68" customFormat="1">
      <c r="BP881789" s="90"/>
    </row>
    <row r="881790" spans="68:68" customFormat="1">
      <c r="BP881790" s="90"/>
    </row>
    <row r="881791" spans="68:68" customFormat="1">
      <c r="BP881791" s="90"/>
    </row>
    <row r="881792" spans="68:68" customFormat="1">
      <c r="BP881792" s="90"/>
    </row>
    <row r="881793" spans="68:68" customFormat="1">
      <c r="BP881793" s="90"/>
    </row>
    <row r="881794" spans="68:68" customFormat="1">
      <c r="BP881794" s="90"/>
    </row>
    <row r="881795" spans="68:68" customFormat="1">
      <c r="BP881795" s="90"/>
    </row>
    <row r="881796" spans="68:68" customFormat="1">
      <c r="BP881796" s="90"/>
    </row>
    <row r="881797" spans="68:68" customFormat="1">
      <c r="BP881797" s="90"/>
    </row>
    <row r="881798" spans="68:68" customFormat="1">
      <c r="BP881798" s="90"/>
    </row>
    <row r="881799" spans="68:68" customFormat="1">
      <c r="BP881799" s="90"/>
    </row>
    <row r="881800" spans="68:68" customFormat="1">
      <c r="BP881800" s="90"/>
    </row>
    <row r="881801" spans="68:68" customFormat="1">
      <c r="BP881801" s="90"/>
    </row>
    <row r="881802" spans="68:68" customFormat="1">
      <c r="BP881802" s="90"/>
    </row>
    <row r="881803" spans="68:68" customFormat="1">
      <c r="BP881803" s="90"/>
    </row>
    <row r="881804" spans="68:68" customFormat="1">
      <c r="BP881804" s="90"/>
    </row>
    <row r="881805" spans="68:68" customFormat="1">
      <c r="BP881805" s="90"/>
    </row>
    <row r="881806" spans="68:68" customFormat="1">
      <c r="BP881806" s="90"/>
    </row>
    <row r="881807" spans="68:68" customFormat="1">
      <c r="BP881807" s="90"/>
    </row>
    <row r="881808" spans="68:68" customFormat="1">
      <c r="BP881808" s="90"/>
    </row>
    <row r="881809" spans="68:68" customFormat="1">
      <c r="BP881809" s="90"/>
    </row>
    <row r="881810" spans="68:68" customFormat="1">
      <c r="BP881810" s="90"/>
    </row>
    <row r="881811" spans="68:68" customFormat="1">
      <c r="BP881811" s="90"/>
    </row>
    <row r="881812" spans="68:68" customFormat="1">
      <c r="BP881812" s="90"/>
    </row>
    <row r="881813" spans="68:68" customFormat="1">
      <c r="BP881813" s="90"/>
    </row>
    <row r="881814" spans="68:68" customFormat="1">
      <c r="BP881814" s="90"/>
    </row>
    <row r="881815" spans="68:68" customFormat="1">
      <c r="BP881815" s="90"/>
    </row>
    <row r="881816" spans="68:68" customFormat="1">
      <c r="BP881816" s="90"/>
    </row>
    <row r="881817" spans="68:68" customFormat="1">
      <c r="BP881817" s="90"/>
    </row>
    <row r="881818" spans="68:68" customFormat="1">
      <c r="BP881818" s="90"/>
    </row>
    <row r="881819" spans="68:68" customFormat="1">
      <c r="BP881819" s="90"/>
    </row>
    <row r="881820" spans="68:68" customFormat="1">
      <c r="BP881820" s="90"/>
    </row>
    <row r="881821" spans="68:68" customFormat="1">
      <c r="BP881821" s="90"/>
    </row>
    <row r="881822" spans="68:68" customFormat="1">
      <c r="BP881822" s="90"/>
    </row>
    <row r="881823" spans="68:68" customFormat="1">
      <c r="BP881823" s="90"/>
    </row>
    <row r="881824" spans="68:68" customFormat="1">
      <c r="BP881824" s="90"/>
    </row>
    <row r="881825" spans="68:68" customFormat="1">
      <c r="BP881825" s="90"/>
    </row>
    <row r="881826" spans="68:68" customFormat="1">
      <c r="BP881826" s="90"/>
    </row>
    <row r="881827" spans="68:68" customFormat="1">
      <c r="BP881827" s="90"/>
    </row>
    <row r="881828" spans="68:68" customFormat="1">
      <c r="BP881828" s="90"/>
    </row>
    <row r="881829" spans="68:68" customFormat="1">
      <c r="BP881829" s="90"/>
    </row>
    <row r="881830" spans="68:68" customFormat="1">
      <c r="BP881830" s="90"/>
    </row>
    <row r="881831" spans="68:68" customFormat="1">
      <c r="BP881831" s="90"/>
    </row>
    <row r="881832" spans="68:68" customFormat="1">
      <c r="BP881832" s="90"/>
    </row>
    <row r="881833" spans="68:68" customFormat="1">
      <c r="BP881833" s="90"/>
    </row>
    <row r="881834" spans="68:68" customFormat="1">
      <c r="BP881834" s="90"/>
    </row>
    <row r="881835" spans="68:68" customFormat="1">
      <c r="BP881835" s="90"/>
    </row>
    <row r="881836" spans="68:68" customFormat="1">
      <c r="BP881836" s="90"/>
    </row>
    <row r="881837" spans="68:68" customFormat="1">
      <c r="BP881837" s="90"/>
    </row>
    <row r="881838" spans="68:68" customFormat="1">
      <c r="BP881838" s="90"/>
    </row>
    <row r="881839" spans="68:68" customFormat="1">
      <c r="BP881839" s="90"/>
    </row>
    <row r="881840" spans="68:68" customFormat="1">
      <c r="BP881840" s="90"/>
    </row>
    <row r="881841" spans="68:68" customFormat="1">
      <c r="BP881841" s="90"/>
    </row>
    <row r="881842" spans="68:68" customFormat="1">
      <c r="BP881842" s="90"/>
    </row>
    <row r="881843" spans="68:68" customFormat="1">
      <c r="BP881843" s="90"/>
    </row>
    <row r="881844" spans="68:68" customFormat="1">
      <c r="BP881844" s="90"/>
    </row>
    <row r="881845" spans="68:68" customFormat="1">
      <c r="BP881845" s="90"/>
    </row>
    <row r="881846" spans="68:68" customFormat="1">
      <c r="BP881846" s="90"/>
    </row>
    <row r="881847" spans="68:68" customFormat="1">
      <c r="BP881847" s="90"/>
    </row>
    <row r="881848" spans="68:68" customFormat="1">
      <c r="BP881848" s="90"/>
    </row>
    <row r="881849" spans="68:68" customFormat="1">
      <c r="BP881849" s="90"/>
    </row>
    <row r="881850" spans="68:68" customFormat="1">
      <c r="BP881850" s="90"/>
    </row>
    <row r="881851" spans="68:68" customFormat="1">
      <c r="BP881851" s="90"/>
    </row>
    <row r="881852" spans="68:68" customFormat="1">
      <c r="BP881852" s="90"/>
    </row>
    <row r="881853" spans="68:68" customFormat="1">
      <c r="BP881853" s="90"/>
    </row>
    <row r="881854" spans="68:68" customFormat="1">
      <c r="BP881854" s="90"/>
    </row>
    <row r="881855" spans="68:68" customFormat="1">
      <c r="BP881855" s="90"/>
    </row>
    <row r="881856" spans="68:68" customFormat="1">
      <c r="BP881856" s="90"/>
    </row>
    <row r="881857" spans="68:68" customFormat="1">
      <c r="BP881857" s="90"/>
    </row>
    <row r="881858" spans="68:68" customFormat="1">
      <c r="BP881858" s="90"/>
    </row>
    <row r="881859" spans="68:68" customFormat="1">
      <c r="BP881859" s="90"/>
    </row>
    <row r="881860" spans="68:68" customFormat="1">
      <c r="BP881860" s="90"/>
    </row>
    <row r="881861" spans="68:68" customFormat="1">
      <c r="BP881861" s="90"/>
    </row>
    <row r="881862" spans="68:68" customFormat="1">
      <c r="BP881862" s="90"/>
    </row>
    <row r="881863" spans="68:68" customFormat="1">
      <c r="BP881863" s="90"/>
    </row>
    <row r="881864" spans="68:68" customFormat="1">
      <c r="BP881864" s="90"/>
    </row>
    <row r="881865" spans="68:68" customFormat="1">
      <c r="BP881865" s="90"/>
    </row>
    <row r="881866" spans="68:68" customFormat="1">
      <c r="BP881866" s="90"/>
    </row>
    <row r="881867" spans="68:68" customFormat="1">
      <c r="BP881867" s="90"/>
    </row>
    <row r="881868" spans="68:68" customFormat="1">
      <c r="BP881868" s="90"/>
    </row>
    <row r="881869" spans="68:68" customFormat="1">
      <c r="BP881869" s="90"/>
    </row>
    <row r="881870" spans="68:68" customFormat="1">
      <c r="BP881870" s="90"/>
    </row>
    <row r="881871" spans="68:68" customFormat="1">
      <c r="BP881871" s="90"/>
    </row>
    <row r="881872" spans="68:68" customFormat="1">
      <c r="BP881872" s="90"/>
    </row>
    <row r="881873" spans="68:68" customFormat="1">
      <c r="BP881873" s="90"/>
    </row>
    <row r="881874" spans="68:68" customFormat="1">
      <c r="BP881874" s="90"/>
    </row>
    <row r="881875" spans="68:68" customFormat="1">
      <c r="BP881875" s="90"/>
    </row>
    <row r="881876" spans="68:68" customFormat="1">
      <c r="BP881876" s="90"/>
    </row>
    <row r="881877" spans="68:68" customFormat="1">
      <c r="BP881877" s="90"/>
    </row>
    <row r="881878" spans="68:68" customFormat="1">
      <c r="BP881878" s="90"/>
    </row>
    <row r="881879" spans="68:68" customFormat="1">
      <c r="BP881879" s="90"/>
    </row>
    <row r="881880" spans="68:68" customFormat="1">
      <c r="BP881880" s="90"/>
    </row>
    <row r="881881" spans="68:68" customFormat="1">
      <c r="BP881881" s="90"/>
    </row>
    <row r="881882" spans="68:68" customFormat="1">
      <c r="BP881882" s="90"/>
    </row>
    <row r="881883" spans="68:68" customFormat="1">
      <c r="BP881883" s="90"/>
    </row>
    <row r="881884" spans="68:68" customFormat="1">
      <c r="BP881884" s="90"/>
    </row>
    <row r="881885" spans="68:68" customFormat="1">
      <c r="BP881885" s="90"/>
    </row>
    <row r="881886" spans="68:68" customFormat="1">
      <c r="BP881886" s="90"/>
    </row>
    <row r="881887" spans="68:68" customFormat="1">
      <c r="BP881887" s="90"/>
    </row>
    <row r="881888" spans="68:68" customFormat="1">
      <c r="BP881888" s="90"/>
    </row>
    <row r="881889" spans="68:68" customFormat="1">
      <c r="BP881889" s="90"/>
    </row>
    <row r="881890" spans="68:68" customFormat="1">
      <c r="BP881890" s="90"/>
    </row>
    <row r="881891" spans="68:68" customFormat="1">
      <c r="BP881891" s="90"/>
    </row>
    <row r="881892" spans="68:68" customFormat="1">
      <c r="BP881892" s="90"/>
    </row>
    <row r="881893" spans="68:68" customFormat="1">
      <c r="BP881893" s="90"/>
    </row>
    <row r="881894" spans="68:68" customFormat="1">
      <c r="BP881894" s="90"/>
    </row>
    <row r="881895" spans="68:68" customFormat="1">
      <c r="BP881895" s="90"/>
    </row>
    <row r="881896" spans="68:68" customFormat="1">
      <c r="BP881896" s="90"/>
    </row>
    <row r="881897" spans="68:68" customFormat="1">
      <c r="BP881897" s="90"/>
    </row>
    <row r="881898" spans="68:68" customFormat="1">
      <c r="BP881898" s="90"/>
    </row>
    <row r="881899" spans="68:68" customFormat="1">
      <c r="BP881899" s="90"/>
    </row>
    <row r="881900" spans="68:68" customFormat="1">
      <c r="BP881900" s="90"/>
    </row>
    <row r="881901" spans="68:68" customFormat="1">
      <c r="BP881901" s="90"/>
    </row>
    <row r="881902" spans="68:68" customFormat="1">
      <c r="BP881902" s="90"/>
    </row>
    <row r="881903" spans="68:68" customFormat="1">
      <c r="BP881903" s="90"/>
    </row>
    <row r="881904" spans="68:68" customFormat="1">
      <c r="BP881904" s="90"/>
    </row>
    <row r="881905" spans="68:68" customFormat="1">
      <c r="BP881905" s="90"/>
    </row>
    <row r="881906" spans="68:68" customFormat="1">
      <c r="BP881906" s="90"/>
    </row>
    <row r="881907" spans="68:68" customFormat="1">
      <c r="BP881907" s="90"/>
    </row>
    <row r="881908" spans="68:68" customFormat="1">
      <c r="BP881908" s="90"/>
    </row>
    <row r="881909" spans="68:68" customFormat="1">
      <c r="BP881909" s="90"/>
    </row>
    <row r="881910" spans="68:68" customFormat="1">
      <c r="BP881910" s="90"/>
    </row>
    <row r="881911" spans="68:68" customFormat="1">
      <c r="BP881911" s="90"/>
    </row>
    <row r="881912" spans="68:68" customFormat="1">
      <c r="BP881912" s="90"/>
    </row>
    <row r="881913" spans="68:68" customFormat="1">
      <c r="BP881913" s="90"/>
    </row>
    <row r="881914" spans="68:68" customFormat="1">
      <c r="BP881914" s="90"/>
    </row>
    <row r="881915" spans="68:68" customFormat="1">
      <c r="BP881915" s="90"/>
    </row>
    <row r="881916" spans="68:68" customFormat="1">
      <c r="BP881916" s="90"/>
    </row>
    <row r="881917" spans="68:68" customFormat="1">
      <c r="BP881917" s="90"/>
    </row>
    <row r="881918" spans="68:68" customFormat="1">
      <c r="BP881918" s="90"/>
    </row>
    <row r="881919" spans="68:68" customFormat="1">
      <c r="BP881919" s="90"/>
    </row>
    <row r="881920" spans="68:68" customFormat="1">
      <c r="BP881920" s="90"/>
    </row>
    <row r="881921" spans="68:68" customFormat="1">
      <c r="BP881921" s="90"/>
    </row>
    <row r="881922" spans="68:68" customFormat="1">
      <c r="BP881922" s="90"/>
    </row>
    <row r="881923" spans="68:68" customFormat="1">
      <c r="BP881923" s="90"/>
    </row>
    <row r="881924" spans="68:68" customFormat="1">
      <c r="BP881924" s="90"/>
    </row>
    <row r="881925" spans="68:68" customFormat="1">
      <c r="BP881925" s="90"/>
    </row>
    <row r="881926" spans="68:68" customFormat="1">
      <c r="BP881926" s="90"/>
    </row>
    <row r="881927" spans="68:68" customFormat="1">
      <c r="BP881927" s="90"/>
    </row>
    <row r="881928" spans="68:68" customFormat="1">
      <c r="BP881928" s="90"/>
    </row>
    <row r="881929" spans="68:68" customFormat="1">
      <c r="BP881929" s="90"/>
    </row>
    <row r="881930" spans="68:68" customFormat="1">
      <c r="BP881930" s="90"/>
    </row>
    <row r="881931" spans="68:68" customFormat="1">
      <c r="BP881931" s="90"/>
    </row>
    <row r="881932" spans="68:68" customFormat="1">
      <c r="BP881932" s="90"/>
    </row>
    <row r="881933" spans="68:68" customFormat="1">
      <c r="BP881933" s="90"/>
    </row>
    <row r="881934" spans="68:68" customFormat="1">
      <c r="BP881934" s="90"/>
    </row>
    <row r="881935" spans="68:68" customFormat="1">
      <c r="BP881935" s="90"/>
    </row>
    <row r="881936" spans="68:68" customFormat="1">
      <c r="BP881936" s="90"/>
    </row>
    <row r="881937" spans="68:68" customFormat="1">
      <c r="BP881937" s="90"/>
    </row>
    <row r="881938" spans="68:68" customFormat="1">
      <c r="BP881938" s="90"/>
    </row>
    <row r="881939" spans="68:68" customFormat="1">
      <c r="BP881939" s="90"/>
    </row>
    <row r="881940" spans="68:68" customFormat="1">
      <c r="BP881940" s="90"/>
    </row>
    <row r="881941" spans="68:68" customFormat="1">
      <c r="BP881941" s="90"/>
    </row>
    <row r="881942" spans="68:68" customFormat="1">
      <c r="BP881942" s="90"/>
    </row>
    <row r="881943" spans="68:68" customFormat="1">
      <c r="BP881943" s="90"/>
    </row>
    <row r="881944" spans="68:68" customFormat="1">
      <c r="BP881944" s="90"/>
    </row>
    <row r="881945" spans="68:68" customFormat="1">
      <c r="BP881945" s="90"/>
    </row>
    <row r="881946" spans="68:68" customFormat="1">
      <c r="BP881946" s="90"/>
    </row>
    <row r="881947" spans="68:68" customFormat="1">
      <c r="BP881947" s="90"/>
    </row>
    <row r="881948" spans="68:68" customFormat="1">
      <c r="BP881948" s="90"/>
    </row>
    <row r="881949" spans="68:68" customFormat="1">
      <c r="BP881949" s="90"/>
    </row>
    <row r="881950" spans="68:68" customFormat="1">
      <c r="BP881950" s="90"/>
    </row>
    <row r="881951" spans="68:68" customFormat="1">
      <c r="BP881951" s="90"/>
    </row>
    <row r="881952" spans="68:68" customFormat="1">
      <c r="BP881952" s="90"/>
    </row>
    <row r="881953" spans="68:68" customFormat="1">
      <c r="BP881953" s="90"/>
    </row>
    <row r="881954" spans="68:68" customFormat="1">
      <c r="BP881954" s="90"/>
    </row>
    <row r="881955" spans="68:68" customFormat="1">
      <c r="BP881955" s="90"/>
    </row>
    <row r="881956" spans="68:68" customFormat="1">
      <c r="BP881956" s="90"/>
    </row>
    <row r="881957" spans="68:68" customFormat="1">
      <c r="BP881957" s="90"/>
    </row>
    <row r="881958" spans="68:68" customFormat="1">
      <c r="BP881958" s="90"/>
    </row>
    <row r="881959" spans="68:68" customFormat="1">
      <c r="BP881959" s="90"/>
    </row>
    <row r="881960" spans="68:68" customFormat="1">
      <c r="BP881960" s="90"/>
    </row>
    <row r="881961" spans="68:68" customFormat="1">
      <c r="BP881961" s="90"/>
    </row>
    <row r="881962" spans="68:68" customFormat="1">
      <c r="BP881962" s="90"/>
    </row>
    <row r="881963" spans="68:68" customFormat="1">
      <c r="BP881963" s="90"/>
    </row>
    <row r="881964" spans="68:68" customFormat="1">
      <c r="BP881964" s="90"/>
    </row>
    <row r="881965" spans="68:68" customFormat="1">
      <c r="BP881965" s="90"/>
    </row>
    <row r="881966" spans="68:68" customFormat="1">
      <c r="BP881966" s="90"/>
    </row>
    <row r="881967" spans="68:68" customFormat="1">
      <c r="BP881967" s="90"/>
    </row>
    <row r="881968" spans="68:68" customFormat="1">
      <c r="BP881968" s="90"/>
    </row>
    <row r="881969" spans="68:68" customFormat="1">
      <c r="BP881969" s="90"/>
    </row>
    <row r="881970" spans="68:68" customFormat="1">
      <c r="BP881970" s="90"/>
    </row>
    <row r="881971" spans="68:68" customFormat="1">
      <c r="BP881971" s="90"/>
    </row>
    <row r="881972" spans="68:68" customFormat="1">
      <c r="BP881972" s="90"/>
    </row>
    <row r="881973" spans="68:68" customFormat="1">
      <c r="BP881973" s="90"/>
    </row>
    <row r="881974" spans="68:68" customFormat="1">
      <c r="BP881974" s="90"/>
    </row>
    <row r="881975" spans="68:68" customFormat="1">
      <c r="BP881975" s="90"/>
    </row>
    <row r="881976" spans="68:68" customFormat="1">
      <c r="BP881976" s="90"/>
    </row>
    <row r="881977" spans="68:68" customFormat="1">
      <c r="BP881977" s="90"/>
    </row>
    <row r="881978" spans="68:68" customFormat="1">
      <c r="BP881978" s="90"/>
    </row>
    <row r="881979" spans="68:68" customFormat="1">
      <c r="BP881979" s="90"/>
    </row>
    <row r="881980" spans="68:68" customFormat="1">
      <c r="BP881980" s="90"/>
    </row>
    <row r="881981" spans="68:68" customFormat="1">
      <c r="BP881981" s="90"/>
    </row>
    <row r="881982" spans="68:68" customFormat="1">
      <c r="BP881982" s="90"/>
    </row>
    <row r="881983" spans="68:68" customFormat="1">
      <c r="BP881983" s="90"/>
    </row>
    <row r="881984" spans="68:68" customFormat="1">
      <c r="BP881984" s="90"/>
    </row>
    <row r="881985" spans="68:68" customFormat="1">
      <c r="BP881985" s="90"/>
    </row>
    <row r="881986" spans="68:68" customFormat="1">
      <c r="BP881986" s="90"/>
    </row>
    <row r="881987" spans="68:68" customFormat="1">
      <c r="BP881987" s="90"/>
    </row>
    <row r="881988" spans="68:68" customFormat="1">
      <c r="BP881988" s="90"/>
    </row>
    <row r="881989" spans="68:68" customFormat="1">
      <c r="BP881989" s="90"/>
    </row>
    <row r="881990" spans="68:68" customFormat="1">
      <c r="BP881990" s="90"/>
    </row>
    <row r="881991" spans="68:68" customFormat="1">
      <c r="BP881991" s="90"/>
    </row>
    <row r="881992" spans="68:68" customFormat="1">
      <c r="BP881992" s="90"/>
    </row>
    <row r="881993" spans="68:68" customFormat="1">
      <c r="BP881993" s="90"/>
    </row>
    <row r="881994" spans="68:68" customFormat="1">
      <c r="BP881994" s="90"/>
    </row>
    <row r="881995" spans="68:68" customFormat="1">
      <c r="BP881995" s="90"/>
    </row>
    <row r="881996" spans="68:68" customFormat="1">
      <c r="BP881996" s="90"/>
    </row>
    <row r="881997" spans="68:68" customFormat="1">
      <c r="BP881997" s="90"/>
    </row>
    <row r="881998" spans="68:68" customFormat="1">
      <c r="BP881998" s="90"/>
    </row>
    <row r="881999" spans="68:68" customFormat="1">
      <c r="BP881999" s="90"/>
    </row>
    <row r="882000" spans="68:68" customFormat="1">
      <c r="BP882000" s="90"/>
    </row>
    <row r="882001" spans="68:68" customFormat="1">
      <c r="BP882001" s="90"/>
    </row>
    <row r="882002" spans="68:68" customFormat="1">
      <c r="BP882002" s="90"/>
    </row>
    <row r="882003" spans="68:68" customFormat="1">
      <c r="BP882003" s="90"/>
    </row>
    <row r="882004" spans="68:68" customFormat="1">
      <c r="BP882004" s="90"/>
    </row>
    <row r="882005" spans="68:68" customFormat="1">
      <c r="BP882005" s="90"/>
    </row>
    <row r="882006" spans="68:68" customFormat="1">
      <c r="BP882006" s="90"/>
    </row>
    <row r="882007" spans="68:68" customFormat="1">
      <c r="BP882007" s="90"/>
    </row>
    <row r="882008" spans="68:68" customFormat="1">
      <c r="BP882008" s="90"/>
    </row>
    <row r="882009" spans="68:68" customFormat="1">
      <c r="BP882009" s="90"/>
    </row>
    <row r="882010" spans="68:68" customFormat="1">
      <c r="BP882010" s="90"/>
    </row>
    <row r="882011" spans="68:68" customFormat="1">
      <c r="BP882011" s="90"/>
    </row>
    <row r="882012" spans="68:68" customFormat="1">
      <c r="BP882012" s="90"/>
    </row>
    <row r="882013" spans="68:68" customFormat="1">
      <c r="BP882013" s="90"/>
    </row>
    <row r="882014" spans="68:68" customFormat="1">
      <c r="BP882014" s="90"/>
    </row>
    <row r="882015" spans="68:68" customFormat="1">
      <c r="BP882015" s="90"/>
    </row>
    <row r="882016" spans="68:68" customFormat="1">
      <c r="BP882016" s="90"/>
    </row>
    <row r="882017" spans="68:68" customFormat="1">
      <c r="BP882017" s="90"/>
    </row>
    <row r="882018" spans="68:68" customFormat="1">
      <c r="BP882018" s="90"/>
    </row>
    <row r="882019" spans="68:68" customFormat="1">
      <c r="BP882019" s="90"/>
    </row>
    <row r="882020" spans="68:68" customFormat="1">
      <c r="BP882020" s="90"/>
    </row>
    <row r="882021" spans="68:68" customFormat="1">
      <c r="BP882021" s="90"/>
    </row>
    <row r="882022" spans="68:68" customFormat="1">
      <c r="BP882022" s="90"/>
    </row>
    <row r="882023" spans="68:68" customFormat="1">
      <c r="BP882023" s="90"/>
    </row>
    <row r="882024" spans="68:68" customFormat="1">
      <c r="BP882024" s="90"/>
    </row>
    <row r="882025" spans="68:68" customFormat="1">
      <c r="BP882025" s="90"/>
    </row>
    <row r="882026" spans="68:68" customFormat="1">
      <c r="BP882026" s="90"/>
    </row>
    <row r="882027" spans="68:68" customFormat="1">
      <c r="BP882027" s="90"/>
    </row>
    <row r="882028" spans="68:68" customFormat="1">
      <c r="BP882028" s="90"/>
    </row>
    <row r="882029" spans="68:68" customFormat="1">
      <c r="BP882029" s="90"/>
    </row>
    <row r="882030" spans="68:68" customFormat="1">
      <c r="BP882030" s="90"/>
    </row>
    <row r="882031" spans="68:68" customFormat="1">
      <c r="BP882031" s="90"/>
    </row>
    <row r="882032" spans="68:68" customFormat="1">
      <c r="BP882032" s="90"/>
    </row>
    <row r="882033" spans="68:68" customFormat="1">
      <c r="BP882033" s="90"/>
    </row>
    <row r="882034" spans="68:68" customFormat="1">
      <c r="BP882034" s="90"/>
    </row>
    <row r="882035" spans="68:68" customFormat="1">
      <c r="BP882035" s="90"/>
    </row>
    <row r="882036" spans="68:68" customFormat="1">
      <c r="BP882036" s="90"/>
    </row>
    <row r="882037" spans="68:68" customFormat="1">
      <c r="BP882037" s="90"/>
    </row>
    <row r="882038" spans="68:68" customFormat="1">
      <c r="BP882038" s="90"/>
    </row>
    <row r="882039" spans="68:68" customFormat="1">
      <c r="BP882039" s="90"/>
    </row>
    <row r="882040" spans="68:68" customFormat="1">
      <c r="BP882040" s="90"/>
    </row>
    <row r="882041" spans="68:68" customFormat="1">
      <c r="BP882041" s="90"/>
    </row>
    <row r="882042" spans="68:68" customFormat="1">
      <c r="BP882042" s="90"/>
    </row>
    <row r="882043" spans="68:68" customFormat="1">
      <c r="BP882043" s="90"/>
    </row>
    <row r="882044" spans="68:68" customFormat="1">
      <c r="BP882044" s="90"/>
    </row>
    <row r="882045" spans="68:68" customFormat="1">
      <c r="BP882045" s="90"/>
    </row>
    <row r="882046" spans="68:68" customFormat="1">
      <c r="BP882046" s="90"/>
    </row>
    <row r="882047" spans="68:68" customFormat="1">
      <c r="BP882047" s="90"/>
    </row>
    <row r="882048" spans="68:68" customFormat="1">
      <c r="BP882048" s="90"/>
    </row>
    <row r="882049" spans="68:68" customFormat="1">
      <c r="BP882049" s="90"/>
    </row>
    <row r="882050" spans="68:68" customFormat="1">
      <c r="BP882050" s="90"/>
    </row>
    <row r="882051" spans="68:68" customFormat="1">
      <c r="BP882051" s="90"/>
    </row>
    <row r="882052" spans="68:68" customFormat="1">
      <c r="BP882052" s="90"/>
    </row>
    <row r="882053" spans="68:68" customFormat="1">
      <c r="BP882053" s="90"/>
    </row>
    <row r="882054" spans="68:68" customFormat="1">
      <c r="BP882054" s="90"/>
    </row>
    <row r="882055" spans="68:68" customFormat="1">
      <c r="BP882055" s="90"/>
    </row>
    <row r="882056" spans="68:68" customFormat="1">
      <c r="BP882056" s="90"/>
    </row>
    <row r="882057" spans="68:68" customFormat="1">
      <c r="BP882057" s="90"/>
    </row>
    <row r="882058" spans="68:68" customFormat="1">
      <c r="BP882058" s="90"/>
    </row>
    <row r="882059" spans="68:68" customFormat="1">
      <c r="BP882059" s="90"/>
    </row>
    <row r="882060" spans="68:68" customFormat="1">
      <c r="BP882060" s="90"/>
    </row>
    <row r="882061" spans="68:68" customFormat="1">
      <c r="BP882061" s="90"/>
    </row>
    <row r="882062" spans="68:68" customFormat="1">
      <c r="BP882062" s="90"/>
    </row>
    <row r="882063" spans="68:68" customFormat="1">
      <c r="BP882063" s="90"/>
    </row>
    <row r="882064" spans="68:68" customFormat="1">
      <c r="BP882064" s="90"/>
    </row>
    <row r="882065" spans="68:68" customFormat="1">
      <c r="BP882065" s="90"/>
    </row>
    <row r="882066" spans="68:68" customFormat="1">
      <c r="BP882066" s="90"/>
    </row>
    <row r="882067" spans="68:68" customFormat="1">
      <c r="BP882067" s="90"/>
    </row>
    <row r="882068" spans="68:68" customFormat="1">
      <c r="BP882068" s="90"/>
    </row>
    <row r="882069" spans="68:68" customFormat="1">
      <c r="BP882069" s="90"/>
    </row>
    <row r="882070" spans="68:68" customFormat="1">
      <c r="BP882070" s="90"/>
    </row>
    <row r="882071" spans="68:68" customFormat="1">
      <c r="BP882071" s="90"/>
    </row>
    <row r="882072" spans="68:68" customFormat="1">
      <c r="BP882072" s="90"/>
    </row>
    <row r="882073" spans="68:68" customFormat="1">
      <c r="BP882073" s="90"/>
    </row>
    <row r="882074" spans="68:68" customFormat="1">
      <c r="BP882074" s="90"/>
    </row>
    <row r="882075" spans="68:68" customFormat="1">
      <c r="BP882075" s="90"/>
    </row>
    <row r="882076" spans="68:68" customFormat="1">
      <c r="BP882076" s="90"/>
    </row>
    <row r="882077" spans="68:68" customFormat="1">
      <c r="BP882077" s="90"/>
    </row>
    <row r="882078" spans="68:68" customFormat="1">
      <c r="BP882078" s="90"/>
    </row>
    <row r="882079" spans="68:68" customFormat="1">
      <c r="BP882079" s="90"/>
    </row>
    <row r="882080" spans="68:68" customFormat="1">
      <c r="BP882080" s="90"/>
    </row>
    <row r="882081" spans="68:68" customFormat="1">
      <c r="BP882081" s="90"/>
    </row>
    <row r="882082" spans="68:68" customFormat="1">
      <c r="BP882082" s="90"/>
    </row>
    <row r="882083" spans="68:68" customFormat="1">
      <c r="BP882083" s="90"/>
    </row>
    <row r="882084" spans="68:68" customFormat="1">
      <c r="BP882084" s="90"/>
    </row>
    <row r="882085" spans="68:68" customFormat="1">
      <c r="BP882085" s="90"/>
    </row>
    <row r="882086" spans="68:68" customFormat="1">
      <c r="BP882086" s="90"/>
    </row>
    <row r="882087" spans="68:68" customFormat="1">
      <c r="BP882087" s="90"/>
    </row>
    <row r="882088" spans="68:68" customFormat="1">
      <c r="BP882088" s="90"/>
    </row>
    <row r="882089" spans="68:68" customFormat="1">
      <c r="BP882089" s="90"/>
    </row>
    <row r="882090" spans="68:68" customFormat="1">
      <c r="BP882090" s="90"/>
    </row>
    <row r="882091" spans="68:68" customFormat="1">
      <c r="BP882091" s="90"/>
    </row>
    <row r="882092" spans="68:68" customFormat="1">
      <c r="BP882092" s="90"/>
    </row>
    <row r="882093" spans="68:68" customFormat="1">
      <c r="BP882093" s="90"/>
    </row>
    <row r="882094" spans="68:68" customFormat="1">
      <c r="BP882094" s="90"/>
    </row>
    <row r="882095" spans="68:68" customFormat="1">
      <c r="BP882095" s="90"/>
    </row>
    <row r="882096" spans="68:68" customFormat="1">
      <c r="BP882096" s="90"/>
    </row>
    <row r="882097" spans="68:68" customFormat="1">
      <c r="BP882097" s="90"/>
    </row>
    <row r="882098" spans="68:68" customFormat="1">
      <c r="BP882098" s="90"/>
    </row>
    <row r="882099" spans="68:68" customFormat="1">
      <c r="BP882099" s="90"/>
    </row>
    <row r="882100" spans="68:68" customFormat="1">
      <c r="BP882100" s="90"/>
    </row>
    <row r="882101" spans="68:68" customFormat="1">
      <c r="BP882101" s="90"/>
    </row>
    <row r="882102" spans="68:68" customFormat="1">
      <c r="BP882102" s="90"/>
    </row>
    <row r="882103" spans="68:68" customFormat="1">
      <c r="BP882103" s="90"/>
    </row>
    <row r="882104" spans="68:68" customFormat="1">
      <c r="BP882104" s="90"/>
    </row>
    <row r="882105" spans="68:68" customFormat="1">
      <c r="BP882105" s="90"/>
    </row>
    <row r="882106" spans="68:68" customFormat="1">
      <c r="BP882106" s="90"/>
    </row>
    <row r="882107" spans="68:68" customFormat="1">
      <c r="BP882107" s="90"/>
    </row>
    <row r="882108" spans="68:68" customFormat="1">
      <c r="BP882108" s="90"/>
    </row>
    <row r="882109" spans="68:68" customFormat="1">
      <c r="BP882109" s="90"/>
    </row>
    <row r="882110" spans="68:68" customFormat="1">
      <c r="BP882110" s="90"/>
    </row>
    <row r="882111" spans="68:68" customFormat="1">
      <c r="BP882111" s="90"/>
    </row>
    <row r="882112" spans="68:68" customFormat="1">
      <c r="BP882112" s="90"/>
    </row>
    <row r="882113" spans="68:68" customFormat="1">
      <c r="BP882113" s="90"/>
    </row>
    <row r="882114" spans="68:68" customFormat="1">
      <c r="BP882114" s="90"/>
    </row>
    <row r="882115" spans="68:68" customFormat="1">
      <c r="BP882115" s="90"/>
    </row>
    <row r="882116" spans="68:68" customFormat="1">
      <c r="BP882116" s="90"/>
    </row>
    <row r="882117" spans="68:68" customFormat="1">
      <c r="BP882117" s="90"/>
    </row>
    <row r="882118" spans="68:68" customFormat="1">
      <c r="BP882118" s="90"/>
    </row>
    <row r="882119" spans="68:68" customFormat="1">
      <c r="BP882119" s="90"/>
    </row>
    <row r="882120" spans="68:68" customFormat="1">
      <c r="BP882120" s="90"/>
    </row>
    <row r="882121" spans="68:68" customFormat="1">
      <c r="BP882121" s="90"/>
    </row>
    <row r="882122" spans="68:68" customFormat="1">
      <c r="BP882122" s="90"/>
    </row>
    <row r="882123" spans="68:68" customFormat="1">
      <c r="BP882123" s="90"/>
    </row>
    <row r="882124" spans="68:68" customFormat="1">
      <c r="BP882124" s="90"/>
    </row>
    <row r="882125" spans="68:68" customFormat="1">
      <c r="BP882125" s="90"/>
    </row>
    <row r="882126" spans="68:68" customFormat="1">
      <c r="BP882126" s="90"/>
    </row>
    <row r="882127" spans="68:68" customFormat="1">
      <c r="BP882127" s="90"/>
    </row>
    <row r="882128" spans="68:68" customFormat="1">
      <c r="BP882128" s="90"/>
    </row>
    <row r="882129" spans="68:68" customFormat="1">
      <c r="BP882129" s="90"/>
    </row>
    <row r="882130" spans="68:68" customFormat="1">
      <c r="BP882130" s="90"/>
    </row>
    <row r="882131" spans="68:68" customFormat="1">
      <c r="BP882131" s="90"/>
    </row>
    <row r="882132" spans="68:68" customFormat="1">
      <c r="BP882132" s="90"/>
    </row>
    <row r="882133" spans="68:68" customFormat="1">
      <c r="BP882133" s="90"/>
    </row>
    <row r="882134" spans="68:68" customFormat="1">
      <c r="BP882134" s="90"/>
    </row>
    <row r="882135" spans="68:68" customFormat="1">
      <c r="BP882135" s="90"/>
    </row>
    <row r="882136" spans="68:68" customFormat="1">
      <c r="BP882136" s="90"/>
    </row>
    <row r="882137" spans="68:68" customFormat="1">
      <c r="BP882137" s="90"/>
    </row>
    <row r="882138" spans="68:68" customFormat="1">
      <c r="BP882138" s="90"/>
    </row>
    <row r="882139" spans="68:68" customFormat="1">
      <c r="BP882139" s="90"/>
    </row>
    <row r="882140" spans="68:68" customFormat="1">
      <c r="BP882140" s="90"/>
    </row>
    <row r="882141" spans="68:68" customFormat="1">
      <c r="BP882141" s="90"/>
    </row>
    <row r="882142" spans="68:68" customFormat="1">
      <c r="BP882142" s="90"/>
    </row>
    <row r="882143" spans="68:68" customFormat="1">
      <c r="BP882143" s="90"/>
    </row>
    <row r="882144" spans="68:68" customFormat="1">
      <c r="BP882144" s="90"/>
    </row>
    <row r="882145" spans="68:68" customFormat="1">
      <c r="BP882145" s="90"/>
    </row>
    <row r="882146" spans="68:68" customFormat="1">
      <c r="BP882146" s="90"/>
    </row>
    <row r="882147" spans="68:68" customFormat="1">
      <c r="BP882147" s="90"/>
    </row>
    <row r="882148" spans="68:68" customFormat="1">
      <c r="BP882148" s="90"/>
    </row>
    <row r="882149" spans="68:68" customFormat="1">
      <c r="BP882149" s="90"/>
    </row>
    <row r="882150" spans="68:68" customFormat="1">
      <c r="BP882150" s="90"/>
    </row>
    <row r="882151" spans="68:68" customFormat="1">
      <c r="BP882151" s="90"/>
    </row>
    <row r="882152" spans="68:68" customFormat="1">
      <c r="BP882152" s="90"/>
    </row>
    <row r="882153" spans="68:68" customFormat="1">
      <c r="BP882153" s="90"/>
    </row>
    <row r="882154" spans="68:68" customFormat="1">
      <c r="BP882154" s="90"/>
    </row>
    <row r="882155" spans="68:68" customFormat="1">
      <c r="BP882155" s="90"/>
    </row>
    <row r="882156" spans="68:68" customFormat="1">
      <c r="BP882156" s="90"/>
    </row>
    <row r="882157" spans="68:68" customFormat="1">
      <c r="BP882157" s="90"/>
    </row>
    <row r="882158" spans="68:68" customFormat="1">
      <c r="BP882158" s="90"/>
    </row>
    <row r="882159" spans="68:68" customFormat="1">
      <c r="BP882159" s="90"/>
    </row>
    <row r="882160" spans="68:68" customFormat="1">
      <c r="BP882160" s="90"/>
    </row>
    <row r="882161" spans="68:68" customFormat="1">
      <c r="BP882161" s="90"/>
    </row>
    <row r="882162" spans="68:68" customFormat="1">
      <c r="BP882162" s="90"/>
    </row>
    <row r="882163" spans="68:68" customFormat="1">
      <c r="BP882163" s="90"/>
    </row>
    <row r="882164" spans="68:68" customFormat="1">
      <c r="BP882164" s="90"/>
    </row>
    <row r="882165" spans="68:68" customFormat="1">
      <c r="BP882165" s="90"/>
    </row>
    <row r="882166" spans="68:68" customFormat="1">
      <c r="BP882166" s="90"/>
    </row>
    <row r="882167" spans="68:68" customFormat="1">
      <c r="BP882167" s="90"/>
    </row>
    <row r="882168" spans="68:68" customFormat="1">
      <c r="BP882168" s="90"/>
    </row>
    <row r="882169" spans="68:68" customFormat="1">
      <c r="BP882169" s="90"/>
    </row>
    <row r="882170" spans="68:68" customFormat="1">
      <c r="BP882170" s="90"/>
    </row>
    <row r="882171" spans="68:68" customFormat="1">
      <c r="BP882171" s="90"/>
    </row>
    <row r="882172" spans="68:68" customFormat="1">
      <c r="BP882172" s="90"/>
    </row>
    <row r="882173" spans="68:68" customFormat="1">
      <c r="BP882173" s="90"/>
    </row>
    <row r="882174" spans="68:68" customFormat="1">
      <c r="BP882174" s="90"/>
    </row>
    <row r="882175" spans="68:68" customFormat="1">
      <c r="BP882175" s="90"/>
    </row>
    <row r="882176" spans="68:68" customFormat="1">
      <c r="BP882176" s="90"/>
    </row>
    <row r="882177" spans="68:68" customFormat="1">
      <c r="BP882177" s="90"/>
    </row>
    <row r="882178" spans="68:68" customFormat="1">
      <c r="BP882178" s="90"/>
    </row>
    <row r="882179" spans="68:68" customFormat="1">
      <c r="BP882179" s="90"/>
    </row>
    <row r="882180" spans="68:68" customFormat="1">
      <c r="BP882180" s="90"/>
    </row>
    <row r="882181" spans="68:68" customFormat="1">
      <c r="BP882181" s="90"/>
    </row>
    <row r="882182" spans="68:68" customFormat="1">
      <c r="BP882182" s="90"/>
    </row>
    <row r="882183" spans="68:68" customFormat="1">
      <c r="BP882183" s="90"/>
    </row>
    <row r="882184" spans="68:68" customFormat="1">
      <c r="BP882184" s="90"/>
    </row>
    <row r="882185" spans="68:68" customFormat="1">
      <c r="BP882185" s="90"/>
    </row>
    <row r="882186" spans="68:68" customFormat="1">
      <c r="BP882186" s="90"/>
    </row>
    <row r="882187" spans="68:68" customFormat="1">
      <c r="BP882187" s="90"/>
    </row>
    <row r="882188" spans="68:68" customFormat="1">
      <c r="BP882188" s="90"/>
    </row>
    <row r="882189" spans="68:68" customFormat="1">
      <c r="BP882189" s="90"/>
    </row>
    <row r="882190" spans="68:68" customFormat="1">
      <c r="BP882190" s="90"/>
    </row>
    <row r="882191" spans="68:68" customFormat="1">
      <c r="BP882191" s="90"/>
    </row>
    <row r="882192" spans="68:68" customFormat="1">
      <c r="BP882192" s="90"/>
    </row>
    <row r="882193" spans="68:68" customFormat="1">
      <c r="BP882193" s="90"/>
    </row>
    <row r="882194" spans="68:68" customFormat="1">
      <c r="BP882194" s="90"/>
    </row>
    <row r="882195" spans="68:68" customFormat="1">
      <c r="BP882195" s="90"/>
    </row>
    <row r="882196" spans="68:68" customFormat="1">
      <c r="BP882196" s="90"/>
    </row>
    <row r="882197" spans="68:68" customFormat="1">
      <c r="BP882197" s="90"/>
    </row>
    <row r="882198" spans="68:68" customFormat="1">
      <c r="BP882198" s="90"/>
    </row>
    <row r="882199" spans="68:68" customFormat="1">
      <c r="BP882199" s="90"/>
    </row>
    <row r="882200" spans="68:68" customFormat="1">
      <c r="BP882200" s="90"/>
    </row>
    <row r="882201" spans="68:68" customFormat="1">
      <c r="BP882201" s="90"/>
    </row>
    <row r="882202" spans="68:68" customFormat="1">
      <c r="BP882202" s="90"/>
    </row>
    <row r="882203" spans="68:68" customFormat="1">
      <c r="BP882203" s="90"/>
    </row>
    <row r="882204" spans="68:68" customFormat="1">
      <c r="BP882204" s="90"/>
    </row>
    <row r="882205" spans="68:68" customFormat="1">
      <c r="BP882205" s="90"/>
    </row>
    <row r="882206" spans="68:68" customFormat="1">
      <c r="BP882206" s="90"/>
    </row>
    <row r="882207" spans="68:68" customFormat="1">
      <c r="BP882207" s="90"/>
    </row>
    <row r="882208" spans="68:68" customFormat="1">
      <c r="BP882208" s="90"/>
    </row>
    <row r="882209" spans="68:68" customFormat="1">
      <c r="BP882209" s="90"/>
    </row>
    <row r="882210" spans="68:68" customFormat="1">
      <c r="BP882210" s="90"/>
    </row>
    <row r="882211" spans="68:68" customFormat="1">
      <c r="BP882211" s="90"/>
    </row>
    <row r="882212" spans="68:68" customFormat="1">
      <c r="BP882212" s="90"/>
    </row>
    <row r="882213" spans="68:68" customFormat="1">
      <c r="BP882213" s="90"/>
    </row>
    <row r="882214" spans="68:68" customFormat="1">
      <c r="BP882214" s="90"/>
    </row>
    <row r="882215" spans="68:68" customFormat="1">
      <c r="BP882215" s="90"/>
    </row>
    <row r="882216" spans="68:68" customFormat="1">
      <c r="BP882216" s="90"/>
    </row>
    <row r="882217" spans="68:68" customFormat="1">
      <c r="BP882217" s="90"/>
    </row>
    <row r="882218" spans="68:68" customFormat="1">
      <c r="BP882218" s="90"/>
    </row>
    <row r="882219" spans="68:68" customFormat="1">
      <c r="BP882219" s="90"/>
    </row>
    <row r="882220" spans="68:68" customFormat="1">
      <c r="BP882220" s="90"/>
    </row>
    <row r="882221" spans="68:68" customFormat="1">
      <c r="BP882221" s="90"/>
    </row>
    <row r="882222" spans="68:68" customFormat="1">
      <c r="BP882222" s="90"/>
    </row>
    <row r="882223" spans="68:68" customFormat="1">
      <c r="BP882223" s="90"/>
    </row>
    <row r="882224" spans="68:68" customFormat="1">
      <c r="BP882224" s="90"/>
    </row>
    <row r="882225" spans="68:68" customFormat="1">
      <c r="BP882225" s="90"/>
    </row>
    <row r="882226" spans="68:68" customFormat="1">
      <c r="BP882226" s="90"/>
    </row>
    <row r="882227" spans="68:68" customFormat="1">
      <c r="BP882227" s="90"/>
    </row>
    <row r="882228" spans="68:68" customFormat="1">
      <c r="BP882228" s="90"/>
    </row>
    <row r="882229" spans="68:68" customFormat="1">
      <c r="BP882229" s="90"/>
    </row>
    <row r="882230" spans="68:68" customFormat="1">
      <c r="BP882230" s="90"/>
    </row>
    <row r="882231" spans="68:68" customFormat="1">
      <c r="BP882231" s="90"/>
    </row>
    <row r="882232" spans="68:68" customFormat="1">
      <c r="BP882232" s="90"/>
    </row>
    <row r="882233" spans="68:68" customFormat="1">
      <c r="BP882233" s="90"/>
    </row>
    <row r="882234" spans="68:68" customFormat="1">
      <c r="BP882234" s="90"/>
    </row>
    <row r="882235" spans="68:68" customFormat="1">
      <c r="BP882235" s="90"/>
    </row>
    <row r="882236" spans="68:68" customFormat="1">
      <c r="BP882236" s="90"/>
    </row>
    <row r="882237" spans="68:68" customFormat="1">
      <c r="BP882237" s="90"/>
    </row>
    <row r="882238" spans="68:68" customFormat="1">
      <c r="BP882238" s="90"/>
    </row>
    <row r="882239" spans="68:68" customFormat="1">
      <c r="BP882239" s="90"/>
    </row>
    <row r="882240" spans="68:68" customFormat="1">
      <c r="BP882240" s="90"/>
    </row>
    <row r="882241" spans="68:68" customFormat="1">
      <c r="BP882241" s="90"/>
    </row>
    <row r="882242" spans="68:68" customFormat="1">
      <c r="BP882242" s="90"/>
    </row>
    <row r="882243" spans="68:68" customFormat="1">
      <c r="BP882243" s="90"/>
    </row>
    <row r="882244" spans="68:68" customFormat="1">
      <c r="BP882244" s="90"/>
    </row>
    <row r="882245" spans="68:68" customFormat="1">
      <c r="BP882245" s="90"/>
    </row>
    <row r="882246" spans="68:68" customFormat="1">
      <c r="BP882246" s="90"/>
    </row>
    <row r="882247" spans="68:68" customFormat="1">
      <c r="BP882247" s="90"/>
    </row>
    <row r="882248" spans="68:68" customFormat="1">
      <c r="BP882248" s="90"/>
    </row>
    <row r="882249" spans="68:68" customFormat="1">
      <c r="BP882249" s="90"/>
    </row>
    <row r="882250" spans="68:68" customFormat="1">
      <c r="BP882250" s="90"/>
    </row>
    <row r="882251" spans="68:68" customFormat="1">
      <c r="BP882251" s="90"/>
    </row>
    <row r="882252" spans="68:68" customFormat="1">
      <c r="BP882252" s="90"/>
    </row>
    <row r="882253" spans="68:68" customFormat="1">
      <c r="BP882253" s="90"/>
    </row>
    <row r="882254" spans="68:68" customFormat="1">
      <c r="BP882254" s="90"/>
    </row>
    <row r="882255" spans="68:68" customFormat="1">
      <c r="BP882255" s="90"/>
    </row>
    <row r="882256" spans="68:68" customFormat="1">
      <c r="BP882256" s="90"/>
    </row>
    <row r="882257" spans="68:68" customFormat="1">
      <c r="BP882257" s="90"/>
    </row>
    <row r="882258" spans="68:68" customFormat="1">
      <c r="BP882258" s="90"/>
    </row>
    <row r="882259" spans="68:68" customFormat="1">
      <c r="BP882259" s="90"/>
    </row>
    <row r="882260" spans="68:68" customFormat="1">
      <c r="BP882260" s="90"/>
    </row>
    <row r="882261" spans="68:68" customFormat="1">
      <c r="BP882261" s="90"/>
    </row>
    <row r="882262" spans="68:68" customFormat="1">
      <c r="BP882262" s="90"/>
    </row>
    <row r="882263" spans="68:68" customFormat="1">
      <c r="BP882263" s="90"/>
    </row>
    <row r="882264" spans="68:68" customFormat="1">
      <c r="BP882264" s="90"/>
    </row>
    <row r="882265" spans="68:68" customFormat="1">
      <c r="BP882265" s="90"/>
    </row>
    <row r="882266" spans="68:68" customFormat="1">
      <c r="BP882266" s="90"/>
    </row>
    <row r="882267" spans="68:68" customFormat="1">
      <c r="BP882267" s="90"/>
    </row>
    <row r="882268" spans="68:68" customFormat="1">
      <c r="BP882268" s="90"/>
    </row>
    <row r="882269" spans="68:68" customFormat="1">
      <c r="BP882269" s="90"/>
    </row>
    <row r="882270" spans="68:68" customFormat="1">
      <c r="BP882270" s="90"/>
    </row>
    <row r="882271" spans="68:68" customFormat="1">
      <c r="BP882271" s="90"/>
    </row>
    <row r="882272" spans="68:68" customFormat="1">
      <c r="BP882272" s="90"/>
    </row>
    <row r="882273" spans="68:68" customFormat="1">
      <c r="BP882273" s="90"/>
    </row>
    <row r="882274" spans="68:68" customFormat="1">
      <c r="BP882274" s="90"/>
    </row>
    <row r="882275" spans="68:68" customFormat="1">
      <c r="BP882275" s="90"/>
    </row>
    <row r="882276" spans="68:68" customFormat="1">
      <c r="BP882276" s="90"/>
    </row>
    <row r="882277" spans="68:68" customFormat="1">
      <c r="BP882277" s="90"/>
    </row>
    <row r="882278" spans="68:68" customFormat="1">
      <c r="BP882278" s="90"/>
    </row>
    <row r="882279" spans="68:68" customFormat="1">
      <c r="BP882279" s="90"/>
    </row>
    <row r="882280" spans="68:68" customFormat="1">
      <c r="BP882280" s="90"/>
    </row>
    <row r="882281" spans="68:68" customFormat="1">
      <c r="BP882281" s="90"/>
    </row>
    <row r="882282" spans="68:68" customFormat="1">
      <c r="BP882282" s="90"/>
    </row>
    <row r="882283" spans="68:68" customFormat="1">
      <c r="BP882283" s="90"/>
    </row>
    <row r="882284" spans="68:68" customFormat="1">
      <c r="BP882284" s="90"/>
    </row>
    <row r="882285" spans="68:68" customFormat="1">
      <c r="BP882285" s="90"/>
    </row>
    <row r="882286" spans="68:68" customFormat="1">
      <c r="BP882286" s="90"/>
    </row>
    <row r="882287" spans="68:68" customFormat="1">
      <c r="BP882287" s="90"/>
    </row>
    <row r="882288" spans="68:68" customFormat="1">
      <c r="BP882288" s="90"/>
    </row>
    <row r="882289" spans="68:68" customFormat="1">
      <c r="BP882289" s="90"/>
    </row>
    <row r="882290" spans="68:68" customFormat="1">
      <c r="BP882290" s="90"/>
    </row>
    <row r="882291" spans="68:68" customFormat="1">
      <c r="BP882291" s="90"/>
    </row>
    <row r="882292" spans="68:68" customFormat="1">
      <c r="BP882292" s="90"/>
    </row>
    <row r="882293" spans="68:68" customFormat="1">
      <c r="BP882293" s="90"/>
    </row>
    <row r="882294" spans="68:68" customFormat="1">
      <c r="BP882294" s="90"/>
    </row>
    <row r="882295" spans="68:68" customFormat="1">
      <c r="BP882295" s="90"/>
    </row>
    <row r="882296" spans="68:68" customFormat="1">
      <c r="BP882296" s="90"/>
    </row>
    <row r="882297" spans="68:68" customFormat="1">
      <c r="BP882297" s="90"/>
    </row>
    <row r="882298" spans="68:68" customFormat="1">
      <c r="BP882298" s="90"/>
    </row>
    <row r="882299" spans="68:68" customFormat="1">
      <c r="BP882299" s="90"/>
    </row>
    <row r="882300" spans="68:68" customFormat="1">
      <c r="BP882300" s="90"/>
    </row>
    <row r="882301" spans="68:68" customFormat="1">
      <c r="BP882301" s="90"/>
    </row>
    <row r="882302" spans="68:68" customFormat="1">
      <c r="BP882302" s="90"/>
    </row>
    <row r="882303" spans="68:68" customFormat="1">
      <c r="BP882303" s="90"/>
    </row>
    <row r="882304" spans="68:68" customFormat="1">
      <c r="BP882304" s="90"/>
    </row>
    <row r="882305" spans="68:68" customFormat="1">
      <c r="BP882305" s="90"/>
    </row>
    <row r="882306" spans="68:68" customFormat="1">
      <c r="BP882306" s="90"/>
    </row>
    <row r="882307" spans="68:68" customFormat="1">
      <c r="BP882307" s="90"/>
    </row>
    <row r="882308" spans="68:68" customFormat="1">
      <c r="BP882308" s="90"/>
    </row>
    <row r="882309" spans="68:68" customFormat="1">
      <c r="BP882309" s="90"/>
    </row>
    <row r="882310" spans="68:68" customFormat="1">
      <c r="BP882310" s="90"/>
    </row>
    <row r="882311" spans="68:68" customFormat="1">
      <c r="BP882311" s="90"/>
    </row>
    <row r="882312" spans="68:68" customFormat="1">
      <c r="BP882312" s="90"/>
    </row>
    <row r="882313" spans="68:68" customFormat="1">
      <c r="BP882313" s="90"/>
    </row>
    <row r="882314" spans="68:68" customFormat="1">
      <c r="BP882314" s="90"/>
    </row>
    <row r="882315" spans="68:68" customFormat="1">
      <c r="BP882315" s="90"/>
    </row>
    <row r="882316" spans="68:68" customFormat="1">
      <c r="BP882316" s="90"/>
    </row>
    <row r="882317" spans="68:68" customFormat="1">
      <c r="BP882317" s="90"/>
    </row>
    <row r="882318" spans="68:68" customFormat="1">
      <c r="BP882318" s="90"/>
    </row>
    <row r="882319" spans="68:68" customFormat="1">
      <c r="BP882319" s="90"/>
    </row>
    <row r="882320" spans="68:68" customFormat="1">
      <c r="BP882320" s="90"/>
    </row>
    <row r="882321" spans="68:68" customFormat="1">
      <c r="BP882321" s="90"/>
    </row>
    <row r="882322" spans="68:68" customFormat="1">
      <c r="BP882322" s="90"/>
    </row>
    <row r="882323" spans="68:68" customFormat="1">
      <c r="BP882323" s="90"/>
    </row>
    <row r="882324" spans="68:68" customFormat="1">
      <c r="BP882324" s="90"/>
    </row>
    <row r="882325" spans="68:68" customFormat="1">
      <c r="BP882325" s="90"/>
    </row>
    <row r="882326" spans="68:68" customFormat="1">
      <c r="BP882326" s="90"/>
    </row>
    <row r="882327" spans="68:68" customFormat="1">
      <c r="BP882327" s="90"/>
    </row>
    <row r="882328" spans="68:68" customFormat="1">
      <c r="BP882328" s="90"/>
    </row>
    <row r="882329" spans="68:68" customFormat="1">
      <c r="BP882329" s="90"/>
    </row>
    <row r="882330" spans="68:68" customFormat="1">
      <c r="BP882330" s="90"/>
    </row>
    <row r="882331" spans="68:68" customFormat="1">
      <c r="BP882331" s="90"/>
    </row>
    <row r="882332" spans="68:68" customFormat="1">
      <c r="BP882332" s="90"/>
    </row>
    <row r="882333" spans="68:68" customFormat="1">
      <c r="BP882333" s="90"/>
    </row>
    <row r="882334" spans="68:68" customFormat="1">
      <c r="BP882334" s="90"/>
    </row>
    <row r="882335" spans="68:68" customFormat="1">
      <c r="BP882335" s="90"/>
    </row>
    <row r="882336" spans="68:68" customFormat="1">
      <c r="BP882336" s="90"/>
    </row>
    <row r="882337" spans="68:68" customFormat="1">
      <c r="BP882337" s="90"/>
    </row>
    <row r="882338" spans="68:68" customFormat="1">
      <c r="BP882338" s="90"/>
    </row>
    <row r="882339" spans="68:68" customFormat="1">
      <c r="BP882339" s="90"/>
    </row>
    <row r="882340" spans="68:68" customFormat="1">
      <c r="BP882340" s="90"/>
    </row>
    <row r="882341" spans="68:68" customFormat="1">
      <c r="BP882341" s="90"/>
    </row>
    <row r="882342" spans="68:68" customFormat="1">
      <c r="BP882342" s="90"/>
    </row>
    <row r="882343" spans="68:68" customFormat="1">
      <c r="BP882343" s="90"/>
    </row>
    <row r="882344" spans="68:68" customFormat="1">
      <c r="BP882344" s="90"/>
    </row>
    <row r="882345" spans="68:68" customFormat="1">
      <c r="BP882345" s="90"/>
    </row>
    <row r="882346" spans="68:68" customFormat="1">
      <c r="BP882346" s="90"/>
    </row>
    <row r="882347" spans="68:68" customFormat="1">
      <c r="BP882347" s="90"/>
    </row>
    <row r="882348" spans="68:68" customFormat="1">
      <c r="BP882348" s="90"/>
    </row>
    <row r="882349" spans="68:68" customFormat="1">
      <c r="BP882349" s="90"/>
    </row>
    <row r="882350" spans="68:68" customFormat="1">
      <c r="BP882350" s="90"/>
    </row>
    <row r="882351" spans="68:68" customFormat="1">
      <c r="BP882351" s="90"/>
    </row>
    <row r="882352" spans="68:68" customFormat="1">
      <c r="BP882352" s="90"/>
    </row>
    <row r="882353" spans="68:68" customFormat="1">
      <c r="BP882353" s="90"/>
    </row>
    <row r="882354" spans="68:68" customFormat="1">
      <c r="BP882354" s="90"/>
    </row>
    <row r="882355" spans="68:68" customFormat="1">
      <c r="BP882355" s="90"/>
    </row>
    <row r="882356" spans="68:68" customFormat="1">
      <c r="BP882356" s="90"/>
    </row>
    <row r="882357" spans="68:68" customFormat="1">
      <c r="BP882357" s="90"/>
    </row>
    <row r="882358" spans="68:68" customFormat="1">
      <c r="BP882358" s="90"/>
    </row>
    <row r="882359" spans="68:68" customFormat="1">
      <c r="BP882359" s="90"/>
    </row>
    <row r="882360" spans="68:68" customFormat="1">
      <c r="BP882360" s="90"/>
    </row>
    <row r="882361" spans="68:68" customFormat="1">
      <c r="BP882361" s="90"/>
    </row>
    <row r="882362" spans="68:68" customFormat="1">
      <c r="BP882362" s="90"/>
    </row>
    <row r="882363" spans="68:68" customFormat="1">
      <c r="BP882363" s="90"/>
    </row>
    <row r="882364" spans="68:68" customFormat="1">
      <c r="BP882364" s="90"/>
    </row>
    <row r="882365" spans="68:68" customFormat="1">
      <c r="BP882365" s="90"/>
    </row>
    <row r="882366" spans="68:68" customFormat="1">
      <c r="BP882366" s="90"/>
    </row>
    <row r="882367" spans="68:68" customFormat="1">
      <c r="BP882367" s="90"/>
    </row>
    <row r="882368" spans="68:68" customFormat="1">
      <c r="BP882368" s="90"/>
    </row>
    <row r="882369" spans="68:68" customFormat="1">
      <c r="BP882369" s="90"/>
    </row>
    <row r="882370" spans="68:68" customFormat="1">
      <c r="BP882370" s="90"/>
    </row>
    <row r="882371" spans="68:68" customFormat="1">
      <c r="BP882371" s="90"/>
    </row>
    <row r="882372" spans="68:68" customFormat="1">
      <c r="BP882372" s="90"/>
    </row>
    <row r="882373" spans="68:68" customFormat="1">
      <c r="BP882373" s="90"/>
    </row>
    <row r="882374" spans="68:68" customFormat="1">
      <c r="BP882374" s="90"/>
    </row>
    <row r="882375" spans="68:68" customFormat="1">
      <c r="BP882375" s="90"/>
    </row>
    <row r="882376" spans="68:68" customFormat="1">
      <c r="BP882376" s="90"/>
    </row>
    <row r="882377" spans="68:68" customFormat="1">
      <c r="BP882377" s="90"/>
    </row>
    <row r="882378" spans="68:68" customFormat="1">
      <c r="BP882378" s="90"/>
    </row>
    <row r="882379" spans="68:68" customFormat="1">
      <c r="BP882379" s="90"/>
    </row>
    <row r="882380" spans="68:68" customFormat="1">
      <c r="BP882380" s="90"/>
    </row>
    <row r="882381" spans="68:68" customFormat="1">
      <c r="BP882381" s="90"/>
    </row>
    <row r="882382" spans="68:68" customFormat="1">
      <c r="BP882382" s="90"/>
    </row>
    <row r="882383" spans="68:68" customFormat="1">
      <c r="BP882383" s="90"/>
    </row>
    <row r="882384" spans="68:68" customFormat="1">
      <c r="BP882384" s="90"/>
    </row>
    <row r="882385" spans="68:68" customFormat="1">
      <c r="BP882385" s="90"/>
    </row>
    <row r="882386" spans="68:68" customFormat="1">
      <c r="BP882386" s="90"/>
    </row>
    <row r="882387" spans="68:68" customFormat="1">
      <c r="BP882387" s="90"/>
    </row>
    <row r="882388" spans="68:68" customFormat="1">
      <c r="BP882388" s="90"/>
    </row>
    <row r="882389" spans="68:68" customFormat="1">
      <c r="BP882389" s="90"/>
    </row>
    <row r="882390" spans="68:68" customFormat="1">
      <c r="BP882390" s="90"/>
    </row>
    <row r="882391" spans="68:68" customFormat="1">
      <c r="BP882391" s="90"/>
    </row>
    <row r="882392" spans="68:68" customFormat="1">
      <c r="BP882392" s="90"/>
    </row>
    <row r="882393" spans="68:68" customFormat="1">
      <c r="BP882393" s="90"/>
    </row>
    <row r="882394" spans="68:68" customFormat="1">
      <c r="BP882394" s="90"/>
    </row>
    <row r="882395" spans="68:68" customFormat="1">
      <c r="BP882395" s="90"/>
    </row>
    <row r="882396" spans="68:68" customFormat="1">
      <c r="BP882396" s="90"/>
    </row>
    <row r="882397" spans="68:68" customFormat="1">
      <c r="BP882397" s="90"/>
    </row>
    <row r="882398" spans="68:68" customFormat="1">
      <c r="BP882398" s="90"/>
    </row>
    <row r="882399" spans="68:68" customFormat="1">
      <c r="BP882399" s="90"/>
    </row>
    <row r="882400" spans="68:68" customFormat="1">
      <c r="BP882400" s="90"/>
    </row>
    <row r="882401" spans="68:68" customFormat="1">
      <c r="BP882401" s="90"/>
    </row>
    <row r="882402" spans="68:68" customFormat="1">
      <c r="BP882402" s="90"/>
    </row>
    <row r="882403" spans="68:68" customFormat="1">
      <c r="BP882403" s="90"/>
    </row>
    <row r="882404" spans="68:68" customFormat="1">
      <c r="BP882404" s="90"/>
    </row>
    <row r="882405" spans="68:68" customFormat="1">
      <c r="BP882405" s="90"/>
    </row>
    <row r="882406" spans="68:68" customFormat="1">
      <c r="BP882406" s="90"/>
    </row>
    <row r="882407" spans="68:68" customFormat="1">
      <c r="BP882407" s="90"/>
    </row>
    <row r="882408" spans="68:68" customFormat="1">
      <c r="BP882408" s="90"/>
    </row>
    <row r="882409" spans="68:68" customFormat="1">
      <c r="BP882409" s="90"/>
    </row>
    <row r="882410" spans="68:68" customFormat="1">
      <c r="BP882410" s="90"/>
    </row>
    <row r="882411" spans="68:68" customFormat="1">
      <c r="BP882411" s="90"/>
    </row>
    <row r="882412" spans="68:68" customFormat="1">
      <c r="BP882412" s="90"/>
    </row>
    <row r="882413" spans="68:68" customFormat="1">
      <c r="BP882413" s="90"/>
    </row>
    <row r="882414" spans="68:68" customFormat="1">
      <c r="BP882414" s="90"/>
    </row>
    <row r="882415" spans="68:68" customFormat="1">
      <c r="BP882415" s="90"/>
    </row>
    <row r="882416" spans="68:68" customFormat="1">
      <c r="BP882416" s="90"/>
    </row>
    <row r="882417" spans="68:68" customFormat="1">
      <c r="BP882417" s="90"/>
    </row>
    <row r="882418" spans="68:68" customFormat="1">
      <c r="BP882418" s="90"/>
    </row>
    <row r="882419" spans="68:68" customFormat="1">
      <c r="BP882419" s="90"/>
    </row>
    <row r="882420" spans="68:68" customFormat="1">
      <c r="BP882420" s="90"/>
    </row>
    <row r="882421" spans="68:68" customFormat="1">
      <c r="BP882421" s="90"/>
    </row>
    <row r="882422" spans="68:68" customFormat="1">
      <c r="BP882422" s="90"/>
    </row>
    <row r="882423" spans="68:68" customFormat="1">
      <c r="BP882423" s="90"/>
    </row>
    <row r="882424" spans="68:68" customFormat="1">
      <c r="BP882424" s="90"/>
    </row>
    <row r="882425" spans="68:68" customFormat="1">
      <c r="BP882425" s="90"/>
    </row>
    <row r="882426" spans="68:68" customFormat="1">
      <c r="BP882426" s="90"/>
    </row>
    <row r="882427" spans="68:68" customFormat="1">
      <c r="BP882427" s="90"/>
    </row>
    <row r="882428" spans="68:68" customFormat="1">
      <c r="BP882428" s="90"/>
    </row>
    <row r="882429" spans="68:68" customFormat="1">
      <c r="BP882429" s="90"/>
    </row>
    <row r="882430" spans="68:68" customFormat="1">
      <c r="BP882430" s="90"/>
    </row>
    <row r="882431" spans="68:68" customFormat="1">
      <c r="BP882431" s="90"/>
    </row>
    <row r="882432" spans="68:68" customFormat="1">
      <c r="BP882432" s="90"/>
    </row>
    <row r="882433" spans="68:68" customFormat="1">
      <c r="BP882433" s="90"/>
    </row>
    <row r="882434" spans="68:68" customFormat="1">
      <c r="BP882434" s="90"/>
    </row>
    <row r="882435" spans="68:68" customFormat="1">
      <c r="BP882435" s="90"/>
    </row>
    <row r="882436" spans="68:68" customFormat="1">
      <c r="BP882436" s="90"/>
    </row>
    <row r="882437" spans="68:68" customFormat="1">
      <c r="BP882437" s="90"/>
    </row>
    <row r="882438" spans="68:68" customFormat="1">
      <c r="BP882438" s="90"/>
    </row>
    <row r="882439" spans="68:68" customFormat="1">
      <c r="BP882439" s="90"/>
    </row>
    <row r="882440" spans="68:68" customFormat="1">
      <c r="BP882440" s="90"/>
    </row>
    <row r="882441" spans="68:68" customFormat="1">
      <c r="BP882441" s="90"/>
    </row>
    <row r="882442" spans="68:68" customFormat="1">
      <c r="BP882442" s="90"/>
    </row>
    <row r="882443" spans="68:68" customFormat="1">
      <c r="BP882443" s="90"/>
    </row>
    <row r="882444" spans="68:68" customFormat="1">
      <c r="BP882444" s="90"/>
    </row>
    <row r="882445" spans="68:68" customFormat="1">
      <c r="BP882445" s="90"/>
    </row>
    <row r="882446" spans="68:68" customFormat="1">
      <c r="BP882446" s="90"/>
    </row>
    <row r="882447" spans="68:68" customFormat="1">
      <c r="BP882447" s="90"/>
    </row>
    <row r="882448" spans="68:68" customFormat="1">
      <c r="BP882448" s="90"/>
    </row>
    <row r="882449" spans="68:68" customFormat="1">
      <c r="BP882449" s="90"/>
    </row>
    <row r="882450" spans="68:68" customFormat="1">
      <c r="BP882450" s="90"/>
    </row>
    <row r="882451" spans="68:68" customFormat="1">
      <c r="BP882451" s="90"/>
    </row>
    <row r="882452" spans="68:68" customFormat="1">
      <c r="BP882452" s="90"/>
    </row>
    <row r="882453" spans="68:68" customFormat="1">
      <c r="BP882453" s="90"/>
    </row>
    <row r="882454" spans="68:68" customFormat="1">
      <c r="BP882454" s="90"/>
    </row>
    <row r="882455" spans="68:68" customFormat="1">
      <c r="BP882455" s="90"/>
    </row>
    <row r="882456" spans="68:68" customFormat="1">
      <c r="BP882456" s="90"/>
    </row>
    <row r="882457" spans="68:68" customFormat="1">
      <c r="BP882457" s="90"/>
    </row>
    <row r="882458" spans="68:68" customFormat="1">
      <c r="BP882458" s="90"/>
    </row>
    <row r="882459" spans="68:68" customFormat="1">
      <c r="BP882459" s="90"/>
    </row>
    <row r="882460" spans="68:68" customFormat="1">
      <c r="BP882460" s="90"/>
    </row>
    <row r="882461" spans="68:68" customFormat="1">
      <c r="BP882461" s="90"/>
    </row>
    <row r="882462" spans="68:68" customFormat="1">
      <c r="BP882462" s="90"/>
    </row>
    <row r="882463" spans="68:68" customFormat="1">
      <c r="BP882463" s="90"/>
    </row>
    <row r="882464" spans="68:68" customFormat="1">
      <c r="BP882464" s="90"/>
    </row>
    <row r="882465" spans="68:68" customFormat="1">
      <c r="BP882465" s="90"/>
    </row>
    <row r="882466" spans="68:68" customFormat="1">
      <c r="BP882466" s="90"/>
    </row>
    <row r="882467" spans="68:68" customFormat="1">
      <c r="BP882467" s="90"/>
    </row>
    <row r="882468" spans="68:68" customFormat="1">
      <c r="BP882468" s="90"/>
    </row>
    <row r="882469" spans="68:68" customFormat="1">
      <c r="BP882469" s="90"/>
    </row>
    <row r="882470" spans="68:68" customFormat="1">
      <c r="BP882470" s="90"/>
    </row>
    <row r="882471" spans="68:68" customFormat="1">
      <c r="BP882471" s="90"/>
    </row>
    <row r="882472" spans="68:68" customFormat="1">
      <c r="BP882472" s="90"/>
    </row>
    <row r="882473" spans="68:68" customFormat="1">
      <c r="BP882473" s="90"/>
    </row>
    <row r="882474" spans="68:68" customFormat="1">
      <c r="BP882474" s="90"/>
    </row>
    <row r="882475" spans="68:68" customFormat="1">
      <c r="BP882475" s="90"/>
    </row>
    <row r="882476" spans="68:68" customFormat="1">
      <c r="BP882476" s="90"/>
    </row>
    <row r="882477" spans="68:68" customFormat="1">
      <c r="BP882477" s="90"/>
    </row>
    <row r="882478" spans="68:68" customFormat="1">
      <c r="BP882478" s="90"/>
    </row>
    <row r="882479" spans="68:68" customFormat="1">
      <c r="BP882479" s="90"/>
    </row>
    <row r="882480" spans="68:68" customFormat="1">
      <c r="BP882480" s="90"/>
    </row>
    <row r="882481" spans="68:68" customFormat="1">
      <c r="BP882481" s="90"/>
    </row>
    <row r="882482" spans="68:68" customFormat="1">
      <c r="BP882482" s="90"/>
    </row>
    <row r="882483" spans="68:68" customFormat="1">
      <c r="BP882483" s="90"/>
    </row>
    <row r="882484" spans="68:68" customFormat="1">
      <c r="BP882484" s="90"/>
    </row>
    <row r="882485" spans="68:68" customFormat="1">
      <c r="BP882485" s="90"/>
    </row>
    <row r="882486" spans="68:68" customFormat="1">
      <c r="BP882486" s="90"/>
    </row>
    <row r="882487" spans="68:68" customFormat="1">
      <c r="BP882487" s="90"/>
    </row>
    <row r="882488" spans="68:68" customFormat="1">
      <c r="BP882488" s="90"/>
    </row>
    <row r="882489" spans="68:68" customFormat="1">
      <c r="BP882489" s="90"/>
    </row>
    <row r="882490" spans="68:68" customFormat="1">
      <c r="BP882490" s="90"/>
    </row>
    <row r="882491" spans="68:68" customFormat="1">
      <c r="BP882491" s="90"/>
    </row>
    <row r="882492" spans="68:68" customFormat="1">
      <c r="BP882492" s="90"/>
    </row>
    <row r="882493" spans="68:68" customFormat="1">
      <c r="BP882493" s="90"/>
    </row>
    <row r="882494" spans="68:68" customFormat="1">
      <c r="BP882494" s="90"/>
    </row>
    <row r="882495" spans="68:68" customFormat="1">
      <c r="BP882495" s="90"/>
    </row>
    <row r="882496" spans="68:68" customFormat="1">
      <c r="BP882496" s="90"/>
    </row>
    <row r="882497" spans="68:68" customFormat="1">
      <c r="BP882497" s="90"/>
    </row>
    <row r="882498" spans="68:68" customFormat="1">
      <c r="BP882498" s="90"/>
    </row>
    <row r="882499" spans="68:68" customFormat="1">
      <c r="BP882499" s="90"/>
    </row>
    <row r="882500" spans="68:68" customFormat="1">
      <c r="BP882500" s="90"/>
    </row>
    <row r="882501" spans="68:68" customFormat="1">
      <c r="BP882501" s="90"/>
    </row>
    <row r="882502" spans="68:68" customFormat="1">
      <c r="BP882502" s="90"/>
    </row>
    <row r="882503" spans="68:68" customFormat="1">
      <c r="BP882503" s="90"/>
    </row>
    <row r="882504" spans="68:68" customFormat="1">
      <c r="BP882504" s="90"/>
    </row>
    <row r="882505" spans="68:68" customFormat="1">
      <c r="BP882505" s="90"/>
    </row>
    <row r="882506" spans="68:68" customFormat="1">
      <c r="BP882506" s="90"/>
    </row>
    <row r="882507" spans="68:68" customFormat="1">
      <c r="BP882507" s="90"/>
    </row>
    <row r="882508" spans="68:68" customFormat="1">
      <c r="BP882508" s="90"/>
    </row>
    <row r="882509" spans="68:68" customFormat="1">
      <c r="BP882509" s="90"/>
    </row>
    <row r="882510" spans="68:68" customFormat="1">
      <c r="BP882510" s="90"/>
    </row>
    <row r="882511" spans="68:68" customFormat="1">
      <c r="BP882511" s="90"/>
    </row>
    <row r="882512" spans="68:68" customFormat="1">
      <c r="BP882512" s="90"/>
    </row>
    <row r="882513" spans="68:68" customFormat="1">
      <c r="BP882513" s="90"/>
    </row>
    <row r="882514" spans="68:68" customFormat="1">
      <c r="BP882514" s="90"/>
    </row>
    <row r="882515" spans="68:68" customFormat="1">
      <c r="BP882515" s="90"/>
    </row>
    <row r="882516" spans="68:68" customFormat="1">
      <c r="BP882516" s="90"/>
    </row>
    <row r="882517" spans="68:68" customFormat="1">
      <c r="BP882517" s="90"/>
    </row>
    <row r="882518" spans="68:68" customFormat="1">
      <c r="BP882518" s="90"/>
    </row>
    <row r="882519" spans="68:68" customFormat="1">
      <c r="BP882519" s="90"/>
    </row>
    <row r="882520" spans="68:68" customFormat="1">
      <c r="BP882520" s="90"/>
    </row>
    <row r="882521" spans="68:68" customFormat="1">
      <c r="BP882521" s="90"/>
    </row>
    <row r="882522" spans="68:68" customFormat="1">
      <c r="BP882522" s="90"/>
    </row>
    <row r="882523" spans="68:68" customFormat="1">
      <c r="BP882523" s="90"/>
    </row>
    <row r="882524" spans="68:68" customFormat="1">
      <c r="BP882524" s="90"/>
    </row>
    <row r="882525" spans="68:68" customFormat="1">
      <c r="BP882525" s="90"/>
    </row>
    <row r="882526" spans="68:68" customFormat="1">
      <c r="BP882526" s="90"/>
    </row>
    <row r="882527" spans="68:68" customFormat="1">
      <c r="BP882527" s="90"/>
    </row>
    <row r="882528" spans="68:68" customFormat="1">
      <c r="BP882528" s="90"/>
    </row>
    <row r="882529" spans="68:68" customFormat="1">
      <c r="BP882529" s="90"/>
    </row>
    <row r="882530" spans="68:68" customFormat="1">
      <c r="BP882530" s="90"/>
    </row>
    <row r="882531" spans="68:68" customFormat="1">
      <c r="BP882531" s="90"/>
    </row>
    <row r="882532" spans="68:68" customFormat="1">
      <c r="BP882532" s="90"/>
    </row>
    <row r="882533" spans="68:68" customFormat="1">
      <c r="BP882533" s="90"/>
    </row>
    <row r="882534" spans="68:68" customFormat="1">
      <c r="BP882534" s="90"/>
    </row>
    <row r="882535" spans="68:68" customFormat="1">
      <c r="BP882535" s="90"/>
    </row>
    <row r="882536" spans="68:68" customFormat="1">
      <c r="BP882536" s="90"/>
    </row>
    <row r="882537" spans="68:68" customFormat="1">
      <c r="BP882537" s="90"/>
    </row>
    <row r="882538" spans="68:68" customFormat="1">
      <c r="BP882538" s="90"/>
    </row>
    <row r="882539" spans="68:68" customFormat="1">
      <c r="BP882539" s="90"/>
    </row>
    <row r="882540" spans="68:68" customFormat="1">
      <c r="BP882540" s="90"/>
    </row>
    <row r="882541" spans="68:68" customFormat="1">
      <c r="BP882541" s="90"/>
    </row>
    <row r="882542" spans="68:68" customFormat="1">
      <c r="BP882542" s="90"/>
    </row>
    <row r="882543" spans="68:68" customFormat="1">
      <c r="BP882543" s="90"/>
    </row>
    <row r="882544" spans="68:68" customFormat="1">
      <c r="BP882544" s="90"/>
    </row>
    <row r="882545" spans="68:68" customFormat="1">
      <c r="BP882545" s="90"/>
    </row>
    <row r="882546" spans="68:68" customFormat="1">
      <c r="BP882546" s="90"/>
    </row>
    <row r="882547" spans="68:68" customFormat="1">
      <c r="BP882547" s="90"/>
    </row>
    <row r="882548" spans="68:68" customFormat="1">
      <c r="BP882548" s="90"/>
    </row>
    <row r="882549" spans="68:68" customFormat="1">
      <c r="BP882549" s="90"/>
    </row>
    <row r="882550" spans="68:68" customFormat="1">
      <c r="BP882550" s="90"/>
    </row>
    <row r="882551" spans="68:68" customFormat="1">
      <c r="BP882551" s="90"/>
    </row>
    <row r="882552" spans="68:68" customFormat="1">
      <c r="BP882552" s="90"/>
    </row>
    <row r="882553" spans="68:68" customFormat="1">
      <c r="BP882553" s="90"/>
    </row>
    <row r="882554" spans="68:68" customFormat="1">
      <c r="BP882554" s="90"/>
    </row>
    <row r="882555" spans="68:68" customFormat="1">
      <c r="BP882555" s="90"/>
    </row>
    <row r="882556" spans="68:68" customFormat="1">
      <c r="BP882556" s="90"/>
    </row>
    <row r="882557" spans="68:68" customFormat="1">
      <c r="BP882557" s="90"/>
    </row>
    <row r="882558" spans="68:68" customFormat="1">
      <c r="BP882558" s="90"/>
    </row>
    <row r="882559" spans="68:68" customFormat="1">
      <c r="BP882559" s="90"/>
    </row>
    <row r="882560" spans="68:68" customFormat="1">
      <c r="BP882560" s="90"/>
    </row>
    <row r="882561" spans="68:68" customFormat="1">
      <c r="BP882561" s="90"/>
    </row>
    <row r="882562" spans="68:68" customFormat="1">
      <c r="BP882562" s="90"/>
    </row>
    <row r="882563" spans="68:68" customFormat="1">
      <c r="BP882563" s="90"/>
    </row>
    <row r="882564" spans="68:68" customFormat="1">
      <c r="BP882564" s="90"/>
    </row>
    <row r="882565" spans="68:68" customFormat="1">
      <c r="BP882565" s="90"/>
    </row>
    <row r="882566" spans="68:68" customFormat="1">
      <c r="BP882566" s="90"/>
    </row>
    <row r="882567" spans="68:68" customFormat="1">
      <c r="BP882567" s="90"/>
    </row>
    <row r="882568" spans="68:68" customFormat="1">
      <c r="BP882568" s="90"/>
    </row>
    <row r="882569" spans="68:68" customFormat="1">
      <c r="BP882569" s="90"/>
    </row>
    <row r="882570" spans="68:68" customFormat="1">
      <c r="BP882570" s="90"/>
    </row>
    <row r="882571" spans="68:68" customFormat="1">
      <c r="BP882571" s="90"/>
    </row>
    <row r="882572" spans="68:68" customFormat="1">
      <c r="BP882572" s="90"/>
    </row>
    <row r="882573" spans="68:68" customFormat="1">
      <c r="BP882573" s="90"/>
    </row>
    <row r="882574" spans="68:68" customFormat="1">
      <c r="BP882574" s="90"/>
    </row>
    <row r="882575" spans="68:68" customFormat="1">
      <c r="BP882575" s="90"/>
    </row>
    <row r="882576" spans="68:68" customFormat="1">
      <c r="BP882576" s="90"/>
    </row>
    <row r="882577" spans="68:68" customFormat="1">
      <c r="BP882577" s="90"/>
    </row>
    <row r="882578" spans="68:68" customFormat="1">
      <c r="BP882578" s="90"/>
    </row>
    <row r="882579" spans="68:68" customFormat="1">
      <c r="BP882579" s="90"/>
    </row>
    <row r="882580" spans="68:68" customFormat="1">
      <c r="BP882580" s="90"/>
    </row>
    <row r="882581" spans="68:68" customFormat="1">
      <c r="BP882581" s="90"/>
    </row>
    <row r="882582" spans="68:68" customFormat="1">
      <c r="BP882582" s="90"/>
    </row>
    <row r="882583" spans="68:68" customFormat="1">
      <c r="BP882583" s="90"/>
    </row>
    <row r="882584" spans="68:68" customFormat="1">
      <c r="BP882584" s="90"/>
    </row>
    <row r="882585" spans="68:68" customFormat="1">
      <c r="BP882585" s="90"/>
    </row>
    <row r="882586" spans="68:68" customFormat="1">
      <c r="BP882586" s="90"/>
    </row>
    <row r="882587" spans="68:68" customFormat="1">
      <c r="BP882587" s="90"/>
    </row>
    <row r="882588" spans="68:68" customFormat="1">
      <c r="BP882588" s="90"/>
    </row>
    <row r="882589" spans="68:68" customFormat="1">
      <c r="BP882589" s="90"/>
    </row>
    <row r="882590" spans="68:68" customFormat="1">
      <c r="BP882590" s="90"/>
    </row>
    <row r="882591" spans="68:68" customFormat="1">
      <c r="BP882591" s="90"/>
    </row>
    <row r="882592" spans="68:68" customFormat="1">
      <c r="BP882592" s="90"/>
    </row>
    <row r="882593" spans="68:68" customFormat="1">
      <c r="BP882593" s="90"/>
    </row>
    <row r="882594" spans="68:68" customFormat="1">
      <c r="BP882594" s="90"/>
    </row>
    <row r="882595" spans="68:68" customFormat="1">
      <c r="BP882595" s="90"/>
    </row>
    <row r="882596" spans="68:68" customFormat="1">
      <c r="BP882596" s="90"/>
    </row>
    <row r="882597" spans="68:68" customFormat="1">
      <c r="BP882597" s="90"/>
    </row>
    <row r="882598" spans="68:68" customFormat="1">
      <c r="BP882598" s="90"/>
    </row>
    <row r="882599" spans="68:68" customFormat="1">
      <c r="BP882599" s="90"/>
    </row>
    <row r="882600" spans="68:68" customFormat="1">
      <c r="BP882600" s="90"/>
    </row>
    <row r="882601" spans="68:68" customFormat="1">
      <c r="BP882601" s="90"/>
    </row>
    <row r="882602" spans="68:68" customFormat="1">
      <c r="BP882602" s="90"/>
    </row>
    <row r="882603" spans="68:68" customFormat="1">
      <c r="BP882603" s="90"/>
    </row>
    <row r="882604" spans="68:68" customFormat="1">
      <c r="BP882604" s="90"/>
    </row>
    <row r="882605" spans="68:68" customFormat="1">
      <c r="BP882605" s="90"/>
    </row>
    <row r="882606" spans="68:68" customFormat="1">
      <c r="BP882606" s="90"/>
    </row>
    <row r="882607" spans="68:68" customFormat="1">
      <c r="BP882607" s="90"/>
    </row>
    <row r="882608" spans="68:68" customFormat="1">
      <c r="BP882608" s="90"/>
    </row>
    <row r="882609" spans="68:68" customFormat="1">
      <c r="BP882609" s="90"/>
    </row>
    <row r="882610" spans="68:68" customFormat="1">
      <c r="BP882610" s="90"/>
    </row>
    <row r="882611" spans="68:68" customFormat="1">
      <c r="BP882611" s="90"/>
    </row>
    <row r="882612" spans="68:68" customFormat="1">
      <c r="BP882612" s="90"/>
    </row>
    <row r="882613" spans="68:68" customFormat="1">
      <c r="BP882613" s="90"/>
    </row>
    <row r="882614" spans="68:68" customFormat="1">
      <c r="BP882614" s="90"/>
    </row>
    <row r="882615" spans="68:68" customFormat="1">
      <c r="BP882615" s="90"/>
    </row>
    <row r="882616" spans="68:68" customFormat="1">
      <c r="BP882616" s="90"/>
    </row>
    <row r="882617" spans="68:68" customFormat="1">
      <c r="BP882617" s="90"/>
    </row>
    <row r="882618" spans="68:68" customFormat="1">
      <c r="BP882618" s="90"/>
    </row>
    <row r="882619" spans="68:68" customFormat="1">
      <c r="BP882619" s="90"/>
    </row>
    <row r="882620" spans="68:68" customFormat="1">
      <c r="BP882620" s="90"/>
    </row>
    <row r="882621" spans="68:68" customFormat="1">
      <c r="BP882621" s="90"/>
    </row>
    <row r="882622" spans="68:68" customFormat="1">
      <c r="BP882622" s="90"/>
    </row>
    <row r="882623" spans="68:68" customFormat="1">
      <c r="BP882623" s="90"/>
    </row>
    <row r="882624" spans="68:68" customFormat="1">
      <c r="BP882624" s="90"/>
    </row>
    <row r="882625" spans="68:68" customFormat="1">
      <c r="BP882625" s="90"/>
    </row>
    <row r="882626" spans="68:68" customFormat="1">
      <c r="BP882626" s="90"/>
    </row>
    <row r="882627" spans="68:68" customFormat="1">
      <c r="BP882627" s="90"/>
    </row>
    <row r="882628" spans="68:68" customFormat="1">
      <c r="BP882628" s="90"/>
    </row>
    <row r="882629" spans="68:68" customFormat="1">
      <c r="BP882629" s="90"/>
    </row>
    <row r="882630" spans="68:68" customFormat="1">
      <c r="BP882630" s="90"/>
    </row>
    <row r="882631" spans="68:68" customFormat="1">
      <c r="BP882631" s="90"/>
    </row>
    <row r="882632" spans="68:68" customFormat="1">
      <c r="BP882632" s="90"/>
    </row>
    <row r="882633" spans="68:68" customFormat="1">
      <c r="BP882633" s="90"/>
    </row>
    <row r="882634" spans="68:68" customFormat="1">
      <c r="BP882634" s="90"/>
    </row>
    <row r="882635" spans="68:68" customFormat="1">
      <c r="BP882635" s="90"/>
    </row>
    <row r="882636" spans="68:68" customFormat="1">
      <c r="BP882636" s="90"/>
    </row>
    <row r="882637" spans="68:68" customFormat="1">
      <c r="BP882637" s="90"/>
    </row>
    <row r="882638" spans="68:68" customFormat="1">
      <c r="BP882638" s="90"/>
    </row>
    <row r="882639" spans="68:68" customFormat="1">
      <c r="BP882639" s="90"/>
    </row>
    <row r="882640" spans="68:68" customFormat="1">
      <c r="BP882640" s="90"/>
    </row>
    <row r="882641" spans="68:68" customFormat="1">
      <c r="BP882641" s="90"/>
    </row>
    <row r="882642" spans="68:68" customFormat="1">
      <c r="BP882642" s="90"/>
    </row>
    <row r="882643" spans="68:68" customFormat="1">
      <c r="BP882643" s="90"/>
    </row>
    <row r="882644" spans="68:68" customFormat="1">
      <c r="BP882644" s="90"/>
    </row>
    <row r="882645" spans="68:68" customFormat="1">
      <c r="BP882645" s="90"/>
    </row>
    <row r="882646" spans="68:68" customFormat="1">
      <c r="BP882646" s="90"/>
    </row>
    <row r="882647" spans="68:68" customFormat="1">
      <c r="BP882647" s="90"/>
    </row>
    <row r="882648" spans="68:68" customFormat="1">
      <c r="BP882648" s="90"/>
    </row>
    <row r="882649" spans="68:68" customFormat="1">
      <c r="BP882649" s="90"/>
    </row>
    <row r="882650" spans="68:68" customFormat="1">
      <c r="BP882650" s="90"/>
    </row>
    <row r="882651" spans="68:68" customFormat="1">
      <c r="BP882651" s="90"/>
    </row>
    <row r="882652" spans="68:68" customFormat="1">
      <c r="BP882652" s="90"/>
    </row>
    <row r="882653" spans="68:68" customFormat="1">
      <c r="BP882653" s="90"/>
    </row>
    <row r="882654" spans="68:68" customFormat="1">
      <c r="BP882654" s="90"/>
    </row>
    <row r="882655" spans="68:68" customFormat="1">
      <c r="BP882655" s="90"/>
    </row>
    <row r="882656" spans="68:68" customFormat="1">
      <c r="BP882656" s="90"/>
    </row>
    <row r="882657" spans="68:68" customFormat="1">
      <c r="BP882657" s="90"/>
    </row>
    <row r="882658" spans="68:68" customFormat="1">
      <c r="BP882658" s="90"/>
    </row>
    <row r="882659" spans="68:68" customFormat="1">
      <c r="BP882659" s="90"/>
    </row>
    <row r="882660" spans="68:68" customFormat="1">
      <c r="BP882660" s="90"/>
    </row>
    <row r="882661" spans="68:68" customFormat="1">
      <c r="BP882661" s="90"/>
    </row>
    <row r="882662" spans="68:68" customFormat="1">
      <c r="BP882662" s="90"/>
    </row>
    <row r="882663" spans="68:68" customFormat="1">
      <c r="BP882663" s="90"/>
    </row>
    <row r="882664" spans="68:68" customFormat="1">
      <c r="BP882664" s="90"/>
    </row>
    <row r="882665" spans="68:68" customFormat="1">
      <c r="BP882665" s="90"/>
    </row>
    <row r="882666" spans="68:68" customFormat="1">
      <c r="BP882666" s="90"/>
    </row>
    <row r="882667" spans="68:68" customFormat="1">
      <c r="BP882667" s="90"/>
    </row>
    <row r="882668" spans="68:68" customFormat="1">
      <c r="BP882668" s="90"/>
    </row>
    <row r="882669" spans="68:68" customFormat="1">
      <c r="BP882669" s="90"/>
    </row>
    <row r="882670" spans="68:68" customFormat="1">
      <c r="BP882670" s="90"/>
    </row>
    <row r="882671" spans="68:68" customFormat="1">
      <c r="BP882671" s="90"/>
    </row>
    <row r="882672" spans="68:68" customFormat="1">
      <c r="BP882672" s="90"/>
    </row>
    <row r="882673" spans="68:68" customFormat="1">
      <c r="BP882673" s="90"/>
    </row>
    <row r="882674" spans="68:68" customFormat="1">
      <c r="BP882674" s="90"/>
    </row>
    <row r="882675" spans="68:68" customFormat="1">
      <c r="BP882675" s="90"/>
    </row>
    <row r="882676" spans="68:68" customFormat="1">
      <c r="BP882676" s="90"/>
    </row>
    <row r="882677" spans="68:68" customFormat="1">
      <c r="BP882677" s="90"/>
    </row>
    <row r="882678" spans="68:68" customFormat="1">
      <c r="BP882678" s="90"/>
    </row>
    <row r="882679" spans="68:68" customFormat="1">
      <c r="BP882679" s="90"/>
    </row>
    <row r="882680" spans="68:68" customFormat="1">
      <c r="BP882680" s="90"/>
    </row>
    <row r="882681" spans="68:68" customFormat="1">
      <c r="BP882681" s="90"/>
    </row>
    <row r="882682" spans="68:68" customFormat="1">
      <c r="BP882682" s="90"/>
    </row>
    <row r="882683" spans="68:68" customFormat="1">
      <c r="BP882683" s="90"/>
    </row>
    <row r="882684" spans="68:68" customFormat="1">
      <c r="BP882684" s="90"/>
    </row>
    <row r="882685" spans="68:68" customFormat="1">
      <c r="BP882685" s="90"/>
    </row>
    <row r="882686" spans="68:68" customFormat="1">
      <c r="BP882686" s="90"/>
    </row>
    <row r="882687" spans="68:68" customFormat="1">
      <c r="BP882687" s="90"/>
    </row>
    <row r="882688" spans="68:68" customFormat="1">
      <c r="BP882688" s="90"/>
    </row>
    <row r="882689" spans="68:68" customFormat="1">
      <c r="BP882689" s="90"/>
    </row>
    <row r="882690" spans="68:68" customFormat="1">
      <c r="BP882690" s="90"/>
    </row>
    <row r="882691" spans="68:68" customFormat="1">
      <c r="BP882691" s="90"/>
    </row>
    <row r="882692" spans="68:68" customFormat="1">
      <c r="BP882692" s="90"/>
    </row>
    <row r="882693" spans="68:68" customFormat="1">
      <c r="BP882693" s="90"/>
    </row>
    <row r="882694" spans="68:68" customFormat="1">
      <c r="BP882694" s="90"/>
    </row>
    <row r="882695" spans="68:68" customFormat="1">
      <c r="BP882695" s="90"/>
    </row>
    <row r="882696" spans="68:68" customFormat="1">
      <c r="BP882696" s="90"/>
    </row>
    <row r="882697" spans="68:68" customFormat="1">
      <c r="BP882697" s="90"/>
    </row>
    <row r="882698" spans="68:68" customFormat="1">
      <c r="BP882698" s="90"/>
    </row>
    <row r="882699" spans="68:68" customFormat="1">
      <c r="BP882699" s="90"/>
    </row>
    <row r="882700" spans="68:68" customFormat="1">
      <c r="BP882700" s="90"/>
    </row>
    <row r="882701" spans="68:68" customFormat="1">
      <c r="BP882701" s="90"/>
    </row>
    <row r="882702" spans="68:68" customFormat="1">
      <c r="BP882702" s="90"/>
    </row>
    <row r="882703" spans="68:68" customFormat="1">
      <c r="BP882703" s="90"/>
    </row>
    <row r="882704" spans="68:68" customFormat="1">
      <c r="BP882704" s="90"/>
    </row>
    <row r="882705" spans="68:68" customFormat="1">
      <c r="BP882705" s="90"/>
    </row>
    <row r="882706" spans="68:68" customFormat="1">
      <c r="BP882706" s="90"/>
    </row>
    <row r="882707" spans="68:68" customFormat="1">
      <c r="BP882707" s="90"/>
    </row>
    <row r="882708" spans="68:68" customFormat="1">
      <c r="BP882708" s="90"/>
    </row>
    <row r="882709" spans="68:68" customFormat="1">
      <c r="BP882709" s="90"/>
    </row>
    <row r="882710" spans="68:68" customFormat="1">
      <c r="BP882710" s="90"/>
    </row>
    <row r="882711" spans="68:68" customFormat="1">
      <c r="BP882711" s="90"/>
    </row>
    <row r="882712" spans="68:68" customFormat="1">
      <c r="BP882712" s="90"/>
    </row>
    <row r="882713" spans="68:68" customFormat="1">
      <c r="BP882713" s="90"/>
    </row>
    <row r="882714" spans="68:68" customFormat="1">
      <c r="BP882714" s="90"/>
    </row>
    <row r="882715" spans="68:68" customFormat="1">
      <c r="BP882715" s="90"/>
    </row>
    <row r="882716" spans="68:68" customFormat="1">
      <c r="BP882716" s="90"/>
    </row>
    <row r="882717" spans="68:68" customFormat="1">
      <c r="BP882717" s="90"/>
    </row>
    <row r="882718" spans="68:68" customFormat="1">
      <c r="BP882718" s="90"/>
    </row>
    <row r="882719" spans="68:68" customFormat="1">
      <c r="BP882719" s="90"/>
    </row>
    <row r="882720" spans="68:68" customFormat="1">
      <c r="BP882720" s="90"/>
    </row>
    <row r="882721" spans="68:68" customFormat="1">
      <c r="BP882721" s="90"/>
    </row>
    <row r="882722" spans="68:68" customFormat="1">
      <c r="BP882722" s="90"/>
    </row>
    <row r="882723" spans="68:68" customFormat="1">
      <c r="BP882723" s="90"/>
    </row>
    <row r="882724" spans="68:68" customFormat="1">
      <c r="BP882724" s="90"/>
    </row>
    <row r="882725" spans="68:68" customFormat="1">
      <c r="BP882725" s="90"/>
    </row>
    <row r="882726" spans="68:68" customFormat="1">
      <c r="BP882726" s="90"/>
    </row>
    <row r="882727" spans="68:68" customFormat="1">
      <c r="BP882727" s="90"/>
    </row>
    <row r="882728" spans="68:68" customFormat="1">
      <c r="BP882728" s="90"/>
    </row>
    <row r="882729" spans="68:68" customFormat="1">
      <c r="BP882729" s="90"/>
    </row>
    <row r="882730" spans="68:68" customFormat="1">
      <c r="BP882730" s="90"/>
    </row>
    <row r="882731" spans="68:68" customFormat="1">
      <c r="BP882731" s="90"/>
    </row>
    <row r="882732" spans="68:68" customFormat="1">
      <c r="BP882732" s="90"/>
    </row>
    <row r="882733" spans="68:68" customFormat="1">
      <c r="BP882733" s="90"/>
    </row>
    <row r="882734" spans="68:68" customFormat="1">
      <c r="BP882734" s="90"/>
    </row>
    <row r="882735" spans="68:68" customFormat="1">
      <c r="BP882735" s="90"/>
    </row>
    <row r="882736" spans="68:68" customFormat="1">
      <c r="BP882736" s="90"/>
    </row>
    <row r="882737" spans="68:68" customFormat="1">
      <c r="BP882737" s="90"/>
    </row>
    <row r="882738" spans="68:68" customFormat="1">
      <c r="BP882738" s="90"/>
    </row>
    <row r="882739" spans="68:68" customFormat="1">
      <c r="BP882739" s="90"/>
    </row>
    <row r="882740" spans="68:68" customFormat="1">
      <c r="BP882740" s="90"/>
    </row>
    <row r="882741" spans="68:68" customFormat="1">
      <c r="BP882741" s="90"/>
    </row>
    <row r="882742" spans="68:68" customFormat="1">
      <c r="BP882742" s="90"/>
    </row>
    <row r="882743" spans="68:68" customFormat="1">
      <c r="BP882743" s="90"/>
    </row>
    <row r="882744" spans="68:68" customFormat="1">
      <c r="BP882744" s="90"/>
    </row>
    <row r="882745" spans="68:68" customFormat="1">
      <c r="BP882745" s="90"/>
    </row>
    <row r="882746" spans="68:68" customFormat="1">
      <c r="BP882746" s="90"/>
    </row>
    <row r="882747" spans="68:68" customFormat="1">
      <c r="BP882747" s="90"/>
    </row>
    <row r="882748" spans="68:68" customFormat="1">
      <c r="BP882748" s="90"/>
    </row>
    <row r="882749" spans="68:68" customFormat="1">
      <c r="BP882749" s="90"/>
    </row>
    <row r="882750" spans="68:68" customFormat="1">
      <c r="BP882750" s="90"/>
    </row>
    <row r="882751" spans="68:68" customFormat="1">
      <c r="BP882751" s="90"/>
    </row>
    <row r="882752" spans="68:68" customFormat="1">
      <c r="BP882752" s="90"/>
    </row>
    <row r="882753" spans="68:68" customFormat="1">
      <c r="BP882753" s="90"/>
    </row>
    <row r="882754" spans="68:68" customFormat="1">
      <c r="BP882754" s="90"/>
    </row>
    <row r="882755" spans="68:68" customFormat="1">
      <c r="BP882755" s="90"/>
    </row>
    <row r="882756" spans="68:68" customFormat="1">
      <c r="BP882756" s="90"/>
    </row>
    <row r="882757" spans="68:68" customFormat="1">
      <c r="BP882757" s="90"/>
    </row>
    <row r="882758" spans="68:68" customFormat="1">
      <c r="BP882758" s="90"/>
    </row>
    <row r="882759" spans="68:68" customFormat="1">
      <c r="BP882759" s="90"/>
    </row>
    <row r="882760" spans="68:68" customFormat="1">
      <c r="BP882760" s="90"/>
    </row>
    <row r="882761" spans="68:68" customFormat="1">
      <c r="BP882761" s="90"/>
    </row>
    <row r="882762" spans="68:68" customFormat="1">
      <c r="BP882762" s="90"/>
    </row>
    <row r="882763" spans="68:68" customFormat="1">
      <c r="BP882763" s="90"/>
    </row>
    <row r="882764" spans="68:68" customFormat="1">
      <c r="BP882764" s="90"/>
    </row>
    <row r="882765" spans="68:68" customFormat="1">
      <c r="BP882765" s="90"/>
    </row>
    <row r="882766" spans="68:68" customFormat="1">
      <c r="BP882766" s="90"/>
    </row>
    <row r="882767" spans="68:68" customFormat="1">
      <c r="BP882767" s="90"/>
    </row>
    <row r="882768" spans="68:68" customFormat="1">
      <c r="BP882768" s="90"/>
    </row>
    <row r="882769" spans="68:68" customFormat="1">
      <c r="BP882769" s="90"/>
    </row>
    <row r="882770" spans="68:68" customFormat="1">
      <c r="BP882770" s="90"/>
    </row>
    <row r="882771" spans="68:68" customFormat="1">
      <c r="BP882771" s="90"/>
    </row>
    <row r="882772" spans="68:68" customFormat="1">
      <c r="BP882772" s="90"/>
    </row>
    <row r="882773" spans="68:68" customFormat="1">
      <c r="BP882773" s="90"/>
    </row>
    <row r="882774" spans="68:68" customFormat="1">
      <c r="BP882774" s="90"/>
    </row>
    <row r="882775" spans="68:68" customFormat="1">
      <c r="BP882775" s="90"/>
    </row>
    <row r="882776" spans="68:68" customFormat="1">
      <c r="BP882776" s="90"/>
    </row>
    <row r="882777" spans="68:68" customFormat="1">
      <c r="BP882777" s="90"/>
    </row>
    <row r="882778" spans="68:68" customFormat="1">
      <c r="BP882778" s="90"/>
    </row>
    <row r="882779" spans="68:68" customFormat="1">
      <c r="BP882779" s="90"/>
    </row>
    <row r="882780" spans="68:68" customFormat="1">
      <c r="BP882780" s="90"/>
    </row>
    <row r="882781" spans="68:68" customFormat="1">
      <c r="BP882781" s="90"/>
    </row>
    <row r="882782" spans="68:68" customFormat="1">
      <c r="BP882782" s="90"/>
    </row>
    <row r="882783" spans="68:68" customFormat="1">
      <c r="BP882783" s="90"/>
    </row>
    <row r="882784" spans="68:68" customFormat="1">
      <c r="BP882784" s="90"/>
    </row>
    <row r="882785" spans="68:68" customFormat="1">
      <c r="BP882785" s="90"/>
    </row>
    <row r="882786" spans="68:68" customFormat="1">
      <c r="BP882786" s="90"/>
    </row>
    <row r="882787" spans="68:68" customFormat="1">
      <c r="BP882787" s="90"/>
    </row>
    <row r="882788" spans="68:68" customFormat="1">
      <c r="BP882788" s="90"/>
    </row>
    <row r="882789" spans="68:68" customFormat="1">
      <c r="BP882789" s="90"/>
    </row>
    <row r="882790" spans="68:68" customFormat="1">
      <c r="BP882790" s="90"/>
    </row>
    <row r="882791" spans="68:68" customFormat="1">
      <c r="BP882791" s="90"/>
    </row>
    <row r="882792" spans="68:68" customFormat="1">
      <c r="BP882792" s="90"/>
    </row>
    <row r="882793" spans="68:68" customFormat="1">
      <c r="BP882793" s="90"/>
    </row>
    <row r="882794" spans="68:68" customFormat="1">
      <c r="BP882794" s="90"/>
    </row>
    <row r="882795" spans="68:68" customFormat="1">
      <c r="BP882795" s="90"/>
    </row>
    <row r="882796" spans="68:68" customFormat="1">
      <c r="BP882796" s="90"/>
    </row>
    <row r="882797" spans="68:68" customFormat="1">
      <c r="BP882797" s="90"/>
    </row>
    <row r="882798" spans="68:68" customFormat="1">
      <c r="BP882798" s="90"/>
    </row>
    <row r="882799" spans="68:68" customFormat="1">
      <c r="BP882799" s="90"/>
    </row>
    <row r="882800" spans="68:68" customFormat="1">
      <c r="BP882800" s="90"/>
    </row>
    <row r="882801" spans="68:68" customFormat="1">
      <c r="BP882801" s="90"/>
    </row>
    <row r="882802" spans="68:68" customFormat="1">
      <c r="BP882802" s="90"/>
    </row>
    <row r="882803" spans="68:68" customFormat="1">
      <c r="BP882803" s="90"/>
    </row>
    <row r="882804" spans="68:68" customFormat="1">
      <c r="BP882804" s="90"/>
    </row>
    <row r="882805" spans="68:68" customFormat="1">
      <c r="BP882805" s="90"/>
    </row>
    <row r="882806" spans="68:68" customFormat="1">
      <c r="BP882806" s="90"/>
    </row>
    <row r="882807" spans="68:68" customFormat="1">
      <c r="BP882807" s="90"/>
    </row>
    <row r="882808" spans="68:68" customFormat="1">
      <c r="BP882808" s="90"/>
    </row>
    <row r="882809" spans="68:68" customFormat="1">
      <c r="BP882809" s="90"/>
    </row>
    <row r="882810" spans="68:68" customFormat="1">
      <c r="BP882810" s="90"/>
    </row>
    <row r="882811" spans="68:68" customFormat="1">
      <c r="BP882811" s="90"/>
    </row>
    <row r="882812" spans="68:68" customFormat="1">
      <c r="BP882812" s="90"/>
    </row>
    <row r="882813" spans="68:68" customFormat="1">
      <c r="BP882813" s="90"/>
    </row>
    <row r="882814" spans="68:68" customFormat="1">
      <c r="BP882814" s="90"/>
    </row>
    <row r="882815" spans="68:68" customFormat="1">
      <c r="BP882815" s="90"/>
    </row>
    <row r="882816" spans="68:68" customFormat="1">
      <c r="BP882816" s="90"/>
    </row>
    <row r="882817" spans="68:68" customFormat="1">
      <c r="BP882817" s="90"/>
    </row>
    <row r="882818" spans="68:68" customFormat="1">
      <c r="BP882818" s="90"/>
    </row>
    <row r="882819" spans="68:68" customFormat="1">
      <c r="BP882819" s="90"/>
    </row>
    <row r="882820" spans="68:68" customFormat="1">
      <c r="BP882820" s="90"/>
    </row>
    <row r="882821" spans="68:68" customFormat="1">
      <c r="BP882821" s="90"/>
    </row>
    <row r="882822" spans="68:68" customFormat="1">
      <c r="BP882822" s="90"/>
    </row>
    <row r="882823" spans="68:68" customFormat="1">
      <c r="BP882823" s="90"/>
    </row>
    <row r="882824" spans="68:68" customFormat="1">
      <c r="BP882824" s="90"/>
    </row>
    <row r="882825" spans="68:68" customFormat="1">
      <c r="BP882825" s="90"/>
    </row>
    <row r="882826" spans="68:68" customFormat="1">
      <c r="BP882826" s="90"/>
    </row>
    <row r="882827" spans="68:68" customFormat="1">
      <c r="BP882827" s="90"/>
    </row>
    <row r="882828" spans="68:68" customFormat="1">
      <c r="BP882828" s="90"/>
    </row>
    <row r="882829" spans="68:68" customFormat="1">
      <c r="BP882829" s="90"/>
    </row>
    <row r="882830" spans="68:68" customFormat="1">
      <c r="BP882830" s="90"/>
    </row>
    <row r="882831" spans="68:68" customFormat="1">
      <c r="BP882831" s="90"/>
    </row>
    <row r="882832" spans="68:68" customFormat="1">
      <c r="BP882832" s="90"/>
    </row>
    <row r="882833" spans="68:68" customFormat="1">
      <c r="BP882833" s="90"/>
    </row>
    <row r="882834" spans="68:68" customFormat="1">
      <c r="BP882834" s="90"/>
    </row>
    <row r="882835" spans="68:68" customFormat="1">
      <c r="BP882835" s="90"/>
    </row>
    <row r="882836" spans="68:68" customFormat="1">
      <c r="BP882836" s="90"/>
    </row>
    <row r="882837" spans="68:68" customFormat="1">
      <c r="BP882837" s="90"/>
    </row>
    <row r="882838" spans="68:68" customFormat="1">
      <c r="BP882838" s="90"/>
    </row>
    <row r="882839" spans="68:68" customFormat="1">
      <c r="BP882839" s="90"/>
    </row>
    <row r="882840" spans="68:68" customFormat="1">
      <c r="BP882840" s="90"/>
    </row>
    <row r="882841" spans="68:68" customFormat="1">
      <c r="BP882841" s="90"/>
    </row>
    <row r="882842" spans="68:68" customFormat="1">
      <c r="BP882842" s="90"/>
    </row>
    <row r="882843" spans="68:68" customFormat="1">
      <c r="BP882843" s="90"/>
    </row>
    <row r="882844" spans="68:68" customFormat="1">
      <c r="BP882844" s="90"/>
    </row>
    <row r="882845" spans="68:68" customFormat="1">
      <c r="BP882845" s="90"/>
    </row>
    <row r="882846" spans="68:68" customFormat="1">
      <c r="BP882846" s="90"/>
    </row>
    <row r="882847" spans="68:68" customFormat="1">
      <c r="BP882847" s="90"/>
    </row>
    <row r="882848" spans="68:68" customFormat="1">
      <c r="BP882848" s="90"/>
    </row>
    <row r="882849" spans="68:68" customFormat="1">
      <c r="BP882849" s="90"/>
    </row>
    <row r="882850" spans="68:68" customFormat="1">
      <c r="BP882850" s="90"/>
    </row>
    <row r="882851" spans="68:68" customFormat="1">
      <c r="BP882851" s="90"/>
    </row>
    <row r="882852" spans="68:68" customFormat="1">
      <c r="BP882852" s="90"/>
    </row>
    <row r="882853" spans="68:68" customFormat="1">
      <c r="BP882853" s="90"/>
    </row>
    <row r="882854" spans="68:68" customFormat="1">
      <c r="BP882854" s="90"/>
    </row>
    <row r="882855" spans="68:68" customFormat="1">
      <c r="BP882855" s="90"/>
    </row>
    <row r="882856" spans="68:68" customFormat="1">
      <c r="BP882856" s="90"/>
    </row>
    <row r="882857" spans="68:68" customFormat="1">
      <c r="BP882857" s="90"/>
    </row>
    <row r="882858" spans="68:68" customFormat="1">
      <c r="BP882858" s="90"/>
    </row>
    <row r="882859" spans="68:68" customFormat="1">
      <c r="BP882859" s="90"/>
    </row>
    <row r="882860" spans="68:68" customFormat="1">
      <c r="BP882860" s="90"/>
    </row>
    <row r="882861" spans="68:68" customFormat="1">
      <c r="BP882861" s="90"/>
    </row>
    <row r="882862" spans="68:68" customFormat="1">
      <c r="BP882862" s="90"/>
    </row>
    <row r="882863" spans="68:68" customFormat="1">
      <c r="BP882863" s="90"/>
    </row>
    <row r="882864" spans="68:68" customFormat="1">
      <c r="BP882864" s="90"/>
    </row>
    <row r="882865" spans="68:68" customFormat="1">
      <c r="BP882865" s="90"/>
    </row>
    <row r="882866" spans="68:68" customFormat="1">
      <c r="BP882866" s="90"/>
    </row>
    <row r="882867" spans="68:68" customFormat="1">
      <c r="BP882867" s="90"/>
    </row>
    <row r="882868" spans="68:68" customFormat="1">
      <c r="BP882868" s="90"/>
    </row>
    <row r="882869" spans="68:68" customFormat="1">
      <c r="BP882869" s="90"/>
    </row>
    <row r="882870" spans="68:68" customFormat="1">
      <c r="BP882870" s="90"/>
    </row>
    <row r="882871" spans="68:68" customFormat="1">
      <c r="BP882871" s="90"/>
    </row>
    <row r="882872" spans="68:68" customFormat="1">
      <c r="BP882872" s="90"/>
    </row>
    <row r="882873" spans="68:68" customFormat="1">
      <c r="BP882873" s="90"/>
    </row>
    <row r="882874" spans="68:68" customFormat="1">
      <c r="BP882874" s="90"/>
    </row>
    <row r="882875" spans="68:68" customFormat="1">
      <c r="BP882875" s="90"/>
    </row>
    <row r="882876" spans="68:68" customFormat="1">
      <c r="BP882876" s="90"/>
    </row>
    <row r="882877" spans="68:68" customFormat="1">
      <c r="BP882877" s="90"/>
    </row>
    <row r="882878" spans="68:68" customFormat="1">
      <c r="BP882878" s="90"/>
    </row>
    <row r="882879" spans="68:68" customFormat="1">
      <c r="BP882879" s="90"/>
    </row>
    <row r="882880" spans="68:68" customFormat="1">
      <c r="BP882880" s="90"/>
    </row>
    <row r="882881" spans="68:68" customFormat="1">
      <c r="BP882881" s="90"/>
    </row>
    <row r="882882" spans="68:68" customFormat="1">
      <c r="BP882882" s="90"/>
    </row>
    <row r="882883" spans="68:68" customFormat="1">
      <c r="BP882883" s="90"/>
    </row>
    <row r="882884" spans="68:68" customFormat="1">
      <c r="BP882884" s="90"/>
    </row>
    <row r="882885" spans="68:68" customFormat="1">
      <c r="BP882885" s="90"/>
    </row>
    <row r="882886" spans="68:68" customFormat="1">
      <c r="BP882886" s="90"/>
    </row>
    <row r="882887" spans="68:68" customFormat="1">
      <c r="BP882887" s="90"/>
    </row>
    <row r="882888" spans="68:68" customFormat="1">
      <c r="BP882888" s="90"/>
    </row>
    <row r="882889" spans="68:68" customFormat="1">
      <c r="BP882889" s="90"/>
    </row>
    <row r="882890" spans="68:68" customFormat="1">
      <c r="BP882890" s="90"/>
    </row>
    <row r="882891" spans="68:68" customFormat="1">
      <c r="BP882891" s="90"/>
    </row>
    <row r="882892" spans="68:68" customFormat="1">
      <c r="BP882892" s="90"/>
    </row>
    <row r="882893" spans="68:68" customFormat="1">
      <c r="BP882893" s="90"/>
    </row>
    <row r="882894" spans="68:68" customFormat="1">
      <c r="BP882894" s="90"/>
    </row>
    <row r="882895" spans="68:68" customFormat="1">
      <c r="BP882895" s="90"/>
    </row>
    <row r="882896" spans="68:68" customFormat="1">
      <c r="BP882896" s="90"/>
    </row>
    <row r="882897" spans="68:68" customFormat="1">
      <c r="BP882897" s="90"/>
    </row>
    <row r="882898" spans="68:68" customFormat="1">
      <c r="BP882898" s="90"/>
    </row>
    <row r="882899" spans="68:68" customFormat="1">
      <c r="BP882899" s="90"/>
    </row>
    <row r="882900" spans="68:68" customFormat="1">
      <c r="BP882900" s="90"/>
    </row>
    <row r="882901" spans="68:68" customFormat="1">
      <c r="BP882901" s="90"/>
    </row>
    <row r="882902" spans="68:68" customFormat="1">
      <c r="BP882902" s="90"/>
    </row>
    <row r="882903" spans="68:68" customFormat="1">
      <c r="BP882903" s="90"/>
    </row>
    <row r="882904" spans="68:68" customFormat="1">
      <c r="BP882904" s="90"/>
    </row>
    <row r="882905" spans="68:68" customFormat="1">
      <c r="BP882905" s="90"/>
    </row>
    <row r="882906" spans="68:68" customFormat="1">
      <c r="BP882906" s="90"/>
    </row>
    <row r="882907" spans="68:68" customFormat="1">
      <c r="BP882907" s="90"/>
    </row>
    <row r="882908" spans="68:68" customFormat="1">
      <c r="BP882908" s="90"/>
    </row>
    <row r="882909" spans="68:68" customFormat="1">
      <c r="BP882909" s="90"/>
    </row>
    <row r="882910" spans="68:68" customFormat="1">
      <c r="BP882910" s="90"/>
    </row>
    <row r="882911" spans="68:68" customFormat="1">
      <c r="BP882911" s="90"/>
    </row>
    <row r="882912" spans="68:68" customFormat="1">
      <c r="BP882912" s="90"/>
    </row>
    <row r="882913" spans="68:68" customFormat="1">
      <c r="BP882913" s="90"/>
    </row>
    <row r="882914" spans="68:68" customFormat="1">
      <c r="BP882914" s="90"/>
    </row>
    <row r="882915" spans="68:68" customFormat="1">
      <c r="BP882915" s="90"/>
    </row>
    <row r="882916" spans="68:68" customFormat="1">
      <c r="BP882916" s="90"/>
    </row>
    <row r="882917" spans="68:68" customFormat="1">
      <c r="BP882917" s="90"/>
    </row>
    <row r="882918" spans="68:68" customFormat="1">
      <c r="BP882918" s="90"/>
    </row>
    <row r="882919" spans="68:68" customFormat="1">
      <c r="BP882919" s="90"/>
    </row>
    <row r="882920" spans="68:68" customFormat="1">
      <c r="BP882920" s="90"/>
    </row>
    <row r="882921" spans="68:68" customFormat="1">
      <c r="BP882921" s="90"/>
    </row>
    <row r="882922" spans="68:68" customFormat="1">
      <c r="BP882922" s="90"/>
    </row>
    <row r="882923" spans="68:68" customFormat="1">
      <c r="BP882923" s="90"/>
    </row>
    <row r="882924" spans="68:68" customFormat="1">
      <c r="BP882924" s="90"/>
    </row>
    <row r="882925" spans="68:68" customFormat="1">
      <c r="BP882925" s="90"/>
    </row>
    <row r="882926" spans="68:68" customFormat="1">
      <c r="BP882926" s="90"/>
    </row>
    <row r="882927" spans="68:68" customFormat="1">
      <c r="BP882927" s="90"/>
    </row>
    <row r="882928" spans="68:68" customFormat="1">
      <c r="BP882928" s="90"/>
    </row>
    <row r="882929" spans="68:68" customFormat="1">
      <c r="BP882929" s="90"/>
    </row>
    <row r="882930" spans="68:68" customFormat="1">
      <c r="BP882930" s="90"/>
    </row>
    <row r="882931" spans="68:68" customFormat="1">
      <c r="BP882931" s="90"/>
    </row>
    <row r="882932" spans="68:68" customFormat="1">
      <c r="BP882932" s="90"/>
    </row>
    <row r="882933" spans="68:68" customFormat="1">
      <c r="BP882933" s="90"/>
    </row>
    <row r="882934" spans="68:68" customFormat="1">
      <c r="BP882934" s="90"/>
    </row>
    <row r="882935" spans="68:68" customFormat="1">
      <c r="BP882935" s="90"/>
    </row>
    <row r="882936" spans="68:68" customFormat="1">
      <c r="BP882936" s="90"/>
    </row>
    <row r="882937" spans="68:68" customFormat="1">
      <c r="BP882937" s="90"/>
    </row>
    <row r="882938" spans="68:68" customFormat="1">
      <c r="BP882938" s="90"/>
    </row>
    <row r="882939" spans="68:68" customFormat="1">
      <c r="BP882939" s="90"/>
    </row>
    <row r="882940" spans="68:68" customFormat="1">
      <c r="BP882940" s="90"/>
    </row>
    <row r="882941" spans="68:68" customFormat="1">
      <c r="BP882941" s="90"/>
    </row>
    <row r="882942" spans="68:68" customFormat="1">
      <c r="BP882942" s="90"/>
    </row>
    <row r="882943" spans="68:68" customFormat="1">
      <c r="BP882943" s="90"/>
    </row>
    <row r="882944" spans="68:68" customFormat="1">
      <c r="BP882944" s="90"/>
    </row>
    <row r="882945" spans="68:68" customFormat="1">
      <c r="BP882945" s="90"/>
    </row>
    <row r="882946" spans="68:68" customFormat="1">
      <c r="BP882946" s="90"/>
    </row>
    <row r="882947" spans="68:68" customFormat="1">
      <c r="BP882947" s="90"/>
    </row>
    <row r="882948" spans="68:68" customFormat="1">
      <c r="BP882948" s="90"/>
    </row>
    <row r="882949" spans="68:68" customFormat="1">
      <c r="BP882949" s="90"/>
    </row>
    <row r="882950" spans="68:68" customFormat="1">
      <c r="BP882950" s="90"/>
    </row>
    <row r="882951" spans="68:68" customFormat="1">
      <c r="BP882951" s="90"/>
    </row>
    <row r="882952" spans="68:68" customFormat="1">
      <c r="BP882952" s="90"/>
    </row>
    <row r="882953" spans="68:68" customFormat="1">
      <c r="BP882953" s="90"/>
    </row>
    <row r="882954" spans="68:68" customFormat="1">
      <c r="BP882954" s="90"/>
    </row>
    <row r="882955" spans="68:68" customFormat="1">
      <c r="BP882955" s="90"/>
    </row>
    <row r="882956" spans="68:68" customFormat="1">
      <c r="BP882956" s="90"/>
    </row>
    <row r="882957" spans="68:68" customFormat="1">
      <c r="BP882957" s="90"/>
    </row>
    <row r="882958" spans="68:68" customFormat="1">
      <c r="BP882958" s="90"/>
    </row>
    <row r="882959" spans="68:68" customFormat="1">
      <c r="BP882959" s="90"/>
    </row>
    <row r="882960" spans="68:68" customFormat="1">
      <c r="BP882960" s="90"/>
    </row>
    <row r="882961" spans="68:68" customFormat="1">
      <c r="BP882961" s="90"/>
    </row>
    <row r="882962" spans="68:68" customFormat="1">
      <c r="BP882962" s="90"/>
    </row>
    <row r="882963" spans="68:68" customFormat="1">
      <c r="BP882963" s="90"/>
    </row>
    <row r="882964" spans="68:68" customFormat="1">
      <c r="BP882964" s="90"/>
    </row>
    <row r="882965" spans="68:68" customFormat="1">
      <c r="BP882965" s="90"/>
    </row>
    <row r="882966" spans="68:68" customFormat="1">
      <c r="BP882966" s="90"/>
    </row>
    <row r="882967" spans="68:68" customFormat="1">
      <c r="BP882967" s="90"/>
    </row>
    <row r="882968" spans="68:68" customFormat="1">
      <c r="BP882968" s="90"/>
    </row>
    <row r="882969" spans="68:68" customFormat="1">
      <c r="BP882969" s="90"/>
    </row>
    <row r="882970" spans="68:68" customFormat="1">
      <c r="BP882970" s="90"/>
    </row>
    <row r="882971" spans="68:68" customFormat="1">
      <c r="BP882971" s="90"/>
    </row>
    <row r="882972" spans="68:68" customFormat="1">
      <c r="BP882972" s="90"/>
    </row>
    <row r="882973" spans="68:68" customFormat="1">
      <c r="BP882973" s="90"/>
    </row>
    <row r="882974" spans="68:68" customFormat="1">
      <c r="BP882974" s="90"/>
    </row>
    <row r="882975" spans="68:68" customFormat="1">
      <c r="BP882975" s="90"/>
    </row>
    <row r="882976" spans="68:68" customFormat="1">
      <c r="BP882976" s="90"/>
    </row>
    <row r="882977" spans="68:68" customFormat="1">
      <c r="BP882977" s="90"/>
    </row>
    <row r="882978" spans="68:68" customFormat="1">
      <c r="BP882978" s="90"/>
    </row>
    <row r="882979" spans="68:68" customFormat="1">
      <c r="BP882979" s="90"/>
    </row>
    <row r="882980" spans="68:68" customFormat="1">
      <c r="BP882980" s="90"/>
    </row>
    <row r="882981" spans="68:68" customFormat="1">
      <c r="BP882981" s="90"/>
    </row>
    <row r="882982" spans="68:68" customFormat="1">
      <c r="BP882982" s="90"/>
    </row>
    <row r="882983" spans="68:68" customFormat="1">
      <c r="BP882983" s="90"/>
    </row>
    <row r="882984" spans="68:68" customFormat="1">
      <c r="BP882984" s="90"/>
    </row>
    <row r="882985" spans="68:68" customFormat="1">
      <c r="BP882985" s="90"/>
    </row>
    <row r="882986" spans="68:68" customFormat="1">
      <c r="BP882986" s="90"/>
    </row>
    <row r="882987" spans="68:68" customFormat="1">
      <c r="BP882987" s="90"/>
    </row>
    <row r="882988" spans="68:68" customFormat="1">
      <c r="BP882988" s="90"/>
    </row>
    <row r="882989" spans="68:68" customFormat="1">
      <c r="BP882989" s="90"/>
    </row>
    <row r="882990" spans="68:68" customFormat="1">
      <c r="BP882990" s="90"/>
    </row>
    <row r="882991" spans="68:68" customFormat="1">
      <c r="BP882991" s="90"/>
    </row>
    <row r="882992" spans="68:68" customFormat="1">
      <c r="BP882992" s="90"/>
    </row>
    <row r="882993" spans="68:68" customFormat="1">
      <c r="BP882993" s="90"/>
    </row>
    <row r="882994" spans="68:68" customFormat="1">
      <c r="BP882994" s="90"/>
    </row>
    <row r="882995" spans="68:68" customFormat="1">
      <c r="BP882995" s="90"/>
    </row>
    <row r="882996" spans="68:68" customFormat="1">
      <c r="BP882996" s="90"/>
    </row>
    <row r="882997" spans="68:68" customFormat="1">
      <c r="BP882997" s="90"/>
    </row>
    <row r="882998" spans="68:68" customFormat="1">
      <c r="BP882998" s="90"/>
    </row>
    <row r="882999" spans="68:68" customFormat="1">
      <c r="BP882999" s="90"/>
    </row>
    <row r="883000" spans="68:68" customFormat="1">
      <c r="BP883000" s="90"/>
    </row>
    <row r="883001" spans="68:68" customFormat="1">
      <c r="BP883001" s="90"/>
    </row>
    <row r="883002" spans="68:68" customFormat="1">
      <c r="BP883002" s="90"/>
    </row>
    <row r="883003" spans="68:68" customFormat="1">
      <c r="BP883003" s="90"/>
    </row>
    <row r="883004" spans="68:68" customFormat="1">
      <c r="BP883004" s="90"/>
    </row>
    <row r="883005" spans="68:68" customFormat="1">
      <c r="BP883005" s="90"/>
    </row>
    <row r="883006" spans="68:68" customFormat="1">
      <c r="BP883006" s="90"/>
    </row>
    <row r="883007" spans="68:68" customFormat="1">
      <c r="BP883007" s="90"/>
    </row>
    <row r="883008" spans="68:68" customFormat="1">
      <c r="BP883008" s="90"/>
    </row>
    <row r="883009" spans="68:68" customFormat="1">
      <c r="BP883009" s="90"/>
    </row>
    <row r="883010" spans="68:68" customFormat="1">
      <c r="BP883010" s="90"/>
    </row>
    <row r="883011" spans="68:68" customFormat="1">
      <c r="BP883011" s="90"/>
    </row>
    <row r="883012" spans="68:68" customFormat="1">
      <c r="BP883012" s="90"/>
    </row>
    <row r="883013" spans="68:68" customFormat="1">
      <c r="BP883013" s="90"/>
    </row>
    <row r="883014" spans="68:68" customFormat="1">
      <c r="BP883014" s="90"/>
    </row>
    <row r="883015" spans="68:68" customFormat="1">
      <c r="BP883015" s="90"/>
    </row>
    <row r="883016" spans="68:68" customFormat="1">
      <c r="BP883016" s="90"/>
    </row>
    <row r="883017" spans="68:68" customFormat="1">
      <c r="BP883017" s="90"/>
    </row>
    <row r="883018" spans="68:68" customFormat="1">
      <c r="BP883018" s="90"/>
    </row>
    <row r="883019" spans="68:68" customFormat="1">
      <c r="BP883019" s="90"/>
    </row>
    <row r="883020" spans="68:68" customFormat="1">
      <c r="BP883020" s="90"/>
    </row>
    <row r="883021" spans="68:68" customFormat="1">
      <c r="BP883021" s="90"/>
    </row>
    <row r="883022" spans="68:68" customFormat="1">
      <c r="BP883022" s="90"/>
    </row>
    <row r="883023" spans="68:68" customFormat="1">
      <c r="BP883023" s="90"/>
    </row>
    <row r="883024" spans="68:68" customFormat="1">
      <c r="BP883024" s="90"/>
    </row>
    <row r="883025" spans="68:68" customFormat="1">
      <c r="BP883025" s="90"/>
    </row>
    <row r="883026" spans="68:68" customFormat="1">
      <c r="BP883026" s="90"/>
    </row>
    <row r="883027" spans="68:68" customFormat="1">
      <c r="BP883027" s="90"/>
    </row>
    <row r="883028" spans="68:68" customFormat="1">
      <c r="BP883028" s="90"/>
    </row>
    <row r="883029" spans="68:68" customFormat="1">
      <c r="BP883029" s="90"/>
    </row>
    <row r="883030" spans="68:68" customFormat="1">
      <c r="BP883030" s="90"/>
    </row>
    <row r="883031" spans="68:68" customFormat="1">
      <c r="BP883031" s="90"/>
    </row>
    <row r="883032" spans="68:68" customFormat="1">
      <c r="BP883032" s="90"/>
    </row>
    <row r="883033" spans="68:68" customFormat="1">
      <c r="BP883033" s="90"/>
    </row>
    <row r="883034" spans="68:68" customFormat="1">
      <c r="BP883034" s="90"/>
    </row>
    <row r="883035" spans="68:68" customFormat="1">
      <c r="BP883035" s="90"/>
    </row>
    <row r="883036" spans="68:68" customFormat="1">
      <c r="BP883036" s="90"/>
    </row>
    <row r="883037" spans="68:68" customFormat="1">
      <c r="BP883037" s="90"/>
    </row>
    <row r="883038" spans="68:68" customFormat="1">
      <c r="BP883038" s="90"/>
    </row>
    <row r="883039" spans="68:68" customFormat="1">
      <c r="BP883039" s="90"/>
    </row>
    <row r="883040" spans="68:68" customFormat="1">
      <c r="BP883040" s="90"/>
    </row>
    <row r="883041" spans="68:68" customFormat="1">
      <c r="BP883041" s="90"/>
    </row>
    <row r="883042" spans="68:68" customFormat="1">
      <c r="BP883042" s="90"/>
    </row>
    <row r="883043" spans="68:68" customFormat="1">
      <c r="BP883043" s="90"/>
    </row>
    <row r="883044" spans="68:68" customFormat="1">
      <c r="BP883044" s="90"/>
    </row>
    <row r="883045" spans="68:68" customFormat="1">
      <c r="BP883045" s="90"/>
    </row>
    <row r="883046" spans="68:68" customFormat="1">
      <c r="BP883046" s="90"/>
    </row>
    <row r="883047" spans="68:68" customFormat="1">
      <c r="BP883047" s="90"/>
    </row>
    <row r="883048" spans="68:68" customFormat="1">
      <c r="BP883048" s="90"/>
    </row>
    <row r="883049" spans="68:68" customFormat="1">
      <c r="BP883049" s="90"/>
    </row>
    <row r="883050" spans="68:68" customFormat="1">
      <c r="BP883050" s="90"/>
    </row>
    <row r="883051" spans="68:68" customFormat="1">
      <c r="BP883051" s="90"/>
    </row>
    <row r="883052" spans="68:68" customFormat="1">
      <c r="BP883052" s="90"/>
    </row>
    <row r="883053" spans="68:68" customFormat="1">
      <c r="BP883053" s="90"/>
    </row>
    <row r="883054" spans="68:68" customFormat="1">
      <c r="BP883054" s="90"/>
    </row>
    <row r="883055" spans="68:68" customFormat="1">
      <c r="BP883055" s="90"/>
    </row>
    <row r="883056" spans="68:68" customFormat="1">
      <c r="BP883056" s="90"/>
    </row>
    <row r="883057" spans="68:68" customFormat="1">
      <c r="BP883057" s="90"/>
    </row>
    <row r="883058" spans="68:68" customFormat="1">
      <c r="BP883058" s="90"/>
    </row>
    <row r="883059" spans="68:68" customFormat="1">
      <c r="BP883059" s="90"/>
    </row>
    <row r="883060" spans="68:68" customFormat="1">
      <c r="BP883060" s="90"/>
    </row>
    <row r="883061" spans="68:68" customFormat="1">
      <c r="BP883061" s="90"/>
    </row>
    <row r="883062" spans="68:68" customFormat="1">
      <c r="BP883062" s="90"/>
    </row>
    <row r="883063" spans="68:68" customFormat="1">
      <c r="BP883063" s="90"/>
    </row>
    <row r="883064" spans="68:68" customFormat="1">
      <c r="BP883064" s="90"/>
    </row>
    <row r="883065" spans="68:68" customFormat="1">
      <c r="BP883065" s="90"/>
    </row>
    <row r="883066" spans="68:68" customFormat="1">
      <c r="BP883066" s="90"/>
    </row>
    <row r="883067" spans="68:68" customFormat="1">
      <c r="BP883067" s="90"/>
    </row>
    <row r="883068" spans="68:68" customFormat="1">
      <c r="BP883068" s="90"/>
    </row>
    <row r="883069" spans="68:68" customFormat="1">
      <c r="BP883069" s="90"/>
    </row>
    <row r="883070" spans="68:68" customFormat="1">
      <c r="BP883070" s="90"/>
    </row>
    <row r="883071" spans="68:68" customFormat="1">
      <c r="BP883071" s="90"/>
    </row>
    <row r="883072" spans="68:68" customFormat="1">
      <c r="BP883072" s="90"/>
    </row>
    <row r="883073" spans="68:68" customFormat="1">
      <c r="BP883073" s="90"/>
    </row>
    <row r="883074" spans="68:68" customFormat="1">
      <c r="BP883074" s="90"/>
    </row>
    <row r="883075" spans="68:68" customFormat="1">
      <c r="BP883075" s="90"/>
    </row>
    <row r="883076" spans="68:68" customFormat="1">
      <c r="BP883076" s="90"/>
    </row>
    <row r="883077" spans="68:68" customFormat="1">
      <c r="BP883077" s="90"/>
    </row>
    <row r="883078" spans="68:68" customFormat="1">
      <c r="BP883078" s="90"/>
    </row>
    <row r="883079" spans="68:68" customFormat="1">
      <c r="BP883079" s="90"/>
    </row>
    <row r="883080" spans="68:68" customFormat="1">
      <c r="BP883080" s="90"/>
    </row>
    <row r="883081" spans="68:68" customFormat="1">
      <c r="BP883081" s="90"/>
    </row>
    <row r="883082" spans="68:68" customFormat="1">
      <c r="BP883082" s="90"/>
    </row>
    <row r="883083" spans="68:68" customFormat="1">
      <c r="BP883083" s="90"/>
    </row>
    <row r="883084" spans="68:68" customFormat="1">
      <c r="BP883084" s="90"/>
    </row>
    <row r="883085" spans="68:68" customFormat="1">
      <c r="BP883085" s="90"/>
    </row>
    <row r="883086" spans="68:68" customFormat="1">
      <c r="BP883086" s="90"/>
    </row>
    <row r="883087" spans="68:68" customFormat="1">
      <c r="BP883087" s="90"/>
    </row>
    <row r="883088" spans="68:68" customFormat="1">
      <c r="BP883088" s="90"/>
    </row>
    <row r="883089" spans="68:68" customFormat="1">
      <c r="BP883089" s="90"/>
    </row>
    <row r="883090" spans="68:68" customFormat="1">
      <c r="BP883090" s="90"/>
    </row>
    <row r="883091" spans="68:68" customFormat="1">
      <c r="BP883091" s="90"/>
    </row>
    <row r="883092" spans="68:68" customFormat="1">
      <c r="BP883092" s="90"/>
    </row>
    <row r="883093" spans="68:68" customFormat="1">
      <c r="BP883093" s="90"/>
    </row>
    <row r="883094" spans="68:68" customFormat="1">
      <c r="BP883094" s="90"/>
    </row>
    <row r="883095" spans="68:68" customFormat="1">
      <c r="BP883095" s="90"/>
    </row>
    <row r="883096" spans="68:68" customFormat="1">
      <c r="BP883096" s="90"/>
    </row>
    <row r="883097" spans="68:68" customFormat="1">
      <c r="BP883097" s="90"/>
    </row>
    <row r="883098" spans="68:68" customFormat="1">
      <c r="BP883098" s="90"/>
    </row>
    <row r="883099" spans="68:68" customFormat="1">
      <c r="BP883099" s="90"/>
    </row>
    <row r="883100" spans="68:68" customFormat="1">
      <c r="BP883100" s="90"/>
    </row>
    <row r="883101" spans="68:68" customFormat="1">
      <c r="BP883101" s="90"/>
    </row>
    <row r="883102" spans="68:68" customFormat="1">
      <c r="BP883102" s="90"/>
    </row>
    <row r="883103" spans="68:68" customFormat="1">
      <c r="BP883103" s="90"/>
    </row>
    <row r="883104" spans="68:68" customFormat="1">
      <c r="BP883104" s="90"/>
    </row>
    <row r="883105" spans="68:68" customFormat="1">
      <c r="BP883105" s="90"/>
    </row>
    <row r="883106" spans="68:68" customFormat="1">
      <c r="BP883106" s="90"/>
    </row>
    <row r="883107" spans="68:68" customFormat="1">
      <c r="BP883107" s="90"/>
    </row>
    <row r="883108" spans="68:68" customFormat="1">
      <c r="BP883108" s="90"/>
    </row>
    <row r="883109" spans="68:68" customFormat="1">
      <c r="BP883109" s="90"/>
    </row>
    <row r="883110" spans="68:68" customFormat="1">
      <c r="BP883110" s="90"/>
    </row>
    <row r="883111" spans="68:68" customFormat="1">
      <c r="BP883111" s="90"/>
    </row>
    <row r="883112" spans="68:68" customFormat="1">
      <c r="BP883112" s="90"/>
    </row>
    <row r="883113" spans="68:68" customFormat="1">
      <c r="BP883113" s="90"/>
    </row>
    <row r="883114" spans="68:68" customFormat="1">
      <c r="BP883114" s="90"/>
    </row>
    <row r="883115" spans="68:68" customFormat="1">
      <c r="BP883115" s="90"/>
    </row>
    <row r="883116" spans="68:68" customFormat="1">
      <c r="BP883116" s="90"/>
    </row>
    <row r="883117" spans="68:68" customFormat="1">
      <c r="BP883117" s="90"/>
    </row>
    <row r="883118" spans="68:68" customFormat="1">
      <c r="BP883118" s="90"/>
    </row>
    <row r="883119" spans="68:68" customFormat="1">
      <c r="BP883119" s="90"/>
    </row>
    <row r="883120" spans="68:68" customFormat="1">
      <c r="BP883120" s="90"/>
    </row>
    <row r="883121" spans="68:68" customFormat="1">
      <c r="BP883121" s="90"/>
    </row>
    <row r="883122" spans="68:68" customFormat="1">
      <c r="BP883122" s="90"/>
    </row>
    <row r="883123" spans="68:68" customFormat="1">
      <c r="BP883123" s="90"/>
    </row>
    <row r="883124" spans="68:68" customFormat="1">
      <c r="BP883124" s="90"/>
    </row>
    <row r="883125" spans="68:68" customFormat="1">
      <c r="BP883125" s="90"/>
    </row>
    <row r="883126" spans="68:68" customFormat="1">
      <c r="BP883126" s="90"/>
    </row>
    <row r="883127" spans="68:68" customFormat="1">
      <c r="BP883127" s="90"/>
    </row>
    <row r="883128" spans="68:68" customFormat="1">
      <c r="BP883128" s="90"/>
    </row>
    <row r="883129" spans="68:68" customFormat="1">
      <c r="BP883129" s="90"/>
    </row>
    <row r="883130" spans="68:68" customFormat="1">
      <c r="BP883130" s="90"/>
    </row>
    <row r="883131" spans="68:68" customFormat="1">
      <c r="BP883131" s="90"/>
    </row>
    <row r="883132" spans="68:68" customFormat="1">
      <c r="BP883132" s="90"/>
    </row>
    <row r="883133" spans="68:68" customFormat="1">
      <c r="BP883133" s="90"/>
    </row>
    <row r="883134" spans="68:68" customFormat="1">
      <c r="BP883134" s="90"/>
    </row>
    <row r="883135" spans="68:68" customFormat="1">
      <c r="BP883135" s="90"/>
    </row>
    <row r="883136" spans="68:68" customFormat="1">
      <c r="BP883136" s="90"/>
    </row>
    <row r="883137" spans="68:68" customFormat="1">
      <c r="BP883137" s="90"/>
    </row>
    <row r="883138" spans="68:68" customFormat="1">
      <c r="BP883138" s="90"/>
    </row>
    <row r="883139" spans="68:68" customFormat="1">
      <c r="BP883139" s="90"/>
    </row>
    <row r="883140" spans="68:68" customFormat="1">
      <c r="BP883140" s="90"/>
    </row>
    <row r="883141" spans="68:68" customFormat="1">
      <c r="BP883141" s="90"/>
    </row>
    <row r="883142" spans="68:68" customFormat="1">
      <c r="BP883142" s="90"/>
    </row>
    <row r="883143" spans="68:68" customFormat="1">
      <c r="BP883143" s="90"/>
    </row>
    <row r="883144" spans="68:68" customFormat="1">
      <c r="BP883144" s="90"/>
    </row>
    <row r="883145" spans="68:68" customFormat="1">
      <c r="BP883145" s="90"/>
    </row>
    <row r="883146" spans="68:68" customFormat="1">
      <c r="BP883146" s="90"/>
    </row>
    <row r="883147" spans="68:68" customFormat="1">
      <c r="BP883147" s="90"/>
    </row>
    <row r="883148" spans="68:68" customFormat="1">
      <c r="BP883148" s="90"/>
    </row>
    <row r="883149" spans="68:68" customFormat="1">
      <c r="BP883149" s="90"/>
    </row>
    <row r="883150" spans="68:68" customFormat="1">
      <c r="BP883150" s="90"/>
    </row>
    <row r="883151" spans="68:68" customFormat="1">
      <c r="BP883151" s="90"/>
    </row>
    <row r="883152" spans="68:68" customFormat="1">
      <c r="BP883152" s="90"/>
    </row>
    <row r="883153" spans="68:68" customFormat="1">
      <c r="BP883153" s="90"/>
    </row>
    <row r="883154" spans="68:68" customFormat="1">
      <c r="BP883154" s="90"/>
    </row>
    <row r="883155" spans="68:68" customFormat="1">
      <c r="BP883155" s="90"/>
    </row>
    <row r="883156" spans="68:68" customFormat="1">
      <c r="BP883156" s="90"/>
    </row>
    <row r="883157" spans="68:68" customFormat="1">
      <c r="BP883157" s="90"/>
    </row>
    <row r="883158" spans="68:68" customFormat="1">
      <c r="BP883158" s="90"/>
    </row>
    <row r="883159" spans="68:68" customFormat="1">
      <c r="BP883159" s="90"/>
    </row>
    <row r="883160" spans="68:68" customFormat="1">
      <c r="BP883160" s="90"/>
    </row>
    <row r="883161" spans="68:68" customFormat="1">
      <c r="BP883161" s="90"/>
    </row>
    <row r="883162" spans="68:68" customFormat="1">
      <c r="BP883162" s="90"/>
    </row>
    <row r="883163" spans="68:68" customFormat="1">
      <c r="BP883163" s="90"/>
    </row>
    <row r="883164" spans="68:68" customFormat="1">
      <c r="BP883164" s="90"/>
    </row>
    <row r="883165" spans="68:68" customFormat="1">
      <c r="BP883165" s="90"/>
    </row>
    <row r="883166" spans="68:68" customFormat="1">
      <c r="BP883166" s="90"/>
    </row>
    <row r="883167" spans="68:68" customFormat="1">
      <c r="BP883167" s="90"/>
    </row>
    <row r="883168" spans="68:68" customFormat="1">
      <c r="BP883168" s="90"/>
    </row>
    <row r="883169" spans="68:68" customFormat="1">
      <c r="BP883169" s="90"/>
    </row>
    <row r="883170" spans="68:68" customFormat="1">
      <c r="BP883170" s="90"/>
    </row>
    <row r="883171" spans="68:68" customFormat="1">
      <c r="BP883171" s="90"/>
    </row>
    <row r="883172" spans="68:68" customFormat="1">
      <c r="BP883172" s="90"/>
    </row>
    <row r="883173" spans="68:68" customFormat="1">
      <c r="BP883173" s="90"/>
    </row>
    <row r="883174" spans="68:68" customFormat="1">
      <c r="BP883174" s="90"/>
    </row>
    <row r="883175" spans="68:68" customFormat="1">
      <c r="BP883175" s="90"/>
    </row>
    <row r="883176" spans="68:68" customFormat="1">
      <c r="BP883176" s="90"/>
    </row>
    <row r="883177" spans="68:68" customFormat="1">
      <c r="BP883177" s="90"/>
    </row>
    <row r="883178" spans="68:68" customFormat="1">
      <c r="BP883178" s="90"/>
    </row>
    <row r="883179" spans="68:68" customFormat="1">
      <c r="BP883179" s="90"/>
    </row>
    <row r="883180" spans="68:68" customFormat="1">
      <c r="BP883180" s="90"/>
    </row>
    <row r="883181" spans="68:68" customFormat="1">
      <c r="BP883181" s="90"/>
    </row>
    <row r="883182" spans="68:68" customFormat="1">
      <c r="BP883182" s="90"/>
    </row>
    <row r="883183" spans="68:68" customFormat="1">
      <c r="BP883183" s="90"/>
    </row>
    <row r="883184" spans="68:68" customFormat="1">
      <c r="BP883184" s="90"/>
    </row>
    <row r="883185" spans="68:68" customFormat="1">
      <c r="BP883185" s="90"/>
    </row>
    <row r="883186" spans="68:68" customFormat="1">
      <c r="BP883186" s="90"/>
    </row>
    <row r="883187" spans="68:68" customFormat="1">
      <c r="BP883187" s="90"/>
    </row>
    <row r="883188" spans="68:68" customFormat="1">
      <c r="BP883188" s="90"/>
    </row>
    <row r="883189" spans="68:68" customFormat="1">
      <c r="BP883189" s="90"/>
    </row>
    <row r="883190" spans="68:68" customFormat="1">
      <c r="BP883190" s="90"/>
    </row>
    <row r="883191" spans="68:68" customFormat="1">
      <c r="BP883191" s="90"/>
    </row>
    <row r="883192" spans="68:68" customFormat="1">
      <c r="BP883192" s="90"/>
    </row>
    <row r="883193" spans="68:68" customFormat="1">
      <c r="BP883193" s="90"/>
    </row>
    <row r="883194" spans="68:68" customFormat="1">
      <c r="BP883194" s="90"/>
    </row>
    <row r="883195" spans="68:68" customFormat="1">
      <c r="BP883195" s="90"/>
    </row>
    <row r="883196" spans="68:68" customFormat="1">
      <c r="BP883196" s="90"/>
    </row>
    <row r="883197" spans="68:68" customFormat="1">
      <c r="BP883197" s="90"/>
    </row>
    <row r="883198" spans="68:68" customFormat="1">
      <c r="BP883198" s="90"/>
    </row>
    <row r="883199" spans="68:68" customFormat="1">
      <c r="BP883199" s="90"/>
    </row>
    <row r="883200" spans="68:68" customFormat="1">
      <c r="BP883200" s="90"/>
    </row>
    <row r="883201" spans="68:68" customFormat="1">
      <c r="BP883201" s="90"/>
    </row>
    <row r="883202" spans="68:68" customFormat="1">
      <c r="BP883202" s="90"/>
    </row>
    <row r="883203" spans="68:68" customFormat="1">
      <c r="BP883203" s="90"/>
    </row>
    <row r="883204" spans="68:68" customFormat="1">
      <c r="BP883204" s="90"/>
    </row>
    <row r="883205" spans="68:68" customFormat="1">
      <c r="BP883205" s="90"/>
    </row>
    <row r="883206" spans="68:68" customFormat="1">
      <c r="BP883206" s="90"/>
    </row>
    <row r="883207" spans="68:68" customFormat="1">
      <c r="BP883207" s="90"/>
    </row>
    <row r="883208" spans="68:68" customFormat="1">
      <c r="BP883208" s="90"/>
    </row>
    <row r="883209" spans="68:68" customFormat="1">
      <c r="BP883209" s="90"/>
    </row>
    <row r="883210" spans="68:68" customFormat="1">
      <c r="BP883210" s="90"/>
    </row>
    <row r="883211" spans="68:68" customFormat="1">
      <c r="BP883211" s="90"/>
    </row>
    <row r="883212" spans="68:68" customFormat="1">
      <c r="BP883212" s="90"/>
    </row>
    <row r="883213" spans="68:68" customFormat="1">
      <c r="BP883213" s="90"/>
    </row>
    <row r="883214" spans="68:68" customFormat="1">
      <c r="BP883214" s="90"/>
    </row>
    <row r="883215" spans="68:68" customFormat="1">
      <c r="BP883215" s="90"/>
    </row>
    <row r="883216" spans="68:68" customFormat="1">
      <c r="BP883216" s="90"/>
    </row>
    <row r="883217" spans="68:68" customFormat="1">
      <c r="BP883217" s="90"/>
    </row>
    <row r="883218" spans="68:68" customFormat="1">
      <c r="BP883218" s="90"/>
    </row>
    <row r="883219" spans="68:68" customFormat="1">
      <c r="BP883219" s="90"/>
    </row>
    <row r="883220" spans="68:68" customFormat="1">
      <c r="BP883220" s="90"/>
    </row>
    <row r="883221" spans="68:68" customFormat="1">
      <c r="BP883221" s="90"/>
    </row>
    <row r="883222" spans="68:68" customFormat="1">
      <c r="BP883222" s="90"/>
    </row>
    <row r="883223" spans="68:68" customFormat="1">
      <c r="BP883223" s="90"/>
    </row>
    <row r="883224" spans="68:68" customFormat="1">
      <c r="BP883224" s="90"/>
    </row>
    <row r="883225" spans="68:68" customFormat="1">
      <c r="BP883225" s="90"/>
    </row>
    <row r="883226" spans="68:68" customFormat="1">
      <c r="BP883226" s="90"/>
    </row>
    <row r="883227" spans="68:68" customFormat="1">
      <c r="BP883227" s="90"/>
    </row>
    <row r="883228" spans="68:68" customFormat="1">
      <c r="BP883228" s="90"/>
    </row>
    <row r="883229" spans="68:68" customFormat="1">
      <c r="BP883229" s="90"/>
    </row>
    <row r="883230" spans="68:68" customFormat="1">
      <c r="BP883230" s="90"/>
    </row>
    <row r="883231" spans="68:68" customFormat="1">
      <c r="BP883231" s="90"/>
    </row>
    <row r="883232" spans="68:68" customFormat="1">
      <c r="BP883232" s="90"/>
    </row>
    <row r="883233" spans="68:68" customFormat="1">
      <c r="BP883233" s="90"/>
    </row>
    <row r="883234" spans="68:68" customFormat="1">
      <c r="BP883234" s="90"/>
    </row>
    <row r="883235" spans="68:68" customFormat="1">
      <c r="BP883235" s="90"/>
    </row>
    <row r="883236" spans="68:68" customFormat="1">
      <c r="BP883236" s="90"/>
    </row>
    <row r="883237" spans="68:68" customFormat="1">
      <c r="BP883237" s="90"/>
    </row>
    <row r="883238" spans="68:68" customFormat="1">
      <c r="BP883238" s="90"/>
    </row>
    <row r="883239" spans="68:68" customFormat="1">
      <c r="BP883239" s="90"/>
    </row>
    <row r="883240" spans="68:68" customFormat="1">
      <c r="BP883240" s="90"/>
    </row>
    <row r="883241" spans="68:68" customFormat="1">
      <c r="BP883241" s="90"/>
    </row>
    <row r="883242" spans="68:68" customFormat="1">
      <c r="BP883242" s="90"/>
    </row>
    <row r="883243" spans="68:68" customFormat="1">
      <c r="BP883243" s="90"/>
    </row>
    <row r="883244" spans="68:68" customFormat="1">
      <c r="BP883244" s="90"/>
    </row>
    <row r="883245" spans="68:68" customFormat="1">
      <c r="BP883245" s="90"/>
    </row>
    <row r="883246" spans="68:68" customFormat="1">
      <c r="BP883246" s="90"/>
    </row>
    <row r="883247" spans="68:68" customFormat="1">
      <c r="BP883247" s="90"/>
    </row>
    <row r="883248" spans="68:68" customFormat="1">
      <c r="BP883248" s="90"/>
    </row>
    <row r="883249" spans="68:68" customFormat="1">
      <c r="BP883249" s="90"/>
    </row>
    <row r="883250" spans="68:68" customFormat="1">
      <c r="BP883250" s="90"/>
    </row>
    <row r="883251" spans="68:68" customFormat="1">
      <c r="BP883251" s="90"/>
    </row>
    <row r="883252" spans="68:68" customFormat="1">
      <c r="BP883252" s="90"/>
    </row>
    <row r="883253" spans="68:68" customFormat="1">
      <c r="BP883253" s="90"/>
    </row>
    <row r="883254" spans="68:68" customFormat="1">
      <c r="BP883254" s="90"/>
    </row>
    <row r="883255" spans="68:68" customFormat="1">
      <c r="BP883255" s="90"/>
    </row>
    <row r="883256" spans="68:68" customFormat="1">
      <c r="BP883256" s="90"/>
    </row>
    <row r="883257" spans="68:68" customFormat="1">
      <c r="BP883257" s="90"/>
    </row>
    <row r="883258" spans="68:68" customFormat="1">
      <c r="BP883258" s="90"/>
    </row>
    <row r="883259" spans="68:68" customFormat="1">
      <c r="BP883259" s="90"/>
    </row>
    <row r="883260" spans="68:68" customFormat="1">
      <c r="BP883260" s="90"/>
    </row>
    <row r="883261" spans="68:68" customFormat="1">
      <c r="BP883261" s="90"/>
    </row>
    <row r="883262" spans="68:68" customFormat="1">
      <c r="BP883262" s="90"/>
    </row>
    <row r="883263" spans="68:68" customFormat="1">
      <c r="BP883263" s="90"/>
    </row>
    <row r="883264" spans="68:68" customFormat="1">
      <c r="BP883264" s="90"/>
    </row>
    <row r="883265" spans="68:68" customFormat="1">
      <c r="BP883265" s="90"/>
    </row>
    <row r="883266" spans="68:68" customFormat="1">
      <c r="BP883266" s="90"/>
    </row>
    <row r="883267" spans="68:68" customFormat="1">
      <c r="BP883267" s="90"/>
    </row>
    <row r="883268" spans="68:68" customFormat="1">
      <c r="BP883268" s="90"/>
    </row>
    <row r="883269" spans="68:68" customFormat="1">
      <c r="BP883269" s="90"/>
    </row>
    <row r="883270" spans="68:68" customFormat="1">
      <c r="BP883270" s="90"/>
    </row>
    <row r="883271" spans="68:68" customFormat="1">
      <c r="BP883271" s="90"/>
    </row>
    <row r="883272" spans="68:68" customFormat="1">
      <c r="BP883272" s="90"/>
    </row>
    <row r="883273" spans="68:68" customFormat="1">
      <c r="BP883273" s="90"/>
    </row>
    <row r="883274" spans="68:68" customFormat="1">
      <c r="BP883274" s="90"/>
    </row>
    <row r="883275" spans="68:68" customFormat="1">
      <c r="BP883275" s="90"/>
    </row>
    <row r="883276" spans="68:68" customFormat="1">
      <c r="BP883276" s="90"/>
    </row>
    <row r="883277" spans="68:68" customFormat="1">
      <c r="BP883277" s="90"/>
    </row>
    <row r="883278" spans="68:68" customFormat="1">
      <c r="BP883278" s="90"/>
    </row>
    <row r="883279" spans="68:68" customFormat="1">
      <c r="BP883279" s="90"/>
    </row>
    <row r="883280" spans="68:68" customFormat="1">
      <c r="BP883280" s="90"/>
    </row>
    <row r="883281" spans="68:68" customFormat="1">
      <c r="BP883281" s="90"/>
    </row>
    <row r="883282" spans="68:68" customFormat="1">
      <c r="BP883282" s="90"/>
    </row>
    <row r="883283" spans="68:68" customFormat="1">
      <c r="BP883283" s="90"/>
    </row>
    <row r="883284" spans="68:68" customFormat="1">
      <c r="BP883284" s="90"/>
    </row>
    <row r="883285" spans="68:68" customFormat="1">
      <c r="BP883285" s="90"/>
    </row>
    <row r="883286" spans="68:68" customFormat="1">
      <c r="BP883286" s="90"/>
    </row>
    <row r="883287" spans="68:68" customFormat="1">
      <c r="BP883287" s="90"/>
    </row>
    <row r="883288" spans="68:68" customFormat="1">
      <c r="BP883288" s="90"/>
    </row>
    <row r="883289" spans="68:68" customFormat="1">
      <c r="BP883289" s="90"/>
    </row>
    <row r="883290" spans="68:68" customFormat="1">
      <c r="BP883290" s="90"/>
    </row>
    <row r="883291" spans="68:68" customFormat="1">
      <c r="BP883291" s="90"/>
    </row>
    <row r="883292" spans="68:68" customFormat="1">
      <c r="BP883292" s="90"/>
    </row>
    <row r="883293" spans="68:68" customFormat="1">
      <c r="BP883293" s="90"/>
    </row>
    <row r="883294" spans="68:68" customFormat="1">
      <c r="BP883294" s="90"/>
    </row>
    <row r="883295" spans="68:68" customFormat="1">
      <c r="BP883295" s="90"/>
    </row>
    <row r="883296" spans="68:68" customFormat="1">
      <c r="BP883296" s="90"/>
    </row>
    <row r="883297" spans="68:68" customFormat="1">
      <c r="BP883297" s="90"/>
    </row>
    <row r="883298" spans="68:68" customFormat="1">
      <c r="BP883298" s="90"/>
    </row>
    <row r="883299" spans="68:68" customFormat="1">
      <c r="BP883299" s="90"/>
    </row>
    <row r="883300" spans="68:68" customFormat="1">
      <c r="BP883300" s="90"/>
    </row>
    <row r="883301" spans="68:68" customFormat="1">
      <c r="BP883301" s="90"/>
    </row>
    <row r="883302" spans="68:68" customFormat="1">
      <c r="BP883302" s="90"/>
    </row>
    <row r="883303" spans="68:68" customFormat="1">
      <c r="BP883303" s="90"/>
    </row>
    <row r="883304" spans="68:68" customFormat="1">
      <c r="BP883304" s="90"/>
    </row>
    <row r="883305" spans="68:68" customFormat="1">
      <c r="BP883305" s="90"/>
    </row>
    <row r="883306" spans="68:68" customFormat="1">
      <c r="BP883306" s="90"/>
    </row>
    <row r="883307" spans="68:68" customFormat="1">
      <c r="BP883307" s="90"/>
    </row>
    <row r="883308" spans="68:68" customFormat="1">
      <c r="BP883308" s="90"/>
    </row>
    <row r="883309" spans="68:68" customFormat="1">
      <c r="BP883309" s="90"/>
    </row>
    <row r="883310" spans="68:68" customFormat="1">
      <c r="BP883310" s="90"/>
    </row>
    <row r="883311" spans="68:68" customFormat="1">
      <c r="BP883311" s="90"/>
    </row>
    <row r="883312" spans="68:68" customFormat="1">
      <c r="BP883312" s="90"/>
    </row>
    <row r="883313" spans="68:68" customFormat="1">
      <c r="BP883313" s="90"/>
    </row>
    <row r="883314" spans="68:68" customFormat="1">
      <c r="BP883314" s="90"/>
    </row>
    <row r="883315" spans="68:68" customFormat="1">
      <c r="BP883315" s="90"/>
    </row>
    <row r="883316" spans="68:68" customFormat="1">
      <c r="BP883316" s="90"/>
    </row>
    <row r="883317" spans="68:68" customFormat="1">
      <c r="BP883317" s="90"/>
    </row>
    <row r="883318" spans="68:68" customFormat="1">
      <c r="BP883318" s="90"/>
    </row>
    <row r="883319" spans="68:68" customFormat="1">
      <c r="BP883319" s="90"/>
    </row>
    <row r="883320" spans="68:68" customFormat="1">
      <c r="BP883320" s="90"/>
    </row>
    <row r="883321" spans="68:68" customFormat="1">
      <c r="BP883321" s="90"/>
    </row>
    <row r="883322" spans="68:68" customFormat="1">
      <c r="BP883322" s="90"/>
    </row>
    <row r="883323" spans="68:68" customFormat="1">
      <c r="BP883323" s="90"/>
    </row>
    <row r="883324" spans="68:68" customFormat="1">
      <c r="BP883324" s="90"/>
    </row>
    <row r="883325" spans="68:68" customFormat="1">
      <c r="BP883325" s="90"/>
    </row>
    <row r="883326" spans="68:68" customFormat="1">
      <c r="BP883326" s="90"/>
    </row>
    <row r="883327" spans="68:68" customFormat="1">
      <c r="BP883327" s="90"/>
    </row>
    <row r="883328" spans="68:68" customFormat="1">
      <c r="BP883328" s="90"/>
    </row>
    <row r="883329" spans="68:68" customFormat="1">
      <c r="BP883329" s="90"/>
    </row>
    <row r="883330" spans="68:68" customFormat="1">
      <c r="BP883330" s="90"/>
    </row>
    <row r="883331" spans="68:68" customFormat="1">
      <c r="BP883331" s="90"/>
    </row>
    <row r="883332" spans="68:68" customFormat="1">
      <c r="BP883332" s="90"/>
    </row>
    <row r="883333" spans="68:68" customFormat="1">
      <c r="BP883333" s="90"/>
    </row>
    <row r="883334" spans="68:68" customFormat="1">
      <c r="BP883334" s="90"/>
    </row>
    <row r="883335" spans="68:68" customFormat="1">
      <c r="BP883335" s="90"/>
    </row>
    <row r="883336" spans="68:68" customFormat="1">
      <c r="BP883336" s="90"/>
    </row>
    <row r="883337" spans="68:68" customFormat="1">
      <c r="BP883337" s="90"/>
    </row>
    <row r="883338" spans="68:68" customFormat="1">
      <c r="BP883338" s="90"/>
    </row>
    <row r="883339" spans="68:68" customFormat="1">
      <c r="BP883339" s="90"/>
    </row>
    <row r="883340" spans="68:68" customFormat="1">
      <c r="BP883340" s="90"/>
    </row>
    <row r="883341" spans="68:68" customFormat="1">
      <c r="BP883341" s="90"/>
    </row>
    <row r="883342" spans="68:68" customFormat="1">
      <c r="BP883342" s="90"/>
    </row>
    <row r="883343" spans="68:68" customFormat="1">
      <c r="BP883343" s="90"/>
    </row>
    <row r="883344" spans="68:68" customFormat="1">
      <c r="BP883344" s="90"/>
    </row>
    <row r="883345" spans="68:68" customFormat="1">
      <c r="BP883345" s="90"/>
    </row>
    <row r="883346" spans="68:68" customFormat="1">
      <c r="BP883346" s="90"/>
    </row>
    <row r="883347" spans="68:68" customFormat="1">
      <c r="BP883347" s="90"/>
    </row>
    <row r="883348" spans="68:68" customFormat="1">
      <c r="BP883348" s="90"/>
    </row>
    <row r="883349" spans="68:68" customFormat="1">
      <c r="BP883349" s="90"/>
    </row>
    <row r="883350" spans="68:68" customFormat="1">
      <c r="BP883350" s="90"/>
    </row>
    <row r="883351" spans="68:68" customFormat="1">
      <c r="BP883351" s="90"/>
    </row>
    <row r="883352" spans="68:68" customFormat="1">
      <c r="BP883352" s="90"/>
    </row>
    <row r="883353" spans="68:68" customFormat="1">
      <c r="BP883353" s="90"/>
    </row>
    <row r="883354" spans="68:68" customFormat="1">
      <c r="BP883354" s="90"/>
    </row>
    <row r="883355" spans="68:68" customFormat="1">
      <c r="BP883355" s="90"/>
    </row>
    <row r="883356" spans="68:68" customFormat="1">
      <c r="BP883356" s="90"/>
    </row>
    <row r="883357" spans="68:68" customFormat="1">
      <c r="BP883357" s="90"/>
    </row>
    <row r="883358" spans="68:68" customFormat="1">
      <c r="BP883358" s="90"/>
    </row>
    <row r="883359" spans="68:68" customFormat="1">
      <c r="BP883359" s="90"/>
    </row>
    <row r="883360" spans="68:68" customFormat="1">
      <c r="BP883360" s="90"/>
    </row>
    <row r="883361" spans="68:68" customFormat="1">
      <c r="BP883361" s="90"/>
    </row>
    <row r="883362" spans="68:68" customFormat="1">
      <c r="BP883362" s="90"/>
    </row>
    <row r="883363" spans="68:68" customFormat="1">
      <c r="BP883363" s="90"/>
    </row>
    <row r="883364" spans="68:68" customFormat="1">
      <c r="BP883364" s="90"/>
    </row>
    <row r="883365" spans="68:68" customFormat="1">
      <c r="BP883365" s="90"/>
    </row>
    <row r="883366" spans="68:68" customFormat="1">
      <c r="BP883366" s="90"/>
    </row>
    <row r="883367" spans="68:68" customFormat="1">
      <c r="BP883367" s="90"/>
    </row>
    <row r="883368" spans="68:68" customFormat="1">
      <c r="BP883368" s="90"/>
    </row>
    <row r="883369" spans="68:68" customFormat="1">
      <c r="BP883369" s="90"/>
    </row>
    <row r="883370" spans="68:68" customFormat="1">
      <c r="BP883370" s="90"/>
    </row>
    <row r="883371" spans="68:68" customFormat="1">
      <c r="BP883371" s="90"/>
    </row>
    <row r="883372" spans="68:68" customFormat="1">
      <c r="BP883372" s="90"/>
    </row>
    <row r="883373" spans="68:68" customFormat="1">
      <c r="BP883373" s="90"/>
    </row>
    <row r="883374" spans="68:68" customFormat="1">
      <c r="BP883374" s="90"/>
    </row>
    <row r="883375" spans="68:68" customFormat="1">
      <c r="BP883375" s="90"/>
    </row>
    <row r="883376" spans="68:68" customFormat="1">
      <c r="BP883376" s="90"/>
    </row>
    <row r="883377" spans="68:68" customFormat="1">
      <c r="BP883377" s="90"/>
    </row>
    <row r="883378" spans="68:68" customFormat="1">
      <c r="BP883378" s="90"/>
    </row>
    <row r="883379" spans="68:68" customFormat="1">
      <c r="BP883379" s="90"/>
    </row>
    <row r="883380" spans="68:68" customFormat="1">
      <c r="BP883380" s="90"/>
    </row>
    <row r="883381" spans="68:68" customFormat="1">
      <c r="BP883381" s="90"/>
    </row>
    <row r="883382" spans="68:68" customFormat="1">
      <c r="BP883382" s="90"/>
    </row>
    <row r="883383" spans="68:68" customFormat="1">
      <c r="BP883383" s="90"/>
    </row>
    <row r="883384" spans="68:68" customFormat="1">
      <c r="BP883384" s="90"/>
    </row>
    <row r="883385" spans="68:68" customFormat="1">
      <c r="BP883385" s="90"/>
    </row>
    <row r="883386" spans="68:68" customFormat="1">
      <c r="BP883386" s="90"/>
    </row>
    <row r="883387" spans="68:68" customFormat="1">
      <c r="BP883387" s="90"/>
    </row>
    <row r="883388" spans="68:68" customFormat="1">
      <c r="BP883388" s="90"/>
    </row>
    <row r="883389" spans="68:68" customFormat="1">
      <c r="BP883389" s="90"/>
    </row>
    <row r="883390" spans="68:68" customFormat="1">
      <c r="BP883390" s="90"/>
    </row>
    <row r="883391" spans="68:68" customFormat="1">
      <c r="BP883391" s="90"/>
    </row>
    <row r="883392" spans="68:68" customFormat="1">
      <c r="BP883392" s="90"/>
    </row>
    <row r="883393" spans="68:68" customFormat="1">
      <c r="BP883393" s="90"/>
    </row>
    <row r="883394" spans="68:68" customFormat="1">
      <c r="BP883394" s="90"/>
    </row>
    <row r="883395" spans="68:68" customFormat="1">
      <c r="BP883395" s="90"/>
    </row>
    <row r="883396" spans="68:68" customFormat="1">
      <c r="BP883396" s="90"/>
    </row>
    <row r="883397" spans="68:68" customFormat="1">
      <c r="BP883397" s="90"/>
    </row>
    <row r="883398" spans="68:68" customFormat="1">
      <c r="BP883398" s="90"/>
    </row>
    <row r="883399" spans="68:68" customFormat="1">
      <c r="BP883399" s="90"/>
    </row>
    <row r="883400" spans="68:68" customFormat="1">
      <c r="BP883400" s="90"/>
    </row>
    <row r="883401" spans="68:68" customFormat="1">
      <c r="BP883401" s="90"/>
    </row>
    <row r="883402" spans="68:68" customFormat="1">
      <c r="BP883402" s="90"/>
    </row>
    <row r="883403" spans="68:68" customFormat="1">
      <c r="BP883403" s="90"/>
    </row>
    <row r="883404" spans="68:68" customFormat="1">
      <c r="BP883404" s="90"/>
    </row>
    <row r="883405" spans="68:68" customFormat="1">
      <c r="BP883405" s="90"/>
    </row>
    <row r="883406" spans="68:68" customFormat="1">
      <c r="BP883406" s="90"/>
    </row>
    <row r="883407" spans="68:68" customFormat="1">
      <c r="BP883407" s="90"/>
    </row>
    <row r="883408" spans="68:68" customFormat="1">
      <c r="BP883408" s="90"/>
    </row>
    <row r="883409" spans="68:68" customFormat="1">
      <c r="BP883409" s="90"/>
    </row>
    <row r="883410" spans="68:68" customFormat="1">
      <c r="BP883410" s="90"/>
    </row>
    <row r="883411" spans="68:68" customFormat="1">
      <c r="BP883411" s="90"/>
    </row>
    <row r="883412" spans="68:68" customFormat="1">
      <c r="BP883412" s="90"/>
    </row>
    <row r="883413" spans="68:68" customFormat="1">
      <c r="BP883413" s="90"/>
    </row>
    <row r="883414" spans="68:68" customFormat="1">
      <c r="BP883414" s="90"/>
    </row>
    <row r="883415" spans="68:68" customFormat="1">
      <c r="BP883415" s="90"/>
    </row>
    <row r="883416" spans="68:68" customFormat="1">
      <c r="BP883416" s="90"/>
    </row>
    <row r="883417" spans="68:68" customFormat="1">
      <c r="BP883417" s="90"/>
    </row>
    <row r="883418" spans="68:68" customFormat="1">
      <c r="BP883418" s="90"/>
    </row>
    <row r="883419" spans="68:68" customFormat="1">
      <c r="BP883419" s="90"/>
    </row>
    <row r="883420" spans="68:68" customFormat="1">
      <c r="BP883420" s="90"/>
    </row>
    <row r="883421" spans="68:68" customFormat="1">
      <c r="BP883421" s="90"/>
    </row>
    <row r="883422" spans="68:68" customFormat="1">
      <c r="BP883422" s="90"/>
    </row>
    <row r="883423" spans="68:68" customFormat="1">
      <c r="BP883423" s="90"/>
    </row>
    <row r="883424" spans="68:68" customFormat="1">
      <c r="BP883424" s="90"/>
    </row>
    <row r="883425" spans="68:68" customFormat="1">
      <c r="BP883425" s="90"/>
    </row>
    <row r="883426" spans="68:68" customFormat="1">
      <c r="BP883426" s="90"/>
    </row>
    <row r="883427" spans="68:68" customFormat="1">
      <c r="BP883427" s="90"/>
    </row>
    <row r="883428" spans="68:68" customFormat="1">
      <c r="BP883428" s="90"/>
    </row>
    <row r="883429" spans="68:68" customFormat="1">
      <c r="BP883429" s="90"/>
    </row>
    <row r="883430" spans="68:68" customFormat="1">
      <c r="BP883430" s="90"/>
    </row>
    <row r="883431" spans="68:68" customFormat="1">
      <c r="BP883431" s="90"/>
    </row>
    <row r="883432" spans="68:68" customFormat="1">
      <c r="BP883432" s="90"/>
    </row>
    <row r="883433" spans="68:68" customFormat="1">
      <c r="BP883433" s="90"/>
    </row>
    <row r="883434" spans="68:68" customFormat="1">
      <c r="BP883434" s="90"/>
    </row>
    <row r="883435" spans="68:68" customFormat="1">
      <c r="BP883435" s="90"/>
    </row>
    <row r="883436" spans="68:68" customFormat="1">
      <c r="BP883436" s="90"/>
    </row>
    <row r="883437" spans="68:68" customFormat="1">
      <c r="BP883437" s="90"/>
    </row>
    <row r="883438" spans="68:68" customFormat="1">
      <c r="BP883438" s="90"/>
    </row>
    <row r="883439" spans="68:68" customFormat="1">
      <c r="BP883439" s="90"/>
    </row>
    <row r="883440" spans="68:68" customFormat="1">
      <c r="BP883440" s="90"/>
    </row>
    <row r="883441" spans="68:68" customFormat="1">
      <c r="BP883441" s="90"/>
    </row>
    <row r="883442" spans="68:68" customFormat="1">
      <c r="BP883442" s="90"/>
    </row>
    <row r="883443" spans="68:68" customFormat="1">
      <c r="BP883443" s="90"/>
    </row>
    <row r="883444" spans="68:68" customFormat="1">
      <c r="BP883444" s="90"/>
    </row>
    <row r="883445" spans="68:68" customFormat="1">
      <c r="BP883445" s="90"/>
    </row>
    <row r="883446" spans="68:68" customFormat="1">
      <c r="BP883446" s="90"/>
    </row>
    <row r="883447" spans="68:68" customFormat="1">
      <c r="BP883447" s="90"/>
    </row>
    <row r="883448" spans="68:68" customFormat="1">
      <c r="BP883448" s="90"/>
    </row>
    <row r="883449" spans="68:68" customFormat="1">
      <c r="BP883449" s="90"/>
    </row>
    <row r="883450" spans="68:68" customFormat="1">
      <c r="BP883450" s="90"/>
    </row>
    <row r="883451" spans="68:68" customFormat="1">
      <c r="BP883451" s="90"/>
    </row>
    <row r="883452" spans="68:68" customFormat="1">
      <c r="BP883452" s="90"/>
    </row>
    <row r="883453" spans="68:68" customFormat="1">
      <c r="BP883453" s="90"/>
    </row>
    <row r="883454" spans="68:68" customFormat="1">
      <c r="BP883454" s="90"/>
    </row>
    <row r="883455" spans="68:68" customFormat="1">
      <c r="BP883455" s="90"/>
    </row>
    <row r="883456" spans="68:68" customFormat="1">
      <c r="BP883456" s="90"/>
    </row>
    <row r="883457" spans="68:68" customFormat="1">
      <c r="BP883457" s="90"/>
    </row>
    <row r="883458" spans="68:68" customFormat="1">
      <c r="BP883458" s="90"/>
    </row>
    <row r="883459" spans="68:68" customFormat="1">
      <c r="BP883459" s="90"/>
    </row>
    <row r="883460" spans="68:68" customFormat="1">
      <c r="BP883460" s="90"/>
    </row>
    <row r="883461" spans="68:68" customFormat="1">
      <c r="BP883461" s="90"/>
    </row>
    <row r="883462" spans="68:68" customFormat="1">
      <c r="BP883462" s="90"/>
    </row>
    <row r="883463" spans="68:68" customFormat="1">
      <c r="BP883463" s="90"/>
    </row>
    <row r="883464" spans="68:68" customFormat="1">
      <c r="BP883464" s="90"/>
    </row>
    <row r="883465" spans="68:68" customFormat="1">
      <c r="BP883465" s="90"/>
    </row>
    <row r="883466" spans="68:68" customFormat="1">
      <c r="BP883466" s="90"/>
    </row>
    <row r="883467" spans="68:68" customFormat="1">
      <c r="BP883467" s="90"/>
    </row>
    <row r="883468" spans="68:68" customFormat="1">
      <c r="BP883468" s="90"/>
    </row>
    <row r="883469" spans="68:68" customFormat="1">
      <c r="BP883469" s="90"/>
    </row>
    <row r="883470" spans="68:68" customFormat="1">
      <c r="BP883470" s="90"/>
    </row>
    <row r="883471" spans="68:68" customFormat="1">
      <c r="BP883471" s="90"/>
    </row>
    <row r="883472" spans="68:68" customFormat="1">
      <c r="BP883472" s="90"/>
    </row>
    <row r="883473" spans="68:68" customFormat="1">
      <c r="BP883473" s="90"/>
    </row>
    <row r="883474" spans="68:68" customFormat="1">
      <c r="BP883474" s="90"/>
    </row>
    <row r="883475" spans="68:68" customFormat="1">
      <c r="BP883475" s="90"/>
    </row>
    <row r="883476" spans="68:68" customFormat="1">
      <c r="BP883476" s="90"/>
    </row>
    <row r="883477" spans="68:68" customFormat="1">
      <c r="BP883477" s="90"/>
    </row>
    <row r="883478" spans="68:68" customFormat="1">
      <c r="BP883478" s="90"/>
    </row>
    <row r="883479" spans="68:68" customFormat="1">
      <c r="BP883479" s="90"/>
    </row>
    <row r="883480" spans="68:68" customFormat="1">
      <c r="BP883480" s="90"/>
    </row>
    <row r="883481" spans="68:68" customFormat="1">
      <c r="BP883481" s="90"/>
    </row>
    <row r="883482" spans="68:68" customFormat="1">
      <c r="BP883482" s="90"/>
    </row>
    <row r="883483" spans="68:68" customFormat="1">
      <c r="BP883483" s="90"/>
    </row>
    <row r="883484" spans="68:68" customFormat="1">
      <c r="BP883484" s="90"/>
    </row>
    <row r="883485" spans="68:68" customFormat="1">
      <c r="BP883485" s="90"/>
    </row>
    <row r="883486" spans="68:68" customFormat="1">
      <c r="BP883486" s="90"/>
    </row>
    <row r="883487" spans="68:68" customFormat="1">
      <c r="BP883487" s="90"/>
    </row>
    <row r="883488" spans="68:68" customFormat="1">
      <c r="BP883488" s="90"/>
    </row>
    <row r="883489" spans="68:68" customFormat="1">
      <c r="BP883489" s="90"/>
    </row>
    <row r="883490" spans="68:68" customFormat="1">
      <c r="BP883490" s="90"/>
    </row>
    <row r="883491" spans="68:68" customFormat="1">
      <c r="BP883491" s="90"/>
    </row>
    <row r="883492" spans="68:68" customFormat="1">
      <c r="BP883492" s="90"/>
    </row>
    <row r="883493" spans="68:68" customFormat="1">
      <c r="BP883493" s="90"/>
    </row>
    <row r="883494" spans="68:68" customFormat="1">
      <c r="BP883494" s="90"/>
    </row>
    <row r="883495" spans="68:68" customFormat="1">
      <c r="BP883495" s="90"/>
    </row>
    <row r="883496" spans="68:68" customFormat="1">
      <c r="BP883496" s="90"/>
    </row>
    <row r="883497" spans="68:68" customFormat="1">
      <c r="BP883497" s="90"/>
    </row>
    <row r="883498" spans="68:68" customFormat="1">
      <c r="BP883498" s="90"/>
    </row>
    <row r="883499" spans="68:68" customFormat="1">
      <c r="BP883499" s="90"/>
    </row>
    <row r="883500" spans="68:68" customFormat="1">
      <c r="BP883500" s="90"/>
    </row>
    <row r="883501" spans="68:68" customFormat="1">
      <c r="BP883501" s="90"/>
    </row>
    <row r="883502" spans="68:68" customFormat="1">
      <c r="BP883502" s="90"/>
    </row>
    <row r="883503" spans="68:68" customFormat="1">
      <c r="BP883503" s="90"/>
    </row>
    <row r="883504" spans="68:68" customFormat="1">
      <c r="BP883504" s="90"/>
    </row>
    <row r="883505" spans="68:68" customFormat="1">
      <c r="BP883505" s="90"/>
    </row>
    <row r="883506" spans="68:68" customFormat="1">
      <c r="BP883506" s="90"/>
    </row>
    <row r="883507" spans="68:68" customFormat="1">
      <c r="BP883507" s="90"/>
    </row>
    <row r="883508" spans="68:68" customFormat="1">
      <c r="BP883508" s="90"/>
    </row>
    <row r="883509" spans="68:68" customFormat="1">
      <c r="BP883509" s="90"/>
    </row>
    <row r="883510" spans="68:68" customFormat="1">
      <c r="BP883510" s="90"/>
    </row>
    <row r="883511" spans="68:68" customFormat="1">
      <c r="BP883511" s="90"/>
    </row>
    <row r="883512" spans="68:68" customFormat="1">
      <c r="BP883512" s="90"/>
    </row>
    <row r="883513" spans="68:68" customFormat="1">
      <c r="BP883513" s="90"/>
    </row>
    <row r="883514" spans="68:68" customFormat="1">
      <c r="BP883514" s="90"/>
    </row>
    <row r="883515" spans="68:68" customFormat="1">
      <c r="BP883515" s="90"/>
    </row>
    <row r="883516" spans="68:68" customFormat="1">
      <c r="BP883516" s="90"/>
    </row>
    <row r="883517" spans="68:68" customFormat="1">
      <c r="BP883517" s="90"/>
    </row>
    <row r="883518" spans="68:68" customFormat="1">
      <c r="BP883518" s="90"/>
    </row>
    <row r="883519" spans="68:68" customFormat="1">
      <c r="BP883519" s="90"/>
    </row>
    <row r="883520" spans="68:68" customFormat="1">
      <c r="BP883520" s="90"/>
    </row>
    <row r="883521" spans="68:68" customFormat="1">
      <c r="BP883521" s="90"/>
    </row>
    <row r="883522" spans="68:68" customFormat="1">
      <c r="BP883522" s="90"/>
    </row>
    <row r="883523" spans="68:68" customFormat="1">
      <c r="BP883523" s="90"/>
    </row>
    <row r="883524" spans="68:68" customFormat="1">
      <c r="BP883524" s="90"/>
    </row>
    <row r="883525" spans="68:68" customFormat="1">
      <c r="BP883525" s="90"/>
    </row>
    <row r="883526" spans="68:68" customFormat="1">
      <c r="BP883526" s="90"/>
    </row>
    <row r="883527" spans="68:68" customFormat="1">
      <c r="BP883527" s="90"/>
    </row>
    <row r="883528" spans="68:68" customFormat="1">
      <c r="BP883528" s="90"/>
    </row>
    <row r="883529" spans="68:68" customFormat="1">
      <c r="BP883529" s="90"/>
    </row>
    <row r="883530" spans="68:68" customFormat="1">
      <c r="BP883530" s="90"/>
    </row>
    <row r="883531" spans="68:68" customFormat="1">
      <c r="BP883531" s="90"/>
    </row>
    <row r="883532" spans="68:68" customFormat="1">
      <c r="BP883532" s="90"/>
    </row>
    <row r="883533" spans="68:68" customFormat="1">
      <c r="BP883533" s="90"/>
    </row>
    <row r="883534" spans="68:68" customFormat="1">
      <c r="BP883534" s="90"/>
    </row>
    <row r="883535" spans="68:68" customFormat="1">
      <c r="BP883535" s="90"/>
    </row>
    <row r="883536" spans="68:68" customFormat="1">
      <c r="BP883536" s="90"/>
    </row>
    <row r="883537" spans="68:68" customFormat="1">
      <c r="BP883537" s="90"/>
    </row>
    <row r="883538" spans="68:68" customFormat="1">
      <c r="BP883538" s="90"/>
    </row>
    <row r="883539" spans="68:68" customFormat="1">
      <c r="BP883539" s="90"/>
    </row>
    <row r="883540" spans="68:68" customFormat="1">
      <c r="BP883540" s="90"/>
    </row>
    <row r="883541" spans="68:68" customFormat="1">
      <c r="BP883541" s="90"/>
    </row>
    <row r="883542" spans="68:68" customFormat="1">
      <c r="BP883542" s="90"/>
    </row>
    <row r="883543" spans="68:68" customFormat="1">
      <c r="BP883543" s="90"/>
    </row>
    <row r="883544" spans="68:68" customFormat="1">
      <c r="BP883544" s="90"/>
    </row>
    <row r="883545" spans="68:68" customFormat="1">
      <c r="BP883545" s="90"/>
    </row>
    <row r="883546" spans="68:68" customFormat="1">
      <c r="BP883546" s="90"/>
    </row>
    <row r="883547" spans="68:68" customFormat="1">
      <c r="BP883547" s="90"/>
    </row>
    <row r="883548" spans="68:68" customFormat="1">
      <c r="BP883548" s="90"/>
    </row>
    <row r="883549" spans="68:68" customFormat="1">
      <c r="BP883549" s="90"/>
    </row>
    <row r="883550" spans="68:68" customFormat="1">
      <c r="BP883550" s="90"/>
    </row>
    <row r="883551" spans="68:68" customFormat="1">
      <c r="BP883551" s="90"/>
    </row>
    <row r="883552" spans="68:68" customFormat="1">
      <c r="BP883552" s="90"/>
    </row>
    <row r="883553" spans="68:68" customFormat="1">
      <c r="BP883553" s="90"/>
    </row>
    <row r="883554" spans="68:68" customFormat="1">
      <c r="BP883554" s="90"/>
    </row>
    <row r="883555" spans="68:68" customFormat="1">
      <c r="BP883555" s="90"/>
    </row>
    <row r="883556" spans="68:68" customFormat="1">
      <c r="BP883556" s="90"/>
    </row>
    <row r="883557" spans="68:68" customFormat="1">
      <c r="BP883557" s="90"/>
    </row>
    <row r="883558" spans="68:68" customFormat="1">
      <c r="BP883558" s="90"/>
    </row>
    <row r="883559" spans="68:68" customFormat="1">
      <c r="BP883559" s="90"/>
    </row>
    <row r="883560" spans="68:68" customFormat="1">
      <c r="BP883560" s="90"/>
    </row>
    <row r="883561" spans="68:68" customFormat="1">
      <c r="BP883561" s="90"/>
    </row>
    <row r="883562" spans="68:68" customFormat="1">
      <c r="BP883562" s="90"/>
    </row>
    <row r="883563" spans="68:68" customFormat="1">
      <c r="BP883563" s="90"/>
    </row>
    <row r="883564" spans="68:68" customFormat="1">
      <c r="BP883564" s="90"/>
    </row>
    <row r="883565" spans="68:68" customFormat="1">
      <c r="BP883565" s="90"/>
    </row>
    <row r="883566" spans="68:68" customFormat="1">
      <c r="BP883566" s="90"/>
    </row>
    <row r="883567" spans="68:68" customFormat="1">
      <c r="BP883567" s="90"/>
    </row>
    <row r="883568" spans="68:68" customFormat="1">
      <c r="BP883568" s="90"/>
    </row>
    <row r="883569" spans="68:68" customFormat="1">
      <c r="BP883569" s="90"/>
    </row>
    <row r="883570" spans="68:68" customFormat="1">
      <c r="BP883570" s="90"/>
    </row>
    <row r="883571" spans="68:68" customFormat="1">
      <c r="BP883571" s="90"/>
    </row>
    <row r="883572" spans="68:68" customFormat="1">
      <c r="BP883572" s="90"/>
    </row>
    <row r="883573" spans="68:68" customFormat="1">
      <c r="BP883573" s="90"/>
    </row>
    <row r="883574" spans="68:68" customFormat="1">
      <c r="BP883574" s="90"/>
    </row>
    <row r="883575" spans="68:68" customFormat="1">
      <c r="BP883575" s="90"/>
    </row>
    <row r="883576" spans="68:68" customFormat="1">
      <c r="BP883576" s="90"/>
    </row>
    <row r="883577" spans="68:68" customFormat="1">
      <c r="BP883577" s="90"/>
    </row>
    <row r="883578" spans="68:68" customFormat="1">
      <c r="BP883578" s="90"/>
    </row>
    <row r="883579" spans="68:68" customFormat="1">
      <c r="BP883579" s="90"/>
    </row>
    <row r="883580" spans="68:68" customFormat="1">
      <c r="BP883580" s="90"/>
    </row>
    <row r="883581" spans="68:68" customFormat="1">
      <c r="BP883581" s="90"/>
    </row>
    <row r="883582" spans="68:68" customFormat="1">
      <c r="BP883582" s="90"/>
    </row>
    <row r="883583" spans="68:68" customFormat="1">
      <c r="BP883583" s="90"/>
    </row>
    <row r="883584" spans="68:68" customFormat="1">
      <c r="BP883584" s="90"/>
    </row>
    <row r="883585" spans="68:68" customFormat="1">
      <c r="BP883585" s="90"/>
    </row>
    <row r="883586" spans="68:68" customFormat="1">
      <c r="BP883586" s="90"/>
    </row>
    <row r="883587" spans="68:68" customFormat="1">
      <c r="BP883587" s="90"/>
    </row>
    <row r="883588" spans="68:68" customFormat="1">
      <c r="BP883588" s="90"/>
    </row>
    <row r="883589" spans="68:68" customFormat="1">
      <c r="BP883589" s="90"/>
    </row>
    <row r="883590" spans="68:68" customFormat="1">
      <c r="BP883590" s="90"/>
    </row>
    <row r="883591" spans="68:68" customFormat="1">
      <c r="BP883591" s="90"/>
    </row>
    <row r="883592" spans="68:68" customFormat="1">
      <c r="BP883592" s="90"/>
    </row>
    <row r="883593" spans="68:68" customFormat="1">
      <c r="BP883593" s="90"/>
    </row>
    <row r="883594" spans="68:68" customFormat="1">
      <c r="BP883594" s="90"/>
    </row>
    <row r="883595" spans="68:68" customFormat="1">
      <c r="BP883595" s="90"/>
    </row>
    <row r="883596" spans="68:68" customFormat="1">
      <c r="BP883596" s="90"/>
    </row>
    <row r="883597" spans="68:68" customFormat="1">
      <c r="BP883597" s="90"/>
    </row>
    <row r="883598" spans="68:68" customFormat="1">
      <c r="BP883598" s="90"/>
    </row>
    <row r="883599" spans="68:68" customFormat="1">
      <c r="BP883599" s="90"/>
    </row>
    <row r="883600" spans="68:68" customFormat="1">
      <c r="BP883600" s="90"/>
    </row>
    <row r="883601" spans="68:68" customFormat="1">
      <c r="BP883601" s="90"/>
    </row>
    <row r="883602" spans="68:68" customFormat="1">
      <c r="BP883602" s="90"/>
    </row>
    <row r="883603" spans="68:68" customFormat="1">
      <c r="BP883603" s="90"/>
    </row>
    <row r="883604" spans="68:68" customFormat="1">
      <c r="BP883604" s="90"/>
    </row>
    <row r="883605" spans="68:68" customFormat="1">
      <c r="BP883605" s="90"/>
    </row>
    <row r="883606" spans="68:68" customFormat="1">
      <c r="BP883606" s="90"/>
    </row>
    <row r="883607" spans="68:68" customFormat="1">
      <c r="BP883607" s="90"/>
    </row>
    <row r="883608" spans="68:68" customFormat="1">
      <c r="BP883608" s="90"/>
    </row>
    <row r="883609" spans="68:68" customFormat="1">
      <c r="BP883609" s="90"/>
    </row>
    <row r="883610" spans="68:68" customFormat="1">
      <c r="BP883610" s="90"/>
    </row>
    <row r="883611" spans="68:68" customFormat="1">
      <c r="BP883611" s="90"/>
    </row>
    <row r="883612" spans="68:68" customFormat="1">
      <c r="BP883612" s="90"/>
    </row>
    <row r="883613" spans="68:68" customFormat="1">
      <c r="BP883613" s="90"/>
    </row>
    <row r="883614" spans="68:68" customFormat="1">
      <c r="BP883614" s="90"/>
    </row>
    <row r="883615" spans="68:68" customFormat="1">
      <c r="BP883615" s="90"/>
    </row>
    <row r="883616" spans="68:68" customFormat="1">
      <c r="BP883616" s="90"/>
    </row>
    <row r="883617" spans="68:68" customFormat="1">
      <c r="BP883617" s="90"/>
    </row>
    <row r="883618" spans="68:68" customFormat="1">
      <c r="BP883618" s="90"/>
    </row>
    <row r="883619" spans="68:68" customFormat="1">
      <c r="BP883619" s="90"/>
    </row>
    <row r="883620" spans="68:68" customFormat="1">
      <c r="BP883620" s="90"/>
    </row>
    <row r="883621" spans="68:68" customFormat="1">
      <c r="BP883621" s="90"/>
    </row>
    <row r="883622" spans="68:68" customFormat="1">
      <c r="BP883622" s="90"/>
    </row>
    <row r="883623" spans="68:68" customFormat="1">
      <c r="BP883623" s="90"/>
    </row>
    <row r="883624" spans="68:68" customFormat="1">
      <c r="BP883624" s="90"/>
    </row>
    <row r="883625" spans="68:68" customFormat="1">
      <c r="BP883625" s="90"/>
    </row>
    <row r="883626" spans="68:68" customFormat="1">
      <c r="BP883626" s="90"/>
    </row>
    <row r="883627" spans="68:68" customFormat="1">
      <c r="BP883627" s="90"/>
    </row>
    <row r="883628" spans="68:68" customFormat="1">
      <c r="BP883628" s="90"/>
    </row>
    <row r="883629" spans="68:68" customFormat="1">
      <c r="BP883629" s="90"/>
    </row>
    <row r="883630" spans="68:68" customFormat="1">
      <c r="BP883630" s="90"/>
    </row>
    <row r="883631" spans="68:68" customFormat="1">
      <c r="BP883631" s="90"/>
    </row>
    <row r="883632" spans="68:68" customFormat="1">
      <c r="BP883632" s="90"/>
    </row>
    <row r="883633" spans="68:68" customFormat="1">
      <c r="BP883633" s="90"/>
    </row>
    <row r="883634" spans="68:68" customFormat="1">
      <c r="BP883634" s="90"/>
    </row>
    <row r="883635" spans="68:68" customFormat="1">
      <c r="BP883635" s="90"/>
    </row>
    <row r="883636" spans="68:68" customFormat="1">
      <c r="BP883636" s="90"/>
    </row>
    <row r="883637" spans="68:68" customFormat="1">
      <c r="BP883637" s="90"/>
    </row>
    <row r="883638" spans="68:68" customFormat="1">
      <c r="BP883638" s="90"/>
    </row>
    <row r="883639" spans="68:68" customFormat="1">
      <c r="BP883639" s="90"/>
    </row>
    <row r="883640" spans="68:68" customFormat="1">
      <c r="BP883640" s="90"/>
    </row>
    <row r="883641" spans="68:68" customFormat="1">
      <c r="BP883641" s="90"/>
    </row>
    <row r="883642" spans="68:68" customFormat="1">
      <c r="BP883642" s="90"/>
    </row>
    <row r="883643" spans="68:68" customFormat="1">
      <c r="BP883643" s="90"/>
    </row>
    <row r="883644" spans="68:68" customFormat="1">
      <c r="BP883644" s="90"/>
    </row>
    <row r="883645" spans="68:68" customFormat="1">
      <c r="BP883645" s="90"/>
    </row>
    <row r="883646" spans="68:68" customFormat="1">
      <c r="BP883646" s="90"/>
    </row>
    <row r="883647" spans="68:68" customFormat="1">
      <c r="BP883647" s="90"/>
    </row>
    <row r="883648" spans="68:68" customFormat="1">
      <c r="BP883648" s="90"/>
    </row>
    <row r="883649" spans="68:68" customFormat="1">
      <c r="BP883649" s="90"/>
    </row>
    <row r="883650" spans="68:68" customFormat="1">
      <c r="BP883650" s="90"/>
    </row>
    <row r="883651" spans="68:68" customFormat="1">
      <c r="BP883651" s="90"/>
    </row>
    <row r="883652" spans="68:68" customFormat="1">
      <c r="BP883652" s="90"/>
    </row>
    <row r="883653" spans="68:68" customFormat="1">
      <c r="BP883653" s="90"/>
    </row>
    <row r="883654" spans="68:68" customFormat="1">
      <c r="BP883654" s="90"/>
    </row>
    <row r="883655" spans="68:68" customFormat="1">
      <c r="BP883655" s="90"/>
    </row>
    <row r="883656" spans="68:68" customFormat="1">
      <c r="BP883656" s="90"/>
    </row>
    <row r="883657" spans="68:68" customFormat="1">
      <c r="BP883657" s="90"/>
    </row>
    <row r="883658" spans="68:68" customFormat="1">
      <c r="BP883658" s="90"/>
    </row>
    <row r="883659" spans="68:68" customFormat="1">
      <c r="BP883659" s="90"/>
    </row>
    <row r="883660" spans="68:68" customFormat="1">
      <c r="BP883660" s="90"/>
    </row>
    <row r="883661" spans="68:68" customFormat="1">
      <c r="BP883661" s="90"/>
    </row>
    <row r="883662" spans="68:68" customFormat="1">
      <c r="BP883662" s="90"/>
    </row>
    <row r="883663" spans="68:68" customFormat="1">
      <c r="BP883663" s="90"/>
    </row>
    <row r="883664" spans="68:68" customFormat="1">
      <c r="BP883664" s="90"/>
    </row>
    <row r="883665" spans="68:68" customFormat="1">
      <c r="BP883665" s="90"/>
    </row>
    <row r="883666" spans="68:68" customFormat="1">
      <c r="BP883666" s="90"/>
    </row>
    <row r="883667" spans="68:68" customFormat="1">
      <c r="BP883667" s="90"/>
    </row>
    <row r="883668" spans="68:68" customFormat="1">
      <c r="BP883668" s="90"/>
    </row>
    <row r="883669" spans="68:68" customFormat="1">
      <c r="BP883669" s="90"/>
    </row>
    <row r="883670" spans="68:68" customFormat="1">
      <c r="BP883670" s="90"/>
    </row>
    <row r="883671" spans="68:68" customFormat="1">
      <c r="BP883671" s="90"/>
    </row>
    <row r="883672" spans="68:68" customFormat="1">
      <c r="BP883672" s="90"/>
    </row>
    <row r="883673" spans="68:68" customFormat="1">
      <c r="BP883673" s="90"/>
    </row>
    <row r="883674" spans="68:68" customFormat="1">
      <c r="BP883674" s="90"/>
    </row>
    <row r="883675" spans="68:68" customFormat="1">
      <c r="BP883675" s="90"/>
    </row>
    <row r="883676" spans="68:68" customFormat="1">
      <c r="BP883676" s="90"/>
    </row>
    <row r="883677" spans="68:68" customFormat="1">
      <c r="BP883677" s="90"/>
    </row>
    <row r="883678" spans="68:68" customFormat="1">
      <c r="BP883678" s="90"/>
    </row>
    <row r="883679" spans="68:68" customFormat="1">
      <c r="BP883679" s="90"/>
    </row>
    <row r="883680" spans="68:68" customFormat="1">
      <c r="BP883680" s="90"/>
    </row>
    <row r="883681" spans="68:68" customFormat="1">
      <c r="BP883681" s="90"/>
    </row>
    <row r="883682" spans="68:68" customFormat="1">
      <c r="BP883682" s="90"/>
    </row>
    <row r="883683" spans="68:68" customFormat="1">
      <c r="BP883683" s="90"/>
    </row>
    <row r="883684" spans="68:68" customFormat="1">
      <c r="BP883684" s="90"/>
    </row>
    <row r="883685" spans="68:68" customFormat="1">
      <c r="BP883685" s="90"/>
    </row>
    <row r="883686" spans="68:68" customFormat="1">
      <c r="BP883686" s="90"/>
    </row>
    <row r="883687" spans="68:68" customFormat="1">
      <c r="BP883687" s="90"/>
    </row>
    <row r="883688" spans="68:68" customFormat="1">
      <c r="BP883688" s="90"/>
    </row>
    <row r="883689" spans="68:68" customFormat="1">
      <c r="BP883689" s="90"/>
    </row>
    <row r="883690" spans="68:68" customFormat="1">
      <c r="BP883690" s="90"/>
    </row>
    <row r="883691" spans="68:68" customFormat="1">
      <c r="BP883691" s="90"/>
    </row>
    <row r="883692" spans="68:68" customFormat="1">
      <c r="BP883692" s="90"/>
    </row>
    <row r="883693" spans="68:68" customFormat="1">
      <c r="BP883693" s="90"/>
    </row>
    <row r="883694" spans="68:68" customFormat="1">
      <c r="BP883694" s="90"/>
    </row>
    <row r="883695" spans="68:68" customFormat="1">
      <c r="BP883695" s="90"/>
    </row>
    <row r="883696" spans="68:68" customFormat="1">
      <c r="BP883696" s="90"/>
    </row>
    <row r="883697" spans="68:68" customFormat="1">
      <c r="BP883697" s="90"/>
    </row>
    <row r="883698" spans="68:68" customFormat="1">
      <c r="BP883698" s="90"/>
    </row>
    <row r="883699" spans="68:68" customFormat="1">
      <c r="BP883699" s="90"/>
    </row>
    <row r="883700" spans="68:68" customFormat="1">
      <c r="BP883700" s="90"/>
    </row>
    <row r="883701" spans="68:68" customFormat="1">
      <c r="BP883701" s="90"/>
    </row>
    <row r="883702" spans="68:68" customFormat="1">
      <c r="BP883702" s="90"/>
    </row>
    <row r="883703" spans="68:68" customFormat="1">
      <c r="BP883703" s="90"/>
    </row>
    <row r="883704" spans="68:68" customFormat="1">
      <c r="BP883704" s="90"/>
    </row>
    <row r="883705" spans="68:68" customFormat="1">
      <c r="BP883705" s="90"/>
    </row>
    <row r="883706" spans="68:68" customFormat="1">
      <c r="BP883706" s="90"/>
    </row>
    <row r="883707" spans="68:68" customFormat="1">
      <c r="BP883707" s="90"/>
    </row>
    <row r="883708" spans="68:68" customFormat="1">
      <c r="BP883708" s="90"/>
    </row>
    <row r="883709" spans="68:68" customFormat="1">
      <c r="BP883709" s="90"/>
    </row>
    <row r="883710" spans="68:68" customFormat="1">
      <c r="BP883710" s="90"/>
    </row>
    <row r="883711" spans="68:68" customFormat="1">
      <c r="BP883711" s="90"/>
    </row>
    <row r="883712" spans="68:68" customFormat="1">
      <c r="BP883712" s="90"/>
    </row>
    <row r="883713" spans="68:68" customFormat="1">
      <c r="BP883713" s="90"/>
    </row>
    <row r="883714" spans="68:68" customFormat="1">
      <c r="BP883714" s="90"/>
    </row>
    <row r="883715" spans="68:68" customFormat="1">
      <c r="BP883715" s="90"/>
    </row>
    <row r="883716" spans="68:68" customFormat="1">
      <c r="BP883716" s="90"/>
    </row>
    <row r="883717" spans="68:68" customFormat="1">
      <c r="BP883717" s="90"/>
    </row>
    <row r="883718" spans="68:68" customFormat="1">
      <c r="BP883718" s="90"/>
    </row>
    <row r="883719" spans="68:68" customFormat="1">
      <c r="BP883719" s="90"/>
    </row>
    <row r="883720" spans="68:68" customFormat="1">
      <c r="BP883720" s="90"/>
    </row>
    <row r="883721" spans="68:68" customFormat="1">
      <c r="BP883721" s="90"/>
    </row>
    <row r="883722" spans="68:68" customFormat="1">
      <c r="BP883722" s="90"/>
    </row>
    <row r="883723" spans="68:68" customFormat="1">
      <c r="BP883723" s="90"/>
    </row>
    <row r="883724" spans="68:68" customFormat="1">
      <c r="BP883724" s="90"/>
    </row>
    <row r="883725" spans="68:68" customFormat="1">
      <c r="BP883725" s="90"/>
    </row>
    <row r="883726" spans="68:68" customFormat="1">
      <c r="BP883726" s="90"/>
    </row>
    <row r="883727" spans="68:68" customFormat="1">
      <c r="BP883727" s="90"/>
    </row>
    <row r="883728" spans="68:68" customFormat="1">
      <c r="BP883728" s="90"/>
    </row>
    <row r="883729" spans="68:68" customFormat="1">
      <c r="BP883729" s="90"/>
    </row>
    <row r="883730" spans="68:68" customFormat="1">
      <c r="BP883730" s="90"/>
    </row>
    <row r="883731" spans="68:68" customFormat="1">
      <c r="BP883731" s="90"/>
    </row>
    <row r="883732" spans="68:68" customFormat="1">
      <c r="BP883732" s="90"/>
    </row>
    <row r="883733" spans="68:68" customFormat="1">
      <c r="BP883733" s="90"/>
    </row>
    <row r="883734" spans="68:68" customFormat="1">
      <c r="BP883734" s="90"/>
    </row>
    <row r="883735" spans="68:68" customFormat="1">
      <c r="BP883735" s="90"/>
    </row>
    <row r="883736" spans="68:68" customFormat="1">
      <c r="BP883736" s="90"/>
    </row>
    <row r="883737" spans="68:68" customFormat="1">
      <c r="BP883737" s="90"/>
    </row>
    <row r="883738" spans="68:68" customFormat="1">
      <c r="BP883738" s="90"/>
    </row>
    <row r="883739" spans="68:68" customFormat="1">
      <c r="BP883739" s="90"/>
    </row>
    <row r="883740" spans="68:68" customFormat="1">
      <c r="BP883740" s="90"/>
    </row>
    <row r="883741" spans="68:68" customFormat="1">
      <c r="BP883741" s="90"/>
    </row>
    <row r="883742" spans="68:68" customFormat="1">
      <c r="BP883742" s="90"/>
    </row>
    <row r="883743" spans="68:68" customFormat="1">
      <c r="BP883743" s="90"/>
    </row>
    <row r="883744" spans="68:68" customFormat="1">
      <c r="BP883744" s="90"/>
    </row>
    <row r="883745" spans="68:68" customFormat="1">
      <c r="BP883745" s="90"/>
    </row>
    <row r="883746" spans="68:68" customFormat="1">
      <c r="BP883746" s="90"/>
    </row>
    <row r="883747" spans="68:68" customFormat="1">
      <c r="BP883747" s="90"/>
    </row>
    <row r="883748" spans="68:68" customFormat="1">
      <c r="BP883748" s="90"/>
    </row>
    <row r="883749" spans="68:68" customFormat="1">
      <c r="BP883749" s="90"/>
    </row>
    <row r="883750" spans="68:68" customFormat="1">
      <c r="BP883750" s="90"/>
    </row>
    <row r="883751" spans="68:68" customFormat="1">
      <c r="BP883751" s="90"/>
    </row>
    <row r="883752" spans="68:68" customFormat="1">
      <c r="BP883752" s="90"/>
    </row>
    <row r="883753" spans="68:68" customFormat="1">
      <c r="BP883753" s="90"/>
    </row>
    <row r="883754" spans="68:68" customFormat="1">
      <c r="BP883754" s="90"/>
    </row>
    <row r="883755" spans="68:68" customFormat="1">
      <c r="BP883755" s="90"/>
    </row>
    <row r="883756" spans="68:68" customFormat="1">
      <c r="BP883756" s="90"/>
    </row>
    <row r="883757" spans="68:68" customFormat="1">
      <c r="BP883757" s="90"/>
    </row>
    <row r="883758" spans="68:68" customFormat="1">
      <c r="BP883758" s="90"/>
    </row>
    <row r="883759" spans="68:68" customFormat="1">
      <c r="BP883759" s="90"/>
    </row>
    <row r="883760" spans="68:68" customFormat="1">
      <c r="BP883760" s="90"/>
    </row>
    <row r="883761" spans="68:68" customFormat="1">
      <c r="BP883761" s="90"/>
    </row>
    <row r="883762" spans="68:68" customFormat="1">
      <c r="BP883762" s="90"/>
    </row>
    <row r="883763" spans="68:68" customFormat="1">
      <c r="BP883763" s="90"/>
    </row>
    <row r="883764" spans="68:68" customFormat="1">
      <c r="BP883764" s="90"/>
    </row>
    <row r="883765" spans="68:68" customFormat="1">
      <c r="BP883765" s="90"/>
    </row>
    <row r="883766" spans="68:68" customFormat="1">
      <c r="BP883766" s="90"/>
    </row>
    <row r="883767" spans="68:68" customFormat="1">
      <c r="BP883767" s="90"/>
    </row>
    <row r="883768" spans="68:68" customFormat="1">
      <c r="BP883768" s="90"/>
    </row>
    <row r="883769" spans="68:68" customFormat="1">
      <c r="BP883769" s="90"/>
    </row>
    <row r="883770" spans="68:68" customFormat="1">
      <c r="BP883770" s="90"/>
    </row>
    <row r="883771" spans="68:68" customFormat="1">
      <c r="BP883771" s="90"/>
    </row>
    <row r="883772" spans="68:68" customFormat="1">
      <c r="BP883772" s="90"/>
    </row>
    <row r="883773" spans="68:68" customFormat="1">
      <c r="BP883773" s="90"/>
    </row>
    <row r="883774" spans="68:68" customFormat="1">
      <c r="BP883774" s="90"/>
    </row>
    <row r="883775" spans="68:68" customFormat="1">
      <c r="BP883775" s="90"/>
    </row>
    <row r="883776" spans="68:68" customFormat="1">
      <c r="BP883776" s="90"/>
    </row>
    <row r="883777" spans="68:68" customFormat="1">
      <c r="BP883777" s="90"/>
    </row>
    <row r="883778" spans="68:68" customFormat="1">
      <c r="BP883778" s="90"/>
    </row>
    <row r="883779" spans="68:68" customFormat="1">
      <c r="BP883779" s="90"/>
    </row>
    <row r="883780" spans="68:68" customFormat="1">
      <c r="BP883780" s="90"/>
    </row>
    <row r="883781" spans="68:68" customFormat="1">
      <c r="BP883781" s="90"/>
    </row>
    <row r="883782" spans="68:68" customFormat="1">
      <c r="BP883782" s="90"/>
    </row>
    <row r="883783" spans="68:68" customFormat="1">
      <c r="BP883783" s="90"/>
    </row>
    <row r="883784" spans="68:68" customFormat="1">
      <c r="BP883784" s="90"/>
    </row>
    <row r="883785" spans="68:68" customFormat="1">
      <c r="BP883785" s="90"/>
    </row>
    <row r="883786" spans="68:68" customFormat="1">
      <c r="BP883786" s="90"/>
    </row>
    <row r="883787" spans="68:68" customFormat="1">
      <c r="BP883787" s="90"/>
    </row>
    <row r="883788" spans="68:68" customFormat="1">
      <c r="BP883788" s="90"/>
    </row>
    <row r="883789" spans="68:68" customFormat="1">
      <c r="BP883789" s="90"/>
    </row>
    <row r="883790" spans="68:68" customFormat="1">
      <c r="BP883790" s="90"/>
    </row>
    <row r="883791" spans="68:68" customFormat="1">
      <c r="BP883791" s="90"/>
    </row>
    <row r="883792" spans="68:68" customFormat="1">
      <c r="BP883792" s="90"/>
    </row>
    <row r="883793" spans="68:68" customFormat="1">
      <c r="BP883793" s="90"/>
    </row>
    <row r="883794" spans="68:68" customFormat="1">
      <c r="BP883794" s="90"/>
    </row>
    <row r="883795" spans="68:68" customFormat="1">
      <c r="BP883795" s="90"/>
    </row>
    <row r="883796" spans="68:68" customFormat="1">
      <c r="BP883796" s="90"/>
    </row>
    <row r="883797" spans="68:68" customFormat="1">
      <c r="BP883797" s="90"/>
    </row>
    <row r="883798" spans="68:68" customFormat="1">
      <c r="BP883798" s="90"/>
    </row>
    <row r="883799" spans="68:68" customFormat="1">
      <c r="BP883799" s="90"/>
    </row>
    <row r="883800" spans="68:68" customFormat="1">
      <c r="BP883800" s="90"/>
    </row>
    <row r="883801" spans="68:68" customFormat="1">
      <c r="BP883801" s="90"/>
    </row>
    <row r="883802" spans="68:68" customFormat="1">
      <c r="BP883802" s="90"/>
    </row>
    <row r="883803" spans="68:68" customFormat="1">
      <c r="BP883803" s="90"/>
    </row>
    <row r="883804" spans="68:68" customFormat="1">
      <c r="BP883804" s="90"/>
    </row>
    <row r="883805" spans="68:68" customFormat="1">
      <c r="BP883805" s="90"/>
    </row>
    <row r="883806" spans="68:68" customFormat="1">
      <c r="BP883806" s="90"/>
    </row>
    <row r="883807" spans="68:68" customFormat="1">
      <c r="BP883807" s="90"/>
    </row>
    <row r="883808" spans="68:68" customFormat="1">
      <c r="BP883808" s="90"/>
    </row>
    <row r="883809" spans="68:68" customFormat="1">
      <c r="BP883809" s="90"/>
    </row>
    <row r="883810" spans="68:68" customFormat="1">
      <c r="BP883810" s="90"/>
    </row>
    <row r="883811" spans="68:68" customFormat="1">
      <c r="BP883811" s="90"/>
    </row>
    <row r="883812" spans="68:68" customFormat="1">
      <c r="BP883812" s="90"/>
    </row>
    <row r="883813" spans="68:68" customFormat="1">
      <c r="BP883813" s="90"/>
    </row>
    <row r="883814" spans="68:68" customFormat="1">
      <c r="BP883814" s="90"/>
    </row>
    <row r="883815" spans="68:68" customFormat="1">
      <c r="BP883815" s="90"/>
    </row>
    <row r="883816" spans="68:68" customFormat="1">
      <c r="BP883816" s="90"/>
    </row>
    <row r="883817" spans="68:68" customFormat="1">
      <c r="BP883817" s="90"/>
    </row>
    <row r="883818" spans="68:68" customFormat="1">
      <c r="BP883818" s="90"/>
    </row>
    <row r="883819" spans="68:68" customFormat="1">
      <c r="BP883819" s="90"/>
    </row>
    <row r="883820" spans="68:68" customFormat="1">
      <c r="BP883820" s="90"/>
    </row>
    <row r="883821" spans="68:68" customFormat="1">
      <c r="BP883821" s="90"/>
    </row>
    <row r="883822" spans="68:68" customFormat="1">
      <c r="BP883822" s="90"/>
    </row>
    <row r="883823" spans="68:68" customFormat="1">
      <c r="BP883823" s="90"/>
    </row>
    <row r="883824" spans="68:68" customFormat="1">
      <c r="BP883824" s="90"/>
    </row>
    <row r="883825" spans="68:68" customFormat="1">
      <c r="BP883825" s="90"/>
    </row>
    <row r="883826" spans="68:68" customFormat="1">
      <c r="BP883826" s="90"/>
    </row>
    <row r="883827" spans="68:68" customFormat="1">
      <c r="BP883827" s="90"/>
    </row>
    <row r="883828" spans="68:68" customFormat="1">
      <c r="BP883828" s="90"/>
    </row>
    <row r="883829" spans="68:68" customFormat="1">
      <c r="BP883829" s="90"/>
    </row>
    <row r="883830" spans="68:68" customFormat="1">
      <c r="BP883830" s="90"/>
    </row>
    <row r="883831" spans="68:68" customFormat="1">
      <c r="BP883831" s="90"/>
    </row>
    <row r="883832" spans="68:68" customFormat="1">
      <c r="BP883832" s="90"/>
    </row>
    <row r="883833" spans="68:68" customFormat="1">
      <c r="BP883833" s="90"/>
    </row>
    <row r="883834" spans="68:68" customFormat="1">
      <c r="BP883834" s="90"/>
    </row>
    <row r="883835" spans="68:68" customFormat="1">
      <c r="BP883835" s="90"/>
    </row>
    <row r="883836" spans="68:68" customFormat="1">
      <c r="BP883836" s="90"/>
    </row>
    <row r="883837" spans="68:68" customFormat="1">
      <c r="BP883837" s="90"/>
    </row>
    <row r="883838" spans="68:68" customFormat="1">
      <c r="BP883838" s="90"/>
    </row>
    <row r="883839" spans="68:68" customFormat="1">
      <c r="BP883839" s="90"/>
    </row>
    <row r="883840" spans="68:68" customFormat="1">
      <c r="BP883840" s="90"/>
    </row>
    <row r="883841" spans="68:68" customFormat="1">
      <c r="BP883841" s="90"/>
    </row>
    <row r="883842" spans="68:68" customFormat="1">
      <c r="BP883842" s="90"/>
    </row>
    <row r="883843" spans="68:68" customFormat="1">
      <c r="BP883843" s="90"/>
    </row>
    <row r="883844" spans="68:68" customFormat="1">
      <c r="BP883844" s="90"/>
    </row>
    <row r="883845" spans="68:68" customFormat="1">
      <c r="BP883845" s="90"/>
    </row>
    <row r="883846" spans="68:68" customFormat="1">
      <c r="BP883846" s="90"/>
    </row>
    <row r="883847" spans="68:68" customFormat="1">
      <c r="BP883847" s="90"/>
    </row>
    <row r="883848" spans="68:68" customFormat="1">
      <c r="BP883848" s="90"/>
    </row>
    <row r="883849" spans="68:68" customFormat="1">
      <c r="BP883849" s="90"/>
    </row>
    <row r="883850" spans="68:68" customFormat="1">
      <c r="BP883850" s="90"/>
    </row>
    <row r="883851" spans="68:68" customFormat="1">
      <c r="BP883851" s="90"/>
    </row>
    <row r="883852" spans="68:68" customFormat="1">
      <c r="BP883852" s="90"/>
    </row>
    <row r="883853" spans="68:68" customFormat="1">
      <c r="BP883853" s="90"/>
    </row>
    <row r="883854" spans="68:68" customFormat="1">
      <c r="BP883854" s="90"/>
    </row>
    <row r="883855" spans="68:68" customFormat="1">
      <c r="BP883855" s="90"/>
    </row>
    <row r="883856" spans="68:68" customFormat="1">
      <c r="BP883856" s="90"/>
    </row>
    <row r="883857" spans="68:68" customFormat="1">
      <c r="BP883857" s="90"/>
    </row>
    <row r="883858" spans="68:68" customFormat="1">
      <c r="BP883858" s="90"/>
    </row>
    <row r="883859" spans="68:68" customFormat="1">
      <c r="BP883859" s="90"/>
    </row>
    <row r="883860" spans="68:68" customFormat="1">
      <c r="BP883860" s="90"/>
    </row>
    <row r="883861" spans="68:68" customFormat="1">
      <c r="BP883861" s="90"/>
    </row>
    <row r="883862" spans="68:68" customFormat="1">
      <c r="BP883862" s="90"/>
    </row>
    <row r="883863" spans="68:68" customFormat="1">
      <c r="BP883863" s="90"/>
    </row>
    <row r="883864" spans="68:68" customFormat="1">
      <c r="BP883864" s="90"/>
    </row>
    <row r="883865" spans="68:68" customFormat="1">
      <c r="BP883865" s="90"/>
    </row>
    <row r="883866" spans="68:68" customFormat="1">
      <c r="BP883866" s="90"/>
    </row>
    <row r="883867" spans="68:68" customFormat="1">
      <c r="BP883867" s="90"/>
    </row>
    <row r="883868" spans="68:68" customFormat="1">
      <c r="BP883868" s="90"/>
    </row>
    <row r="883869" spans="68:68" customFormat="1">
      <c r="BP883869" s="90"/>
    </row>
    <row r="883870" spans="68:68" customFormat="1">
      <c r="BP883870" s="90"/>
    </row>
    <row r="883871" spans="68:68" customFormat="1">
      <c r="BP883871" s="90"/>
    </row>
    <row r="883872" spans="68:68" customFormat="1">
      <c r="BP883872" s="90"/>
    </row>
    <row r="883873" spans="68:68" customFormat="1">
      <c r="BP883873" s="90"/>
    </row>
    <row r="883874" spans="68:68" customFormat="1">
      <c r="BP883874" s="90"/>
    </row>
    <row r="883875" spans="68:68" customFormat="1">
      <c r="BP883875" s="90"/>
    </row>
    <row r="883876" spans="68:68" customFormat="1">
      <c r="BP883876" s="90"/>
    </row>
    <row r="883877" spans="68:68" customFormat="1">
      <c r="BP883877" s="90"/>
    </row>
    <row r="883878" spans="68:68" customFormat="1">
      <c r="BP883878" s="90"/>
    </row>
    <row r="883879" spans="68:68" customFormat="1">
      <c r="BP883879" s="90"/>
    </row>
    <row r="883880" spans="68:68" customFormat="1">
      <c r="BP883880" s="90"/>
    </row>
    <row r="883881" spans="68:68" customFormat="1">
      <c r="BP883881" s="90"/>
    </row>
    <row r="883882" spans="68:68" customFormat="1">
      <c r="BP883882" s="90"/>
    </row>
    <row r="883883" spans="68:68" customFormat="1">
      <c r="BP883883" s="90"/>
    </row>
    <row r="883884" spans="68:68" customFormat="1">
      <c r="BP883884" s="90"/>
    </row>
    <row r="883885" spans="68:68" customFormat="1">
      <c r="BP883885" s="90"/>
    </row>
    <row r="883886" spans="68:68" customFormat="1">
      <c r="BP883886" s="90"/>
    </row>
    <row r="883887" spans="68:68" customFormat="1">
      <c r="BP883887" s="90"/>
    </row>
    <row r="883888" spans="68:68" customFormat="1">
      <c r="BP883888" s="90"/>
    </row>
    <row r="883889" spans="68:68" customFormat="1">
      <c r="BP883889" s="90"/>
    </row>
    <row r="883890" spans="68:68" customFormat="1">
      <c r="BP883890" s="90"/>
    </row>
    <row r="883891" spans="68:68" customFormat="1">
      <c r="BP883891" s="90"/>
    </row>
    <row r="883892" spans="68:68" customFormat="1">
      <c r="BP883892" s="90"/>
    </row>
    <row r="883893" spans="68:68" customFormat="1">
      <c r="BP883893" s="90"/>
    </row>
    <row r="883894" spans="68:68" customFormat="1">
      <c r="BP883894" s="90"/>
    </row>
    <row r="883895" spans="68:68" customFormat="1">
      <c r="BP883895" s="90"/>
    </row>
    <row r="883896" spans="68:68" customFormat="1">
      <c r="BP883896" s="90"/>
    </row>
    <row r="883897" spans="68:68" customFormat="1">
      <c r="BP883897" s="90"/>
    </row>
    <row r="883898" spans="68:68" customFormat="1">
      <c r="BP883898" s="90"/>
    </row>
    <row r="883899" spans="68:68" customFormat="1">
      <c r="BP883899" s="90"/>
    </row>
    <row r="883900" spans="68:68" customFormat="1">
      <c r="BP883900" s="90"/>
    </row>
    <row r="883901" spans="68:68" customFormat="1">
      <c r="BP883901" s="90"/>
    </row>
    <row r="883902" spans="68:68" customFormat="1">
      <c r="BP883902" s="90"/>
    </row>
    <row r="883903" spans="68:68" customFormat="1">
      <c r="BP883903" s="90"/>
    </row>
    <row r="883904" spans="68:68" customFormat="1">
      <c r="BP883904" s="90"/>
    </row>
    <row r="883905" spans="68:68" customFormat="1">
      <c r="BP883905" s="90"/>
    </row>
    <row r="883906" spans="68:68" customFormat="1">
      <c r="BP883906" s="90"/>
    </row>
    <row r="883907" spans="68:68" customFormat="1">
      <c r="BP883907" s="90"/>
    </row>
    <row r="883908" spans="68:68" customFormat="1">
      <c r="BP883908" s="90"/>
    </row>
    <row r="883909" spans="68:68" customFormat="1">
      <c r="BP883909" s="90"/>
    </row>
    <row r="883910" spans="68:68" customFormat="1">
      <c r="BP883910" s="90"/>
    </row>
    <row r="883911" spans="68:68" customFormat="1">
      <c r="BP883911" s="90"/>
    </row>
    <row r="883912" spans="68:68" customFormat="1">
      <c r="BP883912" s="90"/>
    </row>
    <row r="883913" spans="68:68" customFormat="1">
      <c r="BP883913" s="90"/>
    </row>
    <row r="883914" spans="68:68" customFormat="1">
      <c r="BP883914" s="90"/>
    </row>
    <row r="883915" spans="68:68" customFormat="1">
      <c r="BP883915" s="90"/>
    </row>
    <row r="883916" spans="68:68" customFormat="1">
      <c r="BP883916" s="90"/>
    </row>
    <row r="883917" spans="68:68" customFormat="1">
      <c r="BP883917" s="90"/>
    </row>
    <row r="883918" spans="68:68" customFormat="1">
      <c r="BP883918" s="90"/>
    </row>
    <row r="883919" spans="68:68" customFormat="1">
      <c r="BP883919" s="90"/>
    </row>
    <row r="883920" spans="68:68" customFormat="1">
      <c r="BP883920" s="90"/>
    </row>
    <row r="883921" spans="68:68" customFormat="1">
      <c r="BP883921" s="90"/>
    </row>
    <row r="883922" spans="68:68" customFormat="1">
      <c r="BP883922" s="90"/>
    </row>
    <row r="883923" spans="68:68" customFormat="1">
      <c r="BP883923" s="90"/>
    </row>
    <row r="883924" spans="68:68" customFormat="1">
      <c r="BP883924" s="90"/>
    </row>
    <row r="883925" spans="68:68" customFormat="1">
      <c r="BP883925" s="90"/>
    </row>
    <row r="883926" spans="68:68" customFormat="1">
      <c r="BP883926" s="90"/>
    </row>
    <row r="883927" spans="68:68" customFormat="1">
      <c r="BP883927" s="90"/>
    </row>
    <row r="883928" spans="68:68" customFormat="1">
      <c r="BP883928" s="90"/>
    </row>
    <row r="883929" spans="68:68" customFormat="1">
      <c r="BP883929" s="90"/>
    </row>
    <row r="883930" spans="68:68" customFormat="1">
      <c r="BP883930" s="90"/>
    </row>
    <row r="883931" spans="68:68" customFormat="1">
      <c r="BP883931" s="90"/>
    </row>
    <row r="883932" spans="68:68" customFormat="1">
      <c r="BP883932" s="90"/>
    </row>
    <row r="883933" spans="68:68" customFormat="1">
      <c r="BP883933" s="90"/>
    </row>
    <row r="883934" spans="68:68" customFormat="1">
      <c r="BP883934" s="90"/>
    </row>
    <row r="883935" spans="68:68" customFormat="1">
      <c r="BP883935" s="90"/>
    </row>
    <row r="883936" spans="68:68" customFormat="1">
      <c r="BP883936" s="90"/>
    </row>
    <row r="883937" spans="68:68" customFormat="1">
      <c r="BP883937" s="90"/>
    </row>
    <row r="883938" spans="68:68" customFormat="1">
      <c r="BP883938" s="90"/>
    </row>
    <row r="883939" spans="68:68" customFormat="1">
      <c r="BP883939" s="90"/>
    </row>
    <row r="883940" spans="68:68" customFormat="1">
      <c r="BP883940" s="90"/>
    </row>
    <row r="883941" spans="68:68" customFormat="1">
      <c r="BP883941" s="90"/>
    </row>
    <row r="883942" spans="68:68" customFormat="1">
      <c r="BP883942" s="90"/>
    </row>
    <row r="883943" spans="68:68" customFormat="1">
      <c r="BP883943" s="90"/>
    </row>
    <row r="883944" spans="68:68" customFormat="1">
      <c r="BP883944" s="90"/>
    </row>
    <row r="883945" spans="68:68" customFormat="1">
      <c r="BP883945" s="90"/>
    </row>
    <row r="883946" spans="68:68" customFormat="1">
      <c r="BP883946" s="90"/>
    </row>
    <row r="883947" spans="68:68" customFormat="1">
      <c r="BP883947" s="90"/>
    </row>
    <row r="883948" spans="68:68" customFormat="1">
      <c r="BP883948" s="90"/>
    </row>
    <row r="883949" spans="68:68" customFormat="1">
      <c r="BP883949" s="90"/>
    </row>
    <row r="883950" spans="68:68" customFormat="1">
      <c r="BP883950" s="90"/>
    </row>
    <row r="883951" spans="68:68" customFormat="1">
      <c r="BP883951" s="90"/>
    </row>
    <row r="883952" spans="68:68" customFormat="1">
      <c r="BP883952" s="90"/>
    </row>
    <row r="883953" spans="68:68" customFormat="1">
      <c r="BP883953" s="90"/>
    </row>
    <row r="883954" spans="68:68" customFormat="1">
      <c r="BP883954" s="90"/>
    </row>
    <row r="883955" spans="68:68" customFormat="1">
      <c r="BP883955" s="90"/>
    </row>
    <row r="883956" spans="68:68" customFormat="1">
      <c r="BP883956" s="90"/>
    </row>
    <row r="883957" spans="68:68" customFormat="1">
      <c r="BP883957" s="90"/>
    </row>
    <row r="883958" spans="68:68" customFormat="1">
      <c r="BP883958" s="90"/>
    </row>
    <row r="883959" spans="68:68" customFormat="1">
      <c r="BP883959" s="90"/>
    </row>
    <row r="883960" spans="68:68" customFormat="1">
      <c r="BP883960" s="90"/>
    </row>
    <row r="883961" spans="68:68" customFormat="1">
      <c r="BP883961" s="90"/>
    </row>
    <row r="883962" spans="68:68" customFormat="1">
      <c r="BP883962" s="90"/>
    </row>
    <row r="883963" spans="68:68" customFormat="1">
      <c r="BP883963" s="90"/>
    </row>
    <row r="883964" spans="68:68" customFormat="1">
      <c r="BP883964" s="90"/>
    </row>
    <row r="883965" spans="68:68" customFormat="1">
      <c r="BP883965" s="90"/>
    </row>
    <row r="883966" spans="68:68" customFormat="1">
      <c r="BP883966" s="90"/>
    </row>
    <row r="883967" spans="68:68" customFormat="1">
      <c r="BP883967" s="90"/>
    </row>
    <row r="883968" spans="68:68" customFormat="1">
      <c r="BP883968" s="90"/>
    </row>
    <row r="883969" spans="68:68" customFormat="1">
      <c r="BP883969" s="90"/>
    </row>
    <row r="883970" spans="68:68" customFormat="1">
      <c r="BP883970" s="90"/>
    </row>
    <row r="883971" spans="68:68" customFormat="1">
      <c r="BP883971" s="90"/>
    </row>
    <row r="883972" spans="68:68" customFormat="1">
      <c r="BP883972" s="90"/>
    </row>
    <row r="883973" spans="68:68" customFormat="1">
      <c r="BP883973" s="90"/>
    </row>
    <row r="883974" spans="68:68" customFormat="1">
      <c r="BP883974" s="90"/>
    </row>
    <row r="883975" spans="68:68" customFormat="1">
      <c r="BP883975" s="90"/>
    </row>
    <row r="883976" spans="68:68" customFormat="1">
      <c r="BP883976" s="90"/>
    </row>
    <row r="883977" spans="68:68" customFormat="1">
      <c r="BP883977" s="90"/>
    </row>
    <row r="883978" spans="68:68" customFormat="1">
      <c r="BP883978" s="90"/>
    </row>
    <row r="883979" spans="68:68" customFormat="1">
      <c r="BP883979" s="90"/>
    </row>
    <row r="883980" spans="68:68" customFormat="1">
      <c r="BP883980" s="90"/>
    </row>
    <row r="883981" spans="68:68" customFormat="1">
      <c r="BP883981" s="90"/>
    </row>
    <row r="883982" spans="68:68" customFormat="1">
      <c r="BP883982" s="90"/>
    </row>
    <row r="883983" spans="68:68" customFormat="1">
      <c r="BP883983" s="90"/>
    </row>
    <row r="883984" spans="68:68" customFormat="1">
      <c r="BP883984" s="90"/>
    </row>
    <row r="883985" spans="68:68" customFormat="1">
      <c r="BP883985" s="90"/>
    </row>
    <row r="883986" spans="68:68" customFormat="1">
      <c r="BP883986" s="90"/>
    </row>
    <row r="883987" spans="68:68" customFormat="1">
      <c r="BP883987" s="90"/>
    </row>
    <row r="883988" spans="68:68" customFormat="1">
      <c r="BP883988" s="90"/>
    </row>
    <row r="883989" spans="68:68" customFormat="1">
      <c r="BP883989" s="90"/>
    </row>
    <row r="883990" spans="68:68" customFormat="1">
      <c r="BP883990" s="90"/>
    </row>
    <row r="883991" spans="68:68" customFormat="1">
      <c r="BP883991" s="90"/>
    </row>
    <row r="883992" spans="68:68" customFormat="1">
      <c r="BP883992" s="90"/>
    </row>
    <row r="883993" spans="68:68" customFormat="1">
      <c r="BP883993" s="90"/>
    </row>
    <row r="883994" spans="68:68" customFormat="1">
      <c r="BP883994" s="90"/>
    </row>
    <row r="883995" spans="68:68" customFormat="1">
      <c r="BP883995" s="90"/>
    </row>
    <row r="883996" spans="68:68" customFormat="1">
      <c r="BP883996" s="90"/>
    </row>
    <row r="883997" spans="68:68" customFormat="1">
      <c r="BP883997" s="90"/>
    </row>
    <row r="883998" spans="68:68" customFormat="1">
      <c r="BP883998" s="90"/>
    </row>
    <row r="883999" spans="68:68" customFormat="1">
      <c r="BP883999" s="90"/>
    </row>
    <row r="884000" spans="68:68" customFormat="1">
      <c r="BP884000" s="90"/>
    </row>
    <row r="884001" spans="68:68" customFormat="1">
      <c r="BP884001" s="90"/>
    </row>
    <row r="884002" spans="68:68" customFormat="1">
      <c r="BP884002" s="90"/>
    </row>
    <row r="884003" spans="68:68" customFormat="1">
      <c r="BP884003" s="90"/>
    </row>
    <row r="884004" spans="68:68" customFormat="1">
      <c r="BP884004" s="90"/>
    </row>
    <row r="884005" spans="68:68" customFormat="1">
      <c r="BP884005" s="90"/>
    </row>
    <row r="884006" spans="68:68" customFormat="1">
      <c r="BP884006" s="90"/>
    </row>
    <row r="884007" spans="68:68" customFormat="1">
      <c r="BP884007" s="90"/>
    </row>
    <row r="884008" spans="68:68" customFormat="1">
      <c r="BP884008" s="90"/>
    </row>
    <row r="884009" spans="68:68" customFormat="1">
      <c r="BP884009" s="90"/>
    </row>
    <row r="884010" spans="68:68" customFormat="1">
      <c r="BP884010" s="90"/>
    </row>
    <row r="884011" spans="68:68" customFormat="1">
      <c r="BP884011" s="90"/>
    </row>
    <row r="884012" spans="68:68" customFormat="1">
      <c r="BP884012" s="90"/>
    </row>
    <row r="884013" spans="68:68" customFormat="1">
      <c r="BP884013" s="90"/>
    </row>
    <row r="884014" spans="68:68" customFormat="1">
      <c r="BP884014" s="90"/>
    </row>
    <row r="884015" spans="68:68" customFormat="1">
      <c r="BP884015" s="90"/>
    </row>
    <row r="884016" spans="68:68" customFormat="1">
      <c r="BP884016" s="90"/>
    </row>
    <row r="884017" spans="68:68" customFormat="1">
      <c r="BP884017" s="90"/>
    </row>
    <row r="884018" spans="68:68" customFormat="1">
      <c r="BP884018" s="90"/>
    </row>
    <row r="884019" spans="68:68" customFormat="1">
      <c r="BP884019" s="90"/>
    </row>
    <row r="884020" spans="68:68" customFormat="1">
      <c r="BP884020" s="90"/>
    </row>
    <row r="884021" spans="68:68" customFormat="1">
      <c r="BP884021" s="90"/>
    </row>
    <row r="884022" spans="68:68" customFormat="1">
      <c r="BP884022" s="90"/>
    </row>
    <row r="884023" spans="68:68" customFormat="1">
      <c r="BP884023" s="90"/>
    </row>
    <row r="884024" spans="68:68" customFormat="1">
      <c r="BP884024" s="90"/>
    </row>
    <row r="884025" spans="68:68" customFormat="1">
      <c r="BP884025" s="90"/>
    </row>
    <row r="884026" spans="68:68" customFormat="1">
      <c r="BP884026" s="90"/>
    </row>
    <row r="884027" spans="68:68" customFormat="1">
      <c r="BP884027" s="90"/>
    </row>
    <row r="884028" spans="68:68" customFormat="1">
      <c r="BP884028" s="90"/>
    </row>
    <row r="884029" spans="68:68" customFormat="1">
      <c r="BP884029" s="90"/>
    </row>
    <row r="884030" spans="68:68" customFormat="1">
      <c r="BP884030" s="90"/>
    </row>
    <row r="884031" spans="68:68" customFormat="1">
      <c r="BP884031" s="90"/>
    </row>
    <row r="884032" spans="68:68" customFormat="1">
      <c r="BP884032" s="90"/>
    </row>
    <row r="884033" spans="68:68" customFormat="1">
      <c r="BP884033" s="90"/>
    </row>
    <row r="884034" spans="68:68" customFormat="1">
      <c r="BP884034" s="90"/>
    </row>
    <row r="884035" spans="68:68" customFormat="1">
      <c r="BP884035" s="90"/>
    </row>
    <row r="884036" spans="68:68" customFormat="1">
      <c r="BP884036" s="90"/>
    </row>
    <row r="884037" spans="68:68" customFormat="1">
      <c r="BP884037" s="90"/>
    </row>
    <row r="884038" spans="68:68" customFormat="1">
      <c r="BP884038" s="90"/>
    </row>
    <row r="884039" spans="68:68" customFormat="1">
      <c r="BP884039" s="90"/>
    </row>
    <row r="884040" spans="68:68" customFormat="1">
      <c r="BP884040" s="90"/>
    </row>
    <row r="884041" spans="68:68" customFormat="1">
      <c r="BP884041" s="90"/>
    </row>
    <row r="884042" spans="68:68" customFormat="1">
      <c r="BP884042" s="90"/>
    </row>
    <row r="884043" spans="68:68" customFormat="1">
      <c r="BP884043" s="90"/>
    </row>
    <row r="884044" spans="68:68" customFormat="1">
      <c r="BP884044" s="90"/>
    </row>
    <row r="884045" spans="68:68" customFormat="1">
      <c r="BP884045" s="90"/>
    </row>
    <row r="884046" spans="68:68" customFormat="1">
      <c r="BP884046" s="90"/>
    </row>
    <row r="884047" spans="68:68" customFormat="1">
      <c r="BP884047" s="90"/>
    </row>
    <row r="884048" spans="68:68" customFormat="1">
      <c r="BP884048" s="90"/>
    </row>
    <row r="884049" spans="68:68" customFormat="1">
      <c r="BP884049" s="90"/>
    </row>
    <row r="884050" spans="68:68" customFormat="1">
      <c r="BP884050" s="90"/>
    </row>
    <row r="884051" spans="68:68" customFormat="1">
      <c r="BP884051" s="90"/>
    </row>
    <row r="884052" spans="68:68" customFormat="1">
      <c r="BP884052" s="90"/>
    </row>
    <row r="884053" spans="68:68" customFormat="1">
      <c r="BP884053" s="90"/>
    </row>
    <row r="884054" spans="68:68" customFormat="1">
      <c r="BP884054" s="90"/>
    </row>
    <row r="884055" spans="68:68" customFormat="1">
      <c r="BP884055" s="90"/>
    </row>
    <row r="884056" spans="68:68" customFormat="1">
      <c r="BP884056" s="90"/>
    </row>
    <row r="884057" spans="68:68" customFormat="1">
      <c r="BP884057" s="90"/>
    </row>
    <row r="884058" spans="68:68" customFormat="1">
      <c r="BP884058" s="90"/>
    </row>
    <row r="884059" spans="68:68" customFormat="1">
      <c r="BP884059" s="90"/>
    </row>
    <row r="884060" spans="68:68" customFormat="1">
      <c r="BP884060" s="90"/>
    </row>
    <row r="884061" spans="68:68" customFormat="1">
      <c r="BP884061" s="90"/>
    </row>
    <row r="884062" spans="68:68" customFormat="1">
      <c r="BP884062" s="90"/>
    </row>
    <row r="884063" spans="68:68" customFormat="1">
      <c r="BP884063" s="90"/>
    </row>
    <row r="884064" spans="68:68" customFormat="1">
      <c r="BP884064" s="90"/>
    </row>
    <row r="884065" spans="68:68" customFormat="1">
      <c r="BP884065" s="90"/>
    </row>
    <row r="884066" spans="68:68" customFormat="1">
      <c r="BP884066" s="90"/>
    </row>
    <row r="884067" spans="68:68" customFormat="1">
      <c r="BP884067" s="90"/>
    </row>
    <row r="884068" spans="68:68" customFormat="1">
      <c r="BP884068" s="90"/>
    </row>
    <row r="884069" spans="68:68" customFormat="1">
      <c r="BP884069" s="90"/>
    </row>
    <row r="884070" spans="68:68" customFormat="1">
      <c r="BP884070" s="90"/>
    </row>
    <row r="884071" spans="68:68" customFormat="1">
      <c r="BP884071" s="90"/>
    </row>
    <row r="884072" spans="68:68" customFormat="1">
      <c r="BP884072" s="90"/>
    </row>
    <row r="884073" spans="68:68" customFormat="1">
      <c r="BP884073" s="90"/>
    </row>
    <row r="884074" spans="68:68" customFormat="1">
      <c r="BP884074" s="90"/>
    </row>
    <row r="884075" spans="68:68" customFormat="1">
      <c r="BP884075" s="90"/>
    </row>
    <row r="884076" spans="68:68" customFormat="1">
      <c r="BP884076" s="90"/>
    </row>
    <row r="884077" spans="68:68" customFormat="1">
      <c r="BP884077" s="90"/>
    </row>
    <row r="884078" spans="68:68" customFormat="1">
      <c r="BP884078" s="90"/>
    </row>
    <row r="884079" spans="68:68" customFormat="1">
      <c r="BP884079" s="90"/>
    </row>
    <row r="884080" spans="68:68" customFormat="1">
      <c r="BP884080" s="90"/>
    </row>
    <row r="884081" spans="68:68" customFormat="1">
      <c r="BP884081" s="90"/>
    </row>
    <row r="884082" spans="68:68" customFormat="1">
      <c r="BP884082" s="90"/>
    </row>
    <row r="884083" spans="68:68" customFormat="1">
      <c r="BP884083" s="90"/>
    </row>
    <row r="884084" spans="68:68" customFormat="1">
      <c r="BP884084" s="90"/>
    </row>
    <row r="884085" spans="68:68" customFormat="1">
      <c r="BP884085" s="90"/>
    </row>
    <row r="884086" spans="68:68" customFormat="1">
      <c r="BP884086" s="90"/>
    </row>
    <row r="884087" spans="68:68" customFormat="1">
      <c r="BP884087" s="90"/>
    </row>
    <row r="884088" spans="68:68" customFormat="1">
      <c r="BP884088" s="90"/>
    </row>
    <row r="884089" spans="68:68" customFormat="1">
      <c r="BP884089" s="90"/>
    </row>
    <row r="884090" spans="68:68" customFormat="1">
      <c r="BP884090" s="90"/>
    </row>
    <row r="884091" spans="68:68" customFormat="1">
      <c r="BP884091" s="90"/>
    </row>
    <row r="884092" spans="68:68" customFormat="1">
      <c r="BP884092" s="90"/>
    </row>
    <row r="884093" spans="68:68" customFormat="1">
      <c r="BP884093" s="90"/>
    </row>
    <row r="884094" spans="68:68" customFormat="1">
      <c r="BP884094" s="90"/>
    </row>
    <row r="884095" spans="68:68" customFormat="1">
      <c r="BP884095" s="90"/>
    </row>
    <row r="884096" spans="68:68" customFormat="1">
      <c r="BP884096" s="90"/>
    </row>
    <row r="884097" spans="68:68" customFormat="1">
      <c r="BP884097" s="90"/>
    </row>
    <row r="884098" spans="68:68" customFormat="1">
      <c r="BP884098" s="90"/>
    </row>
    <row r="884099" spans="68:68" customFormat="1">
      <c r="BP884099" s="90"/>
    </row>
    <row r="884100" spans="68:68" customFormat="1">
      <c r="BP884100" s="90"/>
    </row>
    <row r="884101" spans="68:68" customFormat="1">
      <c r="BP884101" s="90"/>
    </row>
    <row r="884102" spans="68:68" customFormat="1">
      <c r="BP884102" s="90"/>
    </row>
    <row r="884103" spans="68:68" customFormat="1">
      <c r="BP884103" s="90"/>
    </row>
    <row r="884104" spans="68:68" customFormat="1">
      <c r="BP884104" s="90"/>
    </row>
    <row r="884105" spans="68:68" customFormat="1">
      <c r="BP884105" s="90"/>
    </row>
    <row r="884106" spans="68:68" customFormat="1">
      <c r="BP884106" s="90"/>
    </row>
    <row r="884107" spans="68:68" customFormat="1">
      <c r="BP884107" s="90"/>
    </row>
    <row r="884108" spans="68:68" customFormat="1">
      <c r="BP884108" s="90"/>
    </row>
    <row r="884109" spans="68:68" customFormat="1">
      <c r="BP884109" s="90"/>
    </row>
    <row r="884110" spans="68:68" customFormat="1">
      <c r="BP884110" s="90"/>
    </row>
    <row r="884111" spans="68:68" customFormat="1">
      <c r="BP884111" s="90"/>
    </row>
    <row r="884112" spans="68:68" customFormat="1">
      <c r="BP884112" s="90"/>
    </row>
    <row r="884113" spans="68:68" customFormat="1">
      <c r="BP884113" s="90"/>
    </row>
    <row r="884114" spans="68:68" customFormat="1">
      <c r="BP884114" s="90"/>
    </row>
    <row r="884115" spans="68:68" customFormat="1">
      <c r="BP884115" s="90"/>
    </row>
    <row r="884116" spans="68:68" customFormat="1">
      <c r="BP884116" s="90"/>
    </row>
    <row r="884117" spans="68:68" customFormat="1">
      <c r="BP884117" s="90"/>
    </row>
    <row r="884118" spans="68:68" customFormat="1">
      <c r="BP884118" s="90"/>
    </row>
    <row r="884119" spans="68:68" customFormat="1">
      <c r="BP884119" s="90"/>
    </row>
    <row r="884120" spans="68:68" customFormat="1">
      <c r="BP884120" s="90"/>
    </row>
    <row r="884121" spans="68:68" customFormat="1">
      <c r="BP884121" s="90"/>
    </row>
    <row r="884122" spans="68:68" customFormat="1">
      <c r="BP884122" s="90"/>
    </row>
    <row r="884123" spans="68:68" customFormat="1">
      <c r="BP884123" s="90"/>
    </row>
    <row r="884124" spans="68:68" customFormat="1">
      <c r="BP884124" s="90"/>
    </row>
    <row r="884125" spans="68:68" customFormat="1">
      <c r="BP884125" s="90"/>
    </row>
    <row r="884126" spans="68:68" customFormat="1">
      <c r="BP884126" s="90"/>
    </row>
    <row r="884127" spans="68:68" customFormat="1">
      <c r="BP884127" s="90"/>
    </row>
    <row r="884128" spans="68:68" customFormat="1">
      <c r="BP884128" s="90"/>
    </row>
    <row r="884129" spans="68:68" customFormat="1">
      <c r="BP884129" s="90"/>
    </row>
    <row r="884130" spans="68:68" customFormat="1">
      <c r="BP884130" s="90"/>
    </row>
    <row r="884131" spans="68:68" customFormat="1">
      <c r="BP884131" s="90"/>
    </row>
    <row r="884132" spans="68:68" customFormat="1">
      <c r="BP884132" s="90"/>
    </row>
    <row r="884133" spans="68:68" customFormat="1">
      <c r="BP884133" s="90"/>
    </row>
    <row r="884134" spans="68:68" customFormat="1">
      <c r="BP884134" s="90"/>
    </row>
    <row r="884135" spans="68:68" customFormat="1">
      <c r="BP884135" s="90"/>
    </row>
    <row r="884136" spans="68:68" customFormat="1">
      <c r="BP884136" s="90"/>
    </row>
    <row r="884137" spans="68:68" customFormat="1">
      <c r="BP884137" s="90"/>
    </row>
    <row r="884138" spans="68:68" customFormat="1">
      <c r="BP884138" s="90"/>
    </row>
    <row r="884139" spans="68:68" customFormat="1">
      <c r="BP884139" s="90"/>
    </row>
    <row r="884140" spans="68:68" customFormat="1">
      <c r="BP884140" s="90"/>
    </row>
    <row r="884141" spans="68:68" customFormat="1">
      <c r="BP884141" s="90"/>
    </row>
    <row r="884142" spans="68:68" customFormat="1">
      <c r="BP884142" s="90"/>
    </row>
    <row r="884143" spans="68:68" customFormat="1">
      <c r="BP884143" s="90"/>
    </row>
    <row r="884144" spans="68:68" customFormat="1">
      <c r="BP884144" s="90"/>
    </row>
    <row r="884145" spans="68:68" customFormat="1">
      <c r="BP884145" s="90"/>
    </row>
    <row r="884146" spans="68:68" customFormat="1">
      <c r="BP884146" s="90"/>
    </row>
    <row r="884147" spans="68:68" customFormat="1">
      <c r="BP884147" s="90"/>
    </row>
    <row r="884148" spans="68:68" customFormat="1">
      <c r="BP884148" s="90"/>
    </row>
    <row r="884149" spans="68:68" customFormat="1">
      <c r="BP884149" s="90"/>
    </row>
    <row r="884150" spans="68:68" customFormat="1">
      <c r="BP884150" s="90"/>
    </row>
    <row r="884151" spans="68:68" customFormat="1">
      <c r="BP884151" s="90"/>
    </row>
    <row r="884152" spans="68:68" customFormat="1">
      <c r="BP884152" s="90"/>
    </row>
    <row r="884153" spans="68:68" customFormat="1">
      <c r="BP884153" s="90"/>
    </row>
    <row r="884154" spans="68:68" customFormat="1">
      <c r="BP884154" s="90"/>
    </row>
    <row r="884155" spans="68:68" customFormat="1">
      <c r="BP884155" s="90"/>
    </row>
    <row r="884156" spans="68:68" customFormat="1">
      <c r="BP884156" s="90"/>
    </row>
    <row r="884157" spans="68:68" customFormat="1">
      <c r="BP884157" s="90"/>
    </row>
    <row r="884158" spans="68:68" customFormat="1">
      <c r="BP884158" s="90"/>
    </row>
    <row r="884159" spans="68:68" customFormat="1">
      <c r="BP884159" s="90"/>
    </row>
    <row r="884160" spans="68:68" customFormat="1">
      <c r="BP884160" s="90"/>
    </row>
    <row r="884161" spans="68:68" customFormat="1">
      <c r="BP884161" s="90"/>
    </row>
    <row r="884162" spans="68:68" customFormat="1">
      <c r="BP884162" s="90"/>
    </row>
    <row r="884163" spans="68:68" customFormat="1">
      <c r="BP884163" s="90"/>
    </row>
    <row r="884164" spans="68:68" customFormat="1">
      <c r="BP884164" s="90"/>
    </row>
    <row r="884165" spans="68:68" customFormat="1">
      <c r="BP884165" s="90"/>
    </row>
    <row r="884166" spans="68:68" customFormat="1">
      <c r="BP884166" s="90"/>
    </row>
    <row r="884167" spans="68:68" customFormat="1">
      <c r="BP884167" s="90"/>
    </row>
    <row r="884168" spans="68:68" customFormat="1">
      <c r="BP884168" s="90"/>
    </row>
    <row r="884169" spans="68:68" customFormat="1">
      <c r="BP884169" s="90"/>
    </row>
    <row r="884170" spans="68:68" customFormat="1">
      <c r="BP884170" s="90"/>
    </row>
    <row r="884171" spans="68:68" customFormat="1">
      <c r="BP884171" s="90"/>
    </row>
    <row r="884172" spans="68:68" customFormat="1">
      <c r="BP884172" s="90"/>
    </row>
    <row r="884173" spans="68:68" customFormat="1">
      <c r="BP884173" s="90"/>
    </row>
    <row r="884174" spans="68:68" customFormat="1">
      <c r="BP884174" s="90"/>
    </row>
    <row r="884175" spans="68:68" customFormat="1">
      <c r="BP884175" s="90"/>
    </row>
    <row r="884176" spans="68:68" customFormat="1">
      <c r="BP884176" s="90"/>
    </row>
    <row r="884177" spans="68:68" customFormat="1">
      <c r="BP884177" s="90"/>
    </row>
    <row r="884178" spans="68:68" customFormat="1">
      <c r="BP884178" s="90"/>
    </row>
    <row r="884179" spans="68:68" customFormat="1">
      <c r="BP884179" s="90"/>
    </row>
    <row r="884180" spans="68:68" customFormat="1">
      <c r="BP884180" s="90"/>
    </row>
    <row r="884181" spans="68:68" customFormat="1">
      <c r="BP884181" s="90"/>
    </row>
    <row r="884182" spans="68:68" customFormat="1">
      <c r="BP884182" s="90"/>
    </row>
    <row r="884183" spans="68:68" customFormat="1">
      <c r="BP884183" s="90"/>
    </row>
    <row r="884184" spans="68:68" customFormat="1">
      <c r="BP884184" s="90"/>
    </row>
    <row r="884185" spans="68:68" customFormat="1">
      <c r="BP884185" s="90"/>
    </row>
    <row r="884186" spans="68:68" customFormat="1">
      <c r="BP884186" s="90"/>
    </row>
    <row r="884187" spans="68:68" customFormat="1">
      <c r="BP884187" s="90"/>
    </row>
    <row r="884188" spans="68:68" customFormat="1">
      <c r="BP884188" s="90"/>
    </row>
    <row r="884189" spans="68:68" customFormat="1">
      <c r="BP884189" s="90"/>
    </row>
    <row r="884190" spans="68:68" customFormat="1">
      <c r="BP884190" s="90"/>
    </row>
    <row r="884191" spans="68:68" customFormat="1">
      <c r="BP884191" s="90"/>
    </row>
    <row r="884192" spans="68:68" customFormat="1">
      <c r="BP884192" s="90"/>
    </row>
    <row r="884193" spans="68:68" customFormat="1">
      <c r="BP884193" s="90"/>
    </row>
    <row r="884194" spans="68:68" customFormat="1">
      <c r="BP884194" s="90"/>
    </row>
    <row r="884195" spans="68:68" customFormat="1">
      <c r="BP884195" s="90"/>
    </row>
    <row r="884196" spans="68:68" customFormat="1">
      <c r="BP884196" s="90"/>
    </row>
    <row r="884197" spans="68:68" customFormat="1">
      <c r="BP884197" s="90"/>
    </row>
    <row r="884198" spans="68:68" customFormat="1">
      <c r="BP884198" s="90"/>
    </row>
    <row r="884199" spans="68:68" customFormat="1">
      <c r="BP884199" s="90"/>
    </row>
    <row r="884200" spans="68:68" customFormat="1">
      <c r="BP884200" s="90"/>
    </row>
    <row r="884201" spans="68:68" customFormat="1">
      <c r="BP884201" s="90"/>
    </row>
    <row r="884202" spans="68:68" customFormat="1">
      <c r="BP884202" s="90"/>
    </row>
    <row r="884203" spans="68:68" customFormat="1">
      <c r="BP884203" s="90"/>
    </row>
    <row r="884204" spans="68:68" customFormat="1">
      <c r="BP884204" s="90"/>
    </row>
    <row r="884205" spans="68:68" customFormat="1">
      <c r="BP884205" s="90"/>
    </row>
    <row r="884206" spans="68:68" customFormat="1">
      <c r="BP884206" s="90"/>
    </row>
    <row r="884207" spans="68:68" customFormat="1">
      <c r="BP884207" s="90"/>
    </row>
    <row r="884208" spans="68:68" customFormat="1">
      <c r="BP884208" s="90"/>
    </row>
    <row r="884209" spans="68:68" customFormat="1">
      <c r="BP884209" s="90"/>
    </row>
    <row r="884210" spans="68:68" customFormat="1">
      <c r="BP884210" s="90"/>
    </row>
    <row r="884211" spans="68:68" customFormat="1">
      <c r="BP884211" s="90"/>
    </row>
    <row r="884212" spans="68:68" customFormat="1">
      <c r="BP884212" s="90"/>
    </row>
    <row r="884213" spans="68:68" customFormat="1">
      <c r="BP884213" s="90"/>
    </row>
    <row r="884214" spans="68:68" customFormat="1">
      <c r="BP884214" s="90"/>
    </row>
    <row r="884215" spans="68:68" customFormat="1">
      <c r="BP884215" s="90"/>
    </row>
    <row r="884216" spans="68:68" customFormat="1">
      <c r="BP884216" s="90"/>
    </row>
    <row r="884217" spans="68:68" customFormat="1">
      <c r="BP884217" s="90"/>
    </row>
    <row r="884218" spans="68:68" customFormat="1">
      <c r="BP884218" s="90"/>
    </row>
    <row r="884219" spans="68:68" customFormat="1">
      <c r="BP884219" s="90"/>
    </row>
    <row r="884220" spans="68:68" customFormat="1">
      <c r="BP884220" s="90"/>
    </row>
    <row r="884221" spans="68:68" customFormat="1">
      <c r="BP884221" s="90"/>
    </row>
    <row r="884222" spans="68:68" customFormat="1">
      <c r="BP884222" s="90"/>
    </row>
    <row r="884223" spans="68:68" customFormat="1">
      <c r="BP884223" s="90"/>
    </row>
    <row r="884224" spans="68:68" customFormat="1">
      <c r="BP884224" s="90"/>
    </row>
    <row r="884225" spans="68:68" customFormat="1">
      <c r="BP884225" s="90"/>
    </row>
    <row r="884226" spans="68:68" customFormat="1">
      <c r="BP884226" s="90"/>
    </row>
    <row r="884227" spans="68:68" customFormat="1">
      <c r="BP884227" s="90"/>
    </row>
    <row r="884228" spans="68:68" customFormat="1">
      <c r="BP884228" s="90"/>
    </row>
    <row r="884229" spans="68:68" customFormat="1">
      <c r="BP884229" s="90"/>
    </row>
    <row r="884230" spans="68:68" customFormat="1">
      <c r="BP884230" s="90"/>
    </row>
    <row r="884231" spans="68:68" customFormat="1">
      <c r="BP884231" s="90"/>
    </row>
    <row r="884232" spans="68:68" customFormat="1">
      <c r="BP884232" s="90"/>
    </row>
    <row r="884233" spans="68:68" customFormat="1">
      <c r="BP884233" s="90"/>
    </row>
    <row r="884234" spans="68:68" customFormat="1">
      <c r="BP884234" s="90"/>
    </row>
    <row r="884235" spans="68:68" customFormat="1">
      <c r="BP884235" s="90"/>
    </row>
    <row r="884236" spans="68:68" customFormat="1">
      <c r="BP884236" s="90"/>
    </row>
    <row r="884237" spans="68:68" customFormat="1">
      <c r="BP884237" s="90"/>
    </row>
    <row r="884238" spans="68:68" customFormat="1">
      <c r="BP884238" s="90"/>
    </row>
    <row r="884239" spans="68:68" customFormat="1">
      <c r="BP884239" s="90"/>
    </row>
    <row r="884240" spans="68:68" customFormat="1">
      <c r="BP884240" s="90"/>
    </row>
    <row r="884241" spans="68:68" customFormat="1">
      <c r="BP884241" s="90"/>
    </row>
    <row r="884242" spans="68:68" customFormat="1">
      <c r="BP884242" s="90"/>
    </row>
    <row r="884243" spans="68:68" customFormat="1">
      <c r="BP884243" s="90"/>
    </row>
    <row r="884244" spans="68:68" customFormat="1">
      <c r="BP884244" s="90"/>
    </row>
    <row r="884245" spans="68:68" customFormat="1">
      <c r="BP884245" s="90"/>
    </row>
    <row r="884246" spans="68:68" customFormat="1">
      <c r="BP884246" s="90"/>
    </row>
    <row r="884247" spans="68:68" customFormat="1">
      <c r="BP884247" s="90"/>
    </row>
    <row r="884248" spans="68:68" customFormat="1">
      <c r="BP884248" s="90"/>
    </row>
    <row r="884249" spans="68:68" customFormat="1">
      <c r="BP884249" s="90"/>
    </row>
    <row r="884250" spans="68:68" customFormat="1">
      <c r="BP884250" s="90"/>
    </row>
    <row r="884251" spans="68:68" customFormat="1">
      <c r="BP884251" s="90"/>
    </row>
    <row r="884252" spans="68:68" customFormat="1">
      <c r="BP884252" s="90"/>
    </row>
    <row r="884253" spans="68:68" customFormat="1">
      <c r="BP884253" s="90"/>
    </row>
    <row r="884254" spans="68:68" customFormat="1">
      <c r="BP884254" s="90"/>
    </row>
    <row r="884255" spans="68:68" customFormat="1">
      <c r="BP884255" s="90"/>
    </row>
    <row r="884256" spans="68:68" customFormat="1">
      <c r="BP884256" s="90"/>
    </row>
    <row r="884257" spans="68:68" customFormat="1">
      <c r="BP884257" s="90"/>
    </row>
    <row r="884258" spans="68:68" customFormat="1">
      <c r="BP884258" s="90"/>
    </row>
    <row r="884259" spans="68:68" customFormat="1">
      <c r="BP884259" s="90"/>
    </row>
    <row r="884260" spans="68:68" customFormat="1">
      <c r="BP884260" s="90"/>
    </row>
    <row r="884261" spans="68:68" customFormat="1">
      <c r="BP884261" s="90"/>
    </row>
    <row r="884262" spans="68:68" customFormat="1">
      <c r="BP884262" s="90"/>
    </row>
    <row r="884263" spans="68:68" customFormat="1">
      <c r="BP884263" s="90"/>
    </row>
    <row r="884264" spans="68:68" customFormat="1">
      <c r="BP884264" s="90"/>
    </row>
    <row r="884265" spans="68:68" customFormat="1">
      <c r="BP884265" s="90"/>
    </row>
    <row r="884266" spans="68:68" customFormat="1">
      <c r="BP884266" s="90"/>
    </row>
    <row r="884267" spans="68:68" customFormat="1">
      <c r="BP884267" s="90"/>
    </row>
    <row r="884268" spans="68:68" customFormat="1">
      <c r="BP884268" s="90"/>
    </row>
    <row r="884269" spans="68:68" customFormat="1">
      <c r="BP884269" s="90"/>
    </row>
    <row r="884270" spans="68:68" customFormat="1">
      <c r="BP884270" s="90"/>
    </row>
    <row r="884271" spans="68:68" customFormat="1">
      <c r="BP884271" s="90"/>
    </row>
    <row r="884272" spans="68:68" customFormat="1">
      <c r="BP884272" s="90"/>
    </row>
    <row r="884273" spans="68:68" customFormat="1">
      <c r="BP884273" s="90"/>
    </row>
    <row r="884274" spans="68:68" customFormat="1">
      <c r="BP884274" s="90"/>
    </row>
    <row r="884275" spans="68:68" customFormat="1">
      <c r="BP884275" s="90"/>
    </row>
    <row r="884276" spans="68:68" customFormat="1">
      <c r="BP884276" s="90"/>
    </row>
    <row r="884277" spans="68:68" customFormat="1">
      <c r="BP884277" s="90"/>
    </row>
    <row r="884278" spans="68:68" customFormat="1">
      <c r="BP884278" s="90"/>
    </row>
    <row r="884279" spans="68:68" customFormat="1">
      <c r="BP884279" s="90"/>
    </row>
    <row r="884280" spans="68:68" customFormat="1">
      <c r="BP884280" s="90"/>
    </row>
    <row r="884281" spans="68:68" customFormat="1">
      <c r="BP884281" s="90"/>
    </row>
    <row r="884282" spans="68:68" customFormat="1">
      <c r="BP884282" s="90"/>
    </row>
    <row r="884283" spans="68:68" customFormat="1">
      <c r="BP884283" s="90"/>
    </row>
    <row r="884284" spans="68:68" customFormat="1">
      <c r="BP884284" s="90"/>
    </row>
    <row r="884285" spans="68:68" customFormat="1">
      <c r="BP884285" s="90"/>
    </row>
    <row r="884286" spans="68:68" customFormat="1">
      <c r="BP884286" s="90"/>
    </row>
    <row r="884287" spans="68:68" customFormat="1">
      <c r="BP884287" s="90"/>
    </row>
    <row r="884288" spans="68:68" customFormat="1">
      <c r="BP884288" s="90"/>
    </row>
    <row r="884289" spans="68:68" customFormat="1">
      <c r="BP884289" s="90"/>
    </row>
    <row r="884290" spans="68:68" customFormat="1">
      <c r="BP884290" s="90"/>
    </row>
    <row r="884291" spans="68:68" customFormat="1">
      <c r="BP884291" s="90"/>
    </row>
    <row r="884292" spans="68:68" customFormat="1">
      <c r="BP884292" s="90"/>
    </row>
    <row r="884293" spans="68:68" customFormat="1">
      <c r="BP884293" s="90"/>
    </row>
    <row r="884294" spans="68:68" customFormat="1">
      <c r="BP884294" s="90"/>
    </row>
    <row r="884295" spans="68:68" customFormat="1">
      <c r="BP884295" s="90"/>
    </row>
    <row r="884296" spans="68:68" customFormat="1">
      <c r="BP884296" s="90"/>
    </row>
    <row r="884297" spans="68:68" customFormat="1">
      <c r="BP884297" s="90"/>
    </row>
    <row r="884298" spans="68:68" customFormat="1">
      <c r="BP884298" s="90"/>
    </row>
    <row r="884299" spans="68:68" customFormat="1">
      <c r="BP884299" s="90"/>
    </row>
    <row r="884300" spans="68:68" customFormat="1">
      <c r="BP884300" s="90"/>
    </row>
    <row r="884301" spans="68:68" customFormat="1">
      <c r="BP884301" s="90"/>
    </row>
    <row r="884302" spans="68:68" customFormat="1">
      <c r="BP884302" s="90"/>
    </row>
    <row r="884303" spans="68:68" customFormat="1">
      <c r="BP884303" s="90"/>
    </row>
    <row r="884304" spans="68:68" customFormat="1">
      <c r="BP884304" s="90"/>
    </row>
    <row r="884305" spans="68:68" customFormat="1">
      <c r="BP884305" s="90"/>
    </row>
    <row r="884306" spans="68:68" customFormat="1">
      <c r="BP884306" s="90"/>
    </row>
    <row r="884307" spans="68:68" customFormat="1">
      <c r="BP884307" s="90"/>
    </row>
    <row r="884308" spans="68:68" customFormat="1">
      <c r="BP884308" s="90"/>
    </row>
    <row r="884309" spans="68:68" customFormat="1">
      <c r="BP884309" s="90"/>
    </row>
    <row r="884310" spans="68:68" customFormat="1">
      <c r="BP884310" s="90"/>
    </row>
    <row r="884311" spans="68:68" customFormat="1">
      <c r="BP884311" s="90"/>
    </row>
    <row r="884312" spans="68:68" customFormat="1">
      <c r="BP884312" s="90"/>
    </row>
    <row r="884313" spans="68:68" customFormat="1">
      <c r="BP884313" s="90"/>
    </row>
    <row r="884314" spans="68:68" customFormat="1">
      <c r="BP884314" s="90"/>
    </row>
    <row r="884315" spans="68:68" customFormat="1">
      <c r="BP884315" s="90"/>
    </row>
    <row r="884316" spans="68:68" customFormat="1">
      <c r="BP884316" s="90"/>
    </row>
    <row r="884317" spans="68:68" customFormat="1">
      <c r="BP884317" s="90"/>
    </row>
    <row r="884318" spans="68:68" customFormat="1">
      <c r="BP884318" s="90"/>
    </row>
    <row r="884319" spans="68:68" customFormat="1">
      <c r="BP884319" s="90"/>
    </row>
    <row r="884320" spans="68:68" customFormat="1">
      <c r="BP884320" s="90"/>
    </row>
    <row r="884321" spans="68:68" customFormat="1">
      <c r="BP884321" s="90"/>
    </row>
    <row r="884322" spans="68:68" customFormat="1">
      <c r="BP884322" s="90"/>
    </row>
    <row r="884323" spans="68:68" customFormat="1">
      <c r="BP884323" s="90"/>
    </row>
    <row r="884324" spans="68:68" customFormat="1">
      <c r="BP884324" s="90"/>
    </row>
    <row r="884325" spans="68:68" customFormat="1">
      <c r="BP884325" s="90"/>
    </row>
    <row r="884326" spans="68:68" customFormat="1">
      <c r="BP884326" s="90"/>
    </row>
    <row r="884327" spans="68:68" customFormat="1">
      <c r="BP884327" s="90"/>
    </row>
    <row r="884328" spans="68:68" customFormat="1">
      <c r="BP884328" s="90"/>
    </row>
    <row r="884329" spans="68:68" customFormat="1">
      <c r="BP884329" s="90"/>
    </row>
    <row r="884330" spans="68:68" customFormat="1">
      <c r="BP884330" s="90"/>
    </row>
    <row r="884331" spans="68:68" customFormat="1">
      <c r="BP884331" s="90"/>
    </row>
    <row r="884332" spans="68:68" customFormat="1">
      <c r="BP884332" s="90"/>
    </row>
    <row r="884333" spans="68:68" customFormat="1">
      <c r="BP884333" s="90"/>
    </row>
    <row r="884334" spans="68:68" customFormat="1">
      <c r="BP884334" s="90"/>
    </row>
    <row r="884335" spans="68:68" customFormat="1">
      <c r="BP884335" s="90"/>
    </row>
    <row r="884336" spans="68:68" customFormat="1">
      <c r="BP884336" s="90"/>
    </row>
    <row r="884337" spans="68:68" customFormat="1">
      <c r="BP884337" s="90"/>
    </row>
    <row r="884338" spans="68:68" customFormat="1">
      <c r="BP884338" s="90"/>
    </row>
    <row r="884339" spans="68:68" customFormat="1">
      <c r="BP884339" s="90"/>
    </row>
    <row r="884340" spans="68:68" customFormat="1">
      <c r="BP884340" s="90"/>
    </row>
    <row r="884341" spans="68:68" customFormat="1">
      <c r="BP884341" s="90"/>
    </row>
    <row r="884342" spans="68:68" customFormat="1">
      <c r="BP884342" s="90"/>
    </row>
    <row r="884343" spans="68:68" customFormat="1">
      <c r="BP884343" s="90"/>
    </row>
    <row r="884344" spans="68:68" customFormat="1">
      <c r="BP884344" s="90"/>
    </row>
    <row r="884345" spans="68:68" customFormat="1">
      <c r="BP884345" s="90"/>
    </row>
    <row r="884346" spans="68:68" customFormat="1">
      <c r="BP884346" s="90"/>
    </row>
    <row r="884347" spans="68:68" customFormat="1">
      <c r="BP884347" s="90"/>
    </row>
    <row r="884348" spans="68:68" customFormat="1">
      <c r="BP884348" s="90"/>
    </row>
    <row r="884349" spans="68:68" customFormat="1">
      <c r="BP884349" s="90"/>
    </row>
    <row r="884350" spans="68:68" customFormat="1">
      <c r="BP884350" s="90"/>
    </row>
    <row r="884351" spans="68:68" customFormat="1">
      <c r="BP884351" s="90"/>
    </row>
    <row r="884352" spans="68:68" customFormat="1">
      <c r="BP884352" s="90"/>
    </row>
    <row r="884353" spans="68:68" customFormat="1">
      <c r="BP884353" s="90"/>
    </row>
    <row r="884354" spans="68:68" customFormat="1">
      <c r="BP884354" s="90"/>
    </row>
    <row r="884355" spans="68:68" customFormat="1">
      <c r="BP884355" s="90"/>
    </row>
    <row r="884356" spans="68:68" customFormat="1">
      <c r="BP884356" s="90"/>
    </row>
    <row r="884357" spans="68:68" customFormat="1">
      <c r="BP884357" s="90"/>
    </row>
    <row r="884358" spans="68:68" customFormat="1">
      <c r="BP884358" s="90"/>
    </row>
    <row r="884359" spans="68:68" customFormat="1">
      <c r="BP884359" s="90"/>
    </row>
    <row r="884360" spans="68:68" customFormat="1">
      <c r="BP884360" s="90"/>
    </row>
    <row r="884361" spans="68:68" customFormat="1">
      <c r="BP884361" s="90"/>
    </row>
    <row r="884362" spans="68:68" customFormat="1">
      <c r="BP884362" s="90"/>
    </row>
    <row r="884363" spans="68:68" customFormat="1">
      <c r="BP884363" s="90"/>
    </row>
    <row r="884364" spans="68:68" customFormat="1">
      <c r="BP884364" s="90"/>
    </row>
    <row r="884365" spans="68:68" customFormat="1">
      <c r="BP884365" s="90"/>
    </row>
    <row r="884366" spans="68:68" customFormat="1">
      <c r="BP884366" s="90"/>
    </row>
    <row r="884367" spans="68:68" customFormat="1">
      <c r="BP884367" s="90"/>
    </row>
    <row r="884368" spans="68:68" customFormat="1">
      <c r="BP884368" s="90"/>
    </row>
    <row r="884369" spans="68:68" customFormat="1">
      <c r="BP884369" s="90"/>
    </row>
    <row r="884370" spans="68:68" customFormat="1">
      <c r="BP884370" s="90"/>
    </row>
    <row r="884371" spans="68:68" customFormat="1">
      <c r="BP884371" s="90"/>
    </row>
    <row r="884372" spans="68:68" customFormat="1">
      <c r="BP884372" s="90"/>
    </row>
    <row r="884373" spans="68:68" customFormat="1">
      <c r="BP884373" s="90"/>
    </row>
    <row r="884374" spans="68:68" customFormat="1">
      <c r="BP884374" s="90"/>
    </row>
    <row r="884375" spans="68:68" customFormat="1">
      <c r="BP884375" s="90"/>
    </row>
    <row r="884376" spans="68:68" customFormat="1">
      <c r="BP884376" s="90"/>
    </row>
    <row r="884377" spans="68:68" customFormat="1">
      <c r="BP884377" s="90"/>
    </row>
    <row r="884378" spans="68:68" customFormat="1">
      <c r="BP884378" s="90"/>
    </row>
    <row r="884379" spans="68:68" customFormat="1">
      <c r="BP884379" s="90"/>
    </row>
    <row r="884380" spans="68:68" customFormat="1">
      <c r="BP884380" s="90"/>
    </row>
    <row r="884381" spans="68:68" customFormat="1">
      <c r="BP884381" s="90"/>
    </row>
    <row r="884382" spans="68:68" customFormat="1">
      <c r="BP884382" s="90"/>
    </row>
    <row r="884383" spans="68:68" customFormat="1">
      <c r="BP884383" s="90"/>
    </row>
    <row r="884384" spans="68:68" customFormat="1">
      <c r="BP884384" s="90"/>
    </row>
    <row r="884385" spans="68:68" customFormat="1">
      <c r="BP884385" s="90"/>
    </row>
    <row r="884386" spans="68:68" customFormat="1">
      <c r="BP884386" s="90"/>
    </row>
    <row r="884387" spans="68:68" customFormat="1">
      <c r="BP884387" s="90"/>
    </row>
    <row r="884388" spans="68:68" customFormat="1">
      <c r="BP884388" s="90"/>
    </row>
    <row r="884389" spans="68:68" customFormat="1">
      <c r="BP884389" s="90"/>
    </row>
    <row r="884390" spans="68:68" customFormat="1">
      <c r="BP884390" s="90"/>
    </row>
    <row r="884391" spans="68:68" customFormat="1">
      <c r="BP884391" s="90"/>
    </row>
    <row r="884392" spans="68:68" customFormat="1">
      <c r="BP884392" s="90"/>
    </row>
    <row r="884393" spans="68:68" customFormat="1">
      <c r="BP884393" s="90"/>
    </row>
    <row r="884394" spans="68:68" customFormat="1">
      <c r="BP884394" s="90"/>
    </row>
    <row r="884395" spans="68:68" customFormat="1">
      <c r="BP884395" s="90"/>
    </row>
    <row r="884396" spans="68:68" customFormat="1">
      <c r="BP884396" s="90"/>
    </row>
    <row r="884397" spans="68:68" customFormat="1">
      <c r="BP884397" s="90"/>
    </row>
    <row r="884398" spans="68:68" customFormat="1">
      <c r="BP884398" s="90"/>
    </row>
    <row r="884399" spans="68:68" customFormat="1">
      <c r="BP884399" s="90"/>
    </row>
    <row r="884400" spans="68:68" customFormat="1">
      <c r="BP884400" s="90"/>
    </row>
    <row r="884401" spans="68:68" customFormat="1">
      <c r="BP884401" s="90"/>
    </row>
    <row r="884402" spans="68:68" customFormat="1">
      <c r="BP884402" s="90"/>
    </row>
    <row r="884403" spans="68:68" customFormat="1">
      <c r="BP884403" s="90"/>
    </row>
    <row r="884404" spans="68:68" customFormat="1">
      <c r="BP884404" s="90"/>
    </row>
    <row r="884405" spans="68:68" customFormat="1">
      <c r="BP884405" s="90"/>
    </row>
    <row r="884406" spans="68:68" customFormat="1">
      <c r="BP884406" s="90"/>
    </row>
    <row r="884407" spans="68:68" customFormat="1">
      <c r="BP884407" s="90"/>
    </row>
    <row r="884408" spans="68:68" customFormat="1">
      <c r="BP884408" s="90"/>
    </row>
    <row r="884409" spans="68:68" customFormat="1">
      <c r="BP884409" s="90"/>
    </row>
    <row r="884410" spans="68:68" customFormat="1">
      <c r="BP884410" s="90"/>
    </row>
    <row r="884411" spans="68:68" customFormat="1">
      <c r="BP884411" s="90"/>
    </row>
    <row r="884412" spans="68:68" customFormat="1">
      <c r="BP884412" s="90"/>
    </row>
    <row r="884413" spans="68:68" customFormat="1">
      <c r="BP884413" s="90"/>
    </row>
    <row r="884414" spans="68:68" customFormat="1">
      <c r="BP884414" s="90"/>
    </row>
    <row r="884415" spans="68:68" customFormat="1">
      <c r="BP884415" s="90"/>
    </row>
    <row r="884416" spans="68:68" customFormat="1">
      <c r="BP884416" s="90"/>
    </row>
    <row r="884417" spans="68:68" customFormat="1">
      <c r="BP884417" s="90"/>
    </row>
    <row r="884418" spans="68:68" customFormat="1">
      <c r="BP884418" s="90"/>
    </row>
    <row r="884419" spans="68:68" customFormat="1">
      <c r="BP884419" s="90"/>
    </row>
    <row r="884420" spans="68:68" customFormat="1">
      <c r="BP884420" s="90"/>
    </row>
    <row r="884421" spans="68:68" customFormat="1">
      <c r="BP884421" s="90"/>
    </row>
    <row r="884422" spans="68:68" customFormat="1">
      <c r="BP884422" s="90"/>
    </row>
    <row r="884423" spans="68:68" customFormat="1">
      <c r="BP884423" s="90"/>
    </row>
    <row r="884424" spans="68:68" customFormat="1">
      <c r="BP884424" s="90"/>
    </row>
    <row r="884425" spans="68:68" customFormat="1">
      <c r="BP884425" s="90"/>
    </row>
    <row r="884426" spans="68:68" customFormat="1">
      <c r="BP884426" s="90"/>
    </row>
    <row r="884427" spans="68:68" customFormat="1">
      <c r="BP884427" s="90"/>
    </row>
    <row r="884428" spans="68:68" customFormat="1">
      <c r="BP884428" s="90"/>
    </row>
    <row r="884429" spans="68:68" customFormat="1">
      <c r="BP884429" s="90"/>
    </row>
    <row r="884430" spans="68:68" customFormat="1">
      <c r="BP884430" s="90"/>
    </row>
    <row r="884431" spans="68:68" customFormat="1">
      <c r="BP884431" s="90"/>
    </row>
    <row r="884432" spans="68:68" customFormat="1">
      <c r="BP884432" s="90"/>
    </row>
    <row r="884433" spans="68:68" customFormat="1">
      <c r="BP884433" s="90"/>
    </row>
    <row r="884434" spans="68:68" customFormat="1">
      <c r="BP884434" s="90"/>
    </row>
    <row r="884435" spans="68:68" customFormat="1">
      <c r="BP884435" s="90"/>
    </row>
    <row r="884436" spans="68:68" customFormat="1">
      <c r="BP884436" s="90"/>
    </row>
    <row r="884437" spans="68:68" customFormat="1">
      <c r="BP884437" s="90"/>
    </row>
    <row r="884438" spans="68:68" customFormat="1">
      <c r="BP884438" s="90"/>
    </row>
    <row r="884439" spans="68:68" customFormat="1">
      <c r="BP884439" s="90"/>
    </row>
    <row r="884440" spans="68:68" customFormat="1">
      <c r="BP884440" s="90"/>
    </row>
    <row r="884441" spans="68:68" customFormat="1">
      <c r="BP884441" s="90"/>
    </row>
    <row r="884442" spans="68:68" customFormat="1">
      <c r="BP884442" s="90"/>
    </row>
    <row r="884443" spans="68:68" customFormat="1">
      <c r="BP884443" s="90"/>
    </row>
    <row r="884444" spans="68:68" customFormat="1">
      <c r="BP884444" s="90"/>
    </row>
    <row r="884445" spans="68:68" customFormat="1">
      <c r="BP884445" s="90"/>
    </row>
    <row r="884446" spans="68:68" customFormat="1">
      <c r="BP884446" s="90"/>
    </row>
    <row r="884447" spans="68:68" customFormat="1">
      <c r="BP884447" s="90"/>
    </row>
    <row r="884448" spans="68:68" customFormat="1">
      <c r="BP884448" s="90"/>
    </row>
    <row r="884449" spans="68:68" customFormat="1">
      <c r="BP884449" s="90"/>
    </row>
    <row r="884450" spans="68:68" customFormat="1">
      <c r="BP884450" s="90"/>
    </row>
    <row r="884451" spans="68:68" customFormat="1">
      <c r="BP884451" s="90"/>
    </row>
    <row r="884452" spans="68:68" customFormat="1">
      <c r="BP884452" s="90"/>
    </row>
    <row r="884453" spans="68:68" customFormat="1">
      <c r="BP884453" s="90"/>
    </row>
    <row r="884454" spans="68:68" customFormat="1">
      <c r="BP884454" s="90"/>
    </row>
    <row r="884455" spans="68:68" customFormat="1">
      <c r="BP884455" s="90"/>
    </row>
    <row r="884456" spans="68:68" customFormat="1">
      <c r="BP884456" s="90"/>
    </row>
    <row r="884457" spans="68:68" customFormat="1">
      <c r="BP884457" s="90"/>
    </row>
    <row r="884458" spans="68:68" customFormat="1">
      <c r="BP884458" s="90"/>
    </row>
    <row r="884459" spans="68:68" customFormat="1">
      <c r="BP884459" s="90"/>
    </row>
    <row r="884460" spans="68:68" customFormat="1">
      <c r="BP884460" s="90"/>
    </row>
    <row r="884461" spans="68:68" customFormat="1">
      <c r="BP884461" s="90"/>
    </row>
    <row r="884462" spans="68:68" customFormat="1">
      <c r="BP884462" s="90"/>
    </row>
    <row r="884463" spans="68:68" customFormat="1">
      <c r="BP884463" s="90"/>
    </row>
    <row r="884464" spans="68:68" customFormat="1">
      <c r="BP884464" s="90"/>
    </row>
    <row r="884465" spans="68:68" customFormat="1">
      <c r="BP884465" s="90"/>
    </row>
    <row r="884466" spans="68:68" customFormat="1">
      <c r="BP884466" s="90"/>
    </row>
    <row r="884467" spans="68:68" customFormat="1">
      <c r="BP884467" s="90"/>
    </row>
    <row r="884468" spans="68:68" customFormat="1">
      <c r="BP884468" s="90"/>
    </row>
    <row r="884469" spans="68:68" customFormat="1">
      <c r="BP884469" s="90"/>
    </row>
    <row r="884470" spans="68:68" customFormat="1">
      <c r="BP884470" s="90"/>
    </row>
    <row r="884471" spans="68:68" customFormat="1">
      <c r="BP884471" s="90"/>
    </row>
    <row r="884472" spans="68:68" customFormat="1">
      <c r="BP884472" s="90"/>
    </row>
    <row r="884473" spans="68:68" customFormat="1">
      <c r="BP884473" s="90"/>
    </row>
    <row r="884474" spans="68:68" customFormat="1">
      <c r="BP884474" s="90"/>
    </row>
    <row r="884475" spans="68:68" customFormat="1">
      <c r="BP884475" s="90"/>
    </row>
    <row r="884476" spans="68:68" customFormat="1">
      <c r="BP884476" s="90"/>
    </row>
    <row r="884477" spans="68:68" customFormat="1">
      <c r="BP884477" s="90"/>
    </row>
    <row r="884478" spans="68:68" customFormat="1">
      <c r="BP884478" s="90"/>
    </row>
    <row r="884479" spans="68:68" customFormat="1">
      <c r="BP884479" s="90"/>
    </row>
    <row r="884480" spans="68:68" customFormat="1">
      <c r="BP884480" s="90"/>
    </row>
    <row r="884481" spans="68:68" customFormat="1">
      <c r="BP884481" s="90"/>
    </row>
    <row r="884482" spans="68:68" customFormat="1">
      <c r="BP884482" s="90"/>
    </row>
    <row r="884483" spans="68:68" customFormat="1">
      <c r="BP884483" s="90"/>
    </row>
    <row r="884484" spans="68:68" customFormat="1">
      <c r="BP884484" s="90"/>
    </row>
    <row r="884485" spans="68:68" customFormat="1">
      <c r="BP884485" s="90"/>
    </row>
    <row r="884486" spans="68:68" customFormat="1">
      <c r="BP884486" s="90"/>
    </row>
    <row r="884487" spans="68:68" customFormat="1">
      <c r="BP884487" s="90"/>
    </row>
    <row r="884488" spans="68:68" customFormat="1">
      <c r="BP884488" s="90"/>
    </row>
    <row r="884489" spans="68:68" customFormat="1">
      <c r="BP884489" s="90"/>
    </row>
    <row r="884490" spans="68:68" customFormat="1">
      <c r="BP884490" s="90"/>
    </row>
    <row r="884491" spans="68:68" customFormat="1">
      <c r="BP884491" s="90"/>
    </row>
    <row r="884492" spans="68:68" customFormat="1">
      <c r="BP884492" s="90"/>
    </row>
    <row r="884493" spans="68:68" customFormat="1">
      <c r="BP884493" s="90"/>
    </row>
    <row r="884494" spans="68:68" customFormat="1">
      <c r="BP884494" s="90"/>
    </row>
    <row r="884495" spans="68:68" customFormat="1">
      <c r="BP884495" s="90"/>
    </row>
    <row r="884496" spans="68:68" customFormat="1">
      <c r="BP884496" s="90"/>
    </row>
    <row r="884497" spans="68:68" customFormat="1">
      <c r="BP884497" s="90"/>
    </row>
    <row r="884498" spans="68:68" customFormat="1">
      <c r="BP884498" s="90"/>
    </row>
    <row r="884499" spans="68:68" customFormat="1">
      <c r="BP884499" s="90"/>
    </row>
    <row r="884500" spans="68:68" customFormat="1">
      <c r="BP884500" s="90"/>
    </row>
    <row r="884501" spans="68:68" customFormat="1">
      <c r="BP884501" s="90"/>
    </row>
    <row r="884502" spans="68:68" customFormat="1">
      <c r="BP884502" s="90"/>
    </row>
    <row r="884503" spans="68:68" customFormat="1">
      <c r="BP884503" s="90"/>
    </row>
    <row r="884504" spans="68:68" customFormat="1">
      <c r="BP884504" s="90"/>
    </row>
    <row r="884505" spans="68:68" customFormat="1">
      <c r="BP884505" s="90"/>
    </row>
    <row r="884506" spans="68:68" customFormat="1">
      <c r="BP884506" s="90"/>
    </row>
    <row r="884507" spans="68:68" customFormat="1">
      <c r="BP884507" s="90"/>
    </row>
    <row r="884508" spans="68:68" customFormat="1">
      <c r="BP884508" s="90"/>
    </row>
    <row r="884509" spans="68:68" customFormat="1">
      <c r="BP884509" s="90"/>
    </row>
    <row r="884510" spans="68:68" customFormat="1">
      <c r="BP884510" s="90"/>
    </row>
    <row r="884511" spans="68:68" customFormat="1">
      <c r="BP884511" s="90"/>
    </row>
    <row r="884512" spans="68:68" customFormat="1">
      <c r="BP884512" s="90"/>
    </row>
    <row r="884513" spans="68:68" customFormat="1">
      <c r="BP884513" s="90"/>
    </row>
    <row r="884514" spans="68:68" customFormat="1">
      <c r="BP884514" s="90"/>
    </row>
    <row r="884515" spans="68:68" customFormat="1">
      <c r="BP884515" s="90"/>
    </row>
    <row r="884516" spans="68:68" customFormat="1">
      <c r="BP884516" s="90"/>
    </row>
    <row r="884517" spans="68:68" customFormat="1">
      <c r="BP884517" s="90"/>
    </row>
    <row r="884518" spans="68:68" customFormat="1">
      <c r="BP884518" s="90"/>
    </row>
    <row r="884519" spans="68:68" customFormat="1">
      <c r="BP884519" s="90"/>
    </row>
    <row r="884520" spans="68:68" customFormat="1">
      <c r="BP884520" s="90"/>
    </row>
    <row r="884521" spans="68:68" customFormat="1">
      <c r="BP884521" s="90"/>
    </row>
    <row r="884522" spans="68:68" customFormat="1">
      <c r="BP884522" s="90"/>
    </row>
    <row r="884523" spans="68:68" customFormat="1">
      <c r="BP884523" s="90"/>
    </row>
    <row r="884524" spans="68:68" customFormat="1">
      <c r="BP884524" s="90"/>
    </row>
    <row r="884525" spans="68:68" customFormat="1">
      <c r="BP884525" s="90"/>
    </row>
    <row r="884526" spans="68:68" customFormat="1">
      <c r="BP884526" s="90"/>
    </row>
    <row r="884527" spans="68:68" customFormat="1">
      <c r="BP884527" s="90"/>
    </row>
    <row r="884528" spans="68:68" customFormat="1">
      <c r="BP884528" s="90"/>
    </row>
    <row r="884529" spans="68:68" customFormat="1">
      <c r="BP884529" s="90"/>
    </row>
    <row r="884530" spans="68:68" customFormat="1">
      <c r="BP884530" s="90"/>
    </row>
    <row r="884531" spans="68:68" customFormat="1">
      <c r="BP884531" s="90"/>
    </row>
    <row r="884532" spans="68:68" customFormat="1">
      <c r="BP884532" s="90"/>
    </row>
    <row r="884533" spans="68:68" customFormat="1">
      <c r="BP884533" s="90"/>
    </row>
    <row r="884534" spans="68:68" customFormat="1">
      <c r="BP884534" s="90"/>
    </row>
    <row r="884535" spans="68:68" customFormat="1">
      <c r="BP884535" s="90"/>
    </row>
    <row r="884536" spans="68:68" customFormat="1">
      <c r="BP884536" s="90"/>
    </row>
    <row r="884537" spans="68:68" customFormat="1">
      <c r="BP884537" s="90"/>
    </row>
    <row r="884538" spans="68:68" customFormat="1">
      <c r="BP884538" s="90"/>
    </row>
    <row r="884539" spans="68:68" customFormat="1">
      <c r="BP884539" s="90"/>
    </row>
    <row r="884540" spans="68:68" customFormat="1">
      <c r="BP884540" s="90"/>
    </row>
    <row r="884541" spans="68:68" customFormat="1">
      <c r="BP884541" s="90"/>
    </row>
    <row r="884542" spans="68:68" customFormat="1">
      <c r="BP884542" s="90"/>
    </row>
    <row r="884543" spans="68:68" customFormat="1">
      <c r="BP884543" s="90"/>
    </row>
    <row r="884544" spans="68:68" customFormat="1">
      <c r="BP884544" s="90"/>
    </row>
    <row r="884545" spans="68:68" customFormat="1">
      <c r="BP884545" s="90"/>
    </row>
    <row r="884546" spans="68:68" customFormat="1">
      <c r="BP884546" s="90"/>
    </row>
    <row r="884547" spans="68:68" customFormat="1">
      <c r="BP884547" s="90"/>
    </row>
    <row r="884548" spans="68:68" customFormat="1">
      <c r="BP884548" s="90"/>
    </row>
    <row r="884549" spans="68:68" customFormat="1">
      <c r="BP884549" s="90"/>
    </row>
    <row r="884550" spans="68:68" customFormat="1">
      <c r="BP884550" s="90"/>
    </row>
    <row r="884551" spans="68:68" customFormat="1">
      <c r="BP884551" s="90"/>
    </row>
    <row r="884552" spans="68:68" customFormat="1">
      <c r="BP884552" s="90"/>
    </row>
    <row r="884553" spans="68:68" customFormat="1">
      <c r="BP884553" s="90"/>
    </row>
    <row r="884554" spans="68:68" customFormat="1">
      <c r="BP884554" s="90"/>
    </row>
    <row r="884555" spans="68:68" customFormat="1">
      <c r="BP884555" s="90"/>
    </row>
    <row r="884556" spans="68:68" customFormat="1">
      <c r="BP884556" s="90"/>
    </row>
    <row r="884557" spans="68:68" customFormat="1">
      <c r="BP884557" s="90"/>
    </row>
    <row r="884558" spans="68:68" customFormat="1">
      <c r="BP884558" s="90"/>
    </row>
    <row r="884559" spans="68:68" customFormat="1">
      <c r="BP884559" s="90"/>
    </row>
    <row r="884560" spans="68:68" customFormat="1">
      <c r="BP884560" s="90"/>
    </row>
    <row r="884561" spans="68:68" customFormat="1">
      <c r="BP884561" s="90"/>
    </row>
    <row r="884562" spans="68:68" customFormat="1">
      <c r="BP884562" s="90"/>
    </row>
    <row r="884563" spans="68:68" customFormat="1">
      <c r="BP884563" s="90"/>
    </row>
    <row r="884564" spans="68:68" customFormat="1">
      <c r="BP884564" s="90"/>
    </row>
    <row r="884565" spans="68:68" customFormat="1">
      <c r="BP884565" s="90"/>
    </row>
    <row r="884566" spans="68:68" customFormat="1">
      <c r="BP884566" s="90"/>
    </row>
    <row r="884567" spans="68:68" customFormat="1">
      <c r="BP884567" s="90"/>
    </row>
    <row r="884568" spans="68:68" customFormat="1">
      <c r="BP884568" s="90"/>
    </row>
    <row r="884569" spans="68:68" customFormat="1">
      <c r="BP884569" s="90"/>
    </row>
    <row r="884570" spans="68:68" customFormat="1">
      <c r="BP884570" s="90"/>
    </row>
    <row r="884571" spans="68:68" customFormat="1">
      <c r="BP884571" s="90"/>
    </row>
    <row r="884572" spans="68:68" customFormat="1">
      <c r="BP884572" s="90"/>
    </row>
    <row r="884573" spans="68:68" customFormat="1">
      <c r="BP884573" s="90"/>
    </row>
    <row r="884574" spans="68:68" customFormat="1">
      <c r="BP884574" s="90"/>
    </row>
    <row r="884575" spans="68:68" customFormat="1">
      <c r="BP884575" s="90"/>
    </row>
    <row r="884576" spans="68:68" customFormat="1">
      <c r="BP884576" s="90"/>
    </row>
    <row r="884577" spans="68:68" customFormat="1">
      <c r="BP884577" s="90"/>
    </row>
    <row r="884578" spans="68:68" customFormat="1">
      <c r="BP884578" s="90"/>
    </row>
    <row r="884579" spans="68:68" customFormat="1">
      <c r="BP884579" s="90"/>
    </row>
    <row r="884580" spans="68:68" customFormat="1">
      <c r="BP884580" s="90"/>
    </row>
    <row r="884581" spans="68:68" customFormat="1">
      <c r="BP884581" s="90"/>
    </row>
    <row r="884582" spans="68:68" customFormat="1">
      <c r="BP884582" s="90"/>
    </row>
    <row r="884583" spans="68:68" customFormat="1">
      <c r="BP884583" s="90"/>
    </row>
    <row r="884584" spans="68:68" customFormat="1">
      <c r="BP884584" s="90"/>
    </row>
    <row r="884585" spans="68:68" customFormat="1">
      <c r="BP884585" s="90"/>
    </row>
    <row r="884586" spans="68:68" customFormat="1">
      <c r="BP884586" s="90"/>
    </row>
    <row r="884587" spans="68:68" customFormat="1">
      <c r="BP884587" s="90"/>
    </row>
    <row r="884588" spans="68:68" customFormat="1">
      <c r="BP884588" s="90"/>
    </row>
    <row r="884589" spans="68:68" customFormat="1">
      <c r="BP884589" s="90"/>
    </row>
    <row r="884590" spans="68:68" customFormat="1">
      <c r="BP884590" s="90"/>
    </row>
    <row r="884591" spans="68:68" customFormat="1">
      <c r="BP884591" s="90"/>
    </row>
    <row r="884592" spans="68:68" customFormat="1">
      <c r="BP884592" s="90"/>
    </row>
    <row r="884593" spans="68:68" customFormat="1">
      <c r="BP884593" s="90"/>
    </row>
    <row r="884594" spans="68:68" customFormat="1">
      <c r="BP884594" s="90"/>
    </row>
    <row r="884595" spans="68:68" customFormat="1">
      <c r="BP884595" s="90"/>
    </row>
    <row r="884596" spans="68:68" customFormat="1">
      <c r="BP884596" s="90"/>
    </row>
    <row r="884597" spans="68:68" customFormat="1">
      <c r="BP884597" s="90"/>
    </row>
    <row r="884598" spans="68:68" customFormat="1">
      <c r="BP884598" s="90"/>
    </row>
    <row r="884599" spans="68:68" customFormat="1">
      <c r="BP884599" s="90"/>
    </row>
    <row r="884600" spans="68:68" customFormat="1">
      <c r="BP884600" s="90"/>
    </row>
    <row r="884601" spans="68:68" customFormat="1">
      <c r="BP884601" s="90"/>
    </row>
    <row r="884602" spans="68:68" customFormat="1">
      <c r="BP884602" s="90"/>
    </row>
    <row r="884603" spans="68:68" customFormat="1">
      <c r="BP884603" s="90"/>
    </row>
    <row r="884604" spans="68:68" customFormat="1">
      <c r="BP884604" s="90"/>
    </row>
    <row r="884605" spans="68:68" customFormat="1">
      <c r="BP884605" s="90"/>
    </row>
    <row r="884606" spans="68:68" customFormat="1">
      <c r="BP884606" s="90"/>
    </row>
    <row r="884607" spans="68:68" customFormat="1">
      <c r="BP884607" s="90"/>
    </row>
    <row r="884608" spans="68:68" customFormat="1">
      <c r="BP884608" s="90"/>
    </row>
    <row r="884609" spans="68:68" customFormat="1">
      <c r="BP884609" s="90"/>
    </row>
    <row r="884610" spans="68:68" customFormat="1">
      <c r="BP884610" s="90"/>
    </row>
    <row r="884611" spans="68:68" customFormat="1">
      <c r="BP884611" s="90"/>
    </row>
    <row r="884612" spans="68:68" customFormat="1">
      <c r="BP884612" s="90"/>
    </row>
    <row r="884613" spans="68:68" customFormat="1">
      <c r="BP884613" s="90"/>
    </row>
    <row r="884614" spans="68:68" customFormat="1">
      <c r="BP884614" s="90"/>
    </row>
    <row r="884615" spans="68:68" customFormat="1">
      <c r="BP884615" s="90"/>
    </row>
    <row r="884616" spans="68:68" customFormat="1">
      <c r="BP884616" s="90"/>
    </row>
    <row r="884617" spans="68:68" customFormat="1">
      <c r="BP884617" s="90"/>
    </row>
    <row r="884618" spans="68:68" customFormat="1">
      <c r="BP884618" s="90"/>
    </row>
    <row r="884619" spans="68:68" customFormat="1">
      <c r="BP884619" s="90"/>
    </row>
    <row r="884620" spans="68:68" customFormat="1">
      <c r="BP884620" s="90"/>
    </row>
    <row r="884621" spans="68:68" customFormat="1">
      <c r="BP884621" s="90"/>
    </row>
    <row r="884622" spans="68:68" customFormat="1">
      <c r="BP884622" s="90"/>
    </row>
    <row r="884623" spans="68:68" customFormat="1">
      <c r="BP884623" s="90"/>
    </row>
    <row r="884624" spans="68:68" customFormat="1">
      <c r="BP884624" s="90"/>
    </row>
    <row r="884625" spans="68:68" customFormat="1">
      <c r="BP884625" s="90"/>
    </row>
    <row r="884626" spans="68:68" customFormat="1">
      <c r="BP884626" s="90"/>
    </row>
    <row r="884627" spans="68:68" customFormat="1">
      <c r="BP884627" s="90"/>
    </row>
    <row r="884628" spans="68:68" customFormat="1">
      <c r="BP884628" s="90"/>
    </row>
    <row r="884629" spans="68:68" customFormat="1">
      <c r="BP884629" s="90"/>
    </row>
    <row r="884630" spans="68:68" customFormat="1">
      <c r="BP884630" s="90"/>
    </row>
    <row r="884631" spans="68:68" customFormat="1">
      <c r="BP884631" s="90"/>
    </row>
    <row r="884632" spans="68:68" customFormat="1">
      <c r="BP884632" s="90"/>
    </row>
    <row r="884633" spans="68:68" customFormat="1">
      <c r="BP884633" s="90"/>
    </row>
    <row r="884634" spans="68:68" customFormat="1">
      <c r="BP884634" s="90"/>
    </row>
    <row r="884635" spans="68:68" customFormat="1">
      <c r="BP884635" s="90"/>
    </row>
    <row r="884636" spans="68:68" customFormat="1">
      <c r="BP884636" s="90"/>
    </row>
    <row r="884637" spans="68:68" customFormat="1">
      <c r="BP884637" s="90"/>
    </row>
    <row r="884638" spans="68:68" customFormat="1">
      <c r="BP884638" s="90"/>
    </row>
    <row r="884639" spans="68:68" customFormat="1">
      <c r="BP884639" s="90"/>
    </row>
    <row r="884640" spans="68:68" customFormat="1">
      <c r="BP884640" s="90"/>
    </row>
    <row r="884641" spans="68:68" customFormat="1">
      <c r="BP884641" s="90"/>
    </row>
    <row r="884642" spans="68:68" customFormat="1">
      <c r="BP884642" s="90"/>
    </row>
    <row r="884643" spans="68:68" customFormat="1">
      <c r="BP884643" s="90"/>
    </row>
    <row r="884644" spans="68:68" customFormat="1">
      <c r="BP884644" s="90"/>
    </row>
    <row r="884645" spans="68:68" customFormat="1">
      <c r="BP884645" s="90"/>
    </row>
    <row r="884646" spans="68:68" customFormat="1">
      <c r="BP884646" s="90"/>
    </row>
    <row r="884647" spans="68:68" customFormat="1">
      <c r="BP884647" s="90"/>
    </row>
    <row r="884648" spans="68:68" customFormat="1">
      <c r="BP884648" s="90"/>
    </row>
    <row r="884649" spans="68:68" customFormat="1">
      <c r="BP884649" s="90"/>
    </row>
    <row r="884650" spans="68:68" customFormat="1">
      <c r="BP884650" s="90"/>
    </row>
    <row r="884651" spans="68:68" customFormat="1">
      <c r="BP884651" s="90"/>
    </row>
    <row r="884652" spans="68:68" customFormat="1">
      <c r="BP884652" s="90"/>
    </row>
    <row r="884653" spans="68:68" customFormat="1">
      <c r="BP884653" s="90"/>
    </row>
    <row r="884654" spans="68:68" customFormat="1">
      <c r="BP884654" s="90"/>
    </row>
    <row r="884655" spans="68:68" customFormat="1">
      <c r="BP884655" s="90"/>
    </row>
    <row r="884656" spans="68:68" customFormat="1">
      <c r="BP884656" s="90"/>
    </row>
    <row r="884657" spans="68:68" customFormat="1">
      <c r="BP884657" s="90"/>
    </row>
    <row r="884658" spans="68:68" customFormat="1">
      <c r="BP884658" s="90"/>
    </row>
    <row r="884659" spans="68:68" customFormat="1">
      <c r="BP884659" s="90"/>
    </row>
    <row r="884660" spans="68:68" customFormat="1">
      <c r="BP884660" s="90"/>
    </row>
    <row r="884661" spans="68:68" customFormat="1">
      <c r="BP884661" s="90"/>
    </row>
    <row r="884662" spans="68:68" customFormat="1">
      <c r="BP884662" s="90"/>
    </row>
    <row r="884663" spans="68:68" customFormat="1">
      <c r="BP884663" s="90"/>
    </row>
    <row r="884664" spans="68:68" customFormat="1">
      <c r="BP884664" s="90"/>
    </row>
    <row r="884665" spans="68:68" customFormat="1">
      <c r="BP884665" s="90"/>
    </row>
    <row r="884666" spans="68:68" customFormat="1">
      <c r="BP884666" s="90"/>
    </row>
    <row r="884667" spans="68:68" customFormat="1">
      <c r="BP884667" s="90"/>
    </row>
    <row r="884668" spans="68:68" customFormat="1">
      <c r="BP884668" s="90"/>
    </row>
    <row r="884669" spans="68:68" customFormat="1">
      <c r="BP884669" s="90"/>
    </row>
    <row r="884670" spans="68:68" customFormat="1">
      <c r="BP884670" s="90"/>
    </row>
    <row r="884671" spans="68:68" customFormat="1">
      <c r="BP884671" s="90"/>
    </row>
    <row r="884672" spans="68:68" customFormat="1">
      <c r="BP884672" s="90"/>
    </row>
    <row r="884673" spans="68:68" customFormat="1">
      <c r="BP884673" s="90"/>
    </row>
    <row r="884674" spans="68:68" customFormat="1">
      <c r="BP884674" s="90"/>
    </row>
    <row r="884675" spans="68:68" customFormat="1">
      <c r="BP884675" s="90"/>
    </row>
    <row r="884676" spans="68:68" customFormat="1">
      <c r="BP884676" s="90"/>
    </row>
    <row r="884677" spans="68:68" customFormat="1">
      <c r="BP884677" s="90"/>
    </row>
    <row r="884678" spans="68:68" customFormat="1">
      <c r="BP884678" s="90"/>
    </row>
    <row r="884679" spans="68:68" customFormat="1">
      <c r="BP884679" s="90"/>
    </row>
    <row r="884680" spans="68:68" customFormat="1">
      <c r="BP884680" s="90"/>
    </row>
    <row r="884681" spans="68:68" customFormat="1">
      <c r="BP884681" s="90"/>
    </row>
    <row r="884682" spans="68:68" customFormat="1">
      <c r="BP884682" s="90"/>
    </row>
    <row r="884683" spans="68:68" customFormat="1">
      <c r="BP884683" s="90"/>
    </row>
    <row r="884684" spans="68:68" customFormat="1">
      <c r="BP884684" s="90"/>
    </row>
    <row r="884685" spans="68:68" customFormat="1">
      <c r="BP884685" s="90"/>
    </row>
    <row r="884686" spans="68:68" customFormat="1">
      <c r="BP884686" s="90"/>
    </row>
    <row r="884687" spans="68:68" customFormat="1">
      <c r="BP884687" s="90"/>
    </row>
    <row r="884688" spans="68:68" customFormat="1">
      <c r="BP884688" s="90"/>
    </row>
    <row r="884689" spans="68:68" customFormat="1">
      <c r="BP884689" s="90"/>
    </row>
    <row r="884690" spans="68:68" customFormat="1">
      <c r="BP884690" s="90"/>
    </row>
    <row r="884691" spans="68:68" customFormat="1">
      <c r="BP884691" s="90"/>
    </row>
    <row r="884692" spans="68:68" customFormat="1">
      <c r="BP884692" s="90"/>
    </row>
    <row r="884693" spans="68:68" customFormat="1">
      <c r="BP884693" s="90"/>
    </row>
    <row r="884694" spans="68:68" customFormat="1">
      <c r="BP884694" s="90"/>
    </row>
    <row r="884695" spans="68:68" customFormat="1">
      <c r="BP884695" s="90"/>
    </row>
    <row r="884696" spans="68:68" customFormat="1">
      <c r="BP884696" s="90"/>
    </row>
    <row r="884697" spans="68:68" customFormat="1">
      <c r="BP884697" s="90"/>
    </row>
    <row r="884698" spans="68:68" customFormat="1">
      <c r="BP884698" s="90"/>
    </row>
    <row r="884699" spans="68:68" customFormat="1">
      <c r="BP884699" s="90"/>
    </row>
    <row r="884700" spans="68:68" customFormat="1">
      <c r="BP884700" s="90"/>
    </row>
    <row r="884701" spans="68:68" customFormat="1">
      <c r="BP884701" s="90"/>
    </row>
    <row r="884702" spans="68:68" customFormat="1">
      <c r="BP884702" s="90"/>
    </row>
    <row r="884703" spans="68:68" customFormat="1">
      <c r="BP884703" s="90"/>
    </row>
    <row r="884704" spans="68:68" customFormat="1">
      <c r="BP884704" s="90"/>
    </row>
    <row r="884705" spans="68:68" customFormat="1">
      <c r="BP884705" s="90"/>
    </row>
    <row r="884706" spans="68:68" customFormat="1">
      <c r="BP884706" s="90"/>
    </row>
    <row r="884707" spans="68:68" customFormat="1">
      <c r="BP884707" s="90"/>
    </row>
    <row r="884708" spans="68:68" customFormat="1">
      <c r="BP884708" s="90"/>
    </row>
    <row r="884709" spans="68:68" customFormat="1">
      <c r="BP884709" s="90"/>
    </row>
    <row r="884710" spans="68:68" customFormat="1">
      <c r="BP884710" s="90"/>
    </row>
    <row r="884711" spans="68:68" customFormat="1">
      <c r="BP884711" s="90"/>
    </row>
    <row r="884712" spans="68:68" customFormat="1">
      <c r="BP884712" s="90"/>
    </row>
    <row r="884713" spans="68:68" customFormat="1">
      <c r="BP884713" s="90"/>
    </row>
    <row r="884714" spans="68:68" customFormat="1">
      <c r="BP884714" s="90"/>
    </row>
    <row r="884715" spans="68:68" customFormat="1">
      <c r="BP884715" s="90"/>
    </row>
    <row r="884716" spans="68:68" customFormat="1">
      <c r="BP884716" s="90"/>
    </row>
    <row r="884717" spans="68:68" customFormat="1">
      <c r="BP884717" s="90"/>
    </row>
    <row r="884718" spans="68:68" customFormat="1">
      <c r="BP884718" s="90"/>
    </row>
    <row r="884719" spans="68:68" customFormat="1">
      <c r="BP884719" s="90"/>
    </row>
    <row r="884720" spans="68:68" customFormat="1">
      <c r="BP884720" s="90"/>
    </row>
    <row r="884721" spans="68:68" customFormat="1">
      <c r="BP884721" s="90"/>
    </row>
    <row r="884722" spans="68:68" customFormat="1">
      <c r="BP884722" s="90"/>
    </row>
    <row r="884723" spans="68:68" customFormat="1">
      <c r="BP884723" s="90"/>
    </row>
    <row r="884724" spans="68:68" customFormat="1">
      <c r="BP884724" s="90"/>
    </row>
    <row r="884725" spans="68:68" customFormat="1">
      <c r="BP884725" s="90"/>
    </row>
    <row r="884726" spans="68:68" customFormat="1">
      <c r="BP884726" s="90"/>
    </row>
    <row r="884727" spans="68:68" customFormat="1">
      <c r="BP884727" s="90"/>
    </row>
    <row r="884728" spans="68:68" customFormat="1">
      <c r="BP884728" s="90"/>
    </row>
    <row r="884729" spans="68:68" customFormat="1">
      <c r="BP884729" s="90"/>
    </row>
    <row r="884730" spans="68:68" customFormat="1">
      <c r="BP884730" s="90"/>
    </row>
    <row r="884731" spans="68:68" customFormat="1">
      <c r="BP884731" s="90"/>
    </row>
    <row r="884732" spans="68:68" customFormat="1">
      <c r="BP884732" s="90"/>
    </row>
    <row r="884733" spans="68:68" customFormat="1">
      <c r="BP884733" s="90"/>
    </row>
    <row r="884734" spans="68:68" customFormat="1">
      <c r="BP884734" s="90"/>
    </row>
    <row r="884735" spans="68:68" customFormat="1">
      <c r="BP884735" s="90"/>
    </row>
    <row r="884736" spans="68:68" customFormat="1">
      <c r="BP884736" s="90"/>
    </row>
    <row r="884737" spans="68:68" customFormat="1">
      <c r="BP884737" s="90"/>
    </row>
    <row r="884738" spans="68:68" customFormat="1">
      <c r="BP884738" s="90"/>
    </row>
    <row r="884739" spans="68:68" customFormat="1">
      <c r="BP884739" s="90"/>
    </row>
    <row r="884740" spans="68:68" customFormat="1">
      <c r="BP884740" s="90"/>
    </row>
    <row r="884741" spans="68:68" customFormat="1">
      <c r="BP884741" s="90"/>
    </row>
    <row r="884742" spans="68:68" customFormat="1">
      <c r="BP884742" s="90"/>
    </row>
    <row r="884743" spans="68:68" customFormat="1">
      <c r="BP884743" s="90"/>
    </row>
    <row r="884744" spans="68:68" customFormat="1">
      <c r="BP884744" s="90"/>
    </row>
    <row r="884745" spans="68:68" customFormat="1">
      <c r="BP884745" s="90"/>
    </row>
    <row r="884746" spans="68:68" customFormat="1">
      <c r="BP884746" s="90"/>
    </row>
    <row r="884747" spans="68:68" customFormat="1">
      <c r="BP884747" s="90"/>
    </row>
    <row r="884748" spans="68:68" customFormat="1">
      <c r="BP884748" s="90"/>
    </row>
    <row r="884749" spans="68:68" customFormat="1">
      <c r="BP884749" s="90"/>
    </row>
    <row r="884750" spans="68:68" customFormat="1">
      <c r="BP884750" s="90"/>
    </row>
    <row r="884751" spans="68:68" customFormat="1">
      <c r="BP884751" s="90"/>
    </row>
    <row r="884752" spans="68:68" customFormat="1">
      <c r="BP884752" s="90"/>
    </row>
    <row r="884753" spans="68:68" customFormat="1">
      <c r="BP884753" s="90"/>
    </row>
    <row r="884754" spans="68:68" customFormat="1">
      <c r="BP884754" s="90"/>
    </row>
    <row r="884755" spans="68:68" customFormat="1">
      <c r="BP884755" s="90"/>
    </row>
    <row r="884756" spans="68:68" customFormat="1">
      <c r="BP884756" s="90"/>
    </row>
    <row r="884757" spans="68:68" customFormat="1">
      <c r="BP884757" s="90"/>
    </row>
    <row r="884758" spans="68:68" customFormat="1">
      <c r="BP884758" s="90"/>
    </row>
    <row r="884759" spans="68:68" customFormat="1">
      <c r="BP884759" s="90"/>
    </row>
    <row r="884760" spans="68:68" customFormat="1">
      <c r="BP884760" s="90"/>
    </row>
    <row r="884761" spans="68:68" customFormat="1">
      <c r="BP884761" s="90"/>
    </row>
    <row r="884762" spans="68:68" customFormat="1">
      <c r="BP884762" s="90"/>
    </row>
    <row r="884763" spans="68:68" customFormat="1">
      <c r="BP884763" s="90"/>
    </row>
    <row r="884764" spans="68:68" customFormat="1">
      <c r="BP884764" s="90"/>
    </row>
    <row r="884765" spans="68:68" customFormat="1">
      <c r="BP884765" s="90"/>
    </row>
    <row r="884766" spans="68:68" customFormat="1">
      <c r="BP884766" s="90"/>
    </row>
    <row r="884767" spans="68:68" customFormat="1">
      <c r="BP884767" s="90"/>
    </row>
    <row r="884768" spans="68:68" customFormat="1">
      <c r="BP884768" s="90"/>
    </row>
    <row r="884769" spans="68:68" customFormat="1">
      <c r="BP884769" s="90"/>
    </row>
    <row r="884770" spans="68:68" customFormat="1">
      <c r="BP884770" s="90"/>
    </row>
    <row r="884771" spans="68:68" customFormat="1">
      <c r="BP884771" s="90"/>
    </row>
    <row r="884772" spans="68:68" customFormat="1">
      <c r="BP884772" s="90"/>
    </row>
    <row r="884773" spans="68:68" customFormat="1">
      <c r="BP884773" s="90"/>
    </row>
    <row r="884774" spans="68:68" customFormat="1">
      <c r="BP884774" s="90"/>
    </row>
    <row r="884775" spans="68:68" customFormat="1">
      <c r="BP884775" s="90"/>
    </row>
    <row r="884776" spans="68:68" customFormat="1">
      <c r="BP884776" s="90"/>
    </row>
    <row r="884777" spans="68:68" customFormat="1">
      <c r="BP884777" s="90"/>
    </row>
    <row r="884778" spans="68:68" customFormat="1">
      <c r="BP884778" s="90"/>
    </row>
    <row r="884779" spans="68:68" customFormat="1">
      <c r="BP884779" s="90"/>
    </row>
    <row r="884780" spans="68:68" customFormat="1">
      <c r="BP884780" s="90"/>
    </row>
    <row r="884781" spans="68:68" customFormat="1">
      <c r="BP884781" s="90"/>
    </row>
    <row r="884782" spans="68:68" customFormat="1">
      <c r="BP884782" s="90"/>
    </row>
    <row r="884783" spans="68:68" customFormat="1">
      <c r="BP884783" s="90"/>
    </row>
    <row r="884784" spans="68:68" customFormat="1">
      <c r="BP884784" s="90"/>
    </row>
    <row r="884785" spans="68:68" customFormat="1">
      <c r="BP884785" s="90"/>
    </row>
    <row r="884786" spans="68:68" customFormat="1">
      <c r="BP884786" s="90"/>
    </row>
    <row r="884787" spans="68:68" customFormat="1">
      <c r="BP884787" s="90"/>
    </row>
    <row r="884788" spans="68:68" customFormat="1">
      <c r="BP884788" s="90"/>
    </row>
    <row r="884789" spans="68:68" customFormat="1">
      <c r="BP884789" s="90"/>
    </row>
    <row r="884790" spans="68:68" customFormat="1">
      <c r="BP884790" s="90"/>
    </row>
    <row r="884791" spans="68:68" customFormat="1">
      <c r="BP884791" s="90"/>
    </row>
    <row r="884792" spans="68:68" customFormat="1">
      <c r="BP884792" s="90"/>
    </row>
    <row r="884793" spans="68:68" customFormat="1">
      <c r="BP884793" s="90"/>
    </row>
    <row r="884794" spans="68:68" customFormat="1">
      <c r="BP884794" s="90"/>
    </row>
    <row r="884795" spans="68:68" customFormat="1">
      <c r="BP884795" s="90"/>
    </row>
    <row r="884796" spans="68:68" customFormat="1">
      <c r="BP884796" s="90"/>
    </row>
    <row r="884797" spans="68:68" customFormat="1">
      <c r="BP884797" s="90"/>
    </row>
    <row r="884798" spans="68:68" customFormat="1">
      <c r="BP884798" s="90"/>
    </row>
    <row r="884799" spans="68:68" customFormat="1">
      <c r="BP884799" s="90"/>
    </row>
    <row r="884800" spans="68:68" customFormat="1">
      <c r="BP884800" s="90"/>
    </row>
    <row r="884801" spans="68:68" customFormat="1">
      <c r="BP884801" s="90"/>
    </row>
    <row r="884802" spans="68:68" customFormat="1">
      <c r="BP884802" s="90"/>
    </row>
    <row r="884803" spans="68:68" customFormat="1">
      <c r="BP884803" s="90"/>
    </row>
    <row r="884804" spans="68:68" customFormat="1">
      <c r="BP884804" s="90"/>
    </row>
    <row r="884805" spans="68:68" customFormat="1">
      <c r="BP884805" s="90"/>
    </row>
    <row r="884806" spans="68:68" customFormat="1">
      <c r="BP884806" s="90"/>
    </row>
    <row r="884807" spans="68:68" customFormat="1">
      <c r="BP884807" s="90"/>
    </row>
    <row r="884808" spans="68:68" customFormat="1">
      <c r="BP884808" s="90"/>
    </row>
    <row r="884809" spans="68:68" customFormat="1">
      <c r="BP884809" s="90"/>
    </row>
    <row r="884810" spans="68:68" customFormat="1">
      <c r="BP884810" s="90"/>
    </row>
    <row r="884811" spans="68:68" customFormat="1">
      <c r="BP884811" s="90"/>
    </row>
    <row r="884812" spans="68:68" customFormat="1">
      <c r="BP884812" s="90"/>
    </row>
    <row r="884813" spans="68:68" customFormat="1">
      <c r="BP884813" s="90"/>
    </row>
    <row r="884814" spans="68:68" customFormat="1">
      <c r="BP884814" s="90"/>
    </row>
    <row r="884815" spans="68:68" customFormat="1">
      <c r="BP884815" s="90"/>
    </row>
    <row r="884816" spans="68:68" customFormat="1">
      <c r="BP884816" s="90"/>
    </row>
    <row r="884817" spans="68:68" customFormat="1">
      <c r="BP884817" s="90"/>
    </row>
    <row r="884818" spans="68:68" customFormat="1">
      <c r="BP884818" s="90"/>
    </row>
    <row r="884819" spans="68:68" customFormat="1">
      <c r="BP884819" s="90"/>
    </row>
    <row r="884820" spans="68:68" customFormat="1">
      <c r="BP884820" s="90"/>
    </row>
    <row r="884821" spans="68:68" customFormat="1">
      <c r="BP884821" s="90"/>
    </row>
    <row r="884822" spans="68:68" customFormat="1">
      <c r="BP884822" s="90"/>
    </row>
    <row r="884823" spans="68:68" customFormat="1">
      <c r="BP884823" s="90"/>
    </row>
    <row r="884824" spans="68:68" customFormat="1">
      <c r="BP884824" s="90"/>
    </row>
    <row r="884825" spans="68:68" customFormat="1">
      <c r="BP884825" s="90"/>
    </row>
    <row r="884826" spans="68:68" customFormat="1">
      <c r="BP884826" s="90"/>
    </row>
    <row r="884827" spans="68:68" customFormat="1">
      <c r="BP884827" s="90"/>
    </row>
    <row r="884828" spans="68:68" customFormat="1">
      <c r="BP884828" s="90"/>
    </row>
    <row r="884829" spans="68:68" customFormat="1">
      <c r="BP884829" s="90"/>
    </row>
    <row r="884830" spans="68:68" customFormat="1">
      <c r="BP884830" s="90"/>
    </row>
    <row r="884831" spans="68:68" customFormat="1">
      <c r="BP884831" s="90"/>
    </row>
    <row r="884832" spans="68:68" customFormat="1">
      <c r="BP884832" s="90"/>
    </row>
    <row r="884833" spans="68:68" customFormat="1">
      <c r="BP884833" s="90"/>
    </row>
    <row r="884834" spans="68:68" customFormat="1">
      <c r="BP884834" s="90"/>
    </row>
    <row r="884835" spans="68:68" customFormat="1">
      <c r="BP884835" s="90"/>
    </row>
    <row r="884836" spans="68:68" customFormat="1">
      <c r="BP884836" s="90"/>
    </row>
    <row r="884837" spans="68:68" customFormat="1">
      <c r="BP884837" s="90"/>
    </row>
    <row r="884838" spans="68:68" customFormat="1">
      <c r="BP884838" s="90"/>
    </row>
    <row r="884839" spans="68:68" customFormat="1">
      <c r="BP884839" s="90"/>
    </row>
    <row r="884840" spans="68:68" customFormat="1">
      <c r="BP884840" s="90"/>
    </row>
    <row r="884841" spans="68:68" customFormat="1">
      <c r="BP884841" s="90"/>
    </row>
    <row r="884842" spans="68:68" customFormat="1">
      <c r="BP884842" s="90"/>
    </row>
    <row r="884843" spans="68:68" customFormat="1">
      <c r="BP884843" s="90"/>
    </row>
    <row r="884844" spans="68:68" customFormat="1">
      <c r="BP884844" s="90"/>
    </row>
    <row r="884845" spans="68:68" customFormat="1">
      <c r="BP884845" s="90"/>
    </row>
    <row r="884846" spans="68:68" customFormat="1">
      <c r="BP884846" s="90"/>
    </row>
    <row r="884847" spans="68:68" customFormat="1">
      <c r="BP884847" s="90"/>
    </row>
    <row r="884848" spans="68:68" customFormat="1">
      <c r="BP884848" s="90"/>
    </row>
    <row r="884849" spans="68:68" customFormat="1">
      <c r="BP884849" s="90"/>
    </row>
    <row r="884850" spans="68:68" customFormat="1">
      <c r="BP884850" s="90"/>
    </row>
    <row r="884851" spans="68:68" customFormat="1">
      <c r="BP884851" s="90"/>
    </row>
    <row r="884852" spans="68:68" customFormat="1">
      <c r="BP884852" s="90"/>
    </row>
    <row r="884853" spans="68:68" customFormat="1">
      <c r="BP884853" s="90"/>
    </row>
    <row r="884854" spans="68:68" customFormat="1">
      <c r="BP884854" s="90"/>
    </row>
    <row r="884855" spans="68:68" customFormat="1">
      <c r="BP884855" s="90"/>
    </row>
    <row r="884856" spans="68:68" customFormat="1">
      <c r="BP884856" s="90"/>
    </row>
    <row r="884857" spans="68:68" customFormat="1">
      <c r="BP884857" s="90"/>
    </row>
    <row r="884858" spans="68:68" customFormat="1">
      <c r="BP884858" s="90"/>
    </row>
    <row r="884859" spans="68:68" customFormat="1">
      <c r="BP884859" s="90"/>
    </row>
    <row r="884860" spans="68:68" customFormat="1">
      <c r="BP884860" s="90"/>
    </row>
    <row r="884861" spans="68:68" customFormat="1">
      <c r="BP884861" s="90"/>
    </row>
    <row r="884862" spans="68:68" customFormat="1">
      <c r="BP884862" s="90"/>
    </row>
    <row r="884863" spans="68:68" customFormat="1">
      <c r="BP884863" s="90"/>
    </row>
    <row r="884864" spans="68:68" customFormat="1">
      <c r="BP884864" s="90"/>
    </row>
    <row r="884865" spans="68:68" customFormat="1">
      <c r="BP884865" s="90"/>
    </row>
    <row r="884866" spans="68:68" customFormat="1">
      <c r="BP884866" s="90"/>
    </row>
    <row r="884867" spans="68:68" customFormat="1">
      <c r="BP884867" s="90"/>
    </row>
    <row r="884868" spans="68:68" customFormat="1">
      <c r="BP884868" s="90"/>
    </row>
    <row r="884869" spans="68:68" customFormat="1">
      <c r="BP884869" s="90"/>
    </row>
    <row r="884870" spans="68:68" customFormat="1">
      <c r="BP884870" s="90"/>
    </row>
    <row r="884871" spans="68:68" customFormat="1">
      <c r="BP884871" s="90"/>
    </row>
    <row r="884872" spans="68:68" customFormat="1">
      <c r="BP884872" s="90"/>
    </row>
    <row r="884873" spans="68:68" customFormat="1">
      <c r="BP884873" s="90"/>
    </row>
    <row r="884874" spans="68:68" customFormat="1">
      <c r="BP884874" s="90"/>
    </row>
    <row r="884875" spans="68:68" customFormat="1">
      <c r="BP884875" s="90"/>
    </row>
    <row r="884876" spans="68:68" customFormat="1">
      <c r="BP884876" s="90"/>
    </row>
    <row r="884877" spans="68:68" customFormat="1">
      <c r="BP884877" s="90"/>
    </row>
    <row r="884878" spans="68:68" customFormat="1">
      <c r="BP884878" s="90"/>
    </row>
    <row r="884879" spans="68:68" customFormat="1">
      <c r="BP884879" s="90"/>
    </row>
    <row r="884880" spans="68:68" customFormat="1">
      <c r="BP884880" s="90"/>
    </row>
    <row r="884881" spans="68:68" customFormat="1">
      <c r="BP884881" s="90"/>
    </row>
    <row r="884882" spans="68:68" customFormat="1">
      <c r="BP884882" s="90"/>
    </row>
    <row r="884883" spans="68:68" customFormat="1">
      <c r="BP884883" s="90"/>
    </row>
    <row r="884884" spans="68:68" customFormat="1">
      <c r="BP884884" s="90"/>
    </row>
    <row r="884885" spans="68:68" customFormat="1">
      <c r="BP884885" s="90"/>
    </row>
    <row r="884886" spans="68:68" customFormat="1">
      <c r="BP884886" s="90"/>
    </row>
    <row r="884887" spans="68:68" customFormat="1">
      <c r="BP884887" s="90"/>
    </row>
    <row r="884888" spans="68:68" customFormat="1">
      <c r="BP884888" s="90"/>
    </row>
    <row r="884889" spans="68:68" customFormat="1">
      <c r="BP884889" s="90"/>
    </row>
    <row r="884890" spans="68:68" customFormat="1">
      <c r="BP884890" s="90"/>
    </row>
    <row r="884891" spans="68:68" customFormat="1">
      <c r="BP884891" s="90"/>
    </row>
    <row r="884892" spans="68:68" customFormat="1">
      <c r="BP884892" s="90"/>
    </row>
    <row r="884893" spans="68:68" customFormat="1">
      <c r="BP884893" s="90"/>
    </row>
    <row r="884894" spans="68:68" customFormat="1">
      <c r="BP884894" s="90"/>
    </row>
    <row r="884895" spans="68:68" customFormat="1">
      <c r="BP884895" s="90"/>
    </row>
    <row r="884896" spans="68:68" customFormat="1">
      <c r="BP884896" s="90"/>
    </row>
    <row r="884897" spans="68:68" customFormat="1">
      <c r="BP884897" s="90"/>
    </row>
    <row r="884898" spans="68:68" customFormat="1">
      <c r="BP884898" s="90"/>
    </row>
    <row r="884899" spans="68:68" customFormat="1">
      <c r="BP884899" s="90"/>
    </row>
    <row r="884900" spans="68:68" customFormat="1">
      <c r="BP884900" s="90"/>
    </row>
    <row r="884901" spans="68:68" customFormat="1">
      <c r="BP884901" s="90"/>
    </row>
    <row r="884902" spans="68:68" customFormat="1">
      <c r="BP884902" s="90"/>
    </row>
    <row r="884903" spans="68:68" customFormat="1">
      <c r="BP884903" s="90"/>
    </row>
    <row r="884904" spans="68:68" customFormat="1">
      <c r="BP884904" s="90"/>
    </row>
    <row r="884905" spans="68:68" customFormat="1">
      <c r="BP884905" s="90"/>
    </row>
    <row r="884906" spans="68:68" customFormat="1">
      <c r="BP884906" s="90"/>
    </row>
    <row r="884907" spans="68:68" customFormat="1">
      <c r="BP884907" s="90"/>
    </row>
    <row r="884908" spans="68:68" customFormat="1">
      <c r="BP884908" s="90"/>
    </row>
    <row r="884909" spans="68:68" customFormat="1">
      <c r="BP884909" s="90"/>
    </row>
    <row r="884910" spans="68:68" customFormat="1">
      <c r="BP884910" s="90"/>
    </row>
    <row r="884911" spans="68:68" customFormat="1">
      <c r="BP884911" s="90"/>
    </row>
    <row r="884912" spans="68:68" customFormat="1">
      <c r="BP884912" s="90"/>
    </row>
    <row r="884913" spans="68:68" customFormat="1">
      <c r="BP884913" s="90"/>
    </row>
    <row r="884914" spans="68:68" customFormat="1">
      <c r="BP884914" s="90"/>
    </row>
    <row r="884915" spans="68:68" customFormat="1">
      <c r="BP884915" s="90"/>
    </row>
    <row r="884916" spans="68:68" customFormat="1">
      <c r="BP884916" s="90"/>
    </row>
    <row r="884917" spans="68:68" customFormat="1">
      <c r="BP884917" s="90"/>
    </row>
    <row r="884918" spans="68:68" customFormat="1">
      <c r="BP884918" s="90"/>
    </row>
    <row r="884919" spans="68:68" customFormat="1">
      <c r="BP884919" s="90"/>
    </row>
    <row r="884920" spans="68:68" customFormat="1">
      <c r="BP884920" s="90"/>
    </row>
    <row r="884921" spans="68:68" customFormat="1">
      <c r="BP884921" s="90"/>
    </row>
    <row r="884922" spans="68:68" customFormat="1">
      <c r="BP884922" s="90"/>
    </row>
    <row r="884923" spans="68:68" customFormat="1">
      <c r="BP884923" s="90"/>
    </row>
    <row r="884924" spans="68:68" customFormat="1">
      <c r="BP884924" s="90"/>
    </row>
    <row r="884925" spans="68:68" customFormat="1">
      <c r="BP884925" s="90"/>
    </row>
    <row r="884926" spans="68:68" customFormat="1">
      <c r="BP884926" s="90"/>
    </row>
    <row r="884927" spans="68:68" customFormat="1">
      <c r="BP884927" s="90"/>
    </row>
    <row r="884928" spans="68:68" customFormat="1">
      <c r="BP884928" s="90"/>
    </row>
    <row r="884929" spans="68:68" customFormat="1">
      <c r="BP884929" s="90"/>
    </row>
    <row r="884930" spans="68:68" customFormat="1">
      <c r="BP884930" s="90"/>
    </row>
    <row r="884931" spans="68:68" customFormat="1">
      <c r="BP884931" s="90"/>
    </row>
    <row r="884932" spans="68:68" customFormat="1">
      <c r="BP884932" s="90"/>
    </row>
    <row r="884933" spans="68:68" customFormat="1">
      <c r="BP884933" s="90"/>
    </row>
    <row r="884934" spans="68:68" customFormat="1">
      <c r="BP884934" s="90"/>
    </row>
    <row r="884935" spans="68:68" customFormat="1">
      <c r="BP884935" s="90"/>
    </row>
    <row r="884936" spans="68:68" customFormat="1">
      <c r="BP884936" s="90"/>
    </row>
    <row r="884937" spans="68:68" customFormat="1">
      <c r="BP884937" s="90"/>
    </row>
    <row r="884938" spans="68:68" customFormat="1">
      <c r="BP884938" s="90"/>
    </row>
    <row r="884939" spans="68:68" customFormat="1">
      <c r="BP884939" s="90"/>
    </row>
    <row r="884940" spans="68:68" customFormat="1">
      <c r="BP884940" s="90"/>
    </row>
    <row r="884941" spans="68:68" customFormat="1">
      <c r="BP884941" s="90"/>
    </row>
    <row r="884942" spans="68:68" customFormat="1">
      <c r="BP884942" s="90"/>
    </row>
    <row r="884943" spans="68:68" customFormat="1">
      <c r="BP884943" s="90"/>
    </row>
    <row r="884944" spans="68:68" customFormat="1">
      <c r="BP884944" s="90"/>
    </row>
    <row r="884945" spans="68:68" customFormat="1">
      <c r="BP884945" s="90"/>
    </row>
    <row r="884946" spans="68:68" customFormat="1">
      <c r="BP884946" s="90"/>
    </row>
    <row r="884947" spans="68:68" customFormat="1">
      <c r="BP884947" s="90"/>
    </row>
    <row r="884948" spans="68:68" customFormat="1">
      <c r="BP884948" s="90"/>
    </row>
    <row r="884949" spans="68:68" customFormat="1">
      <c r="BP884949" s="90"/>
    </row>
    <row r="884950" spans="68:68" customFormat="1">
      <c r="BP884950" s="90"/>
    </row>
    <row r="884951" spans="68:68" customFormat="1">
      <c r="BP884951" s="90"/>
    </row>
    <row r="884952" spans="68:68" customFormat="1">
      <c r="BP884952" s="90"/>
    </row>
    <row r="884953" spans="68:68" customFormat="1">
      <c r="BP884953" s="90"/>
    </row>
    <row r="884954" spans="68:68" customFormat="1">
      <c r="BP884954" s="90"/>
    </row>
    <row r="884955" spans="68:68" customFormat="1">
      <c r="BP884955" s="90"/>
    </row>
    <row r="884956" spans="68:68" customFormat="1">
      <c r="BP884956" s="90"/>
    </row>
    <row r="884957" spans="68:68" customFormat="1">
      <c r="BP884957" s="90"/>
    </row>
    <row r="884958" spans="68:68" customFormat="1">
      <c r="BP884958" s="90"/>
    </row>
    <row r="884959" spans="68:68" customFormat="1">
      <c r="BP884959" s="90"/>
    </row>
    <row r="884960" spans="68:68" customFormat="1">
      <c r="BP884960" s="90"/>
    </row>
    <row r="884961" spans="68:68" customFormat="1">
      <c r="BP884961" s="90"/>
    </row>
    <row r="884962" spans="68:68" customFormat="1">
      <c r="BP884962" s="90"/>
    </row>
    <row r="884963" spans="68:68" customFormat="1">
      <c r="BP884963" s="90"/>
    </row>
    <row r="884964" spans="68:68" customFormat="1">
      <c r="BP884964" s="90"/>
    </row>
    <row r="884965" spans="68:68" customFormat="1">
      <c r="BP884965" s="90"/>
    </row>
    <row r="884966" spans="68:68" customFormat="1">
      <c r="BP884966" s="90"/>
    </row>
    <row r="884967" spans="68:68" customFormat="1">
      <c r="BP884967" s="90"/>
    </row>
    <row r="884968" spans="68:68" customFormat="1">
      <c r="BP884968" s="90"/>
    </row>
    <row r="884969" spans="68:68" customFormat="1">
      <c r="BP884969" s="90"/>
    </row>
    <row r="884970" spans="68:68" customFormat="1">
      <c r="BP884970" s="90"/>
    </row>
    <row r="884971" spans="68:68" customFormat="1">
      <c r="BP884971" s="90"/>
    </row>
    <row r="884972" spans="68:68" customFormat="1">
      <c r="BP884972" s="90"/>
    </row>
    <row r="884973" spans="68:68" customFormat="1">
      <c r="BP884973" s="90"/>
    </row>
    <row r="884974" spans="68:68" customFormat="1">
      <c r="BP884974" s="90"/>
    </row>
    <row r="884975" spans="68:68" customFormat="1">
      <c r="BP884975" s="90"/>
    </row>
    <row r="884976" spans="68:68" customFormat="1">
      <c r="BP884976" s="90"/>
    </row>
    <row r="884977" spans="68:68" customFormat="1">
      <c r="BP884977" s="90"/>
    </row>
    <row r="884978" spans="68:68" customFormat="1">
      <c r="BP884978" s="90"/>
    </row>
    <row r="884979" spans="68:68" customFormat="1">
      <c r="BP884979" s="90"/>
    </row>
    <row r="884980" spans="68:68" customFormat="1">
      <c r="BP884980" s="90"/>
    </row>
    <row r="884981" spans="68:68" customFormat="1">
      <c r="BP884981" s="90"/>
    </row>
    <row r="884982" spans="68:68" customFormat="1">
      <c r="BP884982" s="90"/>
    </row>
    <row r="884983" spans="68:68" customFormat="1">
      <c r="BP884983" s="90"/>
    </row>
    <row r="884984" spans="68:68" customFormat="1">
      <c r="BP884984" s="90"/>
    </row>
    <row r="884985" spans="68:68" customFormat="1">
      <c r="BP884985" s="90"/>
    </row>
    <row r="884986" spans="68:68" customFormat="1">
      <c r="BP884986" s="90"/>
    </row>
    <row r="884987" spans="68:68" customFormat="1">
      <c r="BP884987" s="90"/>
    </row>
    <row r="884988" spans="68:68" customFormat="1">
      <c r="BP884988" s="90"/>
    </row>
    <row r="884989" spans="68:68" customFormat="1">
      <c r="BP884989" s="90"/>
    </row>
    <row r="884990" spans="68:68" customFormat="1">
      <c r="BP884990" s="90"/>
    </row>
    <row r="884991" spans="68:68" customFormat="1">
      <c r="BP884991" s="90"/>
    </row>
    <row r="884992" spans="68:68" customFormat="1">
      <c r="BP884992" s="90"/>
    </row>
    <row r="884993" spans="68:68" customFormat="1">
      <c r="BP884993" s="90"/>
    </row>
    <row r="884994" spans="68:68" customFormat="1">
      <c r="BP884994" s="90"/>
    </row>
    <row r="884995" spans="68:68" customFormat="1">
      <c r="BP884995" s="90"/>
    </row>
    <row r="884996" spans="68:68" customFormat="1">
      <c r="BP884996" s="90"/>
    </row>
    <row r="884997" spans="68:68" customFormat="1">
      <c r="BP884997" s="90"/>
    </row>
    <row r="884998" spans="68:68" customFormat="1">
      <c r="BP884998" s="90"/>
    </row>
    <row r="884999" spans="68:68" customFormat="1">
      <c r="BP884999" s="90"/>
    </row>
    <row r="885000" spans="68:68" customFormat="1">
      <c r="BP885000" s="90"/>
    </row>
    <row r="885001" spans="68:68" customFormat="1">
      <c r="BP885001" s="90"/>
    </row>
    <row r="885002" spans="68:68" customFormat="1">
      <c r="BP885002" s="90"/>
    </row>
    <row r="885003" spans="68:68" customFormat="1">
      <c r="BP885003" s="90"/>
    </row>
    <row r="885004" spans="68:68" customFormat="1">
      <c r="BP885004" s="90"/>
    </row>
    <row r="885005" spans="68:68" customFormat="1">
      <c r="BP885005" s="90"/>
    </row>
    <row r="885006" spans="68:68" customFormat="1">
      <c r="BP885006" s="90"/>
    </row>
    <row r="885007" spans="68:68" customFormat="1">
      <c r="BP885007" s="90"/>
    </row>
    <row r="885008" spans="68:68" customFormat="1">
      <c r="BP885008" s="90"/>
    </row>
    <row r="885009" spans="68:68" customFormat="1">
      <c r="BP885009" s="90"/>
    </row>
    <row r="885010" spans="68:68" customFormat="1">
      <c r="BP885010" s="90"/>
    </row>
    <row r="885011" spans="68:68" customFormat="1">
      <c r="BP885011" s="90"/>
    </row>
    <row r="885012" spans="68:68" customFormat="1">
      <c r="BP885012" s="90"/>
    </row>
    <row r="885013" spans="68:68" customFormat="1">
      <c r="BP885013" s="90"/>
    </row>
    <row r="885014" spans="68:68" customFormat="1">
      <c r="BP885014" s="90"/>
    </row>
    <row r="885015" spans="68:68" customFormat="1">
      <c r="BP885015" s="90"/>
    </row>
    <row r="885016" spans="68:68" customFormat="1">
      <c r="BP885016" s="90"/>
    </row>
    <row r="885017" spans="68:68" customFormat="1">
      <c r="BP885017" s="90"/>
    </row>
    <row r="885018" spans="68:68" customFormat="1">
      <c r="BP885018" s="90"/>
    </row>
    <row r="885019" spans="68:68" customFormat="1">
      <c r="BP885019" s="90"/>
    </row>
    <row r="885020" spans="68:68" customFormat="1">
      <c r="BP885020" s="90"/>
    </row>
    <row r="885021" spans="68:68" customFormat="1">
      <c r="BP885021" s="90"/>
    </row>
    <row r="885022" spans="68:68" customFormat="1">
      <c r="BP885022" s="90"/>
    </row>
    <row r="885023" spans="68:68" customFormat="1">
      <c r="BP885023" s="90"/>
    </row>
    <row r="885024" spans="68:68" customFormat="1">
      <c r="BP885024" s="90"/>
    </row>
    <row r="885025" spans="68:68" customFormat="1">
      <c r="BP885025" s="90"/>
    </row>
    <row r="885026" spans="68:68" customFormat="1">
      <c r="BP885026" s="90"/>
    </row>
    <row r="885027" spans="68:68" customFormat="1">
      <c r="BP885027" s="90"/>
    </row>
    <row r="885028" spans="68:68" customFormat="1">
      <c r="BP885028" s="90"/>
    </row>
    <row r="885029" spans="68:68" customFormat="1">
      <c r="BP885029" s="90"/>
    </row>
    <row r="885030" spans="68:68" customFormat="1">
      <c r="BP885030" s="90"/>
    </row>
    <row r="885031" spans="68:68" customFormat="1">
      <c r="BP885031" s="90"/>
    </row>
    <row r="885032" spans="68:68" customFormat="1">
      <c r="BP885032" s="90"/>
    </row>
    <row r="885033" spans="68:68" customFormat="1">
      <c r="BP885033" s="90"/>
    </row>
    <row r="885034" spans="68:68" customFormat="1">
      <c r="BP885034" s="90"/>
    </row>
    <row r="885035" spans="68:68" customFormat="1">
      <c r="BP885035" s="90"/>
    </row>
    <row r="885036" spans="68:68" customFormat="1">
      <c r="BP885036" s="90"/>
    </row>
    <row r="885037" spans="68:68" customFormat="1">
      <c r="BP885037" s="90"/>
    </row>
    <row r="885038" spans="68:68" customFormat="1">
      <c r="BP885038" s="90"/>
    </row>
    <row r="885039" spans="68:68" customFormat="1">
      <c r="BP885039" s="90"/>
    </row>
    <row r="885040" spans="68:68" customFormat="1">
      <c r="BP885040" s="90"/>
    </row>
    <row r="885041" spans="68:68" customFormat="1">
      <c r="BP885041" s="90"/>
    </row>
    <row r="885042" spans="68:68" customFormat="1">
      <c r="BP885042" s="90"/>
    </row>
    <row r="885043" spans="68:68" customFormat="1">
      <c r="BP885043" s="90"/>
    </row>
    <row r="885044" spans="68:68" customFormat="1">
      <c r="BP885044" s="90"/>
    </row>
    <row r="885045" spans="68:68" customFormat="1">
      <c r="BP885045" s="90"/>
    </row>
    <row r="885046" spans="68:68" customFormat="1">
      <c r="BP885046" s="90"/>
    </row>
    <row r="885047" spans="68:68" customFormat="1">
      <c r="BP885047" s="90"/>
    </row>
    <row r="885048" spans="68:68" customFormat="1">
      <c r="BP885048" s="90"/>
    </row>
    <row r="885049" spans="68:68" customFormat="1">
      <c r="BP885049" s="90"/>
    </row>
    <row r="885050" spans="68:68" customFormat="1">
      <c r="BP885050" s="90"/>
    </row>
    <row r="885051" spans="68:68" customFormat="1">
      <c r="BP885051" s="90"/>
    </row>
    <row r="885052" spans="68:68" customFormat="1">
      <c r="BP885052" s="90"/>
    </row>
    <row r="885053" spans="68:68" customFormat="1">
      <c r="BP885053" s="90"/>
    </row>
    <row r="885054" spans="68:68" customFormat="1">
      <c r="BP885054" s="90"/>
    </row>
    <row r="885055" spans="68:68" customFormat="1">
      <c r="BP885055" s="90"/>
    </row>
    <row r="885056" spans="68:68" customFormat="1">
      <c r="BP885056" s="90"/>
    </row>
    <row r="885057" spans="68:68" customFormat="1">
      <c r="BP885057" s="90"/>
    </row>
    <row r="885058" spans="68:68" customFormat="1">
      <c r="BP885058" s="90"/>
    </row>
    <row r="885059" spans="68:68" customFormat="1">
      <c r="BP885059" s="90"/>
    </row>
    <row r="885060" spans="68:68" customFormat="1">
      <c r="BP885060" s="90"/>
    </row>
    <row r="885061" spans="68:68" customFormat="1">
      <c r="BP885061" s="90"/>
    </row>
    <row r="885062" spans="68:68" customFormat="1">
      <c r="BP885062" s="90"/>
    </row>
    <row r="885063" spans="68:68" customFormat="1">
      <c r="BP885063" s="90"/>
    </row>
    <row r="885064" spans="68:68" customFormat="1">
      <c r="BP885064" s="90"/>
    </row>
    <row r="885065" spans="68:68" customFormat="1">
      <c r="BP885065" s="90"/>
    </row>
    <row r="885066" spans="68:68" customFormat="1">
      <c r="BP885066" s="90"/>
    </row>
    <row r="885067" spans="68:68" customFormat="1">
      <c r="BP885067" s="90"/>
    </row>
    <row r="885068" spans="68:68" customFormat="1">
      <c r="BP885068" s="90"/>
    </row>
    <row r="885069" spans="68:68" customFormat="1">
      <c r="BP885069" s="90"/>
    </row>
    <row r="885070" spans="68:68" customFormat="1">
      <c r="BP885070" s="90"/>
    </row>
    <row r="885071" spans="68:68" customFormat="1">
      <c r="BP885071" s="90"/>
    </row>
    <row r="885072" spans="68:68" customFormat="1">
      <c r="BP885072" s="90"/>
    </row>
    <row r="885073" spans="68:68" customFormat="1">
      <c r="BP885073" s="90"/>
    </row>
    <row r="885074" spans="68:68" customFormat="1">
      <c r="BP885074" s="90"/>
    </row>
    <row r="885075" spans="68:68" customFormat="1">
      <c r="BP885075" s="90"/>
    </row>
    <row r="885076" spans="68:68" customFormat="1">
      <c r="BP885076" s="90"/>
    </row>
    <row r="885077" spans="68:68" customFormat="1">
      <c r="BP885077" s="90"/>
    </row>
    <row r="885078" spans="68:68" customFormat="1">
      <c r="BP885078" s="90"/>
    </row>
    <row r="885079" spans="68:68" customFormat="1">
      <c r="BP885079" s="90"/>
    </row>
    <row r="885080" spans="68:68" customFormat="1">
      <c r="BP885080" s="90"/>
    </row>
    <row r="885081" spans="68:68" customFormat="1">
      <c r="BP885081" s="90"/>
    </row>
    <row r="885082" spans="68:68" customFormat="1">
      <c r="BP885082" s="90"/>
    </row>
    <row r="885083" spans="68:68" customFormat="1">
      <c r="BP885083" s="90"/>
    </row>
    <row r="885084" spans="68:68" customFormat="1">
      <c r="BP885084" s="90"/>
    </row>
    <row r="885085" spans="68:68" customFormat="1">
      <c r="BP885085" s="90"/>
    </row>
    <row r="885086" spans="68:68" customFormat="1">
      <c r="BP885086" s="90"/>
    </row>
    <row r="885087" spans="68:68" customFormat="1">
      <c r="BP885087" s="90"/>
    </row>
    <row r="885088" spans="68:68" customFormat="1">
      <c r="BP885088" s="90"/>
    </row>
    <row r="885089" spans="68:68" customFormat="1">
      <c r="BP885089" s="90"/>
    </row>
    <row r="885090" spans="68:68" customFormat="1">
      <c r="BP885090" s="90"/>
    </row>
    <row r="885091" spans="68:68" customFormat="1">
      <c r="BP885091" s="90"/>
    </row>
    <row r="885092" spans="68:68" customFormat="1">
      <c r="BP885092" s="90"/>
    </row>
    <row r="885093" spans="68:68" customFormat="1">
      <c r="BP885093" s="90"/>
    </row>
    <row r="885094" spans="68:68" customFormat="1">
      <c r="BP885094" s="90"/>
    </row>
    <row r="885095" spans="68:68" customFormat="1">
      <c r="BP885095" s="90"/>
    </row>
    <row r="885096" spans="68:68" customFormat="1">
      <c r="BP885096" s="90"/>
    </row>
    <row r="885097" spans="68:68" customFormat="1">
      <c r="BP885097" s="90"/>
    </row>
    <row r="885098" spans="68:68" customFormat="1">
      <c r="BP885098" s="90"/>
    </row>
    <row r="885099" spans="68:68" customFormat="1">
      <c r="BP885099" s="90"/>
    </row>
    <row r="885100" spans="68:68" customFormat="1">
      <c r="BP885100" s="90"/>
    </row>
    <row r="885101" spans="68:68" customFormat="1">
      <c r="BP885101" s="90"/>
    </row>
    <row r="885102" spans="68:68" customFormat="1">
      <c r="BP885102" s="90"/>
    </row>
    <row r="885103" spans="68:68" customFormat="1">
      <c r="BP885103" s="90"/>
    </row>
    <row r="885104" spans="68:68" customFormat="1">
      <c r="BP885104" s="90"/>
    </row>
    <row r="885105" spans="68:68" customFormat="1">
      <c r="BP885105" s="90"/>
    </row>
    <row r="885106" spans="68:68" customFormat="1">
      <c r="BP885106" s="90"/>
    </row>
    <row r="885107" spans="68:68" customFormat="1">
      <c r="BP885107" s="90"/>
    </row>
    <row r="885108" spans="68:68" customFormat="1">
      <c r="BP885108" s="90"/>
    </row>
    <row r="885109" spans="68:68" customFormat="1">
      <c r="BP885109" s="90"/>
    </row>
    <row r="885110" spans="68:68" customFormat="1">
      <c r="BP885110" s="90"/>
    </row>
    <row r="885111" spans="68:68" customFormat="1">
      <c r="BP885111" s="90"/>
    </row>
    <row r="885112" spans="68:68" customFormat="1">
      <c r="BP885112" s="90"/>
    </row>
    <row r="885113" spans="68:68" customFormat="1">
      <c r="BP885113" s="90"/>
    </row>
    <row r="885114" spans="68:68" customFormat="1">
      <c r="BP885114" s="90"/>
    </row>
    <row r="885115" spans="68:68" customFormat="1">
      <c r="BP885115" s="90"/>
    </row>
    <row r="885116" spans="68:68" customFormat="1">
      <c r="BP885116" s="90"/>
    </row>
    <row r="885117" spans="68:68" customFormat="1">
      <c r="BP885117" s="90"/>
    </row>
    <row r="885118" spans="68:68" customFormat="1">
      <c r="BP885118" s="90"/>
    </row>
    <row r="885119" spans="68:68" customFormat="1">
      <c r="BP885119" s="90"/>
    </row>
    <row r="885120" spans="68:68" customFormat="1">
      <c r="BP885120" s="90"/>
    </row>
    <row r="885121" spans="68:68" customFormat="1">
      <c r="BP885121" s="90"/>
    </row>
    <row r="885122" spans="68:68" customFormat="1">
      <c r="BP885122" s="90"/>
    </row>
    <row r="885123" spans="68:68" customFormat="1">
      <c r="BP885123" s="90"/>
    </row>
    <row r="885124" spans="68:68" customFormat="1">
      <c r="BP885124" s="90"/>
    </row>
    <row r="885125" spans="68:68" customFormat="1">
      <c r="BP885125" s="90"/>
    </row>
    <row r="885126" spans="68:68" customFormat="1">
      <c r="BP885126" s="90"/>
    </row>
    <row r="885127" spans="68:68" customFormat="1">
      <c r="BP885127" s="90"/>
    </row>
    <row r="885128" spans="68:68" customFormat="1">
      <c r="BP885128" s="90"/>
    </row>
    <row r="885129" spans="68:68" customFormat="1">
      <c r="BP885129" s="90"/>
    </row>
    <row r="885130" spans="68:68" customFormat="1">
      <c r="BP885130" s="90"/>
    </row>
    <row r="885131" spans="68:68" customFormat="1">
      <c r="BP885131" s="90"/>
    </row>
    <row r="885132" spans="68:68" customFormat="1">
      <c r="BP885132" s="90"/>
    </row>
    <row r="885133" spans="68:68" customFormat="1">
      <c r="BP885133" s="90"/>
    </row>
    <row r="885134" spans="68:68" customFormat="1">
      <c r="BP885134" s="90"/>
    </row>
    <row r="885135" spans="68:68" customFormat="1">
      <c r="BP885135" s="90"/>
    </row>
    <row r="885136" spans="68:68" customFormat="1">
      <c r="BP885136" s="90"/>
    </row>
    <row r="885137" spans="68:68" customFormat="1">
      <c r="BP885137" s="90"/>
    </row>
    <row r="885138" spans="68:68" customFormat="1">
      <c r="BP885138" s="90"/>
    </row>
    <row r="885139" spans="68:68" customFormat="1">
      <c r="BP885139" s="90"/>
    </row>
    <row r="885140" spans="68:68" customFormat="1">
      <c r="BP885140" s="90"/>
    </row>
    <row r="885141" spans="68:68" customFormat="1">
      <c r="BP885141" s="90"/>
    </row>
    <row r="885142" spans="68:68" customFormat="1">
      <c r="BP885142" s="90"/>
    </row>
    <row r="885143" spans="68:68" customFormat="1">
      <c r="BP885143" s="90"/>
    </row>
    <row r="885144" spans="68:68" customFormat="1">
      <c r="BP885144" s="90"/>
    </row>
    <row r="885145" spans="68:68" customFormat="1">
      <c r="BP885145" s="90"/>
    </row>
    <row r="885146" spans="68:68" customFormat="1">
      <c r="BP885146" s="90"/>
    </row>
    <row r="885147" spans="68:68" customFormat="1">
      <c r="BP885147" s="90"/>
    </row>
    <row r="885148" spans="68:68" customFormat="1">
      <c r="BP885148" s="90"/>
    </row>
    <row r="885149" spans="68:68" customFormat="1">
      <c r="BP885149" s="90"/>
    </row>
    <row r="885150" spans="68:68" customFormat="1">
      <c r="BP885150" s="90"/>
    </row>
    <row r="885151" spans="68:68" customFormat="1">
      <c r="BP885151" s="90"/>
    </row>
    <row r="885152" spans="68:68" customFormat="1">
      <c r="BP885152" s="90"/>
    </row>
    <row r="885153" spans="68:68" customFormat="1">
      <c r="BP885153" s="90"/>
    </row>
    <row r="885154" spans="68:68" customFormat="1">
      <c r="BP885154" s="90"/>
    </row>
    <row r="885155" spans="68:68" customFormat="1">
      <c r="BP885155" s="90"/>
    </row>
    <row r="885156" spans="68:68" customFormat="1">
      <c r="BP885156" s="90"/>
    </row>
    <row r="885157" spans="68:68" customFormat="1">
      <c r="BP885157" s="90"/>
    </row>
    <row r="885158" spans="68:68" customFormat="1">
      <c r="BP885158" s="90"/>
    </row>
    <row r="885159" spans="68:68" customFormat="1">
      <c r="BP885159" s="90"/>
    </row>
    <row r="885160" spans="68:68" customFormat="1">
      <c r="BP885160" s="90"/>
    </row>
    <row r="885161" spans="68:68" customFormat="1">
      <c r="BP885161" s="90"/>
    </row>
    <row r="885162" spans="68:68" customFormat="1">
      <c r="BP885162" s="90"/>
    </row>
    <row r="885163" spans="68:68" customFormat="1">
      <c r="BP885163" s="90"/>
    </row>
    <row r="885164" spans="68:68" customFormat="1">
      <c r="BP885164" s="90"/>
    </row>
    <row r="885165" spans="68:68" customFormat="1">
      <c r="BP885165" s="90"/>
    </row>
    <row r="885166" spans="68:68" customFormat="1">
      <c r="BP885166" s="90"/>
    </row>
    <row r="885167" spans="68:68" customFormat="1">
      <c r="BP885167" s="90"/>
    </row>
    <row r="885168" spans="68:68" customFormat="1">
      <c r="BP885168" s="90"/>
    </row>
    <row r="885169" spans="68:68" customFormat="1">
      <c r="BP885169" s="90"/>
    </row>
    <row r="885170" spans="68:68" customFormat="1">
      <c r="BP885170" s="90"/>
    </row>
    <row r="885171" spans="68:68" customFormat="1">
      <c r="BP885171" s="90"/>
    </row>
    <row r="885172" spans="68:68" customFormat="1">
      <c r="BP885172" s="90"/>
    </row>
    <row r="885173" spans="68:68" customFormat="1">
      <c r="BP885173" s="90"/>
    </row>
    <row r="885174" spans="68:68" customFormat="1">
      <c r="BP885174" s="90"/>
    </row>
    <row r="885175" spans="68:68" customFormat="1">
      <c r="BP885175" s="90"/>
    </row>
    <row r="885176" spans="68:68" customFormat="1">
      <c r="BP885176" s="90"/>
    </row>
    <row r="885177" spans="68:68" customFormat="1">
      <c r="BP885177" s="90"/>
    </row>
    <row r="885178" spans="68:68" customFormat="1">
      <c r="BP885178" s="90"/>
    </row>
    <row r="885179" spans="68:68" customFormat="1">
      <c r="BP885179" s="90"/>
    </row>
    <row r="885180" spans="68:68" customFormat="1">
      <c r="BP885180" s="90"/>
    </row>
    <row r="885181" spans="68:68" customFormat="1">
      <c r="BP885181" s="90"/>
    </row>
    <row r="885182" spans="68:68" customFormat="1">
      <c r="BP885182" s="90"/>
    </row>
    <row r="885183" spans="68:68" customFormat="1">
      <c r="BP885183" s="90"/>
    </row>
    <row r="885184" spans="68:68" customFormat="1">
      <c r="BP885184" s="90"/>
    </row>
    <row r="885185" spans="68:68" customFormat="1">
      <c r="BP885185" s="90"/>
    </row>
    <row r="885186" spans="68:68" customFormat="1">
      <c r="BP885186" s="90"/>
    </row>
    <row r="885187" spans="68:68" customFormat="1">
      <c r="BP885187" s="90"/>
    </row>
    <row r="885188" spans="68:68" customFormat="1">
      <c r="BP885188" s="90"/>
    </row>
    <row r="885189" spans="68:68" customFormat="1">
      <c r="BP885189" s="90"/>
    </row>
    <row r="885190" spans="68:68" customFormat="1">
      <c r="BP885190" s="90"/>
    </row>
    <row r="885191" spans="68:68" customFormat="1">
      <c r="BP885191" s="90"/>
    </row>
    <row r="885192" spans="68:68" customFormat="1">
      <c r="BP885192" s="90"/>
    </row>
    <row r="885193" spans="68:68" customFormat="1">
      <c r="BP885193" s="90"/>
    </row>
    <row r="885194" spans="68:68" customFormat="1">
      <c r="BP885194" s="90"/>
    </row>
    <row r="885195" spans="68:68" customFormat="1">
      <c r="BP885195" s="90"/>
    </row>
    <row r="885196" spans="68:68" customFormat="1">
      <c r="BP885196" s="90"/>
    </row>
    <row r="885197" spans="68:68" customFormat="1">
      <c r="BP885197" s="90"/>
    </row>
    <row r="885198" spans="68:68" customFormat="1">
      <c r="BP885198" s="90"/>
    </row>
    <row r="885199" spans="68:68" customFormat="1">
      <c r="BP885199" s="90"/>
    </row>
    <row r="885200" spans="68:68" customFormat="1">
      <c r="BP885200" s="90"/>
    </row>
    <row r="885201" spans="68:68" customFormat="1">
      <c r="BP885201" s="90"/>
    </row>
    <row r="885202" spans="68:68" customFormat="1">
      <c r="BP885202" s="90"/>
    </row>
    <row r="885203" spans="68:68" customFormat="1">
      <c r="BP885203" s="90"/>
    </row>
    <row r="885204" spans="68:68" customFormat="1">
      <c r="BP885204" s="90"/>
    </row>
    <row r="885205" spans="68:68" customFormat="1">
      <c r="BP885205" s="90"/>
    </row>
    <row r="885206" spans="68:68" customFormat="1">
      <c r="BP885206" s="90"/>
    </row>
    <row r="885207" spans="68:68" customFormat="1">
      <c r="BP885207" s="90"/>
    </row>
    <row r="885208" spans="68:68" customFormat="1">
      <c r="BP885208" s="90"/>
    </row>
    <row r="885209" spans="68:68" customFormat="1">
      <c r="BP885209" s="90"/>
    </row>
    <row r="885210" spans="68:68" customFormat="1">
      <c r="BP885210" s="90"/>
    </row>
    <row r="885211" spans="68:68" customFormat="1">
      <c r="BP885211" s="90"/>
    </row>
    <row r="885212" spans="68:68" customFormat="1">
      <c r="BP885212" s="90"/>
    </row>
    <row r="885213" spans="68:68" customFormat="1">
      <c r="BP885213" s="90"/>
    </row>
    <row r="885214" spans="68:68" customFormat="1">
      <c r="BP885214" s="90"/>
    </row>
    <row r="885215" spans="68:68" customFormat="1">
      <c r="BP885215" s="90"/>
    </row>
    <row r="885216" spans="68:68" customFormat="1">
      <c r="BP885216" s="90"/>
    </row>
    <row r="885217" spans="68:68" customFormat="1">
      <c r="BP885217" s="90"/>
    </row>
    <row r="885218" spans="68:68" customFormat="1">
      <c r="BP885218" s="90"/>
    </row>
    <row r="885219" spans="68:68" customFormat="1">
      <c r="BP885219" s="90"/>
    </row>
    <row r="885220" spans="68:68" customFormat="1">
      <c r="BP885220" s="90"/>
    </row>
    <row r="885221" spans="68:68" customFormat="1">
      <c r="BP885221" s="90"/>
    </row>
    <row r="885222" spans="68:68" customFormat="1">
      <c r="BP885222" s="90"/>
    </row>
    <row r="885223" spans="68:68" customFormat="1">
      <c r="BP885223" s="90"/>
    </row>
    <row r="885224" spans="68:68" customFormat="1">
      <c r="BP885224" s="90"/>
    </row>
    <row r="885225" spans="68:68" customFormat="1">
      <c r="BP885225" s="90"/>
    </row>
    <row r="885226" spans="68:68" customFormat="1">
      <c r="BP885226" s="90"/>
    </row>
    <row r="885227" spans="68:68" customFormat="1">
      <c r="BP885227" s="90"/>
    </row>
    <row r="885228" spans="68:68" customFormat="1">
      <c r="BP885228" s="90"/>
    </row>
    <row r="885229" spans="68:68" customFormat="1">
      <c r="BP885229" s="90"/>
    </row>
    <row r="885230" spans="68:68" customFormat="1">
      <c r="BP885230" s="90"/>
    </row>
    <row r="885231" spans="68:68" customFormat="1">
      <c r="BP885231" s="90"/>
    </row>
    <row r="885232" spans="68:68" customFormat="1">
      <c r="BP885232" s="90"/>
    </row>
    <row r="885233" spans="68:68" customFormat="1">
      <c r="BP885233" s="90"/>
    </row>
    <row r="885234" spans="68:68" customFormat="1">
      <c r="BP885234" s="90"/>
    </row>
    <row r="885235" spans="68:68" customFormat="1">
      <c r="BP885235" s="90"/>
    </row>
    <row r="885236" spans="68:68" customFormat="1">
      <c r="BP885236" s="90"/>
    </row>
    <row r="885237" spans="68:68" customFormat="1">
      <c r="BP885237" s="90"/>
    </row>
    <row r="885238" spans="68:68" customFormat="1">
      <c r="BP885238" s="90"/>
    </row>
    <row r="885239" spans="68:68" customFormat="1">
      <c r="BP885239" s="90"/>
    </row>
    <row r="885240" spans="68:68" customFormat="1">
      <c r="BP885240" s="90"/>
    </row>
    <row r="885241" spans="68:68" customFormat="1">
      <c r="BP885241" s="90"/>
    </row>
    <row r="885242" spans="68:68" customFormat="1">
      <c r="BP885242" s="90"/>
    </row>
    <row r="885243" spans="68:68" customFormat="1">
      <c r="BP885243" s="90"/>
    </row>
    <row r="885244" spans="68:68" customFormat="1">
      <c r="BP885244" s="90"/>
    </row>
    <row r="885245" spans="68:68" customFormat="1">
      <c r="BP885245" s="90"/>
    </row>
    <row r="885246" spans="68:68" customFormat="1">
      <c r="BP885246" s="90"/>
    </row>
    <row r="885247" spans="68:68" customFormat="1">
      <c r="BP885247" s="90"/>
    </row>
    <row r="885248" spans="68:68" customFormat="1">
      <c r="BP885248" s="90"/>
    </row>
    <row r="885249" spans="68:68" customFormat="1">
      <c r="BP885249" s="90"/>
    </row>
    <row r="885250" spans="68:68" customFormat="1">
      <c r="BP885250" s="90"/>
    </row>
    <row r="885251" spans="68:68" customFormat="1">
      <c r="BP885251" s="90"/>
    </row>
    <row r="885252" spans="68:68" customFormat="1">
      <c r="BP885252" s="90"/>
    </row>
    <row r="885253" spans="68:68" customFormat="1">
      <c r="BP885253" s="90"/>
    </row>
    <row r="885254" spans="68:68" customFormat="1">
      <c r="BP885254" s="90"/>
    </row>
    <row r="885255" spans="68:68" customFormat="1">
      <c r="BP885255" s="90"/>
    </row>
    <row r="885256" spans="68:68" customFormat="1">
      <c r="BP885256" s="90"/>
    </row>
    <row r="885257" spans="68:68" customFormat="1">
      <c r="BP885257" s="90"/>
    </row>
    <row r="885258" spans="68:68" customFormat="1">
      <c r="BP885258" s="90"/>
    </row>
    <row r="885259" spans="68:68" customFormat="1">
      <c r="BP885259" s="90"/>
    </row>
    <row r="885260" spans="68:68" customFormat="1">
      <c r="BP885260" s="90"/>
    </row>
    <row r="885261" spans="68:68" customFormat="1">
      <c r="BP885261" s="90"/>
    </row>
    <row r="885262" spans="68:68" customFormat="1">
      <c r="BP885262" s="90"/>
    </row>
    <row r="885263" spans="68:68" customFormat="1">
      <c r="BP885263" s="90"/>
    </row>
    <row r="885264" spans="68:68" customFormat="1">
      <c r="BP885264" s="90"/>
    </row>
    <row r="885265" spans="68:68" customFormat="1">
      <c r="BP885265" s="90"/>
    </row>
    <row r="885266" spans="68:68" customFormat="1">
      <c r="BP885266" s="90"/>
    </row>
    <row r="885267" spans="68:68" customFormat="1">
      <c r="BP885267" s="90"/>
    </row>
    <row r="885268" spans="68:68" customFormat="1">
      <c r="BP885268" s="90"/>
    </row>
    <row r="885269" spans="68:68" customFormat="1">
      <c r="BP885269" s="90"/>
    </row>
    <row r="885270" spans="68:68" customFormat="1">
      <c r="BP885270" s="90"/>
    </row>
    <row r="885271" spans="68:68" customFormat="1">
      <c r="BP885271" s="90"/>
    </row>
    <row r="885272" spans="68:68" customFormat="1">
      <c r="BP885272" s="90"/>
    </row>
    <row r="885273" spans="68:68" customFormat="1">
      <c r="BP885273" s="90"/>
    </row>
    <row r="885274" spans="68:68" customFormat="1">
      <c r="BP885274" s="90"/>
    </row>
    <row r="885275" spans="68:68" customFormat="1">
      <c r="BP885275" s="90"/>
    </row>
    <row r="885276" spans="68:68" customFormat="1">
      <c r="BP885276" s="90"/>
    </row>
    <row r="885277" spans="68:68" customFormat="1">
      <c r="BP885277" s="90"/>
    </row>
    <row r="885278" spans="68:68" customFormat="1">
      <c r="BP885278" s="90"/>
    </row>
    <row r="885279" spans="68:68" customFormat="1">
      <c r="BP885279" s="90"/>
    </row>
    <row r="885280" spans="68:68" customFormat="1">
      <c r="BP885280" s="90"/>
    </row>
    <row r="885281" spans="68:68" customFormat="1">
      <c r="BP885281" s="90"/>
    </row>
    <row r="885282" spans="68:68" customFormat="1">
      <c r="BP885282" s="90"/>
    </row>
    <row r="885283" spans="68:68" customFormat="1">
      <c r="BP885283" s="90"/>
    </row>
    <row r="885284" spans="68:68" customFormat="1">
      <c r="BP885284" s="90"/>
    </row>
    <row r="885285" spans="68:68" customFormat="1">
      <c r="BP885285" s="90"/>
    </row>
    <row r="885286" spans="68:68" customFormat="1">
      <c r="BP885286" s="90"/>
    </row>
    <row r="885287" spans="68:68" customFormat="1">
      <c r="BP885287" s="90"/>
    </row>
    <row r="885288" spans="68:68" customFormat="1">
      <c r="BP885288" s="90"/>
    </row>
    <row r="885289" spans="68:68" customFormat="1">
      <c r="BP885289" s="90"/>
    </row>
    <row r="885290" spans="68:68" customFormat="1">
      <c r="BP885290" s="90"/>
    </row>
    <row r="885291" spans="68:68" customFormat="1">
      <c r="BP885291" s="90"/>
    </row>
    <row r="885292" spans="68:68" customFormat="1">
      <c r="BP885292" s="90"/>
    </row>
    <row r="885293" spans="68:68" customFormat="1">
      <c r="BP885293" s="90"/>
    </row>
    <row r="885294" spans="68:68" customFormat="1">
      <c r="BP885294" s="90"/>
    </row>
    <row r="885295" spans="68:68" customFormat="1">
      <c r="BP885295" s="90"/>
    </row>
    <row r="885296" spans="68:68" customFormat="1">
      <c r="BP885296" s="90"/>
    </row>
    <row r="885297" spans="68:68" customFormat="1">
      <c r="BP885297" s="90"/>
    </row>
    <row r="885298" spans="68:68" customFormat="1">
      <c r="BP885298" s="90"/>
    </row>
    <row r="885299" spans="68:68" customFormat="1">
      <c r="BP885299" s="90"/>
    </row>
    <row r="885300" spans="68:68" customFormat="1">
      <c r="BP885300" s="90"/>
    </row>
    <row r="885301" spans="68:68" customFormat="1">
      <c r="BP885301" s="90"/>
    </row>
    <row r="885302" spans="68:68" customFormat="1">
      <c r="BP885302" s="90"/>
    </row>
    <row r="885303" spans="68:68" customFormat="1">
      <c r="BP885303" s="90"/>
    </row>
    <row r="885304" spans="68:68" customFormat="1">
      <c r="BP885304" s="90"/>
    </row>
    <row r="885305" spans="68:68" customFormat="1">
      <c r="BP885305" s="90"/>
    </row>
    <row r="885306" spans="68:68" customFormat="1">
      <c r="BP885306" s="90"/>
    </row>
    <row r="885307" spans="68:68" customFormat="1">
      <c r="BP885307" s="90"/>
    </row>
    <row r="885308" spans="68:68" customFormat="1">
      <c r="BP885308" s="90"/>
    </row>
    <row r="885309" spans="68:68" customFormat="1">
      <c r="BP885309" s="90"/>
    </row>
    <row r="885310" spans="68:68" customFormat="1">
      <c r="BP885310" s="90"/>
    </row>
    <row r="885311" spans="68:68" customFormat="1">
      <c r="BP885311" s="90"/>
    </row>
    <row r="885312" spans="68:68" customFormat="1">
      <c r="BP885312" s="90"/>
    </row>
    <row r="885313" spans="68:68" customFormat="1">
      <c r="BP885313" s="90"/>
    </row>
    <row r="885314" spans="68:68" customFormat="1">
      <c r="BP885314" s="90"/>
    </row>
    <row r="885315" spans="68:68" customFormat="1">
      <c r="BP885315" s="90"/>
    </row>
    <row r="885316" spans="68:68" customFormat="1">
      <c r="BP885316" s="90"/>
    </row>
    <row r="885317" spans="68:68" customFormat="1">
      <c r="BP885317" s="90"/>
    </row>
    <row r="885318" spans="68:68" customFormat="1">
      <c r="BP885318" s="90"/>
    </row>
    <row r="885319" spans="68:68" customFormat="1">
      <c r="BP885319" s="90"/>
    </row>
    <row r="885320" spans="68:68" customFormat="1">
      <c r="BP885320" s="90"/>
    </row>
    <row r="885321" spans="68:68" customFormat="1">
      <c r="BP885321" s="90"/>
    </row>
    <row r="885322" spans="68:68" customFormat="1">
      <c r="BP885322" s="90"/>
    </row>
    <row r="885323" spans="68:68" customFormat="1">
      <c r="BP885323" s="90"/>
    </row>
    <row r="885324" spans="68:68" customFormat="1">
      <c r="BP885324" s="90"/>
    </row>
    <row r="885325" spans="68:68" customFormat="1">
      <c r="BP885325" s="90"/>
    </row>
    <row r="885326" spans="68:68" customFormat="1">
      <c r="BP885326" s="90"/>
    </row>
    <row r="885327" spans="68:68" customFormat="1">
      <c r="BP885327" s="90"/>
    </row>
    <row r="885328" spans="68:68" customFormat="1">
      <c r="BP885328" s="90"/>
    </row>
    <row r="885329" spans="68:68" customFormat="1">
      <c r="BP885329" s="90"/>
    </row>
    <row r="885330" spans="68:68" customFormat="1">
      <c r="BP885330" s="90"/>
    </row>
    <row r="885331" spans="68:68" customFormat="1">
      <c r="BP885331" s="90"/>
    </row>
    <row r="885332" spans="68:68" customFormat="1">
      <c r="BP885332" s="90"/>
    </row>
    <row r="885333" spans="68:68" customFormat="1">
      <c r="BP885333" s="90"/>
    </row>
    <row r="885334" spans="68:68" customFormat="1">
      <c r="BP885334" s="90"/>
    </row>
    <row r="885335" spans="68:68" customFormat="1">
      <c r="BP885335" s="90"/>
    </row>
    <row r="885336" spans="68:68" customFormat="1">
      <c r="BP885336" s="90"/>
    </row>
    <row r="885337" spans="68:68" customFormat="1">
      <c r="BP885337" s="90"/>
    </row>
    <row r="885338" spans="68:68" customFormat="1">
      <c r="BP885338" s="90"/>
    </row>
    <row r="885339" spans="68:68" customFormat="1">
      <c r="BP885339" s="90"/>
    </row>
    <row r="885340" spans="68:68" customFormat="1">
      <c r="BP885340" s="90"/>
    </row>
    <row r="885341" spans="68:68" customFormat="1">
      <c r="BP885341" s="90"/>
    </row>
    <row r="885342" spans="68:68" customFormat="1">
      <c r="BP885342" s="90"/>
    </row>
    <row r="885343" spans="68:68" customFormat="1">
      <c r="BP885343" s="90"/>
    </row>
    <row r="885344" spans="68:68" customFormat="1">
      <c r="BP885344" s="90"/>
    </row>
    <row r="885345" spans="68:68" customFormat="1">
      <c r="BP885345" s="90"/>
    </row>
    <row r="885346" spans="68:68" customFormat="1">
      <c r="BP885346" s="90"/>
    </row>
    <row r="885347" spans="68:68" customFormat="1">
      <c r="BP885347" s="90"/>
    </row>
    <row r="885348" spans="68:68" customFormat="1">
      <c r="BP885348" s="90"/>
    </row>
    <row r="885349" spans="68:68" customFormat="1">
      <c r="BP885349" s="90"/>
    </row>
    <row r="885350" spans="68:68" customFormat="1">
      <c r="BP885350" s="90"/>
    </row>
    <row r="885351" spans="68:68" customFormat="1">
      <c r="BP885351" s="90"/>
    </row>
    <row r="885352" spans="68:68" customFormat="1">
      <c r="BP885352" s="90"/>
    </row>
    <row r="885353" spans="68:68" customFormat="1">
      <c r="BP885353" s="90"/>
    </row>
    <row r="885354" spans="68:68" customFormat="1">
      <c r="BP885354" s="90"/>
    </row>
    <row r="885355" spans="68:68" customFormat="1">
      <c r="BP885355" s="90"/>
    </row>
    <row r="885356" spans="68:68" customFormat="1">
      <c r="BP885356" s="90"/>
    </row>
    <row r="885357" spans="68:68" customFormat="1">
      <c r="BP885357" s="90"/>
    </row>
    <row r="885358" spans="68:68" customFormat="1">
      <c r="BP885358" s="90"/>
    </row>
    <row r="885359" spans="68:68" customFormat="1">
      <c r="BP885359" s="90"/>
    </row>
    <row r="885360" spans="68:68" customFormat="1">
      <c r="BP885360" s="90"/>
    </row>
    <row r="885361" spans="68:68" customFormat="1">
      <c r="BP885361" s="90"/>
    </row>
    <row r="885362" spans="68:68" customFormat="1">
      <c r="BP885362" s="90"/>
    </row>
    <row r="885363" spans="68:68" customFormat="1">
      <c r="BP885363" s="90"/>
    </row>
    <row r="885364" spans="68:68" customFormat="1">
      <c r="BP885364" s="90"/>
    </row>
    <row r="885365" spans="68:68" customFormat="1">
      <c r="BP885365" s="90"/>
    </row>
    <row r="885366" spans="68:68" customFormat="1">
      <c r="BP885366" s="90"/>
    </row>
    <row r="885367" spans="68:68" customFormat="1">
      <c r="BP885367" s="90"/>
    </row>
    <row r="885368" spans="68:68" customFormat="1">
      <c r="BP885368" s="90"/>
    </row>
    <row r="885369" spans="68:68" customFormat="1">
      <c r="BP885369" s="90"/>
    </row>
    <row r="885370" spans="68:68" customFormat="1">
      <c r="BP885370" s="90"/>
    </row>
    <row r="885371" spans="68:68" customFormat="1">
      <c r="BP885371" s="90"/>
    </row>
    <row r="885372" spans="68:68" customFormat="1">
      <c r="BP885372" s="90"/>
    </row>
    <row r="885373" spans="68:68" customFormat="1">
      <c r="BP885373" s="90"/>
    </row>
    <row r="885374" spans="68:68" customFormat="1">
      <c r="BP885374" s="90"/>
    </row>
    <row r="885375" spans="68:68" customFormat="1">
      <c r="BP885375" s="90"/>
    </row>
    <row r="885376" spans="68:68" customFormat="1">
      <c r="BP885376" s="90"/>
    </row>
    <row r="885377" spans="68:68" customFormat="1">
      <c r="BP885377" s="90"/>
    </row>
    <row r="885378" spans="68:68" customFormat="1">
      <c r="BP885378" s="90"/>
    </row>
    <row r="885379" spans="68:68" customFormat="1">
      <c r="BP885379" s="90"/>
    </row>
    <row r="885380" spans="68:68" customFormat="1">
      <c r="BP885380" s="90"/>
    </row>
    <row r="885381" spans="68:68" customFormat="1">
      <c r="BP885381" s="90"/>
    </row>
    <row r="885382" spans="68:68" customFormat="1">
      <c r="BP885382" s="90"/>
    </row>
    <row r="885383" spans="68:68" customFormat="1">
      <c r="BP885383" s="90"/>
    </row>
    <row r="885384" spans="68:68" customFormat="1">
      <c r="BP885384" s="90"/>
    </row>
    <row r="885385" spans="68:68" customFormat="1">
      <c r="BP885385" s="90"/>
    </row>
    <row r="885386" spans="68:68" customFormat="1">
      <c r="BP885386" s="90"/>
    </row>
    <row r="885387" spans="68:68" customFormat="1">
      <c r="BP885387" s="90"/>
    </row>
    <row r="885388" spans="68:68" customFormat="1">
      <c r="BP885388" s="90"/>
    </row>
    <row r="885389" spans="68:68" customFormat="1">
      <c r="BP885389" s="90"/>
    </row>
    <row r="885390" spans="68:68" customFormat="1">
      <c r="BP885390" s="90"/>
    </row>
    <row r="885391" spans="68:68" customFormat="1">
      <c r="BP885391" s="90"/>
    </row>
    <row r="885392" spans="68:68" customFormat="1">
      <c r="BP885392" s="90"/>
    </row>
    <row r="885393" spans="68:68" customFormat="1">
      <c r="BP885393" s="90"/>
    </row>
    <row r="885394" spans="68:68" customFormat="1">
      <c r="BP885394" s="90"/>
    </row>
    <row r="885395" spans="68:68" customFormat="1">
      <c r="BP885395" s="90"/>
    </row>
    <row r="885396" spans="68:68" customFormat="1">
      <c r="BP885396" s="90"/>
    </row>
    <row r="885397" spans="68:68" customFormat="1">
      <c r="BP885397" s="90"/>
    </row>
    <row r="885398" spans="68:68" customFormat="1">
      <c r="BP885398" s="90"/>
    </row>
    <row r="885399" spans="68:68" customFormat="1">
      <c r="BP885399" s="90"/>
    </row>
    <row r="885400" spans="68:68" customFormat="1">
      <c r="BP885400" s="90"/>
    </row>
    <row r="885401" spans="68:68" customFormat="1">
      <c r="BP885401" s="90"/>
    </row>
    <row r="885402" spans="68:68" customFormat="1">
      <c r="BP885402" s="90"/>
    </row>
    <row r="885403" spans="68:68" customFormat="1">
      <c r="BP885403" s="90"/>
    </row>
    <row r="885404" spans="68:68" customFormat="1">
      <c r="BP885404" s="90"/>
    </row>
    <row r="885405" spans="68:68" customFormat="1">
      <c r="BP885405" s="90"/>
    </row>
    <row r="885406" spans="68:68" customFormat="1">
      <c r="BP885406" s="90"/>
    </row>
    <row r="885407" spans="68:68" customFormat="1">
      <c r="BP885407" s="90"/>
    </row>
    <row r="885408" spans="68:68" customFormat="1">
      <c r="BP885408" s="90"/>
    </row>
    <row r="885409" spans="68:68" customFormat="1">
      <c r="BP885409" s="90"/>
    </row>
    <row r="885410" spans="68:68" customFormat="1">
      <c r="BP885410" s="90"/>
    </row>
    <row r="885411" spans="68:68" customFormat="1">
      <c r="BP885411" s="90"/>
    </row>
    <row r="885412" spans="68:68" customFormat="1">
      <c r="BP885412" s="90"/>
    </row>
    <row r="885413" spans="68:68" customFormat="1">
      <c r="BP885413" s="90"/>
    </row>
    <row r="885414" spans="68:68" customFormat="1">
      <c r="BP885414" s="90"/>
    </row>
    <row r="885415" spans="68:68" customFormat="1">
      <c r="BP885415" s="90"/>
    </row>
    <row r="885416" spans="68:68" customFormat="1">
      <c r="BP885416" s="90"/>
    </row>
    <row r="885417" spans="68:68" customFormat="1">
      <c r="BP885417" s="90"/>
    </row>
    <row r="885418" spans="68:68" customFormat="1">
      <c r="BP885418" s="90"/>
    </row>
    <row r="885419" spans="68:68" customFormat="1">
      <c r="BP885419" s="90"/>
    </row>
    <row r="885420" spans="68:68" customFormat="1">
      <c r="BP885420" s="90"/>
    </row>
    <row r="885421" spans="68:68" customFormat="1">
      <c r="BP885421" s="90"/>
    </row>
    <row r="885422" spans="68:68" customFormat="1">
      <c r="BP885422" s="90"/>
    </row>
    <row r="885423" spans="68:68" customFormat="1">
      <c r="BP885423" s="90"/>
    </row>
    <row r="885424" spans="68:68" customFormat="1">
      <c r="BP885424" s="90"/>
    </row>
    <row r="885425" spans="68:68" customFormat="1">
      <c r="BP885425" s="90"/>
    </row>
    <row r="885426" spans="68:68" customFormat="1">
      <c r="BP885426" s="90"/>
    </row>
    <row r="885427" spans="68:68" customFormat="1">
      <c r="BP885427" s="90"/>
    </row>
    <row r="885428" spans="68:68" customFormat="1">
      <c r="BP885428" s="90"/>
    </row>
    <row r="885429" spans="68:68" customFormat="1">
      <c r="BP885429" s="90"/>
    </row>
    <row r="885430" spans="68:68" customFormat="1">
      <c r="BP885430" s="90"/>
    </row>
    <row r="885431" spans="68:68" customFormat="1">
      <c r="BP885431" s="90"/>
    </row>
    <row r="885432" spans="68:68" customFormat="1">
      <c r="BP885432" s="90"/>
    </row>
    <row r="885433" spans="68:68" customFormat="1">
      <c r="BP885433" s="90"/>
    </row>
    <row r="885434" spans="68:68" customFormat="1">
      <c r="BP885434" s="90"/>
    </row>
    <row r="885435" spans="68:68" customFormat="1">
      <c r="BP885435" s="90"/>
    </row>
    <row r="885436" spans="68:68" customFormat="1">
      <c r="BP885436" s="90"/>
    </row>
    <row r="885437" spans="68:68" customFormat="1">
      <c r="BP885437" s="90"/>
    </row>
    <row r="885438" spans="68:68" customFormat="1">
      <c r="BP885438" s="90"/>
    </row>
    <row r="885439" spans="68:68" customFormat="1">
      <c r="BP885439" s="90"/>
    </row>
    <row r="885440" spans="68:68" customFormat="1">
      <c r="BP885440" s="90"/>
    </row>
    <row r="885441" spans="68:68" customFormat="1">
      <c r="BP885441" s="90"/>
    </row>
    <row r="885442" spans="68:68" customFormat="1">
      <c r="BP885442" s="90"/>
    </row>
    <row r="885443" spans="68:68" customFormat="1">
      <c r="BP885443" s="90"/>
    </row>
    <row r="885444" spans="68:68" customFormat="1">
      <c r="BP885444" s="90"/>
    </row>
    <row r="885445" spans="68:68" customFormat="1">
      <c r="BP885445" s="90"/>
    </row>
    <row r="885446" spans="68:68" customFormat="1">
      <c r="BP885446" s="90"/>
    </row>
    <row r="885447" spans="68:68" customFormat="1">
      <c r="BP885447" s="90"/>
    </row>
    <row r="885448" spans="68:68" customFormat="1">
      <c r="BP885448" s="90"/>
    </row>
    <row r="885449" spans="68:68" customFormat="1">
      <c r="BP885449" s="90"/>
    </row>
    <row r="885450" spans="68:68" customFormat="1">
      <c r="BP885450" s="90"/>
    </row>
    <row r="885451" spans="68:68" customFormat="1">
      <c r="BP885451" s="90"/>
    </row>
    <row r="885452" spans="68:68" customFormat="1">
      <c r="BP885452" s="90"/>
    </row>
    <row r="885453" spans="68:68" customFormat="1">
      <c r="BP885453" s="90"/>
    </row>
    <row r="885454" spans="68:68" customFormat="1">
      <c r="BP885454" s="90"/>
    </row>
    <row r="885455" spans="68:68" customFormat="1">
      <c r="BP885455" s="90"/>
    </row>
    <row r="885456" spans="68:68" customFormat="1">
      <c r="BP885456" s="90"/>
    </row>
    <row r="885457" spans="68:68" customFormat="1">
      <c r="BP885457" s="90"/>
    </row>
    <row r="885458" spans="68:68" customFormat="1">
      <c r="BP885458" s="90"/>
    </row>
    <row r="885459" spans="68:68" customFormat="1">
      <c r="BP885459" s="90"/>
    </row>
    <row r="885460" spans="68:68" customFormat="1">
      <c r="BP885460" s="90"/>
    </row>
    <row r="885461" spans="68:68" customFormat="1">
      <c r="BP885461" s="90"/>
    </row>
    <row r="885462" spans="68:68" customFormat="1">
      <c r="BP885462" s="90"/>
    </row>
    <row r="885463" spans="68:68" customFormat="1">
      <c r="BP885463" s="90"/>
    </row>
    <row r="885464" spans="68:68" customFormat="1">
      <c r="BP885464" s="90"/>
    </row>
    <row r="885465" spans="68:68" customFormat="1">
      <c r="BP885465" s="90"/>
    </row>
    <row r="885466" spans="68:68" customFormat="1">
      <c r="BP885466" s="90"/>
    </row>
    <row r="885467" spans="68:68" customFormat="1">
      <c r="BP885467" s="90"/>
    </row>
    <row r="885468" spans="68:68" customFormat="1">
      <c r="BP885468" s="90"/>
    </row>
    <row r="885469" spans="68:68" customFormat="1">
      <c r="BP885469" s="90"/>
    </row>
    <row r="885470" spans="68:68" customFormat="1">
      <c r="BP885470" s="90"/>
    </row>
    <row r="885471" spans="68:68" customFormat="1">
      <c r="BP885471" s="90"/>
    </row>
    <row r="885472" spans="68:68" customFormat="1">
      <c r="BP885472" s="90"/>
    </row>
    <row r="885473" spans="68:68" customFormat="1">
      <c r="BP885473" s="90"/>
    </row>
    <row r="885474" spans="68:68" customFormat="1">
      <c r="BP885474" s="90"/>
    </row>
    <row r="885475" spans="68:68" customFormat="1">
      <c r="BP885475" s="90"/>
    </row>
    <row r="885476" spans="68:68" customFormat="1">
      <c r="BP885476" s="90"/>
    </row>
    <row r="885477" spans="68:68" customFormat="1">
      <c r="BP885477" s="90"/>
    </row>
    <row r="885478" spans="68:68" customFormat="1">
      <c r="BP885478" s="90"/>
    </row>
    <row r="885479" spans="68:68" customFormat="1">
      <c r="BP885479" s="90"/>
    </row>
    <row r="885480" spans="68:68" customFormat="1">
      <c r="BP885480" s="90"/>
    </row>
    <row r="885481" spans="68:68" customFormat="1">
      <c r="BP885481" s="90"/>
    </row>
    <row r="885482" spans="68:68" customFormat="1">
      <c r="BP885482" s="90"/>
    </row>
    <row r="885483" spans="68:68" customFormat="1">
      <c r="BP885483" s="90"/>
    </row>
    <row r="885484" spans="68:68" customFormat="1">
      <c r="BP885484" s="90"/>
    </row>
    <row r="885485" spans="68:68" customFormat="1">
      <c r="BP885485" s="90"/>
    </row>
    <row r="885486" spans="68:68" customFormat="1">
      <c r="BP885486" s="90"/>
    </row>
    <row r="885487" spans="68:68" customFormat="1">
      <c r="BP885487" s="90"/>
    </row>
    <row r="885488" spans="68:68" customFormat="1">
      <c r="BP885488" s="90"/>
    </row>
    <row r="885489" spans="68:68" customFormat="1">
      <c r="BP885489" s="90"/>
    </row>
    <row r="885490" spans="68:68" customFormat="1">
      <c r="BP885490" s="90"/>
    </row>
    <row r="885491" spans="68:68" customFormat="1">
      <c r="BP885491" s="90"/>
    </row>
    <row r="885492" spans="68:68" customFormat="1">
      <c r="BP885492" s="90"/>
    </row>
    <row r="885493" spans="68:68" customFormat="1">
      <c r="BP885493" s="90"/>
    </row>
    <row r="885494" spans="68:68" customFormat="1">
      <c r="BP885494" s="90"/>
    </row>
    <row r="885495" spans="68:68" customFormat="1">
      <c r="BP885495" s="90"/>
    </row>
    <row r="885496" spans="68:68" customFormat="1">
      <c r="BP885496" s="90"/>
    </row>
    <row r="885497" spans="68:68" customFormat="1">
      <c r="BP885497" s="90"/>
    </row>
    <row r="885498" spans="68:68" customFormat="1">
      <c r="BP885498" s="90"/>
    </row>
    <row r="885499" spans="68:68" customFormat="1">
      <c r="BP885499" s="90"/>
    </row>
    <row r="885500" spans="68:68" customFormat="1">
      <c r="BP885500" s="90"/>
    </row>
    <row r="885501" spans="68:68" customFormat="1">
      <c r="BP885501" s="90"/>
    </row>
    <row r="885502" spans="68:68" customFormat="1">
      <c r="BP885502" s="90"/>
    </row>
    <row r="885503" spans="68:68" customFormat="1">
      <c r="BP885503" s="90"/>
    </row>
    <row r="885504" spans="68:68" customFormat="1">
      <c r="BP885504" s="90"/>
    </row>
    <row r="885505" spans="68:68" customFormat="1">
      <c r="BP885505" s="90"/>
    </row>
    <row r="885506" spans="68:68" customFormat="1">
      <c r="BP885506" s="90"/>
    </row>
    <row r="885507" spans="68:68" customFormat="1">
      <c r="BP885507" s="90"/>
    </row>
    <row r="885508" spans="68:68" customFormat="1">
      <c r="BP885508" s="90"/>
    </row>
    <row r="885509" spans="68:68" customFormat="1">
      <c r="BP885509" s="90"/>
    </row>
    <row r="885510" spans="68:68" customFormat="1">
      <c r="BP885510" s="90"/>
    </row>
    <row r="885511" spans="68:68" customFormat="1">
      <c r="BP885511" s="90"/>
    </row>
    <row r="885512" spans="68:68" customFormat="1">
      <c r="BP885512" s="90"/>
    </row>
    <row r="885513" spans="68:68" customFormat="1">
      <c r="BP885513" s="90"/>
    </row>
    <row r="885514" spans="68:68" customFormat="1">
      <c r="BP885514" s="90"/>
    </row>
    <row r="885515" spans="68:68" customFormat="1">
      <c r="BP885515" s="90"/>
    </row>
    <row r="885516" spans="68:68" customFormat="1">
      <c r="BP885516" s="90"/>
    </row>
    <row r="885517" spans="68:68" customFormat="1">
      <c r="BP885517" s="90"/>
    </row>
    <row r="885518" spans="68:68" customFormat="1">
      <c r="BP885518" s="90"/>
    </row>
    <row r="885519" spans="68:68" customFormat="1">
      <c r="BP885519" s="90"/>
    </row>
    <row r="885520" spans="68:68" customFormat="1">
      <c r="BP885520" s="90"/>
    </row>
    <row r="885521" spans="68:68" customFormat="1">
      <c r="BP885521" s="90"/>
    </row>
    <row r="885522" spans="68:68" customFormat="1">
      <c r="BP885522" s="90"/>
    </row>
    <row r="885523" spans="68:68" customFormat="1">
      <c r="BP885523" s="90"/>
    </row>
    <row r="885524" spans="68:68" customFormat="1">
      <c r="BP885524" s="90"/>
    </row>
    <row r="885525" spans="68:68" customFormat="1">
      <c r="BP885525" s="90"/>
    </row>
    <row r="885526" spans="68:68" customFormat="1">
      <c r="BP885526" s="90"/>
    </row>
    <row r="885527" spans="68:68" customFormat="1">
      <c r="BP885527" s="90"/>
    </row>
    <row r="885528" spans="68:68" customFormat="1">
      <c r="BP885528" s="90"/>
    </row>
    <row r="885529" spans="68:68" customFormat="1">
      <c r="BP885529" s="90"/>
    </row>
    <row r="885530" spans="68:68" customFormat="1">
      <c r="BP885530" s="90"/>
    </row>
    <row r="885531" spans="68:68" customFormat="1">
      <c r="BP885531" s="90"/>
    </row>
    <row r="885532" spans="68:68" customFormat="1">
      <c r="BP885532" s="90"/>
    </row>
    <row r="885533" spans="68:68" customFormat="1">
      <c r="BP885533" s="90"/>
    </row>
    <row r="885534" spans="68:68" customFormat="1">
      <c r="BP885534" s="90"/>
    </row>
    <row r="885535" spans="68:68" customFormat="1">
      <c r="BP885535" s="90"/>
    </row>
    <row r="885536" spans="68:68" customFormat="1">
      <c r="BP885536" s="90"/>
    </row>
    <row r="885537" spans="68:68" customFormat="1">
      <c r="BP885537" s="90"/>
    </row>
    <row r="885538" spans="68:68" customFormat="1">
      <c r="BP885538" s="90"/>
    </row>
    <row r="885539" spans="68:68" customFormat="1">
      <c r="BP885539" s="90"/>
    </row>
    <row r="885540" spans="68:68" customFormat="1">
      <c r="BP885540" s="90"/>
    </row>
    <row r="885541" spans="68:68" customFormat="1">
      <c r="BP885541" s="90"/>
    </row>
    <row r="885542" spans="68:68" customFormat="1">
      <c r="BP885542" s="90"/>
    </row>
    <row r="885543" spans="68:68" customFormat="1">
      <c r="BP885543" s="90"/>
    </row>
    <row r="885544" spans="68:68" customFormat="1">
      <c r="BP885544" s="90"/>
    </row>
    <row r="885545" spans="68:68" customFormat="1">
      <c r="BP885545" s="90"/>
    </row>
    <row r="885546" spans="68:68" customFormat="1">
      <c r="BP885546" s="90"/>
    </row>
    <row r="885547" spans="68:68" customFormat="1">
      <c r="BP885547" s="90"/>
    </row>
    <row r="885548" spans="68:68" customFormat="1">
      <c r="BP885548" s="90"/>
    </row>
    <row r="885549" spans="68:68" customFormat="1">
      <c r="BP885549" s="90"/>
    </row>
    <row r="885550" spans="68:68" customFormat="1">
      <c r="BP885550" s="90"/>
    </row>
    <row r="885551" spans="68:68" customFormat="1">
      <c r="BP885551" s="90"/>
    </row>
    <row r="885552" spans="68:68" customFormat="1">
      <c r="BP885552" s="90"/>
    </row>
    <row r="885553" spans="68:68" customFormat="1">
      <c r="BP885553" s="90"/>
    </row>
    <row r="885554" spans="68:68" customFormat="1">
      <c r="BP885554" s="90"/>
    </row>
    <row r="885555" spans="68:68" customFormat="1">
      <c r="BP885555" s="90"/>
    </row>
    <row r="885556" spans="68:68" customFormat="1">
      <c r="BP885556" s="90"/>
    </row>
    <row r="885557" spans="68:68" customFormat="1">
      <c r="BP885557" s="90"/>
    </row>
    <row r="885558" spans="68:68" customFormat="1">
      <c r="BP885558" s="90"/>
    </row>
    <row r="885559" spans="68:68" customFormat="1">
      <c r="BP885559" s="90"/>
    </row>
    <row r="885560" spans="68:68" customFormat="1">
      <c r="BP885560" s="90"/>
    </row>
    <row r="885561" spans="68:68" customFormat="1">
      <c r="BP885561" s="90"/>
    </row>
    <row r="885562" spans="68:68" customFormat="1">
      <c r="BP885562" s="90"/>
    </row>
    <row r="885563" spans="68:68" customFormat="1">
      <c r="BP885563" s="90"/>
    </row>
    <row r="885564" spans="68:68" customFormat="1">
      <c r="BP885564" s="90"/>
    </row>
    <row r="885565" spans="68:68" customFormat="1">
      <c r="BP885565" s="90"/>
    </row>
    <row r="885566" spans="68:68" customFormat="1">
      <c r="BP885566" s="90"/>
    </row>
    <row r="885567" spans="68:68" customFormat="1">
      <c r="BP885567" s="90"/>
    </row>
    <row r="885568" spans="68:68" customFormat="1">
      <c r="BP885568" s="90"/>
    </row>
    <row r="885569" spans="68:68" customFormat="1">
      <c r="BP885569" s="90"/>
    </row>
    <row r="885570" spans="68:68" customFormat="1">
      <c r="BP885570" s="90"/>
    </row>
    <row r="885571" spans="68:68" customFormat="1">
      <c r="BP885571" s="90"/>
    </row>
    <row r="885572" spans="68:68" customFormat="1">
      <c r="BP885572" s="90"/>
    </row>
    <row r="885573" spans="68:68" customFormat="1">
      <c r="BP885573" s="90"/>
    </row>
    <row r="885574" spans="68:68" customFormat="1">
      <c r="BP885574" s="90"/>
    </row>
    <row r="885575" spans="68:68" customFormat="1">
      <c r="BP885575" s="90"/>
    </row>
    <row r="885576" spans="68:68" customFormat="1">
      <c r="BP885576" s="90"/>
    </row>
    <row r="885577" spans="68:68" customFormat="1">
      <c r="BP885577" s="90"/>
    </row>
    <row r="885578" spans="68:68" customFormat="1">
      <c r="BP885578" s="90"/>
    </row>
    <row r="885579" spans="68:68" customFormat="1">
      <c r="BP885579" s="90"/>
    </row>
    <row r="885580" spans="68:68" customFormat="1">
      <c r="BP885580" s="90"/>
    </row>
    <row r="885581" spans="68:68" customFormat="1">
      <c r="BP885581" s="90"/>
    </row>
    <row r="885582" spans="68:68" customFormat="1">
      <c r="BP885582" s="90"/>
    </row>
    <row r="885583" spans="68:68" customFormat="1">
      <c r="BP885583" s="90"/>
    </row>
    <row r="885584" spans="68:68" customFormat="1">
      <c r="BP885584" s="90"/>
    </row>
    <row r="885585" spans="68:68" customFormat="1">
      <c r="BP885585" s="90"/>
    </row>
    <row r="885586" spans="68:68" customFormat="1">
      <c r="BP885586" s="90"/>
    </row>
    <row r="885587" spans="68:68" customFormat="1">
      <c r="BP885587" s="90"/>
    </row>
    <row r="885588" spans="68:68" customFormat="1">
      <c r="BP885588" s="90"/>
    </row>
    <row r="885589" spans="68:68" customFormat="1">
      <c r="BP885589" s="90"/>
    </row>
    <row r="885590" spans="68:68" customFormat="1">
      <c r="BP885590" s="90"/>
    </row>
    <row r="885591" spans="68:68" customFormat="1">
      <c r="BP885591" s="90"/>
    </row>
    <row r="885592" spans="68:68" customFormat="1">
      <c r="BP885592" s="90"/>
    </row>
    <row r="885593" spans="68:68" customFormat="1">
      <c r="BP885593" s="90"/>
    </row>
    <row r="885594" spans="68:68" customFormat="1">
      <c r="BP885594" s="90"/>
    </row>
    <row r="885595" spans="68:68" customFormat="1">
      <c r="BP885595" s="90"/>
    </row>
    <row r="885596" spans="68:68" customFormat="1">
      <c r="BP885596" s="90"/>
    </row>
    <row r="885597" spans="68:68" customFormat="1">
      <c r="BP885597" s="90"/>
    </row>
    <row r="885598" spans="68:68" customFormat="1">
      <c r="BP885598" s="90"/>
    </row>
    <row r="885599" spans="68:68" customFormat="1">
      <c r="BP885599" s="90"/>
    </row>
    <row r="885600" spans="68:68" customFormat="1">
      <c r="BP885600" s="90"/>
    </row>
    <row r="885601" spans="68:68" customFormat="1">
      <c r="BP885601" s="90"/>
    </row>
    <row r="885602" spans="68:68" customFormat="1">
      <c r="BP885602" s="90"/>
    </row>
    <row r="885603" spans="68:68" customFormat="1">
      <c r="BP885603" s="90"/>
    </row>
    <row r="885604" spans="68:68" customFormat="1">
      <c r="BP885604" s="90"/>
    </row>
    <row r="885605" spans="68:68" customFormat="1">
      <c r="BP885605" s="90"/>
    </row>
    <row r="885606" spans="68:68" customFormat="1">
      <c r="BP885606" s="90"/>
    </row>
    <row r="885607" spans="68:68" customFormat="1">
      <c r="BP885607" s="90"/>
    </row>
    <row r="885608" spans="68:68" customFormat="1">
      <c r="BP885608" s="90"/>
    </row>
    <row r="885609" spans="68:68" customFormat="1">
      <c r="BP885609" s="90"/>
    </row>
    <row r="885610" spans="68:68" customFormat="1">
      <c r="BP885610" s="90"/>
    </row>
    <row r="885611" spans="68:68" customFormat="1">
      <c r="BP885611" s="90"/>
    </row>
    <row r="885612" spans="68:68" customFormat="1">
      <c r="BP885612" s="90"/>
    </row>
    <row r="885613" spans="68:68" customFormat="1">
      <c r="BP885613" s="90"/>
    </row>
    <row r="885614" spans="68:68" customFormat="1">
      <c r="BP885614" s="90"/>
    </row>
    <row r="885615" spans="68:68" customFormat="1">
      <c r="BP885615" s="90"/>
    </row>
    <row r="885616" spans="68:68" customFormat="1">
      <c r="BP885616" s="90"/>
    </row>
    <row r="885617" spans="68:68" customFormat="1">
      <c r="BP885617" s="90"/>
    </row>
    <row r="885618" spans="68:68" customFormat="1">
      <c r="BP885618" s="90"/>
    </row>
    <row r="885619" spans="68:68" customFormat="1">
      <c r="BP885619" s="90"/>
    </row>
    <row r="885620" spans="68:68" customFormat="1">
      <c r="BP885620" s="90"/>
    </row>
    <row r="885621" spans="68:68" customFormat="1">
      <c r="BP885621" s="90"/>
    </row>
    <row r="885622" spans="68:68" customFormat="1">
      <c r="BP885622" s="90"/>
    </row>
    <row r="885623" spans="68:68" customFormat="1">
      <c r="BP885623" s="90"/>
    </row>
    <row r="885624" spans="68:68" customFormat="1">
      <c r="BP885624" s="90"/>
    </row>
    <row r="885625" spans="68:68" customFormat="1">
      <c r="BP885625" s="90"/>
    </row>
    <row r="885626" spans="68:68" customFormat="1">
      <c r="BP885626" s="90"/>
    </row>
    <row r="885627" spans="68:68" customFormat="1">
      <c r="BP885627" s="90"/>
    </row>
    <row r="885628" spans="68:68" customFormat="1">
      <c r="BP885628" s="90"/>
    </row>
    <row r="885629" spans="68:68" customFormat="1">
      <c r="BP885629" s="90"/>
    </row>
    <row r="885630" spans="68:68" customFormat="1">
      <c r="BP885630" s="90"/>
    </row>
    <row r="885631" spans="68:68" customFormat="1">
      <c r="BP885631" s="90"/>
    </row>
    <row r="885632" spans="68:68" customFormat="1">
      <c r="BP885632" s="90"/>
    </row>
    <row r="885633" spans="68:68" customFormat="1">
      <c r="BP885633" s="90"/>
    </row>
    <row r="885634" spans="68:68" customFormat="1">
      <c r="BP885634" s="90"/>
    </row>
    <row r="885635" spans="68:68" customFormat="1">
      <c r="BP885635" s="90"/>
    </row>
    <row r="885636" spans="68:68" customFormat="1">
      <c r="BP885636" s="90"/>
    </row>
    <row r="885637" spans="68:68" customFormat="1">
      <c r="BP885637" s="90"/>
    </row>
    <row r="885638" spans="68:68" customFormat="1">
      <c r="BP885638" s="90"/>
    </row>
    <row r="885639" spans="68:68" customFormat="1">
      <c r="BP885639" s="90"/>
    </row>
    <row r="885640" spans="68:68" customFormat="1">
      <c r="BP885640" s="90"/>
    </row>
    <row r="885641" spans="68:68" customFormat="1">
      <c r="BP885641" s="90"/>
    </row>
    <row r="885642" spans="68:68" customFormat="1">
      <c r="BP885642" s="90"/>
    </row>
    <row r="885643" spans="68:68" customFormat="1">
      <c r="BP885643" s="90"/>
    </row>
    <row r="885644" spans="68:68" customFormat="1">
      <c r="BP885644" s="90"/>
    </row>
    <row r="885645" spans="68:68" customFormat="1">
      <c r="BP885645" s="90"/>
    </row>
    <row r="885646" spans="68:68" customFormat="1">
      <c r="BP885646" s="90"/>
    </row>
    <row r="885647" spans="68:68" customFormat="1">
      <c r="BP885647" s="90"/>
    </row>
    <row r="885648" spans="68:68" customFormat="1">
      <c r="BP885648" s="90"/>
    </row>
    <row r="885649" spans="68:68" customFormat="1">
      <c r="BP885649" s="90"/>
    </row>
    <row r="885650" spans="68:68" customFormat="1">
      <c r="BP885650" s="90"/>
    </row>
    <row r="885651" spans="68:68" customFormat="1">
      <c r="BP885651" s="90"/>
    </row>
    <row r="885652" spans="68:68" customFormat="1">
      <c r="BP885652" s="90"/>
    </row>
    <row r="885653" spans="68:68" customFormat="1">
      <c r="BP885653" s="90"/>
    </row>
    <row r="885654" spans="68:68" customFormat="1">
      <c r="BP885654" s="90"/>
    </row>
    <row r="885655" spans="68:68" customFormat="1">
      <c r="BP885655" s="90"/>
    </row>
    <row r="885656" spans="68:68" customFormat="1">
      <c r="BP885656" s="90"/>
    </row>
    <row r="885657" spans="68:68" customFormat="1">
      <c r="BP885657" s="90"/>
    </row>
    <row r="885658" spans="68:68" customFormat="1">
      <c r="BP885658" s="90"/>
    </row>
    <row r="885659" spans="68:68" customFormat="1">
      <c r="BP885659" s="90"/>
    </row>
    <row r="885660" spans="68:68" customFormat="1">
      <c r="BP885660" s="90"/>
    </row>
    <row r="885661" spans="68:68" customFormat="1">
      <c r="BP885661" s="90"/>
    </row>
    <row r="885662" spans="68:68" customFormat="1">
      <c r="BP885662" s="90"/>
    </row>
    <row r="885663" spans="68:68" customFormat="1">
      <c r="BP885663" s="90"/>
    </row>
    <row r="885664" spans="68:68" customFormat="1">
      <c r="BP885664" s="90"/>
    </row>
    <row r="885665" spans="68:68" customFormat="1">
      <c r="BP885665" s="90"/>
    </row>
    <row r="885666" spans="68:68" customFormat="1">
      <c r="BP885666" s="90"/>
    </row>
    <row r="885667" spans="68:68" customFormat="1">
      <c r="BP885667" s="90"/>
    </row>
    <row r="885668" spans="68:68" customFormat="1">
      <c r="BP885668" s="90"/>
    </row>
    <row r="885669" spans="68:68" customFormat="1">
      <c r="BP885669" s="90"/>
    </row>
    <row r="885670" spans="68:68" customFormat="1">
      <c r="BP885670" s="90"/>
    </row>
    <row r="885671" spans="68:68" customFormat="1">
      <c r="BP885671" s="90"/>
    </row>
    <row r="885672" spans="68:68" customFormat="1">
      <c r="BP885672" s="90"/>
    </row>
    <row r="885673" spans="68:68" customFormat="1">
      <c r="BP885673" s="90"/>
    </row>
    <row r="885674" spans="68:68" customFormat="1">
      <c r="BP885674" s="90"/>
    </row>
    <row r="885675" spans="68:68" customFormat="1">
      <c r="BP885675" s="90"/>
    </row>
    <row r="885676" spans="68:68" customFormat="1">
      <c r="BP885676" s="90"/>
    </row>
    <row r="885677" spans="68:68" customFormat="1">
      <c r="BP885677" s="90"/>
    </row>
    <row r="885678" spans="68:68" customFormat="1">
      <c r="BP885678" s="90"/>
    </row>
    <row r="885679" spans="68:68" customFormat="1">
      <c r="BP885679" s="90"/>
    </row>
    <row r="885680" spans="68:68" customFormat="1">
      <c r="BP885680" s="90"/>
    </row>
    <row r="885681" spans="68:68" customFormat="1">
      <c r="BP885681" s="90"/>
    </row>
    <row r="885682" spans="68:68" customFormat="1">
      <c r="BP885682" s="90"/>
    </row>
    <row r="885683" spans="68:68" customFormat="1">
      <c r="BP885683" s="90"/>
    </row>
    <row r="885684" spans="68:68" customFormat="1">
      <c r="BP885684" s="90"/>
    </row>
    <row r="885685" spans="68:68" customFormat="1">
      <c r="BP885685" s="90"/>
    </row>
    <row r="885686" spans="68:68" customFormat="1">
      <c r="BP885686" s="90"/>
    </row>
    <row r="885687" spans="68:68" customFormat="1">
      <c r="BP885687" s="90"/>
    </row>
    <row r="885688" spans="68:68" customFormat="1">
      <c r="BP885688" s="90"/>
    </row>
    <row r="885689" spans="68:68" customFormat="1">
      <c r="BP885689" s="90"/>
    </row>
    <row r="885690" spans="68:68" customFormat="1">
      <c r="BP885690" s="90"/>
    </row>
    <row r="885691" spans="68:68" customFormat="1">
      <c r="BP885691" s="90"/>
    </row>
    <row r="885692" spans="68:68" customFormat="1">
      <c r="BP885692" s="90"/>
    </row>
    <row r="885693" spans="68:68" customFormat="1">
      <c r="BP885693" s="90"/>
    </row>
    <row r="885694" spans="68:68" customFormat="1">
      <c r="BP885694" s="90"/>
    </row>
    <row r="885695" spans="68:68" customFormat="1">
      <c r="BP885695" s="90"/>
    </row>
    <row r="885696" spans="68:68" customFormat="1">
      <c r="BP885696" s="90"/>
    </row>
    <row r="885697" spans="68:68" customFormat="1">
      <c r="BP885697" s="90"/>
    </row>
    <row r="885698" spans="68:68" customFormat="1">
      <c r="BP885698" s="90"/>
    </row>
    <row r="885699" spans="68:68" customFormat="1">
      <c r="BP885699" s="90"/>
    </row>
    <row r="885700" spans="68:68" customFormat="1">
      <c r="BP885700" s="90"/>
    </row>
    <row r="885701" spans="68:68" customFormat="1">
      <c r="BP885701" s="90"/>
    </row>
    <row r="885702" spans="68:68" customFormat="1">
      <c r="BP885702" s="90"/>
    </row>
    <row r="885703" spans="68:68" customFormat="1">
      <c r="BP885703" s="90"/>
    </row>
    <row r="885704" spans="68:68" customFormat="1">
      <c r="BP885704" s="90"/>
    </row>
    <row r="885705" spans="68:68" customFormat="1">
      <c r="BP885705" s="90"/>
    </row>
    <row r="885706" spans="68:68" customFormat="1">
      <c r="BP885706" s="90"/>
    </row>
    <row r="885707" spans="68:68" customFormat="1">
      <c r="BP885707" s="90"/>
    </row>
    <row r="885708" spans="68:68" customFormat="1">
      <c r="BP885708" s="90"/>
    </row>
    <row r="885709" spans="68:68" customFormat="1">
      <c r="BP885709" s="90"/>
    </row>
    <row r="885710" spans="68:68" customFormat="1">
      <c r="BP885710" s="90"/>
    </row>
    <row r="885711" spans="68:68" customFormat="1">
      <c r="BP885711" s="90"/>
    </row>
    <row r="885712" spans="68:68" customFormat="1">
      <c r="BP885712" s="90"/>
    </row>
    <row r="885713" spans="68:68" customFormat="1">
      <c r="BP885713" s="90"/>
    </row>
    <row r="885714" spans="68:68" customFormat="1">
      <c r="BP885714" s="90"/>
    </row>
    <row r="885715" spans="68:68" customFormat="1">
      <c r="BP885715" s="90"/>
    </row>
    <row r="885716" spans="68:68" customFormat="1">
      <c r="BP885716" s="90"/>
    </row>
    <row r="885717" spans="68:68" customFormat="1">
      <c r="BP885717" s="90"/>
    </row>
    <row r="885718" spans="68:68" customFormat="1">
      <c r="BP885718" s="90"/>
    </row>
    <row r="885719" spans="68:68" customFormat="1">
      <c r="BP885719" s="90"/>
    </row>
    <row r="885720" spans="68:68" customFormat="1">
      <c r="BP885720" s="90"/>
    </row>
    <row r="885721" spans="68:68" customFormat="1">
      <c r="BP885721" s="90"/>
    </row>
    <row r="885722" spans="68:68" customFormat="1">
      <c r="BP885722" s="90"/>
    </row>
    <row r="885723" spans="68:68" customFormat="1">
      <c r="BP885723" s="90"/>
    </row>
    <row r="885724" spans="68:68" customFormat="1">
      <c r="BP885724" s="90"/>
    </row>
    <row r="885725" spans="68:68" customFormat="1">
      <c r="BP885725" s="90"/>
    </row>
    <row r="885726" spans="68:68" customFormat="1">
      <c r="BP885726" s="90"/>
    </row>
    <row r="885727" spans="68:68" customFormat="1">
      <c r="BP885727" s="90"/>
    </row>
    <row r="885728" spans="68:68" customFormat="1">
      <c r="BP885728" s="90"/>
    </row>
    <row r="885729" spans="68:68" customFormat="1">
      <c r="BP885729" s="90"/>
    </row>
    <row r="885730" spans="68:68" customFormat="1">
      <c r="BP885730" s="90"/>
    </row>
    <row r="885731" spans="68:68" customFormat="1">
      <c r="BP885731" s="90"/>
    </row>
    <row r="885732" spans="68:68" customFormat="1">
      <c r="BP885732" s="90"/>
    </row>
    <row r="885733" spans="68:68" customFormat="1">
      <c r="BP885733" s="90"/>
    </row>
    <row r="885734" spans="68:68" customFormat="1">
      <c r="BP885734" s="90"/>
    </row>
    <row r="885735" spans="68:68" customFormat="1">
      <c r="BP885735" s="90"/>
    </row>
    <row r="885736" spans="68:68" customFormat="1">
      <c r="BP885736" s="90"/>
    </row>
    <row r="885737" spans="68:68" customFormat="1">
      <c r="BP885737" s="90"/>
    </row>
    <row r="885738" spans="68:68" customFormat="1">
      <c r="BP885738" s="90"/>
    </row>
    <row r="885739" spans="68:68" customFormat="1">
      <c r="BP885739" s="90"/>
    </row>
    <row r="885740" spans="68:68" customFormat="1">
      <c r="BP885740" s="90"/>
    </row>
    <row r="885741" spans="68:68" customFormat="1">
      <c r="BP885741" s="90"/>
    </row>
    <row r="885742" spans="68:68" customFormat="1">
      <c r="BP885742" s="90"/>
    </row>
    <row r="885743" spans="68:68" customFormat="1">
      <c r="BP885743" s="90"/>
    </row>
    <row r="885744" spans="68:68" customFormat="1">
      <c r="BP885744" s="90"/>
    </row>
    <row r="885745" spans="68:68" customFormat="1">
      <c r="BP885745" s="90"/>
    </row>
    <row r="885746" spans="68:68" customFormat="1">
      <c r="BP885746" s="90"/>
    </row>
    <row r="885747" spans="68:68" customFormat="1">
      <c r="BP885747" s="90"/>
    </row>
    <row r="885748" spans="68:68" customFormat="1">
      <c r="BP885748" s="90"/>
    </row>
    <row r="885749" spans="68:68" customFormat="1">
      <c r="BP885749" s="90"/>
    </row>
    <row r="885750" spans="68:68" customFormat="1">
      <c r="BP885750" s="90"/>
    </row>
    <row r="885751" spans="68:68" customFormat="1">
      <c r="BP885751" s="90"/>
    </row>
    <row r="885752" spans="68:68" customFormat="1">
      <c r="BP885752" s="90"/>
    </row>
    <row r="885753" spans="68:68" customFormat="1">
      <c r="BP885753" s="90"/>
    </row>
    <row r="885754" spans="68:68" customFormat="1">
      <c r="BP885754" s="90"/>
    </row>
    <row r="885755" spans="68:68" customFormat="1">
      <c r="BP885755" s="90"/>
    </row>
    <row r="885756" spans="68:68" customFormat="1">
      <c r="BP885756" s="90"/>
    </row>
    <row r="885757" spans="68:68" customFormat="1">
      <c r="BP885757" s="90"/>
    </row>
    <row r="885758" spans="68:68" customFormat="1">
      <c r="BP885758" s="90"/>
    </row>
    <row r="885759" spans="68:68" customFormat="1">
      <c r="BP885759" s="90"/>
    </row>
    <row r="885760" spans="68:68" customFormat="1">
      <c r="BP885760" s="90"/>
    </row>
    <row r="885761" spans="68:68" customFormat="1">
      <c r="BP885761" s="90"/>
    </row>
    <row r="885762" spans="68:68" customFormat="1">
      <c r="BP885762" s="90"/>
    </row>
    <row r="885763" spans="68:68" customFormat="1">
      <c r="BP885763" s="90"/>
    </row>
    <row r="885764" spans="68:68" customFormat="1">
      <c r="BP885764" s="90"/>
    </row>
    <row r="885765" spans="68:68" customFormat="1">
      <c r="BP885765" s="90"/>
    </row>
    <row r="885766" spans="68:68" customFormat="1">
      <c r="BP885766" s="90"/>
    </row>
    <row r="885767" spans="68:68" customFormat="1">
      <c r="BP885767" s="90"/>
    </row>
    <row r="885768" spans="68:68" customFormat="1">
      <c r="BP885768" s="90"/>
    </row>
    <row r="885769" spans="68:68" customFormat="1">
      <c r="BP885769" s="90"/>
    </row>
    <row r="885770" spans="68:68" customFormat="1">
      <c r="BP885770" s="90"/>
    </row>
    <row r="885771" spans="68:68" customFormat="1">
      <c r="BP885771" s="90"/>
    </row>
    <row r="885772" spans="68:68" customFormat="1">
      <c r="BP885772" s="90"/>
    </row>
    <row r="885773" spans="68:68" customFormat="1">
      <c r="BP885773" s="90"/>
    </row>
    <row r="885774" spans="68:68" customFormat="1">
      <c r="BP885774" s="90"/>
    </row>
    <row r="885775" spans="68:68" customFormat="1">
      <c r="BP885775" s="90"/>
    </row>
    <row r="885776" spans="68:68" customFormat="1">
      <c r="BP885776" s="90"/>
    </row>
    <row r="885777" spans="68:68" customFormat="1">
      <c r="BP885777" s="90"/>
    </row>
    <row r="885778" spans="68:68" customFormat="1">
      <c r="BP885778" s="90"/>
    </row>
    <row r="885779" spans="68:68" customFormat="1">
      <c r="BP885779" s="90"/>
    </row>
    <row r="885780" spans="68:68" customFormat="1">
      <c r="BP885780" s="90"/>
    </row>
    <row r="885781" spans="68:68" customFormat="1">
      <c r="BP885781" s="90"/>
    </row>
    <row r="885782" spans="68:68" customFormat="1">
      <c r="BP885782" s="90"/>
    </row>
    <row r="885783" spans="68:68" customFormat="1">
      <c r="BP885783" s="90"/>
    </row>
    <row r="885784" spans="68:68" customFormat="1">
      <c r="BP885784" s="90"/>
    </row>
    <row r="885785" spans="68:68" customFormat="1">
      <c r="BP885785" s="90"/>
    </row>
    <row r="885786" spans="68:68" customFormat="1">
      <c r="BP885786" s="90"/>
    </row>
    <row r="885787" spans="68:68" customFormat="1">
      <c r="BP885787" s="90"/>
    </row>
    <row r="885788" spans="68:68" customFormat="1">
      <c r="BP885788" s="90"/>
    </row>
    <row r="885789" spans="68:68" customFormat="1">
      <c r="BP885789" s="90"/>
    </row>
    <row r="885790" spans="68:68" customFormat="1">
      <c r="BP885790" s="90"/>
    </row>
    <row r="885791" spans="68:68" customFormat="1">
      <c r="BP885791" s="90"/>
    </row>
    <row r="885792" spans="68:68" customFormat="1">
      <c r="BP885792" s="90"/>
    </row>
    <row r="885793" spans="68:68" customFormat="1">
      <c r="BP885793" s="90"/>
    </row>
    <row r="885794" spans="68:68" customFormat="1">
      <c r="BP885794" s="90"/>
    </row>
    <row r="885795" spans="68:68" customFormat="1">
      <c r="BP885795" s="90"/>
    </row>
    <row r="885796" spans="68:68" customFormat="1">
      <c r="BP885796" s="90"/>
    </row>
    <row r="885797" spans="68:68" customFormat="1">
      <c r="BP885797" s="90"/>
    </row>
    <row r="885798" spans="68:68" customFormat="1">
      <c r="BP885798" s="90"/>
    </row>
    <row r="885799" spans="68:68" customFormat="1">
      <c r="BP885799" s="90"/>
    </row>
    <row r="885800" spans="68:68" customFormat="1">
      <c r="BP885800" s="90"/>
    </row>
    <row r="885801" spans="68:68" customFormat="1">
      <c r="BP885801" s="90"/>
    </row>
    <row r="885802" spans="68:68" customFormat="1">
      <c r="BP885802" s="90"/>
    </row>
    <row r="885803" spans="68:68" customFormat="1">
      <c r="BP885803" s="90"/>
    </row>
    <row r="885804" spans="68:68" customFormat="1">
      <c r="BP885804" s="90"/>
    </row>
    <row r="885805" spans="68:68" customFormat="1">
      <c r="BP885805" s="90"/>
    </row>
    <row r="885806" spans="68:68" customFormat="1">
      <c r="BP885806" s="90"/>
    </row>
    <row r="885807" spans="68:68" customFormat="1">
      <c r="BP885807" s="90"/>
    </row>
    <row r="885808" spans="68:68" customFormat="1">
      <c r="BP885808" s="90"/>
    </row>
    <row r="885809" spans="68:68" customFormat="1">
      <c r="BP885809" s="90"/>
    </row>
    <row r="885810" spans="68:68" customFormat="1">
      <c r="BP885810" s="90"/>
    </row>
    <row r="885811" spans="68:68" customFormat="1">
      <c r="BP885811" s="90"/>
    </row>
    <row r="885812" spans="68:68" customFormat="1">
      <c r="BP885812" s="90"/>
    </row>
    <row r="885813" spans="68:68" customFormat="1">
      <c r="BP885813" s="90"/>
    </row>
    <row r="885814" spans="68:68" customFormat="1">
      <c r="BP885814" s="90"/>
    </row>
    <row r="885815" spans="68:68" customFormat="1">
      <c r="BP885815" s="90"/>
    </row>
    <row r="885816" spans="68:68" customFormat="1">
      <c r="BP885816" s="90"/>
    </row>
    <row r="885817" spans="68:68" customFormat="1">
      <c r="BP885817" s="90"/>
    </row>
    <row r="885818" spans="68:68" customFormat="1">
      <c r="BP885818" s="90"/>
    </row>
    <row r="885819" spans="68:68" customFormat="1">
      <c r="BP885819" s="90"/>
    </row>
    <row r="885820" spans="68:68" customFormat="1">
      <c r="BP885820" s="90"/>
    </row>
    <row r="885821" spans="68:68" customFormat="1">
      <c r="BP885821" s="90"/>
    </row>
    <row r="885822" spans="68:68" customFormat="1">
      <c r="BP885822" s="90"/>
    </row>
    <row r="885823" spans="68:68" customFormat="1">
      <c r="BP885823" s="90"/>
    </row>
    <row r="885824" spans="68:68" customFormat="1">
      <c r="BP885824" s="90"/>
    </row>
    <row r="885825" spans="68:68" customFormat="1">
      <c r="BP885825" s="90"/>
    </row>
    <row r="885826" spans="68:68" customFormat="1">
      <c r="BP885826" s="90"/>
    </row>
    <row r="885827" spans="68:68" customFormat="1">
      <c r="BP885827" s="90"/>
    </row>
    <row r="885828" spans="68:68" customFormat="1">
      <c r="BP885828" s="90"/>
    </row>
    <row r="885829" spans="68:68" customFormat="1">
      <c r="BP885829" s="90"/>
    </row>
    <row r="885830" spans="68:68" customFormat="1">
      <c r="BP885830" s="90"/>
    </row>
    <row r="885831" spans="68:68" customFormat="1">
      <c r="BP885831" s="90"/>
    </row>
    <row r="885832" spans="68:68" customFormat="1">
      <c r="BP885832" s="90"/>
    </row>
    <row r="885833" spans="68:68" customFormat="1">
      <c r="BP885833" s="90"/>
    </row>
    <row r="885834" spans="68:68" customFormat="1">
      <c r="BP885834" s="90"/>
    </row>
    <row r="885835" spans="68:68" customFormat="1">
      <c r="BP885835" s="90"/>
    </row>
    <row r="885836" spans="68:68" customFormat="1">
      <c r="BP885836" s="90"/>
    </row>
    <row r="885837" spans="68:68" customFormat="1">
      <c r="BP885837" s="90"/>
    </row>
    <row r="885838" spans="68:68" customFormat="1">
      <c r="BP885838" s="90"/>
    </row>
    <row r="885839" spans="68:68" customFormat="1">
      <c r="BP885839" s="90"/>
    </row>
    <row r="885840" spans="68:68" customFormat="1">
      <c r="BP885840" s="90"/>
    </row>
    <row r="885841" spans="68:68" customFormat="1">
      <c r="BP885841" s="90"/>
    </row>
    <row r="885842" spans="68:68" customFormat="1">
      <c r="BP885842" s="90"/>
    </row>
    <row r="885843" spans="68:68" customFormat="1">
      <c r="BP885843" s="90"/>
    </row>
    <row r="885844" spans="68:68" customFormat="1">
      <c r="BP885844" s="90"/>
    </row>
    <row r="885845" spans="68:68" customFormat="1">
      <c r="BP885845" s="90"/>
    </row>
    <row r="885846" spans="68:68" customFormat="1">
      <c r="BP885846" s="90"/>
    </row>
    <row r="885847" spans="68:68" customFormat="1">
      <c r="BP885847" s="90"/>
    </row>
    <row r="885848" spans="68:68" customFormat="1">
      <c r="BP885848" s="90"/>
    </row>
    <row r="885849" spans="68:68" customFormat="1">
      <c r="BP885849" s="90"/>
    </row>
    <row r="885850" spans="68:68" customFormat="1">
      <c r="BP885850" s="90"/>
    </row>
    <row r="885851" spans="68:68" customFormat="1">
      <c r="BP885851" s="90"/>
    </row>
    <row r="885852" spans="68:68" customFormat="1">
      <c r="BP885852" s="90"/>
    </row>
    <row r="885853" spans="68:68" customFormat="1">
      <c r="BP885853" s="90"/>
    </row>
    <row r="885854" spans="68:68" customFormat="1">
      <c r="BP885854" s="90"/>
    </row>
    <row r="885855" spans="68:68" customFormat="1">
      <c r="BP885855" s="90"/>
    </row>
    <row r="885856" spans="68:68" customFormat="1">
      <c r="BP885856" s="90"/>
    </row>
    <row r="885857" spans="68:68" customFormat="1">
      <c r="BP885857" s="90"/>
    </row>
    <row r="885858" spans="68:68" customFormat="1">
      <c r="BP885858" s="90"/>
    </row>
    <row r="885859" spans="68:68" customFormat="1">
      <c r="BP885859" s="90"/>
    </row>
    <row r="885860" spans="68:68" customFormat="1">
      <c r="BP885860" s="90"/>
    </row>
    <row r="885861" spans="68:68" customFormat="1">
      <c r="BP885861" s="90"/>
    </row>
    <row r="885862" spans="68:68" customFormat="1">
      <c r="BP885862" s="90"/>
    </row>
    <row r="885863" spans="68:68" customFormat="1">
      <c r="BP885863" s="90"/>
    </row>
    <row r="885864" spans="68:68" customFormat="1">
      <c r="BP885864" s="90"/>
    </row>
    <row r="885865" spans="68:68" customFormat="1">
      <c r="BP885865" s="90"/>
    </row>
    <row r="885866" spans="68:68" customFormat="1">
      <c r="BP885866" s="90"/>
    </row>
    <row r="885867" spans="68:68" customFormat="1">
      <c r="BP885867" s="90"/>
    </row>
    <row r="885868" spans="68:68" customFormat="1">
      <c r="BP885868" s="90"/>
    </row>
    <row r="885869" spans="68:68" customFormat="1">
      <c r="BP885869" s="90"/>
    </row>
    <row r="885870" spans="68:68" customFormat="1">
      <c r="BP885870" s="90"/>
    </row>
    <row r="885871" spans="68:68" customFormat="1">
      <c r="BP885871" s="90"/>
    </row>
    <row r="885872" spans="68:68" customFormat="1">
      <c r="BP885872" s="90"/>
    </row>
    <row r="885873" spans="68:68" customFormat="1">
      <c r="BP885873" s="90"/>
    </row>
    <row r="885874" spans="68:68" customFormat="1">
      <c r="BP885874" s="90"/>
    </row>
    <row r="885875" spans="68:68" customFormat="1">
      <c r="BP885875" s="90"/>
    </row>
    <row r="885876" spans="68:68" customFormat="1">
      <c r="BP885876" s="90"/>
    </row>
    <row r="885877" spans="68:68" customFormat="1">
      <c r="BP885877" s="90"/>
    </row>
    <row r="885878" spans="68:68" customFormat="1">
      <c r="BP885878" s="90"/>
    </row>
    <row r="885879" spans="68:68" customFormat="1">
      <c r="BP885879" s="90"/>
    </row>
    <row r="885880" spans="68:68" customFormat="1">
      <c r="BP885880" s="90"/>
    </row>
    <row r="885881" spans="68:68" customFormat="1">
      <c r="BP885881" s="90"/>
    </row>
    <row r="885882" spans="68:68" customFormat="1">
      <c r="BP885882" s="90"/>
    </row>
    <row r="885883" spans="68:68" customFormat="1">
      <c r="BP885883" s="90"/>
    </row>
    <row r="885884" spans="68:68" customFormat="1">
      <c r="BP885884" s="90"/>
    </row>
    <row r="885885" spans="68:68" customFormat="1">
      <c r="BP885885" s="90"/>
    </row>
    <row r="885886" spans="68:68" customFormat="1">
      <c r="BP885886" s="90"/>
    </row>
    <row r="885887" spans="68:68" customFormat="1">
      <c r="BP885887" s="90"/>
    </row>
    <row r="885888" spans="68:68" customFormat="1">
      <c r="BP885888" s="90"/>
    </row>
    <row r="885889" spans="68:68" customFormat="1">
      <c r="BP885889" s="90"/>
    </row>
    <row r="885890" spans="68:68" customFormat="1">
      <c r="BP885890" s="90"/>
    </row>
    <row r="885891" spans="68:68" customFormat="1">
      <c r="BP885891" s="90"/>
    </row>
    <row r="885892" spans="68:68" customFormat="1">
      <c r="BP885892" s="90"/>
    </row>
    <row r="885893" spans="68:68" customFormat="1">
      <c r="BP885893" s="90"/>
    </row>
    <row r="885894" spans="68:68" customFormat="1">
      <c r="BP885894" s="90"/>
    </row>
    <row r="885895" spans="68:68" customFormat="1">
      <c r="BP885895" s="90"/>
    </row>
    <row r="885896" spans="68:68" customFormat="1">
      <c r="BP885896" s="90"/>
    </row>
    <row r="885897" spans="68:68" customFormat="1">
      <c r="BP885897" s="90"/>
    </row>
    <row r="885898" spans="68:68" customFormat="1">
      <c r="BP885898" s="90"/>
    </row>
    <row r="885899" spans="68:68" customFormat="1">
      <c r="BP885899" s="90"/>
    </row>
    <row r="885900" spans="68:68" customFormat="1">
      <c r="BP885900" s="90"/>
    </row>
    <row r="885901" spans="68:68" customFormat="1">
      <c r="BP885901" s="90"/>
    </row>
    <row r="885902" spans="68:68" customFormat="1">
      <c r="BP885902" s="90"/>
    </row>
    <row r="885903" spans="68:68" customFormat="1">
      <c r="BP885903" s="90"/>
    </row>
    <row r="885904" spans="68:68" customFormat="1">
      <c r="BP885904" s="90"/>
    </row>
    <row r="885905" spans="68:68" customFormat="1">
      <c r="BP885905" s="90"/>
    </row>
    <row r="885906" spans="68:68" customFormat="1">
      <c r="BP885906" s="90"/>
    </row>
    <row r="885907" spans="68:68" customFormat="1">
      <c r="BP885907" s="90"/>
    </row>
    <row r="885908" spans="68:68" customFormat="1">
      <c r="BP885908" s="90"/>
    </row>
    <row r="885909" spans="68:68" customFormat="1">
      <c r="BP885909" s="90"/>
    </row>
    <row r="885910" spans="68:68" customFormat="1">
      <c r="BP885910" s="90"/>
    </row>
    <row r="885911" spans="68:68" customFormat="1">
      <c r="BP885911" s="90"/>
    </row>
    <row r="885912" spans="68:68" customFormat="1">
      <c r="BP885912" s="90"/>
    </row>
    <row r="885913" spans="68:68" customFormat="1">
      <c r="BP885913" s="90"/>
    </row>
    <row r="885914" spans="68:68" customFormat="1">
      <c r="BP885914" s="90"/>
    </row>
    <row r="885915" spans="68:68" customFormat="1">
      <c r="BP885915" s="90"/>
    </row>
    <row r="885916" spans="68:68" customFormat="1">
      <c r="BP885916" s="90"/>
    </row>
    <row r="885917" spans="68:68" customFormat="1">
      <c r="BP885917" s="90"/>
    </row>
    <row r="885918" spans="68:68" customFormat="1">
      <c r="BP885918" s="90"/>
    </row>
    <row r="885919" spans="68:68" customFormat="1">
      <c r="BP885919" s="90"/>
    </row>
    <row r="885920" spans="68:68" customFormat="1">
      <c r="BP885920" s="90"/>
    </row>
    <row r="885921" spans="68:68" customFormat="1">
      <c r="BP885921" s="90"/>
    </row>
    <row r="885922" spans="68:68" customFormat="1">
      <c r="BP885922" s="90"/>
    </row>
    <row r="885923" spans="68:68" customFormat="1">
      <c r="BP885923" s="90"/>
    </row>
    <row r="885924" spans="68:68" customFormat="1">
      <c r="BP885924" s="90"/>
    </row>
    <row r="885925" spans="68:68" customFormat="1">
      <c r="BP885925" s="90"/>
    </row>
    <row r="885926" spans="68:68" customFormat="1">
      <c r="BP885926" s="90"/>
    </row>
    <row r="885927" spans="68:68" customFormat="1">
      <c r="BP885927" s="90"/>
    </row>
    <row r="885928" spans="68:68" customFormat="1">
      <c r="BP885928" s="90"/>
    </row>
    <row r="885929" spans="68:68" customFormat="1">
      <c r="BP885929" s="90"/>
    </row>
    <row r="885930" spans="68:68" customFormat="1">
      <c r="BP885930" s="90"/>
    </row>
    <row r="885931" spans="68:68" customFormat="1">
      <c r="BP885931" s="90"/>
    </row>
    <row r="885932" spans="68:68" customFormat="1">
      <c r="BP885932" s="90"/>
    </row>
    <row r="885933" spans="68:68" customFormat="1">
      <c r="BP885933" s="90"/>
    </row>
    <row r="885934" spans="68:68" customFormat="1">
      <c r="BP885934" s="90"/>
    </row>
    <row r="885935" spans="68:68" customFormat="1">
      <c r="BP885935" s="90"/>
    </row>
    <row r="885936" spans="68:68" customFormat="1">
      <c r="BP885936" s="90"/>
    </row>
    <row r="885937" spans="68:68" customFormat="1">
      <c r="BP885937" s="90"/>
    </row>
    <row r="885938" spans="68:68" customFormat="1">
      <c r="BP885938" s="90"/>
    </row>
    <row r="885939" spans="68:68" customFormat="1">
      <c r="BP885939" s="90"/>
    </row>
    <row r="885940" spans="68:68" customFormat="1">
      <c r="BP885940" s="90"/>
    </row>
    <row r="885941" spans="68:68" customFormat="1">
      <c r="BP885941" s="90"/>
    </row>
    <row r="885942" spans="68:68" customFormat="1">
      <c r="BP885942" s="90"/>
    </row>
    <row r="885943" spans="68:68" customFormat="1">
      <c r="BP885943" s="90"/>
    </row>
    <row r="885944" spans="68:68" customFormat="1">
      <c r="BP885944" s="90"/>
    </row>
    <row r="885945" spans="68:68" customFormat="1">
      <c r="BP885945" s="90"/>
    </row>
    <row r="885946" spans="68:68" customFormat="1">
      <c r="BP885946" s="90"/>
    </row>
    <row r="885947" spans="68:68" customFormat="1">
      <c r="BP885947" s="90"/>
    </row>
    <row r="885948" spans="68:68" customFormat="1">
      <c r="BP885948" s="90"/>
    </row>
    <row r="885949" spans="68:68" customFormat="1">
      <c r="BP885949" s="90"/>
    </row>
    <row r="885950" spans="68:68" customFormat="1">
      <c r="BP885950" s="90"/>
    </row>
    <row r="885951" spans="68:68" customFormat="1">
      <c r="BP885951" s="90"/>
    </row>
    <row r="885952" spans="68:68" customFormat="1">
      <c r="BP885952" s="90"/>
    </row>
    <row r="885953" spans="68:68" customFormat="1">
      <c r="BP885953" s="90"/>
    </row>
    <row r="885954" spans="68:68" customFormat="1">
      <c r="BP885954" s="90"/>
    </row>
    <row r="885955" spans="68:68" customFormat="1">
      <c r="BP885955" s="90"/>
    </row>
    <row r="885956" spans="68:68" customFormat="1">
      <c r="BP885956" s="90"/>
    </row>
    <row r="885957" spans="68:68" customFormat="1">
      <c r="BP885957" s="90"/>
    </row>
    <row r="885958" spans="68:68" customFormat="1">
      <c r="BP885958" s="90"/>
    </row>
    <row r="885959" spans="68:68" customFormat="1">
      <c r="BP885959" s="90"/>
    </row>
    <row r="885960" spans="68:68" customFormat="1">
      <c r="BP885960" s="90"/>
    </row>
    <row r="885961" spans="68:68" customFormat="1">
      <c r="BP885961" s="90"/>
    </row>
    <row r="885962" spans="68:68" customFormat="1">
      <c r="BP885962" s="90"/>
    </row>
    <row r="885963" spans="68:68" customFormat="1">
      <c r="BP885963" s="90"/>
    </row>
    <row r="885964" spans="68:68" customFormat="1">
      <c r="BP885964" s="90"/>
    </row>
    <row r="885965" spans="68:68" customFormat="1">
      <c r="BP885965" s="90"/>
    </row>
    <row r="885966" spans="68:68" customFormat="1">
      <c r="BP885966" s="90"/>
    </row>
    <row r="885967" spans="68:68" customFormat="1">
      <c r="BP885967" s="90"/>
    </row>
    <row r="885968" spans="68:68" customFormat="1">
      <c r="BP885968" s="90"/>
    </row>
    <row r="885969" spans="68:68" customFormat="1">
      <c r="BP885969" s="90"/>
    </row>
    <row r="885970" spans="68:68" customFormat="1">
      <c r="BP885970" s="90"/>
    </row>
    <row r="885971" spans="68:68" customFormat="1">
      <c r="BP885971" s="90"/>
    </row>
    <row r="885972" spans="68:68" customFormat="1">
      <c r="BP885972" s="90"/>
    </row>
    <row r="885973" spans="68:68" customFormat="1">
      <c r="BP885973" s="90"/>
    </row>
    <row r="885974" spans="68:68" customFormat="1">
      <c r="BP885974" s="90"/>
    </row>
    <row r="885975" spans="68:68" customFormat="1">
      <c r="BP885975" s="90"/>
    </row>
    <row r="885976" spans="68:68" customFormat="1">
      <c r="BP885976" s="90"/>
    </row>
    <row r="885977" spans="68:68" customFormat="1">
      <c r="BP885977" s="90"/>
    </row>
    <row r="885978" spans="68:68" customFormat="1">
      <c r="BP885978" s="90"/>
    </row>
    <row r="885979" spans="68:68" customFormat="1">
      <c r="BP885979" s="90"/>
    </row>
    <row r="885980" spans="68:68" customFormat="1">
      <c r="BP885980" s="90"/>
    </row>
    <row r="885981" spans="68:68" customFormat="1">
      <c r="BP885981" s="90"/>
    </row>
    <row r="885982" spans="68:68" customFormat="1">
      <c r="BP885982" s="90"/>
    </row>
    <row r="885983" spans="68:68" customFormat="1">
      <c r="BP885983" s="90"/>
    </row>
    <row r="885984" spans="68:68" customFormat="1">
      <c r="BP885984" s="90"/>
    </row>
    <row r="885985" spans="68:68" customFormat="1">
      <c r="BP885985" s="90"/>
    </row>
    <row r="885986" spans="68:68" customFormat="1">
      <c r="BP885986" s="90"/>
    </row>
    <row r="885987" spans="68:68" customFormat="1">
      <c r="BP885987" s="90"/>
    </row>
    <row r="885988" spans="68:68" customFormat="1">
      <c r="BP885988" s="90"/>
    </row>
    <row r="885989" spans="68:68" customFormat="1">
      <c r="BP885989" s="90"/>
    </row>
    <row r="885990" spans="68:68" customFormat="1">
      <c r="BP885990" s="90"/>
    </row>
    <row r="885991" spans="68:68" customFormat="1">
      <c r="BP885991" s="90"/>
    </row>
    <row r="885992" spans="68:68" customFormat="1">
      <c r="BP885992" s="90"/>
    </row>
    <row r="885993" spans="68:68" customFormat="1">
      <c r="BP885993" s="90"/>
    </row>
    <row r="885994" spans="68:68" customFormat="1">
      <c r="BP885994" s="90"/>
    </row>
    <row r="885995" spans="68:68" customFormat="1">
      <c r="BP885995" s="90"/>
    </row>
    <row r="885996" spans="68:68" customFormat="1">
      <c r="BP885996" s="90"/>
    </row>
    <row r="885997" spans="68:68" customFormat="1">
      <c r="BP885997" s="90"/>
    </row>
    <row r="885998" spans="68:68" customFormat="1">
      <c r="BP885998" s="90"/>
    </row>
    <row r="885999" spans="68:68" customFormat="1">
      <c r="BP885999" s="90"/>
    </row>
    <row r="886000" spans="68:68" customFormat="1">
      <c r="BP886000" s="90"/>
    </row>
    <row r="886001" spans="68:68" customFormat="1">
      <c r="BP886001" s="90"/>
    </row>
    <row r="886002" spans="68:68" customFormat="1">
      <c r="BP886002" s="90"/>
    </row>
    <row r="886003" spans="68:68" customFormat="1">
      <c r="BP886003" s="90"/>
    </row>
    <row r="886004" spans="68:68" customFormat="1">
      <c r="BP886004" s="90"/>
    </row>
    <row r="886005" spans="68:68" customFormat="1">
      <c r="BP886005" s="90"/>
    </row>
    <row r="886006" spans="68:68" customFormat="1">
      <c r="BP886006" s="90"/>
    </row>
    <row r="886007" spans="68:68" customFormat="1">
      <c r="BP886007" s="90"/>
    </row>
    <row r="886008" spans="68:68" customFormat="1">
      <c r="BP886008" s="90"/>
    </row>
    <row r="886009" spans="68:68" customFormat="1">
      <c r="BP886009" s="90"/>
    </row>
    <row r="886010" spans="68:68" customFormat="1">
      <c r="BP886010" s="90"/>
    </row>
    <row r="886011" spans="68:68" customFormat="1">
      <c r="BP886011" s="90"/>
    </row>
    <row r="886012" spans="68:68" customFormat="1">
      <c r="BP886012" s="90"/>
    </row>
    <row r="886013" spans="68:68" customFormat="1">
      <c r="BP886013" s="90"/>
    </row>
    <row r="886014" spans="68:68" customFormat="1">
      <c r="BP886014" s="90"/>
    </row>
    <row r="886015" spans="68:68" customFormat="1">
      <c r="BP886015" s="90"/>
    </row>
    <row r="886016" spans="68:68" customFormat="1">
      <c r="BP886016" s="90"/>
    </row>
    <row r="886017" spans="68:68" customFormat="1">
      <c r="BP886017" s="90"/>
    </row>
    <row r="886018" spans="68:68" customFormat="1">
      <c r="BP886018" s="90"/>
    </row>
    <row r="886019" spans="68:68" customFormat="1">
      <c r="BP886019" s="90"/>
    </row>
    <row r="886020" spans="68:68" customFormat="1">
      <c r="BP886020" s="90"/>
    </row>
    <row r="886021" spans="68:68" customFormat="1">
      <c r="BP886021" s="90"/>
    </row>
    <row r="886022" spans="68:68" customFormat="1">
      <c r="BP886022" s="90"/>
    </row>
    <row r="886023" spans="68:68" customFormat="1">
      <c r="BP886023" s="90"/>
    </row>
    <row r="886024" spans="68:68" customFormat="1">
      <c r="BP886024" s="90"/>
    </row>
    <row r="886025" spans="68:68" customFormat="1">
      <c r="BP886025" s="90"/>
    </row>
    <row r="886026" spans="68:68" customFormat="1">
      <c r="BP886026" s="90"/>
    </row>
    <row r="886027" spans="68:68" customFormat="1">
      <c r="BP886027" s="90"/>
    </row>
    <row r="886028" spans="68:68" customFormat="1">
      <c r="BP886028" s="90"/>
    </row>
    <row r="886029" spans="68:68" customFormat="1">
      <c r="BP886029" s="90"/>
    </row>
    <row r="886030" spans="68:68" customFormat="1">
      <c r="BP886030" s="90"/>
    </row>
    <row r="886031" spans="68:68" customFormat="1">
      <c r="BP886031" s="90"/>
    </row>
    <row r="886032" spans="68:68" customFormat="1">
      <c r="BP886032" s="90"/>
    </row>
    <row r="886033" spans="68:68" customFormat="1">
      <c r="BP886033" s="90"/>
    </row>
    <row r="886034" spans="68:68" customFormat="1">
      <c r="BP886034" s="90"/>
    </row>
    <row r="886035" spans="68:68" customFormat="1">
      <c r="BP886035" s="90"/>
    </row>
    <row r="886036" spans="68:68" customFormat="1">
      <c r="BP886036" s="90"/>
    </row>
    <row r="886037" spans="68:68" customFormat="1">
      <c r="BP886037" s="90"/>
    </row>
    <row r="886038" spans="68:68" customFormat="1">
      <c r="BP886038" s="90"/>
    </row>
    <row r="886039" spans="68:68" customFormat="1">
      <c r="BP886039" s="90"/>
    </row>
    <row r="886040" spans="68:68" customFormat="1">
      <c r="BP886040" s="90"/>
    </row>
    <row r="886041" spans="68:68" customFormat="1">
      <c r="BP886041" s="90"/>
    </row>
    <row r="886042" spans="68:68" customFormat="1">
      <c r="BP886042" s="90"/>
    </row>
    <row r="886043" spans="68:68" customFormat="1">
      <c r="BP886043" s="90"/>
    </row>
    <row r="886044" spans="68:68" customFormat="1">
      <c r="BP886044" s="90"/>
    </row>
    <row r="886045" spans="68:68" customFormat="1">
      <c r="BP886045" s="90"/>
    </row>
    <row r="886046" spans="68:68" customFormat="1">
      <c r="BP886046" s="90"/>
    </row>
    <row r="886047" spans="68:68" customFormat="1">
      <c r="BP886047" s="90"/>
    </row>
    <row r="886048" spans="68:68" customFormat="1">
      <c r="BP886048" s="90"/>
    </row>
    <row r="886049" spans="68:68" customFormat="1">
      <c r="BP886049" s="90"/>
    </row>
    <row r="886050" spans="68:68" customFormat="1">
      <c r="BP886050" s="90"/>
    </row>
    <row r="886051" spans="68:68" customFormat="1">
      <c r="BP886051" s="90"/>
    </row>
    <row r="886052" spans="68:68" customFormat="1">
      <c r="BP886052" s="90"/>
    </row>
    <row r="886053" spans="68:68" customFormat="1">
      <c r="BP886053" s="90"/>
    </row>
    <row r="886054" spans="68:68" customFormat="1">
      <c r="BP886054" s="90"/>
    </row>
    <row r="886055" spans="68:68" customFormat="1">
      <c r="BP886055" s="90"/>
    </row>
    <row r="886056" spans="68:68" customFormat="1">
      <c r="BP886056" s="90"/>
    </row>
    <row r="886057" spans="68:68" customFormat="1">
      <c r="BP886057" s="90"/>
    </row>
    <row r="886058" spans="68:68" customFormat="1">
      <c r="BP886058" s="90"/>
    </row>
    <row r="886059" spans="68:68" customFormat="1">
      <c r="BP886059" s="90"/>
    </row>
    <row r="886060" spans="68:68" customFormat="1">
      <c r="BP886060" s="90"/>
    </row>
    <row r="886061" spans="68:68" customFormat="1">
      <c r="BP886061" s="90"/>
    </row>
    <row r="886062" spans="68:68" customFormat="1">
      <c r="BP886062" s="90"/>
    </row>
    <row r="886063" spans="68:68" customFormat="1">
      <c r="BP886063" s="90"/>
    </row>
    <row r="886064" spans="68:68" customFormat="1">
      <c r="BP886064" s="90"/>
    </row>
    <row r="886065" spans="68:68" customFormat="1">
      <c r="BP886065" s="90"/>
    </row>
    <row r="886066" spans="68:68" customFormat="1">
      <c r="BP886066" s="90"/>
    </row>
    <row r="886067" spans="68:68" customFormat="1">
      <c r="BP886067" s="90"/>
    </row>
    <row r="886068" spans="68:68" customFormat="1">
      <c r="BP886068" s="90"/>
    </row>
    <row r="886069" spans="68:68" customFormat="1">
      <c r="BP886069" s="90"/>
    </row>
    <row r="886070" spans="68:68" customFormat="1">
      <c r="BP886070" s="90"/>
    </row>
    <row r="886071" spans="68:68" customFormat="1">
      <c r="BP886071" s="90"/>
    </row>
    <row r="886072" spans="68:68" customFormat="1">
      <c r="BP886072" s="90"/>
    </row>
    <row r="886073" spans="68:68" customFormat="1">
      <c r="BP886073" s="90"/>
    </row>
    <row r="886074" spans="68:68" customFormat="1">
      <c r="BP886074" s="90"/>
    </row>
    <row r="886075" spans="68:68" customFormat="1">
      <c r="BP886075" s="90"/>
    </row>
    <row r="886076" spans="68:68" customFormat="1">
      <c r="BP886076" s="90"/>
    </row>
    <row r="886077" spans="68:68" customFormat="1">
      <c r="BP886077" s="90"/>
    </row>
    <row r="886078" spans="68:68" customFormat="1">
      <c r="BP886078" s="90"/>
    </row>
    <row r="886079" spans="68:68" customFormat="1">
      <c r="BP886079" s="90"/>
    </row>
    <row r="886080" spans="68:68" customFormat="1">
      <c r="BP886080" s="90"/>
    </row>
    <row r="886081" spans="68:68" customFormat="1">
      <c r="BP886081" s="90"/>
    </row>
    <row r="886082" spans="68:68" customFormat="1">
      <c r="BP886082" s="90"/>
    </row>
    <row r="886083" spans="68:68" customFormat="1">
      <c r="BP886083" s="90"/>
    </row>
    <row r="886084" spans="68:68" customFormat="1">
      <c r="BP886084" s="90"/>
    </row>
    <row r="886085" spans="68:68" customFormat="1">
      <c r="BP886085" s="90"/>
    </row>
    <row r="886086" spans="68:68" customFormat="1">
      <c r="BP886086" s="90"/>
    </row>
    <row r="886087" spans="68:68" customFormat="1">
      <c r="BP886087" s="90"/>
    </row>
    <row r="886088" spans="68:68" customFormat="1">
      <c r="BP886088" s="90"/>
    </row>
    <row r="886089" spans="68:68" customFormat="1">
      <c r="BP886089" s="90"/>
    </row>
    <row r="886090" spans="68:68" customFormat="1">
      <c r="BP886090" s="90"/>
    </row>
    <row r="886091" spans="68:68" customFormat="1">
      <c r="BP886091" s="90"/>
    </row>
    <row r="886092" spans="68:68" customFormat="1">
      <c r="BP886092" s="90"/>
    </row>
    <row r="886093" spans="68:68" customFormat="1">
      <c r="BP886093" s="90"/>
    </row>
    <row r="886094" spans="68:68" customFormat="1">
      <c r="BP886094" s="90"/>
    </row>
    <row r="886095" spans="68:68" customFormat="1">
      <c r="BP886095" s="90"/>
    </row>
    <row r="886096" spans="68:68" customFormat="1">
      <c r="BP886096" s="90"/>
    </row>
    <row r="886097" spans="68:68" customFormat="1">
      <c r="BP886097" s="90"/>
    </row>
    <row r="886098" spans="68:68" customFormat="1">
      <c r="BP886098" s="90"/>
    </row>
    <row r="886099" spans="68:68" customFormat="1">
      <c r="BP886099" s="90"/>
    </row>
    <row r="886100" spans="68:68" customFormat="1">
      <c r="BP886100" s="90"/>
    </row>
    <row r="886101" spans="68:68" customFormat="1">
      <c r="BP886101" s="90"/>
    </row>
    <row r="886102" spans="68:68" customFormat="1">
      <c r="BP886102" s="90"/>
    </row>
    <row r="886103" spans="68:68" customFormat="1">
      <c r="BP886103" s="90"/>
    </row>
    <row r="886104" spans="68:68" customFormat="1">
      <c r="BP886104" s="90"/>
    </row>
    <row r="886105" spans="68:68" customFormat="1">
      <c r="BP886105" s="90"/>
    </row>
    <row r="886106" spans="68:68" customFormat="1">
      <c r="BP886106" s="90"/>
    </row>
    <row r="886107" spans="68:68" customFormat="1">
      <c r="BP886107" s="90"/>
    </row>
    <row r="886108" spans="68:68" customFormat="1">
      <c r="BP886108" s="90"/>
    </row>
    <row r="886109" spans="68:68" customFormat="1">
      <c r="BP886109" s="90"/>
    </row>
    <row r="886110" spans="68:68" customFormat="1">
      <c r="BP886110" s="90"/>
    </row>
    <row r="886111" spans="68:68" customFormat="1">
      <c r="BP886111" s="90"/>
    </row>
    <row r="886112" spans="68:68" customFormat="1">
      <c r="BP886112" s="90"/>
    </row>
    <row r="886113" spans="68:68" customFormat="1">
      <c r="BP886113" s="90"/>
    </row>
    <row r="886114" spans="68:68" customFormat="1">
      <c r="BP886114" s="90"/>
    </row>
    <row r="886115" spans="68:68" customFormat="1">
      <c r="BP886115" s="90"/>
    </row>
    <row r="886116" spans="68:68" customFormat="1">
      <c r="BP886116" s="90"/>
    </row>
    <row r="886117" spans="68:68" customFormat="1">
      <c r="BP886117" s="90"/>
    </row>
    <row r="886118" spans="68:68" customFormat="1">
      <c r="BP886118" s="90"/>
    </row>
    <row r="886119" spans="68:68" customFormat="1">
      <c r="BP886119" s="90"/>
    </row>
    <row r="886120" spans="68:68" customFormat="1">
      <c r="BP886120" s="90"/>
    </row>
    <row r="886121" spans="68:68" customFormat="1">
      <c r="BP886121" s="90"/>
    </row>
    <row r="886122" spans="68:68" customFormat="1">
      <c r="BP886122" s="90"/>
    </row>
    <row r="886123" spans="68:68" customFormat="1">
      <c r="BP886123" s="90"/>
    </row>
    <row r="886124" spans="68:68" customFormat="1">
      <c r="BP886124" s="90"/>
    </row>
    <row r="886125" spans="68:68" customFormat="1">
      <c r="BP886125" s="90"/>
    </row>
    <row r="886126" spans="68:68" customFormat="1">
      <c r="BP886126" s="90"/>
    </row>
    <row r="886127" spans="68:68" customFormat="1">
      <c r="BP886127" s="90"/>
    </row>
    <row r="886128" spans="68:68" customFormat="1">
      <c r="BP886128" s="90"/>
    </row>
    <row r="886129" spans="68:68" customFormat="1">
      <c r="BP886129" s="90"/>
    </row>
    <row r="886130" spans="68:68" customFormat="1">
      <c r="BP886130" s="90"/>
    </row>
    <row r="886131" spans="68:68" customFormat="1">
      <c r="BP886131" s="90"/>
    </row>
    <row r="886132" spans="68:68" customFormat="1">
      <c r="BP886132" s="90"/>
    </row>
    <row r="886133" spans="68:68" customFormat="1">
      <c r="BP886133" s="90"/>
    </row>
    <row r="886134" spans="68:68" customFormat="1">
      <c r="BP886134" s="90"/>
    </row>
    <row r="886135" spans="68:68" customFormat="1">
      <c r="BP886135" s="90"/>
    </row>
    <row r="886136" spans="68:68" customFormat="1">
      <c r="BP886136" s="90"/>
    </row>
    <row r="886137" spans="68:68" customFormat="1">
      <c r="BP886137" s="90"/>
    </row>
    <row r="886138" spans="68:68" customFormat="1">
      <c r="BP886138" s="90"/>
    </row>
    <row r="886139" spans="68:68" customFormat="1">
      <c r="BP886139" s="90"/>
    </row>
    <row r="886140" spans="68:68" customFormat="1">
      <c r="BP886140" s="90"/>
    </row>
    <row r="886141" spans="68:68" customFormat="1">
      <c r="BP886141" s="90"/>
    </row>
    <row r="886142" spans="68:68" customFormat="1">
      <c r="BP886142" s="90"/>
    </row>
    <row r="886143" spans="68:68" customFormat="1">
      <c r="BP886143" s="90"/>
    </row>
    <row r="886144" spans="68:68" customFormat="1">
      <c r="BP886144" s="90"/>
    </row>
    <row r="886145" spans="68:68" customFormat="1">
      <c r="BP886145" s="90"/>
    </row>
    <row r="886146" spans="68:68" customFormat="1">
      <c r="BP886146" s="90"/>
    </row>
    <row r="886147" spans="68:68" customFormat="1">
      <c r="BP886147" s="90"/>
    </row>
    <row r="886148" spans="68:68" customFormat="1">
      <c r="BP886148" s="90"/>
    </row>
    <row r="886149" spans="68:68" customFormat="1">
      <c r="BP886149" s="90"/>
    </row>
    <row r="886150" spans="68:68" customFormat="1">
      <c r="BP886150" s="90"/>
    </row>
    <row r="886151" spans="68:68" customFormat="1">
      <c r="BP886151" s="90"/>
    </row>
    <row r="886152" spans="68:68" customFormat="1">
      <c r="BP886152" s="90"/>
    </row>
    <row r="886153" spans="68:68" customFormat="1">
      <c r="BP886153" s="90"/>
    </row>
    <row r="886154" spans="68:68" customFormat="1">
      <c r="BP886154" s="90"/>
    </row>
    <row r="886155" spans="68:68" customFormat="1">
      <c r="BP886155" s="90"/>
    </row>
    <row r="886156" spans="68:68" customFormat="1">
      <c r="BP886156" s="90"/>
    </row>
    <row r="886157" spans="68:68" customFormat="1">
      <c r="BP886157" s="90"/>
    </row>
    <row r="886158" spans="68:68" customFormat="1">
      <c r="BP886158" s="90"/>
    </row>
    <row r="886159" spans="68:68" customFormat="1">
      <c r="BP886159" s="90"/>
    </row>
    <row r="886160" spans="68:68" customFormat="1">
      <c r="BP886160" s="90"/>
    </row>
    <row r="886161" spans="68:68" customFormat="1">
      <c r="BP886161" s="90"/>
    </row>
    <row r="886162" spans="68:68" customFormat="1">
      <c r="BP886162" s="90"/>
    </row>
    <row r="886163" spans="68:68" customFormat="1">
      <c r="BP886163" s="90"/>
    </row>
    <row r="886164" spans="68:68" customFormat="1">
      <c r="BP886164" s="90"/>
    </row>
    <row r="886165" spans="68:68" customFormat="1">
      <c r="BP886165" s="90"/>
    </row>
    <row r="886166" spans="68:68" customFormat="1">
      <c r="BP886166" s="90"/>
    </row>
    <row r="886167" spans="68:68" customFormat="1">
      <c r="BP886167" s="90"/>
    </row>
    <row r="886168" spans="68:68" customFormat="1">
      <c r="BP886168" s="90"/>
    </row>
    <row r="886169" spans="68:68" customFormat="1">
      <c r="BP886169" s="90"/>
    </row>
    <row r="886170" spans="68:68" customFormat="1">
      <c r="BP886170" s="90"/>
    </row>
    <row r="886171" spans="68:68" customFormat="1">
      <c r="BP886171" s="90"/>
    </row>
    <row r="886172" spans="68:68" customFormat="1">
      <c r="BP886172" s="90"/>
    </row>
    <row r="886173" spans="68:68" customFormat="1">
      <c r="BP886173" s="90"/>
    </row>
    <row r="886174" spans="68:68" customFormat="1">
      <c r="BP886174" s="90"/>
    </row>
    <row r="886175" spans="68:68" customFormat="1">
      <c r="BP886175" s="90"/>
    </row>
    <row r="886176" spans="68:68" customFormat="1">
      <c r="BP886176" s="90"/>
    </row>
    <row r="886177" spans="68:68" customFormat="1">
      <c r="BP886177" s="90"/>
    </row>
    <row r="886178" spans="68:68" customFormat="1">
      <c r="BP886178" s="90"/>
    </row>
    <row r="886179" spans="68:68" customFormat="1">
      <c r="BP886179" s="90"/>
    </row>
    <row r="886180" spans="68:68" customFormat="1">
      <c r="BP886180" s="90"/>
    </row>
    <row r="886181" spans="68:68" customFormat="1">
      <c r="BP886181" s="90"/>
    </row>
    <row r="886182" spans="68:68" customFormat="1">
      <c r="BP886182" s="90"/>
    </row>
    <row r="886183" spans="68:68" customFormat="1">
      <c r="BP886183" s="90"/>
    </row>
    <row r="886184" spans="68:68" customFormat="1">
      <c r="BP886184" s="90"/>
    </row>
    <row r="886185" spans="68:68" customFormat="1">
      <c r="BP886185" s="90"/>
    </row>
    <row r="886186" spans="68:68" customFormat="1">
      <c r="BP886186" s="90"/>
    </row>
    <row r="886187" spans="68:68" customFormat="1">
      <c r="BP886187" s="90"/>
    </row>
    <row r="886188" spans="68:68" customFormat="1">
      <c r="BP886188" s="90"/>
    </row>
    <row r="886189" spans="68:68" customFormat="1">
      <c r="BP886189" s="90"/>
    </row>
    <row r="886190" spans="68:68" customFormat="1">
      <c r="BP886190" s="90"/>
    </row>
    <row r="886191" spans="68:68" customFormat="1">
      <c r="BP886191" s="90"/>
    </row>
    <row r="886192" spans="68:68" customFormat="1">
      <c r="BP886192" s="90"/>
    </row>
    <row r="886193" spans="68:68" customFormat="1">
      <c r="BP886193" s="90"/>
    </row>
    <row r="886194" spans="68:68" customFormat="1">
      <c r="BP886194" s="90"/>
    </row>
    <row r="886195" spans="68:68" customFormat="1">
      <c r="BP886195" s="90"/>
    </row>
    <row r="886196" spans="68:68" customFormat="1">
      <c r="BP886196" s="90"/>
    </row>
    <row r="886197" spans="68:68" customFormat="1">
      <c r="BP886197" s="90"/>
    </row>
    <row r="886198" spans="68:68" customFormat="1">
      <c r="BP886198" s="90"/>
    </row>
    <row r="886199" spans="68:68" customFormat="1">
      <c r="BP886199" s="90"/>
    </row>
    <row r="886200" spans="68:68" customFormat="1">
      <c r="BP886200" s="90"/>
    </row>
    <row r="886201" spans="68:68" customFormat="1">
      <c r="BP886201" s="90"/>
    </row>
    <row r="886202" spans="68:68" customFormat="1">
      <c r="BP886202" s="90"/>
    </row>
    <row r="886203" spans="68:68" customFormat="1">
      <c r="BP886203" s="90"/>
    </row>
    <row r="886204" spans="68:68" customFormat="1">
      <c r="BP886204" s="90"/>
    </row>
    <row r="886205" spans="68:68" customFormat="1">
      <c r="BP886205" s="90"/>
    </row>
    <row r="886206" spans="68:68" customFormat="1">
      <c r="BP886206" s="90"/>
    </row>
    <row r="886207" spans="68:68" customFormat="1">
      <c r="BP886207" s="90"/>
    </row>
    <row r="886208" spans="68:68" customFormat="1">
      <c r="BP886208" s="90"/>
    </row>
    <row r="886209" spans="68:68" customFormat="1">
      <c r="BP886209" s="90"/>
    </row>
    <row r="886210" spans="68:68" customFormat="1">
      <c r="BP886210" s="90"/>
    </row>
    <row r="886211" spans="68:68" customFormat="1">
      <c r="BP886211" s="90"/>
    </row>
    <row r="886212" spans="68:68" customFormat="1">
      <c r="BP886212" s="90"/>
    </row>
    <row r="886213" spans="68:68" customFormat="1">
      <c r="BP886213" s="90"/>
    </row>
    <row r="886214" spans="68:68" customFormat="1">
      <c r="BP886214" s="90"/>
    </row>
    <row r="886215" spans="68:68" customFormat="1">
      <c r="BP886215" s="90"/>
    </row>
    <row r="886216" spans="68:68" customFormat="1">
      <c r="BP886216" s="90"/>
    </row>
    <row r="886217" spans="68:68" customFormat="1">
      <c r="BP886217" s="90"/>
    </row>
    <row r="886218" spans="68:68" customFormat="1">
      <c r="BP886218" s="90"/>
    </row>
    <row r="886219" spans="68:68" customFormat="1">
      <c r="BP886219" s="90"/>
    </row>
    <row r="886220" spans="68:68" customFormat="1">
      <c r="BP886220" s="90"/>
    </row>
    <row r="886221" spans="68:68" customFormat="1">
      <c r="BP886221" s="90"/>
    </row>
    <row r="886222" spans="68:68" customFormat="1">
      <c r="BP886222" s="90"/>
    </row>
    <row r="886223" spans="68:68" customFormat="1">
      <c r="BP886223" s="90"/>
    </row>
    <row r="886224" spans="68:68" customFormat="1">
      <c r="BP886224" s="90"/>
    </row>
    <row r="886225" spans="68:68" customFormat="1">
      <c r="BP886225" s="90"/>
    </row>
    <row r="886226" spans="68:68" customFormat="1">
      <c r="BP886226" s="90"/>
    </row>
    <row r="886227" spans="68:68" customFormat="1">
      <c r="BP886227" s="90"/>
    </row>
    <row r="886228" spans="68:68" customFormat="1">
      <c r="BP886228" s="90"/>
    </row>
    <row r="886229" spans="68:68" customFormat="1">
      <c r="BP886229" s="90"/>
    </row>
    <row r="886230" spans="68:68" customFormat="1">
      <c r="BP886230" s="90"/>
    </row>
    <row r="886231" spans="68:68" customFormat="1">
      <c r="BP886231" s="90"/>
    </row>
    <row r="886232" spans="68:68" customFormat="1">
      <c r="BP886232" s="90"/>
    </row>
    <row r="886233" spans="68:68" customFormat="1">
      <c r="BP886233" s="90"/>
    </row>
    <row r="886234" spans="68:68" customFormat="1">
      <c r="BP886234" s="90"/>
    </row>
    <row r="886235" spans="68:68" customFormat="1">
      <c r="BP886235" s="90"/>
    </row>
    <row r="886236" spans="68:68" customFormat="1">
      <c r="BP886236" s="90"/>
    </row>
    <row r="886237" spans="68:68" customFormat="1">
      <c r="BP886237" s="90"/>
    </row>
    <row r="886238" spans="68:68" customFormat="1">
      <c r="BP886238" s="90"/>
    </row>
    <row r="886239" spans="68:68" customFormat="1">
      <c r="BP886239" s="90"/>
    </row>
    <row r="886240" spans="68:68" customFormat="1">
      <c r="BP886240" s="90"/>
    </row>
    <row r="886241" spans="68:68" customFormat="1">
      <c r="BP886241" s="90"/>
    </row>
    <row r="886242" spans="68:68" customFormat="1">
      <c r="BP886242" s="90"/>
    </row>
    <row r="886243" spans="68:68" customFormat="1">
      <c r="BP886243" s="90"/>
    </row>
    <row r="886244" spans="68:68" customFormat="1">
      <c r="BP886244" s="90"/>
    </row>
    <row r="886245" spans="68:68" customFormat="1">
      <c r="BP886245" s="90"/>
    </row>
    <row r="886246" spans="68:68" customFormat="1">
      <c r="BP886246" s="90"/>
    </row>
    <row r="886247" spans="68:68" customFormat="1">
      <c r="BP886247" s="90"/>
    </row>
    <row r="886248" spans="68:68" customFormat="1">
      <c r="BP886248" s="90"/>
    </row>
    <row r="886249" spans="68:68" customFormat="1">
      <c r="BP886249" s="90"/>
    </row>
    <row r="886250" spans="68:68" customFormat="1">
      <c r="BP886250" s="90"/>
    </row>
    <row r="886251" spans="68:68" customFormat="1">
      <c r="BP886251" s="90"/>
    </row>
    <row r="886252" spans="68:68" customFormat="1">
      <c r="BP886252" s="90"/>
    </row>
    <row r="886253" spans="68:68" customFormat="1">
      <c r="BP886253" s="90"/>
    </row>
    <row r="886254" spans="68:68" customFormat="1">
      <c r="BP886254" s="90"/>
    </row>
    <row r="886255" spans="68:68" customFormat="1">
      <c r="BP886255" s="90"/>
    </row>
    <row r="886256" spans="68:68" customFormat="1">
      <c r="BP886256" s="90"/>
    </row>
    <row r="886257" spans="68:68" customFormat="1">
      <c r="BP886257" s="90"/>
    </row>
    <row r="886258" spans="68:68" customFormat="1">
      <c r="BP886258" s="90"/>
    </row>
    <row r="886259" spans="68:68" customFormat="1">
      <c r="BP886259" s="90"/>
    </row>
    <row r="886260" spans="68:68" customFormat="1">
      <c r="BP886260" s="90"/>
    </row>
    <row r="886261" spans="68:68" customFormat="1">
      <c r="BP886261" s="90"/>
    </row>
    <row r="886262" spans="68:68" customFormat="1">
      <c r="BP886262" s="90"/>
    </row>
    <row r="886263" spans="68:68" customFormat="1">
      <c r="BP886263" s="90"/>
    </row>
    <row r="886264" spans="68:68" customFormat="1">
      <c r="BP886264" s="90"/>
    </row>
    <row r="886265" spans="68:68" customFormat="1">
      <c r="BP886265" s="90"/>
    </row>
    <row r="886266" spans="68:68" customFormat="1">
      <c r="BP886266" s="90"/>
    </row>
    <row r="886267" spans="68:68" customFormat="1">
      <c r="BP886267" s="90"/>
    </row>
    <row r="886268" spans="68:68" customFormat="1">
      <c r="BP886268" s="90"/>
    </row>
    <row r="886269" spans="68:68" customFormat="1">
      <c r="BP886269" s="90"/>
    </row>
    <row r="886270" spans="68:68" customFormat="1">
      <c r="BP886270" s="90"/>
    </row>
    <row r="886271" spans="68:68" customFormat="1">
      <c r="BP886271" s="90"/>
    </row>
    <row r="886272" spans="68:68" customFormat="1">
      <c r="BP886272" s="90"/>
    </row>
    <row r="886273" spans="68:68" customFormat="1">
      <c r="BP886273" s="90"/>
    </row>
    <row r="886274" spans="68:68" customFormat="1">
      <c r="BP886274" s="90"/>
    </row>
    <row r="886275" spans="68:68" customFormat="1">
      <c r="BP886275" s="90"/>
    </row>
    <row r="886276" spans="68:68" customFormat="1">
      <c r="BP886276" s="90"/>
    </row>
    <row r="886277" spans="68:68" customFormat="1">
      <c r="BP886277" s="90"/>
    </row>
    <row r="886278" spans="68:68" customFormat="1">
      <c r="BP886278" s="90"/>
    </row>
    <row r="886279" spans="68:68" customFormat="1">
      <c r="BP886279" s="90"/>
    </row>
    <row r="886280" spans="68:68" customFormat="1">
      <c r="BP886280" s="90"/>
    </row>
    <row r="886281" spans="68:68" customFormat="1">
      <c r="BP886281" s="90"/>
    </row>
    <row r="886282" spans="68:68" customFormat="1">
      <c r="BP886282" s="90"/>
    </row>
    <row r="886283" spans="68:68" customFormat="1">
      <c r="BP886283" s="90"/>
    </row>
    <row r="886284" spans="68:68" customFormat="1">
      <c r="BP886284" s="90"/>
    </row>
    <row r="886285" spans="68:68" customFormat="1">
      <c r="BP886285" s="90"/>
    </row>
    <row r="886286" spans="68:68" customFormat="1">
      <c r="BP886286" s="90"/>
    </row>
    <row r="886287" spans="68:68" customFormat="1">
      <c r="BP886287" s="90"/>
    </row>
    <row r="886288" spans="68:68" customFormat="1">
      <c r="BP886288" s="90"/>
    </row>
    <row r="886289" spans="68:68" customFormat="1">
      <c r="BP886289" s="90"/>
    </row>
    <row r="886290" spans="68:68" customFormat="1">
      <c r="BP886290" s="90"/>
    </row>
    <row r="886291" spans="68:68" customFormat="1">
      <c r="BP886291" s="90"/>
    </row>
    <row r="886292" spans="68:68" customFormat="1">
      <c r="BP886292" s="90"/>
    </row>
    <row r="886293" spans="68:68" customFormat="1">
      <c r="BP886293" s="90"/>
    </row>
    <row r="886294" spans="68:68" customFormat="1">
      <c r="BP886294" s="90"/>
    </row>
    <row r="886295" spans="68:68" customFormat="1">
      <c r="BP886295" s="90"/>
    </row>
    <row r="886296" spans="68:68" customFormat="1">
      <c r="BP886296" s="90"/>
    </row>
    <row r="886297" spans="68:68" customFormat="1">
      <c r="BP886297" s="90"/>
    </row>
    <row r="886298" spans="68:68" customFormat="1">
      <c r="BP886298" s="90"/>
    </row>
    <row r="886299" spans="68:68" customFormat="1">
      <c r="BP886299" s="90"/>
    </row>
    <row r="886300" spans="68:68" customFormat="1">
      <c r="BP886300" s="90"/>
    </row>
    <row r="886301" spans="68:68" customFormat="1">
      <c r="BP886301" s="90"/>
    </row>
    <row r="886302" spans="68:68" customFormat="1">
      <c r="BP886302" s="90"/>
    </row>
    <row r="886303" spans="68:68" customFormat="1">
      <c r="BP886303" s="90"/>
    </row>
    <row r="886304" spans="68:68" customFormat="1">
      <c r="BP886304" s="90"/>
    </row>
    <row r="886305" spans="68:68" customFormat="1">
      <c r="BP886305" s="90"/>
    </row>
    <row r="886306" spans="68:68" customFormat="1">
      <c r="BP886306" s="90"/>
    </row>
    <row r="886307" spans="68:68" customFormat="1">
      <c r="BP886307" s="90"/>
    </row>
    <row r="886308" spans="68:68" customFormat="1">
      <c r="BP886308" s="90"/>
    </row>
    <row r="886309" spans="68:68" customFormat="1">
      <c r="BP886309" s="90"/>
    </row>
    <row r="886310" spans="68:68" customFormat="1">
      <c r="BP886310" s="90"/>
    </row>
    <row r="886311" spans="68:68" customFormat="1">
      <c r="BP886311" s="90"/>
    </row>
    <row r="886312" spans="68:68" customFormat="1">
      <c r="BP886312" s="90"/>
    </row>
    <row r="886313" spans="68:68" customFormat="1">
      <c r="BP886313" s="90"/>
    </row>
    <row r="886314" spans="68:68" customFormat="1">
      <c r="BP886314" s="90"/>
    </row>
    <row r="886315" spans="68:68" customFormat="1">
      <c r="BP886315" s="90"/>
    </row>
    <row r="886316" spans="68:68" customFormat="1">
      <c r="BP886316" s="90"/>
    </row>
    <row r="886317" spans="68:68" customFormat="1">
      <c r="BP886317" s="90"/>
    </row>
    <row r="886318" spans="68:68" customFormat="1">
      <c r="BP886318" s="90"/>
    </row>
    <row r="886319" spans="68:68" customFormat="1">
      <c r="BP886319" s="90"/>
    </row>
    <row r="886320" spans="68:68" customFormat="1">
      <c r="BP886320" s="90"/>
    </row>
    <row r="886321" spans="68:68" customFormat="1">
      <c r="BP886321" s="90"/>
    </row>
    <row r="886322" spans="68:68" customFormat="1">
      <c r="BP886322" s="90"/>
    </row>
    <row r="886323" spans="68:68" customFormat="1">
      <c r="BP886323" s="90"/>
    </row>
    <row r="886324" spans="68:68" customFormat="1">
      <c r="BP886324" s="90"/>
    </row>
    <row r="886325" spans="68:68" customFormat="1">
      <c r="BP886325" s="90"/>
    </row>
    <row r="886326" spans="68:68" customFormat="1">
      <c r="BP886326" s="90"/>
    </row>
    <row r="886327" spans="68:68" customFormat="1">
      <c r="BP886327" s="90"/>
    </row>
    <row r="886328" spans="68:68" customFormat="1">
      <c r="BP886328" s="90"/>
    </row>
    <row r="886329" spans="68:68" customFormat="1">
      <c r="BP886329" s="90"/>
    </row>
    <row r="886330" spans="68:68" customFormat="1">
      <c r="BP886330" s="90"/>
    </row>
    <row r="886331" spans="68:68" customFormat="1">
      <c r="BP886331" s="90"/>
    </row>
    <row r="886332" spans="68:68" customFormat="1">
      <c r="BP886332" s="90"/>
    </row>
    <row r="886333" spans="68:68" customFormat="1">
      <c r="BP886333" s="90"/>
    </row>
    <row r="886334" spans="68:68" customFormat="1">
      <c r="BP886334" s="90"/>
    </row>
    <row r="886335" spans="68:68" customFormat="1">
      <c r="BP886335" s="90"/>
    </row>
    <row r="886336" spans="68:68" customFormat="1">
      <c r="BP886336" s="90"/>
    </row>
    <row r="886337" spans="68:68" customFormat="1">
      <c r="BP886337" s="90"/>
    </row>
    <row r="886338" spans="68:68" customFormat="1">
      <c r="BP886338" s="90"/>
    </row>
    <row r="886339" spans="68:68" customFormat="1">
      <c r="BP886339" s="90"/>
    </row>
    <row r="886340" spans="68:68" customFormat="1">
      <c r="BP886340" s="90"/>
    </row>
    <row r="886341" spans="68:68" customFormat="1">
      <c r="BP886341" s="90"/>
    </row>
    <row r="886342" spans="68:68" customFormat="1">
      <c r="BP886342" s="90"/>
    </row>
    <row r="886343" spans="68:68" customFormat="1">
      <c r="BP886343" s="90"/>
    </row>
    <row r="886344" spans="68:68" customFormat="1">
      <c r="BP886344" s="90"/>
    </row>
    <row r="886345" spans="68:68" customFormat="1">
      <c r="BP886345" s="90"/>
    </row>
    <row r="886346" spans="68:68" customFormat="1">
      <c r="BP886346" s="90"/>
    </row>
    <row r="886347" spans="68:68" customFormat="1">
      <c r="BP886347" s="90"/>
    </row>
    <row r="886348" spans="68:68" customFormat="1">
      <c r="BP886348" s="90"/>
    </row>
    <row r="886349" spans="68:68" customFormat="1">
      <c r="BP886349" s="90"/>
    </row>
    <row r="886350" spans="68:68" customFormat="1">
      <c r="BP886350" s="90"/>
    </row>
    <row r="886351" spans="68:68" customFormat="1">
      <c r="BP886351" s="90"/>
    </row>
    <row r="886352" spans="68:68" customFormat="1">
      <c r="BP886352" s="90"/>
    </row>
    <row r="886353" spans="68:68" customFormat="1">
      <c r="BP886353" s="90"/>
    </row>
    <row r="886354" spans="68:68" customFormat="1">
      <c r="BP886354" s="90"/>
    </row>
    <row r="886355" spans="68:68" customFormat="1">
      <c r="BP886355" s="90"/>
    </row>
    <row r="886356" spans="68:68" customFormat="1">
      <c r="BP886356" s="90"/>
    </row>
    <row r="886357" spans="68:68" customFormat="1">
      <c r="BP886357" s="90"/>
    </row>
    <row r="886358" spans="68:68" customFormat="1">
      <c r="BP886358" s="90"/>
    </row>
    <row r="886359" spans="68:68" customFormat="1">
      <c r="BP886359" s="90"/>
    </row>
    <row r="886360" spans="68:68" customFormat="1">
      <c r="BP886360" s="90"/>
    </row>
    <row r="886361" spans="68:68" customFormat="1">
      <c r="BP886361" s="90"/>
    </row>
    <row r="886362" spans="68:68" customFormat="1">
      <c r="BP886362" s="90"/>
    </row>
    <row r="886363" spans="68:68" customFormat="1">
      <c r="BP886363" s="90"/>
    </row>
    <row r="886364" spans="68:68" customFormat="1">
      <c r="BP886364" s="90"/>
    </row>
    <row r="886365" spans="68:68" customFormat="1">
      <c r="BP886365" s="90"/>
    </row>
    <row r="886366" spans="68:68" customFormat="1">
      <c r="BP886366" s="90"/>
    </row>
    <row r="886367" spans="68:68" customFormat="1">
      <c r="BP886367" s="90"/>
    </row>
    <row r="886368" spans="68:68" customFormat="1">
      <c r="BP886368" s="90"/>
    </row>
    <row r="886369" spans="68:68" customFormat="1">
      <c r="BP886369" s="90"/>
    </row>
    <row r="886370" spans="68:68" customFormat="1">
      <c r="BP886370" s="90"/>
    </row>
    <row r="886371" spans="68:68" customFormat="1">
      <c r="BP886371" s="90"/>
    </row>
    <row r="886372" spans="68:68" customFormat="1">
      <c r="BP886372" s="90"/>
    </row>
    <row r="886373" spans="68:68" customFormat="1">
      <c r="BP886373" s="90"/>
    </row>
    <row r="886374" spans="68:68" customFormat="1">
      <c r="BP886374" s="90"/>
    </row>
    <row r="886375" spans="68:68" customFormat="1">
      <c r="BP886375" s="90"/>
    </row>
    <row r="886376" spans="68:68" customFormat="1">
      <c r="BP886376" s="90"/>
    </row>
    <row r="886377" spans="68:68" customFormat="1">
      <c r="BP886377" s="90"/>
    </row>
    <row r="886378" spans="68:68" customFormat="1">
      <c r="BP886378" s="90"/>
    </row>
    <row r="886379" spans="68:68" customFormat="1">
      <c r="BP886379" s="90"/>
    </row>
    <row r="886380" spans="68:68" customFormat="1">
      <c r="BP886380" s="90"/>
    </row>
    <row r="886381" spans="68:68" customFormat="1">
      <c r="BP886381" s="90"/>
    </row>
    <row r="886382" spans="68:68" customFormat="1">
      <c r="BP886382" s="90"/>
    </row>
    <row r="886383" spans="68:68" customFormat="1">
      <c r="BP886383" s="90"/>
    </row>
    <row r="886384" spans="68:68" customFormat="1">
      <c r="BP886384" s="90"/>
    </row>
    <row r="886385" spans="68:68" customFormat="1">
      <c r="BP886385" s="90"/>
    </row>
    <row r="886386" spans="68:68" customFormat="1">
      <c r="BP886386" s="90"/>
    </row>
    <row r="886387" spans="68:68" customFormat="1">
      <c r="BP886387" s="90"/>
    </row>
    <row r="886388" spans="68:68" customFormat="1">
      <c r="BP886388" s="90"/>
    </row>
    <row r="886389" spans="68:68" customFormat="1">
      <c r="BP886389" s="90"/>
    </row>
    <row r="886390" spans="68:68" customFormat="1">
      <c r="BP886390" s="90"/>
    </row>
    <row r="886391" spans="68:68" customFormat="1">
      <c r="BP886391" s="90"/>
    </row>
    <row r="886392" spans="68:68" customFormat="1">
      <c r="BP886392" s="90"/>
    </row>
    <row r="886393" spans="68:68" customFormat="1">
      <c r="BP886393" s="90"/>
    </row>
    <row r="886394" spans="68:68" customFormat="1">
      <c r="BP886394" s="90"/>
    </row>
    <row r="886395" spans="68:68" customFormat="1">
      <c r="BP886395" s="90"/>
    </row>
    <row r="886396" spans="68:68" customFormat="1">
      <c r="BP886396" s="90"/>
    </row>
    <row r="886397" spans="68:68" customFormat="1">
      <c r="BP886397" s="90"/>
    </row>
    <row r="886398" spans="68:68" customFormat="1">
      <c r="BP886398" s="90"/>
    </row>
    <row r="886399" spans="68:68" customFormat="1">
      <c r="BP886399" s="90"/>
    </row>
    <row r="886400" spans="68:68" customFormat="1">
      <c r="BP886400" s="90"/>
    </row>
    <row r="886401" spans="68:68" customFormat="1">
      <c r="BP886401" s="90"/>
    </row>
    <row r="886402" spans="68:68" customFormat="1">
      <c r="BP886402" s="90"/>
    </row>
    <row r="886403" spans="68:68" customFormat="1">
      <c r="BP886403" s="90"/>
    </row>
    <row r="886404" spans="68:68" customFormat="1">
      <c r="BP886404" s="90"/>
    </row>
    <row r="886405" spans="68:68" customFormat="1">
      <c r="BP886405" s="90"/>
    </row>
    <row r="886406" spans="68:68" customFormat="1">
      <c r="BP886406" s="90"/>
    </row>
    <row r="886407" spans="68:68" customFormat="1">
      <c r="BP886407" s="90"/>
    </row>
    <row r="886408" spans="68:68" customFormat="1">
      <c r="BP886408" s="90"/>
    </row>
    <row r="886409" spans="68:68" customFormat="1">
      <c r="BP886409" s="90"/>
    </row>
    <row r="886410" spans="68:68" customFormat="1">
      <c r="BP886410" s="90"/>
    </row>
    <row r="886411" spans="68:68" customFormat="1">
      <c r="BP886411" s="90"/>
    </row>
    <row r="886412" spans="68:68" customFormat="1">
      <c r="BP886412" s="90"/>
    </row>
    <row r="886413" spans="68:68" customFormat="1">
      <c r="BP886413" s="90"/>
    </row>
    <row r="886414" spans="68:68" customFormat="1">
      <c r="BP886414" s="90"/>
    </row>
    <row r="886415" spans="68:68" customFormat="1">
      <c r="BP886415" s="90"/>
    </row>
    <row r="886416" spans="68:68" customFormat="1">
      <c r="BP886416" s="90"/>
    </row>
    <row r="886417" spans="68:68" customFormat="1">
      <c r="BP886417" s="90"/>
    </row>
    <row r="886418" spans="68:68" customFormat="1">
      <c r="BP886418" s="90"/>
    </row>
    <row r="886419" spans="68:68" customFormat="1">
      <c r="BP886419" s="90"/>
    </row>
    <row r="886420" spans="68:68" customFormat="1">
      <c r="BP886420" s="90"/>
    </row>
    <row r="886421" spans="68:68" customFormat="1">
      <c r="BP886421" s="90"/>
    </row>
    <row r="886422" spans="68:68" customFormat="1">
      <c r="BP886422" s="90"/>
    </row>
    <row r="886423" spans="68:68" customFormat="1">
      <c r="BP886423" s="90"/>
    </row>
    <row r="886424" spans="68:68" customFormat="1">
      <c r="BP886424" s="90"/>
    </row>
    <row r="886425" spans="68:68" customFormat="1">
      <c r="BP886425" s="90"/>
    </row>
    <row r="886426" spans="68:68" customFormat="1">
      <c r="BP886426" s="90"/>
    </row>
    <row r="886427" spans="68:68" customFormat="1">
      <c r="BP886427" s="90"/>
    </row>
    <row r="886428" spans="68:68" customFormat="1">
      <c r="BP886428" s="90"/>
    </row>
    <row r="886429" spans="68:68" customFormat="1">
      <c r="BP886429" s="90"/>
    </row>
    <row r="886430" spans="68:68" customFormat="1">
      <c r="BP886430" s="90"/>
    </row>
    <row r="886431" spans="68:68" customFormat="1">
      <c r="BP886431" s="90"/>
    </row>
    <row r="886432" spans="68:68" customFormat="1">
      <c r="BP886432" s="90"/>
    </row>
    <row r="886433" spans="68:68" customFormat="1">
      <c r="BP886433" s="90"/>
    </row>
    <row r="886434" spans="68:68" customFormat="1">
      <c r="BP886434" s="90"/>
    </row>
    <row r="886435" spans="68:68" customFormat="1">
      <c r="BP886435" s="90"/>
    </row>
    <row r="886436" spans="68:68" customFormat="1">
      <c r="BP886436" s="90"/>
    </row>
    <row r="886437" spans="68:68" customFormat="1">
      <c r="BP886437" s="90"/>
    </row>
    <row r="886438" spans="68:68" customFormat="1">
      <c r="BP886438" s="90"/>
    </row>
    <row r="886439" spans="68:68" customFormat="1">
      <c r="BP886439" s="90"/>
    </row>
    <row r="886440" spans="68:68" customFormat="1">
      <c r="BP886440" s="90"/>
    </row>
    <row r="886441" spans="68:68" customFormat="1">
      <c r="BP886441" s="90"/>
    </row>
    <row r="886442" spans="68:68" customFormat="1">
      <c r="BP886442" s="90"/>
    </row>
    <row r="886443" spans="68:68" customFormat="1">
      <c r="BP886443" s="90"/>
    </row>
    <row r="886444" spans="68:68" customFormat="1">
      <c r="BP886444" s="90"/>
    </row>
    <row r="886445" spans="68:68" customFormat="1">
      <c r="BP886445" s="90"/>
    </row>
    <row r="886446" spans="68:68" customFormat="1">
      <c r="BP886446" s="90"/>
    </row>
    <row r="886447" spans="68:68" customFormat="1">
      <c r="BP886447" s="90"/>
    </row>
    <row r="886448" spans="68:68" customFormat="1">
      <c r="BP886448" s="90"/>
    </row>
    <row r="886449" spans="68:68" customFormat="1">
      <c r="BP886449" s="90"/>
    </row>
    <row r="886450" spans="68:68" customFormat="1">
      <c r="BP886450" s="90"/>
    </row>
    <row r="886451" spans="68:68" customFormat="1">
      <c r="BP886451" s="90"/>
    </row>
    <row r="886452" spans="68:68" customFormat="1">
      <c r="BP886452" s="90"/>
    </row>
    <row r="886453" spans="68:68" customFormat="1">
      <c r="BP886453" s="90"/>
    </row>
    <row r="886454" spans="68:68" customFormat="1">
      <c r="BP886454" s="90"/>
    </row>
    <row r="886455" spans="68:68" customFormat="1">
      <c r="BP886455" s="90"/>
    </row>
    <row r="886456" spans="68:68" customFormat="1">
      <c r="BP886456" s="90"/>
    </row>
    <row r="886457" spans="68:68" customFormat="1">
      <c r="BP886457" s="90"/>
    </row>
    <row r="886458" spans="68:68" customFormat="1">
      <c r="BP886458" s="90"/>
    </row>
    <row r="886459" spans="68:68" customFormat="1">
      <c r="BP886459" s="90"/>
    </row>
    <row r="886460" spans="68:68" customFormat="1">
      <c r="BP886460" s="90"/>
    </row>
    <row r="886461" spans="68:68" customFormat="1">
      <c r="BP886461" s="90"/>
    </row>
    <row r="886462" spans="68:68" customFormat="1">
      <c r="BP886462" s="90"/>
    </row>
    <row r="886463" spans="68:68" customFormat="1">
      <c r="BP886463" s="90"/>
    </row>
    <row r="886464" spans="68:68" customFormat="1">
      <c r="BP886464" s="90"/>
    </row>
    <row r="886465" spans="68:68" customFormat="1">
      <c r="BP886465" s="90"/>
    </row>
    <row r="886466" spans="68:68" customFormat="1">
      <c r="BP886466" s="90"/>
    </row>
    <row r="886467" spans="68:68" customFormat="1">
      <c r="BP886467" s="90"/>
    </row>
    <row r="886468" spans="68:68" customFormat="1">
      <c r="BP886468" s="90"/>
    </row>
    <row r="886469" spans="68:68" customFormat="1">
      <c r="BP886469" s="90"/>
    </row>
    <row r="886470" spans="68:68" customFormat="1">
      <c r="BP886470" s="90"/>
    </row>
    <row r="886471" spans="68:68" customFormat="1">
      <c r="BP886471" s="90"/>
    </row>
    <row r="886472" spans="68:68" customFormat="1">
      <c r="BP886472" s="90"/>
    </row>
    <row r="886473" spans="68:68" customFormat="1">
      <c r="BP886473" s="90"/>
    </row>
    <row r="886474" spans="68:68" customFormat="1">
      <c r="BP886474" s="90"/>
    </row>
    <row r="886475" spans="68:68" customFormat="1">
      <c r="BP886475" s="90"/>
    </row>
    <row r="886476" spans="68:68" customFormat="1">
      <c r="BP886476" s="90"/>
    </row>
    <row r="886477" spans="68:68" customFormat="1">
      <c r="BP886477" s="90"/>
    </row>
    <row r="886478" spans="68:68" customFormat="1">
      <c r="BP886478" s="90"/>
    </row>
    <row r="886479" spans="68:68" customFormat="1">
      <c r="BP886479" s="90"/>
    </row>
    <row r="886480" spans="68:68" customFormat="1">
      <c r="BP886480" s="90"/>
    </row>
    <row r="886481" spans="68:68" customFormat="1">
      <c r="BP886481" s="90"/>
    </row>
    <row r="886482" spans="68:68" customFormat="1">
      <c r="BP886482" s="90"/>
    </row>
    <row r="886483" spans="68:68" customFormat="1">
      <c r="BP886483" s="90"/>
    </row>
    <row r="886484" spans="68:68" customFormat="1">
      <c r="BP886484" s="90"/>
    </row>
    <row r="886485" spans="68:68" customFormat="1">
      <c r="BP886485" s="90"/>
    </row>
    <row r="886486" spans="68:68" customFormat="1">
      <c r="BP886486" s="90"/>
    </row>
    <row r="886487" spans="68:68" customFormat="1">
      <c r="BP886487" s="90"/>
    </row>
    <row r="886488" spans="68:68" customFormat="1">
      <c r="BP886488" s="90"/>
    </row>
    <row r="886489" spans="68:68" customFormat="1">
      <c r="BP886489" s="90"/>
    </row>
    <row r="886490" spans="68:68" customFormat="1">
      <c r="BP886490" s="90"/>
    </row>
    <row r="886491" spans="68:68" customFormat="1">
      <c r="BP886491" s="90"/>
    </row>
    <row r="886492" spans="68:68" customFormat="1">
      <c r="BP886492" s="90"/>
    </row>
    <row r="886493" spans="68:68" customFormat="1">
      <c r="BP886493" s="90"/>
    </row>
    <row r="886494" spans="68:68" customFormat="1">
      <c r="BP886494" s="90"/>
    </row>
    <row r="886495" spans="68:68" customFormat="1">
      <c r="BP886495" s="90"/>
    </row>
    <row r="886496" spans="68:68" customFormat="1">
      <c r="BP886496" s="90"/>
    </row>
    <row r="886497" spans="68:68" customFormat="1">
      <c r="BP886497" s="90"/>
    </row>
    <row r="886498" spans="68:68" customFormat="1">
      <c r="BP886498" s="90"/>
    </row>
    <row r="886499" spans="68:68" customFormat="1">
      <c r="BP886499" s="90"/>
    </row>
    <row r="886500" spans="68:68" customFormat="1">
      <c r="BP886500" s="90"/>
    </row>
    <row r="886501" spans="68:68" customFormat="1">
      <c r="BP886501" s="90"/>
    </row>
    <row r="886502" spans="68:68" customFormat="1">
      <c r="BP886502" s="90"/>
    </row>
    <row r="886503" spans="68:68" customFormat="1">
      <c r="BP886503" s="90"/>
    </row>
    <row r="886504" spans="68:68" customFormat="1">
      <c r="BP886504" s="90"/>
    </row>
    <row r="886505" spans="68:68" customFormat="1">
      <c r="BP886505" s="90"/>
    </row>
    <row r="886506" spans="68:68" customFormat="1">
      <c r="BP886506" s="90"/>
    </row>
    <row r="886507" spans="68:68" customFormat="1">
      <c r="BP886507" s="90"/>
    </row>
    <row r="886508" spans="68:68" customFormat="1">
      <c r="BP886508" s="90"/>
    </row>
    <row r="886509" spans="68:68" customFormat="1">
      <c r="BP886509" s="90"/>
    </row>
    <row r="886510" spans="68:68" customFormat="1">
      <c r="BP886510" s="90"/>
    </row>
    <row r="886511" spans="68:68" customFormat="1">
      <c r="BP886511" s="90"/>
    </row>
    <row r="886512" spans="68:68" customFormat="1">
      <c r="BP886512" s="90"/>
    </row>
    <row r="886513" spans="68:68" customFormat="1">
      <c r="BP886513" s="90"/>
    </row>
    <row r="886514" spans="68:68" customFormat="1">
      <c r="BP886514" s="90"/>
    </row>
    <row r="886515" spans="68:68" customFormat="1">
      <c r="BP886515" s="90"/>
    </row>
    <row r="886516" spans="68:68" customFormat="1">
      <c r="BP886516" s="90"/>
    </row>
    <row r="886517" spans="68:68" customFormat="1">
      <c r="BP886517" s="90"/>
    </row>
    <row r="886518" spans="68:68" customFormat="1">
      <c r="BP886518" s="90"/>
    </row>
    <row r="886519" spans="68:68" customFormat="1">
      <c r="BP886519" s="90"/>
    </row>
    <row r="886520" spans="68:68" customFormat="1">
      <c r="BP886520" s="90"/>
    </row>
    <row r="886521" spans="68:68" customFormat="1">
      <c r="BP886521" s="90"/>
    </row>
    <row r="886522" spans="68:68" customFormat="1">
      <c r="BP886522" s="90"/>
    </row>
    <row r="886523" spans="68:68" customFormat="1">
      <c r="BP886523" s="90"/>
    </row>
    <row r="886524" spans="68:68" customFormat="1">
      <c r="BP886524" s="90"/>
    </row>
    <row r="886525" spans="68:68" customFormat="1">
      <c r="BP886525" s="90"/>
    </row>
    <row r="886526" spans="68:68" customFormat="1">
      <c r="BP886526" s="90"/>
    </row>
    <row r="886527" spans="68:68" customFormat="1">
      <c r="BP886527" s="90"/>
    </row>
    <row r="886528" spans="68:68" customFormat="1">
      <c r="BP886528" s="90"/>
    </row>
    <row r="886529" spans="68:68" customFormat="1">
      <c r="BP886529" s="90"/>
    </row>
    <row r="886530" spans="68:68" customFormat="1">
      <c r="BP886530" s="90"/>
    </row>
    <row r="886531" spans="68:68" customFormat="1">
      <c r="BP886531" s="90"/>
    </row>
    <row r="886532" spans="68:68" customFormat="1">
      <c r="BP886532" s="90"/>
    </row>
    <row r="886533" spans="68:68" customFormat="1">
      <c r="BP886533" s="90"/>
    </row>
    <row r="886534" spans="68:68" customFormat="1">
      <c r="BP886534" s="90"/>
    </row>
    <row r="886535" spans="68:68" customFormat="1">
      <c r="BP886535" s="90"/>
    </row>
    <row r="886536" spans="68:68" customFormat="1">
      <c r="BP886536" s="90"/>
    </row>
    <row r="886537" spans="68:68" customFormat="1">
      <c r="BP886537" s="90"/>
    </row>
    <row r="886538" spans="68:68" customFormat="1">
      <c r="BP886538" s="90"/>
    </row>
    <row r="886539" spans="68:68" customFormat="1">
      <c r="BP886539" s="90"/>
    </row>
    <row r="886540" spans="68:68" customFormat="1">
      <c r="BP886540" s="90"/>
    </row>
    <row r="886541" spans="68:68" customFormat="1">
      <c r="BP886541" s="90"/>
    </row>
    <row r="886542" spans="68:68" customFormat="1">
      <c r="BP886542" s="90"/>
    </row>
    <row r="886543" spans="68:68" customFormat="1">
      <c r="BP886543" s="90"/>
    </row>
    <row r="886544" spans="68:68" customFormat="1">
      <c r="BP886544" s="90"/>
    </row>
    <row r="886545" spans="68:68" customFormat="1">
      <c r="BP886545" s="90"/>
    </row>
    <row r="886546" spans="68:68" customFormat="1">
      <c r="BP886546" s="90"/>
    </row>
    <row r="886547" spans="68:68" customFormat="1">
      <c r="BP886547" s="90"/>
    </row>
    <row r="886548" spans="68:68" customFormat="1">
      <c r="BP886548" s="90"/>
    </row>
    <row r="886549" spans="68:68" customFormat="1">
      <c r="BP886549" s="90"/>
    </row>
    <row r="886550" spans="68:68" customFormat="1">
      <c r="BP886550" s="90"/>
    </row>
    <row r="886551" spans="68:68" customFormat="1">
      <c r="BP886551" s="90"/>
    </row>
    <row r="886552" spans="68:68" customFormat="1">
      <c r="BP886552" s="90"/>
    </row>
    <row r="886553" spans="68:68" customFormat="1">
      <c r="BP886553" s="90"/>
    </row>
    <row r="886554" spans="68:68" customFormat="1">
      <c r="BP886554" s="90"/>
    </row>
    <row r="886555" spans="68:68" customFormat="1">
      <c r="BP886555" s="90"/>
    </row>
    <row r="886556" spans="68:68" customFormat="1">
      <c r="BP886556" s="90"/>
    </row>
    <row r="886557" spans="68:68" customFormat="1">
      <c r="BP886557" s="90"/>
    </row>
    <row r="886558" spans="68:68" customFormat="1">
      <c r="BP886558" s="90"/>
    </row>
    <row r="886559" spans="68:68" customFormat="1">
      <c r="BP886559" s="90"/>
    </row>
    <row r="886560" spans="68:68" customFormat="1">
      <c r="BP886560" s="90"/>
    </row>
    <row r="886561" spans="68:68" customFormat="1">
      <c r="BP886561" s="90"/>
    </row>
    <row r="886562" spans="68:68" customFormat="1">
      <c r="BP886562" s="90"/>
    </row>
    <row r="886563" spans="68:68" customFormat="1">
      <c r="BP886563" s="90"/>
    </row>
    <row r="886564" spans="68:68" customFormat="1">
      <c r="BP886564" s="90"/>
    </row>
    <row r="886565" spans="68:68" customFormat="1">
      <c r="BP886565" s="90"/>
    </row>
    <row r="886566" spans="68:68" customFormat="1">
      <c r="BP886566" s="90"/>
    </row>
    <row r="886567" spans="68:68" customFormat="1">
      <c r="BP886567" s="90"/>
    </row>
    <row r="886568" spans="68:68" customFormat="1">
      <c r="BP886568" s="90"/>
    </row>
    <row r="886569" spans="68:68" customFormat="1">
      <c r="BP886569" s="90"/>
    </row>
    <row r="886570" spans="68:68" customFormat="1">
      <c r="BP886570" s="90"/>
    </row>
    <row r="886571" spans="68:68" customFormat="1">
      <c r="BP886571" s="90"/>
    </row>
    <row r="886572" spans="68:68" customFormat="1">
      <c r="BP886572" s="90"/>
    </row>
    <row r="886573" spans="68:68" customFormat="1">
      <c r="BP886573" s="90"/>
    </row>
    <row r="886574" spans="68:68" customFormat="1">
      <c r="BP886574" s="90"/>
    </row>
    <row r="886575" spans="68:68" customFormat="1">
      <c r="BP886575" s="90"/>
    </row>
    <row r="886576" spans="68:68" customFormat="1">
      <c r="BP886576" s="90"/>
    </row>
    <row r="886577" spans="68:68" customFormat="1">
      <c r="BP886577" s="90"/>
    </row>
    <row r="886578" spans="68:68" customFormat="1">
      <c r="BP886578" s="90"/>
    </row>
    <row r="886579" spans="68:68" customFormat="1">
      <c r="BP886579" s="90"/>
    </row>
    <row r="886580" spans="68:68" customFormat="1">
      <c r="BP886580" s="90"/>
    </row>
    <row r="886581" spans="68:68" customFormat="1">
      <c r="BP886581" s="90"/>
    </row>
    <row r="886582" spans="68:68" customFormat="1">
      <c r="BP886582" s="90"/>
    </row>
    <row r="886583" spans="68:68" customFormat="1">
      <c r="BP886583" s="90"/>
    </row>
    <row r="886584" spans="68:68" customFormat="1">
      <c r="BP886584" s="90"/>
    </row>
    <row r="886585" spans="68:68" customFormat="1">
      <c r="BP886585" s="90"/>
    </row>
    <row r="886586" spans="68:68" customFormat="1">
      <c r="BP886586" s="90"/>
    </row>
    <row r="886587" spans="68:68" customFormat="1">
      <c r="BP886587" s="90"/>
    </row>
    <row r="886588" spans="68:68" customFormat="1">
      <c r="BP886588" s="90"/>
    </row>
    <row r="886589" spans="68:68" customFormat="1">
      <c r="BP886589" s="90"/>
    </row>
    <row r="886590" spans="68:68" customFormat="1">
      <c r="BP886590" s="90"/>
    </row>
    <row r="886591" spans="68:68" customFormat="1">
      <c r="BP886591" s="90"/>
    </row>
    <row r="886592" spans="68:68" customFormat="1">
      <c r="BP886592" s="90"/>
    </row>
    <row r="886593" spans="68:68" customFormat="1">
      <c r="BP886593" s="90"/>
    </row>
    <row r="886594" spans="68:68" customFormat="1">
      <c r="BP886594" s="90"/>
    </row>
    <row r="886595" spans="68:68" customFormat="1">
      <c r="BP886595" s="90"/>
    </row>
    <row r="886596" spans="68:68" customFormat="1">
      <c r="BP886596" s="90"/>
    </row>
    <row r="886597" spans="68:68" customFormat="1">
      <c r="BP886597" s="90"/>
    </row>
    <row r="886598" spans="68:68" customFormat="1">
      <c r="BP886598" s="90"/>
    </row>
    <row r="886599" spans="68:68" customFormat="1">
      <c r="BP886599" s="90"/>
    </row>
    <row r="886600" spans="68:68" customFormat="1">
      <c r="BP886600" s="90"/>
    </row>
    <row r="886601" spans="68:68" customFormat="1">
      <c r="BP886601" s="90"/>
    </row>
    <row r="886602" spans="68:68" customFormat="1">
      <c r="BP886602" s="90"/>
    </row>
    <row r="886603" spans="68:68" customFormat="1">
      <c r="BP886603" s="90"/>
    </row>
    <row r="886604" spans="68:68" customFormat="1">
      <c r="BP886604" s="90"/>
    </row>
    <row r="886605" spans="68:68" customFormat="1">
      <c r="BP886605" s="90"/>
    </row>
    <row r="886606" spans="68:68" customFormat="1">
      <c r="BP886606" s="90"/>
    </row>
    <row r="886607" spans="68:68" customFormat="1">
      <c r="BP886607" s="90"/>
    </row>
    <row r="886608" spans="68:68" customFormat="1">
      <c r="BP886608" s="90"/>
    </row>
    <row r="886609" spans="68:68" customFormat="1">
      <c r="BP886609" s="90"/>
    </row>
    <row r="886610" spans="68:68" customFormat="1">
      <c r="BP886610" s="90"/>
    </row>
    <row r="886611" spans="68:68" customFormat="1">
      <c r="BP886611" s="90"/>
    </row>
    <row r="886612" spans="68:68" customFormat="1">
      <c r="BP886612" s="90"/>
    </row>
    <row r="886613" spans="68:68" customFormat="1">
      <c r="BP886613" s="90"/>
    </row>
    <row r="886614" spans="68:68" customFormat="1">
      <c r="BP886614" s="90"/>
    </row>
    <row r="886615" spans="68:68" customFormat="1">
      <c r="BP886615" s="90"/>
    </row>
    <row r="886616" spans="68:68" customFormat="1">
      <c r="BP886616" s="90"/>
    </row>
    <row r="886617" spans="68:68" customFormat="1">
      <c r="BP886617" s="90"/>
    </row>
    <row r="886618" spans="68:68" customFormat="1">
      <c r="BP886618" s="90"/>
    </row>
    <row r="886619" spans="68:68" customFormat="1">
      <c r="BP886619" s="90"/>
    </row>
    <row r="886620" spans="68:68" customFormat="1">
      <c r="BP886620" s="90"/>
    </row>
    <row r="886621" spans="68:68" customFormat="1">
      <c r="BP886621" s="90"/>
    </row>
    <row r="886622" spans="68:68" customFormat="1">
      <c r="BP886622" s="90"/>
    </row>
    <row r="886623" spans="68:68" customFormat="1">
      <c r="BP886623" s="90"/>
    </row>
    <row r="886624" spans="68:68" customFormat="1">
      <c r="BP886624" s="90"/>
    </row>
    <row r="886625" spans="68:68" customFormat="1">
      <c r="BP886625" s="90"/>
    </row>
    <row r="886626" spans="68:68" customFormat="1">
      <c r="BP886626" s="90"/>
    </row>
    <row r="886627" spans="68:68" customFormat="1">
      <c r="BP886627" s="90"/>
    </row>
    <row r="886628" spans="68:68" customFormat="1">
      <c r="BP886628" s="90"/>
    </row>
    <row r="886629" spans="68:68" customFormat="1">
      <c r="BP886629" s="90"/>
    </row>
    <row r="886630" spans="68:68" customFormat="1">
      <c r="BP886630" s="90"/>
    </row>
    <row r="886631" spans="68:68" customFormat="1">
      <c r="BP886631" s="90"/>
    </row>
    <row r="886632" spans="68:68" customFormat="1">
      <c r="BP886632" s="90"/>
    </row>
    <row r="886633" spans="68:68" customFormat="1">
      <c r="BP886633" s="90"/>
    </row>
    <row r="886634" spans="68:68" customFormat="1">
      <c r="BP886634" s="90"/>
    </row>
    <row r="886635" spans="68:68" customFormat="1">
      <c r="BP886635" s="90"/>
    </row>
    <row r="886636" spans="68:68" customFormat="1">
      <c r="BP886636" s="90"/>
    </row>
    <row r="886637" spans="68:68" customFormat="1">
      <c r="BP886637" s="90"/>
    </row>
    <row r="886638" spans="68:68" customFormat="1">
      <c r="BP886638" s="90"/>
    </row>
    <row r="886639" spans="68:68" customFormat="1">
      <c r="BP886639" s="90"/>
    </row>
    <row r="886640" spans="68:68" customFormat="1">
      <c r="BP886640" s="90"/>
    </row>
    <row r="886641" spans="68:68" customFormat="1">
      <c r="BP886641" s="90"/>
    </row>
    <row r="886642" spans="68:68" customFormat="1">
      <c r="BP886642" s="90"/>
    </row>
    <row r="886643" spans="68:68" customFormat="1">
      <c r="BP886643" s="90"/>
    </row>
    <row r="886644" spans="68:68" customFormat="1">
      <c r="BP886644" s="90"/>
    </row>
    <row r="886645" spans="68:68" customFormat="1">
      <c r="BP886645" s="90"/>
    </row>
    <row r="886646" spans="68:68" customFormat="1">
      <c r="BP886646" s="90"/>
    </row>
    <row r="886647" spans="68:68" customFormat="1">
      <c r="BP886647" s="90"/>
    </row>
    <row r="886648" spans="68:68" customFormat="1">
      <c r="BP886648" s="90"/>
    </row>
    <row r="886649" spans="68:68" customFormat="1">
      <c r="BP886649" s="90"/>
    </row>
    <row r="886650" spans="68:68" customFormat="1">
      <c r="BP886650" s="90"/>
    </row>
    <row r="886651" spans="68:68" customFormat="1">
      <c r="BP886651" s="90"/>
    </row>
    <row r="886652" spans="68:68" customFormat="1">
      <c r="BP886652" s="90"/>
    </row>
    <row r="886653" spans="68:68" customFormat="1">
      <c r="BP886653" s="90"/>
    </row>
    <row r="886654" spans="68:68" customFormat="1">
      <c r="BP886654" s="90"/>
    </row>
    <row r="886655" spans="68:68" customFormat="1">
      <c r="BP886655" s="90"/>
    </row>
    <row r="886656" spans="68:68" customFormat="1">
      <c r="BP886656" s="90"/>
    </row>
    <row r="886657" spans="68:68" customFormat="1">
      <c r="BP886657" s="90"/>
    </row>
    <row r="886658" spans="68:68" customFormat="1">
      <c r="BP886658" s="90"/>
    </row>
    <row r="886659" spans="68:68" customFormat="1">
      <c r="BP886659" s="90"/>
    </row>
    <row r="886660" spans="68:68" customFormat="1">
      <c r="BP886660" s="90"/>
    </row>
    <row r="886661" spans="68:68" customFormat="1">
      <c r="BP886661" s="90"/>
    </row>
    <row r="886662" spans="68:68" customFormat="1">
      <c r="BP886662" s="90"/>
    </row>
    <row r="886663" spans="68:68" customFormat="1">
      <c r="BP886663" s="90"/>
    </row>
    <row r="886664" spans="68:68" customFormat="1">
      <c r="BP886664" s="90"/>
    </row>
    <row r="886665" spans="68:68" customFormat="1">
      <c r="BP886665" s="90"/>
    </row>
    <row r="886666" spans="68:68" customFormat="1">
      <c r="BP886666" s="90"/>
    </row>
    <row r="886667" spans="68:68" customFormat="1">
      <c r="BP886667" s="90"/>
    </row>
    <row r="886668" spans="68:68" customFormat="1">
      <c r="BP886668" s="90"/>
    </row>
    <row r="886669" spans="68:68" customFormat="1">
      <c r="BP886669" s="90"/>
    </row>
    <row r="886670" spans="68:68" customFormat="1">
      <c r="BP886670" s="90"/>
    </row>
    <row r="886671" spans="68:68" customFormat="1">
      <c r="BP886671" s="90"/>
    </row>
    <row r="886672" spans="68:68" customFormat="1">
      <c r="BP886672" s="90"/>
    </row>
    <row r="886673" spans="68:68" customFormat="1">
      <c r="BP886673" s="90"/>
    </row>
    <row r="886674" spans="68:68" customFormat="1">
      <c r="BP886674" s="90"/>
    </row>
    <row r="886675" spans="68:68" customFormat="1">
      <c r="BP886675" s="90"/>
    </row>
    <row r="886676" spans="68:68" customFormat="1">
      <c r="BP886676" s="90"/>
    </row>
    <row r="886677" spans="68:68" customFormat="1">
      <c r="BP886677" s="90"/>
    </row>
    <row r="886678" spans="68:68" customFormat="1">
      <c r="BP886678" s="90"/>
    </row>
    <row r="886679" spans="68:68" customFormat="1">
      <c r="BP886679" s="90"/>
    </row>
    <row r="886680" spans="68:68" customFormat="1">
      <c r="BP886680" s="90"/>
    </row>
    <row r="886681" spans="68:68" customFormat="1">
      <c r="BP886681" s="90"/>
    </row>
    <row r="886682" spans="68:68" customFormat="1">
      <c r="BP886682" s="90"/>
    </row>
    <row r="886683" spans="68:68" customFormat="1">
      <c r="BP886683" s="90"/>
    </row>
    <row r="886684" spans="68:68" customFormat="1">
      <c r="BP886684" s="90"/>
    </row>
    <row r="886685" spans="68:68" customFormat="1">
      <c r="BP886685" s="90"/>
    </row>
    <row r="886686" spans="68:68" customFormat="1">
      <c r="BP886686" s="90"/>
    </row>
    <row r="886687" spans="68:68" customFormat="1">
      <c r="BP886687" s="90"/>
    </row>
    <row r="886688" spans="68:68" customFormat="1">
      <c r="BP886688" s="90"/>
    </row>
    <row r="886689" spans="68:68" customFormat="1">
      <c r="BP886689" s="90"/>
    </row>
    <row r="886690" spans="68:68" customFormat="1">
      <c r="BP886690" s="90"/>
    </row>
    <row r="886691" spans="68:68" customFormat="1">
      <c r="BP886691" s="90"/>
    </row>
    <row r="886692" spans="68:68" customFormat="1">
      <c r="BP886692" s="90"/>
    </row>
    <row r="886693" spans="68:68" customFormat="1">
      <c r="BP886693" s="90"/>
    </row>
    <row r="886694" spans="68:68" customFormat="1">
      <c r="BP886694" s="90"/>
    </row>
    <row r="886695" spans="68:68" customFormat="1">
      <c r="BP886695" s="90"/>
    </row>
    <row r="886696" spans="68:68" customFormat="1">
      <c r="BP886696" s="90"/>
    </row>
    <row r="886697" spans="68:68" customFormat="1">
      <c r="BP886697" s="90"/>
    </row>
    <row r="886698" spans="68:68" customFormat="1">
      <c r="BP886698" s="90"/>
    </row>
    <row r="886699" spans="68:68" customFormat="1">
      <c r="BP886699" s="90"/>
    </row>
    <row r="886700" spans="68:68" customFormat="1">
      <c r="BP886700" s="90"/>
    </row>
    <row r="886701" spans="68:68" customFormat="1">
      <c r="BP886701" s="90"/>
    </row>
    <row r="886702" spans="68:68" customFormat="1">
      <c r="BP886702" s="90"/>
    </row>
    <row r="886703" spans="68:68" customFormat="1">
      <c r="BP886703" s="90"/>
    </row>
    <row r="886704" spans="68:68" customFormat="1">
      <c r="BP886704" s="90"/>
    </row>
    <row r="886705" spans="68:68" customFormat="1">
      <c r="BP886705" s="90"/>
    </row>
    <row r="886706" spans="68:68" customFormat="1">
      <c r="BP886706" s="90"/>
    </row>
    <row r="886707" spans="68:68" customFormat="1">
      <c r="BP886707" s="90"/>
    </row>
    <row r="886708" spans="68:68" customFormat="1">
      <c r="BP886708" s="90"/>
    </row>
    <row r="886709" spans="68:68" customFormat="1">
      <c r="BP886709" s="90"/>
    </row>
    <row r="886710" spans="68:68" customFormat="1">
      <c r="BP886710" s="90"/>
    </row>
    <row r="886711" spans="68:68" customFormat="1">
      <c r="BP886711" s="90"/>
    </row>
    <row r="886712" spans="68:68" customFormat="1">
      <c r="BP886712" s="90"/>
    </row>
    <row r="886713" spans="68:68" customFormat="1">
      <c r="BP886713" s="90"/>
    </row>
    <row r="886714" spans="68:68" customFormat="1">
      <c r="BP886714" s="90"/>
    </row>
    <row r="886715" spans="68:68" customFormat="1">
      <c r="BP886715" s="90"/>
    </row>
    <row r="886716" spans="68:68" customFormat="1">
      <c r="BP886716" s="90"/>
    </row>
    <row r="886717" spans="68:68" customFormat="1">
      <c r="BP886717" s="90"/>
    </row>
    <row r="886718" spans="68:68" customFormat="1">
      <c r="BP886718" s="90"/>
    </row>
    <row r="886719" spans="68:68" customFormat="1">
      <c r="BP886719" s="90"/>
    </row>
    <row r="886720" spans="68:68" customFormat="1">
      <c r="BP886720" s="90"/>
    </row>
    <row r="886721" spans="68:68" customFormat="1">
      <c r="BP886721" s="90"/>
    </row>
    <row r="886722" spans="68:68" customFormat="1">
      <c r="BP886722" s="90"/>
    </row>
    <row r="886723" spans="68:68" customFormat="1">
      <c r="BP886723" s="90"/>
    </row>
    <row r="886724" spans="68:68" customFormat="1">
      <c r="BP886724" s="90"/>
    </row>
    <row r="886725" spans="68:68" customFormat="1">
      <c r="BP886725" s="90"/>
    </row>
    <row r="886726" spans="68:68" customFormat="1">
      <c r="BP886726" s="90"/>
    </row>
    <row r="886727" spans="68:68" customFormat="1">
      <c r="BP886727" s="90"/>
    </row>
    <row r="886728" spans="68:68" customFormat="1">
      <c r="BP886728" s="90"/>
    </row>
    <row r="886729" spans="68:68" customFormat="1">
      <c r="BP886729" s="90"/>
    </row>
    <row r="886730" spans="68:68" customFormat="1">
      <c r="BP886730" s="90"/>
    </row>
    <row r="886731" spans="68:68" customFormat="1">
      <c r="BP886731" s="90"/>
    </row>
    <row r="886732" spans="68:68" customFormat="1">
      <c r="BP886732" s="90"/>
    </row>
    <row r="886733" spans="68:68" customFormat="1">
      <c r="BP886733" s="90"/>
    </row>
    <row r="886734" spans="68:68" customFormat="1">
      <c r="BP886734" s="90"/>
    </row>
    <row r="886735" spans="68:68" customFormat="1">
      <c r="BP886735" s="90"/>
    </row>
    <row r="886736" spans="68:68" customFormat="1">
      <c r="BP886736" s="90"/>
    </row>
    <row r="886737" spans="68:68" customFormat="1">
      <c r="BP886737" s="90"/>
    </row>
    <row r="886738" spans="68:68" customFormat="1">
      <c r="BP886738" s="90"/>
    </row>
    <row r="886739" spans="68:68" customFormat="1">
      <c r="BP886739" s="90"/>
    </row>
    <row r="886740" spans="68:68" customFormat="1">
      <c r="BP886740" s="90"/>
    </row>
    <row r="886741" spans="68:68" customFormat="1">
      <c r="BP886741" s="90"/>
    </row>
    <row r="886742" spans="68:68" customFormat="1">
      <c r="BP886742" s="90"/>
    </row>
    <row r="886743" spans="68:68" customFormat="1">
      <c r="BP886743" s="90"/>
    </row>
    <row r="886744" spans="68:68" customFormat="1">
      <c r="BP886744" s="90"/>
    </row>
    <row r="886745" spans="68:68" customFormat="1">
      <c r="BP886745" s="90"/>
    </row>
    <row r="886746" spans="68:68" customFormat="1">
      <c r="BP886746" s="90"/>
    </row>
    <row r="886747" spans="68:68" customFormat="1">
      <c r="BP886747" s="90"/>
    </row>
    <row r="886748" spans="68:68" customFormat="1">
      <c r="BP886748" s="90"/>
    </row>
    <row r="886749" spans="68:68" customFormat="1">
      <c r="BP886749" s="90"/>
    </row>
    <row r="886750" spans="68:68" customFormat="1">
      <c r="BP886750" s="90"/>
    </row>
    <row r="886751" spans="68:68" customFormat="1">
      <c r="BP886751" s="90"/>
    </row>
    <row r="886752" spans="68:68" customFormat="1">
      <c r="BP886752" s="90"/>
    </row>
    <row r="886753" spans="68:68" customFormat="1">
      <c r="BP886753" s="90"/>
    </row>
    <row r="886754" spans="68:68" customFormat="1">
      <c r="BP886754" s="90"/>
    </row>
    <row r="886755" spans="68:68" customFormat="1">
      <c r="BP886755" s="90"/>
    </row>
    <row r="886756" spans="68:68" customFormat="1">
      <c r="BP886756" s="90"/>
    </row>
    <row r="886757" spans="68:68" customFormat="1">
      <c r="BP886757" s="90"/>
    </row>
    <row r="886758" spans="68:68" customFormat="1">
      <c r="BP886758" s="90"/>
    </row>
    <row r="886759" spans="68:68" customFormat="1">
      <c r="BP886759" s="90"/>
    </row>
    <row r="886760" spans="68:68" customFormat="1">
      <c r="BP886760" s="90"/>
    </row>
    <row r="886761" spans="68:68" customFormat="1">
      <c r="BP886761" s="90"/>
    </row>
    <row r="886762" spans="68:68" customFormat="1">
      <c r="BP886762" s="90"/>
    </row>
    <row r="886763" spans="68:68" customFormat="1">
      <c r="BP886763" s="90"/>
    </row>
    <row r="886764" spans="68:68" customFormat="1">
      <c r="BP886764" s="90"/>
    </row>
    <row r="886765" spans="68:68" customFormat="1">
      <c r="BP886765" s="90"/>
    </row>
    <row r="886766" spans="68:68" customFormat="1">
      <c r="BP886766" s="90"/>
    </row>
    <row r="886767" spans="68:68" customFormat="1">
      <c r="BP886767" s="90"/>
    </row>
    <row r="886768" spans="68:68" customFormat="1">
      <c r="BP886768" s="90"/>
    </row>
    <row r="886769" spans="68:68" customFormat="1">
      <c r="BP886769" s="90"/>
    </row>
    <row r="886770" spans="68:68" customFormat="1">
      <c r="BP886770" s="90"/>
    </row>
    <row r="886771" spans="68:68" customFormat="1">
      <c r="BP886771" s="90"/>
    </row>
    <row r="886772" spans="68:68" customFormat="1">
      <c r="BP886772" s="90"/>
    </row>
    <row r="886773" spans="68:68" customFormat="1">
      <c r="BP886773" s="90"/>
    </row>
    <row r="886774" spans="68:68" customFormat="1">
      <c r="BP886774" s="90"/>
    </row>
    <row r="886775" spans="68:68" customFormat="1">
      <c r="BP886775" s="90"/>
    </row>
    <row r="886776" spans="68:68" customFormat="1">
      <c r="BP886776" s="90"/>
    </row>
    <row r="886777" spans="68:68" customFormat="1">
      <c r="BP886777" s="90"/>
    </row>
    <row r="886778" spans="68:68" customFormat="1">
      <c r="BP886778" s="90"/>
    </row>
    <row r="886779" spans="68:68" customFormat="1">
      <c r="BP886779" s="90"/>
    </row>
    <row r="886780" spans="68:68" customFormat="1">
      <c r="BP886780" s="90"/>
    </row>
    <row r="886781" spans="68:68" customFormat="1">
      <c r="BP886781" s="90"/>
    </row>
    <row r="886782" spans="68:68" customFormat="1">
      <c r="BP886782" s="90"/>
    </row>
    <row r="886783" spans="68:68" customFormat="1">
      <c r="BP886783" s="90"/>
    </row>
    <row r="886784" spans="68:68" customFormat="1">
      <c r="BP886784" s="90"/>
    </row>
    <row r="886785" spans="68:68" customFormat="1">
      <c r="BP886785" s="90"/>
    </row>
    <row r="886786" spans="68:68" customFormat="1">
      <c r="BP886786" s="90"/>
    </row>
    <row r="886787" spans="68:68" customFormat="1">
      <c r="BP886787" s="90"/>
    </row>
    <row r="886788" spans="68:68" customFormat="1">
      <c r="BP886788" s="90"/>
    </row>
    <row r="886789" spans="68:68" customFormat="1">
      <c r="BP886789" s="90"/>
    </row>
    <row r="886790" spans="68:68" customFormat="1">
      <c r="BP886790" s="90"/>
    </row>
    <row r="886791" spans="68:68" customFormat="1">
      <c r="BP886791" s="90"/>
    </row>
    <row r="886792" spans="68:68" customFormat="1">
      <c r="BP886792" s="90"/>
    </row>
    <row r="886793" spans="68:68" customFormat="1">
      <c r="BP886793" s="90"/>
    </row>
    <row r="886794" spans="68:68" customFormat="1">
      <c r="BP886794" s="90"/>
    </row>
    <row r="886795" spans="68:68" customFormat="1">
      <c r="BP886795" s="90"/>
    </row>
    <row r="886796" spans="68:68" customFormat="1">
      <c r="BP886796" s="90"/>
    </row>
    <row r="886797" spans="68:68" customFormat="1">
      <c r="BP886797" s="90"/>
    </row>
    <row r="886798" spans="68:68" customFormat="1">
      <c r="BP886798" s="90"/>
    </row>
    <row r="886799" spans="68:68" customFormat="1">
      <c r="BP886799" s="90"/>
    </row>
    <row r="886800" spans="68:68" customFormat="1">
      <c r="BP886800" s="90"/>
    </row>
    <row r="886801" spans="68:68" customFormat="1">
      <c r="BP886801" s="90"/>
    </row>
    <row r="886802" spans="68:68" customFormat="1">
      <c r="BP886802" s="90"/>
    </row>
    <row r="886803" spans="68:68" customFormat="1">
      <c r="BP886803" s="90"/>
    </row>
    <row r="886804" spans="68:68" customFormat="1">
      <c r="BP886804" s="90"/>
    </row>
    <row r="886805" spans="68:68" customFormat="1">
      <c r="BP886805" s="90"/>
    </row>
    <row r="886806" spans="68:68" customFormat="1">
      <c r="BP886806" s="90"/>
    </row>
    <row r="886807" spans="68:68" customFormat="1">
      <c r="BP886807" s="90"/>
    </row>
    <row r="886808" spans="68:68" customFormat="1">
      <c r="BP886808" s="90"/>
    </row>
    <row r="886809" spans="68:68" customFormat="1">
      <c r="BP886809" s="90"/>
    </row>
    <row r="886810" spans="68:68" customFormat="1">
      <c r="BP886810" s="90"/>
    </row>
    <row r="886811" spans="68:68" customFormat="1">
      <c r="BP886811" s="90"/>
    </row>
    <row r="886812" spans="68:68" customFormat="1">
      <c r="BP886812" s="90"/>
    </row>
    <row r="886813" spans="68:68" customFormat="1">
      <c r="BP886813" s="90"/>
    </row>
    <row r="886814" spans="68:68" customFormat="1">
      <c r="BP886814" s="90"/>
    </row>
    <row r="886815" spans="68:68" customFormat="1">
      <c r="BP886815" s="90"/>
    </row>
    <row r="886816" spans="68:68" customFormat="1">
      <c r="BP886816" s="90"/>
    </row>
    <row r="886817" spans="68:68" customFormat="1">
      <c r="BP886817" s="90"/>
    </row>
    <row r="886818" spans="68:68" customFormat="1">
      <c r="BP886818" s="90"/>
    </row>
    <row r="886819" spans="68:68" customFormat="1">
      <c r="BP886819" s="90"/>
    </row>
    <row r="886820" spans="68:68" customFormat="1">
      <c r="BP886820" s="90"/>
    </row>
    <row r="886821" spans="68:68" customFormat="1">
      <c r="BP886821" s="90"/>
    </row>
    <row r="886822" spans="68:68" customFormat="1">
      <c r="BP886822" s="90"/>
    </row>
    <row r="886823" spans="68:68" customFormat="1">
      <c r="BP886823" s="90"/>
    </row>
    <row r="886824" spans="68:68" customFormat="1">
      <c r="BP886824" s="90"/>
    </row>
    <row r="886825" spans="68:68" customFormat="1">
      <c r="BP886825" s="90"/>
    </row>
    <row r="886826" spans="68:68" customFormat="1">
      <c r="BP886826" s="90"/>
    </row>
    <row r="886827" spans="68:68" customFormat="1">
      <c r="BP886827" s="90"/>
    </row>
    <row r="886828" spans="68:68" customFormat="1">
      <c r="BP886828" s="90"/>
    </row>
    <row r="886829" spans="68:68" customFormat="1">
      <c r="BP886829" s="90"/>
    </row>
    <row r="886830" spans="68:68" customFormat="1">
      <c r="BP886830" s="90"/>
    </row>
    <row r="886831" spans="68:68" customFormat="1">
      <c r="BP886831" s="90"/>
    </row>
    <row r="886832" spans="68:68" customFormat="1">
      <c r="BP886832" s="90"/>
    </row>
    <row r="886833" spans="68:68" customFormat="1">
      <c r="BP886833" s="90"/>
    </row>
    <row r="886834" spans="68:68" customFormat="1">
      <c r="BP886834" s="90"/>
    </row>
    <row r="886835" spans="68:68" customFormat="1">
      <c r="BP886835" s="90"/>
    </row>
    <row r="886836" spans="68:68" customFormat="1">
      <c r="BP886836" s="90"/>
    </row>
    <row r="886837" spans="68:68" customFormat="1">
      <c r="BP886837" s="90"/>
    </row>
    <row r="886838" spans="68:68" customFormat="1">
      <c r="BP886838" s="90"/>
    </row>
    <row r="886839" spans="68:68" customFormat="1">
      <c r="BP886839" s="90"/>
    </row>
    <row r="886840" spans="68:68" customFormat="1">
      <c r="BP886840" s="90"/>
    </row>
    <row r="886841" spans="68:68" customFormat="1">
      <c r="BP886841" s="90"/>
    </row>
    <row r="886842" spans="68:68" customFormat="1">
      <c r="BP886842" s="90"/>
    </row>
    <row r="886843" spans="68:68" customFormat="1">
      <c r="BP886843" s="90"/>
    </row>
    <row r="886844" spans="68:68" customFormat="1">
      <c r="BP886844" s="90"/>
    </row>
    <row r="886845" spans="68:68" customFormat="1">
      <c r="BP886845" s="90"/>
    </row>
    <row r="886846" spans="68:68" customFormat="1">
      <c r="BP886846" s="90"/>
    </row>
    <row r="886847" spans="68:68" customFormat="1">
      <c r="BP886847" s="90"/>
    </row>
    <row r="886848" spans="68:68" customFormat="1">
      <c r="BP886848" s="90"/>
    </row>
    <row r="886849" spans="68:68" customFormat="1">
      <c r="BP886849" s="90"/>
    </row>
    <row r="886850" spans="68:68" customFormat="1">
      <c r="BP886850" s="90"/>
    </row>
    <row r="886851" spans="68:68" customFormat="1">
      <c r="BP886851" s="90"/>
    </row>
    <row r="886852" spans="68:68" customFormat="1">
      <c r="BP886852" s="90"/>
    </row>
    <row r="886853" spans="68:68" customFormat="1">
      <c r="BP886853" s="90"/>
    </row>
    <row r="886854" spans="68:68" customFormat="1">
      <c r="BP886854" s="90"/>
    </row>
    <row r="886855" spans="68:68" customFormat="1">
      <c r="BP886855" s="90"/>
    </row>
    <row r="886856" spans="68:68" customFormat="1">
      <c r="BP886856" s="90"/>
    </row>
    <row r="886857" spans="68:68" customFormat="1">
      <c r="BP886857" s="90"/>
    </row>
    <row r="886858" spans="68:68" customFormat="1">
      <c r="BP886858" s="90"/>
    </row>
    <row r="886859" spans="68:68" customFormat="1">
      <c r="BP886859" s="90"/>
    </row>
    <row r="886860" spans="68:68" customFormat="1">
      <c r="BP886860" s="90"/>
    </row>
    <row r="886861" spans="68:68" customFormat="1">
      <c r="BP886861" s="90"/>
    </row>
    <row r="886862" spans="68:68" customFormat="1">
      <c r="BP886862" s="90"/>
    </row>
    <row r="886863" spans="68:68" customFormat="1">
      <c r="BP886863" s="90"/>
    </row>
    <row r="886864" spans="68:68" customFormat="1">
      <c r="BP886864" s="90"/>
    </row>
    <row r="886865" spans="68:68" customFormat="1">
      <c r="BP886865" s="90"/>
    </row>
    <row r="886866" spans="68:68" customFormat="1">
      <c r="BP886866" s="90"/>
    </row>
    <row r="886867" spans="68:68" customFormat="1">
      <c r="BP886867" s="90"/>
    </row>
    <row r="886868" spans="68:68" customFormat="1">
      <c r="BP886868" s="90"/>
    </row>
    <row r="886869" spans="68:68" customFormat="1">
      <c r="BP886869" s="90"/>
    </row>
    <row r="886870" spans="68:68" customFormat="1">
      <c r="BP886870" s="90"/>
    </row>
    <row r="886871" spans="68:68" customFormat="1">
      <c r="BP886871" s="90"/>
    </row>
    <row r="886872" spans="68:68" customFormat="1">
      <c r="BP886872" s="90"/>
    </row>
    <row r="886873" spans="68:68" customFormat="1">
      <c r="BP886873" s="90"/>
    </row>
    <row r="886874" spans="68:68" customFormat="1">
      <c r="BP886874" s="90"/>
    </row>
    <row r="886875" spans="68:68" customFormat="1">
      <c r="BP886875" s="90"/>
    </row>
    <row r="886876" spans="68:68" customFormat="1">
      <c r="BP886876" s="90"/>
    </row>
    <row r="886877" spans="68:68" customFormat="1">
      <c r="BP886877" s="90"/>
    </row>
    <row r="886878" spans="68:68" customFormat="1">
      <c r="BP886878" s="90"/>
    </row>
    <row r="886879" spans="68:68" customFormat="1">
      <c r="BP886879" s="90"/>
    </row>
    <row r="886880" spans="68:68" customFormat="1">
      <c r="BP886880" s="90"/>
    </row>
    <row r="886881" spans="68:68" customFormat="1">
      <c r="BP886881" s="90"/>
    </row>
    <row r="886882" spans="68:68" customFormat="1">
      <c r="BP886882" s="90"/>
    </row>
    <row r="886883" spans="68:68" customFormat="1">
      <c r="BP886883" s="90"/>
    </row>
    <row r="886884" spans="68:68" customFormat="1">
      <c r="BP886884" s="90"/>
    </row>
    <row r="886885" spans="68:68" customFormat="1">
      <c r="BP886885" s="90"/>
    </row>
    <row r="886886" spans="68:68" customFormat="1">
      <c r="BP886886" s="90"/>
    </row>
    <row r="886887" spans="68:68" customFormat="1">
      <c r="BP886887" s="90"/>
    </row>
    <row r="886888" spans="68:68" customFormat="1">
      <c r="BP886888" s="90"/>
    </row>
    <row r="886889" spans="68:68" customFormat="1">
      <c r="BP886889" s="90"/>
    </row>
    <row r="886890" spans="68:68" customFormat="1">
      <c r="BP886890" s="90"/>
    </row>
    <row r="886891" spans="68:68" customFormat="1">
      <c r="BP886891" s="90"/>
    </row>
    <row r="886892" spans="68:68" customFormat="1">
      <c r="BP886892" s="90"/>
    </row>
    <row r="886893" spans="68:68" customFormat="1">
      <c r="BP886893" s="90"/>
    </row>
    <row r="886894" spans="68:68" customFormat="1">
      <c r="BP886894" s="90"/>
    </row>
    <row r="886895" spans="68:68" customFormat="1">
      <c r="BP886895" s="90"/>
    </row>
    <row r="886896" spans="68:68" customFormat="1">
      <c r="BP886896" s="90"/>
    </row>
    <row r="886897" spans="68:68" customFormat="1">
      <c r="BP886897" s="90"/>
    </row>
    <row r="886898" spans="68:68" customFormat="1">
      <c r="BP886898" s="90"/>
    </row>
    <row r="886899" spans="68:68" customFormat="1">
      <c r="BP886899" s="90"/>
    </row>
    <row r="886900" spans="68:68" customFormat="1">
      <c r="BP886900" s="90"/>
    </row>
    <row r="886901" spans="68:68" customFormat="1">
      <c r="BP886901" s="90"/>
    </row>
    <row r="886902" spans="68:68" customFormat="1">
      <c r="BP886902" s="90"/>
    </row>
    <row r="886903" spans="68:68" customFormat="1">
      <c r="BP886903" s="90"/>
    </row>
    <row r="886904" spans="68:68" customFormat="1">
      <c r="BP886904" s="90"/>
    </row>
    <row r="886905" spans="68:68" customFormat="1">
      <c r="BP886905" s="90"/>
    </row>
    <row r="886906" spans="68:68" customFormat="1">
      <c r="BP886906" s="90"/>
    </row>
    <row r="886907" spans="68:68" customFormat="1">
      <c r="BP886907" s="90"/>
    </row>
    <row r="886908" spans="68:68" customFormat="1">
      <c r="BP886908" s="90"/>
    </row>
    <row r="886909" spans="68:68" customFormat="1">
      <c r="BP886909" s="90"/>
    </row>
    <row r="886910" spans="68:68" customFormat="1">
      <c r="BP886910" s="90"/>
    </row>
    <row r="886911" spans="68:68" customFormat="1">
      <c r="BP886911" s="90"/>
    </row>
    <row r="886912" spans="68:68" customFormat="1">
      <c r="BP886912" s="90"/>
    </row>
    <row r="886913" spans="68:68" customFormat="1">
      <c r="BP886913" s="90"/>
    </row>
    <row r="886914" spans="68:68" customFormat="1">
      <c r="BP886914" s="90"/>
    </row>
    <row r="886915" spans="68:68" customFormat="1">
      <c r="BP886915" s="90"/>
    </row>
    <row r="886916" spans="68:68" customFormat="1">
      <c r="BP886916" s="90"/>
    </row>
    <row r="886917" spans="68:68" customFormat="1">
      <c r="BP886917" s="90"/>
    </row>
    <row r="886918" spans="68:68" customFormat="1">
      <c r="BP886918" s="90"/>
    </row>
    <row r="886919" spans="68:68" customFormat="1">
      <c r="BP886919" s="90"/>
    </row>
    <row r="886920" spans="68:68" customFormat="1">
      <c r="BP886920" s="90"/>
    </row>
    <row r="886921" spans="68:68" customFormat="1">
      <c r="BP886921" s="90"/>
    </row>
    <row r="886922" spans="68:68" customFormat="1">
      <c r="BP886922" s="90"/>
    </row>
    <row r="886923" spans="68:68" customFormat="1">
      <c r="BP886923" s="90"/>
    </row>
    <row r="886924" spans="68:68" customFormat="1">
      <c r="BP886924" s="90"/>
    </row>
    <row r="886925" spans="68:68" customFormat="1">
      <c r="BP886925" s="90"/>
    </row>
    <row r="886926" spans="68:68" customFormat="1">
      <c r="BP886926" s="90"/>
    </row>
    <row r="886927" spans="68:68" customFormat="1">
      <c r="BP886927" s="90"/>
    </row>
    <row r="886928" spans="68:68" customFormat="1">
      <c r="BP886928" s="90"/>
    </row>
    <row r="886929" spans="68:68" customFormat="1">
      <c r="BP886929" s="90"/>
    </row>
    <row r="886930" spans="68:68" customFormat="1">
      <c r="BP886930" s="90"/>
    </row>
    <row r="886931" spans="68:68" customFormat="1">
      <c r="BP886931" s="90"/>
    </row>
    <row r="886932" spans="68:68" customFormat="1">
      <c r="BP886932" s="90"/>
    </row>
    <row r="886933" spans="68:68" customFormat="1">
      <c r="BP886933" s="90"/>
    </row>
    <row r="886934" spans="68:68" customFormat="1">
      <c r="BP886934" s="90"/>
    </row>
    <row r="886935" spans="68:68" customFormat="1">
      <c r="BP886935" s="90"/>
    </row>
    <row r="886936" spans="68:68" customFormat="1">
      <c r="BP886936" s="90"/>
    </row>
    <row r="886937" spans="68:68" customFormat="1">
      <c r="BP886937" s="90"/>
    </row>
    <row r="886938" spans="68:68" customFormat="1">
      <c r="BP886938" s="90"/>
    </row>
    <row r="886939" spans="68:68" customFormat="1">
      <c r="BP886939" s="90"/>
    </row>
    <row r="886940" spans="68:68" customFormat="1">
      <c r="BP886940" s="90"/>
    </row>
    <row r="886941" spans="68:68" customFormat="1">
      <c r="BP886941" s="90"/>
    </row>
    <row r="886942" spans="68:68" customFormat="1">
      <c r="BP886942" s="90"/>
    </row>
    <row r="886943" spans="68:68" customFormat="1">
      <c r="BP886943" s="90"/>
    </row>
    <row r="886944" spans="68:68" customFormat="1">
      <c r="BP886944" s="90"/>
    </row>
    <row r="886945" spans="68:68" customFormat="1">
      <c r="BP886945" s="90"/>
    </row>
    <row r="886946" spans="68:68" customFormat="1">
      <c r="BP886946" s="90"/>
    </row>
    <row r="886947" spans="68:68" customFormat="1">
      <c r="BP886947" s="90"/>
    </row>
    <row r="886948" spans="68:68" customFormat="1">
      <c r="BP886948" s="90"/>
    </row>
    <row r="886949" spans="68:68" customFormat="1">
      <c r="BP886949" s="90"/>
    </row>
    <row r="886950" spans="68:68" customFormat="1">
      <c r="BP886950" s="90"/>
    </row>
    <row r="886951" spans="68:68" customFormat="1">
      <c r="BP886951" s="90"/>
    </row>
    <row r="886952" spans="68:68" customFormat="1">
      <c r="BP886952" s="90"/>
    </row>
    <row r="886953" spans="68:68" customFormat="1">
      <c r="BP886953" s="90"/>
    </row>
    <row r="886954" spans="68:68" customFormat="1">
      <c r="BP886954" s="90"/>
    </row>
    <row r="886955" spans="68:68" customFormat="1">
      <c r="BP886955" s="90"/>
    </row>
    <row r="886956" spans="68:68" customFormat="1">
      <c r="BP886956" s="90"/>
    </row>
    <row r="886957" spans="68:68" customFormat="1">
      <c r="BP886957" s="90"/>
    </row>
    <row r="886958" spans="68:68" customFormat="1">
      <c r="BP886958" s="90"/>
    </row>
    <row r="886959" spans="68:68" customFormat="1">
      <c r="BP886959" s="90"/>
    </row>
    <row r="886960" spans="68:68" customFormat="1">
      <c r="BP886960" s="90"/>
    </row>
    <row r="886961" spans="68:68" customFormat="1">
      <c r="BP886961" s="90"/>
    </row>
    <row r="886962" spans="68:68" customFormat="1">
      <c r="BP886962" s="90"/>
    </row>
    <row r="886963" spans="68:68" customFormat="1">
      <c r="BP886963" s="90"/>
    </row>
    <row r="886964" spans="68:68" customFormat="1">
      <c r="BP886964" s="90"/>
    </row>
    <row r="886965" spans="68:68" customFormat="1">
      <c r="BP886965" s="90"/>
    </row>
    <row r="886966" spans="68:68" customFormat="1">
      <c r="BP886966" s="90"/>
    </row>
    <row r="886967" spans="68:68" customFormat="1">
      <c r="BP886967" s="90"/>
    </row>
    <row r="886968" spans="68:68" customFormat="1">
      <c r="BP886968" s="90"/>
    </row>
    <row r="886969" spans="68:68" customFormat="1">
      <c r="BP886969" s="90"/>
    </row>
    <row r="886970" spans="68:68" customFormat="1">
      <c r="BP886970" s="90"/>
    </row>
    <row r="886971" spans="68:68" customFormat="1">
      <c r="BP886971" s="90"/>
    </row>
    <row r="886972" spans="68:68" customFormat="1">
      <c r="BP886972" s="90"/>
    </row>
    <row r="886973" spans="68:68" customFormat="1">
      <c r="BP886973" s="90"/>
    </row>
    <row r="886974" spans="68:68" customFormat="1">
      <c r="BP886974" s="90"/>
    </row>
    <row r="886975" spans="68:68" customFormat="1">
      <c r="BP886975" s="90"/>
    </row>
    <row r="886976" spans="68:68" customFormat="1">
      <c r="BP886976" s="90"/>
    </row>
    <row r="886977" spans="68:68" customFormat="1">
      <c r="BP886977" s="90"/>
    </row>
    <row r="886978" spans="68:68" customFormat="1">
      <c r="BP886978" s="90"/>
    </row>
    <row r="886979" spans="68:68" customFormat="1">
      <c r="BP886979" s="90"/>
    </row>
    <row r="886980" spans="68:68" customFormat="1">
      <c r="BP886980" s="90"/>
    </row>
    <row r="886981" spans="68:68" customFormat="1">
      <c r="BP886981" s="90"/>
    </row>
    <row r="886982" spans="68:68" customFormat="1">
      <c r="BP886982" s="90"/>
    </row>
    <row r="886983" spans="68:68" customFormat="1">
      <c r="BP886983" s="90"/>
    </row>
    <row r="886984" spans="68:68" customFormat="1">
      <c r="BP886984" s="90"/>
    </row>
    <row r="886985" spans="68:68" customFormat="1">
      <c r="BP886985" s="90"/>
    </row>
    <row r="886986" spans="68:68" customFormat="1">
      <c r="BP886986" s="90"/>
    </row>
    <row r="886987" spans="68:68" customFormat="1">
      <c r="BP886987" s="90"/>
    </row>
    <row r="886988" spans="68:68" customFormat="1">
      <c r="BP886988" s="90"/>
    </row>
    <row r="886989" spans="68:68" customFormat="1">
      <c r="BP886989" s="90"/>
    </row>
    <row r="886990" spans="68:68" customFormat="1">
      <c r="BP886990" s="90"/>
    </row>
    <row r="886991" spans="68:68" customFormat="1">
      <c r="BP886991" s="90"/>
    </row>
    <row r="886992" spans="68:68" customFormat="1">
      <c r="BP886992" s="90"/>
    </row>
    <row r="886993" spans="68:68" customFormat="1">
      <c r="BP886993" s="90"/>
    </row>
    <row r="886994" spans="68:68" customFormat="1">
      <c r="BP886994" s="90"/>
    </row>
    <row r="886995" spans="68:68" customFormat="1">
      <c r="BP886995" s="90"/>
    </row>
    <row r="886996" spans="68:68" customFormat="1">
      <c r="BP886996" s="90"/>
    </row>
    <row r="886997" spans="68:68" customFormat="1">
      <c r="BP886997" s="90"/>
    </row>
    <row r="886998" spans="68:68" customFormat="1">
      <c r="BP886998" s="90"/>
    </row>
    <row r="886999" spans="68:68" customFormat="1">
      <c r="BP886999" s="90"/>
    </row>
    <row r="887000" spans="68:68" customFormat="1">
      <c r="BP887000" s="90"/>
    </row>
    <row r="887001" spans="68:68" customFormat="1">
      <c r="BP887001" s="90"/>
    </row>
    <row r="887002" spans="68:68" customFormat="1">
      <c r="BP887002" s="90"/>
    </row>
    <row r="887003" spans="68:68" customFormat="1">
      <c r="BP887003" s="90"/>
    </row>
    <row r="887004" spans="68:68" customFormat="1">
      <c r="BP887004" s="90"/>
    </row>
    <row r="887005" spans="68:68" customFormat="1">
      <c r="BP887005" s="90"/>
    </row>
    <row r="887006" spans="68:68" customFormat="1">
      <c r="BP887006" s="90"/>
    </row>
    <row r="887007" spans="68:68" customFormat="1">
      <c r="BP887007" s="90"/>
    </row>
    <row r="887008" spans="68:68" customFormat="1">
      <c r="BP887008" s="90"/>
    </row>
    <row r="887009" spans="68:68" customFormat="1">
      <c r="BP887009" s="90"/>
    </row>
    <row r="887010" spans="68:68" customFormat="1">
      <c r="BP887010" s="90"/>
    </row>
    <row r="887011" spans="68:68" customFormat="1">
      <c r="BP887011" s="90"/>
    </row>
    <row r="887012" spans="68:68" customFormat="1">
      <c r="BP887012" s="90"/>
    </row>
    <row r="887013" spans="68:68" customFormat="1">
      <c r="BP887013" s="90"/>
    </row>
    <row r="887014" spans="68:68" customFormat="1">
      <c r="BP887014" s="90"/>
    </row>
    <row r="887015" spans="68:68" customFormat="1">
      <c r="BP887015" s="90"/>
    </row>
    <row r="887016" spans="68:68" customFormat="1">
      <c r="BP887016" s="90"/>
    </row>
    <row r="887017" spans="68:68" customFormat="1">
      <c r="BP887017" s="90"/>
    </row>
    <row r="887018" spans="68:68" customFormat="1">
      <c r="BP887018" s="90"/>
    </row>
    <row r="887019" spans="68:68" customFormat="1">
      <c r="BP887019" s="90"/>
    </row>
    <row r="887020" spans="68:68" customFormat="1">
      <c r="BP887020" s="90"/>
    </row>
    <row r="887021" spans="68:68" customFormat="1">
      <c r="BP887021" s="90"/>
    </row>
    <row r="887022" spans="68:68" customFormat="1">
      <c r="BP887022" s="90"/>
    </row>
    <row r="887023" spans="68:68" customFormat="1">
      <c r="BP887023" s="90"/>
    </row>
    <row r="887024" spans="68:68" customFormat="1">
      <c r="BP887024" s="90"/>
    </row>
    <row r="887025" spans="68:68" customFormat="1">
      <c r="BP887025" s="90"/>
    </row>
    <row r="887026" spans="68:68" customFormat="1">
      <c r="BP887026" s="90"/>
    </row>
    <row r="887027" spans="68:68" customFormat="1">
      <c r="BP887027" s="90"/>
    </row>
    <row r="887028" spans="68:68" customFormat="1">
      <c r="BP887028" s="90"/>
    </row>
    <row r="887029" spans="68:68" customFormat="1">
      <c r="BP887029" s="90"/>
    </row>
    <row r="887030" spans="68:68" customFormat="1">
      <c r="BP887030" s="90"/>
    </row>
    <row r="887031" spans="68:68" customFormat="1">
      <c r="BP887031" s="90"/>
    </row>
    <row r="887032" spans="68:68" customFormat="1">
      <c r="BP887032" s="90"/>
    </row>
    <row r="887033" spans="68:68" customFormat="1">
      <c r="BP887033" s="90"/>
    </row>
    <row r="887034" spans="68:68" customFormat="1">
      <c r="BP887034" s="90"/>
    </row>
    <row r="887035" spans="68:68" customFormat="1">
      <c r="BP887035" s="90"/>
    </row>
    <row r="887036" spans="68:68" customFormat="1">
      <c r="BP887036" s="90"/>
    </row>
    <row r="887037" spans="68:68" customFormat="1">
      <c r="BP887037" s="90"/>
    </row>
    <row r="887038" spans="68:68" customFormat="1">
      <c r="BP887038" s="90"/>
    </row>
    <row r="887039" spans="68:68" customFormat="1">
      <c r="BP887039" s="90"/>
    </row>
    <row r="887040" spans="68:68" customFormat="1">
      <c r="BP887040" s="90"/>
    </row>
    <row r="887041" spans="68:68" customFormat="1">
      <c r="BP887041" s="90"/>
    </row>
    <row r="887042" spans="68:68" customFormat="1">
      <c r="BP887042" s="90"/>
    </row>
    <row r="887043" spans="68:68" customFormat="1">
      <c r="BP887043" s="90"/>
    </row>
    <row r="887044" spans="68:68" customFormat="1">
      <c r="BP887044" s="90"/>
    </row>
    <row r="887045" spans="68:68" customFormat="1">
      <c r="BP887045" s="90"/>
    </row>
    <row r="887046" spans="68:68" customFormat="1">
      <c r="BP887046" s="90"/>
    </row>
    <row r="887047" spans="68:68" customFormat="1">
      <c r="BP887047" s="90"/>
    </row>
    <row r="887048" spans="68:68" customFormat="1">
      <c r="BP887048" s="90"/>
    </row>
    <row r="887049" spans="68:68" customFormat="1">
      <c r="BP887049" s="90"/>
    </row>
    <row r="887050" spans="68:68" customFormat="1">
      <c r="BP887050" s="90"/>
    </row>
    <row r="887051" spans="68:68" customFormat="1">
      <c r="BP887051" s="90"/>
    </row>
    <row r="887052" spans="68:68" customFormat="1">
      <c r="BP887052" s="90"/>
    </row>
    <row r="887053" spans="68:68" customFormat="1">
      <c r="BP887053" s="90"/>
    </row>
    <row r="887054" spans="68:68" customFormat="1">
      <c r="BP887054" s="90"/>
    </row>
    <row r="887055" spans="68:68" customFormat="1">
      <c r="BP887055" s="90"/>
    </row>
    <row r="887056" spans="68:68" customFormat="1">
      <c r="BP887056" s="90"/>
    </row>
    <row r="887057" spans="68:68" customFormat="1">
      <c r="BP887057" s="90"/>
    </row>
    <row r="887058" spans="68:68" customFormat="1">
      <c r="BP887058" s="90"/>
    </row>
    <row r="887059" spans="68:68" customFormat="1">
      <c r="BP887059" s="90"/>
    </row>
    <row r="887060" spans="68:68" customFormat="1">
      <c r="BP887060" s="90"/>
    </row>
    <row r="887061" spans="68:68" customFormat="1">
      <c r="BP887061" s="90"/>
    </row>
    <row r="887062" spans="68:68" customFormat="1">
      <c r="BP887062" s="90"/>
    </row>
    <row r="887063" spans="68:68" customFormat="1">
      <c r="BP887063" s="90"/>
    </row>
    <row r="887064" spans="68:68" customFormat="1">
      <c r="BP887064" s="90"/>
    </row>
    <row r="887065" spans="68:68" customFormat="1">
      <c r="BP887065" s="90"/>
    </row>
    <row r="887066" spans="68:68" customFormat="1">
      <c r="BP887066" s="90"/>
    </row>
    <row r="887067" spans="68:68" customFormat="1">
      <c r="BP887067" s="90"/>
    </row>
    <row r="887068" spans="68:68" customFormat="1">
      <c r="BP887068" s="90"/>
    </row>
    <row r="887069" spans="68:68" customFormat="1">
      <c r="BP887069" s="90"/>
    </row>
    <row r="887070" spans="68:68" customFormat="1">
      <c r="BP887070" s="90"/>
    </row>
    <row r="887071" spans="68:68" customFormat="1">
      <c r="BP887071" s="90"/>
    </row>
    <row r="887072" spans="68:68" customFormat="1">
      <c r="BP887072" s="90"/>
    </row>
    <row r="887073" spans="68:68" customFormat="1">
      <c r="BP887073" s="90"/>
    </row>
    <row r="887074" spans="68:68" customFormat="1">
      <c r="BP887074" s="90"/>
    </row>
    <row r="887075" spans="68:68" customFormat="1">
      <c r="BP887075" s="90"/>
    </row>
    <row r="887076" spans="68:68" customFormat="1">
      <c r="BP887076" s="90"/>
    </row>
    <row r="887077" spans="68:68" customFormat="1">
      <c r="BP887077" s="90"/>
    </row>
    <row r="887078" spans="68:68" customFormat="1">
      <c r="BP887078" s="90"/>
    </row>
    <row r="887079" spans="68:68" customFormat="1">
      <c r="BP887079" s="90"/>
    </row>
    <row r="887080" spans="68:68" customFormat="1">
      <c r="BP887080" s="90"/>
    </row>
    <row r="887081" spans="68:68" customFormat="1">
      <c r="BP887081" s="90"/>
    </row>
    <row r="887082" spans="68:68" customFormat="1">
      <c r="BP887082" s="90"/>
    </row>
    <row r="887083" spans="68:68" customFormat="1">
      <c r="BP887083" s="90"/>
    </row>
    <row r="887084" spans="68:68" customFormat="1">
      <c r="BP887084" s="90"/>
    </row>
    <row r="887085" spans="68:68" customFormat="1">
      <c r="BP887085" s="90"/>
    </row>
    <row r="887086" spans="68:68" customFormat="1">
      <c r="BP887086" s="90"/>
    </row>
    <row r="887087" spans="68:68" customFormat="1">
      <c r="BP887087" s="90"/>
    </row>
    <row r="887088" spans="68:68" customFormat="1">
      <c r="BP887088" s="90"/>
    </row>
    <row r="887089" spans="68:68" customFormat="1">
      <c r="BP887089" s="90"/>
    </row>
    <row r="887090" spans="68:68" customFormat="1">
      <c r="BP887090" s="90"/>
    </row>
    <row r="887091" spans="68:68" customFormat="1">
      <c r="BP887091" s="90"/>
    </row>
    <row r="887092" spans="68:68" customFormat="1">
      <c r="BP887092" s="90"/>
    </row>
    <row r="887093" spans="68:68" customFormat="1">
      <c r="BP887093" s="90"/>
    </row>
    <row r="887094" spans="68:68" customFormat="1">
      <c r="BP887094" s="90"/>
    </row>
    <row r="887095" spans="68:68" customFormat="1">
      <c r="BP887095" s="90"/>
    </row>
    <row r="887096" spans="68:68" customFormat="1">
      <c r="BP887096" s="90"/>
    </row>
    <row r="887097" spans="68:68" customFormat="1">
      <c r="BP887097" s="90"/>
    </row>
    <row r="887098" spans="68:68" customFormat="1">
      <c r="BP887098" s="90"/>
    </row>
    <row r="887099" spans="68:68" customFormat="1">
      <c r="BP887099" s="90"/>
    </row>
    <row r="887100" spans="68:68" customFormat="1">
      <c r="BP887100" s="90"/>
    </row>
    <row r="887101" spans="68:68" customFormat="1">
      <c r="BP887101" s="90"/>
    </row>
    <row r="887102" spans="68:68" customFormat="1">
      <c r="BP887102" s="90"/>
    </row>
    <row r="887103" spans="68:68" customFormat="1">
      <c r="BP887103" s="90"/>
    </row>
    <row r="887104" spans="68:68" customFormat="1">
      <c r="BP887104" s="90"/>
    </row>
    <row r="887105" spans="68:68" customFormat="1">
      <c r="BP887105" s="90"/>
    </row>
    <row r="887106" spans="68:68" customFormat="1">
      <c r="BP887106" s="90"/>
    </row>
    <row r="887107" spans="68:68" customFormat="1">
      <c r="BP887107" s="90"/>
    </row>
    <row r="887108" spans="68:68" customFormat="1">
      <c r="BP887108" s="90"/>
    </row>
    <row r="887109" spans="68:68" customFormat="1">
      <c r="BP887109" s="90"/>
    </row>
    <row r="887110" spans="68:68" customFormat="1">
      <c r="BP887110" s="90"/>
    </row>
    <row r="887111" spans="68:68" customFormat="1">
      <c r="BP887111" s="90"/>
    </row>
    <row r="887112" spans="68:68" customFormat="1">
      <c r="BP887112" s="90"/>
    </row>
    <row r="887113" spans="68:68" customFormat="1">
      <c r="BP887113" s="90"/>
    </row>
    <row r="887114" spans="68:68" customFormat="1">
      <c r="BP887114" s="90"/>
    </row>
    <row r="887115" spans="68:68" customFormat="1">
      <c r="BP887115" s="90"/>
    </row>
    <row r="887116" spans="68:68" customFormat="1">
      <c r="BP887116" s="90"/>
    </row>
    <row r="887117" spans="68:68" customFormat="1">
      <c r="BP887117" s="90"/>
    </row>
    <row r="887118" spans="68:68" customFormat="1">
      <c r="BP887118" s="90"/>
    </row>
    <row r="887119" spans="68:68" customFormat="1">
      <c r="BP887119" s="90"/>
    </row>
    <row r="887120" spans="68:68" customFormat="1">
      <c r="BP887120" s="90"/>
    </row>
    <row r="887121" spans="68:68" customFormat="1">
      <c r="BP887121" s="90"/>
    </row>
    <row r="887122" spans="68:68" customFormat="1">
      <c r="BP887122" s="90"/>
    </row>
    <row r="887123" spans="68:68" customFormat="1">
      <c r="BP887123" s="90"/>
    </row>
    <row r="887124" spans="68:68" customFormat="1">
      <c r="BP887124" s="90"/>
    </row>
    <row r="887125" spans="68:68" customFormat="1">
      <c r="BP887125" s="90"/>
    </row>
    <row r="887126" spans="68:68" customFormat="1">
      <c r="BP887126" s="90"/>
    </row>
    <row r="887127" spans="68:68" customFormat="1">
      <c r="BP887127" s="90"/>
    </row>
    <row r="887128" spans="68:68" customFormat="1">
      <c r="BP887128" s="90"/>
    </row>
    <row r="887129" spans="68:68" customFormat="1">
      <c r="BP887129" s="90"/>
    </row>
    <row r="887130" spans="68:68" customFormat="1">
      <c r="BP887130" s="90"/>
    </row>
    <row r="887131" spans="68:68" customFormat="1">
      <c r="BP887131" s="90"/>
    </row>
    <row r="887132" spans="68:68" customFormat="1">
      <c r="BP887132" s="90"/>
    </row>
    <row r="887133" spans="68:68" customFormat="1">
      <c r="BP887133" s="90"/>
    </row>
    <row r="887134" spans="68:68" customFormat="1">
      <c r="BP887134" s="90"/>
    </row>
    <row r="887135" spans="68:68" customFormat="1">
      <c r="BP887135" s="90"/>
    </row>
    <row r="887136" spans="68:68" customFormat="1">
      <c r="BP887136" s="90"/>
    </row>
    <row r="887137" spans="68:68" customFormat="1">
      <c r="BP887137" s="90"/>
    </row>
    <row r="887138" spans="68:68" customFormat="1">
      <c r="BP887138" s="90"/>
    </row>
    <row r="887139" spans="68:68" customFormat="1">
      <c r="BP887139" s="90"/>
    </row>
    <row r="887140" spans="68:68" customFormat="1">
      <c r="BP887140" s="90"/>
    </row>
    <row r="887141" spans="68:68" customFormat="1">
      <c r="BP887141" s="90"/>
    </row>
    <row r="887142" spans="68:68" customFormat="1">
      <c r="BP887142" s="90"/>
    </row>
    <row r="887143" spans="68:68" customFormat="1">
      <c r="BP887143" s="90"/>
    </row>
    <row r="887144" spans="68:68" customFormat="1">
      <c r="BP887144" s="90"/>
    </row>
    <row r="887145" spans="68:68" customFormat="1">
      <c r="BP887145" s="90"/>
    </row>
    <row r="887146" spans="68:68" customFormat="1">
      <c r="BP887146" s="90"/>
    </row>
    <row r="887147" spans="68:68" customFormat="1">
      <c r="BP887147" s="90"/>
    </row>
    <row r="887148" spans="68:68" customFormat="1">
      <c r="BP887148" s="90"/>
    </row>
    <row r="887149" spans="68:68" customFormat="1">
      <c r="BP887149" s="90"/>
    </row>
    <row r="887150" spans="68:68" customFormat="1">
      <c r="BP887150" s="90"/>
    </row>
    <row r="887151" spans="68:68" customFormat="1">
      <c r="BP887151" s="90"/>
    </row>
    <row r="887152" spans="68:68" customFormat="1">
      <c r="BP887152" s="90"/>
    </row>
    <row r="887153" spans="68:68" customFormat="1">
      <c r="BP887153" s="90"/>
    </row>
    <row r="887154" spans="68:68" customFormat="1">
      <c r="BP887154" s="90"/>
    </row>
    <row r="887155" spans="68:68" customFormat="1">
      <c r="BP887155" s="90"/>
    </row>
    <row r="887156" spans="68:68" customFormat="1">
      <c r="BP887156" s="90"/>
    </row>
    <row r="887157" spans="68:68" customFormat="1">
      <c r="BP887157" s="90"/>
    </row>
    <row r="887158" spans="68:68" customFormat="1">
      <c r="BP887158" s="90"/>
    </row>
    <row r="887159" spans="68:68" customFormat="1">
      <c r="BP887159" s="90"/>
    </row>
    <row r="887160" spans="68:68" customFormat="1">
      <c r="BP887160" s="90"/>
    </row>
    <row r="887161" spans="68:68" customFormat="1">
      <c r="BP887161" s="90"/>
    </row>
    <row r="887162" spans="68:68" customFormat="1">
      <c r="BP887162" s="90"/>
    </row>
    <row r="887163" spans="68:68" customFormat="1">
      <c r="BP887163" s="90"/>
    </row>
    <row r="887164" spans="68:68" customFormat="1">
      <c r="BP887164" s="90"/>
    </row>
    <row r="887165" spans="68:68" customFormat="1">
      <c r="BP887165" s="90"/>
    </row>
    <row r="887166" spans="68:68" customFormat="1">
      <c r="BP887166" s="90"/>
    </row>
    <row r="887167" spans="68:68" customFormat="1">
      <c r="BP887167" s="90"/>
    </row>
    <row r="887168" spans="68:68" customFormat="1">
      <c r="BP887168" s="90"/>
    </row>
    <row r="887169" spans="68:68" customFormat="1">
      <c r="BP887169" s="90"/>
    </row>
    <row r="887170" spans="68:68" customFormat="1">
      <c r="BP887170" s="90"/>
    </row>
    <row r="887171" spans="68:68" customFormat="1">
      <c r="BP887171" s="90"/>
    </row>
    <row r="887172" spans="68:68" customFormat="1">
      <c r="BP887172" s="90"/>
    </row>
    <row r="887173" spans="68:68" customFormat="1">
      <c r="BP887173" s="90"/>
    </row>
    <row r="887174" spans="68:68" customFormat="1">
      <c r="BP887174" s="90"/>
    </row>
    <row r="887175" spans="68:68" customFormat="1">
      <c r="BP887175" s="90"/>
    </row>
    <row r="887176" spans="68:68" customFormat="1">
      <c r="BP887176" s="90"/>
    </row>
    <row r="887177" spans="68:68" customFormat="1">
      <c r="BP887177" s="90"/>
    </row>
    <row r="887178" spans="68:68" customFormat="1">
      <c r="BP887178" s="90"/>
    </row>
    <row r="887179" spans="68:68" customFormat="1">
      <c r="BP887179" s="90"/>
    </row>
    <row r="887180" spans="68:68" customFormat="1">
      <c r="BP887180" s="90"/>
    </row>
    <row r="887181" spans="68:68" customFormat="1">
      <c r="BP887181" s="90"/>
    </row>
    <row r="887182" spans="68:68" customFormat="1">
      <c r="BP887182" s="90"/>
    </row>
    <row r="887183" spans="68:68" customFormat="1">
      <c r="BP887183" s="90"/>
    </row>
    <row r="887184" spans="68:68" customFormat="1">
      <c r="BP887184" s="90"/>
    </row>
    <row r="887185" spans="68:68" customFormat="1">
      <c r="BP887185" s="90"/>
    </row>
    <row r="887186" spans="68:68" customFormat="1">
      <c r="BP887186" s="90"/>
    </row>
    <row r="887187" spans="68:68" customFormat="1">
      <c r="BP887187" s="90"/>
    </row>
    <row r="887188" spans="68:68" customFormat="1">
      <c r="BP887188" s="90"/>
    </row>
    <row r="887189" spans="68:68" customFormat="1">
      <c r="BP887189" s="90"/>
    </row>
    <row r="887190" spans="68:68" customFormat="1">
      <c r="BP887190" s="90"/>
    </row>
    <row r="887191" spans="68:68" customFormat="1">
      <c r="BP887191" s="90"/>
    </row>
    <row r="887192" spans="68:68" customFormat="1">
      <c r="BP887192" s="90"/>
    </row>
    <row r="887193" spans="68:68" customFormat="1">
      <c r="BP887193" s="90"/>
    </row>
    <row r="887194" spans="68:68" customFormat="1">
      <c r="BP887194" s="90"/>
    </row>
    <row r="887195" spans="68:68" customFormat="1">
      <c r="BP887195" s="90"/>
    </row>
    <row r="887196" spans="68:68" customFormat="1">
      <c r="BP887196" s="90"/>
    </row>
    <row r="887197" spans="68:68" customFormat="1">
      <c r="BP887197" s="90"/>
    </row>
    <row r="887198" spans="68:68" customFormat="1">
      <c r="BP887198" s="90"/>
    </row>
    <row r="887199" spans="68:68" customFormat="1">
      <c r="BP887199" s="90"/>
    </row>
    <row r="887200" spans="68:68" customFormat="1">
      <c r="BP887200" s="90"/>
    </row>
    <row r="887201" spans="68:68" customFormat="1">
      <c r="BP887201" s="90"/>
    </row>
    <row r="887202" spans="68:68" customFormat="1">
      <c r="BP887202" s="90"/>
    </row>
    <row r="887203" spans="68:68" customFormat="1">
      <c r="BP887203" s="90"/>
    </row>
    <row r="887204" spans="68:68" customFormat="1">
      <c r="BP887204" s="90"/>
    </row>
    <row r="887205" spans="68:68" customFormat="1">
      <c r="BP887205" s="90"/>
    </row>
    <row r="887206" spans="68:68" customFormat="1">
      <c r="BP887206" s="90"/>
    </row>
    <row r="887207" spans="68:68" customFormat="1">
      <c r="BP887207" s="90"/>
    </row>
    <row r="887208" spans="68:68" customFormat="1">
      <c r="BP887208" s="90"/>
    </row>
    <row r="887209" spans="68:68" customFormat="1">
      <c r="BP887209" s="90"/>
    </row>
    <row r="887210" spans="68:68" customFormat="1">
      <c r="BP887210" s="90"/>
    </row>
    <row r="887211" spans="68:68" customFormat="1">
      <c r="BP887211" s="90"/>
    </row>
    <row r="887212" spans="68:68" customFormat="1">
      <c r="BP887212" s="90"/>
    </row>
    <row r="887213" spans="68:68" customFormat="1">
      <c r="BP887213" s="90"/>
    </row>
    <row r="887214" spans="68:68" customFormat="1">
      <c r="BP887214" s="90"/>
    </row>
    <row r="887215" spans="68:68" customFormat="1">
      <c r="BP887215" s="90"/>
    </row>
    <row r="887216" spans="68:68" customFormat="1">
      <c r="BP887216" s="90"/>
    </row>
    <row r="887217" spans="68:68" customFormat="1">
      <c r="BP887217" s="90"/>
    </row>
    <row r="887218" spans="68:68" customFormat="1">
      <c r="BP887218" s="90"/>
    </row>
    <row r="887219" spans="68:68" customFormat="1">
      <c r="BP887219" s="90"/>
    </row>
    <row r="887220" spans="68:68" customFormat="1">
      <c r="BP887220" s="90"/>
    </row>
    <row r="887221" spans="68:68" customFormat="1">
      <c r="BP887221" s="90"/>
    </row>
    <row r="887222" spans="68:68" customFormat="1">
      <c r="BP887222" s="90"/>
    </row>
    <row r="887223" spans="68:68" customFormat="1">
      <c r="BP887223" s="90"/>
    </row>
    <row r="887224" spans="68:68" customFormat="1">
      <c r="BP887224" s="90"/>
    </row>
    <row r="887225" spans="68:68" customFormat="1">
      <c r="BP887225" s="90"/>
    </row>
    <row r="887226" spans="68:68" customFormat="1">
      <c r="BP887226" s="90"/>
    </row>
    <row r="887227" spans="68:68" customFormat="1">
      <c r="BP887227" s="90"/>
    </row>
    <row r="887228" spans="68:68" customFormat="1">
      <c r="BP887228" s="90"/>
    </row>
    <row r="887229" spans="68:68" customFormat="1">
      <c r="BP887229" s="90"/>
    </row>
    <row r="887230" spans="68:68" customFormat="1">
      <c r="BP887230" s="90"/>
    </row>
    <row r="887231" spans="68:68" customFormat="1">
      <c r="BP887231" s="90"/>
    </row>
    <row r="887232" spans="68:68" customFormat="1">
      <c r="BP887232" s="90"/>
    </row>
    <row r="887233" spans="68:68" customFormat="1">
      <c r="BP887233" s="90"/>
    </row>
    <row r="887234" spans="68:68" customFormat="1">
      <c r="BP887234" s="90"/>
    </row>
    <row r="887235" spans="68:68" customFormat="1">
      <c r="BP887235" s="90"/>
    </row>
    <row r="887236" spans="68:68" customFormat="1">
      <c r="BP887236" s="90"/>
    </row>
    <row r="887237" spans="68:68" customFormat="1">
      <c r="BP887237" s="90"/>
    </row>
    <row r="887238" spans="68:68" customFormat="1">
      <c r="BP887238" s="90"/>
    </row>
    <row r="887239" spans="68:68" customFormat="1">
      <c r="BP887239" s="90"/>
    </row>
    <row r="887240" spans="68:68" customFormat="1">
      <c r="BP887240" s="90"/>
    </row>
    <row r="887241" spans="68:68" customFormat="1">
      <c r="BP887241" s="90"/>
    </row>
    <row r="887242" spans="68:68" customFormat="1">
      <c r="BP887242" s="90"/>
    </row>
    <row r="887243" spans="68:68" customFormat="1">
      <c r="BP887243" s="90"/>
    </row>
    <row r="887244" spans="68:68" customFormat="1">
      <c r="BP887244" s="90"/>
    </row>
    <row r="887245" spans="68:68" customFormat="1">
      <c r="BP887245" s="90"/>
    </row>
    <row r="887246" spans="68:68" customFormat="1">
      <c r="BP887246" s="90"/>
    </row>
    <row r="887247" spans="68:68" customFormat="1">
      <c r="BP887247" s="90"/>
    </row>
    <row r="887248" spans="68:68" customFormat="1">
      <c r="BP887248" s="90"/>
    </row>
    <row r="887249" spans="68:68" customFormat="1">
      <c r="BP887249" s="90"/>
    </row>
    <row r="887250" spans="68:68" customFormat="1">
      <c r="BP887250" s="90"/>
    </row>
    <row r="887251" spans="68:68" customFormat="1">
      <c r="BP887251" s="90"/>
    </row>
    <row r="887252" spans="68:68" customFormat="1">
      <c r="BP887252" s="90"/>
    </row>
    <row r="887253" spans="68:68" customFormat="1">
      <c r="BP887253" s="90"/>
    </row>
    <row r="887254" spans="68:68" customFormat="1">
      <c r="BP887254" s="90"/>
    </row>
    <row r="887255" spans="68:68" customFormat="1">
      <c r="BP887255" s="90"/>
    </row>
    <row r="887256" spans="68:68" customFormat="1">
      <c r="BP887256" s="90"/>
    </row>
    <row r="887257" spans="68:68" customFormat="1">
      <c r="BP887257" s="90"/>
    </row>
    <row r="887258" spans="68:68" customFormat="1">
      <c r="BP887258" s="90"/>
    </row>
    <row r="887259" spans="68:68" customFormat="1">
      <c r="BP887259" s="90"/>
    </row>
    <row r="887260" spans="68:68" customFormat="1">
      <c r="BP887260" s="90"/>
    </row>
    <row r="887261" spans="68:68" customFormat="1">
      <c r="BP887261" s="90"/>
    </row>
    <row r="887262" spans="68:68" customFormat="1">
      <c r="BP887262" s="90"/>
    </row>
    <row r="887263" spans="68:68" customFormat="1">
      <c r="BP887263" s="90"/>
    </row>
    <row r="887264" spans="68:68" customFormat="1">
      <c r="BP887264" s="90"/>
    </row>
    <row r="887265" spans="68:68" customFormat="1">
      <c r="BP887265" s="90"/>
    </row>
    <row r="887266" spans="68:68" customFormat="1">
      <c r="BP887266" s="90"/>
    </row>
    <row r="887267" spans="68:68" customFormat="1">
      <c r="BP887267" s="90"/>
    </row>
    <row r="887268" spans="68:68" customFormat="1">
      <c r="BP887268" s="90"/>
    </row>
    <row r="887269" spans="68:68" customFormat="1">
      <c r="BP887269" s="90"/>
    </row>
    <row r="887270" spans="68:68" customFormat="1">
      <c r="BP887270" s="90"/>
    </row>
    <row r="887271" spans="68:68" customFormat="1">
      <c r="BP887271" s="90"/>
    </row>
    <row r="887272" spans="68:68" customFormat="1">
      <c r="BP887272" s="90"/>
    </row>
    <row r="887273" spans="68:68" customFormat="1">
      <c r="BP887273" s="90"/>
    </row>
    <row r="887274" spans="68:68" customFormat="1">
      <c r="BP887274" s="90"/>
    </row>
    <row r="887275" spans="68:68" customFormat="1">
      <c r="BP887275" s="90"/>
    </row>
    <row r="887276" spans="68:68" customFormat="1">
      <c r="BP887276" s="90"/>
    </row>
    <row r="887277" spans="68:68" customFormat="1">
      <c r="BP887277" s="90"/>
    </row>
    <row r="887278" spans="68:68" customFormat="1">
      <c r="BP887278" s="90"/>
    </row>
    <row r="887279" spans="68:68" customFormat="1">
      <c r="BP887279" s="90"/>
    </row>
    <row r="887280" spans="68:68" customFormat="1">
      <c r="BP887280" s="90"/>
    </row>
    <row r="887281" spans="68:68" customFormat="1">
      <c r="BP887281" s="90"/>
    </row>
    <row r="887282" spans="68:68" customFormat="1">
      <c r="BP887282" s="90"/>
    </row>
    <row r="887283" spans="68:68" customFormat="1">
      <c r="BP887283" s="90"/>
    </row>
    <row r="887284" spans="68:68" customFormat="1">
      <c r="BP887284" s="90"/>
    </row>
    <row r="887285" spans="68:68" customFormat="1">
      <c r="BP887285" s="90"/>
    </row>
    <row r="887286" spans="68:68" customFormat="1">
      <c r="BP887286" s="90"/>
    </row>
    <row r="887287" spans="68:68" customFormat="1">
      <c r="BP887287" s="90"/>
    </row>
    <row r="887288" spans="68:68" customFormat="1">
      <c r="BP887288" s="90"/>
    </row>
    <row r="887289" spans="68:68" customFormat="1">
      <c r="BP887289" s="90"/>
    </row>
    <row r="887290" spans="68:68" customFormat="1">
      <c r="BP887290" s="90"/>
    </row>
    <row r="887291" spans="68:68" customFormat="1">
      <c r="BP887291" s="90"/>
    </row>
    <row r="887292" spans="68:68" customFormat="1">
      <c r="BP887292" s="90"/>
    </row>
    <row r="887293" spans="68:68" customFormat="1">
      <c r="BP887293" s="90"/>
    </row>
    <row r="887294" spans="68:68" customFormat="1">
      <c r="BP887294" s="90"/>
    </row>
    <row r="887295" spans="68:68" customFormat="1">
      <c r="BP887295" s="90"/>
    </row>
    <row r="887296" spans="68:68" customFormat="1">
      <c r="BP887296" s="90"/>
    </row>
    <row r="887297" spans="68:68" customFormat="1">
      <c r="BP887297" s="90"/>
    </row>
    <row r="887298" spans="68:68" customFormat="1">
      <c r="BP887298" s="90"/>
    </row>
    <row r="887299" spans="68:68" customFormat="1">
      <c r="BP887299" s="90"/>
    </row>
    <row r="887300" spans="68:68" customFormat="1">
      <c r="BP887300" s="90"/>
    </row>
    <row r="887301" spans="68:68" customFormat="1">
      <c r="BP887301" s="90"/>
    </row>
    <row r="887302" spans="68:68" customFormat="1">
      <c r="BP887302" s="90"/>
    </row>
    <row r="887303" spans="68:68" customFormat="1">
      <c r="BP887303" s="90"/>
    </row>
    <row r="887304" spans="68:68" customFormat="1">
      <c r="BP887304" s="90"/>
    </row>
    <row r="887305" spans="68:68" customFormat="1">
      <c r="BP887305" s="90"/>
    </row>
    <row r="887306" spans="68:68" customFormat="1">
      <c r="BP887306" s="90"/>
    </row>
    <row r="887307" spans="68:68" customFormat="1">
      <c r="BP887307" s="90"/>
    </row>
    <row r="887308" spans="68:68" customFormat="1">
      <c r="BP887308" s="90"/>
    </row>
    <row r="887309" spans="68:68" customFormat="1">
      <c r="BP887309" s="90"/>
    </row>
    <row r="887310" spans="68:68" customFormat="1">
      <c r="BP887310" s="90"/>
    </row>
    <row r="887311" spans="68:68" customFormat="1">
      <c r="BP887311" s="90"/>
    </row>
    <row r="887312" spans="68:68" customFormat="1">
      <c r="BP887312" s="90"/>
    </row>
    <row r="887313" spans="68:68" customFormat="1">
      <c r="BP887313" s="90"/>
    </row>
    <row r="887314" spans="68:68" customFormat="1">
      <c r="BP887314" s="90"/>
    </row>
    <row r="887315" spans="68:68" customFormat="1">
      <c r="BP887315" s="90"/>
    </row>
    <row r="887316" spans="68:68" customFormat="1">
      <c r="BP887316" s="90"/>
    </row>
    <row r="887317" spans="68:68" customFormat="1">
      <c r="BP887317" s="90"/>
    </row>
    <row r="887318" spans="68:68" customFormat="1">
      <c r="BP887318" s="90"/>
    </row>
    <row r="887319" spans="68:68" customFormat="1">
      <c r="BP887319" s="90"/>
    </row>
    <row r="887320" spans="68:68" customFormat="1">
      <c r="BP887320" s="90"/>
    </row>
    <row r="887321" spans="68:68" customFormat="1">
      <c r="BP887321" s="90"/>
    </row>
    <row r="887322" spans="68:68" customFormat="1">
      <c r="BP887322" s="90"/>
    </row>
    <row r="887323" spans="68:68" customFormat="1">
      <c r="BP887323" s="90"/>
    </row>
    <row r="887324" spans="68:68" customFormat="1">
      <c r="BP887324" s="90"/>
    </row>
    <row r="887325" spans="68:68" customFormat="1">
      <c r="BP887325" s="90"/>
    </row>
    <row r="887326" spans="68:68" customFormat="1">
      <c r="BP887326" s="90"/>
    </row>
    <row r="887327" spans="68:68" customFormat="1">
      <c r="BP887327" s="90"/>
    </row>
    <row r="887328" spans="68:68" customFormat="1">
      <c r="BP887328" s="90"/>
    </row>
    <row r="887329" spans="68:68" customFormat="1">
      <c r="BP887329" s="90"/>
    </row>
    <row r="887330" spans="68:68" customFormat="1">
      <c r="BP887330" s="90"/>
    </row>
    <row r="887331" spans="68:68" customFormat="1">
      <c r="BP887331" s="90"/>
    </row>
    <row r="887332" spans="68:68" customFormat="1">
      <c r="BP887332" s="90"/>
    </row>
    <row r="887333" spans="68:68" customFormat="1">
      <c r="BP887333" s="90"/>
    </row>
    <row r="887334" spans="68:68" customFormat="1">
      <c r="BP887334" s="90"/>
    </row>
    <row r="887335" spans="68:68" customFormat="1">
      <c r="BP887335" s="90"/>
    </row>
    <row r="887336" spans="68:68" customFormat="1">
      <c r="BP887336" s="90"/>
    </row>
    <row r="887337" spans="68:68" customFormat="1">
      <c r="BP887337" s="90"/>
    </row>
    <row r="887338" spans="68:68" customFormat="1">
      <c r="BP887338" s="90"/>
    </row>
    <row r="887339" spans="68:68" customFormat="1">
      <c r="BP887339" s="90"/>
    </row>
    <row r="887340" spans="68:68" customFormat="1">
      <c r="BP887340" s="90"/>
    </row>
    <row r="887341" spans="68:68" customFormat="1">
      <c r="BP887341" s="90"/>
    </row>
    <row r="887342" spans="68:68" customFormat="1">
      <c r="BP887342" s="90"/>
    </row>
    <row r="887343" spans="68:68" customFormat="1">
      <c r="BP887343" s="90"/>
    </row>
    <row r="887344" spans="68:68" customFormat="1">
      <c r="BP887344" s="90"/>
    </row>
    <row r="887345" spans="68:68" customFormat="1">
      <c r="BP887345" s="90"/>
    </row>
    <row r="887346" spans="68:68" customFormat="1">
      <c r="BP887346" s="90"/>
    </row>
    <row r="887347" spans="68:68" customFormat="1">
      <c r="BP887347" s="90"/>
    </row>
    <row r="887348" spans="68:68" customFormat="1">
      <c r="BP887348" s="90"/>
    </row>
    <row r="887349" spans="68:68" customFormat="1">
      <c r="BP887349" s="90"/>
    </row>
    <row r="887350" spans="68:68" customFormat="1">
      <c r="BP887350" s="90"/>
    </row>
    <row r="887351" spans="68:68" customFormat="1">
      <c r="BP887351" s="90"/>
    </row>
    <row r="887352" spans="68:68" customFormat="1">
      <c r="BP887352" s="90"/>
    </row>
    <row r="887353" spans="68:68" customFormat="1">
      <c r="BP887353" s="90"/>
    </row>
    <row r="887354" spans="68:68" customFormat="1">
      <c r="BP887354" s="90"/>
    </row>
    <row r="887355" spans="68:68" customFormat="1">
      <c r="BP887355" s="90"/>
    </row>
    <row r="887356" spans="68:68" customFormat="1">
      <c r="BP887356" s="90"/>
    </row>
    <row r="887357" spans="68:68" customFormat="1">
      <c r="BP887357" s="90"/>
    </row>
    <row r="887358" spans="68:68" customFormat="1">
      <c r="BP887358" s="90"/>
    </row>
    <row r="887359" spans="68:68" customFormat="1">
      <c r="BP887359" s="90"/>
    </row>
    <row r="887360" spans="68:68" customFormat="1">
      <c r="BP887360" s="90"/>
    </row>
    <row r="887361" spans="68:68" customFormat="1">
      <c r="BP887361" s="90"/>
    </row>
    <row r="887362" spans="68:68" customFormat="1">
      <c r="BP887362" s="90"/>
    </row>
    <row r="887363" spans="68:68" customFormat="1">
      <c r="BP887363" s="90"/>
    </row>
    <row r="887364" spans="68:68" customFormat="1">
      <c r="BP887364" s="90"/>
    </row>
    <row r="887365" spans="68:68" customFormat="1">
      <c r="BP887365" s="90"/>
    </row>
    <row r="887366" spans="68:68" customFormat="1">
      <c r="BP887366" s="90"/>
    </row>
    <row r="887367" spans="68:68" customFormat="1">
      <c r="BP887367" s="90"/>
    </row>
    <row r="887368" spans="68:68" customFormat="1">
      <c r="BP887368" s="90"/>
    </row>
    <row r="887369" spans="68:68" customFormat="1">
      <c r="BP887369" s="90"/>
    </row>
    <row r="887370" spans="68:68" customFormat="1">
      <c r="BP887370" s="90"/>
    </row>
    <row r="887371" spans="68:68" customFormat="1">
      <c r="BP887371" s="90"/>
    </row>
    <row r="887372" spans="68:68" customFormat="1">
      <c r="BP887372" s="90"/>
    </row>
    <row r="887373" spans="68:68" customFormat="1">
      <c r="BP887373" s="90"/>
    </row>
    <row r="887374" spans="68:68" customFormat="1">
      <c r="BP887374" s="90"/>
    </row>
    <row r="887375" spans="68:68" customFormat="1">
      <c r="BP887375" s="90"/>
    </row>
    <row r="887376" spans="68:68" customFormat="1">
      <c r="BP887376" s="90"/>
    </row>
    <row r="887377" spans="68:68" customFormat="1">
      <c r="BP887377" s="90"/>
    </row>
    <row r="887378" spans="68:68" customFormat="1">
      <c r="BP887378" s="90"/>
    </row>
    <row r="887379" spans="68:68" customFormat="1">
      <c r="BP887379" s="90"/>
    </row>
    <row r="887380" spans="68:68" customFormat="1">
      <c r="BP887380" s="90"/>
    </row>
    <row r="887381" spans="68:68" customFormat="1">
      <c r="BP887381" s="90"/>
    </row>
    <row r="887382" spans="68:68" customFormat="1">
      <c r="BP887382" s="90"/>
    </row>
    <row r="887383" spans="68:68" customFormat="1">
      <c r="BP887383" s="90"/>
    </row>
    <row r="887384" spans="68:68" customFormat="1">
      <c r="BP887384" s="90"/>
    </row>
    <row r="887385" spans="68:68" customFormat="1">
      <c r="BP887385" s="90"/>
    </row>
    <row r="887386" spans="68:68" customFormat="1">
      <c r="BP887386" s="90"/>
    </row>
    <row r="887387" spans="68:68" customFormat="1">
      <c r="BP887387" s="90"/>
    </row>
    <row r="887388" spans="68:68" customFormat="1">
      <c r="BP887388" s="90"/>
    </row>
    <row r="887389" spans="68:68" customFormat="1">
      <c r="BP887389" s="90"/>
    </row>
    <row r="887390" spans="68:68" customFormat="1">
      <c r="BP887390" s="90"/>
    </row>
    <row r="887391" spans="68:68" customFormat="1">
      <c r="BP887391" s="90"/>
    </row>
    <row r="887392" spans="68:68" customFormat="1">
      <c r="BP887392" s="90"/>
    </row>
    <row r="887393" spans="68:68" customFormat="1">
      <c r="BP887393" s="90"/>
    </row>
    <row r="887394" spans="68:68" customFormat="1">
      <c r="BP887394" s="90"/>
    </row>
    <row r="887395" spans="68:68" customFormat="1">
      <c r="BP887395" s="90"/>
    </row>
    <row r="887396" spans="68:68" customFormat="1">
      <c r="BP887396" s="90"/>
    </row>
    <row r="887397" spans="68:68" customFormat="1">
      <c r="BP887397" s="90"/>
    </row>
    <row r="887398" spans="68:68" customFormat="1">
      <c r="BP887398" s="90"/>
    </row>
    <row r="887399" spans="68:68" customFormat="1">
      <c r="BP887399" s="90"/>
    </row>
    <row r="887400" spans="68:68" customFormat="1">
      <c r="BP887400" s="90"/>
    </row>
    <row r="887401" spans="68:68" customFormat="1">
      <c r="BP887401" s="90"/>
    </row>
    <row r="887402" spans="68:68" customFormat="1">
      <c r="BP887402" s="90"/>
    </row>
    <row r="887403" spans="68:68" customFormat="1">
      <c r="BP887403" s="90"/>
    </row>
    <row r="887404" spans="68:68" customFormat="1">
      <c r="BP887404" s="90"/>
    </row>
    <row r="887405" spans="68:68" customFormat="1">
      <c r="BP887405" s="90"/>
    </row>
    <row r="887406" spans="68:68" customFormat="1">
      <c r="BP887406" s="90"/>
    </row>
    <row r="887407" spans="68:68" customFormat="1">
      <c r="BP887407" s="90"/>
    </row>
    <row r="887408" spans="68:68" customFormat="1">
      <c r="BP887408" s="90"/>
    </row>
    <row r="887409" spans="68:68" customFormat="1">
      <c r="BP887409" s="90"/>
    </row>
    <row r="887410" spans="68:68" customFormat="1">
      <c r="BP887410" s="90"/>
    </row>
    <row r="887411" spans="68:68" customFormat="1">
      <c r="BP887411" s="90"/>
    </row>
    <row r="887412" spans="68:68" customFormat="1">
      <c r="BP887412" s="90"/>
    </row>
    <row r="887413" spans="68:68" customFormat="1">
      <c r="BP887413" s="90"/>
    </row>
    <row r="887414" spans="68:68" customFormat="1">
      <c r="BP887414" s="90"/>
    </row>
    <row r="887415" spans="68:68" customFormat="1">
      <c r="BP887415" s="90"/>
    </row>
    <row r="887416" spans="68:68" customFormat="1">
      <c r="BP887416" s="90"/>
    </row>
    <row r="887417" spans="68:68" customFormat="1">
      <c r="BP887417" s="90"/>
    </row>
    <row r="887418" spans="68:68" customFormat="1">
      <c r="BP887418" s="90"/>
    </row>
    <row r="887419" spans="68:68" customFormat="1">
      <c r="BP887419" s="90"/>
    </row>
    <row r="887420" spans="68:68" customFormat="1">
      <c r="BP887420" s="90"/>
    </row>
    <row r="887421" spans="68:68" customFormat="1">
      <c r="BP887421" s="90"/>
    </row>
    <row r="887422" spans="68:68" customFormat="1">
      <c r="BP887422" s="90"/>
    </row>
    <row r="887423" spans="68:68" customFormat="1">
      <c r="BP887423" s="90"/>
    </row>
    <row r="887424" spans="68:68" customFormat="1">
      <c r="BP887424" s="90"/>
    </row>
    <row r="887425" spans="68:68" customFormat="1">
      <c r="BP887425" s="90"/>
    </row>
    <row r="887426" spans="68:68" customFormat="1">
      <c r="BP887426" s="90"/>
    </row>
    <row r="887427" spans="68:68" customFormat="1">
      <c r="BP887427" s="90"/>
    </row>
    <row r="887428" spans="68:68" customFormat="1">
      <c r="BP887428" s="90"/>
    </row>
    <row r="887429" spans="68:68" customFormat="1">
      <c r="BP887429" s="90"/>
    </row>
    <row r="887430" spans="68:68" customFormat="1">
      <c r="BP887430" s="90"/>
    </row>
    <row r="887431" spans="68:68" customFormat="1">
      <c r="BP887431" s="90"/>
    </row>
    <row r="887432" spans="68:68" customFormat="1">
      <c r="BP887432" s="90"/>
    </row>
    <row r="887433" spans="68:68" customFormat="1">
      <c r="BP887433" s="90"/>
    </row>
    <row r="887434" spans="68:68" customFormat="1">
      <c r="BP887434" s="90"/>
    </row>
    <row r="887435" spans="68:68" customFormat="1">
      <c r="BP887435" s="90"/>
    </row>
    <row r="887436" spans="68:68" customFormat="1">
      <c r="BP887436" s="90"/>
    </row>
    <row r="887437" spans="68:68" customFormat="1">
      <c r="BP887437" s="90"/>
    </row>
    <row r="887438" spans="68:68" customFormat="1">
      <c r="BP887438" s="90"/>
    </row>
    <row r="887439" spans="68:68" customFormat="1">
      <c r="BP887439" s="90"/>
    </row>
    <row r="887440" spans="68:68" customFormat="1">
      <c r="BP887440" s="90"/>
    </row>
    <row r="887441" spans="68:68" customFormat="1">
      <c r="BP887441" s="90"/>
    </row>
    <row r="887442" spans="68:68" customFormat="1">
      <c r="BP887442" s="90"/>
    </row>
    <row r="887443" spans="68:68" customFormat="1">
      <c r="BP887443" s="90"/>
    </row>
    <row r="887444" spans="68:68" customFormat="1">
      <c r="BP887444" s="90"/>
    </row>
    <row r="887445" spans="68:68" customFormat="1">
      <c r="BP887445" s="90"/>
    </row>
    <row r="887446" spans="68:68" customFormat="1">
      <c r="BP887446" s="90"/>
    </row>
    <row r="887447" spans="68:68" customFormat="1">
      <c r="BP887447" s="90"/>
    </row>
    <row r="887448" spans="68:68" customFormat="1">
      <c r="BP887448" s="90"/>
    </row>
    <row r="887449" spans="68:68" customFormat="1">
      <c r="BP887449" s="90"/>
    </row>
    <row r="887450" spans="68:68" customFormat="1">
      <c r="BP887450" s="90"/>
    </row>
    <row r="887451" spans="68:68" customFormat="1">
      <c r="BP887451" s="90"/>
    </row>
    <row r="887452" spans="68:68" customFormat="1">
      <c r="BP887452" s="90"/>
    </row>
    <row r="887453" spans="68:68" customFormat="1">
      <c r="BP887453" s="90"/>
    </row>
    <row r="887454" spans="68:68" customFormat="1">
      <c r="BP887454" s="90"/>
    </row>
    <row r="887455" spans="68:68" customFormat="1">
      <c r="BP887455" s="90"/>
    </row>
    <row r="887456" spans="68:68" customFormat="1">
      <c r="BP887456" s="90"/>
    </row>
    <row r="887457" spans="68:68" customFormat="1">
      <c r="BP887457" s="90"/>
    </row>
    <row r="887458" spans="68:68" customFormat="1">
      <c r="BP887458" s="90"/>
    </row>
    <row r="887459" spans="68:68" customFormat="1">
      <c r="BP887459" s="90"/>
    </row>
    <row r="887460" spans="68:68" customFormat="1">
      <c r="BP887460" s="90"/>
    </row>
    <row r="887461" spans="68:68" customFormat="1">
      <c r="BP887461" s="90"/>
    </row>
    <row r="887462" spans="68:68" customFormat="1">
      <c r="BP887462" s="90"/>
    </row>
    <row r="887463" spans="68:68" customFormat="1">
      <c r="BP887463" s="90"/>
    </row>
    <row r="887464" spans="68:68" customFormat="1">
      <c r="BP887464" s="90"/>
    </row>
    <row r="887465" spans="68:68" customFormat="1">
      <c r="BP887465" s="90"/>
    </row>
    <row r="887466" spans="68:68" customFormat="1">
      <c r="BP887466" s="90"/>
    </row>
    <row r="887467" spans="68:68" customFormat="1">
      <c r="BP887467" s="90"/>
    </row>
    <row r="887468" spans="68:68" customFormat="1">
      <c r="BP887468" s="90"/>
    </row>
    <row r="887469" spans="68:68" customFormat="1">
      <c r="BP887469" s="90"/>
    </row>
    <row r="887470" spans="68:68" customFormat="1">
      <c r="BP887470" s="90"/>
    </row>
    <row r="887471" spans="68:68" customFormat="1">
      <c r="BP887471" s="90"/>
    </row>
    <row r="887472" spans="68:68" customFormat="1">
      <c r="BP887472" s="90"/>
    </row>
    <row r="887473" spans="68:68" customFormat="1">
      <c r="BP887473" s="90"/>
    </row>
    <row r="887474" spans="68:68" customFormat="1">
      <c r="BP887474" s="90"/>
    </row>
    <row r="887475" spans="68:68" customFormat="1">
      <c r="BP887475" s="90"/>
    </row>
    <row r="887476" spans="68:68" customFormat="1">
      <c r="BP887476" s="90"/>
    </row>
    <row r="887477" spans="68:68" customFormat="1">
      <c r="BP887477" s="90"/>
    </row>
    <row r="887478" spans="68:68" customFormat="1">
      <c r="BP887478" s="90"/>
    </row>
    <row r="887479" spans="68:68" customFormat="1">
      <c r="BP887479" s="90"/>
    </row>
    <row r="887480" spans="68:68" customFormat="1">
      <c r="BP887480" s="90"/>
    </row>
    <row r="887481" spans="68:68" customFormat="1">
      <c r="BP887481" s="90"/>
    </row>
    <row r="887482" spans="68:68" customFormat="1">
      <c r="BP887482" s="90"/>
    </row>
    <row r="887483" spans="68:68" customFormat="1">
      <c r="BP887483" s="90"/>
    </row>
    <row r="887484" spans="68:68" customFormat="1">
      <c r="BP887484" s="90"/>
    </row>
    <row r="887485" spans="68:68" customFormat="1">
      <c r="BP887485" s="90"/>
    </row>
    <row r="887486" spans="68:68" customFormat="1">
      <c r="BP887486" s="90"/>
    </row>
    <row r="887487" spans="68:68" customFormat="1">
      <c r="BP887487" s="90"/>
    </row>
    <row r="887488" spans="68:68" customFormat="1">
      <c r="BP887488" s="90"/>
    </row>
    <row r="887489" spans="68:68" customFormat="1">
      <c r="BP887489" s="90"/>
    </row>
    <row r="887490" spans="68:68" customFormat="1">
      <c r="BP887490" s="90"/>
    </row>
    <row r="887491" spans="68:68" customFormat="1">
      <c r="BP887491" s="90"/>
    </row>
    <row r="887492" spans="68:68" customFormat="1">
      <c r="BP887492" s="90"/>
    </row>
    <row r="887493" spans="68:68" customFormat="1">
      <c r="BP887493" s="90"/>
    </row>
    <row r="887494" spans="68:68" customFormat="1">
      <c r="BP887494" s="90"/>
    </row>
    <row r="887495" spans="68:68" customFormat="1">
      <c r="BP887495" s="90"/>
    </row>
    <row r="887496" spans="68:68" customFormat="1">
      <c r="BP887496" s="90"/>
    </row>
    <row r="887497" spans="68:68" customFormat="1">
      <c r="BP887497" s="90"/>
    </row>
    <row r="887498" spans="68:68" customFormat="1">
      <c r="BP887498" s="90"/>
    </row>
    <row r="887499" spans="68:68" customFormat="1">
      <c r="BP887499" s="90"/>
    </row>
    <row r="887500" spans="68:68" customFormat="1">
      <c r="BP887500" s="90"/>
    </row>
    <row r="887501" spans="68:68" customFormat="1">
      <c r="BP887501" s="90"/>
    </row>
    <row r="887502" spans="68:68" customFormat="1">
      <c r="BP887502" s="90"/>
    </row>
    <row r="887503" spans="68:68" customFormat="1">
      <c r="BP887503" s="90"/>
    </row>
    <row r="887504" spans="68:68" customFormat="1">
      <c r="BP887504" s="90"/>
    </row>
    <row r="887505" spans="68:68" customFormat="1">
      <c r="BP887505" s="90"/>
    </row>
    <row r="887506" spans="68:68" customFormat="1">
      <c r="BP887506" s="90"/>
    </row>
    <row r="887507" spans="68:68" customFormat="1">
      <c r="BP887507" s="90"/>
    </row>
    <row r="887508" spans="68:68" customFormat="1">
      <c r="BP887508" s="90"/>
    </row>
    <row r="887509" spans="68:68" customFormat="1">
      <c r="BP887509" s="90"/>
    </row>
    <row r="887510" spans="68:68" customFormat="1">
      <c r="BP887510" s="90"/>
    </row>
    <row r="887511" spans="68:68" customFormat="1">
      <c r="BP887511" s="90"/>
    </row>
    <row r="887512" spans="68:68" customFormat="1">
      <c r="BP887512" s="90"/>
    </row>
    <row r="887513" spans="68:68" customFormat="1">
      <c r="BP887513" s="90"/>
    </row>
    <row r="887514" spans="68:68" customFormat="1">
      <c r="BP887514" s="90"/>
    </row>
    <row r="887515" spans="68:68" customFormat="1">
      <c r="BP887515" s="90"/>
    </row>
    <row r="887516" spans="68:68" customFormat="1">
      <c r="BP887516" s="90"/>
    </row>
    <row r="887517" spans="68:68" customFormat="1">
      <c r="BP887517" s="90"/>
    </row>
    <row r="887518" spans="68:68" customFormat="1">
      <c r="BP887518" s="90"/>
    </row>
    <row r="887519" spans="68:68" customFormat="1">
      <c r="BP887519" s="90"/>
    </row>
    <row r="887520" spans="68:68" customFormat="1">
      <c r="BP887520" s="90"/>
    </row>
    <row r="887521" spans="68:68" customFormat="1">
      <c r="BP887521" s="90"/>
    </row>
    <row r="887522" spans="68:68" customFormat="1">
      <c r="BP887522" s="90"/>
    </row>
    <row r="887523" spans="68:68" customFormat="1">
      <c r="BP887523" s="90"/>
    </row>
    <row r="887524" spans="68:68" customFormat="1">
      <c r="BP887524" s="90"/>
    </row>
    <row r="887525" spans="68:68" customFormat="1">
      <c r="BP887525" s="90"/>
    </row>
    <row r="887526" spans="68:68" customFormat="1">
      <c r="BP887526" s="90"/>
    </row>
    <row r="887527" spans="68:68" customFormat="1">
      <c r="BP887527" s="90"/>
    </row>
    <row r="887528" spans="68:68" customFormat="1">
      <c r="BP887528" s="90"/>
    </row>
    <row r="887529" spans="68:68" customFormat="1">
      <c r="BP887529" s="90"/>
    </row>
    <row r="887530" spans="68:68" customFormat="1">
      <c r="BP887530" s="90"/>
    </row>
    <row r="887531" spans="68:68" customFormat="1">
      <c r="BP887531" s="90"/>
    </row>
    <row r="887532" spans="68:68" customFormat="1">
      <c r="BP887532" s="90"/>
    </row>
    <row r="887533" spans="68:68" customFormat="1">
      <c r="BP887533" s="90"/>
    </row>
    <row r="887534" spans="68:68" customFormat="1">
      <c r="BP887534" s="90"/>
    </row>
    <row r="887535" spans="68:68" customFormat="1">
      <c r="BP887535" s="90"/>
    </row>
    <row r="887536" spans="68:68" customFormat="1">
      <c r="BP887536" s="90"/>
    </row>
    <row r="887537" spans="68:68" customFormat="1">
      <c r="BP887537" s="90"/>
    </row>
    <row r="887538" spans="68:68" customFormat="1">
      <c r="BP887538" s="90"/>
    </row>
    <row r="887539" spans="68:68" customFormat="1">
      <c r="BP887539" s="90"/>
    </row>
    <row r="887540" spans="68:68" customFormat="1">
      <c r="BP887540" s="90"/>
    </row>
    <row r="887541" spans="68:68" customFormat="1">
      <c r="BP887541" s="90"/>
    </row>
    <row r="887542" spans="68:68" customFormat="1">
      <c r="BP887542" s="90"/>
    </row>
    <row r="887543" spans="68:68" customFormat="1">
      <c r="BP887543" s="90"/>
    </row>
    <row r="887544" spans="68:68" customFormat="1">
      <c r="BP887544" s="90"/>
    </row>
    <row r="887545" spans="68:68" customFormat="1">
      <c r="BP887545" s="90"/>
    </row>
    <row r="887546" spans="68:68" customFormat="1">
      <c r="BP887546" s="90"/>
    </row>
    <row r="887547" spans="68:68" customFormat="1">
      <c r="BP887547" s="90"/>
    </row>
    <row r="887548" spans="68:68" customFormat="1">
      <c r="BP887548" s="90"/>
    </row>
    <row r="887549" spans="68:68" customFormat="1">
      <c r="BP887549" s="90"/>
    </row>
    <row r="887550" spans="68:68" customFormat="1">
      <c r="BP887550" s="90"/>
    </row>
    <row r="887551" spans="68:68" customFormat="1">
      <c r="BP887551" s="90"/>
    </row>
    <row r="887552" spans="68:68" customFormat="1">
      <c r="BP887552" s="90"/>
    </row>
    <row r="887553" spans="68:68" customFormat="1">
      <c r="BP887553" s="90"/>
    </row>
    <row r="887554" spans="68:68" customFormat="1">
      <c r="BP887554" s="90"/>
    </row>
    <row r="887555" spans="68:68" customFormat="1">
      <c r="BP887555" s="90"/>
    </row>
    <row r="887556" spans="68:68" customFormat="1">
      <c r="BP887556" s="90"/>
    </row>
    <row r="887557" spans="68:68" customFormat="1">
      <c r="BP887557" s="90"/>
    </row>
    <row r="887558" spans="68:68" customFormat="1">
      <c r="BP887558" s="90"/>
    </row>
    <row r="887559" spans="68:68" customFormat="1">
      <c r="BP887559" s="90"/>
    </row>
    <row r="887560" spans="68:68" customFormat="1">
      <c r="BP887560" s="90"/>
    </row>
    <row r="887561" spans="68:68" customFormat="1">
      <c r="BP887561" s="90"/>
    </row>
    <row r="887562" spans="68:68" customFormat="1">
      <c r="BP887562" s="90"/>
    </row>
    <row r="887563" spans="68:68" customFormat="1">
      <c r="BP887563" s="90"/>
    </row>
    <row r="887564" spans="68:68" customFormat="1">
      <c r="BP887564" s="90"/>
    </row>
    <row r="887565" spans="68:68" customFormat="1">
      <c r="BP887565" s="90"/>
    </row>
    <row r="887566" spans="68:68" customFormat="1">
      <c r="BP887566" s="90"/>
    </row>
    <row r="887567" spans="68:68" customFormat="1">
      <c r="BP887567" s="90"/>
    </row>
    <row r="887568" spans="68:68" customFormat="1">
      <c r="BP887568" s="90"/>
    </row>
    <row r="887569" spans="68:68" customFormat="1">
      <c r="BP887569" s="90"/>
    </row>
    <row r="887570" spans="68:68" customFormat="1">
      <c r="BP887570" s="90"/>
    </row>
    <row r="887571" spans="68:68" customFormat="1">
      <c r="BP887571" s="90"/>
    </row>
    <row r="887572" spans="68:68" customFormat="1">
      <c r="BP887572" s="90"/>
    </row>
    <row r="887573" spans="68:68" customFormat="1">
      <c r="BP887573" s="90"/>
    </row>
    <row r="887574" spans="68:68" customFormat="1">
      <c r="BP887574" s="90"/>
    </row>
    <row r="887575" spans="68:68" customFormat="1">
      <c r="BP887575" s="90"/>
    </row>
    <row r="887576" spans="68:68" customFormat="1">
      <c r="BP887576" s="90"/>
    </row>
    <row r="887577" spans="68:68" customFormat="1">
      <c r="BP887577" s="90"/>
    </row>
    <row r="887578" spans="68:68" customFormat="1">
      <c r="BP887578" s="90"/>
    </row>
    <row r="887579" spans="68:68" customFormat="1">
      <c r="BP887579" s="90"/>
    </row>
    <row r="887580" spans="68:68" customFormat="1">
      <c r="BP887580" s="90"/>
    </row>
    <row r="887581" spans="68:68" customFormat="1">
      <c r="BP887581" s="90"/>
    </row>
    <row r="887582" spans="68:68" customFormat="1">
      <c r="BP887582" s="90"/>
    </row>
    <row r="887583" spans="68:68" customFormat="1">
      <c r="BP887583" s="90"/>
    </row>
    <row r="887584" spans="68:68" customFormat="1">
      <c r="BP887584" s="90"/>
    </row>
    <row r="887585" spans="68:68" customFormat="1">
      <c r="BP887585" s="90"/>
    </row>
    <row r="887586" spans="68:68" customFormat="1">
      <c r="BP887586" s="90"/>
    </row>
    <row r="887587" spans="68:68" customFormat="1">
      <c r="BP887587" s="90"/>
    </row>
    <row r="887588" spans="68:68" customFormat="1">
      <c r="BP887588" s="90"/>
    </row>
    <row r="887589" spans="68:68" customFormat="1">
      <c r="BP887589" s="90"/>
    </row>
    <row r="887590" spans="68:68" customFormat="1">
      <c r="BP887590" s="90"/>
    </row>
    <row r="887591" spans="68:68" customFormat="1">
      <c r="BP887591" s="90"/>
    </row>
    <row r="887592" spans="68:68" customFormat="1">
      <c r="BP887592" s="90"/>
    </row>
    <row r="887593" spans="68:68" customFormat="1">
      <c r="BP887593" s="90"/>
    </row>
    <row r="887594" spans="68:68" customFormat="1">
      <c r="BP887594" s="90"/>
    </row>
    <row r="887595" spans="68:68" customFormat="1">
      <c r="BP887595" s="90"/>
    </row>
    <row r="887596" spans="68:68" customFormat="1">
      <c r="BP887596" s="90"/>
    </row>
    <row r="887597" spans="68:68" customFormat="1">
      <c r="BP887597" s="90"/>
    </row>
    <row r="887598" spans="68:68" customFormat="1">
      <c r="BP887598" s="90"/>
    </row>
    <row r="887599" spans="68:68" customFormat="1">
      <c r="BP887599" s="90"/>
    </row>
    <row r="887600" spans="68:68" customFormat="1">
      <c r="BP887600" s="90"/>
    </row>
    <row r="887601" spans="68:68" customFormat="1">
      <c r="BP887601" s="90"/>
    </row>
    <row r="887602" spans="68:68" customFormat="1">
      <c r="BP887602" s="90"/>
    </row>
    <row r="887603" spans="68:68" customFormat="1">
      <c r="BP887603" s="90"/>
    </row>
    <row r="887604" spans="68:68" customFormat="1">
      <c r="BP887604" s="90"/>
    </row>
    <row r="887605" spans="68:68" customFormat="1">
      <c r="BP887605" s="90"/>
    </row>
    <row r="887606" spans="68:68" customFormat="1">
      <c r="BP887606" s="90"/>
    </row>
    <row r="887607" spans="68:68" customFormat="1">
      <c r="BP887607" s="90"/>
    </row>
    <row r="887608" spans="68:68" customFormat="1">
      <c r="BP887608" s="90"/>
    </row>
    <row r="887609" spans="68:68" customFormat="1">
      <c r="BP887609" s="90"/>
    </row>
    <row r="887610" spans="68:68" customFormat="1">
      <c r="BP887610" s="90"/>
    </row>
    <row r="887611" spans="68:68" customFormat="1">
      <c r="BP887611" s="90"/>
    </row>
    <row r="887612" spans="68:68" customFormat="1">
      <c r="BP887612" s="90"/>
    </row>
    <row r="887613" spans="68:68" customFormat="1">
      <c r="BP887613" s="90"/>
    </row>
    <row r="887614" spans="68:68" customFormat="1">
      <c r="BP887614" s="90"/>
    </row>
    <row r="887615" spans="68:68" customFormat="1">
      <c r="BP887615" s="90"/>
    </row>
    <row r="887616" spans="68:68" customFormat="1">
      <c r="BP887616" s="90"/>
    </row>
    <row r="887617" spans="68:68" customFormat="1">
      <c r="BP887617" s="90"/>
    </row>
    <row r="887618" spans="68:68" customFormat="1">
      <c r="BP887618" s="90"/>
    </row>
    <row r="887619" spans="68:68" customFormat="1">
      <c r="BP887619" s="90"/>
    </row>
    <row r="887620" spans="68:68" customFormat="1">
      <c r="BP887620" s="90"/>
    </row>
    <row r="887621" spans="68:68" customFormat="1">
      <c r="BP887621" s="90"/>
    </row>
    <row r="887622" spans="68:68" customFormat="1">
      <c r="BP887622" s="90"/>
    </row>
    <row r="887623" spans="68:68" customFormat="1">
      <c r="BP887623" s="90"/>
    </row>
    <row r="887624" spans="68:68" customFormat="1">
      <c r="BP887624" s="90"/>
    </row>
    <row r="887625" spans="68:68" customFormat="1">
      <c r="BP887625" s="90"/>
    </row>
    <row r="887626" spans="68:68" customFormat="1">
      <c r="BP887626" s="90"/>
    </row>
    <row r="887627" spans="68:68" customFormat="1">
      <c r="BP887627" s="90"/>
    </row>
    <row r="887628" spans="68:68" customFormat="1">
      <c r="BP887628" s="90"/>
    </row>
    <row r="887629" spans="68:68" customFormat="1">
      <c r="BP887629" s="90"/>
    </row>
    <row r="887630" spans="68:68" customFormat="1">
      <c r="BP887630" s="90"/>
    </row>
    <row r="887631" spans="68:68" customFormat="1">
      <c r="BP887631" s="90"/>
    </row>
    <row r="887632" spans="68:68" customFormat="1">
      <c r="BP887632" s="90"/>
    </row>
    <row r="887633" spans="68:68" customFormat="1">
      <c r="BP887633" s="90"/>
    </row>
    <row r="887634" spans="68:68" customFormat="1">
      <c r="BP887634" s="90"/>
    </row>
    <row r="887635" spans="68:68" customFormat="1">
      <c r="BP887635" s="90"/>
    </row>
    <row r="887636" spans="68:68" customFormat="1">
      <c r="BP887636" s="90"/>
    </row>
    <row r="887637" spans="68:68" customFormat="1">
      <c r="BP887637" s="90"/>
    </row>
    <row r="887638" spans="68:68" customFormat="1">
      <c r="BP887638" s="90"/>
    </row>
    <row r="887639" spans="68:68" customFormat="1">
      <c r="BP887639" s="90"/>
    </row>
    <row r="887640" spans="68:68" customFormat="1">
      <c r="BP887640" s="90"/>
    </row>
    <row r="887641" spans="68:68" customFormat="1">
      <c r="BP887641" s="90"/>
    </row>
    <row r="887642" spans="68:68" customFormat="1">
      <c r="BP887642" s="90"/>
    </row>
    <row r="887643" spans="68:68" customFormat="1">
      <c r="BP887643" s="90"/>
    </row>
    <row r="887644" spans="68:68" customFormat="1">
      <c r="BP887644" s="90"/>
    </row>
    <row r="887645" spans="68:68" customFormat="1">
      <c r="BP887645" s="90"/>
    </row>
    <row r="887646" spans="68:68" customFormat="1">
      <c r="BP887646" s="90"/>
    </row>
    <row r="887647" spans="68:68" customFormat="1">
      <c r="BP887647" s="90"/>
    </row>
    <row r="887648" spans="68:68" customFormat="1">
      <c r="BP887648" s="90"/>
    </row>
    <row r="887649" spans="68:68" customFormat="1">
      <c r="BP887649" s="90"/>
    </row>
    <row r="887650" spans="68:68" customFormat="1">
      <c r="BP887650" s="90"/>
    </row>
    <row r="887651" spans="68:68" customFormat="1">
      <c r="BP887651" s="90"/>
    </row>
    <row r="887652" spans="68:68" customFormat="1">
      <c r="BP887652" s="90"/>
    </row>
    <row r="887653" spans="68:68" customFormat="1">
      <c r="BP887653" s="90"/>
    </row>
    <row r="887654" spans="68:68" customFormat="1">
      <c r="BP887654" s="90"/>
    </row>
    <row r="887655" spans="68:68" customFormat="1">
      <c r="BP887655" s="90"/>
    </row>
    <row r="887656" spans="68:68" customFormat="1">
      <c r="BP887656" s="90"/>
    </row>
    <row r="887657" spans="68:68" customFormat="1">
      <c r="BP887657" s="90"/>
    </row>
    <row r="887658" spans="68:68" customFormat="1">
      <c r="BP887658" s="90"/>
    </row>
    <row r="887659" spans="68:68" customFormat="1">
      <c r="BP887659" s="90"/>
    </row>
    <row r="887660" spans="68:68" customFormat="1">
      <c r="BP887660" s="90"/>
    </row>
    <row r="887661" spans="68:68" customFormat="1">
      <c r="BP887661" s="90"/>
    </row>
    <row r="887662" spans="68:68" customFormat="1">
      <c r="BP887662" s="90"/>
    </row>
    <row r="887663" spans="68:68" customFormat="1">
      <c r="BP887663" s="90"/>
    </row>
    <row r="887664" spans="68:68" customFormat="1">
      <c r="BP887664" s="90"/>
    </row>
    <row r="887665" spans="68:68" customFormat="1">
      <c r="BP887665" s="90"/>
    </row>
    <row r="887666" spans="68:68" customFormat="1">
      <c r="BP887666" s="90"/>
    </row>
    <row r="887667" spans="68:68" customFormat="1">
      <c r="BP887667" s="90"/>
    </row>
    <row r="887668" spans="68:68" customFormat="1">
      <c r="BP887668" s="90"/>
    </row>
    <row r="887669" spans="68:68" customFormat="1">
      <c r="BP887669" s="90"/>
    </row>
    <row r="887670" spans="68:68" customFormat="1">
      <c r="BP887670" s="90"/>
    </row>
    <row r="887671" spans="68:68" customFormat="1">
      <c r="BP887671" s="90"/>
    </row>
    <row r="887672" spans="68:68" customFormat="1">
      <c r="BP887672" s="90"/>
    </row>
    <row r="887673" spans="68:68" customFormat="1">
      <c r="BP887673" s="90"/>
    </row>
    <row r="887674" spans="68:68" customFormat="1">
      <c r="BP887674" s="90"/>
    </row>
    <row r="887675" spans="68:68" customFormat="1">
      <c r="BP887675" s="90"/>
    </row>
    <row r="887676" spans="68:68" customFormat="1">
      <c r="BP887676" s="90"/>
    </row>
    <row r="887677" spans="68:68" customFormat="1">
      <c r="BP887677" s="90"/>
    </row>
    <row r="887678" spans="68:68" customFormat="1">
      <c r="BP887678" s="90"/>
    </row>
    <row r="887679" spans="68:68" customFormat="1">
      <c r="BP887679" s="90"/>
    </row>
    <row r="887680" spans="68:68" customFormat="1">
      <c r="BP887680" s="90"/>
    </row>
    <row r="887681" spans="68:68" customFormat="1">
      <c r="BP887681" s="90"/>
    </row>
    <row r="887682" spans="68:68" customFormat="1">
      <c r="BP887682" s="90"/>
    </row>
    <row r="887683" spans="68:68" customFormat="1">
      <c r="BP887683" s="90"/>
    </row>
    <row r="887684" spans="68:68" customFormat="1">
      <c r="BP887684" s="90"/>
    </row>
    <row r="887685" spans="68:68" customFormat="1">
      <c r="BP887685" s="90"/>
    </row>
    <row r="887686" spans="68:68" customFormat="1">
      <c r="BP887686" s="90"/>
    </row>
    <row r="887687" spans="68:68" customFormat="1">
      <c r="BP887687" s="90"/>
    </row>
    <row r="887688" spans="68:68" customFormat="1">
      <c r="BP887688" s="90"/>
    </row>
    <row r="887689" spans="68:68" customFormat="1">
      <c r="BP887689" s="90"/>
    </row>
    <row r="887690" spans="68:68" customFormat="1">
      <c r="BP887690" s="90"/>
    </row>
    <row r="887691" spans="68:68" customFormat="1">
      <c r="BP887691" s="90"/>
    </row>
    <row r="887692" spans="68:68" customFormat="1">
      <c r="BP887692" s="90"/>
    </row>
    <row r="887693" spans="68:68" customFormat="1">
      <c r="BP887693" s="90"/>
    </row>
    <row r="887694" spans="68:68" customFormat="1">
      <c r="BP887694" s="90"/>
    </row>
    <row r="887695" spans="68:68" customFormat="1">
      <c r="BP887695" s="90"/>
    </row>
    <row r="887696" spans="68:68" customFormat="1">
      <c r="BP887696" s="90"/>
    </row>
    <row r="887697" spans="68:68" customFormat="1">
      <c r="BP887697" s="90"/>
    </row>
    <row r="887698" spans="68:68" customFormat="1">
      <c r="BP887698" s="90"/>
    </row>
    <row r="887699" spans="68:68" customFormat="1">
      <c r="BP887699" s="90"/>
    </row>
    <row r="887700" spans="68:68" customFormat="1">
      <c r="BP887700" s="90"/>
    </row>
    <row r="887701" spans="68:68" customFormat="1">
      <c r="BP887701" s="90"/>
    </row>
    <row r="887702" spans="68:68" customFormat="1">
      <c r="BP887702" s="90"/>
    </row>
    <row r="887703" spans="68:68" customFormat="1">
      <c r="BP887703" s="90"/>
    </row>
    <row r="887704" spans="68:68" customFormat="1">
      <c r="BP887704" s="90"/>
    </row>
    <row r="887705" spans="68:68" customFormat="1">
      <c r="BP887705" s="90"/>
    </row>
    <row r="887706" spans="68:68" customFormat="1">
      <c r="BP887706" s="90"/>
    </row>
    <row r="887707" spans="68:68" customFormat="1">
      <c r="BP887707" s="90"/>
    </row>
    <row r="887708" spans="68:68" customFormat="1">
      <c r="BP887708" s="90"/>
    </row>
    <row r="887709" spans="68:68" customFormat="1">
      <c r="BP887709" s="90"/>
    </row>
    <row r="887710" spans="68:68" customFormat="1">
      <c r="BP887710" s="90"/>
    </row>
    <row r="887711" spans="68:68" customFormat="1">
      <c r="BP887711" s="90"/>
    </row>
    <row r="887712" spans="68:68" customFormat="1">
      <c r="BP887712" s="90"/>
    </row>
    <row r="887713" spans="68:68" customFormat="1">
      <c r="BP887713" s="90"/>
    </row>
    <row r="887714" spans="68:68" customFormat="1">
      <c r="BP887714" s="90"/>
    </row>
    <row r="887715" spans="68:68" customFormat="1">
      <c r="BP887715" s="90"/>
    </row>
    <row r="887716" spans="68:68" customFormat="1">
      <c r="BP887716" s="90"/>
    </row>
    <row r="887717" spans="68:68" customFormat="1">
      <c r="BP887717" s="90"/>
    </row>
    <row r="887718" spans="68:68" customFormat="1">
      <c r="BP887718" s="90"/>
    </row>
    <row r="887719" spans="68:68" customFormat="1">
      <c r="BP887719" s="90"/>
    </row>
    <row r="887720" spans="68:68" customFormat="1">
      <c r="BP887720" s="90"/>
    </row>
    <row r="887721" spans="68:68" customFormat="1">
      <c r="BP887721" s="90"/>
    </row>
    <row r="887722" spans="68:68" customFormat="1">
      <c r="BP887722" s="90"/>
    </row>
    <row r="887723" spans="68:68" customFormat="1">
      <c r="BP887723" s="90"/>
    </row>
    <row r="887724" spans="68:68" customFormat="1">
      <c r="BP887724" s="90"/>
    </row>
    <row r="887725" spans="68:68" customFormat="1">
      <c r="BP887725" s="90"/>
    </row>
    <row r="887726" spans="68:68" customFormat="1">
      <c r="BP887726" s="90"/>
    </row>
    <row r="887727" spans="68:68" customFormat="1">
      <c r="BP887727" s="90"/>
    </row>
    <row r="887728" spans="68:68" customFormat="1">
      <c r="BP887728" s="90"/>
    </row>
    <row r="887729" spans="68:68" customFormat="1">
      <c r="BP887729" s="90"/>
    </row>
    <row r="887730" spans="68:68" customFormat="1">
      <c r="BP887730" s="90"/>
    </row>
    <row r="887731" spans="68:68" customFormat="1">
      <c r="BP887731" s="90"/>
    </row>
    <row r="887732" spans="68:68" customFormat="1">
      <c r="BP887732" s="90"/>
    </row>
    <row r="887733" spans="68:68" customFormat="1">
      <c r="BP887733" s="90"/>
    </row>
    <row r="887734" spans="68:68" customFormat="1">
      <c r="BP887734" s="90"/>
    </row>
    <row r="887735" spans="68:68" customFormat="1">
      <c r="BP887735" s="90"/>
    </row>
    <row r="887736" spans="68:68" customFormat="1">
      <c r="BP887736" s="90"/>
    </row>
    <row r="887737" spans="68:68" customFormat="1">
      <c r="BP887737" s="90"/>
    </row>
    <row r="887738" spans="68:68" customFormat="1">
      <c r="BP887738" s="90"/>
    </row>
    <row r="887739" spans="68:68" customFormat="1">
      <c r="BP887739" s="90"/>
    </row>
    <row r="887740" spans="68:68" customFormat="1">
      <c r="BP887740" s="90"/>
    </row>
    <row r="887741" spans="68:68" customFormat="1">
      <c r="BP887741" s="90"/>
    </row>
    <row r="887742" spans="68:68" customFormat="1">
      <c r="BP887742" s="90"/>
    </row>
    <row r="887743" spans="68:68" customFormat="1">
      <c r="BP887743" s="90"/>
    </row>
    <row r="887744" spans="68:68" customFormat="1">
      <c r="BP887744" s="90"/>
    </row>
    <row r="887745" spans="68:68" customFormat="1">
      <c r="BP887745" s="90"/>
    </row>
    <row r="887746" spans="68:68" customFormat="1">
      <c r="BP887746" s="90"/>
    </row>
    <row r="887747" spans="68:68" customFormat="1">
      <c r="BP887747" s="90"/>
    </row>
    <row r="887748" spans="68:68" customFormat="1">
      <c r="BP887748" s="90"/>
    </row>
    <row r="887749" spans="68:68" customFormat="1">
      <c r="BP887749" s="90"/>
    </row>
    <row r="887750" spans="68:68" customFormat="1">
      <c r="BP887750" s="90"/>
    </row>
    <row r="887751" spans="68:68" customFormat="1">
      <c r="BP887751" s="90"/>
    </row>
    <row r="887752" spans="68:68" customFormat="1">
      <c r="BP887752" s="90"/>
    </row>
    <row r="887753" spans="68:68" customFormat="1">
      <c r="BP887753" s="90"/>
    </row>
    <row r="887754" spans="68:68" customFormat="1">
      <c r="BP887754" s="90"/>
    </row>
    <row r="887755" spans="68:68" customFormat="1">
      <c r="BP887755" s="90"/>
    </row>
    <row r="887756" spans="68:68" customFormat="1">
      <c r="BP887756" s="90"/>
    </row>
    <row r="887757" spans="68:68" customFormat="1">
      <c r="BP887757" s="90"/>
    </row>
    <row r="887758" spans="68:68" customFormat="1">
      <c r="BP887758" s="90"/>
    </row>
    <row r="887759" spans="68:68" customFormat="1">
      <c r="BP887759" s="90"/>
    </row>
    <row r="887760" spans="68:68" customFormat="1">
      <c r="BP887760" s="90"/>
    </row>
    <row r="887761" spans="68:68" customFormat="1">
      <c r="BP887761" s="90"/>
    </row>
    <row r="887762" spans="68:68" customFormat="1">
      <c r="BP887762" s="90"/>
    </row>
    <row r="887763" spans="68:68" customFormat="1">
      <c r="BP887763" s="90"/>
    </row>
    <row r="887764" spans="68:68" customFormat="1">
      <c r="BP887764" s="90"/>
    </row>
    <row r="887765" spans="68:68" customFormat="1">
      <c r="BP887765" s="90"/>
    </row>
    <row r="887766" spans="68:68" customFormat="1">
      <c r="BP887766" s="90"/>
    </row>
    <row r="887767" spans="68:68" customFormat="1">
      <c r="BP887767" s="90"/>
    </row>
    <row r="887768" spans="68:68" customFormat="1">
      <c r="BP887768" s="90"/>
    </row>
    <row r="887769" spans="68:68" customFormat="1">
      <c r="BP887769" s="90"/>
    </row>
    <row r="887770" spans="68:68" customFormat="1">
      <c r="BP887770" s="90"/>
    </row>
    <row r="887771" spans="68:68" customFormat="1">
      <c r="BP887771" s="90"/>
    </row>
    <row r="887772" spans="68:68" customFormat="1">
      <c r="BP887772" s="90"/>
    </row>
    <row r="887773" spans="68:68" customFormat="1">
      <c r="BP887773" s="90"/>
    </row>
    <row r="887774" spans="68:68" customFormat="1">
      <c r="BP887774" s="90"/>
    </row>
    <row r="887775" spans="68:68" customFormat="1">
      <c r="BP887775" s="90"/>
    </row>
    <row r="887776" spans="68:68" customFormat="1">
      <c r="BP887776" s="90"/>
    </row>
    <row r="887777" spans="68:68" customFormat="1">
      <c r="BP887777" s="90"/>
    </row>
    <row r="887778" spans="68:68" customFormat="1">
      <c r="BP887778" s="90"/>
    </row>
    <row r="887779" spans="68:68" customFormat="1">
      <c r="BP887779" s="90"/>
    </row>
    <row r="887780" spans="68:68" customFormat="1">
      <c r="BP887780" s="90"/>
    </row>
    <row r="887781" spans="68:68" customFormat="1">
      <c r="BP887781" s="90"/>
    </row>
    <row r="887782" spans="68:68" customFormat="1">
      <c r="BP887782" s="90"/>
    </row>
    <row r="887783" spans="68:68" customFormat="1">
      <c r="BP887783" s="90"/>
    </row>
    <row r="887784" spans="68:68" customFormat="1">
      <c r="BP887784" s="90"/>
    </row>
    <row r="887785" spans="68:68" customFormat="1">
      <c r="BP887785" s="90"/>
    </row>
    <row r="887786" spans="68:68" customFormat="1">
      <c r="BP887786" s="90"/>
    </row>
    <row r="887787" spans="68:68" customFormat="1">
      <c r="BP887787" s="90"/>
    </row>
    <row r="887788" spans="68:68" customFormat="1">
      <c r="BP887788" s="90"/>
    </row>
    <row r="887789" spans="68:68" customFormat="1">
      <c r="BP887789" s="90"/>
    </row>
    <row r="887790" spans="68:68" customFormat="1">
      <c r="BP887790" s="90"/>
    </row>
    <row r="887791" spans="68:68" customFormat="1">
      <c r="BP887791" s="90"/>
    </row>
    <row r="887792" spans="68:68" customFormat="1">
      <c r="BP887792" s="90"/>
    </row>
    <row r="887793" spans="68:68" customFormat="1">
      <c r="BP887793" s="90"/>
    </row>
    <row r="887794" spans="68:68" customFormat="1">
      <c r="BP887794" s="90"/>
    </row>
    <row r="887795" spans="68:68" customFormat="1">
      <c r="BP887795" s="90"/>
    </row>
    <row r="887796" spans="68:68" customFormat="1">
      <c r="BP887796" s="90"/>
    </row>
    <row r="887797" spans="68:68" customFormat="1">
      <c r="BP887797" s="90"/>
    </row>
    <row r="887798" spans="68:68" customFormat="1">
      <c r="BP887798" s="90"/>
    </row>
    <row r="887799" spans="68:68" customFormat="1">
      <c r="BP887799" s="90"/>
    </row>
    <row r="887800" spans="68:68" customFormat="1">
      <c r="BP887800" s="90"/>
    </row>
    <row r="887801" spans="68:68" customFormat="1">
      <c r="BP887801" s="90"/>
    </row>
    <row r="887802" spans="68:68" customFormat="1">
      <c r="BP887802" s="90"/>
    </row>
    <row r="887803" spans="68:68" customFormat="1">
      <c r="BP887803" s="90"/>
    </row>
    <row r="887804" spans="68:68" customFormat="1">
      <c r="BP887804" s="90"/>
    </row>
    <row r="887805" spans="68:68" customFormat="1">
      <c r="BP887805" s="90"/>
    </row>
    <row r="887806" spans="68:68" customFormat="1">
      <c r="BP887806" s="90"/>
    </row>
    <row r="887807" spans="68:68" customFormat="1">
      <c r="BP887807" s="90"/>
    </row>
    <row r="887808" spans="68:68" customFormat="1">
      <c r="BP887808" s="90"/>
    </row>
    <row r="887809" spans="68:68" customFormat="1">
      <c r="BP887809" s="90"/>
    </row>
    <row r="887810" spans="68:68" customFormat="1">
      <c r="BP887810" s="90"/>
    </row>
    <row r="887811" spans="68:68" customFormat="1">
      <c r="BP887811" s="90"/>
    </row>
    <row r="887812" spans="68:68" customFormat="1">
      <c r="BP887812" s="90"/>
    </row>
    <row r="887813" spans="68:68" customFormat="1">
      <c r="BP887813" s="90"/>
    </row>
    <row r="887814" spans="68:68" customFormat="1">
      <c r="BP887814" s="90"/>
    </row>
    <row r="887815" spans="68:68" customFormat="1">
      <c r="BP887815" s="90"/>
    </row>
    <row r="887816" spans="68:68" customFormat="1">
      <c r="BP887816" s="90"/>
    </row>
    <row r="887817" spans="68:68" customFormat="1">
      <c r="BP887817" s="90"/>
    </row>
    <row r="887818" spans="68:68" customFormat="1">
      <c r="BP887818" s="90"/>
    </row>
    <row r="887819" spans="68:68" customFormat="1">
      <c r="BP887819" s="90"/>
    </row>
    <row r="887820" spans="68:68" customFormat="1">
      <c r="BP887820" s="90"/>
    </row>
    <row r="887821" spans="68:68" customFormat="1">
      <c r="BP887821" s="90"/>
    </row>
    <row r="887822" spans="68:68" customFormat="1">
      <c r="BP887822" s="90"/>
    </row>
    <row r="887823" spans="68:68" customFormat="1">
      <c r="BP887823" s="90"/>
    </row>
    <row r="887824" spans="68:68" customFormat="1">
      <c r="BP887824" s="90"/>
    </row>
    <row r="887825" spans="68:68" customFormat="1">
      <c r="BP887825" s="90"/>
    </row>
    <row r="887826" spans="68:68" customFormat="1">
      <c r="BP887826" s="90"/>
    </row>
    <row r="887827" spans="68:68" customFormat="1">
      <c r="BP887827" s="90"/>
    </row>
    <row r="887828" spans="68:68" customFormat="1">
      <c r="BP887828" s="90"/>
    </row>
    <row r="887829" spans="68:68" customFormat="1">
      <c r="BP887829" s="90"/>
    </row>
    <row r="887830" spans="68:68" customFormat="1">
      <c r="BP887830" s="90"/>
    </row>
    <row r="887831" spans="68:68" customFormat="1">
      <c r="BP887831" s="90"/>
    </row>
    <row r="887832" spans="68:68" customFormat="1">
      <c r="BP887832" s="90"/>
    </row>
    <row r="887833" spans="68:68" customFormat="1">
      <c r="BP887833" s="90"/>
    </row>
    <row r="887834" spans="68:68" customFormat="1">
      <c r="BP887834" s="90"/>
    </row>
    <row r="887835" spans="68:68" customFormat="1">
      <c r="BP887835" s="90"/>
    </row>
    <row r="887836" spans="68:68" customFormat="1">
      <c r="BP887836" s="90"/>
    </row>
    <row r="887837" spans="68:68" customFormat="1">
      <c r="BP887837" s="90"/>
    </row>
    <row r="887838" spans="68:68" customFormat="1">
      <c r="BP887838" s="90"/>
    </row>
    <row r="887839" spans="68:68" customFormat="1">
      <c r="BP887839" s="90"/>
    </row>
    <row r="887840" spans="68:68" customFormat="1">
      <c r="BP887840" s="90"/>
    </row>
    <row r="887841" spans="68:68" customFormat="1">
      <c r="BP887841" s="90"/>
    </row>
    <row r="887842" spans="68:68" customFormat="1">
      <c r="BP887842" s="90"/>
    </row>
    <row r="887843" spans="68:68" customFormat="1">
      <c r="BP887843" s="90"/>
    </row>
    <row r="887844" spans="68:68" customFormat="1">
      <c r="BP887844" s="90"/>
    </row>
    <row r="887845" spans="68:68" customFormat="1">
      <c r="BP887845" s="90"/>
    </row>
    <row r="887846" spans="68:68" customFormat="1">
      <c r="BP887846" s="90"/>
    </row>
    <row r="887847" spans="68:68" customFormat="1">
      <c r="BP887847" s="90"/>
    </row>
    <row r="887848" spans="68:68" customFormat="1">
      <c r="BP887848" s="90"/>
    </row>
    <row r="887849" spans="68:68" customFormat="1">
      <c r="BP887849" s="90"/>
    </row>
    <row r="887850" spans="68:68" customFormat="1">
      <c r="BP887850" s="90"/>
    </row>
    <row r="887851" spans="68:68" customFormat="1">
      <c r="BP887851" s="90"/>
    </row>
    <row r="887852" spans="68:68" customFormat="1">
      <c r="BP887852" s="90"/>
    </row>
    <row r="887853" spans="68:68" customFormat="1">
      <c r="BP887853" s="90"/>
    </row>
    <row r="887854" spans="68:68" customFormat="1">
      <c r="BP887854" s="90"/>
    </row>
    <row r="887855" spans="68:68" customFormat="1">
      <c r="BP887855" s="90"/>
    </row>
    <row r="887856" spans="68:68" customFormat="1">
      <c r="BP887856" s="90"/>
    </row>
    <row r="887857" spans="68:68" customFormat="1">
      <c r="BP887857" s="90"/>
    </row>
    <row r="887858" spans="68:68" customFormat="1">
      <c r="BP887858" s="90"/>
    </row>
    <row r="887859" spans="68:68" customFormat="1">
      <c r="BP887859" s="90"/>
    </row>
    <row r="887860" spans="68:68" customFormat="1">
      <c r="BP887860" s="90"/>
    </row>
    <row r="887861" spans="68:68" customFormat="1">
      <c r="BP887861" s="90"/>
    </row>
    <row r="887862" spans="68:68" customFormat="1">
      <c r="BP887862" s="90"/>
    </row>
    <row r="887863" spans="68:68" customFormat="1">
      <c r="BP887863" s="90"/>
    </row>
    <row r="887864" spans="68:68" customFormat="1">
      <c r="BP887864" s="90"/>
    </row>
    <row r="887865" spans="68:68" customFormat="1">
      <c r="BP887865" s="90"/>
    </row>
    <row r="887866" spans="68:68" customFormat="1">
      <c r="BP887866" s="90"/>
    </row>
    <row r="887867" spans="68:68" customFormat="1">
      <c r="BP887867" s="90"/>
    </row>
    <row r="887868" spans="68:68" customFormat="1">
      <c r="BP887868" s="90"/>
    </row>
    <row r="887869" spans="68:68" customFormat="1">
      <c r="BP887869" s="90"/>
    </row>
    <row r="887870" spans="68:68" customFormat="1">
      <c r="BP887870" s="90"/>
    </row>
    <row r="887871" spans="68:68" customFormat="1">
      <c r="BP887871" s="90"/>
    </row>
    <row r="887872" spans="68:68" customFormat="1">
      <c r="BP887872" s="90"/>
    </row>
    <row r="887873" spans="68:68" customFormat="1">
      <c r="BP887873" s="90"/>
    </row>
    <row r="887874" spans="68:68" customFormat="1">
      <c r="BP887874" s="90"/>
    </row>
    <row r="887875" spans="68:68" customFormat="1">
      <c r="BP887875" s="90"/>
    </row>
    <row r="887876" spans="68:68" customFormat="1">
      <c r="BP887876" s="90"/>
    </row>
    <row r="887877" spans="68:68" customFormat="1">
      <c r="BP887877" s="90"/>
    </row>
    <row r="887878" spans="68:68" customFormat="1">
      <c r="BP887878" s="90"/>
    </row>
    <row r="887879" spans="68:68" customFormat="1">
      <c r="BP887879" s="90"/>
    </row>
    <row r="887880" spans="68:68" customFormat="1">
      <c r="BP887880" s="90"/>
    </row>
    <row r="887881" spans="68:68" customFormat="1">
      <c r="BP887881" s="90"/>
    </row>
    <row r="887882" spans="68:68" customFormat="1">
      <c r="BP887882" s="90"/>
    </row>
    <row r="887883" spans="68:68" customFormat="1">
      <c r="BP887883" s="90"/>
    </row>
    <row r="887884" spans="68:68" customFormat="1">
      <c r="BP887884" s="90"/>
    </row>
    <row r="887885" spans="68:68" customFormat="1">
      <c r="BP887885" s="90"/>
    </row>
    <row r="887886" spans="68:68" customFormat="1">
      <c r="BP887886" s="90"/>
    </row>
    <row r="887887" spans="68:68" customFormat="1">
      <c r="BP887887" s="90"/>
    </row>
    <row r="887888" spans="68:68" customFormat="1">
      <c r="BP887888" s="90"/>
    </row>
    <row r="887889" spans="68:68" customFormat="1">
      <c r="BP887889" s="90"/>
    </row>
    <row r="887890" spans="68:68" customFormat="1">
      <c r="BP887890" s="90"/>
    </row>
    <row r="887891" spans="68:68" customFormat="1">
      <c r="BP887891" s="90"/>
    </row>
    <row r="887892" spans="68:68" customFormat="1">
      <c r="BP887892" s="90"/>
    </row>
    <row r="887893" spans="68:68" customFormat="1">
      <c r="BP887893" s="90"/>
    </row>
    <row r="887894" spans="68:68" customFormat="1">
      <c r="BP887894" s="90"/>
    </row>
    <row r="887895" spans="68:68" customFormat="1">
      <c r="BP887895" s="90"/>
    </row>
    <row r="887896" spans="68:68" customFormat="1">
      <c r="BP887896" s="90"/>
    </row>
    <row r="887897" spans="68:68" customFormat="1">
      <c r="BP887897" s="90"/>
    </row>
    <row r="887898" spans="68:68" customFormat="1">
      <c r="BP887898" s="90"/>
    </row>
    <row r="887899" spans="68:68" customFormat="1">
      <c r="BP887899" s="90"/>
    </row>
    <row r="887900" spans="68:68" customFormat="1">
      <c r="BP887900" s="90"/>
    </row>
    <row r="887901" spans="68:68" customFormat="1">
      <c r="BP887901" s="90"/>
    </row>
    <row r="887902" spans="68:68" customFormat="1">
      <c r="BP887902" s="90"/>
    </row>
    <row r="887903" spans="68:68" customFormat="1">
      <c r="BP887903" s="90"/>
    </row>
    <row r="887904" spans="68:68" customFormat="1">
      <c r="BP887904" s="90"/>
    </row>
    <row r="887905" spans="68:68" customFormat="1">
      <c r="BP887905" s="90"/>
    </row>
    <row r="887906" spans="68:68" customFormat="1">
      <c r="BP887906" s="90"/>
    </row>
    <row r="887907" spans="68:68" customFormat="1">
      <c r="BP887907" s="90"/>
    </row>
    <row r="887908" spans="68:68" customFormat="1">
      <c r="BP887908" s="90"/>
    </row>
    <row r="887909" spans="68:68" customFormat="1">
      <c r="BP887909" s="90"/>
    </row>
    <row r="887910" spans="68:68" customFormat="1">
      <c r="BP887910" s="90"/>
    </row>
    <row r="887911" spans="68:68" customFormat="1">
      <c r="BP887911" s="90"/>
    </row>
    <row r="887912" spans="68:68" customFormat="1">
      <c r="BP887912" s="90"/>
    </row>
    <row r="887913" spans="68:68" customFormat="1">
      <c r="BP887913" s="90"/>
    </row>
    <row r="887914" spans="68:68" customFormat="1">
      <c r="BP887914" s="90"/>
    </row>
    <row r="887915" spans="68:68" customFormat="1">
      <c r="BP887915" s="90"/>
    </row>
    <row r="887916" spans="68:68" customFormat="1">
      <c r="BP887916" s="90"/>
    </row>
    <row r="887917" spans="68:68" customFormat="1">
      <c r="BP887917" s="90"/>
    </row>
    <row r="887918" spans="68:68" customFormat="1">
      <c r="BP887918" s="90"/>
    </row>
    <row r="887919" spans="68:68" customFormat="1">
      <c r="BP887919" s="90"/>
    </row>
    <row r="887920" spans="68:68" customFormat="1">
      <c r="BP887920" s="90"/>
    </row>
    <row r="887921" spans="68:68" customFormat="1">
      <c r="BP887921" s="90"/>
    </row>
    <row r="887922" spans="68:68" customFormat="1">
      <c r="BP887922" s="90"/>
    </row>
    <row r="887923" spans="68:68" customFormat="1">
      <c r="BP887923" s="90"/>
    </row>
    <row r="887924" spans="68:68" customFormat="1">
      <c r="BP887924" s="90"/>
    </row>
    <row r="887925" spans="68:68" customFormat="1">
      <c r="BP887925" s="90"/>
    </row>
    <row r="887926" spans="68:68" customFormat="1">
      <c r="BP887926" s="90"/>
    </row>
    <row r="887927" spans="68:68" customFormat="1">
      <c r="BP887927" s="90"/>
    </row>
    <row r="887928" spans="68:68" customFormat="1">
      <c r="BP887928" s="90"/>
    </row>
    <row r="887929" spans="68:68" customFormat="1">
      <c r="BP887929" s="90"/>
    </row>
    <row r="887930" spans="68:68" customFormat="1">
      <c r="BP887930" s="90"/>
    </row>
    <row r="887931" spans="68:68" customFormat="1">
      <c r="BP887931" s="90"/>
    </row>
    <row r="887932" spans="68:68" customFormat="1">
      <c r="BP887932" s="90"/>
    </row>
    <row r="887933" spans="68:68" customFormat="1">
      <c r="BP887933" s="90"/>
    </row>
    <row r="887934" spans="68:68" customFormat="1">
      <c r="BP887934" s="90"/>
    </row>
    <row r="887935" spans="68:68" customFormat="1">
      <c r="BP887935" s="90"/>
    </row>
    <row r="887936" spans="68:68" customFormat="1">
      <c r="BP887936" s="90"/>
    </row>
    <row r="887937" spans="68:68" customFormat="1">
      <c r="BP887937" s="90"/>
    </row>
    <row r="887938" spans="68:68" customFormat="1">
      <c r="BP887938" s="90"/>
    </row>
    <row r="887939" spans="68:68" customFormat="1">
      <c r="BP887939" s="90"/>
    </row>
    <row r="887940" spans="68:68" customFormat="1">
      <c r="BP887940" s="90"/>
    </row>
    <row r="887941" spans="68:68" customFormat="1">
      <c r="BP887941" s="90"/>
    </row>
    <row r="887942" spans="68:68" customFormat="1">
      <c r="BP887942" s="90"/>
    </row>
    <row r="887943" spans="68:68" customFormat="1">
      <c r="BP887943" s="90"/>
    </row>
    <row r="887944" spans="68:68" customFormat="1">
      <c r="BP887944" s="90"/>
    </row>
    <row r="887945" spans="68:68" customFormat="1">
      <c r="BP887945" s="90"/>
    </row>
    <row r="887946" spans="68:68" customFormat="1">
      <c r="BP887946" s="90"/>
    </row>
    <row r="887947" spans="68:68" customFormat="1">
      <c r="BP887947" s="90"/>
    </row>
    <row r="887948" spans="68:68" customFormat="1">
      <c r="BP887948" s="90"/>
    </row>
    <row r="887949" spans="68:68" customFormat="1">
      <c r="BP887949" s="90"/>
    </row>
    <row r="887950" spans="68:68" customFormat="1">
      <c r="BP887950" s="90"/>
    </row>
    <row r="887951" spans="68:68" customFormat="1">
      <c r="BP887951" s="90"/>
    </row>
    <row r="887952" spans="68:68" customFormat="1">
      <c r="BP887952" s="90"/>
    </row>
    <row r="887953" spans="68:68" customFormat="1">
      <c r="BP887953" s="90"/>
    </row>
    <row r="887954" spans="68:68" customFormat="1">
      <c r="BP887954" s="90"/>
    </row>
    <row r="887955" spans="68:68" customFormat="1">
      <c r="BP887955" s="90"/>
    </row>
    <row r="887956" spans="68:68" customFormat="1">
      <c r="BP887956" s="90"/>
    </row>
    <row r="887957" spans="68:68" customFormat="1">
      <c r="BP887957" s="90"/>
    </row>
    <row r="887958" spans="68:68" customFormat="1">
      <c r="BP887958" s="90"/>
    </row>
    <row r="887959" spans="68:68" customFormat="1">
      <c r="BP887959" s="90"/>
    </row>
    <row r="887960" spans="68:68" customFormat="1">
      <c r="BP887960" s="90"/>
    </row>
    <row r="887961" spans="68:68" customFormat="1">
      <c r="BP887961" s="90"/>
    </row>
    <row r="887962" spans="68:68" customFormat="1">
      <c r="BP887962" s="90"/>
    </row>
    <row r="887963" spans="68:68" customFormat="1">
      <c r="BP887963" s="90"/>
    </row>
    <row r="887964" spans="68:68" customFormat="1">
      <c r="BP887964" s="90"/>
    </row>
    <row r="887965" spans="68:68" customFormat="1">
      <c r="BP887965" s="90"/>
    </row>
    <row r="887966" spans="68:68" customFormat="1">
      <c r="BP887966" s="90"/>
    </row>
    <row r="887967" spans="68:68" customFormat="1">
      <c r="BP887967" s="90"/>
    </row>
    <row r="887968" spans="68:68" customFormat="1">
      <c r="BP887968" s="90"/>
    </row>
    <row r="887969" spans="68:68" customFormat="1">
      <c r="BP887969" s="90"/>
    </row>
    <row r="887970" spans="68:68" customFormat="1">
      <c r="BP887970" s="90"/>
    </row>
    <row r="887971" spans="68:68" customFormat="1">
      <c r="BP887971" s="90"/>
    </row>
    <row r="887972" spans="68:68" customFormat="1">
      <c r="BP887972" s="90"/>
    </row>
    <row r="887973" spans="68:68" customFormat="1">
      <c r="BP887973" s="90"/>
    </row>
    <row r="887974" spans="68:68" customFormat="1">
      <c r="BP887974" s="90"/>
    </row>
    <row r="887975" spans="68:68" customFormat="1">
      <c r="BP887975" s="90"/>
    </row>
    <row r="887976" spans="68:68" customFormat="1">
      <c r="BP887976" s="90"/>
    </row>
    <row r="887977" spans="68:68" customFormat="1">
      <c r="BP887977" s="90"/>
    </row>
    <row r="887978" spans="68:68" customFormat="1">
      <c r="BP887978" s="90"/>
    </row>
    <row r="887979" spans="68:68" customFormat="1">
      <c r="BP887979" s="90"/>
    </row>
    <row r="887980" spans="68:68" customFormat="1">
      <c r="BP887980" s="90"/>
    </row>
    <row r="887981" spans="68:68" customFormat="1">
      <c r="BP887981" s="90"/>
    </row>
    <row r="887982" spans="68:68" customFormat="1">
      <c r="BP887982" s="90"/>
    </row>
    <row r="887983" spans="68:68" customFormat="1">
      <c r="BP887983" s="90"/>
    </row>
    <row r="887984" spans="68:68" customFormat="1">
      <c r="BP887984" s="90"/>
    </row>
    <row r="887985" spans="68:68" customFormat="1">
      <c r="BP887985" s="90"/>
    </row>
    <row r="887986" spans="68:68" customFormat="1">
      <c r="BP887986" s="90"/>
    </row>
    <row r="887987" spans="68:68" customFormat="1">
      <c r="BP887987" s="90"/>
    </row>
    <row r="887988" spans="68:68" customFormat="1">
      <c r="BP887988" s="90"/>
    </row>
    <row r="887989" spans="68:68" customFormat="1">
      <c r="BP887989" s="90"/>
    </row>
    <row r="887990" spans="68:68" customFormat="1">
      <c r="BP887990" s="90"/>
    </row>
    <row r="887991" spans="68:68" customFormat="1">
      <c r="BP887991" s="90"/>
    </row>
    <row r="887992" spans="68:68" customFormat="1">
      <c r="BP887992" s="90"/>
    </row>
    <row r="887993" spans="68:68" customFormat="1">
      <c r="BP887993" s="90"/>
    </row>
    <row r="887994" spans="68:68" customFormat="1">
      <c r="BP887994" s="90"/>
    </row>
    <row r="887995" spans="68:68" customFormat="1">
      <c r="BP887995" s="90"/>
    </row>
    <row r="887996" spans="68:68" customFormat="1">
      <c r="BP887996" s="90"/>
    </row>
    <row r="887997" spans="68:68" customFormat="1">
      <c r="BP887997" s="90"/>
    </row>
    <row r="887998" spans="68:68" customFormat="1">
      <c r="BP887998" s="90"/>
    </row>
    <row r="887999" spans="68:68" customFormat="1">
      <c r="BP887999" s="90"/>
    </row>
    <row r="888000" spans="68:68" customFormat="1">
      <c r="BP888000" s="90"/>
    </row>
    <row r="888001" spans="68:68" customFormat="1">
      <c r="BP888001" s="90"/>
    </row>
    <row r="888002" spans="68:68" customFormat="1">
      <c r="BP888002" s="90"/>
    </row>
    <row r="888003" spans="68:68" customFormat="1">
      <c r="BP888003" s="90"/>
    </row>
    <row r="888004" spans="68:68" customFormat="1">
      <c r="BP888004" s="90"/>
    </row>
    <row r="888005" spans="68:68" customFormat="1">
      <c r="BP888005" s="90"/>
    </row>
    <row r="888006" spans="68:68" customFormat="1">
      <c r="BP888006" s="90"/>
    </row>
    <row r="888007" spans="68:68" customFormat="1">
      <c r="BP888007" s="90"/>
    </row>
    <row r="888008" spans="68:68" customFormat="1">
      <c r="BP888008" s="90"/>
    </row>
    <row r="888009" spans="68:68" customFormat="1">
      <c r="BP888009" s="90"/>
    </row>
    <row r="888010" spans="68:68" customFormat="1">
      <c r="BP888010" s="90"/>
    </row>
    <row r="888011" spans="68:68" customFormat="1">
      <c r="BP888011" s="90"/>
    </row>
    <row r="888012" spans="68:68" customFormat="1">
      <c r="BP888012" s="90"/>
    </row>
    <row r="888013" spans="68:68" customFormat="1">
      <c r="BP888013" s="90"/>
    </row>
    <row r="888014" spans="68:68" customFormat="1">
      <c r="BP888014" s="90"/>
    </row>
    <row r="888015" spans="68:68" customFormat="1">
      <c r="BP888015" s="90"/>
    </row>
    <row r="888016" spans="68:68" customFormat="1">
      <c r="BP888016" s="90"/>
    </row>
    <row r="888017" spans="68:68" customFormat="1">
      <c r="BP888017" s="90"/>
    </row>
    <row r="888018" spans="68:68" customFormat="1">
      <c r="BP888018" s="90"/>
    </row>
    <row r="888019" spans="68:68" customFormat="1">
      <c r="BP888019" s="90"/>
    </row>
    <row r="888020" spans="68:68" customFormat="1">
      <c r="BP888020" s="90"/>
    </row>
    <row r="888021" spans="68:68" customFormat="1">
      <c r="BP888021" s="90"/>
    </row>
    <row r="888022" spans="68:68" customFormat="1">
      <c r="BP888022" s="90"/>
    </row>
    <row r="888023" spans="68:68" customFormat="1">
      <c r="BP888023" s="90"/>
    </row>
    <row r="888024" spans="68:68" customFormat="1">
      <c r="BP888024" s="90"/>
    </row>
    <row r="888025" spans="68:68" customFormat="1">
      <c r="BP888025" s="90"/>
    </row>
    <row r="888026" spans="68:68" customFormat="1">
      <c r="BP888026" s="90"/>
    </row>
    <row r="888027" spans="68:68" customFormat="1">
      <c r="BP888027" s="90"/>
    </row>
    <row r="888028" spans="68:68" customFormat="1">
      <c r="BP888028" s="90"/>
    </row>
    <row r="888029" spans="68:68" customFormat="1">
      <c r="BP888029" s="90"/>
    </row>
    <row r="888030" spans="68:68" customFormat="1">
      <c r="BP888030" s="90"/>
    </row>
    <row r="888031" spans="68:68" customFormat="1">
      <c r="BP888031" s="90"/>
    </row>
    <row r="888032" spans="68:68" customFormat="1">
      <c r="BP888032" s="90"/>
    </row>
    <row r="888033" spans="68:68" customFormat="1">
      <c r="BP888033" s="90"/>
    </row>
    <row r="888034" spans="68:68" customFormat="1">
      <c r="BP888034" s="90"/>
    </row>
    <row r="888035" spans="68:68" customFormat="1">
      <c r="BP888035" s="90"/>
    </row>
    <row r="888036" spans="68:68" customFormat="1">
      <c r="BP888036" s="90"/>
    </row>
    <row r="888037" spans="68:68" customFormat="1">
      <c r="BP888037" s="90"/>
    </row>
    <row r="888038" spans="68:68" customFormat="1">
      <c r="BP888038" s="90"/>
    </row>
    <row r="888039" spans="68:68" customFormat="1">
      <c r="BP888039" s="90"/>
    </row>
    <row r="888040" spans="68:68" customFormat="1">
      <c r="BP888040" s="90"/>
    </row>
    <row r="888041" spans="68:68" customFormat="1">
      <c r="BP888041" s="90"/>
    </row>
    <row r="888042" spans="68:68" customFormat="1">
      <c r="BP888042" s="90"/>
    </row>
    <row r="888043" spans="68:68" customFormat="1">
      <c r="BP888043" s="90"/>
    </row>
    <row r="888044" spans="68:68" customFormat="1">
      <c r="BP888044" s="90"/>
    </row>
    <row r="888045" spans="68:68" customFormat="1">
      <c r="BP888045" s="90"/>
    </row>
    <row r="888046" spans="68:68" customFormat="1">
      <c r="BP888046" s="90"/>
    </row>
    <row r="888047" spans="68:68" customFormat="1">
      <c r="BP888047" s="90"/>
    </row>
    <row r="888048" spans="68:68" customFormat="1">
      <c r="BP888048" s="90"/>
    </row>
    <row r="888049" spans="68:68" customFormat="1">
      <c r="BP888049" s="90"/>
    </row>
    <row r="888050" spans="68:68" customFormat="1">
      <c r="BP888050" s="90"/>
    </row>
    <row r="888051" spans="68:68" customFormat="1">
      <c r="BP888051" s="90"/>
    </row>
    <row r="888052" spans="68:68" customFormat="1">
      <c r="BP888052" s="90"/>
    </row>
    <row r="888053" spans="68:68" customFormat="1">
      <c r="BP888053" s="90"/>
    </row>
    <row r="888054" spans="68:68" customFormat="1">
      <c r="BP888054" s="90"/>
    </row>
    <row r="888055" spans="68:68" customFormat="1">
      <c r="BP888055" s="90"/>
    </row>
    <row r="888056" spans="68:68" customFormat="1">
      <c r="BP888056" s="90"/>
    </row>
    <row r="888057" spans="68:68" customFormat="1">
      <c r="BP888057" s="90"/>
    </row>
    <row r="888058" spans="68:68" customFormat="1">
      <c r="BP888058" s="90"/>
    </row>
    <row r="888059" spans="68:68" customFormat="1">
      <c r="BP888059" s="90"/>
    </row>
    <row r="888060" spans="68:68" customFormat="1">
      <c r="BP888060" s="90"/>
    </row>
    <row r="888061" spans="68:68" customFormat="1">
      <c r="BP888061" s="90"/>
    </row>
    <row r="888062" spans="68:68" customFormat="1">
      <c r="BP888062" s="90"/>
    </row>
    <row r="888063" spans="68:68" customFormat="1">
      <c r="BP888063" s="90"/>
    </row>
    <row r="888064" spans="68:68" customFormat="1">
      <c r="BP888064" s="90"/>
    </row>
    <row r="888065" spans="68:68" customFormat="1">
      <c r="BP888065" s="90"/>
    </row>
    <row r="888066" spans="68:68" customFormat="1">
      <c r="BP888066" s="90"/>
    </row>
    <row r="888067" spans="68:68" customFormat="1">
      <c r="BP888067" s="90"/>
    </row>
    <row r="888068" spans="68:68" customFormat="1">
      <c r="BP888068" s="90"/>
    </row>
    <row r="888069" spans="68:68" customFormat="1">
      <c r="BP888069" s="90"/>
    </row>
    <row r="888070" spans="68:68" customFormat="1">
      <c r="BP888070" s="90"/>
    </row>
    <row r="888071" spans="68:68" customFormat="1">
      <c r="BP888071" s="90"/>
    </row>
    <row r="888072" spans="68:68" customFormat="1">
      <c r="BP888072" s="90"/>
    </row>
    <row r="888073" spans="68:68" customFormat="1">
      <c r="BP888073" s="90"/>
    </row>
    <row r="888074" spans="68:68" customFormat="1">
      <c r="BP888074" s="90"/>
    </row>
    <row r="888075" spans="68:68" customFormat="1">
      <c r="BP888075" s="90"/>
    </row>
    <row r="888076" spans="68:68" customFormat="1">
      <c r="BP888076" s="90"/>
    </row>
    <row r="888077" spans="68:68" customFormat="1">
      <c r="BP888077" s="90"/>
    </row>
    <row r="888078" spans="68:68" customFormat="1">
      <c r="BP888078" s="90"/>
    </row>
    <row r="888079" spans="68:68" customFormat="1">
      <c r="BP888079" s="90"/>
    </row>
    <row r="888080" spans="68:68" customFormat="1">
      <c r="BP888080" s="90"/>
    </row>
    <row r="888081" spans="68:68" customFormat="1">
      <c r="BP888081" s="90"/>
    </row>
    <row r="888082" spans="68:68" customFormat="1">
      <c r="BP888082" s="90"/>
    </row>
    <row r="888083" spans="68:68" customFormat="1">
      <c r="BP888083" s="90"/>
    </row>
    <row r="888084" spans="68:68" customFormat="1">
      <c r="BP888084" s="90"/>
    </row>
    <row r="888085" spans="68:68" customFormat="1">
      <c r="BP888085" s="90"/>
    </row>
    <row r="888086" spans="68:68" customFormat="1">
      <c r="BP888086" s="90"/>
    </row>
    <row r="888087" spans="68:68" customFormat="1">
      <c r="BP888087" s="90"/>
    </row>
    <row r="888088" spans="68:68" customFormat="1">
      <c r="BP888088" s="90"/>
    </row>
    <row r="888089" spans="68:68" customFormat="1">
      <c r="BP888089" s="90"/>
    </row>
    <row r="888090" spans="68:68" customFormat="1">
      <c r="BP888090" s="90"/>
    </row>
    <row r="888091" spans="68:68" customFormat="1">
      <c r="BP888091" s="90"/>
    </row>
    <row r="888092" spans="68:68" customFormat="1">
      <c r="BP888092" s="90"/>
    </row>
    <row r="888093" spans="68:68" customFormat="1">
      <c r="BP888093" s="90"/>
    </row>
    <row r="888094" spans="68:68" customFormat="1">
      <c r="BP888094" s="90"/>
    </row>
    <row r="888095" spans="68:68" customFormat="1">
      <c r="BP888095" s="90"/>
    </row>
    <row r="888096" spans="68:68" customFormat="1">
      <c r="BP888096" s="90"/>
    </row>
    <row r="888097" spans="68:68" customFormat="1">
      <c r="BP888097" s="90"/>
    </row>
    <row r="888098" spans="68:68" customFormat="1">
      <c r="BP888098" s="90"/>
    </row>
    <row r="888099" spans="68:68" customFormat="1">
      <c r="BP888099" s="90"/>
    </row>
    <row r="888100" spans="68:68" customFormat="1">
      <c r="BP888100" s="90"/>
    </row>
    <row r="888101" spans="68:68" customFormat="1">
      <c r="BP888101" s="90"/>
    </row>
    <row r="888102" spans="68:68" customFormat="1">
      <c r="BP888102" s="90"/>
    </row>
    <row r="888103" spans="68:68" customFormat="1">
      <c r="BP888103" s="90"/>
    </row>
    <row r="888104" spans="68:68" customFormat="1">
      <c r="BP888104" s="90"/>
    </row>
    <row r="888105" spans="68:68" customFormat="1">
      <c r="BP888105" s="90"/>
    </row>
    <row r="888106" spans="68:68" customFormat="1">
      <c r="BP888106" s="90"/>
    </row>
    <row r="888107" spans="68:68" customFormat="1">
      <c r="BP888107" s="90"/>
    </row>
    <row r="888108" spans="68:68" customFormat="1">
      <c r="BP888108" s="90"/>
    </row>
    <row r="888109" spans="68:68" customFormat="1">
      <c r="BP888109" s="90"/>
    </row>
    <row r="888110" spans="68:68" customFormat="1">
      <c r="BP888110" s="90"/>
    </row>
    <row r="888111" spans="68:68" customFormat="1">
      <c r="BP888111" s="90"/>
    </row>
    <row r="888112" spans="68:68" customFormat="1">
      <c r="BP888112" s="90"/>
    </row>
    <row r="888113" spans="68:68" customFormat="1">
      <c r="BP888113" s="90"/>
    </row>
    <row r="888114" spans="68:68" customFormat="1">
      <c r="BP888114" s="90"/>
    </row>
    <row r="888115" spans="68:68" customFormat="1">
      <c r="BP888115" s="90"/>
    </row>
    <row r="888116" spans="68:68" customFormat="1">
      <c r="BP888116" s="90"/>
    </row>
    <row r="888117" spans="68:68" customFormat="1">
      <c r="BP888117" s="90"/>
    </row>
    <row r="888118" spans="68:68" customFormat="1">
      <c r="BP888118" s="90"/>
    </row>
    <row r="888119" spans="68:68" customFormat="1">
      <c r="BP888119" s="90"/>
    </row>
    <row r="888120" spans="68:68" customFormat="1">
      <c r="BP888120" s="90"/>
    </row>
    <row r="888121" spans="68:68" customFormat="1">
      <c r="BP888121" s="90"/>
    </row>
    <row r="888122" spans="68:68" customFormat="1">
      <c r="BP888122" s="90"/>
    </row>
    <row r="888123" spans="68:68" customFormat="1">
      <c r="BP888123" s="90"/>
    </row>
    <row r="888124" spans="68:68" customFormat="1">
      <c r="BP888124" s="90"/>
    </row>
    <row r="888125" spans="68:68" customFormat="1">
      <c r="BP888125" s="90"/>
    </row>
    <row r="888126" spans="68:68" customFormat="1">
      <c r="BP888126" s="90"/>
    </row>
    <row r="888127" spans="68:68" customFormat="1">
      <c r="BP888127" s="90"/>
    </row>
    <row r="888128" spans="68:68" customFormat="1">
      <c r="BP888128" s="90"/>
    </row>
    <row r="888129" spans="68:68" customFormat="1">
      <c r="BP888129" s="90"/>
    </row>
    <row r="888130" spans="68:68" customFormat="1">
      <c r="BP888130" s="90"/>
    </row>
    <row r="888131" spans="68:68" customFormat="1">
      <c r="BP888131" s="90"/>
    </row>
    <row r="888132" spans="68:68" customFormat="1">
      <c r="BP888132" s="90"/>
    </row>
    <row r="888133" spans="68:68" customFormat="1">
      <c r="BP888133" s="90"/>
    </row>
    <row r="888134" spans="68:68" customFormat="1">
      <c r="BP888134" s="90"/>
    </row>
    <row r="888135" spans="68:68" customFormat="1">
      <c r="BP888135" s="90"/>
    </row>
    <row r="888136" spans="68:68" customFormat="1">
      <c r="BP888136" s="90"/>
    </row>
    <row r="888137" spans="68:68" customFormat="1">
      <c r="BP888137" s="90"/>
    </row>
    <row r="888138" spans="68:68" customFormat="1">
      <c r="BP888138" s="90"/>
    </row>
    <row r="888139" spans="68:68" customFormat="1">
      <c r="BP888139" s="90"/>
    </row>
    <row r="888140" spans="68:68" customFormat="1">
      <c r="BP888140" s="90"/>
    </row>
    <row r="888141" spans="68:68" customFormat="1">
      <c r="BP888141" s="90"/>
    </row>
    <row r="888142" spans="68:68" customFormat="1">
      <c r="BP888142" s="90"/>
    </row>
    <row r="888143" spans="68:68" customFormat="1">
      <c r="BP888143" s="90"/>
    </row>
    <row r="888144" spans="68:68" customFormat="1">
      <c r="BP888144" s="90"/>
    </row>
    <row r="888145" spans="68:68" customFormat="1">
      <c r="BP888145" s="90"/>
    </row>
    <row r="888146" spans="68:68" customFormat="1">
      <c r="BP888146" s="90"/>
    </row>
    <row r="888147" spans="68:68" customFormat="1">
      <c r="BP888147" s="90"/>
    </row>
    <row r="888148" spans="68:68" customFormat="1">
      <c r="BP888148" s="90"/>
    </row>
    <row r="888149" spans="68:68" customFormat="1">
      <c r="BP888149" s="90"/>
    </row>
    <row r="888150" spans="68:68" customFormat="1">
      <c r="BP888150" s="90"/>
    </row>
    <row r="888151" spans="68:68" customFormat="1">
      <c r="BP888151" s="90"/>
    </row>
    <row r="888152" spans="68:68" customFormat="1">
      <c r="BP888152" s="90"/>
    </row>
    <row r="888153" spans="68:68" customFormat="1">
      <c r="BP888153" s="90"/>
    </row>
    <row r="888154" spans="68:68" customFormat="1">
      <c r="BP888154" s="90"/>
    </row>
    <row r="888155" spans="68:68" customFormat="1">
      <c r="BP888155" s="90"/>
    </row>
    <row r="888156" spans="68:68" customFormat="1">
      <c r="BP888156" s="90"/>
    </row>
    <row r="888157" spans="68:68" customFormat="1">
      <c r="BP888157" s="90"/>
    </row>
    <row r="888158" spans="68:68" customFormat="1">
      <c r="BP888158" s="90"/>
    </row>
    <row r="888159" spans="68:68" customFormat="1">
      <c r="BP888159" s="90"/>
    </row>
    <row r="888160" spans="68:68" customFormat="1">
      <c r="BP888160" s="90"/>
    </row>
    <row r="888161" spans="68:68" customFormat="1">
      <c r="BP888161" s="90"/>
    </row>
    <row r="888162" spans="68:68" customFormat="1">
      <c r="BP888162" s="90"/>
    </row>
    <row r="888163" spans="68:68" customFormat="1">
      <c r="BP888163" s="90"/>
    </row>
    <row r="888164" spans="68:68" customFormat="1">
      <c r="BP888164" s="90"/>
    </row>
    <row r="888165" spans="68:68" customFormat="1">
      <c r="BP888165" s="90"/>
    </row>
    <row r="888166" spans="68:68" customFormat="1">
      <c r="BP888166" s="90"/>
    </row>
    <row r="888167" spans="68:68" customFormat="1">
      <c r="BP888167" s="90"/>
    </row>
    <row r="888168" spans="68:68" customFormat="1">
      <c r="BP888168" s="90"/>
    </row>
    <row r="888169" spans="68:68" customFormat="1">
      <c r="BP888169" s="90"/>
    </row>
    <row r="888170" spans="68:68" customFormat="1">
      <c r="BP888170" s="90"/>
    </row>
    <row r="888171" spans="68:68" customFormat="1">
      <c r="BP888171" s="90"/>
    </row>
    <row r="888172" spans="68:68" customFormat="1">
      <c r="BP888172" s="90"/>
    </row>
    <row r="888173" spans="68:68" customFormat="1">
      <c r="BP888173" s="90"/>
    </row>
    <row r="888174" spans="68:68" customFormat="1">
      <c r="BP888174" s="90"/>
    </row>
    <row r="888175" spans="68:68" customFormat="1">
      <c r="BP888175" s="90"/>
    </row>
    <row r="888176" spans="68:68" customFormat="1">
      <c r="BP888176" s="90"/>
    </row>
    <row r="888177" spans="68:68" customFormat="1">
      <c r="BP888177" s="90"/>
    </row>
    <row r="888178" spans="68:68" customFormat="1">
      <c r="BP888178" s="90"/>
    </row>
    <row r="888179" spans="68:68" customFormat="1">
      <c r="BP888179" s="90"/>
    </row>
    <row r="888180" spans="68:68" customFormat="1">
      <c r="BP888180" s="90"/>
    </row>
    <row r="888181" spans="68:68" customFormat="1">
      <c r="BP888181" s="90"/>
    </row>
    <row r="888182" spans="68:68" customFormat="1">
      <c r="BP888182" s="90"/>
    </row>
    <row r="888183" spans="68:68" customFormat="1">
      <c r="BP888183" s="90"/>
    </row>
    <row r="888184" spans="68:68" customFormat="1">
      <c r="BP888184" s="90"/>
    </row>
    <row r="888185" spans="68:68" customFormat="1">
      <c r="BP888185" s="90"/>
    </row>
    <row r="888186" spans="68:68" customFormat="1">
      <c r="BP888186" s="90"/>
    </row>
    <row r="888187" spans="68:68" customFormat="1">
      <c r="BP888187" s="90"/>
    </row>
    <row r="888188" spans="68:68" customFormat="1">
      <c r="BP888188" s="90"/>
    </row>
    <row r="888189" spans="68:68" customFormat="1">
      <c r="BP888189" s="90"/>
    </row>
    <row r="888190" spans="68:68" customFormat="1">
      <c r="BP888190" s="90"/>
    </row>
    <row r="888191" spans="68:68" customFormat="1">
      <c r="BP888191" s="90"/>
    </row>
    <row r="888192" spans="68:68" customFormat="1">
      <c r="BP888192" s="90"/>
    </row>
    <row r="888193" spans="68:68" customFormat="1">
      <c r="BP888193" s="90"/>
    </row>
    <row r="888194" spans="68:68" customFormat="1">
      <c r="BP888194" s="90"/>
    </row>
    <row r="888195" spans="68:68" customFormat="1">
      <c r="BP888195" s="90"/>
    </row>
    <row r="888196" spans="68:68" customFormat="1">
      <c r="BP888196" s="90"/>
    </row>
    <row r="888197" spans="68:68" customFormat="1">
      <c r="BP888197" s="90"/>
    </row>
    <row r="888198" spans="68:68" customFormat="1">
      <c r="BP888198" s="90"/>
    </row>
    <row r="888199" spans="68:68" customFormat="1">
      <c r="BP888199" s="90"/>
    </row>
    <row r="888200" spans="68:68" customFormat="1">
      <c r="BP888200" s="90"/>
    </row>
    <row r="888201" spans="68:68" customFormat="1">
      <c r="BP888201" s="90"/>
    </row>
    <row r="888202" spans="68:68" customFormat="1">
      <c r="BP888202" s="90"/>
    </row>
    <row r="888203" spans="68:68" customFormat="1">
      <c r="BP888203" s="90"/>
    </row>
    <row r="888204" spans="68:68" customFormat="1">
      <c r="BP888204" s="90"/>
    </row>
    <row r="888205" spans="68:68" customFormat="1">
      <c r="BP888205" s="90"/>
    </row>
    <row r="888206" spans="68:68" customFormat="1">
      <c r="BP888206" s="90"/>
    </row>
    <row r="888207" spans="68:68" customFormat="1">
      <c r="BP888207" s="90"/>
    </row>
    <row r="888208" spans="68:68" customFormat="1">
      <c r="BP888208" s="90"/>
    </row>
    <row r="888209" spans="68:68" customFormat="1">
      <c r="BP888209" s="90"/>
    </row>
    <row r="888210" spans="68:68" customFormat="1">
      <c r="BP888210" s="90"/>
    </row>
    <row r="888211" spans="68:68" customFormat="1">
      <c r="BP888211" s="90"/>
    </row>
    <row r="888212" spans="68:68" customFormat="1">
      <c r="BP888212" s="90"/>
    </row>
    <row r="888213" spans="68:68" customFormat="1">
      <c r="BP888213" s="90"/>
    </row>
    <row r="888214" spans="68:68" customFormat="1">
      <c r="BP888214" s="90"/>
    </row>
    <row r="888215" spans="68:68" customFormat="1">
      <c r="BP888215" s="90"/>
    </row>
    <row r="888216" spans="68:68" customFormat="1">
      <c r="BP888216" s="90"/>
    </row>
    <row r="888217" spans="68:68" customFormat="1">
      <c r="BP888217" s="90"/>
    </row>
    <row r="888218" spans="68:68" customFormat="1">
      <c r="BP888218" s="90"/>
    </row>
    <row r="888219" spans="68:68" customFormat="1">
      <c r="BP888219" s="90"/>
    </row>
    <row r="888220" spans="68:68" customFormat="1">
      <c r="BP888220" s="90"/>
    </row>
    <row r="888221" spans="68:68" customFormat="1">
      <c r="BP888221" s="90"/>
    </row>
    <row r="888222" spans="68:68" customFormat="1">
      <c r="BP888222" s="90"/>
    </row>
    <row r="888223" spans="68:68" customFormat="1">
      <c r="BP888223" s="90"/>
    </row>
    <row r="888224" spans="68:68" customFormat="1">
      <c r="BP888224" s="90"/>
    </row>
    <row r="888225" spans="68:68" customFormat="1">
      <c r="BP888225" s="90"/>
    </row>
    <row r="888226" spans="68:68" customFormat="1">
      <c r="BP888226" s="90"/>
    </row>
    <row r="888227" spans="68:68" customFormat="1">
      <c r="BP888227" s="90"/>
    </row>
    <row r="888228" spans="68:68" customFormat="1">
      <c r="BP888228" s="90"/>
    </row>
    <row r="888229" spans="68:68" customFormat="1">
      <c r="BP888229" s="90"/>
    </row>
    <row r="888230" spans="68:68" customFormat="1">
      <c r="BP888230" s="90"/>
    </row>
    <row r="888231" spans="68:68" customFormat="1">
      <c r="BP888231" s="90"/>
    </row>
    <row r="888232" spans="68:68" customFormat="1">
      <c r="BP888232" s="90"/>
    </row>
    <row r="888233" spans="68:68" customFormat="1">
      <c r="BP888233" s="90"/>
    </row>
    <row r="888234" spans="68:68" customFormat="1">
      <c r="BP888234" s="90"/>
    </row>
    <row r="888235" spans="68:68" customFormat="1">
      <c r="BP888235" s="90"/>
    </row>
    <row r="888236" spans="68:68" customFormat="1">
      <c r="BP888236" s="90"/>
    </row>
    <row r="888237" spans="68:68" customFormat="1">
      <c r="BP888237" s="90"/>
    </row>
    <row r="888238" spans="68:68" customFormat="1">
      <c r="BP888238" s="90"/>
    </row>
    <row r="888239" spans="68:68" customFormat="1">
      <c r="BP888239" s="90"/>
    </row>
    <row r="888240" spans="68:68" customFormat="1">
      <c r="BP888240" s="90"/>
    </row>
    <row r="888241" spans="68:68" customFormat="1">
      <c r="BP888241" s="90"/>
    </row>
    <row r="888242" spans="68:68" customFormat="1">
      <c r="BP888242" s="90"/>
    </row>
    <row r="888243" spans="68:68" customFormat="1">
      <c r="BP888243" s="90"/>
    </row>
    <row r="888244" spans="68:68" customFormat="1">
      <c r="BP888244" s="90"/>
    </row>
    <row r="888245" spans="68:68" customFormat="1">
      <c r="BP888245" s="90"/>
    </row>
    <row r="888246" spans="68:68" customFormat="1">
      <c r="BP888246" s="90"/>
    </row>
    <row r="888247" spans="68:68" customFormat="1">
      <c r="BP888247" s="90"/>
    </row>
    <row r="888248" spans="68:68" customFormat="1">
      <c r="BP888248" s="90"/>
    </row>
    <row r="888249" spans="68:68" customFormat="1">
      <c r="BP888249" s="90"/>
    </row>
    <row r="888250" spans="68:68" customFormat="1">
      <c r="BP888250" s="90"/>
    </row>
    <row r="888251" spans="68:68" customFormat="1">
      <c r="BP888251" s="90"/>
    </row>
    <row r="888252" spans="68:68" customFormat="1">
      <c r="BP888252" s="90"/>
    </row>
    <row r="888253" spans="68:68" customFormat="1">
      <c r="BP888253" s="90"/>
    </row>
    <row r="888254" spans="68:68" customFormat="1">
      <c r="BP888254" s="90"/>
    </row>
    <row r="888255" spans="68:68" customFormat="1">
      <c r="BP888255" s="90"/>
    </row>
    <row r="888256" spans="68:68" customFormat="1">
      <c r="BP888256" s="90"/>
    </row>
    <row r="888257" spans="68:68" customFormat="1">
      <c r="BP888257" s="90"/>
    </row>
    <row r="888258" spans="68:68" customFormat="1">
      <c r="BP888258" s="90"/>
    </row>
    <row r="888259" spans="68:68" customFormat="1">
      <c r="BP888259" s="90"/>
    </row>
    <row r="888260" spans="68:68" customFormat="1">
      <c r="BP888260" s="90"/>
    </row>
    <row r="888261" spans="68:68" customFormat="1">
      <c r="BP888261" s="90"/>
    </row>
    <row r="888262" spans="68:68" customFormat="1">
      <c r="BP888262" s="90"/>
    </row>
    <row r="888263" spans="68:68" customFormat="1">
      <c r="BP888263" s="90"/>
    </row>
    <row r="888264" spans="68:68" customFormat="1">
      <c r="BP888264" s="90"/>
    </row>
    <row r="888265" spans="68:68" customFormat="1">
      <c r="BP888265" s="90"/>
    </row>
    <row r="888266" spans="68:68" customFormat="1">
      <c r="BP888266" s="90"/>
    </row>
    <row r="888267" spans="68:68" customFormat="1">
      <c r="BP888267" s="90"/>
    </row>
    <row r="888268" spans="68:68" customFormat="1">
      <c r="BP888268" s="90"/>
    </row>
    <row r="888269" spans="68:68" customFormat="1">
      <c r="BP888269" s="90"/>
    </row>
    <row r="888270" spans="68:68" customFormat="1">
      <c r="BP888270" s="90"/>
    </row>
    <row r="888271" spans="68:68" customFormat="1">
      <c r="BP888271" s="90"/>
    </row>
    <row r="888272" spans="68:68" customFormat="1">
      <c r="BP888272" s="90"/>
    </row>
    <row r="888273" spans="68:68" customFormat="1">
      <c r="BP888273" s="90"/>
    </row>
    <row r="888274" spans="68:68" customFormat="1">
      <c r="BP888274" s="90"/>
    </row>
    <row r="888275" spans="68:68" customFormat="1">
      <c r="BP888275" s="90"/>
    </row>
    <row r="888276" spans="68:68" customFormat="1">
      <c r="BP888276" s="90"/>
    </row>
    <row r="888277" spans="68:68" customFormat="1">
      <c r="BP888277" s="90"/>
    </row>
    <row r="888278" spans="68:68" customFormat="1">
      <c r="BP888278" s="90"/>
    </row>
    <row r="888279" spans="68:68" customFormat="1">
      <c r="BP888279" s="90"/>
    </row>
    <row r="888280" spans="68:68" customFormat="1">
      <c r="BP888280" s="90"/>
    </row>
    <row r="888281" spans="68:68" customFormat="1">
      <c r="BP888281" s="90"/>
    </row>
    <row r="888282" spans="68:68" customFormat="1">
      <c r="BP888282" s="90"/>
    </row>
    <row r="888283" spans="68:68" customFormat="1">
      <c r="BP888283" s="90"/>
    </row>
    <row r="888284" spans="68:68" customFormat="1">
      <c r="BP888284" s="90"/>
    </row>
    <row r="888285" spans="68:68" customFormat="1">
      <c r="BP888285" s="90"/>
    </row>
    <row r="888286" spans="68:68" customFormat="1">
      <c r="BP888286" s="90"/>
    </row>
    <row r="888287" spans="68:68" customFormat="1">
      <c r="BP888287" s="90"/>
    </row>
    <row r="888288" spans="68:68" customFormat="1">
      <c r="BP888288" s="90"/>
    </row>
    <row r="888289" spans="68:68" customFormat="1">
      <c r="BP888289" s="90"/>
    </row>
    <row r="888290" spans="68:68" customFormat="1">
      <c r="BP888290" s="90"/>
    </row>
    <row r="888291" spans="68:68" customFormat="1">
      <c r="BP888291" s="90"/>
    </row>
    <row r="888292" spans="68:68" customFormat="1">
      <c r="BP888292" s="90"/>
    </row>
    <row r="888293" spans="68:68" customFormat="1">
      <c r="BP888293" s="90"/>
    </row>
    <row r="888294" spans="68:68" customFormat="1">
      <c r="BP888294" s="90"/>
    </row>
    <row r="888295" spans="68:68" customFormat="1">
      <c r="BP888295" s="90"/>
    </row>
    <row r="888296" spans="68:68" customFormat="1">
      <c r="BP888296" s="90"/>
    </row>
    <row r="888297" spans="68:68" customFormat="1">
      <c r="BP888297" s="90"/>
    </row>
    <row r="888298" spans="68:68" customFormat="1">
      <c r="BP888298" s="90"/>
    </row>
    <row r="888299" spans="68:68" customFormat="1">
      <c r="BP888299" s="90"/>
    </row>
    <row r="888300" spans="68:68" customFormat="1">
      <c r="BP888300" s="90"/>
    </row>
    <row r="888301" spans="68:68" customFormat="1">
      <c r="BP888301" s="90"/>
    </row>
    <row r="888302" spans="68:68" customFormat="1">
      <c r="BP888302" s="90"/>
    </row>
    <row r="888303" spans="68:68" customFormat="1">
      <c r="BP888303" s="90"/>
    </row>
    <row r="888304" spans="68:68" customFormat="1">
      <c r="BP888304" s="90"/>
    </row>
    <row r="888305" spans="68:68" customFormat="1">
      <c r="BP888305" s="90"/>
    </row>
    <row r="888306" spans="68:68" customFormat="1">
      <c r="BP888306" s="90"/>
    </row>
    <row r="888307" spans="68:68" customFormat="1">
      <c r="BP888307" s="90"/>
    </row>
    <row r="888308" spans="68:68" customFormat="1">
      <c r="BP888308" s="90"/>
    </row>
    <row r="888309" spans="68:68" customFormat="1">
      <c r="BP888309" s="90"/>
    </row>
    <row r="888310" spans="68:68" customFormat="1">
      <c r="BP888310" s="90"/>
    </row>
    <row r="888311" spans="68:68" customFormat="1">
      <c r="BP888311" s="90"/>
    </row>
    <row r="888312" spans="68:68" customFormat="1">
      <c r="BP888312" s="90"/>
    </row>
    <row r="888313" spans="68:68" customFormat="1">
      <c r="BP888313" s="90"/>
    </row>
    <row r="888314" spans="68:68" customFormat="1">
      <c r="BP888314" s="90"/>
    </row>
    <row r="888315" spans="68:68" customFormat="1">
      <c r="BP888315" s="90"/>
    </row>
    <row r="888316" spans="68:68" customFormat="1">
      <c r="BP888316" s="90"/>
    </row>
    <row r="888317" spans="68:68" customFormat="1">
      <c r="BP888317" s="90"/>
    </row>
    <row r="888318" spans="68:68" customFormat="1">
      <c r="BP888318" s="90"/>
    </row>
    <row r="888319" spans="68:68" customFormat="1">
      <c r="BP888319" s="90"/>
    </row>
    <row r="888320" spans="68:68" customFormat="1">
      <c r="BP888320" s="90"/>
    </row>
    <row r="888321" spans="68:68" customFormat="1">
      <c r="BP888321" s="90"/>
    </row>
    <row r="888322" spans="68:68" customFormat="1">
      <c r="BP888322" s="90"/>
    </row>
    <row r="888323" spans="68:68" customFormat="1">
      <c r="BP888323" s="90"/>
    </row>
    <row r="888324" spans="68:68" customFormat="1">
      <c r="BP888324" s="90"/>
    </row>
    <row r="888325" spans="68:68" customFormat="1">
      <c r="BP888325" s="90"/>
    </row>
    <row r="888326" spans="68:68" customFormat="1">
      <c r="BP888326" s="90"/>
    </row>
    <row r="888327" spans="68:68" customFormat="1">
      <c r="BP888327" s="90"/>
    </row>
    <row r="888328" spans="68:68" customFormat="1">
      <c r="BP888328" s="90"/>
    </row>
    <row r="888329" spans="68:68" customFormat="1">
      <c r="BP888329" s="90"/>
    </row>
    <row r="888330" spans="68:68" customFormat="1">
      <c r="BP888330" s="90"/>
    </row>
    <row r="888331" spans="68:68" customFormat="1">
      <c r="BP888331" s="90"/>
    </row>
    <row r="888332" spans="68:68" customFormat="1">
      <c r="BP888332" s="90"/>
    </row>
    <row r="888333" spans="68:68" customFormat="1">
      <c r="BP888333" s="90"/>
    </row>
    <row r="888334" spans="68:68" customFormat="1">
      <c r="BP888334" s="90"/>
    </row>
    <row r="888335" spans="68:68" customFormat="1">
      <c r="BP888335" s="90"/>
    </row>
    <row r="888336" spans="68:68" customFormat="1">
      <c r="BP888336" s="90"/>
    </row>
    <row r="888337" spans="68:68" customFormat="1">
      <c r="BP888337" s="90"/>
    </row>
    <row r="888338" spans="68:68" customFormat="1">
      <c r="BP888338" s="90"/>
    </row>
    <row r="888339" spans="68:68" customFormat="1">
      <c r="BP888339" s="90"/>
    </row>
    <row r="888340" spans="68:68" customFormat="1">
      <c r="BP888340" s="90"/>
    </row>
    <row r="888341" spans="68:68" customFormat="1">
      <c r="BP888341" s="90"/>
    </row>
    <row r="888342" spans="68:68" customFormat="1">
      <c r="BP888342" s="90"/>
    </row>
    <row r="888343" spans="68:68" customFormat="1">
      <c r="BP888343" s="90"/>
    </row>
    <row r="888344" spans="68:68" customFormat="1">
      <c r="BP888344" s="90"/>
    </row>
    <row r="888345" spans="68:68" customFormat="1">
      <c r="BP888345" s="90"/>
    </row>
    <row r="888346" spans="68:68" customFormat="1">
      <c r="BP888346" s="90"/>
    </row>
    <row r="888347" spans="68:68" customFormat="1">
      <c r="BP888347" s="90"/>
    </row>
    <row r="888348" spans="68:68" customFormat="1">
      <c r="BP888348" s="90"/>
    </row>
    <row r="888349" spans="68:68" customFormat="1">
      <c r="BP888349" s="90"/>
    </row>
    <row r="888350" spans="68:68" customFormat="1">
      <c r="BP888350" s="90"/>
    </row>
    <row r="888351" spans="68:68" customFormat="1">
      <c r="BP888351" s="90"/>
    </row>
    <row r="888352" spans="68:68" customFormat="1">
      <c r="BP888352" s="90"/>
    </row>
    <row r="888353" spans="68:68" customFormat="1">
      <c r="BP888353" s="90"/>
    </row>
    <row r="888354" spans="68:68" customFormat="1">
      <c r="BP888354" s="90"/>
    </row>
    <row r="888355" spans="68:68" customFormat="1">
      <c r="BP888355" s="90"/>
    </row>
    <row r="888356" spans="68:68" customFormat="1">
      <c r="BP888356" s="90"/>
    </row>
    <row r="888357" spans="68:68" customFormat="1">
      <c r="BP888357" s="90"/>
    </row>
    <row r="888358" spans="68:68" customFormat="1">
      <c r="BP888358" s="90"/>
    </row>
    <row r="888359" spans="68:68" customFormat="1">
      <c r="BP888359" s="90"/>
    </row>
    <row r="888360" spans="68:68" customFormat="1">
      <c r="BP888360" s="90"/>
    </row>
    <row r="888361" spans="68:68" customFormat="1">
      <c r="BP888361" s="90"/>
    </row>
    <row r="888362" spans="68:68" customFormat="1">
      <c r="BP888362" s="90"/>
    </row>
    <row r="888363" spans="68:68" customFormat="1">
      <c r="BP888363" s="90"/>
    </row>
    <row r="888364" spans="68:68" customFormat="1">
      <c r="BP888364" s="90"/>
    </row>
    <row r="888365" spans="68:68" customFormat="1">
      <c r="BP888365" s="90"/>
    </row>
    <row r="888366" spans="68:68" customFormat="1">
      <c r="BP888366" s="90"/>
    </row>
    <row r="888367" spans="68:68" customFormat="1">
      <c r="BP888367" s="90"/>
    </row>
    <row r="888368" spans="68:68" customFormat="1">
      <c r="BP888368" s="90"/>
    </row>
    <row r="888369" spans="68:68" customFormat="1">
      <c r="BP888369" s="90"/>
    </row>
    <row r="888370" spans="68:68" customFormat="1">
      <c r="BP888370" s="90"/>
    </row>
    <row r="888371" spans="68:68" customFormat="1">
      <c r="BP888371" s="90"/>
    </row>
    <row r="888372" spans="68:68" customFormat="1">
      <c r="BP888372" s="90"/>
    </row>
    <row r="888373" spans="68:68" customFormat="1">
      <c r="BP888373" s="90"/>
    </row>
    <row r="888374" spans="68:68" customFormat="1">
      <c r="BP888374" s="90"/>
    </row>
    <row r="888375" spans="68:68" customFormat="1">
      <c r="BP888375" s="90"/>
    </row>
    <row r="888376" spans="68:68" customFormat="1">
      <c r="BP888376" s="90"/>
    </row>
    <row r="888377" spans="68:68" customFormat="1">
      <c r="BP888377" s="90"/>
    </row>
    <row r="888378" spans="68:68" customFormat="1">
      <c r="BP888378" s="90"/>
    </row>
    <row r="888379" spans="68:68" customFormat="1">
      <c r="BP888379" s="90"/>
    </row>
    <row r="888380" spans="68:68" customFormat="1">
      <c r="BP888380" s="90"/>
    </row>
    <row r="888381" spans="68:68" customFormat="1">
      <c r="BP888381" s="90"/>
    </row>
    <row r="888382" spans="68:68" customFormat="1">
      <c r="BP888382" s="90"/>
    </row>
    <row r="888383" spans="68:68" customFormat="1">
      <c r="BP888383" s="90"/>
    </row>
    <row r="888384" spans="68:68" customFormat="1">
      <c r="BP888384" s="90"/>
    </row>
    <row r="888385" spans="68:68" customFormat="1">
      <c r="BP888385" s="90"/>
    </row>
    <row r="888386" spans="68:68" customFormat="1">
      <c r="BP888386" s="90"/>
    </row>
    <row r="888387" spans="68:68" customFormat="1">
      <c r="BP888387" s="90"/>
    </row>
    <row r="888388" spans="68:68" customFormat="1">
      <c r="BP888388" s="90"/>
    </row>
    <row r="888389" spans="68:68" customFormat="1">
      <c r="BP888389" s="90"/>
    </row>
    <row r="888390" spans="68:68" customFormat="1">
      <c r="BP888390" s="90"/>
    </row>
    <row r="888391" spans="68:68" customFormat="1">
      <c r="BP888391" s="90"/>
    </row>
    <row r="888392" spans="68:68" customFormat="1">
      <c r="BP888392" s="90"/>
    </row>
    <row r="888393" spans="68:68" customFormat="1">
      <c r="BP888393" s="90"/>
    </row>
    <row r="888394" spans="68:68" customFormat="1">
      <c r="BP888394" s="90"/>
    </row>
    <row r="888395" spans="68:68" customFormat="1">
      <c r="BP888395" s="90"/>
    </row>
    <row r="888396" spans="68:68" customFormat="1">
      <c r="BP888396" s="90"/>
    </row>
    <row r="888397" spans="68:68" customFormat="1">
      <c r="BP888397" s="90"/>
    </row>
    <row r="888398" spans="68:68" customFormat="1">
      <c r="BP888398" s="90"/>
    </row>
    <row r="888399" spans="68:68" customFormat="1">
      <c r="BP888399" s="90"/>
    </row>
    <row r="888400" spans="68:68" customFormat="1">
      <c r="BP888400" s="90"/>
    </row>
    <row r="888401" spans="68:68" customFormat="1">
      <c r="BP888401" s="90"/>
    </row>
    <row r="888402" spans="68:68" customFormat="1">
      <c r="BP888402" s="90"/>
    </row>
    <row r="888403" spans="68:68" customFormat="1">
      <c r="BP888403" s="90"/>
    </row>
    <row r="888404" spans="68:68" customFormat="1">
      <c r="BP888404" s="90"/>
    </row>
    <row r="888405" spans="68:68" customFormat="1">
      <c r="BP888405" s="90"/>
    </row>
    <row r="888406" spans="68:68" customFormat="1">
      <c r="BP888406" s="90"/>
    </row>
    <row r="888407" spans="68:68" customFormat="1">
      <c r="BP888407" s="90"/>
    </row>
    <row r="888408" spans="68:68" customFormat="1">
      <c r="BP888408" s="90"/>
    </row>
    <row r="888409" spans="68:68" customFormat="1">
      <c r="BP888409" s="90"/>
    </row>
    <row r="888410" spans="68:68" customFormat="1">
      <c r="BP888410" s="90"/>
    </row>
    <row r="888411" spans="68:68" customFormat="1">
      <c r="BP888411" s="90"/>
    </row>
    <row r="888412" spans="68:68" customFormat="1">
      <c r="BP888412" s="90"/>
    </row>
    <row r="888413" spans="68:68" customFormat="1">
      <c r="BP888413" s="90"/>
    </row>
    <row r="888414" spans="68:68" customFormat="1">
      <c r="BP888414" s="90"/>
    </row>
    <row r="888415" spans="68:68" customFormat="1">
      <c r="BP888415" s="90"/>
    </row>
    <row r="888416" spans="68:68" customFormat="1">
      <c r="BP888416" s="90"/>
    </row>
    <row r="888417" spans="68:68" customFormat="1">
      <c r="BP888417" s="90"/>
    </row>
    <row r="888418" spans="68:68" customFormat="1">
      <c r="BP888418" s="90"/>
    </row>
    <row r="888419" spans="68:68" customFormat="1">
      <c r="BP888419" s="90"/>
    </row>
    <row r="888420" spans="68:68" customFormat="1">
      <c r="BP888420" s="90"/>
    </row>
    <row r="888421" spans="68:68" customFormat="1">
      <c r="BP888421" s="90"/>
    </row>
    <row r="888422" spans="68:68" customFormat="1">
      <c r="BP888422" s="90"/>
    </row>
    <row r="888423" spans="68:68" customFormat="1">
      <c r="BP888423" s="90"/>
    </row>
    <row r="888424" spans="68:68" customFormat="1">
      <c r="BP888424" s="90"/>
    </row>
    <row r="888425" spans="68:68" customFormat="1">
      <c r="BP888425" s="90"/>
    </row>
    <row r="888426" spans="68:68" customFormat="1">
      <c r="BP888426" s="90"/>
    </row>
    <row r="888427" spans="68:68" customFormat="1">
      <c r="BP888427" s="90"/>
    </row>
    <row r="888428" spans="68:68" customFormat="1">
      <c r="BP888428" s="90"/>
    </row>
    <row r="888429" spans="68:68" customFormat="1">
      <c r="BP888429" s="90"/>
    </row>
    <row r="888430" spans="68:68" customFormat="1">
      <c r="BP888430" s="90"/>
    </row>
    <row r="888431" spans="68:68" customFormat="1">
      <c r="BP888431" s="90"/>
    </row>
    <row r="888432" spans="68:68" customFormat="1">
      <c r="BP888432" s="90"/>
    </row>
    <row r="888433" spans="68:68" customFormat="1">
      <c r="BP888433" s="90"/>
    </row>
    <row r="888434" spans="68:68" customFormat="1">
      <c r="BP888434" s="90"/>
    </row>
    <row r="888435" spans="68:68" customFormat="1">
      <c r="BP888435" s="90"/>
    </row>
    <row r="888436" spans="68:68" customFormat="1">
      <c r="BP888436" s="90"/>
    </row>
    <row r="888437" spans="68:68" customFormat="1">
      <c r="BP888437" s="90"/>
    </row>
    <row r="888438" spans="68:68" customFormat="1">
      <c r="BP888438" s="90"/>
    </row>
    <row r="888439" spans="68:68" customFormat="1">
      <c r="BP888439" s="90"/>
    </row>
    <row r="888440" spans="68:68" customFormat="1">
      <c r="BP888440" s="90"/>
    </row>
    <row r="888441" spans="68:68" customFormat="1">
      <c r="BP888441" s="90"/>
    </row>
    <row r="888442" spans="68:68" customFormat="1">
      <c r="BP888442" s="90"/>
    </row>
    <row r="888443" spans="68:68" customFormat="1">
      <c r="BP888443" s="90"/>
    </row>
    <row r="888444" spans="68:68" customFormat="1">
      <c r="BP888444" s="90"/>
    </row>
    <row r="888445" spans="68:68" customFormat="1">
      <c r="BP888445" s="90"/>
    </row>
    <row r="888446" spans="68:68" customFormat="1">
      <c r="BP888446" s="90"/>
    </row>
    <row r="888447" spans="68:68" customFormat="1">
      <c r="BP888447" s="90"/>
    </row>
    <row r="888448" spans="68:68" customFormat="1">
      <c r="BP888448" s="90"/>
    </row>
    <row r="888449" spans="68:68" customFormat="1">
      <c r="BP888449" s="90"/>
    </row>
    <row r="888450" spans="68:68" customFormat="1">
      <c r="BP888450" s="90"/>
    </row>
    <row r="888451" spans="68:68" customFormat="1">
      <c r="BP888451" s="90"/>
    </row>
    <row r="888452" spans="68:68" customFormat="1">
      <c r="BP888452" s="90"/>
    </row>
    <row r="888453" spans="68:68" customFormat="1">
      <c r="BP888453" s="90"/>
    </row>
    <row r="888454" spans="68:68" customFormat="1">
      <c r="BP888454" s="90"/>
    </row>
    <row r="888455" spans="68:68" customFormat="1">
      <c r="BP888455" s="90"/>
    </row>
    <row r="888456" spans="68:68" customFormat="1">
      <c r="BP888456" s="90"/>
    </row>
    <row r="888457" spans="68:68" customFormat="1">
      <c r="BP888457" s="90"/>
    </row>
    <row r="888458" spans="68:68" customFormat="1">
      <c r="BP888458" s="90"/>
    </row>
    <row r="888459" spans="68:68" customFormat="1">
      <c r="BP888459" s="90"/>
    </row>
    <row r="888460" spans="68:68" customFormat="1">
      <c r="BP888460" s="90"/>
    </row>
    <row r="888461" spans="68:68" customFormat="1">
      <c r="BP888461" s="90"/>
    </row>
    <row r="888462" spans="68:68" customFormat="1">
      <c r="BP888462" s="90"/>
    </row>
    <row r="888463" spans="68:68" customFormat="1">
      <c r="BP888463" s="90"/>
    </row>
    <row r="888464" spans="68:68" customFormat="1">
      <c r="BP888464" s="90"/>
    </row>
    <row r="888465" spans="68:68" customFormat="1">
      <c r="BP888465" s="90"/>
    </row>
    <row r="888466" spans="68:68" customFormat="1">
      <c r="BP888466" s="90"/>
    </row>
    <row r="888467" spans="68:68" customFormat="1">
      <c r="BP888467" s="90"/>
    </row>
    <row r="888468" spans="68:68" customFormat="1">
      <c r="BP888468" s="90"/>
    </row>
    <row r="888469" spans="68:68" customFormat="1">
      <c r="BP888469" s="90"/>
    </row>
    <row r="888470" spans="68:68" customFormat="1">
      <c r="BP888470" s="90"/>
    </row>
    <row r="888471" spans="68:68" customFormat="1">
      <c r="BP888471" s="90"/>
    </row>
    <row r="888472" spans="68:68" customFormat="1">
      <c r="BP888472" s="90"/>
    </row>
    <row r="888473" spans="68:68" customFormat="1">
      <c r="BP888473" s="90"/>
    </row>
    <row r="888474" spans="68:68" customFormat="1">
      <c r="BP888474" s="90"/>
    </row>
    <row r="888475" spans="68:68" customFormat="1">
      <c r="BP888475" s="90"/>
    </row>
    <row r="888476" spans="68:68" customFormat="1">
      <c r="BP888476" s="90"/>
    </row>
    <row r="888477" spans="68:68" customFormat="1">
      <c r="BP888477" s="90"/>
    </row>
    <row r="888478" spans="68:68" customFormat="1">
      <c r="BP888478" s="90"/>
    </row>
    <row r="888479" spans="68:68" customFormat="1">
      <c r="BP888479" s="90"/>
    </row>
    <row r="888480" spans="68:68" customFormat="1">
      <c r="BP888480" s="90"/>
    </row>
    <row r="888481" spans="68:68" customFormat="1">
      <c r="BP888481" s="90"/>
    </row>
    <row r="888482" spans="68:68" customFormat="1">
      <c r="BP888482" s="90"/>
    </row>
    <row r="888483" spans="68:68" customFormat="1">
      <c r="BP888483" s="90"/>
    </row>
    <row r="888484" spans="68:68" customFormat="1">
      <c r="BP888484" s="90"/>
    </row>
    <row r="888485" spans="68:68" customFormat="1">
      <c r="BP888485" s="90"/>
    </row>
    <row r="888486" spans="68:68" customFormat="1">
      <c r="BP888486" s="90"/>
    </row>
    <row r="888487" spans="68:68" customFormat="1">
      <c r="BP888487" s="90"/>
    </row>
    <row r="888488" spans="68:68" customFormat="1">
      <c r="BP888488" s="90"/>
    </row>
    <row r="888489" spans="68:68" customFormat="1">
      <c r="BP888489" s="90"/>
    </row>
    <row r="888490" spans="68:68" customFormat="1">
      <c r="BP888490" s="90"/>
    </row>
    <row r="888491" spans="68:68" customFormat="1">
      <c r="BP888491" s="90"/>
    </row>
    <row r="888492" spans="68:68" customFormat="1">
      <c r="BP888492" s="90"/>
    </row>
    <row r="888493" spans="68:68" customFormat="1">
      <c r="BP888493" s="90"/>
    </row>
    <row r="888494" spans="68:68" customFormat="1">
      <c r="BP888494" s="90"/>
    </row>
    <row r="888495" spans="68:68" customFormat="1">
      <c r="BP888495" s="90"/>
    </row>
    <row r="888496" spans="68:68" customFormat="1">
      <c r="BP888496" s="90"/>
    </row>
    <row r="888497" spans="68:68" customFormat="1">
      <c r="BP888497" s="90"/>
    </row>
    <row r="888498" spans="68:68" customFormat="1">
      <c r="BP888498" s="90"/>
    </row>
    <row r="888499" spans="68:68" customFormat="1">
      <c r="BP888499" s="90"/>
    </row>
    <row r="888500" spans="68:68" customFormat="1">
      <c r="BP888500" s="90"/>
    </row>
    <row r="888501" spans="68:68" customFormat="1">
      <c r="BP888501" s="90"/>
    </row>
    <row r="888502" spans="68:68" customFormat="1">
      <c r="BP888502" s="90"/>
    </row>
    <row r="888503" spans="68:68" customFormat="1">
      <c r="BP888503" s="90"/>
    </row>
    <row r="888504" spans="68:68" customFormat="1">
      <c r="BP888504" s="90"/>
    </row>
    <row r="888505" spans="68:68" customFormat="1">
      <c r="BP888505" s="90"/>
    </row>
    <row r="888506" spans="68:68" customFormat="1">
      <c r="BP888506" s="90"/>
    </row>
    <row r="888507" spans="68:68" customFormat="1">
      <c r="BP888507" s="90"/>
    </row>
    <row r="888508" spans="68:68" customFormat="1">
      <c r="BP888508" s="90"/>
    </row>
    <row r="888509" spans="68:68" customFormat="1">
      <c r="BP888509" s="90"/>
    </row>
    <row r="888510" spans="68:68" customFormat="1">
      <c r="BP888510" s="90"/>
    </row>
    <row r="888511" spans="68:68" customFormat="1">
      <c r="BP888511" s="90"/>
    </row>
    <row r="888512" spans="68:68" customFormat="1">
      <c r="BP888512" s="90"/>
    </row>
    <row r="888513" spans="68:68" customFormat="1">
      <c r="BP888513" s="90"/>
    </row>
    <row r="888514" spans="68:68" customFormat="1">
      <c r="BP888514" s="90"/>
    </row>
    <row r="888515" spans="68:68" customFormat="1">
      <c r="BP888515" s="90"/>
    </row>
    <row r="888516" spans="68:68" customFormat="1">
      <c r="BP888516" s="90"/>
    </row>
    <row r="888517" spans="68:68" customFormat="1">
      <c r="BP888517" s="90"/>
    </row>
    <row r="888518" spans="68:68" customFormat="1">
      <c r="BP888518" s="90"/>
    </row>
    <row r="888519" spans="68:68" customFormat="1">
      <c r="BP888519" s="90"/>
    </row>
    <row r="888520" spans="68:68" customFormat="1">
      <c r="BP888520" s="90"/>
    </row>
    <row r="888521" spans="68:68" customFormat="1">
      <c r="BP888521" s="90"/>
    </row>
    <row r="888522" spans="68:68" customFormat="1">
      <c r="BP888522" s="90"/>
    </row>
    <row r="888523" spans="68:68" customFormat="1">
      <c r="BP888523" s="90"/>
    </row>
    <row r="888524" spans="68:68" customFormat="1">
      <c r="BP888524" s="90"/>
    </row>
    <row r="888525" spans="68:68" customFormat="1">
      <c r="BP888525" s="90"/>
    </row>
    <row r="888526" spans="68:68" customFormat="1">
      <c r="BP888526" s="90"/>
    </row>
    <row r="888527" spans="68:68" customFormat="1">
      <c r="BP888527" s="90"/>
    </row>
    <row r="888528" spans="68:68" customFormat="1">
      <c r="BP888528" s="90"/>
    </row>
    <row r="888529" spans="68:68" customFormat="1">
      <c r="BP888529" s="90"/>
    </row>
    <row r="888530" spans="68:68" customFormat="1">
      <c r="BP888530" s="90"/>
    </row>
    <row r="888531" spans="68:68" customFormat="1">
      <c r="BP888531" s="90"/>
    </row>
    <row r="888532" spans="68:68" customFormat="1">
      <c r="BP888532" s="90"/>
    </row>
    <row r="888533" spans="68:68" customFormat="1">
      <c r="BP888533" s="90"/>
    </row>
    <row r="888534" spans="68:68" customFormat="1">
      <c r="BP888534" s="90"/>
    </row>
    <row r="888535" spans="68:68" customFormat="1">
      <c r="BP888535" s="90"/>
    </row>
    <row r="888536" spans="68:68" customFormat="1">
      <c r="BP888536" s="90"/>
    </row>
    <row r="888537" spans="68:68" customFormat="1">
      <c r="BP888537" s="90"/>
    </row>
    <row r="888538" spans="68:68" customFormat="1">
      <c r="BP888538" s="90"/>
    </row>
    <row r="888539" spans="68:68" customFormat="1">
      <c r="BP888539" s="90"/>
    </row>
    <row r="888540" spans="68:68" customFormat="1">
      <c r="BP888540" s="90"/>
    </row>
    <row r="888541" spans="68:68" customFormat="1">
      <c r="BP888541" s="90"/>
    </row>
    <row r="888542" spans="68:68" customFormat="1">
      <c r="BP888542" s="90"/>
    </row>
    <row r="888543" spans="68:68" customFormat="1">
      <c r="BP888543" s="90"/>
    </row>
    <row r="888544" spans="68:68" customFormat="1">
      <c r="BP888544" s="90"/>
    </row>
    <row r="888545" spans="68:68" customFormat="1">
      <c r="BP888545" s="90"/>
    </row>
    <row r="888546" spans="68:68" customFormat="1">
      <c r="BP888546" s="90"/>
    </row>
    <row r="888547" spans="68:68" customFormat="1">
      <c r="BP888547" s="90"/>
    </row>
    <row r="888548" spans="68:68" customFormat="1">
      <c r="BP888548" s="90"/>
    </row>
    <row r="888549" spans="68:68" customFormat="1">
      <c r="BP888549" s="90"/>
    </row>
    <row r="888550" spans="68:68" customFormat="1">
      <c r="BP888550" s="90"/>
    </row>
    <row r="888551" spans="68:68" customFormat="1">
      <c r="BP888551" s="90"/>
    </row>
    <row r="888552" spans="68:68" customFormat="1">
      <c r="BP888552" s="90"/>
    </row>
    <row r="888553" spans="68:68" customFormat="1">
      <c r="BP888553" s="90"/>
    </row>
    <row r="888554" spans="68:68" customFormat="1">
      <c r="BP888554" s="90"/>
    </row>
    <row r="888555" spans="68:68" customFormat="1">
      <c r="BP888555" s="90"/>
    </row>
    <row r="888556" spans="68:68" customFormat="1">
      <c r="BP888556" s="90"/>
    </row>
    <row r="888557" spans="68:68" customFormat="1">
      <c r="BP888557" s="90"/>
    </row>
    <row r="888558" spans="68:68" customFormat="1">
      <c r="BP888558" s="90"/>
    </row>
    <row r="888559" spans="68:68" customFormat="1">
      <c r="BP888559" s="90"/>
    </row>
    <row r="888560" spans="68:68" customFormat="1">
      <c r="BP888560" s="90"/>
    </row>
    <row r="888561" spans="68:68" customFormat="1">
      <c r="BP888561" s="90"/>
    </row>
    <row r="888562" spans="68:68" customFormat="1">
      <c r="BP888562" s="90"/>
    </row>
    <row r="888563" spans="68:68" customFormat="1">
      <c r="BP888563" s="90"/>
    </row>
    <row r="888564" spans="68:68" customFormat="1">
      <c r="BP888564" s="90"/>
    </row>
    <row r="888565" spans="68:68" customFormat="1">
      <c r="BP888565" s="90"/>
    </row>
    <row r="888566" spans="68:68" customFormat="1">
      <c r="BP888566" s="90"/>
    </row>
    <row r="888567" spans="68:68" customFormat="1">
      <c r="BP888567" s="90"/>
    </row>
    <row r="888568" spans="68:68" customFormat="1">
      <c r="BP888568" s="90"/>
    </row>
    <row r="888569" spans="68:68" customFormat="1">
      <c r="BP888569" s="90"/>
    </row>
    <row r="888570" spans="68:68" customFormat="1">
      <c r="BP888570" s="90"/>
    </row>
    <row r="888571" spans="68:68" customFormat="1">
      <c r="BP888571" s="90"/>
    </row>
    <row r="888572" spans="68:68" customFormat="1">
      <c r="BP888572" s="90"/>
    </row>
    <row r="888573" spans="68:68" customFormat="1">
      <c r="BP888573" s="90"/>
    </row>
    <row r="888574" spans="68:68" customFormat="1">
      <c r="BP888574" s="90"/>
    </row>
    <row r="888575" spans="68:68" customFormat="1">
      <c r="BP888575" s="90"/>
    </row>
    <row r="888576" spans="68:68" customFormat="1">
      <c r="BP888576" s="90"/>
    </row>
    <row r="888577" spans="68:68" customFormat="1">
      <c r="BP888577" s="90"/>
    </row>
    <row r="888578" spans="68:68" customFormat="1">
      <c r="BP888578" s="90"/>
    </row>
    <row r="888579" spans="68:68" customFormat="1">
      <c r="BP888579" s="90"/>
    </row>
    <row r="888580" spans="68:68" customFormat="1">
      <c r="BP888580" s="90"/>
    </row>
    <row r="888581" spans="68:68" customFormat="1">
      <c r="BP888581" s="90"/>
    </row>
    <row r="888582" spans="68:68" customFormat="1">
      <c r="BP888582" s="90"/>
    </row>
    <row r="888583" spans="68:68" customFormat="1">
      <c r="BP888583" s="90"/>
    </row>
    <row r="888584" spans="68:68" customFormat="1">
      <c r="BP888584" s="90"/>
    </row>
    <row r="888585" spans="68:68" customFormat="1">
      <c r="BP888585" s="90"/>
    </row>
    <row r="888586" spans="68:68" customFormat="1">
      <c r="BP888586" s="90"/>
    </row>
    <row r="888587" spans="68:68" customFormat="1">
      <c r="BP888587" s="90"/>
    </row>
    <row r="888588" spans="68:68" customFormat="1">
      <c r="BP888588" s="90"/>
    </row>
    <row r="888589" spans="68:68" customFormat="1">
      <c r="BP888589" s="90"/>
    </row>
    <row r="888590" spans="68:68" customFormat="1">
      <c r="BP888590" s="90"/>
    </row>
    <row r="888591" spans="68:68" customFormat="1">
      <c r="BP888591" s="90"/>
    </row>
    <row r="888592" spans="68:68" customFormat="1">
      <c r="BP888592" s="90"/>
    </row>
    <row r="888593" spans="68:68" customFormat="1">
      <c r="BP888593" s="90"/>
    </row>
    <row r="888594" spans="68:68" customFormat="1">
      <c r="BP888594" s="90"/>
    </row>
    <row r="888595" spans="68:68" customFormat="1">
      <c r="BP888595" s="90"/>
    </row>
    <row r="888596" spans="68:68" customFormat="1">
      <c r="BP888596" s="90"/>
    </row>
    <row r="888597" spans="68:68" customFormat="1">
      <c r="BP888597" s="90"/>
    </row>
    <row r="888598" spans="68:68" customFormat="1">
      <c r="BP888598" s="90"/>
    </row>
    <row r="888599" spans="68:68" customFormat="1">
      <c r="BP888599" s="90"/>
    </row>
    <row r="888600" spans="68:68" customFormat="1">
      <c r="BP888600" s="90"/>
    </row>
    <row r="888601" spans="68:68" customFormat="1">
      <c r="BP888601" s="90"/>
    </row>
    <row r="888602" spans="68:68" customFormat="1">
      <c r="BP888602" s="90"/>
    </row>
    <row r="888603" spans="68:68" customFormat="1">
      <c r="BP888603" s="90"/>
    </row>
    <row r="888604" spans="68:68" customFormat="1">
      <c r="BP888604" s="90"/>
    </row>
    <row r="888605" spans="68:68" customFormat="1">
      <c r="BP888605" s="90"/>
    </row>
    <row r="888606" spans="68:68" customFormat="1">
      <c r="BP888606" s="90"/>
    </row>
    <row r="888607" spans="68:68" customFormat="1">
      <c r="BP888607" s="90"/>
    </row>
    <row r="888608" spans="68:68" customFormat="1">
      <c r="BP888608" s="90"/>
    </row>
    <row r="888609" spans="68:68" customFormat="1">
      <c r="BP888609" s="90"/>
    </row>
    <row r="888610" spans="68:68" customFormat="1">
      <c r="BP888610" s="90"/>
    </row>
    <row r="888611" spans="68:68" customFormat="1">
      <c r="BP888611" s="90"/>
    </row>
    <row r="888612" spans="68:68" customFormat="1">
      <c r="BP888612" s="90"/>
    </row>
    <row r="888613" spans="68:68" customFormat="1">
      <c r="BP888613" s="90"/>
    </row>
    <row r="888614" spans="68:68" customFormat="1">
      <c r="BP888614" s="90"/>
    </row>
    <row r="888615" spans="68:68" customFormat="1">
      <c r="BP888615" s="90"/>
    </row>
    <row r="888616" spans="68:68" customFormat="1">
      <c r="BP888616" s="90"/>
    </row>
    <row r="888617" spans="68:68" customFormat="1">
      <c r="BP888617" s="90"/>
    </row>
    <row r="888618" spans="68:68" customFormat="1">
      <c r="BP888618" s="90"/>
    </row>
    <row r="888619" spans="68:68" customFormat="1">
      <c r="BP888619" s="90"/>
    </row>
    <row r="888620" spans="68:68" customFormat="1">
      <c r="BP888620" s="90"/>
    </row>
    <row r="888621" spans="68:68" customFormat="1">
      <c r="BP888621" s="90"/>
    </row>
    <row r="888622" spans="68:68" customFormat="1">
      <c r="BP888622" s="90"/>
    </row>
    <row r="888623" spans="68:68" customFormat="1">
      <c r="BP888623" s="90"/>
    </row>
    <row r="888624" spans="68:68" customFormat="1">
      <c r="BP888624" s="90"/>
    </row>
    <row r="888625" spans="68:68" customFormat="1">
      <c r="BP888625" s="90"/>
    </row>
    <row r="888626" spans="68:68" customFormat="1">
      <c r="BP888626" s="90"/>
    </row>
    <row r="888627" spans="68:68" customFormat="1">
      <c r="BP888627" s="90"/>
    </row>
    <row r="888628" spans="68:68" customFormat="1">
      <c r="BP888628" s="90"/>
    </row>
    <row r="888629" spans="68:68" customFormat="1">
      <c r="BP888629" s="90"/>
    </row>
    <row r="888630" spans="68:68" customFormat="1">
      <c r="BP888630" s="90"/>
    </row>
    <row r="888631" spans="68:68" customFormat="1">
      <c r="BP888631" s="90"/>
    </row>
    <row r="888632" spans="68:68" customFormat="1">
      <c r="BP888632" s="90"/>
    </row>
    <row r="888633" spans="68:68" customFormat="1">
      <c r="BP888633" s="90"/>
    </row>
    <row r="888634" spans="68:68" customFormat="1">
      <c r="BP888634" s="90"/>
    </row>
    <row r="888635" spans="68:68" customFormat="1">
      <c r="BP888635" s="90"/>
    </row>
    <row r="888636" spans="68:68" customFormat="1">
      <c r="BP888636" s="90"/>
    </row>
    <row r="888637" spans="68:68" customFormat="1">
      <c r="BP888637" s="90"/>
    </row>
    <row r="888638" spans="68:68" customFormat="1">
      <c r="BP888638" s="90"/>
    </row>
    <row r="888639" spans="68:68" customFormat="1">
      <c r="BP888639" s="90"/>
    </row>
    <row r="888640" spans="68:68" customFormat="1">
      <c r="BP888640" s="90"/>
    </row>
    <row r="888641" spans="68:68" customFormat="1">
      <c r="BP888641" s="90"/>
    </row>
    <row r="888642" spans="68:68" customFormat="1">
      <c r="BP888642" s="90"/>
    </row>
    <row r="888643" spans="68:68" customFormat="1">
      <c r="BP888643" s="90"/>
    </row>
    <row r="888644" spans="68:68" customFormat="1">
      <c r="BP888644" s="90"/>
    </row>
    <row r="888645" spans="68:68" customFormat="1">
      <c r="BP888645" s="90"/>
    </row>
    <row r="888646" spans="68:68" customFormat="1">
      <c r="BP888646" s="90"/>
    </row>
    <row r="888647" spans="68:68" customFormat="1">
      <c r="BP888647" s="90"/>
    </row>
    <row r="888648" spans="68:68" customFormat="1">
      <c r="BP888648" s="90"/>
    </row>
    <row r="888649" spans="68:68" customFormat="1">
      <c r="BP888649" s="90"/>
    </row>
    <row r="888650" spans="68:68" customFormat="1">
      <c r="BP888650" s="90"/>
    </row>
    <row r="888651" spans="68:68" customFormat="1">
      <c r="BP888651" s="90"/>
    </row>
    <row r="888652" spans="68:68" customFormat="1">
      <c r="BP888652" s="90"/>
    </row>
    <row r="888653" spans="68:68" customFormat="1">
      <c r="BP888653" s="90"/>
    </row>
    <row r="888654" spans="68:68" customFormat="1">
      <c r="BP888654" s="90"/>
    </row>
    <row r="888655" spans="68:68" customFormat="1">
      <c r="BP888655" s="90"/>
    </row>
    <row r="888656" spans="68:68" customFormat="1">
      <c r="BP888656" s="90"/>
    </row>
    <row r="888657" spans="68:68" customFormat="1">
      <c r="BP888657" s="90"/>
    </row>
    <row r="888658" spans="68:68" customFormat="1">
      <c r="BP888658" s="90"/>
    </row>
    <row r="888659" spans="68:68" customFormat="1">
      <c r="BP888659" s="90"/>
    </row>
    <row r="888660" spans="68:68" customFormat="1">
      <c r="BP888660" s="90"/>
    </row>
    <row r="888661" spans="68:68" customFormat="1">
      <c r="BP888661" s="90"/>
    </row>
    <row r="888662" spans="68:68" customFormat="1">
      <c r="BP888662" s="90"/>
    </row>
    <row r="888663" spans="68:68" customFormat="1">
      <c r="BP888663" s="90"/>
    </row>
    <row r="888664" spans="68:68" customFormat="1">
      <c r="BP888664" s="90"/>
    </row>
    <row r="888665" spans="68:68" customFormat="1">
      <c r="BP888665" s="90"/>
    </row>
    <row r="888666" spans="68:68" customFormat="1">
      <c r="BP888666" s="90"/>
    </row>
    <row r="888667" spans="68:68" customFormat="1">
      <c r="BP888667" s="90"/>
    </row>
    <row r="888668" spans="68:68" customFormat="1">
      <c r="BP888668" s="90"/>
    </row>
    <row r="888669" spans="68:68" customFormat="1">
      <c r="BP888669" s="90"/>
    </row>
    <row r="888670" spans="68:68" customFormat="1">
      <c r="BP888670" s="90"/>
    </row>
    <row r="888671" spans="68:68" customFormat="1">
      <c r="BP888671" s="90"/>
    </row>
    <row r="888672" spans="68:68" customFormat="1">
      <c r="BP888672" s="90"/>
    </row>
    <row r="888673" spans="68:68" customFormat="1">
      <c r="BP888673" s="90"/>
    </row>
    <row r="888674" spans="68:68" customFormat="1">
      <c r="BP888674" s="90"/>
    </row>
    <row r="888675" spans="68:68" customFormat="1">
      <c r="BP888675" s="90"/>
    </row>
    <row r="888676" spans="68:68" customFormat="1">
      <c r="BP888676" s="90"/>
    </row>
    <row r="888677" spans="68:68" customFormat="1">
      <c r="BP888677" s="90"/>
    </row>
    <row r="888678" spans="68:68" customFormat="1">
      <c r="BP888678" s="90"/>
    </row>
    <row r="888679" spans="68:68" customFormat="1">
      <c r="BP888679" s="90"/>
    </row>
    <row r="888680" spans="68:68" customFormat="1">
      <c r="BP888680" s="90"/>
    </row>
    <row r="888681" spans="68:68" customFormat="1">
      <c r="BP888681" s="90"/>
    </row>
    <row r="888682" spans="68:68" customFormat="1">
      <c r="BP888682" s="90"/>
    </row>
    <row r="888683" spans="68:68" customFormat="1">
      <c r="BP888683" s="90"/>
    </row>
    <row r="888684" spans="68:68" customFormat="1">
      <c r="BP888684" s="90"/>
    </row>
    <row r="888685" spans="68:68" customFormat="1">
      <c r="BP888685" s="90"/>
    </row>
    <row r="888686" spans="68:68" customFormat="1">
      <c r="BP888686" s="90"/>
    </row>
    <row r="888687" spans="68:68" customFormat="1">
      <c r="BP888687" s="90"/>
    </row>
    <row r="888688" spans="68:68" customFormat="1">
      <c r="BP888688" s="90"/>
    </row>
    <row r="888689" spans="68:68" customFormat="1">
      <c r="BP888689" s="90"/>
    </row>
    <row r="888690" spans="68:68" customFormat="1">
      <c r="BP888690" s="90"/>
    </row>
    <row r="888691" spans="68:68" customFormat="1">
      <c r="BP888691" s="90"/>
    </row>
    <row r="888692" spans="68:68" customFormat="1">
      <c r="BP888692" s="90"/>
    </row>
    <row r="888693" spans="68:68" customFormat="1">
      <c r="BP888693" s="90"/>
    </row>
    <row r="888694" spans="68:68" customFormat="1">
      <c r="BP888694" s="90"/>
    </row>
    <row r="888695" spans="68:68" customFormat="1">
      <c r="BP888695" s="90"/>
    </row>
    <row r="888696" spans="68:68" customFormat="1">
      <c r="BP888696" s="90"/>
    </row>
    <row r="888697" spans="68:68" customFormat="1">
      <c r="BP888697" s="90"/>
    </row>
    <row r="888698" spans="68:68" customFormat="1">
      <c r="BP888698" s="90"/>
    </row>
    <row r="888699" spans="68:68" customFormat="1">
      <c r="BP888699" s="90"/>
    </row>
    <row r="888700" spans="68:68" customFormat="1">
      <c r="BP888700" s="90"/>
    </row>
    <row r="888701" spans="68:68" customFormat="1">
      <c r="BP888701" s="90"/>
    </row>
    <row r="888702" spans="68:68" customFormat="1">
      <c r="BP888702" s="90"/>
    </row>
    <row r="888703" spans="68:68" customFormat="1">
      <c r="BP888703" s="90"/>
    </row>
    <row r="888704" spans="68:68" customFormat="1">
      <c r="BP888704" s="90"/>
    </row>
    <row r="888705" spans="68:68" customFormat="1">
      <c r="BP888705" s="90"/>
    </row>
    <row r="888706" spans="68:68" customFormat="1">
      <c r="BP888706" s="90"/>
    </row>
    <row r="888707" spans="68:68" customFormat="1">
      <c r="BP888707" s="90"/>
    </row>
    <row r="888708" spans="68:68" customFormat="1">
      <c r="BP888708" s="90"/>
    </row>
    <row r="888709" spans="68:68" customFormat="1">
      <c r="BP888709" s="90"/>
    </row>
    <row r="888710" spans="68:68" customFormat="1">
      <c r="BP888710" s="90"/>
    </row>
    <row r="888711" spans="68:68" customFormat="1">
      <c r="BP888711" s="90"/>
    </row>
    <row r="888712" spans="68:68" customFormat="1">
      <c r="BP888712" s="90"/>
    </row>
    <row r="888713" spans="68:68" customFormat="1">
      <c r="BP888713" s="90"/>
    </row>
    <row r="888714" spans="68:68" customFormat="1">
      <c r="BP888714" s="90"/>
    </row>
    <row r="888715" spans="68:68" customFormat="1">
      <c r="BP888715" s="90"/>
    </row>
    <row r="888716" spans="68:68" customFormat="1">
      <c r="BP888716" s="90"/>
    </row>
    <row r="888717" spans="68:68" customFormat="1">
      <c r="BP888717" s="90"/>
    </row>
    <row r="888718" spans="68:68" customFormat="1">
      <c r="BP888718" s="90"/>
    </row>
    <row r="888719" spans="68:68" customFormat="1">
      <c r="BP888719" s="90"/>
    </row>
    <row r="888720" spans="68:68" customFormat="1">
      <c r="BP888720" s="90"/>
    </row>
    <row r="888721" spans="68:68" customFormat="1">
      <c r="BP888721" s="90"/>
    </row>
    <row r="888722" spans="68:68" customFormat="1">
      <c r="BP888722" s="90"/>
    </row>
    <row r="888723" spans="68:68" customFormat="1">
      <c r="BP888723" s="90"/>
    </row>
    <row r="888724" spans="68:68" customFormat="1">
      <c r="BP888724" s="90"/>
    </row>
    <row r="888725" spans="68:68" customFormat="1">
      <c r="BP888725" s="90"/>
    </row>
    <row r="888726" spans="68:68" customFormat="1">
      <c r="BP888726" s="90"/>
    </row>
    <row r="888727" spans="68:68" customFormat="1">
      <c r="BP888727" s="90"/>
    </row>
    <row r="888728" spans="68:68" customFormat="1">
      <c r="BP888728" s="90"/>
    </row>
    <row r="888729" spans="68:68" customFormat="1">
      <c r="BP888729" s="90"/>
    </row>
    <row r="888730" spans="68:68" customFormat="1">
      <c r="BP888730" s="90"/>
    </row>
    <row r="888731" spans="68:68" customFormat="1">
      <c r="BP888731" s="90"/>
    </row>
    <row r="888732" spans="68:68" customFormat="1">
      <c r="BP888732" s="90"/>
    </row>
    <row r="888733" spans="68:68" customFormat="1">
      <c r="BP888733" s="90"/>
    </row>
    <row r="888734" spans="68:68" customFormat="1">
      <c r="BP888734" s="90"/>
    </row>
    <row r="888735" spans="68:68" customFormat="1">
      <c r="BP888735" s="90"/>
    </row>
    <row r="888736" spans="68:68" customFormat="1">
      <c r="BP888736" s="90"/>
    </row>
    <row r="888737" spans="68:68" customFormat="1">
      <c r="BP888737" s="90"/>
    </row>
    <row r="888738" spans="68:68" customFormat="1">
      <c r="BP888738" s="90"/>
    </row>
    <row r="888739" spans="68:68" customFormat="1">
      <c r="BP888739" s="90"/>
    </row>
    <row r="888740" spans="68:68" customFormat="1">
      <c r="BP888740" s="90"/>
    </row>
    <row r="888741" spans="68:68" customFormat="1">
      <c r="BP888741" s="90"/>
    </row>
    <row r="888742" spans="68:68" customFormat="1">
      <c r="BP888742" s="90"/>
    </row>
    <row r="888743" spans="68:68" customFormat="1">
      <c r="BP888743" s="90"/>
    </row>
    <row r="888744" spans="68:68" customFormat="1">
      <c r="BP888744" s="90"/>
    </row>
    <row r="888745" spans="68:68" customFormat="1">
      <c r="BP888745" s="90"/>
    </row>
    <row r="888746" spans="68:68" customFormat="1">
      <c r="BP888746" s="90"/>
    </row>
    <row r="888747" spans="68:68" customFormat="1">
      <c r="BP888747" s="90"/>
    </row>
    <row r="888748" spans="68:68" customFormat="1">
      <c r="BP888748" s="90"/>
    </row>
    <row r="888749" spans="68:68" customFormat="1">
      <c r="BP888749" s="90"/>
    </row>
    <row r="888750" spans="68:68" customFormat="1">
      <c r="BP888750" s="90"/>
    </row>
    <row r="888751" spans="68:68" customFormat="1">
      <c r="BP888751" s="90"/>
    </row>
    <row r="888752" spans="68:68" customFormat="1">
      <c r="BP888752" s="90"/>
    </row>
    <row r="888753" spans="68:68" customFormat="1">
      <c r="BP888753" s="90"/>
    </row>
    <row r="888754" spans="68:68" customFormat="1">
      <c r="BP888754" s="90"/>
    </row>
    <row r="888755" spans="68:68" customFormat="1">
      <c r="BP888755" s="90"/>
    </row>
    <row r="888756" spans="68:68" customFormat="1">
      <c r="BP888756" s="90"/>
    </row>
    <row r="888757" spans="68:68" customFormat="1">
      <c r="BP888757" s="90"/>
    </row>
    <row r="888758" spans="68:68" customFormat="1">
      <c r="BP888758" s="90"/>
    </row>
    <row r="888759" spans="68:68" customFormat="1">
      <c r="BP888759" s="90"/>
    </row>
    <row r="888760" spans="68:68" customFormat="1">
      <c r="BP888760" s="90"/>
    </row>
    <row r="888761" spans="68:68" customFormat="1">
      <c r="BP888761" s="90"/>
    </row>
    <row r="888762" spans="68:68" customFormat="1">
      <c r="BP888762" s="90"/>
    </row>
    <row r="888763" spans="68:68" customFormat="1">
      <c r="BP888763" s="90"/>
    </row>
    <row r="888764" spans="68:68" customFormat="1">
      <c r="BP888764" s="90"/>
    </row>
    <row r="888765" spans="68:68" customFormat="1">
      <c r="BP888765" s="90"/>
    </row>
    <row r="888766" spans="68:68" customFormat="1">
      <c r="BP888766" s="90"/>
    </row>
    <row r="888767" spans="68:68" customFormat="1">
      <c r="BP888767" s="90"/>
    </row>
    <row r="888768" spans="68:68" customFormat="1">
      <c r="BP888768" s="90"/>
    </row>
    <row r="888769" spans="68:68" customFormat="1">
      <c r="BP888769" s="90"/>
    </row>
    <row r="888770" spans="68:68" customFormat="1">
      <c r="BP888770" s="90"/>
    </row>
    <row r="888771" spans="68:68" customFormat="1">
      <c r="BP888771" s="90"/>
    </row>
    <row r="888772" spans="68:68" customFormat="1">
      <c r="BP888772" s="90"/>
    </row>
    <row r="888773" spans="68:68" customFormat="1">
      <c r="BP888773" s="90"/>
    </row>
    <row r="888774" spans="68:68" customFormat="1">
      <c r="BP888774" s="90"/>
    </row>
    <row r="888775" spans="68:68" customFormat="1">
      <c r="BP888775" s="90"/>
    </row>
    <row r="888776" spans="68:68" customFormat="1">
      <c r="BP888776" s="90"/>
    </row>
    <row r="888777" spans="68:68" customFormat="1">
      <c r="BP888777" s="90"/>
    </row>
    <row r="888778" spans="68:68" customFormat="1">
      <c r="BP888778" s="90"/>
    </row>
    <row r="888779" spans="68:68" customFormat="1">
      <c r="BP888779" s="90"/>
    </row>
    <row r="888780" spans="68:68" customFormat="1">
      <c r="BP888780" s="90"/>
    </row>
    <row r="888781" spans="68:68" customFormat="1">
      <c r="BP888781" s="90"/>
    </row>
    <row r="888782" spans="68:68" customFormat="1">
      <c r="BP888782" s="90"/>
    </row>
    <row r="888783" spans="68:68" customFormat="1">
      <c r="BP888783" s="90"/>
    </row>
    <row r="888784" spans="68:68" customFormat="1">
      <c r="BP888784" s="90"/>
    </row>
    <row r="888785" spans="68:68" customFormat="1">
      <c r="BP888785" s="90"/>
    </row>
    <row r="888786" spans="68:68" customFormat="1">
      <c r="BP888786" s="90"/>
    </row>
    <row r="888787" spans="68:68" customFormat="1">
      <c r="BP888787" s="90"/>
    </row>
    <row r="888788" spans="68:68" customFormat="1">
      <c r="BP888788" s="90"/>
    </row>
    <row r="888789" spans="68:68" customFormat="1">
      <c r="BP888789" s="90"/>
    </row>
    <row r="888790" spans="68:68" customFormat="1">
      <c r="BP888790" s="90"/>
    </row>
    <row r="888791" spans="68:68" customFormat="1">
      <c r="BP888791" s="90"/>
    </row>
    <row r="888792" spans="68:68" customFormat="1">
      <c r="BP888792" s="90"/>
    </row>
    <row r="888793" spans="68:68" customFormat="1">
      <c r="BP888793" s="90"/>
    </row>
    <row r="888794" spans="68:68" customFormat="1">
      <c r="BP888794" s="90"/>
    </row>
    <row r="888795" spans="68:68" customFormat="1">
      <c r="BP888795" s="90"/>
    </row>
    <row r="888796" spans="68:68" customFormat="1">
      <c r="BP888796" s="90"/>
    </row>
    <row r="888797" spans="68:68" customFormat="1">
      <c r="BP888797" s="90"/>
    </row>
    <row r="888798" spans="68:68" customFormat="1">
      <c r="BP888798" s="90"/>
    </row>
    <row r="888799" spans="68:68" customFormat="1">
      <c r="BP888799" s="90"/>
    </row>
    <row r="888800" spans="68:68" customFormat="1">
      <c r="BP888800" s="90"/>
    </row>
    <row r="888801" spans="68:68" customFormat="1">
      <c r="BP888801" s="90"/>
    </row>
    <row r="888802" spans="68:68" customFormat="1">
      <c r="BP888802" s="90"/>
    </row>
    <row r="888803" spans="68:68" customFormat="1">
      <c r="BP888803" s="90"/>
    </row>
    <row r="888804" spans="68:68" customFormat="1">
      <c r="BP888804" s="90"/>
    </row>
    <row r="888805" spans="68:68" customFormat="1">
      <c r="BP888805" s="90"/>
    </row>
    <row r="888806" spans="68:68" customFormat="1">
      <c r="BP888806" s="90"/>
    </row>
    <row r="888807" spans="68:68" customFormat="1">
      <c r="BP888807" s="90"/>
    </row>
    <row r="888808" spans="68:68" customFormat="1">
      <c r="BP888808" s="90"/>
    </row>
    <row r="888809" spans="68:68" customFormat="1">
      <c r="BP888809" s="90"/>
    </row>
    <row r="888810" spans="68:68" customFormat="1">
      <c r="BP888810" s="90"/>
    </row>
    <row r="888811" spans="68:68" customFormat="1">
      <c r="BP888811" s="90"/>
    </row>
    <row r="888812" spans="68:68" customFormat="1">
      <c r="BP888812" s="90"/>
    </row>
    <row r="888813" spans="68:68" customFormat="1">
      <c r="BP888813" s="90"/>
    </row>
    <row r="888814" spans="68:68" customFormat="1">
      <c r="BP888814" s="90"/>
    </row>
    <row r="888815" spans="68:68" customFormat="1">
      <c r="BP888815" s="90"/>
    </row>
    <row r="888816" spans="68:68" customFormat="1">
      <c r="BP888816" s="90"/>
    </row>
    <row r="888817" spans="68:68" customFormat="1">
      <c r="BP888817" s="90"/>
    </row>
    <row r="888818" spans="68:68" customFormat="1">
      <c r="BP888818" s="90"/>
    </row>
    <row r="888819" spans="68:68" customFormat="1">
      <c r="BP888819" s="90"/>
    </row>
    <row r="888820" spans="68:68" customFormat="1">
      <c r="BP888820" s="90"/>
    </row>
    <row r="888821" spans="68:68" customFormat="1">
      <c r="BP888821" s="90"/>
    </row>
    <row r="888822" spans="68:68" customFormat="1">
      <c r="BP888822" s="90"/>
    </row>
    <row r="888823" spans="68:68" customFormat="1">
      <c r="BP888823" s="90"/>
    </row>
    <row r="888824" spans="68:68" customFormat="1">
      <c r="BP888824" s="90"/>
    </row>
    <row r="888825" spans="68:68" customFormat="1">
      <c r="BP888825" s="90"/>
    </row>
    <row r="888826" spans="68:68" customFormat="1">
      <c r="BP888826" s="90"/>
    </row>
    <row r="888827" spans="68:68" customFormat="1">
      <c r="BP888827" s="90"/>
    </row>
    <row r="888828" spans="68:68" customFormat="1">
      <c r="BP888828" s="90"/>
    </row>
    <row r="888829" spans="68:68" customFormat="1">
      <c r="BP888829" s="90"/>
    </row>
    <row r="888830" spans="68:68" customFormat="1">
      <c r="BP888830" s="90"/>
    </row>
    <row r="888831" spans="68:68" customFormat="1">
      <c r="BP888831" s="90"/>
    </row>
    <row r="888832" spans="68:68" customFormat="1">
      <c r="BP888832" s="90"/>
    </row>
    <row r="888833" spans="68:68" customFormat="1">
      <c r="BP888833" s="90"/>
    </row>
    <row r="888834" spans="68:68" customFormat="1">
      <c r="BP888834" s="90"/>
    </row>
    <row r="888835" spans="68:68" customFormat="1">
      <c r="BP888835" s="90"/>
    </row>
    <row r="888836" spans="68:68" customFormat="1">
      <c r="BP888836" s="90"/>
    </row>
    <row r="888837" spans="68:68" customFormat="1">
      <c r="BP888837" s="90"/>
    </row>
    <row r="888838" spans="68:68" customFormat="1">
      <c r="BP888838" s="90"/>
    </row>
    <row r="888839" spans="68:68" customFormat="1">
      <c r="BP888839" s="90"/>
    </row>
    <row r="888840" spans="68:68" customFormat="1">
      <c r="BP888840" s="90"/>
    </row>
    <row r="888841" spans="68:68" customFormat="1">
      <c r="BP888841" s="90"/>
    </row>
    <row r="888842" spans="68:68" customFormat="1">
      <c r="BP888842" s="90"/>
    </row>
    <row r="888843" spans="68:68" customFormat="1">
      <c r="BP888843" s="90"/>
    </row>
    <row r="888844" spans="68:68" customFormat="1">
      <c r="BP888844" s="90"/>
    </row>
    <row r="888845" spans="68:68" customFormat="1">
      <c r="BP888845" s="90"/>
    </row>
    <row r="888846" spans="68:68" customFormat="1">
      <c r="BP888846" s="90"/>
    </row>
    <row r="888847" spans="68:68" customFormat="1">
      <c r="BP888847" s="90"/>
    </row>
    <row r="888848" spans="68:68" customFormat="1">
      <c r="BP888848" s="90"/>
    </row>
    <row r="888849" spans="68:68" customFormat="1">
      <c r="BP888849" s="90"/>
    </row>
    <row r="888850" spans="68:68" customFormat="1">
      <c r="BP888850" s="90"/>
    </row>
    <row r="888851" spans="68:68" customFormat="1">
      <c r="BP888851" s="90"/>
    </row>
    <row r="888852" spans="68:68" customFormat="1">
      <c r="BP888852" s="90"/>
    </row>
    <row r="888853" spans="68:68" customFormat="1">
      <c r="BP888853" s="90"/>
    </row>
    <row r="888854" spans="68:68" customFormat="1">
      <c r="BP888854" s="90"/>
    </row>
    <row r="888855" spans="68:68" customFormat="1">
      <c r="BP888855" s="90"/>
    </row>
    <row r="888856" spans="68:68" customFormat="1">
      <c r="BP888856" s="90"/>
    </row>
    <row r="888857" spans="68:68" customFormat="1">
      <c r="BP888857" s="90"/>
    </row>
    <row r="888858" spans="68:68" customFormat="1">
      <c r="BP888858" s="90"/>
    </row>
    <row r="888859" spans="68:68" customFormat="1">
      <c r="BP888859" s="90"/>
    </row>
    <row r="888860" spans="68:68" customFormat="1">
      <c r="BP888860" s="90"/>
    </row>
    <row r="888861" spans="68:68" customFormat="1">
      <c r="BP888861" s="90"/>
    </row>
    <row r="888862" spans="68:68" customFormat="1">
      <c r="BP888862" s="90"/>
    </row>
    <row r="888863" spans="68:68" customFormat="1">
      <c r="BP888863" s="90"/>
    </row>
    <row r="888864" spans="68:68" customFormat="1">
      <c r="BP888864" s="90"/>
    </row>
    <row r="888865" spans="68:68" customFormat="1">
      <c r="BP888865" s="90"/>
    </row>
    <row r="888866" spans="68:68" customFormat="1">
      <c r="BP888866" s="90"/>
    </row>
    <row r="888867" spans="68:68" customFormat="1">
      <c r="BP888867" s="90"/>
    </row>
    <row r="888868" spans="68:68" customFormat="1">
      <c r="BP888868" s="90"/>
    </row>
    <row r="888869" spans="68:68" customFormat="1">
      <c r="BP888869" s="90"/>
    </row>
    <row r="888870" spans="68:68" customFormat="1">
      <c r="BP888870" s="90"/>
    </row>
    <row r="888871" spans="68:68" customFormat="1">
      <c r="BP888871" s="90"/>
    </row>
    <row r="888872" spans="68:68" customFormat="1">
      <c r="BP888872" s="90"/>
    </row>
    <row r="888873" spans="68:68" customFormat="1">
      <c r="BP888873" s="90"/>
    </row>
    <row r="888874" spans="68:68" customFormat="1">
      <c r="BP888874" s="90"/>
    </row>
    <row r="888875" spans="68:68" customFormat="1">
      <c r="BP888875" s="90"/>
    </row>
    <row r="888876" spans="68:68" customFormat="1">
      <c r="BP888876" s="90"/>
    </row>
    <row r="888877" spans="68:68" customFormat="1">
      <c r="BP888877" s="90"/>
    </row>
    <row r="888878" spans="68:68" customFormat="1">
      <c r="BP888878" s="90"/>
    </row>
    <row r="888879" spans="68:68" customFormat="1">
      <c r="BP888879" s="90"/>
    </row>
    <row r="888880" spans="68:68" customFormat="1">
      <c r="BP888880" s="90"/>
    </row>
    <row r="888881" spans="68:68" customFormat="1">
      <c r="BP888881" s="90"/>
    </row>
    <row r="888882" spans="68:68" customFormat="1">
      <c r="BP888882" s="90"/>
    </row>
    <row r="888883" spans="68:68" customFormat="1">
      <c r="BP888883" s="90"/>
    </row>
    <row r="888884" spans="68:68" customFormat="1">
      <c r="BP888884" s="90"/>
    </row>
    <row r="888885" spans="68:68" customFormat="1">
      <c r="BP888885" s="90"/>
    </row>
    <row r="888886" spans="68:68" customFormat="1">
      <c r="BP888886" s="90"/>
    </row>
    <row r="888887" spans="68:68" customFormat="1">
      <c r="BP888887" s="90"/>
    </row>
    <row r="888888" spans="68:68" customFormat="1">
      <c r="BP888888" s="90"/>
    </row>
    <row r="888889" spans="68:68" customFormat="1">
      <c r="BP888889" s="90"/>
    </row>
    <row r="888890" spans="68:68" customFormat="1">
      <c r="BP888890" s="90"/>
    </row>
    <row r="888891" spans="68:68" customFormat="1">
      <c r="BP888891" s="90"/>
    </row>
    <row r="888892" spans="68:68" customFormat="1">
      <c r="BP888892" s="90"/>
    </row>
    <row r="888893" spans="68:68" customFormat="1">
      <c r="BP888893" s="90"/>
    </row>
    <row r="888894" spans="68:68" customFormat="1">
      <c r="BP888894" s="90"/>
    </row>
    <row r="888895" spans="68:68" customFormat="1">
      <c r="BP888895" s="90"/>
    </row>
    <row r="888896" spans="68:68" customFormat="1">
      <c r="BP888896" s="90"/>
    </row>
    <row r="888897" spans="68:68" customFormat="1">
      <c r="BP888897" s="90"/>
    </row>
    <row r="888898" spans="68:68" customFormat="1">
      <c r="BP888898" s="90"/>
    </row>
    <row r="888899" spans="68:68" customFormat="1">
      <c r="BP888899" s="90"/>
    </row>
    <row r="888900" spans="68:68" customFormat="1">
      <c r="BP888900" s="90"/>
    </row>
    <row r="888901" spans="68:68" customFormat="1">
      <c r="BP888901" s="90"/>
    </row>
    <row r="888902" spans="68:68" customFormat="1">
      <c r="BP888902" s="90"/>
    </row>
    <row r="888903" spans="68:68" customFormat="1">
      <c r="BP888903" s="90"/>
    </row>
    <row r="888904" spans="68:68" customFormat="1">
      <c r="BP888904" s="90"/>
    </row>
    <row r="888905" spans="68:68" customFormat="1">
      <c r="BP888905" s="90"/>
    </row>
    <row r="888906" spans="68:68" customFormat="1">
      <c r="BP888906" s="90"/>
    </row>
    <row r="888907" spans="68:68" customFormat="1">
      <c r="BP888907" s="90"/>
    </row>
    <row r="888908" spans="68:68" customFormat="1">
      <c r="BP888908" s="90"/>
    </row>
    <row r="888909" spans="68:68" customFormat="1">
      <c r="BP888909" s="90"/>
    </row>
    <row r="888910" spans="68:68" customFormat="1">
      <c r="BP888910" s="90"/>
    </row>
    <row r="888911" spans="68:68" customFormat="1">
      <c r="BP888911" s="90"/>
    </row>
    <row r="888912" spans="68:68" customFormat="1">
      <c r="BP888912" s="90"/>
    </row>
    <row r="888913" spans="68:68" customFormat="1">
      <c r="BP888913" s="90"/>
    </row>
    <row r="888914" spans="68:68" customFormat="1">
      <c r="BP888914" s="90"/>
    </row>
    <row r="888915" spans="68:68" customFormat="1">
      <c r="BP888915" s="90"/>
    </row>
    <row r="888916" spans="68:68" customFormat="1">
      <c r="BP888916" s="90"/>
    </row>
    <row r="888917" spans="68:68" customFormat="1">
      <c r="BP888917" s="90"/>
    </row>
    <row r="888918" spans="68:68" customFormat="1">
      <c r="BP888918" s="90"/>
    </row>
    <row r="888919" spans="68:68" customFormat="1">
      <c r="BP888919" s="90"/>
    </row>
    <row r="888920" spans="68:68" customFormat="1">
      <c r="BP888920" s="90"/>
    </row>
    <row r="888921" spans="68:68" customFormat="1">
      <c r="BP888921" s="90"/>
    </row>
    <row r="888922" spans="68:68" customFormat="1">
      <c r="BP888922" s="90"/>
    </row>
    <row r="888923" spans="68:68" customFormat="1">
      <c r="BP888923" s="90"/>
    </row>
    <row r="888924" spans="68:68" customFormat="1">
      <c r="BP888924" s="90"/>
    </row>
    <row r="888925" spans="68:68" customFormat="1">
      <c r="BP888925" s="90"/>
    </row>
    <row r="888926" spans="68:68" customFormat="1">
      <c r="BP888926" s="90"/>
    </row>
    <row r="888927" spans="68:68" customFormat="1">
      <c r="BP888927" s="90"/>
    </row>
    <row r="888928" spans="68:68" customFormat="1">
      <c r="BP888928" s="90"/>
    </row>
    <row r="888929" spans="68:68" customFormat="1">
      <c r="BP888929" s="90"/>
    </row>
    <row r="888930" spans="68:68" customFormat="1">
      <c r="BP888930" s="90"/>
    </row>
    <row r="888931" spans="68:68" customFormat="1">
      <c r="BP888931" s="90"/>
    </row>
    <row r="888932" spans="68:68" customFormat="1">
      <c r="BP888932" s="90"/>
    </row>
    <row r="888933" spans="68:68" customFormat="1">
      <c r="BP888933" s="90"/>
    </row>
    <row r="888934" spans="68:68" customFormat="1">
      <c r="BP888934" s="90"/>
    </row>
    <row r="888935" spans="68:68" customFormat="1">
      <c r="BP888935" s="90"/>
    </row>
    <row r="888936" spans="68:68" customFormat="1">
      <c r="BP888936" s="90"/>
    </row>
    <row r="888937" spans="68:68" customFormat="1">
      <c r="BP888937" s="90"/>
    </row>
    <row r="888938" spans="68:68" customFormat="1">
      <c r="BP888938" s="90"/>
    </row>
    <row r="888939" spans="68:68" customFormat="1">
      <c r="BP888939" s="90"/>
    </row>
    <row r="888940" spans="68:68" customFormat="1">
      <c r="BP888940" s="90"/>
    </row>
    <row r="888941" spans="68:68" customFormat="1">
      <c r="BP888941" s="90"/>
    </row>
    <row r="888942" spans="68:68" customFormat="1">
      <c r="BP888942" s="90"/>
    </row>
    <row r="888943" spans="68:68" customFormat="1">
      <c r="BP888943" s="90"/>
    </row>
    <row r="888944" spans="68:68" customFormat="1">
      <c r="BP888944" s="90"/>
    </row>
    <row r="888945" spans="68:68" customFormat="1">
      <c r="BP888945" s="90"/>
    </row>
    <row r="888946" spans="68:68" customFormat="1">
      <c r="BP888946" s="90"/>
    </row>
    <row r="888947" spans="68:68" customFormat="1">
      <c r="BP888947" s="90"/>
    </row>
    <row r="888948" spans="68:68" customFormat="1">
      <c r="BP888948" s="90"/>
    </row>
    <row r="888949" spans="68:68" customFormat="1">
      <c r="BP888949" s="90"/>
    </row>
    <row r="888950" spans="68:68" customFormat="1">
      <c r="BP888950" s="90"/>
    </row>
    <row r="888951" spans="68:68" customFormat="1">
      <c r="BP888951" s="90"/>
    </row>
    <row r="888952" spans="68:68" customFormat="1">
      <c r="BP888952" s="90"/>
    </row>
    <row r="888953" spans="68:68" customFormat="1">
      <c r="BP888953" s="90"/>
    </row>
    <row r="888954" spans="68:68" customFormat="1">
      <c r="BP888954" s="90"/>
    </row>
    <row r="888955" spans="68:68" customFormat="1">
      <c r="BP888955" s="90"/>
    </row>
    <row r="888956" spans="68:68" customFormat="1">
      <c r="BP888956" s="90"/>
    </row>
    <row r="888957" spans="68:68" customFormat="1">
      <c r="BP888957" s="90"/>
    </row>
    <row r="888958" spans="68:68" customFormat="1">
      <c r="BP888958" s="90"/>
    </row>
    <row r="888959" spans="68:68" customFormat="1">
      <c r="BP888959" s="90"/>
    </row>
    <row r="888960" spans="68:68" customFormat="1">
      <c r="BP888960" s="90"/>
    </row>
    <row r="888961" spans="68:68" customFormat="1">
      <c r="BP888961" s="90"/>
    </row>
    <row r="888962" spans="68:68" customFormat="1">
      <c r="BP888962" s="90"/>
    </row>
    <row r="888963" spans="68:68" customFormat="1">
      <c r="BP888963" s="90"/>
    </row>
    <row r="888964" spans="68:68" customFormat="1">
      <c r="BP888964" s="90"/>
    </row>
    <row r="888965" spans="68:68" customFormat="1">
      <c r="BP888965" s="90"/>
    </row>
    <row r="888966" spans="68:68" customFormat="1">
      <c r="BP888966" s="90"/>
    </row>
    <row r="888967" spans="68:68" customFormat="1">
      <c r="BP888967" s="90"/>
    </row>
    <row r="888968" spans="68:68" customFormat="1">
      <c r="BP888968" s="90"/>
    </row>
    <row r="888969" spans="68:68" customFormat="1">
      <c r="BP888969" s="90"/>
    </row>
    <row r="888970" spans="68:68" customFormat="1">
      <c r="BP888970" s="90"/>
    </row>
    <row r="888971" spans="68:68" customFormat="1">
      <c r="BP888971" s="90"/>
    </row>
    <row r="888972" spans="68:68" customFormat="1">
      <c r="BP888972" s="90"/>
    </row>
    <row r="888973" spans="68:68" customFormat="1">
      <c r="BP888973" s="90"/>
    </row>
    <row r="888974" spans="68:68" customFormat="1">
      <c r="BP888974" s="90"/>
    </row>
    <row r="888975" spans="68:68" customFormat="1">
      <c r="BP888975" s="90"/>
    </row>
    <row r="888976" spans="68:68" customFormat="1">
      <c r="BP888976" s="90"/>
    </row>
    <row r="888977" spans="68:68" customFormat="1">
      <c r="BP888977" s="90"/>
    </row>
    <row r="888978" spans="68:68" customFormat="1">
      <c r="BP888978" s="90"/>
    </row>
    <row r="888979" spans="68:68" customFormat="1">
      <c r="BP888979" s="90"/>
    </row>
    <row r="888980" spans="68:68" customFormat="1">
      <c r="BP888980" s="90"/>
    </row>
    <row r="888981" spans="68:68" customFormat="1">
      <c r="BP888981" s="90"/>
    </row>
    <row r="888982" spans="68:68" customFormat="1">
      <c r="BP888982" s="90"/>
    </row>
    <row r="888983" spans="68:68" customFormat="1">
      <c r="BP888983" s="90"/>
    </row>
    <row r="888984" spans="68:68" customFormat="1">
      <c r="BP888984" s="90"/>
    </row>
    <row r="888985" spans="68:68" customFormat="1">
      <c r="BP888985" s="90"/>
    </row>
    <row r="888986" spans="68:68" customFormat="1">
      <c r="BP888986" s="90"/>
    </row>
    <row r="888987" spans="68:68" customFormat="1">
      <c r="BP888987" s="90"/>
    </row>
    <row r="888988" spans="68:68" customFormat="1">
      <c r="BP888988" s="90"/>
    </row>
    <row r="888989" spans="68:68" customFormat="1">
      <c r="BP888989" s="90"/>
    </row>
    <row r="888990" spans="68:68" customFormat="1">
      <c r="BP888990" s="90"/>
    </row>
    <row r="888991" spans="68:68" customFormat="1">
      <c r="BP888991" s="90"/>
    </row>
    <row r="888992" spans="68:68" customFormat="1">
      <c r="BP888992" s="90"/>
    </row>
    <row r="888993" spans="68:68" customFormat="1">
      <c r="BP888993" s="90"/>
    </row>
    <row r="888994" spans="68:68" customFormat="1">
      <c r="BP888994" s="90"/>
    </row>
    <row r="888995" spans="68:68" customFormat="1">
      <c r="BP888995" s="90"/>
    </row>
    <row r="888996" spans="68:68" customFormat="1">
      <c r="BP888996" s="90"/>
    </row>
    <row r="888997" spans="68:68" customFormat="1">
      <c r="BP888997" s="90"/>
    </row>
    <row r="888998" spans="68:68" customFormat="1">
      <c r="BP888998" s="90"/>
    </row>
    <row r="888999" spans="68:68" customFormat="1">
      <c r="BP888999" s="90"/>
    </row>
    <row r="889000" spans="68:68" customFormat="1">
      <c r="BP889000" s="90"/>
    </row>
    <row r="889001" spans="68:68" customFormat="1">
      <c r="BP889001" s="90"/>
    </row>
    <row r="889002" spans="68:68" customFormat="1">
      <c r="BP889002" s="90"/>
    </row>
    <row r="889003" spans="68:68" customFormat="1">
      <c r="BP889003" s="90"/>
    </row>
    <row r="889004" spans="68:68" customFormat="1">
      <c r="BP889004" s="90"/>
    </row>
    <row r="889005" spans="68:68" customFormat="1">
      <c r="BP889005" s="90"/>
    </row>
    <row r="889006" spans="68:68" customFormat="1">
      <c r="BP889006" s="90"/>
    </row>
    <row r="889007" spans="68:68" customFormat="1">
      <c r="BP889007" s="90"/>
    </row>
    <row r="889008" spans="68:68" customFormat="1">
      <c r="BP889008" s="90"/>
    </row>
    <row r="889009" spans="68:68" customFormat="1">
      <c r="BP889009" s="90"/>
    </row>
    <row r="889010" spans="68:68" customFormat="1">
      <c r="BP889010" s="90"/>
    </row>
    <row r="889011" spans="68:68" customFormat="1">
      <c r="BP889011" s="90"/>
    </row>
    <row r="889012" spans="68:68" customFormat="1">
      <c r="BP889012" s="90"/>
    </row>
    <row r="889013" spans="68:68" customFormat="1">
      <c r="BP889013" s="90"/>
    </row>
    <row r="889014" spans="68:68" customFormat="1">
      <c r="BP889014" s="90"/>
    </row>
    <row r="889015" spans="68:68" customFormat="1">
      <c r="BP889015" s="90"/>
    </row>
    <row r="889016" spans="68:68" customFormat="1">
      <c r="BP889016" s="90"/>
    </row>
    <row r="889017" spans="68:68" customFormat="1">
      <c r="BP889017" s="90"/>
    </row>
    <row r="889018" spans="68:68" customFormat="1">
      <c r="BP889018" s="90"/>
    </row>
    <row r="889019" spans="68:68" customFormat="1">
      <c r="BP889019" s="90"/>
    </row>
    <row r="889020" spans="68:68" customFormat="1">
      <c r="BP889020" s="90"/>
    </row>
    <row r="889021" spans="68:68" customFormat="1">
      <c r="BP889021" s="90"/>
    </row>
    <row r="889022" spans="68:68" customFormat="1">
      <c r="BP889022" s="90"/>
    </row>
    <row r="889023" spans="68:68" customFormat="1">
      <c r="BP889023" s="90"/>
    </row>
    <row r="889024" spans="68:68" customFormat="1">
      <c r="BP889024" s="90"/>
    </row>
    <row r="889025" spans="68:68" customFormat="1">
      <c r="BP889025" s="90"/>
    </row>
    <row r="889026" spans="68:68" customFormat="1">
      <c r="BP889026" s="90"/>
    </row>
    <row r="889027" spans="68:68" customFormat="1">
      <c r="BP889027" s="90"/>
    </row>
    <row r="889028" spans="68:68" customFormat="1">
      <c r="BP889028" s="90"/>
    </row>
    <row r="889029" spans="68:68" customFormat="1">
      <c r="BP889029" s="90"/>
    </row>
    <row r="889030" spans="68:68" customFormat="1">
      <c r="BP889030" s="90"/>
    </row>
    <row r="889031" spans="68:68" customFormat="1">
      <c r="BP889031" s="90"/>
    </row>
    <row r="889032" spans="68:68" customFormat="1">
      <c r="BP889032" s="90"/>
    </row>
    <row r="889033" spans="68:68" customFormat="1">
      <c r="BP889033" s="90"/>
    </row>
    <row r="889034" spans="68:68" customFormat="1">
      <c r="BP889034" s="90"/>
    </row>
    <row r="889035" spans="68:68" customFormat="1">
      <c r="BP889035" s="90"/>
    </row>
    <row r="889036" spans="68:68" customFormat="1">
      <c r="BP889036" s="90"/>
    </row>
    <row r="889037" spans="68:68" customFormat="1">
      <c r="BP889037" s="90"/>
    </row>
    <row r="889038" spans="68:68" customFormat="1">
      <c r="BP889038" s="90"/>
    </row>
    <row r="889039" spans="68:68" customFormat="1">
      <c r="BP889039" s="90"/>
    </row>
    <row r="889040" spans="68:68" customFormat="1">
      <c r="BP889040" s="90"/>
    </row>
    <row r="889041" spans="68:68" customFormat="1">
      <c r="BP889041" s="90"/>
    </row>
    <row r="889042" spans="68:68" customFormat="1">
      <c r="BP889042" s="90"/>
    </row>
    <row r="889043" spans="68:68" customFormat="1">
      <c r="BP889043" s="90"/>
    </row>
    <row r="889044" spans="68:68" customFormat="1">
      <c r="BP889044" s="90"/>
    </row>
    <row r="889045" spans="68:68" customFormat="1">
      <c r="BP889045" s="90"/>
    </row>
    <row r="889046" spans="68:68" customFormat="1">
      <c r="BP889046" s="90"/>
    </row>
    <row r="889047" spans="68:68" customFormat="1">
      <c r="BP889047" s="90"/>
    </row>
    <row r="889048" spans="68:68" customFormat="1">
      <c r="BP889048" s="90"/>
    </row>
    <row r="889049" spans="68:68" customFormat="1">
      <c r="BP889049" s="90"/>
    </row>
    <row r="889050" spans="68:68" customFormat="1">
      <c r="BP889050" s="90"/>
    </row>
    <row r="889051" spans="68:68" customFormat="1">
      <c r="BP889051" s="90"/>
    </row>
    <row r="889052" spans="68:68" customFormat="1">
      <c r="BP889052" s="90"/>
    </row>
    <row r="889053" spans="68:68" customFormat="1">
      <c r="BP889053" s="90"/>
    </row>
    <row r="889054" spans="68:68" customFormat="1">
      <c r="BP889054" s="90"/>
    </row>
    <row r="889055" spans="68:68" customFormat="1">
      <c r="BP889055" s="90"/>
    </row>
    <row r="889056" spans="68:68" customFormat="1">
      <c r="BP889056" s="90"/>
    </row>
    <row r="889057" spans="68:68" customFormat="1">
      <c r="BP889057" s="90"/>
    </row>
    <row r="889058" spans="68:68" customFormat="1">
      <c r="BP889058" s="90"/>
    </row>
    <row r="889059" spans="68:68" customFormat="1">
      <c r="BP889059" s="90"/>
    </row>
    <row r="889060" spans="68:68" customFormat="1">
      <c r="BP889060" s="90"/>
    </row>
    <row r="889061" spans="68:68" customFormat="1">
      <c r="BP889061" s="90"/>
    </row>
    <row r="889062" spans="68:68" customFormat="1">
      <c r="BP889062" s="90"/>
    </row>
    <row r="889063" spans="68:68" customFormat="1">
      <c r="BP889063" s="90"/>
    </row>
    <row r="889064" spans="68:68" customFormat="1">
      <c r="BP889064" s="90"/>
    </row>
    <row r="889065" spans="68:68" customFormat="1">
      <c r="BP889065" s="90"/>
    </row>
    <row r="889066" spans="68:68" customFormat="1">
      <c r="BP889066" s="90"/>
    </row>
    <row r="889067" spans="68:68" customFormat="1">
      <c r="BP889067" s="90"/>
    </row>
    <row r="889068" spans="68:68" customFormat="1">
      <c r="BP889068" s="90"/>
    </row>
    <row r="889069" spans="68:68" customFormat="1">
      <c r="BP889069" s="90"/>
    </row>
    <row r="889070" spans="68:68" customFormat="1">
      <c r="BP889070" s="90"/>
    </row>
    <row r="889071" spans="68:68" customFormat="1">
      <c r="BP889071" s="90"/>
    </row>
    <row r="889072" spans="68:68" customFormat="1">
      <c r="BP889072" s="90"/>
    </row>
    <row r="889073" spans="68:68" customFormat="1">
      <c r="BP889073" s="90"/>
    </row>
    <row r="889074" spans="68:68" customFormat="1">
      <c r="BP889074" s="90"/>
    </row>
    <row r="889075" spans="68:68" customFormat="1">
      <c r="BP889075" s="90"/>
    </row>
    <row r="889076" spans="68:68" customFormat="1">
      <c r="BP889076" s="90"/>
    </row>
    <row r="889077" spans="68:68" customFormat="1">
      <c r="BP889077" s="90"/>
    </row>
    <row r="889078" spans="68:68" customFormat="1">
      <c r="BP889078" s="90"/>
    </row>
    <row r="889079" spans="68:68" customFormat="1">
      <c r="BP889079" s="90"/>
    </row>
    <row r="889080" spans="68:68" customFormat="1">
      <c r="BP889080" s="90"/>
    </row>
    <row r="889081" spans="68:68" customFormat="1">
      <c r="BP889081" s="90"/>
    </row>
    <row r="889082" spans="68:68" customFormat="1">
      <c r="BP889082" s="90"/>
    </row>
    <row r="889083" spans="68:68" customFormat="1">
      <c r="BP889083" s="90"/>
    </row>
    <row r="889084" spans="68:68" customFormat="1">
      <c r="BP889084" s="90"/>
    </row>
    <row r="889085" spans="68:68" customFormat="1">
      <c r="BP889085" s="90"/>
    </row>
    <row r="889086" spans="68:68" customFormat="1">
      <c r="BP889086" s="90"/>
    </row>
    <row r="889087" spans="68:68" customFormat="1">
      <c r="BP889087" s="90"/>
    </row>
    <row r="889088" spans="68:68" customFormat="1">
      <c r="BP889088" s="90"/>
    </row>
    <row r="889089" spans="68:68" customFormat="1">
      <c r="BP889089" s="90"/>
    </row>
    <row r="889090" spans="68:68" customFormat="1">
      <c r="BP889090" s="90"/>
    </row>
    <row r="889091" spans="68:68" customFormat="1">
      <c r="BP889091" s="90"/>
    </row>
    <row r="889092" spans="68:68" customFormat="1">
      <c r="BP889092" s="90"/>
    </row>
    <row r="889093" spans="68:68" customFormat="1">
      <c r="BP889093" s="90"/>
    </row>
    <row r="889094" spans="68:68" customFormat="1">
      <c r="BP889094" s="90"/>
    </row>
    <row r="889095" spans="68:68" customFormat="1">
      <c r="BP889095" s="90"/>
    </row>
    <row r="889096" spans="68:68" customFormat="1">
      <c r="BP889096" s="90"/>
    </row>
    <row r="889097" spans="68:68" customFormat="1">
      <c r="BP889097" s="90"/>
    </row>
    <row r="889098" spans="68:68" customFormat="1">
      <c r="BP889098" s="90"/>
    </row>
    <row r="889099" spans="68:68" customFormat="1">
      <c r="BP889099" s="90"/>
    </row>
    <row r="889100" spans="68:68" customFormat="1">
      <c r="BP889100" s="90"/>
    </row>
    <row r="889101" spans="68:68" customFormat="1">
      <c r="BP889101" s="90"/>
    </row>
    <row r="889102" spans="68:68" customFormat="1">
      <c r="BP889102" s="90"/>
    </row>
    <row r="889103" spans="68:68" customFormat="1">
      <c r="BP889103" s="90"/>
    </row>
    <row r="889104" spans="68:68" customFormat="1">
      <c r="BP889104" s="90"/>
    </row>
    <row r="889105" spans="68:68" customFormat="1">
      <c r="BP889105" s="90"/>
    </row>
    <row r="889106" spans="68:68" customFormat="1">
      <c r="BP889106" s="90"/>
    </row>
    <row r="889107" spans="68:68" customFormat="1">
      <c r="BP889107" s="90"/>
    </row>
    <row r="889108" spans="68:68" customFormat="1">
      <c r="BP889108" s="90"/>
    </row>
    <row r="889109" spans="68:68" customFormat="1">
      <c r="BP889109" s="90"/>
    </row>
    <row r="889110" spans="68:68" customFormat="1">
      <c r="BP889110" s="90"/>
    </row>
    <row r="889111" spans="68:68" customFormat="1">
      <c r="BP889111" s="90"/>
    </row>
    <row r="889112" spans="68:68" customFormat="1">
      <c r="BP889112" s="90"/>
    </row>
    <row r="889113" spans="68:68" customFormat="1">
      <c r="BP889113" s="90"/>
    </row>
    <row r="889114" spans="68:68" customFormat="1">
      <c r="BP889114" s="90"/>
    </row>
    <row r="889115" spans="68:68" customFormat="1">
      <c r="BP889115" s="90"/>
    </row>
    <row r="889116" spans="68:68" customFormat="1">
      <c r="BP889116" s="90"/>
    </row>
    <row r="889117" spans="68:68" customFormat="1">
      <c r="BP889117" s="90"/>
    </row>
    <row r="889118" spans="68:68" customFormat="1">
      <c r="BP889118" s="90"/>
    </row>
    <row r="889119" spans="68:68" customFormat="1">
      <c r="BP889119" s="90"/>
    </row>
    <row r="889120" spans="68:68" customFormat="1">
      <c r="BP889120" s="90"/>
    </row>
    <row r="889121" spans="68:68" customFormat="1">
      <c r="BP889121" s="90"/>
    </row>
    <row r="889122" spans="68:68" customFormat="1">
      <c r="BP889122" s="90"/>
    </row>
    <row r="889123" spans="68:68" customFormat="1">
      <c r="BP889123" s="90"/>
    </row>
    <row r="889124" spans="68:68" customFormat="1">
      <c r="BP889124" s="90"/>
    </row>
    <row r="889125" spans="68:68" customFormat="1">
      <c r="BP889125" s="90"/>
    </row>
    <row r="889126" spans="68:68" customFormat="1">
      <c r="BP889126" s="90"/>
    </row>
    <row r="889127" spans="68:68" customFormat="1">
      <c r="BP889127" s="90"/>
    </row>
    <row r="889128" spans="68:68" customFormat="1">
      <c r="BP889128" s="90"/>
    </row>
    <row r="889129" spans="68:68" customFormat="1">
      <c r="BP889129" s="90"/>
    </row>
    <row r="889130" spans="68:68" customFormat="1">
      <c r="BP889130" s="90"/>
    </row>
    <row r="889131" spans="68:68" customFormat="1">
      <c r="BP889131" s="90"/>
    </row>
    <row r="889132" spans="68:68" customFormat="1">
      <c r="BP889132" s="90"/>
    </row>
    <row r="889133" spans="68:68" customFormat="1">
      <c r="BP889133" s="90"/>
    </row>
    <row r="889134" spans="68:68" customFormat="1">
      <c r="BP889134" s="90"/>
    </row>
    <row r="889135" spans="68:68" customFormat="1">
      <c r="BP889135" s="90"/>
    </row>
    <row r="889136" spans="68:68" customFormat="1">
      <c r="BP889136" s="90"/>
    </row>
    <row r="889137" spans="68:68" customFormat="1">
      <c r="BP889137" s="90"/>
    </row>
    <row r="889138" spans="68:68" customFormat="1">
      <c r="BP889138" s="90"/>
    </row>
    <row r="889139" spans="68:68" customFormat="1">
      <c r="BP889139" s="90"/>
    </row>
    <row r="889140" spans="68:68" customFormat="1">
      <c r="BP889140" s="90"/>
    </row>
    <row r="889141" spans="68:68" customFormat="1">
      <c r="BP889141" s="90"/>
    </row>
    <row r="889142" spans="68:68" customFormat="1">
      <c r="BP889142" s="90"/>
    </row>
    <row r="889143" spans="68:68" customFormat="1">
      <c r="BP889143" s="90"/>
    </row>
    <row r="889144" spans="68:68" customFormat="1">
      <c r="BP889144" s="90"/>
    </row>
    <row r="889145" spans="68:68" customFormat="1">
      <c r="BP889145" s="90"/>
    </row>
    <row r="889146" spans="68:68" customFormat="1">
      <c r="BP889146" s="90"/>
    </row>
    <row r="889147" spans="68:68" customFormat="1">
      <c r="BP889147" s="90"/>
    </row>
    <row r="889148" spans="68:68" customFormat="1">
      <c r="BP889148" s="90"/>
    </row>
    <row r="889149" spans="68:68" customFormat="1">
      <c r="BP889149" s="90"/>
    </row>
    <row r="889150" spans="68:68" customFormat="1">
      <c r="BP889150" s="90"/>
    </row>
    <row r="889151" spans="68:68" customFormat="1">
      <c r="BP889151" s="90"/>
    </row>
    <row r="889152" spans="68:68" customFormat="1">
      <c r="BP889152" s="90"/>
    </row>
    <row r="889153" spans="68:68" customFormat="1">
      <c r="BP889153" s="90"/>
    </row>
    <row r="889154" spans="68:68" customFormat="1">
      <c r="BP889154" s="90"/>
    </row>
    <row r="889155" spans="68:68" customFormat="1">
      <c r="BP889155" s="90"/>
    </row>
    <row r="889156" spans="68:68" customFormat="1">
      <c r="BP889156" s="90"/>
    </row>
    <row r="889157" spans="68:68" customFormat="1">
      <c r="BP889157" s="90"/>
    </row>
    <row r="889158" spans="68:68" customFormat="1">
      <c r="BP889158" s="90"/>
    </row>
    <row r="889159" spans="68:68" customFormat="1">
      <c r="BP889159" s="90"/>
    </row>
    <row r="889160" spans="68:68" customFormat="1">
      <c r="BP889160" s="90"/>
    </row>
    <row r="889161" spans="68:68" customFormat="1">
      <c r="BP889161" s="90"/>
    </row>
    <row r="889162" spans="68:68" customFormat="1">
      <c r="BP889162" s="90"/>
    </row>
    <row r="889163" spans="68:68" customFormat="1">
      <c r="BP889163" s="90"/>
    </row>
    <row r="889164" spans="68:68" customFormat="1">
      <c r="BP889164" s="90"/>
    </row>
    <row r="889165" spans="68:68" customFormat="1">
      <c r="BP889165" s="90"/>
    </row>
    <row r="889166" spans="68:68" customFormat="1">
      <c r="BP889166" s="90"/>
    </row>
    <row r="889167" spans="68:68" customFormat="1">
      <c r="BP889167" s="90"/>
    </row>
    <row r="889168" spans="68:68" customFormat="1">
      <c r="BP889168" s="90"/>
    </row>
    <row r="889169" spans="68:68" customFormat="1">
      <c r="BP889169" s="90"/>
    </row>
    <row r="889170" spans="68:68" customFormat="1">
      <c r="BP889170" s="90"/>
    </row>
    <row r="889171" spans="68:68" customFormat="1">
      <c r="BP889171" s="90"/>
    </row>
    <row r="889172" spans="68:68" customFormat="1">
      <c r="BP889172" s="90"/>
    </row>
    <row r="889173" spans="68:68" customFormat="1">
      <c r="BP889173" s="90"/>
    </row>
    <row r="889174" spans="68:68" customFormat="1">
      <c r="BP889174" s="90"/>
    </row>
    <row r="889175" spans="68:68" customFormat="1">
      <c r="BP889175" s="90"/>
    </row>
    <row r="889176" spans="68:68" customFormat="1">
      <c r="BP889176" s="90"/>
    </row>
    <row r="889177" spans="68:68" customFormat="1">
      <c r="BP889177" s="90"/>
    </row>
    <row r="889178" spans="68:68" customFormat="1">
      <c r="BP889178" s="90"/>
    </row>
    <row r="889179" spans="68:68" customFormat="1">
      <c r="BP889179" s="90"/>
    </row>
    <row r="889180" spans="68:68" customFormat="1">
      <c r="BP889180" s="90"/>
    </row>
    <row r="889181" spans="68:68" customFormat="1">
      <c r="BP889181" s="90"/>
    </row>
    <row r="889182" spans="68:68" customFormat="1">
      <c r="BP889182" s="90"/>
    </row>
    <row r="889183" spans="68:68" customFormat="1">
      <c r="BP889183" s="90"/>
    </row>
    <row r="889184" spans="68:68" customFormat="1">
      <c r="BP889184" s="90"/>
    </row>
    <row r="889185" spans="68:68" customFormat="1">
      <c r="BP889185" s="90"/>
    </row>
    <row r="889186" spans="68:68" customFormat="1">
      <c r="BP889186" s="90"/>
    </row>
    <row r="889187" spans="68:68" customFormat="1">
      <c r="BP889187" s="90"/>
    </row>
    <row r="889188" spans="68:68" customFormat="1">
      <c r="BP889188" s="90"/>
    </row>
    <row r="889189" spans="68:68" customFormat="1">
      <c r="BP889189" s="90"/>
    </row>
    <row r="889190" spans="68:68" customFormat="1">
      <c r="BP889190" s="90"/>
    </row>
    <row r="889191" spans="68:68" customFormat="1">
      <c r="BP889191" s="90"/>
    </row>
    <row r="889192" spans="68:68" customFormat="1">
      <c r="BP889192" s="90"/>
    </row>
    <row r="889193" spans="68:68" customFormat="1">
      <c r="BP889193" s="90"/>
    </row>
    <row r="889194" spans="68:68" customFormat="1">
      <c r="BP889194" s="90"/>
    </row>
    <row r="889195" spans="68:68" customFormat="1">
      <c r="BP889195" s="90"/>
    </row>
    <row r="889196" spans="68:68" customFormat="1">
      <c r="BP889196" s="90"/>
    </row>
    <row r="889197" spans="68:68" customFormat="1">
      <c r="BP889197" s="90"/>
    </row>
    <row r="889198" spans="68:68" customFormat="1">
      <c r="BP889198" s="90"/>
    </row>
    <row r="889199" spans="68:68" customFormat="1">
      <c r="BP889199" s="90"/>
    </row>
    <row r="889200" spans="68:68" customFormat="1">
      <c r="BP889200" s="90"/>
    </row>
    <row r="889201" spans="68:68" customFormat="1">
      <c r="BP889201" s="90"/>
    </row>
    <row r="889202" spans="68:68" customFormat="1">
      <c r="BP889202" s="90"/>
    </row>
    <row r="889203" spans="68:68" customFormat="1">
      <c r="BP889203" s="90"/>
    </row>
    <row r="889204" spans="68:68" customFormat="1">
      <c r="BP889204" s="90"/>
    </row>
    <row r="889205" spans="68:68" customFormat="1">
      <c r="BP889205" s="90"/>
    </row>
    <row r="889206" spans="68:68" customFormat="1">
      <c r="BP889206" s="90"/>
    </row>
    <row r="889207" spans="68:68" customFormat="1">
      <c r="BP889207" s="90"/>
    </row>
    <row r="889208" spans="68:68" customFormat="1">
      <c r="BP889208" s="90"/>
    </row>
    <row r="889209" spans="68:68" customFormat="1">
      <c r="BP889209" s="90"/>
    </row>
    <row r="889210" spans="68:68" customFormat="1">
      <c r="BP889210" s="90"/>
    </row>
    <row r="889211" spans="68:68" customFormat="1">
      <c r="BP889211" s="90"/>
    </row>
    <row r="889212" spans="68:68" customFormat="1">
      <c r="BP889212" s="90"/>
    </row>
    <row r="889213" spans="68:68" customFormat="1">
      <c r="BP889213" s="90"/>
    </row>
    <row r="889214" spans="68:68" customFormat="1">
      <c r="BP889214" s="90"/>
    </row>
    <row r="889215" spans="68:68" customFormat="1">
      <c r="BP889215" s="90"/>
    </row>
    <row r="889216" spans="68:68" customFormat="1">
      <c r="BP889216" s="90"/>
    </row>
    <row r="889217" spans="68:68" customFormat="1">
      <c r="BP889217" s="90"/>
    </row>
    <row r="889218" spans="68:68" customFormat="1">
      <c r="BP889218" s="90"/>
    </row>
    <row r="889219" spans="68:68" customFormat="1">
      <c r="BP889219" s="90"/>
    </row>
    <row r="889220" spans="68:68" customFormat="1">
      <c r="BP889220" s="90"/>
    </row>
    <row r="889221" spans="68:68" customFormat="1">
      <c r="BP889221" s="90"/>
    </row>
    <row r="889222" spans="68:68" customFormat="1">
      <c r="BP889222" s="90"/>
    </row>
    <row r="889223" spans="68:68" customFormat="1">
      <c r="BP889223" s="90"/>
    </row>
    <row r="889224" spans="68:68" customFormat="1">
      <c r="BP889224" s="90"/>
    </row>
    <row r="889225" spans="68:68" customFormat="1">
      <c r="BP889225" s="90"/>
    </row>
    <row r="889226" spans="68:68" customFormat="1">
      <c r="BP889226" s="90"/>
    </row>
    <row r="889227" spans="68:68" customFormat="1">
      <c r="BP889227" s="90"/>
    </row>
    <row r="889228" spans="68:68" customFormat="1">
      <c r="BP889228" s="90"/>
    </row>
    <row r="889229" spans="68:68" customFormat="1">
      <c r="BP889229" s="90"/>
    </row>
    <row r="889230" spans="68:68" customFormat="1">
      <c r="BP889230" s="90"/>
    </row>
    <row r="889231" spans="68:68" customFormat="1">
      <c r="BP889231" s="90"/>
    </row>
    <row r="889232" spans="68:68" customFormat="1">
      <c r="BP889232" s="90"/>
    </row>
    <row r="889233" spans="68:68" customFormat="1">
      <c r="BP889233" s="90"/>
    </row>
    <row r="889234" spans="68:68" customFormat="1">
      <c r="BP889234" s="90"/>
    </row>
    <row r="889235" spans="68:68" customFormat="1">
      <c r="BP889235" s="90"/>
    </row>
    <row r="889236" spans="68:68" customFormat="1">
      <c r="BP889236" s="90"/>
    </row>
    <row r="889237" spans="68:68" customFormat="1">
      <c r="BP889237" s="90"/>
    </row>
    <row r="889238" spans="68:68" customFormat="1">
      <c r="BP889238" s="90"/>
    </row>
    <row r="889239" spans="68:68" customFormat="1">
      <c r="BP889239" s="90"/>
    </row>
    <row r="889240" spans="68:68" customFormat="1">
      <c r="BP889240" s="90"/>
    </row>
    <row r="889241" spans="68:68" customFormat="1">
      <c r="BP889241" s="90"/>
    </row>
    <row r="889242" spans="68:68" customFormat="1">
      <c r="BP889242" s="90"/>
    </row>
    <row r="889243" spans="68:68" customFormat="1">
      <c r="BP889243" s="90"/>
    </row>
    <row r="889244" spans="68:68" customFormat="1">
      <c r="BP889244" s="90"/>
    </row>
    <row r="889245" spans="68:68" customFormat="1">
      <c r="BP889245" s="90"/>
    </row>
    <row r="889246" spans="68:68" customFormat="1">
      <c r="BP889246" s="90"/>
    </row>
    <row r="889247" spans="68:68" customFormat="1">
      <c r="BP889247" s="90"/>
    </row>
    <row r="889248" spans="68:68" customFormat="1">
      <c r="BP889248" s="90"/>
    </row>
    <row r="889249" spans="68:68" customFormat="1">
      <c r="BP889249" s="90"/>
    </row>
    <row r="889250" spans="68:68" customFormat="1">
      <c r="BP889250" s="90"/>
    </row>
    <row r="889251" spans="68:68" customFormat="1">
      <c r="BP889251" s="90"/>
    </row>
    <row r="889252" spans="68:68" customFormat="1">
      <c r="BP889252" s="90"/>
    </row>
    <row r="889253" spans="68:68" customFormat="1">
      <c r="BP889253" s="90"/>
    </row>
    <row r="889254" spans="68:68" customFormat="1">
      <c r="BP889254" s="90"/>
    </row>
    <row r="889255" spans="68:68" customFormat="1">
      <c r="BP889255" s="90"/>
    </row>
    <row r="889256" spans="68:68" customFormat="1">
      <c r="BP889256" s="90"/>
    </row>
    <row r="889257" spans="68:68" customFormat="1">
      <c r="BP889257" s="90"/>
    </row>
    <row r="889258" spans="68:68" customFormat="1">
      <c r="BP889258" s="90"/>
    </row>
    <row r="889259" spans="68:68" customFormat="1">
      <c r="BP889259" s="90"/>
    </row>
    <row r="889260" spans="68:68" customFormat="1">
      <c r="BP889260" s="90"/>
    </row>
    <row r="889261" spans="68:68" customFormat="1">
      <c r="BP889261" s="90"/>
    </row>
    <row r="889262" spans="68:68" customFormat="1">
      <c r="BP889262" s="90"/>
    </row>
    <row r="889263" spans="68:68" customFormat="1">
      <c r="BP889263" s="90"/>
    </row>
    <row r="889264" spans="68:68" customFormat="1">
      <c r="BP889264" s="90"/>
    </row>
    <row r="889265" spans="68:68" customFormat="1">
      <c r="BP889265" s="90"/>
    </row>
    <row r="889266" spans="68:68" customFormat="1">
      <c r="BP889266" s="90"/>
    </row>
    <row r="889267" spans="68:68" customFormat="1">
      <c r="BP889267" s="90"/>
    </row>
    <row r="889268" spans="68:68" customFormat="1">
      <c r="BP889268" s="90"/>
    </row>
    <row r="889269" spans="68:68" customFormat="1">
      <c r="BP889269" s="90"/>
    </row>
    <row r="889270" spans="68:68" customFormat="1">
      <c r="BP889270" s="90"/>
    </row>
    <row r="889271" spans="68:68" customFormat="1">
      <c r="BP889271" s="90"/>
    </row>
    <row r="889272" spans="68:68" customFormat="1">
      <c r="BP889272" s="90"/>
    </row>
    <row r="889273" spans="68:68" customFormat="1">
      <c r="BP889273" s="90"/>
    </row>
    <row r="889274" spans="68:68" customFormat="1">
      <c r="BP889274" s="90"/>
    </row>
    <row r="889275" spans="68:68" customFormat="1">
      <c r="BP889275" s="90"/>
    </row>
    <row r="889276" spans="68:68" customFormat="1">
      <c r="BP889276" s="90"/>
    </row>
    <row r="889277" spans="68:68" customFormat="1">
      <c r="BP889277" s="90"/>
    </row>
    <row r="889278" spans="68:68" customFormat="1">
      <c r="BP889278" s="90"/>
    </row>
    <row r="889279" spans="68:68" customFormat="1">
      <c r="BP889279" s="90"/>
    </row>
    <row r="889280" spans="68:68" customFormat="1">
      <c r="BP889280" s="90"/>
    </row>
    <row r="889281" spans="68:68" customFormat="1">
      <c r="BP889281" s="90"/>
    </row>
    <row r="889282" spans="68:68" customFormat="1">
      <c r="BP889282" s="90"/>
    </row>
    <row r="889283" spans="68:68" customFormat="1">
      <c r="BP889283" s="90"/>
    </row>
    <row r="889284" spans="68:68" customFormat="1">
      <c r="BP889284" s="90"/>
    </row>
    <row r="889285" spans="68:68" customFormat="1">
      <c r="BP889285" s="90"/>
    </row>
    <row r="889286" spans="68:68" customFormat="1">
      <c r="BP889286" s="90"/>
    </row>
    <row r="889287" spans="68:68" customFormat="1">
      <c r="BP889287" s="90"/>
    </row>
    <row r="889288" spans="68:68" customFormat="1">
      <c r="BP889288" s="90"/>
    </row>
    <row r="889289" spans="68:68" customFormat="1">
      <c r="BP889289" s="90"/>
    </row>
    <row r="889290" spans="68:68" customFormat="1">
      <c r="BP889290" s="90"/>
    </row>
    <row r="889291" spans="68:68" customFormat="1">
      <c r="BP889291" s="90"/>
    </row>
    <row r="889292" spans="68:68" customFormat="1">
      <c r="BP889292" s="90"/>
    </row>
    <row r="889293" spans="68:68" customFormat="1">
      <c r="BP889293" s="90"/>
    </row>
    <row r="889294" spans="68:68" customFormat="1">
      <c r="BP889294" s="90"/>
    </row>
    <row r="889295" spans="68:68" customFormat="1">
      <c r="BP889295" s="90"/>
    </row>
    <row r="889296" spans="68:68" customFormat="1">
      <c r="BP889296" s="90"/>
    </row>
    <row r="889297" spans="68:68" customFormat="1">
      <c r="BP889297" s="90"/>
    </row>
    <row r="889298" spans="68:68" customFormat="1">
      <c r="BP889298" s="90"/>
    </row>
    <row r="889299" spans="68:68" customFormat="1">
      <c r="BP889299" s="90"/>
    </row>
    <row r="889300" spans="68:68" customFormat="1">
      <c r="BP889300" s="90"/>
    </row>
    <row r="889301" spans="68:68" customFormat="1">
      <c r="BP889301" s="90"/>
    </row>
    <row r="889302" spans="68:68" customFormat="1">
      <c r="BP889302" s="90"/>
    </row>
    <row r="889303" spans="68:68" customFormat="1">
      <c r="BP889303" s="90"/>
    </row>
    <row r="889304" spans="68:68" customFormat="1">
      <c r="BP889304" s="90"/>
    </row>
    <row r="889305" spans="68:68" customFormat="1">
      <c r="BP889305" s="90"/>
    </row>
    <row r="889306" spans="68:68" customFormat="1">
      <c r="BP889306" s="90"/>
    </row>
    <row r="889307" spans="68:68" customFormat="1">
      <c r="BP889307" s="90"/>
    </row>
    <row r="889308" spans="68:68" customFormat="1">
      <c r="BP889308" s="90"/>
    </row>
    <row r="889309" spans="68:68" customFormat="1">
      <c r="BP889309" s="90"/>
    </row>
    <row r="889310" spans="68:68" customFormat="1">
      <c r="BP889310" s="90"/>
    </row>
    <row r="889311" spans="68:68" customFormat="1">
      <c r="BP889311" s="90"/>
    </row>
    <row r="889312" spans="68:68" customFormat="1">
      <c r="BP889312" s="90"/>
    </row>
    <row r="889313" spans="68:68" customFormat="1">
      <c r="BP889313" s="90"/>
    </row>
    <row r="889314" spans="68:68" customFormat="1">
      <c r="BP889314" s="90"/>
    </row>
    <row r="889315" spans="68:68" customFormat="1">
      <c r="BP889315" s="90"/>
    </row>
    <row r="889316" spans="68:68" customFormat="1">
      <c r="BP889316" s="90"/>
    </row>
    <row r="889317" spans="68:68" customFormat="1">
      <c r="BP889317" s="90"/>
    </row>
    <row r="889318" spans="68:68" customFormat="1">
      <c r="BP889318" s="90"/>
    </row>
    <row r="889319" spans="68:68" customFormat="1">
      <c r="BP889319" s="90"/>
    </row>
    <row r="889320" spans="68:68" customFormat="1">
      <c r="BP889320" s="90"/>
    </row>
    <row r="889321" spans="68:68" customFormat="1">
      <c r="BP889321" s="90"/>
    </row>
    <row r="889322" spans="68:68" customFormat="1">
      <c r="BP889322" s="90"/>
    </row>
    <row r="889323" spans="68:68" customFormat="1">
      <c r="BP889323" s="90"/>
    </row>
    <row r="889324" spans="68:68" customFormat="1">
      <c r="BP889324" s="90"/>
    </row>
    <row r="889325" spans="68:68" customFormat="1">
      <c r="BP889325" s="90"/>
    </row>
    <row r="889326" spans="68:68" customFormat="1">
      <c r="BP889326" s="90"/>
    </row>
    <row r="889327" spans="68:68" customFormat="1">
      <c r="BP889327" s="90"/>
    </row>
    <row r="889328" spans="68:68" customFormat="1">
      <c r="BP889328" s="90"/>
    </row>
    <row r="889329" spans="68:68" customFormat="1">
      <c r="BP889329" s="90"/>
    </row>
    <row r="889330" spans="68:68" customFormat="1">
      <c r="BP889330" s="90"/>
    </row>
    <row r="889331" spans="68:68" customFormat="1">
      <c r="BP889331" s="90"/>
    </row>
    <row r="889332" spans="68:68" customFormat="1">
      <c r="BP889332" s="90"/>
    </row>
    <row r="889333" spans="68:68" customFormat="1">
      <c r="BP889333" s="90"/>
    </row>
    <row r="889334" spans="68:68" customFormat="1">
      <c r="BP889334" s="90"/>
    </row>
    <row r="889335" spans="68:68" customFormat="1">
      <c r="BP889335" s="90"/>
    </row>
    <row r="889336" spans="68:68" customFormat="1">
      <c r="BP889336" s="90"/>
    </row>
    <row r="889337" spans="68:68" customFormat="1">
      <c r="BP889337" s="90"/>
    </row>
    <row r="889338" spans="68:68" customFormat="1">
      <c r="BP889338" s="90"/>
    </row>
    <row r="889339" spans="68:68" customFormat="1">
      <c r="BP889339" s="90"/>
    </row>
    <row r="889340" spans="68:68" customFormat="1">
      <c r="BP889340" s="90"/>
    </row>
    <row r="889341" spans="68:68" customFormat="1">
      <c r="BP889341" s="90"/>
    </row>
    <row r="889342" spans="68:68" customFormat="1">
      <c r="BP889342" s="90"/>
    </row>
    <row r="889343" spans="68:68" customFormat="1">
      <c r="BP889343" s="90"/>
    </row>
    <row r="889344" spans="68:68" customFormat="1">
      <c r="BP889344" s="90"/>
    </row>
    <row r="889345" spans="68:68" customFormat="1">
      <c r="BP889345" s="90"/>
    </row>
    <row r="889346" spans="68:68" customFormat="1">
      <c r="BP889346" s="90"/>
    </row>
    <row r="889347" spans="68:68" customFormat="1">
      <c r="BP889347" s="90"/>
    </row>
    <row r="889348" spans="68:68" customFormat="1">
      <c r="BP889348" s="90"/>
    </row>
    <row r="889349" spans="68:68" customFormat="1">
      <c r="BP889349" s="90"/>
    </row>
    <row r="889350" spans="68:68" customFormat="1">
      <c r="BP889350" s="90"/>
    </row>
    <row r="889351" spans="68:68" customFormat="1">
      <c r="BP889351" s="90"/>
    </row>
    <row r="889352" spans="68:68" customFormat="1">
      <c r="BP889352" s="90"/>
    </row>
    <row r="889353" spans="68:68" customFormat="1">
      <c r="BP889353" s="90"/>
    </row>
    <row r="889354" spans="68:68" customFormat="1">
      <c r="BP889354" s="90"/>
    </row>
    <row r="889355" spans="68:68" customFormat="1">
      <c r="BP889355" s="90"/>
    </row>
    <row r="889356" spans="68:68" customFormat="1">
      <c r="BP889356" s="90"/>
    </row>
    <row r="889357" spans="68:68" customFormat="1">
      <c r="BP889357" s="90"/>
    </row>
    <row r="889358" spans="68:68" customFormat="1">
      <c r="BP889358" s="90"/>
    </row>
    <row r="889359" spans="68:68" customFormat="1">
      <c r="BP889359" s="90"/>
    </row>
    <row r="889360" spans="68:68" customFormat="1">
      <c r="BP889360" s="90"/>
    </row>
    <row r="889361" spans="68:68" customFormat="1">
      <c r="BP889361" s="90"/>
    </row>
    <row r="889362" spans="68:68" customFormat="1">
      <c r="BP889362" s="90"/>
    </row>
    <row r="889363" spans="68:68" customFormat="1">
      <c r="BP889363" s="90"/>
    </row>
    <row r="889364" spans="68:68" customFormat="1">
      <c r="BP889364" s="90"/>
    </row>
    <row r="889365" spans="68:68" customFormat="1">
      <c r="BP889365" s="90"/>
    </row>
    <row r="889366" spans="68:68" customFormat="1">
      <c r="BP889366" s="90"/>
    </row>
    <row r="889367" spans="68:68" customFormat="1">
      <c r="BP889367" s="90"/>
    </row>
    <row r="889368" spans="68:68" customFormat="1">
      <c r="BP889368" s="90"/>
    </row>
    <row r="889369" spans="68:68" customFormat="1">
      <c r="BP889369" s="90"/>
    </row>
    <row r="889370" spans="68:68" customFormat="1">
      <c r="BP889370" s="90"/>
    </row>
    <row r="889371" spans="68:68" customFormat="1">
      <c r="BP889371" s="90"/>
    </row>
    <row r="889372" spans="68:68" customFormat="1">
      <c r="BP889372" s="90"/>
    </row>
    <row r="889373" spans="68:68" customFormat="1">
      <c r="BP889373" s="90"/>
    </row>
    <row r="889374" spans="68:68" customFormat="1">
      <c r="BP889374" s="90"/>
    </row>
    <row r="889375" spans="68:68" customFormat="1">
      <c r="BP889375" s="90"/>
    </row>
    <row r="889376" spans="68:68" customFormat="1">
      <c r="BP889376" s="90"/>
    </row>
    <row r="889377" spans="68:68" customFormat="1">
      <c r="BP889377" s="90"/>
    </row>
    <row r="889378" spans="68:68" customFormat="1">
      <c r="BP889378" s="90"/>
    </row>
    <row r="889379" spans="68:68" customFormat="1">
      <c r="BP889379" s="90"/>
    </row>
    <row r="889380" spans="68:68" customFormat="1">
      <c r="BP889380" s="90"/>
    </row>
    <row r="889381" spans="68:68" customFormat="1">
      <c r="BP889381" s="90"/>
    </row>
    <row r="889382" spans="68:68" customFormat="1">
      <c r="BP889382" s="90"/>
    </row>
    <row r="889383" spans="68:68" customFormat="1">
      <c r="BP889383" s="90"/>
    </row>
    <row r="889384" spans="68:68" customFormat="1">
      <c r="BP889384" s="90"/>
    </row>
    <row r="889385" spans="68:68" customFormat="1">
      <c r="BP889385" s="90"/>
    </row>
    <row r="889386" spans="68:68" customFormat="1">
      <c r="BP889386" s="90"/>
    </row>
    <row r="889387" spans="68:68" customFormat="1">
      <c r="BP889387" s="90"/>
    </row>
    <row r="889388" spans="68:68" customFormat="1">
      <c r="BP889388" s="90"/>
    </row>
    <row r="889389" spans="68:68" customFormat="1">
      <c r="BP889389" s="90"/>
    </row>
    <row r="889390" spans="68:68" customFormat="1">
      <c r="BP889390" s="90"/>
    </row>
    <row r="889391" spans="68:68" customFormat="1">
      <c r="BP889391" s="90"/>
    </row>
    <row r="889392" spans="68:68" customFormat="1">
      <c r="BP889392" s="90"/>
    </row>
    <row r="889393" spans="68:68" customFormat="1">
      <c r="BP889393" s="90"/>
    </row>
    <row r="889394" spans="68:68" customFormat="1">
      <c r="BP889394" s="90"/>
    </row>
    <row r="889395" spans="68:68" customFormat="1">
      <c r="BP889395" s="90"/>
    </row>
    <row r="889396" spans="68:68" customFormat="1">
      <c r="BP889396" s="90"/>
    </row>
    <row r="889397" spans="68:68" customFormat="1">
      <c r="BP889397" s="90"/>
    </row>
    <row r="889398" spans="68:68" customFormat="1">
      <c r="BP889398" s="90"/>
    </row>
    <row r="889399" spans="68:68" customFormat="1">
      <c r="BP889399" s="90"/>
    </row>
    <row r="889400" spans="68:68" customFormat="1">
      <c r="BP889400" s="90"/>
    </row>
    <row r="889401" spans="68:68" customFormat="1">
      <c r="BP889401" s="90"/>
    </row>
    <row r="889402" spans="68:68" customFormat="1">
      <c r="BP889402" s="90"/>
    </row>
    <row r="889403" spans="68:68" customFormat="1">
      <c r="BP889403" s="90"/>
    </row>
    <row r="889404" spans="68:68" customFormat="1">
      <c r="BP889404" s="90"/>
    </row>
    <row r="889405" spans="68:68" customFormat="1">
      <c r="BP889405" s="90"/>
    </row>
    <row r="889406" spans="68:68" customFormat="1">
      <c r="BP889406" s="90"/>
    </row>
    <row r="889407" spans="68:68" customFormat="1">
      <c r="BP889407" s="90"/>
    </row>
    <row r="889408" spans="68:68" customFormat="1">
      <c r="BP889408" s="90"/>
    </row>
    <row r="889409" spans="68:68" customFormat="1">
      <c r="BP889409" s="90"/>
    </row>
    <row r="889410" spans="68:68" customFormat="1">
      <c r="BP889410" s="90"/>
    </row>
    <row r="889411" spans="68:68" customFormat="1">
      <c r="BP889411" s="90"/>
    </row>
    <row r="889412" spans="68:68" customFormat="1">
      <c r="BP889412" s="90"/>
    </row>
    <row r="889413" spans="68:68" customFormat="1">
      <c r="BP889413" s="90"/>
    </row>
    <row r="889414" spans="68:68" customFormat="1">
      <c r="BP889414" s="90"/>
    </row>
    <row r="889415" spans="68:68" customFormat="1">
      <c r="BP889415" s="90"/>
    </row>
    <row r="889416" spans="68:68" customFormat="1">
      <c r="BP889416" s="90"/>
    </row>
    <row r="889417" spans="68:68" customFormat="1">
      <c r="BP889417" s="90"/>
    </row>
    <row r="889418" spans="68:68" customFormat="1">
      <c r="BP889418" s="90"/>
    </row>
    <row r="889419" spans="68:68" customFormat="1">
      <c r="BP889419" s="90"/>
    </row>
    <row r="889420" spans="68:68" customFormat="1">
      <c r="BP889420" s="90"/>
    </row>
    <row r="889421" spans="68:68" customFormat="1">
      <c r="BP889421" s="90"/>
    </row>
    <row r="889422" spans="68:68" customFormat="1">
      <c r="BP889422" s="90"/>
    </row>
    <row r="889423" spans="68:68" customFormat="1">
      <c r="BP889423" s="90"/>
    </row>
    <row r="889424" spans="68:68" customFormat="1">
      <c r="BP889424" s="90"/>
    </row>
    <row r="889425" spans="68:68" customFormat="1">
      <c r="BP889425" s="90"/>
    </row>
    <row r="889426" spans="68:68" customFormat="1">
      <c r="BP889426" s="90"/>
    </row>
    <row r="889427" spans="68:68" customFormat="1">
      <c r="BP889427" s="90"/>
    </row>
    <row r="889428" spans="68:68" customFormat="1">
      <c r="BP889428" s="90"/>
    </row>
    <row r="889429" spans="68:68" customFormat="1">
      <c r="BP889429" s="90"/>
    </row>
    <row r="889430" spans="68:68" customFormat="1">
      <c r="BP889430" s="90"/>
    </row>
    <row r="889431" spans="68:68" customFormat="1">
      <c r="BP889431" s="90"/>
    </row>
    <row r="889432" spans="68:68" customFormat="1">
      <c r="BP889432" s="90"/>
    </row>
    <row r="889433" spans="68:68" customFormat="1">
      <c r="BP889433" s="90"/>
    </row>
    <row r="889434" spans="68:68" customFormat="1">
      <c r="BP889434" s="90"/>
    </row>
    <row r="889435" spans="68:68" customFormat="1">
      <c r="BP889435" s="90"/>
    </row>
    <row r="889436" spans="68:68" customFormat="1">
      <c r="BP889436" s="90"/>
    </row>
    <row r="889437" spans="68:68" customFormat="1">
      <c r="BP889437" s="90"/>
    </row>
    <row r="889438" spans="68:68" customFormat="1">
      <c r="BP889438" s="90"/>
    </row>
    <row r="889439" spans="68:68" customFormat="1">
      <c r="BP889439" s="90"/>
    </row>
    <row r="889440" spans="68:68" customFormat="1">
      <c r="BP889440" s="90"/>
    </row>
    <row r="889441" spans="68:68" customFormat="1">
      <c r="BP889441" s="90"/>
    </row>
    <row r="889442" spans="68:68" customFormat="1">
      <c r="BP889442" s="90"/>
    </row>
    <row r="889443" spans="68:68" customFormat="1">
      <c r="BP889443" s="90"/>
    </row>
    <row r="889444" spans="68:68" customFormat="1">
      <c r="BP889444" s="90"/>
    </row>
    <row r="889445" spans="68:68" customFormat="1">
      <c r="BP889445" s="90"/>
    </row>
    <row r="889446" spans="68:68" customFormat="1">
      <c r="BP889446" s="90"/>
    </row>
    <row r="889447" spans="68:68" customFormat="1">
      <c r="BP889447" s="90"/>
    </row>
    <row r="889448" spans="68:68" customFormat="1">
      <c r="BP889448" s="90"/>
    </row>
    <row r="889449" spans="68:68" customFormat="1">
      <c r="BP889449" s="90"/>
    </row>
    <row r="889450" spans="68:68" customFormat="1">
      <c r="BP889450" s="90"/>
    </row>
    <row r="889451" spans="68:68" customFormat="1">
      <c r="BP889451" s="90"/>
    </row>
    <row r="889452" spans="68:68" customFormat="1">
      <c r="BP889452" s="90"/>
    </row>
    <row r="889453" spans="68:68" customFormat="1">
      <c r="BP889453" s="90"/>
    </row>
    <row r="889454" spans="68:68" customFormat="1">
      <c r="BP889454" s="90"/>
    </row>
    <row r="889455" spans="68:68" customFormat="1">
      <c r="BP889455" s="90"/>
    </row>
    <row r="889456" spans="68:68" customFormat="1">
      <c r="BP889456" s="90"/>
    </row>
    <row r="889457" spans="68:68" customFormat="1">
      <c r="BP889457" s="90"/>
    </row>
    <row r="889458" spans="68:68" customFormat="1">
      <c r="BP889458" s="90"/>
    </row>
    <row r="889459" spans="68:68" customFormat="1">
      <c r="BP889459" s="90"/>
    </row>
    <row r="889460" spans="68:68" customFormat="1">
      <c r="BP889460" s="90"/>
    </row>
    <row r="889461" spans="68:68" customFormat="1">
      <c r="BP889461" s="90"/>
    </row>
    <row r="889462" spans="68:68" customFormat="1">
      <c r="BP889462" s="90"/>
    </row>
    <row r="889463" spans="68:68" customFormat="1">
      <c r="BP889463" s="90"/>
    </row>
    <row r="889464" spans="68:68" customFormat="1">
      <c r="BP889464" s="90"/>
    </row>
    <row r="889465" spans="68:68" customFormat="1">
      <c r="BP889465" s="90"/>
    </row>
    <row r="889466" spans="68:68" customFormat="1">
      <c r="BP889466" s="90"/>
    </row>
    <row r="889467" spans="68:68" customFormat="1">
      <c r="BP889467" s="90"/>
    </row>
    <row r="889468" spans="68:68" customFormat="1">
      <c r="BP889468" s="90"/>
    </row>
    <row r="889469" spans="68:68" customFormat="1">
      <c r="BP889469" s="90"/>
    </row>
    <row r="889470" spans="68:68" customFormat="1">
      <c r="BP889470" s="90"/>
    </row>
    <row r="889471" spans="68:68" customFormat="1">
      <c r="BP889471" s="90"/>
    </row>
    <row r="889472" spans="68:68" customFormat="1">
      <c r="BP889472" s="90"/>
    </row>
    <row r="889473" spans="68:68" customFormat="1">
      <c r="BP889473" s="90"/>
    </row>
    <row r="889474" spans="68:68" customFormat="1">
      <c r="BP889474" s="90"/>
    </row>
    <row r="889475" spans="68:68" customFormat="1">
      <c r="BP889475" s="90"/>
    </row>
    <row r="889476" spans="68:68" customFormat="1">
      <c r="BP889476" s="90"/>
    </row>
    <row r="889477" spans="68:68" customFormat="1">
      <c r="BP889477" s="90"/>
    </row>
    <row r="889478" spans="68:68" customFormat="1">
      <c r="BP889478" s="90"/>
    </row>
    <row r="889479" spans="68:68" customFormat="1">
      <c r="BP889479" s="90"/>
    </row>
    <row r="889480" spans="68:68" customFormat="1">
      <c r="BP889480" s="90"/>
    </row>
    <row r="889481" spans="68:68" customFormat="1">
      <c r="BP889481" s="90"/>
    </row>
    <row r="889482" spans="68:68" customFormat="1">
      <c r="BP889482" s="90"/>
    </row>
    <row r="889483" spans="68:68" customFormat="1">
      <c r="BP889483" s="90"/>
    </row>
    <row r="889484" spans="68:68" customFormat="1">
      <c r="BP889484" s="90"/>
    </row>
    <row r="889485" spans="68:68" customFormat="1">
      <c r="BP889485" s="90"/>
    </row>
    <row r="889486" spans="68:68" customFormat="1">
      <c r="BP889486" s="90"/>
    </row>
    <row r="889487" spans="68:68" customFormat="1">
      <c r="BP889487" s="90"/>
    </row>
    <row r="889488" spans="68:68" customFormat="1">
      <c r="BP889488" s="90"/>
    </row>
    <row r="889489" spans="68:68" customFormat="1">
      <c r="BP889489" s="90"/>
    </row>
    <row r="889490" spans="68:68" customFormat="1">
      <c r="BP889490" s="90"/>
    </row>
    <row r="889491" spans="68:68" customFormat="1">
      <c r="BP889491" s="90"/>
    </row>
    <row r="889492" spans="68:68" customFormat="1">
      <c r="BP889492" s="90"/>
    </row>
    <row r="889493" spans="68:68" customFormat="1">
      <c r="BP889493" s="90"/>
    </row>
    <row r="889494" spans="68:68" customFormat="1">
      <c r="BP889494" s="90"/>
    </row>
    <row r="889495" spans="68:68" customFormat="1">
      <c r="BP889495" s="90"/>
    </row>
    <row r="889496" spans="68:68" customFormat="1">
      <c r="BP889496" s="90"/>
    </row>
    <row r="889497" spans="68:68" customFormat="1">
      <c r="BP889497" s="90"/>
    </row>
    <row r="889498" spans="68:68" customFormat="1">
      <c r="BP889498" s="90"/>
    </row>
    <row r="889499" spans="68:68" customFormat="1">
      <c r="BP889499" s="90"/>
    </row>
    <row r="889500" spans="68:68" customFormat="1">
      <c r="BP889500" s="90"/>
    </row>
    <row r="889501" spans="68:68" customFormat="1">
      <c r="BP889501" s="90"/>
    </row>
    <row r="889502" spans="68:68" customFormat="1">
      <c r="BP889502" s="90"/>
    </row>
    <row r="889503" spans="68:68" customFormat="1">
      <c r="BP889503" s="90"/>
    </row>
    <row r="889504" spans="68:68" customFormat="1">
      <c r="BP889504" s="90"/>
    </row>
    <row r="889505" spans="68:68" customFormat="1">
      <c r="BP889505" s="90"/>
    </row>
    <row r="889506" spans="68:68" customFormat="1">
      <c r="BP889506" s="90"/>
    </row>
    <row r="889507" spans="68:68" customFormat="1">
      <c r="BP889507" s="90"/>
    </row>
    <row r="889508" spans="68:68" customFormat="1">
      <c r="BP889508" s="90"/>
    </row>
    <row r="889509" spans="68:68" customFormat="1">
      <c r="BP889509" s="90"/>
    </row>
    <row r="889510" spans="68:68" customFormat="1">
      <c r="BP889510" s="90"/>
    </row>
    <row r="889511" spans="68:68" customFormat="1">
      <c r="BP889511" s="90"/>
    </row>
    <row r="889512" spans="68:68" customFormat="1">
      <c r="BP889512" s="90"/>
    </row>
    <row r="889513" spans="68:68" customFormat="1">
      <c r="BP889513" s="90"/>
    </row>
    <row r="889514" spans="68:68" customFormat="1">
      <c r="BP889514" s="90"/>
    </row>
    <row r="889515" spans="68:68" customFormat="1">
      <c r="BP889515" s="90"/>
    </row>
    <row r="889516" spans="68:68" customFormat="1">
      <c r="BP889516" s="90"/>
    </row>
    <row r="889517" spans="68:68" customFormat="1">
      <c r="BP889517" s="90"/>
    </row>
    <row r="889518" spans="68:68" customFormat="1">
      <c r="BP889518" s="90"/>
    </row>
    <row r="889519" spans="68:68" customFormat="1">
      <c r="BP889519" s="90"/>
    </row>
    <row r="889520" spans="68:68" customFormat="1">
      <c r="BP889520" s="90"/>
    </row>
    <row r="889521" spans="68:68" customFormat="1">
      <c r="BP889521" s="90"/>
    </row>
    <row r="889522" spans="68:68" customFormat="1">
      <c r="BP889522" s="90"/>
    </row>
    <row r="889523" spans="68:68" customFormat="1">
      <c r="BP889523" s="90"/>
    </row>
    <row r="889524" spans="68:68" customFormat="1">
      <c r="BP889524" s="90"/>
    </row>
    <row r="889525" spans="68:68" customFormat="1">
      <c r="BP889525" s="90"/>
    </row>
    <row r="889526" spans="68:68" customFormat="1">
      <c r="BP889526" s="90"/>
    </row>
    <row r="889527" spans="68:68" customFormat="1">
      <c r="BP889527" s="90"/>
    </row>
    <row r="889528" spans="68:68" customFormat="1">
      <c r="BP889528" s="90"/>
    </row>
    <row r="889529" spans="68:68" customFormat="1">
      <c r="BP889529" s="90"/>
    </row>
    <row r="889530" spans="68:68" customFormat="1">
      <c r="BP889530" s="90"/>
    </row>
    <row r="889531" spans="68:68" customFormat="1">
      <c r="BP889531" s="90"/>
    </row>
    <row r="889532" spans="68:68" customFormat="1">
      <c r="BP889532" s="90"/>
    </row>
    <row r="889533" spans="68:68" customFormat="1">
      <c r="BP889533" s="90"/>
    </row>
    <row r="889534" spans="68:68" customFormat="1">
      <c r="BP889534" s="90"/>
    </row>
    <row r="889535" spans="68:68" customFormat="1">
      <c r="BP889535" s="90"/>
    </row>
    <row r="889536" spans="68:68" customFormat="1">
      <c r="BP889536" s="90"/>
    </row>
    <row r="889537" spans="68:68" customFormat="1">
      <c r="BP889537" s="90"/>
    </row>
    <row r="889538" spans="68:68" customFormat="1">
      <c r="BP889538" s="90"/>
    </row>
    <row r="889539" spans="68:68" customFormat="1">
      <c r="BP889539" s="90"/>
    </row>
    <row r="889540" spans="68:68" customFormat="1">
      <c r="BP889540" s="90"/>
    </row>
    <row r="889541" spans="68:68" customFormat="1">
      <c r="BP889541" s="90"/>
    </row>
    <row r="889542" spans="68:68" customFormat="1">
      <c r="BP889542" s="90"/>
    </row>
    <row r="889543" spans="68:68" customFormat="1">
      <c r="BP889543" s="90"/>
    </row>
    <row r="889544" spans="68:68" customFormat="1">
      <c r="BP889544" s="90"/>
    </row>
    <row r="889545" spans="68:68" customFormat="1">
      <c r="BP889545" s="90"/>
    </row>
    <row r="889546" spans="68:68" customFormat="1">
      <c r="BP889546" s="90"/>
    </row>
    <row r="889547" spans="68:68" customFormat="1">
      <c r="BP889547" s="90"/>
    </row>
    <row r="889548" spans="68:68" customFormat="1">
      <c r="BP889548" s="90"/>
    </row>
    <row r="889549" spans="68:68" customFormat="1">
      <c r="BP889549" s="90"/>
    </row>
    <row r="889550" spans="68:68" customFormat="1">
      <c r="BP889550" s="90"/>
    </row>
    <row r="889551" spans="68:68" customFormat="1">
      <c r="BP889551" s="90"/>
    </row>
    <row r="889552" spans="68:68" customFormat="1">
      <c r="BP889552" s="90"/>
    </row>
    <row r="889553" spans="68:68" customFormat="1">
      <c r="BP889553" s="90"/>
    </row>
    <row r="889554" spans="68:68" customFormat="1">
      <c r="BP889554" s="90"/>
    </row>
    <row r="889555" spans="68:68" customFormat="1">
      <c r="BP889555" s="90"/>
    </row>
    <row r="889556" spans="68:68" customFormat="1">
      <c r="BP889556" s="90"/>
    </row>
    <row r="889557" spans="68:68" customFormat="1">
      <c r="BP889557" s="90"/>
    </row>
    <row r="889558" spans="68:68" customFormat="1">
      <c r="BP889558" s="90"/>
    </row>
    <row r="889559" spans="68:68" customFormat="1">
      <c r="BP889559" s="90"/>
    </row>
    <row r="889560" spans="68:68" customFormat="1">
      <c r="BP889560" s="90"/>
    </row>
    <row r="889561" spans="68:68" customFormat="1">
      <c r="BP889561" s="90"/>
    </row>
    <row r="889562" spans="68:68" customFormat="1">
      <c r="BP889562" s="90"/>
    </row>
    <row r="889563" spans="68:68" customFormat="1">
      <c r="BP889563" s="90"/>
    </row>
    <row r="889564" spans="68:68" customFormat="1">
      <c r="BP889564" s="90"/>
    </row>
    <row r="889565" spans="68:68" customFormat="1">
      <c r="BP889565" s="90"/>
    </row>
    <row r="889566" spans="68:68" customFormat="1">
      <c r="BP889566" s="90"/>
    </row>
    <row r="889567" spans="68:68" customFormat="1">
      <c r="BP889567" s="90"/>
    </row>
    <row r="889568" spans="68:68" customFormat="1">
      <c r="BP889568" s="90"/>
    </row>
    <row r="889569" spans="68:68" customFormat="1">
      <c r="BP889569" s="90"/>
    </row>
    <row r="889570" spans="68:68" customFormat="1">
      <c r="BP889570" s="90"/>
    </row>
    <row r="889571" spans="68:68" customFormat="1">
      <c r="BP889571" s="90"/>
    </row>
    <row r="889572" spans="68:68" customFormat="1">
      <c r="BP889572" s="90"/>
    </row>
    <row r="889573" spans="68:68" customFormat="1">
      <c r="BP889573" s="90"/>
    </row>
    <row r="889574" spans="68:68" customFormat="1">
      <c r="BP889574" s="90"/>
    </row>
    <row r="889575" spans="68:68" customFormat="1">
      <c r="BP889575" s="90"/>
    </row>
    <row r="889576" spans="68:68" customFormat="1">
      <c r="BP889576" s="90"/>
    </row>
    <row r="889577" spans="68:68" customFormat="1">
      <c r="BP889577" s="90"/>
    </row>
    <row r="889578" spans="68:68" customFormat="1">
      <c r="BP889578" s="90"/>
    </row>
    <row r="889579" spans="68:68" customFormat="1">
      <c r="BP889579" s="90"/>
    </row>
    <row r="889580" spans="68:68" customFormat="1">
      <c r="BP889580" s="90"/>
    </row>
    <row r="889581" spans="68:68" customFormat="1">
      <c r="BP889581" s="90"/>
    </row>
    <row r="889582" spans="68:68" customFormat="1">
      <c r="BP889582" s="90"/>
    </row>
    <row r="889583" spans="68:68" customFormat="1">
      <c r="BP889583" s="90"/>
    </row>
    <row r="889584" spans="68:68" customFormat="1">
      <c r="BP889584" s="90"/>
    </row>
    <row r="889585" spans="68:68" customFormat="1">
      <c r="BP889585" s="90"/>
    </row>
    <row r="889586" spans="68:68" customFormat="1">
      <c r="BP889586" s="90"/>
    </row>
    <row r="889587" spans="68:68" customFormat="1">
      <c r="BP889587" s="90"/>
    </row>
    <row r="889588" spans="68:68" customFormat="1">
      <c r="BP889588" s="90"/>
    </row>
    <row r="889589" spans="68:68" customFormat="1">
      <c r="BP889589" s="90"/>
    </row>
    <row r="889590" spans="68:68" customFormat="1">
      <c r="BP889590" s="90"/>
    </row>
    <row r="889591" spans="68:68" customFormat="1">
      <c r="BP889591" s="90"/>
    </row>
    <row r="889592" spans="68:68" customFormat="1">
      <c r="BP889592" s="90"/>
    </row>
    <row r="889593" spans="68:68" customFormat="1">
      <c r="BP889593" s="90"/>
    </row>
    <row r="889594" spans="68:68" customFormat="1">
      <c r="BP889594" s="90"/>
    </row>
    <row r="889595" spans="68:68" customFormat="1">
      <c r="BP889595" s="90"/>
    </row>
    <row r="889596" spans="68:68" customFormat="1">
      <c r="BP889596" s="90"/>
    </row>
    <row r="889597" spans="68:68" customFormat="1">
      <c r="BP889597" s="90"/>
    </row>
    <row r="889598" spans="68:68" customFormat="1">
      <c r="BP889598" s="90"/>
    </row>
    <row r="889599" spans="68:68" customFormat="1">
      <c r="BP889599" s="90"/>
    </row>
    <row r="889600" spans="68:68" customFormat="1">
      <c r="BP889600" s="90"/>
    </row>
    <row r="889601" spans="68:68" customFormat="1">
      <c r="BP889601" s="90"/>
    </row>
    <row r="889602" spans="68:68" customFormat="1">
      <c r="BP889602" s="90"/>
    </row>
    <row r="889603" spans="68:68" customFormat="1">
      <c r="BP889603" s="90"/>
    </row>
    <row r="889604" spans="68:68" customFormat="1">
      <c r="BP889604" s="90"/>
    </row>
    <row r="889605" spans="68:68" customFormat="1">
      <c r="BP889605" s="90"/>
    </row>
    <row r="889606" spans="68:68" customFormat="1">
      <c r="BP889606" s="90"/>
    </row>
    <row r="889607" spans="68:68" customFormat="1">
      <c r="BP889607" s="90"/>
    </row>
    <row r="889608" spans="68:68" customFormat="1">
      <c r="BP889608" s="90"/>
    </row>
    <row r="889609" spans="68:68" customFormat="1">
      <c r="BP889609" s="90"/>
    </row>
    <row r="889610" spans="68:68" customFormat="1">
      <c r="BP889610" s="90"/>
    </row>
    <row r="889611" spans="68:68" customFormat="1">
      <c r="BP889611" s="90"/>
    </row>
    <row r="889612" spans="68:68" customFormat="1">
      <c r="BP889612" s="90"/>
    </row>
    <row r="889613" spans="68:68" customFormat="1">
      <c r="BP889613" s="90"/>
    </row>
    <row r="889614" spans="68:68" customFormat="1">
      <c r="BP889614" s="90"/>
    </row>
    <row r="889615" spans="68:68" customFormat="1">
      <c r="BP889615" s="90"/>
    </row>
    <row r="889616" spans="68:68" customFormat="1">
      <c r="BP889616" s="90"/>
    </row>
    <row r="889617" spans="68:68" customFormat="1">
      <c r="BP889617" s="90"/>
    </row>
    <row r="889618" spans="68:68" customFormat="1">
      <c r="BP889618" s="90"/>
    </row>
    <row r="889619" spans="68:68" customFormat="1">
      <c r="BP889619" s="90"/>
    </row>
    <row r="889620" spans="68:68" customFormat="1">
      <c r="BP889620" s="90"/>
    </row>
    <row r="889621" spans="68:68" customFormat="1">
      <c r="BP889621" s="90"/>
    </row>
    <row r="889622" spans="68:68" customFormat="1">
      <c r="BP889622" s="90"/>
    </row>
    <row r="889623" spans="68:68" customFormat="1">
      <c r="BP889623" s="90"/>
    </row>
    <row r="889624" spans="68:68" customFormat="1">
      <c r="BP889624" s="90"/>
    </row>
    <row r="889625" spans="68:68" customFormat="1">
      <c r="BP889625" s="90"/>
    </row>
    <row r="889626" spans="68:68" customFormat="1">
      <c r="BP889626" s="90"/>
    </row>
    <row r="889627" spans="68:68" customFormat="1">
      <c r="BP889627" s="90"/>
    </row>
    <row r="889628" spans="68:68" customFormat="1">
      <c r="BP889628" s="90"/>
    </row>
    <row r="889629" spans="68:68" customFormat="1">
      <c r="BP889629" s="90"/>
    </row>
    <row r="889630" spans="68:68" customFormat="1">
      <c r="BP889630" s="90"/>
    </row>
    <row r="889631" spans="68:68" customFormat="1">
      <c r="BP889631" s="90"/>
    </row>
    <row r="889632" spans="68:68" customFormat="1">
      <c r="BP889632" s="90"/>
    </row>
    <row r="889633" spans="68:68" customFormat="1">
      <c r="BP889633" s="90"/>
    </row>
    <row r="889634" spans="68:68" customFormat="1">
      <c r="BP889634" s="90"/>
    </row>
    <row r="889635" spans="68:68" customFormat="1">
      <c r="BP889635" s="90"/>
    </row>
    <row r="889636" spans="68:68" customFormat="1">
      <c r="BP889636" s="90"/>
    </row>
    <row r="889637" spans="68:68" customFormat="1">
      <c r="BP889637" s="90"/>
    </row>
    <row r="889638" spans="68:68" customFormat="1">
      <c r="BP889638" s="90"/>
    </row>
    <row r="889639" spans="68:68" customFormat="1">
      <c r="BP889639" s="90"/>
    </row>
    <row r="889640" spans="68:68" customFormat="1">
      <c r="BP889640" s="90"/>
    </row>
    <row r="889641" spans="68:68" customFormat="1">
      <c r="BP889641" s="90"/>
    </row>
    <row r="889642" spans="68:68" customFormat="1">
      <c r="BP889642" s="90"/>
    </row>
    <row r="889643" spans="68:68" customFormat="1">
      <c r="BP889643" s="90"/>
    </row>
    <row r="889644" spans="68:68" customFormat="1">
      <c r="BP889644" s="90"/>
    </row>
    <row r="889645" spans="68:68" customFormat="1">
      <c r="BP889645" s="90"/>
    </row>
    <row r="889646" spans="68:68" customFormat="1">
      <c r="BP889646" s="90"/>
    </row>
    <row r="889647" spans="68:68" customFormat="1">
      <c r="BP889647" s="90"/>
    </row>
    <row r="889648" spans="68:68" customFormat="1">
      <c r="BP889648" s="90"/>
    </row>
    <row r="889649" spans="68:68" customFormat="1">
      <c r="BP889649" s="90"/>
    </row>
    <row r="889650" spans="68:68" customFormat="1">
      <c r="BP889650" s="90"/>
    </row>
    <row r="889651" spans="68:68" customFormat="1">
      <c r="BP889651" s="90"/>
    </row>
    <row r="889652" spans="68:68" customFormat="1">
      <c r="BP889652" s="90"/>
    </row>
    <row r="889653" spans="68:68" customFormat="1">
      <c r="BP889653" s="90"/>
    </row>
    <row r="889654" spans="68:68" customFormat="1">
      <c r="BP889654" s="90"/>
    </row>
    <row r="889655" spans="68:68" customFormat="1">
      <c r="BP889655" s="90"/>
    </row>
    <row r="889656" spans="68:68" customFormat="1">
      <c r="BP889656" s="90"/>
    </row>
    <row r="889657" spans="68:68" customFormat="1">
      <c r="BP889657" s="90"/>
    </row>
    <row r="889658" spans="68:68" customFormat="1">
      <c r="BP889658" s="90"/>
    </row>
    <row r="889659" spans="68:68" customFormat="1">
      <c r="BP889659" s="90"/>
    </row>
    <row r="889660" spans="68:68" customFormat="1">
      <c r="BP889660" s="90"/>
    </row>
    <row r="889661" spans="68:68" customFormat="1">
      <c r="BP889661" s="90"/>
    </row>
    <row r="889662" spans="68:68" customFormat="1">
      <c r="BP889662" s="90"/>
    </row>
    <row r="889663" spans="68:68" customFormat="1">
      <c r="BP889663" s="90"/>
    </row>
    <row r="889664" spans="68:68" customFormat="1">
      <c r="BP889664" s="90"/>
    </row>
    <row r="889665" spans="68:68" customFormat="1">
      <c r="BP889665" s="90"/>
    </row>
    <row r="889666" spans="68:68" customFormat="1">
      <c r="BP889666" s="90"/>
    </row>
    <row r="889667" spans="68:68" customFormat="1">
      <c r="BP889667" s="90"/>
    </row>
    <row r="889668" spans="68:68" customFormat="1">
      <c r="BP889668" s="90"/>
    </row>
    <row r="889669" spans="68:68" customFormat="1">
      <c r="BP889669" s="90"/>
    </row>
    <row r="889670" spans="68:68" customFormat="1">
      <c r="BP889670" s="90"/>
    </row>
    <row r="889671" spans="68:68" customFormat="1">
      <c r="BP889671" s="90"/>
    </row>
    <row r="889672" spans="68:68" customFormat="1">
      <c r="BP889672" s="90"/>
    </row>
    <row r="889673" spans="68:68" customFormat="1">
      <c r="BP889673" s="90"/>
    </row>
    <row r="889674" spans="68:68" customFormat="1">
      <c r="BP889674" s="90"/>
    </row>
    <row r="889675" spans="68:68" customFormat="1">
      <c r="BP889675" s="90"/>
    </row>
    <row r="889676" spans="68:68" customFormat="1">
      <c r="BP889676" s="90"/>
    </row>
    <row r="889677" spans="68:68" customFormat="1">
      <c r="BP889677" s="90"/>
    </row>
    <row r="889678" spans="68:68" customFormat="1">
      <c r="BP889678" s="90"/>
    </row>
    <row r="889679" spans="68:68" customFormat="1">
      <c r="BP889679" s="90"/>
    </row>
    <row r="889680" spans="68:68" customFormat="1">
      <c r="BP889680" s="90"/>
    </row>
    <row r="889681" spans="68:68" customFormat="1">
      <c r="BP889681" s="90"/>
    </row>
    <row r="889682" spans="68:68" customFormat="1">
      <c r="BP889682" s="90"/>
    </row>
    <row r="889683" spans="68:68" customFormat="1">
      <c r="BP889683" s="90"/>
    </row>
    <row r="889684" spans="68:68" customFormat="1">
      <c r="BP889684" s="90"/>
    </row>
    <row r="889685" spans="68:68" customFormat="1">
      <c r="BP889685" s="90"/>
    </row>
    <row r="889686" spans="68:68" customFormat="1">
      <c r="BP889686" s="90"/>
    </row>
    <row r="889687" spans="68:68" customFormat="1">
      <c r="BP889687" s="90"/>
    </row>
    <row r="889688" spans="68:68" customFormat="1">
      <c r="BP889688" s="90"/>
    </row>
    <row r="889689" spans="68:68" customFormat="1">
      <c r="BP889689" s="90"/>
    </row>
    <row r="889690" spans="68:68" customFormat="1">
      <c r="BP889690" s="90"/>
    </row>
    <row r="889691" spans="68:68" customFormat="1">
      <c r="BP889691" s="90"/>
    </row>
    <row r="889692" spans="68:68" customFormat="1">
      <c r="BP889692" s="90"/>
    </row>
    <row r="889693" spans="68:68" customFormat="1">
      <c r="BP889693" s="90"/>
    </row>
    <row r="889694" spans="68:68" customFormat="1">
      <c r="BP889694" s="90"/>
    </row>
    <row r="889695" spans="68:68" customFormat="1">
      <c r="BP889695" s="90"/>
    </row>
    <row r="889696" spans="68:68" customFormat="1">
      <c r="BP889696" s="90"/>
    </row>
    <row r="889697" spans="68:68" customFormat="1">
      <c r="BP889697" s="90"/>
    </row>
    <row r="889698" spans="68:68" customFormat="1">
      <c r="BP889698" s="90"/>
    </row>
    <row r="889699" spans="68:68" customFormat="1">
      <c r="BP889699" s="90"/>
    </row>
    <row r="889700" spans="68:68" customFormat="1">
      <c r="BP889700" s="90"/>
    </row>
    <row r="889701" spans="68:68" customFormat="1">
      <c r="BP889701" s="90"/>
    </row>
    <row r="889702" spans="68:68" customFormat="1">
      <c r="BP889702" s="90"/>
    </row>
    <row r="889703" spans="68:68" customFormat="1">
      <c r="BP889703" s="90"/>
    </row>
    <row r="889704" spans="68:68" customFormat="1">
      <c r="BP889704" s="90"/>
    </row>
    <row r="889705" spans="68:68" customFormat="1">
      <c r="BP889705" s="90"/>
    </row>
    <row r="889706" spans="68:68" customFormat="1">
      <c r="BP889706" s="90"/>
    </row>
    <row r="889707" spans="68:68" customFormat="1">
      <c r="BP889707" s="90"/>
    </row>
    <row r="889708" spans="68:68" customFormat="1">
      <c r="BP889708" s="90"/>
    </row>
    <row r="889709" spans="68:68" customFormat="1">
      <c r="BP889709" s="90"/>
    </row>
    <row r="889710" spans="68:68" customFormat="1">
      <c r="BP889710" s="90"/>
    </row>
    <row r="889711" spans="68:68" customFormat="1">
      <c r="BP889711" s="90"/>
    </row>
    <row r="889712" spans="68:68" customFormat="1">
      <c r="BP889712" s="90"/>
    </row>
    <row r="889713" spans="68:68" customFormat="1">
      <c r="BP889713" s="90"/>
    </row>
    <row r="889714" spans="68:68" customFormat="1">
      <c r="BP889714" s="90"/>
    </row>
    <row r="889715" spans="68:68" customFormat="1">
      <c r="BP889715" s="90"/>
    </row>
    <row r="889716" spans="68:68" customFormat="1">
      <c r="BP889716" s="90"/>
    </row>
    <row r="889717" spans="68:68" customFormat="1">
      <c r="BP889717" s="90"/>
    </row>
    <row r="889718" spans="68:68" customFormat="1">
      <c r="BP889718" s="90"/>
    </row>
    <row r="889719" spans="68:68" customFormat="1">
      <c r="BP889719" s="90"/>
    </row>
    <row r="889720" spans="68:68" customFormat="1">
      <c r="BP889720" s="90"/>
    </row>
    <row r="889721" spans="68:68" customFormat="1">
      <c r="BP889721" s="90"/>
    </row>
    <row r="889722" spans="68:68" customFormat="1">
      <c r="BP889722" s="90"/>
    </row>
    <row r="889723" spans="68:68" customFormat="1">
      <c r="BP889723" s="90"/>
    </row>
    <row r="889724" spans="68:68" customFormat="1">
      <c r="BP889724" s="90"/>
    </row>
    <row r="889725" spans="68:68" customFormat="1">
      <c r="BP889725" s="90"/>
    </row>
    <row r="889726" spans="68:68" customFormat="1">
      <c r="BP889726" s="90"/>
    </row>
    <row r="889727" spans="68:68" customFormat="1">
      <c r="BP889727" s="90"/>
    </row>
    <row r="889728" spans="68:68" customFormat="1">
      <c r="BP889728" s="90"/>
    </row>
    <row r="889729" spans="68:68" customFormat="1">
      <c r="BP889729" s="90"/>
    </row>
    <row r="889730" spans="68:68" customFormat="1">
      <c r="BP889730" s="90"/>
    </row>
    <row r="889731" spans="68:68" customFormat="1">
      <c r="BP889731" s="90"/>
    </row>
    <row r="889732" spans="68:68" customFormat="1">
      <c r="BP889732" s="90"/>
    </row>
    <row r="889733" spans="68:68" customFormat="1">
      <c r="BP889733" s="90"/>
    </row>
    <row r="889734" spans="68:68" customFormat="1">
      <c r="BP889734" s="90"/>
    </row>
    <row r="889735" spans="68:68" customFormat="1">
      <c r="BP889735" s="90"/>
    </row>
    <row r="889736" spans="68:68" customFormat="1">
      <c r="BP889736" s="90"/>
    </row>
    <row r="889737" spans="68:68" customFormat="1">
      <c r="BP889737" s="90"/>
    </row>
    <row r="889738" spans="68:68" customFormat="1">
      <c r="BP889738" s="90"/>
    </row>
    <row r="889739" spans="68:68" customFormat="1">
      <c r="BP889739" s="90"/>
    </row>
    <row r="889740" spans="68:68" customFormat="1">
      <c r="BP889740" s="90"/>
    </row>
    <row r="889741" spans="68:68" customFormat="1">
      <c r="BP889741" s="90"/>
    </row>
    <row r="889742" spans="68:68" customFormat="1">
      <c r="BP889742" s="90"/>
    </row>
    <row r="889743" spans="68:68" customFormat="1">
      <c r="BP889743" s="90"/>
    </row>
    <row r="889744" spans="68:68" customFormat="1">
      <c r="BP889744" s="90"/>
    </row>
    <row r="889745" spans="68:68" customFormat="1">
      <c r="BP889745" s="90"/>
    </row>
    <row r="889746" spans="68:68" customFormat="1">
      <c r="BP889746" s="90"/>
    </row>
    <row r="889747" spans="68:68" customFormat="1">
      <c r="BP889747" s="90"/>
    </row>
    <row r="889748" spans="68:68" customFormat="1">
      <c r="BP889748" s="90"/>
    </row>
    <row r="889749" spans="68:68" customFormat="1">
      <c r="BP889749" s="90"/>
    </row>
    <row r="889750" spans="68:68" customFormat="1">
      <c r="BP889750" s="90"/>
    </row>
    <row r="889751" spans="68:68" customFormat="1">
      <c r="BP889751" s="90"/>
    </row>
    <row r="889752" spans="68:68" customFormat="1">
      <c r="BP889752" s="90"/>
    </row>
    <row r="889753" spans="68:68" customFormat="1">
      <c r="BP889753" s="90"/>
    </row>
    <row r="889754" spans="68:68" customFormat="1">
      <c r="BP889754" s="90"/>
    </row>
    <row r="889755" spans="68:68" customFormat="1">
      <c r="BP889755" s="90"/>
    </row>
    <row r="889756" spans="68:68" customFormat="1">
      <c r="BP889756" s="90"/>
    </row>
    <row r="889757" spans="68:68" customFormat="1">
      <c r="BP889757" s="90"/>
    </row>
    <row r="889758" spans="68:68" customFormat="1">
      <c r="BP889758" s="90"/>
    </row>
    <row r="889759" spans="68:68" customFormat="1">
      <c r="BP889759" s="90"/>
    </row>
    <row r="889760" spans="68:68" customFormat="1">
      <c r="BP889760" s="90"/>
    </row>
    <row r="889761" spans="68:68" customFormat="1">
      <c r="BP889761" s="90"/>
    </row>
    <row r="889762" spans="68:68" customFormat="1">
      <c r="BP889762" s="90"/>
    </row>
    <row r="889763" spans="68:68" customFormat="1">
      <c r="BP889763" s="90"/>
    </row>
    <row r="889764" spans="68:68" customFormat="1">
      <c r="BP889764" s="90"/>
    </row>
    <row r="889765" spans="68:68" customFormat="1">
      <c r="BP889765" s="90"/>
    </row>
    <row r="889766" spans="68:68" customFormat="1">
      <c r="BP889766" s="90"/>
    </row>
    <row r="889767" spans="68:68" customFormat="1">
      <c r="BP889767" s="90"/>
    </row>
    <row r="889768" spans="68:68" customFormat="1">
      <c r="BP889768" s="90"/>
    </row>
    <row r="889769" spans="68:68" customFormat="1">
      <c r="BP889769" s="90"/>
    </row>
    <row r="889770" spans="68:68" customFormat="1">
      <c r="BP889770" s="90"/>
    </row>
    <row r="889771" spans="68:68" customFormat="1">
      <c r="BP889771" s="90"/>
    </row>
    <row r="889772" spans="68:68" customFormat="1">
      <c r="BP889772" s="90"/>
    </row>
    <row r="889773" spans="68:68" customFormat="1">
      <c r="BP889773" s="90"/>
    </row>
    <row r="889774" spans="68:68" customFormat="1">
      <c r="BP889774" s="90"/>
    </row>
    <row r="889775" spans="68:68" customFormat="1">
      <c r="BP889775" s="90"/>
    </row>
    <row r="889776" spans="68:68" customFormat="1">
      <c r="BP889776" s="90"/>
    </row>
    <row r="889777" spans="68:68" customFormat="1">
      <c r="BP889777" s="90"/>
    </row>
    <row r="889778" spans="68:68" customFormat="1">
      <c r="BP889778" s="90"/>
    </row>
    <row r="889779" spans="68:68" customFormat="1">
      <c r="BP889779" s="90"/>
    </row>
    <row r="889780" spans="68:68" customFormat="1">
      <c r="BP889780" s="90"/>
    </row>
    <row r="889781" spans="68:68" customFormat="1">
      <c r="BP889781" s="90"/>
    </row>
    <row r="889782" spans="68:68" customFormat="1">
      <c r="BP889782" s="90"/>
    </row>
    <row r="889783" spans="68:68" customFormat="1">
      <c r="BP889783" s="90"/>
    </row>
    <row r="889784" spans="68:68" customFormat="1">
      <c r="BP889784" s="90"/>
    </row>
    <row r="889785" spans="68:68" customFormat="1">
      <c r="BP889785" s="90"/>
    </row>
    <row r="889786" spans="68:68" customFormat="1">
      <c r="BP889786" s="90"/>
    </row>
    <row r="889787" spans="68:68" customFormat="1">
      <c r="BP889787" s="90"/>
    </row>
    <row r="889788" spans="68:68" customFormat="1">
      <c r="BP889788" s="90"/>
    </row>
    <row r="889789" spans="68:68" customFormat="1">
      <c r="BP889789" s="90"/>
    </row>
    <row r="889790" spans="68:68" customFormat="1">
      <c r="BP889790" s="90"/>
    </row>
    <row r="889791" spans="68:68" customFormat="1">
      <c r="BP889791" s="90"/>
    </row>
    <row r="889792" spans="68:68" customFormat="1">
      <c r="BP889792" s="90"/>
    </row>
    <row r="889793" spans="68:68" customFormat="1">
      <c r="BP889793" s="90"/>
    </row>
    <row r="889794" spans="68:68" customFormat="1">
      <c r="BP889794" s="90"/>
    </row>
    <row r="889795" spans="68:68" customFormat="1">
      <c r="BP889795" s="90"/>
    </row>
    <row r="889796" spans="68:68" customFormat="1">
      <c r="BP889796" s="90"/>
    </row>
    <row r="889797" spans="68:68" customFormat="1">
      <c r="BP889797" s="90"/>
    </row>
    <row r="889798" spans="68:68" customFormat="1">
      <c r="BP889798" s="90"/>
    </row>
    <row r="889799" spans="68:68" customFormat="1">
      <c r="BP889799" s="90"/>
    </row>
    <row r="889800" spans="68:68" customFormat="1">
      <c r="BP889800" s="90"/>
    </row>
    <row r="889801" spans="68:68" customFormat="1">
      <c r="BP889801" s="90"/>
    </row>
    <row r="889802" spans="68:68" customFormat="1">
      <c r="BP889802" s="90"/>
    </row>
    <row r="889803" spans="68:68" customFormat="1">
      <c r="BP889803" s="90"/>
    </row>
    <row r="889804" spans="68:68" customFormat="1">
      <c r="BP889804" s="90"/>
    </row>
    <row r="889805" spans="68:68" customFormat="1">
      <c r="BP889805" s="90"/>
    </row>
    <row r="889806" spans="68:68" customFormat="1">
      <c r="BP889806" s="90"/>
    </row>
    <row r="889807" spans="68:68" customFormat="1">
      <c r="BP889807" s="90"/>
    </row>
    <row r="889808" spans="68:68" customFormat="1">
      <c r="BP889808" s="90"/>
    </row>
    <row r="889809" spans="68:68" customFormat="1">
      <c r="BP889809" s="90"/>
    </row>
    <row r="889810" spans="68:68" customFormat="1">
      <c r="BP889810" s="90"/>
    </row>
    <row r="889811" spans="68:68" customFormat="1">
      <c r="BP889811" s="90"/>
    </row>
    <row r="889812" spans="68:68" customFormat="1">
      <c r="BP889812" s="90"/>
    </row>
    <row r="889813" spans="68:68" customFormat="1">
      <c r="BP889813" s="90"/>
    </row>
    <row r="889814" spans="68:68" customFormat="1">
      <c r="BP889814" s="90"/>
    </row>
    <row r="889815" spans="68:68" customFormat="1">
      <c r="BP889815" s="90"/>
    </row>
    <row r="889816" spans="68:68" customFormat="1">
      <c r="BP889816" s="90"/>
    </row>
    <row r="889817" spans="68:68" customFormat="1">
      <c r="BP889817" s="90"/>
    </row>
    <row r="889818" spans="68:68" customFormat="1">
      <c r="BP889818" s="90"/>
    </row>
    <row r="889819" spans="68:68" customFormat="1">
      <c r="BP889819" s="90"/>
    </row>
    <row r="889820" spans="68:68" customFormat="1">
      <c r="BP889820" s="90"/>
    </row>
    <row r="889821" spans="68:68" customFormat="1">
      <c r="BP889821" s="90"/>
    </row>
    <row r="889822" spans="68:68" customFormat="1">
      <c r="BP889822" s="90"/>
    </row>
    <row r="889823" spans="68:68" customFormat="1">
      <c r="BP889823" s="90"/>
    </row>
    <row r="889824" spans="68:68" customFormat="1">
      <c r="BP889824" s="90"/>
    </row>
    <row r="889825" spans="68:68" customFormat="1">
      <c r="BP889825" s="90"/>
    </row>
    <row r="889826" spans="68:68" customFormat="1">
      <c r="BP889826" s="90"/>
    </row>
    <row r="889827" spans="68:68" customFormat="1">
      <c r="BP889827" s="90"/>
    </row>
    <row r="889828" spans="68:68" customFormat="1">
      <c r="BP889828" s="90"/>
    </row>
    <row r="889829" spans="68:68" customFormat="1">
      <c r="BP889829" s="90"/>
    </row>
    <row r="889830" spans="68:68" customFormat="1">
      <c r="BP889830" s="90"/>
    </row>
    <row r="889831" spans="68:68" customFormat="1">
      <c r="BP889831" s="90"/>
    </row>
    <row r="889832" spans="68:68" customFormat="1">
      <c r="BP889832" s="90"/>
    </row>
    <row r="889833" spans="68:68" customFormat="1">
      <c r="BP889833" s="90"/>
    </row>
    <row r="889834" spans="68:68" customFormat="1">
      <c r="BP889834" s="90"/>
    </row>
    <row r="889835" spans="68:68" customFormat="1">
      <c r="BP889835" s="90"/>
    </row>
    <row r="889836" spans="68:68" customFormat="1">
      <c r="BP889836" s="90"/>
    </row>
    <row r="889837" spans="68:68" customFormat="1">
      <c r="BP889837" s="90"/>
    </row>
    <row r="889838" spans="68:68" customFormat="1">
      <c r="BP889838" s="90"/>
    </row>
    <row r="889839" spans="68:68" customFormat="1">
      <c r="BP889839" s="90"/>
    </row>
    <row r="889840" spans="68:68" customFormat="1">
      <c r="BP889840" s="90"/>
    </row>
    <row r="889841" spans="68:68" customFormat="1">
      <c r="BP889841" s="90"/>
    </row>
    <row r="889842" spans="68:68" customFormat="1">
      <c r="BP889842" s="90"/>
    </row>
    <row r="889843" spans="68:68" customFormat="1">
      <c r="BP889843" s="90"/>
    </row>
    <row r="889844" spans="68:68" customFormat="1">
      <c r="BP889844" s="90"/>
    </row>
    <row r="889845" spans="68:68" customFormat="1">
      <c r="BP889845" s="90"/>
    </row>
    <row r="889846" spans="68:68" customFormat="1">
      <c r="BP889846" s="90"/>
    </row>
    <row r="889847" spans="68:68" customFormat="1">
      <c r="BP889847" s="90"/>
    </row>
    <row r="889848" spans="68:68" customFormat="1">
      <c r="BP889848" s="90"/>
    </row>
    <row r="889849" spans="68:68" customFormat="1">
      <c r="BP889849" s="90"/>
    </row>
    <row r="889850" spans="68:68" customFormat="1">
      <c r="BP889850" s="90"/>
    </row>
    <row r="889851" spans="68:68" customFormat="1">
      <c r="BP889851" s="90"/>
    </row>
    <row r="889852" spans="68:68" customFormat="1">
      <c r="BP889852" s="90"/>
    </row>
    <row r="889853" spans="68:68" customFormat="1">
      <c r="BP889853" s="90"/>
    </row>
    <row r="889854" spans="68:68" customFormat="1">
      <c r="BP889854" s="90"/>
    </row>
    <row r="889855" spans="68:68" customFormat="1">
      <c r="BP889855" s="90"/>
    </row>
    <row r="889856" spans="68:68" customFormat="1">
      <c r="BP889856" s="90"/>
    </row>
    <row r="889857" spans="68:68" customFormat="1">
      <c r="BP889857" s="90"/>
    </row>
    <row r="889858" spans="68:68" customFormat="1">
      <c r="BP889858" s="90"/>
    </row>
    <row r="889859" spans="68:68" customFormat="1">
      <c r="BP889859" s="90"/>
    </row>
    <row r="889860" spans="68:68" customFormat="1">
      <c r="BP889860" s="90"/>
    </row>
    <row r="889861" spans="68:68" customFormat="1">
      <c r="BP889861" s="90"/>
    </row>
    <row r="889862" spans="68:68" customFormat="1">
      <c r="BP889862" s="90"/>
    </row>
    <row r="889863" spans="68:68" customFormat="1">
      <c r="BP889863" s="90"/>
    </row>
    <row r="889864" spans="68:68" customFormat="1">
      <c r="BP889864" s="90"/>
    </row>
    <row r="889865" spans="68:68" customFormat="1">
      <c r="BP889865" s="90"/>
    </row>
    <row r="889866" spans="68:68" customFormat="1">
      <c r="BP889866" s="90"/>
    </row>
    <row r="889867" spans="68:68" customFormat="1">
      <c r="BP889867" s="90"/>
    </row>
    <row r="889868" spans="68:68" customFormat="1">
      <c r="BP889868" s="90"/>
    </row>
    <row r="889869" spans="68:68" customFormat="1">
      <c r="BP889869" s="90"/>
    </row>
    <row r="889870" spans="68:68" customFormat="1">
      <c r="BP889870" s="90"/>
    </row>
    <row r="889871" spans="68:68" customFormat="1">
      <c r="BP889871" s="90"/>
    </row>
    <row r="889872" spans="68:68" customFormat="1">
      <c r="BP889872" s="90"/>
    </row>
    <row r="889873" spans="68:68" customFormat="1">
      <c r="BP889873" s="90"/>
    </row>
    <row r="889874" spans="68:68" customFormat="1">
      <c r="BP889874" s="90"/>
    </row>
    <row r="889875" spans="68:68" customFormat="1">
      <c r="BP889875" s="90"/>
    </row>
    <row r="889876" spans="68:68" customFormat="1">
      <c r="BP889876" s="90"/>
    </row>
    <row r="889877" spans="68:68" customFormat="1">
      <c r="BP889877" s="90"/>
    </row>
    <row r="889878" spans="68:68" customFormat="1">
      <c r="BP889878" s="90"/>
    </row>
    <row r="889879" spans="68:68" customFormat="1">
      <c r="BP889879" s="90"/>
    </row>
    <row r="889880" spans="68:68" customFormat="1">
      <c r="BP889880" s="90"/>
    </row>
    <row r="889881" spans="68:68" customFormat="1">
      <c r="BP889881" s="90"/>
    </row>
    <row r="889882" spans="68:68" customFormat="1">
      <c r="BP889882" s="90"/>
    </row>
    <row r="889883" spans="68:68" customFormat="1">
      <c r="BP889883" s="90"/>
    </row>
    <row r="889884" spans="68:68" customFormat="1">
      <c r="BP889884" s="90"/>
    </row>
    <row r="889885" spans="68:68" customFormat="1">
      <c r="BP889885" s="90"/>
    </row>
    <row r="889886" spans="68:68" customFormat="1">
      <c r="BP889886" s="90"/>
    </row>
    <row r="889887" spans="68:68" customFormat="1">
      <c r="BP889887" s="90"/>
    </row>
    <row r="889888" spans="68:68" customFormat="1">
      <c r="BP889888" s="90"/>
    </row>
    <row r="889889" spans="68:68" customFormat="1">
      <c r="BP889889" s="90"/>
    </row>
    <row r="889890" spans="68:68" customFormat="1">
      <c r="BP889890" s="90"/>
    </row>
    <row r="889891" spans="68:68" customFormat="1">
      <c r="BP889891" s="90"/>
    </row>
    <row r="889892" spans="68:68" customFormat="1">
      <c r="BP889892" s="90"/>
    </row>
    <row r="889893" spans="68:68" customFormat="1">
      <c r="BP889893" s="90"/>
    </row>
    <row r="889894" spans="68:68" customFormat="1">
      <c r="BP889894" s="90"/>
    </row>
    <row r="889895" spans="68:68" customFormat="1">
      <c r="BP889895" s="90"/>
    </row>
    <row r="889896" spans="68:68" customFormat="1">
      <c r="BP889896" s="90"/>
    </row>
    <row r="889897" spans="68:68" customFormat="1">
      <c r="BP889897" s="90"/>
    </row>
    <row r="889898" spans="68:68" customFormat="1">
      <c r="BP889898" s="90"/>
    </row>
    <row r="889899" spans="68:68" customFormat="1">
      <c r="BP889899" s="90"/>
    </row>
    <row r="889900" spans="68:68" customFormat="1">
      <c r="BP889900" s="90"/>
    </row>
    <row r="889901" spans="68:68" customFormat="1">
      <c r="BP889901" s="90"/>
    </row>
    <row r="889902" spans="68:68" customFormat="1">
      <c r="BP889902" s="90"/>
    </row>
    <row r="889903" spans="68:68" customFormat="1">
      <c r="BP889903" s="90"/>
    </row>
    <row r="889904" spans="68:68" customFormat="1">
      <c r="BP889904" s="90"/>
    </row>
    <row r="889905" spans="68:68" customFormat="1">
      <c r="BP889905" s="90"/>
    </row>
    <row r="889906" spans="68:68" customFormat="1">
      <c r="BP889906" s="90"/>
    </row>
    <row r="889907" spans="68:68" customFormat="1">
      <c r="BP889907" s="90"/>
    </row>
    <row r="889908" spans="68:68" customFormat="1">
      <c r="BP889908" s="90"/>
    </row>
    <row r="889909" spans="68:68" customFormat="1">
      <c r="BP889909" s="90"/>
    </row>
    <row r="889910" spans="68:68" customFormat="1">
      <c r="BP889910" s="90"/>
    </row>
    <row r="889911" spans="68:68" customFormat="1">
      <c r="BP889911" s="90"/>
    </row>
    <row r="889912" spans="68:68" customFormat="1">
      <c r="BP889912" s="90"/>
    </row>
    <row r="889913" spans="68:68" customFormat="1">
      <c r="BP889913" s="90"/>
    </row>
    <row r="889914" spans="68:68" customFormat="1">
      <c r="BP889914" s="90"/>
    </row>
    <row r="889915" spans="68:68" customFormat="1">
      <c r="BP889915" s="90"/>
    </row>
    <row r="889916" spans="68:68" customFormat="1">
      <c r="BP889916" s="90"/>
    </row>
    <row r="889917" spans="68:68" customFormat="1">
      <c r="BP889917" s="90"/>
    </row>
    <row r="889918" spans="68:68" customFormat="1">
      <c r="BP889918" s="90"/>
    </row>
    <row r="889919" spans="68:68" customFormat="1">
      <c r="BP889919" s="90"/>
    </row>
    <row r="889920" spans="68:68" customFormat="1">
      <c r="BP889920" s="90"/>
    </row>
    <row r="889921" spans="68:68" customFormat="1">
      <c r="BP889921" s="90"/>
    </row>
    <row r="889922" spans="68:68" customFormat="1">
      <c r="BP889922" s="90"/>
    </row>
    <row r="889923" spans="68:68" customFormat="1">
      <c r="BP889923" s="90"/>
    </row>
    <row r="889924" spans="68:68" customFormat="1">
      <c r="BP889924" s="90"/>
    </row>
    <row r="889925" spans="68:68" customFormat="1">
      <c r="BP889925" s="90"/>
    </row>
    <row r="889926" spans="68:68" customFormat="1">
      <c r="BP889926" s="90"/>
    </row>
    <row r="889927" spans="68:68" customFormat="1">
      <c r="BP889927" s="90"/>
    </row>
    <row r="889928" spans="68:68" customFormat="1">
      <c r="BP889928" s="90"/>
    </row>
    <row r="889929" spans="68:68" customFormat="1">
      <c r="BP889929" s="90"/>
    </row>
    <row r="889930" spans="68:68" customFormat="1">
      <c r="BP889930" s="90"/>
    </row>
    <row r="889931" spans="68:68" customFormat="1">
      <c r="BP889931" s="90"/>
    </row>
    <row r="889932" spans="68:68" customFormat="1">
      <c r="BP889932" s="90"/>
    </row>
    <row r="889933" spans="68:68" customFormat="1">
      <c r="BP889933" s="90"/>
    </row>
    <row r="889934" spans="68:68" customFormat="1">
      <c r="BP889934" s="90"/>
    </row>
    <row r="889935" spans="68:68" customFormat="1">
      <c r="BP889935" s="90"/>
    </row>
    <row r="889936" spans="68:68" customFormat="1">
      <c r="BP889936" s="90"/>
    </row>
    <row r="889937" spans="68:68" customFormat="1">
      <c r="BP889937" s="90"/>
    </row>
    <row r="889938" spans="68:68" customFormat="1">
      <c r="BP889938" s="90"/>
    </row>
    <row r="889939" spans="68:68" customFormat="1">
      <c r="BP889939" s="90"/>
    </row>
    <row r="889940" spans="68:68" customFormat="1">
      <c r="BP889940" s="90"/>
    </row>
    <row r="889941" spans="68:68" customFormat="1">
      <c r="BP889941" s="90"/>
    </row>
    <row r="889942" spans="68:68" customFormat="1">
      <c r="BP889942" s="90"/>
    </row>
    <row r="889943" spans="68:68" customFormat="1">
      <c r="BP889943" s="90"/>
    </row>
    <row r="889944" spans="68:68" customFormat="1">
      <c r="BP889944" s="90"/>
    </row>
    <row r="889945" spans="68:68" customFormat="1">
      <c r="BP889945" s="90"/>
    </row>
    <row r="889946" spans="68:68" customFormat="1">
      <c r="BP889946" s="90"/>
    </row>
    <row r="889947" spans="68:68" customFormat="1">
      <c r="BP889947" s="90"/>
    </row>
    <row r="889948" spans="68:68" customFormat="1">
      <c r="BP889948" s="90"/>
    </row>
    <row r="889949" spans="68:68" customFormat="1">
      <c r="BP889949" s="90"/>
    </row>
    <row r="889950" spans="68:68" customFormat="1">
      <c r="BP889950" s="90"/>
    </row>
    <row r="889951" spans="68:68" customFormat="1">
      <c r="BP889951" s="90"/>
    </row>
    <row r="889952" spans="68:68" customFormat="1">
      <c r="BP889952" s="90"/>
    </row>
    <row r="889953" spans="68:68" customFormat="1">
      <c r="BP889953" s="90"/>
    </row>
    <row r="889954" spans="68:68" customFormat="1">
      <c r="BP889954" s="90"/>
    </row>
    <row r="889955" spans="68:68" customFormat="1">
      <c r="BP889955" s="90"/>
    </row>
    <row r="889956" spans="68:68" customFormat="1">
      <c r="BP889956" s="90"/>
    </row>
    <row r="889957" spans="68:68" customFormat="1">
      <c r="BP889957" s="90"/>
    </row>
    <row r="889958" spans="68:68" customFormat="1">
      <c r="BP889958" s="90"/>
    </row>
    <row r="889959" spans="68:68" customFormat="1">
      <c r="BP889959" s="90"/>
    </row>
    <row r="889960" spans="68:68" customFormat="1">
      <c r="BP889960" s="90"/>
    </row>
    <row r="889961" spans="68:68" customFormat="1">
      <c r="BP889961" s="90"/>
    </row>
    <row r="889962" spans="68:68" customFormat="1">
      <c r="BP889962" s="90"/>
    </row>
    <row r="889963" spans="68:68" customFormat="1">
      <c r="BP889963" s="90"/>
    </row>
    <row r="889964" spans="68:68" customFormat="1">
      <c r="BP889964" s="90"/>
    </row>
    <row r="889965" spans="68:68" customFormat="1">
      <c r="BP889965" s="90"/>
    </row>
    <row r="889966" spans="68:68" customFormat="1">
      <c r="BP889966" s="90"/>
    </row>
    <row r="889967" spans="68:68" customFormat="1">
      <c r="BP889967" s="90"/>
    </row>
    <row r="889968" spans="68:68" customFormat="1">
      <c r="BP889968" s="90"/>
    </row>
    <row r="889969" spans="68:68" customFormat="1">
      <c r="BP889969" s="90"/>
    </row>
    <row r="889970" spans="68:68" customFormat="1">
      <c r="BP889970" s="90"/>
    </row>
    <row r="889971" spans="68:68" customFormat="1">
      <c r="BP889971" s="90"/>
    </row>
    <row r="889972" spans="68:68" customFormat="1">
      <c r="BP889972" s="90"/>
    </row>
    <row r="889973" spans="68:68" customFormat="1">
      <c r="BP889973" s="90"/>
    </row>
    <row r="889974" spans="68:68" customFormat="1">
      <c r="BP889974" s="90"/>
    </row>
    <row r="889975" spans="68:68" customFormat="1">
      <c r="BP889975" s="90"/>
    </row>
    <row r="889976" spans="68:68" customFormat="1">
      <c r="BP889976" s="90"/>
    </row>
    <row r="889977" spans="68:68" customFormat="1">
      <c r="BP889977" s="90"/>
    </row>
    <row r="889978" spans="68:68" customFormat="1">
      <c r="BP889978" s="90"/>
    </row>
    <row r="889979" spans="68:68" customFormat="1">
      <c r="BP889979" s="90"/>
    </row>
    <row r="889980" spans="68:68" customFormat="1">
      <c r="BP889980" s="90"/>
    </row>
    <row r="889981" spans="68:68" customFormat="1">
      <c r="BP889981" s="90"/>
    </row>
    <row r="889982" spans="68:68" customFormat="1">
      <c r="BP889982" s="90"/>
    </row>
    <row r="889983" spans="68:68" customFormat="1">
      <c r="BP889983" s="90"/>
    </row>
    <row r="889984" spans="68:68" customFormat="1">
      <c r="BP889984" s="90"/>
    </row>
    <row r="889985" spans="68:68" customFormat="1">
      <c r="BP889985" s="90"/>
    </row>
    <row r="889986" spans="68:68" customFormat="1">
      <c r="BP889986" s="90"/>
    </row>
    <row r="889987" spans="68:68" customFormat="1">
      <c r="BP889987" s="90"/>
    </row>
    <row r="889988" spans="68:68" customFormat="1">
      <c r="BP889988" s="90"/>
    </row>
    <row r="889989" spans="68:68" customFormat="1">
      <c r="BP889989" s="90"/>
    </row>
    <row r="889990" spans="68:68" customFormat="1">
      <c r="BP889990" s="90"/>
    </row>
    <row r="889991" spans="68:68" customFormat="1">
      <c r="BP889991" s="90"/>
    </row>
    <row r="889992" spans="68:68" customFormat="1">
      <c r="BP889992" s="90"/>
    </row>
    <row r="889993" spans="68:68" customFormat="1">
      <c r="BP889993" s="90"/>
    </row>
    <row r="889994" spans="68:68" customFormat="1">
      <c r="BP889994" s="90"/>
    </row>
    <row r="889995" spans="68:68" customFormat="1">
      <c r="BP889995" s="90"/>
    </row>
    <row r="889996" spans="68:68" customFormat="1">
      <c r="BP889996" s="90"/>
    </row>
    <row r="889997" spans="68:68" customFormat="1">
      <c r="BP889997" s="90"/>
    </row>
    <row r="889998" spans="68:68" customFormat="1">
      <c r="BP889998" s="90"/>
    </row>
    <row r="889999" spans="68:68" customFormat="1">
      <c r="BP889999" s="90"/>
    </row>
    <row r="890000" spans="68:68" customFormat="1">
      <c r="BP890000" s="90"/>
    </row>
    <row r="890001" spans="68:68" customFormat="1">
      <c r="BP890001" s="90"/>
    </row>
    <row r="890002" spans="68:68" customFormat="1">
      <c r="BP890002" s="90"/>
    </row>
    <row r="890003" spans="68:68" customFormat="1">
      <c r="BP890003" s="90"/>
    </row>
    <row r="890004" spans="68:68" customFormat="1">
      <c r="BP890004" s="90"/>
    </row>
    <row r="890005" spans="68:68" customFormat="1">
      <c r="BP890005" s="90"/>
    </row>
    <row r="890006" spans="68:68" customFormat="1">
      <c r="BP890006" s="90"/>
    </row>
    <row r="890007" spans="68:68" customFormat="1">
      <c r="BP890007" s="90"/>
    </row>
    <row r="890008" spans="68:68" customFormat="1">
      <c r="BP890008" s="90"/>
    </row>
    <row r="890009" spans="68:68" customFormat="1">
      <c r="BP890009" s="90"/>
    </row>
    <row r="890010" spans="68:68" customFormat="1">
      <c r="BP890010" s="90"/>
    </row>
    <row r="890011" spans="68:68" customFormat="1">
      <c r="BP890011" s="90"/>
    </row>
    <row r="890012" spans="68:68" customFormat="1">
      <c r="BP890012" s="90"/>
    </row>
    <row r="890013" spans="68:68" customFormat="1">
      <c r="BP890013" s="90"/>
    </row>
    <row r="890014" spans="68:68" customFormat="1">
      <c r="BP890014" s="90"/>
    </row>
    <row r="890015" spans="68:68" customFormat="1">
      <c r="BP890015" s="90"/>
    </row>
    <row r="890016" spans="68:68" customFormat="1">
      <c r="BP890016" s="90"/>
    </row>
    <row r="890017" spans="68:68" customFormat="1">
      <c r="BP890017" s="90"/>
    </row>
    <row r="890018" spans="68:68" customFormat="1">
      <c r="BP890018" s="90"/>
    </row>
    <row r="890019" spans="68:68" customFormat="1">
      <c r="BP890019" s="90"/>
    </row>
    <row r="890020" spans="68:68" customFormat="1">
      <c r="BP890020" s="90"/>
    </row>
    <row r="890021" spans="68:68" customFormat="1">
      <c r="BP890021" s="90"/>
    </row>
    <row r="890022" spans="68:68" customFormat="1">
      <c r="BP890022" s="90"/>
    </row>
    <row r="890023" spans="68:68" customFormat="1">
      <c r="BP890023" s="90"/>
    </row>
    <row r="890024" spans="68:68" customFormat="1">
      <c r="BP890024" s="90"/>
    </row>
    <row r="890025" spans="68:68" customFormat="1">
      <c r="BP890025" s="90"/>
    </row>
    <row r="890026" spans="68:68" customFormat="1">
      <c r="BP890026" s="90"/>
    </row>
    <row r="890027" spans="68:68" customFormat="1">
      <c r="BP890027" s="90"/>
    </row>
    <row r="890028" spans="68:68" customFormat="1">
      <c r="BP890028" s="90"/>
    </row>
    <row r="890029" spans="68:68" customFormat="1">
      <c r="BP890029" s="90"/>
    </row>
    <row r="890030" spans="68:68" customFormat="1">
      <c r="BP890030" s="90"/>
    </row>
    <row r="890031" spans="68:68" customFormat="1">
      <c r="BP890031" s="90"/>
    </row>
    <row r="890032" spans="68:68" customFormat="1">
      <c r="BP890032" s="90"/>
    </row>
    <row r="890033" spans="68:68" customFormat="1">
      <c r="BP890033" s="90"/>
    </row>
    <row r="890034" spans="68:68" customFormat="1">
      <c r="BP890034" s="90"/>
    </row>
    <row r="890035" spans="68:68" customFormat="1">
      <c r="BP890035" s="90"/>
    </row>
    <row r="890036" spans="68:68" customFormat="1">
      <c r="BP890036" s="90"/>
    </row>
    <row r="890037" spans="68:68" customFormat="1">
      <c r="BP890037" s="90"/>
    </row>
    <row r="890038" spans="68:68" customFormat="1">
      <c r="BP890038" s="90"/>
    </row>
    <row r="890039" spans="68:68" customFormat="1">
      <c r="BP890039" s="90"/>
    </row>
    <row r="890040" spans="68:68" customFormat="1">
      <c r="BP890040" s="90"/>
    </row>
    <row r="890041" spans="68:68" customFormat="1">
      <c r="BP890041" s="90"/>
    </row>
    <row r="890042" spans="68:68" customFormat="1">
      <c r="BP890042" s="90"/>
    </row>
    <row r="890043" spans="68:68" customFormat="1">
      <c r="BP890043" s="90"/>
    </row>
    <row r="890044" spans="68:68" customFormat="1">
      <c r="BP890044" s="90"/>
    </row>
    <row r="890045" spans="68:68" customFormat="1">
      <c r="BP890045" s="90"/>
    </row>
    <row r="890046" spans="68:68" customFormat="1">
      <c r="BP890046" s="90"/>
    </row>
    <row r="890047" spans="68:68" customFormat="1">
      <c r="BP890047" s="90"/>
    </row>
    <row r="890048" spans="68:68" customFormat="1">
      <c r="BP890048" s="90"/>
    </row>
    <row r="890049" spans="68:68" customFormat="1">
      <c r="BP890049" s="90"/>
    </row>
    <row r="890050" spans="68:68" customFormat="1">
      <c r="BP890050" s="90"/>
    </row>
    <row r="890051" spans="68:68" customFormat="1">
      <c r="BP890051" s="90"/>
    </row>
    <row r="890052" spans="68:68" customFormat="1">
      <c r="BP890052" s="90"/>
    </row>
    <row r="890053" spans="68:68" customFormat="1">
      <c r="BP890053" s="90"/>
    </row>
    <row r="890054" spans="68:68" customFormat="1">
      <c r="BP890054" s="90"/>
    </row>
    <row r="890055" spans="68:68" customFormat="1">
      <c r="BP890055" s="90"/>
    </row>
    <row r="890056" spans="68:68" customFormat="1">
      <c r="BP890056" s="90"/>
    </row>
    <row r="890057" spans="68:68" customFormat="1">
      <c r="BP890057" s="90"/>
    </row>
    <row r="890058" spans="68:68" customFormat="1">
      <c r="BP890058" s="90"/>
    </row>
    <row r="890059" spans="68:68" customFormat="1">
      <c r="BP890059" s="90"/>
    </row>
    <row r="890060" spans="68:68" customFormat="1">
      <c r="BP890060" s="90"/>
    </row>
    <row r="890061" spans="68:68" customFormat="1">
      <c r="BP890061" s="90"/>
    </row>
    <row r="890062" spans="68:68" customFormat="1">
      <c r="BP890062" s="90"/>
    </row>
    <row r="890063" spans="68:68" customFormat="1">
      <c r="BP890063" s="90"/>
    </row>
    <row r="890064" spans="68:68" customFormat="1">
      <c r="BP890064" s="90"/>
    </row>
    <row r="890065" spans="68:68" customFormat="1">
      <c r="BP890065" s="90"/>
    </row>
    <row r="890066" spans="68:68" customFormat="1">
      <c r="BP890066" s="90"/>
    </row>
    <row r="890067" spans="68:68" customFormat="1">
      <c r="BP890067" s="90"/>
    </row>
    <row r="890068" spans="68:68" customFormat="1">
      <c r="BP890068" s="90"/>
    </row>
    <row r="890069" spans="68:68" customFormat="1">
      <c r="BP890069" s="90"/>
    </row>
    <row r="890070" spans="68:68" customFormat="1">
      <c r="BP890070" s="90"/>
    </row>
    <row r="890071" spans="68:68" customFormat="1">
      <c r="BP890071" s="90"/>
    </row>
    <row r="890072" spans="68:68" customFormat="1">
      <c r="BP890072" s="90"/>
    </row>
    <row r="890073" spans="68:68" customFormat="1">
      <c r="BP890073" s="90"/>
    </row>
    <row r="890074" spans="68:68" customFormat="1">
      <c r="BP890074" s="90"/>
    </row>
    <row r="890075" spans="68:68" customFormat="1">
      <c r="BP890075" s="90"/>
    </row>
    <row r="890076" spans="68:68" customFormat="1">
      <c r="BP890076" s="90"/>
    </row>
    <row r="890077" spans="68:68" customFormat="1">
      <c r="BP890077" s="90"/>
    </row>
    <row r="890078" spans="68:68" customFormat="1">
      <c r="BP890078" s="90"/>
    </row>
    <row r="890079" spans="68:68" customFormat="1">
      <c r="BP890079" s="90"/>
    </row>
    <row r="890080" spans="68:68" customFormat="1">
      <c r="BP890080" s="90"/>
    </row>
    <row r="890081" spans="68:68" customFormat="1">
      <c r="BP890081" s="90"/>
    </row>
    <row r="890082" spans="68:68" customFormat="1">
      <c r="BP890082" s="90"/>
    </row>
    <row r="890083" spans="68:68" customFormat="1">
      <c r="BP890083" s="90"/>
    </row>
    <row r="890084" spans="68:68" customFormat="1">
      <c r="BP890084" s="90"/>
    </row>
    <row r="890085" spans="68:68" customFormat="1">
      <c r="BP890085" s="90"/>
    </row>
    <row r="890086" spans="68:68" customFormat="1">
      <c r="BP890086" s="90"/>
    </row>
    <row r="890087" spans="68:68" customFormat="1">
      <c r="BP890087" s="90"/>
    </row>
    <row r="890088" spans="68:68" customFormat="1">
      <c r="BP890088" s="90"/>
    </row>
    <row r="890089" spans="68:68" customFormat="1">
      <c r="BP890089" s="90"/>
    </row>
    <row r="890090" spans="68:68" customFormat="1">
      <c r="BP890090" s="90"/>
    </row>
    <row r="890091" spans="68:68" customFormat="1">
      <c r="BP890091" s="90"/>
    </row>
    <row r="890092" spans="68:68" customFormat="1">
      <c r="BP890092" s="90"/>
    </row>
    <row r="890093" spans="68:68" customFormat="1">
      <c r="BP890093" s="90"/>
    </row>
    <row r="890094" spans="68:68" customFormat="1">
      <c r="BP890094" s="90"/>
    </row>
    <row r="890095" spans="68:68" customFormat="1">
      <c r="BP890095" s="90"/>
    </row>
    <row r="890096" spans="68:68" customFormat="1">
      <c r="BP890096" s="90"/>
    </row>
    <row r="890097" spans="68:68" customFormat="1">
      <c r="BP890097" s="90"/>
    </row>
    <row r="890098" spans="68:68" customFormat="1">
      <c r="BP890098" s="90"/>
    </row>
    <row r="890099" spans="68:68" customFormat="1">
      <c r="BP890099" s="90"/>
    </row>
    <row r="890100" spans="68:68" customFormat="1">
      <c r="BP890100" s="90"/>
    </row>
    <row r="890101" spans="68:68" customFormat="1">
      <c r="BP890101" s="90"/>
    </row>
    <row r="890102" spans="68:68" customFormat="1">
      <c r="BP890102" s="90"/>
    </row>
    <row r="890103" spans="68:68" customFormat="1">
      <c r="BP890103" s="90"/>
    </row>
    <row r="890104" spans="68:68" customFormat="1">
      <c r="BP890104" s="90"/>
    </row>
    <row r="890105" spans="68:68" customFormat="1">
      <c r="BP890105" s="90"/>
    </row>
    <row r="890106" spans="68:68" customFormat="1">
      <c r="BP890106" s="90"/>
    </row>
    <row r="890107" spans="68:68" customFormat="1">
      <c r="BP890107" s="90"/>
    </row>
    <row r="890108" spans="68:68" customFormat="1">
      <c r="BP890108" s="90"/>
    </row>
    <row r="890109" spans="68:68" customFormat="1">
      <c r="BP890109" s="90"/>
    </row>
    <row r="890110" spans="68:68" customFormat="1">
      <c r="BP890110" s="90"/>
    </row>
    <row r="890111" spans="68:68" customFormat="1">
      <c r="BP890111" s="90"/>
    </row>
    <row r="890112" spans="68:68" customFormat="1">
      <c r="BP890112" s="90"/>
    </row>
    <row r="890113" spans="68:68" customFormat="1">
      <c r="BP890113" s="90"/>
    </row>
    <row r="890114" spans="68:68" customFormat="1">
      <c r="BP890114" s="90"/>
    </row>
    <row r="890115" spans="68:68" customFormat="1">
      <c r="BP890115" s="90"/>
    </row>
    <row r="890116" spans="68:68" customFormat="1">
      <c r="BP890116" s="90"/>
    </row>
    <row r="890117" spans="68:68" customFormat="1">
      <c r="BP890117" s="90"/>
    </row>
    <row r="890118" spans="68:68" customFormat="1">
      <c r="BP890118" s="90"/>
    </row>
    <row r="890119" spans="68:68" customFormat="1">
      <c r="BP890119" s="90"/>
    </row>
    <row r="890120" spans="68:68" customFormat="1">
      <c r="BP890120" s="90"/>
    </row>
    <row r="890121" spans="68:68" customFormat="1">
      <c r="BP890121" s="90"/>
    </row>
    <row r="890122" spans="68:68" customFormat="1">
      <c r="BP890122" s="90"/>
    </row>
    <row r="890123" spans="68:68" customFormat="1">
      <c r="BP890123" s="90"/>
    </row>
    <row r="890124" spans="68:68" customFormat="1">
      <c r="BP890124" s="90"/>
    </row>
    <row r="890125" spans="68:68" customFormat="1">
      <c r="BP890125" s="90"/>
    </row>
    <row r="890126" spans="68:68" customFormat="1">
      <c r="BP890126" s="90"/>
    </row>
    <row r="890127" spans="68:68" customFormat="1">
      <c r="BP890127" s="90"/>
    </row>
    <row r="890128" spans="68:68" customFormat="1">
      <c r="BP890128" s="90"/>
    </row>
    <row r="890129" spans="68:68" customFormat="1">
      <c r="BP890129" s="90"/>
    </row>
    <row r="890130" spans="68:68" customFormat="1">
      <c r="BP890130" s="90"/>
    </row>
    <row r="890131" spans="68:68" customFormat="1">
      <c r="BP890131" s="90"/>
    </row>
    <row r="890132" spans="68:68" customFormat="1">
      <c r="BP890132" s="90"/>
    </row>
    <row r="890133" spans="68:68" customFormat="1">
      <c r="BP890133" s="90"/>
    </row>
    <row r="890134" spans="68:68" customFormat="1">
      <c r="BP890134" s="90"/>
    </row>
    <row r="890135" spans="68:68" customFormat="1">
      <c r="BP890135" s="90"/>
    </row>
    <row r="890136" spans="68:68" customFormat="1">
      <c r="BP890136" s="90"/>
    </row>
    <row r="890137" spans="68:68" customFormat="1">
      <c r="BP890137" s="90"/>
    </row>
    <row r="890138" spans="68:68" customFormat="1">
      <c r="BP890138" s="90"/>
    </row>
    <row r="890139" spans="68:68" customFormat="1">
      <c r="BP890139" s="90"/>
    </row>
    <row r="890140" spans="68:68" customFormat="1">
      <c r="BP890140" s="90"/>
    </row>
    <row r="890141" spans="68:68" customFormat="1">
      <c r="BP890141" s="90"/>
    </row>
    <row r="890142" spans="68:68" customFormat="1">
      <c r="BP890142" s="90"/>
    </row>
    <row r="890143" spans="68:68" customFormat="1">
      <c r="BP890143" s="90"/>
    </row>
    <row r="890144" spans="68:68" customFormat="1">
      <c r="BP890144" s="90"/>
    </row>
    <row r="890145" spans="68:68" customFormat="1">
      <c r="BP890145" s="90"/>
    </row>
    <row r="890146" spans="68:68" customFormat="1">
      <c r="BP890146" s="90"/>
    </row>
    <row r="890147" spans="68:68" customFormat="1">
      <c r="BP890147" s="90"/>
    </row>
    <row r="890148" spans="68:68" customFormat="1">
      <c r="BP890148" s="90"/>
    </row>
    <row r="890149" spans="68:68" customFormat="1">
      <c r="BP890149" s="90"/>
    </row>
    <row r="890150" spans="68:68" customFormat="1">
      <c r="BP890150" s="90"/>
    </row>
    <row r="890151" spans="68:68" customFormat="1">
      <c r="BP890151" s="90"/>
    </row>
    <row r="890152" spans="68:68" customFormat="1">
      <c r="BP890152" s="90"/>
    </row>
    <row r="890153" spans="68:68" customFormat="1">
      <c r="BP890153" s="90"/>
    </row>
    <row r="890154" spans="68:68" customFormat="1">
      <c r="BP890154" s="90"/>
    </row>
    <row r="890155" spans="68:68" customFormat="1">
      <c r="BP890155" s="90"/>
    </row>
    <row r="890156" spans="68:68" customFormat="1">
      <c r="BP890156" s="90"/>
    </row>
    <row r="890157" spans="68:68" customFormat="1">
      <c r="BP890157" s="90"/>
    </row>
    <row r="890158" spans="68:68" customFormat="1">
      <c r="BP890158" s="90"/>
    </row>
    <row r="890159" spans="68:68" customFormat="1">
      <c r="BP890159" s="90"/>
    </row>
    <row r="890160" spans="68:68" customFormat="1">
      <c r="BP890160" s="90"/>
    </row>
    <row r="890161" spans="68:68" customFormat="1">
      <c r="BP890161" s="90"/>
    </row>
    <row r="890162" spans="68:68" customFormat="1">
      <c r="BP890162" s="90"/>
    </row>
    <row r="890163" spans="68:68" customFormat="1">
      <c r="BP890163" s="90"/>
    </row>
    <row r="890164" spans="68:68" customFormat="1">
      <c r="BP890164" s="90"/>
    </row>
    <row r="890165" spans="68:68" customFormat="1">
      <c r="BP890165" s="90"/>
    </row>
    <row r="890166" spans="68:68" customFormat="1">
      <c r="BP890166" s="90"/>
    </row>
    <row r="890167" spans="68:68" customFormat="1">
      <c r="BP890167" s="90"/>
    </row>
    <row r="890168" spans="68:68" customFormat="1">
      <c r="BP890168" s="90"/>
    </row>
    <row r="890169" spans="68:68" customFormat="1">
      <c r="BP890169" s="90"/>
    </row>
    <row r="890170" spans="68:68" customFormat="1">
      <c r="BP890170" s="90"/>
    </row>
    <row r="890171" spans="68:68" customFormat="1">
      <c r="BP890171" s="90"/>
    </row>
    <row r="890172" spans="68:68" customFormat="1">
      <c r="BP890172" s="90"/>
    </row>
    <row r="890173" spans="68:68" customFormat="1">
      <c r="BP890173" s="90"/>
    </row>
    <row r="890174" spans="68:68" customFormat="1">
      <c r="BP890174" s="90"/>
    </row>
    <row r="890175" spans="68:68" customFormat="1">
      <c r="BP890175" s="90"/>
    </row>
    <row r="890176" spans="68:68" customFormat="1">
      <c r="BP890176" s="90"/>
    </row>
    <row r="890177" spans="68:68" customFormat="1">
      <c r="BP890177" s="90"/>
    </row>
    <row r="890178" spans="68:68" customFormat="1">
      <c r="BP890178" s="90"/>
    </row>
    <row r="890179" spans="68:68" customFormat="1">
      <c r="BP890179" s="90"/>
    </row>
    <row r="890180" spans="68:68" customFormat="1">
      <c r="BP890180" s="90"/>
    </row>
    <row r="890181" spans="68:68" customFormat="1">
      <c r="BP890181" s="90"/>
    </row>
    <row r="890182" spans="68:68" customFormat="1">
      <c r="BP890182" s="90"/>
    </row>
    <row r="890183" spans="68:68" customFormat="1">
      <c r="BP890183" s="90"/>
    </row>
    <row r="890184" spans="68:68" customFormat="1">
      <c r="BP890184" s="90"/>
    </row>
    <row r="890185" spans="68:68" customFormat="1">
      <c r="BP890185" s="90"/>
    </row>
    <row r="890186" spans="68:68" customFormat="1">
      <c r="BP890186" s="90"/>
    </row>
    <row r="890187" spans="68:68" customFormat="1">
      <c r="BP890187" s="90"/>
    </row>
    <row r="890188" spans="68:68" customFormat="1">
      <c r="BP890188" s="90"/>
    </row>
    <row r="890189" spans="68:68" customFormat="1">
      <c r="BP890189" s="90"/>
    </row>
    <row r="890190" spans="68:68" customFormat="1">
      <c r="BP890190" s="90"/>
    </row>
    <row r="890191" spans="68:68" customFormat="1">
      <c r="BP890191" s="90"/>
    </row>
    <row r="890192" spans="68:68" customFormat="1">
      <c r="BP890192" s="90"/>
    </row>
    <row r="890193" spans="68:68" customFormat="1">
      <c r="BP890193" s="90"/>
    </row>
    <row r="890194" spans="68:68" customFormat="1">
      <c r="BP890194" s="90"/>
    </row>
    <row r="890195" spans="68:68" customFormat="1">
      <c r="BP890195" s="90"/>
    </row>
    <row r="890196" spans="68:68" customFormat="1">
      <c r="BP890196" s="90"/>
    </row>
    <row r="890197" spans="68:68" customFormat="1">
      <c r="BP890197" s="90"/>
    </row>
    <row r="890198" spans="68:68" customFormat="1">
      <c r="BP890198" s="90"/>
    </row>
    <row r="890199" spans="68:68" customFormat="1">
      <c r="BP890199" s="90"/>
    </row>
    <row r="890200" spans="68:68" customFormat="1">
      <c r="BP890200" s="90"/>
    </row>
    <row r="890201" spans="68:68" customFormat="1">
      <c r="BP890201" s="90"/>
    </row>
    <row r="890202" spans="68:68" customFormat="1">
      <c r="BP890202" s="90"/>
    </row>
    <row r="890203" spans="68:68" customFormat="1">
      <c r="BP890203" s="90"/>
    </row>
    <row r="890204" spans="68:68" customFormat="1">
      <c r="BP890204" s="90"/>
    </row>
    <row r="890205" spans="68:68" customFormat="1">
      <c r="BP890205" s="90"/>
    </row>
    <row r="890206" spans="68:68" customFormat="1">
      <c r="BP890206" s="90"/>
    </row>
    <row r="890207" spans="68:68" customFormat="1">
      <c r="BP890207" s="90"/>
    </row>
    <row r="890208" spans="68:68" customFormat="1">
      <c r="BP890208" s="90"/>
    </row>
    <row r="890209" spans="68:68" customFormat="1">
      <c r="BP890209" s="90"/>
    </row>
    <row r="890210" spans="68:68" customFormat="1">
      <c r="BP890210" s="90"/>
    </row>
    <row r="890211" spans="68:68" customFormat="1">
      <c r="BP890211" s="90"/>
    </row>
    <row r="890212" spans="68:68" customFormat="1">
      <c r="BP890212" s="90"/>
    </row>
    <row r="890213" spans="68:68" customFormat="1">
      <c r="BP890213" s="90"/>
    </row>
    <row r="890214" spans="68:68" customFormat="1">
      <c r="BP890214" s="90"/>
    </row>
    <row r="890215" spans="68:68" customFormat="1">
      <c r="BP890215" s="90"/>
    </row>
    <row r="890216" spans="68:68" customFormat="1">
      <c r="BP890216" s="90"/>
    </row>
    <row r="890217" spans="68:68" customFormat="1">
      <c r="BP890217" s="90"/>
    </row>
    <row r="890218" spans="68:68" customFormat="1">
      <c r="BP890218" s="90"/>
    </row>
    <row r="890219" spans="68:68" customFormat="1">
      <c r="BP890219" s="90"/>
    </row>
    <row r="890220" spans="68:68" customFormat="1">
      <c r="BP890220" s="90"/>
    </row>
    <row r="890221" spans="68:68" customFormat="1">
      <c r="BP890221" s="90"/>
    </row>
    <row r="890222" spans="68:68" customFormat="1">
      <c r="BP890222" s="90"/>
    </row>
    <row r="890223" spans="68:68" customFormat="1">
      <c r="BP890223" s="90"/>
    </row>
    <row r="890224" spans="68:68" customFormat="1">
      <c r="BP890224" s="90"/>
    </row>
    <row r="890225" spans="68:68" customFormat="1">
      <c r="BP890225" s="90"/>
    </row>
    <row r="890226" spans="68:68" customFormat="1">
      <c r="BP890226" s="90"/>
    </row>
    <row r="890227" spans="68:68" customFormat="1">
      <c r="BP890227" s="90"/>
    </row>
    <row r="890228" spans="68:68" customFormat="1">
      <c r="BP890228" s="90"/>
    </row>
    <row r="890229" spans="68:68" customFormat="1">
      <c r="BP890229" s="90"/>
    </row>
    <row r="890230" spans="68:68" customFormat="1">
      <c r="BP890230" s="90"/>
    </row>
    <row r="890231" spans="68:68" customFormat="1">
      <c r="BP890231" s="90"/>
    </row>
    <row r="890232" spans="68:68" customFormat="1">
      <c r="BP890232" s="90"/>
    </row>
    <row r="890233" spans="68:68" customFormat="1">
      <c r="BP890233" s="90"/>
    </row>
    <row r="890234" spans="68:68" customFormat="1">
      <c r="BP890234" s="90"/>
    </row>
    <row r="890235" spans="68:68" customFormat="1">
      <c r="BP890235" s="90"/>
    </row>
    <row r="890236" spans="68:68" customFormat="1">
      <c r="BP890236" s="90"/>
    </row>
    <row r="890237" spans="68:68" customFormat="1">
      <c r="BP890237" s="90"/>
    </row>
    <row r="890238" spans="68:68" customFormat="1">
      <c r="BP890238" s="90"/>
    </row>
    <row r="890239" spans="68:68" customFormat="1">
      <c r="BP890239" s="90"/>
    </row>
    <row r="890240" spans="68:68" customFormat="1">
      <c r="BP890240" s="90"/>
    </row>
    <row r="890241" spans="68:68" customFormat="1">
      <c r="BP890241" s="90"/>
    </row>
    <row r="890242" spans="68:68" customFormat="1">
      <c r="BP890242" s="90"/>
    </row>
    <row r="890243" spans="68:68" customFormat="1">
      <c r="BP890243" s="90"/>
    </row>
    <row r="890244" spans="68:68" customFormat="1">
      <c r="BP890244" s="90"/>
    </row>
    <row r="890245" spans="68:68" customFormat="1">
      <c r="BP890245" s="90"/>
    </row>
    <row r="890246" spans="68:68" customFormat="1">
      <c r="BP890246" s="90"/>
    </row>
    <row r="890247" spans="68:68" customFormat="1">
      <c r="BP890247" s="90"/>
    </row>
    <row r="890248" spans="68:68" customFormat="1">
      <c r="BP890248" s="90"/>
    </row>
    <row r="890249" spans="68:68" customFormat="1">
      <c r="BP890249" s="90"/>
    </row>
    <row r="890250" spans="68:68" customFormat="1">
      <c r="BP890250" s="90"/>
    </row>
    <row r="890251" spans="68:68" customFormat="1">
      <c r="BP890251" s="90"/>
    </row>
    <row r="890252" spans="68:68" customFormat="1">
      <c r="BP890252" s="90"/>
    </row>
    <row r="890253" spans="68:68" customFormat="1">
      <c r="BP890253" s="90"/>
    </row>
    <row r="890254" spans="68:68" customFormat="1">
      <c r="BP890254" s="90"/>
    </row>
    <row r="890255" spans="68:68" customFormat="1">
      <c r="BP890255" s="90"/>
    </row>
    <row r="890256" spans="68:68" customFormat="1">
      <c r="BP890256" s="90"/>
    </row>
    <row r="890257" spans="68:68" customFormat="1">
      <c r="BP890257" s="90"/>
    </row>
    <row r="890258" spans="68:68" customFormat="1">
      <c r="BP890258" s="90"/>
    </row>
    <row r="890259" spans="68:68" customFormat="1">
      <c r="BP890259" s="90"/>
    </row>
    <row r="890260" spans="68:68" customFormat="1">
      <c r="BP890260" s="90"/>
    </row>
    <row r="890261" spans="68:68" customFormat="1">
      <c r="BP890261" s="90"/>
    </row>
    <row r="890262" spans="68:68" customFormat="1">
      <c r="BP890262" s="90"/>
    </row>
    <row r="890263" spans="68:68" customFormat="1">
      <c r="BP890263" s="90"/>
    </row>
    <row r="890264" spans="68:68" customFormat="1">
      <c r="BP890264" s="90"/>
    </row>
    <row r="890265" spans="68:68" customFormat="1">
      <c r="BP890265" s="90"/>
    </row>
    <row r="890266" spans="68:68" customFormat="1">
      <c r="BP890266" s="90"/>
    </row>
    <row r="890267" spans="68:68" customFormat="1">
      <c r="BP890267" s="90"/>
    </row>
    <row r="890268" spans="68:68" customFormat="1">
      <c r="BP890268" s="90"/>
    </row>
    <row r="890269" spans="68:68" customFormat="1">
      <c r="BP890269" s="90"/>
    </row>
    <row r="890270" spans="68:68" customFormat="1">
      <c r="BP890270" s="90"/>
    </row>
    <row r="890271" spans="68:68" customFormat="1">
      <c r="BP890271" s="90"/>
    </row>
    <row r="890272" spans="68:68" customFormat="1">
      <c r="BP890272" s="90"/>
    </row>
    <row r="890273" spans="68:68" customFormat="1">
      <c r="BP890273" s="90"/>
    </row>
    <row r="890274" spans="68:68" customFormat="1">
      <c r="BP890274" s="90"/>
    </row>
    <row r="890275" spans="68:68" customFormat="1">
      <c r="BP890275" s="90"/>
    </row>
    <row r="890276" spans="68:68" customFormat="1">
      <c r="BP890276" s="90"/>
    </row>
    <row r="890277" spans="68:68" customFormat="1">
      <c r="BP890277" s="90"/>
    </row>
    <row r="890278" spans="68:68" customFormat="1">
      <c r="BP890278" s="90"/>
    </row>
    <row r="890279" spans="68:68" customFormat="1">
      <c r="BP890279" s="90"/>
    </row>
    <row r="890280" spans="68:68" customFormat="1">
      <c r="BP890280" s="90"/>
    </row>
    <row r="890281" spans="68:68" customFormat="1">
      <c r="BP890281" s="90"/>
    </row>
    <row r="890282" spans="68:68" customFormat="1">
      <c r="BP890282" s="90"/>
    </row>
    <row r="890283" spans="68:68" customFormat="1">
      <c r="BP890283" s="90"/>
    </row>
    <row r="890284" spans="68:68" customFormat="1">
      <c r="BP890284" s="90"/>
    </row>
    <row r="890285" spans="68:68" customFormat="1">
      <c r="BP890285" s="90"/>
    </row>
    <row r="890286" spans="68:68" customFormat="1">
      <c r="BP890286" s="90"/>
    </row>
    <row r="890287" spans="68:68" customFormat="1">
      <c r="BP890287" s="90"/>
    </row>
    <row r="890288" spans="68:68" customFormat="1">
      <c r="BP890288" s="90"/>
    </row>
    <row r="890289" spans="68:68" customFormat="1">
      <c r="BP890289" s="90"/>
    </row>
    <row r="890290" spans="68:68" customFormat="1">
      <c r="BP890290" s="90"/>
    </row>
    <row r="890291" spans="68:68" customFormat="1">
      <c r="BP890291" s="90"/>
    </row>
    <row r="890292" spans="68:68" customFormat="1">
      <c r="BP890292" s="90"/>
    </row>
    <row r="890293" spans="68:68" customFormat="1">
      <c r="BP890293" s="90"/>
    </row>
    <row r="890294" spans="68:68" customFormat="1">
      <c r="BP890294" s="90"/>
    </row>
    <row r="890295" spans="68:68" customFormat="1">
      <c r="BP890295" s="90"/>
    </row>
    <row r="890296" spans="68:68" customFormat="1">
      <c r="BP890296" s="90"/>
    </row>
    <row r="890297" spans="68:68" customFormat="1">
      <c r="BP890297" s="90"/>
    </row>
    <row r="890298" spans="68:68" customFormat="1">
      <c r="BP890298" s="90"/>
    </row>
    <row r="890299" spans="68:68" customFormat="1">
      <c r="BP890299" s="90"/>
    </row>
    <row r="890300" spans="68:68" customFormat="1">
      <c r="BP890300" s="90"/>
    </row>
    <row r="890301" spans="68:68" customFormat="1">
      <c r="BP890301" s="90"/>
    </row>
    <row r="890302" spans="68:68" customFormat="1">
      <c r="BP890302" s="90"/>
    </row>
    <row r="890303" spans="68:68" customFormat="1">
      <c r="BP890303" s="90"/>
    </row>
    <row r="890304" spans="68:68" customFormat="1">
      <c r="BP890304" s="90"/>
    </row>
    <row r="890305" spans="68:68" customFormat="1">
      <c r="BP890305" s="90"/>
    </row>
    <row r="890306" spans="68:68" customFormat="1">
      <c r="BP890306" s="90"/>
    </row>
    <row r="890307" spans="68:68" customFormat="1">
      <c r="BP890307" s="90"/>
    </row>
    <row r="890308" spans="68:68" customFormat="1">
      <c r="BP890308" s="90"/>
    </row>
    <row r="890309" spans="68:68" customFormat="1">
      <c r="BP890309" s="90"/>
    </row>
    <row r="890310" spans="68:68" customFormat="1">
      <c r="BP890310" s="90"/>
    </row>
    <row r="890311" spans="68:68" customFormat="1">
      <c r="BP890311" s="90"/>
    </row>
    <row r="890312" spans="68:68" customFormat="1">
      <c r="BP890312" s="90"/>
    </row>
    <row r="890313" spans="68:68" customFormat="1">
      <c r="BP890313" s="90"/>
    </row>
    <row r="890314" spans="68:68" customFormat="1">
      <c r="BP890314" s="90"/>
    </row>
    <row r="890315" spans="68:68" customFormat="1">
      <c r="BP890315" s="90"/>
    </row>
    <row r="890316" spans="68:68" customFormat="1">
      <c r="BP890316" s="90"/>
    </row>
    <row r="890317" spans="68:68" customFormat="1">
      <c r="BP890317" s="90"/>
    </row>
    <row r="890318" spans="68:68" customFormat="1">
      <c r="BP890318" s="90"/>
    </row>
    <row r="890319" spans="68:68" customFormat="1">
      <c r="BP890319" s="90"/>
    </row>
    <row r="890320" spans="68:68" customFormat="1">
      <c r="BP890320" s="90"/>
    </row>
    <row r="890321" spans="68:68" customFormat="1">
      <c r="BP890321" s="90"/>
    </row>
    <row r="890322" spans="68:68" customFormat="1">
      <c r="BP890322" s="90"/>
    </row>
    <row r="890323" spans="68:68" customFormat="1">
      <c r="BP890323" s="90"/>
    </row>
    <row r="890324" spans="68:68" customFormat="1">
      <c r="BP890324" s="90"/>
    </row>
    <row r="890325" spans="68:68" customFormat="1">
      <c r="BP890325" s="90"/>
    </row>
    <row r="890326" spans="68:68" customFormat="1">
      <c r="BP890326" s="90"/>
    </row>
    <row r="890327" spans="68:68" customFormat="1">
      <c r="BP890327" s="90"/>
    </row>
    <row r="890328" spans="68:68" customFormat="1">
      <c r="BP890328" s="90"/>
    </row>
    <row r="890329" spans="68:68" customFormat="1">
      <c r="BP890329" s="90"/>
    </row>
    <row r="890330" spans="68:68" customFormat="1">
      <c r="BP890330" s="90"/>
    </row>
    <row r="890331" spans="68:68" customFormat="1">
      <c r="BP890331" s="90"/>
    </row>
    <row r="890332" spans="68:68" customFormat="1">
      <c r="BP890332" s="90"/>
    </row>
    <row r="890333" spans="68:68" customFormat="1">
      <c r="BP890333" s="90"/>
    </row>
    <row r="890334" spans="68:68" customFormat="1">
      <c r="BP890334" s="90"/>
    </row>
    <row r="890335" spans="68:68" customFormat="1">
      <c r="BP890335" s="90"/>
    </row>
    <row r="890336" spans="68:68" customFormat="1">
      <c r="BP890336" s="90"/>
    </row>
    <row r="890337" spans="68:68" customFormat="1">
      <c r="BP890337" s="90"/>
    </row>
    <row r="890338" spans="68:68" customFormat="1">
      <c r="BP890338" s="90"/>
    </row>
    <row r="890339" spans="68:68" customFormat="1">
      <c r="BP890339" s="90"/>
    </row>
    <row r="890340" spans="68:68" customFormat="1">
      <c r="BP890340" s="90"/>
    </row>
    <row r="890341" spans="68:68" customFormat="1">
      <c r="BP890341" s="90"/>
    </row>
    <row r="890342" spans="68:68" customFormat="1">
      <c r="BP890342" s="90"/>
    </row>
    <row r="890343" spans="68:68" customFormat="1">
      <c r="BP890343" s="90"/>
    </row>
    <row r="890344" spans="68:68" customFormat="1">
      <c r="BP890344" s="90"/>
    </row>
    <row r="890345" spans="68:68" customFormat="1">
      <c r="BP890345" s="90"/>
    </row>
    <row r="890346" spans="68:68" customFormat="1">
      <c r="BP890346" s="90"/>
    </row>
    <row r="890347" spans="68:68" customFormat="1">
      <c r="BP890347" s="90"/>
    </row>
    <row r="890348" spans="68:68" customFormat="1">
      <c r="BP890348" s="90"/>
    </row>
    <row r="890349" spans="68:68" customFormat="1">
      <c r="BP890349" s="90"/>
    </row>
    <row r="890350" spans="68:68" customFormat="1">
      <c r="BP890350" s="90"/>
    </row>
    <row r="890351" spans="68:68" customFormat="1">
      <c r="BP890351" s="90"/>
    </row>
    <row r="890352" spans="68:68" customFormat="1">
      <c r="BP890352" s="90"/>
    </row>
    <row r="890353" spans="68:68" customFormat="1">
      <c r="BP890353" s="90"/>
    </row>
    <row r="890354" spans="68:68" customFormat="1">
      <c r="BP890354" s="90"/>
    </row>
    <row r="890355" spans="68:68" customFormat="1">
      <c r="BP890355" s="90"/>
    </row>
    <row r="890356" spans="68:68" customFormat="1">
      <c r="BP890356" s="90"/>
    </row>
    <row r="890357" spans="68:68" customFormat="1">
      <c r="BP890357" s="90"/>
    </row>
    <row r="890358" spans="68:68" customFormat="1">
      <c r="BP890358" s="90"/>
    </row>
    <row r="890359" spans="68:68" customFormat="1">
      <c r="BP890359" s="90"/>
    </row>
    <row r="890360" spans="68:68" customFormat="1">
      <c r="BP890360" s="90"/>
    </row>
    <row r="890361" spans="68:68" customFormat="1">
      <c r="BP890361" s="90"/>
    </row>
    <row r="890362" spans="68:68" customFormat="1">
      <c r="BP890362" s="90"/>
    </row>
    <row r="890363" spans="68:68" customFormat="1">
      <c r="BP890363" s="90"/>
    </row>
    <row r="890364" spans="68:68" customFormat="1">
      <c r="BP890364" s="90"/>
    </row>
    <row r="890365" spans="68:68" customFormat="1">
      <c r="BP890365" s="90"/>
    </row>
    <row r="890366" spans="68:68" customFormat="1">
      <c r="BP890366" s="90"/>
    </row>
    <row r="890367" spans="68:68" customFormat="1">
      <c r="BP890367" s="90"/>
    </row>
    <row r="890368" spans="68:68" customFormat="1">
      <c r="BP890368" s="90"/>
    </row>
    <row r="890369" spans="68:68" customFormat="1">
      <c r="BP890369" s="90"/>
    </row>
    <row r="890370" spans="68:68" customFormat="1">
      <c r="BP890370" s="90"/>
    </row>
    <row r="890371" spans="68:68" customFormat="1">
      <c r="BP890371" s="90"/>
    </row>
    <row r="890372" spans="68:68" customFormat="1">
      <c r="BP890372" s="90"/>
    </row>
    <row r="890373" spans="68:68" customFormat="1">
      <c r="BP890373" s="90"/>
    </row>
    <row r="890374" spans="68:68" customFormat="1">
      <c r="BP890374" s="90"/>
    </row>
    <row r="890375" spans="68:68" customFormat="1">
      <c r="BP890375" s="90"/>
    </row>
    <row r="890376" spans="68:68" customFormat="1">
      <c r="BP890376" s="90"/>
    </row>
    <row r="890377" spans="68:68" customFormat="1">
      <c r="BP890377" s="90"/>
    </row>
    <row r="890378" spans="68:68" customFormat="1">
      <c r="BP890378" s="90"/>
    </row>
    <row r="890379" spans="68:68" customFormat="1">
      <c r="BP890379" s="90"/>
    </row>
    <row r="890380" spans="68:68" customFormat="1">
      <c r="BP890380" s="90"/>
    </row>
    <row r="890381" spans="68:68" customFormat="1">
      <c r="BP890381" s="90"/>
    </row>
    <row r="890382" spans="68:68" customFormat="1">
      <c r="BP890382" s="90"/>
    </row>
    <row r="890383" spans="68:68" customFormat="1">
      <c r="BP890383" s="90"/>
    </row>
    <row r="890384" spans="68:68" customFormat="1">
      <c r="BP890384" s="90"/>
    </row>
    <row r="890385" spans="68:68" customFormat="1">
      <c r="BP890385" s="90"/>
    </row>
    <row r="890386" spans="68:68" customFormat="1">
      <c r="BP890386" s="90"/>
    </row>
    <row r="890387" spans="68:68" customFormat="1">
      <c r="BP890387" s="90"/>
    </row>
    <row r="890388" spans="68:68" customFormat="1">
      <c r="BP890388" s="90"/>
    </row>
    <row r="890389" spans="68:68" customFormat="1">
      <c r="BP890389" s="90"/>
    </row>
    <row r="890390" spans="68:68" customFormat="1">
      <c r="BP890390" s="90"/>
    </row>
    <row r="890391" spans="68:68" customFormat="1">
      <c r="BP890391" s="90"/>
    </row>
    <row r="890392" spans="68:68" customFormat="1">
      <c r="BP890392" s="90"/>
    </row>
    <row r="890393" spans="68:68" customFormat="1">
      <c r="BP890393" s="90"/>
    </row>
    <row r="890394" spans="68:68" customFormat="1">
      <c r="BP890394" s="90"/>
    </row>
    <row r="890395" spans="68:68" customFormat="1">
      <c r="BP890395" s="90"/>
    </row>
    <row r="890396" spans="68:68" customFormat="1">
      <c r="BP890396" s="90"/>
    </row>
    <row r="890397" spans="68:68" customFormat="1">
      <c r="BP890397" s="90"/>
    </row>
    <row r="890398" spans="68:68" customFormat="1">
      <c r="BP890398" s="90"/>
    </row>
    <row r="890399" spans="68:68" customFormat="1">
      <c r="BP890399" s="90"/>
    </row>
    <row r="890400" spans="68:68" customFormat="1">
      <c r="BP890400" s="90"/>
    </row>
    <row r="890401" spans="68:68" customFormat="1">
      <c r="BP890401" s="90"/>
    </row>
    <row r="890402" spans="68:68" customFormat="1">
      <c r="BP890402" s="90"/>
    </row>
    <row r="890403" spans="68:68" customFormat="1">
      <c r="BP890403" s="90"/>
    </row>
    <row r="890404" spans="68:68" customFormat="1">
      <c r="BP890404" s="90"/>
    </row>
    <row r="890405" spans="68:68" customFormat="1">
      <c r="BP890405" s="90"/>
    </row>
    <row r="890406" spans="68:68" customFormat="1">
      <c r="BP890406" s="90"/>
    </row>
    <row r="890407" spans="68:68" customFormat="1">
      <c r="BP890407" s="90"/>
    </row>
    <row r="890408" spans="68:68" customFormat="1">
      <c r="BP890408" s="90"/>
    </row>
    <row r="890409" spans="68:68" customFormat="1">
      <c r="BP890409" s="90"/>
    </row>
    <row r="890410" spans="68:68" customFormat="1">
      <c r="BP890410" s="90"/>
    </row>
    <row r="890411" spans="68:68" customFormat="1">
      <c r="BP890411" s="90"/>
    </row>
    <row r="890412" spans="68:68" customFormat="1">
      <c r="BP890412" s="90"/>
    </row>
    <row r="890413" spans="68:68" customFormat="1">
      <c r="BP890413" s="90"/>
    </row>
    <row r="890414" spans="68:68" customFormat="1">
      <c r="BP890414" s="90"/>
    </row>
    <row r="890415" spans="68:68" customFormat="1">
      <c r="BP890415" s="90"/>
    </row>
    <row r="890416" spans="68:68" customFormat="1">
      <c r="BP890416" s="90"/>
    </row>
    <row r="890417" spans="68:68" customFormat="1">
      <c r="BP890417" s="90"/>
    </row>
    <row r="890418" spans="68:68" customFormat="1">
      <c r="BP890418" s="90"/>
    </row>
    <row r="890419" spans="68:68" customFormat="1">
      <c r="BP890419" s="90"/>
    </row>
    <row r="890420" spans="68:68" customFormat="1">
      <c r="BP890420" s="90"/>
    </row>
    <row r="890421" spans="68:68" customFormat="1">
      <c r="BP890421" s="90"/>
    </row>
    <row r="890422" spans="68:68" customFormat="1">
      <c r="BP890422" s="90"/>
    </row>
    <row r="890423" spans="68:68" customFormat="1">
      <c r="BP890423" s="90"/>
    </row>
    <row r="890424" spans="68:68" customFormat="1">
      <c r="BP890424" s="90"/>
    </row>
    <row r="890425" spans="68:68" customFormat="1">
      <c r="BP890425" s="90"/>
    </row>
    <row r="890426" spans="68:68" customFormat="1">
      <c r="BP890426" s="90"/>
    </row>
    <row r="890427" spans="68:68" customFormat="1">
      <c r="BP890427" s="90"/>
    </row>
    <row r="890428" spans="68:68" customFormat="1">
      <c r="BP890428" s="90"/>
    </row>
    <row r="890429" spans="68:68" customFormat="1">
      <c r="BP890429" s="90"/>
    </row>
    <row r="890430" spans="68:68" customFormat="1">
      <c r="BP890430" s="90"/>
    </row>
    <row r="890431" spans="68:68" customFormat="1">
      <c r="BP890431" s="90"/>
    </row>
    <row r="890432" spans="68:68" customFormat="1">
      <c r="BP890432" s="90"/>
    </row>
    <row r="890433" spans="68:68" customFormat="1">
      <c r="BP890433" s="90"/>
    </row>
    <row r="890434" spans="68:68" customFormat="1">
      <c r="BP890434" s="90"/>
    </row>
    <row r="890435" spans="68:68" customFormat="1">
      <c r="BP890435" s="90"/>
    </row>
    <row r="890436" spans="68:68" customFormat="1">
      <c r="BP890436" s="90"/>
    </row>
    <row r="890437" spans="68:68" customFormat="1">
      <c r="BP890437" s="90"/>
    </row>
    <row r="890438" spans="68:68" customFormat="1">
      <c r="BP890438" s="90"/>
    </row>
    <row r="890439" spans="68:68" customFormat="1">
      <c r="BP890439" s="90"/>
    </row>
    <row r="890440" spans="68:68" customFormat="1">
      <c r="BP890440" s="90"/>
    </row>
    <row r="890441" spans="68:68" customFormat="1">
      <c r="BP890441" s="90"/>
    </row>
    <row r="890442" spans="68:68" customFormat="1">
      <c r="BP890442" s="90"/>
    </row>
    <row r="890443" spans="68:68" customFormat="1">
      <c r="BP890443" s="90"/>
    </row>
    <row r="890444" spans="68:68" customFormat="1">
      <c r="BP890444" s="90"/>
    </row>
    <row r="890445" spans="68:68" customFormat="1">
      <c r="BP890445" s="90"/>
    </row>
    <row r="890446" spans="68:68" customFormat="1">
      <c r="BP890446" s="90"/>
    </row>
    <row r="890447" spans="68:68" customFormat="1">
      <c r="BP890447" s="90"/>
    </row>
    <row r="890448" spans="68:68" customFormat="1">
      <c r="BP890448" s="90"/>
    </row>
    <row r="890449" spans="68:68" customFormat="1">
      <c r="BP890449" s="90"/>
    </row>
    <row r="890450" spans="68:68" customFormat="1">
      <c r="BP890450" s="90"/>
    </row>
    <row r="890451" spans="68:68" customFormat="1">
      <c r="BP890451" s="90"/>
    </row>
    <row r="890452" spans="68:68" customFormat="1">
      <c r="BP890452" s="90"/>
    </row>
    <row r="890453" spans="68:68" customFormat="1">
      <c r="BP890453" s="90"/>
    </row>
    <row r="890454" spans="68:68" customFormat="1">
      <c r="BP890454" s="90"/>
    </row>
    <row r="890455" spans="68:68" customFormat="1">
      <c r="BP890455" s="90"/>
    </row>
    <row r="890456" spans="68:68" customFormat="1">
      <c r="BP890456" s="90"/>
    </row>
    <row r="890457" spans="68:68" customFormat="1">
      <c r="BP890457" s="90"/>
    </row>
    <row r="890458" spans="68:68" customFormat="1">
      <c r="BP890458" s="90"/>
    </row>
    <row r="890459" spans="68:68" customFormat="1">
      <c r="BP890459" s="90"/>
    </row>
    <row r="890460" spans="68:68" customFormat="1">
      <c r="BP890460" s="90"/>
    </row>
    <row r="890461" spans="68:68" customFormat="1">
      <c r="BP890461" s="90"/>
    </row>
    <row r="890462" spans="68:68" customFormat="1">
      <c r="BP890462" s="90"/>
    </row>
    <row r="890463" spans="68:68" customFormat="1">
      <c r="BP890463" s="90"/>
    </row>
    <row r="890464" spans="68:68" customFormat="1">
      <c r="BP890464" s="90"/>
    </row>
    <row r="890465" spans="68:68" customFormat="1">
      <c r="BP890465" s="90"/>
    </row>
    <row r="890466" spans="68:68" customFormat="1">
      <c r="BP890466" s="90"/>
    </row>
    <row r="890467" spans="68:68" customFormat="1">
      <c r="BP890467" s="90"/>
    </row>
    <row r="890468" spans="68:68" customFormat="1">
      <c r="BP890468" s="90"/>
    </row>
    <row r="890469" spans="68:68" customFormat="1">
      <c r="BP890469" s="90"/>
    </row>
    <row r="890470" spans="68:68" customFormat="1">
      <c r="BP890470" s="90"/>
    </row>
    <row r="890471" spans="68:68" customFormat="1">
      <c r="BP890471" s="90"/>
    </row>
    <row r="890472" spans="68:68" customFormat="1">
      <c r="BP890472" s="90"/>
    </row>
    <row r="890473" spans="68:68" customFormat="1">
      <c r="BP890473" s="90"/>
    </row>
    <row r="890474" spans="68:68" customFormat="1">
      <c r="BP890474" s="90"/>
    </row>
    <row r="890475" spans="68:68" customFormat="1">
      <c r="BP890475" s="90"/>
    </row>
    <row r="890476" spans="68:68" customFormat="1">
      <c r="BP890476" s="90"/>
    </row>
    <row r="890477" spans="68:68" customFormat="1">
      <c r="BP890477" s="90"/>
    </row>
    <row r="890478" spans="68:68" customFormat="1">
      <c r="BP890478" s="90"/>
    </row>
    <row r="890479" spans="68:68" customFormat="1">
      <c r="BP890479" s="90"/>
    </row>
    <row r="890480" spans="68:68" customFormat="1">
      <c r="BP890480" s="90"/>
    </row>
    <row r="890481" spans="68:68" customFormat="1">
      <c r="BP890481" s="90"/>
    </row>
    <row r="890482" spans="68:68" customFormat="1">
      <c r="BP890482" s="90"/>
    </row>
    <row r="890483" spans="68:68" customFormat="1">
      <c r="BP890483" s="90"/>
    </row>
    <row r="890484" spans="68:68" customFormat="1">
      <c r="BP890484" s="90"/>
    </row>
    <row r="890485" spans="68:68" customFormat="1">
      <c r="BP890485" s="90"/>
    </row>
    <row r="890486" spans="68:68" customFormat="1">
      <c r="BP890486" s="90"/>
    </row>
    <row r="890487" spans="68:68" customFormat="1">
      <c r="BP890487" s="90"/>
    </row>
    <row r="890488" spans="68:68" customFormat="1">
      <c r="BP890488" s="90"/>
    </row>
    <row r="890489" spans="68:68" customFormat="1">
      <c r="BP890489" s="90"/>
    </row>
    <row r="890490" spans="68:68" customFormat="1">
      <c r="BP890490" s="90"/>
    </row>
    <row r="890491" spans="68:68" customFormat="1">
      <c r="BP890491" s="90"/>
    </row>
    <row r="890492" spans="68:68" customFormat="1">
      <c r="BP890492" s="90"/>
    </row>
    <row r="890493" spans="68:68" customFormat="1">
      <c r="BP890493" s="90"/>
    </row>
    <row r="890494" spans="68:68" customFormat="1">
      <c r="BP890494" s="90"/>
    </row>
    <row r="890495" spans="68:68" customFormat="1">
      <c r="BP890495" s="90"/>
    </row>
    <row r="890496" spans="68:68" customFormat="1">
      <c r="BP890496" s="90"/>
    </row>
    <row r="890497" spans="68:68" customFormat="1">
      <c r="BP890497" s="90"/>
    </row>
    <row r="890498" spans="68:68" customFormat="1">
      <c r="BP890498" s="90"/>
    </row>
    <row r="890499" spans="68:68" customFormat="1">
      <c r="BP890499" s="90"/>
    </row>
    <row r="890500" spans="68:68" customFormat="1">
      <c r="BP890500" s="90"/>
    </row>
    <row r="890501" spans="68:68" customFormat="1">
      <c r="BP890501" s="90"/>
    </row>
    <row r="890502" spans="68:68" customFormat="1">
      <c r="BP890502" s="90"/>
    </row>
    <row r="890503" spans="68:68" customFormat="1">
      <c r="BP890503" s="90"/>
    </row>
    <row r="890504" spans="68:68" customFormat="1">
      <c r="BP890504" s="90"/>
    </row>
    <row r="890505" spans="68:68" customFormat="1">
      <c r="BP890505" s="90"/>
    </row>
    <row r="890506" spans="68:68" customFormat="1">
      <c r="BP890506" s="90"/>
    </row>
    <row r="890507" spans="68:68" customFormat="1">
      <c r="BP890507" s="90"/>
    </row>
    <row r="890508" spans="68:68" customFormat="1">
      <c r="BP890508" s="90"/>
    </row>
    <row r="890509" spans="68:68" customFormat="1">
      <c r="BP890509" s="90"/>
    </row>
    <row r="890510" spans="68:68" customFormat="1">
      <c r="BP890510" s="90"/>
    </row>
    <row r="890511" spans="68:68" customFormat="1">
      <c r="BP890511" s="90"/>
    </row>
    <row r="890512" spans="68:68" customFormat="1">
      <c r="BP890512" s="90"/>
    </row>
    <row r="890513" spans="68:68" customFormat="1">
      <c r="BP890513" s="90"/>
    </row>
    <row r="890514" spans="68:68" customFormat="1">
      <c r="BP890514" s="90"/>
    </row>
    <row r="890515" spans="68:68" customFormat="1">
      <c r="BP890515" s="90"/>
    </row>
    <row r="890516" spans="68:68" customFormat="1">
      <c r="BP890516" s="90"/>
    </row>
    <row r="890517" spans="68:68" customFormat="1">
      <c r="BP890517" s="90"/>
    </row>
    <row r="890518" spans="68:68" customFormat="1">
      <c r="BP890518" s="90"/>
    </row>
    <row r="890519" spans="68:68" customFormat="1">
      <c r="BP890519" s="90"/>
    </row>
    <row r="890520" spans="68:68" customFormat="1">
      <c r="BP890520" s="90"/>
    </row>
    <row r="890521" spans="68:68" customFormat="1">
      <c r="BP890521" s="90"/>
    </row>
    <row r="890522" spans="68:68" customFormat="1">
      <c r="BP890522" s="90"/>
    </row>
    <row r="890523" spans="68:68" customFormat="1">
      <c r="BP890523" s="90"/>
    </row>
    <row r="890524" spans="68:68" customFormat="1">
      <c r="BP890524" s="90"/>
    </row>
    <row r="890525" spans="68:68" customFormat="1">
      <c r="BP890525" s="90"/>
    </row>
    <row r="890526" spans="68:68" customFormat="1">
      <c r="BP890526" s="90"/>
    </row>
    <row r="890527" spans="68:68" customFormat="1">
      <c r="BP890527" s="90"/>
    </row>
    <row r="890528" spans="68:68" customFormat="1">
      <c r="BP890528" s="90"/>
    </row>
    <row r="890529" spans="68:68" customFormat="1">
      <c r="BP890529" s="90"/>
    </row>
    <row r="890530" spans="68:68" customFormat="1">
      <c r="BP890530" s="90"/>
    </row>
    <row r="890531" spans="68:68" customFormat="1">
      <c r="BP890531" s="90"/>
    </row>
    <row r="890532" spans="68:68" customFormat="1">
      <c r="BP890532" s="90"/>
    </row>
    <row r="890533" spans="68:68" customFormat="1">
      <c r="BP890533" s="90"/>
    </row>
    <row r="890534" spans="68:68" customFormat="1">
      <c r="BP890534" s="90"/>
    </row>
    <row r="890535" spans="68:68" customFormat="1">
      <c r="BP890535" s="90"/>
    </row>
    <row r="890536" spans="68:68" customFormat="1">
      <c r="BP890536" s="90"/>
    </row>
    <row r="890537" spans="68:68" customFormat="1">
      <c r="BP890537" s="90"/>
    </row>
    <row r="890538" spans="68:68" customFormat="1">
      <c r="BP890538" s="90"/>
    </row>
    <row r="890539" spans="68:68" customFormat="1">
      <c r="BP890539" s="90"/>
    </row>
    <row r="890540" spans="68:68" customFormat="1">
      <c r="BP890540" s="90"/>
    </row>
    <row r="890541" spans="68:68" customFormat="1">
      <c r="BP890541" s="90"/>
    </row>
    <row r="890542" spans="68:68" customFormat="1">
      <c r="BP890542" s="90"/>
    </row>
    <row r="890543" spans="68:68" customFormat="1">
      <c r="BP890543" s="90"/>
    </row>
    <row r="890544" spans="68:68" customFormat="1">
      <c r="BP890544" s="90"/>
    </row>
    <row r="890545" spans="68:68" customFormat="1">
      <c r="BP890545" s="90"/>
    </row>
    <row r="890546" spans="68:68" customFormat="1">
      <c r="BP890546" s="90"/>
    </row>
    <row r="890547" spans="68:68" customFormat="1">
      <c r="BP890547" s="90"/>
    </row>
    <row r="890548" spans="68:68" customFormat="1">
      <c r="BP890548" s="90"/>
    </row>
    <row r="890549" spans="68:68" customFormat="1">
      <c r="BP890549" s="90"/>
    </row>
    <row r="890550" spans="68:68" customFormat="1">
      <c r="BP890550" s="90"/>
    </row>
    <row r="890551" spans="68:68" customFormat="1">
      <c r="BP890551" s="90"/>
    </row>
    <row r="890552" spans="68:68" customFormat="1">
      <c r="BP890552" s="90"/>
    </row>
    <row r="890553" spans="68:68" customFormat="1">
      <c r="BP890553" s="90"/>
    </row>
    <row r="890554" spans="68:68" customFormat="1">
      <c r="BP890554" s="90"/>
    </row>
    <row r="890555" spans="68:68" customFormat="1">
      <c r="BP890555" s="90"/>
    </row>
    <row r="890556" spans="68:68" customFormat="1">
      <c r="BP890556" s="90"/>
    </row>
    <row r="890557" spans="68:68" customFormat="1">
      <c r="BP890557" s="90"/>
    </row>
    <row r="890558" spans="68:68" customFormat="1">
      <c r="BP890558" s="90"/>
    </row>
    <row r="890559" spans="68:68" customFormat="1">
      <c r="BP890559" s="90"/>
    </row>
    <row r="890560" spans="68:68" customFormat="1">
      <c r="BP890560" s="90"/>
    </row>
    <row r="890561" spans="68:68" customFormat="1">
      <c r="BP890561" s="90"/>
    </row>
    <row r="890562" spans="68:68" customFormat="1">
      <c r="BP890562" s="90"/>
    </row>
    <row r="890563" spans="68:68" customFormat="1">
      <c r="BP890563" s="90"/>
    </row>
    <row r="890564" spans="68:68" customFormat="1">
      <c r="BP890564" s="90"/>
    </row>
    <row r="890565" spans="68:68" customFormat="1">
      <c r="BP890565" s="90"/>
    </row>
    <row r="890566" spans="68:68" customFormat="1">
      <c r="BP890566" s="90"/>
    </row>
    <row r="890567" spans="68:68" customFormat="1">
      <c r="BP890567" s="90"/>
    </row>
    <row r="890568" spans="68:68" customFormat="1">
      <c r="BP890568" s="90"/>
    </row>
    <row r="890569" spans="68:68" customFormat="1">
      <c r="BP890569" s="90"/>
    </row>
    <row r="890570" spans="68:68" customFormat="1">
      <c r="BP890570" s="90"/>
    </row>
    <row r="890571" spans="68:68" customFormat="1">
      <c r="BP890571" s="90"/>
    </row>
    <row r="890572" spans="68:68" customFormat="1">
      <c r="BP890572" s="90"/>
    </row>
    <row r="890573" spans="68:68" customFormat="1">
      <c r="BP890573" s="90"/>
    </row>
    <row r="890574" spans="68:68" customFormat="1">
      <c r="BP890574" s="90"/>
    </row>
    <row r="890575" spans="68:68" customFormat="1">
      <c r="BP890575" s="90"/>
    </row>
    <row r="890576" spans="68:68" customFormat="1">
      <c r="BP890576" s="90"/>
    </row>
    <row r="890577" spans="68:68" customFormat="1">
      <c r="BP890577" s="90"/>
    </row>
    <row r="890578" spans="68:68" customFormat="1">
      <c r="BP890578" s="90"/>
    </row>
    <row r="890579" spans="68:68" customFormat="1">
      <c r="BP890579" s="90"/>
    </row>
    <row r="890580" spans="68:68" customFormat="1">
      <c r="BP890580" s="90"/>
    </row>
    <row r="890581" spans="68:68" customFormat="1">
      <c r="BP890581" s="90"/>
    </row>
    <row r="890582" spans="68:68" customFormat="1">
      <c r="BP890582" s="90"/>
    </row>
    <row r="890583" spans="68:68" customFormat="1">
      <c r="BP890583" s="90"/>
    </row>
    <row r="890584" spans="68:68" customFormat="1">
      <c r="BP890584" s="90"/>
    </row>
    <row r="890585" spans="68:68" customFormat="1">
      <c r="BP890585" s="90"/>
    </row>
    <row r="890586" spans="68:68" customFormat="1">
      <c r="BP890586" s="90"/>
    </row>
    <row r="890587" spans="68:68" customFormat="1">
      <c r="BP890587" s="90"/>
    </row>
    <row r="890588" spans="68:68" customFormat="1">
      <c r="BP890588" s="90"/>
    </row>
    <row r="890589" spans="68:68" customFormat="1">
      <c r="BP890589" s="90"/>
    </row>
    <row r="890590" spans="68:68" customFormat="1">
      <c r="BP890590" s="90"/>
    </row>
    <row r="890591" spans="68:68" customFormat="1">
      <c r="BP890591" s="90"/>
    </row>
    <row r="890592" spans="68:68" customFormat="1">
      <c r="BP890592" s="90"/>
    </row>
    <row r="890593" spans="68:68" customFormat="1">
      <c r="BP890593" s="90"/>
    </row>
    <row r="890594" spans="68:68" customFormat="1">
      <c r="BP890594" s="90"/>
    </row>
    <row r="890595" spans="68:68" customFormat="1">
      <c r="BP890595" s="90"/>
    </row>
    <row r="890596" spans="68:68" customFormat="1">
      <c r="BP890596" s="90"/>
    </row>
    <row r="890597" spans="68:68" customFormat="1">
      <c r="BP890597" s="90"/>
    </row>
    <row r="890598" spans="68:68" customFormat="1">
      <c r="BP890598" s="90"/>
    </row>
    <row r="890599" spans="68:68" customFormat="1">
      <c r="BP890599" s="90"/>
    </row>
    <row r="890600" spans="68:68" customFormat="1">
      <c r="BP890600" s="90"/>
    </row>
    <row r="890601" spans="68:68" customFormat="1">
      <c r="BP890601" s="90"/>
    </row>
    <row r="890602" spans="68:68" customFormat="1">
      <c r="BP890602" s="90"/>
    </row>
    <row r="890603" spans="68:68" customFormat="1">
      <c r="BP890603" s="90"/>
    </row>
    <row r="890604" spans="68:68" customFormat="1">
      <c r="BP890604" s="90"/>
    </row>
    <row r="890605" spans="68:68" customFormat="1">
      <c r="BP890605" s="90"/>
    </row>
    <row r="890606" spans="68:68" customFormat="1">
      <c r="BP890606" s="90"/>
    </row>
    <row r="890607" spans="68:68" customFormat="1">
      <c r="BP890607" s="90"/>
    </row>
    <row r="890608" spans="68:68" customFormat="1">
      <c r="BP890608" s="90"/>
    </row>
    <row r="890609" spans="68:68" customFormat="1">
      <c r="BP890609" s="90"/>
    </row>
    <row r="890610" spans="68:68" customFormat="1">
      <c r="BP890610" s="90"/>
    </row>
    <row r="890611" spans="68:68" customFormat="1">
      <c r="BP890611" s="90"/>
    </row>
    <row r="890612" spans="68:68" customFormat="1">
      <c r="BP890612" s="90"/>
    </row>
    <row r="890613" spans="68:68" customFormat="1">
      <c r="BP890613" s="90"/>
    </row>
    <row r="890614" spans="68:68" customFormat="1">
      <c r="BP890614" s="90"/>
    </row>
    <row r="890615" spans="68:68" customFormat="1">
      <c r="BP890615" s="90"/>
    </row>
    <row r="890616" spans="68:68" customFormat="1">
      <c r="BP890616" s="90"/>
    </row>
    <row r="890617" spans="68:68" customFormat="1">
      <c r="BP890617" s="90"/>
    </row>
    <row r="890618" spans="68:68" customFormat="1">
      <c r="BP890618" s="90"/>
    </row>
    <row r="890619" spans="68:68" customFormat="1">
      <c r="BP890619" s="90"/>
    </row>
    <row r="890620" spans="68:68" customFormat="1">
      <c r="BP890620" s="90"/>
    </row>
    <row r="890621" spans="68:68" customFormat="1">
      <c r="BP890621" s="90"/>
    </row>
    <row r="890622" spans="68:68" customFormat="1">
      <c r="BP890622" s="90"/>
    </row>
    <row r="890623" spans="68:68" customFormat="1">
      <c r="BP890623" s="90"/>
    </row>
    <row r="890624" spans="68:68" customFormat="1">
      <c r="BP890624" s="90"/>
    </row>
    <row r="890625" spans="68:68" customFormat="1">
      <c r="BP890625" s="90"/>
    </row>
    <row r="890626" spans="68:68" customFormat="1">
      <c r="BP890626" s="90"/>
    </row>
    <row r="890627" spans="68:68" customFormat="1">
      <c r="BP890627" s="90"/>
    </row>
    <row r="890628" spans="68:68" customFormat="1">
      <c r="BP890628" s="90"/>
    </row>
    <row r="890629" spans="68:68" customFormat="1">
      <c r="BP890629" s="90"/>
    </row>
    <row r="890630" spans="68:68" customFormat="1">
      <c r="BP890630" s="90"/>
    </row>
    <row r="890631" spans="68:68" customFormat="1">
      <c r="BP890631" s="90"/>
    </row>
    <row r="890632" spans="68:68" customFormat="1">
      <c r="BP890632" s="90"/>
    </row>
    <row r="890633" spans="68:68" customFormat="1">
      <c r="BP890633" s="90"/>
    </row>
    <row r="890634" spans="68:68" customFormat="1">
      <c r="BP890634" s="90"/>
    </row>
    <row r="890635" spans="68:68" customFormat="1">
      <c r="BP890635" s="90"/>
    </row>
    <row r="890636" spans="68:68" customFormat="1">
      <c r="BP890636" s="90"/>
    </row>
    <row r="890637" spans="68:68" customFormat="1">
      <c r="BP890637" s="90"/>
    </row>
    <row r="890638" spans="68:68" customFormat="1">
      <c r="BP890638" s="90"/>
    </row>
    <row r="890639" spans="68:68" customFormat="1">
      <c r="BP890639" s="90"/>
    </row>
    <row r="890640" spans="68:68" customFormat="1">
      <c r="BP890640" s="90"/>
    </row>
    <row r="890641" spans="68:68" customFormat="1">
      <c r="BP890641" s="90"/>
    </row>
    <row r="890642" spans="68:68" customFormat="1">
      <c r="BP890642" s="90"/>
    </row>
    <row r="890643" spans="68:68" customFormat="1">
      <c r="BP890643" s="90"/>
    </row>
    <row r="890644" spans="68:68" customFormat="1">
      <c r="BP890644" s="90"/>
    </row>
    <row r="890645" spans="68:68" customFormat="1">
      <c r="BP890645" s="90"/>
    </row>
    <row r="890646" spans="68:68" customFormat="1">
      <c r="BP890646" s="90"/>
    </row>
    <row r="890647" spans="68:68" customFormat="1">
      <c r="BP890647" s="90"/>
    </row>
    <row r="890648" spans="68:68" customFormat="1">
      <c r="BP890648" s="90"/>
    </row>
    <row r="890649" spans="68:68" customFormat="1">
      <c r="BP890649" s="90"/>
    </row>
    <row r="890650" spans="68:68" customFormat="1">
      <c r="BP890650" s="90"/>
    </row>
    <row r="890651" spans="68:68" customFormat="1">
      <c r="BP890651" s="90"/>
    </row>
    <row r="890652" spans="68:68" customFormat="1">
      <c r="BP890652" s="90"/>
    </row>
    <row r="890653" spans="68:68" customFormat="1">
      <c r="BP890653" s="90"/>
    </row>
    <row r="890654" spans="68:68" customFormat="1">
      <c r="BP890654" s="90"/>
    </row>
    <row r="890655" spans="68:68" customFormat="1">
      <c r="BP890655" s="90"/>
    </row>
    <row r="890656" spans="68:68" customFormat="1">
      <c r="BP890656" s="90"/>
    </row>
    <row r="890657" spans="68:68" customFormat="1">
      <c r="BP890657" s="90"/>
    </row>
    <row r="890658" spans="68:68" customFormat="1">
      <c r="BP890658" s="90"/>
    </row>
    <row r="890659" spans="68:68" customFormat="1">
      <c r="BP890659" s="90"/>
    </row>
    <row r="890660" spans="68:68" customFormat="1">
      <c r="BP890660" s="90"/>
    </row>
    <row r="890661" spans="68:68" customFormat="1">
      <c r="BP890661" s="90"/>
    </row>
    <row r="890662" spans="68:68" customFormat="1">
      <c r="BP890662" s="90"/>
    </row>
    <row r="890663" spans="68:68" customFormat="1">
      <c r="BP890663" s="90"/>
    </row>
    <row r="890664" spans="68:68" customFormat="1">
      <c r="BP890664" s="90"/>
    </row>
    <row r="890665" spans="68:68" customFormat="1">
      <c r="BP890665" s="90"/>
    </row>
    <row r="890666" spans="68:68" customFormat="1">
      <c r="BP890666" s="90"/>
    </row>
    <row r="890667" spans="68:68" customFormat="1">
      <c r="BP890667" s="90"/>
    </row>
    <row r="890668" spans="68:68" customFormat="1">
      <c r="BP890668" s="90"/>
    </row>
    <row r="890669" spans="68:68" customFormat="1">
      <c r="BP890669" s="90"/>
    </row>
    <row r="890670" spans="68:68" customFormat="1">
      <c r="BP890670" s="90"/>
    </row>
    <row r="890671" spans="68:68" customFormat="1">
      <c r="BP890671" s="90"/>
    </row>
    <row r="890672" spans="68:68" customFormat="1">
      <c r="BP890672" s="90"/>
    </row>
    <row r="890673" spans="68:68" customFormat="1">
      <c r="BP890673" s="90"/>
    </row>
    <row r="890674" spans="68:68" customFormat="1">
      <c r="BP890674" s="90"/>
    </row>
    <row r="890675" spans="68:68" customFormat="1">
      <c r="BP890675" s="90"/>
    </row>
    <row r="890676" spans="68:68" customFormat="1">
      <c r="BP890676" s="90"/>
    </row>
    <row r="890677" spans="68:68" customFormat="1">
      <c r="BP890677" s="90"/>
    </row>
    <row r="890678" spans="68:68" customFormat="1">
      <c r="BP890678" s="90"/>
    </row>
    <row r="890679" spans="68:68" customFormat="1">
      <c r="BP890679" s="90"/>
    </row>
    <row r="890680" spans="68:68" customFormat="1">
      <c r="BP890680" s="90"/>
    </row>
    <row r="890681" spans="68:68" customFormat="1">
      <c r="BP890681" s="90"/>
    </row>
    <row r="890682" spans="68:68" customFormat="1">
      <c r="BP890682" s="90"/>
    </row>
    <row r="890683" spans="68:68" customFormat="1">
      <c r="BP890683" s="90"/>
    </row>
    <row r="890684" spans="68:68" customFormat="1">
      <c r="BP890684" s="90"/>
    </row>
    <row r="890685" spans="68:68" customFormat="1">
      <c r="BP890685" s="90"/>
    </row>
    <row r="890686" spans="68:68" customFormat="1">
      <c r="BP890686" s="90"/>
    </row>
    <row r="890687" spans="68:68" customFormat="1">
      <c r="BP890687" s="90"/>
    </row>
    <row r="890688" spans="68:68" customFormat="1">
      <c r="BP890688" s="90"/>
    </row>
    <row r="890689" spans="68:68" customFormat="1">
      <c r="BP890689" s="90"/>
    </row>
    <row r="890690" spans="68:68" customFormat="1">
      <c r="BP890690" s="90"/>
    </row>
    <row r="890691" spans="68:68" customFormat="1">
      <c r="BP890691" s="90"/>
    </row>
    <row r="890692" spans="68:68" customFormat="1">
      <c r="BP890692" s="90"/>
    </row>
    <row r="890693" spans="68:68" customFormat="1">
      <c r="BP890693" s="90"/>
    </row>
    <row r="890694" spans="68:68" customFormat="1">
      <c r="BP890694" s="90"/>
    </row>
    <row r="890695" spans="68:68" customFormat="1">
      <c r="BP890695" s="90"/>
    </row>
    <row r="890696" spans="68:68" customFormat="1">
      <c r="BP890696" s="90"/>
    </row>
    <row r="890697" spans="68:68" customFormat="1">
      <c r="BP890697" s="90"/>
    </row>
    <row r="890698" spans="68:68" customFormat="1">
      <c r="BP890698" s="90"/>
    </row>
    <row r="890699" spans="68:68" customFormat="1">
      <c r="BP890699" s="90"/>
    </row>
    <row r="890700" spans="68:68" customFormat="1">
      <c r="BP890700" s="90"/>
    </row>
    <row r="890701" spans="68:68" customFormat="1">
      <c r="BP890701" s="90"/>
    </row>
    <row r="890702" spans="68:68" customFormat="1">
      <c r="BP890702" s="90"/>
    </row>
    <row r="890703" spans="68:68" customFormat="1">
      <c r="BP890703" s="90"/>
    </row>
    <row r="890704" spans="68:68" customFormat="1">
      <c r="BP890704" s="90"/>
    </row>
    <row r="890705" spans="68:68" customFormat="1">
      <c r="BP890705" s="90"/>
    </row>
    <row r="890706" spans="68:68" customFormat="1">
      <c r="BP890706" s="90"/>
    </row>
    <row r="890707" spans="68:68" customFormat="1">
      <c r="BP890707" s="90"/>
    </row>
    <row r="890708" spans="68:68" customFormat="1">
      <c r="BP890708" s="90"/>
    </row>
    <row r="890709" spans="68:68" customFormat="1">
      <c r="BP890709" s="90"/>
    </row>
    <row r="890710" spans="68:68" customFormat="1">
      <c r="BP890710" s="90"/>
    </row>
    <row r="890711" spans="68:68" customFormat="1">
      <c r="BP890711" s="90"/>
    </row>
    <row r="890712" spans="68:68" customFormat="1">
      <c r="BP890712" s="90"/>
    </row>
    <row r="890713" spans="68:68" customFormat="1">
      <c r="BP890713" s="90"/>
    </row>
    <row r="890714" spans="68:68" customFormat="1">
      <c r="BP890714" s="90"/>
    </row>
    <row r="890715" spans="68:68" customFormat="1">
      <c r="BP890715" s="90"/>
    </row>
    <row r="890716" spans="68:68" customFormat="1">
      <c r="BP890716" s="90"/>
    </row>
    <row r="890717" spans="68:68" customFormat="1">
      <c r="BP890717" s="90"/>
    </row>
    <row r="890718" spans="68:68" customFormat="1">
      <c r="BP890718" s="90"/>
    </row>
    <row r="890719" spans="68:68" customFormat="1">
      <c r="BP890719" s="90"/>
    </row>
    <row r="890720" spans="68:68" customFormat="1">
      <c r="BP890720" s="90"/>
    </row>
    <row r="890721" spans="68:68" customFormat="1">
      <c r="BP890721" s="90"/>
    </row>
    <row r="890722" spans="68:68" customFormat="1">
      <c r="BP890722" s="90"/>
    </row>
    <row r="890723" spans="68:68" customFormat="1">
      <c r="BP890723" s="90"/>
    </row>
    <row r="890724" spans="68:68" customFormat="1">
      <c r="BP890724" s="90"/>
    </row>
    <row r="890725" spans="68:68" customFormat="1">
      <c r="BP890725" s="90"/>
    </row>
    <row r="890726" spans="68:68" customFormat="1">
      <c r="BP890726" s="90"/>
    </row>
    <row r="890727" spans="68:68" customFormat="1">
      <c r="BP890727" s="90"/>
    </row>
    <row r="890728" spans="68:68" customFormat="1">
      <c r="BP890728" s="90"/>
    </row>
    <row r="890729" spans="68:68" customFormat="1">
      <c r="BP890729" s="90"/>
    </row>
    <row r="890730" spans="68:68" customFormat="1">
      <c r="BP890730" s="90"/>
    </row>
    <row r="890731" spans="68:68" customFormat="1">
      <c r="BP890731" s="90"/>
    </row>
    <row r="890732" spans="68:68" customFormat="1">
      <c r="BP890732" s="90"/>
    </row>
    <row r="890733" spans="68:68" customFormat="1">
      <c r="BP890733" s="90"/>
    </row>
    <row r="890734" spans="68:68" customFormat="1">
      <c r="BP890734" s="90"/>
    </row>
    <row r="890735" spans="68:68" customFormat="1">
      <c r="BP890735" s="90"/>
    </row>
    <row r="890736" spans="68:68" customFormat="1">
      <c r="BP890736" s="90"/>
    </row>
    <row r="890737" spans="68:68" customFormat="1">
      <c r="BP890737" s="90"/>
    </row>
    <row r="890738" spans="68:68" customFormat="1">
      <c r="BP890738" s="90"/>
    </row>
    <row r="890739" spans="68:68" customFormat="1">
      <c r="BP890739" s="90"/>
    </row>
    <row r="890740" spans="68:68" customFormat="1">
      <c r="BP890740" s="90"/>
    </row>
    <row r="890741" spans="68:68" customFormat="1">
      <c r="BP890741" s="90"/>
    </row>
    <row r="890742" spans="68:68" customFormat="1">
      <c r="BP890742" s="90"/>
    </row>
    <row r="890743" spans="68:68" customFormat="1">
      <c r="BP890743" s="90"/>
    </row>
    <row r="890744" spans="68:68" customFormat="1">
      <c r="BP890744" s="90"/>
    </row>
    <row r="890745" spans="68:68" customFormat="1">
      <c r="BP890745" s="90"/>
    </row>
    <row r="890746" spans="68:68" customFormat="1">
      <c r="BP890746" s="90"/>
    </row>
    <row r="890747" spans="68:68" customFormat="1">
      <c r="BP890747" s="90"/>
    </row>
    <row r="890748" spans="68:68" customFormat="1">
      <c r="BP890748" s="90"/>
    </row>
    <row r="890749" spans="68:68" customFormat="1">
      <c r="BP890749" s="90"/>
    </row>
    <row r="890750" spans="68:68" customFormat="1">
      <c r="BP890750" s="90"/>
    </row>
    <row r="890751" spans="68:68" customFormat="1">
      <c r="BP890751" s="90"/>
    </row>
    <row r="890752" spans="68:68" customFormat="1">
      <c r="BP890752" s="90"/>
    </row>
    <row r="890753" spans="68:68" customFormat="1">
      <c r="BP890753" s="90"/>
    </row>
    <row r="890754" spans="68:68" customFormat="1">
      <c r="BP890754" s="90"/>
    </row>
    <row r="890755" spans="68:68" customFormat="1">
      <c r="BP890755" s="90"/>
    </row>
    <row r="890756" spans="68:68" customFormat="1">
      <c r="BP890756" s="90"/>
    </row>
    <row r="890757" spans="68:68" customFormat="1">
      <c r="BP890757" s="90"/>
    </row>
    <row r="890758" spans="68:68" customFormat="1">
      <c r="BP890758" s="90"/>
    </row>
    <row r="890759" spans="68:68" customFormat="1">
      <c r="BP890759" s="90"/>
    </row>
    <row r="890760" spans="68:68" customFormat="1">
      <c r="BP890760" s="90"/>
    </row>
    <row r="890761" spans="68:68" customFormat="1">
      <c r="BP890761" s="90"/>
    </row>
    <row r="890762" spans="68:68" customFormat="1">
      <c r="BP890762" s="90"/>
    </row>
    <row r="890763" spans="68:68" customFormat="1">
      <c r="BP890763" s="90"/>
    </row>
    <row r="890764" spans="68:68" customFormat="1">
      <c r="BP890764" s="90"/>
    </row>
    <row r="890765" spans="68:68" customFormat="1">
      <c r="BP890765" s="90"/>
    </row>
    <row r="890766" spans="68:68" customFormat="1">
      <c r="BP890766" s="90"/>
    </row>
    <row r="890767" spans="68:68" customFormat="1">
      <c r="BP890767" s="90"/>
    </row>
    <row r="890768" spans="68:68" customFormat="1">
      <c r="BP890768" s="90"/>
    </row>
    <row r="890769" spans="68:68" customFormat="1">
      <c r="BP890769" s="90"/>
    </row>
    <row r="890770" spans="68:68" customFormat="1">
      <c r="BP890770" s="90"/>
    </row>
    <row r="890771" spans="68:68" customFormat="1">
      <c r="BP890771" s="90"/>
    </row>
    <row r="890772" spans="68:68" customFormat="1">
      <c r="BP890772" s="90"/>
    </row>
    <row r="890773" spans="68:68" customFormat="1">
      <c r="BP890773" s="90"/>
    </row>
    <row r="890774" spans="68:68" customFormat="1">
      <c r="BP890774" s="90"/>
    </row>
    <row r="890775" spans="68:68" customFormat="1">
      <c r="BP890775" s="90"/>
    </row>
    <row r="890776" spans="68:68" customFormat="1">
      <c r="BP890776" s="90"/>
    </row>
    <row r="890777" spans="68:68" customFormat="1">
      <c r="BP890777" s="90"/>
    </row>
    <row r="890778" spans="68:68" customFormat="1">
      <c r="BP890778" s="90"/>
    </row>
    <row r="890779" spans="68:68" customFormat="1">
      <c r="BP890779" s="90"/>
    </row>
    <row r="890780" spans="68:68" customFormat="1">
      <c r="BP890780" s="90"/>
    </row>
    <row r="890781" spans="68:68" customFormat="1">
      <c r="BP890781" s="90"/>
    </row>
    <row r="890782" spans="68:68" customFormat="1">
      <c r="BP890782" s="90"/>
    </row>
    <row r="890783" spans="68:68" customFormat="1">
      <c r="BP890783" s="90"/>
    </row>
    <row r="890784" spans="68:68" customFormat="1">
      <c r="BP890784" s="90"/>
    </row>
    <row r="890785" spans="68:68" customFormat="1">
      <c r="BP890785" s="90"/>
    </row>
    <row r="890786" spans="68:68" customFormat="1">
      <c r="BP890786" s="90"/>
    </row>
    <row r="890787" spans="68:68" customFormat="1">
      <c r="BP890787" s="90"/>
    </row>
    <row r="890788" spans="68:68" customFormat="1">
      <c r="BP890788" s="90"/>
    </row>
    <row r="890789" spans="68:68" customFormat="1">
      <c r="BP890789" s="90"/>
    </row>
    <row r="890790" spans="68:68" customFormat="1">
      <c r="BP890790" s="90"/>
    </row>
    <row r="890791" spans="68:68" customFormat="1">
      <c r="BP890791" s="90"/>
    </row>
    <row r="890792" spans="68:68" customFormat="1">
      <c r="BP890792" s="90"/>
    </row>
    <row r="890793" spans="68:68" customFormat="1">
      <c r="BP890793" s="90"/>
    </row>
    <row r="890794" spans="68:68" customFormat="1">
      <c r="BP890794" s="90"/>
    </row>
    <row r="890795" spans="68:68" customFormat="1">
      <c r="BP890795" s="90"/>
    </row>
    <row r="890796" spans="68:68" customFormat="1">
      <c r="BP890796" s="90"/>
    </row>
    <row r="890797" spans="68:68" customFormat="1">
      <c r="BP890797" s="90"/>
    </row>
    <row r="890798" spans="68:68" customFormat="1">
      <c r="BP890798" s="90"/>
    </row>
    <row r="890799" spans="68:68" customFormat="1">
      <c r="BP890799" s="90"/>
    </row>
    <row r="890800" spans="68:68" customFormat="1">
      <c r="BP890800" s="90"/>
    </row>
    <row r="890801" spans="68:68" customFormat="1">
      <c r="BP890801" s="90"/>
    </row>
    <row r="890802" spans="68:68" customFormat="1">
      <c r="BP890802" s="90"/>
    </row>
    <row r="890803" spans="68:68" customFormat="1">
      <c r="BP890803" s="90"/>
    </row>
    <row r="890804" spans="68:68" customFormat="1">
      <c r="BP890804" s="90"/>
    </row>
    <row r="890805" spans="68:68" customFormat="1">
      <c r="BP890805" s="90"/>
    </row>
    <row r="890806" spans="68:68" customFormat="1">
      <c r="BP890806" s="90"/>
    </row>
    <row r="890807" spans="68:68" customFormat="1">
      <c r="BP890807" s="90"/>
    </row>
    <row r="890808" spans="68:68" customFormat="1">
      <c r="BP890808" s="90"/>
    </row>
    <row r="890809" spans="68:68" customFormat="1">
      <c r="BP890809" s="90"/>
    </row>
    <row r="890810" spans="68:68" customFormat="1">
      <c r="BP890810" s="90"/>
    </row>
    <row r="890811" spans="68:68" customFormat="1">
      <c r="BP890811" s="90"/>
    </row>
    <row r="890812" spans="68:68" customFormat="1">
      <c r="BP890812" s="90"/>
    </row>
    <row r="890813" spans="68:68" customFormat="1">
      <c r="BP890813" s="90"/>
    </row>
    <row r="890814" spans="68:68" customFormat="1">
      <c r="BP890814" s="90"/>
    </row>
    <row r="890815" spans="68:68" customFormat="1">
      <c r="BP890815" s="90"/>
    </row>
    <row r="890816" spans="68:68" customFormat="1">
      <c r="BP890816" s="90"/>
    </row>
    <row r="890817" spans="68:68" customFormat="1">
      <c r="BP890817" s="90"/>
    </row>
    <row r="890818" spans="68:68" customFormat="1">
      <c r="BP890818" s="90"/>
    </row>
    <row r="890819" spans="68:68" customFormat="1">
      <c r="BP890819" s="90"/>
    </row>
    <row r="890820" spans="68:68" customFormat="1">
      <c r="BP890820" s="90"/>
    </row>
    <row r="890821" spans="68:68" customFormat="1">
      <c r="BP890821" s="90"/>
    </row>
    <row r="890822" spans="68:68" customFormat="1">
      <c r="BP890822" s="90"/>
    </row>
    <row r="890823" spans="68:68" customFormat="1">
      <c r="BP890823" s="90"/>
    </row>
    <row r="890824" spans="68:68" customFormat="1">
      <c r="BP890824" s="90"/>
    </row>
    <row r="890825" spans="68:68" customFormat="1">
      <c r="BP890825" s="90"/>
    </row>
    <row r="890826" spans="68:68" customFormat="1">
      <c r="BP890826" s="90"/>
    </row>
    <row r="890827" spans="68:68" customFormat="1">
      <c r="BP890827" s="90"/>
    </row>
    <row r="890828" spans="68:68" customFormat="1">
      <c r="BP890828" s="90"/>
    </row>
    <row r="890829" spans="68:68" customFormat="1">
      <c r="BP890829" s="90"/>
    </row>
    <row r="890830" spans="68:68" customFormat="1">
      <c r="BP890830" s="90"/>
    </row>
    <row r="890831" spans="68:68" customFormat="1">
      <c r="BP890831" s="90"/>
    </row>
    <row r="890832" spans="68:68" customFormat="1">
      <c r="BP890832" s="90"/>
    </row>
    <row r="890833" spans="68:68" customFormat="1">
      <c r="BP890833" s="90"/>
    </row>
    <row r="890834" spans="68:68" customFormat="1">
      <c r="BP890834" s="90"/>
    </row>
    <row r="890835" spans="68:68" customFormat="1">
      <c r="BP890835" s="90"/>
    </row>
    <row r="890836" spans="68:68" customFormat="1">
      <c r="BP890836" s="90"/>
    </row>
    <row r="890837" spans="68:68" customFormat="1">
      <c r="BP890837" s="90"/>
    </row>
    <row r="890838" spans="68:68" customFormat="1">
      <c r="BP890838" s="90"/>
    </row>
    <row r="890839" spans="68:68" customFormat="1">
      <c r="BP890839" s="90"/>
    </row>
    <row r="890840" spans="68:68" customFormat="1">
      <c r="BP890840" s="90"/>
    </row>
    <row r="890841" spans="68:68" customFormat="1">
      <c r="BP890841" s="90"/>
    </row>
    <row r="890842" spans="68:68" customFormat="1">
      <c r="BP890842" s="90"/>
    </row>
    <row r="890843" spans="68:68" customFormat="1">
      <c r="BP890843" s="90"/>
    </row>
    <row r="890844" spans="68:68" customFormat="1">
      <c r="BP890844" s="90"/>
    </row>
    <row r="890845" spans="68:68" customFormat="1">
      <c r="BP890845" s="90"/>
    </row>
    <row r="890846" spans="68:68" customFormat="1">
      <c r="BP890846" s="90"/>
    </row>
    <row r="890847" spans="68:68" customFormat="1">
      <c r="BP890847" s="90"/>
    </row>
    <row r="890848" spans="68:68" customFormat="1">
      <c r="BP890848" s="90"/>
    </row>
    <row r="890849" spans="68:68" customFormat="1">
      <c r="BP890849" s="90"/>
    </row>
    <row r="890850" spans="68:68" customFormat="1">
      <c r="BP890850" s="90"/>
    </row>
    <row r="890851" spans="68:68" customFormat="1">
      <c r="BP890851" s="90"/>
    </row>
    <row r="890852" spans="68:68" customFormat="1">
      <c r="BP890852" s="90"/>
    </row>
    <row r="890853" spans="68:68" customFormat="1">
      <c r="BP890853" s="90"/>
    </row>
    <row r="890854" spans="68:68" customFormat="1">
      <c r="BP890854" s="90"/>
    </row>
    <row r="890855" spans="68:68" customFormat="1">
      <c r="BP890855" s="90"/>
    </row>
    <row r="890856" spans="68:68" customFormat="1">
      <c r="BP890856" s="90"/>
    </row>
    <row r="890857" spans="68:68" customFormat="1">
      <c r="BP890857" s="90"/>
    </row>
    <row r="890858" spans="68:68" customFormat="1">
      <c r="BP890858" s="90"/>
    </row>
    <row r="890859" spans="68:68" customFormat="1">
      <c r="BP890859" s="90"/>
    </row>
    <row r="890860" spans="68:68" customFormat="1">
      <c r="BP890860" s="90"/>
    </row>
    <row r="890861" spans="68:68" customFormat="1">
      <c r="BP890861" s="90"/>
    </row>
    <row r="890862" spans="68:68" customFormat="1">
      <c r="BP890862" s="90"/>
    </row>
    <row r="890863" spans="68:68" customFormat="1">
      <c r="BP890863" s="90"/>
    </row>
    <row r="890864" spans="68:68" customFormat="1">
      <c r="BP890864" s="90"/>
    </row>
    <row r="890865" spans="68:68" customFormat="1">
      <c r="BP890865" s="90"/>
    </row>
    <row r="890866" spans="68:68" customFormat="1">
      <c r="BP890866" s="90"/>
    </row>
    <row r="890867" spans="68:68" customFormat="1">
      <c r="BP890867" s="90"/>
    </row>
    <row r="890868" spans="68:68" customFormat="1">
      <c r="BP890868" s="90"/>
    </row>
    <row r="890869" spans="68:68" customFormat="1">
      <c r="BP890869" s="90"/>
    </row>
    <row r="890870" spans="68:68" customFormat="1">
      <c r="BP890870" s="90"/>
    </row>
    <row r="890871" spans="68:68" customFormat="1">
      <c r="BP890871" s="90"/>
    </row>
    <row r="890872" spans="68:68" customFormat="1">
      <c r="BP890872" s="90"/>
    </row>
    <row r="890873" spans="68:68" customFormat="1">
      <c r="BP890873" s="90"/>
    </row>
    <row r="890874" spans="68:68" customFormat="1">
      <c r="BP890874" s="90"/>
    </row>
    <row r="890875" spans="68:68" customFormat="1">
      <c r="BP890875" s="90"/>
    </row>
    <row r="890876" spans="68:68" customFormat="1">
      <c r="BP890876" s="90"/>
    </row>
    <row r="890877" spans="68:68" customFormat="1">
      <c r="BP890877" s="90"/>
    </row>
    <row r="890878" spans="68:68" customFormat="1">
      <c r="BP890878" s="90"/>
    </row>
    <row r="890879" spans="68:68" customFormat="1">
      <c r="BP890879" s="90"/>
    </row>
    <row r="890880" spans="68:68" customFormat="1">
      <c r="BP890880" s="90"/>
    </row>
    <row r="890881" spans="68:68" customFormat="1">
      <c r="BP890881" s="90"/>
    </row>
    <row r="890882" spans="68:68" customFormat="1">
      <c r="BP890882" s="90"/>
    </row>
    <row r="890883" spans="68:68" customFormat="1">
      <c r="BP890883" s="90"/>
    </row>
    <row r="890884" spans="68:68" customFormat="1">
      <c r="BP890884" s="90"/>
    </row>
    <row r="890885" spans="68:68" customFormat="1">
      <c r="BP890885" s="90"/>
    </row>
    <row r="890886" spans="68:68" customFormat="1">
      <c r="BP890886" s="90"/>
    </row>
    <row r="890887" spans="68:68" customFormat="1">
      <c r="BP890887" s="90"/>
    </row>
    <row r="890888" spans="68:68" customFormat="1">
      <c r="BP890888" s="90"/>
    </row>
    <row r="890889" spans="68:68" customFormat="1">
      <c r="BP890889" s="90"/>
    </row>
    <row r="890890" spans="68:68" customFormat="1">
      <c r="BP890890" s="90"/>
    </row>
    <row r="890891" spans="68:68" customFormat="1">
      <c r="BP890891" s="90"/>
    </row>
    <row r="890892" spans="68:68" customFormat="1">
      <c r="BP890892" s="90"/>
    </row>
    <row r="890893" spans="68:68" customFormat="1">
      <c r="BP890893" s="90"/>
    </row>
    <row r="890894" spans="68:68" customFormat="1">
      <c r="BP890894" s="90"/>
    </row>
    <row r="890895" spans="68:68" customFormat="1">
      <c r="BP890895" s="90"/>
    </row>
    <row r="890896" spans="68:68" customFormat="1">
      <c r="BP890896" s="90"/>
    </row>
    <row r="890897" spans="68:68" customFormat="1">
      <c r="BP890897" s="90"/>
    </row>
    <row r="890898" spans="68:68" customFormat="1">
      <c r="BP890898" s="90"/>
    </row>
    <row r="890899" spans="68:68" customFormat="1">
      <c r="BP890899" s="90"/>
    </row>
    <row r="890900" spans="68:68" customFormat="1">
      <c r="BP890900" s="90"/>
    </row>
    <row r="890901" spans="68:68" customFormat="1">
      <c r="BP890901" s="90"/>
    </row>
    <row r="890902" spans="68:68" customFormat="1">
      <c r="BP890902" s="90"/>
    </row>
    <row r="890903" spans="68:68" customFormat="1">
      <c r="BP890903" s="90"/>
    </row>
    <row r="890904" spans="68:68" customFormat="1">
      <c r="BP890904" s="90"/>
    </row>
    <row r="890905" spans="68:68" customFormat="1">
      <c r="BP890905" s="90"/>
    </row>
    <row r="890906" spans="68:68" customFormat="1">
      <c r="BP890906" s="90"/>
    </row>
    <row r="890907" spans="68:68" customFormat="1">
      <c r="BP890907" s="90"/>
    </row>
    <row r="890908" spans="68:68" customFormat="1">
      <c r="BP890908" s="90"/>
    </row>
    <row r="890909" spans="68:68" customFormat="1">
      <c r="BP890909" s="90"/>
    </row>
    <row r="890910" spans="68:68" customFormat="1">
      <c r="BP890910" s="90"/>
    </row>
    <row r="890911" spans="68:68" customFormat="1">
      <c r="BP890911" s="90"/>
    </row>
    <row r="890912" spans="68:68" customFormat="1">
      <c r="BP890912" s="90"/>
    </row>
    <row r="890913" spans="68:68" customFormat="1">
      <c r="BP890913" s="90"/>
    </row>
    <row r="890914" spans="68:68" customFormat="1">
      <c r="BP890914" s="90"/>
    </row>
    <row r="890915" spans="68:68" customFormat="1">
      <c r="BP890915" s="90"/>
    </row>
    <row r="890916" spans="68:68" customFormat="1">
      <c r="BP890916" s="90"/>
    </row>
    <row r="890917" spans="68:68" customFormat="1">
      <c r="BP890917" s="90"/>
    </row>
    <row r="890918" spans="68:68" customFormat="1">
      <c r="BP890918" s="90"/>
    </row>
    <row r="890919" spans="68:68" customFormat="1">
      <c r="BP890919" s="90"/>
    </row>
    <row r="890920" spans="68:68" customFormat="1">
      <c r="BP890920" s="90"/>
    </row>
    <row r="890921" spans="68:68" customFormat="1">
      <c r="BP890921" s="90"/>
    </row>
    <row r="890922" spans="68:68" customFormat="1">
      <c r="BP890922" s="90"/>
    </row>
    <row r="890923" spans="68:68" customFormat="1">
      <c r="BP890923" s="90"/>
    </row>
    <row r="890924" spans="68:68" customFormat="1">
      <c r="BP890924" s="90"/>
    </row>
    <row r="890925" spans="68:68" customFormat="1">
      <c r="BP890925" s="90"/>
    </row>
    <row r="890926" spans="68:68" customFormat="1">
      <c r="BP890926" s="90"/>
    </row>
    <row r="890927" spans="68:68" customFormat="1">
      <c r="BP890927" s="90"/>
    </row>
    <row r="890928" spans="68:68" customFormat="1">
      <c r="BP890928" s="90"/>
    </row>
    <row r="890929" spans="68:68" customFormat="1">
      <c r="BP890929" s="90"/>
    </row>
    <row r="890930" spans="68:68" customFormat="1">
      <c r="BP890930" s="90"/>
    </row>
    <row r="890931" spans="68:68" customFormat="1">
      <c r="BP890931" s="90"/>
    </row>
    <row r="890932" spans="68:68" customFormat="1">
      <c r="BP890932" s="90"/>
    </row>
    <row r="890933" spans="68:68" customFormat="1">
      <c r="BP890933" s="90"/>
    </row>
    <row r="890934" spans="68:68" customFormat="1">
      <c r="BP890934" s="90"/>
    </row>
    <row r="890935" spans="68:68" customFormat="1">
      <c r="BP890935" s="90"/>
    </row>
    <row r="890936" spans="68:68" customFormat="1">
      <c r="BP890936" s="90"/>
    </row>
    <row r="890937" spans="68:68" customFormat="1">
      <c r="BP890937" s="90"/>
    </row>
    <row r="890938" spans="68:68" customFormat="1">
      <c r="BP890938" s="90"/>
    </row>
    <row r="890939" spans="68:68" customFormat="1">
      <c r="BP890939" s="90"/>
    </row>
    <row r="890940" spans="68:68" customFormat="1">
      <c r="BP890940" s="90"/>
    </row>
    <row r="890941" spans="68:68" customFormat="1">
      <c r="BP890941" s="90"/>
    </row>
    <row r="890942" spans="68:68" customFormat="1">
      <c r="BP890942" s="90"/>
    </row>
    <row r="890943" spans="68:68" customFormat="1">
      <c r="BP890943" s="90"/>
    </row>
    <row r="890944" spans="68:68" customFormat="1">
      <c r="BP890944" s="90"/>
    </row>
    <row r="890945" spans="68:68" customFormat="1">
      <c r="BP890945" s="90"/>
    </row>
    <row r="890946" spans="68:68" customFormat="1">
      <c r="BP890946" s="90"/>
    </row>
    <row r="890947" spans="68:68" customFormat="1">
      <c r="BP890947" s="90"/>
    </row>
    <row r="890948" spans="68:68" customFormat="1">
      <c r="BP890948" s="90"/>
    </row>
    <row r="890949" spans="68:68" customFormat="1">
      <c r="BP890949" s="90"/>
    </row>
    <row r="890950" spans="68:68" customFormat="1">
      <c r="BP890950" s="90"/>
    </row>
    <row r="890951" spans="68:68" customFormat="1">
      <c r="BP890951" s="90"/>
    </row>
    <row r="890952" spans="68:68" customFormat="1">
      <c r="BP890952" s="90"/>
    </row>
    <row r="890953" spans="68:68" customFormat="1">
      <c r="BP890953" s="90"/>
    </row>
    <row r="890954" spans="68:68" customFormat="1">
      <c r="BP890954" s="90"/>
    </row>
    <row r="890955" spans="68:68" customFormat="1">
      <c r="BP890955" s="90"/>
    </row>
    <row r="890956" spans="68:68" customFormat="1">
      <c r="BP890956" s="90"/>
    </row>
    <row r="890957" spans="68:68" customFormat="1">
      <c r="BP890957" s="90"/>
    </row>
    <row r="890958" spans="68:68" customFormat="1">
      <c r="BP890958" s="90"/>
    </row>
    <row r="890959" spans="68:68" customFormat="1">
      <c r="BP890959" s="90"/>
    </row>
    <row r="890960" spans="68:68" customFormat="1">
      <c r="BP890960" s="90"/>
    </row>
    <row r="890961" spans="68:68" customFormat="1">
      <c r="BP890961" s="90"/>
    </row>
    <row r="890962" spans="68:68" customFormat="1">
      <c r="BP890962" s="90"/>
    </row>
    <row r="890963" spans="68:68" customFormat="1">
      <c r="BP890963" s="90"/>
    </row>
    <row r="890964" spans="68:68" customFormat="1">
      <c r="BP890964" s="90"/>
    </row>
    <row r="890965" spans="68:68" customFormat="1">
      <c r="BP890965" s="90"/>
    </row>
    <row r="890966" spans="68:68" customFormat="1">
      <c r="BP890966" s="90"/>
    </row>
    <row r="890967" spans="68:68" customFormat="1">
      <c r="BP890967" s="90"/>
    </row>
    <row r="890968" spans="68:68" customFormat="1">
      <c r="BP890968" s="90"/>
    </row>
    <row r="890969" spans="68:68" customFormat="1">
      <c r="BP890969" s="90"/>
    </row>
    <row r="890970" spans="68:68" customFormat="1">
      <c r="BP890970" s="90"/>
    </row>
    <row r="890971" spans="68:68" customFormat="1">
      <c r="BP890971" s="90"/>
    </row>
    <row r="890972" spans="68:68" customFormat="1">
      <c r="BP890972" s="90"/>
    </row>
    <row r="890973" spans="68:68" customFormat="1">
      <c r="BP890973" s="90"/>
    </row>
    <row r="890974" spans="68:68" customFormat="1">
      <c r="BP890974" s="90"/>
    </row>
    <row r="890975" spans="68:68" customFormat="1">
      <c r="BP890975" s="90"/>
    </row>
    <row r="890976" spans="68:68" customFormat="1">
      <c r="BP890976" s="90"/>
    </row>
    <row r="890977" spans="68:68" customFormat="1">
      <c r="BP890977" s="90"/>
    </row>
    <row r="890978" spans="68:68" customFormat="1">
      <c r="BP890978" s="90"/>
    </row>
    <row r="890979" spans="68:68" customFormat="1">
      <c r="BP890979" s="90"/>
    </row>
    <row r="890980" spans="68:68" customFormat="1">
      <c r="BP890980" s="90"/>
    </row>
    <row r="890981" spans="68:68" customFormat="1">
      <c r="BP890981" s="90"/>
    </row>
    <row r="890982" spans="68:68" customFormat="1">
      <c r="BP890982" s="90"/>
    </row>
    <row r="890983" spans="68:68" customFormat="1">
      <c r="BP890983" s="90"/>
    </row>
    <row r="890984" spans="68:68" customFormat="1">
      <c r="BP890984" s="90"/>
    </row>
    <row r="890985" spans="68:68" customFormat="1">
      <c r="BP890985" s="90"/>
    </row>
    <row r="890986" spans="68:68" customFormat="1">
      <c r="BP890986" s="90"/>
    </row>
    <row r="890987" spans="68:68" customFormat="1">
      <c r="BP890987" s="90"/>
    </row>
    <row r="890988" spans="68:68" customFormat="1">
      <c r="BP890988" s="90"/>
    </row>
    <row r="890989" spans="68:68" customFormat="1">
      <c r="BP890989" s="90"/>
    </row>
    <row r="890990" spans="68:68" customFormat="1">
      <c r="BP890990" s="90"/>
    </row>
    <row r="890991" spans="68:68" customFormat="1">
      <c r="BP890991" s="90"/>
    </row>
    <row r="890992" spans="68:68" customFormat="1">
      <c r="BP890992" s="90"/>
    </row>
    <row r="890993" spans="68:68" customFormat="1">
      <c r="BP890993" s="90"/>
    </row>
    <row r="890994" spans="68:68" customFormat="1">
      <c r="BP890994" s="90"/>
    </row>
    <row r="890995" spans="68:68" customFormat="1">
      <c r="BP890995" s="90"/>
    </row>
    <row r="890996" spans="68:68" customFormat="1">
      <c r="BP890996" s="90"/>
    </row>
    <row r="890997" spans="68:68" customFormat="1">
      <c r="BP890997" s="90"/>
    </row>
    <row r="890998" spans="68:68" customFormat="1">
      <c r="BP890998" s="90"/>
    </row>
    <row r="890999" spans="68:68" customFormat="1">
      <c r="BP890999" s="90"/>
    </row>
    <row r="891000" spans="68:68" customFormat="1">
      <c r="BP891000" s="90"/>
    </row>
    <row r="891001" spans="68:68" customFormat="1">
      <c r="BP891001" s="90"/>
    </row>
    <row r="891002" spans="68:68" customFormat="1">
      <c r="BP891002" s="90"/>
    </row>
    <row r="891003" spans="68:68" customFormat="1">
      <c r="BP891003" s="90"/>
    </row>
    <row r="891004" spans="68:68" customFormat="1">
      <c r="BP891004" s="90"/>
    </row>
    <row r="891005" spans="68:68" customFormat="1">
      <c r="BP891005" s="90"/>
    </row>
    <row r="891006" spans="68:68" customFormat="1">
      <c r="BP891006" s="90"/>
    </row>
    <row r="891007" spans="68:68" customFormat="1">
      <c r="BP891007" s="90"/>
    </row>
    <row r="891008" spans="68:68" customFormat="1">
      <c r="BP891008" s="90"/>
    </row>
    <row r="891009" spans="68:68" customFormat="1">
      <c r="BP891009" s="90"/>
    </row>
    <row r="891010" spans="68:68" customFormat="1">
      <c r="BP891010" s="90"/>
    </row>
    <row r="891011" spans="68:68" customFormat="1">
      <c r="BP891011" s="90"/>
    </row>
    <row r="891012" spans="68:68" customFormat="1">
      <c r="BP891012" s="90"/>
    </row>
    <row r="891013" spans="68:68" customFormat="1">
      <c r="BP891013" s="90"/>
    </row>
    <row r="891014" spans="68:68" customFormat="1">
      <c r="BP891014" s="90"/>
    </row>
    <row r="891015" spans="68:68" customFormat="1">
      <c r="BP891015" s="90"/>
    </row>
    <row r="891016" spans="68:68" customFormat="1">
      <c r="BP891016" s="90"/>
    </row>
    <row r="891017" spans="68:68" customFormat="1">
      <c r="BP891017" s="90"/>
    </row>
    <row r="891018" spans="68:68" customFormat="1">
      <c r="BP891018" s="90"/>
    </row>
    <row r="891019" spans="68:68" customFormat="1">
      <c r="BP891019" s="90"/>
    </row>
    <row r="891020" spans="68:68" customFormat="1">
      <c r="BP891020" s="90"/>
    </row>
    <row r="891021" spans="68:68" customFormat="1">
      <c r="BP891021" s="90"/>
    </row>
    <row r="891022" spans="68:68" customFormat="1">
      <c r="BP891022" s="90"/>
    </row>
    <row r="891023" spans="68:68" customFormat="1">
      <c r="BP891023" s="90"/>
    </row>
    <row r="891024" spans="68:68" customFormat="1">
      <c r="BP891024" s="90"/>
    </row>
    <row r="891025" spans="68:68" customFormat="1">
      <c r="BP891025" s="90"/>
    </row>
    <row r="891026" spans="68:68" customFormat="1">
      <c r="BP891026" s="90"/>
    </row>
    <row r="891027" spans="68:68" customFormat="1">
      <c r="BP891027" s="90"/>
    </row>
    <row r="891028" spans="68:68" customFormat="1">
      <c r="BP891028" s="90"/>
    </row>
    <row r="891029" spans="68:68" customFormat="1">
      <c r="BP891029" s="90"/>
    </row>
    <row r="891030" spans="68:68" customFormat="1">
      <c r="BP891030" s="90"/>
    </row>
    <row r="891031" spans="68:68" customFormat="1">
      <c r="BP891031" s="90"/>
    </row>
    <row r="891032" spans="68:68" customFormat="1">
      <c r="BP891032" s="90"/>
    </row>
    <row r="891033" spans="68:68" customFormat="1">
      <c r="BP891033" s="90"/>
    </row>
    <row r="891034" spans="68:68" customFormat="1">
      <c r="BP891034" s="90"/>
    </row>
    <row r="891035" spans="68:68" customFormat="1">
      <c r="BP891035" s="90"/>
    </row>
    <row r="891036" spans="68:68" customFormat="1">
      <c r="BP891036" s="90"/>
    </row>
    <row r="891037" spans="68:68" customFormat="1">
      <c r="BP891037" s="90"/>
    </row>
    <row r="891038" spans="68:68" customFormat="1">
      <c r="BP891038" s="90"/>
    </row>
    <row r="891039" spans="68:68" customFormat="1">
      <c r="BP891039" s="90"/>
    </row>
    <row r="891040" spans="68:68" customFormat="1">
      <c r="BP891040" s="90"/>
    </row>
    <row r="891041" spans="68:68" customFormat="1">
      <c r="BP891041" s="90"/>
    </row>
    <row r="891042" spans="68:68" customFormat="1">
      <c r="BP891042" s="90"/>
    </row>
    <row r="891043" spans="68:68" customFormat="1">
      <c r="BP891043" s="90"/>
    </row>
    <row r="891044" spans="68:68" customFormat="1">
      <c r="BP891044" s="90"/>
    </row>
    <row r="891045" spans="68:68" customFormat="1">
      <c r="BP891045" s="90"/>
    </row>
    <row r="891046" spans="68:68" customFormat="1">
      <c r="BP891046" s="90"/>
    </row>
    <row r="891047" spans="68:68" customFormat="1">
      <c r="BP891047" s="90"/>
    </row>
    <row r="891048" spans="68:68" customFormat="1">
      <c r="BP891048" s="90"/>
    </row>
    <row r="891049" spans="68:68" customFormat="1">
      <c r="BP891049" s="90"/>
    </row>
    <row r="891050" spans="68:68" customFormat="1">
      <c r="BP891050" s="90"/>
    </row>
    <row r="891051" spans="68:68" customFormat="1">
      <c r="BP891051" s="90"/>
    </row>
    <row r="891052" spans="68:68" customFormat="1">
      <c r="BP891052" s="90"/>
    </row>
    <row r="891053" spans="68:68" customFormat="1">
      <c r="BP891053" s="90"/>
    </row>
    <row r="891054" spans="68:68" customFormat="1">
      <c r="BP891054" s="90"/>
    </row>
    <row r="891055" spans="68:68" customFormat="1">
      <c r="BP891055" s="90"/>
    </row>
    <row r="891056" spans="68:68" customFormat="1">
      <c r="BP891056" s="90"/>
    </row>
    <row r="891057" spans="68:68" customFormat="1">
      <c r="BP891057" s="90"/>
    </row>
    <row r="891058" spans="68:68" customFormat="1">
      <c r="BP891058" s="90"/>
    </row>
    <row r="891059" spans="68:68" customFormat="1">
      <c r="BP891059" s="90"/>
    </row>
    <row r="891060" spans="68:68" customFormat="1">
      <c r="BP891060" s="90"/>
    </row>
    <row r="891061" spans="68:68" customFormat="1">
      <c r="BP891061" s="90"/>
    </row>
    <row r="891062" spans="68:68" customFormat="1">
      <c r="BP891062" s="90"/>
    </row>
    <row r="891063" spans="68:68" customFormat="1">
      <c r="BP891063" s="90"/>
    </row>
    <row r="891064" spans="68:68" customFormat="1">
      <c r="BP891064" s="90"/>
    </row>
    <row r="891065" spans="68:68" customFormat="1">
      <c r="BP891065" s="90"/>
    </row>
    <row r="891066" spans="68:68" customFormat="1">
      <c r="BP891066" s="90"/>
    </row>
    <row r="891067" spans="68:68" customFormat="1">
      <c r="BP891067" s="90"/>
    </row>
    <row r="891068" spans="68:68" customFormat="1">
      <c r="BP891068" s="90"/>
    </row>
    <row r="891069" spans="68:68" customFormat="1">
      <c r="BP891069" s="90"/>
    </row>
    <row r="891070" spans="68:68" customFormat="1">
      <c r="BP891070" s="90"/>
    </row>
    <row r="891071" spans="68:68" customFormat="1">
      <c r="BP891071" s="90"/>
    </row>
    <row r="891072" spans="68:68" customFormat="1">
      <c r="BP891072" s="90"/>
    </row>
    <row r="891073" spans="68:68" customFormat="1">
      <c r="BP891073" s="90"/>
    </row>
    <row r="891074" spans="68:68" customFormat="1">
      <c r="BP891074" s="90"/>
    </row>
    <row r="891075" spans="68:68" customFormat="1">
      <c r="BP891075" s="90"/>
    </row>
    <row r="891076" spans="68:68" customFormat="1">
      <c r="BP891076" s="90"/>
    </row>
    <row r="891077" spans="68:68" customFormat="1">
      <c r="BP891077" s="90"/>
    </row>
    <row r="891078" spans="68:68" customFormat="1">
      <c r="BP891078" s="90"/>
    </row>
    <row r="891079" spans="68:68" customFormat="1">
      <c r="BP891079" s="90"/>
    </row>
    <row r="891080" spans="68:68" customFormat="1">
      <c r="BP891080" s="90"/>
    </row>
    <row r="891081" spans="68:68" customFormat="1">
      <c r="BP891081" s="90"/>
    </row>
    <row r="891082" spans="68:68" customFormat="1">
      <c r="BP891082" s="90"/>
    </row>
    <row r="891083" spans="68:68" customFormat="1">
      <c r="BP891083" s="90"/>
    </row>
    <row r="891084" spans="68:68" customFormat="1">
      <c r="BP891084" s="90"/>
    </row>
    <row r="891085" spans="68:68" customFormat="1">
      <c r="BP891085" s="90"/>
    </row>
    <row r="891086" spans="68:68" customFormat="1">
      <c r="BP891086" s="90"/>
    </row>
    <row r="891087" spans="68:68" customFormat="1">
      <c r="BP891087" s="90"/>
    </row>
    <row r="891088" spans="68:68" customFormat="1">
      <c r="BP891088" s="90"/>
    </row>
    <row r="891089" spans="68:68" customFormat="1">
      <c r="BP891089" s="90"/>
    </row>
    <row r="891090" spans="68:68" customFormat="1">
      <c r="BP891090" s="90"/>
    </row>
    <row r="891091" spans="68:68" customFormat="1">
      <c r="BP891091" s="90"/>
    </row>
    <row r="891092" spans="68:68" customFormat="1">
      <c r="BP891092" s="90"/>
    </row>
    <row r="891093" spans="68:68" customFormat="1">
      <c r="BP891093" s="90"/>
    </row>
    <row r="891094" spans="68:68" customFormat="1">
      <c r="BP891094" s="90"/>
    </row>
    <row r="891095" spans="68:68" customFormat="1">
      <c r="BP891095" s="90"/>
    </row>
    <row r="891096" spans="68:68" customFormat="1">
      <c r="BP891096" s="90"/>
    </row>
    <row r="891097" spans="68:68" customFormat="1">
      <c r="BP891097" s="90"/>
    </row>
    <row r="891098" spans="68:68" customFormat="1">
      <c r="BP891098" s="90"/>
    </row>
    <row r="891099" spans="68:68" customFormat="1">
      <c r="BP891099" s="90"/>
    </row>
    <row r="891100" spans="68:68" customFormat="1">
      <c r="BP891100" s="90"/>
    </row>
    <row r="891101" spans="68:68" customFormat="1">
      <c r="BP891101" s="90"/>
    </row>
    <row r="891102" spans="68:68" customFormat="1">
      <c r="BP891102" s="90"/>
    </row>
    <row r="891103" spans="68:68" customFormat="1">
      <c r="BP891103" s="90"/>
    </row>
    <row r="891104" spans="68:68" customFormat="1">
      <c r="BP891104" s="90"/>
    </row>
    <row r="891105" spans="68:68" customFormat="1">
      <c r="BP891105" s="90"/>
    </row>
    <row r="891106" spans="68:68" customFormat="1">
      <c r="BP891106" s="90"/>
    </row>
    <row r="891107" spans="68:68" customFormat="1">
      <c r="BP891107" s="90"/>
    </row>
    <row r="891108" spans="68:68" customFormat="1">
      <c r="BP891108" s="90"/>
    </row>
    <row r="891109" spans="68:68" customFormat="1">
      <c r="BP891109" s="90"/>
    </row>
    <row r="891110" spans="68:68" customFormat="1">
      <c r="BP891110" s="90"/>
    </row>
    <row r="891111" spans="68:68" customFormat="1">
      <c r="BP891111" s="90"/>
    </row>
    <row r="891112" spans="68:68" customFormat="1">
      <c r="BP891112" s="90"/>
    </row>
    <row r="891113" spans="68:68" customFormat="1">
      <c r="BP891113" s="90"/>
    </row>
    <row r="891114" spans="68:68" customFormat="1">
      <c r="BP891114" s="90"/>
    </row>
    <row r="891115" spans="68:68" customFormat="1">
      <c r="BP891115" s="90"/>
    </row>
    <row r="891116" spans="68:68" customFormat="1">
      <c r="BP891116" s="90"/>
    </row>
    <row r="891117" spans="68:68" customFormat="1">
      <c r="BP891117" s="90"/>
    </row>
    <row r="891118" spans="68:68" customFormat="1">
      <c r="BP891118" s="90"/>
    </row>
    <row r="891119" spans="68:68" customFormat="1">
      <c r="BP891119" s="90"/>
    </row>
    <row r="891120" spans="68:68" customFormat="1">
      <c r="BP891120" s="90"/>
    </row>
    <row r="891121" spans="68:68" customFormat="1">
      <c r="BP891121" s="90"/>
    </row>
    <row r="891122" spans="68:68" customFormat="1">
      <c r="BP891122" s="90"/>
    </row>
    <row r="891123" spans="68:68" customFormat="1">
      <c r="BP891123" s="90"/>
    </row>
    <row r="891124" spans="68:68" customFormat="1">
      <c r="BP891124" s="90"/>
    </row>
    <row r="891125" spans="68:68" customFormat="1">
      <c r="BP891125" s="90"/>
    </row>
    <row r="891126" spans="68:68" customFormat="1">
      <c r="BP891126" s="90"/>
    </row>
    <row r="891127" spans="68:68" customFormat="1">
      <c r="BP891127" s="90"/>
    </row>
    <row r="891128" spans="68:68" customFormat="1">
      <c r="BP891128" s="90"/>
    </row>
    <row r="891129" spans="68:68" customFormat="1">
      <c r="BP891129" s="90"/>
    </row>
    <row r="891130" spans="68:68" customFormat="1">
      <c r="BP891130" s="90"/>
    </row>
    <row r="891131" spans="68:68" customFormat="1">
      <c r="BP891131" s="90"/>
    </row>
    <row r="891132" spans="68:68" customFormat="1">
      <c r="BP891132" s="90"/>
    </row>
    <row r="891133" spans="68:68" customFormat="1">
      <c r="BP891133" s="90"/>
    </row>
    <row r="891134" spans="68:68" customFormat="1">
      <c r="BP891134" s="90"/>
    </row>
    <row r="891135" spans="68:68" customFormat="1">
      <c r="BP891135" s="90"/>
    </row>
    <row r="891136" spans="68:68" customFormat="1">
      <c r="BP891136" s="90"/>
    </row>
    <row r="891137" spans="68:68" customFormat="1">
      <c r="BP891137" s="90"/>
    </row>
    <row r="891138" spans="68:68" customFormat="1">
      <c r="BP891138" s="90"/>
    </row>
    <row r="891139" spans="68:68" customFormat="1">
      <c r="BP891139" s="90"/>
    </row>
    <row r="891140" spans="68:68" customFormat="1">
      <c r="BP891140" s="90"/>
    </row>
    <row r="891141" spans="68:68" customFormat="1">
      <c r="BP891141" s="90"/>
    </row>
    <row r="891142" spans="68:68" customFormat="1">
      <c r="BP891142" s="90"/>
    </row>
    <row r="891143" spans="68:68" customFormat="1">
      <c r="BP891143" s="90"/>
    </row>
    <row r="891144" spans="68:68" customFormat="1">
      <c r="BP891144" s="90"/>
    </row>
    <row r="891145" spans="68:68" customFormat="1">
      <c r="BP891145" s="90"/>
    </row>
    <row r="891146" spans="68:68" customFormat="1">
      <c r="BP891146" s="90"/>
    </row>
    <row r="891147" spans="68:68" customFormat="1">
      <c r="BP891147" s="90"/>
    </row>
    <row r="891148" spans="68:68" customFormat="1">
      <c r="BP891148" s="90"/>
    </row>
    <row r="891149" spans="68:68" customFormat="1">
      <c r="BP891149" s="90"/>
    </row>
    <row r="891150" spans="68:68" customFormat="1">
      <c r="BP891150" s="90"/>
    </row>
    <row r="891151" spans="68:68" customFormat="1">
      <c r="BP891151" s="90"/>
    </row>
    <row r="891152" spans="68:68" customFormat="1">
      <c r="BP891152" s="90"/>
    </row>
    <row r="891153" spans="68:68" customFormat="1">
      <c r="BP891153" s="90"/>
    </row>
    <row r="891154" spans="68:68" customFormat="1">
      <c r="BP891154" s="90"/>
    </row>
    <row r="891155" spans="68:68" customFormat="1">
      <c r="BP891155" s="90"/>
    </row>
    <row r="891156" spans="68:68" customFormat="1">
      <c r="BP891156" s="90"/>
    </row>
    <row r="891157" spans="68:68" customFormat="1">
      <c r="BP891157" s="90"/>
    </row>
    <row r="891158" spans="68:68" customFormat="1">
      <c r="BP891158" s="90"/>
    </row>
    <row r="891159" spans="68:68" customFormat="1">
      <c r="BP891159" s="90"/>
    </row>
    <row r="891160" spans="68:68" customFormat="1">
      <c r="BP891160" s="90"/>
    </row>
    <row r="891161" spans="68:68" customFormat="1">
      <c r="BP891161" s="90"/>
    </row>
    <row r="891162" spans="68:68" customFormat="1">
      <c r="BP891162" s="90"/>
    </row>
    <row r="891163" spans="68:68" customFormat="1">
      <c r="BP891163" s="90"/>
    </row>
    <row r="891164" spans="68:68" customFormat="1">
      <c r="BP891164" s="90"/>
    </row>
    <row r="891165" spans="68:68" customFormat="1">
      <c r="BP891165" s="90"/>
    </row>
    <row r="891166" spans="68:68" customFormat="1">
      <c r="BP891166" s="90"/>
    </row>
    <row r="891167" spans="68:68" customFormat="1">
      <c r="BP891167" s="90"/>
    </row>
    <row r="891168" spans="68:68" customFormat="1">
      <c r="BP891168" s="90"/>
    </row>
    <row r="891169" spans="68:68" customFormat="1">
      <c r="BP891169" s="90"/>
    </row>
    <row r="891170" spans="68:68" customFormat="1">
      <c r="BP891170" s="90"/>
    </row>
    <row r="891171" spans="68:68" customFormat="1">
      <c r="BP891171" s="90"/>
    </row>
    <row r="891172" spans="68:68" customFormat="1">
      <c r="BP891172" s="90"/>
    </row>
    <row r="891173" spans="68:68" customFormat="1">
      <c r="BP891173" s="90"/>
    </row>
    <row r="891174" spans="68:68" customFormat="1">
      <c r="BP891174" s="90"/>
    </row>
    <row r="891175" spans="68:68" customFormat="1">
      <c r="BP891175" s="90"/>
    </row>
    <row r="891176" spans="68:68" customFormat="1">
      <c r="BP891176" s="90"/>
    </row>
    <row r="891177" spans="68:68" customFormat="1">
      <c r="BP891177" s="90"/>
    </row>
    <row r="891178" spans="68:68" customFormat="1">
      <c r="BP891178" s="90"/>
    </row>
    <row r="891179" spans="68:68" customFormat="1">
      <c r="BP891179" s="90"/>
    </row>
    <row r="891180" spans="68:68" customFormat="1">
      <c r="BP891180" s="90"/>
    </row>
    <row r="891181" spans="68:68" customFormat="1">
      <c r="BP891181" s="90"/>
    </row>
    <row r="891182" spans="68:68" customFormat="1">
      <c r="BP891182" s="90"/>
    </row>
    <row r="891183" spans="68:68" customFormat="1">
      <c r="BP891183" s="90"/>
    </row>
    <row r="891184" spans="68:68" customFormat="1">
      <c r="BP891184" s="90"/>
    </row>
    <row r="891185" spans="68:68" customFormat="1">
      <c r="BP891185" s="90"/>
    </row>
    <row r="891186" spans="68:68" customFormat="1">
      <c r="BP891186" s="90"/>
    </row>
    <row r="891187" spans="68:68" customFormat="1">
      <c r="BP891187" s="90"/>
    </row>
    <row r="891188" spans="68:68" customFormat="1">
      <c r="BP891188" s="90"/>
    </row>
    <row r="891189" spans="68:68" customFormat="1">
      <c r="BP891189" s="90"/>
    </row>
    <row r="891190" spans="68:68" customFormat="1">
      <c r="BP891190" s="90"/>
    </row>
    <row r="891191" spans="68:68" customFormat="1">
      <c r="BP891191" s="90"/>
    </row>
    <row r="891192" spans="68:68" customFormat="1">
      <c r="BP891192" s="90"/>
    </row>
    <row r="891193" spans="68:68" customFormat="1">
      <c r="BP891193" s="90"/>
    </row>
    <row r="891194" spans="68:68" customFormat="1">
      <c r="BP891194" s="90"/>
    </row>
    <row r="891195" spans="68:68" customFormat="1">
      <c r="BP891195" s="90"/>
    </row>
    <row r="891196" spans="68:68" customFormat="1">
      <c r="BP891196" s="90"/>
    </row>
    <row r="891197" spans="68:68" customFormat="1">
      <c r="BP891197" s="90"/>
    </row>
    <row r="891198" spans="68:68" customFormat="1">
      <c r="BP891198" s="90"/>
    </row>
    <row r="891199" spans="68:68" customFormat="1">
      <c r="BP891199" s="90"/>
    </row>
    <row r="891200" spans="68:68" customFormat="1">
      <c r="BP891200" s="90"/>
    </row>
    <row r="891201" spans="68:68" customFormat="1">
      <c r="BP891201" s="90"/>
    </row>
    <row r="891202" spans="68:68" customFormat="1">
      <c r="BP891202" s="90"/>
    </row>
    <row r="891203" spans="68:68" customFormat="1">
      <c r="BP891203" s="90"/>
    </row>
    <row r="891204" spans="68:68" customFormat="1">
      <c r="BP891204" s="90"/>
    </row>
    <row r="891205" spans="68:68" customFormat="1">
      <c r="BP891205" s="90"/>
    </row>
    <row r="891206" spans="68:68" customFormat="1">
      <c r="BP891206" s="90"/>
    </row>
    <row r="891207" spans="68:68" customFormat="1">
      <c r="BP891207" s="90"/>
    </row>
    <row r="891208" spans="68:68" customFormat="1">
      <c r="BP891208" s="90"/>
    </row>
    <row r="891209" spans="68:68" customFormat="1">
      <c r="BP891209" s="90"/>
    </row>
    <row r="891210" spans="68:68" customFormat="1">
      <c r="BP891210" s="90"/>
    </row>
    <row r="891211" spans="68:68" customFormat="1">
      <c r="BP891211" s="90"/>
    </row>
    <row r="891212" spans="68:68" customFormat="1">
      <c r="BP891212" s="90"/>
    </row>
    <row r="891213" spans="68:68" customFormat="1">
      <c r="BP891213" s="90"/>
    </row>
    <row r="891214" spans="68:68" customFormat="1">
      <c r="BP891214" s="90"/>
    </row>
    <row r="891215" spans="68:68" customFormat="1">
      <c r="BP891215" s="90"/>
    </row>
    <row r="891216" spans="68:68" customFormat="1">
      <c r="BP891216" s="90"/>
    </row>
    <row r="891217" spans="68:68" customFormat="1">
      <c r="BP891217" s="90"/>
    </row>
    <row r="891218" spans="68:68" customFormat="1">
      <c r="BP891218" s="90"/>
    </row>
    <row r="891219" spans="68:68" customFormat="1">
      <c r="BP891219" s="90"/>
    </row>
    <row r="891220" spans="68:68" customFormat="1">
      <c r="BP891220" s="90"/>
    </row>
    <row r="891221" spans="68:68" customFormat="1">
      <c r="BP891221" s="90"/>
    </row>
    <row r="891222" spans="68:68" customFormat="1">
      <c r="BP891222" s="90"/>
    </row>
    <row r="891223" spans="68:68" customFormat="1">
      <c r="BP891223" s="90"/>
    </row>
    <row r="891224" spans="68:68" customFormat="1">
      <c r="BP891224" s="90"/>
    </row>
    <row r="891225" spans="68:68" customFormat="1">
      <c r="BP891225" s="90"/>
    </row>
    <row r="891226" spans="68:68" customFormat="1">
      <c r="BP891226" s="90"/>
    </row>
    <row r="891227" spans="68:68" customFormat="1">
      <c r="BP891227" s="90"/>
    </row>
    <row r="891228" spans="68:68" customFormat="1">
      <c r="BP891228" s="90"/>
    </row>
    <row r="891229" spans="68:68" customFormat="1">
      <c r="BP891229" s="90"/>
    </row>
    <row r="891230" spans="68:68" customFormat="1">
      <c r="BP891230" s="90"/>
    </row>
    <row r="891231" spans="68:68" customFormat="1">
      <c r="BP891231" s="90"/>
    </row>
    <row r="891232" spans="68:68" customFormat="1">
      <c r="BP891232" s="90"/>
    </row>
    <row r="891233" spans="68:68" customFormat="1">
      <c r="BP891233" s="90"/>
    </row>
    <row r="891234" spans="68:68" customFormat="1">
      <c r="BP891234" s="90"/>
    </row>
    <row r="891235" spans="68:68" customFormat="1">
      <c r="BP891235" s="90"/>
    </row>
    <row r="891236" spans="68:68" customFormat="1">
      <c r="BP891236" s="90"/>
    </row>
    <row r="891237" spans="68:68" customFormat="1">
      <c r="BP891237" s="90"/>
    </row>
    <row r="891238" spans="68:68" customFormat="1">
      <c r="BP891238" s="90"/>
    </row>
    <row r="891239" spans="68:68" customFormat="1">
      <c r="BP891239" s="90"/>
    </row>
    <row r="891240" spans="68:68" customFormat="1">
      <c r="BP891240" s="90"/>
    </row>
    <row r="891241" spans="68:68" customFormat="1">
      <c r="BP891241" s="90"/>
    </row>
    <row r="891242" spans="68:68" customFormat="1">
      <c r="BP891242" s="90"/>
    </row>
    <row r="891243" spans="68:68" customFormat="1">
      <c r="BP891243" s="90"/>
    </row>
    <row r="891244" spans="68:68" customFormat="1">
      <c r="BP891244" s="90"/>
    </row>
    <row r="891245" spans="68:68" customFormat="1">
      <c r="BP891245" s="90"/>
    </row>
    <row r="891246" spans="68:68" customFormat="1">
      <c r="BP891246" s="90"/>
    </row>
    <row r="891247" spans="68:68" customFormat="1">
      <c r="BP891247" s="90"/>
    </row>
    <row r="891248" spans="68:68" customFormat="1">
      <c r="BP891248" s="90"/>
    </row>
    <row r="891249" spans="68:68" customFormat="1">
      <c r="BP891249" s="90"/>
    </row>
    <row r="891250" spans="68:68" customFormat="1">
      <c r="BP891250" s="90"/>
    </row>
    <row r="891251" spans="68:68" customFormat="1">
      <c r="BP891251" s="90"/>
    </row>
    <row r="891252" spans="68:68" customFormat="1">
      <c r="BP891252" s="90"/>
    </row>
    <row r="891253" spans="68:68" customFormat="1">
      <c r="BP891253" s="90"/>
    </row>
    <row r="891254" spans="68:68" customFormat="1">
      <c r="BP891254" s="90"/>
    </row>
    <row r="891255" spans="68:68" customFormat="1">
      <c r="BP891255" s="90"/>
    </row>
    <row r="891256" spans="68:68" customFormat="1">
      <c r="BP891256" s="90"/>
    </row>
    <row r="891257" spans="68:68" customFormat="1">
      <c r="BP891257" s="90"/>
    </row>
    <row r="891258" spans="68:68" customFormat="1">
      <c r="BP891258" s="90"/>
    </row>
    <row r="891259" spans="68:68" customFormat="1">
      <c r="BP891259" s="90"/>
    </row>
    <row r="891260" spans="68:68" customFormat="1">
      <c r="BP891260" s="90"/>
    </row>
    <row r="891261" spans="68:68" customFormat="1">
      <c r="BP891261" s="90"/>
    </row>
    <row r="891262" spans="68:68" customFormat="1">
      <c r="BP891262" s="90"/>
    </row>
    <row r="891263" spans="68:68" customFormat="1">
      <c r="BP891263" s="90"/>
    </row>
    <row r="891264" spans="68:68" customFormat="1">
      <c r="BP891264" s="90"/>
    </row>
    <row r="891265" spans="68:68" customFormat="1">
      <c r="BP891265" s="90"/>
    </row>
    <row r="891266" spans="68:68" customFormat="1">
      <c r="BP891266" s="90"/>
    </row>
    <row r="891267" spans="68:68" customFormat="1">
      <c r="BP891267" s="90"/>
    </row>
    <row r="891268" spans="68:68" customFormat="1">
      <c r="BP891268" s="90"/>
    </row>
    <row r="891269" spans="68:68" customFormat="1">
      <c r="BP891269" s="90"/>
    </row>
    <row r="891270" spans="68:68" customFormat="1">
      <c r="BP891270" s="90"/>
    </row>
    <row r="891271" spans="68:68" customFormat="1">
      <c r="BP891271" s="90"/>
    </row>
    <row r="891272" spans="68:68" customFormat="1">
      <c r="BP891272" s="90"/>
    </row>
    <row r="891273" spans="68:68" customFormat="1">
      <c r="BP891273" s="90"/>
    </row>
    <row r="891274" spans="68:68" customFormat="1">
      <c r="BP891274" s="90"/>
    </row>
    <row r="891275" spans="68:68" customFormat="1">
      <c r="BP891275" s="90"/>
    </row>
    <row r="891276" spans="68:68" customFormat="1">
      <c r="BP891276" s="90"/>
    </row>
    <row r="891277" spans="68:68" customFormat="1">
      <c r="BP891277" s="90"/>
    </row>
    <row r="891278" spans="68:68" customFormat="1">
      <c r="BP891278" s="90"/>
    </row>
    <row r="891279" spans="68:68" customFormat="1">
      <c r="BP891279" s="90"/>
    </row>
    <row r="891280" spans="68:68" customFormat="1">
      <c r="BP891280" s="90"/>
    </row>
    <row r="891281" spans="68:68" customFormat="1">
      <c r="BP891281" s="90"/>
    </row>
    <row r="891282" spans="68:68" customFormat="1">
      <c r="BP891282" s="90"/>
    </row>
    <row r="891283" spans="68:68" customFormat="1">
      <c r="BP891283" s="90"/>
    </row>
    <row r="891284" spans="68:68" customFormat="1">
      <c r="BP891284" s="90"/>
    </row>
    <row r="891285" spans="68:68" customFormat="1">
      <c r="BP891285" s="90"/>
    </row>
    <row r="891286" spans="68:68" customFormat="1">
      <c r="BP891286" s="90"/>
    </row>
    <row r="891287" spans="68:68" customFormat="1">
      <c r="BP891287" s="90"/>
    </row>
    <row r="891288" spans="68:68" customFormat="1">
      <c r="BP891288" s="90"/>
    </row>
    <row r="891289" spans="68:68" customFormat="1">
      <c r="BP891289" s="90"/>
    </row>
    <row r="891290" spans="68:68" customFormat="1">
      <c r="BP891290" s="90"/>
    </row>
    <row r="891291" spans="68:68" customFormat="1">
      <c r="BP891291" s="90"/>
    </row>
    <row r="891292" spans="68:68" customFormat="1">
      <c r="BP891292" s="90"/>
    </row>
    <row r="891293" spans="68:68" customFormat="1">
      <c r="BP891293" s="90"/>
    </row>
    <row r="891294" spans="68:68" customFormat="1">
      <c r="BP891294" s="90"/>
    </row>
    <row r="891295" spans="68:68" customFormat="1">
      <c r="BP891295" s="90"/>
    </row>
    <row r="891296" spans="68:68" customFormat="1">
      <c r="BP891296" s="90"/>
    </row>
    <row r="891297" spans="68:68" customFormat="1">
      <c r="BP891297" s="90"/>
    </row>
    <row r="891298" spans="68:68" customFormat="1">
      <c r="BP891298" s="90"/>
    </row>
    <row r="891299" spans="68:68" customFormat="1">
      <c r="BP891299" s="90"/>
    </row>
    <row r="891300" spans="68:68" customFormat="1">
      <c r="BP891300" s="90"/>
    </row>
    <row r="891301" spans="68:68" customFormat="1">
      <c r="BP891301" s="90"/>
    </row>
    <row r="891302" spans="68:68" customFormat="1">
      <c r="BP891302" s="90"/>
    </row>
    <row r="891303" spans="68:68" customFormat="1">
      <c r="BP891303" s="90"/>
    </row>
    <row r="891304" spans="68:68" customFormat="1">
      <c r="BP891304" s="90"/>
    </row>
    <row r="891305" spans="68:68" customFormat="1">
      <c r="BP891305" s="90"/>
    </row>
    <row r="891306" spans="68:68" customFormat="1">
      <c r="BP891306" s="90"/>
    </row>
    <row r="891307" spans="68:68" customFormat="1">
      <c r="BP891307" s="90"/>
    </row>
    <row r="891308" spans="68:68" customFormat="1">
      <c r="BP891308" s="90"/>
    </row>
    <row r="891309" spans="68:68" customFormat="1">
      <c r="BP891309" s="90"/>
    </row>
    <row r="891310" spans="68:68" customFormat="1">
      <c r="BP891310" s="90"/>
    </row>
    <row r="891311" spans="68:68" customFormat="1">
      <c r="BP891311" s="90"/>
    </row>
    <row r="891312" spans="68:68" customFormat="1">
      <c r="BP891312" s="90"/>
    </row>
    <row r="891313" spans="68:68" customFormat="1">
      <c r="BP891313" s="90"/>
    </row>
    <row r="891314" spans="68:68" customFormat="1">
      <c r="BP891314" s="90"/>
    </row>
    <row r="891315" spans="68:68" customFormat="1">
      <c r="BP891315" s="90"/>
    </row>
    <row r="891316" spans="68:68" customFormat="1">
      <c r="BP891316" s="90"/>
    </row>
    <row r="891317" spans="68:68" customFormat="1">
      <c r="BP891317" s="90"/>
    </row>
    <row r="891318" spans="68:68" customFormat="1">
      <c r="BP891318" s="90"/>
    </row>
    <row r="891319" spans="68:68" customFormat="1">
      <c r="BP891319" s="90"/>
    </row>
    <row r="891320" spans="68:68" customFormat="1">
      <c r="BP891320" s="90"/>
    </row>
    <row r="891321" spans="68:68" customFormat="1">
      <c r="BP891321" s="90"/>
    </row>
    <row r="891322" spans="68:68" customFormat="1">
      <c r="BP891322" s="90"/>
    </row>
    <row r="891323" spans="68:68" customFormat="1">
      <c r="BP891323" s="90"/>
    </row>
    <row r="891324" spans="68:68" customFormat="1">
      <c r="BP891324" s="90"/>
    </row>
    <row r="891325" spans="68:68" customFormat="1">
      <c r="BP891325" s="90"/>
    </row>
    <row r="891326" spans="68:68" customFormat="1">
      <c r="BP891326" s="90"/>
    </row>
    <row r="891327" spans="68:68" customFormat="1">
      <c r="BP891327" s="90"/>
    </row>
    <row r="891328" spans="68:68" customFormat="1">
      <c r="BP891328" s="90"/>
    </row>
    <row r="891329" spans="68:68" customFormat="1">
      <c r="BP891329" s="90"/>
    </row>
    <row r="891330" spans="68:68" customFormat="1">
      <c r="BP891330" s="90"/>
    </row>
    <row r="891331" spans="68:68" customFormat="1">
      <c r="BP891331" s="90"/>
    </row>
    <row r="891332" spans="68:68" customFormat="1">
      <c r="BP891332" s="90"/>
    </row>
    <row r="891333" spans="68:68" customFormat="1">
      <c r="BP891333" s="90"/>
    </row>
    <row r="891334" spans="68:68" customFormat="1">
      <c r="BP891334" s="90"/>
    </row>
    <row r="891335" spans="68:68" customFormat="1">
      <c r="BP891335" s="90"/>
    </row>
    <row r="891336" spans="68:68" customFormat="1">
      <c r="BP891336" s="90"/>
    </row>
    <row r="891337" spans="68:68" customFormat="1">
      <c r="BP891337" s="90"/>
    </row>
    <row r="891338" spans="68:68" customFormat="1">
      <c r="BP891338" s="90"/>
    </row>
    <row r="891339" spans="68:68" customFormat="1">
      <c r="BP891339" s="90"/>
    </row>
    <row r="891340" spans="68:68" customFormat="1">
      <c r="BP891340" s="90"/>
    </row>
    <row r="891341" spans="68:68" customFormat="1">
      <c r="BP891341" s="90"/>
    </row>
    <row r="891342" spans="68:68" customFormat="1">
      <c r="BP891342" s="90"/>
    </row>
    <row r="891343" spans="68:68" customFormat="1">
      <c r="BP891343" s="90"/>
    </row>
    <row r="891344" spans="68:68" customFormat="1">
      <c r="BP891344" s="90"/>
    </row>
    <row r="891345" spans="68:68" customFormat="1">
      <c r="BP891345" s="90"/>
    </row>
    <row r="891346" spans="68:68" customFormat="1">
      <c r="BP891346" s="90"/>
    </row>
    <row r="891347" spans="68:68" customFormat="1">
      <c r="BP891347" s="90"/>
    </row>
    <row r="891348" spans="68:68" customFormat="1">
      <c r="BP891348" s="90"/>
    </row>
    <row r="891349" spans="68:68" customFormat="1">
      <c r="BP891349" s="90"/>
    </row>
    <row r="891350" spans="68:68" customFormat="1">
      <c r="BP891350" s="90"/>
    </row>
    <row r="891351" spans="68:68" customFormat="1">
      <c r="BP891351" s="90"/>
    </row>
    <row r="891352" spans="68:68" customFormat="1">
      <c r="BP891352" s="90"/>
    </row>
    <row r="891353" spans="68:68" customFormat="1">
      <c r="BP891353" s="90"/>
    </row>
    <row r="891354" spans="68:68" customFormat="1">
      <c r="BP891354" s="90"/>
    </row>
    <row r="891355" spans="68:68" customFormat="1">
      <c r="BP891355" s="90"/>
    </row>
    <row r="891356" spans="68:68" customFormat="1">
      <c r="BP891356" s="90"/>
    </row>
    <row r="891357" spans="68:68" customFormat="1">
      <c r="BP891357" s="90"/>
    </row>
    <row r="891358" spans="68:68" customFormat="1">
      <c r="BP891358" s="90"/>
    </row>
    <row r="891359" spans="68:68" customFormat="1">
      <c r="BP891359" s="90"/>
    </row>
    <row r="891360" spans="68:68" customFormat="1">
      <c r="BP891360" s="90"/>
    </row>
    <row r="891361" spans="68:68" customFormat="1">
      <c r="BP891361" s="90"/>
    </row>
    <row r="891362" spans="68:68" customFormat="1">
      <c r="BP891362" s="90"/>
    </row>
    <row r="891363" spans="68:68" customFormat="1">
      <c r="BP891363" s="90"/>
    </row>
    <row r="891364" spans="68:68" customFormat="1">
      <c r="BP891364" s="90"/>
    </row>
    <row r="891365" spans="68:68" customFormat="1">
      <c r="BP891365" s="90"/>
    </row>
    <row r="891366" spans="68:68" customFormat="1">
      <c r="BP891366" s="90"/>
    </row>
    <row r="891367" spans="68:68" customFormat="1">
      <c r="BP891367" s="90"/>
    </row>
    <row r="891368" spans="68:68" customFormat="1">
      <c r="BP891368" s="90"/>
    </row>
    <row r="891369" spans="68:68" customFormat="1">
      <c r="BP891369" s="90"/>
    </row>
    <row r="891370" spans="68:68" customFormat="1">
      <c r="BP891370" s="90"/>
    </row>
    <row r="891371" spans="68:68" customFormat="1">
      <c r="BP891371" s="90"/>
    </row>
    <row r="891372" spans="68:68" customFormat="1">
      <c r="BP891372" s="90"/>
    </row>
    <row r="891373" spans="68:68" customFormat="1">
      <c r="BP891373" s="90"/>
    </row>
    <row r="891374" spans="68:68" customFormat="1">
      <c r="BP891374" s="90"/>
    </row>
    <row r="891375" spans="68:68" customFormat="1">
      <c r="BP891375" s="90"/>
    </row>
    <row r="891376" spans="68:68" customFormat="1">
      <c r="BP891376" s="90"/>
    </row>
    <row r="891377" spans="68:68" customFormat="1">
      <c r="BP891377" s="90"/>
    </row>
    <row r="891378" spans="68:68" customFormat="1">
      <c r="BP891378" s="90"/>
    </row>
    <row r="891379" spans="68:68" customFormat="1">
      <c r="BP891379" s="90"/>
    </row>
    <row r="891380" spans="68:68" customFormat="1">
      <c r="BP891380" s="90"/>
    </row>
    <row r="891381" spans="68:68" customFormat="1">
      <c r="BP891381" s="90"/>
    </row>
    <row r="891382" spans="68:68" customFormat="1">
      <c r="BP891382" s="90"/>
    </row>
    <row r="891383" spans="68:68" customFormat="1">
      <c r="BP891383" s="90"/>
    </row>
    <row r="891384" spans="68:68" customFormat="1">
      <c r="BP891384" s="90"/>
    </row>
    <row r="891385" spans="68:68" customFormat="1">
      <c r="BP891385" s="90"/>
    </row>
    <row r="891386" spans="68:68" customFormat="1">
      <c r="BP891386" s="90"/>
    </row>
    <row r="891387" spans="68:68" customFormat="1">
      <c r="BP891387" s="90"/>
    </row>
    <row r="891388" spans="68:68" customFormat="1">
      <c r="BP891388" s="90"/>
    </row>
    <row r="891389" spans="68:68" customFormat="1">
      <c r="BP891389" s="90"/>
    </row>
    <row r="891390" spans="68:68" customFormat="1">
      <c r="BP891390" s="90"/>
    </row>
    <row r="891391" spans="68:68" customFormat="1">
      <c r="BP891391" s="90"/>
    </row>
    <row r="891392" spans="68:68" customFormat="1">
      <c r="BP891392" s="90"/>
    </row>
    <row r="891393" spans="68:68" customFormat="1">
      <c r="BP891393" s="90"/>
    </row>
    <row r="891394" spans="68:68" customFormat="1">
      <c r="BP891394" s="90"/>
    </row>
    <row r="891395" spans="68:68" customFormat="1">
      <c r="BP891395" s="90"/>
    </row>
    <row r="891396" spans="68:68" customFormat="1">
      <c r="BP891396" s="90"/>
    </row>
    <row r="891397" spans="68:68" customFormat="1">
      <c r="BP891397" s="90"/>
    </row>
    <row r="891398" spans="68:68" customFormat="1">
      <c r="BP891398" s="90"/>
    </row>
    <row r="891399" spans="68:68" customFormat="1">
      <c r="BP891399" s="90"/>
    </row>
    <row r="891400" spans="68:68" customFormat="1">
      <c r="BP891400" s="90"/>
    </row>
    <row r="891401" spans="68:68" customFormat="1">
      <c r="BP891401" s="90"/>
    </row>
    <row r="891402" spans="68:68" customFormat="1">
      <c r="BP891402" s="90"/>
    </row>
    <row r="891403" spans="68:68" customFormat="1">
      <c r="BP891403" s="90"/>
    </row>
    <row r="891404" spans="68:68" customFormat="1">
      <c r="BP891404" s="90"/>
    </row>
    <row r="891405" spans="68:68" customFormat="1">
      <c r="BP891405" s="90"/>
    </row>
    <row r="891406" spans="68:68" customFormat="1">
      <c r="BP891406" s="90"/>
    </row>
    <row r="891407" spans="68:68" customFormat="1">
      <c r="BP891407" s="90"/>
    </row>
    <row r="891408" spans="68:68" customFormat="1">
      <c r="BP891408" s="90"/>
    </row>
    <row r="891409" spans="68:68" customFormat="1">
      <c r="BP891409" s="90"/>
    </row>
    <row r="891410" spans="68:68" customFormat="1">
      <c r="BP891410" s="90"/>
    </row>
    <row r="891411" spans="68:68" customFormat="1">
      <c r="BP891411" s="90"/>
    </row>
    <row r="891412" spans="68:68" customFormat="1">
      <c r="BP891412" s="90"/>
    </row>
    <row r="891413" spans="68:68" customFormat="1">
      <c r="BP891413" s="90"/>
    </row>
    <row r="891414" spans="68:68" customFormat="1">
      <c r="BP891414" s="90"/>
    </row>
    <row r="891415" spans="68:68" customFormat="1">
      <c r="BP891415" s="90"/>
    </row>
    <row r="891416" spans="68:68" customFormat="1">
      <c r="BP891416" s="90"/>
    </row>
    <row r="891417" spans="68:68" customFormat="1">
      <c r="BP891417" s="90"/>
    </row>
    <row r="891418" spans="68:68" customFormat="1">
      <c r="BP891418" s="90"/>
    </row>
    <row r="891419" spans="68:68" customFormat="1">
      <c r="BP891419" s="90"/>
    </row>
    <row r="891420" spans="68:68" customFormat="1">
      <c r="BP891420" s="90"/>
    </row>
    <row r="891421" spans="68:68" customFormat="1">
      <c r="BP891421" s="90"/>
    </row>
    <row r="891422" spans="68:68" customFormat="1">
      <c r="BP891422" s="90"/>
    </row>
    <row r="891423" spans="68:68" customFormat="1">
      <c r="BP891423" s="90"/>
    </row>
    <row r="891424" spans="68:68" customFormat="1">
      <c r="BP891424" s="90"/>
    </row>
    <row r="891425" spans="68:68" customFormat="1">
      <c r="BP891425" s="90"/>
    </row>
    <row r="891426" spans="68:68" customFormat="1">
      <c r="BP891426" s="90"/>
    </row>
    <row r="891427" spans="68:68" customFormat="1">
      <c r="BP891427" s="90"/>
    </row>
    <row r="891428" spans="68:68" customFormat="1">
      <c r="BP891428" s="90"/>
    </row>
    <row r="891429" spans="68:68" customFormat="1">
      <c r="BP891429" s="90"/>
    </row>
    <row r="891430" spans="68:68" customFormat="1">
      <c r="BP891430" s="90"/>
    </row>
    <row r="891431" spans="68:68" customFormat="1">
      <c r="BP891431" s="90"/>
    </row>
    <row r="891432" spans="68:68" customFormat="1">
      <c r="BP891432" s="90"/>
    </row>
    <row r="891433" spans="68:68" customFormat="1">
      <c r="BP891433" s="90"/>
    </row>
    <row r="891434" spans="68:68" customFormat="1">
      <c r="BP891434" s="90"/>
    </row>
    <row r="891435" spans="68:68" customFormat="1">
      <c r="BP891435" s="90"/>
    </row>
    <row r="891436" spans="68:68" customFormat="1">
      <c r="BP891436" s="90"/>
    </row>
    <row r="891437" spans="68:68" customFormat="1">
      <c r="BP891437" s="90"/>
    </row>
    <row r="891438" spans="68:68" customFormat="1">
      <c r="BP891438" s="90"/>
    </row>
    <row r="891439" spans="68:68" customFormat="1">
      <c r="BP891439" s="90"/>
    </row>
    <row r="891440" spans="68:68" customFormat="1">
      <c r="BP891440" s="90"/>
    </row>
    <row r="891441" spans="68:68" customFormat="1">
      <c r="BP891441" s="90"/>
    </row>
    <row r="891442" spans="68:68" customFormat="1">
      <c r="BP891442" s="90"/>
    </row>
    <row r="891443" spans="68:68" customFormat="1">
      <c r="BP891443" s="90"/>
    </row>
    <row r="891444" spans="68:68" customFormat="1">
      <c r="BP891444" s="90"/>
    </row>
    <row r="891445" spans="68:68" customFormat="1">
      <c r="BP891445" s="90"/>
    </row>
    <row r="891446" spans="68:68" customFormat="1">
      <c r="BP891446" s="90"/>
    </row>
    <row r="891447" spans="68:68" customFormat="1">
      <c r="BP891447" s="90"/>
    </row>
    <row r="891448" spans="68:68" customFormat="1">
      <c r="BP891448" s="90"/>
    </row>
    <row r="891449" spans="68:68" customFormat="1">
      <c r="BP891449" s="90"/>
    </row>
    <row r="891450" spans="68:68" customFormat="1">
      <c r="BP891450" s="90"/>
    </row>
    <row r="891451" spans="68:68" customFormat="1">
      <c r="BP891451" s="90"/>
    </row>
    <row r="891452" spans="68:68" customFormat="1">
      <c r="BP891452" s="90"/>
    </row>
    <row r="891453" spans="68:68" customFormat="1">
      <c r="BP891453" s="90"/>
    </row>
    <row r="891454" spans="68:68" customFormat="1">
      <c r="BP891454" s="90"/>
    </row>
    <row r="891455" spans="68:68" customFormat="1">
      <c r="BP891455" s="90"/>
    </row>
    <row r="891456" spans="68:68" customFormat="1">
      <c r="BP891456" s="90"/>
    </row>
    <row r="891457" spans="68:68" customFormat="1">
      <c r="BP891457" s="90"/>
    </row>
    <row r="891458" spans="68:68" customFormat="1">
      <c r="BP891458" s="90"/>
    </row>
    <row r="891459" spans="68:68" customFormat="1">
      <c r="BP891459" s="90"/>
    </row>
    <row r="891460" spans="68:68" customFormat="1">
      <c r="BP891460" s="90"/>
    </row>
    <row r="891461" spans="68:68" customFormat="1">
      <c r="BP891461" s="90"/>
    </row>
    <row r="891462" spans="68:68" customFormat="1">
      <c r="BP891462" s="90"/>
    </row>
    <row r="891463" spans="68:68" customFormat="1">
      <c r="BP891463" s="90"/>
    </row>
    <row r="891464" spans="68:68" customFormat="1">
      <c r="BP891464" s="90"/>
    </row>
    <row r="891465" spans="68:68" customFormat="1">
      <c r="BP891465" s="90"/>
    </row>
    <row r="891466" spans="68:68" customFormat="1">
      <c r="BP891466" s="90"/>
    </row>
    <row r="891467" spans="68:68" customFormat="1">
      <c r="BP891467" s="90"/>
    </row>
    <row r="891468" spans="68:68" customFormat="1">
      <c r="BP891468" s="90"/>
    </row>
    <row r="891469" spans="68:68" customFormat="1">
      <c r="BP891469" s="90"/>
    </row>
    <row r="891470" spans="68:68" customFormat="1">
      <c r="BP891470" s="90"/>
    </row>
    <row r="891471" spans="68:68" customFormat="1">
      <c r="BP891471" s="90"/>
    </row>
    <row r="891472" spans="68:68" customFormat="1">
      <c r="BP891472" s="90"/>
    </row>
    <row r="891473" spans="68:68" customFormat="1">
      <c r="BP891473" s="90"/>
    </row>
    <row r="891474" spans="68:68" customFormat="1">
      <c r="BP891474" s="90"/>
    </row>
    <row r="891475" spans="68:68" customFormat="1">
      <c r="BP891475" s="90"/>
    </row>
    <row r="891476" spans="68:68" customFormat="1">
      <c r="BP891476" s="90"/>
    </row>
    <row r="891477" spans="68:68" customFormat="1">
      <c r="BP891477" s="90"/>
    </row>
    <row r="891478" spans="68:68" customFormat="1">
      <c r="BP891478" s="90"/>
    </row>
    <row r="891479" spans="68:68" customFormat="1">
      <c r="BP891479" s="90"/>
    </row>
    <row r="891480" spans="68:68" customFormat="1">
      <c r="BP891480" s="90"/>
    </row>
    <row r="891481" spans="68:68" customFormat="1">
      <c r="BP891481" s="90"/>
    </row>
    <row r="891482" spans="68:68" customFormat="1">
      <c r="BP891482" s="90"/>
    </row>
    <row r="891483" spans="68:68" customFormat="1">
      <c r="BP891483" s="90"/>
    </row>
    <row r="891484" spans="68:68" customFormat="1">
      <c r="BP891484" s="90"/>
    </row>
    <row r="891485" spans="68:68" customFormat="1">
      <c r="BP891485" s="90"/>
    </row>
    <row r="891486" spans="68:68" customFormat="1">
      <c r="BP891486" s="90"/>
    </row>
    <row r="891487" spans="68:68" customFormat="1">
      <c r="BP891487" s="90"/>
    </row>
    <row r="891488" spans="68:68" customFormat="1">
      <c r="BP891488" s="90"/>
    </row>
    <row r="891489" spans="68:68" customFormat="1">
      <c r="BP891489" s="90"/>
    </row>
    <row r="891490" spans="68:68" customFormat="1">
      <c r="BP891490" s="90"/>
    </row>
    <row r="891491" spans="68:68" customFormat="1">
      <c r="BP891491" s="90"/>
    </row>
    <row r="891492" spans="68:68" customFormat="1">
      <c r="BP891492" s="90"/>
    </row>
    <row r="891493" spans="68:68" customFormat="1">
      <c r="BP891493" s="90"/>
    </row>
    <row r="891494" spans="68:68" customFormat="1">
      <c r="BP891494" s="90"/>
    </row>
    <row r="891495" spans="68:68" customFormat="1">
      <c r="BP891495" s="90"/>
    </row>
    <row r="891496" spans="68:68" customFormat="1">
      <c r="BP891496" s="90"/>
    </row>
    <row r="891497" spans="68:68" customFormat="1">
      <c r="BP891497" s="90"/>
    </row>
    <row r="891498" spans="68:68" customFormat="1">
      <c r="BP891498" s="90"/>
    </row>
    <row r="891499" spans="68:68" customFormat="1">
      <c r="BP891499" s="90"/>
    </row>
    <row r="891500" spans="68:68" customFormat="1">
      <c r="BP891500" s="90"/>
    </row>
    <row r="891501" spans="68:68" customFormat="1">
      <c r="BP891501" s="90"/>
    </row>
    <row r="891502" spans="68:68" customFormat="1">
      <c r="BP891502" s="90"/>
    </row>
    <row r="891503" spans="68:68" customFormat="1">
      <c r="BP891503" s="90"/>
    </row>
    <row r="891504" spans="68:68" customFormat="1">
      <c r="BP891504" s="90"/>
    </row>
    <row r="891505" spans="68:68" customFormat="1">
      <c r="BP891505" s="90"/>
    </row>
    <row r="891506" spans="68:68" customFormat="1">
      <c r="BP891506" s="90"/>
    </row>
    <row r="891507" spans="68:68" customFormat="1">
      <c r="BP891507" s="90"/>
    </row>
    <row r="891508" spans="68:68" customFormat="1">
      <c r="BP891508" s="90"/>
    </row>
    <row r="891509" spans="68:68" customFormat="1">
      <c r="BP891509" s="90"/>
    </row>
    <row r="891510" spans="68:68" customFormat="1">
      <c r="BP891510" s="90"/>
    </row>
    <row r="891511" spans="68:68" customFormat="1">
      <c r="BP891511" s="90"/>
    </row>
    <row r="891512" spans="68:68" customFormat="1">
      <c r="BP891512" s="90"/>
    </row>
    <row r="891513" spans="68:68" customFormat="1">
      <c r="BP891513" s="90"/>
    </row>
    <row r="891514" spans="68:68" customFormat="1">
      <c r="BP891514" s="90"/>
    </row>
    <row r="891515" spans="68:68" customFormat="1">
      <c r="BP891515" s="90"/>
    </row>
    <row r="891516" spans="68:68" customFormat="1">
      <c r="BP891516" s="90"/>
    </row>
    <row r="891517" spans="68:68" customFormat="1">
      <c r="BP891517" s="90"/>
    </row>
    <row r="891518" spans="68:68" customFormat="1">
      <c r="BP891518" s="90"/>
    </row>
    <row r="891519" spans="68:68" customFormat="1">
      <c r="BP891519" s="90"/>
    </row>
    <row r="891520" spans="68:68" customFormat="1">
      <c r="BP891520" s="90"/>
    </row>
    <row r="891521" spans="68:68" customFormat="1">
      <c r="BP891521" s="90"/>
    </row>
    <row r="891522" spans="68:68" customFormat="1">
      <c r="BP891522" s="90"/>
    </row>
    <row r="891523" spans="68:68" customFormat="1">
      <c r="BP891523" s="90"/>
    </row>
    <row r="891524" spans="68:68" customFormat="1">
      <c r="BP891524" s="90"/>
    </row>
    <row r="891525" spans="68:68" customFormat="1">
      <c r="BP891525" s="90"/>
    </row>
    <row r="891526" spans="68:68" customFormat="1">
      <c r="BP891526" s="90"/>
    </row>
    <row r="891527" spans="68:68" customFormat="1">
      <c r="BP891527" s="90"/>
    </row>
    <row r="891528" spans="68:68" customFormat="1">
      <c r="BP891528" s="90"/>
    </row>
    <row r="891529" spans="68:68" customFormat="1">
      <c r="BP891529" s="90"/>
    </row>
    <row r="891530" spans="68:68" customFormat="1">
      <c r="BP891530" s="90"/>
    </row>
    <row r="891531" spans="68:68" customFormat="1">
      <c r="BP891531" s="90"/>
    </row>
    <row r="891532" spans="68:68" customFormat="1">
      <c r="BP891532" s="90"/>
    </row>
    <row r="891533" spans="68:68" customFormat="1">
      <c r="BP891533" s="90"/>
    </row>
    <row r="891534" spans="68:68" customFormat="1">
      <c r="BP891534" s="90"/>
    </row>
    <row r="891535" spans="68:68" customFormat="1">
      <c r="BP891535" s="90"/>
    </row>
    <row r="891536" spans="68:68" customFormat="1">
      <c r="BP891536" s="90"/>
    </row>
    <row r="891537" spans="68:68" customFormat="1">
      <c r="BP891537" s="90"/>
    </row>
    <row r="891538" spans="68:68" customFormat="1">
      <c r="BP891538" s="90"/>
    </row>
    <row r="891539" spans="68:68" customFormat="1">
      <c r="BP891539" s="90"/>
    </row>
    <row r="891540" spans="68:68" customFormat="1">
      <c r="BP891540" s="90"/>
    </row>
    <row r="891541" spans="68:68" customFormat="1">
      <c r="BP891541" s="90"/>
    </row>
    <row r="891542" spans="68:68" customFormat="1">
      <c r="BP891542" s="90"/>
    </row>
    <row r="891543" spans="68:68" customFormat="1">
      <c r="BP891543" s="90"/>
    </row>
    <row r="891544" spans="68:68" customFormat="1">
      <c r="BP891544" s="90"/>
    </row>
    <row r="891545" spans="68:68" customFormat="1">
      <c r="BP891545" s="90"/>
    </row>
    <row r="891546" spans="68:68" customFormat="1">
      <c r="BP891546" s="90"/>
    </row>
    <row r="891547" spans="68:68" customFormat="1">
      <c r="BP891547" s="90"/>
    </row>
    <row r="891548" spans="68:68" customFormat="1">
      <c r="BP891548" s="90"/>
    </row>
    <row r="891549" spans="68:68" customFormat="1">
      <c r="BP891549" s="90"/>
    </row>
    <row r="891550" spans="68:68" customFormat="1">
      <c r="BP891550" s="90"/>
    </row>
    <row r="891551" spans="68:68" customFormat="1">
      <c r="BP891551" s="90"/>
    </row>
    <row r="891552" spans="68:68" customFormat="1">
      <c r="BP891552" s="90"/>
    </row>
    <row r="891553" spans="68:68" customFormat="1">
      <c r="BP891553" s="90"/>
    </row>
    <row r="891554" spans="68:68" customFormat="1">
      <c r="BP891554" s="90"/>
    </row>
    <row r="891555" spans="68:68" customFormat="1">
      <c r="BP891555" s="90"/>
    </row>
    <row r="891556" spans="68:68" customFormat="1">
      <c r="BP891556" s="90"/>
    </row>
    <row r="891557" spans="68:68" customFormat="1">
      <c r="BP891557" s="90"/>
    </row>
    <row r="891558" spans="68:68" customFormat="1">
      <c r="BP891558" s="90"/>
    </row>
    <row r="891559" spans="68:68" customFormat="1">
      <c r="BP891559" s="90"/>
    </row>
    <row r="891560" spans="68:68" customFormat="1">
      <c r="BP891560" s="90"/>
    </row>
    <row r="891561" spans="68:68" customFormat="1">
      <c r="BP891561" s="90"/>
    </row>
    <row r="891562" spans="68:68" customFormat="1">
      <c r="BP891562" s="90"/>
    </row>
    <row r="891563" spans="68:68" customFormat="1">
      <c r="BP891563" s="90"/>
    </row>
    <row r="891564" spans="68:68" customFormat="1">
      <c r="BP891564" s="90"/>
    </row>
    <row r="891565" spans="68:68" customFormat="1">
      <c r="BP891565" s="90"/>
    </row>
    <row r="891566" spans="68:68" customFormat="1">
      <c r="BP891566" s="90"/>
    </row>
    <row r="891567" spans="68:68" customFormat="1">
      <c r="BP891567" s="90"/>
    </row>
    <row r="891568" spans="68:68" customFormat="1">
      <c r="BP891568" s="90"/>
    </row>
    <row r="891569" spans="68:68" customFormat="1">
      <c r="BP891569" s="90"/>
    </row>
    <row r="891570" spans="68:68" customFormat="1">
      <c r="BP891570" s="90"/>
    </row>
    <row r="891571" spans="68:68" customFormat="1">
      <c r="BP891571" s="90"/>
    </row>
    <row r="891572" spans="68:68" customFormat="1">
      <c r="BP891572" s="90"/>
    </row>
    <row r="891573" spans="68:68" customFormat="1">
      <c r="BP891573" s="90"/>
    </row>
    <row r="891574" spans="68:68" customFormat="1">
      <c r="BP891574" s="90"/>
    </row>
    <row r="891575" spans="68:68" customFormat="1">
      <c r="BP891575" s="90"/>
    </row>
    <row r="891576" spans="68:68" customFormat="1">
      <c r="BP891576" s="90"/>
    </row>
    <row r="891577" spans="68:68" customFormat="1">
      <c r="BP891577" s="90"/>
    </row>
    <row r="891578" spans="68:68" customFormat="1">
      <c r="BP891578" s="90"/>
    </row>
    <row r="891579" spans="68:68" customFormat="1">
      <c r="BP891579" s="90"/>
    </row>
    <row r="891580" spans="68:68" customFormat="1">
      <c r="BP891580" s="90"/>
    </row>
    <row r="891581" spans="68:68" customFormat="1">
      <c r="BP891581" s="90"/>
    </row>
    <row r="891582" spans="68:68" customFormat="1">
      <c r="BP891582" s="90"/>
    </row>
    <row r="891583" spans="68:68" customFormat="1">
      <c r="BP891583" s="90"/>
    </row>
    <row r="891584" spans="68:68" customFormat="1">
      <c r="BP891584" s="90"/>
    </row>
    <row r="891585" spans="68:68" customFormat="1">
      <c r="BP891585" s="90"/>
    </row>
    <row r="891586" spans="68:68" customFormat="1">
      <c r="BP891586" s="90"/>
    </row>
    <row r="891587" spans="68:68" customFormat="1">
      <c r="BP891587" s="90"/>
    </row>
    <row r="891588" spans="68:68" customFormat="1">
      <c r="BP891588" s="90"/>
    </row>
    <row r="891589" spans="68:68" customFormat="1">
      <c r="BP891589" s="90"/>
    </row>
    <row r="891590" spans="68:68" customFormat="1">
      <c r="BP891590" s="90"/>
    </row>
    <row r="891591" spans="68:68" customFormat="1">
      <c r="BP891591" s="90"/>
    </row>
    <row r="891592" spans="68:68" customFormat="1">
      <c r="BP891592" s="90"/>
    </row>
    <row r="891593" spans="68:68" customFormat="1">
      <c r="BP891593" s="90"/>
    </row>
    <row r="891594" spans="68:68" customFormat="1">
      <c r="BP891594" s="90"/>
    </row>
    <row r="891595" spans="68:68" customFormat="1">
      <c r="BP891595" s="90"/>
    </row>
    <row r="891596" spans="68:68" customFormat="1">
      <c r="BP891596" s="90"/>
    </row>
    <row r="891597" spans="68:68" customFormat="1">
      <c r="BP891597" s="90"/>
    </row>
    <row r="891598" spans="68:68" customFormat="1">
      <c r="BP891598" s="90"/>
    </row>
    <row r="891599" spans="68:68" customFormat="1">
      <c r="BP891599" s="90"/>
    </row>
    <row r="891600" spans="68:68" customFormat="1">
      <c r="BP891600" s="90"/>
    </row>
    <row r="891601" spans="68:68" customFormat="1">
      <c r="BP891601" s="90"/>
    </row>
    <row r="891602" spans="68:68" customFormat="1">
      <c r="BP891602" s="90"/>
    </row>
    <row r="891603" spans="68:68" customFormat="1">
      <c r="BP891603" s="90"/>
    </row>
    <row r="891604" spans="68:68" customFormat="1">
      <c r="BP891604" s="90"/>
    </row>
    <row r="891605" spans="68:68" customFormat="1">
      <c r="BP891605" s="90"/>
    </row>
    <row r="891606" spans="68:68" customFormat="1">
      <c r="BP891606" s="90"/>
    </row>
    <row r="891607" spans="68:68" customFormat="1">
      <c r="BP891607" s="90"/>
    </row>
    <row r="891608" spans="68:68" customFormat="1">
      <c r="BP891608" s="90"/>
    </row>
    <row r="891609" spans="68:68" customFormat="1">
      <c r="BP891609" s="90"/>
    </row>
    <row r="891610" spans="68:68" customFormat="1">
      <c r="BP891610" s="90"/>
    </row>
    <row r="891611" spans="68:68" customFormat="1">
      <c r="BP891611" s="90"/>
    </row>
    <row r="891612" spans="68:68" customFormat="1">
      <c r="BP891612" s="90"/>
    </row>
    <row r="891613" spans="68:68" customFormat="1">
      <c r="BP891613" s="90"/>
    </row>
    <row r="891614" spans="68:68" customFormat="1">
      <c r="BP891614" s="90"/>
    </row>
    <row r="891615" spans="68:68" customFormat="1">
      <c r="BP891615" s="90"/>
    </row>
    <row r="891616" spans="68:68" customFormat="1">
      <c r="BP891616" s="90"/>
    </row>
    <row r="891617" spans="68:68" customFormat="1">
      <c r="BP891617" s="90"/>
    </row>
    <row r="891618" spans="68:68" customFormat="1">
      <c r="BP891618" s="90"/>
    </row>
    <row r="891619" spans="68:68" customFormat="1">
      <c r="BP891619" s="90"/>
    </row>
    <row r="891620" spans="68:68" customFormat="1">
      <c r="BP891620" s="90"/>
    </row>
    <row r="891621" spans="68:68" customFormat="1">
      <c r="BP891621" s="90"/>
    </row>
    <row r="891622" spans="68:68" customFormat="1">
      <c r="BP891622" s="90"/>
    </row>
    <row r="891623" spans="68:68" customFormat="1">
      <c r="BP891623" s="90"/>
    </row>
    <row r="891624" spans="68:68" customFormat="1">
      <c r="BP891624" s="90"/>
    </row>
    <row r="891625" spans="68:68" customFormat="1">
      <c r="BP891625" s="90"/>
    </row>
    <row r="891626" spans="68:68" customFormat="1">
      <c r="BP891626" s="90"/>
    </row>
    <row r="891627" spans="68:68" customFormat="1">
      <c r="BP891627" s="90"/>
    </row>
    <row r="891628" spans="68:68" customFormat="1">
      <c r="BP891628" s="90"/>
    </row>
    <row r="891629" spans="68:68" customFormat="1">
      <c r="BP891629" s="90"/>
    </row>
    <row r="891630" spans="68:68" customFormat="1">
      <c r="BP891630" s="90"/>
    </row>
    <row r="891631" spans="68:68" customFormat="1">
      <c r="BP891631" s="90"/>
    </row>
    <row r="891632" spans="68:68" customFormat="1">
      <c r="BP891632" s="90"/>
    </row>
    <row r="891633" spans="68:68" customFormat="1">
      <c r="BP891633" s="90"/>
    </row>
    <row r="891634" spans="68:68" customFormat="1">
      <c r="BP891634" s="90"/>
    </row>
    <row r="891635" spans="68:68" customFormat="1">
      <c r="BP891635" s="90"/>
    </row>
    <row r="891636" spans="68:68" customFormat="1">
      <c r="BP891636" s="90"/>
    </row>
    <row r="891637" spans="68:68" customFormat="1">
      <c r="BP891637" s="90"/>
    </row>
    <row r="891638" spans="68:68" customFormat="1">
      <c r="BP891638" s="90"/>
    </row>
    <row r="891639" spans="68:68" customFormat="1">
      <c r="BP891639" s="90"/>
    </row>
    <row r="891640" spans="68:68" customFormat="1">
      <c r="BP891640" s="90"/>
    </row>
    <row r="891641" spans="68:68" customFormat="1">
      <c r="BP891641" s="90"/>
    </row>
    <row r="891642" spans="68:68" customFormat="1">
      <c r="BP891642" s="90"/>
    </row>
    <row r="891643" spans="68:68" customFormat="1">
      <c r="BP891643" s="90"/>
    </row>
    <row r="891644" spans="68:68" customFormat="1">
      <c r="BP891644" s="90"/>
    </row>
    <row r="891645" spans="68:68" customFormat="1">
      <c r="BP891645" s="90"/>
    </row>
    <row r="891646" spans="68:68" customFormat="1">
      <c r="BP891646" s="90"/>
    </row>
    <row r="891647" spans="68:68" customFormat="1">
      <c r="BP891647" s="90"/>
    </row>
    <row r="891648" spans="68:68" customFormat="1">
      <c r="BP891648" s="90"/>
    </row>
    <row r="891649" spans="68:68" customFormat="1">
      <c r="BP891649" s="90"/>
    </row>
    <row r="891650" spans="68:68" customFormat="1">
      <c r="BP891650" s="90"/>
    </row>
    <row r="891651" spans="68:68" customFormat="1">
      <c r="BP891651" s="90"/>
    </row>
    <row r="891652" spans="68:68" customFormat="1">
      <c r="BP891652" s="90"/>
    </row>
    <row r="891653" spans="68:68" customFormat="1">
      <c r="BP891653" s="90"/>
    </row>
    <row r="891654" spans="68:68" customFormat="1">
      <c r="BP891654" s="90"/>
    </row>
    <row r="891655" spans="68:68" customFormat="1">
      <c r="BP891655" s="90"/>
    </row>
    <row r="891656" spans="68:68" customFormat="1">
      <c r="BP891656" s="90"/>
    </row>
    <row r="891657" spans="68:68" customFormat="1">
      <c r="BP891657" s="90"/>
    </row>
    <row r="891658" spans="68:68" customFormat="1">
      <c r="BP891658" s="90"/>
    </row>
    <row r="891659" spans="68:68" customFormat="1">
      <c r="BP891659" s="90"/>
    </row>
    <row r="891660" spans="68:68" customFormat="1">
      <c r="BP891660" s="90"/>
    </row>
    <row r="891661" spans="68:68" customFormat="1">
      <c r="BP891661" s="90"/>
    </row>
    <row r="891662" spans="68:68" customFormat="1">
      <c r="BP891662" s="90"/>
    </row>
    <row r="891663" spans="68:68" customFormat="1">
      <c r="BP891663" s="90"/>
    </row>
    <row r="891664" spans="68:68" customFormat="1">
      <c r="BP891664" s="90"/>
    </row>
    <row r="891665" spans="68:68" customFormat="1">
      <c r="BP891665" s="90"/>
    </row>
    <row r="891666" spans="68:68" customFormat="1">
      <c r="BP891666" s="90"/>
    </row>
    <row r="891667" spans="68:68" customFormat="1">
      <c r="BP891667" s="90"/>
    </row>
    <row r="891668" spans="68:68" customFormat="1">
      <c r="BP891668" s="90"/>
    </row>
    <row r="891669" spans="68:68" customFormat="1">
      <c r="BP891669" s="90"/>
    </row>
    <row r="891670" spans="68:68" customFormat="1">
      <c r="BP891670" s="90"/>
    </row>
    <row r="891671" spans="68:68" customFormat="1">
      <c r="BP891671" s="90"/>
    </row>
    <row r="891672" spans="68:68" customFormat="1">
      <c r="BP891672" s="90"/>
    </row>
    <row r="891673" spans="68:68" customFormat="1">
      <c r="BP891673" s="90"/>
    </row>
    <row r="891674" spans="68:68" customFormat="1">
      <c r="BP891674" s="90"/>
    </row>
    <row r="891675" spans="68:68" customFormat="1">
      <c r="BP891675" s="90"/>
    </row>
    <row r="891676" spans="68:68" customFormat="1">
      <c r="BP891676" s="90"/>
    </row>
    <row r="891677" spans="68:68" customFormat="1">
      <c r="BP891677" s="90"/>
    </row>
    <row r="891678" spans="68:68" customFormat="1">
      <c r="BP891678" s="90"/>
    </row>
    <row r="891679" spans="68:68" customFormat="1">
      <c r="BP891679" s="90"/>
    </row>
    <row r="891680" spans="68:68" customFormat="1">
      <c r="BP891680" s="90"/>
    </row>
    <row r="891681" spans="68:68" customFormat="1">
      <c r="BP891681" s="90"/>
    </row>
    <row r="891682" spans="68:68" customFormat="1">
      <c r="BP891682" s="90"/>
    </row>
    <row r="891683" spans="68:68" customFormat="1">
      <c r="BP891683" s="90"/>
    </row>
    <row r="891684" spans="68:68" customFormat="1">
      <c r="BP891684" s="90"/>
    </row>
    <row r="891685" spans="68:68" customFormat="1">
      <c r="BP891685" s="90"/>
    </row>
    <row r="891686" spans="68:68" customFormat="1">
      <c r="BP891686" s="90"/>
    </row>
    <row r="891687" spans="68:68" customFormat="1">
      <c r="BP891687" s="90"/>
    </row>
    <row r="891688" spans="68:68" customFormat="1">
      <c r="BP891688" s="90"/>
    </row>
    <row r="891689" spans="68:68" customFormat="1">
      <c r="BP891689" s="90"/>
    </row>
    <row r="891690" spans="68:68" customFormat="1">
      <c r="BP891690" s="90"/>
    </row>
    <row r="891691" spans="68:68" customFormat="1">
      <c r="BP891691" s="90"/>
    </row>
    <row r="891692" spans="68:68" customFormat="1">
      <c r="BP891692" s="90"/>
    </row>
    <row r="891693" spans="68:68" customFormat="1">
      <c r="BP891693" s="90"/>
    </row>
    <row r="891694" spans="68:68" customFormat="1">
      <c r="BP891694" s="90"/>
    </row>
    <row r="891695" spans="68:68" customFormat="1">
      <c r="BP891695" s="90"/>
    </row>
    <row r="891696" spans="68:68" customFormat="1">
      <c r="BP891696" s="90"/>
    </row>
    <row r="891697" spans="68:68" customFormat="1">
      <c r="BP891697" s="90"/>
    </row>
    <row r="891698" spans="68:68" customFormat="1">
      <c r="BP891698" s="90"/>
    </row>
    <row r="891699" spans="68:68" customFormat="1">
      <c r="BP891699" s="90"/>
    </row>
    <row r="891700" spans="68:68" customFormat="1">
      <c r="BP891700" s="90"/>
    </row>
    <row r="891701" spans="68:68" customFormat="1">
      <c r="BP891701" s="90"/>
    </row>
    <row r="891702" spans="68:68" customFormat="1">
      <c r="BP891702" s="90"/>
    </row>
    <row r="891703" spans="68:68" customFormat="1">
      <c r="BP891703" s="90"/>
    </row>
    <row r="891704" spans="68:68" customFormat="1">
      <c r="BP891704" s="90"/>
    </row>
    <row r="891705" spans="68:68" customFormat="1">
      <c r="BP891705" s="90"/>
    </row>
    <row r="891706" spans="68:68" customFormat="1">
      <c r="BP891706" s="90"/>
    </row>
    <row r="891707" spans="68:68" customFormat="1">
      <c r="BP891707" s="90"/>
    </row>
    <row r="891708" spans="68:68" customFormat="1">
      <c r="BP891708" s="90"/>
    </row>
    <row r="891709" spans="68:68" customFormat="1">
      <c r="BP891709" s="90"/>
    </row>
    <row r="891710" spans="68:68" customFormat="1">
      <c r="BP891710" s="90"/>
    </row>
    <row r="891711" spans="68:68" customFormat="1">
      <c r="BP891711" s="90"/>
    </row>
    <row r="891712" spans="68:68" customFormat="1">
      <c r="BP891712" s="90"/>
    </row>
    <row r="891713" spans="68:68" customFormat="1">
      <c r="BP891713" s="90"/>
    </row>
    <row r="891714" spans="68:68" customFormat="1">
      <c r="BP891714" s="90"/>
    </row>
    <row r="891715" spans="68:68" customFormat="1">
      <c r="BP891715" s="90"/>
    </row>
    <row r="891716" spans="68:68" customFormat="1">
      <c r="BP891716" s="90"/>
    </row>
    <row r="891717" spans="68:68" customFormat="1">
      <c r="BP891717" s="90"/>
    </row>
    <row r="891718" spans="68:68" customFormat="1">
      <c r="BP891718" s="90"/>
    </row>
    <row r="891719" spans="68:68" customFormat="1">
      <c r="BP891719" s="90"/>
    </row>
    <row r="891720" spans="68:68" customFormat="1">
      <c r="BP891720" s="90"/>
    </row>
    <row r="891721" spans="68:68" customFormat="1">
      <c r="BP891721" s="90"/>
    </row>
    <row r="891722" spans="68:68" customFormat="1">
      <c r="BP891722" s="90"/>
    </row>
    <row r="891723" spans="68:68" customFormat="1">
      <c r="BP891723" s="90"/>
    </row>
    <row r="891724" spans="68:68" customFormat="1">
      <c r="BP891724" s="90"/>
    </row>
    <row r="891725" spans="68:68" customFormat="1">
      <c r="BP891725" s="90"/>
    </row>
    <row r="891726" spans="68:68" customFormat="1">
      <c r="BP891726" s="90"/>
    </row>
    <row r="891727" spans="68:68" customFormat="1">
      <c r="BP891727" s="90"/>
    </row>
    <row r="891728" spans="68:68" customFormat="1">
      <c r="BP891728" s="90"/>
    </row>
    <row r="891729" spans="68:68" customFormat="1">
      <c r="BP891729" s="90"/>
    </row>
    <row r="891730" spans="68:68" customFormat="1">
      <c r="BP891730" s="90"/>
    </row>
    <row r="891731" spans="68:68" customFormat="1">
      <c r="BP891731" s="90"/>
    </row>
    <row r="891732" spans="68:68" customFormat="1">
      <c r="BP891732" s="90"/>
    </row>
    <row r="891733" spans="68:68" customFormat="1">
      <c r="BP891733" s="90"/>
    </row>
    <row r="891734" spans="68:68" customFormat="1">
      <c r="BP891734" s="90"/>
    </row>
    <row r="891735" spans="68:68" customFormat="1">
      <c r="BP891735" s="90"/>
    </row>
    <row r="891736" spans="68:68" customFormat="1">
      <c r="BP891736" s="90"/>
    </row>
    <row r="891737" spans="68:68" customFormat="1">
      <c r="BP891737" s="90"/>
    </row>
    <row r="891738" spans="68:68" customFormat="1">
      <c r="BP891738" s="90"/>
    </row>
    <row r="891739" spans="68:68" customFormat="1">
      <c r="BP891739" s="90"/>
    </row>
    <row r="891740" spans="68:68" customFormat="1">
      <c r="BP891740" s="90"/>
    </row>
    <row r="891741" spans="68:68" customFormat="1">
      <c r="BP891741" s="90"/>
    </row>
    <row r="891742" spans="68:68" customFormat="1">
      <c r="BP891742" s="90"/>
    </row>
    <row r="891743" spans="68:68" customFormat="1">
      <c r="BP891743" s="90"/>
    </row>
    <row r="891744" spans="68:68" customFormat="1">
      <c r="BP891744" s="90"/>
    </row>
    <row r="891745" spans="68:68" customFormat="1">
      <c r="BP891745" s="90"/>
    </row>
    <row r="891746" spans="68:68" customFormat="1">
      <c r="BP891746" s="90"/>
    </row>
    <row r="891747" spans="68:68" customFormat="1">
      <c r="BP891747" s="90"/>
    </row>
    <row r="891748" spans="68:68" customFormat="1">
      <c r="BP891748" s="90"/>
    </row>
    <row r="891749" spans="68:68" customFormat="1">
      <c r="BP891749" s="90"/>
    </row>
    <row r="891750" spans="68:68" customFormat="1">
      <c r="BP891750" s="90"/>
    </row>
    <row r="891751" spans="68:68" customFormat="1">
      <c r="BP891751" s="90"/>
    </row>
    <row r="891752" spans="68:68" customFormat="1">
      <c r="BP891752" s="90"/>
    </row>
    <row r="891753" spans="68:68" customFormat="1">
      <c r="BP891753" s="90"/>
    </row>
    <row r="891754" spans="68:68" customFormat="1">
      <c r="BP891754" s="90"/>
    </row>
    <row r="891755" spans="68:68" customFormat="1">
      <c r="BP891755" s="90"/>
    </row>
    <row r="891756" spans="68:68" customFormat="1">
      <c r="BP891756" s="90"/>
    </row>
    <row r="891757" spans="68:68" customFormat="1">
      <c r="BP891757" s="90"/>
    </row>
    <row r="891758" spans="68:68" customFormat="1">
      <c r="BP891758" s="90"/>
    </row>
    <row r="891759" spans="68:68" customFormat="1">
      <c r="BP891759" s="90"/>
    </row>
    <row r="891760" spans="68:68" customFormat="1">
      <c r="BP891760" s="90"/>
    </row>
    <row r="891761" spans="68:68" customFormat="1">
      <c r="BP891761" s="90"/>
    </row>
    <row r="891762" spans="68:68" customFormat="1">
      <c r="BP891762" s="90"/>
    </row>
    <row r="891763" spans="68:68" customFormat="1">
      <c r="BP891763" s="90"/>
    </row>
    <row r="891764" spans="68:68" customFormat="1">
      <c r="BP891764" s="90"/>
    </row>
    <row r="891765" spans="68:68" customFormat="1">
      <c r="BP891765" s="90"/>
    </row>
    <row r="891766" spans="68:68" customFormat="1">
      <c r="BP891766" s="90"/>
    </row>
    <row r="891767" spans="68:68" customFormat="1">
      <c r="BP891767" s="90"/>
    </row>
    <row r="891768" spans="68:68" customFormat="1">
      <c r="BP891768" s="90"/>
    </row>
    <row r="891769" spans="68:68" customFormat="1">
      <c r="BP891769" s="90"/>
    </row>
    <row r="891770" spans="68:68" customFormat="1">
      <c r="BP891770" s="90"/>
    </row>
    <row r="891771" spans="68:68" customFormat="1">
      <c r="BP891771" s="90"/>
    </row>
    <row r="891772" spans="68:68" customFormat="1">
      <c r="BP891772" s="90"/>
    </row>
    <row r="891773" spans="68:68" customFormat="1">
      <c r="BP891773" s="90"/>
    </row>
    <row r="891774" spans="68:68" customFormat="1">
      <c r="BP891774" s="90"/>
    </row>
    <row r="891775" spans="68:68" customFormat="1">
      <c r="BP891775" s="90"/>
    </row>
    <row r="891776" spans="68:68" customFormat="1">
      <c r="BP891776" s="90"/>
    </row>
    <row r="891777" spans="68:68" customFormat="1">
      <c r="BP891777" s="90"/>
    </row>
    <row r="891778" spans="68:68" customFormat="1">
      <c r="BP891778" s="90"/>
    </row>
    <row r="891779" spans="68:68" customFormat="1">
      <c r="BP891779" s="90"/>
    </row>
    <row r="891780" spans="68:68" customFormat="1">
      <c r="BP891780" s="90"/>
    </row>
    <row r="891781" spans="68:68" customFormat="1">
      <c r="BP891781" s="90"/>
    </row>
    <row r="891782" spans="68:68" customFormat="1">
      <c r="BP891782" s="90"/>
    </row>
    <row r="891783" spans="68:68" customFormat="1">
      <c r="BP891783" s="90"/>
    </row>
    <row r="891784" spans="68:68" customFormat="1">
      <c r="BP891784" s="90"/>
    </row>
    <row r="891785" spans="68:68" customFormat="1">
      <c r="BP891785" s="90"/>
    </row>
    <row r="891786" spans="68:68" customFormat="1">
      <c r="BP891786" s="90"/>
    </row>
    <row r="891787" spans="68:68" customFormat="1">
      <c r="BP891787" s="90"/>
    </row>
    <row r="891788" spans="68:68" customFormat="1">
      <c r="BP891788" s="90"/>
    </row>
    <row r="891789" spans="68:68" customFormat="1">
      <c r="BP891789" s="90"/>
    </row>
    <row r="891790" spans="68:68" customFormat="1">
      <c r="BP891790" s="90"/>
    </row>
    <row r="891791" spans="68:68" customFormat="1">
      <c r="BP891791" s="90"/>
    </row>
    <row r="891792" spans="68:68" customFormat="1">
      <c r="BP891792" s="90"/>
    </row>
    <row r="891793" spans="68:68" customFormat="1">
      <c r="BP891793" s="90"/>
    </row>
    <row r="891794" spans="68:68" customFormat="1">
      <c r="BP891794" s="90"/>
    </row>
    <row r="891795" spans="68:68" customFormat="1">
      <c r="BP891795" s="90"/>
    </row>
    <row r="891796" spans="68:68" customFormat="1">
      <c r="BP891796" s="90"/>
    </row>
    <row r="891797" spans="68:68" customFormat="1">
      <c r="BP891797" s="90"/>
    </row>
    <row r="891798" spans="68:68" customFormat="1">
      <c r="BP891798" s="90"/>
    </row>
    <row r="891799" spans="68:68" customFormat="1">
      <c r="BP891799" s="90"/>
    </row>
    <row r="891800" spans="68:68" customFormat="1">
      <c r="BP891800" s="90"/>
    </row>
    <row r="891801" spans="68:68" customFormat="1">
      <c r="BP891801" s="90"/>
    </row>
    <row r="891802" spans="68:68" customFormat="1">
      <c r="BP891802" s="90"/>
    </row>
    <row r="891803" spans="68:68" customFormat="1">
      <c r="BP891803" s="90"/>
    </row>
    <row r="891804" spans="68:68" customFormat="1">
      <c r="BP891804" s="90"/>
    </row>
    <row r="891805" spans="68:68" customFormat="1">
      <c r="BP891805" s="90"/>
    </row>
    <row r="891806" spans="68:68" customFormat="1">
      <c r="BP891806" s="90"/>
    </row>
    <row r="891807" spans="68:68" customFormat="1">
      <c r="BP891807" s="90"/>
    </row>
    <row r="891808" spans="68:68" customFormat="1">
      <c r="BP891808" s="90"/>
    </row>
    <row r="891809" spans="68:68" customFormat="1">
      <c r="BP891809" s="90"/>
    </row>
    <row r="891810" spans="68:68" customFormat="1">
      <c r="BP891810" s="90"/>
    </row>
    <row r="891811" spans="68:68" customFormat="1">
      <c r="BP891811" s="90"/>
    </row>
    <row r="891812" spans="68:68" customFormat="1">
      <c r="BP891812" s="90"/>
    </row>
    <row r="891813" spans="68:68" customFormat="1">
      <c r="BP891813" s="90"/>
    </row>
    <row r="891814" spans="68:68" customFormat="1">
      <c r="BP891814" s="90"/>
    </row>
    <row r="891815" spans="68:68" customFormat="1">
      <c r="BP891815" s="90"/>
    </row>
    <row r="891816" spans="68:68" customFormat="1">
      <c r="BP891816" s="90"/>
    </row>
    <row r="891817" spans="68:68" customFormat="1">
      <c r="BP891817" s="90"/>
    </row>
    <row r="891818" spans="68:68" customFormat="1">
      <c r="BP891818" s="90"/>
    </row>
    <row r="891819" spans="68:68" customFormat="1">
      <c r="BP891819" s="90"/>
    </row>
    <row r="891820" spans="68:68" customFormat="1">
      <c r="BP891820" s="90"/>
    </row>
    <row r="891821" spans="68:68" customFormat="1">
      <c r="BP891821" s="90"/>
    </row>
    <row r="891822" spans="68:68" customFormat="1">
      <c r="BP891822" s="90"/>
    </row>
    <row r="891823" spans="68:68" customFormat="1">
      <c r="BP891823" s="90"/>
    </row>
    <row r="891824" spans="68:68" customFormat="1">
      <c r="BP891824" s="90"/>
    </row>
    <row r="891825" spans="68:68" customFormat="1">
      <c r="BP891825" s="90"/>
    </row>
    <row r="891826" spans="68:68" customFormat="1">
      <c r="BP891826" s="90"/>
    </row>
    <row r="891827" spans="68:68" customFormat="1">
      <c r="BP891827" s="90"/>
    </row>
    <row r="891828" spans="68:68" customFormat="1">
      <c r="BP891828" s="90"/>
    </row>
    <row r="891829" spans="68:68" customFormat="1">
      <c r="BP891829" s="90"/>
    </row>
    <row r="891830" spans="68:68" customFormat="1">
      <c r="BP891830" s="90"/>
    </row>
    <row r="891831" spans="68:68" customFormat="1">
      <c r="BP891831" s="90"/>
    </row>
    <row r="891832" spans="68:68" customFormat="1">
      <c r="BP891832" s="90"/>
    </row>
    <row r="891833" spans="68:68" customFormat="1">
      <c r="BP891833" s="90"/>
    </row>
    <row r="891834" spans="68:68" customFormat="1">
      <c r="BP891834" s="90"/>
    </row>
    <row r="891835" spans="68:68" customFormat="1">
      <c r="BP891835" s="90"/>
    </row>
    <row r="891836" spans="68:68" customFormat="1">
      <c r="BP891836" s="90"/>
    </row>
    <row r="891837" spans="68:68" customFormat="1">
      <c r="BP891837" s="90"/>
    </row>
    <row r="891838" spans="68:68" customFormat="1">
      <c r="BP891838" s="90"/>
    </row>
    <row r="891839" spans="68:68" customFormat="1">
      <c r="BP891839" s="90"/>
    </row>
    <row r="891840" spans="68:68" customFormat="1">
      <c r="BP891840" s="90"/>
    </row>
    <row r="891841" spans="68:68" customFormat="1">
      <c r="BP891841" s="90"/>
    </row>
    <row r="891842" spans="68:68" customFormat="1">
      <c r="BP891842" s="90"/>
    </row>
    <row r="891843" spans="68:68" customFormat="1">
      <c r="BP891843" s="90"/>
    </row>
    <row r="891844" spans="68:68" customFormat="1">
      <c r="BP891844" s="90"/>
    </row>
    <row r="891845" spans="68:68" customFormat="1">
      <c r="BP891845" s="90"/>
    </row>
    <row r="891846" spans="68:68" customFormat="1">
      <c r="BP891846" s="90"/>
    </row>
    <row r="891847" spans="68:68" customFormat="1">
      <c r="BP891847" s="90"/>
    </row>
    <row r="891848" spans="68:68" customFormat="1">
      <c r="BP891848" s="90"/>
    </row>
    <row r="891849" spans="68:68" customFormat="1">
      <c r="BP891849" s="90"/>
    </row>
    <row r="891850" spans="68:68" customFormat="1">
      <c r="BP891850" s="90"/>
    </row>
    <row r="891851" spans="68:68" customFormat="1">
      <c r="BP891851" s="90"/>
    </row>
    <row r="891852" spans="68:68" customFormat="1">
      <c r="BP891852" s="90"/>
    </row>
    <row r="891853" spans="68:68" customFormat="1">
      <c r="BP891853" s="90"/>
    </row>
    <row r="891854" spans="68:68" customFormat="1">
      <c r="BP891854" s="90"/>
    </row>
    <row r="891855" spans="68:68" customFormat="1">
      <c r="BP891855" s="90"/>
    </row>
    <row r="891856" spans="68:68" customFormat="1">
      <c r="BP891856" s="90"/>
    </row>
    <row r="891857" spans="68:68" customFormat="1">
      <c r="BP891857" s="90"/>
    </row>
    <row r="891858" spans="68:68" customFormat="1">
      <c r="BP891858" s="90"/>
    </row>
    <row r="891859" spans="68:68" customFormat="1">
      <c r="BP891859" s="90"/>
    </row>
    <row r="891860" spans="68:68" customFormat="1">
      <c r="BP891860" s="90"/>
    </row>
    <row r="891861" spans="68:68" customFormat="1">
      <c r="BP891861" s="90"/>
    </row>
    <row r="891862" spans="68:68" customFormat="1">
      <c r="BP891862" s="90"/>
    </row>
    <row r="891863" spans="68:68" customFormat="1">
      <c r="BP891863" s="90"/>
    </row>
    <row r="891864" spans="68:68" customFormat="1">
      <c r="BP891864" s="90"/>
    </row>
    <row r="891865" spans="68:68" customFormat="1">
      <c r="BP891865" s="90"/>
    </row>
    <row r="891866" spans="68:68" customFormat="1">
      <c r="BP891866" s="90"/>
    </row>
    <row r="891867" spans="68:68" customFormat="1">
      <c r="BP891867" s="90"/>
    </row>
    <row r="891868" spans="68:68" customFormat="1">
      <c r="BP891868" s="90"/>
    </row>
    <row r="891869" spans="68:68" customFormat="1">
      <c r="BP891869" s="90"/>
    </row>
    <row r="891870" spans="68:68" customFormat="1">
      <c r="BP891870" s="90"/>
    </row>
    <row r="891871" spans="68:68" customFormat="1">
      <c r="BP891871" s="90"/>
    </row>
    <row r="891872" spans="68:68" customFormat="1">
      <c r="BP891872" s="90"/>
    </row>
    <row r="891873" spans="68:68" customFormat="1">
      <c r="BP891873" s="90"/>
    </row>
    <row r="891874" spans="68:68" customFormat="1">
      <c r="BP891874" s="90"/>
    </row>
    <row r="891875" spans="68:68" customFormat="1">
      <c r="BP891875" s="90"/>
    </row>
    <row r="891876" spans="68:68" customFormat="1">
      <c r="BP891876" s="90"/>
    </row>
    <row r="891877" spans="68:68" customFormat="1">
      <c r="BP891877" s="90"/>
    </row>
    <row r="891878" spans="68:68" customFormat="1">
      <c r="BP891878" s="90"/>
    </row>
    <row r="891879" spans="68:68" customFormat="1">
      <c r="BP891879" s="90"/>
    </row>
    <row r="891880" spans="68:68" customFormat="1">
      <c r="BP891880" s="90"/>
    </row>
    <row r="891881" spans="68:68" customFormat="1">
      <c r="BP891881" s="90"/>
    </row>
    <row r="891882" spans="68:68" customFormat="1">
      <c r="BP891882" s="90"/>
    </row>
    <row r="891883" spans="68:68" customFormat="1">
      <c r="BP891883" s="90"/>
    </row>
    <row r="891884" spans="68:68" customFormat="1">
      <c r="BP891884" s="90"/>
    </row>
    <row r="891885" spans="68:68" customFormat="1">
      <c r="BP891885" s="90"/>
    </row>
    <row r="891886" spans="68:68" customFormat="1">
      <c r="BP891886" s="90"/>
    </row>
    <row r="891887" spans="68:68" customFormat="1">
      <c r="BP891887" s="90"/>
    </row>
    <row r="891888" spans="68:68" customFormat="1">
      <c r="BP891888" s="90"/>
    </row>
    <row r="891889" spans="68:68" customFormat="1">
      <c r="BP891889" s="90"/>
    </row>
    <row r="891890" spans="68:68" customFormat="1">
      <c r="BP891890" s="90"/>
    </row>
    <row r="891891" spans="68:68" customFormat="1">
      <c r="BP891891" s="90"/>
    </row>
    <row r="891892" spans="68:68" customFormat="1">
      <c r="BP891892" s="90"/>
    </row>
    <row r="891893" spans="68:68" customFormat="1">
      <c r="BP891893" s="90"/>
    </row>
    <row r="891894" spans="68:68" customFormat="1">
      <c r="BP891894" s="90"/>
    </row>
    <row r="891895" spans="68:68" customFormat="1">
      <c r="BP891895" s="90"/>
    </row>
    <row r="891896" spans="68:68" customFormat="1">
      <c r="BP891896" s="90"/>
    </row>
    <row r="891897" spans="68:68" customFormat="1">
      <c r="BP891897" s="90"/>
    </row>
    <row r="891898" spans="68:68" customFormat="1">
      <c r="BP891898" s="90"/>
    </row>
    <row r="891899" spans="68:68" customFormat="1">
      <c r="BP891899" s="90"/>
    </row>
    <row r="891900" spans="68:68" customFormat="1">
      <c r="BP891900" s="90"/>
    </row>
    <row r="891901" spans="68:68" customFormat="1">
      <c r="BP891901" s="90"/>
    </row>
    <row r="891902" spans="68:68" customFormat="1">
      <c r="BP891902" s="90"/>
    </row>
    <row r="891903" spans="68:68" customFormat="1">
      <c r="BP891903" s="90"/>
    </row>
    <row r="891904" spans="68:68" customFormat="1">
      <c r="BP891904" s="90"/>
    </row>
    <row r="891905" spans="68:68" customFormat="1">
      <c r="BP891905" s="90"/>
    </row>
    <row r="891906" spans="68:68" customFormat="1">
      <c r="BP891906" s="90"/>
    </row>
    <row r="891907" spans="68:68" customFormat="1">
      <c r="BP891907" s="90"/>
    </row>
    <row r="891908" spans="68:68" customFormat="1">
      <c r="BP891908" s="90"/>
    </row>
    <row r="891909" spans="68:68" customFormat="1">
      <c r="BP891909" s="90"/>
    </row>
    <row r="891910" spans="68:68" customFormat="1">
      <c r="BP891910" s="90"/>
    </row>
    <row r="891911" spans="68:68" customFormat="1">
      <c r="BP891911" s="90"/>
    </row>
    <row r="891912" spans="68:68" customFormat="1">
      <c r="BP891912" s="90"/>
    </row>
    <row r="891913" spans="68:68" customFormat="1">
      <c r="BP891913" s="90"/>
    </row>
    <row r="891914" spans="68:68" customFormat="1">
      <c r="BP891914" s="90"/>
    </row>
    <row r="891915" spans="68:68" customFormat="1">
      <c r="BP891915" s="90"/>
    </row>
    <row r="891916" spans="68:68" customFormat="1">
      <c r="BP891916" s="90"/>
    </row>
    <row r="891917" spans="68:68" customFormat="1">
      <c r="BP891917" s="90"/>
    </row>
    <row r="891918" spans="68:68" customFormat="1">
      <c r="BP891918" s="90"/>
    </row>
    <row r="891919" spans="68:68" customFormat="1">
      <c r="BP891919" s="90"/>
    </row>
    <row r="891920" spans="68:68" customFormat="1">
      <c r="BP891920" s="90"/>
    </row>
    <row r="891921" spans="68:68" customFormat="1">
      <c r="BP891921" s="90"/>
    </row>
    <row r="891922" spans="68:68" customFormat="1">
      <c r="BP891922" s="90"/>
    </row>
    <row r="891923" spans="68:68" customFormat="1">
      <c r="BP891923" s="90"/>
    </row>
    <row r="891924" spans="68:68" customFormat="1">
      <c r="BP891924" s="90"/>
    </row>
    <row r="891925" spans="68:68" customFormat="1">
      <c r="BP891925" s="90"/>
    </row>
    <row r="891926" spans="68:68" customFormat="1">
      <c r="BP891926" s="90"/>
    </row>
    <row r="891927" spans="68:68" customFormat="1">
      <c r="BP891927" s="90"/>
    </row>
    <row r="891928" spans="68:68" customFormat="1">
      <c r="BP891928" s="90"/>
    </row>
    <row r="891929" spans="68:68" customFormat="1">
      <c r="BP891929" s="90"/>
    </row>
    <row r="891930" spans="68:68" customFormat="1">
      <c r="BP891930" s="90"/>
    </row>
    <row r="891931" spans="68:68" customFormat="1">
      <c r="BP891931" s="90"/>
    </row>
    <row r="891932" spans="68:68" customFormat="1">
      <c r="BP891932" s="90"/>
    </row>
    <row r="891933" spans="68:68" customFormat="1">
      <c r="BP891933" s="90"/>
    </row>
    <row r="891934" spans="68:68" customFormat="1">
      <c r="BP891934" s="90"/>
    </row>
    <row r="891935" spans="68:68" customFormat="1">
      <c r="BP891935" s="90"/>
    </row>
    <row r="891936" spans="68:68" customFormat="1">
      <c r="BP891936" s="90"/>
    </row>
    <row r="891937" spans="68:68" customFormat="1">
      <c r="BP891937" s="90"/>
    </row>
    <row r="891938" spans="68:68" customFormat="1">
      <c r="BP891938" s="90"/>
    </row>
    <row r="891939" spans="68:68" customFormat="1">
      <c r="BP891939" s="90"/>
    </row>
    <row r="891940" spans="68:68" customFormat="1">
      <c r="BP891940" s="90"/>
    </row>
    <row r="891941" spans="68:68" customFormat="1">
      <c r="BP891941" s="90"/>
    </row>
    <row r="891942" spans="68:68" customFormat="1">
      <c r="BP891942" s="90"/>
    </row>
    <row r="891943" spans="68:68" customFormat="1">
      <c r="BP891943" s="90"/>
    </row>
    <row r="891944" spans="68:68" customFormat="1">
      <c r="BP891944" s="90"/>
    </row>
    <row r="891945" spans="68:68" customFormat="1">
      <c r="BP891945" s="90"/>
    </row>
    <row r="891946" spans="68:68" customFormat="1">
      <c r="BP891946" s="90"/>
    </row>
    <row r="891947" spans="68:68" customFormat="1">
      <c r="BP891947" s="90"/>
    </row>
    <row r="891948" spans="68:68" customFormat="1">
      <c r="BP891948" s="90"/>
    </row>
    <row r="891949" spans="68:68" customFormat="1">
      <c r="BP891949" s="90"/>
    </row>
    <row r="891950" spans="68:68" customFormat="1">
      <c r="BP891950" s="90"/>
    </row>
    <row r="891951" spans="68:68" customFormat="1">
      <c r="BP891951" s="90"/>
    </row>
    <row r="891952" spans="68:68" customFormat="1">
      <c r="BP891952" s="90"/>
    </row>
    <row r="891953" spans="68:68" customFormat="1">
      <c r="BP891953" s="90"/>
    </row>
    <row r="891954" spans="68:68" customFormat="1">
      <c r="BP891954" s="90"/>
    </row>
    <row r="891955" spans="68:68" customFormat="1">
      <c r="BP891955" s="90"/>
    </row>
    <row r="891956" spans="68:68" customFormat="1">
      <c r="BP891956" s="90"/>
    </row>
    <row r="891957" spans="68:68" customFormat="1">
      <c r="BP891957" s="90"/>
    </row>
    <row r="891958" spans="68:68" customFormat="1">
      <c r="BP891958" s="90"/>
    </row>
    <row r="891959" spans="68:68" customFormat="1">
      <c r="BP891959" s="90"/>
    </row>
    <row r="891960" spans="68:68" customFormat="1">
      <c r="BP891960" s="90"/>
    </row>
    <row r="891961" spans="68:68" customFormat="1">
      <c r="BP891961" s="90"/>
    </row>
    <row r="891962" spans="68:68" customFormat="1">
      <c r="BP891962" s="90"/>
    </row>
    <row r="891963" spans="68:68" customFormat="1">
      <c r="BP891963" s="90"/>
    </row>
    <row r="891964" spans="68:68" customFormat="1">
      <c r="BP891964" s="90"/>
    </row>
    <row r="891965" spans="68:68" customFormat="1">
      <c r="BP891965" s="90"/>
    </row>
    <row r="891966" spans="68:68" customFormat="1">
      <c r="BP891966" s="90"/>
    </row>
    <row r="891967" spans="68:68" customFormat="1">
      <c r="BP891967" s="90"/>
    </row>
    <row r="891968" spans="68:68" customFormat="1">
      <c r="BP891968" s="90"/>
    </row>
    <row r="891969" spans="68:68" customFormat="1">
      <c r="BP891969" s="90"/>
    </row>
    <row r="891970" spans="68:68" customFormat="1">
      <c r="BP891970" s="90"/>
    </row>
    <row r="891971" spans="68:68" customFormat="1">
      <c r="BP891971" s="90"/>
    </row>
    <row r="891972" spans="68:68" customFormat="1">
      <c r="BP891972" s="90"/>
    </row>
    <row r="891973" spans="68:68" customFormat="1">
      <c r="BP891973" s="90"/>
    </row>
    <row r="891974" spans="68:68" customFormat="1">
      <c r="BP891974" s="90"/>
    </row>
    <row r="891975" spans="68:68" customFormat="1">
      <c r="BP891975" s="90"/>
    </row>
    <row r="891976" spans="68:68" customFormat="1">
      <c r="BP891976" s="90"/>
    </row>
    <row r="891977" spans="68:68" customFormat="1">
      <c r="BP891977" s="90"/>
    </row>
    <row r="891978" spans="68:68" customFormat="1">
      <c r="BP891978" s="90"/>
    </row>
    <row r="891979" spans="68:68" customFormat="1">
      <c r="BP891979" s="90"/>
    </row>
    <row r="891980" spans="68:68" customFormat="1">
      <c r="BP891980" s="90"/>
    </row>
    <row r="891981" spans="68:68" customFormat="1">
      <c r="BP891981" s="90"/>
    </row>
    <row r="891982" spans="68:68" customFormat="1">
      <c r="BP891982" s="90"/>
    </row>
    <row r="891983" spans="68:68" customFormat="1">
      <c r="BP891983" s="90"/>
    </row>
    <row r="891984" spans="68:68" customFormat="1">
      <c r="BP891984" s="90"/>
    </row>
    <row r="891985" spans="68:68" customFormat="1">
      <c r="BP891985" s="90"/>
    </row>
    <row r="891986" spans="68:68" customFormat="1">
      <c r="BP891986" s="90"/>
    </row>
    <row r="891987" spans="68:68" customFormat="1">
      <c r="BP891987" s="90"/>
    </row>
    <row r="891988" spans="68:68" customFormat="1">
      <c r="BP891988" s="90"/>
    </row>
    <row r="891989" spans="68:68" customFormat="1">
      <c r="BP891989" s="90"/>
    </row>
    <row r="891990" spans="68:68" customFormat="1">
      <c r="BP891990" s="90"/>
    </row>
    <row r="891991" spans="68:68" customFormat="1">
      <c r="BP891991" s="90"/>
    </row>
    <row r="891992" spans="68:68" customFormat="1">
      <c r="BP891992" s="90"/>
    </row>
    <row r="891993" spans="68:68" customFormat="1">
      <c r="BP891993" s="90"/>
    </row>
    <row r="891994" spans="68:68" customFormat="1">
      <c r="BP891994" s="90"/>
    </row>
    <row r="891995" spans="68:68" customFormat="1">
      <c r="BP891995" s="90"/>
    </row>
    <row r="891996" spans="68:68" customFormat="1">
      <c r="BP891996" s="90"/>
    </row>
    <row r="891997" spans="68:68" customFormat="1">
      <c r="BP891997" s="90"/>
    </row>
    <row r="891998" spans="68:68" customFormat="1">
      <c r="BP891998" s="90"/>
    </row>
    <row r="891999" spans="68:68" customFormat="1">
      <c r="BP891999" s="90"/>
    </row>
    <row r="892000" spans="68:68" customFormat="1">
      <c r="BP892000" s="90"/>
    </row>
    <row r="892001" spans="68:68" customFormat="1">
      <c r="BP892001" s="90"/>
    </row>
    <row r="892002" spans="68:68" customFormat="1">
      <c r="BP892002" s="90"/>
    </row>
    <row r="892003" spans="68:68" customFormat="1">
      <c r="BP892003" s="90"/>
    </row>
    <row r="892004" spans="68:68" customFormat="1">
      <c r="BP892004" s="90"/>
    </row>
    <row r="892005" spans="68:68" customFormat="1">
      <c r="BP892005" s="90"/>
    </row>
    <row r="892006" spans="68:68" customFormat="1">
      <c r="BP892006" s="90"/>
    </row>
    <row r="892007" spans="68:68" customFormat="1">
      <c r="BP892007" s="90"/>
    </row>
    <row r="892008" spans="68:68" customFormat="1">
      <c r="BP892008" s="90"/>
    </row>
    <row r="892009" spans="68:68" customFormat="1">
      <c r="BP892009" s="90"/>
    </row>
    <row r="892010" spans="68:68" customFormat="1">
      <c r="BP892010" s="90"/>
    </row>
    <row r="892011" spans="68:68" customFormat="1">
      <c r="BP892011" s="90"/>
    </row>
    <row r="892012" spans="68:68" customFormat="1">
      <c r="BP892012" s="90"/>
    </row>
    <row r="892013" spans="68:68" customFormat="1">
      <c r="BP892013" s="90"/>
    </row>
    <row r="892014" spans="68:68" customFormat="1">
      <c r="BP892014" s="90"/>
    </row>
    <row r="892015" spans="68:68" customFormat="1">
      <c r="BP892015" s="90"/>
    </row>
    <row r="892016" spans="68:68" customFormat="1">
      <c r="BP892016" s="90"/>
    </row>
    <row r="892017" spans="68:68" customFormat="1">
      <c r="BP892017" s="90"/>
    </row>
    <row r="892018" spans="68:68" customFormat="1">
      <c r="BP892018" s="90"/>
    </row>
    <row r="892019" spans="68:68" customFormat="1">
      <c r="BP892019" s="90"/>
    </row>
    <row r="892020" spans="68:68" customFormat="1">
      <c r="BP892020" s="90"/>
    </row>
    <row r="892021" spans="68:68" customFormat="1">
      <c r="BP892021" s="90"/>
    </row>
    <row r="892022" spans="68:68" customFormat="1">
      <c r="BP892022" s="90"/>
    </row>
    <row r="892023" spans="68:68" customFormat="1">
      <c r="BP892023" s="90"/>
    </row>
    <row r="892024" spans="68:68" customFormat="1">
      <c r="BP892024" s="90"/>
    </row>
    <row r="892025" spans="68:68" customFormat="1">
      <c r="BP892025" s="90"/>
    </row>
    <row r="892026" spans="68:68" customFormat="1">
      <c r="BP892026" s="90"/>
    </row>
    <row r="892027" spans="68:68" customFormat="1">
      <c r="BP892027" s="90"/>
    </row>
    <row r="892028" spans="68:68" customFormat="1">
      <c r="BP892028" s="90"/>
    </row>
    <row r="892029" spans="68:68" customFormat="1">
      <c r="BP892029" s="90"/>
    </row>
    <row r="892030" spans="68:68" customFormat="1">
      <c r="BP892030" s="90"/>
    </row>
    <row r="892031" spans="68:68" customFormat="1">
      <c r="BP892031" s="90"/>
    </row>
    <row r="892032" spans="68:68" customFormat="1">
      <c r="BP892032" s="90"/>
    </row>
    <row r="892033" spans="68:68" customFormat="1">
      <c r="BP892033" s="90"/>
    </row>
    <row r="892034" spans="68:68" customFormat="1">
      <c r="BP892034" s="90"/>
    </row>
    <row r="892035" spans="68:68" customFormat="1">
      <c r="BP892035" s="90"/>
    </row>
    <row r="892036" spans="68:68" customFormat="1">
      <c r="BP892036" s="90"/>
    </row>
    <row r="892037" spans="68:68" customFormat="1">
      <c r="BP892037" s="90"/>
    </row>
    <row r="892038" spans="68:68" customFormat="1">
      <c r="BP892038" s="90"/>
    </row>
    <row r="892039" spans="68:68" customFormat="1">
      <c r="BP892039" s="90"/>
    </row>
    <row r="892040" spans="68:68" customFormat="1">
      <c r="BP892040" s="90"/>
    </row>
    <row r="892041" spans="68:68" customFormat="1">
      <c r="BP892041" s="90"/>
    </row>
    <row r="892042" spans="68:68" customFormat="1">
      <c r="BP892042" s="90"/>
    </row>
    <row r="892043" spans="68:68" customFormat="1">
      <c r="BP892043" s="90"/>
    </row>
    <row r="892044" spans="68:68" customFormat="1">
      <c r="BP892044" s="90"/>
    </row>
    <row r="892045" spans="68:68" customFormat="1">
      <c r="BP892045" s="90"/>
    </row>
    <row r="892046" spans="68:68" customFormat="1">
      <c r="BP892046" s="90"/>
    </row>
    <row r="892047" spans="68:68" customFormat="1">
      <c r="BP892047" s="90"/>
    </row>
    <row r="892048" spans="68:68" customFormat="1">
      <c r="BP892048" s="90"/>
    </row>
    <row r="892049" spans="68:68" customFormat="1">
      <c r="BP892049" s="90"/>
    </row>
    <row r="892050" spans="68:68" customFormat="1">
      <c r="BP892050" s="90"/>
    </row>
    <row r="892051" spans="68:68" customFormat="1">
      <c r="BP892051" s="90"/>
    </row>
    <row r="892052" spans="68:68" customFormat="1">
      <c r="BP892052" s="90"/>
    </row>
    <row r="892053" spans="68:68" customFormat="1">
      <c r="BP892053" s="90"/>
    </row>
    <row r="892054" spans="68:68" customFormat="1">
      <c r="BP892054" s="90"/>
    </row>
    <row r="892055" spans="68:68" customFormat="1">
      <c r="BP892055" s="90"/>
    </row>
    <row r="892056" spans="68:68" customFormat="1">
      <c r="BP892056" s="90"/>
    </row>
    <row r="892057" spans="68:68" customFormat="1">
      <c r="BP892057" s="90"/>
    </row>
    <row r="892058" spans="68:68" customFormat="1">
      <c r="BP892058" s="90"/>
    </row>
    <row r="892059" spans="68:68" customFormat="1">
      <c r="BP892059" s="90"/>
    </row>
    <row r="892060" spans="68:68" customFormat="1">
      <c r="BP892060" s="90"/>
    </row>
    <row r="892061" spans="68:68" customFormat="1">
      <c r="BP892061" s="90"/>
    </row>
    <row r="892062" spans="68:68" customFormat="1">
      <c r="BP892062" s="90"/>
    </row>
    <row r="892063" spans="68:68" customFormat="1">
      <c r="BP892063" s="90"/>
    </row>
    <row r="892064" spans="68:68" customFormat="1">
      <c r="BP892064" s="90"/>
    </row>
    <row r="892065" spans="68:68" customFormat="1">
      <c r="BP892065" s="90"/>
    </row>
    <row r="892066" spans="68:68" customFormat="1">
      <c r="BP892066" s="90"/>
    </row>
    <row r="892067" spans="68:68" customFormat="1">
      <c r="BP892067" s="90"/>
    </row>
    <row r="892068" spans="68:68" customFormat="1">
      <c r="BP892068" s="90"/>
    </row>
    <row r="892069" spans="68:68" customFormat="1">
      <c r="BP892069" s="90"/>
    </row>
    <row r="892070" spans="68:68" customFormat="1">
      <c r="BP892070" s="90"/>
    </row>
    <row r="892071" spans="68:68" customFormat="1">
      <c r="BP892071" s="90"/>
    </row>
    <row r="892072" spans="68:68" customFormat="1">
      <c r="BP892072" s="90"/>
    </row>
    <row r="892073" spans="68:68" customFormat="1">
      <c r="BP892073" s="90"/>
    </row>
    <row r="892074" spans="68:68" customFormat="1">
      <c r="BP892074" s="90"/>
    </row>
    <row r="892075" spans="68:68" customFormat="1">
      <c r="BP892075" s="90"/>
    </row>
    <row r="892076" spans="68:68" customFormat="1">
      <c r="BP892076" s="90"/>
    </row>
    <row r="892077" spans="68:68" customFormat="1">
      <c r="BP892077" s="90"/>
    </row>
    <row r="892078" spans="68:68" customFormat="1">
      <c r="BP892078" s="90"/>
    </row>
    <row r="892079" spans="68:68" customFormat="1">
      <c r="BP892079" s="90"/>
    </row>
    <row r="892080" spans="68:68" customFormat="1">
      <c r="BP892080" s="90"/>
    </row>
    <row r="892081" spans="68:68" customFormat="1">
      <c r="BP892081" s="90"/>
    </row>
    <row r="892082" spans="68:68" customFormat="1">
      <c r="BP892082" s="90"/>
    </row>
    <row r="892083" spans="68:68" customFormat="1">
      <c r="BP892083" s="90"/>
    </row>
    <row r="892084" spans="68:68" customFormat="1">
      <c r="BP892084" s="90"/>
    </row>
    <row r="892085" spans="68:68" customFormat="1">
      <c r="BP892085" s="90"/>
    </row>
    <row r="892086" spans="68:68" customFormat="1">
      <c r="BP892086" s="90"/>
    </row>
    <row r="892087" spans="68:68" customFormat="1">
      <c r="BP892087" s="90"/>
    </row>
    <row r="892088" spans="68:68" customFormat="1">
      <c r="BP892088" s="90"/>
    </row>
    <row r="892089" spans="68:68" customFormat="1">
      <c r="BP892089" s="90"/>
    </row>
    <row r="892090" spans="68:68" customFormat="1">
      <c r="BP892090" s="90"/>
    </row>
    <row r="892091" spans="68:68" customFormat="1">
      <c r="BP892091" s="90"/>
    </row>
    <row r="892092" spans="68:68" customFormat="1">
      <c r="BP892092" s="90"/>
    </row>
    <row r="892093" spans="68:68" customFormat="1">
      <c r="BP892093" s="90"/>
    </row>
    <row r="892094" spans="68:68" customFormat="1">
      <c r="BP892094" s="90"/>
    </row>
    <row r="892095" spans="68:68" customFormat="1">
      <c r="BP892095" s="90"/>
    </row>
    <row r="892096" spans="68:68" customFormat="1">
      <c r="BP892096" s="90"/>
    </row>
    <row r="892097" spans="68:68" customFormat="1">
      <c r="BP892097" s="90"/>
    </row>
    <row r="892098" spans="68:68" customFormat="1">
      <c r="BP892098" s="90"/>
    </row>
    <row r="892099" spans="68:68" customFormat="1">
      <c r="BP892099" s="90"/>
    </row>
    <row r="892100" spans="68:68" customFormat="1">
      <c r="BP892100" s="90"/>
    </row>
    <row r="892101" spans="68:68" customFormat="1">
      <c r="BP892101" s="90"/>
    </row>
    <row r="892102" spans="68:68" customFormat="1">
      <c r="BP892102" s="90"/>
    </row>
    <row r="892103" spans="68:68" customFormat="1">
      <c r="BP892103" s="90"/>
    </row>
    <row r="892104" spans="68:68" customFormat="1">
      <c r="BP892104" s="90"/>
    </row>
    <row r="892105" spans="68:68" customFormat="1">
      <c r="BP892105" s="90"/>
    </row>
    <row r="892106" spans="68:68" customFormat="1">
      <c r="BP892106" s="90"/>
    </row>
    <row r="892107" spans="68:68" customFormat="1">
      <c r="BP892107" s="90"/>
    </row>
    <row r="892108" spans="68:68" customFormat="1">
      <c r="BP892108" s="90"/>
    </row>
    <row r="892109" spans="68:68" customFormat="1">
      <c r="BP892109" s="90"/>
    </row>
    <row r="892110" spans="68:68" customFormat="1">
      <c r="BP892110" s="90"/>
    </row>
    <row r="892111" spans="68:68" customFormat="1">
      <c r="BP892111" s="90"/>
    </row>
    <row r="892112" spans="68:68" customFormat="1">
      <c r="BP892112" s="90"/>
    </row>
    <row r="892113" spans="68:68" customFormat="1">
      <c r="BP892113" s="90"/>
    </row>
    <row r="892114" spans="68:68" customFormat="1">
      <c r="BP892114" s="90"/>
    </row>
    <row r="892115" spans="68:68" customFormat="1">
      <c r="BP892115" s="90"/>
    </row>
    <row r="892116" spans="68:68" customFormat="1">
      <c r="BP892116" s="90"/>
    </row>
    <row r="892117" spans="68:68" customFormat="1">
      <c r="BP892117" s="90"/>
    </row>
    <row r="892118" spans="68:68" customFormat="1">
      <c r="BP892118" s="90"/>
    </row>
    <row r="892119" spans="68:68" customFormat="1">
      <c r="BP892119" s="90"/>
    </row>
    <row r="892120" spans="68:68" customFormat="1">
      <c r="BP892120" s="90"/>
    </row>
    <row r="892121" spans="68:68" customFormat="1">
      <c r="BP892121" s="90"/>
    </row>
    <row r="892122" spans="68:68" customFormat="1">
      <c r="BP892122" s="90"/>
    </row>
    <row r="892123" spans="68:68" customFormat="1">
      <c r="BP892123" s="90"/>
    </row>
    <row r="892124" spans="68:68" customFormat="1">
      <c r="BP892124" s="90"/>
    </row>
    <row r="892125" spans="68:68" customFormat="1">
      <c r="BP892125" s="90"/>
    </row>
    <row r="892126" spans="68:68" customFormat="1">
      <c r="BP892126" s="90"/>
    </row>
    <row r="892127" spans="68:68" customFormat="1">
      <c r="BP892127" s="90"/>
    </row>
    <row r="892128" spans="68:68" customFormat="1">
      <c r="BP892128" s="90"/>
    </row>
    <row r="892129" spans="68:68" customFormat="1">
      <c r="BP892129" s="90"/>
    </row>
    <row r="892130" spans="68:68" customFormat="1">
      <c r="BP892130" s="90"/>
    </row>
    <row r="892131" spans="68:68" customFormat="1">
      <c r="BP892131" s="90"/>
    </row>
    <row r="892132" spans="68:68" customFormat="1">
      <c r="BP892132" s="90"/>
    </row>
    <row r="892133" spans="68:68" customFormat="1">
      <c r="BP892133" s="90"/>
    </row>
    <row r="892134" spans="68:68" customFormat="1">
      <c r="BP892134" s="90"/>
    </row>
    <row r="892135" spans="68:68" customFormat="1">
      <c r="BP892135" s="90"/>
    </row>
    <row r="892136" spans="68:68" customFormat="1">
      <c r="BP892136" s="90"/>
    </row>
    <row r="892137" spans="68:68" customFormat="1">
      <c r="BP892137" s="90"/>
    </row>
    <row r="892138" spans="68:68" customFormat="1">
      <c r="BP892138" s="90"/>
    </row>
    <row r="892139" spans="68:68" customFormat="1">
      <c r="BP892139" s="90"/>
    </row>
    <row r="892140" spans="68:68" customFormat="1">
      <c r="BP892140" s="90"/>
    </row>
    <row r="892141" spans="68:68" customFormat="1">
      <c r="BP892141" s="90"/>
    </row>
    <row r="892142" spans="68:68" customFormat="1">
      <c r="BP892142" s="90"/>
    </row>
    <row r="892143" spans="68:68" customFormat="1">
      <c r="BP892143" s="90"/>
    </row>
    <row r="892144" spans="68:68" customFormat="1">
      <c r="BP892144" s="90"/>
    </row>
    <row r="892145" spans="68:68" customFormat="1">
      <c r="BP892145" s="90"/>
    </row>
    <row r="892146" spans="68:68" customFormat="1">
      <c r="BP892146" s="90"/>
    </row>
    <row r="892147" spans="68:68" customFormat="1">
      <c r="BP892147" s="90"/>
    </row>
    <row r="892148" spans="68:68" customFormat="1">
      <c r="BP892148" s="90"/>
    </row>
    <row r="892149" spans="68:68" customFormat="1">
      <c r="BP892149" s="90"/>
    </row>
    <row r="892150" spans="68:68" customFormat="1">
      <c r="BP892150" s="90"/>
    </row>
    <row r="892151" spans="68:68" customFormat="1">
      <c r="BP892151" s="90"/>
    </row>
    <row r="892152" spans="68:68" customFormat="1">
      <c r="BP892152" s="90"/>
    </row>
    <row r="892153" spans="68:68" customFormat="1">
      <c r="BP892153" s="90"/>
    </row>
    <row r="892154" spans="68:68" customFormat="1">
      <c r="BP892154" s="90"/>
    </row>
    <row r="892155" spans="68:68" customFormat="1">
      <c r="BP892155" s="90"/>
    </row>
    <row r="892156" spans="68:68" customFormat="1">
      <c r="BP892156" s="90"/>
    </row>
    <row r="892157" spans="68:68" customFormat="1">
      <c r="BP892157" s="90"/>
    </row>
    <row r="892158" spans="68:68" customFormat="1">
      <c r="BP892158" s="90"/>
    </row>
    <row r="892159" spans="68:68" customFormat="1">
      <c r="BP892159" s="90"/>
    </row>
    <row r="892160" spans="68:68" customFormat="1">
      <c r="BP892160" s="90"/>
    </row>
    <row r="892161" spans="68:68" customFormat="1">
      <c r="BP892161" s="90"/>
    </row>
    <row r="892162" spans="68:68" customFormat="1">
      <c r="BP892162" s="90"/>
    </row>
    <row r="892163" spans="68:68" customFormat="1">
      <c r="BP892163" s="90"/>
    </row>
    <row r="892164" spans="68:68" customFormat="1">
      <c r="BP892164" s="90"/>
    </row>
    <row r="892165" spans="68:68" customFormat="1">
      <c r="BP892165" s="90"/>
    </row>
    <row r="892166" spans="68:68" customFormat="1">
      <c r="BP892166" s="90"/>
    </row>
    <row r="892167" spans="68:68" customFormat="1">
      <c r="BP892167" s="90"/>
    </row>
    <row r="892168" spans="68:68" customFormat="1">
      <c r="BP892168" s="90"/>
    </row>
    <row r="892169" spans="68:68" customFormat="1">
      <c r="BP892169" s="90"/>
    </row>
    <row r="892170" spans="68:68" customFormat="1">
      <c r="BP892170" s="90"/>
    </row>
    <row r="892171" spans="68:68" customFormat="1">
      <c r="BP892171" s="90"/>
    </row>
    <row r="892172" spans="68:68" customFormat="1">
      <c r="BP892172" s="90"/>
    </row>
    <row r="892173" spans="68:68" customFormat="1">
      <c r="BP892173" s="90"/>
    </row>
    <row r="892174" spans="68:68" customFormat="1">
      <c r="BP892174" s="90"/>
    </row>
    <row r="892175" spans="68:68" customFormat="1">
      <c r="BP892175" s="90"/>
    </row>
    <row r="892176" spans="68:68" customFormat="1">
      <c r="BP892176" s="90"/>
    </row>
    <row r="892177" spans="68:68" customFormat="1">
      <c r="BP892177" s="90"/>
    </row>
    <row r="892178" spans="68:68" customFormat="1">
      <c r="BP892178" s="90"/>
    </row>
    <row r="892179" spans="68:68" customFormat="1">
      <c r="BP892179" s="90"/>
    </row>
    <row r="892180" spans="68:68" customFormat="1">
      <c r="BP892180" s="90"/>
    </row>
    <row r="892181" spans="68:68" customFormat="1">
      <c r="BP892181" s="90"/>
    </row>
    <row r="892182" spans="68:68" customFormat="1">
      <c r="BP892182" s="90"/>
    </row>
    <row r="892183" spans="68:68" customFormat="1">
      <c r="BP892183" s="90"/>
    </row>
    <row r="892184" spans="68:68" customFormat="1">
      <c r="BP892184" s="90"/>
    </row>
    <row r="892185" spans="68:68" customFormat="1">
      <c r="BP892185" s="90"/>
    </row>
    <row r="892186" spans="68:68" customFormat="1">
      <c r="BP892186" s="90"/>
    </row>
    <row r="892187" spans="68:68" customFormat="1">
      <c r="BP892187" s="90"/>
    </row>
    <row r="892188" spans="68:68" customFormat="1">
      <c r="BP892188" s="90"/>
    </row>
    <row r="892189" spans="68:68" customFormat="1">
      <c r="BP892189" s="90"/>
    </row>
    <row r="892190" spans="68:68" customFormat="1">
      <c r="BP892190" s="90"/>
    </row>
    <row r="892191" spans="68:68" customFormat="1">
      <c r="BP892191" s="90"/>
    </row>
    <row r="892192" spans="68:68" customFormat="1">
      <c r="BP892192" s="90"/>
    </row>
    <row r="892193" spans="68:68" customFormat="1">
      <c r="BP892193" s="90"/>
    </row>
    <row r="892194" spans="68:68" customFormat="1">
      <c r="BP892194" s="90"/>
    </row>
    <row r="892195" spans="68:68" customFormat="1">
      <c r="BP892195" s="90"/>
    </row>
    <row r="892196" spans="68:68" customFormat="1">
      <c r="BP892196" s="90"/>
    </row>
    <row r="892197" spans="68:68" customFormat="1">
      <c r="BP892197" s="90"/>
    </row>
    <row r="892198" spans="68:68" customFormat="1">
      <c r="BP892198" s="90"/>
    </row>
    <row r="892199" spans="68:68" customFormat="1">
      <c r="BP892199" s="90"/>
    </row>
    <row r="892200" spans="68:68" customFormat="1">
      <c r="BP892200" s="90"/>
    </row>
    <row r="892201" spans="68:68" customFormat="1">
      <c r="BP892201" s="90"/>
    </row>
    <row r="892202" spans="68:68" customFormat="1">
      <c r="BP892202" s="90"/>
    </row>
    <row r="892203" spans="68:68" customFormat="1">
      <c r="BP892203" s="90"/>
    </row>
    <row r="892204" spans="68:68" customFormat="1">
      <c r="BP892204" s="90"/>
    </row>
    <row r="892205" spans="68:68" customFormat="1">
      <c r="BP892205" s="90"/>
    </row>
    <row r="892206" spans="68:68" customFormat="1">
      <c r="BP892206" s="90"/>
    </row>
    <row r="892207" spans="68:68" customFormat="1">
      <c r="BP892207" s="90"/>
    </row>
    <row r="892208" spans="68:68" customFormat="1">
      <c r="BP892208" s="90"/>
    </row>
    <row r="892209" spans="68:68" customFormat="1">
      <c r="BP892209" s="90"/>
    </row>
    <row r="892210" spans="68:68" customFormat="1">
      <c r="BP892210" s="90"/>
    </row>
    <row r="892211" spans="68:68" customFormat="1">
      <c r="BP892211" s="90"/>
    </row>
    <row r="892212" spans="68:68" customFormat="1">
      <c r="BP892212" s="90"/>
    </row>
    <row r="892213" spans="68:68" customFormat="1">
      <c r="BP892213" s="90"/>
    </row>
    <row r="892214" spans="68:68" customFormat="1">
      <c r="BP892214" s="90"/>
    </row>
    <row r="892215" spans="68:68" customFormat="1">
      <c r="BP892215" s="90"/>
    </row>
    <row r="892216" spans="68:68" customFormat="1">
      <c r="BP892216" s="90"/>
    </row>
    <row r="892217" spans="68:68" customFormat="1">
      <c r="BP892217" s="90"/>
    </row>
    <row r="892218" spans="68:68" customFormat="1">
      <c r="BP892218" s="90"/>
    </row>
    <row r="892219" spans="68:68" customFormat="1">
      <c r="BP892219" s="90"/>
    </row>
    <row r="892220" spans="68:68" customFormat="1">
      <c r="BP892220" s="90"/>
    </row>
    <row r="892221" spans="68:68" customFormat="1">
      <c r="BP892221" s="90"/>
    </row>
    <row r="892222" spans="68:68" customFormat="1">
      <c r="BP892222" s="90"/>
    </row>
    <row r="892223" spans="68:68" customFormat="1">
      <c r="BP892223" s="90"/>
    </row>
    <row r="892224" spans="68:68" customFormat="1">
      <c r="BP892224" s="90"/>
    </row>
    <row r="892225" spans="68:68" customFormat="1">
      <c r="BP892225" s="90"/>
    </row>
    <row r="892226" spans="68:68" customFormat="1">
      <c r="BP892226" s="90"/>
    </row>
    <row r="892227" spans="68:68" customFormat="1">
      <c r="BP892227" s="90"/>
    </row>
    <row r="892228" spans="68:68" customFormat="1">
      <c r="BP892228" s="90"/>
    </row>
    <row r="892229" spans="68:68" customFormat="1">
      <c r="BP892229" s="90"/>
    </row>
    <row r="892230" spans="68:68" customFormat="1">
      <c r="BP892230" s="90"/>
    </row>
    <row r="892231" spans="68:68" customFormat="1">
      <c r="BP892231" s="90"/>
    </row>
    <row r="892232" spans="68:68" customFormat="1">
      <c r="BP892232" s="90"/>
    </row>
    <row r="892233" spans="68:68" customFormat="1">
      <c r="BP892233" s="90"/>
    </row>
    <row r="892234" spans="68:68" customFormat="1">
      <c r="BP892234" s="90"/>
    </row>
    <row r="892235" spans="68:68" customFormat="1">
      <c r="BP892235" s="90"/>
    </row>
    <row r="892236" spans="68:68" customFormat="1">
      <c r="BP892236" s="90"/>
    </row>
    <row r="892237" spans="68:68" customFormat="1">
      <c r="BP892237" s="90"/>
    </row>
    <row r="892238" spans="68:68" customFormat="1">
      <c r="BP892238" s="90"/>
    </row>
    <row r="892239" spans="68:68" customFormat="1">
      <c r="BP892239" s="90"/>
    </row>
    <row r="892240" spans="68:68" customFormat="1">
      <c r="BP892240" s="90"/>
    </row>
    <row r="892241" spans="68:68" customFormat="1">
      <c r="BP892241" s="90"/>
    </row>
    <row r="892242" spans="68:68" customFormat="1">
      <c r="BP892242" s="90"/>
    </row>
    <row r="892243" spans="68:68" customFormat="1">
      <c r="BP892243" s="90"/>
    </row>
    <row r="892244" spans="68:68" customFormat="1">
      <c r="BP892244" s="90"/>
    </row>
    <row r="892245" spans="68:68" customFormat="1">
      <c r="BP892245" s="90"/>
    </row>
    <row r="892246" spans="68:68" customFormat="1">
      <c r="BP892246" s="90"/>
    </row>
    <row r="892247" spans="68:68" customFormat="1">
      <c r="BP892247" s="90"/>
    </row>
    <row r="892248" spans="68:68" customFormat="1">
      <c r="BP892248" s="90"/>
    </row>
    <row r="892249" spans="68:68" customFormat="1">
      <c r="BP892249" s="90"/>
    </row>
    <row r="892250" spans="68:68" customFormat="1">
      <c r="BP892250" s="90"/>
    </row>
    <row r="892251" spans="68:68" customFormat="1">
      <c r="BP892251" s="90"/>
    </row>
    <row r="892252" spans="68:68" customFormat="1">
      <c r="BP892252" s="90"/>
    </row>
    <row r="892253" spans="68:68" customFormat="1">
      <c r="BP892253" s="90"/>
    </row>
    <row r="892254" spans="68:68" customFormat="1">
      <c r="BP892254" s="90"/>
    </row>
    <row r="892255" spans="68:68" customFormat="1">
      <c r="BP892255" s="90"/>
    </row>
    <row r="892256" spans="68:68" customFormat="1">
      <c r="BP892256" s="90"/>
    </row>
    <row r="892257" spans="68:68" customFormat="1">
      <c r="BP892257" s="90"/>
    </row>
    <row r="892258" spans="68:68" customFormat="1">
      <c r="BP892258" s="90"/>
    </row>
    <row r="892259" spans="68:68" customFormat="1">
      <c r="BP892259" s="90"/>
    </row>
    <row r="892260" spans="68:68" customFormat="1">
      <c r="BP892260" s="90"/>
    </row>
    <row r="892261" spans="68:68" customFormat="1">
      <c r="BP892261" s="90"/>
    </row>
    <row r="892262" spans="68:68" customFormat="1">
      <c r="BP892262" s="90"/>
    </row>
    <row r="892263" spans="68:68" customFormat="1">
      <c r="BP892263" s="90"/>
    </row>
    <row r="892264" spans="68:68" customFormat="1">
      <c r="BP892264" s="90"/>
    </row>
    <row r="892265" spans="68:68" customFormat="1">
      <c r="BP892265" s="90"/>
    </row>
    <row r="892266" spans="68:68" customFormat="1">
      <c r="BP892266" s="90"/>
    </row>
    <row r="892267" spans="68:68" customFormat="1">
      <c r="BP892267" s="90"/>
    </row>
    <row r="892268" spans="68:68" customFormat="1">
      <c r="BP892268" s="90"/>
    </row>
    <row r="892269" spans="68:68" customFormat="1">
      <c r="BP892269" s="90"/>
    </row>
    <row r="892270" spans="68:68" customFormat="1">
      <c r="BP892270" s="90"/>
    </row>
    <row r="892271" spans="68:68" customFormat="1">
      <c r="BP892271" s="90"/>
    </row>
    <row r="892272" spans="68:68" customFormat="1">
      <c r="BP892272" s="90"/>
    </row>
    <row r="892273" spans="68:68" customFormat="1">
      <c r="BP892273" s="90"/>
    </row>
    <row r="892274" spans="68:68" customFormat="1">
      <c r="BP892274" s="90"/>
    </row>
    <row r="892275" spans="68:68" customFormat="1">
      <c r="BP892275" s="90"/>
    </row>
    <row r="892276" spans="68:68" customFormat="1">
      <c r="BP892276" s="90"/>
    </row>
    <row r="892277" spans="68:68" customFormat="1">
      <c r="BP892277" s="90"/>
    </row>
    <row r="892278" spans="68:68" customFormat="1">
      <c r="BP892278" s="90"/>
    </row>
    <row r="892279" spans="68:68" customFormat="1">
      <c r="BP892279" s="90"/>
    </row>
    <row r="892280" spans="68:68" customFormat="1">
      <c r="BP892280" s="90"/>
    </row>
    <row r="892281" spans="68:68" customFormat="1">
      <c r="BP892281" s="90"/>
    </row>
    <row r="892282" spans="68:68" customFormat="1">
      <c r="BP892282" s="90"/>
    </row>
    <row r="892283" spans="68:68" customFormat="1">
      <c r="BP892283" s="90"/>
    </row>
    <row r="892284" spans="68:68" customFormat="1">
      <c r="BP892284" s="90"/>
    </row>
    <row r="892285" spans="68:68" customFormat="1">
      <c r="BP892285" s="90"/>
    </row>
    <row r="892286" spans="68:68" customFormat="1">
      <c r="BP892286" s="90"/>
    </row>
    <row r="892287" spans="68:68" customFormat="1">
      <c r="BP892287" s="90"/>
    </row>
    <row r="892288" spans="68:68" customFormat="1">
      <c r="BP892288" s="90"/>
    </row>
    <row r="892289" spans="68:68" customFormat="1">
      <c r="BP892289" s="90"/>
    </row>
    <row r="892290" spans="68:68" customFormat="1">
      <c r="BP892290" s="90"/>
    </row>
    <row r="892291" spans="68:68" customFormat="1">
      <c r="BP892291" s="90"/>
    </row>
    <row r="892292" spans="68:68" customFormat="1">
      <c r="BP892292" s="90"/>
    </row>
    <row r="892293" spans="68:68" customFormat="1">
      <c r="BP892293" s="90"/>
    </row>
    <row r="892294" spans="68:68" customFormat="1">
      <c r="BP892294" s="90"/>
    </row>
    <row r="892295" spans="68:68" customFormat="1">
      <c r="BP892295" s="90"/>
    </row>
    <row r="892296" spans="68:68" customFormat="1">
      <c r="BP892296" s="90"/>
    </row>
    <row r="892297" spans="68:68" customFormat="1">
      <c r="BP892297" s="90"/>
    </row>
    <row r="892298" spans="68:68" customFormat="1">
      <c r="BP892298" s="90"/>
    </row>
    <row r="892299" spans="68:68" customFormat="1">
      <c r="BP892299" s="90"/>
    </row>
    <row r="892300" spans="68:68" customFormat="1">
      <c r="BP892300" s="90"/>
    </row>
    <row r="892301" spans="68:68" customFormat="1">
      <c r="BP892301" s="90"/>
    </row>
    <row r="892302" spans="68:68" customFormat="1">
      <c r="BP892302" s="90"/>
    </row>
    <row r="892303" spans="68:68" customFormat="1">
      <c r="BP892303" s="90"/>
    </row>
    <row r="892304" spans="68:68" customFormat="1">
      <c r="BP892304" s="90"/>
    </row>
    <row r="892305" spans="68:68" customFormat="1">
      <c r="BP892305" s="90"/>
    </row>
    <row r="892306" spans="68:68" customFormat="1">
      <c r="BP892306" s="90"/>
    </row>
    <row r="892307" spans="68:68" customFormat="1">
      <c r="BP892307" s="90"/>
    </row>
    <row r="892308" spans="68:68" customFormat="1">
      <c r="BP892308" s="90"/>
    </row>
    <row r="892309" spans="68:68" customFormat="1">
      <c r="BP892309" s="90"/>
    </row>
    <row r="892310" spans="68:68" customFormat="1">
      <c r="BP892310" s="90"/>
    </row>
    <row r="892311" spans="68:68" customFormat="1">
      <c r="BP892311" s="90"/>
    </row>
    <row r="892312" spans="68:68" customFormat="1">
      <c r="BP892312" s="90"/>
    </row>
    <row r="892313" spans="68:68" customFormat="1">
      <c r="BP892313" s="90"/>
    </row>
    <row r="892314" spans="68:68" customFormat="1">
      <c r="BP892314" s="90"/>
    </row>
    <row r="892315" spans="68:68" customFormat="1">
      <c r="BP892315" s="90"/>
    </row>
    <row r="892316" spans="68:68" customFormat="1">
      <c r="BP892316" s="90"/>
    </row>
    <row r="892317" spans="68:68" customFormat="1">
      <c r="BP892317" s="90"/>
    </row>
    <row r="892318" spans="68:68" customFormat="1">
      <c r="BP892318" s="90"/>
    </row>
    <row r="892319" spans="68:68" customFormat="1">
      <c r="BP892319" s="90"/>
    </row>
    <row r="892320" spans="68:68" customFormat="1">
      <c r="BP892320" s="90"/>
    </row>
    <row r="892321" spans="68:68" customFormat="1">
      <c r="BP892321" s="90"/>
    </row>
    <row r="892322" spans="68:68" customFormat="1">
      <c r="BP892322" s="90"/>
    </row>
    <row r="892323" spans="68:68" customFormat="1">
      <c r="BP892323" s="90"/>
    </row>
    <row r="892324" spans="68:68" customFormat="1">
      <c r="BP892324" s="90"/>
    </row>
    <row r="892325" spans="68:68" customFormat="1">
      <c r="BP892325" s="90"/>
    </row>
    <row r="892326" spans="68:68" customFormat="1">
      <c r="BP892326" s="90"/>
    </row>
    <row r="892327" spans="68:68" customFormat="1">
      <c r="BP892327" s="90"/>
    </row>
    <row r="892328" spans="68:68" customFormat="1">
      <c r="BP892328" s="90"/>
    </row>
    <row r="892329" spans="68:68" customFormat="1">
      <c r="BP892329" s="90"/>
    </row>
    <row r="892330" spans="68:68" customFormat="1">
      <c r="BP892330" s="90"/>
    </row>
    <row r="892331" spans="68:68" customFormat="1">
      <c r="BP892331" s="90"/>
    </row>
    <row r="892332" spans="68:68" customFormat="1">
      <c r="BP892332" s="90"/>
    </row>
    <row r="892333" spans="68:68" customFormat="1">
      <c r="BP892333" s="90"/>
    </row>
    <row r="892334" spans="68:68" customFormat="1">
      <c r="BP892334" s="90"/>
    </row>
    <row r="892335" spans="68:68" customFormat="1">
      <c r="BP892335" s="90"/>
    </row>
    <row r="892336" spans="68:68" customFormat="1">
      <c r="BP892336" s="90"/>
    </row>
    <row r="892337" spans="68:68" customFormat="1">
      <c r="BP892337" s="90"/>
    </row>
    <row r="892338" spans="68:68" customFormat="1">
      <c r="BP892338" s="90"/>
    </row>
    <row r="892339" spans="68:68" customFormat="1">
      <c r="BP892339" s="90"/>
    </row>
    <row r="892340" spans="68:68" customFormat="1">
      <c r="BP892340" s="90"/>
    </row>
    <row r="892341" spans="68:68" customFormat="1">
      <c r="BP892341" s="90"/>
    </row>
    <row r="892342" spans="68:68" customFormat="1">
      <c r="BP892342" s="90"/>
    </row>
    <row r="892343" spans="68:68" customFormat="1">
      <c r="BP892343" s="90"/>
    </row>
    <row r="892344" spans="68:68" customFormat="1">
      <c r="BP892344" s="90"/>
    </row>
    <row r="892345" spans="68:68" customFormat="1">
      <c r="BP892345" s="90"/>
    </row>
    <row r="892346" spans="68:68" customFormat="1">
      <c r="BP892346" s="90"/>
    </row>
    <row r="892347" spans="68:68" customFormat="1">
      <c r="BP892347" s="90"/>
    </row>
    <row r="892348" spans="68:68" customFormat="1">
      <c r="BP892348" s="90"/>
    </row>
    <row r="892349" spans="68:68" customFormat="1">
      <c r="BP892349" s="90"/>
    </row>
    <row r="892350" spans="68:68" customFormat="1">
      <c r="BP892350" s="90"/>
    </row>
    <row r="892351" spans="68:68" customFormat="1">
      <c r="BP892351" s="90"/>
    </row>
    <row r="892352" spans="68:68" customFormat="1">
      <c r="BP892352" s="90"/>
    </row>
    <row r="892353" spans="68:68" customFormat="1">
      <c r="BP892353" s="90"/>
    </row>
    <row r="892354" spans="68:68" customFormat="1">
      <c r="BP892354" s="90"/>
    </row>
    <row r="892355" spans="68:68" customFormat="1">
      <c r="BP892355" s="90"/>
    </row>
    <row r="892356" spans="68:68" customFormat="1">
      <c r="BP892356" s="90"/>
    </row>
    <row r="892357" spans="68:68" customFormat="1">
      <c r="BP892357" s="90"/>
    </row>
    <row r="892358" spans="68:68" customFormat="1">
      <c r="BP892358" s="90"/>
    </row>
    <row r="892359" spans="68:68" customFormat="1">
      <c r="BP892359" s="90"/>
    </row>
    <row r="892360" spans="68:68" customFormat="1">
      <c r="BP892360" s="90"/>
    </row>
    <row r="892361" spans="68:68" customFormat="1">
      <c r="BP892361" s="90"/>
    </row>
    <row r="892362" spans="68:68" customFormat="1">
      <c r="BP892362" s="90"/>
    </row>
    <row r="892363" spans="68:68" customFormat="1">
      <c r="BP892363" s="90"/>
    </row>
    <row r="892364" spans="68:68" customFormat="1">
      <c r="BP892364" s="90"/>
    </row>
    <row r="892365" spans="68:68" customFormat="1">
      <c r="BP892365" s="90"/>
    </row>
    <row r="892366" spans="68:68" customFormat="1">
      <c r="BP892366" s="90"/>
    </row>
    <row r="892367" spans="68:68" customFormat="1">
      <c r="BP892367" s="90"/>
    </row>
    <row r="892368" spans="68:68" customFormat="1">
      <c r="BP892368" s="90"/>
    </row>
    <row r="892369" spans="68:68" customFormat="1">
      <c r="BP892369" s="90"/>
    </row>
    <row r="892370" spans="68:68" customFormat="1">
      <c r="BP892370" s="90"/>
    </row>
    <row r="892371" spans="68:68" customFormat="1">
      <c r="BP892371" s="90"/>
    </row>
    <row r="892372" spans="68:68" customFormat="1">
      <c r="BP892372" s="90"/>
    </row>
    <row r="892373" spans="68:68" customFormat="1">
      <c r="BP892373" s="90"/>
    </row>
    <row r="892374" spans="68:68" customFormat="1">
      <c r="BP892374" s="90"/>
    </row>
    <row r="892375" spans="68:68" customFormat="1">
      <c r="BP892375" s="90"/>
    </row>
    <row r="892376" spans="68:68" customFormat="1">
      <c r="BP892376" s="90"/>
    </row>
    <row r="892377" spans="68:68" customFormat="1">
      <c r="BP892377" s="90"/>
    </row>
    <row r="892378" spans="68:68" customFormat="1">
      <c r="BP892378" s="90"/>
    </row>
    <row r="892379" spans="68:68" customFormat="1">
      <c r="BP892379" s="90"/>
    </row>
    <row r="892380" spans="68:68" customFormat="1">
      <c r="BP892380" s="90"/>
    </row>
    <row r="892381" spans="68:68" customFormat="1">
      <c r="BP892381" s="90"/>
    </row>
    <row r="892382" spans="68:68" customFormat="1">
      <c r="BP892382" s="90"/>
    </row>
    <row r="892383" spans="68:68" customFormat="1">
      <c r="BP892383" s="90"/>
    </row>
    <row r="892384" spans="68:68" customFormat="1">
      <c r="BP892384" s="90"/>
    </row>
    <row r="892385" spans="68:68" customFormat="1">
      <c r="BP892385" s="90"/>
    </row>
    <row r="892386" spans="68:68" customFormat="1">
      <c r="BP892386" s="90"/>
    </row>
    <row r="892387" spans="68:68" customFormat="1">
      <c r="BP892387" s="90"/>
    </row>
    <row r="892388" spans="68:68" customFormat="1">
      <c r="BP892388" s="90"/>
    </row>
    <row r="892389" spans="68:68" customFormat="1">
      <c r="BP892389" s="90"/>
    </row>
    <row r="892390" spans="68:68" customFormat="1">
      <c r="BP892390" s="90"/>
    </row>
    <row r="892391" spans="68:68" customFormat="1">
      <c r="BP892391" s="90"/>
    </row>
    <row r="892392" spans="68:68" customFormat="1">
      <c r="BP892392" s="90"/>
    </row>
    <row r="892393" spans="68:68" customFormat="1">
      <c r="BP892393" s="90"/>
    </row>
    <row r="892394" spans="68:68" customFormat="1">
      <c r="BP892394" s="90"/>
    </row>
    <row r="892395" spans="68:68" customFormat="1">
      <c r="BP892395" s="90"/>
    </row>
    <row r="892396" spans="68:68" customFormat="1">
      <c r="BP892396" s="90"/>
    </row>
    <row r="892397" spans="68:68" customFormat="1">
      <c r="BP892397" s="90"/>
    </row>
    <row r="892398" spans="68:68" customFormat="1">
      <c r="BP892398" s="90"/>
    </row>
    <row r="892399" spans="68:68" customFormat="1">
      <c r="BP892399" s="90"/>
    </row>
    <row r="892400" spans="68:68" customFormat="1">
      <c r="BP892400" s="90"/>
    </row>
    <row r="892401" spans="68:68" customFormat="1">
      <c r="BP892401" s="90"/>
    </row>
    <row r="892402" spans="68:68" customFormat="1">
      <c r="BP892402" s="90"/>
    </row>
    <row r="892403" spans="68:68" customFormat="1">
      <c r="BP892403" s="90"/>
    </row>
    <row r="892404" spans="68:68" customFormat="1">
      <c r="BP892404" s="90"/>
    </row>
    <row r="892405" spans="68:68" customFormat="1">
      <c r="BP892405" s="90"/>
    </row>
    <row r="892406" spans="68:68" customFormat="1">
      <c r="BP892406" s="90"/>
    </row>
    <row r="892407" spans="68:68" customFormat="1">
      <c r="BP892407" s="90"/>
    </row>
    <row r="892408" spans="68:68" customFormat="1">
      <c r="BP892408" s="90"/>
    </row>
    <row r="892409" spans="68:68" customFormat="1">
      <c r="BP892409" s="90"/>
    </row>
    <row r="892410" spans="68:68" customFormat="1">
      <c r="BP892410" s="90"/>
    </row>
    <row r="892411" spans="68:68" customFormat="1">
      <c r="BP892411" s="90"/>
    </row>
    <row r="892412" spans="68:68" customFormat="1">
      <c r="BP892412" s="90"/>
    </row>
    <row r="892413" spans="68:68" customFormat="1">
      <c r="BP892413" s="90"/>
    </row>
    <row r="892414" spans="68:68" customFormat="1">
      <c r="BP892414" s="90"/>
    </row>
    <row r="892415" spans="68:68" customFormat="1">
      <c r="BP892415" s="90"/>
    </row>
    <row r="892416" spans="68:68" customFormat="1">
      <c r="BP892416" s="90"/>
    </row>
    <row r="892417" spans="68:68" customFormat="1">
      <c r="BP892417" s="90"/>
    </row>
    <row r="892418" spans="68:68" customFormat="1">
      <c r="BP892418" s="90"/>
    </row>
    <row r="892419" spans="68:68" customFormat="1">
      <c r="BP892419" s="90"/>
    </row>
    <row r="892420" spans="68:68" customFormat="1">
      <c r="BP892420" s="90"/>
    </row>
    <row r="892421" spans="68:68" customFormat="1">
      <c r="BP892421" s="90"/>
    </row>
    <row r="892422" spans="68:68" customFormat="1">
      <c r="BP892422" s="90"/>
    </row>
    <row r="892423" spans="68:68" customFormat="1">
      <c r="BP892423" s="90"/>
    </row>
    <row r="892424" spans="68:68" customFormat="1">
      <c r="BP892424" s="90"/>
    </row>
    <row r="892425" spans="68:68" customFormat="1">
      <c r="BP892425" s="90"/>
    </row>
    <row r="892426" spans="68:68" customFormat="1">
      <c r="BP892426" s="90"/>
    </row>
    <row r="892427" spans="68:68" customFormat="1">
      <c r="BP892427" s="90"/>
    </row>
    <row r="892428" spans="68:68" customFormat="1">
      <c r="BP892428" s="90"/>
    </row>
    <row r="892429" spans="68:68" customFormat="1">
      <c r="BP892429" s="90"/>
    </row>
    <row r="892430" spans="68:68" customFormat="1">
      <c r="BP892430" s="90"/>
    </row>
    <row r="892431" spans="68:68" customFormat="1">
      <c r="BP892431" s="90"/>
    </row>
    <row r="892432" spans="68:68" customFormat="1">
      <c r="BP892432" s="90"/>
    </row>
    <row r="892433" spans="68:68" customFormat="1">
      <c r="BP892433" s="90"/>
    </row>
    <row r="892434" spans="68:68" customFormat="1">
      <c r="BP892434" s="90"/>
    </row>
    <row r="892435" spans="68:68" customFormat="1">
      <c r="BP892435" s="90"/>
    </row>
    <row r="892436" spans="68:68" customFormat="1">
      <c r="BP892436" s="90"/>
    </row>
    <row r="892437" spans="68:68" customFormat="1">
      <c r="BP892437" s="90"/>
    </row>
    <row r="892438" spans="68:68" customFormat="1">
      <c r="BP892438" s="90"/>
    </row>
    <row r="892439" spans="68:68" customFormat="1">
      <c r="BP892439" s="90"/>
    </row>
    <row r="892440" spans="68:68" customFormat="1">
      <c r="BP892440" s="90"/>
    </row>
    <row r="892441" spans="68:68" customFormat="1">
      <c r="BP892441" s="90"/>
    </row>
    <row r="892442" spans="68:68" customFormat="1">
      <c r="BP892442" s="90"/>
    </row>
    <row r="892443" spans="68:68" customFormat="1">
      <c r="BP892443" s="90"/>
    </row>
    <row r="892444" spans="68:68" customFormat="1">
      <c r="BP892444" s="90"/>
    </row>
    <row r="892445" spans="68:68" customFormat="1">
      <c r="BP892445" s="90"/>
    </row>
    <row r="892446" spans="68:68" customFormat="1">
      <c r="BP892446" s="90"/>
    </row>
    <row r="892447" spans="68:68" customFormat="1">
      <c r="BP892447" s="90"/>
    </row>
    <row r="892448" spans="68:68" customFormat="1">
      <c r="BP892448" s="90"/>
    </row>
    <row r="892449" spans="68:68" customFormat="1">
      <c r="BP892449" s="90"/>
    </row>
    <row r="892450" spans="68:68" customFormat="1">
      <c r="BP892450" s="90"/>
    </row>
    <row r="892451" spans="68:68" customFormat="1">
      <c r="BP892451" s="90"/>
    </row>
    <row r="892452" spans="68:68" customFormat="1">
      <c r="BP892452" s="90"/>
    </row>
    <row r="892453" spans="68:68" customFormat="1">
      <c r="BP892453" s="90"/>
    </row>
    <row r="892454" spans="68:68" customFormat="1">
      <c r="BP892454" s="90"/>
    </row>
    <row r="892455" spans="68:68" customFormat="1">
      <c r="BP892455" s="90"/>
    </row>
    <row r="892456" spans="68:68" customFormat="1">
      <c r="BP892456" s="90"/>
    </row>
    <row r="892457" spans="68:68" customFormat="1">
      <c r="BP892457" s="90"/>
    </row>
    <row r="892458" spans="68:68" customFormat="1">
      <c r="BP892458" s="90"/>
    </row>
    <row r="892459" spans="68:68" customFormat="1">
      <c r="BP892459" s="90"/>
    </row>
    <row r="892460" spans="68:68" customFormat="1">
      <c r="BP892460" s="90"/>
    </row>
    <row r="892461" spans="68:68" customFormat="1">
      <c r="BP892461" s="90"/>
    </row>
    <row r="892462" spans="68:68" customFormat="1">
      <c r="BP892462" s="90"/>
    </row>
    <row r="892463" spans="68:68" customFormat="1">
      <c r="BP892463" s="90"/>
    </row>
    <row r="892464" spans="68:68" customFormat="1">
      <c r="BP892464" s="90"/>
    </row>
    <row r="892465" spans="68:68" customFormat="1">
      <c r="BP892465" s="90"/>
    </row>
    <row r="892466" spans="68:68" customFormat="1">
      <c r="BP892466" s="90"/>
    </row>
    <row r="892467" spans="68:68" customFormat="1">
      <c r="BP892467" s="90"/>
    </row>
    <row r="892468" spans="68:68" customFormat="1">
      <c r="BP892468" s="90"/>
    </row>
    <row r="892469" spans="68:68" customFormat="1">
      <c r="BP892469" s="90"/>
    </row>
    <row r="892470" spans="68:68" customFormat="1">
      <c r="BP892470" s="90"/>
    </row>
    <row r="892471" spans="68:68" customFormat="1">
      <c r="BP892471" s="90"/>
    </row>
    <row r="892472" spans="68:68" customFormat="1">
      <c r="BP892472" s="90"/>
    </row>
    <row r="892473" spans="68:68" customFormat="1">
      <c r="BP892473" s="90"/>
    </row>
    <row r="892474" spans="68:68" customFormat="1">
      <c r="BP892474" s="90"/>
    </row>
    <row r="892475" spans="68:68" customFormat="1">
      <c r="BP892475" s="90"/>
    </row>
    <row r="892476" spans="68:68" customFormat="1">
      <c r="BP892476" s="90"/>
    </row>
    <row r="892477" spans="68:68" customFormat="1">
      <c r="BP892477" s="90"/>
    </row>
    <row r="892478" spans="68:68" customFormat="1">
      <c r="BP892478" s="90"/>
    </row>
    <row r="892479" spans="68:68" customFormat="1">
      <c r="BP892479" s="90"/>
    </row>
    <row r="892480" spans="68:68" customFormat="1">
      <c r="BP892480" s="90"/>
    </row>
    <row r="892481" spans="68:68" customFormat="1">
      <c r="BP892481" s="90"/>
    </row>
    <row r="892482" spans="68:68" customFormat="1">
      <c r="BP892482" s="90"/>
    </row>
    <row r="892483" spans="68:68" customFormat="1">
      <c r="BP892483" s="90"/>
    </row>
    <row r="892484" spans="68:68" customFormat="1">
      <c r="BP892484" s="90"/>
    </row>
    <row r="892485" spans="68:68" customFormat="1">
      <c r="BP892485" s="90"/>
    </row>
    <row r="892486" spans="68:68" customFormat="1">
      <c r="BP892486" s="90"/>
    </row>
    <row r="892487" spans="68:68" customFormat="1">
      <c r="BP892487" s="90"/>
    </row>
    <row r="892488" spans="68:68" customFormat="1">
      <c r="BP892488" s="90"/>
    </row>
    <row r="892489" spans="68:68" customFormat="1">
      <c r="BP892489" s="90"/>
    </row>
    <row r="892490" spans="68:68" customFormat="1">
      <c r="BP892490" s="90"/>
    </row>
    <row r="892491" spans="68:68" customFormat="1">
      <c r="BP892491" s="90"/>
    </row>
    <row r="892492" spans="68:68" customFormat="1">
      <c r="BP892492" s="90"/>
    </row>
    <row r="892493" spans="68:68" customFormat="1">
      <c r="BP892493" s="90"/>
    </row>
    <row r="892494" spans="68:68" customFormat="1">
      <c r="BP892494" s="90"/>
    </row>
    <row r="892495" spans="68:68" customFormat="1">
      <c r="BP892495" s="90"/>
    </row>
    <row r="892496" spans="68:68" customFormat="1">
      <c r="BP892496" s="90"/>
    </row>
    <row r="892497" spans="68:68" customFormat="1">
      <c r="BP892497" s="90"/>
    </row>
    <row r="892498" spans="68:68" customFormat="1">
      <c r="BP892498" s="90"/>
    </row>
    <row r="892499" spans="68:68" customFormat="1">
      <c r="BP892499" s="90"/>
    </row>
    <row r="892500" spans="68:68" customFormat="1">
      <c r="BP892500" s="90"/>
    </row>
    <row r="892501" spans="68:68" customFormat="1">
      <c r="BP892501" s="90"/>
    </row>
    <row r="892502" spans="68:68" customFormat="1">
      <c r="BP892502" s="90"/>
    </row>
    <row r="892503" spans="68:68" customFormat="1">
      <c r="BP892503" s="90"/>
    </row>
    <row r="892504" spans="68:68" customFormat="1">
      <c r="BP892504" s="90"/>
    </row>
    <row r="892505" spans="68:68" customFormat="1">
      <c r="BP892505" s="90"/>
    </row>
    <row r="892506" spans="68:68" customFormat="1">
      <c r="BP892506" s="90"/>
    </row>
    <row r="892507" spans="68:68" customFormat="1">
      <c r="BP892507" s="90"/>
    </row>
    <row r="892508" spans="68:68" customFormat="1">
      <c r="BP892508" s="90"/>
    </row>
    <row r="892509" spans="68:68" customFormat="1">
      <c r="BP892509" s="90"/>
    </row>
    <row r="892510" spans="68:68" customFormat="1">
      <c r="BP892510" s="90"/>
    </row>
    <row r="892511" spans="68:68" customFormat="1">
      <c r="BP892511" s="90"/>
    </row>
    <row r="892512" spans="68:68" customFormat="1">
      <c r="BP892512" s="90"/>
    </row>
    <row r="892513" spans="68:68" customFormat="1">
      <c r="BP892513" s="90"/>
    </row>
    <row r="892514" spans="68:68" customFormat="1">
      <c r="BP892514" s="90"/>
    </row>
    <row r="892515" spans="68:68" customFormat="1">
      <c r="BP892515" s="90"/>
    </row>
    <row r="892516" spans="68:68" customFormat="1">
      <c r="BP892516" s="90"/>
    </row>
    <row r="892517" spans="68:68" customFormat="1">
      <c r="BP892517" s="90"/>
    </row>
    <row r="892518" spans="68:68" customFormat="1">
      <c r="BP892518" s="90"/>
    </row>
    <row r="892519" spans="68:68" customFormat="1">
      <c r="BP892519" s="90"/>
    </row>
    <row r="892520" spans="68:68" customFormat="1">
      <c r="BP892520" s="90"/>
    </row>
    <row r="892521" spans="68:68" customFormat="1">
      <c r="BP892521" s="90"/>
    </row>
    <row r="892522" spans="68:68" customFormat="1">
      <c r="BP892522" s="90"/>
    </row>
    <row r="892523" spans="68:68" customFormat="1">
      <c r="BP892523" s="90"/>
    </row>
    <row r="892524" spans="68:68" customFormat="1">
      <c r="BP892524" s="90"/>
    </row>
    <row r="892525" spans="68:68" customFormat="1">
      <c r="BP892525" s="90"/>
    </row>
    <row r="892526" spans="68:68" customFormat="1">
      <c r="BP892526" s="90"/>
    </row>
    <row r="892527" spans="68:68" customFormat="1">
      <c r="BP892527" s="90"/>
    </row>
    <row r="892528" spans="68:68" customFormat="1">
      <c r="BP892528" s="90"/>
    </row>
    <row r="892529" spans="68:68" customFormat="1">
      <c r="BP892529" s="90"/>
    </row>
    <row r="892530" spans="68:68" customFormat="1">
      <c r="BP892530" s="90"/>
    </row>
    <row r="892531" spans="68:68" customFormat="1">
      <c r="BP892531" s="90"/>
    </row>
    <row r="892532" spans="68:68" customFormat="1">
      <c r="BP892532" s="90"/>
    </row>
    <row r="892533" spans="68:68" customFormat="1">
      <c r="BP892533" s="90"/>
    </row>
    <row r="892534" spans="68:68" customFormat="1">
      <c r="BP892534" s="90"/>
    </row>
    <row r="892535" spans="68:68" customFormat="1">
      <c r="BP892535" s="90"/>
    </row>
    <row r="892536" spans="68:68" customFormat="1">
      <c r="BP892536" s="90"/>
    </row>
    <row r="892537" spans="68:68" customFormat="1">
      <c r="BP892537" s="90"/>
    </row>
    <row r="892538" spans="68:68" customFormat="1">
      <c r="BP892538" s="90"/>
    </row>
    <row r="892539" spans="68:68" customFormat="1">
      <c r="BP892539" s="90"/>
    </row>
    <row r="892540" spans="68:68" customFormat="1">
      <c r="BP892540" s="90"/>
    </row>
    <row r="892541" spans="68:68" customFormat="1">
      <c r="BP892541" s="90"/>
    </row>
    <row r="892542" spans="68:68" customFormat="1">
      <c r="BP892542" s="90"/>
    </row>
    <row r="892543" spans="68:68" customFormat="1">
      <c r="BP892543" s="90"/>
    </row>
    <row r="892544" spans="68:68" customFormat="1">
      <c r="BP892544" s="90"/>
    </row>
    <row r="892545" spans="68:68" customFormat="1">
      <c r="BP892545" s="90"/>
    </row>
    <row r="892546" spans="68:68" customFormat="1">
      <c r="BP892546" s="90"/>
    </row>
    <row r="892547" spans="68:68" customFormat="1">
      <c r="BP892547" s="90"/>
    </row>
    <row r="892548" spans="68:68" customFormat="1">
      <c r="BP892548" s="90"/>
    </row>
    <row r="892549" spans="68:68" customFormat="1">
      <c r="BP892549" s="90"/>
    </row>
    <row r="892550" spans="68:68" customFormat="1">
      <c r="BP892550" s="90"/>
    </row>
    <row r="892551" spans="68:68" customFormat="1">
      <c r="BP892551" s="90"/>
    </row>
    <row r="892552" spans="68:68" customFormat="1">
      <c r="BP892552" s="90"/>
    </row>
    <row r="892553" spans="68:68" customFormat="1">
      <c r="BP892553" s="90"/>
    </row>
    <row r="892554" spans="68:68" customFormat="1">
      <c r="BP892554" s="90"/>
    </row>
    <row r="892555" spans="68:68" customFormat="1">
      <c r="BP892555" s="90"/>
    </row>
    <row r="892556" spans="68:68" customFormat="1">
      <c r="BP892556" s="90"/>
    </row>
    <row r="892557" spans="68:68" customFormat="1">
      <c r="BP892557" s="90"/>
    </row>
    <row r="892558" spans="68:68" customFormat="1">
      <c r="BP892558" s="90"/>
    </row>
    <row r="892559" spans="68:68" customFormat="1">
      <c r="BP892559" s="90"/>
    </row>
    <row r="892560" spans="68:68" customFormat="1">
      <c r="BP892560" s="90"/>
    </row>
    <row r="892561" spans="68:68" customFormat="1">
      <c r="BP892561" s="90"/>
    </row>
    <row r="892562" spans="68:68" customFormat="1">
      <c r="BP892562" s="90"/>
    </row>
    <row r="892563" spans="68:68" customFormat="1">
      <c r="BP892563" s="90"/>
    </row>
    <row r="892564" spans="68:68" customFormat="1">
      <c r="BP892564" s="90"/>
    </row>
    <row r="892565" spans="68:68" customFormat="1">
      <c r="BP892565" s="90"/>
    </row>
    <row r="892566" spans="68:68" customFormat="1">
      <c r="BP892566" s="90"/>
    </row>
    <row r="892567" spans="68:68" customFormat="1">
      <c r="BP892567" s="90"/>
    </row>
    <row r="892568" spans="68:68" customFormat="1">
      <c r="BP892568" s="90"/>
    </row>
    <row r="892569" spans="68:68" customFormat="1">
      <c r="BP892569" s="90"/>
    </row>
    <row r="892570" spans="68:68" customFormat="1">
      <c r="BP892570" s="90"/>
    </row>
    <row r="892571" spans="68:68" customFormat="1">
      <c r="BP892571" s="90"/>
    </row>
    <row r="892572" spans="68:68" customFormat="1">
      <c r="BP892572" s="90"/>
    </row>
    <row r="892573" spans="68:68" customFormat="1">
      <c r="BP892573" s="90"/>
    </row>
    <row r="892574" spans="68:68" customFormat="1">
      <c r="BP892574" s="90"/>
    </row>
    <row r="892575" spans="68:68" customFormat="1">
      <c r="BP892575" s="90"/>
    </row>
    <row r="892576" spans="68:68" customFormat="1">
      <c r="BP892576" s="90"/>
    </row>
    <row r="892577" spans="68:68" customFormat="1">
      <c r="BP892577" s="90"/>
    </row>
    <row r="892578" spans="68:68" customFormat="1">
      <c r="BP892578" s="90"/>
    </row>
    <row r="892579" spans="68:68" customFormat="1">
      <c r="BP892579" s="90"/>
    </row>
    <row r="892580" spans="68:68" customFormat="1">
      <c r="BP892580" s="90"/>
    </row>
    <row r="892581" spans="68:68" customFormat="1">
      <c r="BP892581" s="90"/>
    </row>
    <row r="892582" spans="68:68" customFormat="1">
      <c r="BP892582" s="90"/>
    </row>
    <row r="892583" spans="68:68" customFormat="1">
      <c r="BP892583" s="90"/>
    </row>
    <row r="892584" spans="68:68" customFormat="1">
      <c r="BP892584" s="90"/>
    </row>
    <row r="892585" spans="68:68" customFormat="1">
      <c r="BP892585" s="90"/>
    </row>
    <row r="892586" spans="68:68" customFormat="1">
      <c r="BP892586" s="90"/>
    </row>
    <row r="892587" spans="68:68" customFormat="1">
      <c r="BP892587" s="90"/>
    </row>
    <row r="892588" spans="68:68" customFormat="1">
      <c r="BP892588" s="90"/>
    </row>
    <row r="892589" spans="68:68" customFormat="1">
      <c r="BP892589" s="90"/>
    </row>
    <row r="892590" spans="68:68" customFormat="1">
      <c r="BP892590" s="90"/>
    </row>
    <row r="892591" spans="68:68" customFormat="1">
      <c r="BP892591" s="90"/>
    </row>
    <row r="892592" spans="68:68" customFormat="1">
      <c r="BP892592" s="90"/>
    </row>
    <row r="892593" spans="68:68" customFormat="1">
      <c r="BP892593" s="90"/>
    </row>
    <row r="892594" spans="68:68" customFormat="1">
      <c r="BP892594" s="90"/>
    </row>
    <row r="892595" spans="68:68" customFormat="1">
      <c r="BP892595" s="90"/>
    </row>
    <row r="892596" spans="68:68" customFormat="1">
      <c r="BP892596" s="90"/>
    </row>
    <row r="892597" spans="68:68" customFormat="1">
      <c r="BP892597" s="90"/>
    </row>
    <row r="892598" spans="68:68" customFormat="1">
      <c r="BP892598" s="90"/>
    </row>
    <row r="892599" spans="68:68" customFormat="1">
      <c r="BP892599" s="90"/>
    </row>
    <row r="892600" spans="68:68" customFormat="1">
      <c r="BP892600" s="90"/>
    </row>
    <row r="892601" spans="68:68" customFormat="1">
      <c r="BP892601" s="90"/>
    </row>
    <row r="892602" spans="68:68" customFormat="1">
      <c r="BP892602" s="90"/>
    </row>
    <row r="892603" spans="68:68" customFormat="1">
      <c r="BP892603" s="90"/>
    </row>
    <row r="892604" spans="68:68" customFormat="1">
      <c r="BP892604" s="90"/>
    </row>
    <row r="892605" spans="68:68" customFormat="1">
      <c r="BP892605" s="90"/>
    </row>
    <row r="892606" spans="68:68" customFormat="1">
      <c r="BP892606" s="90"/>
    </row>
    <row r="892607" spans="68:68" customFormat="1">
      <c r="BP892607" s="90"/>
    </row>
    <row r="892608" spans="68:68" customFormat="1">
      <c r="BP892608" s="90"/>
    </row>
    <row r="892609" spans="68:68" customFormat="1">
      <c r="BP892609" s="90"/>
    </row>
    <row r="892610" spans="68:68" customFormat="1">
      <c r="BP892610" s="90"/>
    </row>
    <row r="892611" spans="68:68" customFormat="1">
      <c r="BP892611" s="90"/>
    </row>
    <row r="892612" spans="68:68" customFormat="1">
      <c r="BP892612" s="90"/>
    </row>
    <row r="892613" spans="68:68" customFormat="1">
      <c r="BP892613" s="90"/>
    </row>
    <row r="892614" spans="68:68" customFormat="1">
      <c r="BP892614" s="90"/>
    </row>
    <row r="892615" spans="68:68" customFormat="1">
      <c r="BP892615" s="90"/>
    </row>
    <row r="892616" spans="68:68" customFormat="1">
      <c r="BP892616" s="90"/>
    </row>
    <row r="892617" spans="68:68" customFormat="1">
      <c r="BP892617" s="90"/>
    </row>
    <row r="892618" spans="68:68" customFormat="1">
      <c r="BP892618" s="90"/>
    </row>
    <row r="892619" spans="68:68" customFormat="1">
      <c r="BP892619" s="90"/>
    </row>
    <row r="892620" spans="68:68" customFormat="1">
      <c r="BP892620" s="90"/>
    </row>
    <row r="892621" spans="68:68" customFormat="1">
      <c r="BP892621" s="90"/>
    </row>
    <row r="892622" spans="68:68" customFormat="1">
      <c r="BP892622" s="90"/>
    </row>
    <row r="892623" spans="68:68" customFormat="1">
      <c r="BP892623" s="90"/>
    </row>
    <row r="892624" spans="68:68" customFormat="1">
      <c r="BP892624" s="90"/>
    </row>
    <row r="892625" spans="68:68" customFormat="1">
      <c r="BP892625" s="90"/>
    </row>
    <row r="892626" spans="68:68" customFormat="1">
      <c r="BP892626" s="90"/>
    </row>
    <row r="892627" spans="68:68" customFormat="1">
      <c r="BP892627" s="90"/>
    </row>
    <row r="892628" spans="68:68" customFormat="1">
      <c r="BP892628" s="90"/>
    </row>
    <row r="892629" spans="68:68" customFormat="1">
      <c r="BP892629" s="90"/>
    </row>
    <row r="892630" spans="68:68" customFormat="1">
      <c r="BP892630" s="90"/>
    </row>
    <row r="892631" spans="68:68" customFormat="1">
      <c r="BP892631" s="90"/>
    </row>
    <row r="892632" spans="68:68" customFormat="1">
      <c r="BP892632" s="90"/>
    </row>
    <row r="892633" spans="68:68" customFormat="1">
      <c r="BP892633" s="90"/>
    </row>
    <row r="892634" spans="68:68" customFormat="1">
      <c r="BP892634" s="90"/>
    </row>
    <row r="892635" spans="68:68" customFormat="1">
      <c r="BP892635" s="90"/>
    </row>
    <row r="892636" spans="68:68" customFormat="1">
      <c r="BP892636" s="90"/>
    </row>
    <row r="892637" spans="68:68" customFormat="1">
      <c r="BP892637" s="90"/>
    </row>
    <row r="892638" spans="68:68" customFormat="1">
      <c r="BP892638" s="90"/>
    </row>
    <row r="892639" spans="68:68" customFormat="1">
      <c r="BP892639" s="90"/>
    </row>
    <row r="892640" spans="68:68" customFormat="1">
      <c r="BP892640" s="90"/>
    </row>
    <row r="892641" spans="68:68" customFormat="1">
      <c r="BP892641" s="90"/>
    </row>
    <row r="892642" spans="68:68" customFormat="1">
      <c r="BP892642" s="90"/>
    </row>
    <row r="892643" spans="68:68" customFormat="1">
      <c r="BP892643" s="90"/>
    </row>
    <row r="892644" spans="68:68" customFormat="1">
      <c r="BP892644" s="90"/>
    </row>
    <row r="892645" spans="68:68" customFormat="1">
      <c r="BP892645" s="90"/>
    </row>
    <row r="892646" spans="68:68" customFormat="1">
      <c r="BP892646" s="90"/>
    </row>
    <row r="892647" spans="68:68" customFormat="1">
      <c r="BP892647" s="90"/>
    </row>
    <row r="892648" spans="68:68" customFormat="1">
      <c r="BP892648" s="90"/>
    </row>
    <row r="892649" spans="68:68" customFormat="1">
      <c r="BP892649" s="90"/>
    </row>
    <row r="892650" spans="68:68" customFormat="1">
      <c r="BP892650" s="90"/>
    </row>
    <row r="892651" spans="68:68" customFormat="1">
      <c r="BP892651" s="90"/>
    </row>
    <row r="892652" spans="68:68" customFormat="1">
      <c r="BP892652" s="90"/>
    </row>
    <row r="892653" spans="68:68" customFormat="1">
      <c r="BP892653" s="90"/>
    </row>
    <row r="892654" spans="68:68" customFormat="1">
      <c r="BP892654" s="90"/>
    </row>
    <row r="892655" spans="68:68" customFormat="1">
      <c r="BP892655" s="90"/>
    </row>
    <row r="892656" spans="68:68" customFormat="1">
      <c r="BP892656" s="90"/>
    </row>
    <row r="892657" spans="68:68" customFormat="1">
      <c r="BP892657" s="90"/>
    </row>
    <row r="892658" spans="68:68" customFormat="1">
      <c r="BP892658" s="90"/>
    </row>
    <row r="892659" spans="68:68" customFormat="1">
      <c r="BP892659" s="90"/>
    </row>
    <row r="892660" spans="68:68" customFormat="1">
      <c r="BP892660" s="90"/>
    </row>
    <row r="892661" spans="68:68" customFormat="1">
      <c r="BP892661" s="90"/>
    </row>
    <row r="892662" spans="68:68" customFormat="1">
      <c r="BP892662" s="90"/>
    </row>
    <row r="892663" spans="68:68" customFormat="1">
      <c r="BP892663" s="90"/>
    </row>
    <row r="892664" spans="68:68" customFormat="1">
      <c r="BP892664" s="90"/>
    </row>
    <row r="892665" spans="68:68" customFormat="1">
      <c r="BP892665" s="90"/>
    </row>
    <row r="892666" spans="68:68" customFormat="1">
      <c r="BP892666" s="90"/>
    </row>
    <row r="892667" spans="68:68" customFormat="1">
      <c r="BP892667" s="90"/>
    </row>
    <row r="892668" spans="68:68" customFormat="1">
      <c r="BP892668" s="90"/>
    </row>
    <row r="892669" spans="68:68" customFormat="1">
      <c r="BP892669" s="90"/>
    </row>
    <row r="892670" spans="68:68" customFormat="1">
      <c r="BP892670" s="90"/>
    </row>
    <row r="892671" spans="68:68" customFormat="1">
      <c r="BP892671" s="90"/>
    </row>
    <row r="892672" spans="68:68" customFormat="1">
      <c r="BP892672" s="90"/>
    </row>
    <row r="892673" spans="68:68" customFormat="1">
      <c r="BP892673" s="90"/>
    </row>
    <row r="892674" spans="68:68" customFormat="1">
      <c r="BP892674" s="90"/>
    </row>
    <row r="892675" spans="68:68" customFormat="1">
      <c r="BP892675" s="90"/>
    </row>
    <row r="892676" spans="68:68" customFormat="1">
      <c r="BP892676" s="90"/>
    </row>
    <row r="892677" spans="68:68" customFormat="1">
      <c r="BP892677" s="90"/>
    </row>
    <row r="892678" spans="68:68" customFormat="1">
      <c r="BP892678" s="90"/>
    </row>
    <row r="892679" spans="68:68" customFormat="1">
      <c r="BP892679" s="90"/>
    </row>
    <row r="892680" spans="68:68" customFormat="1">
      <c r="BP892680" s="90"/>
    </row>
    <row r="892681" spans="68:68" customFormat="1">
      <c r="BP892681" s="90"/>
    </row>
    <row r="892682" spans="68:68" customFormat="1">
      <c r="BP892682" s="90"/>
    </row>
    <row r="892683" spans="68:68" customFormat="1">
      <c r="BP892683" s="90"/>
    </row>
    <row r="892684" spans="68:68" customFormat="1">
      <c r="BP892684" s="90"/>
    </row>
    <row r="892685" spans="68:68" customFormat="1">
      <c r="BP892685" s="90"/>
    </row>
    <row r="892686" spans="68:68" customFormat="1">
      <c r="BP892686" s="90"/>
    </row>
    <row r="892687" spans="68:68" customFormat="1">
      <c r="BP892687" s="90"/>
    </row>
    <row r="892688" spans="68:68" customFormat="1">
      <c r="BP892688" s="90"/>
    </row>
    <row r="892689" spans="68:68" customFormat="1">
      <c r="BP892689" s="90"/>
    </row>
    <row r="892690" spans="68:68" customFormat="1">
      <c r="BP892690" s="90"/>
    </row>
    <row r="892691" spans="68:68" customFormat="1">
      <c r="BP892691" s="90"/>
    </row>
    <row r="892692" spans="68:68" customFormat="1">
      <c r="BP892692" s="90"/>
    </row>
    <row r="892693" spans="68:68" customFormat="1">
      <c r="BP892693" s="90"/>
    </row>
    <row r="892694" spans="68:68" customFormat="1">
      <c r="BP892694" s="90"/>
    </row>
    <row r="892695" spans="68:68" customFormat="1">
      <c r="BP892695" s="90"/>
    </row>
    <row r="892696" spans="68:68" customFormat="1">
      <c r="BP892696" s="90"/>
    </row>
    <row r="892697" spans="68:68" customFormat="1">
      <c r="BP892697" s="90"/>
    </row>
    <row r="892698" spans="68:68" customFormat="1">
      <c r="BP892698" s="90"/>
    </row>
    <row r="892699" spans="68:68" customFormat="1">
      <c r="BP892699" s="90"/>
    </row>
    <row r="892700" spans="68:68" customFormat="1">
      <c r="BP892700" s="90"/>
    </row>
    <row r="892701" spans="68:68" customFormat="1">
      <c r="BP892701" s="90"/>
    </row>
    <row r="892702" spans="68:68" customFormat="1">
      <c r="BP892702" s="90"/>
    </row>
    <row r="892703" spans="68:68" customFormat="1">
      <c r="BP892703" s="90"/>
    </row>
    <row r="892704" spans="68:68" customFormat="1">
      <c r="BP892704" s="90"/>
    </row>
    <row r="892705" spans="68:68" customFormat="1">
      <c r="BP892705" s="90"/>
    </row>
    <row r="892706" spans="68:68" customFormat="1">
      <c r="BP892706" s="90"/>
    </row>
    <row r="892707" spans="68:68" customFormat="1">
      <c r="BP892707" s="90"/>
    </row>
    <row r="892708" spans="68:68" customFormat="1">
      <c r="BP892708" s="90"/>
    </row>
    <row r="892709" spans="68:68" customFormat="1">
      <c r="BP892709" s="90"/>
    </row>
    <row r="892710" spans="68:68" customFormat="1">
      <c r="BP892710" s="90"/>
    </row>
    <row r="892711" spans="68:68" customFormat="1">
      <c r="BP892711" s="90"/>
    </row>
    <row r="892712" spans="68:68" customFormat="1">
      <c r="BP892712" s="90"/>
    </row>
    <row r="892713" spans="68:68" customFormat="1">
      <c r="BP892713" s="90"/>
    </row>
    <row r="892714" spans="68:68" customFormat="1">
      <c r="BP892714" s="90"/>
    </row>
    <row r="892715" spans="68:68" customFormat="1">
      <c r="BP892715" s="90"/>
    </row>
    <row r="892716" spans="68:68" customFormat="1">
      <c r="BP892716" s="90"/>
    </row>
    <row r="892717" spans="68:68" customFormat="1">
      <c r="BP892717" s="90"/>
    </row>
    <row r="892718" spans="68:68" customFormat="1">
      <c r="BP892718" s="90"/>
    </row>
    <row r="892719" spans="68:68" customFormat="1">
      <c r="BP892719" s="90"/>
    </row>
    <row r="892720" spans="68:68" customFormat="1">
      <c r="BP892720" s="90"/>
    </row>
    <row r="892721" spans="68:68" customFormat="1">
      <c r="BP892721" s="90"/>
    </row>
    <row r="892722" spans="68:68" customFormat="1">
      <c r="BP892722" s="90"/>
    </row>
    <row r="892723" spans="68:68" customFormat="1">
      <c r="BP892723" s="90"/>
    </row>
    <row r="892724" spans="68:68" customFormat="1">
      <c r="BP892724" s="90"/>
    </row>
    <row r="892725" spans="68:68" customFormat="1">
      <c r="BP892725" s="90"/>
    </row>
    <row r="892726" spans="68:68" customFormat="1">
      <c r="BP892726" s="90"/>
    </row>
    <row r="892727" spans="68:68" customFormat="1">
      <c r="BP892727" s="90"/>
    </row>
    <row r="892728" spans="68:68" customFormat="1">
      <c r="BP892728" s="90"/>
    </row>
    <row r="892729" spans="68:68" customFormat="1">
      <c r="BP892729" s="90"/>
    </row>
    <row r="892730" spans="68:68" customFormat="1">
      <c r="BP892730" s="90"/>
    </row>
    <row r="892731" spans="68:68" customFormat="1">
      <c r="BP892731" s="90"/>
    </row>
    <row r="892732" spans="68:68" customFormat="1">
      <c r="BP892732" s="90"/>
    </row>
    <row r="892733" spans="68:68" customFormat="1">
      <c r="BP892733" s="90"/>
    </row>
    <row r="892734" spans="68:68" customFormat="1">
      <c r="BP892734" s="90"/>
    </row>
    <row r="892735" spans="68:68" customFormat="1">
      <c r="BP892735" s="90"/>
    </row>
    <row r="892736" spans="68:68" customFormat="1">
      <c r="BP892736" s="90"/>
    </row>
    <row r="892737" spans="68:68" customFormat="1">
      <c r="BP892737" s="90"/>
    </row>
    <row r="892738" spans="68:68" customFormat="1">
      <c r="BP892738" s="90"/>
    </row>
    <row r="892739" spans="68:68" customFormat="1">
      <c r="BP892739" s="90"/>
    </row>
    <row r="892740" spans="68:68" customFormat="1">
      <c r="BP892740" s="90"/>
    </row>
    <row r="892741" spans="68:68" customFormat="1">
      <c r="BP892741" s="90"/>
    </row>
    <row r="892742" spans="68:68" customFormat="1">
      <c r="BP892742" s="90"/>
    </row>
    <row r="892743" spans="68:68" customFormat="1">
      <c r="BP892743" s="90"/>
    </row>
    <row r="892744" spans="68:68" customFormat="1">
      <c r="BP892744" s="90"/>
    </row>
    <row r="892745" spans="68:68" customFormat="1">
      <c r="BP892745" s="90"/>
    </row>
    <row r="892746" spans="68:68" customFormat="1">
      <c r="BP892746" s="90"/>
    </row>
    <row r="892747" spans="68:68" customFormat="1">
      <c r="BP892747" s="90"/>
    </row>
    <row r="892748" spans="68:68" customFormat="1">
      <c r="BP892748" s="90"/>
    </row>
    <row r="892749" spans="68:68" customFormat="1">
      <c r="BP892749" s="90"/>
    </row>
    <row r="892750" spans="68:68" customFormat="1">
      <c r="BP892750" s="90"/>
    </row>
    <row r="892751" spans="68:68" customFormat="1">
      <c r="BP892751" s="90"/>
    </row>
    <row r="892752" spans="68:68" customFormat="1">
      <c r="BP892752" s="90"/>
    </row>
    <row r="892753" spans="68:68" customFormat="1">
      <c r="BP892753" s="90"/>
    </row>
    <row r="892754" spans="68:68" customFormat="1">
      <c r="BP892754" s="90"/>
    </row>
    <row r="892755" spans="68:68" customFormat="1">
      <c r="BP892755" s="90"/>
    </row>
    <row r="892756" spans="68:68" customFormat="1">
      <c r="BP892756" s="90"/>
    </row>
    <row r="892757" spans="68:68" customFormat="1">
      <c r="BP892757" s="90"/>
    </row>
    <row r="892758" spans="68:68" customFormat="1">
      <c r="BP892758" s="90"/>
    </row>
    <row r="892759" spans="68:68" customFormat="1">
      <c r="BP892759" s="90"/>
    </row>
    <row r="892760" spans="68:68" customFormat="1">
      <c r="BP892760" s="90"/>
    </row>
    <row r="892761" spans="68:68" customFormat="1">
      <c r="BP892761" s="90"/>
    </row>
    <row r="892762" spans="68:68" customFormat="1">
      <c r="BP892762" s="90"/>
    </row>
    <row r="892763" spans="68:68" customFormat="1">
      <c r="BP892763" s="90"/>
    </row>
    <row r="892764" spans="68:68" customFormat="1">
      <c r="BP892764" s="90"/>
    </row>
    <row r="892765" spans="68:68" customFormat="1">
      <c r="BP892765" s="90"/>
    </row>
    <row r="892766" spans="68:68" customFormat="1">
      <c r="BP892766" s="90"/>
    </row>
    <row r="892767" spans="68:68" customFormat="1">
      <c r="BP892767" s="90"/>
    </row>
    <row r="892768" spans="68:68" customFormat="1">
      <c r="BP892768" s="90"/>
    </row>
    <row r="892769" spans="68:68" customFormat="1">
      <c r="BP892769" s="90"/>
    </row>
    <row r="892770" spans="68:68" customFormat="1">
      <c r="BP892770" s="90"/>
    </row>
    <row r="892771" spans="68:68" customFormat="1">
      <c r="BP892771" s="90"/>
    </row>
    <row r="892772" spans="68:68" customFormat="1">
      <c r="BP892772" s="90"/>
    </row>
    <row r="892773" spans="68:68" customFormat="1">
      <c r="BP892773" s="90"/>
    </row>
    <row r="892774" spans="68:68" customFormat="1">
      <c r="BP892774" s="90"/>
    </row>
    <row r="892775" spans="68:68" customFormat="1">
      <c r="BP892775" s="90"/>
    </row>
    <row r="892776" spans="68:68" customFormat="1">
      <c r="BP892776" s="90"/>
    </row>
    <row r="892777" spans="68:68" customFormat="1">
      <c r="BP892777" s="90"/>
    </row>
    <row r="892778" spans="68:68" customFormat="1">
      <c r="BP892778" s="90"/>
    </row>
    <row r="892779" spans="68:68" customFormat="1">
      <c r="BP892779" s="90"/>
    </row>
    <row r="892780" spans="68:68" customFormat="1">
      <c r="BP892780" s="90"/>
    </row>
    <row r="892781" spans="68:68" customFormat="1">
      <c r="BP892781" s="90"/>
    </row>
    <row r="892782" spans="68:68" customFormat="1">
      <c r="BP892782" s="90"/>
    </row>
    <row r="892783" spans="68:68" customFormat="1">
      <c r="BP892783" s="90"/>
    </row>
    <row r="892784" spans="68:68" customFormat="1">
      <c r="BP892784" s="90"/>
    </row>
    <row r="892785" spans="68:68" customFormat="1">
      <c r="BP892785" s="90"/>
    </row>
    <row r="892786" spans="68:68" customFormat="1">
      <c r="BP892786" s="90"/>
    </row>
    <row r="892787" spans="68:68" customFormat="1">
      <c r="BP892787" s="90"/>
    </row>
    <row r="892788" spans="68:68" customFormat="1">
      <c r="BP892788" s="90"/>
    </row>
    <row r="892789" spans="68:68" customFormat="1">
      <c r="BP892789" s="90"/>
    </row>
    <row r="892790" spans="68:68" customFormat="1">
      <c r="BP892790" s="90"/>
    </row>
    <row r="892791" spans="68:68" customFormat="1">
      <c r="BP892791" s="90"/>
    </row>
    <row r="892792" spans="68:68" customFormat="1">
      <c r="BP892792" s="90"/>
    </row>
    <row r="892793" spans="68:68" customFormat="1">
      <c r="BP892793" s="90"/>
    </row>
    <row r="892794" spans="68:68" customFormat="1">
      <c r="BP892794" s="90"/>
    </row>
    <row r="892795" spans="68:68" customFormat="1">
      <c r="BP892795" s="90"/>
    </row>
    <row r="892796" spans="68:68" customFormat="1">
      <c r="BP892796" s="90"/>
    </row>
    <row r="892797" spans="68:68" customFormat="1">
      <c r="BP892797" s="90"/>
    </row>
    <row r="892798" spans="68:68" customFormat="1">
      <c r="BP892798" s="90"/>
    </row>
    <row r="892799" spans="68:68" customFormat="1">
      <c r="BP892799" s="90"/>
    </row>
    <row r="892800" spans="68:68" customFormat="1">
      <c r="BP892800" s="90"/>
    </row>
    <row r="892801" spans="68:68" customFormat="1">
      <c r="BP892801" s="90"/>
    </row>
    <row r="892802" spans="68:68" customFormat="1">
      <c r="BP892802" s="90"/>
    </row>
    <row r="892803" spans="68:68" customFormat="1">
      <c r="BP892803" s="90"/>
    </row>
    <row r="892804" spans="68:68" customFormat="1">
      <c r="BP892804" s="90"/>
    </row>
    <row r="892805" spans="68:68" customFormat="1">
      <c r="BP892805" s="90"/>
    </row>
    <row r="892806" spans="68:68" customFormat="1">
      <c r="BP892806" s="90"/>
    </row>
    <row r="892807" spans="68:68" customFormat="1">
      <c r="BP892807" s="90"/>
    </row>
    <row r="892808" spans="68:68" customFormat="1">
      <c r="BP892808" s="90"/>
    </row>
    <row r="892809" spans="68:68" customFormat="1">
      <c r="BP892809" s="90"/>
    </row>
    <row r="892810" spans="68:68" customFormat="1">
      <c r="BP892810" s="90"/>
    </row>
    <row r="892811" spans="68:68" customFormat="1">
      <c r="BP892811" s="90"/>
    </row>
    <row r="892812" spans="68:68" customFormat="1">
      <c r="BP892812" s="90"/>
    </row>
    <row r="892813" spans="68:68" customFormat="1">
      <c r="BP892813" s="90"/>
    </row>
    <row r="892814" spans="68:68" customFormat="1">
      <c r="BP892814" s="90"/>
    </row>
    <row r="892815" spans="68:68" customFormat="1">
      <c r="BP892815" s="90"/>
    </row>
    <row r="892816" spans="68:68" customFormat="1">
      <c r="BP892816" s="90"/>
    </row>
    <row r="892817" spans="68:68" customFormat="1">
      <c r="BP892817" s="90"/>
    </row>
    <row r="892818" spans="68:68" customFormat="1">
      <c r="BP892818" s="90"/>
    </row>
    <row r="892819" spans="68:68" customFormat="1">
      <c r="BP892819" s="90"/>
    </row>
    <row r="892820" spans="68:68" customFormat="1">
      <c r="BP892820" s="90"/>
    </row>
    <row r="892821" spans="68:68" customFormat="1">
      <c r="BP892821" s="90"/>
    </row>
    <row r="892822" spans="68:68" customFormat="1">
      <c r="BP892822" s="90"/>
    </row>
    <row r="892823" spans="68:68" customFormat="1">
      <c r="BP892823" s="90"/>
    </row>
    <row r="892824" spans="68:68" customFormat="1">
      <c r="BP892824" s="90"/>
    </row>
    <row r="892825" spans="68:68" customFormat="1">
      <c r="BP892825" s="90"/>
    </row>
    <row r="892826" spans="68:68" customFormat="1">
      <c r="BP892826" s="90"/>
    </row>
    <row r="892827" spans="68:68" customFormat="1">
      <c r="BP892827" s="90"/>
    </row>
    <row r="892828" spans="68:68" customFormat="1">
      <c r="BP892828" s="90"/>
    </row>
    <row r="892829" spans="68:68" customFormat="1">
      <c r="BP892829" s="90"/>
    </row>
    <row r="892830" spans="68:68" customFormat="1">
      <c r="BP892830" s="90"/>
    </row>
    <row r="892831" spans="68:68" customFormat="1">
      <c r="BP892831" s="90"/>
    </row>
    <row r="892832" spans="68:68" customFormat="1">
      <c r="BP892832" s="90"/>
    </row>
    <row r="892833" spans="68:68" customFormat="1">
      <c r="BP892833" s="90"/>
    </row>
    <row r="892834" spans="68:68" customFormat="1">
      <c r="BP892834" s="90"/>
    </row>
    <row r="892835" spans="68:68" customFormat="1">
      <c r="BP892835" s="90"/>
    </row>
    <row r="892836" spans="68:68" customFormat="1">
      <c r="BP892836" s="90"/>
    </row>
    <row r="892837" spans="68:68" customFormat="1">
      <c r="BP892837" s="90"/>
    </row>
    <row r="892838" spans="68:68" customFormat="1">
      <c r="BP892838" s="90"/>
    </row>
    <row r="892839" spans="68:68" customFormat="1">
      <c r="BP892839" s="90"/>
    </row>
    <row r="892840" spans="68:68" customFormat="1">
      <c r="BP892840" s="90"/>
    </row>
    <row r="892841" spans="68:68" customFormat="1">
      <c r="BP892841" s="90"/>
    </row>
    <row r="892842" spans="68:68" customFormat="1">
      <c r="BP892842" s="90"/>
    </row>
    <row r="892843" spans="68:68" customFormat="1">
      <c r="BP892843" s="90"/>
    </row>
    <row r="892844" spans="68:68" customFormat="1">
      <c r="BP892844" s="90"/>
    </row>
    <row r="892845" spans="68:68" customFormat="1">
      <c r="BP892845" s="90"/>
    </row>
    <row r="892846" spans="68:68" customFormat="1">
      <c r="BP892846" s="90"/>
    </row>
    <row r="892847" spans="68:68" customFormat="1">
      <c r="BP892847" s="90"/>
    </row>
    <row r="892848" spans="68:68" customFormat="1">
      <c r="BP892848" s="90"/>
    </row>
    <row r="892849" spans="68:68" customFormat="1">
      <c r="BP892849" s="90"/>
    </row>
    <row r="892850" spans="68:68" customFormat="1">
      <c r="BP892850" s="90"/>
    </row>
    <row r="892851" spans="68:68" customFormat="1">
      <c r="BP892851" s="90"/>
    </row>
    <row r="892852" spans="68:68" customFormat="1">
      <c r="BP892852" s="90"/>
    </row>
    <row r="892853" spans="68:68" customFormat="1">
      <c r="BP892853" s="90"/>
    </row>
    <row r="892854" spans="68:68" customFormat="1">
      <c r="BP892854" s="90"/>
    </row>
    <row r="892855" spans="68:68" customFormat="1">
      <c r="BP892855" s="90"/>
    </row>
    <row r="892856" spans="68:68" customFormat="1">
      <c r="BP892856" s="90"/>
    </row>
    <row r="892857" spans="68:68" customFormat="1">
      <c r="BP892857" s="90"/>
    </row>
    <row r="892858" spans="68:68" customFormat="1">
      <c r="BP892858" s="90"/>
    </row>
    <row r="892859" spans="68:68" customFormat="1">
      <c r="BP892859" s="90"/>
    </row>
    <row r="892860" spans="68:68" customFormat="1">
      <c r="BP892860" s="90"/>
    </row>
    <row r="892861" spans="68:68" customFormat="1">
      <c r="BP892861" s="90"/>
    </row>
    <row r="892862" spans="68:68" customFormat="1">
      <c r="BP892862" s="90"/>
    </row>
    <row r="892863" spans="68:68" customFormat="1">
      <c r="BP892863" s="90"/>
    </row>
    <row r="892864" spans="68:68" customFormat="1">
      <c r="BP892864" s="90"/>
    </row>
    <row r="892865" spans="68:68" customFormat="1">
      <c r="BP892865" s="90"/>
    </row>
    <row r="892866" spans="68:68" customFormat="1">
      <c r="BP892866" s="90"/>
    </row>
    <row r="892867" spans="68:68" customFormat="1">
      <c r="BP892867" s="90"/>
    </row>
    <row r="892868" spans="68:68" customFormat="1">
      <c r="BP892868" s="90"/>
    </row>
    <row r="892869" spans="68:68" customFormat="1">
      <c r="BP892869" s="90"/>
    </row>
    <row r="892870" spans="68:68" customFormat="1">
      <c r="BP892870" s="90"/>
    </row>
    <row r="892871" spans="68:68" customFormat="1">
      <c r="BP892871" s="90"/>
    </row>
    <row r="892872" spans="68:68" customFormat="1">
      <c r="BP892872" s="90"/>
    </row>
    <row r="892873" spans="68:68" customFormat="1">
      <c r="BP892873" s="90"/>
    </row>
    <row r="892874" spans="68:68" customFormat="1">
      <c r="BP892874" s="90"/>
    </row>
    <row r="892875" spans="68:68" customFormat="1">
      <c r="BP892875" s="90"/>
    </row>
    <row r="892876" spans="68:68" customFormat="1">
      <c r="BP892876" s="90"/>
    </row>
    <row r="892877" spans="68:68" customFormat="1">
      <c r="BP892877" s="90"/>
    </row>
    <row r="892878" spans="68:68" customFormat="1">
      <c r="BP892878" s="90"/>
    </row>
    <row r="892879" spans="68:68" customFormat="1">
      <c r="BP892879" s="90"/>
    </row>
    <row r="892880" spans="68:68" customFormat="1">
      <c r="BP892880" s="90"/>
    </row>
    <row r="892881" spans="68:68" customFormat="1">
      <c r="BP892881" s="90"/>
    </row>
    <row r="892882" spans="68:68" customFormat="1">
      <c r="BP892882" s="90"/>
    </row>
    <row r="892883" spans="68:68" customFormat="1">
      <c r="BP892883" s="90"/>
    </row>
    <row r="892884" spans="68:68" customFormat="1">
      <c r="BP892884" s="90"/>
    </row>
    <row r="892885" spans="68:68" customFormat="1">
      <c r="BP892885" s="90"/>
    </row>
    <row r="892886" spans="68:68" customFormat="1">
      <c r="BP892886" s="90"/>
    </row>
    <row r="892887" spans="68:68" customFormat="1">
      <c r="BP892887" s="90"/>
    </row>
    <row r="892888" spans="68:68" customFormat="1">
      <c r="BP892888" s="90"/>
    </row>
    <row r="892889" spans="68:68" customFormat="1">
      <c r="BP892889" s="90"/>
    </row>
    <row r="892890" spans="68:68" customFormat="1">
      <c r="BP892890" s="90"/>
    </row>
    <row r="892891" spans="68:68" customFormat="1">
      <c r="BP892891" s="90"/>
    </row>
    <row r="892892" spans="68:68" customFormat="1">
      <c r="BP892892" s="90"/>
    </row>
    <row r="892893" spans="68:68" customFormat="1">
      <c r="BP892893" s="90"/>
    </row>
    <row r="892894" spans="68:68" customFormat="1">
      <c r="BP892894" s="90"/>
    </row>
    <row r="892895" spans="68:68" customFormat="1">
      <c r="BP892895" s="90"/>
    </row>
    <row r="892896" spans="68:68" customFormat="1">
      <c r="BP892896" s="90"/>
    </row>
    <row r="892897" spans="68:68" customFormat="1">
      <c r="BP892897" s="90"/>
    </row>
    <row r="892898" spans="68:68" customFormat="1">
      <c r="BP892898" s="90"/>
    </row>
    <row r="892899" spans="68:68" customFormat="1">
      <c r="BP892899" s="90"/>
    </row>
    <row r="892900" spans="68:68" customFormat="1">
      <c r="BP892900" s="90"/>
    </row>
    <row r="892901" spans="68:68" customFormat="1">
      <c r="BP892901" s="90"/>
    </row>
    <row r="892902" spans="68:68" customFormat="1">
      <c r="BP892902" s="90"/>
    </row>
    <row r="892903" spans="68:68" customFormat="1">
      <c r="BP892903" s="90"/>
    </row>
    <row r="892904" spans="68:68" customFormat="1">
      <c r="BP892904" s="90"/>
    </row>
    <row r="892905" spans="68:68" customFormat="1">
      <c r="BP892905" s="90"/>
    </row>
    <row r="892906" spans="68:68" customFormat="1">
      <c r="BP892906" s="90"/>
    </row>
    <row r="892907" spans="68:68" customFormat="1">
      <c r="BP892907" s="90"/>
    </row>
    <row r="892908" spans="68:68" customFormat="1">
      <c r="BP892908" s="90"/>
    </row>
    <row r="892909" spans="68:68" customFormat="1">
      <c r="BP892909" s="90"/>
    </row>
    <row r="892910" spans="68:68" customFormat="1">
      <c r="BP892910" s="90"/>
    </row>
    <row r="892911" spans="68:68" customFormat="1">
      <c r="BP892911" s="90"/>
    </row>
    <row r="892912" spans="68:68" customFormat="1">
      <c r="BP892912" s="90"/>
    </row>
    <row r="892913" spans="68:68" customFormat="1">
      <c r="BP892913" s="90"/>
    </row>
    <row r="892914" spans="68:68" customFormat="1">
      <c r="BP892914" s="90"/>
    </row>
    <row r="892915" spans="68:68" customFormat="1">
      <c r="BP892915" s="90"/>
    </row>
    <row r="892916" spans="68:68" customFormat="1">
      <c r="BP892916" s="90"/>
    </row>
    <row r="892917" spans="68:68" customFormat="1">
      <c r="BP892917" s="90"/>
    </row>
    <row r="892918" spans="68:68" customFormat="1">
      <c r="BP892918" s="90"/>
    </row>
    <row r="892919" spans="68:68" customFormat="1">
      <c r="BP892919" s="90"/>
    </row>
    <row r="892920" spans="68:68" customFormat="1">
      <c r="BP892920" s="90"/>
    </row>
    <row r="892921" spans="68:68" customFormat="1">
      <c r="BP892921" s="90"/>
    </row>
    <row r="892922" spans="68:68" customFormat="1">
      <c r="BP892922" s="90"/>
    </row>
    <row r="892923" spans="68:68" customFormat="1">
      <c r="BP892923" s="90"/>
    </row>
    <row r="892924" spans="68:68" customFormat="1">
      <c r="BP892924" s="90"/>
    </row>
    <row r="892925" spans="68:68" customFormat="1">
      <c r="BP892925" s="90"/>
    </row>
    <row r="892926" spans="68:68" customFormat="1">
      <c r="BP892926" s="90"/>
    </row>
    <row r="892927" spans="68:68" customFormat="1">
      <c r="BP892927" s="90"/>
    </row>
    <row r="892928" spans="68:68" customFormat="1">
      <c r="BP892928" s="90"/>
    </row>
    <row r="892929" spans="68:68" customFormat="1">
      <c r="BP892929" s="90"/>
    </row>
    <row r="892930" spans="68:68" customFormat="1">
      <c r="BP892930" s="90"/>
    </row>
    <row r="892931" spans="68:68" customFormat="1">
      <c r="BP892931" s="90"/>
    </row>
    <row r="892932" spans="68:68" customFormat="1">
      <c r="BP892932" s="90"/>
    </row>
    <row r="892933" spans="68:68" customFormat="1">
      <c r="BP892933" s="90"/>
    </row>
    <row r="892934" spans="68:68" customFormat="1">
      <c r="BP892934" s="90"/>
    </row>
    <row r="892935" spans="68:68" customFormat="1">
      <c r="BP892935" s="90"/>
    </row>
    <row r="892936" spans="68:68" customFormat="1">
      <c r="BP892936" s="90"/>
    </row>
    <row r="892937" spans="68:68" customFormat="1">
      <c r="BP892937" s="90"/>
    </row>
    <row r="892938" spans="68:68" customFormat="1">
      <c r="BP892938" s="90"/>
    </row>
    <row r="892939" spans="68:68" customFormat="1">
      <c r="BP892939" s="90"/>
    </row>
    <row r="892940" spans="68:68" customFormat="1">
      <c r="BP892940" s="90"/>
    </row>
    <row r="892941" spans="68:68" customFormat="1">
      <c r="BP892941" s="90"/>
    </row>
    <row r="892942" spans="68:68" customFormat="1">
      <c r="BP892942" s="90"/>
    </row>
    <row r="892943" spans="68:68" customFormat="1">
      <c r="BP892943" s="90"/>
    </row>
    <row r="892944" spans="68:68" customFormat="1">
      <c r="BP892944" s="90"/>
    </row>
    <row r="892945" spans="68:68" customFormat="1">
      <c r="BP892945" s="90"/>
    </row>
    <row r="892946" spans="68:68" customFormat="1">
      <c r="BP892946" s="90"/>
    </row>
    <row r="892947" spans="68:68" customFormat="1">
      <c r="BP892947" s="90"/>
    </row>
    <row r="892948" spans="68:68" customFormat="1">
      <c r="BP892948" s="90"/>
    </row>
    <row r="892949" spans="68:68" customFormat="1">
      <c r="BP892949" s="90"/>
    </row>
    <row r="892950" spans="68:68" customFormat="1">
      <c r="BP892950" s="90"/>
    </row>
    <row r="892951" spans="68:68" customFormat="1">
      <c r="BP892951" s="90"/>
    </row>
    <row r="892952" spans="68:68" customFormat="1">
      <c r="BP892952" s="90"/>
    </row>
    <row r="892953" spans="68:68" customFormat="1">
      <c r="BP892953" s="90"/>
    </row>
    <row r="892954" spans="68:68" customFormat="1">
      <c r="BP892954" s="90"/>
    </row>
    <row r="892955" spans="68:68" customFormat="1">
      <c r="BP892955" s="90"/>
    </row>
    <row r="892956" spans="68:68" customFormat="1">
      <c r="BP892956" s="90"/>
    </row>
    <row r="892957" spans="68:68" customFormat="1">
      <c r="BP892957" s="90"/>
    </row>
    <row r="892958" spans="68:68" customFormat="1">
      <c r="BP892958" s="90"/>
    </row>
    <row r="892959" spans="68:68" customFormat="1">
      <c r="BP892959" s="90"/>
    </row>
    <row r="892960" spans="68:68" customFormat="1">
      <c r="BP892960" s="90"/>
    </row>
    <row r="892961" spans="68:68" customFormat="1">
      <c r="BP892961" s="90"/>
    </row>
    <row r="892962" spans="68:68" customFormat="1">
      <c r="BP892962" s="90"/>
    </row>
    <row r="892963" spans="68:68" customFormat="1">
      <c r="BP892963" s="90"/>
    </row>
    <row r="892964" spans="68:68" customFormat="1">
      <c r="BP892964" s="90"/>
    </row>
    <row r="892965" spans="68:68" customFormat="1">
      <c r="BP892965" s="90"/>
    </row>
    <row r="892966" spans="68:68" customFormat="1">
      <c r="BP892966" s="90"/>
    </row>
    <row r="892967" spans="68:68" customFormat="1">
      <c r="BP892967" s="90"/>
    </row>
    <row r="892968" spans="68:68" customFormat="1">
      <c r="BP892968" s="90"/>
    </row>
    <row r="892969" spans="68:68" customFormat="1">
      <c r="BP892969" s="90"/>
    </row>
    <row r="892970" spans="68:68" customFormat="1">
      <c r="BP892970" s="90"/>
    </row>
    <row r="892971" spans="68:68" customFormat="1">
      <c r="BP892971" s="90"/>
    </row>
    <row r="892972" spans="68:68" customFormat="1">
      <c r="BP892972" s="90"/>
    </row>
    <row r="892973" spans="68:68" customFormat="1">
      <c r="BP892973" s="90"/>
    </row>
    <row r="892974" spans="68:68" customFormat="1">
      <c r="BP892974" s="90"/>
    </row>
    <row r="892975" spans="68:68" customFormat="1">
      <c r="BP892975" s="90"/>
    </row>
    <row r="892976" spans="68:68" customFormat="1">
      <c r="BP892976" s="90"/>
    </row>
    <row r="892977" spans="68:68" customFormat="1">
      <c r="BP892977" s="90"/>
    </row>
    <row r="892978" spans="68:68" customFormat="1">
      <c r="BP892978" s="90"/>
    </row>
    <row r="892979" spans="68:68" customFormat="1">
      <c r="BP892979" s="90"/>
    </row>
    <row r="892980" spans="68:68" customFormat="1">
      <c r="BP892980" s="90"/>
    </row>
    <row r="892981" spans="68:68" customFormat="1">
      <c r="BP892981" s="90"/>
    </row>
    <row r="892982" spans="68:68" customFormat="1">
      <c r="BP892982" s="90"/>
    </row>
    <row r="892983" spans="68:68" customFormat="1">
      <c r="BP892983" s="90"/>
    </row>
    <row r="892984" spans="68:68" customFormat="1">
      <c r="BP892984" s="90"/>
    </row>
    <row r="892985" spans="68:68" customFormat="1">
      <c r="BP892985" s="90"/>
    </row>
    <row r="892986" spans="68:68" customFormat="1">
      <c r="BP892986" s="90"/>
    </row>
    <row r="892987" spans="68:68" customFormat="1">
      <c r="BP892987" s="90"/>
    </row>
    <row r="892988" spans="68:68" customFormat="1">
      <c r="BP892988" s="90"/>
    </row>
    <row r="892989" spans="68:68" customFormat="1">
      <c r="BP892989" s="90"/>
    </row>
    <row r="892990" spans="68:68" customFormat="1">
      <c r="BP892990" s="90"/>
    </row>
    <row r="892991" spans="68:68" customFormat="1">
      <c r="BP892991" s="90"/>
    </row>
    <row r="892992" spans="68:68" customFormat="1">
      <c r="BP892992" s="90"/>
    </row>
    <row r="892993" spans="68:68" customFormat="1">
      <c r="BP892993" s="90"/>
    </row>
    <row r="892994" spans="68:68" customFormat="1">
      <c r="BP892994" s="90"/>
    </row>
    <row r="892995" spans="68:68" customFormat="1">
      <c r="BP892995" s="90"/>
    </row>
    <row r="892996" spans="68:68" customFormat="1">
      <c r="BP892996" s="90"/>
    </row>
    <row r="892997" spans="68:68" customFormat="1">
      <c r="BP892997" s="90"/>
    </row>
    <row r="892998" spans="68:68" customFormat="1">
      <c r="BP892998" s="90"/>
    </row>
    <row r="892999" spans="68:68" customFormat="1">
      <c r="BP892999" s="90"/>
    </row>
    <row r="893000" spans="68:68" customFormat="1">
      <c r="BP893000" s="90"/>
    </row>
    <row r="893001" spans="68:68" customFormat="1">
      <c r="BP893001" s="90"/>
    </row>
    <row r="893002" spans="68:68" customFormat="1">
      <c r="BP893002" s="90"/>
    </row>
    <row r="893003" spans="68:68" customFormat="1">
      <c r="BP893003" s="90"/>
    </row>
    <row r="893004" spans="68:68" customFormat="1">
      <c r="BP893004" s="90"/>
    </row>
    <row r="893005" spans="68:68" customFormat="1">
      <c r="BP893005" s="90"/>
    </row>
    <row r="893006" spans="68:68" customFormat="1">
      <c r="BP893006" s="90"/>
    </row>
    <row r="893007" spans="68:68" customFormat="1">
      <c r="BP893007" s="90"/>
    </row>
    <row r="893008" spans="68:68" customFormat="1">
      <c r="BP893008" s="90"/>
    </row>
    <row r="893009" spans="68:68" customFormat="1">
      <c r="BP893009" s="90"/>
    </row>
    <row r="893010" spans="68:68" customFormat="1">
      <c r="BP893010" s="90"/>
    </row>
    <row r="893011" spans="68:68" customFormat="1">
      <c r="BP893011" s="90"/>
    </row>
    <row r="893012" spans="68:68" customFormat="1">
      <c r="BP893012" s="90"/>
    </row>
    <row r="893013" spans="68:68" customFormat="1">
      <c r="BP893013" s="90"/>
    </row>
    <row r="893014" spans="68:68" customFormat="1">
      <c r="BP893014" s="90"/>
    </row>
    <row r="893015" spans="68:68" customFormat="1">
      <c r="BP893015" s="90"/>
    </row>
    <row r="893016" spans="68:68" customFormat="1">
      <c r="BP893016" s="90"/>
    </row>
    <row r="893017" spans="68:68" customFormat="1">
      <c r="BP893017" s="90"/>
    </row>
    <row r="893018" spans="68:68" customFormat="1">
      <c r="BP893018" s="90"/>
    </row>
    <row r="893019" spans="68:68" customFormat="1">
      <c r="BP893019" s="90"/>
    </row>
    <row r="893020" spans="68:68" customFormat="1">
      <c r="BP893020" s="90"/>
    </row>
    <row r="893021" spans="68:68" customFormat="1">
      <c r="BP893021" s="90"/>
    </row>
    <row r="893022" spans="68:68" customFormat="1">
      <c r="BP893022" s="90"/>
    </row>
    <row r="893023" spans="68:68" customFormat="1">
      <c r="BP893023" s="90"/>
    </row>
    <row r="893024" spans="68:68" customFormat="1">
      <c r="BP893024" s="90"/>
    </row>
    <row r="893025" spans="68:68" customFormat="1">
      <c r="BP893025" s="90"/>
    </row>
    <row r="893026" spans="68:68" customFormat="1">
      <c r="BP893026" s="90"/>
    </row>
    <row r="893027" spans="68:68" customFormat="1">
      <c r="BP893027" s="90"/>
    </row>
    <row r="893028" spans="68:68" customFormat="1">
      <c r="BP893028" s="90"/>
    </row>
    <row r="893029" spans="68:68" customFormat="1">
      <c r="BP893029" s="90"/>
    </row>
    <row r="893030" spans="68:68" customFormat="1">
      <c r="BP893030" s="90"/>
    </row>
    <row r="893031" spans="68:68" customFormat="1">
      <c r="BP893031" s="90"/>
    </row>
    <row r="893032" spans="68:68" customFormat="1">
      <c r="BP893032" s="90"/>
    </row>
    <row r="893033" spans="68:68" customFormat="1">
      <c r="BP893033" s="90"/>
    </row>
    <row r="893034" spans="68:68" customFormat="1">
      <c r="BP893034" s="90"/>
    </row>
    <row r="893035" spans="68:68" customFormat="1">
      <c r="BP893035" s="90"/>
    </row>
    <row r="893036" spans="68:68" customFormat="1">
      <c r="BP893036" s="90"/>
    </row>
    <row r="893037" spans="68:68" customFormat="1">
      <c r="BP893037" s="90"/>
    </row>
    <row r="893038" spans="68:68" customFormat="1">
      <c r="BP893038" s="90"/>
    </row>
    <row r="893039" spans="68:68" customFormat="1">
      <c r="BP893039" s="90"/>
    </row>
    <row r="893040" spans="68:68" customFormat="1">
      <c r="BP893040" s="90"/>
    </row>
    <row r="893041" spans="68:68" customFormat="1">
      <c r="BP893041" s="90"/>
    </row>
    <row r="893042" spans="68:68" customFormat="1">
      <c r="BP893042" s="90"/>
    </row>
    <row r="893043" spans="68:68" customFormat="1">
      <c r="BP893043" s="90"/>
    </row>
    <row r="893044" spans="68:68" customFormat="1">
      <c r="BP893044" s="90"/>
    </row>
    <row r="893045" spans="68:68" customFormat="1">
      <c r="BP893045" s="90"/>
    </row>
    <row r="893046" spans="68:68" customFormat="1">
      <c r="BP893046" s="90"/>
    </row>
    <row r="893047" spans="68:68" customFormat="1">
      <c r="BP893047" s="90"/>
    </row>
    <row r="893048" spans="68:68" customFormat="1">
      <c r="BP893048" s="90"/>
    </row>
    <row r="893049" spans="68:68" customFormat="1">
      <c r="BP893049" s="90"/>
    </row>
    <row r="893050" spans="68:68" customFormat="1">
      <c r="BP893050" s="90"/>
    </row>
    <row r="893051" spans="68:68" customFormat="1">
      <c r="BP893051" s="90"/>
    </row>
    <row r="893052" spans="68:68" customFormat="1">
      <c r="BP893052" s="90"/>
    </row>
    <row r="893053" spans="68:68" customFormat="1">
      <c r="BP893053" s="90"/>
    </row>
    <row r="893054" spans="68:68" customFormat="1">
      <c r="BP893054" s="90"/>
    </row>
    <row r="893055" spans="68:68" customFormat="1">
      <c r="BP893055" s="90"/>
    </row>
    <row r="893056" spans="68:68" customFormat="1">
      <c r="BP893056" s="90"/>
    </row>
    <row r="893057" spans="68:68" customFormat="1">
      <c r="BP893057" s="90"/>
    </row>
    <row r="893058" spans="68:68" customFormat="1">
      <c r="BP893058" s="90"/>
    </row>
    <row r="893059" spans="68:68" customFormat="1">
      <c r="BP893059" s="90"/>
    </row>
    <row r="893060" spans="68:68" customFormat="1">
      <c r="BP893060" s="90"/>
    </row>
    <row r="893061" spans="68:68" customFormat="1">
      <c r="BP893061" s="90"/>
    </row>
    <row r="893062" spans="68:68" customFormat="1">
      <c r="BP893062" s="90"/>
    </row>
    <row r="893063" spans="68:68" customFormat="1">
      <c r="BP893063" s="90"/>
    </row>
    <row r="893064" spans="68:68" customFormat="1">
      <c r="BP893064" s="90"/>
    </row>
    <row r="893065" spans="68:68" customFormat="1">
      <c r="BP893065" s="90"/>
    </row>
    <row r="893066" spans="68:68" customFormat="1">
      <c r="BP893066" s="90"/>
    </row>
    <row r="893067" spans="68:68" customFormat="1">
      <c r="BP893067" s="90"/>
    </row>
    <row r="893068" spans="68:68" customFormat="1">
      <c r="BP893068" s="90"/>
    </row>
    <row r="893069" spans="68:68" customFormat="1">
      <c r="BP893069" s="90"/>
    </row>
    <row r="893070" spans="68:68" customFormat="1">
      <c r="BP893070" s="90"/>
    </row>
    <row r="893071" spans="68:68" customFormat="1">
      <c r="BP893071" s="90"/>
    </row>
    <row r="893072" spans="68:68" customFormat="1">
      <c r="BP893072" s="90"/>
    </row>
    <row r="893073" spans="68:68" customFormat="1">
      <c r="BP893073" s="90"/>
    </row>
    <row r="893074" spans="68:68" customFormat="1">
      <c r="BP893074" s="90"/>
    </row>
    <row r="893075" spans="68:68" customFormat="1">
      <c r="BP893075" s="90"/>
    </row>
    <row r="893076" spans="68:68" customFormat="1">
      <c r="BP893076" s="90"/>
    </row>
    <row r="893077" spans="68:68" customFormat="1">
      <c r="BP893077" s="90"/>
    </row>
    <row r="893078" spans="68:68" customFormat="1">
      <c r="BP893078" s="90"/>
    </row>
    <row r="893079" spans="68:68" customFormat="1">
      <c r="BP893079" s="90"/>
    </row>
    <row r="893080" spans="68:68" customFormat="1">
      <c r="BP893080" s="90"/>
    </row>
    <row r="893081" spans="68:68" customFormat="1">
      <c r="BP893081" s="90"/>
    </row>
    <row r="893082" spans="68:68" customFormat="1">
      <c r="BP893082" s="90"/>
    </row>
    <row r="893083" spans="68:68" customFormat="1">
      <c r="BP893083" s="90"/>
    </row>
    <row r="893084" spans="68:68" customFormat="1">
      <c r="BP893084" s="90"/>
    </row>
    <row r="893085" spans="68:68" customFormat="1">
      <c r="BP893085" s="90"/>
    </row>
    <row r="893086" spans="68:68" customFormat="1">
      <c r="BP893086" s="90"/>
    </row>
    <row r="893087" spans="68:68" customFormat="1">
      <c r="BP893087" s="90"/>
    </row>
    <row r="893088" spans="68:68" customFormat="1">
      <c r="BP893088" s="90"/>
    </row>
    <row r="893089" spans="68:68" customFormat="1">
      <c r="BP893089" s="90"/>
    </row>
    <row r="893090" spans="68:68" customFormat="1">
      <c r="BP893090" s="90"/>
    </row>
    <row r="893091" spans="68:68" customFormat="1">
      <c r="BP893091" s="90"/>
    </row>
    <row r="893092" spans="68:68" customFormat="1">
      <c r="BP893092" s="90"/>
    </row>
    <row r="893093" spans="68:68" customFormat="1">
      <c r="BP893093" s="90"/>
    </row>
    <row r="893094" spans="68:68" customFormat="1">
      <c r="BP893094" s="90"/>
    </row>
    <row r="893095" spans="68:68" customFormat="1">
      <c r="BP893095" s="90"/>
    </row>
    <row r="893096" spans="68:68" customFormat="1">
      <c r="BP893096" s="90"/>
    </row>
    <row r="893097" spans="68:68" customFormat="1">
      <c r="BP893097" s="90"/>
    </row>
    <row r="893098" spans="68:68" customFormat="1">
      <c r="BP893098" s="90"/>
    </row>
    <row r="893099" spans="68:68" customFormat="1">
      <c r="BP893099" s="90"/>
    </row>
    <row r="893100" spans="68:68" customFormat="1">
      <c r="BP893100" s="90"/>
    </row>
    <row r="893101" spans="68:68" customFormat="1">
      <c r="BP893101" s="90"/>
    </row>
    <row r="893102" spans="68:68" customFormat="1">
      <c r="BP893102" s="90"/>
    </row>
    <row r="893103" spans="68:68" customFormat="1">
      <c r="BP893103" s="90"/>
    </row>
    <row r="893104" spans="68:68" customFormat="1">
      <c r="BP893104" s="90"/>
    </row>
    <row r="893105" spans="68:68" customFormat="1">
      <c r="BP893105" s="90"/>
    </row>
    <row r="893106" spans="68:68" customFormat="1">
      <c r="BP893106" s="90"/>
    </row>
    <row r="893107" spans="68:68" customFormat="1">
      <c r="BP893107" s="90"/>
    </row>
    <row r="893108" spans="68:68" customFormat="1">
      <c r="BP893108" s="90"/>
    </row>
    <row r="893109" spans="68:68" customFormat="1">
      <c r="BP893109" s="90"/>
    </row>
    <row r="893110" spans="68:68" customFormat="1">
      <c r="BP893110" s="90"/>
    </row>
    <row r="893111" spans="68:68" customFormat="1">
      <c r="BP893111" s="90"/>
    </row>
    <row r="893112" spans="68:68" customFormat="1">
      <c r="BP893112" s="90"/>
    </row>
    <row r="893113" spans="68:68" customFormat="1">
      <c r="BP893113" s="90"/>
    </row>
    <row r="893114" spans="68:68" customFormat="1">
      <c r="BP893114" s="90"/>
    </row>
    <row r="893115" spans="68:68" customFormat="1">
      <c r="BP893115" s="90"/>
    </row>
    <row r="893116" spans="68:68" customFormat="1">
      <c r="BP893116" s="90"/>
    </row>
    <row r="893117" spans="68:68" customFormat="1">
      <c r="BP893117" s="90"/>
    </row>
    <row r="893118" spans="68:68" customFormat="1">
      <c r="BP893118" s="90"/>
    </row>
    <row r="893119" spans="68:68" customFormat="1">
      <c r="BP893119" s="90"/>
    </row>
    <row r="893120" spans="68:68" customFormat="1">
      <c r="BP893120" s="90"/>
    </row>
    <row r="893121" spans="68:68" customFormat="1">
      <c r="BP893121" s="90"/>
    </row>
    <row r="893122" spans="68:68" customFormat="1">
      <c r="BP893122" s="90"/>
    </row>
    <row r="893123" spans="68:68" customFormat="1">
      <c r="BP893123" s="90"/>
    </row>
    <row r="893124" spans="68:68" customFormat="1">
      <c r="BP893124" s="90"/>
    </row>
    <row r="893125" spans="68:68" customFormat="1">
      <c r="BP893125" s="90"/>
    </row>
    <row r="893126" spans="68:68" customFormat="1">
      <c r="BP893126" s="90"/>
    </row>
    <row r="893127" spans="68:68" customFormat="1">
      <c r="BP893127" s="90"/>
    </row>
    <row r="893128" spans="68:68" customFormat="1">
      <c r="BP893128" s="90"/>
    </row>
    <row r="893129" spans="68:68" customFormat="1">
      <c r="BP893129" s="90"/>
    </row>
    <row r="893130" spans="68:68" customFormat="1">
      <c r="BP893130" s="90"/>
    </row>
    <row r="893131" spans="68:68" customFormat="1">
      <c r="BP893131" s="90"/>
    </row>
    <row r="893132" spans="68:68" customFormat="1">
      <c r="BP893132" s="90"/>
    </row>
    <row r="893133" spans="68:68" customFormat="1">
      <c r="BP893133" s="90"/>
    </row>
    <row r="893134" spans="68:68" customFormat="1">
      <c r="BP893134" s="90"/>
    </row>
    <row r="893135" spans="68:68" customFormat="1">
      <c r="BP893135" s="90"/>
    </row>
    <row r="893136" spans="68:68" customFormat="1">
      <c r="BP893136" s="90"/>
    </row>
    <row r="893137" spans="68:68" customFormat="1">
      <c r="BP893137" s="90"/>
    </row>
    <row r="893138" spans="68:68" customFormat="1">
      <c r="BP893138" s="90"/>
    </row>
    <row r="893139" spans="68:68" customFormat="1">
      <c r="BP893139" s="90"/>
    </row>
    <row r="893140" spans="68:68" customFormat="1">
      <c r="BP893140" s="90"/>
    </row>
    <row r="893141" spans="68:68" customFormat="1">
      <c r="BP893141" s="90"/>
    </row>
    <row r="893142" spans="68:68" customFormat="1">
      <c r="BP893142" s="90"/>
    </row>
    <row r="893143" spans="68:68" customFormat="1">
      <c r="BP893143" s="90"/>
    </row>
    <row r="893144" spans="68:68" customFormat="1">
      <c r="BP893144" s="90"/>
    </row>
    <row r="893145" spans="68:68" customFormat="1">
      <c r="BP893145" s="90"/>
    </row>
    <row r="893146" spans="68:68" customFormat="1">
      <c r="BP893146" s="90"/>
    </row>
    <row r="893147" spans="68:68" customFormat="1">
      <c r="BP893147" s="90"/>
    </row>
    <row r="893148" spans="68:68" customFormat="1">
      <c r="BP893148" s="90"/>
    </row>
    <row r="893149" spans="68:68" customFormat="1">
      <c r="BP893149" s="90"/>
    </row>
    <row r="893150" spans="68:68" customFormat="1">
      <c r="BP893150" s="90"/>
    </row>
    <row r="893151" spans="68:68" customFormat="1">
      <c r="BP893151" s="90"/>
    </row>
    <row r="893152" spans="68:68" customFormat="1">
      <c r="BP893152" s="90"/>
    </row>
    <row r="893153" spans="68:68" customFormat="1">
      <c r="BP893153" s="90"/>
    </row>
    <row r="893154" spans="68:68" customFormat="1">
      <c r="BP893154" s="90"/>
    </row>
    <row r="893155" spans="68:68" customFormat="1">
      <c r="BP893155" s="90"/>
    </row>
    <row r="893156" spans="68:68" customFormat="1">
      <c r="BP893156" s="90"/>
    </row>
    <row r="893157" spans="68:68" customFormat="1">
      <c r="BP893157" s="90"/>
    </row>
    <row r="893158" spans="68:68" customFormat="1">
      <c r="BP893158" s="90"/>
    </row>
    <row r="893159" spans="68:68" customFormat="1">
      <c r="BP893159" s="90"/>
    </row>
    <row r="893160" spans="68:68" customFormat="1">
      <c r="BP893160" s="90"/>
    </row>
    <row r="893161" spans="68:68" customFormat="1">
      <c r="BP893161" s="90"/>
    </row>
    <row r="893162" spans="68:68" customFormat="1">
      <c r="BP893162" s="90"/>
    </row>
    <row r="893163" spans="68:68" customFormat="1">
      <c r="BP893163" s="90"/>
    </row>
    <row r="893164" spans="68:68" customFormat="1">
      <c r="BP893164" s="90"/>
    </row>
    <row r="893165" spans="68:68" customFormat="1">
      <c r="BP893165" s="90"/>
    </row>
    <row r="893166" spans="68:68" customFormat="1">
      <c r="BP893166" s="90"/>
    </row>
    <row r="893167" spans="68:68" customFormat="1">
      <c r="BP893167" s="90"/>
    </row>
    <row r="893168" spans="68:68" customFormat="1">
      <c r="BP893168" s="90"/>
    </row>
    <row r="893169" spans="68:68" customFormat="1">
      <c r="BP893169" s="90"/>
    </row>
    <row r="893170" spans="68:68" customFormat="1">
      <c r="BP893170" s="90"/>
    </row>
    <row r="893171" spans="68:68" customFormat="1">
      <c r="BP893171" s="90"/>
    </row>
    <row r="893172" spans="68:68" customFormat="1">
      <c r="BP893172" s="90"/>
    </row>
    <row r="893173" spans="68:68" customFormat="1">
      <c r="BP893173" s="90"/>
    </row>
    <row r="893174" spans="68:68" customFormat="1">
      <c r="BP893174" s="90"/>
    </row>
    <row r="893175" spans="68:68" customFormat="1">
      <c r="BP893175" s="90"/>
    </row>
    <row r="893176" spans="68:68" customFormat="1">
      <c r="BP893176" s="90"/>
    </row>
    <row r="893177" spans="68:68" customFormat="1">
      <c r="BP893177" s="90"/>
    </row>
    <row r="893178" spans="68:68" customFormat="1">
      <c r="BP893178" s="90"/>
    </row>
    <row r="893179" spans="68:68" customFormat="1">
      <c r="BP893179" s="90"/>
    </row>
    <row r="893180" spans="68:68" customFormat="1">
      <c r="BP893180" s="90"/>
    </row>
    <row r="893181" spans="68:68" customFormat="1">
      <c r="BP893181" s="90"/>
    </row>
    <row r="893182" spans="68:68" customFormat="1">
      <c r="BP893182" s="90"/>
    </row>
    <row r="893183" spans="68:68" customFormat="1">
      <c r="BP893183" s="90"/>
    </row>
    <row r="893184" spans="68:68" customFormat="1">
      <c r="BP893184" s="90"/>
    </row>
    <row r="893185" spans="68:68" customFormat="1">
      <c r="BP893185" s="90"/>
    </row>
    <row r="893186" spans="68:68" customFormat="1">
      <c r="BP893186" s="90"/>
    </row>
    <row r="893187" spans="68:68" customFormat="1">
      <c r="BP893187" s="90"/>
    </row>
    <row r="893188" spans="68:68" customFormat="1">
      <c r="BP893188" s="90"/>
    </row>
    <row r="893189" spans="68:68" customFormat="1">
      <c r="BP893189" s="90"/>
    </row>
    <row r="893190" spans="68:68" customFormat="1">
      <c r="BP893190" s="90"/>
    </row>
    <row r="893191" spans="68:68" customFormat="1">
      <c r="BP893191" s="90"/>
    </row>
    <row r="893192" spans="68:68" customFormat="1">
      <c r="BP893192" s="90"/>
    </row>
    <row r="893193" spans="68:68" customFormat="1">
      <c r="BP893193" s="90"/>
    </row>
    <row r="893194" spans="68:68" customFormat="1">
      <c r="BP893194" s="90"/>
    </row>
    <row r="893195" spans="68:68" customFormat="1">
      <c r="BP893195" s="90"/>
    </row>
    <row r="893196" spans="68:68" customFormat="1">
      <c r="BP893196" s="90"/>
    </row>
    <row r="893197" spans="68:68" customFormat="1">
      <c r="BP893197" s="90"/>
    </row>
    <row r="893198" spans="68:68" customFormat="1">
      <c r="BP893198" s="90"/>
    </row>
    <row r="893199" spans="68:68" customFormat="1">
      <c r="BP893199" s="90"/>
    </row>
    <row r="893200" spans="68:68" customFormat="1">
      <c r="BP893200" s="90"/>
    </row>
    <row r="893201" spans="68:68" customFormat="1">
      <c r="BP893201" s="90"/>
    </row>
    <row r="893202" spans="68:68" customFormat="1">
      <c r="BP893202" s="90"/>
    </row>
    <row r="893203" spans="68:68" customFormat="1">
      <c r="BP893203" s="90"/>
    </row>
    <row r="893204" spans="68:68" customFormat="1">
      <c r="BP893204" s="90"/>
    </row>
    <row r="893205" spans="68:68" customFormat="1">
      <c r="BP893205" s="90"/>
    </row>
    <row r="893206" spans="68:68" customFormat="1">
      <c r="BP893206" s="90"/>
    </row>
    <row r="893207" spans="68:68" customFormat="1">
      <c r="BP893207" s="90"/>
    </row>
    <row r="893208" spans="68:68" customFormat="1">
      <c r="BP893208" s="90"/>
    </row>
    <row r="893209" spans="68:68" customFormat="1">
      <c r="BP893209" s="90"/>
    </row>
    <row r="893210" spans="68:68" customFormat="1">
      <c r="BP893210" s="90"/>
    </row>
    <row r="893211" spans="68:68" customFormat="1">
      <c r="BP893211" s="90"/>
    </row>
    <row r="893212" spans="68:68" customFormat="1">
      <c r="BP893212" s="90"/>
    </row>
    <row r="893213" spans="68:68" customFormat="1">
      <c r="BP893213" s="90"/>
    </row>
    <row r="893214" spans="68:68" customFormat="1">
      <c r="BP893214" s="90"/>
    </row>
    <row r="893215" spans="68:68" customFormat="1">
      <c r="BP893215" s="90"/>
    </row>
    <row r="893216" spans="68:68" customFormat="1">
      <c r="BP893216" s="90"/>
    </row>
    <row r="893217" spans="68:68" customFormat="1">
      <c r="BP893217" s="90"/>
    </row>
    <row r="893218" spans="68:68" customFormat="1">
      <c r="BP893218" s="90"/>
    </row>
    <row r="893219" spans="68:68" customFormat="1">
      <c r="BP893219" s="90"/>
    </row>
    <row r="893220" spans="68:68" customFormat="1">
      <c r="BP893220" s="90"/>
    </row>
    <row r="893221" spans="68:68" customFormat="1">
      <c r="BP893221" s="90"/>
    </row>
    <row r="893222" spans="68:68" customFormat="1">
      <c r="BP893222" s="90"/>
    </row>
    <row r="893223" spans="68:68" customFormat="1">
      <c r="BP893223" s="90"/>
    </row>
    <row r="893224" spans="68:68" customFormat="1">
      <c r="BP893224" s="90"/>
    </row>
    <row r="893225" spans="68:68" customFormat="1">
      <c r="BP893225" s="90"/>
    </row>
    <row r="893226" spans="68:68" customFormat="1">
      <c r="BP893226" s="90"/>
    </row>
    <row r="893227" spans="68:68" customFormat="1">
      <c r="BP893227" s="90"/>
    </row>
    <row r="893228" spans="68:68" customFormat="1">
      <c r="BP893228" s="90"/>
    </row>
    <row r="893229" spans="68:68" customFormat="1">
      <c r="BP893229" s="90"/>
    </row>
    <row r="893230" spans="68:68" customFormat="1">
      <c r="BP893230" s="90"/>
    </row>
    <row r="893231" spans="68:68" customFormat="1">
      <c r="BP893231" s="90"/>
    </row>
    <row r="893232" spans="68:68" customFormat="1">
      <c r="BP893232" s="90"/>
    </row>
    <row r="893233" spans="68:68" customFormat="1">
      <c r="BP893233" s="90"/>
    </row>
    <row r="893234" spans="68:68" customFormat="1">
      <c r="BP893234" s="90"/>
    </row>
    <row r="893235" spans="68:68" customFormat="1">
      <c r="BP893235" s="90"/>
    </row>
    <row r="893236" spans="68:68" customFormat="1">
      <c r="BP893236" s="90"/>
    </row>
    <row r="893237" spans="68:68" customFormat="1">
      <c r="BP893237" s="90"/>
    </row>
    <row r="893238" spans="68:68" customFormat="1">
      <c r="BP893238" s="90"/>
    </row>
    <row r="893239" spans="68:68" customFormat="1">
      <c r="BP893239" s="90"/>
    </row>
    <row r="893240" spans="68:68" customFormat="1">
      <c r="BP893240" s="90"/>
    </row>
    <row r="893241" spans="68:68" customFormat="1">
      <c r="BP893241" s="90"/>
    </row>
    <row r="893242" spans="68:68" customFormat="1">
      <c r="BP893242" s="90"/>
    </row>
    <row r="893243" spans="68:68" customFormat="1">
      <c r="BP893243" s="90"/>
    </row>
    <row r="893244" spans="68:68" customFormat="1">
      <c r="BP893244" s="90"/>
    </row>
    <row r="893245" spans="68:68" customFormat="1">
      <c r="BP893245" s="90"/>
    </row>
    <row r="893246" spans="68:68" customFormat="1">
      <c r="BP893246" s="90"/>
    </row>
    <row r="893247" spans="68:68" customFormat="1">
      <c r="BP893247" s="90"/>
    </row>
    <row r="893248" spans="68:68" customFormat="1">
      <c r="BP893248" s="90"/>
    </row>
    <row r="893249" spans="68:68" customFormat="1">
      <c r="BP893249" s="90"/>
    </row>
    <row r="893250" spans="68:68" customFormat="1">
      <c r="BP893250" s="90"/>
    </row>
    <row r="893251" spans="68:68" customFormat="1">
      <c r="BP893251" s="90"/>
    </row>
    <row r="893252" spans="68:68" customFormat="1">
      <c r="BP893252" s="90"/>
    </row>
    <row r="893253" spans="68:68" customFormat="1">
      <c r="BP893253" s="90"/>
    </row>
    <row r="893254" spans="68:68" customFormat="1">
      <c r="BP893254" s="90"/>
    </row>
    <row r="893255" spans="68:68" customFormat="1">
      <c r="BP893255" s="90"/>
    </row>
    <row r="893256" spans="68:68" customFormat="1">
      <c r="BP893256" s="90"/>
    </row>
    <row r="893257" spans="68:68" customFormat="1">
      <c r="BP893257" s="90"/>
    </row>
    <row r="893258" spans="68:68" customFormat="1">
      <c r="BP893258" s="90"/>
    </row>
    <row r="893259" spans="68:68" customFormat="1">
      <c r="BP893259" s="90"/>
    </row>
    <row r="893260" spans="68:68" customFormat="1">
      <c r="BP893260" s="90"/>
    </row>
    <row r="893261" spans="68:68" customFormat="1">
      <c r="BP893261" s="90"/>
    </row>
    <row r="893262" spans="68:68" customFormat="1">
      <c r="BP893262" s="90"/>
    </row>
    <row r="893263" spans="68:68" customFormat="1">
      <c r="BP893263" s="90"/>
    </row>
    <row r="893264" spans="68:68" customFormat="1">
      <c r="BP893264" s="90"/>
    </row>
    <row r="893265" spans="68:68" customFormat="1">
      <c r="BP893265" s="90"/>
    </row>
    <row r="893266" spans="68:68" customFormat="1">
      <c r="BP893266" s="90"/>
    </row>
    <row r="893267" spans="68:68" customFormat="1">
      <c r="BP893267" s="90"/>
    </row>
    <row r="893268" spans="68:68" customFormat="1">
      <c r="BP893268" s="90"/>
    </row>
    <row r="893269" spans="68:68" customFormat="1">
      <c r="BP893269" s="90"/>
    </row>
    <row r="893270" spans="68:68" customFormat="1">
      <c r="BP893270" s="90"/>
    </row>
    <row r="893271" spans="68:68" customFormat="1">
      <c r="BP893271" s="90"/>
    </row>
    <row r="893272" spans="68:68" customFormat="1">
      <c r="BP893272" s="90"/>
    </row>
    <row r="893273" spans="68:68" customFormat="1">
      <c r="BP893273" s="90"/>
    </row>
    <row r="893274" spans="68:68" customFormat="1">
      <c r="BP893274" s="90"/>
    </row>
    <row r="893275" spans="68:68" customFormat="1">
      <c r="BP893275" s="90"/>
    </row>
    <row r="893276" spans="68:68" customFormat="1">
      <c r="BP893276" s="90"/>
    </row>
    <row r="893277" spans="68:68" customFormat="1">
      <c r="BP893277" s="90"/>
    </row>
    <row r="893278" spans="68:68" customFormat="1">
      <c r="BP893278" s="90"/>
    </row>
    <row r="893279" spans="68:68" customFormat="1">
      <c r="BP893279" s="90"/>
    </row>
    <row r="893280" spans="68:68" customFormat="1">
      <c r="BP893280" s="90"/>
    </row>
    <row r="893281" spans="68:68" customFormat="1">
      <c r="BP893281" s="90"/>
    </row>
    <row r="893282" spans="68:68" customFormat="1">
      <c r="BP893282" s="90"/>
    </row>
    <row r="893283" spans="68:68" customFormat="1">
      <c r="BP893283" s="90"/>
    </row>
    <row r="893284" spans="68:68" customFormat="1">
      <c r="BP893284" s="90"/>
    </row>
    <row r="893285" spans="68:68" customFormat="1">
      <c r="BP893285" s="90"/>
    </row>
    <row r="893286" spans="68:68" customFormat="1">
      <c r="BP893286" s="90"/>
    </row>
    <row r="893287" spans="68:68" customFormat="1">
      <c r="BP893287" s="90"/>
    </row>
    <row r="893288" spans="68:68" customFormat="1">
      <c r="BP893288" s="90"/>
    </row>
    <row r="893289" spans="68:68" customFormat="1">
      <c r="BP893289" s="90"/>
    </row>
    <row r="893290" spans="68:68" customFormat="1">
      <c r="BP893290" s="90"/>
    </row>
    <row r="893291" spans="68:68" customFormat="1">
      <c r="BP893291" s="90"/>
    </row>
    <row r="893292" spans="68:68" customFormat="1">
      <c r="BP893292" s="90"/>
    </row>
    <row r="893293" spans="68:68" customFormat="1">
      <c r="BP893293" s="90"/>
    </row>
    <row r="893294" spans="68:68" customFormat="1">
      <c r="BP893294" s="90"/>
    </row>
    <row r="893295" spans="68:68" customFormat="1">
      <c r="BP893295" s="90"/>
    </row>
    <row r="893296" spans="68:68" customFormat="1">
      <c r="BP893296" s="90"/>
    </row>
    <row r="893297" spans="68:68" customFormat="1">
      <c r="BP893297" s="90"/>
    </row>
    <row r="893298" spans="68:68" customFormat="1">
      <c r="BP893298" s="90"/>
    </row>
    <row r="893299" spans="68:68" customFormat="1">
      <c r="BP893299" s="90"/>
    </row>
    <row r="893300" spans="68:68" customFormat="1">
      <c r="BP893300" s="90"/>
    </row>
    <row r="893301" spans="68:68" customFormat="1">
      <c r="BP893301" s="90"/>
    </row>
    <row r="893302" spans="68:68" customFormat="1">
      <c r="BP893302" s="90"/>
    </row>
    <row r="893303" spans="68:68" customFormat="1">
      <c r="BP893303" s="90"/>
    </row>
    <row r="893304" spans="68:68" customFormat="1">
      <c r="BP893304" s="90"/>
    </row>
    <row r="893305" spans="68:68" customFormat="1">
      <c r="BP893305" s="90"/>
    </row>
    <row r="893306" spans="68:68" customFormat="1">
      <c r="BP893306" s="90"/>
    </row>
    <row r="893307" spans="68:68" customFormat="1">
      <c r="BP893307" s="90"/>
    </row>
    <row r="893308" spans="68:68" customFormat="1">
      <c r="BP893308" s="90"/>
    </row>
    <row r="893309" spans="68:68" customFormat="1">
      <c r="BP893309" s="90"/>
    </row>
    <row r="893310" spans="68:68" customFormat="1">
      <c r="BP893310" s="90"/>
    </row>
    <row r="893311" spans="68:68" customFormat="1">
      <c r="BP893311" s="90"/>
    </row>
    <row r="893312" spans="68:68" customFormat="1">
      <c r="BP893312" s="90"/>
    </row>
    <row r="893313" spans="68:68" customFormat="1">
      <c r="BP893313" s="90"/>
    </row>
    <row r="893314" spans="68:68" customFormat="1">
      <c r="BP893314" s="90"/>
    </row>
    <row r="893315" spans="68:68" customFormat="1">
      <c r="BP893315" s="90"/>
    </row>
    <row r="893316" spans="68:68" customFormat="1">
      <c r="BP893316" s="90"/>
    </row>
    <row r="893317" spans="68:68" customFormat="1">
      <c r="BP893317" s="90"/>
    </row>
    <row r="893318" spans="68:68" customFormat="1">
      <c r="BP893318" s="90"/>
    </row>
    <row r="893319" spans="68:68" customFormat="1">
      <c r="BP893319" s="90"/>
    </row>
    <row r="893320" spans="68:68" customFormat="1">
      <c r="BP893320" s="90"/>
    </row>
    <row r="893321" spans="68:68" customFormat="1">
      <c r="BP893321" s="90"/>
    </row>
    <row r="893322" spans="68:68" customFormat="1">
      <c r="BP893322" s="90"/>
    </row>
    <row r="893323" spans="68:68" customFormat="1">
      <c r="BP893323" s="90"/>
    </row>
    <row r="893324" spans="68:68" customFormat="1">
      <c r="BP893324" s="90"/>
    </row>
    <row r="893325" spans="68:68" customFormat="1">
      <c r="BP893325" s="90"/>
    </row>
    <row r="893326" spans="68:68" customFormat="1">
      <c r="BP893326" s="90"/>
    </row>
    <row r="893327" spans="68:68" customFormat="1">
      <c r="BP893327" s="90"/>
    </row>
    <row r="893328" spans="68:68" customFormat="1">
      <c r="BP893328" s="90"/>
    </row>
    <row r="893329" spans="68:68" customFormat="1">
      <c r="BP893329" s="90"/>
    </row>
    <row r="893330" spans="68:68" customFormat="1">
      <c r="BP893330" s="90"/>
    </row>
    <row r="893331" spans="68:68" customFormat="1">
      <c r="BP893331" s="90"/>
    </row>
    <row r="893332" spans="68:68" customFormat="1">
      <c r="BP893332" s="90"/>
    </row>
    <row r="893333" spans="68:68" customFormat="1">
      <c r="BP893333" s="90"/>
    </row>
    <row r="893334" spans="68:68" customFormat="1">
      <c r="BP893334" s="90"/>
    </row>
    <row r="893335" spans="68:68" customFormat="1">
      <c r="BP893335" s="90"/>
    </row>
    <row r="893336" spans="68:68" customFormat="1">
      <c r="BP893336" s="90"/>
    </row>
    <row r="893337" spans="68:68" customFormat="1">
      <c r="BP893337" s="90"/>
    </row>
    <row r="893338" spans="68:68" customFormat="1">
      <c r="BP893338" s="90"/>
    </row>
    <row r="893339" spans="68:68" customFormat="1">
      <c r="BP893339" s="90"/>
    </row>
    <row r="893340" spans="68:68" customFormat="1">
      <c r="BP893340" s="90"/>
    </row>
    <row r="893341" spans="68:68" customFormat="1">
      <c r="BP893341" s="90"/>
    </row>
    <row r="893342" spans="68:68" customFormat="1">
      <c r="BP893342" s="90"/>
    </row>
    <row r="893343" spans="68:68" customFormat="1">
      <c r="BP893343" s="90"/>
    </row>
    <row r="893344" spans="68:68" customFormat="1">
      <c r="BP893344" s="90"/>
    </row>
    <row r="893345" spans="68:68" customFormat="1">
      <c r="BP893345" s="90"/>
    </row>
    <row r="893346" spans="68:68" customFormat="1">
      <c r="BP893346" s="90"/>
    </row>
    <row r="893347" spans="68:68" customFormat="1">
      <c r="BP893347" s="90"/>
    </row>
    <row r="893348" spans="68:68" customFormat="1">
      <c r="BP893348" s="90"/>
    </row>
    <row r="893349" spans="68:68" customFormat="1">
      <c r="BP893349" s="90"/>
    </row>
    <row r="893350" spans="68:68" customFormat="1">
      <c r="BP893350" s="90"/>
    </row>
    <row r="893351" spans="68:68" customFormat="1">
      <c r="BP893351" s="90"/>
    </row>
    <row r="893352" spans="68:68" customFormat="1">
      <c r="BP893352" s="90"/>
    </row>
    <row r="893353" spans="68:68" customFormat="1">
      <c r="BP893353" s="90"/>
    </row>
    <row r="893354" spans="68:68" customFormat="1">
      <c r="BP893354" s="90"/>
    </row>
    <row r="893355" spans="68:68" customFormat="1">
      <c r="BP893355" s="90"/>
    </row>
    <row r="893356" spans="68:68" customFormat="1">
      <c r="BP893356" s="90"/>
    </row>
    <row r="893357" spans="68:68" customFormat="1">
      <c r="BP893357" s="90"/>
    </row>
    <row r="893358" spans="68:68" customFormat="1">
      <c r="BP893358" s="90"/>
    </row>
    <row r="893359" spans="68:68" customFormat="1">
      <c r="BP893359" s="90"/>
    </row>
    <row r="893360" spans="68:68" customFormat="1">
      <c r="BP893360" s="90"/>
    </row>
    <row r="893361" spans="68:68" customFormat="1">
      <c r="BP893361" s="90"/>
    </row>
    <row r="893362" spans="68:68" customFormat="1">
      <c r="BP893362" s="90"/>
    </row>
    <row r="893363" spans="68:68" customFormat="1">
      <c r="BP893363" s="90"/>
    </row>
    <row r="893364" spans="68:68" customFormat="1">
      <c r="BP893364" s="90"/>
    </row>
    <row r="893365" spans="68:68" customFormat="1">
      <c r="BP893365" s="90"/>
    </row>
    <row r="893366" spans="68:68" customFormat="1">
      <c r="BP893366" s="90"/>
    </row>
    <row r="893367" spans="68:68" customFormat="1">
      <c r="BP893367" s="90"/>
    </row>
    <row r="893368" spans="68:68" customFormat="1">
      <c r="BP893368" s="90"/>
    </row>
    <row r="893369" spans="68:68" customFormat="1">
      <c r="BP893369" s="90"/>
    </row>
    <row r="893370" spans="68:68" customFormat="1">
      <c r="BP893370" s="90"/>
    </row>
    <row r="893371" spans="68:68" customFormat="1">
      <c r="BP893371" s="90"/>
    </row>
    <row r="893372" spans="68:68" customFormat="1">
      <c r="BP893372" s="90"/>
    </row>
    <row r="893373" spans="68:68" customFormat="1">
      <c r="BP893373" s="90"/>
    </row>
    <row r="893374" spans="68:68" customFormat="1">
      <c r="BP893374" s="90"/>
    </row>
    <row r="893375" spans="68:68" customFormat="1">
      <c r="BP893375" s="90"/>
    </row>
    <row r="893376" spans="68:68" customFormat="1">
      <c r="BP893376" s="90"/>
    </row>
    <row r="893377" spans="68:68" customFormat="1">
      <c r="BP893377" s="90"/>
    </row>
    <row r="893378" spans="68:68" customFormat="1">
      <c r="BP893378" s="90"/>
    </row>
    <row r="893379" spans="68:68" customFormat="1">
      <c r="BP893379" s="90"/>
    </row>
    <row r="893380" spans="68:68" customFormat="1">
      <c r="BP893380" s="90"/>
    </row>
    <row r="893381" spans="68:68" customFormat="1">
      <c r="BP893381" s="90"/>
    </row>
    <row r="893382" spans="68:68" customFormat="1">
      <c r="BP893382" s="90"/>
    </row>
    <row r="893383" spans="68:68" customFormat="1">
      <c r="BP893383" s="90"/>
    </row>
    <row r="893384" spans="68:68" customFormat="1">
      <c r="BP893384" s="90"/>
    </row>
    <row r="893385" spans="68:68" customFormat="1">
      <c r="BP893385" s="90"/>
    </row>
    <row r="893386" spans="68:68" customFormat="1">
      <c r="BP893386" s="90"/>
    </row>
    <row r="893387" spans="68:68" customFormat="1">
      <c r="BP893387" s="90"/>
    </row>
    <row r="893388" spans="68:68" customFormat="1">
      <c r="BP893388" s="90"/>
    </row>
    <row r="893389" spans="68:68" customFormat="1">
      <c r="BP893389" s="90"/>
    </row>
    <row r="893390" spans="68:68" customFormat="1">
      <c r="BP893390" s="90"/>
    </row>
    <row r="893391" spans="68:68" customFormat="1">
      <c r="BP893391" s="90"/>
    </row>
    <row r="893392" spans="68:68" customFormat="1">
      <c r="BP893392" s="90"/>
    </row>
    <row r="893393" spans="68:68" customFormat="1">
      <c r="BP893393" s="90"/>
    </row>
    <row r="893394" spans="68:68" customFormat="1">
      <c r="BP893394" s="90"/>
    </row>
    <row r="893395" spans="68:68" customFormat="1">
      <c r="BP893395" s="90"/>
    </row>
    <row r="893396" spans="68:68" customFormat="1">
      <c r="BP893396" s="90"/>
    </row>
    <row r="893397" spans="68:68" customFormat="1">
      <c r="BP893397" s="90"/>
    </row>
    <row r="893398" spans="68:68" customFormat="1">
      <c r="BP893398" s="90"/>
    </row>
    <row r="893399" spans="68:68" customFormat="1">
      <c r="BP893399" s="90"/>
    </row>
    <row r="893400" spans="68:68" customFormat="1">
      <c r="BP893400" s="90"/>
    </row>
    <row r="893401" spans="68:68" customFormat="1">
      <c r="BP893401" s="90"/>
    </row>
    <row r="893402" spans="68:68" customFormat="1">
      <c r="BP893402" s="90"/>
    </row>
    <row r="893403" spans="68:68" customFormat="1">
      <c r="BP893403" s="90"/>
    </row>
    <row r="893404" spans="68:68" customFormat="1">
      <c r="BP893404" s="90"/>
    </row>
    <row r="893405" spans="68:68" customFormat="1">
      <c r="BP893405" s="90"/>
    </row>
    <row r="893406" spans="68:68" customFormat="1">
      <c r="BP893406" s="90"/>
    </row>
    <row r="893407" spans="68:68" customFormat="1">
      <c r="BP893407" s="90"/>
    </row>
    <row r="893408" spans="68:68" customFormat="1">
      <c r="BP893408" s="90"/>
    </row>
    <row r="893409" spans="68:68" customFormat="1">
      <c r="BP893409" s="90"/>
    </row>
    <row r="893410" spans="68:68" customFormat="1">
      <c r="BP893410" s="90"/>
    </row>
    <row r="893411" spans="68:68" customFormat="1">
      <c r="BP893411" s="90"/>
    </row>
    <row r="893412" spans="68:68" customFormat="1">
      <c r="BP893412" s="90"/>
    </row>
    <row r="893413" spans="68:68" customFormat="1">
      <c r="BP893413" s="90"/>
    </row>
    <row r="893414" spans="68:68" customFormat="1">
      <c r="BP893414" s="90"/>
    </row>
    <row r="893415" spans="68:68" customFormat="1">
      <c r="BP893415" s="90"/>
    </row>
    <row r="893416" spans="68:68" customFormat="1">
      <c r="BP893416" s="90"/>
    </row>
    <row r="893417" spans="68:68" customFormat="1">
      <c r="BP893417" s="90"/>
    </row>
    <row r="893418" spans="68:68" customFormat="1">
      <c r="BP893418" s="90"/>
    </row>
    <row r="893419" spans="68:68" customFormat="1">
      <c r="BP893419" s="90"/>
    </row>
    <row r="893420" spans="68:68" customFormat="1">
      <c r="BP893420" s="90"/>
    </row>
    <row r="893421" spans="68:68" customFormat="1">
      <c r="BP893421" s="90"/>
    </row>
    <row r="893422" spans="68:68" customFormat="1">
      <c r="BP893422" s="90"/>
    </row>
    <row r="893423" spans="68:68" customFormat="1">
      <c r="BP893423" s="90"/>
    </row>
    <row r="893424" spans="68:68" customFormat="1">
      <c r="BP893424" s="90"/>
    </row>
    <row r="893425" spans="68:68" customFormat="1">
      <c r="BP893425" s="90"/>
    </row>
    <row r="893426" spans="68:68" customFormat="1">
      <c r="BP893426" s="90"/>
    </row>
    <row r="893427" spans="68:68" customFormat="1">
      <c r="BP893427" s="90"/>
    </row>
    <row r="893428" spans="68:68" customFormat="1">
      <c r="BP893428" s="90"/>
    </row>
    <row r="893429" spans="68:68" customFormat="1">
      <c r="BP893429" s="90"/>
    </row>
    <row r="893430" spans="68:68" customFormat="1">
      <c r="BP893430" s="90"/>
    </row>
    <row r="893431" spans="68:68" customFormat="1">
      <c r="BP893431" s="90"/>
    </row>
    <row r="893432" spans="68:68" customFormat="1">
      <c r="BP893432" s="90"/>
    </row>
    <row r="893433" spans="68:68" customFormat="1">
      <c r="BP893433" s="90"/>
    </row>
    <row r="893434" spans="68:68" customFormat="1">
      <c r="BP893434" s="90"/>
    </row>
    <row r="893435" spans="68:68" customFormat="1">
      <c r="BP893435" s="90"/>
    </row>
    <row r="893436" spans="68:68" customFormat="1">
      <c r="BP893436" s="90"/>
    </row>
    <row r="893437" spans="68:68" customFormat="1">
      <c r="BP893437" s="90"/>
    </row>
    <row r="893438" spans="68:68" customFormat="1">
      <c r="BP893438" s="90"/>
    </row>
    <row r="893439" spans="68:68" customFormat="1">
      <c r="BP893439" s="90"/>
    </row>
    <row r="893440" spans="68:68" customFormat="1">
      <c r="BP893440" s="90"/>
    </row>
    <row r="893441" spans="68:68" customFormat="1">
      <c r="BP893441" s="90"/>
    </row>
    <row r="893442" spans="68:68" customFormat="1">
      <c r="BP893442" s="90"/>
    </row>
    <row r="893443" spans="68:68" customFormat="1">
      <c r="BP893443" s="90"/>
    </row>
    <row r="893444" spans="68:68" customFormat="1">
      <c r="BP893444" s="90"/>
    </row>
    <row r="893445" spans="68:68" customFormat="1">
      <c r="BP893445" s="90"/>
    </row>
    <row r="893446" spans="68:68" customFormat="1">
      <c r="BP893446" s="90"/>
    </row>
    <row r="893447" spans="68:68" customFormat="1">
      <c r="BP893447" s="90"/>
    </row>
    <row r="893448" spans="68:68" customFormat="1">
      <c r="BP893448" s="90"/>
    </row>
    <row r="893449" spans="68:68" customFormat="1">
      <c r="BP893449" s="90"/>
    </row>
    <row r="893450" spans="68:68" customFormat="1">
      <c r="BP893450" s="90"/>
    </row>
    <row r="893451" spans="68:68" customFormat="1">
      <c r="BP893451" s="90"/>
    </row>
    <row r="893452" spans="68:68" customFormat="1">
      <c r="BP893452" s="90"/>
    </row>
    <row r="893453" spans="68:68" customFormat="1">
      <c r="BP893453" s="90"/>
    </row>
    <row r="893454" spans="68:68" customFormat="1">
      <c r="BP893454" s="90"/>
    </row>
    <row r="893455" spans="68:68" customFormat="1">
      <c r="BP893455" s="90"/>
    </row>
    <row r="893456" spans="68:68" customFormat="1">
      <c r="BP893456" s="90"/>
    </row>
    <row r="893457" spans="68:68" customFormat="1">
      <c r="BP893457" s="90"/>
    </row>
    <row r="893458" spans="68:68" customFormat="1">
      <c r="BP893458" s="90"/>
    </row>
    <row r="893459" spans="68:68" customFormat="1">
      <c r="BP893459" s="90"/>
    </row>
    <row r="893460" spans="68:68" customFormat="1">
      <c r="BP893460" s="90"/>
    </row>
    <row r="893461" spans="68:68" customFormat="1">
      <c r="BP893461" s="90"/>
    </row>
    <row r="893462" spans="68:68" customFormat="1">
      <c r="BP893462" s="90"/>
    </row>
    <row r="893463" spans="68:68" customFormat="1">
      <c r="BP893463" s="90"/>
    </row>
    <row r="893464" spans="68:68" customFormat="1">
      <c r="BP893464" s="90"/>
    </row>
    <row r="893465" spans="68:68" customFormat="1">
      <c r="BP893465" s="90"/>
    </row>
    <row r="893466" spans="68:68" customFormat="1">
      <c r="BP893466" s="90"/>
    </row>
    <row r="893467" spans="68:68" customFormat="1">
      <c r="BP893467" s="90"/>
    </row>
    <row r="893468" spans="68:68" customFormat="1">
      <c r="BP893468" s="90"/>
    </row>
    <row r="893469" spans="68:68" customFormat="1">
      <c r="BP893469" s="90"/>
    </row>
    <row r="893470" spans="68:68" customFormat="1">
      <c r="BP893470" s="90"/>
    </row>
    <row r="893471" spans="68:68" customFormat="1">
      <c r="BP893471" s="90"/>
    </row>
    <row r="893472" spans="68:68" customFormat="1">
      <c r="BP893472" s="90"/>
    </row>
    <row r="893473" spans="68:68" customFormat="1">
      <c r="BP893473" s="90"/>
    </row>
    <row r="893474" spans="68:68" customFormat="1">
      <c r="BP893474" s="90"/>
    </row>
    <row r="893475" spans="68:68" customFormat="1">
      <c r="BP893475" s="90"/>
    </row>
    <row r="893476" spans="68:68" customFormat="1">
      <c r="BP893476" s="90"/>
    </row>
    <row r="893477" spans="68:68" customFormat="1">
      <c r="BP893477" s="90"/>
    </row>
    <row r="893478" spans="68:68" customFormat="1">
      <c r="BP893478" s="90"/>
    </row>
    <row r="893479" spans="68:68" customFormat="1">
      <c r="BP893479" s="90"/>
    </row>
    <row r="893480" spans="68:68" customFormat="1">
      <c r="BP893480" s="90"/>
    </row>
    <row r="893481" spans="68:68" customFormat="1">
      <c r="BP893481" s="90"/>
    </row>
    <row r="893482" spans="68:68" customFormat="1">
      <c r="BP893482" s="90"/>
    </row>
    <row r="893483" spans="68:68" customFormat="1">
      <c r="BP893483" s="90"/>
    </row>
    <row r="893484" spans="68:68" customFormat="1">
      <c r="BP893484" s="90"/>
    </row>
    <row r="893485" spans="68:68" customFormat="1">
      <c r="BP893485" s="90"/>
    </row>
    <row r="893486" spans="68:68" customFormat="1">
      <c r="BP893486" s="90"/>
    </row>
    <row r="893487" spans="68:68" customFormat="1">
      <c r="BP893487" s="90"/>
    </row>
    <row r="893488" spans="68:68" customFormat="1">
      <c r="BP893488" s="90"/>
    </row>
    <row r="893489" spans="68:68" customFormat="1">
      <c r="BP893489" s="90"/>
    </row>
    <row r="893490" spans="68:68" customFormat="1">
      <c r="BP893490" s="90"/>
    </row>
    <row r="893491" spans="68:68" customFormat="1">
      <c r="BP893491" s="90"/>
    </row>
    <row r="893492" spans="68:68" customFormat="1">
      <c r="BP893492" s="90"/>
    </row>
    <row r="893493" spans="68:68" customFormat="1">
      <c r="BP893493" s="90"/>
    </row>
    <row r="893494" spans="68:68" customFormat="1">
      <c r="BP893494" s="90"/>
    </row>
    <row r="893495" spans="68:68" customFormat="1">
      <c r="BP893495" s="90"/>
    </row>
    <row r="893496" spans="68:68" customFormat="1">
      <c r="BP893496" s="90"/>
    </row>
    <row r="893497" spans="68:68" customFormat="1">
      <c r="BP893497" s="90"/>
    </row>
    <row r="893498" spans="68:68" customFormat="1">
      <c r="BP893498" s="90"/>
    </row>
    <row r="893499" spans="68:68" customFormat="1">
      <c r="BP893499" s="90"/>
    </row>
    <row r="893500" spans="68:68" customFormat="1">
      <c r="BP893500" s="90"/>
    </row>
    <row r="893501" spans="68:68" customFormat="1">
      <c r="BP893501" s="90"/>
    </row>
    <row r="893502" spans="68:68" customFormat="1">
      <c r="BP893502" s="90"/>
    </row>
    <row r="893503" spans="68:68" customFormat="1">
      <c r="BP893503" s="90"/>
    </row>
    <row r="893504" spans="68:68" customFormat="1">
      <c r="BP893504" s="90"/>
    </row>
    <row r="893505" spans="68:68" customFormat="1">
      <c r="BP893505" s="90"/>
    </row>
    <row r="893506" spans="68:68" customFormat="1">
      <c r="BP893506" s="90"/>
    </row>
    <row r="893507" spans="68:68" customFormat="1">
      <c r="BP893507" s="90"/>
    </row>
    <row r="893508" spans="68:68" customFormat="1">
      <c r="BP893508" s="90"/>
    </row>
    <row r="893509" spans="68:68" customFormat="1">
      <c r="BP893509" s="90"/>
    </row>
    <row r="893510" spans="68:68" customFormat="1">
      <c r="BP893510" s="90"/>
    </row>
    <row r="893511" spans="68:68" customFormat="1">
      <c r="BP893511" s="90"/>
    </row>
    <row r="893512" spans="68:68" customFormat="1">
      <c r="BP893512" s="90"/>
    </row>
    <row r="893513" spans="68:68" customFormat="1">
      <c r="BP893513" s="90"/>
    </row>
    <row r="893514" spans="68:68" customFormat="1">
      <c r="BP893514" s="90"/>
    </row>
    <row r="893515" spans="68:68" customFormat="1">
      <c r="BP893515" s="90"/>
    </row>
    <row r="893516" spans="68:68" customFormat="1">
      <c r="BP893516" s="90"/>
    </row>
    <row r="893517" spans="68:68" customFormat="1">
      <c r="BP893517" s="90"/>
    </row>
    <row r="893518" spans="68:68" customFormat="1">
      <c r="BP893518" s="90"/>
    </row>
    <row r="893519" spans="68:68" customFormat="1">
      <c r="BP893519" s="90"/>
    </row>
    <row r="893520" spans="68:68" customFormat="1">
      <c r="BP893520" s="90"/>
    </row>
    <row r="893521" spans="68:68" customFormat="1">
      <c r="BP893521" s="90"/>
    </row>
    <row r="893522" spans="68:68" customFormat="1">
      <c r="BP893522" s="90"/>
    </row>
    <row r="893523" spans="68:68" customFormat="1">
      <c r="BP893523" s="90"/>
    </row>
    <row r="893524" spans="68:68" customFormat="1">
      <c r="BP893524" s="90"/>
    </row>
    <row r="893525" spans="68:68" customFormat="1">
      <c r="BP893525" s="90"/>
    </row>
    <row r="893526" spans="68:68" customFormat="1">
      <c r="BP893526" s="90"/>
    </row>
    <row r="893527" spans="68:68" customFormat="1">
      <c r="BP893527" s="90"/>
    </row>
    <row r="893528" spans="68:68" customFormat="1">
      <c r="BP893528" s="90"/>
    </row>
    <row r="893529" spans="68:68" customFormat="1">
      <c r="BP893529" s="90"/>
    </row>
    <row r="893530" spans="68:68" customFormat="1">
      <c r="BP893530" s="90"/>
    </row>
    <row r="893531" spans="68:68" customFormat="1">
      <c r="BP893531" s="90"/>
    </row>
    <row r="893532" spans="68:68" customFormat="1">
      <c r="BP893532" s="90"/>
    </row>
    <row r="893533" spans="68:68" customFormat="1">
      <c r="BP893533" s="90"/>
    </row>
    <row r="893534" spans="68:68" customFormat="1">
      <c r="BP893534" s="90"/>
    </row>
    <row r="893535" spans="68:68" customFormat="1">
      <c r="BP893535" s="90"/>
    </row>
    <row r="893536" spans="68:68" customFormat="1">
      <c r="BP893536" s="90"/>
    </row>
    <row r="893537" spans="68:68" customFormat="1">
      <c r="BP893537" s="90"/>
    </row>
    <row r="893538" spans="68:68" customFormat="1">
      <c r="BP893538" s="90"/>
    </row>
    <row r="893539" spans="68:68" customFormat="1">
      <c r="BP893539" s="90"/>
    </row>
    <row r="893540" spans="68:68" customFormat="1">
      <c r="BP893540" s="90"/>
    </row>
    <row r="893541" spans="68:68" customFormat="1">
      <c r="BP893541" s="90"/>
    </row>
    <row r="893542" spans="68:68" customFormat="1">
      <c r="BP893542" s="90"/>
    </row>
    <row r="893543" spans="68:68" customFormat="1">
      <c r="BP893543" s="90"/>
    </row>
    <row r="893544" spans="68:68" customFormat="1">
      <c r="BP893544" s="90"/>
    </row>
    <row r="893545" spans="68:68" customFormat="1">
      <c r="BP893545" s="90"/>
    </row>
    <row r="893546" spans="68:68" customFormat="1">
      <c r="BP893546" s="90"/>
    </row>
    <row r="893547" spans="68:68" customFormat="1">
      <c r="BP893547" s="90"/>
    </row>
    <row r="893548" spans="68:68" customFormat="1">
      <c r="BP893548" s="90"/>
    </row>
    <row r="893549" spans="68:68" customFormat="1">
      <c r="BP893549" s="90"/>
    </row>
    <row r="893550" spans="68:68" customFormat="1">
      <c r="BP893550" s="90"/>
    </row>
    <row r="893551" spans="68:68" customFormat="1">
      <c r="BP893551" s="90"/>
    </row>
    <row r="893552" spans="68:68" customFormat="1">
      <c r="BP893552" s="90"/>
    </row>
    <row r="893553" spans="68:68" customFormat="1">
      <c r="BP893553" s="90"/>
    </row>
    <row r="893554" spans="68:68" customFormat="1">
      <c r="BP893554" s="90"/>
    </row>
    <row r="893555" spans="68:68" customFormat="1">
      <c r="BP893555" s="90"/>
    </row>
    <row r="893556" spans="68:68" customFormat="1">
      <c r="BP893556" s="90"/>
    </row>
    <row r="893557" spans="68:68" customFormat="1">
      <c r="BP893557" s="90"/>
    </row>
    <row r="893558" spans="68:68" customFormat="1">
      <c r="BP893558" s="90"/>
    </row>
    <row r="893559" spans="68:68" customFormat="1">
      <c r="BP893559" s="90"/>
    </row>
    <row r="893560" spans="68:68" customFormat="1">
      <c r="BP893560" s="90"/>
    </row>
    <row r="893561" spans="68:68" customFormat="1">
      <c r="BP893561" s="90"/>
    </row>
    <row r="893562" spans="68:68" customFormat="1">
      <c r="BP893562" s="90"/>
    </row>
    <row r="893563" spans="68:68" customFormat="1">
      <c r="BP893563" s="90"/>
    </row>
    <row r="893564" spans="68:68" customFormat="1">
      <c r="BP893564" s="90"/>
    </row>
    <row r="893565" spans="68:68" customFormat="1">
      <c r="BP893565" s="90"/>
    </row>
    <row r="893566" spans="68:68" customFormat="1">
      <c r="BP893566" s="90"/>
    </row>
    <row r="893567" spans="68:68" customFormat="1">
      <c r="BP893567" s="90"/>
    </row>
    <row r="893568" spans="68:68" customFormat="1">
      <c r="BP893568" s="90"/>
    </row>
    <row r="893569" spans="68:68" customFormat="1">
      <c r="BP893569" s="90"/>
    </row>
    <row r="893570" spans="68:68" customFormat="1">
      <c r="BP893570" s="90"/>
    </row>
    <row r="893571" spans="68:68" customFormat="1">
      <c r="BP893571" s="90"/>
    </row>
    <row r="893572" spans="68:68" customFormat="1">
      <c r="BP893572" s="90"/>
    </row>
    <row r="893573" spans="68:68" customFormat="1">
      <c r="BP893573" s="90"/>
    </row>
    <row r="893574" spans="68:68" customFormat="1">
      <c r="BP893574" s="90"/>
    </row>
    <row r="893575" spans="68:68" customFormat="1">
      <c r="BP893575" s="90"/>
    </row>
    <row r="893576" spans="68:68" customFormat="1">
      <c r="BP893576" s="90"/>
    </row>
    <row r="893577" spans="68:68" customFormat="1">
      <c r="BP893577" s="90"/>
    </row>
    <row r="893578" spans="68:68" customFormat="1">
      <c r="BP893578" s="90"/>
    </row>
    <row r="893579" spans="68:68" customFormat="1">
      <c r="BP893579" s="90"/>
    </row>
    <row r="893580" spans="68:68" customFormat="1">
      <c r="BP893580" s="90"/>
    </row>
    <row r="893581" spans="68:68" customFormat="1">
      <c r="BP893581" s="90"/>
    </row>
    <row r="893582" spans="68:68" customFormat="1">
      <c r="BP893582" s="90"/>
    </row>
    <row r="893583" spans="68:68" customFormat="1">
      <c r="BP893583" s="90"/>
    </row>
    <row r="893584" spans="68:68" customFormat="1">
      <c r="BP893584" s="90"/>
    </row>
    <row r="893585" spans="68:68" customFormat="1">
      <c r="BP893585" s="90"/>
    </row>
    <row r="893586" spans="68:68" customFormat="1">
      <c r="BP893586" s="90"/>
    </row>
    <row r="893587" spans="68:68" customFormat="1">
      <c r="BP893587" s="90"/>
    </row>
    <row r="893588" spans="68:68" customFormat="1">
      <c r="BP893588" s="90"/>
    </row>
    <row r="893589" spans="68:68" customFormat="1">
      <c r="BP893589" s="90"/>
    </row>
    <row r="893590" spans="68:68" customFormat="1">
      <c r="BP893590" s="90"/>
    </row>
    <row r="893591" spans="68:68" customFormat="1">
      <c r="BP893591" s="90"/>
    </row>
    <row r="893592" spans="68:68" customFormat="1">
      <c r="BP893592" s="90"/>
    </row>
    <row r="893593" spans="68:68" customFormat="1">
      <c r="BP893593" s="90"/>
    </row>
    <row r="893594" spans="68:68" customFormat="1">
      <c r="BP893594" s="90"/>
    </row>
    <row r="893595" spans="68:68" customFormat="1">
      <c r="BP893595" s="90"/>
    </row>
    <row r="893596" spans="68:68" customFormat="1">
      <c r="BP893596" s="90"/>
    </row>
    <row r="893597" spans="68:68" customFormat="1">
      <c r="BP893597" s="90"/>
    </row>
    <row r="893598" spans="68:68" customFormat="1">
      <c r="BP893598" s="90"/>
    </row>
    <row r="893599" spans="68:68" customFormat="1">
      <c r="BP893599" s="90"/>
    </row>
    <row r="893600" spans="68:68" customFormat="1">
      <c r="BP893600" s="90"/>
    </row>
    <row r="893601" spans="68:68" customFormat="1">
      <c r="BP893601" s="90"/>
    </row>
    <row r="893602" spans="68:68" customFormat="1">
      <c r="BP893602" s="90"/>
    </row>
    <row r="893603" spans="68:68" customFormat="1">
      <c r="BP893603" s="90"/>
    </row>
    <row r="893604" spans="68:68" customFormat="1">
      <c r="BP893604" s="90"/>
    </row>
    <row r="893605" spans="68:68" customFormat="1">
      <c r="BP893605" s="90"/>
    </row>
    <row r="893606" spans="68:68" customFormat="1">
      <c r="BP893606" s="90"/>
    </row>
    <row r="893607" spans="68:68" customFormat="1">
      <c r="BP893607" s="90"/>
    </row>
    <row r="893608" spans="68:68" customFormat="1">
      <c r="BP893608" s="90"/>
    </row>
    <row r="893609" spans="68:68" customFormat="1">
      <c r="BP893609" s="90"/>
    </row>
    <row r="893610" spans="68:68" customFormat="1">
      <c r="BP893610" s="90"/>
    </row>
    <row r="893611" spans="68:68" customFormat="1">
      <c r="BP893611" s="90"/>
    </row>
    <row r="893612" spans="68:68" customFormat="1">
      <c r="BP893612" s="90"/>
    </row>
    <row r="893613" spans="68:68" customFormat="1">
      <c r="BP893613" s="90"/>
    </row>
    <row r="893614" spans="68:68" customFormat="1">
      <c r="BP893614" s="90"/>
    </row>
    <row r="893615" spans="68:68" customFormat="1">
      <c r="BP893615" s="90"/>
    </row>
    <row r="893616" spans="68:68" customFormat="1">
      <c r="BP893616" s="90"/>
    </row>
    <row r="893617" spans="68:68" customFormat="1">
      <c r="BP893617" s="90"/>
    </row>
    <row r="893618" spans="68:68" customFormat="1">
      <c r="BP893618" s="90"/>
    </row>
    <row r="893619" spans="68:68" customFormat="1">
      <c r="BP893619" s="90"/>
    </row>
    <row r="893620" spans="68:68" customFormat="1">
      <c r="BP893620" s="90"/>
    </row>
    <row r="893621" spans="68:68" customFormat="1">
      <c r="BP893621" s="90"/>
    </row>
    <row r="893622" spans="68:68" customFormat="1">
      <c r="BP893622" s="90"/>
    </row>
    <row r="893623" spans="68:68" customFormat="1">
      <c r="BP893623" s="90"/>
    </row>
    <row r="893624" spans="68:68" customFormat="1">
      <c r="BP893624" s="90"/>
    </row>
    <row r="893625" spans="68:68" customFormat="1">
      <c r="BP893625" s="90"/>
    </row>
    <row r="893626" spans="68:68" customFormat="1">
      <c r="BP893626" s="90"/>
    </row>
    <row r="893627" spans="68:68" customFormat="1">
      <c r="BP893627" s="90"/>
    </row>
    <row r="893628" spans="68:68" customFormat="1">
      <c r="BP893628" s="90"/>
    </row>
    <row r="893629" spans="68:68" customFormat="1">
      <c r="BP893629" s="90"/>
    </row>
    <row r="893630" spans="68:68" customFormat="1">
      <c r="BP893630" s="90"/>
    </row>
    <row r="893631" spans="68:68" customFormat="1">
      <c r="BP893631" s="90"/>
    </row>
    <row r="893632" spans="68:68" customFormat="1">
      <c r="BP893632" s="90"/>
    </row>
    <row r="893633" spans="68:68" customFormat="1">
      <c r="BP893633" s="90"/>
    </row>
    <row r="893634" spans="68:68" customFormat="1">
      <c r="BP893634" s="90"/>
    </row>
    <row r="893635" spans="68:68" customFormat="1">
      <c r="BP893635" s="90"/>
    </row>
    <row r="893636" spans="68:68" customFormat="1">
      <c r="BP893636" s="90"/>
    </row>
    <row r="893637" spans="68:68" customFormat="1">
      <c r="BP893637" s="90"/>
    </row>
    <row r="893638" spans="68:68" customFormat="1">
      <c r="BP893638" s="90"/>
    </row>
    <row r="893639" spans="68:68" customFormat="1">
      <c r="BP893639" s="90"/>
    </row>
    <row r="893640" spans="68:68" customFormat="1">
      <c r="BP893640" s="90"/>
    </row>
    <row r="893641" spans="68:68" customFormat="1">
      <c r="BP893641" s="90"/>
    </row>
    <row r="893642" spans="68:68" customFormat="1">
      <c r="BP893642" s="90"/>
    </row>
    <row r="893643" spans="68:68" customFormat="1">
      <c r="BP893643" s="90"/>
    </row>
    <row r="893644" spans="68:68" customFormat="1">
      <c r="BP893644" s="90"/>
    </row>
    <row r="893645" spans="68:68" customFormat="1">
      <c r="BP893645" s="90"/>
    </row>
    <row r="893646" spans="68:68" customFormat="1">
      <c r="BP893646" s="90"/>
    </row>
    <row r="893647" spans="68:68" customFormat="1">
      <c r="BP893647" s="90"/>
    </row>
    <row r="893648" spans="68:68" customFormat="1">
      <c r="BP893648" s="90"/>
    </row>
    <row r="893649" spans="68:68" customFormat="1">
      <c r="BP893649" s="90"/>
    </row>
    <row r="893650" spans="68:68" customFormat="1">
      <c r="BP893650" s="90"/>
    </row>
    <row r="893651" spans="68:68" customFormat="1">
      <c r="BP893651" s="90"/>
    </row>
    <row r="893652" spans="68:68" customFormat="1">
      <c r="BP893652" s="90"/>
    </row>
    <row r="893653" spans="68:68" customFormat="1">
      <c r="BP893653" s="90"/>
    </row>
    <row r="893654" spans="68:68" customFormat="1">
      <c r="BP893654" s="90"/>
    </row>
    <row r="893655" spans="68:68" customFormat="1">
      <c r="BP893655" s="90"/>
    </row>
    <row r="893656" spans="68:68" customFormat="1">
      <c r="BP893656" s="90"/>
    </row>
    <row r="893657" spans="68:68" customFormat="1">
      <c r="BP893657" s="90"/>
    </row>
    <row r="893658" spans="68:68" customFormat="1">
      <c r="BP893658" s="90"/>
    </row>
    <row r="893659" spans="68:68" customFormat="1">
      <c r="BP893659" s="90"/>
    </row>
    <row r="893660" spans="68:68" customFormat="1">
      <c r="BP893660" s="90"/>
    </row>
    <row r="893661" spans="68:68" customFormat="1">
      <c r="BP893661" s="90"/>
    </row>
    <row r="893662" spans="68:68" customFormat="1">
      <c r="BP893662" s="90"/>
    </row>
    <row r="893663" spans="68:68" customFormat="1">
      <c r="BP893663" s="90"/>
    </row>
    <row r="893664" spans="68:68" customFormat="1">
      <c r="BP893664" s="90"/>
    </row>
    <row r="893665" spans="68:68" customFormat="1">
      <c r="BP893665" s="90"/>
    </row>
    <row r="893666" spans="68:68" customFormat="1">
      <c r="BP893666" s="90"/>
    </row>
    <row r="893667" spans="68:68" customFormat="1">
      <c r="BP893667" s="90"/>
    </row>
    <row r="893668" spans="68:68" customFormat="1">
      <c r="BP893668" s="90"/>
    </row>
    <row r="893669" spans="68:68" customFormat="1">
      <c r="BP893669" s="90"/>
    </row>
    <row r="893670" spans="68:68" customFormat="1">
      <c r="BP893670" s="90"/>
    </row>
    <row r="893671" spans="68:68" customFormat="1">
      <c r="BP893671" s="90"/>
    </row>
    <row r="893672" spans="68:68" customFormat="1">
      <c r="BP893672" s="90"/>
    </row>
    <row r="893673" spans="68:68" customFormat="1">
      <c r="BP893673" s="90"/>
    </row>
    <row r="893674" spans="68:68" customFormat="1">
      <c r="BP893674" s="90"/>
    </row>
    <row r="893675" spans="68:68" customFormat="1">
      <c r="BP893675" s="90"/>
    </row>
    <row r="893676" spans="68:68" customFormat="1">
      <c r="BP893676" s="90"/>
    </row>
    <row r="893677" spans="68:68" customFormat="1">
      <c r="BP893677" s="90"/>
    </row>
    <row r="893678" spans="68:68" customFormat="1">
      <c r="BP893678" s="90"/>
    </row>
    <row r="893679" spans="68:68" customFormat="1">
      <c r="BP893679" s="90"/>
    </row>
    <row r="893680" spans="68:68" customFormat="1">
      <c r="BP893680" s="90"/>
    </row>
    <row r="893681" spans="68:68" customFormat="1">
      <c r="BP893681" s="90"/>
    </row>
    <row r="893682" spans="68:68" customFormat="1">
      <c r="BP893682" s="90"/>
    </row>
    <row r="893683" spans="68:68" customFormat="1">
      <c r="BP893683" s="90"/>
    </row>
    <row r="893684" spans="68:68" customFormat="1">
      <c r="BP893684" s="90"/>
    </row>
    <row r="893685" spans="68:68" customFormat="1">
      <c r="BP893685" s="90"/>
    </row>
    <row r="893686" spans="68:68" customFormat="1">
      <c r="BP893686" s="90"/>
    </row>
    <row r="893687" spans="68:68" customFormat="1">
      <c r="BP893687" s="90"/>
    </row>
    <row r="893688" spans="68:68" customFormat="1">
      <c r="BP893688" s="90"/>
    </row>
    <row r="893689" spans="68:68" customFormat="1">
      <c r="BP893689" s="90"/>
    </row>
    <row r="893690" spans="68:68" customFormat="1">
      <c r="BP893690" s="90"/>
    </row>
    <row r="893691" spans="68:68" customFormat="1">
      <c r="BP893691" s="90"/>
    </row>
    <row r="893692" spans="68:68" customFormat="1">
      <c r="BP893692" s="90"/>
    </row>
    <row r="893693" spans="68:68" customFormat="1">
      <c r="BP893693" s="90"/>
    </row>
    <row r="893694" spans="68:68" customFormat="1">
      <c r="BP893694" s="90"/>
    </row>
    <row r="893695" spans="68:68" customFormat="1">
      <c r="BP893695" s="90"/>
    </row>
    <row r="893696" spans="68:68" customFormat="1">
      <c r="BP893696" s="90"/>
    </row>
    <row r="893697" spans="68:68" customFormat="1">
      <c r="BP893697" s="90"/>
    </row>
    <row r="893698" spans="68:68" customFormat="1">
      <c r="BP893698" s="90"/>
    </row>
    <row r="893699" spans="68:68" customFormat="1">
      <c r="BP893699" s="90"/>
    </row>
    <row r="893700" spans="68:68" customFormat="1">
      <c r="BP893700" s="90"/>
    </row>
    <row r="893701" spans="68:68" customFormat="1">
      <c r="BP893701" s="90"/>
    </row>
    <row r="893702" spans="68:68" customFormat="1">
      <c r="BP893702" s="90"/>
    </row>
    <row r="893703" spans="68:68" customFormat="1">
      <c r="BP893703" s="90"/>
    </row>
    <row r="893704" spans="68:68" customFormat="1">
      <c r="BP893704" s="90"/>
    </row>
    <row r="893705" spans="68:68" customFormat="1">
      <c r="BP893705" s="90"/>
    </row>
    <row r="893706" spans="68:68" customFormat="1">
      <c r="BP893706" s="90"/>
    </row>
    <row r="893707" spans="68:68" customFormat="1">
      <c r="BP893707" s="90"/>
    </row>
    <row r="893708" spans="68:68" customFormat="1">
      <c r="BP893708" s="90"/>
    </row>
    <row r="893709" spans="68:68" customFormat="1">
      <c r="BP893709" s="90"/>
    </row>
    <row r="893710" spans="68:68" customFormat="1">
      <c r="BP893710" s="90"/>
    </row>
    <row r="893711" spans="68:68" customFormat="1">
      <c r="BP893711" s="90"/>
    </row>
    <row r="893712" spans="68:68" customFormat="1">
      <c r="BP893712" s="90"/>
    </row>
    <row r="893713" spans="68:68" customFormat="1">
      <c r="BP893713" s="90"/>
    </row>
    <row r="893714" spans="68:68" customFormat="1">
      <c r="BP893714" s="90"/>
    </row>
    <row r="893715" spans="68:68" customFormat="1">
      <c r="BP893715" s="90"/>
    </row>
    <row r="893716" spans="68:68" customFormat="1">
      <c r="BP893716" s="90"/>
    </row>
    <row r="893717" spans="68:68" customFormat="1">
      <c r="BP893717" s="90"/>
    </row>
    <row r="893718" spans="68:68" customFormat="1">
      <c r="BP893718" s="90"/>
    </row>
    <row r="893719" spans="68:68" customFormat="1">
      <c r="BP893719" s="90"/>
    </row>
    <row r="893720" spans="68:68" customFormat="1">
      <c r="BP893720" s="90"/>
    </row>
    <row r="893721" spans="68:68" customFormat="1">
      <c r="BP893721" s="90"/>
    </row>
    <row r="893722" spans="68:68" customFormat="1">
      <c r="BP893722" s="90"/>
    </row>
    <row r="893723" spans="68:68" customFormat="1">
      <c r="BP893723" s="90"/>
    </row>
    <row r="893724" spans="68:68" customFormat="1">
      <c r="BP893724" s="90"/>
    </row>
    <row r="893725" spans="68:68" customFormat="1">
      <c r="BP893725" s="90"/>
    </row>
    <row r="893726" spans="68:68" customFormat="1">
      <c r="BP893726" s="90"/>
    </row>
    <row r="893727" spans="68:68" customFormat="1">
      <c r="BP893727" s="90"/>
    </row>
    <row r="893728" spans="68:68" customFormat="1">
      <c r="BP893728" s="90"/>
    </row>
    <row r="893729" spans="68:68" customFormat="1">
      <c r="BP893729" s="90"/>
    </row>
    <row r="893730" spans="68:68" customFormat="1">
      <c r="BP893730" s="90"/>
    </row>
    <row r="893731" spans="68:68" customFormat="1">
      <c r="BP893731" s="90"/>
    </row>
    <row r="893732" spans="68:68" customFormat="1">
      <c r="BP893732" s="90"/>
    </row>
    <row r="893733" spans="68:68" customFormat="1">
      <c r="BP893733" s="90"/>
    </row>
    <row r="893734" spans="68:68" customFormat="1">
      <c r="BP893734" s="90"/>
    </row>
    <row r="893735" spans="68:68" customFormat="1">
      <c r="BP893735" s="90"/>
    </row>
    <row r="893736" spans="68:68" customFormat="1">
      <c r="BP893736" s="90"/>
    </row>
    <row r="893737" spans="68:68" customFormat="1">
      <c r="BP893737" s="90"/>
    </row>
    <row r="893738" spans="68:68" customFormat="1">
      <c r="BP893738" s="90"/>
    </row>
    <row r="893739" spans="68:68" customFormat="1">
      <c r="BP893739" s="90"/>
    </row>
    <row r="893740" spans="68:68" customFormat="1">
      <c r="BP893740" s="90"/>
    </row>
    <row r="893741" spans="68:68" customFormat="1">
      <c r="BP893741" s="90"/>
    </row>
    <row r="893742" spans="68:68" customFormat="1">
      <c r="BP893742" s="90"/>
    </row>
    <row r="893743" spans="68:68" customFormat="1">
      <c r="BP893743" s="90"/>
    </row>
    <row r="893744" spans="68:68" customFormat="1">
      <c r="BP893744" s="90"/>
    </row>
    <row r="893745" spans="68:68" customFormat="1">
      <c r="BP893745" s="90"/>
    </row>
    <row r="893746" spans="68:68" customFormat="1">
      <c r="BP893746" s="90"/>
    </row>
    <row r="893747" spans="68:68" customFormat="1">
      <c r="BP893747" s="90"/>
    </row>
    <row r="893748" spans="68:68" customFormat="1">
      <c r="BP893748" s="90"/>
    </row>
    <row r="893749" spans="68:68" customFormat="1">
      <c r="BP893749" s="90"/>
    </row>
    <row r="893750" spans="68:68" customFormat="1">
      <c r="BP893750" s="90"/>
    </row>
    <row r="893751" spans="68:68" customFormat="1">
      <c r="BP893751" s="90"/>
    </row>
    <row r="893752" spans="68:68" customFormat="1">
      <c r="BP893752" s="90"/>
    </row>
    <row r="893753" spans="68:68" customFormat="1">
      <c r="BP893753" s="90"/>
    </row>
    <row r="893754" spans="68:68" customFormat="1">
      <c r="BP893754" s="90"/>
    </row>
    <row r="893755" spans="68:68" customFormat="1">
      <c r="BP893755" s="90"/>
    </row>
    <row r="893756" spans="68:68" customFormat="1">
      <c r="BP893756" s="90"/>
    </row>
    <row r="893757" spans="68:68" customFormat="1">
      <c r="BP893757" s="90"/>
    </row>
    <row r="893758" spans="68:68" customFormat="1">
      <c r="BP893758" s="90"/>
    </row>
    <row r="893759" spans="68:68" customFormat="1">
      <c r="BP893759" s="90"/>
    </row>
    <row r="893760" spans="68:68" customFormat="1">
      <c r="BP893760" s="90"/>
    </row>
    <row r="893761" spans="68:68" customFormat="1">
      <c r="BP893761" s="90"/>
    </row>
    <row r="893762" spans="68:68" customFormat="1">
      <c r="BP893762" s="90"/>
    </row>
    <row r="893763" spans="68:68" customFormat="1">
      <c r="BP893763" s="90"/>
    </row>
    <row r="893764" spans="68:68" customFormat="1">
      <c r="BP893764" s="90"/>
    </row>
    <row r="893765" spans="68:68" customFormat="1">
      <c r="BP893765" s="90"/>
    </row>
    <row r="893766" spans="68:68" customFormat="1">
      <c r="BP893766" s="90"/>
    </row>
    <row r="893767" spans="68:68" customFormat="1">
      <c r="BP893767" s="90"/>
    </row>
    <row r="893768" spans="68:68" customFormat="1">
      <c r="BP893768" s="90"/>
    </row>
    <row r="893769" spans="68:68" customFormat="1">
      <c r="BP893769" s="90"/>
    </row>
    <row r="893770" spans="68:68" customFormat="1">
      <c r="BP893770" s="90"/>
    </row>
    <row r="893771" spans="68:68" customFormat="1">
      <c r="BP893771" s="90"/>
    </row>
    <row r="893772" spans="68:68" customFormat="1">
      <c r="BP893772" s="90"/>
    </row>
    <row r="893773" spans="68:68" customFormat="1">
      <c r="BP893773" s="90"/>
    </row>
    <row r="893774" spans="68:68" customFormat="1">
      <c r="BP893774" s="90"/>
    </row>
    <row r="893775" spans="68:68" customFormat="1">
      <c r="BP893775" s="90"/>
    </row>
    <row r="893776" spans="68:68" customFormat="1">
      <c r="BP893776" s="90"/>
    </row>
    <row r="893777" spans="68:68" customFormat="1">
      <c r="BP893777" s="90"/>
    </row>
    <row r="893778" spans="68:68" customFormat="1">
      <c r="BP893778" s="90"/>
    </row>
    <row r="893779" spans="68:68" customFormat="1">
      <c r="BP893779" s="90"/>
    </row>
    <row r="893780" spans="68:68" customFormat="1">
      <c r="BP893780" s="90"/>
    </row>
    <row r="893781" spans="68:68" customFormat="1">
      <c r="BP893781" s="90"/>
    </row>
    <row r="893782" spans="68:68" customFormat="1">
      <c r="BP893782" s="90"/>
    </row>
    <row r="893783" spans="68:68" customFormat="1">
      <c r="BP893783" s="90"/>
    </row>
    <row r="893784" spans="68:68" customFormat="1">
      <c r="BP893784" s="90"/>
    </row>
    <row r="893785" spans="68:68" customFormat="1">
      <c r="BP893785" s="90"/>
    </row>
    <row r="893786" spans="68:68" customFormat="1">
      <c r="BP893786" s="90"/>
    </row>
    <row r="893787" spans="68:68" customFormat="1">
      <c r="BP893787" s="90"/>
    </row>
    <row r="893788" spans="68:68" customFormat="1">
      <c r="BP893788" s="90"/>
    </row>
    <row r="893789" spans="68:68" customFormat="1">
      <c r="BP893789" s="90"/>
    </row>
    <row r="893790" spans="68:68" customFormat="1">
      <c r="BP893790" s="90"/>
    </row>
    <row r="893791" spans="68:68" customFormat="1">
      <c r="BP893791" s="90"/>
    </row>
    <row r="893792" spans="68:68" customFormat="1">
      <c r="BP893792" s="90"/>
    </row>
    <row r="893793" spans="68:68" customFormat="1">
      <c r="BP893793" s="90"/>
    </row>
    <row r="893794" spans="68:68" customFormat="1">
      <c r="BP893794" s="90"/>
    </row>
    <row r="893795" spans="68:68" customFormat="1">
      <c r="BP893795" s="90"/>
    </row>
    <row r="893796" spans="68:68" customFormat="1">
      <c r="BP893796" s="90"/>
    </row>
    <row r="893797" spans="68:68" customFormat="1">
      <c r="BP893797" s="90"/>
    </row>
    <row r="893798" spans="68:68" customFormat="1">
      <c r="BP893798" s="90"/>
    </row>
    <row r="893799" spans="68:68" customFormat="1">
      <c r="BP893799" s="90"/>
    </row>
    <row r="893800" spans="68:68" customFormat="1">
      <c r="BP893800" s="90"/>
    </row>
    <row r="893801" spans="68:68" customFormat="1">
      <c r="BP893801" s="90"/>
    </row>
    <row r="893802" spans="68:68" customFormat="1">
      <c r="BP893802" s="90"/>
    </row>
    <row r="893803" spans="68:68" customFormat="1">
      <c r="BP893803" s="90"/>
    </row>
    <row r="893804" spans="68:68" customFormat="1">
      <c r="BP893804" s="90"/>
    </row>
    <row r="893805" spans="68:68" customFormat="1">
      <c r="BP893805" s="90"/>
    </row>
    <row r="893806" spans="68:68" customFormat="1">
      <c r="BP893806" s="90"/>
    </row>
    <row r="893807" spans="68:68" customFormat="1">
      <c r="BP893807" s="90"/>
    </row>
    <row r="893808" spans="68:68" customFormat="1">
      <c r="BP893808" s="90"/>
    </row>
    <row r="893809" spans="68:68" customFormat="1">
      <c r="BP893809" s="90"/>
    </row>
    <row r="893810" spans="68:68" customFormat="1">
      <c r="BP893810" s="90"/>
    </row>
    <row r="893811" spans="68:68" customFormat="1">
      <c r="BP893811" s="90"/>
    </row>
    <row r="893812" spans="68:68" customFormat="1">
      <c r="BP893812" s="90"/>
    </row>
    <row r="893813" spans="68:68" customFormat="1">
      <c r="BP893813" s="90"/>
    </row>
    <row r="893814" spans="68:68" customFormat="1">
      <c r="BP893814" s="90"/>
    </row>
    <row r="893815" spans="68:68" customFormat="1">
      <c r="BP893815" s="90"/>
    </row>
    <row r="893816" spans="68:68" customFormat="1">
      <c r="BP893816" s="90"/>
    </row>
    <row r="893817" spans="68:68" customFormat="1">
      <c r="BP893817" s="90"/>
    </row>
    <row r="893818" spans="68:68" customFormat="1">
      <c r="BP893818" s="90"/>
    </row>
    <row r="893819" spans="68:68" customFormat="1">
      <c r="BP893819" s="90"/>
    </row>
    <row r="893820" spans="68:68" customFormat="1">
      <c r="BP893820" s="90"/>
    </row>
    <row r="893821" spans="68:68" customFormat="1">
      <c r="BP893821" s="90"/>
    </row>
    <row r="893822" spans="68:68" customFormat="1">
      <c r="BP893822" s="90"/>
    </row>
    <row r="893823" spans="68:68" customFormat="1">
      <c r="BP893823" s="90"/>
    </row>
    <row r="893824" spans="68:68" customFormat="1">
      <c r="BP893824" s="90"/>
    </row>
    <row r="893825" spans="68:68" customFormat="1">
      <c r="BP893825" s="90"/>
    </row>
    <row r="893826" spans="68:68" customFormat="1">
      <c r="BP893826" s="90"/>
    </row>
    <row r="893827" spans="68:68" customFormat="1">
      <c r="BP893827" s="90"/>
    </row>
    <row r="893828" spans="68:68" customFormat="1">
      <c r="BP893828" s="90"/>
    </row>
    <row r="893829" spans="68:68" customFormat="1">
      <c r="BP893829" s="90"/>
    </row>
    <row r="893830" spans="68:68" customFormat="1">
      <c r="BP893830" s="90"/>
    </row>
    <row r="893831" spans="68:68" customFormat="1">
      <c r="BP893831" s="90"/>
    </row>
    <row r="893832" spans="68:68" customFormat="1">
      <c r="BP893832" s="90"/>
    </row>
    <row r="893833" spans="68:68" customFormat="1">
      <c r="BP893833" s="90"/>
    </row>
    <row r="893834" spans="68:68" customFormat="1">
      <c r="BP893834" s="90"/>
    </row>
    <row r="893835" spans="68:68" customFormat="1">
      <c r="BP893835" s="90"/>
    </row>
    <row r="893836" spans="68:68" customFormat="1">
      <c r="BP893836" s="90"/>
    </row>
    <row r="893837" spans="68:68" customFormat="1">
      <c r="BP893837" s="90"/>
    </row>
    <row r="893838" spans="68:68" customFormat="1">
      <c r="BP893838" s="90"/>
    </row>
    <row r="893839" spans="68:68" customFormat="1">
      <c r="BP893839" s="90"/>
    </row>
    <row r="893840" spans="68:68" customFormat="1">
      <c r="BP893840" s="90"/>
    </row>
    <row r="893841" spans="68:68" customFormat="1">
      <c r="BP893841" s="90"/>
    </row>
    <row r="893842" spans="68:68" customFormat="1">
      <c r="BP893842" s="90"/>
    </row>
    <row r="893843" spans="68:68" customFormat="1">
      <c r="BP893843" s="90"/>
    </row>
    <row r="893844" spans="68:68" customFormat="1">
      <c r="BP893844" s="90"/>
    </row>
    <row r="893845" spans="68:68" customFormat="1">
      <c r="BP893845" s="90"/>
    </row>
    <row r="893846" spans="68:68" customFormat="1">
      <c r="BP893846" s="90"/>
    </row>
    <row r="893847" spans="68:68" customFormat="1">
      <c r="BP893847" s="90"/>
    </row>
    <row r="893848" spans="68:68" customFormat="1">
      <c r="BP893848" s="90"/>
    </row>
    <row r="893849" spans="68:68" customFormat="1">
      <c r="BP893849" s="90"/>
    </row>
    <row r="893850" spans="68:68" customFormat="1">
      <c r="BP893850" s="90"/>
    </row>
    <row r="893851" spans="68:68" customFormat="1">
      <c r="BP893851" s="90"/>
    </row>
    <row r="893852" spans="68:68" customFormat="1">
      <c r="BP893852" s="90"/>
    </row>
    <row r="893853" spans="68:68" customFormat="1">
      <c r="BP893853" s="90"/>
    </row>
    <row r="893854" spans="68:68" customFormat="1">
      <c r="BP893854" s="90"/>
    </row>
    <row r="893855" spans="68:68" customFormat="1">
      <c r="BP893855" s="90"/>
    </row>
    <row r="893856" spans="68:68" customFormat="1">
      <c r="BP893856" s="90"/>
    </row>
    <row r="893857" spans="68:68" customFormat="1">
      <c r="BP893857" s="90"/>
    </row>
    <row r="893858" spans="68:68" customFormat="1">
      <c r="BP893858" s="90"/>
    </row>
    <row r="893859" spans="68:68" customFormat="1">
      <c r="BP893859" s="90"/>
    </row>
    <row r="893860" spans="68:68" customFormat="1">
      <c r="BP893860" s="90"/>
    </row>
    <row r="893861" spans="68:68" customFormat="1">
      <c r="BP893861" s="90"/>
    </row>
    <row r="893862" spans="68:68" customFormat="1">
      <c r="BP893862" s="90"/>
    </row>
    <row r="893863" spans="68:68" customFormat="1">
      <c r="BP893863" s="90"/>
    </row>
    <row r="893864" spans="68:68" customFormat="1">
      <c r="BP893864" s="90"/>
    </row>
    <row r="893865" spans="68:68" customFormat="1">
      <c r="BP893865" s="90"/>
    </row>
    <row r="893866" spans="68:68" customFormat="1">
      <c r="BP893866" s="90"/>
    </row>
    <row r="893867" spans="68:68" customFormat="1">
      <c r="BP893867" s="90"/>
    </row>
    <row r="893868" spans="68:68" customFormat="1">
      <c r="BP893868" s="90"/>
    </row>
    <row r="893869" spans="68:68" customFormat="1">
      <c r="BP893869" s="90"/>
    </row>
    <row r="893870" spans="68:68" customFormat="1">
      <c r="BP893870" s="90"/>
    </row>
    <row r="893871" spans="68:68" customFormat="1">
      <c r="BP893871" s="90"/>
    </row>
    <row r="893872" spans="68:68" customFormat="1">
      <c r="BP893872" s="90"/>
    </row>
    <row r="893873" spans="68:68" customFormat="1">
      <c r="BP893873" s="90"/>
    </row>
    <row r="893874" spans="68:68" customFormat="1">
      <c r="BP893874" s="90"/>
    </row>
    <row r="893875" spans="68:68" customFormat="1">
      <c r="BP893875" s="90"/>
    </row>
    <row r="893876" spans="68:68" customFormat="1">
      <c r="BP893876" s="90"/>
    </row>
    <row r="893877" spans="68:68" customFormat="1">
      <c r="BP893877" s="90"/>
    </row>
    <row r="893878" spans="68:68" customFormat="1">
      <c r="BP893878" s="90"/>
    </row>
    <row r="893879" spans="68:68" customFormat="1">
      <c r="BP893879" s="90"/>
    </row>
    <row r="893880" spans="68:68" customFormat="1">
      <c r="BP893880" s="90"/>
    </row>
    <row r="893881" spans="68:68" customFormat="1">
      <c r="BP893881" s="90"/>
    </row>
    <row r="893882" spans="68:68" customFormat="1">
      <c r="BP893882" s="90"/>
    </row>
    <row r="893883" spans="68:68" customFormat="1">
      <c r="BP893883" s="90"/>
    </row>
    <row r="893884" spans="68:68" customFormat="1">
      <c r="BP893884" s="90"/>
    </row>
    <row r="893885" spans="68:68" customFormat="1">
      <c r="BP893885" s="90"/>
    </row>
    <row r="893886" spans="68:68" customFormat="1">
      <c r="BP893886" s="90"/>
    </row>
    <row r="893887" spans="68:68" customFormat="1">
      <c r="BP893887" s="90"/>
    </row>
    <row r="893888" spans="68:68" customFormat="1">
      <c r="BP893888" s="90"/>
    </row>
    <row r="893889" spans="68:68" customFormat="1">
      <c r="BP893889" s="90"/>
    </row>
    <row r="893890" spans="68:68" customFormat="1">
      <c r="BP893890" s="90"/>
    </row>
    <row r="893891" spans="68:68" customFormat="1">
      <c r="BP893891" s="90"/>
    </row>
    <row r="893892" spans="68:68" customFormat="1">
      <c r="BP893892" s="90"/>
    </row>
    <row r="893893" spans="68:68" customFormat="1">
      <c r="BP893893" s="90"/>
    </row>
    <row r="893894" spans="68:68" customFormat="1">
      <c r="BP893894" s="90"/>
    </row>
    <row r="893895" spans="68:68" customFormat="1">
      <c r="BP893895" s="90"/>
    </row>
    <row r="893896" spans="68:68" customFormat="1">
      <c r="BP893896" s="90"/>
    </row>
    <row r="893897" spans="68:68" customFormat="1">
      <c r="BP893897" s="90"/>
    </row>
    <row r="893898" spans="68:68" customFormat="1">
      <c r="BP893898" s="90"/>
    </row>
    <row r="893899" spans="68:68" customFormat="1">
      <c r="BP893899" s="90"/>
    </row>
    <row r="893900" spans="68:68" customFormat="1">
      <c r="BP893900" s="90"/>
    </row>
    <row r="893901" spans="68:68" customFormat="1">
      <c r="BP893901" s="90"/>
    </row>
    <row r="893902" spans="68:68" customFormat="1">
      <c r="BP893902" s="90"/>
    </row>
    <row r="893903" spans="68:68" customFormat="1">
      <c r="BP893903" s="90"/>
    </row>
    <row r="893904" spans="68:68" customFormat="1">
      <c r="BP893904" s="90"/>
    </row>
    <row r="893905" spans="68:68" customFormat="1">
      <c r="BP893905" s="90"/>
    </row>
    <row r="893906" spans="68:68" customFormat="1">
      <c r="BP893906" s="90"/>
    </row>
    <row r="893907" spans="68:68" customFormat="1">
      <c r="BP893907" s="90"/>
    </row>
    <row r="893908" spans="68:68" customFormat="1">
      <c r="BP893908" s="90"/>
    </row>
    <row r="893909" spans="68:68" customFormat="1">
      <c r="BP893909" s="90"/>
    </row>
    <row r="893910" spans="68:68" customFormat="1">
      <c r="BP893910" s="90"/>
    </row>
    <row r="893911" spans="68:68" customFormat="1">
      <c r="BP893911" s="90"/>
    </row>
    <row r="893912" spans="68:68" customFormat="1">
      <c r="BP893912" s="90"/>
    </row>
    <row r="893913" spans="68:68" customFormat="1">
      <c r="BP893913" s="90"/>
    </row>
    <row r="893914" spans="68:68" customFormat="1">
      <c r="BP893914" s="90"/>
    </row>
    <row r="893915" spans="68:68" customFormat="1">
      <c r="BP893915" s="90"/>
    </row>
    <row r="893916" spans="68:68" customFormat="1">
      <c r="BP893916" s="90"/>
    </row>
    <row r="893917" spans="68:68" customFormat="1">
      <c r="BP893917" s="90"/>
    </row>
    <row r="893918" spans="68:68" customFormat="1">
      <c r="BP893918" s="90"/>
    </row>
    <row r="893919" spans="68:68" customFormat="1">
      <c r="BP893919" s="90"/>
    </row>
    <row r="893920" spans="68:68" customFormat="1">
      <c r="BP893920" s="90"/>
    </row>
    <row r="893921" spans="68:68" customFormat="1">
      <c r="BP893921" s="90"/>
    </row>
    <row r="893922" spans="68:68" customFormat="1">
      <c r="BP893922" s="90"/>
    </row>
    <row r="893923" spans="68:68" customFormat="1">
      <c r="BP893923" s="90"/>
    </row>
    <row r="893924" spans="68:68" customFormat="1">
      <c r="BP893924" s="90"/>
    </row>
    <row r="893925" spans="68:68" customFormat="1">
      <c r="BP893925" s="90"/>
    </row>
    <row r="893926" spans="68:68" customFormat="1">
      <c r="BP893926" s="90"/>
    </row>
    <row r="893927" spans="68:68" customFormat="1">
      <c r="BP893927" s="90"/>
    </row>
    <row r="893928" spans="68:68" customFormat="1">
      <c r="BP893928" s="90"/>
    </row>
    <row r="893929" spans="68:68" customFormat="1">
      <c r="BP893929" s="90"/>
    </row>
    <row r="893930" spans="68:68" customFormat="1">
      <c r="BP893930" s="90"/>
    </row>
    <row r="893931" spans="68:68" customFormat="1">
      <c r="BP893931" s="90"/>
    </row>
    <row r="893932" spans="68:68" customFormat="1">
      <c r="BP893932" s="90"/>
    </row>
    <row r="893933" spans="68:68" customFormat="1">
      <c r="BP893933" s="90"/>
    </row>
    <row r="893934" spans="68:68" customFormat="1">
      <c r="BP893934" s="90"/>
    </row>
    <row r="893935" spans="68:68" customFormat="1">
      <c r="BP893935" s="90"/>
    </row>
    <row r="893936" spans="68:68" customFormat="1">
      <c r="BP893936" s="90"/>
    </row>
    <row r="893937" spans="68:68" customFormat="1">
      <c r="BP893937" s="90"/>
    </row>
    <row r="893938" spans="68:68" customFormat="1">
      <c r="BP893938" s="90"/>
    </row>
    <row r="893939" spans="68:68" customFormat="1">
      <c r="BP893939" s="90"/>
    </row>
    <row r="893940" spans="68:68" customFormat="1">
      <c r="BP893940" s="90"/>
    </row>
    <row r="893941" spans="68:68" customFormat="1">
      <c r="BP893941" s="90"/>
    </row>
    <row r="893942" spans="68:68" customFormat="1">
      <c r="BP893942" s="90"/>
    </row>
    <row r="893943" spans="68:68" customFormat="1">
      <c r="BP893943" s="90"/>
    </row>
    <row r="893944" spans="68:68" customFormat="1">
      <c r="BP893944" s="90"/>
    </row>
    <row r="893945" spans="68:68" customFormat="1">
      <c r="BP893945" s="90"/>
    </row>
    <row r="893946" spans="68:68" customFormat="1">
      <c r="BP893946" s="90"/>
    </row>
    <row r="893947" spans="68:68" customFormat="1">
      <c r="BP893947" s="90"/>
    </row>
    <row r="893948" spans="68:68" customFormat="1">
      <c r="BP893948" s="90"/>
    </row>
    <row r="893949" spans="68:68" customFormat="1">
      <c r="BP893949" s="90"/>
    </row>
    <row r="893950" spans="68:68" customFormat="1">
      <c r="BP893950" s="90"/>
    </row>
    <row r="893951" spans="68:68" customFormat="1">
      <c r="BP893951" s="90"/>
    </row>
    <row r="893952" spans="68:68" customFormat="1">
      <c r="BP893952" s="90"/>
    </row>
    <row r="893953" spans="68:68" customFormat="1">
      <c r="BP893953" s="90"/>
    </row>
    <row r="893954" spans="68:68" customFormat="1">
      <c r="BP893954" s="90"/>
    </row>
    <row r="893955" spans="68:68" customFormat="1">
      <c r="BP893955" s="90"/>
    </row>
    <row r="893956" spans="68:68" customFormat="1">
      <c r="BP893956" s="90"/>
    </row>
    <row r="893957" spans="68:68" customFormat="1">
      <c r="BP893957" s="90"/>
    </row>
    <row r="893958" spans="68:68" customFormat="1">
      <c r="BP893958" s="90"/>
    </row>
    <row r="893959" spans="68:68" customFormat="1">
      <c r="BP893959" s="90"/>
    </row>
    <row r="893960" spans="68:68" customFormat="1">
      <c r="BP893960" s="90"/>
    </row>
    <row r="893961" spans="68:68" customFormat="1">
      <c r="BP893961" s="90"/>
    </row>
    <row r="893962" spans="68:68" customFormat="1">
      <c r="BP893962" s="90"/>
    </row>
    <row r="893963" spans="68:68" customFormat="1">
      <c r="BP893963" s="90"/>
    </row>
    <row r="893964" spans="68:68" customFormat="1">
      <c r="BP893964" s="90"/>
    </row>
    <row r="893965" spans="68:68" customFormat="1">
      <c r="BP893965" s="90"/>
    </row>
    <row r="893966" spans="68:68" customFormat="1">
      <c r="BP893966" s="90"/>
    </row>
    <row r="893967" spans="68:68" customFormat="1">
      <c r="BP893967" s="90"/>
    </row>
    <row r="893968" spans="68:68" customFormat="1">
      <c r="BP893968" s="90"/>
    </row>
    <row r="893969" spans="68:68" customFormat="1">
      <c r="BP893969" s="90"/>
    </row>
    <row r="893970" spans="68:68" customFormat="1">
      <c r="BP893970" s="90"/>
    </row>
    <row r="893971" spans="68:68" customFormat="1">
      <c r="BP893971" s="90"/>
    </row>
    <row r="893972" spans="68:68" customFormat="1">
      <c r="BP893972" s="90"/>
    </row>
    <row r="893973" spans="68:68" customFormat="1">
      <c r="BP893973" s="90"/>
    </row>
    <row r="893974" spans="68:68" customFormat="1">
      <c r="BP893974" s="90"/>
    </row>
    <row r="893975" spans="68:68" customFormat="1">
      <c r="BP893975" s="90"/>
    </row>
    <row r="893976" spans="68:68" customFormat="1">
      <c r="BP893976" s="90"/>
    </row>
    <row r="893977" spans="68:68" customFormat="1">
      <c r="BP893977" s="90"/>
    </row>
    <row r="893978" spans="68:68" customFormat="1">
      <c r="BP893978" s="90"/>
    </row>
    <row r="893979" spans="68:68" customFormat="1">
      <c r="BP893979" s="90"/>
    </row>
    <row r="893980" spans="68:68" customFormat="1">
      <c r="BP893980" s="90"/>
    </row>
    <row r="893981" spans="68:68" customFormat="1">
      <c r="BP893981" s="90"/>
    </row>
    <row r="893982" spans="68:68" customFormat="1">
      <c r="BP893982" s="90"/>
    </row>
    <row r="893983" spans="68:68" customFormat="1">
      <c r="BP893983" s="90"/>
    </row>
    <row r="893984" spans="68:68" customFormat="1">
      <c r="BP893984" s="90"/>
    </row>
    <row r="893985" spans="68:68" customFormat="1">
      <c r="BP893985" s="90"/>
    </row>
    <row r="893986" spans="68:68" customFormat="1">
      <c r="BP893986" s="90"/>
    </row>
    <row r="893987" spans="68:68" customFormat="1">
      <c r="BP893987" s="90"/>
    </row>
    <row r="893988" spans="68:68" customFormat="1">
      <c r="BP893988" s="90"/>
    </row>
    <row r="893989" spans="68:68" customFormat="1">
      <c r="BP893989" s="90"/>
    </row>
    <row r="893990" spans="68:68" customFormat="1">
      <c r="BP893990" s="90"/>
    </row>
    <row r="893991" spans="68:68" customFormat="1">
      <c r="BP893991" s="90"/>
    </row>
    <row r="893992" spans="68:68" customFormat="1">
      <c r="BP893992" s="90"/>
    </row>
    <row r="893993" spans="68:68" customFormat="1">
      <c r="BP893993" s="90"/>
    </row>
    <row r="893994" spans="68:68" customFormat="1">
      <c r="BP893994" s="90"/>
    </row>
    <row r="893995" spans="68:68" customFormat="1">
      <c r="BP893995" s="90"/>
    </row>
    <row r="893996" spans="68:68" customFormat="1">
      <c r="BP893996" s="90"/>
    </row>
    <row r="893997" spans="68:68" customFormat="1">
      <c r="BP893997" s="90"/>
    </row>
    <row r="893998" spans="68:68" customFormat="1">
      <c r="BP893998" s="90"/>
    </row>
    <row r="893999" spans="68:68" customFormat="1">
      <c r="BP893999" s="90"/>
    </row>
    <row r="894000" spans="68:68" customFormat="1">
      <c r="BP894000" s="90"/>
    </row>
    <row r="894001" spans="68:68" customFormat="1">
      <c r="BP894001" s="90"/>
    </row>
    <row r="894002" spans="68:68" customFormat="1">
      <c r="BP894002" s="90"/>
    </row>
    <row r="894003" spans="68:68" customFormat="1">
      <c r="BP894003" s="90"/>
    </row>
    <row r="894004" spans="68:68" customFormat="1">
      <c r="BP894004" s="90"/>
    </row>
    <row r="894005" spans="68:68" customFormat="1">
      <c r="BP894005" s="90"/>
    </row>
    <row r="894006" spans="68:68" customFormat="1">
      <c r="BP894006" s="90"/>
    </row>
    <row r="894007" spans="68:68" customFormat="1">
      <c r="BP894007" s="90"/>
    </row>
    <row r="894008" spans="68:68" customFormat="1">
      <c r="BP894008" s="90"/>
    </row>
    <row r="894009" spans="68:68" customFormat="1">
      <c r="BP894009" s="90"/>
    </row>
    <row r="894010" spans="68:68" customFormat="1">
      <c r="BP894010" s="90"/>
    </row>
    <row r="894011" spans="68:68" customFormat="1">
      <c r="BP894011" s="90"/>
    </row>
    <row r="894012" spans="68:68" customFormat="1">
      <c r="BP894012" s="90"/>
    </row>
    <row r="894013" spans="68:68" customFormat="1">
      <c r="BP894013" s="90"/>
    </row>
    <row r="894014" spans="68:68" customFormat="1">
      <c r="BP894014" s="90"/>
    </row>
    <row r="894015" spans="68:68" customFormat="1">
      <c r="BP894015" s="90"/>
    </row>
    <row r="894016" spans="68:68" customFormat="1">
      <c r="BP894016" s="90"/>
    </row>
    <row r="894017" spans="68:68" customFormat="1">
      <c r="BP894017" s="90"/>
    </row>
    <row r="894018" spans="68:68" customFormat="1">
      <c r="BP894018" s="90"/>
    </row>
    <row r="894019" spans="68:68" customFormat="1">
      <c r="BP894019" s="90"/>
    </row>
    <row r="894020" spans="68:68" customFormat="1">
      <c r="BP894020" s="90"/>
    </row>
    <row r="894021" spans="68:68" customFormat="1">
      <c r="BP894021" s="90"/>
    </row>
    <row r="894022" spans="68:68" customFormat="1">
      <c r="BP894022" s="90"/>
    </row>
    <row r="894023" spans="68:68" customFormat="1">
      <c r="BP894023" s="90"/>
    </row>
    <row r="894024" spans="68:68" customFormat="1">
      <c r="BP894024" s="90"/>
    </row>
    <row r="894025" spans="68:68" customFormat="1">
      <c r="BP894025" s="90"/>
    </row>
    <row r="894026" spans="68:68" customFormat="1">
      <c r="BP894026" s="90"/>
    </row>
    <row r="894027" spans="68:68" customFormat="1">
      <c r="BP894027" s="90"/>
    </row>
    <row r="894028" spans="68:68" customFormat="1">
      <c r="BP894028" s="90"/>
    </row>
    <row r="894029" spans="68:68" customFormat="1">
      <c r="BP894029" s="90"/>
    </row>
    <row r="894030" spans="68:68" customFormat="1">
      <c r="BP894030" s="90"/>
    </row>
    <row r="894031" spans="68:68" customFormat="1">
      <c r="BP894031" s="90"/>
    </row>
    <row r="894032" spans="68:68" customFormat="1">
      <c r="BP894032" s="90"/>
    </row>
    <row r="894033" spans="68:68" customFormat="1">
      <c r="BP894033" s="90"/>
    </row>
    <row r="894034" spans="68:68" customFormat="1">
      <c r="BP894034" s="90"/>
    </row>
    <row r="894035" spans="68:68" customFormat="1">
      <c r="BP894035" s="90"/>
    </row>
    <row r="894036" spans="68:68" customFormat="1">
      <c r="BP894036" s="90"/>
    </row>
    <row r="894037" spans="68:68" customFormat="1">
      <c r="BP894037" s="90"/>
    </row>
    <row r="894038" spans="68:68" customFormat="1">
      <c r="BP894038" s="90"/>
    </row>
    <row r="894039" spans="68:68" customFormat="1">
      <c r="BP894039" s="90"/>
    </row>
    <row r="894040" spans="68:68" customFormat="1">
      <c r="BP894040" s="90"/>
    </row>
    <row r="894041" spans="68:68" customFormat="1">
      <c r="BP894041" s="90"/>
    </row>
    <row r="894042" spans="68:68" customFormat="1">
      <c r="BP894042" s="90"/>
    </row>
    <row r="894043" spans="68:68" customFormat="1">
      <c r="BP894043" s="90"/>
    </row>
    <row r="894044" spans="68:68" customFormat="1">
      <c r="BP894044" s="90"/>
    </row>
    <row r="894045" spans="68:68" customFormat="1">
      <c r="BP894045" s="90"/>
    </row>
    <row r="894046" spans="68:68" customFormat="1">
      <c r="BP894046" s="90"/>
    </row>
    <row r="894047" spans="68:68" customFormat="1">
      <c r="BP894047" s="90"/>
    </row>
    <row r="894048" spans="68:68" customFormat="1">
      <c r="BP894048" s="90"/>
    </row>
    <row r="894049" spans="68:68" customFormat="1">
      <c r="BP894049" s="90"/>
    </row>
    <row r="894050" spans="68:68" customFormat="1">
      <c r="BP894050" s="90"/>
    </row>
    <row r="894051" spans="68:68" customFormat="1">
      <c r="BP894051" s="90"/>
    </row>
    <row r="894052" spans="68:68" customFormat="1">
      <c r="BP894052" s="90"/>
    </row>
    <row r="894053" spans="68:68" customFormat="1">
      <c r="BP894053" s="90"/>
    </row>
    <row r="894054" spans="68:68" customFormat="1">
      <c r="BP894054" s="90"/>
    </row>
    <row r="894055" spans="68:68" customFormat="1">
      <c r="BP894055" s="90"/>
    </row>
    <row r="894056" spans="68:68" customFormat="1">
      <c r="BP894056" s="90"/>
    </row>
    <row r="894057" spans="68:68" customFormat="1">
      <c r="BP894057" s="90"/>
    </row>
    <row r="894058" spans="68:68" customFormat="1">
      <c r="BP894058" s="90"/>
    </row>
    <row r="894059" spans="68:68" customFormat="1">
      <c r="BP894059" s="90"/>
    </row>
    <row r="894060" spans="68:68" customFormat="1">
      <c r="BP894060" s="90"/>
    </row>
    <row r="894061" spans="68:68" customFormat="1">
      <c r="BP894061" s="90"/>
    </row>
    <row r="894062" spans="68:68" customFormat="1">
      <c r="BP894062" s="90"/>
    </row>
    <row r="894063" spans="68:68" customFormat="1">
      <c r="BP894063" s="90"/>
    </row>
    <row r="894064" spans="68:68" customFormat="1">
      <c r="BP894064" s="90"/>
    </row>
    <row r="894065" spans="68:68" customFormat="1">
      <c r="BP894065" s="90"/>
    </row>
    <row r="894066" spans="68:68" customFormat="1">
      <c r="BP894066" s="90"/>
    </row>
    <row r="894067" spans="68:68" customFormat="1">
      <c r="BP894067" s="90"/>
    </row>
    <row r="894068" spans="68:68" customFormat="1">
      <c r="BP894068" s="90"/>
    </row>
    <row r="894069" spans="68:68" customFormat="1">
      <c r="BP894069" s="90"/>
    </row>
    <row r="894070" spans="68:68" customFormat="1">
      <c r="BP894070" s="90"/>
    </row>
    <row r="894071" spans="68:68" customFormat="1">
      <c r="BP894071" s="90"/>
    </row>
    <row r="894072" spans="68:68" customFormat="1">
      <c r="BP894072" s="90"/>
    </row>
    <row r="894073" spans="68:68" customFormat="1">
      <c r="BP894073" s="90"/>
    </row>
    <row r="894074" spans="68:68" customFormat="1">
      <c r="BP894074" s="90"/>
    </row>
    <row r="894075" spans="68:68" customFormat="1">
      <c r="BP894075" s="90"/>
    </row>
    <row r="894076" spans="68:68" customFormat="1">
      <c r="BP894076" s="90"/>
    </row>
    <row r="894077" spans="68:68" customFormat="1">
      <c r="BP894077" s="90"/>
    </row>
    <row r="894078" spans="68:68" customFormat="1">
      <c r="BP894078" s="90"/>
    </row>
    <row r="894079" spans="68:68" customFormat="1">
      <c r="BP894079" s="90"/>
    </row>
    <row r="894080" spans="68:68" customFormat="1">
      <c r="BP894080" s="90"/>
    </row>
    <row r="894081" spans="68:68" customFormat="1">
      <c r="BP894081" s="90"/>
    </row>
    <row r="894082" spans="68:68" customFormat="1">
      <c r="BP894082" s="90"/>
    </row>
    <row r="894083" spans="68:68" customFormat="1">
      <c r="BP894083" s="90"/>
    </row>
    <row r="894084" spans="68:68" customFormat="1">
      <c r="BP894084" s="90"/>
    </row>
    <row r="894085" spans="68:68" customFormat="1">
      <c r="BP894085" s="90"/>
    </row>
    <row r="894086" spans="68:68" customFormat="1">
      <c r="BP894086" s="90"/>
    </row>
    <row r="894087" spans="68:68" customFormat="1">
      <c r="BP894087" s="90"/>
    </row>
    <row r="894088" spans="68:68" customFormat="1">
      <c r="BP894088" s="90"/>
    </row>
    <row r="894089" spans="68:68" customFormat="1">
      <c r="BP894089" s="90"/>
    </row>
    <row r="894090" spans="68:68" customFormat="1">
      <c r="BP894090" s="90"/>
    </row>
    <row r="894091" spans="68:68" customFormat="1">
      <c r="BP894091" s="90"/>
    </row>
    <row r="894092" spans="68:68" customFormat="1">
      <c r="BP894092" s="90"/>
    </row>
    <row r="894093" spans="68:68" customFormat="1">
      <c r="BP894093" s="90"/>
    </row>
    <row r="894094" spans="68:68" customFormat="1">
      <c r="BP894094" s="90"/>
    </row>
    <row r="894095" spans="68:68" customFormat="1">
      <c r="BP894095" s="90"/>
    </row>
    <row r="894096" spans="68:68" customFormat="1">
      <c r="BP894096" s="90"/>
    </row>
    <row r="894097" spans="68:68" customFormat="1">
      <c r="BP894097" s="90"/>
    </row>
    <row r="894098" spans="68:68" customFormat="1">
      <c r="BP894098" s="90"/>
    </row>
    <row r="894099" spans="68:68" customFormat="1">
      <c r="BP894099" s="90"/>
    </row>
    <row r="894100" spans="68:68" customFormat="1">
      <c r="BP894100" s="90"/>
    </row>
    <row r="894101" spans="68:68" customFormat="1">
      <c r="BP894101" s="90"/>
    </row>
    <row r="894102" spans="68:68" customFormat="1">
      <c r="BP894102" s="90"/>
    </row>
    <row r="894103" spans="68:68" customFormat="1">
      <c r="BP894103" s="90"/>
    </row>
    <row r="894104" spans="68:68" customFormat="1">
      <c r="BP894104" s="90"/>
    </row>
    <row r="894105" spans="68:68" customFormat="1">
      <c r="BP894105" s="90"/>
    </row>
    <row r="894106" spans="68:68" customFormat="1">
      <c r="BP894106" s="90"/>
    </row>
    <row r="894107" spans="68:68" customFormat="1">
      <c r="BP894107" s="90"/>
    </row>
    <row r="894108" spans="68:68" customFormat="1">
      <c r="BP894108" s="90"/>
    </row>
    <row r="894109" spans="68:68" customFormat="1">
      <c r="BP894109" s="90"/>
    </row>
    <row r="894110" spans="68:68" customFormat="1">
      <c r="BP894110" s="90"/>
    </row>
    <row r="894111" spans="68:68" customFormat="1">
      <c r="BP894111" s="90"/>
    </row>
    <row r="894112" spans="68:68" customFormat="1">
      <c r="BP894112" s="90"/>
    </row>
    <row r="894113" spans="68:68" customFormat="1">
      <c r="BP894113" s="90"/>
    </row>
    <row r="894114" spans="68:68" customFormat="1">
      <c r="BP894114" s="90"/>
    </row>
    <row r="894115" spans="68:68" customFormat="1">
      <c r="BP894115" s="90"/>
    </row>
    <row r="894116" spans="68:68" customFormat="1">
      <c r="BP894116" s="90"/>
    </row>
    <row r="894117" spans="68:68" customFormat="1">
      <c r="BP894117" s="90"/>
    </row>
    <row r="894118" spans="68:68" customFormat="1">
      <c r="BP894118" s="90"/>
    </row>
    <row r="894119" spans="68:68" customFormat="1">
      <c r="BP894119" s="90"/>
    </row>
    <row r="894120" spans="68:68" customFormat="1">
      <c r="BP894120" s="90"/>
    </row>
    <row r="894121" spans="68:68" customFormat="1">
      <c r="BP894121" s="90"/>
    </row>
    <row r="894122" spans="68:68" customFormat="1">
      <c r="BP894122" s="90"/>
    </row>
    <row r="894123" spans="68:68" customFormat="1">
      <c r="BP894123" s="90"/>
    </row>
    <row r="894124" spans="68:68" customFormat="1">
      <c r="BP894124" s="90"/>
    </row>
    <row r="894125" spans="68:68" customFormat="1">
      <c r="BP894125" s="90"/>
    </row>
    <row r="894126" spans="68:68" customFormat="1">
      <c r="BP894126" s="90"/>
    </row>
    <row r="894127" spans="68:68" customFormat="1">
      <c r="BP894127" s="90"/>
    </row>
    <row r="894128" spans="68:68" customFormat="1">
      <c r="BP894128" s="90"/>
    </row>
    <row r="894129" spans="68:68" customFormat="1">
      <c r="BP894129" s="90"/>
    </row>
    <row r="894130" spans="68:68" customFormat="1">
      <c r="BP894130" s="90"/>
    </row>
    <row r="894131" spans="68:68" customFormat="1">
      <c r="BP894131" s="90"/>
    </row>
    <row r="894132" spans="68:68" customFormat="1">
      <c r="BP894132" s="90"/>
    </row>
    <row r="894133" spans="68:68" customFormat="1">
      <c r="BP894133" s="90"/>
    </row>
    <row r="894134" spans="68:68" customFormat="1">
      <c r="BP894134" s="90"/>
    </row>
    <row r="894135" spans="68:68" customFormat="1">
      <c r="BP894135" s="90"/>
    </row>
    <row r="894136" spans="68:68" customFormat="1">
      <c r="BP894136" s="90"/>
    </row>
    <row r="894137" spans="68:68" customFormat="1">
      <c r="BP894137" s="90"/>
    </row>
    <row r="894138" spans="68:68" customFormat="1">
      <c r="BP894138" s="90"/>
    </row>
    <row r="894139" spans="68:68" customFormat="1">
      <c r="BP894139" s="90"/>
    </row>
    <row r="894140" spans="68:68" customFormat="1">
      <c r="BP894140" s="90"/>
    </row>
    <row r="894141" spans="68:68" customFormat="1">
      <c r="BP894141" s="90"/>
    </row>
    <row r="894142" spans="68:68" customFormat="1">
      <c r="BP894142" s="90"/>
    </row>
    <row r="894143" spans="68:68" customFormat="1">
      <c r="BP894143" s="90"/>
    </row>
    <row r="894144" spans="68:68" customFormat="1">
      <c r="BP894144" s="90"/>
    </row>
    <row r="894145" spans="68:68" customFormat="1">
      <c r="BP894145" s="90"/>
    </row>
    <row r="894146" spans="68:68" customFormat="1">
      <c r="BP894146" s="90"/>
    </row>
    <row r="894147" spans="68:68" customFormat="1">
      <c r="BP894147" s="90"/>
    </row>
    <row r="894148" spans="68:68" customFormat="1">
      <c r="BP894148" s="90"/>
    </row>
    <row r="894149" spans="68:68" customFormat="1">
      <c r="BP894149" s="90"/>
    </row>
    <row r="894150" spans="68:68" customFormat="1">
      <c r="BP894150" s="90"/>
    </row>
    <row r="894151" spans="68:68" customFormat="1">
      <c r="BP894151" s="90"/>
    </row>
    <row r="894152" spans="68:68" customFormat="1">
      <c r="BP894152" s="90"/>
    </row>
    <row r="894153" spans="68:68" customFormat="1">
      <c r="BP894153" s="90"/>
    </row>
    <row r="894154" spans="68:68" customFormat="1">
      <c r="BP894154" s="90"/>
    </row>
    <row r="894155" spans="68:68" customFormat="1">
      <c r="BP894155" s="90"/>
    </row>
    <row r="894156" spans="68:68" customFormat="1">
      <c r="BP894156" s="90"/>
    </row>
    <row r="894157" spans="68:68" customFormat="1">
      <c r="BP894157" s="90"/>
    </row>
    <row r="894158" spans="68:68" customFormat="1">
      <c r="BP894158" s="90"/>
    </row>
    <row r="894159" spans="68:68" customFormat="1">
      <c r="BP894159" s="90"/>
    </row>
    <row r="894160" spans="68:68" customFormat="1">
      <c r="BP894160" s="90"/>
    </row>
    <row r="894161" spans="68:68" customFormat="1">
      <c r="BP894161" s="90"/>
    </row>
    <row r="894162" spans="68:68" customFormat="1">
      <c r="BP894162" s="90"/>
    </row>
    <row r="894163" spans="68:68" customFormat="1">
      <c r="BP894163" s="90"/>
    </row>
    <row r="894164" spans="68:68" customFormat="1">
      <c r="BP894164" s="90"/>
    </row>
    <row r="894165" spans="68:68" customFormat="1">
      <c r="BP894165" s="90"/>
    </row>
    <row r="894166" spans="68:68" customFormat="1">
      <c r="BP894166" s="90"/>
    </row>
    <row r="894167" spans="68:68" customFormat="1">
      <c r="BP894167" s="90"/>
    </row>
    <row r="894168" spans="68:68" customFormat="1">
      <c r="BP894168" s="90"/>
    </row>
    <row r="894169" spans="68:68" customFormat="1">
      <c r="BP894169" s="90"/>
    </row>
    <row r="894170" spans="68:68" customFormat="1">
      <c r="BP894170" s="90"/>
    </row>
    <row r="894171" spans="68:68" customFormat="1">
      <c r="BP894171" s="90"/>
    </row>
    <row r="894172" spans="68:68" customFormat="1">
      <c r="BP894172" s="90"/>
    </row>
    <row r="894173" spans="68:68" customFormat="1">
      <c r="BP894173" s="90"/>
    </row>
    <row r="894174" spans="68:68" customFormat="1">
      <c r="BP894174" s="90"/>
    </row>
    <row r="894175" spans="68:68" customFormat="1">
      <c r="BP894175" s="90"/>
    </row>
    <row r="894176" spans="68:68" customFormat="1">
      <c r="BP894176" s="90"/>
    </row>
    <row r="894177" spans="68:68" customFormat="1">
      <c r="BP894177" s="90"/>
    </row>
    <row r="894178" spans="68:68" customFormat="1">
      <c r="BP894178" s="90"/>
    </row>
    <row r="894179" spans="68:68" customFormat="1">
      <c r="BP894179" s="90"/>
    </row>
    <row r="894180" spans="68:68" customFormat="1">
      <c r="BP894180" s="90"/>
    </row>
    <row r="894181" spans="68:68" customFormat="1">
      <c r="BP894181" s="90"/>
    </row>
    <row r="894182" spans="68:68" customFormat="1">
      <c r="BP894182" s="90"/>
    </row>
    <row r="894183" spans="68:68" customFormat="1">
      <c r="BP894183" s="90"/>
    </row>
    <row r="894184" spans="68:68" customFormat="1">
      <c r="BP894184" s="90"/>
    </row>
    <row r="894185" spans="68:68" customFormat="1">
      <c r="BP894185" s="90"/>
    </row>
    <row r="894186" spans="68:68" customFormat="1">
      <c r="BP894186" s="90"/>
    </row>
    <row r="894187" spans="68:68" customFormat="1">
      <c r="BP894187" s="90"/>
    </row>
    <row r="894188" spans="68:68" customFormat="1">
      <c r="BP894188" s="90"/>
    </row>
    <row r="894189" spans="68:68" customFormat="1">
      <c r="BP894189" s="90"/>
    </row>
    <row r="894190" spans="68:68" customFormat="1">
      <c r="BP894190" s="90"/>
    </row>
    <row r="894191" spans="68:68" customFormat="1">
      <c r="BP894191" s="90"/>
    </row>
    <row r="894192" spans="68:68" customFormat="1">
      <c r="BP894192" s="90"/>
    </row>
    <row r="894193" spans="68:68" customFormat="1">
      <c r="BP894193" s="90"/>
    </row>
    <row r="894194" spans="68:68" customFormat="1">
      <c r="BP894194" s="90"/>
    </row>
    <row r="894195" spans="68:68" customFormat="1">
      <c r="BP894195" s="90"/>
    </row>
    <row r="894196" spans="68:68" customFormat="1">
      <c r="BP894196" s="90"/>
    </row>
    <row r="894197" spans="68:68" customFormat="1">
      <c r="BP894197" s="90"/>
    </row>
    <row r="894198" spans="68:68" customFormat="1">
      <c r="BP894198" s="90"/>
    </row>
    <row r="894199" spans="68:68" customFormat="1">
      <c r="BP894199" s="90"/>
    </row>
    <row r="894200" spans="68:68" customFormat="1">
      <c r="BP894200" s="90"/>
    </row>
    <row r="894201" spans="68:68" customFormat="1">
      <c r="BP894201" s="90"/>
    </row>
    <row r="894202" spans="68:68" customFormat="1">
      <c r="BP894202" s="90"/>
    </row>
    <row r="894203" spans="68:68" customFormat="1">
      <c r="BP894203" s="90"/>
    </row>
    <row r="894204" spans="68:68" customFormat="1">
      <c r="BP894204" s="90"/>
    </row>
    <row r="894205" spans="68:68" customFormat="1">
      <c r="BP894205" s="90"/>
    </row>
    <row r="894206" spans="68:68" customFormat="1">
      <c r="BP894206" s="90"/>
    </row>
    <row r="894207" spans="68:68" customFormat="1">
      <c r="BP894207" s="90"/>
    </row>
    <row r="894208" spans="68:68" customFormat="1">
      <c r="BP894208" s="90"/>
    </row>
    <row r="894209" spans="68:68" customFormat="1">
      <c r="BP894209" s="90"/>
    </row>
    <row r="894210" spans="68:68" customFormat="1">
      <c r="BP894210" s="90"/>
    </row>
    <row r="894211" spans="68:68" customFormat="1">
      <c r="BP894211" s="90"/>
    </row>
    <row r="894212" spans="68:68" customFormat="1">
      <c r="BP894212" s="90"/>
    </row>
    <row r="894213" spans="68:68" customFormat="1">
      <c r="BP894213" s="90"/>
    </row>
    <row r="894214" spans="68:68" customFormat="1">
      <c r="BP894214" s="90"/>
    </row>
    <row r="894215" spans="68:68" customFormat="1">
      <c r="BP894215" s="90"/>
    </row>
    <row r="894216" spans="68:68" customFormat="1">
      <c r="BP894216" s="90"/>
    </row>
    <row r="894217" spans="68:68" customFormat="1">
      <c r="BP894217" s="90"/>
    </row>
    <row r="894218" spans="68:68" customFormat="1">
      <c r="BP894218" s="90"/>
    </row>
    <row r="894219" spans="68:68" customFormat="1">
      <c r="BP894219" s="90"/>
    </row>
    <row r="894220" spans="68:68" customFormat="1">
      <c r="BP894220" s="90"/>
    </row>
    <row r="894221" spans="68:68" customFormat="1">
      <c r="BP894221" s="90"/>
    </row>
    <row r="894222" spans="68:68" customFormat="1">
      <c r="BP894222" s="90"/>
    </row>
    <row r="894223" spans="68:68" customFormat="1">
      <c r="BP894223" s="90"/>
    </row>
    <row r="894224" spans="68:68" customFormat="1">
      <c r="BP894224" s="90"/>
    </row>
    <row r="894225" spans="68:68" customFormat="1">
      <c r="BP894225" s="90"/>
    </row>
    <row r="894226" spans="68:68" customFormat="1">
      <c r="BP894226" s="90"/>
    </row>
    <row r="894227" spans="68:68" customFormat="1">
      <c r="BP894227" s="90"/>
    </row>
    <row r="894228" spans="68:68" customFormat="1">
      <c r="BP894228" s="90"/>
    </row>
    <row r="894229" spans="68:68" customFormat="1">
      <c r="BP894229" s="90"/>
    </row>
    <row r="894230" spans="68:68" customFormat="1">
      <c r="BP894230" s="90"/>
    </row>
    <row r="894231" spans="68:68" customFormat="1">
      <c r="BP894231" s="90"/>
    </row>
    <row r="894232" spans="68:68" customFormat="1">
      <c r="BP894232" s="90"/>
    </row>
    <row r="894233" spans="68:68" customFormat="1">
      <c r="BP894233" s="90"/>
    </row>
    <row r="894234" spans="68:68" customFormat="1">
      <c r="BP894234" s="90"/>
    </row>
    <row r="894235" spans="68:68" customFormat="1">
      <c r="BP894235" s="90"/>
    </row>
    <row r="894236" spans="68:68" customFormat="1">
      <c r="BP894236" s="90"/>
    </row>
    <row r="894237" spans="68:68" customFormat="1">
      <c r="BP894237" s="90"/>
    </row>
    <row r="894238" spans="68:68" customFormat="1">
      <c r="BP894238" s="90"/>
    </row>
    <row r="894239" spans="68:68" customFormat="1">
      <c r="BP894239" s="90"/>
    </row>
    <row r="894240" spans="68:68" customFormat="1">
      <c r="BP894240" s="90"/>
    </row>
    <row r="894241" spans="68:68" customFormat="1">
      <c r="BP894241" s="90"/>
    </row>
    <row r="894242" spans="68:68" customFormat="1">
      <c r="BP894242" s="90"/>
    </row>
    <row r="894243" spans="68:68" customFormat="1">
      <c r="BP894243" s="90"/>
    </row>
    <row r="894244" spans="68:68" customFormat="1">
      <c r="BP894244" s="90"/>
    </row>
    <row r="894245" spans="68:68" customFormat="1">
      <c r="BP894245" s="90"/>
    </row>
    <row r="894246" spans="68:68" customFormat="1">
      <c r="BP894246" s="90"/>
    </row>
    <row r="894247" spans="68:68" customFormat="1">
      <c r="BP894247" s="90"/>
    </row>
    <row r="894248" spans="68:68" customFormat="1">
      <c r="BP894248" s="90"/>
    </row>
    <row r="894249" spans="68:68" customFormat="1">
      <c r="BP894249" s="90"/>
    </row>
    <row r="894250" spans="68:68" customFormat="1">
      <c r="BP894250" s="90"/>
    </row>
    <row r="894251" spans="68:68" customFormat="1">
      <c r="BP894251" s="90"/>
    </row>
    <row r="894252" spans="68:68" customFormat="1">
      <c r="BP894252" s="90"/>
    </row>
    <row r="894253" spans="68:68" customFormat="1">
      <c r="BP894253" s="90"/>
    </row>
    <row r="894254" spans="68:68" customFormat="1">
      <c r="BP894254" s="90"/>
    </row>
    <row r="894255" spans="68:68" customFormat="1">
      <c r="BP894255" s="90"/>
    </row>
    <row r="894256" spans="68:68" customFormat="1">
      <c r="BP894256" s="90"/>
    </row>
    <row r="894257" spans="68:68" customFormat="1">
      <c r="BP894257" s="90"/>
    </row>
    <row r="894258" spans="68:68" customFormat="1">
      <c r="BP894258" s="90"/>
    </row>
    <row r="894259" spans="68:68" customFormat="1">
      <c r="BP894259" s="90"/>
    </row>
    <row r="894260" spans="68:68" customFormat="1">
      <c r="BP894260" s="90"/>
    </row>
    <row r="894261" spans="68:68" customFormat="1">
      <c r="BP894261" s="90"/>
    </row>
    <row r="894262" spans="68:68" customFormat="1">
      <c r="BP894262" s="90"/>
    </row>
    <row r="894263" spans="68:68" customFormat="1">
      <c r="BP894263" s="90"/>
    </row>
    <row r="894264" spans="68:68" customFormat="1">
      <c r="BP894264" s="90"/>
    </row>
    <row r="894265" spans="68:68" customFormat="1">
      <c r="BP894265" s="90"/>
    </row>
    <row r="894266" spans="68:68" customFormat="1">
      <c r="BP894266" s="90"/>
    </row>
    <row r="894267" spans="68:68" customFormat="1">
      <c r="BP894267" s="90"/>
    </row>
    <row r="894268" spans="68:68" customFormat="1">
      <c r="BP894268" s="90"/>
    </row>
    <row r="894269" spans="68:68" customFormat="1">
      <c r="BP894269" s="90"/>
    </row>
    <row r="894270" spans="68:68" customFormat="1">
      <c r="BP894270" s="90"/>
    </row>
    <row r="894271" spans="68:68" customFormat="1">
      <c r="BP894271" s="90"/>
    </row>
    <row r="894272" spans="68:68" customFormat="1">
      <c r="BP894272" s="90"/>
    </row>
    <row r="894273" spans="68:68" customFormat="1">
      <c r="BP894273" s="90"/>
    </row>
    <row r="894274" spans="68:68" customFormat="1">
      <c r="BP894274" s="90"/>
    </row>
    <row r="894275" spans="68:68" customFormat="1">
      <c r="BP894275" s="90"/>
    </row>
    <row r="894276" spans="68:68" customFormat="1">
      <c r="BP894276" s="90"/>
    </row>
    <row r="894277" spans="68:68" customFormat="1">
      <c r="BP894277" s="90"/>
    </row>
    <row r="894278" spans="68:68" customFormat="1">
      <c r="BP894278" s="90"/>
    </row>
    <row r="894279" spans="68:68" customFormat="1">
      <c r="BP894279" s="90"/>
    </row>
    <row r="894280" spans="68:68" customFormat="1">
      <c r="BP894280" s="90"/>
    </row>
    <row r="894281" spans="68:68" customFormat="1">
      <c r="BP894281" s="90"/>
    </row>
    <row r="894282" spans="68:68" customFormat="1">
      <c r="BP894282" s="90"/>
    </row>
    <row r="894283" spans="68:68" customFormat="1">
      <c r="BP894283" s="90"/>
    </row>
    <row r="894284" spans="68:68" customFormat="1">
      <c r="BP894284" s="90"/>
    </row>
    <row r="894285" spans="68:68" customFormat="1">
      <c r="BP894285" s="90"/>
    </row>
    <row r="894286" spans="68:68" customFormat="1">
      <c r="BP894286" s="90"/>
    </row>
    <row r="894287" spans="68:68" customFormat="1">
      <c r="BP894287" s="90"/>
    </row>
    <row r="894288" spans="68:68" customFormat="1">
      <c r="BP894288" s="90"/>
    </row>
    <row r="894289" spans="68:68" customFormat="1">
      <c r="BP894289" s="90"/>
    </row>
    <row r="894290" spans="68:68" customFormat="1">
      <c r="BP894290" s="90"/>
    </row>
    <row r="894291" spans="68:68" customFormat="1">
      <c r="BP894291" s="90"/>
    </row>
    <row r="894292" spans="68:68" customFormat="1">
      <c r="BP894292" s="90"/>
    </row>
    <row r="894293" spans="68:68" customFormat="1">
      <c r="BP894293" s="90"/>
    </row>
    <row r="894294" spans="68:68" customFormat="1">
      <c r="BP894294" s="90"/>
    </row>
    <row r="894295" spans="68:68" customFormat="1">
      <c r="BP894295" s="90"/>
    </row>
    <row r="894296" spans="68:68" customFormat="1">
      <c r="BP894296" s="90"/>
    </row>
    <row r="894297" spans="68:68" customFormat="1">
      <c r="BP894297" s="90"/>
    </row>
    <row r="894298" spans="68:68" customFormat="1">
      <c r="BP894298" s="90"/>
    </row>
    <row r="894299" spans="68:68" customFormat="1">
      <c r="BP894299" s="90"/>
    </row>
    <row r="894300" spans="68:68" customFormat="1">
      <c r="BP894300" s="90"/>
    </row>
    <row r="894301" spans="68:68" customFormat="1">
      <c r="BP894301" s="90"/>
    </row>
    <row r="894302" spans="68:68" customFormat="1">
      <c r="BP894302" s="90"/>
    </row>
    <row r="894303" spans="68:68" customFormat="1">
      <c r="BP894303" s="90"/>
    </row>
    <row r="894304" spans="68:68" customFormat="1">
      <c r="BP894304" s="90"/>
    </row>
    <row r="894305" spans="68:68" customFormat="1">
      <c r="BP894305" s="90"/>
    </row>
    <row r="894306" spans="68:68" customFormat="1">
      <c r="BP894306" s="90"/>
    </row>
    <row r="894307" spans="68:68" customFormat="1">
      <c r="BP894307" s="90"/>
    </row>
    <row r="894308" spans="68:68" customFormat="1">
      <c r="BP894308" s="90"/>
    </row>
    <row r="894309" spans="68:68" customFormat="1">
      <c r="BP894309" s="90"/>
    </row>
    <row r="894310" spans="68:68" customFormat="1">
      <c r="BP894310" s="90"/>
    </row>
    <row r="894311" spans="68:68" customFormat="1">
      <c r="BP894311" s="90"/>
    </row>
    <row r="894312" spans="68:68" customFormat="1">
      <c r="BP894312" s="90"/>
    </row>
    <row r="894313" spans="68:68" customFormat="1">
      <c r="BP894313" s="90"/>
    </row>
    <row r="894314" spans="68:68" customFormat="1">
      <c r="BP894314" s="90"/>
    </row>
    <row r="894315" spans="68:68" customFormat="1">
      <c r="BP894315" s="90"/>
    </row>
    <row r="894316" spans="68:68" customFormat="1">
      <c r="BP894316" s="90"/>
    </row>
    <row r="894317" spans="68:68" customFormat="1">
      <c r="BP894317" s="90"/>
    </row>
    <row r="894318" spans="68:68" customFormat="1">
      <c r="BP894318" s="90"/>
    </row>
    <row r="894319" spans="68:68" customFormat="1">
      <c r="BP894319" s="90"/>
    </row>
    <row r="894320" spans="68:68" customFormat="1">
      <c r="BP894320" s="90"/>
    </row>
    <row r="894321" spans="68:68" customFormat="1">
      <c r="BP894321" s="90"/>
    </row>
    <row r="894322" spans="68:68" customFormat="1">
      <c r="BP894322" s="90"/>
    </row>
    <row r="894323" spans="68:68" customFormat="1">
      <c r="BP894323" s="90"/>
    </row>
    <row r="894324" spans="68:68" customFormat="1">
      <c r="BP894324" s="90"/>
    </row>
    <row r="894325" spans="68:68" customFormat="1">
      <c r="BP894325" s="90"/>
    </row>
    <row r="894326" spans="68:68" customFormat="1">
      <c r="BP894326" s="90"/>
    </row>
    <row r="894327" spans="68:68" customFormat="1">
      <c r="BP894327" s="90"/>
    </row>
    <row r="894328" spans="68:68" customFormat="1">
      <c r="BP894328" s="90"/>
    </row>
    <row r="894329" spans="68:68" customFormat="1">
      <c r="BP894329" s="90"/>
    </row>
    <row r="894330" spans="68:68" customFormat="1">
      <c r="BP894330" s="90"/>
    </row>
    <row r="894331" spans="68:68" customFormat="1">
      <c r="BP894331" s="90"/>
    </row>
    <row r="894332" spans="68:68" customFormat="1">
      <c r="BP894332" s="90"/>
    </row>
    <row r="894333" spans="68:68" customFormat="1">
      <c r="BP894333" s="90"/>
    </row>
    <row r="894334" spans="68:68" customFormat="1">
      <c r="BP894334" s="90"/>
    </row>
    <row r="894335" spans="68:68" customFormat="1">
      <c r="BP894335" s="90"/>
    </row>
    <row r="894336" spans="68:68" customFormat="1">
      <c r="BP894336" s="90"/>
    </row>
    <row r="894337" spans="68:68" customFormat="1">
      <c r="BP894337" s="90"/>
    </row>
    <row r="894338" spans="68:68" customFormat="1">
      <c r="BP894338" s="90"/>
    </row>
    <row r="894339" spans="68:68" customFormat="1">
      <c r="BP894339" s="90"/>
    </row>
    <row r="894340" spans="68:68" customFormat="1">
      <c r="BP894340" s="90"/>
    </row>
    <row r="894341" spans="68:68" customFormat="1">
      <c r="BP894341" s="90"/>
    </row>
    <row r="894342" spans="68:68" customFormat="1">
      <c r="BP894342" s="90"/>
    </row>
    <row r="894343" spans="68:68" customFormat="1">
      <c r="BP894343" s="90"/>
    </row>
    <row r="894344" spans="68:68" customFormat="1">
      <c r="BP894344" s="90"/>
    </row>
    <row r="894345" spans="68:68" customFormat="1">
      <c r="BP894345" s="90"/>
    </row>
    <row r="894346" spans="68:68" customFormat="1">
      <c r="BP894346" s="90"/>
    </row>
    <row r="894347" spans="68:68" customFormat="1">
      <c r="BP894347" s="90"/>
    </row>
    <row r="894348" spans="68:68" customFormat="1">
      <c r="BP894348" s="90"/>
    </row>
    <row r="894349" spans="68:68" customFormat="1">
      <c r="BP894349" s="90"/>
    </row>
    <row r="894350" spans="68:68" customFormat="1">
      <c r="BP894350" s="90"/>
    </row>
    <row r="894351" spans="68:68" customFormat="1">
      <c r="BP894351" s="90"/>
    </row>
    <row r="894352" spans="68:68" customFormat="1">
      <c r="BP894352" s="90"/>
    </row>
    <row r="894353" spans="68:68" customFormat="1">
      <c r="BP894353" s="90"/>
    </row>
    <row r="894354" spans="68:68" customFormat="1">
      <c r="BP894354" s="90"/>
    </row>
    <row r="894355" spans="68:68" customFormat="1">
      <c r="BP894355" s="90"/>
    </row>
    <row r="894356" spans="68:68" customFormat="1">
      <c r="BP894356" s="90"/>
    </row>
    <row r="894357" spans="68:68" customFormat="1">
      <c r="BP894357" s="90"/>
    </row>
    <row r="894358" spans="68:68" customFormat="1">
      <c r="BP894358" s="90"/>
    </row>
    <row r="894359" spans="68:68" customFormat="1">
      <c r="BP894359" s="90"/>
    </row>
    <row r="894360" spans="68:68" customFormat="1">
      <c r="BP894360" s="90"/>
    </row>
    <row r="894361" spans="68:68" customFormat="1">
      <c r="BP894361" s="90"/>
    </row>
    <row r="894362" spans="68:68" customFormat="1">
      <c r="BP894362" s="90"/>
    </row>
    <row r="894363" spans="68:68" customFormat="1">
      <c r="BP894363" s="90"/>
    </row>
    <row r="894364" spans="68:68" customFormat="1">
      <c r="BP894364" s="90"/>
    </row>
    <row r="894365" spans="68:68" customFormat="1">
      <c r="BP894365" s="90"/>
    </row>
    <row r="894366" spans="68:68" customFormat="1">
      <c r="BP894366" s="90"/>
    </row>
    <row r="894367" spans="68:68" customFormat="1">
      <c r="BP894367" s="90"/>
    </row>
    <row r="894368" spans="68:68" customFormat="1">
      <c r="BP894368" s="90"/>
    </row>
    <row r="894369" spans="68:68" customFormat="1">
      <c r="BP894369" s="90"/>
    </row>
    <row r="894370" spans="68:68" customFormat="1">
      <c r="BP894370" s="90"/>
    </row>
    <row r="894371" spans="68:68" customFormat="1">
      <c r="BP894371" s="90"/>
    </row>
    <row r="894372" spans="68:68" customFormat="1">
      <c r="BP894372" s="90"/>
    </row>
    <row r="894373" spans="68:68" customFormat="1">
      <c r="BP894373" s="90"/>
    </row>
    <row r="894374" spans="68:68" customFormat="1">
      <c r="BP894374" s="90"/>
    </row>
    <row r="894375" spans="68:68" customFormat="1">
      <c r="BP894375" s="90"/>
    </row>
    <row r="894376" spans="68:68" customFormat="1">
      <c r="BP894376" s="90"/>
    </row>
    <row r="894377" spans="68:68" customFormat="1">
      <c r="BP894377" s="90"/>
    </row>
    <row r="894378" spans="68:68" customFormat="1">
      <c r="BP894378" s="90"/>
    </row>
    <row r="894379" spans="68:68" customFormat="1">
      <c r="BP894379" s="90"/>
    </row>
    <row r="894380" spans="68:68" customFormat="1">
      <c r="BP894380" s="90"/>
    </row>
    <row r="894381" spans="68:68" customFormat="1">
      <c r="BP894381" s="90"/>
    </row>
    <row r="894382" spans="68:68" customFormat="1">
      <c r="BP894382" s="90"/>
    </row>
    <row r="894383" spans="68:68" customFormat="1">
      <c r="BP894383" s="90"/>
    </row>
    <row r="894384" spans="68:68" customFormat="1">
      <c r="BP894384" s="90"/>
    </row>
    <row r="894385" spans="68:68" customFormat="1">
      <c r="BP894385" s="90"/>
    </row>
    <row r="894386" spans="68:68" customFormat="1">
      <c r="BP894386" s="90"/>
    </row>
    <row r="894387" spans="68:68" customFormat="1">
      <c r="BP894387" s="90"/>
    </row>
    <row r="894388" spans="68:68" customFormat="1">
      <c r="BP894388" s="90"/>
    </row>
    <row r="894389" spans="68:68" customFormat="1">
      <c r="BP894389" s="90"/>
    </row>
    <row r="894390" spans="68:68" customFormat="1">
      <c r="BP894390" s="90"/>
    </row>
    <row r="894391" spans="68:68" customFormat="1">
      <c r="BP894391" s="90"/>
    </row>
    <row r="894392" spans="68:68" customFormat="1">
      <c r="BP894392" s="90"/>
    </row>
    <row r="894393" spans="68:68" customFormat="1">
      <c r="BP894393" s="90"/>
    </row>
    <row r="894394" spans="68:68" customFormat="1">
      <c r="BP894394" s="90"/>
    </row>
    <row r="894395" spans="68:68" customFormat="1">
      <c r="BP894395" s="90"/>
    </row>
    <row r="894396" spans="68:68" customFormat="1">
      <c r="BP894396" s="90"/>
    </row>
    <row r="894397" spans="68:68" customFormat="1">
      <c r="BP894397" s="90"/>
    </row>
    <row r="894398" spans="68:68" customFormat="1">
      <c r="BP894398" s="90"/>
    </row>
    <row r="894399" spans="68:68" customFormat="1">
      <c r="BP894399" s="90"/>
    </row>
    <row r="894400" spans="68:68" customFormat="1">
      <c r="BP894400" s="90"/>
    </row>
    <row r="894401" spans="68:68" customFormat="1">
      <c r="BP894401" s="90"/>
    </row>
    <row r="894402" spans="68:68" customFormat="1">
      <c r="BP894402" s="90"/>
    </row>
    <row r="894403" spans="68:68" customFormat="1">
      <c r="BP894403" s="90"/>
    </row>
    <row r="894404" spans="68:68" customFormat="1">
      <c r="BP894404" s="90"/>
    </row>
    <row r="894405" spans="68:68" customFormat="1">
      <c r="BP894405" s="90"/>
    </row>
    <row r="894406" spans="68:68" customFormat="1">
      <c r="BP894406" s="90"/>
    </row>
    <row r="894407" spans="68:68" customFormat="1">
      <c r="BP894407" s="90"/>
    </row>
    <row r="894408" spans="68:68" customFormat="1">
      <c r="BP894408" s="90"/>
    </row>
    <row r="894409" spans="68:68" customFormat="1">
      <c r="BP894409" s="90"/>
    </row>
    <row r="894410" spans="68:68" customFormat="1">
      <c r="BP894410" s="90"/>
    </row>
    <row r="894411" spans="68:68" customFormat="1">
      <c r="BP894411" s="90"/>
    </row>
    <row r="894412" spans="68:68" customFormat="1">
      <c r="BP894412" s="90"/>
    </row>
    <row r="894413" spans="68:68" customFormat="1">
      <c r="BP894413" s="90"/>
    </row>
    <row r="894414" spans="68:68" customFormat="1">
      <c r="BP894414" s="90"/>
    </row>
    <row r="894415" spans="68:68" customFormat="1">
      <c r="BP894415" s="90"/>
    </row>
    <row r="894416" spans="68:68" customFormat="1">
      <c r="BP894416" s="90"/>
    </row>
    <row r="894417" spans="68:68" customFormat="1">
      <c r="BP894417" s="90"/>
    </row>
    <row r="894418" spans="68:68" customFormat="1">
      <c r="BP894418" s="90"/>
    </row>
    <row r="894419" spans="68:68" customFormat="1">
      <c r="BP894419" s="90"/>
    </row>
    <row r="894420" spans="68:68" customFormat="1">
      <c r="BP894420" s="90"/>
    </row>
    <row r="894421" spans="68:68" customFormat="1">
      <c r="BP894421" s="90"/>
    </row>
    <row r="894422" spans="68:68" customFormat="1">
      <c r="BP894422" s="90"/>
    </row>
    <row r="894423" spans="68:68" customFormat="1">
      <c r="BP894423" s="90"/>
    </row>
    <row r="894424" spans="68:68" customFormat="1">
      <c r="BP894424" s="90"/>
    </row>
    <row r="894425" spans="68:68" customFormat="1">
      <c r="BP894425" s="90"/>
    </row>
    <row r="894426" spans="68:68" customFormat="1">
      <c r="BP894426" s="90"/>
    </row>
    <row r="894427" spans="68:68" customFormat="1">
      <c r="BP894427" s="90"/>
    </row>
    <row r="894428" spans="68:68" customFormat="1">
      <c r="BP894428" s="90"/>
    </row>
    <row r="894429" spans="68:68" customFormat="1">
      <c r="BP894429" s="90"/>
    </row>
    <row r="894430" spans="68:68" customFormat="1">
      <c r="BP894430" s="90"/>
    </row>
    <row r="894431" spans="68:68" customFormat="1">
      <c r="BP894431" s="90"/>
    </row>
    <row r="894432" spans="68:68" customFormat="1">
      <c r="BP894432" s="90"/>
    </row>
    <row r="894433" spans="68:68" customFormat="1">
      <c r="BP894433" s="90"/>
    </row>
    <row r="894434" spans="68:68" customFormat="1">
      <c r="BP894434" s="90"/>
    </row>
    <row r="894435" spans="68:68" customFormat="1">
      <c r="BP894435" s="90"/>
    </row>
    <row r="894436" spans="68:68" customFormat="1">
      <c r="BP894436" s="90"/>
    </row>
    <row r="894437" spans="68:68" customFormat="1">
      <c r="BP894437" s="90"/>
    </row>
    <row r="894438" spans="68:68" customFormat="1">
      <c r="BP894438" s="90"/>
    </row>
    <row r="894439" spans="68:68" customFormat="1">
      <c r="BP894439" s="90"/>
    </row>
    <row r="894440" spans="68:68" customFormat="1">
      <c r="BP894440" s="90"/>
    </row>
    <row r="894441" spans="68:68" customFormat="1">
      <c r="BP894441" s="90"/>
    </row>
    <row r="894442" spans="68:68" customFormat="1">
      <c r="BP894442" s="90"/>
    </row>
    <row r="894443" spans="68:68" customFormat="1">
      <c r="BP894443" s="90"/>
    </row>
    <row r="894444" spans="68:68" customFormat="1">
      <c r="BP894444" s="90"/>
    </row>
    <row r="894445" spans="68:68" customFormat="1">
      <c r="BP894445" s="90"/>
    </row>
    <row r="894446" spans="68:68" customFormat="1">
      <c r="BP894446" s="90"/>
    </row>
    <row r="894447" spans="68:68" customFormat="1">
      <c r="BP894447" s="90"/>
    </row>
    <row r="894448" spans="68:68" customFormat="1">
      <c r="BP894448" s="90"/>
    </row>
    <row r="894449" spans="68:68" customFormat="1">
      <c r="BP894449" s="90"/>
    </row>
    <row r="894450" spans="68:68" customFormat="1">
      <c r="BP894450" s="90"/>
    </row>
    <row r="894451" spans="68:68" customFormat="1">
      <c r="BP894451" s="90"/>
    </row>
    <row r="894452" spans="68:68" customFormat="1">
      <c r="BP894452" s="90"/>
    </row>
    <row r="894453" spans="68:68" customFormat="1">
      <c r="BP894453" s="90"/>
    </row>
    <row r="894454" spans="68:68" customFormat="1">
      <c r="BP894454" s="90"/>
    </row>
    <row r="894455" spans="68:68" customFormat="1">
      <c r="BP894455" s="90"/>
    </row>
    <row r="894456" spans="68:68" customFormat="1">
      <c r="BP894456" s="90"/>
    </row>
    <row r="894457" spans="68:68" customFormat="1">
      <c r="BP894457" s="90"/>
    </row>
    <row r="894458" spans="68:68" customFormat="1">
      <c r="BP894458" s="90"/>
    </row>
    <row r="894459" spans="68:68" customFormat="1">
      <c r="BP894459" s="90"/>
    </row>
    <row r="894460" spans="68:68" customFormat="1">
      <c r="BP894460" s="90"/>
    </row>
    <row r="894461" spans="68:68" customFormat="1">
      <c r="BP894461" s="90"/>
    </row>
    <row r="894462" spans="68:68" customFormat="1">
      <c r="BP894462" s="90"/>
    </row>
    <row r="894463" spans="68:68" customFormat="1">
      <c r="BP894463" s="90"/>
    </row>
    <row r="894464" spans="68:68" customFormat="1">
      <c r="BP894464" s="90"/>
    </row>
    <row r="894465" spans="68:68" customFormat="1">
      <c r="BP894465" s="90"/>
    </row>
    <row r="894466" spans="68:68" customFormat="1">
      <c r="BP894466" s="90"/>
    </row>
    <row r="894467" spans="68:68" customFormat="1">
      <c r="BP894467" s="90"/>
    </row>
    <row r="894468" spans="68:68" customFormat="1">
      <c r="BP894468" s="90"/>
    </row>
    <row r="894469" spans="68:68" customFormat="1">
      <c r="BP894469" s="90"/>
    </row>
    <row r="894470" spans="68:68" customFormat="1">
      <c r="BP894470" s="90"/>
    </row>
    <row r="894471" spans="68:68" customFormat="1">
      <c r="BP894471" s="90"/>
    </row>
    <row r="894472" spans="68:68" customFormat="1">
      <c r="BP894472" s="90"/>
    </row>
    <row r="894473" spans="68:68" customFormat="1">
      <c r="BP894473" s="90"/>
    </row>
    <row r="894474" spans="68:68" customFormat="1">
      <c r="BP894474" s="90"/>
    </row>
    <row r="894475" spans="68:68" customFormat="1">
      <c r="BP894475" s="90"/>
    </row>
    <row r="894476" spans="68:68" customFormat="1">
      <c r="BP894476" s="90"/>
    </row>
    <row r="894477" spans="68:68" customFormat="1">
      <c r="BP894477" s="90"/>
    </row>
    <row r="894478" spans="68:68" customFormat="1">
      <c r="BP894478" s="90"/>
    </row>
    <row r="894479" spans="68:68" customFormat="1">
      <c r="BP894479" s="90"/>
    </row>
    <row r="894480" spans="68:68" customFormat="1">
      <c r="BP894480" s="90"/>
    </row>
    <row r="894481" spans="68:68" customFormat="1">
      <c r="BP894481" s="90"/>
    </row>
    <row r="894482" spans="68:68" customFormat="1">
      <c r="BP894482" s="90"/>
    </row>
    <row r="894483" spans="68:68" customFormat="1">
      <c r="BP894483" s="90"/>
    </row>
    <row r="894484" spans="68:68" customFormat="1">
      <c r="BP894484" s="90"/>
    </row>
    <row r="894485" spans="68:68" customFormat="1">
      <c r="BP894485" s="90"/>
    </row>
    <row r="894486" spans="68:68" customFormat="1">
      <c r="BP894486" s="90"/>
    </row>
    <row r="894487" spans="68:68" customFormat="1">
      <c r="BP894487" s="90"/>
    </row>
    <row r="894488" spans="68:68" customFormat="1">
      <c r="BP894488" s="90"/>
    </row>
    <row r="894489" spans="68:68" customFormat="1">
      <c r="BP894489" s="90"/>
    </row>
    <row r="894490" spans="68:68" customFormat="1">
      <c r="BP894490" s="90"/>
    </row>
    <row r="894491" spans="68:68" customFormat="1">
      <c r="BP894491" s="90"/>
    </row>
    <row r="894492" spans="68:68" customFormat="1">
      <c r="BP894492" s="90"/>
    </row>
    <row r="894493" spans="68:68" customFormat="1">
      <c r="BP894493" s="90"/>
    </row>
    <row r="894494" spans="68:68" customFormat="1">
      <c r="BP894494" s="90"/>
    </row>
    <row r="894495" spans="68:68" customFormat="1">
      <c r="BP894495" s="90"/>
    </row>
    <row r="894496" spans="68:68" customFormat="1">
      <c r="BP894496" s="90"/>
    </row>
    <row r="894497" spans="68:68" customFormat="1">
      <c r="BP894497" s="90"/>
    </row>
    <row r="894498" spans="68:68" customFormat="1">
      <c r="BP894498" s="90"/>
    </row>
    <row r="894499" spans="68:68" customFormat="1">
      <c r="BP894499" s="90"/>
    </row>
    <row r="894500" spans="68:68" customFormat="1">
      <c r="BP894500" s="90"/>
    </row>
    <row r="894501" spans="68:68" customFormat="1">
      <c r="BP894501" s="90"/>
    </row>
    <row r="894502" spans="68:68" customFormat="1">
      <c r="BP894502" s="90"/>
    </row>
    <row r="894503" spans="68:68" customFormat="1">
      <c r="BP894503" s="90"/>
    </row>
    <row r="894504" spans="68:68" customFormat="1">
      <c r="BP894504" s="90"/>
    </row>
    <row r="894505" spans="68:68" customFormat="1">
      <c r="BP894505" s="90"/>
    </row>
    <row r="894506" spans="68:68" customFormat="1">
      <c r="BP894506" s="90"/>
    </row>
    <row r="894507" spans="68:68" customFormat="1">
      <c r="BP894507" s="90"/>
    </row>
    <row r="894508" spans="68:68" customFormat="1">
      <c r="BP894508" s="90"/>
    </row>
    <row r="894509" spans="68:68" customFormat="1">
      <c r="BP894509" s="90"/>
    </row>
    <row r="894510" spans="68:68" customFormat="1">
      <c r="BP894510" s="90"/>
    </row>
    <row r="894511" spans="68:68" customFormat="1">
      <c r="BP894511" s="90"/>
    </row>
    <row r="894512" spans="68:68" customFormat="1">
      <c r="BP894512" s="90"/>
    </row>
    <row r="894513" spans="68:68" customFormat="1">
      <c r="BP894513" s="90"/>
    </row>
    <row r="894514" spans="68:68" customFormat="1">
      <c r="BP894514" s="90"/>
    </row>
    <row r="894515" spans="68:68" customFormat="1">
      <c r="BP894515" s="90"/>
    </row>
    <row r="894516" spans="68:68" customFormat="1">
      <c r="BP894516" s="90"/>
    </row>
    <row r="894517" spans="68:68" customFormat="1">
      <c r="BP894517" s="90"/>
    </row>
    <row r="894518" spans="68:68" customFormat="1">
      <c r="BP894518" s="90"/>
    </row>
    <row r="894519" spans="68:68" customFormat="1">
      <c r="BP894519" s="90"/>
    </row>
    <row r="894520" spans="68:68" customFormat="1">
      <c r="BP894520" s="90"/>
    </row>
    <row r="894521" spans="68:68" customFormat="1">
      <c r="BP894521" s="90"/>
    </row>
    <row r="894522" spans="68:68" customFormat="1">
      <c r="BP894522" s="90"/>
    </row>
    <row r="894523" spans="68:68" customFormat="1">
      <c r="BP894523" s="90"/>
    </row>
    <row r="894524" spans="68:68" customFormat="1">
      <c r="BP894524" s="90"/>
    </row>
    <row r="894525" spans="68:68" customFormat="1">
      <c r="BP894525" s="90"/>
    </row>
    <row r="894526" spans="68:68" customFormat="1">
      <c r="BP894526" s="90"/>
    </row>
    <row r="894527" spans="68:68" customFormat="1">
      <c r="BP894527" s="90"/>
    </row>
    <row r="894528" spans="68:68" customFormat="1">
      <c r="BP894528" s="90"/>
    </row>
    <row r="894529" spans="68:68" customFormat="1">
      <c r="BP894529" s="90"/>
    </row>
    <row r="894530" spans="68:68" customFormat="1">
      <c r="BP894530" s="90"/>
    </row>
    <row r="894531" spans="68:68" customFormat="1">
      <c r="BP894531" s="90"/>
    </row>
    <row r="894532" spans="68:68" customFormat="1">
      <c r="BP894532" s="90"/>
    </row>
    <row r="894533" spans="68:68" customFormat="1">
      <c r="BP894533" s="90"/>
    </row>
    <row r="894534" spans="68:68" customFormat="1">
      <c r="BP894534" s="90"/>
    </row>
    <row r="894535" spans="68:68" customFormat="1">
      <c r="BP894535" s="90"/>
    </row>
    <row r="894536" spans="68:68" customFormat="1">
      <c r="BP894536" s="90"/>
    </row>
    <row r="894537" spans="68:68" customFormat="1">
      <c r="BP894537" s="90"/>
    </row>
    <row r="894538" spans="68:68" customFormat="1">
      <c r="BP894538" s="90"/>
    </row>
    <row r="894539" spans="68:68" customFormat="1">
      <c r="BP894539" s="90"/>
    </row>
    <row r="894540" spans="68:68" customFormat="1">
      <c r="BP894540" s="90"/>
    </row>
    <row r="894541" spans="68:68" customFormat="1">
      <c r="BP894541" s="90"/>
    </row>
    <row r="894542" spans="68:68" customFormat="1">
      <c r="BP894542" s="90"/>
    </row>
    <row r="894543" spans="68:68" customFormat="1">
      <c r="BP894543" s="90"/>
    </row>
    <row r="894544" spans="68:68" customFormat="1">
      <c r="BP894544" s="90"/>
    </row>
    <row r="894545" spans="68:68" customFormat="1">
      <c r="BP894545" s="90"/>
    </row>
    <row r="894546" spans="68:68" customFormat="1">
      <c r="BP894546" s="90"/>
    </row>
    <row r="894547" spans="68:68" customFormat="1">
      <c r="BP894547" s="90"/>
    </row>
    <row r="894548" spans="68:68" customFormat="1">
      <c r="BP894548" s="90"/>
    </row>
    <row r="894549" spans="68:68" customFormat="1">
      <c r="BP894549" s="90"/>
    </row>
    <row r="894550" spans="68:68" customFormat="1">
      <c r="BP894550" s="90"/>
    </row>
    <row r="894551" spans="68:68" customFormat="1">
      <c r="BP894551" s="90"/>
    </row>
    <row r="894552" spans="68:68" customFormat="1">
      <c r="BP894552" s="90"/>
    </row>
    <row r="894553" spans="68:68" customFormat="1">
      <c r="BP894553" s="90"/>
    </row>
    <row r="894554" spans="68:68" customFormat="1">
      <c r="BP894554" s="90"/>
    </row>
    <row r="894555" spans="68:68" customFormat="1">
      <c r="BP894555" s="90"/>
    </row>
    <row r="894556" spans="68:68" customFormat="1">
      <c r="BP894556" s="90"/>
    </row>
    <row r="894557" spans="68:68" customFormat="1">
      <c r="BP894557" s="90"/>
    </row>
    <row r="894558" spans="68:68" customFormat="1">
      <c r="BP894558" s="90"/>
    </row>
    <row r="894559" spans="68:68" customFormat="1">
      <c r="BP894559" s="90"/>
    </row>
    <row r="894560" spans="68:68" customFormat="1">
      <c r="BP894560" s="90"/>
    </row>
    <row r="894561" spans="68:68" customFormat="1">
      <c r="BP894561" s="90"/>
    </row>
    <row r="894562" spans="68:68" customFormat="1">
      <c r="BP894562" s="90"/>
    </row>
    <row r="894563" spans="68:68" customFormat="1">
      <c r="BP894563" s="90"/>
    </row>
    <row r="894564" spans="68:68" customFormat="1">
      <c r="BP894564" s="90"/>
    </row>
    <row r="894565" spans="68:68" customFormat="1">
      <c r="BP894565" s="90"/>
    </row>
    <row r="894566" spans="68:68" customFormat="1">
      <c r="BP894566" s="90"/>
    </row>
    <row r="894567" spans="68:68" customFormat="1">
      <c r="BP894567" s="90"/>
    </row>
    <row r="894568" spans="68:68" customFormat="1">
      <c r="BP894568" s="90"/>
    </row>
    <row r="894569" spans="68:68" customFormat="1">
      <c r="BP894569" s="90"/>
    </row>
    <row r="894570" spans="68:68" customFormat="1">
      <c r="BP894570" s="90"/>
    </row>
    <row r="894571" spans="68:68" customFormat="1">
      <c r="BP894571" s="90"/>
    </row>
    <row r="894572" spans="68:68" customFormat="1">
      <c r="BP894572" s="90"/>
    </row>
    <row r="894573" spans="68:68" customFormat="1">
      <c r="BP894573" s="90"/>
    </row>
    <row r="894574" spans="68:68" customFormat="1">
      <c r="BP894574" s="90"/>
    </row>
    <row r="894575" spans="68:68" customFormat="1">
      <c r="BP894575" s="90"/>
    </row>
    <row r="894576" spans="68:68" customFormat="1">
      <c r="BP894576" s="90"/>
    </row>
    <row r="894577" spans="68:68" customFormat="1">
      <c r="BP894577" s="90"/>
    </row>
    <row r="894578" spans="68:68" customFormat="1">
      <c r="BP894578" s="90"/>
    </row>
    <row r="894579" spans="68:68" customFormat="1">
      <c r="BP894579" s="90"/>
    </row>
    <row r="894580" spans="68:68" customFormat="1">
      <c r="BP894580" s="90"/>
    </row>
    <row r="894581" spans="68:68" customFormat="1">
      <c r="BP894581" s="90"/>
    </row>
    <row r="894582" spans="68:68" customFormat="1">
      <c r="BP894582" s="90"/>
    </row>
    <row r="894583" spans="68:68" customFormat="1">
      <c r="BP894583" s="90"/>
    </row>
    <row r="894584" spans="68:68" customFormat="1">
      <c r="BP894584" s="90"/>
    </row>
    <row r="894585" spans="68:68" customFormat="1">
      <c r="BP894585" s="90"/>
    </row>
    <row r="894586" spans="68:68" customFormat="1">
      <c r="BP894586" s="90"/>
    </row>
    <row r="894587" spans="68:68" customFormat="1">
      <c r="BP894587" s="90"/>
    </row>
    <row r="894588" spans="68:68" customFormat="1">
      <c r="BP894588" s="90"/>
    </row>
    <row r="894589" spans="68:68" customFormat="1">
      <c r="BP894589" s="90"/>
    </row>
    <row r="894590" spans="68:68" customFormat="1">
      <c r="BP894590" s="90"/>
    </row>
    <row r="894591" spans="68:68" customFormat="1">
      <c r="BP894591" s="90"/>
    </row>
    <row r="894592" spans="68:68" customFormat="1">
      <c r="BP894592" s="90"/>
    </row>
    <row r="894593" spans="68:68" customFormat="1">
      <c r="BP894593" s="90"/>
    </row>
    <row r="894594" spans="68:68" customFormat="1">
      <c r="BP894594" s="90"/>
    </row>
    <row r="894595" spans="68:68" customFormat="1">
      <c r="BP894595" s="90"/>
    </row>
    <row r="894596" spans="68:68" customFormat="1">
      <c r="BP894596" s="90"/>
    </row>
    <row r="894597" spans="68:68" customFormat="1">
      <c r="BP894597" s="90"/>
    </row>
    <row r="894598" spans="68:68" customFormat="1">
      <c r="BP894598" s="90"/>
    </row>
    <row r="894599" spans="68:68" customFormat="1">
      <c r="BP894599" s="90"/>
    </row>
    <row r="894600" spans="68:68" customFormat="1">
      <c r="BP894600" s="90"/>
    </row>
    <row r="894601" spans="68:68" customFormat="1">
      <c r="BP894601" s="90"/>
    </row>
    <row r="894602" spans="68:68" customFormat="1">
      <c r="BP894602" s="90"/>
    </row>
    <row r="894603" spans="68:68" customFormat="1">
      <c r="BP894603" s="90"/>
    </row>
    <row r="894604" spans="68:68" customFormat="1">
      <c r="BP894604" s="90"/>
    </row>
    <row r="894605" spans="68:68" customFormat="1">
      <c r="BP894605" s="90"/>
    </row>
    <row r="894606" spans="68:68" customFormat="1">
      <c r="BP894606" s="90"/>
    </row>
    <row r="894607" spans="68:68" customFormat="1">
      <c r="BP894607" s="90"/>
    </row>
    <row r="894608" spans="68:68" customFormat="1">
      <c r="BP894608" s="90"/>
    </row>
    <row r="894609" spans="68:68" customFormat="1">
      <c r="BP894609" s="90"/>
    </row>
    <row r="894610" spans="68:68" customFormat="1">
      <c r="BP894610" s="90"/>
    </row>
    <row r="894611" spans="68:68" customFormat="1">
      <c r="BP894611" s="90"/>
    </row>
    <row r="894612" spans="68:68" customFormat="1">
      <c r="BP894612" s="90"/>
    </row>
    <row r="894613" spans="68:68" customFormat="1">
      <c r="BP894613" s="90"/>
    </row>
    <row r="894614" spans="68:68" customFormat="1">
      <c r="BP894614" s="90"/>
    </row>
    <row r="894615" spans="68:68" customFormat="1">
      <c r="BP894615" s="90"/>
    </row>
    <row r="894616" spans="68:68" customFormat="1">
      <c r="BP894616" s="90"/>
    </row>
    <row r="894617" spans="68:68" customFormat="1">
      <c r="BP894617" s="90"/>
    </row>
    <row r="894618" spans="68:68" customFormat="1">
      <c r="BP894618" s="90"/>
    </row>
    <row r="894619" spans="68:68" customFormat="1">
      <c r="BP894619" s="90"/>
    </row>
    <row r="894620" spans="68:68" customFormat="1">
      <c r="BP894620" s="90"/>
    </row>
    <row r="894621" spans="68:68" customFormat="1">
      <c r="BP894621" s="90"/>
    </row>
    <row r="894622" spans="68:68" customFormat="1">
      <c r="BP894622" s="90"/>
    </row>
    <row r="894623" spans="68:68" customFormat="1">
      <c r="BP894623" s="90"/>
    </row>
    <row r="894624" spans="68:68" customFormat="1">
      <c r="BP894624" s="90"/>
    </row>
    <row r="894625" spans="68:68" customFormat="1">
      <c r="BP894625" s="90"/>
    </row>
    <row r="894626" spans="68:68" customFormat="1">
      <c r="BP894626" s="90"/>
    </row>
    <row r="894627" spans="68:68" customFormat="1">
      <c r="BP894627" s="90"/>
    </row>
    <row r="894628" spans="68:68" customFormat="1">
      <c r="BP894628" s="90"/>
    </row>
    <row r="894629" spans="68:68" customFormat="1">
      <c r="BP894629" s="90"/>
    </row>
    <row r="894630" spans="68:68" customFormat="1">
      <c r="BP894630" s="90"/>
    </row>
    <row r="894631" spans="68:68" customFormat="1">
      <c r="BP894631" s="90"/>
    </row>
    <row r="894632" spans="68:68" customFormat="1">
      <c r="BP894632" s="90"/>
    </row>
    <row r="894633" spans="68:68" customFormat="1">
      <c r="BP894633" s="90"/>
    </row>
    <row r="894634" spans="68:68" customFormat="1">
      <c r="BP894634" s="90"/>
    </row>
    <row r="894635" spans="68:68" customFormat="1">
      <c r="BP894635" s="90"/>
    </row>
    <row r="894636" spans="68:68" customFormat="1">
      <c r="BP894636" s="90"/>
    </row>
    <row r="894637" spans="68:68" customFormat="1">
      <c r="BP894637" s="90"/>
    </row>
    <row r="894638" spans="68:68" customFormat="1">
      <c r="BP894638" s="90"/>
    </row>
    <row r="894639" spans="68:68" customFormat="1">
      <c r="BP894639" s="90"/>
    </row>
    <row r="894640" spans="68:68" customFormat="1">
      <c r="BP894640" s="90"/>
    </row>
    <row r="894641" spans="68:68" customFormat="1">
      <c r="BP894641" s="90"/>
    </row>
    <row r="894642" spans="68:68" customFormat="1">
      <c r="BP894642" s="90"/>
    </row>
    <row r="894643" spans="68:68" customFormat="1">
      <c r="BP894643" s="90"/>
    </row>
    <row r="894644" spans="68:68" customFormat="1">
      <c r="BP894644" s="90"/>
    </row>
    <row r="894645" spans="68:68" customFormat="1">
      <c r="BP894645" s="90"/>
    </row>
    <row r="894646" spans="68:68" customFormat="1">
      <c r="BP894646" s="90"/>
    </row>
    <row r="894647" spans="68:68" customFormat="1">
      <c r="BP894647" s="90"/>
    </row>
    <row r="894648" spans="68:68" customFormat="1">
      <c r="BP894648" s="90"/>
    </row>
    <row r="894649" spans="68:68" customFormat="1">
      <c r="BP894649" s="90"/>
    </row>
    <row r="894650" spans="68:68" customFormat="1">
      <c r="BP894650" s="90"/>
    </row>
    <row r="894651" spans="68:68" customFormat="1">
      <c r="BP894651" s="90"/>
    </row>
    <row r="894652" spans="68:68" customFormat="1">
      <c r="BP894652" s="90"/>
    </row>
    <row r="894653" spans="68:68" customFormat="1">
      <c r="BP894653" s="90"/>
    </row>
    <row r="894654" spans="68:68" customFormat="1">
      <c r="BP894654" s="90"/>
    </row>
    <row r="894655" spans="68:68" customFormat="1">
      <c r="BP894655" s="90"/>
    </row>
    <row r="894656" spans="68:68" customFormat="1">
      <c r="BP894656" s="90"/>
    </row>
    <row r="894657" spans="68:68" customFormat="1">
      <c r="BP894657" s="90"/>
    </row>
    <row r="894658" spans="68:68" customFormat="1">
      <c r="BP894658" s="90"/>
    </row>
    <row r="894659" spans="68:68" customFormat="1">
      <c r="BP894659" s="90"/>
    </row>
    <row r="894660" spans="68:68" customFormat="1">
      <c r="BP894660" s="90"/>
    </row>
    <row r="894661" spans="68:68" customFormat="1">
      <c r="BP894661" s="90"/>
    </row>
    <row r="894662" spans="68:68" customFormat="1">
      <c r="BP894662" s="90"/>
    </row>
    <row r="894663" spans="68:68" customFormat="1">
      <c r="BP894663" s="90"/>
    </row>
    <row r="894664" spans="68:68" customFormat="1">
      <c r="BP894664" s="90"/>
    </row>
    <row r="894665" spans="68:68" customFormat="1">
      <c r="BP894665" s="90"/>
    </row>
    <row r="894666" spans="68:68" customFormat="1">
      <c r="BP894666" s="90"/>
    </row>
    <row r="894667" spans="68:68" customFormat="1">
      <c r="BP894667" s="90"/>
    </row>
    <row r="894668" spans="68:68" customFormat="1">
      <c r="BP894668" s="90"/>
    </row>
    <row r="894669" spans="68:68" customFormat="1">
      <c r="BP894669" s="90"/>
    </row>
    <row r="894670" spans="68:68" customFormat="1">
      <c r="BP894670" s="90"/>
    </row>
    <row r="894671" spans="68:68" customFormat="1">
      <c r="BP894671" s="90"/>
    </row>
    <row r="894672" spans="68:68" customFormat="1">
      <c r="BP894672" s="90"/>
    </row>
    <row r="894673" spans="68:68" customFormat="1">
      <c r="BP894673" s="90"/>
    </row>
    <row r="894674" spans="68:68" customFormat="1">
      <c r="BP894674" s="90"/>
    </row>
    <row r="894675" spans="68:68" customFormat="1">
      <c r="BP894675" s="90"/>
    </row>
    <row r="894676" spans="68:68" customFormat="1">
      <c r="BP894676" s="90"/>
    </row>
    <row r="894677" spans="68:68" customFormat="1">
      <c r="BP894677" s="90"/>
    </row>
    <row r="894678" spans="68:68" customFormat="1">
      <c r="BP894678" s="90"/>
    </row>
    <row r="894679" spans="68:68" customFormat="1">
      <c r="BP894679" s="90"/>
    </row>
    <row r="894680" spans="68:68" customFormat="1">
      <c r="BP894680" s="90"/>
    </row>
    <row r="894681" spans="68:68" customFormat="1">
      <c r="BP894681" s="90"/>
    </row>
    <row r="894682" spans="68:68" customFormat="1">
      <c r="BP894682" s="90"/>
    </row>
    <row r="894683" spans="68:68" customFormat="1">
      <c r="BP894683" s="90"/>
    </row>
    <row r="894684" spans="68:68" customFormat="1">
      <c r="BP894684" s="90"/>
    </row>
    <row r="894685" spans="68:68" customFormat="1">
      <c r="BP894685" s="90"/>
    </row>
    <row r="894686" spans="68:68" customFormat="1">
      <c r="BP894686" s="90"/>
    </row>
    <row r="894687" spans="68:68" customFormat="1">
      <c r="BP894687" s="90"/>
    </row>
    <row r="894688" spans="68:68" customFormat="1">
      <c r="BP894688" s="90"/>
    </row>
    <row r="894689" spans="68:68" customFormat="1">
      <c r="BP894689" s="90"/>
    </row>
    <row r="894690" spans="68:68" customFormat="1">
      <c r="BP894690" s="90"/>
    </row>
    <row r="894691" spans="68:68" customFormat="1">
      <c r="BP894691" s="90"/>
    </row>
    <row r="894692" spans="68:68" customFormat="1">
      <c r="BP894692" s="90"/>
    </row>
    <row r="894693" spans="68:68" customFormat="1">
      <c r="BP894693" s="90"/>
    </row>
    <row r="894694" spans="68:68" customFormat="1">
      <c r="BP894694" s="90"/>
    </row>
    <row r="894695" spans="68:68" customFormat="1">
      <c r="BP894695" s="90"/>
    </row>
    <row r="894696" spans="68:68" customFormat="1">
      <c r="BP894696" s="90"/>
    </row>
    <row r="894697" spans="68:68" customFormat="1">
      <c r="BP894697" s="90"/>
    </row>
    <row r="894698" spans="68:68" customFormat="1">
      <c r="BP894698" s="90"/>
    </row>
    <row r="894699" spans="68:68" customFormat="1">
      <c r="BP894699" s="90"/>
    </row>
    <row r="894700" spans="68:68" customFormat="1">
      <c r="BP894700" s="90"/>
    </row>
    <row r="894701" spans="68:68" customFormat="1">
      <c r="BP894701" s="90"/>
    </row>
    <row r="894702" spans="68:68" customFormat="1">
      <c r="BP894702" s="90"/>
    </row>
    <row r="894703" spans="68:68" customFormat="1">
      <c r="BP894703" s="90"/>
    </row>
    <row r="894704" spans="68:68" customFormat="1">
      <c r="BP894704" s="90"/>
    </row>
    <row r="894705" spans="68:68" customFormat="1">
      <c r="BP894705" s="90"/>
    </row>
    <row r="894706" spans="68:68" customFormat="1">
      <c r="BP894706" s="90"/>
    </row>
    <row r="894707" spans="68:68" customFormat="1">
      <c r="BP894707" s="90"/>
    </row>
    <row r="894708" spans="68:68" customFormat="1">
      <c r="BP894708" s="90"/>
    </row>
    <row r="894709" spans="68:68" customFormat="1">
      <c r="BP894709" s="90"/>
    </row>
    <row r="894710" spans="68:68" customFormat="1">
      <c r="BP894710" s="90"/>
    </row>
    <row r="894711" spans="68:68" customFormat="1">
      <c r="BP894711" s="90"/>
    </row>
    <row r="894712" spans="68:68" customFormat="1">
      <c r="BP894712" s="90"/>
    </row>
    <row r="894713" spans="68:68" customFormat="1">
      <c r="BP894713" s="90"/>
    </row>
    <row r="894714" spans="68:68" customFormat="1">
      <c r="BP894714" s="90"/>
    </row>
    <row r="894715" spans="68:68" customFormat="1">
      <c r="BP894715" s="90"/>
    </row>
    <row r="894716" spans="68:68" customFormat="1">
      <c r="BP894716" s="90"/>
    </row>
    <row r="894717" spans="68:68" customFormat="1">
      <c r="BP894717" s="90"/>
    </row>
    <row r="894718" spans="68:68" customFormat="1">
      <c r="BP894718" s="90"/>
    </row>
    <row r="894719" spans="68:68" customFormat="1">
      <c r="BP894719" s="90"/>
    </row>
    <row r="894720" spans="68:68" customFormat="1">
      <c r="BP894720" s="90"/>
    </row>
    <row r="894721" spans="68:68" customFormat="1">
      <c r="BP894721" s="90"/>
    </row>
    <row r="894722" spans="68:68" customFormat="1">
      <c r="BP894722" s="90"/>
    </row>
    <row r="894723" spans="68:68" customFormat="1">
      <c r="BP894723" s="90"/>
    </row>
    <row r="894724" spans="68:68" customFormat="1">
      <c r="BP894724" s="90"/>
    </row>
    <row r="894725" spans="68:68" customFormat="1">
      <c r="BP894725" s="90"/>
    </row>
    <row r="894726" spans="68:68" customFormat="1">
      <c r="BP894726" s="90"/>
    </row>
    <row r="894727" spans="68:68" customFormat="1">
      <c r="BP894727" s="90"/>
    </row>
    <row r="894728" spans="68:68" customFormat="1">
      <c r="BP894728" s="90"/>
    </row>
    <row r="894729" spans="68:68" customFormat="1">
      <c r="BP894729" s="90"/>
    </row>
    <row r="894730" spans="68:68" customFormat="1">
      <c r="BP894730" s="90"/>
    </row>
    <row r="894731" spans="68:68" customFormat="1">
      <c r="BP894731" s="90"/>
    </row>
    <row r="894732" spans="68:68" customFormat="1">
      <c r="BP894732" s="90"/>
    </row>
    <row r="894733" spans="68:68" customFormat="1">
      <c r="BP894733" s="90"/>
    </row>
    <row r="894734" spans="68:68" customFormat="1">
      <c r="BP894734" s="90"/>
    </row>
    <row r="894735" spans="68:68" customFormat="1">
      <c r="BP894735" s="90"/>
    </row>
    <row r="894736" spans="68:68" customFormat="1">
      <c r="BP894736" s="90"/>
    </row>
    <row r="894737" spans="68:68" customFormat="1">
      <c r="BP894737" s="90"/>
    </row>
    <row r="894738" spans="68:68" customFormat="1">
      <c r="BP894738" s="90"/>
    </row>
    <row r="894739" spans="68:68" customFormat="1">
      <c r="BP894739" s="90"/>
    </row>
    <row r="894740" spans="68:68" customFormat="1">
      <c r="BP894740" s="90"/>
    </row>
    <row r="894741" spans="68:68" customFormat="1">
      <c r="BP894741" s="90"/>
    </row>
    <row r="894742" spans="68:68" customFormat="1">
      <c r="BP894742" s="90"/>
    </row>
    <row r="894743" spans="68:68" customFormat="1">
      <c r="BP894743" s="90"/>
    </row>
    <row r="894744" spans="68:68" customFormat="1">
      <c r="BP894744" s="90"/>
    </row>
    <row r="894745" spans="68:68" customFormat="1">
      <c r="BP894745" s="90"/>
    </row>
    <row r="894746" spans="68:68" customFormat="1">
      <c r="BP894746" s="90"/>
    </row>
    <row r="894747" spans="68:68" customFormat="1">
      <c r="BP894747" s="90"/>
    </row>
    <row r="894748" spans="68:68" customFormat="1">
      <c r="BP894748" s="90"/>
    </row>
    <row r="894749" spans="68:68" customFormat="1">
      <c r="BP894749" s="90"/>
    </row>
    <row r="894750" spans="68:68" customFormat="1">
      <c r="BP894750" s="90"/>
    </row>
    <row r="894751" spans="68:68" customFormat="1">
      <c r="BP894751" s="90"/>
    </row>
    <row r="894752" spans="68:68" customFormat="1">
      <c r="BP894752" s="90"/>
    </row>
    <row r="894753" spans="68:68" customFormat="1">
      <c r="BP894753" s="90"/>
    </row>
    <row r="894754" spans="68:68" customFormat="1">
      <c r="BP894754" s="90"/>
    </row>
    <row r="894755" spans="68:68" customFormat="1">
      <c r="BP894755" s="90"/>
    </row>
    <row r="894756" spans="68:68" customFormat="1">
      <c r="BP894756" s="90"/>
    </row>
    <row r="894757" spans="68:68" customFormat="1">
      <c r="BP894757" s="90"/>
    </row>
    <row r="894758" spans="68:68" customFormat="1">
      <c r="BP894758" s="90"/>
    </row>
    <row r="894759" spans="68:68" customFormat="1">
      <c r="BP894759" s="90"/>
    </row>
    <row r="894760" spans="68:68" customFormat="1">
      <c r="BP894760" s="90"/>
    </row>
    <row r="894761" spans="68:68" customFormat="1">
      <c r="BP894761" s="90"/>
    </row>
    <row r="894762" spans="68:68" customFormat="1">
      <c r="BP894762" s="90"/>
    </row>
    <row r="894763" spans="68:68" customFormat="1">
      <c r="BP894763" s="90"/>
    </row>
    <row r="894764" spans="68:68" customFormat="1">
      <c r="BP894764" s="90"/>
    </row>
    <row r="894765" spans="68:68" customFormat="1">
      <c r="BP894765" s="90"/>
    </row>
    <row r="894766" spans="68:68" customFormat="1">
      <c r="BP894766" s="90"/>
    </row>
    <row r="894767" spans="68:68" customFormat="1">
      <c r="BP894767" s="90"/>
    </row>
    <row r="894768" spans="68:68" customFormat="1">
      <c r="BP894768" s="90"/>
    </row>
    <row r="894769" spans="68:68" customFormat="1">
      <c r="BP894769" s="90"/>
    </row>
    <row r="894770" spans="68:68" customFormat="1">
      <c r="BP894770" s="90"/>
    </row>
    <row r="894771" spans="68:68" customFormat="1">
      <c r="BP894771" s="90"/>
    </row>
    <row r="894772" spans="68:68" customFormat="1">
      <c r="BP894772" s="90"/>
    </row>
    <row r="894773" spans="68:68" customFormat="1">
      <c r="BP894773" s="90"/>
    </row>
    <row r="894774" spans="68:68" customFormat="1">
      <c r="BP894774" s="90"/>
    </row>
    <row r="894775" spans="68:68" customFormat="1">
      <c r="BP894775" s="90"/>
    </row>
    <row r="894776" spans="68:68" customFormat="1">
      <c r="BP894776" s="90"/>
    </row>
    <row r="894777" spans="68:68" customFormat="1">
      <c r="BP894777" s="90"/>
    </row>
    <row r="894778" spans="68:68" customFormat="1">
      <c r="BP894778" s="90"/>
    </row>
    <row r="894779" spans="68:68" customFormat="1">
      <c r="BP894779" s="90"/>
    </row>
    <row r="894780" spans="68:68" customFormat="1">
      <c r="BP894780" s="90"/>
    </row>
    <row r="894781" spans="68:68" customFormat="1">
      <c r="BP894781" s="90"/>
    </row>
    <row r="894782" spans="68:68" customFormat="1">
      <c r="BP894782" s="90"/>
    </row>
    <row r="894783" spans="68:68" customFormat="1">
      <c r="BP894783" s="90"/>
    </row>
    <row r="894784" spans="68:68" customFormat="1">
      <c r="BP894784" s="90"/>
    </row>
    <row r="894785" spans="68:68" customFormat="1">
      <c r="BP894785" s="90"/>
    </row>
    <row r="894786" spans="68:68" customFormat="1">
      <c r="BP894786" s="90"/>
    </row>
    <row r="894787" spans="68:68" customFormat="1">
      <c r="BP894787" s="90"/>
    </row>
    <row r="894788" spans="68:68" customFormat="1">
      <c r="BP894788" s="90"/>
    </row>
    <row r="894789" spans="68:68" customFormat="1">
      <c r="BP894789" s="90"/>
    </row>
    <row r="894790" spans="68:68" customFormat="1">
      <c r="BP894790" s="90"/>
    </row>
    <row r="894791" spans="68:68" customFormat="1">
      <c r="BP894791" s="90"/>
    </row>
    <row r="894792" spans="68:68" customFormat="1">
      <c r="BP894792" s="90"/>
    </row>
    <row r="894793" spans="68:68" customFormat="1">
      <c r="BP894793" s="90"/>
    </row>
    <row r="894794" spans="68:68" customFormat="1">
      <c r="BP894794" s="90"/>
    </row>
    <row r="894795" spans="68:68" customFormat="1">
      <c r="BP894795" s="90"/>
    </row>
    <row r="894796" spans="68:68" customFormat="1">
      <c r="BP894796" s="90"/>
    </row>
    <row r="894797" spans="68:68" customFormat="1">
      <c r="BP894797" s="90"/>
    </row>
    <row r="894798" spans="68:68" customFormat="1">
      <c r="BP894798" s="90"/>
    </row>
    <row r="894799" spans="68:68" customFormat="1">
      <c r="BP894799" s="90"/>
    </row>
    <row r="894800" spans="68:68" customFormat="1">
      <c r="BP894800" s="90"/>
    </row>
    <row r="894801" spans="68:68" customFormat="1">
      <c r="BP894801" s="90"/>
    </row>
    <row r="894802" spans="68:68" customFormat="1">
      <c r="BP894802" s="90"/>
    </row>
    <row r="894803" spans="68:68" customFormat="1">
      <c r="BP894803" s="90"/>
    </row>
    <row r="894804" spans="68:68" customFormat="1">
      <c r="BP894804" s="90"/>
    </row>
    <row r="894805" spans="68:68" customFormat="1">
      <c r="BP894805" s="90"/>
    </row>
    <row r="894806" spans="68:68" customFormat="1">
      <c r="BP894806" s="90"/>
    </row>
    <row r="894807" spans="68:68" customFormat="1">
      <c r="BP894807" s="90"/>
    </row>
    <row r="894808" spans="68:68" customFormat="1">
      <c r="BP894808" s="90"/>
    </row>
    <row r="894809" spans="68:68" customFormat="1">
      <c r="BP894809" s="90"/>
    </row>
    <row r="894810" spans="68:68" customFormat="1">
      <c r="BP894810" s="90"/>
    </row>
    <row r="894811" spans="68:68" customFormat="1">
      <c r="BP894811" s="90"/>
    </row>
    <row r="894812" spans="68:68" customFormat="1">
      <c r="BP894812" s="90"/>
    </row>
    <row r="894813" spans="68:68" customFormat="1">
      <c r="BP894813" s="90"/>
    </row>
    <row r="894814" spans="68:68" customFormat="1">
      <c r="BP894814" s="90"/>
    </row>
    <row r="894815" spans="68:68" customFormat="1">
      <c r="BP894815" s="90"/>
    </row>
    <row r="894816" spans="68:68" customFormat="1">
      <c r="BP894816" s="90"/>
    </row>
    <row r="894817" spans="68:68" customFormat="1">
      <c r="BP894817" s="90"/>
    </row>
    <row r="894818" spans="68:68" customFormat="1">
      <c r="BP894818" s="90"/>
    </row>
    <row r="894819" spans="68:68" customFormat="1">
      <c r="BP894819" s="90"/>
    </row>
    <row r="894820" spans="68:68" customFormat="1">
      <c r="BP894820" s="90"/>
    </row>
    <row r="894821" spans="68:68" customFormat="1">
      <c r="BP894821" s="90"/>
    </row>
    <row r="894822" spans="68:68" customFormat="1">
      <c r="BP894822" s="90"/>
    </row>
    <row r="894823" spans="68:68" customFormat="1">
      <c r="BP894823" s="90"/>
    </row>
    <row r="894824" spans="68:68" customFormat="1">
      <c r="BP894824" s="90"/>
    </row>
    <row r="894825" spans="68:68" customFormat="1">
      <c r="BP894825" s="90"/>
    </row>
    <row r="894826" spans="68:68" customFormat="1">
      <c r="BP894826" s="90"/>
    </row>
    <row r="894827" spans="68:68" customFormat="1">
      <c r="BP894827" s="90"/>
    </row>
    <row r="894828" spans="68:68" customFormat="1">
      <c r="BP894828" s="90"/>
    </row>
    <row r="894829" spans="68:68" customFormat="1">
      <c r="BP894829" s="90"/>
    </row>
    <row r="894830" spans="68:68" customFormat="1">
      <c r="BP894830" s="90"/>
    </row>
    <row r="894831" spans="68:68" customFormat="1">
      <c r="BP894831" s="90"/>
    </row>
    <row r="894832" spans="68:68" customFormat="1">
      <c r="BP894832" s="90"/>
    </row>
    <row r="894833" spans="68:68" customFormat="1">
      <c r="BP894833" s="90"/>
    </row>
    <row r="894834" spans="68:68" customFormat="1">
      <c r="BP894834" s="90"/>
    </row>
    <row r="894835" spans="68:68" customFormat="1">
      <c r="BP894835" s="90"/>
    </row>
    <row r="894836" spans="68:68" customFormat="1">
      <c r="BP894836" s="90"/>
    </row>
    <row r="894837" spans="68:68" customFormat="1">
      <c r="BP894837" s="90"/>
    </row>
    <row r="894838" spans="68:68" customFormat="1">
      <c r="BP894838" s="90"/>
    </row>
    <row r="894839" spans="68:68" customFormat="1">
      <c r="BP894839" s="90"/>
    </row>
    <row r="894840" spans="68:68" customFormat="1">
      <c r="BP894840" s="90"/>
    </row>
    <row r="894841" spans="68:68" customFormat="1">
      <c r="BP894841" s="90"/>
    </row>
    <row r="894842" spans="68:68" customFormat="1">
      <c r="BP894842" s="90"/>
    </row>
    <row r="894843" spans="68:68" customFormat="1">
      <c r="BP894843" s="90"/>
    </row>
    <row r="894844" spans="68:68" customFormat="1">
      <c r="BP894844" s="90"/>
    </row>
    <row r="894845" spans="68:68" customFormat="1">
      <c r="BP894845" s="90"/>
    </row>
    <row r="894846" spans="68:68" customFormat="1">
      <c r="BP894846" s="90"/>
    </row>
    <row r="894847" spans="68:68" customFormat="1">
      <c r="BP894847" s="90"/>
    </row>
    <row r="894848" spans="68:68" customFormat="1">
      <c r="BP894848" s="90"/>
    </row>
    <row r="894849" spans="68:68" customFormat="1">
      <c r="BP894849" s="90"/>
    </row>
    <row r="894850" spans="68:68" customFormat="1">
      <c r="BP894850" s="90"/>
    </row>
    <row r="894851" spans="68:68" customFormat="1">
      <c r="BP894851" s="90"/>
    </row>
    <row r="894852" spans="68:68" customFormat="1">
      <c r="BP894852" s="90"/>
    </row>
    <row r="894853" spans="68:68" customFormat="1">
      <c r="BP894853" s="90"/>
    </row>
    <row r="894854" spans="68:68" customFormat="1">
      <c r="BP894854" s="90"/>
    </row>
    <row r="894855" spans="68:68" customFormat="1">
      <c r="BP894855" s="90"/>
    </row>
    <row r="894856" spans="68:68" customFormat="1">
      <c r="BP894856" s="90"/>
    </row>
    <row r="894857" spans="68:68" customFormat="1">
      <c r="BP894857" s="90"/>
    </row>
    <row r="894858" spans="68:68" customFormat="1">
      <c r="BP894858" s="90"/>
    </row>
    <row r="894859" spans="68:68" customFormat="1">
      <c r="BP894859" s="90"/>
    </row>
    <row r="894860" spans="68:68" customFormat="1">
      <c r="BP894860" s="90"/>
    </row>
    <row r="894861" spans="68:68" customFormat="1">
      <c r="BP894861" s="90"/>
    </row>
    <row r="894862" spans="68:68" customFormat="1">
      <c r="BP894862" s="90"/>
    </row>
    <row r="894863" spans="68:68" customFormat="1">
      <c r="BP894863" s="90"/>
    </row>
    <row r="894864" spans="68:68" customFormat="1">
      <c r="BP894864" s="90"/>
    </row>
    <row r="894865" spans="68:68" customFormat="1">
      <c r="BP894865" s="90"/>
    </row>
    <row r="894866" spans="68:68" customFormat="1">
      <c r="BP894866" s="90"/>
    </row>
    <row r="894867" spans="68:68" customFormat="1">
      <c r="BP894867" s="90"/>
    </row>
    <row r="894868" spans="68:68" customFormat="1">
      <c r="BP894868" s="90"/>
    </row>
    <row r="894869" spans="68:68" customFormat="1">
      <c r="BP894869" s="90"/>
    </row>
    <row r="894870" spans="68:68" customFormat="1">
      <c r="BP894870" s="90"/>
    </row>
    <row r="894871" spans="68:68" customFormat="1">
      <c r="BP894871" s="90"/>
    </row>
    <row r="894872" spans="68:68" customFormat="1">
      <c r="BP894872" s="90"/>
    </row>
    <row r="894873" spans="68:68" customFormat="1">
      <c r="BP894873" s="90"/>
    </row>
    <row r="894874" spans="68:68" customFormat="1">
      <c r="BP894874" s="90"/>
    </row>
    <row r="894875" spans="68:68" customFormat="1">
      <c r="BP894875" s="90"/>
    </row>
    <row r="894876" spans="68:68" customFormat="1">
      <c r="BP894876" s="90"/>
    </row>
    <row r="894877" spans="68:68" customFormat="1">
      <c r="BP894877" s="90"/>
    </row>
    <row r="894878" spans="68:68" customFormat="1">
      <c r="BP894878" s="90"/>
    </row>
    <row r="894879" spans="68:68" customFormat="1">
      <c r="BP894879" s="90"/>
    </row>
    <row r="894880" spans="68:68" customFormat="1">
      <c r="BP894880" s="90"/>
    </row>
    <row r="894881" spans="68:68" customFormat="1">
      <c r="BP894881" s="90"/>
    </row>
    <row r="894882" spans="68:68" customFormat="1">
      <c r="BP894882" s="90"/>
    </row>
    <row r="894883" spans="68:68" customFormat="1">
      <c r="BP894883" s="90"/>
    </row>
    <row r="894884" spans="68:68" customFormat="1">
      <c r="BP894884" s="90"/>
    </row>
    <row r="894885" spans="68:68" customFormat="1">
      <c r="BP894885" s="90"/>
    </row>
    <row r="894886" spans="68:68" customFormat="1">
      <c r="BP894886" s="90"/>
    </row>
    <row r="894887" spans="68:68" customFormat="1">
      <c r="BP894887" s="90"/>
    </row>
    <row r="894888" spans="68:68" customFormat="1">
      <c r="BP894888" s="90"/>
    </row>
    <row r="894889" spans="68:68" customFormat="1">
      <c r="BP894889" s="90"/>
    </row>
    <row r="894890" spans="68:68" customFormat="1">
      <c r="BP894890" s="90"/>
    </row>
    <row r="894891" spans="68:68" customFormat="1">
      <c r="BP894891" s="90"/>
    </row>
    <row r="894892" spans="68:68" customFormat="1">
      <c r="BP894892" s="90"/>
    </row>
    <row r="894893" spans="68:68" customFormat="1">
      <c r="BP894893" s="90"/>
    </row>
    <row r="894894" spans="68:68" customFormat="1">
      <c r="BP894894" s="90"/>
    </row>
    <row r="894895" spans="68:68" customFormat="1">
      <c r="BP894895" s="90"/>
    </row>
    <row r="894896" spans="68:68" customFormat="1">
      <c r="BP894896" s="90"/>
    </row>
    <row r="894897" spans="68:68" customFormat="1">
      <c r="BP894897" s="90"/>
    </row>
    <row r="894898" spans="68:68" customFormat="1">
      <c r="BP894898" s="90"/>
    </row>
    <row r="894899" spans="68:68" customFormat="1">
      <c r="BP894899" s="90"/>
    </row>
    <row r="894900" spans="68:68" customFormat="1">
      <c r="BP894900" s="90"/>
    </row>
    <row r="894901" spans="68:68" customFormat="1">
      <c r="BP894901" s="90"/>
    </row>
    <row r="894902" spans="68:68" customFormat="1">
      <c r="BP894902" s="90"/>
    </row>
    <row r="894903" spans="68:68" customFormat="1">
      <c r="BP894903" s="90"/>
    </row>
    <row r="894904" spans="68:68" customFormat="1">
      <c r="BP894904" s="90"/>
    </row>
    <row r="894905" spans="68:68" customFormat="1">
      <c r="BP894905" s="90"/>
    </row>
    <row r="894906" spans="68:68" customFormat="1">
      <c r="BP894906" s="90"/>
    </row>
    <row r="894907" spans="68:68" customFormat="1">
      <c r="BP894907" s="90"/>
    </row>
    <row r="894908" spans="68:68" customFormat="1">
      <c r="BP894908" s="90"/>
    </row>
    <row r="894909" spans="68:68" customFormat="1">
      <c r="BP894909" s="90"/>
    </row>
    <row r="894910" spans="68:68" customFormat="1">
      <c r="BP894910" s="90"/>
    </row>
    <row r="894911" spans="68:68" customFormat="1">
      <c r="BP894911" s="90"/>
    </row>
    <row r="894912" spans="68:68" customFormat="1">
      <c r="BP894912" s="90"/>
    </row>
    <row r="894913" spans="68:68" customFormat="1">
      <c r="BP894913" s="90"/>
    </row>
    <row r="894914" spans="68:68" customFormat="1">
      <c r="BP894914" s="90"/>
    </row>
    <row r="894915" spans="68:68" customFormat="1">
      <c r="BP894915" s="90"/>
    </row>
    <row r="894916" spans="68:68" customFormat="1">
      <c r="BP894916" s="90"/>
    </row>
    <row r="894917" spans="68:68" customFormat="1">
      <c r="BP894917" s="90"/>
    </row>
    <row r="894918" spans="68:68" customFormat="1">
      <c r="BP894918" s="90"/>
    </row>
    <row r="894919" spans="68:68" customFormat="1">
      <c r="BP894919" s="90"/>
    </row>
    <row r="894920" spans="68:68" customFormat="1">
      <c r="BP894920" s="90"/>
    </row>
    <row r="894921" spans="68:68" customFormat="1">
      <c r="BP894921" s="90"/>
    </row>
    <row r="894922" spans="68:68" customFormat="1">
      <c r="BP894922" s="90"/>
    </row>
    <row r="894923" spans="68:68" customFormat="1">
      <c r="BP894923" s="90"/>
    </row>
    <row r="894924" spans="68:68" customFormat="1">
      <c r="BP894924" s="90"/>
    </row>
    <row r="894925" spans="68:68" customFormat="1">
      <c r="BP894925" s="90"/>
    </row>
    <row r="894926" spans="68:68" customFormat="1">
      <c r="BP894926" s="90"/>
    </row>
    <row r="894927" spans="68:68" customFormat="1">
      <c r="BP894927" s="90"/>
    </row>
    <row r="894928" spans="68:68" customFormat="1">
      <c r="BP894928" s="90"/>
    </row>
    <row r="894929" spans="68:68" customFormat="1">
      <c r="BP894929" s="90"/>
    </row>
    <row r="894930" spans="68:68" customFormat="1">
      <c r="BP894930" s="90"/>
    </row>
    <row r="894931" spans="68:68" customFormat="1">
      <c r="BP894931" s="90"/>
    </row>
    <row r="894932" spans="68:68" customFormat="1">
      <c r="BP894932" s="90"/>
    </row>
    <row r="894933" spans="68:68" customFormat="1">
      <c r="BP894933" s="90"/>
    </row>
    <row r="894934" spans="68:68" customFormat="1">
      <c r="BP894934" s="90"/>
    </row>
    <row r="894935" spans="68:68" customFormat="1">
      <c r="BP894935" s="90"/>
    </row>
    <row r="894936" spans="68:68" customFormat="1">
      <c r="BP894936" s="90"/>
    </row>
    <row r="894937" spans="68:68" customFormat="1">
      <c r="BP894937" s="90"/>
    </row>
    <row r="894938" spans="68:68" customFormat="1">
      <c r="BP894938" s="90"/>
    </row>
    <row r="894939" spans="68:68" customFormat="1">
      <c r="BP894939" s="90"/>
    </row>
    <row r="894940" spans="68:68" customFormat="1">
      <c r="BP894940" s="90"/>
    </row>
    <row r="894941" spans="68:68" customFormat="1">
      <c r="BP894941" s="90"/>
    </row>
    <row r="894942" spans="68:68" customFormat="1">
      <c r="BP894942" s="90"/>
    </row>
    <row r="894943" spans="68:68" customFormat="1">
      <c r="BP894943" s="90"/>
    </row>
    <row r="894944" spans="68:68" customFormat="1">
      <c r="BP894944" s="90"/>
    </row>
    <row r="894945" spans="68:68" customFormat="1">
      <c r="BP894945" s="90"/>
    </row>
    <row r="894946" spans="68:68" customFormat="1">
      <c r="BP894946" s="90"/>
    </row>
    <row r="894947" spans="68:68" customFormat="1">
      <c r="BP894947" s="90"/>
    </row>
    <row r="894948" spans="68:68" customFormat="1">
      <c r="BP894948" s="90"/>
    </row>
    <row r="894949" spans="68:68" customFormat="1">
      <c r="BP894949" s="90"/>
    </row>
    <row r="894950" spans="68:68" customFormat="1">
      <c r="BP894950" s="90"/>
    </row>
    <row r="894951" spans="68:68" customFormat="1">
      <c r="BP894951" s="90"/>
    </row>
    <row r="894952" spans="68:68" customFormat="1">
      <c r="BP894952" s="90"/>
    </row>
    <row r="894953" spans="68:68" customFormat="1">
      <c r="BP894953" s="90"/>
    </row>
    <row r="894954" spans="68:68" customFormat="1">
      <c r="BP894954" s="90"/>
    </row>
    <row r="894955" spans="68:68" customFormat="1">
      <c r="BP894955" s="90"/>
    </row>
    <row r="894956" spans="68:68" customFormat="1">
      <c r="BP894956" s="90"/>
    </row>
    <row r="894957" spans="68:68" customFormat="1">
      <c r="BP894957" s="90"/>
    </row>
    <row r="894958" spans="68:68" customFormat="1">
      <c r="BP894958" s="90"/>
    </row>
    <row r="894959" spans="68:68" customFormat="1">
      <c r="BP894959" s="90"/>
    </row>
    <row r="894960" spans="68:68" customFormat="1">
      <c r="BP894960" s="90"/>
    </row>
    <row r="894961" spans="68:68" customFormat="1">
      <c r="BP894961" s="90"/>
    </row>
    <row r="894962" spans="68:68" customFormat="1">
      <c r="BP894962" s="90"/>
    </row>
    <row r="894963" spans="68:68" customFormat="1">
      <c r="BP894963" s="90"/>
    </row>
    <row r="894964" spans="68:68" customFormat="1">
      <c r="BP894964" s="90"/>
    </row>
    <row r="894965" spans="68:68" customFormat="1">
      <c r="BP894965" s="90"/>
    </row>
    <row r="894966" spans="68:68" customFormat="1">
      <c r="BP894966" s="90"/>
    </row>
    <row r="894967" spans="68:68" customFormat="1">
      <c r="BP894967" s="90"/>
    </row>
    <row r="894968" spans="68:68" customFormat="1">
      <c r="BP894968" s="90"/>
    </row>
    <row r="894969" spans="68:68" customFormat="1">
      <c r="BP894969" s="90"/>
    </row>
    <row r="894970" spans="68:68" customFormat="1">
      <c r="BP894970" s="90"/>
    </row>
    <row r="894971" spans="68:68" customFormat="1">
      <c r="BP894971" s="90"/>
    </row>
    <row r="894972" spans="68:68" customFormat="1">
      <c r="BP894972" s="90"/>
    </row>
    <row r="894973" spans="68:68" customFormat="1">
      <c r="BP894973" s="90"/>
    </row>
    <row r="894974" spans="68:68" customFormat="1">
      <c r="BP894974" s="90"/>
    </row>
    <row r="894975" spans="68:68" customFormat="1">
      <c r="BP894975" s="90"/>
    </row>
    <row r="894976" spans="68:68" customFormat="1">
      <c r="BP894976" s="90"/>
    </row>
    <row r="894977" spans="68:68" customFormat="1">
      <c r="BP894977" s="90"/>
    </row>
    <row r="894978" spans="68:68" customFormat="1">
      <c r="BP894978" s="90"/>
    </row>
    <row r="894979" spans="68:68" customFormat="1">
      <c r="BP894979" s="90"/>
    </row>
    <row r="894980" spans="68:68" customFormat="1">
      <c r="BP894980" s="90"/>
    </row>
    <row r="894981" spans="68:68" customFormat="1">
      <c r="BP894981" s="90"/>
    </row>
    <row r="894982" spans="68:68" customFormat="1">
      <c r="BP894982" s="90"/>
    </row>
    <row r="894983" spans="68:68" customFormat="1">
      <c r="BP894983" s="90"/>
    </row>
    <row r="894984" spans="68:68" customFormat="1">
      <c r="BP894984" s="90"/>
    </row>
    <row r="894985" spans="68:68" customFormat="1">
      <c r="BP894985" s="90"/>
    </row>
    <row r="894986" spans="68:68" customFormat="1">
      <c r="BP894986" s="90"/>
    </row>
    <row r="894987" spans="68:68" customFormat="1">
      <c r="BP894987" s="90"/>
    </row>
    <row r="894988" spans="68:68" customFormat="1">
      <c r="BP894988" s="90"/>
    </row>
    <row r="894989" spans="68:68" customFormat="1">
      <c r="BP894989" s="90"/>
    </row>
    <row r="894990" spans="68:68" customFormat="1">
      <c r="BP894990" s="90"/>
    </row>
    <row r="894991" spans="68:68" customFormat="1">
      <c r="BP894991" s="90"/>
    </row>
    <row r="894992" spans="68:68" customFormat="1">
      <c r="BP894992" s="90"/>
    </row>
    <row r="894993" spans="68:68" customFormat="1">
      <c r="BP894993" s="90"/>
    </row>
    <row r="894994" spans="68:68" customFormat="1">
      <c r="BP894994" s="90"/>
    </row>
    <row r="894995" spans="68:68" customFormat="1">
      <c r="BP894995" s="90"/>
    </row>
    <row r="894996" spans="68:68" customFormat="1">
      <c r="BP894996" s="90"/>
    </row>
    <row r="894997" spans="68:68" customFormat="1">
      <c r="BP894997" s="90"/>
    </row>
    <row r="894998" spans="68:68" customFormat="1">
      <c r="BP894998" s="90"/>
    </row>
    <row r="894999" spans="68:68" customFormat="1">
      <c r="BP894999" s="90"/>
    </row>
    <row r="895000" spans="68:68" customFormat="1">
      <c r="BP895000" s="90"/>
    </row>
    <row r="895001" spans="68:68" customFormat="1">
      <c r="BP895001" s="90"/>
    </row>
    <row r="895002" spans="68:68" customFormat="1">
      <c r="BP895002" s="90"/>
    </row>
    <row r="895003" spans="68:68" customFormat="1">
      <c r="BP895003" s="90"/>
    </row>
    <row r="895004" spans="68:68" customFormat="1">
      <c r="BP895004" s="90"/>
    </row>
    <row r="895005" spans="68:68" customFormat="1">
      <c r="BP895005" s="90"/>
    </row>
    <row r="895006" spans="68:68" customFormat="1">
      <c r="BP895006" s="90"/>
    </row>
    <row r="895007" spans="68:68" customFormat="1">
      <c r="BP895007" s="90"/>
    </row>
    <row r="895008" spans="68:68" customFormat="1">
      <c r="BP895008" s="90"/>
    </row>
    <row r="895009" spans="68:68" customFormat="1">
      <c r="BP895009" s="90"/>
    </row>
    <row r="895010" spans="68:68" customFormat="1">
      <c r="BP895010" s="90"/>
    </row>
    <row r="895011" spans="68:68" customFormat="1">
      <c r="BP895011" s="90"/>
    </row>
    <row r="895012" spans="68:68" customFormat="1">
      <c r="BP895012" s="90"/>
    </row>
    <row r="895013" spans="68:68" customFormat="1">
      <c r="BP895013" s="90"/>
    </row>
    <row r="895014" spans="68:68" customFormat="1">
      <c r="BP895014" s="90"/>
    </row>
    <row r="895015" spans="68:68" customFormat="1">
      <c r="BP895015" s="90"/>
    </row>
    <row r="895016" spans="68:68" customFormat="1">
      <c r="BP895016" s="90"/>
    </row>
    <row r="895017" spans="68:68" customFormat="1">
      <c r="BP895017" s="90"/>
    </row>
    <row r="895018" spans="68:68" customFormat="1">
      <c r="BP895018" s="90"/>
    </row>
    <row r="895019" spans="68:68" customFormat="1">
      <c r="BP895019" s="90"/>
    </row>
    <row r="895020" spans="68:68" customFormat="1">
      <c r="BP895020" s="90"/>
    </row>
    <row r="895021" spans="68:68" customFormat="1">
      <c r="BP895021" s="90"/>
    </row>
    <row r="895022" spans="68:68" customFormat="1">
      <c r="BP895022" s="90"/>
    </row>
    <row r="895023" spans="68:68" customFormat="1">
      <c r="BP895023" s="90"/>
    </row>
    <row r="895024" spans="68:68" customFormat="1">
      <c r="BP895024" s="90"/>
    </row>
    <row r="895025" spans="68:68" customFormat="1">
      <c r="BP895025" s="90"/>
    </row>
    <row r="895026" spans="68:68" customFormat="1">
      <c r="BP895026" s="90"/>
    </row>
    <row r="895027" spans="68:68" customFormat="1">
      <c r="BP895027" s="90"/>
    </row>
    <row r="895028" spans="68:68" customFormat="1">
      <c r="BP895028" s="90"/>
    </row>
    <row r="895029" spans="68:68" customFormat="1">
      <c r="BP895029" s="90"/>
    </row>
    <row r="895030" spans="68:68" customFormat="1">
      <c r="BP895030" s="90"/>
    </row>
    <row r="895031" spans="68:68" customFormat="1">
      <c r="BP895031" s="90"/>
    </row>
    <row r="895032" spans="68:68" customFormat="1">
      <c r="BP895032" s="90"/>
    </row>
    <row r="895033" spans="68:68" customFormat="1">
      <c r="BP895033" s="90"/>
    </row>
    <row r="895034" spans="68:68" customFormat="1">
      <c r="BP895034" s="90"/>
    </row>
    <row r="895035" spans="68:68" customFormat="1">
      <c r="BP895035" s="90"/>
    </row>
    <row r="895036" spans="68:68" customFormat="1">
      <c r="BP895036" s="90"/>
    </row>
    <row r="895037" spans="68:68" customFormat="1">
      <c r="BP895037" s="90"/>
    </row>
    <row r="895038" spans="68:68" customFormat="1">
      <c r="BP895038" s="90"/>
    </row>
    <row r="895039" spans="68:68" customFormat="1">
      <c r="BP895039" s="90"/>
    </row>
    <row r="895040" spans="68:68" customFormat="1">
      <c r="BP895040" s="90"/>
    </row>
    <row r="895041" spans="68:68" customFormat="1">
      <c r="BP895041" s="90"/>
    </row>
    <row r="895042" spans="68:68" customFormat="1">
      <c r="BP895042" s="90"/>
    </row>
    <row r="895043" spans="68:68" customFormat="1">
      <c r="BP895043" s="90"/>
    </row>
    <row r="895044" spans="68:68" customFormat="1">
      <c r="BP895044" s="90"/>
    </row>
    <row r="895045" spans="68:68" customFormat="1">
      <c r="BP895045" s="90"/>
    </row>
    <row r="895046" spans="68:68" customFormat="1">
      <c r="BP895046" s="90"/>
    </row>
    <row r="895047" spans="68:68" customFormat="1">
      <c r="BP895047" s="90"/>
    </row>
    <row r="895048" spans="68:68" customFormat="1">
      <c r="BP895048" s="90"/>
    </row>
    <row r="895049" spans="68:68" customFormat="1">
      <c r="BP895049" s="90"/>
    </row>
    <row r="895050" spans="68:68" customFormat="1">
      <c r="BP895050" s="90"/>
    </row>
    <row r="895051" spans="68:68" customFormat="1">
      <c r="BP895051" s="90"/>
    </row>
    <row r="895052" spans="68:68" customFormat="1">
      <c r="BP895052" s="90"/>
    </row>
    <row r="895053" spans="68:68" customFormat="1">
      <c r="BP895053" s="90"/>
    </row>
    <row r="895054" spans="68:68" customFormat="1">
      <c r="BP895054" s="90"/>
    </row>
    <row r="895055" spans="68:68" customFormat="1">
      <c r="BP895055" s="90"/>
    </row>
    <row r="895056" spans="68:68" customFormat="1">
      <c r="BP895056" s="90"/>
    </row>
    <row r="895057" spans="68:68" customFormat="1">
      <c r="BP895057" s="90"/>
    </row>
    <row r="895058" spans="68:68" customFormat="1">
      <c r="BP895058" s="90"/>
    </row>
    <row r="895059" spans="68:68" customFormat="1">
      <c r="BP895059" s="90"/>
    </row>
    <row r="895060" spans="68:68" customFormat="1">
      <c r="BP895060" s="90"/>
    </row>
    <row r="895061" spans="68:68" customFormat="1">
      <c r="BP895061" s="90"/>
    </row>
    <row r="895062" spans="68:68" customFormat="1">
      <c r="BP895062" s="90"/>
    </row>
    <row r="895063" spans="68:68" customFormat="1">
      <c r="BP895063" s="90"/>
    </row>
    <row r="895064" spans="68:68" customFormat="1">
      <c r="BP895064" s="90"/>
    </row>
    <row r="895065" spans="68:68" customFormat="1">
      <c r="BP895065" s="90"/>
    </row>
    <row r="895066" spans="68:68" customFormat="1">
      <c r="BP895066" s="90"/>
    </row>
    <row r="895067" spans="68:68" customFormat="1">
      <c r="BP895067" s="90"/>
    </row>
    <row r="895068" spans="68:68" customFormat="1">
      <c r="BP895068" s="90"/>
    </row>
    <row r="895069" spans="68:68" customFormat="1">
      <c r="BP895069" s="90"/>
    </row>
    <row r="895070" spans="68:68" customFormat="1">
      <c r="BP895070" s="90"/>
    </row>
    <row r="895071" spans="68:68" customFormat="1">
      <c r="BP895071" s="90"/>
    </row>
    <row r="895072" spans="68:68" customFormat="1">
      <c r="BP895072" s="90"/>
    </row>
    <row r="895073" spans="68:68" customFormat="1">
      <c r="BP895073" s="90"/>
    </row>
    <row r="895074" spans="68:68" customFormat="1">
      <c r="BP895074" s="90"/>
    </row>
    <row r="895075" spans="68:68" customFormat="1">
      <c r="BP895075" s="90"/>
    </row>
    <row r="895076" spans="68:68" customFormat="1">
      <c r="BP895076" s="90"/>
    </row>
    <row r="895077" spans="68:68" customFormat="1">
      <c r="BP895077" s="90"/>
    </row>
    <row r="895078" spans="68:68" customFormat="1">
      <c r="BP895078" s="90"/>
    </row>
    <row r="895079" spans="68:68" customFormat="1">
      <c r="BP895079" s="90"/>
    </row>
    <row r="895080" spans="68:68" customFormat="1">
      <c r="BP895080" s="90"/>
    </row>
    <row r="895081" spans="68:68" customFormat="1">
      <c r="BP895081" s="90"/>
    </row>
    <row r="895082" spans="68:68" customFormat="1">
      <c r="BP895082" s="90"/>
    </row>
    <row r="895083" spans="68:68" customFormat="1">
      <c r="BP895083" s="90"/>
    </row>
    <row r="895084" spans="68:68" customFormat="1">
      <c r="BP895084" s="90"/>
    </row>
    <row r="895085" spans="68:68" customFormat="1">
      <c r="BP895085" s="90"/>
    </row>
    <row r="895086" spans="68:68" customFormat="1">
      <c r="BP895086" s="90"/>
    </row>
    <row r="895087" spans="68:68" customFormat="1">
      <c r="BP895087" s="90"/>
    </row>
    <row r="895088" spans="68:68" customFormat="1">
      <c r="BP895088" s="90"/>
    </row>
    <row r="895089" spans="68:68" customFormat="1">
      <c r="BP895089" s="90"/>
    </row>
    <row r="895090" spans="68:68" customFormat="1">
      <c r="BP895090" s="90"/>
    </row>
    <row r="895091" spans="68:68" customFormat="1">
      <c r="BP895091" s="90"/>
    </row>
    <row r="895092" spans="68:68" customFormat="1">
      <c r="BP895092" s="90"/>
    </row>
    <row r="895093" spans="68:68" customFormat="1">
      <c r="BP895093" s="90"/>
    </row>
    <row r="895094" spans="68:68" customFormat="1">
      <c r="BP895094" s="90"/>
    </row>
    <row r="895095" spans="68:68" customFormat="1">
      <c r="BP895095" s="90"/>
    </row>
    <row r="895096" spans="68:68" customFormat="1">
      <c r="BP895096" s="90"/>
    </row>
    <row r="895097" spans="68:68" customFormat="1">
      <c r="BP895097" s="90"/>
    </row>
    <row r="895098" spans="68:68" customFormat="1">
      <c r="BP895098" s="90"/>
    </row>
    <row r="895099" spans="68:68" customFormat="1">
      <c r="BP895099" s="90"/>
    </row>
    <row r="895100" spans="68:68" customFormat="1">
      <c r="BP895100" s="90"/>
    </row>
    <row r="895101" spans="68:68" customFormat="1">
      <c r="BP895101" s="90"/>
    </row>
    <row r="895102" spans="68:68" customFormat="1">
      <c r="BP895102" s="90"/>
    </row>
    <row r="895103" spans="68:68" customFormat="1">
      <c r="BP895103" s="90"/>
    </row>
    <row r="895104" spans="68:68" customFormat="1">
      <c r="BP895104" s="90"/>
    </row>
    <row r="895105" spans="68:68" customFormat="1">
      <c r="BP895105" s="90"/>
    </row>
    <row r="895106" spans="68:68" customFormat="1">
      <c r="BP895106" s="90"/>
    </row>
    <row r="895107" spans="68:68" customFormat="1">
      <c r="BP895107" s="90"/>
    </row>
    <row r="895108" spans="68:68" customFormat="1">
      <c r="BP895108" s="90"/>
    </row>
    <row r="895109" spans="68:68" customFormat="1">
      <c r="BP895109" s="90"/>
    </row>
    <row r="895110" spans="68:68" customFormat="1">
      <c r="BP895110" s="90"/>
    </row>
    <row r="895111" spans="68:68" customFormat="1">
      <c r="BP895111" s="90"/>
    </row>
    <row r="895112" spans="68:68" customFormat="1">
      <c r="BP895112" s="90"/>
    </row>
    <row r="895113" spans="68:68" customFormat="1">
      <c r="BP895113" s="90"/>
    </row>
    <row r="895114" spans="68:68" customFormat="1">
      <c r="BP895114" s="90"/>
    </row>
    <row r="895115" spans="68:68" customFormat="1">
      <c r="BP895115" s="90"/>
    </row>
    <row r="895116" spans="68:68" customFormat="1">
      <c r="BP895116" s="90"/>
    </row>
    <row r="895117" spans="68:68" customFormat="1">
      <c r="BP895117" s="90"/>
    </row>
    <row r="895118" spans="68:68" customFormat="1">
      <c r="BP895118" s="90"/>
    </row>
    <row r="895119" spans="68:68" customFormat="1">
      <c r="BP895119" s="90"/>
    </row>
    <row r="895120" spans="68:68" customFormat="1">
      <c r="BP895120" s="90"/>
    </row>
    <row r="895121" spans="68:68" customFormat="1">
      <c r="BP895121" s="90"/>
    </row>
    <row r="895122" spans="68:68" customFormat="1">
      <c r="BP895122" s="90"/>
    </row>
    <row r="895123" spans="68:68" customFormat="1">
      <c r="BP895123" s="90"/>
    </row>
    <row r="895124" spans="68:68" customFormat="1">
      <c r="BP895124" s="90"/>
    </row>
    <row r="895125" spans="68:68" customFormat="1">
      <c r="BP895125" s="90"/>
    </row>
    <row r="895126" spans="68:68" customFormat="1">
      <c r="BP895126" s="90"/>
    </row>
    <row r="895127" spans="68:68" customFormat="1">
      <c r="BP895127" s="90"/>
    </row>
    <row r="895128" spans="68:68" customFormat="1">
      <c r="BP895128" s="90"/>
    </row>
    <row r="895129" spans="68:68" customFormat="1">
      <c r="BP895129" s="90"/>
    </row>
    <row r="895130" spans="68:68" customFormat="1">
      <c r="BP895130" s="90"/>
    </row>
    <row r="895131" spans="68:68" customFormat="1">
      <c r="BP895131" s="90"/>
    </row>
    <row r="895132" spans="68:68" customFormat="1">
      <c r="BP895132" s="90"/>
    </row>
    <row r="895133" spans="68:68" customFormat="1">
      <c r="BP895133" s="90"/>
    </row>
    <row r="895134" spans="68:68" customFormat="1">
      <c r="BP895134" s="90"/>
    </row>
    <row r="895135" spans="68:68" customFormat="1">
      <c r="BP895135" s="90"/>
    </row>
    <row r="895136" spans="68:68" customFormat="1">
      <c r="BP895136" s="90"/>
    </row>
    <row r="895137" spans="68:68" customFormat="1">
      <c r="BP895137" s="90"/>
    </row>
    <row r="895138" spans="68:68" customFormat="1">
      <c r="BP895138" s="90"/>
    </row>
    <row r="895139" spans="68:68" customFormat="1">
      <c r="BP895139" s="90"/>
    </row>
    <row r="895140" spans="68:68" customFormat="1">
      <c r="BP895140" s="90"/>
    </row>
    <row r="895141" spans="68:68" customFormat="1">
      <c r="BP895141" s="90"/>
    </row>
    <row r="895142" spans="68:68" customFormat="1">
      <c r="BP895142" s="90"/>
    </row>
    <row r="895143" spans="68:68" customFormat="1">
      <c r="BP895143" s="90"/>
    </row>
    <row r="895144" spans="68:68" customFormat="1">
      <c r="BP895144" s="90"/>
    </row>
    <row r="895145" spans="68:68" customFormat="1">
      <c r="BP895145" s="90"/>
    </row>
    <row r="895146" spans="68:68" customFormat="1">
      <c r="BP895146" s="90"/>
    </row>
    <row r="895147" spans="68:68" customFormat="1">
      <c r="BP895147" s="90"/>
    </row>
    <row r="895148" spans="68:68" customFormat="1">
      <c r="BP895148" s="90"/>
    </row>
    <row r="895149" spans="68:68" customFormat="1">
      <c r="BP895149" s="90"/>
    </row>
    <row r="895150" spans="68:68" customFormat="1">
      <c r="BP895150" s="90"/>
    </row>
    <row r="895151" spans="68:68" customFormat="1">
      <c r="BP895151" s="90"/>
    </row>
    <row r="895152" spans="68:68" customFormat="1">
      <c r="BP895152" s="90"/>
    </row>
    <row r="895153" spans="68:68" customFormat="1">
      <c r="BP895153" s="90"/>
    </row>
    <row r="895154" spans="68:68" customFormat="1">
      <c r="BP895154" s="90"/>
    </row>
    <row r="895155" spans="68:68" customFormat="1">
      <c r="BP895155" s="90"/>
    </row>
    <row r="895156" spans="68:68" customFormat="1">
      <c r="BP895156" s="90"/>
    </row>
    <row r="895157" spans="68:68" customFormat="1">
      <c r="BP895157" s="90"/>
    </row>
    <row r="895158" spans="68:68" customFormat="1">
      <c r="BP895158" s="90"/>
    </row>
    <row r="895159" spans="68:68" customFormat="1">
      <c r="BP895159" s="90"/>
    </row>
    <row r="895160" spans="68:68" customFormat="1">
      <c r="BP895160" s="90"/>
    </row>
    <row r="895161" spans="68:68" customFormat="1">
      <c r="BP895161" s="90"/>
    </row>
    <row r="895162" spans="68:68" customFormat="1">
      <c r="BP895162" s="90"/>
    </row>
    <row r="895163" spans="68:68" customFormat="1">
      <c r="BP895163" s="90"/>
    </row>
    <row r="895164" spans="68:68" customFormat="1">
      <c r="BP895164" s="90"/>
    </row>
    <row r="895165" spans="68:68" customFormat="1">
      <c r="BP895165" s="90"/>
    </row>
    <row r="895166" spans="68:68" customFormat="1">
      <c r="BP895166" s="90"/>
    </row>
    <row r="895167" spans="68:68" customFormat="1">
      <c r="BP895167" s="90"/>
    </row>
    <row r="895168" spans="68:68" customFormat="1">
      <c r="BP895168" s="90"/>
    </row>
    <row r="895169" spans="68:68" customFormat="1">
      <c r="BP895169" s="90"/>
    </row>
    <row r="895170" spans="68:68" customFormat="1">
      <c r="BP895170" s="90"/>
    </row>
    <row r="895171" spans="68:68" customFormat="1">
      <c r="BP895171" s="90"/>
    </row>
    <row r="895172" spans="68:68" customFormat="1">
      <c r="BP895172" s="90"/>
    </row>
    <row r="895173" spans="68:68" customFormat="1">
      <c r="BP895173" s="90"/>
    </row>
    <row r="895174" spans="68:68" customFormat="1">
      <c r="BP895174" s="90"/>
    </row>
    <row r="895175" spans="68:68" customFormat="1">
      <c r="BP895175" s="90"/>
    </row>
    <row r="895176" spans="68:68" customFormat="1">
      <c r="BP895176" s="90"/>
    </row>
    <row r="895177" spans="68:68" customFormat="1">
      <c r="BP895177" s="90"/>
    </row>
    <row r="895178" spans="68:68" customFormat="1">
      <c r="BP895178" s="90"/>
    </row>
    <row r="895179" spans="68:68" customFormat="1">
      <c r="BP895179" s="90"/>
    </row>
    <row r="895180" spans="68:68" customFormat="1">
      <c r="BP895180" s="90"/>
    </row>
    <row r="895181" spans="68:68" customFormat="1">
      <c r="BP895181" s="90"/>
    </row>
    <row r="895182" spans="68:68" customFormat="1">
      <c r="BP895182" s="90"/>
    </row>
    <row r="895183" spans="68:68" customFormat="1">
      <c r="BP895183" s="90"/>
    </row>
    <row r="895184" spans="68:68" customFormat="1">
      <c r="BP895184" s="90"/>
    </row>
    <row r="895185" spans="68:68" customFormat="1">
      <c r="BP895185" s="90"/>
    </row>
    <row r="895186" spans="68:68" customFormat="1">
      <c r="BP895186" s="90"/>
    </row>
    <row r="895187" spans="68:68" customFormat="1">
      <c r="BP895187" s="90"/>
    </row>
    <row r="895188" spans="68:68" customFormat="1">
      <c r="BP895188" s="90"/>
    </row>
    <row r="895189" spans="68:68" customFormat="1">
      <c r="BP895189" s="90"/>
    </row>
    <row r="895190" spans="68:68" customFormat="1">
      <c r="BP895190" s="90"/>
    </row>
    <row r="895191" spans="68:68" customFormat="1">
      <c r="BP895191" s="90"/>
    </row>
    <row r="895192" spans="68:68" customFormat="1">
      <c r="BP895192" s="90"/>
    </row>
    <row r="895193" spans="68:68" customFormat="1">
      <c r="BP895193" s="90"/>
    </row>
    <row r="895194" spans="68:68" customFormat="1">
      <c r="BP895194" s="90"/>
    </row>
    <row r="895195" spans="68:68" customFormat="1">
      <c r="BP895195" s="90"/>
    </row>
    <row r="895196" spans="68:68" customFormat="1">
      <c r="BP895196" s="90"/>
    </row>
    <row r="895197" spans="68:68" customFormat="1">
      <c r="BP895197" s="90"/>
    </row>
    <row r="895198" spans="68:68" customFormat="1">
      <c r="BP895198" s="90"/>
    </row>
    <row r="895199" spans="68:68" customFormat="1">
      <c r="BP895199" s="90"/>
    </row>
    <row r="895200" spans="68:68" customFormat="1">
      <c r="BP895200" s="90"/>
    </row>
    <row r="895201" spans="68:68" customFormat="1">
      <c r="BP895201" s="90"/>
    </row>
    <row r="895202" spans="68:68" customFormat="1">
      <c r="BP895202" s="90"/>
    </row>
    <row r="895203" spans="68:68" customFormat="1">
      <c r="BP895203" s="90"/>
    </row>
    <row r="895204" spans="68:68" customFormat="1">
      <c r="BP895204" s="90"/>
    </row>
    <row r="895205" spans="68:68" customFormat="1">
      <c r="BP895205" s="90"/>
    </row>
    <row r="895206" spans="68:68" customFormat="1">
      <c r="BP895206" s="90"/>
    </row>
    <row r="895207" spans="68:68" customFormat="1">
      <c r="BP895207" s="90"/>
    </row>
    <row r="895208" spans="68:68" customFormat="1">
      <c r="BP895208" s="90"/>
    </row>
    <row r="895209" spans="68:68" customFormat="1">
      <c r="BP895209" s="90"/>
    </row>
    <row r="895210" spans="68:68" customFormat="1">
      <c r="BP895210" s="90"/>
    </row>
    <row r="895211" spans="68:68" customFormat="1">
      <c r="BP895211" s="90"/>
    </row>
    <row r="895212" spans="68:68" customFormat="1">
      <c r="BP895212" s="90"/>
    </row>
    <row r="895213" spans="68:68" customFormat="1">
      <c r="BP895213" s="90"/>
    </row>
    <row r="895214" spans="68:68" customFormat="1">
      <c r="BP895214" s="90"/>
    </row>
    <row r="895215" spans="68:68" customFormat="1">
      <c r="BP895215" s="90"/>
    </row>
    <row r="895216" spans="68:68" customFormat="1">
      <c r="BP895216" s="90"/>
    </row>
    <row r="895217" spans="68:68" customFormat="1">
      <c r="BP895217" s="90"/>
    </row>
    <row r="895218" spans="68:68" customFormat="1">
      <c r="BP895218" s="90"/>
    </row>
    <row r="895219" spans="68:68" customFormat="1">
      <c r="BP895219" s="90"/>
    </row>
    <row r="895220" spans="68:68" customFormat="1">
      <c r="BP895220" s="90"/>
    </row>
    <row r="895221" spans="68:68" customFormat="1">
      <c r="BP895221" s="90"/>
    </row>
    <row r="895222" spans="68:68" customFormat="1">
      <c r="BP895222" s="90"/>
    </row>
    <row r="895223" spans="68:68" customFormat="1">
      <c r="BP895223" s="90"/>
    </row>
    <row r="895224" spans="68:68" customFormat="1">
      <c r="BP895224" s="90"/>
    </row>
    <row r="895225" spans="68:68" customFormat="1">
      <c r="BP895225" s="90"/>
    </row>
    <row r="895226" spans="68:68" customFormat="1">
      <c r="BP895226" s="90"/>
    </row>
    <row r="895227" spans="68:68" customFormat="1">
      <c r="BP895227" s="90"/>
    </row>
    <row r="895228" spans="68:68" customFormat="1">
      <c r="BP895228" s="90"/>
    </row>
    <row r="895229" spans="68:68" customFormat="1">
      <c r="BP895229" s="90"/>
    </row>
    <row r="895230" spans="68:68" customFormat="1">
      <c r="BP895230" s="90"/>
    </row>
    <row r="895231" spans="68:68" customFormat="1">
      <c r="BP895231" s="90"/>
    </row>
    <row r="895232" spans="68:68" customFormat="1">
      <c r="BP895232" s="90"/>
    </row>
    <row r="895233" spans="68:68" customFormat="1">
      <c r="BP895233" s="90"/>
    </row>
    <row r="895234" spans="68:68" customFormat="1">
      <c r="BP895234" s="90"/>
    </row>
    <row r="895235" spans="68:68" customFormat="1">
      <c r="BP895235" s="90"/>
    </row>
    <row r="895236" spans="68:68" customFormat="1">
      <c r="BP895236" s="90"/>
    </row>
    <row r="895237" spans="68:68" customFormat="1">
      <c r="BP895237" s="90"/>
    </row>
    <row r="895238" spans="68:68" customFormat="1">
      <c r="BP895238" s="90"/>
    </row>
    <row r="895239" spans="68:68" customFormat="1">
      <c r="BP895239" s="90"/>
    </row>
    <row r="895240" spans="68:68" customFormat="1">
      <c r="BP895240" s="90"/>
    </row>
    <row r="895241" spans="68:68" customFormat="1">
      <c r="BP895241" s="90"/>
    </row>
    <row r="895242" spans="68:68" customFormat="1">
      <c r="BP895242" s="90"/>
    </row>
    <row r="895243" spans="68:68" customFormat="1">
      <c r="BP895243" s="90"/>
    </row>
    <row r="895244" spans="68:68" customFormat="1">
      <c r="BP895244" s="90"/>
    </row>
    <row r="895245" spans="68:68" customFormat="1">
      <c r="BP895245" s="90"/>
    </row>
    <row r="895246" spans="68:68" customFormat="1">
      <c r="BP895246" s="90"/>
    </row>
    <row r="895247" spans="68:68" customFormat="1">
      <c r="BP895247" s="90"/>
    </row>
    <row r="895248" spans="68:68" customFormat="1">
      <c r="BP895248" s="90"/>
    </row>
    <row r="895249" spans="68:68" customFormat="1">
      <c r="BP895249" s="90"/>
    </row>
    <row r="895250" spans="68:68" customFormat="1">
      <c r="BP895250" s="90"/>
    </row>
    <row r="895251" spans="68:68" customFormat="1">
      <c r="BP895251" s="90"/>
    </row>
    <row r="895252" spans="68:68" customFormat="1">
      <c r="BP895252" s="90"/>
    </row>
    <row r="895253" spans="68:68" customFormat="1">
      <c r="BP895253" s="90"/>
    </row>
    <row r="895254" spans="68:68" customFormat="1">
      <c r="BP895254" s="90"/>
    </row>
    <row r="895255" spans="68:68" customFormat="1">
      <c r="BP895255" s="90"/>
    </row>
    <row r="895256" spans="68:68" customFormat="1">
      <c r="BP895256" s="90"/>
    </row>
    <row r="895257" spans="68:68" customFormat="1">
      <c r="BP895257" s="90"/>
    </row>
    <row r="895258" spans="68:68" customFormat="1">
      <c r="BP895258" s="90"/>
    </row>
    <row r="895259" spans="68:68" customFormat="1">
      <c r="BP895259" s="90"/>
    </row>
    <row r="895260" spans="68:68" customFormat="1">
      <c r="BP895260" s="90"/>
    </row>
    <row r="895261" spans="68:68" customFormat="1">
      <c r="BP895261" s="90"/>
    </row>
    <row r="895262" spans="68:68" customFormat="1">
      <c r="BP895262" s="90"/>
    </row>
    <row r="895263" spans="68:68" customFormat="1">
      <c r="BP895263" s="90"/>
    </row>
    <row r="895264" spans="68:68" customFormat="1">
      <c r="BP895264" s="90"/>
    </row>
    <row r="895265" spans="68:68" customFormat="1">
      <c r="BP895265" s="90"/>
    </row>
    <row r="895266" spans="68:68" customFormat="1">
      <c r="BP895266" s="90"/>
    </row>
    <row r="895267" spans="68:68" customFormat="1">
      <c r="BP895267" s="90"/>
    </row>
    <row r="895268" spans="68:68" customFormat="1">
      <c r="BP895268" s="90"/>
    </row>
    <row r="895269" spans="68:68" customFormat="1">
      <c r="BP895269" s="90"/>
    </row>
    <row r="895270" spans="68:68" customFormat="1">
      <c r="BP895270" s="90"/>
    </row>
    <row r="895271" spans="68:68" customFormat="1">
      <c r="BP895271" s="90"/>
    </row>
    <row r="895272" spans="68:68" customFormat="1">
      <c r="BP895272" s="90"/>
    </row>
    <row r="895273" spans="68:68" customFormat="1">
      <c r="BP895273" s="90"/>
    </row>
    <row r="895274" spans="68:68" customFormat="1">
      <c r="BP895274" s="90"/>
    </row>
    <row r="895275" spans="68:68" customFormat="1">
      <c r="BP895275" s="90"/>
    </row>
    <row r="895276" spans="68:68" customFormat="1">
      <c r="BP895276" s="90"/>
    </row>
    <row r="895277" spans="68:68" customFormat="1">
      <c r="BP895277" s="90"/>
    </row>
    <row r="895278" spans="68:68" customFormat="1">
      <c r="BP895278" s="90"/>
    </row>
    <row r="895279" spans="68:68" customFormat="1">
      <c r="BP895279" s="90"/>
    </row>
    <row r="895280" spans="68:68" customFormat="1">
      <c r="BP895280" s="90"/>
    </row>
    <row r="895281" spans="68:68" customFormat="1">
      <c r="BP895281" s="90"/>
    </row>
    <row r="895282" spans="68:68" customFormat="1">
      <c r="BP895282" s="90"/>
    </row>
    <row r="895283" spans="68:68" customFormat="1">
      <c r="BP895283" s="90"/>
    </row>
    <row r="895284" spans="68:68" customFormat="1">
      <c r="BP895284" s="90"/>
    </row>
    <row r="895285" spans="68:68" customFormat="1">
      <c r="BP895285" s="90"/>
    </row>
    <row r="895286" spans="68:68" customFormat="1">
      <c r="BP895286" s="90"/>
    </row>
    <row r="895287" spans="68:68" customFormat="1">
      <c r="BP895287" s="90"/>
    </row>
    <row r="895288" spans="68:68" customFormat="1">
      <c r="BP895288" s="90"/>
    </row>
    <row r="895289" spans="68:68" customFormat="1">
      <c r="BP895289" s="90"/>
    </row>
    <row r="895290" spans="68:68" customFormat="1">
      <c r="BP895290" s="90"/>
    </row>
    <row r="895291" spans="68:68" customFormat="1">
      <c r="BP895291" s="90"/>
    </row>
    <row r="895292" spans="68:68" customFormat="1">
      <c r="BP895292" s="90"/>
    </row>
    <row r="895293" spans="68:68" customFormat="1">
      <c r="BP895293" s="90"/>
    </row>
    <row r="895294" spans="68:68" customFormat="1">
      <c r="BP895294" s="90"/>
    </row>
    <row r="895295" spans="68:68" customFormat="1">
      <c r="BP895295" s="90"/>
    </row>
    <row r="895296" spans="68:68" customFormat="1">
      <c r="BP895296" s="90"/>
    </row>
    <row r="895297" spans="68:68" customFormat="1">
      <c r="BP895297" s="90"/>
    </row>
    <row r="895298" spans="68:68" customFormat="1">
      <c r="BP895298" s="90"/>
    </row>
    <row r="895299" spans="68:68" customFormat="1">
      <c r="BP895299" s="90"/>
    </row>
    <row r="895300" spans="68:68" customFormat="1">
      <c r="BP895300" s="90"/>
    </row>
    <row r="895301" spans="68:68" customFormat="1">
      <c r="BP895301" s="90"/>
    </row>
    <row r="895302" spans="68:68" customFormat="1">
      <c r="BP895302" s="90"/>
    </row>
    <row r="895303" spans="68:68" customFormat="1">
      <c r="BP895303" s="90"/>
    </row>
    <row r="895304" spans="68:68" customFormat="1">
      <c r="BP895304" s="90"/>
    </row>
    <row r="895305" spans="68:68" customFormat="1">
      <c r="BP895305" s="90"/>
    </row>
    <row r="895306" spans="68:68" customFormat="1">
      <c r="BP895306" s="90"/>
    </row>
    <row r="895307" spans="68:68" customFormat="1">
      <c r="BP895307" s="90"/>
    </row>
    <row r="895308" spans="68:68" customFormat="1">
      <c r="BP895308" s="90"/>
    </row>
    <row r="895309" spans="68:68" customFormat="1">
      <c r="BP895309" s="90"/>
    </row>
    <row r="895310" spans="68:68" customFormat="1">
      <c r="BP895310" s="90"/>
    </row>
    <row r="895311" spans="68:68" customFormat="1">
      <c r="BP895311" s="90"/>
    </row>
    <row r="895312" spans="68:68" customFormat="1">
      <c r="BP895312" s="90"/>
    </row>
    <row r="895313" spans="68:68" customFormat="1">
      <c r="BP895313" s="90"/>
    </row>
    <row r="895314" spans="68:68" customFormat="1">
      <c r="BP895314" s="90"/>
    </row>
    <row r="895315" spans="68:68" customFormat="1">
      <c r="BP895315" s="90"/>
    </row>
    <row r="895316" spans="68:68" customFormat="1">
      <c r="BP895316" s="90"/>
    </row>
    <row r="895317" spans="68:68" customFormat="1">
      <c r="BP895317" s="90"/>
    </row>
    <row r="895318" spans="68:68" customFormat="1">
      <c r="BP895318" s="90"/>
    </row>
    <row r="895319" spans="68:68" customFormat="1">
      <c r="BP895319" s="90"/>
    </row>
    <row r="895320" spans="68:68" customFormat="1">
      <c r="BP895320" s="90"/>
    </row>
    <row r="895321" spans="68:68" customFormat="1">
      <c r="BP895321" s="90"/>
    </row>
    <row r="895322" spans="68:68" customFormat="1">
      <c r="BP895322" s="90"/>
    </row>
    <row r="895323" spans="68:68" customFormat="1">
      <c r="BP895323" s="90"/>
    </row>
    <row r="895324" spans="68:68" customFormat="1">
      <c r="BP895324" s="90"/>
    </row>
    <row r="895325" spans="68:68" customFormat="1">
      <c r="BP895325" s="90"/>
    </row>
    <row r="895326" spans="68:68" customFormat="1">
      <c r="BP895326" s="90"/>
    </row>
    <row r="895327" spans="68:68" customFormat="1">
      <c r="BP895327" s="90"/>
    </row>
    <row r="895328" spans="68:68" customFormat="1">
      <c r="BP895328" s="90"/>
    </row>
    <row r="895329" spans="68:68" customFormat="1">
      <c r="BP895329" s="90"/>
    </row>
    <row r="895330" spans="68:68" customFormat="1">
      <c r="BP895330" s="90"/>
    </row>
    <row r="895331" spans="68:68" customFormat="1">
      <c r="BP895331" s="90"/>
    </row>
    <row r="895332" spans="68:68" customFormat="1">
      <c r="BP895332" s="90"/>
    </row>
    <row r="895333" spans="68:68" customFormat="1">
      <c r="BP895333" s="90"/>
    </row>
    <row r="895334" spans="68:68" customFormat="1">
      <c r="BP895334" s="90"/>
    </row>
    <row r="895335" spans="68:68" customFormat="1">
      <c r="BP895335" s="90"/>
    </row>
    <row r="895336" spans="68:68" customFormat="1">
      <c r="BP895336" s="90"/>
    </row>
    <row r="895337" spans="68:68" customFormat="1">
      <c r="BP895337" s="90"/>
    </row>
    <row r="895338" spans="68:68" customFormat="1">
      <c r="BP895338" s="90"/>
    </row>
    <row r="895339" spans="68:68" customFormat="1">
      <c r="BP895339" s="90"/>
    </row>
    <row r="895340" spans="68:68" customFormat="1">
      <c r="BP895340" s="90"/>
    </row>
    <row r="895341" spans="68:68" customFormat="1">
      <c r="BP895341" s="90"/>
    </row>
    <row r="895342" spans="68:68" customFormat="1">
      <c r="BP895342" s="90"/>
    </row>
    <row r="895343" spans="68:68" customFormat="1">
      <c r="BP895343" s="90"/>
    </row>
    <row r="895344" spans="68:68" customFormat="1">
      <c r="BP895344" s="90"/>
    </row>
    <row r="895345" spans="68:68" customFormat="1">
      <c r="BP895345" s="90"/>
    </row>
    <row r="895346" spans="68:68" customFormat="1">
      <c r="BP895346" s="90"/>
    </row>
    <row r="895347" spans="68:68" customFormat="1">
      <c r="BP895347" s="90"/>
    </row>
    <row r="895348" spans="68:68" customFormat="1">
      <c r="BP895348" s="90"/>
    </row>
    <row r="895349" spans="68:68" customFormat="1">
      <c r="BP895349" s="90"/>
    </row>
    <row r="895350" spans="68:68" customFormat="1">
      <c r="BP895350" s="90"/>
    </row>
    <row r="895351" spans="68:68" customFormat="1">
      <c r="BP895351" s="90"/>
    </row>
    <row r="895352" spans="68:68" customFormat="1">
      <c r="BP895352" s="90"/>
    </row>
    <row r="895353" spans="68:68" customFormat="1">
      <c r="BP895353" s="90"/>
    </row>
    <row r="895354" spans="68:68" customFormat="1">
      <c r="BP895354" s="90"/>
    </row>
    <row r="895355" spans="68:68" customFormat="1">
      <c r="BP895355" s="90"/>
    </row>
    <row r="895356" spans="68:68" customFormat="1">
      <c r="BP895356" s="90"/>
    </row>
    <row r="895357" spans="68:68" customFormat="1">
      <c r="BP895357" s="90"/>
    </row>
    <row r="895358" spans="68:68" customFormat="1">
      <c r="BP895358" s="90"/>
    </row>
    <row r="895359" spans="68:68" customFormat="1">
      <c r="BP895359" s="90"/>
    </row>
    <row r="895360" spans="68:68" customFormat="1">
      <c r="BP895360" s="90"/>
    </row>
    <row r="895361" spans="68:68" customFormat="1">
      <c r="BP895361" s="90"/>
    </row>
    <row r="895362" spans="68:68" customFormat="1">
      <c r="BP895362" s="90"/>
    </row>
    <row r="895363" spans="68:68" customFormat="1">
      <c r="BP895363" s="90"/>
    </row>
    <row r="895364" spans="68:68" customFormat="1">
      <c r="BP895364" s="90"/>
    </row>
    <row r="895365" spans="68:68" customFormat="1">
      <c r="BP895365" s="90"/>
    </row>
    <row r="895366" spans="68:68" customFormat="1">
      <c r="BP895366" s="90"/>
    </row>
    <row r="895367" spans="68:68" customFormat="1">
      <c r="BP895367" s="90"/>
    </row>
    <row r="895368" spans="68:68" customFormat="1">
      <c r="BP895368" s="90"/>
    </row>
    <row r="895369" spans="68:68" customFormat="1">
      <c r="BP895369" s="90"/>
    </row>
    <row r="895370" spans="68:68" customFormat="1">
      <c r="BP895370" s="90"/>
    </row>
    <row r="895371" spans="68:68" customFormat="1">
      <c r="BP895371" s="90"/>
    </row>
    <row r="895372" spans="68:68" customFormat="1">
      <c r="BP895372" s="90"/>
    </row>
    <row r="895373" spans="68:68" customFormat="1">
      <c r="BP895373" s="90"/>
    </row>
    <row r="895374" spans="68:68" customFormat="1">
      <c r="BP895374" s="90"/>
    </row>
    <row r="895375" spans="68:68" customFormat="1">
      <c r="BP895375" s="90"/>
    </row>
    <row r="895376" spans="68:68" customFormat="1">
      <c r="BP895376" s="90"/>
    </row>
    <row r="895377" spans="68:68" customFormat="1">
      <c r="BP895377" s="90"/>
    </row>
    <row r="895378" spans="68:68" customFormat="1">
      <c r="BP895378" s="90"/>
    </row>
    <row r="895379" spans="68:68" customFormat="1">
      <c r="BP895379" s="90"/>
    </row>
    <row r="895380" spans="68:68" customFormat="1">
      <c r="BP895380" s="90"/>
    </row>
    <row r="895381" spans="68:68" customFormat="1">
      <c r="BP895381" s="90"/>
    </row>
    <row r="895382" spans="68:68" customFormat="1">
      <c r="BP895382" s="90"/>
    </row>
    <row r="895383" spans="68:68" customFormat="1">
      <c r="BP895383" s="90"/>
    </row>
    <row r="895384" spans="68:68" customFormat="1">
      <c r="BP895384" s="90"/>
    </row>
    <row r="895385" spans="68:68" customFormat="1">
      <c r="BP895385" s="90"/>
    </row>
    <row r="895386" spans="68:68" customFormat="1">
      <c r="BP895386" s="90"/>
    </row>
    <row r="895387" spans="68:68" customFormat="1">
      <c r="BP895387" s="90"/>
    </row>
    <row r="895388" spans="68:68" customFormat="1">
      <c r="BP895388" s="90"/>
    </row>
    <row r="895389" spans="68:68" customFormat="1">
      <c r="BP895389" s="90"/>
    </row>
    <row r="895390" spans="68:68" customFormat="1">
      <c r="BP895390" s="90"/>
    </row>
    <row r="895391" spans="68:68" customFormat="1">
      <c r="BP895391" s="90"/>
    </row>
    <row r="895392" spans="68:68" customFormat="1">
      <c r="BP895392" s="90"/>
    </row>
    <row r="895393" spans="68:68" customFormat="1">
      <c r="BP895393" s="90"/>
    </row>
    <row r="895394" spans="68:68" customFormat="1">
      <c r="BP895394" s="90"/>
    </row>
    <row r="895395" spans="68:68" customFormat="1">
      <c r="BP895395" s="90"/>
    </row>
    <row r="895396" spans="68:68" customFormat="1">
      <c r="BP895396" s="90"/>
    </row>
    <row r="895397" spans="68:68" customFormat="1">
      <c r="BP895397" s="90"/>
    </row>
    <row r="895398" spans="68:68" customFormat="1">
      <c r="BP895398" s="90"/>
    </row>
    <row r="895399" spans="68:68" customFormat="1">
      <c r="BP895399" s="90"/>
    </row>
    <row r="895400" spans="68:68" customFormat="1">
      <c r="BP895400" s="90"/>
    </row>
    <row r="895401" spans="68:68" customFormat="1">
      <c r="BP895401" s="90"/>
    </row>
    <row r="895402" spans="68:68" customFormat="1">
      <c r="BP895402" s="90"/>
    </row>
    <row r="895403" spans="68:68" customFormat="1">
      <c r="BP895403" s="90"/>
    </row>
    <row r="895404" spans="68:68" customFormat="1">
      <c r="BP895404" s="90"/>
    </row>
    <row r="895405" spans="68:68" customFormat="1">
      <c r="BP895405" s="90"/>
    </row>
    <row r="895406" spans="68:68" customFormat="1">
      <c r="BP895406" s="90"/>
    </row>
    <row r="895407" spans="68:68" customFormat="1">
      <c r="BP895407" s="90"/>
    </row>
    <row r="895408" spans="68:68" customFormat="1">
      <c r="BP895408" s="90"/>
    </row>
    <row r="895409" spans="68:68" customFormat="1">
      <c r="BP895409" s="90"/>
    </row>
    <row r="895410" spans="68:68" customFormat="1">
      <c r="BP895410" s="90"/>
    </row>
    <row r="895411" spans="68:68" customFormat="1">
      <c r="BP895411" s="90"/>
    </row>
    <row r="895412" spans="68:68" customFormat="1">
      <c r="BP895412" s="90"/>
    </row>
    <row r="895413" spans="68:68" customFormat="1">
      <c r="BP895413" s="90"/>
    </row>
    <row r="895414" spans="68:68" customFormat="1">
      <c r="BP895414" s="90"/>
    </row>
    <row r="895415" spans="68:68" customFormat="1">
      <c r="BP895415" s="90"/>
    </row>
    <row r="895416" spans="68:68" customFormat="1">
      <c r="BP895416" s="90"/>
    </row>
    <row r="895417" spans="68:68" customFormat="1">
      <c r="BP895417" s="90"/>
    </row>
    <row r="895418" spans="68:68" customFormat="1">
      <c r="BP895418" s="90"/>
    </row>
    <row r="895419" spans="68:68" customFormat="1">
      <c r="BP895419" s="90"/>
    </row>
    <row r="895420" spans="68:68" customFormat="1">
      <c r="BP895420" s="90"/>
    </row>
    <row r="895421" spans="68:68" customFormat="1">
      <c r="BP895421" s="90"/>
    </row>
    <row r="895422" spans="68:68" customFormat="1">
      <c r="BP895422" s="90"/>
    </row>
    <row r="895423" spans="68:68" customFormat="1">
      <c r="BP895423" s="90"/>
    </row>
    <row r="895424" spans="68:68" customFormat="1">
      <c r="BP895424" s="90"/>
    </row>
    <row r="895425" spans="68:68" customFormat="1">
      <c r="BP895425" s="90"/>
    </row>
    <row r="895426" spans="68:68" customFormat="1">
      <c r="BP895426" s="90"/>
    </row>
    <row r="895427" spans="68:68" customFormat="1">
      <c r="BP895427" s="90"/>
    </row>
    <row r="895428" spans="68:68" customFormat="1">
      <c r="BP895428" s="90"/>
    </row>
    <row r="895429" spans="68:68" customFormat="1">
      <c r="BP895429" s="90"/>
    </row>
    <row r="895430" spans="68:68" customFormat="1">
      <c r="BP895430" s="90"/>
    </row>
    <row r="895431" spans="68:68" customFormat="1">
      <c r="BP895431" s="90"/>
    </row>
    <row r="895432" spans="68:68" customFormat="1">
      <c r="BP895432" s="90"/>
    </row>
    <row r="895433" spans="68:68" customFormat="1">
      <c r="BP895433" s="90"/>
    </row>
    <row r="895434" spans="68:68" customFormat="1">
      <c r="BP895434" s="90"/>
    </row>
    <row r="895435" spans="68:68" customFormat="1">
      <c r="BP895435" s="90"/>
    </row>
    <row r="895436" spans="68:68" customFormat="1">
      <c r="BP895436" s="90"/>
    </row>
    <row r="895437" spans="68:68" customFormat="1">
      <c r="BP895437" s="90"/>
    </row>
    <row r="895438" spans="68:68" customFormat="1">
      <c r="BP895438" s="90"/>
    </row>
    <row r="895439" spans="68:68" customFormat="1">
      <c r="BP895439" s="90"/>
    </row>
    <row r="895440" spans="68:68" customFormat="1">
      <c r="BP895440" s="90"/>
    </row>
    <row r="895441" spans="68:68" customFormat="1">
      <c r="BP895441" s="90"/>
    </row>
    <row r="895442" spans="68:68" customFormat="1">
      <c r="BP895442" s="90"/>
    </row>
    <row r="895443" spans="68:68" customFormat="1">
      <c r="BP895443" s="90"/>
    </row>
    <row r="895444" spans="68:68" customFormat="1">
      <c r="BP895444" s="90"/>
    </row>
    <row r="895445" spans="68:68" customFormat="1">
      <c r="BP895445" s="90"/>
    </row>
    <row r="895446" spans="68:68" customFormat="1">
      <c r="BP895446" s="90"/>
    </row>
    <row r="895447" spans="68:68" customFormat="1">
      <c r="BP895447" s="90"/>
    </row>
    <row r="895448" spans="68:68" customFormat="1">
      <c r="BP895448" s="90"/>
    </row>
    <row r="895449" spans="68:68" customFormat="1">
      <c r="BP895449" s="90"/>
    </row>
    <row r="895450" spans="68:68" customFormat="1">
      <c r="BP895450" s="90"/>
    </row>
    <row r="895451" spans="68:68" customFormat="1">
      <c r="BP895451" s="90"/>
    </row>
    <row r="895452" spans="68:68" customFormat="1">
      <c r="BP895452" s="90"/>
    </row>
    <row r="895453" spans="68:68" customFormat="1">
      <c r="BP895453" s="90"/>
    </row>
    <row r="895454" spans="68:68" customFormat="1">
      <c r="BP895454" s="90"/>
    </row>
    <row r="895455" spans="68:68" customFormat="1">
      <c r="BP895455" s="90"/>
    </row>
    <row r="895456" spans="68:68" customFormat="1">
      <c r="BP895456" s="90"/>
    </row>
    <row r="895457" spans="68:68" customFormat="1">
      <c r="BP895457" s="90"/>
    </row>
    <row r="895458" spans="68:68" customFormat="1">
      <c r="BP895458" s="90"/>
    </row>
    <row r="895459" spans="68:68" customFormat="1">
      <c r="BP895459" s="90"/>
    </row>
    <row r="895460" spans="68:68" customFormat="1">
      <c r="BP895460" s="90"/>
    </row>
    <row r="895461" spans="68:68" customFormat="1">
      <c r="BP895461" s="90"/>
    </row>
    <row r="895462" spans="68:68" customFormat="1">
      <c r="BP895462" s="90"/>
    </row>
    <row r="895463" spans="68:68" customFormat="1">
      <c r="BP895463" s="90"/>
    </row>
    <row r="895464" spans="68:68" customFormat="1">
      <c r="BP895464" s="90"/>
    </row>
    <row r="895465" spans="68:68" customFormat="1">
      <c r="BP895465" s="90"/>
    </row>
    <row r="895466" spans="68:68" customFormat="1">
      <c r="BP895466" s="90"/>
    </row>
    <row r="895467" spans="68:68" customFormat="1">
      <c r="BP895467" s="90"/>
    </row>
    <row r="895468" spans="68:68" customFormat="1">
      <c r="BP895468" s="90"/>
    </row>
    <row r="895469" spans="68:68" customFormat="1">
      <c r="BP895469" s="90"/>
    </row>
    <row r="895470" spans="68:68" customFormat="1">
      <c r="BP895470" s="90"/>
    </row>
    <row r="895471" spans="68:68" customFormat="1">
      <c r="BP895471" s="90"/>
    </row>
    <row r="895472" spans="68:68" customFormat="1">
      <c r="BP895472" s="90"/>
    </row>
    <row r="895473" spans="68:68" customFormat="1">
      <c r="BP895473" s="90"/>
    </row>
    <row r="895474" spans="68:68" customFormat="1">
      <c r="BP895474" s="90"/>
    </row>
    <row r="895475" spans="68:68" customFormat="1">
      <c r="BP895475" s="90"/>
    </row>
    <row r="895476" spans="68:68" customFormat="1">
      <c r="BP895476" s="90"/>
    </row>
    <row r="895477" spans="68:68" customFormat="1">
      <c r="BP895477" s="90"/>
    </row>
    <row r="895478" spans="68:68" customFormat="1">
      <c r="BP895478" s="90"/>
    </row>
    <row r="895479" spans="68:68" customFormat="1">
      <c r="BP895479" s="90"/>
    </row>
    <row r="895480" spans="68:68" customFormat="1">
      <c r="BP895480" s="90"/>
    </row>
    <row r="895481" spans="68:68" customFormat="1">
      <c r="BP895481" s="90"/>
    </row>
    <row r="895482" spans="68:68" customFormat="1">
      <c r="BP895482" s="90"/>
    </row>
    <row r="895483" spans="68:68" customFormat="1">
      <c r="BP895483" s="90"/>
    </row>
    <row r="895484" spans="68:68" customFormat="1">
      <c r="BP895484" s="90"/>
    </row>
    <row r="895485" spans="68:68" customFormat="1">
      <c r="BP895485" s="90"/>
    </row>
    <row r="895486" spans="68:68" customFormat="1">
      <c r="BP895486" s="90"/>
    </row>
    <row r="895487" spans="68:68" customFormat="1">
      <c r="BP895487" s="90"/>
    </row>
    <row r="895488" spans="68:68" customFormat="1">
      <c r="BP895488" s="90"/>
    </row>
    <row r="895489" spans="68:68" customFormat="1">
      <c r="BP895489" s="90"/>
    </row>
    <row r="895490" spans="68:68" customFormat="1">
      <c r="BP895490" s="90"/>
    </row>
    <row r="895491" spans="68:68" customFormat="1">
      <c r="BP895491" s="90"/>
    </row>
    <row r="895492" spans="68:68" customFormat="1">
      <c r="BP895492" s="90"/>
    </row>
    <row r="895493" spans="68:68" customFormat="1">
      <c r="BP895493" s="90"/>
    </row>
    <row r="895494" spans="68:68" customFormat="1">
      <c r="BP895494" s="90"/>
    </row>
    <row r="895495" spans="68:68" customFormat="1">
      <c r="BP895495" s="90"/>
    </row>
    <row r="895496" spans="68:68" customFormat="1">
      <c r="BP895496" s="90"/>
    </row>
    <row r="895497" spans="68:68" customFormat="1">
      <c r="BP895497" s="90"/>
    </row>
    <row r="895498" spans="68:68" customFormat="1">
      <c r="BP895498" s="90"/>
    </row>
    <row r="895499" spans="68:68" customFormat="1">
      <c r="BP895499" s="90"/>
    </row>
    <row r="895500" spans="68:68" customFormat="1">
      <c r="BP895500" s="90"/>
    </row>
    <row r="895501" spans="68:68" customFormat="1">
      <c r="BP895501" s="90"/>
    </row>
    <row r="895502" spans="68:68" customFormat="1">
      <c r="BP895502" s="90"/>
    </row>
    <row r="895503" spans="68:68" customFormat="1">
      <c r="BP895503" s="90"/>
    </row>
    <row r="895504" spans="68:68" customFormat="1">
      <c r="BP895504" s="90"/>
    </row>
    <row r="895505" spans="68:68" customFormat="1">
      <c r="BP895505" s="90"/>
    </row>
    <row r="895506" spans="68:68" customFormat="1">
      <c r="BP895506" s="90"/>
    </row>
    <row r="895507" spans="68:68" customFormat="1">
      <c r="BP895507" s="90"/>
    </row>
    <row r="895508" spans="68:68" customFormat="1">
      <c r="BP895508" s="90"/>
    </row>
    <row r="895509" spans="68:68" customFormat="1">
      <c r="BP895509" s="90"/>
    </row>
    <row r="895510" spans="68:68" customFormat="1">
      <c r="BP895510" s="90"/>
    </row>
    <row r="895511" spans="68:68" customFormat="1">
      <c r="BP895511" s="90"/>
    </row>
    <row r="895512" spans="68:68" customFormat="1">
      <c r="BP895512" s="90"/>
    </row>
    <row r="895513" spans="68:68" customFormat="1">
      <c r="BP895513" s="90"/>
    </row>
    <row r="895514" spans="68:68" customFormat="1">
      <c r="BP895514" s="90"/>
    </row>
    <row r="895515" spans="68:68" customFormat="1">
      <c r="BP895515" s="90"/>
    </row>
    <row r="895516" spans="68:68" customFormat="1">
      <c r="BP895516" s="90"/>
    </row>
    <row r="895517" spans="68:68" customFormat="1">
      <c r="BP895517" s="90"/>
    </row>
    <row r="895518" spans="68:68" customFormat="1">
      <c r="BP895518" s="90"/>
    </row>
    <row r="895519" spans="68:68" customFormat="1">
      <c r="BP895519" s="90"/>
    </row>
    <row r="895520" spans="68:68" customFormat="1">
      <c r="BP895520" s="90"/>
    </row>
    <row r="895521" spans="68:68" customFormat="1">
      <c r="BP895521" s="90"/>
    </row>
    <row r="895522" spans="68:68" customFormat="1">
      <c r="BP895522" s="90"/>
    </row>
    <row r="895523" spans="68:68" customFormat="1">
      <c r="BP895523" s="90"/>
    </row>
    <row r="895524" spans="68:68" customFormat="1">
      <c r="BP895524" s="90"/>
    </row>
    <row r="895525" spans="68:68" customFormat="1">
      <c r="BP895525" s="90"/>
    </row>
    <row r="895526" spans="68:68" customFormat="1">
      <c r="BP895526" s="90"/>
    </row>
    <row r="895527" spans="68:68" customFormat="1">
      <c r="BP895527" s="90"/>
    </row>
    <row r="895528" spans="68:68" customFormat="1">
      <c r="BP895528" s="90"/>
    </row>
    <row r="895529" spans="68:68" customFormat="1">
      <c r="BP895529" s="90"/>
    </row>
    <row r="895530" spans="68:68" customFormat="1">
      <c r="BP895530" s="90"/>
    </row>
    <row r="895531" spans="68:68" customFormat="1">
      <c r="BP895531" s="90"/>
    </row>
    <row r="895532" spans="68:68" customFormat="1">
      <c r="BP895532" s="90"/>
    </row>
    <row r="895533" spans="68:68" customFormat="1">
      <c r="BP895533" s="90"/>
    </row>
    <row r="895534" spans="68:68" customFormat="1">
      <c r="BP895534" s="90"/>
    </row>
    <row r="895535" spans="68:68" customFormat="1">
      <c r="BP895535" s="90"/>
    </row>
    <row r="895536" spans="68:68" customFormat="1">
      <c r="BP895536" s="90"/>
    </row>
    <row r="895537" spans="68:68" customFormat="1">
      <c r="BP895537" s="90"/>
    </row>
    <row r="895538" spans="68:68" customFormat="1">
      <c r="BP895538" s="90"/>
    </row>
    <row r="895539" spans="68:68" customFormat="1">
      <c r="BP895539" s="90"/>
    </row>
    <row r="895540" spans="68:68" customFormat="1">
      <c r="BP895540" s="90"/>
    </row>
    <row r="895541" spans="68:68" customFormat="1">
      <c r="BP895541" s="90"/>
    </row>
    <row r="895542" spans="68:68" customFormat="1">
      <c r="BP895542" s="90"/>
    </row>
    <row r="895543" spans="68:68" customFormat="1">
      <c r="BP895543" s="90"/>
    </row>
    <row r="895544" spans="68:68" customFormat="1">
      <c r="BP895544" s="90"/>
    </row>
    <row r="895545" spans="68:68" customFormat="1">
      <c r="BP895545" s="90"/>
    </row>
    <row r="895546" spans="68:68" customFormat="1">
      <c r="BP895546" s="90"/>
    </row>
    <row r="895547" spans="68:68" customFormat="1">
      <c r="BP895547" s="90"/>
    </row>
    <row r="895548" spans="68:68" customFormat="1">
      <c r="BP895548" s="90"/>
    </row>
    <row r="895549" spans="68:68" customFormat="1">
      <c r="BP895549" s="90"/>
    </row>
    <row r="895550" spans="68:68" customFormat="1">
      <c r="BP895550" s="90"/>
    </row>
    <row r="895551" spans="68:68" customFormat="1">
      <c r="BP895551" s="90"/>
    </row>
    <row r="895552" spans="68:68" customFormat="1">
      <c r="BP895552" s="90"/>
    </row>
    <row r="895553" spans="68:68" customFormat="1">
      <c r="BP895553" s="90"/>
    </row>
    <row r="895554" spans="68:68" customFormat="1">
      <c r="BP895554" s="90"/>
    </row>
    <row r="895555" spans="68:68" customFormat="1">
      <c r="BP895555" s="90"/>
    </row>
    <row r="895556" spans="68:68" customFormat="1">
      <c r="BP895556" s="90"/>
    </row>
    <row r="895557" spans="68:68" customFormat="1">
      <c r="BP895557" s="90"/>
    </row>
    <row r="895558" spans="68:68" customFormat="1">
      <c r="BP895558" s="90"/>
    </row>
    <row r="895559" spans="68:68" customFormat="1">
      <c r="BP895559" s="90"/>
    </row>
    <row r="895560" spans="68:68" customFormat="1">
      <c r="BP895560" s="90"/>
    </row>
    <row r="895561" spans="68:68" customFormat="1">
      <c r="BP895561" s="90"/>
    </row>
    <row r="895562" spans="68:68" customFormat="1">
      <c r="BP895562" s="90"/>
    </row>
    <row r="895563" spans="68:68" customFormat="1">
      <c r="BP895563" s="90"/>
    </row>
    <row r="895564" spans="68:68" customFormat="1">
      <c r="BP895564" s="90"/>
    </row>
    <row r="895565" spans="68:68" customFormat="1">
      <c r="BP895565" s="90"/>
    </row>
    <row r="895566" spans="68:68" customFormat="1">
      <c r="BP895566" s="90"/>
    </row>
    <row r="895567" spans="68:68" customFormat="1">
      <c r="BP895567" s="90"/>
    </row>
    <row r="895568" spans="68:68" customFormat="1">
      <c r="BP895568" s="90"/>
    </row>
    <row r="895569" spans="68:68" customFormat="1">
      <c r="BP895569" s="90"/>
    </row>
    <row r="895570" spans="68:68" customFormat="1">
      <c r="BP895570" s="90"/>
    </row>
    <row r="895571" spans="68:68" customFormat="1">
      <c r="BP895571" s="90"/>
    </row>
    <row r="895572" spans="68:68" customFormat="1">
      <c r="BP895572" s="90"/>
    </row>
    <row r="895573" spans="68:68" customFormat="1">
      <c r="BP895573" s="90"/>
    </row>
    <row r="895574" spans="68:68" customFormat="1">
      <c r="BP895574" s="90"/>
    </row>
    <row r="895575" spans="68:68" customFormat="1">
      <c r="BP895575" s="90"/>
    </row>
    <row r="895576" spans="68:68" customFormat="1">
      <c r="BP895576" s="90"/>
    </row>
    <row r="895577" spans="68:68" customFormat="1">
      <c r="BP895577" s="90"/>
    </row>
    <row r="895578" spans="68:68" customFormat="1">
      <c r="BP895578" s="90"/>
    </row>
    <row r="895579" spans="68:68" customFormat="1">
      <c r="BP895579" s="90"/>
    </row>
    <row r="895580" spans="68:68" customFormat="1">
      <c r="BP895580" s="90"/>
    </row>
    <row r="895581" spans="68:68" customFormat="1">
      <c r="BP895581" s="90"/>
    </row>
    <row r="895582" spans="68:68" customFormat="1">
      <c r="BP895582" s="90"/>
    </row>
    <row r="895583" spans="68:68" customFormat="1">
      <c r="BP895583" s="90"/>
    </row>
    <row r="895584" spans="68:68" customFormat="1">
      <c r="BP895584" s="90"/>
    </row>
    <row r="895585" spans="68:68" customFormat="1">
      <c r="BP895585" s="90"/>
    </row>
    <row r="895586" spans="68:68" customFormat="1">
      <c r="BP895586" s="90"/>
    </row>
    <row r="895587" spans="68:68" customFormat="1">
      <c r="BP895587" s="90"/>
    </row>
    <row r="895588" spans="68:68" customFormat="1">
      <c r="BP895588" s="90"/>
    </row>
    <row r="895589" spans="68:68" customFormat="1">
      <c r="BP895589" s="90"/>
    </row>
    <row r="895590" spans="68:68" customFormat="1">
      <c r="BP895590" s="90"/>
    </row>
    <row r="895591" spans="68:68" customFormat="1">
      <c r="BP895591" s="90"/>
    </row>
    <row r="895592" spans="68:68" customFormat="1">
      <c r="BP895592" s="90"/>
    </row>
    <row r="895593" spans="68:68" customFormat="1">
      <c r="BP895593" s="90"/>
    </row>
    <row r="895594" spans="68:68" customFormat="1">
      <c r="BP895594" s="90"/>
    </row>
    <row r="895595" spans="68:68" customFormat="1">
      <c r="BP895595" s="90"/>
    </row>
    <row r="895596" spans="68:68" customFormat="1">
      <c r="BP895596" s="90"/>
    </row>
    <row r="895597" spans="68:68" customFormat="1">
      <c r="BP895597" s="90"/>
    </row>
    <row r="895598" spans="68:68" customFormat="1">
      <c r="BP895598" s="90"/>
    </row>
    <row r="895599" spans="68:68" customFormat="1">
      <c r="BP895599" s="90"/>
    </row>
    <row r="895600" spans="68:68" customFormat="1">
      <c r="BP895600" s="90"/>
    </row>
    <row r="895601" spans="68:68" customFormat="1">
      <c r="BP895601" s="90"/>
    </row>
    <row r="895602" spans="68:68" customFormat="1">
      <c r="BP895602" s="90"/>
    </row>
    <row r="895603" spans="68:68" customFormat="1">
      <c r="BP895603" s="90"/>
    </row>
    <row r="895604" spans="68:68" customFormat="1">
      <c r="BP895604" s="90"/>
    </row>
    <row r="895605" spans="68:68" customFormat="1">
      <c r="BP895605" s="90"/>
    </row>
    <row r="895606" spans="68:68" customFormat="1">
      <c r="BP895606" s="90"/>
    </row>
    <row r="895607" spans="68:68" customFormat="1">
      <c r="BP895607" s="90"/>
    </row>
    <row r="895608" spans="68:68" customFormat="1">
      <c r="BP895608" s="90"/>
    </row>
    <row r="895609" spans="68:68" customFormat="1">
      <c r="BP895609" s="90"/>
    </row>
    <row r="895610" spans="68:68" customFormat="1">
      <c r="BP895610" s="90"/>
    </row>
    <row r="895611" spans="68:68" customFormat="1">
      <c r="BP895611" s="90"/>
    </row>
    <row r="895612" spans="68:68" customFormat="1">
      <c r="BP895612" s="90"/>
    </row>
    <row r="895613" spans="68:68" customFormat="1">
      <c r="BP895613" s="90"/>
    </row>
    <row r="895614" spans="68:68" customFormat="1">
      <c r="BP895614" s="90"/>
    </row>
    <row r="895615" spans="68:68" customFormat="1">
      <c r="BP895615" s="90"/>
    </row>
    <row r="895616" spans="68:68" customFormat="1">
      <c r="BP895616" s="90"/>
    </row>
    <row r="895617" spans="68:68" customFormat="1">
      <c r="BP895617" s="90"/>
    </row>
    <row r="895618" spans="68:68" customFormat="1">
      <c r="BP895618" s="90"/>
    </row>
    <row r="895619" spans="68:68" customFormat="1">
      <c r="BP895619" s="90"/>
    </row>
    <row r="895620" spans="68:68" customFormat="1">
      <c r="BP895620" s="90"/>
    </row>
    <row r="895621" spans="68:68" customFormat="1">
      <c r="BP895621" s="90"/>
    </row>
    <row r="895622" spans="68:68" customFormat="1">
      <c r="BP895622" s="90"/>
    </row>
    <row r="895623" spans="68:68" customFormat="1">
      <c r="BP895623" s="90"/>
    </row>
    <row r="895624" spans="68:68" customFormat="1">
      <c r="BP895624" s="90"/>
    </row>
    <row r="895625" spans="68:68" customFormat="1">
      <c r="BP895625" s="90"/>
    </row>
    <row r="895626" spans="68:68" customFormat="1">
      <c r="BP895626" s="90"/>
    </row>
    <row r="895627" spans="68:68" customFormat="1">
      <c r="BP895627" s="90"/>
    </row>
    <row r="895628" spans="68:68" customFormat="1">
      <c r="BP895628" s="90"/>
    </row>
    <row r="895629" spans="68:68" customFormat="1">
      <c r="BP895629" s="90"/>
    </row>
    <row r="895630" spans="68:68" customFormat="1">
      <c r="BP895630" s="90"/>
    </row>
    <row r="895631" spans="68:68" customFormat="1">
      <c r="BP895631" s="90"/>
    </row>
    <row r="895632" spans="68:68" customFormat="1">
      <c r="BP895632" s="90"/>
    </row>
    <row r="895633" spans="68:68" customFormat="1">
      <c r="BP895633" s="90"/>
    </row>
    <row r="895634" spans="68:68" customFormat="1">
      <c r="BP895634" s="90"/>
    </row>
    <row r="895635" spans="68:68" customFormat="1">
      <c r="BP895635" s="90"/>
    </row>
    <row r="895636" spans="68:68" customFormat="1">
      <c r="BP895636" s="90"/>
    </row>
    <row r="895637" spans="68:68" customFormat="1">
      <c r="BP895637" s="90"/>
    </row>
    <row r="895638" spans="68:68" customFormat="1">
      <c r="BP895638" s="90"/>
    </row>
    <row r="895639" spans="68:68" customFormat="1">
      <c r="BP895639" s="90"/>
    </row>
    <row r="895640" spans="68:68" customFormat="1">
      <c r="BP895640" s="90"/>
    </row>
    <row r="895641" spans="68:68" customFormat="1">
      <c r="BP895641" s="90"/>
    </row>
    <row r="895642" spans="68:68" customFormat="1">
      <c r="BP895642" s="90"/>
    </row>
    <row r="895643" spans="68:68" customFormat="1">
      <c r="BP895643" s="90"/>
    </row>
    <row r="895644" spans="68:68" customFormat="1">
      <c r="BP895644" s="90"/>
    </row>
    <row r="895645" spans="68:68" customFormat="1">
      <c r="BP895645" s="90"/>
    </row>
    <row r="895646" spans="68:68" customFormat="1">
      <c r="BP895646" s="90"/>
    </row>
    <row r="895647" spans="68:68" customFormat="1">
      <c r="BP895647" s="90"/>
    </row>
    <row r="895648" spans="68:68" customFormat="1">
      <c r="BP895648" s="90"/>
    </row>
    <row r="895649" spans="68:68" customFormat="1">
      <c r="BP895649" s="90"/>
    </row>
    <row r="895650" spans="68:68" customFormat="1">
      <c r="BP895650" s="90"/>
    </row>
    <row r="895651" spans="68:68" customFormat="1">
      <c r="BP895651" s="90"/>
    </row>
    <row r="895652" spans="68:68" customFormat="1">
      <c r="BP895652" s="90"/>
    </row>
    <row r="895653" spans="68:68" customFormat="1">
      <c r="BP895653" s="90"/>
    </row>
    <row r="895654" spans="68:68" customFormat="1">
      <c r="BP895654" s="90"/>
    </row>
    <row r="895655" spans="68:68" customFormat="1">
      <c r="BP895655" s="90"/>
    </row>
    <row r="895656" spans="68:68" customFormat="1">
      <c r="BP895656" s="90"/>
    </row>
    <row r="895657" spans="68:68" customFormat="1">
      <c r="BP895657" s="90"/>
    </row>
    <row r="895658" spans="68:68" customFormat="1">
      <c r="BP895658" s="90"/>
    </row>
    <row r="895659" spans="68:68" customFormat="1">
      <c r="BP895659" s="90"/>
    </row>
    <row r="895660" spans="68:68" customFormat="1">
      <c r="BP895660" s="90"/>
    </row>
    <row r="895661" spans="68:68" customFormat="1">
      <c r="BP895661" s="90"/>
    </row>
    <row r="895662" spans="68:68" customFormat="1">
      <c r="BP895662" s="90"/>
    </row>
    <row r="895663" spans="68:68" customFormat="1">
      <c r="BP895663" s="90"/>
    </row>
    <row r="895664" spans="68:68" customFormat="1">
      <c r="BP895664" s="90"/>
    </row>
    <row r="895665" spans="68:68" customFormat="1">
      <c r="BP895665" s="90"/>
    </row>
    <row r="895666" spans="68:68" customFormat="1">
      <c r="BP895666" s="90"/>
    </row>
    <row r="895667" spans="68:68" customFormat="1">
      <c r="BP895667" s="90"/>
    </row>
    <row r="895668" spans="68:68" customFormat="1">
      <c r="BP895668" s="90"/>
    </row>
    <row r="895669" spans="68:68" customFormat="1">
      <c r="BP895669" s="90"/>
    </row>
    <row r="895670" spans="68:68" customFormat="1">
      <c r="BP895670" s="90"/>
    </row>
    <row r="895671" spans="68:68" customFormat="1">
      <c r="BP895671" s="90"/>
    </row>
    <row r="895672" spans="68:68" customFormat="1">
      <c r="BP895672" s="90"/>
    </row>
    <row r="895673" spans="68:68" customFormat="1">
      <c r="BP895673" s="90"/>
    </row>
    <row r="895674" spans="68:68" customFormat="1">
      <c r="BP895674" s="90"/>
    </row>
    <row r="895675" spans="68:68" customFormat="1">
      <c r="BP895675" s="90"/>
    </row>
    <row r="895676" spans="68:68" customFormat="1">
      <c r="BP895676" s="90"/>
    </row>
    <row r="895677" spans="68:68" customFormat="1">
      <c r="BP895677" s="90"/>
    </row>
    <row r="895678" spans="68:68" customFormat="1">
      <c r="BP895678" s="90"/>
    </row>
    <row r="895679" spans="68:68" customFormat="1">
      <c r="BP895679" s="90"/>
    </row>
    <row r="895680" spans="68:68" customFormat="1">
      <c r="BP895680" s="90"/>
    </row>
    <row r="895681" spans="68:68" customFormat="1">
      <c r="BP895681" s="90"/>
    </row>
    <row r="895682" spans="68:68" customFormat="1">
      <c r="BP895682" s="90"/>
    </row>
    <row r="895683" spans="68:68" customFormat="1">
      <c r="BP895683" s="90"/>
    </row>
    <row r="895684" spans="68:68" customFormat="1">
      <c r="BP895684" s="90"/>
    </row>
    <row r="895685" spans="68:68" customFormat="1">
      <c r="BP895685" s="90"/>
    </row>
    <row r="895686" spans="68:68" customFormat="1">
      <c r="BP895686" s="90"/>
    </row>
    <row r="895687" spans="68:68" customFormat="1">
      <c r="BP895687" s="90"/>
    </row>
    <row r="895688" spans="68:68" customFormat="1">
      <c r="BP895688" s="90"/>
    </row>
    <row r="895689" spans="68:68" customFormat="1">
      <c r="BP895689" s="90"/>
    </row>
    <row r="895690" spans="68:68" customFormat="1">
      <c r="BP895690" s="90"/>
    </row>
    <row r="895691" spans="68:68" customFormat="1">
      <c r="BP895691" s="90"/>
    </row>
    <row r="895692" spans="68:68" customFormat="1">
      <c r="BP895692" s="90"/>
    </row>
    <row r="895693" spans="68:68" customFormat="1">
      <c r="BP895693" s="90"/>
    </row>
    <row r="895694" spans="68:68" customFormat="1">
      <c r="BP895694" s="90"/>
    </row>
    <row r="895695" spans="68:68" customFormat="1">
      <c r="BP895695" s="90"/>
    </row>
    <row r="895696" spans="68:68" customFormat="1">
      <c r="BP895696" s="90"/>
    </row>
    <row r="895697" spans="68:68" customFormat="1">
      <c r="BP895697" s="90"/>
    </row>
    <row r="895698" spans="68:68" customFormat="1">
      <c r="BP895698" s="90"/>
    </row>
    <row r="895699" spans="68:68" customFormat="1">
      <c r="BP895699" s="90"/>
    </row>
    <row r="895700" spans="68:68" customFormat="1">
      <c r="BP895700" s="90"/>
    </row>
    <row r="895701" spans="68:68" customFormat="1">
      <c r="BP895701" s="90"/>
    </row>
    <row r="895702" spans="68:68" customFormat="1">
      <c r="BP895702" s="90"/>
    </row>
    <row r="895703" spans="68:68" customFormat="1">
      <c r="BP895703" s="90"/>
    </row>
    <row r="895704" spans="68:68" customFormat="1">
      <c r="BP895704" s="90"/>
    </row>
    <row r="895705" spans="68:68" customFormat="1">
      <c r="BP895705" s="90"/>
    </row>
    <row r="895706" spans="68:68" customFormat="1">
      <c r="BP895706" s="90"/>
    </row>
    <row r="895707" spans="68:68" customFormat="1">
      <c r="BP895707" s="90"/>
    </row>
    <row r="895708" spans="68:68" customFormat="1">
      <c r="BP895708" s="90"/>
    </row>
    <row r="895709" spans="68:68" customFormat="1">
      <c r="BP895709" s="90"/>
    </row>
    <row r="895710" spans="68:68" customFormat="1">
      <c r="BP895710" s="90"/>
    </row>
    <row r="895711" spans="68:68" customFormat="1">
      <c r="BP895711" s="90"/>
    </row>
    <row r="895712" spans="68:68" customFormat="1">
      <c r="BP895712" s="90"/>
    </row>
    <row r="895713" spans="68:68" customFormat="1">
      <c r="BP895713" s="90"/>
    </row>
    <row r="895714" spans="68:68" customFormat="1">
      <c r="BP895714" s="90"/>
    </row>
    <row r="895715" spans="68:68" customFormat="1">
      <c r="BP895715" s="90"/>
    </row>
    <row r="895716" spans="68:68" customFormat="1">
      <c r="BP895716" s="90"/>
    </row>
    <row r="895717" spans="68:68" customFormat="1">
      <c r="BP895717" s="90"/>
    </row>
    <row r="895718" spans="68:68" customFormat="1">
      <c r="BP895718" s="90"/>
    </row>
    <row r="895719" spans="68:68" customFormat="1">
      <c r="BP895719" s="90"/>
    </row>
    <row r="895720" spans="68:68" customFormat="1">
      <c r="BP895720" s="90"/>
    </row>
    <row r="895721" spans="68:68" customFormat="1">
      <c r="BP895721" s="90"/>
    </row>
    <row r="895722" spans="68:68" customFormat="1">
      <c r="BP895722" s="90"/>
    </row>
    <row r="895723" spans="68:68" customFormat="1">
      <c r="BP895723" s="90"/>
    </row>
    <row r="895724" spans="68:68" customFormat="1">
      <c r="BP895724" s="90"/>
    </row>
    <row r="895725" spans="68:68" customFormat="1">
      <c r="BP895725" s="90"/>
    </row>
    <row r="895726" spans="68:68" customFormat="1">
      <c r="BP895726" s="90"/>
    </row>
    <row r="895727" spans="68:68" customFormat="1">
      <c r="BP895727" s="90"/>
    </row>
    <row r="895728" spans="68:68" customFormat="1">
      <c r="BP895728" s="90"/>
    </row>
    <row r="895729" spans="68:68" customFormat="1">
      <c r="BP895729" s="90"/>
    </row>
    <row r="895730" spans="68:68" customFormat="1">
      <c r="BP895730" s="90"/>
    </row>
    <row r="895731" spans="68:68" customFormat="1">
      <c r="BP895731" s="90"/>
    </row>
    <row r="895732" spans="68:68" customFormat="1">
      <c r="BP895732" s="90"/>
    </row>
    <row r="895733" spans="68:68" customFormat="1">
      <c r="BP895733" s="90"/>
    </row>
    <row r="895734" spans="68:68" customFormat="1">
      <c r="BP895734" s="90"/>
    </row>
    <row r="895735" spans="68:68" customFormat="1">
      <c r="BP895735" s="90"/>
    </row>
    <row r="895736" spans="68:68" customFormat="1">
      <c r="BP895736" s="90"/>
    </row>
    <row r="895737" spans="68:68" customFormat="1">
      <c r="BP895737" s="90"/>
    </row>
    <row r="895738" spans="68:68" customFormat="1">
      <c r="BP895738" s="90"/>
    </row>
    <row r="895739" spans="68:68" customFormat="1">
      <c r="BP895739" s="90"/>
    </row>
    <row r="895740" spans="68:68" customFormat="1">
      <c r="BP895740" s="90"/>
    </row>
    <row r="895741" spans="68:68" customFormat="1">
      <c r="BP895741" s="90"/>
    </row>
    <row r="895742" spans="68:68" customFormat="1">
      <c r="BP895742" s="90"/>
    </row>
    <row r="895743" spans="68:68" customFormat="1">
      <c r="BP895743" s="90"/>
    </row>
    <row r="895744" spans="68:68" customFormat="1">
      <c r="BP895744" s="90"/>
    </row>
    <row r="895745" spans="68:68" customFormat="1">
      <c r="BP895745" s="90"/>
    </row>
    <row r="895746" spans="68:68" customFormat="1">
      <c r="BP895746" s="90"/>
    </row>
    <row r="895747" spans="68:68" customFormat="1">
      <c r="BP895747" s="90"/>
    </row>
    <row r="895748" spans="68:68" customFormat="1">
      <c r="BP895748" s="90"/>
    </row>
    <row r="895749" spans="68:68" customFormat="1">
      <c r="BP895749" s="90"/>
    </row>
    <row r="895750" spans="68:68" customFormat="1">
      <c r="BP895750" s="90"/>
    </row>
    <row r="895751" spans="68:68" customFormat="1">
      <c r="BP895751" s="90"/>
    </row>
    <row r="895752" spans="68:68" customFormat="1">
      <c r="BP895752" s="90"/>
    </row>
    <row r="895753" spans="68:68" customFormat="1">
      <c r="BP895753" s="90"/>
    </row>
    <row r="895754" spans="68:68" customFormat="1">
      <c r="BP895754" s="90"/>
    </row>
    <row r="895755" spans="68:68" customFormat="1">
      <c r="BP895755" s="90"/>
    </row>
    <row r="895756" spans="68:68" customFormat="1">
      <c r="BP895756" s="90"/>
    </row>
    <row r="895757" spans="68:68" customFormat="1">
      <c r="BP895757" s="90"/>
    </row>
    <row r="895758" spans="68:68" customFormat="1">
      <c r="BP895758" s="90"/>
    </row>
    <row r="895759" spans="68:68" customFormat="1">
      <c r="BP895759" s="90"/>
    </row>
    <row r="895760" spans="68:68" customFormat="1">
      <c r="BP895760" s="90"/>
    </row>
    <row r="895761" spans="68:68" customFormat="1">
      <c r="BP895761" s="90"/>
    </row>
    <row r="895762" spans="68:68" customFormat="1">
      <c r="BP895762" s="90"/>
    </row>
    <row r="895763" spans="68:68" customFormat="1">
      <c r="BP895763" s="90"/>
    </row>
    <row r="895764" spans="68:68" customFormat="1">
      <c r="BP895764" s="90"/>
    </row>
    <row r="895765" spans="68:68" customFormat="1">
      <c r="BP895765" s="90"/>
    </row>
    <row r="895766" spans="68:68" customFormat="1">
      <c r="BP895766" s="90"/>
    </row>
    <row r="895767" spans="68:68" customFormat="1">
      <c r="BP895767" s="90"/>
    </row>
    <row r="895768" spans="68:68" customFormat="1">
      <c r="BP895768" s="90"/>
    </row>
    <row r="895769" spans="68:68" customFormat="1">
      <c r="BP895769" s="90"/>
    </row>
    <row r="895770" spans="68:68" customFormat="1">
      <c r="BP895770" s="90"/>
    </row>
    <row r="895771" spans="68:68" customFormat="1">
      <c r="BP895771" s="90"/>
    </row>
    <row r="895772" spans="68:68" customFormat="1">
      <c r="BP895772" s="90"/>
    </row>
    <row r="895773" spans="68:68" customFormat="1">
      <c r="BP895773" s="90"/>
    </row>
    <row r="895774" spans="68:68" customFormat="1">
      <c r="BP895774" s="90"/>
    </row>
    <row r="895775" spans="68:68" customFormat="1">
      <c r="BP895775" s="90"/>
    </row>
    <row r="895776" spans="68:68" customFormat="1">
      <c r="BP895776" s="90"/>
    </row>
    <row r="895777" spans="68:68" customFormat="1">
      <c r="BP895777" s="90"/>
    </row>
    <row r="895778" spans="68:68" customFormat="1">
      <c r="BP895778" s="90"/>
    </row>
    <row r="895779" spans="68:68" customFormat="1">
      <c r="BP895779" s="90"/>
    </row>
    <row r="895780" spans="68:68" customFormat="1">
      <c r="BP895780" s="90"/>
    </row>
    <row r="895781" spans="68:68" customFormat="1">
      <c r="BP895781" s="90"/>
    </row>
    <row r="895782" spans="68:68" customFormat="1">
      <c r="BP895782" s="90"/>
    </row>
    <row r="895783" spans="68:68" customFormat="1">
      <c r="BP895783" s="90"/>
    </row>
    <row r="895784" spans="68:68" customFormat="1">
      <c r="BP895784" s="90"/>
    </row>
    <row r="895785" spans="68:68" customFormat="1">
      <c r="BP895785" s="90"/>
    </row>
    <row r="895786" spans="68:68" customFormat="1">
      <c r="BP895786" s="90"/>
    </row>
    <row r="895787" spans="68:68" customFormat="1">
      <c r="BP895787" s="90"/>
    </row>
    <row r="895788" spans="68:68" customFormat="1">
      <c r="BP895788" s="90"/>
    </row>
    <row r="895789" spans="68:68" customFormat="1">
      <c r="BP895789" s="90"/>
    </row>
    <row r="895790" spans="68:68" customFormat="1">
      <c r="BP895790" s="90"/>
    </row>
    <row r="895791" spans="68:68" customFormat="1">
      <c r="BP895791" s="90"/>
    </row>
    <row r="895792" spans="68:68" customFormat="1">
      <c r="BP895792" s="90"/>
    </row>
    <row r="895793" spans="68:68" customFormat="1">
      <c r="BP895793" s="90"/>
    </row>
    <row r="895794" spans="68:68" customFormat="1">
      <c r="BP895794" s="90"/>
    </row>
    <row r="895795" spans="68:68" customFormat="1">
      <c r="BP895795" s="90"/>
    </row>
    <row r="895796" spans="68:68" customFormat="1">
      <c r="BP895796" s="90"/>
    </row>
    <row r="895797" spans="68:68" customFormat="1">
      <c r="BP895797" s="90"/>
    </row>
    <row r="895798" spans="68:68" customFormat="1">
      <c r="BP895798" s="90"/>
    </row>
    <row r="895799" spans="68:68" customFormat="1">
      <c r="BP895799" s="90"/>
    </row>
    <row r="895800" spans="68:68" customFormat="1">
      <c r="BP895800" s="90"/>
    </row>
    <row r="895801" spans="68:68" customFormat="1">
      <c r="BP895801" s="90"/>
    </row>
    <row r="895802" spans="68:68" customFormat="1">
      <c r="BP895802" s="90"/>
    </row>
    <row r="895803" spans="68:68" customFormat="1">
      <c r="BP895803" s="90"/>
    </row>
    <row r="895804" spans="68:68" customFormat="1">
      <c r="BP895804" s="90"/>
    </row>
    <row r="895805" spans="68:68" customFormat="1">
      <c r="BP895805" s="90"/>
    </row>
    <row r="895806" spans="68:68" customFormat="1">
      <c r="BP895806" s="90"/>
    </row>
    <row r="895807" spans="68:68" customFormat="1">
      <c r="BP895807" s="90"/>
    </row>
    <row r="895808" spans="68:68" customFormat="1">
      <c r="BP895808" s="90"/>
    </row>
    <row r="895809" spans="68:68" customFormat="1">
      <c r="BP895809" s="90"/>
    </row>
    <row r="895810" spans="68:68" customFormat="1">
      <c r="BP895810" s="90"/>
    </row>
    <row r="895811" spans="68:68" customFormat="1">
      <c r="BP895811" s="90"/>
    </row>
    <row r="895812" spans="68:68" customFormat="1">
      <c r="BP895812" s="90"/>
    </row>
    <row r="895813" spans="68:68" customFormat="1">
      <c r="BP895813" s="90"/>
    </row>
    <row r="895814" spans="68:68" customFormat="1">
      <c r="BP895814" s="90"/>
    </row>
    <row r="895815" spans="68:68" customFormat="1">
      <c r="BP895815" s="90"/>
    </row>
    <row r="895816" spans="68:68" customFormat="1">
      <c r="BP895816" s="90"/>
    </row>
    <row r="895817" spans="68:68" customFormat="1">
      <c r="BP895817" s="90"/>
    </row>
    <row r="895818" spans="68:68" customFormat="1">
      <c r="BP895818" s="90"/>
    </row>
    <row r="895819" spans="68:68" customFormat="1">
      <c r="BP895819" s="90"/>
    </row>
    <row r="895820" spans="68:68" customFormat="1">
      <c r="BP895820" s="90"/>
    </row>
    <row r="895821" spans="68:68" customFormat="1">
      <c r="BP895821" s="90"/>
    </row>
    <row r="895822" spans="68:68" customFormat="1">
      <c r="BP895822" s="90"/>
    </row>
    <row r="895823" spans="68:68" customFormat="1">
      <c r="BP895823" s="90"/>
    </row>
    <row r="895824" spans="68:68" customFormat="1">
      <c r="BP895824" s="90"/>
    </row>
    <row r="895825" spans="68:68" customFormat="1">
      <c r="BP895825" s="90"/>
    </row>
    <row r="895826" spans="68:68" customFormat="1">
      <c r="BP895826" s="90"/>
    </row>
    <row r="895827" spans="68:68" customFormat="1">
      <c r="BP895827" s="90"/>
    </row>
    <row r="895828" spans="68:68" customFormat="1">
      <c r="BP895828" s="90"/>
    </row>
    <row r="895829" spans="68:68" customFormat="1">
      <c r="BP895829" s="90"/>
    </row>
    <row r="895830" spans="68:68" customFormat="1">
      <c r="BP895830" s="90"/>
    </row>
    <row r="895831" spans="68:68" customFormat="1">
      <c r="BP895831" s="90"/>
    </row>
    <row r="895832" spans="68:68" customFormat="1">
      <c r="BP895832" s="90"/>
    </row>
    <row r="895833" spans="68:68" customFormat="1">
      <c r="BP895833" s="90"/>
    </row>
    <row r="895834" spans="68:68" customFormat="1">
      <c r="BP895834" s="90"/>
    </row>
    <row r="895835" spans="68:68" customFormat="1">
      <c r="BP895835" s="90"/>
    </row>
    <row r="895836" spans="68:68" customFormat="1">
      <c r="BP895836" s="90"/>
    </row>
    <row r="895837" spans="68:68" customFormat="1">
      <c r="BP895837" s="90"/>
    </row>
    <row r="895838" spans="68:68" customFormat="1">
      <c r="BP895838" s="90"/>
    </row>
    <row r="895839" spans="68:68" customFormat="1">
      <c r="BP895839" s="90"/>
    </row>
    <row r="895840" spans="68:68" customFormat="1">
      <c r="BP895840" s="90"/>
    </row>
    <row r="895841" spans="68:68" customFormat="1">
      <c r="BP895841" s="90"/>
    </row>
    <row r="895842" spans="68:68" customFormat="1">
      <c r="BP895842" s="90"/>
    </row>
    <row r="895843" spans="68:68" customFormat="1">
      <c r="BP895843" s="90"/>
    </row>
    <row r="895844" spans="68:68" customFormat="1">
      <c r="BP895844" s="90"/>
    </row>
    <row r="895845" spans="68:68" customFormat="1">
      <c r="BP895845" s="90"/>
    </row>
    <row r="895846" spans="68:68" customFormat="1">
      <c r="BP895846" s="90"/>
    </row>
    <row r="895847" spans="68:68" customFormat="1">
      <c r="BP895847" s="90"/>
    </row>
    <row r="895848" spans="68:68" customFormat="1">
      <c r="BP895848" s="90"/>
    </row>
    <row r="895849" spans="68:68" customFormat="1">
      <c r="BP895849" s="90"/>
    </row>
    <row r="895850" spans="68:68" customFormat="1">
      <c r="BP895850" s="90"/>
    </row>
    <row r="895851" spans="68:68" customFormat="1">
      <c r="BP895851" s="90"/>
    </row>
    <row r="895852" spans="68:68" customFormat="1">
      <c r="BP895852" s="90"/>
    </row>
    <row r="895853" spans="68:68" customFormat="1">
      <c r="BP895853" s="90"/>
    </row>
    <row r="895854" spans="68:68" customFormat="1">
      <c r="BP895854" s="90"/>
    </row>
    <row r="895855" spans="68:68" customFormat="1">
      <c r="BP895855" s="90"/>
    </row>
    <row r="895856" spans="68:68" customFormat="1">
      <c r="BP895856" s="90"/>
    </row>
    <row r="895857" spans="68:68" customFormat="1">
      <c r="BP895857" s="90"/>
    </row>
    <row r="895858" spans="68:68" customFormat="1">
      <c r="BP895858" s="90"/>
    </row>
    <row r="895859" spans="68:68" customFormat="1">
      <c r="BP895859" s="90"/>
    </row>
    <row r="895860" spans="68:68" customFormat="1">
      <c r="BP895860" s="90"/>
    </row>
    <row r="895861" spans="68:68" customFormat="1">
      <c r="BP895861" s="90"/>
    </row>
    <row r="895862" spans="68:68" customFormat="1">
      <c r="BP895862" s="90"/>
    </row>
    <row r="895863" spans="68:68" customFormat="1">
      <c r="BP895863" s="90"/>
    </row>
    <row r="895864" spans="68:68" customFormat="1">
      <c r="BP895864" s="90"/>
    </row>
    <row r="895865" spans="68:68" customFormat="1">
      <c r="BP895865" s="90"/>
    </row>
    <row r="895866" spans="68:68" customFormat="1">
      <c r="BP895866" s="90"/>
    </row>
    <row r="895867" spans="68:68" customFormat="1">
      <c r="BP895867" s="90"/>
    </row>
    <row r="895868" spans="68:68" customFormat="1">
      <c r="BP895868" s="90"/>
    </row>
    <row r="895869" spans="68:68" customFormat="1">
      <c r="BP895869" s="90"/>
    </row>
    <row r="895870" spans="68:68" customFormat="1">
      <c r="BP895870" s="90"/>
    </row>
    <row r="895871" spans="68:68" customFormat="1">
      <c r="BP895871" s="90"/>
    </row>
    <row r="895872" spans="68:68" customFormat="1">
      <c r="BP895872" s="90"/>
    </row>
    <row r="895873" spans="68:68" customFormat="1">
      <c r="BP895873" s="90"/>
    </row>
    <row r="895874" spans="68:68" customFormat="1">
      <c r="BP895874" s="90"/>
    </row>
    <row r="895875" spans="68:68" customFormat="1">
      <c r="BP895875" s="90"/>
    </row>
    <row r="895876" spans="68:68" customFormat="1">
      <c r="BP895876" s="90"/>
    </row>
    <row r="895877" spans="68:68" customFormat="1">
      <c r="BP895877" s="90"/>
    </row>
    <row r="895878" spans="68:68" customFormat="1">
      <c r="BP895878" s="90"/>
    </row>
    <row r="895879" spans="68:68" customFormat="1">
      <c r="BP895879" s="90"/>
    </row>
    <row r="895880" spans="68:68" customFormat="1">
      <c r="BP895880" s="90"/>
    </row>
    <row r="895881" spans="68:68" customFormat="1">
      <c r="BP895881" s="90"/>
    </row>
    <row r="895882" spans="68:68" customFormat="1">
      <c r="BP895882" s="90"/>
    </row>
    <row r="895883" spans="68:68" customFormat="1">
      <c r="BP895883" s="90"/>
    </row>
    <row r="895884" spans="68:68" customFormat="1">
      <c r="BP895884" s="90"/>
    </row>
    <row r="895885" spans="68:68" customFormat="1">
      <c r="BP895885" s="90"/>
    </row>
    <row r="895886" spans="68:68" customFormat="1">
      <c r="BP895886" s="90"/>
    </row>
    <row r="895887" spans="68:68" customFormat="1">
      <c r="BP895887" s="90"/>
    </row>
    <row r="895888" spans="68:68" customFormat="1">
      <c r="BP895888" s="90"/>
    </row>
    <row r="895889" spans="68:68" customFormat="1">
      <c r="BP895889" s="90"/>
    </row>
    <row r="895890" spans="68:68" customFormat="1">
      <c r="BP895890" s="90"/>
    </row>
    <row r="895891" spans="68:68" customFormat="1">
      <c r="BP895891" s="90"/>
    </row>
    <row r="895892" spans="68:68" customFormat="1">
      <c r="BP895892" s="90"/>
    </row>
    <row r="895893" spans="68:68" customFormat="1">
      <c r="BP895893" s="90"/>
    </row>
    <row r="895894" spans="68:68" customFormat="1">
      <c r="BP895894" s="90"/>
    </row>
    <row r="895895" spans="68:68" customFormat="1">
      <c r="BP895895" s="90"/>
    </row>
    <row r="895896" spans="68:68" customFormat="1">
      <c r="BP895896" s="90"/>
    </row>
    <row r="895897" spans="68:68" customFormat="1">
      <c r="BP895897" s="90"/>
    </row>
    <row r="895898" spans="68:68" customFormat="1">
      <c r="BP895898" s="90"/>
    </row>
    <row r="895899" spans="68:68" customFormat="1">
      <c r="BP895899" s="90"/>
    </row>
    <row r="895900" spans="68:68" customFormat="1">
      <c r="BP895900" s="90"/>
    </row>
    <row r="895901" spans="68:68" customFormat="1">
      <c r="BP895901" s="90"/>
    </row>
    <row r="895902" spans="68:68" customFormat="1">
      <c r="BP895902" s="90"/>
    </row>
    <row r="895903" spans="68:68" customFormat="1">
      <c r="BP895903" s="90"/>
    </row>
    <row r="895904" spans="68:68" customFormat="1">
      <c r="BP895904" s="90"/>
    </row>
    <row r="895905" spans="68:68" customFormat="1">
      <c r="BP895905" s="90"/>
    </row>
    <row r="895906" spans="68:68" customFormat="1">
      <c r="BP895906" s="90"/>
    </row>
    <row r="895907" spans="68:68" customFormat="1">
      <c r="BP895907" s="90"/>
    </row>
    <row r="895908" spans="68:68" customFormat="1">
      <c r="BP895908" s="90"/>
    </row>
    <row r="895909" spans="68:68" customFormat="1">
      <c r="BP895909" s="90"/>
    </row>
    <row r="895910" spans="68:68" customFormat="1">
      <c r="BP895910" s="90"/>
    </row>
    <row r="895911" spans="68:68" customFormat="1">
      <c r="BP895911" s="90"/>
    </row>
    <row r="895912" spans="68:68" customFormat="1">
      <c r="BP895912" s="90"/>
    </row>
    <row r="895913" spans="68:68" customFormat="1">
      <c r="BP895913" s="90"/>
    </row>
    <row r="895914" spans="68:68" customFormat="1">
      <c r="BP895914" s="90"/>
    </row>
    <row r="895915" spans="68:68" customFormat="1">
      <c r="BP895915" s="90"/>
    </row>
    <row r="895916" spans="68:68" customFormat="1">
      <c r="BP895916" s="90"/>
    </row>
    <row r="895917" spans="68:68" customFormat="1">
      <c r="BP895917" s="90"/>
    </row>
    <row r="895918" spans="68:68" customFormat="1">
      <c r="BP895918" s="90"/>
    </row>
    <row r="895919" spans="68:68" customFormat="1">
      <c r="BP895919" s="90"/>
    </row>
    <row r="895920" spans="68:68" customFormat="1">
      <c r="BP895920" s="90"/>
    </row>
    <row r="895921" spans="68:68" customFormat="1">
      <c r="BP895921" s="90"/>
    </row>
    <row r="895922" spans="68:68" customFormat="1">
      <c r="BP895922" s="90"/>
    </row>
    <row r="895923" spans="68:68" customFormat="1">
      <c r="BP895923" s="90"/>
    </row>
    <row r="895924" spans="68:68" customFormat="1">
      <c r="BP895924" s="90"/>
    </row>
    <row r="895925" spans="68:68" customFormat="1">
      <c r="BP895925" s="90"/>
    </row>
    <row r="895926" spans="68:68" customFormat="1">
      <c r="BP895926" s="90"/>
    </row>
    <row r="895927" spans="68:68" customFormat="1">
      <c r="BP895927" s="90"/>
    </row>
    <row r="895928" spans="68:68" customFormat="1">
      <c r="BP895928" s="90"/>
    </row>
    <row r="895929" spans="68:68" customFormat="1">
      <c r="BP895929" s="90"/>
    </row>
    <row r="895930" spans="68:68" customFormat="1">
      <c r="BP895930" s="90"/>
    </row>
    <row r="895931" spans="68:68" customFormat="1">
      <c r="BP895931" s="90"/>
    </row>
    <row r="895932" spans="68:68" customFormat="1">
      <c r="BP895932" s="90"/>
    </row>
    <row r="895933" spans="68:68" customFormat="1">
      <c r="BP895933" s="90"/>
    </row>
    <row r="895934" spans="68:68" customFormat="1">
      <c r="BP895934" s="90"/>
    </row>
    <row r="895935" spans="68:68" customFormat="1">
      <c r="BP895935" s="90"/>
    </row>
    <row r="895936" spans="68:68" customFormat="1">
      <c r="BP895936" s="90"/>
    </row>
    <row r="895937" spans="68:68" customFormat="1">
      <c r="BP895937" s="90"/>
    </row>
    <row r="895938" spans="68:68" customFormat="1">
      <c r="BP895938" s="90"/>
    </row>
    <row r="895939" spans="68:68" customFormat="1">
      <c r="BP895939" s="90"/>
    </row>
    <row r="895940" spans="68:68" customFormat="1">
      <c r="BP895940" s="90"/>
    </row>
    <row r="895941" spans="68:68" customFormat="1">
      <c r="BP895941" s="90"/>
    </row>
    <row r="895942" spans="68:68" customFormat="1">
      <c r="BP895942" s="90"/>
    </row>
    <row r="895943" spans="68:68" customFormat="1">
      <c r="BP895943" s="90"/>
    </row>
    <row r="895944" spans="68:68" customFormat="1">
      <c r="BP895944" s="90"/>
    </row>
    <row r="895945" spans="68:68" customFormat="1">
      <c r="BP895945" s="90"/>
    </row>
    <row r="895946" spans="68:68" customFormat="1">
      <c r="BP895946" s="90"/>
    </row>
    <row r="895947" spans="68:68" customFormat="1">
      <c r="BP895947" s="90"/>
    </row>
    <row r="895948" spans="68:68" customFormat="1">
      <c r="BP895948" s="90"/>
    </row>
    <row r="895949" spans="68:68" customFormat="1">
      <c r="BP895949" s="90"/>
    </row>
    <row r="895950" spans="68:68" customFormat="1">
      <c r="BP895950" s="90"/>
    </row>
    <row r="895951" spans="68:68" customFormat="1">
      <c r="BP895951" s="90"/>
    </row>
    <row r="895952" spans="68:68" customFormat="1">
      <c r="BP895952" s="90"/>
    </row>
    <row r="895953" spans="68:68" customFormat="1">
      <c r="BP895953" s="90"/>
    </row>
    <row r="895954" spans="68:68" customFormat="1">
      <c r="BP895954" s="90"/>
    </row>
    <row r="895955" spans="68:68" customFormat="1">
      <c r="BP895955" s="90"/>
    </row>
    <row r="895956" spans="68:68" customFormat="1">
      <c r="BP895956" s="90"/>
    </row>
    <row r="895957" spans="68:68" customFormat="1">
      <c r="BP895957" s="90"/>
    </row>
    <row r="895958" spans="68:68" customFormat="1">
      <c r="BP895958" s="90"/>
    </row>
    <row r="895959" spans="68:68" customFormat="1">
      <c r="BP895959" s="90"/>
    </row>
    <row r="895960" spans="68:68" customFormat="1">
      <c r="BP895960" s="90"/>
    </row>
    <row r="895961" spans="68:68" customFormat="1">
      <c r="BP895961" s="90"/>
    </row>
    <row r="895962" spans="68:68" customFormat="1">
      <c r="BP895962" s="90"/>
    </row>
    <row r="895963" spans="68:68" customFormat="1">
      <c r="BP895963" s="90"/>
    </row>
    <row r="895964" spans="68:68" customFormat="1">
      <c r="BP895964" s="90"/>
    </row>
    <row r="895965" spans="68:68" customFormat="1">
      <c r="BP895965" s="90"/>
    </row>
    <row r="895966" spans="68:68" customFormat="1">
      <c r="BP895966" s="90"/>
    </row>
    <row r="895967" spans="68:68" customFormat="1">
      <c r="BP895967" s="90"/>
    </row>
    <row r="895968" spans="68:68" customFormat="1">
      <c r="BP895968" s="90"/>
    </row>
    <row r="895969" spans="68:68" customFormat="1">
      <c r="BP895969" s="90"/>
    </row>
    <row r="895970" spans="68:68" customFormat="1">
      <c r="BP895970" s="90"/>
    </row>
    <row r="895971" spans="68:68" customFormat="1">
      <c r="BP895971" s="90"/>
    </row>
    <row r="895972" spans="68:68" customFormat="1">
      <c r="BP895972" s="90"/>
    </row>
    <row r="895973" spans="68:68" customFormat="1">
      <c r="BP895973" s="90"/>
    </row>
    <row r="895974" spans="68:68" customFormat="1">
      <c r="BP895974" s="90"/>
    </row>
    <row r="895975" spans="68:68" customFormat="1">
      <c r="BP895975" s="90"/>
    </row>
    <row r="895976" spans="68:68" customFormat="1">
      <c r="BP895976" s="90"/>
    </row>
    <row r="895977" spans="68:68" customFormat="1">
      <c r="BP895977" s="90"/>
    </row>
    <row r="895978" spans="68:68" customFormat="1">
      <c r="BP895978" s="90"/>
    </row>
    <row r="895979" spans="68:68" customFormat="1">
      <c r="BP895979" s="90"/>
    </row>
    <row r="895980" spans="68:68" customFormat="1">
      <c r="BP895980" s="90"/>
    </row>
    <row r="895981" spans="68:68" customFormat="1">
      <c r="BP895981" s="90"/>
    </row>
    <row r="895982" spans="68:68" customFormat="1">
      <c r="BP895982" s="90"/>
    </row>
    <row r="895983" spans="68:68" customFormat="1">
      <c r="BP895983" s="90"/>
    </row>
    <row r="895984" spans="68:68" customFormat="1">
      <c r="BP895984" s="90"/>
    </row>
    <row r="895985" spans="68:68" customFormat="1">
      <c r="BP895985" s="90"/>
    </row>
    <row r="895986" spans="68:68" customFormat="1">
      <c r="BP895986" s="90"/>
    </row>
    <row r="895987" spans="68:68" customFormat="1">
      <c r="BP895987" s="90"/>
    </row>
    <row r="895988" spans="68:68" customFormat="1">
      <c r="BP895988" s="90"/>
    </row>
    <row r="895989" spans="68:68" customFormat="1">
      <c r="BP895989" s="90"/>
    </row>
    <row r="895990" spans="68:68" customFormat="1">
      <c r="BP895990" s="90"/>
    </row>
    <row r="895991" spans="68:68" customFormat="1">
      <c r="BP895991" s="90"/>
    </row>
    <row r="895992" spans="68:68" customFormat="1">
      <c r="BP895992" s="90"/>
    </row>
    <row r="895993" spans="68:68" customFormat="1">
      <c r="BP895993" s="90"/>
    </row>
    <row r="895994" spans="68:68" customFormat="1">
      <c r="BP895994" s="90"/>
    </row>
    <row r="895995" spans="68:68" customFormat="1">
      <c r="BP895995" s="90"/>
    </row>
    <row r="895996" spans="68:68" customFormat="1">
      <c r="BP895996" s="90"/>
    </row>
    <row r="895997" spans="68:68" customFormat="1">
      <c r="BP895997" s="90"/>
    </row>
    <row r="895998" spans="68:68" customFormat="1">
      <c r="BP895998" s="90"/>
    </row>
    <row r="895999" spans="68:68" customFormat="1">
      <c r="BP895999" s="90"/>
    </row>
    <row r="896000" spans="68:68" customFormat="1">
      <c r="BP896000" s="90"/>
    </row>
    <row r="896001" spans="68:68" customFormat="1">
      <c r="BP896001" s="90"/>
    </row>
    <row r="896002" spans="68:68" customFormat="1">
      <c r="BP896002" s="90"/>
    </row>
    <row r="896003" spans="68:68" customFormat="1">
      <c r="BP896003" s="90"/>
    </row>
    <row r="896004" spans="68:68" customFormat="1">
      <c r="BP896004" s="90"/>
    </row>
    <row r="896005" spans="68:68" customFormat="1">
      <c r="BP896005" s="90"/>
    </row>
    <row r="896006" spans="68:68" customFormat="1">
      <c r="BP896006" s="90"/>
    </row>
    <row r="896007" spans="68:68" customFormat="1">
      <c r="BP896007" s="90"/>
    </row>
    <row r="896008" spans="68:68" customFormat="1">
      <c r="BP896008" s="90"/>
    </row>
    <row r="896009" spans="68:68" customFormat="1">
      <c r="BP896009" s="90"/>
    </row>
    <row r="896010" spans="68:68" customFormat="1">
      <c r="BP896010" s="90"/>
    </row>
    <row r="896011" spans="68:68" customFormat="1">
      <c r="BP896011" s="90"/>
    </row>
    <row r="896012" spans="68:68" customFormat="1">
      <c r="BP896012" s="90"/>
    </row>
    <row r="896013" spans="68:68" customFormat="1">
      <c r="BP896013" s="90"/>
    </row>
    <row r="896014" spans="68:68" customFormat="1">
      <c r="BP896014" s="90"/>
    </row>
    <row r="896015" spans="68:68" customFormat="1">
      <c r="BP896015" s="90"/>
    </row>
    <row r="896016" spans="68:68" customFormat="1">
      <c r="BP896016" s="90"/>
    </row>
    <row r="896017" spans="68:68" customFormat="1">
      <c r="BP896017" s="90"/>
    </row>
    <row r="896018" spans="68:68" customFormat="1">
      <c r="BP896018" s="90"/>
    </row>
    <row r="896019" spans="68:68" customFormat="1">
      <c r="BP896019" s="90"/>
    </row>
    <row r="896020" spans="68:68" customFormat="1">
      <c r="BP896020" s="90"/>
    </row>
    <row r="896021" spans="68:68" customFormat="1">
      <c r="BP896021" s="90"/>
    </row>
    <row r="896022" spans="68:68" customFormat="1">
      <c r="BP896022" s="90"/>
    </row>
    <row r="896023" spans="68:68" customFormat="1">
      <c r="BP896023" s="90"/>
    </row>
    <row r="896024" spans="68:68" customFormat="1">
      <c r="BP896024" s="90"/>
    </row>
    <row r="896025" spans="68:68" customFormat="1">
      <c r="BP896025" s="90"/>
    </row>
    <row r="896026" spans="68:68" customFormat="1">
      <c r="BP896026" s="90"/>
    </row>
    <row r="896027" spans="68:68" customFormat="1">
      <c r="BP896027" s="90"/>
    </row>
    <row r="896028" spans="68:68" customFormat="1">
      <c r="BP896028" s="90"/>
    </row>
    <row r="896029" spans="68:68" customFormat="1">
      <c r="BP896029" s="90"/>
    </row>
    <row r="896030" spans="68:68" customFormat="1">
      <c r="BP896030" s="90"/>
    </row>
    <row r="896031" spans="68:68" customFormat="1">
      <c r="BP896031" s="90"/>
    </row>
    <row r="896032" spans="68:68" customFormat="1">
      <c r="BP896032" s="90"/>
    </row>
    <row r="896033" spans="68:68" customFormat="1">
      <c r="BP896033" s="90"/>
    </row>
    <row r="896034" spans="68:68" customFormat="1">
      <c r="BP896034" s="90"/>
    </row>
    <row r="896035" spans="68:68" customFormat="1">
      <c r="BP896035" s="90"/>
    </row>
    <row r="896036" spans="68:68" customFormat="1">
      <c r="BP896036" s="90"/>
    </row>
    <row r="896037" spans="68:68" customFormat="1">
      <c r="BP896037" s="90"/>
    </row>
    <row r="896038" spans="68:68" customFormat="1">
      <c r="BP896038" s="90"/>
    </row>
    <row r="896039" spans="68:68" customFormat="1">
      <c r="BP896039" s="90"/>
    </row>
    <row r="896040" spans="68:68" customFormat="1">
      <c r="BP896040" s="90"/>
    </row>
    <row r="896041" spans="68:68" customFormat="1">
      <c r="BP896041" s="90"/>
    </row>
    <row r="896042" spans="68:68" customFormat="1">
      <c r="BP896042" s="90"/>
    </row>
    <row r="896043" spans="68:68" customFormat="1">
      <c r="BP896043" s="90"/>
    </row>
    <row r="896044" spans="68:68" customFormat="1">
      <c r="BP896044" s="90"/>
    </row>
    <row r="896045" spans="68:68" customFormat="1">
      <c r="BP896045" s="90"/>
    </row>
    <row r="896046" spans="68:68" customFormat="1">
      <c r="BP896046" s="90"/>
    </row>
    <row r="896047" spans="68:68" customFormat="1">
      <c r="BP896047" s="90"/>
    </row>
    <row r="896048" spans="68:68" customFormat="1">
      <c r="BP896048" s="90"/>
    </row>
    <row r="896049" spans="68:68" customFormat="1">
      <c r="BP896049" s="90"/>
    </row>
    <row r="896050" spans="68:68" customFormat="1">
      <c r="BP896050" s="90"/>
    </row>
    <row r="896051" spans="68:68" customFormat="1">
      <c r="BP896051" s="90"/>
    </row>
    <row r="896052" spans="68:68" customFormat="1">
      <c r="BP896052" s="90"/>
    </row>
    <row r="896053" spans="68:68" customFormat="1">
      <c r="BP896053" s="90"/>
    </row>
    <row r="896054" spans="68:68" customFormat="1">
      <c r="BP896054" s="90"/>
    </row>
    <row r="896055" spans="68:68" customFormat="1">
      <c r="BP896055" s="90"/>
    </row>
    <row r="896056" spans="68:68" customFormat="1">
      <c r="BP896056" s="90"/>
    </row>
    <row r="896057" spans="68:68" customFormat="1">
      <c r="BP896057" s="90"/>
    </row>
    <row r="896058" spans="68:68" customFormat="1">
      <c r="BP896058" s="90"/>
    </row>
    <row r="896059" spans="68:68" customFormat="1">
      <c r="BP896059" s="90"/>
    </row>
    <row r="896060" spans="68:68" customFormat="1">
      <c r="BP896060" s="90"/>
    </row>
    <row r="896061" spans="68:68" customFormat="1">
      <c r="BP896061" s="90"/>
    </row>
    <row r="896062" spans="68:68" customFormat="1">
      <c r="BP896062" s="90"/>
    </row>
    <row r="896063" spans="68:68" customFormat="1">
      <c r="BP896063" s="90"/>
    </row>
    <row r="896064" spans="68:68" customFormat="1">
      <c r="BP896064" s="90"/>
    </row>
    <row r="896065" spans="68:68" customFormat="1">
      <c r="BP896065" s="90"/>
    </row>
    <row r="896066" spans="68:68" customFormat="1">
      <c r="BP896066" s="90"/>
    </row>
    <row r="896067" spans="68:68" customFormat="1">
      <c r="BP896067" s="90"/>
    </row>
    <row r="896068" spans="68:68" customFormat="1">
      <c r="BP896068" s="90"/>
    </row>
    <row r="896069" spans="68:68" customFormat="1">
      <c r="BP896069" s="90"/>
    </row>
    <row r="896070" spans="68:68" customFormat="1">
      <c r="BP896070" s="90"/>
    </row>
    <row r="896071" spans="68:68" customFormat="1">
      <c r="BP896071" s="90"/>
    </row>
    <row r="896072" spans="68:68" customFormat="1">
      <c r="BP896072" s="90"/>
    </row>
    <row r="896073" spans="68:68" customFormat="1">
      <c r="BP896073" s="90"/>
    </row>
    <row r="896074" spans="68:68" customFormat="1">
      <c r="BP896074" s="90"/>
    </row>
    <row r="896075" spans="68:68" customFormat="1">
      <c r="BP896075" s="90"/>
    </row>
    <row r="896076" spans="68:68" customFormat="1">
      <c r="BP896076" s="90"/>
    </row>
    <row r="896077" spans="68:68" customFormat="1">
      <c r="BP896077" s="90"/>
    </row>
    <row r="896078" spans="68:68" customFormat="1">
      <c r="BP896078" s="90"/>
    </row>
    <row r="896079" spans="68:68" customFormat="1">
      <c r="BP896079" s="90"/>
    </row>
    <row r="896080" spans="68:68" customFormat="1">
      <c r="BP896080" s="90"/>
    </row>
    <row r="896081" spans="68:68" customFormat="1">
      <c r="BP896081" s="90"/>
    </row>
    <row r="896082" spans="68:68" customFormat="1">
      <c r="BP896082" s="90"/>
    </row>
    <row r="896083" spans="68:68" customFormat="1">
      <c r="BP896083" s="90"/>
    </row>
    <row r="896084" spans="68:68" customFormat="1">
      <c r="BP896084" s="90"/>
    </row>
    <row r="896085" spans="68:68" customFormat="1">
      <c r="BP896085" s="90"/>
    </row>
    <row r="896086" spans="68:68" customFormat="1">
      <c r="BP896086" s="90"/>
    </row>
    <row r="896087" spans="68:68" customFormat="1">
      <c r="BP896087" s="90"/>
    </row>
    <row r="896088" spans="68:68" customFormat="1">
      <c r="BP896088" s="90"/>
    </row>
    <row r="896089" spans="68:68" customFormat="1">
      <c r="BP896089" s="90"/>
    </row>
    <row r="896090" spans="68:68" customFormat="1">
      <c r="BP896090" s="90"/>
    </row>
    <row r="896091" spans="68:68" customFormat="1">
      <c r="BP896091" s="90"/>
    </row>
    <row r="896092" spans="68:68" customFormat="1">
      <c r="BP896092" s="90"/>
    </row>
    <row r="896093" spans="68:68" customFormat="1">
      <c r="BP896093" s="90"/>
    </row>
    <row r="896094" spans="68:68" customFormat="1">
      <c r="BP896094" s="90"/>
    </row>
    <row r="896095" spans="68:68" customFormat="1">
      <c r="BP896095" s="90"/>
    </row>
    <row r="896096" spans="68:68" customFormat="1">
      <c r="BP896096" s="90"/>
    </row>
    <row r="896097" spans="68:68" customFormat="1">
      <c r="BP896097" s="90"/>
    </row>
    <row r="896098" spans="68:68" customFormat="1">
      <c r="BP896098" s="90"/>
    </row>
    <row r="896099" spans="68:68" customFormat="1">
      <c r="BP896099" s="90"/>
    </row>
    <row r="896100" spans="68:68" customFormat="1">
      <c r="BP896100" s="90"/>
    </row>
    <row r="896101" spans="68:68" customFormat="1">
      <c r="BP896101" s="90"/>
    </row>
    <row r="896102" spans="68:68" customFormat="1">
      <c r="BP896102" s="90"/>
    </row>
    <row r="896103" spans="68:68" customFormat="1">
      <c r="BP896103" s="90"/>
    </row>
    <row r="896104" spans="68:68" customFormat="1">
      <c r="BP896104" s="90"/>
    </row>
    <row r="896105" spans="68:68" customFormat="1">
      <c r="BP896105" s="90"/>
    </row>
    <row r="896106" spans="68:68" customFormat="1">
      <c r="BP896106" s="90"/>
    </row>
    <row r="896107" spans="68:68" customFormat="1">
      <c r="BP896107" s="90"/>
    </row>
    <row r="896108" spans="68:68" customFormat="1">
      <c r="BP896108" s="90"/>
    </row>
    <row r="896109" spans="68:68" customFormat="1">
      <c r="BP896109" s="90"/>
    </row>
    <row r="896110" spans="68:68" customFormat="1">
      <c r="BP896110" s="90"/>
    </row>
    <row r="896111" spans="68:68" customFormat="1">
      <c r="BP896111" s="90"/>
    </row>
    <row r="896112" spans="68:68" customFormat="1">
      <c r="BP896112" s="90"/>
    </row>
    <row r="896113" spans="68:68" customFormat="1">
      <c r="BP896113" s="90"/>
    </row>
    <row r="896114" spans="68:68" customFormat="1">
      <c r="BP896114" s="90"/>
    </row>
    <row r="896115" spans="68:68" customFormat="1">
      <c r="BP896115" s="90"/>
    </row>
    <row r="896116" spans="68:68" customFormat="1">
      <c r="BP896116" s="90"/>
    </row>
    <row r="896117" spans="68:68" customFormat="1">
      <c r="BP896117" s="90"/>
    </row>
    <row r="896118" spans="68:68" customFormat="1">
      <c r="BP896118" s="90"/>
    </row>
    <row r="896119" spans="68:68" customFormat="1">
      <c r="BP896119" s="90"/>
    </row>
    <row r="896120" spans="68:68" customFormat="1">
      <c r="BP896120" s="90"/>
    </row>
    <row r="896121" spans="68:68" customFormat="1">
      <c r="BP896121" s="90"/>
    </row>
    <row r="896122" spans="68:68" customFormat="1">
      <c r="BP896122" s="90"/>
    </row>
    <row r="896123" spans="68:68" customFormat="1">
      <c r="BP896123" s="90"/>
    </row>
    <row r="896124" spans="68:68" customFormat="1">
      <c r="BP896124" s="90"/>
    </row>
    <row r="896125" spans="68:68" customFormat="1">
      <c r="BP896125" s="90"/>
    </row>
    <row r="896126" spans="68:68" customFormat="1">
      <c r="BP896126" s="90"/>
    </row>
    <row r="896127" spans="68:68" customFormat="1">
      <c r="BP896127" s="90"/>
    </row>
    <row r="896128" spans="68:68" customFormat="1">
      <c r="BP896128" s="90"/>
    </row>
    <row r="896129" spans="68:68" customFormat="1">
      <c r="BP896129" s="90"/>
    </row>
    <row r="896130" spans="68:68" customFormat="1">
      <c r="BP896130" s="90"/>
    </row>
    <row r="896131" spans="68:68" customFormat="1">
      <c r="BP896131" s="90"/>
    </row>
    <row r="896132" spans="68:68" customFormat="1">
      <c r="BP896132" s="90"/>
    </row>
    <row r="896133" spans="68:68" customFormat="1">
      <c r="BP896133" s="90"/>
    </row>
    <row r="896134" spans="68:68" customFormat="1">
      <c r="BP896134" s="90"/>
    </row>
    <row r="896135" spans="68:68" customFormat="1">
      <c r="BP896135" s="90"/>
    </row>
    <row r="896136" spans="68:68" customFormat="1">
      <c r="BP896136" s="90"/>
    </row>
    <row r="896137" spans="68:68" customFormat="1">
      <c r="BP896137" s="90"/>
    </row>
    <row r="896138" spans="68:68" customFormat="1">
      <c r="BP896138" s="90"/>
    </row>
    <row r="896139" spans="68:68" customFormat="1">
      <c r="BP896139" s="90"/>
    </row>
    <row r="896140" spans="68:68" customFormat="1">
      <c r="BP896140" s="90"/>
    </row>
    <row r="896141" spans="68:68" customFormat="1">
      <c r="BP896141" s="90"/>
    </row>
    <row r="896142" spans="68:68" customFormat="1">
      <c r="BP896142" s="90"/>
    </row>
    <row r="896143" spans="68:68" customFormat="1">
      <c r="BP896143" s="90"/>
    </row>
    <row r="896144" spans="68:68" customFormat="1">
      <c r="BP896144" s="90"/>
    </row>
    <row r="896145" spans="68:68" customFormat="1">
      <c r="BP896145" s="90"/>
    </row>
    <row r="896146" spans="68:68" customFormat="1">
      <c r="BP896146" s="90"/>
    </row>
    <row r="896147" spans="68:68" customFormat="1">
      <c r="BP896147" s="90"/>
    </row>
    <row r="896148" spans="68:68" customFormat="1">
      <c r="BP896148" s="90"/>
    </row>
    <row r="896149" spans="68:68" customFormat="1">
      <c r="BP896149" s="90"/>
    </row>
    <row r="896150" spans="68:68" customFormat="1">
      <c r="BP896150" s="90"/>
    </row>
    <row r="896151" spans="68:68" customFormat="1">
      <c r="BP896151" s="90"/>
    </row>
    <row r="896152" spans="68:68" customFormat="1">
      <c r="BP896152" s="90"/>
    </row>
    <row r="896153" spans="68:68" customFormat="1">
      <c r="BP896153" s="90"/>
    </row>
    <row r="896154" spans="68:68" customFormat="1">
      <c r="BP896154" s="90"/>
    </row>
    <row r="896155" spans="68:68" customFormat="1">
      <c r="BP896155" s="90"/>
    </row>
    <row r="896156" spans="68:68" customFormat="1">
      <c r="BP896156" s="90"/>
    </row>
    <row r="896157" spans="68:68" customFormat="1">
      <c r="BP896157" s="90"/>
    </row>
    <row r="896158" spans="68:68" customFormat="1">
      <c r="BP896158" s="90"/>
    </row>
    <row r="896159" spans="68:68" customFormat="1">
      <c r="BP896159" s="90"/>
    </row>
    <row r="896160" spans="68:68" customFormat="1">
      <c r="BP896160" s="90"/>
    </row>
    <row r="896161" spans="68:68" customFormat="1">
      <c r="BP896161" s="90"/>
    </row>
    <row r="896162" spans="68:68" customFormat="1">
      <c r="BP896162" s="90"/>
    </row>
    <row r="896163" spans="68:68" customFormat="1">
      <c r="BP896163" s="90"/>
    </row>
    <row r="896164" spans="68:68" customFormat="1">
      <c r="BP896164" s="90"/>
    </row>
    <row r="896165" spans="68:68" customFormat="1">
      <c r="BP896165" s="90"/>
    </row>
    <row r="896166" spans="68:68" customFormat="1">
      <c r="BP896166" s="90"/>
    </row>
    <row r="896167" spans="68:68" customFormat="1">
      <c r="BP896167" s="90"/>
    </row>
    <row r="896168" spans="68:68" customFormat="1">
      <c r="BP896168" s="90"/>
    </row>
    <row r="896169" spans="68:68" customFormat="1">
      <c r="BP896169" s="90"/>
    </row>
    <row r="896170" spans="68:68" customFormat="1">
      <c r="BP896170" s="90"/>
    </row>
    <row r="896171" spans="68:68" customFormat="1">
      <c r="BP896171" s="90"/>
    </row>
    <row r="896172" spans="68:68" customFormat="1">
      <c r="BP896172" s="90"/>
    </row>
    <row r="896173" spans="68:68" customFormat="1">
      <c r="BP896173" s="90"/>
    </row>
    <row r="896174" spans="68:68" customFormat="1">
      <c r="BP896174" s="90"/>
    </row>
    <row r="896175" spans="68:68" customFormat="1">
      <c r="BP896175" s="90"/>
    </row>
    <row r="896176" spans="68:68" customFormat="1">
      <c r="BP896176" s="90"/>
    </row>
    <row r="896177" spans="68:68" customFormat="1">
      <c r="BP896177" s="90"/>
    </row>
    <row r="896178" spans="68:68" customFormat="1">
      <c r="BP896178" s="90"/>
    </row>
    <row r="896179" spans="68:68" customFormat="1">
      <c r="BP896179" s="90"/>
    </row>
    <row r="896180" spans="68:68" customFormat="1">
      <c r="BP896180" s="90"/>
    </row>
    <row r="896181" spans="68:68" customFormat="1">
      <c r="BP896181" s="90"/>
    </row>
    <row r="896182" spans="68:68" customFormat="1">
      <c r="BP896182" s="90"/>
    </row>
    <row r="896183" spans="68:68" customFormat="1">
      <c r="BP896183" s="90"/>
    </row>
    <row r="896184" spans="68:68" customFormat="1">
      <c r="BP896184" s="90"/>
    </row>
    <row r="896185" spans="68:68" customFormat="1">
      <c r="BP896185" s="90"/>
    </row>
    <row r="896186" spans="68:68" customFormat="1">
      <c r="BP896186" s="90"/>
    </row>
    <row r="896187" spans="68:68" customFormat="1">
      <c r="BP896187" s="90"/>
    </row>
    <row r="896188" spans="68:68" customFormat="1">
      <c r="BP896188" s="90"/>
    </row>
    <row r="896189" spans="68:68" customFormat="1">
      <c r="BP896189" s="90"/>
    </row>
    <row r="896190" spans="68:68" customFormat="1">
      <c r="BP896190" s="90"/>
    </row>
    <row r="896191" spans="68:68" customFormat="1">
      <c r="BP896191" s="90"/>
    </row>
    <row r="896192" spans="68:68" customFormat="1">
      <c r="BP896192" s="90"/>
    </row>
    <row r="896193" spans="68:68" customFormat="1">
      <c r="BP896193" s="90"/>
    </row>
    <row r="896194" spans="68:68" customFormat="1">
      <c r="BP896194" s="90"/>
    </row>
    <row r="896195" spans="68:68" customFormat="1">
      <c r="BP896195" s="90"/>
    </row>
    <row r="896196" spans="68:68" customFormat="1">
      <c r="BP896196" s="90"/>
    </row>
    <row r="896197" spans="68:68" customFormat="1">
      <c r="BP896197" s="90"/>
    </row>
    <row r="896198" spans="68:68" customFormat="1">
      <c r="BP896198" s="90"/>
    </row>
    <row r="896199" spans="68:68" customFormat="1">
      <c r="BP896199" s="90"/>
    </row>
    <row r="896200" spans="68:68" customFormat="1">
      <c r="BP896200" s="90"/>
    </row>
    <row r="896201" spans="68:68" customFormat="1">
      <c r="BP896201" s="90"/>
    </row>
    <row r="896202" spans="68:68" customFormat="1">
      <c r="BP896202" s="90"/>
    </row>
    <row r="896203" spans="68:68" customFormat="1">
      <c r="BP896203" s="90"/>
    </row>
    <row r="896204" spans="68:68" customFormat="1">
      <c r="BP896204" s="90"/>
    </row>
    <row r="896205" spans="68:68" customFormat="1">
      <c r="BP896205" s="90"/>
    </row>
    <row r="896206" spans="68:68" customFormat="1">
      <c r="BP896206" s="90"/>
    </row>
    <row r="896207" spans="68:68" customFormat="1">
      <c r="BP896207" s="90"/>
    </row>
    <row r="896208" spans="68:68" customFormat="1">
      <c r="BP896208" s="90"/>
    </row>
    <row r="896209" spans="68:68" customFormat="1">
      <c r="BP896209" s="90"/>
    </row>
    <row r="896210" spans="68:68" customFormat="1">
      <c r="BP896210" s="90"/>
    </row>
    <row r="896211" spans="68:68" customFormat="1">
      <c r="BP896211" s="90"/>
    </row>
    <row r="896212" spans="68:68" customFormat="1">
      <c r="BP896212" s="90"/>
    </row>
    <row r="896213" spans="68:68" customFormat="1">
      <c r="BP896213" s="90"/>
    </row>
    <row r="896214" spans="68:68" customFormat="1">
      <c r="BP896214" s="90"/>
    </row>
    <row r="896215" spans="68:68" customFormat="1">
      <c r="BP896215" s="90"/>
    </row>
    <row r="896216" spans="68:68" customFormat="1">
      <c r="BP896216" s="90"/>
    </row>
    <row r="896217" spans="68:68" customFormat="1">
      <c r="BP896217" s="90"/>
    </row>
    <row r="896218" spans="68:68" customFormat="1">
      <c r="BP896218" s="90"/>
    </row>
    <row r="896219" spans="68:68" customFormat="1">
      <c r="BP896219" s="90"/>
    </row>
    <row r="896220" spans="68:68" customFormat="1">
      <c r="BP896220" s="90"/>
    </row>
    <row r="896221" spans="68:68" customFormat="1">
      <c r="BP896221" s="90"/>
    </row>
    <row r="896222" spans="68:68" customFormat="1">
      <c r="BP896222" s="90"/>
    </row>
    <row r="896223" spans="68:68" customFormat="1">
      <c r="BP896223" s="90"/>
    </row>
    <row r="896224" spans="68:68" customFormat="1">
      <c r="BP896224" s="90"/>
    </row>
    <row r="896225" spans="68:68" customFormat="1">
      <c r="BP896225" s="90"/>
    </row>
    <row r="896226" spans="68:68" customFormat="1">
      <c r="BP896226" s="90"/>
    </row>
    <row r="896227" spans="68:68" customFormat="1">
      <c r="BP896227" s="90"/>
    </row>
    <row r="896228" spans="68:68" customFormat="1">
      <c r="BP896228" s="90"/>
    </row>
    <row r="896229" spans="68:68" customFormat="1">
      <c r="BP896229" s="90"/>
    </row>
    <row r="896230" spans="68:68" customFormat="1">
      <c r="BP896230" s="90"/>
    </row>
    <row r="896231" spans="68:68" customFormat="1">
      <c r="BP896231" s="90"/>
    </row>
    <row r="896232" spans="68:68" customFormat="1">
      <c r="BP896232" s="90"/>
    </row>
    <row r="896233" spans="68:68" customFormat="1">
      <c r="BP896233" s="90"/>
    </row>
    <row r="896234" spans="68:68" customFormat="1">
      <c r="BP896234" s="90"/>
    </row>
    <row r="896235" spans="68:68" customFormat="1">
      <c r="BP896235" s="90"/>
    </row>
    <row r="896236" spans="68:68" customFormat="1">
      <c r="BP896236" s="90"/>
    </row>
    <row r="896237" spans="68:68" customFormat="1">
      <c r="BP896237" s="90"/>
    </row>
    <row r="896238" spans="68:68" customFormat="1">
      <c r="BP896238" s="90"/>
    </row>
    <row r="896239" spans="68:68" customFormat="1">
      <c r="BP896239" s="90"/>
    </row>
    <row r="896240" spans="68:68" customFormat="1">
      <c r="BP896240" s="90"/>
    </row>
    <row r="896241" spans="68:68" customFormat="1">
      <c r="BP896241" s="90"/>
    </row>
    <row r="896242" spans="68:68" customFormat="1">
      <c r="BP896242" s="90"/>
    </row>
    <row r="896243" spans="68:68" customFormat="1">
      <c r="BP896243" s="90"/>
    </row>
    <row r="896244" spans="68:68" customFormat="1">
      <c r="BP896244" s="90"/>
    </row>
    <row r="896245" spans="68:68" customFormat="1">
      <c r="BP896245" s="90"/>
    </row>
    <row r="896246" spans="68:68" customFormat="1">
      <c r="BP896246" s="90"/>
    </row>
    <row r="896247" spans="68:68" customFormat="1">
      <c r="BP896247" s="90"/>
    </row>
    <row r="896248" spans="68:68" customFormat="1">
      <c r="BP896248" s="90"/>
    </row>
    <row r="896249" spans="68:68" customFormat="1">
      <c r="BP896249" s="90"/>
    </row>
    <row r="896250" spans="68:68" customFormat="1">
      <c r="BP896250" s="90"/>
    </row>
    <row r="896251" spans="68:68" customFormat="1">
      <c r="BP896251" s="90"/>
    </row>
    <row r="896252" spans="68:68" customFormat="1">
      <c r="BP896252" s="90"/>
    </row>
    <row r="896253" spans="68:68" customFormat="1">
      <c r="BP896253" s="90"/>
    </row>
    <row r="896254" spans="68:68" customFormat="1">
      <c r="BP896254" s="90"/>
    </row>
    <row r="896255" spans="68:68" customFormat="1">
      <c r="BP896255" s="90"/>
    </row>
    <row r="896256" spans="68:68" customFormat="1">
      <c r="BP896256" s="90"/>
    </row>
    <row r="896257" spans="68:68" customFormat="1">
      <c r="BP896257" s="90"/>
    </row>
    <row r="896258" spans="68:68" customFormat="1">
      <c r="BP896258" s="90"/>
    </row>
    <row r="896259" spans="68:68" customFormat="1">
      <c r="BP896259" s="90"/>
    </row>
    <row r="896260" spans="68:68" customFormat="1">
      <c r="BP896260" s="90"/>
    </row>
    <row r="896261" spans="68:68" customFormat="1">
      <c r="BP896261" s="90"/>
    </row>
    <row r="896262" spans="68:68" customFormat="1">
      <c r="BP896262" s="90"/>
    </row>
    <row r="896263" spans="68:68" customFormat="1">
      <c r="BP896263" s="90"/>
    </row>
    <row r="896264" spans="68:68" customFormat="1">
      <c r="BP896264" s="90"/>
    </row>
    <row r="896265" spans="68:68" customFormat="1">
      <c r="BP896265" s="90"/>
    </row>
    <row r="896266" spans="68:68" customFormat="1">
      <c r="BP896266" s="90"/>
    </row>
    <row r="896267" spans="68:68" customFormat="1">
      <c r="BP896267" s="90"/>
    </row>
    <row r="896268" spans="68:68" customFormat="1">
      <c r="BP896268" s="90"/>
    </row>
    <row r="896269" spans="68:68" customFormat="1">
      <c r="BP896269" s="90"/>
    </row>
    <row r="896270" spans="68:68" customFormat="1">
      <c r="BP896270" s="90"/>
    </row>
    <row r="896271" spans="68:68" customFormat="1">
      <c r="BP896271" s="90"/>
    </row>
    <row r="896272" spans="68:68" customFormat="1">
      <c r="BP896272" s="90"/>
    </row>
    <row r="896273" spans="68:68" customFormat="1">
      <c r="BP896273" s="90"/>
    </row>
    <row r="896274" spans="68:68" customFormat="1">
      <c r="BP896274" s="90"/>
    </row>
    <row r="896275" spans="68:68" customFormat="1">
      <c r="BP896275" s="90"/>
    </row>
    <row r="896276" spans="68:68" customFormat="1">
      <c r="BP896276" s="90"/>
    </row>
    <row r="896277" spans="68:68" customFormat="1">
      <c r="BP896277" s="90"/>
    </row>
    <row r="896278" spans="68:68" customFormat="1">
      <c r="BP896278" s="90"/>
    </row>
    <row r="896279" spans="68:68" customFormat="1">
      <c r="BP896279" s="90"/>
    </row>
    <row r="896280" spans="68:68" customFormat="1">
      <c r="BP896280" s="90"/>
    </row>
    <row r="896281" spans="68:68" customFormat="1">
      <c r="BP896281" s="90"/>
    </row>
    <row r="896282" spans="68:68" customFormat="1">
      <c r="BP896282" s="90"/>
    </row>
    <row r="896283" spans="68:68" customFormat="1">
      <c r="BP896283" s="90"/>
    </row>
    <row r="896284" spans="68:68" customFormat="1">
      <c r="BP896284" s="90"/>
    </row>
    <row r="896285" spans="68:68" customFormat="1">
      <c r="BP896285" s="90"/>
    </row>
    <row r="896286" spans="68:68" customFormat="1">
      <c r="BP896286" s="90"/>
    </row>
    <row r="896287" spans="68:68" customFormat="1">
      <c r="BP896287" s="90"/>
    </row>
    <row r="896288" spans="68:68" customFormat="1">
      <c r="BP896288" s="90"/>
    </row>
    <row r="896289" spans="68:68" customFormat="1">
      <c r="BP896289" s="90"/>
    </row>
    <row r="896290" spans="68:68" customFormat="1">
      <c r="BP896290" s="90"/>
    </row>
    <row r="896291" spans="68:68" customFormat="1">
      <c r="BP896291" s="90"/>
    </row>
    <row r="896292" spans="68:68" customFormat="1">
      <c r="BP896292" s="90"/>
    </row>
    <row r="896293" spans="68:68" customFormat="1">
      <c r="BP896293" s="90"/>
    </row>
    <row r="896294" spans="68:68" customFormat="1">
      <c r="BP896294" s="90"/>
    </row>
    <row r="896295" spans="68:68" customFormat="1">
      <c r="BP896295" s="90"/>
    </row>
    <row r="896296" spans="68:68" customFormat="1">
      <c r="BP896296" s="90"/>
    </row>
    <row r="896297" spans="68:68" customFormat="1">
      <c r="BP896297" s="90"/>
    </row>
    <row r="896298" spans="68:68" customFormat="1">
      <c r="BP896298" s="90"/>
    </row>
    <row r="896299" spans="68:68" customFormat="1">
      <c r="BP896299" s="90"/>
    </row>
    <row r="896300" spans="68:68" customFormat="1">
      <c r="BP896300" s="90"/>
    </row>
    <row r="896301" spans="68:68" customFormat="1">
      <c r="BP896301" s="90"/>
    </row>
    <row r="896302" spans="68:68" customFormat="1">
      <c r="BP896302" s="90"/>
    </row>
    <row r="896303" spans="68:68" customFormat="1">
      <c r="BP896303" s="90"/>
    </row>
    <row r="896304" spans="68:68" customFormat="1">
      <c r="BP896304" s="90"/>
    </row>
    <row r="896305" spans="68:68" customFormat="1">
      <c r="BP896305" s="90"/>
    </row>
    <row r="896306" spans="68:68" customFormat="1">
      <c r="BP896306" s="90"/>
    </row>
    <row r="896307" spans="68:68" customFormat="1">
      <c r="BP896307" s="90"/>
    </row>
    <row r="896308" spans="68:68" customFormat="1">
      <c r="BP896308" s="90"/>
    </row>
    <row r="896309" spans="68:68" customFormat="1">
      <c r="BP896309" s="90"/>
    </row>
    <row r="896310" spans="68:68" customFormat="1">
      <c r="BP896310" s="90"/>
    </row>
    <row r="896311" spans="68:68" customFormat="1">
      <c r="BP896311" s="90"/>
    </row>
    <row r="896312" spans="68:68" customFormat="1">
      <c r="BP896312" s="90"/>
    </row>
    <row r="896313" spans="68:68" customFormat="1">
      <c r="BP896313" s="90"/>
    </row>
    <row r="896314" spans="68:68" customFormat="1">
      <c r="BP896314" s="90"/>
    </row>
    <row r="896315" spans="68:68" customFormat="1">
      <c r="BP896315" s="90"/>
    </row>
    <row r="896316" spans="68:68" customFormat="1">
      <c r="BP896316" s="90"/>
    </row>
    <row r="896317" spans="68:68" customFormat="1">
      <c r="BP896317" s="90"/>
    </row>
    <row r="896318" spans="68:68" customFormat="1">
      <c r="BP896318" s="90"/>
    </row>
    <row r="896319" spans="68:68" customFormat="1">
      <c r="BP896319" s="90"/>
    </row>
    <row r="896320" spans="68:68" customFormat="1">
      <c r="BP896320" s="90"/>
    </row>
    <row r="896321" spans="68:68" customFormat="1">
      <c r="BP896321" s="90"/>
    </row>
    <row r="896322" spans="68:68" customFormat="1">
      <c r="BP896322" s="90"/>
    </row>
    <row r="896323" spans="68:68" customFormat="1">
      <c r="BP896323" s="90"/>
    </row>
    <row r="896324" spans="68:68" customFormat="1">
      <c r="BP896324" s="90"/>
    </row>
    <row r="896325" spans="68:68" customFormat="1">
      <c r="BP896325" s="90"/>
    </row>
    <row r="896326" spans="68:68" customFormat="1">
      <c r="BP896326" s="90"/>
    </row>
    <row r="896327" spans="68:68" customFormat="1">
      <c r="BP896327" s="90"/>
    </row>
    <row r="896328" spans="68:68" customFormat="1">
      <c r="BP896328" s="90"/>
    </row>
    <row r="896329" spans="68:68" customFormat="1">
      <c r="BP896329" s="90"/>
    </row>
    <row r="896330" spans="68:68" customFormat="1">
      <c r="BP896330" s="90"/>
    </row>
    <row r="896331" spans="68:68" customFormat="1">
      <c r="BP896331" s="90"/>
    </row>
    <row r="896332" spans="68:68" customFormat="1">
      <c r="BP896332" s="90"/>
    </row>
    <row r="896333" spans="68:68" customFormat="1">
      <c r="BP896333" s="90"/>
    </row>
    <row r="896334" spans="68:68" customFormat="1">
      <c r="BP896334" s="90"/>
    </row>
    <row r="896335" spans="68:68" customFormat="1">
      <c r="BP896335" s="90"/>
    </row>
    <row r="896336" spans="68:68" customFormat="1">
      <c r="BP896336" s="90"/>
    </row>
    <row r="896337" spans="68:68" customFormat="1">
      <c r="BP896337" s="90"/>
    </row>
    <row r="896338" spans="68:68" customFormat="1">
      <c r="BP896338" s="90"/>
    </row>
    <row r="896339" spans="68:68" customFormat="1">
      <c r="BP896339" s="90"/>
    </row>
    <row r="896340" spans="68:68" customFormat="1">
      <c r="BP896340" s="90"/>
    </row>
    <row r="896341" spans="68:68" customFormat="1">
      <c r="BP896341" s="90"/>
    </row>
    <row r="896342" spans="68:68" customFormat="1">
      <c r="BP896342" s="90"/>
    </row>
    <row r="896343" spans="68:68" customFormat="1">
      <c r="BP896343" s="90"/>
    </row>
    <row r="896344" spans="68:68" customFormat="1">
      <c r="BP896344" s="90"/>
    </row>
    <row r="896345" spans="68:68" customFormat="1">
      <c r="BP896345" s="90"/>
    </row>
    <row r="896346" spans="68:68" customFormat="1">
      <c r="BP896346" s="90"/>
    </row>
    <row r="896347" spans="68:68" customFormat="1">
      <c r="BP896347" s="90"/>
    </row>
    <row r="896348" spans="68:68" customFormat="1">
      <c r="BP896348" s="90"/>
    </row>
    <row r="896349" spans="68:68" customFormat="1">
      <c r="BP896349" s="90"/>
    </row>
    <row r="896350" spans="68:68" customFormat="1">
      <c r="BP896350" s="90"/>
    </row>
    <row r="896351" spans="68:68" customFormat="1">
      <c r="BP896351" s="90"/>
    </row>
    <row r="896352" spans="68:68" customFormat="1">
      <c r="BP896352" s="90"/>
    </row>
    <row r="896353" spans="68:68" customFormat="1">
      <c r="BP896353" s="90"/>
    </row>
    <row r="896354" spans="68:68" customFormat="1">
      <c r="BP896354" s="90"/>
    </row>
    <row r="896355" spans="68:68" customFormat="1">
      <c r="BP896355" s="90"/>
    </row>
    <row r="896356" spans="68:68" customFormat="1">
      <c r="BP896356" s="90"/>
    </row>
    <row r="896357" spans="68:68" customFormat="1">
      <c r="BP896357" s="90"/>
    </row>
    <row r="896358" spans="68:68" customFormat="1">
      <c r="BP896358" s="90"/>
    </row>
    <row r="896359" spans="68:68" customFormat="1">
      <c r="BP896359" s="90"/>
    </row>
    <row r="896360" spans="68:68" customFormat="1">
      <c r="BP896360" s="90"/>
    </row>
    <row r="896361" spans="68:68" customFormat="1">
      <c r="BP896361" s="90"/>
    </row>
    <row r="896362" spans="68:68" customFormat="1">
      <c r="BP896362" s="90"/>
    </row>
    <row r="896363" spans="68:68" customFormat="1">
      <c r="BP896363" s="90"/>
    </row>
    <row r="896364" spans="68:68" customFormat="1">
      <c r="BP896364" s="90"/>
    </row>
    <row r="896365" spans="68:68" customFormat="1">
      <c r="BP896365" s="90"/>
    </row>
    <row r="896366" spans="68:68" customFormat="1">
      <c r="BP896366" s="90"/>
    </row>
    <row r="896367" spans="68:68" customFormat="1">
      <c r="BP896367" s="90"/>
    </row>
    <row r="896368" spans="68:68" customFormat="1">
      <c r="BP896368" s="90"/>
    </row>
    <row r="896369" spans="68:68" customFormat="1">
      <c r="BP896369" s="90"/>
    </row>
    <row r="896370" spans="68:68" customFormat="1">
      <c r="BP896370" s="90"/>
    </row>
    <row r="896371" spans="68:68" customFormat="1">
      <c r="BP896371" s="90"/>
    </row>
    <row r="896372" spans="68:68" customFormat="1">
      <c r="BP896372" s="90"/>
    </row>
    <row r="896373" spans="68:68" customFormat="1">
      <c r="BP896373" s="90"/>
    </row>
    <row r="896374" spans="68:68" customFormat="1">
      <c r="BP896374" s="90"/>
    </row>
    <row r="896375" spans="68:68" customFormat="1">
      <c r="BP896375" s="90"/>
    </row>
    <row r="896376" spans="68:68" customFormat="1">
      <c r="BP896376" s="90"/>
    </row>
    <row r="896377" spans="68:68" customFormat="1">
      <c r="BP896377" s="90"/>
    </row>
    <row r="896378" spans="68:68" customFormat="1">
      <c r="BP896378" s="90"/>
    </row>
    <row r="896379" spans="68:68" customFormat="1">
      <c r="BP896379" s="90"/>
    </row>
    <row r="896380" spans="68:68" customFormat="1">
      <c r="BP896380" s="90"/>
    </row>
    <row r="896381" spans="68:68" customFormat="1">
      <c r="BP896381" s="90"/>
    </row>
    <row r="896382" spans="68:68" customFormat="1">
      <c r="BP896382" s="90"/>
    </row>
    <row r="896383" spans="68:68" customFormat="1">
      <c r="BP896383" s="90"/>
    </row>
    <row r="896384" spans="68:68" customFormat="1">
      <c r="BP896384" s="90"/>
    </row>
    <row r="896385" spans="68:68" customFormat="1">
      <c r="BP896385" s="90"/>
    </row>
    <row r="896386" spans="68:68" customFormat="1">
      <c r="BP896386" s="90"/>
    </row>
    <row r="896387" spans="68:68" customFormat="1">
      <c r="BP896387" s="90"/>
    </row>
    <row r="896388" spans="68:68" customFormat="1">
      <c r="BP896388" s="90"/>
    </row>
    <row r="896389" spans="68:68" customFormat="1">
      <c r="BP896389" s="90"/>
    </row>
    <row r="896390" spans="68:68" customFormat="1">
      <c r="BP896390" s="90"/>
    </row>
    <row r="896391" spans="68:68" customFormat="1">
      <c r="BP896391" s="90"/>
    </row>
    <row r="896392" spans="68:68" customFormat="1">
      <c r="BP896392" s="90"/>
    </row>
    <row r="896393" spans="68:68" customFormat="1">
      <c r="BP896393" s="90"/>
    </row>
    <row r="896394" spans="68:68" customFormat="1">
      <c r="BP896394" s="90"/>
    </row>
    <row r="896395" spans="68:68" customFormat="1">
      <c r="BP896395" s="90"/>
    </row>
    <row r="896396" spans="68:68" customFormat="1">
      <c r="BP896396" s="90"/>
    </row>
    <row r="896397" spans="68:68" customFormat="1">
      <c r="BP896397" s="90"/>
    </row>
    <row r="896398" spans="68:68" customFormat="1">
      <c r="BP896398" s="90"/>
    </row>
    <row r="896399" spans="68:68" customFormat="1">
      <c r="BP896399" s="90"/>
    </row>
    <row r="896400" spans="68:68" customFormat="1">
      <c r="BP896400" s="90"/>
    </row>
    <row r="896401" spans="68:68" customFormat="1">
      <c r="BP896401" s="90"/>
    </row>
    <row r="896402" spans="68:68" customFormat="1">
      <c r="BP896402" s="90"/>
    </row>
    <row r="896403" spans="68:68" customFormat="1">
      <c r="BP896403" s="90"/>
    </row>
    <row r="896404" spans="68:68" customFormat="1">
      <c r="BP896404" s="90"/>
    </row>
    <row r="896405" spans="68:68" customFormat="1">
      <c r="BP896405" s="90"/>
    </row>
    <row r="896406" spans="68:68" customFormat="1">
      <c r="BP896406" s="90"/>
    </row>
    <row r="896407" spans="68:68" customFormat="1">
      <c r="BP896407" s="90"/>
    </row>
    <row r="896408" spans="68:68" customFormat="1">
      <c r="BP896408" s="90"/>
    </row>
    <row r="896409" spans="68:68" customFormat="1">
      <c r="BP896409" s="90"/>
    </row>
    <row r="896410" spans="68:68" customFormat="1">
      <c r="BP896410" s="90"/>
    </row>
    <row r="896411" spans="68:68" customFormat="1">
      <c r="BP896411" s="90"/>
    </row>
    <row r="896412" spans="68:68" customFormat="1">
      <c r="BP896412" s="90"/>
    </row>
    <row r="896413" spans="68:68" customFormat="1">
      <c r="BP896413" s="90"/>
    </row>
    <row r="896414" spans="68:68" customFormat="1">
      <c r="BP896414" s="90"/>
    </row>
    <row r="896415" spans="68:68" customFormat="1">
      <c r="BP896415" s="90"/>
    </row>
    <row r="896416" spans="68:68" customFormat="1">
      <c r="BP896416" s="90"/>
    </row>
    <row r="896417" spans="68:68" customFormat="1">
      <c r="BP896417" s="90"/>
    </row>
    <row r="896418" spans="68:68" customFormat="1">
      <c r="BP896418" s="90"/>
    </row>
    <row r="896419" spans="68:68" customFormat="1">
      <c r="BP896419" s="90"/>
    </row>
    <row r="896420" spans="68:68" customFormat="1">
      <c r="BP896420" s="90"/>
    </row>
    <row r="896421" spans="68:68" customFormat="1">
      <c r="BP896421" s="90"/>
    </row>
    <row r="896422" spans="68:68" customFormat="1">
      <c r="BP896422" s="90"/>
    </row>
    <row r="896423" spans="68:68" customFormat="1">
      <c r="BP896423" s="90"/>
    </row>
    <row r="896424" spans="68:68" customFormat="1">
      <c r="BP896424" s="90"/>
    </row>
    <row r="896425" spans="68:68" customFormat="1">
      <c r="BP896425" s="90"/>
    </row>
    <row r="896426" spans="68:68" customFormat="1">
      <c r="BP896426" s="90"/>
    </row>
    <row r="896427" spans="68:68" customFormat="1">
      <c r="BP896427" s="90"/>
    </row>
    <row r="896428" spans="68:68" customFormat="1">
      <c r="BP896428" s="90"/>
    </row>
    <row r="896429" spans="68:68" customFormat="1">
      <c r="BP896429" s="90"/>
    </row>
    <row r="896430" spans="68:68" customFormat="1">
      <c r="BP896430" s="90"/>
    </row>
    <row r="896431" spans="68:68" customFormat="1">
      <c r="BP896431" s="90"/>
    </row>
    <row r="896432" spans="68:68" customFormat="1">
      <c r="BP896432" s="90"/>
    </row>
    <row r="896433" spans="68:68" customFormat="1">
      <c r="BP896433" s="90"/>
    </row>
    <row r="896434" spans="68:68" customFormat="1">
      <c r="BP896434" s="90"/>
    </row>
    <row r="896435" spans="68:68" customFormat="1">
      <c r="BP896435" s="90"/>
    </row>
    <row r="896436" spans="68:68" customFormat="1">
      <c r="BP896436" s="90"/>
    </row>
    <row r="896437" spans="68:68" customFormat="1">
      <c r="BP896437" s="90"/>
    </row>
    <row r="896438" spans="68:68" customFormat="1">
      <c r="BP896438" s="90"/>
    </row>
    <row r="896439" spans="68:68" customFormat="1">
      <c r="BP896439" s="90"/>
    </row>
    <row r="896440" spans="68:68" customFormat="1">
      <c r="BP896440" s="90"/>
    </row>
    <row r="896441" spans="68:68" customFormat="1">
      <c r="BP896441" s="90"/>
    </row>
    <row r="896442" spans="68:68" customFormat="1">
      <c r="BP896442" s="90"/>
    </row>
    <row r="896443" spans="68:68" customFormat="1">
      <c r="BP896443" s="90"/>
    </row>
    <row r="896444" spans="68:68" customFormat="1">
      <c r="BP896444" s="90"/>
    </row>
    <row r="896445" spans="68:68" customFormat="1">
      <c r="BP896445" s="90"/>
    </row>
    <row r="896446" spans="68:68" customFormat="1">
      <c r="BP896446" s="90"/>
    </row>
    <row r="896447" spans="68:68" customFormat="1">
      <c r="BP896447" s="90"/>
    </row>
    <row r="896448" spans="68:68" customFormat="1">
      <c r="BP896448" s="90"/>
    </row>
    <row r="896449" spans="68:68" customFormat="1">
      <c r="BP896449" s="90"/>
    </row>
    <row r="896450" spans="68:68" customFormat="1">
      <c r="BP896450" s="90"/>
    </row>
    <row r="896451" spans="68:68" customFormat="1">
      <c r="BP896451" s="90"/>
    </row>
    <row r="896452" spans="68:68" customFormat="1">
      <c r="BP896452" s="90"/>
    </row>
    <row r="896453" spans="68:68" customFormat="1">
      <c r="BP896453" s="90"/>
    </row>
    <row r="896454" spans="68:68" customFormat="1">
      <c r="BP896454" s="90"/>
    </row>
    <row r="896455" spans="68:68" customFormat="1">
      <c r="BP896455" s="90"/>
    </row>
    <row r="896456" spans="68:68" customFormat="1">
      <c r="BP896456" s="90"/>
    </row>
    <row r="896457" spans="68:68" customFormat="1">
      <c r="BP896457" s="90"/>
    </row>
    <row r="896458" spans="68:68" customFormat="1">
      <c r="BP896458" s="90"/>
    </row>
    <row r="896459" spans="68:68" customFormat="1">
      <c r="BP896459" s="90"/>
    </row>
    <row r="896460" spans="68:68" customFormat="1">
      <c r="BP896460" s="90"/>
    </row>
    <row r="896461" spans="68:68" customFormat="1">
      <c r="BP896461" s="90"/>
    </row>
    <row r="896462" spans="68:68" customFormat="1">
      <c r="BP896462" s="90"/>
    </row>
    <row r="896463" spans="68:68" customFormat="1">
      <c r="BP896463" s="90"/>
    </row>
    <row r="896464" spans="68:68" customFormat="1">
      <c r="BP896464" s="90"/>
    </row>
    <row r="896465" spans="68:68" customFormat="1">
      <c r="BP896465" s="90"/>
    </row>
    <row r="896466" spans="68:68" customFormat="1">
      <c r="BP896466" s="90"/>
    </row>
    <row r="896467" spans="68:68" customFormat="1">
      <c r="BP896467" s="90"/>
    </row>
    <row r="896468" spans="68:68" customFormat="1">
      <c r="BP896468" s="90"/>
    </row>
    <row r="896469" spans="68:68" customFormat="1">
      <c r="BP896469" s="90"/>
    </row>
    <row r="896470" spans="68:68" customFormat="1">
      <c r="BP896470" s="90"/>
    </row>
    <row r="896471" spans="68:68" customFormat="1">
      <c r="BP896471" s="90"/>
    </row>
    <row r="896472" spans="68:68" customFormat="1">
      <c r="BP896472" s="90"/>
    </row>
    <row r="896473" spans="68:68" customFormat="1">
      <c r="BP896473" s="90"/>
    </row>
    <row r="896474" spans="68:68" customFormat="1">
      <c r="BP896474" s="90"/>
    </row>
    <row r="896475" spans="68:68" customFormat="1">
      <c r="BP896475" s="90"/>
    </row>
    <row r="896476" spans="68:68" customFormat="1">
      <c r="BP896476" s="90"/>
    </row>
    <row r="896477" spans="68:68" customFormat="1">
      <c r="BP896477" s="90"/>
    </row>
    <row r="896478" spans="68:68" customFormat="1">
      <c r="BP896478" s="90"/>
    </row>
    <row r="896479" spans="68:68" customFormat="1">
      <c r="BP896479" s="90"/>
    </row>
    <row r="896480" spans="68:68" customFormat="1">
      <c r="BP896480" s="90"/>
    </row>
    <row r="896481" spans="68:68" customFormat="1">
      <c r="BP896481" s="90"/>
    </row>
    <row r="896482" spans="68:68" customFormat="1">
      <c r="BP896482" s="90"/>
    </row>
    <row r="896483" spans="68:68" customFormat="1">
      <c r="BP896483" s="90"/>
    </row>
    <row r="896484" spans="68:68" customFormat="1">
      <c r="BP896484" s="90"/>
    </row>
    <row r="896485" spans="68:68" customFormat="1">
      <c r="BP896485" s="90"/>
    </row>
    <row r="896486" spans="68:68" customFormat="1">
      <c r="BP896486" s="90"/>
    </row>
    <row r="896487" spans="68:68" customFormat="1">
      <c r="BP896487" s="90"/>
    </row>
    <row r="896488" spans="68:68" customFormat="1">
      <c r="BP896488" s="90"/>
    </row>
    <row r="896489" spans="68:68" customFormat="1">
      <c r="BP896489" s="90"/>
    </row>
    <row r="896490" spans="68:68" customFormat="1">
      <c r="BP896490" s="90"/>
    </row>
    <row r="896491" spans="68:68" customFormat="1">
      <c r="BP896491" s="90"/>
    </row>
    <row r="896492" spans="68:68" customFormat="1">
      <c r="BP896492" s="90"/>
    </row>
    <row r="896493" spans="68:68" customFormat="1">
      <c r="BP896493" s="90"/>
    </row>
    <row r="896494" spans="68:68" customFormat="1">
      <c r="BP896494" s="90"/>
    </row>
    <row r="896495" spans="68:68" customFormat="1">
      <c r="BP896495" s="90"/>
    </row>
    <row r="896496" spans="68:68" customFormat="1">
      <c r="BP896496" s="90"/>
    </row>
    <row r="896497" spans="68:68" customFormat="1">
      <c r="BP896497" s="90"/>
    </row>
    <row r="896498" spans="68:68" customFormat="1">
      <c r="BP896498" s="90"/>
    </row>
    <row r="896499" spans="68:68" customFormat="1">
      <c r="BP896499" s="90"/>
    </row>
    <row r="896500" spans="68:68" customFormat="1">
      <c r="BP896500" s="90"/>
    </row>
    <row r="896501" spans="68:68" customFormat="1">
      <c r="BP896501" s="90"/>
    </row>
    <row r="896502" spans="68:68" customFormat="1">
      <c r="BP896502" s="90"/>
    </row>
    <row r="896503" spans="68:68" customFormat="1">
      <c r="BP896503" s="90"/>
    </row>
    <row r="896504" spans="68:68" customFormat="1">
      <c r="BP896504" s="90"/>
    </row>
    <row r="896505" spans="68:68" customFormat="1">
      <c r="BP896505" s="90"/>
    </row>
    <row r="896506" spans="68:68" customFormat="1">
      <c r="BP896506" s="90"/>
    </row>
    <row r="896507" spans="68:68" customFormat="1">
      <c r="BP896507" s="90"/>
    </row>
    <row r="896508" spans="68:68" customFormat="1">
      <c r="BP896508" s="90"/>
    </row>
    <row r="896509" spans="68:68" customFormat="1">
      <c r="BP896509" s="90"/>
    </row>
    <row r="896510" spans="68:68" customFormat="1">
      <c r="BP896510" s="90"/>
    </row>
    <row r="896511" spans="68:68" customFormat="1">
      <c r="BP896511" s="90"/>
    </row>
    <row r="896512" spans="68:68" customFormat="1">
      <c r="BP896512" s="90"/>
    </row>
    <row r="896513" spans="68:68" customFormat="1">
      <c r="BP896513" s="90"/>
    </row>
    <row r="896514" spans="68:68" customFormat="1">
      <c r="BP896514" s="90"/>
    </row>
    <row r="896515" spans="68:68" customFormat="1">
      <c r="BP896515" s="90"/>
    </row>
    <row r="896516" spans="68:68" customFormat="1">
      <c r="BP896516" s="90"/>
    </row>
    <row r="896517" spans="68:68" customFormat="1">
      <c r="BP896517" s="90"/>
    </row>
    <row r="896518" spans="68:68" customFormat="1">
      <c r="BP896518" s="90"/>
    </row>
    <row r="896519" spans="68:68" customFormat="1">
      <c r="BP896519" s="90"/>
    </row>
    <row r="896520" spans="68:68" customFormat="1">
      <c r="BP896520" s="90"/>
    </row>
    <row r="896521" spans="68:68" customFormat="1">
      <c r="BP896521" s="90"/>
    </row>
    <row r="896522" spans="68:68" customFormat="1">
      <c r="BP896522" s="90"/>
    </row>
    <row r="896523" spans="68:68" customFormat="1">
      <c r="BP896523" s="90"/>
    </row>
    <row r="896524" spans="68:68" customFormat="1">
      <c r="BP896524" s="90"/>
    </row>
    <row r="896525" spans="68:68" customFormat="1">
      <c r="BP896525" s="90"/>
    </row>
    <row r="896526" spans="68:68" customFormat="1">
      <c r="BP896526" s="90"/>
    </row>
    <row r="896527" spans="68:68" customFormat="1">
      <c r="BP896527" s="90"/>
    </row>
    <row r="896528" spans="68:68" customFormat="1">
      <c r="BP896528" s="90"/>
    </row>
    <row r="896529" spans="68:68" customFormat="1">
      <c r="BP896529" s="90"/>
    </row>
    <row r="896530" spans="68:68" customFormat="1">
      <c r="BP896530" s="90"/>
    </row>
    <row r="896531" spans="68:68" customFormat="1">
      <c r="BP896531" s="90"/>
    </row>
    <row r="896532" spans="68:68" customFormat="1">
      <c r="BP896532" s="90"/>
    </row>
    <row r="896533" spans="68:68" customFormat="1">
      <c r="BP896533" s="90"/>
    </row>
    <row r="896534" spans="68:68" customFormat="1">
      <c r="BP896534" s="90"/>
    </row>
    <row r="896535" spans="68:68" customFormat="1">
      <c r="BP896535" s="90"/>
    </row>
    <row r="896536" spans="68:68" customFormat="1">
      <c r="BP896536" s="90"/>
    </row>
    <row r="896537" spans="68:68" customFormat="1">
      <c r="BP896537" s="90"/>
    </row>
    <row r="896538" spans="68:68" customFormat="1">
      <c r="BP896538" s="90"/>
    </row>
    <row r="896539" spans="68:68" customFormat="1">
      <c r="BP896539" s="90"/>
    </row>
    <row r="896540" spans="68:68" customFormat="1">
      <c r="BP896540" s="90"/>
    </row>
    <row r="896541" spans="68:68" customFormat="1">
      <c r="BP896541" s="90"/>
    </row>
    <row r="896542" spans="68:68" customFormat="1">
      <c r="BP896542" s="90"/>
    </row>
    <row r="896543" spans="68:68" customFormat="1">
      <c r="BP896543" s="90"/>
    </row>
    <row r="896544" spans="68:68" customFormat="1">
      <c r="BP896544" s="90"/>
    </row>
    <row r="896545" spans="68:68" customFormat="1">
      <c r="BP896545" s="90"/>
    </row>
    <row r="896546" spans="68:68" customFormat="1">
      <c r="BP896546" s="90"/>
    </row>
    <row r="896547" spans="68:68" customFormat="1">
      <c r="BP896547" s="90"/>
    </row>
    <row r="896548" spans="68:68" customFormat="1">
      <c r="BP896548" s="90"/>
    </row>
    <row r="896549" spans="68:68" customFormat="1">
      <c r="BP896549" s="90"/>
    </row>
    <row r="896550" spans="68:68" customFormat="1">
      <c r="BP896550" s="90"/>
    </row>
    <row r="896551" spans="68:68" customFormat="1">
      <c r="BP896551" s="90"/>
    </row>
    <row r="896552" spans="68:68" customFormat="1">
      <c r="BP896552" s="90"/>
    </row>
    <row r="896553" spans="68:68" customFormat="1">
      <c r="BP896553" s="90"/>
    </row>
    <row r="896554" spans="68:68" customFormat="1">
      <c r="BP896554" s="90"/>
    </row>
    <row r="896555" spans="68:68" customFormat="1">
      <c r="BP896555" s="90"/>
    </row>
    <row r="896556" spans="68:68" customFormat="1">
      <c r="BP896556" s="90"/>
    </row>
    <row r="896557" spans="68:68" customFormat="1">
      <c r="BP896557" s="90"/>
    </row>
    <row r="896558" spans="68:68" customFormat="1">
      <c r="BP896558" s="90"/>
    </row>
    <row r="896559" spans="68:68" customFormat="1">
      <c r="BP896559" s="90"/>
    </row>
    <row r="896560" spans="68:68" customFormat="1">
      <c r="BP896560" s="90"/>
    </row>
    <row r="896561" spans="68:68" customFormat="1">
      <c r="BP896561" s="90"/>
    </row>
    <row r="896562" spans="68:68" customFormat="1">
      <c r="BP896562" s="90"/>
    </row>
    <row r="896563" spans="68:68" customFormat="1">
      <c r="BP896563" s="90"/>
    </row>
    <row r="896564" spans="68:68" customFormat="1">
      <c r="BP896564" s="90"/>
    </row>
    <row r="896565" spans="68:68" customFormat="1">
      <c r="BP896565" s="90"/>
    </row>
    <row r="896566" spans="68:68" customFormat="1">
      <c r="BP896566" s="90"/>
    </row>
    <row r="896567" spans="68:68" customFormat="1">
      <c r="BP896567" s="90"/>
    </row>
    <row r="896568" spans="68:68" customFormat="1">
      <c r="BP896568" s="90"/>
    </row>
    <row r="896569" spans="68:68" customFormat="1">
      <c r="BP896569" s="90"/>
    </row>
    <row r="896570" spans="68:68" customFormat="1">
      <c r="BP896570" s="90"/>
    </row>
    <row r="896571" spans="68:68" customFormat="1">
      <c r="BP896571" s="90"/>
    </row>
    <row r="896572" spans="68:68" customFormat="1">
      <c r="BP896572" s="90"/>
    </row>
    <row r="896573" spans="68:68" customFormat="1">
      <c r="BP896573" s="90"/>
    </row>
    <row r="896574" spans="68:68" customFormat="1">
      <c r="BP896574" s="90"/>
    </row>
    <row r="896575" spans="68:68" customFormat="1">
      <c r="BP896575" s="90"/>
    </row>
    <row r="896576" spans="68:68" customFormat="1">
      <c r="BP896576" s="90"/>
    </row>
    <row r="896577" spans="68:68" customFormat="1">
      <c r="BP896577" s="90"/>
    </row>
    <row r="896578" spans="68:68" customFormat="1">
      <c r="BP896578" s="90"/>
    </row>
    <row r="896579" spans="68:68" customFormat="1">
      <c r="BP896579" s="90"/>
    </row>
    <row r="896580" spans="68:68" customFormat="1">
      <c r="BP896580" s="90"/>
    </row>
    <row r="896581" spans="68:68" customFormat="1">
      <c r="BP896581" s="90"/>
    </row>
    <row r="896582" spans="68:68" customFormat="1">
      <c r="BP896582" s="90"/>
    </row>
    <row r="896583" spans="68:68" customFormat="1">
      <c r="BP896583" s="90"/>
    </row>
    <row r="896584" spans="68:68" customFormat="1">
      <c r="BP896584" s="90"/>
    </row>
    <row r="896585" spans="68:68" customFormat="1">
      <c r="BP896585" s="90"/>
    </row>
    <row r="896586" spans="68:68" customFormat="1">
      <c r="BP896586" s="90"/>
    </row>
    <row r="896587" spans="68:68" customFormat="1">
      <c r="BP896587" s="90"/>
    </row>
    <row r="896588" spans="68:68" customFormat="1">
      <c r="BP896588" s="90"/>
    </row>
    <row r="896589" spans="68:68" customFormat="1">
      <c r="BP896589" s="90"/>
    </row>
    <row r="896590" spans="68:68" customFormat="1">
      <c r="BP896590" s="90"/>
    </row>
    <row r="896591" spans="68:68" customFormat="1">
      <c r="BP896591" s="90"/>
    </row>
    <row r="896592" spans="68:68" customFormat="1">
      <c r="BP896592" s="90"/>
    </row>
    <row r="896593" spans="68:68" customFormat="1">
      <c r="BP896593" s="90"/>
    </row>
    <row r="896594" spans="68:68" customFormat="1">
      <c r="BP896594" s="90"/>
    </row>
    <row r="896595" spans="68:68" customFormat="1">
      <c r="BP896595" s="90"/>
    </row>
    <row r="896596" spans="68:68" customFormat="1">
      <c r="BP896596" s="90"/>
    </row>
    <row r="896597" spans="68:68" customFormat="1">
      <c r="BP896597" s="90"/>
    </row>
    <row r="896598" spans="68:68" customFormat="1">
      <c r="BP896598" s="90"/>
    </row>
    <row r="896599" spans="68:68" customFormat="1">
      <c r="BP896599" s="90"/>
    </row>
    <row r="896600" spans="68:68" customFormat="1">
      <c r="BP896600" s="90"/>
    </row>
    <row r="896601" spans="68:68" customFormat="1">
      <c r="BP896601" s="90"/>
    </row>
    <row r="896602" spans="68:68" customFormat="1">
      <c r="BP896602" s="90"/>
    </row>
    <row r="896603" spans="68:68" customFormat="1">
      <c r="BP896603" s="90"/>
    </row>
    <row r="896604" spans="68:68" customFormat="1">
      <c r="BP896604" s="90"/>
    </row>
    <row r="896605" spans="68:68" customFormat="1">
      <c r="BP896605" s="90"/>
    </row>
    <row r="896606" spans="68:68" customFormat="1">
      <c r="BP896606" s="90"/>
    </row>
    <row r="896607" spans="68:68" customFormat="1">
      <c r="BP896607" s="90"/>
    </row>
    <row r="896608" spans="68:68" customFormat="1">
      <c r="BP896608" s="90"/>
    </row>
    <row r="896609" spans="68:68" customFormat="1">
      <c r="BP896609" s="90"/>
    </row>
    <row r="896610" spans="68:68" customFormat="1">
      <c r="BP896610" s="90"/>
    </row>
    <row r="896611" spans="68:68" customFormat="1">
      <c r="BP896611" s="90"/>
    </row>
    <row r="896612" spans="68:68" customFormat="1">
      <c r="BP896612" s="90"/>
    </row>
    <row r="896613" spans="68:68" customFormat="1">
      <c r="BP896613" s="90"/>
    </row>
    <row r="896614" spans="68:68" customFormat="1">
      <c r="BP896614" s="90"/>
    </row>
    <row r="896615" spans="68:68" customFormat="1">
      <c r="BP896615" s="90"/>
    </row>
    <row r="896616" spans="68:68" customFormat="1">
      <c r="BP896616" s="90"/>
    </row>
    <row r="896617" spans="68:68" customFormat="1">
      <c r="BP896617" s="90"/>
    </row>
    <row r="896618" spans="68:68" customFormat="1">
      <c r="BP896618" s="90"/>
    </row>
    <row r="896619" spans="68:68" customFormat="1">
      <c r="BP896619" s="90"/>
    </row>
    <row r="896620" spans="68:68" customFormat="1">
      <c r="BP896620" s="90"/>
    </row>
    <row r="896621" spans="68:68" customFormat="1">
      <c r="BP896621" s="90"/>
    </row>
    <row r="896622" spans="68:68" customFormat="1">
      <c r="BP896622" s="90"/>
    </row>
    <row r="896623" spans="68:68" customFormat="1">
      <c r="BP896623" s="90"/>
    </row>
    <row r="896624" spans="68:68" customFormat="1">
      <c r="BP896624" s="90"/>
    </row>
    <row r="896625" spans="68:68" customFormat="1">
      <c r="BP896625" s="90"/>
    </row>
    <row r="896626" spans="68:68" customFormat="1">
      <c r="BP896626" s="90"/>
    </row>
    <row r="896627" spans="68:68" customFormat="1">
      <c r="BP896627" s="90"/>
    </row>
    <row r="896628" spans="68:68" customFormat="1">
      <c r="BP896628" s="90"/>
    </row>
    <row r="896629" spans="68:68" customFormat="1">
      <c r="BP896629" s="90"/>
    </row>
    <row r="896630" spans="68:68" customFormat="1">
      <c r="BP896630" s="90"/>
    </row>
    <row r="896631" spans="68:68" customFormat="1">
      <c r="BP896631" s="90"/>
    </row>
    <row r="896632" spans="68:68" customFormat="1">
      <c r="BP896632" s="90"/>
    </row>
    <row r="896633" spans="68:68" customFormat="1">
      <c r="BP896633" s="90"/>
    </row>
    <row r="896634" spans="68:68" customFormat="1">
      <c r="BP896634" s="90"/>
    </row>
    <row r="896635" spans="68:68" customFormat="1">
      <c r="BP896635" s="90"/>
    </row>
    <row r="896636" spans="68:68" customFormat="1">
      <c r="BP896636" s="90"/>
    </row>
    <row r="896637" spans="68:68" customFormat="1">
      <c r="BP896637" s="90"/>
    </row>
    <row r="896638" spans="68:68" customFormat="1">
      <c r="BP896638" s="90"/>
    </row>
    <row r="896639" spans="68:68" customFormat="1">
      <c r="BP896639" s="90"/>
    </row>
    <row r="896640" spans="68:68" customFormat="1">
      <c r="BP896640" s="90"/>
    </row>
    <row r="896641" spans="68:68" customFormat="1">
      <c r="BP896641" s="90"/>
    </row>
    <row r="896642" spans="68:68" customFormat="1">
      <c r="BP896642" s="90"/>
    </row>
    <row r="896643" spans="68:68" customFormat="1">
      <c r="BP896643" s="90"/>
    </row>
    <row r="896644" spans="68:68" customFormat="1">
      <c r="BP896644" s="90"/>
    </row>
    <row r="896645" spans="68:68" customFormat="1">
      <c r="BP896645" s="90"/>
    </row>
    <row r="896646" spans="68:68" customFormat="1">
      <c r="BP896646" s="90"/>
    </row>
    <row r="896647" spans="68:68" customFormat="1">
      <c r="BP896647" s="90"/>
    </row>
    <row r="896648" spans="68:68" customFormat="1">
      <c r="BP896648" s="90"/>
    </row>
    <row r="896649" spans="68:68" customFormat="1">
      <c r="BP896649" s="90"/>
    </row>
    <row r="896650" spans="68:68" customFormat="1">
      <c r="BP896650" s="90"/>
    </row>
    <row r="896651" spans="68:68" customFormat="1">
      <c r="BP896651" s="90"/>
    </row>
    <row r="896652" spans="68:68" customFormat="1">
      <c r="BP896652" s="90"/>
    </row>
    <row r="896653" spans="68:68" customFormat="1">
      <c r="BP896653" s="90"/>
    </row>
    <row r="896654" spans="68:68" customFormat="1">
      <c r="BP896654" s="90"/>
    </row>
    <row r="896655" spans="68:68" customFormat="1">
      <c r="BP896655" s="90"/>
    </row>
    <row r="896656" spans="68:68" customFormat="1">
      <c r="BP896656" s="90"/>
    </row>
    <row r="896657" spans="68:68" customFormat="1">
      <c r="BP896657" s="90"/>
    </row>
    <row r="896658" spans="68:68" customFormat="1">
      <c r="BP896658" s="90"/>
    </row>
    <row r="896659" spans="68:68" customFormat="1">
      <c r="BP896659" s="90"/>
    </row>
    <row r="896660" spans="68:68" customFormat="1">
      <c r="BP896660" s="90"/>
    </row>
    <row r="896661" spans="68:68" customFormat="1">
      <c r="BP896661" s="90"/>
    </row>
    <row r="896662" spans="68:68" customFormat="1">
      <c r="BP896662" s="90"/>
    </row>
    <row r="896663" spans="68:68" customFormat="1">
      <c r="BP896663" s="90"/>
    </row>
    <row r="896664" spans="68:68" customFormat="1">
      <c r="BP896664" s="90"/>
    </row>
    <row r="896665" spans="68:68" customFormat="1">
      <c r="BP896665" s="90"/>
    </row>
    <row r="896666" spans="68:68" customFormat="1">
      <c r="BP896666" s="90"/>
    </row>
    <row r="896667" spans="68:68" customFormat="1">
      <c r="BP896667" s="90"/>
    </row>
    <row r="896668" spans="68:68" customFormat="1">
      <c r="BP896668" s="90"/>
    </row>
    <row r="896669" spans="68:68" customFormat="1">
      <c r="BP896669" s="90"/>
    </row>
    <row r="896670" spans="68:68" customFormat="1">
      <c r="BP896670" s="90"/>
    </row>
    <row r="896671" spans="68:68" customFormat="1">
      <c r="BP896671" s="90"/>
    </row>
    <row r="896672" spans="68:68" customFormat="1">
      <c r="BP896672" s="90"/>
    </row>
    <row r="896673" spans="68:68" customFormat="1">
      <c r="BP896673" s="90"/>
    </row>
    <row r="896674" spans="68:68" customFormat="1">
      <c r="BP896674" s="90"/>
    </row>
    <row r="896675" spans="68:68" customFormat="1">
      <c r="BP896675" s="90"/>
    </row>
    <row r="896676" spans="68:68" customFormat="1">
      <c r="BP896676" s="90"/>
    </row>
    <row r="896677" spans="68:68" customFormat="1">
      <c r="BP896677" s="90"/>
    </row>
    <row r="896678" spans="68:68" customFormat="1">
      <c r="BP896678" s="90"/>
    </row>
    <row r="896679" spans="68:68" customFormat="1">
      <c r="BP896679" s="90"/>
    </row>
    <row r="896680" spans="68:68" customFormat="1">
      <c r="BP896680" s="90"/>
    </row>
    <row r="896681" spans="68:68" customFormat="1">
      <c r="BP896681" s="90"/>
    </row>
    <row r="896682" spans="68:68" customFormat="1">
      <c r="BP896682" s="90"/>
    </row>
    <row r="896683" spans="68:68" customFormat="1">
      <c r="BP896683" s="90"/>
    </row>
    <row r="896684" spans="68:68" customFormat="1">
      <c r="BP896684" s="90"/>
    </row>
    <row r="896685" spans="68:68" customFormat="1">
      <c r="BP896685" s="90"/>
    </row>
    <row r="896686" spans="68:68" customFormat="1">
      <c r="BP896686" s="90"/>
    </row>
    <row r="896687" spans="68:68" customFormat="1">
      <c r="BP896687" s="90"/>
    </row>
    <row r="896688" spans="68:68" customFormat="1">
      <c r="BP896688" s="90"/>
    </row>
    <row r="896689" spans="68:68" customFormat="1">
      <c r="BP896689" s="90"/>
    </row>
    <row r="896690" spans="68:68" customFormat="1">
      <c r="BP896690" s="90"/>
    </row>
    <row r="896691" spans="68:68" customFormat="1">
      <c r="BP896691" s="90"/>
    </row>
    <row r="896692" spans="68:68" customFormat="1">
      <c r="BP896692" s="90"/>
    </row>
    <row r="896693" spans="68:68" customFormat="1">
      <c r="BP896693" s="90"/>
    </row>
    <row r="896694" spans="68:68" customFormat="1">
      <c r="BP896694" s="90"/>
    </row>
    <row r="896695" spans="68:68" customFormat="1">
      <c r="BP896695" s="90"/>
    </row>
    <row r="896696" spans="68:68" customFormat="1">
      <c r="BP896696" s="90"/>
    </row>
    <row r="896697" spans="68:68" customFormat="1">
      <c r="BP896697" s="90"/>
    </row>
    <row r="896698" spans="68:68" customFormat="1">
      <c r="BP896698" s="90"/>
    </row>
    <row r="896699" spans="68:68" customFormat="1">
      <c r="BP896699" s="90"/>
    </row>
    <row r="896700" spans="68:68" customFormat="1">
      <c r="BP896700" s="90"/>
    </row>
    <row r="896701" spans="68:68" customFormat="1">
      <c r="BP896701" s="90"/>
    </row>
    <row r="896702" spans="68:68" customFormat="1">
      <c r="BP896702" s="90"/>
    </row>
    <row r="896703" spans="68:68" customFormat="1">
      <c r="BP896703" s="90"/>
    </row>
    <row r="896704" spans="68:68" customFormat="1">
      <c r="BP896704" s="90"/>
    </row>
    <row r="896705" spans="68:68" customFormat="1">
      <c r="BP896705" s="90"/>
    </row>
    <row r="896706" spans="68:68" customFormat="1">
      <c r="BP896706" s="90"/>
    </row>
    <row r="896707" spans="68:68" customFormat="1">
      <c r="BP896707" s="90"/>
    </row>
    <row r="896708" spans="68:68" customFormat="1">
      <c r="BP896708" s="90"/>
    </row>
    <row r="896709" spans="68:68" customFormat="1">
      <c r="BP896709" s="90"/>
    </row>
    <row r="896710" spans="68:68" customFormat="1">
      <c r="BP896710" s="90"/>
    </row>
    <row r="896711" spans="68:68" customFormat="1">
      <c r="BP896711" s="90"/>
    </row>
    <row r="896712" spans="68:68" customFormat="1">
      <c r="BP896712" s="90"/>
    </row>
    <row r="896713" spans="68:68" customFormat="1">
      <c r="BP896713" s="90"/>
    </row>
    <row r="896714" spans="68:68" customFormat="1">
      <c r="BP896714" s="90"/>
    </row>
    <row r="896715" spans="68:68" customFormat="1">
      <c r="BP896715" s="90"/>
    </row>
    <row r="896716" spans="68:68" customFormat="1">
      <c r="BP896716" s="90"/>
    </row>
    <row r="896717" spans="68:68" customFormat="1">
      <c r="BP896717" s="90"/>
    </row>
    <row r="896718" spans="68:68" customFormat="1">
      <c r="BP896718" s="90"/>
    </row>
    <row r="896719" spans="68:68" customFormat="1">
      <c r="BP896719" s="90"/>
    </row>
    <row r="896720" spans="68:68" customFormat="1">
      <c r="BP896720" s="90"/>
    </row>
    <row r="896721" spans="68:68" customFormat="1">
      <c r="BP896721" s="90"/>
    </row>
    <row r="896722" spans="68:68" customFormat="1">
      <c r="BP896722" s="90"/>
    </row>
    <row r="896723" spans="68:68" customFormat="1">
      <c r="BP896723" s="90"/>
    </row>
    <row r="896724" spans="68:68" customFormat="1">
      <c r="BP896724" s="90"/>
    </row>
    <row r="896725" spans="68:68" customFormat="1">
      <c r="BP896725" s="90"/>
    </row>
    <row r="896726" spans="68:68" customFormat="1">
      <c r="BP896726" s="90"/>
    </row>
    <row r="896727" spans="68:68" customFormat="1">
      <c r="BP896727" s="90"/>
    </row>
    <row r="896728" spans="68:68" customFormat="1">
      <c r="BP896728" s="90"/>
    </row>
    <row r="896729" spans="68:68" customFormat="1">
      <c r="BP896729" s="90"/>
    </row>
    <row r="896730" spans="68:68" customFormat="1">
      <c r="BP896730" s="90"/>
    </row>
    <row r="896731" spans="68:68" customFormat="1">
      <c r="BP896731" s="90"/>
    </row>
    <row r="896732" spans="68:68" customFormat="1">
      <c r="BP896732" s="90"/>
    </row>
    <row r="896733" spans="68:68" customFormat="1">
      <c r="BP896733" s="90"/>
    </row>
    <row r="896734" spans="68:68" customFormat="1">
      <c r="BP896734" s="90"/>
    </row>
    <row r="896735" spans="68:68" customFormat="1">
      <c r="BP896735" s="90"/>
    </row>
    <row r="896736" spans="68:68" customFormat="1">
      <c r="BP896736" s="90"/>
    </row>
    <row r="896737" spans="68:68" customFormat="1">
      <c r="BP896737" s="90"/>
    </row>
    <row r="896738" spans="68:68" customFormat="1">
      <c r="BP896738" s="90"/>
    </row>
    <row r="896739" spans="68:68" customFormat="1">
      <c r="BP896739" s="90"/>
    </row>
    <row r="896740" spans="68:68" customFormat="1">
      <c r="BP896740" s="90"/>
    </row>
    <row r="896741" spans="68:68" customFormat="1">
      <c r="BP896741" s="90"/>
    </row>
    <row r="896742" spans="68:68" customFormat="1">
      <c r="BP896742" s="90"/>
    </row>
    <row r="896743" spans="68:68" customFormat="1">
      <c r="BP896743" s="90"/>
    </row>
    <row r="896744" spans="68:68" customFormat="1">
      <c r="BP896744" s="90"/>
    </row>
    <row r="896745" spans="68:68" customFormat="1">
      <c r="BP896745" s="90"/>
    </row>
    <row r="896746" spans="68:68" customFormat="1">
      <c r="BP896746" s="90"/>
    </row>
    <row r="896747" spans="68:68" customFormat="1">
      <c r="BP896747" s="90"/>
    </row>
    <row r="896748" spans="68:68" customFormat="1">
      <c r="BP896748" s="90"/>
    </row>
    <row r="896749" spans="68:68" customFormat="1">
      <c r="BP896749" s="90"/>
    </row>
    <row r="896750" spans="68:68" customFormat="1">
      <c r="BP896750" s="90"/>
    </row>
    <row r="896751" spans="68:68" customFormat="1">
      <c r="BP896751" s="90"/>
    </row>
    <row r="896752" spans="68:68" customFormat="1">
      <c r="BP896752" s="90"/>
    </row>
    <row r="896753" spans="68:68" customFormat="1">
      <c r="BP896753" s="90"/>
    </row>
    <row r="896754" spans="68:68" customFormat="1">
      <c r="BP896754" s="90"/>
    </row>
    <row r="896755" spans="68:68" customFormat="1">
      <c r="BP896755" s="90"/>
    </row>
    <row r="896756" spans="68:68" customFormat="1">
      <c r="BP896756" s="90"/>
    </row>
    <row r="896757" spans="68:68" customFormat="1">
      <c r="BP896757" s="90"/>
    </row>
    <row r="896758" spans="68:68" customFormat="1">
      <c r="BP896758" s="90"/>
    </row>
    <row r="896759" spans="68:68" customFormat="1">
      <c r="BP896759" s="90"/>
    </row>
    <row r="896760" spans="68:68" customFormat="1">
      <c r="BP896760" s="90"/>
    </row>
    <row r="896761" spans="68:68" customFormat="1">
      <c r="BP896761" s="90"/>
    </row>
    <row r="896762" spans="68:68" customFormat="1">
      <c r="BP896762" s="90"/>
    </row>
    <row r="896763" spans="68:68" customFormat="1">
      <c r="BP896763" s="90"/>
    </row>
    <row r="896764" spans="68:68" customFormat="1">
      <c r="BP896764" s="90"/>
    </row>
    <row r="896765" spans="68:68" customFormat="1">
      <c r="BP896765" s="90"/>
    </row>
    <row r="896766" spans="68:68" customFormat="1">
      <c r="BP896766" s="90"/>
    </row>
    <row r="896767" spans="68:68" customFormat="1">
      <c r="BP896767" s="90"/>
    </row>
    <row r="896768" spans="68:68" customFormat="1">
      <c r="BP896768" s="90"/>
    </row>
    <row r="896769" spans="68:68" customFormat="1">
      <c r="BP896769" s="90"/>
    </row>
    <row r="896770" spans="68:68" customFormat="1">
      <c r="BP896770" s="90"/>
    </row>
    <row r="896771" spans="68:68" customFormat="1">
      <c r="BP896771" s="90"/>
    </row>
    <row r="896772" spans="68:68" customFormat="1">
      <c r="BP896772" s="90"/>
    </row>
    <row r="896773" spans="68:68" customFormat="1">
      <c r="BP896773" s="90"/>
    </row>
    <row r="896774" spans="68:68" customFormat="1">
      <c r="BP896774" s="90"/>
    </row>
    <row r="896775" spans="68:68" customFormat="1">
      <c r="BP896775" s="90"/>
    </row>
    <row r="896776" spans="68:68" customFormat="1">
      <c r="BP896776" s="90"/>
    </row>
    <row r="896777" spans="68:68" customFormat="1">
      <c r="BP896777" s="90"/>
    </row>
    <row r="896778" spans="68:68" customFormat="1">
      <c r="BP896778" s="90"/>
    </row>
    <row r="896779" spans="68:68" customFormat="1">
      <c r="BP896779" s="90"/>
    </row>
    <row r="896780" spans="68:68" customFormat="1">
      <c r="BP896780" s="90"/>
    </row>
    <row r="896781" spans="68:68" customFormat="1">
      <c r="BP896781" s="90"/>
    </row>
    <row r="896782" spans="68:68" customFormat="1">
      <c r="BP896782" s="90"/>
    </row>
    <row r="896783" spans="68:68" customFormat="1">
      <c r="BP896783" s="90"/>
    </row>
    <row r="896784" spans="68:68" customFormat="1">
      <c r="BP896784" s="90"/>
    </row>
    <row r="896785" spans="68:68" customFormat="1">
      <c r="BP896785" s="90"/>
    </row>
    <row r="896786" spans="68:68" customFormat="1">
      <c r="BP896786" s="90"/>
    </row>
    <row r="896787" spans="68:68" customFormat="1">
      <c r="BP896787" s="90"/>
    </row>
    <row r="896788" spans="68:68" customFormat="1">
      <c r="BP896788" s="90"/>
    </row>
    <row r="896789" spans="68:68" customFormat="1">
      <c r="BP896789" s="90"/>
    </row>
    <row r="896790" spans="68:68" customFormat="1">
      <c r="BP896790" s="90"/>
    </row>
    <row r="896791" spans="68:68" customFormat="1">
      <c r="BP896791" s="90"/>
    </row>
    <row r="896792" spans="68:68" customFormat="1">
      <c r="BP896792" s="90"/>
    </row>
    <row r="896793" spans="68:68" customFormat="1">
      <c r="BP896793" s="90"/>
    </row>
    <row r="896794" spans="68:68" customFormat="1">
      <c r="BP896794" s="90"/>
    </row>
    <row r="896795" spans="68:68" customFormat="1">
      <c r="BP896795" s="90"/>
    </row>
    <row r="896796" spans="68:68" customFormat="1">
      <c r="BP896796" s="90"/>
    </row>
    <row r="896797" spans="68:68" customFormat="1">
      <c r="BP896797" s="90"/>
    </row>
    <row r="896798" spans="68:68" customFormat="1">
      <c r="BP896798" s="90"/>
    </row>
    <row r="896799" spans="68:68" customFormat="1">
      <c r="BP896799" s="90"/>
    </row>
    <row r="896800" spans="68:68" customFormat="1">
      <c r="BP896800" s="90"/>
    </row>
    <row r="896801" spans="68:68" customFormat="1">
      <c r="BP896801" s="90"/>
    </row>
    <row r="896802" spans="68:68" customFormat="1">
      <c r="BP896802" s="90"/>
    </row>
    <row r="896803" spans="68:68" customFormat="1">
      <c r="BP896803" s="90"/>
    </row>
    <row r="896804" spans="68:68" customFormat="1">
      <c r="BP896804" s="90"/>
    </row>
    <row r="896805" spans="68:68" customFormat="1">
      <c r="BP896805" s="90"/>
    </row>
    <row r="896806" spans="68:68" customFormat="1">
      <c r="BP896806" s="90"/>
    </row>
    <row r="896807" spans="68:68" customFormat="1">
      <c r="BP896807" s="90"/>
    </row>
    <row r="896808" spans="68:68" customFormat="1">
      <c r="BP896808" s="90"/>
    </row>
    <row r="896809" spans="68:68" customFormat="1">
      <c r="BP896809" s="90"/>
    </row>
    <row r="896810" spans="68:68" customFormat="1">
      <c r="BP896810" s="90"/>
    </row>
    <row r="896811" spans="68:68" customFormat="1">
      <c r="BP896811" s="90"/>
    </row>
    <row r="896812" spans="68:68" customFormat="1">
      <c r="BP896812" s="90"/>
    </row>
    <row r="896813" spans="68:68" customFormat="1">
      <c r="BP896813" s="90"/>
    </row>
    <row r="896814" spans="68:68" customFormat="1">
      <c r="BP896814" s="90"/>
    </row>
    <row r="896815" spans="68:68" customFormat="1">
      <c r="BP896815" s="90"/>
    </row>
    <row r="896816" spans="68:68" customFormat="1">
      <c r="BP896816" s="90"/>
    </row>
    <row r="896817" spans="68:68" customFormat="1">
      <c r="BP896817" s="90"/>
    </row>
    <row r="896818" spans="68:68" customFormat="1">
      <c r="BP896818" s="90"/>
    </row>
    <row r="896819" spans="68:68" customFormat="1">
      <c r="BP896819" s="90"/>
    </row>
    <row r="896820" spans="68:68" customFormat="1">
      <c r="BP896820" s="90"/>
    </row>
    <row r="896821" spans="68:68" customFormat="1">
      <c r="BP896821" s="90"/>
    </row>
    <row r="896822" spans="68:68" customFormat="1">
      <c r="BP896822" s="90"/>
    </row>
    <row r="896823" spans="68:68" customFormat="1">
      <c r="BP896823" s="90"/>
    </row>
    <row r="896824" spans="68:68" customFormat="1">
      <c r="BP896824" s="90"/>
    </row>
    <row r="896825" spans="68:68" customFormat="1">
      <c r="BP896825" s="90"/>
    </row>
    <row r="896826" spans="68:68" customFormat="1">
      <c r="BP896826" s="90"/>
    </row>
    <row r="896827" spans="68:68" customFormat="1">
      <c r="BP896827" s="90"/>
    </row>
    <row r="896828" spans="68:68" customFormat="1">
      <c r="BP896828" s="90"/>
    </row>
    <row r="896829" spans="68:68" customFormat="1">
      <c r="BP896829" s="90"/>
    </row>
    <row r="896830" spans="68:68" customFormat="1">
      <c r="BP896830" s="90"/>
    </row>
    <row r="896831" spans="68:68" customFormat="1">
      <c r="BP896831" s="90"/>
    </row>
    <row r="896832" spans="68:68" customFormat="1">
      <c r="BP896832" s="90"/>
    </row>
    <row r="896833" spans="68:68" customFormat="1">
      <c r="BP896833" s="90"/>
    </row>
    <row r="896834" spans="68:68" customFormat="1">
      <c r="BP896834" s="90"/>
    </row>
    <row r="896835" spans="68:68" customFormat="1">
      <c r="BP896835" s="90"/>
    </row>
    <row r="896836" spans="68:68" customFormat="1">
      <c r="BP896836" s="90"/>
    </row>
    <row r="896837" spans="68:68" customFormat="1">
      <c r="BP896837" s="90"/>
    </row>
    <row r="896838" spans="68:68" customFormat="1">
      <c r="BP896838" s="90"/>
    </row>
    <row r="896839" spans="68:68" customFormat="1">
      <c r="BP896839" s="90"/>
    </row>
    <row r="896840" spans="68:68" customFormat="1">
      <c r="BP896840" s="90"/>
    </row>
    <row r="896841" spans="68:68" customFormat="1">
      <c r="BP896841" s="90"/>
    </row>
    <row r="896842" spans="68:68" customFormat="1">
      <c r="BP896842" s="90"/>
    </row>
    <row r="896843" spans="68:68" customFormat="1">
      <c r="BP896843" s="90"/>
    </row>
    <row r="896844" spans="68:68" customFormat="1">
      <c r="BP896844" s="90"/>
    </row>
    <row r="896845" spans="68:68" customFormat="1">
      <c r="BP896845" s="90"/>
    </row>
    <row r="896846" spans="68:68" customFormat="1">
      <c r="BP896846" s="90"/>
    </row>
    <row r="896847" spans="68:68" customFormat="1">
      <c r="BP896847" s="90"/>
    </row>
    <row r="896848" spans="68:68" customFormat="1">
      <c r="BP896848" s="90"/>
    </row>
    <row r="896849" spans="68:68" customFormat="1">
      <c r="BP896849" s="90"/>
    </row>
    <row r="896850" spans="68:68" customFormat="1">
      <c r="BP896850" s="90"/>
    </row>
    <row r="896851" spans="68:68" customFormat="1">
      <c r="BP896851" s="90"/>
    </row>
    <row r="896852" spans="68:68" customFormat="1">
      <c r="BP896852" s="90"/>
    </row>
    <row r="896853" spans="68:68" customFormat="1">
      <c r="BP896853" s="90"/>
    </row>
    <row r="896854" spans="68:68" customFormat="1">
      <c r="BP896854" s="90"/>
    </row>
    <row r="896855" spans="68:68" customFormat="1">
      <c r="BP896855" s="90"/>
    </row>
    <row r="896856" spans="68:68" customFormat="1">
      <c r="BP896856" s="90"/>
    </row>
    <row r="896857" spans="68:68" customFormat="1">
      <c r="BP896857" s="90"/>
    </row>
    <row r="896858" spans="68:68" customFormat="1">
      <c r="BP896858" s="90"/>
    </row>
    <row r="896859" spans="68:68" customFormat="1">
      <c r="BP896859" s="90"/>
    </row>
    <row r="896860" spans="68:68" customFormat="1">
      <c r="BP896860" s="90"/>
    </row>
    <row r="896861" spans="68:68" customFormat="1">
      <c r="BP896861" s="90"/>
    </row>
    <row r="896862" spans="68:68" customFormat="1">
      <c r="BP896862" s="90"/>
    </row>
    <row r="896863" spans="68:68" customFormat="1">
      <c r="BP896863" s="90"/>
    </row>
    <row r="896864" spans="68:68" customFormat="1">
      <c r="BP896864" s="90"/>
    </row>
    <row r="896865" spans="68:68" customFormat="1">
      <c r="BP896865" s="90"/>
    </row>
    <row r="896866" spans="68:68" customFormat="1">
      <c r="BP896866" s="90"/>
    </row>
    <row r="896867" spans="68:68" customFormat="1">
      <c r="BP896867" s="90"/>
    </row>
    <row r="896868" spans="68:68" customFormat="1">
      <c r="BP896868" s="90"/>
    </row>
    <row r="896869" spans="68:68" customFormat="1">
      <c r="BP896869" s="90"/>
    </row>
    <row r="896870" spans="68:68" customFormat="1">
      <c r="BP896870" s="90"/>
    </row>
    <row r="896871" spans="68:68" customFormat="1">
      <c r="BP896871" s="90"/>
    </row>
    <row r="896872" spans="68:68" customFormat="1">
      <c r="BP896872" s="90"/>
    </row>
    <row r="896873" spans="68:68" customFormat="1">
      <c r="BP896873" s="90"/>
    </row>
    <row r="896874" spans="68:68" customFormat="1">
      <c r="BP896874" s="90"/>
    </row>
    <row r="896875" spans="68:68" customFormat="1">
      <c r="BP896875" s="90"/>
    </row>
    <row r="896876" spans="68:68" customFormat="1">
      <c r="BP896876" s="90"/>
    </row>
    <row r="896877" spans="68:68" customFormat="1">
      <c r="BP896877" s="90"/>
    </row>
    <row r="896878" spans="68:68" customFormat="1">
      <c r="BP896878" s="90"/>
    </row>
    <row r="896879" spans="68:68" customFormat="1">
      <c r="BP896879" s="90"/>
    </row>
    <row r="896880" spans="68:68" customFormat="1">
      <c r="BP896880" s="90"/>
    </row>
    <row r="896881" spans="68:68" customFormat="1">
      <c r="BP896881" s="90"/>
    </row>
    <row r="896882" spans="68:68" customFormat="1">
      <c r="BP896882" s="90"/>
    </row>
    <row r="896883" spans="68:68" customFormat="1">
      <c r="BP896883" s="90"/>
    </row>
    <row r="896884" spans="68:68" customFormat="1">
      <c r="BP896884" s="90"/>
    </row>
    <row r="896885" spans="68:68" customFormat="1">
      <c r="BP896885" s="90"/>
    </row>
    <row r="896886" spans="68:68" customFormat="1">
      <c r="BP896886" s="90"/>
    </row>
    <row r="896887" spans="68:68" customFormat="1">
      <c r="BP896887" s="90"/>
    </row>
    <row r="896888" spans="68:68" customFormat="1">
      <c r="BP896888" s="90"/>
    </row>
    <row r="896889" spans="68:68" customFormat="1">
      <c r="BP896889" s="90"/>
    </row>
    <row r="896890" spans="68:68" customFormat="1">
      <c r="BP896890" s="90"/>
    </row>
    <row r="896891" spans="68:68" customFormat="1">
      <c r="BP896891" s="90"/>
    </row>
    <row r="896892" spans="68:68" customFormat="1">
      <c r="BP896892" s="90"/>
    </row>
    <row r="896893" spans="68:68" customFormat="1">
      <c r="BP896893" s="90"/>
    </row>
    <row r="896894" spans="68:68" customFormat="1">
      <c r="BP896894" s="90"/>
    </row>
    <row r="896895" spans="68:68" customFormat="1">
      <c r="BP896895" s="90"/>
    </row>
    <row r="896896" spans="68:68" customFormat="1">
      <c r="BP896896" s="90"/>
    </row>
    <row r="896897" spans="68:68" customFormat="1">
      <c r="BP896897" s="90"/>
    </row>
    <row r="896898" spans="68:68" customFormat="1">
      <c r="BP896898" s="90"/>
    </row>
    <row r="896899" spans="68:68" customFormat="1">
      <c r="BP896899" s="90"/>
    </row>
    <row r="896900" spans="68:68" customFormat="1">
      <c r="BP896900" s="90"/>
    </row>
    <row r="896901" spans="68:68" customFormat="1">
      <c r="BP896901" s="90"/>
    </row>
    <row r="896902" spans="68:68" customFormat="1">
      <c r="BP896902" s="90"/>
    </row>
    <row r="896903" spans="68:68" customFormat="1">
      <c r="BP896903" s="90"/>
    </row>
    <row r="896904" spans="68:68" customFormat="1">
      <c r="BP896904" s="90"/>
    </row>
    <row r="896905" spans="68:68" customFormat="1">
      <c r="BP896905" s="90"/>
    </row>
    <row r="896906" spans="68:68" customFormat="1">
      <c r="BP896906" s="90"/>
    </row>
    <row r="896907" spans="68:68" customFormat="1">
      <c r="BP896907" s="90"/>
    </row>
    <row r="896908" spans="68:68" customFormat="1">
      <c r="BP896908" s="90"/>
    </row>
    <row r="896909" spans="68:68" customFormat="1">
      <c r="BP896909" s="90"/>
    </row>
    <row r="896910" spans="68:68" customFormat="1">
      <c r="BP896910" s="90"/>
    </row>
    <row r="896911" spans="68:68" customFormat="1">
      <c r="BP896911" s="90"/>
    </row>
    <row r="896912" spans="68:68" customFormat="1">
      <c r="BP896912" s="90"/>
    </row>
    <row r="896913" spans="68:68" customFormat="1">
      <c r="BP896913" s="90"/>
    </row>
    <row r="896914" spans="68:68" customFormat="1">
      <c r="BP896914" s="90"/>
    </row>
    <row r="896915" spans="68:68" customFormat="1">
      <c r="BP896915" s="90"/>
    </row>
    <row r="896916" spans="68:68" customFormat="1">
      <c r="BP896916" s="90"/>
    </row>
    <row r="896917" spans="68:68" customFormat="1">
      <c r="BP896917" s="90"/>
    </row>
    <row r="896918" spans="68:68" customFormat="1">
      <c r="BP896918" s="90"/>
    </row>
    <row r="896919" spans="68:68" customFormat="1">
      <c r="BP896919" s="90"/>
    </row>
    <row r="896920" spans="68:68" customFormat="1">
      <c r="BP896920" s="90"/>
    </row>
    <row r="896921" spans="68:68" customFormat="1">
      <c r="BP896921" s="90"/>
    </row>
    <row r="896922" spans="68:68" customFormat="1">
      <c r="BP896922" s="90"/>
    </row>
    <row r="896923" spans="68:68" customFormat="1">
      <c r="BP896923" s="90"/>
    </row>
    <row r="896924" spans="68:68" customFormat="1">
      <c r="BP896924" s="90"/>
    </row>
    <row r="896925" spans="68:68" customFormat="1">
      <c r="BP896925" s="90"/>
    </row>
    <row r="896926" spans="68:68" customFormat="1">
      <c r="BP896926" s="90"/>
    </row>
    <row r="896927" spans="68:68" customFormat="1">
      <c r="BP896927" s="90"/>
    </row>
    <row r="896928" spans="68:68" customFormat="1">
      <c r="BP896928" s="90"/>
    </row>
    <row r="896929" spans="68:68" customFormat="1">
      <c r="BP896929" s="90"/>
    </row>
    <row r="896930" spans="68:68" customFormat="1">
      <c r="BP896930" s="90"/>
    </row>
    <row r="896931" spans="68:68" customFormat="1">
      <c r="BP896931" s="90"/>
    </row>
    <row r="896932" spans="68:68" customFormat="1">
      <c r="BP896932" s="90"/>
    </row>
    <row r="896933" spans="68:68" customFormat="1">
      <c r="BP896933" s="90"/>
    </row>
    <row r="896934" spans="68:68" customFormat="1">
      <c r="BP896934" s="90"/>
    </row>
    <row r="896935" spans="68:68" customFormat="1">
      <c r="BP896935" s="90"/>
    </row>
    <row r="896936" spans="68:68" customFormat="1">
      <c r="BP896936" s="90"/>
    </row>
    <row r="896937" spans="68:68" customFormat="1">
      <c r="BP896937" s="90"/>
    </row>
    <row r="896938" spans="68:68" customFormat="1">
      <c r="BP896938" s="90"/>
    </row>
    <row r="896939" spans="68:68" customFormat="1">
      <c r="BP896939" s="90"/>
    </row>
    <row r="896940" spans="68:68" customFormat="1">
      <c r="BP896940" s="90"/>
    </row>
    <row r="896941" spans="68:68" customFormat="1">
      <c r="BP896941" s="90"/>
    </row>
    <row r="896942" spans="68:68" customFormat="1">
      <c r="BP896942" s="90"/>
    </row>
    <row r="896943" spans="68:68" customFormat="1">
      <c r="BP896943" s="90"/>
    </row>
    <row r="896944" spans="68:68" customFormat="1">
      <c r="BP896944" s="90"/>
    </row>
    <row r="896945" spans="68:68" customFormat="1">
      <c r="BP896945" s="90"/>
    </row>
    <row r="896946" spans="68:68" customFormat="1">
      <c r="BP896946" s="90"/>
    </row>
    <row r="896947" spans="68:68" customFormat="1">
      <c r="BP896947" s="90"/>
    </row>
    <row r="896948" spans="68:68" customFormat="1">
      <c r="BP896948" s="90"/>
    </row>
    <row r="896949" spans="68:68" customFormat="1">
      <c r="BP896949" s="90"/>
    </row>
    <row r="896950" spans="68:68" customFormat="1">
      <c r="BP896950" s="90"/>
    </row>
    <row r="896951" spans="68:68" customFormat="1">
      <c r="BP896951" s="90"/>
    </row>
    <row r="896952" spans="68:68" customFormat="1">
      <c r="BP896952" s="90"/>
    </row>
    <row r="896953" spans="68:68" customFormat="1">
      <c r="BP896953" s="90"/>
    </row>
    <row r="896954" spans="68:68" customFormat="1">
      <c r="BP896954" s="90"/>
    </row>
    <row r="896955" spans="68:68" customFormat="1">
      <c r="BP896955" s="90"/>
    </row>
    <row r="896956" spans="68:68" customFormat="1">
      <c r="BP896956" s="90"/>
    </row>
    <row r="896957" spans="68:68" customFormat="1">
      <c r="BP896957" s="90"/>
    </row>
    <row r="896958" spans="68:68" customFormat="1">
      <c r="BP896958" s="90"/>
    </row>
    <row r="896959" spans="68:68" customFormat="1">
      <c r="BP896959" s="90"/>
    </row>
    <row r="896960" spans="68:68" customFormat="1">
      <c r="BP896960" s="90"/>
    </row>
    <row r="896961" spans="68:68" customFormat="1">
      <c r="BP896961" s="90"/>
    </row>
    <row r="896962" spans="68:68" customFormat="1">
      <c r="BP896962" s="90"/>
    </row>
    <row r="896963" spans="68:68" customFormat="1">
      <c r="BP896963" s="90"/>
    </row>
    <row r="896964" spans="68:68" customFormat="1">
      <c r="BP896964" s="90"/>
    </row>
    <row r="896965" spans="68:68" customFormat="1">
      <c r="BP896965" s="90"/>
    </row>
    <row r="896966" spans="68:68" customFormat="1">
      <c r="BP896966" s="90"/>
    </row>
    <row r="896967" spans="68:68" customFormat="1">
      <c r="BP896967" s="90"/>
    </row>
    <row r="896968" spans="68:68" customFormat="1">
      <c r="BP896968" s="90"/>
    </row>
    <row r="896969" spans="68:68" customFormat="1">
      <c r="BP896969" s="90"/>
    </row>
    <row r="896970" spans="68:68" customFormat="1">
      <c r="BP896970" s="90"/>
    </row>
    <row r="896971" spans="68:68" customFormat="1">
      <c r="BP896971" s="90"/>
    </row>
    <row r="896972" spans="68:68" customFormat="1">
      <c r="BP896972" s="90"/>
    </row>
    <row r="896973" spans="68:68" customFormat="1">
      <c r="BP896973" s="90"/>
    </row>
    <row r="896974" spans="68:68" customFormat="1">
      <c r="BP896974" s="90"/>
    </row>
    <row r="896975" spans="68:68" customFormat="1">
      <c r="BP896975" s="90"/>
    </row>
    <row r="896976" spans="68:68" customFormat="1">
      <c r="BP896976" s="90"/>
    </row>
    <row r="896977" spans="68:68" customFormat="1">
      <c r="BP896977" s="90"/>
    </row>
    <row r="896978" spans="68:68" customFormat="1">
      <c r="BP896978" s="90"/>
    </row>
    <row r="896979" spans="68:68" customFormat="1">
      <c r="BP896979" s="90"/>
    </row>
    <row r="896980" spans="68:68" customFormat="1">
      <c r="BP896980" s="90"/>
    </row>
    <row r="896981" spans="68:68" customFormat="1">
      <c r="BP896981" s="90"/>
    </row>
    <row r="896982" spans="68:68" customFormat="1">
      <c r="BP896982" s="90"/>
    </row>
    <row r="896983" spans="68:68" customFormat="1">
      <c r="BP896983" s="90"/>
    </row>
    <row r="896984" spans="68:68" customFormat="1">
      <c r="BP896984" s="90"/>
    </row>
    <row r="896985" spans="68:68" customFormat="1">
      <c r="BP896985" s="90"/>
    </row>
    <row r="896986" spans="68:68" customFormat="1">
      <c r="BP896986" s="90"/>
    </row>
    <row r="896987" spans="68:68" customFormat="1">
      <c r="BP896987" s="90"/>
    </row>
    <row r="896988" spans="68:68" customFormat="1">
      <c r="BP896988" s="90"/>
    </row>
    <row r="896989" spans="68:68" customFormat="1">
      <c r="BP896989" s="90"/>
    </row>
    <row r="896990" spans="68:68" customFormat="1">
      <c r="BP896990" s="90"/>
    </row>
    <row r="896991" spans="68:68" customFormat="1">
      <c r="BP896991" s="90"/>
    </row>
    <row r="896992" spans="68:68" customFormat="1">
      <c r="BP896992" s="90"/>
    </row>
    <row r="896993" spans="68:68" customFormat="1">
      <c r="BP896993" s="90"/>
    </row>
    <row r="896994" spans="68:68" customFormat="1">
      <c r="BP896994" s="90"/>
    </row>
    <row r="896995" spans="68:68" customFormat="1">
      <c r="BP896995" s="90"/>
    </row>
    <row r="896996" spans="68:68" customFormat="1">
      <c r="BP896996" s="90"/>
    </row>
    <row r="896997" spans="68:68" customFormat="1">
      <c r="BP896997" s="90"/>
    </row>
    <row r="896998" spans="68:68" customFormat="1">
      <c r="BP896998" s="90"/>
    </row>
    <row r="896999" spans="68:68" customFormat="1">
      <c r="BP896999" s="90"/>
    </row>
    <row r="897000" spans="68:68" customFormat="1">
      <c r="BP897000" s="90"/>
    </row>
    <row r="897001" spans="68:68" customFormat="1">
      <c r="BP897001" s="90"/>
    </row>
    <row r="897002" spans="68:68" customFormat="1">
      <c r="BP897002" s="90"/>
    </row>
    <row r="897003" spans="68:68" customFormat="1">
      <c r="BP897003" s="90"/>
    </row>
    <row r="897004" spans="68:68" customFormat="1">
      <c r="BP897004" s="90"/>
    </row>
    <row r="897005" spans="68:68" customFormat="1">
      <c r="BP897005" s="90"/>
    </row>
    <row r="897006" spans="68:68" customFormat="1">
      <c r="BP897006" s="90"/>
    </row>
    <row r="897007" spans="68:68" customFormat="1">
      <c r="BP897007" s="90"/>
    </row>
    <row r="897008" spans="68:68" customFormat="1">
      <c r="BP897008" s="90"/>
    </row>
    <row r="897009" spans="68:68" customFormat="1">
      <c r="BP897009" s="90"/>
    </row>
    <row r="897010" spans="68:68" customFormat="1">
      <c r="BP897010" s="90"/>
    </row>
    <row r="897011" spans="68:68" customFormat="1">
      <c r="BP897011" s="90"/>
    </row>
    <row r="897012" spans="68:68" customFormat="1">
      <c r="BP897012" s="90"/>
    </row>
    <row r="897013" spans="68:68" customFormat="1">
      <c r="BP897013" s="90"/>
    </row>
    <row r="897014" spans="68:68" customFormat="1">
      <c r="BP897014" s="90"/>
    </row>
    <row r="897015" spans="68:68" customFormat="1">
      <c r="BP897015" s="90"/>
    </row>
    <row r="897016" spans="68:68" customFormat="1">
      <c r="BP897016" s="90"/>
    </row>
    <row r="897017" spans="68:68" customFormat="1">
      <c r="BP897017" s="90"/>
    </row>
    <row r="897018" spans="68:68" customFormat="1">
      <c r="BP897018" s="90"/>
    </row>
    <row r="897019" spans="68:68" customFormat="1">
      <c r="BP897019" s="90"/>
    </row>
    <row r="897020" spans="68:68" customFormat="1">
      <c r="BP897020" s="90"/>
    </row>
    <row r="897021" spans="68:68" customFormat="1">
      <c r="BP897021" s="90"/>
    </row>
    <row r="897022" spans="68:68" customFormat="1">
      <c r="BP897022" s="90"/>
    </row>
    <row r="897023" spans="68:68" customFormat="1">
      <c r="BP897023" s="90"/>
    </row>
    <row r="897024" spans="68:68" customFormat="1">
      <c r="BP897024" s="90"/>
    </row>
    <row r="897025" spans="68:68" customFormat="1">
      <c r="BP897025" s="90"/>
    </row>
    <row r="897026" spans="68:68" customFormat="1">
      <c r="BP897026" s="90"/>
    </row>
    <row r="897027" spans="68:68" customFormat="1">
      <c r="BP897027" s="90"/>
    </row>
    <row r="897028" spans="68:68" customFormat="1">
      <c r="BP897028" s="90"/>
    </row>
    <row r="897029" spans="68:68" customFormat="1">
      <c r="BP897029" s="90"/>
    </row>
    <row r="897030" spans="68:68" customFormat="1">
      <c r="BP897030" s="90"/>
    </row>
    <row r="897031" spans="68:68" customFormat="1">
      <c r="BP897031" s="90"/>
    </row>
    <row r="897032" spans="68:68" customFormat="1">
      <c r="BP897032" s="90"/>
    </row>
    <row r="897033" spans="68:68" customFormat="1">
      <c r="BP897033" s="90"/>
    </row>
    <row r="897034" spans="68:68" customFormat="1">
      <c r="BP897034" s="90"/>
    </row>
    <row r="897035" spans="68:68" customFormat="1">
      <c r="BP897035" s="90"/>
    </row>
    <row r="897036" spans="68:68" customFormat="1">
      <c r="BP897036" s="90"/>
    </row>
    <row r="897037" spans="68:68" customFormat="1">
      <c r="BP897037" s="90"/>
    </row>
    <row r="897038" spans="68:68" customFormat="1">
      <c r="BP897038" s="90"/>
    </row>
    <row r="897039" spans="68:68" customFormat="1">
      <c r="BP897039" s="90"/>
    </row>
    <row r="897040" spans="68:68" customFormat="1">
      <c r="BP897040" s="90"/>
    </row>
    <row r="897041" spans="68:68" customFormat="1">
      <c r="BP897041" s="90"/>
    </row>
    <row r="897042" spans="68:68" customFormat="1">
      <c r="BP897042" s="90"/>
    </row>
    <row r="897043" spans="68:68" customFormat="1">
      <c r="BP897043" s="90"/>
    </row>
    <row r="897044" spans="68:68" customFormat="1">
      <c r="BP897044" s="90"/>
    </row>
    <row r="897045" spans="68:68" customFormat="1">
      <c r="BP897045" s="90"/>
    </row>
    <row r="897046" spans="68:68" customFormat="1">
      <c r="BP897046" s="90"/>
    </row>
    <row r="897047" spans="68:68" customFormat="1">
      <c r="BP897047" s="90"/>
    </row>
    <row r="897048" spans="68:68" customFormat="1">
      <c r="BP897048" s="90"/>
    </row>
    <row r="897049" spans="68:68" customFormat="1">
      <c r="BP897049" s="90"/>
    </row>
    <row r="897050" spans="68:68" customFormat="1">
      <c r="BP897050" s="90"/>
    </row>
    <row r="897051" spans="68:68" customFormat="1">
      <c r="BP897051" s="90"/>
    </row>
    <row r="897052" spans="68:68" customFormat="1">
      <c r="BP897052" s="90"/>
    </row>
    <row r="897053" spans="68:68" customFormat="1">
      <c r="BP897053" s="90"/>
    </row>
    <row r="897054" spans="68:68" customFormat="1">
      <c r="BP897054" s="90"/>
    </row>
    <row r="897055" spans="68:68" customFormat="1">
      <c r="BP897055" s="90"/>
    </row>
    <row r="897056" spans="68:68" customFormat="1">
      <c r="BP897056" s="90"/>
    </row>
    <row r="897057" spans="68:68" customFormat="1">
      <c r="BP897057" s="90"/>
    </row>
    <row r="897058" spans="68:68" customFormat="1">
      <c r="BP897058" s="90"/>
    </row>
    <row r="897059" spans="68:68" customFormat="1">
      <c r="BP897059" s="90"/>
    </row>
    <row r="897060" spans="68:68" customFormat="1">
      <c r="BP897060" s="90"/>
    </row>
    <row r="897061" spans="68:68" customFormat="1">
      <c r="BP897061" s="90"/>
    </row>
    <row r="897062" spans="68:68" customFormat="1">
      <c r="BP897062" s="90"/>
    </row>
    <row r="897063" spans="68:68" customFormat="1">
      <c r="BP897063" s="90"/>
    </row>
    <row r="897064" spans="68:68" customFormat="1">
      <c r="BP897064" s="90"/>
    </row>
    <row r="897065" spans="68:68" customFormat="1">
      <c r="BP897065" s="90"/>
    </row>
    <row r="897066" spans="68:68" customFormat="1">
      <c r="BP897066" s="90"/>
    </row>
    <row r="897067" spans="68:68" customFormat="1">
      <c r="BP897067" s="90"/>
    </row>
    <row r="897068" spans="68:68" customFormat="1">
      <c r="BP897068" s="90"/>
    </row>
    <row r="897069" spans="68:68" customFormat="1">
      <c r="BP897069" s="90"/>
    </row>
    <row r="897070" spans="68:68" customFormat="1">
      <c r="BP897070" s="90"/>
    </row>
    <row r="897071" spans="68:68" customFormat="1">
      <c r="BP897071" s="90"/>
    </row>
    <row r="897072" spans="68:68" customFormat="1">
      <c r="BP897072" s="90"/>
    </row>
    <row r="897073" spans="68:68" customFormat="1">
      <c r="BP897073" s="90"/>
    </row>
    <row r="897074" spans="68:68" customFormat="1">
      <c r="BP897074" s="90"/>
    </row>
    <row r="897075" spans="68:68" customFormat="1">
      <c r="BP897075" s="90"/>
    </row>
    <row r="897076" spans="68:68" customFormat="1">
      <c r="BP897076" s="90"/>
    </row>
    <row r="897077" spans="68:68" customFormat="1">
      <c r="BP897077" s="90"/>
    </row>
    <row r="897078" spans="68:68" customFormat="1">
      <c r="BP897078" s="90"/>
    </row>
    <row r="897079" spans="68:68" customFormat="1">
      <c r="BP897079" s="90"/>
    </row>
    <row r="897080" spans="68:68" customFormat="1">
      <c r="BP897080" s="90"/>
    </row>
    <row r="897081" spans="68:68" customFormat="1">
      <c r="BP897081" s="90"/>
    </row>
    <row r="897082" spans="68:68" customFormat="1">
      <c r="BP897082" s="90"/>
    </row>
    <row r="897083" spans="68:68" customFormat="1">
      <c r="BP897083" s="90"/>
    </row>
    <row r="897084" spans="68:68" customFormat="1">
      <c r="BP897084" s="90"/>
    </row>
    <row r="897085" spans="68:68" customFormat="1">
      <c r="BP897085" s="90"/>
    </row>
    <row r="897086" spans="68:68" customFormat="1">
      <c r="BP897086" s="90"/>
    </row>
    <row r="897087" spans="68:68" customFormat="1">
      <c r="BP897087" s="90"/>
    </row>
    <row r="897088" spans="68:68" customFormat="1">
      <c r="BP897088" s="90"/>
    </row>
    <row r="897089" spans="68:68" customFormat="1">
      <c r="BP897089" s="90"/>
    </row>
    <row r="897090" spans="68:68" customFormat="1">
      <c r="BP897090" s="90"/>
    </row>
    <row r="897091" spans="68:68" customFormat="1">
      <c r="BP897091" s="90"/>
    </row>
    <row r="897092" spans="68:68" customFormat="1">
      <c r="BP897092" s="90"/>
    </row>
    <row r="897093" spans="68:68" customFormat="1">
      <c r="BP897093" s="90"/>
    </row>
    <row r="897094" spans="68:68" customFormat="1">
      <c r="BP897094" s="90"/>
    </row>
    <row r="897095" spans="68:68" customFormat="1">
      <c r="BP897095" s="90"/>
    </row>
    <row r="897096" spans="68:68" customFormat="1">
      <c r="BP897096" s="90"/>
    </row>
    <row r="897097" spans="68:68" customFormat="1">
      <c r="BP897097" s="90"/>
    </row>
    <row r="897098" spans="68:68" customFormat="1">
      <c r="BP897098" s="90"/>
    </row>
    <row r="897099" spans="68:68" customFormat="1">
      <c r="BP897099" s="90"/>
    </row>
    <row r="897100" spans="68:68" customFormat="1">
      <c r="BP897100" s="90"/>
    </row>
    <row r="897101" spans="68:68" customFormat="1">
      <c r="BP897101" s="90"/>
    </row>
    <row r="897102" spans="68:68" customFormat="1">
      <c r="BP897102" s="90"/>
    </row>
    <row r="897103" spans="68:68" customFormat="1">
      <c r="BP897103" s="90"/>
    </row>
    <row r="897104" spans="68:68" customFormat="1">
      <c r="BP897104" s="90"/>
    </row>
    <row r="897105" spans="68:68" customFormat="1">
      <c r="BP897105" s="90"/>
    </row>
    <row r="897106" spans="68:68" customFormat="1">
      <c r="BP897106" s="90"/>
    </row>
    <row r="897107" spans="68:68" customFormat="1">
      <c r="BP897107" s="90"/>
    </row>
    <row r="897108" spans="68:68" customFormat="1">
      <c r="BP897108" s="90"/>
    </row>
    <row r="897109" spans="68:68" customFormat="1">
      <c r="BP897109" s="90"/>
    </row>
    <row r="897110" spans="68:68" customFormat="1">
      <c r="BP897110" s="90"/>
    </row>
    <row r="897111" spans="68:68" customFormat="1">
      <c r="BP897111" s="90"/>
    </row>
    <row r="897112" spans="68:68" customFormat="1">
      <c r="BP897112" s="90"/>
    </row>
    <row r="897113" spans="68:68" customFormat="1">
      <c r="BP897113" s="90"/>
    </row>
    <row r="897114" spans="68:68" customFormat="1">
      <c r="BP897114" s="90"/>
    </row>
    <row r="897115" spans="68:68" customFormat="1">
      <c r="BP897115" s="90"/>
    </row>
    <row r="897116" spans="68:68" customFormat="1">
      <c r="BP897116" s="90"/>
    </row>
    <row r="897117" spans="68:68" customFormat="1">
      <c r="BP897117" s="90"/>
    </row>
    <row r="897118" spans="68:68" customFormat="1">
      <c r="BP897118" s="90"/>
    </row>
    <row r="897119" spans="68:68" customFormat="1">
      <c r="BP897119" s="90"/>
    </row>
    <row r="897120" spans="68:68" customFormat="1">
      <c r="BP897120" s="90"/>
    </row>
    <row r="897121" spans="68:68" customFormat="1">
      <c r="BP897121" s="90"/>
    </row>
    <row r="897122" spans="68:68" customFormat="1">
      <c r="BP897122" s="90"/>
    </row>
    <row r="897123" spans="68:68" customFormat="1">
      <c r="BP897123" s="90"/>
    </row>
    <row r="897124" spans="68:68" customFormat="1">
      <c r="BP897124" s="90"/>
    </row>
    <row r="897125" spans="68:68" customFormat="1">
      <c r="BP897125" s="90"/>
    </row>
    <row r="897126" spans="68:68" customFormat="1">
      <c r="BP897126" s="90"/>
    </row>
    <row r="897127" spans="68:68" customFormat="1">
      <c r="BP897127" s="90"/>
    </row>
    <row r="897128" spans="68:68" customFormat="1">
      <c r="BP897128" s="90"/>
    </row>
    <row r="897129" spans="68:68" customFormat="1">
      <c r="BP897129" s="90"/>
    </row>
    <row r="897130" spans="68:68" customFormat="1">
      <c r="BP897130" s="90"/>
    </row>
    <row r="897131" spans="68:68" customFormat="1">
      <c r="BP897131" s="90"/>
    </row>
    <row r="897132" spans="68:68" customFormat="1">
      <c r="BP897132" s="90"/>
    </row>
    <row r="897133" spans="68:68" customFormat="1">
      <c r="BP897133" s="90"/>
    </row>
    <row r="897134" spans="68:68" customFormat="1">
      <c r="BP897134" s="90"/>
    </row>
    <row r="897135" spans="68:68" customFormat="1">
      <c r="BP897135" s="90"/>
    </row>
    <row r="897136" spans="68:68" customFormat="1">
      <c r="BP897136" s="90"/>
    </row>
    <row r="897137" spans="68:68" customFormat="1">
      <c r="BP897137" s="90"/>
    </row>
    <row r="897138" spans="68:68" customFormat="1">
      <c r="BP897138" s="90"/>
    </row>
    <row r="897139" spans="68:68" customFormat="1">
      <c r="BP897139" s="90"/>
    </row>
    <row r="897140" spans="68:68" customFormat="1">
      <c r="BP897140" s="90"/>
    </row>
    <row r="897141" spans="68:68" customFormat="1">
      <c r="BP897141" s="90"/>
    </row>
    <row r="897142" spans="68:68" customFormat="1">
      <c r="BP897142" s="90"/>
    </row>
    <row r="897143" spans="68:68" customFormat="1">
      <c r="BP897143" s="90"/>
    </row>
    <row r="897144" spans="68:68" customFormat="1">
      <c r="BP897144" s="90"/>
    </row>
    <row r="897145" spans="68:68" customFormat="1">
      <c r="BP897145" s="90"/>
    </row>
    <row r="897146" spans="68:68" customFormat="1">
      <c r="BP897146" s="90"/>
    </row>
    <row r="897147" spans="68:68" customFormat="1">
      <c r="BP897147" s="90"/>
    </row>
    <row r="897148" spans="68:68" customFormat="1">
      <c r="BP897148" s="90"/>
    </row>
    <row r="897149" spans="68:68" customFormat="1">
      <c r="BP897149" s="90"/>
    </row>
    <row r="897150" spans="68:68" customFormat="1">
      <c r="BP897150" s="90"/>
    </row>
    <row r="897151" spans="68:68" customFormat="1">
      <c r="BP897151" s="90"/>
    </row>
    <row r="897152" spans="68:68" customFormat="1">
      <c r="BP897152" s="90"/>
    </row>
    <row r="897153" spans="68:68" customFormat="1">
      <c r="BP897153" s="90"/>
    </row>
    <row r="897154" spans="68:68" customFormat="1">
      <c r="BP897154" s="90"/>
    </row>
    <row r="897155" spans="68:68" customFormat="1">
      <c r="BP897155" s="90"/>
    </row>
    <row r="897156" spans="68:68" customFormat="1">
      <c r="BP897156" s="90"/>
    </row>
    <row r="897157" spans="68:68" customFormat="1">
      <c r="BP897157" s="90"/>
    </row>
    <row r="897158" spans="68:68" customFormat="1">
      <c r="BP897158" s="90"/>
    </row>
    <row r="897159" spans="68:68" customFormat="1">
      <c r="BP897159" s="90"/>
    </row>
    <row r="897160" spans="68:68" customFormat="1">
      <c r="BP897160" s="90"/>
    </row>
    <row r="897161" spans="68:68" customFormat="1">
      <c r="BP897161" s="90"/>
    </row>
    <row r="897162" spans="68:68" customFormat="1">
      <c r="BP897162" s="90"/>
    </row>
    <row r="897163" spans="68:68" customFormat="1">
      <c r="BP897163" s="90"/>
    </row>
    <row r="897164" spans="68:68" customFormat="1">
      <c r="BP897164" s="90"/>
    </row>
    <row r="897165" spans="68:68" customFormat="1">
      <c r="BP897165" s="90"/>
    </row>
    <row r="897166" spans="68:68" customFormat="1">
      <c r="BP897166" s="90"/>
    </row>
    <row r="897167" spans="68:68" customFormat="1">
      <c r="BP897167" s="90"/>
    </row>
    <row r="897168" spans="68:68" customFormat="1">
      <c r="BP897168" s="90"/>
    </row>
    <row r="897169" spans="68:68" customFormat="1">
      <c r="BP897169" s="90"/>
    </row>
    <row r="897170" spans="68:68" customFormat="1">
      <c r="BP897170" s="90"/>
    </row>
    <row r="897171" spans="68:68" customFormat="1">
      <c r="BP897171" s="90"/>
    </row>
    <row r="897172" spans="68:68" customFormat="1">
      <c r="BP897172" s="90"/>
    </row>
    <row r="897173" spans="68:68" customFormat="1">
      <c r="BP897173" s="90"/>
    </row>
    <row r="897174" spans="68:68" customFormat="1">
      <c r="BP897174" s="90"/>
    </row>
    <row r="897175" spans="68:68" customFormat="1">
      <c r="BP897175" s="90"/>
    </row>
    <row r="897176" spans="68:68" customFormat="1">
      <c r="BP897176" s="90"/>
    </row>
    <row r="897177" spans="68:68" customFormat="1">
      <c r="BP897177" s="90"/>
    </row>
    <row r="897178" spans="68:68" customFormat="1">
      <c r="BP897178" s="90"/>
    </row>
    <row r="897179" spans="68:68" customFormat="1">
      <c r="BP897179" s="90"/>
    </row>
    <row r="897180" spans="68:68" customFormat="1">
      <c r="BP897180" s="90"/>
    </row>
    <row r="897181" spans="68:68" customFormat="1">
      <c r="BP897181" s="90"/>
    </row>
    <row r="897182" spans="68:68" customFormat="1">
      <c r="BP897182" s="90"/>
    </row>
    <row r="897183" spans="68:68" customFormat="1">
      <c r="BP897183" s="90"/>
    </row>
    <row r="897184" spans="68:68" customFormat="1">
      <c r="BP897184" s="90"/>
    </row>
    <row r="897185" spans="68:68" customFormat="1">
      <c r="BP897185" s="90"/>
    </row>
    <row r="897186" spans="68:68" customFormat="1">
      <c r="BP897186" s="90"/>
    </row>
    <row r="897187" spans="68:68" customFormat="1">
      <c r="BP897187" s="90"/>
    </row>
    <row r="897188" spans="68:68" customFormat="1">
      <c r="BP897188" s="90"/>
    </row>
    <row r="897189" spans="68:68" customFormat="1">
      <c r="BP897189" s="90"/>
    </row>
    <row r="897190" spans="68:68" customFormat="1">
      <c r="BP897190" s="90"/>
    </row>
    <row r="897191" spans="68:68" customFormat="1">
      <c r="BP897191" s="90"/>
    </row>
    <row r="897192" spans="68:68" customFormat="1">
      <c r="BP897192" s="90"/>
    </row>
    <row r="897193" spans="68:68" customFormat="1">
      <c r="BP897193" s="90"/>
    </row>
    <row r="897194" spans="68:68" customFormat="1">
      <c r="BP897194" s="90"/>
    </row>
    <row r="897195" spans="68:68" customFormat="1">
      <c r="BP897195" s="90"/>
    </row>
    <row r="897196" spans="68:68" customFormat="1">
      <c r="BP897196" s="90"/>
    </row>
    <row r="897197" spans="68:68" customFormat="1">
      <c r="BP897197" s="90"/>
    </row>
    <row r="897198" spans="68:68" customFormat="1">
      <c r="BP897198" s="90"/>
    </row>
    <row r="897199" spans="68:68" customFormat="1">
      <c r="BP897199" s="90"/>
    </row>
    <row r="897200" spans="68:68" customFormat="1">
      <c r="BP897200" s="90"/>
    </row>
    <row r="897201" spans="68:68" customFormat="1">
      <c r="BP897201" s="90"/>
    </row>
    <row r="897202" spans="68:68" customFormat="1">
      <c r="BP897202" s="90"/>
    </row>
    <row r="897203" spans="68:68" customFormat="1">
      <c r="BP897203" s="90"/>
    </row>
    <row r="897204" spans="68:68" customFormat="1">
      <c r="BP897204" s="90"/>
    </row>
    <row r="897205" spans="68:68" customFormat="1">
      <c r="BP897205" s="90"/>
    </row>
    <row r="897206" spans="68:68" customFormat="1">
      <c r="BP897206" s="90"/>
    </row>
    <row r="897207" spans="68:68" customFormat="1">
      <c r="BP897207" s="90"/>
    </row>
    <row r="897208" spans="68:68" customFormat="1">
      <c r="BP897208" s="90"/>
    </row>
    <row r="897209" spans="68:68" customFormat="1">
      <c r="BP897209" s="90"/>
    </row>
    <row r="897210" spans="68:68" customFormat="1">
      <c r="BP897210" s="90"/>
    </row>
    <row r="897211" spans="68:68" customFormat="1">
      <c r="BP897211" s="90"/>
    </row>
    <row r="897212" spans="68:68" customFormat="1">
      <c r="BP897212" s="90"/>
    </row>
    <row r="897213" spans="68:68" customFormat="1">
      <c r="BP897213" s="90"/>
    </row>
    <row r="897214" spans="68:68" customFormat="1">
      <c r="BP897214" s="90"/>
    </row>
    <row r="897215" spans="68:68" customFormat="1">
      <c r="BP897215" s="90"/>
    </row>
    <row r="897216" spans="68:68" customFormat="1">
      <c r="BP897216" s="90"/>
    </row>
    <row r="897217" spans="68:68" customFormat="1">
      <c r="BP897217" s="90"/>
    </row>
    <row r="897218" spans="68:68" customFormat="1">
      <c r="BP897218" s="90"/>
    </row>
    <row r="897219" spans="68:68" customFormat="1">
      <c r="BP897219" s="90"/>
    </row>
    <row r="897220" spans="68:68" customFormat="1">
      <c r="BP897220" s="90"/>
    </row>
    <row r="897221" spans="68:68" customFormat="1">
      <c r="BP897221" s="90"/>
    </row>
    <row r="897222" spans="68:68" customFormat="1">
      <c r="BP897222" s="90"/>
    </row>
    <row r="897223" spans="68:68" customFormat="1">
      <c r="BP897223" s="90"/>
    </row>
    <row r="897224" spans="68:68" customFormat="1">
      <c r="BP897224" s="90"/>
    </row>
    <row r="897225" spans="68:68" customFormat="1">
      <c r="BP897225" s="90"/>
    </row>
    <row r="897226" spans="68:68" customFormat="1">
      <c r="BP897226" s="90"/>
    </row>
    <row r="897227" spans="68:68" customFormat="1">
      <c r="BP897227" s="90"/>
    </row>
    <row r="897228" spans="68:68" customFormat="1">
      <c r="BP897228" s="90"/>
    </row>
    <row r="897229" spans="68:68" customFormat="1">
      <c r="BP897229" s="90"/>
    </row>
    <row r="897230" spans="68:68" customFormat="1">
      <c r="BP897230" s="90"/>
    </row>
    <row r="897231" spans="68:68" customFormat="1">
      <c r="BP897231" s="90"/>
    </row>
    <row r="897232" spans="68:68" customFormat="1">
      <c r="BP897232" s="90"/>
    </row>
    <row r="897233" spans="68:68" customFormat="1">
      <c r="BP897233" s="90"/>
    </row>
    <row r="897234" spans="68:68" customFormat="1">
      <c r="BP897234" s="90"/>
    </row>
    <row r="897235" spans="68:68" customFormat="1">
      <c r="BP897235" s="90"/>
    </row>
    <row r="897236" spans="68:68" customFormat="1">
      <c r="BP897236" s="90"/>
    </row>
    <row r="897237" spans="68:68" customFormat="1">
      <c r="BP897237" s="90"/>
    </row>
    <row r="897238" spans="68:68" customFormat="1">
      <c r="BP897238" s="90"/>
    </row>
    <row r="897239" spans="68:68" customFormat="1">
      <c r="BP897239" s="90"/>
    </row>
    <row r="897240" spans="68:68" customFormat="1">
      <c r="BP897240" s="90"/>
    </row>
    <row r="897241" spans="68:68" customFormat="1">
      <c r="BP897241" s="90"/>
    </row>
    <row r="897242" spans="68:68" customFormat="1">
      <c r="BP897242" s="90"/>
    </row>
    <row r="897243" spans="68:68" customFormat="1">
      <c r="BP897243" s="90"/>
    </row>
    <row r="897244" spans="68:68" customFormat="1">
      <c r="BP897244" s="90"/>
    </row>
    <row r="897245" spans="68:68" customFormat="1">
      <c r="BP897245" s="90"/>
    </row>
    <row r="897246" spans="68:68" customFormat="1">
      <c r="BP897246" s="90"/>
    </row>
    <row r="897247" spans="68:68" customFormat="1">
      <c r="BP897247" s="90"/>
    </row>
    <row r="897248" spans="68:68" customFormat="1">
      <c r="BP897248" s="90"/>
    </row>
    <row r="897249" spans="68:68" customFormat="1">
      <c r="BP897249" s="90"/>
    </row>
    <row r="897250" spans="68:68" customFormat="1">
      <c r="BP897250" s="90"/>
    </row>
    <row r="897251" spans="68:68" customFormat="1">
      <c r="BP897251" s="90"/>
    </row>
    <row r="897252" spans="68:68" customFormat="1">
      <c r="BP897252" s="90"/>
    </row>
    <row r="897253" spans="68:68" customFormat="1">
      <c r="BP897253" s="90"/>
    </row>
    <row r="897254" spans="68:68" customFormat="1">
      <c r="BP897254" s="90"/>
    </row>
    <row r="897255" spans="68:68" customFormat="1">
      <c r="BP897255" s="90"/>
    </row>
    <row r="897256" spans="68:68" customFormat="1">
      <c r="BP897256" s="90"/>
    </row>
    <row r="897257" spans="68:68" customFormat="1">
      <c r="BP897257" s="90"/>
    </row>
    <row r="897258" spans="68:68" customFormat="1">
      <c r="BP897258" s="90"/>
    </row>
    <row r="897259" spans="68:68" customFormat="1">
      <c r="BP897259" s="90"/>
    </row>
    <row r="897260" spans="68:68" customFormat="1">
      <c r="BP897260" s="90"/>
    </row>
    <row r="897261" spans="68:68" customFormat="1">
      <c r="BP897261" s="90"/>
    </row>
    <row r="897262" spans="68:68" customFormat="1">
      <c r="BP897262" s="90"/>
    </row>
    <row r="897263" spans="68:68" customFormat="1">
      <c r="BP897263" s="90"/>
    </row>
    <row r="897264" spans="68:68" customFormat="1">
      <c r="BP897264" s="90"/>
    </row>
    <row r="897265" spans="68:68" customFormat="1">
      <c r="BP897265" s="90"/>
    </row>
    <row r="897266" spans="68:68" customFormat="1">
      <c r="BP897266" s="90"/>
    </row>
    <row r="897267" spans="68:68" customFormat="1">
      <c r="BP897267" s="90"/>
    </row>
    <row r="897268" spans="68:68" customFormat="1">
      <c r="BP897268" s="90"/>
    </row>
    <row r="897269" spans="68:68" customFormat="1">
      <c r="BP897269" s="90"/>
    </row>
    <row r="897270" spans="68:68" customFormat="1">
      <c r="BP897270" s="90"/>
    </row>
    <row r="897271" spans="68:68" customFormat="1">
      <c r="BP897271" s="90"/>
    </row>
    <row r="897272" spans="68:68" customFormat="1">
      <c r="BP897272" s="90"/>
    </row>
    <row r="897273" spans="68:68" customFormat="1">
      <c r="BP897273" s="90"/>
    </row>
    <row r="897274" spans="68:68" customFormat="1">
      <c r="BP897274" s="90"/>
    </row>
    <row r="897275" spans="68:68" customFormat="1">
      <c r="BP897275" s="90"/>
    </row>
    <row r="897276" spans="68:68" customFormat="1">
      <c r="BP897276" s="90"/>
    </row>
    <row r="897277" spans="68:68" customFormat="1">
      <c r="BP897277" s="90"/>
    </row>
    <row r="897278" spans="68:68" customFormat="1">
      <c r="BP897278" s="90"/>
    </row>
    <row r="897279" spans="68:68" customFormat="1">
      <c r="BP897279" s="90"/>
    </row>
    <row r="897280" spans="68:68" customFormat="1">
      <c r="BP897280" s="90"/>
    </row>
    <row r="897281" spans="68:68" customFormat="1">
      <c r="BP897281" s="90"/>
    </row>
    <row r="897282" spans="68:68" customFormat="1">
      <c r="BP897282" s="90"/>
    </row>
    <row r="897283" spans="68:68" customFormat="1">
      <c r="BP897283" s="90"/>
    </row>
    <row r="897284" spans="68:68" customFormat="1">
      <c r="BP897284" s="90"/>
    </row>
    <row r="897285" spans="68:68" customFormat="1">
      <c r="BP897285" s="90"/>
    </row>
    <row r="897286" spans="68:68" customFormat="1">
      <c r="BP897286" s="90"/>
    </row>
    <row r="897287" spans="68:68" customFormat="1">
      <c r="BP897287" s="90"/>
    </row>
    <row r="897288" spans="68:68" customFormat="1">
      <c r="BP897288" s="90"/>
    </row>
    <row r="897289" spans="68:68" customFormat="1">
      <c r="BP897289" s="90"/>
    </row>
    <row r="897290" spans="68:68" customFormat="1">
      <c r="BP897290" s="90"/>
    </row>
    <row r="897291" spans="68:68" customFormat="1">
      <c r="BP897291" s="90"/>
    </row>
    <row r="897292" spans="68:68" customFormat="1">
      <c r="BP897292" s="90"/>
    </row>
    <row r="897293" spans="68:68" customFormat="1">
      <c r="BP897293" s="90"/>
    </row>
    <row r="897294" spans="68:68" customFormat="1">
      <c r="BP897294" s="90"/>
    </row>
    <row r="897295" spans="68:68" customFormat="1">
      <c r="BP897295" s="90"/>
    </row>
    <row r="897296" spans="68:68" customFormat="1">
      <c r="BP897296" s="90"/>
    </row>
    <row r="897297" spans="68:68" customFormat="1">
      <c r="BP897297" s="90"/>
    </row>
    <row r="897298" spans="68:68" customFormat="1">
      <c r="BP897298" s="90"/>
    </row>
    <row r="897299" spans="68:68" customFormat="1">
      <c r="BP897299" s="90"/>
    </row>
    <row r="897300" spans="68:68" customFormat="1">
      <c r="BP897300" s="90"/>
    </row>
    <row r="897301" spans="68:68" customFormat="1">
      <c r="BP897301" s="90"/>
    </row>
    <row r="897302" spans="68:68" customFormat="1">
      <c r="BP897302" s="90"/>
    </row>
    <row r="897303" spans="68:68" customFormat="1">
      <c r="BP897303" s="90"/>
    </row>
    <row r="897304" spans="68:68" customFormat="1">
      <c r="BP897304" s="90"/>
    </row>
    <row r="897305" spans="68:68" customFormat="1">
      <c r="BP897305" s="90"/>
    </row>
    <row r="897306" spans="68:68" customFormat="1">
      <c r="BP897306" s="90"/>
    </row>
    <row r="897307" spans="68:68" customFormat="1">
      <c r="BP897307" s="90"/>
    </row>
    <row r="897308" spans="68:68" customFormat="1">
      <c r="BP897308" s="90"/>
    </row>
    <row r="897309" spans="68:68" customFormat="1">
      <c r="BP897309" s="90"/>
    </row>
    <row r="897310" spans="68:68" customFormat="1">
      <c r="BP897310" s="90"/>
    </row>
    <row r="897311" spans="68:68" customFormat="1">
      <c r="BP897311" s="90"/>
    </row>
    <row r="897312" spans="68:68" customFormat="1">
      <c r="BP897312" s="90"/>
    </row>
    <row r="897313" spans="68:68" customFormat="1">
      <c r="BP897313" s="90"/>
    </row>
    <row r="897314" spans="68:68" customFormat="1">
      <c r="BP897314" s="90"/>
    </row>
    <row r="897315" spans="68:68" customFormat="1">
      <c r="BP897315" s="90"/>
    </row>
    <row r="897316" spans="68:68" customFormat="1">
      <c r="BP897316" s="90"/>
    </row>
    <row r="897317" spans="68:68" customFormat="1">
      <c r="BP897317" s="90"/>
    </row>
    <row r="897318" spans="68:68" customFormat="1">
      <c r="BP897318" s="90"/>
    </row>
    <row r="897319" spans="68:68" customFormat="1">
      <c r="BP897319" s="90"/>
    </row>
    <row r="897320" spans="68:68" customFormat="1">
      <c r="BP897320" s="90"/>
    </row>
    <row r="897321" spans="68:68" customFormat="1">
      <c r="BP897321" s="90"/>
    </row>
    <row r="897322" spans="68:68" customFormat="1">
      <c r="BP897322" s="90"/>
    </row>
    <row r="897323" spans="68:68" customFormat="1">
      <c r="BP897323" s="90"/>
    </row>
    <row r="897324" spans="68:68" customFormat="1">
      <c r="BP897324" s="90"/>
    </row>
    <row r="897325" spans="68:68" customFormat="1">
      <c r="BP897325" s="90"/>
    </row>
    <row r="897326" spans="68:68" customFormat="1">
      <c r="BP897326" s="90"/>
    </row>
    <row r="897327" spans="68:68" customFormat="1">
      <c r="BP897327" s="90"/>
    </row>
    <row r="897328" spans="68:68" customFormat="1">
      <c r="BP897328" s="90"/>
    </row>
    <row r="897329" spans="68:68" customFormat="1">
      <c r="BP897329" s="90"/>
    </row>
    <row r="897330" spans="68:68" customFormat="1">
      <c r="BP897330" s="90"/>
    </row>
    <row r="897331" spans="68:68" customFormat="1">
      <c r="BP897331" s="90"/>
    </row>
    <row r="897332" spans="68:68" customFormat="1">
      <c r="BP897332" s="90"/>
    </row>
    <row r="897333" spans="68:68" customFormat="1">
      <c r="BP897333" s="90"/>
    </row>
    <row r="897334" spans="68:68" customFormat="1">
      <c r="BP897334" s="90"/>
    </row>
    <row r="897335" spans="68:68" customFormat="1">
      <c r="BP897335" s="90"/>
    </row>
    <row r="897336" spans="68:68" customFormat="1">
      <c r="BP897336" s="90"/>
    </row>
    <row r="897337" spans="68:68" customFormat="1">
      <c r="BP897337" s="90"/>
    </row>
    <row r="897338" spans="68:68" customFormat="1">
      <c r="BP897338" s="90"/>
    </row>
    <row r="897339" spans="68:68" customFormat="1">
      <c r="BP897339" s="90"/>
    </row>
    <row r="897340" spans="68:68" customFormat="1">
      <c r="BP897340" s="90"/>
    </row>
    <row r="897341" spans="68:68" customFormat="1">
      <c r="BP897341" s="90"/>
    </row>
    <row r="897342" spans="68:68" customFormat="1">
      <c r="BP897342" s="90"/>
    </row>
    <row r="897343" spans="68:68" customFormat="1">
      <c r="BP897343" s="90"/>
    </row>
    <row r="897344" spans="68:68" customFormat="1">
      <c r="BP897344" s="90"/>
    </row>
    <row r="897345" spans="68:68" customFormat="1">
      <c r="BP897345" s="90"/>
    </row>
    <row r="897346" spans="68:68" customFormat="1">
      <c r="BP897346" s="90"/>
    </row>
    <row r="897347" spans="68:68" customFormat="1">
      <c r="BP897347" s="90"/>
    </row>
    <row r="897348" spans="68:68" customFormat="1">
      <c r="BP897348" s="90"/>
    </row>
    <row r="897349" spans="68:68" customFormat="1">
      <c r="BP897349" s="90"/>
    </row>
    <row r="897350" spans="68:68" customFormat="1">
      <c r="BP897350" s="90"/>
    </row>
    <row r="897351" spans="68:68" customFormat="1">
      <c r="BP897351" s="90"/>
    </row>
    <row r="897352" spans="68:68" customFormat="1">
      <c r="BP897352" s="90"/>
    </row>
    <row r="897353" spans="68:68" customFormat="1">
      <c r="BP897353" s="90"/>
    </row>
    <row r="897354" spans="68:68" customFormat="1">
      <c r="BP897354" s="90"/>
    </row>
    <row r="897355" spans="68:68" customFormat="1">
      <c r="BP897355" s="90"/>
    </row>
    <row r="897356" spans="68:68" customFormat="1">
      <c r="BP897356" s="90"/>
    </row>
    <row r="897357" spans="68:68" customFormat="1">
      <c r="BP897357" s="90"/>
    </row>
    <row r="897358" spans="68:68" customFormat="1">
      <c r="BP897358" s="90"/>
    </row>
    <row r="897359" spans="68:68" customFormat="1">
      <c r="BP897359" s="90"/>
    </row>
    <row r="897360" spans="68:68" customFormat="1">
      <c r="BP897360" s="90"/>
    </row>
    <row r="897361" spans="68:68" customFormat="1">
      <c r="BP897361" s="90"/>
    </row>
    <row r="897362" spans="68:68" customFormat="1">
      <c r="BP897362" s="90"/>
    </row>
    <row r="897363" spans="68:68" customFormat="1">
      <c r="BP897363" s="90"/>
    </row>
    <row r="897364" spans="68:68" customFormat="1">
      <c r="BP897364" s="90"/>
    </row>
    <row r="897365" spans="68:68" customFormat="1">
      <c r="BP897365" s="90"/>
    </row>
    <row r="897366" spans="68:68" customFormat="1">
      <c r="BP897366" s="90"/>
    </row>
    <row r="897367" spans="68:68" customFormat="1">
      <c r="BP897367" s="90"/>
    </row>
    <row r="897368" spans="68:68" customFormat="1">
      <c r="BP897368" s="90"/>
    </row>
    <row r="897369" spans="68:68" customFormat="1">
      <c r="BP897369" s="90"/>
    </row>
    <row r="897370" spans="68:68" customFormat="1">
      <c r="BP897370" s="90"/>
    </row>
    <row r="897371" spans="68:68" customFormat="1">
      <c r="BP897371" s="90"/>
    </row>
    <row r="897372" spans="68:68" customFormat="1">
      <c r="BP897372" s="90"/>
    </row>
    <row r="897373" spans="68:68" customFormat="1">
      <c r="BP897373" s="90"/>
    </row>
    <row r="897374" spans="68:68" customFormat="1">
      <c r="BP897374" s="90"/>
    </row>
    <row r="897375" spans="68:68" customFormat="1">
      <c r="BP897375" s="90"/>
    </row>
    <row r="897376" spans="68:68" customFormat="1">
      <c r="BP897376" s="90"/>
    </row>
    <row r="897377" spans="68:68" customFormat="1">
      <c r="BP897377" s="90"/>
    </row>
    <row r="897378" spans="68:68" customFormat="1">
      <c r="BP897378" s="90"/>
    </row>
    <row r="897379" spans="68:68" customFormat="1">
      <c r="BP897379" s="90"/>
    </row>
    <row r="897380" spans="68:68" customFormat="1">
      <c r="BP897380" s="90"/>
    </row>
    <row r="897381" spans="68:68" customFormat="1">
      <c r="BP897381" s="90"/>
    </row>
    <row r="897382" spans="68:68" customFormat="1">
      <c r="BP897382" s="90"/>
    </row>
    <row r="897383" spans="68:68" customFormat="1">
      <c r="BP897383" s="90"/>
    </row>
    <row r="897384" spans="68:68" customFormat="1">
      <c r="BP897384" s="90"/>
    </row>
    <row r="897385" spans="68:68" customFormat="1">
      <c r="BP897385" s="90"/>
    </row>
    <row r="897386" spans="68:68" customFormat="1">
      <c r="BP897386" s="90"/>
    </row>
    <row r="897387" spans="68:68" customFormat="1">
      <c r="BP897387" s="90"/>
    </row>
    <row r="897388" spans="68:68" customFormat="1">
      <c r="BP897388" s="90"/>
    </row>
    <row r="897389" spans="68:68" customFormat="1">
      <c r="BP897389" s="90"/>
    </row>
    <row r="897390" spans="68:68" customFormat="1">
      <c r="BP897390" s="90"/>
    </row>
    <row r="897391" spans="68:68" customFormat="1">
      <c r="BP897391" s="90"/>
    </row>
    <row r="897392" spans="68:68" customFormat="1">
      <c r="BP897392" s="90"/>
    </row>
    <row r="897393" spans="68:68" customFormat="1">
      <c r="BP897393" s="90"/>
    </row>
    <row r="897394" spans="68:68" customFormat="1">
      <c r="BP897394" s="90"/>
    </row>
    <row r="897395" spans="68:68" customFormat="1">
      <c r="BP897395" s="90"/>
    </row>
    <row r="897396" spans="68:68" customFormat="1">
      <c r="BP897396" s="90"/>
    </row>
    <row r="897397" spans="68:68" customFormat="1">
      <c r="BP897397" s="90"/>
    </row>
    <row r="897398" spans="68:68" customFormat="1">
      <c r="BP897398" s="90"/>
    </row>
    <row r="897399" spans="68:68" customFormat="1">
      <c r="BP897399" s="90"/>
    </row>
    <row r="897400" spans="68:68" customFormat="1">
      <c r="BP897400" s="90"/>
    </row>
    <row r="897401" spans="68:68" customFormat="1">
      <c r="BP897401" s="90"/>
    </row>
    <row r="897402" spans="68:68" customFormat="1">
      <c r="BP897402" s="90"/>
    </row>
    <row r="897403" spans="68:68" customFormat="1">
      <c r="BP897403" s="90"/>
    </row>
    <row r="897404" spans="68:68" customFormat="1">
      <c r="BP897404" s="90"/>
    </row>
    <row r="897405" spans="68:68" customFormat="1">
      <c r="BP897405" s="90"/>
    </row>
    <row r="897406" spans="68:68" customFormat="1">
      <c r="BP897406" s="90"/>
    </row>
    <row r="897407" spans="68:68" customFormat="1">
      <c r="BP897407" s="90"/>
    </row>
    <row r="897408" spans="68:68" customFormat="1">
      <c r="BP897408" s="90"/>
    </row>
    <row r="897409" spans="68:68" customFormat="1">
      <c r="BP897409" s="90"/>
    </row>
    <row r="897410" spans="68:68" customFormat="1">
      <c r="BP897410" s="90"/>
    </row>
    <row r="897411" spans="68:68" customFormat="1">
      <c r="BP897411" s="90"/>
    </row>
    <row r="897412" spans="68:68" customFormat="1">
      <c r="BP897412" s="90"/>
    </row>
    <row r="897413" spans="68:68" customFormat="1">
      <c r="BP897413" s="90"/>
    </row>
    <row r="897414" spans="68:68" customFormat="1">
      <c r="BP897414" s="90"/>
    </row>
    <row r="897415" spans="68:68" customFormat="1">
      <c r="BP897415" s="90"/>
    </row>
    <row r="897416" spans="68:68" customFormat="1">
      <c r="BP897416" s="90"/>
    </row>
    <row r="897417" spans="68:68" customFormat="1">
      <c r="BP897417" s="90"/>
    </row>
    <row r="897418" spans="68:68" customFormat="1">
      <c r="BP897418" s="90"/>
    </row>
    <row r="897419" spans="68:68" customFormat="1">
      <c r="BP897419" s="90"/>
    </row>
    <row r="897420" spans="68:68" customFormat="1">
      <c r="BP897420" s="90"/>
    </row>
    <row r="897421" spans="68:68" customFormat="1">
      <c r="BP897421" s="90"/>
    </row>
    <row r="897422" spans="68:68" customFormat="1">
      <c r="BP897422" s="90"/>
    </row>
    <row r="897423" spans="68:68" customFormat="1">
      <c r="BP897423" s="90"/>
    </row>
    <row r="897424" spans="68:68" customFormat="1">
      <c r="BP897424" s="90"/>
    </row>
    <row r="897425" spans="68:68" customFormat="1">
      <c r="BP897425" s="90"/>
    </row>
    <row r="897426" spans="68:68" customFormat="1">
      <c r="BP897426" s="90"/>
    </row>
    <row r="897427" spans="68:68" customFormat="1">
      <c r="BP897427" s="90"/>
    </row>
    <row r="897428" spans="68:68" customFormat="1">
      <c r="BP897428" s="90"/>
    </row>
    <row r="897429" spans="68:68" customFormat="1">
      <c r="BP897429" s="90"/>
    </row>
    <row r="897430" spans="68:68" customFormat="1">
      <c r="BP897430" s="90"/>
    </row>
    <row r="897431" spans="68:68" customFormat="1">
      <c r="BP897431" s="90"/>
    </row>
    <row r="897432" spans="68:68" customFormat="1">
      <c r="BP897432" s="90"/>
    </row>
    <row r="897433" spans="68:68" customFormat="1">
      <c r="BP897433" s="90"/>
    </row>
    <row r="897434" spans="68:68" customFormat="1">
      <c r="BP897434" s="90"/>
    </row>
    <row r="897435" spans="68:68" customFormat="1">
      <c r="BP897435" s="90"/>
    </row>
    <row r="897436" spans="68:68" customFormat="1">
      <c r="BP897436" s="90"/>
    </row>
    <row r="897437" spans="68:68" customFormat="1">
      <c r="BP897437" s="90"/>
    </row>
    <row r="897438" spans="68:68" customFormat="1">
      <c r="BP897438" s="90"/>
    </row>
    <row r="897439" spans="68:68" customFormat="1">
      <c r="BP897439" s="90"/>
    </row>
    <row r="897440" spans="68:68" customFormat="1">
      <c r="BP897440" s="90"/>
    </row>
    <row r="897441" spans="68:68" customFormat="1">
      <c r="BP897441" s="90"/>
    </row>
    <row r="897442" spans="68:68" customFormat="1">
      <c r="BP897442" s="90"/>
    </row>
    <row r="897443" spans="68:68" customFormat="1">
      <c r="BP897443" s="90"/>
    </row>
    <row r="897444" spans="68:68" customFormat="1">
      <c r="BP897444" s="90"/>
    </row>
    <row r="897445" spans="68:68" customFormat="1">
      <c r="BP897445" s="90"/>
    </row>
    <row r="897446" spans="68:68" customFormat="1">
      <c r="BP897446" s="90"/>
    </row>
    <row r="897447" spans="68:68" customFormat="1">
      <c r="BP897447" s="90"/>
    </row>
    <row r="897448" spans="68:68" customFormat="1">
      <c r="BP897448" s="90"/>
    </row>
    <row r="897449" spans="68:68" customFormat="1">
      <c r="BP897449" s="90"/>
    </row>
    <row r="897450" spans="68:68" customFormat="1">
      <c r="BP897450" s="90"/>
    </row>
    <row r="897451" spans="68:68" customFormat="1">
      <c r="BP897451" s="90"/>
    </row>
    <row r="897452" spans="68:68" customFormat="1">
      <c r="BP897452" s="90"/>
    </row>
    <row r="897453" spans="68:68" customFormat="1">
      <c r="BP897453" s="90"/>
    </row>
    <row r="897454" spans="68:68" customFormat="1">
      <c r="BP897454" s="90"/>
    </row>
    <row r="897455" spans="68:68" customFormat="1">
      <c r="BP897455" s="90"/>
    </row>
    <row r="897456" spans="68:68" customFormat="1">
      <c r="BP897456" s="90"/>
    </row>
    <row r="897457" spans="68:68" customFormat="1">
      <c r="BP897457" s="90"/>
    </row>
    <row r="897458" spans="68:68" customFormat="1">
      <c r="BP897458" s="90"/>
    </row>
    <row r="897459" spans="68:68" customFormat="1">
      <c r="BP897459" s="90"/>
    </row>
    <row r="897460" spans="68:68" customFormat="1">
      <c r="BP897460" s="90"/>
    </row>
    <row r="897461" spans="68:68" customFormat="1">
      <c r="BP897461" s="90"/>
    </row>
    <row r="897462" spans="68:68" customFormat="1">
      <c r="BP897462" s="90"/>
    </row>
    <row r="897463" spans="68:68" customFormat="1">
      <c r="BP897463" s="90"/>
    </row>
    <row r="897464" spans="68:68" customFormat="1">
      <c r="BP897464" s="90"/>
    </row>
    <row r="897465" spans="68:68" customFormat="1">
      <c r="BP897465" s="90"/>
    </row>
    <row r="897466" spans="68:68" customFormat="1">
      <c r="BP897466" s="90"/>
    </row>
    <row r="897467" spans="68:68" customFormat="1">
      <c r="BP897467" s="90"/>
    </row>
    <row r="897468" spans="68:68" customFormat="1">
      <c r="BP897468" s="90"/>
    </row>
    <row r="897469" spans="68:68" customFormat="1">
      <c r="BP897469" s="90"/>
    </row>
    <row r="897470" spans="68:68" customFormat="1">
      <c r="BP897470" s="90"/>
    </row>
    <row r="897471" spans="68:68" customFormat="1">
      <c r="BP897471" s="90"/>
    </row>
    <row r="897472" spans="68:68" customFormat="1">
      <c r="BP897472" s="90"/>
    </row>
    <row r="897473" spans="68:68" customFormat="1">
      <c r="BP897473" s="90"/>
    </row>
    <row r="897474" spans="68:68" customFormat="1">
      <c r="BP897474" s="90"/>
    </row>
    <row r="897475" spans="68:68" customFormat="1">
      <c r="BP897475" s="90"/>
    </row>
    <row r="897476" spans="68:68" customFormat="1">
      <c r="BP897476" s="90"/>
    </row>
    <row r="897477" spans="68:68" customFormat="1">
      <c r="BP897477" s="90"/>
    </row>
    <row r="897478" spans="68:68" customFormat="1">
      <c r="BP897478" s="90"/>
    </row>
    <row r="897479" spans="68:68" customFormat="1">
      <c r="BP897479" s="90"/>
    </row>
    <row r="897480" spans="68:68" customFormat="1">
      <c r="BP897480" s="90"/>
    </row>
    <row r="897481" spans="68:68" customFormat="1">
      <c r="BP897481" s="90"/>
    </row>
    <row r="897482" spans="68:68" customFormat="1">
      <c r="BP897482" s="90"/>
    </row>
    <row r="897483" spans="68:68" customFormat="1">
      <c r="BP897483" s="90"/>
    </row>
    <row r="897484" spans="68:68" customFormat="1">
      <c r="BP897484" s="90"/>
    </row>
    <row r="897485" spans="68:68" customFormat="1">
      <c r="BP897485" s="90"/>
    </row>
    <row r="897486" spans="68:68" customFormat="1">
      <c r="BP897486" s="90"/>
    </row>
    <row r="897487" spans="68:68" customFormat="1">
      <c r="BP897487" s="90"/>
    </row>
    <row r="897488" spans="68:68" customFormat="1">
      <c r="BP897488" s="90"/>
    </row>
    <row r="897489" spans="68:68" customFormat="1">
      <c r="BP897489" s="90"/>
    </row>
    <row r="897490" spans="68:68" customFormat="1">
      <c r="BP897490" s="90"/>
    </row>
    <row r="897491" spans="68:68" customFormat="1">
      <c r="BP897491" s="90"/>
    </row>
    <row r="897492" spans="68:68" customFormat="1">
      <c r="BP897492" s="90"/>
    </row>
    <row r="897493" spans="68:68" customFormat="1">
      <c r="BP897493" s="90"/>
    </row>
    <row r="897494" spans="68:68" customFormat="1">
      <c r="BP897494" s="90"/>
    </row>
    <row r="897495" spans="68:68" customFormat="1">
      <c r="BP897495" s="90"/>
    </row>
    <row r="897496" spans="68:68" customFormat="1">
      <c r="BP897496" s="90"/>
    </row>
    <row r="897497" spans="68:68" customFormat="1">
      <c r="BP897497" s="90"/>
    </row>
    <row r="897498" spans="68:68" customFormat="1">
      <c r="BP897498" s="90"/>
    </row>
    <row r="897499" spans="68:68" customFormat="1">
      <c r="BP897499" s="90"/>
    </row>
    <row r="897500" spans="68:68" customFormat="1">
      <c r="BP897500" s="90"/>
    </row>
    <row r="897501" spans="68:68" customFormat="1">
      <c r="BP897501" s="90"/>
    </row>
    <row r="897502" spans="68:68" customFormat="1">
      <c r="BP897502" s="90"/>
    </row>
    <row r="897503" spans="68:68" customFormat="1">
      <c r="BP897503" s="90"/>
    </row>
    <row r="897504" spans="68:68" customFormat="1">
      <c r="BP897504" s="90"/>
    </row>
    <row r="897505" spans="68:68" customFormat="1">
      <c r="BP897505" s="90"/>
    </row>
    <row r="897506" spans="68:68" customFormat="1">
      <c r="BP897506" s="90"/>
    </row>
    <row r="897507" spans="68:68" customFormat="1">
      <c r="BP897507" s="90"/>
    </row>
    <row r="897508" spans="68:68" customFormat="1">
      <c r="BP897508" s="90"/>
    </row>
    <row r="897509" spans="68:68" customFormat="1">
      <c r="BP897509" s="90"/>
    </row>
    <row r="897510" spans="68:68" customFormat="1">
      <c r="BP897510" s="90"/>
    </row>
    <row r="897511" spans="68:68" customFormat="1">
      <c r="BP897511" s="90"/>
    </row>
    <row r="897512" spans="68:68" customFormat="1">
      <c r="BP897512" s="90"/>
    </row>
    <row r="897513" spans="68:68" customFormat="1">
      <c r="BP897513" s="90"/>
    </row>
    <row r="897514" spans="68:68" customFormat="1">
      <c r="BP897514" s="90"/>
    </row>
    <row r="897515" spans="68:68" customFormat="1">
      <c r="BP897515" s="90"/>
    </row>
    <row r="897516" spans="68:68" customFormat="1">
      <c r="BP897516" s="90"/>
    </row>
    <row r="897517" spans="68:68" customFormat="1">
      <c r="BP897517" s="90"/>
    </row>
    <row r="897518" spans="68:68" customFormat="1">
      <c r="BP897518" s="90"/>
    </row>
    <row r="897519" spans="68:68" customFormat="1">
      <c r="BP897519" s="90"/>
    </row>
    <row r="897520" spans="68:68" customFormat="1">
      <c r="BP897520" s="90"/>
    </row>
    <row r="897521" spans="68:68" customFormat="1">
      <c r="BP897521" s="90"/>
    </row>
    <row r="897522" spans="68:68" customFormat="1">
      <c r="BP897522" s="90"/>
    </row>
    <row r="897523" spans="68:68" customFormat="1">
      <c r="BP897523" s="90"/>
    </row>
    <row r="897524" spans="68:68" customFormat="1">
      <c r="BP897524" s="90"/>
    </row>
    <row r="897525" spans="68:68" customFormat="1">
      <c r="BP897525" s="90"/>
    </row>
    <row r="897526" spans="68:68" customFormat="1">
      <c r="BP897526" s="90"/>
    </row>
    <row r="897527" spans="68:68" customFormat="1">
      <c r="BP897527" s="90"/>
    </row>
    <row r="897528" spans="68:68" customFormat="1">
      <c r="BP897528" s="90"/>
    </row>
    <row r="897529" spans="68:68" customFormat="1">
      <c r="BP897529" s="90"/>
    </row>
    <row r="897530" spans="68:68" customFormat="1">
      <c r="BP897530" s="90"/>
    </row>
    <row r="897531" spans="68:68" customFormat="1">
      <c r="BP897531" s="90"/>
    </row>
    <row r="897532" spans="68:68" customFormat="1">
      <c r="BP897532" s="90"/>
    </row>
    <row r="897533" spans="68:68" customFormat="1">
      <c r="BP897533" s="90"/>
    </row>
    <row r="897534" spans="68:68" customFormat="1">
      <c r="BP897534" s="90"/>
    </row>
    <row r="897535" spans="68:68" customFormat="1">
      <c r="BP897535" s="90"/>
    </row>
    <row r="897536" spans="68:68" customFormat="1">
      <c r="BP897536" s="90"/>
    </row>
    <row r="897537" spans="68:68" customFormat="1">
      <c r="BP897537" s="90"/>
    </row>
    <row r="897538" spans="68:68" customFormat="1">
      <c r="BP897538" s="90"/>
    </row>
    <row r="897539" spans="68:68" customFormat="1">
      <c r="BP897539" s="90"/>
    </row>
    <row r="897540" spans="68:68" customFormat="1">
      <c r="BP897540" s="90"/>
    </row>
    <row r="897541" spans="68:68" customFormat="1">
      <c r="BP897541" s="90"/>
    </row>
    <row r="897542" spans="68:68" customFormat="1">
      <c r="BP897542" s="90"/>
    </row>
    <row r="897543" spans="68:68" customFormat="1">
      <c r="BP897543" s="90"/>
    </row>
    <row r="897544" spans="68:68" customFormat="1">
      <c r="BP897544" s="90"/>
    </row>
    <row r="897545" spans="68:68" customFormat="1">
      <c r="BP897545" s="90"/>
    </row>
    <row r="897546" spans="68:68" customFormat="1">
      <c r="BP897546" s="90"/>
    </row>
    <row r="897547" spans="68:68" customFormat="1">
      <c r="BP897547" s="90"/>
    </row>
    <row r="897548" spans="68:68" customFormat="1">
      <c r="BP897548" s="90"/>
    </row>
    <row r="897549" spans="68:68" customFormat="1">
      <c r="BP897549" s="90"/>
    </row>
    <row r="897550" spans="68:68" customFormat="1">
      <c r="BP897550" s="90"/>
    </row>
    <row r="897551" spans="68:68" customFormat="1">
      <c r="BP897551" s="90"/>
    </row>
    <row r="897552" spans="68:68" customFormat="1">
      <c r="BP897552" s="90"/>
    </row>
    <row r="897553" spans="68:68" customFormat="1">
      <c r="BP897553" s="90"/>
    </row>
    <row r="897554" spans="68:68" customFormat="1">
      <c r="BP897554" s="90"/>
    </row>
    <row r="897555" spans="68:68" customFormat="1">
      <c r="BP897555" s="90"/>
    </row>
    <row r="897556" spans="68:68" customFormat="1">
      <c r="BP897556" s="90"/>
    </row>
    <row r="897557" spans="68:68" customFormat="1">
      <c r="BP897557" s="90"/>
    </row>
    <row r="897558" spans="68:68" customFormat="1">
      <c r="BP897558" s="90"/>
    </row>
    <row r="897559" spans="68:68" customFormat="1">
      <c r="BP897559" s="90"/>
    </row>
    <row r="897560" spans="68:68" customFormat="1">
      <c r="BP897560" s="90"/>
    </row>
    <row r="897561" spans="68:68" customFormat="1">
      <c r="BP897561" s="90"/>
    </row>
    <row r="897562" spans="68:68" customFormat="1">
      <c r="BP897562" s="90"/>
    </row>
    <row r="897563" spans="68:68" customFormat="1">
      <c r="BP897563" s="90"/>
    </row>
    <row r="897564" spans="68:68" customFormat="1">
      <c r="BP897564" s="90"/>
    </row>
    <row r="897565" spans="68:68" customFormat="1">
      <c r="BP897565" s="90"/>
    </row>
    <row r="897566" spans="68:68" customFormat="1">
      <c r="BP897566" s="90"/>
    </row>
    <row r="897567" spans="68:68" customFormat="1">
      <c r="BP897567" s="90"/>
    </row>
    <row r="897568" spans="68:68" customFormat="1">
      <c r="BP897568" s="90"/>
    </row>
    <row r="897569" spans="68:68" customFormat="1">
      <c r="BP897569" s="90"/>
    </row>
    <row r="897570" spans="68:68" customFormat="1">
      <c r="BP897570" s="90"/>
    </row>
    <row r="897571" spans="68:68" customFormat="1">
      <c r="BP897571" s="90"/>
    </row>
    <row r="897572" spans="68:68" customFormat="1">
      <c r="BP897572" s="90"/>
    </row>
    <row r="897573" spans="68:68" customFormat="1">
      <c r="BP897573" s="90"/>
    </row>
    <row r="897574" spans="68:68" customFormat="1">
      <c r="BP897574" s="90"/>
    </row>
    <row r="897575" spans="68:68" customFormat="1">
      <c r="BP897575" s="90"/>
    </row>
    <row r="897576" spans="68:68" customFormat="1">
      <c r="BP897576" s="90"/>
    </row>
    <row r="897577" spans="68:68" customFormat="1">
      <c r="BP897577" s="90"/>
    </row>
    <row r="897578" spans="68:68" customFormat="1">
      <c r="BP897578" s="90"/>
    </row>
    <row r="897579" spans="68:68" customFormat="1">
      <c r="BP897579" s="90"/>
    </row>
    <row r="897580" spans="68:68" customFormat="1">
      <c r="BP897580" s="90"/>
    </row>
    <row r="897581" spans="68:68" customFormat="1">
      <c r="BP897581" s="90"/>
    </row>
    <row r="897582" spans="68:68" customFormat="1">
      <c r="BP897582" s="90"/>
    </row>
    <row r="897583" spans="68:68" customFormat="1">
      <c r="BP897583" s="90"/>
    </row>
    <row r="897584" spans="68:68" customFormat="1">
      <c r="BP897584" s="90"/>
    </row>
    <row r="897585" spans="68:68" customFormat="1">
      <c r="BP897585" s="90"/>
    </row>
    <row r="897586" spans="68:68" customFormat="1">
      <c r="BP897586" s="90"/>
    </row>
    <row r="897587" spans="68:68" customFormat="1">
      <c r="BP897587" s="90"/>
    </row>
    <row r="897588" spans="68:68" customFormat="1">
      <c r="BP897588" s="90"/>
    </row>
    <row r="897589" spans="68:68" customFormat="1">
      <c r="BP897589" s="90"/>
    </row>
    <row r="897590" spans="68:68" customFormat="1">
      <c r="BP897590" s="90"/>
    </row>
    <row r="897591" spans="68:68" customFormat="1">
      <c r="BP897591" s="90"/>
    </row>
    <row r="897592" spans="68:68" customFormat="1">
      <c r="BP897592" s="90"/>
    </row>
    <row r="897593" spans="68:68" customFormat="1">
      <c r="BP897593" s="90"/>
    </row>
    <row r="897594" spans="68:68" customFormat="1">
      <c r="BP897594" s="90"/>
    </row>
    <row r="897595" spans="68:68" customFormat="1">
      <c r="BP897595" s="90"/>
    </row>
    <row r="897596" spans="68:68" customFormat="1">
      <c r="BP897596" s="90"/>
    </row>
    <row r="897597" spans="68:68" customFormat="1">
      <c r="BP897597" s="90"/>
    </row>
    <row r="897598" spans="68:68" customFormat="1">
      <c r="BP897598" s="90"/>
    </row>
    <row r="897599" spans="68:68" customFormat="1">
      <c r="BP897599" s="90"/>
    </row>
    <row r="897600" spans="68:68" customFormat="1">
      <c r="BP897600" s="90"/>
    </row>
    <row r="897601" spans="68:68" customFormat="1">
      <c r="BP897601" s="90"/>
    </row>
    <row r="897602" spans="68:68" customFormat="1">
      <c r="BP897602" s="90"/>
    </row>
    <row r="897603" spans="68:68" customFormat="1">
      <c r="BP897603" s="90"/>
    </row>
    <row r="897604" spans="68:68" customFormat="1">
      <c r="BP897604" s="90"/>
    </row>
    <row r="897605" spans="68:68" customFormat="1">
      <c r="BP897605" s="90"/>
    </row>
    <row r="897606" spans="68:68" customFormat="1">
      <c r="BP897606" s="90"/>
    </row>
    <row r="897607" spans="68:68" customFormat="1">
      <c r="BP897607" s="90"/>
    </row>
    <row r="897608" spans="68:68" customFormat="1">
      <c r="BP897608" s="90"/>
    </row>
    <row r="897609" spans="68:68" customFormat="1">
      <c r="BP897609" s="90"/>
    </row>
    <row r="897610" spans="68:68" customFormat="1">
      <c r="BP897610" s="90"/>
    </row>
    <row r="897611" spans="68:68" customFormat="1">
      <c r="BP897611" s="90"/>
    </row>
    <row r="897612" spans="68:68" customFormat="1">
      <c r="BP897612" s="90"/>
    </row>
    <row r="897613" spans="68:68" customFormat="1">
      <c r="BP897613" s="90"/>
    </row>
    <row r="897614" spans="68:68" customFormat="1">
      <c r="BP897614" s="90"/>
    </row>
    <row r="897615" spans="68:68" customFormat="1">
      <c r="BP897615" s="90"/>
    </row>
    <row r="897616" spans="68:68" customFormat="1">
      <c r="BP897616" s="90"/>
    </row>
    <row r="897617" spans="68:68" customFormat="1">
      <c r="BP897617" s="90"/>
    </row>
    <row r="897618" spans="68:68" customFormat="1">
      <c r="BP897618" s="90"/>
    </row>
    <row r="897619" spans="68:68" customFormat="1">
      <c r="BP897619" s="90"/>
    </row>
    <row r="897620" spans="68:68" customFormat="1">
      <c r="BP897620" s="90"/>
    </row>
    <row r="897621" spans="68:68" customFormat="1">
      <c r="BP897621" s="90"/>
    </row>
    <row r="897622" spans="68:68" customFormat="1">
      <c r="BP897622" s="90"/>
    </row>
    <row r="897623" spans="68:68" customFormat="1">
      <c r="BP897623" s="90"/>
    </row>
    <row r="897624" spans="68:68" customFormat="1">
      <c r="BP897624" s="90"/>
    </row>
    <row r="897625" spans="68:68" customFormat="1">
      <c r="BP897625" s="90"/>
    </row>
    <row r="897626" spans="68:68" customFormat="1">
      <c r="BP897626" s="90"/>
    </row>
    <row r="897627" spans="68:68" customFormat="1">
      <c r="BP897627" s="90"/>
    </row>
    <row r="897628" spans="68:68" customFormat="1">
      <c r="BP897628" s="90"/>
    </row>
    <row r="897629" spans="68:68" customFormat="1">
      <c r="BP897629" s="90"/>
    </row>
    <row r="897630" spans="68:68" customFormat="1">
      <c r="BP897630" s="90"/>
    </row>
    <row r="897631" spans="68:68" customFormat="1">
      <c r="BP897631" s="90"/>
    </row>
    <row r="897632" spans="68:68" customFormat="1">
      <c r="BP897632" s="90"/>
    </row>
    <row r="897633" spans="68:68" customFormat="1">
      <c r="BP897633" s="90"/>
    </row>
    <row r="897634" spans="68:68" customFormat="1">
      <c r="BP897634" s="90"/>
    </row>
    <row r="897635" spans="68:68" customFormat="1">
      <c r="BP897635" s="90"/>
    </row>
    <row r="897636" spans="68:68" customFormat="1">
      <c r="BP897636" s="90"/>
    </row>
    <row r="897637" spans="68:68" customFormat="1">
      <c r="BP897637" s="90"/>
    </row>
    <row r="897638" spans="68:68" customFormat="1">
      <c r="BP897638" s="90"/>
    </row>
    <row r="897639" spans="68:68" customFormat="1">
      <c r="BP897639" s="90"/>
    </row>
    <row r="897640" spans="68:68" customFormat="1">
      <c r="BP897640" s="90"/>
    </row>
    <row r="897641" spans="68:68" customFormat="1">
      <c r="BP897641" s="90"/>
    </row>
    <row r="897642" spans="68:68" customFormat="1">
      <c r="BP897642" s="90"/>
    </row>
    <row r="897643" spans="68:68" customFormat="1">
      <c r="BP897643" s="90"/>
    </row>
    <row r="897644" spans="68:68" customFormat="1">
      <c r="BP897644" s="90"/>
    </row>
    <row r="897645" spans="68:68" customFormat="1">
      <c r="BP897645" s="90"/>
    </row>
    <row r="897646" spans="68:68" customFormat="1">
      <c r="BP897646" s="90"/>
    </row>
    <row r="897647" spans="68:68" customFormat="1">
      <c r="BP897647" s="90"/>
    </row>
    <row r="897648" spans="68:68" customFormat="1">
      <c r="BP897648" s="90"/>
    </row>
    <row r="897649" spans="68:68" customFormat="1">
      <c r="BP897649" s="90"/>
    </row>
    <row r="897650" spans="68:68" customFormat="1">
      <c r="BP897650" s="90"/>
    </row>
    <row r="897651" spans="68:68" customFormat="1">
      <c r="BP897651" s="90"/>
    </row>
    <row r="897652" spans="68:68" customFormat="1">
      <c r="BP897652" s="90"/>
    </row>
    <row r="897653" spans="68:68" customFormat="1">
      <c r="BP897653" s="90"/>
    </row>
    <row r="897654" spans="68:68" customFormat="1">
      <c r="BP897654" s="90"/>
    </row>
    <row r="897655" spans="68:68" customFormat="1">
      <c r="BP897655" s="90"/>
    </row>
    <row r="897656" spans="68:68" customFormat="1">
      <c r="BP897656" s="90"/>
    </row>
    <row r="897657" spans="68:68" customFormat="1">
      <c r="BP897657" s="90"/>
    </row>
    <row r="897658" spans="68:68" customFormat="1">
      <c r="BP897658" s="90"/>
    </row>
    <row r="897659" spans="68:68" customFormat="1">
      <c r="BP897659" s="90"/>
    </row>
    <row r="897660" spans="68:68" customFormat="1">
      <c r="BP897660" s="90"/>
    </row>
    <row r="897661" spans="68:68" customFormat="1">
      <c r="BP897661" s="90"/>
    </row>
    <row r="897662" spans="68:68" customFormat="1">
      <c r="BP897662" s="90"/>
    </row>
    <row r="897663" spans="68:68" customFormat="1">
      <c r="BP897663" s="90"/>
    </row>
    <row r="897664" spans="68:68" customFormat="1">
      <c r="BP897664" s="90"/>
    </row>
    <row r="897665" spans="68:68" customFormat="1">
      <c r="BP897665" s="90"/>
    </row>
    <row r="897666" spans="68:68" customFormat="1">
      <c r="BP897666" s="90"/>
    </row>
    <row r="897667" spans="68:68" customFormat="1">
      <c r="BP897667" s="90"/>
    </row>
    <row r="897668" spans="68:68" customFormat="1">
      <c r="BP897668" s="90"/>
    </row>
    <row r="897669" spans="68:68" customFormat="1">
      <c r="BP897669" s="90"/>
    </row>
    <row r="897670" spans="68:68" customFormat="1">
      <c r="BP897670" s="90"/>
    </row>
    <row r="897671" spans="68:68" customFormat="1">
      <c r="BP897671" s="90"/>
    </row>
    <row r="897672" spans="68:68" customFormat="1">
      <c r="BP897672" s="90"/>
    </row>
    <row r="897673" spans="68:68" customFormat="1">
      <c r="BP897673" s="90"/>
    </row>
    <row r="897674" spans="68:68" customFormat="1">
      <c r="BP897674" s="90"/>
    </row>
    <row r="897675" spans="68:68" customFormat="1">
      <c r="BP897675" s="90"/>
    </row>
    <row r="897676" spans="68:68" customFormat="1">
      <c r="BP897676" s="90"/>
    </row>
    <row r="897677" spans="68:68" customFormat="1">
      <c r="BP897677" s="90"/>
    </row>
    <row r="897678" spans="68:68" customFormat="1">
      <c r="BP897678" s="90"/>
    </row>
    <row r="897679" spans="68:68" customFormat="1">
      <c r="BP897679" s="90"/>
    </row>
    <row r="897680" spans="68:68" customFormat="1">
      <c r="BP897680" s="90"/>
    </row>
    <row r="897681" spans="68:68" customFormat="1">
      <c r="BP897681" s="90"/>
    </row>
    <row r="897682" spans="68:68" customFormat="1">
      <c r="BP897682" s="90"/>
    </row>
    <row r="897683" spans="68:68" customFormat="1">
      <c r="BP897683" s="90"/>
    </row>
    <row r="897684" spans="68:68" customFormat="1">
      <c r="BP897684" s="90"/>
    </row>
    <row r="897685" spans="68:68" customFormat="1">
      <c r="BP897685" s="90"/>
    </row>
    <row r="897686" spans="68:68" customFormat="1">
      <c r="BP897686" s="90"/>
    </row>
    <row r="897687" spans="68:68" customFormat="1">
      <c r="BP897687" s="90"/>
    </row>
    <row r="897688" spans="68:68" customFormat="1">
      <c r="BP897688" s="90"/>
    </row>
    <row r="897689" spans="68:68" customFormat="1">
      <c r="BP897689" s="90"/>
    </row>
    <row r="897690" spans="68:68" customFormat="1">
      <c r="BP897690" s="90"/>
    </row>
    <row r="897691" spans="68:68" customFormat="1">
      <c r="BP897691" s="90"/>
    </row>
    <row r="897692" spans="68:68" customFormat="1">
      <c r="BP897692" s="90"/>
    </row>
    <row r="897693" spans="68:68" customFormat="1">
      <c r="BP897693" s="90"/>
    </row>
    <row r="897694" spans="68:68" customFormat="1">
      <c r="BP897694" s="90"/>
    </row>
    <row r="897695" spans="68:68" customFormat="1">
      <c r="BP897695" s="90"/>
    </row>
    <row r="897696" spans="68:68" customFormat="1">
      <c r="BP897696" s="90"/>
    </row>
    <row r="897697" spans="68:68" customFormat="1">
      <c r="BP897697" s="90"/>
    </row>
    <row r="897698" spans="68:68" customFormat="1">
      <c r="BP897698" s="90"/>
    </row>
    <row r="897699" spans="68:68" customFormat="1">
      <c r="BP897699" s="90"/>
    </row>
    <row r="897700" spans="68:68" customFormat="1">
      <c r="BP897700" s="90"/>
    </row>
    <row r="897701" spans="68:68" customFormat="1">
      <c r="BP897701" s="90"/>
    </row>
    <row r="897702" spans="68:68" customFormat="1">
      <c r="BP897702" s="90"/>
    </row>
    <row r="897703" spans="68:68" customFormat="1">
      <c r="BP897703" s="90"/>
    </row>
    <row r="897704" spans="68:68" customFormat="1">
      <c r="BP897704" s="90"/>
    </row>
    <row r="897705" spans="68:68" customFormat="1">
      <c r="BP897705" s="90"/>
    </row>
    <row r="897706" spans="68:68" customFormat="1">
      <c r="BP897706" s="90"/>
    </row>
    <row r="897707" spans="68:68" customFormat="1">
      <c r="BP897707" s="90"/>
    </row>
    <row r="897708" spans="68:68" customFormat="1">
      <c r="BP897708" s="90"/>
    </row>
    <row r="897709" spans="68:68" customFormat="1">
      <c r="BP897709" s="90"/>
    </row>
    <row r="897710" spans="68:68" customFormat="1">
      <c r="BP897710" s="90"/>
    </row>
    <row r="897711" spans="68:68" customFormat="1">
      <c r="BP897711" s="90"/>
    </row>
    <row r="897712" spans="68:68" customFormat="1">
      <c r="BP897712" s="90"/>
    </row>
    <row r="897713" spans="68:68" customFormat="1">
      <c r="BP897713" s="90"/>
    </row>
    <row r="897714" spans="68:68" customFormat="1">
      <c r="BP897714" s="90"/>
    </row>
    <row r="897715" spans="68:68" customFormat="1">
      <c r="BP897715" s="90"/>
    </row>
    <row r="897716" spans="68:68" customFormat="1">
      <c r="BP897716" s="90"/>
    </row>
    <row r="897717" spans="68:68" customFormat="1">
      <c r="BP897717" s="90"/>
    </row>
    <row r="897718" spans="68:68" customFormat="1">
      <c r="BP897718" s="90"/>
    </row>
    <row r="897719" spans="68:68" customFormat="1">
      <c r="BP897719" s="90"/>
    </row>
    <row r="897720" spans="68:68" customFormat="1">
      <c r="BP897720" s="90"/>
    </row>
    <row r="897721" spans="68:68" customFormat="1">
      <c r="BP897721" s="90"/>
    </row>
    <row r="897722" spans="68:68" customFormat="1">
      <c r="BP897722" s="90"/>
    </row>
    <row r="897723" spans="68:68" customFormat="1">
      <c r="BP897723" s="90"/>
    </row>
    <row r="897724" spans="68:68" customFormat="1">
      <c r="BP897724" s="90"/>
    </row>
    <row r="897725" spans="68:68" customFormat="1">
      <c r="BP897725" s="90"/>
    </row>
    <row r="897726" spans="68:68" customFormat="1">
      <c r="BP897726" s="90"/>
    </row>
    <row r="897727" spans="68:68" customFormat="1">
      <c r="BP897727" s="90"/>
    </row>
    <row r="897728" spans="68:68" customFormat="1">
      <c r="BP897728" s="90"/>
    </row>
    <row r="897729" spans="68:68" customFormat="1">
      <c r="BP897729" s="90"/>
    </row>
    <row r="897730" spans="68:68" customFormat="1">
      <c r="BP897730" s="90"/>
    </row>
    <row r="897731" spans="68:68" customFormat="1">
      <c r="BP897731" s="90"/>
    </row>
    <row r="897732" spans="68:68" customFormat="1">
      <c r="BP897732" s="90"/>
    </row>
    <row r="897733" spans="68:68" customFormat="1">
      <c r="BP897733" s="90"/>
    </row>
    <row r="897734" spans="68:68" customFormat="1">
      <c r="BP897734" s="90"/>
    </row>
    <row r="897735" spans="68:68" customFormat="1">
      <c r="BP897735" s="90"/>
    </row>
    <row r="897736" spans="68:68" customFormat="1">
      <c r="BP897736" s="90"/>
    </row>
    <row r="897737" spans="68:68" customFormat="1">
      <c r="BP897737" s="90"/>
    </row>
    <row r="897738" spans="68:68" customFormat="1">
      <c r="BP897738" s="90"/>
    </row>
    <row r="897739" spans="68:68" customFormat="1">
      <c r="BP897739" s="90"/>
    </row>
    <row r="897740" spans="68:68" customFormat="1">
      <c r="BP897740" s="90"/>
    </row>
    <row r="897741" spans="68:68" customFormat="1">
      <c r="BP897741" s="90"/>
    </row>
    <row r="897742" spans="68:68" customFormat="1">
      <c r="BP897742" s="90"/>
    </row>
    <row r="897743" spans="68:68" customFormat="1">
      <c r="BP897743" s="90"/>
    </row>
    <row r="897744" spans="68:68" customFormat="1">
      <c r="BP897744" s="90"/>
    </row>
    <row r="897745" spans="68:68" customFormat="1">
      <c r="BP897745" s="90"/>
    </row>
    <row r="897746" spans="68:68" customFormat="1">
      <c r="BP897746" s="90"/>
    </row>
    <row r="897747" spans="68:68" customFormat="1">
      <c r="BP897747" s="90"/>
    </row>
    <row r="897748" spans="68:68" customFormat="1">
      <c r="BP897748" s="90"/>
    </row>
    <row r="897749" spans="68:68" customFormat="1">
      <c r="BP897749" s="90"/>
    </row>
    <row r="897750" spans="68:68" customFormat="1">
      <c r="BP897750" s="90"/>
    </row>
    <row r="897751" spans="68:68" customFormat="1">
      <c r="BP897751" s="90"/>
    </row>
    <row r="897752" spans="68:68" customFormat="1">
      <c r="BP897752" s="90"/>
    </row>
    <row r="897753" spans="68:68" customFormat="1">
      <c r="BP897753" s="90"/>
    </row>
    <row r="897754" spans="68:68" customFormat="1">
      <c r="BP897754" s="90"/>
    </row>
    <row r="897755" spans="68:68" customFormat="1">
      <c r="BP897755" s="90"/>
    </row>
    <row r="897756" spans="68:68" customFormat="1">
      <c r="BP897756" s="90"/>
    </row>
    <row r="897757" spans="68:68" customFormat="1">
      <c r="BP897757" s="90"/>
    </row>
    <row r="897758" spans="68:68" customFormat="1">
      <c r="BP897758" s="90"/>
    </row>
    <row r="897759" spans="68:68" customFormat="1">
      <c r="BP897759" s="90"/>
    </row>
    <row r="897760" spans="68:68" customFormat="1">
      <c r="BP897760" s="90"/>
    </row>
    <row r="897761" spans="68:68" customFormat="1">
      <c r="BP897761" s="90"/>
    </row>
    <row r="897762" spans="68:68" customFormat="1">
      <c r="BP897762" s="90"/>
    </row>
    <row r="897763" spans="68:68" customFormat="1">
      <c r="BP897763" s="90"/>
    </row>
    <row r="897764" spans="68:68" customFormat="1">
      <c r="BP897764" s="90"/>
    </row>
    <row r="897765" spans="68:68" customFormat="1">
      <c r="BP897765" s="90"/>
    </row>
    <row r="897766" spans="68:68" customFormat="1">
      <c r="BP897766" s="90"/>
    </row>
    <row r="897767" spans="68:68" customFormat="1">
      <c r="BP897767" s="90"/>
    </row>
    <row r="897768" spans="68:68" customFormat="1">
      <c r="BP897768" s="90"/>
    </row>
    <row r="897769" spans="68:68" customFormat="1">
      <c r="BP897769" s="90"/>
    </row>
    <row r="897770" spans="68:68" customFormat="1">
      <c r="BP897770" s="90"/>
    </row>
    <row r="897771" spans="68:68" customFormat="1">
      <c r="BP897771" s="90"/>
    </row>
    <row r="897772" spans="68:68" customFormat="1">
      <c r="BP897772" s="90"/>
    </row>
    <row r="897773" spans="68:68" customFormat="1">
      <c r="BP897773" s="90"/>
    </row>
    <row r="897774" spans="68:68" customFormat="1">
      <c r="BP897774" s="90"/>
    </row>
    <row r="897775" spans="68:68" customFormat="1">
      <c r="BP897775" s="90"/>
    </row>
    <row r="897776" spans="68:68" customFormat="1">
      <c r="BP897776" s="90"/>
    </row>
    <row r="897777" spans="68:68" customFormat="1">
      <c r="BP897777" s="90"/>
    </row>
    <row r="897778" spans="68:68" customFormat="1">
      <c r="BP897778" s="90"/>
    </row>
    <row r="897779" spans="68:68" customFormat="1">
      <c r="BP897779" s="90"/>
    </row>
    <row r="897780" spans="68:68" customFormat="1">
      <c r="BP897780" s="90"/>
    </row>
    <row r="897781" spans="68:68" customFormat="1">
      <c r="BP897781" s="90"/>
    </row>
    <row r="897782" spans="68:68" customFormat="1">
      <c r="BP897782" s="90"/>
    </row>
    <row r="897783" spans="68:68" customFormat="1">
      <c r="BP897783" s="90"/>
    </row>
    <row r="897784" spans="68:68" customFormat="1">
      <c r="BP897784" s="90"/>
    </row>
    <row r="897785" spans="68:68" customFormat="1">
      <c r="BP897785" s="90"/>
    </row>
    <row r="897786" spans="68:68" customFormat="1">
      <c r="BP897786" s="90"/>
    </row>
    <row r="897787" spans="68:68" customFormat="1">
      <c r="BP897787" s="90"/>
    </row>
    <row r="897788" spans="68:68" customFormat="1">
      <c r="BP897788" s="90"/>
    </row>
    <row r="897789" spans="68:68" customFormat="1">
      <c r="BP897789" s="90"/>
    </row>
    <row r="897790" spans="68:68" customFormat="1">
      <c r="BP897790" s="90"/>
    </row>
    <row r="897791" spans="68:68" customFormat="1">
      <c r="BP897791" s="90"/>
    </row>
    <row r="897792" spans="68:68" customFormat="1">
      <c r="BP897792" s="90"/>
    </row>
    <row r="897793" spans="68:68" customFormat="1">
      <c r="BP897793" s="90"/>
    </row>
    <row r="897794" spans="68:68" customFormat="1">
      <c r="BP897794" s="90"/>
    </row>
    <row r="897795" spans="68:68" customFormat="1">
      <c r="BP897795" s="90"/>
    </row>
    <row r="897796" spans="68:68" customFormat="1">
      <c r="BP897796" s="90"/>
    </row>
    <row r="897797" spans="68:68" customFormat="1">
      <c r="BP897797" s="90"/>
    </row>
    <row r="897798" spans="68:68" customFormat="1">
      <c r="BP897798" s="90"/>
    </row>
    <row r="897799" spans="68:68" customFormat="1">
      <c r="BP897799" s="90"/>
    </row>
    <row r="897800" spans="68:68" customFormat="1">
      <c r="BP897800" s="90"/>
    </row>
    <row r="897801" spans="68:68" customFormat="1">
      <c r="BP897801" s="90"/>
    </row>
    <row r="897802" spans="68:68" customFormat="1">
      <c r="BP897802" s="90"/>
    </row>
    <row r="897803" spans="68:68" customFormat="1">
      <c r="BP897803" s="90"/>
    </row>
    <row r="897804" spans="68:68" customFormat="1">
      <c r="BP897804" s="90"/>
    </row>
    <row r="897805" spans="68:68" customFormat="1">
      <c r="BP897805" s="90"/>
    </row>
    <row r="897806" spans="68:68" customFormat="1">
      <c r="BP897806" s="90"/>
    </row>
    <row r="897807" spans="68:68" customFormat="1">
      <c r="BP897807" s="90"/>
    </row>
    <row r="897808" spans="68:68" customFormat="1">
      <c r="BP897808" s="90"/>
    </row>
    <row r="897809" spans="68:68" customFormat="1">
      <c r="BP897809" s="90"/>
    </row>
    <row r="897810" spans="68:68" customFormat="1">
      <c r="BP897810" s="90"/>
    </row>
    <row r="897811" spans="68:68" customFormat="1">
      <c r="BP897811" s="90"/>
    </row>
    <row r="897812" spans="68:68" customFormat="1">
      <c r="BP897812" s="90"/>
    </row>
    <row r="897813" spans="68:68" customFormat="1">
      <c r="BP897813" s="90"/>
    </row>
    <row r="897814" spans="68:68" customFormat="1">
      <c r="BP897814" s="90"/>
    </row>
    <row r="897815" spans="68:68" customFormat="1">
      <c r="BP897815" s="90"/>
    </row>
    <row r="897816" spans="68:68" customFormat="1">
      <c r="BP897816" s="90"/>
    </row>
    <row r="897817" spans="68:68" customFormat="1">
      <c r="BP897817" s="90"/>
    </row>
    <row r="897818" spans="68:68" customFormat="1">
      <c r="BP897818" s="90"/>
    </row>
    <row r="897819" spans="68:68" customFormat="1">
      <c r="BP897819" s="90"/>
    </row>
    <row r="897820" spans="68:68" customFormat="1">
      <c r="BP897820" s="90"/>
    </row>
    <row r="897821" spans="68:68" customFormat="1">
      <c r="BP897821" s="90"/>
    </row>
    <row r="897822" spans="68:68" customFormat="1">
      <c r="BP897822" s="90"/>
    </row>
    <row r="897823" spans="68:68" customFormat="1">
      <c r="BP897823" s="90"/>
    </row>
    <row r="897824" spans="68:68" customFormat="1">
      <c r="BP897824" s="90"/>
    </row>
    <row r="897825" spans="68:68" customFormat="1">
      <c r="BP897825" s="90"/>
    </row>
    <row r="897826" spans="68:68" customFormat="1">
      <c r="BP897826" s="90"/>
    </row>
    <row r="897827" spans="68:68" customFormat="1">
      <c r="BP897827" s="90"/>
    </row>
    <row r="897828" spans="68:68" customFormat="1">
      <c r="BP897828" s="90"/>
    </row>
    <row r="897829" spans="68:68" customFormat="1">
      <c r="BP897829" s="90"/>
    </row>
    <row r="897830" spans="68:68" customFormat="1">
      <c r="BP897830" s="90"/>
    </row>
    <row r="897831" spans="68:68" customFormat="1">
      <c r="BP897831" s="90"/>
    </row>
    <row r="897832" spans="68:68" customFormat="1">
      <c r="BP897832" s="90"/>
    </row>
    <row r="897833" spans="68:68" customFormat="1">
      <c r="BP897833" s="90"/>
    </row>
    <row r="897834" spans="68:68" customFormat="1">
      <c r="BP897834" s="90"/>
    </row>
    <row r="897835" spans="68:68" customFormat="1">
      <c r="BP897835" s="90"/>
    </row>
    <row r="897836" spans="68:68" customFormat="1">
      <c r="BP897836" s="90"/>
    </row>
    <row r="897837" spans="68:68" customFormat="1">
      <c r="BP897837" s="90"/>
    </row>
    <row r="897838" spans="68:68" customFormat="1">
      <c r="BP897838" s="90"/>
    </row>
    <row r="897839" spans="68:68" customFormat="1">
      <c r="BP897839" s="90"/>
    </row>
    <row r="897840" spans="68:68" customFormat="1">
      <c r="BP897840" s="90"/>
    </row>
    <row r="897841" spans="68:68" customFormat="1">
      <c r="BP897841" s="90"/>
    </row>
    <row r="897842" spans="68:68" customFormat="1">
      <c r="BP897842" s="90"/>
    </row>
    <row r="897843" spans="68:68" customFormat="1">
      <c r="BP897843" s="90"/>
    </row>
    <row r="897844" spans="68:68" customFormat="1">
      <c r="BP897844" s="90"/>
    </row>
    <row r="897845" spans="68:68" customFormat="1">
      <c r="BP897845" s="90"/>
    </row>
    <row r="897846" spans="68:68" customFormat="1">
      <c r="BP897846" s="90"/>
    </row>
    <row r="897847" spans="68:68" customFormat="1">
      <c r="BP897847" s="90"/>
    </row>
    <row r="897848" spans="68:68" customFormat="1">
      <c r="BP897848" s="90"/>
    </row>
    <row r="897849" spans="68:68" customFormat="1">
      <c r="BP897849" s="90"/>
    </row>
    <row r="897850" spans="68:68" customFormat="1">
      <c r="BP897850" s="90"/>
    </row>
    <row r="897851" spans="68:68" customFormat="1">
      <c r="BP897851" s="90"/>
    </row>
    <row r="897852" spans="68:68" customFormat="1">
      <c r="BP897852" s="90"/>
    </row>
    <row r="897853" spans="68:68" customFormat="1">
      <c r="BP897853" s="90"/>
    </row>
    <row r="897854" spans="68:68" customFormat="1">
      <c r="BP897854" s="90"/>
    </row>
    <row r="897855" spans="68:68" customFormat="1">
      <c r="BP897855" s="90"/>
    </row>
    <row r="897856" spans="68:68" customFormat="1">
      <c r="BP897856" s="90"/>
    </row>
    <row r="897857" spans="68:68" customFormat="1">
      <c r="BP897857" s="90"/>
    </row>
    <row r="897858" spans="68:68" customFormat="1">
      <c r="BP897858" s="90"/>
    </row>
    <row r="897859" spans="68:68" customFormat="1">
      <c r="BP897859" s="90"/>
    </row>
    <row r="897860" spans="68:68" customFormat="1">
      <c r="BP897860" s="90"/>
    </row>
    <row r="897861" spans="68:68" customFormat="1">
      <c r="BP897861" s="90"/>
    </row>
    <row r="897862" spans="68:68" customFormat="1">
      <c r="BP897862" s="90"/>
    </row>
    <row r="897863" spans="68:68" customFormat="1">
      <c r="BP897863" s="90"/>
    </row>
    <row r="897864" spans="68:68" customFormat="1">
      <c r="BP897864" s="90"/>
    </row>
    <row r="897865" spans="68:68" customFormat="1">
      <c r="BP897865" s="90"/>
    </row>
    <row r="897866" spans="68:68" customFormat="1">
      <c r="BP897866" s="90"/>
    </row>
    <row r="897867" spans="68:68" customFormat="1">
      <c r="BP897867" s="90"/>
    </row>
    <row r="897868" spans="68:68" customFormat="1">
      <c r="BP897868" s="90"/>
    </row>
    <row r="897869" spans="68:68" customFormat="1">
      <c r="BP897869" s="90"/>
    </row>
    <row r="897870" spans="68:68" customFormat="1">
      <c r="BP897870" s="90"/>
    </row>
    <row r="897871" spans="68:68" customFormat="1">
      <c r="BP897871" s="90"/>
    </row>
    <row r="897872" spans="68:68" customFormat="1">
      <c r="BP897872" s="90"/>
    </row>
    <row r="897873" spans="68:68" customFormat="1">
      <c r="BP897873" s="90"/>
    </row>
    <row r="897874" spans="68:68" customFormat="1">
      <c r="BP897874" s="90"/>
    </row>
    <row r="897875" spans="68:68" customFormat="1">
      <c r="BP897875" s="90"/>
    </row>
    <row r="897876" spans="68:68" customFormat="1">
      <c r="BP897876" s="90"/>
    </row>
    <row r="897877" spans="68:68" customFormat="1">
      <c r="BP897877" s="90"/>
    </row>
    <row r="897878" spans="68:68" customFormat="1">
      <c r="BP897878" s="90"/>
    </row>
    <row r="897879" spans="68:68" customFormat="1">
      <c r="BP897879" s="90"/>
    </row>
    <row r="897880" spans="68:68" customFormat="1">
      <c r="BP897880" s="90"/>
    </row>
    <row r="897881" spans="68:68" customFormat="1">
      <c r="BP897881" s="90"/>
    </row>
    <row r="897882" spans="68:68" customFormat="1">
      <c r="BP897882" s="90"/>
    </row>
    <row r="897883" spans="68:68" customFormat="1">
      <c r="BP897883" s="90"/>
    </row>
    <row r="897884" spans="68:68" customFormat="1">
      <c r="BP897884" s="90"/>
    </row>
    <row r="897885" spans="68:68" customFormat="1">
      <c r="BP897885" s="90"/>
    </row>
    <row r="897886" spans="68:68" customFormat="1">
      <c r="BP897886" s="90"/>
    </row>
    <row r="897887" spans="68:68" customFormat="1">
      <c r="BP897887" s="90"/>
    </row>
    <row r="897888" spans="68:68" customFormat="1">
      <c r="BP897888" s="90"/>
    </row>
    <row r="897889" spans="68:68" customFormat="1">
      <c r="BP897889" s="90"/>
    </row>
    <row r="897890" spans="68:68" customFormat="1">
      <c r="BP897890" s="90"/>
    </row>
    <row r="897891" spans="68:68" customFormat="1">
      <c r="BP897891" s="90"/>
    </row>
    <row r="897892" spans="68:68" customFormat="1">
      <c r="BP897892" s="90"/>
    </row>
    <row r="897893" spans="68:68" customFormat="1">
      <c r="BP897893" s="90"/>
    </row>
    <row r="897894" spans="68:68" customFormat="1">
      <c r="BP897894" s="90"/>
    </row>
    <row r="897895" spans="68:68" customFormat="1">
      <c r="BP897895" s="90"/>
    </row>
    <row r="897896" spans="68:68" customFormat="1">
      <c r="BP897896" s="90"/>
    </row>
    <row r="897897" spans="68:68" customFormat="1">
      <c r="BP897897" s="90"/>
    </row>
    <row r="897898" spans="68:68" customFormat="1">
      <c r="BP897898" s="90"/>
    </row>
    <row r="897899" spans="68:68" customFormat="1">
      <c r="BP897899" s="90"/>
    </row>
    <row r="897900" spans="68:68" customFormat="1">
      <c r="BP897900" s="90"/>
    </row>
    <row r="897901" spans="68:68" customFormat="1">
      <c r="BP897901" s="90"/>
    </row>
    <row r="897902" spans="68:68" customFormat="1">
      <c r="BP897902" s="90"/>
    </row>
    <row r="897903" spans="68:68" customFormat="1">
      <c r="BP897903" s="90"/>
    </row>
    <row r="897904" spans="68:68" customFormat="1">
      <c r="BP897904" s="90"/>
    </row>
    <row r="897905" spans="68:68" customFormat="1">
      <c r="BP897905" s="90"/>
    </row>
    <row r="897906" spans="68:68" customFormat="1">
      <c r="BP897906" s="90"/>
    </row>
    <row r="897907" spans="68:68" customFormat="1">
      <c r="BP897907" s="90"/>
    </row>
    <row r="897908" spans="68:68" customFormat="1">
      <c r="BP897908" s="90"/>
    </row>
    <row r="897909" spans="68:68" customFormat="1">
      <c r="BP897909" s="90"/>
    </row>
    <row r="897910" spans="68:68" customFormat="1">
      <c r="BP897910" s="90"/>
    </row>
    <row r="897911" spans="68:68" customFormat="1">
      <c r="BP897911" s="90"/>
    </row>
    <row r="897912" spans="68:68" customFormat="1">
      <c r="BP897912" s="90"/>
    </row>
    <row r="897913" spans="68:68" customFormat="1">
      <c r="BP897913" s="90"/>
    </row>
    <row r="897914" spans="68:68" customFormat="1">
      <c r="BP897914" s="90"/>
    </row>
    <row r="897915" spans="68:68" customFormat="1">
      <c r="BP897915" s="90"/>
    </row>
    <row r="897916" spans="68:68" customFormat="1">
      <c r="BP897916" s="90"/>
    </row>
    <row r="897917" spans="68:68" customFormat="1">
      <c r="BP897917" s="90"/>
    </row>
    <row r="897918" spans="68:68" customFormat="1">
      <c r="BP897918" s="90"/>
    </row>
    <row r="897919" spans="68:68" customFormat="1">
      <c r="BP897919" s="90"/>
    </row>
    <row r="897920" spans="68:68" customFormat="1">
      <c r="BP897920" s="90"/>
    </row>
    <row r="897921" spans="68:68" customFormat="1">
      <c r="BP897921" s="90"/>
    </row>
    <row r="897922" spans="68:68" customFormat="1">
      <c r="BP897922" s="90"/>
    </row>
    <row r="897923" spans="68:68" customFormat="1">
      <c r="BP897923" s="90"/>
    </row>
    <row r="897924" spans="68:68" customFormat="1">
      <c r="BP897924" s="90"/>
    </row>
    <row r="897925" spans="68:68" customFormat="1">
      <c r="BP897925" s="90"/>
    </row>
    <row r="897926" spans="68:68" customFormat="1">
      <c r="BP897926" s="90"/>
    </row>
    <row r="897927" spans="68:68" customFormat="1">
      <c r="BP897927" s="90"/>
    </row>
    <row r="897928" spans="68:68" customFormat="1">
      <c r="BP897928" s="90"/>
    </row>
    <row r="897929" spans="68:68" customFormat="1">
      <c r="BP897929" s="90"/>
    </row>
    <row r="897930" spans="68:68" customFormat="1">
      <c r="BP897930" s="90"/>
    </row>
    <row r="897931" spans="68:68" customFormat="1">
      <c r="BP897931" s="90"/>
    </row>
    <row r="897932" spans="68:68" customFormat="1">
      <c r="BP897932" s="90"/>
    </row>
    <row r="897933" spans="68:68" customFormat="1">
      <c r="BP897933" s="90"/>
    </row>
    <row r="897934" spans="68:68" customFormat="1">
      <c r="BP897934" s="90"/>
    </row>
    <row r="897935" spans="68:68" customFormat="1">
      <c r="BP897935" s="90"/>
    </row>
    <row r="897936" spans="68:68" customFormat="1">
      <c r="BP897936" s="90"/>
    </row>
    <row r="897937" spans="68:68" customFormat="1">
      <c r="BP897937" s="90"/>
    </row>
    <row r="897938" spans="68:68" customFormat="1">
      <c r="BP897938" s="90"/>
    </row>
    <row r="897939" spans="68:68" customFormat="1">
      <c r="BP897939" s="90"/>
    </row>
    <row r="897940" spans="68:68" customFormat="1">
      <c r="BP897940" s="90"/>
    </row>
    <row r="897941" spans="68:68" customFormat="1">
      <c r="BP897941" s="90"/>
    </row>
    <row r="897942" spans="68:68" customFormat="1">
      <c r="BP897942" s="90"/>
    </row>
    <row r="897943" spans="68:68" customFormat="1">
      <c r="BP897943" s="90"/>
    </row>
    <row r="897944" spans="68:68" customFormat="1">
      <c r="BP897944" s="90"/>
    </row>
    <row r="897945" spans="68:68" customFormat="1">
      <c r="BP897945" s="90"/>
    </row>
    <row r="897946" spans="68:68" customFormat="1">
      <c r="BP897946" s="90"/>
    </row>
    <row r="897947" spans="68:68" customFormat="1">
      <c r="BP897947" s="90"/>
    </row>
    <row r="897948" spans="68:68" customFormat="1">
      <c r="BP897948" s="90"/>
    </row>
    <row r="897949" spans="68:68" customFormat="1">
      <c r="BP897949" s="90"/>
    </row>
    <row r="897950" spans="68:68" customFormat="1">
      <c r="BP897950" s="90"/>
    </row>
    <row r="897951" spans="68:68" customFormat="1">
      <c r="BP897951" s="90"/>
    </row>
    <row r="897952" spans="68:68" customFormat="1">
      <c r="BP897952" s="90"/>
    </row>
    <row r="897953" spans="68:68" customFormat="1">
      <c r="BP897953" s="90"/>
    </row>
    <row r="897954" spans="68:68" customFormat="1">
      <c r="BP897954" s="90"/>
    </row>
    <row r="897955" spans="68:68" customFormat="1">
      <c r="BP897955" s="90"/>
    </row>
    <row r="897956" spans="68:68" customFormat="1">
      <c r="BP897956" s="90"/>
    </row>
    <row r="897957" spans="68:68" customFormat="1">
      <c r="BP897957" s="90"/>
    </row>
    <row r="897958" spans="68:68" customFormat="1">
      <c r="BP897958" s="90"/>
    </row>
    <row r="897959" spans="68:68" customFormat="1">
      <c r="BP897959" s="90"/>
    </row>
    <row r="897960" spans="68:68" customFormat="1">
      <c r="BP897960" s="90"/>
    </row>
    <row r="897961" spans="68:68" customFormat="1">
      <c r="BP897961" s="90"/>
    </row>
    <row r="897962" spans="68:68" customFormat="1">
      <c r="BP897962" s="90"/>
    </row>
    <row r="897963" spans="68:68" customFormat="1">
      <c r="BP897963" s="90"/>
    </row>
    <row r="897964" spans="68:68" customFormat="1">
      <c r="BP897964" s="90"/>
    </row>
    <row r="897965" spans="68:68" customFormat="1">
      <c r="BP897965" s="90"/>
    </row>
    <row r="897966" spans="68:68" customFormat="1">
      <c r="BP897966" s="90"/>
    </row>
    <row r="897967" spans="68:68" customFormat="1">
      <c r="BP897967" s="90"/>
    </row>
    <row r="897968" spans="68:68" customFormat="1">
      <c r="BP897968" s="90"/>
    </row>
    <row r="897969" spans="68:68" customFormat="1">
      <c r="BP897969" s="90"/>
    </row>
    <row r="897970" spans="68:68" customFormat="1">
      <c r="BP897970" s="90"/>
    </row>
    <row r="897971" spans="68:68" customFormat="1">
      <c r="BP897971" s="90"/>
    </row>
    <row r="897972" spans="68:68" customFormat="1">
      <c r="BP897972" s="90"/>
    </row>
    <row r="897973" spans="68:68" customFormat="1">
      <c r="BP897973" s="90"/>
    </row>
    <row r="897974" spans="68:68" customFormat="1">
      <c r="BP897974" s="90"/>
    </row>
    <row r="897975" spans="68:68" customFormat="1">
      <c r="BP897975" s="90"/>
    </row>
    <row r="897976" spans="68:68" customFormat="1">
      <c r="BP897976" s="90"/>
    </row>
    <row r="897977" spans="68:68" customFormat="1">
      <c r="BP897977" s="90"/>
    </row>
    <row r="897978" spans="68:68" customFormat="1">
      <c r="BP897978" s="90"/>
    </row>
    <row r="897979" spans="68:68" customFormat="1">
      <c r="BP897979" s="90"/>
    </row>
    <row r="897980" spans="68:68" customFormat="1">
      <c r="BP897980" s="90"/>
    </row>
    <row r="897981" spans="68:68" customFormat="1">
      <c r="BP897981" s="90"/>
    </row>
    <row r="897982" spans="68:68" customFormat="1">
      <c r="BP897982" s="90"/>
    </row>
    <row r="897983" spans="68:68" customFormat="1">
      <c r="BP897983" s="90"/>
    </row>
    <row r="897984" spans="68:68" customFormat="1">
      <c r="BP897984" s="90"/>
    </row>
    <row r="897985" spans="68:68" customFormat="1">
      <c r="BP897985" s="90"/>
    </row>
    <row r="897986" spans="68:68" customFormat="1">
      <c r="BP897986" s="90"/>
    </row>
    <row r="897987" spans="68:68" customFormat="1">
      <c r="BP897987" s="90"/>
    </row>
    <row r="897988" spans="68:68" customFormat="1">
      <c r="BP897988" s="90"/>
    </row>
    <row r="897989" spans="68:68" customFormat="1">
      <c r="BP897989" s="90"/>
    </row>
    <row r="897990" spans="68:68" customFormat="1">
      <c r="BP897990" s="90"/>
    </row>
    <row r="897991" spans="68:68" customFormat="1">
      <c r="BP897991" s="90"/>
    </row>
    <row r="897992" spans="68:68" customFormat="1">
      <c r="BP897992" s="90"/>
    </row>
    <row r="897993" spans="68:68" customFormat="1">
      <c r="BP897993" s="90"/>
    </row>
    <row r="897994" spans="68:68" customFormat="1">
      <c r="BP897994" s="90"/>
    </row>
    <row r="897995" spans="68:68" customFormat="1">
      <c r="BP897995" s="90"/>
    </row>
    <row r="897996" spans="68:68" customFormat="1">
      <c r="BP897996" s="90"/>
    </row>
    <row r="897997" spans="68:68" customFormat="1">
      <c r="BP897997" s="90"/>
    </row>
    <row r="897998" spans="68:68" customFormat="1">
      <c r="BP897998" s="90"/>
    </row>
    <row r="897999" spans="68:68" customFormat="1">
      <c r="BP897999" s="90"/>
    </row>
    <row r="898000" spans="68:68" customFormat="1">
      <c r="BP898000" s="90"/>
    </row>
    <row r="898001" spans="68:68" customFormat="1">
      <c r="BP898001" s="90"/>
    </row>
    <row r="898002" spans="68:68" customFormat="1">
      <c r="BP898002" s="90"/>
    </row>
    <row r="898003" spans="68:68" customFormat="1">
      <c r="BP898003" s="90"/>
    </row>
    <row r="898004" spans="68:68" customFormat="1">
      <c r="BP898004" s="90"/>
    </row>
    <row r="898005" spans="68:68" customFormat="1">
      <c r="BP898005" s="90"/>
    </row>
    <row r="898006" spans="68:68" customFormat="1">
      <c r="BP898006" s="90"/>
    </row>
    <row r="898007" spans="68:68" customFormat="1">
      <c r="BP898007" s="90"/>
    </row>
    <row r="898008" spans="68:68" customFormat="1">
      <c r="BP898008" s="90"/>
    </row>
    <row r="898009" spans="68:68" customFormat="1">
      <c r="BP898009" s="90"/>
    </row>
    <row r="898010" spans="68:68" customFormat="1">
      <c r="BP898010" s="90"/>
    </row>
    <row r="898011" spans="68:68" customFormat="1">
      <c r="BP898011" s="90"/>
    </row>
    <row r="898012" spans="68:68" customFormat="1">
      <c r="BP898012" s="90"/>
    </row>
    <row r="898013" spans="68:68" customFormat="1">
      <c r="BP898013" s="90"/>
    </row>
    <row r="898014" spans="68:68" customFormat="1">
      <c r="BP898014" s="90"/>
    </row>
    <row r="898015" spans="68:68" customFormat="1">
      <c r="BP898015" s="90"/>
    </row>
    <row r="898016" spans="68:68" customFormat="1">
      <c r="BP898016" s="90"/>
    </row>
    <row r="898017" spans="68:68" customFormat="1">
      <c r="BP898017" s="90"/>
    </row>
    <row r="898018" spans="68:68" customFormat="1">
      <c r="BP898018" s="90"/>
    </row>
    <row r="898019" spans="68:68" customFormat="1">
      <c r="BP898019" s="90"/>
    </row>
    <row r="898020" spans="68:68" customFormat="1">
      <c r="BP898020" s="90"/>
    </row>
    <row r="898021" spans="68:68" customFormat="1">
      <c r="BP898021" s="90"/>
    </row>
    <row r="898022" spans="68:68" customFormat="1">
      <c r="BP898022" s="90"/>
    </row>
    <row r="898023" spans="68:68" customFormat="1">
      <c r="BP898023" s="90"/>
    </row>
    <row r="898024" spans="68:68" customFormat="1">
      <c r="BP898024" s="90"/>
    </row>
    <row r="898025" spans="68:68" customFormat="1">
      <c r="BP898025" s="90"/>
    </row>
    <row r="898026" spans="68:68" customFormat="1">
      <c r="BP898026" s="90"/>
    </row>
    <row r="898027" spans="68:68" customFormat="1">
      <c r="BP898027" s="90"/>
    </row>
    <row r="898028" spans="68:68" customFormat="1">
      <c r="BP898028" s="90"/>
    </row>
    <row r="898029" spans="68:68" customFormat="1">
      <c r="BP898029" s="90"/>
    </row>
    <row r="898030" spans="68:68" customFormat="1">
      <c r="BP898030" s="90"/>
    </row>
    <row r="898031" spans="68:68" customFormat="1">
      <c r="BP898031" s="90"/>
    </row>
    <row r="898032" spans="68:68" customFormat="1">
      <c r="BP898032" s="90"/>
    </row>
    <row r="898033" spans="68:68" customFormat="1">
      <c r="BP898033" s="90"/>
    </row>
    <row r="898034" spans="68:68" customFormat="1">
      <c r="BP898034" s="90"/>
    </row>
    <row r="898035" spans="68:68" customFormat="1">
      <c r="BP898035" s="90"/>
    </row>
    <row r="898036" spans="68:68" customFormat="1">
      <c r="BP898036" s="90"/>
    </row>
    <row r="898037" spans="68:68" customFormat="1">
      <c r="BP898037" s="90"/>
    </row>
    <row r="898038" spans="68:68" customFormat="1">
      <c r="BP898038" s="90"/>
    </row>
    <row r="898039" spans="68:68" customFormat="1">
      <c r="BP898039" s="90"/>
    </row>
    <row r="898040" spans="68:68" customFormat="1">
      <c r="BP898040" s="90"/>
    </row>
    <row r="898041" spans="68:68" customFormat="1">
      <c r="BP898041" s="90"/>
    </row>
    <row r="898042" spans="68:68" customFormat="1">
      <c r="BP898042" s="90"/>
    </row>
    <row r="898043" spans="68:68" customFormat="1">
      <c r="BP898043" s="90"/>
    </row>
    <row r="898044" spans="68:68" customFormat="1">
      <c r="BP898044" s="90"/>
    </row>
    <row r="898045" spans="68:68" customFormat="1">
      <c r="BP898045" s="90"/>
    </row>
    <row r="898046" spans="68:68" customFormat="1">
      <c r="BP898046" s="90"/>
    </row>
    <row r="898047" spans="68:68" customFormat="1">
      <c r="BP898047" s="90"/>
    </row>
    <row r="898048" spans="68:68" customFormat="1">
      <c r="BP898048" s="90"/>
    </row>
    <row r="898049" spans="68:68" customFormat="1">
      <c r="BP898049" s="90"/>
    </row>
    <row r="898050" spans="68:68" customFormat="1">
      <c r="BP898050" s="90"/>
    </row>
    <row r="898051" spans="68:68" customFormat="1">
      <c r="BP898051" s="90"/>
    </row>
    <row r="898052" spans="68:68" customFormat="1">
      <c r="BP898052" s="90"/>
    </row>
    <row r="898053" spans="68:68" customFormat="1">
      <c r="BP898053" s="90"/>
    </row>
    <row r="898054" spans="68:68" customFormat="1">
      <c r="BP898054" s="90"/>
    </row>
    <row r="898055" spans="68:68" customFormat="1">
      <c r="BP898055" s="90"/>
    </row>
    <row r="898056" spans="68:68" customFormat="1">
      <c r="BP898056" s="90"/>
    </row>
    <row r="898057" spans="68:68" customFormat="1">
      <c r="BP898057" s="90"/>
    </row>
    <row r="898058" spans="68:68" customFormat="1">
      <c r="BP898058" s="90"/>
    </row>
    <row r="898059" spans="68:68" customFormat="1">
      <c r="BP898059" s="90"/>
    </row>
    <row r="898060" spans="68:68" customFormat="1">
      <c r="BP898060" s="90"/>
    </row>
    <row r="898061" spans="68:68" customFormat="1">
      <c r="BP898061" s="90"/>
    </row>
    <row r="898062" spans="68:68" customFormat="1">
      <c r="BP898062" s="90"/>
    </row>
    <row r="898063" spans="68:68" customFormat="1">
      <c r="BP898063" s="90"/>
    </row>
    <row r="898064" spans="68:68" customFormat="1">
      <c r="BP898064" s="90"/>
    </row>
    <row r="898065" spans="68:68" customFormat="1">
      <c r="BP898065" s="90"/>
    </row>
    <row r="898066" spans="68:68" customFormat="1">
      <c r="BP898066" s="90"/>
    </row>
    <row r="898067" spans="68:68" customFormat="1">
      <c r="BP898067" s="90"/>
    </row>
    <row r="898068" spans="68:68" customFormat="1">
      <c r="BP898068" s="90"/>
    </row>
    <row r="898069" spans="68:68" customFormat="1">
      <c r="BP898069" s="90"/>
    </row>
    <row r="898070" spans="68:68" customFormat="1">
      <c r="BP898070" s="90"/>
    </row>
    <row r="898071" spans="68:68" customFormat="1">
      <c r="BP898071" s="90"/>
    </row>
    <row r="898072" spans="68:68" customFormat="1">
      <c r="BP898072" s="90"/>
    </row>
    <row r="898073" spans="68:68" customFormat="1">
      <c r="BP898073" s="90"/>
    </row>
    <row r="898074" spans="68:68" customFormat="1">
      <c r="BP898074" s="90"/>
    </row>
    <row r="898075" spans="68:68" customFormat="1">
      <c r="BP898075" s="90"/>
    </row>
    <row r="898076" spans="68:68" customFormat="1">
      <c r="BP898076" s="90"/>
    </row>
    <row r="898077" spans="68:68" customFormat="1">
      <c r="BP898077" s="90"/>
    </row>
    <row r="898078" spans="68:68" customFormat="1">
      <c r="BP898078" s="90"/>
    </row>
    <row r="898079" spans="68:68" customFormat="1">
      <c r="BP898079" s="90"/>
    </row>
    <row r="898080" spans="68:68" customFormat="1">
      <c r="BP898080" s="90"/>
    </row>
    <row r="898081" spans="68:68" customFormat="1">
      <c r="BP898081" s="90"/>
    </row>
    <row r="898082" spans="68:68" customFormat="1">
      <c r="BP898082" s="90"/>
    </row>
    <row r="898083" spans="68:68" customFormat="1">
      <c r="BP898083" s="90"/>
    </row>
    <row r="898084" spans="68:68" customFormat="1">
      <c r="BP898084" s="90"/>
    </row>
    <row r="898085" spans="68:68" customFormat="1">
      <c r="BP898085" s="90"/>
    </row>
    <row r="898086" spans="68:68" customFormat="1">
      <c r="BP898086" s="90"/>
    </row>
    <row r="898087" spans="68:68" customFormat="1">
      <c r="BP898087" s="90"/>
    </row>
    <row r="898088" spans="68:68" customFormat="1">
      <c r="BP898088" s="90"/>
    </row>
    <row r="898089" spans="68:68" customFormat="1">
      <c r="BP898089" s="90"/>
    </row>
    <row r="898090" spans="68:68" customFormat="1">
      <c r="BP898090" s="90"/>
    </row>
    <row r="898091" spans="68:68" customFormat="1">
      <c r="BP898091" s="90"/>
    </row>
    <row r="898092" spans="68:68" customFormat="1">
      <c r="BP898092" s="90"/>
    </row>
    <row r="898093" spans="68:68" customFormat="1">
      <c r="BP898093" s="90"/>
    </row>
    <row r="898094" spans="68:68" customFormat="1">
      <c r="BP898094" s="90"/>
    </row>
    <row r="898095" spans="68:68" customFormat="1">
      <c r="BP898095" s="90"/>
    </row>
    <row r="898096" spans="68:68" customFormat="1">
      <c r="BP898096" s="90"/>
    </row>
    <row r="898097" spans="68:68" customFormat="1">
      <c r="BP898097" s="90"/>
    </row>
    <row r="898098" spans="68:68" customFormat="1">
      <c r="BP898098" s="90"/>
    </row>
    <row r="898099" spans="68:68" customFormat="1">
      <c r="BP898099" s="90"/>
    </row>
    <row r="898100" spans="68:68" customFormat="1">
      <c r="BP898100" s="90"/>
    </row>
    <row r="898101" spans="68:68" customFormat="1">
      <c r="BP898101" s="90"/>
    </row>
    <row r="898102" spans="68:68" customFormat="1">
      <c r="BP898102" s="90"/>
    </row>
    <row r="898103" spans="68:68" customFormat="1">
      <c r="BP898103" s="90"/>
    </row>
    <row r="898104" spans="68:68" customFormat="1">
      <c r="BP898104" s="90"/>
    </row>
    <row r="898105" spans="68:68" customFormat="1">
      <c r="BP898105" s="90"/>
    </row>
    <row r="898106" spans="68:68" customFormat="1">
      <c r="BP898106" s="90"/>
    </row>
    <row r="898107" spans="68:68" customFormat="1">
      <c r="BP898107" s="90"/>
    </row>
    <row r="898108" spans="68:68" customFormat="1">
      <c r="BP898108" s="90"/>
    </row>
    <row r="898109" spans="68:68" customFormat="1">
      <c r="BP898109" s="90"/>
    </row>
    <row r="898110" spans="68:68" customFormat="1">
      <c r="BP898110" s="90"/>
    </row>
    <row r="898111" spans="68:68" customFormat="1">
      <c r="BP898111" s="90"/>
    </row>
    <row r="898112" spans="68:68" customFormat="1">
      <c r="BP898112" s="90"/>
    </row>
    <row r="898113" spans="68:68" customFormat="1">
      <c r="BP898113" s="90"/>
    </row>
    <row r="898114" spans="68:68" customFormat="1">
      <c r="BP898114" s="90"/>
    </row>
    <row r="898115" spans="68:68" customFormat="1">
      <c r="BP898115" s="90"/>
    </row>
    <row r="898116" spans="68:68" customFormat="1">
      <c r="BP898116" s="90"/>
    </row>
    <row r="898117" spans="68:68" customFormat="1">
      <c r="BP898117" s="90"/>
    </row>
    <row r="898118" spans="68:68" customFormat="1">
      <c r="BP898118" s="90"/>
    </row>
    <row r="898119" spans="68:68" customFormat="1">
      <c r="BP898119" s="90"/>
    </row>
    <row r="898120" spans="68:68" customFormat="1">
      <c r="BP898120" s="90"/>
    </row>
    <row r="898121" spans="68:68" customFormat="1">
      <c r="BP898121" s="90"/>
    </row>
    <row r="898122" spans="68:68" customFormat="1">
      <c r="BP898122" s="90"/>
    </row>
    <row r="898123" spans="68:68" customFormat="1">
      <c r="BP898123" s="90"/>
    </row>
    <row r="898124" spans="68:68" customFormat="1">
      <c r="BP898124" s="90"/>
    </row>
    <row r="898125" spans="68:68" customFormat="1">
      <c r="BP898125" s="90"/>
    </row>
    <row r="898126" spans="68:68" customFormat="1">
      <c r="BP898126" s="90"/>
    </row>
    <row r="898127" spans="68:68" customFormat="1">
      <c r="BP898127" s="90"/>
    </row>
    <row r="898128" spans="68:68" customFormat="1">
      <c r="BP898128" s="90"/>
    </row>
    <row r="898129" spans="68:68" customFormat="1">
      <c r="BP898129" s="90"/>
    </row>
    <row r="898130" spans="68:68" customFormat="1">
      <c r="BP898130" s="90"/>
    </row>
    <row r="898131" spans="68:68" customFormat="1">
      <c r="BP898131" s="90"/>
    </row>
    <row r="898132" spans="68:68" customFormat="1">
      <c r="BP898132" s="90"/>
    </row>
    <row r="898133" spans="68:68" customFormat="1">
      <c r="BP898133" s="90"/>
    </row>
    <row r="898134" spans="68:68" customFormat="1">
      <c r="BP898134" s="90"/>
    </row>
    <row r="898135" spans="68:68" customFormat="1">
      <c r="BP898135" s="90"/>
    </row>
    <row r="898136" spans="68:68" customFormat="1">
      <c r="BP898136" s="90"/>
    </row>
    <row r="898137" spans="68:68" customFormat="1">
      <c r="BP898137" s="90"/>
    </row>
    <row r="898138" spans="68:68" customFormat="1">
      <c r="BP898138" s="90"/>
    </row>
    <row r="898139" spans="68:68" customFormat="1">
      <c r="BP898139" s="90"/>
    </row>
    <row r="898140" spans="68:68" customFormat="1">
      <c r="BP898140" s="90"/>
    </row>
    <row r="898141" spans="68:68" customFormat="1">
      <c r="BP898141" s="90"/>
    </row>
    <row r="898142" spans="68:68" customFormat="1">
      <c r="BP898142" s="90"/>
    </row>
    <row r="898143" spans="68:68" customFormat="1">
      <c r="BP898143" s="90"/>
    </row>
    <row r="898144" spans="68:68" customFormat="1">
      <c r="BP898144" s="90"/>
    </row>
    <row r="898145" spans="68:68" customFormat="1">
      <c r="BP898145" s="90"/>
    </row>
    <row r="898146" spans="68:68" customFormat="1">
      <c r="BP898146" s="90"/>
    </row>
    <row r="898147" spans="68:68" customFormat="1">
      <c r="BP898147" s="90"/>
    </row>
    <row r="898148" spans="68:68" customFormat="1">
      <c r="BP898148" s="90"/>
    </row>
    <row r="898149" spans="68:68" customFormat="1">
      <c r="BP898149" s="90"/>
    </row>
    <row r="898150" spans="68:68" customFormat="1">
      <c r="BP898150" s="90"/>
    </row>
    <row r="898151" spans="68:68" customFormat="1">
      <c r="BP898151" s="90"/>
    </row>
    <row r="898152" spans="68:68" customFormat="1">
      <c r="BP898152" s="90"/>
    </row>
    <row r="898153" spans="68:68" customFormat="1">
      <c r="BP898153" s="90"/>
    </row>
    <row r="898154" spans="68:68" customFormat="1">
      <c r="BP898154" s="90"/>
    </row>
    <row r="898155" spans="68:68" customFormat="1">
      <c r="BP898155" s="90"/>
    </row>
    <row r="898156" spans="68:68" customFormat="1">
      <c r="BP898156" s="90"/>
    </row>
    <row r="898157" spans="68:68" customFormat="1">
      <c r="BP898157" s="90"/>
    </row>
    <row r="898158" spans="68:68" customFormat="1">
      <c r="BP898158" s="90"/>
    </row>
    <row r="898159" spans="68:68" customFormat="1">
      <c r="BP898159" s="90"/>
    </row>
    <row r="898160" spans="68:68" customFormat="1">
      <c r="BP898160" s="90"/>
    </row>
    <row r="898161" spans="68:68" customFormat="1">
      <c r="BP898161" s="90"/>
    </row>
    <row r="898162" spans="68:68" customFormat="1">
      <c r="BP898162" s="90"/>
    </row>
    <row r="898163" spans="68:68" customFormat="1">
      <c r="BP898163" s="90"/>
    </row>
    <row r="898164" spans="68:68" customFormat="1">
      <c r="BP898164" s="90"/>
    </row>
    <row r="898165" spans="68:68" customFormat="1">
      <c r="BP898165" s="90"/>
    </row>
    <row r="898166" spans="68:68" customFormat="1">
      <c r="BP898166" s="90"/>
    </row>
    <row r="898167" spans="68:68" customFormat="1">
      <c r="BP898167" s="90"/>
    </row>
    <row r="898168" spans="68:68" customFormat="1">
      <c r="BP898168" s="90"/>
    </row>
    <row r="898169" spans="68:68" customFormat="1">
      <c r="BP898169" s="90"/>
    </row>
    <row r="898170" spans="68:68" customFormat="1">
      <c r="BP898170" s="90"/>
    </row>
    <row r="898171" spans="68:68" customFormat="1">
      <c r="BP898171" s="90"/>
    </row>
    <row r="898172" spans="68:68" customFormat="1">
      <c r="BP898172" s="90"/>
    </row>
    <row r="898173" spans="68:68" customFormat="1">
      <c r="BP898173" s="90"/>
    </row>
    <row r="898174" spans="68:68" customFormat="1">
      <c r="BP898174" s="90"/>
    </row>
    <row r="898175" spans="68:68" customFormat="1">
      <c r="BP898175" s="90"/>
    </row>
    <row r="898176" spans="68:68" customFormat="1">
      <c r="BP898176" s="90"/>
    </row>
    <row r="898177" spans="68:68" customFormat="1">
      <c r="BP898177" s="90"/>
    </row>
    <row r="898178" spans="68:68" customFormat="1">
      <c r="BP898178" s="90"/>
    </row>
    <row r="898179" spans="68:68" customFormat="1">
      <c r="BP898179" s="90"/>
    </row>
    <row r="898180" spans="68:68" customFormat="1">
      <c r="BP898180" s="90"/>
    </row>
    <row r="898181" spans="68:68" customFormat="1">
      <c r="BP898181" s="90"/>
    </row>
    <row r="898182" spans="68:68" customFormat="1">
      <c r="BP898182" s="90"/>
    </row>
    <row r="898183" spans="68:68" customFormat="1">
      <c r="BP898183" s="90"/>
    </row>
    <row r="898184" spans="68:68" customFormat="1">
      <c r="BP898184" s="90"/>
    </row>
    <row r="898185" spans="68:68" customFormat="1">
      <c r="BP898185" s="90"/>
    </row>
    <row r="898186" spans="68:68" customFormat="1">
      <c r="BP898186" s="90"/>
    </row>
    <row r="898187" spans="68:68" customFormat="1">
      <c r="BP898187" s="90"/>
    </row>
    <row r="898188" spans="68:68" customFormat="1">
      <c r="BP898188" s="90"/>
    </row>
    <row r="898189" spans="68:68" customFormat="1">
      <c r="BP898189" s="90"/>
    </row>
    <row r="898190" spans="68:68" customFormat="1">
      <c r="BP898190" s="90"/>
    </row>
    <row r="898191" spans="68:68" customFormat="1">
      <c r="BP898191" s="90"/>
    </row>
    <row r="898192" spans="68:68" customFormat="1">
      <c r="BP898192" s="90"/>
    </row>
    <row r="898193" spans="68:68" customFormat="1">
      <c r="BP898193" s="90"/>
    </row>
    <row r="898194" spans="68:68" customFormat="1">
      <c r="BP898194" s="90"/>
    </row>
    <row r="898195" spans="68:68" customFormat="1">
      <c r="BP898195" s="90"/>
    </row>
    <row r="898196" spans="68:68" customFormat="1">
      <c r="BP898196" s="90"/>
    </row>
    <row r="898197" spans="68:68" customFormat="1">
      <c r="BP898197" s="90"/>
    </row>
    <row r="898198" spans="68:68" customFormat="1">
      <c r="BP898198" s="90"/>
    </row>
    <row r="898199" spans="68:68" customFormat="1">
      <c r="BP898199" s="90"/>
    </row>
    <row r="898200" spans="68:68" customFormat="1">
      <c r="BP898200" s="90"/>
    </row>
    <row r="898201" spans="68:68" customFormat="1">
      <c r="BP898201" s="90"/>
    </row>
    <row r="898202" spans="68:68" customFormat="1">
      <c r="BP898202" s="90"/>
    </row>
    <row r="898203" spans="68:68" customFormat="1">
      <c r="BP898203" s="90"/>
    </row>
    <row r="898204" spans="68:68" customFormat="1">
      <c r="BP898204" s="90"/>
    </row>
    <row r="898205" spans="68:68" customFormat="1">
      <c r="BP898205" s="90"/>
    </row>
    <row r="898206" spans="68:68" customFormat="1">
      <c r="BP898206" s="90"/>
    </row>
    <row r="898207" spans="68:68" customFormat="1">
      <c r="BP898207" s="90"/>
    </row>
    <row r="898208" spans="68:68" customFormat="1">
      <c r="BP898208" s="90"/>
    </row>
    <row r="898209" spans="68:68" customFormat="1">
      <c r="BP898209" s="90"/>
    </row>
    <row r="898210" spans="68:68" customFormat="1">
      <c r="BP898210" s="90"/>
    </row>
    <row r="898211" spans="68:68" customFormat="1">
      <c r="BP898211" s="90"/>
    </row>
    <row r="898212" spans="68:68" customFormat="1">
      <c r="BP898212" s="90"/>
    </row>
    <row r="898213" spans="68:68" customFormat="1">
      <c r="BP898213" s="90"/>
    </row>
    <row r="898214" spans="68:68" customFormat="1">
      <c r="BP898214" s="90"/>
    </row>
    <row r="898215" spans="68:68" customFormat="1">
      <c r="BP898215" s="90"/>
    </row>
    <row r="898216" spans="68:68" customFormat="1">
      <c r="BP898216" s="90"/>
    </row>
    <row r="898217" spans="68:68" customFormat="1">
      <c r="BP898217" s="90"/>
    </row>
    <row r="898218" spans="68:68" customFormat="1">
      <c r="BP898218" s="90"/>
    </row>
    <row r="898219" spans="68:68" customFormat="1">
      <c r="BP898219" s="90"/>
    </row>
    <row r="898220" spans="68:68" customFormat="1">
      <c r="BP898220" s="90"/>
    </row>
    <row r="898221" spans="68:68" customFormat="1">
      <c r="BP898221" s="90"/>
    </row>
    <row r="898222" spans="68:68" customFormat="1">
      <c r="BP898222" s="90"/>
    </row>
    <row r="898223" spans="68:68" customFormat="1">
      <c r="BP898223" s="90"/>
    </row>
    <row r="898224" spans="68:68" customFormat="1">
      <c r="BP898224" s="90"/>
    </row>
    <row r="898225" spans="68:68" customFormat="1">
      <c r="BP898225" s="90"/>
    </row>
    <row r="898226" spans="68:68" customFormat="1">
      <c r="BP898226" s="90"/>
    </row>
    <row r="898227" spans="68:68" customFormat="1">
      <c r="BP898227" s="90"/>
    </row>
    <row r="898228" spans="68:68" customFormat="1">
      <c r="BP898228" s="90"/>
    </row>
    <row r="898229" spans="68:68" customFormat="1">
      <c r="BP898229" s="90"/>
    </row>
    <row r="898230" spans="68:68" customFormat="1">
      <c r="BP898230" s="90"/>
    </row>
    <row r="898231" spans="68:68" customFormat="1">
      <c r="BP898231" s="90"/>
    </row>
    <row r="898232" spans="68:68" customFormat="1">
      <c r="BP898232" s="90"/>
    </row>
    <row r="898233" spans="68:68" customFormat="1">
      <c r="BP898233" s="90"/>
    </row>
    <row r="898234" spans="68:68" customFormat="1">
      <c r="BP898234" s="90"/>
    </row>
    <row r="898235" spans="68:68" customFormat="1">
      <c r="BP898235" s="90"/>
    </row>
    <row r="898236" spans="68:68" customFormat="1">
      <c r="BP898236" s="90"/>
    </row>
    <row r="898237" spans="68:68" customFormat="1">
      <c r="BP898237" s="90"/>
    </row>
    <row r="898238" spans="68:68" customFormat="1">
      <c r="BP898238" s="90"/>
    </row>
    <row r="898239" spans="68:68" customFormat="1">
      <c r="BP898239" s="90"/>
    </row>
    <row r="898240" spans="68:68" customFormat="1">
      <c r="BP898240" s="90"/>
    </row>
    <row r="898241" spans="68:68" customFormat="1">
      <c r="BP898241" s="90"/>
    </row>
    <row r="898242" spans="68:68" customFormat="1">
      <c r="BP898242" s="90"/>
    </row>
    <row r="898243" spans="68:68" customFormat="1">
      <c r="BP898243" s="90"/>
    </row>
    <row r="898244" spans="68:68" customFormat="1">
      <c r="BP898244" s="90"/>
    </row>
    <row r="898245" spans="68:68" customFormat="1">
      <c r="BP898245" s="90"/>
    </row>
    <row r="898246" spans="68:68" customFormat="1">
      <c r="BP898246" s="90"/>
    </row>
    <row r="898247" spans="68:68" customFormat="1">
      <c r="BP898247" s="90"/>
    </row>
    <row r="898248" spans="68:68" customFormat="1">
      <c r="BP898248" s="90"/>
    </row>
    <row r="898249" spans="68:68" customFormat="1">
      <c r="BP898249" s="90"/>
    </row>
    <row r="898250" spans="68:68" customFormat="1">
      <c r="BP898250" s="90"/>
    </row>
    <row r="898251" spans="68:68" customFormat="1">
      <c r="BP898251" s="90"/>
    </row>
    <row r="898252" spans="68:68" customFormat="1">
      <c r="BP898252" s="90"/>
    </row>
    <row r="898253" spans="68:68" customFormat="1">
      <c r="BP898253" s="90"/>
    </row>
    <row r="898254" spans="68:68" customFormat="1">
      <c r="BP898254" s="90"/>
    </row>
    <row r="898255" spans="68:68" customFormat="1">
      <c r="BP898255" s="90"/>
    </row>
    <row r="898256" spans="68:68" customFormat="1">
      <c r="BP898256" s="90"/>
    </row>
    <row r="898257" spans="68:68" customFormat="1">
      <c r="BP898257" s="90"/>
    </row>
    <row r="898258" spans="68:68" customFormat="1">
      <c r="BP898258" s="90"/>
    </row>
    <row r="898259" spans="68:68" customFormat="1">
      <c r="BP898259" s="90"/>
    </row>
    <row r="898260" spans="68:68" customFormat="1">
      <c r="BP898260" s="90"/>
    </row>
    <row r="898261" spans="68:68" customFormat="1">
      <c r="BP898261" s="90"/>
    </row>
    <row r="898262" spans="68:68" customFormat="1">
      <c r="BP898262" s="90"/>
    </row>
    <row r="898263" spans="68:68" customFormat="1">
      <c r="BP898263" s="90"/>
    </row>
    <row r="898264" spans="68:68" customFormat="1">
      <c r="BP898264" s="90"/>
    </row>
    <row r="898265" spans="68:68" customFormat="1">
      <c r="BP898265" s="90"/>
    </row>
    <row r="898266" spans="68:68" customFormat="1">
      <c r="BP898266" s="90"/>
    </row>
    <row r="898267" spans="68:68" customFormat="1">
      <c r="BP898267" s="90"/>
    </row>
    <row r="898268" spans="68:68" customFormat="1">
      <c r="BP898268" s="90"/>
    </row>
    <row r="898269" spans="68:68" customFormat="1">
      <c r="BP898269" s="90"/>
    </row>
    <row r="898270" spans="68:68" customFormat="1">
      <c r="BP898270" s="90"/>
    </row>
    <row r="898271" spans="68:68" customFormat="1">
      <c r="BP898271" s="90"/>
    </row>
    <row r="898272" spans="68:68" customFormat="1">
      <c r="BP898272" s="90"/>
    </row>
    <row r="898273" spans="68:68" customFormat="1">
      <c r="BP898273" s="90"/>
    </row>
    <row r="898274" spans="68:68" customFormat="1">
      <c r="BP898274" s="90"/>
    </row>
    <row r="898275" spans="68:68" customFormat="1">
      <c r="BP898275" s="90"/>
    </row>
    <row r="898276" spans="68:68" customFormat="1">
      <c r="BP898276" s="90"/>
    </row>
    <row r="898277" spans="68:68" customFormat="1">
      <c r="BP898277" s="90"/>
    </row>
    <row r="898278" spans="68:68" customFormat="1">
      <c r="BP898278" s="90"/>
    </row>
    <row r="898279" spans="68:68" customFormat="1">
      <c r="BP898279" s="90"/>
    </row>
    <row r="898280" spans="68:68" customFormat="1">
      <c r="BP898280" s="90"/>
    </row>
    <row r="898281" spans="68:68" customFormat="1">
      <c r="BP898281" s="90"/>
    </row>
    <row r="898282" spans="68:68" customFormat="1">
      <c r="BP898282" s="90"/>
    </row>
    <row r="898283" spans="68:68" customFormat="1">
      <c r="BP898283" s="90"/>
    </row>
    <row r="898284" spans="68:68" customFormat="1">
      <c r="BP898284" s="90"/>
    </row>
    <row r="898285" spans="68:68" customFormat="1">
      <c r="BP898285" s="90"/>
    </row>
    <row r="898286" spans="68:68" customFormat="1">
      <c r="BP898286" s="90"/>
    </row>
    <row r="898287" spans="68:68" customFormat="1">
      <c r="BP898287" s="90"/>
    </row>
    <row r="898288" spans="68:68" customFormat="1">
      <c r="BP898288" s="90"/>
    </row>
    <row r="898289" spans="68:68" customFormat="1">
      <c r="BP898289" s="90"/>
    </row>
    <row r="898290" spans="68:68" customFormat="1">
      <c r="BP898290" s="90"/>
    </row>
    <row r="898291" spans="68:68" customFormat="1">
      <c r="BP898291" s="90"/>
    </row>
    <row r="898292" spans="68:68" customFormat="1">
      <c r="BP898292" s="90"/>
    </row>
    <row r="898293" spans="68:68" customFormat="1">
      <c r="BP898293" s="90"/>
    </row>
    <row r="898294" spans="68:68" customFormat="1">
      <c r="BP898294" s="90"/>
    </row>
    <row r="898295" spans="68:68" customFormat="1">
      <c r="BP898295" s="90"/>
    </row>
    <row r="898296" spans="68:68" customFormat="1">
      <c r="BP898296" s="90"/>
    </row>
    <row r="898297" spans="68:68" customFormat="1">
      <c r="BP898297" s="90"/>
    </row>
    <row r="898298" spans="68:68" customFormat="1">
      <c r="BP898298" s="90"/>
    </row>
    <row r="898299" spans="68:68" customFormat="1">
      <c r="BP898299" s="90"/>
    </row>
    <row r="898300" spans="68:68" customFormat="1">
      <c r="BP898300" s="90"/>
    </row>
    <row r="898301" spans="68:68" customFormat="1">
      <c r="BP898301" s="90"/>
    </row>
    <row r="898302" spans="68:68" customFormat="1">
      <c r="BP898302" s="90"/>
    </row>
    <row r="898303" spans="68:68" customFormat="1">
      <c r="BP898303" s="90"/>
    </row>
    <row r="898304" spans="68:68" customFormat="1">
      <c r="BP898304" s="90"/>
    </row>
    <row r="898305" spans="68:68" customFormat="1">
      <c r="BP898305" s="90"/>
    </row>
    <row r="898306" spans="68:68" customFormat="1">
      <c r="BP898306" s="90"/>
    </row>
    <row r="898307" spans="68:68" customFormat="1">
      <c r="BP898307" s="90"/>
    </row>
    <row r="898308" spans="68:68" customFormat="1">
      <c r="BP898308" s="90"/>
    </row>
    <row r="898309" spans="68:68" customFormat="1">
      <c r="BP898309" s="90"/>
    </row>
    <row r="898310" spans="68:68" customFormat="1">
      <c r="BP898310" s="90"/>
    </row>
    <row r="898311" spans="68:68" customFormat="1">
      <c r="BP898311" s="90"/>
    </row>
    <row r="898312" spans="68:68" customFormat="1">
      <c r="BP898312" s="90"/>
    </row>
    <row r="898313" spans="68:68" customFormat="1">
      <c r="BP898313" s="90"/>
    </row>
    <row r="898314" spans="68:68" customFormat="1">
      <c r="BP898314" s="90"/>
    </row>
    <row r="898315" spans="68:68" customFormat="1">
      <c r="BP898315" s="90"/>
    </row>
    <row r="898316" spans="68:68" customFormat="1">
      <c r="BP898316" s="90"/>
    </row>
    <row r="898317" spans="68:68" customFormat="1">
      <c r="BP898317" s="90"/>
    </row>
    <row r="898318" spans="68:68" customFormat="1">
      <c r="BP898318" s="90"/>
    </row>
    <row r="898319" spans="68:68" customFormat="1">
      <c r="BP898319" s="90"/>
    </row>
    <row r="898320" spans="68:68" customFormat="1">
      <c r="BP898320" s="90"/>
    </row>
    <row r="898321" spans="68:68" customFormat="1">
      <c r="BP898321" s="90"/>
    </row>
    <row r="898322" spans="68:68" customFormat="1">
      <c r="BP898322" s="90"/>
    </row>
    <row r="898323" spans="68:68" customFormat="1">
      <c r="BP898323" s="90"/>
    </row>
    <row r="898324" spans="68:68" customFormat="1">
      <c r="BP898324" s="90"/>
    </row>
    <row r="898325" spans="68:68" customFormat="1">
      <c r="BP898325" s="90"/>
    </row>
    <row r="898326" spans="68:68" customFormat="1">
      <c r="BP898326" s="90"/>
    </row>
    <row r="898327" spans="68:68" customFormat="1">
      <c r="BP898327" s="90"/>
    </row>
    <row r="898328" spans="68:68" customFormat="1">
      <c r="BP898328" s="90"/>
    </row>
    <row r="898329" spans="68:68" customFormat="1">
      <c r="BP898329" s="90"/>
    </row>
    <row r="898330" spans="68:68" customFormat="1">
      <c r="BP898330" s="90"/>
    </row>
    <row r="898331" spans="68:68" customFormat="1">
      <c r="BP898331" s="90"/>
    </row>
    <row r="898332" spans="68:68" customFormat="1">
      <c r="BP898332" s="90"/>
    </row>
    <row r="898333" spans="68:68" customFormat="1">
      <c r="BP898333" s="90"/>
    </row>
    <row r="898334" spans="68:68" customFormat="1">
      <c r="BP898334" s="90"/>
    </row>
    <row r="898335" spans="68:68" customFormat="1">
      <c r="BP898335" s="90"/>
    </row>
    <row r="898336" spans="68:68" customFormat="1">
      <c r="BP898336" s="90"/>
    </row>
    <row r="898337" spans="68:68" customFormat="1">
      <c r="BP898337" s="90"/>
    </row>
    <row r="898338" spans="68:68" customFormat="1">
      <c r="BP898338" s="90"/>
    </row>
    <row r="898339" spans="68:68" customFormat="1">
      <c r="BP898339" s="90"/>
    </row>
    <row r="898340" spans="68:68" customFormat="1">
      <c r="BP898340" s="90"/>
    </row>
    <row r="898341" spans="68:68" customFormat="1">
      <c r="BP898341" s="90"/>
    </row>
    <row r="898342" spans="68:68" customFormat="1">
      <c r="BP898342" s="90"/>
    </row>
    <row r="898343" spans="68:68" customFormat="1">
      <c r="BP898343" s="90"/>
    </row>
    <row r="898344" spans="68:68" customFormat="1">
      <c r="BP898344" s="90"/>
    </row>
    <row r="898345" spans="68:68" customFormat="1">
      <c r="BP898345" s="90"/>
    </row>
    <row r="898346" spans="68:68" customFormat="1">
      <c r="BP898346" s="90"/>
    </row>
    <row r="898347" spans="68:68" customFormat="1">
      <c r="BP898347" s="90"/>
    </row>
    <row r="898348" spans="68:68" customFormat="1">
      <c r="BP898348" s="90"/>
    </row>
    <row r="898349" spans="68:68" customFormat="1">
      <c r="BP898349" s="90"/>
    </row>
    <row r="898350" spans="68:68" customFormat="1">
      <c r="BP898350" s="90"/>
    </row>
    <row r="898351" spans="68:68" customFormat="1">
      <c r="BP898351" s="90"/>
    </row>
    <row r="898352" spans="68:68" customFormat="1">
      <c r="BP898352" s="90"/>
    </row>
    <row r="898353" spans="68:68" customFormat="1">
      <c r="BP898353" s="90"/>
    </row>
    <row r="898354" spans="68:68" customFormat="1">
      <c r="BP898354" s="90"/>
    </row>
    <row r="898355" spans="68:68" customFormat="1">
      <c r="BP898355" s="90"/>
    </row>
    <row r="898356" spans="68:68" customFormat="1">
      <c r="BP898356" s="90"/>
    </row>
    <row r="898357" spans="68:68" customFormat="1">
      <c r="BP898357" s="90"/>
    </row>
    <row r="898358" spans="68:68" customFormat="1">
      <c r="BP898358" s="90"/>
    </row>
    <row r="898359" spans="68:68" customFormat="1">
      <c r="BP898359" s="90"/>
    </row>
    <row r="898360" spans="68:68" customFormat="1">
      <c r="BP898360" s="90"/>
    </row>
    <row r="898361" spans="68:68" customFormat="1">
      <c r="BP898361" s="90"/>
    </row>
    <row r="898362" spans="68:68" customFormat="1">
      <c r="BP898362" s="90"/>
    </row>
    <row r="898363" spans="68:68" customFormat="1">
      <c r="BP898363" s="90"/>
    </row>
    <row r="898364" spans="68:68" customFormat="1">
      <c r="BP898364" s="90"/>
    </row>
    <row r="898365" spans="68:68" customFormat="1">
      <c r="BP898365" s="90"/>
    </row>
    <row r="898366" spans="68:68" customFormat="1">
      <c r="BP898366" s="90"/>
    </row>
    <row r="898367" spans="68:68" customFormat="1">
      <c r="BP898367" s="90"/>
    </row>
    <row r="898368" spans="68:68" customFormat="1">
      <c r="BP898368" s="90"/>
    </row>
    <row r="898369" spans="68:68" customFormat="1">
      <c r="BP898369" s="90"/>
    </row>
    <row r="898370" spans="68:68" customFormat="1">
      <c r="BP898370" s="90"/>
    </row>
    <row r="898371" spans="68:68" customFormat="1">
      <c r="BP898371" s="90"/>
    </row>
    <row r="898372" spans="68:68" customFormat="1">
      <c r="BP898372" s="90"/>
    </row>
    <row r="898373" spans="68:68" customFormat="1">
      <c r="BP898373" s="90"/>
    </row>
    <row r="898374" spans="68:68" customFormat="1">
      <c r="BP898374" s="90"/>
    </row>
    <row r="898375" spans="68:68" customFormat="1">
      <c r="BP898375" s="90"/>
    </row>
    <row r="898376" spans="68:68" customFormat="1">
      <c r="BP898376" s="90"/>
    </row>
    <row r="898377" spans="68:68" customFormat="1">
      <c r="BP898377" s="90"/>
    </row>
    <row r="898378" spans="68:68" customFormat="1">
      <c r="BP898378" s="90"/>
    </row>
    <row r="898379" spans="68:68" customFormat="1">
      <c r="BP898379" s="90"/>
    </row>
    <row r="898380" spans="68:68" customFormat="1">
      <c r="BP898380" s="90"/>
    </row>
    <row r="898381" spans="68:68" customFormat="1">
      <c r="BP898381" s="90"/>
    </row>
    <row r="898382" spans="68:68" customFormat="1">
      <c r="BP898382" s="90"/>
    </row>
    <row r="898383" spans="68:68" customFormat="1">
      <c r="BP898383" s="90"/>
    </row>
    <row r="898384" spans="68:68" customFormat="1">
      <c r="BP898384" s="90"/>
    </row>
    <row r="898385" spans="68:68" customFormat="1">
      <c r="BP898385" s="90"/>
    </row>
    <row r="898386" spans="68:68" customFormat="1">
      <c r="BP898386" s="90"/>
    </row>
    <row r="898387" spans="68:68" customFormat="1">
      <c r="BP898387" s="90"/>
    </row>
    <row r="898388" spans="68:68" customFormat="1">
      <c r="BP898388" s="90"/>
    </row>
    <row r="898389" spans="68:68" customFormat="1">
      <c r="BP898389" s="90"/>
    </row>
    <row r="898390" spans="68:68" customFormat="1">
      <c r="BP898390" s="90"/>
    </row>
    <row r="898391" spans="68:68" customFormat="1">
      <c r="BP898391" s="90"/>
    </row>
    <row r="898392" spans="68:68" customFormat="1">
      <c r="BP898392" s="90"/>
    </row>
    <row r="898393" spans="68:68" customFormat="1">
      <c r="BP898393" s="90"/>
    </row>
    <row r="898394" spans="68:68" customFormat="1">
      <c r="BP898394" s="90"/>
    </row>
    <row r="898395" spans="68:68" customFormat="1">
      <c r="BP898395" s="90"/>
    </row>
    <row r="898396" spans="68:68" customFormat="1">
      <c r="BP898396" s="90"/>
    </row>
    <row r="898397" spans="68:68" customFormat="1">
      <c r="BP898397" s="90"/>
    </row>
    <row r="898398" spans="68:68" customFormat="1">
      <c r="BP898398" s="90"/>
    </row>
    <row r="898399" spans="68:68" customFormat="1">
      <c r="BP898399" s="90"/>
    </row>
    <row r="898400" spans="68:68" customFormat="1">
      <c r="BP898400" s="90"/>
    </row>
    <row r="898401" spans="68:68" customFormat="1">
      <c r="BP898401" s="90"/>
    </row>
    <row r="898402" spans="68:68" customFormat="1">
      <c r="BP898402" s="90"/>
    </row>
    <row r="898403" spans="68:68" customFormat="1">
      <c r="BP898403" s="90"/>
    </row>
    <row r="898404" spans="68:68" customFormat="1">
      <c r="BP898404" s="90"/>
    </row>
    <row r="898405" spans="68:68" customFormat="1">
      <c r="BP898405" s="90"/>
    </row>
    <row r="898406" spans="68:68" customFormat="1">
      <c r="BP898406" s="90"/>
    </row>
    <row r="898407" spans="68:68" customFormat="1">
      <c r="BP898407" s="90"/>
    </row>
    <row r="898408" spans="68:68" customFormat="1">
      <c r="BP898408" s="90"/>
    </row>
    <row r="898409" spans="68:68" customFormat="1">
      <c r="BP898409" s="90"/>
    </row>
    <row r="898410" spans="68:68" customFormat="1">
      <c r="BP898410" s="90"/>
    </row>
    <row r="898411" spans="68:68" customFormat="1">
      <c r="BP898411" s="90"/>
    </row>
    <row r="898412" spans="68:68" customFormat="1">
      <c r="BP898412" s="90"/>
    </row>
    <row r="898413" spans="68:68" customFormat="1">
      <c r="BP898413" s="90"/>
    </row>
    <row r="898414" spans="68:68" customFormat="1">
      <c r="BP898414" s="90"/>
    </row>
    <row r="898415" spans="68:68" customFormat="1">
      <c r="BP898415" s="90"/>
    </row>
    <row r="898416" spans="68:68" customFormat="1">
      <c r="BP898416" s="90"/>
    </row>
    <row r="898417" spans="68:68" customFormat="1">
      <c r="BP898417" s="90"/>
    </row>
    <row r="898418" spans="68:68" customFormat="1">
      <c r="BP898418" s="90"/>
    </row>
    <row r="898419" spans="68:68" customFormat="1">
      <c r="BP898419" s="90"/>
    </row>
    <row r="898420" spans="68:68" customFormat="1">
      <c r="BP898420" s="90"/>
    </row>
    <row r="898421" spans="68:68" customFormat="1">
      <c r="BP898421" s="90"/>
    </row>
    <row r="898422" spans="68:68" customFormat="1">
      <c r="BP898422" s="90"/>
    </row>
    <row r="898423" spans="68:68" customFormat="1">
      <c r="BP898423" s="90"/>
    </row>
    <row r="898424" spans="68:68" customFormat="1">
      <c r="BP898424" s="90"/>
    </row>
    <row r="898425" spans="68:68" customFormat="1">
      <c r="BP898425" s="90"/>
    </row>
    <row r="898426" spans="68:68" customFormat="1">
      <c r="BP898426" s="90"/>
    </row>
    <row r="898427" spans="68:68" customFormat="1">
      <c r="BP898427" s="90"/>
    </row>
    <row r="898428" spans="68:68" customFormat="1">
      <c r="BP898428" s="90"/>
    </row>
    <row r="898429" spans="68:68" customFormat="1">
      <c r="BP898429" s="90"/>
    </row>
    <row r="898430" spans="68:68" customFormat="1">
      <c r="BP898430" s="90"/>
    </row>
    <row r="898431" spans="68:68" customFormat="1">
      <c r="BP898431" s="90"/>
    </row>
    <row r="898432" spans="68:68" customFormat="1">
      <c r="BP898432" s="90"/>
    </row>
    <row r="898433" spans="68:68" customFormat="1">
      <c r="BP898433" s="90"/>
    </row>
    <row r="898434" spans="68:68" customFormat="1">
      <c r="BP898434" s="90"/>
    </row>
    <row r="898435" spans="68:68" customFormat="1">
      <c r="BP898435" s="90"/>
    </row>
    <row r="898436" spans="68:68" customFormat="1">
      <c r="BP898436" s="90"/>
    </row>
    <row r="898437" spans="68:68" customFormat="1">
      <c r="BP898437" s="90"/>
    </row>
    <row r="898438" spans="68:68" customFormat="1">
      <c r="BP898438" s="90"/>
    </row>
    <row r="898439" spans="68:68" customFormat="1">
      <c r="BP898439" s="90"/>
    </row>
    <row r="898440" spans="68:68" customFormat="1">
      <c r="BP898440" s="90"/>
    </row>
    <row r="898441" spans="68:68" customFormat="1">
      <c r="BP898441" s="90"/>
    </row>
    <row r="898442" spans="68:68" customFormat="1">
      <c r="BP898442" s="90"/>
    </row>
    <row r="898443" spans="68:68" customFormat="1">
      <c r="BP898443" s="90"/>
    </row>
    <row r="898444" spans="68:68" customFormat="1">
      <c r="BP898444" s="90"/>
    </row>
    <row r="898445" spans="68:68" customFormat="1">
      <c r="BP898445" s="90"/>
    </row>
    <row r="898446" spans="68:68" customFormat="1">
      <c r="BP898446" s="90"/>
    </row>
    <row r="898447" spans="68:68" customFormat="1">
      <c r="BP898447" s="90"/>
    </row>
    <row r="898448" spans="68:68" customFormat="1">
      <c r="BP898448" s="90"/>
    </row>
    <row r="898449" spans="68:68" customFormat="1">
      <c r="BP898449" s="90"/>
    </row>
    <row r="898450" spans="68:68" customFormat="1">
      <c r="BP898450" s="90"/>
    </row>
    <row r="898451" spans="68:68" customFormat="1">
      <c r="BP898451" s="90"/>
    </row>
    <row r="898452" spans="68:68" customFormat="1">
      <c r="BP898452" s="90"/>
    </row>
    <row r="898453" spans="68:68" customFormat="1">
      <c r="BP898453" s="90"/>
    </row>
    <row r="898454" spans="68:68" customFormat="1">
      <c r="BP898454" s="90"/>
    </row>
    <row r="898455" spans="68:68" customFormat="1">
      <c r="BP898455" s="90"/>
    </row>
    <row r="898456" spans="68:68" customFormat="1">
      <c r="BP898456" s="90"/>
    </row>
    <row r="898457" spans="68:68" customFormat="1">
      <c r="BP898457" s="90"/>
    </row>
    <row r="898458" spans="68:68" customFormat="1">
      <c r="BP898458" s="90"/>
    </row>
    <row r="898459" spans="68:68" customFormat="1">
      <c r="BP898459" s="90"/>
    </row>
    <row r="898460" spans="68:68" customFormat="1">
      <c r="BP898460" s="90"/>
    </row>
    <row r="898461" spans="68:68" customFormat="1">
      <c r="BP898461" s="90"/>
    </row>
    <row r="898462" spans="68:68" customFormat="1">
      <c r="BP898462" s="90"/>
    </row>
    <row r="898463" spans="68:68" customFormat="1">
      <c r="BP898463" s="90"/>
    </row>
    <row r="898464" spans="68:68" customFormat="1">
      <c r="BP898464" s="90"/>
    </row>
    <row r="898465" spans="68:68" customFormat="1">
      <c r="BP898465" s="90"/>
    </row>
    <row r="898466" spans="68:68" customFormat="1">
      <c r="BP898466" s="90"/>
    </row>
    <row r="898467" spans="68:68" customFormat="1">
      <c r="BP898467" s="90"/>
    </row>
    <row r="898468" spans="68:68" customFormat="1">
      <c r="BP898468" s="90"/>
    </row>
    <row r="898469" spans="68:68" customFormat="1">
      <c r="BP898469" s="90"/>
    </row>
    <row r="898470" spans="68:68" customFormat="1">
      <c r="BP898470" s="90"/>
    </row>
    <row r="898471" spans="68:68" customFormat="1">
      <c r="BP898471" s="90"/>
    </row>
    <row r="898472" spans="68:68" customFormat="1">
      <c r="BP898472" s="90"/>
    </row>
    <row r="898473" spans="68:68" customFormat="1">
      <c r="BP898473" s="90"/>
    </row>
    <row r="898474" spans="68:68" customFormat="1">
      <c r="BP898474" s="90"/>
    </row>
    <row r="898475" spans="68:68" customFormat="1">
      <c r="BP898475" s="90"/>
    </row>
    <row r="898476" spans="68:68" customFormat="1">
      <c r="BP898476" s="90"/>
    </row>
    <row r="898477" spans="68:68" customFormat="1">
      <c r="BP898477" s="90"/>
    </row>
    <row r="898478" spans="68:68" customFormat="1">
      <c r="BP898478" s="90"/>
    </row>
    <row r="898479" spans="68:68" customFormat="1">
      <c r="BP898479" s="90"/>
    </row>
    <row r="898480" spans="68:68" customFormat="1">
      <c r="BP898480" s="90"/>
    </row>
    <row r="898481" spans="68:68" customFormat="1">
      <c r="BP898481" s="90"/>
    </row>
    <row r="898482" spans="68:68" customFormat="1">
      <c r="BP898482" s="90"/>
    </row>
    <row r="898483" spans="68:68" customFormat="1">
      <c r="BP898483" s="90"/>
    </row>
    <row r="898484" spans="68:68" customFormat="1">
      <c r="BP898484" s="90"/>
    </row>
    <row r="898485" spans="68:68" customFormat="1">
      <c r="BP898485" s="90"/>
    </row>
    <row r="898486" spans="68:68" customFormat="1">
      <c r="BP898486" s="90"/>
    </row>
    <row r="898487" spans="68:68" customFormat="1">
      <c r="BP898487" s="90"/>
    </row>
    <row r="898488" spans="68:68" customFormat="1">
      <c r="BP898488" s="90"/>
    </row>
    <row r="898489" spans="68:68" customFormat="1">
      <c r="BP898489" s="90"/>
    </row>
    <row r="898490" spans="68:68" customFormat="1">
      <c r="BP898490" s="90"/>
    </row>
    <row r="898491" spans="68:68" customFormat="1">
      <c r="BP898491" s="90"/>
    </row>
    <row r="898492" spans="68:68" customFormat="1">
      <c r="BP898492" s="90"/>
    </row>
    <row r="898493" spans="68:68" customFormat="1">
      <c r="BP898493" s="90"/>
    </row>
    <row r="898494" spans="68:68" customFormat="1">
      <c r="BP898494" s="90"/>
    </row>
    <row r="898495" spans="68:68" customFormat="1">
      <c r="BP898495" s="90"/>
    </row>
    <row r="898496" spans="68:68" customFormat="1">
      <c r="BP898496" s="90"/>
    </row>
    <row r="898497" spans="68:68" customFormat="1">
      <c r="BP898497" s="90"/>
    </row>
    <row r="898498" spans="68:68" customFormat="1">
      <c r="BP898498" s="90"/>
    </row>
    <row r="898499" spans="68:68" customFormat="1">
      <c r="BP898499" s="90"/>
    </row>
    <row r="898500" spans="68:68" customFormat="1">
      <c r="BP898500" s="90"/>
    </row>
    <row r="898501" spans="68:68" customFormat="1">
      <c r="BP898501" s="90"/>
    </row>
    <row r="898502" spans="68:68" customFormat="1">
      <c r="BP898502" s="90"/>
    </row>
    <row r="898503" spans="68:68" customFormat="1">
      <c r="BP898503" s="90"/>
    </row>
    <row r="898504" spans="68:68" customFormat="1">
      <c r="BP898504" s="90"/>
    </row>
    <row r="898505" spans="68:68" customFormat="1">
      <c r="BP898505" s="90"/>
    </row>
    <row r="898506" spans="68:68" customFormat="1">
      <c r="BP898506" s="90"/>
    </row>
    <row r="898507" spans="68:68" customFormat="1">
      <c r="BP898507" s="90"/>
    </row>
    <row r="898508" spans="68:68" customFormat="1">
      <c r="BP898508" s="90"/>
    </row>
    <row r="898509" spans="68:68" customFormat="1">
      <c r="BP898509" s="90"/>
    </row>
    <row r="898510" spans="68:68" customFormat="1">
      <c r="BP898510" s="90"/>
    </row>
    <row r="898511" spans="68:68" customFormat="1">
      <c r="BP898511" s="90"/>
    </row>
    <row r="898512" spans="68:68" customFormat="1">
      <c r="BP898512" s="90"/>
    </row>
    <row r="898513" spans="68:68" customFormat="1">
      <c r="BP898513" s="90"/>
    </row>
    <row r="898514" spans="68:68" customFormat="1">
      <c r="BP898514" s="90"/>
    </row>
    <row r="898515" spans="68:68" customFormat="1">
      <c r="BP898515" s="90"/>
    </row>
    <row r="898516" spans="68:68" customFormat="1">
      <c r="BP898516" s="90"/>
    </row>
    <row r="898517" spans="68:68" customFormat="1">
      <c r="BP898517" s="90"/>
    </row>
    <row r="898518" spans="68:68" customFormat="1">
      <c r="BP898518" s="90"/>
    </row>
    <row r="898519" spans="68:68" customFormat="1">
      <c r="BP898519" s="90"/>
    </row>
    <row r="898520" spans="68:68" customFormat="1">
      <c r="BP898520" s="90"/>
    </row>
    <row r="898521" spans="68:68" customFormat="1">
      <c r="BP898521" s="90"/>
    </row>
    <row r="898522" spans="68:68" customFormat="1">
      <c r="BP898522" s="90"/>
    </row>
    <row r="898523" spans="68:68" customFormat="1">
      <c r="BP898523" s="90"/>
    </row>
    <row r="898524" spans="68:68" customFormat="1">
      <c r="BP898524" s="90"/>
    </row>
    <row r="898525" spans="68:68" customFormat="1">
      <c r="BP898525" s="90"/>
    </row>
    <row r="898526" spans="68:68" customFormat="1">
      <c r="BP898526" s="90"/>
    </row>
    <row r="898527" spans="68:68" customFormat="1">
      <c r="BP898527" s="90"/>
    </row>
    <row r="898528" spans="68:68" customFormat="1">
      <c r="BP898528" s="90"/>
    </row>
    <row r="898529" spans="68:68" customFormat="1">
      <c r="BP898529" s="90"/>
    </row>
    <row r="898530" spans="68:68" customFormat="1">
      <c r="BP898530" s="90"/>
    </row>
    <row r="898531" spans="68:68" customFormat="1">
      <c r="BP898531" s="90"/>
    </row>
    <row r="898532" spans="68:68" customFormat="1">
      <c r="BP898532" s="90"/>
    </row>
    <row r="898533" spans="68:68" customFormat="1">
      <c r="BP898533" s="90"/>
    </row>
    <row r="898534" spans="68:68" customFormat="1">
      <c r="BP898534" s="90"/>
    </row>
    <row r="898535" spans="68:68" customFormat="1">
      <c r="BP898535" s="90"/>
    </row>
    <row r="898536" spans="68:68" customFormat="1">
      <c r="BP898536" s="90"/>
    </row>
    <row r="898537" spans="68:68" customFormat="1">
      <c r="BP898537" s="90"/>
    </row>
    <row r="898538" spans="68:68" customFormat="1">
      <c r="BP898538" s="90"/>
    </row>
    <row r="898539" spans="68:68" customFormat="1">
      <c r="BP898539" s="90"/>
    </row>
    <row r="898540" spans="68:68" customFormat="1">
      <c r="BP898540" s="90"/>
    </row>
    <row r="898541" spans="68:68" customFormat="1">
      <c r="BP898541" s="90"/>
    </row>
    <row r="898542" spans="68:68" customFormat="1">
      <c r="BP898542" s="90"/>
    </row>
    <row r="898543" spans="68:68" customFormat="1">
      <c r="BP898543" s="90"/>
    </row>
    <row r="898544" spans="68:68" customFormat="1">
      <c r="BP898544" s="90"/>
    </row>
    <row r="898545" spans="68:68" customFormat="1">
      <c r="BP898545" s="90"/>
    </row>
    <row r="898546" spans="68:68" customFormat="1">
      <c r="BP898546" s="90"/>
    </row>
    <row r="898547" spans="68:68" customFormat="1">
      <c r="BP898547" s="90"/>
    </row>
    <row r="898548" spans="68:68" customFormat="1">
      <c r="BP898548" s="90"/>
    </row>
    <row r="898549" spans="68:68" customFormat="1">
      <c r="BP898549" s="90"/>
    </row>
    <row r="898550" spans="68:68" customFormat="1">
      <c r="BP898550" s="90"/>
    </row>
    <row r="898551" spans="68:68" customFormat="1">
      <c r="BP898551" s="90"/>
    </row>
    <row r="898552" spans="68:68" customFormat="1">
      <c r="BP898552" s="90"/>
    </row>
    <row r="898553" spans="68:68" customFormat="1">
      <c r="BP898553" s="90"/>
    </row>
    <row r="898554" spans="68:68" customFormat="1">
      <c r="BP898554" s="90"/>
    </row>
    <row r="898555" spans="68:68" customFormat="1">
      <c r="BP898555" s="90"/>
    </row>
    <row r="898556" spans="68:68" customFormat="1">
      <c r="BP898556" s="90"/>
    </row>
    <row r="898557" spans="68:68" customFormat="1">
      <c r="BP898557" s="90"/>
    </row>
    <row r="898558" spans="68:68" customFormat="1">
      <c r="BP898558" s="90"/>
    </row>
    <row r="898559" spans="68:68" customFormat="1">
      <c r="BP898559" s="90"/>
    </row>
    <row r="898560" spans="68:68" customFormat="1">
      <c r="BP898560" s="90"/>
    </row>
    <row r="898561" spans="68:68" customFormat="1">
      <c r="BP898561" s="90"/>
    </row>
    <row r="898562" spans="68:68" customFormat="1">
      <c r="BP898562" s="90"/>
    </row>
    <row r="898563" spans="68:68" customFormat="1">
      <c r="BP898563" s="90"/>
    </row>
    <row r="898564" spans="68:68" customFormat="1">
      <c r="BP898564" s="90"/>
    </row>
    <row r="898565" spans="68:68" customFormat="1">
      <c r="BP898565" s="90"/>
    </row>
    <row r="898566" spans="68:68" customFormat="1">
      <c r="BP898566" s="90"/>
    </row>
    <row r="898567" spans="68:68" customFormat="1">
      <c r="BP898567" s="90"/>
    </row>
    <row r="898568" spans="68:68" customFormat="1">
      <c r="BP898568" s="90"/>
    </row>
    <row r="898569" spans="68:68" customFormat="1">
      <c r="BP898569" s="90"/>
    </row>
    <row r="898570" spans="68:68" customFormat="1">
      <c r="BP898570" s="90"/>
    </row>
    <row r="898571" spans="68:68" customFormat="1">
      <c r="BP898571" s="90"/>
    </row>
    <row r="898572" spans="68:68" customFormat="1">
      <c r="BP898572" s="90"/>
    </row>
    <row r="898573" spans="68:68" customFormat="1">
      <c r="BP898573" s="90"/>
    </row>
    <row r="898574" spans="68:68" customFormat="1">
      <c r="BP898574" s="90"/>
    </row>
    <row r="898575" spans="68:68" customFormat="1">
      <c r="BP898575" s="90"/>
    </row>
    <row r="898576" spans="68:68" customFormat="1">
      <c r="BP898576" s="90"/>
    </row>
    <row r="898577" spans="68:68" customFormat="1">
      <c r="BP898577" s="90"/>
    </row>
    <row r="898578" spans="68:68" customFormat="1">
      <c r="BP898578" s="90"/>
    </row>
    <row r="898579" spans="68:68" customFormat="1">
      <c r="BP898579" s="90"/>
    </row>
    <row r="898580" spans="68:68" customFormat="1">
      <c r="BP898580" s="90"/>
    </row>
    <row r="898581" spans="68:68" customFormat="1">
      <c r="BP898581" s="90"/>
    </row>
    <row r="898582" spans="68:68" customFormat="1">
      <c r="BP898582" s="90"/>
    </row>
    <row r="898583" spans="68:68" customFormat="1">
      <c r="BP898583" s="90"/>
    </row>
    <row r="898584" spans="68:68" customFormat="1">
      <c r="BP898584" s="90"/>
    </row>
    <row r="898585" spans="68:68" customFormat="1">
      <c r="BP898585" s="90"/>
    </row>
    <row r="898586" spans="68:68" customFormat="1">
      <c r="BP898586" s="90"/>
    </row>
    <row r="898587" spans="68:68" customFormat="1">
      <c r="BP898587" s="90"/>
    </row>
    <row r="898588" spans="68:68" customFormat="1">
      <c r="BP898588" s="90"/>
    </row>
    <row r="898589" spans="68:68" customFormat="1">
      <c r="BP898589" s="90"/>
    </row>
    <row r="898590" spans="68:68" customFormat="1">
      <c r="BP898590" s="90"/>
    </row>
    <row r="898591" spans="68:68" customFormat="1">
      <c r="BP898591" s="90"/>
    </row>
    <row r="898592" spans="68:68" customFormat="1">
      <c r="BP898592" s="90"/>
    </row>
    <row r="898593" spans="68:68" customFormat="1">
      <c r="BP898593" s="90"/>
    </row>
    <row r="898594" spans="68:68" customFormat="1">
      <c r="BP898594" s="90"/>
    </row>
    <row r="898595" spans="68:68" customFormat="1">
      <c r="BP898595" s="90"/>
    </row>
    <row r="898596" spans="68:68" customFormat="1">
      <c r="BP898596" s="90"/>
    </row>
    <row r="898597" spans="68:68" customFormat="1">
      <c r="BP898597" s="90"/>
    </row>
    <row r="898598" spans="68:68" customFormat="1">
      <c r="BP898598" s="90"/>
    </row>
    <row r="898599" spans="68:68" customFormat="1">
      <c r="BP898599" s="90"/>
    </row>
    <row r="898600" spans="68:68" customFormat="1">
      <c r="BP898600" s="90"/>
    </row>
    <row r="898601" spans="68:68" customFormat="1">
      <c r="BP898601" s="90"/>
    </row>
    <row r="898602" spans="68:68" customFormat="1">
      <c r="BP898602" s="90"/>
    </row>
    <row r="898603" spans="68:68" customFormat="1">
      <c r="BP898603" s="90"/>
    </row>
    <row r="898604" spans="68:68" customFormat="1">
      <c r="BP898604" s="90"/>
    </row>
    <row r="898605" spans="68:68" customFormat="1">
      <c r="BP898605" s="90"/>
    </row>
    <row r="898606" spans="68:68" customFormat="1">
      <c r="BP898606" s="90"/>
    </row>
    <row r="898607" spans="68:68" customFormat="1">
      <c r="BP898607" s="90"/>
    </row>
    <row r="898608" spans="68:68" customFormat="1">
      <c r="BP898608" s="90"/>
    </row>
    <row r="898609" spans="68:68" customFormat="1">
      <c r="BP898609" s="90"/>
    </row>
    <row r="898610" spans="68:68" customFormat="1">
      <c r="BP898610" s="90"/>
    </row>
    <row r="898611" spans="68:68" customFormat="1">
      <c r="BP898611" s="90"/>
    </row>
    <row r="898612" spans="68:68" customFormat="1">
      <c r="BP898612" s="90"/>
    </row>
    <row r="898613" spans="68:68" customFormat="1">
      <c r="BP898613" s="90"/>
    </row>
    <row r="898614" spans="68:68" customFormat="1">
      <c r="BP898614" s="90"/>
    </row>
    <row r="898615" spans="68:68" customFormat="1">
      <c r="BP898615" s="90"/>
    </row>
    <row r="898616" spans="68:68" customFormat="1">
      <c r="BP898616" s="90"/>
    </row>
    <row r="898617" spans="68:68" customFormat="1">
      <c r="BP898617" s="90"/>
    </row>
    <row r="898618" spans="68:68" customFormat="1">
      <c r="BP898618" s="90"/>
    </row>
    <row r="898619" spans="68:68" customFormat="1">
      <c r="BP898619" s="90"/>
    </row>
    <row r="898620" spans="68:68" customFormat="1">
      <c r="BP898620" s="90"/>
    </row>
    <row r="898621" spans="68:68" customFormat="1">
      <c r="BP898621" s="90"/>
    </row>
    <row r="898622" spans="68:68" customFormat="1">
      <c r="BP898622" s="90"/>
    </row>
    <row r="898623" spans="68:68" customFormat="1">
      <c r="BP898623" s="90"/>
    </row>
    <row r="898624" spans="68:68" customFormat="1">
      <c r="BP898624" s="90"/>
    </row>
    <row r="898625" spans="68:68" customFormat="1">
      <c r="BP898625" s="90"/>
    </row>
    <row r="898626" spans="68:68" customFormat="1">
      <c r="BP898626" s="90"/>
    </row>
    <row r="898627" spans="68:68" customFormat="1">
      <c r="BP898627" s="90"/>
    </row>
    <row r="898628" spans="68:68" customFormat="1">
      <c r="BP898628" s="90"/>
    </row>
    <row r="898629" spans="68:68" customFormat="1">
      <c r="BP898629" s="90"/>
    </row>
    <row r="898630" spans="68:68" customFormat="1">
      <c r="BP898630" s="90"/>
    </row>
    <row r="898631" spans="68:68" customFormat="1">
      <c r="BP898631" s="90"/>
    </row>
    <row r="898632" spans="68:68" customFormat="1">
      <c r="BP898632" s="90"/>
    </row>
    <row r="898633" spans="68:68" customFormat="1">
      <c r="BP898633" s="90"/>
    </row>
    <row r="898634" spans="68:68" customFormat="1">
      <c r="BP898634" s="90"/>
    </row>
    <row r="898635" spans="68:68" customFormat="1">
      <c r="BP898635" s="90"/>
    </row>
    <row r="898636" spans="68:68" customFormat="1">
      <c r="BP898636" s="90"/>
    </row>
    <row r="898637" spans="68:68" customFormat="1">
      <c r="BP898637" s="90"/>
    </row>
    <row r="898638" spans="68:68" customFormat="1">
      <c r="BP898638" s="90"/>
    </row>
    <row r="898639" spans="68:68" customFormat="1">
      <c r="BP898639" s="90"/>
    </row>
    <row r="898640" spans="68:68" customFormat="1">
      <c r="BP898640" s="90"/>
    </row>
    <row r="898641" spans="68:68" customFormat="1">
      <c r="BP898641" s="90"/>
    </row>
    <row r="898642" spans="68:68" customFormat="1">
      <c r="BP898642" s="90"/>
    </row>
    <row r="898643" spans="68:68" customFormat="1">
      <c r="BP898643" s="90"/>
    </row>
    <row r="898644" spans="68:68" customFormat="1">
      <c r="BP898644" s="90"/>
    </row>
    <row r="898645" spans="68:68" customFormat="1">
      <c r="BP898645" s="90"/>
    </row>
    <row r="898646" spans="68:68" customFormat="1">
      <c r="BP898646" s="90"/>
    </row>
    <row r="898647" spans="68:68" customFormat="1">
      <c r="BP898647" s="90"/>
    </row>
    <row r="898648" spans="68:68" customFormat="1">
      <c r="BP898648" s="90"/>
    </row>
    <row r="898649" spans="68:68" customFormat="1">
      <c r="BP898649" s="90"/>
    </row>
    <row r="898650" spans="68:68" customFormat="1">
      <c r="BP898650" s="90"/>
    </row>
    <row r="898651" spans="68:68" customFormat="1">
      <c r="BP898651" s="90"/>
    </row>
    <row r="898652" spans="68:68" customFormat="1">
      <c r="BP898652" s="90"/>
    </row>
    <row r="898653" spans="68:68" customFormat="1">
      <c r="BP898653" s="90"/>
    </row>
    <row r="898654" spans="68:68" customFormat="1">
      <c r="BP898654" s="90"/>
    </row>
    <row r="898655" spans="68:68" customFormat="1">
      <c r="BP898655" s="90"/>
    </row>
    <row r="898656" spans="68:68" customFormat="1">
      <c r="BP898656" s="90"/>
    </row>
    <row r="898657" spans="68:68" customFormat="1">
      <c r="BP898657" s="90"/>
    </row>
    <row r="898658" spans="68:68" customFormat="1">
      <c r="BP898658" s="90"/>
    </row>
    <row r="898659" spans="68:68" customFormat="1">
      <c r="BP898659" s="90"/>
    </row>
    <row r="898660" spans="68:68" customFormat="1">
      <c r="BP898660" s="90"/>
    </row>
    <row r="898661" spans="68:68" customFormat="1">
      <c r="BP898661" s="90"/>
    </row>
    <row r="898662" spans="68:68" customFormat="1">
      <c r="BP898662" s="90"/>
    </row>
    <row r="898663" spans="68:68" customFormat="1">
      <c r="BP898663" s="90"/>
    </row>
    <row r="898664" spans="68:68" customFormat="1">
      <c r="BP898664" s="90"/>
    </row>
    <row r="898665" spans="68:68" customFormat="1">
      <c r="BP898665" s="90"/>
    </row>
    <row r="898666" spans="68:68" customFormat="1">
      <c r="BP898666" s="90"/>
    </row>
    <row r="898667" spans="68:68" customFormat="1">
      <c r="BP898667" s="90"/>
    </row>
    <row r="898668" spans="68:68" customFormat="1">
      <c r="BP898668" s="90"/>
    </row>
    <row r="898669" spans="68:68" customFormat="1">
      <c r="BP898669" s="90"/>
    </row>
    <row r="898670" spans="68:68" customFormat="1">
      <c r="BP898670" s="90"/>
    </row>
    <row r="898671" spans="68:68" customFormat="1">
      <c r="BP898671" s="90"/>
    </row>
    <row r="898672" spans="68:68" customFormat="1">
      <c r="BP898672" s="90"/>
    </row>
    <row r="898673" spans="68:68" customFormat="1">
      <c r="BP898673" s="90"/>
    </row>
    <row r="898674" spans="68:68" customFormat="1">
      <c r="BP898674" s="90"/>
    </row>
    <row r="898675" spans="68:68" customFormat="1">
      <c r="BP898675" s="90"/>
    </row>
    <row r="898676" spans="68:68" customFormat="1">
      <c r="BP898676" s="90"/>
    </row>
    <row r="898677" spans="68:68" customFormat="1">
      <c r="BP898677" s="90"/>
    </row>
    <row r="898678" spans="68:68" customFormat="1">
      <c r="BP898678" s="90"/>
    </row>
    <row r="898679" spans="68:68" customFormat="1">
      <c r="BP898679" s="90"/>
    </row>
    <row r="898680" spans="68:68" customFormat="1">
      <c r="BP898680" s="90"/>
    </row>
    <row r="898681" spans="68:68" customFormat="1">
      <c r="BP898681" s="90"/>
    </row>
    <row r="898682" spans="68:68" customFormat="1">
      <c r="BP898682" s="90"/>
    </row>
    <row r="898683" spans="68:68" customFormat="1">
      <c r="BP898683" s="90"/>
    </row>
    <row r="898684" spans="68:68" customFormat="1">
      <c r="BP898684" s="90"/>
    </row>
    <row r="898685" spans="68:68" customFormat="1">
      <c r="BP898685" s="90"/>
    </row>
    <row r="898686" spans="68:68" customFormat="1">
      <c r="BP898686" s="90"/>
    </row>
    <row r="898687" spans="68:68" customFormat="1">
      <c r="BP898687" s="90"/>
    </row>
    <row r="898688" spans="68:68" customFormat="1">
      <c r="BP898688" s="90"/>
    </row>
    <row r="898689" spans="68:68" customFormat="1">
      <c r="BP898689" s="90"/>
    </row>
    <row r="898690" spans="68:68" customFormat="1">
      <c r="BP898690" s="90"/>
    </row>
    <row r="898691" spans="68:68" customFormat="1">
      <c r="BP898691" s="90"/>
    </row>
    <row r="898692" spans="68:68" customFormat="1">
      <c r="BP898692" s="90"/>
    </row>
    <row r="898693" spans="68:68" customFormat="1">
      <c r="BP898693" s="90"/>
    </row>
    <row r="898694" spans="68:68" customFormat="1">
      <c r="BP898694" s="90"/>
    </row>
    <row r="898695" spans="68:68" customFormat="1">
      <c r="BP898695" s="90"/>
    </row>
    <row r="898696" spans="68:68" customFormat="1">
      <c r="BP898696" s="90"/>
    </row>
    <row r="898697" spans="68:68" customFormat="1">
      <c r="BP898697" s="90"/>
    </row>
    <row r="898698" spans="68:68" customFormat="1">
      <c r="BP898698" s="90"/>
    </row>
    <row r="898699" spans="68:68" customFormat="1">
      <c r="BP898699" s="90"/>
    </row>
    <row r="898700" spans="68:68" customFormat="1">
      <c r="BP898700" s="90"/>
    </row>
    <row r="898701" spans="68:68" customFormat="1">
      <c r="BP898701" s="90"/>
    </row>
    <row r="898702" spans="68:68" customFormat="1">
      <c r="BP898702" s="90"/>
    </row>
    <row r="898703" spans="68:68" customFormat="1">
      <c r="BP898703" s="90"/>
    </row>
    <row r="898704" spans="68:68" customFormat="1">
      <c r="BP898704" s="90"/>
    </row>
    <row r="898705" spans="68:68" customFormat="1">
      <c r="BP898705" s="90"/>
    </row>
    <row r="898706" spans="68:68" customFormat="1">
      <c r="BP898706" s="90"/>
    </row>
    <row r="898707" spans="68:68" customFormat="1">
      <c r="BP898707" s="90"/>
    </row>
    <row r="898708" spans="68:68" customFormat="1">
      <c r="BP898708" s="90"/>
    </row>
    <row r="898709" spans="68:68" customFormat="1">
      <c r="BP898709" s="90"/>
    </row>
    <row r="898710" spans="68:68" customFormat="1">
      <c r="BP898710" s="90"/>
    </row>
    <row r="898711" spans="68:68" customFormat="1">
      <c r="BP898711" s="90"/>
    </row>
    <row r="898712" spans="68:68" customFormat="1">
      <c r="BP898712" s="90"/>
    </row>
    <row r="898713" spans="68:68" customFormat="1">
      <c r="BP898713" s="90"/>
    </row>
    <row r="898714" spans="68:68" customFormat="1">
      <c r="BP898714" s="90"/>
    </row>
    <row r="898715" spans="68:68" customFormat="1">
      <c r="BP898715" s="90"/>
    </row>
    <row r="898716" spans="68:68" customFormat="1">
      <c r="BP898716" s="90"/>
    </row>
    <row r="898717" spans="68:68" customFormat="1">
      <c r="BP898717" s="90"/>
    </row>
    <row r="898718" spans="68:68" customFormat="1">
      <c r="BP898718" s="90"/>
    </row>
    <row r="898719" spans="68:68" customFormat="1">
      <c r="BP898719" s="90"/>
    </row>
    <row r="898720" spans="68:68" customFormat="1">
      <c r="BP898720" s="90"/>
    </row>
    <row r="898721" spans="68:68" customFormat="1">
      <c r="BP898721" s="90"/>
    </row>
    <row r="898722" spans="68:68" customFormat="1">
      <c r="BP898722" s="90"/>
    </row>
    <row r="898723" spans="68:68" customFormat="1">
      <c r="BP898723" s="90"/>
    </row>
    <row r="898724" spans="68:68" customFormat="1">
      <c r="BP898724" s="90"/>
    </row>
    <row r="898725" spans="68:68" customFormat="1">
      <c r="BP898725" s="90"/>
    </row>
    <row r="898726" spans="68:68" customFormat="1">
      <c r="BP898726" s="90"/>
    </row>
    <row r="898727" spans="68:68" customFormat="1">
      <c r="BP898727" s="90"/>
    </row>
    <row r="898728" spans="68:68" customFormat="1">
      <c r="BP898728" s="90"/>
    </row>
    <row r="898729" spans="68:68" customFormat="1">
      <c r="BP898729" s="90"/>
    </row>
    <row r="898730" spans="68:68" customFormat="1">
      <c r="BP898730" s="90"/>
    </row>
    <row r="898731" spans="68:68" customFormat="1">
      <c r="BP898731" s="90"/>
    </row>
    <row r="898732" spans="68:68" customFormat="1">
      <c r="BP898732" s="90"/>
    </row>
    <row r="898733" spans="68:68" customFormat="1">
      <c r="BP898733" s="90"/>
    </row>
    <row r="898734" spans="68:68" customFormat="1">
      <c r="BP898734" s="90"/>
    </row>
    <row r="898735" spans="68:68" customFormat="1">
      <c r="BP898735" s="90"/>
    </row>
    <row r="898736" spans="68:68" customFormat="1">
      <c r="BP898736" s="90"/>
    </row>
    <row r="898737" spans="68:68" customFormat="1">
      <c r="BP898737" s="90"/>
    </row>
    <row r="898738" spans="68:68" customFormat="1">
      <c r="BP898738" s="90"/>
    </row>
    <row r="898739" spans="68:68" customFormat="1">
      <c r="BP898739" s="90"/>
    </row>
    <row r="898740" spans="68:68" customFormat="1">
      <c r="BP898740" s="90"/>
    </row>
    <row r="898741" spans="68:68" customFormat="1">
      <c r="BP898741" s="90"/>
    </row>
    <row r="898742" spans="68:68" customFormat="1">
      <c r="BP898742" s="90"/>
    </row>
    <row r="898743" spans="68:68" customFormat="1">
      <c r="BP898743" s="90"/>
    </row>
    <row r="898744" spans="68:68" customFormat="1">
      <c r="BP898744" s="90"/>
    </row>
    <row r="898745" spans="68:68" customFormat="1">
      <c r="BP898745" s="90"/>
    </row>
    <row r="898746" spans="68:68" customFormat="1">
      <c r="BP898746" s="90"/>
    </row>
    <row r="898747" spans="68:68" customFormat="1">
      <c r="BP898747" s="90"/>
    </row>
    <row r="898748" spans="68:68" customFormat="1">
      <c r="BP898748" s="90"/>
    </row>
    <row r="898749" spans="68:68" customFormat="1">
      <c r="BP898749" s="90"/>
    </row>
    <row r="898750" spans="68:68" customFormat="1">
      <c r="BP898750" s="90"/>
    </row>
    <row r="898751" spans="68:68" customFormat="1">
      <c r="BP898751" s="90"/>
    </row>
    <row r="898752" spans="68:68" customFormat="1">
      <c r="BP898752" s="90"/>
    </row>
    <row r="898753" spans="68:68" customFormat="1">
      <c r="BP898753" s="90"/>
    </row>
    <row r="898754" spans="68:68" customFormat="1">
      <c r="BP898754" s="90"/>
    </row>
    <row r="898755" spans="68:68" customFormat="1">
      <c r="BP898755" s="90"/>
    </row>
    <row r="898756" spans="68:68" customFormat="1">
      <c r="BP898756" s="90"/>
    </row>
    <row r="898757" spans="68:68" customFormat="1">
      <c r="BP898757" s="90"/>
    </row>
    <row r="898758" spans="68:68" customFormat="1">
      <c r="BP898758" s="90"/>
    </row>
    <row r="898759" spans="68:68" customFormat="1">
      <c r="BP898759" s="90"/>
    </row>
    <row r="898760" spans="68:68" customFormat="1">
      <c r="BP898760" s="90"/>
    </row>
    <row r="898761" spans="68:68" customFormat="1">
      <c r="BP898761" s="90"/>
    </row>
    <row r="898762" spans="68:68" customFormat="1">
      <c r="BP898762" s="90"/>
    </row>
    <row r="898763" spans="68:68" customFormat="1">
      <c r="BP898763" s="90"/>
    </row>
    <row r="898764" spans="68:68" customFormat="1">
      <c r="BP898764" s="90"/>
    </row>
    <row r="898765" spans="68:68" customFormat="1">
      <c r="BP898765" s="90"/>
    </row>
    <row r="898766" spans="68:68" customFormat="1">
      <c r="BP898766" s="90"/>
    </row>
    <row r="898767" spans="68:68" customFormat="1">
      <c r="BP898767" s="90"/>
    </row>
    <row r="898768" spans="68:68" customFormat="1">
      <c r="BP898768" s="90"/>
    </row>
    <row r="898769" spans="68:68" customFormat="1">
      <c r="BP898769" s="90"/>
    </row>
    <row r="898770" spans="68:68" customFormat="1">
      <c r="BP898770" s="90"/>
    </row>
    <row r="898771" spans="68:68" customFormat="1">
      <c r="BP898771" s="90"/>
    </row>
    <row r="898772" spans="68:68" customFormat="1">
      <c r="BP898772" s="90"/>
    </row>
    <row r="898773" spans="68:68" customFormat="1">
      <c r="BP898773" s="90"/>
    </row>
    <row r="898774" spans="68:68" customFormat="1">
      <c r="BP898774" s="90"/>
    </row>
    <row r="898775" spans="68:68" customFormat="1">
      <c r="BP898775" s="90"/>
    </row>
    <row r="898776" spans="68:68" customFormat="1">
      <c r="BP898776" s="90"/>
    </row>
    <row r="898777" spans="68:68" customFormat="1">
      <c r="BP898777" s="90"/>
    </row>
    <row r="898778" spans="68:68" customFormat="1">
      <c r="BP898778" s="90"/>
    </row>
    <row r="898779" spans="68:68" customFormat="1">
      <c r="BP898779" s="90"/>
    </row>
    <row r="898780" spans="68:68" customFormat="1">
      <c r="BP898780" s="90"/>
    </row>
    <row r="898781" spans="68:68" customFormat="1">
      <c r="BP898781" s="90"/>
    </row>
    <row r="898782" spans="68:68" customFormat="1">
      <c r="BP898782" s="90"/>
    </row>
    <row r="898783" spans="68:68" customFormat="1">
      <c r="BP898783" s="90"/>
    </row>
    <row r="898784" spans="68:68" customFormat="1">
      <c r="BP898784" s="90"/>
    </row>
    <row r="898785" spans="68:68" customFormat="1">
      <c r="BP898785" s="90"/>
    </row>
    <row r="898786" spans="68:68" customFormat="1">
      <c r="BP898786" s="90"/>
    </row>
    <row r="898787" spans="68:68" customFormat="1">
      <c r="BP898787" s="90"/>
    </row>
    <row r="898788" spans="68:68" customFormat="1">
      <c r="BP898788" s="90"/>
    </row>
    <row r="898789" spans="68:68" customFormat="1">
      <c r="BP898789" s="90"/>
    </row>
    <row r="898790" spans="68:68" customFormat="1">
      <c r="BP898790" s="90"/>
    </row>
    <row r="898791" spans="68:68" customFormat="1">
      <c r="BP898791" s="90"/>
    </row>
    <row r="898792" spans="68:68" customFormat="1">
      <c r="BP898792" s="90"/>
    </row>
    <row r="898793" spans="68:68" customFormat="1">
      <c r="BP898793" s="90"/>
    </row>
    <row r="898794" spans="68:68" customFormat="1">
      <c r="BP898794" s="90"/>
    </row>
    <row r="898795" spans="68:68" customFormat="1">
      <c r="BP898795" s="90"/>
    </row>
    <row r="898796" spans="68:68" customFormat="1">
      <c r="BP898796" s="90"/>
    </row>
    <row r="898797" spans="68:68" customFormat="1">
      <c r="BP898797" s="90"/>
    </row>
    <row r="898798" spans="68:68" customFormat="1">
      <c r="BP898798" s="90"/>
    </row>
    <row r="898799" spans="68:68" customFormat="1">
      <c r="BP898799" s="90"/>
    </row>
    <row r="898800" spans="68:68" customFormat="1">
      <c r="BP898800" s="90"/>
    </row>
    <row r="898801" spans="68:68" customFormat="1">
      <c r="BP898801" s="90"/>
    </row>
    <row r="898802" spans="68:68" customFormat="1">
      <c r="BP898802" s="90"/>
    </row>
    <row r="898803" spans="68:68" customFormat="1">
      <c r="BP898803" s="90"/>
    </row>
    <row r="898804" spans="68:68" customFormat="1">
      <c r="BP898804" s="90"/>
    </row>
    <row r="898805" spans="68:68" customFormat="1">
      <c r="BP898805" s="90"/>
    </row>
    <row r="898806" spans="68:68" customFormat="1">
      <c r="BP898806" s="90"/>
    </row>
    <row r="898807" spans="68:68" customFormat="1">
      <c r="BP898807" s="90"/>
    </row>
    <row r="898808" spans="68:68" customFormat="1">
      <c r="BP898808" s="90"/>
    </row>
    <row r="898809" spans="68:68" customFormat="1">
      <c r="BP898809" s="90"/>
    </row>
    <row r="898810" spans="68:68" customFormat="1">
      <c r="BP898810" s="90"/>
    </row>
    <row r="898811" spans="68:68" customFormat="1">
      <c r="BP898811" s="90"/>
    </row>
    <row r="898812" spans="68:68" customFormat="1">
      <c r="BP898812" s="90"/>
    </row>
    <row r="898813" spans="68:68" customFormat="1">
      <c r="BP898813" s="90"/>
    </row>
    <row r="898814" spans="68:68" customFormat="1">
      <c r="BP898814" s="90"/>
    </row>
    <row r="898815" spans="68:68" customFormat="1">
      <c r="BP898815" s="90"/>
    </row>
    <row r="898816" spans="68:68" customFormat="1">
      <c r="BP898816" s="90"/>
    </row>
    <row r="898817" spans="68:68" customFormat="1">
      <c r="BP898817" s="90"/>
    </row>
    <row r="898818" spans="68:68" customFormat="1">
      <c r="BP898818" s="90"/>
    </row>
    <row r="898819" spans="68:68" customFormat="1">
      <c r="BP898819" s="90"/>
    </row>
    <row r="898820" spans="68:68" customFormat="1">
      <c r="BP898820" s="90"/>
    </row>
    <row r="898821" spans="68:68" customFormat="1">
      <c r="BP898821" s="90"/>
    </row>
    <row r="898822" spans="68:68" customFormat="1">
      <c r="BP898822" s="90"/>
    </row>
    <row r="898823" spans="68:68" customFormat="1">
      <c r="BP898823" s="90"/>
    </row>
    <row r="898824" spans="68:68" customFormat="1">
      <c r="BP898824" s="90"/>
    </row>
    <row r="898825" spans="68:68" customFormat="1">
      <c r="BP898825" s="90"/>
    </row>
    <row r="898826" spans="68:68" customFormat="1">
      <c r="BP898826" s="90"/>
    </row>
    <row r="898827" spans="68:68" customFormat="1">
      <c r="BP898827" s="90"/>
    </row>
    <row r="898828" spans="68:68" customFormat="1">
      <c r="BP898828" s="90"/>
    </row>
    <row r="898829" spans="68:68" customFormat="1">
      <c r="BP898829" s="90"/>
    </row>
    <row r="898830" spans="68:68" customFormat="1">
      <c r="BP898830" s="90"/>
    </row>
    <row r="898831" spans="68:68" customFormat="1">
      <c r="BP898831" s="90"/>
    </row>
    <row r="898832" spans="68:68" customFormat="1">
      <c r="BP898832" s="90"/>
    </row>
    <row r="898833" spans="68:68" customFormat="1">
      <c r="BP898833" s="90"/>
    </row>
    <row r="898834" spans="68:68" customFormat="1">
      <c r="BP898834" s="90"/>
    </row>
    <row r="898835" spans="68:68" customFormat="1">
      <c r="BP898835" s="90"/>
    </row>
    <row r="898836" spans="68:68" customFormat="1">
      <c r="BP898836" s="90"/>
    </row>
    <row r="898837" spans="68:68" customFormat="1">
      <c r="BP898837" s="90"/>
    </row>
    <row r="898838" spans="68:68" customFormat="1">
      <c r="BP898838" s="90"/>
    </row>
    <row r="898839" spans="68:68" customFormat="1">
      <c r="BP898839" s="90"/>
    </row>
    <row r="898840" spans="68:68" customFormat="1">
      <c r="BP898840" s="90"/>
    </row>
    <row r="898841" spans="68:68" customFormat="1">
      <c r="BP898841" s="90"/>
    </row>
    <row r="898842" spans="68:68" customFormat="1">
      <c r="BP898842" s="90"/>
    </row>
    <row r="898843" spans="68:68" customFormat="1">
      <c r="BP898843" s="90"/>
    </row>
    <row r="898844" spans="68:68" customFormat="1">
      <c r="BP898844" s="90"/>
    </row>
    <row r="898845" spans="68:68" customFormat="1">
      <c r="BP898845" s="90"/>
    </row>
    <row r="898846" spans="68:68" customFormat="1">
      <c r="BP898846" s="90"/>
    </row>
    <row r="898847" spans="68:68" customFormat="1">
      <c r="BP898847" s="90"/>
    </row>
    <row r="898848" spans="68:68" customFormat="1">
      <c r="BP898848" s="90"/>
    </row>
    <row r="898849" spans="68:68" customFormat="1">
      <c r="BP898849" s="90"/>
    </row>
    <row r="898850" spans="68:68" customFormat="1">
      <c r="BP898850" s="90"/>
    </row>
    <row r="898851" spans="68:68" customFormat="1">
      <c r="BP898851" s="90"/>
    </row>
    <row r="898852" spans="68:68" customFormat="1">
      <c r="BP898852" s="90"/>
    </row>
    <row r="898853" spans="68:68" customFormat="1">
      <c r="BP898853" s="90"/>
    </row>
    <row r="898854" spans="68:68" customFormat="1">
      <c r="BP898854" s="90"/>
    </row>
    <row r="898855" spans="68:68" customFormat="1">
      <c r="BP898855" s="90"/>
    </row>
    <row r="898856" spans="68:68" customFormat="1">
      <c r="BP898856" s="90"/>
    </row>
    <row r="898857" spans="68:68" customFormat="1">
      <c r="BP898857" s="90"/>
    </row>
    <row r="898858" spans="68:68" customFormat="1">
      <c r="BP898858" s="90"/>
    </row>
    <row r="898859" spans="68:68" customFormat="1">
      <c r="BP898859" s="90"/>
    </row>
    <row r="898860" spans="68:68" customFormat="1">
      <c r="BP898860" s="90"/>
    </row>
    <row r="898861" spans="68:68" customFormat="1">
      <c r="BP898861" s="90"/>
    </row>
    <row r="898862" spans="68:68" customFormat="1">
      <c r="BP898862" s="90"/>
    </row>
    <row r="898863" spans="68:68" customFormat="1">
      <c r="BP898863" s="90"/>
    </row>
    <row r="898864" spans="68:68" customFormat="1">
      <c r="BP898864" s="90"/>
    </row>
    <row r="898865" spans="68:68" customFormat="1">
      <c r="BP898865" s="90"/>
    </row>
    <row r="898866" spans="68:68" customFormat="1">
      <c r="BP898866" s="90"/>
    </row>
    <row r="898867" spans="68:68" customFormat="1">
      <c r="BP898867" s="90"/>
    </row>
    <row r="898868" spans="68:68" customFormat="1">
      <c r="BP898868" s="90"/>
    </row>
    <row r="898869" spans="68:68" customFormat="1">
      <c r="BP898869" s="90"/>
    </row>
    <row r="898870" spans="68:68" customFormat="1">
      <c r="BP898870" s="90"/>
    </row>
    <row r="898871" spans="68:68" customFormat="1">
      <c r="BP898871" s="90"/>
    </row>
    <row r="898872" spans="68:68" customFormat="1">
      <c r="BP898872" s="90"/>
    </row>
    <row r="898873" spans="68:68" customFormat="1">
      <c r="BP898873" s="90"/>
    </row>
    <row r="898874" spans="68:68" customFormat="1">
      <c r="BP898874" s="90"/>
    </row>
    <row r="898875" spans="68:68" customFormat="1">
      <c r="BP898875" s="90"/>
    </row>
    <row r="898876" spans="68:68" customFormat="1">
      <c r="BP898876" s="90"/>
    </row>
    <row r="898877" spans="68:68" customFormat="1">
      <c r="BP898877" s="90"/>
    </row>
    <row r="898878" spans="68:68" customFormat="1">
      <c r="BP898878" s="90"/>
    </row>
    <row r="898879" spans="68:68" customFormat="1">
      <c r="BP898879" s="90"/>
    </row>
    <row r="898880" spans="68:68" customFormat="1">
      <c r="BP898880" s="90"/>
    </row>
    <row r="898881" spans="68:68" customFormat="1">
      <c r="BP898881" s="90"/>
    </row>
    <row r="898882" spans="68:68" customFormat="1">
      <c r="BP898882" s="90"/>
    </row>
    <row r="898883" spans="68:68" customFormat="1">
      <c r="BP898883" s="90"/>
    </row>
    <row r="898884" spans="68:68" customFormat="1">
      <c r="BP898884" s="90"/>
    </row>
    <row r="898885" spans="68:68" customFormat="1">
      <c r="BP898885" s="90"/>
    </row>
    <row r="898886" spans="68:68" customFormat="1">
      <c r="BP898886" s="90"/>
    </row>
    <row r="898887" spans="68:68" customFormat="1">
      <c r="BP898887" s="90"/>
    </row>
    <row r="898888" spans="68:68" customFormat="1">
      <c r="BP898888" s="90"/>
    </row>
    <row r="898889" spans="68:68" customFormat="1">
      <c r="BP898889" s="90"/>
    </row>
    <row r="898890" spans="68:68" customFormat="1">
      <c r="BP898890" s="90"/>
    </row>
    <row r="898891" spans="68:68" customFormat="1">
      <c r="BP898891" s="90"/>
    </row>
    <row r="898892" spans="68:68" customFormat="1">
      <c r="BP898892" s="90"/>
    </row>
    <row r="898893" spans="68:68" customFormat="1">
      <c r="BP898893" s="90"/>
    </row>
    <row r="898894" spans="68:68" customFormat="1">
      <c r="BP898894" s="90"/>
    </row>
    <row r="898895" spans="68:68" customFormat="1">
      <c r="BP898895" s="90"/>
    </row>
    <row r="898896" spans="68:68" customFormat="1">
      <c r="BP898896" s="90"/>
    </row>
    <row r="898897" spans="68:68" customFormat="1">
      <c r="BP898897" s="90"/>
    </row>
    <row r="898898" spans="68:68" customFormat="1">
      <c r="BP898898" s="90"/>
    </row>
    <row r="898899" spans="68:68" customFormat="1">
      <c r="BP898899" s="90"/>
    </row>
    <row r="898900" spans="68:68" customFormat="1">
      <c r="BP898900" s="90"/>
    </row>
    <row r="898901" spans="68:68" customFormat="1">
      <c r="BP898901" s="90"/>
    </row>
    <row r="898902" spans="68:68" customFormat="1">
      <c r="BP898902" s="90"/>
    </row>
    <row r="898903" spans="68:68" customFormat="1">
      <c r="BP898903" s="90"/>
    </row>
    <row r="898904" spans="68:68" customFormat="1">
      <c r="BP898904" s="90"/>
    </row>
    <row r="898905" spans="68:68" customFormat="1">
      <c r="BP898905" s="90"/>
    </row>
    <row r="898906" spans="68:68" customFormat="1">
      <c r="BP898906" s="90"/>
    </row>
    <row r="898907" spans="68:68" customFormat="1">
      <c r="BP898907" s="90"/>
    </row>
    <row r="898908" spans="68:68" customFormat="1">
      <c r="BP898908" s="90"/>
    </row>
    <row r="898909" spans="68:68" customFormat="1">
      <c r="BP898909" s="90"/>
    </row>
    <row r="898910" spans="68:68" customFormat="1">
      <c r="BP898910" s="90"/>
    </row>
    <row r="898911" spans="68:68" customFormat="1">
      <c r="BP898911" s="90"/>
    </row>
    <row r="898912" spans="68:68" customFormat="1">
      <c r="BP898912" s="90"/>
    </row>
    <row r="898913" spans="68:68" customFormat="1">
      <c r="BP898913" s="90"/>
    </row>
    <row r="898914" spans="68:68" customFormat="1">
      <c r="BP898914" s="90"/>
    </row>
    <row r="898915" spans="68:68" customFormat="1">
      <c r="BP898915" s="90"/>
    </row>
    <row r="898916" spans="68:68" customFormat="1">
      <c r="BP898916" s="90"/>
    </row>
    <row r="898917" spans="68:68" customFormat="1">
      <c r="BP898917" s="90"/>
    </row>
    <row r="898918" spans="68:68" customFormat="1">
      <c r="BP898918" s="90"/>
    </row>
    <row r="898919" spans="68:68" customFormat="1">
      <c r="BP898919" s="90"/>
    </row>
    <row r="898920" spans="68:68" customFormat="1">
      <c r="BP898920" s="90"/>
    </row>
    <row r="898921" spans="68:68" customFormat="1">
      <c r="BP898921" s="90"/>
    </row>
    <row r="898922" spans="68:68" customFormat="1">
      <c r="BP898922" s="90"/>
    </row>
    <row r="898923" spans="68:68" customFormat="1">
      <c r="BP898923" s="90"/>
    </row>
    <row r="898924" spans="68:68" customFormat="1">
      <c r="BP898924" s="90"/>
    </row>
    <row r="898925" spans="68:68" customFormat="1">
      <c r="BP898925" s="90"/>
    </row>
    <row r="898926" spans="68:68" customFormat="1">
      <c r="BP898926" s="90"/>
    </row>
    <row r="898927" spans="68:68" customFormat="1">
      <c r="BP898927" s="90"/>
    </row>
    <row r="898928" spans="68:68" customFormat="1">
      <c r="BP898928" s="90"/>
    </row>
    <row r="898929" spans="68:68" customFormat="1">
      <c r="BP898929" s="90"/>
    </row>
    <row r="898930" spans="68:68" customFormat="1">
      <c r="BP898930" s="90"/>
    </row>
    <row r="898931" spans="68:68" customFormat="1">
      <c r="BP898931" s="90"/>
    </row>
    <row r="898932" spans="68:68" customFormat="1">
      <c r="BP898932" s="90"/>
    </row>
    <row r="898933" spans="68:68" customFormat="1">
      <c r="BP898933" s="90"/>
    </row>
    <row r="898934" spans="68:68" customFormat="1">
      <c r="BP898934" s="90"/>
    </row>
    <row r="898935" spans="68:68" customFormat="1">
      <c r="BP898935" s="90"/>
    </row>
    <row r="898936" spans="68:68" customFormat="1">
      <c r="BP898936" s="90"/>
    </row>
    <row r="898937" spans="68:68" customFormat="1">
      <c r="BP898937" s="90"/>
    </row>
    <row r="898938" spans="68:68" customFormat="1">
      <c r="BP898938" s="90"/>
    </row>
    <row r="898939" spans="68:68" customFormat="1">
      <c r="BP898939" s="90"/>
    </row>
    <row r="898940" spans="68:68" customFormat="1">
      <c r="BP898940" s="90"/>
    </row>
    <row r="898941" spans="68:68" customFormat="1">
      <c r="BP898941" s="90"/>
    </row>
    <row r="898942" spans="68:68" customFormat="1">
      <c r="BP898942" s="90"/>
    </row>
    <row r="898943" spans="68:68" customFormat="1">
      <c r="BP898943" s="90"/>
    </row>
    <row r="898944" spans="68:68" customFormat="1">
      <c r="BP898944" s="90"/>
    </row>
    <row r="898945" spans="68:68" customFormat="1">
      <c r="BP898945" s="90"/>
    </row>
    <row r="898946" spans="68:68" customFormat="1">
      <c r="BP898946" s="90"/>
    </row>
    <row r="898947" spans="68:68" customFormat="1">
      <c r="BP898947" s="90"/>
    </row>
    <row r="898948" spans="68:68" customFormat="1">
      <c r="BP898948" s="90"/>
    </row>
    <row r="898949" spans="68:68" customFormat="1">
      <c r="BP898949" s="90"/>
    </row>
    <row r="898950" spans="68:68" customFormat="1">
      <c r="BP898950" s="90"/>
    </row>
    <row r="898951" spans="68:68" customFormat="1">
      <c r="BP898951" s="90"/>
    </row>
    <row r="898952" spans="68:68" customFormat="1">
      <c r="BP898952" s="90"/>
    </row>
    <row r="898953" spans="68:68" customFormat="1">
      <c r="BP898953" s="90"/>
    </row>
    <row r="898954" spans="68:68" customFormat="1">
      <c r="BP898954" s="90"/>
    </row>
    <row r="898955" spans="68:68" customFormat="1">
      <c r="BP898955" s="90"/>
    </row>
    <row r="898956" spans="68:68" customFormat="1">
      <c r="BP898956" s="90"/>
    </row>
    <row r="898957" spans="68:68" customFormat="1">
      <c r="BP898957" s="90"/>
    </row>
    <row r="898958" spans="68:68" customFormat="1">
      <c r="BP898958" s="90"/>
    </row>
    <row r="898959" spans="68:68" customFormat="1">
      <c r="BP898959" s="90"/>
    </row>
    <row r="898960" spans="68:68" customFormat="1">
      <c r="BP898960" s="90"/>
    </row>
    <row r="898961" spans="68:68" customFormat="1">
      <c r="BP898961" s="90"/>
    </row>
    <row r="898962" spans="68:68" customFormat="1">
      <c r="BP898962" s="90"/>
    </row>
    <row r="898963" spans="68:68" customFormat="1">
      <c r="BP898963" s="90"/>
    </row>
    <row r="898964" spans="68:68" customFormat="1">
      <c r="BP898964" s="90"/>
    </row>
    <row r="898965" spans="68:68" customFormat="1">
      <c r="BP898965" s="90"/>
    </row>
    <row r="898966" spans="68:68" customFormat="1">
      <c r="BP898966" s="90"/>
    </row>
    <row r="898967" spans="68:68" customFormat="1">
      <c r="BP898967" s="90"/>
    </row>
    <row r="898968" spans="68:68" customFormat="1">
      <c r="BP898968" s="90"/>
    </row>
    <row r="898969" spans="68:68" customFormat="1">
      <c r="BP898969" s="90"/>
    </row>
    <row r="898970" spans="68:68" customFormat="1">
      <c r="BP898970" s="90"/>
    </row>
    <row r="898971" spans="68:68" customFormat="1">
      <c r="BP898971" s="90"/>
    </row>
    <row r="898972" spans="68:68" customFormat="1">
      <c r="BP898972" s="90"/>
    </row>
    <row r="898973" spans="68:68" customFormat="1">
      <c r="BP898973" s="90"/>
    </row>
    <row r="898974" spans="68:68" customFormat="1">
      <c r="BP898974" s="90"/>
    </row>
    <row r="898975" spans="68:68" customFormat="1">
      <c r="BP898975" s="90"/>
    </row>
    <row r="898976" spans="68:68" customFormat="1">
      <c r="BP898976" s="90"/>
    </row>
    <row r="898977" spans="68:68" customFormat="1">
      <c r="BP898977" s="90"/>
    </row>
    <row r="898978" spans="68:68" customFormat="1">
      <c r="BP898978" s="90"/>
    </row>
    <row r="898979" spans="68:68" customFormat="1">
      <c r="BP898979" s="90"/>
    </row>
    <row r="898980" spans="68:68" customFormat="1">
      <c r="BP898980" s="90"/>
    </row>
    <row r="898981" spans="68:68" customFormat="1">
      <c r="BP898981" s="90"/>
    </row>
    <row r="898982" spans="68:68" customFormat="1">
      <c r="BP898982" s="90"/>
    </row>
    <row r="898983" spans="68:68" customFormat="1">
      <c r="BP898983" s="90"/>
    </row>
    <row r="898984" spans="68:68" customFormat="1">
      <c r="BP898984" s="90"/>
    </row>
    <row r="898985" spans="68:68" customFormat="1">
      <c r="BP898985" s="90"/>
    </row>
    <row r="898986" spans="68:68" customFormat="1">
      <c r="BP898986" s="90"/>
    </row>
    <row r="898987" spans="68:68" customFormat="1">
      <c r="BP898987" s="90"/>
    </row>
    <row r="898988" spans="68:68" customFormat="1">
      <c r="BP898988" s="90"/>
    </row>
    <row r="898989" spans="68:68" customFormat="1">
      <c r="BP898989" s="90"/>
    </row>
    <row r="898990" spans="68:68" customFormat="1">
      <c r="BP898990" s="90"/>
    </row>
    <row r="898991" spans="68:68" customFormat="1">
      <c r="BP898991" s="90"/>
    </row>
    <row r="898992" spans="68:68" customFormat="1">
      <c r="BP898992" s="90"/>
    </row>
    <row r="898993" spans="68:68" customFormat="1">
      <c r="BP898993" s="90"/>
    </row>
    <row r="898994" spans="68:68" customFormat="1">
      <c r="BP898994" s="90"/>
    </row>
    <row r="898995" spans="68:68" customFormat="1">
      <c r="BP898995" s="90"/>
    </row>
    <row r="898996" spans="68:68" customFormat="1">
      <c r="BP898996" s="90"/>
    </row>
    <row r="898997" spans="68:68" customFormat="1">
      <c r="BP898997" s="90"/>
    </row>
    <row r="898998" spans="68:68" customFormat="1">
      <c r="BP898998" s="90"/>
    </row>
    <row r="898999" spans="68:68" customFormat="1">
      <c r="BP898999" s="90"/>
    </row>
    <row r="899000" spans="68:68" customFormat="1">
      <c r="BP899000" s="90"/>
    </row>
    <row r="899001" spans="68:68" customFormat="1">
      <c r="BP899001" s="90"/>
    </row>
    <row r="899002" spans="68:68" customFormat="1">
      <c r="BP899002" s="90"/>
    </row>
    <row r="899003" spans="68:68" customFormat="1">
      <c r="BP899003" s="90"/>
    </row>
    <row r="899004" spans="68:68" customFormat="1">
      <c r="BP899004" s="90"/>
    </row>
    <row r="899005" spans="68:68" customFormat="1">
      <c r="BP899005" s="90"/>
    </row>
    <row r="899006" spans="68:68" customFormat="1">
      <c r="BP899006" s="90"/>
    </row>
    <row r="899007" spans="68:68" customFormat="1">
      <c r="BP899007" s="90"/>
    </row>
    <row r="899008" spans="68:68" customFormat="1">
      <c r="BP899008" s="90"/>
    </row>
    <row r="899009" spans="68:68" customFormat="1">
      <c r="BP899009" s="90"/>
    </row>
    <row r="899010" spans="68:68" customFormat="1">
      <c r="BP899010" s="90"/>
    </row>
    <row r="899011" spans="68:68" customFormat="1">
      <c r="BP899011" s="90"/>
    </row>
    <row r="899012" spans="68:68" customFormat="1">
      <c r="BP899012" s="90"/>
    </row>
    <row r="899013" spans="68:68" customFormat="1">
      <c r="BP899013" s="90"/>
    </row>
    <row r="899014" spans="68:68" customFormat="1">
      <c r="BP899014" s="90"/>
    </row>
    <row r="899015" spans="68:68" customFormat="1">
      <c r="BP899015" s="90"/>
    </row>
    <row r="899016" spans="68:68" customFormat="1">
      <c r="BP899016" s="90"/>
    </row>
    <row r="899017" spans="68:68" customFormat="1">
      <c r="BP899017" s="90"/>
    </row>
    <row r="899018" spans="68:68" customFormat="1">
      <c r="BP899018" s="90"/>
    </row>
    <row r="899019" spans="68:68" customFormat="1">
      <c r="BP899019" s="90"/>
    </row>
    <row r="899020" spans="68:68" customFormat="1">
      <c r="BP899020" s="90"/>
    </row>
    <row r="899021" spans="68:68" customFormat="1">
      <c r="BP899021" s="90"/>
    </row>
    <row r="899022" spans="68:68" customFormat="1">
      <c r="BP899022" s="90"/>
    </row>
    <row r="899023" spans="68:68" customFormat="1">
      <c r="BP899023" s="90"/>
    </row>
    <row r="899024" spans="68:68" customFormat="1">
      <c r="BP899024" s="90"/>
    </row>
    <row r="899025" spans="68:68" customFormat="1">
      <c r="BP899025" s="90"/>
    </row>
    <row r="899026" spans="68:68" customFormat="1">
      <c r="BP899026" s="90"/>
    </row>
    <row r="899027" spans="68:68" customFormat="1">
      <c r="BP899027" s="90"/>
    </row>
    <row r="899028" spans="68:68" customFormat="1">
      <c r="BP899028" s="90"/>
    </row>
    <row r="899029" spans="68:68" customFormat="1">
      <c r="BP899029" s="90"/>
    </row>
    <row r="899030" spans="68:68" customFormat="1">
      <c r="BP899030" s="90"/>
    </row>
    <row r="899031" spans="68:68" customFormat="1">
      <c r="BP899031" s="90"/>
    </row>
    <row r="899032" spans="68:68" customFormat="1">
      <c r="BP899032" s="90"/>
    </row>
    <row r="899033" spans="68:68" customFormat="1">
      <c r="BP899033" s="90"/>
    </row>
    <row r="899034" spans="68:68" customFormat="1">
      <c r="BP899034" s="90"/>
    </row>
    <row r="899035" spans="68:68" customFormat="1">
      <c r="BP899035" s="90"/>
    </row>
    <row r="899036" spans="68:68" customFormat="1">
      <c r="BP899036" s="90"/>
    </row>
    <row r="899037" spans="68:68" customFormat="1">
      <c r="BP899037" s="90"/>
    </row>
    <row r="899038" spans="68:68" customFormat="1">
      <c r="BP899038" s="90"/>
    </row>
    <row r="899039" spans="68:68" customFormat="1">
      <c r="BP899039" s="90"/>
    </row>
    <row r="899040" spans="68:68" customFormat="1">
      <c r="BP899040" s="90"/>
    </row>
    <row r="899041" spans="68:68" customFormat="1">
      <c r="BP899041" s="90"/>
    </row>
    <row r="899042" spans="68:68" customFormat="1">
      <c r="BP899042" s="90"/>
    </row>
    <row r="899043" spans="68:68" customFormat="1">
      <c r="BP899043" s="90"/>
    </row>
    <row r="899044" spans="68:68" customFormat="1">
      <c r="BP899044" s="90"/>
    </row>
    <row r="899045" spans="68:68" customFormat="1">
      <c r="BP899045" s="90"/>
    </row>
    <row r="899046" spans="68:68" customFormat="1">
      <c r="BP899046" s="90"/>
    </row>
    <row r="899047" spans="68:68" customFormat="1">
      <c r="BP899047" s="90"/>
    </row>
    <row r="899048" spans="68:68" customFormat="1">
      <c r="BP899048" s="90"/>
    </row>
    <row r="899049" spans="68:68" customFormat="1">
      <c r="BP899049" s="90"/>
    </row>
    <row r="899050" spans="68:68" customFormat="1">
      <c r="BP899050" s="90"/>
    </row>
    <row r="899051" spans="68:68" customFormat="1">
      <c r="BP899051" s="90"/>
    </row>
    <row r="899052" spans="68:68" customFormat="1">
      <c r="BP899052" s="90"/>
    </row>
    <row r="899053" spans="68:68" customFormat="1">
      <c r="BP899053" s="90"/>
    </row>
    <row r="899054" spans="68:68" customFormat="1">
      <c r="BP899054" s="90"/>
    </row>
    <row r="899055" spans="68:68" customFormat="1">
      <c r="BP899055" s="90"/>
    </row>
    <row r="899056" spans="68:68" customFormat="1">
      <c r="BP899056" s="90"/>
    </row>
    <row r="899057" spans="68:68" customFormat="1">
      <c r="BP899057" s="90"/>
    </row>
    <row r="899058" spans="68:68" customFormat="1">
      <c r="BP899058" s="90"/>
    </row>
    <row r="899059" spans="68:68" customFormat="1">
      <c r="BP899059" s="90"/>
    </row>
    <row r="899060" spans="68:68" customFormat="1">
      <c r="BP899060" s="90"/>
    </row>
    <row r="899061" spans="68:68" customFormat="1">
      <c r="BP899061" s="90"/>
    </row>
    <row r="899062" spans="68:68" customFormat="1">
      <c r="BP899062" s="90"/>
    </row>
    <row r="899063" spans="68:68" customFormat="1">
      <c r="BP899063" s="90"/>
    </row>
    <row r="899064" spans="68:68" customFormat="1">
      <c r="BP899064" s="90"/>
    </row>
    <row r="899065" spans="68:68" customFormat="1">
      <c r="BP899065" s="90"/>
    </row>
    <row r="899066" spans="68:68" customFormat="1">
      <c r="BP899066" s="90"/>
    </row>
    <row r="899067" spans="68:68" customFormat="1">
      <c r="BP899067" s="90"/>
    </row>
    <row r="899068" spans="68:68" customFormat="1">
      <c r="BP899068" s="90"/>
    </row>
    <row r="899069" spans="68:68" customFormat="1">
      <c r="BP899069" s="90"/>
    </row>
    <row r="899070" spans="68:68" customFormat="1">
      <c r="BP899070" s="90"/>
    </row>
    <row r="899071" spans="68:68" customFormat="1">
      <c r="BP899071" s="90"/>
    </row>
    <row r="899072" spans="68:68" customFormat="1">
      <c r="BP899072" s="90"/>
    </row>
    <row r="899073" spans="68:68" customFormat="1">
      <c r="BP899073" s="90"/>
    </row>
    <row r="899074" spans="68:68" customFormat="1">
      <c r="BP899074" s="90"/>
    </row>
    <row r="899075" spans="68:68" customFormat="1">
      <c r="BP899075" s="90"/>
    </row>
    <row r="899076" spans="68:68" customFormat="1">
      <c r="BP899076" s="90"/>
    </row>
    <row r="899077" spans="68:68" customFormat="1">
      <c r="BP899077" s="90"/>
    </row>
    <row r="899078" spans="68:68" customFormat="1">
      <c r="BP899078" s="90"/>
    </row>
    <row r="899079" spans="68:68" customFormat="1">
      <c r="BP899079" s="90"/>
    </row>
    <row r="899080" spans="68:68" customFormat="1">
      <c r="BP899080" s="90"/>
    </row>
    <row r="899081" spans="68:68" customFormat="1">
      <c r="BP899081" s="90"/>
    </row>
    <row r="899082" spans="68:68" customFormat="1">
      <c r="BP899082" s="90"/>
    </row>
    <row r="899083" spans="68:68" customFormat="1">
      <c r="BP899083" s="90"/>
    </row>
    <row r="899084" spans="68:68" customFormat="1">
      <c r="BP899084" s="90"/>
    </row>
    <row r="899085" spans="68:68" customFormat="1">
      <c r="BP899085" s="90"/>
    </row>
    <row r="899086" spans="68:68" customFormat="1">
      <c r="BP899086" s="90"/>
    </row>
    <row r="899087" spans="68:68" customFormat="1">
      <c r="BP899087" s="90"/>
    </row>
    <row r="899088" spans="68:68" customFormat="1">
      <c r="BP899088" s="90"/>
    </row>
    <row r="899089" spans="68:68" customFormat="1">
      <c r="BP899089" s="90"/>
    </row>
    <row r="899090" spans="68:68" customFormat="1">
      <c r="BP899090" s="90"/>
    </row>
    <row r="899091" spans="68:68" customFormat="1">
      <c r="BP899091" s="90"/>
    </row>
    <row r="899092" spans="68:68" customFormat="1">
      <c r="BP899092" s="90"/>
    </row>
    <row r="899093" spans="68:68" customFormat="1">
      <c r="BP899093" s="90"/>
    </row>
    <row r="899094" spans="68:68" customFormat="1">
      <c r="BP899094" s="90"/>
    </row>
    <row r="899095" spans="68:68" customFormat="1">
      <c r="BP899095" s="90"/>
    </row>
    <row r="899096" spans="68:68" customFormat="1">
      <c r="BP899096" s="90"/>
    </row>
    <row r="899097" spans="68:68" customFormat="1">
      <c r="BP899097" s="90"/>
    </row>
    <row r="899098" spans="68:68" customFormat="1">
      <c r="BP899098" s="90"/>
    </row>
    <row r="899099" spans="68:68" customFormat="1">
      <c r="BP899099" s="90"/>
    </row>
    <row r="899100" spans="68:68" customFormat="1">
      <c r="BP899100" s="90"/>
    </row>
    <row r="899101" spans="68:68" customFormat="1">
      <c r="BP899101" s="90"/>
    </row>
    <row r="899102" spans="68:68" customFormat="1">
      <c r="BP899102" s="90"/>
    </row>
    <row r="899103" spans="68:68" customFormat="1">
      <c r="BP899103" s="90"/>
    </row>
    <row r="899104" spans="68:68" customFormat="1">
      <c r="BP899104" s="90"/>
    </row>
    <row r="899105" spans="68:68" customFormat="1">
      <c r="BP899105" s="90"/>
    </row>
    <row r="899106" spans="68:68" customFormat="1">
      <c r="BP899106" s="90"/>
    </row>
    <row r="899107" spans="68:68" customFormat="1">
      <c r="BP899107" s="90"/>
    </row>
    <row r="899108" spans="68:68" customFormat="1">
      <c r="BP899108" s="90"/>
    </row>
    <row r="899109" spans="68:68" customFormat="1">
      <c r="BP899109" s="90"/>
    </row>
    <row r="899110" spans="68:68" customFormat="1">
      <c r="BP899110" s="90"/>
    </row>
    <row r="899111" spans="68:68" customFormat="1">
      <c r="BP899111" s="90"/>
    </row>
    <row r="899112" spans="68:68" customFormat="1">
      <c r="BP899112" s="90"/>
    </row>
    <row r="899113" spans="68:68" customFormat="1">
      <c r="BP899113" s="90"/>
    </row>
    <row r="899114" spans="68:68" customFormat="1">
      <c r="BP899114" s="90"/>
    </row>
    <row r="899115" spans="68:68" customFormat="1">
      <c r="BP899115" s="90"/>
    </row>
    <row r="899116" spans="68:68" customFormat="1">
      <c r="BP899116" s="90"/>
    </row>
    <row r="899117" spans="68:68" customFormat="1">
      <c r="BP899117" s="90"/>
    </row>
    <row r="899118" spans="68:68" customFormat="1">
      <c r="BP899118" s="90"/>
    </row>
    <row r="899119" spans="68:68" customFormat="1">
      <c r="BP899119" s="90"/>
    </row>
    <row r="899120" spans="68:68" customFormat="1">
      <c r="BP899120" s="90"/>
    </row>
    <row r="899121" spans="68:68" customFormat="1">
      <c r="BP899121" s="90"/>
    </row>
    <row r="899122" spans="68:68" customFormat="1">
      <c r="BP899122" s="90"/>
    </row>
    <row r="899123" spans="68:68" customFormat="1">
      <c r="BP899123" s="90"/>
    </row>
    <row r="899124" spans="68:68" customFormat="1">
      <c r="BP899124" s="90"/>
    </row>
    <row r="899125" spans="68:68" customFormat="1">
      <c r="BP899125" s="90"/>
    </row>
    <row r="899126" spans="68:68" customFormat="1">
      <c r="BP899126" s="90"/>
    </row>
    <row r="899127" spans="68:68" customFormat="1">
      <c r="BP899127" s="90"/>
    </row>
    <row r="899128" spans="68:68" customFormat="1">
      <c r="BP899128" s="90"/>
    </row>
    <row r="899129" spans="68:68" customFormat="1">
      <c r="BP899129" s="90"/>
    </row>
    <row r="899130" spans="68:68" customFormat="1">
      <c r="BP899130" s="90"/>
    </row>
    <row r="899131" spans="68:68" customFormat="1">
      <c r="BP899131" s="90"/>
    </row>
    <row r="899132" spans="68:68" customFormat="1">
      <c r="BP899132" s="90"/>
    </row>
    <row r="899133" spans="68:68" customFormat="1">
      <c r="BP899133" s="90"/>
    </row>
    <row r="899134" spans="68:68" customFormat="1">
      <c r="BP899134" s="90"/>
    </row>
    <row r="899135" spans="68:68" customFormat="1">
      <c r="BP899135" s="90"/>
    </row>
    <row r="899136" spans="68:68" customFormat="1">
      <c r="BP899136" s="90"/>
    </row>
    <row r="899137" spans="68:68" customFormat="1">
      <c r="BP899137" s="90"/>
    </row>
    <row r="899138" spans="68:68" customFormat="1">
      <c r="BP899138" s="90"/>
    </row>
    <row r="899139" spans="68:68" customFormat="1">
      <c r="BP899139" s="90"/>
    </row>
    <row r="899140" spans="68:68" customFormat="1">
      <c r="BP899140" s="90"/>
    </row>
    <row r="899141" spans="68:68" customFormat="1">
      <c r="BP899141" s="90"/>
    </row>
    <row r="899142" spans="68:68" customFormat="1">
      <c r="BP899142" s="90"/>
    </row>
    <row r="899143" spans="68:68" customFormat="1">
      <c r="BP899143" s="90"/>
    </row>
    <row r="899144" spans="68:68" customFormat="1">
      <c r="BP899144" s="90"/>
    </row>
    <row r="899145" spans="68:68" customFormat="1">
      <c r="BP899145" s="90"/>
    </row>
    <row r="899146" spans="68:68" customFormat="1">
      <c r="BP899146" s="90"/>
    </row>
    <row r="899147" spans="68:68" customFormat="1">
      <c r="BP899147" s="90"/>
    </row>
    <row r="899148" spans="68:68" customFormat="1">
      <c r="BP899148" s="90"/>
    </row>
    <row r="899149" spans="68:68" customFormat="1">
      <c r="BP899149" s="90"/>
    </row>
    <row r="899150" spans="68:68" customFormat="1">
      <c r="BP899150" s="90"/>
    </row>
    <row r="899151" spans="68:68" customFormat="1">
      <c r="BP899151" s="90"/>
    </row>
    <row r="899152" spans="68:68" customFormat="1">
      <c r="BP899152" s="90"/>
    </row>
    <row r="899153" spans="68:68" customFormat="1">
      <c r="BP899153" s="90"/>
    </row>
    <row r="899154" spans="68:68" customFormat="1">
      <c r="BP899154" s="90"/>
    </row>
    <row r="899155" spans="68:68" customFormat="1">
      <c r="BP899155" s="90"/>
    </row>
    <row r="899156" spans="68:68" customFormat="1">
      <c r="BP899156" s="90"/>
    </row>
    <row r="899157" spans="68:68" customFormat="1">
      <c r="BP899157" s="90"/>
    </row>
    <row r="899158" spans="68:68" customFormat="1">
      <c r="BP899158" s="90"/>
    </row>
    <row r="899159" spans="68:68" customFormat="1">
      <c r="BP899159" s="90"/>
    </row>
    <row r="899160" spans="68:68" customFormat="1">
      <c r="BP899160" s="90"/>
    </row>
    <row r="899161" spans="68:68" customFormat="1">
      <c r="BP899161" s="90"/>
    </row>
    <row r="899162" spans="68:68" customFormat="1">
      <c r="BP899162" s="90"/>
    </row>
    <row r="899163" spans="68:68" customFormat="1">
      <c r="BP899163" s="90"/>
    </row>
    <row r="899164" spans="68:68" customFormat="1">
      <c r="BP899164" s="90"/>
    </row>
    <row r="899165" spans="68:68" customFormat="1">
      <c r="BP899165" s="90"/>
    </row>
    <row r="899166" spans="68:68" customFormat="1">
      <c r="BP899166" s="90"/>
    </row>
    <row r="899167" spans="68:68" customFormat="1">
      <c r="BP899167" s="90"/>
    </row>
    <row r="899168" spans="68:68" customFormat="1">
      <c r="BP899168" s="90"/>
    </row>
    <row r="899169" spans="68:68" customFormat="1">
      <c r="BP899169" s="90"/>
    </row>
    <row r="899170" spans="68:68" customFormat="1">
      <c r="BP899170" s="90"/>
    </row>
    <row r="899171" spans="68:68" customFormat="1">
      <c r="BP899171" s="90"/>
    </row>
    <row r="899172" spans="68:68" customFormat="1">
      <c r="BP899172" s="90"/>
    </row>
    <row r="899173" spans="68:68" customFormat="1">
      <c r="BP899173" s="90"/>
    </row>
    <row r="899174" spans="68:68" customFormat="1">
      <c r="BP899174" s="90"/>
    </row>
    <row r="899175" spans="68:68" customFormat="1">
      <c r="BP899175" s="90"/>
    </row>
    <row r="899176" spans="68:68" customFormat="1">
      <c r="BP899176" s="90"/>
    </row>
    <row r="899177" spans="68:68" customFormat="1">
      <c r="BP899177" s="90"/>
    </row>
    <row r="899178" spans="68:68" customFormat="1">
      <c r="BP899178" s="90"/>
    </row>
    <row r="899179" spans="68:68" customFormat="1">
      <c r="BP899179" s="90"/>
    </row>
    <row r="899180" spans="68:68" customFormat="1">
      <c r="BP899180" s="90"/>
    </row>
    <row r="899181" spans="68:68" customFormat="1">
      <c r="BP899181" s="90"/>
    </row>
    <row r="899182" spans="68:68" customFormat="1">
      <c r="BP899182" s="90"/>
    </row>
    <row r="899183" spans="68:68" customFormat="1">
      <c r="BP899183" s="90"/>
    </row>
    <row r="899184" spans="68:68" customFormat="1">
      <c r="BP899184" s="90"/>
    </row>
    <row r="899185" spans="68:68" customFormat="1">
      <c r="BP899185" s="90"/>
    </row>
    <row r="899186" spans="68:68" customFormat="1">
      <c r="BP899186" s="90"/>
    </row>
    <row r="899187" spans="68:68" customFormat="1">
      <c r="BP899187" s="90"/>
    </row>
    <row r="899188" spans="68:68" customFormat="1">
      <c r="BP899188" s="90"/>
    </row>
    <row r="899189" spans="68:68" customFormat="1">
      <c r="BP899189" s="90"/>
    </row>
    <row r="899190" spans="68:68" customFormat="1">
      <c r="BP899190" s="90"/>
    </row>
    <row r="899191" spans="68:68" customFormat="1">
      <c r="BP899191" s="90"/>
    </row>
    <row r="899192" spans="68:68" customFormat="1">
      <c r="BP899192" s="90"/>
    </row>
    <row r="899193" spans="68:68" customFormat="1">
      <c r="BP899193" s="90"/>
    </row>
    <row r="899194" spans="68:68" customFormat="1">
      <c r="BP899194" s="90"/>
    </row>
    <row r="899195" spans="68:68" customFormat="1">
      <c r="BP899195" s="90"/>
    </row>
    <row r="899196" spans="68:68" customFormat="1">
      <c r="BP899196" s="90"/>
    </row>
    <row r="899197" spans="68:68" customFormat="1">
      <c r="BP899197" s="90"/>
    </row>
    <row r="899198" spans="68:68" customFormat="1">
      <c r="BP899198" s="90"/>
    </row>
    <row r="899199" spans="68:68" customFormat="1">
      <c r="BP899199" s="90"/>
    </row>
    <row r="899200" spans="68:68" customFormat="1">
      <c r="BP899200" s="90"/>
    </row>
    <row r="899201" spans="68:68" customFormat="1">
      <c r="BP899201" s="90"/>
    </row>
    <row r="899202" spans="68:68" customFormat="1">
      <c r="BP899202" s="90"/>
    </row>
    <row r="899203" spans="68:68" customFormat="1">
      <c r="BP899203" s="90"/>
    </row>
    <row r="899204" spans="68:68" customFormat="1">
      <c r="BP899204" s="90"/>
    </row>
    <row r="899205" spans="68:68" customFormat="1">
      <c r="BP899205" s="90"/>
    </row>
    <row r="899206" spans="68:68" customFormat="1">
      <c r="BP899206" s="90"/>
    </row>
    <row r="899207" spans="68:68" customFormat="1">
      <c r="BP899207" s="90"/>
    </row>
    <row r="899208" spans="68:68" customFormat="1">
      <c r="BP899208" s="90"/>
    </row>
    <row r="899209" spans="68:68" customFormat="1">
      <c r="BP899209" s="90"/>
    </row>
    <row r="899210" spans="68:68" customFormat="1">
      <c r="BP899210" s="90"/>
    </row>
    <row r="899211" spans="68:68" customFormat="1">
      <c r="BP899211" s="90"/>
    </row>
    <row r="899212" spans="68:68" customFormat="1">
      <c r="BP899212" s="90"/>
    </row>
    <row r="899213" spans="68:68" customFormat="1">
      <c r="BP899213" s="90"/>
    </row>
    <row r="899214" spans="68:68" customFormat="1">
      <c r="BP899214" s="90"/>
    </row>
    <row r="899215" spans="68:68" customFormat="1">
      <c r="BP899215" s="90"/>
    </row>
    <row r="899216" spans="68:68" customFormat="1">
      <c r="BP899216" s="90"/>
    </row>
    <row r="899217" spans="68:68" customFormat="1">
      <c r="BP899217" s="90"/>
    </row>
    <row r="899218" spans="68:68" customFormat="1">
      <c r="BP899218" s="90"/>
    </row>
    <row r="899219" spans="68:68" customFormat="1">
      <c r="BP899219" s="90"/>
    </row>
    <row r="899220" spans="68:68" customFormat="1">
      <c r="BP899220" s="90"/>
    </row>
    <row r="899221" spans="68:68" customFormat="1">
      <c r="BP899221" s="90"/>
    </row>
    <row r="899222" spans="68:68" customFormat="1">
      <c r="BP899222" s="90"/>
    </row>
    <row r="899223" spans="68:68" customFormat="1">
      <c r="BP899223" s="90"/>
    </row>
    <row r="899224" spans="68:68" customFormat="1">
      <c r="BP899224" s="90"/>
    </row>
    <row r="899225" spans="68:68" customFormat="1">
      <c r="BP899225" s="90"/>
    </row>
    <row r="899226" spans="68:68" customFormat="1">
      <c r="BP899226" s="90"/>
    </row>
    <row r="899227" spans="68:68" customFormat="1">
      <c r="BP899227" s="90"/>
    </row>
    <row r="899228" spans="68:68" customFormat="1">
      <c r="BP899228" s="90"/>
    </row>
    <row r="899229" spans="68:68" customFormat="1">
      <c r="BP899229" s="90"/>
    </row>
    <row r="899230" spans="68:68" customFormat="1">
      <c r="BP899230" s="90"/>
    </row>
    <row r="899231" spans="68:68" customFormat="1">
      <c r="BP899231" s="90"/>
    </row>
    <row r="899232" spans="68:68" customFormat="1">
      <c r="BP899232" s="90"/>
    </row>
    <row r="899233" spans="68:68" customFormat="1">
      <c r="BP899233" s="90"/>
    </row>
    <row r="899234" spans="68:68" customFormat="1">
      <c r="BP899234" s="90"/>
    </row>
    <row r="899235" spans="68:68" customFormat="1">
      <c r="BP899235" s="90"/>
    </row>
    <row r="899236" spans="68:68" customFormat="1">
      <c r="BP899236" s="90"/>
    </row>
    <row r="899237" spans="68:68" customFormat="1">
      <c r="BP899237" s="90"/>
    </row>
    <row r="899238" spans="68:68" customFormat="1">
      <c r="BP899238" s="90"/>
    </row>
    <row r="899239" spans="68:68" customFormat="1">
      <c r="BP899239" s="90"/>
    </row>
    <row r="899240" spans="68:68" customFormat="1">
      <c r="BP899240" s="90"/>
    </row>
    <row r="899241" spans="68:68" customFormat="1">
      <c r="BP899241" s="90"/>
    </row>
    <row r="899242" spans="68:68" customFormat="1">
      <c r="BP899242" s="90"/>
    </row>
    <row r="899243" spans="68:68" customFormat="1">
      <c r="BP899243" s="90"/>
    </row>
    <row r="899244" spans="68:68" customFormat="1">
      <c r="BP899244" s="90"/>
    </row>
    <row r="899245" spans="68:68" customFormat="1">
      <c r="BP899245" s="90"/>
    </row>
    <row r="899246" spans="68:68" customFormat="1">
      <c r="BP899246" s="90"/>
    </row>
    <row r="899247" spans="68:68" customFormat="1">
      <c r="BP899247" s="90"/>
    </row>
    <row r="899248" spans="68:68" customFormat="1">
      <c r="BP899248" s="90"/>
    </row>
    <row r="899249" spans="68:68" customFormat="1">
      <c r="BP899249" s="90"/>
    </row>
    <row r="899250" spans="68:68" customFormat="1">
      <c r="BP899250" s="90"/>
    </row>
    <row r="899251" spans="68:68" customFormat="1">
      <c r="BP899251" s="90"/>
    </row>
    <row r="899252" spans="68:68" customFormat="1">
      <c r="BP899252" s="90"/>
    </row>
    <row r="899253" spans="68:68" customFormat="1">
      <c r="BP899253" s="90"/>
    </row>
    <row r="899254" spans="68:68" customFormat="1">
      <c r="BP899254" s="90"/>
    </row>
    <row r="899255" spans="68:68" customFormat="1">
      <c r="BP899255" s="90"/>
    </row>
    <row r="899256" spans="68:68" customFormat="1">
      <c r="BP899256" s="90"/>
    </row>
    <row r="899257" spans="68:68" customFormat="1">
      <c r="BP899257" s="90"/>
    </row>
    <row r="899258" spans="68:68" customFormat="1">
      <c r="BP899258" s="90"/>
    </row>
    <row r="899259" spans="68:68" customFormat="1">
      <c r="BP899259" s="90"/>
    </row>
    <row r="899260" spans="68:68" customFormat="1">
      <c r="BP899260" s="90"/>
    </row>
    <row r="899261" spans="68:68" customFormat="1">
      <c r="BP899261" s="90"/>
    </row>
    <row r="899262" spans="68:68" customFormat="1">
      <c r="BP899262" s="90"/>
    </row>
    <row r="899263" spans="68:68" customFormat="1">
      <c r="BP899263" s="90"/>
    </row>
    <row r="899264" spans="68:68" customFormat="1">
      <c r="BP899264" s="90"/>
    </row>
    <row r="899265" spans="68:68" customFormat="1">
      <c r="BP899265" s="90"/>
    </row>
    <row r="899266" spans="68:68" customFormat="1">
      <c r="BP899266" s="90"/>
    </row>
    <row r="899267" spans="68:68" customFormat="1">
      <c r="BP899267" s="90"/>
    </row>
    <row r="899268" spans="68:68" customFormat="1">
      <c r="BP899268" s="90"/>
    </row>
    <row r="899269" spans="68:68" customFormat="1">
      <c r="BP899269" s="90"/>
    </row>
    <row r="899270" spans="68:68" customFormat="1">
      <c r="BP899270" s="90"/>
    </row>
    <row r="899271" spans="68:68" customFormat="1">
      <c r="BP899271" s="90"/>
    </row>
    <row r="899272" spans="68:68" customFormat="1">
      <c r="BP899272" s="90"/>
    </row>
    <row r="899273" spans="68:68" customFormat="1">
      <c r="BP899273" s="90"/>
    </row>
    <row r="899274" spans="68:68" customFormat="1">
      <c r="BP899274" s="90"/>
    </row>
    <row r="899275" spans="68:68" customFormat="1">
      <c r="BP899275" s="90"/>
    </row>
    <row r="899276" spans="68:68" customFormat="1">
      <c r="BP899276" s="90"/>
    </row>
    <row r="899277" spans="68:68" customFormat="1">
      <c r="BP899277" s="90"/>
    </row>
    <row r="899278" spans="68:68" customFormat="1">
      <c r="BP899278" s="90"/>
    </row>
    <row r="899279" spans="68:68" customFormat="1">
      <c r="BP899279" s="90"/>
    </row>
    <row r="899280" spans="68:68" customFormat="1">
      <c r="BP899280" s="90"/>
    </row>
    <row r="899281" spans="68:68" customFormat="1">
      <c r="BP899281" s="90"/>
    </row>
    <row r="899282" spans="68:68" customFormat="1">
      <c r="BP899282" s="90"/>
    </row>
    <row r="899283" spans="68:68" customFormat="1">
      <c r="BP899283" s="90"/>
    </row>
    <row r="899284" spans="68:68" customFormat="1">
      <c r="BP899284" s="90"/>
    </row>
    <row r="899285" spans="68:68" customFormat="1">
      <c r="BP899285" s="90"/>
    </row>
    <row r="899286" spans="68:68" customFormat="1">
      <c r="BP899286" s="90"/>
    </row>
    <row r="899287" spans="68:68" customFormat="1">
      <c r="BP899287" s="90"/>
    </row>
    <row r="899288" spans="68:68" customFormat="1">
      <c r="BP899288" s="90"/>
    </row>
    <row r="899289" spans="68:68" customFormat="1">
      <c r="BP899289" s="90"/>
    </row>
    <row r="899290" spans="68:68" customFormat="1">
      <c r="BP899290" s="90"/>
    </row>
    <row r="899291" spans="68:68" customFormat="1">
      <c r="BP899291" s="90"/>
    </row>
    <row r="899292" spans="68:68" customFormat="1">
      <c r="BP899292" s="90"/>
    </row>
    <row r="899293" spans="68:68" customFormat="1">
      <c r="BP899293" s="90"/>
    </row>
    <row r="899294" spans="68:68" customFormat="1">
      <c r="BP899294" s="90"/>
    </row>
    <row r="899295" spans="68:68" customFormat="1">
      <c r="BP899295" s="90"/>
    </row>
    <row r="899296" spans="68:68" customFormat="1">
      <c r="BP899296" s="90"/>
    </row>
    <row r="899297" spans="68:68" customFormat="1">
      <c r="BP899297" s="90"/>
    </row>
    <row r="899298" spans="68:68" customFormat="1">
      <c r="BP899298" s="90"/>
    </row>
    <row r="899299" spans="68:68" customFormat="1">
      <c r="BP899299" s="90"/>
    </row>
    <row r="899300" spans="68:68" customFormat="1">
      <c r="BP899300" s="90"/>
    </row>
    <row r="899301" spans="68:68" customFormat="1">
      <c r="BP899301" s="90"/>
    </row>
    <row r="899302" spans="68:68" customFormat="1">
      <c r="BP899302" s="90"/>
    </row>
    <row r="899303" spans="68:68" customFormat="1">
      <c r="BP899303" s="90"/>
    </row>
    <row r="899304" spans="68:68" customFormat="1">
      <c r="BP899304" s="90"/>
    </row>
    <row r="899305" spans="68:68" customFormat="1">
      <c r="BP899305" s="90"/>
    </row>
    <row r="899306" spans="68:68" customFormat="1">
      <c r="BP899306" s="90"/>
    </row>
    <row r="899307" spans="68:68" customFormat="1">
      <c r="BP899307" s="90"/>
    </row>
    <row r="899308" spans="68:68" customFormat="1">
      <c r="BP899308" s="90"/>
    </row>
    <row r="899309" spans="68:68" customFormat="1">
      <c r="BP899309" s="90"/>
    </row>
    <row r="899310" spans="68:68" customFormat="1">
      <c r="BP899310" s="90"/>
    </row>
    <row r="899311" spans="68:68" customFormat="1">
      <c r="BP899311" s="90"/>
    </row>
    <row r="899312" spans="68:68" customFormat="1">
      <c r="BP899312" s="90"/>
    </row>
    <row r="899313" spans="68:68" customFormat="1">
      <c r="BP899313" s="90"/>
    </row>
    <row r="899314" spans="68:68" customFormat="1">
      <c r="BP899314" s="90"/>
    </row>
    <row r="899315" spans="68:68" customFormat="1">
      <c r="BP899315" s="90"/>
    </row>
    <row r="899316" spans="68:68" customFormat="1">
      <c r="BP899316" s="90"/>
    </row>
    <row r="899317" spans="68:68" customFormat="1">
      <c r="BP899317" s="90"/>
    </row>
    <row r="899318" spans="68:68" customFormat="1">
      <c r="BP899318" s="90"/>
    </row>
    <row r="899319" spans="68:68" customFormat="1">
      <c r="BP899319" s="90"/>
    </row>
    <row r="899320" spans="68:68" customFormat="1">
      <c r="BP899320" s="90"/>
    </row>
    <row r="899321" spans="68:68" customFormat="1">
      <c r="BP899321" s="90"/>
    </row>
    <row r="899322" spans="68:68" customFormat="1">
      <c r="BP899322" s="90"/>
    </row>
    <row r="899323" spans="68:68" customFormat="1">
      <c r="BP899323" s="90"/>
    </row>
    <row r="899324" spans="68:68" customFormat="1">
      <c r="BP899324" s="90"/>
    </row>
    <row r="899325" spans="68:68" customFormat="1">
      <c r="BP899325" s="90"/>
    </row>
    <row r="899326" spans="68:68" customFormat="1">
      <c r="BP899326" s="90"/>
    </row>
    <row r="899327" spans="68:68" customFormat="1">
      <c r="BP899327" s="90"/>
    </row>
    <row r="899328" spans="68:68" customFormat="1">
      <c r="BP899328" s="90"/>
    </row>
    <row r="899329" spans="68:68" customFormat="1">
      <c r="BP899329" s="90"/>
    </row>
    <row r="899330" spans="68:68" customFormat="1">
      <c r="BP899330" s="90"/>
    </row>
    <row r="899331" spans="68:68" customFormat="1">
      <c r="BP899331" s="90"/>
    </row>
    <row r="899332" spans="68:68" customFormat="1">
      <c r="BP899332" s="90"/>
    </row>
    <row r="899333" spans="68:68" customFormat="1">
      <c r="BP899333" s="90"/>
    </row>
    <row r="899334" spans="68:68" customFormat="1">
      <c r="BP899334" s="90"/>
    </row>
    <row r="899335" spans="68:68" customFormat="1">
      <c r="BP899335" s="90"/>
    </row>
    <row r="899336" spans="68:68" customFormat="1">
      <c r="BP899336" s="90"/>
    </row>
    <row r="899337" spans="68:68" customFormat="1">
      <c r="BP899337" s="90"/>
    </row>
    <row r="899338" spans="68:68" customFormat="1">
      <c r="BP899338" s="90"/>
    </row>
    <row r="899339" spans="68:68" customFormat="1">
      <c r="BP899339" s="90"/>
    </row>
    <row r="899340" spans="68:68" customFormat="1">
      <c r="BP899340" s="90"/>
    </row>
    <row r="899341" spans="68:68" customFormat="1">
      <c r="BP899341" s="90"/>
    </row>
    <row r="899342" spans="68:68" customFormat="1">
      <c r="BP899342" s="90"/>
    </row>
    <row r="899343" spans="68:68" customFormat="1">
      <c r="BP899343" s="90"/>
    </row>
    <row r="899344" spans="68:68" customFormat="1">
      <c r="BP899344" s="90"/>
    </row>
    <row r="899345" spans="68:68" customFormat="1">
      <c r="BP899345" s="90"/>
    </row>
    <row r="899346" spans="68:68" customFormat="1">
      <c r="BP899346" s="90"/>
    </row>
    <row r="899347" spans="68:68" customFormat="1">
      <c r="BP899347" s="90"/>
    </row>
    <row r="899348" spans="68:68" customFormat="1">
      <c r="BP899348" s="90"/>
    </row>
    <row r="899349" spans="68:68" customFormat="1">
      <c r="BP899349" s="90"/>
    </row>
    <row r="899350" spans="68:68" customFormat="1">
      <c r="BP899350" s="90"/>
    </row>
    <row r="899351" spans="68:68" customFormat="1">
      <c r="BP899351" s="90"/>
    </row>
    <row r="899352" spans="68:68" customFormat="1">
      <c r="BP899352" s="90"/>
    </row>
    <row r="899353" spans="68:68" customFormat="1">
      <c r="BP899353" s="90"/>
    </row>
    <row r="899354" spans="68:68" customFormat="1">
      <c r="BP899354" s="90"/>
    </row>
    <row r="899355" spans="68:68" customFormat="1">
      <c r="BP899355" s="90"/>
    </row>
    <row r="899356" spans="68:68" customFormat="1">
      <c r="BP899356" s="90"/>
    </row>
    <row r="899357" spans="68:68" customFormat="1">
      <c r="BP899357" s="90"/>
    </row>
    <row r="899358" spans="68:68" customFormat="1">
      <c r="BP899358" s="90"/>
    </row>
    <row r="899359" spans="68:68" customFormat="1">
      <c r="BP899359" s="90"/>
    </row>
    <row r="899360" spans="68:68" customFormat="1">
      <c r="BP899360" s="90"/>
    </row>
    <row r="899361" spans="68:68" customFormat="1">
      <c r="BP899361" s="90"/>
    </row>
    <row r="899362" spans="68:68" customFormat="1">
      <c r="BP899362" s="90"/>
    </row>
    <row r="899363" spans="68:68" customFormat="1">
      <c r="BP899363" s="90"/>
    </row>
    <row r="899364" spans="68:68" customFormat="1">
      <c r="BP899364" s="90"/>
    </row>
    <row r="899365" spans="68:68" customFormat="1">
      <c r="BP899365" s="90"/>
    </row>
    <row r="899366" spans="68:68" customFormat="1">
      <c r="BP899366" s="90"/>
    </row>
    <row r="899367" spans="68:68" customFormat="1">
      <c r="BP899367" s="90"/>
    </row>
    <row r="899368" spans="68:68" customFormat="1">
      <c r="BP899368" s="90"/>
    </row>
    <row r="899369" spans="68:68" customFormat="1">
      <c r="BP899369" s="90"/>
    </row>
    <row r="899370" spans="68:68" customFormat="1">
      <c r="BP899370" s="90"/>
    </row>
    <row r="899371" spans="68:68" customFormat="1">
      <c r="BP899371" s="90"/>
    </row>
    <row r="899372" spans="68:68" customFormat="1">
      <c r="BP899372" s="90"/>
    </row>
    <row r="899373" spans="68:68" customFormat="1">
      <c r="BP899373" s="90"/>
    </row>
    <row r="899374" spans="68:68" customFormat="1">
      <c r="BP899374" s="90"/>
    </row>
    <row r="899375" spans="68:68" customFormat="1">
      <c r="BP899375" s="90"/>
    </row>
    <row r="899376" spans="68:68" customFormat="1">
      <c r="BP899376" s="90"/>
    </row>
    <row r="899377" spans="68:68" customFormat="1">
      <c r="BP899377" s="90"/>
    </row>
    <row r="899378" spans="68:68" customFormat="1">
      <c r="BP899378" s="90"/>
    </row>
    <row r="899379" spans="68:68" customFormat="1">
      <c r="BP899379" s="90"/>
    </row>
    <row r="899380" spans="68:68" customFormat="1">
      <c r="BP899380" s="90"/>
    </row>
    <row r="899381" spans="68:68" customFormat="1">
      <c r="BP899381" s="90"/>
    </row>
    <row r="899382" spans="68:68" customFormat="1">
      <c r="BP899382" s="90"/>
    </row>
    <row r="899383" spans="68:68" customFormat="1">
      <c r="BP899383" s="90"/>
    </row>
    <row r="899384" spans="68:68" customFormat="1">
      <c r="BP899384" s="90"/>
    </row>
    <row r="899385" spans="68:68" customFormat="1">
      <c r="BP899385" s="90"/>
    </row>
    <row r="899386" spans="68:68" customFormat="1">
      <c r="BP899386" s="90"/>
    </row>
    <row r="899387" spans="68:68" customFormat="1">
      <c r="BP899387" s="90"/>
    </row>
    <row r="899388" spans="68:68" customFormat="1">
      <c r="BP899388" s="90"/>
    </row>
    <row r="899389" spans="68:68" customFormat="1">
      <c r="BP899389" s="90"/>
    </row>
    <row r="899390" spans="68:68" customFormat="1">
      <c r="BP899390" s="90"/>
    </row>
    <row r="899391" spans="68:68" customFormat="1">
      <c r="BP899391" s="90"/>
    </row>
    <row r="899392" spans="68:68" customFormat="1">
      <c r="BP899392" s="90"/>
    </row>
    <row r="899393" spans="68:68" customFormat="1">
      <c r="BP899393" s="90"/>
    </row>
    <row r="899394" spans="68:68" customFormat="1">
      <c r="BP899394" s="90"/>
    </row>
    <row r="899395" spans="68:68" customFormat="1">
      <c r="BP899395" s="90"/>
    </row>
    <row r="899396" spans="68:68" customFormat="1">
      <c r="BP899396" s="90"/>
    </row>
    <row r="899397" spans="68:68" customFormat="1">
      <c r="BP899397" s="90"/>
    </row>
    <row r="899398" spans="68:68" customFormat="1">
      <c r="BP899398" s="90"/>
    </row>
    <row r="899399" spans="68:68" customFormat="1">
      <c r="BP899399" s="90"/>
    </row>
    <row r="899400" spans="68:68" customFormat="1">
      <c r="BP899400" s="90"/>
    </row>
    <row r="899401" spans="68:68" customFormat="1">
      <c r="BP899401" s="90"/>
    </row>
    <row r="899402" spans="68:68" customFormat="1">
      <c r="BP899402" s="90"/>
    </row>
    <row r="899403" spans="68:68" customFormat="1">
      <c r="BP899403" s="90"/>
    </row>
    <row r="899404" spans="68:68" customFormat="1">
      <c r="BP899404" s="90"/>
    </row>
    <row r="899405" spans="68:68" customFormat="1">
      <c r="BP899405" s="90"/>
    </row>
    <row r="899406" spans="68:68" customFormat="1">
      <c r="BP899406" s="90"/>
    </row>
    <row r="899407" spans="68:68" customFormat="1">
      <c r="BP899407" s="90"/>
    </row>
    <row r="899408" spans="68:68" customFormat="1">
      <c r="BP899408" s="90"/>
    </row>
    <row r="899409" spans="68:68" customFormat="1">
      <c r="BP899409" s="90"/>
    </row>
    <row r="899410" spans="68:68" customFormat="1">
      <c r="BP899410" s="90"/>
    </row>
    <row r="899411" spans="68:68" customFormat="1">
      <c r="BP899411" s="90"/>
    </row>
    <row r="899412" spans="68:68" customFormat="1">
      <c r="BP899412" s="90"/>
    </row>
    <row r="899413" spans="68:68" customFormat="1">
      <c r="BP899413" s="90"/>
    </row>
    <row r="899414" spans="68:68" customFormat="1">
      <c r="BP899414" s="90"/>
    </row>
    <row r="899415" spans="68:68" customFormat="1">
      <c r="BP899415" s="90"/>
    </row>
    <row r="899416" spans="68:68" customFormat="1">
      <c r="BP899416" s="90"/>
    </row>
    <row r="899417" spans="68:68" customFormat="1">
      <c r="BP899417" s="90"/>
    </row>
    <row r="899418" spans="68:68" customFormat="1">
      <c r="BP899418" s="90"/>
    </row>
    <row r="899419" spans="68:68" customFormat="1">
      <c r="BP899419" s="90"/>
    </row>
    <row r="899420" spans="68:68" customFormat="1">
      <c r="BP899420" s="90"/>
    </row>
    <row r="899421" spans="68:68" customFormat="1">
      <c r="BP899421" s="90"/>
    </row>
    <row r="899422" spans="68:68" customFormat="1">
      <c r="BP899422" s="90"/>
    </row>
    <row r="899423" spans="68:68" customFormat="1">
      <c r="BP899423" s="90"/>
    </row>
    <row r="899424" spans="68:68" customFormat="1">
      <c r="BP899424" s="90"/>
    </row>
    <row r="899425" spans="68:68" customFormat="1">
      <c r="BP899425" s="90"/>
    </row>
    <row r="899426" spans="68:68" customFormat="1">
      <c r="BP899426" s="90"/>
    </row>
    <row r="899427" spans="68:68" customFormat="1">
      <c r="BP899427" s="90"/>
    </row>
    <row r="899428" spans="68:68" customFormat="1">
      <c r="BP899428" s="90"/>
    </row>
    <row r="899429" spans="68:68" customFormat="1">
      <c r="BP899429" s="90"/>
    </row>
    <row r="899430" spans="68:68" customFormat="1">
      <c r="BP899430" s="90"/>
    </row>
    <row r="899431" spans="68:68" customFormat="1">
      <c r="BP899431" s="90"/>
    </row>
    <row r="899432" spans="68:68" customFormat="1">
      <c r="BP899432" s="90"/>
    </row>
    <row r="899433" spans="68:68" customFormat="1">
      <c r="BP899433" s="90"/>
    </row>
    <row r="899434" spans="68:68" customFormat="1">
      <c r="BP899434" s="90"/>
    </row>
    <row r="899435" spans="68:68" customFormat="1">
      <c r="BP899435" s="90"/>
    </row>
    <row r="899436" spans="68:68" customFormat="1">
      <c r="BP899436" s="90"/>
    </row>
    <row r="899437" spans="68:68" customFormat="1">
      <c r="BP899437" s="90"/>
    </row>
    <row r="899438" spans="68:68" customFormat="1">
      <c r="BP899438" s="90"/>
    </row>
    <row r="899439" spans="68:68" customFormat="1">
      <c r="BP899439" s="90"/>
    </row>
    <row r="899440" spans="68:68" customFormat="1">
      <c r="BP899440" s="90"/>
    </row>
    <row r="899441" spans="68:68" customFormat="1">
      <c r="BP899441" s="90"/>
    </row>
    <row r="899442" spans="68:68" customFormat="1">
      <c r="BP899442" s="90"/>
    </row>
    <row r="899443" spans="68:68" customFormat="1">
      <c r="BP899443" s="90"/>
    </row>
    <row r="899444" spans="68:68" customFormat="1">
      <c r="BP899444" s="90"/>
    </row>
    <row r="899445" spans="68:68" customFormat="1">
      <c r="BP899445" s="90"/>
    </row>
    <row r="899446" spans="68:68" customFormat="1">
      <c r="BP899446" s="90"/>
    </row>
    <row r="899447" spans="68:68" customFormat="1">
      <c r="BP899447" s="90"/>
    </row>
    <row r="899448" spans="68:68" customFormat="1">
      <c r="BP899448" s="90"/>
    </row>
    <row r="899449" spans="68:68" customFormat="1">
      <c r="BP899449" s="90"/>
    </row>
    <row r="899450" spans="68:68" customFormat="1">
      <c r="BP899450" s="90"/>
    </row>
    <row r="899451" spans="68:68" customFormat="1">
      <c r="BP899451" s="90"/>
    </row>
    <row r="899452" spans="68:68" customFormat="1">
      <c r="BP899452" s="90"/>
    </row>
    <row r="899453" spans="68:68" customFormat="1">
      <c r="BP899453" s="90"/>
    </row>
    <row r="899454" spans="68:68" customFormat="1">
      <c r="BP899454" s="90"/>
    </row>
    <row r="899455" spans="68:68" customFormat="1">
      <c r="BP899455" s="90"/>
    </row>
    <row r="899456" spans="68:68" customFormat="1">
      <c r="BP899456" s="90"/>
    </row>
    <row r="899457" spans="68:68" customFormat="1">
      <c r="BP899457" s="90"/>
    </row>
    <row r="899458" spans="68:68" customFormat="1">
      <c r="BP899458" s="90"/>
    </row>
    <row r="899459" spans="68:68" customFormat="1">
      <c r="BP899459" s="90"/>
    </row>
    <row r="899460" spans="68:68" customFormat="1">
      <c r="BP899460" s="90"/>
    </row>
    <row r="899461" spans="68:68" customFormat="1">
      <c r="BP899461" s="90"/>
    </row>
    <row r="899462" spans="68:68" customFormat="1">
      <c r="BP899462" s="90"/>
    </row>
    <row r="899463" spans="68:68" customFormat="1">
      <c r="BP899463" s="90"/>
    </row>
    <row r="899464" spans="68:68" customFormat="1">
      <c r="BP899464" s="90"/>
    </row>
    <row r="899465" spans="68:68" customFormat="1">
      <c r="BP899465" s="90"/>
    </row>
    <row r="899466" spans="68:68" customFormat="1">
      <c r="BP899466" s="90"/>
    </row>
    <row r="899467" spans="68:68" customFormat="1">
      <c r="BP899467" s="90"/>
    </row>
    <row r="899468" spans="68:68" customFormat="1">
      <c r="BP899468" s="90"/>
    </row>
    <row r="899469" spans="68:68" customFormat="1">
      <c r="BP899469" s="90"/>
    </row>
    <row r="899470" spans="68:68" customFormat="1">
      <c r="BP899470" s="90"/>
    </row>
    <row r="899471" spans="68:68" customFormat="1">
      <c r="BP899471" s="90"/>
    </row>
    <row r="899472" spans="68:68" customFormat="1">
      <c r="BP899472" s="90"/>
    </row>
    <row r="899473" spans="68:68" customFormat="1">
      <c r="BP899473" s="90"/>
    </row>
    <row r="899474" spans="68:68" customFormat="1">
      <c r="BP899474" s="90"/>
    </row>
    <row r="899475" spans="68:68" customFormat="1">
      <c r="BP899475" s="90"/>
    </row>
    <row r="899476" spans="68:68" customFormat="1">
      <c r="BP899476" s="90"/>
    </row>
    <row r="899477" spans="68:68" customFormat="1">
      <c r="BP899477" s="90"/>
    </row>
    <row r="899478" spans="68:68" customFormat="1">
      <c r="BP899478" s="90"/>
    </row>
    <row r="899479" spans="68:68" customFormat="1">
      <c r="BP899479" s="90"/>
    </row>
    <row r="899480" spans="68:68" customFormat="1">
      <c r="BP899480" s="90"/>
    </row>
    <row r="899481" spans="68:68" customFormat="1">
      <c r="BP899481" s="90"/>
    </row>
    <row r="899482" spans="68:68" customFormat="1">
      <c r="BP899482" s="90"/>
    </row>
    <row r="899483" spans="68:68" customFormat="1">
      <c r="BP899483" s="90"/>
    </row>
    <row r="899484" spans="68:68" customFormat="1">
      <c r="BP899484" s="90"/>
    </row>
    <row r="899485" spans="68:68" customFormat="1">
      <c r="BP899485" s="90"/>
    </row>
    <row r="899486" spans="68:68" customFormat="1">
      <c r="BP899486" s="90"/>
    </row>
    <row r="899487" spans="68:68" customFormat="1">
      <c r="BP899487" s="90"/>
    </row>
    <row r="899488" spans="68:68" customFormat="1">
      <c r="BP899488" s="90"/>
    </row>
    <row r="899489" spans="68:68" customFormat="1">
      <c r="BP899489" s="90"/>
    </row>
    <row r="899490" spans="68:68" customFormat="1">
      <c r="BP899490" s="90"/>
    </row>
    <row r="899491" spans="68:68" customFormat="1">
      <c r="BP899491" s="90"/>
    </row>
    <row r="899492" spans="68:68" customFormat="1">
      <c r="BP899492" s="90"/>
    </row>
    <row r="899493" spans="68:68" customFormat="1">
      <c r="BP899493" s="90"/>
    </row>
    <row r="899494" spans="68:68" customFormat="1">
      <c r="BP899494" s="90"/>
    </row>
    <row r="899495" spans="68:68" customFormat="1">
      <c r="BP899495" s="90"/>
    </row>
    <row r="899496" spans="68:68" customFormat="1">
      <c r="BP899496" s="90"/>
    </row>
    <row r="899497" spans="68:68" customFormat="1">
      <c r="BP899497" s="90"/>
    </row>
    <row r="899498" spans="68:68" customFormat="1">
      <c r="BP899498" s="90"/>
    </row>
    <row r="899499" spans="68:68" customFormat="1">
      <c r="BP899499" s="90"/>
    </row>
    <row r="899500" spans="68:68" customFormat="1">
      <c r="BP899500" s="90"/>
    </row>
    <row r="899501" spans="68:68" customFormat="1">
      <c r="BP899501" s="90"/>
    </row>
    <row r="899502" spans="68:68" customFormat="1">
      <c r="BP899502" s="90"/>
    </row>
    <row r="899503" spans="68:68" customFormat="1">
      <c r="BP899503" s="90"/>
    </row>
    <row r="899504" spans="68:68" customFormat="1">
      <c r="BP899504" s="90"/>
    </row>
    <row r="899505" spans="68:68" customFormat="1">
      <c r="BP899505" s="90"/>
    </row>
    <row r="899506" spans="68:68" customFormat="1">
      <c r="BP899506" s="90"/>
    </row>
    <row r="899507" spans="68:68" customFormat="1">
      <c r="BP899507" s="90"/>
    </row>
    <row r="899508" spans="68:68" customFormat="1">
      <c r="BP899508" s="90"/>
    </row>
    <row r="899509" spans="68:68" customFormat="1">
      <c r="BP899509" s="90"/>
    </row>
    <row r="899510" spans="68:68" customFormat="1">
      <c r="BP899510" s="90"/>
    </row>
    <row r="899511" spans="68:68" customFormat="1">
      <c r="BP899511" s="90"/>
    </row>
    <row r="899512" spans="68:68" customFormat="1">
      <c r="BP899512" s="90"/>
    </row>
    <row r="899513" spans="68:68" customFormat="1">
      <c r="BP899513" s="90"/>
    </row>
    <row r="899514" spans="68:68" customFormat="1">
      <c r="BP899514" s="90"/>
    </row>
    <row r="899515" spans="68:68" customFormat="1">
      <c r="BP899515" s="90"/>
    </row>
    <row r="899516" spans="68:68" customFormat="1">
      <c r="BP899516" s="90"/>
    </row>
    <row r="899517" spans="68:68" customFormat="1">
      <c r="BP899517" s="90"/>
    </row>
    <row r="899518" spans="68:68" customFormat="1">
      <c r="BP899518" s="90"/>
    </row>
    <row r="899519" spans="68:68" customFormat="1">
      <c r="BP899519" s="90"/>
    </row>
    <row r="899520" spans="68:68" customFormat="1">
      <c r="BP899520" s="90"/>
    </row>
    <row r="899521" spans="68:68" customFormat="1">
      <c r="BP899521" s="90"/>
    </row>
    <row r="899522" spans="68:68" customFormat="1">
      <c r="BP899522" s="90"/>
    </row>
    <row r="899523" spans="68:68" customFormat="1">
      <c r="BP899523" s="90"/>
    </row>
    <row r="899524" spans="68:68" customFormat="1">
      <c r="BP899524" s="90"/>
    </row>
    <row r="899525" spans="68:68" customFormat="1">
      <c r="BP899525" s="90"/>
    </row>
    <row r="899526" spans="68:68" customFormat="1">
      <c r="BP899526" s="90"/>
    </row>
    <row r="899527" spans="68:68" customFormat="1">
      <c r="BP899527" s="90"/>
    </row>
    <row r="899528" spans="68:68" customFormat="1">
      <c r="BP899528" s="90"/>
    </row>
    <row r="899529" spans="68:68" customFormat="1">
      <c r="BP899529" s="90"/>
    </row>
    <row r="899530" spans="68:68" customFormat="1">
      <c r="BP899530" s="90"/>
    </row>
    <row r="899531" spans="68:68" customFormat="1">
      <c r="BP899531" s="90"/>
    </row>
    <row r="899532" spans="68:68" customFormat="1">
      <c r="BP899532" s="90"/>
    </row>
    <row r="899533" spans="68:68" customFormat="1">
      <c r="BP899533" s="90"/>
    </row>
    <row r="899534" spans="68:68" customFormat="1">
      <c r="BP899534" s="90"/>
    </row>
    <row r="899535" spans="68:68" customFormat="1">
      <c r="BP899535" s="90"/>
    </row>
    <row r="899536" spans="68:68" customFormat="1">
      <c r="BP899536" s="90"/>
    </row>
    <row r="899537" spans="68:68" customFormat="1">
      <c r="BP899537" s="90"/>
    </row>
    <row r="899538" spans="68:68" customFormat="1">
      <c r="BP899538" s="90"/>
    </row>
    <row r="899539" spans="68:68" customFormat="1">
      <c r="BP899539" s="90"/>
    </row>
    <row r="899540" spans="68:68" customFormat="1">
      <c r="BP899540" s="90"/>
    </row>
    <row r="899541" spans="68:68" customFormat="1">
      <c r="BP899541" s="90"/>
    </row>
    <row r="899542" spans="68:68" customFormat="1">
      <c r="BP899542" s="90"/>
    </row>
    <row r="899543" spans="68:68" customFormat="1">
      <c r="BP899543" s="90"/>
    </row>
    <row r="899544" spans="68:68" customFormat="1">
      <c r="BP899544" s="90"/>
    </row>
    <row r="899545" spans="68:68" customFormat="1">
      <c r="BP899545" s="90"/>
    </row>
    <row r="899546" spans="68:68" customFormat="1">
      <c r="BP899546" s="90"/>
    </row>
    <row r="899547" spans="68:68" customFormat="1">
      <c r="BP899547" s="90"/>
    </row>
    <row r="899548" spans="68:68" customFormat="1">
      <c r="BP899548" s="90"/>
    </row>
    <row r="899549" spans="68:68" customFormat="1">
      <c r="BP899549" s="90"/>
    </row>
    <row r="899550" spans="68:68" customFormat="1">
      <c r="BP899550" s="90"/>
    </row>
    <row r="899551" spans="68:68" customFormat="1">
      <c r="BP899551" s="90"/>
    </row>
    <row r="899552" spans="68:68" customFormat="1">
      <c r="BP899552" s="90"/>
    </row>
    <row r="899553" spans="68:68" customFormat="1">
      <c r="BP899553" s="90"/>
    </row>
    <row r="899554" spans="68:68" customFormat="1">
      <c r="BP899554" s="90"/>
    </row>
    <row r="899555" spans="68:68" customFormat="1">
      <c r="BP899555" s="90"/>
    </row>
    <row r="899556" spans="68:68" customFormat="1">
      <c r="BP899556" s="90"/>
    </row>
    <row r="899557" spans="68:68" customFormat="1">
      <c r="BP899557" s="90"/>
    </row>
    <row r="899558" spans="68:68" customFormat="1">
      <c r="BP899558" s="90"/>
    </row>
    <row r="899559" spans="68:68" customFormat="1">
      <c r="BP899559" s="90"/>
    </row>
    <row r="899560" spans="68:68" customFormat="1">
      <c r="BP899560" s="90"/>
    </row>
    <row r="899561" spans="68:68" customFormat="1">
      <c r="BP899561" s="90"/>
    </row>
    <row r="899562" spans="68:68" customFormat="1">
      <c r="BP899562" s="90"/>
    </row>
    <row r="899563" spans="68:68" customFormat="1">
      <c r="BP899563" s="90"/>
    </row>
    <row r="899564" spans="68:68" customFormat="1">
      <c r="BP899564" s="90"/>
    </row>
    <row r="899565" spans="68:68" customFormat="1">
      <c r="BP899565" s="90"/>
    </row>
    <row r="899566" spans="68:68" customFormat="1">
      <c r="BP899566" s="90"/>
    </row>
    <row r="899567" spans="68:68" customFormat="1">
      <c r="BP899567" s="90"/>
    </row>
    <row r="899568" spans="68:68" customFormat="1">
      <c r="BP899568" s="90"/>
    </row>
    <row r="899569" spans="68:68" customFormat="1">
      <c r="BP899569" s="90"/>
    </row>
    <row r="899570" spans="68:68" customFormat="1">
      <c r="BP899570" s="90"/>
    </row>
    <row r="899571" spans="68:68" customFormat="1">
      <c r="BP899571" s="90"/>
    </row>
    <row r="899572" spans="68:68" customFormat="1">
      <c r="BP899572" s="90"/>
    </row>
    <row r="899573" spans="68:68" customFormat="1">
      <c r="BP899573" s="90"/>
    </row>
    <row r="899574" spans="68:68" customFormat="1">
      <c r="BP899574" s="90"/>
    </row>
    <row r="899575" spans="68:68" customFormat="1">
      <c r="BP899575" s="90"/>
    </row>
    <row r="899576" spans="68:68" customFormat="1">
      <c r="BP899576" s="90"/>
    </row>
    <row r="899577" spans="68:68" customFormat="1">
      <c r="BP899577" s="90"/>
    </row>
    <row r="899578" spans="68:68" customFormat="1">
      <c r="BP899578" s="90"/>
    </row>
    <row r="899579" spans="68:68" customFormat="1">
      <c r="BP899579" s="90"/>
    </row>
    <row r="899580" spans="68:68" customFormat="1">
      <c r="BP899580" s="90"/>
    </row>
    <row r="899581" spans="68:68" customFormat="1">
      <c r="BP899581" s="90"/>
    </row>
    <row r="899582" spans="68:68" customFormat="1">
      <c r="BP899582" s="90"/>
    </row>
    <row r="899583" spans="68:68" customFormat="1">
      <c r="BP899583" s="90"/>
    </row>
    <row r="899584" spans="68:68" customFormat="1">
      <c r="BP899584" s="90"/>
    </row>
    <row r="899585" spans="68:68" customFormat="1">
      <c r="BP899585" s="90"/>
    </row>
    <row r="899586" spans="68:68" customFormat="1">
      <c r="BP899586" s="90"/>
    </row>
    <row r="899587" spans="68:68" customFormat="1">
      <c r="BP899587" s="90"/>
    </row>
    <row r="899588" spans="68:68" customFormat="1">
      <c r="BP899588" s="90"/>
    </row>
    <row r="899589" spans="68:68" customFormat="1">
      <c r="BP899589" s="90"/>
    </row>
    <row r="899590" spans="68:68" customFormat="1">
      <c r="BP899590" s="90"/>
    </row>
    <row r="899591" spans="68:68" customFormat="1">
      <c r="BP899591" s="90"/>
    </row>
    <row r="899592" spans="68:68" customFormat="1">
      <c r="BP899592" s="90"/>
    </row>
    <row r="899593" spans="68:68" customFormat="1">
      <c r="BP899593" s="90"/>
    </row>
    <row r="899594" spans="68:68" customFormat="1">
      <c r="BP899594" s="90"/>
    </row>
    <row r="899595" spans="68:68" customFormat="1">
      <c r="BP899595" s="90"/>
    </row>
    <row r="899596" spans="68:68" customFormat="1">
      <c r="BP899596" s="90"/>
    </row>
    <row r="899597" spans="68:68" customFormat="1">
      <c r="BP899597" s="90"/>
    </row>
    <row r="899598" spans="68:68" customFormat="1">
      <c r="BP899598" s="90"/>
    </row>
    <row r="899599" spans="68:68" customFormat="1">
      <c r="BP899599" s="90"/>
    </row>
    <row r="899600" spans="68:68" customFormat="1">
      <c r="BP899600" s="90"/>
    </row>
    <row r="899601" spans="68:68" customFormat="1">
      <c r="BP899601" s="90"/>
    </row>
    <row r="899602" spans="68:68" customFormat="1">
      <c r="BP899602" s="90"/>
    </row>
    <row r="899603" spans="68:68" customFormat="1">
      <c r="BP899603" s="90"/>
    </row>
    <row r="899604" spans="68:68" customFormat="1">
      <c r="BP899604" s="90"/>
    </row>
    <row r="899605" spans="68:68" customFormat="1">
      <c r="BP899605" s="90"/>
    </row>
    <row r="899606" spans="68:68" customFormat="1">
      <c r="BP899606" s="90"/>
    </row>
    <row r="899607" spans="68:68" customFormat="1">
      <c r="BP899607" s="90"/>
    </row>
    <row r="899608" spans="68:68" customFormat="1">
      <c r="BP899608" s="90"/>
    </row>
    <row r="899609" spans="68:68" customFormat="1">
      <c r="BP899609" s="90"/>
    </row>
    <row r="899610" spans="68:68" customFormat="1">
      <c r="BP899610" s="90"/>
    </row>
    <row r="899611" spans="68:68" customFormat="1">
      <c r="BP899611" s="90"/>
    </row>
    <row r="899612" spans="68:68" customFormat="1">
      <c r="BP899612" s="90"/>
    </row>
    <row r="899613" spans="68:68" customFormat="1">
      <c r="BP899613" s="90"/>
    </row>
    <row r="899614" spans="68:68" customFormat="1">
      <c r="BP899614" s="90"/>
    </row>
    <row r="899615" spans="68:68" customFormat="1">
      <c r="BP899615" s="90"/>
    </row>
    <row r="899616" spans="68:68" customFormat="1">
      <c r="BP899616" s="90"/>
    </row>
    <row r="899617" spans="68:68" customFormat="1">
      <c r="BP899617" s="90"/>
    </row>
    <row r="899618" spans="68:68" customFormat="1">
      <c r="BP899618" s="90"/>
    </row>
    <row r="899619" spans="68:68" customFormat="1">
      <c r="BP899619" s="90"/>
    </row>
    <row r="899620" spans="68:68" customFormat="1">
      <c r="BP899620" s="90"/>
    </row>
    <row r="899621" spans="68:68" customFormat="1">
      <c r="BP899621" s="90"/>
    </row>
    <row r="899622" spans="68:68" customFormat="1">
      <c r="BP899622" s="90"/>
    </row>
    <row r="899623" spans="68:68" customFormat="1">
      <c r="BP899623" s="90"/>
    </row>
    <row r="899624" spans="68:68" customFormat="1">
      <c r="BP899624" s="90"/>
    </row>
    <row r="899625" spans="68:68" customFormat="1">
      <c r="BP899625" s="90"/>
    </row>
    <row r="899626" spans="68:68" customFormat="1">
      <c r="BP899626" s="90"/>
    </row>
    <row r="899627" spans="68:68" customFormat="1">
      <c r="BP899627" s="90"/>
    </row>
    <row r="899628" spans="68:68" customFormat="1">
      <c r="BP899628" s="90"/>
    </row>
    <row r="899629" spans="68:68" customFormat="1">
      <c r="BP899629" s="90"/>
    </row>
    <row r="899630" spans="68:68" customFormat="1">
      <c r="BP899630" s="90"/>
    </row>
    <row r="899631" spans="68:68" customFormat="1">
      <c r="BP899631" s="90"/>
    </row>
    <row r="899632" spans="68:68" customFormat="1">
      <c r="BP899632" s="90"/>
    </row>
    <row r="899633" spans="68:68" customFormat="1">
      <c r="BP899633" s="90"/>
    </row>
    <row r="899634" spans="68:68" customFormat="1">
      <c r="BP899634" s="90"/>
    </row>
    <row r="899635" spans="68:68" customFormat="1">
      <c r="BP899635" s="90"/>
    </row>
    <row r="899636" spans="68:68" customFormat="1">
      <c r="BP899636" s="90"/>
    </row>
    <row r="899637" spans="68:68" customFormat="1">
      <c r="BP899637" s="90"/>
    </row>
    <row r="899638" spans="68:68" customFormat="1">
      <c r="BP899638" s="90"/>
    </row>
    <row r="899639" spans="68:68" customFormat="1">
      <c r="BP899639" s="90"/>
    </row>
    <row r="899640" spans="68:68" customFormat="1">
      <c r="BP899640" s="90"/>
    </row>
    <row r="899641" spans="68:68" customFormat="1">
      <c r="BP899641" s="90"/>
    </row>
    <row r="899642" spans="68:68" customFormat="1">
      <c r="BP899642" s="90"/>
    </row>
    <row r="899643" spans="68:68" customFormat="1">
      <c r="BP899643" s="90"/>
    </row>
    <row r="899644" spans="68:68" customFormat="1">
      <c r="BP899644" s="90"/>
    </row>
    <row r="899645" spans="68:68" customFormat="1">
      <c r="BP899645" s="90"/>
    </row>
    <row r="899646" spans="68:68" customFormat="1">
      <c r="BP899646" s="90"/>
    </row>
    <row r="899647" spans="68:68" customFormat="1">
      <c r="BP899647" s="90"/>
    </row>
    <row r="899648" spans="68:68" customFormat="1">
      <c r="BP899648" s="90"/>
    </row>
    <row r="899649" spans="68:68" customFormat="1">
      <c r="BP899649" s="90"/>
    </row>
    <row r="899650" spans="68:68" customFormat="1">
      <c r="BP899650" s="90"/>
    </row>
    <row r="899651" spans="68:68" customFormat="1">
      <c r="BP899651" s="90"/>
    </row>
    <row r="899652" spans="68:68" customFormat="1">
      <c r="BP899652" s="90"/>
    </row>
    <row r="899653" spans="68:68" customFormat="1">
      <c r="BP899653" s="90"/>
    </row>
    <row r="899654" spans="68:68" customFormat="1">
      <c r="BP899654" s="90"/>
    </row>
    <row r="899655" spans="68:68" customFormat="1">
      <c r="BP899655" s="90"/>
    </row>
    <row r="899656" spans="68:68" customFormat="1">
      <c r="BP899656" s="90"/>
    </row>
    <row r="899657" spans="68:68" customFormat="1">
      <c r="BP899657" s="90"/>
    </row>
    <row r="899658" spans="68:68" customFormat="1">
      <c r="BP899658" s="90"/>
    </row>
    <row r="899659" spans="68:68" customFormat="1">
      <c r="BP899659" s="90"/>
    </row>
    <row r="899660" spans="68:68" customFormat="1">
      <c r="BP899660" s="90"/>
    </row>
    <row r="899661" spans="68:68" customFormat="1">
      <c r="BP899661" s="90"/>
    </row>
    <row r="899662" spans="68:68" customFormat="1">
      <c r="BP899662" s="90"/>
    </row>
    <row r="899663" spans="68:68" customFormat="1">
      <c r="BP899663" s="90"/>
    </row>
    <row r="899664" spans="68:68" customFormat="1">
      <c r="BP899664" s="90"/>
    </row>
    <row r="899665" spans="68:68" customFormat="1">
      <c r="BP899665" s="90"/>
    </row>
    <row r="899666" spans="68:68" customFormat="1">
      <c r="BP899666" s="90"/>
    </row>
    <row r="899667" spans="68:68" customFormat="1">
      <c r="BP899667" s="90"/>
    </row>
    <row r="899668" spans="68:68" customFormat="1">
      <c r="BP899668" s="90"/>
    </row>
    <row r="899669" spans="68:68" customFormat="1">
      <c r="BP899669" s="90"/>
    </row>
    <row r="899670" spans="68:68" customFormat="1">
      <c r="BP899670" s="90"/>
    </row>
    <row r="899671" spans="68:68" customFormat="1">
      <c r="BP899671" s="90"/>
    </row>
    <row r="899672" spans="68:68" customFormat="1">
      <c r="BP899672" s="90"/>
    </row>
    <row r="899673" spans="68:68" customFormat="1">
      <c r="BP899673" s="90"/>
    </row>
    <row r="899674" spans="68:68" customFormat="1">
      <c r="BP899674" s="90"/>
    </row>
    <row r="899675" spans="68:68" customFormat="1">
      <c r="BP899675" s="90"/>
    </row>
    <row r="899676" spans="68:68" customFormat="1">
      <c r="BP899676" s="90"/>
    </row>
    <row r="899677" spans="68:68" customFormat="1">
      <c r="BP899677" s="90"/>
    </row>
    <row r="899678" spans="68:68" customFormat="1">
      <c r="BP899678" s="90"/>
    </row>
    <row r="899679" spans="68:68" customFormat="1">
      <c r="BP899679" s="90"/>
    </row>
    <row r="899680" spans="68:68" customFormat="1">
      <c r="BP899680" s="90"/>
    </row>
    <row r="899681" spans="68:68" customFormat="1">
      <c r="BP899681" s="90"/>
    </row>
    <row r="899682" spans="68:68" customFormat="1">
      <c r="BP899682" s="90"/>
    </row>
    <row r="899683" spans="68:68" customFormat="1">
      <c r="BP899683" s="90"/>
    </row>
    <row r="899684" spans="68:68" customFormat="1">
      <c r="BP899684" s="90"/>
    </row>
    <row r="899685" spans="68:68" customFormat="1">
      <c r="BP899685" s="90"/>
    </row>
    <row r="899686" spans="68:68" customFormat="1">
      <c r="BP899686" s="90"/>
    </row>
    <row r="899687" spans="68:68" customFormat="1">
      <c r="BP899687" s="90"/>
    </row>
    <row r="899688" spans="68:68" customFormat="1">
      <c r="BP899688" s="90"/>
    </row>
    <row r="899689" spans="68:68" customFormat="1">
      <c r="BP899689" s="90"/>
    </row>
    <row r="899690" spans="68:68" customFormat="1">
      <c r="BP899690" s="90"/>
    </row>
    <row r="899691" spans="68:68" customFormat="1">
      <c r="BP899691" s="90"/>
    </row>
    <row r="899692" spans="68:68" customFormat="1">
      <c r="BP899692" s="90"/>
    </row>
    <row r="899693" spans="68:68" customFormat="1">
      <c r="BP899693" s="90"/>
    </row>
    <row r="899694" spans="68:68" customFormat="1">
      <c r="BP899694" s="90"/>
    </row>
    <row r="899695" spans="68:68" customFormat="1">
      <c r="BP899695" s="90"/>
    </row>
    <row r="899696" spans="68:68" customFormat="1">
      <c r="BP899696" s="90"/>
    </row>
    <row r="899697" spans="68:68" customFormat="1">
      <c r="BP899697" s="90"/>
    </row>
    <row r="899698" spans="68:68" customFormat="1">
      <c r="BP899698" s="90"/>
    </row>
    <row r="899699" spans="68:68" customFormat="1">
      <c r="BP899699" s="90"/>
    </row>
    <row r="899700" spans="68:68" customFormat="1">
      <c r="BP899700" s="90"/>
    </row>
    <row r="899701" spans="68:68" customFormat="1">
      <c r="BP899701" s="90"/>
    </row>
    <row r="899702" spans="68:68" customFormat="1">
      <c r="BP899702" s="90"/>
    </row>
    <row r="899703" spans="68:68" customFormat="1">
      <c r="BP899703" s="90"/>
    </row>
    <row r="899704" spans="68:68" customFormat="1">
      <c r="BP899704" s="90"/>
    </row>
    <row r="899705" spans="68:68" customFormat="1">
      <c r="BP899705" s="90"/>
    </row>
    <row r="899706" spans="68:68" customFormat="1">
      <c r="BP899706" s="90"/>
    </row>
    <row r="899707" spans="68:68" customFormat="1">
      <c r="BP899707" s="90"/>
    </row>
    <row r="899708" spans="68:68" customFormat="1">
      <c r="BP899708" s="90"/>
    </row>
    <row r="899709" spans="68:68" customFormat="1">
      <c r="BP899709" s="90"/>
    </row>
    <row r="899710" spans="68:68" customFormat="1">
      <c r="BP899710" s="90"/>
    </row>
    <row r="899711" spans="68:68" customFormat="1">
      <c r="BP899711" s="90"/>
    </row>
    <row r="899712" spans="68:68" customFormat="1">
      <c r="BP899712" s="90"/>
    </row>
    <row r="899713" spans="68:68" customFormat="1">
      <c r="BP899713" s="90"/>
    </row>
    <row r="899714" spans="68:68" customFormat="1">
      <c r="BP899714" s="90"/>
    </row>
    <row r="899715" spans="68:68" customFormat="1">
      <c r="BP899715" s="90"/>
    </row>
    <row r="899716" spans="68:68" customFormat="1">
      <c r="BP899716" s="90"/>
    </row>
    <row r="899717" spans="68:68" customFormat="1">
      <c r="BP899717" s="90"/>
    </row>
    <row r="899718" spans="68:68" customFormat="1">
      <c r="BP899718" s="90"/>
    </row>
    <row r="899719" spans="68:68" customFormat="1">
      <c r="BP899719" s="90"/>
    </row>
    <row r="899720" spans="68:68" customFormat="1">
      <c r="BP899720" s="90"/>
    </row>
    <row r="899721" spans="68:68" customFormat="1">
      <c r="BP899721" s="90"/>
    </row>
    <row r="899722" spans="68:68" customFormat="1">
      <c r="BP899722" s="90"/>
    </row>
    <row r="899723" spans="68:68" customFormat="1">
      <c r="BP899723" s="90"/>
    </row>
    <row r="899724" spans="68:68" customFormat="1">
      <c r="BP899724" s="90"/>
    </row>
    <row r="899725" spans="68:68" customFormat="1">
      <c r="BP899725" s="90"/>
    </row>
    <row r="899726" spans="68:68" customFormat="1">
      <c r="BP899726" s="90"/>
    </row>
    <row r="899727" spans="68:68" customFormat="1">
      <c r="BP899727" s="90"/>
    </row>
    <row r="899728" spans="68:68" customFormat="1">
      <c r="BP899728" s="90"/>
    </row>
    <row r="899729" spans="68:68" customFormat="1">
      <c r="BP899729" s="90"/>
    </row>
    <row r="899730" spans="68:68" customFormat="1">
      <c r="BP899730" s="90"/>
    </row>
    <row r="899731" spans="68:68" customFormat="1">
      <c r="BP899731" s="90"/>
    </row>
    <row r="899732" spans="68:68" customFormat="1">
      <c r="BP899732" s="90"/>
    </row>
    <row r="899733" spans="68:68" customFormat="1">
      <c r="BP899733" s="90"/>
    </row>
    <row r="899734" spans="68:68" customFormat="1">
      <c r="BP899734" s="90"/>
    </row>
    <row r="899735" spans="68:68" customFormat="1">
      <c r="BP899735" s="90"/>
    </row>
    <row r="899736" spans="68:68" customFormat="1">
      <c r="BP899736" s="90"/>
    </row>
    <row r="899737" spans="68:68" customFormat="1">
      <c r="BP899737" s="90"/>
    </row>
    <row r="899738" spans="68:68" customFormat="1">
      <c r="BP899738" s="90"/>
    </row>
    <row r="899739" spans="68:68" customFormat="1">
      <c r="BP899739" s="90"/>
    </row>
    <row r="899740" spans="68:68" customFormat="1">
      <c r="BP899740" s="90"/>
    </row>
    <row r="899741" spans="68:68" customFormat="1">
      <c r="BP899741" s="90"/>
    </row>
    <row r="899742" spans="68:68" customFormat="1">
      <c r="BP899742" s="90"/>
    </row>
    <row r="899743" spans="68:68" customFormat="1">
      <c r="BP899743" s="90"/>
    </row>
    <row r="899744" spans="68:68" customFormat="1">
      <c r="BP899744" s="90"/>
    </row>
    <row r="899745" spans="68:68" customFormat="1">
      <c r="BP899745" s="90"/>
    </row>
    <row r="899746" spans="68:68" customFormat="1">
      <c r="BP899746" s="90"/>
    </row>
    <row r="899747" spans="68:68" customFormat="1">
      <c r="BP899747" s="90"/>
    </row>
    <row r="899748" spans="68:68" customFormat="1">
      <c r="BP899748" s="90"/>
    </row>
    <row r="899749" spans="68:68" customFormat="1">
      <c r="BP899749" s="90"/>
    </row>
    <row r="899750" spans="68:68" customFormat="1">
      <c r="BP899750" s="90"/>
    </row>
    <row r="899751" spans="68:68" customFormat="1">
      <c r="BP899751" s="90"/>
    </row>
    <row r="899752" spans="68:68" customFormat="1">
      <c r="BP899752" s="90"/>
    </row>
    <row r="899753" spans="68:68" customFormat="1">
      <c r="BP899753" s="90"/>
    </row>
    <row r="899754" spans="68:68" customFormat="1">
      <c r="BP899754" s="90"/>
    </row>
    <row r="899755" spans="68:68" customFormat="1">
      <c r="BP899755" s="90"/>
    </row>
    <row r="899756" spans="68:68" customFormat="1">
      <c r="BP899756" s="90"/>
    </row>
    <row r="899757" spans="68:68" customFormat="1">
      <c r="BP899757" s="90"/>
    </row>
    <row r="899758" spans="68:68" customFormat="1">
      <c r="BP899758" s="90"/>
    </row>
    <row r="899759" spans="68:68" customFormat="1">
      <c r="BP899759" s="90"/>
    </row>
    <row r="899760" spans="68:68" customFormat="1">
      <c r="BP899760" s="90"/>
    </row>
    <row r="899761" spans="68:68" customFormat="1">
      <c r="BP899761" s="90"/>
    </row>
    <row r="899762" spans="68:68" customFormat="1">
      <c r="BP899762" s="90"/>
    </row>
    <row r="899763" spans="68:68" customFormat="1">
      <c r="BP899763" s="90"/>
    </row>
    <row r="899764" spans="68:68" customFormat="1">
      <c r="BP899764" s="90"/>
    </row>
    <row r="899765" spans="68:68" customFormat="1">
      <c r="BP899765" s="90"/>
    </row>
    <row r="899766" spans="68:68" customFormat="1">
      <c r="BP899766" s="90"/>
    </row>
    <row r="899767" spans="68:68" customFormat="1">
      <c r="BP899767" s="90"/>
    </row>
    <row r="899768" spans="68:68" customFormat="1">
      <c r="BP899768" s="90"/>
    </row>
    <row r="899769" spans="68:68" customFormat="1">
      <c r="BP899769" s="90"/>
    </row>
    <row r="899770" spans="68:68" customFormat="1">
      <c r="BP899770" s="90"/>
    </row>
    <row r="899771" spans="68:68" customFormat="1">
      <c r="BP899771" s="90"/>
    </row>
    <row r="899772" spans="68:68" customFormat="1">
      <c r="BP899772" s="90"/>
    </row>
    <row r="899773" spans="68:68" customFormat="1">
      <c r="BP899773" s="90"/>
    </row>
    <row r="899774" spans="68:68" customFormat="1">
      <c r="BP899774" s="90"/>
    </row>
    <row r="899775" spans="68:68" customFormat="1">
      <c r="BP899775" s="90"/>
    </row>
    <row r="899776" spans="68:68" customFormat="1">
      <c r="BP899776" s="90"/>
    </row>
    <row r="899777" spans="68:68" customFormat="1">
      <c r="BP899777" s="90"/>
    </row>
    <row r="899778" spans="68:68" customFormat="1">
      <c r="BP899778" s="90"/>
    </row>
    <row r="899779" spans="68:68" customFormat="1">
      <c r="BP899779" s="90"/>
    </row>
    <row r="899780" spans="68:68" customFormat="1">
      <c r="BP899780" s="90"/>
    </row>
    <row r="899781" spans="68:68" customFormat="1">
      <c r="BP899781" s="90"/>
    </row>
    <row r="899782" spans="68:68" customFormat="1">
      <c r="BP899782" s="90"/>
    </row>
    <row r="899783" spans="68:68" customFormat="1">
      <c r="BP899783" s="90"/>
    </row>
    <row r="899784" spans="68:68" customFormat="1">
      <c r="BP899784" s="90"/>
    </row>
    <row r="899785" spans="68:68" customFormat="1">
      <c r="BP899785" s="90"/>
    </row>
    <row r="899786" spans="68:68" customFormat="1">
      <c r="BP899786" s="90"/>
    </row>
    <row r="899787" spans="68:68" customFormat="1">
      <c r="BP899787" s="90"/>
    </row>
    <row r="899788" spans="68:68" customFormat="1">
      <c r="BP899788" s="90"/>
    </row>
    <row r="899789" spans="68:68" customFormat="1">
      <c r="BP899789" s="90"/>
    </row>
    <row r="899790" spans="68:68" customFormat="1">
      <c r="BP899790" s="90"/>
    </row>
    <row r="899791" spans="68:68" customFormat="1">
      <c r="BP899791" s="90"/>
    </row>
    <row r="899792" spans="68:68" customFormat="1">
      <c r="BP899792" s="90"/>
    </row>
    <row r="899793" spans="68:68" customFormat="1">
      <c r="BP899793" s="90"/>
    </row>
    <row r="899794" spans="68:68" customFormat="1">
      <c r="BP899794" s="90"/>
    </row>
    <row r="899795" spans="68:68" customFormat="1">
      <c r="BP899795" s="90"/>
    </row>
    <row r="899796" spans="68:68" customFormat="1">
      <c r="BP899796" s="90"/>
    </row>
    <row r="899797" spans="68:68" customFormat="1">
      <c r="BP899797" s="90"/>
    </row>
    <row r="899798" spans="68:68" customFormat="1">
      <c r="BP899798" s="90"/>
    </row>
    <row r="899799" spans="68:68" customFormat="1">
      <c r="BP899799" s="90"/>
    </row>
    <row r="899800" spans="68:68" customFormat="1">
      <c r="BP899800" s="90"/>
    </row>
    <row r="899801" spans="68:68" customFormat="1">
      <c r="BP899801" s="90"/>
    </row>
    <row r="899802" spans="68:68" customFormat="1">
      <c r="BP899802" s="90"/>
    </row>
    <row r="899803" spans="68:68" customFormat="1">
      <c r="BP899803" s="90"/>
    </row>
    <row r="899804" spans="68:68" customFormat="1">
      <c r="BP899804" s="90"/>
    </row>
    <row r="899805" spans="68:68" customFormat="1">
      <c r="BP899805" s="90"/>
    </row>
    <row r="899806" spans="68:68" customFormat="1">
      <c r="BP899806" s="90"/>
    </row>
    <row r="899807" spans="68:68" customFormat="1">
      <c r="BP899807" s="90"/>
    </row>
    <row r="899808" spans="68:68" customFormat="1">
      <c r="BP899808" s="90"/>
    </row>
    <row r="899809" spans="68:68" customFormat="1">
      <c r="BP899809" s="90"/>
    </row>
    <row r="899810" spans="68:68" customFormat="1">
      <c r="BP899810" s="90"/>
    </row>
    <row r="899811" spans="68:68" customFormat="1">
      <c r="BP899811" s="90"/>
    </row>
    <row r="899812" spans="68:68" customFormat="1">
      <c r="BP899812" s="90"/>
    </row>
    <row r="899813" spans="68:68" customFormat="1">
      <c r="BP899813" s="90"/>
    </row>
    <row r="899814" spans="68:68" customFormat="1">
      <c r="BP899814" s="90"/>
    </row>
    <row r="899815" spans="68:68" customFormat="1">
      <c r="BP899815" s="90"/>
    </row>
    <row r="899816" spans="68:68" customFormat="1">
      <c r="BP899816" s="90"/>
    </row>
    <row r="899817" spans="68:68" customFormat="1">
      <c r="BP899817" s="90"/>
    </row>
    <row r="899818" spans="68:68" customFormat="1">
      <c r="BP899818" s="90"/>
    </row>
    <row r="899819" spans="68:68" customFormat="1">
      <c r="BP899819" s="90"/>
    </row>
    <row r="899820" spans="68:68" customFormat="1">
      <c r="BP899820" s="90"/>
    </row>
    <row r="899821" spans="68:68" customFormat="1">
      <c r="BP899821" s="90"/>
    </row>
    <row r="899822" spans="68:68" customFormat="1">
      <c r="BP899822" s="90"/>
    </row>
    <row r="899823" spans="68:68" customFormat="1">
      <c r="BP899823" s="90"/>
    </row>
    <row r="899824" spans="68:68" customFormat="1">
      <c r="BP899824" s="90"/>
    </row>
    <row r="899825" spans="68:68" customFormat="1">
      <c r="BP899825" s="90"/>
    </row>
    <row r="899826" spans="68:68" customFormat="1">
      <c r="BP899826" s="90"/>
    </row>
    <row r="899827" spans="68:68" customFormat="1">
      <c r="BP899827" s="90"/>
    </row>
    <row r="899828" spans="68:68" customFormat="1">
      <c r="BP899828" s="90"/>
    </row>
    <row r="899829" spans="68:68" customFormat="1">
      <c r="BP899829" s="90"/>
    </row>
    <row r="899830" spans="68:68" customFormat="1">
      <c r="BP899830" s="90"/>
    </row>
    <row r="899831" spans="68:68" customFormat="1">
      <c r="BP899831" s="90"/>
    </row>
    <row r="899832" spans="68:68" customFormat="1">
      <c r="BP899832" s="90"/>
    </row>
    <row r="899833" spans="68:68" customFormat="1">
      <c r="BP899833" s="90"/>
    </row>
    <row r="899834" spans="68:68" customFormat="1">
      <c r="BP899834" s="90"/>
    </row>
    <row r="899835" spans="68:68" customFormat="1">
      <c r="BP899835" s="90"/>
    </row>
    <row r="899836" spans="68:68" customFormat="1">
      <c r="BP899836" s="90"/>
    </row>
    <row r="899837" spans="68:68" customFormat="1">
      <c r="BP899837" s="90"/>
    </row>
    <row r="899838" spans="68:68" customFormat="1">
      <c r="BP899838" s="90"/>
    </row>
    <row r="899839" spans="68:68" customFormat="1">
      <c r="BP899839" s="90"/>
    </row>
    <row r="899840" spans="68:68" customFormat="1">
      <c r="BP899840" s="90"/>
    </row>
    <row r="899841" spans="68:68" customFormat="1">
      <c r="BP899841" s="90"/>
    </row>
    <row r="899842" spans="68:68" customFormat="1">
      <c r="BP899842" s="90"/>
    </row>
    <row r="899843" spans="68:68" customFormat="1">
      <c r="BP899843" s="90"/>
    </row>
    <row r="899844" spans="68:68" customFormat="1">
      <c r="BP899844" s="90"/>
    </row>
    <row r="899845" spans="68:68" customFormat="1">
      <c r="BP899845" s="90"/>
    </row>
    <row r="899846" spans="68:68" customFormat="1">
      <c r="BP899846" s="90"/>
    </row>
    <row r="899847" spans="68:68" customFormat="1">
      <c r="BP899847" s="90"/>
    </row>
    <row r="899848" spans="68:68" customFormat="1">
      <c r="BP899848" s="90"/>
    </row>
    <row r="899849" spans="68:68" customFormat="1">
      <c r="BP899849" s="90"/>
    </row>
    <row r="899850" spans="68:68" customFormat="1">
      <c r="BP899850" s="90"/>
    </row>
    <row r="899851" spans="68:68" customFormat="1">
      <c r="BP899851" s="90"/>
    </row>
    <row r="899852" spans="68:68" customFormat="1">
      <c r="BP899852" s="90"/>
    </row>
    <row r="899853" spans="68:68" customFormat="1">
      <c r="BP899853" s="90"/>
    </row>
    <row r="899854" spans="68:68" customFormat="1">
      <c r="BP899854" s="90"/>
    </row>
    <row r="899855" spans="68:68" customFormat="1">
      <c r="BP899855" s="90"/>
    </row>
    <row r="899856" spans="68:68" customFormat="1">
      <c r="BP899856" s="90"/>
    </row>
    <row r="899857" spans="68:68" customFormat="1">
      <c r="BP899857" s="90"/>
    </row>
    <row r="899858" spans="68:68" customFormat="1">
      <c r="BP899858" s="90"/>
    </row>
    <row r="899859" spans="68:68" customFormat="1">
      <c r="BP899859" s="90"/>
    </row>
    <row r="899860" spans="68:68" customFormat="1">
      <c r="BP899860" s="90"/>
    </row>
    <row r="899861" spans="68:68" customFormat="1">
      <c r="BP899861" s="90"/>
    </row>
    <row r="899862" spans="68:68" customFormat="1">
      <c r="BP899862" s="90"/>
    </row>
    <row r="899863" spans="68:68" customFormat="1">
      <c r="BP899863" s="90"/>
    </row>
    <row r="899864" spans="68:68" customFormat="1">
      <c r="BP899864" s="90"/>
    </row>
    <row r="899865" spans="68:68" customFormat="1">
      <c r="BP899865" s="90"/>
    </row>
    <row r="899866" spans="68:68" customFormat="1">
      <c r="BP899866" s="90"/>
    </row>
    <row r="899867" spans="68:68" customFormat="1">
      <c r="BP899867" s="90"/>
    </row>
    <row r="899868" spans="68:68" customFormat="1">
      <c r="BP899868" s="90"/>
    </row>
    <row r="899869" spans="68:68" customFormat="1">
      <c r="BP899869" s="90"/>
    </row>
    <row r="899870" spans="68:68" customFormat="1">
      <c r="BP899870" s="90"/>
    </row>
    <row r="899871" spans="68:68" customFormat="1">
      <c r="BP899871" s="90"/>
    </row>
    <row r="899872" spans="68:68" customFormat="1">
      <c r="BP899872" s="90"/>
    </row>
    <row r="899873" spans="68:68" customFormat="1">
      <c r="BP899873" s="90"/>
    </row>
    <row r="899874" spans="68:68" customFormat="1">
      <c r="BP899874" s="90"/>
    </row>
    <row r="899875" spans="68:68" customFormat="1">
      <c r="BP899875" s="90"/>
    </row>
    <row r="899876" spans="68:68" customFormat="1">
      <c r="BP899876" s="90"/>
    </row>
    <row r="899877" spans="68:68" customFormat="1">
      <c r="BP899877" s="90"/>
    </row>
    <row r="899878" spans="68:68" customFormat="1">
      <c r="BP899878" s="90"/>
    </row>
    <row r="899879" spans="68:68" customFormat="1">
      <c r="BP899879" s="90"/>
    </row>
    <row r="899880" spans="68:68" customFormat="1">
      <c r="BP899880" s="90"/>
    </row>
    <row r="899881" spans="68:68" customFormat="1">
      <c r="BP899881" s="90"/>
    </row>
    <row r="899882" spans="68:68" customFormat="1">
      <c r="BP899882" s="90"/>
    </row>
    <row r="899883" spans="68:68" customFormat="1">
      <c r="BP899883" s="90"/>
    </row>
    <row r="899884" spans="68:68" customFormat="1">
      <c r="BP899884" s="90"/>
    </row>
    <row r="899885" spans="68:68" customFormat="1">
      <c r="BP899885" s="90"/>
    </row>
    <row r="899886" spans="68:68" customFormat="1">
      <c r="BP899886" s="90"/>
    </row>
    <row r="899887" spans="68:68" customFormat="1">
      <c r="BP899887" s="90"/>
    </row>
    <row r="899888" spans="68:68" customFormat="1">
      <c r="BP899888" s="90"/>
    </row>
    <row r="899889" spans="68:68" customFormat="1">
      <c r="BP899889" s="90"/>
    </row>
    <row r="899890" spans="68:68" customFormat="1">
      <c r="BP899890" s="90"/>
    </row>
    <row r="899891" spans="68:68" customFormat="1">
      <c r="BP899891" s="90"/>
    </row>
    <row r="899892" spans="68:68" customFormat="1">
      <c r="BP899892" s="90"/>
    </row>
    <row r="899893" spans="68:68" customFormat="1">
      <c r="BP899893" s="90"/>
    </row>
    <row r="899894" spans="68:68" customFormat="1">
      <c r="BP899894" s="90"/>
    </row>
    <row r="899895" spans="68:68" customFormat="1">
      <c r="BP899895" s="90"/>
    </row>
    <row r="899896" spans="68:68" customFormat="1">
      <c r="BP899896" s="90"/>
    </row>
    <row r="899897" spans="68:68" customFormat="1">
      <c r="BP899897" s="90"/>
    </row>
    <row r="899898" spans="68:68" customFormat="1">
      <c r="BP899898" s="90"/>
    </row>
    <row r="899899" spans="68:68" customFormat="1">
      <c r="BP899899" s="90"/>
    </row>
    <row r="899900" spans="68:68" customFormat="1">
      <c r="BP899900" s="90"/>
    </row>
    <row r="899901" spans="68:68" customFormat="1">
      <c r="BP899901" s="90"/>
    </row>
    <row r="899902" spans="68:68" customFormat="1">
      <c r="BP899902" s="90"/>
    </row>
    <row r="899903" spans="68:68" customFormat="1">
      <c r="BP899903" s="90"/>
    </row>
    <row r="899904" spans="68:68" customFormat="1">
      <c r="BP899904" s="90"/>
    </row>
    <row r="899905" spans="68:68" customFormat="1">
      <c r="BP899905" s="90"/>
    </row>
    <row r="899906" spans="68:68" customFormat="1">
      <c r="BP899906" s="90"/>
    </row>
    <row r="899907" spans="68:68" customFormat="1">
      <c r="BP899907" s="90"/>
    </row>
    <row r="899908" spans="68:68" customFormat="1">
      <c r="BP899908" s="90"/>
    </row>
    <row r="899909" spans="68:68" customFormat="1">
      <c r="BP899909" s="90"/>
    </row>
    <row r="899910" spans="68:68" customFormat="1">
      <c r="BP899910" s="90"/>
    </row>
    <row r="899911" spans="68:68" customFormat="1">
      <c r="BP899911" s="90"/>
    </row>
    <row r="899912" spans="68:68" customFormat="1">
      <c r="BP899912" s="90"/>
    </row>
    <row r="899913" spans="68:68" customFormat="1">
      <c r="BP899913" s="90"/>
    </row>
    <row r="899914" spans="68:68" customFormat="1">
      <c r="BP899914" s="90"/>
    </row>
    <row r="899915" spans="68:68" customFormat="1">
      <c r="BP899915" s="90"/>
    </row>
    <row r="899916" spans="68:68" customFormat="1">
      <c r="BP899916" s="90"/>
    </row>
    <row r="899917" spans="68:68" customFormat="1">
      <c r="BP899917" s="90"/>
    </row>
    <row r="899918" spans="68:68" customFormat="1">
      <c r="BP899918" s="90"/>
    </row>
    <row r="899919" spans="68:68" customFormat="1">
      <c r="BP899919" s="90"/>
    </row>
    <row r="899920" spans="68:68" customFormat="1">
      <c r="BP899920" s="90"/>
    </row>
    <row r="899921" spans="68:68" customFormat="1">
      <c r="BP899921" s="90"/>
    </row>
    <row r="899922" spans="68:68" customFormat="1">
      <c r="BP899922" s="90"/>
    </row>
    <row r="899923" spans="68:68" customFormat="1">
      <c r="BP899923" s="90"/>
    </row>
    <row r="899924" spans="68:68" customFormat="1">
      <c r="BP899924" s="90"/>
    </row>
    <row r="899925" spans="68:68" customFormat="1">
      <c r="BP899925" s="90"/>
    </row>
    <row r="899926" spans="68:68" customFormat="1">
      <c r="BP899926" s="90"/>
    </row>
    <row r="899927" spans="68:68" customFormat="1">
      <c r="BP899927" s="90"/>
    </row>
    <row r="899928" spans="68:68" customFormat="1">
      <c r="BP899928" s="90"/>
    </row>
    <row r="899929" spans="68:68" customFormat="1">
      <c r="BP899929" s="90"/>
    </row>
    <row r="899930" spans="68:68" customFormat="1">
      <c r="BP899930" s="90"/>
    </row>
    <row r="899931" spans="68:68" customFormat="1">
      <c r="BP899931" s="90"/>
    </row>
    <row r="899932" spans="68:68" customFormat="1">
      <c r="BP899932" s="90"/>
    </row>
    <row r="899933" spans="68:68" customFormat="1">
      <c r="BP899933" s="90"/>
    </row>
    <row r="899934" spans="68:68" customFormat="1">
      <c r="BP899934" s="90"/>
    </row>
    <row r="899935" spans="68:68" customFormat="1">
      <c r="BP899935" s="90"/>
    </row>
    <row r="899936" spans="68:68" customFormat="1">
      <c r="BP899936" s="90"/>
    </row>
    <row r="899937" spans="68:68" customFormat="1">
      <c r="BP899937" s="90"/>
    </row>
    <row r="899938" spans="68:68" customFormat="1">
      <c r="BP899938" s="90"/>
    </row>
    <row r="899939" spans="68:68" customFormat="1">
      <c r="BP899939" s="90"/>
    </row>
    <row r="899940" spans="68:68" customFormat="1">
      <c r="BP899940" s="90"/>
    </row>
    <row r="899941" spans="68:68" customFormat="1">
      <c r="BP899941" s="90"/>
    </row>
    <row r="899942" spans="68:68" customFormat="1">
      <c r="BP899942" s="90"/>
    </row>
    <row r="899943" spans="68:68" customFormat="1">
      <c r="BP899943" s="90"/>
    </row>
    <row r="899944" spans="68:68" customFormat="1">
      <c r="BP899944" s="90"/>
    </row>
    <row r="899945" spans="68:68" customFormat="1">
      <c r="BP899945" s="90"/>
    </row>
    <row r="899946" spans="68:68" customFormat="1">
      <c r="BP899946" s="90"/>
    </row>
    <row r="899947" spans="68:68" customFormat="1">
      <c r="BP899947" s="90"/>
    </row>
    <row r="899948" spans="68:68" customFormat="1">
      <c r="BP899948" s="90"/>
    </row>
    <row r="899949" spans="68:68" customFormat="1">
      <c r="BP899949" s="90"/>
    </row>
    <row r="899950" spans="68:68" customFormat="1">
      <c r="BP899950" s="90"/>
    </row>
    <row r="899951" spans="68:68" customFormat="1">
      <c r="BP899951" s="90"/>
    </row>
    <row r="899952" spans="68:68" customFormat="1">
      <c r="BP899952" s="90"/>
    </row>
    <row r="899953" spans="68:68" customFormat="1">
      <c r="BP899953" s="90"/>
    </row>
    <row r="899954" spans="68:68" customFormat="1">
      <c r="BP899954" s="90"/>
    </row>
    <row r="899955" spans="68:68" customFormat="1">
      <c r="BP899955" s="90"/>
    </row>
    <row r="899956" spans="68:68" customFormat="1">
      <c r="BP899956" s="90"/>
    </row>
    <row r="899957" spans="68:68" customFormat="1">
      <c r="BP899957" s="90"/>
    </row>
    <row r="899958" spans="68:68" customFormat="1">
      <c r="BP899958" s="90"/>
    </row>
    <row r="899959" spans="68:68" customFormat="1">
      <c r="BP899959" s="90"/>
    </row>
    <row r="899960" spans="68:68" customFormat="1">
      <c r="BP899960" s="90"/>
    </row>
    <row r="899961" spans="68:68" customFormat="1">
      <c r="BP899961" s="90"/>
    </row>
    <row r="899962" spans="68:68" customFormat="1">
      <c r="BP899962" s="90"/>
    </row>
    <row r="899963" spans="68:68" customFormat="1">
      <c r="BP899963" s="90"/>
    </row>
    <row r="899964" spans="68:68" customFormat="1">
      <c r="BP899964" s="90"/>
    </row>
    <row r="899965" spans="68:68" customFormat="1">
      <c r="BP899965" s="90"/>
    </row>
    <row r="899966" spans="68:68" customFormat="1">
      <c r="BP899966" s="90"/>
    </row>
    <row r="899967" spans="68:68" customFormat="1">
      <c r="BP899967" s="90"/>
    </row>
    <row r="899968" spans="68:68" customFormat="1">
      <c r="BP899968" s="90"/>
    </row>
    <row r="899969" spans="68:68" customFormat="1">
      <c r="BP899969" s="90"/>
    </row>
    <row r="899970" spans="68:68" customFormat="1">
      <c r="BP899970" s="90"/>
    </row>
    <row r="899971" spans="68:68" customFormat="1">
      <c r="BP899971" s="90"/>
    </row>
    <row r="899972" spans="68:68" customFormat="1">
      <c r="BP899972" s="90"/>
    </row>
    <row r="899973" spans="68:68" customFormat="1">
      <c r="BP899973" s="90"/>
    </row>
    <row r="899974" spans="68:68" customFormat="1">
      <c r="BP899974" s="90"/>
    </row>
    <row r="899975" spans="68:68" customFormat="1">
      <c r="BP899975" s="90"/>
    </row>
    <row r="899976" spans="68:68" customFormat="1">
      <c r="BP899976" s="90"/>
    </row>
    <row r="899977" spans="68:68" customFormat="1">
      <c r="BP899977" s="90"/>
    </row>
    <row r="899978" spans="68:68" customFormat="1">
      <c r="BP899978" s="90"/>
    </row>
    <row r="899979" spans="68:68" customFormat="1">
      <c r="BP899979" s="90"/>
    </row>
    <row r="899980" spans="68:68" customFormat="1">
      <c r="BP899980" s="90"/>
    </row>
    <row r="899981" spans="68:68" customFormat="1">
      <c r="BP899981" s="90"/>
    </row>
    <row r="899982" spans="68:68" customFormat="1">
      <c r="BP899982" s="90"/>
    </row>
    <row r="899983" spans="68:68" customFormat="1">
      <c r="BP899983" s="90"/>
    </row>
    <row r="899984" spans="68:68" customFormat="1">
      <c r="BP899984" s="90"/>
    </row>
    <row r="899985" spans="68:68" customFormat="1">
      <c r="BP899985" s="90"/>
    </row>
    <row r="899986" spans="68:68" customFormat="1">
      <c r="BP899986" s="90"/>
    </row>
    <row r="899987" spans="68:68" customFormat="1">
      <c r="BP899987" s="90"/>
    </row>
    <row r="899988" spans="68:68" customFormat="1">
      <c r="BP899988" s="90"/>
    </row>
    <row r="899989" spans="68:68" customFormat="1">
      <c r="BP899989" s="90"/>
    </row>
    <row r="899990" spans="68:68" customFormat="1">
      <c r="BP899990" s="90"/>
    </row>
    <row r="899991" spans="68:68" customFormat="1">
      <c r="BP899991" s="90"/>
    </row>
    <row r="899992" spans="68:68" customFormat="1">
      <c r="BP899992" s="90"/>
    </row>
    <row r="899993" spans="68:68" customFormat="1">
      <c r="BP899993" s="90"/>
    </row>
    <row r="899994" spans="68:68" customFormat="1">
      <c r="BP899994" s="90"/>
    </row>
    <row r="899995" spans="68:68" customFormat="1">
      <c r="BP899995" s="90"/>
    </row>
    <row r="899996" spans="68:68" customFormat="1">
      <c r="BP899996" s="90"/>
    </row>
    <row r="899997" spans="68:68" customFormat="1">
      <c r="BP899997" s="90"/>
    </row>
    <row r="899998" spans="68:68" customFormat="1">
      <c r="BP899998" s="90"/>
    </row>
    <row r="899999" spans="68:68" customFormat="1">
      <c r="BP899999" s="90"/>
    </row>
    <row r="900000" spans="68:68" customFormat="1">
      <c r="BP900000" s="90"/>
    </row>
    <row r="900001" spans="68:68" customFormat="1">
      <c r="BP900001" s="90"/>
    </row>
    <row r="900002" spans="68:68" customFormat="1">
      <c r="BP900002" s="90"/>
    </row>
    <row r="900003" spans="68:68" customFormat="1">
      <c r="BP900003" s="90"/>
    </row>
    <row r="900004" spans="68:68" customFormat="1">
      <c r="BP900004" s="90"/>
    </row>
    <row r="900005" spans="68:68" customFormat="1">
      <c r="BP900005" s="90"/>
    </row>
    <row r="900006" spans="68:68" customFormat="1">
      <c r="BP900006" s="90"/>
    </row>
    <row r="900007" spans="68:68" customFormat="1">
      <c r="BP900007" s="90"/>
    </row>
    <row r="900008" spans="68:68" customFormat="1">
      <c r="BP900008" s="90"/>
    </row>
    <row r="900009" spans="68:68" customFormat="1">
      <c r="BP900009" s="90"/>
    </row>
    <row r="900010" spans="68:68" customFormat="1">
      <c r="BP900010" s="90"/>
    </row>
    <row r="900011" spans="68:68" customFormat="1">
      <c r="BP900011" s="90"/>
    </row>
    <row r="900012" spans="68:68" customFormat="1">
      <c r="BP900012" s="90"/>
    </row>
    <row r="900013" spans="68:68" customFormat="1">
      <c r="BP900013" s="90"/>
    </row>
    <row r="900014" spans="68:68" customFormat="1">
      <c r="BP900014" s="90"/>
    </row>
    <row r="900015" spans="68:68" customFormat="1">
      <c r="BP900015" s="90"/>
    </row>
    <row r="900016" spans="68:68" customFormat="1">
      <c r="BP900016" s="90"/>
    </row>
    <row r="900017" spans="68:68" customFormat="1">
      <c r="BP900017" s="90"/>
    </row>
    <row r="900018" spans="68:68" customFormat="1">
      <c r="BP900018" s="90"/>
    </row>
    <row r="900019" spans="68:68" customFormat="1">
      <c r="BP900019" s="90"/>
    </row>
    <row r="900020" spans="68:68" customFormat="1">
      <c r="BP900020" s="90"/>
    </row>
    <row r="900021" spans="68:68" customFormat="1">
      <c r="BP900021" s="90"/>
    </row>
    <row r="900022" spans="68:68" customFormat="1">
      <c r="BP900022" s="90"/>
    </row>
    <row r="900023" spans="68:68" customFormat="1">
      <c r="BP900023" s="90"/>
    </row>
    <row r="900024" spans="68:68" customFormat="1">
      <c r="BP900024" s="90"/>
    </row>
    <row r="900025" spans="68:68" customFormat="1">
      <c r="BP900025" s="90"/>
    </row>
    <row r="900026" spans="68:68" customFormat="1">
      <c r="BP900026" s="90"/>
    </row>
    <row r="900027" spans="68:68" customFormat="1">
      <c r="BP900027" s="90"/>
    </row>
    <row r="900028" spans="68:68" customFormat="1">
      <c r="BP900028" s="90"/>
    </row>
    <row r="900029" spans="68:68" customFormat="1">
      <c r="BP900029" s="90"/>
    </row>
    <row r="900030" spans="68:68" customFormat="1">
      <c r="BP900030" s="90"/>
    </row>
    <row r="900031" spans="68:68" customFormat="1">
      <c r="BP900031" s="90"/>
    </row>
    <row r="900032" spans="68:68" customFormat="1">
      <c r="BP900032" s="90"/>
    </row>
    <row r="900033" spans="68:68" customFormat="1">
      <c r="BP900033" s="90"/>
    </row>
    <row r="900034" spans="68:68" customFormat="1">
      <c r="BP900034" s="90"/>
    </row>
    <row r="900035" spans="68:68" customFormat="1">
      <c r="BP900035" s="90"/>
    </row>
    <row r="900036" spans="68:68" customFormat="1">
      <c r="BP900036" s="90"/>
    </row>
    <row r="900037" spans="68:68" customFormat="1">
      <c r="BP900037" s="90"/>
    </row>
    <row r="900038" spans="68:68" customFormat="1">
      <c r="BP900038" s="90"/>
    </row>
    <row r="900039" spans="68:68" customFormat="1">
      <c r="BP900039" s="90"/>
    </row>
    <row r="900040" spans="68:68" customFormat="1">
      <c r="BP900040" s="90"/>
    </row>
    <row r="900041" spans="68:68" customFormat="1">
      <c r="BP900041" s="90"/>
    </row>
    <row r="900042" spans="68:68" customFormat="1">
      <c r="BP900042" s="90"/>
    </row>
    <row r="900043" spans="68:68" customFormat="1">
      <c r="BP900043" s="90"/>
    </row>
    <row r="900044" spans="68:68" customFormat="1">
      <c r="BP900044" s="90"/>
    </row>
    <row r="900045" spans="68:68" customFormat="1">
      <c r="BP900045" s="90"/>
    </row>
    <row r="900046" spans="68:68" customFormat="1">
      <c r="BP900046" s="90"/>
    </row>
    <row r="900047" spans="68:68" customFormat="1">
      <c r="BP900047" s="90"/>
    </row>
    <row r="900048" spans="68:68" customFormat="1">
      <c r="BP900048" s="90"/>
    </row>
    <row r="900049" spans="68:68" customFormat="1">
      <c r="BP900049" s="90"/>
    </row>
    <row r="900050" spans="68:68" customFormat="1">
      <c r="BP900050" s="90"/>
    </row>
    <row r="900051" spans="68:68" customFormat="1">
      <c r="BP900051" s="90"/>
    </row>
    <row r="900052" spans="68:68" customFormat="1">
      <c r="BP900052" s="90"/>
    </row>
    <row r="900053" spans="68:68" customFormat="1">
      <c r="BP900053" s="90"/>
    </row>
    <row r="900054" spans="68:68" customFormat="1">
      <c r="BP900054" s="90"/>
    </row>
    <row r="900055" spans="68:68" customFormat="1">
      <c r="BP900055" s="90"/>
    </row>
    <row r="900056" spans="68:68" customFormat="1">
      <c r="BP900056" s="90"/>
    </row>
    <row r="900057" spans="68:68" customFormat="1">
      <c r="BP900057" s="90"/>
    </row>
    <row r="900058" spans="68:68" customFormat="1">
      <c r="BP900058" s="90"/>
    </row>
    <row r="900059" spans="68:68" customFormat="1">
      <c r="BP900059" s="90"/>
    </row>
    <row r="900060" spans="68:68" customFormat="1">
      <c r="BP900060" s="90"/>
    </row>
    <row r="900061" spans="68:68" customFormat="1">
      <c r="BP900061" s="90"/>
    </row>
    <row r="900062" spans="68:68" customFormat="1">
      <c r="BP900062" s="90"/>
    </row>
    <row r="900063" spans="68:68" customFormat="1">
      <c r="BP900063" s="90"/>
    </row>
    <row r="900064" spans="68:68" customFormat="1">
      <c r="BP900064" s="90"/>
    </row>
    <row r="900065" spans="68:68" customFormat="1">
      <c r="BP900065" s="90"/>
    </row>
    <row r="900066" spans="68:68" customFormat="1">
      <c r="BP900066" s="90"/>
    </row>
    <row r="900067" spans="68:68" customFormat="1">
      <c r="BP900067" s="90"/>
    </row>
    <row r="900068" spans="68:68" customFormat="1">
      <c r="BP900068" s="90"/>
    </row>
    <row r="900069" spans="68:68" customFormat="1">
      <c r="BP900069" s="90"/>
    </row>
    <row r="900070" spans="68:68" customFormat="1">
      <c r="BP900070" s="90"/>
    </row>
    <row r="900071" spans="68:68" customFormat="1">
      <c r="BP900071" s="90"/>
    </row>
    <row r="900072" spans="68:68" customFormat="1">
      <c r="BP900072" s="90"/>
    </row>
    <row r="900073" spans="68:68" customFormat="1">
      <c r="BP900073" s="90"/>
    </row>
    <row r="900074" spans="68:68" customFormat="1">
      <c r="BP900074" s="90"/>
    </row>
    <row r="900075" spans="68:68" customFormat="1">
      <c r="BP900075" s="90"/>
    </row>
    <row r="900076" spans="68:68" customFormat="1">
      <c r="BP900076" s="90"/>
    </row>
    <row r="900077" spans="68:68" customFormat="1">
      <c r="BP900077" s="90"/>
    </row>
    <row r="900078" spans="68:68" customFormat="1">
      <c r="BP900078" s="90"/>
    </row>
    <row r="900079" spans="68:68" customFormat="1">
      <c r="BP900079" s="90"/>
    </row>
    <row r="900080" spans="68:68" customFormat="1">
      <c r="BP900080" s="90"/>
    </row>
    <row r="900081" spans="68:68" customFormat="1">
      <c r="BP900081" s="90"/>
    </row>
    <row r="900082" spans="68:68" customFormat="1">
      <c r="BP900082" s="90"/>
    </row>
    <row r="900083" spans="68:68" customFormat="1">
      <c r="BP900083" s="90"/>
    </row>
    <row r="900084" spans="68:68" customFormat="1">
      <c r="BP900084" s="90"/>
    </row>
    <row r="900085" spans="68:68" customFormat="1">
      <c r="BP900085" s="90"/>
    </row>
    <row r="900086" spans="68:68" customFormat="1">
      <c r="BP900086" s="90"/>
    </row>
    <row r="900087" spans="68:68" customFormat="1">
      <c r="BP900087" s="90"/>
    </row>
    <row r="900088" spans="68:68" customFormat="1">
      <c r="BP900088" s="90"/>
    </row>
    <row r="900089" spans="68:68" customFormat="1">
      <c r="BP900089" s="90"/>
    </row>
    <row r="900090" spans="68:68" customFormat="1">
      <c r="BP900090" s="90"/>
    </row>
    <row r="900091" spans="68:68" customFormat="1">
      <c r="BP900091" s="90"/>
    </row>
    <row r="900092" spans="68:68" customFormat="1">
      <c r="BP900092" s="90"/>
    </row>
    <row r="900093" spans="68:68" customFormat="1">
      <c r="BP900093" s="90"/>
    </row>
    <row r="900094" spans="68:68" customFormat="1">
      <c r="BP900094" s="90"/>
    </row>
    <row r="900095" spans="68:68" customFormat="1">
      <c r="BP900095" s="90"/>
    </row>
    <row r="900096" spans="68:68" customFormat="1">
      <c r="BP900096" s="90"/>
    </row>
    <row r="900097" spans="68:68" customFormat="1">
      <c r="BP900097" s="90"/>
    </row>
    <row r="900098" spans="68:68" customFormat="1">
      <c r="BP900098" s="90"/>
    </row>
    <row r="900099" spans="68:68" customFormat="1">
      <c r="BP900099" s="90"/>
    </row>
    <row r="900100" spans="68:68" customFormat="1">
      <c r="BP900100" s="90"/>
    </row>
    <row r="900101" spans="68:68" customFormat="1">
      <c r="BP900101" s="90"/>
    </row>
    <row r="900102" spans="68:68" customFormat="1">
      <c r="BP900102" s="90"/>
    </row>
    <row r="900103" spans="68:68" customFormat="1">
      <c r="BP900103" s="90"/>
    </row>
    <row r="900104" spans="68:68" customFormat="1">
      <c r="BP900104" s="90"/>
    </row>
    <row r="900105" spans="68:68" customFormat="1">
      <c r="BP900105" s="90"/>
    </row>
    <row r="900106" spans="68:68" customFormat="1">
      <c r="BP900106" s="90"/>
    </row>
    <row r="900107" spans="68:68" customFormat="1">
      <c r="BP900107" s="90"/>
    </row>
    <row r="900108" spans="68:68" customFormat="1">
      <c r="BP900108" s="90"/>
    </row>
    <row r="900109" spans="68:68" customFormat="1">
      <c r="BP900109" s="90"/>
    </row>
    <row r="900110" spans="68:68" customFormat="1">
      <c r="BP900110" s="90"/>
    </row>
    <row r="900111" spans="68:68" customFormat="1">
      <c r="BP900111" s="90"/>
    </row>
    <row r="900112" spans="68:68" customFormat="1">
      <c r="BP900112" s="90"/>
    </row>
    <row r="900113" spans="68:68" customFormat="1">
      <c r="BP900113" s="90"/>
    </row>
    <row r="900114" spans="68:68" customFormat="1">
      <c r="BP900114" s="90"/>
    </row>
    <row r="900115" spans="68:68" customFormat="1">
      <c r="BP900115" s="90"/>
    </row>
    <row r="900116" spans="68:68" customFormat="1">
      <c r="BP900116" s="90"/>
    </row>
    <row r="900117" spans="68:68" customFormat="1">
      <c r="BP900117" s="90"/>
    </row>
    <row r="900118" spans="68:68" customFormat="1">
      <c r="BP900118" s="90"/>
    </row>
    <row r="900119" spans="68:68" customFormat="1">
      <c r="BP900119" s="90"/>
    </row>
    <row r="900120" spans="68:68" customFormat="1">
      <c r="BP900120" s="90"/>
    </row>
    <row r="900121" spans="68:68" customFormat="1">
      <c r="BP900121" s="90"/>
    </row>
    <row r="900122" spans="68:68" customFormat="1">
      <c r="BP900122" s="90"/>
    </row>
    <row r="900123" spans="68:68" customFormat="1">
      <c r="BP900123" s="90"/>
    </row>
    <row r="900124" spans="68:68" customFormat="1">
      <c r="BP900124" s="90"/>
    </row>
    <row r="900125" spans="68:68" customFormat="1">
      <c r="BP900125" s="90"/>
    </row>
    <row r="900126" spans="68:68" customFormat="1">
      <c r="BP900126" s="90"/>
    </row>
    <row r="900127" spans="68:68" customFormat="1">
      <c r="BP900127" s="90"/>
    </row>
    <row r="900128" spans="68:68" customFormat="1">
      <c r="BP900128" s="90"/>
    </row>
    <row r="900129" spans="68:68" customFormat="1">
      <c r="BP900129" s="90"/>
    </row>
    <row r="900130" spans="68:68" customFormat="1">
      <c r="BP900130" s="90"/>
    </row>
    <row r="900131" spans="68:68" customFormat="1">
      <c r="BP900131" s="90"/>
    </row>
    <row r="900132" spans="68:68" customFormat="1">
      <c r="BP900132" s="90"/>
    </row>
    <row r="900133" spans="68:68" customFormat="1">
      <c r="BP900133" s="90"/>
    </row>
    <row r="900134" spans="68:68" customFormat="1">
      <c r="BP900134" s="90"/>
    </row>
    <row r="900135" spans="68:68" customFormat="1">
      <c r="BP900135" s="90"/>
    </row>
    <row r="900136" spans="68:68" customFormat="1">
      <c r="BP900136" s="90"/>
    </row>
    <row r="900137" spans="68:68" customFormat="1">
      <c r="BP900137" s="90"/>
    </row>
    <row r="900138" spans="68:68" customFormat="1">
      <c r="BP900138" s="90"/>
    </row>
    <row r="900139" spans="68:68" customFormat="1">
      <c r="BP900139" s="90"/>
    </row>
    <row r="900140" spans="68:68" customFormat="1">
      <c r="BP900140" s="90"/>
    </row>
    <row r="900141" spans="68:68" customFormat="1">
      <c r="BP900141" s="90"/>
    </row>
    <row r="900142" spans="68:68" customFormat="1">
      <c r="BP900142" s="90"/>
    </row>
    <row r="900143" spans="68:68" customFormat="1">
      <c r="BP900143" s="90"/>
    </row>
    <row r="900144" spans="68:68" customFormat="1">
      <c r="BP900144" s="90"/>
    </row>
    <row r="900145" spans="68:68" customFormat="1">
      <c r="BP900145" s="90"/>
    </row>
    <row r="900146" spans="68:68" customFormat="1">
      <c r="BP900146" s="90"/>
    </row>
    <row r="900147" spans="68:68" customFormat="1">
      <c r="BP900147" s="90"/>
    </row>
    <row r="900148" spans="68:68" customFormat="1">
      <c r="BP900148" s="90"/>
    </row>
    <row r="900149" spans="68:68" customFormat="1">
      <c r="BP900149" s="90"/>
    </row>
    <row r="900150" spans="68:68" customFormat="1">
      <c r="BP900150" s="90"/>
    </row>
    <row r="900151" spans="68:68" customFormat="1">
      <c r="BP900151" s="90"/>
    </row>
    <row r="900152" spans="68:68" customFormat="1">
      <c r="BP900152" s="90"/>
    </row>
    <row r="900153" spans="68:68" customFormat="1">
      <c r="BP900153" s="90"/>
    </row>
    <row r="900154" spans="68:68" customFormat="1">
      <c r="BP900154" s="90"/>
    </row>
    <row r="900155" spans="68:68" customFormat="1">
      <c r="BP900155" s="90"/>
    </row>
    <row r="900156" spans="68:68" customFormat="1">
      <c r="BP900156" s="90"/>
    </row>
    <row r="900157" spans="68:68" customFormat="1">
      <c r="BP900157" s="90"/>
    </row>
    <row r="900158" spans="68:68" customFormat="1">
      <c r="BP900158" s="90"/>
    </row>
    <row r="900159" spans="68:68" customFormat="1">
      <c r="BP900159" s="90"/>
    </row>
    <row r="900160" spans="68:68" customFormat="1">
      <c r="BP900160" s="90"/>
    </row>
    <row r="900161" spans="68:68" customFormat="1">
      <c r="BP900161" s="90"/>
    </row>
    <row r="900162" spans="68:68" customFormat="1">
      <c r="BP900162" s="90"/>
    </row>
    <row r="900163" spans="68:68" customFormat="1">
      <c r="BP900163" s="90"/>
    </row>
    <row r="900164" spans="68:68" customFormat="1">
      <c r="BP900164" s="90"/>
    </row>
    <row r="900165" spans="68:68" customFormat="1">
      <c r="BP900165" s="90"/>
    </row>
    <row r="900166" spans="68:68" customFormat="1">
      <c r="BP900166" s="90"/>
    </row>
    <row r="900167" spans="68:68" customFormat="1">
      <c r="BP900167" s="90"/>
    </row>
    <row r="900168" spans="68:68" customFormat="1">
      <c r="BP900168" s="90"/>
    </row>
    <row r="900169" spans="68:68" customFormat="1">
      <c r="BP900169" s="90"/>
    </row>
    <row r="900170" spans="68:68" customFormat="1">
      <c r="BP900170" s="90"/>
    </row>
    <row r="900171" spans="68:68" customFormat="1">
      <c r="BP900171" s="90"/>
    </row>
    <row r="900172" spans="68:68" customFormat="1">
      <c r="BP900172" s="90"/>
    </row>
    <row r="900173" spans="68:68" customFormat="1">
      <c r="BP900173" s="90"/>
    </row>
    <row r="900174" spans="68:68" customFormat="1">
      <c r="BP900174" s="90"/>
    </row>
    <row r="900175" spans="68:68" customFormat="1">
      <c r="BP900175" s="90"/>
    </row>
    <row r="900176" spans="68:68" customFormat="1">
      <c r="BP900176" s="90"/>
    </row>
    <row r="900177" spans="68:68" customFormat="1">
      <c r="BP900177" s="90"/>
    </row>
    <row r="900178" spans="68:68" customFormat="1">
      <c r="BP900178" s="90"/>
    </row>
    <row r="900179" spans="68:68" customFormat="1">
      <c r="BP900179" s="90"/>
    </row>
    <row r="900180" spans="68:68" customFormat="1">
      <c r="BP900180" s="90"/>
    </row>
    <row r="900181" spans="68:68" customFormat="1">
      <c r="BP900181" s="90"/>
    </row>
    <row r="900182" spans="68:68" customFormat="1">
      <c r="BP900182" s="90"/>
    </row>
    <row r="900183" spans="68:68" customFormat="1">
      <c r="BP900183" s="90"/>
    </row>
    <row r="900184" spans="68:68" customFormat="1">
      <c r="BP900184" s="90"/>
    </row>
    <row r="900185" spans="68:68" customFormat="1">
      <c r="BP900185" s="90"/>
    </row>
    <row r="900186" spans="68:68" customFormat="1">
      <c r="BP900186" s="90"/>
    </row>
    <row r="900187" spans="68:68" customFormat="1">
      <c r="BP900187" s="90"/>
    </row>
    <row r="900188" spans="68:68" customFormat="1">
      <c r="BP900188" s="90"/>
    </row>
    <row r="900189" spans="68:68" customFormat="1">
      <c r="BP900189" s="90"/>
    </row>
    <row r="900190" spans="68:68" customFormat="1">
      <c r="BP900190" s="90"/>
    </row>
    <row r="900191" spans="68:68" customFormat="1">
      <c r="BP900191" s="90"/>
    </row>
    <row r="900192" spans="68:68" customFormat="1">
      <c r="BP900192" s="90"/>
    </row>
    <row r="900193" spans="68:68" customFormat="1">
      <c r="BP900193" s="90"/>
    </row>
    <row r="900194" spans="68:68" customFormat="1">
      <c r="BP900194" s="90"/>
    </row>
    <row r="900195" spans="68:68" customFormat="1">
      <c r="BP900195" s="90"/>
    </row>
    <row r="900196" spans="68:68" customFormat="1">
      <c r="BP900196" s="90"/>
    </row>
    <row r="900197" spans="68:68" customFormat="1">
      <c r="BP900197" s="90"/>
    </row>
    <row r="900198" spans="68:68" customFormat="1">
      <c r="BP900198" s="90"/>
    </row>
    <row r="900199" spans="68:68" customFormat="1">
      <c r="BP900199" s="90"/>
    </row>
    <row r="900200" spans="68:68" customFormat="1">
      <c r="BP900200" s="90"/>
    </row>
    <row r="900201" spans="68:68" customFormat="1">
      <c r="BP900201" s="90"/>
    </row>
    <row r="900202" spans="68:68" customFormat="1">
      <c r="BP900202" s="90"/>
    </row>
    <row r="900203" spans="68:68" customFormat="1">
      <c r="BP900203" s="90"/>
    </row>
    <row r="900204" spans="68:68" customFormat="1">
      <c r="BP900204" s="90"/>
    </row>
    <row r="900205" spans="68:68" customFormat="1">
      <c r="BP900205" s="90"/>
    </row>
    <row r="900206" spans="68:68" customFormat="1">
      <c r="BP900206" s="90"/>
    </row>
    <row r="900207" spans="68:68" customFormat="1">
      <c r="BP900207" s="90"/>
    </row>
    <row r="900208" spans="68:68" customFormat="1">
      <c r="BP900208" s="90"/>
    </row>
    <row r="900209" spans="68:68" customFormat="1">
      <c r="BP900209" s="90"/>
    </row>
    <row r="900210" spans="68:68" customFormat="1">
      <c r="BP900210" s="90"/>
    </row>
    <row r="900211" spans="68:68" customFormat="1">
      <c r="BP900211" s="90"/>
    </row>
    <row r="900212" spans="68:68" customFormat="1">
      <c r="BP900212" s="90"/>
    </row>
    <row r="900213" spans="68:68" customFormat="1">
      <c r="BP900213" s="90"/>
    </row>
    <row r="900214" spans="68:68" customFormat="1">
      <c r="BP900214" s="90"/>
    </row>
    <row r="900215" spans="68:68" customFormat="1">
      <c r="BP900215" s="90"/>
    </row>
    <row r="900216" spans="68:68" customFormat="1">
      <c r="BP900216" s="90"/>
    </row>
    <row r="900217" spans="68:68" customFormat="1">
      <c r="BP900217" s="90"/>
    </row>
    <row r="900218" spans="68:68" customFormat="1">
      <c r="BP900218" s="90"/>
    </row>
    <row r="900219" spans="68:68" customFormat="1">
      <c r="BP900219" s="90"/>
    </row>
    <row r="900220" spans="68:68" customFormat="1">
      <c r="BP900220" s="90"/>
    </row>
    <row r="900221" spans="68:68" customFormat="1">
      <c r="BP900221" s="90"/>
    </row>
    <row r="900222" spans="68:68" customFormat="1">
      <c r="BP900222" s="90"/>
    </row>
    <row r="900223" spans="68:68" customFormat="1">
      <c r="BP900223" s="90"/>
    </row>
    <row r="900224" spans="68:68" customFormat="1">
      <c r="BP900224" s="90"/>
    </row>
    <row r="900225" spans="68:68" customFormat="1">
      <c r="BP900225" s="90"/>
    </row>
    <row r="900226" spans="68:68" customFormat="1">
      <c r="BP900226" s="90"/>
    </row>
    <row r="900227" spans="68:68" customFormat="1">
      <c r="BP900227" s="90"/>
    </row>
    <row r="900228" spans="68:68" customFormat="1">
      <c r="BP900228" s="90"/>
    </row>
    <row r="900229" spans="68:68" customFormat="1">
      <c r="BP900229" s="90"/>
    </row>
    <row r="900230" spans="68:68" customFormat="1">
      <c r="BP900230" s="90"/>
    </row>
    <row r="900231" spans="68:68" customFormat="1">
      <c r="BP900231" s="90"/>
    </row>
    <row r="900232" spans="68:68" customFormat="1">
      <c r="BP900232" s="90"/>
    </row>
    <row r="900233" spans="68:68" customFormat="1">
      <c r="BP900233" s="90"/>
    </row>
    <row r="900234" spans="68:68" customFormat="1">
      <c r="BP900234" s="90"/>
    </row>
    <row r="900235" spans="68:68" customFormat="1">
      <c r="BP900235" s="90"/>
    </row>
    <row r="900236" spans="68:68" customFormat="1">
      <c r="BP900236" s="90"/>
    </row>
    <row r="900237" spans="68:68" customFormat="1">
      <c r="BP900237" s="90"/>
    </row>
    <row r="900238" spans="68:68" customFormat="1">
      <c r="BP900238" s="90"/>
    </row>
    <row r="900239" spans="68:68" customFormat="1">
      <c r="BP900239" s="90"/>
    </row>
    <row r="900240" spans="68:68" customFormat="1">
      <c r="BP900240" s="90"/>
    </row>
    <row r="900241" spans="68:68" customFormat="1">
      <c r="BP900241" s="90"/>
    </row>
    <row r="900242" spans="68:68" customFormat="1">
      <c r="BP900242" s="90"/>
    </row>
    <row r="900243" spans="68:68" customFormat="1">
      <c r="BP900243" s="90"/>
    </row>
    <row r="900244" spans="68:68" customFormat="1">
      <c r="BP900244" s="90"/>
    </row>
    <row r="900245" spans="68:68" customFormat="1">
      <c r="BP900245" s="90"/>
    </row>
    <row r="900246" spans="68:68" customFormat="1">
      <c r="BP900246" s="90"/>
    </row>
    <row r="900247" spans="68:68" customFormat="1">
      <c r="BP900247" s="90"/>
    </row>
    <row r="900248" spans="68:68" customFormat="1">
      <c r="BP900248" s="90"/>
    </row>
    <row r="900249" spans="68:68" customFormat="1">
      <c r="BP900249" s="90"/>
    </row>
    <row r="900250" spans="68:68" customFormat="1">
      <c r="BP900250" s="90"/>
    </row>
    <row r="900251" spans="68:68" customFormat="1">
      <c r="BP900251" s="90"/>
    </row>
    <row r="900252" spans="68:68" customFormat="1">
      <c r="BP900252" s="90"/>
    </row>
    <row r="900253" spans="68:68" customFormat="1">
      <c r="BP900253" s="90"/>
    </row>
    <row r="900254" spans="68:68" customFormat="1">
      <c r="BP900254" s="90"/>
    </row>
    <row r="900255" spans="68:68" customFormat="1">
      <c r="BP900255" s="90"/>
    </row>
    <row r="900256" spans="68:68" customFormat="1">
      <c r="BP900256" s="90"/>
    </row>
    <row r="900257" spans="68:68" customFormat="1">
      <c r="BP900257" s="90"/>
    </row>
    <row r="900258" spans="68:68" customFormat="1">
      <c r="BP900258" s="90"/>
    </row>
    <row r="900259" spans="68:68" customFormat="1">
      <c r="BP900259" s="90"/>
    </row>
    <row r="900260" spans="68:68" customFormat="1">
      <c r="BP900260" s="90"/>
    </row>
    <row r="900261" spans="68:68" customFormat="1">
      <c r="BP900261" s="90"/>
    </row>
    <row r="900262" spans="68:68" customFormat="1">
      <c r="BP900262" s="90"/>
    </row>
    <row r="900263" spans="68:68" customFormat="1">
      <c r="BP900263" s="90"/>
    </row>
    <row r="900264" spans="68:68" customFormat="1">
      <c r="BP900264" s="90"/>
    </row>
    <row r="900265" spans="68:68" customFormat="1">
      <c r="BP900265" s="90"/>
    </row>
    <row r="900266" spans="68:68" customFormat="1">
      <c r="BP900266" s="90"/>
    </row>
    <row r="900267" spans="68:68" customFormat="1">
      <c r="BP900267" s="90"/>
    </row>
    <row r="900268" spans="68:68" customFormat="1">
      <c r="BP900268" s="90"/>
    </row>
    <row r="900269" spans="68:68" customFormat="1">
      <c r="BP900269" s="90"/>
    </row>
    <row r="900270" spans="68:68" customFormat="1">
      <c r="BP900270" s="90"/>
    </row>
    <row r="900271" spans="68:68" customFormat="1">
      <c r="BP900271" s="90"/>
    </row>
    <row r="900272" spans="68:68" customFormat="1">
      <c r="BP900272" s="90"/>
    </row>
    <row r="900273" spans="68:68" customFormat="1">
      <c r="BP900273" s="90"/>
    </row>
    <row r="900274" spans="68:68" customFormat="1">
      <c r="BP900274" s="90"/>
    </row>
    <row r="900275" spans="68:68" customFormat="1">
      <c r="BP900275" s="90"/>
    </row>
    <row r="900276" spans="68:68" customFormat="1">
      <c r="BP900276" s="90"/>
    </row>
    <row r="900277" spans="68:68" customFormat="1">
      <c r="BP900277" s="90"/>
    </row>
    <row r="900278" spans="68:68" customFormat="1">
      <c r="BP900278" s="90"/>
    </row>
    <row r="900279" spans="68:68" customFormat="1">
      <c r="BP900279" s="90"/>
    </row>
    <row r="900280" spans="68:68" customFormat="1">
      <c r="BP900280" s="90"/>
    </row>
    <row r="900281" spans="68:68" customFormat="1">
      <c r="BP900281" s="90"/>
    </row>
    <row r="900282" spans="68:68" customFormat="1">
      <c r="BP900282" s="90"/>
    </row>
    <row r="900283" spans="68:68" customFormat="1">
      <c r="BP900283" s="90"/>
    </row>
    <row r="900284" spans="68:68" customFormat="1">
      <c r="BP900284" s="90"/>
    </row>
    <row r="900285" spans="68:68" customFormat="1">
      <c r="BP900285" s="90"/>
    </row>
    <row r="900286" spans="68:68" customFormat="1">
      <c r="BP900286" s="90"/>
    </row>
    <row r="900287" spans="68:68" customFormat="1">
      <c r="BP900287" s="90"/>
    </row>
    <row r="900288" spans="68:68" customFormat="1">
      <c r="BP900288" s="90"/>
    </row>
    <row r="900289" spans="68:68" customFormat="1">
      <c r="BP900289" s="90"/>
    </row>
    <row r="900290" spans="68:68" customFormat="1">
      <c r="BP900290" s="90"/>
    </row>
    <row r="900291" spans="68:68" customFormat="1">
      <c r="BP900291" s="90"/>
    </row>
    <row r="900292" spans="68:68" customFormat="1">
      <c r="BP900292" s="90"/>
    </row>
    <row r="900293" spans="68:68" customFormat="1">
      <c r="BP900293" s="90"/>
    </row>
    <row r="900294" spans="68:68" customFormat="1">
      <c r="BP900294" s="90"/>
    </row>
    <row r="900295" spans="68:68" customFormat="1">
      <c r="BP900295" s="90"/>
    </row>
    <row r="900296" spans="68:68" customFormat="1">
      <c r="BP900296" s="90"/>
    </row>
    <row r="900297" spans="68:68" customFormat="1">
      <c r="BP900297" s="90"/>
    </row>
    <row r="900298" spans="68:68" customFormat="1">
      <c r="BP900298" s="90"/>
    </row>
    <row r="900299" spans="68:68" customFormat="1">
      <c r="BP900299" s="90"/>
    </row>
    <row r="900300" spans="68:68" customFormat="1">
      <c r="BP900300" s="90"/>
    </row>
    <row r="900301" spans="68:68" customFormat="1">
      <c r="BP900301" s="90"/>
    </row>
    <row r="900302" spans="68:68" customFormat="1">
      <c r="BP900302" s="90"/>
    </row>
    <row r="900303" spans="68:68" customFormat="1">
      <c r="BP900303" s="90"/>
    </row>
    <row r="900304" spans="68:68" customFormat="1">
      <c r="BP900304" s="90"/>
    </row>
    <row r="900305" spans="68:68" customFormat="1">
      <c r="BP900305" s="90"/>
    </row>
    <row r="900306" spans="68:68" customFormat="1">
      <c r="BP900306" s="90"/>
    </row>
    <row r="900307" spans="68:68" customFormat="1">
      <c r="BP900307" s="90"/>
    </row>
    <row r="900308" spans="68:68" customFormat="1">
      <c r="BP900308" s="90"/>
    </row>
    <row r="900309" spans="68:68" customFormat="1">
      <c r="BP900309" s="90"/>
    </row>
    <row r="900310" spans="68:68" customFormat="1">
      <c r="BP900310" s="90"/>
    </row>
    <row r="900311" spans="68:68" customFormat="1">
      <c r="BP900311" s="90"/>
    </row>
    <row r="900312" spans="68:68" customFormat="1">
      <c r="BP900312" s="90"/>
    </row>
    <row r="900313" spans="68:68" customFormat="1">
      <c r="BP900313" s="90"/>
    </row>
    <row r="900314" spans="68:68" customFormat="1">
      <c r="BP900314" s="90"/>
    </row>
    <row r="900315" spans="68:68" customFormat="1">
      <c r="BP900315" s="90"/>
    </row>
    <row r="900316" spans="68:68" customFormat="1">
      <c r="BP900316" s="90"/>
    </row>
    <row r="900317" spans="68:68" customFormat="1">
      <c r="BP900317" s="90"/>
    </row>
    <row r="900318" spans="68:68" customFormat="1">
      <c r="BP900318" s="90"/>
    </row>
    <row r="900319" spans="68:68" customFormat="1">
      <c r="BP900319" s="90"/>
    </row>
    <row r="900320" spans="68:68" customFormat="1">
      <c r="BP900320" s="90"/>
    </row>
    <row r="900321" spans="68:68" customFormat="1">
      <c r="BP900321" s="90"/>
    </row>
    <row r="900322" spans="68:68" customFormat="1">
      <c r="BP900322" s="90"/>
    </row>
    <row r="900323" spans="68:68" customFormat="1">
      <c r="BP900323" s="90"/>
    </row>
    <row r="900324" spans="68:68" customFormat="1">
      <c r="BP900324" s="90"/>
    </row>
    <row r="900325" spans="68:68" customFormat="1">
      <c r="BP900325" s="90"/>
    </row>
    <row r="900326" spans="68:68" customFormat="1">
      <c r="BP900326" s="90"/>
    </row>
    <row r="900327" spans="68:68" customFormat="1">
      <c r="BP900327" s="90"/>
    </row>
    <row r="900328" spans="68:68" customFormat="1">
      <c r="BP900328" s="90"/>
    </row>
    <row r="900329" spans="68:68" customFormat="1">
      <c r="BP900329" s="90"/>
    </row>
    <row r="900330" spans="68:68" customFormat="1">
      <c r="BP900330" s="90"/>
    </row>
    <row r="900331" spans="68:68" customFormat="1">
      <c r="BP900331" s="90"/>
    </row>
    <row r="900332" spans="68:68" customFormat="1">
      <c r="BP900332" s="90"/>
    </row>
    <row r="900333" spans="68:68" customFormat="1">
      <c r="BP900333" s="90"/>
    </row>
    <row r="900334" spans="68:68" customFormat="1">
      <c r="BP900334" s="90"/>
    </row>
    <row r="900335" spans="68:68" customFormat="1">
      <c r="BP900335" s="90"/>
    </row>
    <row r="900336" spans="68:68" customFormat="1">
      <c r="BP900336" s="90"/>
    </row>
    <row r="900337" spans="68:68" customFormat="1">
      <c r="BP900337" s="90"/>
    </row>
    <row r="900338" spans="68:68" customFormat="1">
      <c r="BP900338" s="90"/>
    </row>
    <row r="900339" spans="68:68" customFormat="1">
      <c r="BP900339" s="90"/>
    </row>
    <row r="900340" spans="68:68" customFormat="1">
      <c r="BP900340" s="90"/>
    </row>
    <row r="900341" spans="68:68" customFormat="1">
      <c r="BP900341" s="90"/>
    </row>
    <row r="900342" spans="68:68" customFormat="1">
      <c r="BP900342" s="90"/>
    </row>
    <row r="900343" spans="68:68" customFormat="1">
      <c r="BP900343" s="90"/>
    </row>
    <row r="900344" spans="68:68" customFormat="1">
      <c r="BP900344" s="90"/>
    </row>
    <row r="900345" spans="68:68" customFormat="1">
      <c r="BP900345" s="90"/>
    </row>
    <row r="900346" spans="68:68" customFormat="1">
      <c r="BP900346" s="90"/>
    </row>
    <row r="900347" spans="68:68" customFormat="1">
      <c r="BP900347" s="90"/>
    </row>
    <row r="900348" spans="68:68" customFormat="1">
      <c r="BP900348" s="90"/>
    </row>
    <row r="900349" spans="68:68" customFormat="1">
      <c r="BP900349" s="90"/>
    </row>
    <row r="900350" spans="68:68" customFormat="1">
      <c r="BP900350" s="90"/>
    </row>
    <row r="900351" spans="68:68" customFormat="1">
      <c r="BP900351" s="90"/>
    </row>
    <row r="900352" spans="68:68" customFormat="1">
      <c r="BP900352" s="90"/>
    </row>
    <row r="900353" spans="68:68" customFormat="1">
      <c r="BP900353" s="90"/>
    </row>
    <row r="900354" spans="68:68" customFormat="1">
      <c r="BP900354" s="90"/>
    </row>
    <row r="900355" spans="68:68" customFormat="1">
      <c r="BP900355" s="90"/>
    </row>
    <row r="900356" spans="68:68" customFormat="1">
      <c r="BP900356" s="90"/>
    </row>
    <row r="900357" spans="68:68" customFormat="1">
      <c r="BP900357" s="90"/>
    </row>
    <row r="900358" spans="68:68" customFormat="1">
      <c r="BP900358" s="90"/>
    </row>
    <row r="900359" spans="68:68" customFormat="1">
      <c r="BP900359" s="90"/>
    </row>
    <row r="900360" spans="68:68" customFormat="1">
      <c r="BP900360" s="90"/>
    </row>
    <row r="900361" spans="68:68" customFormat="1">
      <c r="BP900361" s="90"/>
    </row>
    <row r="900362" spans="68:68" customFormat="1">
      <c r="BP900362" s="90"/>
    </row>
    <row r="900363" spans="68:68" customFormat="1">
      <c r="BP900363" s="90"/>
    </row>
    <row r="900364" spans="68:68" customFormat="1">
      <c r="BP900364" s="90"/>
    </row>
    <row r="900365" spans="68:68" customFormat="1">
      <c r="BP900365" s="90"/>
    </row>
    <row r="900366" spans="68:68" customFormat="1">
      <c r="BP900366" s="90"/>
    </row>
    <row r="900367" spans="68:68" customFormat="1">
      <c r="BP900367" s="90"/>
    </row>
    <row r="900368" spans="68:68" customFormat="1">
      <c r="BP900368" s="90"/>
    </row>
    <row r="900369" spans="68:68" customFormat="1">
      <c r="BP900369" s="90"/>
    </row>
    <row r="900370" spans="68:68" customFormat="1">
      <c r="BP900370" s="90"/>
    </row>
    <row r="900371" spans="68:68" customFormat="1">
      <c r="BP900371" s="90"/>
    </row>
    <row r="900372" spans="68:68" customFormat="1">
      <c r="BP900372" s="90"/>
    </row>
    <row r="900373" spans="68:68" customFormat="1">
      <c r="BP900373" s="90"/>
    </row>
    <row r="900374" spans="68:68" customFormat="1">
      <c r="BP900374" s="90"/>
    </row>
    <row r="900375" spans="68:68" customFormat="1">
      <c r="BP900375" s="90"/>
    </row>
    <row r="900376" spans="68:68" customFormat="1">
      <c r="BP900376" s="90"/>
    </row>
    <row r="900377" spans="68:68" customFormat="1">
      <c r="BP900377" s="90"/>
    </row>
    <row r="900378" spans="68:68" customFormat="1">
      <c r="BP900378" s="90"/>
    </row>
    <row r="900379" spans="68:68" customFormat="1">
      <c r="BP900379" s="90"/>
    </row>
    <row r="900380" spans="68:68" customFormat="1">
      <c r="BP900380" s="90"/>
    </row>
    <row r="900381" spans="68:68" customFormat="1">
      <c r="BP900381" s="90"/>
    </row>
    <row r="900382" spans="68:68" customFormat="1">
      <c r="BP900382" s="90"/>
    </row>
    <row r="900383" spans="68:68" customFormat="1">
      <c r="BP900383" s="90"/>
    </row>
    <row r="900384" spans="68:68" customFormat="1">
      <c r="BP900384" s="90"/>
    </row>
    <row r="900385" spans="68:68" customFormat="1">
      <c r="BP900385" s="90"/>
    </row>
    <row r="900386" spans="68:68" customFormat="1">
      <c r="BP900386" s="90"/>
    </row>
    <row r="900387" spans="68:68" customFormat="1">
      <c r="BP900387" s="90"/>
    </row>
    <row r="900388" spans="68:68" customFormat="1">
      <c r="BP900388" s="90"/>
    </row>
    <row r="900389" spans="68:68" customFormat="1">
      <c r="BP900389" s="90"/>
    </row>
    <row r="900390" spans="68:68" customFormat="1">
      <c r="BP900390" s="90"/>
    </row>
    <row r="900391" spans="68:68" customFormat="1">
      <c r="BP900391" s="90"/>
    </row>
    <row r="900392" spans="68:68" customFormat="1">
      <c r="BP900392" s="90"/>
    </row>
    <row r="900393" spans="68:68" customFormat="1">
      <c r="BP900393" s="90"/>
    </row>
    <row r="900394" spans="68:68" customFormat="1">
      <c r="BP900394" s="90"/>
    </row>
    <row r="900395" spans="68:68" customFormat="1">
      <c r="BP900395" s="90"/>
    </row>
    <row r="900396" spans="68:68" customFormat="1">
      <c r="BP900396" s="90"/>
    </row>
    <row r="900397" spans="68:68" customFormat="1">
      <c r="BP900397" s="90"/>
    </row>
    <row r="900398" spans="68:68" customFormat="1">
      <c r="BP900398" s="90"/>
    </row>
    <row r="900399" spans="68:68" customFormat="1">
      <c r="BP900399" s="90"/>
    </row>
    <row r="900400" spans="68:68" customFormat="1">
      <c r="BP900400" s="90"/>
    </row>
    <row r="900401" spans="68:68" customFormat="1">
      <c r="BP900401" s="90"/>
    </row>
    <row r="900402" spans="68:68" customFormat="1">
      <c r="BP900402" s="90"/>
    </row>
    <row r="900403" spans="68:68" customFormat="1">
      <c r="BP900403" s="90"/>
    </row>
    <row r="900404" spans="68:68" customFormat="1">
      <c r="BP900404" s="90"/>
    </row>
    <row r="900405" spans="68:68" customFormat="1">
      <c r="BP900405" s="90"/>
    </row>
    <row r="900406" spans="68:68" customFormat="1">
      <c r="BP900406" s="90"/>
    </row>
    <row r="900407" spans="68:68" customFormat="1">
      <c r="BP900407" s="90"/>
    </row>
    <row r="900408" spans="68:68" customFormat="1">
      <c r="BP900408" s="90"/>
    </row>
    <row r="900409" spans="68:68" customFormat="1">
      <c r="BP900409" s="90"/>
    </row>
    <row r="900410" spans="68:68" customFormat="1">
      <c r="BP900410" s="90"/>
    </row>
    <row r="900411" spans="68:68" customFormat="1">
      <c r="BP900411" s="90"/>
    </row>
    <row r="900412" spans="68:68" customFormat="1">
      <c r="BP900412" s="90"/>
    </row>
    <row r="900413" spans="68:68" customFormat="1">
      <c r="BP900413" s="90"/>
    </row>
    <row r="900414" spans="68:68" customFormat="1">
      <c r="BP900414" s="90"/>
    </row>
    <row r="900415" spans="68:68" customFormat="1">
      <c r="BP900415" s="90"/>
    </row>
    <row r="900416" spans="68:68" customFormat="1">
      <c r="BP900416" s="90"/>
    </row>
    <row r="900417" spans="68:68" customFormat="1">
      <c r="BP900417" s="90"/>
    </row>
    <row r="900418" spans="68:68" customFormat="1">
      <c r="BP900418" s="90"/>
    </row>
    <row r="900419" spans="68:68" customFormat="1">
      <c r="BP900419" s="90"/>
    </row>
    <row r="900420" spans="68:68" customFormat="1">
      <c r="BP900420" s="90"/>
    </row>
    <row r="900421" spans="68:68" customFormat="1">
      <c r="BP900421" s="90"/>
    </row>
    <row r="900422" spans="68:68" customFormat="1">
      <c r="BP900422" s="90"/>
    </row>
    <row r="900423" spans="68:68" customFormat="1">
      <c r="BP900423" s="90"/>
    </row>
    <row r="900424" spans="68:68" customFormat="1">
      <c r="BP900424" s="90"/>
    </row>
    <row r="900425" spans="68:68" customFormat="1">
      <c r="BP900425" s="90"/>
    </row>
    <row r="900426" spans="68:68" customFormat="1">
      <c r="BP900426" s="90"/>
    </row>
    <row r="900427" spans="68:68" customFormat="1">
      <c r="BP900427" s="90"/>
    </row>
    <row r="900428" spans="68:68" customFormat="1">
      <c r="BP900428" s="90"/>
    </row>
    <row r="900429" spans="68:68" customFormat="1">
      <c r="BP900429" s="90"/>
    </row>
    <row r="900430" spans="68:68" customFormat="1">
      <c r="BP900430" s="90"/>
    </row>
    <row r="900431" spans="68:68" customFormat="1">
      <c r="BP900431" s="90"/>
    </row>
    <row r="900432" spans="68:68" customFormat="1">
      <c r="BP900432" s="90"/>
    </row>
    <row r="900433" spans="68:68" customFormat="1">
      <c r="BP900433" s="90"/>
    </row>
    <row r="900434" spans="68:68" customFormat="1">
      <c r="BP900434" s="90"/>
    </row>
    <row r="900435" spans="68:68" customFormat="1">
      <c r="BP900435" s="90"/>
    </row>
    <row r="900436" spans="68:68" customFormat="1">
      <c r="BP900436" s="90"/>
    </row>
    <row r="900437" spans="68:68" customFormat="1">
      <c r="BP900437" s="90"/>
    </row>
    <row r="900438" spans="68:68" customFormat="1">
      <c r="BP900438" s="90"/>
    </row>
    <row r="900439" spans="68:68" customFormat="1">
      <c r="BP900439" s="90"/>
    </row>
    <row r="900440" spans="68:68" customFormat="1">
      <c r="BP900440" s="90"/>
    </row>
    <row r="900441" spans="68:68" customFormat="1">
      <c r="BP900441" s="90"/>
    </row>
    <row r="900442" spans="68:68" customFormat="1">
      <c r="BP900442" s="90"/>
    </row>
    <row r="900443" spans="68:68" customFormat="1">
      <c r="BP900443" s="90"/>
    </row>
    <row r="900444" spans="68:68" customFormat="1">
      <c r="BP900444" s="90"/>
    </row>
    <row r="900445" spans="68:68" customFormat="1">
      <c r="BP900445" s="90"/>
    </row>
    <row r="900446" spans="68:68" customFormat="1">
      <c r="BP900446" s="90"/>
    </row>
    <row r="900447" spans="68:68" customFormat="1">
      <c r="BP900447" s="90"/>
    </row>
    <row r="900448" spans="68:68" customFormat="1">
      <c r="BP900448" s="90"/>
    </row>
    <row r="900449" spans="68:68" customFormat="1">
      <c r="BP900449" s="90"/>
    </row>
    <row r="900450" spans="68:68" customFormat="1">
      <c r="BP900450" s="90"/>
    </row>
    <row r="900451" spans="68:68" customFormat="1">
      <c r="BP900451" s="90"/>
    </row>
    <row r="900452" spans="68:68" customFormat="1">
      <c r="BP900452" s="90"/>
    </row>
    <row r="900453" spans="68:68" customFormat="1">
      <c r="BP900453" s="90"/>
    </row>
    <row r="900454" spans="68:68" customFormat="1">
      <c r="BP900454" s="90"/>
    </row>
    <row r="900455" spans="68:68" customFormat="1">
      <c r="BP900455" s="90"/>
    </row>
    <row r="900456" spans="68:68" customFormat="1">
      <c r="BP900456" s="90"/>
    </row>
    <row r="900457" spans="68:68" customFormat="1">
      <c r="BP900457" s="90"/>
    </row>
    <row r="900458" spans="68:68" customFormat="1">
      <c r="BP900458" s="90"/>
    </row>
    <row r="900459" spans="68:68" customFormat="1">
      <c r="BP900459" s="90"/>
    </row>
    <row r="900460" spans="68:68" customFormat="1">
      <c r="BP900460" s="90"/>
    </row>
    <row r="900461" spans="68:68" customFormat="1">
      <c r="BP900461" s="90"/>
    </row>
    <row r="900462" spans="68:68" customFormat="1">
      <c r="BP900462" s="90"/>
    </row>
    <row r="900463" spans="68:68" customFormat="1">
      <c r="BP900463" s="90"/>
    </row>
    <row r="900464" spans="68:68" customFormat="1">
      <c r="BP900464" s="90"/>
    </row>
    <row r="900465" spans="68:68" customFormat="1">
      <c r="BP900465" s="90"/>
    </row>
    <row r="900466" spans="68:68" customFormat="1">
      <c r="BP900466" s="90"/>
    </row>
    <row r="900467" spans="68:68" customFormat="1">
      <c r="BP900467" s="90"/>
    </row>
    <row r="900468" spans="68:68" customFormat="1">
      <c r="BP900468" s="90"/>
    </row>
    <row r="900469" spans="68:68" customFormat="1">
      <c r="BP900469" s="90"/>
    </row>
    <row r="900470" spans="68:68" customFormat="1">
      <c r="BP900470" s="90"/>
    </row>
    <row r="900471" spans="68:68" customFormat="1">
      <c r="BP900471" s="90"/>
    </row>
    <row r="900472" spans="68:68" customFormat="1">
      <c r="BP900472" s="90"/>
    </row>
    <row r="900473" spans="68:68" customFormat="1">
      <c r="BP900473" s="90"/>
    </row>
    <row r="900474" spans="68:68" customFormat="1">
      <c r="BP900474" s="90"/>
    </row>
    <row r="900475" spans="68:68" customFormat="1">
      <c r="BP900475" s="90"/>
    </row>
    <row r="900476" spans="68:68" customFormat="1">
      <c r="BP900476" s="90"/>
    </row>
    <row r="900477" spans="68:68" customFormat="1">
      <c r="BP900477" s="90"/>
    </row>
    <row r="900478" spans="68:68" customFormat="1">
      <c r="BP900478" s="90"/>
    </row>
    <row r="900479" spans="68:68" customFormat="1">
      <c r="BP900479" s="90"/>
    </row>
    <row r="900480" spans="68:68" customFormat="1">
      <c r="BP900480" s="90"/>
    </row>
    <row r="900481" spans="68:68" customFormat="1">
      <c r="BP900481" s="90"/>
    </row>
    <row r="900482" spans="68:68" customFormat="1">
      <c r="BP900482" s="90"/>
    </row>
    <row r="900483" spans="68:68" customFormat="1">
      <c r="BP900483" s="90"/>
    </row>
    <row r="900484" spans="68:68" customFormat="1">
      <c r="BP900484" s="90"/>
    </row>
    <row r="900485" spans="68:68" customFormat="1">
      <c r="BP900485" s="90"/>
    </row>
    <row r="900486" spans="68:68" customFormat="1">
      <c r="BP900486" s="90"/>
    </row>
    <row r="900487" spans="68:68" customFormat="1">
      <c r="BP900487" s="90"/>
    </row>
    <row r="900488" spans="68:68" customFormat="1">
      <c r="BP900488" s="90"/>
    </row>
    <row r="900489" spans="68:68" customFormat="1">
      <c r="BP900489" s="90"/>
    </row>
    <row r="900490" spans="68:68" customFormat="1">
      <c r="BP900490" s="90"/>
    </row>
    <row r="900491" spans="68:68" customFormat="1">
      <c r="BP900491" s="90"/>
    </row>
    <row r="900492" spans="68:68" customFormat="1">
      <c r="BP900492" s="90"/>
    </row>
    <row r="900493" spans="68:68" customFormat="1">
      <c r="BP900493" s="90"/>
    </row>
    <row r="900494" spans="68:68" customFormat="1">
      <c r="BP900494" s="90"/>
    </row>
    <row r="900495" spans="68:68" customFormat="1">
      <c r="BP900495" s="90"/>
    </row>
    <row r="900496" spans="68:68" customFormat="1">
      <c r="BP900496" s="90"/>
    </row>
    <row r="900497" spans="68:68" customFormat="1">
      <c r="BP900497" s="90"/>
    </row>
    <row r="900498" spans="68:68" customFormat="1">
      <c r="BP900498" s="90"/>
    </row>
    <row r="900499" spans="68:68" customFormat="1">
      <c r="BP900499" s="90"/>
    </row>
    <row r="900500" spans="68:68" customFormat="1">
      <c r="BP900500" s="90"/>
    </row>
    <row r="900501" spans="68:68" customFormat="1">
      <c r="BP900501" s="90"/>
    </row>
    <row r="900502" spans="68:68" customFormat="1">
      <c r="BP900502" s="90"/>
    </row>
    <row r="900503" spans="68:68" customFormat="1">
      <c r="BP900503" s="90"/>
    </row>
    <row r="900504" spans="68:68" customFormat="1">
      <c r="BP900504" s="90"/>
    </row>
    <row r="900505" spans="68:68" customFormat="1">
      <c r="BP900505" s="90"/>
    </row>
    <row r="900506" spans="68:68" customFormat="1">
      <c r="BP900506" s="90"/>
    </row>
    <row r="900507" spans="68:68" customFormat="1">
      <c r="BP900507" s="90"/>
    </row>
    <row r="900508" spans="68:68" customFormat="1">
      <c r="BP900508" s="90"/>
    </row>
    <row r="900509" spans="68:68" customFormat="1">
      <c r="BP900509" s="90"/>
    </row>
    <row r="900510" spans="68:68" customFormat="1">
      <c r="BP900510" s="90"/>
    </row>
    <row r="900511" spans="68:68" customFormat="1">
      <c r="BP900511" s="90"/>
    </row>
    <row r="900512" spans="68:68" customFormat="1">
      <c r="BP900512" s="90"/>
    </row>
    <row r="900513" spans="68:68" customFormat="1">
      <c r="BP900513" s="90"/>
    </row>
    <row r="900514" spans="68:68" customFormat="1">
      <c r="BP900514" s="90"/>
    </row>
    <row r="900515" spans="68:68" customFormat="1">
      <c r="BP900515" s="90"/>
    </row>
    <row r="900516" spans="68:68" customFormat="1">
      <c r="BP900516" s="90"/>
    </row>
    <row r="900517" spans="68:68" customFormat="1">
      <c r="BP900517" s="90"/>
    </row>
    <row r="900518" spans="68:68" customFormat="1">
      <c r="BP900518" s="90"/>
    </row>
    <row r="900519" spans="68:68" customFormat="1">
      <c r="BP900519" s="90"/>
    </row>
    <row r="900520" spans="68:68" customFormat="1">
      <c r="BP900520" s="90"/>
    </row>
    <row r="900521" spans="68:68" customFormat="1">
      <c r="BP900521" s="90"/>
    </row>
    <row r="900522" spans="68:68" customFormat="1">
      <c r="BP900522" s="90"/>
    </row>
    <row r="900523" spans="68:68" customFormat="1">
      <c r="BP900523" s="90"/>
    </row>
    <row r="900524" spans="68:68" customFormat="1">
      <c r="BP900524" s="90"/>
    </row>
    <row r="900525" spans="68:68" customFormat="1">
      <c r="BP900525" s="90"/>
    </row>
    <row r="900526" spans="68:68" customFormat="1">
      <c r="BP900526" s="90"/>
    </row>
    <row r="900527" spans="68:68" customFormat="1">
      <c r="BP900527" s="90"/>
    </row>
    <row r="900528" spans="68:68" customFormat="1">
      <c r="BP900528" s="90"/>
    </row>
    <row r="900529" spans="68:68" customFormat="1">
      <c r="BP900529" s="90"/>
    </row>
    <row r="900530" spans="68:68" customFormat="1">
      <c r="BP900530" s="90"/>
    </row>
    <row r="900531" spans="68:68" customFormat="1">
      <c r="BP900531" s="90"/>
    </row>
    <row r="900532" spans="68:68" customFormat="1">
      <c r="BP900532" s="90"/>
    </row>
    <row r="900533" spans="68:68" customFormat="1">
      <c r="BP900533" s="90"/>
    </row>
    <row r="900534" spans="68:68" customFormat="1">
      <c r="BP900534" s="90"/>
    </row>
    <row r="900535" spans="68:68" customFormat="1">
      <c r="BP900535" s="90"/>
    </row>
    <row r="900536" spans="68:68" customFormat="1">
      <c r="BP900536" s="90"/>
    </row>
    <row r="900537" spans="68:68" customFormat="1">
      <c r="BP900537" s="90"/>
    </row>
    <row r="900538" spans="68:68" customFormat="1">
      <c r="BP900538" s="90"/>
    </row>
    <row r="900539" spans="68:68" customFormat="1">
      <c r="BP900539" s="90"/>
    </row>
    <row r="900540" spans="68:68" customFormat="1">
      <c r="BP900540" s="90"/>
    </row>
    <row r="900541" spans="68:68" customFormat="1">
      <c r="BP900541" s="90"/>
    </row>
    <row r="900542" spans="68:68" customFormat="1">
      <c r="BP900542" s="90"/>
    </row>
    <row r="900543" spans="68:68" customFormat="1">
      <c r="BP900543" s="90"/>
    </row>
    <row r="900544" spans="68:68" customFormat="1">
      <c r="BP900544" s="90"/>
    </row>
    <row r="900545" spans="68:68" customFormat="1">
      <c r="BP900545" s="90"/>
    </row>
    <row r="900546" spans="68:68" customFormat="1">
      <c r="BP900546" s="90"/>
    </row>
    <row r="900547" spans="68:68" customFormat="1">
      <c r="BP900547" s="90"/>
    </row>
    <row r="900548" spans="68:68" customFormat="1">
      <c r="BP900548" s="90"/>
    </row>
    <row r="900549" spans="68:68" customFormat="1">
      <c r="BP900549" s="90"/>
    </row>
    <row r="900550" spans="68:68" customFormat="1">
      <c r="BP900550" s="90"/>
    </row>
    <row r="900551" spans="68:68" customFormat="1">
      <c r="BP900551" s="90"/>
    </row>
    <row r="900552" spans="68:68" customFormat="1">
      <c r="BP900552" s="90"/>
    </row>
    <row r="900553" spans="68:68" customFormat="1">
      <c r="BP900553" s="90"/>
    </row>
    <row r="900554" spans="68:68" customFormat="1">
      <c r="BP900554" s="90"/>
    </row>
    <row r="900555" spans="68:68" customFormat="1">
      <c r="BP900555" s="90"/>
    </row>
    <row r="900556" spans="68:68" customFormat="1">
      <c r="BP900556" s="90"/>
    </row>
    <row r="900557" spans="68:68" customFormat="1">
      <c r="BP900557" s="90"/>
    </row>
    <row r="900558" spans="68:68" customFormat="1">
      <c r="BP900558" s="90"/>
    </row>
    <row r="900559" spans="68:68" customFormat="1">
      <c r="BP900559" s="90"/>
    </row>
    <row r="900560" spans="68:68" customFormat="1">
      <c r="BP900560" s="90"/>
    </row>
    <row r="900561" spans="68:68" customFormat="1">
      <c r="BP900561" s="90"/>
    </row>
    <row r="900562" spans="68:68" customFormat="1">
      <c r="BP900562" s="90"/>
    </row>
    <row r="900563" spans="68:68" customFormat="1">
      <c r="BP900563" s="90"/>
    </row>
    <row r="900564" spans="68:68" customFormat="1">
      <c r="BP900564" s="90"/>
    </row>
    <row r="900565" spans="68:68" customFormat="1">
      <c r="BP900565" s="90"/>
    </row>
    <row r="900566" spans="68:68" customFormat="1">
      <c r="BP900566" s="90"/>
    </row>
    <row r="900567" spans="68:68" customFormat="1">
      <c r="BP900567" s="90"/>
    </row>
    <row r="900568" spans="68:68" customFormat="1">
      <c r="BP900568" s="90"/>
    </row>
    <row r="900569" spans="68:68" customFormat="1">
      <c r="BP900569" s="90"/>
    </row>
    <row r="900570" spans="68:68" customFormat="1">
      <c r="BP900570" s="90"/>
    </row>
    <row r="900571" spans="68:68" customFormat="1">
      <c r="BP900571" s="90"/>
    </row>
    <row r="900572" spans="68:68" customFormat="1">
      <c r="BP900572" s="90"/>
    </row>
    <row r="900573" spans="68:68" customFormat="1">
      <c r="BP900573" s="90"/>
    </row>
    <row r="900574" spans="68:68" customFormat="1">
      <c r="BP900574" s="90"/>
    </row>
    <row r="900575" spans="68:68" customFormat="1">
      <c r="BP900575" s="90"/>
    </row>
    <row r="900576" spans="68:68" customFormat="1">
      <c r="BP900576" s="90"/>
    </row>
    <row r="900577" spans="68:68" customFormat="1">
      <c r="BP900577" s="90"/>
    </row>
    <row r="900578" spans="68:68" customFormat="1">
      <c r="BP900578" s="90"/>
    </row>
    <row r="900579" spans="68:68" customFormat="1">
      <c r="BP900579" s="90"/>
    </row>
    <row r="900580" spans="68:68" customFormat="1">
      <c r="BP900580" s="90"/>
    </row>
    <row r="900581" spans="68:68" customFormat="1">
      <c r="BP900581" s="90"/>
    </row>
    <row r="900582" spans="68:68" customFormat="1">
      <c r="BP900582" s="90"/>
    </row>
    <row r="900583" spans="68:68" customFormat="1">
      <c r="BP900583" s="90"/>
    </row>
    <row r="900584" spans="68:68" customFormat="1">
      <c r="BP900584" s="90"/>
    </row>
    <row r="900585" spans="68:68" customFormat="1">
      <c r="BP900585" s="90"/>
    </row>
    <row r="900586" spans="68:68" customFormat="1">
      <c r="BP900586" s="90"/>
    </row>
    <row r="900587" spans="68:68" customFormat="1">
      <c r="BP900587" s="90"/>
    </row>
    <row r="900588" spans="68:68" customFormat="1">
      <c r="BP900588" s="90"/>
    </row>
    <row r="900589" spans="68:68" customFormat="1">
      <c r="BP900589" s="90"/>
    </row>
    <row r="900590" spans="68:68" customFormat="1">
      <c r="BP900590" s="90"/>
    </row>
    <row r="900591" spans="68:68" customFormat="1">
      <c r="BP900591" s="90"/>
    </row>
    <row r="900592" spans="68:68" customFormat="1">
      <c r="BP900592" s="90"/>
    </row>
    <row r="900593" spans="68:68" customFormat="1">
      <c r="BP900593" s="90"/>
    </row>
    <row r="900594" spans="68:68" customFormat="1">
      <c r="BP900594" s="90"/>
    </row>
    <row r="900595" spans="68:68" customFormat="1">
      <c r="BP900595" s="90"/>
    </row>
    <row r="900596" spans="68:68" customFormat="1">
      <c r="BP900596" s="90"/>
    </row>
    <row r="900597" spans="68:68" customFormat="1">
      <c r="BP900597" s="90"/>
    </row>
    <row r="900598" spans="68:68" customFormat="1">
      <c r="BP900598" s="90"/>
    </row>
    <row r="900599" spans="68:68" customFormat="1">
      <c r="BP900599" s="90"/>
    </row>
    <row r="900600" spans="68:68" customFormat="1">
      <c r="BP900600" s="90"/>
    </row>
    <row r="900601" spans="68:68" customFormat="1">
      <c r="BP900601" s="90"/>
    </row>
    <row r="900602" spans="68:68" customFormat="1">
      <c r="BP900602" s="90"/>
    </row>
    <row r="900603" spans="68:68" customFormat="1">
      <c r="BP900603" s="90"/>
    </row>
    <row r="900604" spans="68:68" customFormat="1">
      <c r="BP900604" s="90"/>
    </row>
    <row r="900605" spans="68:68" customFormat="1">
      <c r="BP900605" s="90"/>
    </row>
    <row r="900606" spans="68:68" customFormat="1">
      <c r="BP900606" s="90"/>
    </row>
    <row r="900607" spans="68:68" customFormat="1">
      <c r="BP900607" s="90"/>
    </row>
    <row r="900608" spans="68:68" customFormat="1">
      <c r="BP900608" s="90"/>
    </row>
    <row r="900609" spans="68:68" customFormat="1">
      <c r="BP900609" s="90"/>
    </row>
    <row r="900610" spans="68:68" customFormat="1">
      <c r="BP900610" s="90"/>
    </row>
    <row r="900611" spans="68:68" customFormat="1">
      <c r="BP900611" s="90"/>
    </row>
    <row r="900612" spans="68:68" customFormat="1">
      <c r="BP900612" s="90"/>
    </row>
    <row r="900613" spans="68:68" customFormat="1">
      <c r="BP900613" s="90"/>
    </row>
    <row r="900614" spans="68:68" customFormat="1">
      <c r="BP900614" s="90"/>
    </row>
    <row r="900615" spans="68:68" customFormat="1">
      <c r="BP900615" s="90"/>
    </row>
    <row r="900616" spans="68:68" customFormat="1">
      <c r="BP900616" s="90"/>
    </row>
    <row r="900617" spans="68:68" customFormat="1">
      <c r="BP900617" s="90"/>
    </row>
    <row r="900618" spans="68:68" customFormat="1">
      <c r="BP900618" s="90"/>
    </row>
    <row r="900619" spans="68:68" customFormat="1">
      <c r="BP900619" s="90"/>
    </row>
    <row r="900620" spans="68:68" customFormat="1">
      <c r="BP900620" s="90"/>
    </row>
    <row r="900621" spans="68:68" customFormat="1">
      <c r="BP900621" s="90"/>
    </row>
    <row r="900622" spans="68:68" customFormat="1">
      <c r="BP900622" s="90"/>
    </row>
    <row r="900623" spans="68:68" customFormat="1">
      <c r="BP900623" s="90"/>
    </row>
    <row r="900624" spans="68:68" customFormat="1">
      <c r="BP900624" s="90"/>
    </row>
    <row r="900625" spans="68:68" customFormat="1">
      <c r="BP900625" s="90"/>
    </row>
    <row r="900626" spans="68:68" customFormat="1">
      <c r="BP900626" s="90"/>
    </row>
    <row r="900627" spans="68:68" customFormat="1">
      <c r="BP900627" s="90"/>
    </row>
    <row r="900628" spans="68:68" customFormat="1">
      <c r="BP900628" s="90"/>
    </row>
    <row r="900629" spans="68:68" customFormat="1">
      <c r="BP900629" s="90"/>
    </row>
    <row r="900630" spans="68:68" customFormat="1">
      <c r="BP900630" s="90"/>
    </row>
    <row r="900631" spans="68:68" customFormat="1">
      <c r="BP900631" s="90"/>
    </row>
    <row r="900632" spans="68:68" customFormat="1">
      <c r="BP900632" s="90"/>
    </row>
    <row r="900633" spans="68:68" customFormat="1">
      <c r="BP900633" s="90"/>
    </row>
    <row r="900634" spans="68:68" customFormat="1">
      <c r="BP900634" s="90"/>
    </row>
    <row r="900635" spans="68:68" customFormat="1">
      <c r="BP900635" s="90"/>
    </row>
    <row r="900636" spans="68:68" customFormat="1">
      <c r="BP900636" s="90"/>
    </row>
    <row r="900637" spans="68:68" customFormat="1">
      <c r="BP900637" s="90"/>
    </row>
    <row r="900638" spans="68:68" customFormat="1">
      <c r="BP900638" s="90"/>
    </row>
    <row r="900639" spans="68:68" customFormat="1">
      <c r="BP900639" s="90"/>
    </row>
    <row r="900640" spans="68:68" customFormat="1">
      <c r="BP900640" s="90"/>
    </row>
    <row r="900641" spans="68:68" customFormat="1">
      <c r="BP900641" s="90"/>
    </row>
    <row r="900642" spans="68:68" customFormat="1">
      <c r="BP900642" s="90"/>
    </row>
    <row r="900643" spans="68:68" customFormat="1">
      <c r="BP900643" s="90"/>
    </row>
    <row r="900644" spans="68:68" customFormat="1">
      <c r="BP900644" s="90"/>
    </row>
    <row r="900645" spans="68:68" customFormat="1">
      <c r="BP900645" s="90"/>
    </row>
    <row r="900646" spans="68:68" customFormat="1">
      <c r="BP900646" s="90"/>
    </row>
    <row r="900647" spans="68:68" customFormat="1">
      <c r="BP900647" s="90"/>
    </row>
    <row r="900648" spans="68:68" customFormat="1">
      <c r="BP900648" s="90"/>
    </row>
    <row r="900649" spans="68:68" customFormat="1">
      <c r="BP900649" s="90"/>
    </row>
    <row r="900650" spans="68:68" customFormat="1">
      <c r="BP900650" s="90"/>
    </row>
    <row r="900651" spans="68:68" customFormat="1">
      <c r="BP900651" s="90"/>
    </row>
    <row r="900652" spans="68:68" customFormat="1">
      <c r="BP900652" s="90"/>
    </row>
    <row r="900653" spans="68:68" customFormat="1">
      <c r="BP900653" s="90"/>
    </row>
    <row r="900654" spans="68:68" customFormat="1">
      <c r="BP900654" s="90"/>
    </row>
    <row r="900655" spans="68:68" customFormat="1">
      <c r="BP900655" s="90"/>
    </row>
    <row r="900656" spans="68:68" customFormat="1">
      <c r="BP900656" s="90"/>
    </row>
    <row r="900657" spans="68:68" customFormat="1">
      <c r="BP900657" s="90"/>
    </row>
    <row r="900658" spans="68:68" customFormat="1">
      <c r="BP900658" s="90"/>
    </row>
    <row r="900659" spans="68:68" customFormat="1">
      <c r="BP900659" s="90"/>
    </row>
    <row r="900660" spans="68:68" customFormat="1">
      <c r="BP900660" s="90"/>
    </row>
    <row r="900661" spans="68:68" customFormat="1">
      <c r="BP900661" s="90"/>
    </row>
    <row r="900662" spans="68:68" customFormat="1">
      <c r="BP900662" s="90"/>
    </row>
    <row r="900663" spans="68:68" customFormat="1">
      <c r="BP900663" s="90"/>
    </row>
    <row r="900664" spans="68:68" customFormat="1">
      <c r="BP900664" s="90"/>
    </row>
    <row r="900665" spans="68:68" customFormat="1">
      <c r="BP900665" s="90"/>
    </row>
    <row r="900666" spans="68:68" customFormat="1">
      <c r="BP900666" s="90"/>
    </row>
    <row r="900667" spans="68:68" customFormat="1">
      <c r="BP900667" s="90"/>
    </row>
    <row r="900668" spans="68:68" customFormat="1">
      <c r="BP900668" s="90"/>
    </row>
    <row r="900669" spans="68:68" customFormat="1">
      <c r="BP900669" s="90"/>
    </row>
    <row r="900670" spans="68:68" customFormat="1">
      <c r="BP900670" s="90"/>
    </row>
    <row r="900671" spans="68:68" customFormat="1">
      <c r="BP900671" s="90"/>
    </row>
    <row r="900672" spans="68:68" customFormat="1">
      <c r="BP900672" s="90"/>
    </row>
    <row r="900673" spans="68:68" customFormat="1">
      <c r="BP900673" s="90"/>
    </row>
    <row r="900674" spans="68:68" customFormat="1">
      <c r="BP900674" s="90"/>
    </row>
    <row r="900675" spans="68:68" customFormat="1">
      <c r="BP900675" s="90"/>
    </row>
    <row r="900676" spans="68:68" customFormat="1">
      <c r="BP900676" s="90"/>
    </row>
    <row r="900677" spans="68:68" customFormat="1">
      <c r="BP900677" s="90"/>
    </row>
    <row r="900678" spans="68:68" customFormat="1">
      <c r="BP900678" s="90"/>
    </row>
    <row r="900679" spans="68:68" customFormat="1">
      <c r="BP900679" s="90"/>
    </row>
    <row r="900680" spans="68:68" customFormat="1">
      <c r="BP900680" s="90"/>
    </row>
    <row r="900681" spans="68:68" customFormat="1">
      <c r="BP900681" s="90"/>
    </row>
    <row r="900682" spans="68:68" customFormat="1">
      <c r="BP900682" s="90"/>
    </row>
    <row r="900683" spans="68:68" customFormat="1">
      <c r="BP900683" s="90"/>
    </row>
    <row r="900684" spans="68:68" customFormat="1">
      <c r="BP900684" s="90"/>
    </row>
    <row r="900685" spans="68:68" customFormat="1">
      <c r="BP900685" s="90"/>
    </row>
    <row r="900686" spans="68:68" customFormat="1">
      <c r="BP900686" s="90"/>
    </row>
    <row r="900687" spans="68:68" customFormat="1">
      <c r="BP900687" s="90"/>
    </row>
    <row r="900688" spans="68:68" customFormat="1">
      <c r="BP900688" s="90"/>
    </row>
    <row r="900689" spans="68:68" customFormat="1">
      <c r="BP900689" s="90"/>
    </row>
    <row r="900690" spans="68:68" customFormat="1">
      <c r="BP900690" s="90"/>
    </row>
    <row r="900691" spans="68:68" customFormat="1">
      <c r="BP900691" s="90"/>
    </row>
    <row r="900692" spans="68:68" customFormat="1">
      <c r="BP900692" s="90"/>
    </row>
    <row r="900693" spans="68:68" customFormat="1">
      <c r="BP900693" s="90"/>
    </row>
    <row r="900694" spans="68:68" customFormat="1">
      <c r="BP900694" s="90"/>
    </row>
    <row r="900695" spans="68:68" customFormat="1">
      <c r="BP900695" s="90"/>
    </row>
    <row r="900696" spans="68:68" customFormat="1">
      <c r="BP900696" s="90"/>
    </row>
    <row r="900697" spans="68:68" customFormat="1">
      <c r="BP900697" s="90"/>
    </row>
    <row r="900698" spans="68:68" customFormat="1">
      <c r="BP900698" s="90"/>
    </row>
    <row r="900699" spans="68:68" customFormat="1">
      <c r="BP900699" s="90"/>
    </row>
    <row r="900700" spans="68:68" customFormat="1">
      <c r="BP900700" s="90"/>
    </row>
    <row r="900701" spans="68:68" customFormat="1">
      <c r="BP900701" s="90"/>
    </row>
    <row r="900702" spans="68:68" customFormat="1">
      <c r="BP900702" s="90"/>
    </row>
    <row r="900703" spans="68:68" customFormat="1">
      <c r="BP900703" s="90"/>
    </row>
    <row r="900704" spans="68:68" customFormat="1">
      <c r="BP900704" s="90"/>
    </row>
    <row r="900705" spans="68:68" customFormat="1">
      <c r="BP900705" s="90"/>
    </row>
    <row r="900706" spans="68:68" customFormat="1">
      <c r="BP900706" s="90"/>
    </row>
    <row r="900707" spans="68:68" customFormat="1">
      <c r="BP900707" s="90"/>
    </row>
    <row r="900708" spans="68:68" customFormat="1">
      <c r="BP900708" s="90"/>
    </row>
    <row r="900709" spans="68:68" customFormat="1">
      <c r="BP900709" s="90"/>
    </row>
    <row r="900710" spans="68:68" customFormat="1">
      <c r="BP900710" s="90"/>
    </row>
    <row r="900711" spans="68:68" customFormat="1">
      <c r="BP900711" s="90"/>
    </row>
    <row r="900712" spans="68:68" customFormat="1">
      <c r="BP900712" s="90"/>
    </row>
    <row r="900713" spans="68:68" customFormat="1">
      <c r="BP900713" s="90"/>
    </row>
    <row r="900714" spans="68:68" customFormat="1">
      <c r="BP900714" s="90"/>
    </row>
    <row r="900715" spans="68:68" customFormat="1">
      <c r="BP900715" s="90"/>
    </row>
    <row r="900716" spans="68:68" customFormat="1">
      <c r="BP900716" s="90"/>
    </row>
    <row r="900717" spans="68:68" customFormat="1">
      <c r="BP900717" s="90"/>
    </row>
    <row r="900718" spans="68:68" customFormat="1">
      <c r="BP900718" s="90"/>
    </row>
    <row r="900719" spans="68:68" customFormat="1">
      <c r="BP900719" s="90"/>
    </row>
    <row r="900720" spans="68:68" customFormat="1">
      <c r="BP900720" s="90"/>
    </row>
    <row r="900721" spans="68:68" customFormat="1">
      <c r="BP900721" s="90"/>
    </row>
    <row r="900722" spans="68:68" customFormat="1">
      <c r="BP900722" s="90"/>
    </row>
    <row r="900723" spans="68:68" customFormat="1">
      <c r="BP900723" s="90"/>
    </row>
    <row r="900724" spans="68:68" customFormat="1">
      <c r="BP900724" s="90"/>
    </row>
    <row r="900725" spans="68:68" customFormat="1">
      <c r="BP900725" s="90"/>
    </row>
    <row r="900726" spans="68:68" customFormat="1">
      <c r="BP900726" s="90"/>
    </row>
    <row r="900727" spans="68:68" customFormat="1">
      <c r="BP900727" s="90"/>
    </row>
    <row r="900728" spans="68:68" customFormat="1">
      <c r="BP900728" s="90"/>
    </row>
    <row r="900729" spans="68:68" customFormat="1">
      <c r="BP900729" s="90"/>
    </row>
    <row r="900730" spans="68:68" customFormat="1">
      <c r="BP900730" s="90"/>
    </row>
    <row r="900731" spans="68:68" customFormat="1">
      <c r="BP900731" s="90"/>
    </row>
    <row r="900732" spans="68:68" customFormat="1">
      <c r="BP900732" s="90"/>
    </row>
    <row r="900733" spans="68:68" customFormat="1">
      <c r="BP900733" s="90"/>
    </row>
    <row r="900734" spans="68:68" customFormat="1">
      <c r="BP900734" s="90"/>
    </row>
    <row r="900735" spans="68:68" customFormat="1">
      <c r="BP900735" s="90"/>
    </row>
    <row r="900736" spans="68:68" customFormat="1">
      <c r="BP900736" s="90"/>
    </row>
    <row r="900737" spans="68:68" customFormat="1">
      <c r="BP900737" s="90"/>
    </row>
    <row r="900738" spans="68:68" customFormat="1">
      <c r="BP900738" s="90"/>
    </row>
    <row r="900739" spans="68:68" customFormat="1">
      <c r="BP900739" s="90"/>
    </row>
    <row r="900740" spans="68:68" customFormat="1">
      <c r="BP900740" s="90"/>
    </row>
    <row r="900741" spans="68:68" customFormat="1">
      <c r="BP900741" s="90"/>
    </row>
    <row r="900742" spans="68:68" customFormat="1">
      <c r="BP900742" s="90"/>
    </row>
    <row r="900743" spans="68:68" customFormat="1">
      <c r="BP900743" s="90"/>
    </row>
    <row r="900744" spans="68:68" customFormat="1">
      <c r="BP900744" s="90"/>
    </row>
    <row r="900745" spans="68:68" customFormat="1">
      <c r="BP900745" s="90"/>
    </row>
    <row r="900746" spans="68:68" customFormat="1">
      <c r="BP900746" s="90"/>
    </row>
    <row r="900747" spans="68:68" customFormat="1">
      <c r="BP900747" s="90"/>
    </row>
    <row r="900748" spans="68:68" customFormat="1">
      <c r="BP900748" s="90"/>
    </row>
    <row r="900749" spans="68:68" customFormat="1">
      <c r="BP900749" s="90"/>
    </row>
    <row r="900750" spans="68:68" customFormat="1">
      <c r="BP900750" s="90"/>
    </row>
    <row r="900751" spans="68:68" customFormat="1">
      <c r="BP900751" s="90"/>
    </row>
    <row r="900752" spans="68:68" customFormat="1">
      <c r="BP900752" s="90"/>
    </row>
    <row r="900753" spans="68:68" customFormat="1">
      <c r="BP900753" s="90"/>
    </row>
    <row r="900754" spans="68:68" customFormat="1">
      <c r="BP900754" s="90"/>
    </row>
    <row r="900755" spans="68:68" customFormat="1">
      <c r="BP900755" s="90"/>
    </row>
    <row r="900756" spans="68:68" customFormat="1">
      <c r="BP900756" s="90"/>
    </row>
    <row r="900757" spans="68:68" customFormat="1">
      <c r="BP900757" s="90"/>
    </row>
    <row r="900758" spans="68:68" customFormat="1">
      <c r="BP900758" s="90"/>
    </row>
    <row r="900759" spans="68:68" customFormat="1">
      <c r="BP900759" s="90"/>
    </row>
    <row r="900760" spans="68:68" customFormat="1">
      <c r="BP900760" s="90"/>
    </row>
    <row r="900761" spans="68:68" customFormat="1">
      <c r="BP900761" s="90"/>
    </row>
    <row r="900762" spans="68:68" customFormat="1">
      <c r="BP900762" s="90"/>
    </row>
    <row r="900763" spans="68:68" customFormat="1">
      <c r="BP900763" s="90"/>
    </row>
    <row r="900764" spans="68:68" customFormat="1">
      <c r="BP900764" s="90"/>
    </row>
    <row r="900765" spans="68:68" customFormat="1">
      <c r="BP900765" s="90"/>
    </row>
    <row r="900766" spans="68:68" customFormat="1">
      <c r="BP900766" s="90"/>
    </row>
    <row r="900767" spans="68:68" customFormat="1">
      <c r="BP900767" s="90"/>
    </row>
    <row r="900768" spans="68:68" customFormat="1">
      <c r="BP900768" s="90"/>
    </row>
    <row r="900769" spans="68:68" customFormat="1">
      <c r="BP900769" s="90"/>
    </row>
    <row r="900770" spans="68:68" customFormat="1">
      <c r="BP900770" s="90"/>
    </row>
    <row r="900771" spans="68:68" customFormat="1">
      <c r="BP900771" s="90"/>
    </row>
    <row r="900772" spans="68:68" customFormat="1">
      <c r="BP900772" s="90"/>
    </row>
    <row r="900773" spans="68:68" customFormat="1">
      <c r="BP900773" s="90"/>
    </row>
    <row r="900774" spans="68:68" customFormat="1">
      <c r="BP900774" s="90"/>
    </row>
    <row r="900775" spans="68:68" customFormat="1">
      <c r="BP900775" s="90"/>
    </row>
    <row r="900776" spans="68:68" customFormat="1">
      <c r="BP900776" s="90"/>
    </row>
    <row r="900777" spans="68:68" customFormat="1">
      <c r="BP900777" s="90"/>
    </row>
    <row r="900778" spans="68:68" customFormat="1">
      <c r="BP900778" s="90"/>
    </row>
    <row r="900779" spans="68:68" customFormat="1">
      <c r="BP900779" s="90"/>
    </row>
    <row r="900780" spans="68:68" customFormat="1">
      <c r="BP900780" s="90"/>
    </row>
    <row r="900781" spans="68:68" customFormat="1">
      <c r="BP900781" s="90"/>
    </row>
    <row r="900782" spans="68:68" customFormat="1">
      <c r="BP900782" s="90"/>
    </row>
    <row r="900783" spans="68:68" customFormat="1">
      <c r="BP900783" s="90"/>
    </row>
    <row r="900784" spans="68:68" customFormat="1">
      <c r="BP900784" s="90"/>
    </row>
    <row r="900785" spans="68:68" customFormat="1">
      <c r="BP900785" s="90"/>
    </row>
    <row r="900786" spans="68:68" customFormat="1">
      <c r="BP900786" s="90"/>
    </row>
    <row r="900787" spans="68:68" customFormat="1">
      <c r="BP900787" s="90"/>
    </row>
    <row r="900788" spans="68:68" customFormat="1">
      <c r="BP900788" s="90"/>
    </row>
    <row r="900789" spans="68:68" customFormat="1">
      <c r="BP900789" s="90"/>
    </row>
    <row r="900790" spans="68:68" customFormat="1">
      <c r="BP900790" s="90"/>
    </row>
    <row r="900791" spans="68:68" customFormat="1">
      <c r="BP900791" s="90"/>
    </row>
    <row r="900792" spans="68:68" customFormat="1">
      <c r="BP900792" s="90"/>
    </row>
    <row r="900793" spans="68:68" customFormat="1">
      <c r="BP900793" s="90"/>
    </row>
    <row r="900794" spans="68:68" customFormat="1">
      <c r="BP900794" s="90"/>
    </row>
    <row r="900795" spans="68:68" customFormat="1">
      <c r="BP900795" s="90"/>
    </row>
    <row r="900796" spans="68:68" customFormat="1">
      <c r="BP900796" s="90"/>
    </row>
    <row r="900797" spans="68:68" customFormat="1">
      <c r="BP900797" s="90"/>
    </row>
    <row r="900798" spans="68:68" customFormat="1">
      <c r="BP900798" s="90"/>
    </row>
    <row r="900799" spans="68:68" customFormat="1">
      <c r="BP900799" s="90"/>
    </row>
    <row r="900800" spans="68:68" customFormat="1">
      <c r="BP900800" s="90"/>
    </row>
    <row r="900801" spans="68:68" customFormat="1">
      <c r="BP900801" s="90"/>
    </row>
    <row r="900802" spans="68:68" customFormat="1">
      <c r="BP900802" s="90"/>
    </row>
    <row r="900803" spans="68:68" customFormat="1">
      <c r="BP900803" s="90"/>
    </row>
    <row r="900804" spans="68:68" customFormat="1">
      <c r="BP900804" s="90"/>
    </row>
    <row r="900805" spans="68:68" customFormat="1">
      <c r="BP900805" s="90"/>
    </row>
    <row r="900806" spans="68:68" customFormat="1">
      <c r="BP900806" s="90"/>
    </row>
    <row r="900807" spans="68:68" customFormat="1">
      <c r="BP900807" s="90"/>
    </row>
    <row r="900808" spans="68:68" customFormat="1">
      <c r="BP900808" s="90"/>
    </row>
    <row r="900809" spans="68:68" customFormat="1">
      <c r="BP900809" s="90"/>
    </row>
    <row r="900810" spans="68:68" customFormat="1">
      <c r="BP900810" s="90"/>
    </row>
    <row r="900811" spans="68:68" customFormat="1">
      <c r="BP900811" s="90"/>
    </row>
    <row r="900812" spans="68:68" customFormat="1">
      <c r="BP900812" s="90"/>
    </row>
    <row r="900813" spans="68:68" customFormat="1">
      <c r="BP900813" s="90"/>
    </row>
    <row r="900814" spans="68:68" customFormat="1">
      <c r="BP900814" s="90"/>
    </row>
    <row r="900815" spans="68:68" customFormat="1">
      <c r="BP900815" s="90"/>
    </row>
    <row r="900816" spans="68:68" customFormat="1">
      <c r="BP900816" s="90"/>
    </row>
    <row r="900817" spans="68:68" customFormat="1">
      <c r="BP900817" s="90"/>
    </row>
    <row r="900818" spans="68:68" customFormat="1">
      <c r="BP900818" s="90"/>
    </row>
    <row r="900819" spans="68:68" customFormat="1">
      <c r="BP900819" s="90"/>
    </row>
    <row r="900820" spans="68:68" customFormat="1">
      <c r="BP900820" s="90"/>
    </row>
    <row r="900821" spans="68:68" customFormat="1">
      <c r="BP900821" s="90"/>
    </row>
    <row r="900822" spans="68:68" customFormat="1">
      <c r="BP900822" s="90"/>
    </row>
    <row r="900823" spans="68:68" customFormat="1">
      <c r="BP900823" s="90"/>
    </row>
    <row r="900824" spans="68:68" customFormat="1">
      <c r="BP900824" s="90"/>
    </row>
    <row r="900825" spans="68:68" customFormat="1">
      <c r="BP900825" s="90"/>
    </row>
    <row r="900826" spans="68:68" customFormat="1">
      <c r="BP900826" s="90"/>
    </row>
    <row r="900827" spans="68:68" customFormat="1">
      <c r="BP900827" s="90"/>
    </row>
    <row r="900828" spans="68:68" customFormat="1">
      <c r="BP900828" s="90"/>
    </row>
    <row r="900829" spans="68:68" customFormat="1">
      <c r="BP900829" s="90"/>
    </row>
    <row r="900830" spans="68:68" customFormat="1">
      <c r="BP900830" s="90"/>
    </row>
    <row r="900831" spans="68:68" customFormat="1">
      <c r="BP900831" s="90"/>
    </row>
    <row r="900832" spans="68:68" customFormat="1">
      <c r="BP900832" s="90"/>
    </row>
    <row r="900833" spans="68:68" customFormat="1">
      <c r="BP900833" s="90"/>
    </row>
    <row r="900834" spans="68:68" customFormat="1">
      <c r="BP900834" s="90"/>
    </row>
    <row r="900835" spans="68:68" customFormat="1">
      <c r="BP900835" s="90"/>
    </row>
    <row r="900836" spans="68:68" customFormat="1">
      <c r="BP900836" s="90"/>
    </row>
    <row r="900837" spans="68:68" customFormat="1">
      <c r="BP900837" s="90"/>
    </row>
    <row r="900838" spans="68:68" customFormat="1">
      <c r="BP900838" s="90"/>
    </row>
    <row r="900839" spans="68:68" customFormat="1">
      <c r="BP900839" s="90"/>
    </row>
    <row r="900840" spans="68:68" customFormat="1">
      <c r="BP900840" s="90"/>
    </row>
    <row r="900841" spans="68:68" customFormat="1">
      <c r="BP900841" s="90"/>
    </row>
    <row r="900842" spans="68:68" customFormat="1">
      <c r="BP900842" s="90"/>
    </row>
    <row r="900843" spans="68:68" customFormat="1">
      <c r="BP900843" s="90"/>
    </row>
    <row r="900844" spans="68:68" customFormat="1">
      <c r="BP900844" s="90"/>
    </row>
    <row r="900845" spans="68:68" customFormat="1">
      <c r="BP900845" s="90"/>
    </row>
    <row r="900846" spans="68:68" customFormat="1">
      <c r="BP900846" s="90"/>
    </row>
    <row r="900847" spans="68:68" customFormat="1">
      <c r="BP900847" s="90"/>
    </row>
    <row r="900848" spans="68:68" customFormat="1">
      <c r="BP900848" s="90"/>
    </row>
    <row r="900849" spans="68:68" customFormat="1">
      <c r="BP900849" s="90"/>
    </row>
    <row r="900850" spans="68:68" customFormat="1">
      <c r="BP900850" s="90"/>
    </row>
    <row r="900851" spans="68:68" customFormat="1">
      <c r="BP900851" s="90"/>
    </row>
    <row r="900852" spans="68:68" customFormat="1">
      <c r="BP900852" s="90"/>
    </row>
    <row r="900853" spans="68:68" customFormat="1">
      <c r="BP900853" s="90"/>
    </row>
    <row r="900854" spans="68:68" customFormat="1">
      <c r="BP900854" s="90"/>
    </row>
    <row r="900855" spans="68:68" customFormat="1">
      <c r="BP900855" s="90"/>
    </row>
    <row r="900856" spans="68:68" customFormat="1">
      <c r="BP900856" s="90"/>
    </row>
    <row r="900857" spans="68:68" customFormat="1">
      <c r="BP900857" s="90"/>
    </row>
    <row r="900858" spans="68:68" customFormat="1">
      <c r="BP900858" s="90"/>
    </row>
    <row r="900859" spans="68:68" customFormat="1">
      <c r="BP900859" s="90"/>
    </row>
    <row r="900860" spans="68:68" customFormat="1">
      <c r="BP900860" s="90"/>
    </row>
    <row r="900861" spans="68:68" customFormat="1">
      <c r="BP900861" s="90"/>
    </row>
    <row r="900862" spans="68:68" customFormat="1">
      <c r="BP900862" s="90"/>
    </row>
    <row r="900863" spans="68:68" customFormat="1">
      <c r="BP900863" s="90"/>
    </row>
    <row r="900864" spans="68:68" customFormat="1">
      <c r="BP900864" s="90"/>
    </row>
    <row r="900865" spans="68:68" customFormat="1">
      <c r="BP900865" s="90"/>
    </row>
    <row r="900866" spans="68:68" customFormat="1">
      <c r="BP900866" s="90"/>
    </row>
    <row r="900867" spans="68:68" customFormat="1">
      <c r="BP900867" s="90"/>
    </row>
    <row r="900868" spans="68:68" customFormat="1">
      <c r="BP900868" s="90"/>
    </row>
    <row r="900869" spans="68:68" customFormat="1">
      <c r="BP900869" s="90"/>
    </row>
    <row r="900870" spans="68:68" customFormat="1">
      <c r="BP900870" s="90"/>
    </row>
    <row r="900871" spans="68:68" customFormat="1">
      <c r="BP900871" s="90"/>
    </row>
    <row r="900872" spans="68:68" customFormat="1">
      <c r="BP900872" s="90"/>
    </row>
    <row r="900873" spans="68:68" customFormat="1">
      <c r="BP900873" s="90"/>
    </row>
    <row r="900874" spans="68:68" customFormat="1">
      <c r="BP900874" s="90"/>
    </row>
    <row r="900875" spans="68:68" customFormat="1">
      <c r="BP900875" s="90"/>
    </row>
    <row r="900876" spans="68:68" customFormat="1">
      <c r="BP900876" s="90"/>
    </row>
    <row r="900877" spans="68:68" customFormat="1">
      <c r="BP900877" s="90"/>
    </row>
    <row r="900878" spans="68:68" customFormat="1">
      <c r="BP900878" s="90"/>
    </row>
    <row r="900879" spans="68:68" customFormat="1">
      <c r="BP900879" s="90"/>
    </row>
    <row r="900880" spans="68:68" customFormat="1">
      <c r="BP900880" s="90"/>
    </row>
    <row r="900881" spans="68:68" customFormat="1">
      <c r="BP900881" s="90"/>
    </row>
    <row r="900882" spans="68:68" customFormat="1">
      <c r="BP900882" s="90"/>
    </row>
    <row r="900883" spans="68:68" customFormat="1">
      <c r="BP900883" s="90"/>
    </row>
    <row r="900884" spans="68:68" customFormat="1">
      <c r="BP900884" s="90"/>
    </row>
    <row r="900885" spans="68:68" customFormat="1">
      <c r="BP900885" s="90"/>
    </row>
    <row r="900886" spans="68:68" customFormat="1">
      <c r="BP900886" s="90"/>
    </row>
    <row r="900887" spans="68:68" customFormat="1">
      <c r="BP900887" s="90"/>
    </row>
    <row r="900888" spans="68:68" customFormat="1">
      <c r="BP900888" s="90"/>
    </row>
    <row r="900889" spans="68:68" customFormat="1">
      <c r="BP900889" s="90"/>
    </row>
    <row r="900890" spans="68:68" customFormat="1">
      <c r="BP900890" s="90"/>
    </row>
    <row r="900891" spans="68:68" customFormat="1">
      <c r="BP900891" s="90"/>
    </row>
    <row r="900892" spans="68:68" customFormat="1">
      <c r="BP900892" s="90"/>
    </row>
    <row r="900893" spans="68:68" customFormat="1">
      <c r="BP900893" s="90"/>
    </row>
    <row r="900894" spans="68:68" customFormat="1">
      <c r="BP900894" s="90"/>
    </row>
    <row r="900895" spans="68:68" customFormat="1">
      <c r="BP900895" s="90"/>
    </row>
    <row r="900896" spans="68:68" customFormat="1">
      <c r="BP900896" s="90"/>
    </row>
    <row r="900897" spans="68:68" customFormat="1">
      <c r="BP900897" s="90"/>
    </row>
    <row r="900898" spans="68:68" customFormat="1">
      <c r="BP900898" s="90"/>
    </row>
    <row r="900899" spans="68:68" customFormat="1">
      <c r="BP900899" s="90"/>
    </row>
    <row r="900900" spans="68:68" customFormat="1">
      <c r="BP900900" s="90"/>
    </row>
    <row r="900901" spans="68:68" customFormat="1">
      <c r="BP900901" s="90"/>
    </row>
    <row r="900902" spans="68:68" customFormat="1">
      <c r="BP900902" s="90"/>
    </row>
    <row r="900903" spans="68:68" customFormat="1">
      <c r="BP900903" s="90"/>
    </row>
    <row r="900904" spans="68:68" customFormat="1">
      <c r="BP900904" s="90"/>
    </row>
    <row r="900905" spans="68:68" customFormat="1">
      <c r="BP900905" s="90"/>
    </row>
    <row r="900906" spans="68:68" customFormat="1">
      <c r="BP900906" s="90"/>
    </row>
    <row r="900907" spans="68:68" customFormat="1">
      <c r="BP900907" s="90"/>
    </row>
    <row r="900908" spans="68:68" customFormat="1">
      <c r="BP900908" s="90"/>
    </row>
    <row r="900909" spans="68:68" customFormat="1">
      <c r="BP900909" s="90"/>
    </row>
    <row r="900910" spans="68:68" customFormat="1">
      <c r="BP900910" s="90"/>
    </row>
    <row r="900911" spans="68:68" customFormat="1">
      <c r="BP900911" s="90"/>
    </row>
    <row r="900912" spans="68:68" customFormat="1">
      <c r="BP900912" s="90"/>
    </row>
    <row r="900913" spans="68:68" customFormat="1">
      <c r="BP900913" s="90"/>
    </row>
    <row r="900914" spans="68:68" customFormat="1">
      <c r="BP900914" s="90"/>
    </row>
    <row r="900915" spans="68:68" customFormat="1">
      <c r="BP900915" s="90"/>
    </row>
    <row r="900916" spans="68:68" customFormat="1">
      <c r="BP900916" s="90"/>
    </row>
    <row r="900917" spans="68:68" customFormat="1">
      <c r="BP900917" s="90"/>
    </row>
    <row r="900918" spans="68:68" customFormat="1">
      <c r="BP900918" s="90"/>
    </row>
    <row r="900919" spans="68:68" customFormat="1">
      <c r="BP900919" s="90"/>
    </row>
    <row r="900920" spans="68:68" customFormat="1">
      <c r="BP900920" s="90"/>
    </row>
    <row r="900921" spans="68:68" customFormat="1">
      <c r="BP900921" s="90"/>
    </row>
    <row r="900922" spans="68:68" customFormat="1">
      <c r="BP900922" s="90"/>
    </row>
    <row r="900923" spans="68:68" customFormat="1">
      <c r="BP900923" s="90"/>
    </row>
    <row r="900924" spans="68:68" customFormat="1">
      <c r="BP900924" s="90"/>
    </row>
    <row r="900925" spans="68:68" customFormat="1">
      <c r="BP900925" s="90"/>
    </row>
    <row r="900926" spans="68:68" customFormat="1">
      <c r="BP900926" s="90"/>
    </row>
    <row r="900927" spans="68:68" customFormat="1">
      <c r="BP900927" s="90"/>
    </row>
    <row r="900928" spans="68:68" customFormat="1">
      <c r="BP900928" s="90"/>
    </row>
    <row r="900929" spans="68:68" customFormat="1">
      <c r="BP900929" s="90"/>
    </row>
    <row r="900930" spans="68:68" customFormat="1">
      <c r="BP900930" s="90"/>
    </row>
    <row r="900931" spans="68:68" customFormat="1">
      <c r="BP900931" s="90"/>
    </row>
    <row r="900932" spans="68:68" customFormat="1">
      <c r="BP900932" s="90"/>
    </row>
    <row r="900933" spans="68:68" customFormat="1">
      <c r="BP900933" s="90"/>
    </row>
    <row r="900934" spans="68:68" customFormat="1">
      <c r="BP900934" s="90"/>
    </row>
    <row r="900935" spans="68:68" customFormat="1">
      <c r="BP900935" s="90"/>
    </row>
    <row r="900936" spans="68:68" customFormat="1">
      <c r="BP900936" s="90"/>
    </row>
    <row r="900937" spans="68:68" customFormat="1">
      <c r="BP900937" s="90"/>
    </row>
    <row r="900938" spans="68:68" customFormat="1">
      <c r="BP900938" s="90"/>
    </row>
    <row r="900939" spans="68:68" customFormat="1">
      <c r="BP900939" s="90"/>
    </row>
    <row r="900940" spans="68:68" customFormat="1">
      <c r="BP900940" s="90"/>
    </row>
    <row r="900941" spans="68:68" customFormat="1">
      <c r="BP900941" s="90"/>
    </row>
    <row r="900942" spans="68:68" customFormat="1">
      <c r="BP900942" s="90"/>
    </row>
    <row r="900943" spans="68:68" customFormat="1">
      <c r="BP900943" s="90"/>
    </row>
    <row r="900944" spans="68:68" customFormat="1">
      <c r="BP900944" s="90"/>
    </row>
    <row r="900945" spans="68:68" customFormat="1">
      <c r="BP900945" s="90"/>
    </row>
    <row r="900946" spans="68:68" customFormat="1">
      <c r="BP900946" s="90"/>
    </row>
    <row r="900947" spans="68:68" customFormat="1">
      <c r="BP900947" s="90"/>
    </row>
    <row r="900948" spans="68:68" customFormat="1">
      <c r="BP900948" s="90"/>
    </row>
    <row r="900949" spans="68:68" customFormat="1">
      <c r="BP900949" s="90"/>
    </row>
    <row r="900950" spans="68:68" customFormat="1">
      <c r="BP900950" s="90"/>
    </row>
    <row r="900951" spans="68:68" customFormat="1">
      <c r="BP900951" s="90"/>
    </row>
    <row r="900952" spans="68:68" customFormat="1">
      <c r="BP900952" s="90"/>
    </row>
    <row r="900953" spans="68:68" customFormat="1">
      <c r="BP900953" s="90"/>
    </row>
    <row r="900954" spans="68:68" customFormat="1">
      <c r="BP900954" s="90"/>
    </row>
    <row r="900955" spans="68:68" customFormat="1">
      <c r="BP900955" s="90"/>
    </row>
    <row r="900956" spans="68:68" customFormat="1">
      <c r="BP900956" s="90"/>
    </row>
    <row r="900957" spans="68:68" customFormat="1">
      <c r="BP900957" s="90"/>
    </row>
    <row r="900958" spans="68:68" customFormat="1">
      <c r="BP900958" s="90"/>
    </row>
    <row r="900959" spans="68:68" customFormat="1">
      <c r="BP900959" s="90"/>
    </row>
    <row r="900960" spans="68:68" customFormat="1">
      <c r="BP900960" s="90"/>
    </row>
    <row r="900961" spans="68:68" customFormat="1">
      <c r="BP900961" s="90"/>
    </row>
    <row r="900962" spans="68:68" customFormat="1">
      <c r="BP900962" s="90"/>
    </row>
    <row r="900963" spans="68:68" customFormat="1">
      <c r="BP900963" s="90"/>
    </row>
    <row r="900964" spans="68:68" customFormat="1">
      <c r="BP900964" s="90"/>
    </row>
    <row r="900965" spans="68:68" customFormat="1">
      <c r="BP900965" s="90"/>
    </row>
    <row r="900966" spans="68:68" customFormat="1">
      <c r="BP900966" s="90"/>
    </row>
    <row r="900967" spans="68:68" customFormat="1">
      <c r="BP900967" s="90"/>
    </row>
    <row r="900968" spans="68:68" customFormat="1">
      <c r="BP900968" s="90"/>
    </row>
    <row r="900969" spans="68:68" customFormat="1">
      <c r="BP900969" s="90"/>
    </row>
    <row r="900970" spans="68:68" customFormat="1">
      <c r="BP900970" s="90"/>
    </row>
    <row r="900971" spans="68:68" customFormat="1">
      <c r="BP900971" s="90"/>
    </row>
    <row r="900972" spans="68:68" customFormat="1">
      <c r="BP900972" s="90"/>
    </row>
    <row r="900973" spans="68:68" customFormat="1">
      <c r="BP900973" s="90"/>
    </row>
    <row r="900974" spans="68:68" customFormat="1">
      <c r="BP900974" s="90"/>
    </row>
    <row r="900975" spans="68:68" customFormat="1">
      <c r="BP900975" s="90"/>
    </row>
    <row r="900976" spans="68:68" customFormat="1">
      <c r="BP900976" s="90"/>
    </row>
    <row r="900977" spans="68:68" customFormat="1">
      <c r="BP900977" s="90"/>
    </row>
    <row r="900978" spans="68:68" customFormat="1">
      <c r="BP900978" s="90"/>
    </row>
    <row r="900979" spans="68:68" customFormat="1">
      <c r="BP900979" s="90"/>
    </row>
    <row r="900980" spans="68:68" customFormat="1">
      <c r="BP900980" s="90"/>
    </row>
    <row r="900981" spans="68:68" customFormat="1">
      <c r="BP900981" s="90"/>
    </row>
    <row r="900982" spans="68:68" customFormat="1">
      <c r="BP900982" s="90"/>
    </row>
    <row r="900983" spans="68:68" customFormat="1">
      <c r="BP900983" s="90"/>
    </row>
    <row r="900984" spans="68:68" customFormat="1">
      <c r="BP900984" s="90"/>
    </row>
    <row r="900985" spans="68:68" customFormat="1">
      <c r="BP900985" s="90"/>
    </row>
    <row r="900986" spans="68:68" customFormat="1">
      <c r="BP900986" s="90"/>
    </row>
    <row r="900987" spans="68:68" customFormat="1">
      <c r="BP900987" s="90"/>
    </row>
    <row r="900988" spans="68:68" customFormat="1">
      <c r="BP900988" s="90"/>
    </row>
    <row r="900989" spans="68:68" customFormat="1">
      <c r="BP900989" s="90"/>
    </row>
    <row r="900990" spans="68:68" customFormat="1">
      <c r="BP900990" s="90"/>
    </row>
    <row r="900991" spans="68:68" customFormat="1">
      <c r="BP900991" s="90"/>
    </row>
    <row r="900992" spans="68:68" customFormat="1">
      <c r="BP900992" s="90"/>
    </row>
    <row r="900993" spans="68:68" customFormat="1">
      <c r="BP900993" s="90"/>
    </row>
    <row r="900994" spans="68:68" customFormat="1">
      <c r="BP900994" s="90"/>
    </row>
    <row r="900995" spans="68:68" customFormat="1">
      <c r="BP900995" s="90"/>
    </row>
    <row r="900996" spans="68:68" customFormat="1">
      <c r="BP900996" s="90"/>
    </row>
    <row r="900997" spans="68:68" customFormat="1">
      <c r="BP900997" s="90"/>
    </row>
    <row r="900998" spans="68:68" customFormat="1">
      <c r="BP900998" s="90"/>
    </row>
    <row r="900999" spans="68:68" customFormat="1">
      <c r="BP900999" s="90"/>
    </row>
    <row r="901000" spans="68:68" customFormat="1">
      <c r="BP901000" s="90"/>
    </row>
    <row r="901001" spans="68:68" customFormat="1">
      <c r="BP901001" s="90"/>
    </row>
    <row r="901002" spans="68:68" customFormat="1">
      <c r="BP901002" s="90"/>
    </row>
    <row r="901003" spans="68:68" customFormat="1">
      <c r="BP901003" s="90"/>
    </row>
    <row r="901004" spans="68:68" customFormat="1">
      <c r="BP901004" s="90"/>
    </row>
    <row r="901005" spans="68:68" customFormat="1">
      <c r="BP901005" s="90"/>
    </row>
    <row r="901006" spans="68:68" customFormat="1">
      <c r="BP901006" s="90"/>
    </row>
    <row r="901007" spans="68:68" customFormat="1">
      <c r="BP901007" s="90"/>
    </row>
    <row r="901008" spans="68:68" customFormat="1">
      <c r="BP901008" s="90"/>
    </row>
    <row r="901009" spans="68:68" customFormat="1">
      <c r="BP901009" s="90"/>
    </row>
    <row r="901010" spans="68:68" customFormat="1">
      <c r="BP901010" s="90"/>
    </row>
    <row r="901011" spans="68:68" customFormat="1">
      <c r="BP901011" s="90"/>
    </row>
    <row r="901012" spans="68:68" customFormat="1">
      <c r="BP901012" s="90"/>
    </row>
    <row r="901013" spans="68:68" customFormat="1">
      <c r="BP901013" s="90"/>
    </row>
    <row r="901014" spans="68:68" customFormat="1">
      <c r="BP901014" s="90"/>
    </row>
    <row r="901015" spans="68:68" customFormat="1">
      <c r="BP901015" s="90"/>
    </row>
    <row r="901016" spans="68:68" customFormat="1">
      <c r="BP901016" s="90"/>
    </row>
    <row r="901017" spans="68:68" customFormat="1">
      <c r="BP901017" s="90"/>
    </row>
    <row r="901018" spans="68:68" customFormat="1">
      <c r="BP901018" s="90"/>
    </row>
    <row r="901019" spans="68:68" customFormat="1">
      <c r="BP901019" s="90"/>
    </row>
    <row r="901020" spans="68:68" customFormat="1">
      <c r="BP901020" s="90"/>
    </row>
    <row r="901021" spans="68:68" customFormat="1">
      <c r="BP901021" s="90"/>
    </row>
    <row r="901022" spans="68:68" customFormat="1">
      <c r="BP901022" s="90"/>
    </row>
    <row r="901023" spans="68:68" customFormat="1">
      <c r="BP901023" s="90"/>
    </row>
    <row r="901024" spans="68:68" customFormat="1">
      <c r="BP901024" s="90"/>
    </row>
    <row r="901025" spans="68:68" customFormat="1">
      <c r="BP901025" s="90"/>
    </row>
    <row r="901026" spans="68:68" customFormat="1">
      <c r="BP901026" s="90"/>
    </row>
    <row r="901027" spans="68:68" customFormat="1">
      <c r="BP901027" s="90"/>
    </row>
    <row r="901028" spans="68:68" customFormat="1">
      <c r="BP901028" s="90"/>
    </row>
    <row r="901029" spans="68:68" customFormat="1">
      <c r="BP901029" s="90"/>
    </row>
    <row r="901030" spans="68:68" customFormat="1">
      <c r="BP901030" s="90"/>
    </row>
    <row r="901031" spans="68:68" customFormat="1">
      <c r="BP901031" s="90"/>
    </row>
    <row r="901032" spans="68:68" customFormat="1">
      <c r="BP901032" s="90"/>
    </row>
    <row r="901033" spans="68:68" customFormat="1">
      <c r="BP901033" s="90"/>
    </row>
    <row r="901034" spans="68:68" customFormat="1">
      <c r="BP901034" s="90"/>
    </row>
    <row r="901035" spans="68:68" customFormat="1">
      <c r="BP901035" s="90"/>
    </row>
    <row r="901036" spans="68:68" customFormat="1">
      <c r="BP901036" s="90"/>
    </row>
    <row r="901037" spans="68:68" customFormat="1">
      <c r="BP901037" s="90"/>
    </row>
    <row r="901038" spans="68:68" customFormat="1">
      <c r="BP901038" s="90"/>
    </row>
    <row r="901039" spans="68:68" customFormat="1">
      <c r="BP901039" s="90"/>
    </row>
    <row r="901040" spans="68:68" customFormat="1">
      <c r="BP901040" s="90"/>
    </row>
    <row r="901041" spans="68:68" customFormat="1">
      <c r="BP901041" s="90"/>
    </row>
    <row r="901042" spans="68:68" customFormat="1">
      <c r="BP901042" s="90"/>
    </row>
    <row r="901043" spans="68:68" customFormat="1">
      <c r="BP901043" s="90"/>
    </row>
    <row r="901044" spans="68:68" customFormat="1">
      <c r="BP901044" s="90"/>
    </row>
    <row r="901045" spans="68:68" customFormat="1">
      <c r="BP901045" s="90"/>
    </row>
    <row r="901046" spans="68:68" customFormat="1">
      <c r="BP901046" s="90"/>
    </row>
    <row r="901047" spans="68:68" customFormat="1">
      <c r="BP901047" s="90"/>
    </row>
    <row r="901048" spans="68:68" customFormat="1">
      <c r="BP901048" s="90"/>
    </row>
    <row r="901049" spans="68:68" customFormat="1">
      <c r="BP901049" s="90"/>
    </row>
    <row r="901050" spans="68:68" customFormat="1">
      <c r="BP901050" s="90"/>
    </row>
    <row r="901051" spans="68:68" customFormat="1">
      <c r="BP901051" s="90"/>
    </row>
    <row r="901052" spans="68:68" customFormat="1">
      <c r="BP901052" s="90"/>
    </row>
    <row r="901053" spans="68:68" customFormat="1">
      <c r="BP901053" s="90"/>
    </row>
    <row r="901054" spans="68:68" customFormat="1">
      <c r="BP901054" s="90"/>
    </row>
    <row r="901055" spans="68:68" customFormat="1">
      <c r="BP901055" s="90"/>
    </row>
    <row r="901056" spans="68:68" customFormat="1">
      <c r="BP901056" s="90"/>
    </row>
    <row r="901057" spans="68:68" customFormat="1">
      <c r="BP901057" s="90"/>
    </row>
    <row r="901058" spans="68:68" customFormat="1">
      <c r="BP901058" s="90"/>
    </row>
    <row r="901059" spans="68:68" customFormat="1">
      <c r="BP901059" s="90"/>
    </row>
    <row r="901060" spans="68:68" customFormat="1">
      <c r="BP901060" s="90"/>
    </row>
    <row r="901061" spans="68:68" customFormat="1">
      <c r="BP901061" s="90"/>
    </row>
    <row r="901062" spans="68:68" customFormat="1">
      <c r="BP901062" s="90"/>
    </row>
    <row r="901063" spans="68:68" customFormat="1">
      <c r="BP901063" s="90"/>
    </row>
    <row r="901064" spans="68:68" customFormat="1">
      <c r="BP901064" s="90"/>
    </row>
    <row r="901065" spans="68:68" customFormat="1">
      <c r="BP901065" s="90"/>
    </row>
    <row r="901066" spans="68:68" customFormat="1">
      <c r="BP901066" s="90"/>
    </row>
    <row r="901067" spans="68:68" customFormat="1">
      <c r="BP901067" s="90"/>
    </row>
    <row r="901068" spans="68:68" customFormat="1">
      <c r="BP901068" s="90"/>
    </row>
    <row r="901069" spans="68:68" customFormat="1">
      <c r="BP901069" s="90"/>
    </row>
    <row r="901070" spans="68:68" customFormat="1">
      <c r="BP901070" s="90"/>
    </row>
    <row r="901071" spans="68:68" customFormat="1">
      <c r="BP901071" s="90"/>
    </row>
    <row r="901072" spans="68:68" customFormat="1">
      <c r="BP901072" s="90"/>
    </row>
    <row r="901073" spans="68:68" customFormat="1">
      <c r="BP901073" s="90"/>
    </row>
    <row r="901074" spans="68:68" customFormat="1">
      <c r="BP901074" s="90"/>
    </row>
    <row r="901075" spans="68:68" customFormat="1">
      <c r="BP901075" s="90"/>
    </row>
    <row r="901076" spans="68:68" customFormat="1">
      <c r="BP901076" s="90"/>
    </row>
    <row r="901077" spans="68:68" customFormat="1">
      <c r="BP901077" s="90"/>
    </row>
    <row r="901078" spans="68:68" customFormat="1">
      <c r="BP901078" s="90"/>
    </row>
    <row r="901079" spans="68:68" customFormat="1">
      <c r="BP901079" s="90"/>
    </row>
    <row r="901080" spans="68:68" customFormat="1">
      <c r="BP901080" s="90"/>
    </row>
    <row r="901081" spans="68:68" customFormat="1">
      <c r="BP901081" s="90"/>
    </row>
    <row r="901082" spans="68:68" customFormat="1">
      <c r="BP901082" s="90"/>
    </row>
    <row r="901083" spans="68:68" customFormat="1">
      <c r="BP901083" s="90"/>
    </row>
    <row r="901084" spans="68:68" customFormat="1">
      <c r="BP901084" s="90"/>
    </row>
    <row r="901085" spans="68:68" customFormat="1">
      <c r="BP901085" s="90"/>
    </row>
    <row r="901086" spans="68:68" customFormat="1">
      <c r="BP901086" s="90"/>
    </row>
    <row r="901087" spans="68:68" customFormat="1">
      <c r="BP901087" s="90"/>
    </row>
    <row r="901088" spans="68:68" customFormat="1">
      <c r="BP901088" s="90"/>
    </row>
    <row r="901089" spans="68:68" customFormat="1">
      <c r="BP901089" s="90"/>
    </row>
    <row r="901090" spans="68:68" customFormat="1">
      <c r="BP901090" s="90"/>
    </row>
    <row r="901091" spans="68:68" customFormat="1">
      <c r="BP901091" s="90"/>
    </row>
    <row r="901092" spans="68:68" customFormat="1">
      <c r="BP901092" s="90"/>
    </row>
    <row r="901093" spans="68:68" customFormat="1">
      <c r="BP901093" s="90"/>
    </row>
    <row r="901094" spans="68:68" customFormat="1">
      <c r="BP901094" s="90"/>
    </row>
    <row r="901095" spans="68:68" customFormat="1">
      <c r="BP901095" s="90"/>
    </row>
    <row r="901096" spans="68:68" customFormat="1">
      <c r="BP901096" s="90"/>
    </row>
    <row r="901097" spans="68:68" customFormat="1">
      <c r="BP901097" s="90"/>
    </row>
    <row r="901098" spans="68:68" customFormat="1">
      <c r="BP901098" s="90"/>
    </row>
    <row r="901099" spans="68:68" customFormat="1">
      <c r="BP901099" s="90"/>
    </row>
    <row r="901100" spans="68:68" customFormat="1">
      <c r="BP901100" s="90"/>
    </row>
    <row r="901101" spans="68:68" customFormat="1">
      <c r="BP901101" s="90"/>
    </row>
    <row r="901102" spans="68:68" customFormat="1">
      <c r="BP901102" s="90"/>
    </row>
    <row r="901103" spans="68:68" customFormat="1">
      <c r="BP901103" s="90"/>
    </row>
    <row r="901104" spans="68:68" customFormat="1">
      <c r="BP901104" s="90"/>
    </row>
    <row r="901105" spans="68:68" customFormat="1">
      <c r="BP901105" s="90"/>
    </row>
    <row r="901106" spans="68:68" customFormat="1">
      <c r="BP901106" s="90"/>
    </row>
    <row r="901107" spans="68:68" customFormat="1">
      <c r="BP901107" s="90"/>
    </row>
    <row r="901108" spans="68:68" customFormat="1">
      <c r="BP901108" s="90"/>
    </row>
    <row r="901109" spans="68:68" customFormat="1">
      <c r="BP901109" s="90"/>
    </row>
    <row r="901110" spans="68:68" customFormat="1">
      <c r="BP901110" s="90"/>
    </row>
    <row r="901111" spans="68:68" customFormat="1">
      <c r="BP901111" s="90"/>
    </row>
    <row r="901112" spans="68:68" customFormat="1">
      <c r="BP901112" s="90"/>
    </row>
    <row r="901113" spans="68:68" customFormat="1">
      <c r="BP901113" s="90"/>
    </row>
    <row r="901114" spans="68:68" customFormat="1">
      <c r="BP901114" s="90"/>
    </row>
    <row r="901115" spans="68:68" customFormat="1">
      <c r="BP901115" s="90"/>
    </row>
    <row r="901116" spans="68:68" customFormat="1">
      <c r="BP901116" s="90"/>
    </row>
    <row r="901117" spans="68:68" customFormat="1">
      <c r="BP901117" s="90"/>
    </row>
    <row r="901118" spans="68:68" customFormat="1">
      <c r="BP901118" s="90"/>
    </row>
    <row r="901119" spans="68:68" customFormat="1">
      <c r="BP901119" s="90"/>
    </row>
    <row r="901120" spans="68:68" customFormat="1">
      <c r="BP901120" s="90"/>
    </row>
    <row r="901121" spans="68:68" customFormat="1">
      <c r="BP901121" s="90"/>
    </row>
    <row r="901122" spans="68:68" customFormat="1">
      <c r="BP901122" s="90"/>
    </row>
    <row r="901123" spans="68:68" customFormat="1">
      <c r="BP901123" s="90"/>
    </row>
    <row r="901124" spans="68:68" customFormat="1">
      <c r="BP901124" s="90"/>
    </row>
    <row r="901125" spans="68:68" customFormat="1">
      <c r="BP901125" s="90"/>
    </row>
    <row r="901126" spans="68:68" customFormat="1">
      <c r="BP901126" s="90"/>
    </row>
    <row r="901127" spans="68:68" customFormat="1">
      <c r="BP901127" s="90"/>
    </row>
    <row r="901128" spans="68:68" customFormat="1">
      <c r="BP901128" s="90"/>
    </row>
    <row r="901129" spans="68:68" customFormat="1">
      <c r="BP901129" s="90"/>
    </row>
    <row r="901130" spans="68:68" customFormat="1">
      <c r="BP901130" s="90"/>
    </row>
    <row r="901131" spans="68:68" customFormat="1">
      <c r="BP901131" s="90"/>
    </row>
    <row r="901132" spans="68:68" customFormat="1">
      <c r="BP901132" s="90"/>
    </row>
    <row r="901133" spans="68:68" customFormat="1">
      <c r="BP901133" s="90"/>
    </row>
    <row r="901134" spans="68:68" customFormat="1">
      <c r="BP901134" s="90"/>
    </row>
    <row r="901135" spans="68:68" customFormat="1">
      <c r="BP901135" s="90"/>
    </row>
    <row r="901136" spans="68:68" customFormat="1">
      <c r="BP901136" s="90"/>
    </row>
    <row r="901137" spans="68:68" customFormat="1">
      <c r="BP901137" s="90"/>
    </row>
    <row r="901138" spans="68:68" customFormat="1">
      <c r="BP901138" s="90"/>
    </row>
    <row r="901139" spans="68:68" customFormat="1">
      <c r="BP901139" s="90"/>
    </row>
    <row r="901140" spans="68:68" customFormat="1">
      <c r="BP901140" s="90"/>
    </row>
    <row r="901141" spans="68:68" customFormat="1">
      <c r="BP901141" s="90"/>
    </row>
    <row r="901142" spans="68:68" customFormat="1">
      <c r="BP901142" s="90"/>
    </row>
    <row r="901143" spans="68:68" customFormat="1">
      <c r="BP901143" s="90"/>
    </row>
    <row r="901144" spans="68:68" customFormat="1">
      <c r="BP901144" s="90"/>
    </row>
    <row r="901145" spans="68:68" customFormat="1">
      <c r="BP901145" s="90"/>
    </row>
    <row r="901146" spans="68:68" customFormat="1">
      <c r="BP901146" s="90"/>
    </row>
    <row r="901147" spans="68:68" customFormat="1">
      <c r="BP901147" s="90"/>
    </row>
    <row r="901148" spans="68:68" customFormat="1">
      <c r="BP901148" s="90"/>
    </row>
    <row r="901149" spans="68:68" customFormat="1">
      <c r="BP901149" s="90"/>
    </row>
    <row r="901150" spans="68:68" customFormat="1">
      <c r="BP901150" s="90"/>
    </row>
    <row r="901151" spans="68:68" customFormat="1">
      <c r="BP901151" s="90"/>
    </row>
    <row r="901152" spans="68:68" customFormat="1">
      <c r="BP901152" s="90"/>
    </row>
    <row r="901153" spans="68:68" customFormat="1">
      <c r="BP901153" s="90"/>
    </row>
    <row r="901154" spans="68:68" customFormat="1">
      <c r="BP901154" s="90"/>
    </row>
    <row r="901155" spans="68:68" customFormat="1">
      <c r="BP901155" s="90"/>
    </row>
    <row r="901156" spans="68:68" customFormat="1">
      <c r="BP901156" s="90"/>
    </row>
    <row r="901157" spans="68:68" customFormat="1">
      <c r="BP901157" s="90"/>
    </row>
    <row r="901158" spans="68:68" customFormat="1">
      <c r="BP901158" s="90"/>
    </row>
    <row r="901159" spans="68:68" customFormat="1">
      <c r="BP901159" s="90"/>
    </row>
    <row r="901160" spans="68:68" customFormat="1">
      <c r="BP901160" s="90"/>
    </row>
    <row r="901161" spans="68:68" customFormat="1">
      <c r="BP901161" s="90"/>
    </row>
    <row r="901162" spans="68:68" customFormat="1">
      <c r="BP901162" s="90"/>
    </row>
    <row r="901163" spans="68:68" customFormat="1">
      <c r="BP901163" s="90"/>
    </row>
    <row r="901164" spans="68:68" customFormat="1">
      <c r="BP901164" s="90"/>
    </row>
    <row r="901165" spans="68:68" customFormat="1">
      <c r="BP901165" s="90"/>
    </row>
    <row r="901166" spans="68:68" customFormat="1">
      <c r="BP901166" s="90"/>
    </row>
    <row r="901167" spans="68:68" customFormat="1">
      <c r="BP901167" s="90"/>
    </row>
    <row r="901168" spans="68:68" customFormat="1">
      <c r="BP901168" s="90"/>
    </row>
    <row r="901169" spans="68:68" customFormat="1">
      <c r="BP901169" s="90"/>
    </row>
    <row r="901170" spans="68:68" customFormat="1">
      <c r="BP901170" s="90"/>
    </row>
    <row r="901171" spans="68:68" customFormat="1">
      <c r="BP901171" s="90"/>
    </row>
    <row r="901172" spans="68:68" customFormat="1">
      <c r="BP901172" s="90"/>
    </row>
    <row r="901173" spans="68:68" customFormat="1">
      <c r="BP901173" s="90"/>
    </row>
    <row r="901174" spans="68:68" customFormat="1">
      <c r="BP901174" s="90"/>
    </row>
    <row r="901175" spans="68:68" customFormat="1">
      <c r="BP901175" s="90"/>
    </row>
    <row r="901176" spans="68:68" customFormat="1">
      <c r="BP901176" s="90"/>
    </row>
    <row r="901177" spans="68:68" customFormat="1">
      <c r="BP901177" s="90"/>
    </row>
    <row r="901178" spans="68:68" customFormat="1">
      <c r="BP901178" s="90"/>
    </row>
    <row r="901179" spans="68:68" customFormat="1">
      <c r="BP901179" s="90"/>
    </row>
    <row r="901180" spans="68:68" customFormat="1">
      <c r="BP901180" s="90"/>
    </row>
    <row r="901181" spans="68:68" customFormat="1">
      <c r="BP901181" s="90"/>
    </row>
    <row r="901182" spans="68:68" customFormat="1">
      <c r="BP901182" s="90"/>
    </row>
    <row r="901183" spans="68:68" customFormat="1">
      <c r="BP901183" s="90"/>
    </row>
    <row r="901184" spans="68:68" customFormat="1">
      <c r="BP901184" s="90"/>
    </row>
    <row r="901185" spans="68:68" customFormat="1">
      <c r="BP901185" s="90"/>
    </row>
    <row r="901186" spans="68:68" customFormat="1">
      <c r="BP901186" s="90"/>
    </row>
    <row r="901187" spans="68:68" customFormat="1">
      <c r="BP901187" s="90"/>
    </row>
    <row r="901188" spans="68:68" customFormat="1">
      <c r="BP901188" s="90"/>
    </row>
    <row r="901189" spans="68:68" customFormat="1">
      <c r="BP901189" s="90"/>
    </row>
    <row r="901190" spans="68:68" customFormat="1">
      <c r="BP901190" s="90"/>
    </row>
    <row r="901191" spans="68:68" customFormat="1">
      <c r="BP901191" s="90"/>
    </row>
    <row r="901192" spans="68:68" customFormat="1">
      <c r="BP901192" s="90"/>
    </row>
    <row r="901193" spans="68:68" customFormat="1">
      <c r="BP901193" s="90"/>
    </row>
    <row r="901194" spans="68:68" customFormat="1">
      <c r="BP901194" s="90"/>
    </row>
    <row r="901195" spans="68:68" customFormat="1">
      <c r="BP901195" s="90"/>
    </row>
    <row r="901196" spans="68:68" customFormat="1">
      <c r="BP901196" s="90"/>
    </row>
    <row r="901197" spans="68:68" customFormat="1">
      <c r="BP901197" s="90"/>
    </row>
    <row r="901198" spans="68:68" customFormat="1">
      <c r="BP901198" s="90"/>
    </row>
    <row r="901199" spans="68:68" customFormat="1">
      <c r="BP901199" s="90"/>
    </row>
    <row r="901200" spans="68:68" customFormat="1">
      <c r="BP901200" s="90"/>
    </row>
    <row r="901201" spans="68:68" customFormat="1">
      <c r="BP901201" s="90"/>
    </row>
    <row r="901202" spans="68:68" customFormat="1">
      <c r="BP901202" s="90"/>
    </row>
    <row r="901203" spans="68:68" customFormat="1">
      <c r="BP901203" s="90"/>
    </row>
    <row r="901204" spans="68:68" customFormat="1">
      <c r="BP901204" s="90"/>
    </row>
    <row r="901205" spans="68:68" customFormat="1">
      <c r="BP901205" s="90"/>
    </row>
    <row r="901206" spans="68:68" customFormat="1">
      <c r="BP901206" s="90"/>
    </row>
    <row r="901207" spans="68:68" customFormat="1">
      <c r="BP901207" s="90"/>
    </row>
    <row r="901208" spans="68:68" customFormat="1">
      <c r="BP901208" s="90"/>
    </row>
    <row r="901209" spans="68:68" customFormat="1">
      <c r="BP901209" s="90"/>
    </row>
    <row r="901210" spans="68:68" customFormat="1">
      <c r="BP901210" s="90"/>
    </row>
    <row r="901211" spans="68:68" customFormat="1">
      <c r="BP901211" s="90"/>
    </row>
    <row r="901212" spans="68:68" customFormat="1">
      <c r="BP901212" s="90"/>
    </row>
    <row r="901213" spans="68:68" customFormat="1">
      <c r="BP901213" s="90"/>
    </row>
    <row r="901214" spans="68:68" customFormat="1">
      <c r="BP901214" s="90"/>
    </row>
    <row r="901215" spans="68:68" customFormat="1">
      <c r="BP901215" s="90"/>
    </row>
    <row r="901216" spans="68:68" customFormat="1">
      <c r="BP901216" s="90"/>
    </row>
    <row r="901217" spans="68:68" customFormat="1">
      <c r="BP901217" s="90"/>
    </row>
    <row r="901218" spans="68:68" customFormat="1">
      <c r="BP901218" s="90"/>
    </row>
    <row r="901219" spans="68:68" customFormat="1">
      <c r="BP901219" s="90"/>
    </row>
    <row r="901220" spans="68:68" customFormat="1">
      <c r="BP901220" s="90"/>
    </row>
    <row r="901221" spans="68:68" customFormat="1">
      <c r="BP901221" s="90"/>
    </row>
    <row r="901222" spans="68:68" customFormat="1">
      <c r="BP901222" s="90"/>
    </row>
    <row r="901223" spans="68:68" customFormat="1">
      <c r="BP901223" s="90"/>
    </row>
    <row r="901224" spans="68:68" customFormat="1">
      <c r="BP901224" s="90"/>
    </row>
    <row r="901225" spans="68:68" customFormat="1">
      <c r="BP901225" s="90"/>
    </row>
    <row r="901226" spans="68:68" customFormat="1">
      <c r="BP901226" s="90"/>
    </row>
    <row r="901227" spans="68:68" customFormat="1">
      <c r="BP901227" s="90"/>
    </row>
    <row r="901228" spans="68:68" customFormat="1">
      <c r="BP901228" s="90"/>
    </row>
    <row r="901229" spans="68:68" customFormat="1">
      <c r="BP901229" s="90"/>
    </row>
    <row r="901230" spans="68:68" customFormat="1">
      <c r="BP901230" s="90"/>
    </row>
    <row r="901231" spans="68:68" customFormat="1">
      <c r="BP901231" s="90"/>
    </row>
    <row r="901232" spans="68:68" customFormat="1">
      <c r="BP901232" s="90"/>
    </row>
    <row r="901233" spans="68:68" customFormat="1">
      <c r="BP901233" s="90"/>
    </row>
    <row r="901234" spans="68:68" customFormat="1">
      <c r="BP901234" s="90"/>
    </row>
    <row r="901235" spans="68:68" customFormat="1">
      <c r="BP901235" s="90"/>
    </row>
    <row r="901236" spans="68:68" customFormat="1">
      <c r="BP901236" s="90"/>
    </row>
    <row r="901237" spans="68:68" customFormat="1">
      <c r="BP901237" s="90"/>
    </row>
    <row r="901238" spans="68:68" customFormat="1">
      <c r="BP901238" s="90"/>
    </row>
    <row r="901239" spans="68:68" customFormat="1">
      <c r="BP901239" s="90"/>
    </row>
    <row r="901240" spans="68:68" customFormat="1">
      <c r="BP901240" s="90"/>
    </row>
    <row r="901241" spans="68:68" customFormat="1">
      <c r="BP901241" s="90"/>
    </row>
    <row r="901242" spans="68:68" customFormat="1">
      <c r="BP901242" s="90"/>
    </row>
    <row r="901243" spans="68:68" customFormat="1">
      <c r="BP901243" s="90"/>
    </row>
    <row r="901244" spans="68:68" customFormat="1">
      <c r="BP901244" s="90"/>
    </row>
    <row r="901245" spans="68:68" customFormat="1">
      <c r="BP901245" s="90"/>
    </row>
    <row r="901246" spans="68:68" customFormat="1">
      <c r="BP901246" s="90"/>
    </row>
    <row r="901247" spans="68:68" customFormat="1">
      <c r="BP901247" s="90"/>
    </row>
    <row r="901248" spans="68:68" customFormat="1">
      <c r="BP901248" s="90"/>
    </row>
    <row r="901249" spans="68:68" customFormat="1">
      <c r="BP901249" s="90"/>
    </row>
    <row r="901250" spans="68:68" customFormat="1">
      <c r="BP901250" s="90"/>
    </row>
    <row r="901251" spans="68:68" customFormat="1">
      <c r="BP901251" s="90"/>
    </row>
    <row r="901252" spans="68:68" customFormat="1">
      <c r="BP901252" s="90"/>
    </row>
    <row r="901253" spans="68:68" customFormat="1">
      <c r="BP901253" s="90"/>
    </row>
    <row r="901254" spans="68:68" customFormat="1">
      <c r="BP901254" s="90"/>
    </row>
    <row r="901255" spans="68:68" customFormat="1">
      <c r="BP901255" s="90"/>
    </row>
    <row r="901256" spans="68:68" customFormat="1">
      <c r="BP901256" s="90"/>
    </row>
    <row r="901257" spans="68:68" customFormat="1">
      <c r="BP901257" s="90"/>
    </row>
    <row r="901258" spans="68:68" customFormat="1">
      <c r="BP901258" s="90"/>
    </row>
    <row r="901259" spans="68:68" customFormat="1">
      <c r="BP901259" s="90"/>
    </row>
    <row r="901260" spans="68:68" customFormat="1">
      <c r="BP901260" s="90"/>
    </row>
    <row r="901261" spans="68:68" customFormat="1">
      <c r="BP901261" s="90"/>
    </row>
    <row r="901262" spans="68:68" customFormat="1">
      <c r="BP901262" s="90"/>
    </row>
    <row r="901263" spans="68:68" customFormat="1">
      <c r="BP901263" s="90"/>
    </row>
    <row r="901264" spans="68:68" customFormat="1">
      <c r="BP901264" s="90"/>
    </row>
    <row r="901265" spans="68:68" customFormat="1">
      <c r="BP901265" s="90"/>
    </row>
    <row r="901266" spans="68:68" customFormat="1">
      <c r="BP901266" s="90"/>
    </row>
    <row r="901267" spans="68:68" customFormat="1">
      <c r="BP901267" s="90"/>
    </row>
    <row r="901268" spans="68:68" customFormat="1">
      <c r="BP901268" s="90"/>
    </row>
    <row r="901269" spans="68:68" customFormat="1">
      <c r="BP901269" s="90"/>
    </row>
    <row r="901270" spans="68:68" customFormat="1">
      <c r="BP901270" s="90"/>
    </row>
    <row r="901271" spans="68:68" customFormat="1">
      <c r="BP901271" s="90"/>
    </row>
    <row r="901272" spans="68:68" customFormat="1">
      <c r="BP901272" s="90"/>
    </row>
    <row r="901273" spans="68:68" customFormat="1">
      <c r="BP901273" s="90"/>
    </row>
    <row r="901274" spans="68:68" customFormat="1">
      <c r="BP901274" s="90"/>
    </row>
    <row r="901275" spans="68:68" customFormat="1">
      <c r="BP901275" s="90"/>
    </row>
    <row r="901276" spans="68:68" customFormat="1">
      <c r="BP901276" s="90"/>
    </row>
    <row r="901277" spans="68:68" customFormat="1">
      <c r="BP901277" s="90"/>
    </row>
    <row r="901278" spans="68:68" customFormat="1">
      <c r="BP901278" s="90"/>
    </row>
    <row r="901279" spans="68:68" customFormat="1">
      <c r="BP901279" s="90"/>
    </row>
    <row r="901280" spans="68:68" customFormat="1">
      <c r="BP901280" s="90"/>
    </row>
    <row r="901281" spans="68:68" customFormat="1">
      <c r="BP901281" s="90"/>
    </row>
    <row r="901282" spans="68:68" customFormat="1">
      <c r="BP901282" s="90"/>
    </row>
    <row r="901283" spans="68:68" customFormat="1">
      <c r="BP901283" s="90"/>
    </row>
    <row r="901284" spans="68:68" customFormat="1">
      <c r="BP901284" s="90"/>
    </row>
    <row r="901285" spans="68:68" customFormat="1">
      <c r="BP901285" s="90"/>
    </row>
    <row r="901286" spans="68:68" customFormat="1">
      <c r="BP901286" s="90"/>
    </row>
    <row r="901287" spans="68:68" customFormat="1">
      <c r="BP901287" s="90"/>
    </row>
    <row r="901288" spans="68:68" customFormat="1">
      <c r="BP901288" s="90"/>
    </row>
    <row r="901289" spans="68:68" customFormat="1">
      <c r="BP901289" s="90"/>
    </row>
    <row r="901290" spans="68:68" customFormat="1">
      <c r="BP901290" s="90"/>
    </row>
    <row r="901291" spans="68:68" customFormat="1">
      <c r="BP901291" s="90"/>
    </row>
    <row r="901292" spans="68:68" customFormat="1">
      <c r="BP901292" s="90"/>
    </row>
    <row r="901293" spans="68:68" customFormat="1">
      <c r="BP901293" s="90"/>
    </row>
    <row r="901294" spans="68:68" customFormat="1">
      <c r="BP901294" s="90"/>
    </row>
    <row r="901295" spans="68:68" customFormat="1">
      <c r="BP901295" s="90"/>
    </row>
    <row r="901296" spans="68:68" customFormat="1">
      <c r="BP901296" s="90"/>
    </row>
    <row r="901297" spans="68:68" customFormat="1">
      <c r="BP901297" s="90"/>
    </row>
    <row r="901298" spans="68:68" customFormat="1">
      <c r="BP901298" s="90"/>
    </row>
    <row r="901299" spans="68:68" customFormat="1">
      <c r="BP901299" s="90"/>
    </row>
    <row r="901300" spans="68:68" customFormat="1">
      <c r="BP901300" s="90"/>
    </row>
    <row r="901301" spans="68:68" customFormat="1">
      <c r="BP901301" s="90"/>
    </row>
    <row r="901302" spans="68:68" customFormat="1">
      <c r="BP901302" s="90"/>
    </row>
    <row r="901303" spans="68:68" customFormat="1">
      <c r="BP901303" s="90"/>
    </row>
    <row r="901304" spans="68:68" customFormat="1">
      <c r="BP901304" s="90"/>
    </row>
    <row r="901305" spans="68:68" customFormat="1">
      <c r="BP901305" s="90"/>
    </row>
    <row r="901306" spans="68:68" customFormat="1">
      <c r="BP901306" s="90"/>
    </row>
    <row r="901307" spans="68:68" customFormat="1">
      <c r="BP901307" s="90"/>
    </row>
    <row r="901308" spans="68:68" customFormat="1">
      <c r="BP901308" s="90"/>
    </row>
    <row r="901309" spans="68:68" customFormat="1">
      <c r="BP901309" s="90"/>
    </row>
    <row r="901310" spans="68:68" customFormat="1">
      <c r="BP901310" s="90"/>
    </row>
    <row r="901311" spans="68:68" customFormat="1">
      <c r="BP901311" s="90"/>
    </row>
    <row r="901312" spans="68:68" customFormat="1">
      <c r="BP901312" s="90"/>
    </row>
    <row r="901313" spans="68:68" customFormat="1">
      <c r="BP901313" s="90"/>
    </row>
    <row r="901314" spans="68:68" customFormat="1">
      <c r="BP901314" s="90"/>
    </row>
    <row r="901315" spans="68:68" customFormat="1">
      <c r="BP901315" s="90"/>
    </row>
    <row r="901316" spans="68:68" customFormat="1">
      <c r="BP901316" s="90"/>
    </row>
    <row r="901317" spans="68:68" customFormat="1">
      <c r="BP901317" s="90"/>
    </row>
    <row r="901318" spans="68:68" customFormat="1">
      <c r="BP901318" s="90"/>
    </row>
    <row r="901319" spans="68:68" customFormat="1">
      <c r="BP901319" s="90"/>
    </row>
    <row r="901320" spans="68:68" customFormat="1">
      <c r="BP901320" s="90"/>
    </row>
    <row r="901321" spans="68:68" customFormat="1">
      <c r="BP901321" s="90"/>
    </row>
    <row r="901322" spans="68:68" customFormat="1">
      <c r="BP901322" s="90"/>
    </row>
    <row r="901323" spans="68:68" customFormat="1">
      <c r="BP901323" s="90"/>
    </row>
    <row r="901324" spans="68:68" customFormat="1">
      <c r="BP901324" s="90"/>
    </row>
    <row r="901325" spans="68:68" customFormat="1">
      <c r="BP901325" s="90"/>
    </row>
    <row r="901326" spans="68:68" customFormat="1">
      <c r="BP901326" s="90"/>
    </row>
    <row r="901327" spans="68:68" customFormat="1">
      <c r="BP901327" s="90"/>
    </row>
    <row r="901328" spans="68:68" customFormat="1">
      <c r="BP901328" s="90"/>
    </row>
    <row r="901329" spans="68:68" customFormat="1">
      <c r="BP901329" s="90"/>
    </row>
    <row r="901330" spans="68:68" customFormat="1">
      <c r="BP901330" s="90"/>
    </row>
    <row r="901331" spans="68:68" customFormat="1">
      <c r="BP901331" s="90"/>
    </row>
    <row r="901332" spans="68:68" customFormat="1">
      <c r="BP901332" s="90"/>
    </row>
    <row r="901333" spans="68:68" customFormat="1">
      <c r="BP901333" s="90"/>
    </row>
    <row r="901334" spans="68:68" customFormat="1">
      <c r="BP901334" s="90"/>
    </row>
    <row r="901335" spans="68:68" customFormat="1">
      <c r="BP901335" s="90"/>
    </row>
    <row r="901336" spans="68:68" customFormat="1">
      <c r="BP901336" s="90"/>
    </row>
    <row r="901337" spans="68:68" customFormat="1">
      <c r="BP901337" s="90"/>
    </row>
    <row r="901338" spans="68:68" customFormat="1">
      <c r="BP901338" s="90"/>
    </row>
    <row r="901339" spans="68:68" customFormat="1">
      <c r="BP901339" s="90"/>
    </row>
    <row r="901340" spans="68:68" customFormat="1">
      <c r="BP901340" s="90"/>
    </row>
    <row r="901341" spans="68:68" customFormat="1">
      <c r="BP901341" s="90"/>
    </row>
    <row r="901342" spans="68:68" customFormat="1">
      <c r="BP901342" s="90"/>
    </row>
    <row r="901343" spans="68:68" customFormat="1">
      <c r="BP901343" s="90"/>
    </row>
    <row r="901344" spans="68:68" customFormat="1">
      <c r="BP901344" s="90"/>
    </row>
    <row r="901345" spans="68:68" customFormat="1">
      <c r="BP901345" s="90"/>
    </row>
    <row r="901346" spans="68:68" customFormat="1">
      <c r="BP901346" s="90"/>
    </row>
    <row r="901347" spans="68:68" customFormat="1">
      <c r="BP901347" s="90"/>
    </row>
    <row r="901348" spans="68:68" customFormat="1">
      <c r="BP901348" s="90"/>
    </row>
    <row r="901349" spans="68:68" customFormat="1">
      <c r="BP901349" s="90"/>
    </row>
    <row r="901350" spans="68:68" customFormat="1">
      <c r="BP901350" s="90"/>
    </row>
    <row r="901351" spans="68:68" customFormat="1">
      <c r="BP901351" s="90"/>
    </row>
    <row r="901352" spans="68:68" customFormat="1">
      <c r="BP901352" s="90"/>
    </row>
    <row r="901353" spans="68:68" customFormat="1">
      <c r="BP901353" s="90"/>
    </row>
    <row r="901354" spans="68:68" customFormat="1">
      <c r="BP901354" s="90"/>
    </row>
    <row r="901355" spans="68:68" customFormat="1">
      <c r="BP901355" s="90"/>
    </row>
    <row r="901356" spans="68:68" customFormat="1">
      <c r="BP901356" s="90"/>
    </row>
    <row r="901357" spans="68:68" customFormat="1">
      <c r="BP901357" s="90"/>
    </row>
    <row r="901358" spans="68:68" customFormat="1">
      <c r="BP901358" s="90"/>
    </row>
    <row r="901359" spans="68:68" customFormat="1">
      <c r="BP901359" s="90"/>
    </row>
    <row r="901360" spans="68:68" customFormat="1">
      <c r="BP901360" s="90"/>
    </row>
    <row r="901361" spans="68:68" customFormat="1">
      <c r="BP901361" s="90"/>
    </row>
    <row r="901362" spans="68:68" customFormat="1">
      <c r="BP901362" s="90"/>
    </row>
    <row r="901363" spans="68:68" customFormat="1">
      <c r="BP901363" s="90"/>
    </row>
    <row r="901364" spans="68:68" customFormat="1">
      <c r="BP901364" s="90"/>
    </row>
    <row r="901365" spans="68:68" customFormat="1">
      <c r="BP901365" s="90"/>
    </row>
    <row r="901366" spans="68:68" customFormat="1">
      <c r="BP901366" s="90"/>
    </row>
    <row r="901367" spans="68:68" customFormat="1">
      <c r="BP901367" s="90"/>
    </row>
    <row r="901368" spans="68:68" customFormat="1">
      <c r="BP901368" s="90"/>
    </row>
    <row r="901369" spans="68:68" customFormat="1">
      <c r="BP901369" s="90"/>
    </row>
    <row r="901370" spans="68:68" customFormat="1">
      <c r="BP901370" s="90"/>
    </row>
    <row r="901371" spans="68:68" customFormat="1">
      <c r="BP901371" s="90"/>
    </row>
    <row r="901372" spans="68:68" customFormat="1">
      <c r="BP901372" s="90"/>
    </row>
    <row r="901373" spans="68:68" customFormat="1">
      <c r="BP901373" s="90"/>
    </row>
    <row r="901374" spans="68:68" customFormat="1">
      <c r="BP901374" s="90"/>
    </row>
    <row r="901375" spans="68:68" customFormat="1">
      <c r="BP901375" s="90"/>
    </row>
    <row r="901376" spans="68:68" customFormat="1">
      <c r="BP901376" s="90"/>
    </row>
    <row r="901377" spans="68:68" customFormat="1">
      <c r="BP901377" s="90"/>
    </row>
    <row r="901378" spans="68:68" customFormat="1">
      <c r="BP901378" s="90"/>
    </row>
    <row r="901379" spans="68:68" customFormat="1">
      <c r="BP901379" s="90"/>
    </row>
    <row r="901380" spans="68:68" customFormat="1">
      <c r="BP901380" s="90"/>
    </row>
    <row r="901381" spans="68:68" customFormat="1">
      <c r="BP901381" s="90"/>
    </row>
    <row r="901382" spans="68:68" customFormat="1">
      <c r="BP901382" s="90"/>
    </row>
    <row r="901383" spans="68:68" customFormat="1">
      <c r="BP901383" s="90"/>
    </row>
    <row r="901384" spans="68:68" customFormat="1">
      <c r="BP901384" s="90"/>
    </row>
    <row r="901385" spans="68:68" customFormat="1">
      <c r="BP901385" s="90"/>
    </row>
    <row r="901386" spans="68:68" customFormat="1">
      <c r="BP901386" s="90"/>
    </row>
    <row r="901387" spans="68:68" customFormat="1">
      <c r="BP901387" s="90"/>
    </row>
    <row r="901388" spans="68:68" customFormat="1">
      <c r="BP901388" s="90"/>
    </row>
    <row r="901389" spans="68:68" customFormat="1">
      <c r="BP901389" s="90"/>
    </row>
    <row r="901390" spans="68:68" customFormat="1">
      <c r="BP901390" s="90"/>
    </row>
    <row r="901391" spans="68:68" customFormat="1">
      <c r="BP901391" s="90"/>
    </row>
    <row r="901392" spans="68:68" customFormat="1">
      <c r="BP901392" s="90"/>
    </row>
    <row r="901393" spans="68:68" customFormat="1">
      <c r="BP901393" s="90"/>
    </row>
    <row r="901394" spans="68:68" customFormat="1">
      <c r="BP901394" s="90"/>
    </row>
    <row r="901395" spans="68:68" customFormat="1">
      <c r="BP901395" s="90"/>
    </row>
    <row r="901396" spans="68:68" customFormat="1">
      <c r="BP901396" s="90"/>
    </row>
    <row r="901397" spans="68:68" customFormat="1">
      <c r="BP901397" s="90"/>
    </row>
    <row r="901398" spans="68:68" customFormat="1">
      <c r="BP901398" s="90"/>
    </row>
    <row r="901399" spans="68:68" customFormat="1">
      <c r="BP901399" s="90"/>
    </row>
    <row r="901400" spans="68:68" customFormat="1">
      <c r="BP901400" s="90"/>
    </row>
    <row r="901401" spans="68:68" customFormat="1">
      <c r="BP901401" s="90"/>
    </row>
    <row r="901402" spans="68:68" customFormat="1">
      <c r="BP901402" s="90"/>
    </row>
    <row r="901403" spans="68:68" customFormat="1">
      <c r="BP901403" s="90"/>
    </row>
    <row r="901404" spans="68:68" customFormat="1">
      <c r="BP901404" s="90"/>
    </row>
    <row r="901405" spans="68:68" customFormat="1">
      <c r="BP901405" s="90"/>
    </row>
    <row r="901406" spans="68:68" customFormat="1">
      <c r="BP901406" s="90"/>
    </row>
    <row r="901407" spans="68:68" customFormat="1">
      <c r="BP901407" s="90"/>
    </row>
    <row r="901408" spans="68:68" customFormat="1">
      <c r="BP901408" s="90"/>
    </row>
    <row r="901409" spans="68:68" customFormat="1">
      <c r="BP901409" s="90"/>
    </row>
    <row r="901410" spans="68:68" customFormat="1">
      <c r="BP901410" s="90"/>
    </row>
    <row r="901411" spans="68:68" customFormat="1">
      <c r="BP901411" s="90"/>
    </row>
    <row r="901412" spans="68:68" customFormat="1">
      <c r="BP901412" s="90"/>
    </row>
    <row r="901413" spans="68:68" customFormat="1">
      <c r="BP901413" s="90"/>
    </row>
    <row r="901414" spans="68:68" customFormat="1">
      <c r="BP901414" s="90"/>
    </row>
    <row r="901415" spans="68:68" customFormat="1">
      <c r="BP901415" s="90"/>
    </row>
    <row r="901416" spans="68:68" customFormat="1">
      <c r="BP901416" s="90"/>
    </row>
    <row r="901417" spans="68:68" customFormat="1">
      <c r="BP901417" s="90"/>
    </row>
    <row r="901418" spans="68:68" customFormat="1">
      <c r="BP901418" s="90"/>
    </row>
    <row r="901419" spans="68:68" customFormat="1">
      <c r="BP901419" s="90"/>
    </row>
    <row r="901420" spans="68:68" customFormat="1">
      <c r="BP901420" s="90"/>
    </row>
    <row r="901421" spans="68:68" customFormat="1">
      <c r="BP901421" s="90"/>
    </row>
    <row r="901422" spans="68:68" customFormat="1">
      <c r="BP901422" s="90"/>
    </row>
    <row r="901423" spans="68:68" customFormat="1">
      <c r="BP901423" s="90"/>
    </row>
    <row r="901424" spans="68:68" customFormat="1">
      <c r="BP901424" s="90"/>
    </row>
    <row r="901425" spans="68:68" customFormat="1">
      <c r="BP901425" s="90"/>
    </row>
    <row r="901426" spans="68:68" customFormat="1">
      <c r="BP901426" s="90"/>
    </row>
    <row r="901427" spans="68:68" customFormat="1">
      <c r="BP901427" s="90"/>
    </row>
    <row r="901428" spans="68:68" customFormat="1">
      <c r="BP901428" s="90"/>
    </row>
    <row r="901429" spans="68:68" customFormat="1">
      <c r="BP901429" s="90"/>
    </row>
    <row r="901430" spans="68:68" customFormat="1">
      <c r="BP901430" s="90"/>
    </row>
    <row r="901431" spans="68:68" customFormat="1">
      <c r="BP901431" s="90"/>
    </row>
    <row r="901432" spans="68:68" customFormat="1">
      <c r="BP901432" s="90"/>
    </row>
    <row r="901433" spans="68:68" customFormat="1">
      <c r="BP901433" s="90"/>
    </row>
    <row r="901434" spans="68:68" customFormat="1">
      <c r="BP901434" s="90"/>
    </row>
    <row r="901435" spans="68:68" customFormat="1">
      <c r="BP901435" s="90"/>
    </row>
    <row r="901436" spans="68:68" customFormat="1">
      <c r="BP901436" s="90"/>
    </row>
    <row r="901437" spans="68:68" customFormat="1">
      <c r="BP901437" s="90"/>
    </row>
    <row r="901438" spans="68:68" customFormat="1">
      <c r="BP901438" s="90"/>
    </row>
    <row r="901439" spans="68:68" customFormat="1">
      <c r="BP901439" s="90"/>
    </row>
    <row r="901440" spans="68:68" customFormat="1">
      <c r="BP901440" s="90"/>
    </row>
    <row r="901441" spans="68:68" customFormat="1">
      <c r="BP901441" s="90"/>
    </row>
    <row r="901442" spans="68:68" customFormat="1">
      <c r="BP901442" s="90"/>
    </row>
    <row r="901443" spans="68:68" customFormat="1">
      <c r="BP901443" s="90"/>
    </row>
    <row r="901444" spans="68:68" customFormat="1">
      <c r="BP901444" s="90"/>
    </row>
    <row r="901445" spans="68:68" customFormat="1">
      <c r="BP901445" s="90"/>
    </row>
    <row r="901446" spans="68:68" customFormat="1">
      <c r="BP901446" s="90"/>
    </row>
    <row r="901447" spans="68:68" customFormat="1">
      <c r="BP901447" s="90"/>
    </row>
    <row r="901448" spans="68:68" customFormat="1">
      <c r="BP901448" s="90"/>
    </row>
    <row r="901449" spans="68:68" customFormat="1">
      <c r="BP901449" s="90"/>
    </row>
    <row r="901450" spans="68:68" customFormat="1">
      <c r="BP901450" s="90"/>
    </row>
    <row r="901451" spans="68:68" customFormat="1">
      <c r="BP901451" s="90"/>
    </row>
    <row r="901452" spans="68:68" customFormat="1">
      <c r="BP901452" s="90"/>
    </row>
    <row r="901453" spans="68:68" customFormat="1">
      <c r="BP901453" s="90"/>
    </row>
    <row r="901454" spans="68:68" customFormat="1">
      <c r="BP901454" s="90"/>
    </row>
    <row r="901455" spans="68:68" customFormat="1">
      <c r="BP901455" s="90"/>
    </row>
    <row r="901456" spans="68:68" customFormat="1">
      <c r="BP901456" s="90"/>
    </row>
    <row r="901457" spans="68:68" customFormat="1">
      <c r="BP901457" s="90"/>
    </row>
    <row r="901458" spans="68:68" customFormat="1">
      <c r="BP901458" s="90"/>
    </row>
    <row r="901459" spans="68:68" customFormat="1">
      <c r="BP901459" s="90"/>
    </row>
    <row r="901460" spans="68:68" customFormat="1">
      <c r="BP901460" s="90"/>
    </row>
    <row r="901461" spans="68:68" customFormat="1">
      <c r="BP901461" s="90"/>
    </row>
    <row r="901462" spans="68:68" customFormat="1">
      <c r="BP901462" s="90"/>
    </row>
    <row r="901463" spans="68:68" customFormat="1">
      <c r="BP901463" s="90"/>
    </row>
    <row r="901464" spans="68:68" customFormat="1">
      <c r="BP901464" s="90"/>
    </row>
    <row r="901465" spans="68:68" customFormat="1">
      <c r="BP901465" s="90"/>
    </row>
    <row r="901466" spans="68:68" customFormat="1">
      <c r="BP901466" s="90"/>
    </row>
    <row r="901467" spans="68:68" customFormat="1">
      <c r="BP901467" s="90"/>
    </row>
    <row r="901468" spans="68:68" customFormat="1">
      <c r="BP901468" s="90"/>
    </row>
    <row r="901469" spans="68:68" customFormat="1">
      <c r="BP901469" s="90"/>
    </row>
    <row r="901470" spans="68:68" customFormat="1">
      <c r="BP901470" s="90"/>
    </row>
    <row r="901471" spans="68:68" customFormat="1">
      <c r="BP901471" s="90"/>
    </row>
    <row r="901472" spans="68:68" customFormat="1">
      <c r="BP901472" s="90"/>
    </row>
    <row r="901473" spans="68:68" customFormat="1">
      <c r="BP901473" s="90"/>
    </row>
    <row r="901474" spans="68:68" customFormat="1">
      <c r="BP901474" s="90"/>
    </row>
    <row r="901475" spans="68:68" customFormat="1">
      <c r="BP901475" s="90"/>
    </row>
    <row r="901476" spans="68:68" customFormat="1">
      <c r="BP901476" s="90"/>
    </row>
    <row r="901477" spans="68:68" customFormat="1">
      <c r="BP901477" s="90"/>
    </row>
    <row r="901478" spans="68:68" customFormat="1">
      <c r="BP901478" s="90"/>
    </row>
    <row r="901479" spans="68:68" customFormat="1">
      <c r="BP901479" s="90"/>
    </row>
    <row r="901480" spans="68:68" customFormat="1">
      <c r="BP901480" s="90"/>
    </row>
    <row r="901481" spans="68:68" customFormat="1">
      <c r="BP901481" s="90"/>
    </row>
    <row r="901482" spans="68:68" customFormat="1">
      <c r="BP901482" s="90"/>
    </row>
    <row r="901483" spans="68:68" customFormat="1">
      <c r="BP901483" s="90"/>
    </row>
    <row r="901484" spans="68:68" customFormat="1">
      <c r="BP901484" s="90"/>
    </row>
    <row r="901485" spans="68:68" customFormat="1">
      <c r="BP901485" s="90"/>
    </row>
    <row r="901486" spans="68:68" customFormat="1">
      <c r="BP901486" s="90"/>
    </row>
    <row r="901487" spans="68:68" customFormat="1">
      <c r="BP901487" s="90"/>
    </row>
    <row r="901488" spans="68:68" customFormat="1">
      <c r="BP901488" s="90"/>
    </row>
    <row r="901489" spans="68:68" customFormat="1">
      <c r="BP901489" s="90"/>
    </row>
    <row r="901490" spans="68:68" customFormat="1">
      <c r="BP901490" s="90"/>
    </row>
    <row r="901491" spans="68:68" customFormat="1">
      <c r="BP901491" s="90"/>
    </row>
    <row r="901492" spans="68:68" customFormat="1">
      <c r="BP901492" s="90"/>
    </row>
    <row r="901493" spans="68:68" customFormat="1">
      <c r="BP901493" s="90"/>
    </row>
    <row r="901494" spans="68:68" customFormat="1">
      <c r="BP901494" s="90"/>
    </row>
    <row r="901495" spans="68:68" customFormat="1">
      <c r="BP901495" s="90"/>
    </row>
    <row r="901496" spans="68:68" customFormat="1">
      <c r="BP901496" s="90"/>
    </row>
    <row r="901497" spans="68:68" customFormat="1">
      <c r="BP901497" s="90"/>
    </row>
    <row r="901498" spans="68:68" customFormat="1">
      <c r="BP901498" s="90"/>
    </row>
    <row r="901499" spans="68:68" customFormat="1">
      <c r="BP901499" s="90"/>
    </row>
    <row r="901500" spans="68:68" customFormat="1">
      <c r="BP901500" s="90"/>
    </row>
    <row r="901501" spans="68:68" customFormat="1">
      <c r="BP901501" s="90"/>
    </row>
    <row r="901502" spans="68:68" customFormat="1">
      <c r="BP901502" s="90"/>
    </row>
    <row r="901503" spans="68:68" customFormat="1">
      <c r="BP901503" s="90"/>
    </row>
    <row r="901504" spans="68:68" customFormat="1">
      <c r="BP901504" s="90"/>
    </row>
    <row r="901505" spans="68:68" customFormat="1">
      <c r="BP901505" s="90"/>
    </row>
    <row r="901506" spans="68:68" customFormat="1">
      <c r="BP901506" s="90"/>
    </row>
    <row r="901507" spans="68:68" customFormat="1">
      <c r="BP901507" s="90"/>
    </row>
    <row r="901508" spans="68:68" customFormat="1">
      <c r="BP901508" s="90"/>
    </row>
    <row r="901509" spans="68:68" customFormat="1">
      <c r="BP901509" s="90"/>
    </row>
    <row r="901510" spans="68:68" customFormat="1">
      <c r="BP901510" s="90"/>
    </row>
    <row r="901511" spans="68:68" customFormat="1">
      <c r="BP901511" s="90"/>
    </row>
    <row r="901512" spans="68:68" customFormat="1">
      <c r="BP901512" s="90"/>
    </row>
    <row r="901513" spans="68:68" customFormat="1">
      <c r="BP901513" s="90"/>
    </row>
    <row r="901514" spans="68:68" customFormat="1">
      <c r="BP901514" s="90"/>
    </row>
    <row r="901515" spans="68:68" customFormat="1">
      <c r="BP901515" s="90"/>
    </row>
    <row r="901516" spans="68:68" customFormat="1">
      <c r="BP901516" s="90"/>
    </row>
    <row r="901517" spans="68:68" customFormat="1">
      <c r="BP901517" s="90"/>
    </row>
    <row r="901518" spans="68:68" customFormat="1">
      <c r="BP901518" s="90"/>
    </row>
    <row r="901519" spans="68:68" customFormat="1">
      <c r="BP901519" s="90"/>
    </row>
    <row r="901520" spans="68:68" customFormat="1">
      <c r="BP901520" s="90"/>
    </row>
    <row r="901521" spans="68:68" customFormat="1">
      <c r="BP901521" s="90"/>
    </row>
    <row r="901522" spans="68:68" customFormat="1">
      <c r="BP901522" s="90"/>
    </row>
    <row r="901523" spans="68:68" customFormat="1">
      <c r="BP901523" s="90"/>
    </row>
    <row r="901524" spans="68:68" customFormat="1">
      <c r="BP901524" s="90"/>
    </row>
    <row r="901525" spans="68:68" customFormat="1">
      <c r="BP901525" s="90"/>
    </row>
    <row r="901526" spans="68:68" customFormat="1">
      <c r="BP901526" s="90"/>
    </row>
    <row r="901527" spans="68:68" customFormat="1">
      <c r="BP901527" s="90"/>
    </row>
    <row r="901528" spans="68:68" customFormat="1">
      <c r="BP901528" s="90"/>
    </row>
    <row r="901529" spans="68:68" customFormat="1">
      <c r="BP901529" s="90"/>
    </row>
    <row r="901530" spans="68:68" customFormat="1">
      <c r="BP901530" s="90"/>
    </row>
    <row r="901531" spans="68:68" customFormat="1">
      <c r="BP901531" s="90"/>
    </row>
    <row r="901532" spans="68:68" customFormat="1">
      <c r="BP901532" s="90"/>
    </row>
    <row r="901533" spans="68:68" customFormat="1">
      <c r="BP901533" s="90"/>
    </row>
    <row r="901534" spans="68:68" customFormat="1">
      <c r="BP901534" s="90"/>
    </row>
    <row r="901535" spans="68:68" customFormat="1">
      <c r="BP901535" s="90"/>
    </row>
    <row r="901536" spans="68:68" customFormat="1">
      <c r="BP901536" s="90"/>
    </row>
    <row r="901537" spans="68:68" customFormat="1">
      <c r="BP901537" s="90"/>
    </row>
    <row r="901538" spans="68:68" customFormat="1">
      <c r="BP901538" s="90"/>
    </row>
    <row r="901539" spans="68:68" customFormat="1">
      <c r="BP901539" s="90"/>
    </row>
    <row r="901540" spans="68:68" customFormat="1">
      <c r="BP901540" s="90"/>
    </row>
    <row r="901541" spans="68:68" customFormat="1">
      <c r="BP901541" s="90"/>
    </row>
    <row r="901542" spans="68:68" customFormat="1">
      <c r="BP901542" s="90"/>
    </row>
    <row r="901543" spans="68:68" customFormat="1">
      <c r="BP901543" s="90"/>
    </row>
    <row r="901544" spans="68:68" customFormat="1">
      <c r="BP901544" s="90"/>
    </row>
    <row r="901545" spans="68:68" customFormat="1">
      <c r="BP901545" s="90"/>
    </row>
    <row r="901546" spans="68:68" customFormat="1">
      <c r="BP901546" s="90"/>
    </row>
    <row r="901547" spans="68:68" customFormat="1">
      <c r="BP901547" s="90"/>
    </row>
    <row r="901548" spans="68:68" customFormat="1">
      <c r="BP901548" s="90"/>
    </row>
    <row r="901549" spans="68:68" customFormat="1">
      <c r="BP901549" s="90"/>
    </row>
    <row r="901550" spans="68:68" customFormat="1">
      <c r="BP901550" s="90"/>
    </row>
    <row r="901551" spans="68:68" customFormat="1">
      <c r="BP901551" s="90"/>
    </row>
    <row r="901552" spans="68:68" customFormat="1">
      <c r="BP901552" s="90"/>
    </row>
    <row r="901553" spans="68:68" customFormat="1">
      <c r="BP901553" s="90"/>
    </row>
    <row r="901554" spans="68:68" customFormat="1">
      <c r="BP901554" s="90"/>
    </row>
    <row r="901555" spans="68:68" customFormat="1">
      <c r="BP901555" s="90"/>
    </row>
    <row r="901556" spans="68:68" customFormat="1">
      <c r="BP901556" s="90"/>
    </row>
    <row r="901557" spans="68:68" customFormat="1">
      <c r="BP901557" s="90"/>
    </row>
    <row r="901558" spans="68:68" customFormat="1">
      <c r="BP901558" s="90"/>
    </row>
    <row r="901559" spans="68:68" customFormat="1">
      <c r="BP901559" s="90"/>
    </row>
    <row r="901560" spans="68:68" customFormat="1">
      <c r="BP901560" s="90"/>
    </row>
    <row r="901561" spans="68:68" customFormat="1">
      <c r="BP901561" s="90"/>
    </row>
    <row r="901562" spans="68:68" customFormat="1">
      <c r="BP901562" s="90"/>
    </row>
    <row r="901563" spans="68:68" customFormat="1">
      <c r="BP901563" s="90"/>
    </row>
    <row r="901564" spans="68:68" customFormat="1">
      <c r="BP901564" s="90"/>
    </row>
    <row r="901565" spans="68:68" customFormat="1">
      <c r="BP901565" s="90"/>
    </row>
    <row r="901566" spans="68:68" customFormat="1">
      <c r="BP901566" s="90"/>
    </row>
    <row r="901567" spans="68:68" customFormat="1">
      <c r="BP901567" s="90"/>
    </row>
    <row r="901568" spans="68:68" customFormat="1">
      <c r="BP901568" s="90"/>
    </row>
    <row r="901569" spans="68:68" customFormat="1">
      <c r="BP901569" s="90"/>
    </row>
    <row r="901570" spans="68:68" customFormat="1">
      <c r="BP901570" s="90"/>
    </row>
    <row r="901571" spans="68:68" customFormat="1">
      <c r="BP901571" s="90"/>
    </row>
    <row r="901572" spans="68:68" customFormat="1">
      <c r="BP901572" s="90"/>
    </row>
    <row r="901573" spans="68:68" customFormat="1">
      <c r="BP901573" s="90"/>
    </row>
    <row r="901574" spans="68:68" customFormat="1">
      <c r="BP901574" s="90"/>
    </row>
    <row r="901575" spans="68:68" customFormat="1">
      <c r="BP901575" s="90"/>
    </row>
    <row r="901576" spans="68:68" customFormat="1">
      <c r="BP901576" s="90"/>
    </row>
    <row r="901577" spans="68:68" customFormat="1">
      <c r="BP901577" s="90"/>
    </row>
    <row r="901578" spans="68:68" customFormat="1">
      <c r="BP901578" s="90"/>
    </row>
    <row r="901579" spans="68:68" customFormat="1">
      <c r="BP901579" s="90"/>
    </row>
    <row r="901580" spans="68:68" customFormat="1">
      <c r="BP901580" s="90"/>
    </row>
    <row r="901581" spans="68:68" customFormat="1">
      <c r="BP901581" s="90"/>
    </row>
    <row r="901582" spans="68:68" customFormat="1">
      <c r="BP901582" s="90"/>
    </row>
    <row r="901583" spans="68:68" customFormat="1">
      <c r="BP901583" s="90"/>
    </row>
    <row r="901584" spans="68:68" customFormat="1">
      <c r="BP901584" s="90"/>
    </row>
    <row r="901585" spans="68:68" customFormat="1">
      <c r="BP901585" s="90"/>
    </row>
    <row r="901586" spans="68:68" customFormat="1">
      <c r="BP901586" s="90"/>
    </row>
    <row r="901587" spans="68:68" customFormat="1">
      <c r="BP901587" s="90"/>
    </row>
    <row r="901588" spans="68:68" customFormat="1">
      <c r="BP901588" s="90"/>
    </row>
    <row r="901589" spans="68:68" customFormat="1">
      <c r="BP901589" s="90"/>
    </row>
    <row r="901590" spans="68:68" customFormat="1">
      <c r="BP901590" s="90"/>
    </row>
    <row r="901591" spans="68:68" customFormat="1">
      <c r="BP901591" s="90"/>
    </row>
    <row r="901592" spans="68:68" customFormat="1">
      <c r="BP901592" s="90"/>
    </row>
    <row r="901593" spans="68:68" customFormat="1">
      <c r="BP901593" s="90"/>
    </row>
    <row r="901594" spans="68:68" customFormat="1">
      <c r="BP901594" s="90"/>
    </row>
    <row r="901595" spans="68:68" customFormat="1">
      <c r="BP901595" s="90"/>
    </row>
    <row r="901596" spans="68:68" customFormat="1">
      <c r="BP901596" s="90"/>
    </row>
    <row r="901597" spans="68:68" customFormat="1">
      <c r="BP901597" s="90"/>
    </row>
    <row r="901598" spans="68:68" customFormat="1">
      <c r="BP901598" s="90"/>
    </row>
    <row r="901599" spans="68:68" customFormat="1">
      <c r="BP901599" s="90"/>
    </row>
    <row r="901600" spans="68:68" customFormat="1">
      <c r="BP901600" s="90"/>
    </row>
    <row r="901601" spans="68:68" customFormat="1">
      <c r="BP901601" s="90"/>
    </row>
    <row r="901602" spans="68:68" customFormat="1">
      <c r="BP901602" s="90"/>
    </row>
    <row r="901603" spans="68:68" customFormat="1">
      <c r="BP901603" s="90"/>
    </row>
    <row r="901604" spans="68:68" customFormat="1">
      <c r="BP901604" s="90"/>
    </row>
    <row r="901605" spans="68:68" customFormat="1">
      <c r="BP901605" s="90"/>
    </row>
    <row r="901606" spans="68:68" customFormat="1">
      <c r="BP901606" s="90"/>
    </row>
    <row r="901607" spans="68:68" customFormat="1">
      <c r="BP901607" s="90"/>
    </row>
    <row r="901608" spans="68:68" customFormat="1">
      <c r="BP901608" s="90"/>
    </row>
    <row r="901609" spans="68:68" customFormat="1">
      <c r="BP901609" s="90"/>
    </row>
    <row r="901610" spans="68:68" customFormat="1">
      <c r="BP901610" s="90"/>
    </row>
    <row r="901611" spans="68:68" customFormat="1">
      <c r="BP901611" s="90"/>
    </row>
    <row r="901612" spans="68:68" customFormat="1">
      <c r="BP901612" s="90"/>
    </row>
    <row r="901613" spans="68:68" customFormat="1">
      <c r="BP901613" s="90"/>
    </row>
    <row r="901614" spans="68:68" customFormat="1">
      <c r="BP901614" s="90"/>
    </row>
    <row r="901615" spans="68:68" customFormat="1">
      <c r="BP901615" s="90"/>
    </row>
    <row r="901616" spans="68:68" customFormat="1">
      <c r="BP901616" s="90"/>
    </row>
    <row r="901617" spans="68:68" customFormat="1">
      <c r="BP901617" s="90"/>
    </row>
    <row r="901618" spans="68:68" customFormat="1">
      <c r="BP901618" s="90"/>
    </row>
    <row r="901619" spans="68:68" customFormat="1">
      <c r="BP901619" s="90"/>
    </row>
    <row r="901620" spans="68:68" customFormat="1">
      <c r="BP901620" s="90"/>
    </row>
    <row r="901621" spans="68:68" customFormat="1">
      <c r="BP901621" s="90"/>
    </row>
    <row r="901622" spans="68:68" customFormat="1">
      <c r="BP901622" s="90"/>
    </row>
    <row r="901623" spans="68:68" customFormat="1">
      <c r="BP901623" s="90"/>
    </row>
    <row r="901624" spans="68:68" customFormat="1">
      <c r="BP901624" s="90"/>
    </row>
    <row r="901625" spans="68:68" customFormat="1">
      <c r="BP901625" s="90"/>
    </row>
    <row r="901626" spans="68:68" customFormat="1">
      <c r="BP901626" s="90"/>
    </row>
    <row r="901627" spans="68:68" customFormat="1">
      <c r="BP901627" s="90"/>
    </row>
    <row r="901628" spans="68:68" customFormat="1">
      <c r="BP901628" s="90"/>
    </row>
    <row r="901629" spans="68:68" customFormat="1">
      <c r="BP901629" s="90"/>
    </row>
    <row r="901630" spans="68:68" customFormat="1">
      <c r="BP901630" s="90"/>
    </row>
    <row r="901631" spans="68:68" customFormat="1">
      <c r="BP901631" s="90"/>
    </row>
    <row r="901632" spans="68:68" customFormat="1">
      <c r="BP901632" s="90"/>
    </row>
    <row r="901633" spans="68:68" customFormat="1">
      <c r="BP901633" s="90"/>
    </row>
    <row r="901634" spans="68:68" customFormat="1">
      <c r="BP901634" s="90"/>
    </row>
    <row r="901635" spans="68:68" customFormat="1">
      <c r="BP901635" s="90"/>
    </row>
    <row r="901636" spans="68:68" customFormat="1">
      <c r="BP901636" s="90"/>
    </row>
    <row r="901637" spans="68:68" customFormat="1">
      <c r="BP901637" s="90"/>
    </row>
    <row r="901638" spans="68:68" customFormat="1">
      <c r="BP901638" s="90"/>
    </row>
    <row r="901639" spans="68:68" customFormat="1">
      <c r="BP901639" s="90"/>
    </row>
    <row r="901640" spans="68:68" customFormat="1">
      <c r="BP901640" s="90"/>
    </row>
    <row r="901641" spans="68:68" customFormat="1">
      <c r="BP901641" s="90"/>
    </row>
    <row r="901642" spans="68:68" customFormat="1">
      <c r="BP901642" s="90"/>
    </row>
    <row r="901643" spans="68:68" customFormat="1">
      <c r="BP901643" s="90"/>
    </row>
    <row r="901644" spans="68:68" customFormat="1">
      <c r="BP901644" s="90"/>
    </row>
    <row r="901645" spans="68:68" customFormat="1">
      <c r="BP901645" s="90"/>
    </row>
    <row r="901646" spans="68:68" customFormat="1">
      <c r="BP901646" s="90"/>
    </row>
    <row r="901647" spans="68:68" customFormat="1">
      <c r="BP901647" s="90"/>
    </row>
    <row r="901648" spans="68:68" customFormat="1">
      <c r="BP901648" s="90"/>
    </row>
    <row r="901649" spans="68:68" customFormat="1">
      <c r="BP901649" s="90"/>
    </row>
    <row r="901650" spans="68:68" customFormat="1">
      <c r="BP901650" s="90"/>
    </row>
    <row r="901651" spans="68:68" customFormat="1">
      <c r="BP901651" s="90"/>
    </row>
    <row r="901652" spans="68:68" customFormat="1">
      <c r="BP901652" s="90"/>
    </row>
    <row r="901653" spans="68:68" customFormat="1">
      <c r="BP901653" s="90"/>
    </row>
    <row r="901654" spans="68:68" customFormat="1">
      <c r="BP901654" s="90"/>
    </row>
    <row r="901655" spans="68:68" customFormat="1">
      <c r="BP901655" s="90"/>
    </row>
    <row r="901656" spans="68:68" customFormat="1">
      <c r="BP901656" s="90"/>
    </row>
    <row r="901657" spans="68:68" customFormat="1">
      <c r="BP901657" s="90"/>
    </row>
    <row r="901658" spans="68:68" customFormat="1">
      <c r="BP901658" s="90"/>
    </row>
    <row r="901659" spans="68:68" customFormat="1">
      <c r="BP901659" s="90"/>
    </row>
    <row r="901660" spans="68:68" customFormat="1">
      <c r="BP901660" s="90"/>
    </row>
    <row r="901661" spans="68:68" customFormat="1">
      <c r="BP901661" s="90"/>
    </row>
    <row r="901662" spans="68:68" customFormat="1">
      <c r="BP901662" s="90"/>
    </row>
    <row r="901663" spans="68:68" customFormat="1">
      <c r="BP901663" s="90"/>
    </row>
    <row r="901664" spans="68:68" customFormat="1">
      <c r="BP901664" s="90"/>
    </row>
    <row r="901665" spans="68:68" customFormat="1">
      <c r="BP901665" s="90"/>
    </row>
    <row r="901666" spans="68:68" customFormat="1">
      <c r="BP901666" s="90"/>
    </row>
    <row r="901667" spans="68:68" customFormat="1">
      <c r="BP901667" s="90"/>
    </row>
    <row r="901668" spans="68:68" customFormat="1">
      <c r="BP901668" s="90"/>
    </row>
    <row r="901669" spans="68:68" customFormat="1">
      <c r="BP901669" s="90"/>
    </row>
    <row r="901670" spans="68:68" customFormat="1">
      <c r="BP901670" s="90"/>
    </row>
    <row r="901671" spans="68:68" customFormat="1">
      <c r="BP901671" s="90"/>
    </row>
    <row r="901672" spans="68:68" customFormat="1">
      <c r="BP901672" s="90"/>
    </row>
    <row r="901673" spans="68:68" customFormat="1">
      <c r="BP901673" s="90"/>
    </row>
    <row r="901674" spans="68:68" customFormat="1">
      <c r="BP901674" s="90"/>
    </row>
    <row r="901675" spans="68:68" customFormat="1">
      <c r="BP901675" s="90"/>
    </row>
    <row r="901676" spans="68:68" customFormat="1">
      <c r="BP901676" s="90"/>
    </row>
    <row r="901677" spans="68:68" customFormat="1">
      <c r="BP901677" s="90"/>
    </row>
    <row r="901678" spans="68:68" customFormat="1">
      <c r="BP901678" s="90"/>
    </row>
    <row r="901679" spans="68:68" customFormat="1">
      <c r="BP901679" s="90"/>
    </row>
    <row r="901680" spans="68:68" customFormat="1">
      <c r="BP901680" s="90"/>
    </row>
    <row r="901681" spans="68:68" customFormat="1">
      <c r="BP901681" s="90"/>
    </row>
    <row r="901682" spans="68:68" customFormat="1">
      <c r="BP901682" s="90"/>
    </row>
    <row r="901683" spans="68:68" customFormat="1">
      <c r="BP901683" s="90"/>
    </row>
    <row r="901684" spans="68:68" customFormat="1">
      <c r="BP901684" s="90"/>
    </row>
    <row r="901685" spans="68:68" customFormat="1">
      <c r="BP901685" s="90"/>
    </row>
    <row r="901686" spans="68:68" customFormat="1">
      <c r="BP901686" s="90"/>
    </row>
    <row r="901687" spans="68:68" customFormat="1">
      <c r="BP901687" s="90"/>
    </row>
    <row r="901688" spans="68:68" customFormat="1">
      <c r="BP901688" s="90"/>
    </row>
    <row r="901689" spans="68:68" customFormat="1">
      <c r="BP901689" s="90"/>
    </row>
    <row r="901690" spans="68:68" customFormat="1">
      <c r="BP901690" s="90"/>
    </row>
    <row r="901691" spans="68:68" customFormat="1">
      <c r="BP901691" s="90"/>
    </row>
    <row r="901692" spans="68:68" customFormat="1">
      <c r="BP901692" s="90"/>
    </row>
    <row r="901693" spans="68:68" customFormat="1">
      <c r="BP901693" s="90"/>
    </row>
    <row r="901694" spans="68:68" customFormat="1">
      <c r="BP901694" s="90"/>
    </row>
    <row r="901695" spans="68:68" customFormat="1">
      <c r="BP901695" s="90"/>
    </row>
    <row r="901696" spans="68:68" customFormat="1">
      <c r="BP901696" s="90"/>
    </row>
    <row r="901697" spans="68:68" customFormat="1">
      <c r="BP901697" s="90"/>
    </row>
    <row r="901698" spans="68:68" customFormat="1">
      <c r="BP901698" s="90"/>
    </row>
    <row r="901699" spans="68:68" customFormat="1">
      <c r="BP901699" s="90"/>
    </row>
    <row r="901700" spans="68:68" customFormat="1">
      <c r="BP901700" s="90"/>
    </row>
    <row r="901701" spans="68:68" customFormat="1">
      <c r="BP901701" s="90"/>
    </row>
    <row r="901702" spans="68:68" customFormat="1">
      <c r="BP901702" s="90"/>
    </row>
    <row r="901703" spans="68:68" customFormat="1">
      <c r="BP901703" s="90"/>
    </row>
    <row r="901704" spans="68:68" customFormat="1">
      <c r="BP901704" s="90"/>
    </row>
    <row r="901705" spans="68:68" customFormat="1">
      <c r="BP901705" s="90"/>
    </row>
    <row r="901706" spans="68:68" customFormat="1">
      <c r="BP901706" s="90"/>
    </row>
    <row r="901707" spans="68:68" customFormat="1">
      <c r="BP901707" s="90"/>
    </row>
    <row r="901708" spans="68:68" customFormat="1">
      <c r="BP901708" s="90"/>
    </row>
    <row r="901709" spans="68:68" customFormat="1">
      <c r="BP901709" s="90"/>
    </row>
    <row r="901710" spans="68:68" customFormat="1">
      <c r="BP901710" s="90"/>
    </row>
    <row r="901711" spans="68:68" customFormat="1">
      <c r="BP901711" s="90"/>
    </row>
    <row r="901712" spans="68:68" customFormat="1">
      <c r="BP901712" s="90"/>
    </row>
    <row r="901713" spans="68:68" customFormat="1">
      <c r="BP901713" s="90"/>
    </row>
    <row r="901714" spans="68:68" customFormat="1">
      <c r="BP901714" s="90"/>
    </row>
    <row r="901715" spans="68:68" customFormat="1">
      <c r="BP901715" s="90"/>
    </row>
    <row r="901716" spans="68:68" customFormat="1">
      <c r="BP901716" s="90"/>
    </row>
    <row r="901717" spans="68:68" customFormat="1">
      <c r="BP901717" s="90"/>
    </row>
    <row r="901718" spans="68:68" customFormat="1">
      <c r="BP901718" s="90"/>
    </row>
    <row r="901719" spans="68:68" customFormat="1">
      <c r="BP901719" s="90"/>
    </row>
    <row r="901720" spans="68:68" customFormat="1">
      <c r="BP901720" s="90"/>
    </row>
    <row r="901721" spans="68:68" customFormat="1">
      <c r="BP901721" s="90"/>
    </row>
    <row r="901722" spans="68:68" customFormat="1">
      <c r="BP901722" s="90"/>
    </row>
    <row r="901723" spans="68:68" customFormat="1">
      <c r="BP901723" s="90"/>
    </row>
    <row r="901724" spans="68:68" customFormat="1">
      <c r="BP901724" s="90"/>
    </row>
    <row r="901725" spans="68:68" customFormat="1">
      <c r="BP901725" s="90"/>
    </row>
    <row r="901726" spans="68:68" customFormat="1">
      <c r="BP901726" s="90"/>
    </row>
    <row r="901727" spans="68:68" customFormat="1">
      <c r="BP901727" s="90"/>
    </row>
    <row r="901728" spans="68:68" customFormat="1">
      <c r="BP901728" s="90"/>
    </row>
    <row r="901729" spans="68:68" customFormat="1">
      <c r="BP901729" s="90"/>
    </row>
    <row r="901730" spans="68:68" customFormat="1">
      <c r="BP901730" s="90"/>
    </row>
    <row r="901731" spans="68:68" customFormat="1">
      <c r="BP901731" s="90"/>
    </row>
    <row r="901732" spans="68:68" customFormat="1">
      <c r="BP901732" s="90"/>
    </row>
    <row r="901733" spans="68:68" customFormat="1">
      <c r="BP901733" s="90"/>
    </row>
    <row r="901734" spans="68:68" customFormat="1">
      <c r="BP901734" s="90"/>
    </row>
    <row r="901735" spans="68:68" customFormat="1">
      <c r="BP901735" s="90"/>
    </row>
    <row r="901736" spans="68:68" customFormat="1">
      <c r="BP901736" s="90"/>
    </row>
    <row r="901737" spans="68:68" customFormat="1">
      <c r="BP901737" s="90"/>
    </row>
    <row r="901738" spans="68:68" customFormat="1">
      <c r="BP901738" s="90"/>
    </row>
    <row r="901739" spans="68:68" customFormat="1">
      <c r="BP901739" s="90"/>
    </row>
    <row r="901740" spans="68:68" customFormat="1">
      <c r="BP901740" s="90"/>
    </row>
    <row r="901741" spans="68:68" customFormat="1">
      <c r="BP901741" s="90"/>
    </row>
    <row r="901742" spans="68:68" customFormat="1">
      <c r="BP901742" s="90"/>
    </row>
    <row r="901743" spans="68:68" customFormat="1">
      <c r="BP901743" s="90"/>
    </row>
    <row r="901744" spans="68:68" customFormat="1">
      <c r="BP901744" s="90"/>
    </row>
    <row r="901745" spans="68:68" customFormat="1">
      <c r="BP901745" s="90"/>
    </row>
    <row r="901746" spans="68:68" customFormat="1">
      <c r="BP901746" s="90"/>
    </row>
    <row r="901747" spans="68:68" customFormat="1">
      <c r="BP901747" s="90"/>
    </row>
    <row r="901748" spans="68:68" customFormat="1">
      <c r="BP901748" s="90"/>
    </row>
    <row r="901749" spans="68:68" customFormat="1">
      <c r="BP901749" s="90"/>
    </row>
    <row r="901750" spans="68:68" customFormat="1">
      <c r="BP901750" s="90"/>
    </row>
    <row r="901751" spans="68:68" customFormat="1">
      <c r="BP901751" s="90"/>
    </row>
    <row r="901752" spans="68:68" customFormat="1">
      <c r="BP901752" s="90"/>
    </row>
    <row r="901753" spans="68:68" customFormat="1">
      <c r="BP901753" s="90"/>
    </row>
    <row r="901754" spans="68:68" customFormat="1">
      <c r="BP901754" s="90"/>
    </row>
    <row r="901755" spans="68:68" customFormat="1">
      <c r="BP901755" s="90"/>
    </row>
    <row r="901756" spans="68:68" customFormat="1">
      <c r="BP901756" s="90"/>
    </row>
    <row r="901757" spans="68:68" customFormat="1">
      <c r="BP901757" s="90"/>
    </row>
    <row r="901758" spans="68:68" customFormat="1">
      <c r="BP901758" s="90"/>
    </row>
    <row r="901759" spans="68:68" customFormat="1">
      <c r="BP901759" s="90"/>
    </row>
    <row r="901760" spans="68:68" customFormat="1">
      <c r="BP901760" s="90"/>
    </row>
    <row r="901761" spans="68:68" customFormat="1">
      <c r="BP901761" s="90"/>
    </row>
    <row r="901762" spans="68:68" customFormat="1">
      <c r="BP901762" s="90"/>
    </row>
    <row r="901763" spans="68:68" customFormat="1">
      <c r="BP901763" s="90"/>
    </row>
    <row r="901764" spans="68:68" customFormat="1">
      <c r="BP901764" s="90"/>
    </row>
    <row r="901765" spans="68:68" customFormat="1">
      <c r="BP901765" s="90"/>
    </row>
    <row r="901766" spans="68:68" customFormat="1">
      <c r="BP901766" s="90"/>
    </row>
    <row r="901767" spans="68:68" customFormat="1">
      <c r="BP901767" s="90"/>
    </row>
    <row r="901768" spans="68:68" customFormat="1">
      <c r="BP901768" s="90"/>
    </row>
    <row r="901769" spans="68:68" customFormat="1">
      <c r="BP901769" s="90"/>
    </row>
    <row r="901770" spans="68:68" customFormat="1">
      <c r="BP901770" s="90"/>
    </row>
    <row r="901771" spans="68:68" customFormat="1">
      <c r="BP901771" s="90"/>
    </row>
    <row r="901772" spans="68:68" customFormat="1">
      <c r="BP901772" s="90"/>
    </row>
    <row r="901773" spans="68:68" customFormat="1">
      <c r="BP901773" s="90"/>
    </row>
    <row r="901774" spans="68:68" customFormat="1">
      <c r="BP901774" s="90"/>
    </row>
    <row r="901775" spans="68:68" customFormat="1">
      <c r="BP901775" s="90"/>
    </row>
    <row r="901776" spans="68:68" customFormat="1">
      <c r="BP901776" s="90"/>
    </row>
    <row r="901777" spans="68:68" customFormat="1">
      <c r="BP901777" s="90"/>
    </row>
    <row r="901778" spans="68:68" customFormat="1">
      <c r="BP901778" s="90"/>
    </row>
    <row r="901779" spans="68:68" customFormat="1">
      <c r="BP901779" s="90"/>
    </row>
    <row r="901780" spans="68:68" customFormat="1">
      <c r="BP901780" s="90"/>
    </row>
    <row r="901781" spans="68:68" customFormat="1">
      <c r="BP901781" s="90"/>
    </row>
    <row r="901782" spans="68:68" customFormat="1">
      <c r="BP901782" s="90"/>
    </row>
    <row r="901783" spans="68:68" customFormat="1">
      <c r="BP901783" s="90"/>
    </row>
    <row r="901784" spans="68:68" customFormat="1">
      <c r="BP901784" s="90"/>
    </row>
    <row r="901785" spans="68:68" customFormat="1">
      <c r="BP901785" s="90"/>
    </row>
    <row r="901786" spans="68:68" customFormat="1">
      <c r="BP901786" s="90"/>
    </row>
    <row r="901787" spans="68:68" customFormat="1">
      <c r="BP901787" s="90"/>
    </row>
    <row r="901788" spans="68:68" customFormat="1">
      <c r="BP901788" s="90"/>
    </row>
    <row r="901789" spans="68:68" customFormat="1">
      <c r="BP901789" s="90"/>
    </row>
    <row r="901790" spans="68:68" customFormat="1">
      <c r="BP901790" s="90"/>
    </row>
    <row r="901791" spans="68:68" customFormat="1">
      <c r="BP901791" s="90"/>
    </row>
    <row r="901792" spans="68:68" customFormat="1">
      <c r="BP901792" s="90"/>
    </row>
    <row r="901793" spans="68:68" customFormat="1">
      <c r="BP901793" s="90"/>
    </row>
    <row r="901794" spans="68:68" customFormat="1">
      <c r="BP901794" s="90"/>
    </row>
    <row r="901795" spans="68:68" customFormat="1">
      <c r="BP901795" s="90"/>
    </row>
    <row r="901796" spans="68:68" customFormat="1">
      <c r="BP901796" s="90"/>
    </row>
    <row r="901797" spans="68:68" customFormat="1">
      <c r="BP901797" s="90"/>
    </row>
    <row r="901798" spans="68:68" customFormat="1">
      <c r="BP901798" s="90"/>
    </row>
    <row r="901799" spans="68:68" customFormat="1">
      <c r="BP901799" s="90"/>
    </row>
    <row r="901800" spans="68:68" customFormat="1">
      <c r="BP901800" s="90"/>
    </row>
    <row r="901801" spans="68:68" customFormat="1">
      <c r="BP901801" s="90"/>
    </row>
    <row r="901802" spans="68:68" customFormat="1">
      <c r="BP901802" s="90"/>
    </row>
    <row r="901803" spans="68:68" customFormat="1">
      <c r="BP901803" s="90"/>
    </row>
    <row r="901804" spans="68:68" customFormat="1">
      <c r="BP901804" s="90"/>
    </row>
    <row r="901805" spans="68:68" customFormat="1">
      <c r="BP901805" s="90"/>
    </row>
    <row r="901806" spans="68:68" customFormat="1">
      <c r="BP901806" s="90"/>
    </row>
    <row r="901807" spans="68:68" customFormat="1">
      <c r="BP901807" s="90"/>
    </row>
    <row r="901808" spans="68:68" customFormat="1">
      <c r="BP901808" s="90"/>
    </row>
    <row r="901809" spans="68:68" customFormat="1">
      <c r="BP901809" s="90"/>
    </row>
    <row r="901810" spans="68:68" customFormat="1">
      <c r="BP901810" s="90"/>
    </row>
    <row r="901811" spans="68:68" customFormat="1">
      <c r="BP901811" s="90"/>
    </row>
    <row r="901812" spans="68:68" customFormat="1">
      <c r="BP901812" s="90"/>
    </row>
    <row r="901813" spans="68:68" customFormat="1">
      <c r="BP901813" s="90"/>
    </row>
    <row r="901814" spans="68:68" customFormat="1">
      <c r="BP901814" s="90"/>
    </row>
    <row r="901815" spans="68:68" customFormat="1">
      <c r="BP901815" s="90"/>
    </row>
    <row r="901816" spans="68:68" customFormat="1">
      <c r="BP901816" s="90"/>
    </row>
    <row r="901817" spans="68:68" customFormat="1">
      <c r="BP901817" s="90"/>
    </row>
    <row r="901818" spans="68:68" customFormat="1">
      <c r="BP901818" s="90"/>
    </row>
    <row r="901819" spans="68:68" customFormat="1">
      <c r="BP901819" s="90"/>
    </row>
    <row r="901820" spans="68:68" customFormat="1">
      <c r="BP901820" s="90"/>
    </row>
    <row r="901821" spans="68:68" customFormat="1">
      <c r="BP901821" s="90"/>
    </row>
    <row r="901822" spans="68:68" customFormat="1">
      <c r="BP901822" s="90"/>
    </row>
    <row r="901823" spans="68:68" customFormat="1">
      <c r="BP901823" s="90"/>
    </row>
    <row r="901824" spans="68:68" customFormat="1">
      <c r="BP901824" s="90"/>
    </row>
    <row r="901825" spans="68:68" customFormat="1">
      <c r="BP901825" s="90"/>
    </row>
    <row r="901826" spans="68:68" customFormat="1">
      <c r="BP901826" s="90"/>
    </row>
    <row r="901827" spans="68:68" customFormat="1">
      <c r="BP901827" s="90"/>
    </row>
    <row r="901828" spans="68:68" customFormat="1">
      <c r="BP901828" s="90"/>
    </row>
    <row r="901829" spans="68:68" customFormat="1">
      <c r="BP901829" s="90"/>
    </row>
    <row r="901830" spans="68:68" customFormat="1">
      <c r="BP901830" s="90"/>
    </row>
    <row r="901831" spans="68:68" customFormat="1">
      <c r="BP901831" s="90"/>
    </row>
    <row r="901832" spans="68:68" customFormat="1">
      <c r="BP901832" s="90"/>
    </row>
    <row r="901833" spans="68:68" customFormat="1">
      <c r="BP901833" s="90"/>
    </row>
    <row r="901834" spans="68:68" customFormat="1">
      <c r="BP901834" s="90"/>
    </row>
    <row r="901835" spans="68:68" customFormat="1">
      <c r="BP901835" s="90"/>
    </row>
    <row r="901836" spans="68:68" customFormat="1">
      <c r="BP901836" s="90"/>
    </row>
    <row r="901837" spans="68:68" customFormat="1">
      <c r="BP901837" s="90"/>
    </row>
    <row r="901838" spans="68:68" customFormat="1">
      <c r="BP901838" s="90"/>
    </row>
    <row r="901839" spans="68:68" customFormat="1">
      <c r="BP901839" s="90"/>
    </row>
    <row r="901840" spans="68:68" customFormat="1">
      <c r="BP901840" s="90"/>
    </row>
    <row r="901841" spans="68:68" customFormat="1">
      <c r="BP901841" s="90"/>
    </row>
    <row r="901842" spans="68:68" customFormat="1">
      <c r="BP901842" s="90"/>
    </row>
    <row r="901843" spans="68:68" customFormat="1">
      <c r="BP901843" s="90"/>
    </row>
    <row r="901844" spans="68:68" customFormat="1">
      <c r="BP901844" s="90"/>
    </row>
    <row r="901845" spans="68:68" customFormat="1">
      <c r="BP901845" s="90"/>
    </row>
    <row r="901846" spans="68:68" customFormat="1">
      <c r="BP901846" s="90"/>
    </row>
    <row r="901847" spans="68:68" customFormat="1">
      <c r="BP901847" s="90"/>
    </row>
    <row r="901848" spans="68:68" customFormat="1">
      <c r="BP901848" s="90"/>
    </row>
    <row r="901849" spans="68:68" customFormat="1">
      <c r="BP901849" s="90"/>
    </row>
    <row r="901850" spans="68:68" customFormat="1">
      <c r="BP901850" s="90"/>
    </row>
    <row r="901851" spans="68:68" customFormat="1">
      <c r="BP901851" s="90"/>
    </row>
    <row r="901852" spans="68:68" customFormat="1">
      <c r="BP901852" s="90"/>
    </row>
    <row r="901853" spans="68:68" customFormat="1">
      <c r="BP901853" s="90"/>
    </row>
    <row r="901854" spans="68:68" customFormat="1">
      <c r="BP901854" s="90"/>
    </row>
    <row r="901855" spans="68:68" customFormat="1">
      <c r="BP901855" s="90"/>
    </row>
    <row r="901856" spans="68:68" customFormat="1">
      <c r="BP901856" s="90"/>
    </row>
    <row r="901857" spans="68:68" customFormat="1">
      <c r="BP901857" s="90"/>
    </row>
    <row r="901858" spans="68:68" customFormat="1">
      <c r="BP901858" s="90"/>
    </row>
    <row r="901859" spans="68:68" customFormat="1">
      <c r="BP901859" s="90"/>
    </row>
    <row r="901860" spans="68:68" customFormat="1">
      <c r="BP901860" s="90"/>
    </row>
    <row r="901861" spans="68:68" customFormat="1">
      <c r="BP901861" s="90"/>
    </row>
    <row r="901862" spans="68:68" customFormat="1">
      <c r="BP901862" s="90"/>
    </row>
    <row r="901863" spans="68:68" customFormat="1">
      <c r="BP901863" s="90"/>
    </row>
    <row r="901864" spans="68:68" customFormat="1">
      <c r="BP901864" s="90"/>
    </row>
    <row r="901865" spans="68:68" customFormat="1">
      <c r="BP901865" s="90"/>
    </row>
    <row r="901866" spans="68:68" customFormat="1">
      <c r="BP901866" s="90"/>
    </row>
    <row r="901867" spans="68:68" customFormat="1">
      <c r="BP901867" s="90"/>
    </row>
    <row r="901868" spans="68:68" customFormat="1">
      <c r="BP901868" s="90"/>
    </row>
    <row r="901869" spans="68:68" customFormat="1">
      <c r="BP901869" s="90"/>
    </row>
    <row r="901870" spans="68:68" customFormat="1">
      <c r="BP901870" s="90"/>
    </row>
    <row r="901871" spans="68:68" customFormat="1">
      <c r="BP901871" s="90"/>
    </row>
    <row r="901872" spans="68:68" customFormat="1">
      <c r="BP901872" s="90"/>
    </row>
    <row r="901873" spans="68:68" customFormat="1">
      <c r="BP901873" s="90"/>
    </row>
    <row r="901874" spans="68:68" customFormat="1">
      <c r="BP901874" s="90"/>
    </row>
    <row r="901875" spans="68:68" customFormat="1">
      <c r="BP901875" s="90"/>
    </row>
    <row r="901876" spans="68:68" customFormat="1">
      <c r="BP901876" s="90"/>
    </row>
    <row r="901877" spans="68:68" customFormat="1">
      <c r="BP901877" s="90"/>
    </row>
    <row r="901878" spans="68:68" customFormat="1">
      <c r="BP901878" s="90"/>
    </row>
    <row r="901879" spans="68:68" customFormat="1">
      <c r="BP901879" s="90"/>
    </row>
    <row r="901880" spans="68:68" customFormat="1">
      <c r="BP901880" s="90"/>
    </row>
    <row r="901881" spans="68:68" customFormat="1">
      <c r="BP901881" s="90"/>
    </row>
    <row r="901882" spans="68:68" customFormat="1">
      <c r="BP901882" s="90"/>
    </row>
    <row r="901883" spans="68:68" customFormat="1">
      <c r="BP901883" s="90"/>
    </row>
    <row r="901884" spans="68:68" customFormat="1">
      <c r="BP901884" s="90"/>
    </row>
    <row r="901885" spans="68:68" customFormat="1">
      <c r="BP901885" s="90"/>
    </row>
    <row r="901886" spans="68:68" customFormat="1">
      <c r="BP901886" s="90"/>
    </row>
    <row r="901887" spans="68:68" customFormat="1">
      <c r="BP901887" s="90"/>
    </row>
    <row r="901888" spans="68:68" customFormat="1">
      <c r="BP901888" s="90"/>
    </row>
    <row r="901889" spans="68:68" customFormat="1">
      <c r="BP901889" s="90"/>
    </row>
    <row r="901890" spans="68:68" customFormat="1">
      <c r="BP901890" s="90"/>
    </row>
    <row r="901891" spans="68:68" customFormat="1">
      <c r="BP901891" s="90"/>
    </row>
    <row r="901892" spans="68:68" customFormat="1">
      <c r="BP901892" s="90"/>
    </row>
    <row r="901893" spans="68:68" customFormat="1">
      <c r="BP901893" s="90"/>
    </row>
    <row r="901894" spans="68:68" customFormat="1">
      <c r="BP901894" s="90"/>
    </row>
    <row r="901895" spans="68:68" customFormat="1">
      <c r="BP901895" s="90"/>
    </row>
    <row r="901896" spans="68:68" customFormat="1">
      <c r="BP901896" s="90"/>
    </row>
    <row r="901897" spans="68:68" customFormat="1">
      <c r="BP901897" s="90"/>
    </row>
    <row r="901898" spans="68:68" customFormat="1">
      <c r="BP901898" s="90"/>
    </row>
    <row r="901899" spans="68:68" customFormat="1">
      <c r="BP901899" s="90"/>
    </row>
    <row r="901900" spans="68:68" customFormat="1">
      <c r="BP901900" s="90"/>
    </row>
    <row r="901901" spans="68:68" customFormat="1">
      <c r="BP901901" s="90"/>
    </row>
    <row r="901902" spans="68:68" customFormat="1">
      <c r="BP901902" s="90"/>
    </row>
    <row r="901903" spans="68:68" customFormat="1">
      <c r="BP901903" s="90"/>
    </row>
    <row r="901904" spans="68:68" customFormat="1">
      <c r="BP901904" s="90"/>
    </row>
    <row r="901905" spans="68:68" customFormat="1">
      <c r="BP901905" s="90"/>
    </row>
    <row r="901906" spans="68:68" customFormat="1">
      <c r="BP901906" s="90"/>
    </row>
    <row r="901907" spans="68:68" customFormat="1">
      <c r="BP901907" s="90"/>
    </row>
    <row r="901908" spans="68:68" customFormat="1">
      <c r="BP901908" s="90"/>
    </row>
    <row r="901909" spans="68:68" customFormat="1">
      <c r="BP901909" s="90"/>
    </row>
    <row r="901910" spans="68:68" customFormat="1">
      <c r="BP901910" s="90"/>
    </row>
    <row r="901911" spans="68:68" customFormat="1">
      <c r="BP901911" s="90"/>
    </row>
    <row r="901912" spans="68:68" customFormat="1">
      <c r="BP901912" s="90"/>
    </row>
    <row r="901913" spans="68:68" customFormat="1">
      <c r="BP901913" s="90"/>
    </row>
    <row r="901914" spans="68:68" customFormat="1">
      <c r="BP901914" s="90"/>
    </row>
    <row r="901915" spans="68:68" customFormat="1">
      <c r="BP901915" s="90"/>
    </row>
    <row r="901916" spans="68:68" customFormat="1">
      <c r="BP901916" s="90"/>
    </row>
    <row r="901917" spans="68:68" customFormat="1">
      <c r="BP901917" s="90"/>
    </row>
    <row r="901918" spans="68:68" customFormat="1">
      <c r="BP901918" s="90"/>
    </row>
    <row r="901919" spans="68:68" customFormat="1">
      <c r="BP901919" s="90"/>
    </row>
    <row r="901920" spans="68:68" customFormat="1">
      <c r="BP901920" s="90"/>
    </row>
    <row r="901921" spans="68:68" customFormat="1">
      <c r="BP901921" s="90"/>
    </row>
    <row r="901922" spans="68:68" customFormat="1">
      <c r="BP901922" s="90"/>
    </row>
    <row r="901923" spans="68:68" customFormat="1">
      <c r="BP901923" s="90"/>
    </row>
    <row r="901924" spans="68:68" customFormat="1">
      <c r="BP901924" s="90"/>
    </row>
    <row r="901925" spans="68:68" customFormat="1">
      <c r="BP901925" s="90"/>
    </row>
    <row r="901926" spans="68:68" customFormat="1">
      <c r="BP901926" s="90"/>
    </row>
    <row r="901927" spans="68:68" customFormat="1">
      <c r="BP901927" s="90"/>
    </row>
    <row r="901928" spans="68:68" customFormat="1">
      <c r="BP901928" s="90"/>
    </row>
    <row r="901929" spans="68:68" customFormat="1">
      <c r="BP901929" s="90"/>
    </row>
    <row r="901930" spans="68:68" customFormat="1">
      <c r="BP901930" s="90"/>
    </row>
    <row r="901931" spans="68:68" customFormat="1">
      <c r="BP901931" s="90"/>
    </row>
    <row r="901932" spans="68:68" customFormat="1">
      <c r="BP901932" s="90"/>
    </row>
    <row r="901933" spans="68:68" customFormat="1">
      <c r="BP901933" s="90"/>
    </row>
    <row r="901934" spans="68:68" customFormat="1">
      <c r="BP901934" s="90"/>
    </row>
    <row r="901935" spans="68:68" customFormat="1">
      <c r="BP901935" s="90"/>
    </row>
    <row r="901936" spans="68:68" customFormat="1">
      <c r="BP901936" s="90"/>
    </row>
    <row r="901937" spans="68:68" customFormat="1">
      <c r="BP901937" s="90"/>
    </row>
    <row r="901938" spans="68:68" customFormat="1">
      <c r="BP901938" s="90"/>
    </row>
    <row r="901939" spans="68:68" customFormat="1">
      <c r="BP901939" s="90"/>
    </row>
    <row r="901940" spans="68:68" customFormat="1">
      <c r="BP901940" s="90"/>
    </row>
    <row r="901941" spans="68:68" customFormat="1">
      <c r="BP901941" s="90"/>
    </row>
    <row r="901942" spans="68:68" customFormat="1">
      <c r="BP901942" s="90"/>
    </row>
    <row r="901943" spans="68:68" customFormat="1">
      <c r="BP901943" s="90"/>
    </row>
    <row r="901944" spans="68:68" customFormat="1">
      <c r="BP901944" s="90"/>
    </row>
    <row r="901945" spans="68:68" customFormat="1">
      <c r="BP901945" s="90"/>
    </row>
    <row r="901946" spans="68:68" customFormat="1">
      <c r="BP901946" s="90"/>
    </row>
    <row r="901947" spans="68:68" customFormat="1">
      <c r="BP901947" s="90"/>
    </row>
    <row r="901948" spans="68:68" customFormat="1">
      <c r="BP901948" s="90"/>
    </row>
    <row r="901949" spans="68:68" customFormat="1">
      <c r="BP901949" s="90"/>
    </row>
    <row r="901950" spans="68:68" customFormat="1">
      <c r="BP901950" s="90"/>
    </row>
    <row r="901951" spans="68:68" customFormat="1">
      <c r="BP901951" s="90"/>
    </row>
    <row r="901952" spans="68:68" customFormat="1">
      <c r="BP901952" s="90"/>
    </row>
    <row r="901953" spans="68:68" customFormat="1">
      <c r="BP901953" s="90"/>
    </row>
    <row r="901954" spans="68:68" customFormat="1">
      <c r="BP901954" s="90"/>
    </row>
    <row r="901955" spans="68:68" customFormat="1">
      <c r="BP901955" s="90"/>
    </row>
    <row r="901956" spans="68:68" customFormat="1">
      <c r="BP901956" s="90"/>
    </row>
    <row r="901957" spans="68:68" customFormat="1">
      <c r="BP901957" s="90"/>
    </row>
    <row r="901958" spans="68:68" customFormat="1">
      <c r="BP901958" s="90"/>
    </row>
    <row r="901959" spans="68:68" customFormat="1">
      <c r="BP901959" s="90"/>
    </row>
    <row r="901960" spans="68:68" customFormat="1">
      <c r="BP901960" s="90"/>
    </row>
    <row r="901961" spans="68:68" customFormat="1">
      <c r="BP901961" s="90"/>
    </row>
    <row r="901962" spans="68:68" customFormat="1">
      <c r="BP901962" s="90"/>
    </row>
    <row r="901963" spans="68:68" customFormat="1">
      <c r="BP901963" s="90"/>
    </row>
    <row r="901964" spans="68:68" customFormat="1">
      <c r="BP901964" s="90"/>
    </row>
    <row r="901965" spans="68:68" customFormat="1">
      <c r="BP901965" s="90"/>
    </row>
    <row r="901966" spans="68:68" customFormat="1">
      <c r="BP901966" s="90"/>
    </row>
    <row r="901967" spans="68:68" customFormat="1">
      <c r="BP901967" s="90"/>
    </row>
    <row r="901968" spans="68:68" customFormat="1">
      <c r="BP901968" s="90"/>
    </row>
    <row r="901969" spans="68:68" customFormat="1">
      <c r="BP901969" s="90"/>
    </row>
    <row r="901970" spans="68:68" customFormat="1">
      <c r="BP901970" s="90"/>
    </row>
    <row r="901971" spans="68:68" customFormat="1">
      <c r="BP901971" s="90"/>
    </row>
    <row r="901972" spans="68:68" customFormat="1">
      <c r="BP901972" s="90"/>
    </row>
    <row r="901973" spans="68:68" customFormat="1">
      <c r="BP901973" s="90"/>
    </row>
    <row r="901974" spans="68:68" customFormat="1">
      <c r="BP901974" s="90"/>
    </row>
    <row r="901975" spans="68:68" customFormat="1">
      <c r="BP901975" s="90"/>
    </row>
    <row r="901976" spans="68:68" customFormat="1">
      <c r="BP901976" s="90"/>
    </row>
    <row r="901977" spans="68:68" customFormat="1">
      <c r="BP901977" s="90"/>
    </row>
    <row r="901978" spans="68:68" customFormat="1">
      <c r="BP901978" s="90"/>
    </row>
    <row r="901979" spans="68:68" customFormat="1">
      <c r="BP901979" s="90"/>
    </row>
    <row r="901980" spans="68:68" customFormat="1">
      <c r="BP901980" s="90"/>
    </row>
    <row r="901981" spans="68:68" customFormat="1">
      <c r="BP901981" s="90"/>
    </row>
    <row r="901982" spans="68:68" customFormat="1">
      <c r="BP901982" s="90"/>
    </row>
    <row r="901983" spans="68:68" customFormat="1">
      <c r="BP901983" s="90"/>
    </row>
    <row r="901984" spans="68:68" customFormat="1">
      <c r="BP901984" s="90"/>
    </row>
    <row r="901985" spans="68:68" customFormat="1">
      <c r="BP901985" s="90"/>
    </row>
    <row r="901986" spans="68:68" customFormat="1">
      <c r="BP901986" s="90"/>
    </row>
    <row r="901987" spans="68:68" customFormat="1">
      <c r="BP901987" s="90"/>
    </row>
    <row r="901988" spans="68:68" customFormat="1">
      <c r="BP901988" s="90"/>
    </row>
    <row r="901989" spans="68:68" customFormat="1">
      <c r="BP901989" s="90"/>
    </row>
    <row r="901990" spans="68:68" customFormat="1">
      <c r="BP901990" s="90"/>
    </row>
    <row r="901991" spans="68:68" customFormat="1">
      <c r="BP901991" s="90"/>
    </row>
    <row r="901992" spans="68:68" customFormat="1">
      <c r="BP901992" s="90"/>
    </row>
    <row r="901993" spans="68:68" customFormat="1">
      <c r="BP901993" s="90"/>
    </row>
    <row r="901994" spans="68:68" customFormat="1">
      <c r="BP901994" s="90"/>
    </row>
    <row r="901995" spans="68:68" customFormat="1">
      <c r="BP901995" s="90"/>
    </row>
    <row r="901996" spans="68:68" customFormat="1">
      <c r="BP901996" s="90"/>
    </row>
    <row r="901997" spans="68:68" customFormat="1">
      <c r="BP901997" s="90"/>
    </row>
    <row r="901998" spans="68:68" customFormat="1">
      <c r="BP901998" s="90"/>
    </row>
    <row r="901999" spans="68:68" customFormat="1">
      <c r="BP901999" s="90"/>
    </row>
    <row r="902000" spans="68:68" customFormat="1">
      <c r="BP902000" s="90"/>
    </row>
    <row r="902001" spans="68:68" customFormat="1">
      <c r="BP902001" s="90"/>
    </row>
    <row r="902002" spans="68:68" customFormat="1">
      <c r="BP902002" s="90"/>
    </row>
    <row r="902003" spans="68:68" customFormat="1">
      <c r="BP902003" s="90"/>
    </row>
    <row r="902004" spans="68:68" customFormat="1">
      <c r="BP902004" s="90"/>
    </row>
    <row r="902005" spans="68:68" customFormat="1">
      <c r="BP902005" s="90"/>
    </row>
    <row r="902006" spans="68:68" customFormat="1">
      <c r="BP902006" s="90"/>
    </row>
    <row r="902007" spans="68:68" customFormat="1">
      <c r="BP902007" s="90"/>
    </row>
    <row r="902008" spans="68:68" customFormat="1">
      <c r="BP902008" s="90"/>
    </row>
    <row r="902009" spans="68:68" customFormat="1">
      <c r="BP902009" s="90"/>
    </row>
    <row r="902010" spans="68:68" customFormat="1">
      <c r="BP902010" s="90"/>
    </row>
    <row r="902011" spans="68:68" customFormat="1">
      <c r="BP902011" s="90"/>
    </row>
    <row r="902012" spans="68:68" customFormat="1">
      <c r="BP902012" s="90"/>
    </row>
    <row r="902013" spans="68:68" customFormat="1">
      <c r="BP902013" s="90"/>
    </row>
    <row r="902014" spans="68:68" customFormat="1">
      <c r="BP902014" s="90"/>
    </row>
    <row r="902015" spans="68:68" customFormat="1">
      <c r="BP902015" s="90"/>
    </row>
    <row r="902016" spans="68:68" customFormat="1">
      <c r="BP902016" s="90"/>
    </row>
    <row r="902017" spans="68:68" customFormat="1">
      <c r="BP902017" s="90"/>
    </row>
    <row r="902018" spans="68:68" customFormat="1">
      <c r="BP902018" s="90"/>
    </row>
    <row r="902019" spans="68:68" customFormat="1">
      <c r="BP902019" s="90"/>
    </row>
    <row r="902020" spans="68:68" customFormat="1">
      <c r="BP902020" s="90"/>
    </row>
    <row r="902021" spans="68:68" customFormat="1">
      <c r="BP902021" s="90"/>
    </row>
    <row r="902022" spans="68:68" customFormat="1">
      <c r="BP902022" s="90"/>
    </row>
    <row r="902023" spans="68:68" customFormat="1">
      <c r="BP902023" s="90"/>
    </row>
    <row r="902024" spans="68:68" customFormat="1">
      <c r="BP902024" s="90"/>
    </row>
    <row r="902025" spans="68:68" customFormat="1">
      <c r="BP902025" s="90"/>
    </row>
    <row r="902026" spans="68:68" customFormat="1">
      <c r="BP902026" s="90"/>
    </row>
    <row r="902027" spans="68:68" customFormat="1">
      <c r="BP902027" s="90"/>
    </row>
    <row r="902028" spans="68:68" customFormat="1">
      <c r="BP902028" s="90"/>
    </row>
    <row r="902029" spans="68:68" customFormat="1">
      <c r="BP902029" s="90"/>
    </row>
    <row r="902030" spans="68:68" customFormat="1">
      <c r="BP902030" s="90"/>
    </row>
    <row r="902031" spans="68:68" customFormat="1">
      <c r="BP902031" s="90"/>
    </row>
    <row r="902032" spans="68:68" customFormat="1">
      <c r="BP902032" s="90"/>
    </row>
    <row r="902033" spans="68:68" customFormat="1">
      <c r="BP902033" s="90"/>
    </row>
    <row r="902034" spans="68:68" customFormat="1">
      <c r="BP902034" s="90"/>
    </row>
    <row r="902035" spans="68:68" customFormat="1">
      <c r="BP902035" s="90"/>
    </row>
    <row r="902036" spans="68:68" customFormat="1">
      <c r="BP902036" s="90"/>
    </row>
    <row r="902037" spans="68:68" customFormat="1">
      <c r="BP902037" s="90"/>
    </row>
    <row r="902038" spans="68:68" customFormat="1">
      <c r="BP902038" s="90"/>
    </row>
    <row r="902039" spans="68:68" customFormat="1">
      <c r="BP902039" s="90"/>
    </row>
    <row r="902040" spans="68:68" customFormat="1">
      <c r="BP902040" s="90"/>
    </row>
    <row r="902041" spans="68:68" customFormat="1">
      <c r="BP902041" s="90"/>
    </row>
    <row r="902042" spans="68:68" customFormat="1">
      <c r="BP902042" s="90"/>
    </row>
    <row r="902043" spans="68:68" customFormat="1">
      <c r="BP902043" s="90"/>
    </row>
    <row r="902044" spans="68:68" customFormat="1">
      <c r="BP902044" s="90"/>
    </row>
    <row r="902045" spans="68:68" customFormat="1">
      <c r="BP902045" s="90"/>
    </row>
    <row r="902046" spans="68:68" customFormat="1">
      <c r="BP902046" s="90"/>
    </row>
    <row r="902047" spans="68:68" customFormat="1">
      <c r="BP902047" s="90"/>
    </row>
    <row r="902048" spans="68:68" customFormat="1">
      <c r="BP902048" s="90"/>
    </row>
    <row r="902049" spans="68:68" customFormat="1">
      <c r="BP902049" s="90"/>
    </row>
    <row r="902050" spans="68:68" customFormat="1">
      <c r="BP902050" s="90"/>
    </row>
    <row r="902051" spans="68:68" customFormat="1">
      <c r="BP902051" s="90"/>
    </row>
    <row r="902052" spans="68:68" customFormat="1">
      <c r="BP902052" s="90"/>
    </row>
    <row r="902053" spans="68:68" customFormat="1">
      <c r="BP902053" s="90"/>
    </row>
    <row r="902054" spans="68:68" customFormat="1">
      <c r="BP902054" s="90"/>
    </row>
    <row r="902055" spans="68:68" customFormat="1">
      <c r="BP902055" s="90"/>
    </row>
    <row r="902056" spans="68:68" customFormat="1">
      <c r="BP902056" s="90"/>
    </row>
    <row r="902057" spans="68:68" customFormat="1">
      <c r="BP902057" s="90"/>
    </row>
    <row r="902058" spans="68:68" customFormat="1">
      <c r="BP902058" s="90"/>
    </row>
    <row r="902059" spans="68:68" customFormat="1">
      <c r="BP902059" s="90"/>
    </row>
    <row r="902060" spans="68:68" customFormat="1">
      <c r="BP902060" s="90"/>
    </row>
    <row r="902061" spans="68:68" customFormat="1">
      <c r="BP902061" s="90"/>
    </row>
    <row r="902062" spans="68:68" customFormat="1">
      <c r="BP902062" s="90"/>
    </row>
    <row r="902063" spans="68:68" customFormat="1">
      <c r="BP902063" s="90"/>
    </row>
    <row r="902064" spans="68:68" customFormat="1">
      <c r="BP902064" s="90"/>
    </row>
    <row r="902065" spans="68:68" customFormat="1">
      <c r="BP902065" s="90"/>
    </row>
    <row r="902066" spans="68:68" customFormat="1">
      <c r="BP902066" s="90"/>
    </row>
    <row r="902067" spans="68:68" customFormat="1">
      <c r="BP902067" s="90"/>
    </row>
    <row r="902068" spans="68:68" customFormat="1">
      <c r="BP902068" s="90"/>
    </row>
    <row r="902069" spans="68:68" customFormat="1">
      <c r="BP902069" s="90"/>
    </row>
    <row r="902070" spans="68:68" customFormat="1">
      <c r="BP902070" s="90"/>
    </row>
    <row r="902071" spans="68:68" customFormat="1">
      <c r="BP902071" s="90"/>
    </row>
    <row r="902072" spans="68:68" customFormat="1">
      <c r="BP902072" s="90"/>
    </row>
    <row r="902073" spans="68:68" customFormat="1">
      <c r="BP902073" s="90"/>
    </row>
    <row r="902074" spans="68:68" customFormat="1">
      <c r="BP902074" s="90"/>
    </row>
    <row r="902075" spans="68:68" customFormat="1">
      <c r="BP902075" s="90"/>
    </row>
    <row r="902076" spans="68:68" customFormat="1">
      <c r="BP902076" s="90"/>
    </row>
    <row r="902077" spans="68:68" customFormat="1">
      <c r="BP902077" s="90"/>
    </row>
    <row r="902078" spans="68:68" customFormat="1">
      <c r="BP902078" s="90"/>
    </row>
    <row r="902079" spans="68:68" customFormat="1">
      <c r="BP902079" s="90"/>
    </row>
    <row r="902080" spans="68:68" customFormat="1">
      <c r="BP902080" s="90"/>
    </row>
    <row r="902081" spans="68:68" customFormat="1">
      <c r="BP902081" s="90"/>
    </row>
    <row r="902082" spans="68:68" customFormat="1">
      <c r="BP902082" s="90"/>
    </row>
    <row r="902083" spans="68:68" customFormat="1">
      <c r="BP902083" s="90"/>
    </row>
    <row r="902084" spans="68:68" customFormat="1">
      <c r="BP902084" s="90"/>
    </row>
    <row r="902085" spans="68:68" customFormat="1">
      <c r="BP902085" s="90"/>
    </row>
    <row r="902086" spans="68:68" customFormat="1">
      <c r="BP902086" s="90"/>
    </row>
    <row r="902087" spans="68:68" customFormat="1">
      <c r="BP902087" s="90"/>
    </row>
    <row r="902088" spans="68:68" customFormat="1">
      <c r="BP902088" s="90"/>
    </row>
    <row r="902089" spans="68:68" customFormat="1">
      <c r="BP902089" s="90"/>
    </row>
    <row r="902090" spans="68:68" customFormat="1">
      <c r="BP902090" s="90"/>
    </row>
    <row r="902091" spans="68:68" customFormat="1">
      <c r="BP902091" s="90"/>
    </row>
    <row r="902092" spans="68:68" customFormat="1">
      <c r="BP902092" s="90"/>
    </row>
    <row r="902093" spans="68:68" customFormat="1">
      <c r="BP902093" s="90"/>
    </row>
    <row r="902094" spans="68:68" customFormat="1">
      <c r="BP902094" s="90"/>
    </row>
    <row r="902095" spans="68:68" customFormat="1">
      <c r="BP902095" s="90"/>
    </row>
    <row r="902096" spans="68:68" customFormat="1">
      <c r="BP902096" s="90"/>
    </row>
    <row r="902097" spans="68:68" customFormat="1">
      <c r="BP902097" s="90"/>
    </row>
    <row r="902098" spans="68:68" customFormat="1">
      <c r="BP902098" s="90"/>
    </row>
    <row r="902099" spans="68:68" customFormat="1">
      <c r="BP902099" s="90"/>
    </row>
    <row r="902100" spans="68:68" customFormat="1">
      <c r="BP902100" s="90"/>
    </row>
    <row r="902101" spans="68:68" customFormat="1">
      <c r="BP902101" s="90"/>
    </row>
    <row r="902102" spans="68:68" customFormat="1">
      <c r="BP902102" s="90"/>
    </row>
    <row r="902103" spans="68:68" customFormat="1">
      <c r="BP902103" s="90"/>
    </row>
    <row r="902104" spans="68:68" customFormat="1">
      <c r="BP902104" s="90"/>
    </row>
    <row r="902105" spans="68:68" customFormat="1">
      <c r="BP902105" s="90"/>
    </row>
    <row r="902106" spans="68:68" customFormat="1">
      <c r="BP902106" s="90"/>
    </row>
    <row r="902107" spans="68:68" customFormat="1">
      <c r="BP902107" s="90"/>
    </row>
    <row r="902108" spans="68:68" customFormat="1">
      <c r="BP902108" s="90"/>
    </row>
    <row r="902109" spans="68:68" customFormat="1">
      <c r="BP902109" s="90"/>
    </row>
    <row r="902110" spans="68:68" customFormat="1">
      <c r="BP902110" s="90"/>
    </row>
    <row r="902111" spans="68:68" customFormat="1">
      <c r="BP902111" s="90"/>
    </row>
    <row r="902112" spans="68:68" customFormat="1">
      <c r="BP902112" s="90"/>
    </row>
    <row r="902113" spans="68:68" customFormat="1">
      <c r="BP902113" s="90"/>
    </row>
    <row r="902114" spans="68:68" customFormat="1">
      <c r="BP902114" s="90"/>
    </row>
    <row r="902115" spans="68:68" customFormat="1">
      <c r="BP902115" s="90"/>
    </row>
    <row r="902116" spans="68:68" customFormat="1">
      <c r="BP902116" s="90"/>
    </row>
    <row r="902117" spans="68:68" customFormat="1">
      <c r="BP902117" s="90"/>
    </row>
    <row r="902118" spans="68:68" customFormat="1">
      <c r="BP902118" s="90"/>
    </row>
    <row r="902119" spans="68:68" customFormat="1">
      <c r="BP902119" s="90"/>
    </row>
    <row r="902120" spans="68:68" customFormat="1">
      <c r="BP902120" s="90"/>
    </row>
    <row r="902121" spans="68:68" customFormat="1">
      <c r="BP902121" s="90"/>
    </row>
    <row r="902122" spans="68:68" customFormat="1">
      <c r="BP902122" s="90"/>
    </row>
    <row r="902123" spans="68:68" customFormat="1">
      <c r="BP902123" s="90"/>
    </row>
    <row r="902124" spans="68:68" customFormat="1">
      <c r="BP902124" s="90"/>
    </row>
    <row r="902125" spans="68:68" customFormat="1">
      <c r="BP902125" s="90"/>
    </row>
    <row r="902126" spans="68:68" customFormat="1">
      <c r="BP902126" s="90"/>
    </row>
    <row r="902127" spans="68:68" customFormat="1">
      <c r="BP902127" s="90"/>
    </row>
    <row r="902128" spans="68:68" customFormat="1">
      <c r="BP902128" s="90"/>
    </row>
    <row r="902129" spans="68:68" customFormat="1">
      <c r="BP902129" s="90"/>
    </row>
    <row r="902130" spans="68:68" customFormat="1">
      <c r="BP902130" s="90"/>
    </row>
    <row r="902131" spans="68:68" customFormat="1">
      <c r="BP902131" s="90"/>
    </row>
    <row r="902132" spans="68:68" customFormat="1">
      <c r="BP902132" s="90"/>
    </row>
    <row r="902133" spans="68:68" customFormat="1">
      <c r="BP902133" s="90"/>
    </row>
    <row r="902134" spans="68:68" customFormat="1">
      <c r="BP902134" s="90"/>
    </row>
    <row r="902135" spans="68:68" customFormat="1">
      <c r="BP902135" s="90"/>
    </row>
    <row r="902136" spans="68:68" customFormat="1">
      <c r="BP902136" s="90"/>
    </row>
    <row r="902137" spans="68:68" customFormat="1">
      <c r="BP902137" s="90"/>
    </row>
    <row r="902138" spans="68:68" customFormat="1">
      <c r="BP902138" s="90"/>
    </row>
    <row r="902139" spans="68:68" customFormat="1">
      <c r="BP902139" s="90"/>
    </row>
    <row r="902140" spans="68:68" customFormat="1">
      <c r="BP902140" s="90"/>
    </row>
    <row r="902141" spans="68:68" customFormat="1">
      <c r="BP902141" s="90"/>
    </row>
    <row r="902142" spans="68:68" customFormat="1">
      <c r="BP902142" s="90"/>
    </row>
    <row r="902143" spans="68:68" customFormat="1">
      <c r="BP902143" s="90"/>
    </row>
    <row r="902144" spans="68:68" customFormat="1">
      <c r="BP902144" s="90"/>
    </row>
    <row r="902145" spans="68:68" customFormat="1">
      <c r="BP902145" s="90"/>
    </row>
    <row r="902146" spans="68:68" customFormat="1">
      <c r="BP902146" s="90"/>
    </row>
    <row r="902147" spans="68:68" customFormat="1">
      <c r="BP902147" s="90"/>
    </row>
    <row r="902148" spans="68:68" customFormat="1">
      <c r="BP902148" s="90"/>
    </row>
    <row r="902149" spans="68:68" customFormat="1">
      <c r="BP902149" s="90"/>
    </row>
    <row r="902150" spans="68:68" customFormat="1">
      <c r="BP902150" s="90"/>
    </row>
    <row r="902151" spans="68:68" customFormat="1">
      <c r="BP902151" s="90"/>
    </row>
    <row r="902152" spans="68:68" customFormat="1">
      <c r="BP902152" s="90"/>
    </row>
    <row r="902153" spans="68:68" customFormat="1">
      <c r="BP902153" s="90"/>
    </row>
    <row r="902154" spans="68:68" customFormat="1">
      <c r="BP902154" s="90"/>
    </row>
    <row r="902155" spans="68:68" customFormat="1">
      <c r="BP902155" s="90"/>
    </row>
    <row r="902156" spans="68:68" customFormat="1">
      <c r="BP902156" s="90"/>
    </row>
    <row r="902157" spans="68:68" customFormat="1">
      <c r="BP902157" s="90"/>
    </row>
    <row r="902158" spans="68:68" customFormat="1">
      <c r="BP902158" s="90"/>
    </row>
    <row r="902159" spans="68:68" customFormat="1">
      <c r="BP902159" s="90"/>
    </row>
    <row r="902160" spans="68:68" customFormat="1">
      <c r="BP902160" s="90"/>
    </row>
    <row r="902161" spans="68:68" customFormat="1">
      <c r="BP902161" s="90"/>
    </row>
    <row r="902162" spans="68:68" customFormat="1">
      <c r="BP902162" s="90"/>
    </row>
    <row r="902163" spans="68:68" customFormat="1">
      <c r="BP902163" s="90"/>
    </row>
    <row r="902164" spans="68:68" customFormat="1">
      <c r="BP902164" s="90"/>
    </row>
    <row r="902165" spans="68:68" customFormat="1">
      <c r="BP902165" s="90"/>
    </row>
    <row r="902166" spans="68:68" customFormat="1">
      <c r="BP902166" s="90"/>
    </row>
    <row r="902167" spans="68:68" customFormat="1">
      <c r="BP902167" s="90"/>
    </row>
    <row r="902168" spans="68:68" customFormat="1">
      <c r="BP902168" s="90"/>
    </row>
    <row r="902169" spans="68:68" customFormat="1">
      <c r="BP902169" s="90"/>
    </row>
    <row r="902170" spans="68:68" customFormat="1">
      <c r="BP902170" s="90"/>
    </row>
    <row r="902171" spans="68:68" customFormat="1">
      <c r="BP902171" s="90"/>
    </row>
    <row r="902172" spans="68:68" customFormat="1">
      <c r="BP902172" s="90"/>
    </row>
    <row r="902173" spans="68:68" customFormat="1">
      <c r="BP902173" s="90"/>
    </row>
    <row r="902174" spans="68:68" customFormat="1">
      <c r="BP902174" s="90"/>
    </row>
    <row r="902175" spans="68:68" customFormat="1">
      <c r="BP902175" s="90"/>
    </row>
    <row r="902176" spans="68:68" customFormat="1">
      <c r="BP902176" s="90"/>
    </row>
    <row r="902177" spans="68:68" customFormat="1">
      <c r="BP902177" s="90"/>
    </row>
    <row r="902178" spans="68:68" customFormat="1">
      <c r="BP902178" s="90"/>
    </row>
    <row r="902179" spans="68:68" customFormat="1">
      <c r="BP902179" s="90"/>
    </row>
    <row r="902180" spans="68:68" customFormat="1">
      <c r="BP902180" s="90"/>
    </row>
    <row r="902181" spans="68:68" customFormat="1">
      <c r="BP902181" s="90"/>
    </row>
    <row r="902182" spans="68:68" customFormat="1">
      <c r="BP902182" s="90"/>
    </row>
    <row r="902183" spans="68:68" customFormat="1">
      <c r="BP902183" s="90"/>
    </row>
    <row r="902184" spans="68:68" customFormat="1">
      <c r="BP902184" s="90"/>
    </row>
    <row r="902185" spans="68:68" customFormat="1">
      <c r="BP902185" s="90"/>
    </row>
    <row r="902186" spans="68:68" customFormat="1">
      <c r="BP902186" s="90"/>
    </row>
    <row r="902187" spans="68:68" customFormat="1">
      <c r="BP902187" s="90"/>
    </row>
    <row r="902188" spans="68:68" customFormat="1">
      <c r="BP902188" s="90"/>
    </row>
    <row r="902189" spans="68:68" customFormat="1">
      <c r="BP902189" s="90"/>
    </row>
    <row r="902190" spans="68:68" customFormat="1">
      <c r="BP902190" s="90"/>
    </row>
    <row r="902191" spans="68:68" customFormat="1">
      <c r="BP902191" s="90"/>
    </row>
    <row r="902192" spans="68:68" customFormat="1">
      <c r="BP902192" s="90"/>
    </row>
    <row r="902193" spans="68:68" customFormat="1">
      <c r="BP902193" s="90"/>
    </row>
    <row r="902194" spans="68:68" customFormat="1">
      <c r="BP902194" s="90"/>
    </row>
    <row r="902195" spans="68:68" customFormat="1">
      <c r="BP902195" s="90"/>
    </row>
    <row r="902196" spans="68:68" customFormat="1">
      <c r="BP902196" s="90"/>
    </row>
    <row r="902197" spans="68:68" customFormat="1">
      <c r="BP902197" s="90"/>
    </row>
    <row r="902198" spans="68:68" customFormat="1">
      <c r="BP902198" s="90"/>
    </row>
    <row r="902199" spans="68:68" customFormat="1">
      <c r="BP902199" s="90"/>
    </row>
    <row r="902200" spans="68:68" customFormat="1">
      <c r="BP902200" s="90"/>
    </row>
    <row r="902201" spans="68:68" customFormat="1">
      <c r="BP902201" s="90"/>
    </row>
    <row r="902202" spans="68:68" customFormat="1">
      <c r="BP902202" s="90"/>
    </row>
    <row r="902203" spans="68:68" customFormat="1">
      <c r="BP902203" s="90"/>
    </row>
    <row r="902204" spans="68:68" customFormat="1">
      <c r="BP902204" s="90"/>
    </row>
    <row r="902205" spans="68:68" customFormat="1">
      <c r="BP902205" s="90"/>
    </row>
    <row r="902206" spans="68:68" customFormat="1">
      <c r="BP902206" s="90"/>
    </row>
    <row r="902207" spans="68:68" customFormat="1">
      <c r="BP902207" s="90"/>
    </row>
    <row r="902208" spans="68:68" customFormat="1">
      <c r="BP902208" s="90"/>
    </row>
    <row r="902209" spans="68:68" customFormat="1">
      <c r="BP902209" s="90"/>
    </row>
    <row r="902210" spans="68:68" customFormat="1">
      <c r="BP902210" s="90"/>
    </row>
    <row r="902211" spans="68:68" customFormat="1">
      <c r="BP902211" s="90"/>
    </row>
    <row r="902212" spans="68:68" customFormat="1">
      <c r="BP902212" s="90"/>
    </row>
    <row r="902213" spans="68:68" customFormat="1">
      <c r="BP902213" s="90"/>
    </row>
    <row r="902214" spans="68:68" customFormat="1">
      <c r="BP902214" s="90"/>
    </row>
    <row r="902215" spans="68:68" customFormat="1">
      <c r="BP902215" s="90"/>
    </row>
    <row r="902216" spans="68:68" customFormat="1">
      <c r="BP902216" s="90"/>
    </row>
    <row r="902217" spans="68:68" customFormat="1">
      <c r="BP902217" s="90"/>
    </row>
    <row r="902218" spans="68:68" customFormat="1">
      <c r="BP902218" s="90"/>
    </row>
    <row r="902219" spans="68:68" customFormat="1">
      <c r="BP902219" s="90"/>
    </row>
    <row r="902220" spans="68:68" customFormat="1">
      <c r="BP902220" s="90"/>
    </row>
    <row r="902221" spans="68:68" customFormat="1">
      <c r="BP902221" s="90"/>
    </row>
    <row r="902222" spans="68:68" customFormat="1">
      <c r="BP902222" s="90"/>
    </row>
    <row r="902223" spans="68:68" customFormat="1">
      <c r="BP902223" s="90"/>
    </row>
    <row r="902224" spans="68:68" customFormat="1">
      <c r="BP902224" s="90"/>
    </row>
    <row r="902225" spans="68:68" customFormat="1">
      <c r="BP902225" s="90"/>
    </row>
    <row r="902226" spans="68:68" customFormat="1">
      <c r="BP902226" s="90"/>
    </row>
    <row r="902227" spans="68:68" customFormat="1">
      <c r="BP902227" s="90"/>
    </row>
    <row r="902228" spans="68:68" customFormat="1">
      <c r="BP902228" s="90"/>
    </row>
    <row r="902229" spans="68:68" customFormat="1">
      <c r="BP902229" s="90"/>
    </row>
    <row r="902230" spans="68:68" customFormat="1">
      <c r="BP902230" s="90"/>
    </row>
    <row r="902231" spans="68:68" customFormat="1">
      <c r="BP902231" s="90"/>
    </row>
    <row r="902232" spans="68:68" customFormat="1">
      <c r="BP902232" s="90"/>
    </row>
    <row r="902233" spans="68:68" customFormat="1">
      <c r="BP902233" s="90"/>
    </row>
    <row r="902234" spans="68:68" customFormat="1">
      <c r="BP902234" s="90"/>
    </row>
    <row r="902235" spans="68:68" customFormat="1">
      <c r="BP902235" s="90"/>
    </row>
    <row r="902236" spans="68:68" customFormat="1">
      <c r="BP902236" s="90"/>
    </row>
    <row r="902237" spans="68:68" customFormat="1">
      <c r="BP902237" s="90"/>
    </row>
    <row r="902238" spans="68:68" customFormat="1">
      <c r="BP902238" s="90"/>
    </row>
    <row r="902239" spans="68:68" customFormat="1">
      <c r="BP902239" s="90"/>
    </row>
    <row r="902240" spans="68:68" customFormat="1">
      <c r="BP902240" s="90"/>
    </row>
    <row r="902241" spans="68:68" customFormat="1">
      <c r="BP902241" s="90"/>
    </row>
    <row r="902242" spans="68:68" customFormat="1">
      <c r="BP902242" s="90"/>
    </row>
    <row r="902243" spans="68:68" customFormat="1">
      <c r="BP902243" s="90"/>
    </row>
    <row r="902244" spans="68:68" customFormat="1">
      <c r="BP902244" s="90"/>
    </row>
    <row r="902245" spans="68:68" customFormat="1">
      <c r="BP902245" s="90"/>
    </row>
    <row r="902246" spans="68:68" customFormat="1">
      <c r="BP902246" s="90"/>
    </row>
    <row r="902247" spans="68:68" customFormat="1">
      <c r="BP902247" s="90"/>
    </row>
    <row r="902248" spans="68:68" customFormat="1">
      <c r="BP902248" s="90"/>
    </row>
    <row r="902249" spans="68:68" customFormat="1">
      <c r="BP902249" s="90"/>
    </row>
    <row r="902250" spans="68:68" customFormat="1">
      <c r="BP902250" s="90"/>
    </row>
    <row r="902251" spans="68:68" customFormat="1">
      <c r="BP902251" s="90"/>
    </row>
    <row r="902252" spans="68:68" customFormat="1">
      <c r="BP902252" s="90"/>
    </row>
    <row r="902253" spans="68:68" customFormat="1">
      <c r="BP902253" s="90"/>
    </row>
    <row r="902254" spans="68:68" customFormat="1">
      <c r="BP902254" s="90"/>
    </row>
    <row r="902255" spans="68:68" customFormat="1">
      <c r="BP902255" s="90"/>
    </row>
    <row r="902256" spans="68:68" customFormat="1">
      <c r="BP902256" s="90"/>
    </row>
    <row r="902257" spans="68:68" customFormat="1">
      <c r="BP902257" s="90"/>
    </row>
    <row r="902258" spans="68:68" customFormat="1">
      <c r="BP902258" s="90"/>
    </row>
    <row r="902259" spans="68:68" customFormat="1">
      <c r="BP902259" s="90"/>
    </row>
    <row r="902260" spans="68:68" customFormat="1">
      <c r="BP902260" s="90"/>
    </row>
    <row r="902261" spans="68:68" customFormat="1">
      <c r="BP902261" s="90"/>
    </row>
    <row r="902262" spans="68:68" customFormat="1">
      <c r="BP902262" s="90"/>
    </row>
    <row r="902263" spans="68:68" customFormat="1">
      <c r="BP902263" s="90"/>
    </row>
    <row r="902264" spans="68:68" customFormat="1">
      <c r="BP902264" s="90"/>
    </row>
    <row r="902265" spans="68:68" customFormat="1">
      <c r="BP902265" s="90"/>
    </row>
    <row r="902266" spans="68:68" customFormat="1">
      <c r="BP902266" s="90"/>
    </row>
    <row r="902267" spans="68:68" customFormat="1">
      <c r="BP902267" s="90"/>
    </row>
    <row r="902268" spans="68:68" customFormat="1">
      <c r="BP902268" s="90"/>
    </row>
    <row r="902269" spans="68:68" customFormat="1">
      <c r="BP902269" s="90"/>
    </row>
    <row r="902270" spans="68:68" customFormat="1">
      <c r="BP902270" s="90"/>
    </row>
    <row r="902271" spans="68:68" customFormat="1">
      <c r="BP902271" s="90"/>
    </row>
    <row r="902272" spans="68:68" customFormat="1">
      <c r="BP902272" s="90"/>
    </row>
    <row r="902273" spans="68:68" customFormat="1">
      <c r="BP902273" s="90"/>
    </row>
    <row r="902274" spans="68:68" customFormat="1">
      <c r="BP902274" s="90"/>
    </row>
    <row r="902275" spans="68:68" customFormat="1">
      <c r="BP902275" s="90"/>
    </row>
    <row r="902276" spans="68:68" customFormat="1">
      <c r="BP902276" s="90"/>
    </row>
    <row r="902277" spans="68:68" customFormat="1">
      <c r="BP902277" s="90"/>
    </row>
    <row r="902278" spans="68:68" customFormat="1">
      <c r="BP902278" s="90"/>
    </row>
    <row r="902279" spans="68:68" customFormat="1">
      <c r="BP902279" s="90"/>
    </row>
    <row r="902280" spans="68:68" customFormat="1">
      <c r="BP902280" s="90"/>
    </row>
    <row r="902281" spans="68:68" customFormat="1">
      <c r="BP902281" s="90"/>
    </row>
    <row r="902282" spans="68:68" customFormat="1">
      <c r="BP902282" s="90"/>
    </row>
    <row r="902283" spans="68:68" customFormat="1">
      <c r="BP902283" s="90"/>
    </row>
    <row r="902284" spans="68:68" customFormat="1">
      <c r="BP902284" s="90"/>
    </row>
    <row r="902285" spans="68:68" customFormat="1">
      <c r="BP902285" s="90"/>
    </row>
    <row r="902286" spans="68:68" customFormat="1">
      <c r="BP902286" s="90"/>
    </row>
    <row r="902287" spans="68:68" customFormat="1">
      <c r="BP902287" s="90"/>
    </row>
    <row r="902288" spans="68:68" customFormat="1">
      <c r="BP902288" s="90"/>
    </row>
    <row r="902289" spans="68:68" customFormat="1">
      <c r="BP902289" s="90"/>
    </row>
    <row r="902290" spans="68:68" customFormat="1">
      <c r="BP902290" s="90"/>
    </row>
    <row r="902291" spans="68:68" customFormat="1">
      <c r="BP902291" s="90"/>
    </row>
    <row r="902292" spans="68:68" customFormat="1">
      <c r="BP902292" s="90"/>
    </row>
    <row r="902293" spans="68:68" customFormat="1">
      <c r="BP902293" s="90"/>
    </row>
    <row r="902294" spans="68:68" customFormat="1">
      <c r="BP902294" s="90"/>
    </row>
    <row r="902295" spans="68:68" customFormat="1">
      <c r="BP902295" s="90"/>
    </row>
    <row r="902296" spans="68:68" customFormat="1">
      <c r="BP902296" s="90"/>
    </row>
    <row r="902297" spans="68:68" customFormat="1">
      <c r="BP902297" s="90"/>
    </row>
    <row r="902298" spans="68:68" customFormat="1">
      <c r="BP902298" s="90"/>
    </row>
    <row r="902299" spans="68:68" customFormat="1">
      <c r="BP902299" s="90"/>
    </row>
    <row r="902300" spans="68:68" customFormat="1">
      <c r="BP902300" s="90"/>
    </row>
    <row r="902301" spans="68:68" customFormat="1">
      <c r="BP902301" s="90"/>
    </row>
    <row r="902302" spans="68:68" customFormat="1">
      <c r="BP902302" s="90"/>
    </row>
    <row r="902303" spans="68:68" customFormat="1">
      <c r="BP902303" s="90"/>
    </row>
    <row r="902304" spans="68:68" customFormat="1">
      <c r="BP902304" s="90"/>
    </row>
    <row r="902305" spans="68:68" customFormat="1">
      <c r="BP902305" s="90"/>
    </row>
    <row r="902306" spans="68:68" customFormat="1">
      <c r="BP902306" s="90"/>
    </row>
    <row r="902307" spans="68:68" customFormat="1">
      <c r="BP902307" s="90"/>
    </row>
    <row r="902308" spans="68:68" customFormat="1">
      <c r="BP902308" s="90"/>
    </row>
    <row r="902309" spans="68:68" customFormat="1">
      <c r="BP902309" s="90"/>
    </row>
    <row r="902310" spans="68:68" customFormat="1">
      <c r="BP902310" s="90"/>
    </row>
    <row r="902311" spans="68:68" customFormat="1">
      <c r="BP902311" s="90"/>
    </row>
    <row r="902312" spans="68:68" customFormat="1">
      <c r="BP902312" s="90"/>
    </row>
    <row r="902313" spans="68:68" customFormat="1">
      <c r="BP902313" s="90"/>
    </row>
    <row r="902314" spans="68:68" customFormat="1">
      <c r="BP902314" s="90"/>
    </row>
    <row r="902315" spans="68:68" customFormat="1">
      <c r="BP902315" s="90"/>
    </row>
    <row r="902316" spans="68:68" customFormat="1">
      <c r="BP902316" s="90"/>
    </row>
    <row r="902317" spans="68:68" customFormat="1">
      <c r="BP902317" s="90"/>
    </row>
    <row r="902318" spans="68:68" customFormat="1">
      <c r="BP902318" s="90"/>
    </row>
    <row r="902319" spans="68:68" customFormat="1">
      <c r="BP902319" s="90"/>
    </row>
    <row r="902320" spans="68:68" customFormat="1">
      <c r="BP902320" s="90"/>
    </row>
    <row r="902321" spans="68:68" customFormat="1">
      <c r="BP902321" s="90"/>
    </row>
    <row r="902322" spans="68:68" customFormat="1">
      <c r="BP902322" s="90"/>
    </row>
    <row r="902323" spans="68:68" customFormat="1">
      <c r="BP902323" s="90"/>
    </row>
    <row r="902324" spans="68:68" customFormat="1">
      <c r="BP902324" s="90"/>
    </row>
    <row r="902325" spans="68:68" customFormat="1">
      <c r="BP902325" s="90"/>
    </row>
    <row r="902326" spans="68:68" customFormat="1">
      <c r="BP902326" s="90"/>
    </row>
    <row r="902327" spans="68:68" customFormat="1">
      <c r="BP902327" s="90"/>
    </row>
    <row r="902328" spans="68:68" customFormat="1">
      <c r="BP902328" s="90"/>
    </row>
    <row r="902329" spans="68:68" customFormat="1">
      <c r="BP902329" s="90"/>
    </row>
    <row r="902330" spans="68:68" customFormat="1">
      <c r="BP902330" s="90"/>
    </row>
    <row r="902331" spans="68:68" customFormat="1">
      <c r="BP902331" s="90"/>
    </row>
    <row r="902332" spans="68:68" customFormat="1">
      <c r="BP902332" s="90"/>
    </row>
    <row r="902333" spans="68:68" customFormat="1">
      <c r="BP902333" s="90"/>
    </row>
    <row r="902334" spans="68:68" customFormat="1">
      <c r="BP902334" s="90"/>
    </row>
    <row r="902335" spans="68:68" customFormat="1">
      <c r="BP902335" s="90"/>
    </row>
    <row r="902336" spans="68:68" customFormat="1">
      <c r="BP902336" s="90"/>
    </row>
    <row r="902337" spans="68:68" customFormat="1">
      <c r="BP902337" s="90"/>
    </row>
    <row r="902338" spans="68:68" customFormat="1">
      <c r="BP902338" s="90"/>
    </row>
    <row r="902339" spans="68:68" customFormat="1">
      <c r="BP902339" s="90"/>
    </row>
    <row r="902340" spans="68:68" customFormat="1">
      <c r="BP902340" s="90"/>
    </row>
    <row r="902341" spans="68:68" customFormat="1">
      <c r="BP902341" s="90"/>
    </row>
    <row r="902342" spans="68:68" customFormat="1">
      <c r="BP902342" s="90"/>
    </row>
    <row r="902343" spans="68:68" customFormat="1">
      <c r="BP902343" s="90"/>
    </row>
    <row r="902344" spans="68:68" customFormat="1">
      <c r="BP902344" s="90"/>
    </row>
    <row r="902345" spans="68:68" customFormat="1">
      <c r="BP902345" s="90"/>
    </row>
    <row r="902346" spans="68:68" customFormat="1">
      <c r="BP902346" s="90"/>
    </row>
    <row r="902347" spans="68:68" customFormat="1">
      <c r="BP902347" s="90"/>
    </row>
    <row r="902348" spans="68:68" customFormat="1">
      <c r="BP902348" s="90"/>
    </row>
    <row r="902349" spans="68:68" customFormat="1">
      <c r="BP902349" s="90"/>
    </row>
    <row r="902350" spans="68:68" customFormat="1">
      <c r="BP902350" s="90"/>
    </row>
    <row r="902351" spans="68:68" customFormat="1">
      <c r="BP902351" s="90"/>
    </row>
    <row r="902352" spans="68:68" customFormat="1">
      <c r="BP902352" s="90"/>
    </row>
    <row r="902353" spans="68:68" customFormat="1">
      <c r="BP902353" s="90"/>
    </row>
    <row r="902354" spans="68:68" customFormat="1">
      <c r="BP902354" s="90"/>
    </row>
    <row r="902355" spans="68:68" customFormat="1">
      <c r="BP902355" s="90"/>
    </row>
    <row r="902356" spans="68:68" customFormat="1">
      <c r="BP902356" s="90"/>
    </row>
    <row r="902357" spans="68:68" customFormat="1">
      <c r="BP902357" s="90"/>
    </row>
    <row r="902358" spans="68:68" customFormat="1">
      <c r="BP902358" s="90"/>
    </row>
    <row r="902359" spans="68:68" customFormat="1">
      <c r="BP902359" s="90"/>
    </row>
    <row r="902360" spans="68:68" customFormat="1">
      <c r="BP902360" s="90"/>
    </row>
    <row r="902361" spans="68:68" customFormat="1">
      <c r="BP902361" s="90"/>
    </row>
    <row r="902362" spans="68:68" customFormat="1">
      <c r="BP902362" s="90"/>
    </row>
    <row r="902363" spans="68:68" customFormat="1">
      <c r="BP902363" s="90"/>
    </row>
    <row r="902364" spans="68:68" customFormat="1">
      <c r="BP902364" s="90"/>
    </row>
    <row r="902365" spans="68:68" customFormat="1">
      <c r="BP902365" s="90"/>
    </row>
    <row r="902366" spans="68:68" customFormat="1">
      <c r="BP902366" s="90"/>
    </row>
    <row r="902367" spans="68:68" customFormat="1">
      <c r="BP902367" s="90"/>
    </row>
    <row r="902368" spans="68:68" customFormat="1">
      <c r="BP902368" s="90"/>
    </row>
    <row r="902369" spans="68:68" customFormat="1">
      <c r="BP902369" s="90"/>
    </row>
    <row r="902370" spans="68:68" customFormat="1">
      <c r="BP902370" s="90"/>
    </row>
    <row r="902371" spans="68:68" customFormat="1">
      <c r="BP902371" s="90"/>
    </row>
    <row r="902372" spans="68:68" customFormat="1">
      <c r="BP902372" s="90"/>
    </row>
    <row r="902373" spans="68:68" customFormat="1">
      <c r="BP902373" s="90"/>
    </row>
    <row r="902374" spans="68:68" customFormat="1">
      <c r="BP902374" s="90"/>
    </row>
    <row r="902375" spans="68:68" customFormat="1">
      <c r="BP902375" s="90"/>
    </row>
    <row r="902376" spans="68:68" customFormat="1">
      <c r="BP902376" s="90"/>
    </row>
    <row r="902377" spans="68:68" customFormat="1">
      <c r="BP902377" s="90"/>
    </row>
    <row r="902378" spans="68:68" customFormat="1">
      <c r="BP902378" s="90"/>
    </row>
    <row r="902379" spans="68:68" customFormat="1">
      <c r="BP902379" s="90"/>
    </row>
    <row r="902380" spans="68:68" customFormat="1">
      <c r="BP902380" s="90"/>
    </row>
    <row r="902381" spans="68:68" customFormat="1">
      <c r="BP902381" s="90"/>
    </row>
    <row r="902382" spans="68:68" customFormat="1">
      <c r="BP902382" s="90"/>
    </row>
    <row r="902383" spans="68:68" customFormat="1">
      <c r="BP902383" s="90"/>
    </row>
    <row r="902384" spans="68:68" customFormat="1">
      <c r="BP902384" s="90"/>
    </row>
    <row r="902385" spans="68:68" customFormat="1">
      <c r="BP902385" s="90"/>
    </row>
    <row r="902386" spans="68:68" customFormat="1">
      <c r="BP902386" s="90"/>
    </row>
    <row r="902387" spans="68:68" customFormat="1">
      <c r="BP902387" s="90"/>
    </row>
    <row r="902388" spans="68:68" customFormat="1">
      <c r="BP902388" s="90"/>
    </row>
    <row r="902389" spans="68:68" customFormat="1">
      <c r="BP902389" s="90"/>
    </row>
    <row r="902390" spans="68:68" customFormat="1">
      <c r="BP902390" s="90"/>
    </row>
    <row r="902391" spans="68:68" customFormat="1">
      <c r="BP902391" s="90"/>
    </row>
    <row r="902392" spans="68:68" customFormat="1">
      <c r="BP902392" s="90"/>
    </row>
    <row r="902393" spans="68:68" customFormat="1">
      <c r="BP902393" s="90"/>
    </row>
    <row r="902394" spans="68:68" customFormat="1">
      <c r="BP902394" s="90"/>
    </row>
    <row r="902395" spans="68:68" customFormat="1">
      <c r="BP902395" s="90"/>
    </row>
    <row r="902396" spans="68:68" customFormat="1">
      <c r="BP902396" s="90"/>
    </row>
    <row r="902397" spans="68:68" customFormat="1">
      <c r="BP902397" s="90"/>
    </row>
    <row r="902398" spans="68:68" customFormat="1">
      <c r="BP902398" s="90"/>
    </row>
    <row r="902399" spans="68:68" customFormat="1">
      <c r="BP902399" s="90"/>
    </row>
    <row r="902400" spans="68:68" customFormat="1">
      <c r="BP902400" s="90"/>
    </row>
    <row r="902401" spans="68:68" customFormat="1">
      <c r="BP902401" s="90"/>
    </row>
    <row r="902402" spans="68:68" customFormat="1">
      <c r="BP902402" s="90"/>
    </row>
    <row r="902403" spans="68:68" customFormat="1">
      <c r="BP902403" s="90"/>
    </row>
    <row r="902404" spans="68:68" customFormat="1">
      <c r="BP902404" s="90"/>
    </row>
    <row r="902405" spans="68:68" customFormat="1">
      <c r="BP902405" s="90"/>
    </row>
    <row r="902406" spans="68:68" customFormat="1">
      <c r="BP902406" s="90"/>
    </row>
    <row r="902407" spans="68:68" customFormat="1">
      <c r="BP902407" s="90"/>
    </row>
    <row r="902408" spans="68:68" customFormat="1">
      <c r="BP902408" s="90"/>
    </row>
    <row r="902409" spans="68:68" customFormat="1">
      <c r="BP902409" s="90"/>
    </row>
    <row r="902410" spans="68:68" customFormat="1">
      <c r="BP902410" s="90"/>
    </row>
    <row r="902411" spans="68:68" customFormat="1">
      <c r="BP902411" s="90"/>
    </row>
    <row r="902412" spans="68:68" customFormat="1">
      <c r="BP902412" s="90"/>
    </row>
    <row r="902413" spans="68:68" customFormat="1">
      <c r="BP902413" s="90"/>
    </row>
    <row r="902414" spans="68:68" customFormat="1">
      <c r="BP902414" s="90"/>
    </row>
    <row r="902415" spans="68:68" customFormat="1">
      <c r="BP902415" s="90"/>
    </row>
    <row r="902416" spans="68:68" customFormat="1">
      <c r="BP902416" s="90"/>
    </row>
    <row r="902417" spans="68:68" customFormat="1">
      <c r="BP902417" s="90"/>
    </row>
    <row r="902418" spans="68:68" customFormat="1">
      <c r="BP902418" s="90"/>
    </row>
    <row r="902419" spans="68:68" customFormat="1">
      <c r="BP902419" s="90"/>
    </row>
    <row r="902420" spans="68:68" customFormat="1">
      <c r="BP902420" s="90"/>
    </row>
    <row r="902421" spans="68:68" customFormat="1">
      <c r="BP902421" s="90"/>
    </row>
    <row r="902422" spans="68:68" customFormat="1">
      <c r="BP902422" s="90"/>
    </row>
    <row r="902423" spans="68:68" customFormat="1">
      <c r="BP902423" s="90"/>
    </row>
    <row r="902424" spans="68:68" customFormat="1">
      <c r="BP902424" s="90"/>
    </row>
    <row r="902425" spans="68:68" customFormat="1">
      <c r="BP902425" s="90"/>
    </row>
    <row r="902426" spans="68:68" customFormat="1">
      <c r="BP902426" s="90"/>
    </row>
    <row r="902427" spans="68:68" customFormat="1">
      <c r="BP902427" s="90"/>
    </row>
    <row r="902428" spans="68:68" customFormat="1">
      <c r="BP902428" s="90"/>
    </row>
    <row r="902429" spans="68:68" customFormat="1">
      <c r="BP902429" s="90"/>
    </row>
    <row r="902430" spans="68:68" customFormat="1">
      <c r="BP902430" s="90"/>
    </row>
    <row r="902431" spans="68:68" customFormat="1">
      <c r="BP902431" s="90"/>
    </row>
    <row r="902432" spans="68:68" customFormat="1">
      <c r="BP902432" s="90"/>
    </row>
    <row r="902433" spans="68:68" customFormat="1">
      <c r="BP902433" s="90"/>
    </row>
    <row r="902434" spans="68:68" customFormat="1">
      <c r="BP902434" s="90"/>
    </row>
    <row r="902435" spans="68:68" customFormat="1">
      <c r="BP902435" s="90"/>
    </row>
    <row r="902436" spans="68:68" customFormat="1">
      <c r="BP902436" s="90"/>
    </row>
    <row r="902437" spans="68:68" customFormat="1">
      <c r="BP902437" s="90"/>
    </row>
    <row r="902438" spans="68:68" customFormat="1">
      <c r="BP902438" s="90"/>
    </row>
    <row r="902439" spans="68:68" customFormat="1">
      <c r="BP902439" s="90"/>
    </row>
    <row r="902440" spans="68:68" customFormat="1">
      <c r="BP902440" s="90"/>
    </row>
    <row r="902441" spans="68:68" customFormat="1">
      <c r="BP902441" s="90"/>
    </row>
    <row r="902442" spans="68:68" customFormat="1">
      <c r="BP902442" s="90"/>
    </row>
    <row r="902443" spans="68:68" customFormat="1">
      <c r="BP902443" s="90"/>
    </row>
    <row r="902444" spans="68:68" customFormat="1">
      <c r="BP902444" s="90"/>
    </row>
    <row r="902445" spans="68:68" customFormat="1">
      <c r="BP902445" s="90"/>
    </row>
    <row r="902446" spans="68:68" customFormat="1">
      <c r="BP902446" s="90"/>
    </row>
    <row r="902447" spans="68:68" customFormat="1">
      <c r="BP902447" s="90"/>
    </row>
    <row r="902448" spans="68:68" customFormat="1">
      <c r="BP902448" s="90"/>
    </row>
    <row r="902449" spans="68:68" customFormat="1">
      <c r="BP902449" s="90"/>
    </row>
    <row r="902450" spans="68:68" customFormat="1">
      <c r="BP902450" s="90"/>
    </row>
    <row r="902451" spans="68:68" customFormat="1">
      <c r="BP902451" s="90"/>
    </row>
    <row r="902452" spans="68:68" customFormat="1">
      <c r="BP902452" s="90"/>
    </row>
    <row r="902453" spans="68:68" customFormat="1">
      <c r="BP902453" s="90"/>
    </row>
    <row r="902454" spans="68:68" customFormat="1">
      <c r="BP902454" s="90"/>
    </row>
    <row r="902455" spans="68:68" customFormat="1">
      <c r="BP902455" s="90"/>
    </row>
    <row r="902456" spans="68:68" customFormat="1">
      <c r="BP902456" s="90"/>
    </row>
    <row r="902457" spans="68:68" customFormat="1">
      <c r="BP902457" s="90"/>
    </row>
    <row r="902458" spans="68:68" customFormat="1">
      <c r="BP902458" s="90"/>
    </row>
    <row r="902459" spans="68:68" customFormat="1">
      <c r="BP902459" s="90"/>
    </row>
    <row r="902460" spans="68:68" customFormat="1">
      <c r="BP902460" s="90"/>
    </row>
    <row r="902461" spans="68:68" customFormat="1">
      <c r="BP902461" s="90"/>
    </row>
    <row r="902462" spans="68:68" customFormat="1">
      <c r="BP902462" s="90"/>
    </row>
    <row r="902463" spans="68:68" customFormat="1">
      <c r="BP902463" s="90"/>
    </row>
    <row r="902464" spans="68:68" customFormat="1">
      <c r="BP902464" s="90"/>
    </row>
    <row r="902465" spans="68:68" customFormat="1">
      <c r="BP902465" s="90"/>
    </row>
    <row r="902466" spans="68:68" customFormat="1">
      <c r="BP902466" s="90"/>
    </row>
    <row r="902467" spans="68:68" customFormat="1">
      <c r="BP902467" s="90"/>
    </row>
    <row r="902468" spans="68:68" customFormat="1">
      <c r="BP902468" s="90"/>
    </row>
    <row r="902469" spans="68:68" customFormat="1">
      <c r="BP902469" s="90"/>
    </row>
    <row r="902470" spans="68:68" customFormat="1">
      <c r="BP902470" s="90"/>
    </row>
    <row r="902471" spans="68:68" customFormat="1">
      <c r="BP902471" s="90"/>
    </row>
    <row r="902472" spans="68:68" customFormat="1">
      <c r="BP902472" s="90"/>
    </row>
    <row r="902473" spans="68:68" customFormat="1">
      <c r="BP902473" s="90"/>
    </row>
    <row r="902474" spans="68:68" customFormat="1">
      <c r="BP902474" s="90"/>
    </row>
    <row r="902475" spans="68:68" customFormat="1">
      <c r="BP902475" s="90"/>
    </row>
    <row r="902476" spans="68:68" customFormat="1">
      <c r="BP902476" s="90"/>
    </row>
    <row r="902477" spans="68:68" customFormat="1">
      <c r="BP902477" s="90"/>
    </row>
    <row r="902478" spans="68:68" customFormat="1">
      <c r="BP902478" s="90"/>
    </row>
    <row r="902479" spans="68:68" customFormat="1">
      <c r="BP902479" s="90"/>
    </row>
    <row r="902480" spans="68:68" customFormat="1">
      <c r="BP902480" s="90"/>
    </row>
    <row r="902481" spans="68:68" customFormat="1">
      <c r="BP902481" s="90"/>
    </row>
    <row r="902482" spans="68:68" customFormat="1">
      <c r="BP902482" s="90"/>
    </row>
    <row r="902483" spans="68:68" customFormat="1">
      <c r="BP902483" s="90"/>
    </row>
    <row r="902484" spans="68:68" customFormat="1">
      <c r="BP902484" s="90"/>
    </row>
    <row r="902485" spans="68:68" customFormat="1">
      <c r="BP902485" s="90"/>
    </row>
    <row r="902486" spans="68:68" customFormat="1">
      <c r="BP902486" s="90"/>
    </row>
    <row r="902487" spans="68:68" customFormat="1">
      <c r="BP902487" s="90"/>
    </row>
    <row r="902488" spans="68:68" customFormat="1">
      <c r="BP902488" s="90"/>
    </row>
    <row r="902489" spans="68:68" customFormat="1">
      <c r="BP902489" s="90"/>
    </row>
    <row r="902490" spans="68:68" customFormat="1">
      <c r="BP902490" s="90"/>
    </row>
    <row r="902491" spans="68:68" customFormat="1">
      <c r="BP902491" s="90"/>
    </row>
    <row r="902492" spans="68:68" customFormat="1">
      <c r="BP902492" s="90"/>
    </row>
    <row r="902493" spans="68:68" customFormat="1">
      <c r="BP902493" s="90"/>
    </row>
    <row r="902494" spans="68:68" customFormat="1">
      <c r="BP902494" s="90"/>
    </row>
    <row r="902495" spans="68:68" customFormat="1">
      <c r="BP902495" s="90"/>
    </row>
    <row r="902496" spans="68:68" customFormat="1">
      <c r="BP902496" s="90"/>
    </row>
    <row r="902497" spans="68:68" customFormat="1">
      <c r="BP902497" s="90"/>
    </row>
    <row r="902498" spans="68:68" customFormat="1">
      <c r="BP902498" s="90"/>
    </row>
    <row r="902499" spans="68:68" customFormat="1">
      <c r="BP902499" s="90"/>
    </row>
    <row r="902500" spans="68:68" customFormat="1">
      <c r="BP902500" s="90"/>
    </row>
    <row r="902501" spans="68:68" customFormat="1">
      <c r="BP902501" s="90"/>
    </row>
    <row r="902502" spans="68:68" customFormat="1">
      <c r="BP902502" s="90"/>
    </row>
    <row r="902503" spans="68:68" customFormat="1">
      <c r="BP902503" s="90"/>
    </row>
    <row r="902504" spans="68:68" customFormat="1">
      <c r="BP902504" s="90"/>
    </row>
    <row r="902505" spans="68:68" customFormat="1">
      <c r="BP902505" s="90"/>
    </row>
    <row r="902506" spans="68:68" customFormat="1">
      <c r="BP902506" s="90"/>
    </row>
    <row r="902507" spans="68:68" customFormat="1">
      <c r="BP902507" s="90"/>
    </row>
    <row r="902508" spans="68:68" customFormat="1">
      <c r="BP902508" s="90"/>
    </row>
    <row r="902509" spans="68:68" customFormat="1">
      <c r="BP902509" s="90"/>
    </row>
    <row r="902510" spans="68:68" customFormat="1">
      <c r="BP902510" s="90"/>
    </row>
    <row r="902511" spans="68:68" customFormat="1">
      <c r="BP902511" s="90"/>
    </row>
    <row r="902512" spans="68:68" customFormat="1">
      <c r="BP902512" s="90"/>
    </row>
    <row r="902513" spans="68:68" customFormat="1">
      <c r="BP902513" s="90"/>
    </row>
    <row r="902514" spans="68:68" customFormat="1">
      <c r="BP902514" s="90"/>
    </row>
    <row r="902515" spans="68:68" customFormat="1">
      <c r="BP902515" s="90"/>
    </row>
    <row r="902516" spans="68:68" customFormat="1">
      <c r="BP902516" s="90"/>
    </row>
    <row r="902517" spans="68:68" customFormat="1">
      <c r="BP902517" s="90"/>
    </row>
    <row r="902518" spans="68:68" customFormat="1">
      <c r="BP902518" s="90"/>
    </row>
    <row r="902519" spans="68:68" customFormat="1">
      <c r="BP902519" s="90"/>
    </row>
    <row r="902520" spans="68:68" customFormat="1">
      <c r="BP902520" s="90"/>
    </row>
    <row r="902521" spans="68:68" customFormat="1">
      <c r="BP902521" s="90"/>
    </row>
    <row r="902522" spans="68:68" customFormat="1">
      <c r="BP902522" s="90"/>
    </row>
    <row r="902523" spans="68:68" customFormat="1">
      <c r="BP902523" s="90"/>
    </row>
    <row r="902524" spans="68:68" customFormat="1">
      <c r="BP902524" s="90"/>
    </row>
    <row r="902525" spans="68:68" customFormat="1">
      <c r="BP902525" s="90"/>
    </row>
    <row r="902526" spans="68:68" customFormat="1">
      <c r="BP902526" s="90"/>
    </row>
    <row r="902527" spans="68:68" customFormat="1">
      <c r="BP902527" s="90"/>
    </row>
    <row r="902528" spans="68:68" customFormat="1">
      <c r="BP902528" s="90"/>
    </row>
    <row r="902529" spans="68:68" customFormat="1">
      <c r="BP902529" s="90"/>
    </row>
    <row r="902530" spans="68:68" customFormat="1">
      <c r="BP902530" s="90"/>
    </row>
    <row r="902531" spans="68:68" customFormat="1">
      <c r="BP902531" s="90"/>
    </row>
    <row r="902532" spans="68:68" customFormat="1">
      <c r="BP902532" s="90"/>
    </row>
    <row r="902533" spans="68:68" customFormat="1">
      <c r="BP902533" s="90"/>
    </row>
    <row r="902534" spans="68:68" customFormat="1">
      <c r="BP902534" s="90"/>
    </row>
    <row r="902535" spans="68:68" customFormat="1">
      <c r="BP902535" s="90"/>
    </row>
    <row r="902536" spans="68:68" customFormat="1">
      <c r="BP902536" s="90"/>
    </row>
    <row r="902537" spans="68:68" customFormat="1">
      <c r="BP902537" s="90"/>
    </row>
    <row r="902538" spans="68:68" customFormat="1">
      <c r="BP902538" s="90"/>
    </row>
    <row r="902539" spans="68:68" customFormat="1">
      <c r="BP902539" s="90"/>
    </row>
    <row r="902540" spans="68:68" customFormat="1">
      <c r="BP902540" s="90"/>
    </row>
    <row r="902541" spans="68:68" customFormat="1">
      <c r="BP902541" s="90"/>
    </row>
    <row r="902542" spans="68:68" customFormat="1">
      <c r="BP902542" s="90"/>
    </row>
    <row r="902543" spans="68:68" customFormat="1">
      <c r="BP902543" s="90"/>
    </row>
    <row r="902544" spans="68:68" customFormat="1">
      <c r="BP902544" s="90"/>
    </row>
    <row r="902545" spans="68:68" customFormat="1">
      <c r="BP902545" s="90"/>
    </row>
    <row r="902546" spans="68:68" customFormat="1">
      <c r="BP902546" s="90"/>
    </row>
    <row r="902547" spans="68:68" customFormat="1">
      <c r="BP902547" s="90"/>
    </row>
    <row r="902548" spans="68:68" customFormat="1">
      <c r="BP902548" s="90"/>
    </row>
    <row r="902549" spans="68:68" customFormat="1">
      <c r="BP902549" s="90"/>
    </row>
    <row r="902550" spans="68:68" customFormat="1">
      <c r="BP902550" s="90"/>
    </row>
    <row r="902551" spans="68:68" customFormat="1">
      <c r="BP902551" s="90"/>
    </row>
    <row r="902552" spans="68:68" customFormat="1">
      <c r="BP902552" s="90"/>
    </row>
    <row r="902553" spans="68:68" customFormat="1">
      <c r="BP902553" s="90"/>
    </row>
    <row r="902554" spans="68:68" customFormat="1">
      <c r="BP902554" s="90"/>
    </row>
    <row r="902555" spans="68:68" customFormat="1">
      <c r="BP902555" s="90"/>
    </row>
    <row r="902556" spans="68:68" customFormat="1">
      <c r="BP902556" s="90"/>
    </row>
    <row r="902557" spans="68:68" customFormat="1">
      <c r="BP902557" s="90"/>
    </row>
    <row r="902558" spans="68:68" customFormat="1">
      <c r="BP902558" s="90"/>
    </row>
    <row r="902559" spans="68:68" customFormat="1">
      <c r="BP902559" s="90"/>
    </row>
    <row r="902560" spans="68:68" customFormat="1">
      <c r="BP902560" s="90"/>
    </row>
    <row r="902561" spans="68:68" customFormat="1">
      <c r="BP902561" s="90"/>
    </row>
    <row r="902562" spans="68:68" customFormat="1">
      <c r="BP902562" s="90"/>
    </row>
    <row r="902563" spans="68:68" customFormat="1">
      <c r="BP902563" s="90"/>
    </row>
    <row r="902564" spans="68:68" customFormat="1">
      <c r="BP902564" s="90"/>
    </row>
    <row r="902565" spans="68:68" customFormat="1">
      <c r="BP902565" s="90"/>
    </row>
    <row r="902566" spans="68:68" customFormat="1">
      <c r="BP902566" s="90"/>
    </row>
    <row r="902567" spans="68:68" customFormat="1">
      <c r="BP902567" s="90"/>
    </row>
    <row r="902568" spans="68:68" customFormat="1">
      <c r="BP902568" s="90"/>
    </row>
    <row r="902569" spans="68:68" customFormat="1">
      <c r="BP902569" s="90"/>
    </row>
    <row r="902570" spans="68:68" customFormat="1">
      <c r="BP902570" s="90"/>
    </row>
    <row r="902571" spans="68:68" customFormat="1">
      <c r="BP902571" s="90"/>
    </row>
    <row r="902572" spans="68:68" customFormat="1">
      <c r="BP902572" s="90"/>
    </row>
    <row r="902573" spans="68:68" customFormat="1">
      <c r="BP902573" s="90"/>
    </row>
    <row r="902574" spans="68:68" customFormat="1">
      <c r="BP902574" s="90"/>
    </row>
    <row r="902575" spans="68:68" customFormat="1">
      <c r="BP902575" s="90"/>
    </row>
    <row r="902576" spans="68:68" customFormat="1">
      <c r="BP902576" s="90"/>
    </row>
    <row r="902577" spans="68:68" customFormat="1">
      <c r="BP902577" s="90"/>
    </row>
    <row r="902578" spans="68:68" customFormat="1">
      <c r="BP902578" s="90"/>
    </row>
    <row r="902579" spans="68:68" customFormat="1">
      <c r="BP902579" s="90"/>
    </row>
    <row r="902580" spans="68:68" customFormat="1">
      <c r="BP902580" s="90"/>
    </row>
    <row r="902581" spans="68:68" customFormat="1">
      <c r="BP902581" s="90"/>
    </row>
    <row r="902582" spans="68:68" customFormat="1">
      <c r="BP902582" s="90"/>
    </row>
    <row r="902583" spans="68:68" customFormat="1">
      <c r="BP902583" s="90"/>
    </row>
    <row r="902584" spans="68:68" customFormat="1">
      <c r="BP902584" s="90"/>
    </row>
    <row r="902585" spans="68:68" customFormat="1">
      <c r="BP902585" s="90"/>
    </row>
    <row r="902586" spans="68:68" customFormat="1">
      <c r="BP902586" s="90"/>
    </row>
    <row r="902587" spans="68:68" customFormat="1">
      <c r="BP902587" s="90"/>
    </row>
    <row r="902588" spans="68:68" customFormat="1">
      <c r="BP902588" s="90"/>
    </row>
    <row r="902589" spans="68:68" customFormat="1">
      <c r="BP902589" s="90"/>
    </row>
    <row r="902590" spans="68:68" customFormat="1">
      <c r="BP902590" s="90"/>
    </row>
    <row r="902591" spans="68:68" customFormat="1">
      <c r="BP902591" s="90"/>
    </row>
    <row r="902592" spans="68:68" customFormat="1">
      <c r="BP902592" s="90"/>
    </row>
    <row r="902593" spans="68:68" customFormat="1">
      <c r="BP902593" s="90"/>
    </row>
    <row r="902594" spans="68:68" customFormat="1">
      <c r="BP902594" s="90"/>
    </row>
    <row r="902595" spans="68:68" customFormat="1">
      <c r="BP902595" s="90"/>
    </row>
    <row r="902596" spans="68:68" customFormat="1">
      <c r="BP902596" s="90"/>
    </row>
    <row r="902597" spans="68:68" customFormat="1">
      <c r="BP902597" s="90"/>
    </row>
    <row r="902598" spans="68:68" customFormat="1">
      <c r="BP902598" s="90"/>
    </row>
    <row r="902599" spans="68:68" customFormat="1">
      <c r="BP902599" s="90"/>
    </row>
    <row r="902600" spans="68:68" customFormat="1">
      <c r="BP902600" s="90"/>
    </row>
    <row r="902601" spans="68:68" customFormat="1">
      <c r="BP902601" s="90"/>
    </row>
    <row r="902602" spans="68:68" customFormat="1">
      <c r="BP902602" s="90"/>
    </row>
    <row r="902603" spans="68:68" customFormat="1">
      <c r="BP902603" s="90"/>
    </row>
    <row r="902604" spans="68:68" customFormat="1">
      <c r="BP902604" s="90"/>
    </row>
    <row r="902605" spans="68:68" customFormat="1">
      <c r="BP902605" s="90"/>
    </row>
    <row r="902606" spans="68:68" customFormat="1">
      <c r="BP902606" s="90"/>
    </row>
    <row r="902607" spans="68:68" customFormat="1">
      <c r="BP902607" s="90"/>
    </row>
    <row r="902608" spans="68:68" customFormat="1">
      <c r="BP902608" s="90"/>
    </row>
    <row r="902609" spans="68:68" customFormat="1">
      <c r="BP902609" s="90"/>
    </row>
    <row r="902610" spans="68:68" customFormat="1">
      <c r="BP902610" s="90"/>
    </row>
    <row r="902611" spans="68:68" customFormat="1">
      <c r="BP902611" s="90"/>
    </row>
    <row r="902612" spans="68:68" customFormat="1">
      <c r="BP902612" s="90"/>
    </row>
    <row r="902613" spans="68:68" customFormat="1">
      <c r="BP902613" s="90"/>
    </row>
    <row r="902614" spans="68:68" customFormat="1">
      <c r="BP902614" s="90"/>
    </row>
    <row r="902615" spans="68:68" customFormat="1">
      <c r="BP902615" s="90"/>
    </row>
    <row r="902616" spans="68:68" customFormat="1">
      <c r="BP902616" s="90"/>
    </row>
    <row r="902617" spans="68:68" customFormat="1">
      <c r="BP902617" s="90"/>
    </row>
    <row r="902618" spans="68:68" customFormat="1">
      <c r="BP902618" s="90"/>
    </row>
    <row r="902619" spans="68:68" customFormat="1">
      <c r="BP902619" s="90"/>
    </row>
    <row r="902620" spans="68:68" customFormat="1">
      <c r="BP902620" s="90"/>
    </row>
    <row r="902621" spans="68:68" customFormat="1">
      <c r="BP902621" s="90"/>
    </row>
    <row r="902622" spans="68:68" customFormat="1">
      <c r="BP902622" s="90"/>
    </row>
    <row r="902623" spans="68:68" customFormat="1">
      <c r="BP902623" s="90"/>
    </row>
    <row r="902624" spans="68:68" customFormat="1">
      <c r="BP902624" s="90"/>
    </row>
    <row r="902625" spans="68:68" customFormat="1">
      <c r="BP902625" s="90"/>
    </row>
    <row r="902626" spans="68:68" customFormat="1">
      <c r="BP902626" s="90"/>
    </row>
    <row r="902627" spans="68:68" customFormat="1">
      <c r="BP902627" s="90"/>
    </row>
    <row r="902628" spans="68:68" customFormat="1">
      <c r="BP902628" s="90"/>
    </row>
    <row r="902629" spans="68:68" customFormat="1">
      <c r="BP902629" s="90"/>
    </row>
    <row r="902630" spans="68:68" customFormat="1">
      <c r="BP902630" s="90"/>
    </row>
    <row r="902631" spans="68:68" customFormat="1">
      <c r="BP902631" s="90"/>
    </row>
    <row r="902632" spans="68:68" customFormat="1">
      <c r="BP902632" s="90"/>
    </row>
    <row r="902633" spans="68:68" customFormat="1">
      <c r="BP902633" s="90"/>
    </row>
    <row r="902634" spans="68:68" customFormat="1">
      <c r="BP902634" s="90"/>
    </row>
    <row r="902635" spans="68:68" customFormat="1">
      <c r="BP902635" s="90"/>
    </row>
    <row r="902636" spans="68:68" customFormat="1">
      <c r="BP902636" s="90"/>
    </row>
    <row r="902637" spans="68:68" customFormat="1">
      <c r="BP902637" s="90"/>
    </row>
    <row r="902638" spans="68:68" customFormat="1">
      <c r="BP902638" s="90"/>
    </row>
    <row r="902639" spans="68:68" customFormat="1">
      <c r="BP902639" s="90"/>
    </row>
    <row r="902640" spans="68:68" customFormat="1">
      <c r="BP902640" s="90"/>
    </row>
    <row r="902641" spans="68:68" customFormat="1">
      <c r="BP902641" s="90"/>
    </row>
    <row r="902642" spans="68:68" customFormat="1">
      <c r="BP902642" s="90"/>
    </row>
    <row r="902643" spans="68:68" customFormat="1">
      <c r="BP902643" s="90"/>
    </row>
    <row r="902644" spans="68:68" customFormat="1">
      <c r="BP902644" s="90"/>
    </row>
    <row r="902645" spans="68:68" customFormat="1">
      <c r="BP902645" s="90"/>
    </row>
    <row r="902646" spans="68:68" customFormat="1">
      <c r="BP902646" s="90"/>
    </row>
    <row r="902647" spans="68:68" customFormat="1">
      <c r="BP902647" s="90"/>
    </row>
    <row r="902648" spans="68:68" customFormat="1">
      <c r="BP902648" s="90"/>
    </row>
    <row r="902649" spans="68:68" customFormat="1">
      <c r="BP902649" s="90"/>
    </row>
    <row r="902650" spans="68:68" customFormat="1">
      <c r="BP902650" s="90"/>
    </row>
    <row r="902651" spans="68:68" customFormat="1">
      <c r="BP902651" s="90"/>
    </row>
    <row r="902652" spans="68:68" customFormat="1">
      <c r="BP902652" s="90"/>
    </row>
    <row r="902653" spans="68:68" customFormat="1">
      <c r="BP902653" s="90"/>
    </row>
    <row r="902654" spans="68:68" customFormat="1">
      <c r="BP902654" s="90"/>
    </row>
    <row r="902655" spans="68:68" customFormat="1">
      <c r="BP902655" s="90"/>
    </row>
    <row r="902656" spans="68:68" customFormat="1">
      <c r="BP902656" s="90"/>
    </row>
    <row r="902657" spans="68:68" customFormat="1">
      <c r="BP902657" s="90"/>
    </row>
    <row r="902658" spans="68:68" customFormat="1">
      <c r="BP902658" s="90"/>
    </row>
    <row r="902659" spans="68:68" customFormat="1">
      <c r="BP902659" s="90"/>
    </row>
    <row r="902660" spans="68:68" customFormat="1">
      <c r="BP902660" s="90"/>
    </row>
    <row r="902661" spans="68:68" customFormat="1">
      <c r="BP902661" s="90"/>
    </row>
    <row r="902662" spans="68:68" customFormat="1">
      <c r="BP902662" s="90"/>
    </row>
    <row r="902663" spans="68:68" customFormat="1">
      <c r="BP902663" s="90"/>
    </row>
    <row r="902664" spans="68:68" customFormat="1">
      <c r="BP902664" s="90"/>
    </row>
    <row r="902665" spans="68:68" customFormat="1">
      <c r="BP902665" s="90"/>
    </row>
    <row r="902666" spans="68:68" customFormat="1">
      <c r="BP902666" s="90"/>
    </row>
    <row r="902667" spans="68:68" customFormat="1">
      <c r="BP902667" s="90"/>
    </row>
    <row r="902668" spans="68:68" customFormat="1">
      <c r="BP902668" s="90"/>
    </row>
    <row r="902669" spans="68:68" customFormat="1">
      <c r="BP902669" s="90"/>
    </row>
    <row r="902670" spans="68:68" customFormat="1">
      <c r="BP902670" s="90"/>
    </row>
    <row r="902671" spans="68:68" customFormat="1">
      <c r="BP902671" s="90"/>
    </row>
    <row r="902672" spans="68:68" customFormat="1">
      <c r="BP902672" s="90"/>
    </row>
    <row r="902673" spans="68:68" customFormat="1">
      <c r="BP902673" s="90"/>
    </row>
    <row r="902674" spans="68:68" customFormat="1">
      <c r="BP902674" s="90"/>
    </row>
    <row r="902675" spans="68:68" customFormat="1">
      <c r="BP902675" s="90"/>
    </row>
    <row r="902676" spans="68:68" customFormat="1">
      <c r="BP902676" s="90"/>
    </row>
    <row r="902677" spans="68:68" customFormat="1">
      <c r="BP902677" s="90"/>
    </row>
    <row r="902678" spans="68:68" customFormat="1">
      <c r="BP902678" s="90"/>
    </row>
    <row r="902679" spans="68:68" customFormat="1">
      <c r="BP902679" s="90"/>
    </row>
    <row r="902680" spans="68:68" customFormat="1">
      <c r="BP902680" s="90"/>
    </row>
    <row r="902681" spans="68:68" customFormat="1">
      <c r="BP902681" s="90"/>
    </row>
    <row r="902682" spans="68:68" customFormat="1">
      <c r="BP902682" s="90"/>
    </row>
    <row r="902683" spans="68:68" customFormat="1">
      <c r="BP902683" s="90"/>
    </row>
    <row r="902684" spans="68:68" customFormat="1">
      <c r="BP902684" s="90"/>
    </row>
    <row r="902685" spans="68:68" customFormat="1">
      <c r="BP902685" s="90"/>
    </row>
    <row r="902686" spans="68:68" customFormat="1">
      <c r="BP902686" s="90"/>
    </row>
    <row r="902687" spans="68:68" customFormat="1">
      <c r="BP902687" s="90"/>
    </row>
    <row r="902688" spans="68:68" customFormat="1">
      <c r="BP902688" s="90"/>
    </row>
    <row r="902689" spans="68:68" customFormat="1">
      <c r="BP902689" s="90"/>
    </row>
    <row r="902690" spans="68:68" customFormat="1">
      <c r="BP902690" s="90"/>
    </row>
    <row r="902691" spans="68:68" customFormat="1">
      <c r="BP902691" s="90"/>
    </row>
    <row r="902692" spans="68:68" customFormat="1">
      <c r="BP902692" s="90"/>
    </row>
    <row r="902693" spans="68:68" customFormat="1">
      <c r="BP902693" s="90"/>
    </row>
    <row r="902694" spans="68:68" customFormat="1">
      <c r="BP902694" s="90"/>
    </row>
    <row r="902695" spans="68:68" customFormat="1">
      <c r="BP902695" s="90"/>
    </row>
    <row r="902696" spans="68:68" customFormat="1">
      <c r="BP902696" s="90"/>
    </row>
    <row r="902697" spans="68:68" customFormat="1">
      <c r="BP902697" s="90"/>
    </row>
    <row r="902698" spans="68:68" customFormat="1">
      <c r="BP902698" s="90"/>
    </row>
    <row r="902699" spans="68:68" customFormat="1">
      <c r="BP902699" s="90"/>
    </row>
    <row r="902700" spans="68:68" customFormat="1">
      <c r="BP902700" s="90"/>
    </row>
    <row r="902701" spans="68:68" customFormat="1">
      <c r="BP902701" s="90"/>
    </row>
    <row r="902702" spans="68:68" customFormat="1">
      <c r="BP902702" s="90"/>
    </row>
    <row r="902703" spans="68:68" customFormat="1">
      <c r="BP902703" s="90"/>
    </row>
    <row r="902704" spans="68:68" customFormat="1">
      <c r="BP902704" s="90"/>
    </row>
    <row r="902705" spans="68:68" customFormat="1">
      <c r="BP902705" s="90"/>
    </row>
    <row r="902706" spans="68:68" customFormat="1">
      <c r="BP902706" s="90"/>
    </row>
    <row r="902707" spans="68:68" customFormat="1">
      <c r="BP902707" s="90"/>
    </row>
    <row r="902708" spans="68:68" customFormat="1">
      <c r="BP902708" s="90"/>
    </row>
    <row r="902709" spans="68:68" customFormat="1">
      <c r="BP902709" s="90"/>
    </row>
    <row r="902710" spans="68:68" customFormat="1">
      <c r="BP902710" s="90"/>
    </row>
    <row r="902711" spans="68:68" customFormat="1">
      <c r="BP902711" s="90"/>
    </row>
    <row r="902712" spans="68:68" customFormat="1">
      <c r="BP902712" s="90"/>
    </row>
    <row r="902713" spans="68:68" customFormat="1">
      <c r="BP902713" s="90"/>
    </row>
    <row r="902714" spans="68:68" customFormat="1">
      <c r="BP902714" s="90"/>
    </row>
    <row r="902715" spans="68:68" customFormat="1">
      <c r="BP902715" s="90"/>
    </row>
    <row r="902716" spans="68:68" customFormat="1">
      <c r="BP902716" s="90"/>
    </row>
    <row r="902717" spans="68:68" customFormat="1">
      <c r="BP902717" s="90"/>
    </row>
    <row r="902718" spans="68:68" customFormat="1">
      <c r="BP902718" s="90"/>
    </row>
    <row r="902719" spans="68:68" customFormat="1">
      <c r="BP902719" s="90"/>
    </row>
    <row r="902720" spans="68:68" customFormat="1">
      <c r="BP902720" s="90"/>
    </row>
    <row r="902721" spans="68:68" customFormat="1">
      <c r="BP902721" s="90"/>
    </row>
    <row r="902722" spans="68:68" customFormat="1">
      <c r="BP902722" s="90"/>
    </row>
    <row r="902723" spans="68:68" customFormat="1">
      <c r="BP902723" s="90"/>
    </row>
    <row r="902724" spans="68:68" customFormat="1">
      <c r="BP902724" s="90"/>
    </row>
    <row r="902725" spans="68:68" customFormat="1">
      <c r="BP902725" s="90"/>
    </row>
    <row r="902726" spans="68:68" customFormat="1">
      <c r="BP902726" s="90"/>
    </row>
    <row r="902727" spans="68:68" customFormat="1">
      <c r="BP902727" s="90"/>
    </row>
    <row r="902728" spans="68:68" customFormat="1">
      <c r="BP902728" s="90"/>
    </row>
    <row r="902729" spans="68:68" customFormat="1">
      <c r="BP902729" s="90"/>
    </row>
    <row r="902730" spans="68:68" customFormat="1">
      <c r="BP902730" s="90"/>
    </row>
    <row r="902731" spans="68:68" customFormat="1">
      <c r="BP902731" s="90"/>
    </row>
    <row r="902732" spans="68:68" customFormat="1">
      <c r="BP902732" s="90"/>
    </row>
    <row r="902733" spans="68:68" customFormat="1">
      <c r="BP902733" s="90"/>
    </row>
    <row r="902734" spans="68:68" customFormat="1">
      <c r="BP902734" s="90"/>
    </row>
    <row r="902735" spans="68:68" customFormat="1">
      <c r="BP902735" s="90"/>
    </row>
    <row r="902736" spans="68:68" customFormat="1">
      <c r="BP902736" s="90"/>
    </row>
    <row r="902737" spans="68:68" customFormat="1">
      <c r="BP902737" s="90"/>
    </row>
    <row r="902738" spans="68:68" customFormat="1">
      <c r="BP902738" s="90"/>
    </row>
    <row r="902739" spans="68:68" customFormat="1">
      <c r="BP902739" s="90"/>
    </row>
    <row r="902740" spans="68:68" customFormat="1">
      <c r="BP902740" s="90"/>
    </row>
    <row r="902741" spans="68:68" customFormat="1">
      <c r="BP902741" s="90"/>
    </row>
    <row r="902742" spans="68:68" customFormat="1">
      <c r="BP902742" s="90"/>
    </row>
    <row r="902743" spans="68:68" customFormat="1">
      <c r="BP902743" s="90"/>
    </row>
    <row r="902744" spans="68:68" customFormat="1">
      <c r="BP902744" s="90"/>
    </row>
    <row r="902745" spans="68:68" customFormat="1">
      <c r="BP902745" s="90"/>
    </row>
    <row r="902746" spans="68:68" customFormat="1">
      <c r="BP902746" s="90"/>
    </row>
    <row r="902747" spans="68:68" customFormat="1">
      <c r="BP902747" s="90"/>
    </row>
    <row r="902748" spans="68:68" customFormat="1">
      <c r="BP902748" s="90"/>
    </row>
    <row r="902749" spans="68:68" customFormat="1">
      <c r="BP902749" s="90"/>
    </row>
    <row r="902750" spans="68:68" customFormat="1">
      <c r="BP902750" s="90"/>
    </row>
    <row r="902751" spans="68:68" customFormat="1">
      <c r="BP902751" s="90"/>
    </row>
    <row r="902752" spans="68:68" customFormat="1">
      <c r="BP902752" s="90"/>
    </row>
    <row r="902753" spans="68:68" customFormat="1">
      <c r="BP902753" s="90"/>
    </row>
    <row r="902754" spans="68:68" customFormat="1">
      <c r="BP902754" s="90"/>
    </row>
    <row r="902755" spans="68:68" customFormat="1">
      <c r="BP902755" s="90"/>
    </row>
    <row r="902756" spans="68:68" customFormat="1">
      <c r="BP902756" s="90"/>
    </row>
    <row r="902757" spans="68:68" customFormat="1">
      <c r="BP902757" s="90"/>
    </row>
    <row r="902758" spans="68:68" customFormat="1">
      <c r="BP902758" s="90"/>
    </row>
    <row r="902759" spans="68:68" customFormat="1">
      <c r="BP902759" s="90"/>
    </row>
    <row r="902760" spans="68:68" customFormat="1">
      <c r="BP902760" s="90"/>
    </row>
    <row r="902761" spans="68:68" customFormat="1">
      <c r="BP902761" s="90"/>
    </row>
    <row r="902762" spans="68:68" customFormat="1">
      <c r="BP902762" s="90"/>
    </row>
    <row r="902763" spans="68:68" customFormat="1">
      <c r="BP902763" s="90"/>
    </row>
    <row r="902764" spans="68:68" customFormat="1">
      <c r="BP902764" s="90"/>
    </row>
    <row r="902765" spans="68:68" customFormat="1">
      <c r="BP902765" s="90"/>
    </row>
    <row r="902766" spans="68:68" customFormat="1">
      <c r="BP902766" s="90"/>
    </row>
    <row r="902767" spans="68:68" customFormat="1">
      <c r="BP902767" s="90"/>
    </row>
    <row r="902768" spans="68:68" customFormat="1">
      <c r="BP902768" s="90"/>
    </row>
    <row r="902769" spans="68:68" customFormat="1">
      <c r="BP902769" s="90"/>
    </row>
    <row r="902770" spans="68:68" customFormat="1">
      <c r="BP902770" s="90"/>
    </row>
    <row r="902771" spans="68:68" customFormat="1">
      <c r="BP902771" s="90"/>
    </row>
    <row r="902772" spans="68:68" customFormat="1">
      <c r="BP902772" s="90"/>
    </row>
    <row r="902773" spans="68:68" customFormat="1">
      <c r="BP902773" s="90"/>
    </row>
    <row r="902774" spans="68:68" customFormat="1">
      <c r="BP902774" s="90"/>
    </row>
    <row r="902775" spans="68:68" customFormat="1">
      <c r="BP902775" s="90"/>
    </row>
    <row r="902776" spans="68:68" customFormat="1">
      <c r="BP902776" s="90"/>
    </row>
    <row r="902777" spans="68:68" customFormat="1">
      <c r="BP902777" s="90"/>
    </row>
    <row r="902778" spans="68:68" customFormat="1">
      <c r="BP902778" s="90"/>
    </row>
    <row r="902779" spans="68:68" customFormat="1">
      <c r="BP902779" s="90"/>
    </row>
    <row r="902780" spans="68:68" customFormat="1">
      <c r="BP902780" s="90"/>
    </row>
    <row r="902781" spans="68:68" customFormat="1">
      <c r="BP902781" s="90"/>
    </row>
    <row r="902782" spans="68:68" customFormat="1">
      <c r="BP902782" s="90"/>
    </row>
    <row r="902783" spans="68:68" customFormat="1">
      <c r="BP902783" s="90"/>
    </row>
    <row r="902784" spans="68:68" customFormat="1">
      <c r="BP902784" s="90"/>
    </row>
    <row r="902785" spans="68:68" customFormat="1">
      <c r="BP902785" s="90"/>
    </row>
    <row r="902786" spans="68:68" customFormat="1">
      <c r="BP902786" s="90"/>
    </row>
    <row r="902787" spans="68:68" customFormat="1">
      <c r="BP902787" s="90"/>
    </row>
    <row r="902788" spans="68:68" customFormat="1">
      <c r="BP902788" s="90"/>
    </row>
    <row r="902789" spans="68:68" customFormat="1">
      <c r="BP902789" s="90"/>
    </row>
    <row r="902790" spans="68:68" customFormat="1">
      <c r="BP902790" s="90"/>
    </row>
    <row r="902791" spans="68:68" customFormat="1">
      <c r="BP902791" s="90"/>
    </row>
    <row r="902792" spans="68:68" customFormat="1">
      <c r="BP902792" s="90"/>
    </row>
    <row r="902793" spans="68:68" customFormat="1">
      <c r="BP902793" s="90"/>
    </row>
    <row r="902794" spans="68:68" customFormat="1">
      <c r="BP902794" s="90"/>
    </row>
    <row r="902795" spans="68:68" customFormat="1">
      <c r="BP902795" s="90"/>
    </row>
    <row r="902796" spans="68:68" customFormat="1">
      <c r="BP902796" s="90"/>
    </row>
    <row r="902797" spans="68:68" customFormat="1">
      <c r="BP902797" s="90"/>
    </row>
    <row r="902798" spans="68:68" customFormat="1">
      <c r="BP902798" s="90"/>
    </row>
    <row r="902799" spans="68:68" customFormat="1">
      <c r="BP902799" s="90"/>
    </row>
    <row r="902800" spans="68:68" customFormat="1">
      <c r="BP902800" s="90"/>
    </row>
    <row r="902801" spans="68:68" customFormat="1">
      <c r="BP902801" s="90"/>
    </row>
    <row r="902802" spans="68:68" customFormat="1">
      <c r="BP902802" s="90"/>
    </row>
    <row r="902803" spans="68:68" customFormat="1">
      <c r="BP902803" s="90"/>
    </row>
    <row r="902804" spans="68:68" customFormat="1">
      <c r="BP902804" s="90"/>
    </row>
    <row r="902805" spans="68:68" customFormat="1">
      <c r="BP902805" s="90"/>
    </row>
    <row r="902806" spans="68:68" customFormat="1">
      <c r="BP902806" s="90"/>
    </row>
    <row r="902807" spans="68:68" customFormat="1">
      <c r="BP902807" s="90"/>
    </row>
    <row r="902808" spans="68:68" customFormat="1">
      <c r="BP902808" s="90"/>
    </row>
    <row r="902809" spans="68:68" customFormat="1">
      <c r="BP902809" s="90"/>
    </row>
    <row r="902810" spans="68:68" customFormat="1">
      <c r="BP902810" s="90"/>
    </row>
    <row r="902811" spans="68:68" customFormat="1">
      <c r="BP902811" s="90"/>
    </row>
    <row r="902812" spans="68:68" customFormat="1">
      <c r="BP902812" s="90"/>
    </row>
    <row r="902813" spans="68:68" customFormat="1">
      <c r="BP902813" s="90"/>
    </row>
    <row r="902814" spans="68:68" customFormat="1">
      <c r="BP902814" s="90"/>
    </row>
    <row r="902815" spans="68:68" customFormat="1">
      <c r="BP902815" s="90"/>
    </row>
    <row r="902816" spans="68:68" customFormat="1">
      <c r="BP902816" s="90"/>
    </row>
    <row r="902817" spans="68:68" customFormat="1">
      <c r="BP902817" s="90"/>
    </row>
    <row r="902818" spans="68:68" customFormat="1">
      <c r="BP902818" s="90"/>
    </row>
    <row r="902819" spans="68:68" customFormat="1">
      <c r="BP902819" s="90"/>
    </row>
    <row r="902820" spans="68:68" customFormat="1">
      <c r="BP902820" s="90"/>
    </row>
    <row r="902821" spans="68:68" customFormat="1">
      <c r="BP902821" s="90"/>
    </row>
    <row r="902822" spans="68:68" customFormat="1">
      <c r="BP902822" s="90"/>
    </row>
    <row r="902823" spans="68:68" customFormat="1">
      <c r="BP902823" s="90"/>
    </row>
    <row r="902824" spans="68:68" customFormat="1">
      <c r="BP902824" s="90"/>
    </row>
    <row r="902825" spans="68:68" customFormat="1">
      <c r="BP902825" s="90"/>
    </row>
    <row r="902826" spans="68:68" customFormat="1">
      <c r="BP902826" s="90"/>
    </row>
    <row r="902827" spans="68:68" customFormat="1">
      <c r="BP902827" s="90"/>
    </row>
    <row r="902828" spans="68:68" customFormat="1">
      <c r="BP902828" s="90"/>
    </row>
    <row r="902829" spans="68:68" customFormat="1">
      <c r="BP902829" s="90"/>
    </row>
    <row r="902830" spans="68:68" customFormat="1">
      <c r="BP902830" s="90"/>
    </row>
    <row r="902831" spans="68:68" customFormat="1">
      <c r="BP902831" s="90"/>
    </row>
    <row r="902832" spans="68:68" customFormat="1">
      <c r="BP902832" s="90"/>
    </row>
    <row r="902833" spans="68:68" customFormat="1">
      <c r="BP902833" s="90"/>
    </row>
    <row r="902834" spans="68:68" customFormat="1">
      <c r="BP902834" s="90"/>
    </row>
    <row r="902835" spans="68:68" customFormat="1">
      <c r="BP902835" s="90"/>
    </row>
    <row r="902836" spans="68:68" customFormat="1">
      <c r="BP902836" s="90"/>
    </row>
    <row r="902837" spans="68:68" customFormat="1">
      <c r="BP902837" s="90"/>
    </row>
    <row r="902838" spans="68:68" customFormat="1">
      <c r="BP902838" s="90"/>
    </row>
    <row r="902839" spans="68:68" customFormat="1">
      <c r="BP902839" s="90"/>
    </row>
    <row r="902840" spans="68:68" customFormat="1">
      <c r="BP902840" s="90"/>
    </row>
    <row r="902841" spans="68:68" customFormat="1">
      <c r="BP902841" s="90"/>
    </row>
    <row r="902842" spans="68:68" customFormat="1">
      <c r="BP902842" s="90"/>
    </row>
    <row r="902843" spans="68:68" customFormat="1">
      <c r="BP902843" s="90"/>
    </row>
    <row r="902844" spans="68:68" customFormat="1">
      <c r="BP902844" s="90"/>
    </row>
    <row r="902845" spans="68:68" customFormat="1">
      <c r="BP902845" s="90"/>
    </row>
    <row r="902846" spans="68:68" customFormat="1">
      <c r="BP902846" s="90"/>
    </row>
    <row r="902847" spans="68:68" customFormat="1">
      <c r="BP902847" s="90"/>
    </row>
    <row r="902848" spans="68:68" customFormat="1">
      <c r="BP902848" s="90"/>
    </row>
    <row r="902849" spans="68:68" customFormat="1">
      <c r="BP902849" s="90"/>
    </row>
    <row r="902850" spans="68:68" customFormat="1">
      <c r="BP902850" s="90"/>
    </row>
    <row r="902851" spans="68:68" customFormat="1">
      <c r="BP902851" s="90"/>
    </row>
    <row r="902852" spans="68:68" customFormat="1">
      <c r="BP902852" s="90"/>
    </row>
    <row r="902853" spans="68:68" customFormat="1">
      <c r="BP902853" s="90"/>
    </row>
    <row r="902854" spans="68:68" customFormat="1">
      <c r="BP902854" s="90"/>
    </row>
    <row r="902855" spans="68:68" customFormat="1">
      <c r="BP902855" s="90"/>
    </row>
    <row r="902856" spans="68:68" customFormat="1">
      <c r="BP902856" s="90"/>
    </row>
    <row r="902857" spans="68:68" customFormat="1">
      <c r="BP902857" s="90"/>
    </row>
    <row r="902858" spans="68:68" customFormat="1">
      <c r="BP902858" s="90"/>
    </row>
    <row r="902859" spans="68:68" customFormat="1">
      <c r="BP902859" s="90"/>
    </row>
    <row r="902860" spans="68:68" customFormat="1">
      <c r="BP902860" s="90"/>
    </row>
    <row r="902861" spans="68:68" customFormat="1">
      <c r="BP902861" s="90"/>
    </row>
    <row r="902862" spans="68:68" customFormat="1">
      <c r="BP902862" s="90"/>
    </row>
    <row r="902863" spans="68:68" customFormat="1">
      <c r="BP902863" s="90"/>
    </row>
    <row r="902864" spans="68:68" customFormat="1">
      <c r="BP902864" s="90"/>
    </row>
    <row r="902865" spans="68:68" customFormat="1">
      <c r="BP902865" s="90"/>
    </row>
    <row r="902866" spans="68:68" customFormat="1">
      <c r="BP902866" s="90"/>
    </row>
    <row r="902867" spans="68:68" customFormat="1">
      <c r="BP902867" s="90"/>
    </row>
    <row r="902868" spans="68:68" customFormat="1">
      <c r="BP902868" s="90"/>
    </row>
    <row r="902869" spans="68:68" customFormat="1">
      <c r="BP902869" s="90"/>
    </row>
    <row r="902870" spans="68:68" customFormat="1">
      <c r="BP902870" s="90"/>
    </row>
    <row r="902871" spans="68:68" customFormat="1">
      <c r="BP902871" s="90"/>
    </row>
    <row r="902872" spans="68:68" customFormat="1">
      <c r="BP902872" s="90"/>
    </row>
    <row r="902873" spans="68:68" customFormat="1">
      <c r="BP902873" s="90"/>
    </row>
    <row r="902874" spans="68:68" customFormat="1">
      <c r="BP902874" s="90"/>
    </row>
    <row r="902875" spans="68:68" customFormat="1">
      <c r="BP902875" s="90"/>
    </row>
    <row r="902876" spans="68:68" customFormat="1">
      <c r="BP902876" s="90"/>
    </row>
    <row r="902877" spans="68:68" customFormat="1">
      <c r="BP902877" s="90"/>
    </row>
    <row r="902878" spans="68:68" customFormat="1">
      <c r="BP902878" s="90"/>
    </row>
    <row r="902879" spans="68:68" customFormat="1">
      <c r="BP902879" s="90"/>
    </row>
    <row r="902880" spans="68:68" customFormat="1">
      <c r="BP902880" s="90"/>
    </row>
    <row r="902881" spans="68:68" customFormat="1">
      <c r="BP902881" s="90"/>
    </row>
    <row r="902882" spans="68:68" customFormat="1">
      <c r="BP902882" s="90"/>
    </row>
    <row r="902883" spans="68:68" customFormat="1">
      <c r="BP902883" s="90"/>
    </row>
    <row r="902884" spans="68:68" customFormat="1">
      <c r="BP902884" s="90"/>
    </row>
    <row r="902885" spans="68:68" customFormat="1">
      <c r="BP902885" s="90"/>
    </row>
    <row r="902886" spans="68:68" customFormat="1">
      <c r="BP902886" s="90"/>
    </row>
    <row r="902887" spans="68:68" customFormat="1">
      <c r="BP902887" s="90"/>
    </row>
    <row r="902888" spans="68:68" customFormat="1">
      <c r="BP902888" s="90"/>
    </row>
    <row r="902889" spans="68:68" customFormat="1">
      <c r="BP902889" s="90"/>
    </row>
    <row r="902890" spans="68:68" customFormat="1">
      <c r="BP902890" s="90"/>
    </row>
    <row r="902891" spans="68:68" customFormat="1">
      <c r="BP902891" s="90"/>
    </row>
    <row r="902892" spans="68:68" customFormat="1">
      <c r="BP902892" s="90"/>
    </row>
    <row r="902893" spans="68:68" customFormat="1">
      <c r="BP902893" s="90"/>
    </row>
    <row r="902894" spans="68:68" customFormat="1">
      <c r="BP902894" s="90"/>
    </row>
    <row r="902895" spans="68:68" customFormat="1">
      <c r="BP902895" s="90"/>
    </row>
    <row r="902896" spans="68:68" customFormat="1">
      <c r="BP902896" s="90"/>
    </row>
    <row r="902897" spans="68:68" customFormat="1">
      <c r="BP902897" s="90"/>
    </row>
    <row r="902898" spans="68:68" customFormat="1">
      <c r="BP902898" s="90"/>
    </row>
    <row r="902899" spans="68:68" customFormat="1">
      <c r="BP902899" s="90"/>
    </row>
    <row r="902900" spans="68:68" customFormat="1">
      <c r="BP902900" s="90"/>
    </row>
    <row r="902901" spans="68:68" customFormat="1">
      <c r="BP902901" s="90"/>
    </row>
    <row r="902902" spans="68:68" customFormat="1">
      <c r="BP902902" s="90"/>
    </row>
    <row r="902903" spans="68:68" customFormat="1">
      <c r="BP902903" s="90"/>
    </row>
    <row r="902904" spans="68:68" customFormat="1">
      <c r="BP902904" s="90"/>
    </row>
    <row r="902905" spans="68:68" customFormat="1">
      <c r="BP902905" s="90"/>
    </row>
    <row r="902906" spans="68:68" customFormat="1">
      <c r="BP902906" s="90"/>
    </row>
    <row r="902907" spans="68:68" customFormat="1">
      <c r="BP902907" s="90"/>
    </row>
    <row r="902908" spans="68:68" customFormat="1">
      <c r="BP902908" s="90"/>
    </row>
    <row r="902909" spans="68:68" customFormat="1">
      <c r="BP902909" s="90"/>
    </row>
    <row r="902910" spans="68:68" customFormat="1">
      <c r="BP902910" s="90"/>
    </row>
    <row r="902911" spans="68:68" customFormat="1">
      <c r="BP902911" s="90"/>
    </row>
    <row r="902912" spans="68:68" customFormat="1">
      <c r="BP902912" s="90"/>
    </row>
    <row r="902913" spans="68:68" customFormat="1">
      <c r="BP902913" s="90"/>
    </row>
    <row r="902914" spans="68:68" customFormat="1">
      <c r="BP902914" s="90"/>
    </row>
    <row r="902915" spans="68:68" customFormat="1">
      <c r="BP902915" s="90"/>
    </row>
    <row r="902916" spans="68:68" customFormat="1">
      <c r="BP902916" s="90"/>
    </row>
    <row r="902917" spans="68:68" customFormat="1">
      <c r="BP902917" s="90"/>
    </row>
    <row r="902918" spans="68:68" customFormat="1">
      <c r="BP902918" s="90"/>
    </row>
    <row r="902919" spans="68:68" customFormat="1">
      <c r="BP902919" s="90"/>
    </row>
    <row r="902920" spans="68:68" customFormat="1">
      <c r="BP902920" s="90"/>
    </row>
    <row r="902921" spans="68:68" customFormat="1">
      <c r="BP902921" s="90"/>
    </row>
    <row r="902922" spans="68:68" customFormat="1">
      <c r="BP902922" s="90"/>
    </row>
    <row r="902923" spans="68:68" customFormat="1">
      <c r="BP902923" s="90"/>
    </row>
    <row r="902924" spans="68:68" customFormat="1">
      <c r="BP902924" s="90"/>
    </row>
    <row r="902925" spans="68:68" customFormat="1">
      <c r="BP902925" s="90"/>
    </row>
    <row r="902926" spans="68:68" customFormat="1">
      <c r="BP902926" s="90"/>
    </row>
    <row r="902927" spans="68:68" customFormat="1">
      <c r="BP902927" s="90"/>
    </row>
    <row r="902928" spans="68:68" customFormat="1">
      <c r="BP902928" s="90"/>
    </row>
    <row r="902929" spans="68:68" customFormat="1">
      <c r="BP902929" s="90"/>
    </row>
    <row r="902930" spans="68:68" customFormat="1">
      <c r="BP902930" s="90"/>
    </row>
    <row r="902931" spans="68:68" customFormat="1">
      <c r="BP902931" s="90"/>
    </row>
    <row r="902932" spans="68:68" customFormat="1">
      <c r="BP902932" s="90"/>
    </row>
    <row r="902933" spans="68:68" customFormat="1">
      <c r="BP902933" s="90"/>
    </row>
    <row r="902934" spans="68:68" customFormat="1">
      <c r="BP902934" s="90"/>
    </row>
    <row r="902935" spans="68:68" customFormat="1">
      <c r="BP902935" s="90"/>
    </row>
    <row r="902936" spans="68:68" customFormat="1">
      <c r="BP902936" s="90"/>
    </row>
    <row r="902937" spans="68:68" customFormat="1">
      <c r="BP902937" s="90"/>
    </row>
    <row r="902938" spans="68:68" customFormat="1">
      <c r="BP902938" s="90"/>
    </row>
    <row r="902939" spans="68:68" customFormat="1">
      <c r="BP902939" s="90"/>
    </row>
    <row r="902940" spans="68:68" customFormat="1">
      <c r="BP902940" s="90"/>
    </row>
    <row r="902941" spans="68:68" customFormat="1">
      <c r="BP902941" s="90"/>
    </row>
    <row r="902942" spans="68:68" customFormat="1">
      <c r="BP902942" s="90"/>
    </row>
    <row r="902943" spans="68:68" customFormat="1">
      <c r="BP902943" s="90"/>
    </row>
    <row r="902944" spans="68:68" customFormat="1">
      <c r="BP902944" s="90"/>
    </row>
    <row r="902945" spans="68:68" customFormat="1">
      <c r="BP902945" s="90"/>
    </row>
    <row r="902946" spans="68:68" customFormat="1">
      <c r="BP902946" s="90"/>
    </row>
    <row r="902947" spans="68:68" customFormat="1">
      <c r="BP902947" s="90"/>
    </row>
    <row r="902948" spans="68:68" customFormat="1">
      <c r="BP902948" s="90"/>
    </row>
    <row r="902949" spans="68:68" customFormat="1">
      <c r="BP902949" s="90"/>
    </row>
    <row r="902950" spans="68:68" customFormat="1">
      <c r="BP902950" s="90"/>
    </row>
    <row r="902951" spans="68:68" customFormat="1">
      <c r="BP902951" s="90"/>
    </row>
    <row r="902952" spans="68:68" customFormat="1">
      <c r="BP902952" s="90"/>
    </row>
    <row r="902953" spans="68:68" customFormat="1">
      <c r="BP902953" s="90"/>
    </row>
    <row r="902954" spans="68:68" customFormat="1">
      <c r="BP902954" s="90"/>
    </row>
    <row r="902955" spans="68:68" customFormat="1">
      <c r="BP902955" s="90"/>
    </row>
    <row r="902956" spans="68:68" customFormat="1">
      <c r="BP902956" s="90"/>
    </row>
    <row r="902957" spans="68:68" customFormat="1">
      <c r="BP902957" s="90"/>
    </row>
    <row r="902958" spans="68:68" customFormat="1">
      <c r="BP902958" s="90"/>
    </row>
    <row r="902959" spans="68:68" customFormat="1">
      <c r="BP902959" s="90"/>
    </row>
    <row r="902960" spans="68:68" customFormat="1">
      <c r="BP902960" s="90"/>
    </row>
    <row r="902961" spans="68:68" customFormat="1">
      <c r="BP902961" s="90"/>
    </row>
    <row r="902962" spans="68:68" customFormat="1">
      <c r="BP902962" s="90"/>
    </row>
    <row r="902963" spans="68:68" customFormat="1">
      <c r="BP902963" s="90"/>
    </row>
    <row r="902964" spans="68:68" customFormat="1">
      <c r="BP902964" s="90"/>
    </row>
    <row r="902965" spans="68:68" customFormat="1">
      <c r="BP902965" s="90"/>
    </row>
    <row r="902966" spans="68:68" customFormat="1">
      <c r="BP902966" s="90"/>
    </row>
    <row r="902967" spans="68:68" customFormat="1">
      <c r="BP902967" s="90"/>
    </row>
    <row r="902968" spans="68:68" customFormat="1">
      <c r="BP902968" s="90"/>
    </row>
    <row r="902969" spans="68:68" customFormat="1">
      <c r="BP902969" s="90"/>
    </row>
    <row r="902970" spans="68:68" customFormat="1">
      <c r="BP902970" s="90"/>
    </row>
    <row r="902971" spans="68:68" customFormat="1">
      <c r="BP902971" s="90"/>
    </row>
    <row r="902972" spans="68:68" customFormat="1">
      <c r="BP902972" s="90"/>
    </row>
    <row r="902973" spans="68:68" customFormat="1">
      <c r="BP902973" s="90"/>
    </row>
    <row r="902974" spans="68:68" customFormat="1">
      <c r="BP902974" s="90"/>
    </row>
    <row r="902975" spans="68:68" customFormat="1">
      <c r="BP902975" s="90"/>
    </row>
    <row r="902976" spans="68:68" customFormat="1">
      <c r="BP902976" s="90"/>
    </row>
    <row r="902977" spans="68:68" customFormat="1">
      <c r="BP902977" s="90"/>
    </row>
    <row r="902978" spans="68:68" customFormat="1">
      <c r="BP902978" s="90"/>
    </row>
    <row r="902979" spans="68:68" customFormat="1">
      <c r="BP902979" s="90"/>
    </row>
    <row r="902980" spans="68:68" customFormat="1">
      <c r="BP902980" s="90"/>
    </row>
    <row r="902981" spans="68:68" customFormat="1">
      <c r="BP902981" s="90"/>
    </row>
    <row r="902982" spans="68:68" customFormat="1">
      <c r="BP902982" s="90"/>
    </row>
    <row r="902983" spans="68:68" customFormat="1">
      <c r="BP902983" s="90"/>
    </row>
    <row r="902984" spans="68:68" customFormat="1">
      <c r="BP902984" s="90"/>
    </row>
    <row r="902985" spans="68:68" customFormat="1">
      <c r="BP902985" s="90"/>
    </row>
    <row r="902986" spans="68:68" customFormat="1">
      <c r="BP902986" s="90"/>
    </row>
    <row r="902987" spans="68:68" customFormat="1">
      <c r="BP902987" s="90"/>
    </row>
    <row r="902988" spans="68:68" customFormat="1">
      <c r="BP902988" s="90"/>
    </row>
    <row r="902989" spans="68:68" customFormat="1">
      <c r="BP902989" s="90"/>
    </row>
    <row r="902990" spans="68:68" customFormat="1">
      <c r="BP902990" s="90"/>
    </row>
    <row r="902991" spans="68:68" customFormat="1">
      <c r="BP902991" s="90"/>
    </row>
    <row r="902992" spans="68:68" customFormat="1">
      <c r="BP902992" s="90"/>
    </row>
    <row r="902993" spans="68:68" customFormat="1">
      <c r="BP902993" s="90"/>
    </row>
    <row r="902994" spans="68:68" customFormat="1">
      <c r="BP902994" s="90"/>
    </row>
    <row r="902995" spans="68:68" customFormat="1">
      <c r="BP902995" s="90"/>
    </row>
    <row r="902996" spans="68:68" customFormat="1">
      <c r="BP902996" s="90"/>
    </row>
    <row r="902997" spans="68:68" customFormat="1">
      <c r="BP902997" s="90"/>
    </row>
    <row r="902998" spans="68:68" customFormat="1">
      <c r="BP902998" s="90"/>
    </row>
    <row r="902999" spans="68:68" customFormat="1">
      <c r="BP902999" s="90"/>
    </row>
    <row r="903000" spans="68:68" customFormat="1">
      <c r="BP903000" s="90"/>
    </row>
    <row r="903001" spans="68:68" customFormat="1">
      <c r="BP903001" s="90"/>
    </row>
    <row r="903002" spans="68:68" customFormat="1">
      <c r="BP903002" s="90"/>
    </row>
    <row r="903003" spans="68:68" customFormat="1">
      <c r="BP903003" s="90"/>
    </row>
    <row r="903004" spans="68:68" customFormat="1">
      <c r="BP903004" s="90"/>
    </row>
    <row r="903005" spans="68:68" customFormat="1">
      <c r="BP903005" s="90"/>
    </row>
    <row r="903006" spans="68:68" customFormat="1">
      <c r="BP903006" s="90"/>
    </row>
    <row r="903007" spans="68:68" customFormat="1">
      <c r="BP903007" s="90"/>
    </row>
    <row r="903008" spans="68:68" customFormat="1">
      <c r="BP903008" s="90"/>
    </row>
    <row r="903009" spans="68:68" customFormat="1">
      <c r="BP903009" s="90"/>
    </row>
    <row r="903010" spans="68:68" customFormat="1">
      <c r="BP903010" s="90"/>
    </row>
    <row r="903011" spans="68:68" customFormat="1">
      <c r="BP903011" s="90"/>
    </row>
    <row r="903012" spans="68:68" customFormat="1">
      <c r="BP903012" s="90"/>
    </row>
    <row r="903013" spans="68:68" customFormat="1">
      <c r="BP903013" s="90"/>
    </row>
    <row r="903014" spans="68:68" customFormat="1">
      <c r="BP903014" s="90"/>
    </row>
    <row r="903015" spans="68:68" customFormat="1">
      <c r="BP903015" s="90"/>
    </row>
    <row r="903016" spans="68:68" customFormat="1">
      <c r="BP903016" s="90"/>
    </row>
    <row r="903017" spans="68:68" customFormat="1">
      <c r="BP903017" s="90"/>
    </row>
    <row r="903018" spans="68:68" customFormat="1">
      <c r="BP903018" s="90"/>
    </row>
    <row r="903019" spans="68:68" customFormat="1">
      <c r="BP903019" s="90"/>
    </row>
    <row r="903020" spans="68:68" customFormat="1">
      <c r="BP903020" s="90"/>
    </row>
    <row r="903021" spans="68:68" customFormat="1">
      <c r="BP903021" s="90"/>
    </row>
    <row r="903022" spans="68:68" customFormat="1">
      <c r="BP903022" s="90"/>
    </row>
    <row r="903023" spans="68:68" customFormat="1">
      <c r="BP903023" s="90"/>
    </row>
    <row r="903024" spans="68:68" customFormat="1">
      <c r="BP903024" s="90"/>
    </row>
    <row r="903025" spans="68:68" customFormat="1">
      <c r="BP903025" s="90"/>
    </row>
    <row r="903026" spans="68:68" customFormat="1">
      <c r="BP903026" s="90"/>
    </row>
    <row r="903027" spans="68:68" customFormat="1">
      <c r="BP903027" s="90"/>
    </row>
    <row r="903028" spans="68:68" customFormat="1">
      <c r="BP903028" s="90"/>
    </row>
    <row r="903029" spans="68:68" customFormat="1">
      <c r="BP903029" s="90"/>
    </row>
    <row r="903030" spans="68:68" customFormat="1">
      <c r="BP903030" s="90"/>
    </row>
    <row r="903031" spans="68:68" customFormat="1">
      <c r="BP903031" s="90"/>
    </row>
    <row r="903032" spans="68:68" customFormat="1">
      <c r="BP903032" s="90"/>
    </row>
    <row r="903033" spans="68:68" customFormat="1">
      <c r="BP903033" s="90"/>
    </row>
    <row r="903034" spans="68:68" customFormat="1">
      <c r="BP903034" s="90"/>
    </row>
    <row r="903035" spans="68:68" customFormat="1">
      <c r="BP903035" s="90"/>
    </row>
    <row r="903036" spans="68:68" customFormat="1">
      <c r="BP903036" s="90"/>
    </row>
    <row r="903037" spans="68:68" customFormat="1">
      <c r="BP903037" s="90"/>
    </row>
    <row r="903038" spans="68:68" customFormat="1">
      <c r="BP903038" s="90"/>
    </row>
    <row r="903039" spans="68:68" customFormat="1">
      <c r="BP903039" s="90"/>
    </row>
    <row r="903040" spans="68:68" customFormat="1">
      <c r="BP903040" s="90"/>
    </row>
    <row r="903041" spans="68:68" customFormat="1">
      <c r="BP903041" s="90"/>
    </row>
    <row r="903042" spans="68:68" customFormat="1">
      <c r="BP903042" s="90"/>
    </row>
    <row r="903043" spans="68:68" customFormat="1">
      <c r="BP903043" s="90"/>
    </row>
    <row r="903044" spans="68:68" customFormat="1">
      <c r="BP903044" s="90"/>
    </row>
    <row r="903045" spans="68:68" customFormat="1">
      <c r="BP903045" s="90"/>
    </row>
    <row r="903046" spans="68:68" customFormat="1">
      <c r="BP903046" s="90"/>
    </row>
    <row r="903047" spans="68:68" customFormat="1">
      <c r="BP903047" s="90"/>
    </row>
    <row r="903048" spans="68:68" customFormat="1">
      <c r="BP903048" s="90"/>
    </row>
    <row r="903049" spans="68:68" customFormat="1">
      <c r="BP903049" s="90"/>
    </row>
    <row r="903050" spans="68:68" customFormat="1">
      <c r="BP903050" s="90"/>
    </row>
    <row r="903051" spans="68:68" customFormat="1">
      <c r="BP903051" s="90"/>
    </row>
    <row r="903052" spans="68:68" customFormat="1">
      <c r="BP903052" s="90"/>
    </row>
    <row r="903053" spans="68:68" customFormat="1">
      <c r="BP903053" s="90"/>
    </row>
    <row r="903054" spans="68:68" customFormat="1">
      <c r="BP903054" s="90"/>
    </row>
    <row r="903055" spans="68:68" customFormat="1">
      <c r="BP903055" s="90"/>
    </row>
    <row r="903056" spans="68:68" customFormat="1">
      <c r="BP903056" s="90"/>
    </row>
    <row r="903057" spans="68:68" customFormat="1">
      <c r="BP903057" s="90"/>
    </row>
    <row r="903058" spans="68:68" customFormat="1">
      <c r="BP903058" s="90"/>
    </row>
    <row r="903059" spans="68:68" customFormat="1">
      <c r="BP903059" s="90"/>
    </row>
    <row r="903060" spans="68:68" customFormat="1">
      <c r="BP903060" s="90"/>
    </row>
    <row r="903061" spans="68:68" customFormat="1">
      <c r="BP903061" s="90"/>
    </row>
    <row r="903062" spans="68:68" customFormat="1">
      <c r="BP903062" s="90"/>
    </row>
    <row r="903063" spans="68:68" customFormat="1">
      <c r="BP903063" s="90"/>
    </row>
    <row r="903064" spans="68:68" customFormat="1">
      <c r="BP903064" s="90"/>
    </row>
    <row r="903065" spans="68:68" customFormat="1">
      <c r="BP903065" s="90"/>
    </row>
    <row r="903066" spans="68:68" customFormat="1">
      <c r="BP903066" s="90"/>
    </row>
    <row r="903067" spans="68:68" customFormat="1">
      <c r="BP903067" s="90"/>
    </row>
    <row r="903068" spans="68:68" customFormat="1">
      <c r="BP903068" s="90"/>
    </row>
    <row r="903069" spans="68:68" customFormat="1">
      <c r="BP903069" s="90"/>
    </row>
    <row r="903070" spans="68:68" customFormat="1">
      <c r="BP903070" s="90"/>
    </row>
    <row r="903071" spans="68:68" customFormat="1">
      <c r="BP903071" s="90"/>
    </row>
    <row r="903072" spans="68:68" customFormat="1">
      <c r="BP903072" s="90"/>
    </row>
    <row r="903073" spans="68:68" customFormat="1">
      <c r="BP903073" s="90"/>
    </row>
    <row r="903074" spans="68:68" customFormat="1">
      <c r="BP903074" s="90"/>
    </row>
    <row r="903075" spans="68:68" customFormat="1">
      <c r="BP903075" s="90"/>
    </row>
    <row r="903076" spans="68:68" customFormat="1">
      <c r="BP903076" s="90"/>
    </row>
    <row r="903077" spans="68:68" customFormat="1">
      <c r="BP903077" s="90"/>
    </row>
    <row r="903078" spans="68:68" customFormat="1">
      <c r="BP903078" s="90"/>
    </row>
    <row r="903079" spans="68:68" customFormat="1">
      <c r="BP903079" s="90"/>
    </row>
    <row r="903080" spans="68:68" customFormat="1">
      <c r="BP903080" s="90"/>
    </row>
    <row r="903081" spans="68:68" customFormat="1">
      <c r="BP903081" s="90"/>
    </row>
    <row r="903082" spans="68:68" customFormat="1">
      <c r="BP903082" s="90"/>
    </row>
    <row r="903083" spans="68:68" customFormat="1">
      <c r="BP903083" s="90"/>
    </row>
    <row r="903084" spans="68:68" customFormat="1">
      <c r="BP903084" s="90"/>
    </row>
    <row r="903085" spans="68:68" customFormat="1">
      <c r="BP903085" s="90"/>
    </row>
    <row r="903086" spans="68:68" customFormat="1">
      <c r="BP903086" s="90"/>
    </row>
    <row r="903087" spans="68:68" customFormat="1">
      <c r="BP903087" s="90"/>
    </row>
    <row r="903088" spans="68:68" customFormat="1">
      <c r="BP903088" s="90"/>
    </row>
    <row r="903089" spans="68:68" customFormat="1">
      <c r="BP903089" s="90"/>
    </row>
    <row r="903090" spans="68:68" customFormat="1">
      <c r="BP903090" s="90"/>
    </row>
    <row r="903091" spans="68:68" customFormat="1">
      <c r="BP903091" s="90"/>
    </row>
    <row r="903092" spans="68:68" customFormat="1">
      <c r="BP903092" s="90"/>
    </row>
    <row r="903093" spans="68:68" customFormat="1">
      <c r="BP903093" s="90"/>
    </row>
    <row r="903094" spans="68:68" customFormat="1">
      <c r="BP903094" s="90"/>
    </row>
    <row r="903095" spans="68:68" customFormat="1">
      <c r="BP903095" s="90"/>
    </row>
    <row r="903096" spans="68:68" customFormat="1">
      <c r="BP903096" s="90"/>
    </row>
    <row r="903097" spans="68:68" customFormat="1">
      <c r="BP903097" s="90"/>
    </row>
    <row r="903098" spans="68:68" customFormat="1">
      <c r="BP903098" s="90"/>
    </row>
    <row r="903099" spans="68:68" customFormat="1">
      <c r="BP903099" s="90"/>
    </row>
    <row r="903100" spans="68:68" customFormat="1">
      <c r="BP903100" s="90"/>
    </row>
    <row r="903101" spans="68:68" customFormat="1">
      <c r="BP903101" s="90"/>
    </row>
    <row r="903102" spans="68:68" customFormat="1">
      <c r="BP903102" s="90"/>
    </row>
    <row r="903103" spans="68:68" customFormat="1">
      <c r="BP903103" s="90"/>
    </row>
    <row r="903104" spans="68:68" customFormat="1">
      <c r="BP903104" s="90"/>
    </row>
    <row r="903105" spans="68:68" customFormat="1">
      <c r="BP903105" s="90"/>
    </row>
    <row r="903106" spans="68:68" customFormat="1">
      <c r="BP903106" s="90"/>
    </row>
    <row r="903107" spans="68:68" customFormat="1">
      <c r="BP903107" s="90"/>
    </row>
    <row r="903108" spans="68:68" customFormat="1">
      <c r="BP903108" s="90"/>
    </row>
    <row r="903109" spans="68:68" customFormat="1">
      <c r="BP903109" s="90"/>
    </row>
    <row r="903110" spans="68:68" customFormat="1">
      <c r="BP903110" s="90"/>
    </row>
    <row r="903111" spans="68:68" customFormat="1">
      <c r="BP903111" s="90"/>
    </row>
    <row r="903112" spans="68:68" customFormat="1">
      <c r="BP903112" s="90"/>
    </row>
    <row r="903113" spans="68:68" customFormat="1">
      <c r="BP903113" s="90"/>
    </row>
    <row r="903114" spans="68:68" customFormat="1">
      <c r="BP903114" s="90"/>
    </row>
    <row r="903115" spans="68:68" customFormat="1">
      <c r="BP903115" s="90"/>
    </row>
    <row r="903116" spans="68:68" customFormat="1">
      <c r="BP903116" s="90"/>
    </row>
    <row r="903117" spans="68:68" customFormat="1">
      <c r="BP903117" s="90"/>
    </row>
    <row r="903118" spans="68:68" customFormat="1">
      <c r="BP903118" s="90"/>
    </row>
    <row r="903119" spans="68:68" customFormat="1">
      <c r="BP903119" s="90"/>
    </row>
    <row r="903120" spans="68:68" customFormat="1">
      <c r="BP903120" s="90"/>
    </row>
    <row r="903121" spans="68:68" customFormat="1">
      <c r="BP903121" s="90"/>
    </row>
    <row r="903122" spans="68:68" customFormat="1">
      <c r="BP903122" s="90"/>
    </row>
    <row r="903123" spans="68:68" customFormat="1">
      <c r="BP903123" s="90"/>
    </row>
    <row r="903124" spans="68:68" customFormat="1">
      <c r="BP903124" s="90"/>
    </row>
    <row r="903125" spans="68:68" customFormat="1">
      <c r="BP903125" s="90"/>
    </row>
    <row r="903126" spans="68:68" customFormat="1">
      <c r="BP903126" s="90"/>
    </row>
    <row r="903127" spans="68:68" customFormat="1">
      <c r="BP903127" s="90"/>
    </row>
    <row r="903128" spans="68:68" customFormat="1">
      <c r="BP903128" s="90"/>
    </row>
    <row r="903129" spans="68:68" customFormat="1">
      <c r="BP903129" s="90"/>
    </row>
    <row r="903130" spans="68:68" customFormat="1">
      <c r="BP903130" s="90"/>
    </row>
    <row r="903131" spans="68:68" customFormat="1">
      <c r="BP903131" s="90"/>
    </row>
    <row r="903132" spans="68:68" customFormat="1">
      <c r="BP903132" s="90"/>
    </row>
    <row r="903133" spans="68:68" customFormat="1">
      <c r="BP903133" s="90"/>
    </row>
    <row r="903134" spans="68:68" customFormat="1">
      <c r="BP903134" s="90"/>
    </row>
    <row r="903135" spans="68:68" customFormat="1">
      <c r="BP903135" s="90"/>
    </row>
    <row r="903136" spans="68:68" customFormat="1">
      <c r="BP903136" s="90"/>
    </row>
    <row r="903137" spans="68:68" customFormat="1">
      <c r="BP903137" s="90"/>
    </row>
    <row r="903138" spans="68:68" customFormat="1">
      <c r="BP903138" s="90"/>
    </row>
    <row r="903139" spans="68:68" customFormat="1">
      <c r="BP903139" s="90"/>
    </row>
    <row r="903140" spans="68:68" customFormat="1">
      <c r="BP903140" s="90"/>
    </row>
    <row r="903141" spans="68:68" customFormat="1">
      <c r="BP903141" s="90"/>
    </row>
    <row r="903142" spans="68:68" customFormat="1">
      <c r="BP903142" s="90"/>
    </row>
    <row r="903143" spans="68:68" customFormat="1">
      <c r="BP903143" s="90"/>
    </row>
    <row r="903144" spans="68:68" customFormat="1">
      <c r="BP903144" s="90"/>
    </row>
    <row r="903145" spans="68:68" customFormat="1">
      <c r="BP903145" s="90"/>
    </row>
    <row r="903146" spans="68:68" customFormat="1">
      <c r="BP903146" s="90"/>
    </row>
    <row r="903147" spans="68:68" customFormat="1">
      <c r="BP903147" s="90"/>
    </row>
    <row r="903148" spans="68:68" customFormat="1">
      <c r="BP903148" s="90"/>
    </row>
    <row r="903149" spans="68:68" customFormat="1">
      <c r="BP903149" s="90"/>
    </row>
    <row r="903150" spans="68:68" customFormat="1">
      <c r="BP903150" s="90"/>
    </row>
    <row r="903151" spans="68:68" customFormat="1">
      <c r="BP903151" s="90"/>
    </row>
    <row r="903152" spans="68:68" customFormat="1">
      <c r="BP903152" s="90"/>
    </row>
    <row r="903153" spans="68:68" customFormat="1">
      <c r="BP903153" s="90"/>
    </row>
    <row r="903154" spans="68:68" customFormat="1">
      <c r="BP903154" s="90"/>
    </row>
    <row r="903155" spans="68:68" customFormat="1">
      <c r="BP903155" s="90"/>
    </row>
    <row r="903156" spans="68:68" customFormat="1">
      <c r="BP903156" s="90"/>
    </row>
    <row r="903157" spans="68:68" customFormat="1">
      <c r="BP903157" s="90"/>
    </row>
    <row r="903158" spans="68:68" customFormat="1">
      <c r="BP903158" s="90"/>
    </row>
    <row r="903159" spans="68:68" customFormat="1">
      <c r="BP903159" s="90"/>
    </row>
    <row r="903160" spans="68:68" customFormat="1">
      <c r="BP903160" s="90"/>
    </row>
    <row r="903161" spans="68:68" customFormat="1">
      <c r="BP903161" s="90"/>
    </row>
    <row r="903162" spans="68:68" customFormat="1">
      <c r="BP903162" s="90"/>
    </row>
    <row r="903163" spans="68:68" customFormat="1">
      <c r="BP903163" s="90"/>
    </row>
    <row r="903164" spans="68:68" customFormat="1">
      <c r="BP903164" s="90"/>
    </row>
    <row r="903165" spans="68:68" customFormat="1">
      <c r="BP903165" s="90"/>
    </row>
    <row r="903166" spans="68:68" customFormat="1">
      <c r="BP903166" s="90"/>
    </row>
    <row r="903167" spans="68:68" customFormat="1">
      <c r="BP903167" s="90"/>
    </row>
    <row r="903168" spans="68:68" customFormat="1">
      <c r="BP903168" s="90"/>
    </row>
    <row r="903169" spans="68:68" customFormat="1">
      <c r="BP903169" s="90"/>
    </row>
    <row r="903170" spans="68:68" customFormat="1">
      <c r="BP903170" s="90"/>
    </row>
    <row r="903171" spans="68:68" customFormat="1">
      <c r="BP903171" s="90"/>
    </row>
    <row r="903172" spans="68:68" customFormat="1">
      <c r="BP903172" s="90"/>
    </row>
    <row r="903173" spans="68:68" customFormat="1">
      <c r="BP903173" s="90"/>
    </row>
    <row r="903174" spans="68:68" customFormat="1">
      <c r="BP903174" s="90"/>
    </row>
    <row r="903175" spans="68:68" customFormat="1">
      <c r="BP903175" s="90"/>
    </row>
    <row r="903176" spans="68:68" customFormat="1">
      <c r="BP903176" s="90"/>
    </row>
    <row r="903177" spans="68:68" customFormat="1">
      <c r="BP903177" s="90"/>
    </row>
    <row r="903178" spans="68:68" customFormat="1">
      <c r="BP903178" s="90"/>
    </row>
    <row r="903179" spans="68:68" customFormat="1">
      <c r="BP903179" s="90"/>
    </row>
    <row r="903180" spans="68:68" customFormat="1">
      <c r="BP903180" s="90"/>
    </row>
    <row r="903181" spans="68:68" customFormat="1">
      <c r="BP903181" s="90"/>
    </row>
    <row r="903182" spans="68:68" customFormat="1">
      <c r="BP903182" s="90"/>
    </row>
    <row r="903183" spans="68:68" customFormat="1">
      <c r="BP903183" s="90"/>
    </row>
    <row r="903184" spans="68:68" customFormat="1">
      <c r="BP903184" s="90"/>
    </row>
    <row r="903185" spans="68:68" customFormat="1">
      <c r="BP903185" s="90"/>
    </row>
    <row r="903186" spans="68:68" customFormat="1">
      <c r="BP903186" s="90"/>
    </row>
    <row r="903187" spans="68:68" customFormat="1">
      <c r="BP903187" s="90"/>
    </row>
    <row r="903188" spans="68:68" customFormat="1">
      <c r="BP903188" s="90"/>
    </row>
    <row r="903189" spans="68:68" customFormat="1">
      <c r="BP903189" s="90"/>
    </row>
    <row r="903190" spans="68:68" customFormat="1">
      <c r="BP903190" s="90"/>
    </row>
    <row r="903191" spans="68:68" customFormat="1">
      <c r="BP903191" s="90"/>
    </row>
    <row r="903192" spans="68:68" customFormat="1">
      <c r="BP903192" s="90"/>
    </row>
    <row r="903193" spans="68:68" customFormat="1">
      <c r="BP903193" s="90"/>
    </row>
    <row r="903194" spans="68:68" customFormat="1">
      <c r="BP903194" s="90"/>
    </row>
    <row r="903195" spans="68:68" customFormat="1">
      <c r="BP903195" s="90"/>
    </row>
    <row r="903196" spans="68:68" customFormat="1">
      <c r="BP903196" s="90"/>
    </row>
    <row r="903197" spans="68:68" customFormat="1">
      <c r="BP903197" s="90"/>
    </row>
    <row r="903198" spans="68:68" customFormat="1">
      <c r="BP903198" s="90"/>
    </row>
    <row r="903199" spans="68:68" customFormat="1">
      <c r="BP903199" s="90"/>
    </row>
    <row r="903200" spans="68:68" customFormat="1">
      <c r="BP903200" s="90"/>
    </row>
    <row r="903201" spans="68:68" customFormat="1">
      <c r="BP903201" s="90"/>
    </row>
    <row r="903202" spans="68:68" customFormat="1">
      <c r="BP903202" s="90"/>
    </row>
    <row r="903203" spans="68:68" customFormat="1">
      <c r="BP903203" s="90"/>
    </row>
    <row r="903204" spans="68:68" customFormat="1">
      <c r="BP903204" s="90"/>
    </row>
    <row r="903205" spans="68:68" customFormat="1">
      <c r="BP903205" s="90"/>
    </row>
    <row r="903206" spans="68:68" customFormat="1">
      <c r="BP903206" s="90"/>
    </row>
    <row r="903207" spans="68:68" customFormat="1">
      <c r="BP903207" s="90"/>
    </row>
    <row r="903208" spans="68:68" customFormat="1">
      <c r="BP903208" s="90"/>
    </row>
    <row r="903209" spans="68:68" customFormat="1">
      <c r="BP903209" s="90"/>
    </row>
    <row r="903210" spans="68:68" customFormat="1">
      <c r="BP903210" s="90"/>
    </row>
    <row r="903211" spans="68:68" customFormat="1">
      <c r="BP903211" s="90"/>
    </row>
    <row r="903212" spans="68:68" customFormat="1">
      <c r="BP903212" s="90"/>
    </row>
    <row r="903213" spans="68:68" customFormat="1">
      <c r="BP903213" s="90"/>
    </row>
    <row r="903214" spans="68:68" customFormat="1">
      <c r="BP903214" s="90"/>
    </row>
    <row r="903215" spans="68:68" customFormat="1">
      <c r="BP903215" s="90"/>
    </row>
    <row r="903216" spans="68:68" customFormat="1">
      <c r="BP903216" s="90"/>
    </row>
    <row r="903217" spans="68:68" customFormat="1">
      <c r="BP903217" s="90"/>
    </row>
    <row r="903218" spans="68:68" customFormat="1">
      <c r="BP903218" s="90"/>
    </row>
    <row r="903219" spans="68:68" customFormat="1">
      <c r="BP903219" s="90"/>
    </row>
    <row r="903220" spans="68:68" customFormat="1">
      <c r="BP903220" s="90"/>
    </row>
    <row r="903221" spans="68:68" customFormat="1">
      <c r="BP903221" s="90"/>
    </row>
    <row r="903222" spans="68:68" customFormat="1">
      <c r="BP903222" s="90"/>
    </row>
    <row r="903223" spans="68:68" customFormat="1">
      <c r="BP903223" s="90"/>
    </row>
    <row r="903224" spans="68:68" customFormat="1">
      <c r="BP903224" s="90"/>
    </row>
    <row r="903225" spans="68:68" customFormat="1">
      <c r="BP903225" s="90"/>
    </row>
    <row r="903226" spans="68:68" customFormat="1">
      <c r="BP903226" s="90"/>
    </row>
    <row r="903227" spans="68:68" customFormat="1">
      <c r="BP903227" s="90"/>
    </row>
    <row r="903228" spans="68:68" customFormat="1">
      <c r="BP903228" s="90"/>
    </row>
    <row r="903229" spans="68:68" customFormat="1">
      <c r="BP903229" s="90"/>
    </row>
    <row r="903230" spans="68:68" customFormat="1">
      <c r="BP903230" s="90"/>
    </row>
    <row r="903231" spans="68:68" customFormat="1">
      <c r="BP903231" s="90"/>
    </row>
    <row r="903232" spans="68:68" customFormat="1">
      <c r="BP903232" s="90"/>
    </row>
    <row r="903233" spans="68:68" customFormat="1">
      <c r="BP903233" s="90"/>
    </row>
    <row r="903234" spans="68:68" customFormat="1">
      <c r="BP903234" s="90"/>
    </row>
    <row r="903235" spans="68:68" customFormat="1">
      <c r="BP903235" s="90"/>
    </row>
    <row r="903236" spans="68:68" customFormat="1">
      <c r="BP903236" s="90"/>
    </row>
    <row r="903237" spans="68:68" customFormat="1">
      <c r="BP903237" s="90"/>
    </row>
    <row r="903238" spans="68:68" customFormat="1">
      <c r="BP903238" s="90"/>
    </row>
    <row r="903239" spans="68:68" customFormat="1">
      <c r="BP903239" s="90"/>
    </row>
    <row r="903240" spans="68:68" customFormat="1">
      <c r="BP903240" s="90"/>
    </row>
    <row r="903241" spans="68:68" customFormat="1">
      <c r="BP903241" s="90"/>
    </row>
    <row r="903242" spans="68:68" customFormat="1">
      <c r="BP903242" s="90"/>
    </row>
    <row r="903243" spans="68:68" customFormat="1">
      <c r="BP903243" s="90"/>
    </row>
    <row r="903244" spans="68:68" customFormat="1">
      <c r="BP903244" s="90"/>
    </row>
    <row r="903245" spans="68:68" customFormat="1">
      <c r="BP903245" s="90"/>
    </row>
    <row r="903246" spans="68:68" customFormat="1">
      <c r="BP903246" s="90"/>
    </row>
    <row r="903247" spans="68:68" customFormat="1">
      <c r="BP903247" s="90"/>
    </row>
    <row r="903248" spans="68:68" customFormat="1">
      <c r="BP903248" s="90"/>
    </row>
    <row r="903249" spans="68:68" customFormat="1">
      <c r="BP903249" s="90"/>
    </row>
    <row r="903250" spans="68:68" customFormat="1">
      <c r="BP903250" s="90"/>
    </row>
    <row r="903251" spans="68:68" customFormat="1">
      <c r="BP903251" s="90"/>
    </row>
    <row r="903252" spans="68:68" customFormat="1">
      <c r="BP903252" s="90"/>
    </row>
    <row r="903253" spans="68:68" customFormat="1">
      <c r="BP903253" s="90"/>
    </row>
    <row r="903254" spans="68:68" customFormat="1">
      <c r="BP903254" s="90"/>
    </row>
    <row r="903255" spans="68:68" customFormat="1">
      <c r="BP903255" s="90"/>
    </row>
    <row r="903256" spans="68:68" customFormat="1">
      <c r="BP903256" s="90"/>
    </row>
    <row r="903257" spans="68:68" customFormat="1">
      <c r="BP903257" s="90"/>
    </row>
    <row r="903258" spans="68:68" customFormat="1">
      <c r="BP903258" s="90"/>
    </row>
    <row r="903259" spans="68:68" customFormat="1">
      <c r="BP903259" s="90"/>
    </row>
    <row r="903260" spans="68:68" customFormat="1">
      <c r="BP903260" s="90"/>
    </row>
    <row r="903261" spans="68:68" customFormat="1">
      <c r="BP903261" s="90"/>
    </row>
    <row r="903262" spans="68:68" customFormat="1">
      <c r="BP903262" s="90"/>
    </row>
    <row r="903263" spans="68:68" customFormat="1">
      <c r="BP903263" s="90"/>
    </row>
    <row r="903264" spans="68:68" customFormat="1">
      <c r="BP903264" s="90"/>
    </row>
    <row r="903265" spans="68:68" customFormat="1">
      <c r="BP903265" s="90"/>
    </row>
    <row r="903266" spans="68:68" customFormat="1">
      <c r="BP903266" s="90"/>
    </row>
    <row r="903267" spans="68:68" customFormat="1">
      <c r="BP903267" s="90"/>
    </row>
    <row r="903268" spans="68:68" customFormat="1">
      <c r="BP903268" s="90"/>
    </row>
    <row r="903269" spans="68:68" customFormat="1">
      <c r="BP903269" s="90"/>
    </row>
    <row r="903270" spans="68:68" customFormat="1">
      <c r="BP903270" s="90"/>
    </row>
    <row r="903271" spans="68:68" customFormat="1">
      <c r="BP903271" s="90"/>
    </row>
    <row r="903272" spans="68:68" customFormat="1">
      <c r="BP903272" s="90"/>
    </row>
    <row r="903273" spans="68:68" customFormat="1">
      <c r="BP903273" s="90"/>
    </row>
    <row r="903274" spans="68:68" customFormat="1">
      <c r="BP903274" s="90"/>
    </row>
    <row r="903275" spans="68:68" customFormat="1">
      <c r="BP903275" s="90"/>
    </row>
    <row r="903276" spans="68:68" customFormat="1">
      <c r="BP903276" s="90"/>
    </row>
    <row r="903277" spans="68:68" customFormat="1">
      <c r="BP903277" s="90"/>
    </row>
    <row r="903278" spans="68:68" customFormat="1">
      <c r="BP903278" s="90"/>
    </row>
    <row r="903279" spans="68:68" customFormat="1">
      <c r="BP903279" s="90"/>
    </row>
    <row r="903280" spans="68:68" customFormat="1">
      <c r="BP903280" s="90"/>
    </row>
    <row r="903281" spans="68:68" customFormat="1">
      <c r="BP903281" s="90"/>
    </row>
    <row r="903282" spans="68:68" customFormat="1">
      <c r="BP903282" s="90"/>
    </row>
    <row r="903283" spans="68:68" customFormat="1">
      <c r="BP903283" s="90"/>
    </row>
    <row r="903284" spans="68:68" customFormat="1">
      <c r="BP903284" s="90"/>
    </row>
    <row r="903285" spans="68:68" customFormat="1">
      <c r="BP903285" s="90"/>
    </row>
    <row r="903286" spans="68:68" customFormat="1">
      <c r="BP903286" s="90"/>
    </row>
    <row r="903287" spans="68:68" customFormat="1">
      <c r="BP903287" s="90"/>
    </row>
    <row r="903288" spans="68:68" customFormat="1">
      <c r="BP903288" s="90"/>
    </row>
    <row r="903289" spans="68:68" customFormat="1">
      <c r="BP903289" s="90"/>
    </row>
    <row r="903290" spans="68:68" customFormat="1">
      <c r="BP903290" s="90"/>
    </row>
    <row r="903291" spans="68:68" customFormat="1">
      <c r="BP903291" s="90"/>
    </row>
    <row r="903292" spans="68:68" customFormat="1">
      <c r="BP903292" s="90"/>
    </row>
    <row r="903293" spans="68:68" customFormat="1">
      <c r="BP903293" s="90"/>
    </row>
    <row r="903294" spans="68:68" customFormat="1">
      <c r="BP903294" s="90"/>
    </row>
    <row r="903295" spans="68:68" customFormat="1">
      <c r="BP903295" s="90"/>
    </row>
    <row r="903296" spans="68:68" customFormat="1">
      <c r="BP903296" s="90"/>
    </row>
    <row r="903297" spans="68:68" customFormat="1">
      <c r="BP903297" s="90"/>
    </row>
    <row r="903298" spans="68:68" customFormat="1">
      <c r="BP903298" s="90"/>
    </row>
    <row r="903299" spans="68:68" customFormat="1">
      <c r="BP903299" s="90"/>
    </row>
    <row r="903300" spans="68:68" customFormat="1">
      <c r="BP903300" s="90"/>
    </row>
    <row r="903301" spans="68:68" customFormat="1">
      <c r="BP903301" s="90"/>
    </row>
    <row r="903302" spans="68:68" customFormat="1">
      <c r="BP903302" s="90"/>
    </row>
    <row r="903303" spans="68:68" customFormat="1">
      <c r="BP903303" s="90"/>
    </row>
    <row r="903304" spans="68:68" customFormat="1">
      <c r="BP903304" s="90"/>
    </row>
    <row r="903305" spans="68:68" customFormat="1">
      <c r="BP903305" s="90"/>
    </row>
    <row r="903306" spans="68:68" customFormat="1">
      <c r="BP903306" s="90"/>
    </row>
    <row r="903307" spans="68:68" customFormat="1">
      <c r="BP903307" s="90"/>
    </row>
    <row r="903308" spans="68:68" customFormat="1">
      <c r="BP903308" s="90"/>
    </row>
    <row r="903309" spans="68:68" customFormat="1">
      <c r="BP903309" s="90"/>
    </row>
    <row r="903310" spans="68:68" customFormat="1">
      <c r="BP903310" s="90"/>
    </row>
    <row r="903311" spans="68:68" customFormat="1">
      <c r="BP903311" s="90"/>
    </row>
    <row r="903312" spans="68:68" customFormat="1">
      <c r="BP903312" s="90"/>
    </row>
    <row r="903313" spans="68:68" customFormat="1">
      <c r="BP903313" s="90"/>
    </row>
    <row r="903314" spans="68:68" customFormat="1">
      <c r="BP903314" s="90"/>
    </row>
    <row r="903315" spans="68:68" customFormat="1">
      <c r="BP903315" s="90"/>
    </row>
    <row r="903316" spans="68:68" customFormat="1">
      <c r="BP903316" s="90"/>
    </row>
    <row r="903317" spans="68:68" customFormat="1">
      <c r="BP903317" s="90"/>
    </row>
    <row r="903318" spans="68:68" customFormat="1">
      <c r="BP903318" s="90"/>
    </row>
    <row r="903319" spans="68:68" customFormat="1">
      <c r="BP903319" s="90"/>
    </row>
    <row r="903320" spans="68:68" customFormat="1">
      <c r="BP903320" s="90"/>
    </row>
    <row r="903321" spans="68:68" customFormat="1">
      <c r="BP903321" s="90"/>
    </row>
    <row r="903322" spans="68:68" customFormat="1">
      <c r="BP903322" s="90"/>
    </row>
    <row r="903323" spans="68:68" customFormat="1">
      <c r="BP903323" s="90"/>
    </row>
    <row r="903324" spans="68:68" customFormat="1">
      <c r="BP903324" s="90"/>
    </row>
    <row r="903325" spans="68:68" customFormat="1">
      <c r="BP903325" s="90"/>
    </row>
    <row r="903326" spans="68:68" customFormat="1">
      <c r="BP903326" s="90"/>
    </row>
    <row r="903327" spans="68:68" customFormat="1">
      <c r="BP903327" s="90"/>
    </row>
    <row r="903328" spans="68:68" customFormat="1">
      <c r="BP903328" s="90"/>
    </row>
    <row r="903329" spans="68:68" customFormat="1">
      <c r="BP903329" s="90"/>
    </row>
    <row r="903330" spans="68:68" customFormat="1">
      <c r="BP903330" s="90"/>
    </row>
    <row r="903331" spans="68:68" customFormat="1">
      <c r="BP903331" s="90"/>
    </row>
    <row r="903332" spans="68:68" customFormat="1">
      <c r="BP903332" s="90"/>
    </row>
    <row r="903333" spans="68:68" customFormat="1">
      <c r="BP903333" s="90"/>
    </row>
    <row r="903334" spans="68:68" customFormat="1">
      <c r="BP903334" s="90"/>
    </row>
    <row r="903335" spans="68:68" customFormat="1">
      <c r="BP903335" s="90"/>
    </row>
    <row r="903336" spans="68:68" customFormat="1">
      <c r="BP903336" s="90"/>
    </row>
    <row r="903337" spans="68:68" customFormat="1">
      <c r="BP903337" s="90"/>
    </row>
    <row r="903338" spans="68:68" customFormat="1">
      <c r="BP903338" s="90"/>
    </row>
    <row r="903339" spans="68:68" customFormat="1">
      <c r="BP903339" s="90"/>
    </row>
    <row r="903340" spans="68:68" customFormat="1">
      <c r="BP903340" s="90"/>
    </row>
    <row r="903341" spans="68:68" customFormat="1">
      <c r="BP903341" s="90"/>
    </row>
    <row r="903342" spans="68:68" customFormat="1">
      <c r="BP903342" s="90"/>
    </row>
    <row r="903343" spans="68:68" customFormat="1">
      <c r="BP903343" s="90"/>
    </row>
    <row r="903344" spans="68:68" customFormat="1">
      <c r="BP903344" s="90"/>
    </row>
    <row r="903345" spans="68:68" customFormat="1">
      <c r="BP903345" s="90"/>
    </row>
    <row r="903346" spans="68:68" customFormat="1">
      <c r="BP903346" s="90"/>
    </row>
    <row r="903347" spans="68:68" customFormat="1">
      <c r="BP903347" s="90"/>
    </row>
    <row r="903348" spans="68:68" customFormat="1">
      <c r="BP903348" s="90"/>
    </row>
    <row r="903349" spans="68:68" customFormat="1">
      <c r="BP903349" s="90"/>
    </row>
    <row r="903350" spans="68:68" customFormat="1">
      <c r="BP903350" s="90"/>
    </row>
    <row r="903351" spans="68:68" customFormat="1">
      <c r="BP903351" s="90"/>
    </row>
    <row r="903352" spans="68:68" customFormat="1">
      <c r="BP903352" s="90"/>
    </row>
    <row r="903353" spans="68:68" customFormat="1">
      <c r="BP903353" s="90"/>
    </row>
    <row r="903354" spans="68:68" customFormat="1">
      <c r="BP903354" s="90"/>
    </row>
    <row r="903355" spans="68:68" customFormat="1">
      <c r="BP903355" s="90"/>
    </row>
    <row r="903356" spans="68:68" customFormat="1">
      <c r="BP903356" s="90"/>
    </row>
    <row r="903357" spans="68:68" customFormat="1">
      <c r="BP903357" s="90"/>
    </row>
    <row r="903358" spans="68:68" customFormat="1">
      <c r="BP903358" s="90"/>
    </row>
    <row r="903359" spans="68:68" customFormat="1">
      <c r="BP903359" s="90"/>
    </row>
    <row r="903360" spans="68:68" customFormat="1">
      <c r="BP903360" s="90"/>
    </row>
    <row r="903361" spans="68:68" customFormat="1">
      <c r="BP903361" s="90"/>
    </row>
    <row r="903362" spans="68:68" customFormat="1">
      <c r="BP903362" s="90"/>
    </row>
    <row r="903363" spans="68:68" customFormat="1">
      <c r="BP903363" s="90"/>
    </row>
    <row r="903364" spans="68:68" customFormat="1">
      <c r="BP903364" s="90"/>
    </row>
    <row r="903365" spans="68:68" customFormat="1">
      <c r="BP903365" s="90"/>
    </row>
    <row r="903366" spans="68:68" customFormat="1">
      <c r="BP903366" s="90"/>
    </row>
    <row r="903367" spans="68:68" customFormat="1">
      <c r="BP903367" s="90"/>
    </row>
    <row r="903368" spans="68:68" customFormat="1">
      <c r="BP903368" s="90"/>
    </row>
    <row r="903369" spans="68:68" customFormat="1">
      <c r="BP903369" s="90"/>
    </row>
    <row r="903370" spans="68:68" customFormat="1">
      <c r="BP903370" s="90"/>
    </row>
    <row r="903371" spans="68:68" customFormat="1">
      <c r="BP903371" s="90"/>
    </row>
    <row r="903372" spans="68:68" customFormat="1">
      <c r="BP903372" s="90"/>
    </row>
    <row r="903373" spans="68:68" customFormat="1">
      <c r="BP903373" s="90"/>
    </row>
    <row r="903374" spans="68:68" customFormat="1">
      <c r="BP903374" s="90"/>
    </row>
    <row r="903375" spans="68:68" customFormat="1">
      <c r="BP903375" s="90"/>
    </row>
    <row r="903376" spans="68:68" customFormat="1">
      <c r="BP903376" s="90"/>
    </row>
    <row r="903377" spans="68:68" customFormat="1">
      <c r="BP903377" s="90"/>
    </row>
    <row r="903378" spans="68:68" customFormat="1">
      <c r="BP903378" s="90"/>
    </row>
    <row r="903379" spans="68:68" customFormat="1">
      <c r="BP903379" s="90"/>
    </row>
    <row r="903380" spans="68:68" customFormat="1">
      <c r="BP903380" s="90"/>
    </row>
    <row r="903381" spans="68:68" customFormat="1">
      <c r="BP903381" s="90"/>
    </row>
    <row r="903382" spans="68:68" customFormat="1">
      <c r="BP903382" s="90"/>
    </row>
    <row r="903383" spans="68:68" customFormat="1">
      <c r="BP903383" s="90"/>
    </row>
    <row r="903384" spans="68:68" customFormat="1">
      <c r="BP903384" s="90"/>
    </row>
    <row r="903385" spans="68:68" customFormat="1">
      <c r="BP903385" s="90"/>
    </row>
    <row r="903386" spans="68:68" customFormat="1">
      <c r="BP903386" s="90"/>
    </row>
    <row r="903387" spans="68:68" customFormat="1">
      <c r="BP903387" s="90"/>
    </row>
    <row r="903388" spans="68:68" customFormat="1">
      <c r="BP903388" s="90"/>
    </row>
    <row r="903389" spans="68:68" customFormat="1">
      <c r="BP903389" s="90"/>
    </row>
    <row r="903390" spans="68:68" customFormat="1">
      <c r="BP903390" s="90"/>
    </row>
    <row r="903391" spans="68:68" customFormat="1">
      <c r="BP903391" s="90"/>
    </row>
    <row r="903392" spans="68:68" customFormat="1">
      <c r="BP903392" s="90"/>
    </row>
    <row r="903393" spans="68:68" customFormat="1">
      <c r="BP903393" s="90"/>
    </row>
    <row r="903394" spans="68:68" customFormat="1">
      <c r="BP903394" s="90"/>
    </row>
    <row r="903395" spans="68:68" customFormat="1">
      <c r="BP903395" s="90"/>
    </row>
    <row r="903396" spans="68:68" customFormat="1">
      <c r="BP903396" s="90"/>
    </row>
    <row r="903397" spans="68:68" customFormat="1">
      <c r="BP903397" s="90"/>
    </row>
    <row r="903398" spans="68:68" customFormat="1">
      <c r="BP903398" s="90"/>
    </row>
    <row r="903399" spans="68:68" customFormat="1">
      <c r="BP903399" s="90"/>
    </row>
    <row r="903400" spans="68:68" customFormat="1">
      <c r="BP903400" s="90"/>
    </row>
    <row r="903401" spans="68:68" customFormat="1">
      <c r="BP903401" s="90"/>
    </row>
    <row r="903402" spans="68:68" customFormat="1">
      <c r="BP903402" s="90"/>
    </row>
    <row r="903403" spans="68:68" customFormat="1">
      <c r="BP903403" s="90"/>
    </row>
    <row r="903404" spans="68:68" customFormat="1">
      <c r="BP903404" s="90"/>
    </row>
    <row r="903405" spans="68:68" customFormat="1">
      <c r="BP903405" s="90"/>
    </row>
    <row r="903406" spans="68:68" customFormat="1">
      <c r="BP903406" s="90"/>
    </row>
    <row r="903407" spans="68:68" customFormat="1">
      <c r="BP903407" s="90"/>
    </row>
    <row r="903408" spans="68:68" customFormat="1">
      <c r="BP903408" s="90"/>
    </row>
    <row r="903409" spans="68:68" customFormat="1">
      <c r="BP903409" s="90"/>
    </row>
    <row r="903410" spans="68:68" customFormat="1">
      <c r="BP903410" s="90"/>
    </row>
    <row r="903411" spans="68:68" customFormat="1">
      <c r="BP903411" s="90"/>
    </row>
    <row r="903412" spans="68:68" customFormat="1">
      <c r="BP903412" s="90"/>
    </row>
    <row r="903413" spans="68:68" customFormat="1">
      <c r="BP903413" s="90"/>
    </row>
    <row r="903414" spans="68:68" customFormat="1">
      <c r="BP903414" s="90"/>
    </row>
    <row r="903415" spans="68:68" customFormat="1">
      <c r="BP903415" s="90"/>
    </row>
    <row r="903416" spans="68:68" customFormat="1">
      <c r="BP903416" s="90"/>
    </row>
    <row r="903417" spans="68:68" customFormat="1">
      <c r="BP903417" s="90"/>
    </row>
    <row r="903418" spans="68:68" customFormat="1">
      <c r="BP903418" s="90"/>
    </row>
    <row r="903419" spans="68:68" customFormat="1">
      <c r="BP903419" s="90"/>
    </row>
    <row r="903420" spans="68:68" customFormat="1">
      <c r="BP903420" s="90"/>
    </row>
    <row r="903421" spans="68:68" customFormat="1">
      <c r="BP903421" s="90"/>
    </row>
    <row r="903422" spans="68:68" customFormat="1">
      <c r="BP903422" s="90"/>
    </row>
    <row r="903423" spans="68:68" customFormat="1">
      <c r="BP903423" s="90"/>
    </row>
    <row r="903424" spans="68:68" customFormat="1">
      <c r="BP903424" s="90"/>
    </row>
    <row r="903425" spans="68:68" customFormat="1">
      <c r="BP903425" s="90"/>
    </row>
    <row r="903426" spans="68:68" customFormat="1">
      <c r="BP903426" s="90"/>
    </row>
    <row r="903427" spans="68:68" customFormat="1">
      <c r="BP903427" s="90"/>
    </row>
    <row r="903428" spans="68:68" customFormat="1">
      <c r="BP903428" s="90"/>
    </row>
    <row r="903429" spans="68:68" customFormat="1">
      <c r="BP903429" s="90"/>
    </row>
    <row r="903430" spans="68:68" customFormat="1">
      <c r="BP903430" s="90"/>
    </row>
    <row r="903431" spans="68:68" customFormat="1">
      <c r="BP903431" s="90"/>
    </row>
    <row r="903432" spans="68:68" customFormat="1">
      <c r="BP903432" s="90"/>
    </row>
    <row r="903433" spans="68:68" customFormat="1">
      <c r="BP903433" s="90"/>
    </row>
    <row r="903434" spans="68:68" customFormat="1">
      <c r="BP903434" s="90"/>
    </row>
    <row r="903435" spans="68:68" customFormat="1">
      <c r="BP903435" s="90"/>
    </row>
    <row r="903436" spans="68:68" customFormat="1">
      <c r="BP903436" s="90"/>
    </row>
    <row r="903437" spans="68:68" customFormat="1">
      <c r="BP903437" s="90"/>
    </row>
    <row r="903438" spans="68:68" customFormat="1">
      <c r="BP903438" s="90"/>
    </row>
    <row r="903439" spans="68:68" customFormat="1">
      <c r="BP903439" s="90"/>
    </row>
    <row r="903440" spans="68:68" customFormat="1">
      <c r="BP903440" s="90"/>
    </row>
    <row r="903441" spans="68:68" customFormat="1">
      <c r="BP903441" s="90"/>
    </row>
    <row r="903442" spans="68:68" customFormat="1">
      <c r="BP903442" s="90"/>
    </row>
    <row r="903443" spans="68:68" customFormat="1">
      <c r="BP903443" s="90"/>
    </row>
    <row r="903444" spans="68:68" customFormat="1">
      <c r="BP903444" s="90"/>
    </row>
    <row r="903445" spans="68:68" customFormat="1">
      <c r="BP903445" s="90"/>
    </row>
    <row r="903446" spans="68:68" customFormat="1">
      <c r="BP903446" s="90"/>
    </row>
    <row r="903447" spans="68:68" customFormat="1">
      <c r="BP903447" s="90"/>
    </row>
    <row r="903448" spans="68:68" customFormat="1">
      <c r="BP903448" s="90"/>
    </row>
    <row r="903449" spans="68:68" customFormat="1">
      <c r="BP903449" s="90"/>
    </row>
    <row r="903450" spans="68:68" customFormat="1">
      <c r="BP903450" s="90"/>
    </row>
    <row r="903451" spans="68:68" customFormat="1">
      <c r="BP903451" s="90"/>
    </row>
    <row r="903452" spans="68:68" customFormat="1">
      <c r="BP903452" s="90"/>
    </row>
    <row r="903453" spans="68:68" customFormat="1">
      <c r="BP903453" s="90"/>
    </row>
    <row r="903454" spans="68:68" customFormat="1">
      <c r="BP903454" s="90"/>
    </row>
    <row r="903455" spans="68:68" customFormat="1">
      <c r="BP903455" s="90"/>
    </row>
    <row r="903456" spans="68:68" customFormat="1">
      <c r="BP903456" s="90"/>
    </row>
    <row r="903457" spans="68:68" customFormat="1">
      <c r="BP903457" s="90"/>
    </row>
    <row r="903458" spans="68:68" customFormat="1">
      <c r="BP903458" s="90"/>
    </row>
    <row r="903459" spans="68:68" customFormat="1">
      <c r="BP903459" s="90"/>
    </row>
    <row r="903460" spans="68:68" customFormat="1">
      <c r="BP903460" s="90"/>
    </row>
    <row r="903461" spans="68:68" customFormat="1">
      <c r="BP903461" s="90"/>
    </row>
    <row r="903462" spans="68:68" customFormat="1">
      <c r="BP903462" s="90"/>
    </row>
    <row r="903463" spans="68:68" customFormat="1">
      <c r="BP903463" s="90"/>
    </row>
    <row r="903464" spans="68:68" customFormat="1">
      <c r="BP903464" s="90"/>
    </row>
    <row r="903465" spans="68:68" customFormat="1">
      <c r="BP903465" s="90"/>
    </row>
    <row r="903466" spans="68:68" customFormat="1">
      <c r="BP903466" s="90"/>
    </row>
    <row r="903467" spans="68:68" customFormat="1">
      <c r="BP903467" s="90"/>
    </row>
    <row r="903468" spans="68:68" customFormat="1">
      <c r="BP903468" s="90"/>
    </row>
    <row r="903469" spans="68:68" customFormat="1">
      <c r="BP903469" s="90"/>
    </row>
    <row r="903470" spans="68:68" customFormat="1">
      <c r="BP903470" s="90"/>
    </row>
    <row r="903471" spans="68:68" customFormat="1">
      <c r="BP903471" s="90"/>
    </row>
    <row r="903472" spans="68:68" customFormat="1">
      <c r="BP903472" s="90"/>
    </row>
    <row r="903473" spans="68:68" customFormat="1">
      <c r="BP903473" s="90"/>
    </row>
    <row r="903474" spans="68:68" customFormat="1">
      <c r="BP903474" s="90"/>
    </row>
    <row r="903475" spans="68:68" customFormat="1">
      <c r="BP903475" s="90"/>
    </row>
    <row r="903476" spans="68:68" customFormat="1">
      <c r="BP903476" s="90"/>
    </row>
    <row r="903477" spans="68:68" customFormat="1">
      <c r="BP903477" s="90"/>
    </row>
    <row r="903478" spans="68:68" customFormat="1">
      <c r="BP903478" s="90"/>
    </row>
    <row r="903479" spans="68:68" customFormat="1">
      <c r="BP903479" s="90"/>
    </row>
    <row r="903480" spans="68:68" customFormat="1">
      <c r="BP903480" s="90"/>
    </row>
    <row r="903481" spans="68:68" customFormat="1">
      <c r="BP903481" s="90"/>
    </row>
    <row r="903482" spans="68:68" customFormat="1">
      <c r="BP903482" s="90"/>
    </row>
    <row r="903483" spans="68:68" customFormat="1">
      <c r="BP903483" s="90"/>
    </row>
    <row r="903484" spans="68:68" customFormat="1">
      <c r="BP903484" s="90"/>
    </row>
    <row r="903485" spans="68:68" customFormat="1">
      <c r="BP903485" s="90"/>
    </row>
    <row r="903486" spans="68:68" customFormat="1">
      <c r="BP903486" s="90"/>
    </row>
    <row r="903487" spans="68:68" customFormat="1">
      <c r="BP903487" s="90"/>
    </row>
    <row r="903488" spans="68:68" customFormat="1">
      <c r="BP903488" s="90"/>
    </row>
    <row r="903489" spans="68:68" customFormat="1">
      <c r="BP903489" s="90"/>
    </row>
    <row r="903490" spans="68:68" customFormat="1">
      <c r="BP903490" s="90"/>
    </row>
    <row r="903491" spans="68:68" customFormat="1">
      <c r="BP903491" s="90"/>
    </row>
    <row r="903492" spans="68:68" customFormat="1">
      <c r="BP903492" s="90"/>
    </row>
    <row r="903493" spans="68:68" customFormat="1">
      <c r="BP903493" s="90"/>
    </row>
    <row r="903494" spans="68:68" customFormat="1">
      <c r="BP903494" s="90"/>
    </row>
    <row r="903495" spans="68:68" customFormat="1">
      <c r="BP903495" s="90"/>
    </row>
    <row r="903496" spans="68:68" customFormat="1">
      <c r="BP903496" s="90"/>
    </row>
    <row r="903497" spans="68:68" customFormat="1">
      <c r="BP903497" s="90"/>
    </row>
    <row r="903498" spans="68:68" customFormat="1">
      <c r="BP903498" s="90"/>
    </row>
    <row r="903499" spans="68:68" customFormat="1">
      <c r="BP903499" s="90"/>
    </row>
    <row r="903500" spans="68:68" customFormat="1">
      <c r="BP903500" s="90"/>
    </row>
    <row r="903501" spans="68:68" customFormat="1">
      <c r="BP903501" s="90"/>
    </row>
    <row r="903502" spans="68:68" customFormat="1">
      <c r="BP903502" s="90"/>
    </row>
    <row r="903503" spans="68:68" customFormat="1">
      <c r="BP903503" s="90"/>
    </row>
    <row r="903504" spans="68:68" customFormat="1">
      <c r="BP903504" s="90"/>
    </row>
    <row r="903505" spans="68:68" customFormat="1">
      <c r="BP903505" s="90"/>
    </row>
    <row r="903506" spans="68:68" customFormat="1">
      <c r="BP903506" s="90"/>
    </row>
    <row r="903507" spans="68:68" customFormat="1">
      <c r="BP903507" s="90"/>
    </row>
    <row r="903508" spans="68:68" customFormat="1">
      <c r="BP903508" s="90"/>
    </row>
    <row r="903509" spans="68:68" customFormat="1">
      <c r="BP903509" s="90"/>
    </row>
    <row r="903510" spans="68:68" customFormat="1">
      <c r="BP903510" s="90"/>
    </row>
    <row r="903511" spans="68:68" customFormat="1">
      <c r="BP903511" s="90"/>
    </row>
    <row r="903512" spans="68:68" customFormat="1">
      <c r="BP903512" s="90"/>
    </row>
    <row r="903513" spans="68:68" customFormat="1">
      <c r="BP903513" s="90"/>
    </row>
    <row r="903514" spans="68:68" customFormat="1">
      <c r="BP903514" s="90"/>
    </row>
    <row r="903515" spans="68:68" customFormat="1">
      <c r="BP903515" s="90"/>
    </row>
    <row r="903516" spans="68:68" customFormat="1">
      <c r="BP903516" s="90"/>
    </row>
    <row r="903517" spans="68:68" customFormat="1">
      <c r="BP903517" s="90"/>
    </row>
    <row r="903518" spans="68:68" customFormat="1">
      <c r="BP903518" s="90"/>
    </row>
    <row r="903519" spans="68:68" customFormat="1">
      <c r="BP903519" s="90"/>
    </row>
    <row r="903520" spans="68:68" customFormat="1">
      <c r="BP903520" s="90"/>
    </row>
    <row r="903521" spans="68:68" customFormat="1">
      <c r="BP903521" s="90"/>
    </row>
    <row r="903522" spans="68:68" customFormat="1">
      <c r="BP903522" s="90"/>
    </row>
    <row r="903523" spans="68:68" customFormat="1">
      <c r="BP903523" s="90"/>
    </row>
    <row r="903524" spans="68:68" customFormat="1">
      <c r="BP903524" s="90"/>
    </row>
    <row r="903525" spans="68:68" customFormat="1">
      <c r="BP903525" s="90"/>
    </row>
    <row r="903526" spans="68:68" customFormat="1">
      <c r="BP903526" s="90"/>
    </row>
    <row r="903527" spans="68:68" customFormat="1">
      <c r="BP903527" s="90"/>
    </row>
    <row r="903528" spans="68:68" customFormat="1">
      <c r="BP903528" s="90"/>
    </row>
    <row r="903529" spans="68:68" customFormat="1">
      <c r="BP903529" s="90"/>
    </row>
    <row r="903530" spans="68:68" customFormat="1">
      <c r="BP903530" s="90"/>
    </row>
    <row r="903531" spans="68:68" customFormat="1">
      <c r="BP903531" s="90"/>
    </row>
    <row r="903532" spans="68:68" customFormat="1">
      <c r="BP903532" s="90"/>
    </row>
    <row r="903533" spans="68:68" customFormat="1">
      <c r="BP903533" s="90"/>
    </row>
    <row r="903534" spans="68:68" customFormat="1">
      <c r="BP903534" s="90"/>
    </row>
    <row r="903535" spans="68:68" customFormat="1">
      <c r="BP903535" s="90"/>
    </row>
    <row r="903536" spans="68:68" customFormat="1">
      <c r="BP903536" s="90"/>
    </row>
    <row r="903537" spans="68:68" customFormat="1">
      <c r="BP903537" s="90"/>
    </row>
    <row r="903538" spans="68:68" customFormat="1">
      <c r="BP903538" s="90"/>
    </row>
    <row r="903539" spans="68:68" customFormat="1">
      <c r="BP903539" s="90"/>
    </row>
    <row r="903540" spans="68:68" customFormat="1">
      <c r="BP903540" s="90"/>
    </row>
    <row r="903541" spans="68:68" customFormat="1">
      <c r="BP903541" s="90"/>
    </row>
    <row r="903542" spans="68:68" customFormat="1">
      <c r="BP903542" s="90"/>
    </row>
    <row r="903543" spans="68:68" customFormat="1">
      <c r="BP903543" s="90"/>
    </row>
    <row r="903544" spans="68:68" customFormat="1">
      <c r="BP903544" s="90"/>
    </row>
    <row r="903545" spans="68:68" customFormat="1">
      <c r="BP903545" s="90"/>
    </row>
    <row r="903546" spans="68:68" customFormat="1">
      <c r="BP903546" s="90"/>
    </row>
    <row r="903547" spans="68:68" customFormat="1">
      <c r="BP903547" s="90"/>
    </row>
    <row r="903548" spans="68:68" customFormat="1">
      <c r="BP903548" s="90"/>
    </row>
    <row r="903549" spans="68:68" customFormat="1">
      <c r="BP903549" s="90"/>
    </row>
    <row r="903550" spans="68:68" customFormat="1">
      <c r="BP903550" s="90"/>
    </row>
    <row r="903551" spans="68:68" customFormat="1">
      <c r="BP903551" s="90"/>
    </row>
    <row r="903552" spans="68:68" customFormat="1">
      <c r="BP903552" s="90"/>
    </row>
    <row r="903553" spans="68:68" customFormat="1">
      <c r="BP903553" s="90"/>
    </row>
    <row r="903554" spans="68:68" customFormat="1">
      <c r="BP903554" s="90"/>
    </row>
    <row r="903555" spans="68:68" customFormat="1">
      <c r="BP903555" s="90"/>
    </row>
    <row r="903556" spans="68:68" customFormat="1">
      <c r="BP903556" s="90"/>
    </row>
    <row r="903557" spans="68:68" customFormat="1">
      <c r="BP903557" s="90"/>
    </row>
    <row r="903558" spans="68:68" customFormat="1">
      <c r="BP903558" s="90"/>
    </row>
    <row r="903559" spans="68:68" customFormat="1">
      <c r="BP903559" s="90"/>
    </row>
    <row r="903560" spans="68:68" customFormat="1">
      <c r="BP903560" s="90"/>
    </row>
    <row r="903561" spans="68:68" customFormat="1">
      <c r="BP903561" s="90"/>
    </row>
    <row r="903562" spans="68:68" customFormat="1">
      <c r="BP903562" s="90"/>
    </row>
    <row r="903563" spans="68:68" customFormat="1">
      <c r="BP903563" s="90"/>
    </row>
    <row r="903564" spans="68:68" customFormat="1">
      <c r="BP903564" s="90"/>
    </row>
    <row r="903565" spans="68:68" customFormat="1">
      <c r="BP903565" s="90"/>
    </row>
    <row r="903566" spans="68:68" customFormat="1">
      <c r="BP903566" s="90"/>
    </row>
    <row r="903567" spans="68:68" customFormat="1">
      <c r="BP903567" s="90"/>
    </row>
    <row r="903568" spans="68:68" customFormat="1">
      <c r="BP903568" s="90"/>
    </row>
    <row r="903569" spans="68:68" customFormat="1">
      <c r="BP903569" s="90"/>
    </row>
    <row r="903570" spans="68:68" customFormat="1">
      <c r="BP903570" s="90"/>
    </row>
    <row r="903571" spans="68:68" customFormat="1">
      <c r="BP903571" s="90"/>
    </row>
    <row r="903572" spans="68:68" customFormat="1">
      <c r="BP903572" s="90"/>
    </row>
    <row r="903573" spans="68:68" customFormat="1">
      <c r="BP903573" s="90"/>
    </row>
    <row r="903574" spans="68:68" customFormat="1">
      <c r="BP903574" s="90"/>
    </row>
    <row r="903575" spans="68:68" customFormat="1">
      <c r="BP903575" s="90"/>
    </row>
    <row r="903576" spans="68:68" customFormat="1">
      <c r="BP903576" s="90"/>
    </row>
    <row r="903577" spans="68:68" customFormat="1">
      <c r="BP903577" s="90"/>
    </row>
    <row r="903578" spans="68:68" customFormat="1">
      <c r="BP903578" s="90"/>
    </row>
    <row r="903579" spans="68:68" customFormat="1">
      <c r="BP903579" s="90"/>
    </row>
    <row r="903580" spans="68:68" customFormat="1">
      <c r="BP903580" s="90"/>
    </row>
    <row r="903581" spans="68:68" customFormat="1">
      <c r="BP903581" s="90"/>
    </row>
    <row r="903582" spans="68:68" customFormat="1">
      <c r="BP903582" s="90"/>
    </row>
    <row r="903583" spans="68:68" customFormat="1">
      <c r="BP903583" s="90"/>
    </row>
    <row r="903584" spans="68:68" customFormat="1">
      <c r="BP903584" s="90"/>
    </row>
    <row r="903585" spans="68:68" customFormat="1">
      <c r="BP903585" s="90"/>
    </row>
    <row r="903586" spans="68:68" customFormat="1">
      <c r="BP903586" s="90"/>
    </row>
    <row r="903587" spans="68:68" customFormat="1">
      <c r="BP903587" s="90"/>
    </row>
    <row r="903588" spans="68:68" customFormat="1">
      <c r="BP903588" s="90"/>
    </row>
    <row r="903589" spans="68:68" customFormat="1">
      <c r="BP903589" s="90"/>
    </row>
    <row r="903590" spans="68:68" customFormat="1">
      <c r="BP903590" s="90"/>
    </row>
    <row r="903591" spans="68:68" customFormat="1">
      <c r="BP903591" s="90"/>
    </row>
    <row r="903592" spans="68:68" customFormat="1">
      <c r="BP903592" s="90"/>
    </row>
    <row r="903593" spans="68:68" customFormat="1">
      <c r="BP903593" s="90"/>
    </row>
    <row r="903594" spans="68:68" customFormat="1">
      <c r="BP903594" s="90"/>
    </row>
    <row r="903595" spans="68:68" customFormat="1">
      <c r="BP903595" s="90"/>
    </row>
    <row r="903596" spans="68:68" customFormat="1">
      <c r="BP903596" s="90"/>
    </row>
    <row r="903597" spans="68:68" customFormat="1">
      <c r="BP903597" s="90"/>
    </row>
    <row r="903598" spans="68:68" customFormat="1">
      <c r="BP903598" s="90"/>
    </row>
    <row r="903599" spans="68:68" customFormat="1">
      <c r="BP903599" s="90"/>
    </row>
    <row r="903600" spans="68:68" customFormat="1">
      <c r="BP903600" s="90"/>
    </row>
    <row r="903601" spans="68:68" customFormat="1">
      <c r="BP903601" s="90"/>
    </row>
    <row r="903602" spans="68:68" customFormat="1">
      <c r="BP903602" s="90"/>
    </row>
    <row r="903603" spans="68:68" customFormat="1">
      <c r="BP903603" s="90"/>
    </row>
    <row r="903604" spans="68:68" customFormat="1">
      <c r="BP903604" s="90"/>
    </row>
    <row r="903605" spans="68:68" customFormat="1">
      <c r="BP903605" s="90"/>
    </row>
    <row r="903606" spans="68:68" customFormat="1">
      <c r="BP903606" s="90"/>
    </row>
    <row r="903607" spans="68:68" customFormat="1">
      <c r="BP903607" s="90"/>
    </row>
    <row r="903608" spans="68:68" customFormat="1">
      <c r="BP903608" s="90"/>
    </row>
    <row r="903609" spans="68:68" customFormat="1">
      <c r="BP903609" s="90"/>
    </row>
    <row r="903610" spans="68:68" customFormat="1">
      <c r="BP903610" s="90"/>
    </row>
    <row r="903611" spans="68:68" customFormat="1">
      <c r="BP903611" s="90"/>
    </row>
    <row r="903612" spans="68:68" customFormat="1">
      <c r="BP903612" s="90"/>
    </row>
    <row r="903613" spans="68:68" customFormat="1">
      <c r="BP903613" s="90"/>
    </row>
    <row r="903614" spans="68:68" customFormat="1">
      <c r="BP903614" s="90"/>
    </row>
    <row r="903615" spans="68:68" customFormat="1">
      <c r="BP903615" s="90"/>
    </row>
    <row r="903616" spans="68:68" customFormat="1">
      <c r="BP903616" s="90"/>
    </row>
    <row r="903617" spans="68:68" customFormat="1">
      <c r="BP903617" s="90"/>
    </row>
    <row r="903618" spans="68:68" customFormat="1">
      <c r="BP903618" s="90"/>
    </row>
    <row r="903619" spans="68:68" customFormat="1">
      <c r="BP903619" s="90"/>
    </row>
    <row r="903620" spans="68:68" customFormat="1">
      <c r="BP903620" s="90"/>
    </row>
    <row r="903621" spans="68:68" customFormat="1">
      <c r="BP903621" s="90"/>
    </row>
    <row r="903622" spans="68:68" customFormat="1">
      <c r="BP903622" s="90"/>
    </row>
    <row r="903623" spans="68:68" customFormat="1">
      <c r="BP903623" s="90"/>
    </row>
    <row r="903624" spans="68:68" customFormat="1">
      <c r="BP903624" s="90"/>
    </row>
    <row r="903625" spans="68:68" customFormat="1">
      <c r="BP903625" s="90"/>
    </row>
    <row r="903626" spans="68:68" customFormat="1">
      <c r="BP903626" s="90"/>
    </row>
    <row r="903627" spans="68:68" customFormat="1">
      <c r="BP903627" s="90"/>
    </row>
    <row r="903628" spans="68:68" customFormat="1">
      <c r="BP903628" s="90"/>
    </row>
    <row r="903629" spans="68:68" customFormat="1">
      <c r="BP903629" s="90"/>
    </row>
    <row r="903630" spans="68:68" customFormat="1">
      <c r="BP903630" s="90"/>
    </row>
    <row r="903631" spans="68:68" customFormat="1">
      <c r="BP903631" s="90"/>
    </row>
    <row r="903632" spans="68:68" customFormat="1">
      <c r="BP903632" s="90"/>
    </row>
    <row r="903633" spans="68:68" customFormat="1">
      <c r="BP903633" s="90"/>
    </row>
    <row r="903634" spans="68:68" customFormat="1">
      <c r="BP903634" s="90"/>
    </row>
    <row r="903635" spans="68:68" customFormat="1">
      <c r="BP903635" s="90"/>
    </row>
    <row r="903636" spans="68:68" customFormat="1">
      <c r="BP903636" s="90"/>
    </row>
    <row r="903637" spans="68:68" customFormat="1">
      <c r="BP903637" s="90"/>
    </row>
    <row r="903638" spans="68:68" customFormat="1">
      <c r="BP903638" s="90"/>
    </row>
    <row r="903639" spans="68:68" customFormat="1">
      <c r="BP903639" s="90"/>
    </row>
    <row r="903640" spans="68:68" customFormat="1">
      <c r="BP903640" s="90"/>
    </row>
    <row r="903641" spans="68:68" customFormat="1">
      <c r="BP903641" s="90"/>
    </row>
    <row r="903642" spans="68:68" customFormat="1">
      <c r="BP903642" s="90"/>
    </row>
    <row r="903643" spans="68:68" customFormat="1">
      <c r="BP903643" s="90"/>
    </row>
    <row r="903644" spans="68:68" customFormat="1">
      <c r="BP903644" s="90"/>
    </row>
    <row r="903645" spans="68:68" customFormat="1">
      <c r="BP903645" s="90"/>
    </row>
    <row r="903646" spans="68:68" customFormat="1">
      <c r="BP903646" s="90"/>
    </row>
    <row r="903647" spans="68:68" customFormat="1">
      <c r="BP903647" s="90"/>
    </row>
    <row r="903648" spans="68:68" customFormat="1">
      <c r="BP903648" s="90"/>
    </row>
    <row r="903649" spans="68:68" customFormat="1">
      <c r="BP903649" s="90"/>
    </row>
    <row r="903650" spans="68:68" customFormat="1">
      <c r="BP903650" s="90"/>
    </row>
    <row r="903651" spans="68:68" customFormat="1">
      <c r="BP903651" s="90"/>
    </row>
    <row r="903652" spans="68:68" customFormat="1">
      <c r="BP903652" s="90"/>
    </row>
    <row r="903653" spans="68:68" customFormat="1">
      <c r="BP903653" s="90"/>
    </row>
    <row r="903654" spans="68:68" customFormat="1">
      <c r="BP903654" s="90"/>
    </row>
    <row r="903655" spans="68:68" customFormat="1">
      <c r="BP903655" s="90"/>
    </row>
    <row r="903656" spans="68:68" customFormat="1">
      <c r="BP903656" s="90"/>
    </row>
    <row r="903657" spans="68:68" customFormat="1">
      <c r="BP903657" s="90"/>
    </row>
    <row r="903658" spans="68:68" customFormat="1">
      <c r="BP903658" s="90"/>
    </row>
    <row r="903659" spans="68:68" customFormat="1">
      <c r="BP903659" s="90"/>
    </row>
    <row r="903660" spans="68:68" customFormat="1">
      <c r="BP903660" s="90"/>
    </row>
    <row r="903661" spans="68:68" customFormat="1">
      <c r="BP903661" s="90"/>
    </row>
    <row r="903662" spans="68:68" customFormat="1">
      <c r="BP903662" s="90"/>
    </row>
    <row r="903663" spans="68:68" customFormat="1">
      <c r="BP903663" s="90"/>
    </row>
    <row r="903664" spans="68:68" customFormat="1">
      <c r="BP903664" s="90"/>
    </row>
    <row r="903665" spans="68:68" customFormat="1">
      <c r="BP903665" s="90"/>
    </row>
    <row r="903666" spans="68:68" customFormat="1">
      <c r="BP903666" s="90"/>
    </row>
    <row r="903667" spans="68:68" customFormat="1">
      <c r="BP903667" s="90"/>
    </row>
    <row r="903668" spans="68:68" customFormat="1">
      <c r="BP903668" s="90"/>
    </row>
    <row r="903669" spans="68:68" customFormat="1">
      <c r="BP903669" s="90"/>
    </row>
    <row r="903670" spans="68:68" customFormat="1">
      <c r="BP903670" s="90"/>
    </row>
    <row r="903671" spans="68:68" customFormat="1">
      <c r="BP903671" s="90"/>
    </row>
    <row r="903672" spans="68:68" customFormat="1">
      <c r="BP903672" s="90"/>
    </row>
    <row r="903673" spans="68:68" customFormat="1">
      <c r="BP903673" s="90"/>
    </row>
    <row r="903674" spans="68:68" customFormat="1">
      <c r="BP903674" s="90"/>
    </row>
    <row r="903675" spans="68:68" customFormat="1">
      <c r="BP903675" s="90"/>
    </row>
    <row r="903676" spans="68:68" customFormat="1">
      <c r="BP903676" s="90"/>
    </row>
    <row r="903677" spans="68:68" customFormat="1">
      <c r="BP903677" s="90"/>
    </row>
    <row r="903678" spans="68:68" customFormat="1">
      <c r="BP903678" s="90"/>
    </row>
    <row r="903679" spans="68:68" customFormat="1">
      <c r="BP903679" s="90"/>
    </row>
    <row r="903680" spans="68:68" customFormat="1">
      <c r="BP903680" s="90"/>
    </row>
    <row r="903681" spans="68:68" customFormat="1">
      <c r="BP903681" s="90"/>
    </row>
    <row r="903682" spans="68:68" customFormat="1">
      <c r="BP903682" s="90"/>
    </row>
    <row r="903683" spans="68:68" customFormat="1">
      <c r="BP903683" s="90"/>
    </row>
    <row r="903684" spans="68:68" customFormat="1">
      <c r="BP903684" s="90"/>
    </row>
    <row r="903685" spans="68:68" customFormat="1">
      <c r="BP903685" s="90"/>
    </row>
    <row r="903686" spans="68:68" customFormat="1">
      <c r="BP903686" s="90"/>
    </row>
    <row r="903687" spans="68:68" customFormat="1">
      <c r="BP903687" s="90"/>
    </row>
    <row r="903688" spans="68:68" customFormat="1">
      <c r="BP903688" s="90"/>
    </row>
    <row r="903689" spans="68:68" customFormat="1">
      <c r="BP903689" s="90"/>
    </row>
    <row r="903690" spans="68:68" customFormat="1">
      <c r="BP903690" s="90"/>
    </row>
    <row r="903691" spans="68:68" customFormat="1">
      <c r="BP903691" s="90"/>
    </row>
    <row r="903692" spans="68:68" customFormat="1">
      <c r="BP903692" s="90"/>
    </row>
    <row r="903693" spans="68:68" customFormat="1">
      <c r="BP903693" s="90"/>
    </row>
    <row r="903694" spans="68:68" customFormat="1">
      <c r="BP903694" s="90"/>
    </row>
    <row r="903695" spans="68:68" customFormat="1">
      <c r="BP903695" s="90"/>
    </row>
    <row r="903696" spans="68:68" customFormat="1">
      <c r="BP903696" s="90"/>
    </row>
    <row r="903697" spans="68:68" customFormat="1">
      <c r="BP903697" s="90"/>
    </row>
    <row r="903698" spans="68:68" customFormat="1">
      <c r="BP903698" s="90"/>
    </row>
    <row r="903699" spans="68:68" customFormat="1">
      <c r="BP903699" s="90"/>
    </row>
    <row r="903700" spans="68:68" customFormat="1">
      <c r="BP903700" s="90"/>
    </row>
    <row r="903701" spans="68:68" customFormat="1">
      <c r="BP903701" s="90"/>
    </row>
    <row r="903702" spans="68:68" customFormat="1">
      <c r="BP903702" s="90"/>
    </row>
    <row r="903703" spans="68:68" customFormat="1">
      <c r="BP903703" s="90"/>
    </row>
    <row r="903704" spans="68:68" customFormat="1">
      <c r="BP903704" s="90"/>
    </row>
    <row r="903705" spans="68:68" customFormat="1">
      <c r="BP903705" s="90"/>
    </row>
    <row r="903706" spans="68:68" customFormat="1">
      <c r="BP903706" s="90"/>
    </row>
    <row r="903707" spans="68:68" customFormat="1">
      <c r="BP903707" s="90"/>
    </row>
    <row r="903708" spans="68:68" customFormat="1">
      <c r="BP903708" s="90"/>
    </row>
    <row r="903709" spans="68:68" customFormat="1">
      <c r="BP903709" s="90"/>
    </row>
    <row r="903710" spans="68:68" customFormat="1">
      <c r="BP903710" s="90"/>
    </row>
    <row r="903711" spans="68:68" customFormat="1">
      <c r="BP903711" s="90"/>
    </row>
    <row r="903712" spans="68:68" customFormat="1">
      <c r="BP903712" s="90"/>
    </row>
    <row r="903713" spans="68:68" customFormat="1">
      <c r="BP903713" s="90"/>
    </row>
    <row r="903714" spans="68:68" customFormat="1">
      <c r="BP903714" s="90"/>
    </row>
    <row r="903715" spans="68:68" customFormat="1">
      <c r="BP903715" s="90"/>
    </row>
    <row r="903716" spans="68:68" customFormat="1">
      <c r="BP903716" s="90"/>
    </row>
    <row r="903717" spans="68:68" customFormat="1">
      <c r="BP903717" s="90"/>
    </row>
    <row r="903718" spans="68:68" customFormat="1">
      <c r="BP903718" s="90"/>
    </row>
    <row r="903719" spans="68:68" customFormat="1">
      <c r="BP903719" s="90"/>
    </row>
    <row r="903720" spans="68:68" customFormat="1">
      <c r="BP903720" s="90"/>
    </row>
    <row r="903721" spans="68:68" customFormat="1">
      <c r="BP903721" s="90"/>
    </row>
    <row r="903722" spans="68:68" customFormat="1">
      <c r="BP903722" s="90"/>
    </row>
    <row r="903723" spans="68:68" customFormat="1">
      <c r="BP903723" s="90"/>
    </row>
    <row r="903724" spans="68:68" customFormat="1">
      <c r="BP903724" s="90"/>
    </row>
    <row r="903725" spans="68:68" customFormat="1">
      <c r="BP903725" s="90"/>
    </row>
    <row r="903726" spans="68:68" customFormat="1">
      <c r="BP903726" s="90"/>
    </row>
    <row r="903727" spans="68:68" customFormat="1">
      <c r="BP903727" s="90"/>
    </row>
    <row r="903728" spans="68:68" customFormat="1">
      <c r="BP903728" s="90"/>
    </row>
    <row r="903729" spans="68:68" customFormat="1">
      <c r="BP903729" s="90"/>
    </row>
    <row r="903730" spans="68:68" customFormat="1">
      <c r="BP903730" s="90"/>
    </row>
    <row r="903731" spans="68:68" customFormat="1">
      <c r="BP903731" s="90"/>
    </row>
    <row r="903732" spans="68:68" customFormat="1">
      <c r="BP903732" s="90"/>
    </row>
    <row r="903733" spans="68:68" customFormat="1">
      <c r="BP903733" s="90"/>
    </row>
    <row r="903734" spans="68:68" customFormat="1">
      <c r="BP903734" s="90"/>
    </row>
    <row r="903735" spans="68:68" customFormat="1">
      <c r="BP903735" s="90"/>
    </row>
    <row r="903736" spans="68:68" customFormat="1">
      <c r="BP903736" s="90"/>
    </row>
    <row r="903737" spans="68:68" customFormat="1">
      <c r="BP903737" s="90"/>
    </row>
    <row r="903738" spans="68:68" customFormat="1">
      <c r="BP903738" s="90"/>
    </row>
    <row r="903739" spans="68:68" customFormat="1">
      <c r="BP903739" s="90"/>
    </row>
    <row r="903740" spans="68:68" customFormat="1">
      <c r="BP903740" s="90"/>
    </row>
    <row r="903741" spans="68:68" customFormat="1">
      <c r="BP903741" s="90"/>
    </row>
    <row r="903742" spans="68:68" customFormat="1">
      <c r="BP903742" s="90"/>
    </row>
    <row r="903743" spans="68:68" customFormat="1">
      <c r="BP903743" s="90"/>
    </row>
    <row r="903744" spans="68:68" customFormat="1">
      <c r="BP903744" s="90"/>
    </row>
    <row r="903745" spans="68:68" customFormat="1">
      <c r="BP903745" s="90"/>
    </row>
    <row r="903746" spans="68:68" customFormat="1">
      <c r="BP903746" s="90"/>
    </row>
    <row r="903747" spans="68:68" customFormat="1">
      <c r="BP903747" s="90"/>
    </row>
    <row r="903748" spans="68:68" customFormat="1">
      <c r="BP903748" s="90"/>
    </row>
    <row r="903749" spans="68:68" customFormat="1">
      <c r="BP903749" s="90"/>
    </row>
    <row r="903750" spans="68:68" customFormat="1">
      <c r="BP903750" s="90"/>
    </row>
    <row r="903751" spans="68:68" customFormat="1">
      <c r="BP903751" s="90"/>
    </row>
    <row r="903752" spans="68:68" customFormat="1">
      <c r="BP903752" s="90"/>
    </row>
    <row r="903753" spans="68:68" customFormat="1">
      <c r="BP903753" s="90"/>
    </row>
    <row r="903754" spans="68:68" customFormat="1">
      <c r="BP903754" s="90"/>
    </row>
    <row r="903755" spans="68:68" customFormat="1">
      <c r="BP903755" s="90"/>
    </row>
    <row r="903756" spans="68:68" customFormat="1">
      <c r="BP903756" s="90"/>
    </row>
    <row r="903757" spans="68:68" customFormat="1">
      <c r="BP903757" s="90"/>
    </row>
    <row r="903758" spans="68:68" customFormat="1">
      <c r="BP903758" s="90"/>
    </row>
    <row r="903759" spans="68:68" customFormat="1">
      <c r="BP903759" s="90"/>
    </row>
    <row r="903760" spans="68:68" customFormat="1">
      <c r="BP903760" s="90"/>
    </row>
    <row r="903761" spans="68:68" customFormat="1">
      <c r="BP903761" s="90"/>
    </row>
    <row r="903762" spans="68:68" customFormat="1">
      <c r="BP903762" s="90"/>
    </row>
    <row r="903763" spans="68:68" customFormat="1">
      <c r="BP903763" s="90"/>
    </row>
    <row r="903764" spans="68:68" customFormat="1">
      <c r="BP903764" s="90"/>
    </row>
    <row r="903765" spans="68:68" customFormat="1">
      <c r="BP903765" s="90"/>
    </row>
    <row r="903766" spans="68:68" customFormat="1">
      <c r="BP903766" s="90"/>
    </row>
    <row r="903767" spans="68:68" customFormat="1">
      <c r="BP903767" s="90"/>
    </row>
    <row r="903768" spans="68:68" customFormat="1">
      <c r="BP903768" s="90"/>
    </row>
    <row r="903769" spans="68:68" customFormat="1">
      <c r="BP903769" s="90"/>
    </row>
    <row r="903770" spans="68:68" customFormat="1">
      <c r="BP903770" s="90"/>
    </row>
    <row r="903771" spans="68:68" customFormat="1">
      <c r="BP903771" s="90"/>
    </row>
    <row r="903772" spans="68:68" customFormat="1">
      <c r="BP903772" s="90"/>
    </row>
    <row r="903773" spans="68:68" customFormat="1">
      <c r="BP903773" s="90"/>
    </row>
    <row r="903774" spans="68:68" customFormat="1">
      <c r="BP903774" s="90"/>
    </row>
    <row r="903775" spans="68:68" customFormat="1">
      <c r="BP903775" s="90"/>
    </row>
    <row r="903776" spans="68:68" customFormat="1">
      <c r="BP903776" s="90"/>
    </row>
    <row r="903777" spans="68:68" customFormat="1">
      <c r="BP903777" s="90"/>
    </row>
    <row r="903778" spans="68:68" customFormat="1">
      <c r="BP903778" s="90"/>
    </row>
    <row r="903779" spans="68:68" customFormat="1">
      <c r="BP903779" s="90"/>
    </row>
    <row r="903780" spans="68:68" customFormat="1">
      <c r="BP903780" s="90"/>
    </row>
    <row r="903781" spans="68:68" customFormat="1">
      <c r="BP903781" s="90"/>
    </row>
    <row r="903782" spans="68:68" customFormat="1">
      <c r="BP903782" s="90"/>
    </row>
    <row r="903783" spans="68:68" customFormat="1">
      <c r="BP903783" s="90"/>
    </row>
    <row r="903784" spans="68:68" customFormat="1">
      <c r="BP903784" s="90"/>
    </row>
    <row r="903785" spans="68:68" customFormat="1">
      <c r="BP903785" s="90"/>
    </row>
    <row r="903786" spans="68:68" customFormat="1">
      <c r="BP903786" s="90"/>
    </row>
    <row r="903787" spans="68:68" customFormat="1">
      <c r="BP903787" s="90"/>
    </row>
    <row r="903788" spans="68:68" customFormat="1">
      <c r="BP903788" s="90"/>
    </row>
    <row r="903789" spans="68:68" customFormat="1">
      <c r="BP903789" s="90"/>
    </row>
    <row r="903790" spans="68:68" customFormat="1">
      <c r="BP903790" s="90"/>
    </row>
    <row r="903791" spans="68:68" customFormat="1">
      <c r="BP903791" s="90"/>
    </row>
    <row r="903792" spans="68:68" customFormat="1">
      <c r="BP903792" s="90"/>
    </row>
    <row r="903793" spans="68:68" customFormat="1">
      <c r="BP903793" s="90"/>
    </row>
    <row r="903794" spans="68:68" customFormat="1">
      <c r="BP903794" s="90"/>
    </row>
    <row r="903795" spans="68:68" customFormat="1">
      <c r="BP903795" s="90"/>
    </row>
    <row r="903796" spans="68:68" customFormat="1">
      <c r="BP903796" s="90"/>
    </row>
    <row r="903797" spans="68:68" customFormat="1">
      <c r="BP903797" s="90"/>
    </row>
    <row r="903798" spans="68:68" customFormat="1">
      <c r="BP903798" s="90"/>
    </row>
    <row r="903799" spans="68:68" customFormat="1">
      <c r="BP903799" s="90"/>
    </row>
    <row r="903800" spans="68:68" customFormat="1">
      <c r="BP903800" s="90"/>
    </row>
    <row r="903801" spans="68:68" customFormat="1">
      <c r="BP903801" s="90"/>
    </row>
    <row r="903802" spans="68:68" customFormat="1">
      <c r="BP903802" s="90"/>
    </row>
    <row r="903803" spans="68:68" customFormat="1">
      <c r="BP903803" s="90"/>
    </row>
    <row r="903804" spans="68:68" customFormat="1">
      <c r="BP903804" s="90"/>
    </row>
    <row r="903805" spans="68:68" customFormat="1">
      <c r="BP903805" s="90"/>
    </row>
    <row r="903806" spans="68:68" customFormat="1">
      <c r="BP903806" s="90"/>
    </row>
    <row r="903807" spans="68:68" customFormat="1">
      <c r="BP903807" s="90"/>
    </row>
    <row r="903808" spans="68:68" customFormat="1">
      <c r="BP903808" s="90"/>
    </row>
    <row r="903809" spans="68:68" customFormat="1">
      <c r="BP903809" s="90"/>
    </row>
    <row r="903810" spans="68:68" customFormat="1">
      <c r="BP903810" s="90"/>
    </row>
    <row r="903811" spans="68:68" customFormat="1">
      <c r="BP903811" s="90"/>
    </row>
    <row r="903812" spans="68:68" customFormat="1">
      <c r="BP903812" s="90"/>
    </row>
    <row r="903813" spans="68:68" customFormat="1">
      <c r="BP903813" s="90"/>
    </row>
    <row r="903814" spans="68:68" customFormat="1">
      <c r="BP903814" s="90"/>
    </row>
    <row r="903815" spans="68:68" customFormat="1">
      <c r="BP903815" s="90"/>
    </row>
    <row r="903816" spans="68:68" customFormat="1">
      <c r="BP903816" s="90"/>
    </row>
    <row r="903817" spans="68:68" customFormat="1">
      <c r="BP903817" s="90"/>
    </row>
    <row r="903818" spans="68:68" customFormat="1">
      <c r="BP903818" s="90"/>
    </row>
    <row r="903819" spans="68:68" customFormat="1">
      <c r="BP903819" s="90"/>
    </row>
    <row r="903820" spans="68:68" customFormat="1">
      <c r="BP903820" s="90"/>
    </row>
    <row r="903821" spans="68:68" customFormat="1">
      <c r="BP903821" s="90"/>
    </row>
    <row r="903822" spans="68:68" customFormat="1">
      <c r="BP903822" s="90"/>
    </row>
    <row r="903823" spans="68:68" customFormat="1">
      <c r="BP903823" s="90"/>
    </row>
    <row r="903824" spans="68:68" customFormat="1">
      <c r="BP903824" s="90"/>
    </row>
    <row r="903825" spans="68:68" customFormat="1">
      <c r="BP903825" s="90"/>
    </row>
    <row r="903826" spans="68:68" customFormat="1">
      <c r="BP903826" s="90"/>
    </row>
    <row r="903827" spans="68:68" customFormat="1">
      <c r="BP903827" s="90"/>
    </row>
    <row r="903828" spans="68:68" customFormat="1">
      <c r="BP903828" s="90"/>
    </row>
    <row r="903829" spans="68:68" customFormat="1">
      <c r="BP903829" s="90"/>
    </row>
    <row r="903830" spans="68:68" customFormat="1">
      <c r="BP903830" s="90"/>
    </row>
    <row r="903831" spans="68:68" customFormat="1">
      <c r="BP903831" s="90"/>
    </row>
    <row r="903832" spans="68:68" customFormat="1">
      <c r="BP903832" s="90"/>
    </row>
    <row r="903833" spans="68:68" customFormat="1">
      <c r="BP903833" s="90"/>
    </row>
    <row r="903834" spans="68:68" customFormat="1">
      <c r="BP903834" s="90"/>
    </row>
    <row r="903835" spans="68:68" customFormat="1">
      <c r="BP903835" s="90"/>
    </row>
    <row r="903836" spans="68:68" customFormat="1">
      <c r="BP903836" s="90"/>
    </row>
    <row r="903837" spans="68:68" customFormat="1">
      <c r="BP903837" s="90"/>
    </row>
    <row r="903838" spans="68:68" customFormat="1">
      <c r="BP903838" s="90"/>
    </row>
    <row r="903839" spans="68:68" customFormat="1">
      <c r="BP903839" s="90"/>
    </row>
    <row r="903840" spans="68:68" customFormat="1">
      <c r="BP903840" s="90"/>
    </row>
    <row r="903841" spans="68:68" customFormat="1">
      <c r="BP903841" s="90"/>
    </row>
    <row r="903842" spans="68:68" customFormat="1">
      <c r="BP903842" s="90"/>
    </row>
    <row r="903843" spans="68:68" customFormat="1">
      <c r="BP903843" s="90"/>
    </row>
    <row r="903844" spans="68:68" customFormat="1">
      <c r="BP903844" s="90"/>
    </row>
    <row r="903845" spans="68:68" customFormat="1">
      <c r="BP903845" s="90"/>
    </row>
    <row r="903846" spans="68:68" customFormat="1">
      <c r="BP903846" s="90"/>
    </row>
    <row r="903847" spans="68:68" customFormat="1">
      <c r="BP903847" s="90"/>
    </row>
    <row r="903848" spans="68:68" customFormat="1">
      <c r="BP903848" s="90"/>
    </row>
    <row r="903849" spans="68:68" customFormat="1">
      <c r="BP903849" s="90"/>
    </row>
    <row r="903850" spans="68:68" customFormat="1">
      <c r="BP903850" s="90"/>
    </row>
    <row r="903851" spans="68:68" customFormat="1">
      <c r="BP903851" s="90"/>
    </row>
    <row r="903852" spans="68:68" customFormat="1">
      <c r="BP903852" s="90"/>
    </row>
    <row r="903853" spans="68:68" customFormat="1">
      <c r="BP903853" s="90"/>
    </row>
    <row r="903854" spans="68:68" customFormat="1">
      <c r="BP903854" s="90"/>
    </row>
    <row r="903855" spans="68:68" customFormat="1">
      <c r="BP903855" s="90"/>
    </row>
    <row r="903856" spans="68:68" customFormat="1">
      <c r="BP903856" s="90"/>
    </row>
    <row r="903857" spans="68:68" customFormat="1">
      <c r="BP903857" s="90"/>
    </row>
    <row r="903858" spans="68:68" customFormat="1">
      <c r="BP903858" s="90"/>
    </row>
    <row r="903859" spans="68:68" customFormat="1">
      <c r="BP903859" s="90"/>
    </row>
    <row r="903860" spans="68:68" customFormat="1">
      <c r="BP903860" s="90"/>
    </row>
    <row r="903861" spans="68:68" customFormat="1">
      <c r="BP903861" s="90"/>
    </row>
    <row r="903862" spans="68:68" customFormat="1">
      <c r="BP903862" s="90"/>
    </row>
    <row r="903863" spans="68:68" customFormat="1">
      <c r="BP903863" s="90"/>
    </row>
    <row r="903864" spans="68:68" customFormat="1">
      <c r="BP903864" s="90"/>
    </row>
    <row r="903865" spans="68:68" customFormat="1">
      <c r="BP903865" s="90"/>
    </row>
    <row r="903866" spans="68:68" customFormat="1">
      <c r="BP903866" s="90"/>
    </row>
    <row r="903867" spans="68:68" customFormat="1">
      <c r="BP903867" s="90"/>
    </row>
    <row r="903868" spans="68:68" customFormat="1">
      <c r="BP903868" s="90"/>
    </row>
    <row r="903869" spans="68:68" customFormat="1">
      <c r="BP903869" s="90"/>
    </row>
    <row r="903870" spans="68:68" customFormat="1">
      <c r="BP903870" s="90"/>
    </row>
    <row r="903871" spans="68:68" customFormat="1">
      <c r="BP903871" s="90"/>
    </row>
    <row r="903872" spans="68:68" customFormat="1">
      <c r="BP903872" s="90"/>
    </row>
    <row r="903873" spans="68:68" customFormat="1">
      <c r="BP903873" s="90"/>
    </row>
    <row r="903874" spans="68:68" customFormat="1">
      <c r="BP903874" s="90"/>
    </row>
    <row r="903875" spans="68:68" customFormat="1">
      <c r="BP903875" s="90"/>
    </row>
    <row r="903876" spans="68:68" customFormat="1">
      <c r="BP903876" s="90"/>
    </row>
    <row r="903877" spans="68:68" customFormat="1">
      <c r="BP903877" s="90"/>
    </row>
    <row r="903878" spans="68:68" customFormat="1">
      <c r="BP903878" s="90"/>
    </row>
    <row r="903879" spans="68:68" customFormat="1">
      <c r="BP903879" s="90"/>
    </row>
    <row r="903880" spans="68:68" customFormat="1">
      <c r="BP903880" s="90"/>
    </row>
    <row r="903881" spans="68:68" customFormat="1">
      <c r="BP903881" s="90"/>
    </row>
    <row r="903882" spans="68:68" customFormat="1">
      <c r="BP903882" s="90"/>
    </row>
    <row r="903883" spans="68:68" customFormat="1">
      <c r="BP903883" s="90"/>
    </row>
    <row r="903884" spans="68:68" customFormat="1">
      <c r="BP903884" s="90"/>
    </row>
    <row r="903885" spans="68:68" customFormat="1">
      <c r="BP903885" s="90"/>
    </row>
    <row r="903886" spans="68:68" customFormat="1">
      <c r="BP903886" s="90"/>
    </row>
    <row r="903887" spans="68:68" customFormat="1">
      <c r="BP903887" s="90"/>
    </row>
    <row r="903888" spans="68:68" customFormat="1">
      <c r="BP903888" s="90"/>
    </row>
    <row r="903889" spans="68:68" customFormat="1">
      <c r="BP903889" s="90"/>
    </row>
    <row r="903890" spans="68:68" customFormat="1">
      <c r="BP903890" s="90"/>
    </row>
    <row r="903891" spans="68:68" customFormat="1">
      <c r="BP903891" s="90"/>
    </row>
    <row r="903892" spans="68:68" customFormat="1">
      <c r="BP903892" s="90"/>
    </row>
    <row r="903893" spans="68:68" customFormat="1">
      <c r="BP903893" s="90"/>
    </row>
    <row r="903894" spans="68:68" customFormat="1">
      <c r="BP903894" s="90"/>
    </row>
    <row r="903895" spans="68:68" customFormat="1">
      <c r="BP903895" s="90"/>
    </row>
    <row r="903896" spans="68:68" customFormat="1">
      <c r="BP903896" s="90"/>
    </row>
    <row r="903897" spans="68:68" customFormat="1">
      <c r="BP903897" s="90"/>
    </row>
    <row r="903898" spans="68:68" customFormat="1">
      <c r="BP903898" s="90"/>
    </row>
    <row r="903899" spans="68:68" customFormat="1">
      <c r="BP903899" s="90"/>
    </row>
    <row r="903900" spans="68:68" customFormat="1">
      <c r="BP903900" s="90"/>
    </row>
    <row r="903901" spans="68:68" customFormat="1">
      <c r="BP903901" s="90"/>
    </row>
    <row r="903902" spans="68:68" customFormat="1">
      <c r="BP903902" s="90"/>
    </row>
    <row r="903903" spans="68:68" customFormat="1">
      <c r="BP903903" s="90"/>
    </row>
    <row r="903904" spans="68:68" customFormat="1">
      <c r="BP903904" s="90"/>
    </row>
    <row r="903905" spans="68:68" customFormat="1">
      <c r="BP903905" s="90"/>
    </row>
    <row r="903906" spans="68:68" customFormat="1">
      <c r="BP903906" s="90"/>
    </row>
    <row r="903907" spans="68:68" customFormat="1">
      <c r="BP903907" s="90"/>
    </row>
    <row r="903908" spans="68:68" customFormat="1">
      <c r="BP903908" s="90"/>
    </row>
    <row r="903909" spans="68:68" customFormat="1">
      <c r="BP903909" s="90"/>
    </row>
    <row r="903910" spans="68:68" customFormat="1">
      <c r="BP903910" s="90"/>
    </row>
    <row r="903911" spans="68:68" customFormat="1">
      <c r="BP903911" s="90"/>
    </row>
    <row r="903912" spans="68:68" customFormat="1">
      <c r="BP903912" s="90"/>
    </row>
    <row r="903913" spans="68:68" customFormat="1">
      <c r="BP903913" s="90"/>
    </row>
    <row r="903914" spans="68:68" customFormat="1">
      <c r="BP903914" s="90"/>
    </row>
    <row r="903915" spans="68:68" customFormat="1">
      <c r="BP903915" s="90"/>
    </row>
    <row r="903916" spans="68:68" customFormat="1">
      <c r="BP903916" s="90"/>
    </row>
    <row r="903917" spans="68:68" customFormat="1">
      <c r="BP903917" s="90"/>
    </row>
    <row r="903918" spans="68:68" customFormat="1">
      <c r="BP903918" s="90"/>
    </row>
    <row r="903919" spans="68:68" customFormat="1">
      <c r="BP903919" s="90"/>
    </row>
    <row r="903920" spans="68:68" customFormat="1">
      <c r="BP903920" s="90"/>
    </row>
    <row r="903921" spans="68:68" customFormat="1">
      <c r="BP903921" s="90"/>
    </row>
    <row r="903922" spans="68:68" customFormat="1">
      <c r="BP903922" s="90"/>
    </row>
    <row r="903923" spans="68:68" customFormat="1">
      <c r="BP903923" s="90"/>
    </row>
    <row r="903924" spans="68:68" customFormat="1">
      <c r="BP903924" s="90"/>
    </row>
    <row r="903925" spans="68:68" customFormat="1">
      <c r="BP903925" s="90"/>
    </row>
    <row r="903926" spans="68:68" customFormat="1">
      <c r="BP903926" s="90"/>
    </row>
    <row r="903927" spans="68:68" customFormat="1">
      <c r="BP903927" s="90"/>
    </row>
    <row r="903928" spans="68:68" customFormat="1">
      <c r="BP903928" s="90"/>
    </row>
    <row r="903929" spans="68:68" customFormat="1">
      <c r="BP903929" s="90"/>
    </row>
    <row r="903930" spans="68:68" customFormat="1">
      <c r="BP903930" s="90"/>
    </row>
    <row r="903931" spans="68:68" customFormat="1">
      <c r="BP903931" s="90"/>
    </row>
    <row r="903932" spans="68:68" customFormat="1">
      <c r="BP903932" s="90"/>
    </row>
    <row r="903933" spans="68:68" customFormat="1">
      <c r="BP903933" s="90"/>
    </row>
    <row r="903934" spans="68:68" customFormat="1">
      <c r="BP903934" s="90"/>
    </row>
    <row r="903935" spans="68:68" customFormat="1">
      <c r="BP903935" s="90"/>
    </row>
    <row r="903936" spans="68:68" customFormat="1">
      <c r="BP903936" s="90"/>
    </row>
    <row r="903937" spans="68:68" customFormat="1">
      <c r="BP903937" s="90"/>
    </row>
    <row r="903938" spans="68:68" customFormat="1">
      <c r="BP903938" s="90"/>
    </row>
    <row r="903939" spans="68:68" customFormat="1">
      <c r="BP903939" s="90"/>
    </row>
    <row r="903940" spans="68:68" customFormat="1">
      <c r="BP903940" s="90"/>
    </row>
    <row r="903941" spans="68:68" customFormat="1">
      <c r="BP903941" s="90"/>
    </row>
    <row r="903942" spans="68:68" customFormat="1">
      <c r="BP903942" s="90"/>
    </row>
    <row r="903943" spans="68:68" customFormat="1">
      <c r="BP903943" s="90"/>
    </row>
    <row r="903944" spans="68:68" customFormat="1">
      <c r="BP903944" s="90"/>
    </row>
    <row r="903945" spans="68:68" customFormat="1">
      <c r="BP903945" s="90"/>
    </row>
    <row r="903946" spans="68:68" customFormat="1">
      <c r="BP903946" s="90"/>
    </row>
    <row r="903947" spans="68:68" customFormat="1">
      <c r="BP903947" s="90"/>
    </row>
    <row r="903948" spans="68:68" customFormat="1">
      <c r="BP903948" s="90"/>
    </row>
    <row r="903949" spans="68:68" customFormat="1">
      <c r="BP903949" s="90"/>
    </row>
    <row r="903950" spans="68:68" customFormat="1">
      <c r="BP903950" s="90"/>
    </row>
    <row r="903951" spans="68:68" customFormat="1">
      <c r="BP903951" s="90"/>
    </row>
    <row r="903952" spans="68:68" customFormat="1">
      <c r="BP903952" s="90"/>
    </row>
    <row r="903953" spans="68:68" customFormat="1">
      <c r="BP903953" s="90"/>
    </row>
    <row r="903954" spans="68:68" customFormat="1">
      <c r="BP903954" s="90"/>
    </row>
    <row r="903955" spans="68:68" customFormat="1">
      <c r="BP903955" s="90"/>
    </row>
    <row r="903956" spans="68:68" customFormat="1">
      <c r="BP903956" s="90"/>
    </row>
    <row r="903957" spans="68:68" customFormat="1">
      <c r="BP903957" s="90"/>
    </row>
    <row r="903958" spans="68:68" customFormat="1">
      <c r="BP903958" s="90"/>
    </row>
    <row r="903959" spans="68:68" customFormat="1">
      <c r="BP903959" s="90"/>
    </row>
    <row r="903960" spans="68:68" customFormat="1">
      <c r="BP903960" s="90"/>
    </row>
    <row r="903961" spans="68:68" customFormat="1">
      <c r="BP903961" s="90"/>
    </row>
    <row r="903962" spans="68:68" customFormat="1">
      <c r="BP903962" s="90"/>
    </row>
    <row r="903963" spans="68:68" customFormat="1">
      <c r="BP903963" s="90"/>
    </row>
    <row r="903964" spans="68:68" customFormat="1">
      <c r="BP903964" s="90"/>
    </row>
    <row r="903965" spans="68:68" customFormat="1">
      <c r="BP903965" s="90"/>
    </row>
    <row r="903966" spans="68:68" customFormat="1">
      <c r="BP903966" s="90"/>
    </row>
    <row r="903967" spans="68:68" customFormat="1">
      <c r="BP903967" s="90"/>
    </row>
    <row r="903968" spans="68:68" customFormat="1">
      <c r="BP903968" s="90"/>
    </row>
    <row r="903969" spans="68:68" customFormat="1">
      <c r="BP903969" s="90"/>
    </row>
    <row r="903970" spans="68:68" customFormat="1">
      <c r="BP903970" s="90"/>
    </row>
    <row r="903971" spans="68:68" customFormat="1">
      <c r="BP903971" s="90"/>
    </row>
    <row r="903972" spans="68:68" customFormat="1">
      <c r="BP903972" s="90"/>
    </row>
    <row r="903973" spans="68:68" customFormat="1">
      <c r="BP903973" s="90"/>
    </row>
    <row r="903974" spans="68:68" customFormat="1">
      <c r="BP903974" s="90"/>
    </row>
    <row r="903975" spans="68:68" customFormat="1">
      <c r="BP903975" s="90"/>
    </row>
    <row r="903976" spans="68:68" customFormat="1">
      <c r="BP903976" s="90"/>
    </row>
    <row r="903977" spans="68:68" customFormat="1">
      <c r="BP903977" s="90"/>
    </row>
    <row r="903978" spans="68:68" customFormat="1">
      <c r="BP903978" s="90"/>
    </row>
    <row r="903979" spans="68:68" customFormat="1">
      <c r="BP903979" s="90"/>
    </row>
    <row r="903980" spans="68:68" customFormat="1">
      <c r="BP903980" s="90"/>
    </row>
    <row r="903981" spans="68:68" customFormat="1">
      <c r="BP903981" s="90"/>
    </row>
    <row r="903982" spans="68:68" customFormat="1">
      <c r="BP903982" s="90"/>
    </row>
    <row r="903983" spans="68:68" customFormat="1">
      <c r="BP903983" s="90"/>
    </row>
    <row r="903984" spans="68:68" customFormat="1">
      <c r="BP903984" s="90"/>
    </row>
    <row r="903985" spans="68:68" customFormat="1">
      <c r="BP903985" s="90"/>
    </row>
    <row r="903986" spans="68:68" customFormat="1">
      <c r="BP903986" s="90"/>
    </row>
    <row r="903987" spans="68:68" customFormat="1">
      <c r="BP903987" s="90"/>
    </row>
    <row r="903988" spans="68:68" customFormat="1">
      <c r="BP903988" s="90"/>
    </row>
    <row r="903989" spans="68:68" customFormat="1">
      <c r="BP903989" s="90"/>
    </row>
    <row r="903990" spans="68:68" customFormat="1">
      <c r="BP903990" s="90"/>
    </row>
    <row r="903991" spans="68:68" customFormat="1">
      <c r="BP903991" s="90"/>
    </row>
    <row r="903992" spans="68:68" customFormat="1">
      <c r="BP903992" s="90"/>
    </row>
    <row r="903993" spans="68:68" customFormat="1">
      <c r="BP903993" s="90"/>
    </row>
    <row r="903994" spans="68:68" customFormat="1">
      <c r="BP903994" s="90"/>
    </row>
    <row r="903995" spans="68:68" customFormat="1">
      <c r="BP903995" s="90"/>
    </row>
    <row r="903996" spans="68:68" customFormat="1">
      <c r="BP903996" s="90"/>
    </row>
    <row r="903997" spans="68:68" customFormat="1">
      <c r="BP903997" s="90"/>
    </row>
    <row r="903998" spans="68:68" customFormat="1">
      <c r="BP903998" s="90"/>
    </row>
    <row r="903999" spans="68:68" customFormat="1">
      <c r="BP903999" s="90"/>
    </row>
    <row r="904000" spans="68:68" customFormat="1">
      <c r="BP904000" s="90"/>
    </row>
    <row r="904001" spans="68:68" customFormat="1">
      <c r="BP904001" s="90"/>
    </row>
    <row r="904002" spans="68:68" customFormat="1">
      <c r="BP904002" s="90"/>
    </row>
    <row r="904003" spans="68:68" customFormat="1">
      <c r="BP904003" s="90"/>
    </row>
    <row r="904004" spans="68:68" customFormat="1">
      <c r="BP904004" s="90"/>
    </row>
    <row r="904005" spans="68:68" customFormat="1">
      <c r="BP904005" s="90"/>
    </row>
    <row r="904006" spans="68:68" customFormat="1">
      <c r="BP904006" s="90"/>
    </row>
    <row r="904007" spans="68:68" customFormat="1">
      <c r="BP904007" s="90"/>
    </row>
    <row r="904008" spans="68:68" customFormat="1">
      <c r="BP904008" s="90"/>
    </row>
    <row r="904009" spans="68:68" customFormat="1">
      <c r="BP904009" s="90"/>
    </row>
    <row r="904010" spans="68:68" customFormat="1">
      <c r="BP904010" s="90"/>
    </row>
    <row r="904011" spans="68:68" customFormat="1">
      <c r="BP904011" s="90"/>
    </row>
    <row r="904012" spans="68:68" customFormat="1">
      <c r="BP904012" s="90"/>
    </row>
    <row r="904013" spans="68:68" customFormat="1">
      <c r="BP904013" s="90"/>
    </row>
    <row r="904014" spans="68:68" customFormat="1">
      <c r="BP904014" s="90"/>
    </row>
    <row r="904015" spans="68:68" customFormat="1">
      <c r="BP904015" s="90"/>
    </row>
    <row r="904016" spans="68:68" customFormat="1">
      <c r="BP904016" s="90"/>
    </row>
    <row r="904017" spans="68:68" customFormat="1">
      <c r="BP904017" s="90"/>
    </row>
    <row r="904018" spans="68:68" customFormat="1">
      <c r="BP904018" s="90"/>
    </row>
    <row r="904019" spans="68:68" customFormat="1">
      <c r="BP904019" s="90"/>
    </row>
    <row r="904020" spans="68:68" customFormat="1">
      <c r="BP904020" s="90"/>
    </row>
    <row r="904021" spans="68:68" customFormat="1">
      <c r="BP904021" s="90"/>
    </row>
    <row r="904022" spans="68:68" customFormat="1">
      <c r="BP904022" s="90"/>
    </row>
    <row r="904023" spans="68:68" customFormat="1">
      <c r="BP904023" s="90"/>
    </row>
    <row r="904024" spans="68:68" customFormat="1">
      <c r="BP904024" s="90"/>
    </row>
    <row r="904025" spans="68:68" customFormat="1">
      <c r="BP904025" s="90"/>
    </row>
    <row r="904026" spans="68:68" customFormat="1">
      <c r="BP904026" s="90"/>
    </row>
    <row r="904027" spans="68:68" customFormat="1">
      <c r="BP904027" s="90"/>
    </row>
    <row r="904028" spans="68:68" customFormat="1">
      <c r="BP904028" s="90"/>
    </row>
    <row r="904029" spans="68:68" customFormat="1">
      <c r="BP904029" s="90"/>
    </row>
    <row r="904030" spans="68:68" customFormat="1">
      <c r="BP904030" s="90"/>
    </row>
    <row r="904031" spans="68:68" customFormat="1">
      <c r="BP904031" s="90"/>
    </row>
    <row r="904032" spans="68:68" customFormat="1">
      <c r="BP904032" s="90"/>
    </row>
    <row r="904033" spans="68:68" customFormat="1">
      <c r="BP904033" s="90"/>
    </row>
    <row r="904034" spans="68:68" customFormat="1">
      <c r="BP904034" s="90"/>
    </row>
    <row r="904035" spans="68:68" customFormat="1">
      <c r="BP904035" s="90"/>
    </row>
    <row r="904036" spans="68:68" customFormat="1">
      <c r="BP904036" s="90"/>
    </row>
    <row r="904037" spans="68:68" customFormat="1">
      <c r="BP904037" s="90"/>
    </row>
    <row r="904038" spans="68:68" customFormat="1">
      <c r="BP904038" s="90"/>
    </row>
    <row r="904039" spans="68:68" customFormat="1">
      <c r="BP904039" s="90"/>
    </row>
    <row r="904040" spans="68:68" customFormat="1">
      <c r="BP904040" s="90"/>
    </row>
    <row r="904041" spans="68:68" customFormat="1">
      <c r="BP904041" s="90"/>
    </row>
    <row r="904042" spans="68:68" customFormat="1">
      <c r="BP904042" s="90"/>
    </row>
    <row r="904043" spans="68:68" customFormat="1">
      <c r="BP904043" s="90"/>
    </row>
    <row r="904044" spans="68:68" customFormat="1">
      <c r="BP904044" s="90"/>
    </row>
    <row r="904045" spans="68:68" customFormat="1">
      <c r="BP904045" s="90"/>
    </row>
    <row r="904046" spans="68:68" customFormat="1">
      <c r="BP904046" s="90"/>
    </row>
    <row r="904047" spans="68:68" customFormat="1">
      <c r="BP904047" s="90"/>
    </row>
    <row r="904048" spans="68:68" customFormat="1">
      <c r="BP904048" s="90"/>
    </row>
    <row r="904049" spans="68:68" customFormat="1">
      <c r="BP904049" s="90"/>
    </row>
    <row r="904050" spans="68:68" customFormat="1">
      <c r="BP904050" s="90"/>
    </row>
    <row r="904051" spans="68:68" customFormat="1">
      <c r="BP904051" s="90"/>
    </row>
    <row r="904052" spans="68:68" customFormat="1">
      <c r="BP904052" s="90"/>
    </row>
    <row r="904053" spans="68:68" customFormat="1">
      <c r="BP904053" s="90"/>
    </row>
    <row r="904054" spans="68:68" customFormat="1">
      <c r="BP904054" s="90"/>
    </row>
    <row r="904055" spans="68:68" customFormat="1">
      <c r="BP904055" s="90"/>
    </row>
    <row r="904056" spans="68:68" customFormat="1">
      <c r="BP904056" s="90"/>
    </row>
    <row r="904057" spans="68:68" customFormat="1">
      <c r="BP904057" s="90"/>
    </row>
    <row r="904058" spans="68:68" customFormat="1">
      <c r="BP904058" s="90"/>
    </row>
    <row r="904059" spans="68:68" customFormat="1">
      <c r="BP904059" s="90"/>
    </row>
    <row r="904060" spans="68:68" customFormat="1">
      <c r="BP904060" s="90"/>
    </row>
    <row r="904061" spans="68:68" customFormat="1">
      <c r="BP904061" s="90"/>
    </row>
    <row r="904062" spans="68:68" customFormat="1">
      <c r="BP904062" s="90"/>
    </row>
    <row r="904063" spans="68:68" customFormat="1">
      <c r="BP904063" s="90"/>
    </row>
    <row r="904064" spans="68:68" customFormat="1">
      <c r="BP904064" s="90"/>
    </row>
    <row r="904065" spans="68:68" customFormat="1">
      <c r="BP904065" s="90"/>
    </row>
    <row r="904066" spans="68:68" customFormat="1">
      <c r="BP904066" s="90"/>
    </row>
    <row r="904067" spans="68:68" customFormat="1">
      <c r="BP904067" s="90"/>
    </row>
    <row r="904068" spans="68:68" customFormat="1">
      <c r="BP904068" s="90"/>
    </row>
    <row r="904069" spans="68:68" customFormat="1">
      <c r="BP904069" s="90"/>
    </row>
    <row r="904070" spans="68:68" customFormat="1">
      <c r="BP904070" s="90"/>
    </row>
    <row r="904071" spans="68:68" customFormat="1">
      <c r="BP904071" s="90"/>
    </row>
    <row r="904072" spans="68:68" customFormat="1">
      <c r="BP904072" s="90"/>
    </row>
    <row r="904073" spans="68:68" customFormat="1">
      <c r="BP904073" s="90"/>
    </row>
    <row r="904074" spans="68:68" customFormat="1">
      <c r="BP904074" s="90"/>
    </row>
    <row r="904075" spans="68:68" customFormat="1">
      <c r="BP904075" s="90"/>
    </row>
    <row r="904076" spans="68:68" customFormat="1">
      <c r="BP904076" s="90"/>
    </row>
    <row r="904077" spans="68:68" customFormat="1">
      <c r="BP904077" s="90"/>
    </row>
    <row r="904078" spans="68:68" customFormat="1">
      <c r="BP904078" s="90"/>
    </row>
    <row r="904079" spans="68:68" customFormat="1">
      <c r="BP904079" s="90"/>
    </row>
    <row r="904080" spans="68:68" customFormat="1">
      <c r="BP904080" s="90"/>
    </row>
    <row r="904081" spans="68:68" customFormat="1">
      <c r="BP904081" s="90"/>
    </row>
    <row r="904082" spans="68:68" customFormat="1">
      <c r="BP904082" s="90"/>
    </row>
    <row r="904083" spans="68:68" customFormat="1">
      <c r="BP904083" s="90"/>
    </row>
    <row r="904084" spans="68:68" customFormat="1">
      <c r="BP904084" s="90"/>
    </row>
    <row r="904085" spans="68:68" customFormat="1">
      <c r="BP904085" s="90"/>
    </row>
    <row r="904086" spans="68:68" customFormat="1">
      <c r="BP904086" s="90"/>
    </row>
    <row r="904087" spans="68:68" customFormat="1">
      <c r="BP904087" s="90"/>
    </row>
    <row r="904088" spans="68:68" customFormat="1">
      <c r="BP904088" s="90"/>
    </row>
    <row r="904089" spans="68:68" customFormat="1">
      <c r="BP904089" s="90"/>
    </row>
    <row r="904090" spans="68:68" customFormat="1">
      <c r="BP904090" s="90"/>
    </row>
    <row r="904091" spans="68:68" customFormat="1">
      <c r="BP904091" s="90"/>
    </row>
    <row r="904092" spans="68:68" customFormat="1">
      <c r="BP904092" s="90"/>
    </row>
    <row r="904093" spans="68:68" customFormat="1">
      <c r="BP904093" s="90"/>
    </row>
    <row r="904094" spans="68:68" customFormat="1">
      <c r="BP904094" s="90"/>
    </row>
    <row r="904095" spans="68:68" customFormat="1">
      <c r="BP904095" s="90"/>
    </row>
    <row r="904096" spans="68:68" customFormat="1">
      <c r="BP904096" s="90"/>
    </row>
    <row r="904097" spans="68:68" customFormat="1">
      <c r="BP904097" s="90"/>
    </row>
    <row r="904098" spans="68:68" customFormat="1">
      <c r="BP904098" s="90"/>
    </row>
    <row r="904099" spans="68:68" customFormat="1">
      <c r="BP904099" s="90"/>
    </row>
    <row r="904100" spans="68:68" customFormat="1">
      <c r="BP904100" s="90"/>
    </row>
    <row r="904101" spans="68:68" customFormat="1">
      <c r="BP904101" s="90"/>
    </row>
    <row r="904102" spans="68:68" customFormat="1">
      <c r="BP904102" s="90"/>
    </row>
    <row r="904103" spans="68:68" customFormat="1">
      <c r="BP904103" s="90"/>
    </row>
    <row r="904104" spans="68:68" customFormat="1">
      <c r="BP904104" s="90"/>
    </row>
    <row r="904105" spans="68:68" customFormat="1">
      <c r="BP904105" s="90"/>
    </row>
    <row r="904106" spans="68:68" customFormat="1">
      <c r="BP904106" s="90"/>
    </row>
    <row r="904107" spans="68:68" customFormat="1">
      <c r="BP904107" s="90"/>
    </row>
    <row r="904108" spans="68:68" customFormat="1">
      <c r="BP904108" s="90"/>
    </row>
    <row r="904109" spans="68:68" customFormat="1">
      <c r="BP904109" s="90"/>
    </row>
    <row r="904110" spans="68:68" customFormat="1">
      <c r="BP904110" s="90"/>
    </row>
    <row r="904111" spans="68:68" customFormat="1">
      <c r="BP904111" s="90"/>
    </row>
    <row r="904112" spans="68:68" customFormat="1">
      <c r="BP904112" s="90"/>
    </row>
    <row r="904113" spans="68:68" customFormat="1">
      <c r="BP904113" s="90"/>
    </row>
    <row r="904114" spans="68:68" customFormat="1">
      <c r="BP904114" s="90"/>
    </row>
    <row r="904115" spans="68:68" customFormat="1">
      <c r="BP904115" s="90"/>
    </row>
    <row r="904116" spans="68:68" customFormat="1">
      <c r="BP904116" s="90"/>
    </row>
    <row r="904117" spans="68:68" customFormat="1">
      <c r="BP904117" s="90"/>
    </row>
    <row r="904118" spans="68:68" customFormat="1">
      <c r="BP904118" s="90"/>
    </row>
    <row r="904119" spans="68:68" customFormat="1">
      <c r="BP904119" s="90"/>
    </row>
    <row r="904120" spans="68:68" customFormat="1">
      <c r="BP904120" s="90"/>
    </row>
    <row r="904121" spans="68:68" customFormat="1">
      <c r="BP904121" s="90"/>
    </row>
    <row r="904122" spans="68:68" customFormat="1">
      <c r="BP904122" s="90"/>
    </row>
    <row r="904123" spans="68:68" customFormat="1">
      <c r="BP904123" s="90"/>
    </row>
    <row r="904124" spans="68:68" customFormat="1">
      <c r="BP904124" s="90"/>
    </row>
    <row r="904125" spans="68:68" customFormat="1">
      <c r="BP904125" s="90"/>
    </row>
    <row r="904126" spans="68:68" customFormat="1">
      <c r="BP904126" s="90"/>
    </row>
    <row r="904127" spans="68:68" customFormat="1">
      <c r="BP904127" s="90"/>
    </row>
    <row r="904128" spans="68:68" customFormat="1">
      <c r="BP904128" s="90"/>
    </row>
    <row r="904129" spans="68:68" customFormat="1">
      <c r="BP904129" s="90"/>
    </row>
    <row r="904130" spans="68:68" customFormat="1">
      <c r="BP904130" s="90"/>
    </row>
    <row r="904131" spans="68:68" customFormat="1">
      <c r="BP904131" s="90"/>
    </row>
    <row r="904132" spans="68:68" customFormat="1">
      <c r="BP904132" s="90"/>
    </row>
    <row r="904133" spans="68:68" customFormat="1">
      <c r="BP904133" s="90"/>
    </row>
    <row r="904134" spans="68:68" customFormat="1">
      <c r="BP904134" s="90"/>
    </row>
    <row r="904135" spans="68:68" customFormat="1">
      <c r="BP904135" s="90"/>
    </row>
    <row r="904136" spans="68:68" customFormat="1">
      <c r="BP904136" s="90"/>
    </row>
    <row r="904137" spans="68:68" customFormat="1">
      <c r="BP904137" s="90"/>
    </row>
    <row r="904138" spans="68:68" customFormat="1">
      <c r="BP904138" s="90"/>
    </row>
    <row r="904139" spans="68:68" customFormat="1">
      <c r="BP904139" s="90"/>
    </row>
    <row r="904140" spans="68:68" customFormat="1">
      <c r="BP904140" s="90"/>
    </row>
    <row r="904141" spans="68:68" customFormat="1">
      <c r="BP904141" s="90"/>
    </row>
    <row r="904142" spans="68:68" customFormat="1">
      <c r="BP904142" s="90"/>
    </row>
    <row r="904143" spans="68:68" customFormat="1">
      <c r="BP904143" s="90"/>
    </row>
    <row r="904144" spans="68:68" customFormat="1">
      <c r="BP904144" s="90"/>
    </row>
    <row r="904145" spans="68:68" customFormat="1">
      <c r="BP904145" s="90"/>
    </row>
    <row r="904146" spans="68:68" customFormat="1">
      <c r="BP904146" s="90"/>
    </row>
    <row r="904147" spans="68:68" customFormat="1">
      <c r="BP904147" s="90"/>
    </row>
    <row r="904148" spans="68:68" customFormat="1">
      <c r="BP904148" s="90"/>
    </row>
    <row r="904149" spans="68:68" customFormat="1">
      <c r="BP904149" s="90"/>
    </row>
    <row r="904150" spans="68:68" customFormat="1">
      <c r="BP904150" s="90"/>
    </row>
    <row r="904151" spans="68:68" customFormat="1">
      <c r="BP904151" s="90"/>
    </row>
    <row r="904152" spans="68:68" customFormat="1">
      <c r="BP904152" s="90"/>
    </row>
    <row r="904153" spans="68:68" customFormat="1">
      <c r="BP904153" s="90"/>
    </row>
    <row r="904154" spans="68:68" customFormat="1">
      <c r="BP904154" s="90"/>
    </row>
    <row r="904155" spans="68:68" customFormat="1">
      <c r="BP904155" s="90"/>
    </row>
    <row r="904156" spans="68:68" customFormat="1">
      <c r="BP904156" s="90"/>
    </row>
    <row r="904157" spans="68:68" customFormat="1">
      <c r="BP904157" s="90"/>
    </row>
    <row r="904158" spans="68:68" customFormat="1">
      <c r="BP904158" s="90"/>
    </row>
    <row r="904159" spans="68:68" customFormat="1">
      <c r="BP904159" s="90"/>
    </row>
    <row r="904160" spans="68:68" customFormat="1">
      <c r="BP904160" s="90"/>
    </row>
    <row r="904161" spans="68:68" customFormat="1">
      <c r="BP904161" s="90"/>
    </row>
    <row r="904162" spans="68:68" customFormat="1">
      <c r="BP904162" s="90"/>
    </row>
    <row r="904163" spans="68:68" customFormat="1">
      <c r="BP904163" s="90"/>
    </row>
    <row r="904164" spans="68:68" customFormat="1">
      <c r="BP904164" s="90"/>
    </row>
    <row r="904165" spans="68:68" customFormat="1">
      <c r="BP904165" s="90"/>
    </row>
    <row r="904166" spans="68:68" customFormat="1">
      <c r="BP904166" s="90"/>
    </row>
    <row r="904167" spans="68:68" customFormat="1">
      <c r="BP904167" s="90"/>
    </row>
    <row r="904168" spans="68:68" customFormat="1">
      <c r="BP904168" s="90"/>
    </row>
    <row r="904169" spans="68:68" customFormat="1">
      <c r="BP904169" s="90"/>
    </row>
    <row r="904170" spans="68:68" customFormat="1">
      <c r="BP904170" s="90"/>
    </row>
    <row r="904171" spans="68:68" customFormat="1">
      <c r="BP904171" s="90"/>
    </row>
    <row r="904172" spans="68:68" customFormat="1">
      <c r="BP904172" s="90"/>
    </row>
    <row r="904173" spans="68:68" customFormat="1">
      <c r="BP904173" s="90"/>
    </row>
    <row r="904174" spans="68:68" customFormat="1">
      <c r="BP904174" s="90"/>
    </row>
    <row r="904175" spans="68:68" customFormat="1">
      <c r="BP904175" s="90"/>
    </row>
    <row r="904176" spans="68:68" customFormat="1">
      <c r="BP904176" s="90"/>
    </row>
    <row r="904177" spans="68:68" customFormat="1">
      <c r="BP904177" s="90"/>
    </row>
    <row r="904178" spans="68:68" customFormat="1">
      <c r="BP904178" s="90"/>
    </row>
    <row r="904179" spans="68:68" customFormat="1">
      <c r="BP904179" s="90"/>
    </row>
    <row r="904180" spans="68:68" customFormat="1">
      <c r="BP904180" s="90"/>
    </row>
    <row r="904181" spans="68:68" customFormat="1">
      <c r="BP904181" s="90"/>
    </row>
    <row r="904182" spans="68:68" customFormat="1">
      <c r="BP904182" s="90"/>
    </row>
    <row r="904183" spans="68:68" customFormat="1">
      <c r="BP904183" s="90"/>
    </row>
    <row r="904184" spans="68:68" customFormat="1">
      <c r="BP904184" s="90"/>
    </row>
    <row r="904185" spans="68:68" customFormat="1">
      <c r="BP904185" s="90"/>
    </row>
    <row r="904186" spans="68:68" customFormat="1">
      <c r="BP904186" s="90"/>
    </row>
    <row r="904187" spans="68:68" customFormat="1">
      <c r="BP904187" s="90"/>
    </row>
    <row r="904188" spans="68:68" customFormat="1">
      <c r="BP904188" s="90"/>
    </row>
    <row r="904189" spans="68:68" customFormat="1">
      <c r="BP904189" s="90"/>
    </row>
    <row r="904190" spans="68:68" customFormat="1">
      <c r="BP904190" s="90"/>
    </row>
    <row r="904191" spans="68:68" customFormat="1">
      <c r="BP904191" s="90"/>
    </row>
    <row r="904192" spans="68:68" customFormat="1">
      <c r="BP904192" s="90"/>
    </row>
    <row r="904193" spans="68:68" customFormat="1">
      <c r="BP904193" s="90"/>
    </row>
    <row r="904194" spans="68:68" customFormat="1">
      <c r="BP904194" s="90"/>
    </row>
    <row r="904195" spans="68:68" customFormat="1">
      <c r="BP904195" s="90"/>
    </row>
    <row r="904196" spans="68:68" customFormat="1">
      <c r="BP904196" s="90"/>
    </row>
    <row r="904197" spans="68:68" customFormat="1">
      <c r="BP904197" s="90"/>
    </row>
    <row r="904198" spans="68:68" customFormat="1">
      <c r="BP904198" s="90"/>
    </row>
    <row r="904199" spans="68:68" customFormat="1">
      <c r="BP904199" s="90"/>
    </row>
    <row r="904200" spans="68:68" customFormat="1">
      <c r="BP904200" s="90"/>
    </row>
    <row r="904201" spans="68:68" customFormat="1">
      <c r="BP904201" s="90"/>
    </row>
    <row r="904202" spans="68:68" customFormat="1">
      <c r="BP904202" s="90"/>
    </row>
    <row r="904203" spans="68:68" customFormat="1">
      <c r="BP904203" s="90"/>
    </row>
    <row r="904204" spans="68:68" customFormat="1">
      <c r="BP904204" s="90"/>
    </row>
    <row r="904205" spans="68:68" customFormat="1">
      <c r="BP904205" s="90"/>
    </row>
    <row r="904206" spans="68:68" customFormat="1">
      <c r="BP904206" s="90"/>
    </row>
    <row r="904207" spans="68:68" customFormat="1">
      <c r="BP904207" s="90"/>
    </row>
    <row r="904208" spans="68:68" customFormat="1">
      <c r="BP904208" s="90"/>
    </row>
    <row r="904209" spans="68:68" customFormat="1">
      <c r="BP904209" s="90"/>
    </row>
    <row r="904210" spans="68:68" customFormat="1">
      <c r="BP904210" s="90"/>
    </row>
    <row r="904211" spans="68:68" customFormat="1">
      <c r="BP904211" s="90"/>
    </row>
    <row r="904212" spans="68:68" customFormat="1">
      <c r="BP904212" s="90"/>
    </row>
    <row r="904213" spans="68:68" customFormat="1">
      <c r="BP904213" s="90"/>
    </row>
    <row r="904214" spans="68:68" customFormat="1">
      <c r="BP904214" s="90"/>
    </row>
    <row r="904215" spans="68:68" customFormat="1">
      <c r="BP904215" s="90"/>
    </row>
    <row r="904216" spans="68:68" customFormat="1">
      <c r="BP904216" s="90"/>
    </row>
    <row r="904217" spans="68:68" customFormat="1">
      <c r="BP904217" s="90"/>
    </row>
    <row r="904218" spans="68:68" customFormat="1">
      <c r="BP904218" s="90"/>
    </row>
    <row r="904219" spans="68:68" customFormat="1">
      <c r="BP904219" s="90"/>
    </row>
    <row r="904220" spans="68:68" customFormat="1">
      <c r="BP904220" s="90"/>
    </row>
    <row r="904221" spans="68:68" customFormat="1">
      <c r="BP904221" s="90"/>
    </row>
    <row r="904222" spans="68:68" customFormat="1">
      <c r="BP904222" s="90"/>
    </row>
    <row r="904223" spans="68:68" customFormat="1">
      <c r="BP904223" s="90"/>
    </row>
    <row r="904224" spans="68:68" customFormat="1">
      <c r="BP904224" s="90"/>
    </row>
    <row r="904225" spans="68:68" customFormat="1">
      <c r="BP904225" s="90"/>
    </row>
    <row r="904226" spans="68:68" customFormat="1">
      <c r="BP904226" s="90"/>
    </row>
    <row r="904227" spans="68:68" customFormat="1">
      <c r="BP904227" s="90"/>
    </row>
    <row r="904228" spans="68:68" customFormat="1">
      <c r="BP904228" s="90"/>
    </row>
    <row r="904229" spans="68:68" customFormat="1">
      <c r="BP904229" s="90"/>
    </row>
    <row r="904230" spans="68:68" customFormat="1">
      <c r="BP904230" s="90"/>
    </row>
    <row r="904231" spans="68:68" customFormat="1">
      <c r="BP904231" s="90"/>
    </row>
    <row r="904232" spans="68:68" customFormat="1">
      <c r="BP904232" s="90"/>
    </row>
    <row r="904233" spans="68:68" customFormat="1">
      <c r="BP904233" s="90"/>
    </row>
    <row r="904234" spans="68:68" customFormat="1">
      <c r="BP904234" s="90"/>
    </row>
    <row r="904235" spans="68:68" customFormat="1">
      <c r="BP904235" s="90"/>
    </row>
    <row r="904236" spans="68:68" customFormat="1">
      <c r="BP904236" s="90"/>
    </row>
    <row r="904237" spans="68:68" customFormat="1">
      <c r="BP904237" s="90"/>
    </row>
    <row r="904238" spans="68:68" customFormat="1">
      <c r="BP904238" s="90"/>
    </row>
    <row r="904239" spans="68:68" customFormat="1">
      <c r="BP904239" s="90"/>
    </row>
    <row r="904240" spans="68:68" customFormat="1">
      <c r="BP904240" s="90"/>
    </row>
    <row r="904241" spans="68:68" customFormat="1">
      <c r="BP904241" s="90"/>
    </row>
    <row r="904242" spans="68:68" customFormat="1">
      <c r="BP904242" s="90"/>
    </row>
    <row r="904243" spans="68:68" customFormat="1">
      <c r="BP904243" s="90"/>
    </row>
    <row r="904244" spans="68:68" customFormat="1">
      <c r="BP904244" s="90"/>
    </row>
    <row r="904245" spans="68:68" customFormat="1">
      <c r="BP904245" s="90"/>
    </row>
    <row r="904246" spans="68:68" customFormat="1">
      <c r="BP904246" s="90"/>
    </row>
    <row r="904247" spans="68:68" customFormat="1">
      <c r="BP904247" s="90"/>
    </row>
    <row r="904248" spans="68:68" customFormat="1">
      <c r="BP904248" s="90"/>
    </row>
    <row r="904249" spans="68:68" customFormat="1">
      <c r="BP904249" s="90"/>
    </row>
    <row r="904250" spans="68:68" customFormat="1">
      <c r="BP904250" s="90"/>
    </row>
    <row r="904251" spans="68:68" customFormat="1">
      <c r="BP904251" s="90"/>
    </row>
    <row r="904252" spans="68:68" customFormat="1">
      <c r="BP904252" s="90"/>
    </row>
    <row r="904253" spans="68:68" customFormat="1">
      <c r="BP904253" s="90"/>
    </row>
    <row r="904254" spans="68:68" customFormat="1">
      <c r="BP904254" s="90"/>
    </row>
    <row r="904255" spans="68:68" customFormat="1">
      <c r="BP904255" s="90"/>
    </row>
    <row r="904256" spans="68:68" customFormat="1">
      <c r="BP904256" s="90"/>
    </row>
    <row r="904257" spans="68:68" customFormat="1">
      <c r="BP904257" s="90"/>
    </row>
    <row r="904258" spans="68:68" customFormat="1">
      <c r="BP904258" s="90"/>
    </row>
    <row r="904259" spans="68:68" customFormat="1">
      <c r="BP904259" s="90"/>
    </row>
    <row r="904260" spans="68:68" customFormat="1">
      <c r="BP904260" s="90"/>
    </row>
    <row r="904261" spans="68:68" customFormat="1">
      <c r="BP904261" s="90"/>
    </row>
    <row r="904262" spans="68:68" customFormat="1">
      <c r="BP904262" s="90"/>
    </row>
    <row r="904263" spans="68:68" customFormat="1">
      <c r="BP904263" s="90"/>
    </row>
    <row r="904264" spans="68:68" customFormat="1">
      <c r="BP904264" s="90"/>
    </row>
    <row r="904265" spans="68:68" customFormat="1">
      <c r="BP904265" s="90"/>
    </row>
    <row r="904266" spans="68:68" customFormat="1">
      <c r="BP904266" s="90"/>
    </row>
    <row r="904267" spans="68:68" customFormat="1">
      <c r="BP904267" s="90"/>
    </row>
    <row r="904268" spans="68:68" customFormat="1">
      <c r="BP904268" s="90"/>
    </row>
    <row r="904269" spans="68:68" customFormat="1">
      <c r="BP904269" s="90"/>
    </row>
    <row r="904270" spans="68:68" customFormat="1">
      <c r="BP904270" s="90"/>
    </row>
    <row r="904271" spans="68:68" customFormat="1">
      <c r="BP904271" s="90"/>
    </row>
    <row r="904272" spans="68:68" customFormat="1">
      <c r="BP904272" s="90"/>
    </row>
    <row r="904273" spans="68:68" customFormat="1">
      <c r="BP904273" s="90"/>
    </row>
    <row r="904274" spans="68:68" customFormat="1">
      <c r="BP904274" s="90"/>
    </row>
    <row r="904275" spans="68:68" customFormat="1">
      <c r="BP904275" s="90"/>
    </row>
    <row r="904276" spans="68:68" customFormat="1">
      <c r="BP904276" s="90"/>
    </row>
    <row r="904277" spans="68:68" customFormat="1">
      <c r="BP904277" s="90"/>
    </row>
    <row r="904278" spans="68:68" customFormat="1">
      <c r="BP904278" s="90"/>
    </row>
    <row r="904279" spans="68:68" customFormat="1">
      <c r="BP904279" s="90"/>
    </row>
    <row r="904280" spans="68:68" customFormat="1">
      <c r="BP904280" s="90"/>
    </row>
    <row r="904281" spans="68:68" customFormat="1">
      <c r="BP904281" s="90"/>
    </row>
    <row r="904282" spans="68:68" customFormat="1">
      <c r="BP904282" s="90"/>
    </row>
    <row r="904283" spans="68:68" customFormat="1">
      <c r="BP904283" s="90"/>
    </row>
    <row r="904284" spans="68:68" customFormat="1">
      <c r="BP904284" s="90"/>
    </row>
    <row r="904285" spans="68:68" customFormat="1">
      <c r="BP904285" s="90"/>
    </row>
    <row r="904286" spans="68:68" customFormat="1">
      <c r="BP904286" s="90"/>
    </row>
    <row r="904287" spans="68:68" customFormat="1">
      <c r="BP904287" s="90"/>
    </row>
    <row r="904288" spans="68:68" customFormat="1">
      <c r="BP904288" s="90"/>
    </row>
    <row r="904289" spans="68:68" customFormat="1">
      <c r="BP904289" s="90"/>
    </row>
    <row r="904290" spans="68:68" customFormat="1">
      <c r="BP904290" s="90"/>
    </row>
    <row r="904291" spans="68:68" customFormat="1">
      <c r="BP904291" s="90"/>
    </row>
    <row r="904292" spans="68:68" customFormat="1">
      <c r="BP904292" s="90"/>
    </row>
    <row r="904293" spans="68:68" customFormat="1">
      <c r="BP904293" s="90"/>
    </row>
    <row r="904294" spans="68:68" customFormat="1">
      <c r="BP904294" s="90"/>
    </row>
    <row r="904295" spans="68:68" customFormat="1">
      <c r="BP904295" s="90"/>
    </row>
    <row r="904296" spans="68:68" customFormat="1">
      <c r="BP904296" s="90"/>
    </row>
    <row r="904297" spans="68:68" customFormat="1">
      <c r="BP904297" s="90"/>
    </row>
    <row r="904298" spans="68:68" customFormat="1">
      <c r="BP904298" s="90"/>
    </row>
    <row r="904299" spans="68:68" customFormat="1">
      <c r="BP904299" s="90"/>
    </row>
    <row r="904300" spans="68:68" customFormat="1">
      <c r="BP904300" s="90"/>
    </row>
    <row r="904301" spans="68:68" customFormat="1">
      <c r="BP904301" s="90"/>
    </row>
    <row r="904302" spans="68:68" customFormat="1">
      <c r="BP904302" s="90"/>
    </row>
    <row r="904303" spans="68:68" customFormat="1">
      <c r="BP904303" s="90"/>
    </row>
    <row r="904304" spans="68:68" customFormat="1">
      <c r="BP904304" s="90"/>
    </row>
    <row r="904305" spans="68:68" customFormat="1">
      <c r="BP904305" s="90"/>
    </row>
    <row r="904306" spans="68:68" customFormat="1">
      <c r="BP904306" s="90"/>
    </row>
    <row r="904307" spans="68:68" customFormat="1">
      <c r="BP904307" s="90"/>
    </row>
    <row r="904308" spans="68:68" customFormat="1">
      <c r="BP904308" s="90"/>
    </row>
    <row r="904309" spans="68:68" customFormat="1">
      <c r="BP904309" s="90"/>
    </row>
    <row r="904310" spans="68:68" customFormat="1">
      <c r="BP904310" s="90"/>
    </row>
    <row r="904311" spans="68:68" customFormat="1">
      <c r="BP904311" s="90"/>
    </row>
    <row r="904312" spans="68:68" customFormat="1">
      <c r="BP904312" s="90"/>
    </row>
    <row r="904313" spans="68:68" customFormat="1">
      <c r="BP904313" s="90"/>
    </row>
    <row r="904314" spans="68:68" customFormat="1">
      <c r="BP904314" s="90"/>
    </row>
    <row r="904315" spans="68:68" customFormat="1">
      <c r="BP904315" s="90"/>
    </row>
    <row r="904316" spans="68:68" customFormat="1">
      <c r="BP904316" s="90"/>
    </row>
    <row r="904317" spans="68:68" customFormat="1">
      <c r="BP904317" s="90"/>
    </row>
    <row r="904318" spans="68:68" customFormat="1">
      <c r="BP904318" s="90"/>
    </row>
    <row r="904319" spans="68:68" customFormat="1">
      <c r="BP904319" s="90"/>
    </row>
    <row r="904320" spans="68:68" customFormat="1">
      <c r="BP904320" s="90"/>
    </row>
    <row r="904321" spans="68:68" customFormat="1">
      <c r="BP904321" s="90"/>
    </row>
    <row r="904322" spans="68:68" customFormat="1">
      <c r="BP904322" s="90"/>
    </row>
    <row r="904323" spans="68:68" customFormat="1">
      <c r="BP904323" s="90"/>
    </row>
    <row r="904324" spans="68:68" customFormat="1">
      <c r="BP904324" s="90"/>
    </row>
    <row r="904325" spans="68:68" customFormat="1">
      <c r="BP904325" s="90"/>
    </row>
    <row r="904326" spans="68:68" customFormat="1">
      <c r="BP904326" s="90"/>
    </row>
    <row r="904327" spans="68:68" customFormat="1">
      <c r="BP904327" s="90"/>
    </row>
    <row r="904328" spans="68:68" customFormat="1">
      <c r="BP904328" s="90"/>
    </row>
    <row r="904329" spans="68:68" customFormat="1">
      <c r="BP904329" s="90"/>
    </row>
    <row r="904330" spans="68:68" customFormat="1">
      <c r="BP904330" s="90"/>
    </row>
    <row r="904331" spans="68:68" customFormat="1">
      <c r="BP904331" s="90"/>
    </row>
    <row r="904332" spans="68:68" customFormat="1">
      <c r="BP904332" s="90"/>
    </row>
    <row r="904333" spans="68:68" customFormat="1">
      <c r="BP904333" s="90"/>
    </row>
    <row r="904334" spans="68:68" customFormat="1">
      <c r="BP904334" s="90"/>
    </row>
    <row r="904335" spans="68:68" customFormat="1">
      <c r="BP904335" s="90"/>
    </row>
    <row r="904336" spans="68:68" customFormat="1">
      <c r="BP904336" s="90"/>
    </row>
    <row r="904337" spans="68:68" customFormat="1">
      <c r="BP904337" s="90"/>
    </row>
    <row r="904338" spans="68:68" customFormat="1">
      <c r="BP904338" s="90"/>
    </row>
    <row r="904339" spans="68:68" customFormat="1">
      <c r="BP904339" s="90"/>
    </row>
    <row r="904340" spans="68:68" customFormat="1">
      <c r="BP904340" s="90"/>
    </row>
    <row r="904341" spans="68:68" customFormat="1">
      <c r="BP904341" s="90"/>
    </row>
    <row r="904342" spans="68:68" customFormat="1">
      <c r="BP904342" s="90"/>
    </row>
    <row r="904343" spans="68:68" customFormat="1">
      <c r="BP904343" s="90"/>
    </row>
    <row r="904344" spans="68:68" customFormat="1">
      <c r="BP904344" s="90"/>
    </row>
    <row r="904345" spans="68:68" customFormat="1">
      <c r="BP904345" s="90"/>
    </row>
    <row r="904346" spans="68:68" customFormat="1">
      <c r="BP904346" s="90"/>
    </row>
    <row r="904347" spans="68:68" customFormat="1">
      <c r="BP904347" s="90"/>
    </row>
    <row r="904348" spans="68:68" customFormat="1">
      <c r="BP904348" s="90"/>
    </row>
    <row r="904349" spans="68:68" customFormat="1">
      <c r="BP904349" s="90"/>
    </row>
    <row r="904350" spans="68:68" customFormat="1">
      <c r="BP904350" s="90"/>
    </row>
    <row r="904351" spans="68:68" customFormat="1">
      <c r="BP904351" s="90"/>
    </row>
    <row r="904352" spans="68:68" customFormat="1">
      <c r="BP904352" s="90"/>
    </row>
    <row r="904353" spans="68:68" customFormat="1">
      <c r="BP904353" s="90"/>
    </row>
    <row r="904354" spans="68:68" customFormat="1">
      <c r="BP904354" s="90"/>
    </row>
    <row r="904355" spans="68:68" customFormat="1">
      <c r="BP904355" s="90"/>
    </row>
    <row r="904356" spans="68:68" customFormat="1">
      <c r="BP904356" s="90"/>
    </row>
    <row r="904357" spans="68:68" customFormat="1">
      <c r="BP904357" s="90"/>
    </row>
    <row r="904358" spans="68:68" customFormat="1">
      <c r="BP904358" s="90"/>
    </row>
    <row r="904359" spans="68:68" customFormat="1">
      <c r="BP904359" s="90"/>
    </row>
    <row r="904360" spans="68:68" customFormat="1">
      <c r="BP904360" s="90"/>
    </row>
    <row r="904361" spans="68:68" customFormat="1">
      <c r="BP904361" s="90"/>
    </row>
    <row r="904362" spans="68:68" customFormat="1">
      <c r="BP904362" s="90"/>
    </row>
    <row r="904363" spans="68:68" customFormat="1">
      <c r="BP904363" s="90"/>
    </row>
    <row r="904364" spans="68:68" customFormat="1">
      <c r="BP904364" s="90"/>
    </row>
    <row r="904365" spans="68:68" customFormat="1">
      <c r="BP904365" s="90"/>
    </row>
    <row r="904366" spans="68:68" customFormat="1">
      <c r="BP904366" s="90"/>
    </row>
    <row r="904367" spans="68:68" customFormat="1">
      <c r="BP904367" s="90"/>
    </row>
    <row r="904368" spans="68:68" customFormat="1">
      <c r="BP904368" s="90"/>
    </row>
    <row r="904369" spans="68:68" customFormat="1">
      <c r="BP904369" s="90"/>
    </row>
    <row r="904370" spans="68:68" customFormat="1">
      <c r="BP904370" s="90"/>
    </row>
    <row r="904371" spans="68:68" customFormat="1">
      <c r="BP904371" s="90"/>
    </row>
    <row r="904372" spans="68:68" customFormat="1">
      <c r="BP904372" s="90"/>
    </row>
    <row r="904373" spans="68:68" customFormat="1">
      <c r="BP904373" s="90"/>
    </row>
    <row r="904374" spans="68:68" customFormat="1">
      <c r="BP904374" s="90"/>
    </row>
    <row r="904375" spans="68:68" customFormat="1">
      <c r="BP904375" s="90"/>
    </row>
    <row r="904376" spans="68:68" customFormat="1">
      <c r="BP904376" s="90"/>
    </row>
    <row r="904377" spans="68:68" customFormat="1">
      <c r="BP904377" s="90"/>
    </row>
    <row r="904378" spans="68:68" customFormat="1">
      <c r="BP904378" s="90"/>
    </row>
    <row r="904379" spans="68:68" customFormat="1">
      <c r="BP904379" s="90"/>
    </row>
    <row r="904380" spans="68:68" customFormat="1">
      <c r="BP904380" s="90"/>
    </row>
    <row r="904381" spans="68:68" customFormat="1">
      <c r="BP904381" s="90"/>
    </row>
    <row r="904382" spans="68:68" customFormat="1">
      <c r="BP904382" s="90"/>
    </row>
    <row r="904383" spans="68:68" customFormat="1">
      <c r="BP904383" s="90"/>
    </row>
    <row r="904384" spans="68:68" customFormat="1">
      <c r="BP904384" s="90"/>
    </row>
    <row r="904385" spans="68:68" customFormat="1">
      <c r="BP904385" s="90"/>
    </row>
    <row r="904386" spans="68:68" customFormat="1">
      <c r="BP904386" s="90"/>
    </row>
    <row r="904387" spans="68:68" customFormat="1">
      <c r="BP904387" s="90"/>
    </row>
    <row r="904388" spans="68:68" customFormat="1">
      <c r="BP904388" s="90"/>
    </row>
    <row r="904389" spans="68:68" customFormat="1">
      <c r="BP904389" s="90"/>
    </row>
    <row r="904390" spans="68:68" customFormat="1">
      <c r="BP904390" s="90"/>
    </row>
    <row r="904391" spans="68:68" customFormat="1">
      <c r="BP904391" s="90"/>
    </row>
    <row r="904392" spans="68:68" customFormat="1">
      <c r="BP904392" s="90"/>
    </row>
    <row r="904393" spans="68:68" customFormat="1">
      <c r="BP904393" s="90"/>
    </row>
    <row r="904394" spans="68:68" customFormat="1">
      <c r="BP904394" s="90"/>
    </row>
    <row r="904395" spans="68:68" customFormat="1">
      <c r="BP904395" s="90"/>
    </row>
    <row r="904396" spans="68:68" customFormat="1">
      <c r="BP904396" s="90"/>
    </row>
    <row r="904397" spans="68:68" customFormat="1">
      <c r="BP904397" s="90"/>
    </row>
    <row r="904398" spans="68:68" customFormat="1">
      <c r="BP904398" s="90"/>
    </row>
    <row r="904399" spans="68:68" customFormat="1">
      <c r="BP904399" s="90"/>
    </row>
    <row r="904400" spans="68:68" customFormat="1">
      <c r="BP904400" s="90"/>
    </row>
    <row r="904401" spans="68:68" customFormat="1">
      <c r="BP904401" s="90"/>
    </row>
    <row r="904402" spans="68:68" customFormat="1">
      <c r="BP904402" s="90"/>
    </row>
    <row r="904403" spans="68:68" customFormat="1">
      <c r="BP904403" s="90"/>
    </row>
    <row r="904404" spans="68:68" customFormat="1">
      <c r="BP904404" s="90"/>
    </row>
    <row r="904405" spans="68:68" customFormat="1">
      <c r="BP904405" s="90"/>
    </row>
    <row r="904406" spans="68:68" customFormat="1">
      <c r="BP904406" s="90"/>
    </row>
    <row r="904407" spans="68:68" customFormat="1">
      <c r="BP904407" s="90"/>
    </row>
    <row r="904408" spans="68:68" customFormat="1">
      <c r="BP904408" s="90"/>
    </row>
    <row r="904409" spans="68:68" customFormat="1">
      <c r="BP904409" s="90"/>
    </row>
    <row r="904410" spans="68:68" customFormat="1">
      <c r="BP904410" s="90"/>
    </row>
    <row r="904411" spans="68:68" customFormat="1">
      <c r="BP904411" s="90"/>
    </row>
    <row r="904412" spans="68:68" customFormat="1">
      <c r="BP904412" s="90"/>
    </row>
    <row r="904413" spans="68:68" customFormat="1">
      <c r="BP904413" s="90"/>
    </row>
    <row r="904414" spans="68:68" customFormat="1">
      <c r="BP904414" s="90"/>
    </row>
    <row r="904415" spans="68:68" customFormat="1">
      <c r="BP904415" s="90"/>
    </row>
    <row r="904416" spans="68:68" customFormat="1">
      <c r="BP904416" s="90"/>
    </row>
    <row r="904417" spans="68:68" customFormat="1">
      <c r="BP904417" s="90"/>
    </row>
    <row r="904418" spans="68:68" customFormat="1">
      <c r="BP904418" s="90"/>
    </row>
    <row r="904419" spans="68:68" customFormat="1">
      <c r="BP904419" s="90"/>
    </row>
    <row r="904420" spans="68:68" customFormat="1">
      <c r="BP904420" s="90"/>
    </row>
    <row r="904421" spans="68:68" customFormat="1">
      <c r="BP904421" s="90"/>
    </row>
    <row r="904422" spans="68:68" customFormat="1">
      <c r="BP904422" s="90"/>
    </row>
    <row r="904423" spans="68:68" customFormat="1">
      <c r="BP904423" s="90"/>
    </row>
    <row r="904424" spans="68:68" customFormat="1">
      <c r="BP904424" s="90"/>
    </row>
    <row r="904425" spans="68:68" customFormat="1">
      <c r="BP904425" s="90"/>
    </row>
    <row r="904426" spans="68:68" customFormat="1">
      <c r="BP904426" s="90"/>
    </row>
    <row r="904427" spans="68:68" customFormat="1">
      <c r="BP904427" s="90"/>
    </row>
    <row r="904428" spans="68:68" customFormat="1">
      <c r="BP904428" s="90"/>
    </row>
    <row r="904429" spans="68:68" customFormat="1">
      <c r="BP904429" s="90"/>
    </row>
    <row r="904430" spans="68:68" customFormat="1">
      <c r="BP904430" s="90"/>
    </row>
    <row r="904431" spans="68:68" customFormat="1">
      <c r="BP904431" s="90"/>
    </row>
    <row r="904432" spans="68:68" customFormat="1">
      <c r="BP904432" s="90"/>
    </row>
    <row r="904433" spans="68:68" customFormat="1">
      <c r="BP904433" s="90"/>
    </row>
    <row r="904434" spans="68:68" customFormat="1">
      <c r="BP904434" s="90"/>
    </row>
    <row r="904435" spans="68:68" customFormat="1">
      <c r="BP904435" s="90"/>
    </row>
    <row r="904436" spans="68:68" customFormat="1">
      <c r="BP904436" s="90"/>
    </row>
    <row r="904437" spans="68:68" customFormat="1">
      <c r="BP904437" s="90"/>
    </row>
    <row r="904438" spans="68:68" customFormat="1">
      <c r="BP904438" s="90"/>
    </row>
    <row r="904439" spans="68:68" customFormat="1">
      <c r="BP904439" s="90"/>
    </row>
    <row r="904440" spans="68:68" customFormat="1">
      <c r="BP904440" s="90"/>
    </row>
    <row r="904441" spans="68:68" customFormat="1">
      <c r="BP904441" s="90"/>
    </row>
    <row r="904442" spans="68:68" customFormat="1">
      <c r="BP904442" s="90"/>
    </row>
    <row r="904443" spans="68:68" customFormat="1">
      <c r="BP904443" s="90"/>
    </row>
    <row r="904444" spans="68:68" customFormat="1">
      <c r="BP904444" s="90"/>
    </row>
    <row r="904445" spans="68:68" customFormat="1">
      <c r="BP904445" s="90"/>
    </row>
    <row r="904446" spans="68:68" customFormat="1">
      <c r="BP904446" s="90"/>
    </row>
    <row r="904447" spans="68:68" customFormat="1">
      <c r="BP904447" s="90"/>
    </row>
    <row r="904448" spans="68:68" customFormat="1">
      <c r="BP904448" s="90"/>
    </row>
    <row r="904449" spans="68:68" customFormat="1">
      <c r="BP904449" s="90"/>
    </row>
    <row r="904450" spans="68:68" customFormat="1">
      <c r="BP904450" s="90"/>
    </row>
    <row r="904451" spans="68:68" customFormat="1">
      <c r="BP904451" s="90"/>
    </row>
    <row r="904452" spans="68:68" customFormat="1">
      <c r="BP904452" s="90"/>
    </row>
    <row r="904453" spans="68:68" customFormat="1">
      <c r="BP904453" s="90"/>
    </row>
    <row r="904454" spans="68:68" customFormat="1">
      <c r="BP904454" s="90"/>
    </row>
    <row r="904455" spans="68:68" customFormat="1">
      <c r="BP904455" s="90"/>
    </row>
    <row r="904456" spans="68:68" customFormat="1">
      <c r="BP904456" s="90"/>
    </row>
    <row r="904457" spans="68:68" customFormat="1">
      <c r="BP904457" s="90"/>
    </row>
    <row r="904458" spans="68:68" customFormat="1">
      <c r="BP904458" s="90"/>
    </row>
    <row r="904459" spans="68:68" customFormat="1">
      <c r="BP904459" s="90"/>
    </row>
    <row r="904460" spans="68:68" customFormat="1">
      <c r="BP904460" s="90"/>
    </row>
    <row r="904461" spans="68:68" customFormat="1">
      <c r="BP904461" s="90"/>
    </row>
    <row r="904462" spans="68:68" customFormat="1">
      <c r="BP904462" s="90"/>
    </row>
    <row r="904463" spans="68:68" customFormat="1">
      <c r="BP904463" s="90"/>
    </row>
    <row r="904464" spans="68:68" customFormat="1">
      <c r="BP904464" s="90"/>
    </row>
    <row r="904465" spans="68:68" customFormat="1">
      <c r="BP904465" s="90"/>
    </row>
    <row r="904466" spans="68:68" customFormat="1">
      <c r="BP904466" s="90"/>
    </row>
    <row r="904467" spans="68:68" customFormat="1">
      <c r="BP904467" s="90"/>
    </row>
    <row r="904468" spans="68:68" customFormat="1">
      <c r="BP904468" s="90"/>
    </row>
    <row r="904469" spans="68:68" customFormat="1">
      <c r="BP904469" s="90"/>
    </row>
    <row r="904470" spans="68:68" customFormat="1">
      <c r="BP904470" s="90"/>
    </row>
    <row r="904471" spans="68:68" customFormat="1">
      <c r="BP904471" s="90"/>
    </row>
    <row r="904472" spans="68:68" customFormat="1">
      <c r="BP904472" s="90"/>
    </row>
    <row r="904473" spans="68:68" customFormat="1">
      <c r="BP904473" s="90"/>
    </row>
    <row r="904474" spans="68:68" customFormat="1">
      <c r="BP904474" s="90"/>
    </row>
    <row r="904475" spans="68:68" customFormat="1">
      <c r="BP904475" s="90"/>
    </row>
    <row r="904476" spans="68:68" customFormat="1">
      <c r="BP904476" s="90"/>
    </row>
    <row r="904477" spans="68:68" customFormat="1">
      <c r="BP904477" s="90"/>
    </row>
    <row r="904478" spans="68:68" customFormat="1">
      <c r="BP904478" s="90"/>
    </row>
    <row r="904479" spans="68:68" customFormat="1">
      <c r="BP904479" s="90"/>
    </row>
    <row r="904480" spans="68:68" customFormat="1">
      <c r="BP904480" s="90"/>
    </row>
    <row r="904481" spans="68:68" customFormat="1">
      <c r="BP904481" s="90"/>
    </row>
    <row r="904482" spans="68:68" customFormat="1">
      <c r="BP904482" s="90"/>
    </row>
    <row r="904483" spans="68:68" customFormat="1">
      <c r="BP904483" s="90"/>
    </row>
    <row r="904484" spans="68:68" customFormat="1">
      <c r="BP904484" s="90"/>
    </row>
    <row r="904485" spans="68:68" customFormat="1">
      <c r="BP904485" s="90"/>
    </row>
    <row r="904486" spans="68:68" customFormat="1">
      <c r="BP904486" s="90"/>
    </row>
    <row r="904487" spans="68:68" customFormat="1">
      <c r="BP904487" s="90"/>
    </row>
    <row r="904488" spans="68:68" customFormat="1">
      <c r="BP904488" s="90"/>
    </row>
    <row r="904489" spans="68:68" customFormat="1">
      <c r="BP904489" s="90"/>
    </row>
    <row r="904490" spans="68:68" customFormat="1">
      <c r="BP904490" s="90"/>
    </row>
    <row r="904491" spans="68:68" customFormat="1">
      <c r="BP904491" s="90"/>
    </row>
    <row r="904492" spans="68:68" customFormat="1">
      <c r="BP904492" s="90"/>
    </row>
    <row r="904493" spans="68:68" customFormat="1">
      <c r="BP904493" s="90"/>
    </row>
    <row r="904494" spans="68:68" customFormat="1">
      <c r="BP904494" s="90"/>
    </row>
    <row r="904495" spans="68:68" customFormat="1">
      <c r="BP904495" s="90"/>
    </row>
    <row r="904496" spans="68:68" customFormat="1">
      <c r="BP904496" s="90"/>
    </row>
    <row r="904497" spans="68:68" customFormat="1">
      <c r="BP904497" s="90"/>
    </row>
    <row r="904498" spans="68:68" customFormat="1">
      <c r="BP904498" s="90"/>
    </row>
    <row r="904499" spans="68:68" customFormat="1">
      <c r="BP904499" s="90"/>
    </row>
    <row r="904500" spans="68:68" customFormat="1">
      <c r="BP904500" s="90"/>
    </row>
    <row r="904501" spans="68:68" customFormat="1">
      <c r="BP904501" s="90"/>
    </row>
    <row r="904502" spans="68:68" customFormat="1">
      <c r="BP904502" s="90"/>
    </row>
    <row r="904503" spans="68:68" customFormat="1">
      <c r="BP904503" s="90"/>
    </row>
    <row r="904504" spans="68:68" customFormat="1">
      <c r="BP904504" s="90"/>
    </row>
    <row r="904505" spans="68:68" customFormat="1">
      <c r="BP904505" s="90"/>
    </row>
    <row r="904506" spans="68:68" customFormat="1">
      <c r="BP904506" s="90"/>
    </row>
    <row r="904507" spans="68:68" customFormat="1">
      <c r="BP904507" s="90"/>
    </row>
    <row r="904508" spans="68:68" customFormat="1">
      <c r="BP904508" s="90"/>
    </row>
    <row r="904509" spans="68:68" customFormat="1">
      <c r="BP904509" s="90"/>
    </row>
    <row r="904510" spans="68:68" customFormat="1">
      <c r="BP904510" s="90"/>
    </row>
    <row r="904511" spans="68:68" customFormat="1">
      <c r="BP904511" s="90"/>
    </row>
    <row r="904512" spans="68:68" customFormat="1">
      <c r="BP904512" s="90"/>
    </row>
    <row r="904513" spans="68:68" customFormat="1">
      <c r="BP904513" s="90"/>
    </row>
    <row r="904514" spans="68:68" customFormat="1">
      <c r="BP904514" s="90"/>
    </row>
    <row r="904515" spans="68:68" customFormat="1">
      <c r="BP904515" s="90"/>
    </row>
    <row r="904516" spans="68:68" customFormat="1">
      <c r="BP904516" s="90"/>
    </row>
    <row r="904517" spans="68:68" customFormat="1">
      <c r="BP904517" s="90"/>
    </row>
    <row r="904518" spans="68:68" customFormat="1">
      <c r="BP904518" s="90"/>
    </row>
    <row r="904519" spans="68:68" customFormat="1">
      <c r="BP904519" s="90"/>
    </row>
    <row r="904520" spans="68:68" customFormat="1">
      <c r="BP904520" s="90"/>
    </row>
    <row r="904521" spans="68:68" customFormat="1">
      <c r="BP904521" s="90"/>
    </row>
    <row r="904522" spans="68:68" customFormat="1">
      <c r="BP904522" s="90"/>
    </row>
    <row r="904523" spans="68:68" customFormat="1">
      <c r="BP904523" s="90"/>
    </row>
    <row r="904524" spans="68:68" customFormat="1">
      <c r="BP904524" s="90"/>
    </row>
    <row r="904525" spans="68:68" customFormat="1">
      <c r="BP904525" s="90"/>
    </row>
    <row r="904526" spans="68:68" customFormat="1">
      <c r="BP904526" s="90"/>
    </row>
    <row r="904527" spans="68:68" customFormat="1">
      <c r="BP904527" s="90"/>
    </row>
    <row r="904528" spans="68:68" customFormat="1">
      <c r="BP904528" s="90"/>
    </row>
    <row r="904529" spans="68:68" customFormat="1">
      <c r="BP904529" s="90"/>
    </row>
    <row r="904530" spans="68:68" customFormat="1">
      <c r="BP904530" s="90"/>
    </row>
    <row r="904531" spans="68:68" customFormat="1">
      <c r="BP904531" s="90"/>
    </row>
    <row r="904532" spans="68:68" customFormat="1">
      <c r="BP904532" s="90"/>
    </row>
    <row r="904533" spans="68:68" customFormat="1">
      <c r="BP904533" s="90"/>
    </row>
    <row r="904534" spans="68:68" customFormat="1">
      <c r="BP904534" s="90"/>
    </row>
    <row r="904535" spans="68:68" customFormat="1">
      <c r="BP904535" s="90"/>
    </row>
    <row r="904536" spans="68:68" customFormat="1">
      <c r="BP904536" s="90"/>
    </row>
    <row r="904537" spans="68:68" customFormat="1">
      <c r="BP904537" s="90"/>
    </row>
    <row r="904538" spans="68:68" customFormat="1">
      <c r="BP904538" s="90"/>
    </row>
    <row r="904539" spans="68:68" customFormat="1">
      <c r="BP904539" s="90"/>
    </row>
    <row r="904540" spans="68:68" customFormat="1">
      <c r="BP904540" s="90"/>
    </row>
    <row r="904541" spans="68:68" customFormat="1">
      <c r="BP904541" s="90"/>
    </row>
    <row r="904542" spans="68:68" customFormat="1">
      <c r="BP904542" s="90"/>
    </row>
    <row r="904543" spans="68:68" customFormat="1">
      <c r="BP904543" s="90"/>
    </row>
    <row r="904544" spans="68:68" customFormat="1">
      <c r="BP904544" s="90"/>
    </row>
    <row r="904545" spans="68:68" customFormat="1">
      <c r="BP904545" s="90"/>
    </row>
    <row r="904546" spans="68:68" customFormat="1">
      <c r="BP904546" s="90"/>
    </row>
    <row r="904547" spans="68:68" customFormat="1">
      <c r="BP904547" s="90"/>
    </row>
    <row r="904548" spans="68:68" customFormat="1">
      <c r="BP904548" s="90"/>
    </row>
    <row r="904549" spans="68:68" customFormat="1">
      <c r="BP904549" s="90"/>
    </row>
    <row r="904550" spans="68:68" customFormat="1">
      <c r="BP904550" s="90"/>
    </row>
    <row r="904551" spans="68:68" customFormat="1">
      <c r="BP904551" s="90"/>
    </row>
    <row r="904552" spans="68:68" customFormat="1">
      <c r="BP904552" s="90"/>
    </row>
    <row r="904553" spans="68:68" customFormat="1">
      <c r="BP904553" s="90"/>
    </row>
    <row r="904554" spans="68:68" customFormat="1">
      <c r="BP904554" s="90"/>
    </row>
    <row r="904555" spans="68:68" customFormat="1">
      <c r="BP904555" s="90"/>
    </row>
    <row r="904556" spans="68:68" customFormat="1">
      <c r="BP904556" s="90"/>
    </row>
    <row r="904557" spans="68:68" customFormat="1">
      <c r="BP904557" s="90"/>
    </row>
    <row r="904558" spans="68:68" customFormat="1">
      <c r="BP904558" s="90"/>
    </row>
    <row r="904559" spans="68:68" customFormat="1">
      <c r="BP904559" s="90"/>
    </row>
    <row r="904560" spans="68:68" customFormat="1">
      <c r="BP904560" s="90"/>
    </row>
    <row r="904561" spans="68:68" customFormat="1">
      <c r="BP904561" s="90"/>
    </row>
    <row r="904562" spans="68:68" customFormat="1">
      <c r="BP904562" s="90"/>
    </row>
    <row r="904563" spans="68:68" customFormat="1">
      <c r="BP904563" s="90"/>
    </row>
    <row r="904564" spans="68:68" customFormat="1">
      <c r="BP904564" s="90"/>
    </row>
    <row r="904565" spans="68:68" customFormat="1">
      <c r="BP904565" s="90"/>
    </row>
    <row r="904566" spans="68:68" customFormat="1">
      <c r="BP904566" s="90"/>
    </row>
    <row r="904567" spans="68:68" customFormat="1">
      <c r="BP904567" s="90"/>
    </row>
    <row r="904568" spans="68:68" customFormat="1">
      <c r="BP904568" s="90"/>
    </row>
    <row r="904569" spans="68:68" customFormat="1">
      <c r="BP904569" s="90"/>
    </row>
    <row r="904570" spans="68:68" customFormat="1">
      <c r="BP904570" s="90"/>
    </row>
    <row r="904571" spans="68:68" customFormat="1">
      <c r="BP904571" s="90"/>
    </row>
    <row r="904572" spans="68:68" customFormat="1">
      <c r="BP904572" s="90"/>
    </row>
    <row r="904573" spans="68:68" customFormat="1">
      <c r="BP904573" s="90"/>
    </row>
    <row r="904574" spans="68:68" customFormat="1">
      <c r="BP904574" s="90"/>
    </row>
    <row r="904575" spans="68:68" customFormat="1">
      <c r="BP904575" s="90"/>
    </row>
    <row r="904576" spans="68:68" customFormat="1">
      <c r="BP904576" s="90"/>
    </row>
    <row r="904577" spans="68:68" customFormat="1">
      <c r="BP904577" s="90"/>
    </row>
    <row r="904578" spans="68:68" customFormat="1">
      <c r="BP904578" s="90"/>
    </row>
    <row r="904579" spans="68:68" customFormat="1">
      <c r="BP904579" s="90"/>
    </row>
    <row r="904580" spans="68:68" customFormat="1">
      <c r="BP904580" s="90"/>
    </row>
    <row r="904581" spans="68:68" customFormat="1">
      <c r="BP904581" s="90"/>
    </row>
    <row r="904582" spans="68:68" customFormat="1">
      <c r="BP904582" s="90"/>
    </row>
    <row r="904583" spans="68:68" customFormat="1">
      <c r="BP904583" s="90"/>
    </row>
    <row r="904584" spans="68:68" customFormat="1">
      <c r="BP904584" s="90"/>
    </row>
    <row r="904585" spans="68:68" customFormat="1">
      <c r="BP904585" s="90"/>
    </row>
    <row r="904586" spans="68:68" customFormat="1">
      <c r="BP904586" s="90"/>
    </row>
    <row r="904587" spans="68:68" customFormat="1">
      <c r="BP904587" s="90"/>
    </row>
    <row r="904588" spans="68:68" customFormat="1">
      <c r="BP904588" s="90"/>
    </row>
    <row r="904589" spans="68:68" customFormat="1">
      <c r="BP904589" s="90"/>
    </row>
    <row r="904590" spans="68:68" customFormat="1">
      <c r="BP904590" s="90"/>
    </row>
    <row r="904591" spans="68:68" customFormat="1">
      <c r="BP904591" s="90"/>
    </row>
    <row r="904592" spans="68:68" customFormat="1">
      <c r="BP904592" s="90"/>
    </row>
    <row r="904593" spans="68:68" customFormat="1">
      <c r="BP904593" s="90"/>
    </row>
    <row r="904594" spans="68:68" customFormat="1">
      <c r="BP904594" s="90"/>
    </row>
    <row r="904595" spans="68:68" customFormat="1">
      <c r="BP904595" s="90"/>
    </row>
    <row r="904596" spans="68:68" customFormat="1">
      <c r="BP904596" s="90"/>
    </row>
    <row r="904597" spans="68:68" customFormat="1">
      <c r="BP904597" s="90"/>
    </row>
    <row r="904598" spans="68:68" customFormat="1">
      <c r="BP904598" s="90"/>
    </row>
    <row r="904599" spans="68:68" customFormat="1">
      <c r="BP904599" s="90"/>
    </row>
    <row r="904600" spans="68:68" customFormat="1">
      <c r="BP904600" s="90"/>
    </row>
    <row r="904601" spans="68:68" customFormat="1">
      <c r="BP904601" s="90"/>
    </row>
    <row r="904602" spans="68:68" customFormat="1">
      <c r="BP904602" s="90"/>
    </row>
    <row r="904603" spans="68:68" customFormat="1">
      <c r="BP904603" s="90"/>
    </row>
    <row r="904604" spans="68:68" customFormat="1">
      <c r="BP904604" s="90"/>
    </row>
    <row r="904605" spans="68:68" customFormat="1">
      <c r="BP904605" s="90"/>
    </row>
    <row r="904606" spans="68:68" customFormat="1">
      <c r="BP904606" s="90"/>
    </row>
    <row r="904607" spans="68:68" customFormat="1">
      <c r="BP904607" s="90"/>
    </row>
    <row r="904608" spans="68:68" customFormat="1">
      <c r="BP904608" s="90"/>
    </row>
    <row r="904609" spans="68:68" customFormat="1">
      <c r="BP904609" s="90"/>
    </row>
    <row r="904610" spans="68:68" customFormat="1">
      <c r="BP904610" s="90"/>
    </row>
    <row r="904611" spans="68:68" customFormat="1">
      <c r="BP904611" s="90"/>
    </row>
    <row r="904612" spans="68:68" customFormat="1">
      <c r="BP904612" s="90"/>
    </row>
    <row r="904613" spans="68:68" customFormat="1">
      <c r="BP904613" s="90"/>
    </row>
    <row r="904614" spans="68:68" customFormat="1">
      <c r="BP904614" s="90"/>
    </row>
    <row r="904615" spans="68:68" customFormat="1">
      <c r="BP904615" s="90"/>
    </row>
    <row r="904616" spans="68:68" customFormat="1">
      <c r="BP904616" s="90"/>
    </row>
    <row r="904617" spans="68:68" customFormat="1">
      <c r="BP904617" s="90"/>
    </row>
    <row r="904618" spans="68:68" customFormat="1">
      <c r="BP904618" s="90"/>
    </row>
    <row r="904619" spans="68:68" customFormat="1">
      <c r="BP904619" s="90"/>
    </row>
    <row r="904620" spans="68:68" customFormat="1">
      <c r="BP904620" s="90"/>
    </row>
    <row r="904621" spans="68:68" customFormat="1">
      <c r="BP904621" s="90"/>
    </row>
    <row r="904622" spans="68:68" customFormat="1">
      <c r="BP904622" s="90"/>
    </row>
    <row r="904623" spans="68:68" customFormat="1">
      <c r="BP904623" s="90"/>
    </row>
    <row r="904624" spans="68:68" customFormat="1">
      <c r="BP904624" s="90"/>
    </row>
    <row r="904625" spans="68:68" customFormat="1">
      <c r="BP904625" s="90"/>
    </row>
    <row r="904626" spans="68:68" customFormat="1">
      <c r="BP904626" s="90"/>
    </row>
    <row r="904627" spans="68:68" customFormat="1">
      <c r="BP904627" s="90"/>
    </row>
    <row r="904628" spans="68:68" customFormat="1">
      <c r="BP904628" s="90"/>
    </row>
    <row r="904629" spans="68:68" customFormat="1">
      <c r="BP904629" s="90"/>
    </row>
    <row r="904630" spans="68:68" customFormat="1">
      <c r="BP904630" s="90"/>
    </row>
    <row r="904631" spans="68:68" customFormat="1">
      <c r="BP904631" s="90"/>
    </row>
    <row r="904632" spans="68:68" customFormat="1">
      <c r="BP904632" s="90"/>
    </row>
    <row r="904633" spans="68:68" customFormat="1">
      <c r="BP904633" s="90"/>
    </row>
    <row r="904634" spans="68:68" customFormat="1">
      <c r="BP904634" s="90"/>
    </row>
    <row r="904635" spans="68:68" customFormat="1">
      <c r="BP904635" s="90"/>
    </row>
    <row r="904636" spans="68:68" customFormat="1">
      <c r="BP904636" s="90"/>
    </row>
    <row r="904637" spans="68:68" customFormat="1">
      <c r="BP904637" s="90"/>
    </row>
    <row r="904638" spans="68:68" customFormat="1">
      <c r="BP904638" s="90"/>
    </row>
    <row r="904639" spans="68:68" customFormat="1">
      <c r="BP904639" s="90"/>
    </row>
    <row r="904640" spans="68:68" customFormat="1">
      <c r="BP904640" s="90"/>
    </row>
    <row r="904641" spans="68:68" customFormat="1">
      <c r="BP904641" s="90"/>
    </row>
    <row r="904642" spans="68:68" customFormat="1">
      <c r="BP904642" s="90"/>
    </row>
    <row r="904643" spans="68:68" customFormat="1">
      <c r="BP904643" s="90"/>
    </row>
    <row r="904644" spans="68:68" customFormat="1">
      <c r="BP904644" s="90"/>
    </row>
    <row r="904645" spans="68:68" customFormat="1">
      <c r="BP904645" s="90"/>
    </row>
    <row r="904646" spans="68:68" customFormat="1">
      <c r="BP904646" s="90"/>
    </row>
    <row r="904647" spans="68:68" customFormat="1">
      <c r="BP904647" s="90"/>
    </row>
    <row r="904648" spans="68:68" customFormat="1">
      <c r="BP904648" s="90"/>
    </row>
    <row r="904649" spans="68:68" customFormat="1">
      <c r="BP904649" s="90"/>
    </row>
    <row r="904650" spans="68:68" customFormat="1">
      <c r="BP904650" s="90"/>
    </row>
    <row r="904651" spans="68:68" customFormat="1">
      <c r="BP904651" s="90"/>
    </row>
    <row r="904652" spans="68:68" customFormat="1">
      <c r="BP904652" s="90"/>
    </row>
    <row r="904653" spans="68:68" customFormat="1">
      <c r="BP904653" s="90"/>
    </row>
    <row r="904654" spans="68:68" customFormat="1">
      <c r="BP904654" s="90"/>
    </row>
    <row r="904655" spans="68:68" customFormat="1">
      <c r="BP904655" s="90"/>
    </row>
    <row r="904656" spans="68:68" customFormat="1">
      <c r="BP904656" s="90"/>
    </row>
    <row r="904657" spans="68:68" customFormat="1">
      <c r="BP904657" s="90"/>
    </row>
    <row r="904658" spans="68:68" customFormat="1">
      <c r="BP904658" s="90"/>
    </row>
    <row r="904659" spans="68:68" customFormat="1">
      <c r="BP904659" s="90"/>
    </row>
    <row r="904660" spans="68:68" customFormat="1">
      <c r="BP904660" s="90"/>
    </row>
    <row r="904661" spans="68:68" customFormat="1">
      <c r="BP904661" s="90"/>
    </row>
    <row r="904662" spans="68:68" customFormat="1">
      <c r="BP904662" s="90"/>
    </row>
    <row r="904663" spans="68:68" customFormat="1">
      <c r="BP904663" s="90"/>
    </row>
    <row r="904664" spans="68:68" customFormat="1">
      <c r="BP904664" s="90"/>
    </row>
    <row r="904665" spans="68:68" customFormat="1">
      <c r="BP904665" s="90"/>
    </row>
    <row r="904666" spans="68:68" customFormat="1">
      <c r="BP904666" s="90"/>
    </row>
    <row r="904667" spans="68:68" customFormat="1">
      <c r="BP904667" s="90"/>
    </row>
    <row r="904668" spans="68:68" customFormat="1">
      <c r="BP904668" s="90"/>
    </row>
    <row r="904669" spans="68:68" customFormat="1">
      <c r="BP904669" s="90"/>
    </row>
    <row r="904670" spans="68:68" customFormat="1">
      <c r="BP904670" s="90"/>
    </row>
    <row r="904671" spans="68:68" customFormat="1">
      <c r="BP904671" s="90"/>
    </row>
    <row r="904672" spans="68:68" customFormat="1">
      <c r="BP904672" s="90"/>
    </row>
    <row r="904673" spans="68:68" customFormat="1">
      <c r="BP904673" s="90"/>
    </row>
    <row r="904674" spans="68:68" customFormat="1">
      <c r="BP904674" s="90"/>
    </row>
    <row r="904675" spans="68:68" customFormat="1">
      <c r="BP904675" s="90"/>
    </row>
    <row r="904676" spans="68:68" customFormat="1">
      <c r="BP904676" s="90"/>
    </row>
    <row r="904677" spans="68:68" customFormat="1">
      <c r="BP904677" s="90"/>
    </row>
    <row r="904678" spans="68:68" customFormat="1">
      <c r="BP904678" s="90"/>
    </row>
    <row r="904679" spans="68:68" customFormat="1">
      <c r="BP904679" s="90"/>
    </row>
    <row r="904680" spans="68:68" customFormat="1">
      <c r="BP904680" s="90"/>
    </row>
    <row r="904681" spans="68:68" customFormat="1">
      <c r="BP904681" s="90"/>
    </row>
    <row r="904682" spans="68:68" customFormat="1">
      <c r="BP904682" s="90"/>
    </row>
    <row r="904683" spans="68:68" customFormat="1">
      <c r="BP904683" s="90"/>
    </row>
    <row r="904684" spans="68:68" customFormat="1">
      <c r="BP904684" s="90"/>
    </row>
    <row r="904685" spans="68:68" customFormat="1">
      <c r="BP904685" s="90"/>
    </row>
    <row r="904686" spans="68:68" customFormat="1">
      <c r="BP904686" s="90"/>
    </row>
    <row r="904687" spans="68:68" customFormat="1">
      <c r="BP904687" s="90"/>
    </row>
    <row r="904688" spans="68:68" customFormat="1">
      <c r="BP904688" s="90"/>
    </row>
    <row r="904689" spans="68:68" customFormat="1">
      <c r="BP904689" s="90"/>
    </row>
    <row r="904690" spans="68:68" customFormat="1">
      <c r="BP904690" s="90"/>
    </row>
    <row r="904691" spans="68:68" customFormat="1">
      <c r="BP904691" s="90"/>
    </row>
    <row r="904692" spans="68:68" customFormat="1">
      <c r="BP904692" s="90"/>
    </row>
    <row r="904693" spans="68:68" customFormat="1">
      <c r="BP904693" s="90"/>
    </row>
    <row r="904694" spans="68:68" customFormat="1">
      <c r="BP904694" s="90"/>
    </row>
    <row r="904695" spans="68:68" customFormat="1">
      <c r="BP904695" s="90"/>
    </row>
    <row r="904696" spans="68:68" customFormat="1">
      <c r="BP904696" s="90"/>
    </row>
    <row r="904697" spans="68:68" customFormat="1">
      <c r="BP904697" s="90"/>
    </row>
    <row r="904698" spans="68:68" customFormat="1">
      <c r="BP904698" s="90"/>
    </row>
    <row r="904699" spans="68:68" customFormat="1">
      <c r="BP904699" s="90"/>
    </row>
    <row r="904700" spans="68:68" customFormat="1">
      <c r="BP904700" s="90"/>
    </row>
    <row r="904701" spans="68:68" customFormat="1">
      <c r="BP904701" s="90"/>
    </row>
    <row r="904702" spans="68:68" customFormat="1">
      <c r="BP904702" s="90"/>
    </row>
    <row r="904703" spans="68:68" customFormat="1">
      <c r="BP904703" s="90"/>
    </row>
    <row r="904704" spans="68:68" customFormat="1">
      <c r="BP904704" s="90"/>
    </row>
    <row r="904705" spans="68:68" customFormat="1">
      <c r="BP904705" s="90"/>
    </row>
    <row r="904706" spans="68:68" customFormat="1">
      <c r="BP904706" s="90"/>
    </row>
    <row r="904707" spans="68:68" customFormat="1">
      <c r="BP904707" s="90"/>
    </row>
    <row r="904708" spans="68:68" customFormat="1">
      <c r="BP904708" s="90"/>
    </row>
    <row r="904709" spans="68:68" customFormat="1">
      <c r="BP904709" s="90"/>
    </row>
    <row r="904710" spans="68:68" customFormat="1">
      <c r="BP904710" s="90"/>
    </row>
    <row r="904711" spans="68:68" customFormat="1">
      <c r="BP904711" s="90"/>
    </row>
    <row r="904712" spans="68:68" customFormat="1">
      <c r="BP904712" s="90"/>
    </row>
    <row r="904713" spans="68:68" customFormat="1">
      <c r="BP904713" s="90"/>
    </row>
    <row r="904714" spans="68:68" customFormat="1">
      <c r="BP904714" s="90"/>
    </row>
    <row r="904715" spans="68:68" customFormat="1">
      <c r="BP904715" s="90"/>
    </row>
    <row r="904716" spans="68:68" customFormat="1">
      <c r="BP904716" s="90"/>
    </row>
    <row r="904717" spans="68:68" customFormat="1">
      <c r="BP904717" s="90"/>
    </row>
    <row r="904718" spans="68:68" customFormat="1">
      <c r="BP904718" s="90"/>
    </row>
    <row r="904719" spans="68:68" customFormat="1">
      <c r="BP904719" s="90"/>
    </row>
    <row r="904720" spans="68:68" customFormat="1">
      <c r="BP904720" s="90"/>
    </row>
    <row r="904721" spans="68:68" customFormat="1">
      <c r="BP904721" s="90"/>
    </row>
    <row r="904722" spans="68:68" customFormat="1">
      <c r="BP904722" s="90"/>
    </row>
    <row r="904723" spans="68:68" customFormat="1">
      <c r="BP904723" s="90"/>
    </row>
    <row r="904724" spans="68:68" customFormat="1">
      <c r="BP904724" s="90"/>
    </row>
    <row r="904725" spans="68:68" customFormat="1">
      <c r="BP904725" s="90"/>
    </row>
    <row r="904726" spans="68:68" customFormat="1">
      <c r="BP904726" s="90"/>
    </row>
    <row r="904727" spans="68:68" customFormat="1">
      <c r="BP904727" s="90"/>
    </row>
    <row r="904728" spans="68:68" customFormat="1">
      <c r="BP904728" s="90"/>
    </row>
    <row r="904729" spans="68:68" customFormat="1">
      <c r="BP904729" s="90"/>
    </row>
    <row r="904730" spans="68:68" customFormat="1">
      <c r="BP904730" s="90"/>
    </row>
    <row r="904731" spans="68:68" customFormat="1">
      <c r="BP904731" s="90"/>
    </row>
    <row r="904732" spans="68:68" customFormat="1">
      <c r="BP904732" s="90"/>
    </row>
    <row r="904733" spans="68:68" customFormat="1">
      <c r="BP904733" s="90"/>
    </row>
    <row r="904734" spans="68:68" customFormat="1">
      <c r="BP904734" s="90"/>
    </row>
    <row r="904735" spans="68:68" customFormat="1">
      <c r="BP904735" s="90"/>
    </row>
    <row r="904736" spans="68:68" customFormat="1">
      <c r="BP904736" s="90"/>
    </row>
    <row r="904737" spans="68:68" customFormat="1">
      <c r="BP904737" s="90"/>
    </row>
    <row r="904738" spans="68:68" customFormat="1">
      <c r="BP904738" s="90"/>
    </row>
    <row r="904739" spans="68:68" customFormat="1">
      <c r="BP904739" s="90"/>
    </row>
    <row r="904740" spans="68:68" customFormat="1">
      <c r="BP904740" s="90"/>
    </row>
    <row r="904741" spans="68:68" customFormat="1">
      <c r="BP904741" s="90"/>
    </row>
    <row r="904742" spans="68:68" customFormat="1">
      <c r="BP904742" s="90"/>
    </row>
    <row r="904743" spans="68:68" customFormat="1">
      <c r="BP904743" s="90"/>
    </row>
    <row r="904744" spans="68:68" customFormat="1">
      <c r="BP904744" s="90"/>
    </row>
    <row r="904745" spans="68:68" customFormat="1">
      <c r="BP904745" s="90"/>
    </row>
    <row r="904746" spans="68:68" customFormat="1">
      <c r="BP904746" s="90"/>
    </row>
    <row r="904747" spans="68:68" customFormat="1">
      <c r="BP904747" s="90"/>
    </row>
    <row r="904748" spans="68:68" customFormat="1">
      <c r="BP904748" s="90"/>
    </row>
    <row r="904749" spans="68:68" customFormat="1">
      <c r="BP904749" s="90"/>
    </row>
    <row r="904750" spans="68:68" customFormat="1">
      <c r="BP904750" s="90"/>
    </row>
    <row r="904751" spans="68:68" customFormat="1">
      <c r="BP904751" s="90"/>
    </row>
    <row r="904752" spans="68:68" customFormat="1">
      <c r="BP904752" s="90"/>
    </row>
    <row r="904753" spans="68:68" customFormat="1">
      <c r="BP904753" s="90"/>
    </row>
    <row r="904754" spans="68:68" customFormat="1">
      <c r="BP904754" s="90"/>
    </row>
    <row r="904755" spans="68:68" customFormat="1">
      <c r="BP904755" s="90"/>
    </row>
    <row r="904756" spans="68:68" customFormat="1">
      <c r="BP904756" s="90"/>
    </row>
    <row r="904757" spans="68:68" customFormat="1">
      <c r="BP904757" s="90"/>
    </row>
    <row r="904758" spans="68:68" customFormat="1">
      <c r="BP904758" s="90"/>
    </row>
    <row r="904759" spans="68:68" customFormat="1">
      <c r="BP904759" s="90"/>
    </row>
    <row r="904760" spans="68:68" customFormat="1">
      <c r="BP904760" s="90"/>
    </row>
    <row r="904761" spans="68:68" customFormat="1">
      <c r="BP904761" s="90"/>
    </row>
    <row r="904762" spans="68:68" customFormat="1">
      <c r="BP904762" s="90"/>
    </row>
    <row r="904763" spans="68:68" customFormat="1">
      <c r="BP904763" s="90"/>
    </row>
    <row r="904764" spans="68:68" customFormat="1">
      <c r="BP904764" s="90"/>
    </row>
    <row r="904765" spans="68:68" customFormat="1">
      <c r="BP904765" s="90"/>
    </row>
    <row r="904766" spans="68:68" customFormat="1">
      <c r="BP904766" s="90"/>
    </row>
    <row r="904767" spans="68:68" customFormat="1">
      <c r="BP904767" s="90"/>
    </row>
    <row r="904768" spans="68:68" customFormat="1">
      <c r="BP904768" s="90"/>
    </row>
    <row r="904769" spans="68:68" customFormat="1">
      <c r="BP904769" s="90"/>
    </row>
    <row r="904770" spans="68:68" customFormat="1">
      <c r="BP904770" s="90"/>
    </row>
    <row r="904771" spans="68:68" customFormat="1">
      <c r="BP904771" s="90"/>
    </row>
    <row r="904772" spans="68:68" customFormat="1">
      <c r="BP904772" s="90"/>
    </row>
    <row r="904773" spans="68:68" customFormat="1">
      <c r="BP904773" s="90"/>
    </row>
    <row r="904774" spans="68:68" customFormat="1">
      <c r="BP904774" s="90"/>
    </row>
    <row r="904775" spans="68:68" customFormat="1">
      <c r="BP904775" s="90"/>
    </row>
    <row r="904776" spans="68:68" customFormat="1">
      <c r="BP904776" s="90"/>
    </row>
    <row r="904777" spans="68:68" customFormat="1">
      <c r="BP904777" s="90"/>
    </row>
    <row r="904778" spans="68:68" customFormat="1">
      <c r="BP904778" s="90"/>
    </row>
    <row r="904779" spans="68:68" customFormat="1">
      <c r="BP904779" s="90"/>
    </row>
    <row r="904780" spans="68:68" customFormat="1">
      <c r="BP904780" s="90"/>
    </row>
    <row r="904781" spans="68:68" customFormat="1">
      <c r="BP904781" s="90"/>
    </row>
    <row r="904782" spans="68:68" customFormat="1">
      <c r="BP904782" s="90"/>
    </row>
    <row r="904783" spans="68:68" customFormat="1">
      <c r="BP904783" s="90"/>
    </row>
    <row r="904784" spans="68:68" customFormat="1">
      <c r="BP904784" s="90"/>
    </row>
    <row r="904785" spans="68:68" customFormat="1">
      <c r="BP904785" s="90"/>
    </row>
    <row r="904786" spans="68:68" customFormat="1">
      <c r="BP904786" s="90"/>
    </row>
    <row r="904787" spans="68:68" customFormat="1">
      <c r="BP904787" s="90"/>
    </row>
    <row r="904788" spans="68:68" customFormat="1">
      <c r="BP904788" s="90"/>
    </row>
    <row r="904789" spans="68:68" customFormat="1">
      <c r="BP904789" s="90"/>
    </row>
    <row r="904790" spans="68:68" customFormat="1">
      <c r="BP904790" s="90"/>
    </row>
    <row r="904791" spans="68:68" customFormat="1">
      <c r="BP904791" s="90"/>
    </row>
    <row r="904792" spans="68:68" customFormat="1">
      <c r="BP904792" s="90"/>
    </row>
    <row r="904793" spans="68:68" customFormat="1">
      <c r="BP904793" s="90"/>
    </row>
    <row r="904794" spans="68:68" customFormat="1">
      <c r="BP904794" s="90"/>
    </row>
    <row r="904795" spans="68:68" customFormat="1">
      <c r="BP904795" s="90"/>
    </row>
    <row r="904796" spans="68:68" customFormat="1">
      <c r="BP904796" s="90"/>
    </row>
    <row r="904797" spans="68:68" customFormat="1">
      <c r="BP904797" s="90"/>
    </row>
    <row r="904798" spans="68:68" customFormat="1">
      <c r="BP904798" s="90"/>
    </row>
    <row r="904799" spans="68:68" customFormat="1">
      <c r="BP904799" s="90"/>
    </row>
    <row r="904800" spans="68:68" customFormat="1">
      <c r="BP904800" s="90"/>
    </row>
    <row r="904801" spans="68:68" customFormat="1">
      <c r="BP904801" s="90"/>
    </row>
    <row r="904802" spans="68:68" customFormat="1">
      <c r="BP904802" s="90"/>
    </row>
    <row r="904803" spans="68:68" customFormat="1">
      <c r="BP904803" s="90"/>
    </row>
    <row r="904804" spans="68:68" customFormat="1">
      <c r="BP904804" s="90"/>
    </row>
    <row r="904805" spans="68:68" customFormat="1">
      <c r="BP904805" s="90"/>
    </row>
    <row r="904806" spans="68:68" customFormat="1">
      <c r="BP904806" s="90"/>
    </row>
    <row r="904807" spans="68:68" customFormat="1">
      <c r="BP904807" s="90"/>
    </row>
    <row r="904808" spans="68:68" customFormat="1">
      <c r="BP904808" s="90"/>
    </row>
    <row r="904809" spans="68:68" customFormat="1">
      <c r="BP904809" s="90"/>
    </row>
    <row r="904810" spans="68:68" customFormat="1">
      <c r="BP904810" s="90"/>
    </row>
    <row r="904811" spans="68:68" customFormat="1">
      <c r="BP904811" s="90"/>
    </row>
    <row r="904812" spans="68:68" customFormat="1">
      <c r="BP904812" s="90"/>
    </row>
    <row r="904813" spans="68:68" customFormat="1">
      <c r="BP904813" s="90"/>
    </row>
    <row r="904814" spans="68:68" customFormat="1">
      <c r="BP904814" s="90"/>
    </row>
    <row r="904815" spans="68:68" customFormat="1">
      <c r="BP904815" s="90"/>
    </row>
    <row r="904816" spans="68:68" customFormat="1">
      <c r="BP904816" s="90"/>
    </row>
    <row r="904817" spans="68:68" customFormat="1">
      <c r="BP904817" s="90"/>
    </row>
    <row r="904818" spans="68:68" customFormat="1">
      <c r="BP904818" s="90"/>
    </row>
    <row r="904819" spans="68:68" customFormat="1">
      <c r="BP904819" s="90"/>
    </row>
    <row r="904820" spans="68:68" customFormat="1">
      <c r="BP904820" s="90"/>
    </row>
    <row r="904821" spans="68:68" customFormat="1">
      <c r="BP904821" s="90"/>
    </row>
    <row r="904822" spans="68:68" customFormat="1">
      <c r="BP904822" s="90"/>
    </row>
    <row r="904823" spans="68:68" customFormat="1">
      <c r="BP904823" s="90"/>
    </row>
    <row r="904824" spans="68:68" customFormat="1">
      <c r="BP904824" s="90"/>
    </row>
    <row r="904825" spans="68:68" customFormat="1">
      <c r="BP904825" s="90"/>
    </row>
    <row r="904826" spans="68:68" customFormat="1">
      <c r="BP904826" s="90"/>
    </row>
    <row r="904827" spans="68:68" customFormat="1">
      <c r="BP904827" s="90"/>
    </row>
    <row r="904828" spans="68:68" customFormat="1">
      <c r="BP904828" s="90"/>
    </row>
    <row r="904829" spans="68:68" customFormat="1">
      <c r="BP904829" s="90"/>
    </row>
    <row r="904830" spans="68:68" customFormat="1">
      <c r="BP904830" s="90"/>
    </row>
    <row r="904831" spans="68:68" customFormat="1">
      <c r="BP904831" s="90"/>
    </row>
    <row r="904832" spans="68:68" customFormat="1">
      <c r="BP904832" s="90"/>
    </row>
    <row r="904833" spans="68:68" customFormat="1">
      <c r="BP904833" s="90"/>
    </row>
    <row r="904834" spans="68:68" customFormat="1">
      <c r="BP904834" s="90"/>
    </row>
    <row r="904835" spans="68:68" customFormat="1">
      <c r="BP904835" s="90"/>
    </row>
    <row r="904836" spans="68:68" customFormat="1">
      <c r="BP904836" s="90"/>
    </row>
    <row r="904837" spans="68:68" customFormat="1">
      <c r="BP904837" s="90"/>
    </row>
    <row r="904838" spans="68:68" customFormat="1">
      <c r="BP904838" s="90"/>
    </row>
    <row r="904839" spans="68:68" customFormat="1">
      <c r="BP904839" s="90"/>
    </row>
    <row r="904840" spans="68:68" customFormat="1">
      <c r="BP904840" s="90"/>
    </row>
    <row r="904841" spans="68:68" customFormat="1">
      <c r="BP904841" s="90"/>
    </row>
    <row r="904842" spans="68:68" customFormat="1">
      <c r="BP904842" s="90"/>
    </row>
    <row r="904843" spans="68:68" customFormat="1">
      <c r="BP904843" s="90"/>
    </row>
    <row r="904844" spans="68:68" customFormat="1">
      <c r="BP904844" s="90"/>
    </row>
    <row r="904845" spans="68:68" customFormat="1">
      <c r="BP904845" s="90"/>
    </row>
    <row r="904846" spans="68:68" customFormat="1">
      <c r="BP904846" s="90"/>
    </row>
    <row r="904847" spans="68:68" customFormat="1">
      <c r="BP904847" s="90"/>
    </row>
    <row r="904848" spans="68:68" customFormat="1">
      <c r="BP904848" s="90"/>
    </row>
    <row r="904849" spans="68:68" customFormat="1">
      <c r="BP904849" s="90"/>
    </row>
    <row r="904850" spans="68:68" customFormat="1">
      <c r="BP904850" s="90"/>
    </row>
    <row r="904851" spans="68:68" customFormat="1">
      <c r="BP904851" s="90"/>
    </row>
    <row r="904852" spans="68:68" customFormat="1">
      <c r="BP904852" s="90"/>
    </row>
    <row r="904853" spans="68:68" customFormat="1">
      <c r="BP904853" s="90"/>
    </row>
    <row r="904854" spans="68:68" customFormat="1">
      <c r="BP904854" s="90"/>
    </row>
    <row r="904855" spans="68:68" customFormat="1">
      <c r="BP904855" s="90"/>
    </row>
    <row r="904856" spans="68:68" customFormat="1">
      <c r="BP904856" s="90"/>
    </row>
    <row r="904857" spans="68:68" customFormat="1">
      <c r="BP904857" s="90"/>
    </row>
    <row r="904858" spans="68:68" customFormat="1">
      <c r="BP904858" s="90"/>
    </row>
    <row r="904859" spans="68:68" customFormat="1">
      <c r="BP904859" s="90"/>
    </row>
    <row r="904860" spans="68:68" customFormat="1">
      <c r="BP904860" s="90"/>
    </row>
    <row r="904861" spans="68:68" customFormat="1">
      <c r="BP904861" s="90"/>
    </row>
    <row r="904862" spans="68:68" customFormat="1">
      <c r="BP904862" s="90"/>
    </row>
    <row r="904863" spans="68:68" customFormat="1">
      <c r="BP904863" s="90"/>
    </row>
    <row r="904864" spans="68:68" customFormat="1">
      <c r="BP904864" s="90"/>
    </row>
    <row r="904865" spans="68:68" customFormat="1">
      <c r="BP904865" s="90"/>
    </row>
    <row r="904866" spans="68:68" customFormat="1">
      <c r="BP904866" s="90"/>
    </row>
    <row r="904867" spans="68:68" customFormat="1">
      <c r="BP904867" s="90"/>
    </row>
    <row r="904868" spans="68:68" customFormat="1">
      <c r="BP904868" s="90"/>
    </row>
    <row r="904869" spans="68:68" customFormat="1">
      <c r="BP904869" s="90"/>
    </row>
    <row r="904870" spans="68:68" customFormat="1">
      <c r="BP904870" s="90"/>
    </row>
    <row r="904871" spans="68:68" customFormat="1">
      <c r="BP904871" s="90"/>
    </row>
    <row r="904872" spans="68:68" customFormat="1">
      <c r="BP904872" s="90"/>
    </row>
    <row r="904873" spans="68:68" customFormat="1">
      <c r="BP904873" s="90"/>
    </row>
    <row r="904874" spans="68:68" customFormat="1">
      <c r="BP904874" s="90"/>
    </row>
    <row r="904875" spans="68:68" customFormat="1">
      <c r="BP904875" s="90"/>
    </row>
    <row r="904876" spans="68:68" customFormat="1">
      <c r="BP904876" s="90"/>
    </row>
    <row r="904877" spans="68:68" customFormat="1">
      <c r="BP904877" s="90"/>
    </row>
    <row r="904878" spans="68:68" customFormat="1">
      <c r="BP904878" s="90"/>
    </row>
    <row r="904879" spans="68:68" customFormat="1">
      <c r="BP904879" s="90"/>
    </row>
    <row r="904880" spans="68:68" customFormat="1">
      <c r="BP904880" s="90"/>
    </row>
    <row r="904881" spans="68:68" customFormat="1">
      <c r="BP904881" s="90"/>
    </row>
    <row r="904882" spans="68:68" customFormat="1">
      <c r="BP904882" s="90"/>
    </row>
    <row r="904883" spans="68:68" customFormat="1">
      <c r="BP904883" s="90"/>
    </row>
    <row r="904884" spans="68:68" customFormat="1">
      <c r="BP904884" s="90"/>
    </row>
    <row r="904885" spans="68:68" customFormat="1">
      <c r="BP904885" s="90"/>
    </row>
    <row r="904886" spans="68:68" customFormat="1">
      <c r="BP904886" s="90"/>
    </row>
    <row r="904887" spans="68:68" customFormat="1">
      <c r="BP904887" s="90"/>
    </row>
    <row r="904888" spans="68:68" customFormat="1">
      <c r="BP904888" s="90"/>
    </row>
    <row r="904889" spans="68:68" customFormat="1">
      <c r="BP904889" s="90"/>
    </row>
    <row r="904890" spans="68:68" customFormat="1">
      <c r="BP904890" s="90"/>
    </row>
    <row r="904891" spans="68:68" customFormat="1">
      <c r="BP904891" s="90"/>
    </row>
    <row r="904892" spans="68:68" customFormat="1">
      <c r="BP904892" s="90"/>
    </row>
    <row r="904893" spans="68:68" customFormat="1">
      <c r="BP904893" s="90"/>
    </row>
    <row r="904894" spans="68:68" customFormat="1">
      <c r="BP904894" s="90"/>
    </row>
    <row r="904895" spans="68:68" customFormat="1">
      <c r="BP904895" s="90"/>
    </row>
    <row r="904896" spans="68:68" customFormat="1">
      <c r="BP904896" s="90"/>
    </row>
    <row r="904897" spans="68:68" customFormat="1">
      <c r="BP904897" s="90"/>
    </row>
    <row r="904898" spans="68:68" customFormat="1">
      <c r="BP904898" s="90"/>
    </row>
    <row r="904899" spans="68:68" customFormat="1">
      <c r="BP904899" s="90"/>
    </row>
    <row r="904900" spans="68:68" customFormat="1">
      <c r="BP904900" s="90"/>
    </row>
    <row r="904901" spans="68:68" customFormat="1">
      <c r="BP904901" s="90"/>
    </row>
    <row r="904902" spans="68:68" customFormat="1">
      <c r="BP904902" s="90"/>
    </row>
    <row r="904903" spans="68:68" customFormat="1">
      <c r="BP904903" s="90"/>
    </row>
    <row r="904904" spans="68:68" customFormat="1">
      <c r="BP904904" s="90"/>
    </row>
    <row r="904905" spans="68:68" customFormat="1">
      <c r="BP904905" s="90"/>
    </row>
    <row r="904906" spans="68:68" customFormat="1">
      <c r="BP904906" s="90"/>
    </row>
    <row r="904907" spans="68:68" customFormat="1">
      <c r="BP904907" s="90"/>
    </row>
    <row r="904908" spans="68:68" customFormat="1">
      <c r="BP904908" s="90"/>
    </row>
    <row r="904909" spans="68:68" customFormat="1">
      <c r="BP904909" s="90"/>
    </row>
    <row r="904910" spans="68:68" customFormat="1">
      <c r="BP904910" s="90"/>
    </row>
    <row r="904911" spans="68:68" customFormat="1">
      <c r="BP904911" s="90"/>
    </row>
    <row r="904912" spans="68:68" customFormat="1">
      <c r="BP904912" s="90"/>
    </row>
    <row r="904913" spans="68:68" customFormat="1">
      <c r="BP904913" s="90"/>
    </row>
    <row r="904914" spans="68:68" customFormat="1">
      <c r="BP904914" s="90"/>
    </row>
    <row r="904915" spans="68:68" customFormat="1">
      <c r="BP904915" s="90"/>
    </row>
    <row r="904916" spans="68:68" customFormat="1">
      <c r="BP904916" s="90"/>
    </row>
    <row r="904917" spans="68:68" customFormat="1">
      <c r="BP904917" s="90"/>
    </row>
    <row r="904918" spans="68:68" customFormat="1">
      <c r="BP904918" s="90"/>
    </row>
    <row r="904919" spans="68:68" customFormat="1">
      <c r="BP904919" s="90"/>
    </row>
    <row r="904920" spans="68:68" customFormat="1">
      <c r="BP904920" s="90"/>
    </row>
    <row r="904921" spans="68:68" customFormat="1">
      <c r="BP904921" s="90"/>
    </row>
    <row r="904922" spans="68:68" customFormat="1">
      <c r="BP904922" s="90"/>
    </row>
    <row r="904923" spans="68:68" customFormat="1">
      <c r="BP904923" s="90"/>
    </row>
    <row r="904924" spans="68:68" customFormat="1">
      <c r="BP904924" s="90"/>
    </row>
    <row r="904925" spans="68:68" customFormat="1">
      <c r="BP904925" s="90"/>
    </row>
    <row r="904926" spans="68:68" customFormat="1">
      <c r="BP904926" s="90"/>
    </row>
    <row r="904927" spans="68:68" customFormat="1">
      <c r="BP904927" s="90"/>
    </row>
    <row r="904928" spans="68:68" customFormat="1">
      <c r="BP904928" s="90"/>
    </row>
    <row r="904929" spans="68:68" customFormat="1">
      <c r="BP904929" s="90"/>
    </row>
    <row r="904930" spans="68:68" customFormat="1">
      <c r="BP904930" s="90"/>
    </row>
    <row r="904931" spans="68:68" customFormat="1">
      <c r="BP904931" s="90"/>
    </row>
    <row r="904932" spans="68:68" customFormat="1">
      <c r="BP904932" s="90"/>
    </row>
    <row r="904933" spans="68:68" customFormat="1">
      <c r="BP904933" s="90"/>
    </row>
    <row r="904934" spans="68:68" customFormat="1">
      <c r="BP904934" s="90"/>
    </row>
    <row r="904935" spans="68:68" customFormat="1">
      <c r="BP904935" s="90"/>
    </row>
    <row r="904936" spans="68:68" customFormat="1">
      <c r="BP904936" s="90"/>
    </row>
    <row r="904937" spans="68:68" customFormat="1">
      <c r="BP904937" s="90"/>
    </row>
    <row r="904938" spans="68:68" customFormat="1">
      <c r="BP904938" s="90"/>
    </row>
    <row r="904939" spans="68:68" customFormat="1">
      <c r="BP904939" s="90"/>
    </row>
    <row r="904940" spans="68:68" customFormat="1">
      <c r="BP904940" s="90"/>
    </row>
    <row r="904941" spans="68:68" customFormat="1">
      <c r="BP904941" s="90"/>
    </row>
    <row r="904942" spans="68:68" customFormat="1">
      <c r="BP904942" s="90"/>
    </row>
    <row r="904943" spans="68:68" customFormat="1">
      <c r="BP904943" s="90"/>
    </row>
    <row r="904944" spans="68:68" customFormat="1">
      <c r="BP904944" s="90"/>
    </row>
    <row r="904945" spans="68:68" customFormat="1">
      <c r="BP904945" s="90"/>
    </row>
    <row r="904946" spans="68:68" customFormat="1">
      <c r="BP904946" s="90"/>
    </row>
    <row r="904947" spans="68:68" customFormat="1">
      <c r="BP904947" s="90"/>
    </row>
    <row r="904948" spans="68:68" customFormat="1">
      <c r="BP904948" s="90"/>
    </row>
    <row r="904949" spans="68:68" customFormat="1">
      <c r="BP904949" s="90"/>
    </row>
    <row r="904950" spans="68:68" customFormat="1">
      <c r="BP904950" s="90"/>
    </row>
    <row r="904951" spans="68:68" customFormat="1">
      <c r="BP904951" s="90"/>
    </row>
    <row r="904952" spans="68:68" customFormat="1">
      <c r="BP904952" s="90"/>
    </row>
    <row r="904953" spans="68:68" customFormat="1">
      <c r="BP904953" s="90"/>
    </row>
    <row r="904954" spans="68:68" customFormat="1">
      <c r="BP904954" s="90"/>
    </row>
    <row r="904955" spans="68:68" customFormat="1">
      <c r="BP904955" s="90"/>
    </row>
    <row r="904956" spans="68:68" customFormat="1">
      <c r="BP904956" s="90"/>
    </row>
    <row r="904957" spans="68:68" customFormat="1">
      <c r="BP904957" s="90"/>
    </row>
    <row r="904958" spans="68:68" customFormat="1">
      <c r="BP904958" s="90"/>
    </row>
    <row r="904959" spans="68:68" customFormat="1">
      <c r="BP904959" s="90"/>
    </row>
    <row r="904960" spans="68:68" customFormat="1">
      <c r="BP904960" s="90"/>
    </row>
    <row r="904961" spans="68:68" customFormat="1">
      <c r="BP904961" s="90"/>
    </row>
    <row r="904962" spans="68:68" customFormat="1">
      <c r="BP904962" s="90"/>
    </row>
    <row r="904963" spans="68:68" customFormat="1">
      <c r="BP904963" s="90"/>
    </row>
    <row r="904964" spans="68:68" customFormat="1">
      <c r="BP904964" s="90"/>
    </row>
    <row r="904965" spans="68:68" customFormat="1">
      <c r="BP904965" s="90"/>
    </row>
    <row r="904966" spans="68:68" customFormat="1">
      <c r="BP904966" s="90"/>
    </row>
    <row r="904967" spans="68:68" customFormat="1">
      <c r="BP904967" s="90"/>
    </row>
    <row r="904968" spans="68:68" customFormat="1">
      <c r="BP904968" s="90"/>
    </row>
    <row r="904969" spans="68:68" customFormat="1">
      <c r="BP904969" s="90"/>
    </row>
    <row r="904970" spans="68:68" customFormat="1">
      <c r="BP904970" s="90"/>
    </row>
    <row r="904971" spans="68:68" customFormat="1">
      <c r="BP904971" s="90"/>
    </row>
    <row r="904972" spans="68:68" customFormat="1">
      <c r="BP904972" s="90"/>
    </row>
    <row r="904973" spans="68:68" customFormat="1">
      <c r="BP904973" s="90"/>
    </row>
    <row r="904974" spans="68:68" customFormat="1">
      <c r="BP904974" s="90"/>
    </row>
    <row r="904975" spans="68:68" customFormat="1">
      <c r="BP904975" s="90"/>
    </row>
    <row r="904976" spans="68:68" customFormat="1">
      <c r="BP904976" s="90"/>
    </row>
    <row r="904977" spans="68:68" customFormat="1">
      <c r="BP904977" s="90"/>
    </row>
    <row r="904978" spans="68:68" customFormat="1">
      <c r="BP904978" s="90"/>
    </row>
    <row r="904979" spans="68:68" customFormat="1">
      <c r="BP904979" s="90"/>
    </row>
    <row r="904980" spans="68:68" customFormat="1">
      <c r="BP904980" s="90"/>
    </row>
    <row r="904981" spans="68:68" customFormat="1">
      <c r="BP904981" s="90"/>
    </row>
    <row r="904982" spans="68:68" customFormat="1">
      <c r="BP904982" s="90"/>
    </row>
    <row r="904983" spans="68:68" customFormat="1">
      <c r="BP904983" s="90"/>
    </row>
    <row r="904984" spans="68:68" customFormat="1">
      <c r="BP904984" s="90"/>
    </row>
    <row r="904985" spans="68:68" customFormat="1">
      <c r="BP904985" s="90"/>
    </row>
    <row r="904986" spans="68:68" customFormat="1">
      <c r="BP904986" s="90"/>
    </row>
    <row r="904987" spans="68:68" customFormat="1">
      <c r="BP904987" s="90"/>
    </row>
    <row r="904988" spans="68:68" customFormat="1">
      <c r="BP904988" s="90"/>
    </row>
    <row r="904989" spans="68:68" customFormat="1">
      <c r="BP904989" s="90"/>
    </row>
    <row r="904990" spans="68:68" customFormat="1">
      <c r="BP904990" s="90"/>
    </row>
    <row r="904991" spans="68:68" customFormat="1">
      <c r="BP904991" s="90"/>
    </row>
    <row r="904992" spans="68:68" customFormat="1">
      <c r="BP904992" s="90"/>
    </row>
    <row r="904993" spans="68:68" customFormat="1">
      <c r="BP904993" s="90"/>
    </row>
    <row r="904994" spans="68:68" customFormat="1">
      <c r="BP904994" s="90"/>
    </row>
    <row r="904995" spans="68:68" customFormat="1">
      <c r="BP904995" s="90"/>
    </row>
    <row r="904996" spans="68:68" customFormat="1">
      <c r="BP904996" s="90"/>
    </row>
    <row r="904997" spans="68:68" customFormat="1">
      <c r="BP904997" s="90"/>
    </row>
    <row r="904998" spans="68:68" customFormat="1">
      <c r="BP904998" s="90"/>
    </row>
    <row r="904999" spans="68:68" customFormat="1">
      <c r="BP904999" s="90"/>
    </row>
    <row r="905000" spans="68:68" customFormat="1">
      <c r="BP905000" s="90"/>
    </row>
    <row r="905001" spans="68:68" customFormat="1">
      <c r="BP905001" s="90"/>
    </row>
    <row r="905002" spans="68:68" customFormat="1">
      <c r="BP905002" s="90"/>
    </row>
    <row r="905003" spans="68:68" customFormat="1">
      <c r="BP905003" s="90"/>
    </row>
    <row r="905004" spans="68:68" customFormat="1">
      <c r="BP905004" s="90"/>
    </row>
    <row r="905005" spans="68:68" customFormat="1">
      <c r="BP905005" s="90"/>
    </row>
    <row r="905006" spans="68:68" customFormat="1">
      <c r="BP905006" s="90"/>
    </row>
    <row r="905007" spans="68:68" customFormat="1">
      <c r="BP905007" s="90"/>
    </row>
    <row r="905008" spans="68:68" customFormat="1">
      <c r="BP905008" s="90"/>
    </row>
    <row r="905009" spans="68:68" customFormat="1">
      <c r="BP905009" s="90"/>
    </row>
    <row r="905010" spans="68:68" customFormat="1">
      <c r="BP905010" s="90"/>
    </row>
    <row r="905011" spans="68:68" customFormat="1">
      <c r="BP905011" s="90"/>
    </row>
    <row r="905012" spans="68:68" customFormat="1">
      <c r="BP905012" s="90"/>
    </row>
    <row r="905013" spans="68:68" customFormat="1">
      <c r="BP905013" s="90"/>
    </row>
    <row r="905014" spans="68:68" customFormat="1">
      <c r="BP905014" s="90"/>
    </row>
    <row r="905015" spans="68:68" customFormat="1">
      <c r="BP905015" s="90"/>
    </row>
    <row r="905016" spans="68:68" customFormat="1">
      <c r="BP905016" s="90"/>
    </row>
    <row r="905017" spans="68:68" customFormat="1">
      <c r="BP905017" s="90"/>
    </row>
    <row r="905018" spans="68:68" customFormat="1">
      <c r="BP905018" s="90"/>
    </row>
    <row r="905019" spans="68:68" customFormat="1">
      <c r="BP905019" s="90"/>
    </row>
    <row r="905020" spans="68:68" customFormat="1">
      <c r="BP905020" s="90"/>
    </row>
    <row r="905021" spans="68:68" customFormat="1">
      <c r="BP905021" s="90"/>
    </row>
    <row r="905022" spans="68:68" customFormat="1">
      <c r="BP905022" s="90"/>
    </row>
    <row r="905023" spans="68:68" customFormat="1">
      <c r="BP905023" s="90"/>
    </row>
    <row r="905024" spans="68:68" customFormat="1">
      <c r="BP905024" s="90"/>
    </row>
    <row r="905025" spans="68:68" customFormat="1">
      <c r="BP905025" s="90"/>
    </row>
    <row r="905026" spans="68:68" customFormat="1">
      <c r="BP905026" s="90"/>
    </row>
    <row r="905027" spans="68:68" customFormat="1">
      <c r="BP905027" s="90"/>
    </row>
    <row r="905028" spans="68:68" customFormat="1">
      <c r="BP905028" s="90"/>
    </row>
    <row r="905029" spans="68:68" customFormat="1">
      <c r="BP905029" s="90"/>
    </row>
    <row r="905030" spans="68:68" customFormat="1">
      <c r="BP905030" s="90"/>
    </row>
    <row r="905031" spans="68:68" customFormat="1">
      <c r="BP905031" s="90"/>
    </row>
    <row r="905032" spans="68:68" customFormat="1">
      <c r="BP905032" s="90"/>
    </row>
    <row r="905033" spans="68:68" customFormat="1">
      <c r="BP905033" s="90"/>
    </row>
    <row r="905034" spans="68:68" customFormat="1">
      <c r="BP905034" s="90"/>
    </row>
    <row r="905035" spans="68:68" customFormat="1">
      <c r="BP905035" s="90"/>
    </row>
    <row r="905036" spans="68:68" customFormat="1">
      <c r="BP905036" s="90"/>
    </row>
    <row r="905037" spans="68:68" customFormat="1">
      <c r="BP905037" s="90"/>
    </row>
    <row r="905038" spans="68:68" customFormat="1">
      <c r="BP905038" s="90"/>
    </row>
    <row r="905039" spans="68:68" customFormat="1">
      <c r="BP905039" s="90"/>
    </row>
    <row r="905040" spans="68:68" customFormat="1">
      <c r="BP905040" s="90"/>
    </row>
    <row r="905041" spans="68:68" customFormat="1">
      <c r="BP905041" s="90"/>
    </row>
    <row r="905042" spans="68:68" customFormat="1">
      <c r="BP905042" s="90"/>
    </row>
    <row r="905043" spans="68:68" customFormat="1">
      <c r="BP905043" s="90"/>
    </row>
    <row r="905044" spans="68:68" customFormat="1">
      <c r="BP905044" s="90"/>
    </row>
    <row r="905045" spans="68:68" customFormat="1">
      <c r="BP905045" s="90"/>
    </row>
    <row r="905046" spans="68:68" customFormat="1">
      <c r="BP905046" s="90"/>
    </row>
    <row r="905047" spans="68:68" customFormat="1">
      <c r="BP905047" s="90"/>
    </row>
    <row r="905048" spans="68:68" customFormat="1">
      <c r="BP905048" s="90"/>
    </row>
    <row r="905049" spans="68:68" customFormat="1">
      <c r="BP905049" s="90"/>
    </row>
    <row r="905050" spans="68:68" customFormat="1">
      <c r="BP905050" s="90"/>
    </row>
    <row r="905051" spans="68:68" customFormat="1">
      <c r="BP905051" s="90"/>
    </row>
    <row r="905052" spans="68:68" customFormat="1">
      <c r="BP905052" s="90"/>
    </row>
    <row r="905053" spans="68:68" customFormat="1">
      <c r="BP905053" s="90"/>
    </row>
    <row r="905054" spans="68:68" customFormat="1">
      <c r="BP905054" s="90"/>
    </row>
    <row r="905055" spans="68:68" customFormat="1">
      <c r="BP905055" s="90"/>
    </row>
    <row r="905056" spans="68:68" customFormat="1">
      <c r="BP905056" s="90"/>
    </row>
    <row r="905057" spans="68:68" customFormat="1">
      <c r="BP905057" s="90"/>
    </row>
    <row r="905058" spans="68:68" customFormat="1">
      <c r="BP905058" s="90"/>
    </row>
    <row r="905059" spans="68:68" customFormat="1">
      <c r="BP905059" s="90"/>
    </row>
    <row r="905060" spans="68:68" customFormat="1">
      <c r="BP905060" s="90"/>
    </row>
    <row r="905061" spans="68:68" customFormat="1">
      <c r="BP905061" s="90"/>
    </row>
    <row r="905062" spans="68:68" customFormat="1">
      <c r="BP905062" s="90"/>
    </row>
    <row r="905063" spans="68:68" customFormat="1">
      <c r="BP905063" s="90"/>
    </row>
    <row r="905064" spans="68:68" customFormat="1">
      <c r="BP905064" s="90"/>
    </row>
    <row r="905065" spans="68:68" customFormat="1">
      <c r="BP905065" s="90"/>
    </row>
    <row r="905066" spans="68:68" customFormat="1">
      <c r="BP905066" s="90"/>
    </row>
    <row r="905067" spans="68:68" customFormat="1">
      <c r="BP905067" s="90"/>
    </row>
    <row r="905068" spans="68:68" customFormat="1">
      <c r="BP905068" s="90"/>
    </row>
    <row r="905069" spans="68:68" customFormat="1">
      <c r="BP905069" s="90"/>
    </row>
    <row r="905070" spans="68:68" customFormat="1">
      <c r="BP905070" s="90"/>
    </row>
    <row r="905071" spans="68:68" customFormat="1">
      <c r="BP905071" s="90"/>
    </row>
    <row r="905072" spans="68:68" customFormat="1">
      <c r="BP905072" s="90"/>
    </row>
    <row r="905073" spans="68:68" customFormat="1">
      <c r="BP905073" s="90"/>
    </row>
    <row r="905074" spans="68:68" customFormat="1">
      <c r="BP905074" s="90"/>
    </row>
    <row r="905075" spans="68:68" customFormat="1">
      <c r="BP905075" s="90"/>
    </row>
    <row r="905076" spans="68:68" customFormat="1">
      <c r="BP905076" s="90"/>
    </row>
    <row r="905077" spans="68:68" customFormat="1">
      <c r="BP905077" s="90"/>
    </row>
    <row r="905078" spans="68:68" customFormat="1">
      <c r="BP905078" s="90"/>
    </row>
    <row r="905079" spans="68:68" customFormat="1">
      <c r="BP905079" s="90"/>
    </row>
    <row r="905080" spans="68:68" customFormat="1">
      <c r="BP905080" s="90"/>
    </row>
    <row r="905081" spans="68:68" customFormat="1">
      <c r="BP905081" s="90"/>
    </row>
    <row r="905082" spans="68:68" customFormat="1">
      <c r="BP905082" s="90"/>
    </row>
    <row r="905083" spans="68:68" customFormat="1">
      <c r="BP905083" s="90"/>
    </row>
    <row r="905084" spans="68:68" customFormat="1">
      <c r="BP905084" s="90"/>
    </row>
    <row r="905085" spans="68:68" customFormat="1">
      <c r="BP905085" s="90"/>
    </row>
    <row r="905086" spans="68:68" customFormat="1">
      <c r="BP905086" s="90"/>
    </row>
    <row r="905087" spans="68:68" customFormat="1">
      <c r="BP905087" s="90"/>
    </row>
    <row r="905088" spans="68:68" customFormat="1">
      <c r="BP905088" s="90"/>
    </row>
    <row r="905089" spans="68:68" customFormat="1">
      <c r="BP905089" s="90"/>
    </row>
    <row r="905090" spans="68:68" customFormat="1">
      <c r="BP905090" s="90"/>
    </row>
    <row r="905091" spans="68:68" customFormat="1">
      <c r="BP905091" s="90"/>
    </row>
    <row r="905092" spans="68:68" customFormat="1">
      <c r="BP905092" s="90"/>
    </row>
    <row r="905093" spans="68:68" customFormat="1">
      <c r="BP905093" s="90"/>
    </row>
    <row r="905094" spans="68:68" customFormat="1">
      <c r="BP905094" s="90"/>
    </row>
    <row r="905095" spans="68:68" customFormat="1">
      <c r="BP905095" s="90"/>
    </row>
    <row r="905096" spans="68:68" customFormat="1">
      <c r="BP905096" s="90"/>
    </row>
    <row r="905097" spans="68:68" customFormat="1">
      <c r="BP905097" s="90"/>
    </row>
    <row r="905098" spans="68:68" customFormat="1">
      <c r="BP905098" s="90"/>
    </row>
    <row r="905099" spans="68:68" customFormat="1">
      <c r="BP905099" s="90"/>
    </row>
    <row r="905100" spans="68:68" customFormat="1">
      <c r="BP905100" s="90"/>
    </row>
    <row r="905101" spans="68:68" customFormat="1">
      <c r="BP905101" s="90"/>
    </row>
    <row r="905102" spans="68:68" customFormat="1">
      <c r="BP905102" s="90"/>
    </row>
    <row r="905103" spans="68:68" customFormat="1">
      <c r="BP905103" s="90"/>
    </row>
    <row r="905104" spans="68:68" customFormat="1">
      <c r="BP905104" s="90"/>
    </row>
    <row r="905105" spans="68:68" customFormat="1">
      <c r="BP905105" s="90"/>
    </row>
    <row r="905106" spans="68:68" customFormat="1">
      <c r="BP905106" s="90"/>
    </row>
    <row r="905107" spans="68:68" customFormat="1">
      <c r="BP905107" s="90"/>
    </row>
    <row r="905108" spans="68:68" customFormat="1">
      <c r="BP905108" s="90"/>
    </row>
    <row r="905109" spans="68:68" customFormat="1">
      <c r="BP905109" s="90"/>
    </row>
    <row r="905110" spans="68:68" customFormat="1">
      <c r="BP905110" s="90"/>
    </row>
    <row r="905111" spans="68:68" customFormat="1">
      <c r="BP905111" s="90"/>
    </row>
    <row r="905112" spans="68:68" customFormat="1">
      <c r="BP905112" s="90"/>
    </row>
    <row r="905113" spans="68:68" customFormat="1">
      <c r="BP905113" s="90"/>
    </row>
    <row r="905114" spans="68:68" customFormat="1">
      <c r="BP905114" s="90"/>
    </row>
    <row r="905115" spans="68:68" customFormat="1">
      <c r="BP905115" s="90"/>
    </row>
    <row r="905116" spans="68:68" customFormat="1">
      <c r="BP905116" s="90"/>
    </row>
    <row r="905117" spans="68:68" customFormat="1">
      <c r="BP905117" s="90"/>
    </row>
    <row r="905118" spans="68:68" customFormat="1">
      <c r="BP905118" s="90"/>
    </row>
    <row r="905119" spans="68:68" customFormat="1">
      <c r="BP905119" s="90"/>
    </row>
    <row r="905120" spans="68:68" customFormat="1">
      <c r="BP905120" s="90"/>
    </row>
    <row r="905121" spans="68:68" customFormat="1">
      <c r="BP905121" s="90"/>
    </row>
    <row r="905122" spans="68:68" customFormat="1">
      <c r="BP905122" s="90"/>
    </row>
    <row r="905123" spans="68:68" customFormat="1">
      <c r="BP905123" s="90"/>
    </row>
    <row r="905124" spans="68:68" customFormat="1">
      <c r="BP905124" s="90"/>
    </row>
    <row r="905125" spans="68:68" customFormat="1">
      <c r="BP905125" s="90"/>
    </row>
    <row r="905126" spans="68:68" customFormat="1">
      <c r="BP905126" s="90"/>
    </row>
    <row r="905127" spans="68:68" customFormat="1">
      <c r="BP905127" s="90"/>
    </row>
    <row r="905128" spans="68:68" customFormat="1">
      <c r="BP905128" s="90"/>
    </row>
    <row r="905129" spans="68:68" customFormat="1">
      <c r="BP905129" s="90"/>
    </row>
    <row r="905130" spans="68:68" customFormat="1">
      <c r="BP905130" s="90"/>
    </row>
    <row r="905131" spans="68:68" customFormat="1">
      <c r="BP905131" s="90"/>
    </row>
    <row r="905132" spans="68:68" customFormat="1">
      <c r="BP905132" s="90"/>
    </row>
    <row r="905133" spans="68:68" customFormat="1">
      <c r="BP905133" s="90"/>
    </row>
    <row r="905134" spans="68:68" customFormat="1">
      <c r="BP905134" s="90"/>
    </row>
    <row r="905135" spans="68:68" customFormat="1">
      <c r="BP905135" s="90"/>
    </row>
    <row r="905136" spans="68:68" customFormat="1">
      <c r="BP905136" s="90"/>
    </row>
    <row r="905137" spans="68:68" customFormat="1">
      <c r="BP905137" s="90"/>
    </row>
    <row r="905138" spans="68:68" customFormat="1">
      <c r="BP905138" s="90"/>
    </row>
    <row r="905139" spans="68:68" customFormat="1">
      <c r="BP905139" s="90"/>
    </row>
    <row r="905140" spans="68:68" customFormat="1">
      <c r="BP905140" s="90"/>
    </row>
    <row r="905141" spans="68:68" customFormat="1">
      <c r="BP905141" s="90"/>
    </row>
    <row r="905142" spans="68:68" customFormat="1">
      <c r="BP905142" s="90"/>
    </row>
    <row r="905143" spans="68:68" customFormat="1">
      <c r="BP905143" s="90"/>
    </row>
    <row r="905144" spans="68:68" customFormat="1">
      <c r="BP905144" s="90"/>
    </row>
    <row r="905145" spans="68:68" customFormat="1">
      <c r="BP905145" s="90"/>
    </row>
    <row r="905146" spans="68:68" customFormat="1">
      <c r="BP905146" s="90"/>
    </row>
    <row r="905147" spans="68:68" customFormat="1">
      <c r="BP905147" s="90"/>
    </row>
    <row r="905148" spans="68:68" customFormat="1">
      <c r="BP905148" s="90"/>
    </row>
    <row r="905149" spans="68:68" customFormat="1">
      <c r="BP905149" s="90"/>
    </row>
    <row r="905150" spans="68:68" customFormat="1">
      <c r="BP905150" s="90"/>
    </row>
    <row r="905151" spans="68:68" customFormat="1">
      <c r="BP905151" s="90"/>
    </row>
    <row r="905152" spans="68:68" customFormat="1">
      <c r="BP905152" s="90"/>
    </row>
    <row r="905153" spans="68:68" customFormat="1">
      <c r="BP905153" s="90"/>
    </row>
    <row r="905154" spans="68:68" customFormat="1">
      <c r="BP905154" s="90"/>
    </row>
    <row r="905155" spans="68:68" customFormat="1">
      <c r="BP905155" s="90"/>
    </row>
    <row r="905156" spans="68:68" customFormat="1">
      <c r="BP905156" s="90"/>
    </row>
    <row r="905157" spans="68:68" customFormat="1">
      <c r="BP905157" s="90"/>
    </row>
    <row r="905158" spans="68:68" customFormat="1">
      <c r="BP905158" s="90"/>
    </row>
    <row r="905159" spans="68:68" customFormat="1">
      <c r="BP905159" s="90"/>
    </row>
    <row r="905160" spans="68:68" customFormat="1">
      <c r="BP905160" s="90"/>
    </row>
    <row r="905161" spans="68:68" customFormat="1">
      <c r="BP905161" s="90"/>
    </row>
    <row r="905162" spans="68:68" customFormat="1">
      <c r="BP905162" s="90"/>
    </row>
    <row r="905163" spans="68:68" customFormat="1">
      <c r="BP905163" s="90"/>
    </row>
    <row r="905164" spans="68:68" customFormat="1">
      <c r="BP905164" s="90"/>
    </row>
    <row r="905165" spans="68:68" customFormat="1">
      <c r="BP905165" s="90"/>
    </row>
    <row r="905166" spans="68:68" customFormat="1">
      <c r="BP905166" s="90"/>
    </row>
    <row r="905167" spans="68:68" customFormat="1">
      <c r="BP905167" s="90"/>
    </row>
    <row r="905168" spans="68:68" customFormat="1">
      <c r="BP905168" s="90"/>
    </row>
    <row r="905169" spans="68:68" customFormat="1">
      <c r="BP905169" s="90"/>
    </row>
    <row r="905170" spans="68:68" customFormat="1">
      <c r="BP905170" s="90"/>
    </row>
    <row r="905171" spans="68:68" customFormat="1">
      <c r="BP905171" s="90"/>
    </row>
    <row r="905172" spans="68:68" customFormat="1">
      <c r="BP905172" s="90"/>
    </row>
    <row r="905173" spans="68:68" customFormat="1">
      <c r="BP905173" s="90"/>
    </row>
    <row r="905174" spans="68:68" customFormat="1">
      <c r="BP905174" s="90"/>
    </row>
    <row r="905175" spans="68:68" customFormat="1">
      <c r="BP905175" s="90"/>
    </row>
    <row r="905176" spans="68:68" customFormat="1">
      <c r="BP905176" s="90"/>
    </row>
    <row r="905177" spans="68:68" customFormat="1">
      <c r="BP905177" s="90"/>
    </row>
    <row r="905178" spans="68:68" customFormat="1">
      <c r="BP905178" s="90"/>
    </row>
    <row r="905179" spans="68:68" customFormat="1">
      <c r="BP905179" s="90"/>
    </row>
    <row r="905180" spans="68:68" customFormat="1">
      <c r="BP905180" s="90"/>
    </row>
    <row r="905181" spans="68:68" customFormat="1">
      <c r="BP905181" s="90"/>
    </row>
    <row r="905182" spans="68:68" customFormat="1">
      <c r="BP905182" s="90"/>
    </row>
    <row r="905183" spans="68:68" customFormat="1">
      <c r="BP905183" s="90"/>
    </row>
    <row r="905184" spans="68:68" customFormat="1">
      <c r="BP905184" s="90"/>
    </row>
    <row r="905185" spans="68:68" customFormat="1">
      <c r="BP905185" s="90"/>
    </row>
    <row r="905186" spans="68:68" customFormat="1">
      <c r="BP905186" s="90"/>
    </row>
    <row r="905187" spans="68:68" customFormat="1">
      <c r="BP905187" s="90"/>
    </row>
    <row r="905188" spans="68:68" customFormat="1">
      <c r="BP905188" s="90"/>
    </row>
    <row r="905189" spans="68:68" customFormat="1">
      <c r="BP905189" s="90"/>
    </row>
    <row r="905190" spans="68:68" customFormat="1">
      <c r="BP905190" s="90"/>
    </row>
    <row r="905191" spans="68:68" customFormat="1">
      <c r="BP905191" s="90"/>
    </row>
    <row r="905192" spans="68:68" customFormat="1">
      <c r="BP905192" s="90"/>
    </row>
    <row r="905193" spans="68:68" customFormat="1">
      <c r="BP905193" s="90"/>
    </row>
    <row r="905194" spans="68:68" customFormat="1">
      <c r="BP905194" s="90"/>
    </row>
    <row r="905195" spans="68:68" customFormat="1">
      <c r="BP905195" s="90"/>
    </row>
    <row r="905196" spans="68:68" customFormat="1">
      <c r="BP905196" s="90"/>
    </row>
    <row r="905197" spans="68:68" customFormat="1">
      <c r="BP905197" s="90"/>
    </row>
    <row r="905198" spans="68:68" customFormat="1">
      <c r="BP905198" s="90"/>
    </row>
    <row r="905199" spans="68:68" customFormat="1">
      <c r="BP905199" s="90"/>
    </row>
    <row r="905200" spans="68:68" customFormat="1">
      <c r="BP905200" s="90"/>
    </row>
    <row r="905201" spans="68:68" customFormat="1">
      <c r="BP905201" s="90"/>
    </row>
    <row r="905202" spans="68:68" customFormat="1">
      <c r="BP905202" s="90"/>
    </row>
    <row r="905203" spans="68:68" customFormat="1">
      <c r="BP905203" s="90"/>
    </row>
    <row r="905204" spans="68:68" customFormat="1">
      <c r="BP905204" s="90"/>
    </row>
    <row r="905205" spans="68:68" customFormat="1">
      <c r="BP905205" s="90"/>
    </row>
    <row r="905206" spans="68:68" customFormat="1">
      <c r="BP905206" s="90"/>
    </row>
    <row r="905207" spans="68:68" customFormat="1">
      <c r="BP905207" s="90"/>
    </row>
    <row r="905208" spans="68:68" customFormat="1">
      <c r="BP905208" s="90"/>
    </row>
    <row r="905209" spans="68:68" customFormat="1">
      <c r="BP905209" s="90"/>
    </row>
    <row r="905210" spans="68:68" customFormat="1">
      <c r="BP905210" s="90"/>
    </row>
    <row r="905211" spans="68:68" customFormat="1">
      <c r="BP905211" s="90"/>
    </row>
    <row r="905212" spans="68:68" customFormat="1">
      <c r="BP905212" s="90"/>
    </row>
    <row r="905213" spans="68:68" customFormat="1">
      <c r="BP905213" s="90"/>
    </row>
    <row r="905214" spans="68:68" customFormat="1">
      <c r="BP905214" s="90"/>
    </row>
    <row r="905215" spans="68:68" customFormat="1">
      <c r="BP905215" s="90"/>
    </row>
    <row r="905216" spans="68:68" customFormat="1">
      <c r="BP905216" s="90"/>
    </row>
    <row r="905217" spans="68:68" customFormat="1">
      <c r="BP905217" s="90"/>
    </row>
    <row r="905218" spans="68:68" customFormat="1">
      <c r="BP905218" s="90"/>
    </row>
    <row r="905219" spans="68:68" customFormat="1">
      <c r="BP905219" s="90"/>
    </row>
    <row r="905220" spans="68:68" customFormat="1">
      <c r="BP905220" s="90"/>
    </row>
    <row r="905221" spans="68:68" customFormat="1">
      <c r="BP905221" s="90"/>
    </row>
    <row r="905222" spans="68:68" customFormat="1">
      <c r="BP905222" s="90"/>
    </row>
    <row r="905223" spans="68:68" customFormat="1">
      <c r="BP905223" s="90"/>
    </row>
    <row r="905224" spans="68:68" customFormat="1">
      <c r="BP905224" s="90"/>
    </row>
    <row r="905225" spans="68:68" customFormat="1">
      <c r="BP905225" s="90"/>
    </row>
    <row r="905226" spans="68:68" customFormat="1">
      <c r="BP905226" s="90"/>
    </row>
    <row r="905227" spans="68:68" customFormat="1">
      <c r="BP905227" s="90"/>
    </row>
    <row r="905228" spans="68:68" customFormat="1">
      <c r="BP905228" s="90"/>
    </row>
    <row r="905229" spans="68:68" customFormat="1">
      <c r="BP905229" s="90"/>
    </row>
    <row r="905230" spans="68:68" customFormat="1">
      <c r="BP905230" s="90"/>
    </row>
    <row r="905231" spans="68:68" customFormat="1">
      <c r="BP905231" s="90"/>
    </row>
    <row r="905232" spans="68:68" customFormat="1">
      <c r="BP905232" s="90"/>
    </row>
    <row r="905233" spans="68:68" customFormat="1">
      <c r="BP905233" s="90"/>
    </row>
    <row r="905234" spans="68:68" customFormat="1">
      <c r="BP905234" s="90"/>
    </row>
    <row r="905235" spans="68:68" customFormat="1">
      <c r="BP905235" s="90"/>
    </row>
    <row r="905236" spans="68:68" customFormat="1">
      <c r="BP905236" s="90"/>
    </row>
    <row r="905237" spans="68:68" customFormat="1">
      <c r="BP905237" s="90"/>
    </row>
    <row r="905238" spans="68:68" customFormat="1">
      <c r="BP905238" s="90"/>
    </row>
    <row r="905239" spans="68:68" customFormat="1">
      <c r="BP905239" s="90"/>
    </row>
    <row r="905240" spans="68:68" customFormat="1">
      <c r="BP905240" s="90"/>
    </row>
    <row r="905241" spans="68:68" customFormat="1">
      <c r="BP905241" s="90"/>
    </row>
    <row r="905242" spans="68:68" customFormat="1">
      <c r="BP905242" s="90"/>
    </row>
    <row r="905243" spans="68:68" customFormat="1">
      <c r="BP905243" s="90"/>
    </row>
    <row r="905244" spans="68:68" customFormat="1">
      <c r="BP905244" s="90"/>
    </row>
    <row r="905245" spans="68:68" customFormat="1">
      <c r="BP905245" s="90"/>
    </row>
    <row r="905246" spans="68:68" customFormat="1">
      <c r="BP905246" s="90"/>
    </row>
    <row r="905247" spans="68:68" customFormat="1">
      <c r="BP905247" s="90"/>
    </row>
    <row r="905248" spans="68:68" customFormat="1">
      <c r="BP905248" s="90"/>
    </row>
    <row r="905249" spans="68:68" customFormat="1">
      <c r="BP905249" s="90"/>
    </row>
    <row r="905250" spans="68:68" customFormat="1">
      <c r="BP905250" s="90"/>
    </row>
    <row r="905251" spans="68:68" customFormat="1">
      <c r="BP905251" s="90"/>
    </row>
    <row r="905252" spans="68:68" customFormat="1">
      <c r="BP905252" s="90"/>
    </row>
    <row r="905253" spans="68:68" customFormat="1">
      <c r="BP905253" s="90"/>
    </row>
    <row r="905254" spans="68:68" customFormat="1">
      <c r="BP905254" s="90"/>
    </row>
    <row r="905255" spans="68:68" customFormat="1">
      <c r="BP905255" s="90"/>
    </row>
    <row r="905256" spans="68:68" customFormat="1">
      <c r="BP905256" s="90"/>
    </row>
    <row r="905257" spans="68:68" customFormat="1">
      <c r="BP905257" s="90"/>
    </row>
    <row r="905258" spans="68:68" customFormat="1">
      <c r="BP905258" s="90"/>
    </row>
    <row r="905259" spans="68:68" customFormat="1">
      <c r="BP905259" s="90"/>
    </row>
    <row r="905260" spans="68:68" customFormat="1">
      <c r="BP905260" s="90"/>
    </row>
    <row r="905261" spans="68:68" customFormat="1">
      <c r="BP905261" s="90"/>
    </row>
    <row r="905262" spans="68:68" customFormat="1">
      <c r="BP905262" s="90"/>
    </row>
    <row r="905263" spans="68:68" customFormat="1">
      <c r="BP905263" s="90"/>
    </row>
    <row r="905264" spans="68:68" customFormat="1">
      <c r="BP905264" s="90"/>
    </row>
    <row r="905265" spans="68:68" customFormat="1">
      <c r="BP905265" s="90"/>
    </row>
    <row r="905266" spans="68:68" customFormat="1">
      <c r="BP905266" s="90"/>
    </row>
    <row r="905267" spans="68:68" customFormat="1">
      <c r="BP905267" s="90"/>
    </row>
    <row r="905268" spans="68:68" customFormat="1">
      <c r="BP905268" s="90"/>
    </row>
    <row r="905269" spans="68:68" customFormat="1">
      <c r="BP905269" s="90"/>
    </row>
    <row r="905270" spans="68:68" customFormat="1">
      <c r="BP905270" s="90"/>
    </row>
    <row r="905271" spans="68:68" customFormat="1">
      <c r="BP905271" s="90"/>
    </row>
    <row r="905272" spans="68:68" customFormat="1">
      <c r="BP905272" s="90"/>
    </row>
    <row r="905273" spans="68:68" customFormat="1">
      <c r="BP905273" s="90"/>
    </row>
    <row r="905274" spans="68:68" customFormat="1">
      <c r="BP905274" s="90"/>
    </row>
    <row r="905275" spans="68:68" customFormat="1">
      <c r="BP905275" s="90"/>
    </row>
    <row r="905276" spans="68:68" customFormat="1">
      <c r="BP905276" s="90"/>
    </row>
    <row r="905277" spans="68:68" customFormat="1">
      <c r="BP905277" s="90"/>
    </row>
    <row r="905278" spans="68:68" customFormat="1">
      <c r="BP905278" s="90"/>
    </row>
    <row r="905279" spans="68:68" customFormat="1">
      <c r="BP905279" s="90"/>
    </row>
    <row r="905280" spans="68:68" customFormat="1">
      <c r="BP905280" s="90"/>
    </row>
    <row r="905281" spans="68:68" customFormat="1">
      <c r="BP905281" s="90"/>
    </row>
    <row r="905282" spans="68:68" customFormat="1">
      <c r="BP905282" s="90"/>
    </row>
    <row r="905283" spans="68:68" customFormat="1">
      <c r="BP905283" s="90"/>
    </row>
    <row r="905284" spans="68:68" customFormat="1">
      <c r="BP905284" s="90"/>
    </row>
    <row r="905285" spans="68:68" customFormat="1">
      <c r="BP905285" s="90"/>
    </row>
    <row r="905286" spans="68:68" customFormat="1">
      <c r="BP905286" s="90"/>
    </row>
    <row r="905287" spans="68:68" customFormat="1">
      <c r="BP905287" s="90"/>
    </row>
    <row r="905288" spans="68:68" customFormat="1">
      <c r="BP905288" s="90"/>
    </row>
    <row r="905289" spans="68:68" customFormat="1">
      <c r="BP905289" s="90"/>
    </row>
    <row r="905290" spans="68:68" customFormat="1">
      <c r="BP905290" s="90"/>
    </row>
    <row r="905291" spans="68:68" customFormat="1">
      <c r="BP905291" s="90"/>
    </row>
    <row r="905292" spans="68:68" customFormat="1">
      <c r="BP905292" s="90"/>
    </row>
    <row r="905293" spans="68:68" customFormat="1">
      <c r="BP905293" s="90"/>
    </row>
    <row r="905294" spans="68:68" customFormat="1">
      <c r="BP905294" s="90"/>
    </row>
    <row r="905295" spans="68:68" customFormat="1">
      <c r="BP905295" s="90"/>
    </row>
    <row r="905296" spans="68:68" customFormat="1">
      <c r="BP905296" s="90"/>
    </row>
    <row r="905297" spans="68:68" customFormat="1">
      <c r="BP905297" s="90"/>
    </row>
    <row r="905298" spans="68:68" customFormat="1">
      <c r="BP905298" s="90"/>
    </row>
    <row r="905299" spans="68:68" customFormat="1">
      <c r="BP905299" s="90"/>
    </row>
    <row r="905300" spans="68:68" customFormat="1">
      <c r="BP905300" s="90"/>
    </row>
    <row r="905301" spans="68:68" customFormat="1">
      <c r="BP905301" s="90"/>
    </row>
    <row r="905302" spans="68:68" customFormat="1">
      <c r="BP905302" s="90"/>
    </row>
    <row r="905303" spans="68:68" customFormat="1">
      <c r="BP905303" s="90"/>
    </row>
    <row r="905304" spans="68:68" customFormat="1">
      <c r="BP905304" s="90"/>
    </row>
    <row r="905305" spans="68:68" customFormat="1">
      <c r="BP905305" s="90"/>
    </row>
    <row r="905306" spans="68:68" customFormat="1">
      <c r="BP905306" s="90"/>
    </row>
    <row r="905307" spans="68:68" customFormat="1">
      <c r="BP905307" s="90"/>
    </row>
    <row r="905308" spans="68:68" customFormat="1">
      <c r="BP905308" s="90"/>
    </row>
    <row r="905309" spans="68:68" customFormat="1">
      <c r="BP905309" s="90"/>
    </row>
    <row r="905310" spans="68:68" customFormat="1">
      <c r="BP905310" s="90"/>
    </row>
    <row r="905311" spans="68:68" customFormat="1">
      <c r="BP905311" s="90"/>
    </row>
    <row r="905312" spans="68:68" customFormat="1">
      <c r="BP905312" s="90"/>
    </row>
    <row r="905313" spans="68:68" customFormat="1">
      <c r="BP905313" s="90"/>
    </row>
    <row r="905314" spans="68:68" customFormat="1">
      <c r="BP905314" s="90"/>
    </row>
    <row r="905315" spans="68:68" customFormat="1">
      <c r="BP905315" s="90"/>
    </row>
    <row r="905316" spans="68:68" customFormat="1">
      <c r="BP905316" s="90"/>
    </row>
    <row r="905317" spans="68:68" customFormat="1">
      <c r="BP905317" s="90"/>
    </row>
    <row r="905318" spans="68:68" customFormat="1">
      <c r="BP905318" s="90"/>
    </row>
    <row r="905319" spans="68:68" customFormat="1">
      <c r="BP905319" s="90"/>
    </row>
    <row r="905320" spans="68:68" customFormat="1">
      <c r="BP905320" s="90"/>
    </row>
    <row r="905321" spans="68:68" customFormat="1">
      <c r="BP905321" s="90"/>
    </row>
    <row r="905322" spans="68:68" customFormat="1">
      <c r="BP905322" s="90"/>
    </row>
    <row r="905323" spans="68:68" customFormat="1">
      <c r="BP905323" s="90"/>
    </row>
    <row r="905324" spans="68:68" customFormat="1">
      <c r="BP905324" s="90"/>
    </row>
    <row r="905325" spans="68:68" customFormat="1">
      <c r="BP905325" s="90"/>
    </row>
    <row r="905326" spans="68:68" customFormat="1">
      <c r="BP905326" s="90"/>
    </row>
    <row r="905327" spans="68:68" customFormat="1">
      <c r="BP905327" s="90"/>
    </row>
    <row r="905328" spans="68:68" customFormat="1">
      <c r="BP905328" s="90"/>
    </row>
    <row r="905329" spans="68:68" customFormat="1">
      <c r="BP905329" s="90"/>
    </row>
    <row r="905330" spans="68:68" customFormat="1">
      <c r="BP905330" s="90"/>
    </row>
    <row r="905331" spans="68:68" customFormat="1">
      <c r="BP905331" s="90"/>
    </row>
    <row r="905332" spans="68:68" customFormat="1">
      <c r="BP905332" s="90"/>
    </row>
    <row r="905333" spans="68:68" customFormat="1">
      <c r="BP905333" s="90"/>
    </row>
    <row r="905334" spans="68:68" customFormat="1">
      <c r="BP905334" s="90"/>
    </row>
    <row r="905335" spans="68:68" customFormat="1">
      <c r="BP905335" s="90"/>
    </row>
    <row r="905336" spans="68:68" customFormat="1">
      <c r="BP905336" s="90"/>
    </row>
    <row r="905337" spans="68:68" customFormat="1">
      <c r="BP905337" s="90"/>
    </row>
    <row r="905338" spans="68:68" customFormat="1">
      <c r="BP905338" s="90"/>
    </row>
    <row r="905339" spans="68:68" customFormat="1">
      <c r="BP905339" s="90"/>
    </row>
    <row r="905340" spans="68:68" customFormat="1">
      <c r="BP905340" s="90"/>
    </row>
    <row r="905341" spans="68:68" customFormat="1">
      <c r="BP905341" s="90"/>
    </row>
    <row r="905342" spans="68:68" customFormat="1">
      <c r="BP905342" s="90"/>
    </row>
    <row r="905343" spans="68:68" customFormat="1">
      <c r="BP905343" s="90"/>
    </row>
    <row r="905344" spans="68:68" customFormat="1">
      <c r="BP905344" s="90"/>
    </row>
    <row r="905345" spans="68:68" customFormat="1">
      <c r="BP905345" s="90"/>
    </row>
    <row r="905346" spans="68:68" customFormat="1">
      <c r="BP905346" s="90"/>
    </row>
    <row r="905347" spans="68:68" customFormat="1">
      <c r="BP905347" s="90"/>
    </row>
    <row r="905348" spans="68:68" customFormat="1">
      <c r="BP905348" s="90"/>
    </row>
    <row r="905349" spans="68:68" customFormat="1">
      <c r="BP905349" s="90"/>
    </row>
    <row r="905350" spans="68:68" customFormat="1">
      <c r="BP905350" s="90"/>
    </row>
    <row r="905351" spans="68:68" customFormat="1">
      <c r="BP905351" s="90"/>
    </row>
    <row r="905352" spans="68:68" customFormat="1">
      <c r="BP905352" s="90"/>
    </row>
    <row r="905353" spans="68:68" customFormat="1">
      <c r="BP905353" s="90"/>
    </row>
    <row r="905354" spans="68:68" customFormat="1">
      <c r="BP905354" s="90"/>
    </row>
    <row r="905355" spans="68:68" customFormat="1">
      <c r="BP905355" s="90"/>
    </row>
    <row r="905356" spans="68:68" customFormat="1">
      <c r="BP905356" s="90"/>
    </row>
    <row r="905357" spans="68:68" customFormat="1">
      <c r="BP905357" s="90"/>
    </row>
    <row r="905358" spans="68:68" customFormat="1">
      <c r="BP905358" s="90"/>
    </row>
    <row r="905359" spans="68:68" customFormat="1">
      <c r="BP905359" s="90"/>
    </row>
    <row r="905360" spans="68:68" customFormat="1">
      <c r="BP905360" s="90"/>
    </row>
    <row r="905361" spans="68:68" customFormat="1">
      <c r="BP905361" s="90"/>
    </row>
    <row r="905362" spans="68:68" customFormat="1">
      <c r="BP905362" s="90"/>
    </row>
    <row r="905363" spans="68:68" customFormat="1">
      <c r="BP905363" s="90"/>
    </row>
    <row r="905364" spans="68:68" customFormat="1">
      <c r="BP905364" s="90"/>
    </row>
    <row r="905365" spans="68:68" customFormat="1">
      <c r="BP905365" s="90"/>
    </row>
    <row r="905366" spans="68:68" customFormat="1">
      <c r="BP905366" s="90"/>
    </row>
    <row r="905367" spans="68:68" customFormat="1">
      <c r="BP905367" s="90"/>
    </row>
    <row r="905368" spans="68:68" customFormat="1">
      <c r="BP905368" s="90"/>
    </row>
    <row r="905369" spans="68:68" customFormat="1">
      <c r="BP905369" s="90"/>
    </row>
    <row r="905370" spans="68:68" customFormat="1">
      <c r="BP905370" s="90"/>
    </row>
    <row r="905371" spans="68:68" customFormat="1">
      <c r="BP905371" s="90"/>
    </row>
    <row r="905372" spans="68:68" customFormat="1">
      <c r="BP905372" s="90"/>
    </row>
    <row r="905373" spans="68:68" customFormat="1">
      <c r="BP905373" s="90"/>
    </row>
    <row r="905374" spans="68:68" customFormat="1">
      <c r="BP905374" s="90"/>
    </row>
    <row r="905375" spans="68:68" customFormat="1">
      <c r="BP905375" s="90"/>
    </row>
    <row r="905376" spans="68:68" customFormat="1">
      <c r="BP905376" s="90"/>
    </row>
    <row r="905377" spans="68:68" customFormat="1">
      <c r="BP905377" s="90"/>
    </row>
    <row r="905378" spans="68:68" customFormat="1">
      <c r="BP905378" s="90"/>
    </row>
    <row r="905379" spans="68:68" customFormat="1">
      <c r="BP905379" s="90"/>
    </row>
    <row r="905380" spans="68:68" customFormat="1">
      <c r="BP905380" s="90"/>
    </row>
    <row r="905381" spans="68:68" customFormat="1">
      <c r="BP905381" s="90"/>
    </row>
    <row r="905382" spans="68:68" customFormat="1">
      <c r="BP905382" s="90"/>
    </row>
    <row r="905383" spans="68:68" customFormat="1">
      <c r="BP905383" s="90"/>
    </row>
    <row r="905384" spans="68:68" customFormat="1">
      <c r="BP905384" s="90"/>
    </row>
    <row r="905385" spans="68:68" customFormat="1">
      <c r="BP905385" s="90"/>
    </row>
    <row r="905386" spans="68:68" customFormat="1">
      <c r="BP905386" s="90"/>
    </row>
    <row r="905387" spans="68:68" customFormat="1">
      <c r="BP905387" s="90"/>
    </row>
    <row r="905388" spans="68:68" customFormat="1">
      <c r="BP905388" s="90"/>
    </row>
    <row r="905389" spans="68:68" customFormat="1">
      <c r="BP905389" s="90"/>
    </row>
    <row r="905390" spans="68:68" customFormat="1">
      <c r="BP905390" s="90"/>
    </row>
    <row r="905391" spans="68:68" customFormat="1">
      <c r="BP905391" s="90"/>
    </row>
    <row r="905392" spans="68:68" customFormat="1">
      <c r="BP905392" s="90"/>
    </row>
    <row r="905393" spans="68:68" customFormat="1">
      <c r="BP905393" s="90"/>
    </row>
    <row r="905394" spans="68:68" customFormat="1">
      <c r="BP905394" s="90"/>
    </row>
    <row r="905395" spans="68:68" customFormat="1">
      <c r="BP905395" s="90"/>
    </row>
    <row r="905396" spans="68:68" customFormat="1">
      <c r="BP905396" s="90"/>
    </row>
    <row r="905397" spans="68:68" customFormat="1">
      <c r="BP905397" s="90"/>
    </row>
    <row r="905398" spans="68:68" customFormat="1">
      <c r="BP905398" s="90"/>
    </row>
    <row r="905399" spans="68:68" customFormat="1">
      <c r="BP905399" s="90"/>
    </row>
    <row r="905400" spans="68:68" customFormat="1">
      <c r="BP905400" s="90"/>
    </row>
    <row r="905401" spans="68:68" customFormat="1">
      <c r="BP905401" s="90"/>
    </row>
    <row r="905402" spans="68:68" customFormat="1">
      <c r="BP905402" s="90"/>
    </row>
    <row r="905403" spans="68:68" customFormat="1">
      <c r="BP905403" s="90"/>
    </row>
    <row r="905404" spans="68:68" customFormat="1">
      <c r="BP905404" s="90"/>
    </row>
    <row r="905405" spans="68:68" customFormat="1">
      <c r="BP905405" s="90"/>
    </row>
    <row r="905406" spans="68:68" customFormat="1">
      <c r="BP905406" s="90"/>
    </row>
    <row r="905407" spans="68:68" customFormat="1">
      <c r="BP905407" s="90"/>
    </row>
    <row r="905408" spans="68:68" customFormat="1">
      <c r="BP905408" s="90"/>
    </row>
    <row r="905409" spans="68:68" customFormat="1">
      <c r="BP905409" s="90"/>
    </row>
    <row r="905410" spans="68:68" customFormat="1">
      <c r="BP905410" s="90"/>
    </row>
    <row r="905411" spans="68:68" customFormat="1">
      <c r="BP905411" s="90"/>
    </row>
    <row r="905412" spans="68:68" customFormat="1">
      <c r="BP905412" s="90"/>
    </row>
    <row r="905413" spans="68:68" customFormat="1">
      <c r="BP905413" s="90"/>
    </row>
    <row r="905414" spans="68:68" customFormat="1">
      <c r="BP905414" s="90"/>
    </row>
    <row r="905415" spans="68:68" customFormat="1">
      <c r="BP905415" s="90"/>
    </row>
    <row r="905416" spans="68:68" customFormat="1">
      <c r="BP905416" s="90"/>
    </row>
    <row r="905417" spans="68:68" customFormat="1">
      <c r="BP905417" s="90"/>
    </row>
    <row r="905418" spans="68:68" customFormat="1">
      <c r="BP905418" s="90"/>
    </row>
    <row r="905419" spans="68:68" customFormat="1">
      <c r="BP905419" s="90"/>
    </row>
    <row r="905420" spans="68:68" customFormat="1">
      <c r="BP905420" s="90"/>
    </row>
    <row r="905421" spans="68:68" customFormat="1">
      <c r="BP905421" s="90"/>
    </row>
    <row r="905422" spans="68:68" customFormat="1">
      <c r="BP905422" s="90"/>
    </row>
    <row r="905423" spans="68:68" customFormat="1">
      <c r="BP905423" s="90"/>
    </row>
    <row r="905424" spans="68:68" customFormat="1">
      <c r="BP905424" s="90"/>
    </row>
    <row r="905425" spans="68:68" customFormat="1">
      <c r="BP905425" s="90"/>
    </row>
    <row r="905426" spans="68:68" customFormat="1">
      <c r="BP905426" s="90"/>
    </row>
    <row r="905427" spans="68:68" customFormat="1">
      <c r="BP905427" s="90"/>
    </row>
    <row r="905428" spans="68:68" customFormat="1">
      <c r="BP905428" s="90"/>
    </row>
    <row r="905429" spans="68:68" customFormat="1">
      <c r="BP905429" s="90"/>
    </row>
    <row r="905430" spans="68:68" customFormat="1">
      <c r="BP905430" s="90"/>
    </row>
    <row r="905431" spans="68:68" customFormat="1">
      <c r="BP905431" s="90"/>
    </row>
    <row r="905432" spans="68:68" customFormat="1">
      <c r="BP905432" s="90"/>
    </row>
    <row r="905433" spans="68:68" customFormat="1">
      <c r="BP905433" s="90"/>
    </row>
    <row r="905434" spans="68:68" customFormat="1">
      <c r="BP905434" s="90"/>
    </row>
    <row r="905435" spans="68:68" customFormat="1">
      <c r="BP905435" s="90"/>
    </row>
    <row r="905436" spans="68:68" customFormat="1">
      <c r="BP905436" s="90"/>
    </row>
    <row r="905437" spans="68:68" customFormat="1">
      <c r="BP905437" s="90"/>
    </row>
    <row r="905438" spans="68:68" customFormat="1">
      <c r="BP905438" s="90"/>
    </row>
    <row r="905439" spans="68:68" customFormat="1">
      <c r="BP905439" s="90"/>
    </row>
    <row r="905440" spans="68:68" customFormat="1">
      <c r="BP905440" s="90"/>
    </row>
    <row r="905441" spans="68:68" customFormat="1">
      <c r="BP905441" s="90"/>
    </row>
    <row r="905442" spans="68:68" customFormat="1">
      <c r="BP905442" s="90"/>
    </row>
    <row r="905443" spans="68:68" customFormat="1">
      <c r="BP905443" s="90"/>
    </row>
    <row r="905444" spans="68:68" customFormat="1">
      <c r="BP905444" s="90"/>
    </row>
    <row r="905445" spans="68:68" customFormat="1">
      <c r="BP905445" s="90"/>
    </row>
    <row r="905446" spans="68:68" customFormat="1">
      <c r="BP905446" s="90"/>
    </row>
    <row r="905447" spans="68:68" customFormat="1">
      <c r="BP905447" s="90"/>
    </row>
    <row r="905448" spans="68:68" customFormat="1">
      <c r="BP905448" s="90"/>
    </row>
    <row r="905449" spans="68:68" customFormat="1">
      <c r="BP905449" s="90"/>
    </row>
    <row r="905450" spans="68:68" customFormat="1">
      <c r="BP905450" s="90"/>
    </row>
    <row r="905451" spans="68:68" customFormat="1">
      <c r="BP905451" s="90"/>
    </row>
    <row r="905452" spans="68:68" customFormat="1">
      <c r="BP905452" s="90"/>
    </row>
    <row r="905453" spans="68:68" customFormat="1">
      <c r="BP905453" s="90"/>
    </row>
    <row r="905454" spans="68:68" customFormat="1">
      <c r="BP905454" s="90"/>
    </row>
    <row r="905455" spans="68:68" customFormat="1">
      <c r="BP905455" s="90"/>
    </row>
    <row r="905456" spans="68:68" customFormat="1">
      <c r="BP905456" s="90"/>
    </row>
    <row r="905457" spans="68:68" customFormat="1">
      <c r="BP905457" s="90"/>
    </row>
    <row r="905458" spans="68:68" customFormat="1">
      <c r="BP905458" s="90"/>
    </row>
    <row r="905459" spans="68:68" customFormat="1">
      <c r="BP905459" s="90"/>
    </row>
    <row r="905460" spans="68:68" customFormat="1">
      <c r="BP905460" s="90"/>
    </row>
    <row r="905461" spans="68:68" customFormat="1">
      <c r="BP905461" s="90"/>
    </row>
    <row r="905462" spans="68:68" customFormat="1">
      <c r="BP905462" s="90"/>
    </row>
    <row r="905463" spans="68:68" customFormat="1">
      <c r="BP905463" s="90"/>
    </row>
    <row r="905464" spans="68:68" customFormat="1">
      <c r="BP905464" s="90"/>
    </row>
    <row r="905465" spans="68:68" customFormat="1">
      <c r="BP905465" s="90"/>
    </row>
    <row r="905466" spans="68:68" customFormat="1">
      <c r="BP905466" s="90"/>
    </row>
    <row r="905467" spans="68:68" customFormat="1">
      <c r="BP905467" s="90"/>
    </row>
    <row r="905468" spans="68:68" customFormat="1">
      <c r="BP905468" s="90"/>
    </row>
    <row r="905469" spans="68:68" customFormat="1">
      <c r="BP905469" s="90"/>
    </row>
    <row r="905470" spans="68:68" customFormat="1">
      <c r="BP905470" s="90"/>
    </row>
    <row r="905471" spans="68:68" customFormat="1">
      <c r="BP905471" s="90"/>
    </row>
    <row r="905472" spans="68:68" customFormat="1">
      <c r="BP905472" s="90"/>
    </row>
    <row r="905473" spans="68:68" customFormat="1">
      <c r="BP905473" s="90"/>
    </row>
    <row r="905474" spans="68:68" customFormat="1">
      <c r="BP905474" s="90"/>
    </row>
    <row r="905475" spans="68:68" customFormat="1">
      <c r="BP905475" s="90"/>
    </row>
    <row r="905476" spans="68:68" customFormat="1">
      <c r="BP905476" s="90"/>
    </row>
    <row r="905477" spans="68:68" customFormat="1">
      <c r="BP905477" s="90"/>
    </row>
    <row r="905478" spans="68:68" customFormat="1">
      <c r="BP905478" s="90"/>
    </row>
    <row r="905479" spans="68:68" customFormat="1">
      <c r="BP905479" s="90"/>
    </row>
    <row r="905480" spans="68:68" customFormat="1">
      <c r="BP905480" s="90"/>
    </row>
    <row r="905481" spans="68:68" customFormat="1">
      <c r="BP905481" s="90"/>
    </row>
    <row r="905482" spans="68:68" customFormat="1">
      <c r="BP905482" s="90"/>
    </row>
    <row r="905483" spans="68:68" customFormat="1">
      <c r="BP905483" s="90"/>
    </row>
    <row r="905484" spans="68:68" customFormat="1">
      <c r="BP905484" s="90"/>
    </row>
    <row r="905485" spans="68:68" customFormat="1">
      <c r="BP905485" s="90"/>
    </row>
    <row r="905486" spans="68:68" customFormat="1">
      <c r="BP905486" s="90"/>
    </row>
    <row r="905487" spans="68:68" customFormat="1">
      <c r="BP905487" s="90"/>
    </row>
    <row r="905488" spans="68:68" customFormat="1">
      <c r="BP905488" s="90"/>
    </row>
    <row r="905489" spans="68:68" customFormat="1">
      <c r="BP905489" s="90"/>
    </row>
    <row r="905490" spans="68:68" customFormat="1">
      <c r="BP905490" s="90"/>
    </row>
    <row r="905491" spans="68:68" customFormat="1">
      <c r="BP905491" s="90"/>
    </row>
    <row r="905492" spans="68:68" customFormat="1">
      <c r="BP905492" s="90"/>
    </row>
    <row r="905493" spans="68:68" customFormat="1">
      <c r="BP905493" s="90"/>
    </row>
    <row r="905494" spans="68:68" customFormat="1">
      <c r="BP905494" s="90"/>
    </row>
    <row r="905495" spans="68:68" customFormat="1">
      <c r="BP905495" s="90"/>
    </row>
    <row r="905496" spans="68:68" customFormat="1">
      <c r="BP905496" s="90"/>
    </row>
    <row r="905497" spans="68:68" customFormat="1">
      <c r="BP905497" s="90"/>
    </row>
    <row r="905498" spans="68:68" customFormat="1">
      <c r="BP905498" s="90"/>
    </row>
    <row r="905499" spans="68:68" customFormat="1">
      <c r="BP905499" s="90"/>
    </row>
    <row r="905500" spans="68:68" customFormat="1">
      <c r="BP905500" s="90"/>
    </row>
    <row r="905501" spans="68:68" customFormat="1">
      <c r="BP905501" s="90"/>
    </row>
    <row r="905502" spans="68:68" customFormat="1">
      <c r="BP905502" s="90"/>
    </row>
    <row r="905503" spans="68:68" customFormat="1">
      <c r="BP905503" s="90"/>
    </row>
    <row r="905504" spans="68:68" customFormat="1">
      <c r="BP905504" s="90"/>
    </row>
    <row r="905505" spans="68:68" customFormat="1">
      <c r="BP905505" s="90"/>
    </row>
    <row r="905506" spans="68:68" customFormat="1">
      <c r="BP905506" s="90"/>
    </row>
    <row r="905507" spans="68:68" customFormat="1">
      <c r="BP905507" s="90"/>
    </row>
    <row r="905508" spans="68:68" customFormat="1">
      <c r="BP905508" s="90"/>
    </row>
    <row r="905509" spans="68:68" customFormat="1">
      <c r="BP905509" s="90"/>
    </row>
    <row r="905510" spans="68:68" customFormat="1">
      <c r="BP905510" s="90"/>
    </row>
    <row r="905511" spans="68:68" customFormat="1">
      <c r="BP905511" s="90"/>
    </row>
    <row r="905512" spans="68:68" customFormat="1">
      <c r="BP905512" s="90"/>
    </row>
    <row r="905513" spans="68:68" customFormat="1">
      <c r="BP905513" s="90"/>
    </row>
    <row r="905514" spans="68:68" customFormat="1">
      <c r="BP905514" s="90"/>
    </row>
    <row r="905515" spans="68:68" customFormat="1">
      <c r="BP905515" s="90"/>
    </row>
    <row r="905516" spans="68:68" customFormat="1">
      <c r="BP905516" s="90"/>
    </row>
    <row r="905517" spans="68:68" customFormat="1">
      <c r="BP905517" s="90"/>
    </row>
    <row r="905518" spans="68:68" customFormat="1">
      <c r="BP905518" s="90"/>
    </row>
    <row r="905519" spans="68:68" customFormat="1">
      <c r="BP905519" s="90"/>
    </row>
    <row r="905520" spans="68:68" customFormat="1">
      <c r="BP905520" s="90"/>
    </row>
    <row r="905521" spans="68:68" customFormat="1">
      <c r="BP905521" s="90"/>
    </row>
    <row r="905522" spans="68:68" customFormat="1">
      <c r="BP905522" s="90"/>
    </row>
    <row r="905523" spans="68:68" customFormat="1">
      <c r="BP905523" s="90"/>
    </row>
    <row r="905524" spans="68:68" customFormat="1">
      <c r="BP905524" s="90"/>
    </row>
    <row r="905525" spans="68:68" customFormat="1">
      <c r="BP905525" s="90"/>
    </row>
    <row r="905526" spans="68:68" customFormat="1">
      <c r="BP905526" s="90"/>
    </row>
    <row r="905527" spans="68:68" customFormat="1">
      <c r="BP905527" s="90"/>
    </row>
    <row r="905528" spans="68:68" customFormat="1">
      <c r="BP905528" s="90"/>
    </row>
    <row r="905529" spans="68:68" customFormat="1">
      <c r="BP905529" s="90"/>
    </row>
    <row r="905530" spans="68:68" customFormat="1">
      <c r="BP905530" s="90"/>
    </row>
    <row r="905531" spans="68:68" customFormat="1">
      <c r="BP905531" s="90"/>
    </row>
    <row r="905532" spans="68:68" customFormat="1">
      <c r="BP905532" s="90"/>
    </row>
    <row r="905533" spans="68:68" customFormat="1">
      <c r="BP905533" s="90"/>
    </row>
    <row r="905534" spans="68:68" customFormat="1">
      <c r="BP905534" s="90"/>
    </row>
    <row r="905535" spans="68:68" customFormat="1">
      <c r="BP905535" s="90"/>
    </row>
    <row r="905536" spans="68:68" customFormat="1">
      <c r="BP905536" s="90"/>
    </row>
    <row r="905537" spans="68:68" customFormat="1">
      <c r="BP905537" s="90"/>
    </row>
    <row r="905538" spans="68:68" customFormat="1">
      <c r="BP905538" s="90"/>
    </row>
    <row r="905539" spans="68:68" customFormat="1">
      <c r="BP905539" s="90"/>
    </row>
    <row r="905540" spans="68:68" customFormat="1">
      <c r="BP905540" s="90"/>
    </row>
    <row r="905541" spans="68:68" customFormat="1">
      <c r="BP905541" s="90"/>
    </row>
    <row r="905542" spans="68:68" customFormat="1">
      <c r="BP905542" s="90"/>
    </row>
    <row r="905543" spans="68:68" customFormat="1">
      <c r="BP905543" s="90"/>
    </row>
    <row r="905544" spans="68:68" customFormat="1">
      <c r="BP905544" s="90"/>
    </row>
    <row r="905545" spans="68:68" customFormat="1">
      <c r="BP905545" s="90"/>
    </row>
    <row r="905546" spans="68:68" customFormat="1">
      <c r="BP905546" s="90"/>
    </row>
    <row r="905547" spans="68:68" customFormat="1">
      <c r="BP905547" s="90"/>
    </row>
    <row r="905548" spans="68:68" customFormat="1">
      <c r="BP905548" s="90"/>
    </row>
    <row r="905549" spans="68:68" customFormat="1">
      <c r="BP905549" s="90"/>
    </row>
    <row r="905550" spans="68:68" customFormat="1">
      <c r="BP905550" s="90"/>
    </row>
    <row r="905551" spans="68:68" customFormat="1">
      <c r="BP905551" s="90"/>
    </row>
    <row r="905552" spans="68:68" customFormat="1">
      <c r="BP905552" s="90"/>
    </row>
    <row r="905553" spans="68:68" customFormat="1">
      <c r="BP905553" s="90"/>
    </row>
    <row r="905554" spans="68:68" customFormat="1">
      <c r="BP905554" s="90"/>
    </row>
    <row r="905555" spans="68:68" customFormat="1">
      <c r="BP905555" s="90"/>
    </row>
    <row r="905556" spans="68:68" customFormat="1">
      <c r="BP905556" s="90"/>
    </row>
    <row r="905557" spans="68:68" customFormat="1">
      <c r="BP905557" s="90"/>
    </row>
    <row r="905558" spans="68:68" customFormat="1">
      <c r="BP905558" s="90"/>
    </row>
    <row r="905559" spans="68:68" customFormat="1">
      <c r="BP905559" s="90"/>
    </row>
    <row r="905560" spans="68:68" customFormat="1">
      <c r="BP905560" s="90"/>
    </row>
    <row r="905561" spans="68:68" customFormat="1">
      <c r="BP905561" s="90"/>
    </row>
    <row r="905562" spans="68:68" customFormat="1">
      <c r="BP905562" s="90"/>
    </row>
    <row r="905563" spans="68:68" customFormat="1">
      <c r="BP905563" s="90"/>
    </row>
    <row r="905564" spans="68:68" customFormat="1">
      <c r="BP905564" s="90"/>
    </row>
    <row r="905565" spans="68:68" customFormat="1">
      <c r="BP905565" s="90"/>
    </row>
    <row r="905566" spans="68:68" customFormat="1">
      <c r="BP905566" s="90"/>
    </row>
    <row r="905567" spans="68:68" customFormat="1">
      <c r="BP905567" s="90"/>
    </row>
    <row r="905568" spans="68:68" customFormat="1">
      <c r="BP905568" s="90"/>
    </row>
    <row r="905569" spans="68:68" customFormat="1">
      <c r="BP905569" s="90"/>
    </row>
    <row r="905570" spans="68:68" customFormat="1">
      <c r="BP905570" s="90"/>
    </row>
    <row r="905571" spans="68:68" customFormat="1">
      <c r="BP905571" s="90"/>
    </row>
    <row r="905572" spans="68:68" customFormat="1">
      <c r="BP905572" s="90"/>
    </row>
    <row r="905573" spans="68:68" customFormat="1">
      <c r="BP905573" s="90"/>
    </row>
    <row r="905574" spans="68:68" customFormat="1">
      <c r="BP905574" s="90"/>
    </row>
    <row r="905575" spans="68:68" customFormat="1">
      <c r="BP905575" s="90"/>
    </row>
    <row r="905576" spans="68:68" customFormat="1">
      <c r="BP905576" s="90"/>
    </row>
    <row r="905577" spans="68:68" customFormat="1">
      <c r="BP905577" s="90"/>
    </row>
    <row r="905578" spans="68:68" customFormat="1">
      <c r="BP905578" s="90"/>
    </row>
    <row r="905579" spans="68:68" customFormat="1">
      <c r="BP905579" s="90"/>
    </row>
    <row r="905580" spans="68:68" customFormat="1">
      <c r="BP905580" s="90"/>
    </row>
    <row r="905581" spans="68:68" customFormat="1">
      <c r="BP905581" s="90"/>
    </row>
    <row r="905582" spans="68:68" customFormat="1">
      <c r="BP905582" s="90"/>
    </row>
    <row r="905583" spans="68:68" customFormat="1">
      <c r="BP905583" s="90"/>
    </row>
    <row r="905584" spans="68:68" customFormat="1">
      <c r="BP905584" s="90"/>
    </row>
    <row r="905585" spans="68:68" customFormat="1">
      <c r="BP905585" s="90"/>
    </row>
    <row r="905586" spans="68:68" customFormat="1">
      <c r="BP905586" s="90"/>
    </row>
    <row r="905587" spans="68:68" customFormat="1">
      <c r="BP905587" s="90"/>
    </row>
    <row r="905588" spans="68:68" customFormat="1">
      <c r="BP905588" s="90"/>
    </row>
    <row r="905589" spans="68:68" customFormat="1">
      <c r="BP905589" s="90"/>
    </row>
    <row r="905590" spans="68:68" customFormat="1">
      <c r="BP905590" s="90"/>
    </row>
    <row r="905591" spans="68:68" customFormat="1">
      <c r="BP905591" s="90"/>
    </row>
    <row r="905592" spans="68:68" customFormat="1">
      <c r="BP905592" s="90"/>
    </row>
    <row r="905593" spans="68:68" customFormat="1">
      <c r="BP905593" s="90"/>
    </row>
    <row r="905594" spans="68:68" customFormat="1">
      <c r="BP905594" s="90"/>
    </row>
    <row r="905595" spans="68:68" customFormat="1">
      <c r="BP905595" s="90"/>
    </row>
    <row r="905596" spans="68:68" customFormat="1">
      <c r="BP905596" s="90"/>
    </row>
    <row r="905597" spans="68:68" customFormat="1">
      <c r="BP905597" s="90"/>
    </row>
    <row r="905598" spans="68:68" customFormat="1">
      <c r="BP905598" s="90"/>
    </row>
    <row r="905599" spans="68:68" customFormat="1">
      <c r="BP905599" s="90"/>
    </row>
    <row r="905600" spans="68:68" customFormat="1">
      <c r="BP905600" s="90"/>
    </row>
    <row r="905601" spans="68:68" customFormat="1">
      <c r="BP905601" s="90"/>
    </row>
    <row r="905602" spans="68:68" customFormat="1">
      <c r="BP905602" s="90"/>
    </row>
    <row r="905603" spans="68:68" customFormat="1">
      <c r="BP905603" s="90"/>
    </row>
    <row r="905604" spans="68:68" customFormat="1">
      <c r="BP905604" s="90"/>
    </row>
    <row r="905605" spans="68:68" customFormat="1">
      <c r="BP905605" s="90"/>
    </row>
    <row r="905606" spans="68:68" customFormat="1">
      <c r="BP905606" s="90"/>
    </row>
    <row r="905607" spans="68:68" customFormat="1">
      <c r="BP905607" s="90"/>
    </row>
    <row r="905608" spans="68:68" customFormat="1">
      <c r="BP905608" s="90"/>
    </row>
    <row r="905609" spans="68:68" customFormat="1">
      <c r="BP905609" s="90"/>
    </row>
    <row r="905610" spans="68:68" customFormat="1">
      <c r="BP905610" s="90"/>
    </row>
    <row r="905611" spans="68:68" customFormat="1">
      <c r="BP905611" s="90"/>
    </row>
    <row r="905612" spans="68:68" customFormat="1">
      <c r="BP905612" s="90"/>
    </row>
    <row r="905613" spans="68:68" customFormat="1">
      <c r="BP905613" s="90"/>
    </row>
    <row r="905614" spans="68:68" customFormat="1">
      <c r="BP905614" s="90"/>
    </row>
    <row r="905615" spans="68:68" customFormat="1">
      <c r="BP905615" s="90"/>
    </row>
    <row r="905616" spans="68:68" customFormat="1">
      <c r="BP905616" s="90"/>
    </row>
    <row r="905617" spans="68:68" customFormat="1">
      <c r="BP905617" s="90"/>
    </row>
    <row r="905618" spans="68:68" customFormat="1">
      <c r="BP905618" s="90"/>
    </row>
    <row r="905619" spans="68:68" customFormat="1">
      <c r="BP905619" s="90"/>
    </row>
    <row r="905620" spans="68:68" customFormat="1">
      <c r="BP905620" s="90"/>
    </row>
    <row r="905621" spans="68:68" customFormat="1">
      <c r="BP905621" s="90"/>
    </row>
    <row r="905622" spans="68:68" customFormat="1">
      <c r="BP905622" s="90"/>
    </row>
    <row r="905623" spans="68:68" customFormat="1">
      <c r="BP905623" s="90"/>
    </row>
    <row r="905624" spans="68:68" customFormat="1">
      <c r="BP905624" s="90"/>
    </row>
    <row r="905625" spans="68:68" customFormat="1">
      <c r="BP905625" s="90"/>
    </row>
    <row r="905626" spans="68:68" customFormat="1">
      <c r="BP905626" s="90"/>
    </row>
    <row r="905627" spans="68:68" customFormat="1">
      <c r="BP905627" s="90"/>
    </row>
    <row r="905628" spans="68:68" customFormat="1">
      <c r="BP905628" s="90"/>
    </row>
    <row r="905629" spans="68:68" customFormat="1">
      <c r="BP905629" s="90"/>
    </row>
    <row r="905630" spans="68:68" customFormat="1">
      <c r="BP905630" s="90"/>
    </row>
    <row r="905631" spans="68:68" customFormat="1">
      <c r="BP905631" s="90"/>
    </row>
    <row r="905632" spans="68:68" customFormat="1">
      <c r="BP905632" s="90"/>
    </row>
    <row r="905633" spans="68:68" customFormat="1">
      <c r="BP905633" s="90"/>
    </row>
    <row r="905634" spans="68:68" customFormat="1">
      <c r="BP905634" s="90"/>
    </row>
    <row r="905635" spans="68:68" customFormat="1">
      <c r="BP905635" s="90"/>
    </row>
    <row r="905636" spans="68:68" customFormat="1">
      <c r="BP905636" s="90"/>
    </row>
    <row r="905637" spans="68:68" customFormat="1">
      <c r="BP905637" s="90"/>
    </row>
    <row r="905638" spans="68:68" customFormat="1">
      <c r="BP905638" s="90"/>
    </row>
    <row r="905639" spans="68:68" customFormat="1">
      <c r="BP905639" s="90"/>
    </row>
    <row r="905640" spans="68:68" customFormat="1">
      <c r="BP905640" s="90"/>
    </row>
    <row r="905641" spans="68:68" customFormat="1">
      <c r="BP905641" s="90"/>
    </row>
    <row r="905642" spans="68:68" customFormat="1">
      <c r="BP905642" s="90"/>
    </row>
    <row r="905643" spans="68:68" customFormat="1">
      <c r="BP905643" s="90"/>
    </row>
    <row r="905644" spans="68:68" customFormat="1">
      <c r="BP905644" s="90"/>
    </row>
    <row r="905645" spans="68:68" customFormat="1">
      <c r="BP905645" s="90"/>
    </row>
    <row r="905646" spans="68:68" customFormat="1">
      <c r="BP905646" s="90"/>
    </row>
    <row r="905647" spans="68:68" customFormat="1">
      <c r="BP905647" s="90"/>
    </row>
    <row r="905648" spans="68:68" customFormat="1">
      <c r="BP905648" s="90"/>
    </row>
    <row r="905649" spans="68:68" customFormat="1">
      <c r="BP905649" s="90"/>
    </row>
    <row r="905650" spans="68:68" customFormat="1">
      <c r="BP905650" s="90"/>
    </row>
    <row r="905651" spans="68:68" customFormat="1">
      <c r="BP905651" s="90"/>
    </row>
    <row r="905652" spans="68:68" customFormat="1">
      <c r="BP905652" s="90"/>
    </row>
    <row r="905653" spans="68:68" customFormat="1">
      <c r="BP905653" s="90"/>
    </row>
    <row r="905654" spans="68:68" customFormat="1">
      <c r="BP905654" s="90"/>
    </row>
    <row r="905655" spans="68:68" customFormat="1">
      <c r="BP905655" s="90"/>
    </row>
    <row r="905656" spans="68:68" customFormat="1">
      <c r="BP905656" s="90"/>
    </row>
    <row r="905657" spans="68:68" customFormat="1">
      <c r="BP905657" s="90"/>
    </row>
    <row r="905658" spans="68:68" customFormat="1">
      <c r="BP905658" s="90"/>
    </row>
    <row r="905659" spans="68:68" customFormat="1">
      <c r="BP905659" s="90"/>
    </row>
    <row r="905660" spans="68:68" customFormat="1">
      <c r="BP905660" s="90"/>
    </row>
    <row r="905661" spans="68:68" customFormat="1">
      <c r="BP905661" s="90"/>
    </row>
    <row r="905662" spans="68:68" customFormat="1">
      <c r="BP905662" s="90"/>
    </row>
    <row r="905663" spans="68:68" customFormat="1">
      <c r="BP905663" s="90"/>
    </row>
    <row r="905664" spans="68:68" customFormat="1">
      <c r="BP905664" s="90"/>
    </row>
    <row r="905665" spans="68:68" customFormat="1">
      <c r="BP905665" s="90"/>
    </row>
    <row r="905666" spans="68:68" customFormat="1">
      <c r="BP905666" s="90"/>
    </row>
    <row r="905667" spans="68:68" customFormat="1">
      <c r="BP905667" s="90"/>
    </row>
    <row r="905668" spans="68:68" customFormat="1">
      <c r="BP905668" s="90"/>
    </row>
    <row r="905669" spans="68:68" customFormat="1">
      <c r="BP905669" s="90"/>
    </row>
    <row r="905670" spans="68:68" customFormat="1">
      <c r="BP905670" s="90"/>
    </row>
    <row r="905671" spans="68:68" customFormat="1">
      <c r="BP905671" s="90"/>
    </row>
    <row r="905672" spans="68:68" customFormat="1">
      <c r="BP905672" s="90"/>
    </row>
    <row r="905673" spans="68:68" customFormat="1">
      <c r="BP905673" s="90"/>
    </row>
    <row r="905674" spans="68:68" customFormat="1">
      <c r="BP905674" s="90"/>
    </row>
    <row r="905675" spans="68:68" customFormat="1">
      <c r="BP905675" s="90"/>
    </row>
    <row r="905676" spans="68:68" customFormat="1">
      <c r="BP905676" s="90"/>
    </row>
    <row r="905677" spans="68:68" customFormat="1">
      <c r="BP905677" s="90"/>
    </row>
    <row r="905678" spans="68:68" customFormat="1">
      <c r="BP905678" s="90"/>
    </row>
    <row r="905679" spans="68:68" customFormat="1">
      <c r="BP905679" s="90"/>
    </row>
    <row r="905680" spans="68:68" customFormat="1">
      <c r="BP905680" s="90"/>
    </row>
    <row r="905681" spans="68:68" customFormat="1">
      <c r="BP905681" s="90"/>
    </row>
    <row r="905682" spans="68:68" customFormat="1">
      <c r="BP905682" s="90"/>
    </row>
    <row r="905683" spans="68:68" customFormat="1">
      <c r="BP905683" s="90"/>
    </row>
    <row r="905684" spans="68:68" customFormat="1">
      <c r="BP905684" s="90"/>
    </row>
    <row r="905685" spans="68:68" customFormat="1">
      <c r="BP905685" s="90"/>
    </row>
    <row r="905686" spans="68:68" customFormat="1">
      <c r="BP905686" s="90"/>
    </row>
    <row r="905687" spans="68:68" customFormat="1">
      <c r="BP905687" s="90"/>
    </row>
    <row r="905688" spans="68:68" customFormat="1">
      <c r="BP905688" s="90"/>
    </row>
    <row r="905689" spans="68:68" customFormat="1">
      <c r="BP905689" s="90"/>
    </row>
    <row r="905690" spans="68:68" customFormat="1">
      <c r="BP905690" s="90"/>
    </row>
    <row r="905691" spans="68:68" customFormat="1">
      <c r="BP905691" s="90"/>
    </row>
    <row r="905692" spans="68:68" customFormat="1">
      <c r="BP905692" s="90"/>
    </row>
    <row r="905693" spans="68:68" customFormat="1">
      <c r="BP905693" s="90"/>
    </row>
    <row r="905694" spans="68:68" customFormat="1">
      <c r="BP905694" s="90"/>
    </row>
    <row r="905695" spans="68:68" customFormat="1">
      <c r="BP905695" s="90"/>
    </row>
    <row r="905696" spans="68:68" customFormat="1">
      <c r="BP905696" s="90"/>
    </row>
    <row r="905697" spans="68:68" customFormat="1">
      <c r="BP905697" s="90"/>
    </row>
    <row r="905698" spans="68:68" customFormat="1">
      <c r="BP905698" s="90"/>
    </row>
    <row r="905699" spans="68:68" customFormat="1">
      <c r="BP905699" s="90"/>
    </row>
    <row r="905700" spans="68:68" customFormat="1">
      <c r="BP905700" s="90"/>
    </row>
    <row r="905701" spans="68:68" customFormat="1">
      <c r="BP905701" s="90"/>
    </row>
    <row r="905702" spans="68:68" customFormat="1">
      <c r="BP905702" s="90"/>
    </row>
    <row r="905703" spans="68:68" customFormat="1">
      <c r="BP905703" s="90"/>
    </row>
    <row r="905704" spans="68:68" customFormat="1">
      <c r="BP905704" s="90"/>
    </row>
    <row r="905705" spans="68:68" customFormat="1">
      <c r="BP905705" s="90"/>
    </row>
    <row r="905706" spans="68:68" customFormat="1">
      <c r="BP905706" s="90"/>
    </row>
    <row r="905707" spans="68:68" customFormat="1">
      <c r="BP905707" s="90"/>
    </row>
    <row r="905708" spans="68:68" customFormat="1">
      <c r="BP905708" s="90"/>
    </row>
    <row r="905709" spans="68:68" customFormat="1">
      <c r="BP905709" s="90"/>
    </row>
    <row r="905710" spans="68:68" customFormat="1">
      <c r="BP905710" s="90"/>
    </row>
    <row r="905711" spans="68:68" customFormat="1">
      <c r="BP905711" s="90"/>
    </row>
    <row r="905712" spans="68:68" customFormat="1">
      <c r="BP905712" s="90"/>
    </row>
    <row r="905713" spans="68:68" customFormat="1">
      <c r="BP905713" s="90"/>
    </row>
    <row r="905714" spans="68:68" customFormat="1">
      <c r="BP905714" s="90"/>
    </row>
    <row r="905715" spans="68:68" customFormat="1">
      <c r="BP905715" s="90"/>
    </row>
    <row r="905716" spans="68:68" customFormat="1">
      <c r="BP905716" s="90"/>
    </row>
    <row r="905717" spans="68:68" customFormat="1">
      <c r="BP905717" s="90"/>
    </row>
    <row r="905718" spans="68:68" customFormat="1">
      <c r="BP905718" s="90"/>
    </row>
    <row r="905719" spans="68:68" customFormat="1">
      <c r="BP905719" s="90"/>
    </row>
    <row r="905720" spans="68:68" customFormat="1">
      <c r="BP905720" s="90"/>
    </row>
    <row r="905721" spans="68:68" customFormat="1">
      <c r="BP905721" s="90"/>
    </row>
    <row r="905722" spans="68:68" customFormat="1">
      <c r="BP905722" s="90"/>
    </row>
    <row r="905723" spans="68:68" customFormat="1">
      <c r="BP905723" s="90"/>
    </row>
    <row r="905724" spans="68:68" customFormat="1">
      <c r="BP905724" s="90"/>
    </row>
    <row r="905725" spans="68:68" customFormat="1">
      <c r="BP905725" s="90"/>
    </row>
    <row r="905726" spans="68:68" customFormat="1">
      <c r="BP905726" s="90"/>
    </row>
    <row r="905727" spans="68:68" customFormat="1">
      <c r="BP905727" s="90"/>
    </row>
    <row r="905728" spans="68:68" customFormat="1">
      <c r="BP905728" s="90"/>
    </row>
    <row r="905729" spans="68:68" customFormat="1">
      <c r="BP905729" s="90"/>
    </row>
    <row r="905730" spans="68:68" customFormat="1">
      <c r="BP905730" s="90"/>
    </row>
    <row r="905731" spans="68:68" customFormat="1">
      <c r="BP905731" s="90"/>
    </row>
    <row r="905732" spans="68:68" customFormat="1">
      <c r="BP905732" s="90"/>
    </row>
    <row r="905733" spans="68:68" customFormat="1">
      <c r="BP905733" s="90"/>
    </row>
    <row r="905734" spans="68:68" customFormat="1">
      <c r="BP905734" s="90"/>
    </row>
    <row r="905735" spans="68:68" customFormat="1">
      <c r="BP905735" s="90"/>
    </row>
    <row r="905736" spans="68:68" customFormat="1">
      <c r="BP905736" s="90"/>
    </row>
    <row r="905737" spans="68:68" customFormat="1">
      <c r="BP905737" s="90"/>
    </row>
    <row r="905738" spans="68:68" customFormat="1">
      <c r="BP905738" s="90"/>
    </row>
    <row r="905739" spans="68:68" customFormat="1">
      <c r="BP905739" s="90"/>
    </row>
    <row r="905740" spans="68:68" customFormat="1">
      <c r="BP905740" s="90"/>
    </row>
    <row r="905741" spans="68:68" customFormat="1">
      <c r="BP905741" s="90"/>
    </row>
    <row r="905742" spans="68:68" customFormat="1">
      <c r="BP905742" s="90"/>
    </row>
    <row r="905743" spans="68:68" customFormat="1">
      <c r="BP905743" s="90"/>
    </row>
    <row r="905744" spans="68:68" customFormat="1">
      <c r="BP905744" s="90"/>
    </row>
    <row r="905745" spans="68:68" customFormat="1">
      <c r="BP905745" s="90"/>
    </row>
    <row r="905746" spans="68:68" customFormat="1">
      <c r="BP905746" s="90"/>
    </row>
    <row r="905747" spans="68:68" customFormat="1">
      <c r="BP905747" s="90"/>
    </row>
    <row r="905748" spans="68:68" customFormat="1">
      <c r="BP905748" s="90"/>
    </row>
    <row r="905749" spans="68:68" customFormat="1">
      <c r="BP905749" s="90"/>
    </row>
    <row r="905750" spans="68:68" customFormat="1">
      <c r="BP905750" s="90"/>
    </row>
    <row r="905751" spans="68:68" customFormat="1">
      <c r="BP905751" s="90"/>
    </row>
    <row r="905752" spans="68:68" customFormat="1">
      <c r="BP905752" s="90"/>
    </row>
    <row r="905753" spans="68:68" customFormat="1">
      <c r="BP905753" s="90"/>
    </row>
    <row r="905754" spans="68:68" customFormat="1">
      <c r="BP905754" s="90"/>
    </row>
    <row r="905755" spans="68:68" customFormat="1">
      <c r="BP905755" s="90"/>
    </row>
    <row r="905756" spans="68:68" customFormat="1">
      <c r="BP905756" s="90"/>
    </row>
    <row r="905757" spans="68:68" customFormat="1">
      <c r="BP905757" s="90"/>
    </row>
    <row r="905758" spans="68:68" customFormat="1">
      <c r="BP905758" s="90"/>
    </row>
    <row r="905759" spans="68:68" customFormat="1">
      <c r="BP905759" s="90"/>
    </row>
    <row r="905760" spans="68:68" customFormat="1">
      <c r="BP905760" s="90"/>
    </row>
    <row r="905761" spans="68:68" customFormat="1">
      <c r="BP905761" s="90"/>
    </row>
    <row r="905762" spans="68:68" customFormat="1">
      <c r="BP905762" s="90"/>
    </row>
    <row r="905763" spans="68:68" customFormat="1">
      <c r="BP905763" s="90"/>
    </row>
    <row r="905764" spans="68:68" customFormat="1">
      <c r="BP905764" s="90"/>
    </row>
    <row r="905765" spans="68:68" customFormat="1">
      <c r="BP905765" s="90"/>
    </row>
    <row r="905766" spans="68:68" customFormat="1">
      <c r="BP905766" s="90"/>
    </row>
    <row r="905767" spans="68:68" customFormat="1">
      <c r="BP905767" s="90"/>
    </row>
    <row r="905768" spans="68:68" customFormat="1">
      <c r="BP905768" s="90"/>
    </row>
    <row r="905769" spans="68:68" customFormat="1">
      <c r="BP905769" s="90"/>
    </row>
    <row r="905770" spans="68:68" customFormat="1">
      <c r="BP905770" s="90"/>
    </row>
    <row r="905771" spans="68:68" customFormat="1">
      <c r="BP905771" s="90"/>
    </row>
    <row r="905772" spans="68:68" customFormat="1">
      <c r="BP905772" s="90"/>
    </row>
    <row r="905773" spans="68:68" customFormat="1">
      <c r="BP905773" s="90"/>
    </row>
    <row r="905774" spans="68:68" customFormat="1">
      <c r="BP905774" s="90"/>
    </row>
    <row r="905775" spans="68:68" customFormat="1">
      <c r="BP905775" s="90"/>
    </row>
    <row r="905776" spans="68:68" customFormat="1">
      <c r="BP905776" s="90"/>
    </row>
    <row r="905777" spans="68:68" customFormat="1">
      <c r="BP905777" s="90"/>
    </row>
    <row r="905778" spans="68:68" customFormat="1">
      <c r="BP905778" s="90"/>
    </row>
    <row r="905779" spans="68:68" customFormat="1">
      <c r="BP905779" s="90"/>
    </row>
    <row r="905780" spans="68:68" customFormat="1">
      <c r="BP905780" s="90"/>
    </row>
    <row r="905781" spans="68:68" customFormat="1">
      <c r="BP905781" s="90"/>
    </row>
    <row r="905782" spans="68:68" customFormat="1">
      <c r="BP905782" s="90"/>
    </row>
    <row r="905783" spans="68:68" customFormat="1">
      <c r="BP905783" s="90"/>
    </row>
    <row r="905784" spans="68:68" customFormat="1">
      <c r="BP905784" s="90"/>
    </row>
    <row r="905785" spans="68:68" customFormat="1">
      <c r="BP905785" s="90"/>
    </row>
    <row r="905786" spans="68:68" customFormat="1">
      <c r="BP905786" s="90"/>
    </row>
    <row r="905787" spans="68:68" customFormat="1">
      <c r="BP905787" s="90"/>
    </row>
    <row r="905788" spans="68:68" customFormat="1">
      <c r="BP905788" s="90"/>
    </row>
    <row r="905789" spans="68:68" customFormat="1">
      <c r="BP905789" s="90"/>
    </row>
    <row r="905790" spans="68:68" customFormat="1">
      <c r="BP905790" s="90"/>
    </row>
    <row r="905791" spans="68:68" customFormat="1">
      <c r="BP905791" s="90"/>
    </row>
    <row r="905792" spans="68:68" customFormat="1">
      <c r="BP905792" s="90"/>
    </row>
    <row r="905793" spans="68:68" customFormat="1">
      <c r="BP905793" s="90"/>
    </row>
    <row r="905794" spans="68:68" customFormat="1">
      <c r="BP905794" s="90"/>
    </row>
    <row r="905795" spans="68:68" customFormat="1">
      <c r="BP905795" s="90"/>
    </row>
    <row r="905796" spans="68:68" customFormat="1">
      <c r="BP905796" s="90"/>
    </row>
    <row r="905797" spans="68:68" customFormat="1">
      <c r="BP905797" s="90"/>
    </row>
    <row r="905798" spans="68:68" customFormat="1">
      <c r="BP905798" s="90"/>
    </row>
    <row r="905799" spans="68:68" customFormat="1">
      <c r="BP905799" s="90"/>
    </row>
    <row r="905800" spans="68:68" customFormat="1">
      <c r="BP905800" s="90"/>
    </row>
    <row r="905801" spans="68:68" customFormat="1">
      <c r="BP905801" s="90"/>
    </row>
    <row r="905802" spans="68:68" customFormat="1">
      <c r="BP905802" s="90"/>
    </row>
    <row r="905803" spans="68:68" customFormat="1">
      <c r="BP905803" s="90"/>
    </row>
    <row r="905804" spans="68:68" customFormat="1">
      <c r="BP905804" s="90"/>
    </row>
    <row r="905805" spans="68:68" customFormat="1">
      <c r="BP905805" s="90"/>
    </row>
    <row r="905806" spans="68:68" customFormat="1">
      <c r="BP905806" s="90"/>
    </row>
    <row r="905807" spans="68:68" customFormat="1">
      <c r="BP905807" s="90"/>
    </row>
    <row r="905808" spans="68:68" customFormat="1">
      <c r="BP905808" s="90"/>
    </row>
    <row r="905809" spans="68:68" customFormat="1">
      <c r="BP905809" s="90"/>
    </row>
    <row r="905810" spans="68:68" customFormat="1">
      <c r="BP905810" s="90"/>
    </row>
    <row r="905811" spans="68:68" customFormat="1">
      <c r="BP905811" s="90"/>
    </row>
    <row r="905812" spans="68:68" customFormat="1">
      <c r="BP905812" s="90"/>
    </row>
    <row r="905813" spans="68:68" customFormat="1">
      <c r="BP905813" s="90"/>
    </row>
    <row r="905814" spans="68:68" customFormat="1">
      <c r="BP905814" s="90"/>
    </row>
    <row r="905815" spans="68:68" customFormat="1">
      <c r="BP905815" s="90"/>
    </row>
    <row r="905816" spans="68:68" customFormat="1">
      <c r="BP905816" s="90"/>
    </row>
    <row r="905817" spans="68:68" customFormat="1">
      <c r="BP905817" s="90"/>
    </row>
    <row r="905818" spans="68:68" customFormat="1">
      <c r="BP905818" s="90"/>
    </row>
    <row r="905819" spans="68:68" customFormat="1">
      <c r="BP905819" s="90"/>
    </row>
    <row r="905820" spans="68:68" customFormat="1">
      <c r="BP905820" s="90"/>
    </row>
    <row r="905821" spans="68:68" customFormat="1">
      <c r="BP905821" s="90"/>
    </row>
    <row r="905822" spans="68:68" customFormat="1">
      <c r="BP905822" s="90"/>
    </row>
    <row r="905823" spans="68:68" customFormat="1">
      <c r="BP905823" s="90"/>
    </row>
    <row r="905824" spans="68:68" customFormat="1">
      <c r="BP905824" s="90"/>
    </row>
    <row r="905825" spans="68:68" customFormat="1">
      <c r="BP905825" s="90"/>
    </row>
    <row r="905826" spans="68:68" customFormat="1">
      <c r="BP905826" s="90"/>
    </row>
    <row r="905827" spans="68:68" customFormat="1">
      <c r="BP905827" s="90"/>
    </row>
    <row r="905828" spans="68:68" customFormat="1">
      <c r="BP905828" s="90"/>
    </row>
    <row r="905829" spans="68:68" customFormat="1">
      <c r="BP905829" s="90"/>
    </row>
    <row r="905830" spans="68:68" customFormat="1">
      <c r="BP905830" s="90"/>
    </row>
    <row r="905831" spans="68:68" customFormat="1">
      <c r="BP905831" s="90"/>
    </row>
    <row r="905832" spans="68:68" customFormat="1">
      <c r="BP905832" s="90"/>
    </row>
    <row r="905833" spans="68:68" customFormat="1">
      <c r="BP905833" s="90"/>
    </row>
    <row r="905834" spans="68:68" customFormat="1">
      <c r="BP905834" s="90"/>
    </row>
    <row r="905835" spans="68:68" customFormat="1">
      <c r="BP905835" s="90"/>
    </row>
    <row r="905836" spans="68:68" customFormat="1">
      <c r="BP905836" s="90"/>
    </row>
    <row r="905837" spans="68:68" customFormat="1">
      <c r="BP905837" s="90"/>
    </row>
    <row r="905838" spans="68:68" customFormat="1">
      <c r="BP905838" s="90"/>
    </row>
    <row r="905839" spans="68:68" customFormat="1">
      <c r="BP905839" s="90"/>
    </row>
    <row r="905840" spans="68:68" customFormat="1">
      <c r="BP905840" s="90"/>
    </row>
    <row r="905841" spans="68:68" customFormat="1">
      <c r="BP905841" s="90"/>
    </row>
    <row r="905842" spans="68:68" customFormat="1">
      <c r="BP905842" s="90"/>
    </row>
    <row r="905843" spans="68:68" customFormat="1">
      <c r="BP905843" s="90"/>
    </row>
    <row r="905844" spans="68:68" customFormat="1">
      <c r="BP905844" s="90"/>
    </row>
    <row r="905845" spans="68:68" customFormat="1">
      <c r="BP905845" s="90"/>
    </row>
    <row r="905846" spans="68:68" customFormat="1">
      <c r="BP905846" s="90"/>
    </row>
    <row r="905847" spans="68:68" customFormat="1">
      <c r="BP905847" s="90"/>
    </row>
    <row r="905848" spans="68:68" customFormat="1">
      <c r="BP905848" s="90"/>
    </row>
    <row r="905849" spans="68:68" customFormat="1">
      <c r="BP905849" s="90"/>
    </row>
    <row r="905850" spans="68:68" customFormat="1">
      <c r="BP905850" s="90"/>
    </row>
    <row r="905851" spans="68:68" customFormat="1">
      <c r="BP905851" s="90"/>
    </row>
    <row r="905852" spans="68:68" customFormat="1">
      <c r="BP905852" s="90"/>
    </row>
    <row r="905853" spans="68:68" customFormat="1">
      <c r="BP905853" s="90"/>
    </row>
    <row r="905854" spans="68:68" customFormat="1">
      <c r="BP905854" s="90"/>
    </row>
    <row r="905855" spans="68:68" customFormat="1">
      <c r="BP905855" s="90"/>
    </row>
    <row r="905856" spans="68:68" customFormat="1">
      <c r="BP905856" s="90"/>
    </row>
    <row r="905857" spans="68:68" customFormat="1">
      <c r="BP905857" s="90"/>
    </row>
    <row r="905858" spans="68:68" customFormat="1">
      <c r="BP905858" s="90"/>
    </row>
    <row r="905859" spans="68:68" customFormat="1">
      <c r="BP905859" s="90"/>
    </row>
    <row r="905860" spans="68:68" customFormat="1">
      <c r="BP905860" s="90"/>
    </row>
    <row r="905861" spans="68:68" customFormat="1">
      <c r="BP905861" s="90"/>
    </row>
    <row r="905862" spans="68:68" customFormat="1">
      <c r="BP905862" s="90"/>
    </row>
    <row r="905863" spans="68:68" customFormat="1">
      <c r="BP905863" s="90"/>
    </row>
    <row r="905864" spans="68:68" customFormat="1">
      <c r="BP905864" s="90"/>
    </row>
    <row r="905865" spans="68:68" customFormat="1">
      <c r="BP905865" s="90"/>
    </row>
    <row r="905866" spans="68:68" customFormat="1">
      <c r="BP905866" s="90"/>
    </row>
    <row r="905867" spans="68:68" customFormat="1">
      <c r="BP905867" s="90"/>
    </row>
    <row r="905868" spans="68:68" customFormat="1">
      <c r="BP905868" s="90"/>
    </row>
    <row r="905869" spans="68:68" customFormat="1">
      <c r="BP905869" s="90"/>
    </row>
    <row r="905870" spans="68:68" customFormat="1">
      <c r="BP905870" s="90"/>
    </row>
    <row r="905871" spans="68:68" customFormat="1">
      <c r="BP905871" s="90"/>
    </row>
    <row r="905872" spans="68:68" customFormat="1">
      <c r="BP905872" s="90"/>
    </row>
    <row r="905873" spans="68:68" customFormat="1">
      <c r="BP905873" s="90"/>
    </row>
    <row r="905874" spans="68:68" customFormat="1">
      <c r="BP905874" s="90"/>
    </row>
    <row r="905875" spans="68:68" customFormat="1">
      <c r="BP905875" s="90"/>
    </row>
    <row r="905876" spans="68:68" customFormat="1">
      <c r="BP905876" s="90"/>
    </row>
    <row r="905877" spans="68:68" customFormat="1">
      <c r="BP905877" s="90"/>
    </row>
    <row r="905878" spans="68:68" customFormat="1">
      <c r="BP905878" s="90"/>
    </row>
    <row r="905879" spans="68:68" customFormat="1">
      <c r="BP905879" s="90"/>
    </row>
    <row r="905880" spans="68:68" customFormat="1">
      <c r="BP905880" s="90"/>
    </row>
    <row r="905881" spans="68:68" customFormat="1">
      <c r="BP905881" s="90"/>
    </row>
    <row r="905882" spans="68:68" customFormat="1">
      <c r="BP905882" s="90"/>
    </row>
    <row r="905883" spans="68:68" customFormat="1">
      <c r="BP905883" s="90"/>
    </row>
    <row r="905884" spans="68:68" customFormat="1">
      <c r="BP905884" s="90"/>
    </row>
    <row r="905885" spans="68:68" customFormat="1">
      <c r="BP905885" s="90"/>
    </row>
    <row r="905886" spans="68:68" customFormat="1">
      <c r="BP905886" s="90"/>
    </row>
    <row r="905887" spans="68:68" customFormat="1">
      <c r="BP905887" s="90"/>
    </row>
    <row r="905888" spans="68:68" customFormat="1">
      <c r="BP905888" s="90"/>
    </row>
    <row r="905889" spans="68:68" customFormat="1">
      <c r="BP905889" s="90"/>
    </row>
    <row r="905890" spans="68:68" customFormat="1">
      <c r="BP905890" s="90"/>
    </row>
    <row r="905891" spans="68:68" customFormat="1">
      <c r="BP905891" s="90"/>
    </row>
    <row r="905892" spans="68:68" customFormat="1">
      <c r="BP905892" s="90"/>
    </row>
    <row r="905893" spans="68:68" customFormat="1">
      <c r="BP905893" s="90"/>
    </row>
    <row r="905894" spans="68:68" customFormat="1">
      <c r="BP905894" s="90"/>
    </row>
    <row r="905895" spans="68:68" customFormat="1">
      <c r="BP905895" s="90"/>
    </row>
    <row r="905896" spans="68:68" customFormat="1">
      <c r="BP905896" s="90"/>
    </row>
    <row r="905897" spans="68:68" customFormat="1">
      <c r="BP905897" s="90"/>
    </row>
    <row r="905898" spans="68:68" customFormat="1">
      <c r="BP905898" s="90"/>
    </row>
    <row r="905899" spans="68:68" customFormat="1">
      <c r="BP905899" s="90"/>
    </row>
    <row r="905900" spans="68:68" customFormat="1">
      <c r="BP905900" s="90"/>
    </row>
    <row r="905901" spans="68:68" customFormat="1">
      <c r="BP905901" s="90"/>
    </row>
    <row r="905902" spans="68:68" customFormat="1">
      <c r="BP905902" s="90"/>
    </row>
    <row r="905903" spans="68:68" customFormat="1">
      <c r="BP905903" s="90"/>
    </row>
    <row r="905904" spans="68:68" customFormat="1">
      <c r="BP905904" s="90"/>
    </row>
    <row r="905905" spans="68:68" customFormat="1">
      <c r="BP905905" s="90"/>
    </row>
    <row r="905906" spans="68:68" customFormat="1">
      <c r="BP905906" s="90"/>
    </row>
    <row r="905907" spans="68:68" customFormat="1">
      <c r="BP905907" s="90"/>
    </row>
    <row r="905908" spans="68:68" customFormat="1">
      <c r="BP905908" s="90"/>
    </row>
    <row r="905909" spans="68:68" customFormat="1">
      <c r="BP905909" s="90"/>
    </row>
    <row r="905910" spans="68:68" customFormat="1">
      <c r="BP905910" s="90"/>
    </row>
    <row r="905911" spans="68:68" customFormat="1">
      <c r="BP905911" s="90"/>
    </row>
    <row r="905912" spans="68:68" customFormat="1">
      <c r="BP905912" s="90"/>
    </row>
    <row r="905913" spans="68:68" customFormat="1">
      <c r="BP905913" s="90"/>
    </row>
    <row r="905914" spans="68:68" customFormat="1">
      <c r="BP905914" s="90"/>
    </row>
    <row r="905915" spans="68:68" customFormat="1">
      <c r="BP905915" s="90"/>
    </row>
    <row r="905916" spans="68:68" customFormat="1">
      <c r="BP905916" s="90"/>
    </row>
    <row r="905917" spans="68:68" customFormat="1">
      <c r="BP905917" s="90"/>
    </row>
    <row r="905918" spans="68:68" customFormat="1">
      <c r="BP905918" s="90"/>
    </row>
    <row r="905919" spans="68:68" customFormat="1">
      <c r="BP905919" s="90"/>
    </row>
    <row r="905920" spans="68:68" customFormat="1">
      <c r="BP905920" s="90"/>
    </row>
    <row r="905921" spans="68:68" customFormat="1">
      <c r="BP905921" s="90"/>
    </row>
    <row r="905922" spans="68:68" customFormat="1">
      <c r="BP905922" s="90"/>
    </row>
    <row r="905923" spans="68:68" customFormat="1">
      <c r="BP905923" s="90"/>
    </row>
    <row r="905924" spans="68:68" customFormat="1">
      <c r="BP905924" s="90"/>
    </row>
    <row r="905925" spans="68:68" customFormat="1">
      <c r="BP905925" s="90"/>
    </row>
    <row r="905926" spans="68:68" customFormat="1">
      <c r="BP905926" s="90"/>
    </row>
    <row r="905927" spans="68:68" customFormat="1">
      <c r="BP905927" s="90"/>
    </row>
    <row r="905928" spans="68:68" customFormat="1">
      <c r="BP905928" s="90"/>
    </row>
    <row r="905929" spans="68:68" customFormat="1">
      <c r="BP905929" s="90"/>
    </row>
    <row r="905930" spans="68:68" customFormat="1">
      <c r="BP905930" s="90"/>
    </row>
    <row r="905931" spans="68:68" customFormat="1">
      <c r="BP905931" s="90"/>
    </row>
    <row r="905932" spans="68:68" customFormat="1">
      <c r="BP905932" s="90"/>
    </row>
    <row r="905933" spans="68:68" customFormat="1">
      <c r="BP905933" s="90"/>
    </row>
    <row r="905934" spans="68:68" customFormat="1">
      <c r="BP905934" s="90"/>
    </row>
    <row r="905935" spans="68:68" customFormat="1">
      <c r="BP905935" s="90"/>
    </row>
    <row r="905936" spans="68:68" customFormat="1">
      <c r="BP905936" s="90"/>
    </row>
    <row r="905937" spans="68:68" customFormat="1">
      <c r="BP905937" s="90"/>
    </row>
    <row r="905938" spans="68:68" customFormat="1">
      <c r="BP905938" s="90"/>
    </row>
    <row r="905939" spans="68:68" customFormat="1">
      <c r="BP905939" s="90"/>
    </row>
    <row r="905940" spans="68:68" customFormat="1">
      <c r="BP905940" s="90"/>
    </row>
    <row r="905941" spans="68:68" customFormat="1">
      <c r="BP905941" s="90"/>
    </row>
    <row r="905942" spans="68:68" customFormat="1">
      <c r="BP905942" s="90"/>
    </row>
    <row r="905943" spans="68:68" customFormat="1">
      <c r="BP905943" s="90"/>
    </row>
    <row r="905944" spans="68:68" customFormat="1">
      <c r="BP905944" s="90"/>
    </row>
    <row r="905945" spans="68:68" customFormat="1">
      <c r="BP905945" s="90"/>
    </row>
    <row r="905946" spans="68:68" customFormat="1">
      <c r="BP905946" s="90"/>
    </row>
    <row r="905947" spans="68:68" customFormat="1">
      <c r="BP905947" s="90"/>
    </row>
    <row r="905948" spans="68:68" customFormat="1">
      <c r="BP905948" s="90"/>
    </row>
    <row r="905949" spans="68:68" customFormat="1">
      <c r="BP905949" s="90"/>
    </row>
    <row r="905950" spans="68:68" customFormat="1">
      <c r="BP905950" s="90"/>
    </row>
    <row r="905951" spans="68:68" customFormat="1">
      <c r="BP905951" s="90"/>
    </row>
    <row r="905952" spans="68:68" customFormat="1">
      <c r="BP905952" s="90"/>
    </row>
    <row r="905953" spans="68:68" customFormat="1">
      <c r="BP905953" s="90"/>
    </row>
    <row r="905954" spans="68:68" customFormat="1">
      <c r="BP905954" s="90"/>
    </row>
    <row r="905955" spans="68:68" customFormat="1">
      <c r="BP905955" s="90"/>
    </row>
    <row r="905956" spans="68:68" customFormat="1">
      <c r="BP905956" s="90"/>
    </row>
    <row r="905957" spans="68:68" customFormat="1">
      <c r="BP905957" s="90"/>
    </row>
    <row r="905958" spans="68:68" customFormat="1">
      <c r="BP905958" s="90"/>
    </row>
    <row r="905959" spans="68:68" customFormat="1">
      <c r="BP905959" s="90"/>
    </row>
    <row r="905960" spans="68:68" customFormat="1">
      <c r="BP905960" s="90"/>
    </row>
    <row r="905961" spans="68:68" customFormat="1">
      <c r="BP905961" s="90"/>
    </row>
    <row r="905962" spans="68:68" customFormat="1">
      <c r="BP905962" s="90"/>
    </row>
    <row r="905963" spans="68:68" customFormat="1">
      <c r="BP905963" s="90"/>
    </row>
    <row r="905964" spans="68:68" customFormat="1">
      <c r="BP905964" s="90"/>
    </row>
    <row r="905965" spans="68:68" customFormat="1">
      <c r="BP905965" s="90"/>
    </row>
    <row r="905966" spans="68:68" customFormat="1">
      <c r="BP905966" s="90"/>
    </row>
    <row r="905967" spans="68:68" customFormat="1">
      <c r="BP905967" s="90"/>
    </row>
    <row r="905968" spans="68:68" customFormat="1">
      <c r="BP905968" s="90"/>
    </row>
    <row r="905969" spans="68:68" customFormat="1">
      <c r="BP905969" s="90"/>
    </row>
    <row r="905970" spans="68:68" customFormat="1">
      <c r="BP905970" s="90"/>
    </row>
    <row r="905971" spans="68:68" customFormat="1">
      <c r="BP905971" s="90"/>
    </row>
    <row r="905972" spans="68:68" customFormat="1">
      <c r="BP905972" s="90"/>
    </row>
    <row r="905973" spans="68:68" customFormat="1">
      <c r="BP905973" s="90"/>
    </row>
    <row r="905974" spans="68:68" customFormat="1">
      <c r="BP905974" s="90"/>
    </row>
    <row r="905975" spans="68:68" customFormat="1">
      <c r="BP905975" s="90"/>
    </row>
    <row r="905976" spans="68:68" customFormat="1">
      <c r="BP905976" s="90"/>
    </row>
    <row r="905977" spans="68:68" customFormat="1">
      <c r="BP905977" s="90"/>
    </row>
    <row r="905978" spans="68:68" customFormat="1">
      <c r="BP905978" s="90"/>
    </row>
    <row r="905979" spans="68:68" customFormat="1">
      <c r="BP905979" s="90"/>
    </row>
    <row r="905980" spans="68:68" customFormat="1">
      <c r="BP905980" s="90"/>
    </row>
    <row r="905981" spans="68:68" customFormat="1">
      <c r="BP905981" s="90"/>
    </row>
    <row r="905982" spans="68:68" customFormat="1">
      <c r="BP905982" s="90"/>
    </row>
    <row r="905983" spans="68:68" customFormat="1">
      <c r="BP905983" s="90"/>
    </row>
    <row r="905984" spans="68:68" customFormat="1">
      <c r="BP905984" s="90"/>
    </row>
    <row r="905985" spans="68:68" customFormat="1">
      <c r="BP905985" s="90"/>
    </row>
    <row r="905986" spans="68:68" customFormat="1">
      <c r="BP905986" s="90"/>
    </row>
    <row r="905987" spans="68:68" customFormat="1">
      <c r="BP905987" s="90"/>
    </row>
    <row r="905988" spans="68:68" customFormat="1">
      <c r="BP905988" s="90"/>
    </row>
    <row r="905989" spans="68:68" customFormat="1">
      <c r="BP905989" s="90"/>
    </row>
    <row r="905990" spans="68:68" customFormat="1">
      <c r="BP905990" s="90"/>
    </row>
    <row r="905991" spans="68:68" customFormat="1">
      <c r="BP905991" s="90"/>
    </row>
    <row r="905992" spans="68:68" customFormat="1">
      <c r="BP905992" s="90"/>
    </row>
    <row r="905993" spans="68:68" customFormat="1">
      <c r="BP905993" s="90"/>
    </row>
    <row r="905994" spans="68:68" customFormat="1">
      <c r="BP905994" s="90"/>
    </row>
    <row r="905995" spans="68:68" customFormat="1">
      <c r="BP905995" s="90"/>
    </row>
    <row r="905996" spans="68:68" customFormat="1">
      <c r="BP905996" s="90"/>
    </row>
    <row r="905997" spans="68:68" customFormat="1">
      <c r="BP905997" s="90"/>
    </row>
    <row r="905998" spans="68:68" customFormat="1">
      <c r="BP905998" s="90"/>
    </row>
    <row r="905999" spans="68:68" customFormat="1">
      <c r="BP905999" s="90"/>
    </row>
    <row r="906000" spans="68:68" customFormat="1">
      <c r="BP906000" s="90"/>
    </row>
    <row r="906001" spans="68:68" customFormat="1">
      <c r="BP906001" s="90"/>
    </row>
    <row r="906002" spans="68:68" customFormat="1">
      <c r="BP906002" s="90"/>
    </row>
    <row r="906003" spans="68:68" customFormat="1">
      <c r="BP906003" s="90"/>
    </row>
    <row r="906004" spans="68:68" customFormat="1">
      <c r="BP906004" s="90"/>
    </row>
    <row r="906005" spans="68:68" customFormat="1">
      <c r="BP906005" s="90"/>
    </row>
    <row r="906006" spans="68:68" customFormat="1">
      <c r="BP906006" s="90"/>
    </row>
    <row r="906007" spans="68:68" customFormat="1">
      <c r="BP906007" s="90"/>
    </row>
    <row r="906008" spans="68:68" customFormat="1">
      <c r="BP906008" s="90"/>
    </row>
    <row r="906009" spans="68:68" customFormat="1">
      <c r="BP906009" s="90"/>
    </row>
    <row r="906010" spans="68:68" customFormat="1">
      <c r="BP906010" s="90"/>
    </row>
    <row r="906011" spans="68:68" customFormat="1">
      <c r="BP906011" s="90"/>
    </row>
    <row r="906012" spans="68:68" customFormat="1">
      <c r="BP906012" s="90"/>
    </row>
    <row r="906013" spans="68:68" customFormat="1">
      <c r="BP906013" s="90"/>
    </row>
    <row r="906014" spans="68:68" customFormat="1">
      <c r="BP906014" s="90"/>
    </row>
    <row r="906015" spans="68:68" customFormat="1">
      <c r="BP906015" s="90"/>
    </row>
    <row r="906016" spans="68:68" customFormat="1">
      <c r="BP906016" s="90"/>
    </row>
    <row r="906017" spans="68:68" customFormat="1">
      <c r="BP906017" s="90"/>
    </row>
    <row r="906018" spans="68:68" customFormat="1">
      <c r="BP906018" s="90"/>
    </row>
    <row r="906019" spans="68:68" customFormat="1">
      <c r="BP906019" s="90"/>
    </row>
    <row r="906020" spans="68:68" customFormat="1">
      <c r="BP906020" s="90"/>
    </row>
    <row r="906021" spans="68:68" customFormat="1">
      <c r="BP906021" s="90"/>
    </row>
    <row r="906022" spans="68:68" customFormat="1">
      <c r="BP906022" s="90"/>
    </row>
    <row r="906023" spans="68:68" customFormat="1">
      <c r="BP906023" s="90"/>
    </row>
    <row r="906024" spans="68:68" customFormat="1">
      <c r="BP906024" s="90"/>
    </row>
    <row r="906025" spans="68:68" customFormat="1">
      <c r="BP906025" s="90"/>
    </row>
    <row r="906026" spans="68:68" customFormat="1">
      <c r="BP906026" s="90"/>
    </row>
    <row r="906027" spans="68:68" customFormat="1">
      <c r="BP906027" s="90"/>
    </row>
    <row r="906028" spans="68:68" customFormat="1">
      <c r="BP906028" s="90"/>
    </row>
    <row r="906029" spans="68:68" customFormat="1">
      <c r="BP906029" s="90"/>
    </row>
    <row r="906030" spans="68:68" customFormat="1">
      <c r="BP906030" s="90"/>
    </row>
    <row r="906031" spans="68:68" customFormat="1">
      <c r="BP906031" s="90"/>
    </row>
    <row r="906032" spans="68:68" customFormat="1">
      <c r="BP906032" s="90"/>
    </row>
    <row r="906033" spans="68:68" customFormat="1">
      <c r="BP906033" s="90"/>
    </row>
    <row r="906034" spans="68:68" customFormat="1">
      <c r="BP906034" s="90"/>
    </row>
    <row r="906035" spans="68:68" customFormat="1">
      <c r="BP906035" s="90"/>
    </row>
    <row r="906036" spans="68:68" customFormat="1">
      <c r="BP906036" s="90"/>
    </row>
    <row r="906037" spans="68:68" customFormat="1">
      <c r="BP906037" s="90"/>
    </row>
    <row r="906038" spans="68:68" customFormat="1">
      <c r="BP906038" s="90"/>
    </row>
    <row r="906039" spans="68:68" customFormat="1">
      <c r="BP906039" s="90"/>
    </row>
    <row r="906040" spans="68:68" customFormat="1">
      <c r="BP906040" s="90"/>
    </row>
    <row r="906041" spans="68:68" customFormat="1">
      <c r="BP906041" s="90"/>
    </row>
    <row r="906042" spans="68:68" customFormat="1">
      <c r="BP906042" s="90"/>
    </row>
    <row r="906043" spans="68:68" customFormat="1">
      <c r="BP906043" s="90"/>
    </row>
    <row r="906044" spans="68:68" customFormat="1">
      <c r="BP906044" s="90"/>
    </row>
    <row r="906045" spans="68:68" customFormat="1">
      <c r="BP906045" s="90"/>
    </row>
    <row r="906046" spans="68:68" customFormat="1">
      <c r="BP906046" s="90"/>
    </row>
    <row r="906047" spans="68:68" customFormat="1">
      <c r="BP906047" s="90"/>
    </row>
    <row r="906048" spans="68:68" customFormat="1">
      <c r="BP906048" s="90"/>
    </row>
    <row r="906049" spans="68:68" customFormat="1">
      <c r="BP906049" s="90"/>
    </row>
    <row r="906050" spans="68:68" customFormat="1">
      <c r="BP906050" s="90"/>
    </row>
    <row r="906051" spans="68:68" customFormat="1">
      <c r="BP906051" s="90"/>
    </row>
    <row r="906052" spans="68:68" customFormat="1">
      <c r="BP906052" s="90"/>
    </row>
    <row r="906053" spans="68:68" customFormat="1">
      <c r="BP906053" s="90"/>
    </row>
    <row r="906054" spans="68:68" customFormat="1">
      <c r="BP906054" s="90"/>
    </row>
    <row r="906055" spans="68:68" customFormat="1">
      <c r="BP906055" s="90"/>
    </row>
    <row r="906056" spans="68:68" customFormat="1">
      <c r="BP906056" s="90"/>
    </row>
    <row r="906057" spans="68:68" customFormat="1">
      <c r="BP906057" s="90"/>
    </row>
    <row r="906058" spans="68:68" customFormat="1">
      <c r="BP906058" s="90"/>
    </row>
    <row r="906059" spans="68:68" customFormat="1">
      <c r="BP906059" s="90"/>
    </row>
    <row r="906060" spans="68:68" customFormat="1">
      <c r="BP906060" s="90"/>
    </row>
    <row r="906061" spans="68:68" customFormat="1">
      <c r="BP906061" s="90"/>
    </row>
    <row r="906062" spans="68:68" customFormat="1">
      <c r="BP906062" s="90"/>
    </row>
    <row r="906063" spans="68:68" customFormat="1">
      <c r="BP906063" s="90"/>
    </row>
    <row r="906064" spans="68:68" customFormat="1">
      <c r="BP906064" s="90"/>
    </row>
    <row r="906065" spans="68:68" customFormat="1">
      <c r="BP906065" s="90"/>
    </row>
    <row r="906066" spans="68:68" customFormat="1">
      <c r="BP906066" s="90"/>
    </row>
    <row r="906067" spans="68:68" customFormat="1">
      <c r="BP906067" s="90"/>
    </row>
    <row r="906068" spans="68:68" customFormat="1">
      <c r="BP906068" s="90"/>
    </row>
    <row r="906069" spans="68:68" customFormat="1">
      <c r="BP906069" s="90"/>
    </row>
    <row r="906070" spans="68:68" customFormat="1">
      <c r="BP906070" s="90"/>
    </row>
    <row r="906071" spans="68:68" customFormat="1">
      <c r="BP906071" s="90"/>
    </row>
    <row r="906072" spans="68:68" customFormat="1">
      <c r="BP906072" s="90"/>
    </row>
    <row r="906073" spans="68:68" customFormat="1">
      <c r="BP906073" s="90"/>
    </row>
    <row r="906074" spans="68:68" customFormat="1">
      <c r="BP906074" s="90"/>
    </row>
    <row r="906075" spans="68:68" customFormat="1">
      <c r="BP906075" s="90"/>
    </row>
    <row r="906076" spans="68:68" customFormat="1">
      <c r="BP906076" s="90"/>
    </row>
    <row r="906077" spans="68:68" customFormat="1">
      <c r="BP906077" s="90"/>
    </row>
    <row r="906078" spans="68:68" customFormat="1">
      <c r="BP906078" s="90"/>
    </row>
    <row r="906079" spans="68:68" customFormat="1">
      <c r="BP906079" s="90"/>
    </row>
    <row r="906080" spans="68:68" customFormat="1">
      <c r="BP906080" s="90"/>
    </row>
    <row r="906081" spans="68:68" customFormat="1">
      <c r="BP906081" s="90"/>
    </row>
    <row r="906082" spans="68:68" customFormat="1">
      <c r="BP906082" s="90"/>
    </row>
    <row r="906083" spans="68:68" customFormat="1">
      <c r="BP906083" s="90"/>
    </row>
    <row r="906084" spans="68:68" customFormat="1">
      <c r="BP906084" s="90"/>
    </row>
    <row r="906085" spans="68:68" customFormat="1">
      <c r="BP906085" s="90"/>
    </row>
    <row r="906086" spans="68:68" customFormat="1">
      <c r="BP906086" s="90"/>
    </row>
    <row r="906087" spans="68:68" customFormat="1">
      <c r="BP906087" s="90"/>
    </row>
    <row r="906088" spans="68:68" customFormat="1">
      <c r="BP906088" s="90"/>
    </row>
    <row r="906089" spans="68:68" customFormat="1">
      <c r="BP906089" s="90"/>
    </row>
    <row r="906090" spans="68:68" customFormat="1">
      <c r="BP906090" s="90"/>
    </row>
    <row r="906091" spans="68:68" customFormat="1">
      <c r="BP906091" s="90"/>
    </row>
    <row r="906092" spans="68:68" customFormat="1">
      <c r="BP906092" s="90"/>
    </row>
    <row r="906093" spans="68:68" customFormat="1">
      <c r="BP906093" s="90"/>
    </row>
    <row r="906094" spans="68:68" customFormat="1">
      <c r="BP906094" s="90"/>
    </row>
    <row r="906095" spans="68:68" customFormat="1">
      <c r="BP906095" s="90"/>
    </row>
    <row r="906096" spans="68:68" customFormat="1">
      <c r="BP906096" s="90"/>
    </row>
    <row r="906097" spans="68:68" customFormat="1">
      <c r="BP906097" s="90"/>
    </row>
    <row r="906098" spans="68:68" customFormat="1">
      <c r="BP906098" s="90"/>
    </row>
    <row r="906099" spans="68:68" customFormat="1">
      <c r="BP906099" s="90"/>
    </row>
    <row r="906100" spans="68:68" customFormat="1">
      <c r="BP906100" s="90"/>
    </row>
    <row r="906101" spans="68:68" customFormat="1">
      <c r="BP906101" s="90"/>
    </row>
    <row r="906102" spans="68:68" customFormat="1">
      <c r="BP906102" s="90"/>
    </row>
    <row r="906103" spans="68:68" customFormat="1">
      <c r="BP906103" s="90"/>
    </row>
    <row r="906104" spans="68:68" customFormat="1">
      <c r="BP906104" s="90"/>
    </row>
    <row r="906105" spans="68:68" customFormat="1">
      <c r="BP906105" s="90"/>
    </row>
    <row r="906106" spans="68:68" customFormat="1">
      <c r="BP906106" s="90"/>
    </row>
    <row r="906107" spans="68:68" customFormat="1">
      <c r="BP906107" s="90"/>
    </row>
    <row r="906108" spans="68:68" customFormat="1">
      <c r="BP906108" s="90"/>
    </row>
    <row r="906109" spans="68:68" customFormat="1">
      <c r="BP906109" s="90"/>
    </row>
    <row r="906110" spans="68:68" customFormat="1">
      <c r="BP906110" s="90"/>
    </row>
    <row r="906111" spans="68:68" customFormat="1">
      <c r="BP906111" s="90"/>
    </row>
    <row r="906112" spans="68:68" customFormat="1">
      <c r="BP906112" s="90"/>
    </row>
    <row r="906113" spans="68:68" customFormat="1">
      <c r="BP906113" s="90"/>
    </row>
    <row r="906114" spans="68:68" customFormat="1">
      <c r="BP906114" s="90"/>
    </row>
    <row r="906115" spans="68:68" customFormat="1">
      <c r="BP906115" s="90"/>
    </row>
    <row r="906116" spans="68:68" customFormat="1">
      <c r="BP906116" s="90"/>
    </row>
    <row r="906117" spans="68:68" customFormat="1">
      <c r="BP906117" s="90"/>
    </row>
    <row r="906118" spans="68:68" customFormat="1">
      <c r="BP906118" s="90"/>
    </row>
    <row r="906119" spans="68:68" customFormat="1">
      <c r="BP906119" s="90"/>
    </row>
    <row r="906120" spans="68:68" customFormat="1">
      <c r="BP906120" s="90"/>
    </row>
    <row r="906121" spans="68:68" customFormat="1">
      <c r="BP906121" s="90"/>
    </row>
    <row r="906122" spans="68:68" customFormat="1">
      <c r="BP906122" s="90"/>
    </row>
    <row r="906123" spans="68:68" customFormat="1">
      <c r="BP906123" s="90"/>
    </row>
    <row r="906124" spans="68:68" customFormat="1">
      <c r="BP906124" s="90"/>
    </row>
    <row r="906125" spans="68:68" customFormat="1">
      <c r="BP906125" s="90"/>
    </row>
    <row r="906126" spans="68:68" customFormat="1">
      <c r="BP906126" s="90"/>
    </row>
    <row r="906127" spans="68:68" customFormat="1">
      <c r="BP906127" s="90"/>
    </row>
    <row r="906128" spans="68:68" customFormat="1">
      <c r="BP906128" s="90"/>
    </row>
    <row r="906129" spans="68:68" customFormat="1">
      <c r="BP906129" s="90"/>
    </row>
    <row r="906130" spans="68:68" customFormat="1">
      <c r="BP906130" s="90"/>
    </row>
    <row r="906131" spans="68:68" customFormat="1">
      <c r="BP906131" s="90"/>
    </row>
    <row r="906132" spans="68:68" customFormat="1">
      <c r="BP906132" s="90"/>
    </row>
    <row r="906133" spans="68:68" customFormat="1">
      <c r="BP906133" s="90"/>
    </row>
    <row r="906134" spans="68:68" customFormat="1">
      <c r="BP906134" s="90"/>
    </row>
    <row r="906135" spans="68:68" customFormat="1">
      <c r="BP906135" s="90"/>
    </row>
    <row r="906136" spans="68:68" customFormat="1">
      <c r="BP906136" s="90"/>
    </row>
    <row r="906137" spans="68:68" customFormat="1">
      <c r="BP906137" s="90"/>
    </row>
    <row r="906138" spans="68:68" customFormat="1">
      <c r="BP906138" s="90"/>
    </row>
    <row r="906139" spans="68:68" customFormat="1">
      <c r="BP906139" s="90"/>
    </row>
    <row r="906140" spans="68:68" customFormat="1">
      <c r="BP906140" s="90"/>
    </row>
    <row r="906141" spans="68:68" customFormat="1">
      <c r="BP906141" s="90"/>
    </row>
    <row r="906142" spans="68:68" customFormat="1">
      <c r="BP906142" s="90"/>
    </row>
    <row r="906143" spans="68:68" customFormat="1">
      <c r="BP906143" s="90"/>
    </row>
    <row r="906144" spans="68:68" customFormat="1">
      <c r="BP906144" s="90"/>
    </row>
    <row r="906145" spans="68:68" customFormat="1">
      <c r="BP906145" s="90"/>
    </row>
    <row r="906146" spans="68:68" customFormat="1">
      <c r="BP906146" s="90"/>
    </row>
    <row r="906147" spans="68:68" customFormat="1">
      <c r="BP906147" s="90"/>
    </row>
    <row r="906148" spans="68:68" customFormat="1">
      <c r="BP906148" s="90"/>
    </row>
    <row r="906149" spans="68:68" customFormat="1">
      <c r="BP906149" s="90"/>
    </row>
    <row r="906150" spans="68:68" customFormat="1">
      <c r="BP906150" s="90"/>
    </row>
    <row r="906151" spans="68:68" customFormat="1">
      <c r="BP906151" s="90"/>
    </row>
    <row r="906152" spans="68:68" customFormat="1">
      <c r="BP906152" s="90"/>
    </row>
    <row r="906153" spans="68:68" customFormat="1">
      <c r="BP906153" s="90"/>
    </row>
    <row r="906154" spans="68:68" customFormat="1">
      <c r="BP906154" s="90"/>
    </row>
    <row r="906155" spans="68:68" customFormat="1">
      <c r="BP906155" s="90"/>
    </row>
    <row r="906156" spans="68:68" customFormat="1">
      <c r="BP906156" s="90"/>
    </row>
    <row r="906157" spans="68:68" customFormat="1">
      <c r="BP906157" s="90"/>
    </row>
    <row r="906158" spans="68:68" customFormat="1">
      <c r="BP906158" s="90"/>
    </row>
    <row r="906159" spans="68:68" customFormat="1">
      <c r="BP906159" s="90"/>
    </row>
    <row r="906160" spans="68:68" customFormat="1">
      <c r="BP906160" s="90"/>
    </row>
    <row r="906161" spans="68:68" customFormat="1">
      <c r="BP906161" s="90"/>
    </row>
    <row r="906162" spans="68:68" customFormat="1">
      <c r="BP906162" s="90"/>
    </row>
    <row r="906163" spans="68:68" customFormat="1">
      <c r="BP906163" s="90"/>
    </row>
    <row r="906164" spans="68:68" customFormat="1">
      <c r="BP906164" s="90"/>
    </row>
    <row r="906165" spans="68:68" customFormat="1">
      <c r="BP906165" s="90"/>
    </row>
    <row r="906166" spans="68:68" customFormat="1">
      <c r="BP906166" s="90"/>
    </row>
    <row r="906167" spans="68:68" customFormat="1">
      <c r="BP906167" s="90"/>
    </row>
    <row r="906168" spans="68:68" customFormat="1">
      <c r="BP906168" s="90"/>
    </row>
    <row r="906169" spans="68:68" customFormat="1">
      <c r="BP906169" s="90"/>
    </row>
    <row r="906170" spans="68:68" customFormat="1">
      <c r="BP906170" s="90"/>
    </row>
    <row r="906171" spans="68:68" customFormat="1">
      <c r="BP906171" s="90"/>
    </row>
    <row r="906172" spans="68:68" customFormat="1">
      <c r="BP906172" s="90"/>
    </row>
    <row r="906173" spans="68:68" customFormat="1">
      <c r="BP906173" s="90"/>
    </row>
    <row r="906174" spans="68:68" customFormat="1">
      <c r="BP906174" s="90"/>
    </row>
    <row r="906175" spans="68:68" customFormat="1">
      <c r="BP906175" s="90"/>
    </row>
    <row r="906176" spans="68:68" customFormat="1">
      <c r="BP906176" s="90"/>
    </row>
    <row r="906177" spans="68:68" customFormat="1">
      <c r="BP906177" s="90"/>
    </row>
    <row r="906178" spans="68:68" customFormat="1">
      <c r="BP906178" s="90"/>
    </row>
    <row r="906179" spans="68:68" customFormat="1">
      <c r="BP906179" s="90"/>
    </row>
    <row r="906180" spans="68:68" customFormat="1">
      <c r="BP906180" s="90"/>
    </row>
    <row r="906181" spans="68:68" customFormat="1">
      <c r="BP906181" s="90"/>
    </row>
    <row r="906182" spans="68:68" customFormat="1">
      <c r="BP906182" s="90"/>
    </row>
    <row r="906183" spans="68:68" customFormat="1">
      <c r="BP906183" s="90"/>
    </row>
    <row r="906184" spans="68:68" customFormat="1">
      <c r="BP906184" s="90"/>
    </row>
    <row r="906185" spans="68:68" customFormat="1">
      <c r="BP906185" s="90"/>
    </row>
    <row r="906186" spans="68:68" customFormat="1">
      <c r="BP906186" s="90"/>
    </row>
    <row r="906187" spans="68:68" customFormat="1">
      <c r="BP906187" s="90"/>
    </row>
    <row r="906188" spans="68:68" customFormat="1">
      <c r="BP906188" s="90"/>
    </row>
    <row r="906189" spans="68:68" customFormat="1">
      <c r="BP906189" s="90"/>
    </row>
    <row r="906190" spans="68:68" customFormat="1">
      <c r="BP906190" s="90"/>
    </row>
    <row r="906191" spans="68:68" customFormat="1">
      <c r="BP906191" s="90"/>
    </row>
    <row r="906192" spans="68:68" customFormat="1">
      <c r="BP906192" s="90"/>
    </row>
    <row r="906193" spans="68:68" customFormat="1">
      <c r="BP906193" s="90"/>
    </row>
    <row r="906194" spans="68:68" customFormat="1">
      <c r="BP906194" s="90"/>
    </row>
    <row r="906195" spans="68:68" customFormat="1">
      <c r="BP906195" s="90"/>
    </row>
    <row r="906196" spans="68:68" customFormat="1">
      <c r="BP906196" s="90"/>
    </row>
    <row r="906197" spans="68:68" customFormat="1">
      <c r="BP906197" s="90"/>
    </row>
    <row r="906198" spans="68:68" customFormat="1">
      <c r="BP906198" s="90"/>
    </row>
    <row r="906199" spans="68:68" customFormat="1">
      <c r="BP906199" s="90"/>
    </row>
    <row r="906200" spans="68:68" customFormat="1">
      <c r="BP906200" s="90"/>
    </row>
    <row r="906201" spans="68:68" customFormat="1">
      <c r="BP906201" s="90"/>
    </row>
    <row r="906202" spans="68:68" customFormat="1">
      <c r="BP906202" s="90"/>
    </row>
    <row r="906203" spans="68:68" customFormat="1">
      <c r="BP906203" s="90"/>
    </row>
    <row r="906204" spans="68:68" customFormat="1">
      <c r="BP906204" s="90"/>
    </row>
    <row r="906205" spans="68:68" customFormat="1">
      <c r="BP906205" s="90"/>
    </row>
    <row r="906206" spans="68:68" customFormat="1">
      <c r="BP906206" s="90"/>
    </row>
    <row r="906207" spans="68:68" customFormat="1">
      <c r="BP906207" s="90"/>
    </row>
    <row r="906208" spans="68:68" customFormat="1">
      <c r="BP906208" s="90"/>
    </row>
    <row r="906209" spans="68:68" customFormat="1">
      <c r="BP906209" s="90"/>
    </row>
    <row r="906210" spans="68:68" customFormat="1">
      <c r="BP906210" s="90"/>
    </row>
    <row r="906211" spans="68:68" customFormat="1">
      <c r="BP906211" s="90"/>
    </row>
    <row r="906212" spans="68:68" customFormat="1">
      <c r="BP906212" s="90"/>
    </row>
    <row r="906213" spans="68:68" customFormat="1">
      <c r="BP906213" s="90"/>
    </row>
    <row r="906214" spans="68:68" customFormat="1">
      <c r="BP906214" s="90"/>
    </row>
    <row r="906215" spans="68:68" customFormat="1">
      <c r="BP906215" s="90"/>
    </row>
    <row r="906216" spans="68:68" customFormat="1">
      <c r="BP906216" s="90"/>
    </row>
    <row r="906217" spans="68:68" customFormat="1">
      <c r="BP906217" s="90"/>
    </row>
    <row r="906218" spans="68:68" customFormat="1">
      <c r="BP906218" s="90"/>
    </row>
    <row r="906219" spans="68:68" customFormat="1">
      <c r="BP906219" s="90"/>
    </row>
    <row r="906220" spans="68:68" customFormat="1">
      <c r="BP906220" s="90"/>
    </row>
    <row r="906221" spans="68:68" customFormat="1">
      <c r="BP906221" s="90"/>
    </row>
    <row r="906222" spans="68:68" customFormat="1">
      <c r="BP906222" s="90"/>
    </row>
    <row r="906223" spans="68:68" customFormat="1">
      <c r="BP906223" s="90"/>
    </row>
    <row r="906224" spans="68:68" customFormat="1">
      <c r="BP906224" s="90"/>
    </row>
    <row r="906225" spans="68:68" customFormat="1">
      <c r="BP906225" s="90"/>
    </row>
    <row r="906226" spans="68:68" customFormat="1">
      <c r="BP906226" s="90"/>
    </row>
    <row r="906227" spans="68:68" customFormat="1">
      <c r="BP906227" s="90"/>
    </row>
    <row r="906228" spans="68:68" customFormat="1">
      <c r="BP906228" s="90"/>
    </row>
    <row r="906229" spans="68:68" customFormat="1">
      <c r="BP906229" s="90"/>
    </row>
    <row r="906230" spans="68:68" customFormat="1">
      <c r="BP906230" s="90"/>
    </row>
    <row r="906231" spans="68:68" customFormat="1">
      <c r="BP906231" s="90"/>
    </row>
    <row r="906232" spans="68:68" customFormat="1">
      <c r="BP906232" s="90"/>
    </row>
    <row r="906233" spans="68:68" customFormat="1">
      <c r="BP906233" s="90"/>
    </row>
    <row r="906234" spans="68:68" customFormat="1">
      <c r="BP906234" s="90"/>
    </row>
    <row r="906235" spans="68:68" customFormat="1">
      <c r="BP906235" s="90"/>
    </row>
    <row r="906236" spans="68:68" customFormat="1">
      <c r="BP906236" s="90"/>
    </row>
    <row r="906237" spans="68:68" customFormat="1">
      <c r="BP906237" s="90"/>
    </row>
    <row r="906238" spans="68:68" customFormat="1">
      <c r="BP906238" s="90"/>
    </row>
    <row r="906239" spans="68:68" customFormat="1">
      <c r="BP906239" s="90"/>
    </row>
    <row r="906240" spans="68:68" customFormat="1">
      <c r="BP906240" s="90"/>
    </row>
    <row r="906241" spans="68:68" customFormat="1">
      <c r="BP906241" s="90"/>
    </row>
    <row r="906242" spans="68:68" customFormat="1">
      <c r="BP906242" s="90"/>
    </row>
    <row r="906243" spans="68:68" customFormat="1">
      <c r="BP906243" s="90"/>
    </row>
    <row r="906244" spans="68:68" customFormat="1">
      <c r="BP906244" s="90"/>
    </row>
    <row r="906245" spans="68:68" customFormat="1">
      <c r="BP906245" s="90"/>
    </row>
    <row r="906246" spans="68:68" customFormat="1">
      <c r="BP906246" s="90"/>
    </row>
    <row r="906247" spans="68:68" customFormat="1">
      <c r="BP906247" s="90"/>
    </row>
    <row r="906248" spans="68:68" customFormat="1">
      <c r="BP906248" s="90"/>
    </row>
    <row r="906249" spans="68:68" customFormat="1">
      <c r="BP906249" s="90"/>
    </row>
    <row r="906250" spans="68:68" customFormat="1">
      <c r="BP906250" s="90"/>
    </row>
    <row r="906251" spans="68:68" customFormat="1">
      <c r="BP906251" s="90"/>
    </row>
    <row r="906252" spans="68:68" customFormat="1">
      <c r="BP906252" s="90"/>
    </row>
    <row r="906253" spans="68:68" customFormat="1">
      <c r="BP906253" s="90"/>
    </row>
    <row r="906254" spans="68:68" customFormat="1">
      <c r="BP906254" s="90"/>
    </row>
    <row r="906255" spans="68:68" customFormat="1">
      <c r="BP906255" s="90"/>
    </row>
    <row r="906256" spans="68:68" customFormat="1">
      <c r="BP906256" s="90"/>
    </row>
    <row r="906257" spans="68:68" customFormat="1">
      <c r="BP906257" s="90"/>
    </row>
    <row r="906258" spans="68:68" customFormat="1">
      <c r="BP906258" s="90"/>
    </row>
    <row r="906259" spans="68:68" customFormat="1">
      <c r="BP906259" s="90"/>
    </row>
    <row r="906260" spans="68:68" customFormat="1">
      <c r="BP906260" s="90"/>
    </row>
    <row r="906261" spans="68:68" customFormat="1">
      <c r="BP906261" s="90"/>
    </row>
    <row r="906262" spans="68:68" customFormat="1">
      <c r="BP906262" s="90"/>
    </row>
    <row r="906263" spans="68:68" customFormat="1">
      <c r="BP906263" s="90"/>
    </row>
    <row r="906264" spans="68:68" customFormat="1">
      <c r="BP906264" s="90"/>
    </row>
    <row r="906265" spans="68:68" customFormat="1">
      <c r="BP906265" s="90"/>
    </row>
    <row r="906266" spans="68:68" customFormat="1">
      <c r="BP906266" s="90"/>
    </row>
    <row r="906267" spans="68:68" customFormat="1">
      <c r="BP906267" s="90"/>
    </row>
    <row r="906268" spans="68:68" customFormat="1">
      <c r="BP906268" s="90"/>
    </row>
    <row r="906269" spans="68:68" customFormat="1">
      <c r="BP906269" s="90"/>
    </row>
    <row r="906270" spans="68:68" customFormat="1">
      <c r="BP906270" s="90"/>
    </row>
    <row r="906271" spans="68:68" customFormat="1">
      <c r="BP906271" s="90"/>
    </row>
    <row r="906272" spans="68:68" customFormat="1">
      <c r="BP906272" s="90"/>
    </row>
    <row r="906273" spans="68:68" customFormat="1">
      <c r="BP906273" s="90"/>
    </row>
    <row r="906274" spans="68:68" customFormat="1">
      <c r="BP906274" s="90"/>
    </row>
    <row r="906275" spans="68:68" customFormat="1">
      <c r="BP906275" s="90"/>
    </row>
    <row r="906276" spans="68:68" customFormat="1">
      <c r="BP906276" s="90"/>
    </row>
    <row r="906277" spans="68:68" customFormat="1">
      <c r="BP906277" s="90"/>
    </row>
    <row r="906278" spans="68:68" customFormat="1">
      <c r="BP906278" s="90"/>
    </row>
    <row r="906279" spans="68:68" customFormat="1">
      <c r="BP906279" s="90"/>
    </row>
    <row r="906280" spans="68:68" customFormat="1">
      <c r="BP906280" s="90"/>
    </row>
    <row r="906281" spans="68:68" customFormat="1">
      <c r="BP906281" s="90"/>
    </row>
    <row r="906282" spans="68:68" customFormat="1">
      <c r="BP906282" s="90"/>
    </row>
    <row r="906283" spans="68:68" customFormat="1">
      <c r="BP906283" s="90"/>
    </row>
    <row r="906284" spans="68:68" customFormat="1">
      <c r="BP906284" s="90"/>
    </row>
    <row r="906285" spans="68:68" customFormat="1">
      <c r="BP906285" s="90"/>
    </row>
    <row r="906286" spans="68:68" customFormat="1">
      <c r="BP906286" s="90"/>
    </row>
    <row r="906287" spans="68:68" customFormat="1">
      <c r="BP906287" s="90"/>
    </row>
    <row r="906288" spans="68:68" customFormat="1">
      <c r="BP906288" s="90"/>
    </row>
    <row r="906289" spans="68:68" customFormat="1">
      <c r="BP906289" s="90"/>
    </row>
    <row r="906290" spans="68:68" customFormat="1">
      <c r="BP906290" s="90"/>
    </row>
    <row r="906291" spans="68:68" customFormat="1">
      <c r="BP906291" s="90"/>
    </row>
    <row r="906292" spans="68:68" customFormat="1">
      <c r="BP906292" s="90"/>
    </row>
    <row r="906293" spans="68:68" customFormat="1">
      <c r="BP906293" s="90"/>
    </row>
    <row r="906294" spans="68:68" customFormat="1">
      <c r="BP906294" s="90"/>
    </row>
    <row r="906295" spans="68:68" customFormat="1">
      <c r="BP906295" s="90"/>
    </row>
    <row r="906296" spans="68:68" customFormat="1">
      <c r="BP906296" s="90"/>
    </row>
    <row r="906297" spans="68:68" customFormat="1">
      <c r="BP906297" s="90"/>
    </row>
    <row r="906298" spans="68:68" customFormat="1">
      <c r="BP906298" s="90"/>
    </row>
    <row r="906299" spans="68:68" customFormat="1">
      <c r="BP906299" s="90"/>
    </row>
    <row r="906300" spans="68:68" customFormat="1">
      <c r="BP906300" s="90"/>
    </row>
    <row r="906301" spans="68:68" customFormat="1">
      <c r="BP906301" s="90"/>
    </row>
    <row r="906302" spans="68:68" customFormat="1">
      <c r="BP906302" s="90"/>
    </row>
    <row r="906303" spans="68:68" customFormat="1">
      <c r="BP906303" s="90"/>
    </row>
    <row r="906304" spans="68:68" customFormat="1">
      <c r="BP906304" s="90"/>
    </row>
    <row r="906305" spans="68:68" customFormat="1">
      <c r="BP906305" s="90"/>
    </row>
    <row r="906306" spans="68:68" customFormat="1">
      <c r="BP906306" s="90"/>
    </row>
    <row r="906307" spans="68:68" customFormat="1">
      <c r="BP906307" s="90"/>
    </row>
    <row r="906308" spans="68:68" customFormat="1">
      <c r="BP906308" s="90"/>
    </row>
    <row r="906309" spans="68:68" customFormat="1">
      <c r="BP906309" s="90"/>
    </row>
    <row r="906310" spans="68:68" customFormat="1">
      <c r="BP906310" s="90"/>
    </row>
    <row r="906311" spans="68:68" customFormat="1">
      <c r="BP906311" s="90"/>
    </row>
    <row r="906312" spans="68:68" customFormat="1">
      <c r="BP906312" s="90"/>
    </row>
    <row r="906313" spans="68:68" customFormat="1">
      <c r="BP906313" s="90"/>
    </row>
    <row r="906314" spans="68:68" customFormat="1">
      <c r="BP906314" s="90"/>
    </row>
    <row r="906315" spans="68:68" customFormat="1">
      <c r="BP906315" s="90"/>
    </row>
    <row r="906316" spans="68:68" customFormat="1">
      <c r="BP906316" s="90"/>
    </row>
    <row r="906317" spans="68:68" customFormat="1">
      <c r="BP906317" s="90"/>
    </row>
    <row r="906318" spans="68:68" customFormat="1">
      <c r="BP906318" s="90"/>
    </row>
    <row r="906319" spans="68:68" customFormat="1">
      <c r="BP906319" s="90"/>
    </row>
    <row r="906320" spans="68:68" customFormat="1">
      <c r="BP906320" s="90"/>
    </row>
    <row r="906321" spans="68:68" customFormat="1">
      <c r="BP906321" s="90"/>
    </row>
    <row r="906322" spans="68:68" customFormat="1">
      <c r="BP906322" s="90"/>
    </row>
    <row r="906323" spans="68:68" customFormat="1">
      <c r="BP906323" s="90"/>
    </row>
    <row r="906324" spans="68:68" customFormat="1">
      <c r="BP906324" s="90"/>
    </row>
    <row r="906325" spans="68:68" customFormat="1">
      <c r="BP906325" s="90"/>
    </row>
    <row r="906326" spans="68:68" customFormat="1">
      <c r="BP906326" s="90"/>
    </row>
    <row r="906327" spans="68:68" customFormat="1">
      <c r="BP906327" s="90"/>
    </row>
    <row r="906328" spans="68:68" customFormat="1">
      <c r="BP906328" s="90"/>
    </row>
    <row r="906329" spans="68:68" customFormat="1">
      <c r="BP906329" s="90"/>
    </row>
    <row r="906330" spans="68:68" customFormat="1">
      <c r="BP906330" s="90"/>
    </row>
    <row r="906331" spans="68:68" customFormat="1">
      <c r="BP906331" s="90"/>
    </row>
    <row r="906332" spans="68:68" customFormat="1">
      <c r="BP906332" s="90"/>
    </row>
    <row r="906333" spans="68:68" customFormat="1">
      <c r="BP906333" s="90"/>
    </row>
    <row r="906334" spans="68:68" customFormat="1">
      <c r="BP906334" s="90"/>
    </row>
    <row r="906335" spans="68:68" customFormat="1">
      <c r="BP906335" s="90"/>
    </row>
    <row r="906336" spans="68:68" customFormat="1">
      <c r="BP906336" s="90"/>
    </row>
    <row r="906337" spans="68:68" customFormat="1">
      <c r="BP906337" s="90"/>
    </row>
    <row r="906338" spans="68:68" customFormat="1">
      <c r="BP906338" s="90"/>
    </row>
    <row r="906339" spans="68:68" customFormat="1">
      <c r="BP906339" s="90"/>
    </row>
    <row r="906340" spans="68:68" customFormat="1">
      <c r="BP906340" s="90"/>
    </row>
    <row r="906341" spans="68:68" customFormat="1">
      <c r="BP906341" s="90"/>
    </row>
    <row r="906342" spans="68:68" customFormat="1">
      <c r="BP906342" s="90"/>
    </row>
    <row r="906343" spans="68:68" customFormat="1">
      <c r="BP906343" s="90"/>
    </row>
    <row r="906344" spans="68:68" customFormat="1">
      <c r="BP906344" s="90"/>
    </row>
    <row r="906345" spans="68:68" customFormat="1">
      <c r="BP906345" s="90"/>
    </row>
    <row r="906346" spans="68:68" customFormat="1">
      <c r="BP906346" s="90"/>
    </row>
    <row r="906347" spans="68:68" customFormat="1">
      <c r="BP906347" s="90"/>
    </row>
    <row r="906348" spans="68:68" customFormat="1">
      <c r="BP906348" s="90"/>
    </row>
    <row r="906349" spans="68:68" customFormat="1">
      <c r="BP906349" s="90"/>
    </row>
    <row r="906350" spans="68:68" customFormat="1">
      <c r="BP906350" s="90"/>
    </row>
    <row r="906351" spans="68:68" customFormat="1">
      <c r="BP906351" s="90"/>
    </row>
    <row r="906352" spans="68:68" customFormat="1">
      <c r="BP906352" s="90"/>
    </row>
    <row r="906353" spans="68:68" customFormat="1">
      <c r="BP906353" s="90"/>
    </row>
    <row r="906354" spans="68:68" customFormat="1">
      <c r="BP906354" s="90"/>
    </row>
    <row r="906355" spans="68:68" customFormat="1">
      <c r="BP906355" s="90"/>
    </row>
    <row r="906356" spans="68:68" customFormat="1">
      <c r="BP906356" s="90"/>
    </row>
    <row r="906357" spans="68:68" customFormat="1">
      <c r="BP906357" s="90"/>
    </row>
    <row r="906358" spans="68:68" customFormat="1">
      <c r="BP906358" s="90"/>
    </row>
    <row r="906359" spans="68:68" customFormat="1">
      <c r="BP906359" s="90"/>
    </row>
    <row r="906360" spans="68:68" customFormat="1">
      <c r="BP906360" s="90"/>
    </row>
    <row r="906361" spans="68:68" customFormat="1">
      <c r="BP906361" s="90"/>
    </row>
    <row r="906362" spans="68:68" customFormat="1">
      <c r="BP906362" s="90"/>
    </row>
    <row r="906363" spans="68:68" customFormat="1">
      <c r="BP906363" s="90"/>
    </row>
    <row r="906364" spans="68:68" customFormat="1">
      <c r="BP906364" s="90"/>
    </row>
    <row r="906365" spans="68:68" customFormat="1">
      <c r="BP906365" s="90"/>
    </row>
    <row r="906366" spans="68:68" customFormat="1">
      <c r="BP906366" s="90"/>
    </row>
    <row r="906367" spans="68:68" customFormat="1">
      <c r="BP906367" s="90"/>
    </row>
    <row r="906368" spans="68:68" customFormat="1">
      <c r="BP906368" s="90"/>
    </row>
    <row r="906369" spans="68:68" customFormat="1">
      <c r="BP906369" s="90"/>
    </row>
    <row r="906370" spans="68:68" customFormat="1">
      <c r="BP906370" s="90"/>
    </row>
    <row r="906371" spans="68:68" customFormat="1">
      <c r="BP906371" s="90"/>
    </row>
    <row r="906372" spans="68:68" customFormat="1">
      <c r="BP906372" s="90"/>
    </row>
    <row r="906373" spans="68:68" customFormat="1">
      <c r="BP906373" s="90"/>
    </row>
    <row r="906374" spans="68:68" customFormat="1">
      <c r="BP906374" s="90"/>
    </row>
    <row r="906375" spans="68:68" customFormat="1">
      <c r="BP906375" s="90"/>
    </row>
    <row r="906376" spans="68:68" customFormat="1">
      <c r="BP906376" s="90"/>
    </row>
    <row r="906377" spans="68:68" customFormat="1">
      <c r="BP906377" s="90"/>
    </row>
    <row r="906378" spans="68:68" customFormat="1">
      <c r="BP906378" s="90"/>
    </row>
    <row r="906379" spans="68:68" customFormat="1">
      <c r="BP906379" s="90"/>
    </row>
    <row r="906380" spans="68:68" customFormat="1">
      <c r="BP906380" s="90"/>
    </row>
    <row r="906381" spans="68:68" customFormat="1">
      <c r="BP906381" s="90"/>
    </row>
    <row r="906382" spans="68:68" customFormat="1">
      <c r="BP906382" s="90"/>
    </row>
    <row r="906383" spans="68:68" customFormat="1">
      <c r="BP906383" s="90"/>
    </row>
    <row r="906384" spans="68:68" customFormat="1">
      <c r="BP906384" s="90"/>
    </row>
    <row r="906385" spans="68:68" customFormat="1">
      <c r="BP906385" s="90"/>
    </row>
    <row r="906386" spans="68:68" customFormat="1">
      <c r="BP906386" s="90"/>
    </row>
    <row r="906387" spans="68:68" customFormat="1">
      <c r="BP906387" s="90"/>
    </row>
    <row r="906388" spans="68:68" customFormat="1">
      <c r="BP906388" s="90"/>
    </row>
    <row r="906389" spans="68:68" customFormat="1">
      <c r="BP906389" s="90"/>
    </row>
    <row r="906390" spans="68:68" customFormat="1">
      <c r="BP906390" s="90"/>
    </row>
    <row r="906391" spans="68:68" customFormat="1">
      <c r="BP906391" s="90"/>
    </row>
    <row r="906392" spans="68:68" customFormat="1">
      <c r="BP906392" s="90"/>
    </row>
    <row r="906393" spans="68:68" customFormat="1">
      <c r="BP906393" s="90"/>
    </row>
    <row r="906394" spans="68:68" customFormat="1">
      <c r="BP906394" s="90"/>
    </row>
    <row r="906395" spans="68:68" customFormat="1">
      <c r="BP906395" s="90"/>
    </row>
    <row r="906396" spans="68:68" customFormat="1">
      <c r="BP906396" s="90"/>
    </row>
    <row r="906397" spans="68:68" customFormat="1">
      <c r="BP906397" s="90"/>
    </row>
    <row r="906398" spans="68:68" customFormat="1">
      <c r="BP906398" s="90"/>
    </row>
    <row r="906399" spans="68:68" customFormat="1">
      <c r="BP906399" s="90"/>
    </row>
    <row r="906400" spans="68:68" customFormat="1">
      <c r="BP906400" s="90"/>
    </row>
    <row r="906401" spans="68:68" customFormat="1">
      <c r="BP906401" s="90"/>
    </row>
    <row r="906402" spans="68:68" customFormat="1">
      <c r="BP906402" s="90"/>
    </row>
    <row r="906403" spans="68:68" customFormat="1">
      <c r="BP906403" s="90"/>
    </row>
    <row r="906404" spans="68:68" customFormat="1">
      <c r="BP906404" s="90"/>
    </row>
    <row r="906405" spans="68:68" customFormat="1">
      <c r="BP906405" s="90"/>
    </row>
    <row r="906406" spans="68:68" customFormat="1">
      <c r="BP906406" s="90"/>
    </row>
    <row r="906407" spans="68:68" customFormat="1">
      <c r="BP906407" s="90"/>
    </row>
    <row r="906408" spans="68:68" customFormat="1">
      <c r="BP906408" s="90"/>
    </row>
    <row r="906409" spans="68:68" customFormat="1">
      <c r="BP906409" s="90"/>
    </row>
    <row r="906410" spans="68:68" customFormat="1">
      <c r="BP906410" s="90"/>
    </row>
    <row r="906411" spans="68:68" customFormat="1">
      <c r="BP906411" s="90"/>
    </row>
    <row r="906412" spans="68:68" customFormat="1">
      <c r="BP906412" s="90"/>
    </row>
    <row r="906413" spans="68:68" customFormat="1">
      <c r="BP906413" s="90"/>
    </row>
    <row r="906414" spans="68:68" customFormat="1">
      <c r="BP906414" s="90"/>
    </row>
    <row r="906415" spans="68:68" customFormat="1">
      <c r="BP906415" s="90"/>
    </row>
    <row r="906416" spans="68:68" customFormat="1">
      <c r="BP906416" s="90"/>
    </row>
    <row r="906417" spans="68:68" customFormat="1">
      <c r="BP906417" s="90"/>
    </row>
    <row r="906418" spans="68:68" customFormat="1">
      <c r="BP906418" s="90"/>
    </row>
    <row r="906419" spans="68:68" customFormat="1">
      <c r="BP906419" s="90"/>
    </row>
    <row r="906420" spans="68:68" customFormat="1">
      <c r="BP906420" s="90"/>
    </row>
    <row r="906421" spans="68:68" customFormat="1">
      <c r="BP906421" s="90"/>
    </row>
    <row r="906422" spans="68:68" customFormat="1">
      <c r="BP906422" s="90"/>
    </row>
    <row r="906423" spans="68:68" customFormat="1">
      <c r="BP906423" s="90"/>
    </row>
    <row r="906424" spans="68:68" customFormat="1">
      <c r="BP906424" s="90"/>
    </row>
    <row r="906425" spans="68:68" customFormat="1">
      <c r="BP906425" s="90"/>
    </row>
    <row r="906426" spans="68:68" customFormat="1">
      <c r="BP906426" s="90"/>
    </row>
    <row r="906427" spans="68:68" customFormat="1">
      <c r="BP906427" s="90"/>
    </row>
    <row r="906428" spans="68:68" customFormat="1">
      <c r="BP906428" s="90"/>
    </row>
    <row r="906429" spans="68:68" customFormat="1">
      <c r="BP906429" s="90"/>
    </row>
    <row r="906430" spans="68:68" customFormat="1">
      <c r="BP906430" s="90"/>
    </row>
    <row r="906431" spans="68:68" customFormat="1">
      <c r="BP906431" s="90"/>
    </row>
    <row r="906432" spans="68:68" customFormat="1">
      <c r="BP906432" s="90"/>
    </row>
    <row r="906433" spans="68:68" customFormat="1">
      <c r="BP906433" s="90"/>
    </row>
    <row r="906434" spans="68:68" customFormat="1">
      <c r="BP906434" s="90"/>
    </row>
    <row r="906435" spans="68:68" customFormat="1">
      <c r="BP906435" s="90"/>
    </row>
    <row r="906436" spans="68:68" customFormat="1">
      <c r="BP906436" s="90"/>
    </row>
    <row r="906437" spans="68:68" customFormat="1">
      <c r="BP906437" s="90"/>
    </row>
    <row r="906438" spans="68:68" customFormat="1">
      <c r="BP906438" s="90"/>
    </row>
    <row r="906439" spans="68:68" customFormat="1">
      <c r="BP906439" s="90"/>
    </row>
    <row r="906440" spans="68:68" customFormat="1">
      <c r="BP906440" s="90"/>
    </row>
    <row r="906441" spans="68:68" customFormat="1">
      <c r="BP906441" s="90"/>
    </row>
    <row r="906442" spans="68:68" customFormat="1">
      <c r="BP906442" s="90"/>
    </row>
    <row r="906443" spans="68:68" customFormat="1">
      <c r="BP906443" s="90"/>
    </row>
    <row r="906444" spans="68:68" customFormat="1">
      <c r="BP906444" s="90"/>
    </row>
    <row r="906445" spans="68:68" customFormat="1">
      <c r="BP906445" s="90"/>
    </row>
    <row r="906446" spans="68:68" customFormat="1">
      <c r="BP906446" s="90"/>
    </row>
    <row r="906447" spans="68:68" customFormat="1">
      <c r="BP906447" s="90"/>
    </row>
    <row r="906448" spans="68:68" customFormat="1">
      <c r="BP906448" s="90"/>
    </row>
    <row r="906449" spans="68:68" customFormat="1">
      <c r="BP906449" s="90"/>
    </row>
    <row r="906450" spans="68:68" customFormat="1">
      <c r="BP906450" s="90"/>
    </row>
    <row r="906451" spans="68:68" customFormat="1">
      <c r="BP906451" s="90"/>
    </row>
    <row r="906452" spans="68:68" customFormat="1">
      <c r="BP906452" s="90"/>
    </row>
    <row r="906453" spans="68:68" customFormat="1">
      <c r="BP906453" s="90"/>
    </row>
    <row r="906454" spans="68:68" customFormat="1">
      <c r="BP906454" s="90"/>
    </row>
    <row r="906455" spans="68:68" customFormat="1">
      <c r="BP906455" s="90"/>
    </row>
    <row r="906456" spans="68:68" customFormat="1">
      <c r="BP906456" s="90"/>
    </row>
    <row r="906457" spans="68:68" customFormat="1">
      <c r="BP906457" s="90"/>
    </row>
    <row r="906458" spans="68:68" customFormat="1">
      <c r="BP906458" s="90"/>
    </row>
    <row r="906459" spans="68:68" customFormat="1">
      <c r="BP906459" s="90"/>
    </row>
    <row r="906460" spans="68:68" customFormat="1">
      <c r="BP906460" s="90"/>
    </row>
    <row r="906461" spans="68:68" customFormat="1">
      <c r="BP906461" s="90"/>
    </row>
    <row r="906462" spans="68:68" customFormat="1">
      <c r="BP906462" s="90"/>
    </row>
    <row r="906463" spans="68:68" customFormat="1">
      <c r="BP906463" s="90"/>
    </row>
    <row r="906464" spans="68:68" customFormat="1">
      <c r="BP906464" s="90"/>
    </row>
    <row r="906465" spans="68:68" customFormat="1">
      <c r="BP906465" s="90"/>
    </row>
    <row r="906466" spans="68:68" customFormat="1">
      <c r="BP906466" s="90"/>
    </row>
    <row r="906467" spans="68:68" customFormat="1">
      <c r="BP906467" s="90"/>
    </row>
    <row r="906468" spans="68:68" customFormat="1">
      <c r="BP906468" s="90"/>
    </row>
    <row r="906469" spans="68:68" customFormat="1">
      <c r="BP906469" s="90"/>
    </row>
    <row r="906470" spans="68:68" customFormat="1">
      <c r="BP906470" s="90"/>
    </row>
    <row r="906471" spans="68:68" customFormat="1">
      <c r="BP906471" s="90"/>
    </row>
    <row r="906472" spans="68:68" customFormat="1">
      <c r="BP906472" s="90"/>
    </row>
    <row r="906473" spans="68:68" customFormat="1">
      <c r="BP906473" s="90"/>
    </row>
    <row r="906474" spans="68:68" customFormat="1">
      <c r="BP906474" s="90"/>
    </row>
    <row r="906475" spans="68:68" customFormat="1">
      <c r="BP906475" s="90"/>
    </row>
    <row r="906476" spans="68:68" customFormat="1">
      <c r="BP906476" s="90"/>
    </row>
    <row r="906477" spans="68:68" customFormat="1">
      <c r="BP906477" s="90"/>
    </row>
    <row r="906478" spans="68:68" customFormat="1">
      <c r="BP906478" s="90"/>
    </row>
    <row r="906479" spans="68:68" customFormat="1">
      <c r="BP906479" s="90"/>
    </row>
    <row r="906480" spans="68:68" customFormat="1">
      <c r="BP906480" s="90"/>
    </row>
    <row r="906481" spans="68:68" customFormat="1">
      <c r="BP906481" s="90"/>
    </row>
    <row r="906482" spans="68:68" customFormat="1">
      <c r="BP906482" s="90"/>
    </row>
    <row r="906483" spans="68:68" customFormat="1">
      <c r="BP906483" s="90"/>
    </row>
    <row r="906484" spans="68:68" customFormat="1">
      <c r="BP906484" s="90"/>
    </row>
    <row r="906485" spans="68:68" customFormat="1">
      <c r="BP906485" s="90"/>
    </row>
    <row r="906486" spans="68:68" customFormat="1">
      <c r="BP906486" s="90"/>
    </row>
    <row r="906487" spans="68:68" customFormat="1">
      <c r="BP906487" s="90"/>
    </row>
    <row r="906488" spans="68:68" customFormat="1">
      <c r="BP906488" s="90"/>
    </row>
    <row r="906489" spans="68:68" customFormat="1">
      <c r="BP906489" s="90"/>
    </row>
    <row r="906490" spans="68:68" customFormat="1">
      <c r="BP906490" s="90"/>
    </row>
    <row r="906491" spans="68:68" customFormat="1">
      <c r="BP906491" s="90"/>
    </row>
    <row r="906492" spans="68:68" customFormat="1">
      <c r="BP906492" s="90"/>
    </row>
    <row r="906493" spans="68:68" customFormat="1">
      <c r="BP906493" s="90"/>
    </row>
    <row r="906494" spans="68:68" customFormat="1">
      <c r="BP906494" s="90"/>
    </row>
    <row r="906495" spans="68:68" customFormat="1">
      <c r="BP906495" s="90"/>
    </row>
    <row r="906496" spans="68:68" customFormat="1">
      <c r="BP906496" s="90"/>
    </row>
    <row r="906497" spans="68:68" customFormat="1">
      <c r="BP906497" s="90"/>
    </row>
    <row r="906498" spans="68:68" customFormat="1">
      <c r="BP906498" s="90"/>
    </row>
    <row r="906499" spans="68:68" customFormat="1">
      <c r="BP906499" s="90"/>
    </row>
    <row r="906500" spans="68:68" customFormat="1">
      <c r="BP906500" s="90"/>
    </row>
    <row r="906501" spans="68:68" customFormat="1">
      <c r="BP906501" s="90"/>
    </row>
    <row r="906502" spans="68:68" customFormat="1">
      <c r="BP906502" s="90"/>
    </row>
    <row r="906503" spans="68:68" customFormat="1">
      <c r="BP906503" s="90"/>
    </row>
    <row r="906504" spans="68:68" customFormat="1">
      <c r="BP906504" s="90"/>
    </row>
    <row r="906505" spans="68:68" customFormat="1">
      <c r="BP906505" s="90"/>
    </row>
    <row r="906506" spans="68:68" customFormat="1">
      <c r="BP906506" s="90"/>
    </row>
    <row r="906507" spans="68:68" customFormat="1">
      <c r="BP906507" s="90"/>
    </row>
    <row r="906508" spans="68:68" customFormat="1">
      <c r="BP906508" s="90"/>
    </row>
    <row r="906509" spans="68:68" customFormat="1">
      <c r="BP906509" s="90"/>
    </row>
    <row r="906510" spans="68:68" customFormat="1">
      <c r="BP906510" s="90"/>
    </row>
    <row r="906511" spans="68:68" customFormat="1">
      <c r="BP906511" s="90"/>
    </row>
    <row r="906512" spans="68:68" customFormat="1">
      <c r="BP906512" s="90"/>
    </row>
    <row r="906513" spans="68:68" customFormat="1">
      <c r="BP906513" s="90"/>
    </row>
    <row r="906514" spans="68:68" customFormat="1">
      <c r="BP906514" s="90"/>
    </row>
    <row r="906515" spans="68:68" customFormat="1">
      <c r="BP906515" s="90"/>
    </row>
    <row r="906516" spans="68:68" customFormat="1">
      <c r="BP906516" s="90"/>
    </row>
    <row r="906517" spans="68:68" customFormat="1">
      <c r="BP906517" s="90"/>
    </row>
    <row r="906518" spans="68:68" customFormat="1">
      <c r="BP906518" s="90"/>
    </row>
    <row r="906519" spans="68:68" customFormat="1">
      <c r="BP906519" s="90"/>
    </row>
    <row r="906520" spans="68:68" customFormat="1">
      <c r="BP906520" s="90"/>
    </row>
    <row r="906521" spans="68:68" customFormat="1">
      <c r="BP906521" s="90"/>
    </row>
    <row r="906522" spans="68:68" customFormat="1">
      <c r="BP906522" s="90"/>
    </row>
    <row r="906523" spans="68:68" customFormat="1">
      <c r="BP906523" s="90"/>
    </row>
    <row r="906524" spans="68:68" customFormat="1">
      <c r="BP906524" s="90"/>
    </row>
    <row r="906525" spans="68:68" customFormat="1">
      <c r="BP906525" s="90"/>
    </row>
    <row r="906526" spans="68:68" customFormat="1">
      <c r="BP906526" s="90"/>
    </row>
    <row r="906527" spans="68:68" customFormat="1">
      <c r="BP906527" s="90"/>
    </row>
    <row r="906528" spans="68:68" customFormat="1">
      <c r="BP906528" s="90"/>
    </row>
    <row r="906529" spans="68:68" customFormat="1">
      <c r="BP906529" s="90"/>
    </row>
    <row r="906530" spans="68:68" customFormat="1">
      <c r="BP906530" s="90"/>
    </row>
    <row r="906531" spans="68:68" customFormat="1">
      <c r="BP906531" s="90"/>
    </row>
    <row r="906532" spans="68:68" customFormat="1">
      <c r="BP906532" s="90"/>
    </row>
    <row r="906533" spans="68:68" customFormat="1">
      <c r="BP906533" s="90"/>
    </row>
    <row r="906534" spans="68:68" customFormat="1">
      <c r="BP906534" s="90"/>
    </row>
    <row r="906535" spans="68:68" customFormat="1">
      <c r="BP906535" s="90"/>
    </row>
    <row r="906536" spans="68:68" customFormat="1">
      <c r="BP906536" s="90"/>
    </row>
    <row r="906537" spans="68:68" customFormat="1">
      <c r="BP906537" s="90"/>
    </row>
    <row r="906538" spans="68:68" customFormat="1">
      <c r="BP906538" s="90"/>
    </row>
    <row r="906539" spans="68:68" customFormat="1">
      <c r="BP906539" s="90"/>
    </row>
    <row r="906540" spans="68:68" customFormat="1">
      <c r="BP906540" s="90"/>
    </row>
    <row r="906541" spans="68:68" customFormat="1">
      <c r="BP906541" s="90"/>
    </row>
    <row r="906542" spans="68:68" customFormat="1">
      <c r="BP906542" s="90"/>
    </row>
    <row r="906543" spans="68:68" customFormat="1">
      <c r="BP906543" s="90"/>
    </row>
    <row r="906544" spans="68:68" customFormat="1">
      <c r="BP906544" s="90"/>
    </row>
    <row r="906545" spans="68:68" customFormat="1">
      <c r="BP906545" s="90"/>
    </row>
    <row r="906546" spans="68:68" customFormat="1">
      <c r="BP906546" s="90"/>
    </row>
    <row r="906547" spans="68:68" customFormat="1">
      <c r="BP906547" s="90"/>
    </row>
    <row r="906548" spans="68:68" customFormat="1">
      <c r="BP906548" s="90"/>
    </row>
    <row r="906549" spans="68:68" customFormat="1">
      <c r="BP906549" s="90"/>
    </row>
    <row r="906550" spans="68:68" customFormat="1">
      <c r="BP906550" s="90"/>
    </row>
    <row r="906551" spans="68:68" customFormat="1">
      <c r="BP906551" s="90"/>
    </row>
    <row r="906552" spans="68:68" customFormat="1">
      <c r="BP906552" s="90"/>
    </row>
    <row r="906553" spans="68:68" customFormat="1">
      <c r="BP906553" s="90"/>
    </row>
    <row r="906554" spans="68:68" customFormat="1">
      <c r="BP906554" s="90"/>
    </row>
    <row r="906555" spans="68:68" customFormat="1">
      <c r="BP906555" s="90"/>
    </row>
    <row r="906556" spans="68:68" customFormat="1">
      <c r="BP906556" s="90"/>
    </row>
    <row r="906557" spans="68:68" customFormat="1">
      <c r="BP906557" s="90"/>
    </row>
    <row r="906558" spans="68:68" customFormat="1">
      <c r="BP906558" s="90"/>
    </row>
    <row r="906559" spans="68:68" customFormat="1">
      <c r="BP906559" s="90"/>
    </row>
    <row r="906560" spans="68:68" customFormat="1">
      <c r="BP906560" s="90"/>
    </row>
    <row r="906561" spans="68:68" customFormat="1">
      <c r="BP906561" s="90"/>
    </row>
    <row r="906562" spans="68:68" customFormat="1">
      <c r="BP906562" s="90"/>
    </row>
    <row r="906563" spans="68:68" customFormat="1">
      <c r="BP906563" s="90"/>
    </row>
    <row r="906564" spans="68:68" customFormat="1">
      <c r="BP906564" s="90"/>
    </row>
    <row r="906565" spans="68:68" customFormat="1">
      <c r="BP906565" s="90"/>
    </row>
    <row r="906566" spans="68:68" customFormat="1">
      <c r="BP906566" s="90"/>
    </row>
    <row r="906567" spans="68:68" customFormat="1">
      <c r="BP906567" s="90"/>
    </row>
    <row r="906568" spans="68:68" customFormat="1">
      <c r="BP906568" s="90"/>
    </row>
    <row r="906569" spans="68:68" customFormat="1">
      <c r="BP906569" s="90"/>
    </row>
    <row r="906570" spans="68:68" customFormat="1">
      <c r="BP906570" s="90"/>
    </row>
    <row r="906571" spans="68:68" customFormat="1">
      <c r="BP906571" s="90"/>
    </row>
    <row r="906572" spans="68:68" customFormat="1">
      <c r="BP906572" s="90"/>
    </row>
    <row r="906573" spans="68:68" customFormat="1">
      <c r="BP906573" s="90"/>
    </row>
    <row r="906574" spans="68:68" customFormat="1">
      <c r="BP906574" s="90"/>
    </row>
    <row r="906575" spans="68:68" customFormat="1">
      <c r="BP906575" s="90"/>
    </row>
    <row r="906576" spans="68:68" customFormat="1">
      <c r="BP906576" s="90"/>
    </row>
    <row r="906577" spans="68:68" customFormat="1">
      <c r="BP906577" s="90"/>
    </row>
    <row r="906578" spans="68:68" customFormat="1">
      <c r="BP906578" s="90"/>
    </row>
    <row r="906579" spans="68:68" customFormat="1">
      <c r="BP906579" s="90"/>
    </row>
    <row r="906580" spans="68:68" customFormat="1">
      <c r="BP906580" s="90"/>
    </row>
    <row r="906581" spans="68:68" customFormat="1">
      <c r="BP906581" s="90"/>
    </row>
    <row r="906582" spans="68:68" customFormat="1">
      <c r="BP906582" s="90"/>
    </row>
    <row r="906583" spans="68:68" customFormat="1">
      <c r="BP906583" s="90"/>
    </row>
    <row r="906584" spans="68:68" customFormat="1">
      <c r="BP906584" s="90"/>
    </row>
    <row r="906585" spans="68:68" customFormat="1">
      <c r="BP906585" s="90"/>
    </row>
    <row r="906586" spans="68:68" customFormat="1">
      <c r="BP906586" s="90"/>
    </row>
    <row r="906587" spans="68:68" customFormat="1">
      <c r="BP906587" s="90"/>
    </row>
    <row r="906588" spans="68:68" customFormat="1">
      <c r="BP906588" s="90"/>
    </row>
    <row r="906589" spans="68:68" customFormat="1">
      <c r="BP906589" s="90"/>
    </row>
    <row r="906590" spans="68:68" customFormat="1">
      <c r="BP906590" s="90"/>
    </row>
    <row r="906591" spans="68:68" customFormat="1">
      <c r="BP906591" s="90"/>
    </row>
    <row r="906592" spans="68:68" customFormat="1">
      <c r="BP906592" s="90"/>
    </row>
    <row r="906593" spans="68:68" customFormat="1">
      <c r="BP906593" s="90"/>
    </row>
    <row r="906594" spans="68:68" customFormat="1">
      <c r="BP906594" s="90"/>
    </row>
    <row r="906595" spans="68:68" customFormat="1">
      <c r="BP906595" s="90"/>
    </row>
    <row r="906596" spans="68:68" customFormat="1">
      <c r="BP906596" s="90"/>
    </row>
    <row r="906597" spans="68:68" customFormat="1">
      <c r="BP906597" s="90"/>
    </row>
    <row r="906598" spans="68:68" customFormat="1">
      <c r="BP906598" s="90"/>
    </row>
    <row r="906599" spans="68:68" customFormat="1">
      <c r="BP906599" s="90"/>
    </row>
    <row r="906600" spans="68:68" customFormat="1">
      <c r="BP906600" s="90"/>
    </row>
    <row r="906601" spans="68:68" customFormat="1">
      <c r="BP906601" s="90"/>
    </row>
    <row r="906602" spans="68:68" customFormat="1">
      <c r="BP906602" s="90"/>
    </row>
    <row r="906603" spans="68:68" customFormat="1">
      <c r="BP906603" s="90"/>
    </row>
    <row r="906604" spans="68:68" customFormat="1">
      <c r="BP906604" s="90"/>
    </row>
    <row r="906605" spans="68:68" customFormat="1">
      <c r="BP906605" s="90"/>
    </row>
    <row r="906606" spans="68:68" customFormat="1">
      <c r="BP906606" s="90"/>
    </row>
    <row r="906607" spans="68:68" customFormat="1">
      <c r="BP906607" s="90"/>
    </row>
    <row r="906608" spans="68:68" customFormat="1">
      <c r="BP906608" s="90"/>
    </row>
    <row r="906609" spans="68:68" customFormat="1">
      <c r="BP906609" s="90"/>
    </row>
    <row r="906610" spans="68:68" customFormat="1">
      <c r="BP906610" s="90"/>
    </row>
    <row r="906611" spans="68:68" customFormat="1">
      <c r="BP906611" s="90"/>
    </row>
    <row r="906612" spans="68:68" customFormat="1">
      <c r="BP906612" s="90"/>
    </row>
    <row r="906613" spans="68:68" customFormat="1">
      <c r="BP906613" s="90"/>
    </row>
    <row r="906614" spans="68:68" customFormat="1">
      <c r="BP906614" s="90"/>
    </row>
    <row r="906615" spans="68:68" customFormat="1">
      <c r="BP906615" s="90"/>
    </row>
    <row r="906616" spans="68:68" customFormat="1">
      <c r="BP906616" s="90"/>
    </row>
    <row r="906617" spans="68:68" customFormat="1">
      <c r="BP906617" s="90"/>
    </row>
    <row r="906618" spans="68:68" customFormat="1">
      <c r="BP906618" s="90"/>
    </row>
    <row r="906619" spans="68:68" customFormat="1">
      <c r="BP906619" s="90"/>
    </row>
    <row r="906620" spans="68:68" customFormat="1">
      <c r="BP906620" s="90"/>
    </row>
    <row r="906621" spans="68:68" customFormat="1">
      <c r="BP906621" s="90"/>
    </row>
    <row r="906622" spans="68:68" customFormat="1">
      <c r="BP906622" s="90"/>
    </row>
    <row r="906623" spans="68:68" customFormat="1">
      <c r="BP906623" s="90"/>
    </row>
    <row r="906624" spans="68:68" customFormat="1">
      <c r="BP906624" s="90"/>
    </row>
    <row r="906625" spans="68:68" customFormat="1">
      <c r="BP906625" s="90"/>
    </row>
    <row r="906626" spans="68:68" customFormat="1">
      <c r="BP906626" s="90"/>
    </row>
    <row r="906627" spans="68:68" customFormat="1">
      <c r="BP906627" s="90"/>
    </row>
    <row r="906628" spans="68:68" customFormat="1">
      <c r="BP906628" s="90"/>
    </row>
    <row r="906629" spans="68:68" customFormat="1">
      <c r="BP906629" s="90"/>
    </row>
    <row r="906630" spans="68:68" customFormat="1">
      <c r="BP906630" s="90"/>
    </row>
    <row r="906631" spans="68:68" customFormat="1">
      <c r="BP906631" s="90"/>
    </row>
    <row r="906632" spans="68:68" customFormat="1">
      <c r="BP906632" s="90"/>
    </row>
    <row r="906633" spans="68:68" customFormat="1">
      <c r="BP906633" s="90"/>
    </row>
    <row r="906634" spans="68:68" customFormat="1">
      <c r="BP906634" s="90"/>
    </row>
    <row r="906635" spans="68:68" customFormat="1">
      <c r="BP906635" s="90"/>
    </row>
    <row r="906636" spans="68:68" customFormat="1">
      <c r="BP906636" s="90"/>
    </row>
    <row r="906637" spans="68:68" customFormat="1">
      <c r="BP906637" s="90"/>
    </row>
    <row r="906638" spans="68:68" customFormat="1">
      <c r="BP906638" s="90"/>
    </row>
    <row r="906639" spans="68:68" customFormat="1">
      <c r="BP906639" s="90"/>
    </row>
    <row r="906640" spans="68:68" customFormat="1">
      <c r="BP906640" s="90"/>
    </row>
    <row r="906641" spans="68:68" customFormat="1">
      <c r="BP906641" s="90"/>
    </row>
    <row r="906642" spans="68:68" customFormat="1">
      <c r="BP906642" s="90"/>
    </row>
    <row r="906643" spans="68:68" customFormat="1">
      <c r="BP906643" s="90"/>
    </row>
    <row r="906644" spans="68:68" customFormat="1">
      <c r="BP906644" s="90"/>
    </row>
    <row r="906645" spans="68:68" customFormat="1">
      <c r="BP906645" s="90"/>
    </row>
    <row r="906646" spans="68:68" customFormat="1">
      <c r="BP906646" s="90"/>
    </row>
    <row r="906647" spans="68:68" customFormat="1">
      <c r="BP906647" s="90"/>
    </row>
    <row r="906648" spans="68:68" customFormat="1">
      <c r="BP906648" s="90"/>
    </row>
    <row r="906649" spans="68:68" customFormat="1">
      <c r="BP906649" s="90"/>
    </row>
    <row r="906650" spans="68:68" customFormat="1">
      <c r="BP906650" s="90"/>
    </row>
    <row r="906651" spans="68:68" customFormat="1">
      <c r="BP906651" s="90"/>
    </row>
    <row r="906652" spans="68:68" customFormat="1">
      <c r="BP906652" s="90"/>
    </row>
    <row r="906653" spans="68:68" customFormat="1">
      <c r="BP906653" s="90"/>
    </row>
    <row r="906654" spans="68:68" customFormat="1">
      <c r="BP906654" s="90"/>
    </row>
    <row r="906655" spans="68:68" customFormat="1">
      <c r="BP906655" s="90"/>
    </row>
    <row r="906656" spans="68:68" customFormat="1">
      <c r="BP906656" s="90"/>
    </row>
    <row r="906657" spans="68:68" customFormat="1">
      <c r="BP906657" s="90"/>
    </row>
    <row r="906658" spans="68:68" customFormat="1">
      <c r="BP906658" s="90"/>
    </row>
    <row r="906659" spans="68:68" customFormat="1">
      <c r="BP906659" s="90"/>
    </row>
    <row r="906660" spans="68:68" customFormat="1">
      <c r="BP906660" s="90"/>
    </row>
    <row r="906661" spans="68:68" customFormat="1">
      <c r="BP906661" s="90"/>
    </row>
    <row r="906662" spans="68:68" customFormat="1">
      <c r="BP906662" s="90"/>
    </row>
    <row r="906663" spans="68:68" customFormat="1">
      <c r="BP906663" s="90"/>
    </row>
    <row r="906664" spans="68:68" customFormat="1">
      <c r="BP906664" s="90"/>
    </row>
    <row r="906665" spans="68:68" customFormat="1">
      <c r="BP906665" s="90"/>
    </row>
    <row r="906666" spans="68:68" customFormat="1">
      <c r="BP906666" s="90"/>
    </row>
    <row r="906667" spans="68:68" customFormat="1">
      <c r="BP906667" s="90"/>
    </row>
    <row r="906668" spans="68:68" customFormat="1">
      <c r="BP906668" s="90"/>
    </row>
    <row r="906669" spans="68:68" customFormat="1">
      <c r="BP906669" s="90"/>
    </row>
    <row r="906670" spans="68:68" customFormat="1">
      <c r="BP906670" s="90"/>
    </row>
    <row r="906671" spans="68:68" customFormat="1">
      <c r="BP906671" s="90"/>
    </row>
    <row r="906672" spans="68:68" customFormat="1">
      <c r="BP906672" s="90"/>
    </row>
    <row r="906673" spans="68:68" customFormat="1">
      <c r="BP906673" s="90"/>
    </row>
    <row r="906674" spans="68:68" customFormat="1">
      <c r="BP906674" s="90"/>
    </row>
    <row r="906675" spans="68:68" customFormat="1">
      <c r="BP906675" s="90"/>
    </row>
    <row r="906676" spans="68:68" customFormat="1">
      <c r="BP906676" s="90"/>
    </row>
    <row r="906677" spans="68:68" customFormat="1">
      <c r="BP906677" s="90"/>
    </row>
    <row r="906678" spans="68:68" customFormat="1">
      <c r="BP906678" s="90"/>
    </row>
    <row r="906679" spans="68:68" customFormat="1">
      <c r="BP906679" s="90"/>
    </row>
    <row r="906680" spans="68:68" customFormat="1">
      <c r="BP906680" s="90"/>
    </row>
    <row r="906681" spans="68:68" customFormat="1">
      <c r="BP906681" s="90"/>
    </row>
    <row r="906682" spans="68:68" customFormat="1">
      <c r="BP906682" s="90"/>
    </row>
    <row r="906683" spans="68:68" customFormat="1">
      <c r="BP906683" s="90"/>
    </row>
    <row r="906684" spans="68:68" customFormat="1">
      <c r="BP906684" s="90"/>
    </row>
    <row r="906685" spans="68:68" customFormat="1">
      <c r="BP906685" s="90"/>
    </row>
    <row r="906686" spans="68:68" customFormat="1">
      <c r="BP906686" s="90"/>
    </row>
    <row r="906687" spans="68:68" customFormat="1">
      <c r="BP906687" s="90"/>
    </row>
    <row r="906688" spans="68:68" customFormat="1">
      <c r="BP906688" s="90"/>
    </row>
    <row r="906689" spans="68:68" customFormat="1">
      <c r="BP906689" s="90"/>
    </row>
    <row r="906690" spans="68:68" customFormat="1">
      <c r="BP906690" s="90"/>
    </row>
    <row r="906691" spans="68:68" customFormat="1">
      <c r="BP906691" s="90"/>
    </row>
    <row r="906692" spans="68:68" customFormat="1">
      <c r="BP906692" s="90"/>
    </row>
    <row r="906693" spans="68:68" customFormat="1">
      <c r="BP906693" s="90"/>
    </row>
    <row r="906694" spans="68:68" customFormat="1">
      <c r="BP906694" s="90"/>
    </row>
    <row r="906695" spans="68:68" customFormat="1">
      <c r="BP906695" s="90"/>
    </row>
    <row r="906696" spans="68:68" customFormat="1">
      <c r="BP906696" s="90"/>
    </row>
    <row r="906697" spans="68:68" customFormat="1">
      <c r="BP906697" s="90"/>
    </row>
    <row r="906698" spans="68:68" customFormat="1">
      <c r="BP906698" s="90"/>
    </row>
    <row r="906699" spans="68:68" customFormat="1">
      <c r="BP906699" s="90"/>
    </row>
    <row r="906700" spans="68:68" customFormat="1">
      <c r="BP906700" s="90"/>
    </row>
    <row r="906701" spans="68:68" customFormat="1">
      <c r="BP906701" s="90"/>
    </row>
    <row r="906702" spans="68:68" customFormat="1">
      <c r="BP906702" s="90"/>
    </row>
    <row r="906703" spans="68:68" customFormat="1">
      <c r="BP906703" s="90"/>
    </row>
    <row r="906704" spans="68:68" customFormat="1">
      <c r="BP906704" s="90"/>
    </row>
    <row r="906705" spans="68:68" customFormat="1">
      <c r="BP906705" s="90"/>
    </row>
    <row r="906706" spans="68:68" customFormat="1">
      <c r="BP906706" s="90"/>
    </row>
    <row r="906707" spans="68:68" customFormat="1">
      <c r="BP906707" s="90"/>
    </row>
    <row r="906708" spans="68:68" customFormat="1">
      <c r="BP906708" s="90"/>
    </row>
    <row r="906709" spans="68:68" customFormat="1">
      <c r="BP906709" s="90"/>
    </row>
    <row r="906710" spans="68:68" customFormat="1">
      <c r="BP906710" s="90"/>
    </row>
    <row r="906711" spans="68:68" customFormat="1">
      <c r="BP906711" s="90"/>
    </row>
    <row r="906712" spans="68:68" customFormat="1">
      <c r="BP906712" s="90"/>
    </row>
    <row r="906713" spans="68:68" customFormat="1">
      <c r="BP906713" s="90"/>
    </row>
    <row r="906714" spans="68:68" customFormat="1">
      <c r="BP906714" s="90"/>
    </row>
    <row r="906715" spans="68:68" customFormat="1">
      <c r="BP906715" s="90"/>
    </row>
    <row r="906716" spans="68:68" customFormat="1">
      <c r="BP906716" s="90"/>
    </row>
    <row r="906717" spans="68:68" customFormat="1">
      <c r="BP906717" s="90"/>
    </row>
    <row r="906718" spans="68:68" customFormat="1">
      <c r="BP906718" s="90"/>
    </row>
    <row r="906719" spans="68:68" customFormat="1">
      <c r="BP906719" s="90"/>
    </row>
    <row r="906720" spans="68:68" customFormat="1">
      <c r="BP906720" s="90"/>
    </row>
    <row r="906721" spans="68:68" customFormat="1">
      <c r="BP906721" s="90"/>
    </row>
    <row r="906722" spans="68:68" customFormat="1">
      <c r="BP906722" s="90"/>
    </row>
    <row r="906723" spans="68:68" customFormat="1">
      <c r="BP906723" s="90"/>
    </row>
    <row r="906724" spans="68:68" customFormat="1">
      <c r="BP906724" s="90"/>
    </row>
    <row r="906725" spans="68:68" customFormat="1">
      <c r="BP906725" s="90"/>
    </row>
    <row r="906726" spans="68:68" customFormat="1">
      <c r="BP906726" s="90"/>
    </row>
    <row r="906727" spans="68:68" customFormat="1">
      <c r="BP906727" s="90"/>
    </row>
    <row r="906728" spans="68:68" customFormat="1">
      <c r="BP906728" s="90"/>
    </row>
    <row r="906729" spans="68:68" customFormat="1">
      <c r="BP906729" s="90"/>
    </row>
    <row r="906730" spans="68:68" customFormat="1">
      <c r="BP906730" s="90"/>
    </row>
    <row r="906731" spans="68:68" customFormat="1">
      <c r="BP906731" s="90"/>
    </row>
    <row r="906732" spans="68:68" customFormat="1">
      <c r="BP906732" s="90"/>
    </row>
    <row r="906733" spans="68:68" customFormat="1">
      <c r="BP906733" s="90"/>
    </row>
    <row r="906734" spans="68:68" customFormat="1">
      <c r="BP906734" s="90"/>
    </row>
    <row r="906735" spans="68:68" customFormat="1">
      <c r="BP906735" s="90"/>
    </row>
    <row r="906736" spans="68:68" customFormat="1">
      <c r="BP906736" s="90"/>
    </row>
    <row r="906737" spans="68:68" customFormat="1">
      <c r="BP906737" s="90"/>
    </row>
    <row r="906738" spans="68:68" customFormat="1">
      <c r="BP906738" s="90"/>
    </row>
    <row r="906739" spans="68:68" customFormat="1">
      <c r="BP906739" s="90"/>
    </row>
    <row r="906740" spans="68:68" customFormat="1">
      <c r="BP906740" s="90"/>
    </row>
    <row r="906741" spans="68:68" customFormat="1">
      <c r="BP906741" s="90"/>
    </row>
    <row r="906742" spans="68:68" customFormat="1">
      <c r="BP906742" s="90"/>
    </row>
    <row r="906743" spans="68:68" customFormat="1">
      <c r="BP906743" s="90"/>
    </row>
    <row r="906744" spans="68:68" customFormat="1">
      <c r="BP906744" s="90"/>
    </row>
    <row r="906745" spans="68:68" customFormat="1">
      <c r="BP906745" s="90"/>
    </row>
    <row r="906746" spans="68:68" customFormat="1">
      <c r="BP906746" s="90"/>
    </row>
    <row r="906747" spans="68:68" customFormat="1">
      <c r="BP906747" s="90"/>
    </row>
    <row r="906748" spans="68:68" customFormat="1">
      <c r="BP906748" s="90"/>
    </row>
    <row r="906749" spans="68:68" customFormat="1">
      <c r="BP906749" s="90"/>
    </row>
    <row r="906750" spans="68:68" customFormat="1">
      <c r="BP906750" s="90"/>
    </row>
    <row r="906751" spans="68:68" customFormat="1">
      <c r="BP906751" s="90"/>
    </row>
    <row r="906752" spans="68:68" customFormat="1">
      <c r="BP906752" s="90"/>
    </row>
    <row r="906753" spans="68:68" customFormat="1">
      <c r="BP906753" s="90"/>
    </row>
    <row r="906754" spans="68:68" customFormat="1">
      <c r="BP906754" s="90"/>
    </row>
    <row r="906755" spans="68:68" customFormat="1">
      <c r="BP906755" s="90"/>
    </row>
    <row r="906756" spans="68:68" customFormat="1">
      <c r="BP906756" s="90"/>
    </row>
    <row r="906757" spans="68:68" customFormat="1">
      <c r="BP906757" s="90"/>
    </row>
    <row r="906758" spans="68:68" customFormat="1">
      <c r="BP906758" s="90"/>
    </row>
    <row r="906759" spans="68:68" customFormat="1">
      <c r="BP906759" s="90"/>
    </row>
    <row r="906760" spans="68:68" customFormat="1">
      <c r="BP906760" s="90"/>
    </row>
    <row r="906761" spans="68:68" customFormat="1">
      <c r="BP906761" s="90"/>
    </row>
    <row r="906762" spans="68:68" customFormat="1">
      <c r="BP906762" s="90"/>
    </row>
    <row r="906763" spans="68:68" customFormat="1">
      <c r="BP906763" s="90"/>
    </row>
    <row r="906764" spans="68:68" customFormat="1">
      <c r="BP906764" s="90"/>
    </row>
    <row r="906765" spans="68:68" customFormat="1">
      <c r="BP906765" s="90"/>
    </row>
    <row r="906766" spans="68:68" customFormat="1">
      <c r="BP906766" s="90"/>
    </row>
    <row r="906767" spans="68:68" customFormat="1">
      <c r="BP906767" s="90"/>
    </row>
    <row r="906768" spans="68:68" customFormat="1">
      <c r="BP906768" s="90"/>
    </row>
    <row r="906769" spans="68:68" customFormat="1">
      <c r="BP906769" s="90"/>
    </row>
    <row r="906770" spans="68:68" customFormat="1">
      <c r="BP906770" s="90"/>
    </row>
    <row r="906771" spans="68:68" customFormat="1">
      <c r="BP906771" s="90"/>
    </row>
    <row r="906772" spans="68:68" customFormat="1">
      <c r="BP906772" s="90"/>
    </row>
    <row r="906773" spans="68:68" customFormat="1">
      <c r="BP906773" s="90"/>
    </row>
    <row r="906774" spans="68:68" customFormat="1">
      <c r="BP906774" s="90"/>
    </row>
    <row r="906775" spans="68:68" customFormat="1">
      <c r="BP906775" s="90"/>
    </row>
    <row r="906776" spans="68:68" customFormat="1">
      <c r="BP906776" s="90"/>
    </row>
    <row r="906777" spans="68:68" customFormat="1">
      <c r="BP906777" s="90"/>
    </row>
    <row r="906778" spans="68:68" customFormat="1">
      <c r="BP906778" s="90"/>
    </row>
    <row r="906779" spans="68:68" customFormat="1">
      <c r="BP906779" s="90"/>
    </row>
    <row r="906780" spans="68:68" customFormat="1">
      <c r="BP906780" s="90"/>
    </row>
    <row r="906781" spans="68:68" customFormat="1">
      <c r="BP906781" s="90"/>
    </row>
    <row r="906782" spans="68:68" customFormat="1">
      <c r="BP906782" s="90"/>
    </row>
    <row r="906783" spans="68:68" customFormat="1">
      <c r="BP906783" s="90"/>
    </row>
    <row r="906784" spans="68:68" customFormat="1">
      <c r="BP906784" s="90"/>
    </row>
    <row r="906785" spans="68:68" customFormat="1">
      <c r="BP906785" s="90"/>
    </row>
    <row r="906786" spans="68:68" customFormat="1">
      <c r="BP906786" s="90"/>
    </row>
    <row r="906787" spans="68:68" customFormat="1">
      <c r="BP906787" s="90"/>
    </row>
    <row r="906788" spans="68:68" customFormat="1">
      <c r="BP906788" s="90"/>
    </row>
    <row r="906789" spans="68:68" customFormat="1">
      <c r="BP906789" s="90"/>
    </row>
    <row r="906790" spans="68:68" customFormat="1">
      <c r="BP906790" s="90"/>
    </row>
    <row r="906791" spans="68:68" customFormat="1">
      <c r="BP906791" s="90"/>
    </row>
    <row r="906792" spans="68:68" customFormat="1">
      <c r="BP906792" s="90"/>
    </row>
    <row r="906793" spans="68:68" customFormat="1">
      <c r="BP906793" s="90"/>
    </row>
    <row r="906794" spans="68:68" customFormat="1">
      <c r="BP906794" s="90"/>
    </row>
    <row r="906795" spans="68:68" customFormat="1">
      <c r="BP906795" s="90"/>
    </row>
    <row r="906796" spans="68:68" customFormat="1">
      <c r="BP906796" s="90"/>
    </row>
    <row r="906797" spans="68:68" customFormat="1">
      <c r="BP906797" s="90"/>
    </row>
    <row r="906798" spans="68:68" customFormat="1">
      <c r="BP906798" s="90"/>
    </row>
    <row r="906799" spans="68:68" customFormat="1">
      <c r="BP906799" s="90"/>
    </row>
    <row r="906800" spans="68:68" customFormat="1">
      <c r="BP906800" s="90"/>
    </row>
    <row r="906801" spans="68:68" customFormat="1">
      <c r="BP906801" s="90"/>
    </row>
    <row r="906802" spans="68:68" customFormat="1">
      <c r="BP906802" s="90"/>
    </row>
    <row r="906803" spans="68:68" customFormat="1">
      <c r="BP906803" s="90"/>
    </row>
    <row r="906804" spans="68:68" customFormat="1">
      <c r="BP906804" s="90"/>
    </row>
    <row r="906805" spans="68:68" customFormat="1">
      <c r="BP906805" s="90"/>
    </row>
    <row r="906806" spans="68:68" customFormat="1">
      <c r="BP906806" s="90"/>
    </row>
    <row r="906807" spans="68:68" customFormat="1">
      <c r="BP906807" s="90"/>
    </row>
    <row r="906808" spans="68:68" customFormat="1">
      <c r="BP906808" s="90"/>
    </row>
    <row r="906809" spans="68:68" customFormat="1">
      <c r="BP906809" s="90"/>
    </row>
    <row r="906810" spans="68:68" customFormat="1">
      <c r="BP906810" s="90"/>
    </row>
    <row r="906811" spans="68:68" customFormat="1">
      <c r="BP906811" s="90"/>
    </row>
    <row r="906812" spans="68:68" customFormat="1">
      <c r="BP906812" s="90"/>
    </row>
    <row r="906813" spans="68:68" customFormat="1">
      <c r="BP906813" s="90"/>
    </row>
    <row r="906814" spans="68:68" customFormat="1">
      <c r="BP906814" s="90"/>
    </row>
    <row r="906815" spans="68:68" customFormat="1">
      <c r="BP906815" s="90"/>
    </row>
    <row r="906816" spans="68:68" customFormat="1">
      <c r="BP906816" s="90"/>
    </row>
    <row r="906817" spans="68:68" customFormat="1">
      <c r="BP906817" s="90"/>
    </row>
    <row r="906818" spans="68:68" customFormat="1">
      <c r="BP906818" s="90"/>
    </row>
    <row r="906819" spans="68:68" customFormat="1">
      <c r="BP906819" s="90"/>
    </row>
    <row r="906820" spans="68:68" customFormat="1">
      <c r="BP906820" s="90"/>
    </row>
    <row r="906821" spans="68:68" customFormat="1">
      <c r="BP906821" s="90"/>
    </row>
    <row r="906822" spans="68:68" customFormat="1">
      <c r="BP906822" s="90"/>
    </row>
    <row r="906823" spans="68:68" customFormat="1">
      <c r="BP906823" s="90"/>
    </row>
    <row r="906824" spans="68:68" customFormat="1">
      <c r="BP906824" s="90"/>
    </row>
    <row r="906825" spans="68:68" customFormat="1">
      <c r="BP906825" s="90"/>
    </row>
    <row r="906826" spans="68:68" customFormat="1">
      <c r="BP906826" s="90"/>
    </row>
    <row r="906827" spans="68:68" customFormat="1">
      <c r="BP906827" s="90"/>
    </row>
    <row r="906828" spans="68:68" customFormat="1">
      <c r="BP906828" s="90"/>
    </row>
    <row r="906829" spans="68:68" customFormat="1">
      <c r="BP906829" s="90"/>
    </row>
    <row r="906830" spans="68:68" customFormat="1">
      <c r="BP906830" s="90"/>
    </row>
    <row r="906831" spans="68:68" customFormat="1">
      <c r="BP906831" s="90"/>
    </row>
    <row r="906832" spans="68:68" customFormat="1">
      <c r="BP906832" s="90"/>
    </row>
    <row r="906833" spans="68:68" customFormat="1">
      <c r="BP906833" s="90"/>
    </row>
    <row r="906834" spans="68:68" customFormat="1">
      <c r="BP906834" s="90"/>
    </row>
    <row r="906835" spans="68:68" customFormat="1">
      <c r="BP906835" s="90"/>
    </row>
    <row r="906836" spans="68:68" customFormat="1">
      <c r="BP906836" s="90"/>
    </row>
    <row r="906837" spans="68:68" customFormat="1">
      <c r="BP906837" s="90"/>
    </row>
    <row r="906838" spans="68:68" customFormat="1">
      <c r="BP906838" s="90"/>
    </row>
    <row r="906839" spans="68:68" customFormat="1">
      <c r="BP906839" s="90"/>
    </row>
    <row r="906840" spans="68:68" customFormat="1">
      <c r="BP906840" s="90"/>
    </row>
    <row r="906841" spans="68:68" customFormat="1">
      <c r="BP906841" s="90"/>
    </row>
    <row r="906842" spans="68:68" customFormat="1">
      <c r="BP906842" s="90"/>
    </row>
    <row r="906843" spans="68:68" customFormat="1">
      <c r="BP906843" s="90"/>
    </row>
    <row r="906844" spans="68:68" customFormat="1">
      <c r="BP906844" s="90"/>
    </row>
    <row r="906845" spans="68:68" customFormat="1">
      <c r="BP906845" s="90"/>
    </row>
    <row r="906846" spans="68:68" customFormat="1">
      <c r="BP906846" s="90"/>
    </row>
    <row r="906847" spans="68:68" customFormat="1">
      <c r="BP906847" s="90"/>
    </row>
    <row r="906848" spans="68:68" customFormat="1">
      <c r="BP906848" s="90"/>
    </row>
    <row r="906849" spans="68:68" customFormat="1">
      <c r="BP906849" s="90"/>
    </row>
    <row r="906850" spans="68:68" customFormat="1">
      <c r="BP906850" s="90"/>
    </row>
    <row r="906851" spans="68:68" customFormat="1">
      <c r="BP906851" s="90"/>
    </row>
    <row r="906852" spans="68:68" customFormat="1">
      <c r="BP906852" s="90"/>
    </row>
    <row r="906853" spans="68:68" customFormat="1">
      <c r="BP906853" s="90"/>
    </row>
    <row r="906854" spans="68:68" customFormat="1">
      <c r="BP906854" s="90"/>
    </row>
    <row r="906855" spans="68:68" customFormat="1">
      <c r="BP906855" s="90"/>
    </row>
    <row r="906856" spans="68:68" customFormat="1">
      <c r="BP906856" s="90"/>
    </row>
    <row r="906857" spans="68:68" customFormat="1">
      <c r="BP906857" s="90"/>
    </row>
    <row r="906858" spans="68:68" customFormat="1">
      <c r="BP906858" s="90"/>
    </row>
    <row r="906859" spans="68:68" customFormat="1">
      <c r="BP906859" s="90"/>
    </row>
    <row r="906860" spans="68:68" customFormat="1">
      <c r="BP906860" s="90"/>
    </row>
    <row r="906861" spans="68:68" customFormat="1">
      <c r="BP906861" s="90"/>
    </row>
    <row r="906862" spans="68:68" customFormat="1">
      <c r="BP906862" s="90"/>
    </row>
    <row r="906863" spans="68:68" customFormat="1">
      <c r="BP906863" s="90"/>
    </row>
    <row r="906864" spans="68:68" customFormat="1">
      <c r="BP906864" s="90"/>
    </row>
    <row r="906865" spans="68:68" customFormat="1">
      <c r="BP906865" s="90"/>
    </row>
    <row r="906866" spans="68:68" customFormat="1">
      <c r="BP906866" s="90"/>
    </row>
    <row r="906867" spans="68:68" customFormat="1">
      <c r="BP906867" s="90"/>
    </row>
    <row r="906868" spans="68:68" customFormat="1">
      <c r="BP906868" s="90"/>
    </row>
    <row r="906869" spans="68:68" customFormat="1">
      <c r="BP906869" s="90"/>
    </row>
    <row r="906870" spans="68:68" customFormat="1">
      <c r="BP906870" s="90"/>
    </row>
    <row r="906871" spans="68:68" customFormat="1">
      <c r="BP906871" s="90"/>
    </row>
    <row r="906872" spans="68:68" customFormat="1">
      <c r="BP906872" s="90"/>
    </row>
    <row r="906873" spans="68:68" customFormat="1">
      <c r="BP906873" s="90"/>
    </row>
    <row r="906874" spans="68:68" customFormat="1">
      <c r="BP906874" s="90"/>
    </row>
    <row r="906875" spans="68:68" customFormat="1">
      <c r="BP906875" s="90"/>
    </row>
    <row r="906876" spans="68:68" customFormat="1">
      <c r="BP906876" s="90"/>
    </row>
    <row r="906877" spans="68:68" customFormat="1">
      <c r="BP906877" s="90"/>
    </row>
    <row r="906878" spans="68:68" customFormat="1">
      <c r="BP906878" s="90"/>
    </row>
    <row r="906879" spans="68:68" customFormat="1">
      <c r="BP906879" s="90"/>
    </row>
    <row r="906880" spans="68:68" customFormat="1">
      <c r="BP906880" s="90"/>
    </row>
    <row r="906881" spans="68:68" customFormat="1">
      <c r="BP906881" s="90"/>
    </row>
    <row r="906882" spans="68:68" customFormat="1">
      <c r="BP906882" s="90"/>
    </row>
    <row r="906883" spans="68:68" customFormat="1">
      <c r="BP906883" s="90"/>
    </row>
    <row r="906884" spans="68:68" customFormat="1">
      <c r="BP906884" s="90"/>
    </row>
    <row r="906885" spans="68:68" customFormat="1">
      <c r="BP906885" s="90"/>
    </row>
    <row r="906886" spans="68:68" customFormat="1">
      <c r="BP906886" s="90"/>
    </row>
    <row r="906887" spans="68:68" customFormat="1">
      <c r="BP906887" s="90"/>
    </row>
    <row r="906888" spans="68:68" customFormat="1">
      <c r="BP906888" s="90"/>
    </row>
    <row r="906889" spans="68:68" customFormat="1">
      <c r="BP906889" s="90"/>
    </row>
    <row r="906890" spans="68:68" customFormat="1">
      <c r="BP906890" s="90"/>
    </row>
    <row r="906891" spans="68:68" customFormat="1">
      <c r="BP906891" s="90"/>
    </row>
    <row r="906892" spans="68:68" customFormat="1">
      <c r="BP906892" s="90"/>
    </row>
    <row r="906893" spans="68:68" customFormat="1">
      <c r="BP906893" s="90"/>
    </row>
    <row r="906894" spans="68:68" customFormat="1">
      <c r="BP906894" s="90"/>
    </row>
    <row r="906895" spans="68:68" customFormat="1">
      <c r="BP906895" s="90"/>
    </row>
    <row r="906896" spans="68:68" customFormat="1">
      <c r="BP906896" s="90"/>
    </row>
    <row r="906897" spans="68:68" customFormat="1">
      <c r="BP906897" s="90"/>
    </row>
    <row r="906898" spans="68:68" customFormat="1">
      <c r="BP906898" s="90"/>
    </row>
    <row r="906899" spans="68:68" customFormat="1">
      <c r="BP906899" s="90"/>
    </row>
    <row r="906900" spans="68:68" customFormat="1">
      <c r="BP906900" s="90"/>
    </row>
    <row r="906901" spans="68:68" customFormat="1">
      <c r="BP906901" s="90"/>
    </row>
    <row r="906902" spans="68:68" customFormat="1">
      <c r="BP906902" s="90"/>
    </row>
    <row r="906903" spans="68:68" customFormat="1">
      <c r="BP906903" s="90"/>
    </row>
    <row r="906904" spans="68:68" customFormat="1">
      <c r="BP906904" s="90"/>
    </row>
    <row r="906905" spans="68:68" customFormat="1">
      <c r="BP906905" s="90"/>
    </row>
    <row r="906906" spans="68:68" customFormat="1">
      <c r="BP906906" s="90"/>
    </row>
    <row r="906907" spans="68:68" customFormat="1">
      <c r="BP906907" s="90"/>
    </row>
    <row r="906908" spans="68:68" customFormat="1">
      <c r="BP906908" s="90"/>
    </row>
    <row r="906909" spans="68:68" customFormat="1">
      <c r="BP906909" s="90"/>
    </row>
    <row r="906910" spans="68:68" customFormat="1">
      <c r="BP906910" s="90"/>
    </row>
    <row r="906911" spans="68:68" customFormat="1">
      <c r="BP906911" s="90"/>
    </row>
    <row r="906912" spans="68:68" customFormat="1">
      <c r="BP906912" s="90"/>
    </row>
    <row r="906913" spans="68:68" customFormat="1">
      <c r="BP906913" s="90"/>
    </row>
    <row r="906914" spans="68:68" customFormat="1">
      <c r="BP906914" s="90"/>
    </row>
    <row r="906915" spans="68:68" customFormat="1">
      <c r="BP906915" s="90"/>
    </row>
    <row r="906916" spans="68:68" customFormat="1">
      <c r="BP906916" s="90"/>
    </row>
    <row r="906917" spans="68:68" customFormat="1">
      <c r="BP906917" s="90"/>
    </row>
    <row r="906918" spans="68:68" customFormat="1">
      <c r="BP906918" s="90"/>
    </row>
    <row r="906919" spans="68:68" customFormat="1">
      <c r="BP906919" s="90"/>
    </row>
    <row r="906920" spans="68:68" customFormat="1">
      <c r="BP906920" s="90"/>
    </row>
    <row r="906921" spans="68:68" customFormat="1">
      <c r="BP906921" s="90"/>
    </row>
    <row r="906922" spans="68:68" customFormat="1">
      <c r="BP906922" s="90"/>
    </row>
    <row r="906923" spans="68:68" customFormat="1">
      <c r="BP906923" s="90"/>
    </row>
    <row r="906924" spans="68:68" customFormat="1">
      <c r="BP906924" s="90"/>
    </row>
    <row r="906925" spans="68:68" customFormat="1">
      <c r="BP906925" s="90"/>
    </row>
    <row r="906926" spans="68:68" customFormat="1">
      <c r="BP906926" s="90"/>
    </row>
    <row r="906927" spans="68:68" customFormat="1">
      <c r="BP906927" s="90"/>
    </row>
    <row r="906928" spans="68:68" customFormat="1">
      <c r="BP906928" s="90"/>
    </row>
    <row r="906929" spans="68:68" customFormat="1">
      <c r="BP906929" s="90"/>
    </row>
    <row r="906930" spans="68:68" customFormat="1">
      <c r="BP906930" s="90"/>
    </row>
    <row r="906931" spans="68:68" customFormat="1">
      <c r="BP906931" s="90"/>
    </row>
    <row r="906932" spans="68:68" customFormat="1">
      <c r="BP906932" s="90"/>
    </row>
    <row r="906933" spans="68:68" customFormat="1">
      <c r="BP906933" s="90"/>
    </row>
    <row r="906934" spans="68:68" customFormat="1">
      <c r="BP906934" s="90"/>
    </row>
    <row r="906935" spans="68:68" customFormat="1">
      <c r="BP906935" s="90"/>
    </row>
    <row r="906936" spans="68:68" customFormat="1">
      <c r="BP906936" s="90"/>
    </row>
    <row r="906937" spans="68:68" customFormat="1">
      <c r="BP906937" s="90"/>
    </row>
    <row r="906938" spans="68:68" customFormat="1">
      <c r="BP906938" s="90"/>
    </row>
    <row r="906939" spans="68:68" customFormat="1">
      <c r="BP906939" s="90"/>
    </row>
    <row r="906940" spans="68:68" customFormat="1">
      <c r="BP906940" s="90"/>
    </row>
    <row r="906941" spans="68:68" customFormat="1">
      <c r="BP906941" s="90"/>
    </row>
    <row r="906942" spans="68:68" customFormat="1">
      <c r="BP906942" s="90"/>
    </row>
    <row r="906943" spans="68:68" customFormat="1">
      <c r="BP906943" s="90"/>
    </row>
    <row r="906944" spans="68:68" customFormat="1">
      <c r="BP906944" s="90"/>
    </row>
    <row r="906945" spans="68:68" customFormat="1">
      <c r="BP906945" s="90"/>
    </row>
    <row r="906946" spans="68:68" customFormat="1">
      <c r="BP906946" s="90"/>
    </row>
    <row r="906947" spans="68:68" customFormat="1">
      <c r="BP906947" s="90"/>
    </row>
    <row r="906948" spans="68:68" customFormat="1">
      <c r="BP906948" s="90"/>
    </row>
    <row r="906949" spans="68:68" customFormat="1">
      <c r="BP906949" s="90"/>
    </row>
    <row r="906950" spans="68:68" customFormat="1">
      <c r="BP906950" s="90"/>
    </row>
    <row r="906951" spans="68:68" customFormat="1">
      <c r="BP906951" s="90"/>
    </row>
    <row r="906952" spans="68:68" customFormat="1">
      <c r="BP906952" s="90"/>
    </row>
    <row r="906953" spans="68:68" customFormat="1">
      <c r="BP906953" s="90"/>
    </row>
    <row r="906954" spans="68:68" customFormat="1">
      <c r="BP906954" s="90"/>
    </row>
    <row r="906955" spans="68:68" customFormat="1">
      <c r="BP906955" s="90"/>
    </row>
    <row r="906956" spans="68:68" customFormat="1">
      <c r="BP906956" s="90"/>
    </row>
    <row r="906957" spans="68:68" customFormat="1">
      <c r="BP906957" s="90"/>
    </row>
    <row r="906958" spans="68:68" customFormat="1">
      <c r="BP906958" s="90"/>
    </row>
    <row r="906959" spans="68:68" customFormat="1">
      <c r="BP906959" s="90"/>
    </row>
    <row r="906960" spans="68:68" customFormat="1">
      <c r="BP906960" s="90"/>
    </row>
    <row r="906961" spans="68:68" customFormat="1">
      <c r="BP906961" s="90"/>
    </row>
    <row r="906962" spans="68:68" customFormat="1">
      <c r="BP906962" s="90"/>
    </row>
    <row r="906963" spans="68:68" customFormat="1">
      <c r="BP906963" s="90"/>
    </row>
    <row r="906964" spans="68:68" customFormat="1">
      <c r="BP906964" s="90"/>
    </row>
    <row r="906965" spans="68:68" customFormat="1">
      <c r="BP906965" s="90"/>
    </row>
    <row r="906966" spans="68:68" customFormat="1">
      <c r="BP906966" s="90"/>
    </row>
    <row r="906967" spans="68:68" customFormat="1">
      <c r="BP906967" s="90"/>
    </row>
    <row r="906968" spans="68:68" customFormat="1">
      <c r="BP906968" s="90"/>
    </row>
    <row r="906969" spans="68:68" customFormat="1">
      <c r="BP906969" s="90"/>
    </row>
    <row r="906970" spans="68:68" customFormat="1">
      <c r="BP906970" s="90"/>
    </row>
    <row r="906971" spans="68:68" customFormat="1">
      <c r="BP906971" s="90"/>
    </row>
    <row r="906972" spans="68:68" customFormat="1">
      <c r="BP906972" s="90"/>
    </row>
    <row r="906973" spans="68:68" customFormat="1">
      <c r="BP906973" s="90"/>
    </row>
    <row r="906974" spans="68:68" customFormat="1">
      <c r="BP906974" s="90"/>
    </row>
    <row r="906975" spans="68:68" customFormat="1">
      <c r="BP906975" s="90"/>
    </row>
    <row r="906976" spans="68:68" customFormat="1">
      <c r="BP906976" s="90"/>
    </row>
    <row r="906977" spans="68:68" customFormat="1">
      <c r="BP906977" s="90"/>
    </row>
    <row r="906978" spans="68:68" customFormat="1">
      <c r="BP906978" s="90"/>
    </row>
    <row r="906979" spans="68:68" customFormat="1">
      <c r="BP906979" s="90"/>
    </row>
    <row r="906980" spans="68:68" customFormat="1">
      <c r="BP906980" s="90"/>
    </row>
    <row r="906981" spans="68:68" customFormat="1">
      <c r="BP906981" s="90"/>
    </row>
    <row r="906982" spans="68:68" customFormat="1">
      <c r="BP906982" s="90"/>
    </row>
    <row r="906983" spans="68:68" customFormat="1">
      <c r="BP906983" s="90"/>
    </row>
    <row r="906984" spans="68:68" customFormat="1">
      <c r="BP906984" s="90"/>
    </row>
    <row r="906985" spans="68:68" customFormat="1">
      <c r="BP906985" s="90"/>
    </row>
    <row r="906986" spans="68:68" customFormat="1">
      <c r="BP906986" s="90"/>
    </row>
    <row r="906987" spans="68:68" customFormat="1">
      <c r="BP906987" s="90"/>
    </row>
    <row r="906988" spans="68:68" customFormat="1">
      <c r="BP906988" s="90"/>
    </row>
    <row r="906989" spans="68:68" customFormat="1">
      <c r="BP906989" s="90"/>
    </row>
    <row r="906990" spans="68:68" customFormat="1">
      <c r="BP906990" s="90"/>
    </row>
    <row r="906991" spans="68:68" customFormat="1">
      <c r="BP906991" s="90"/>
    </row>
    <row r="906992" spans="68:68" customFormat="1">
      <c r="BP906992" s="90"/>
    </row>
    <row r="906993" spans="68:68" customFormat="1">
      <c r="BP906993" s="90"/>
    </row>
    <row r="906994" spans="68:68" customFormat="1">
      <c r="BP906994" s="90"/>
    </row>
    <row r="906995" spans="68:68" customFormat="1">
      <c r="BP906995" s="90"/>
    </row>
    <row r="906996" spans="68:68" customFormat="1">
      <c r="BP906996" s="90"/>
    </row>
    <row r="906997" spans="68:68" customFormat="1">
      <c r="BP906997" s="90"/>
    </row>
    <row r="906998" spans="68:68" customFormat="1">
      <c r="BP906998" s="90"/>
    </row>
    <row r="906999" spans="68:68" customFormat="1">
      <c r="BP906999" s="90"/>
    </row>
    <row r="907000" spans="68:68" customFormat="1">
      <c r="BP907000" s="90"/>
    </row>
    <row r="907001" spans="68:68" customFormat="1">
      <c r="BP907001" s="90"/>
    </row>
    <row r="907002" spans="68:68" customFormat="1">
      <c r="BP907002" s="90"/>
    </row>
    <row r="907003" spans="68:68" customFormat="1">
      <c r="BP907003" s="90"/>
    </row>
    <row r="907004" spans="68:68" customFormat="1">
      <c r="BP907004" s="90"/>
    </row>
    <row r="907005" spans="68:68" customFormat="1">
      <c r="BP907005" s="90"/>
    </row>
    <row r="907006" spans="68:68" customFormat="1">
      <c r="BP907006" s="90"/>
    </row>
    <row r="907007" spans="68:68" customFormat="1">
      <c r="BP907007" s="90"/>
    </row>
    <row r="907008" spans="68:68" customFormat="1">
      <c r="BP907008" s="90"/>
    </row>
    <row r="907009" spans="68:68" customFormat="1">
      <c r="BP907009" s="90"/>
    </row>
    <row r="907010" spans="68:68" customFormat="1">
      <c r="BP907010" s="90"/>
    </row>
    <row r="907011" spans="68:68" customFormat="1">
      <c r="BP907011" s="90"/>
    </row>
    <row r="907012" spans="68:68" customFormat="1">
      <c r="BP907012" s="90"/>
    </row>
    <row r="907013" spans="68:68" customFormat="1">
      <c r="BP907013" s="90"/>
    </row>
    <row r="907014" spans="68:68" customFormat="1">
      <c r="BP907014" s="90"/>
    </row>
    <row r="907015" spans="68:68" customFormat="1">
      <c r="BP907015" s="90"/>
    </row>
    <row r="907016" spans="68:68" customFormat="1">
      <c r="BP907016" s="90"/>
    </row>
    <row r="907017" spans="68:68" customFormat="1">
      <c r="BP907017" s="90"/>
    </row>
    <row r="907018" spans="68:68" customFormat="1">
      <c r="BP907018" s="90"/>
    </row>
    <row r="907019" spans="68:68" customFormat="1">
      <c r="BP907019" s="90"/>
    </row>
    <row r="907020" spans="68:68" customFormat="1">
      <c r="BP907020" s="90"/>
    </row>
    <row r="907021" spans="68:68" customFormat="1">
      <c r="BP907021" s="90"/>
    </row>
    <row r="907022" spans="68:68" customFormat="1">
      <c r="BP907022" s="90"/>
    </row>
    <row r="907023" spans="68:68" customFormat="1">
      <c r="BP907023" s="90"/>
    </row>
    <row r="907024" spans="68:68" customFormat="1">
      <c r="BP907024" s="90"/>
    </row>
    <row r="907025" spans="68:68" customFormat="1">
      <c r="BP907025" s="90"/>
    </row>
    <row r="907026" spans="68:68" customFormat="1">
      <c r="BP907026" s="90"/>
    </row>
    <row r="907027" spans="68:68" customFormat="1">
      <c r="BP907027" s="90"/>
    </row>
    <row r="907028" spans="68:68" customFormat="1">
      <c r="BP907028" s="90"/>
    </row>
    <row r="907029" spans="68:68" customFormat="1">
      <c r="BP907029" s="90"/>
    </row>
    <row r="907030" spans="68:68" customFormat="1">
      <c r="BP907030" s="90"/>
    </row>
    <row r="907031" spans="68:68" customFormat="1">
      <c r="BP907031" s="90"/>
    </row>
    <row r="907032" spans="68:68" customFormat="1">
      <c r="BP907032" s="90"/>
    </row>
    <row r="907033" spans="68:68" customFormat="1">
      <c r="BP907033" s="90"/>
    </row>
    <row r="907034" spans="68:68" customFormat="1">
      <c r="BP907034" s="90"/>
    </row>
    <row r="907035" spans="68:68" customFormat="1">
      <c r="BP907035" s="90"/>
    </row>
    <row r="907036" spans="68:68" customFormat="1">
      <c r="BP907036" s="90"/>
    </row>
    <row r="907037" spans="68:68" customFormat="1">
      <c r="BP907037" s="90"/>
    </row>
    <row r="907038" spans="68:68" customFormat="1">
      <c r="BP907038" s="90"/>
    </row>
    <row r="907039" spans="68:68" customFormat="1">
      <c r="BP907039" s="90"/>
    </row>
    <row r="907040" spans="68:68" customFormat="1">
      <c r="BP907040" s="90"/>
    </row>
    <row r="907041" spans="68:68" customFormat="1">
      <c r="BP907041" s="90"/>
    </row>
    <row r="907042" spans="68:68" customFormat="1">
      <c r="BP907042" s="90"/>
    </row>
    <row r="907043" spans="68:68" customFormat="1">
      <c r="BP907043" s="90"/>
    </row>
    <row r="907044" spans="68:68" customFormat="1">
      <c r="BP907044" s="90"/>
    </row>
    <row r="907045" spans="68:68" customFormat="1">
      <c r="BP907045" s="90"/>
    </row>
    <row r="907046" spans="68:68" customFormat="1">
      <c r="BP907046" s="90"/>
    </row>
    <row r="907047" spans="68:68" customFormat="1">
      <c r="BP907047" s="90"/>
    </row>
    <row r="907048" spans="68:68" customFormat="1">
      <c r="BP907048" s="90"/>
    </row>
    <row r="907049" spans="68:68" customFormat="1">
      <c r="BP907049" s="90"/>
    </row>
    <row r="907050" spans="68:68" customFormat="1">
      <c r="BP907050" s="90"/>
    </row>
    <row r="907051" spans="68:68" customFormat="1">
      <c r="BP907051" s="90"/>
    </row>
    <row r="907052" spans="68:68" customFormat="1">
      <c r="BP907052" s="90"/>
    </row>
    <row r="907053" spans="68:68" customFormat="1">
      <c r="BP907053" s="90"/>
    </row>
    <row r="907054" spans="68:68" customFormat="1">
      <c r="BP907054" s="90"/>
    </row>
    <row r="907055" spans="68:68" customFormat="1">
      <c r="BP907055" s="90"/>
    </row>
    <row r="907056" spans="68:68" customFormat="1">
      <c r="BP907056" s="90"/>
    </row>
    <row r="907057" spans="68:68" customFormat="1">
      <c r="BP907057" s="90"/>
    </row>
    <row r="907058" spans="68:68" customFormat="1">
      <c r="BP907058" s="90"/>
    </row>
    <row r="907059" spans="68:68" customFormat="1">
      <c r="BP907059" s="90"/>
    </row>
    <row r="907060" spans="68:68" customFormat="1">
      <c r="BP907060" s="90"/>
    </row>
    <row r="907061" spans="68:68" customFormat="1">
      <c r="BP907061" s="90"/>
    </row>
    <row r="907062" spans="68:68" customFormat="1">
      <c r="BP907062" s="90"/>
    </row>
    <row r="907063" spans="68:68" customFormat="1">
      <c r="BP907063" s="90"/>
    </row>
    <row r="907064" spans="68:68" customFormat="1">
      <c r="BP907064" s="90"/>
    </row>
    <row r="907065" spans="68:68" customFormat="1">
      <c r="BP907065" s="90"/>
    </row>
    <row r="907066" spans="68:68" customFormat="1">
      <c r="BP907066" s="90"/>
    </row>
    <row r="907067" spans="68:68" customFormat="1">
      <c r="BP907067" s="90"/>
    </row>
    <row r="907068" spans="68:68" customFormat="1">
      <c r="BP907068" s="90"/>
    </row>
    <row r="907069" spans="68:68" customFormat="1">
      <c r="BP907069" s="90"/>
    </row>
    <row r="907070" spans="68:68" customFormat="1">
      <c r="BP907070" s="90"/>
    </row>
    <row r="907071" spans="68:68" customFormat="1">
      <c r="BP907071" s="90"/>
    </row>
    <row r="907072" spans="68:68" customFormat="1">
      <c r="BP907072" s="90"/>
    </row>
    <row r="907073" spans="68:68" customFormat="1">
      <c r="BP907073" s="90"/>
    </row>
    <row r="907074" spans="68:68" customFormat="1">
      <c r="BP907074" s="90"/>
    </row>
    <row r="907075" spans="68:68" customFormat="1">
      <c r="BP907075" s="90"/>
    </row>
    <row r="907076" spans="68:68" customFormat="1">
      <c r="BP907076" s="90"/>
    </row>
    <row r="907077" spans="68:68" customFormat="1">
      <c r="BP907077" s="90"/>
    </row>
    <row r="907078" spans="68:68" customFormat="1">
      <c r="BP907078" s="90"/>
    </row>
    <row r="907079" spans="68:68" customFormat="1">
      <c r="BP907079" s="90"/>
    </row>
    <row r="907080" spans="68:68" customFormat="1">
      <c r="BP907080" s="90"/>
    </row>
    <row r="907081" spans="68:68" customFormat="1">
      <c r="BP907081" s="90"/>
    </row>
    <row r="907082" spans="68:68" customFormat="1">
      <c r="BP907082" s="90"/>
    </row>
    <row r="907083" spans="68:68" customFormat="1">
      <c r="BP907083" s="90"/>
    </row>
    <row r="907084" spans="68:68" customFormat="1">
      <c r="BP907084" s="90"/>
    </row>
    <row r="907085" spans="68:68" customFormat="1">
      <c r="BP907085" s="90"/>
    </row>
    <row r="907086" spans="68:68" customFormat="1">
      <c r="BP907086" s="90"/>
    </row>
    <row r="907087" spans="68:68" customFormat="1">
      <c r="BP907087" s="90"/>
    </row>
    <row r="907088" spans="68:68" customFormat="1">
      <c r="BP907088" s="90"/>
    </row>
    <row r="907089" spans="68:68" customFormat="1">
      <c r="BP907089" s="90"/>
    </row>
    <row r="907090" spans="68:68" customFormat="1">
      <c r="BP907090" s="90"/>
    </row>
    <row r="907091" spans="68:68" customFormat="1">
      <c r="BP907091" s="90"/>
    </row>
    <row r="907092" spans="68:68" customFormat="1">
      <c r="BP907092" s="90"/>
    </row>
    <row r="907093" spans="68:68" customFormat="1">
      <c r="BP907093" s="90"/>
    </row>
    <row r="907094" spans="68:68" customFormat="1">
      <c r="BP907094" s="90"/>
    </row>
    <row r="907095" spans="68:68" customFormat="1">
      <c r="BP907095" s="90"/>
    </row>
    <row r="907096" spans="68:68" customFormat="1">
      <c r="BP907096" s="90"/>
    </row>
    <row r="907097" spans="68:68" customFormat="1">
      <c r="BP907097" s="90"/>
    </row>
    <row r="907098" spans="68:68" customFormat="1">
      <c r="BP907098" s="90"/>
    </row>
    <row r="907099" spans="68:68" customFormat="1">
      <c r="BP907099" s="90"/>
    </row>
    <row r="907100" spans="68:68" customFormat="1">
      <c r="BP907100" s="90"/>
    </row>
    <row r="907101" spans="68:68" customFormat="1">
      <c r="BP907101" s="90"/>
    </row>
    <row r="907102" spans="68:68" customFormat="1">
      <c r="BP907102" s="90"/>
    </row>
    <row r="907103" spans="68:68" customFormat="1">
      <c r="BP907103" s="90"/>
    </row>
    <row r="907104" spans="68:68" customFormat="1">
      <c r="BP907104" s="90"/>
    </row>
    <row r="907105" spans="68:68" customFormat="1">
      <c r="BP907105" s="90"/>
    </row>
    <row r="907106" spans="68:68" customFormat="1">
      <c r="BP907106" s="90"/>
    </row>
    <row r="907107" spans="68:68" customFormat="1">
      <c r="BP907107" s="90"/>
    </row>
    <row r="907108" spans="68:68" customFormat="1">
      <c r="BP907108" s="90"/>
    </row>
    <row r="907109" spans="68:68" customFormat="1">
      <c r="BP907109" s="90"/>
    </row>
    <row r="907110" spans="68:68" customFormat="1">
      <c r="BP907110" s="90"/>
    </row>
    <row r="907111" spans="68:68" customFormat="1">
      <c r="BP907111" s="90"/>
    </row>
    <row r="907112" spans="68:68" customFormat="1">
      <c r="BP907112" s="90"/>
    </row>
    <row r="907113" spans="68:68" customFormat="1">
      <c r="BP907113" s="90"/>
    </row>
    <row r="907114" spans="68:68" customFormat="1">
      <c r="BP907114" s="90"/>
    </row>
    <row r="907115" spans="68:68" customFormat="1">
      <c r="BP907115" s="90"/>
    </row>
    <row r="907116" spans="68:68" customFormat="1">
      <c r="BP907116" s="90"/>
    </row>
    <row r="907117" spans="68:68" customFormat="1">
      <c r="BP907117" s="90"/>
    </row>
    <row r="907118" spans="68:68" customFormat="1">
      <c r="BP907118" s="90"/>
    </row>
    <row r="907119" spans="68:68" customFormat="1">
      <c r="BP907119" s="90"/>
    </row>
    <row r="907120" spans="68:68" customFormat="1">
      <c r="BP907120" s="90"/>
    </row>
    <row r="907121" spans="68:68" customFormat="1">
      <c r="BP907121" s="90"/>
    </row>
    <row r="907122" spans="68:68" customFormat="1">
      <c r="BP907122" s="90"/>
    </row>
    <row r="907123" spans="68:68" customFormat="1">
      <c r="BP907123" s="90"/>
    </row>
    <row r="907124" spans="68:68" customFormat="1">
      <c r="BP907124" s="90"/>
    </row>
    <row r="907125" spans="68:68" customFormat="1">
      <c r="BP907125" s="90"/>
    </row>
    <row r="907126" spans="68:68" customFormat="1">
      <c r="BP907126" s="90"/>
    </row>
    <row r="907127" spans="68:68" customFormat="1">
      <c r="BP907127" s="90"/>
    </row>
    <row r="907128" spans="68:68" customFormat="1">
      <c r="BP907128" s="90"/>
    </row>
    <row r="907129" spans="68:68" customFormat="1">
      <c r="BP907129" s="90"/>
    </row>
    <row r="907130" spans="68:68" customFormat="1">
      <c r="BP907130" s="90"/>
    </row>
    <row r="907131" spans="68:68" customFormat="1">
      <c r="BP907131" s="90"/>
    </row>
    <row r="907132" spans="68:68" customFormat="1">
      <c r="BP907132" s="90"/>
    </row>
    <row r="907133" spans="68:68" customFormat="1">
      <c r="BP907133" s="90"/>
    </row>
    <row r="907134" spans="68:68" customFormat="1">
      <c r="BP907134" s="90"/>
    </row>
    <row r="907135" spans="68:68" customFormat="1">
      <c r="BP907135" s="90"/>
    </row>
    <row r="907136" spans="68:68" customFormat="1">
      <c r="BP907136" s="90"/>
    </row>
    <row r="907137" spans="68:68" customFormat="1">
      <c r="BP907137" s="90"/>
    </row>
    <row r="907138" spans="68:68" customFormat="1">
      <c r="BP907138" s="90"/>
    </row>
    <row r="907139" spans="68:68" customFormat="1">
      <c r="BP907139" s="90"/>
    </row>
    <row r="907140" spans="68:68" customFormat="1">
      <c r="BP907140" s="90"/>
    </row>
    <row r="907141" spans="68:68" customFormat="1">
      <c r="BP907141" s="90"/>
    </row>
    <row r="907142" spans="68:68" customFormat="1">
      <c r="BP907142" s="90"/>
    </row>
    <row r="907143" spans="68:68" customFormat="1">
      <c r="BP907143" s="90"/>
    </row>
    <row r="907144" spans="68:68" customFormat="1">
      <c r="BP907144" s="90"/>
    </row>
    <row r="907145" spans="68:68" customFormat="1">
      <c r="BP907145" s="90"/>
    </row>
    <row r="907146" spans="68:68" customFormat="1">
      <c r="BP907146" s="90"/>
    </row>
    <row r="907147" spans="68:68" customFormat="1">
      <c r="BP907147" s="90"/>
    </row>
    <row r="907148" spans="68:68" customFormat="1">
      <c r="BP907148" s="90"/>
    </row>
    <row r="907149" spans="68:68" customFormat="1">
      <c r="BP907149" s="90"/>
    </row>
    <row r="907150" spans="68:68" customFormat="1">
      <c r="BP907150" s="90"/>
    </row>
    <row r="907151" spans="68:68" customFormat="1">
      <c r="BP907151" s="90"/>
    </row>
    <row r="907152" spans="68:68" customFormat="1">
      <c r="BP907152" s="90"/>
    </row>
    <row r="907153" spans="68:68" customFormat="1">
      <c r="BP907153" s="90"/>
    </row>
    <row r="907154" spans="68:68" customFormat="1">
      <c r="BP907154" s="90"/>
    </row>
    <row r="907155" spans="68:68" customFormat="1">
      <c r="BP907155" s="90"/>
    </row>
    <row r="907156" spans="68:68" customFormat="1">
      <c r="BP907156" s="90"/>
    </row>
    <row r="907157" spans="68:68" customFormat="1">
      <c r="BP907157" s="90"/>
    </row>
    <row r="907158" spans="68:68" customFormat="1">
      <c r="BP907158" s="90"/>
    </row>
    <row r="907159" spans="68:68" customFormat="1">
      <c r="BP907159" s="90"/>
    </row>
    <row r="907160" spans="68:68" customFormat="1">
      <c r="BP907160" s="90"/>
    </row>
    <row r="907161" spans="68:68" customFormat="1">
      <c r="BP907161" s="90"/>
    </row>
    <row r="907162" spans="68:68" customFormat="1">
      <c r="BP907162" s="90"/>
    </row>
    <row r="907163" spans="68:68" customFormat="1">
      <c r="BP907163" s="90"/>
    </row>
    <row r="907164" spans="68:68" customFormat="1">
      <c r="BP907164" s="90"/>
    </row>
    <row r="907165" spans="68:68" customFormat="1">
      <c r="BP907165" s="90"/>
    </row>
    <row r="907166" spans="68:68" customFormat="1">
      <c r="BP907166" s="90"/>
    </row>
    <row r="907167" spans="68:68" customFormat="1">
      <c r="BP907167" s="90"/>
    </row>
    <row r="907168" spans="68:68" customFormat="1">
      <c r="BP907168" s="90"/>
    </row>
    <row r="907169" spans="68:68" customFormat="1">
      <c r="BP907169" s="90"/>
    </row>
    <row r="907170" spans="68:68" customFormat="1">
      <c r="BP907170" s="90"/>
    </row>
    <row r="907171" spans="68:68" customFormat="1">
      <c r="BP907171" s="90"/>
    </row>
    <row r="907172" spans="68:68" customFormat="1">
      <c r="BP907172" s="90"/>
    </row>
    <row r="907173" spans="68:68" customFormat="1">
      <c r="BP907173" s="90"/>
    </row>
    <row r="907174" spans="68:68" customFormat="1">
      <c r="BP907174" s="90"/>
    </row>
    <row r="907175" spans="68:68" customFormat="1">
      <c r="BP907175" s="90"/>
    </row>
    <row r="907176" spans="68:68" customFormat="1">
      <c r="BP907176" s="90"/>
    </row>
    <row r="907177" spans="68:68" customFormat="1">
      <c r="BP907177" s="90"/>
    </row>
    <row r="907178" spans="68:68" customFormat="1">
      <c r="BP907178" s="90"/>
    </row>
    <row r="907179" spans="68:68" customFormat="1">
      <c r="BP907179" s="90"/>
    </row>
    <row r="907180" spans="68:68" customFormat="1">
      <c r="BP907180" s="90"/>
    </row>
    <row r="907181" spans="68:68" customFormat="1">
      <c r="BP907181" s="90"/>
    </row>
    <row r="907182" spans="68:68" customFormat="1">
      <c r="BP907182" s="90"/>
    </row>
    <row r="907183" spans="68:68" customFormat="1">
      <c r="BP907183" s="90"/>
    </row>
    <row r="907184" spans="68:68" customFormat="1">
      <c r="BP907184" s="90"/>
    </row>
    <row r="907185" spans="68:68" customFormat="1">
      <c r="BP907185" s="90"/>
    </row>
    <row r="907186" spans="68:68" customFormat="1">
      <c r="BP907186" s="90"/>
    </row>
    <row r="907187" spans="68:68" customFormat="1">
      <c r="BP907187" s="90"/>
    </row>
    <row r="907188" spans="68:68" customFormat="1">
      <c r="BP907188" s="90"/>
    </row>
    <row r="907189" spans="68:68" customFormat="1">
      <c r="BP907189" s="90"/>
    </row>
    <row r="907190" spans="68:68" customFormat="1">
      <c r="BP907190" s="90"/>
    </row>
    <row r="907191" spans="68:68" customFormat="1">
      <c r="BP907191" s="90"/>
    </row>
    <row r="907192" spans="68:68" customFormat="1">
      <c r="BP907192" s="90"/>
    </row>
    <row r="907193" spans="68:68" customFormat="1">
      <c r="BP907193" s="90"/>
    </row>
    <row r="907194" spans="68:68" customFormat="1">
      <c r="BP907194" s="90"/>
    </row>
    <row r="907195" spans="68:68" customFormat="1">
      <c r="BP907195" s="90"/>
    </row>
    <row r="907196" spans="68:68" customFormat="1">
      <c r="BP907196" s="90"/>
    </row>
    <row r="907197" spans="68:68" customFormat="1">
      <c r="BP907197" s="90"/>
    </row>
    <row r="907198" spans="68:68" customFormat="1">
      <c r="BP907198" s="90"/>
    </row>
    <row r="907199" spans="68:68" customFormat="1">
      <c r="BP907199" s="90"/>
    </row>
    <row r="907200" spans="68:68" customFormat="1">
      <c r="BP907200" s="90"/>
    </row>
    <row r="907201" spans="68:68" customFormat="1">
      <c r="BP907201" s="90"/>
    </row>
    <row r="907202" spans="68:68" customFormat="1">
      <c r="BP907202" s="90"/>
    </row>
    <row r="907203" spans="68:68" customFormat="1">
      <c r="BP907203" s="90"/>
    </row>
    <row r="907204" spans="68:68" customFormat="1">
      <c r="BP907204" s="90"/>
    </row>
    <row r="907205" spans="68:68" customFormat="1">
      <c r="BP907205" s="90"/>
    </row>
    <row r="907206" spans="68:68" customFormat="1">
      <c r="BP907206" s="90"/>
    </row>
    <row r="907207" spans="68:68" customFormat="1">
      <c r="BP907207" s="90"/>
    </row>
    <row r="907208" spans="68:68" customFormat="1">
      <c r="BP907208" s="90"/>
    </row>
    <row r="907209" spans="68:68" customFormat="1">
      <c r="BP907209" s="90"/>
    </row>
    <row r="907210" spans="68:68" customFormat="1">
      <c r="BP907210" s="90"/>
    </row>
    <row r="907211" spans="68:68" customFormat="1">
      <c r="BP907211" s="90"/>
    </row>
    <row r="907212" spans="68:68" customFormat="1">
      <c r="BP907212" s="90"/>
    </row>
    <row r="907213" spans="68:68" customFormat="1">
      <c r="BP907213" s="90"/>
    </row>
    <row r="907214" spans="68:68" customFormat="1">
      <c r="BP907214" s="90"/>
    </row>
    <row r="907215" spans="68:68" customFormat="1">
      <c r="BP907215" s="90"/>
    </row>
    <row r="907216" spans="68:68" customFormat="1">
      <c r="BP907216" s="90"/>
    </row>
    <row r="907217" spans="68:68" customFormat="1">
      <c r="BP907217" s="90"/>
    </row>
    <row r="907218" spans="68:68" customFormat="1">
      <c r="BP907218" s="90"/>
    </row>
    <row r="907219" spans="68:68" customFormat="1">
      <c r="BP907219" s="90"/>
    </row>
    <row r="907220" spans="68:68" customFormat="1">
      <c r="BP907220" s="90"/>
    </row>
    <row r="907221" spans="68:68" customFormat="1">
      <c r="BP907221" s="90"/>
    </row>
    <row r="907222" spans="68:68" customFormat="1">
      <c r="BP907222" s="90"/>
    </row>
    <row r="907223" spans="68:68" customFormat="1">
      <c r="BP907223" s="90"/>
    </row>
    <row r="907224" spans="68:68" customFormat="1">
      <c r="BP907224" s="90"/>
    </row>
    <row r="907225" spans="68:68" customFormat="1">
      <c r="BP907225" s="90"/>
    </row>
    <row r="907226" spans="68:68" customFormat="1">
      <c r="BP907226" s="90"/>
    </row>
    <row r="907227" spans="68:68" customFormat="1">
      <c r="BP907227" s="90"/>
    </row>
    <row r="907228" spans="68:68" customFormat="1">
      <c r="BP907228" s="90"/>
    </row>
    <row r="907229" spans="68:68" customFormat="1">
      <c r="BP907229" s="90"/>
    </row>
    <row r="907230" spans="68:68" customFormat="1">
      <c r="BP907230" s="90"/>
    </row>
    <row r="907231" spans="68:68" customFormat="1">
      <c r="BP907231" s="90"/>
    </row>
    <row r="907232" spans="68:68" customFormat="1">
      <c r="BP907232" s="90"/>
    </row>
    <row r="907233" spans="68:68" customFormat="1">
      <c r="BP907233" s="90"/>
    </row>
    <row r="907234" spans="68:68" customFormat="1">
      <c r="BP907234" s="90"/>
    </row>
    <row r="907235" spans="68:68" customFormat="1">
      <c r="BP907235" s="90"/>
    </row>
    <row r="907236" spans="68:68" customFormat="1">
      <c r="BP907236" s="90"/>
    </row>
    <row r="907237" spans="68:68" customFormat="1">
      <c r="BP907237" s="90"/>
    </row>
    <row r="907238" spans="68:68" customFormat="1">
      <c r="BP907238" s="90"/>
    </row>
    <row r="907239" spans="68:68" customFormat="1">
      <c r="BP907239" s="90"/>
    </row>
    <row r="907240" spans="68:68" customFormat="1">
      <c r="BP907240" s="90"/>
    </row>
    <row r="907241" spans="68:68" customFormat="1">
      <c r="BP907241" s="90"/>
    </row>
    <row r="907242" spans="68:68" customFormat="1">
      <c r="BP907242" s="90"/>
    </row>
    <row r="907243" spans="68:68" customFormat="1">
      <c r="BP907243" s="90"/>
    </row>
    <row r="907244" spans="68:68" customFormat="1">
      <c r="BP907244" s="90"/>
    </row>
    <row r="907245" spans="68:68" customFormat="1">
      <c r="BP907245" s="90"/>
    </row>
    <row r="907246" spans="68:68" customFormat="1">
      <c r="BP907246" s="90"/>
    </row>
    <row r="907247" spans="68:68" customFormat="1">
      <c r="BP907247" s="90"/>
    </row>
    <row r="907248" spans="68:68" customFormat="1">
      <c r="BP907248" s="90"/>
    </row>
    <row r="907249" spans="68:68" customFormat="1">
      <c r="BP907249" s="90"/>
    </row>
    <row r="907250" spans="68:68" customFormat="1">
      <c r="BP907250" s="90"/>
    </row>
    <row r="907251" spans="68:68" customFormat="1">
      <c r="BP907251" s="90"/>
    </row>
    <row r="907252" spans="68:68" customFormat="1">
      <c r="BP907252" s="90"/>
    </row>
    <row r="907253" spans="68:68" customFormat="1">
      <c r="BP907253" s="90"/>
    </row>
    <row r="907254" spans="68:68" customFormat="1">
      <c r="BP907254" s="90"/>
    </row>
    <row r="907255" spans="68:68" customFormat="1">
      <c r="BP907255" s="90"/>
    </row>
    <row r="907256" spans="68:68" customFormat="1">
      <c r="BP907256" s="90"/>
    </row>
    <row r="907257" spans="68:68" customFormat="1">
      <c r="BP907257" s="90"/>
    </row>
    <row r="907258" spans="68:68" customFormat="1">
      <c r="BP907258" s="90"/>
    </row>
    <row r="907259" spans="68:68" customFormat="1">
      <c r="BP907259" s="90"/>
    </row>
    <row r="907260" spans="68:68" customFormat="1">
      <c r="BP907260" s="90"/>
    </row>
    <row r="907261" spans="68:68" customFormat="1">
      <c r="BP907261" s="90"/>
    </row>
    <row r="907262" spans="68:68" customFormat="1">
      <c r="BP907262" s="90"/>
    </row>
    <row r="907263" spans="68:68" customFormat="1">
      <c r="BP907263" s="90"/>
    </row>
    <row r="907264" spans="68:68" customFormat="1">
      <c r="BP907264" s="90"/>
    </row>
    <row r="907265" spans="68:68" customFormat="1">
      <c r="BP907265" s="90"/>
    </row>
    <row r="907266" spans="68:68" customFormat="1">
      <c r="BP907266" s="90"/>
    </row>
    <row r="907267" spans="68:68" customFormat="1">
      <c r="BP907267" s="90"/>
    </row>
    <row r="907268" spans="68:68" customFormat="1">
      <c r="BP907268" s="90"/>
    </row>
    <row r="907269" spans="68:68" customFormat="1">
      <c r="BP907269" s="90"/>
    </row>
    <row r="907270" spans="68:68" customFormat="1">
      <c r="BP907270" s="90"/>
    </row>
    <row r="907271" spans="68:68" customFormat="1">
      <c r="BP907271" s="90"/>
    </row>
    <row r="907272" spans="68:68" customFormat="1">
      <c r="BP907272" s="90"/>
    </row>
    <row r="907273" spans="68:68" customFormat="1">
      <c r="BP907273" s="90"/>
    </row>
    <row r="907274" spans="68:68" customFormat="1">
      <c r="BP907274" s="90"/>
    </row>
    <row r="907275" spans="68:68" customFormat="1">
      <c r="BP907275" s="90"/>
    </row>
    <row r="907276" spans="68:68" customFormat="1">
      <c r="BP907276" s="90"/>
    </row>
    <row r="907277" spans="68:68" customFormat="1">
      <c r="BP907277" s="90"/>
    </row>
    <row r="907278" spans="68:68" customFormat="1">
      <c r="BP907278" s="90"/>
    </row>
    <row r="907279" spans="68:68" customFormat="1">
      <c r="BP907279" s="90"/>
    </row>
    <row r="907280" spans="68:68" customFormat="1">
      <c r="BP907280" s="90"/>
    </row>
    <row r="907281" spans="68:68" customFormat="1">
      <c r="BP907281" s="90"/>
    </row>
    <row r="907282" spans="68:68" customFormat="1">
      <c r="BP907282" s="90"/>
    </row>
    <row r="907283" spans="68:68" customFormat="1">
      <c r="BP907283" s="90"/>
    </row>
    <row r="907284" spans="68:68" customFormat="1">
      <c r="BP907284" s="90"/>
    </row>
    <row r="907285" spans="68:68" customFormat="1">
      <c r="BP907285" s="90"/>
    </row>
    <row r="907286" spans="68:68" customFormat="1">
      <c r="BP907286" s="90"/>
    </row>
    <row r="907287" spans="68:68" customFormat="1">
      <c r="BP907287" s="90"/>
    </row>
    <row r="907288" spans="68:68" customFormat="1">
      <c r="BP907288" s="90"/>
    </row>
    <row r="907289" spans="68:68" customFormat="1">
      <c r="BP907289" s="90"/>
    </row>
    <row r="907290" spans="68:68" customFormat="1">
      <c r="BP907290" s="90"/>
    </row>
    <row r="907291" spans="68:68" customFormat="1">
      <c r="BP907291" s="90"/>
    </row>
    <row r="907292" spans="68:68" customFormat="1">
      <c r="BP907292" s="90"/>
    </row>
    <row r="907293" spans="68:68" customFormat="1">
      <c r="BP907293" s="90"/>
    </row>
    <row r="907294" spans="68:68" customFormat="1">
      <c r="BP907294" s="90"/>
    </row>
    <row r="907295" spans="68:68" customFormat="1">
      <c r="BP907295" s="90"/>
    </row>
    <row r="907296" spans="68:68" customFormat="1">
      <c r="BP907296" s="90"/>
    </row>
    <row r="907297" spans="68:68" customFormat="1">
      <c r="BP907297" s="90"/>
    </row>
    <row r="907298" spans="68:68" customFormat="1">
      <c r="BP907298" s="90"/>
    </row>
    <row r="907299" spans="68:68" customFormat="1">
      <c r="BP907299" s="90"/>
    </row>
    <row r="907300" spans="68:68" customFormat="1">
      <c r="BP907300" s="90"/>
    </row>
    <row r="907301" spans="68:68" customFormat="1">
      <c r="BP907301" s="90"/>
    </row>
    <row r="907302" spans="68:68" customFormat="1">
      <c r="BP907302" s="90"/>
    </row>
    <row r="907303" spans="68:68" customFormat="1">
      <c r="BP907303" s="90"/>
    </row>
    <row r="907304" spans="68:68" customFormat="1">
      <c r="BP907304" s="90"/>
    </row>
    <row r="907305" spans="68:68" customFormat="1">
      <c r="BP907305" s="90"/>
    </row>
    <row r="907306" spans="68:68" customFormat="1">
      <c r="BP907306" s="90"/>
    </row>
    <row r="907307" spans="68:68" customFormat="1">
      <c r="BP907307" s="90"/>
    </row>
    <row r="907308" spans="68:68" customFormat="1">
      <c r="BP907308" s="90"/>
    </row>
    <row r="907309" spans="68:68" customFormat="1">
      <c r="BP907309" s="90"/>
    </row>
    <row r="907310" spans="68:68" customFormat="1">
      <c r="BP907310" s="90"/>
    </row>
    <row r="907311" spans="68:68" customFormat="1">
      <c r="BP907311" s="90"/>
    </row>
    <row r="907312" spans="68:68" customFormat="1">
      <c r="BP907312" s="90"/>
    </row>
    <row r="907313" spans="68:68" customFormat="1">
      <c r="BP907313" s="90"/>
    </row>
    <row r="907314" spans="68:68" customFormat="1">
      <c r="BP907314" s="90"/>
    </row>
    <row r="907315" spans="68:68" customFormat="1">
      <c r="BP907315" s="90"/>
    </row>
    <row r="907316" spans="68:68" customFormat="1">
      <c r="BP907316" s="90"/>
    </row>
    <row r="907317" spans="68:68" customFormat="1">
      <c r="BP907317" s="90"/>
    </row>
    <row r="907318" spans="68:68" customFormat="1">
      <c r="BP907318" s="90"/>
    </row>
    <row r="907319" spans="68:68" customFormat="1">
      <c r="BP907319" s="90"/>
    </row>
    <row r="907320" spans="68:68" customFormat="1">
      <c r="BP907320" s="90"/>
    </row>
    <row r="907321" spans="68:68" customFormat="1">
      <c r="BP907321" s="90"/>
    </row>
    <row r="907322" spans="68:68" customFormat="1">
      <c r="BP907322" s="90"/>
    </row>
    <row r="907323" spans="68:68" customFormat="1">
      <c r="BP907323" s="90"/>
    </row>
    <row r="907324" spans="68:68" customFormat="1">
      <c r="BP907324" s="90"/>
    </row>
    <row r="907325" spans="68:68" customFormat="1">
      <c r="BP907325" s="90"/>
    </row>
    <row r="907326" spans="68:68" customFormat="1">
      <c r="BP907326" s="90"/>
    </row>
    <row r="907327" spans="68:68" customFormat="1">
      <c r="BP907327" s="90"/>
    </row>
    <row r="907328" spans="68:68" customFormat="1">
      <c r="BP907328" s="90"/>
    </row>
    <row r="907329" spans="68:68" customFormat="1">
      <c r="BP907329" s="90"/>
    </row>
    <row r="907330" spans="68:68" customFormat="1">
      <c r="BP907330" s="90"/>
    </row>
    <row r="907331" spans="68:68" customFormat="1">
      <c r="BP907331" s="90"/>
    </row>
    <row r="907332" spans="68:68" customFormat="1">
      <c r="BP907332" s="90"/>
    </row>
    <row r="907333" spans="68:68" customFormat="1">
      <c r="BP907333" s="90"/>
    </row>
    <row r="907334" spans="68:68" customFormat="1">
      <c r="BP907334" s="90"/>
    </row>
    <row r="907335" spans="68:68" customFormat="1">
      <c r="BP907335" s="90"/>
    </row>
    <row r="907336" spans="68:68" customFormat="1">
      <c r="BP907336" s="90"/>
    </row>
    <row r="907337" spans="68:68" customFormat="1">
      <c r="BP907337" s="90"/>
    </row>
    <row r="907338" spans="68:68" customFormat="1">
      <c r="BP907338" s="90"/>
    </row>
    <row r="907339" spans="68:68" customFormat="1">
      <c r="BP907339" s="90"/>
    </row>
    <row r="907340" spans="68:68" customFormat="1">
      <c r="BP907340" s="90"/>
    </row>
    <row r="907341" spans="68:68" customFormat="1">
      <c r="BP907341" s="90"/>
    </row>
    <row r="907342" spans="68:68" customFormat="1">
      <c r="BP907342" s="90"/>
    </row>
    <row r="907343" spans="68:68" customFormat="1">
      <c r="BP907343" s="90"/>
    </row>
    <row r="907344" spans="68:68" customFormat="1">
      <c r="BP907344" s="90"/>
    </row>
    <row r="907345" spans="68:68" customFormat="1">
      <c r="BP907345" s="90"/>
    </row>
    <row r="907346" spans="68:68" customFormat="1">
      <c r="BP907346" s="90"/>
    </row>
    <row r="907347" spans="68:68" customFormat="1">
      <c r="BP907347" s="90"/>
    </row>
    <row r="907348" spans="68:68" customFormat="1">
      <c r="BP907348" s="90"/>
    </row>
    <row r="907349" spans="68:68" customFormat="1">
      <c r="BP907349" s="90"/>
    </row>
    <row r="907350" spans="68:68" customFormat="1">
      <c r="BP907350" s="90"/>
    </row>
    <row r="907351" spans="68:68" customFormat="1">
      <c r="BP907351" s="90"/>
    </row>
    <row r="907352" spans="68:68" customFormat="1">
      <c r="BP907352" s="90"/>
    </row>
    <row r="907353" spans="68:68" customFormat="1">
      <c r="BP907353" s="90"/>
    </row>
    <row r="907354" spans="68:68" customFormat="1">
      <c r="BP907354" s="90"/>
    </row>
    <row r="907355" spans="68:68" customFormat="1">
      <c r="BP907355" s="90"/>
    </row>
    <row r="907356" spans="68:68" customFormat="1">
      <c r="BP907356" s="90"/>
    </row>
    <row r="907357" spans="68:68" customFormat="1">
      <c r="BP907357" s="90"/>
    </row>
    <row r="907358" spans="68:68" customFormat="1">
      <c r="BP907358" s="90"/>
    </row>
    <row r="907359" spans="68:68" customFormat="1">
      <c r="BP907359" s="90"/>
    </row>
    <row r="907360" spans="68:68" customFormat="1">
      <c r="BP907360" s="90"/>
    </row>
    <row r="907361" spans="68:68" customFormat="1">
      <c r="BP907361" s="90"/>
    </row>
    <row r="907362" spans="68:68" customFormat="1">
      <c r="BP907362" s="90"/>
    </row>
    <row r="907363" spans="68:68" customFormat="1">
      <c r="BP907363" s="90"/>
    </row>
    <row r="907364" spans="68:68" customFormat="1">
      <c r="BP907364" s="90"/>
    </row>
    <row r="907365" spans="68:68" customFormat="1">
      <c r="BP907365" s="90"/>
    </row>
    <row r="907366" spans="68:68" customFormat="1">
      <c r="BP907366" s="90"/>
    </row>
    <row r="907367" spans="68:68" customFormat="1">
      <c r="BP907367" s="90"/>
    </row>
    <row r="907368" spans="68:68" customFormat="1">
      <c r="BP907368" s="90"/>
    </row>
    <row r="907369" spans="68:68" customFormat="1">
      <c r="BP907369" s="90"/>
    </row>
    <row r="907370" spans="68:68" customFormat="1">
      <c r="BP907370" s="90"/>
    </row>
    <row r="907371" spans="68:68" customFormat="1">
      <c r="BP907371" s="90"/>
    </row>
    <row r="907372" spans="68:68" customFormat="1">
      <c r="BP907372" s="90"/>
    </row>
    <row r="907373" spans="68:68" customFormat="1">
      <c r="BP907373" s="90"/>
    </row>
    <row r="907374" spans="68:68" customFormat="1">
      <c r="BP907374" s="90"/>
    </row>
    <row r="907375" spans="68:68" customFormat="1">
      <c r="BP907375" s="90"/>
    </row>
    <row r="907376" spans="68:68" customFormat="1">
      <c r="BP907376" s="90"/>
    </row>
    <row r="907377" spans="68:68" customFormat="1">
      <c r="BP907377" s="90"/>
    </row>
    <row r="907378" spans="68:68" customFormat="1">
      <c r="BP907378" s="90"/>
    </row>
    <row r="907379" spans="68:68" customFormat="1">
      <c r="BP907379" s="90"/>
    </row>
    <row r="907380" spans="68:68" customFormat="1">
      <c r="BP907380" s="90"/>
    </row>
    <row r="907381" spans="68:68" customFormat="1">
      <c r="BP907381" s="90"/>
    </row>
    <row r="907382" spans="68:68" customFormat="1">
      <c r="BP907382" s="90"/>
    </row>
    <row r="907383" spans="68:68" customFormat="1">
      <c r="BP907383" s="90"/>
    </row>
    <row r="907384" spans="68:68" customFormat="1">
      <c r="BP907384" s="90"/>
    </row>
    <row r="907385" spans="68:68" customFormat="1">
      <c r="BP907385" s="90"/>
    </row>
    <row r="907386" spans="68:68" customFormat="1">
      <c r="BP907386" s="90"/>
    </row>
    <row r="907387" spans="68:68" customFormat="1">
      <c r="BP907387" s="90"/>
    </row>
    <row r="907388" spans="68:68" customFormat="1">
      <c r="BP907388" s="90"/>
    </row>
    <row r="907389" spans="68:68" customFormat="1">
      <c r="BP907389" s="90"/>
    </row>
    <row r="907390" spans="68:68" customFormat="1">
      <c r="BP907390" s="90"/>
    </row>
    <row r="907391" spans="68:68" customFormat="1">
      <c r="BP907391" s="90"/>
    </row>
    <row r="907392" spans="68:68" customFormat="1">
      <c r="BP907392" s="90"/>
    </row>
    <row r="907393" spans="68:68" customFormat="1">
      <c r="BP907393" s="90"/>
    </row>
    <row r="907394" spans="68:68" customFormat="1">
      <c r="BP907394" s="90"/>
    </row>
    <row r="907395" spans="68:68" customFormat="1">
      <c r="BP907395" s="90"/>
    </row>
    <row r="907396" spans="68:68" customFormat="1">
      <c r="BP907396" s="90"/>
    </row>
    <row r="907397" spans="68:68" customFormat="1">
      <c r="BP907397" s="90"/>
    </row>
    <row r="907398" spans="68:68" customFormat="1">
      <c r="BP907398" s="90"/>
    </row>
    <row r="907399" spans="68:68" customFormat="1">
      <c r="BP907399" s="90"/>
    </row>
    <row r="907400" spans="68:68" customFormat="1">
      <c r="BP907400" s="90"/>
    </row>
    <row r="907401" spans="68:68" customFormat="1">
      <c r="BP907401" s="90"/>
    </row>
    <row r="907402" spans="68:68" customFormat="1">
      <c r="BP907402" s="90"/>
    </row>
    <row r="907403" spans="68:68" customFormat="1">
      <c r="BP907403" s="90"/>
    </row>
    <row r="907404" spans="68:68" customFormat="1">
      <c r="BP907404" s="90"/>
    </row>
    <row r="907405" spans="68:68" customFormat="1">
      <c r="BP907405" s="90"/>
    </row>
    <row r="907406" spans="68:68" customFormat="1">
      <c r="BP907406" s="90"/>
    </row>
    <row r="907407" spans="68:68" customFormat="1">
      <c r="BP907407" s="90"/>
    </row>
    <row r="907408" spans="68:68" customFormat="1">
      <c r="BP907408" s="90"/>
    </row>
    <row r="907409" spans="68:68" customFormat="1">
      <c r="BP907409" s="90"/>
    </row>
    <row r="907410" spans="68:68" customFormat="1">
      <c r="BP907410" s="90"/>
    </row>
    <row r="907411" spans="68:68" customFormat="1">
      <c r="BP907411" s="90"/>
    </row>
    <row r="907412" spans="68:68" customFormat="1">
      <c r="BP907412" s="90"/>
    </row>
    <row r="907413" spans="68:68" customFormat="1">
      <c r="BP907413" s="90"/>
    </row>
    <row r="907414" spans="68:68" customFormat="1">
      <c r="BP907414" s="90"/>
    </row>
    <row r="907415" spans="68:68" customFormat="1">
      <c r="BP907415" s="90"/>
    </row>
    <row r="907416" spans="68:68" customFormat="1">
      <c r="BP907416" s="90"/>
    </row>
    <row r="907417" spans="68:68" customFormat="1">
      <c r="BP907417" s="90"/>
    </row>
    <row r="907418" spans="68:68" customFormat="1">
      <c r="BP907418" s="90"/>
    </row>
    <row r="907419" spans="68:68" customFormat="1">
      <c r="BP907419" s="90"/>
    </row>
    <row r="907420" spans="68:68" customFormat="1">
      <c r="BP907420" s="90"/>
    </row>
    <row r="907421" spans="68:68" customFormat="1">
      <c r="BP907421" s="90"/>
    </row>
    <row r="907422" spans="68:68" customFormat="1">
      <c r="BP907422" s="90"/>
    </row>
    <row r="907423" spans="68:68" customFormat="1">
      <c r="BP907423" s="90"/>
    </row>
    <row r="907424" spans="68:68" customFormat="1">
      <c r="BP907424" s="90"/>
    </row>
    <row r="907425" spans="68:68" customFormat="1">
      <c r="BP907425" s="90"/>
    </row>
    <row r="907426" spans="68:68" customFormat="1">
      <c r="BP907426" s="90"/>
    </row>
    <row r="907427" spans="68:68" customFormat="1">
      <c r="BP907427" s="90"/>
    </row>
    <row r="907428" spans="68:68" customFormat="1">
      <c r="BP907428" s="90"/>
    </row>
    <row r="907429" spans="68:68" customFormat="1">
      <c r="BP907429" s="90"/>
    </row>
    <row r="907430" spans="68:68" customFormat="1">
      <c r="BP907430" s="90"/>
    </row>
    <row r="907431" spans="68:68" customFormat="1">
      <c r="BP907431" s="90"/>
    </row>
    <row r="907432" spans="68:68" customFormat="1">
      <c r="BP907432" s="90"/>
    </row>
    <row r="907433" spans="68:68" customFormat="1">
      <c r="BP907433" s="90"/>
    </row>
    <row r="907434" spans="68:68" customFormat="1">
      <c r="BP907434" s="90"/>
    </row>
    <row r="907435" spans="68:68" customFormat="1">
      <c r="BP907435" s="90"/>
    </row>
    <row r="907436" spans="68:68" customFormat="1">
      <c r="BP907436" s="90"/>
    </row>
    <row r="907437" spans="68:68" customFormat="1">
      <c r="BP907437" s="90"/>
    </row>
    <row r="907438" spans="68:68" customFormat="1">
      <c r="BP907438" s="90"/>
    </row>
    <row r="907439" spans="68:68" customFormat="1">
      <c r="BP907439" s="90"/>
    </row>
    <row r="907440" spans="68:68" customFormat="1">
      <c r="BP907440" s="90"/>
    </row>
    <row r="907441" spans="68:68" customFormat="1">
      <c r="BP907441" s="90"/>
    </row>
    <row r="907442" spans="68:68" customFormat="1">
      <c r="BP907442" s="90"/>
    </row>
    <row r="907443" spans="68:68" customFormat="1">
      <c r="BP907443" s="90"/>
    </row>
    <row r="907444" spans="68:68" customFormat="1">
      <c r="BP907444" s="90"/>
    </row>
    <row r="907445" spans="68:68" customFormat="1">
      <c r="BP907445" s="90"/>
    </row>
    <row r="907446" spans="68:68" customFormat="1">
      <c r="BP907446" s="90"/>
    </row>
    <row r="907447" spans="68:68" customFormat="1">
      <c r="BP907447" s="90"/>
    </row>
    <row r="907448" spans="68:68" customFormat="1">
      <c r="BP907448" s="90"/>
    </row>
    <row r="907449" spans="68:68" customFormat="1">
      <c r="BP907449" s="90"/>
    </row>
    <row r="907450" spans="68:68" customFormat="1">
      <c r="BP907450" s="90"/>
    </row>
    <row r="907451" spans="68:68" customFormat="1">
      <c r="BP907451" s="90"/>
    </row>
    <row r="907452" spans="68:68" customFormat="1">
      <c r="BP907452" s="90"/>
    </row>
    <row r="907453" spans="68:68" customFormat="1">
      <c r="BP907453" s="90"/>
    </row>
    <row r="907454" spans="68:68" customFormat="1">
      <c r="BP907454" s="90"/>
    </row>
    <row r="907455" spans="68:68" customFormat="1">
      <c r="BP907455" s="90"/>
    </row>
    <row r="907456" spans="68:68" customFormat="1">
      <c r="BP907456" s="90"/>
    </row>
    <row r="907457" spans="68:68" customFormat="1">
      <c r="BP907457" s="90"/>
    </row>
    <row r="907458" spans="68:68" customFormat="1">
      <c r="BP907458" s="90"/>
    </row>
    <row r="907459" spans="68:68" customFormat="1">
      <c r="BP907459" s="90"/>
    </row>
    <row r="907460" spans="68:68" customFormat="1">
      <c r="BP907460" s="90"/>
    </row>
    <row r="907461" spans="68:68" customFormat="1">
      <c r="BP907461" s="90"/>
    </row>
    <row r="907462" spans="68:68" customFormat="1">
      <c r="BP907462" s="90"/>
    </row>
    <row r="907463" spans="68:68" customFormat="1">
      <c r="BP907463" s="90"/>
    </row>
    <row r="907464" spans="68:68" customFormat="1">
      <c r="BP907464" s="90"/>
    </row>
    <row r="907465" spans="68:68" customFormat="1">
      <c r="BP907465" s="90"/>
    </row>
    <row r="907466" spans="68:68" customFormat="1">
      <c r="BP907466" s="90"/>
    </row>
    <row r="907467" spans="68:68" customFormat="1">
      <c r="BP907467" s="90"/>
    </row>
    <row r="907468" spans="68:68" customFormat="1">
      <c r="BP907468" s="90"/>
    </row>
    <row r="907469" spans="68:68" customFormat="1">
      <c r="BP907469" s="90"/>
    </row>
    <row r="907470" spans="68:68" customFormat="1">
      <c r="BP907470" s="90"/>
    </row>
    <row r="907471" spans="68:68" customFormat="1">
      <c r="BP907471" s="90"/>
    </row>
    <row r="907472" spans="68:68" customFormat="1">
      <c r="BP907472" s="90"/>
    </row>
    <row r="907473" spans="68:68" customFormat="1">
      <c r="BP907473" s="90"/>
    </row>
    <row r="907474" spans="68:68" customFormat="1">
      <c r="BP907474" s="90"/>
    </row>
    <row r="907475" spans="68:68" customFormat="1">
      <c r="BP907475" s="90"/>
    </row>
    <row r="907476" spans="68:68" customFormat="1">
      <c r="BP907476" s="90"/>
    </row>
    <row r="907477" spans="68:68" customFormat="1">
      <c r="BP907477" s="90"/>
    </row>
    <row r="907478" spans="68:68" customFormat="1">
      <c r="BP907478" s="90"/>
    </row>
    <row r="907479" spans="68:68" customFormat="1">
      <c r="BP907479" s="90"/>
    </row>
    <row r="907480" spans="68:68" customFormat="1">
      <c r="BP907480" s="90"/>
    </row>
    <row r="907481" spans="68:68" customFormat="1">
      <c r="BP907481" s="90"/>
    </row>
    <row r="907482" spans="68:68" customFormat="1">
      <c r="BP907482" s="90"/>
    </row>
    <row r="907483" spans="68:68" customFormat="1">
      <c r="BP907483" s="90"/>
    </row>
    <row r="907484" spans="68:68" customFormat="1">
      <c r="BP907484" s="90"/>
    </row>
    <row r="907485" spans="68:68" customFormat="1">
      <c r="BP907485" s="90"/>
    </row>
    <row r="907486" spans="68:68" customFormat="1">
      <c r="BP907486" s="90"/>
    </row>
    <row r="907487" spans="68:68" customFormat="1">
      <c r="BP907487" s="90"/>
    </row>
    <row r="907488" spans="68:68" customFormat="1">
      <c r="BP907488" s="90"/>
    </row>
    <row r="907489" spans="68:68" customFormat="1">
      <c r="BP907489" s="90"/>
    </row>
    <row r="907490" spans="68:68" customFormat="1">
      <c r="BP907490" s="90"/>
    </row>
    <row r="907491" spans="68:68" customFormat="1">
      <c r="BP907491" s="90"/>
    </row>
    <row r="907492" spans="68:68" customFormat="1">
      <c r="BP907492" s="90"/>
    </row>
    <row r="907493" spans="68:68" customFormat="1">
      <c r="BP907493" s="90"/>
    </row>
    <row r="907494" spans="68:68" customFormat="1">
      <c r="BP907494" s="90"/>
    </row>
    <row r="907495" spans="68:68" customFormat="1">
      <c r="BP907495" s="90"/>
    </row>
    <row r="907496" spans="68:68" customFormat="1">
      <c r="BP907496" s="90"/>
    </row>
    <row r="907497" spans="68:68" customFormat="1">
      <c r="BP907497" s="90"/>
    </row>
    <row r="907498" spans="68:68" customFormat="1">
      <c r="BP907498" s="90"/>
    </row>
    <row r="907499" spans="68:68" customFormat="1">
      <c r="BP907499" s="90"/>
    </row>
    <row r="907500" spans="68:68" customFormat="1">
      <c r="BP907500" s="90"/>
    </row>
    <row r="907501" spans="68:68" customFormat="1">
      <c r="BP907501" s="90"/>
    </row>
    <row r="907502" spans="68:68" customFormat="1">
      <c r="BP907502" s="90"/>
    </row>
    <row r="907503" spans="68:68" customFormat="1">
      <c r="BP907503" s="90"/>
    </row>
    <row r="907504" spans="68:68" customFormat="1">
      <c r="BP907504" s="90"/>
    </row>
    <row r="907505" spans="68:68" customFormat="1">
      <c r="BP907505" s="90"/>
    </row>
    <row r="907506" spans="68:68" customFormat="1">
      <c r="BP907506" s="90"/>
    </row>
    <row r="907507" spans="68:68" customFormat="1">
      <c r="BP907507" s="90"/>
    </row>
    <row r="907508" spans="68:68" customFormat="1">
      <c r="BP907508" s="90"/>
    </row>
    <row r="907509" spans="68:68" customFormat="1">
      <c r="BP907509" s="90"/>
    </row>
    <row r="907510" spans="68:68" customFormat="1">
      <c r="BP907510" s="90"/>
    </row>
    <row r="907511" spans="68:68" customFormat="1">
      <c r="BP907511" s="90"/>
    </row>
    <row r="907512" spans="68:68" customFormat="1">
      <c r="BP907512" s="90"/>
    </row>
    <row r="907513" spans="68:68" customFormat="1">
      <c r="BP907513" s="90"/>
    </row>
    <row r="907514" spans="68:68" customFormat="1">
      <c r="BP907514" s="90"/>
    </row>
    <row r="907515" spans="68:68" customFormat="1">
      <c r="BP907515" s="90"/>
    </row>
    <row r="907516" spans="68:68" customFormat="1">
      <c r="BP907516" s="90"/>
    </row>
    <row r="907517" spans="68:68" customFormat="1">
      <c r="BP907517" s="90"/>
    </row>
    <row r="907518" spans="68:68" customFormat="1">
      <c r="BP907518" s="90"/>
    </row>
    <row r="907519" spans="68:68" customFormat="1">
      <c r="BP907519" s="90"/>
    </row>
    <row r="907520" spans="68:68" customFormat="1">
      <c r="BP907520" s="90"/>
    </row>
    <row r="907521" spans="68:68" customFormat="1">
      <c r="BP907521" s="90"/>
    </row>
    <row r="907522" spans="68:68" customFormat="1">
      <c r="BP907522" s="90"/>
    </row>
    <row r="907523" spans="68:68" customFormat="1">
      <c r="BP907523" s="90"/>
    </row>
    <row r="907524" spans="68:68" customFormat="1">
      <c r="BP907524" s="90"/>
    </row>
    <row r="907525" spans="68:68" customFormat="1">
      <c r="BP907525" s="90"/>
    </row>
    <row r="907526" spans="68:68" customFormat="1">
      <c r="BP907526" s="90"/>
    </row>
    <row r="907527" spans="68:68" customFormat="1">
      <c r="BP907527" s="90"/>
    </row>
    <row r="907528" spans="68:68" customFormat="1">
      <c r="BP907528" s="90"/>
    </row>
    <row r="907529" spans="68:68" customFormat="1">
      <c r="BP907529" s="90"/>
    </row>
    <row r="907530" spans="68:68" customFormat="1">
      <c r="BP907530" s="90"/>
    </row>
    <row r="907531" spans="68:68" customFormat="1">
      <c r="BP907531" s="90"/>
    </row>
    <row r="907532" spans="68:68" customFormat="1">
      <c r="BP907532" s="90"/>
    </row>
    <row r="907533" spans="68:68" customFormat="1">
      <c r="BP907533" s="90"/>
    </row>
    <row r="907534" spans="68:68" customFormat="1">
      <c r="BP907534" s="90"/>
    </row>
    <row r="907535" spans="68:68" customFormat="1">
      <c r="BP907535" s="90"/>
    </row>
    <row r="907536" spans="68:68" customFormat="1">
      <c r="BP907536" s="90"/>
    </row>
    <row r="907537" spans="68:68" customFormat="1">
      <c r="BP907537" s="90"/>
    </row>
    <row r="907538" spans="68:68" customFormat="1">
      <c r="BP907538" s="90"/>
    </row>
    <row r="907539" spans="68:68" customFormat="1">
      <c r="BP907539" s="90"/>
    </row>
    <row r="907540" spans="68:68" customFormat="1">
      <c r="BP907540" s="90"/>
    </row>
    <row r="907541" spans="68:68" customFormat="1">
      <c r="BP907541" s="90"/>
    </row>
    <row r="907542" spans="68:68" customFormat="1">
      <c r="BP907542" s="90"/>
    </row>
    <row r="907543" spans="68:68" customFormat="1">
      <c r="BP907543" s="90"/>
    </row>
    <row r="907544" spans="68:68" customFormat="1">
      <c r="BP907544" s="90"/>
    </row>
    <row r="907545" spans="68:68" customFormat="1">
      <c r="BP907545" s="90"/>
    </row>
    <row r="907546" spans="68:68" customFormat="1">
      <c r="BP907546" s="90"/>
    </row>
    <row r="907547" spans="68:68" customFormat="1">
      <c r="BP907547" s="90"/>
    </row>
    <row r="907548" spans="68:68" customFormat="1">
      <c r="BP907548" s="90"/>
    </row>
    <row r="907549" spans="68:68" customFormat="1">
      <c r="BP907549" s="90"/>
    </row>
    <row r="907550" spans="68:68" customFormat="1">
      <c r="BP907550" s="90"/>
    </row>
    <row r="907551" spans="68:68" customFormat="1">
      <c r="BP907551" s="90"/>
    </row>
    <row r="907552" spans="68:68" customFormat="1">
      <c r="BP907552" s="90"/>
    </row>
    <row r="907553" spans="68:68" customFormat="1">
      <c r="BP907553" s="90"/>
    </row>
    <row r="907554" spans="68:68" customFormat="1">
      <c r="BP907554" s="90"/>
    </row>
    <row r="907555" spans="68:68" customFormat="1">
      <c r="BP907555" s="90"/>
    </row>
    <row r="907556" spans="68:68" customFormat="1">
      <c r="BP907556" s="90"/>
    </row>
    <row r="907557" spans="68:68" customFormat="1">
      <c r="BP907557" s="90"/>
    </row>
    <row r="907558" spans="68:68" customFormat="1">
      <c r="BP907558" s="90"/>
    </row>
    <row r="907559" spans="68:68" customFormat="1">
      <c r="BP907559" s="90"/>
    </row>
    <row r="907560" spans="68:68" customFormat="1">
      <c r="BP907560" s="90"/>
    </row>
    <row r="907561" spans="68:68" customFormat="1">
      <c r="BP907561" s="90"/>
    </row>
    <row r="907562" spans="68:68" customFormat="1">
      <c r="BP907562" s="90"/>
    </row>
    <row r="907563" spans="68:68" customFormat="1">
      <c r="BP907563" s="90"/>
    </row>
    <row r="907564" spans="68:68" customFormat="1">
      <c r="BP907564" s="90"/>
    </row>
    <row r="907565" spans="68:68" customFormat="1">
      <c r="BP907565" s="90"/>
    </row>
    <row r="907566" spans="68:68" customFormat="1">
      <c r="BP907566" s="90"/>
    </row>
    <row r="907567" spans="68:68" customFormat="1">
      <c r="BP907567" s="90"/>
    </row>
    <row r="907568" spans="68:68" customFormat="1">
      <c r="BP907568" s="90"/>
    </row>
    <row r="907569" spans="68:68" customFormat="1">
      <c r="BP907569" s="90"/>
    </row>
    <row r="907570" spans="68:68" customFormat="1">
      <c r="BP907570" s="90"/>
    </row>
    <row r="907571" spans="68:68" customFormat="1">
      <c r="BP907571" s="90"/>
    </row>
    <row r="907572" spans="68:68" customFormat="1">
      <c r="BP907572" s="90"/>
    </row>
    <row r="907573" spans="68:68" customFormat="1">
      <c r="BP907573" s="90"/>
    </row>
    <row r="907574" spans="68:68" customFormat="1">
      <c r="BP907574" s="90"/>
    </row>
    <row r="907575" spans="68:68" customFormat="1">
      <c r="BP907575" s="90"/>
    </row>
    <row r="907576" spans="68:68" customFormat="1">
      <c r="BP907576" s="90"/>
    </row>
    <row r="907577" spans="68:68" customFormat="1">
      <c r="BP907577" s="90"/>
    </row>
    <row r="907578" spans="68:68" customFormat="1">
      <c r="BP907578" s="90"/>
    </row>
    <row r="907579" spans="68:68" customFormat="1">
      <c r="BP907579" s="90"/>
    </row>
    <row r="907580" spans="68:68" customFormat="1">
      <c r="BP907580" s="90"/>
    </row>
    <row r="907581" spans="68:68" customFormat="1">
      <c r="BP907581" s="90"/>
    </row>
    <row r="907582" spans="68:68" customFormat="1">
      <c r="BP907582" s="90"/>
    </row>
    <row r="907583" spans="68:68" customFormat="1">
      <c r="BP907583" s="90"/>
    </row>
    <row r="907584" spans="68:68" customFormat="1">
      <c r="BP907584" s="90"/>
    </row>
    <row r="907585" spans="68:68" customFormat="1">
      <c r="BP907585" s="90"/>
    </row>
    <row r="907586" spans="68:68" customFormat="1">
      <c r="BP907586" s="90"/>
    </row>
    <row r="907587" spans="68:68" customFormat="1">
      <c r="BP907587" s="90"/>
    </row>
    <row r="907588" spans="68:68" customFormat="1">
      <c r="BP907588" s="90"/>
    </row>
    <row r="907589" spans="68:68" customFormat="1">
      <c r="BP907589" s="90"/>
    </row>
    <row r="907590" spans="68:68" customFormat="1">
      <c r="BP907590" s="90"/>
    </row>
    <row r="907591" spans="68:68" customFormat="1">
      <c r="BP907591" s="90"/>
    </row>
    <row r="907592" spans="68:68" customFormat="1">
      <c r="BP907592" s="90"/>
    </row>
    <row r="907593" spans="68:68" customFormat="1">
      <c r="BP907593" s="90"/>
    </row>
    <row r="907594" spans="68:68" customFormat="1">
      <c r="BP907594" s="90"/>
    </row>
    <row r="907595" spans="68:68" customFormat="1">
      <c r="BP907595" s="90"/>
    </row>
    <row r="907596" spans="68:68" customFormat="1">
      <c r="BP907596" s="90"/>
    </row>
    <row r="907597" spans="68:68" customFormat="1">
      <c r="BP907597" s="90"/>
    </row>
    <row r="907598" spans="68:68" customFormat="1">
      <c r="BP907598" s="90"/>
    </row>
    <row r="907599" spans="68:68" customFormat="1">
      <c r="BP907599" s="90"/>
    </row>
    <row r="907600" spans="68:68" customFormat="1">
      <c r="BP907600" s="90"/>
    </row>
    <row r="907601" spans="68:68" customFormat="1">
      <c r="BP907601" s="90"/>
    </row>
    <row r="907602" spans="68:68" customFormat="1">
      <c r="BP907602" s="90"/>
    </row>
    <row r="907603" spans="68:68" customFormat="1">
      <c r="BP907603" s="90"/>
    </row>
    <row r="907604" spans="68:68" customFormat="1">
      <c r="BP907604" s="90"/>
    </row>
    <row r="907605" spans="68:68" customFormat="1">
      <c r="BP907605" s="90"/>
    </row>
    <row r="907606" spans="68:68" customFormat="1">
      <c r="BP907606" s="90"/>
    </row>
    <row r="907607" spans="68:68" customFormat="1">
      <c r="BP907607" s="90"/>
    </row>
    <row r="907608" spans="68:68" customFormat="1">
      <c r="BP907608" s="90"/>
    </row>
    <row r="907609" spans="68:68" customFormat="1">
      <c r="BP907609" s="90"/>
    </row>
    <row r="907610" spans="68:68" customFormat="1">
      <c r="BP907610" s="90"/>
    </row>
    <row r="907611" spans="68:68" customFormat="1">
      <c r="BP907611" s="90"/>
    </row>
    <row r="907612" spans="68:68" customFormat="1">
      <c r="BP907612" s="90"/>
    </row>
    <row r="907613" spans="68:68" customFormat="1">
      <c r="BP907613" s="90"/>
    </row>
    <row r="907614" spans="68:68" customFormat="1">
      <c r="BP907614" s="90"/>
    </row>
    <row r="907615" spans="68:68" customFormat="1">
      <c r="BP907615" s="90"/>
    </row>
    <row r="907616" spans="68:68" customFormat="1">
      <c r="BP907616" s="90"/>
    </row>
    <row r="907617" spans="68:68" customFormat="1">
      <c r="BP907617" s="90"/>
    </row>
    <row r="907618" spans="68:68" customFormat="1">
      <c r="BP907618" s="90"/>
    </row>
    <row r="907619" spans="68:68" customFormat="1">
      <c r="BP907619" s="90"/>
    </row>
    <row r="907620" spans="68:68" customFormat="1">
      <c r="BP907620" s="90"/>
    </row>
    <row r="907621" spans="68:68" customFormat="1">
      <c r="BP907621" s="90"/>
    </row>
    <row r="907622" spans="68:68" customFormat="1">
      <c r="BP907622" s="90"/>
    </row>
    <row r="907623" spans="68:68" customFormat="1">
      <c r="BP907623" s="90"/>
    </row>
    <row r="907624" spans="68:68" customFormat="1">
      <c r="BP907624" s="90"/>
    </row>
    <row r="907625" spans="68:68" customFormat="1">
      <c r="BP907625" s="90"/>
    </row>
    <row r="907626" spans="68:68" customFormat="1">
      <c r="BP907626" s="90"/>
    </row>
    <row r="907627" spans="68:68" customFormat="1">
      <c r="BP907627" s="90"/>
    </row>
    <row r="907628" spans="68:68" customFormat="1">
      <c r="BP907628" s="90"/>
    </row>
    <row r="907629" spans="68:68" customFormat="1">
      <c r="BP907629" s="90"/>
    </row>
    <row r="907630" spans="68:68" customFormat="1">
      <c r="BP907630" s="90"/>
    </row>
    <row r="907631" spans="68:68" customFormat="1">
      <c r="BP907631" s="90"/>
    </row>
    <row r="907632" spans="68:68" customFormat="1">
      <c r="BP907632" s="90"/>
    </row>
    <row r="907633" spans="68:68" customFormat="1">
      <c r="BP907633" s="90"/>
    </row>
    <row r="907634" spans="68:68" customFormat="1">
      <c r="BP907634" s="90"/>
    </row>
    <row r="907635" spans="68:68" customFormat="1">
      <c r="BP907635" s="90"/>
    </row>
    <row r="907636" spans="68:68" customFormat="1">
      <c r="BP907636" s="90"/>
    </row>
    <row r="907637" spans="68:68" customFormat="1">
      <c r="BP907637" s="90"/>
    </row>
    <row r="907638" spans="68:68" customFormat="1">
      <c r="BP907638" s="90"/>
    </row>
    <row r="907639" spans="68:68" customFormat="1">
      <c r="BP907639" s="90"/>
    </row>
    <row r="907640" spans="68:68" customFormat="1">
      <c r="BP907640" s="90"/>
    </row>
    <row r="907641" spans="68:68" customFormat="1">
      <c r="BP907641" s="90"/>
    </row>
    <row r="907642" spans="68:68" customFormat="1">
      <c r="BP907642" s="90"/>
    </row>
    <row r="907643" spans="68:68" customFormat="1">
      <c r="BP907643" s="90"/>
    </row>
    <row r="907644" spans="68:68" customFormat="1">
      <c r="BP907644" s="90"/>
    </row>
    <row r="907645" spans="68:68" customFormat="1">
      <c r="BP907645" s="90"/>
    </row>
    <row r="907646" spans="68:68" customFormat="1">
      <c r="BP907646" s="90"/>
    </row>
    <row r="907647" spans="68:68" customFormat="1">
      <c r="BP907647" s="90"/>
    </row>
    <row r="907648" spans="68:68" customFormat="1">
      <c r="BP907648" s="90"/>
    </row>
    <row r="907649" spans="68:68" customFormat="1">
      <c r="BP907649" s="90"/>
    </row>
    <row r="907650" spans="68:68" customFormat="1">
      <c r="BP907650" s="90"/>
    </row>
    <row r="907651" spans="68:68" customFormat="1">
      <c r="BP907651" s="90"/>
    </row>
    <row r="907652" spans="68:68" customFormat="1">
      <c r="BP907652" s="90"/>
    </row>
    <row r="907653" spans="68:68" customFormat="1">
      <c r="BP907653" s="90"/>
    </row>
    <row r="907654" spans="68:68" customFormat="1">
      <c r="BP907654" s="90"/>
    </row>
    <row r="907655" spans="68:68" customFormat="1">
      <c r="BP907655" s="90"/>
    </row>
    <row r="907656" spans="68:68" customFormat="1">
      <c r="BP907656" s="90"/>
    </row>
    <row r="907657" spans="68:68" customFormat="1">
      <c r="BP907657" s="90"/>
    </row>
    <row r="907658" spans="68:68" customFormat="1">
      <c r="BP907658" s="90"/>
    </row>
    <row r="907659" spans="68:68" customFormat="1">
      <c r="BP907659" s="90"/>
    </row>
    <row r="907660" spans="68:68" customFormat="1">
      <c r="BP907660" s="90"/>
    </row>
    <row r="907661" spans="68:68" customFormat="1">
      <c r="BP907661" s="90"/>
    </row>
    <row r="907662" spans="68:68" customFormat="1">
      <c r="BP907662" s="90"/>
    </row>
    <row r="907663" spans="68:68" customFormat="1">
      <c r="BP907663" s="90"/>
    </row>
    <row r="907664" spans="68:68" customFormat="1">
      <c r="BP907664" s="90"/>
    </row>
    <row r="907665" spans="68:68" customFormat="1">
      <c r="BP907665" s="90"/>
    </row>
    <row r="907666" spans="68:68" customFormat="1">
      <c r="BP907666" s="90"/>
    </row>
    <row r="907667" spans="68:68" customFormat="1">
      <c r="BP907667" s="90"/>
    </row>
    <row r="907668" spans="68:68" customFormat="1">
      <c r="BP907668" s="90"/>
    </row>
    <row r="907669" spans="68:68" customFormat="1">
      <c r="BP907669" s="90"/>
    </row>
    <row r="907670" spans="68:68" customFormat="1">
      <c r="BP907670" s="90"/>
    </row>
    <row r="907671" spans="68:68" customFormat="1">
      <c r="BP907671" s="90"/>
    </row>
    <row r="907672" spans="68:68" customFormat="1">
      <c r="BP907672" s="90"/>
    </row>
    <row r="907673" spans="68:68" customFormat="1">
      <c r="BP907673" s="90"/>
    </row>
    <row r="907674" spans="68:68" customFormat="1">
      <c r="BP907674" s="90"/>
    </row>
    <row r="907675" spans="68:68" customFormat="1">
      <c r="BP907675" s="90"/>
    </row>
    <row r="907676" spans="68:68" customFormat="1">
      <c r="BP907676" s="90"/>
    </row>
    <row r="907677" spans="68:68" customFormat="1">
      <c r="BP907677" s="90"/>
    </row>
    <row r="907678" spans="68:68" customFormat="1">
      <c r="BP907678" s="90"/>
    </row>
    <row r="907679" spans="68:68" customFormat="1">
      <c r="BP907679" s="90"/>
    </row>
    <row r="907680" spans="68:68" customFormat="1">
      <c r="BP907680" s="90"/>
    </row>
    <row r="907681" spans="68:68" customFormat="1">
      <c r="BP907681" s="90"/>
    </row>
    <row r="907682" spans="68:68" customFormat="1">
      <c r="BP907682" s="90"/>
    </row>
    <row r="907683" spans="68:68" customFormat="1">
      <c r="BP907683" s="90"/>
    </row>
    <row r="907684" spans="68:68" customFormat="1">
      <c r="BP907684" s="90"/>
    </row>
    <row r="907685" spans="68:68" customFormat="1">
      <c r="BP907685" s="90"/>
    </row>
    <row r="907686" spans="68:68" customFormat="1">
      <c r="BP907686" s="90"/>
    </row>
    <row r="907687" spans="68:68" customFormat="1">
      <c r="BP907687" s="90"/>
    </row>
    <row r="907688" spans="68:68" customFormat="1">
      <c r="BP907688" s="90"/>
    </row>
    <row r="907689" spans="68:68" customFormat="1">
      <c r="BP907689" s="90"/>
    </row>
    <row r="907690" spans="68:68" customFormat="1">
      <c r="BP907690" s="90"/>
    </row>
    <row r="907691" spans="68:68" customFormat="1">
      <c r="BP907691" s="90"/>
    </row>
    <row r="907692" spans="68:68" customFormat="1">
      <c r="BP907692" s="90"/>
    </row>
    <row r="907693" spans="68:68" customFormat="1">
      <c r="BP907693" s="90"/>
    </row>
    <row r="907694" spans="68:68" customFormat="1">
      <c r="BP907694" s="90"/>
    </row>
    <row r="907695" spans="68:68" customFormat="1">
      <c r="BP907695" s="90"/>
    </row>
    <row r="907696" spans="68:68" customFormat="1">
      <c r="BP907696" s="90"/>
    </row>
    <row r="907697" spans="68:68" customFormat="1">
      <c r="BP907697" s="90"/>
    </row>
    <row r="907698" spans="68:68" customFormat="1">
      <c r="BP907698" s="90"/>
    </row>
    <row r="907699" spans="68:68" customFormat="1">
      <c r="BP907699" s="90"/>
    </row>
    <row r="907700" spans="68:68" customFormat="1">
      <c r="BP907700" s="90"/>
    </row>
    <row r="907701" spans="68:68" customFormat="1">
      <c r="BP907701" s="90"/>
    </row>
    <row r="907702" spans="68:68" customFormat="1">
      <c r="BP907702" s="90"/>
    </row>
    <row r="907703" spans="68:68" customFormat="1">
      <c r="BP907703" s="90"/>
    </row>
    <row r="907704" spans="68:68" customFormat="1">
      <c r="BP907704" s="90"/>
    </row>
    <row r="907705" spans="68:68" customFormat="1">
      <c r="BP907705" s="90"/>
    </row>
    <row r="907706" spans="68:68" customFormat="1">
      <c r="BP907706" s="90"/>
    </row>
    <row r="907707" spans="68:68" customFormat="1">
      <c r="BP907707" s="90"/>
    </row>
    <row r="907708" spans="68:68" customFormat="1">
      <c r="BP907708" s="90"/>
    </row>
    <row r="907709" spans="68:68" customFormat="1">
      <c r="BP907709" s="90"/>
    </row>
    <row r="907710" spans="68:68" customFormat="1">
      <c r="BP907710" s="90"/>
    </row>
    <row r="907711" spans="68:68" customFormat="1">
      <c r="BP907711" s="90"/>
    </row>
    <row r="907712" spans="68:68" customFormat="1">
      <c r="BP907712" s="90"/>
    </row>
    <row r="907713" spans="68:68" customFormat="1">
      <c r="BP907713" s="90"/>
    </row>
    <row r="907714" spans="68:68" customFormat="1">
      <c r="BP907714" s="90"/>
    </row>
    <row r="907715" spans="68:68" customFormat="1">
      <c r="BP907715" s="90"/>
    </row>
    <row r="907716" spans="68:68" customFormat="1">
      <c r="BP907716" s="90"/>
    </row>
    <row r="907717" spans="68:68" customFormat="1">
      <c r="BP907717" s="90"/>
    </row>
    <row r="907718" spans="68:68" customFormat="1">
      <c r="BP907718" s="90"/>
    </row>
    <row r="907719" spans="68:68" customFormat="1">
      <c r="BP907719" s="90"/>
    </row>
    <row r="907720" spans="68:68" customFormat="1">
      <c r="BP907720" s="90"/>
    </row>
    <row r="907721" spans="68:68" customFormat="1">
      <c r="BP907721" s="90"/>
    </row>
    <row r="907722" spans="68:68" customFormat="1">
      <c r="BP907722" s="90"/>
    </row>
    <row r="907723" spans="68:68" customFormat="1">
      <c r="BP907723" s="90"/>
    </row>
    <row r="907724" spans="68:68" customFormat="1">
      <c r="BP907724" s="90"/>
    </row>
    <row r="907725" spans="68:68" customFormat="1">
      <c r="BP907725" s="90"/>
    </row>
    <row r="907726" spans="68:68" customFormat="1">
      <c r="BP907726" s="90"/>
    </row>
    <row r="907727" spans="68:68" customFormat="1">
      <c r="BP907727" s="90"/>
    </row>
    <row r="907728" spans="68:68" customFormat="1">
      <c r="BP907728" s="90"/>
    </row>
    <row r="907729" spans="68:68" customFormat="1">
      <c r="BP907729" s="90"/>
    </row>
    <row r="907730" spans="68:68" customFormat="1">
      <c r="BP907730" s="90"/>
    </row>
    <row r="907731" spans="68:68" customFormat="1">
      <c r="BP907731" s="90"/>
    </row>
    <row r="907732" spans="68:68" customFormat="1">
      <c r="BP907732" s="90"/>
    </row>
    <row r="907733" spans="68:68" customFormat="1">
      <c r="BP907733" s="90"/>
    </row>
    <row r="907734" spans="68:68" customFormat="1">
      <c r="BP907734" s="90"/>
    </row>
    <row r="907735" spans="68:68" customFormat="1">
      <c r="BP907735" s="90"/>
    </row>
    <row r="907736" spans="68:68" customFormat="1">
      <c r="BP907736" s="90"/>
    </row>
    <row r="907737" spans="68:68" customFormat="1">
      <c r="BP907737" s="90"/>
    </row>
    <row r="907738" spans="68:68" customFormat="1">
      <c r="BP907738" s="90"/>
    </row>
    <row r="907739" spans="68:68" customFormat="1">
      <c r="BP907739" s="90"/>
    </row>
    <row r="907740" spans="68:68" customFormat="1">
      <c r="BP907740" s="90"/>
    </row>
    <row r="907741" spans="68:68" customFormat="1">
      <c r="BP907741" s="90"/>
    </row>
    <row r="907742" spans="68:68" customFormat="1">
      <c r="BP907742" s="90"/>
    </row>
    <row r="907743" spans="68:68" customFormat="1">
      <c r="BP907743" s="90"/>
    </row>
    <row r="907744" spans="68:68" customFormat="1">
      <c r="BP907744" s="90"/>
    </row>
    <row r="907745" spans="68:68" customFormat="1">
      <c r="BP907745" s="90"/>
    </row>
    <row r="907746" spans="68:68" customFormat="1">
      <c r="BP907746" s="90"/>
    </row>
    <row r="907747" spans="68:68" customFormat="1">
      <c r="BP907747" s="90"/>
    </row>
    <row r="907748" spans="68:68" customFormat="1">
      <c r="BP907748" s="90"/>
    </row>
    <row r="907749" spans="68:68" customFormat="1">
      <c r="BP907749" s="90"/>
    </row>
    <row r="907750" spans="68:68" customFormat="1">
      <c r="BP907750" s="90"/>
    </row>
    <row r="907751" spans="68:68" customFormat="1">
      <c r="BP907751" s="90"/>
    </row>
    <row r="907752" spans="68:68" customFormat="1">
      <c r="BP907752" s="90"/>
    </row>
    <row r="907753" spans="68:68" customFormat="1">
      <c r="BP907753" s="90"/>
    </row>
    <row r="907754" spans="68:68" customFormat="1">
      <c r="BP907754" s="90"/>
    </row>
    <row r="907755" spans="68:68" customFormat="1">
      <c r="BP907755" s="90"/>
    </row>
    <row r="907756" spans="68:68" customFormat="1">
      <c r="BP907756" s="90"/>
    </row>
    <row r="907757" spans="68:68" customFormat="1">
      <c r="BP907757" s="90"/>
    </row>
    <row r="907758" spans="68:68" customFormat="1">
      <c r="BP907758" s="90"/>
    </row>
    <row r="907759" spans="68:68" customFormat="1">
      <c r="BP907759" s="90"/>
    </row>
    <row r="907760" spans="68:68" customFormat="1">
      <c r="BP907760" s="90"/>
    </row>
    <row r="907761" spans="68:68" customFormat="1">
      <c r="BP907761" s="90"/>
    </row>
    <row r="907762" spans="68:68" customFormat="1">
      <c r="BP907762" s="90"/>
    </row>
    <row r="907763" spans="68:68" customFormat="1">
      <c r="BP907763" s="90"/>
    </row>
    <row r="907764" spans="68:68" customFormat="1">
      <c r="BP907764" s="90"/>
    </row>
    <row r="907765" spans="68:68" customFormat="1">
      <c r="BP907765" s="90"/>
    </row>
    <row r="907766" spans="68:68" customFormat="1">
      <c r="BP907766" s="90"/>
    </row>
    <row r="907767" spans="68:68" customFormat="1">
      <c r="BP907767" s="90"/>
    </row>
    <row r="907768" spans="68:68" customFormat="1">
      <c r="BP907768" s="90"/>
    </row>
    <row r="907769" spans="68:68" customFormat="1">
      <c r="BP907769" s="90"/>
    </row>
    <row r="907770" spans="68:68" customFormat="1">
      <c r="BP907770" s="90"/>
    </row>
    <row r="907771" spans="68:68" customFormat="1">
      <c r="BP907771" s="90"/>
    </row>
    <row r="907772" spans="68:68" customFormat="1">
      <c r="BP907772" s="90"/>
    </row>
    <row r="907773" spans="68:68" customFormat="1">
      <c r="BP907773" s="90"/>
    </row>
    <row r="907774" spans="68:68" customFormat="1">
      <c r="BP907774" s="90"/>
    </row>
    <row r="907775" spans="68:68" customFormat="1">
      <c r="BP907775" s="90"/>
    </row>
    <row r="907776" spans="68:68" customFormat="1">
      <c r="BP907776" s="90"/>
    </row>
    <row r="907777" spans="68:68" customFormat="1">
      <c r="BP907777" s="90"/>
    </row>
    <row r="907778" spans="68:68" customFormat="1">
      <c r="BP907778" s="90"/>
    </row>
    <row r="907779" spans="68:68" customFormat="1">
      <c r="BP907779" s="90"/>
    </row>
    <row r="907780" spans="68:68" customFormat="1">
      <c r="BP907780" s="90"/>
    </row>
    <row r="907781" spans="68:68" customFormat="1">
      <c r="BP907781" s="90"/>
    </row>
    <row r="907782" spans="68:68" customFormat="1">
      <c r="BP907782" s="90"/>
    </row>
    <row r="907783" spans="68:68" customFormat="1">
      <c r="BP907783" s="90"/>
    </row>
    <row r="907784" spans="68:68" customFormat="1">
      <c r="BP907784" s="90"/>
    </row>
    <row r="907785" spans="68:68" customFormat="1">
      <c r="BP907785" s="90"/>
    </row>
    <row r="907786" spans="68:68" customFormat="1">
      <c r="BP907786" s="90"/>
    </row>
    <row r="907787" spans="68:68" customFormat="1">
      <c r="BP907787" s="90"/>
    </row>
    <row r="907788" spans="68:68" customFormat="1">
      <c r="BP907788" s="90"/>
    </row>
    <row r="907789" spans="68:68" customFormat="1">
      <c r="BP907789" s="90"/>
    </row>
    <row r="907790" spans="68:68" customFormat="1">
      <c r="BP907790" s="90"/>
    </row>
    <row r="907791" spans="68:68" customFormat="1">
      <c r="BP907791" s="90"/>
    </row>
    <row r="907792" spans="68:68" customFormat="1">
      <c r="BP907792" s="90"/>
    </row>
    <row r="907793" spans="68:68" customFormat="1">
      <c r="BP907793" s="90"/>
    </row>
    <row r="907794" spans="68:68" customFormat="1">
      <c r="BP907794" s="90"/>
    </row>
    <row r="907795" spans="68:68" customFormat="1">
      <c r="BP907795" s="90"/>
    </row>
    <row r="907796" spans="68:68" customFormat="1">
      <c r="BP907796" s="90"/>
    </row>
    <row r="907797" spans="68:68" customFormat="1">
      <c r="BP907797" s="90"/>
    </row>
    <row r="907798" spans="68:68" customFormat="1">
      <c r="BP907798" s="90"/>
    </row>
    <row r="907799" spans="68:68" customFormat="1">
      <c r="BP907799" s="90"/>
    </row>
    <row r="907800" spans="68:68" customFormat="1">
      <c r="BP907800" s="90"/>
    </row>
    <row r="907801" spans="68:68" customFormat="1">
      <c r="BP907801" s="90"/>
    </row>
    <row r="907802" spans="68:68" customFormat="1">
      <c r="BP907802" s="90"/>
    </row>
    <row r="907803" spans="68:68" customFormat="1">
      <c r="BP907803" s="90"/>
    </row>
    <row r="907804" spans="68:68" customFormat="1">
      <c r="BP907804" s="90"/>
    </row>
    <row r="907805" spans="68:68" customFormat="1">
      <c r="BP907805" s="90"/>
    </row>
    <row r="907806" spans="68:68" customFormat="1">
      <c r="BP907806" s="90"/>
    </row>
    <row r="907807" spans="68:68" customFormat="1">
      <c r="BP907807" s="90"/>
    </row>
    <row r="907808" spans="68:68" customFormat="1">
      <c r="BP907808" s="90"/>
    </row>
    <row r="907809" spans="68:68" customFormat="1">
      <c r="BP907809" s="90"/>
    </row>
    <row r="907810" spans="68:68" customFormat="1">
      <c r="BP907810" s="90"/>
    </row>
    <row r="907811" spans="68:68" customFormat="1">
      <c r="BP907811" s="90"/>
    </row>
    <row r="907812" spans="68:68" customFormat="1">
      <c r="BP907812" s="90"/>
    </row>
    <row r="907813" spans="68:68" customFormat="1">
      <c r="BP907813" s="90"/>
    </row>
    <row r="907814" spans="68:68" customFormat="1">
      <c r="BP907814" s="90"/>
    </row>
    <row r="907815" spans="68:68" customFormat="1">
      <c r="BP907815" s="90"/>
    </row>
    <row r="907816" spans="68:68" customFormat="1">
      <c r="BP907816" s="90"/>
    </row>
    <row r="907817" spans="68:68" customFormat="1">
      <c r="BP907817" s="90"/>
    </row>
    <row r="907818" spans="68:68" customFormat="1">
      <c r="BP907818" s="90"/>
    </row>
    <row r="907819" spans="68:68" customFormat="1">
      <c r="BP907819" s="90"/>
    </row>
    <row r="907820" spans="68:68" customFormat="1">
      <c r="BP907820" s="90"/>
    </row>
    <row r="907821" spans="68:68" customFormat="1">
      <c r="BP907821" s="90"/>
    </row>
    <row r="907822" spans="68:68" customFormat="1">
      <c r="BP907822" s="90"/>
    </row>
    <row r="907823" spans="68:68" customFormat="1">
      <c r="BP907823" s="90"/>
    </row>
    <row r="907824" spans="68:68" customFormat="1">
      <c r="BP907824" s="90"/>
    </row>
    <row r="907825" spans="68:68" customFormat="1">
      <c r="BP907825" s="90"/>
    </row>
    <row r="907826" spans="68:68" customFormat="1">
      <c r="BP907826" s="90"/>
    </row>
    <row r="907827" spans="68:68" customFormat="1">
      <c r="BP907827" s="90"/>
    </row>
    <row r="907828" spans="68:68" customFormat="1">
      <c r="BP907828" s="90"/>
    </row>
    <row r="907829" spans="68:68" customFormat="1">
      <c r="BP907829" s="90"/>
    </row>
    <row r="907830" spans="68:68" customFormat="1">
      <c r="BP907830" s="90"/>
    </row>
    <row r="907831" spans="68:68" customFormat="1">
      <c r="BP907831" s="90"/>
    </row>
    <row r="907832" spans="68:68" customFormat="1">
      <c r="BP907832" s="90"/>
    </row>
    <row r="907833" spans="68:68" customFormat="1">
      <c r="BP907833" s="90"/>
    </row>
    <row r="907834" spans="68:68" customFormat="1">
      <c r="BP907834" s="90"/>
    </row>
    <row r="907835" spans="68:68" customFormat="1">
      <c r="BP907835" s="90"/>
    </row>
    <row r="907836" spans="68:68" customFormat="1">
      <c r="BP907836" s="90"/>
    </row>
    <row r="907837" spans="68:68" customFormat="1">
      <c r="BP907837" s="90"/>
    </row>
    <row r="907838" spans="68:68" customFormat="1">
      <c r="BP907838" s="90"/>
    </row>
    <row r="907839" spans="68:68" customFormat="1">
      <c r="BP907839" s="90"/>
    </row>
    <row r="907840" spans="68:68" customFormat="1">
      <c r="BP907840" s="90"/>
    </row>
    <row r="907841" spans="68:68" customFormat="1">
      <c r="BP907841" s="90"/>
    </row>
    <row r="907842" spans="68:68" customFormat="1">
      <c r="BP907842" s="90"/>
    </row>
    <row r="907843" spans="68:68" customFormat="1">
      <c r="BP907843" s="90"/>
    </row>
    <row r="907844" spans="68:68" customFormat="1">
      <c r="BP907844" s="90"/>
    </row>
    <row r="907845" spans="68:68" customFormat="1">
      <c r="BP907845" s="90"/>
    </row>
    <row r="907846" spans="68:68" customFormat="1">
      <c r="BP907846" s="90"/>
    </row>
    <row r="907847" spans="68:68" customFormat="1">
      <c r="BP907847" s="90"/>
    </row>
    <row r="907848" spans="68:68" customFormat="1">
      <c r="BP907848" s="90"/>
    </row>
    <row r="907849" spans="68:68" customFormat="1">
      <c r="BP907849" s="90"/>
    </row>
    <row r="907850" spans="68:68" customFormat="1">
      <c r="BP907850" s="90"/>
    </row>
    <row r="907851" spans="68:68" customFormat="1">
      <c r="BP907851" s="90"/>
    </row>
    <row r="907852" spans="68:68" customFormat="1">
      <c r="BP907852" s="90"/>
    </row>
    <row r="907853" spans="68:68" customFormat="1">
      <c r="BP907853" s="90"/>
    </row>
    <row r="907854" spans="68:68" customFormat="1">
      <c r="BP907854" s="90"/>
    </row>
    <row r="907855" spans="68:68" customFormat="1">
      <c r="BP907855" s="90"/>
    </row>
    <row r="907856" spans="68:68" customFormat="1">
      <c r="BP907856" s="90"/>
    </row>
    <row r="907857" spans="68:68" customFormat="1">
      <c r="BP907857" s="90"/>
    </row>
    <row r="907858" spans="68:68" customFormat="1">
      <c r="BP907858" s="90"/>
    </row>
    <row r="907859" spans="68:68" customFormat="1">
      <c r="BP907859" s="90"/>
    </row>
    <row r="907860" spans="68:68" customFormat="1">
      <c r="BP907860" s="90"/>
    </row>
    <row r="907861" spans="68:68" customFormat="1">
      <c r="BP907861" s="90"/>
    </row>
    <row r="907862" spans="68:68" customFormat="1">
      <c r="BP907862" s="90"/>
    </row>
    <row r="907863" spans="68:68" customFormat="1">
      <c r="BP907863" s="90"/>
    </row>
    <row r="907864" spans="68:68" customFormat="1">
      <c r="BP907864" s="90"/>
    </row>
    <row r="907865" spans="68:68" customFormat="1">
      <c r="BP907865" s="90"/>
    </row>
    <row r="907866" spans="68:68" customFormat="1">
      <c r="BP907866" s="90"/>
    </row>
    <row r="907867" spans="68:68" customFormat="1">
      <c r="BP907867" s="90"/>
    </row>
    <row r="907868" spans="68:68" customFormat="1">
      <c r="BP907868" s="90"/>
    </row>
    <row r="907869" spans="68:68" customFormat="1">
      <c r="BP907869" s="90"/>
    </row>
    <row r="907870" spans="68:68" customFormat="1">
      <c r="BP907870" s="90"/>
    </row>
    <row r="907871" spans="68:68" customFormat="1">
      <c r="BP907871" s="90"/>
    </row>
    <row r="907872" spans="68:68" customFormat="1">
      <c r="BP907872" s="90"/>
    </row>
    <row r="907873" spans="68:68" customFormat="1">
      <c r="BP907873" s="90"/>
    </row>
    <row r="907874" spans="68:68" customFormat="1">
      <c r="BP907874" s="90"/>
    </row>
    <row r="907875" spans="68:68" customFormat="1">
      <c r="BP907875" s="90"/>
    </row>
    <row r="907876" spans="68:68" customFormat="1">
      <c r="BP907876" s="90"/>
    </row>
    <row r="907877" spans="68:68" customFormat="1">
      <c r="BP907877" s="90"/>
    </row>
    <row r="907878" spans="68:68" customFormat="1">
      <c r="BP907878" s="90"/>
    </row>
    <row r="907879" spans="68:68" customFormat="1">
      <c r="BP907879" s="90"/>
    </row>
    <row r="907880" spans="68:68" customFormat="1">
      <c r="BP907880" s="90"/>
    </row>
    <row r="907881" spans="68:68" customFormat="1">
      <c r="BP907881" s="90"/>
    </row>
    <row r="907882" spans="68:68" customFormat="1">
      <c r="BP907882" s="90"/>
    </row>
    <row r="907883" spans="68:68" customFormat="1">
      <c r="BP907883" s="90"/>
    </row>
    <row r="907884" spans="68:68" customFormat="1">
      <c r="BP907884" s="90"/>
    </row>
    <row r="907885" spans="68:68" customFormat="1">
      <c r="BP907885" s="90"/>
    </row>
    <row r="907886" spans="68:68" customFormat="1">
      <c r="BP907886" s="90"/>
    </row>
    <row r="907887" spans="68:68" customFormat="1">
      <c r="BP907887" s="90"/>
    </row>
    <row r="907888" spans="68:68" customFormat="1">
      <c r="BP907888" s="90"/>
    </row>
    <row r="907889" spans="68:68" customFormat="1">
      <c r="BP907889" s="90"/>
    </row>
    <row r="907890" spans="68:68" customFormat="1">
      <c r="BP907890" s="90"/>
    </row>
    <row r="907891" spans="68:68" customFormat="1">
      <c r="BP907891" s="90"/>
    </row>
    <row r="907892" spans="68:68" customFormat="1">
      <c r="BP907892" s="90"/>
    </row>
    <row r="907893" spans="68:68" customFormat="1">
      <c r="BP907893" s="90"/>
    </row>
    <row r="907894" spans="68:68" customFormat="1">
      <c r="BP907894" s="90"/>
    </row>
    <row r="907895" spans="68:68" customFormat="1">
      <c r="BP907895" s="90"/>
    </row>
    <row r="907896" spans="68:68" customFormat="1">
      <c r="BP907896" s="90"/>
    </row>
    <row r="907897" spans="68:68" customFormat="1">
      <c r="BP907897" s="90"/>
    </row>
    <row r="907898" spans="68:68" customFormat="1">
      <c r="BP907898" s="90"/>
    </row>
    <row r="907899" spans="68:68" customFormat="1">
      <c r="BP907899" s="90"/>
    </row>
    <row r="907900" spans="68:68" customFormat="1">
      <c r="BP907900" s="90"/>
    </row>
    <row r="907901" spans="68:68" customFormat="1">
      <c r="BP907901" s="90"/>
    </row>
    <row r="907902" spans="68:68" customFormat="1">
      <c r="BP907902" s="90"/>
    </row>
    <row r="907903" spans="68:68" customFormat="1">
      <c r="BP907903" s="90"/>
    </row>
    <row r="907904" spans="68:68" customFormat="1">
      <c r="BP907904" s="90"/>
    </row>
    <row r="907905" spans="68:68" customFormat="1">
      <c r="BP907905" s="90"/>
    </row>
    <row r="907906" spans="68:68" customFormat="1">
      <c r="BP907906" s="90"/>
    </row>
    <row r="907907" spans="68:68" customFormat="1">
      <c r="BP907907" s="90"/>
    </row>
    <row r="907908" spans="68:68" customFormat="1">
      <c r="BP907908" s="90"/>
    </row>
    <row r="907909" spans="68:68" customFormat="1">
      <c r="BP907909" s="90"/>
    </row>
    <row r="907910" spans="68:68" customFormat="1">
      <c r="BP907910" s="90"/>
    </row>
    <row r="907911" spans="68:68" customFormat="1">
      <c r="BP907911" s="90"/>
    </row>
    <row r="907912" spans="68:68" customFormat="1">
      <c r="BP907912" s="90"/>
    </row>
    <row r="907913" spans="68:68" customFormat="1">
      <c r="BP907913" s="90"/>
    </row>
    <row r="907914" spans="68:68" customFormat="1">
      <c r="BP907914" s="90"/>
    </row>
    <row r="907915" spans="68:68" customFormat="1">
      <c r="BP907915" s="90"/>
    </row>
    <row r="907916" spans="68:68" customFormat="1">
      <c r="BP907916" s="90"/>
    </row>
    <row r="907917" spans="68:68" customFormat="1">
      <c r="BP907917" s="90"/>
    </row>
    <row r="907918" spans="68:68" customFormat="1">
      <c r="BP907918" s="90"/>
    </row>
    <row r="907919" spans="68:68" customFormat="1">
      <c r="BP907919" s="90"/>
    </row>
    <row r="907920" spans="68:68" customFormat="1">
      <c r="BP907920" s="90"/>
    </row>
    <row r="907921" spans="68:68" customFormat="1">
      <c r="BP907921" s="90"/>
    </row>
    <row r="907922" spans="68:68" customFormat="1">
      <c r="BP907922" s="90"/>
    </row>
    <row r="907923" spans="68:68" customFormat="1">
      <c r="BP907923" s="90"/>
    </row>
    <row r="907924" spans="68:68" customFormat="1">
      <c r="BP907924" s="90"/>
    </row>
    <row r="907925" spans="68:68" customFormat="1">
      <c r="BP907925" s="90"/>
    </row>
    <row r="907926" spans="68:68" customFormat="1">
      <c r="BP907926" s="90"/>
    </row>
    <row r="907927" spans="68:68" customFormat="1">
      <c r="BP907927" s="90"/>
    </row>
    <row r="907928" spans="68:68" customFormat="1">
      <c r="BP907928" s="90"/>
    </row>
    <row r="907929" spans="68:68" customFormat="1">
      <c r="BP907929" s="90"/>
    </row>
    <row r="907930" spans="68:68" customFormat="1">
      <c r="BP907930" s="90"/>
    </row>
    <row r="907931" spans="68:68" customFormat="1">
      <c r="BP907931" s="90"/>
    </row>
    <row r="907932" spans="68:68" customFormat="1">
      <c r="BP907932" s="90"/>
    </row>
    <row r="907933" spans="68:68" customFormat="1">
      <c r="BP907933" s="90"/>
    </row>
    <row r="907934" spans="68:68" customFormat="1">
      <c r="BP907934" s="90"/>
    </row>
    <row r="907935" spans="68:68" customFormat="1">
      <c r="BP907935" s="90"/>
    </row>
    <row r="907936" spans="68:68" customFormat="1">
      <c r="BP907936" s="90"/>
    </row>
    <row r="907937" spans="68:68" customFormat="1">
      <c r="BP907937" s="90"/>
    </row>
    <row r="907938" spans="68:68" customFormat="1">
      <c r="BP907938" s="90"/>
    </row>
    <row r="907939" spans="68:68" customFormat="1">
      <c r="BP907939" s="90"/>
    </row>
    <row r="907940" spans="68:68" customFormat="1">
      <c r="BP907940" s="90"/>
    </row>
    <row r="907941" spans="68:68" customFormat="1">
      <c r="BP907941" s="90"/>
    </row>
    <row r="907942" spans="68:68" customFormat="1">
      <c r="BP907942" s="90"/>
    </row>
    <row r="907943" spans="68:68" customFormat="1">
      <c r="BP907943" s="90"/>
    </row>
    <row r="907944" spans="68:68" customFormat="1">
      <c r="BP907944" s="90"/>
    </row>
    <row r="907945" spans="68:68" customFormat="1">
      <c r="BP907945" s="90"/>
    </row>
    <row r="907946" spans="68:68" customFormat="1">
      <c r="BP907946" s="90"/>
    </row>
    <row r="907947" spans="68:68" customFormat="1">
      <c r="BP907947" s="90"/>
    </row>
    <row r="907948" spans="68:68" customFormat="1">
      <c r="BP907948" s="90"/>
    </row>
    <row r="907949" spans="68:68" customFormat="1">
      <c r="BP907949" s="90"/>
    </row>
    <row r="907950" spans="68:68" customFormat="1">
      <c r="BP907950" s="90"/>
    </row>
    <row r="907951" spans="68:68" customFormat="1">
      <c r="BP907951" s="90"/>
    </row>
    <row r="907952" spans="68:68" customFormat="1">
      <c r="BP907952" s="90"/>
    </row>
    <row r="907953" spans="68:68" customFormat="1">
      <c r="BP907953" s="90"/>
    </row>
    <row r="907954" spans="68:68" customFormat="1">
      <c r="BP907954" s="90"/>
    </row>
    <row r="907955" spans="68:68" customFormat="1">
      <c r="BP907955" s="90"/>
    </row>
    <row r="907956" spans="68:68" customFormat="1">
      <c r="BP907956" s="90"/>
    </row>
    <row r="907957" spans="68:68" customFormat="1">
      <c r="BP907957" s="90"/>
    </row>
    <row r="907958" spans="68:68" customFormat="1">
      <c r="BP907958" s="90"/>
    </row>
    <row r="907959" spans="68:68" customFormat="1">
      <c r="BP907959" s="90"/>
    </row>
    <row r="907960" spans="68:68" customFormat="1">
      <c r="BP907960" s="90"/>
    </row>
    <row r="907961" spans="68:68" customFormat="1">
      <c r="BP907961" s="90"/>
    </row>
    <row r="907962" spans="68:68" customFormat="1">
      <c r="BP907962" s="90"/>
    </row>
    <row r="907963" spans="68:68" customFormat="1">
      <c r="BP907963" s="90"/>
    </row>
    <row r="907964" spans="68:68" customFormat="1">
      <c r="BP907964" s="90"/>
    </row>
    <row r="907965" spans="68:68" customFormat="1">
      <c r="BP907965" s="90"/>
    </row>
    <row r="907966" spans="68:68" customFormat="1">
      <c r="BP907966" s="90"/>
    </row>
    <row r="907967" spans="68:68" customFormat="1">
      <c r="BP907967" s="90"/>
    </row>
    <row r="907968" spans="68:68" customFormat="1">
      <c r="BP907968" s="90"/>
    </row>
    <row r="907969" spans="68:68" customFormat="1">
      <c r="BP907969" s="90"/>
    </row>
    <row r="907970" spans="68:68" customFormat="1">
      <c r="BP907970" s="90"/>
    </row>
    <row r="907971" spans="68:68" customFormat="1">
      <c r="BP907971" s="90"/>
    </row>
    <row r="907972" spans="68:68" customFormat="1">
      <c r="BP907972" s="90"/>
    </row>
    <row r="907973" spans="68:68" customFormat="1">
      <c r="BP907973" s="90"/>
    </row>
    <row r="907974" spans="68:68" customFormat="1">
      <c r="BP907974" s="90"/>
    </row>
    <row r="907975" spans="68:68" customFormat="1">
      <c r="BP907975" s="90"/>
    </row>
    <row r="907976" spans="68:68" customFormat="1">
      <c r="BP907976" s="90"/>
    </row>
    <row r="907977" spans="68:68" customFormat="1">
      <c r="BP907977" s="90"/>
    </row>
    <row r="907978" spans="68:68" customFormat="1">
      <c r="BP907978" s="90"/>
    </row>
    <row r="907979" spans="68:68" customFormat="1">
      <c r="BP907979" s="90"/>
    </row>
    <row r="907980" spans="68:68" customFormat="1">
      <c r="BP907980" s="90"/>
    </row>
    <row r="907981" spans="68:68" customFormat="1">
      <c r="BP907981" s="90"/>
    </row>
    <row r="907982" spans="68:68" customFormat="1">
      <c r="BP907982" s="90"/>
    </row>
    <row r="907983" spans="68:68" customFormat="1">
      <c r="BP907983" s="90"/>
    </row>
    <row r="907984" spans="68:68" customFormat="1">
      <c r="BP907984" s="90"/>
    </row>
    <row r="907985" spans="68:68" customFormat="1">
      <c r="BP907985" s="90"/>
    </row>
    <row r="907986" spans="68:68" customFormat="1">
      <c r="BP907986" s="90"/>
    </row>
    <row r="907987" spans="68:68" customFormat="1">
      <c r="BP907987" s="90"/>
    </row>
    <row r="907988" spans="68:68" customFormat="1">
      <c r="BP907988" s="90"/>
    </row>
    <row r="907989" spans="68:68" customFormat="1">
      <c r="BP907989" s="90"/>
    </row>
    <row r="907990" spans="68:68" customFormat="1">
      <c r="BP907990" s="90"/>
    </row>
    <row r="907991" spans="68:68" customFormat="1">
      <c r="BP907991" s="90"/>
    </row>
    <row r="907992" spans="68:68" customFormat="1">
      <c r="BP907992" s="90"/>
    </row>
    <row r="907993" spans="68:68" customFormat="1">
      <c r="BP907993" s="90"/>
    </row>
    <row r="907994" spans="68:68" customFormat="1">
      <c r="BP907994" s="90"/>
    </row>
    <row r="907995" spans="68:68" customFormat="1">
      <c r="BP907995" s="90"/>
    </row>
    <row r="907996" spans="68:68" customFormat="1">
      <c r="BP907996" s="90"/>
    </row>
    <row r="907997" spans="68:68" customFormat="1">
      <c r="BP907997" s="90"/>
    </row>
    <row r="907998" spans="68:68" customFormat="1">
      <c r="BP907998" s="90"/>
    </row>
    <row r="907999" spans="68:68" customFormat="1">
      <c r="BP907999" s="90"/>
    </row>
    <row r="908000" spans="68:68" customFormat="1">
      <c r="BP908000" s="90"/>
    </row>
    <row r="908001" spans="68:68" customFormat="1">
      <c r="BP908001" s="90"/>
    </row>
    <row r="908002" spans="68:68" customFormat="1">
      <c r="BP908002" s="90"/>
    </row>
    <row r="908003" spans="68:68" customFormat="1">
      <c r="BP908003" s="90"/>
    </row>
    <row r="908004" spans="68:68" customFormat="1">
      <c r="BP908004" s="90"/>
    </row>
    <row r="908005" spans="68:68" customFormat="1">
      <c r="BP908005" s="90"/>
    </row>
    <row r="908006" spans="68:68" customFormat="1">
      <c r="BP908006" s="90"/>
    </row>
    <row r="908007" spans="68:68" customFormat="1">
      <c r="BP908007" s="90"/>
    </row>
    <row r="908008" spans="68:68" customFormat="1">
      <c r="BP908008" s="90"/>
    </row>
    <row r="908009" spans="68:68" customFormat="1">
      <c r="BP908009" s="90"/>
    </row>
    <row r="908010" spans="68:68" customFormat="1">
      <c r="BP908010" s="90"/>
    </row>
    <row r="908011" spans="68:68" customFormat="1">
      <c r="BP908011" s="90"/>
    </row>
    <row r="908012" spans="68:68" customFormat="1">
      <c r="BP908012" s="90"/>
    </row>
    <row r="908013" spans="68:68" customFormat="1">
      <c r="BP908013" s="90"/>
    </row>
    <row r="908014" spans="68:68" customFormat="1">
      <c r="BP908014" s="90"/>
    </row>
    <row r="908015" spans="68:68" customFormat="1">
      <c r="BP908015" s="90"/>
    </row>
    <row r="908016" spans="68:68" customFormat="1">
      <c r="BP908016" s="90"/>
    </row>
    <row r="908017" spans="68:68" customFormat="1">
      <c r="BP908017" s="90"/>
    </row>
    <row r="908018" spans="68:68" customFormat="1">
      <c r="BP908018" s="90"/>
    </row>
    <row r="908019" spans="68:68" customFormat="1">
      <c r="BP908019" s="90"/>
    </row>
    <row r="908020" spans="68:68" customFormat="1">
      <c r="BP908020" s="90"/>
    </row>
    <row r="908021" spans="68:68" customFormat="1">
      <c r="BP908021" s="90"/>
    </row>
    <row r="908022" spans="68:68" customFormat="1">
      <c r="BP908022" s="90"/>
    </row>
    <row r="908023" spans="68:68" customFormat="1">
      <c r="BP908023" s="90"/>
    </row>
    <row r="908024" spans="68:68" customFormat="1">
      <c r="BP908024" s="90"/>
    </row>
    <row r="908025" spans="68:68" customFormat="1">
      <c r="BP908025" s="90"/>
    </row>
    <row r="908026" spans="68:68" customFormat="1">
      <c r="BP908026" s="90"/>
    </row>
    <row r="908027" spans="68:68" customFormat="1">
      <c r="BP908027" s="90"/>
    </row>
    <row r="908028" spans="68:68" customFormat="1">
      <c r="BP908028" s="90"/>
    </row>
    <row r="908029" spans="68:68" customFormat="1">
      <c r="BP908029" s="90"/>
    </row>
    <row r="908030" spans="68:68" customFormat="1">
      <c r="BP908030" s="90"/>
    </row>
    <row r="908031" spans="68:68" customFormat="1">
      <c r="BP908031" s="90"/>
    </row>
    <row r="908032" spans="68:68" customFormat="1">
      <c r="BP908032" s="90"/>
    </row>
    <row r="908033" spans="68:68" customFormat="1">
      <c r="BP908033" s="90"/>
    </row>
    <row r="908034" spans="68:68" customFormat="1">
      <c r="BP908034" s="90"/>
    </row>
    <row r="908035" spans="68:68" customFormat="1">
      <c r="BP908035" s="90"/>
    </row>
    <row r="908036" spans="68:68" customFormat="1">
      <c r="BP908036" s="90"/>
    </row>
    <row r="908037" spans="68:68" customFormat="1">
      <c r="BP908037" s="90"/>
    </row>
    <row r="908038" spans="68:68" customFormat="1">
      <c r="BP908038" s="90"/>
    </row>
    <row r="908039" spans="68:68" customFormat="1">
      <c r="BP908039" s="90"/>
    </row>
    <row r="908040" spans="68:68" customFormat="1">
      <c r="BP908040" s="90"/>
    </row>
    <row r="908041" spans="68:68" customFormat="1">
      <c r="BP908041" s="90"/>
    </row>
    <row r="908042" spans="68:68" customFormat="1">
      <c r="BP908042" s="90"/>
    </row>
    <row r="908043" spans="68:68" customFormat="1">
      <c r="BP908043" s="90"/>
    </row>
    <row r="908044" spans="68:68" customFormat="1">
      <c r="BP908044" s="90"/>
    </row>
    <row r="908045" spans="68:68" customFormat="1">
      <c r="BP908045" s="90"/>
    </row>
    <row r="908046" spans="68:68" customFormat="1">
      <c r="BP908046" s="90"/>
    </row>
    <row r="908047" spans="68:68" customFormat="1">
      <c r="BP908047" s="90"/>
    </row>
    <row r="908048" spans="68:68" customFormat="1">
      <c r="BP908048" s="90"/>
    </row>
    <row r="908049" spans="68:68" customFormat="1">
      <c r="BP908049" s="90"/>
    </row>
    <row r="908050" spans="68:68" customFormat="1">
      <c r="BP908050" s="90"/>
    </row>
    <row r="908051" spans="68:68" customFormat="1">
      <c r="BP908051" s="90"/>
    </row>
    <row r="908052" spans="68:68" customFormat="1">
      <c r="BP908052" s="90"/>
    </row>
    <row r="908053" spans="68:68" customFormat="1">
      <c r="BP908053" s="90"/>
    </row>
    <row r="908054" spans="68:68" customFormat="1">
      <c r="BP908054" s="90"/>
    </row>
    <row r="908055" spans="68:68" customFormat="1">
      <c r="BP908055" s="90"/>
    </row>
    <row r="908056" spans="68:68" customFormat="1">
      <c r="BP908056" s="90"/>
    </row>
    <row r="908057" spans="68:68" customFormat="1">
      <c r="BP908057" s="90"/>
    </row>
    <row r="908058" spans="68:68" customFormat="1">
      <c r="BP908058" s="90"/>
    </row>
    <row r="908059" spans="68:68" customFormat="1">
      <c r="BP908059" s="90"/>
    </row>
    <row r="908060" spans="68:68" customFormat="1">
      <c r="BP908060" s="90"/>
    </row>
    <row r="908061" spans="68:68" customFormat="1">
      <c r="BP908061" s="90"/>
    </row>
    <row r="908062" spans="68:68" customFormat="1">
      <c r="BP908062" s="90"/>
    </row>
    <row r="908063" spans="68:68" customFormat="1">
      <c r="BP908063" s="90"/>
    </row>
    <row r="908064" spans="68:68" customFormat="1">
      <c r="BP908064" s="90"/>
    </row>
    <row r="908065" spans="68:68" customFormat="1">
      <c r="BP908065" s="90"/>
    </row>
    <row r="908066" spans="68:68" customFormat="1">
      <c r="BP908066" s="90"/>
    </row>
    <row r="908067" spans="68:68" customFormat="1">
      <c r="BP908067" s="90"/>
    </row>
    <row r="908068" spans="68:68" customFormat="1">
      <c r="BP908068" s="90"/>
    </row>
    <row r="908069" spans="68:68" customFormat="1">
      <c r="BP908069" s="90"/>
    </row>
    <row r="908070" spans="68:68" customFormat="1">
      <c r="BP908070" s="90"/>
    </row>
    <row r="908071" spans="68:68" customFormat="1">
      <c r="BP908071" s="90"/>
    </row>
    <row r="908072" spans="68:68" customFormat="1">
      <c r="BP908072" s="90"/>
    </row>
    <row r="908073" spans="68:68" customFormat="1">
      <c r="BP908073" s="90"/>
    </row>
    <row r="908074" spans="68:68" customFormat="1">
      <c r="BP908074" s="90"/>
    </row>
    <row r="908075" spans="68:68" customFormat="1">
      <c r="BP908075" s="90"/>
    </row>
    <row r="908076" spans="68:68" customFormat="1">
      <c r="BP908076" s="90"/>
    </row>
    <row r="908077" spans="68:68" customFormat="1">
      <c r="BP908077" s="90"/>
    </row>
    <row r="908078" spans="68:68" customFormat="1">
      <c r="BP908078" s="90"/>
    </row>
    <row r="908079" spans="68:68" customFormat="1">
      <c r="BP908079" s="90"/>
    </row>
    <row r="908080" spans="68:68" customFormat="1">
      <c r="BP908080" s="90"/>
    </row>
    <row r="908081" spans="68:68" customFormat="1">
      <c r="BP908081" s="90"/>
    </row>
    <row r="908082" spans="68:68" customFormat="1">
      <c r="BP908082" s="90"/>
    </row>
    <row r="908083" spans="68:68" customFormat="1">
      <c r="BP908083" s="90"/>
    </row>
    <row r="908084" spans="68:68" customFormat="1">
      <c r="BP908084" s="90"/>
    </row>
    <row r="908085" spans="68:68" customFormat="1">
      <c r="BP908085" s="90"/>
    </row>
    <row r="908086" spans="68:68" customFormat="1">
      <c r="BP908086" s="90"/>
    </row>
    <row r="908087" spans="68:68" customFormat="1">
      <c r="BP908087" s="90"/>
    </row>
    <row r="908088" spans="68:68" customFormat="1">
      <c r="BP908088" s="90"/>
    </row>
    <row r="908089" spans="68:68" customFormat="1">
      <c r="BP908089" s="90"/>
    </row>
    <row r="908090" spans="68:68" customFormat="1">
      <c r="BP908090" s="90"/>
    </row>
    <row r="908091" spans="68:68" customFormat="1">
      <c r="BP908091" s="90"/>
    </row>
    <row r="908092" spans="68:68" customFormat="1">
      <c r="BP908092" s="90"/>
    </row>
    <row r="908093" spans="68:68" customFormat="1">
      <c r="BP908093" s="90"/>
    </row>
    <row r="908094" spans="68:68" customFormat="1">
      <c r="BP908094" s="90"/>
    </row>
    <row r="908095" spans="68:68" customFormat="1">
      <c r="BP908095" s="90"/>
    </row>
    <row r="908096" spans="68:68" customFormat="1">
      <c r="BP908096" s="90"/>
    </row>
    <row r="908097" spans="68:68" customFormat="1">
      <c r="BP908097" s="90"/>
    </row>
    <row r="908098" spans="68:68" customFormat="1">
      <c r="BP908098" s="90"/>
    </row>
    <row r="908099" spans="68:68" customFormat="1">
      <c r="BP908099" s="90"/>
    </row>
    <row r="908100" spans="68:68" customFormat="1">
      <c r="BP908100" s="90"/>
    </row>
    <row r="908101" spans="68:68" customFormat="1">
      <c r="BP908101" s="90"/>
    </row>
    <row r="908102" spans="68:68" customFormat="1">
      <c r="BP908102" s="90"/>
    </row>
    <row r="908103" spans="68:68" customFormat="1">
      <c r="BP908103" s="90"/>
    </row>
    <row r="908104" spans="68:68" customFormat="1">
      <c r="BP908104" s="90"/>
    </row>
    <row r="908105" spans="68:68" customFormat="1">
      <c r="BP908105" s="90"/>
    </row>
    <row r="908106" spans="68:68" customFormat="1">
      <c r="BP908106" s="90"/>
    </row>
    <row r="908107" spans="68:68" customFormat="1">
      <c r="BP908107" s="90"/>
    </row>
    <row r="908108" spans="68:68" customFormat="1">
      <c r="BP908108" s="90"/>
    </row>
    <row r="908109" spans="68:68" customFormat="1">
      <c r="BP908109" s="90"/>
    </row>
    <row r="908110" spans="68:68" customFormat="1">
      <c r="BP908110" s="90"/>
    </row>
    <row r="908111" spans="68:68" customFormat="1">
      <c r="BP908111" s="90"/>
    </row>
    <row r="908112" spans="68:68" customFormat="1">
      <c r="BP908112" s="90"/>
    </row>
    <row r="908113" spans="68:68" customFormat="1">
      <c r="BP908113" s="90"/>
    </row>
    <row r="908114" spans="68:68" customFormat="1">
      <c r="BP908114" s="90"/>
    </row>
    <row r="908115" spans="68:68" customFormat="1">
      <c r="BP908115" s="90"/>
    </row>
    <row r="908116" spans="68:68" customFormat="1">
      <c r="BP908116" s="90"/>
    </row>
    <row r="908117" spans="68:68" customFormat="1">
      <c r="BP908117" s="90"/>
    </row>
    <row r="908118" spans="68:68" customFormat="1">
      <c r="BP908118" s="90"/>
    </row>
    <row r="908119" spans="68:68" customFormat="1">
      <c r="BP908119" s="90"/>
    </row>
    <row r="908120" spans="68:68" customFormat="1">
      <c r="BP908120" s="90"/>
    </row>
    <row r="908121" spans="68:68" customFormat="1">
      <c r="BP908121" s="90"/>
    </row>
    <row r="908122" spans="68:68" customFormat="1">
      <c r="BP908122" s="90"/>
    </row>
    <row r="908123" spans="68:68" customFormat="1">
      <c r="BP908123" s="90"/>
    </row>
    <row r="908124" spans="68:68" customFormat="1">
      <c r="BP908124" s="90"/>
    </row>
    <row r="908125" spans="68:68" customFormat="1">
      <c r="BP908125" s="90"/>
    </row>
    <row r="908126" spans="68:68" customFormat="1">
      <c r="BP908126" s="90"/>
    </row>
    <row r="908127" spans="68:68" customFormat="1">
      <c r="BP908127" s="90"/>
    </row>
    <row r="908128" spans="68:68" customFormat="1">
      <c r="BP908128" s="90"/>
    </row>
    <row r="908129" spans="68:68" customFormat="1">
      <c r="BP908129" s="90"/>
    </row>
    <row r="908130" spans="68:68" customFormat="1">
      <c r="BP908130" s="90"/>
    </row>
    <row r="908131" spans="68:68" customFormat="1">
      <c r="BP908131" s="90"/>
    </row>
    <row r="908132" spans="68:68" customFormat="1">
      <c r="BP908132" s="90"/>
    </row>
    <row r="908133" spans="68:68" customFormat="1">
      <c r="BP908133" s="90"/>
    </row>
    <row r="908134" spans="68:68" customFormat="1">
      <c r="BP908134" s="90"/>
    </row>
    <row r="908135" spans="68:68" customFormat="1">
      <c r="BP908135" s="90"/>
    </row>
    <row r="908136" spans="68:68" customFormat="1">
      <c r="BP908136" s="90"/>
    </row>
    <row r="908137" spans="68:68" customFormat="1">
      <c r="BP908137" s="90"/>
    </row>
    <row r="908138" spans="68:68" customFormat="1">
      <c r="BP908138" s="90"/>
    </row>
    <row r="908139" spans="68:68" customFormat="1">
      <c r="BP908139" s="90"/>
    </row>
    <row r="908140" spans="68:68" customFormat="1">
      <c r="BP908140" s="90"/>
    </row>
    <row r="908141" spans="68:68" customFormat="1">
      <c r="BP908141" s="90"/>
    </row>
    <row r="908142" spans="68:68" customFormat="1">
      <c r="BP908142" s="90"/>
    </row>
    <row r="908143" spans="68:68" customFormat="1">
      <c r="BP908143" s="90"/>
    </row>
    <row r="908144" spans="68:68" customFormat="1">
      <c r="BP908144" s="90"/>
    </row>
    <row r="908145" spans="68:68" customFormat="1">
      <c r="BP908145" s="90"/>
    </row>
    <row r="908146" spans="68:68" customFormat="1">
      <c r="BP908146" s="90"/>
    </row>
    <row r="908147" spans="68:68" customFormat="1">
      <c r="BP908147" s="90"/>
    </row>
    <row r="908148" spans="68:68" customFormat="1">
      <c r="BP908148" s="90"/>
    </row>
    <row r="908149" spans="68:68" customFormat="1">
      <c r="BP908149" s="90"/>
    </row>
    <row r="908150" spans="68:68" customFormat="1">
      <c r="BP908150" s="90"/>
    </row>
    <row r="908151" spans="68:68" customFormat="1">
      <c r="BP908151" s="90"/>
    </row>
    <row r="908152" spans="68:68" customFormat="1">
      <c r="BP908152" s="90"/>
    </row>
    <row r="908153" spans="68:68" customFormat="1">
      <c r="BP908153" s="90"/>
    </row>
    <row r="908154" spans="68:68" customFormat="1">
      <c r="BP908154" s="90"/>
    </row>
    <row r="908155" spans="68:68" customFormat="1">
      <c r="BP908155" s="90"/>
    </row>
    <row r="908156" spans="68:68" customFormat="1">
      <c r="BP908156" s="90"/>
    </row>
    <row r="908157" spans="68:68" customFormat="1">
      <c r="BP908157" s="90"/>
    </row>
    <row r="908158" spans="68:68" customFormat="1">
      <c r="BP908158" s="90"/>
    </row>
    <row r="908159" spans="68:68" customFormat="1">
      <c r="BP908159" s="90"/>
    </row>
    <row r="908160" spans="68:68" customFormat="1">
      <c r="BP908160" s="90"/>
    </row>
    <row r="908161" spans="68:68" customFormat="1">
      <c r="BP908161" s="90"/>
    </row>
    <row r="908162" spans="68:68" customFormat="1">
      <c r="BP908162" s="90"/>
    </row>
    <row r="908163" spans="68:68" customFormat="1">
      <c r="BP908163" s="90"/>
    </row>
    <row r="908164" spans="68:68" customFormat="1">
      <c r="BP908164" s="90"/>
    </row>
    <row r="908165" spans="68:68" customFormat="1">
      <c r="BP908165" s="90"/>
    </row>
    <row r="908166" spans="68:68" customFormat="1">
      <c r="BP908166" s="90"/>
    </row>
    <row r="908167" spans="68:68" customFormat="1">
      <c r="BP908167" s="90"/>
    </row>
    <row r="908168" spans="68:68" customFormat="1">
      <c r="BP908168" s="90"/>
    </row>
    <row r="908169" spans="68:68" customFormat="1">
      <c r="BP908169" s="90"/>
    </row>
    <row r="908170" spans="68:68" customFormat="1">
      <c r="BP908170" s="90"/>
    </row>
    <row r="908171" spans="68:68" customFormat="1">
      <c r="BP908171" s="90"/>
    </row>
    <row r="908172" spans="68:68" customFormat="1">
      <c r="BP908172" s="90"/>
    </row>
    <row r="908173" spans="68:68" customFormat="1">
      <c r="BP908173" s="90"/>
    </row>
    <row r="908174" spans="68:68" customFormat="1">
      <c r="BP908174" s="90"/>
    </row>
    <row r="908175" spans="68:68" customFormat="1">
      <c r="BP908175" s="90"/>
    </row>
    <row r="908176" spans="68:68" customFormat="1">
      <c r="BP908176" s="90"/>
    </row>
    <row r="908177" spans="68:68" customFormat="1">
      <c r="BP908177" s="90"/>
    </row>
    <row r="908178" spans="68:68" customFormat="1">
      <c r="BP908178" s="90"/>
    </row>
    <row r="908179" spans="68:68" customFormat="1">
      <c r="BP908179" s="90"/>
    </row>
    <row r="908180" spans="68:68" customFormat="1">
      <c r="BP908180" s="90"/>
    </row>
    <row r="908181" spans="68:68" customFormat="1">
      <c r="BP908181" s="90"/>
    </row>
    <row r="908182" spans="68:68" customFormat="1">
      <c r="BP908182" s="90"/>
    </row>
    <row r="908183" spans="68:68" customFormat="1">
      <c r="BP908183" s="90"/>
    </row>
    <row r="908184" spans="68:68" customFormat="1">
      <c r="BP908184" s="90"/>
    </row>
    <row r="908185" spans="68:68" customFormat="1">
      <c r="BP908185" s="90"/>
    </row>
    <row r="908186" spans="68:68" customFormat="1">
      <c r="BP908186" s="90"/>
    </row>
    <row r="908187" spans="68:68" customFormat="1">
      <c r="BP908187" s="90"/>
    </row>
    <row r="908188" spans="68:68" customFormat="1">
      <c r="BP908188" s="90"/>
    </row>
    <row r="908189" spans="68:68" customFormat="1">
      <c r="BP908189" s="90"/>
    </row>
    <row r="908190" spans="68:68" customFormat="1">
      <c r="BP908190" s="90"/>
    </row>
    <row r="908191" spans="68:68" customFormat="1">
      <c r="BP908191" s="90"/>
    </row>
    <row r="908192" spans="68:68" customFormat="1">
      <c r="BP908192" s="90"/>
    </row>
    <row r="908193" spans="68:68" customFormat="1">
      <c r="BP908193" s="90"/>
    </row>
    <row r="908194" spans="68:68" customFormat="1">
      <c r="BP908194" s="90"/>
    </row>
    <row r="908195" spans="68:68" customFormat="1">
      <c r="BP908195" s="90"/>
    </row>
    <row r="908196" spans="68:68" customFormat="1">
      <c r="BP908196" s="90"/>
    </row>
    <row r="908197" spans="68:68" customFormat="1">
      <c r="BP908197" s="90"/>
    </row>
    <row r="908198" spans="68:68" customFormat="1">
      <c r="BP908198" s="90"/>
    </row>
    <row r="908199" spans="68:68" customFormat="1">
      <c r="BP908199" s="90"/>
    </row>
    <row r="908200" spans="68:68" customFormat="1">
      <c r="BP908200" s="90"/>
    </row>
    <row r="908201" spans="68:68" customFormat="1">
      <c r="BP908201" s="90"/>
    </row>
    <row r="908202" spans="68:68" customFormat="1">
      <c r="BP908202" s="90"/>
    </row>
    <row r="908203" spans="68:68" customFormat="1">
      <c r="BP908203" s="90"/>
    </row>
    <row r="908204" spans="68:68" customFormat="1">
      <c r="BP908204" s="90"/>
    </row>
    <row r="908205" spans="68:68" customFormat="1">
      <c r="BP908205" s="90"/>
    </row>
    <row r="908206" spans="68:68" customFormat="1">
      <c r="BP908206" s="90"/>
    </row>
    <row r="908207" spans="68:68" customFormat="1">
      <c r="BP908207" s="90"/>
    </row>
    <row r="908208" spans="68:68" customFormat="1">
      <c r="BP908208" s="90"/>
    </row>
    <row r="908209" spans="68:68" customFormat="1">
      <c r="BP908209" s="90"/>
    </row>
    <row r="908210" spans="68:68" customFormat="1">
      <c r="BP908210" s="90"/>
    </row>
    <row r="908211" spans="68:68" customFormat="1">
      <c r="BP908211" s="90"/>
    </row>
    <row r="908212" spans="68:68" customFormat="1">
      <c r="BP908212" s="90"/>
    </row>
    <row r="908213" spans="68:68" customFormat="1">
      <c r="BP908213" s="90"/>
    </row>
    <row r="908214" spans="68:68" customFormat="1">
      <c r="BP908214" s="90"/>
    </row>
    <row r="908215" spans="68:68" customFormat="1">
      <c r="BP908215" s="90"/>
    </row>
    <row r="908216" spans="68:68" customFormat="1">
      <c r="BP908216" s="90"/>
    </row>
    <row r="908217" spans="68:68" customFormat="1">
      <c r="BP908217" s="90"/>
    </row>
    <row r="908218" spans="68:68" customFormat="1">
      <c r="BP908218" s="90"/>
    </row>
    <row r="908219" spans="68:68" customFormat="1">
      <c r="BP908219" s="90"/>
    </row>
    <row r="908220" spans="68:68" customFormat="1">
      <c r="BP908220" s="90"/>
    </row>
    <row r="908221" spans="68:68" customFormat="1">
      <c r="BP908221" s="90"/>
    </row>
    <row r="908222" spans="68:68" customFormat="1">
      <c r="BP908222" s="90"/>
    </row>
    <row r="908223" spans="68:68" customFormat="1">
      <c r="BP908223" s="90"/>
    </row>
    <row r="908224" spans="68:68" customFormat="1">
      <c r="BP908224" s="90"/>
    </row>
    <row r="908225" spans="68:68" customFormat="1">
      <c r="BP908225" s="90"/>
    </row>
    <row r="908226" spans="68:68" customFormat="1">
      <c r="BP908226" s="90"/>
    </row>
    <row r="908227" spans="68:68" customFormat="1">
      <c r="BP908227" s="90"/>
    </row>
    <row r="908228" spans="68:68" customFormat="1">
      <c r="BP908228" s="90"/>
    </row>
    <row r="908229" spans="68:68" customFormat="1">
      <c r="BP908229" s="90"/>
    </row>
    <row r="908230" spans="68:68" customFormat="1">
      <c r="BP908230" s="90"/>
    </row>
    <row r="908231" spans="68:68" customFormat="1">
      <c r="BP908231" s="90"/>
    </row>
    <row r="908232" spans="68:68" customFormat="1">
      <c r="BP908232" s="90"/>
    </row>
    <row r="908233" spans="68:68" customFormat="1">
      <c r="BP908233" s="90"/>
    </row>
    <row r="908234" spans="68:68" customFormat="1">
      <c r="BP908234" s="90"/>
    </row>
    <row r="908235" spans="68:68" customFormat="1">
      <c r="BP908235" s="90"/>
    </row>
    <row r="908236" spans="68:68" customFormat="1">
      <c r="BP908236" s="90"/>
    </row>
    <row r="908237" spans="68:68" customFormat="1">
      <c r="BP908237" s="90"/>
    </row>
    <row r="908238" spans="68:68" customFormat="1">
      <c r="BP908238" s="90"/>
    </row>
    <row r="908239" spans="68:68" customFormat="1">
      <c r="BP908239" s="90"/>
    </row>
    <row r="908240" spans="68:68" customFormat="1">
      <c r="BP908240" s="90"/>
    </row>
    <row r="908241" spans="68:68" customFormat="1">
      <c r="BP908241" s="90"/>
    </row>
    <row r="908242" spans="68:68" customFormat="1">
      <c r="BP908242" s="90"/>
    </row>
    <row r="908243" spans="68:68" customFormat="1">
      <c r="BP908243" s="90"/>
    </row>
    <row r="908244" spans="68:68" customFormat="1">
      <c r="BP908244" s="90"/>
    </row>
    <row r="908245" spans="68:68" customFormat="1">
      <c r="BP908245" s="90"/>
    </row>
    <row r="908246" spans="68:68" customFormat="1">
      <c r="BP908246" s="90"/>
    </row>
    <row r="908247" spans="68:68" customFormat="1">
      <c r="BP908247" s="90"/>
    </row>
    <row r="908248" spans="68:68" customFormat="1">
      <c r="BP908248" s="90"/>
    </row>
    <row r="908249" spans="68:68" customFormat="1">
      <c r="BP908249" s="90"/>
    </row>
    <row r="908250" spans="68:68" customFormat="1">
      <c r="BP908250" s="90"/>
    </row>
    <row r="908251" spans="68:68" customFormat="1">
      <c r="BP908251" s="90"/>
    </row>
    <row r="908252" spans="68:68" customFormat="1">
      <c r="BP908252" s="90"/>
    </row>
    <row r="908253" spans="68:68" customFormat="1">
      <c r="BP908253" s="90"/>
    </row>
    <row r="908254" spans="68:68" customFormat="1">
      <c r="BP908254" s="90"/>
    </row>
    <row r="908255" spans="68:68" customFormat="1">
      <c r="BP908255" s="90"/>
    </row>
    <row r="908256" spans="68:68" customFormat="1">
      <c r="BP908256" s="90"/>
    </row>
    <row r="908257" spans="68:68" customFormat="1">
      <c r="BP908257" s="90"/>
    </row>
    <row r="908258" spans="68:68" customFormat="1">
      <c r="BP908258" s="90"/>
    </row>
    <row r="908259" spans="68:68" customFormat="1">
      <c r="BP908259" s="90"/>
    </row>
    <row r="908260" spans="68:68" customFormat="1">
      <c r="BP908260" s="90"/>
    </row>
    <row r="908261" spans="68:68" customFormat="1">
      <c r="BP908261" s="90"/>
    </row>
    <row r="908262" spans="68:68" customFormat="1">
      <c r="BP908262" s="90"/>
    </row>
    <row r="908263" spans="68:68" customFormat="1">
      <c r="BP908263" s="90"/>
    </row>
    <row r="908264" spans="68:68" customFormat="1">
      <c r="BP908264" s="90"/>
    </row>
    <row r="908265" spans="68:68" customFormat="1">
      <c r="BP908265" s="90"/>
    </row>
    <row r="908266" spans="68:68" customFormat="1">
      <c r="BP908266" s="90"/>
    </row>
    <row r="908267" spans="68:68" customFormat="1">
      <c r="BP908267" s="90"/>
    </row>
    <row r="908268" spans="68:68" customFormat="1">
      <c r="BP908268" s="90"/>
    </row>
    <row r="908269" spans="68:68" customFormat="1">
      <c r="BP908269" s="90"/>
    </row>
    <row r="908270" spans="68:68" customFormat="1">
      <c r="BP908270" s="90"/>
    </row>
    <row r="908271" spans="68:68" customFormat="1">
      <c r="BP908271" s="90"/>
    </row>
    <row r="908272" spans="68:68" customFormat="1">
      <c r="BP908272" s="90"/>
    </row>
    <row r="908273" spans="68:68" customFormat="1">
      <c r="BP908273" s="90"/>
    </row>
    <row r="908274" spans="68:68" customFormat="1">
      <c r="BP908274" s="90"/>
    </row>
    <row r="908275" spans="68:68" customFormat="1">
      <c r="BP908275" s="90"/>
    </row>
    <row r="908276" spans="68:68" customFormat="1">
      <c r="BP908276" s="90"/>
    </row>
    <row r="908277" spans="68:68" customFormat="1">
      <c r="BP908277" s="90"/>
    </row>
    <row r="908278" spans="68:68" customFormat="1">
      <c r="BP908278" s="90"/>
    </row>
    <row r="908279" spans="68:68" customFormat="1">
      <c r="BP908279" s="90"/>
    </row>
    <row r="908280" spans="68:68" customFormat="1">
      <c r="BP908280" s="90"/>
    </row>
    <row r="908281" spans="68:68" customFormat="1">
      <c r="BP908281" s="90"/>
    </row>
    <row r="908282" spans="68:68" customFormat="1">
      <c r="BP908282" s="90"/>
    </row>
    <row r="908283" spans="68:68" customFormat="1">
      <c r="BP908283" s="90"/>
    </row>
    <row r="908284" spans="68:68" customFormat="1">
      <c r="BP908284" s="90"/>
    </row>
    <row r="908285" spans="68:68" customFormat="1">
      <c r="BP908285" s="90"/>
    </row>
    <row r="908286" spans="68:68" customFormat="1">
      <c r="BP908286" s="90"/>
    </row>
    <row r="908287" spans="68:68" customFormat="1">
      <c r="BP908287" s="90"/>
    </row>
    <row r="908288" spans="68:68" customFormat="1">
      <c r="BP908288" s="90"/>
    </row>
    <row r="908289" spans="68:68" customFormat="1">
      <c r="BP908289" s="90"/>
    </row>
    <row r="908290" spans="68:68" customFormat="1">
      <c r="BP908290" s="90"/>
    </row>
    <row r="908291" spans="68:68" customFormat="1">
      <c r="BP908291" s="90"/>
    </row>
    <row r="908292" spans="68:68" customFormat="1">
      <c r="BP908292" s="90"/>
    </row>
    <row r="908293" spans="68:68" customFormat="1">
      <c r="BP908293" s="90"/>
    </row>
    <row r="908294" spans="68:68" customFormat="1">
      <c r="BP908294" s="90"/>
    </row>
    <row r="908295" spans="68:68" customFormat="1">
      <c r="BP908295" s="90"/>
    </row>
    <row r="908296" spans="68:68" customFormat="1">
      <c r="BP908296" s="90"/>
    </row>
    <row r="908297" spans="68:68" customFormat="1">
      <c r="BP908297" s="90"/>
    </row>
    <row r="908298" spans="68:68" customFormat="1">
      <c r="BP908298" s="90"/>
    </row>
    <row r="908299" spans="68:68" customFormat="1">
      <c r="BP908299" s="90"/>
    </row>
    <row r="908300" spans="68:68" customFormat="1">
      <c r="BP908300" s="90"/>
    </row>
    <row r="908301" spans="68:68" customFormat="1">
      <c r="BP908301" s="90"/>
    </row>
    <row r="908302" spans="68:68" customFormat="1">
      <c r="BP908302" s="90"/>
    </row>
    <row r="908303" spans="68:68" customFormat="1">
      <c r="BP908303" s="90"/>
    </row>
    <row r="908304" spans="68:68" customFormat="1">
      <c r="BP908304" s="90"/>
    </row>
    <row r="908305" spans="68:68" customFormat="1">
      <c r="BP908305" s="90"/>
    </row>
    <row r="908306" spans="68:68" customFormat="1">
      <c r="BP908306" s="90"/>
    </row>
    <row r="908307" spans="68:68" customFormat="1">
      <c r="BP908307" s="90"/>
    </row>
    <row r="908308" spans="68:68" customFormat="1">
      <c r="BP908308" s="90"/>
    </row>
    <row r="908309" spans="68:68" customFormat="1">
      <c r="BP908309" s="90"/>
    </row>
    <row r="908310" spans="68:68" customFormat="1">
      <c r="BP908310" s="90"/>
    </row>
    <row r="908311" spans="68:68" customFormat="1">
      <c r="BP908311" s="90"/>
    </row>
    <row r="908312" spans="68:68" customFormat="1">
      <c r="BP908312" s="90"/>
    </row>
    <row r="908313" spans="68:68" customFormat="1">
      <c r="BP908313" s="90"/>
    </row>
    <row r="908314" spans="68:68" customFormat="1">
      <c r="BP908314" s="90"/>
    </row>
    <row r="908315" spans="68:68" customFormat="1">
      <c r="BP908315" s="90"/>
    </row>
    <row r="908316" spans="68:68" customFormat="1">
      <c r="BP908316" s="90"/>
    </row>
    <row r="908317" spans="68:68" customFormat="1">
      <c r="BP908317" s="90"/>
    </row>
    <row r="908318" spans="68:68" customFormat="1">
      <c r="BP908318" s="90"/>
    </row>
    <row r="908319" spans="68:68" customFormat="1">
      <c r="BP908319" s="90"/>
    </row>
    <row r="908320" spans="68:68" customFormat="1">
      <c r="BP908320" s="90"/>
    </row>
    <row r="908321" spans="68:68" customFormat="1">
      <c r="BP908321" s="90"/>
    </row>
    <row r="908322" spans="68:68" customFormat="1">
      <c r="BP908322" s="90"/>
    </row>
    <row r="908323" spans="68:68" customFormat="1">
      <c r="BP908323" s="90"/>
    </row>
    <row r="908324" spans="68:68" customFormat="1">
      <c r="BP908324" s="90"/>
    </row>
    <row r="908325" spans="68:68" customFormat="1">
      <c r="BP908325" s="90"/>
    </row>
    <row r="908326" spans="68:68" customFormat="1">
      <c r="BP908326" s="90"/>
    </row>
    <row r="908327" spans="68:68" customFormat="1">
      <c r="BP908327" s="90"/>
    </row>
    <row r="908328" spans="68:68" customFormat="1">
      <c r="BP908328" s="90"/>
    </row>
    <row r="908329" spans="68:68" customFormat="1">
      <c r="BP908329" s="90"/>
    </row>
    <row r="908330" spans="68:68" customFormat="1">
      <c r="BP908330" s="90"/>
    </row>
    <row r="908331" spans="68:68" customFormat="1">
      <c r="BP908331" s="90"/>
    </row>
    <row r="908332" spans="68:68" customFormat="1">
      <c r="BP908332" s="90"/>
    </row>
    <row r="908333" spans="68:68" customFormat="1">
      <c r="BP908333" s="90"/>
    </row>
    <row r="908334" spans="68:68" customFormat="1">
      <c r="BP908334" s="90"/>
    </row>
    <row r="908335" spans="68:68" customFormat="1">
      <c r="BP908335" s="90"/>
    </row>
    <row r="908336" spans="68:68" customFormat="1">
      <c r="BP908336" s="90"/>
    </row>
    <row r="908337" spans="68:68" customFormat="1">
      <c r="BP908337" s="90"/>
    </row>
    <row r="908338" spans="68:68" customFormat="1">
      <c r="BP908338" s="90"/>
    </row>
    <row r="908339" spans="68:68" customFormat="1">
      <c r="BP908339" s="90"/>
    </row>
    <row r="908340" spans="68:68" customFormat="1">
      <c r="BP908340" s="90"/>
    </row>
    <row r="908341" spans="68:68" customFormat="1">
      <c r="BP908341" s="90"/>
    </row>
    <row r="908342" spans="68:68" customFormat="1">
      <c r="BP908342" s="90"/>
    </row>
    <row r="908343" spans="68:68" customFormat="1">
      <c r="BP908343" s="90"/>
    </row>
    <row r="908344" spans="68:68" customFormat="1">
      <c r="BP908344" s="90"/>
    </row>
    <row r="908345" spans="68:68" customFormat="1">
      <c r="BP908345" s="90"/>
    </row>
    <row r="908346" spans="68:68" customFormat="1">
      <c r="BP908346" s="90"/>
    </row>
    <row r="908347" spans="68:68" customFormat="1">
      <c r="BP908347" s="90"/>
    </row>
    <row r="908348" spans="68:68" customFormat="1">
      <c r="BP908348" s="90"/>
    </row>
    <row r="908349" spans="68:68" customFormat="1">
      <c r="BP908349" s="90"/>
    </row>
    <row r="908350" spans="68:68" customFormat="1">
      <c r="BP908350" s="90"/>
    </row>
    <row r="908351" spans="68:68" customFormat="1">
      <c r="BP908351" s="90"/>
    </row>
    <row r="908352" spans="68:68" customFormat="1">
      <c r="BP908352" s="90"/>
    </row>
    <row r="908353" spans="68:68" customFormat="1">
      <c r="BP908353" s="90"/>
    </row>
    <row r="908354" spans="68:68" customFormat="1">
      <c r="BP908354" s="90"/>
    </row>
    <row r="908355" spans="68:68" customFormat="1">
      <c r="BP908355" s="90"/>
    </row>
    <row r="908356" spans="68:68" customFormat="1">
      <c r="BP908356" s="90"/>
    </row>
    <row r="908357" spans="68:68" customFormat="1">
      <c r="BP908357" s="90"/>
    </row>
    <row r="908358" spans="68:68" customFormat="1">
      <c r="BP908358" s="90"/>
    </row>
    <row r="908359" spans="68:68" customFormat="1">
      <c r="BP908359" s="90"/>
    </row>
    <row r="908360" spans="68:68" customFormat="1">
      <c r="BP908360" s="90"/>
    </row>
    <row r="908361" spans="68:68" customFormat="1">
      <c r="BP908361" s="90"/>
    </row>
    <row r="908362" spans="68:68" customFormat="1">
      <c r="BP908362" s="90"/>
    </row>
    <row r="908363" spans="68:68" customFormat="1">
      <c r="BP908363" s="90"/>
    </row>
    <row r="908364" spans="68:68" customFormat="1">
      <c r="BP908364" s="90"/>
    </row>
    <row r="908365" spans="68:68" customFormat="1">
      <c r="BP908365" s="90"/>
    </row>
    <row r="908366" spans="68:68" customFormat="1">
      <c r="BP908366" s="90"/>
    </row>
    <row r="908367" spans="68:68" customFormat="1">
      <c r="BP908367" s="90"/>
    </row>
    <row r="908368" spans="68:68" customFormat="1">
      <c r="BP908368" s="90"/>
    </row>
    <row r="908369" spans="68:68" customFormat="1">
      <c r="BP908369" s="90"/>
    </row>
    <row r="908370" spans="68:68" customFormat="1">
      <c r="BP908370" s="90"/>
    </row>
    <row r="908371" spans="68:68" customFormat="1">
      <c r="BP908371" s="90"/>
    </row>
    <row r="908372" spans="68:68" customFormat="1">
      <c r="BP908372" s="90"/>
    </row>
    <row r="908373" spans="68:68" customFormat="1">
      <c r="BP908373" s="90"/>
    </row>
    <row r="908374" spans="68:68" customFormat="1">
      <c r="BP908374" s="90"/>
    </row>
    <row r="908375" spans="68:68" customFormat="1">
      <c r="BP908375" s="90"/>
    </row>
    <row r="908376" spans="68:68" customFormat="1">
      <c r="BP908376" s="90"/>
    </row>
    <row r="908377" spans="68:68" customFormat="1">
      <c r="BP908377" s="90"/>
    </row>
    <row r="908378" spans="68:68" customFormat="1">
      <c r="BP908378" s="90"/>
    </row>
    <row r="908379" spans="68:68" customFormat="1">
      <c r="BP908379" s="90"/>
    </row>
    <row r="908380" spans="68:68" customFormat="1">
      <c r="BP908380" s="90"/>
    </row>
    <row r="908381" spans="68:68" customFormat="1">
      <c r="BP908381" s="90"/>
    </row>
    <row r="908382" spans="68:68" customFormat="1">
      <c r="BP908382" s="90"/>
    </row>
    <row r="908383" spans="68:68" customFormat="1">
      <c r="BP908383" s="90"/>
    </row>
    <row r="908384" spans="68:68" customFormat="1">
      <c r="BP908384" s="90"/>
    </row>
    <row r="908385" spans="68:68" customFormat="1">
      <c r="BP908385" s="90"/>
    </row>
    <row r="908386" spans="68:68" customFormat="1">
      <c r="BP908386" s="90"/>
    </row>
    <row r="908387" spans="68:68" customFormat="1">
      <c r="BP908387" s="90"/>
    </row>
    <row r="908388" spans="68:68" customFormat="1">
      <c r="BP908388" s="90"/>
    </row>
    <row r="908389" spans="68:68" customFormat="1">
      <c r="BP908389" s="90"/>
    </row>
    <row r="908390" spans="68:68" customFormat="1">
      <c r="BP908390" s="90"/>
    </row>
    <row r="908391" spans="68:68" customFormat="1">
      <c r="BP908391" s="90"/>
    </row>
    <row r="908392" spans="68:68" customFormat="1">
      <c r="BP908392" s="90"/>
    </row>
    <row r="908393" spans="68:68" customFormat="1">
      <c r="BP908393" s="90"/>
    </row>
    <row r="908394" spans="68:68" customFormat="1">
      <c r="BP908394" s="90"/>
    </row>
    <row r="908395" spans="68:68" customFormat="1">
      <c r="BP908395" s="90"/>
    </row>
    <row r="908396" spans="68:68" customFormat="1">
      <c r="BP908396" s="90"/>
    </row>
    <row r="908397" spans="68:68" customFormat="1">
      <c r="BP908397" s="90"/>
    </row>
    <row r="908398" spans="68:68" customFormat="1">
      <c r="BP908398" s="90"/>
    </row>
    <row r="908399" spans="68:68" customFormat="1">
      <c r="BP908399" s="90"/>
    </row>
    <row r="908400" spans="68:68" customFormat="1">
      <c r="BP908400" s="90"/>
    </row>
    <row r="908401" spans="68:68" customFormat="1">
      <c r="BP908401" s="90"/>
    </row>
    <row r="908402" spans="68:68" customFormat="1">
      <c r="BP908402" s="90"/>
    </row>
    <row r="908403" spans="68:68" customFormat="1">
      <c r="BP908403" s="90"/>
    </row>
    <row r="908404" spans="68:68" customFormat="1">
      <c r="BP908404" s="90"/>
    </row>
    <row r="908405" spans="68:68" customFormat="1">
      <c r="BP908405" s="90"/>
    </row>
    <row r="908406" spans="68:68" customFormat="1">
      <c r="BP908406" s="90"/>
    </row>
    <row r="908407" spans="68:68" customFormat="1">
      <c r="BP908407" s="90"/>
    </row>
    <row r="908408" spans="68:68" customFormat="1">
      <c r="BP908408" s="90"/>
    </row>
    <row r="908409" spans="68:68" customFormat="1">
      <c r="BP908409" s="90"/>
    </row>
    <row r="908410" spans="68:68" customFormat="1">
      <c r="BP908410" s="90"/>
    </row>
    <row r="908411" spans="68:68" customFormat="1">
      <c r="BP908411" s="90"/>
    </row>
    <row r="908412" spans="68:68" customFormat="1">
      <c r="BP908412" s="90"/>
    </row>
    <row r="908413" spans="68:68" customFormat="1">
      <c r="BP908413" s="90"/>
    </row>
    <row r="908414" spans="68:68" customFormat="1">
      <c r="BP908414" s="90"/>
    </row>
    <row r="908415" spans="68:68" customFormat="1">
      <c r="BP908415" s="90"/>
    </row>
    <row r="908416" spans="68:68" customFormat="1">
      <c r="BP908416" s="90"/>
    </row>
    <row r="908417" spans="68:68" customFormat="1">
      <c r="BP908417" s="90"/>
    </row>
    <row r="908418" spans="68:68" customFormat="1">
      <c r="BP908418" s="90"/>
    </row>
    <row r="908419" spans="68:68" customFormat="1">
      <c r="BP908419" s="90"/>
    </row>
    <row r="908420" spans="68:68" customFormat="1">
      <c r="BP908420" s="90"/>
    </row>
    <row r="908421" spans="68:68" customFormat="1">
      <c r="BP908421" s="90"/>
    </row>
    <row r="908422" spans="68:68" customFormat="1">
      <c r="BP908422" s="90"/>
    </row>
    <row r="908423" spans="68:68" customFormat="1">
      <c r="BP908423" s="90"/>
    </row>
    <row r="908424" spans="68:68" customFormat="1">
      <c r="BP908424" s="90"/>
    </row>
    <row r="908425" spans="68:68" customFormat="1">
      <c r="BP908425" s="90"/>
    </row>
    <row r="908426" spans="68:68" customFormat="1">
      <c r="BP908426" s="90"/>
    </row>
    <row r="908427" spans="68:68" customFormat="1">
      <c r="BP908427" s="90"/>
    </row>
    <row r="908428" spans="68:68" customFormat="1">
      <c r="BP908428" s="90"/>
    </row>
    <row r="908429" spans="68:68" customFormat="1">
      <c r="BP908429" s="90"/>
    </row>
    <row r="908430" spans="68:68" customFormat="1">
      <c r="BP908430" s="90"/>
    </row>
    <row r="908431" spans="68:68" customFormat="1">
      <c r="BP908431" s="90"/>
    </row>
    <row r="908432" spans="68:68" customFormat="1">
      <c r="BP908432" s="90"/>
    </row>
    <row r="908433" spans="68:68" customFormat="1">
      <c r="BP908433" s="90"/>
    </row>
    <row r="908434" spans="68:68" customFormat="1">
      <c r="BP908434" s="90"/>
    </row>
    <row r="908435" spans="68:68" customFormat="1">
      <c r="BP908435" s="90"/>
    </row>
    <row r="908436" spans="68:68" customFormat="1">
      <c r="BP908436" s="90"/>
    </row>
    <row r="908437" spans="68:68" customFormat="1">
      <c r="BP908437" s="90"/>
    </row>
    <row r="908438" spans="68:68" customFormat="1">
      <c r="BP908438" s="90"/>
    </row>
    <row r="908439" spans="68:68" customFormat="1">
      <c r="BP908439" s="90"/>
    </row>
    <row r="908440" spans="68:68" customFormat="1">
      <c r="BP908440" s="90"/>
    </row>
    <row r="908441" spans="68:68" customFormat="1">
      <c r="BP908441" s="90"/>
    </row>
    <row r="908442" spans="68:68" customFormat="1">
      <c r="BP908442" s="90"/>
    </row>
    <row r="908443" spans="68:68" customFormat="1">
      <c r="BP908443" s="90"/>
    </row>
    <row r="908444" spans="68:68" customFormat="1">
      <c r="BP908444" s="90"/>
    </row>
    <row r="908445" spans="68:68" customFormat="1">
      <c r="BP908445" s="90"/>
    </row>
    <row r="908446" spans="68:68" customFormat="1">
      <c r="BP908446" s="90"/>
    </row>
    <row r="908447" spans="68:68" customFormat="1">
      <c r="BP908447" s="90"/>
    </row>
    <row r="908448" spans="68:68" customFormat="1">
      <c r="BP908448" s="90"/>
    </row>
    <row r="908449" spans="68:68" customFormat="1">
      <c r="BP908449" s="90"/>
    </row>
    <row r="908450" spans="68:68" customFormat="1">
      <c r="BP908450" s="90"/>
    </row>
    <row r="908451" spans="68:68" customFormat="1">
      <c r="BP908451" s="90"/>
    </row>
    <row r="908452" spans="68:68" customFormat="1">
      <c r="BP908452" s="90"/>
    </row>
    <row r="908453" spans="68:68" customFormat="1">
      <c r="BP908453" s="90"/>
    </row>
    <row r="908454" spans="68:68" customFormat="1">
      <c r="BP908454" s="90"/>
    </row>
    <row r="908455" spans="68:68" customFormat="1">
      <c r="BP908455" s="90"/>
    </row>
    <row r="908456" spans="68:68" customFormat="1">
      <c r="BP908456" s="90"/>
    </row>
    <row r="908457" spans="68:68" customFormat="1">
      <c r="BP908457" s="90"/>
    </row>
    <row r="908458" spans="68:68" customFormat="1">
      <c r="BP908458" s="90"/>
    </row>
    <row r="908459" spans="68:68" customFormat="1">
      <c r="BP908459" s="90"/>
    </row>
    <row r="908460" spans="68:68" customFormat="1">
      <c r="BP908460" s="90"/>
    </row>
    <row r="908461" spans="68:68" customFormat="1">
      <c r="BP908461" s="90"/>
    </row>
    <row r="908462" spans="68:68" customFormat="1">
      <c r="BP908462" s="90"/>
    </row>
    <row r="908463" spans="68:68" customFormat="1">
      <c r="BP908463" s="90"/>
    </row>
    <row r="908464" spans="68:68" customFormat="1">
      <c r="BP908464" s="90"/>
    </row>
    <row r="908465" spans="68:68" customFormat="1">
      <c r="BP908465" s="90"/>
    </row>
    <row r="908466" spans="68:68" customFormat="1">
      <c r="BP908466" s="90"/>
    </row>
    <row r="908467" spans="68:68" customFormat="1">
      <c r="BP908467" s="90"/>
    </row>
    <row r="908468" spans="68:68" customFormat="1">
      <c r="BP908468" s="90"/>
    </row>
    <row r="908469" spans="68:68" customFormat="1">
      <c r="BP908469" s="90"/>
    </row>
    <row r="908470" spans="68:68" customFormat="1">
      <c r="BP908470" s="90"/>
    </row>
    <row r="908471" spans="68:68" customFormat="1">
      <c r="BP908471" s="90"/>
    </row>
    <row r="908472" spans="68:68" customFormat="1">
      <c r="BP908472" s="90"/>
    </row>
    <row r="908473" spans="68:68" customFormat="1">
      <c r="BP908473" s="90"/>
    </row>
    <row r="908474" spans="68:68" customFormat="1">
      <c r="BP908474" s="90"/>
    </row>
    <row r="908475" spans="68:68" customFormat="1">
      <c r="BP908475" s="90"/>
    </row>
    <row r="908476" spans="68:68" customFormat="1">
      <c r="BP908476" s="90"/>
    </row>
    <row r="908477" spans="68:68" customFormat="1">
      <c r="BP908477" s="90"/>
    </row>
    <row r="908478" spans="68:68" customFormat="1">
      <c r="BP908478" s="90"/>
    </row>
    <row r="908479" spans="68:68" customFormat="1">
      <c r="BP908479" s="90"/>
    </row>
    <row r="908480" spans="68:68" customFormat="1">
      <c r="BP908480" s="90"/>
    </row>
    <row r="908481" spans="68:68" customFormat="1">
      <c r="BP908481" s="90"/>
    </row>
    <row r="908482" spans="68:68" customFormat="1">
      <c r="BP908482" s="90"/>
    </row>
    <row r="908483" spans="68:68" customFormat="1">
      <c r="BP908483" s="90"/>
    </row>
    <row r="908484" spans="68:68" customFormat="1">
      <c r="BP908484" s="90"/>
    </row>
    <row r="908485" spans="68:68" customFormat="1">
      <c r="BP908485" s="90"/>
    </row>
    <row r="908486" spans="68:68" customFormat="1">
      <c r="BP908486" s="90"/>
    </row>
    <row r="908487" spans="68:68" customFormat="1">
      <c r="BP908487" s="90"/>
    </row>
    <row r="908488" spans="68:68" customFormat="1">
      <c r="BP908488" s="90"/>
    </row>
    <row r="908489" spans="68:68" customFormat="1">
      <c r="BP908489" s="90"/>
    </row>
    <row r="908490" spans="68:68" customFormat="1">
      <c r="BP908490" s="90"/>
    </row>
    <row r="908491" spans="68:68" customFormat="1">
      <c r="BP908491" s="90"/>
    </row>
    <row r="908492" spans="68:68" customFormat="1">
      <c r="BP908492" s="90"/>
    </row>
    <row r="908493" spans="68:68" customFormat="1">
      <c r="BP908493" s="90"/>
    </row>
    <row r="908494" spans="68:68" customFormat="1">
      <c r="BP908494" s="90"/>
    </row>
    <row r="908495" spans="68:68" customFormat="1">
      <c r="BP908495" s="90"/>
    </row>
    <row r="908496" spans="68:68" customFormat="1">
      <c r="BP908496" s="90"/>
    </row>
    <row r="908497" spans="68:68" customFormat="1">
      <c r="BP908497" s="90"/>
    </row>
    <row r="908498" spans="68:68" customFormat="1">
      <c r="BP908498" s="90"/>
    </row>
    <row r="908499" spans="68:68" customFormat="1">
      <c r="BP908499" s="90"/>
    </row>
    <row r="908500" spans="68:68" customFormat="1">
      <c r="BP908500" s="90"/>
    </row>
    <row r="908501" spans="68:68" customFormat="1">
      <c r="BP908501" s="90"/>
    </row>
    <row r="908502" spans="68:68" customFormat="1">
      <c r="BP908502" s="90"/>
    </row>
    <row r="908503" spans="68:68" customFormat="1">
      <c r="BP908503" s="90"/>
    </row>
    <row r="908504" spans="68:68" customFormat="1">
      <c r="BP908504" s="90"/>
    </row>
    <row r="908505" spans="68:68" customFormat="1">
      <c r="BP908505" s="90"/>
    </row>
    <row r="908506" spans="68:68" customFormat="1">
      <c r="BP908506" s="90"/>
    </row>
    <row r="908507" spans="68:68" customFormat="1">
      <c r="BP908507" s="90"/>
    </row>
    <row r="908508" spans="68:68" customFormat="1">
      <c r="BP908508" s="90"/>
    </row>
    <row r="908509" spans="68:68" customFormat="1">
      <c r="BP908509" s="90"/>
    </row>
    <row r="908510" spans="68:68" customFormat="1">
      <c r="BP908510" s="90"/>
    </row>
    <row r="908511" spans="68:68" customFormat="1">
      <c r="BP908511" s="90"/>
    </row>
    <row r="908512" spans="68:68" customFormat="1">
      <c r="BP908512" s="90"/>
    </row>
    <row r="908513" spans="68:68" customFormat="1">
      <c r="BP908513" s="90"/>
    </row>
    <row r="908514" spans="68:68" customFormat="1">
      <c r="BP908514" s="90"/>
    </row>
    <row r="908515" spans="68:68" customFormat="1">
      <c r="BP908515" s="90"/>
    </row>
    <row r="908516" spans="68:68" customFormat="1">
      <c r="BP908516" s="90"/>
    </row>
    <row r="908517" spans="68:68" customFormat="1">
      <c r="BP908517" s="90"/>
    </row>
    <row r="908518" spans="68:68" customFormat="1">
      <c r="BP908518" s="90"/>
    </row>
    <row r="908519" spans="68:68" customFormat="1">
      <c r="BP908519" s="90"/>
    </row>
    <row r="908520" spans="68:68" customFormat="1">
      <c r="BP908520" s="90"/>
    </row>
    <row r="908521" spans="68:68" customFormat="1">
      <c r="BP908521" s="90"/>
    </row>
    <row r="908522" spans="68:68" customFormat="1">
      <c r="BP908522" s="90"/>
    </row>
    <row r="908523" spans="68:68" customFormat="1">
      <c r="BP908523" s="90"/>
    </row>
    <row r="908524" spans="68:68" customFormat="1">
      <c r="BP908524" s="90"/>
    </row>
    <row r="908525" spans="68:68" customFormat="1">
      <c r="BP908525" s="90"/>
    </row>
    <row r="908526" spans="68:68" customFormat="1">
      <c r="BP908526" s="90"/>
    </row>
    <row r="908527" spans="68:68" customFormat="1">
      <c r="BP908527" s="90"/>
    </row>
    <row r="908528" spans="68:68" customFormat="1">
      <c r="BP908528" s="90"/>
    </row>
    <row r="908529" spans="68:68" customFormat="1">
      <c r="BP908529" s="90"/>
    </row>
    <row r="908530" spans="68:68" customFormat="1">
      <c r="BP908530" s="90"/>
    </row>
    <row r="908531" spans="68:68" customFormat="1">
      <c r="BP908531" s="90"/>
    </row>
    <row r="908532" spans="68:68" customFormat="1">
      <c r="BP908532" s="90"/>
    </row>
    <row r="908533" spans="68:68" customFormat="1">
      <c r="BP908533" s="90"/>
    </row>
    <row r="908534" spans="68:68" customFormat="1">
      <c r="BP908534" s="90"/>
    </row>
    <row r="908535" spans="68:68" customFormat="1">
      <c r="BP908535" s="90"/>
    </row>
    <row r="908536" spans="68:68" customFormat="1">
      <c r="BP908536" s="90"/>
    </row>
    <row r="908537" spans="68:68" customFormat="1">
      <c r="BP908537" s="90"/>
    </row>
    <row r="908538" spans="68:68" customFormat="1">
      <c r="BP908538" s="90"/>
    </row>
    <row r="908539" spans="68:68" customFormat="1">
      <c r="BP908539" s="90"/>
    </row>
    <row r="908540" spans="68:68" customFormat="1">
      <c r="BP908540" s="90"/>
    </row>
    <row r="908541" spans="68:68" customFormat="1">
      <c r="BP908541" s="90"/>
    </row>
    <row r="908542" spans="68:68" customFormat="1">
      <c r="BP908542" s="90"/>
    </row>
    <row r="908543" spans="68:68" customFormat="1">
      <c r="BP908543" s="90"/>
    </row>
    <row r="908544" spans="68:68" customFormat="1">
      <c r="BP908544" s="90"/>
    </row>
    <row r="908545" spans="68:68" customFormat="1">
      <c r="BP908545" s="90"/>
    </row>
    <row r="908546" spans="68:68" customFormat="1">
      <c r="BP908546" s="90"/>
    </row>
    <row r="908547" spans="68:68" customFormat="1">
      <c r="BP908547" s="90"/>
    </row>
    <row r="908548" spans="68:68" customFormat="1">
      <c r="BP908548" s="90"/>
    </row>
    <row r="908549" spans="68:68" customFormat="1">
      <c r="BP908549" s="90"/>
    </row>
    <row r="908550" spans="68:68" customFormat="1">
      <c r="BP908550" s="90"/>
    </row>
    <row r="908551" spans="68:68" customFormat="1">
      <c r="BP908551" s="90"/>
    </row>
    <row r="908552" spans="68:68" customFormat="1">
      <c r="BP908552" s="90"/>
    </row>
    <row r="908553" spans="68:68" customFormat="1">
      <c r="BP908553" s="90"/>
    </row>
    <row r="908554" spans="68:68" customFormat="1">
      <c r="BP908554" s="90"/>
    </row>
    <row r="908555" spans="68:68" customFormat="1">
      <c r="BP908555" s="90"/>
    </row>
    <row r="908556" spans="68:68" customFormat="1">
      <c r="BP908556" s="90"/>
    </row>
    <row r="908557" spans="68:68" customFormat="1">
      <c r="BP908557" s="90"/>
    </row>
    <row r="908558" spans="68:68" customFormat="1">
      <c r="BP908558" s="90"/>
    </row>
    <row r="908559" spans="68:68" customFormat="1">
      <c r="BP908559" s="90"/>
    </row>
    <row r="908560" spans="68:68" customFormat="1">
      <c r="BP908560" s="90"/>
    </row>
    <row r="908561" spans="68:68" customFormat="1">
      <c r="BP908561" s="90"/>
    </row>
    <row r="908562" spans="68:68" customFormat="1">
      <c r="BP908562" s="90"/>
    </row>
    <row r="908563" spans="68:68" customFormat="1">
      <c r="BP908563" s="90"/>
    </row>
    <row r="908564" spans="68:68" customFormat="1">
      <c r="BP908564" s="90"/>
    </row>
    <row r="908565" spans="68:68" customFormat="1">
      <c r="BP908565" s="90"/>
    </row>
    <row r="908566" spans="68:68" customFormat="1">
      <c r="BP908566" s="90"/>
    </row>
    <row r="908567" spans="68:68" customFormat="1">
      <c r="BP908567" s="90"/>
    </row>
    <row r="908568" spans="68:68" customFormat="1">
      <c r="BP908568" s="90"/>
    </row>
    <row r="908569" spans="68:68" customFormat="1">
      <c r="BP908569" s="90"/>
    </row>
    <row r="908570" spans="68:68" customFormat="1">
      <c r="BP908570" s="90"/>
    </row>
    <row r="908571" spans="68:68" customFormat="1">
      <c r="BP908571" s="90"/>
    </row>
    <row r="908572" spans="68:68" customFormat="1">
      <c r="BP908572" s="90"/>
    </row>
    <row r="908573" spans="68:68" customFormat="1">
      <c r="BP908573" s="90"/>
    </row>
    <row r="908574" spans="68:68" customFormat="1">
      <c r="BP908574" s="90"/>
    </row>
    <row r="908575" spans="68:68" customFormat="1">
      <c r="BP908575" s="90"/>
    </row>
    <row r="908576" spans="68:68" customFormat="1">
      <c r="BP908576" s="90"/>
    </row>
    <row r="908577" spans="68:68" customFormat="1">
      <c r="BP908577" s="90"/>
    </row>
    <row r="908578" spans="68:68" customFormat="1">
      <c r="BP908578" s="90"/>
    </row>
    <row r="908579" spans="68:68" customFormat="1">
      <c r="BP908579" s="90"/>
    </row>
    <row r="908580" spans="68:68" customFormat="1">
      <c r="BP908580" s="90"/>
    </row>
    <row r="908581" spans="68:68" customFormat="1">
      <c r="BP908581" s="90"/>
    </row>
    <row r="908582" spans="68:68" customFormat="1">
      <c r="BP908582" s="90"/>
    </row>
    <row r="908583" spans="68:68" customFormat="1">
      <c r="BP908583" s="90"/>
    </row>
    <row r="908584" spans="68:68" customFormat="1">
      <c r="BP908584" s="90"/>
    </row>
    <row r="908585" spans="68:68" customFormat="1">
      <c r="BP908585" s="90"/>
    </row>
    <row r="908586" spans="68:68" customFormat="1">
      <c r="BP908586" s="90"/>
    </row>
    <row r="908587" spans="68:68" customFormat="1">
      <c r="BP908587" s="90"/>
    </row>
    <row r="908588" spans="68:68" customFormat="1">
      <c r="BP908588" s="90"/>
    </row>
    <row r="908589" spans="68:68" customFormat="1">
      <c r="BP908589" s="90"/>
    </row>
    <row r="908590" spans="68:68" customFormat="1">
      <c r="BP908590" s="90"/>
    </row>
    <row r="908591" spans="68:68" customFormat="1">
      <c r="BP908591" s="90"/>
    </row>
    <row r="908592" spans="68:68" customFormat="1">
      <c r="BP908592" s="90"/>
    </row>
    <row r="908593" spans="68:68" customFormat="1">
      <c r="BP908593" s="90"/>
    </row>
    <row r="908594" spans="68:68" customFormat="1">
      <c r="BP908594" s="90"/>
    </row>
    <row r="908595" spans="68:68" customFormat="1">
      <c r="BP908595" s="90"/>
    </row>
    <row r="908596" spans="68:68" customFormat="1">
      <c r="BP908596" s="90"/>
    </row>
    <row r="908597" spans="68:68" customFormat="1">
      <c r="BP908597" s="90"/>
    </row>
    <row r="908598" spans="68:68" customFormat="1">
      <c r="BP908598" s="90"/>
    </row>
    <row r="908599" spans="68:68" customFormat="1">
      <c r="BP908599" s="90"/>
    </row>
    <row r="908600" spans="68:68" customFormat="1">
      <c r="BP908600" s="90"/>
    </row>
    <row r="908601" spans="68:68" customFormat="1">
      <c r="BP908601" s="90"/>
    </row>
    <row r="908602" spans="68:68" customFormat="1">
      <c r="BP908602" s="90"/>
    </row>
    <row r="908603" spans="68:68" customFormat="1">
      <c r="BP908603" s="90"/>
    </row>
    <row r="908604" spans="68:68" customFormat="1">
      <c r="BP908604" s="90"/>
    </row>
    <row r="908605" spans="68:68" customFormat="1">
      <c r="BP908605" s="90"/>
    </row>
    <row r="908606" spans="68:68" customFormat="1">
      <c r="BP908606" s="90"/>
    </row>
    <row r="908607" spans="68:68" customFormat="1">
      <c r="BP908607" s="90"/>
    </row>
    <row r="908608" spans="68:68" customFormat="1">
      <c r="BP908608" s="90"/>
    </row>
    <row r="908609" spans="68:68" customFormat="1">
      <c r="BP908609" s="90"/>
    </row>
    <row r="908610" spans="68:68" customFormat="1">
      <c r="BP908610" s="90"/>
    </row>
    <row r="908611" spans="68:68" customFormat="1">
      <c r="BP908611" s="90"/>
    </row>
    <row r="908612" spans="68:68" customFormat="1">
      <c r="BP908612" s="90"/>
    </row>
    <row r="908613" spans="68:68" customFormat="1">
      <c r="BP908613" s="90"/>
    </row>
    <row r="908614" spans="68:68" customFormat="1">
      <c r="BP908614" s="90"/>
    </row>
    <row r="908615" spans="68:68" customFormat="1">
      <c r="BP908615" s="90"/>
    </row>
    <row r="908616" spans="68:68" customFormat="1">
      <c r="BP908616" s="90"/>
    </row>
    <row r="908617" spans="68:68" customFormat="1">
      <c r="BP908617" s="90"/>
    </row>
    <row r="908618" spans="68:68" customFormat="1">
      <c r="BP908618" s="90"/>
    </row>
    <row r="908619" spans="68:68" customFormat="1">
      <c r="BP908619" s="90"/>
    </row>
    <row r="908620" spans="68:68" customFormat="1">
      <c r="BP908620" s="90"/>
    </row>
    <row r="908621" spans="68:68" customFormat="1">
      <c r="BP908621" s="90"/>
    </row>
    <row r="908622" spans="68:68" customFormat="1">
      <c r="BP908622" s="90"/>
    </row>
    <row r="908623" spans="68:68" customFormat="1">
      <c r="BP908623" s="90"/>
    </row>
    <row r="908624" spans="68:68" customFormat="1">
      <c r="BP908624" s="90"/>
    </row>
    <row r="908625" spans="68:68" customFormat="1">
      <c r="BP908625" s="90"/>
    </row>
    <row r="908626" spans="68:68" customFormat="1">
      <c r="BP908626" s="90"/>
    </row>
    <row r="908627" spans="68:68" customFormat="1">
      <c r="BP908627" s="90"/>
    </row>
    <row r="908628" spans="68:68" customFormat="1">
      <c r="BP908628" s="90"/>
    </row>
    <row r="908629" spans="68:68" customFormat="1">
      <c r="BP908629" s="90"/>
    </row>
    <row r="908630" spans="68:68" customFormat="1">
      <c r="BP908630" s="90"/>
    </row>
    <row r="908631" spans="68:68" customFormat="1">
      <c r="BP908631" s="90"/>
    </row>
    <row r="908632" spans="68:68" customFormat="1">
      <c r="BP908632" s="90"/>
    </row>
    <row r="908633" spans="68:68" customFormat="1">
      <c r="BP908633" s="90"/>
    </row>
    <row r="908634" spans="68:68" customFormat="1">
      <c r="BP908634" s="90"/>
    </row>
    <row r="908635" spans="68:68" customFormat="1">
      <c r="BP908635" s="90"/>
    </row>
    <row r="908636" spans="68:68" customFormat="1">
      <c r="BP908636" s="90"/>
    </row>
    <row r="908637" spans="68:68" customFormat="1">
      <c r="BP908637" s="90"/>
    </row>
    <row r="908638" spans="68:68" customFormat="1">
      <c r="BP908638" s="90"/>
    </row>
    <row r="908639" spans="68:68" customFormat="1">
      <c r="BP908639" s="90"/>
    </row>
    <row r="908640" spans="68:68" customFormat="1">
      <c r="BP908640" s="90"/>
    </row>
    <row r="908641" spans="68:68" customFormat="1">
      <c r="BP908641" s="90"/>
    </row>
    <row r="908642" spans="68:68" customFormat="1">
      <c r="BP908642" s="90"/>
    </row>
    <row r="908643" spans="68:68" customFormat="1">
      <c r="BP908643" s="90"/>
    </row>
    <row r="908644" spans="68:68" customFormat="1">
      <c r="BP908644" s="90"/>
    </row>
    <row r="908645" spans="68:68" customFormat="1">
      <c r="BP908645" s="90"/>
    </row>
    <row r="908646" spans="68:68" customFormat="1">
      <c r="BP908646" s="90"/>
    </row>
    <row r="908647" spans="68:68" customFormat="1">
      <c r="BP908647" s="90"/>
    </row>
    <row r="908648" spans="68:68" customFormat="1">
      <c r="BP908648" s="90"/>
    </row>
    <row r="908649" spans="68:68" customFormat="1">
      <c r="BP908649" s="90"/>
    </row>
    <row r="908650" spans="68:68" customFormat="1">
      <c r="BP908650" s="90"/>
    </row>
    <row r="908651" spans="68:68" customFormat="1">
      <c r="BP908651" s="90"/>
    </row>
    <row r="908652" spans="68:68" customFormat="1">
      <c r="BP908652" s="90"/>
    </row>
    <row r="908653" spans="68:68" customFormat="1">
      <c r="BP908653" s="90"/>
    </row>
    <row r="908654" spans="68:68" customFormat="1">
      <c r="BP908654" s="90"/>
    </row>
    <row r="908655" spans="68:68" customFormat="1">
      <c r="BP908655" s="90"/>
    </row>
    <row r="908656" spans="68:68" customFormat="1">
      <c r="BP908656" s="90"/>
    </row>
    <row r="908657" spans="68:68" customFormat="1">
      <c r="BP908657" s="90"/>
    </row>
    <row r="908658" spans="68:68" customFormat="1">
      <c r="BP908658" s="90"/>
    </row>
    <row r="908659" spans="68:68" customFormat="1">
      <c r="BP908659" s="90"/>
    </row>
    <row r="908660" spans="68:68" customFormat="1">
      <c r="BP908660" s="90"/>
    </row>
    <row r="908661" spans="68:68" customFormat="1">
      <c r="BP908661" s="90"/>
    </row>
    <row r="908662" spans="68:68" customFormat="1">
      <c r="BP908662" s="90"/>
    </row>
    <row r="908663" spans="68:68" customFormat="1">
      <c r="BP908663" s="90"/>
    </row>
    <row r="908664" spans="68:68" customFormat="1">
      <c r="BP908664" s="90"/>
    </row>
    <row r="908665" spans="68:68" customFormat="1">
      <c r="BP908665" s="90"/>
    </row>
    <row r="908666" spans="68:68" customFormat="1">
      <c r="BP908666" s="90"/>
    </row>
    <row r="908667" spans="68:68" customFormat="1">
      <c r="BP908667" s="90"/>
    </row>
    <row r="908668" spans="68:68" customFormat="1">
      <c r="BP908668" s="90"/>
    </row>
    <row r="908669" spans="68:68" customFormat="1">
      <c r="BP908669" s="90"/>
    </row>
    <row r="908670" spans="68:68" customFormat="1">
      <c r="BP908670" s="90"/>
    </row>
    <row r="908671" spans="68:68" customFormat="1">
      <c r="BP908671" s="90"/>
    </row>
    <row r="908672" spans="68:68" customFormat="1">
      <c r="BP908672" s="90"/>
    </row>
    <row r="908673" spans="68:68" customFormat="1">
      <c r="BP908673" s="90"/>
    </row>
    <row r="908674" spans="68:68" customFormat="1">
      <c r="BP908674" s="90"/>
    </row>
    <row r="908675" spans="68:68" customFormat="1">
      <c r="BP908675" s="90"/>
    </row>
    <row r="908676" spans="68:68" customFormat="1">
      <c r="BP908676" s="90"/>
    </row>
    <row r="908677" spans="68:68" customFormat="1">
      <c r="BP908677" s="90"/>
    </row>
    <row r="908678" spans="68:68" customFormat="1">
      <c r="BP908678" s="90"/>
    </row>
    <row r="908679" spans="68:68" customFormat="1">
      <c r="BP908679" s="90"/>
    </row>
    <row r="908680" spans="68:68" customFormat="1">
      <c r="BP908680" s="90"/>
    </row>
    <row r="908681" spans="68:68" customFormat="1">
      <c r="BP908681" s="90"/>
    </row>
    <row r="908682" spans="68:68" customFormat="1">
      <c r="BP908682" s="90"/>
    </row>
    <row r="908683" spans="68:68" customFormat="1">
      <c r="BP908683" s="90"/>
    </row>
    <row r="908684" spans="68:68" customFormat="1">
      <c r="BP908684" s="90"/>
    </row>
    <row r="908685" spans="68:68" customFormat="1">
      <c r="BP908685" s="90"/>
    </row>
    <row r="908686" spans="68:68" customFormat="1">
      <c r="BP908686" s="90"/>
    </row>
    <row r="908687" spans="68:68" customFormat="1">
      <c r="BP908687" s="90"/>
    </row>
    <row r="908688" spans="68:68" customFormat="1">
      <c r="BP908688" s="90"/>
    </row>
    <row r="908689" spans="68:68" customFormat="1">
      <c r="BP908689" s="90"/>
    </row>
    <row r="908690" spans="68:68" customFormat="1">
      <c r="BP908690" s="90"/>
    </row>
    <row r="908691" spans="68:68" customFormat="1">
      <c r="BP908691" s="90"/>
    </row>
    <row r="908692" spans="68:68" customFormat="1">
      <c r="BP908692" s="90"/>
    </row>
    <row r="908693" spans="68:68" customFormat="1">
      <c r="BP908693" s="90"/>
    </row>
    <row r="908694" spans="68:68" customFormat="1">
      <c r="BP908694" s="90"/>
    </row>
    <row r="908695" spans="68:68" customFormat="1">
      <c r="BP908695" s="90"/>
    </row>
    <row r="908696" spans="68:68" customFormat="1">
      <c r="BP908696" s="90"/>
    </row>
    <row r="908697" spans="68:68" customFormat="1">
      <c r="BP908697" s="90"/>
    </row>
    <row r="908698" spans="68:68" customFormat="1">
      <c r="BP908698" s="90"/>
    </row>
    <row r="908699" spans="68:68" customFormat="1">
      <c r="BP908699" s="90"/>
    </row>
    <row r="908700" spans="68:68" customFormat="1">
      <c r="BP908700" s="90"/>
    </row>
    <row r="908701" spans="68:68" customFormat="1">
      <c r="BP908701" s="90"/>
    </row>
    <row r="908702" spans="68:68" customFormat="1">
      <c r="BP908702" s="90"/>
    </row>
    <row r="908703" spans="68:68" customFormat="1">
      <c r="BP908703" s="90"/>
    </row>
    <row r="908704" spans="68:68" customFormat="1">
      <c r="BP908704" s="90"/>
    </row>
    <row r="908705" spans="68:68" customFormat="1">
      <c r="BP908705" s="90"/>
    </row>
    <row r="908706" spans="68:68" customFormat="1">
      <c r="BP908706" s="90"/>
    </row>
    <row r="908707" spans="68:68" customFormat="1">
      <c r="BP908707" s="90"/>
    </row>
    <row r="908708" spans="68:68" customFormat="1">
      <c r="BP908708" s="90"/>
    </row>
    <row r="908709" spans="68:68" customFormat="1">
      <c r="BP908709" s="90"/>
    </row>
    <row r="908710" spans="68:68" customFormat="1">
      <c r="BP908710" s="90"/>
    </row>
    <row r="908711" spans="68:68" customFormat="1">
      <c r="BP908711" s="90"/>
    </row>
    <row r="908712" spans="68:68" customFormat="1">
      <c r="BP908712" s="90"/>
    </row>
    <row r="908713" spans="68:68" customFormat="1">
      <c r="BP908713" s="90"/>
    </row>
    <row r="908714" spans="68:68" customFormat="1">
      <c r="BP908714" s="90"/>
    </row>
    <row r="908715" spans="68:68" customFormat="1">
      <c r="BP908715" s="90"/>
    </row>
    <row r="908716" spans="68:68" customFormat="1">
      <c r="BP908716" s="90"/>
    </row>
    <row r="908717" spans="68:68" customFormat="1">
      <c r="BP908717" s="90"/>
    </row>
    <row r="908718" spans="68:68" customFormat="1">
      <c r="BP908718" s="90"/>
    </row>
    <row r="908719" spans="68:68" customFormat="1">
      <c r="BP908719" s="90"/>
    </row>
    <row r="908720" spans="68:68" customFormat="1">
      <c r="BP908720" s="90"/>
    </row>
    <row r="908721" spans="68:68" customFormat="1">
      <c r="BP908721" s="90"/>
    </row>
    <row r="908722" spans="68:68" customFormat="1">
      <c r="BP908722" s="90"/>
    </row>
    <row r="908723" spans="68:68" customFormat="1">
      <c r="BP908723" s="90"/>
    </row>
    <row r="908724" spans="68:68" customFormat="1">
      <c r="BP908724" s="90"/>
    </row>
    <row r="908725" spans="68:68" customFormat="1">
      <c r="BP908725" s="90"/>
    </row>
    <row r="908726" spans="68:68" customFormat="1">
      <c r="BP908726" s="90"/>
    </row>
    <row r="908727" spans="68:68" customFormat="1">
      <c r="BP908727" s="90"/>
    </row>
    <row r="908728" spans="68:68" customFormat="1">
      <c r="BP908728" s="90"/>
    </row>
    <row r="908729" spans="68:68" customFormat="1">
      <c r="BP908729" s="90"/>
    </row>
    <row r="908730" spans="68:68" customFormat="1">
      <c r="BP908730" s="90"/>
    </row>
    <row r="908731" spans="68:68" customFormat="1">
      <c r="BP908731" s="90"/>
    </row>
    <row r="908732" spans="68:68" customFormat="1">
      <c r="BP908732" s="90"/>
    </row>
    <row r="908733" spans="68:68" customFormat="1">
      <c r="BP908733" s="90"/>
    </row>
    <row r="908734" spans="68:68" customFormat="1">
      <c r="BP908734" s="90"/>
    </row>
    <row r="908735" spans="68:68" customFormat="1">
      <c r="BP908735" s="90"/>
    </row>
    <row r="908736" spans="68:68" customFormat="1">
      <c r="BP908736" s="90"/>
    </row>
    <row r="908737" spans="68:68" customFormat="1">
      <c r="BP908737" s="90"/>
    </row>
    <row r="908738" spans="68:68" customFormat="1">
      <c r="BP908738" s="90"/>
    </row>
    <row r="908739" spans="68:68" customFormat="1">
      <c r="BP908739" s="90"/>
    </row>
    <row r="908740" spans="68:68" customFormat="1">
      <c r="BP908740" s="90"/>
    </row>
    <row r="908741" spans="68:68" customFormat="1">
      <c r="BP908741" s="90"/>
    </row>
    <row r="908742" spans="68:68" customFormat="1">
      <c r="BP908742" s="90"/>
    </row>
    <row r="908743" spans="68:68" customFormat="1">
      <c r="BP908743" s="90"/>
    </row>
    <row r="908744" spans="68:68" customFormat="1">
      <c r="BP908744" s="90"/>
    </row>
    <row r="908745" spans="68:68" customFormat="1">
      <c r="BP908745" s="90"/>
    </row>
    <row r="908746" spans="68:68" customFormat="1">
      <c r="BP908746" s="90"/>
    </row>
    <row r="908747" spans="68:68" customFormat="1">
      <c r="BP908747" s="90"/>
    </row>
    <row r="908748" spans="68:68" customFormat="1">
      <c r="BP908748" s="90"/>
    </row>
    <row r="908749" spans="68:68" customFormat="1">
      <c r="BP908749" s="90"/>
    </row>
    <row r="908750" spans="68:68" customFormat="1">
      <c r="BP908750" s="90"/>
    </row>
    <row r="908751" spans="68:68" customFormat="1">
      <c r="BP908751" s="90"/>
    </row>
    <row r="908752" spans="68:68" customFormat="1">
      <c r="BP908752" s="90"/>
    </row>
    <row r="908753" spans="68:68" customFormat="1">
      <c r="BP908753" s="90"/>
    </row>
    <row r="908754" spans="68:68" customFormat="1">
      <c r="BP908754" s="90"/>
    </row>
    <row r="908755" spans="68:68" customFormat="1">
      <c r="BP908755" s="90"/>
    </row>
    <row r="908756" spans="68:68" customFormat="1">
      <c r="BP908756" s="90"/>
    </row>
    <row r="908757" spans="68:68" customFormat="1">
      <c r="BP908757" s="90"/>
    </row>
    <row r="908758" spans="68:68" customFormat="1">
      <c r="BP908758" s="90"/>
    </row>
    <row r="908759" spans="68:68" customFormat="1">
      <c r="BP908759" s="90"/>
    </row>
    <row r="908760" spans="68:68" customFormat="1">
      <c r="BP908760" s="90"/>
    </row>
    <row r="908761" spans="68:68" customFormat="1">
      <c r="BP908761" s="90"/>
    </row>
    <row r="908762" spans="68:68" customFormat="1">
      <c r="BP908762" s="90"/>
    </row>
    <row r="908763" spans="68:68" customFormat="1">
      <c r="BP908763" s="90"/>
    </row>
    <row r="908764" spans="68:68" customFormat="1">
      <c r="BP908764" s="90"/>
    </row>
    <row r="908765" spans="68:68" customFormat="1">
      <c r="BP908765" s="90"/>
    </row>
    <row r="908766" spans="68:68" customFormat="1">
      <c r="BP908766" s="90"/>
    </row>
    <row r="908767" spans="68:68" customFormat="1">
      <c r="BP908767" s="90"/>
    </row>
    <row r="908768" spans="68:68" customFormat="1">
      <c r="BP908768" s="90"/>
    </row>
    <row r="908769" spans="68:68" customFormat="1">
      <c r="BP908769" s="90"/>
    </row>
    <row r="908770" spans="68:68" customFormat="1">
      <c r="BP908770" s="90"/>
    </row>
    <row r="908771" spans="68:68" customFormat="1">
      <c r="BP908771" s="90"/>
    </row>
    <row r="908772" spans="68:68" customFormat="1">
      <c r="BP908772" s="90"/>
    </row>
    <row r="908773" spans="68:68" customFormat="1">
      <c r="BP908773" s="90"/>
    </row>
    <row r="908774" spans="68:68" customFormat="1">
      <c r="BP908774" s="90"/>
    </row>
    <row r="908775" spans="68:68" customFormat="1">
      <c r="BP908775" s="90"/>
    </row>
    <row r="908776" spans="68:68" customFormat="1">
      <c r="BP908776" s="90"/>
    </row>
    <row r="908777" spans="68:68" customFormat="1">
      <c r="BP908777" s="90"/>
    </row>
    <row r="908778" spans="68:68" customFormat="1">
      <c r="BP908778" s="90"/>
    </row>
    <row r="908779" spans="68:68" customFormat="1">
      <c r="BP908779" s="90"/>
    </row>
    <row r="908780" spans="68:68" customFormat="1">
      <c r="BP908780" s="90"/>
    </row>
    <row r="908781" spans="68:68" customFormat="1">
      <c r="BP908781" s="90"/>
    </row>
    <row r="908782" spans="68:68" customFormat="1">
      <c r="BP908782" s="90"/>
    </row>
    <row r="908783" spans="68:68" customFormat="1">
      <c r="BP908783" s="90"/>
    </row>
    <row r="908784" spans="68:68" customFormat="1">
      <c r="BP908784" s="90"/>
    </row>
    <row r="908785" spans="68:68" customFormat="1">
      <c r="BP908785" s="90"/>
    </row>
    <row r="908786" spans="68:68" customFormat="1">
      <c r="BP908786" s="90"/>
    </row>
    <row r="908787" spans="68:68" customFormat="1">
      <c r="BP908787" s="90"/>
    </row>
    <row r="908788" spans="68:68" customFormat="1">
      <c r="BP908788" s="90"/>
    </row>
    <row r="908789" spans="68:68" customFormat="1">
      <c r="BP908789" s="90"/>
    </row>
    <row r="908790" spans="68:68" customFormat="1">
      <c r="BP908790" s="90"/>
    </row>
    <row r="908791" spans="68:68" customFormat="1">
      <c r="BP908791" s="90"/>
    </row>
    <row r="908792" spans="68:68" customFormat="1">
      <c r="BP908792" s="90"/>
    </row>
    <row r="908793" spans="68:68" customFormat="1">
      <c r="BP908793" s="90"/>
    </row>
    <row r="908794" spans="68:68" customFormat="1">
      <c r="BP908794" s="90"/>
    </row>
    <row r="908795" spans="68:68" customFormat="1">
      <c r="BP908795" s="90"/>
    </row>
    <row r="908796" spans="68:68" customFormat="1">
      <c r="BP908796" s="90"/>
    </row>
    <row r="908797" spans="68:68" customFormat="1">
      <c r="BP908797" s="90"/>
    </row>
    <row r="908798" spans="68:68" customFormat="1">
      <c r="BP908798" s="90"/>
    </row>
    <row r="908799" spans="68:68" customFormat="1">
      <c r="BP908799" s="90"/>
    </row>
    <row r="908800" spans="68:68" customFormat="1">
      <c r="BP908800" s="90"/>
    </row>
    <row r="908801" spans="68:68" customFormat="1">
      <c r="BP908801" s="90"/>
    </row>
    <row r="908802" spans="68:68" customFormat="1">
      <c r="BP908802" s="90"/>
    </row>
    <row r="908803" spans="68:68" customFormat="1">
      <c r="BP908803" s="90"/>
    </row>
    <row r="908804" spans="68:68" customFormat="1">
      <c r="BP908804" s="90"/>
    </row>
    <row r="908805" spans="68:68" customFormat="1">
      <c r="BP908805" s="90"/>
    </row>
    <row r="908806" spans="68:68" customFormat="1">
      <c r="BP908806" s="90"/>
    </row>
    <row r="908807" spans="68:68" customFormat="1">
      <c r="BP908807" s="90"/>
    </row>
    <row r="908808" spans="68:68" customFormat="1">
      <c r="BP908808" s="90"/>
    </row>
    <row r="908809" spans="68:68" customFormat="1">
      <c r="BP908809" s="90"/>
    </row>
    <row r="908810" spans="68:68" customFormat="1">
      <c r="BP908810" s="90"/>
    </row>
    <row r="908811" spans="68:68" customFormat="1">
      <c r="BP908811" s="90"/>
    </row>
    <row r="908812" spans="68:68" customFormat="1">
      <c r="BP908812" s="90"/>
    </row>
    <row r="908813" spans="68:68" customFormat="1">
      <c r="BP908813" s="90"/>
    </row>
    <row r="908814" spans="68:68" customFormat="1">
      <c r="BP908814" s="90"/>
    </row>
    <row r="908815" spans="68:68" customFormat="1">
      <c r="BP908815" s="90"/>
    </row>
    <row r="908816" spans="68:68" customFormat="1">
      <c r="BP908816" s="90"/>
    </row>
    <row r="908817" spans="68:68" customFormat="1">
      <c r="BP908817" s="90"/>
    </row>
    <row r="908818" spans="68:68" customFormat="1">
      <c r="BP908818" s="90"/>
    </row>
    <row r="908819" spans="68:68" customFormat="1">
      <c r="BP908819" s="90"/>
    </row>
    <row r="908820" spans="68:68" customFormat="1">
      <c r="BP908820" s="90"/>
    </row>
    <row r="908821" spans="68:68" customFormat="1">
      <c r="BP908821" s="90"/>
    </row>
    <row r="908822" spans="68:68" customFormat="1">
      <c r="BP908822" s="90"/>
    </row>
    <row r="908823" spans="68:68" customFormat="1">
      <c r="BP908823" s="90"/>
    </row>
    <row r="908824" spans="68:68" customFormat="1">
      <c r="BP908824" s="90"/>
    </row>
    <row r="908825" spans="68:68" customFormat="1">
      <c r="BP908825" s="90"/>
    </row>
    <row r="908826" spans="68:68" customFormat="1">
      <c r="BP908826" s="90"/>
    </row>
    <row r="908827" spans="68:68" customFormat="1">
      <c r="BP908827" s="90"/>
    </row>
    <row r="908828" spans="68:68" customFormat="1">
      <c r="BP908828" s="90"/>
    </row>
    <row r="908829" spans="68:68" customFormat="1">
      <c r="BP908829" s="90"/>
    </row>
    <row r="908830" spans="68:68" customFormat="1">
      <c r="BP908830" s="90"/>
    </row>
    <row r="908831" spans="68:68" customFormat="1">
      <c r="BP908831" s="90"/>
    </row>
    <row r="908832" spans="68:68" customFormat="1">
      <c r="BP908832" s="90"/>
    </row>
    <row r="908833" spans="68:68" customFormat="1">
      <c r="BP908833" s="90"/>
    </row>
    <row r="908834" spans="68:68" customFormat="1">
      <c r="BP908834" s="90"/>
    </row>
    <row r="908835" spans="68:68" customFormat="1">
      <c r="BP908835" s="90"/>
    </row>
    <row r="908836" spans="68:68" customFormat="1">
      <c r="BP908836" s="90"/>
    </row>
    <row r="908837" spans="68:68" customFormat="1">
      <c r="BP908837" s="90"/>
    </row>
    <row r="908838" spans="68:68" customFormat="1">
      <c r="BP908838" s="90"/>
    </row>
    <row r="908839" spans="68:68" customFormat="1">
      <c r="BP908839" s="90"/>
    </row>
    <row r="908840" spans="68:68" customFormat="1">
      <c r="BP908840" s="90"/>
    </row>
    <row r="908841" spans="68:68" customFormat="1">
      <c r="BP908841" s="90"/>
    </row>
    <row r="908842" spans="68:68" customFormat="1">
      <c r="BP908842" s="90"/>
    </row>
    <row r="908843" spans="68:68" customFormat="1">
      <c r="BP908843" s="90"/>
    </row>
    <row r="908844" spans="68:68" customFormat="1">
      <c r="BP908844" s="90"/>
    </row>
    <row r="908845" spans="68:68" customFormat="1">
      <c r="BP908845" s="90"/>
    </row>
    <row r="908846" spans="68:68" customFormat="1">
      <c r="BP908846" s="90"/>
    </row>
    <row r="908847" spans="68:68" customFormat="1">
      <c r="BP908847" s="90"/>
    </row>
    <row r="908848" spans="68:68" customFormat="1">
      <c r="BP908848" s="90"/>
    </row>
    <row r="908849" spans="68:68" customFormat="1">
      <c r="BP908849" s="90"/>
    </row>
    <row r="908850" spans="68:68" customFormat="1">
      <c r="BP908850" s="90"/>
    </row>
    <row r="908851" spans="68:68" customFormat="1">
      <c r="BP908851" s="90"/>
    </row>
    <row r="908852" spans="68:68" customFormat="1">
      <c r="BP908852" s="90"/>
    </row>
    <row r="908853" spans="68:68" customFormat="1">
      <c r="BP908853" s="90"/>
    </row>
    <row r="908854" spans="68:68" customFormat="1">
      <c r="BP908854" s="90"/>
    </row>
    <row r="908855" spans="68:68" customFormat="1">
      <c r="BP908855" s="90"/>
    </row>
    <row r="908856" spans="68:68" customFormat="1">
      <c r="BP908856" s="90"/>
    </row>
    <row r="908857" spans="68:68" customFormat="1">
      <c r="BP908857" s="90"/>
    </row>
    <row r="908858" spans="68:68" customFormat="1">
      <c r="BP908858" s="90"/>
    </row>
    <row r="908859" spans="68:68" customFormat="1">
      <c r="BP908859" s="90"/>
    </row>
    <row r="908860" spans="68:68" customFormat="1">
      <c r="BP908860" s="90"/>
    </row>
    <row r="908861" spans="68:68" customFormat="1">
      <c r="BP908861" s="90"/>
    </row>
    <row r="908862" spans="68:68" customFormat="1">
      <c r="BP908862" s="90"/>
    </row>
    <row r="908863" spans="68:68" customFormat="1">
      <c r="BP908863" s="90"/>
    </row>
    <row r="908864" spans="68:68" customFormat="1">
      <c r="BP908864" s="90"/>
    </row>
    <row r="908865" spans="68:68" customFormat="1">
      <c r="BP908865" s="90"/>
    </row>
    <row r="908866" spans="68:68" customFormat="1">
      <c r="BP908866" s="90"/>
    </row>
    <row r="908867" spans="68:68" customFormat="1">
      <c r="BP908867" s="90"/>
    </row>
    <row r="908868" spans="68:68" customFormat="1">
      <c r="BP908868" s="90"/>
    </row>
    <row r="908869" spans="68:68" customFormat="1">
      <c r="BP908869" s="90"/>
    </row>
    <row r="908870" spans="68:68" customFormat="1">
      <c r="BP908870" s="90"/>
    </row>
    <row r="908871" spans="68:68" customFormat="1">
      <c r="BP908871" s="90"/>
    </row>
    <row r="908872" spans="68:68" customFormat="1">
      <c r="BP908872" s="90"/>
    </row>
    <row r="908873" spans="68:68" customFormat="1">
      <c r="BP908873" s="90"/>
    </row>
    <row r="908874" spans="68:68" customFormat="1">
      <c r="BP908874" s="90"/>
    </row>
    <row r="908875" spans="68:68" customFormat="1">
      <c r="BP908875" s="90"/>
    </row>
    <row r="908876" spans="68:68" customFormat="1">
      <c r="BP908876" s="90"/>
    </row>
    <row r="908877" spans="68:68" customFormat="1">
      <c r="BP908877" s="90"/>
    </row>
    <row r="908878" spans="68:68" customFormat="1">
      <c r="BP908878" s="90"/>
    </row>
    <row r="908879" spans="68:68" customFormat="1">
      <c r="BP908879" s="90"/>
    </row>
    <row r="908880" spans="68:68" customFormat="1">
      <c r="BP908880" s="90"/>
    </row>
    <row r="908881" spans="68:68" customFormat="1">
      <c r="BP908881" s="90"/>
    </row>
    <row r="908882" spans="68:68" customFormat="1">
      <c r="BP908882" s="90"/>
    </row>
    <row r="908883" spans="68:68" customFormat="1">
      <c r="BP908883" s="90"/>
    </row>
    <row r="908884" spans="68:68" customFormat="1">
      <c r="BP908884" s="90"/>
    </row>
    <row r="908885" spans="68:68" customFormat="1">
      <c r="BP908885" s="90"/>
    </row>
    <row r="908886" spans="68:68" customFormat="1">
      <c r="BP908886" s="90"/>
    </row>
    <row r="908887" spans="68:68" customFormat="1">
      <c r="BP908887" s="90"/>
    </row>
    <row r="908888" spans="68:68" customFormat="1">
      <c r="BP908888" s="90"/>
    </row>
    <row r="908889" spans="68:68" customFormat="1">
      <c r="BP908889" s="90"/>
    </row>
    <row r="908890" spans="68:68" customFormat="1">
      <c r="BP908890" s="90"/>
    </row>
    <row r="908891" spans="68:68" customFormat="1">
      <c r="BP908891" s="90"/>
    </row>
    <row r="908892" spans="68:68" customFormat="1">
      <c r="BP908892" s="90"/>
    </row>
    <row r="908893" spans="68:68" customFormat="1">
      <c r="BP908893" s="90"/>
    </row>
    <row r="908894" spans="68:68" customFormat="1">
      <c r="BP908894" s="90"/>
    </row>
    <row r="908895" spans="68:68" customFormat="1">
      <c r="BP908895" s="90"/>
    </row>
    <row r="908896" spans="68:68" customFormat="1">
      <c r="BP908896" s="90"/>
    </row>
    <row r="908897" spans="68:68" customFormat="1">
      <c r="BP908897" s="90"/>
    </row>
    <row r="908898" spans="68:68" customFormat="1">
      <c r="BP908898" s="90"/>
    </row>
    <row r="908899" spans="68:68" customFormat="1">
      <c r="BP908899" s="90"/>
    </row>
    <row r="908900" spans="68:68" customFormat="1">
      <c r="BP908900" s="90"/>
    </row>
    <row r="908901" spans="68:68" customFormat="1">
      <c r="BP908901" s="90"/>
    </row>
    <row r="908902" spans="68:68" customFormat="1">
      <c r="BP908902" s="90"/>
    </row>
    <row r="908903" spans="68:68" customFormat="1">
      <c r="BP908903" s="90"/>
    </row>
    <row r="908904" spans="68:68" customFormat="1">
      <c r="BP908904" s="90"/>
    </row>
    <row r="908905" spans="68:68" customFormat="1">
      <c r="BP908905" s="90"/>
    </row>
    <row r="908906" spans="68:68" customFormat="1">
      <c r="BP908906" s="90"/>
    </row>
    <row r="908907" spans="68:68" customFormat="1">
      <c r="BP908907" s="90"/>
    </row>
    <row r="908908" spans="68:68" customFormat="1">
      <c r="BP908908" s="90"/>
    </row>
    <row r="908909" spans="68:68" customFormat="1">
      <c r="BP908909" s="90"/>
    </row>
    <row r="908910" spans="68:68" customFormat="1">
      <c r="BP908910" s="90"/>
    </row>
    <row r="908911" spans="68:68" customFormat="1">
      <c r="BP908911" s="90"/>
    </row>
    <row r="908912" spans="68:68" customFormat="1">
      <c r="BP908912" s="90"/>
    </row>
    <row r="908913" spans="68:68" customFormat="1">
      <c r="BP908913" s="90"/>
    </row>
    <row r="908914" spans="68:68" customFormat="1">
      <c r="BP908914" s="90"/>
    </row>
    <row r="908915" spans="68:68" customFormat="1">
      <c r="BP908915" s="90"/>
    </row>
    <row r="908916" spans="68:68" customFormat="1">
      <c r="BP908916" s="90"/>
    </row>
    <row r="908917" spans="68:68" customFormat="1">
      <c r="BP908917" s="90"/>
    </row>
    <row r="908918" spans="68:68" customFormat="1">
      <c r="BP908918" s="90"/>
    </row>
    <row r="908919" spans="68:68" customFormat="1">
      <c r="BP908919" s="90"/>
    </row>
    <row r="908920" spans="68:68" customFormat="1">
      <c r="BP908920" s="90"/>
    </row>
    <row r="908921" spans="68:68" customFormat="1">
      <c r="BP908921" s="90"/>
    </row>
    <row r="908922" spans="68:68" customFormat="1">
      <c r="BP908922" s="90"/>
    </row>
    <row r="908923" spans="68:68" customFormat="1">
      <c r="BP908923" s="90"/>
    </row>
    <row r="908924" spans="68:68" customFormat="1">
      <c r="BP908924" s="90"/>
    </row>
    <row r="908925" spans="68:68" customFormat="1">
      <c r="BP908925" s="90"/>
    </row>
    <row r="908926" spans="68:68" customFormat="1">
      <c r="BP908926" s="90"/>
    </row>
    <row r="908927" spans="68:68" customFormat="1">
      <c r="BP908927" s="90"/>
    </row>
    <row r="908928" spans="68:68" customFormat="1">
      <c r="BP908928" s="90"/>
    </row>
    <row r="908929" spans="68:68" customFormat="1">
      <c r="BP908929" s="90"/>
    </row>
    <row r="908930" spans="68:68" customFormat="1">
      <c r="BP908930" s="90"/>
    </row>
    <row r="908931" spans="68:68" customFormat="1">
      <c r="BP908931" s="90"/>
    </row>
    <row r="908932" spans="68:68" customFormat="1">
      <c r="BP908932" s="90"/>
    </row>
    <row r="908933" spans="68:68" customFormat="1">
      <c r="BP908933" s="90"/>
    </row>
    <row r="908934" spans="68:68" customFormat="1">
      <c r="BP908934" s="90"/>
    </row>
    <row r="908935" spans="68:68" customFormat="1">
      <c r="BP908935" s="90"/>
    </row>
    <row r="908936" spans="68:68" customFormat="1">
      <c r="BP908936" s="90"/>
    </row>
    <row r="908937" spans="68:68" customFormat="1">
      <c r="BP908937" s="90"/>
    </row>
    <row r="908938" spans="68:68" customFormat="1">
      <c r="BP908938" s="90"/>
    </row>
    <row r="908939" spans="68:68" customFormat="1">
      <c r="BP908939" s="90"/>
    </row>
    <row r="908940" spans="68:68" customFormat="1">
      <c r="BP908940" s="90"/>
    </row>
    <row r="908941" spans="68:68" customFormat="1">
      <c r="BP908941" s="90"/>
    </row>
    <row r="908942" spans="68:68" customFormat="1">
      <c r="BP908942" s="90"/>
    </row>
    <row r="908943" spans="68:68" customFormat="1">
      <c r="BP908943" s="90"/>
    </row>
    <row r="908944" spans="68:68" customFormat="1">
      <c r="BP908944" s="90"/>
    </row>
    <row r="908945" spans="68:68" customFormat="1">
      <c r="BP908945" s="90"/>
    </row>
    <row r="908946" spans="68:68" customFormat="1">
      <c r="BP908946" s="90"/>
    </row>
    <row r="908947" spans="68:68" customFormat="1">
      <c r="BP908947" s="90"/>
    </row>
    <row r="908948" spans="68:68" customFormat="1">
      <c r="BP908948" s="90"/>
    </row>
    <row r="908949" spans="68:68" customFormat="1">
      <c r="BP908949" s="90"/>
    </row>
    <row r="908950" spans="68:68" customFormat="1">
      <c r="BP908950" s="90"/>
    </row>
    <row r="908951" spans="68:68" customFormat="1">
      <c r="BP908951" s="90"/>
    </row>
    <row r="908952" spans="68:68" customFormat="1">
      <c r="BP908952" s="90"/>
    </row>
    <row r="908953" spans="68:68" customFormat="1">
      <c r="BP908953" s="90"/>
    </row>
    <row r="908954" spans="68:68" customFormat="1">
      <c r="BP908954" s="90"/>
    </row>
    <row r="908955" spans="68:68" customFormat="1">
      <c r="BP908955" s="90"/>
    </row>
    <row r="908956" spans="68:68" customFormat="1">
      <c r="BP908956" s="90"/>
    </row>
    <row r="908957" spans="68:68" customFormat="1">
      <c r="BP908957" s="90"/>
    </row>
    <row r="908958" spans="68:68" customFormat="1">
      <c r="BP908958" s="90"/>
    </row>
    <row r="908959" spans="68:68" customFormat="1">
      <c r="BP908959" s="90"/>
    </row>
    <row r="908960" spans="68:68" customFormat="1">
      <c r="BP908960" s="90"/>
    </row>
    <row r="908961" spans="68:68" customFormat="1">
      <c r="BP908961" s="90"/>
    </row>
    <row r="908962" spans="68:68" customFormat="1">
      <c r="BP908962" s="90"/>
    </row>
    <row r="908963" spans="68:68" customFormat="1">
      <c r="BP908963" s="90"/>
    </row>
    <row r="908964" spans="68:68" customFormat="1">
      <c r="BP908964" s="90"/>
    </row>
    <row r="908965" spans="68:68" customFormat="1">
      <c r="BP908965" s="90"/>
    </row>
    <row r="908966" spans="68:68" customFormat="1">
      <c r="BP908966" s="90"/>
    </row>
    <row r="908967" spans="68:68" customFormat="1">
      <c r="BP908967" s="90"/>
    </row>
    <row r="908968" spans="68:68" customFormat="1">
      <c r="BP908968" s="90"/>
    </row>
    <row r="908969" spans="68:68" customFormat="1">
      <c r="BP908969" s="90"/>
    </row>
    <row r="908970" spans="68:68" customFormat="1">
      <c r="BP908970" s="90"/>
    </row>
    <row r="908971" spans="68:68" customFormat="1">
      <c r="BP908971" s="90"/>
    </row>
    <row r="908972" spans="68:68" customFormat="1">
      <c r="BP908972" s="90"/>
    </row>
    <row r="908973" spans="68:68" customFormat="1">
      <c r="BP908973" s="90"/>
    </row>
    <row r="908974" spans="68:68" customFormat="1">
      <c r="BP908974" s="90"/>
    </row>
    <row r="908975" spans="68:68" customFormat="1">
      <c r="BP908975" s="90"/>
    </row>
    <row r="908976" spans="68:68" customFormat="1">
      <c r="BP908976" s="90"/>
    </row>
    <row r="908977" spans="68:68" customFormat="1">
      <c r="BP908977" s="90"/>
    </row>
    <row r="908978" spans="68:68" customFormat="1">
      <c r="BP908978" s="90"/>
    </row>
    <row r="908979" spans="68:68" customFormat="1">
      <c r="BP908979" s="90"/>
    </row>
    <row r="908980" spans="68:68" customFormat="1">
      <c r="BP908980" s="90"/>
    </row>
    <row r="908981" spans="68:68" customFormat="1">
      <c r="BP908981" s="90"/>
    </row>
    <row r="908982" spans="68:68" customFormat="1">
      <c r="BP908982" s="90"/>
    </row>
    <row r="908983" spans="68:68" customFormat="1">
      <c r="BP908983" s="90"/>
    </row>
    <row r="908984" spans="68:68" customFormat="1">
      <c r="BP908984" s="90"/>
    </row>
    <row r="908985" spans="68:68" customFormat="1">
      <c r="BP908985" s="90"/>
    </row>
    <row r="908986" spans="68:68" customFormat="1">
      <c r="BP908986" s="90"/>
    </row>
    <row r="908987" spans="68:68" customFormat="1">
      <c r="BP908987" s="90"/>
    </row>
    <row r="908988" spans="68:68" customFormat="1">
      <c r="BP908988" s="90"/>
    </row>
    <row r="908989" spans="68:68" customFormat="1">
      <c r="BP908989" s="90"/>
    </row>
    <row r="908990" spans="68:68" customFormat="1">
      <c r="BP908990" s="90"/>
    </row>
    <row r="908991" spans="68:68" customFormat="1">
      <c r="BP908991" s="90"/>
    </row>
    <row r="908992" spans="68:68" customFormat="1">
      <c r="BP908992" s="90"/>
    </row>
    <row r="908993" spans="68:68" customFormat="1">
      <c r="BP908993" s="90"/>
    </row>
    <row r="908994" spans="68:68" customFormat="1">
      <c r="BP908994" s="90"/>
    </row>
    <row r="908995" spans="68:68" customFormat="1">
      <c r="BP908995" s="90"/>
    </row>
    <row r="908996" spans="68:68" customFormat="1">
      <c r="BP908996" s="90"/>
    </row>
    <row r="908997" spans="68:68" customFormat="1">
      <c r="BP908997" s="90"/>
    </row>
    <row r="908998" spans="68:68" customFormat="1">
      <c r="BP908998" s="90"/>
    </row>
    <row r="908999" spans="68:68" customFormat="1">
      <c r="BP908999" s="90"/>
    </row>
    <row r="909000" spans="68:68" customFormat="1">
      <c r="BP909000" s="90"/>
    </row>
    <row r="909001" spans="68:68" customFormat="1">
      <c r="BP909001" s="90"/>
    </row>
    <row r="909002" spans="68:68" customFormat="1">
      <c r="BP909002" s="90"/>
    </row>
    <row r="909003" spans="68:68" customFormat="1">
      <c r="BP909003" s="90"/>
    </row>
    <row r="909004" spans="68:68" customFormat="1">
      <c r="BP909004" s="90"/>
    </row>
    <row r="909005" spans="68:68" customFormat="1">
      <c r="BP909005" s="90"/>
    </row>
    <row r="909006" spans="68:68" customFormat="1">
      <c r="BP909006" s="90"/>
    </row>
    <row r="909007" spans="68:68" customFormat="1">
      <c r="BP909007" s="90"/>
    </row>
    <row r="909008" spans="68:68" customFormat="1">
      <c r="BP909008" s="90"/>
    </row>
    <row r="909009" spans="68:68" customFormat="1">
      <c r="BP909009" s="90"/>
    </row>
    <row r="909010" spans="68:68" customFormat="1">
      <c r="BP909010" s="90"/>
    </row>
    <row r="909011" spans="68:68" customFormat="1">
      <c r="BP909011" s="90"/>
    </row>
    <row r="909012" spans="68:68" customFormat="1">
      <c r="BP909012" s="90"/>
    </row>
    <row r="909013" spans="68:68" customFormat="1">
      <c r="BP909013" s="90"/>
    </row>
    <row r="909014" spans="68:68" customFormat="1">
      <c r="BP909014" s="90"/>
    </row>
    <row r="909015" spans="68:68" customFormat="1">
      <c r="BP909015" s="90"/>
    </row>
    <row r="909016" spans="68:68" customFormat="1">
      <c r="BP909016" s="90"/>
    </row>
    <row r="909017" spans="68:68" customFormat="1">
      <c r="BP909017" s="90"/>
    </row>
    <row r="909018" spans="68:68" customFormat="1">
      <c r="BP909018" s="90"/>
    </row>
    <row r="909019" spans="68:68" customFormat="1">
      <c r="BP909019" s="90"/>
    </row>
    <row r="909020" spans="68:68" customFormat="1">
      <c r="BP909020" s="90"/>
    </row>
    <row r="909021" spans="68:68" customFormat="1">
      <c r="BP909021" s="90"/>
    </row>
    <row r="909022" spans="68:68" customFormat="1">
      <c r="BP909022" s="90"/>
    </row>
    <row r="909023" spans="68:68" customFormat="1">
      <c r="BP909023" s="90"/>
    </row>
    <row r="909024" spans="68:68" customFormat="1">
      <c r="BP909024" s="90"/>
    </row>
    <row r="909025" spans="68:68" customFormat="1">
      <c r="BP909025" s="90"/>
    </row>
    <row r="909026" spans="68:68" customFormat="1">
      <c r="BP909026" s="90"/>
    </row>
    <row r="909027" spans="68:68" customFormat="1">
      <c r="BP909027" s="90"/>
    </row>
    <row r="909028" spans="68:68" customFormat="1">
      <c r="BP909028" s="90"/>
    </row>
    <row r="909029" spans="68:68" customFormat="1">
      <c r="BP909029" s="90"/>
    </row>
    <row r="909030" spans="68:68" customFormat="1">
      <c r="BP909030" s="90"/>
    </row>
    <row r="909031" spans="68:68" customFormat="1">
      <c r="BP909031" s="90"/>
    </row>
    <row r="909032" spans="68:68" customFormat="1">
      <c r="BP909032" s="90"/>
    </row>
    <row r="909033" spans="68:68" customFormat="1">
      <c r="BP909033" s="90"/>
    </row>
    <row r="909034" spans="68:68" customFormat="1">
      <c r="BP909034" s="90"/>
    </row>
    <row r="909035" spans="68:68" customFormat="1">
      <c r="BP909035" s="90"/>
    </row>
    <row r="909036" spans="68:68" customFormat="1">
      <c r="BP909036" s="90"/>
    </row>
    <row r="909037" spans="68:68" customFormat="1">
      <c r="BP909037" s="90"/>
    </row>
    <row r="909038" spans="68:68" customFormat="1">
      <c r="BP909038" s="90"/>
    </row>
    <row r="909039" spans="68:68" customFormat="1">
      <c r="BP909039" s="90"/>
    </row>
    <row r="909040" spans="68:68" customFormat="1">
      <c r="BP909040" s="90"/>
    </row>
    <row r="909041" spans="68:68" customFormat="1">
      <c r="BP909041" s="90"/>
    </row>
    <row r="909042" spans="68:68" customFormat="1">
      <c r="BP909042" s="90"/>
    </row>
    <row r="909043" spans="68:68" customFormat="1">
      <c r="BP909043" s="90"/>
    </row>
    <row r="909044" spans="68:68" customFormat="1">
      <c r="BP909044" s="90"/>
    </row>
    <row r="909045" spans="68:68" customFormat="1">
      <c r="BP909045" s="90"/>
    </row>
    <row r="909046" spans="68:68" customFormat="1">
      <c r="BP909046" s="90"/>
    </row>
    <row r="909047" spans="68:68" customFormat="1">
      <c r="BP909047" s="90"/>
    </row>
    <row r="909048" spans="68:68" customFormat="1">
      <c r="BP909048" s="90"/>
    </row>
    <row r="909049" spans="68:68" customFormat="1">
      <c r="BP909049" s="90"/>
    </row>
    <row r="909050" spans="68:68" customFormat="1">
      <c r="BP909050" s="90"/>
    </row>
    <row r="909051" spans="68:68" customFormat="1">
      <c r="BP909051" s="90"/>
    </row>
    <row r="909052" spans="68:68" customFormat="1">
      <c r="BP909052" s="90"/>
    </row>
    <row r="909053" spans="68:68" customFormat="1">
      <c r="BP909053" s="90"/>
    </row>
    <row r="909054" spans="68:68" customFormat="1">
      <c r="BP909054" s="90"/>
    </row>
    <row r="909055" spans="68:68" customFormat="1">
      <c r="BP909055" s="90"/>
    </row>
    <row r="909056" spans="68:68" customFormat="1">
      <c r="BP909056" s="90"/>
    </row>
    <row r="909057" spans="68:68" customFormat="1">
      <c r="BP909057" s="90"/>
    </row>
    <row r="909058" spans="68:68" customFormat="1">
      <c r="BP909058" s="90"/>
    </row>
    <row r="909059" spans="68:68" customFormat="1">
      <c r="BP909059" s="90"/>
    </row>
    <row r="909060" spans="68:68" customFormat="1">
      <c r="BP909060" s="90"/>
    </row>
    <row r="909061" spans="68:68" customFormat="1">
      <c r="BP909061" s="90"/>
    </row>
    <row r="909062" spans="68:68" customFormat="1">
      <c r="BP909062" s="90"/>
    </row>
    <row r="909063" spans="68:68" customFormat="1">
      <c r="BP909063" s="90"/>
    </row>
    <row r="909064" spans="68:68" customFormat="1">
      <c r="BP909064" s="90"/>
    </row>
    <row r="909065" spans="68:68" customFormat="1">
      <c r="BP909065" s="90"/>
    </row>
    <row r="909066" spans="68:68" customFormat="1">
      <c r="BP909066" s="90"/>
    </row>
    <row r="909067" spans="68:68" customFormat="1">
      <c r="BP909067" s="90"/>
    </row>
    <row r="909068" spans="68:68" customFormat="1">
      <c r="BP909068" s="90"/>
    </row>
    <row r="909069" spans="68:68" customFormat="1">
      <c r="BP909069" s="90"/>
    </row>
    <row r="909070" spans="68:68" customFormat="1">
      <c r="BP909070" s="90"/>
    </row>
    <row r="909071" spans="68:68" customFormat="1">
      <c r="BP909071" s="90"/>
    </row>
    <row r="909072" spans="68:68" customFormat="1">
      <c r="BP909072" s="90"/>
    </row>
    <row r="909073" spans="68:68" customFormat="1">
      <c r="BP909073" s="90"/>
    </row>
    <row r="909074" spans="68:68" customFormat="1">
      <c r="BP909074" s="90"/>
    </row>
    <row r="909075" spans="68:68" customFormat="1">
      <c r="BP909075" s="90"/>
    </row>
    <row r="909076" spans="68:68" customFormat="1">
      <c r="BP909076" s="90"/>
    </row>
    <row r="909077" spans="68:68" customFormat="1">
      <c r="BP909077" s="90"/>
    </row>
    <row r="909078" spans="68:68" customFormat="1">
      <c r="BP909078" s="90"/>
    </row>
    <row r="909079" spans="68:68" customFormat="1">
      <c r="BP909079" s="90"/>
    </row>
    <row r="909080" spans="68:68" customFormat="1">
      <c r="BP909080" s="90"/>
    </row>
    <row r="909081" spans="68:68" customFormat="1">
      <c r="BP909081" s="90"/>
    </row>
    <row r="909082" spans="68:68" customFormat="1">
      <c r="BP909082" s="90"/>
    </row>
    <row r="909083" spans="68:68" customFormat="1">
      <c r="BP909083" s="90"/>
    </row>
    <row r="909084" spans="68:68" customFormat="1">
      <c r="BP909084" s="90"/>
    </row>
    <row r="909085" spans="68:68" customFormat="1">
      <c r="BP909085" s="90"/>
    </row>
    <row r="909086" spans="68:68" customFormat="1">
      <c r="BP909086" s="90"/>
    </row>
    <row r="909087" spans="68:68" customFormat="1">
      <c r="BP909087" s="90"/>
    </row>
    <row r="909088" spans="68:68" customFormat="1">
      <c r="BP909088" s="90"/>
    </row>
    <row r="909089" spans="68:68" customFormat="1">
      <c r="BP909089" s="90"/>
    </row>
    <row r="909090" spans="68:68" customFormat="1">
      <c r="BP909090" s="90"/>
    </row>
    <row r="909091" spans="68:68" customFormat="1">
      <c r="BP909091" s="90"/>
    </row>
    <row r="909092" spans="68:68" customFormat="1">
      <c r="BP909092" s="90"/>
    </row>
    <row r="909093" spans="68:68" customFormat="1">
      <c r="BP909093" s="90"/>
    </row>
    <row r="909094" spans="68:68" customFormat="1">
      <c r="BP909094" s="90"/>
    </row>
    <row r="909095" spans="68:68" customFormat="1">
      <c r="BP909095" s="90"/>
    </row>
    <row r="909096" spans="68:68" customFormat="1">
      <c r="BP909096" s="90"/>
    </row>
    <row r="909097" spans="68:68" customFormat="1">
      <c r="BP909097" s="90"/>
    </row>
    <row r="909098" spans="68:68" customFormat="1">
      <c r="BP909098" s="90"/>
    </row>
    <row r="909099" spans="68:68" customFormat="1">
      <c r="BP909099" s="90"/>
    </row>
    <row r="909100" spans="68:68" customFormat="1">
      <c r="BP909100" s="90"/>
    </row>
    <row r="909101" spans="68:68" customFormat="1">
      <c r="BP909101" s="90"/>
    </row>
    <row r="909102" spans="68:68" customFormat="1">
      <c r="BP909102" s="90"/>
    </row>
    <row r="909103" spans="68:68" customFormat="1">
      <c r="BP909103" s="90"/>
    </row>
    <row r="909104" spans="68:68" customFormat="1">
      <c r="BP909104" s="90"/>
    </row>
    <row r="909105" spans="68:68" customFormat="1">
      <c r="BP909105" s="90"/>
    </row>
    <row r="909106" spans="68:68" customFormat="1">
      <c r="BP909106" s="90"/>
    </row>
    <row r="909107" spans="68:68" customFormat="1">
      <c r="BP909107" s="90"/>
    </row>
    <row r="909108" spans="68:68" customFormat="1">
      <c r="BP909108" s="90"/>
    </row>
    <row r="909109" spans="68:68" customFormat="1">
      <c r="BP909109" s="90"/>
    </row>
    <row r="909110" spans="68:68" customFormat="1">
      <c r="BP909110" s="90"/>
    </row>
    <row r="909111" spans="68:68" customFormat="1">
      <c r="BP909111" s="90"/>
    </row>
    <row r="909112" spans="68:68" customFormat="1">
      <c r="BP909112" s="90"/>
    </row>
    <row r="909113" spans="68:68" customFormat="1">
      <c r="BP909113" s="90"/>
    </row>
    <row r="909114" spans="68:68" customFormat="1">
      <c r="BP909114" s="90"/>
    </row>
    <row r="909115" spans="68:68" customFormat="1">
      <c r="BP909115" s="90"/>
    </row>
    <row r="909116" spans="68:68" customFormat="1">
      <c r="BP909116" s="90"/>
    </row>
    <row r="909117" spans="68:68" customFormat="1">
      <c r="BP909117" s="90"/>
    </row>
    <row r="909118" spans="68:68" customFormat="1">
      <c r="BP909118" s="90"/>
    </row>
    <row r="909119" spans="68:68" customFormat="1">
      <c r="BP909119" s="90"/>
    </row>
    <row r="909120" spans="68:68" customFormat="1">
      <c r="BP909120" s="90"/>
    </row>
    <row r="909121" spans="68:68" customFormat="1">
      <c r="BP909121" s="90"/>
    </row>
    <row r="909122" spans="68:68" customFormat="1">
      <c r="BP909122" s="90"/>
    </row>
    <row r="909123" spans="68:68" customFormat="1">
      <c r="BP909123" s="90"/>
    </row>
    <row r="909124" spans="68:68" customFormat="1">
      <c r="BP909124" s="90"/>
    </row>
    <row r="909125" spans="68:68" customFormat="1">
      <c r="BP909125" s="90"/>
    </row>
    <row r="909126" spans="68:68" customFormat="1">
      <c r="BP909126" s="90"/>
    </row>
    <row r="909127" spans="68:68" customFormat="1">
      <c r="BP909127" s="90"/>
    </row>
    <row r="909128" spans="68:68" customFormat="1">
      <c r="BP909128" s="90"/>
    </row>
    <row r="909129" spans="68:68" customFormat="1">
      <c r="BP909129" s="90"/>
    </row>
    <row r="909130" spans="68:68" customFormat="1">
      <c r="BP909130" s="90"/>
    </row>
    <row r="909131" spans="68:68" customFormat="1">
      <c r="BP909131" s="90"/>
    </row>
    <row r="909132" spans="68:68" customFormat="1">
      <c r="BP909132" s="90"/>
    </row>
    <row r="909133" spans="68:68" customFormat="1">
      <c r="BP909133" s="90"/>
    </row>
    <row r="909134" spans="68:68" customFormat="1">
      <c r="BP909134" s="90"/>
    </row>
    <row r="909135" spans="68:68" customFormat="1">
      <c r="BP909135" s="90"/>
    </row>
    <row r="909136" spans="68:68" customFormat="1">
      <c r="BP909136" s="90"/>
    </row>
    <row r="909137" spans="68:68" customFormat="1">
      <c r="BP909137" s="90"/>
    </row>
    <row r="909138" spans="68:68" customFormat="1">
      <c r="BP909138" s="90"/>
    </row>
    <row r="909139" spans="68:68" customFormat="1">
      <c r="BP909139" s="90"/>
    </row>
    <row r="909140" spans="68:68" customFormat="1">
      <c r="BP909140" s="90"/>
    </row>
    <row r="909141" spans="68:68" customFormat="1">
      <c r="BP909141" s="90"/>
    </row>
    <row r="909142" spans="68:68" customFormat="1">
      <c r="BP909142" s="90"/>
    </row>
    <row r="909143" spans="68:68" customFormat="1">
      <c r="BP909143" s="90"/>
    </row>
    <row r="909144" spans="68:68" customFormat="1">
      <c r="BP909144" s="90"/>
    </row>
    <row r="909145" spans="68:68" customFormat="1">
      <c r="BP909145" s="90"/>
    </row>
    <row r="909146" spans="68:68" customFormat="1">
      <c r="BP909146" s="90"/>
    </row>
    <row r="909147" spans="68:68" customFormat="1">
      <c r="BP909147" s="90"/>
    </row>
    <row r="909148" spans="68:68" customFormat="1">
      <c r="BP909148" s="90"/>
    </row>
    <row r="909149" spans="68:68" customFormat="1">
      <c r="BP909149" s="90"/>
    </row>
    <row r="909150" spans="68:68" customFormat="1">
      <c r="BP909150" s="90"/>
    </row>
    <row r="909151" spans="68:68" customFormat="1">
      <c r="BP909151" s="90"/>
    </row>
    <row r="909152" spans="68:68" customFormat="1">
      <c r="BP909152" s="90"/>
    </row>
    <row r="909153" spans="68:68" customFormat="1">
      <c r="BP909153" s="90"/>
    </row>
    <row r="909154" spans="68:68" customFormat="1">
      <c r="BP909154" s="90"/>
    </row>
    <row r="909155" spans="68:68" customFormat="1">
      <c r="BP909155" s="90"/>
    </row>
    <row r="909156" spans="68:68" customFormat="1">
      <c r="BP909156" s="90"/>
    </row>
    <row r="909157" spans="68:68" customFormat="1">
      <c r="BP909157" s="90"/>
    </row>
    <row r="909158" spans="68:68" customFormat="1">
      <c r="BP909158" s="90"/>
    </row>
    <row r="909159" spans="68:68" customFormat="1">
      <c r="BP909159" s="90"/>
    </row>
    <row r="909160" spans="68:68" customFormat="1">
      <c r="BP909160" s="90"/>
    </row>
    <row r="909161" spans="68:68" customFormat="1">
      <c r="BP909161" s="90"/>
    </row>
    <row r="909162" spans="68:68" customFormat="1">
      <c r="BP909162" s="90"/>
    </row>
    <row r="909163" spans="68:68" customFormat="1">
      <c r="BP909163" s="90"/>
    </row>
    <row r="909164" spans="68:68" customFormat="1">
      <c r="BP909164" s="90"/>
    </row>
    <row r="909165" spans="68:68" customFormat="1">
      <c r="BP909165" s="90"/>
    </row>
    <row r="909166" spans="68:68" customFormat="1">
      <c r="BP909166" s="90"/>
    </row>
    <row r="909167" spans="68:68" customFormat="1">
      <c r="BP909167" s="90"/>
    </row>
    <row r="909168" spans="68:68" customFormat="1">
      <c r="BP909168" s="90"/>
    </row>
    <row r="909169" spans="68:68" customFormat="1">
      <c r="BP909169" s="90"/>
    </row>
    <row r="909170" spans="68:68" customFormat="1">
      <c r="BP909170" s="90"/>
    </row>
    <row r="909171" spans="68:68" customFormat="1">
      <c r="BP909171" s="90"/>
    </row>
    <row r="909172" spans="68:68" customFormat="1">
      <c r="BP909172" s="90"/>
    </row>
    <row r="909173" spans="68:68" customFormat="1">
      <c r="BP909173" s="90"/>
    </row>
    <row r="909174" spans="68:68" customFormat="1">
      <c r="BP909174" s="90"/>
    </row>
    <row r="909175" spans="68:68" customFormat="1">
      <c r="BP909175" s="90"/>
    </row>
    <row r="909176" spans="68:68" customFormat="1">
      <c r="BP909176" s="90"/>
    </row>
    <row r="909177" spans="68:68" customFormat="1">
      <c r="BP909177" s="90"/>
    </row>
    <row r="909178" spans="68:68" customFormat="1">
      <c r="BP909178" s="90"/>
    </row>
    <row r="909179" spans="68:68" customFormat="1">
      <c r="BP909179" s="90"/>
    </row>
    <row r="909180" spans="68:68" customFormat="1">
      <c r="BP909180" s="90"/>
    </row>
    <row r="909181" spans="68:68" customFormat="1">
      <c r="BP909181" s="90"/>
    </row>
    <row r="909182" spans="68:68" customFormat="1">
      <c r="BP909182" s="90"/>
    </row>
    <row r="909183" spans="68:68" customFormat="1">
      <c r="BP909183" s="90"/>
    </row>
    <row r="909184" spans="68:68" customFormat="1">
      <c r="BP909184" s="90"/>
    </row>
    <row r="909185" spans="68:68" customFormat="1">
      <c r="BP909185" s="90"/>
    </row>
    <row r="909186" spans="68:68" customFormat="1">
      <c r="BP909186" s="90"/>
    </row>
    <row r="909187" spans="68:68" customFormat="1">
      <c r="BP909187" s="90"/>
    </row>
    <row r="909188" spans="68:68" customFormat="1">
      <c r="BP909188" s="90"/>
    </row>
    <row r="909189" spans="68:68" customFormat="1">
      <c r="BP909189" s="90"/>
    </row>
    <row r="909190" spans="68:68" customFormat="1">
      <c r="BP909190" s="90"/>
    </row>
    <row r="909191" spans="68:68" customFormat="1">
      <c r="BP909191" s="90"/>
    </row>
    <row r="909192" spans="68:68" customFormat="1">
      <c r="BP909192" s="90"/>
    </row>
    <row r="909193" spans="68:68" customFormat="1">
      <c r="BP909193" s="90"/>
    </row>
    <row r="909194" spans="68:68" customFormat="1">
      <c r="BP909194" s="90"/>
    </row>
    <row r="909195" spans="68:68" customFormat="1">
      <c r="BP909195" s="90"/>
    </row>
    <row r="909196" spans="68:68" customFormat="1">
      <c r="BP909196" s="90"/>
    </row>
    <row r="909197" spans="68:68" customFormat="1">
      <c r="BP909197" s="90"/>
    </row>
    <row r="909198" spans="68:68" customFormat="1">
      <c r="BP909198" s="90"/>
    </row>
    <row r="909199" spans="68:68" customFormat="1">
      <c r="BP909199" s="90"/>
    </row>
    <row r="909200" spans="68:68" customFormat="1">
      <c r="BP909200" s="90"/>
    </row>
    <row r="909201" spans="68:68" customFormat="1">
      <c r="BP909201" s="90"/>
    </row>
    <row r="909202" spans="68:68" customFormat="1">
      <c r="BP909202" s="90"/>
    </row>
    <row r="909203" spans="68:68" customFormat="1">
      <c r="BP909203" s="90"/>
    </row>
    <row r="909204" spans="68:68" customFormat="1">
      <c r="BP909204" s="90"/>
    </row>
    <row r="909205" spans="68:68" customFormat="1">
      <c r="BP909205" s="90"/>
    </row>
    <row r="909206" spans="68:68" customFormat="1">
      <c r="BP909206" s="90"/>
    </row>
    <row r="909207" spans="68:68" customFormat="1">
      <c r="BP909207" s="90"/>
    </row>
    <row r="909208" spans="68:68" customFormat="1">
      <c r="BP909208" s="90"/>
    </row>
    <row r="909209" spans="68:68" customFormat="1">
      <c r="BP909209" s="90"/>
    </row>
    <row r="909210" spans="68:68" customFormat="1">
      <c r="BP909210" s="90"/>
    </row>
    <row r="909211" spans="68:68" customFormat="1">
      <c r="BP909211" s="90"/>
    </row>
    <row r="909212" spans="68:68" customFormat="1">
      <c r="BP909212" s="90"/>
    </row>
    <row r="909213" spans="68:68" customFormat="1">
      <c r="BP909213" s="90"/>
    </row>
    <row r="909214" spans="68:68" customFormat="1">
      <c r="BP909214" s="90"/>
    </row>
    <row r="909215" spans="68:68" customFormat="1">
      <c r="BP909215" s="90"/>
    </row>
    <row r="909216" spans="68:68" customFormat="1">
      <c r="BP909216" s="90"/>
    </row>
    <row r="909217" spans="68:68" customFormat="1">
      <c r="BP909217" s="90"/>
    </row>
    <row r="909218" spans="68:68" customFormat="1">
      <c r="BP909218" s="90"/>
    </row>
    <row r="909219" spans="68:68" customFormat="1">
      <c r="BP909219" s="90"/>
    </row>
    <row r="909220" spans="68:68" customFormat="1">
      <c r="BP909220" s="90"/>
    </row>
    <row r="909221" spans="68:68" customFormat="1">
      <c r="BP909221" s="90"/>
    </row>
    <row r="909222" spans="68:68" customFormat="1">
      <c r="BP909222" s="90"/>
    </row>
    <row r="909223" spans="68:68" customFormat="1">
      <c r="BP909223" s="90"/>
    </row>
    <row r="909224" spans="68:68" customFormat="1">
      <c r="BP909224" s="90"/>
    </row>
    <row r="909225" spans="68:68" customFormat="1">
      <c r="BP909225" s="90"/>
    </row>
    <row r="909226" spans="68:68" customFormat="1">
      <c r="BP909226" s="90"/>
    </row>
    <row r="909227" spans="68:68" customFormat="1">
      <c r="BP909227" s="90"/>
    </row>
    <row r="909228" spans="68:68" customFormat="1">
      <c r="BP909228" s="90"/>
    </row>
    <row r="909229" spans="68:68" customFormat="1">
      <c r="BP909229" s="90"/>
    </row>
    <row r="909230" spans="68:68" customFormat="1">
      <c r="BP909230" s="90"/>
    </row>
    <row r="909231" spans="68:68" customFormat="1">
      <c r="BP909231" s="90"/>
    </row>
    <row r="909232" spans="68:68" customFormat="1">
      <c r="BP909232" s="90"/>
    </row>
    <row r="909233" spans="68:68" customFormat="1">
      <c r="BP909233" s="90"/>
    </row>
    <row r="909234" spans="68:68" customFormat="1">
      <c r="BP909234" s="90"/>
    </row>
    <row r="909235" spans="68:68" customFormat="1">
      <c r="BP909235" s="90"/>
    </row>
    <row r="909236" spans="68:68" customFormat="1">
      <c r="BP909236" s="90"/>
    </row>
    <row r="909237" spans="68:68" customFormat="1">
      <c r="BP909237" s="90"/>
    </row>
    <row r="909238" spans="68:68" customFormat="1">
      <c r="BP909238" s="90"/>
    </row>
    <row r="909239" spans="68:68" customFormat="1">
      <c r="BP909239" s="90"/>
    </row>
    <row r="909240" spans="68:68" customFormat="1">
      <c r="BP909240" s="90"/>
    </row>
    <row r="909241" spans="68:68" customFormat="1">
      <c r="BP909241" s="90"/>
    </row>
    <row r="909242" spans="68:68" customFormat="1">
      <c r="BP909242" s="90"/>
    </row>
    <row r="909243" spans="68:68" customFormat="1">
      <c r="BP909243" s="90"/>
    </row>
    <row r="909244" spans="68:68" customFormat="1">
      <c r="BP909244" s="90"/>
    </row>
    <row r="909245" spans="68:68" customFormat="1">
      <c r="BP909245" s="90"/>
    </row>
    <row r="909246" spans="68:68" customFormat="1">
      <c r="BP909246" s="90"/>
    </row>
    <row r="909247" spans="68:68" customFormat="1">
      <c r="BP909247" s="90"/>
    </row>
    <row r="909248" spans="68:68" customFormat="1">
      <c r="BP909248" s="90"/>
    </row>
    <row r="909249" spans="68:68" customFormat="1">
      <c r="BP909249" s="90"/>
    </row>
    <row r="909250" spans="68:68" customFormat="1">
      <c r="BP909250" s="90"/>
    </row>
    <row r="909251" spans="68:68" customFormat="1">
      <c r="BP909251" s="90"/>
    </row>
    <row r="909252" spans="68:68" customFormat="1">
      <c r="BP909252" s="90"/>
    </row>
    <row r="909253" spans="68:68" customFormat="1">
      <c r="BP909253" s="90"/>
    </row>
    <row r="909254" spans="68:68" customFormat="1">
      <c r="BP909254" s="90"/>
    </row>
    <row r="909255" spans="68:68" customFormat="1">
      <c r="BP909255" s="90"/>
    </row>
    <row r="909256" spans="68:68" customFormat="1">
      <c r="BP909256" s="90"/>
    </row>
    <row r="909257" spans="68:68" customFormat="1">
      <c r="BP909257" s="90"/>
    </row>
    <row r="909258" spans="68:68" customFormat="1">
      <c r="BP909258" s="90"/>
    </row>
    <row r="909259" spans="68:68" customFormat="1">
      <c r="BP909259" s="90"/>
    </row>
    <row r="909260" spans="68:68" customFormat="1">
      <c r="BP909260" s="90"/>
    </row>
    <row r="909261" spans="68:68" customFormat="1">
      <c r="BP909261" s="90"/>
    </row>
    <row r="909262" spans="68:68" customFormat="1">
      <c r="BP909262" s="90"/>
    </row>
    <row r="909263" spans="68:68" customFormat="1">
      <c r="BP909263" s="90"/>
    </row>
    <row r="909264" spans="68:68" customFormat="1">
      <c r="BP909264" s="90"/>
    </row>
    <row r="909265" spans="68:68" customFormat="1">
      <c r="BP909265" s="90"/>
    </row>
    <row r="909266" spans="68:68" customFormat="1">
      <c r="BP909266" s="90"/>
    </row>
    <row r="909267" spans="68:68" customFormat="1">
      <c r="BP909267" s="90"/>
    </row>
    <row r="909268" spans="68:68" customFormat="1">
      <c r="BP909268" s="90"/>
    </row>
    <row r="909269" spans="68:68" customFormat="1">
      <c r="BP909269" s="90"/>
    </row>
    <row r="909270" spans="68:68" customFormat="1">
      <c r="BP909270" s="90"/>
    </row>
    <row r="909271" spans="68:68" customFormat="1">
      <c r="BP909271" s="90"/>
    </row>
    <row r="909272" spans="68:68" customFormat="1">
      <c r="BP909272" s="90"/>
    </row>
    <row r="909273" spans="68:68" customFormat="1">
      <c r="BP909273" s="90"/>
    </row>
    <row r="909274" spans="68:68" customFormat="1">
      <c r="BP909274" s="90"/>
    </row>
    <row r="909275" spans="68:68" customFormat="1">
      <c r="BP909275" s="90"/>
    </row>
    <row r="909276" spans="68:68" customFormat="1">
      <c r="BP909276" s="90"/>
    </row>
    <row r="909277" spans="68:68" customFormat="1">
      <c r="BP909277" s="90"/>
    </row>
    <row r="909278" spans="68:68" customFormat="1">
      <c r="BP909278" s="90"/>
    </row>
    <row r="909279" spans="68:68" customFormat="1">
      <c r="BP909279" s="90"/>
    </row>
    <row r="909280" spans="68:68" customFormat="1">
      <c r="BP909280" s="90"/>
    </row>
    <row r="909281" spans="68:68" customFormat="1">
      <c r="BP909281" s="90"/>
    </row>
    <row r="909282" spans="68:68" customFormat="1">
      <c r="BP909282" s="90"/>
    </row>
    <row r="909283" spans="68:68" customFormat="1">
      <c r="BP909283" s="90"/>
    </row>
    <row r="909284" spans="68:68" customFormat="1">
      <c r="BP909284" s="90"/>
    </row>
    <row r="909285" spans="68:68" customFormat="1">
      <c r="BP909285" s="90"/>
    </row>
    <row r="909286" spans="68:68" customFormat="1">
      <c r="BP909286" s="90"/>
    </row>
    <row r="909287" spans="68:68" customFormat="1">
      <c r="BP909287" s="90"/>
    </row>
    <row r="909288" spans="68:68" customFormat="1">
      <c r="BP909288" s="90"/>
    </row>
    <row r="909289" spans="68:68" customFormat="1">
      <c r="BP909289" s="90"/>
    </row>
    <row r="909290" spans="68:68" customFormat="1">
      <c r="BP909290" s="90"/>
    </row>
    <row r="909291" spans="68:68" customFormat="1">
      <c r="BP909291" s="90"/>
    </row>
    <row r="909292" spans="68:68" customFormat="1">
      <c r="BP909292" s="90"/>
    </row>
    <row r="909293" spans="68:68" customFormat="1">
      <c r="BP909293" s="90"/>
    </row>
    <row r="909294" spans="68:68" customFormat="1">
      <c r="BP909294" s="90"/>
    </row>
    <row r="909295" spans="68:68" customFormat="1">
      <c r="BP909295" s="90"/>
    </row>
    <row r="909296" spans="68:68" customFormat="1">
      <c r="BP909296" s="90"/>
    </row>
    <row r="909297" spans="68:68" customFormat="1">
      <c r="BP909297" s="90"/>
    </row>
    <row r="909298" spans="68:68" customFormat="1">
      <c r="BP909298" s="90"/>
    </row>
    <row r="909299" spans="68:68" customFormat="1">
      <c r="BP909299" s="90"/>
    </row>
    <row r="909300" spans="68:68" customFormat="1">
      <c r="BP909300" s="90"/>
    </row>
    <row r="909301" spans="68:68" customFormat="1">
      <c r="BP909301" s="90"/>
    </row>
    <row r="909302" spans="68:68" customFormat="1">
      <c r="BP909302" s="90"/>
    </row>
    <row r="909303" spans="68:68" customFormat="1">
      <c r="BP909303" s="90"/>
    </row>
    <row r="909304" spans="68:68" customFormat="1">
      <c r="BP909304" s="90"/>
    </row>
    <row r="909305" spans="68:68" customFormat="1">
      <c r="BP909305" s="90"/>
    </row>
    <row r="909306" spans="68:68" customFormat="1">
      <c r="BP909306" s="90"/>
    </row>
    <row r="909307" spans="68:68" customFormat="1">
      <c r="BP909307" s="90"/>
    </row>
    <row r="909308" spans="68:68" customFormat="1">
      <c r="BP909308" s="90"/>
    </row>
    <row r="909309" spans="68:68" customFormat="1">
      <c r="BP909309" s="90"/>
    </row>
    <row r="909310" spans="68:68" customFormat="1">
      <c r="BP909310" s="90"/>
    </row>
    <row r="909311" spans="68:68" customFormat="1">
      <c r="BP909311" s="90"/>
    </row>
    <row r="909312" spans="68:68" customFormat="1">
      <c r="BP909312" s="90"/>
    </row>
    <row r="909313" spans="68:68" customFormat="1">
      <c r="BP909313" s="90"/>
    </row>
    <row r="909314" spans="68:68" customFormat="1">
      <c r="BP909314" s="90"/>
    </row>
    <row r="909315" spans="68:68" customFormat="1">
      <c r="BP909315" s="90"/>
    </row>
    <row r="909316" spans="68:68" customFormat="1">
      <c r="BP909316" s="90"/>
    </row>
    <row r="909317" spans="68:68" customFormat="1">
      <c r="BP909317" s="90"/>
    </row>
    <row r="909318" spans="68:68" customFormat="1">
      <c r="BP909318" s="90"/>
    </row>
    <row r="909319" spans="68:68" customFormat="1">
      <c r="BP909319" s="90"/>
    </row>
    <row r="909320" spans="68:68" customFormat="1">
      <c r="BP909320" s="90"/>
    </row>
    <row r="909321" spans="68:68" customFormat="1">
      <c r="BP909321" s="90"/>
    </row>
    <row r="909322" spans="68:68" customFormat="1">
      <c r="BP909322" s="90"/>
    </row>
    <row r="909323" spans="68:68" customFormat="1">
      <c r="BP909323" s="90"/>
    </row>
    <row r="909324" spans="68:68" customFormat="1">
      <c r="BP909324" s="90"/>
    </row>
    <row r="909325" spans="68:68" customFormat="1">
      <c r="BP909325" s="90"/>
    </row>
    <row r="909326" spans="68:68" customFormat="1">
      <c r="BP909326" s="90"/>
    </row>
    <row r="909327" spans="68:68" customFormat="1">
      <c r="BP909327" s="90"/>
    </row>
    <row r="909328" spans="68:68" customFormat="1">
      <c r="BP909328" s="90"/>
    </row>
    <row r="909329" spans="68:68" customFormat="1">
      <c r="BP909329" s="90"/>
    </row>
    <row r="909330" spans="68:68" customFormat="1">
      <c r="BP909330" s="90"/>
    </row>
    <row r="909331" spans="68:68" customFormat="1">
      <c r="BP909331" s="90"/>
    </row>
    <row r="909332" spans="68:68" customFormat="1">
      <c r="BP909332" s="90"/>
    </row>
    <row r="909333" spans="68:68" customFormat="1">
      <c r="BP909333" s="90"/>
    </row>
    <row r="909334" spans="68:68" customFormat="1">
      <c r="BP909334" s="90"/>
    </row>
    <row r="909335" spans="68:68" customFormat="1">
      <c r="BP909335" s="90"/>
    </row>
    <row r="909336" spans="68:68" customFormat="1">
      <c r="BP909336" s="90"/>
    </row>
    <row r="909337" spans="68:68" customFormat="1">
      <c r="BP909337" s="90"/>
    </row>
    <row r="909338" spans="68:68" customFormat="1">
      <c r="BP909338" s="90"/>
    </row>
    <row r="909339" spans="68:68" customFormat="1">
      <c r="BP909339" s="90"/>
    </row>
    <row r="909340" spans="68:68" customFormat="1">
      <c r="BP909340" s="90"/>
    </row>
    <row r="909341" spans="68:68" customFormat="1">
      <c r="BP909341" s="90"/>
    </row>
    <row r="909342" spans="68:68" customFormat="1">
      <c r="BP909342" s="90"/>
    </row>
    <row r="909343" spans="68:68" customFormat="1">
      <c r="BP909343" s="90"/>
    </row>
    <row r="909344" spans="68:68" customFormat="1">
      <c r="BP909344" s="90"/>
    </row>
    <row r="909345" spans="68:68" customFormat="1">
      <c r="BP909345" s="90"/>
    </row>
    <row r="909346" spans="68:68" customFormat="1">
      <c r="BP909346" s="90"/>
    </row>
    <row r="909347" spans="68:68" customFormat="1">
      <c r="BP909347" s="90"/>
    </row>
    <row r="909348" spans="68:68" customFormat="1">
      <c r="BP909348" s="90"/>
    </row>
    <row r="909349" spans="68:68" customFormat="1">
      <c r="BP909349" s="90"/>
    </row>
    <row r="909350" spans="68:68" customFormat="1">
      <c r="BP909350" s="90"/>
    </row>
    <row r="909351" spans="68:68" customFormat="1">
      <c r="BP909351" s="90"/>
    </row>
    <row r="909352" spans="68:68" customFormat="1">
      <c r="BP909352" s="90"/>
    </row>
    <row r="909353" spans="68:68" customFormat="1">
      <c r="BP909353" s="90"/>
    </row>
    <row r="909354" spans="68:68" customFormat="1">
      <c r="BP909354" s="90"/>
    </row>
    <row r="909355" spans="68:68" customFormat="1">
      <c r="BP909355" s="90"/>
    </row>
    <row r="909356" spans="68:68" customFormat="1">
      <c r="BP909356" s="90"/>
    </row>
    <row r="909357" spans="68:68" customFormat="1">
      <c r="BP909357" s="90"/>
    </row>
    <row r="909358" spans="68:68" customFormat="1">
      <c r="BP909358" s="90"/>
    </row>
    <row r="909359" spans="68:68" customFormat="1">
      <c r="BP909359" s="90"/>
    </row>
    <row r="909360" spans="68:68" customFormat="1">
      <c r="BP909360" s="90"/>
    </row>
    <row r="909361" spans="68:68" customFormat="1">
      <c r="BP909361" s="90"/>
    </row>
    <row r="909362" spans="68:68" customFormat="1">
      <c r="BP909362" s="90"/>
    </row>
    <row r="909363" spans="68:68" customFormat="1">
      <c r="BP909363" s="90"/>
    </row>
    <row r="909364" spans="68:68" customFormat="1">
      <c r="BP909364" s="90"/>
    </row>
    <row r="909365" spans="68:68" customFormat="1">
      <c r="BP909365" s="90"/>
    </row>
    <row r="909366" spans="68:68" customFormat="1">
      <c r="BP909366" s="90"/>
    </row>
    <row r="909367" spans="68:68" customFormat="1">
      <c r="BP909367" s="90"/>
    </row>
    <row r="909368" spans="68:68" customFormat="1">
      <c r="BP909368" s="90"/>
    </row>
    <row r="909369" spans="68:68" customFormat="1">
      <c r="BP909369" s="90"/>
    </row>
    <row r="909370" spans="68:68" customFormat="1">
      <c r="BP909370" s="90"/>
    </row>
    <row r="909371" spans="68:68" customFormat="1">
      <c r="BP909371" s="90"/>
    </row>
    <row r="909372" spans="68:68" customFormat="1">
      <c r="BP909372" s="90"/>
    </row>
    <row r="909373" spans="68:68" customFormat="1">
      <c r="BP909373" s="90"/>
    </row>
    <row r="909374" spans="68:68" customFormat="1">
      <c r="BP909374" s="90"/>
    </row>
    <row r="909375" spans="68:68" customFormat="1">
      <c r="BP909375" s="90"/>
    </row>
    <row r="909376" spans="68:68" customFormat="1">
      <c r="BP909376" s="90"/>
    </row>
    <row r="909377" spans="68:68" customFormat="1">
      <c r="BP909377" s="90"/>
    </row>
    <row r="909378" spans="68:68" customFormat="1">
      <c r="BP909378" s="90"/>
    </row>
    <row r="909379" spans="68:68" customFormat="1">
      <c r="BP909379" s="90"/>
    </row>
    <row r="909380" spans="68:68" customFormat="1">
      <c r="BP909380" s="90"/>
    </row>
    <row r="909381" spans="68:68" customFormat="1">
      <c r="BP909381" s="90"/>
    </row>
    <row r="909382" spans="68:68" customFormat="1">
      <c r="BP909382" s="90"/>
    </row>
    <row r="909383" spans="68:68" customFormat="1">
      <c r="BP909383" s="90"/>
    </row>
    <row r="909384" spans="68:68" customFormat="1">
      <c r="BP909384" s="90"/>
    </row>
    <row r="909385" spans="68:68" customFormat="1">
      <c r="BP909385" s="90"/>
    </row>
    <row r="909386" spans="68:68" customFormat="1">
      <c r="BP909386" s="90"/>
    </row>
    <row r="909387" spans="68:68" customFormat="1">
      <c r="BP909387" s="90"/>
    </row>
    <row r="909388" spans="68:68" customFormat="1">
      <c r="BP909388" s="90"/>
    </row>
    <row r="909389" spans="68:68" customFormat="1">
      <c r="BP909389" s="90"/>
    </row>
    <row r="909390" spans="68:68" customFormat="1">
      <c r="BP909390" s="90"/>
    </row>
    <row r="909391" spans="68:68" customFormat="1">
      <c r="BP909391" s="90"/>
    </row>
    <row r="909392" spans="68:68" customFormat="1">
      <c r="BP909392" s="90"/>
    </row>
    <row r="909393" spans="68:68" customFormat="1">
      <c r="BP909393" s="90"/>
    </row>
    <row r="909394" spans="68:68" customFormat="1">
      <c r="BP909394" s="90"/>
    </row>
    <row r="909395" spans="68:68" customFormat="1">
      <c r="BP909395" s="90"/>
    </row>
    <row r="909396" spans="68:68" customFormat="1">
      <c r="BP909396" s="90"/>
    </row>
    <row r="909397" spans="68:68" customFormat="1">
      <c r="BP909397" s="90"/>
    </row>
    <row r="909398" spans="68:68" customFormat="1">
      <c r="BP909398" s="90"/>
    </row>
    <row r="909399" spans="68:68" customFormat="1">
      <c r="BP909399" s="90"/>
    </row>
    <row r="909400" spans="68:68" customFormat="1">
      <c r="BP909400" s="90"/>
    </row>
    <row r="909401" spans="68:68" customFormat="1">
      <c r="BP909401" s="90"/>
    </row>
    <row r="909402" spans="68:68" customFormat="1">
      <c r="BP909402" s="90"/>
    </row>
    <row r="909403" spans="68:68" customFormat="1">
      <c r="BP909403" s="90"/>
    </row>
    <row r="909404" spans="68:68" customFormat="1">
      <c r="BP909404" s="90"/>
    </row>
    <row r="909405" spans="68:68" customFormat="1">
      <c r="BP909405" s="90"/>
    </row>
    <row r="909406" spans="68:68" customFormat="1">
      <c r="BP909406" s="90"/>
    </row>
    <row r="909407" spans="68:68" customFormat="1">
      <c r="BP909407" s="90"/>
    </row>
    <row r="909408" spans="68:68" customFormat="1">
      <c r="BP909408" s="90"/>
    </row>
    <row r="909409" spans="68:68" customFormat="1">
      <c r="BP909409" s="90"/>
    </row>
    <row r="909410" spans="68:68" customFormat="1">
      <c r="BP909410" s="90"/>
    </row>
    <row r="909411" spans="68:68" customFormat="1">
      <c r="BP909411" s="90"/>
    </row>
    <row r="909412" spans="68:68" customFormat="1">
      <c r="BP909412" s="90"/>
    </row>
    <row r="909413" spans="68:68" customFormat="1">
      <c r="BP909413" s="90"/>
    </row>
    <row r="909414" spans="68:68" customFormat="1">
      <c r="BP909414" s="90"/>
    </row>
    <row r="909415" spans="68:68" customFormat="1">
      <c r="BP909415" s="90"/>
    </row>
    <row r="909416" spans="68:68" customFormat="1">
      <c r="BP909416" s="90"/>
    </row>
    <row r="909417" spans="68:68" customFormat="1">
      <c r="BP909417" s="90"/>
    </row>
    <row r="909418" spans="68:68" customFormat="1">
      <c r="BP909418" s="90"/>
    </row>
    <row r="909419" spans="68:68" customFormat="1">
      <c r="BP909419" s="90"/>
    </row>
    <row r="909420" spans="68:68" customFormat="1">
      <c r="BP909420" s="90"/>
    </row>
    <row r="909421" spans="68:68" customFormat="1">
      <c r="BP909421" s="90"/>
    </row>
    <row r="909422" spans="68:68" customFormat="1">
      <c r="BP909422" s="90"/>
    </row>
    <row r="909423" spans="68:68" customFormat="1">
      <c r="BP909423" s="90"/>
    </row>
    <row r="909424" spans="68:68" customFormat="1">
      <c r="BP909424" s="90"/>
    </row>
    <row r="909425" spans="68:68" customFormat="1">
      <c r="BP909425" s="90"/>
    </row>
    <row r="909426" spans="68:68" customFormat="1">
      <c r="BP909426" s="90"/>
    </row>
    <row r="909427" spans="68:68" customFormat="1">
      <c r="BP909427" s="90"/>
    </row>
    <row r="909428" spans="68:68" customFormat="1">
      <c r="BP909428" s="90"/>
    </row>
    <row r="909429" spans="68:68" customFormat="1">
      <c r="BP909429" s="90"/>
    </row>
    <row r="909430" spans="68:68" customFormat="1">
      <c r="BP909430" s="90"/>
    </row>
    <row r="909431" spans="68:68" customFormat="1">
      <c r="BP909431" s="90"/>
    </row>
    <row r="909432" spans="68:68" customFormat="1">
      <c r="BP909432" s="90"/>
    </row>
    <row r="909433" spans="68:68" customFormat="1">
      <c r="BP909433" s="90"/>
    </row>
    <row r="909434" spans="68:68" customFormat="1">
      <c r="BP909434" s="90"/>
    </row>
    <row r="909435" spans="68:68" customFormat="1">
      <c r="BP909435" s="90"/>
    </row>
    <row r="909436" spans="68:68" customFormat="1">
      <c r="BP909436" s="90"/>
    </row>
    <row r="909437" spans="68:68" customFormat="1">
      <c r="BP909437" s="90"/>
    </row>
    <row r="909438" spans="68:68" customFormat="1">
      <c r="BP909438" s="90"/>
    </row>
    <row r="909439" spans="68:68" customFormat="1">
      <c r="BP909439" s="90"/>
    </row>
    <row r="909440" spans="68:68" customFormat="1">
      <c r="BP909440" s="90"/>
    </row>
    <row r="909441" spans="68:68" customFormat="1">
      <c r="BP909441" s="90"/>
    </row>
    <row r="909442" spans="68:68" customFormat="1">
      <c r="BP909442" s="90"/>
    </row>
    <row r="909443" spans="68:68" customFormat="1">
      <c r="BP909443" s="90"/>
    </row>
    <row r="909444" spans="68:68" customFormat="1">
      <c r="BP909444" s="90"/>
    </row>
    <row r="909445" spans="68:68" customFormat="1">
      <c r="BP909445" s="90"/>
    </row>
    <row r="909446" spans="68:68" customFormat="1">
      <c r="BP909446" s="90"/>
    </row>
    <row r="909447" spans="68:68" customFormat="1">
      <c r="BP909447" s="90"/>
    </row>
    <row r="909448" spans="68:68" customFormat="1">
      <c r="BP909448" s="90"/>
    </row>
    <row r="909449" spans="68:68" customFormat="1">
      <c r="BP909449" s="90"/>
    </row>
    <row r="909450" spans="68:68" customFormat="1">
      <c r="BP909450" s="90"/>
    </row>
    <row r="909451" spans="68:68" customFormat="1">
      <c r="BP909451" s="90"/>
    </row>
    <row r="909452" spans="68:68" customFormat="1">
      <c r="BP909452" s="90"/>
    </row>
    <row r="909453" spans="68:68" customFormat="1">
      <c r="BP909453" s="90"/>
    </row>
    <row r="909454" spans="68:68" customFormat="1">
      <c r="BP909454" s="90"/>
    </row>
    <row r="909455" spans="68:68" customFormat="1">
      <c r="BP909455" s="90"/>
    </row>
    <row r="909456" spans="68:68" customFormat="1">
      <c r="BP909456" s="90"/>
    </row>
    <row r="909457" spans="68:68" customFormat="1">
      <c r="BP909457" s="90"/>
    </row>
    <row r="909458" spans="68:68" customFormat="1">
      <c r="BP909458" s="90"/>
    </row>
    <row r="909459" spans="68:68" customFormat="1">
      <c r="BP909459" s="90"/>
    </row>
    <row r="909460" spans="68:68" customFormat="1">
      <c r="BP909460" s="90"/>
    </row>
    <row r="909461" spans="68:68" customFormat="1">
      <c r="BP909461" s="90"/>
    </row>
    <row r="909462" spans="68:68" customFormat="1">
      <c r="BP909462" s="90"/>
    </row>
    <row r="909463" spans="68:68" customFormat="1">
      <c r="BP909463" s="90"/>
    </row>
    <row r="909464" spans="68:68" customFormat="1">
      <c r="BP909464" s="90"/>
    </row>
    <row r="909465" spans="68:68" customFormat="1">
      <c r="BP909465" s="90"/>
    </row>
    <row r="909466" spans="68:68" customFormat="1">
      <c r="BP909466" s="90"/>
    </row>
    <row r="909467" spans="68:68" customFormat="1">
      <c r="BP909467" s="90"/>
    </row>
    <row r="909468" spans="68:68" customFormat="1">
      <c r="BP909468" s="90"/>
    </row>
    <row r="909469" spans="68:68" customFormat="1">
      <c r="BP909469" s="90"/>
    </row>
    <row r="909470" spans="68:68" customFormat="1">
      <c r="BP909470" s="90"/>
    </row>
    <row r="909471" spans="68:68" customFormat="1">
      <c r="BP909471" s="90"/>
    </row>
    <row r="909472" spans="68:68" customFormat="1">
      <c r="BP909472" s="90"/>
    </row>
    <row r="909473" spans="68:68" customFormat="1">
      <c r="BP909473" s="90"/>
    </row>
    <row r="909474" spans="68:68" customFormat="1">
      <c r="BP909474" s="90"/>
    </row>
    <row r="909475" spans="68:68" customFormat="1">
      <c r="BP909475" s="90"/>
    </row>
    <row r="909476" spans="68:68" customFormat="1">
      <c r="BP909476" s="90"/>
    </row>
    <row r="909477" spans="68:68" customFormat="1">
      <c r="BP909477" s="90"/>
    </row>
    <row r="909478" spans="68:68" customFormat="1">
      <c r="BP909478" s="90"/>
    </row>
    <row r="909479" spans="68:68" customFormat="1">
      <c r="BP909479" s="90"/>
    </row>
    <row r="909480" spans="68:68" customFormat="1">
      <c r="BP909480" s="90"/>
    </row>
    <row r="909481" spans="68:68" customFormat="1">
      <c r="BP909481" s="90"/>
    </row>
    <row r="909482" spans="68:68" customFormat="1">
      <c r="BP909482" s="90"/>
    </row>
    <row r="909483" spans="68:68" customFormat="1">
      <c r="BP909483" s="90"/>
    </row>
    <row r="909484" spans="68:68" customFormat="1">
      <c r="BP909484" s="90"/>
    </row>
    <row r="909485" spans="68:68" customFormat="1">
      <c r="BP909485" s="90"/>
    </row>
    <row r="909486" spans="68:68" customFormat="1">
      <c r="BP909486" s="90"/>
    </row>
    <row r="909487" spans="68:68" customFormat="1">
      <c r="BP909487" s="90"/>
    </row>
    <row r="909488" spans="68:68" customFormat="1">
      <c r="BP909488" s="90"/>
    </row>
    <row r="909489" spans="68:68" customFormat="1">
      <c r="BP909489" s="90"/>
    </row>
    <row r="909490" spans="68:68" customFormat="1">
      <c r="BP909490" s="90"/>
    </row>
    <row r="909491" spans="68:68" customFormat="1">
      <c r="BP909491" s="90"/>
    </row>
    <row r="909492" spans="68:68" customFormat="1">
      <c r="BP909492" s="90"/>
    </row>
    <row r="909493" spans="68:68" customFormat="1">
      <c r="BP909493" s="90"/>
    </row>
    <row r="909494" spans="68:68" customFormat="1">
      <c r="BP909494" s="90"/>
    </row>
    <row r="909495" spans="68:68" customFormat="1">
      <c r="BP909495" s="90"/>
    </row>
    <row r="909496" spans="68:68" customFormat="1">
      <c r="BP909496" s="90"/>
    </row>
    <row r="909497" spans="68:68" customFormat="1">
      <c r="BP909497" s="90"/>
    </row>
    <row r="909498" spans="68:68" customFormat="1">
      <c r="BP909498" s="90"/>
    </row>
    <row r="909499" spans="68:68" customFormat="1">
      <c r="BP909499" s="90"/>
    </row>
    <row r="909500" spans="68:68" customFormat="1">
      <c r="BP909500" s="90"/>
    </row>
    <row r="909501" spans="68:68" customFormat="1">
      <c r="BP909501" s="90"/>
    </row>
    <row r="909502" spans="68:68" customFormat="1">
      <c r="BP909502" s="90"/>
    </row>
    <row r="909503" spans="68:68" customFormat="1">
      <c r="BP909503" s="90"/>
    </row>
    <row r="909504" spans="68:68" customFormat="1">
      <c r="BP909504" s="90"/>
    </row>
    <row r="909505" spans="68:68" customFormat="1">
      <c r="BP909505" s="90"/>
    </row>
    <row r="909506" spans="68:68" customFormat="1">
      <c r="BP909506" s="90"/>
    </row>
    <row r="909507" spans="68:68" customFormat="1">
      <c r="BP909507" s="90"/>
    </row>
    <row r="909508" spans="68:68" customFormat="1">
      <c r="BP909508" s="90"/>
    </row>
    <row r="909509" spans="68:68" customFormat="1">
      <c r="BP909509" s="90"/>
    </row>
    <row r="909510" spans="68:68" customFormat="1">
      <c r="BP909510" s="90"/>
    </row>
    <row r="909511" spans="68:68" customFormat="1">
      <c r="BP909511" s="90"/>
    </row>
    <row r="909512" spans="68:68" customFormat="1">
      <c r="BP909512" s="90"/>
    </row>
    <row r="909513" spans="68:68" customFormat="1">
      <c r="BP909513" s="90"/>
    </row>
    <row r="909514" spans="68:68" customFormat="1">
      <c r="BP909514" s="90"/>
    </row>
    <row r="909515" spans="68:68" customFormat="1">
      <c r="BP909515" s="90"/>
    </row>
    <row r="909516" spans="68:68" customFormat="1">
      <c r="BP909516" s="90"/>
    </row>
    <row r="909517" spans="68:68" customFormat="1">
      <c r="BP909517" s="90"/>
    </row>
    <row r="909518" spans="68:68" customFormat="1">
      <c r="BP909518" s="90"/>
    </row>
    <row r="909519" spans="68:68" customFormat="1">
      <c r="BP909519" s="90"/>
    </row>
    <row r="909520" spans="68:68" customFormat="1">
      <c r="BP909520" s="90"/>
    </row>
    <row r="909521" spans="68:68" customFormat="1">
      <c r="BP909521" s="90"/>
    </row>
    <row r="909522" spans="68:68" customFormat="1">
      <c r="BP909522" s="90"/>
    </row>
    <row r="909523" spans="68:68" customFormat="1">
      <c r="BP909523" s="90"/>
    </row>
    <row r="909524" spans="68:68" customFormat="1">
      <c r="BP909524" s="90"/>
    </row>
    <row r="909525" spans="68:68" customFormat="1">
      <c r="BP909525" s="90"/>
    </row>
    <row r="909526" spans="68:68" customFormat="1">
      <c r="BP909526" s="90"/>
    </row>
    <row r="909527" spans="68:68" customFormat="1">
      <c r="BP909527" s="90"/>
    </row>
    <row r="909528" spans="68:68" customFormat="1">
      <c r="BP909528" s="90"/>
    </row>
    <row r="909529" spans="68:68" customFormat="1">
      <c r="BP909529" s="90"/>
    </row>
    <row r="909530" spans="68:68" customFormat="1">
      <c r="BP909530" s="90"/>
    </row>
    <row r="909531" spans="68:68" customFormat="1">
      <c r="BP909531" s="90"/>
    </row>
    <row r="909532" spans="68:68" customFormat="1">
      <c r="BP909532" s="90"/>
    </row>
    <row r="909533" spans="68:68" customFormat="1">
      <c r="BP909533" s="90"/>
    </row>
    <row r="909534" spans="68:68" customFormat="1">
      <c r="BP909534" s="90"/>
    </row>
    <row r="909535" spans="68:68" customFormat="1">
      <c r="BP909535" s="90"/>
    </row>
    <row r="909536" spans="68:68" customFormat="1">
      <c r="BP909536" s="90"/>
    </row>
    <row r="909537" spans="68:68" customFormat="1">
      <c r="BP909537" s="90"/>
    </row>
    <row r="909538" spans="68:68" customFormat="1">
      <c r="BP909538" s="90"/>
    </row>
    <row r="909539" spans="68:68" customFormat="1">
      <c r="BP909539" s="90"/>
    </row>
    <row r="909540" spans="68:68" customFormat="1">
      <c r="BP909540" s="90"/>
    </row>
    <row r="909541" spans="68:68" customFormat="1">
      <c r="BP909541" s="90"/>
    </row>
    <row r="909542" spans="68:68" customFormat="1">
      <c r="BP909542" s="90"/>
    </row>
    <row r="909543" spans="68:68" customFormat="1">
      <c r="BP909543" s="90"/>
    </row>
    <row r="909544" spans="68:68" customFormat="1">
      <c r="BP909544" s="90"/>
    </row>
    <row r="909545" spans="68:68" customFormat="1">
      <c r="BP909545" s="90"/>
    </row>
    <row r="909546" spans="68:68" customFormat="1">
      <c r="BP909546" s="90"/>
    </row>
    <row r="909547" spans="68:68" customFormat="1">
      <c r="BP909547" s="90"/>
    </row>
    <row r="909548" spans="68:68" customFormat="1">
      <c r="BP909548" s="90"/>
    </row>
    <row r="909549" spans="68:68" customFormat="1">
      <c r="BP909549" s="90"/>
    </row>
    <row r="909550" spans="68:68" customFormat="1">
      <c r="BP909550" s="90"/>
    </row>
    <row r="909551" spans="68:68" customFormat="1">
      <c r="BP909551" s="90"/>
    </row>
    <row r="909552" spans="68:68" customFormat="1">
      <c r="BP909552" s="90"/>
    </row>
    <row r="909553" spans="68:68" customFormat="1">
      <c r="BP909553" s="90"/>
    </row>
    <row r="909554" spans="68:68" customFormat="1">
      <c r="BP909554" s="90"/>
    </row>
    <row r="909555" spans="68:68" customFormat="1">
      <c r="BP909555" s="90"/>
    </row>
    <row r="909556" spans="68:68" customFormat="1">
      <c r="BP909556" s="90"/>
    </row>
    <row r="909557" spans="68:68" customFormat="1">
      <c r="BP909557" s="90"/>
    </row>
    <row r="909558" spans="68:68" customFormat="1">
      <c r="BP909558" s="90"/>
    </row>
    <row r="909559" spans="68:68" customFormat="1">
      <c r="BP909559" s="90"/>
    </row>
    <row r="909560" spans="68:68" customFormat="1">
      <c r="BP909560" s="90"/>
    </row>
    <row r="909561" spans="68:68" customFormat="1">
      <c r="BP909561" s="90"/>
    </row>
    <row r="909562" spans="68:68" customFormat="1">
      <c r="BP909562" s="90"/>
    </row>
    <row r="909563" spans="68:68" customFormat="1">
      <c r="BP909563" s="90"/>
    </row>
    <row r="909564" spans="68:68" customFormat="1">
      <c r="BP909564" s="90"/>
    </row>
    <row r="909565" spans="68:68" customFormat="1">
      <c r="BP909565" s="90"/>
    </row>
    <row r="909566" spans="68:68" customFormat="1">
      <c r="BP909566" s="90"/>
    </row>
    <row r="909567" spans="68:68" customFormat="1">
      <c r="BP909567" s="90"/>
    </row>
    <row r="909568" spans="68:68" customFormat="1">
      <c r="BP909568" s="90"/>
    </row>
    <row r="909569" spans="68:68" customFormat="1">
      <c r="BP909569" s="90"/>
    </row>
    <row r="909570" spans="68:68" customFormat="1">
      <c r="BP909570" s="90"/>
    </row>
    <row r="909571" spans="68:68" customFormat="1">
      <c r="BP909571" s="90"/>
    </row>
    <row r="909572" spans="68:68" customFormat="1">
      <c r="BP909572" s="90"/>
    </row>
    <row r="909573" spans="68:68" customFormat="1">
      <c r="BP909573" s="90"/>
    </row>
    <row r="909574" spans="68:68" customFormat="1">
      <c r="BP909574" s="90"/>
    </row>
    <row r="909575" spans="68:68" customFormat="1">
      <c r="BP909575" s="90"/>
    </row>
    <row r="909576" spans="68:68" customFormat="1">
      <c r="BP909576" s="90"/>
    </row>
    <row r="909577" spans="68:68" customFormat="1">
      <c r="BP909577" s="90"/>
    </row>
    <row r="909578" spans="68:68" customFormat="1">
      <c r="BP909578" s="90"/>
    </row>
    <row r="909579" spans="68:68" customFormat="1">
      <c r="BP909579" s="90"/>
    </row>
    <row r="909580" spans="68:68" customFormat="1">
      <c r="BP909580" s="90"/>
    </row>
    <row r="909581" spans="68:68" customFormat="1">
      <c r="BP909581" s="90"/>
    </row>
    <row r="909582" spans="68:68" customFormat="1">
      <c r="BP909582" s="90"/>
    </row>
    <row r="909583" spans="68:68" customFormat="1">
      <c r="BP909583" s="90"/>
    </row>
    <row r="909584" spans="68:68" customFormat="1">
      <c r="BP909584" s="90"/>
    </row>
    <row r="909585" spans="68:68" customFormat="1">
      <c r="BP909585" s="90"/>
    </row>
    <row r="909586" spans="68:68" customFormat="1">
      <c r="BP909586" s="90"/>
    </row>
    <row r="909587" spans="68:68" customFormat="1">
      <c r="BP909587" s="90"/>
    </row>
    <row r="909588" spans="68:68" customFormat="1">
      <c r="BP909588" s="90"/>
    </row>
    <row r="909589" spans="68:68" customFormat="1">
      <c r="BP909589" s="90"/>
    </row>
    <row r="909590" spans="68:68" customFormat="1">
      <c r="BP909590" s="90"/>
    </row>
    <row r="909591" spans="68:68" customFormat="1">
      <c r="BP909591" s="90"/>
    </row>
    <row r="909592" spans="68:68" customFormat="1">
      <c r="BP909592" s="90"/>
    </row>
    <row r="909593" spans="68:68" customFormat="1">
      <c r="BP909593" s="90"/>
    </row>
    <row r="909594" spans="68:68" customFormat="1">
      <c r="BP909594" s="90"/>
    </row>
    <row r="909595" spans="68:68" customFormat="1">
      <c r="BP909595" s="90"/>
    </row>
    <row r="909596" spans="68:68" customFormat="1">
      <c r="BP909596" s="90"/>
    </row>
    <row r="909597" spans="68:68" customFormat="1">
      <c r="BP909597" s="90"/>
    </row>
    <row r="909598" spans="68:68" customFormat="1">
      <c r="BP909598" s="90"/>
    </row>
    <row r="909599" spans="68:68" customFormat="1">
      <c r="BP909599" s="90"/>
    </row>
    <row r="909600" spans="68:68" customFormat="1">
      <c r="BP909600" s="90"/>
    </row>
    <row r="909601" spans="68:68" customFormat="1">
      <c r="BP909601" s="90"/>
    </row>
    <row r="909602" spans="68:68" customFormat="1">
      <c r="BP909602" s="90"/>
    </row>
    <row r="909603" spans="68:68" customFormat="1">
      <c r="BP909603" s="90"/>
    </row>
    <row r="909604" spans="68:68" customFormat="1">
      <c r="BP909604" s="90"/>
    </row>
    <row r="909605" spans="68:68" customFormat="1">
      <c r="BP909605" s="90"/>
    </row>
    <row r="909606" spans="68:68" customFormat="1">
      <c r="BP909606" s="90"/>
    </row>
    <row r="909607" spans="68:68" customFormat="1">
      <c r="BP909607" s="90"/>
    </row>
    <row r="909608" spans="68:68" customFormat="1">
      <c r="BP909608" s="90"/>
    </row>
    <row r="909609" spans="68:68" customFormat="1">
      <c r="BP909609" s="90"/>
    </row>
    <row r="909610" spans="68:68" customFormat="1">
      <c r="BP909610" s="90"/>
    </row>
    <row r="909611" spans="68:68" customFormat="1">
      <c r="BP909611" s="90"/>
    </row>
    <row r="909612" spans="68:68" customFormat="1">
      <c r="BP909612" s="90"/>
    </row>
    <row r="909613" spans="68:68" customFormat="1">
      <c r="BP909613" s="90"/>
    </row>
    <row r="909614" spans="68:68" customFormat="1">
      <c r="BP909614" s="90"/>
    </row>
    <row r="909615" spans="68:68" customFormat="1">
      <c r="BP909615" s="90"/>
    </row>
    <row r="909616" spans="68:68" customFormat="1">
      <c r="BP909616" s="90"/>
    </row>
    <row r="909617" spans="68:68" customFormat="1">
      <c r="BP909617" s="90"/>
    </row>
    <row r="909618" spans="68:68" customFormat="1">
      <c r="BP909618" s="90"/>
    </row>
    <row r="909619" spans="68:68" customFormat="1">
      <c r="BP909619" s="90"/>
    </row>
    <row r="909620" spans="68:68" customFormat="1">
      <c r="BP909620" s="90"/>
    </row>
    <row r="909621" spans="68:68" customFormat="1">
      <c r="BP909621" s="90"/>
    </row>
    <row r="909622" spans="68:68" customFormat="1">
      <c r="BP909622" s="90"/>
    </row>
    <row r="909623" spans="68:68" customFormat="1">
      <c r="BP909623" s="90"/>
    </row>
    <row r="909624" spans="68:68" customFormat="1">
      <c r="BP909624" s="90"/>
    </row>
    <row r="909625" spans="68:68" customFormat="1">
      <c r="BP909625" s="90"/>
    </row>
    <row r="909626" spans="68:68" customFormat="1">
      <c r="BP909626" s="90"/>
    </row>
    <row r="909627" spans="68:68" customFormat="1">
      <c r="BP909627" s="90"/>
    </row>
    <row r="909628" spans="68:68" customFormat="1">
      <c r="BP909628" s="90"/>
    </row>
    <row r="909629" spans="68:68" customFormat="1">
      <c r="BP909629" s="90"/>
    </row>
    <row r="909630" spans="68:68" customFormat="1">
      <c r="BP909630" s="90"/>
    </row>
    <row r="909631" spans="68:68" customFormat="1">
      <c r="BP909631" s="90"/>
    </row>
    <row r="909632" spans="68:68" customFormat="1">
      <c r="BP909632" s="90"/>
    </row>
    <row r="909633" spans="68:68" customFormat="1">
      <c r="BP909633" s="90"/>
    </row>
    <row r="909634" spans="68:68" customFormat="1">
      <c r="BP909634" s="90"/>
    </row>
    <row r="909635" spans="68:68" customFormat="1">
      <c r="BP909635" s="90"/>
    </row>
    <row r="909636" spans="68:68" customFormat="1">
      <c r="BP909636" s="90"/>
    </row>
    <row r="909637" spans="68:68" customFormat="1">
      <c r="BP909637" s="90"/>
    </row>
    <row r="909638" spans="68:68" customFormat="1">
      <c r="BP909638" s="90"/>
    </row>
    <row r="909639" spans="68:68" customFormat="1">
      <c r="BP909639" s="90"/>
    </row>
    <row r="909640" spans="68:68" customFormat="1">
      <c r="BP909640" s="90"/>
    </row>
    <row r="909641" spans="68:68" customFormat="1">
      <c r="BP909641" s="90"/>
    </row>
    <row r="909642" spans="68:68" customFormat="1">
      <c r="BP909642" s="90"/>
    </row>
    <row r="909643" spans="68:68" customFormat="1">
      <c r="BP909643" s="90"/>
    </row>
    <row r="909644" spans="68:68" customFormat="1">
      <c r="BP909644" s="90"/>
    </row>
    <row r="909645" spans="68:68" customFormat="1">
      <c r="BP909645" s="90"/>
    </row>
    <row r="909646" spans="68:68" customFormat="1">
      <c r="BP909646" s="90"/>
    </row>
    <row r="909647" spans="68:68" customFormat="1">
      <c r="BP909647" s="90"/>
    </row>
    <row r="909648" spans="68:68" customFormat="1">
      <c r="BP909648" s="90"/>
    </row>
    <row r="909649" spans="68:68" customFormat="1">
      <c r="BP909649" s="90"/>
    </row>
    <row r="909650" spans="68:68" customFormat="1">
      <c r="BP909650" s="90"/>
    </row>
    <row r="909651" spans="68:68" customFormat="1">
      <c r="BP909651" s="90"/>
    </row>
    <row r="909652" spans="68:68" customFormat="1">
      <c r="BP909652" s="90"/>
    </row>
    <row r="909653" spans="68:68" customFormat="1">
      <c r="BP909653" s="90"/>
    </row>
    <row r="909654" spans="68:68" customFormat="1">
      <c r="BP909654" s="90"/>
    </row>
    <row r="909655" spans="68:68" customFormat="1">
      <c r="BP909655" s="90"/>
    </row>
    <row r="909656" spans="68:68" customFormat="1">
      <c r="BP909656" s="90"/>
    </row>
    <row r="909657" spans="68:68" customFormat="1">
      <c r="BP909657" s="90"/>
    </row>
    <row r="909658" spans="68:68" customFormat="1">
      <c r="BP909658" s="90"/>
    </row>
    <row r="909659" spans="68:68" customFormat="1">
      <c r="BP909659" s="90"/>
    </row>
    <row r="909660" spans="68:68" customFormat="1">
      <c r="BP909660" s="90"/>
    </row>
    <row r="909661" spans="68:68" customFormat="1">
      <c r="BP909661" s="90"/>
    </row>
    <row r="909662" spans="68:68" customFormat="1">
      <c r="BP909662" s="90"/>
    </row>
    <row r="909663" spans="68:68" customFormat="1">
      <c r="BP909663" s="90"/>
    </row>
    <row r="909664" spans="68:68" customFormat="1">
      <c r="BP909664" s="90"/>
    </row>
    <row r="909665" spans="68:68" customFormat="1">
      <c r="BP909665" s="90"/>
    </row>
    <row r="909666" spans="68:68" customFormat="1">
      <c r="BP909666" s="90"/>
    </row>
    <row r="909667" spans="68:68" customFormat="1">
      <c r="BP909667" s="90"/>
    </row>
    <row r="909668" spans="68:68" customFormat="1">
      <c r="BP909668" s="90"/>
    </row>
    <row r="909669" spans="68:68" customFormat="1">
      <c r="BP909669" s="90"/>
    </row>
    <row r="909670" spans="68:68" customFormat="1">
      <c r="BP909670" s="90"/>
    </row>
    <row r="909671" spans="68:68" customFormat="1">
      <c r="BP909671" s="90"/>
    </row>
    <row r="909672" spans="68:68" customFormat="1">
      <c r="BP909672" s="90"/>
    </row>
    <row r="909673" spans="68:68" customFormat="1">
      <c r="BP909673" s="90"/>
    </row>
    <row r="909674" spans="68:68" customFormat="1">
      <c r="BP909674" s="90"/>
    </row>
    <row r="909675" spans="68:68" customFormat="1">
      <c r="BP909675" s="90"/>
    </row>
    <row r="909676" spans="68:68" customFormat="1">
      <c r="BP909676" s="90"/>
    </row>
    <row r="909677" spans="68:68" customFormat="1">
      <c r="BP909677" s="90"/>
    </row>
    <row r="909678" spans="68:68" customFormat="1">
      <c r="BP909678" s="90"/>
    </row>
    <row r="909679" spans="68:68" customFormat="1">
      <c r="BP909679" s="90"/>
    </row>
    <row r="909680" spans="68:68" customFormat="1">
      <c r="BP909680" s="90"/>
    </row>
    <row r="909681" spans="68:68" customFormat="1">
      <c r="BP909681" s="90"/>
    </row>
    <row r="909682" spans="68:68" customFormat="1">
      <c r="BP909682" s="90"/>
    </row>
    <row r="909683" spans="68:68" customFormat="1">
      <c r="BP909683" s="90"/>
    </row>
    <row r="909684" spans="68:68" customFormat="1">
      <c r="BP909684" s="90"/>
    </row>
    <row r="909685" spans="68:68" customFormat="1">
      <c r="BP909685" s="90"/>
    </row>
    <row r="909686" spans="68:68" customFormat="1">
      <c r="BP909686" s="90"/>
    </row>
    <row r="909687" spans="68:68" customFormat="1">
      <c r="BP909687" s="90"/>
    </row>
    <row r="909688" spans="68:68" customFormat="1">
      <c r="BP909688" s="90"/>
    </row>
    <row r="909689" spans="68:68" customFormat="1">
      <c r="BP909689" s="90"/>
    </row>
    <row r="909690" spans="68:68" customFormat="1">
      <c r="BP909690" s="90"/>
    </row>
    <row r="909691" spans="68:68" customFormat="1">
      <c r="BP909691" s="90"/>
    </row>
    <row r="909692" spans="68:68" customFormat="1">
      <c r="BP909692" s="90"/>
    </row>
    <row r="909693" spans="68:68" customFormat="1">
      <c r="BP909693" s="90"/>
    </row>
    <row r="909694" spans="68:68" customFormat="1">
      <c r="BP909694" s="90"/>
    </row>
    <row r="909695" spans="68:68" customFormat="1">
      <c r="BP909695" s="90"/>
    </row>
    <row r="909696" spans="68:68" customFormat="1">
      <c r="BP909696" s="90"/>
    </row>
    <row r="909697" spans="68:68" customFormat="1">
      <c r="BP909697" s="90"/>
    </row>
    <row r="909698" spans="68:68" customFormat="1">
      <c r="BP909698" s="90"/>
    </row>
    <row r="909699" spans="68:68" customFormat="1">
      <c r="BP909699" s="90"/>
    </row>
    <row r="909700" spans="68:68" customFormat="1">
      <c r="BP909700" s="90"/>
    </row>
    <row r="909701" spans="68:68" customFormat="1">
      <c r="BP909701" s="90"/>
    </row>
    <row r="909702" spans="68:68" customFormat="1">
      <c r="BP909702" s="90"/>
    </row>
    <row r="909703" spans="68:68" customFormat="1">
      <c r="BP909703" s="90"/>
    </row>
    <row r="909704" spans="68:68" customFormat="1">
      <c r="BP909704" s="90"/>
    </row>
    <row r="909705" spans="68:68" customFormat="1">
      <c r="BP909705" s="90"/>
    </row>
    <row r="909706" spans="68:68" customFormat="1">
      <c r="BP909706" s="90"/>
    </row>
    <row r="909707" spans="68:68" customFormat="1">
      <c r="BP909707" s="90"/>
    </row>
    <row r="909708" spans="68:68" customFormat="1">
      <c r="BP909708" s="90"/>
    </row>
    <row r="909709" spans="68:68" customFormat="1">
      <c r="BP909709" s="90"/>
    </row>
    <row r="909710" spans="68:68" customFormat="1">
      <c r="BP909710" s="90"/>
    </row>
    <row r="909711" spans="68:68" customFormat="1">
      <c r="BP909711" s="90"/>
    </row>
    <row r="909712" spans="68:68" customFormat="1">
      <c r="BP909712" s="90"/>
    </row>
    <row r="909713" spans="68:68" customFormat="1">
      <c r="BP909713" s="90"/>
    </row>
    <row r="909714" spans="68:68" customFormat="1">
      <c r="BP909714" s="90"/>
    </row>
    <row r="909715" spans="68:68" customFormat="1">
      <c r="BP909715" s="90"/>
    </row>
    <row r="909716" spans="68:68" customFormat="1">
      <c r="BP909716" s="90"/>
    </row>
    <row r="909717" spans="68:68" customFormat="1">
      <c r="BP909717" s="90"/>
    </row>
    <row r="909718" spans="68:68" customFormat="1">
      <c r="BP909718" s="90"/>
    </row>
    <row r="909719" spans="68:68" customFormat="1">
      <c r="BP909719" s="90"/>
    </row>
    <row r="909720" spans="68:68" customFormat="1">
      <c r="BP909720" s="90"/>
    </row>
    <row r="909721" spans="68:68" customFormat="1">
      <c r="BP909721" s="90"/>
    </row>
    <row r="909722" spans="68:68" customFormat="1">
      <c r="BP909722" s="90"/>
    </row>
    <row r="909723" spans="68:68" customFormat="1">
      <c r="BP909723" s="90"/>
    </row>
    <row r="909724" spans="68:68" customFormat="1">
      <c r="BP909724" s="90"/>
    </row>
    <row r="909725" spans="68:68" customFormat="1">
      <c r="BP909725" s="90"/>
    </row>
    <row r="909726" spans="68:68" customFormat="1">
      <c r="BP909726" s="90"/>
    </row>
    <row r="909727" spans="68:68" customFormat="1">
      <c r="BP909727" s="90"/>
    </row>
    <row r="909728" spans="68:68" customFormat="1">
      <c r="BP909728" s="90"/>
    </row>
    <row r="909729" spans="68:68" customFormat="1">
      <c r="BP909729" s="90"/>
    </row>
    <row r="909730" spans="68:68" customFormat="1">
      <c r="BP909730" s="90"/>
    </row>
    <row r="909731" spans="68:68" customFormat="1">
      <c r="BP909731" s="90"/>
    </row>
    <row r="909732" spans="68:68" customFormat="1">
      <c r="BP909732" s="90"/>
    </row>
    <row r="909733" spans="68:68" customFormat="1">
      <c r="BP909733" s="90"/>
    </row>
    <row r="909734" spans="68:68" customFormat="1">
      <c r="BP909734" s="90"/>
    </row>
    <row r="909735" spans="68:68" customFormat="1">
      <c r="BP909735" s="90"/>
    </row>
    <row r="909736" spans="68:68" customFormat="1">
      <c r="BP909736" s="90"/>
    </row>
    <row r="909737" spans="68:68" customFormat="1">
      <c r="BP909737" s="90"/>
    </row>
    <row r="909738" spans="68:68" customFormat="1">
      <c r="BP909738" s="90"/>
    </row>
    <row r="909739" spans="68:68" customFormat="1">
      <c r="BP909739" s="90"/>
    </row>
    <row r="909740" spans="68:68" customFormat="1">
      <c r="BP909740" s="90"/>
    </row>
    <row r="909741" spans="68:68" customFormat="1">
      <c r="BP909741" s="90"/>
    </row>
    <row r="909742" spans="68:68" customFormat="1">
      <c r="BP909742" s="90"/>
    </row>
    <row r="909743" spans="68:68" customFormat="1">
      <c r="BP909743" s="90"/>
    </row>
    <row r="909744" spans="68:68" customFormat="1">
      <c r="BP909744" s="90"/>
    </row>
    <row r="909745" spans="68:68" customFormat="1">
      <c r="BP909745" s="90"/>
    </row>
    <row r="909746" spans="68:68" customFormat="1">
      <c r="BP909746" s="90"/>
    </row>
    <row r="909747" spans="68:68" customFormat="1">
      <c r="BP909747" s="90"/>
    </row>
    <row r="909748" spans="68:68" customFormat="1">
      <c r="BP909748" s="90"/>
    </row>
    <row r="909749" spans="68:68" customFormat="1">
      <c r="BP909749" s="90"/>
    </row>
    <row r="909750" spans="68:68" customFormat="1">
      <c r="BP909750" s="90"/>
    </row>
    <row r="909751" spans="68:68" customFormat="1">
      <c r="BP909751" s="90"/>
    </row>
    <row r="909752" spans="68:68" customFormat="1">
      <c r="BP909752" s="90"/>
    </row>
    <row r="909753" spans="68:68" customFormat="1">
      <c r="BP909753" s="90"/>
    </row>
    <row r="909754" spans="68:68" customFormat="1">
      <c r="BP909754" s="90"/>
    </row>
    <row r="909755" spans="68:68" customFormat="1">
      <c r="BP909755" s="90"/>
    </row>
    <row r="909756" spans="68:68" customFormat="1">
      <c r="BP909756" s="90"/>
    </row>
    <row r="909757" spans="68:68" customFormat="1">
      <c r="BP909757" s="90"/>
    </row>
    <row r="909758" spans="68:68" customFormat="1">
      <c r="BP909758" s="90"/>
    </row>
    <row r="909759" spans="68:68" customFormat="1">
      <c r="BP909759" s="90"/>
    </row>
    <row r="909760" spans="68:68" customFormat="1">
      <c r="BP909760" s="90"/>
    </row>
    <row r="909761" spans="68:68" customFormat="1">
      <c r="BP909761" s="90"/>
    </row>
    <row r="909762" spans="68:68" customFormat="1">
      <c r="BP909762" s="90"/>
    </row>
    <row r="909763" spans="68:68" customFormat="1">
      <c r="BP909763" s="90"/>
    </row>
    <row r="909764" spans="68:68" customFormat="1">
      <c r="BP909764" s="90"/>
    </row>
    <row r="909765" spans="68:68" customFormat="1">
      <c r="BP909765" s="90"/>
    </row>
    <row r="909766" spans="68:68" customFormat="1">
      <c r="BP909766" s="90"/>
    </row>
    <row r="909767" spans="68:68" customFormat="1">
      <c r="BP909767" s="90"/>
    </row>
    <row r="909768" spans="68:68" customFormat="1">
      <c r="BP909768" s="90"/>
    </row>
    <row r="909769" spans="68:68" customFormat="1">
      <c r="BP909769" s="90"/>
    </row>
    <row r="909770" spans="68:68" customFormat="1">
      <c r="BP909770" s="90"/>
    </row>
    <row r="909771" spans="68:68" customFormat="1">
      <c r="BP909771" s="90"/>
    </row>
    <row r="909772" spans="68:68" customFormat="1">
      <c r="BP909772" s="90"/>
    </row>
    <row r="909773" spans="68:68" customFormat="1">
      <c r="BP909773" s="90"/>
    </row>
    <row r="909774" spans="68:68" customFormat="1">
      <c r="BP909774" s="90"/>
    </row>
    <row r="909775" spans="68:68" customFormat="1">
      <c r="BP909775" s="90"/>
    </row>
    <row r="909776" spans="68:68" customFormat="1">
      <c r="BP909776" s="90"/>
    </row>
    <row r="909777" spans="68:68" customFormat="1">
      <c r="BP909777" s="90"/>
    </row>
    <row r="909778" spans="68:68" customFormat="1">
      <c r="BP909778" s="90"/>
    </row>
    <row r="909779" spans="68:68" customFormat="1">
      <c r="BP909779" s="90"/>
    </row>
    <row r="909780" spans="68:68" customFormat="1">
      <c r="BP909780" s="90"/>
    </row>
    <row r="909781" spans="68:68" customFormat="1">
      <c r="BP909781" s="90"/>
    </row>
    <row r="909782" spans="68:68" customFormat="1">
      <c r="BP909782" s="90"/>
    </row>
    <row r="909783" spans="68:68" customFormat="1">
      <c r="BP909783" s="90"/>
    </row>
    <row r="909784" spans="68:68" customFormat="1">
      <c r="BP909784" s="90"/>
    </row>
    <row r="909785" spans="68:68" customFormat="1">
      <c r="BP909785" s="90"/>
    </row>
    <row r="909786" spans="68:68" customFormat="1">
      <c r="BP909786" s="90"/>
    </row>
    <row r="909787" spans="68:68" customFormat="1">
      <c r="BP909787" s="90"/>
    </row>
    <row r="909788" spans="68:68" customFormat="1">
      <c r="BP909788" s="90"/>
    </row>
    <row r="909789" spans="68:68" customFormat="1">
      <c r="BP909789" s="90"/>
    </row>
    <row r="909790" spans="68:68" customFormat="1">
      <c r="BP909790" s="90"/>
    </row>
    <row r="909791" spans="68:68" customFormat="1">
      <c r="BP909791" s="90"/>
    </row>
    <row r="909792" spans="68:68" customFormat="1">
      <c r="BP909792" s="90"/>
    </row>
    <row r="909793" spans="68:68" customFormat="1">
      <c r="BP909793" s="90"/>
    </row>
    <row r="909794" spans="68:68" customFormat="1">
      <c r="BP909794" s="90"/>
    </row>
    <row r="909795" spans="68:68" customFormat="1">
      <c r="BP909795" s="90"/>
    </row>
    <row r="909796" spans="68:68" customFormat="1">
      <c r="BP909796" s="90"/>
    </row>
    <row r="909797" spans="68:68" customFormat="1">
      <c r="BP909797" s="90"/>
    </row>
    <row r="909798" spans="68:68" customFormat="1">
      <c r="BP909798" s="90"/>
    </row>
    <row r="909799" spans="68:68" customFormat="1">
      <c r="BP909799" s="90"/>
    </row>
    <row r="909800" spans="68:68" customFormat="1">
      <c r="BP909800" s="90"/>
    </row>
    <row r="909801" spans="68:68" customFormat="1">
      <c r="BP909801" s="90"/>
    </row>
    <row r="909802" spans="68:68" customFormat="1">
      <c r="BP909802" s="90"/>
    </row>
    <row r="909803" spans="68:68" customFormat="1">
      <c r="BP909803" s="90"/>
    </row>
    <row r="909804" spans="68:68" customFormat="1">
      <c r="BP909804" s="90"/>
    </row>
    <row r="909805" spans="68:68" customFormat="1">
      <c r="BP909805" s="90"/>
    </row>
    <row r="909806" spans="68:68" customFormat="1">
      <c r="BP909806" s="90"/>
    </row>
    <row r="909807" spans="68:68" customFormat="1">
      <c r="BP909807" s="90"/>
    </row>
    <row r="909808" spans="68:68" customFormat="1">
      <c r="BP909808" s="90"/>
    </row>
    <row r="909809" spans="68:68" customFormat="1">
      <c r="BP909809" s="90"/>
    </row>
    <row r="909810" spans="68:68" customFormat="1">
      <c r="BP909810" s="90"/>
    </row>
    <row r="909811" spans="68:68" customFormat="1">
      <c r="BP909811" s="90"/>
    </row>
    <row r="909812" spans="68:68" customFormat="1">
      <c r="BP909812" s="90"/>
    </row>
    <row r="909813" spans="68:68" customFormat="1">
      <c r="BP909813" s="90"/>
    </row>
    <row r="909814" spans="68:68" customFormat="1">
      <c r="BP909814" s="90"/>
    </row>
    <row r="909815" spans="68:68" customFormat="1">
      <c r="BP909815" s="90"/>
    </row>
    <row r="909816" spans="68:68" customFormat="1">
      <c r="BP909816" s="90"/>
    </row>
    <row r="909817" spans="68:68" customFormat="1">
      <c r="BP909817" s="90"/>
    </row>
    <row r="909818" spans="68:68" customFormat="1">
      <c r="BP909818" s="90"/>
    </row>
    <row r="909819" spans="68:68" customFormat="1">
      <c r="BP909819" s="90"/>
    </row>
    <row r="909820" spans="68:68" customFormat="1">
      <c r="BP909820" s="90"/>
    </row>
    <row r="909821" spans="68:68" customFormat="1">
      <c r="BP909821" s="90"/>
    </row>
    <row r="909822" spans="68:68" customFormat="1">
      <c r="BP909822" s="90"/>
    </row>
    <row r="909823" spans="68:68" customFormat="1">
      <c r="BP909823" s="90"/>
    </row>
    <row r="909824" spans="68:68" customFormat="1">
      <c r="BP909824" s="90"/>
    </row>
    <row r="909825" spans="68:68" customFormat="1">
      <c r="BP909825" s="90"/>
    </row>
    <row r="909826" spans="68:68" customFormat="1">
      <c r="BP909826" s="90"/>
    </row>
    <row r="909827" spans="68:68" customFormat="1">
      <c r="BP909827" s="90"/>
    </row>
    <row r="909828" spans="68:68" customFormat="1">
      <c r="BP909828" s="90"/>
    </row>
    <row r="909829" spans="68:68" customFormat="1">
      <c r="BP909829" s="90"/>
    </row>
    <row r="909830" spans="68:68" customFormat="1">
      <c r="BP909830" s="90"/>
    </row>
    <row r="909831" spans="68:68" customFormat="1">
      <c r="BP909831" s="90"/>
    </row>
    <row r="909832" spans="68:68" customFormat="1">
      <c r="BP909832" s="90"/>
    </row>
    <row r="909833" spans="68:68" customFormat="1">
      <c r="BP909833" s="90"/>
    </row>
    <row r="909834" spans="68:68" customFormat="1">
      <c r="BP909834" s="90"/>
    </row>
    <row r="909835" spans="68:68" customFormat="1">
      <c r="BP909835" s="90"/>
    </row>
    <row r="909836" spans="68:68" customFormat="1">
      <c r="BP909836" s="90"/>
    </row>
    <row r="909837" spans="68:68" customFormat="1">
      <c r="BP909837" s="90"/>
    </row>
    <row r="909838" spans="68:68" customFormat="1">
      <c r="BP909838" s="90"/>
    </row>
    <row r="909839" spans="68:68" customFormat="1">
      <c r="BP909839" s="90"/>
    </row>
    <row r="909840" spans="68:68" customFormat="1">
      <c r="BP909840" s="90"/>
    </row>
    <row r="909841" spans="68:68" customFormat="1">
      <c r="BP909841" s="90"/>
    </row>
    <row r="909842" spans="68:68" customFormat="1">
      <c r="BP909842" s="90"/>
    </row>
    <row r="909843" spans="68:68" customFormat="1">
      <c r="BP909843" s="90"/>
    </row>
    <row r="909844" spans="68:68" customFormat="1">
      <c r="BP909844" s="90"/>
    </row>
    <row r="909845" spans="68:68" customFormat="1">
      <c r="BP909845" s="90"/>
    </row>
    <row r="909846" spans="68:68" customFormat="1">
      <c r="BP909846" s="90"/>
    </row>
    <row r="909847" spans="68:68" customFormat="1">
      <c r="BP909847" s="90"/>
    </row>
    <row r="909848" spans="68:68" customFormat="1">
      <c r="BP909848" s="90"/>
    </row>
    <row r="909849" spans="68:68" customFormat="1">
      <c r="BP909849" s="90"/>
    </row>
    <row r="909850" spans="68:68" customFormat="1">
      <c r="BP909850" s="90"/>
    </row>
    <row r="909851" spans="68:68" customFormat="1">
      <c r="BP909851" s="90"/>
    </row>
    <row r="909852" spans="68:68" customFormat="1">
      <c r="BP909852" s="90"/>
    </row>
    <row r="909853" spans="68:68" customFormat="1">
      <c r="BP909853" s="90"/>
    </row>
    <row r="909854" spans="68:68" customFormat="1">
      <c r="BP909854" s="90"/>
    </row>
    <row r="909855" spans="68:68" customFormat="1">
      <c r="BP909855" s="90"/>
    </row>
    <row r="909856" spans="68:68" customFormat="1">
      <c r="BP909856" s="90"/>
    </row>
    <row r="909857" spans="68:68" customFormat="1">
      <c r="BP909857" s="90"/>
    </row>
    <row r="909858" spans="68:68" customFormat="1">
      <c r="BP909858" s="90"/>
    </row>
    <row r="909859" spans="68:68" customFormat="1">
      <c r="BP909859" s="90"/>
    </row>
    <row r="909860" spans="68:68" customFormat="1">
      <c r="BP909860" s="90"/>
    </row>
    <row r="909861" spans="68:68" customFormat="1">
      <c r="BP909861" s="90"/>
    </row>
    <row r="909862" spans="68:68" customFormat="1">
      <c r="BP909862" s="90"/>
    </row>
    <row r="909863" spans="68:68" customFormat="1">
      <c r="BP909863" s="90"/>
    </row>
    <row r="909864" spans="68:68" customFormat="1">
      <c r="BP909864" s="90"/>
    </row>
    <row r="909865" spans="68:68" customFormat="1">
      <c r="BP909865" s="90"/>
    </row>
    <row r="909866" spans="68:68" customFormat="1">
      <c r="BP909866" s="90"/>
    </row>
    <row r="909867" spans="68:68" customFormat="1">
      <c r="BP909867" s="90"/>
    </row>
    <row r="909868" spans="68:68" customFormat="1">
      <c r="BP909868" s="90"/>
    </row>
    <row r="909869" spans="68:68" customFormat="1">
      <c r="BP909869" s="90"/>
    </row>
    <row r="909870" spans="68:68" customFormat="1">
      <c r="BP909870" s="90"/>
    </row>
    <row r="909871" spans="68:68" customFormat="1">
      <c r="BP909871" s="90"/>
    </row>
    <row r="909872" spans="68:68" customFormat="1">
      <c r="BP909872" s="90"/>
    </row>
    <row r="909873" spans="68:68" customFormat="1">
      <c r="BP909873" s="90"/>
    </row>
    <row r="909874" spans="68:68" customFormat="1">
      <c r="BP909874" s="90"/>
    </row>
    <row r="909875" spans="68:68" customFormat="1">
      <c r="BP909875" s="90"/>
    </row>
    <row r="909876" spans="68:68" customFormat="1">
      <c r="BP909876" s="90"/>
    </row>
    <row r="909877" spans="68:68" customFormat="1">
      <c r="BP909877" s="90"/>
    </row>
    <row r="909878" spans="68:68" customFormat="1">
      <c r="BP909878" s="90"/>
    </row>
    <row r="909879" spans="68:68" customFormat="1">
      <c r="BP909879" s="90"/>
    </row>
    <row r="909880" spans="68:68" customFormat="1">
      <c r="BP909880" s="90"/>
    </row>
    <row r="909881" spans="68:68" customFormat="1">
      <c r="BP909881" s="90"/>
    </row>
    <row r="909882" spans="68:68" customFormat="1">
      <c r="BP909882" s="90"/>
    </row>
    <row r="909883" spans="68:68" customFormat="1">
      <c r="BP909883" s="90"/>
    </row>
    <row r="909884" spans="68:68" customFormat="1">
      <c r="BP909884" s="90"/>
    </row>
    <row r="909885" spans="68:68" customFormat="1">
      <c r="BP909885" s="90"/>
    </row>
    <row r="909886" spans="68:68" customFormat="1">
      <c r="BP909886" s="90"/>
    </row>
    <row r="909887" spans="68:68" customFormat="1">
      <c r="BP909887" s="90"/>
    </row>
    <row r="909888" spans="68:68" customFormat="1">
      <c r="BP909888" s="90"/>
    </row>
    <row r="909889" spans="68:68" customFormat="1">
      <c r="BP909889" s="90"/>
    </row>
    <row r="909890" spans="68:68" customFormat="1">
      <c r="BP909890" s="90"/>
    </row>
    <row r="909891" spans="68:68" customFormat="1">
      <c r="BP909891" s="90"/>
    </row>
    <row r="909892" spans="68:68" customFormat="1">
      <c r="BP909892" s="90"/>
    </row>
    <row r="909893" spans="68:68" customFormat="1">
      <c r="BP909893" s="90"/>
    </row>
    <row r="909894" spans="68:68" customFormat="1">
      <c r="BP909894" s="90"/>
    </row>
    <row r="909895" spans="68:68" customFormat="1">
      <c r="BP909895" s="90"/>
    </row>
    <row r="909896" spans="68:68" customFormat="1">
      <c r="BP909896" s="90"/>
    </row>
    <row r="909897" spans="68:68" customFormat="1">
      <c r="BP909897" s="90"/>
    </row>
    <row r="909898" spans="68:68" customFormat="1">
      <c r="BP909898" s="90"/>
    </row>
    <row r="909899" spans="68:68" customFormat="1">
      <c r="BP909899" s="90"/>
    </row>
    <row r="909900" spans="68:68" customFormat="1">
      <c r="BP909900" s="90"/>
    </row>
    <row r="909901" spans="68:68" customFormat="1">
      <c r="BP909901" s="90"/>
    </row>
    <row r="909902" spans="68:68" customFormat="1">
      <c r="BP909902" s="90"/>
    </row>
    <row r="909903" spans="68:68" customFormat="1">
      <c r="BP909903" s="90"/>
    </row>
    <row r="909904" spans="68:68" customFormat="1">
      <c r="BP909904" s="90"/>
    </row>
    <row r="909905" spans="68:68" customFormat="1">
      <c r="BP909905" s="90"/>
    </row>
    <row r="909906" spans="68:68" customFormat="1">
      <c r="BP909906" s="90"/>
    </row>
    <row r="909907" spans="68:68" customFormat="1">
      <c r="BP909907" s="90"/>
    </row>
    <row r="909908" spans="68:68" customFormat="1">
      <c r="BP909908" s="90"/>
    </row>
    <row r="909909" spans="68:68" customFormat="1">
      <c r="BP909909" s="90"/>
    </row>
    <row r="909910" spans="68:68" customFormat="1">
      <c r="BP909910" s="90"/>
    </row>
    <row r="909911" spans="68:68" customFormat="1">
      <c r="BP909911" s="90"/>
    </row>
    <row r="909912" spans="68:68" customFormat="1">
      <c r="BP909912" s="90"/>
    </row>
    <row r="909913" spans="68:68" customFormat="1">
      <c r="BP909913" s="90"/>
    </row>
    <row r="909914" spans="68:68" customFormat="1">
      <c r="BP909914" s="90"/>
    </row>
    <row r="909915" spans="68:68" customFormat="1">
      <c r="BP909915" s="90"/>
    </row>
    <row r="909916" spans="68:68" customFormat="1">
      <c r="BP909916" s="90"/>
    </row>
    <row r="909917" spans="68:68" customFormat="1">
      <c r="BP909917" s="90"/>
    </row>
    <row r="909918" spans="68:68" customFormat="1">
      <c r="BP909918" s="90"/>
    </row>
    <row r="909919" spans="68:68" customFormat="1">
      <c r="BP909919" s="90"/>
    </row>
    <row r="909920" spans="68:68" customFormat="1">
      <c r="BP909920" s="90"/>
    </row>
    <row r="909921" spans="68:68" customFormat="1">
      <c r="BP909921" s="90"/>
    </row>
    <row r="909922" spans="68:68" customFormat="1">
      <c r="BP909922" s="90"/>
    </row>
    <row r="909923" spans="68:68" customFormat="1">
      <c r="BP909923" s="90"/>
    </row>
    <row r="909924" spans="68:68" customFormat="1">
      <c r="BP909924" s="90"/>
    </row>
    <row r="909925" spans="68:68" customFormat="1">
      <c r="BP909925" s="90"/>
    </row>
    <row r="909926" spans="68:68" customFormat="1">
      <c r="BP909926" s="90"/>
    </row>
    <row r="909927" spans="68:68" customFormat="1">
      <c r="BP909927" s="90"/>
    </row>
    <row r="909928" spans="68:68" customFormat="1">
      <c r="BP909928" s="90"/>
    </row>
    <row r="909929" spans="68:68" customFormat="1">
      <c r="BP909929" s="90"/>
    </row>
    <row r="909930" spans="68:68" customFormat="1">
      <c r="BP909930" s="90"/>
    </row>
    <row r="909931" spans="68:68" customFormat="1">
      <c r="BP909931" s="90"/>
    </row>
    <row r="909932" spans="68:68" customFormat="1">
      <c r="BP909932" s="90"/>
    </row>
    <row r="909933" spans="68:68" customFormat="1">
      <c r="BP909933" s="90"/>
    </row>
    <row r="909934" spans="68:68" customFormat="1">
      <c r="BP909934" s="90"/>
    </row>
    <row r="909935" spans="68:68" customFormat="1">
      <c r="BP909935" s="90"/>
    </row>
    <row r="909936" spans="68:68" customFormat="1">
      <c r="BP909936" s="90"/>
    </row>
    <row r="909937" spans="68:68" customFormat="1">
      <c r="BP909937" s="90"/>
    </row>
    <row r="909938" spans="68:68" customFormat="1">
      <c r="BP909938" s="90"/>
    </row>
    <row r="909939" spans="68:68" customFormat="1">
      <c r="BP909939" s="90"/>
    </row>
    <row r="909940" spans="68:68" customFormat="1">
      <c r="BP909940" s="90"/>
    </row>
    <row r="909941" spans="68:68" customFormat="1">
      <c r="BP909941" s="90"/>
    </row>
    <row r="909942" spans="68:68" customFormat="1">
      <c r="BP909942" s="90"/>
    </row>
    <row r="909943" spans="68:68" customFormat="1">
      <c r="BP909943" s="90"/>
    </row>
    <row r="909944" spans="68:68" customFormat="1">
      <c r="BP909944" s="90"/>
    </row>
    <row r="909945" spans="68:68" customFormat="1">
      <c r="BP909945" s="90"/>
    </row>
    <row r="909946" spans="68:68" customFormat="1">
      <c r="BP909946" s="90"/>
    </row>
    <row r="909947" spans="68:68" customFormat="1">
      <c r="BP909947" s="90"/>
    </row>
    <row r="909948" spans="68:68" customFormat="1">
      <c r="BP909948" s="90"/>
    </row>
    <row r="909949" spans="68:68" customFormat="1">
      <c r="BP909949" s="90"/>
    </row>
    <row r="909950" spans="68:68" customFormat="1">
      <c r="BP909950" s="90"/>
    </row>
    <row r="909951" spans="68:68" customFormat="1">
      <c r="BP909951" s="90"/>
    </row>
    <row r="909952" spans="68:68" customFormat="1">
      <c r="BP909952" s="90"/>
    </row>
    <row r="909953" spans="68:68" customFormat="1">
      <c r="BP909953" s="90"/>
    </row>
    <row r="909954" spans="68:68" customFormat="1">
      <c r="BP909954" s="90"/>
    </row>
    <row r="909955" spans="68:68" customFormat="1">
      <c r="BP909955" s="90"/>
    </row>
    <row r="909956" spans="68:68" customFormat="1">
      <c r="BP909956" s="90"/>
    </row>
    <row r="909957" spans="68:68" customFormat="1">
      <c r="BP909957" s="90"/>
    </row>
    <row r="909958" spans="68:68" customFormat="1">
      <c r="BP909958" s="90"/>
    </row>
    <row r="909959" spans="68:68" customFormat="1">
      <c r="BP909959" s="90"/>
    </row>
    <row r="909960" spans="68:68" customFormat="1">
      <c r="BP909960" s="90"/>
    </row>
    <row r="909961" spans="68:68" customFormat="1">
      <c r="BP909961" s="90"/>
    </row>
    <row r="909962" spans="68:68" customFormat="1">
      <c r="BP909962" s="90"/>
    </row>
    <row r="909963" spans="68:68" customFormat="1">
      <c r="BP909963" s="90"/>
    </row>
    <row r="909964" spans="68:68" customFormat="1">
      <c r="BP909964" s="90"/>
    </row>
    <row r="909965" spans="68:68" customFormat="1">
      <c r="BP909965" s="90"/>
    </row>
    <row r="909966" spans="68:68" customFormat="1">
      <c r="BP909966" s="90"/>
    </row>
    <row r="909967" spans="68:68" customFormat="1">
      <c r="BP909967" s="90"/>
    </row>
    <row r="909968" spans="68:68" customFormat="1">
      <c r="BP909968" s="90"/>
    </row>
    <row r="909969" spans="68:68" customFormat="1">
      <c r="BP909969" s="90"/>
    </row>
    <row r="909970" spans="68:68" customFormat="1">
      <c r="BP909970" s="90"/>
    </row>
    <row r="909971" spans="68:68" customFormat="1">
      <c r="BP909971" s="90"/>
    </row>
    <row r="909972" spans="68:68" customFormat="1">
      <c r="BP909972" s="90"/>
    </row>
    <row r="909973" spans="68:68" customFormat="1">
      <c r="BP909973" s="90"/>
    </row>
    <row r="909974" spans="68:68" customFormat="1">
      <c r="BP909974" s="90"/>
    </row>
    <row r="909975" spans="68:68" customFormat="1">
      <c r="BP909975" s="90"/>
    </row>
    <row r="909976" spans="68:68" customFormat="1">
      <c r="BP909976" s="90"/>
    </row>
    <row r="909977" spans="68:68" customFormat="1">
      <c r="BP909977" s="90"/>
    </row>
    <row r="909978" spans="68:68" customFormat="1">
      <c r="BP909978" s="90"/>
    </row>
    <row r="909979" spans="68:68" customFormat="1">
      <c r="BP909979" s="90"/>
    </row>
    <row r="909980" spans="68:68" customFormat="1">
      <c r="BP909980" s="90"/>
    </row>
    <row r="909981" spans="68:68" customFormat="1">
      <c r="BP909981" s="90"/>
    </row>
    <row r="909982" spans="68:68" customFormat="1">
      <c r="BP909982" s="90"/>
    </row>
    <row r="909983" spans="68:68" customFormat="1">
      <c r="BP909983" s="90"/>
    </row>
    <row r="909984" spans="68:68" customFormat="1">
      <c r="BP909984" s="90"/>
    </row>
    <row r="909985" spans="68:68" customFormat="1">
      <c r="BP909985" s="90"/>
    </row>
    <row r="909986" spans="68:68" customFormat="1">
      <c r="BP909986" s="90"/>
    </row>
    <row r="909987" spans="68:68" customFormat="1">
      <c r="BP909987" s="90"/>
    </row>
    <row r="909988" spans="68:68" customFormat="1">
      <c r="BP909988" s="90"/>
    </row>
    <row r="909989" spans="68:68" customFormat="1">
      <c r="BP909989" s="90"/>
    </row>
    <row r="909990" spans="68:68" customFormat="1">
      <c r="BP909990" s="90"/>
    </row>
    <row r="909991" spans="68:68" customFormat="1">
      <c r="BP909991" s="90"/>
    </row>
    <row r="909992" spans="68:68" customFormat="1">
      <c r="BP909992" s="90"/>
    </row>
    <row r="909993" spans="68:68" customFormat="1">
      <c r="BP909993" s="90"/>
    </row>
    <row r="909994" spans="68:68" customFormat="1">
      <c r="BP909994" s="90"/>
    </row>
    <row r="909995" spans="68:68" customFormat="1">
      <c r="BP909995" s="90"/>
    </row>
    <row r="909996" spans="68:68" customFormat="1">
      <c r="BP909996" s="90"/>
    </row>
    <row r="909997" spans="68:68" customFormat="1">
      <c r="BP909997" s="90"/>
    </row>
    <row r="909998" spans="68:68" customFormat="1">
      <c r="BP909998" s="90"/>
    </row>
    <row r="909999" spans="68:68" customFormat="1">
      <c r="BP909999" s="90"/>
    </row>
    <row r="910000" spans="68:68" customFormat="1">
      <c r="BP910000" s="90"/>
    </row>
    <row r="910001" spans="68:68" customFormat="1">
      <c r="BP910001" s="90"/>
    </row>
    <row r="910002" spans="68:68" customFormat="1">
      <c r="BP910002" s="90"/>
    </row>
    <row r="910003" spans="68:68" customFormat="1">
      <c r="BP910003" s="90"/>
    </row>
    <row r="910004" spans="68:68" customFormat="1">
      <c r="BP910004" s="90"/>
    </row>
    <row r="910005" spans="68:68" customFormat="1">
      <c r="BP910005" s="90"/>
    </row>
    <row r="910006" spans="68:68" customFormat="1">
      <c r="BP910006" s="90"/>
    </row>
    <row r="910007" spans="68:68" customFormat="1">
      <c r="BP910007" s="90"/>
    </row>
    <row r="910008" spans="68:68" customFormat="1">
      <c r="BP910008" s="90"/>
    </row>
    <row r="910009" spans="68:68" customFormat="1">
      <c r="BP910009" s="90"/>
    </row>
    <row r="910010" spans="68:68" customFormat="1">
      <c r="BP910010" s="90"/>
    </row>
    <row r="910011" spans="68:68" customFormat="1">
      <c r="BP910011" s="90"/>
    </row>
    <row r="910012" spans="68:68" customFormat="1">
      <c r="BP910012" s="90"/>
    </row>
    <row r="910013" spans="68:68" customFormat="1">
      <c r="BP910013" s="90"/>
    </row>
    <row r="910014" spans="68:68" customFormat="1">
      <c r="BP910014" s="90"/>
    </row>
    <row r="910015" spans="68:68" customFormat="1">
      <c r="BP910015" s="90"/>
    </row>
    <row r="910016" spans="68:68" customFormat="1">
      <c r="BP910016" s="90"/>
    </row>
    <row r="910017" spans="68:68" customFormat="1">
      <c r="BP910017" s="90"/>
    </row>
    <row r="910018" spans="68:68" customFormat="1">
      <c r="BP910018" s="90"/>
    </row>
    <row r="910019" spans="68:68" customFormat="1">
      <c r="BP910019" s="90"/>
    </row>
    <row r="910020" spans="68:68" customFormat="1">
      <c r="BP910020" s="90"/>
    </row>
    <row r="910021" spans="68:68" customFormat="1">
      <c r="BP910021" s="90"/>
    </row>
    <row r="910022" spans="68:68" customFormat="1">
      <c r="BP910022" s="90"/>
    </row>
    <row r="910023" spans="68:68" customFormat="1">
      <c r="BP910023" s="90"/>
    </row>
    <row r="910024" spans="68:68" customFormat="1">
      <c r="BP910024" s="90"/>
    </row>
    <row r="910025" spans="68:68" customFormat="1">
      <c r="BP910025" s="90"/>
    </row>
    <row r="910026" spans="68:68" customFormat="1">
      <c r="BP910026" s="90"/>
    </row>
    <row r="910027" spans="68:68" customFormat="1">
      <c r="BP910027" s="90"/>
    </row>
    <row r="910028" spans="68:68" customFormat="1">
      <c r="BP910028" s="90"/>
    </row>
    <row r="910029" spans="68:68" customFormat="1">
      <c r="BP910029" s="90"/>
    </row>
    <row r="910030" spans="68:68" customFormat="1">
      <c r="BP910030" s="90"/>
    </row>
    <row r="910031" spans="68:68" customFormat="1">
      <c r="BP910031" s="90"/>
    </row>
    <row r="910032" spans="68:68" customFormat="1">
      <c r="BP910032" s="90"/>
    </row>
    <row r="910033" spans="68:68" customFormat="1">
      <c r="BP910033" s="90"/>
    </row>
    <row r="910034" spans="68:68" customFormat="1">
      <c r="BP910034" s="90"/>
    </row>
    <row r="910035" spans="68:68" customFormat="1">
      <c r="BP910035" s="90"/>
    </row>
    <row r="910036" spans="68:68" customFormat="1">
      <c r="BP910036" s="90"/>
    </row>
    <row r="910037" spans="68:68" customFormat="1">
      <c r="BP910037" s="90"/>
    </row>
    <row r="910038" spans="68:68" customFormat="1">
      <c r="BP910038" s="90"/>
    </row>
    <row r="910039" spans="68:68" customFormat="1">
      <c r="BP910039" s="90"/>
    </row>
    <row r="910040" spans="68:68" customFormat="1">
      <c r="BP910040" s="90"/>
    </row>
    <row r="910041" spans="68:68" customFormat="1">
      <c r="BP910041" s="90"/>
    </row>
    <row r="910042" spans="68:68" customFormat="1">
      <c r="BP910042" s="90"/>
    </row>
    <row r="910043" spans="68:68" customFormat="1">
      <c r="BP910043" s="90"/>
    </row>
    <row r="910044" spans="68:68" customFormat="1">
      <c r="BP910044" s="90"/>
    </row>
    <row r="910045" spans="68:68" customFormat="1">
      <c r="BP910045" s="90"/>
    </row>
    <row r="910046" spans="68:68" customFormat="1">
      <c r="BP910046" s="90"/>
    </row>
    <row r="910047" spans="68:68" customFormat="1">
      <c r="BP910047" s="90"/>
    </row>
    <row r="910048" spans="68:68" customFormat="1">
      <c r="BP910048" s="90"/>
    </row>
    <row r="910049" spans="68:68" customFormat="1">
      <c r="BP910049" s="90"/>
    </row>
    <row r="910050" spans="68:68" customFormat="1">
      <c r="BP910050" s="90"/>
    </row>
    <row r="910051" spans="68:68" customFormat="1">
      <c r="BP910051" s="90"/>
    </row>
    <row r="910052" spans="68:68" customFormat="1">
      <c r="BP910052" s="90"/>
    </row>
    <row r="910053" spans="68:68" customFormat="1">
      <c r="BP910053" s="90"/>
    </row>
    <row r="910054" spans="68:68" customFormat="1">
      <c r="BP910054" s="90"/>
    </row>
    <row r="910055" spans="68:68" customFormat="1">
      <c r="BP910055" s="90"/>
    </row>
    <row r="910056" spans="68:68" customFormat="1">
      <c r="BP910056" s="90"/>
    </row>
    <row r="910057" spans="68:68" customFormat="1">
      <c r="BP910057" s="90"/>
    </row>
    <row r="910058" spans="68:68" customFormat="1">
      <c r="BP910058" s="90"/>
    </row>
    <row r="910059" spans="68:68" customFormat="1">
      <c r="BP910059" s="90"/>
    </row>
    <row r="910060" spans="68:68" customFormat="1">
      <c r="BP910060" s="90"/>
    </row>
    <row r="910061" spans="68:68" customFormat="1">
      <c r="BP910061" s="90"/>
    </row>
    <row r="910062" spans="68:68" customFormat="1">
      <c r="BP910062" s="90"/>
    </row>
    <row r="910063" spans="68:68" customFormat="1">
      <c r="BP910063" s="90"/>
    </row>
    <row r="910064" spans="68:68" customFormat="1">
      <c r="BP910064" s="90"/>
    </row>
    <row r="910065" spans="68:68" customFormat="1">
      <c r="BP910065" s="90"/>
    </row>
    <row r="910066" spans="68:68" customFormat="1">
      <c r="BP910066" s="90"/>
    </row>
    <row r="910067" spans="68:68" customFormat="1">
      <c r="BP910067" s="90"/>
    </row>
    <row r="910068" spans="68:68" customFormat="1">
      <c r="BP910068" s="90"/>
    </row>
    <row r="910069" spans="68:68" customFormat="1">
      <c r="BP910069" s="90"/>
    </row>
    <row r="910070" spans="68:68" customFormat="1">
      <c r="BP910070" s="90"/>
    </row>
    <row r="910071" spans="68:68" customFormat="1">
      <c r="BP910071" s="90"/>
    </row>
    <row r="910072" spans="68:68" customFormat="1">
      <c r="BP910072" s="90"/>
    </row>
    <row r="910073" spans="68:68" customFormat="1">
      <c r="BP910073" s="90"/>
    </row>
    <row r="910074" spans="68:68" customFormat="1">
      <c r="BP910074" s="90"/>
    </row>
    <row r="910075" spans="68:68" customFormat="1">
      <c r="BP910075" s="90"/>
    </row>
    <row r="910076" spans="68:68" customFormat="1">
      <c r="BP910076" s="90"/>
    </row>
    <row r="910077" spans="68:68" customFormat="1">
      <c r="BP910077" s="90"/>
    </row>
    <row r="910078" spans="68:68" customFormat="1">
      <c r="BP910078" s="90"/>
    </row>
    <row r="910079" spans="68:68" customFormat="1">
      <c r="BP910079" s="90"/>
    </row>
    <row r="910080" spans="68:68" customFormat="1">
      <c r="BP910080" s="90"/>
    </row>
    <row r="910081" spans="68:68" customFormat="1">
      <c r="BP910081" s="90"/>
    </row>
    <row r="910082" spans="68:68" customFormat="1">
      <c r="BP910082" s="90"/>
    </row>
    <row r="910083" spans="68:68" customFormat="1">
      <c r="BP910083" s="90"/>
    </row>
    <row r="910084" spans="68:68" customFormat="1">
      <c r="BP910084" s="90"/>
    </row>
    <row r="910085" spans="68:68" customFormat="1">
      <c r="BP910085" s="90"/>
    </row>
    <row r="910086" spans="68:68" customFormat="1">
      <c r="BP910086" s="90"/>
    </row>
    <row r="910087" spans="68:68" customFormat="1">
      <c r="BP910087" s="90"/>
    </row>
    <row r="910088" spans="68:68" customFormat="1">
      <c r="BP910088" s="90"/>
    </row>
    <row r="910089" spans="68:68" customFormat="1">
      <c r="BP910089" s="90"/>
    </row>
    <row r="910090" spans="68:68" customFormat="1">
      <c r="BP910090" s="90"/>
    </row>
    <row r="910091" spans="68:68" customFormat="1">
      <c r="BP910091" s="90"/>
    </row>
    <row r="910092" spans="68:68" customFormat="1">
      <c r="BP910092" s="90"/>
    </row>
    <row r="910093" spans="68:68" customFormat="1">
      <c r="BP910093" s="90"/>
    </row>
    <row r="910094" spans="68:68" customFormat="1">
      <c r="BP910094" s="90"/>
    </row>
    <row r="910095" spans="68:68" customFormat="1">
      <c r="BP910095" s="90"/>
    </row>
    <row r="910096" spans="68:68" customFormat="1">
      <c r="BP910096" s="90"/>
    </row>
    <row r="910097" spans="68:68" customFormat="1">
      <c r="BP910097" s="90"/>
    </row>
    <row r="910098" spans="68:68" customFormat="1">
      <c r="BP910098" s="90"/>
    </row>
    <row r="910099" spans="68:68" customFormat="1">
      <c r="BP910099" s="90"/>
    </row>
    <row r="910100" spans="68:68" customFormat="1">
      <c r="BP910100" s="90"/>
    </row>
    <row r="910101" spans="68:68" customFormat="1">
      <c r="BP910101" s="90"/>
    </row>
    <row r="910102" spans="68:68" customFormat="1">
      <c r="BP910102" s="90"/>
    </row>
    <row r="910103" spans="68:68" customFormat="1">
      <c r="BP910103" s="90"/>
    </row>
    <row r="910104" spans="68:68" customFormat="1">
      <c r="BP910104" s="90"/>
    </row>
    <row r="910105" spans="68:68" customFormat="1">
      <c r="BP910105" s="90"/>
    </row>
    <row r="910106" spans="68:68" customFormat="1">
      <c r="BP910106" s="90"/>
    </row>
    <row r="910107" spans="68:68" customFormat="1">
      <c r="BP910107" s="90"/>
    </row>
    <row r="910108" spans="68:68" customFormat="1">
      <c r="BP910108" s="90"/>
    </row>
    <row r="910109" spans="68:68" customFormat="1">
      <c r="BP910109" s="90"/>
    </row>
    <row r="910110" spans="68:68" customFormat="1">
      <c r="BP910110" s="90"/>
    </row>
    <row r="910111" spans="68:68" customFormat="1">
      <c r="BP910111" s="90"/>
    </row>
    <row r="910112" spans="68:68" customFormat="1">
      <c r="BP910112" s="90"/>
    </row>
    <row r="910113" spans="68:68" customFormat="1">
      <c r="BP910113" s="90"/>
    </row>
    <row r="910114" spans="68:68" customFormat="1">
      <c r="BP910114" s="90"/>
    </row>
    <row r="910115" spans="68:68" customFormat="1">
      <c r="BP910115" s="90"/>
    </row>
    <row r="910116" spans="68:68" customFormat="1">
      <c r="BP910116" s="90"/>
    </row>
    <row r="910117" spans="68:68" customFormat="1">
      <c r="BP910117" s="90"/>
    </row>
    <row r="910118" spans="68:68" customFormat="1">
      <c r="BP910118" s="90"/>
    </row>
    <row r="910119" spans="68:68" customFormat="1">
      <c r="BP910119" s="90"/>
    </row>
    <row r="910120" spans="68:68" customFormat="1">
      <c r="BP910120" s="90"/>
    </row>
    <row r="910121" spans="68:68" customFormat="1">
      <c r="BP910121" s="90"/>
    </row>
    <row r="910122" spans="68:68" customFormat="1">
      <c r="BP910122" s="90"/>
    </row>
    <row r="910123" spans="68:68" customFormat="1">
      <c r="BP910123" s="90"/>
    </row>
    <row r="910124" spans="68:68" customFormat="1">
      <c r="BP910124" s="90"/>
    </row>
    <row r="910125" spans="68:68" customFormat="1">
      <c r="BP910125" s="90"/>
    </row>
    <row r="910126" spans="68:68" customFormat="1">
      <c r="BP910126" s="90"/>
    </row>
    <row r="910127" spans="68:68" customFormat="1">
      <c r="BP910127" s="90"/>
    </row>
    <row r="910128" spans="68:68" customFormat="1">
      <c r="BP910128" s="90"/>
    </row>
    <row r="910129" spans="68:68" customFormat="1">
      <c r="BP910129" s="90"/>
    </row>
    <row r="910130" spans="68:68" customFormat="1">
      <c r="BP910130" s="90"/>
    </row>
    <row r="910131" spans="68:68" customFormat="1">
      <c r="BP910131" s="90"/>
    </row>
    <row r="910132" spans="68:68" customFormat="1">
      <c r="BP910132" s="90"/>
    </row>
    <row r="910133" spans="68:68" customFormat="1">
      <c r="BP910133" s="90"/>
    </row>
    <row r="910134" spans="68:68" customFormat="1">
      <c r="BP910134" s="90"/>
    </row>
    <row r="910135" spans="68:68" customFormat="1">
      <c r="BP910135" s="90"/>
    </row>
    <row r="910136" spans="68:68" customFormat="1">
      <c r="BP910136" s="90"/>
    </row>
    <row r="910137" spans="68:68" customFormat="1">
      <c r="BP910137" s="90"/>
    </row>
    <row r="910138" spans="68:68" customFormat="1">
      <c r="BP910138" s="90"/>
    </row>
    <row r="910139" spans="68:68" customFormat="1">
      <c r="BP910139" s="90"/>
    </row>
    <row r="910140" spans="68:68" customFormat="1">
      <c r="BP910140" s="90"/>
    </row>
    <row r="910141" spans="68:68" customFormat="1">
      <c r="BP910141" s="90"/>
    </row>
    <row r="910142" spans="68:68" customFormat="1">
      <c r="BP910142" s="90"/>
    </row>
    <row r="910143" spans="68:68" customFormat="1">
      <c r="BP910143" s="90"/>
    </row>
    <row r="910144" spans="68:68" customFormat="1">
      <c r="BP910144" s="90"/>
    </row>
    <row r="910145" spans="68:68" customFormat="1">
      <c r="BP910145" s="90"/>
    </row>
    <row r="910146" spans="68:68" customFormat="1">
      <c r="BP910146" s="90"/>
    </row>
    <row r="910147" spans="68:68" customFormat="1">
      <c r="BP910147" s="90"/>
    </row>
    <row r="910148" spans="68:68" customFormat="1">
      <c r="BP910148" s="90"/>
    </row>
    <row r="910149" spans="68:68" customFormat="1">
      <c r="BP910149" s="90"/>
    </row>
    <row r="910150" spans="68:68" customFormat="1">
      <c r="BP910150" s="90"/>
    </row>
    <row r="910151" spans="68:68" customFormat="1">
      <c r="BP910151" s="90"/>
    </row>
    <row r="910152" spans="68:68" customFormat="1">
      <c r="BP910152" s="90"/>
    </row>
    <row r="910153" spans="68:68" customFormat="1">
      <c r="BP910153" s="90"/>
    </row>
    <row r="910154" spans="68:68" customFormat="1">
      <c r="BP910154" s="90"/>
    </row>
    <row r="910155" spans="68:68" customFormat="1">
      <c r="BP910155" s="90"/>
    </row>
    <row r="910156" spans="68:68" customFormat="1">
      <c r="BP910156" s="90"/>
    </row>
    <row r="910157" spans="68:68" customFormat="1">
      <c r="BP910157" s="90"/>
    </row>
    <row r="910158" spans="68:68" customFormat="1">
      <c r="BP910158" s="90"/>
    </row>
    <row r="910159" spans="68:68" customFormat="1">
      <c r="BP910159" s="90"/>
    </row>
    <row r="910160" spans="68:68" customFormat="1">
      <c r="BP910160" s="90"/>
    </row>
    <row r="910161" spans="68:68" customFormat="1">
      <c r="BP910161" s="90"/>
    </row>
    <row r="910162" spans="68:68" customFormat="1">
      <c r="BP910162" s="90"/>
    </row>
    <row r="910163" spans="68:68" customFormat="1">
      <c r="BP910163" s="90"/>
    </row>
    <row r="910164" spans="68:68" customFormat="1">
      <c r="BP910164" s="90"/>
    </row>
    <row r="910165" spans="68:68" customFormat="1">
      <c r="BP910165" s="90"/>
    </row>
    <row r="910166" spans="68:68" customFormat="1">
      <c r="BP910166" s="90"/>
    </row>
    <row r="910167" spans="68:68" customFormat="1">
      <c r="BP910167" s="90"/>
    </row>
    <row r="910168" spans="68:68" customFormat="1">
      <c r="BP910168" s="90"/>
    </row>
    <row r="910169" spans="68:68" customFormat="1">
      <c r="BP910169" s="90"/>
    </row>
    <row r="910170" spans="68:68" customFormat="1">
      <c r="BP910170" s="90"/>
    </row>
    <row r="910171" spans="68:68" customFormat="1">
      <c r="BP910171" s="90"/>
    </row>
    <row r="910172" spans="68:68" customFormat="1">
      <c r="BP910172" s="90"/>
    </row>
    <row r="910173" spans="68:68" customFormat="1">
      <c r="BP910173" s="90"/>
    </row>
    <row r="910174" spans="68:68" customFormat="1">
      <c r="BP910174" s="90"/>
    </row>
    <row r="910175" spans="68:68" customFormat="1">
      <c r="BP910175" s="90"/>
    </row>
    <row r="910176" spans="68:68" customFormat="1">
      <c r="BP910176" s="90"/>
    </row>
    <row r="910177" spans="68:68" customFormat="1">
      <c r="BP910177" s="90"/>
    </row>
    <row r="910178" spans="68:68" customFormat="1">
      <c r="BP910178" s="90"/>
    </row>
    <row r="910179" spans="68:68" customFormat="1">
      <c r="BP910179" s="90"/>
    </row>
    <row r="910180" spans="68:68" customFormat="1">
      <c r="BP910180" s="90"/>
    </row>
    <row r="910181" spans="68:68" customFormat="1">
      <c r="BP910181" s="90"/>
    </row>
    <row r="910182" spans="68:68" customFormat="1">
      <c r="BP910182" s="90"/>
    </row>
    <row r="910183" spans="68:68" customFormat="1">
      <c r="BP910183" s="90"/>
    </row>
    <row r="910184" spans="68:68" customFormat="1">
      <c r="BP910184" s="90"/>
    </row>
    <row r="910185" spans="68:68" customFormat="1">
      <c r="BP910185" s="90"/>
    </row>
    <row r="910186" spans="68:68" customFormat="1">
      <c r="BP910186" s="90"/>
    </row>
    <row r="910187" spans="68:68" customFormat="1">
      <c r="BP910187" s="90"/>
    </row>
    <row r="910188" spans="68:68" customFormat="1">
      <c r="BP910188" s="90"/>
    </row>
    <row r="910189" spans="68:68" customFormat="1">
      <c r="BP910189" s="90"/>
    </row>
    <row r="910190" spans="68:68" customFormat="1">
      <c r="BP910190" s="90"/>
    </row>
    <row r="910191" spans="68:68" customFormat="1">
      <c r="BP910191" s="90"/>
    </row>
    <row r="910192" spans="68:68" customFormat="1">
      <c r="BP910192" s="90"/>
    </row>
    <row r="910193" spans="68:68" customFormat="1">
      <c r="BP910193" s="90"/>
    </row>
    <row r="910194" spans="68:68" customFormat="1">
      <c r="BP910194" s="90"/>
    </row>
    <row r="910195" spans="68:68" customFormat="1">
      <c r="BP910195" s="90"/>
    </row>
    <row r="910196" spans="68:68" customFormat="1">
      <c r="BP910196" s="90"/>
    </row>
    <row r="910197" spans="68:68" customFormat="1">
      <c r="BP910197" s="90"/>
    </row>
    <row r="910198" spans="68:68" customFormat="1">
      <c r="BP910198" s="90"/>
    </row>
    <row r="910199" spans="68:68" customFormat="1">
      <c r="BP910199" s="90"/>
    </row>
    <row r="910200" spans="68:68" customFormat="1">
      <c r="BP910200" s="90"/>
    </row>
    <row r="910201" spans="68:68" customFormat="1">
      <c r="BP910201" s="90"/>
    </row>
    <row r="910202" spans="68:68" customFormat="1">
      <c r="BP910202" s="90"/>
    </row>
    <row r="910203" spans="68:68" customFormat="1">
      <c r="BP910203" s="90"/>
    </row>
    <row r="910204" spans="68:68" customFormat="1">
      <c r="BP910204" s="90"/>
    </row>
    <row r="910205" spans="68:68" customFormat="1">
      <c r="BP910205" s="90"/>
    </row>
    <row r="910206" spans="68:68" customFormat="1">
      <c r="BP910206" s="90"/>
    </row>
    <row r="910207" spans="68:68" customFormat="1">
      <c r="BP910207" s="90"/>
    </row>
    <row r="910208" spans="68:68" customFormat="1">
      <c r="BP910208" s="90"/>
    </row>
    <row r="910209" spans="68:68" customFormat="1">
      <c r="BP910209" s="90"/>
    </row>
    <row r="910210" spans="68:68" customFormat="1">
      <c r="BP910210" s="90"/>
    </row>
    <row r="910211" spans="68:68" customFormat="1">
      <c r="BP910211" s="90"/>
    </row>
    <row r="910212" spans="68:68" customFormat="1">
      <c r="BP910212" s="90"/>
    </row>
    <row r="910213" spans="68:68" customFormat="1">
      <c r="BP910213" s="90"/>
    </row>
    <row r="910214" spans="68:68" customFormat="1">
      <c r="BP910214" s="90"/>
    </row>
    <row r="910215" spans="68:68" customFormat="1">
      <c r="BP910215" s="90"/>
    </row>
    <row r="910216" spans="68:68" customFormat="1">
      <c r="BP910216" s="90"/>
    </row>
    <row r="910217" spans="68:68" customFormat="1">
      <c r="BP910217" s="90"/>
    </row>
    <row r="910218" spans="68:68" customFormat="1">
      <c r="BP910218" s="90"/>
    </row>
    <row r="910219" spans="68:68" customFormat="1">
      <c r="BP910219" s="90"/>
    </row>
    <row r="910220" spans="68:68" customFormat="1">
      <c r="BP910220" s="90"/>
    </row>
    <row r="910221" spans="68:68" customFormat="1">
      <c r="BP910221" s="90"/>
    </row>
    <row r="910222" spans="68:68" customFormat="1">
      <c r="BP910222" s="90"/>
    </row>
    <row r="910223" spans="68:68" customFormat="1">
      <c r="BP910223" s="90"/>
    </row>
    <row r="910224" spans="68:68" customFormat="1">
      <c r="BP910224" s="90"/>
    </row>
    <row r="910225" spans="68:68" customFormat="1">
      <c r="BP910225" s="90"/>
    </row>
    <row r="910226" spans="68:68" customFormat="1">
      <c r="BP910226" s="90"/>
    </row>
    <row r="910227" spans="68:68" customFormat="1">
      <c r="BP910227" s="90"/>
    </row>
    <row r="910228" spans="68:68" customFormat="1">
      <c r="BP910228" s="90"/>
    </row>
    <row r="910229" spans="68:68" customFormat="1">
      <c r="BP910229" s="90"/>
    </row>
    <row r="910230" spans="68:68" customFormat="1">
      <c r="BP910230" s="90"/>
    </row>
    <row r="910231" spans="68:68" customFormat="1">
      <c r="BP910231" s="90"/>
    </row>
    <row r="910232" spans="68:68" customFormat="1">
      <c r="BP910232" s="90"/>
    </row>
    <row r="910233" spans="68:68" customFormat="1">
      <c r="BP910233" s="90"/>
    </row>
    <row r="910234" spans="68:68" customFormat="1">
      <c r="BP910234" s="90"/>
    </row>
    <row r="910235" spans="68:68" customFormat="1">
      <c r="BP910235" s="90"/>
    </row>
    <row r="910236" spans="68:68" customFormat="1">
      <c r="BP910236" s="90"/>
    </row>
    <row r="910237" spans="68:68" customFormat="1">
      <c r="BP910237" s="90"/>
    </row>
    <row r="910238" spans="68:68" customFormat="1">
      <c r="BP910238" s="90"/>
    </row>
    <row r="910239" spans="68:68" customFormat="1">
      <c r="BP910239" s="90"/>
    </row>
    <row r="910240" spans="68:68" customFormat="1">
      <c r="BP910240" s="90"/>
    </row>
    <row r="910241" spans="68:68" customFormat="1">
      <c r="BP910241" s="90"/>
    </row>
    <row r="910242" spans="68:68" customFormat="1">
      <c r="BP910242" s="90"/>
    </row>
    <row r="910243" spans="68:68" customFormat="1">
      <c r="BP910243" s="90"/>
    </row>
    <row r="910244" spans="68:68" customFormat="1">
      <c r="BP910244" s="90"/>
    </row>
    <row r="910245" spans="68:68" customFormat="1">
      <c r="BP910245" s="90"/>
    </row>
    <row r="910246" spans="68:68" customFormat="1">
      <c r="BP910246" s="90"/>
    </row>
    <row r="910247" spans="68:68" customFormat="1">
      <c r="BP910247" s="90"/>
    </row>
    <row r="910248" spans="68:68" customFormat="1">
      <c r="BP910248" s="90"/>
    </row>
    <row r="910249" spans="68:68" customFormat="1">
      <c r="BP910249" s="90"/>
    </row>
    <row r="910250" spans="68:68" customFormat="1">
      <c r="BP910250" s="90"/>
    </row>
    <row r="910251" spans="68:68" customFormat="1">
      <c r="BP910251" s="90"/>
    </row>
    <row r="910252" spans="68:68" customFormat="1">
      <c r="BP910252" s="90"/>
    </row>
    <row r="910253" spans="68:68" customFormat="1">
      <c r="BP910253" s="90"/>
    </row>
    <row r="910254" spans="68:68" customFormat="1">
      <c r="BP910254" s="90"/>
    </row>
    <row r="910255" spans="68:68" customFormat="1">
      <c r="BP910255" s="90"/>
    </row>
    <row r="910256" spans="68:68" customFormat="1">
      <c r="BP910256" s="90"/>
    </row>
    <row r="910257" spans="68:68" customFormat="1">
      <c r="BP910257" s="90"/>
    </row>
    <row r="910258" spans="68:68" customFormat="1">
      <c r="BP910258" s="90"/>
    </row>
    <row r="910259" spans="68:68" customFormat="1">
      <c r="BP910259" s="90"/>
    </row>
    <row r="910260" spans="68:68" customFormat="1">
      <c r="BP910260" s="90"/>
    </row>
    <row r="910261" spans="68:68" customFormat="1">
      <c r="BP910261" s="90"/>
    </row>
    <row r="910262" spans="68:68" customFormat="1">
      <c r="BP910262" s="90"/>
    </row>
    <row r="910263" spans="68:68" customFormat="1">
      <c r="BP910263" s="90"/>
    </row>
    <row r="910264" spans="68:68" customFormat="1">
      <c r="BP910264" s="90"/>
    </row>
    <row r="910265" spans="68:68" customFormat="1">
      <c r="BP910265" s="90"/>
    </row>
    <row r="910266" spans="68:68" customFormat="1">
      <c r="BP910266" s="90"/>
    </row>
    <row r="910267" spans="68:68" customFormat="1">
      <c r="BP910267" s="90"/>
    </row>
    <row r="910268" spans="68:68" customFormat="1">
      <c r="BP910268" s="90"/>
    </row>
    <row r="910269" spans="68:68" customFormat="1">
      <c r="BP910269" s="90"/>
    </row>
    <row r="910270" spans="68:68" customFormat="1">
      <c r="BP910270" s="90"/>
    </row>
    <row r="910271" spans="68:68" customFormat="1">
      <c r="BP910271" s="90"/>
    </row>
    <row r="910272" spans="68:68" customFormat="1">
      <c r="BP910272" s="90"/>
    </row>
    <row r="910273" spans="68:68" customFormat="1">
      <c r="BP910273" s="90"/>
    </row>
    <row r="910274" spans="68:68" customFormat="1">
      <c r="BP910274" s="90"/>
    </row>
    <row r="910275" spans="68:68" customFormat="1">
      <c r="BP910275" s="90"/>
    </row>
    <row r="910276" spans="68:68" customFormat="1">
      <c r="BP910276" s="90"/>
    </row>
    <row r="910277" spans="68:68" customFormat="1">
      <c r="BP910277" s="90"/>
    </row>
    <row r="910278" spans="68:68" customFormat="1">
      <c r="BP910278" s="90"/>
    </row>
    <row r="910279" spans="68:68" customFormat="1">
      <c r="BP910279" s="90"/>
    </row>
    <row r="910280" spans="68:68" customFormat="1">
      <c r="BP910280" s="90"/>
    </row>
    <row r="910281" spans="68:68" customFormat="1">
      <c r="BP910281" s="90"/>
    </row>
    <row r="910282" spans="68:68" customFormat="1">
      <c r="BP910282" s="90"/>
    </row>
    <row r="910283" spans="68:68" customFormat="1">
      <c r="BP910283" s="90"/>
    </row>
    <row r="910284" spans="68:68" customFormat="1">
      <c r="BP910284" s="90"/>
    </row>
    <row r="910285" spans="68:68" customFormat="1">
      <c r="BP910285" s="90"/>
    </row>
    <row r="910286" spans="68:68" customFormat="1">
      <c r="BP910286" s="90"/>
    </row>
    <row r="910287" spans="68:68" customFormat="1">
      <c r="BP910287" s="90"/>
    </row>
    <row r="910288" spans="68:68" customFormat="1">
      <c r="BP910288" s="90"/>
    </row>
    <row r="910289" spans="68:68" customFormat="1">
      <c r="BP910289" s="90"/>
    </row>
    <row r="910290" spans="68:68" customFormat="1">
      <c r="BP910290" s="90"/>
    </row>
    <row r="910291" spans="68:68" customFormat="1">
      <c r="BP910291" s="90"/>
    </row>
    <row r="910292" spans="68:68" customFormat="1">
      <c r="BP910292" s="90"/>
    </row>
    <row r="910293" spans="68:68" customFormat="1">
      <c r="BP910293" s="90"/>
    </row>
    <row r="910294" spans="68:68" customFormat="1">
      <c r="BP910294" s="90"/>
    </row>
    <row r="910295" spans="68:68" customFormat="1">
      <c r="BP910295" s="90"/>
    </row>
    <row r="910296" spans="68:68" customFormat="1">
      <c r="BP910296" s="90"/>
    </row>
    <row r="910297" spans="68:68" customFormat="1">
      <c r="BP910297" s="90"/>
    </row>
    <row r="910298" spans="68:68" customFormat="1">
      <c r="BP910298" s="90"/>
    </row>
    <row r="910299" spans="68:68" customFormat="1">
      <c r="BP910299" s="90"/>
    </row>
    <row r="910300" spans="68:68" customFormat="1">
      <c r="BP910300" s="90"/>
    </row>
    <row r="910301" spans="68:68" customFormat="1">
      <c r="BP910301" s="90"/>
    </row>
    <row r="910302" spans="68:68" customFormat="1">
      <c r="BP910302" s="90"/>
    </row>
    <row r="910303" spans="68:68" customFormat="1">
      <c r="BP910303" s="90"/>
    </row>
    <row r="910304" spans="68:68" customFormat="1">
      <c r="BP910304" s="90"/>
    </row>
    <row r="910305" spans="68:68" customFormat="1">
      <c r="BP910305" s="90"/>
    </row>
    <row r="910306" spans="68:68" customFormat="1">
      <c r="BP910306" s="90"/>
    </row>
    <row r="910307" spans="68:68" customFormat="1">
      <c r="BP910307" s="90"/>
    </row>
    <row r="910308" spans="68:68" customFormat="1">
      <c r="BP910308" s="90"/>
    </row>
    <row r="910309" spans="68:68" customFormat="1">
      <c r="BP910309" s="90"/>
    </row>
    <row r="910310" spans="68:68" customFormat="1">
      <c r="BP910310" s="90"/>
    </row>
    <row r="910311" spans="68:68" customFormat="1">
      <c r="BP910311" s="90"/>
    </row>
    <row r="910312" spans="68:68" customFormat="1">
      <c r="BP910312" s="90"/>
    </row>
    <row r="910313" spans="68:68" customFormat="1">
      <c r="BP910313" s="90"/>
    </row>
    <row r="910314" spans="68:68" customFormat="1">
      <c r="BP910314" s="90"/>
    </row>
    <row r="910315" spans="68:68" customFormat="1">
      <c r="BP910315" s="90"/>
    </row>
    <row r="910316" spans="68:68" customFormat="1">
      <c r="BP910316" s="90"/>
    </row>
    <row r="910317" spans="68:68" customFormat="1">
      <c r="BP910317" s="90"/>
    </row>
    <row r="910318" spans="68:68" customFormat="1">
      <c r="BP910318" s="90"/>
    </row>
    <row r="910319" spans="68:68" customFormat="1">
      <c r="BP910319" s="90"/>
    </row>
    <row r="910320" spans="68:68" customFormat="1">
      <c r="BP910320" s="90"/>
    </row>
    <row r="910321" spans="68:68" customFormat="1">
      <c r="BP910321" s="90"/>
    </row>
    <row r="910322" spans="68:68" customFormat="1">
      <c r="BP910322" s="90"/>
    </row>
    <row r="910323" spans="68:68" customFormat="1">
      <c r="BP910323" s="90"/>
    </row>
    <row r="910324" spans="68:68" customFormat="1">
      <c r="BP910324" s="90"/>
    </row>
    <row r="910325" spans="68:68" customFormat="1">
      <c r="BP910325" s="90"/>
    </row>
    <row r="910326" spans="68:68" customFormat="1">
      <c r="BP910326" s="90"/>
    </row>
    <row r="910327" spans="68:68" customFormat="1">
      <c r="BP910327" s="90"/>
    </row>
    <row r="910328" spans="68:68" customFormat="1">
      <c r="BP910328" s="90"/>
    </row>
    <row r="910329" spans="68:68" customFormat="1">
      <c r="BP910329" s="90"/>
    </row>
    <row r="910330" spans="68:68" customFormat="1">
      <c r="BP910330" s="90"/>
    </row>
    <row r="910331" spans="68:68" customFormat="1">
      <c r="BP910331" s="90"/>
    </row>
    <row r="910332" spans="68:68" customFormat="1">
      <c r="BP910332" s="90"/>
    </row>
    <row r="910333" spans="68:68" customFormat="1">
      <c r="BP910333" s="90"/>
    </row>
    <row r="910334" spans="68:68" customFormat="1">
      <c r="BP910334" s="90"/>
    </row>
    <row r="910335" spans="68:68" customFormat="1">
      <c r="BP910335" s="90"/>
    </row>
    <row r="910336" spans="68:68" customFormat="1">
      <c r="BP910336" s="90"/>
    </row>
    <row r="910337" spans="68:68" customFormat="1">
      <c r="BP910337" s="90"/>
    </row>
    <row r="910338" spans="68:68" customFormat="1">
      <c r="BP910338" s="90"/>
    </row>
    <row r="910339" spans="68:68" customFormat="1">
      <c r="BP910339" s="90"/>
    </row>
    <row r="910340" spans="68:68" customFormat="1">
      <c r="BP910340" s="90"/>
    </row>
    <row r="910341" spans="68:68" customFormat="1">
      <c r="BP910341" s="90"/>
    </row>
    <row r="910342" spans="68:68" customFormat="1">
      <c r="BP910342" s="90"/>
    </row>
    <row r="910343" spans="68:68" customFormat="1">
      <c r="BP910343" s="90"/>
    </row>
    <row r="910344" spans="68:68" customFormat="1">
      <c r="BP910344" s="90"/>
    </row>
    <row r="910345" spans="68:68" customFormat="1">
      <c r="BP910345" s="90"/>
    </row>
    <row r="910346" spans="68:68" customFormat="1">
      <c r="BP910346" s="90"/>
    </row>
    <row r="910347" spans="68:68" customFormat="1">
      <c r="BP910347" s="90"/>
    </row>
    <row r="910348" spans="68:68" customFormat="1">
      <c r="BP910348" s="90"/>
    </row>
    <row r="910349" spans="68:68" customFormat="1">
      <c r="BP910349" s="90"/>
    </row>
    <row r="910350" spans="68:68" customFormat="1">
      <c r="BP910350" s="90"/>
    </row>
    <row r="910351" spans="68:68" customFormat="1">
      <c r="BP910351" s="90"/>
    </row>
    <row r="910352" spans="68:68" customFormat="1">
      <c r="BP910352" s="90"/>
    </row>
    <row r="910353" spans="68:68" customFormat="1">
      <c r="BP910353" s="90"/>
    </row>
    <row r="910354" spans="68:68" customFormat="1">
      <c r="BP910354" s="90"/>
    </row>
    <row r="910355" spans="68:68" customFormat="1">
      <c r="BP910355" s="90"/>
    </row>
    <row r="910356" spans="68:68" customFormat="1">
      <c r="BP910356" s="90"/>
    </row>
    <row r="910357" spans="68:68" customFormat="1">
      <c r="BP910357" s="90"/>
    </row>
    <row r="910358" spans="68:68" customFormat="1">
      <c r="BP910358" s="90"/>
    </row>
    <row r="910359" spans="68:68" customFormat="1">
      <c r="BP910359" s="90"/>
    </row>
    <row r="910360" spans="68:68" customFormat="1">
      <c r="BP910360" s="90"/>
    </row>
    <row r="910361" spans="68:68" customFormat="1">
      <c r="BP910361" s="90"/>
    </row>
    <row r="910362" spans="68:68" customFormat="1">
      <c r="BP910362" s="90"/>
    </row>
    <row r="910363" spans="68:68" customFormat="1">
      <c r="BP910363" s="90"/>
    </row>
    <row r="910364" spans="68:68" customFormat="1">
      <c r="BP910364" s="90"/>
    </row>
    <row r="910365" spans="68:68" customFormat="1">
      <c r="BP910365" s="90"/>
    </row>
    <row r="910366" spans="68:68" customFormat="1">
      <c r="BP910366" s="90"/>
    </row>
    <row r="910367" spans="68:68" customFormat="1">
      <c r="BP910367" s="90"/>
    </row>
    <row r="910368" spans="68:68" customFormat="1">
      <c r="BP910368" s="90"/>
    </row>
    <row r="910369" spans="68:68" customFormat="1">
      <c r="BP910369" s="90"/>
    </row>
    <row r="910370" spans="68:68" customFormat="1">
      <c r="BP910370" s="90"/>
    </row>
    <row r="910371" spans="68:68" customFormat="1">
      <c r="BP910371" s="90"/>
    </row>
    <row r="910372" spans="68:68" customFormat="1">
      <c r="BP910372" s="90"/>
    </row>
    <row r="910373" spans="68:68" customFormat="1">
      <c r="BP910373" s="90"/>
    </row>
    <row r="910374" spans="68:68" customFormat="1">
      <c r="BP910374" s="90"/>
    </row>
    <row r="910375" spans="68:68" customFormat="1">
      <c r="BP910375" s="90"/>
    </row>
    <row r="910376" spans="68:68" customFormat="1">
      <c r="BP910376" s="90"/>
    </row>
    <row r="910377" spans="68:68" customFormat="1">
      <c r="BP910377" s="90"/>
    </row>
    <row r="910378" spans="68:68" customFormat="1">
      <c r="BP910378" s="90"/>
    </row>
    <row r="910379" spans="68:68" customFormat="1">
      <c r="BP910379" s="90"/>
    </row>
    <row r="910380" spans="68:68" customFormat="1">
      <c r="BP910380" s="90"/>
    </row>
    <row r="910381" spans="68:68" customFormat="1">
      <c r="BP910381" s="90"/>
    </row>
    <row r="910382" spans="68:68" customFormat="1">
      <c r="BP910382" s="90"/>
    </row>
    <row r="910383" spans="68:68" customFormat="1">
      <c r="BP910383" s="90"/>
    </row>
    <row r="910384" spans="68:68" customFormat="1">
      <c r="BP910384" s="90"/>
    </row>
    <row r="910385" spans="68:68" customFormat="1">
      <c r="BP910385" s="90"/>
    </row>
    <row r="910386" spans="68:68" customFormat="1">
      <c r="BP910386" s="90"/>
    </row>
    <row r="910387" spans="68:68" customFormat="1">
      <c r="BP910387" s="90"/>
    </row>
    <row r="910388" spans="68:68" customFormat="1">
      <c r="BP910388" s="90"/>
    </row>
    <row r="910389" spans="68:68" customFormat="1">
      <c r="BP910389" s="90"/>
    </row>
    <row r="910390" spans="68:68" customFormat="1">
      <c r="BP910390" s="90"/>
    </row>
    <row r="910391" spans="68:68" customFormat="1">
      <c r="BP910391" s="90"/>
    </row>
    <row r="910392" spans="68:68" customFormat="1">
      <c r="BP910392" s="90"/>
    </row>
    <row r="910393" spans="68:68" customFormat="1">
      <c r="BP910393" s="90"/>
    </row>
    <row r="910394" spans="68:68" customFormat="1">
      <c r="BP910394" s="90"/>
    </row>
    <row r="910395" spans="68:68" customFormat="1">
      <c r="BP910395" s="90"/>
    </row>
    <row r="910396" spans="68:68" customFormat="1">
      <c r="BP910396" s="90"/>
    </row>
    <row r="910397" spans="68:68" customFormat="1">
      <c r="BP910397" s="90"/>
    </row>
    <row r="910398" spans="68:68" customFormat="1">
      <c r="BP910398" s="90"/>
    </row>
    <row r="910399" spans="68:68" customFormat="1">
      <c r="BP910399" s="90"/>
    </row>
    <row r="910400" spans="68:68" customFormat="1">
      <c r="BP910400" s="90"/>
    </row>
    <row r="910401" spans="68:68" customFormat="1">
      <c r="BP910401" s="90"/>
    </row>
    <row r="910402" spans="68:68" customFormat="1">
      <c r="BP910402" s="90"/>
    </row>
    <row r="910403" spans="68:68" customFormat="1">
      <c r="BP910403" s="90"/>
    </row>
    <row r="910404" spans="68:68" customFormat="1">
      <c r="BP910404" s="90"/>
    </row>
    <row r="910405" spans="68:68" customFormat="1">
      <c r="BP910405" s="90"/>
    </row>
    <row r="910406" spans="68:68" customFormat="1">
      <c r="BP910406" s="90"/>
    </row>
    <row r="910407" spans="68:68" customFormat="1">
      <c r="BP910407" s="90"/>
    </row>
    <row r="910408" spans="68:68" customFormat="1">
      <c r="BP910408" s="90"/>
    </row>
    <row r="910409" spans="68:68" customFormat="1">
      <c r="BP910409" s="90"/>
    </row>
    <row r="910410" spans="68:68" customFormat="1">
      <c r="BP910410" s="90"/>
    </row>
    <row r="910411" spans="68:68" customFormat="1">
      <c r="BP910411" s="90"/>
    </row>
    <row r="910412" spans="68:68" customFormat="1">
      <c r="BP910412" s="90"/>
    </row>
    <row r="910413" spans="68:68" customFormat="1">
      <c r="BP910413" s="90"/>
    </row>
    <row r="910414" spans="68:68" customFormat="1">
      <c r="BP910414" s="90"/>
    </row>
    <row r="910415" spans="68:68" customFormat="1">
      <c r="BP910415" s="90"/>
    </row>
    <row r="910416" spans="68:68" customFormat="1">
      <c r="BP910416" s="90"/>
    </row>
    <row r="910417" spans="68:68" customFormat="1">
      <c r="BP910417" s="90"/>
    </row>
    <row r="910418" spans="68:68" customFormat="1">
      <c r="BP910418" s="90"/>
    </row>
    <row r="910419" spans="68:68" customFormat="1">
      <c r="BP910419" s="90"/>
    </row>
    <row r="910420" spans="68:68" customFormat="1">
      <c r="BP910420" s="90"/>
    </row>
    <row r="910421" spans="68:68" customFormat="1">
      <c r="BP910421" s="90"/>
    </row>
    <row r="910422" spans="68:68" customFormat="1">
      <c r="BP910422" s="90"/>
    </row>
    <row r="910423" spans="68:68" customFormat="1">
      <c r="BP910423" s="90"/>
    </row>
    <row r="910424" spans="68:68" customFormat="1">
      <c r="BP910424" s="90"/>
    </row>
    <row r="910425" spans="68:68" customFormat="1">
      <c r="BP910425" s="90"/>
    </row>
    <row r="910426" spans="68:68" customFormat="1">
      <c r="BP910426" s="90"/>
    </row>
    <row r="910427" spans="68:68" customFormat="1">
      <c r="BP910427" s="90"/>
    </row>
    <row r="910428" spans="68:68" customFormat="1">
      <c r="BP910428" s="90"/>
    </row>
    <row r="910429" spans="68:68" customFormat="1">
      <c r="BP910429" s="90"/>
    </row>
    <row r="910430" spans="68:68" customFormat="1">
      <c r="BP910430" s="90"/>
    </row>
    <row r="910431" spans="68:68" customFormat="1">
      <c r="BP910431" s="90"/>
    </row>
    <row r="910432" spans="68:68" customFormat="1">
      <c r="BP910432" s="90"/>
    </row>
    <row r="910433" spans="68:68" customFormat="1">
      <c r="BP910433" s="90"/>
    </row>
    <row r="910434" spans="68:68" customFormat="1">
      <c r="BP910434" s="90"/>
    </row>
    <row r="910435" spans="68:68" customFormat="1">
      <c r="BP910435" s="90"/>
    </row>
    <row r="910436" spans="68:68" customFormat="1">
      <c r="BP910436" s="90"/>
    </row>
    <row r="910437" spans="68:68" customFormat="1">
      <c r="BP910437" s="90"/>
    </row>
    <row r="910438" spans="68:68" customFormat="1">
      <c r="BP910438" s="90"/>
    </row>
    <row r="910439" spans="68:68" customFormat="1">
      <c r="BP910439" s="90"/>
    </row>
    <row r="910440" spans="68:68" customFormat="1">
      <c r="BP910440" s="90"/>
    </row>
    <row r="910441" spans="68:68" customFormat="1">
      <c r="BP910441" s="90"/>
    </row>
    <row r="910442" spans="68:68" customFormat="1">
      <c r="BP910442" s="90"/>
    </row>
    <row r="910443" spans="68:68" customFormat="1">
      <c r="BP910443" s="90"/>
    </row>
    <row r="910444" spans="68:68" customFormat="1">
      <c r="BP910444" s="90"/>
    </row>
    <row r="910445" spans="68:68" customFormat="1">
      <c r="BP910445" s="90"/>
    </row>
    <row r="910446" spans="68:68" customFormat="1">
      <c r="BP910446" s="90"/>
    </row>
    <row r="910447" spans="68:68" customFormat="1">
      <c r="BP910447" s="90"/>
    </row>
    <row r="910448" spans="68:68" customFormat="1">
      <c r="BP910448" s="90"/>
    </row>
    <row r="910449" spans="68:68" customFormat="1">
      <c r="BP910449" s="90"/>
    </row>
    <row r="910450" spans="68:68" customFormat="1">
      <c r="BP910450" s="90"/>
    </row>
    <row r="910451" spans="68:68" customFormat="1">
      <c r="BP910451" s="90"/>
    </row>
    <row r="910452" spans="68:68" customFormat="1">
      <c r="BP910452" s="90"/>
    </row>
    <row r="910453" spans="68:68" customFormat="1">
      <c r="BP910453" s="90"/>
    </row>
    <row r="910454" spans="68:68" customFormat="1">
      <c r="BP910454" s="90"/>
    </row>
    <row r="910455" spans="68:68" customFormat="1">
      <c r="BP910455" s="90"/>
    </row>
    <row r="910456" spans="68:68" customFormat="1">
      <c r="BP910456" s="90"/>
    </row>
    <row r="910457" spans="68:68" customFormat="1">
      <c r="BP910457" s="90"/>
    </row>
    <row r="910458" spans="68:68" customFormat="1">
      <c r="BP910458" s="90"/>
    </row>
    <row r="910459" spans="68:68" customFormat="1">
      <c r="BP910459" s="90"/>
    </row>
    <row r="910460" spans="68:68" customFormat="1">
      <c r="BP910460" s="90"/>
    </row>
    <row r="910461" spans="68:68" customFormat="1">
      <c r="BP910461" s="90"/>
    </row>
    <row r="910462" spans="68:68" customFormat="1">
      <c r="BP910462" s="90"/>
    </row>
    <row r="910463" spans="68:68" customFormat="1">
      <c r="BP910463" s="90"/>
    </row>
    <row r="910464" spans="68:68" customFormat="1">
      <c r="BP910464" s="90"/>
    </row>
    <row r="910465" spans="68:68" customFormat="1">
      <c r="BP910465" s="90"/>
    </row>
    <row r="910466" spans="68:68" customFormat="1">
      <c r="BP910466" s="90"/>
    </row>
    <row r="910467" spans="68:68" customFormat="1">
      <c r="BP910467" s="90"/>
    </row>
    <row r="910468" spans="68:68" customFormat="1">
      <c r="BP910468" s="90"/>
    </row>
    <row r="910469" spans="68:68" customFormat="1">
      <c r="BP910469" s="90"/>
    </row>
    <row r="910470" spans="68:68" customFormat="1">
      <c r="BP910470" s="90"/>
    </row>
    <row r="910471" spans="68:68" customFormat="1">
      <c r="BP910471" s="90"/>
    </row>
    <row r="910472" spans="68:68" customFormat="1">
      <c r="BP910472" s="90"/>
    </row>
    <row r="910473" spans="68:68" customFormat="1">
      <c r="BP910473" s="90"/>
    </row>
    <row r="910474" spans="68:68" customFormat="1">
      <c r="BP910474" s="90"/>
    </row>
    <row r="910475" spans="68:68" customFormat="1">
      <c r="BP910475" s="90"/>
    </row>
    <row r="910476" spans="68:68" customFormat="1">
      <c r="BP910476" s="90"/>
    </row>
    <row r="910477" spans="68:68" customFormat="1">
      <c r="BP910477" s="90"/>
    </row>
    <row r="910478" spans="68:68" customFormat="1">
      <c r="BP910478" s="90"/>
    </row>
    <row r="910479" spans="68:68" customFormat="1">
      <c r="BP910479" s="90"/>
    </row>
    <row r="910480" spans="68:68" customFormat="1">
      <c r="BP910480" s="90"/>
    </row>
    <row r="910481" spans="68:68" customFormat="1">
      <c r="BP910481" s="90"/>
    </row>
    <row r="910482" spans="68:68" customFormat="1">
      <c r="BP910482" s="90"/>
    </row>
    <row r="910483" spans="68:68" customFormat="1">
      <c r="BP910483" s="90"/>
    </row>
    <row r="910484" spans="68:68" customFormat="1">
      <c r="BP910484" s="90"/>
    </row>
    <row r="910485" spans="68:68" customFormat="1">
      <c r="BP910485" s="90"/>
    </row>
    <row r="910486" spans="68:68" customFormat="1">
      <c r="BP910486" s="90"/>
    </row>
    <row r="910487" spans="68:68" customFormat="1">
      <c r="BP910487" s="90"/>
    </row>
    <row r="910488" spans="68:68" customFormat="1">
      <c r="BP910488" s="90"/>
    </row>
    <row r="910489" spans="68:68" customFormat="1">
      <c r="BP910489" s="90"/>
    </row>
    <row r="910490" spans="68:68" customFormat="1">
      <c r="BP910490" s="90"/>
    </row>
    <row r="910491" spans="68:68" customFormat="1">
      <c r="BP910491" s="90"/>
    </row>
    <row r="910492" spans="68:68" customFormat="1">
      <c r="BP910492" s="90"/>
    </row>
    <row r="910493" spans="68:68" customFormat="1">
      <c r="BP910493" s="90"/>
    </row>
    <row r="910494" spans="68:68" customFormat="1">
      <c r="BP910494" s="90"/>
    </row>
    <row r="910495" spans="68:68" customFormat="1">
      <c r="BP910495" s="90"/>
    </row>
    <row r="910496" spans="68:68" customFormat="1">
      <c r="BP910496" s="90"/>
    </row>
    <row r="910497" spans="68:68" customFormat="1">
      <c r="BP910497" s="90"/>
    </row>
    <row r="910498" spans="68:68" customFormat="1">
      <c r="BP910498" s="90"/>
    </row>
    <row r="910499" spans="68:68" customFormat="1">
      <c r="BP910499" s="90"/>
    </row>
    <row r="910500" spans="68:68" customFormat="1">
      <c r="BP910500" s="90"/>
    </row>
    <row r="910501" spans="68:68" customFormat="1">
      <c r="BP910501" s="90"/>
    </row>
    <row r="910502" spans="68:68" customFormat="1">
      <c r="BP910502" s="90"/>
    </row>
    <row r="910503" spans="68:68" customFormat="1">
      <c r="BP910503" s="90"/>
    </row>
    <row r="910504" spans="68:68" customFormat="1">
      <c r="BP910504" s="90"/>
    </row>
    <row r="910505" spans="68:68" customFormat="1">
      <c r="BP910505" s="90"/>
    </row>
    <row r="910506" spans="68:68" customFormat="1">
      <c r="BP910506" s="90"/>
    </row>
    <row r="910507" spans="68:68" customFormat="1">
      <c r="BP910507" s="90"/>
    </row>
    <row r="910508" spans="68:68" customFormat="1">
      <c r="BP910508" s="90"/>
    </row>
    <row r="910509" spans="68:68" customFormat="1">
      <c r="BP910509" s="90"/>
    </row>
    <row r="910510" spans="68:68" customFormat="1">
      <c r="BP910510" s="90"/>
    </row>
    <row r="910511" spans="68:68" customFormat="1">
      <c r="BP910511" s="90"/>
    </row>
    <row r="910512" spans="68:68" customFormat="1">
      <c r="BP910512" s="90"/>
    </row>
    <row r="910513" spans="68:68" customFormat="1">
      <c r="BP910513" s="90"/>
    </row>
    <row r="910514" spans="68:68" customFormat="1">
      <c r="BP910514" s="90"/>
    </row>
    <row r="910515" spans="68:68" customFormat="1">
      <c r="BP910515" s="90"/>
    </row>
    <row r="910516" spans="68:68" customFormat="1">
      <c r="BP910516" s="90"/>
    </row>
    <row r="910517" spans="68:68" customFormat="1">
      <c r="BP910517" s="90"/>
    </row>
    <row r="910518" spans="68:68" customFormat="1">
      <c r="BP910518" s="90"/>
    </row>
    <row r="910519" spans="68:68" customFormat="1">
      <c r="BP910519" s="90"/>
    </row>
    <row r="910520" spans="68:68" customFormat="1">
      <c r="BP910520" s="90"/>
    </row>
    <row r="910521" spans="68:68" customFormat="1">
      <c r="BP910521" s="90"/>
    </row>
    <row r="910522" spans="68:68" customFormat="1">
      <c r="BP910522" s="90"/>
    </row>
    <row r="910523" spans="68:68" customFormat="1">
      <c r="BP910523" s="90"/>
    </row>
    <row r="910524" spans="68:68" customFormat="1">
      <c r="BP910524" s="90"/>
    </row>
    <row r="910525" spans="68:68" customFormat="1">
      <c r="BP910525" s="90"/>
    </row>
    <row r="910526" spans="68:68" customFormat="1">
      <c r="BP910526" s="90"/>
    </row>
    <row r="910527" spans="68:68" customFormat="1">
      <c r="BP910527" s="90"/>
    </row>
    <row r="910528" spans="68:68" customFormat="1">
      <c r="BP910528" s="90"/>
    </row>
    <row r="910529" spans="68:68" customFormat="1">
      <c r="BP910529" s="90"/>
    </row>
    <row r="910530" spans="68:68" customFormat="1">
      <c r="BP910530" s="90"/>
    </row>
    <row r="910531" spans="68:68" customFormat="1">
      <c r="BP910531" s="90"/>
    </row>
    <row r="910532" spans="68:68" customFormat="1">
      <c r="BP910532" s="90"/>
    </row>
    <row r="910533" spans="68:68" customFormat="1">
      <c r="BP910533" s="90"/>
    </row>
    <row r="910534" spans="68:68" customFormat="1">
      <c r="BP910534" s="90"/>
    </row>
    <row r="910535" spans="68:68" customFormat="1">
      <c r="BP910535" s="90"/>
    </row>
    <row r="910536" spans="68:68" customFormat="1">
      <c r="BP910536" s="90"/>
    </row>
    <row r="910537" spans="68:68" customFormat="1">
      <c r="BP910537" s="90"/>
    </row>
    <row r="910538" spans="68:68" customFormat="1">
      <c r="BP910538" s="90"/>
    </row>
    <row r="910539" spans="68:68" customFormat="1">
      <c r="BP910539" s="90"/>
    </row>
    <row r="910540" spans="68:68" customFormat="1">
      <c r="BP910540" s="90"/>
    </row>
    <row r="910541" spans="68:68" customFormat="1">
      <c r="BP910541" s="90"/>
    </row>
    <row r="910542" spans="68:68" customFormat="1">
      <c r="BP910542" s="90"/>
    </row>
    <row r="910543" spans="68:68" customFormat="1">
      <c r="BP910543" s="90"/>
    </row>
    <row r="910544" spans="68:68" customFormat="1">
      <c r="BP910544" s="90"/>
    </row>
    <row r="910545" spans="68:68" customFormat="1">
      <c r="BP910545" s="90"/>
    </row>
    <row r="910546" spans="68:68" customFormat="1">
      <c r="BP910546" s="90"/>
    </row>
    <row r="910547" spans="68:68" customFormat="1">
      <c r="BP910547" s="90"/>
    </row>
    <row r="910548" spans="68:68" customFormat="1">
      <c r="BP910548" s="90"/>
    </row>
    <row r="910549" spans="68:68" customFormat="1">
      <c r="BP910549" s="90"/>
    </row>
    <row r="910550" spans="68:68" customFormat="1">
      <c r="BP910550" s="90"/>
    </row>
    <row r="910551" spans="68:68" customFormat="1">
      <c r="BP910551" s="90"/>
    </row>
    <row r="910552" spans="68:68" customFormat="1">
      <c r="BP910552" s="90"/>
    </row>
    <row r="910553" spans="68:68" customFormat="1">
      <c r="BP910553" s="90"/>
    </row>
    <row r="910554" spans="68:68" customFormat="1">
      <c r="BP910554" s="90"/>
    </row>
    <row r="910555" spans="68:68" customFormat="1">
      <c r="BP910555" s="90"/>
    </row>
    <row r="910556" spans="68:68" customFormat="1">
      <c r="BP910556" s="90"/>
    </row>
    <row r="910557" spans="68:68" customFormat="1">
      <c r="BP910557" s="90"/>
    </row>
    <row r="910558" spans="68:68" customFormat="1">
      <c r="BP910558" s="90"/>
    </row>
    <row r="910559" spans="68:68" customFormat="1">
      <c r="BP910559" s="90"/>
    </row>
    <row r="910560" spans="68:68" customFormat="1">
      <c r="BP910560" s="90"/>
    </row>
    <row r="910561" spans="68:68" customFormat="1">
      <c r="BP910561" s="90"/>
    </row>
    <row r="910562" spans="68:68" customFormat="1">
      <c r="BP910562" s="90"/>
    </row>
    <row r="910563" spans="68:68" customFormat="1">
      <c r="BP910563" s="90"/>
    </row>
    <row r="910564" spans="68:68" customFormat="1">
      <c r="BP910564" s="90"/>
    </row>
    <row r="910565" spans="68:68" customFormat="1">
      <c r="BP910565" s="90"/>
    </row>
    <row r="910566" spans="68:68" customFormat="1">
      <c r="BP910566" s="90"/>
    </row>
    <row r="910567" spans="68:68" customFormat="1">
      <c r="BP910567" s="90"/>
    </row>
    <row r="910568" spans="68:68" customFormat="1">
      <c r="BP910568" s="90"/>
    </row>
    <row r="910569" spans="68:68" customFormat="1">
      <c r="BP910569" s="90"/>
    </row>
    <row r="910570" spans="68:68" customFormat="1">
      <c r="BP910570" s="90"/>
    </row>
    <row r="910571" spans="68:68" customFormat="1">
      <c r="BP910571" s="90"/>
    </row>
    <row r="910572" spans="68:68" customFormat="1">
      <c r="BP910572" s="90"/>
    </row>
    <row r="910573" spans="68:68" customFormat="1">
      <c r="BP910573" s="90"/>
    </row>
    <row r="910574" spans="68:68" customFormat="1">
      <c r="BP910574" s="90"/>
    </row>
    <row r="910575" spans="68:68" customFormat="1">
      <c r="BP910575" s="90"/>
    </row>
    <row r="910576" spans="68:68" customFormat="1">
      <c r="BP910576" s="90"/>
    </row>
    <row r="910577" spans="68:68" customFormat="1">
      <c r="BP910577" s="90"/>
    </row>
    <row r="910578" spans="68:68" customFormat="1">
      <c r="BP910578" s="90"/>
    </row>
    <row r="910579" spans="68:68" customFormat="1">
      <c r="BP910579" s="90"/>
    </row>
    <row r="910580" spans="68:68" customFormat="1">
      <c r="BP910580" s="90"/>
    </row>
    <row r="910581" spans="68:68" customFormat="1">
      <c r="BP910581" s="90"/>
    </row>
    <row r="910582" spans="68:68" customFormat="1">
      <c r="BP910582" s="90"/>
    </row>
    <row r="910583" spans="68:68" customFormat="1">
      <c r="BP910583" s="90"/>
    </row>
    <row r="910584" spans="68:68" customFormat="1">
      <c r="BP910584" s="90"/>
    </row>
    <row r="910585" spans="68:68" customFormat="1">
      <c r="BP910585" s="90"/>
    </row>
    <row r="910586" spans="68:68" customFormat="1">
      <c r="BP910586" s="90"/>
    </row>
    <row r="910587" spans="68:68" customFormat="1">
      <c r="BP910587" s="90"/>
    </row>
    <row r="910588" spans="68:68" customFormat="1">
      <c r="BP910588" s="90"/>
    </row>
    <row r="910589" spans="68:68" customFormat="1">
      <c r="BP910589" s="90"/>
    </row>
    <row r="910590" spans="68:68" customFormat="1">
      <c r="BP910590" s="90"/>
    </row>
    <row r="910591" spans="68:68" customFormat="1">
      <c r="BP910591" s="90"/>
    </row>
    <row r="910592" spans="68:68" customFormat="1">
      <c r="BP910592" s="90"/>
    </row>
    <row r="910593" spans="68:68" customFormat="1">
      <c r="BP910593" s="90"/>
    </row>
    <row r="910594" spans="68:68" customFormat="1">
      <c r="BP910594" s="90"/>
    </row>
    <row r="910595" spans="68:68" customFormat="1">
      <c r="BP910595" s="90"/>
    </row>
    <row r="910596" spans="68:68" customFormat="1">
      <c r="BP910596" s="90"/>
    </row>
    <row r="910597" spans="68:68" customFormat="1">
      <c r="BP910597" s="90"/>
    </row>
    <row r="910598" spans="68:68" customFormat="1">
      <c r="BP910598" s="90"/>
    </row>
    <row r="910599" spans="68:68" customFormat="1">
      <c r="BP910599" s="90"/>
    </row>
    <row r="910600" spans="68:68" customFormat="1">
      <c r="BP910600" s="90"/>
    </row>
    <row r="910601" spans="68:68" customFormat="1">
      <c r="BP910601" s="90"/>
    </row>
    <row r="910602" spans="68:68" customFormat="1">
      <c r="BP910602" s="90"/>
    </row>
    <row r="910603" spans="68:68" customFormat="1">
      <c r="BP910603" s="90"/>
    </row>
    <row r="910604" spans="68:68" customFormat="1">
      <c r="BP910604" s="90"/>
    </row>
    <row r="910605" spans="68:68" customFormat="1">
      <c r="BP910605" s="90"/>
    </row>
    <row r="910606" spans="68:68" customFormat="1">
      <c r="BP910606" s="90"/>
    </row>
    <row r="910607" spans="68:68" customFormat="1">
      <c r="BP910607" s="90"/>
    </row>
    <row r="910608" spans="68:68" customFormat="1">
      <c r="BP910608" s="90"/>
    </row>
    <row r="910609" spans="68:68" customFormat="1">
      <c r="BP910609" s="90"/>
    </row>
    <row r="910610" spans="68:68" customFormat="1">
      <c r="BP910610" s="90"/>
    </row>
    <row r="910611" spans="68:68" customFormat="1">
      <c r="BP910611" s="90"/>
    </row>
    <row r="910612" spans="68:68" customFormat="1">
      <c r="BP910612" s="90"/>
    </row>
    <row r="910613" spans="68:68" customFormat="1">
      <c r="BP910613" s="90"/>
    </row>
    <row r="910614" spans="68:68" customFormat="1">
      <c r="BP910614" s="90"/>
    </row>
    <row r="910615" spans="68:68" customFormat="1">
      <c r="BP910615" s="90"/>
    </row>
    <row r="910616" spans="68:68" customFormat="1">
      <c r="BP910616" s="90"/>
    </row>
    <row r="910617" spans="68:68" customFormat="1">
      <c r="BP910617" s="90"/>
    </row>
    <row r="910618" spans="68:68" customFormat="1">
      <c r="BP910618" s="90"/>
    </row>
    <row r="910619" spans="68:68" customFormat="1">
      <c r="BP910619" s="90"/>
    </row>
    <row r="910620" spans="68:68" customFormat="1">
      <c r="BP910620" s="90"/>
    </row>
    <row r="910621" spans="68:68" customFormat="1">
      <c r="BP910621" s="90"/>
    </row>
    <row r="910622" spans="68:68" customFormat="1">
      <c r="BP910622" s="90"/>
    </row>
    <row r="910623" spans="68:68" customFormat="1">
      <c r="BP910623" s="90"/>
    </row>
    <row r="910624" spans="68:68" customFormat="1">
      <c r="BP910624" s="90"/>
    </row>
    <row r="910625" spans="68:68" customFormat="1">
      <c r="BP910625" s="90"/>
    </row>
    <row r="910626" spans="68:68" customFormat="1">
      <c r="BP910626" s="90"/>
    </row>
    <row r="910627" spans="68:68" customFormat="1">
      <c r="BP910627" s="90"/>
    </row>
    <row r="910628" spans="68:68" customFormat="1">
      <c r="BP910628" s="90"/>
    </row>
    <row r="910629" spans="68:68" customFormat="1">
      <c r="BP910629" s="90"/>
    </row>
    <row r="910630" spans="68:68" customFormat="1">
      <c r="BP910630" s="90"/>
    </row>
    <row r="910631" spans="68:68" customFormat="1">
      <c r="BP910631" s="90"/>
    </row>
    <row r="910632" spans="68:68" customFormat="1">
      <c r="BP910632" s="90"/>
    </row>
    <row r="910633" spans="68:68" customFormat="1">
      <c r="BP910633" s="90"/>
    </row>
    <row r="910634" spans="68:68" customFormat="1">
      <c r="BP910634" s="90"/>
    </row>
    <row r="910635" spans="68:68" customFormat="1">
      <c r="BP910635" s="90"/>
    </row>
    <row r="910636" spans="68:68" customFormat="1">
      <c r="BP910636" s="90"/>
    </row>
    <row r="910637" spans="68:68" customFormat="1">
      <c r="BP910637" s="90"/>
    </row>
    <row r="910638" spans="68:68" customFormat="1">
      <c r="BP910638" s="90"/>
    </row>
    <row r="910639" spans="68:68" customFormat="1">
      <c r="BP910639" s="90"/>
    </row>
    <row r="910640" spans="68:68" customFormat="1">
      <c r="BP910640" s="90"/>
    </row>
    <row r="910641" spans="68:68" customFormat="1">
      <c r="BP910641" s="90"/>
    </row>
    <row r="910642" spans="68:68" customFormat="1">
      <c r="BP910642" s="90"/>
    </row>
    <row r="910643" spans="68:68" customFormat="1">
      <c r="BP910643" s="90"/>
    </row>
    <row r="910644" spans="68:68" customFormat="1">
      <c r="BP910644" s="90"/>
    </row>
    <row r="910645" spans="68:68" customFormat="1">
      <c r="BP910645" s="90"/>
    </row>
    <row r="910646" spans="68:68" customFormat="1">
      <c r="BP910646" s="90"/>
    </row>
    <row r="910647" spans="68:68" customFormat="1">
      <c r="BP910647" s="90"/>
    </row>
    <row r="910648" spans="68:68" customFormat="1">
      <c r="BP910648" s="90"/>
    </row>
    <row r="910649" spans="68:68" customFormat="1">
      <c r="BP910649" s="90"/>
    </row>
    <row r="910650" spans="68:68" customFormat="1">
      <c r="BP910650" s="90"/>
    </row>
    <row r="910651" spans="68:68" customFormat="1">
      <c r="BP910651" s="90"/>
    </row>
    <row r="910652" spans="68:68" customFormat="1">
      <c r="BP910652" s="90"/>
    </row>
    <row r="910653" spans="68:68" customFormat="1">
      <c r="BP910653" s="90"/>
    </row>
    <row r="910654" spans="68:68" customFormat="1">
      <c r="BP910654" s="90"/>
    </row>
    <row r="910655" spans="68:68" customFormat="1">
      <c r="BP910655" s="90"/>
    </row>
    <row r="910656" spans="68:68" customFormat="1">
      <c r="BP910656" s="90"/>
    </row>
    <row r="910657" spans="68:68" customFormat="1">
      <c r="BP910657" s="90"/>
    </row>
    <row r="910658" spans="68:68" customFormat="1">
      <c r="BP910658" s="90"/>
    </row>
    <row r="910659" spans="68:68" customFormat="1">
      <c r="BP910659" s="90"/>
    </row>
    <row r="910660" spans="68:68" customFormat="1">
      <c r="BP910660" s="90"/>
    </row>
    <row r="910661" spans="68:68" customFormat="1">
      <c r="BP910661" s="90"/>
    </row>
    <row r="910662" spans="68:68" customFormat="1">
      <c r="BP910662" s="90"/>
    </row>
    <row r="910663" spans="68:68" customFormat="1">
      <c r="BP910663" s="90"/>
    </row>
    <row r="910664" spans="68:68" customFormat="1">
      <c r="BP910664" s="90"/>
    </row>
    <row r="910665" spans="68:68" customFormat="1">
      <c r="BP910665" s="90"/>
    </row>
    <row r="910666" spans="68:68" customFormat="1">
      <c r="BP910666" s="90"/>
    </row>
    <row r="910667" spans="68:68" customFormat="1">
      <c r="BP910667" s="90"/>
    </row>
    <row r="910668" spans="68:68" customFormat="1">
      <c r="BP910668" s="90"/>
    </row>
    <row r="910669" spans="68:68" customFormat="1">
      <c r="BP910669" s="90"/>
    </row>
    <row r="910670" spans="68:68" customFormat="1">
      <c r="BP910670" s="90"/>
    </row>
    <row r="910671" spans="68:68" customFormat="1">
      <c r="BP910671" s="90"/>
    </row>
    <row r="910672" spans="68:68" customFormat="1">
      <c r="BP910672" s="90"/>
    </row>
    <row r="910673" spans="68:68" customFormat="1">
      <c r="BP910673" s="90"/>
    </row>
    <row r="910674" spans="68:68" customFormat="1">
      <c r="BP910674" s="90"/>
    </row>
    <row r="910675" spans="68:68" customFormat="1">
      <c r="BP910675" s="90"/>
    </row>
    <row r="910676" spans="68:68" customFormat="1">
      <c r="BP910676" s="90"/>
    </row>
    <row r="910677" spans="68:68" customFormat="1">
      <c r="BP910677" s="90"/>
    </row>
    <row r="910678" spans="68:68" customFormat="1">
      <c r="BP910678" s="90"/>
    </row>
    <row r="910679" spans="68:68" customFormat="1">
      <c r="BP910679" s="90"/>
    </row>
    <row r="910680" spans="68:68" customFormat="1">
      <c r="BP910680" s="90"/>
    </row>
    <row r="910681" spans="68:68" customFormat="1">
      <c r="BP910681" s="90"/>
    </row>
    <row r="910682" spans="68:68" customFormat="1">
      <c r="BP910682" s="90"/>
    </row>
    <row r="910683" spans="68:68" customFormat="1">
      <c r="BP910683" s="90"/>
    </row>
    <row r="910684" spans="68:68" customFormat="1">
      <c r="BP910684" s="90"/>
    </row>
    <row r="910685" spans="68:68" customFormat="1">
      <c r="BP910685" s="90"/>
    </row>
    <row r="910686" spans="68:68" customFormat="1">
      <c r="BP910686" s="90"/>
    </row>
    <row r="910687" spans="68:68" customFormat="1">
      <c r="BP910687" s="90"/>
    </row>
    <row r="910688" spans="68:68" customFormat="1">
      <c r="BP910688" s="90"/>
    </row>
    <row r="910689" spans="68:68" customFormat="1">
      <c r="BP910689" s="90"/>
    </row>
    <row r="910690" spans="68:68" customFormat="1">
      <c r="BP910690" s="90"/>
    </row>
    <row r="910691" spans="68:68" customFormat="1">
      <c r="BP910691" s="90"/>
    </row>
    <row r="910692" spans="68:68" customFormat="1">
      <c r="BP910692" s="90"/>
    </row>
    <row r="910693" spans="68:68" customFormat="1">
      <c r="BP910693" s="90"/>
    </row>
    <row r="910694" spans="68:68" customFormat="1">
      <c r="BP910694" s="90"/>
    </row>
    <row r="910695" spans="68:68" customFormat="1">
      <c r="BP910695" s="90"/>
    </row>
    <row r="910696" spans="68:68" customFormat="1">
      <c r="BP910696" s="90"/>
    </row>
    <row r="910697" spans="68:68" customFormat="1">
      <c r="BP910697" s="90"/>
    </row>
    <row r="910698" spans="68:68" customFormat="1">
      <c r="BP910698" s="90"/>
    </row>
    <row r="910699" spans="68:68" customFormat="1">
      <c r="BP910699" s="90"/>
    </row>
    <row r="910700" spans="68:68" customFormat="1">
      <c r="BP910700" s="90"/>
    </row>
    <row r="910701" spans="68:68" customFormat="1">
      <c r="BP910701" s="90"/>
    </row>
    <row r="910702" spans="68:68" customFormat="1">
      <c r="BP910702" s="90"/>
    </row>
    <row r="910703" spans="68:68" customFormat="1">
      <c r="BP910703" s="90"/>
    </row>
    <row r="910704" spans="68:68" customFormat="1">
      <c r="BP910704" s="90"/>
    </row>
    <row r="910705" spans="68:68" customFormat="1">
      <c r="BP910705" s="90"/>
    </row>
    <row r="910706" spans="68:68" customFormat="1">
      <c r="BP910706" s="90"/>
    </row>
    <row r="910707" spans="68:68" customFormat="1">
      <c r="BP910707" s="90"/>
    </row>
    <row r="910708" spans="68:68" customFormat="1">
      <c r="BP910708" s="90"/>
    </row>
    <row r="910709" spans="68:68" customFormat="1">
      <c r="BP910709" s="90"/>
    </row>
    <row r="910710" spans="68:68" customFormat="1">
      <c r="BP910710" s="90"/>
    </row>
    <row r="910711" spans="68:68" customFormat="1">
      <c r="BP910711" s="90"/>
    </row>
    <row r="910712" spans="68:68" customFormat="1">
      <c r="BP910712" s="90"/>
    </row>
    <row r="910713" spans="68:68" customFormat="1">
      <c r="BP910713" s="90"/>
    </row>
    <row r="910714" spans="68:68" customFormat="1">
      <c r="BP910714" s="90"/>
    </row>
    <row r="910715" spans="68:68" customFormat="1">
      <c r="BP910715" s="90"/>
    </row>
    <row r="910716" spans="68:68" customFormat="1">
      <c r="BP910716" s="90"/>
    </row>
    <row r="910717" spans="68:68" customFormat="1">
      <c r="BP910717" s="90"/>
    </row>
    <row r="910718" spans="68:68" customFormat="1">
      <c r="BP910718" s="90"/>
    </row>
    <row r="910719" spans="68:68" customFormat="1">
      <c r="BP910719" s="90"/>
    </row>
    <row r="910720" spans="68:68" customFormat="1">
      <c r="BP910720" s="90"/>
    </row>
    <row r="910721" spans="68:68" customFormat="1">
      <c r="BP910721" s="90"/>
    </row>
    <row r="910722" spans="68:68" customFormat="1">
      <c r="BP910722" s="90"/>
    </row>
    <row r="910723" spans="68:68" customFormat="1">
      <c r="BP910723" s="90"/>
    </row>
    <row r="910724" spans="68:68" customFormat="1">
      <c r="BP910724" s="90"/>
    </row>
    <row r="910725" spans="68:68" customFormat="1">
      <c r="BP910725" s="90"/>
    </row>
    <row r="910726" spans="68:68" customFormat="1">
      <c r="BP910726" s="90"/>
    </row>
    <row r="910727" spans="68:68" customFormat="1">
      <c r="BP910727" s="90"/>
    </row>
    <row r="910728" spans="68:68" customFormat="1">
      <c r="BP910728" s="90"/>
    </row>
    <row r="910729" spans="68:68" customFormat="1">
      <c r="BP910729" s="90"/>
    </row>
    <row r="910730" spans="68:68" customFormat="1">
      <c r="BP910730" s="90"/>
    </row>
    <row r="910731" spans="68:68" customFormat="1">
      <c r="BP910731" s="90"/>
    </row>
    <row r="910732" spans="68:68" customFormat="1">
      <c r="BP910732" s="90"/>
    </row>
    <row r="910733" spans="68:68" customFormat="1">
      <c r="BP910733" s="90"/>
    </row>
    <row r="910734" spans="68:68" customFormat="1">
      <c r="BP910734" s="90"/>
    </row>
    <row r="910735" spans="68:68" customFormat="1">
      <c r="BP910735" s="90"/>
    </row>
    <row r="910736" spans="68:68" customFormat="1">
      <c r="BP910736" s="90"/>
    </row>
    <row r="910737" spans="68:68" customFormat="1">
      <c r="BP910737" s="90"/>
    </row>
    <row r="910738" spans="68:68" customFormat="1">
      <c r="BP910738" s="90"/>
    </row>
    <row r="910739" spans="68:68" customFormat="1">
      <c r="BP910739" s="90"/>
    </row>
    <row r="910740" spans="68:68" customFormat="1">
      <c r="BP910740" s="90"/>
    </row>
    <row r="910741" spans="68:68" customFormat="1">
      <c r="BP910741" s="90"/>
    </row>
    <row r="910742" spans="68:68" customFormat="1">
      <c r="BP910742" s="90"/>
    </row>
    <row r="910743" spans="68:68" customFormat="1">
      <c r="BP910743" s="90"/>
    </row>
    <row r="910744" spans="68:68" customFormat="1">
      <c r="BP910744" s="90"/>
    </row>
    <row r="910745" spans="68:68" customFormat="1">
      <c r="BP910745" s="90"/>
    </row>
    <row r="910746" spans="68:68" customFormat="1">
      <c r="BP910746" s="90"/>
    </row>
    <row r="910747" spans="68:68" customFormat="1">
      <c r="BP910747" s="90"/>
    </row>
    <row r="910748" spans="68:68" customFormat="1">
      <c r="BP910748" s="90"/>
    </row>
    <row r="910749" spans="68:68" customFormat="1">
      <c r="BP910749" s="90"/>
    </row>
    <row r="910750" spans="68:68" customFormat="1">
      <c r="BP910750" s="90"/>
    </row>
    <row r="910751" spans="68:68" customFormat="1">
      <c r="BP910751" s="90"/>
    </row>
    <row r="910752" spans="68:68" customFormat="1">
      <c r="BP910752" s="90"/>
    </row>
    <row r="910753" spans="68:68" customFormat="1">
      <c r="BP910753" s="90"/>
    </row>
    <row r="910754" spans="68:68" customFormat="1">
      <c r="BP910754" s="90"/>
    </row>
    <row r="910755" spans="68:68" customFormat="1">
      <c r="BP910755" s="90"/>
    </row>
    <row r="910756" spans="68:68" customFormat="1">
      <c r="BP910756" s="90"/>
    </row>
    <row r="910757" spans="68:68" customFormat="1">
      <c r="BP910757" s="90"/>
    </row>
    <row r="910758" spans="68:68" customFormat="1">
      <c r="BP910758" s="90"/>
    </row>
    <row r="910759" spans="68:68" customFormat="1">
      <c r="BP910759" s="90"/>
    </row>
    <row r="910760" spans="68:68" customFormat="1">
      <c r="BP910760" s="90"/>
    </row>
    <row r="910761" spans="68:68" customFormat="1">
      <c r="BP910761" s="90"/>
    </row>
    <row r="910762" spans="68:68" customFormat="1">
      <c r="BP910762" s="90"/>
    </row>
    <row r="910763" spans="68:68" customFormat="1">
      <c r="BP910763" s="90"/>
    </row>
    <row r="910764" spans="68:68" customFormat="1">
      <c r="BP910764" s="90"/>
    </row>
    <row r="910765" spans="68:68" customFormat="1">
      <c r="BP910765" s="90"/>
    </row>
    <row r="910766" spans="68:68" customFormat="1">
      <c r="BP910766" s="90"/>
    </row>
    <row r="910767" spans="68:68" customFormat="1">
      <c r="BP910767" s="90"/>
    </row>
    <row r="910768" spans="68:68" customFormat="1">
      <c r="BP910768" s="90"/>
    </row>
    <row r="910769" spans="68:68" customFormat="1">
      <c r="BP910769" s="90"/>
    </row>
    <row r="910770" spans="68:68" customFormat="1">
      <c r="BP910770" s="90"/>
    </row>
    <row r="910771" spans="68:68" customFormat="1">
      <c r="BP910771" s="90"/>
    </row>
    <row r="910772" spans="68:68" customFormat="1">
      <c r="BP910772" s="90"/>
    </row>
    <row r="910773" spans="68:68" customFormat="1">
      <c r="BP910773" s="90"/>
    </row>
    <row r="910774" spans="68:68" customFormat="1">
      <c r="BP910774" s="90"/>
    </row>
    <row r="910775" spans="68:68" customFormat="1">
      <c r="BP910775" s="90"/>
    </row>
    <row r="910776" spans="68:68" customFormat="1">
      <c r="BP910776" s="90"/>
    </row>
    <row r="910777" spans="68:68" customFormat="1">
      <c r="BP910777" s="90"/>
    </row>
    <row r="910778" spans="68:68" customFormat="1">
      <c r="BP910778" s="90"/>
    </row>
    <row r="910779" spans="68:68" customFormat="1">
      <c r="BP910779" s="90"/>
    </row>
    <row r="910780" spans="68:68" customFormat="1">
      <c r="BP910780" s="90"/>
    </row>
    <row r="910781" spans="68:68" customFormat="1">
      <c r="BP910781" s="90"/>
    </row>
    <row r="910782" spans="68:68" customFormat="1">
      <c r="BP910782" s="90"/>
    </row>
    <row r="910783" spans="68:68" customFormat="1">
      <c r="BP910783" s="90"/>
    </row>
    <row r="910784" spans="68:68" customFormat="1">
      <c r="BP910784" s="90"/>
    </row>
    <row r="910785" spans="68:68" customFormat="1">
      <c r="BP910785" s="90"/>
    </row>
    <row r="910786" spans="68:68" customFormat="1">
      <c r="BP910786" s="90"/>
    </row>
    <row r="910787" spans="68:68" customFormat="1">
      <c r="BP910787" s="90"/>
    </row>
    <row r="910788" spans="68:68" customFormat="1">
      <c r="BP910788" s="90"/>
    </row>
    <row r="910789" spans="68:68" customFormat="1">
      <c r="BP910789" s="90"/>
    </row>
    <row r="910790" spans="68:68" customFormat="1">
      <c r="BP910790" s="90"/>
    </row>
    <row r="910791" spans="68:68" customFormat="1">
      <c r="BP910791" s="90"/>
    </row>
    <row r="910792" spans="68:68" customFormat="1">
      <c r="BP910792" s="90"/>
    </row>
    <row r="910793" spans="68:68" customFormat="1">
      <c r="BP910793" s="90"/>
    </row>
    <row r="910794" spans="68:68" customFormat="1">
      <c r="BP910794" s="90"/>
    </row>
    <row r="910795" spans="68:68" customFormat="1">
      <c r="BP910795" s="90"/>
    </row>
    <row r="910796" spans="68:68" customFormat="1">
      <c r="BP910796" s="90"/>
    </row>
    <row r="910797" spans="68:68" customFormat="1">
      <c r="BP910797" s="90"/>
    </row>
    <row r="910798" spans="68:68" customFormat="1">
      <c r="BP910798" s="90"/>
    </row>
    <row r="910799" spans="68:68" customFormat="1">
      <c r="BP910799" s="90"/>
    </row>
    <row r="910800" spans="68:68" customFormat="1">
      <c r="BP910800" s="90"/>
    </row>
    <row r="910801" spans="68:68" customFormat="1">
      <c r="BP910801" s="90"/>
    </row>
    <row r="910802" spans="68:68" customFormat="1">
      <c r="BP910802" s="90"/>
    </row>
    <row r="910803" spans="68:68" customFormat="1">
      <c r="BP910803" s="90"/>
    </row>
    <row r="910804" spans="68:68" customFormat="1">
      <c r="BP910804" s="90"/>
    </row>
    <row r="910805" spans="68:68" customFormat="1">
      <c r="BP910805" s="90"/>
    </row>
    <row r="910806" spans="68:68" customFormat="1">
      <c r="BP910806" s="90"/>
    </row>
    <row r="910807" spans="68:68" customFormat="1">
      <c r="BP910807" s="90"/>
    </row>
    <row r="910808" spans="68:68" customFormat="1">
      <c r="BP910808" s="90"/>
    </row>
    <row r="910809" spans="68:68" customFormat="1">
      <c r="BP910809" s="90"/>
    </row>
    <row r="910810" spans="68:68" customFormat="1">
      <c r="BP910810" s="90"/>
    </row>
    <row r="910811" spans="68:68" customFormat="1">
      <c r="BP910811" s="90"/>
    </row>
    <row r="910812" spans="68:68" customFormat="1">
      <c r="BP910812" s="90"/>
    </row>
    <row r="910813" spans="68:68" customFormat="1">
      <c r="BP910813" s="90"/>
    </row>
    <row r="910814" spans="68:68" customFormat="1">
      <c r="BP910814" s="90"/>
    </row>
    <row r="910815" spans="68:68" customFormat="1">
      <c r="BP910815" s="90"/>
    </row>
    <row r="910816" spans="68:68" customFormat="1">
      <c r="BP910816" s="90"/>
    </row>
    <row r="910817" spans="68:68" customFormat="1">
      <c r="BP910817" s="90"/>
    </row>
    <row r="910818" spans="68:68" customFormat="1">
      <c r="BP910818" s="90"/>
    </row>
    <row r="910819" spans="68:68" customFormat="1">
      <c r="BP910819" s="90"/>
    </row>
    <row r="910820" spans="68:68" customFormat="1">
      <c r="BP910820" s="90"/>
    </row>
    <row r="910821" spans="68:68" customFormat="1">
      <c r="BP910821" s="90"/>
    </row>
    <row r="910822" spans="68:68" customFormat="1">
      <c r="BP910822" s="90"/>
    </row>
    <row r="910823" spans="68:68" customFormat="1">
      <c r="BP910823" s="90"/>
    </row>
    <row r="910824" spans="68:68" customFormat="1">
      <c r="BP910824" s="90"/>
    </row>
    <row r="910825" spans="68:68" customFormat="1">
      <c r="BP910825" s="90"/>
    </row>
    <row r="910826" spans="68:68" customFormat="1">
      <c r="BP910826" s="90"/>
    </row>
    <row r="910827" spans="68:68" customFormat="1">
      <c r="BP910827" s="90"/>
    </row>
    <row r="910828" spans="68:68" customFormat="1">
      <c r="BP910828" s="90"/>
    </row>
    <row r="910829" spans="68:68" customFormat="1">
      <c r="BP910829" s="90"/>
    </row>
    <row r="910830" spans="68:68" customFormat="1">
      <c r="BP910830" s="90"/>
    </row>
    <row r="910831" spans="68:68" customFormat="1">
      <c r="BP910831" s="90"/>
    </row>
    <row r="910832" spans="68:68" customFormat="1">
      <c r="BP910832" s="90"/>
    </row>
    <row r="910833" spans="68:68" customFormat="1">
      <c r="BP910833" s="90"/>
    </row>
    <row r="910834" spans="68:68" customFormat="1">
      <c r="BP910834" s="90"/>
    </row>
    <row r="910835" spans="68:68" customFormat="1">
      <c r="BP910835" s="90"/>
    </row>
    <row r="910836" spans="68:68" customFormat="1">
      <c r="BP910836" s="90"/>
    </row>
    <row r="910837" spans="68:68" customFormat="1">
      <c r="BP910837" s="90"/>
    </row>
    <row r="910838" spans="68:68" customFormat="1">
      <c r="BP910838" s="90"/>
    </row>
    <row r="910839" spans="68:68" customFormat="1">
      <c r="BP910839" s="90"/>
    </row>
    <row r="910840" spans="68:68" customFormat="1">
      <c r="BP910840" s="90"/>
    </row>
    <row r="910841" spans="68:68" customFormat="1">
      <c r="BP910841" s="90"/>
    </row>
    <row r="910842" spans="68:68" customFormat="1">
      <c r="BP910842" s="90"/>
    </row>
    <row r="910843" spans="68:68" customFormat="1">
      <c r="BP910843" s="90"/>
    </row>
    <row r="910844" spans="68:68" customFormat="1">
      <c r="BP910844" s="90"/>
    </row>
    <row r="910845" spans="68:68" customFormat="1">
      <c r="BP910845" s="90"/>
    </row>
    <row r="910846" spans="68:68" customFormat="1">
      <c r="BP910846" s="90"/>
    </row>
    <row r="910847" spans="68:68" customFormat="1">
      <c r="BP910847" s="90"/>
    </row>
    <row r="910848" spans="68:68" customFormat="1">
      <c r="BP910848" s="90"/>
    </row>
    <row r="910849" spans="68:68" customFormat="1">
      <c r="BP910849" s="90"/>
    </row>
    <row r="910850" spans="68:68" customFormat="1">
      <c r="BP910850" s="90"/>
    </row>
    <row r="910851" spans="68:68" customFormat="1">
      <c r="BP910851" s="90"/>
    </row>
    <row r="910852" spans="68:68" customFormat="1">
      <c r="BP910852" s="90"/>
    </row>
    <row r="910853" spans="68:68" customFormat="1">
      <c r="BP910853" s="90"/>
    </row>
    <row r="910854" spans="68:68" customFormat="1">
      <c r="BP910854" s="90"/>
    </row>
    <row r="910855" spans="68:68" customFormat="1">
      <c r="BP910855" s="90"/>
    </row>
    <row r="910856" spans="68:68" customFormat="1">
      <c r="BP910856" s="90"/>
    </row>
    <row r="910857" spans="68:68" customFormat="1">
      <c r="BP910857" s="90"/>
    </row>
    <row r="910858" spans="68:68" customFormat="1">
      <c r="BP910858" s="90"/>
    </row>
    <row r="910859" spans="68:68" customFormat="1">
      <c r="BP910859" s="90"/>
    </row>
    <row r="910860" spans="68:68" customFormat="1">
      <c r="BP910860" s="90"/>
    </row>
    <row r="910861" spans="68:68" customFormat="1">
      <c r="BP910861" s="90"/>
    </row>
    <row r="910862" spans="68:68" customFormat="1">
      <c r="BP910862" s="90"/>
    </row>
    <row r="910863" spans="68:68" customFormat="1">
      <c r="BP910863" s="90"/>
    </row>
    <row r="910864" spans="68:68" customFormat="1">
      <c r="BP910864" s="90"/>
    </row>
    <row r="910865" spans="68:68" customFormat="1">
      <c r="BP910865" s="90"/>
    </row>
    <row r="910866" spans="68:68" customFormat="1">
      <c r="BP910866" s="90"/>
    </row>
    <row r="910867" spans="68:68" customFormat="1">
      <c r="BP910867" s="90"/>
    </row>
    <row r="910868" spans="68:68" customFormat="1">
      <c r="BP910868" s="90"/>
    </row>
    <row r="910869" spans="68:68" customFormat="1">
      <c r="BP910869" s="90"/>
    </row>
    <row r="910870" spans="68:68" customFormat="1">
      <c r="BP910870" s="90"/>
    </row>
    <row r="910871" spans="68:68" customFormat="1">
      <c r="BP910871" s="90"/>
    </row>
    <row r="910872" spans="68:68" customFormat="1">
      <c r="BP910872" s="90"/>
    </row>
    <row r="910873" spans="68:68" customFormat="1">
      <c r="BP910873" s="90"/>
    </row>
    <row r="910874" spans="68:68" customFormat="1">
      <c r="BP910874" s="90"/>
    </row>
    <row r="910875" spans="68:68" customFormat="1">
      <c r="BP910875" s="90"/>
    </row>
    <row r="910876" spans="68:68" customFormat="1">
      <c r="BP910876" s="90"/>
    </row>
    <row r="910877" spans="68:68" customFormat="1">
      <c r="BP910877" s="90"/>
    </row>
    <row r="910878" spans="68:68" customFormat="1">
      <c r="BP910878" s="90"/>
    </row>
    <row r="910879" spans="68:68" customFormat="1">
      <c r="BP910879" s="90"/>
    </row>
    <row r="910880" spans="68:68" customFormat="1">
      <c r="BP910880" s="90"/>
    </row>
    <row r="910881" spans="68:68" customFormat="1">
      <c r="BP910881" s="90"/>
    </row>
    <row r="910882" spans="68:68" customFormat="1">
      <c r="BP910882" s="90"/>
    </row>
    <row r="910883" spans="68:68" customFormat="1">
      <c r="BP910883" s="90"/>
    </row>
    <row r="910884" spans="68:68" customFormat="1">
      <c r="BP910884" s="90"/>
    </row>
    <row r="910885" spans="68:68" customFormat="1">
      <c r="BP910885" s="90"/>
    </row>
    <row r="910886" spans="68:68" customFormat="1">
      <c r="BP910886" s="90"/>
    </row>
    <row r="910887" spans="68:68" customFormat="1">
      <c r="BP910887" s="90"/>
    </row>
    <row r="910888" spans="68:68" customFormat="1">
      <c r="BP910888" s="90"/>
    </row>
    <row r="910889" spans="68:68" customFormat="1">
      <c r="BP910889" s="90"/>
    </row>
    <row r="910890" spans="68:68" customFormat="1">
      <c r="BP910890" s="90"/>
    </row>
    <row r="910891" spans="68:68" customFormat="1">
      <c r="BP910891" s="90"/>
    </row>
    <row r="910892" spans="68:68" customFormat="1">
      <c r="BP910892" s="90"/>
    </row>
    <row r="910893" spans="68:68" customFormat="1">
      <c r="BP910893" s="90"/>
    </row>
    <row r="910894" spans="68:68" customFormat="1">
      <c r="BP910894" s="90"/>
    </row>
    <row r="910895" spans="68:68" customFormat="1">
      <c r="BP910895" s="90"/>
    </row>
    <row r="910896" spans="68:68" customFormat="1">
      <c r="BP910896" s="90"/>
    </row>
    <row r="910897" spans="68:68" customFormat="1">
      <c r="BP910897" s="90"/>
    </row>
    <row r="910898" spans="68:68" customFormat="1">
      <c r="BP910898" s="90"/>
    </row>
    <row r="910899" spans="68:68" customFormat="1">
      <c r="BP910899" s="90"/>
    </row>
    <row r="910900" spans="68:68" customFormat="1">
      <c r="BP910900" s="90"/>
    </row>
    <row r="910901" spans="68:68" customFormat="1">
      <c r="BP910901" s="90"/>
    </row>
    <row r="910902" spans="68:68" customFormat="1">
      <c r="BP910902" s="90"/>
    </row>
    <row r="910903" spans="68:68" customFormat="1">
      <c r="BP910903" s="90"/>
    </row>
    <row r="910904" spans="68:68" customFormat="1">
      <c r="BP910904" s="90"/>
    </row>
    <row r="910905" spans="68:68" customFormat="1">
      <c r="BP910905" s="90"/>
    </row>
    <row r="910906" spans="68:68" customFormat="1">
      <c r="BP910906" s="90"/>
    </row>
    <row r="910907" spans="68:68" customFormat="1">
      <c r="BP910907" s="90"/>
    </row>
    <row r="910908" spans="68:68" customFormat="1">
      <c r="BP910908" s="90"/>
    </row>
    <row r="910909" spans="68:68" customFormat="1">
      <c r="BP910909" s="90"/>
    </row>
    <row r="910910" spans="68:68" customFormat="1">
      <c r="BP910910" s="90"/>
    </row>
    <row r="910911" spans="68:68" customFormat="1">
      <c r="BP910911" s="90"/>
    </row>
    <row r="910912" spans="68:68" customFormat="1">
      <c r="BP910912" s="90"/>
    </row>
    <row r="910913" spans="68:68" customFormat="1">
      <c r="BP910913" s="90"/>
    </row>
    <row r="910914" spans="68:68" customFormat="1">
      <c r="BP910914" s="90"/>
    </row>
    <row r="910915" spans="68:68" customFormat="1">
      <c r="BP910915" s="90"/>
    </row>
    <row r="910916" spans="68:68" customFormat="1">
      <c r="BP910916" s="90"/>
    </row>
    <row r="910917" spans="68:68" customFormat="1">
      <c r="BP910917" s="90"/>
    </row>
    <row r="910918" spans="68:68" customFormat="1">
      <c r="BP910918" s="90"/>
    </row>
    <row r="910919" spans="68:68" customFormat="1">
      <c r="BP910919" s="90"/>
    </row>
    <row r="910920" spans="68:68" customFormat="1">
      <c r="BP910920" s="90"/>
    </row>
    <row r="910921" spans="68:68" customFormat="1">
      <c r="BP910921" s="90"/>
    </row>
    <row r="910922" spans="68:68" customFormat="1">
      <c r="BP910922" s="90"/>
    </row>
    <row r="910923" spans="68:68" customFormat="1">
      <c r="BP910923" s="90"/>
    </row>
    <row r="910924" spans="68:68" customFormat="1">
      <c r="BP910924" s="90"/>
    </row>
    <row r="910925" spans="68:68" customFormat="1">
      <c r="BP910925" s="90"/>
    </row>
    <row r="910926" spans="68:68" customFormat="1">
      <c r="BP910926" s="90"/>
    </row>
    <row r="910927" spans="68:68" customFormat="1">
      <c r="BP910927" s="90"/>
    </row>
    <row r="910928" spans="68:68" customFormat="1">
      <c r="BP910928" s="90"/>
    </row>
    <row r="910929" spans="68:68" customFormat="1">
      <c r="BP910929" s="90"/>
    </row>
    <row r="910930" spans="68:68" customFormat="1">
      <c r="BP910930" s="90"/>
    </row>
    <row r="910931" spans="68:68" customFormat="1">
      <c r="BP910931" s="90"/>
    </row>
    <row r="910932" spans="68:68" customFormat="1">
      <c r="BP910932" s="90"/>
    </row>
    <row r="910933" spans="68:68" customFormat="1">
      <c r="BP910933" s="90"/>
    </row>
    <row r="910934" spans="68:68" customFormat="1">
      <c r="BP910934" s="90"/>
    </row>
    <row r="910935" spans="68:68" customFormat="1">
      <c r="BP910935" s="90"/>
    </row>
    <row r="910936" spans="68:68" customFormat="1">
      <c r="BP910936" s="90"/>
    </row>
    <row r="910937" spans="68:68" customFormat="1">
      <c r="BP910937" s="90"/>
    </row>
    <row r="910938" spans="68:68" customFormat="1">
      <c r="BP910938" s="90"/>
    </row>
    <row r="910939" spans="68:68" customFormat="1">
      <c r="BP910939" s="90"/>
    </row>
    <row r="910940" spans="68:68" customFormat="1">
      <c r="BP910940" s="90"/>
    </row>
    <row r="910941" spans="68:68" customFormat="1">
      <c r="BP910941" s="90"/>
    </row>
    <row r="910942" spans="68:68" customFormat="1">
      <c r="BP910942" s="90"/>
    </row>
    <row r="910943" spans="68:68" customFormat="1">
      <c r="BP910943" s="90"/>
    </row>
    <row r="910944" spans="68:68" customFormat="1">
      <c r="BP910944" s="90"/>
    </row>
    <row r="910945" spans="68:68" customFormat="1">
      <c r="BP910945" s="90"/>
    </row>
    <row r="910946" spans="68:68" customFormat="1">
      <c r="BP910946" s="90"/>
    </row>
    <row r="910947" spans="68:68" customFormat="1">
      <c r="BP910947" s="90"/>
    </row>
    <row r="910948" spans="68:68" customFormat="1">
      <c r="BP910948" s="90"/>
    </row>
    <row r="910949" spans="68:68" customFormat="1">
      <c r="BP910949" s="90"/>
    </row>
    <row r="910950" spans="68:68" customFormat="1">
      <c r="BP910950" s="90"/>
    </row>
    <row r="910951" spans="68:68" customFormat="1">
      <c r="BP910951" s="90"/>
    </row>
    <row r="910952" spans="68:68" customFormat="1">
      <c r="BP910952" s="90"/>
    </row>
    <row r="910953" spans="68:68" customFormat="1">
      <c r="BP910953" s="90"/>
    </row>
    <row r="910954" spans="68:68" customFormat="1">
      <c r="BP910954" s="90"/>
    </row>
    <row r="910955" spans="68:68" customFormat="1">
      <c r="BP910955" s="90"/>
    </row>
    <row r="910956" spans="68:68" customFormat="1">
      <c r="BP910956" s="90"/>
    </row>
    <row r="910957" spans="68:68" customFormat="1">
      <c r="BP910957" s="90"/>
    </row>
    <row r="910958" spans="68:68" customFormat="1">
      <c r="BP910958" s="90"/>
    </row>
    <row r="910959" spans="68:68" customFormat="1">
      <c r="BP910959" s="90"/>
    </row>
    <row r="910960" spans="68:68" customFormat="1">
      <c r="BP910960" s="90"/>
    </row>
    <row r="910961" spans="68:68" customFormat="1">
      <c r="BP910961" s="90"/>
    </row>
    <row r="910962" spans="68:68" customFormat="1">
      <c r="BP910962" s="90"/>
    </row>
    <row r="910963" spans="68:68" customFormat="1">
      <c r="BP910963" s="90"/>
    </row>
    <row r="910964" spans="68:68" customFormat="1">
      <c r="BP910964" s="90"/>
    </row>
    <row r="910965" spans="68:68" customFormat="1">
      <c r="BP910965" s="90"/>
    </row>
    <row r="910966" spans="68:68" customFormat="1">
      <c r="BP910966" s="90"/>
    </row>
    <row r="910967" spans="68:68" customFormat="1">
      <c r="BP910967" s="90"/>
    </row>
    <row r="910968" spans="68:68" customFormat="1">
      <c r="BP910968" s="90"/>
    </row>
    <row r="910969" spans="68:68" customFormat="1">
      <c r="BP910969" s="90"/>
    </row>
    <row r="910970" spans="68:68" customFormat="1">
      <c r="BP910970" s="90"/>
    </row>
    <row r="910971" spans="68:68" customFormat="1">
      <c r="BP910971" s="90"/>
    </row>
    <row r="910972" spans="68:68" customFormat="1">
      <c r="BP910972" s="90"/>
    </row>
    <row r="910973" spans="68:68" customFormat="1">
      <c r="BP910973" s="90"/>
    </row>
    <row r="910974" spans="68:68" customFormat="1">
      <c r="BP910974" s="90"/>
    </row>
    <row r="910975" spans="68:68" customFormat="1">
      <c r="BP910975" s="90"/>
    </row>
    <row r="910976" spans="68:68" customFormat="1">
      <c r="BP910976" s="90"/>
    </row>
    <row r="910977" spans="68:68" customFormat="1">
      <c r="BP910977" s="90"/>
    </row>
    <row r="910978" spans="68:68" customFormat="1">
      <c r="BP910978" s="90"/>
    </row>
    <row r="910979" spans="68:68" customFormat="1">
      <c r="BP910979" s="90"/>
    </row>
    <row r="910980" spans="68:68" customFormat="1">
      <c r="BP910980" s="90"/>
    </row>
    <row r="910981" spans="68:68" customFormat="1">
      <c r="BP910981" s="90"/>
    </row>
    <row r="910982" spans="68:68" customFormat="1">
      <c r="BP910982" s="90"/>
    </row>
    <row r="910983" spans="68:68" customFormat="1">
      <c r="BP910983" s="90"/>
    </row>
    <row r="910984" spans="68:68" customFormat="1">
      <c r="BP910984" s="90"/>
    </row>
    <row r="910985" spans="68:68" customFormat="1">
      <c r="BP910985" s="90"/>
    </row>
    <row r="910986" spans="68:68" customFormat="1">
      <c r="BP910986" s="90"/>
    </row>
    <row r="910987" spans="68:68" customFormat="1">
      <c r="BP910987" s="90"/>
    </row>
    <row r="910988" spans="68:68" customFormat="1">
      <c r="BP910988" s="90"/>
    </row>
    <row r="910989" spans="68:68" customFormat="1">
      <c r="BP910989" s="90"/>
    </row>
    <row r="910990" spans="68:68" customFormat="1">
      <c r="BP910990" s="90"/>
    </row>
    <row r="910991" spans="68:68" customFormat="1">
      <c r="BP910991" s="90"/>
    </row>
    <row r="910992" spans="68:68" customFormat="1">
      <c r="BP910992" s="90"/>
    </row>
    <row r="910993" spans="68:68" customFormat="1">
      <c r="BP910993" s="90"/>
    </row>
    <row r="910994" spans="68:68" customFormat="1">
      <c r="BP910994" s="90"/>
    </row>
    <row r="910995" spans="68:68" customFormat="1">
      <c r="BP910995" s="90"/>
    </row>
    <row r="910996" spans="68:68" customFormat="1">
      <c r="BP910996" s="90"/>
    </row>
    <row r="910997" spans="68:68" customFormat="1">
      <c r="BP910997" s="90"/>
    </row>
    <row r="910998" spans="68:68" customFormat="1">
      <c r="BP910998" s="90"/>
    </row>
    <row r="910999" spans="68:68" customFormat="1">
      <c r="BP910999" s="90"/>
    </row>
    <row r="911000" spans="68:68" customFormat="1">
      <c r="BP911000" s="90"/>
    </row>
    <row r="911001" spans="68:68" customFormat="1">
      <c r="BP911001" s="90"/>
    </row>
    <row r="911002" spans="68:68" customFormat="1">
      <c r="BP911002" s="90"/>
    </row>
    <row r="911003" spans="68:68" customFormat="1">
      <c r="BP911003" s="90"/>
    </row>
    <row r="911004" spans="68:68" customFormat="1">
      <c r="BP911004" s="90"/>
    </row>
    <row r="911005" spans="68:68" customFormat="1">
      <c r="BP911005" s="90"/>
    </row>
    <row r="911006" spans="68:68" customFormat="1">
      <c r="BP911006" s="90"/>
    </row>
    <row r="911007" spans="68:68" customFormat="1">
      <c r="BP911007" s="90"/>
    </row>
    <row r="911008" spans="68:68" customFormat="1">
      <c r="BP911008" s="90"/>
    </row>
    <row r="911009" spans="68:68" customFormat="1">
      <c r="BP911009" s="90"/>
    </row>
    <row r="911010" spans="68:68" customFormat="1">
      <c r="BP911010" s="90"/>
    </row>
    <row r="911011" spans="68:68" customFormat="1">
      <c r="BP911011" s="90"/>
    </row>
    <row r="911012" spans="68:68" customFormat="1">
      <c r="BP911012" s="90"/>
    </row>
    <row r="911013" spans="68:68" customFormat="1">
      <c r="BP911013" s="90"/>
    </row>
    <row r="911014" spans="68:68" customFormat="1">
      <c r="BP911014" s="90"/>
    </row>
    <row r="911015" spans="68:68" customFormat="1">
      <c r="BP911015" s="90"/>
    </row>
    <row r="911016" spans="68:68" customFormat="1">
      <c r="BP911016" s="90"/>
    </row>
    <row r="911017" spans="68:68" customFormat="1">
      <c r="BP911017" s="90"/>
    </row>
    <row r="911018" spans="68:68" customFormat="1">
      <c r="BP911018" s="90"/>
    </row>
    <row r="911019" spans="68:68" customFormat="1">
      <c r="BP911019" s="90"/>
    </row>
    <row r="911020" spans="68:68" customFormat="1">
      <c r="BP911020" s="90"/>
    </row>
    <row r="911021" spans="68:68" customFormat="1">
      <c r="BP911021" s="90"/>
    </row>
    <row r="911022" spans="68:68" customFormat="1">
      <c r="BP911022" s="90"/>
    </row>
    <row r="911023" spans="68:68" customFormat="1">
      <c r="BP911023" s="90"/>
    </row>
    <row r="911024" spans="68:68" customFormat="1">
      <c r="BP911024" s="90"/>
    </row>
    <row r="911025" spans="68:68" customFormat="1">
      <c r="BP911025" s="90"/>
    </row>
    <row r="911026" spans="68:68" customFormat="1">
      <c r="BP911026" s="90"/>
    </row>
    <row r="911027" spans="68:68" customFormat="1">
      <c r="BP911027" s="90"/>
    </row>
    <row r="911028" spans="68:68" customFormat="1">
      <c r="BP911028" s="90"/>
    </row>
    <row r="911029" spans="68:68" customFormat="1">
      <c r="BP911029" s="90"/>
    </row>
    <row r="911030" spans="68:68" customFormat="1">
      <c r="BP911030" s="90"/>
    </row>
    <row r="911031" spans="68:68" customFormat="1">
      <c r="BP911031" s="90"/>
    </row>
    <row r="911032" spans="68:68" customFormat="1">
      <c r="BP911032" s="90"/>
    </row>
    <row r="911033" spans="68:68" customFormat="1">
      <c r="BP911033" s="90"/>
    </row>
    <row r="911034" spans="68:68" customFormat="1">
      <c r="BP911034" s="90"/>
    </row>
    <row r="911035" spans="68:68" customFormat="1">
      <c r="BP911035" s="90"/>
    </row>
    <row r="911036" spans="68:68" customFormat="1">
      <c r="BP911036" s="90"/>
    </row>
    <row r="911037" spans="68:68" customFormat="1">
      <c r="BP911037" s="90"/>
    </row>
    <row r="911038" spans="68:68" customFormat="1">
      <c r="BP911038" s="90"/>
    </row>
    <row r="911039" spans="68:68" customFormat="1">
      <c r="BP911039" s="90"/>
    </row>
    <row r="911040" spans="68:68" customFormat="1">
      <c r="BP911040" s="90"/>
    </row>
    <row r="911041" spans="68:68" customFormat="1">
      <c r="BP911041" s="90"/>
    </row>
    <row r="911042" spans="68:68" customFormat="1">
      <c r="BP911042" s="90"/>
    </row>
    <row r="911043" spans="68:68" customFormat="1">
      <c r="BP911043" s="90"/>
    </row>
    <row r="911044" spans="68:68" customFormat="1">
      <c r="BP911044" s="90"/>
    </row>
    <row r="911045" spans="68:68" customFormat="1">
      <c r="BP911045" s="90"/>
    </row>
    <row r="911046" spans="68:68" customFormat="1">
      <c r="BP911046" s="90"/>
    </row>
    <row r="911047" spans="68:68" customFormat="1">
      <c r="BP911047" s="90"/>
    </row>
    <row r="911048" spans="68:68" customFormat="1">
      <c r="BP911048" s="90"/>
    </row>
    <row r="911049" spans="68:68" customFormat="1">
      <c r="BP911049" s="90"/>
    </row>
    <row r="911050" spans="68:68" customFormat="1">
      <c r="BP911050" s="90"/>
    </row>
    <row r="911051" spans="68:68" customFormat="1">
      <c r="BP911051" s="90"/>
    </row>
    <row r="911052" spans="68:68" customFormat="1">
      <c r="BP911052" s="90"/>
    </row>
    <row r="911053" spans="68:68" customFormat="1">
      <c r="BP911053" s="90"/>
    </row>
    <row r="911054" spans="68:68" customFormat="1">
      <c r="BP911054" s="90"/>
    </row>
    <row r="911055" spans="68:68" customFormat="1">
      <c r="BP911055" s="90"/>
    </row>
    <row r="911056" spans="68:68" customFormat="1">
      <c r="BP911056" s="90"/>
    </row>
    <row r="911057" spans="68:68" customFormat="1">
      <c r="BP911057" s="90"/>
    </row>
    <row r="911058" spans="68:68" customFormat="1">
      <c r="BP911058" s="90"/>
    </row>
    <row r="911059" spans="68:68" customFormat="1">
      <c r="BP911059" s="90"/>
    </row>
    <row r="911060" spans="68:68" customFormat="1">
      <c r="BP911060" s="90"/>
    </row>
    <row r="911061" spans="68:68" customFormat="1">
      <c r="BP911061" s="90"/>
    </row>
    <row r="911062" spans="68:68" customFormat="1">
      <c r="BP911062" s="90"/>
    </row>
    <row r="911063" spans="68:68" customFormat="1">
      <c r="BP911063" s="90"/>
    </row>
    <row r="911064" spans="68:68" customFormat="1">
      <c r="BP911064" s="90"/>
    </row>
    <row r="911065" spans="68:68" customFormat="1">
      <c r="BP911065" s="90"/>
    </row>
    <row r="911066" spans="68:68" customFormat="1">
      <c r="BP911066" s="90"/>
    </row>
    <row r="911067" spans="68:68" customFormat="1">
      <c r="BP911067" s="90"/>
    </row>
    <row r="911068" spans="68:68" customFormat="1">
      <c r="BP911068" s="90"/>
    </row>
    <row r="911069" spans="68:68" customFormat="1">
      <c r="BP911069" s="90"/>
    </row>
    <row r="911070" spans="68:68" customFormat="1">
      <c r="BP911070" s="90"/>
    </row>
    <row r="911071" spans="68:68" customFormat="1">
      <c r="BP911071" s="90"/>
    </row>
    <row r="911072" spans="68:68" customFormat="1">
      <c r="BP911072" s="90"/>
    </row>
    <row r="911073" spans="68:68" customFormat="1">
      <c r="BP911073" s="90"/>
    </row>
    <row r="911074" spans="68:68" customFormat="1">
      <c r="BP911074" s="90"/>
    </row>
    <row r="911075" spans="68:68" customFormat="1">
      <c r="BP911075" s="90"/>
    </row>
    <row r="911076" spans="68:68" customFormat="1">
      <c r="BP911076" s="90"/>
    </row>
    <row r="911077" spans="68:68" customFormat="1">
      <c r="BP911077" s="90"/>
    </row>
    <row r="911078" spans="68:68" customFormat="1">
      <c r="BP911078" s="90"/>
    </row>
    <row r="911079" spans="68:68" customFormat="1">
      <c r="BP911079" s="90"/>
    </row>
    <row r="911080" spans="68:68" customFormat="1">
      <c r="BP911080" s="90"/>
    </row>
    <row r="911081" spans="68:68" customFormat="1">
      <c r="BP911081" s="90"/>
    </row>
    <row r="911082" spans="68:68" customFormat="1">
      <c r="BP911082" s="90"/>
    </row>
    <row r="911083" spans="68:68" customFormat="1">
      <c r="BP911083" s="90"/>
    </row>
    <row r="911084" spans="68:68" customFormat="1">
      <c r="BP911084" s="90"/>
    </row>
    <row r="911085" spans="68:68" customFormat="1">
      <c r="BP911085" s="90"/>
    </row>
    <row r="911086" spans="68:68" customFormat="1">
      <c r="BP911086" s="90"/>
    </row>
    <row r="911087" spans="68:68" customFormat="1">
      <c r="BP911087" s="90"/>
    </row>
    <row r="911088" spans="68:68" customFormat="1">
      <c r="BP911088" s="90"/>
    </row>
    <row r="911089" spans="68:68" customFormat="1">
      <c r="BP911089" s="90"/>
    </row>
    <row r="911090" spans="68:68" customFormat="1">
      <c r="BP911090" s="90"/>
    </row>
    <row r="911091" spans="68:68" customFormat="1">
      <c r="BP911091" s="90"/>
    </row>
    <row r="911092" spans="68:68" customFormat="1">
      <c r="BP911092" s="90"/>
    </row>
    <row r="911093" spans="68:68" customFormat="1">
      <c r="BP911093" s="90"/>
    </row>
    <row r="911094" spans="68:68" customFormat="1">
      <c r="BP911094" s="90"/>
    </row>
    <row r="911095" spans="68:68" customFormat="1">
      <c r="BP911095" s="90"/>
    </row>
    <row r="911096" spans="68:68" customFormat="1">
      <c r="BP911096" s="90"/>
    </row>
    <row r="911097" spans="68:68" customFormat="1">
      <c r="BP911097" s="90"/>
    </row>
    <row r="911098" spans="68:68" customFormat="1">
      <c r="BP911098" s="90"/>
    </row>
    <row r="911099" spans="68:68" customFormat="1">
      <c r="BP911099" s="90"/>
    </row>
    <row r="911100" spans="68:68" customFormat="1">
      <c r="BP911100" s="90"/>
    </row>
    <row r="911101" spans="68:68" customFormat="1">
      <c r="BP911101" s="90"/>
    </row>
    <row r="911102" spans="68:68" customFormat="1">
      <c r="BP911102" s="90"/>
    </row>
    <row r="911103" spans="68:68" customFormat="1">
      <c r="BP911103" s="90"/>
    </row>
    <row r="911104" spans="68:68" customFormat="1">
      <c r="BP911104" s="90"/>
    </row>
    <row r="911105" spans="68:68" customFormat="1">
      <c r="BP911105" s="90"/>
    </row>
    <row r="911106" spans="68:68" customFormat="1">
      <c r="BP911106" s="90"/>
    </row>
    <row r="911107" spans="68:68" customFormat="1">
      <c r="BP911107" s="90"/>
    </row>
    <row r="911108" spans="68:68" customFormat="1">
      <c r="BP911108" s="90"/>
    </row>
    <row r="911109" spans="68:68" customFormat="1">
      <c r="BP911109" s="90"/>
    </row>
    <row r="911110" spans="68:68" customFormat="1">
      <c r="BP911110" s="90"/>
    </row>
    <row r="911111" spans="68:68" customFormat="1">
      <c r="BP911111" s="90"/>
    </row>
    <row r="911112" spans="68:68" customFormat="1">
      <c r="BP911112" s="90"/>
    </row>
    <row r="911113" spans="68:68" customFormat="1">
      <c r="BP911113" s="90"/>
    </row>
    <row r="911114" spans="68:68" customFormat="1">
      <c r="BP911114" s="90"/>
    </row>
    <row r="911115" spans="68:68" customFormat="1">
      <c r="BP911115" s="90"/>
    </row>
    <row r="911116" spans="68:68" customFormat="1">
      <c r="BP911116" s="90"/>
    </row>
    <row r="911117" spans="68:68" customFormat="1">
      <c r="BP911117" s="90"/>
    </row>
    <row r="911118" spans="68:68" customFormat="1">
      <c r="BP911118" s="90"/>
    </row>
    <row r="911119" spans="68:68" customFormat="1">
      <c r="BP911119" s="90"/>
    </row>
    <row r="911120" spans="68:68" customFormat="1">
      <c r="BP911120" s="90"/>
    </row>
    <row r="911121" spans="68:68" customFormat="1">
      <c r="BP911121" s="90"/>
    </row>
    <row r="911122" spans="68:68" customFormat="1">
      <c r="BP911122" s="90"/>
    </row>
    <row r="911123" spans="68:68" customFormat="1">
      <c r="BP911123" s="90"/>
    </row>
    <row r="911124" spans="68:68" customFormat="1">
      <c r="BP911124" s="90"/>
    </row>
    <row r="911125" spans="68:68" customFormat="1">
      <c r="BP911125" s="90"/>
    </row>
    <row r="911126" spans="68:68" customFormat="1">
      <c r="BP911126" s="90"/>
    </row>
    <row r="911127" spans="68:68" customFormat="1">
      <c r="BP911127" s="90"/>
    </row>
    <row r="911128" spans="68:68" customFormat="1">
      <c r="BP911128" s="90"/>
    </row>
    <row r="911129" spans="68:68" customFormat="1">
      <c r="BP911129" s="90"/>
    </row>
    <row r="911130" spans="68:68" customFormat="1">
      <c r="BP911130" s="90"/>
    </row>
    <row r="911131" spans="68:68" customFormat="1">
      <c r="BP911131" s="90"/>
    </row>
    <row r="911132" spans="68:68" customFormat="1">
      <c r="BP911132" s="90"/>
    </row>
    <row r="911133" spans="68:68" customFormat="1">
      <c r="BP911133" s="90"/>
    </row>
    <row r="911134" spans="68:68" customFormat="1">
      <c r="BP911134" s="90"/>
    </row>
    <row r="911135" spans="68:68" customFormat="1">
      <c r="BP911135" s="90"/>
    </row>
    <row r="911136" spans="68:68" customFormat="1">
      <c r="BP911136" s="90"/>
    </row>
    <row r="911137" spans="68:68" customFormat="1">
      <c r="BP911137" s="90"/>
    </row>
    <row r="911138" spans="68:68" customFormat="1">
      <c r="BP911138" s="90"/>
    </row>
    <row r="911139" spans="68:68" customFormat="1">
      <c r="BP911139" s="90"/>
    </row>
    <row r="911140" spans="68:68" customFormat="1">
      <c r="BP911140" s="90"/>
    </row>
    <row r="911141" spans="68:68" customFormat="1">
      <c r="BP911141" s="90"/>
    </row>
    <row r="911142" spans="68:68" customFormat="1">
      <c r="BP911142" s="90"/>
    </row>
    <row r="911143" spans="68:68" customFormat="1">
      <c r="BP911143" s="90"/>
    </row>
    <row r="911144" spans="68:68" customFormat="1">
      <c r="BP911144" s="90"/>
    </row>
    <row r="911145" spans="68:68" customFormat="1">
      <c r="BP911145" s="90"/>
    </row>
    <row r="911146" spans="68:68" customFormat="1">
      <c r="BP911146" s="90"/>
    </row>
    <row r="911147" spans="68:68" customFormat="1">
      <c r="BP911147" s="90"/>
    </row>
    <row r="911148" spans="68:68" customFormat="1">
      <c r="BP911148" s="90"/>
    </row>
    <row r="911149" spans="68:68" customFormat="1">
      <c r="BP911149" s="90"/>
    </row>
    <row r="911150" spans="68:68" customFormat="1">
      <c r="BP911150" s="90"/>
    </row>
    <row r="911151" spans="68:68" customFormat="1">
      <c r="BP911151" s="90"/>
    </row>
    <row r="911152" spans="68:68" customFormat="1">
      <c r="BP911152" s="90"/>
    </row>
    <row r="911153" spans="68:68" customFormat="1">
      <c r="BP911153" s="90"/>
    </row>
    <row r="911154" spans="68:68" customFormat="1">
      <c r="BP911154" s="90"/>
    </row>
    <row r="911155" spans="68:68" customFormat="1">
      <c r="BP911155" s="90"/>
    </row>
    <row r="911156" spans="68:68" customFormat="1">
      <c r="BP911156" s="90"/>
    </row>
    <row r="911157" spans="68:68" customFormat="1">
      <c r="BP911157" s="90"/>
    </row>
    <row r="911158" spans="68:68" customFormat="1">
      <c r="BP911158" s="90"/>
    </row>
    <row r="911159" spans="68:68" customFormat="1">
      <c r="BP911159" s="90"/>
    </row>
    <row r="911160" spans="68:68" customFormat="1">
      <c r="BP911160" s="90"/>
    </row>
    <row r="911161" spans="68:68" customFormat="1">
      <c r="BP911161" s="90"/>
    </row>
    <row r="911162" spans="68:68" customFormat="1">
      <c r="BP911162" s="90"/>
    </row>
    <row r="911163" spans="68:68" customFormat="1">
      <c r="BP911163" s="90"/>
    </row>
    <row r="911164" spans="68:68" customFormat="1">
      <c r="BP911164" s="90"/>
    </row>
    <row r="911165" spans="68:68" customFormat="1">
      <c r="BP911165" s="90"/>
    </row>
    <row r="911166" spans="68:68" customFormat="1">
      <c r="BP911166" s="90"/>
    </row>
    <row r="911167" spans="68:68" customFormat="1">
      <c r="BP911167" s="90"/>
    </row>
    <row r="911168" spans="68:68" customFormat="1">
      <c r="BP911168" s="90"/>
    </row>
    <row r="911169" spans="68:68" customFormat="1">
      <c r="BP911169" s="90"/>
    </row>
    <row r="911170" spans="68:68" customFormat="1">
      <c r="BP911170" s="90"/>
    </row>
    <row r="911171" spans="68:68" customFormat="1">
      <c r="BP911171" s="90"/>
    </row>
    <row r="911172" spans="68:68" customFormat="1">
      <c r="BP911172" s="90"/>
    </row>
    <row r="911173" spans="68:68" customFormat="1">
      <c r="BP911173" s="90"/>
    </row>
    <row r="911174" spans="68:68" customFormat="1">
      <c r="BP911174" s="90"/>
    </row>
    <row r="911175" spans="68:68" customFormat="1">
      <c r="BP911175" s="90"/>
    </row>
    <row r="911176" spans="68:68" customFormat="1">
      <c r="BP911176" s="90"/>
    </row>
    <row r="911177" spans="68:68" customFormat="1">
      <c r="BP911177" s="90"/>
    </row>
    <row r="911178" spans="68:68" customFormat="1">
      <c r="BP911178" s="90"/>
    </row>
    <row r="911179" spans="68:68" customFormat="1">
      <c r="BP911179" s="90"/>
    </row>
    <row r="911180" spans="68:68" customFormat="1">
      <c r="BP911180" s="90"/>
    </row>
    <row r="911181" spans="68:68" customFormat="1">
      <c r="BP911181" s="90"/>
    </row>
    <row r="911182" spans="68:68" customFormat="1">
      <c r="BP911182" s="90"/>
    </row>
    <row r="911183" spans="68:68" customFormat="1">
      <c r="BP911183" s="90"/>
    </row>
    <row r="911184" spans="68:68" customFormat="1">
      <c r="BP911184" s="90"/>
    </row>
    <row r="911185" spans="68:68" customFormat="1">
      <c r="BP911185" s="90"/>
    </row>
    <row r="911186" spans="68:68" customFormat="1">
      <c r="BP911186" s="90"/>
    </row>
    <row r="911187" spans="68:68" customFormat="1">
      <c r="BP911187" s="90"/>
    </row>
    <row r="911188" spans="68:68" customFormat="1">
      <c r="BP911188" s="90"/>
    </row>
    <row r="911189" spans="68:68" customFormat="1">
      <c r="BP911189" s="90"/>
    </row>
    <row r="911190" spans="68:68" customFormat="1">
      <c r="BP911190" s="90"/>
    </row>
    <row r="911191" spans="68:68" customFormat="1">
      <c r="BP911191" s="90"/>
    </row>
    <row r="911192" spans="68:68" customFormat="1">
      <c r="BP911192" s="90"/>
    </row>
    <row r="911193" spans="68:68" customFormat="1">
      <c r="BP911193" s="90"/>
    </row>
    <row r="911194" spans="68:68" customFormat="1">
      <c r="BP911194" s="90"/>
    </row>
    <row r="911195" spans="68:68" customFormat="1">
      <c r="BP911195" s="90"/>
    </row>
    <row r="911196" spans="68:68" customFormat="1">
      <c r="BP911196" s="90"/>
    </row>
    <row r="911197" spans="68:68" customFormat="1">
      <c r="BP911197" s="90"/>
    </row>
    <row r="911198" spans="68:68" customFormat="1">
      <c r="BP911198" s="90"/>
    </row>
    <row r="911199" spans="68:68" customFormat="1">
      <c r="BP911199" s="90"/>
    </row>
    <row r="911200" spans="68:68" customFormat="1">
      <c r="BP911200" s="90"/>
    </row>
    <row r="911201" spans="68:68" customFormat="1">
      <c r="BP911201" s="90"/>
    </row>
    <row r="911202" spans="68:68" customFormat="1">
      <c r="BP911202" s="90"/>
    </row>
    <row r="911203" spans="68:68" customFormat="1">
      <c r="BP911203" s="90"/>
    </row>
    <row r="911204" spans="68:68" customFormat="1">
      <c r="BP911204" s="90"/>
    </row>
    <row r="911205" spans="68:68" customFormat="1">
      <c r="BP911205" s="90"/>
    </row>
    <row r="911206" spans="68:68" customFormat="1">
      <c r="BP911206" s="90"/>
    </row>
    <row r="911207" spans="68:68" customFormat="1">
      <c r="BP911207" s="90"/>
    </row>
    <row r="911208" spans="68:68" customFormat="1">
      <c r="BP911208" s="90"/>
    </row>
    <row r="911209" spans="68:68" customFormat="1">
      <c r="BP911209" s="90"/>
    </row>
    <row r="911210" spans="68:68" customFormat="1">
      <c r="BP911210" s="90"/>
    </row>
    <row r="911211" spans="68:68" customFormat="1">
      <c r="BP911211" s="90"/>
    </row>
    <row r="911212" spans="68:68" customFormat="1">
      <c r="BP911212" s="90"/>
    </row>
    <row r="911213" spans="68:68" customFormat="1">
      <c r="BP911213" s="90"/>
    </row>
    <row r="911214" spans="68:68" customFormat="1">
      <c r="BP911214" s="90"/>
    </row>
    <row r="911215" spans="68:68" customFormat="1">
      <c r="BP911215" s="90"/>
    </row>
    <row r="911216" spans="68:68" customFormat="1">
      <c r="BP911216" s="90"/>
    </row>
    <row r="911217" spans="68:68" customFormat="1">
      <c r="BP911217" s="90"/>
    </row>
    <row r="911218" spans="68:68" customFormat="1">
      <c r="BP911218" s="90"/>
    </row>
    <row r="911219" spans="68:68" customFormat="1">
      <c r="BP911219" s="90"/>
    </row>
    <row r="911220" spans="68:68" customFormat="1">
      <c r="BP911220" s="90"/>
    </row>
    <row r="911221" spans="68:68" customFormat="1">
      <c r="BP911221" s="90"/>
    </row>
    <row r="911222" spans="68:68" customFormat="1">
      <c r="BP911222" s="90"/>
    </row>
    <row r="911223" spans="68:68" customFormat="1">
      <c r="BP911223" s="90"/>
    </row>
    <row r="911224" spans="68:68" customFormat="1">
      <c r="BP911224" s="90"/>
    </row>
    <row r="911225" spans="68:68" customFormat="1">
      <c r="BP911225" s="90"/>
    </row>
    <row r="911226" spans="68:68" customFormat="1">
      <c r="BP911226" s="90"/>
    </row>
    <row r="911227" spans="68:68" customFormat="1">
      <c r="BP911227" s="90"/>
    </row>
    <row r="911228" spans="68:68" customFormat="1">
      <c r="BP911228" s="90"/>
    </row>
    <row r="911229" spans="68:68" customFormat="1">
      <c r="BP911229" s="90"/>
    </row>
    <row r="911230" spans="68:68" customFormat="1">
      <c r="BP911230" s="90"/>
    </row>
    <row r="911231" spans="68:68" customFormat="1">
      <c r="BP911231" s="90"/>
    </row>
    <row r="911232" spans="68:68" customFormat="1">
      <c r="BP911232" s="90"/>
    </row>
    <row r="911233" spans="68:68" customFormat="1">
      <c r="BP911233" s="90"/>
    </row>
    <row r="911234" spans="68:68" customFormat="1">
      <c r="BP911234" s="90"/>
    </row>
    <row r="911235" spans="68:68" customFormat="1">
      <c r="BP911235" s="90"/>
    </row>
    <row r="911236" spans="68:68" customFormat="1">
      <c r="BP911236" s="90"/>
    </row>
    <row r="911237" spans="68:68" customFormat="1">
      <c r="BP911237" s="90"/>
    </row>
    <row r="911238" spans="68:68" customFormat="1">
      <c r="BP911238" s="90"/>
    </row>
    <row r="911239" spans="68:68" customFormat="1">
      <c r="BP911239" s="90"/>
    </row>
    <row r="911240" spans="68:68" customFormat="1">
      <c r="BP911240" s="90"/>
    </row>
    <row r="911241" spans="68:68" customFormat="1">
      <c r="BP911241" s="90"/>
    </row>
    <row r="911242" spans="68:68" customFormat="1">
      <c r="BP911242" s="90"/>
    </row>
    <row r="911243" spans="68:68" customFormat="1">
      <c r="BP911243" s="90"/>
    </row>
    <row r="911244" spans="68:68" customFormat="1">
      <c r="BP911244" s="90"/>
    </row>
    <row r="911245" spans="68:68" customFormat="1">
      <c r="BP911245" s="90"/>
    </row>
    <row r="911246" spans="68:68" customFormat="1">
      <c r="BP911246" s="90"/>
    </row>
    <row r="911247" spans="68:68" customFormat="1">
      <c r="BP911247" s="90"/>
    </row>
    <row r="911248" spans="68:68" customFormat="1">
      <c r="BP911248" s="90"/>
    </row>
    <row r="911249" spans="68:68" customFormat="1">
      <c r="BP911249" s="90"/>
    </row>
    <row r="911250" spans="68:68" customFormat="1">
      <c r="BP911250" s="90"/>
    </row>
    <row r="911251" spans="68:68" customFormat="1">
      <c r="BP911251" s="90"/>
    </row>
    <row r="911252" spans="68:68" customFormat="1">
      <c r="BP911252" s="90"/>
    </row>
    <row r="911253" spans="68:68" customFormat="1">
      <c r="BP911253" s="90"/>
    </row>
    <row r="911254" spans="68:68" customFormat="1">
      <c r="BP911254" s="90"/>
    </row>
    <row r="911255" spans="68:68" customFormat="1">
      <c r="BP911255" s="90"/>
    </row>
    <row r="911256" spans="68:68" customFormat="1">
      <c r="BP911256" s="90"/>
    </row>
    <row r="911257" spans="68:68" customFormat="1">
      <c r="BP911257" s="90"/>
    </row>
    <row r="911258" spans="68:68" customFormat="1">
      <c r="BP911258" s="90"/>
    </row>
    <row r="911259" spans="68:68" customFormat="1">
      <c r="BP911259" s="90"/>
    </row>
    <row r="911260" spans="68:68" customFormat="1">
      <c r="BP911260" s="90"/>
    </row>
    <row r="911261" spans="68:68" customFormat="1">
      <c r="BP911261" s="90"/>
    </row>
    <row r="911262" spans="68:68" customFormat="1">
      <c r="BP911262" s="90"/>
    </row>
    <row r="911263" spans="68:68" customFormat="1">
      <c r="BP911263" s="90"/>
    </row>
    <row r="911264" spans="68:68" customFormat="1">
      <c r="BP911264" s="90"/>
    </row>
    <row r="911265" spans="68:68" customFormat="1">
      <c r="BP911265" s="90"/>
    </row>
    <row r="911266" spans="68:68" customFormat="1">
      <c r="BP911266" s="90"/>
    </row>
    <row r="911267" spans="68:68" customFormat="1">
      <c r="BP911267" s="90"/>
    </row>
    <row r="911268" spans="68:68" customFormat="1">
      <c r="BP911268" s="90"/>
    </row>
    <row r="911269" spans="68:68" customFormat="1">
      <c r="BP911269" s="90"/>
    </row>
    <row r="911270" spans="68:68" customFormat="1">
      <c r="BP911270" s="90"/>
    </row>
    <row r="911271" spans="68:68" customFormat="1">
      <c r="BP911271" s="90"/>
    </row>
    <row r="911272" spans="68:68" customFormat="1">
      <c r="BP911272" s="90"/>
    </row>
    <row r="911273" spans="68:68" customFormat="1">
      <c r="BP911273" s="90"/>
    </row>
    <row r="911274" spans="68:68" customFormat="1">
      <c r="BP911274" s="90"/>
    </row>
    <row r="911275" spans="68:68" customFormat="1">
      <c r="BP911275" s="90"/>
    </row>
    <row r="911276" spans="68:68" customFormat="1">
      <c r="BP911276" s="90"/>
    </row>
    <row r="911277" spans="68:68" customFormat="1">
      <c r="BP911277" s="90"/>
    </row>
    <row r="911278" spans="68:68" customFormat="1">
      <c r="BP911278" s="90"/>
    </row>
    <row r="911279" spans="68:68" customFormat="1">
      <c r="BP911279" s="90"/>
    </row>
    <row r="911280" spans="68:68" customFormat="1">
      <c r="BP911280" s="90"/>
    </row>
    <row r="911281" spans="68:68" customFormat="1">
      <c r="BP911281" s="90"/>
    </row>
    <row r="911282" spans="68:68" customFormat="1">
      <c r="BP911282" s="90"/>
    </row>
    <row r="911283" spans="68:68" customFormat="1">
      <c r="BP911283" s="90"/>
    </row>
    <row r="911284" spans="68:68" customFormat="1">
      <c r="BP911284" s="90"/>
    </row>
    <row r="911285" spans="68:68" customFormat="1">
      <c r="BP911285" s="90"/>
    </row>
    <row r="911286" spans="68:68" customFormat="1">
      <c r="BP911286" s="90"/>
    </row>
    <row r="911287" spans="68:68" customFormat="1">
      <c r="BP911287" s="90"/>
    </row>
    <row r="911288" spans="68:68" customFormat="1">
      <c r="BP911288" s="90"/>
    </row>
    <row r="911289" spans="68:68" customFormat="1">
      <c r="BP911289" s="90"/>
    </row>
    <row r="911290" spans="68:68" customFormat="1">
      <c r="BP911290" s="90"/>
    </row>
    <row r="911291" spans="68:68" customFormat="1">
      <c r="BP911291" s="90"/>
    </row>
    <row r="911292" spans="68:68" customFormat="1">
      <c r="BP911292" s="90"/>
    </row>
    <row r="911293" spans="68:68" customFormat="1">
      <c r="BP911293" s="90"/>
    </row>
    <row r="911294" spans="68:68" customFormat="1">
      <c r="BP911294" s="90"/>
    </row>
    <row r="911295" spans="68:68" customFormat="1">
      <c r="BP911295" s="90"/>
    </row>
    <row r="911296" spans="68:68" customFormat="1">
      <c r="BP911296" s="90"/>
    </row>
    <row r="911297" spans="68:68" customFormat="1">
      <c r="BP911297" s="90"/>
    </row>
    <row r="911298" spans="68:68" customFormat="1">
      <c r="BP911298" s="90"/>
    </row>
    <row r="911299" spans="68:68" customFormat="1">
      <c r="BP911299" s="90"/>
    </row>
    <row r="911300" spans="68:68" customFormat="1">
      <c r="BP911300" s="90"/>
    </row>
    <row r="911301" spans="68:68" customFormat="1">
      <c r="BP911301" s="90"/>
    </row>
    <row r="911302" spans="68:68" customFormat="1">
      <c r="BP911302" s="90"/>
    </row>
    <row r="911303" spans="68:68" customFormat="1">
      <c r="BP911303" s="90"/>
    </row>
    <row r="911304" spans="68:68" customFormat="1">
      <c r="BP911304" s="90"/>
    </row>
    <row r="911305" spans="68:68" customFormat="1">
      <c r="BP911305" s="90"/>
    </row>
    <row r="911306" spans="68:68" customFormat="1">
      <c r="BP911306" s="90"/>
    </row>
    <row r="911307" spans="68:68" customFormat="1">
      <c r="BP911307" s="90"/>
    </row>
    <row r="911308" spans="68:68" customFormat="1">
      <c r="BP911308" s="90"/>
    </row>
    <row r="911309" spans="68:68" customFormat="1">
      <c r="BP911309" s="90"/>
    </row>
    <row r="911310" spans="68:68" customFormat="1">
      <c r="BP911310" s="90"/>
    </row>
    <row r="911311" spans="68:68" customFormat="1">
      <c r="BP911311" s="90"/>
    </row>
    <row r="911312" spans="68:68" customFormat="1">
      <c r="BP911312" s="90"/>
    </row>
    <row r="911313" spans="68:68" customFormat="1">
      <c r="BP911313" s="90"/>
    </row>
    <row r="911314" spans="68:68" customFormat="1">
      <c r="BP911314" s="90"/>
    </row>
    <row r="911315" spans="68:68" customFormat="1">
      <c r="BP911315" s="90"/>
    </row>
    <row r="911316" spans="68:68" customFormat="1">
      <c r="BP911316" s="90"/>
    </row>
    <row r="911317" spans="68:68" customFormat="1">
      <c r="BP911317" s="90"/>
    </row>
    <row r="911318" spans="68:68" customFormat="1">
      <c r="BP911318" s="90"/>
    </row>
    <row r="911319" spans="68:68" customFormat="1">
      <c r="BP911319" s="90"/>
    </row>
    <row r="911320" spans="68:68" customFormat="1">
      <c r="BP911320" s="90"/>
    </row>
    <row r="911321" spans="68:68" customFormat="1">
      <c r="BP911321" s="90"/>
    </row>
    <row r="911322" spans="68:68" customFormat="1">
      <c r="BP911322" s="90"/>
    </row>
    <row r="911323" spans="68:68" customFormat="1">
      <c r="BP911323" s="90"/>
    </row>
    <row r="911324" spans="68:68" customFormat="1">
      <c r="BP911324" s="90"/>
    </row>
    <row r="911325" spans="68:68" customFormat="1">
      <c r="BP911325" s="90"/>
    </row>
    <row r="911326" spans="68:68" customFormat="1">
      <c r="BP911326" s="90"/>
    </row>
    <row r="911327" spans="68:68" customFormat="1">
      <c r="BP911327" s="90"/>
    </row>
    <row r="911328" spans="68:68" customFormat="1">
      <c r="BP911328" s="90"/>
    </row>
    <row r="911329" spans="68:68" customFormat="1">
      <c r="BP911329" s="90"/>
    </row>
    <row r="911330" spans="68:68" customFormat="1">
      <c r="BP911330" s="90"/>
    </row>
    <row r="911331" spans="68:68" customFormat="1">
      <c r="BP911331" s="90"/>
    </row>
    <row r="911332" spans="68:68" customFormat="1">
      <c r="BP911332" s="90"/>
    </row>
    <row r="911333" spans="68:68" customFormat="1">
      <c r="BP911333" s="90"/>
    </row>
    <row r="911334" spans="68:68" customFormat="1">
      <c r="BP911334" s="90"/>
    </row>
    <row r="911335" spans="68:68" customFormat="1">
      <c r="BP911335" s="90"/>
    </row>
    <row r="911336" spans="68:68" customFormat="1">
      <c r="BP911336" s="90"/>
    </row>
    <row r="911337" spans="68:68" customFormat="1">
      <c r="BP911337" s="90"/>
    </row>
    <row r="911338" spans="68:68" customFormat="1">
      <c r="BP911338" s="90"/>
    </row>
    <row r="911339" spans="68:68" customFormat="1">
      <c r="BP911339" s="90"/>
    </row>
    <row r="911340" spans="68:68" customFormat="1">
      <c r="BP911340" s="90"/>
    </row>
    <row r="911341" spans="68:68" customFormat="1">
      <c r="BP911341" s="90"/>
    </row>
    <row r="911342" spans="68:68" customFormat="1">
      <c r="BP911342" s="90"/>
    </row>
    <row r="911343" spans="68:68" customFormat="1">
      <c r="BP911343" s="90"/>
    </row>
    <row r="911344" spans="68:68" customFormat="1">
      <c r="BP911344" s="90"/>
    </row>
    <row r="911345" spans="68:68" customFormat="1">
      <c r="BP911345" s="90"/>
    </row>
    <row r="911346" spans="68:68" customFormat="1">
      <c r="BP911346" s="90"/>
    </row>
    <row r="911347" spans="68:68" customFormat="1">
      <c r="BP911347" s="90"/>
    </row>
    <row r="911348" spans="68:68" customFormat="1">
      <c r="BP911348" s="90"/>
    </row>
    <row r="911349" spans="68:68" customFormat="1">
      <c r="BP911349" s="90"/>
    </row>
    <row r="911350" spans="68:68" customFormat="1">
      <c r="BP911350" s="90"/>
    </row>
    <row r="911351" spans="68:68" customFormat="1">
      <c r="BP911351" s="90"/>
    </row>
    <row r="911352" spans="68:68" customFormat="1">
      <c r="BP911352" s="90"/>
    </row>
    <row r="911353" spans="68:68" customFormat="1">
      <c r="BP911353" s="90"/>
    </row>
    <row r="911354" spans="68:68" customFormat="1">
      <c r="BP911354" s="90"/>
    </row>
    <row r="911355" spans="68:68" customFormat="1">
      <c r="BP911355" s="90"/>
    </row>
    <row r="911356" spans="68:68" customFormat="1">
      <c r="BP911356" s="90"/>
    </row>
    <row r="911357" spans="68:68" customFormat="1">
      <c r="BP911357" s="90"/>
    </row>
    <row r="911358" spans="68:68" customFormat="1">
      <c r="BP911358" s="90"/>
    </row>
    <row r="911359" spans="68:68" customFormat="1">
      <c r="BP911359" s="90"/>
    </row>
    <row r="911360" spans="68:68" customFormat="1">
      <c r="BP911360" s="90"/>
    </row>
    <row r="911361" spans="68:68" customFormat="1">
      <c r="BP911361" s="90"/>
    </row>
    <row r="911362" spans="68:68" customFormat="1">
      <c r="BP911362" s="90"/>
    </row>
    <row r="911363" spans="68:68" customFormat="1">
      <c r="BP911363" s="90"/>
    </row>
    <row r="911364" spans="68:68" customFormat="1">
      <c r="BP911364" s="90"/>
    </row>
    <row r="911365" spans="68:68" customFormat="1">
      <c r="BP911365" s="90"/>
    </row>
    <row r="911366" spans="68:68" customFormat="1">
      <c r="BP911366" s="90"/>
    </row>
    <row r="911367" spans="68:68" customFormat="1">
      <c r="BP911367" s="90"/>
    </row>
    <row r="911368" spans="68:68" customFormat="1">
      <c r="BP911368" s="90"/>
    </row>
    <row r="911369" spans="68:68" customFormat="1">
      <c r="BP911369" s="90"/>
    </row>
    <row r="911370" spans="68:68" customFormat="1">
      <c r="BP911370" s="90"/>
    </row>
    <row r="911371" spans="68:68" customFormat="1">
      <c r="BP911371" s="90"/>
    </row>
    <row r="911372" spans="68:68" customFormat="1">
      <c r="BP911372" s="90"/>
    </row>
    <row r="911373" spans="68:68" customFormat="1">
      <c r="BP911373" s="90"/>
    </row>
    <row r="911374" spans="68:68" customFormat="1">
      <c r="BP911374" s="90"/>
    </row>
    <row r="911375" spans="68:68" customFormat="1">
      <c r="BP911375" s="90"/>
    </row>
    <row r="911376" spans="68:68" customFormat="1">
      <c r="BP911376" s="90"/>
    </row>
    <row r="911377" spans="68:68" customFormat="1">
      <c r="BP911377" s="90"/>
    </row>
    <row r="911378" spans="68:68" customFormat="1">
      <c r="BP911378" s="90"/>
    </row>
    <row r="911379" spans="68:68" customFormat="1">
      <c r="BP911379" s="90"/>
    </row>
    <row r="911380" spans="68:68" customFormat="1">
      <c r="BP911380" s="90"/>
    </row>
    <row r="911381" spans="68:68" customFormat="1">
      <c r="BP911381" s="90"/>
    </row>
    <row r="911382" spans="68:68" customFormat="1">
      <c r="BP911382" s="90"/>
    </row>
    <row r="911383" spans="68:68" customFormat="1">
      <c r="BP911383" s="90"/>
    </row>
    <row r="911384" spans="68:68" customFormat="1">
      <c r="BP911384" s="90"/>
    </row>
    <row r="911385" spans="68:68" customFormat="1">
      <c r="BP911385" s="90"/>
    </row>
    <row r="911386" spans="68:68" customFormat="1">
      <c r="BP911386" s="90"/>
    </row>
    <row r="911387" spans="68:68" customFormat="1">
      <c r="BP911387" s="90"/>
    </row>
    <row r="911388" spans="68:68" customFormat="1">
      <c r="BP911388" s="90"/>
    </row>
    <row r="911389" spans="68:68" customFormat="1">
      <c r="BP911389" s="90"/>
    </row>
    <row r="911390" spans="68:68" customFormat="1">
      <c r="BP911390" s="90"/>
    </row>
    <row r="911391" spans="68:68" customFormat="1">
      <c r="BP911391" s="90"/>
    </row>
    <row r="911392" spans="68:68" customFormat="1">
      <c r="BP911392" s="90"/>
    </row>
    <row r="911393" spans="68:68" customFormat="1">
      <c r="BP911393" s="90"/>
    </row>
    <row r="911394" spans="68:68" customFormat="1">
      <c r="BP911394" s="90"/>
    </row>
    <row r="911395" spans="68:68" customFormat="1">
      <c r="BP911395" s="90"/>
    </row>
    <row r="911396" spans="68:68" customFormat="1">
      <c r="BP911396" s="90"/>
    </row>
    <row r="911397" spans="68:68" customFormat="1">
      <c r="BP911397" s="90"/>
    </row>
    <row r="911398" spans="68:68" customFormat="1">
      <c r="BP911398" s="90"/>
    </row>
    <row r="911399" spans="68:68" customFormat="1">
      <c r="BP911399" s="90"/>
    </row>
    <row r="911400" spans="68:68" customFormat="1">
      <c r="BP911400" s="90"/>
    </row>
    <row r="911401" spans="68:68" customFormat="1">
      <c r="BP911401" s="90"/>
    </row>
    <row r="911402" spans="68:68" customFormat="1">
      <c r="BP911402" s="90"/>
    </row>
    <row r="911403" spans="68:68" customFormat="1">
      <c r="BP911403" s="90"/>
    </row>
    <row r="911404" spans="68:68" customFormat="1">
      <c r="BP911404" s="90"/>
    </row>
    <row r="911405" spans="68:68" customFormat="1">
      <c r="BP911405" s="90"/>
    </row>
    <row r="911406" spans="68:68" customFormat="1">
      <c r="BP911406" s="90"/>
    </row>
    <row r="911407" spans="68:68" customFormat="1">
      <c r="BP911407" s="90"/>
    </row>
    <row r="911408" spans="68:68" customFormat="1">
      <c r="BP911408" s="90"/>
    </row>
    <row r="911409" spans="68:68" customFormat="1">
      <c r="BP911409" s="90"/>
    </row>
    <row r="911410" spans="68:68" customFormat="1">
      <c r="BP911410" s="90"/>
    </row>
    <row r="911411" spans="68:68" customFormat="1">
      <c r="BP911411" s="90"/>
    </row>
    <row r="911412" spans="68:68" customFormat="1">
      <c r="BP911412" s="90"/>
    </row>
    <row r="911413" spans="68:68" customFormat="1">
      <c r="BP911413" s="90"/>
    </row>
    <row r="911414" spans="68:68" customFormat="1">
      <c r="BP911414" s="90"/>
    </row>
    <row r="911415" spans="68:68" customFormat="1">
      <c r="BP911415" s="90"/>
    </row>
    <row r="911416" spans="68:68" customFormat="1">
      <c r="BP911416" s="90"/>
    </row>
    <row r="911417" spans="68:68" customFormat="1">
      <c r="BP911417" s="90"/>
    </row>
    <row r="911418" spans="68:68" customFormat="1">
      <c r="BP911418" s="90"/>
    </row>
    <row r="911419" spans="68:68" customFormat="1">
      <c r="BP911419" s="90"/>
    </row>
    <row r="911420" spans="68:68" customFormat="1">
      <c r="BP911420" s="90"/>
    </row>
    <row r="911421" spans="68:68" customFormat="1">
      <c r="BP911421" s="90"/>
    </row>
    <row r="911422" spans="68:68" customFormat="1">
      <c r="BP911422" s="90"/>
    </row>
    <row r="911423" spans="68:68" customFormat="1">
      <c r="BP911423" s="90"/>
    </row>
    <row r="911424" spans="68:68" customFormat="1">
      <c r="BP911424" s="90"/>
    </row>
    <row r="911425" spans="68:68" customFormat="1">
      <c r="BP911425" s="90"/>
    </row>
    <row r="911426" spans="68:68" customFormat="1">
      <c r="BP911426" s="90"/>
    </row>
    <row r="911427" spans="68:68" customFormat="1">
      <c r="BP911427" s="90"/>
    </row>
    <row r="911428" spans="68:68" customFormat="1">
      <c r="BP911428" s="90"/>
    </row>
    <row r="911429" spans="68:68" customFormat="1">
      <c r="BP911429" s="90"/>
    </row>
    <row r="911430" spans="68:68" customFormat="1">
      <c r="BP911430" s="90"/>
    </row>
    <row r="911431" spans="68:68" customFormat="1">
      <c r="BP911431" s="90"/>
    </row>
    <row r="911432" spans="68:68" customFormat="1">
      <c r="BP911432" s="90"/>
    </row>
    <row r="911433" spans="68:68" customFormat="1">
      <c r="BP911433" s="90"/>
    </row>
    <row r="911434" spans="68:68" customFormat="1">
      <c r="BP911434" s="90"/>
    </row>
    <row r="911435" spans="68:68" customFormat="1">
      <c r="BP911435" s="90"/>
    </row>
    <row r="911436" spans="68:68" customFormat="1">
      <c r="BP911436" s="90"/>
    </row>
    <row r="911437" spans="68:68" customFormat="1">
      <c r="BP911437" s="90"/>
    </row>
    <row r="911438" spans="68:68" customFormat="1">
      <c r="BP911438" s="90"/>
    </row>
    <row r="911439" spans="68:68" customFormat="1">
      <c r="BP911439" s="90"/>
    </row>
    <row r="911440" spans="68:68" customFormat="1">
      <c r="BP911440" s="90"/>
    </row>
    <row r="911441" spans="68:68" customFormat="1">
      <c r="BP911441" s="90"/>
    </row>
    <row r="911442" spans="68:68" customFormat="1">
      <c r="BP911442" s="90"/>
    </row>
    <row r="911443" spans="68:68" customFormat="1">
      <c r="BP911443" s="90"/>
    </row>
    <row r="911444" spans="68:68" customFormat="1">
      <c r="BP911444" s="90"/>
    </row>
    <row r="911445" spans="68:68" customFormat="1">
      <c r="BP911445" s="90"/>
    </row>
    <row r="911446" spans="68:68" customFormat="1">
      <c r="BP911446" s="90"/>
    </row>
    <row r="911447" spans="68:68" customFormat="1">
      <c r="BP911447" s="90"/>
    </row>
    <row r="911448" spans="68:68" customFormat="1">
      <c r="BP911448" s="90"/>
    </row>
    <row r="911449" spans="68:68" customFormat="1">
      <c r="BP911449" s="90"/>
    </row>
    <row r="911450" spans="68:68" customFormat="1">
      <c r="BP911450" s="90"/>
    </row>
    <row r="911451" spans="68:68" customFormat="1">
      <c r="BP911451" s="90"/>
    </row>
    <row r="911452" spans="68:68" customFormat="1">
      <c r="BP911452" s="90"/>
    </row>
    <row r="911453" spans="68:68" customFormat="1">
      <c r="BP911453" s="90"/>
    </row>
    <row r="911454" spans="68:68" customFormat="1">
      <c r="BP911454" s="90"/>
    </row>
    <row r="911455" spans="68:68" customFormat="1">
      <c r="BP911455" s="90"/>
    </row>
    <row r="911456" spans="68:68" customFormat="1">
      <c r="BP911456" s="90"/>
    </row>
    <row r="911457" spans="68:68" customFormat="1">
      <c r="BP911457" s="90"/>
    </row>
    <row r="911458" spans="68:68" customFormat="1">
      <c r="BP911458" s="90"/>
    </row>
    <row r="911459" spans="68:68" customFormat="1">
      <c r="BP911459" s="90"/>
    </row>
    <row r="911460" spans="68:68" customFormat="1">
      <c r="BP911460" s="90"/>
    </row>
    <row r="911461" spans="68:68" customFormat="1">
      <c r="BP911461" s="90"/>
    </row>
    <row r="911462" spans="68:68" customFormat="1">
      <c r="BP911462" s="90"/>
    </row>
    <row r="911463" spans="68:68" customFormat="1">
      <c r="BP911463" s="90"/>
    </row>
    <row r="911464" spans="68:68" customFormat="1">
      <c r="BP911464" s="90"/>
    </row>
    <row r="911465" spans="68:68" customFormat="1">
      <c r="BP911465" s="90"/>
    </row>
    <row r="911466" spans="68:68" customFormat="1">
      <c r="BP911466" s="90"/>
    </row>
    <row r="911467" spans="68:68" customFormat="1">
      <c r="BP911467" s="90"/>
    </row>
    <row r="911468" spans="68:68" customFormat="1">
      <c r="BP911468" s="90"/>
    </row>
    <row r="911469" spans="68:68" customFormat="1">
      <c r="BP911469" s="90"/>
    </row>
    <row r="911470" spans="68:68" customFormat="1">
      <c r="BP911470" s="90"/>
    </row>
    <row r="911471" spans="68:68" customFormat="1">
      <c r="BP911471" s="90"/>
    </row>
    <row r="911472" spans="68:68" customFormat="1">
      <c r="BP911472" s="90"/>
    </row>
    <row r="911473" spans="68:68" customFormat="1">
      <c r="BP911473" s="90"/>
    </row>
    <row r="911474" spans="68:68" customFormat="1">
      <c r="BP911474" s="90"/>
    </row>
    <row r="911475" spans="68:68" customFormat="1">
      <c r="BP911475" s="90"/>
    </row>
    <row r="911476" spans="68:68" customFormat="1">
      <c r="BP911476" s="90"/>
    </row>
    <row r="911477" spans="68:68" customFormat="1">
      <c r="BP911477" s="90"/>
    </row>
    <row r="911478" spans="68:68" customFormat="1">
      <c r="BP911478" s="90"/>
    </row>
    <row r="911479" spans="68:68" customFormat="1">
      <c r="BP911479" s="90"/>
    </row>
    <row r="911480" spans="68:68" customFormat="1">
      <c r="BP911480" s="90"/>
    </row>
    <row r="911481" spans="68:68" customFormat="1">
      <c r="BP911481" s="90"/>
    </row>
    <row r="911482" spans="68:68" customFormat="1">
      <c r="BP911482" s="90"/>
    </row>
    <row r="911483" spans="68:68" customFormat="1">
      <c r="BP911483" s="90"/>
    </row>
    <row r="911484" spans="68:68" customFormat="1">
      <c r="BP911484" s="90"/>
    </row>
    <row r="911485" spans="68:68" customFormat="1">
      <c r="BP911485" s="90"/>
    </row>
    <row r="911486" spans="68:68" customFormat="1">
      <c r="BP911486" s="90"/>
    </row>
    <row r="911487" spans="68:68" customFormat="1">
      <c r="BP911487" s="90"/>
    </row>
    <row r="911488" spans="68:68" customFormat="1">
      <c r="BP911488" s="90"/>
    </row>
    <row r="911489" spans="68:68" customFormat="1">
      <c r="BP911489" s="90"/>
    </row>
    <row r="911490" spans="68:68" customFormat="1">
      <c r="BP911490" s="90"/>
    </row>
    <row r="911491" spans="68:68" customFormat="1">
      <c r="BP911491" s="90"/>
    </row>
    <row r="911492" spans="68:68" customFormat="1">
      <c r="BP911492" s="90"/>
    </row>
    <row r="911493" spans="68:68" customFormat="1">
      <c r="BP911493" s="90"/>
    </row>
    <row r="911494" spans="68:68" customFormat="1">
      <c r="BP911494" s="90"/>
    </row>
    <row r="911495" spans="68:68" customFormat="1">
      <c r="BP911495" s="90"/>
    </row>
    <row r="911496" spans="68:68" customFormat="1">
      <c r="BP911496" s="90"/>
    </row>
    <row r="911497" spans="68:68" customFormat="1">
      <c r="BP911497" s="90"/>
    </row>
    <row r="911498" spans="68:68" customFormat="1">
      <c r="BP911498" s="90"/>
    </row>
    <row r="911499" spans="68:68" customFormat="1">
      <c r="BP911499" s="90"/>
    </row>
    <row r="911500" spans="68:68" customFormat="1">
      <c r="BP911500" s="90"/>
    </row>
    <row r="911501" spans="68:68" customFormat="1">
      <c r="BP911501" s="90"/>
    </row>
    <row r="911502" spans="68:68" customFormat="1">
      <c r="BP911502" s="90"/>
    </row>
    <row r="911503" spans="68:68" customFormat="1">
      <c r="BP911503" s="90"/>
    </row>
    <row r="911504" spans="68:68" customFormat="1">
      <c r="BP911504" s="90"/>
    </row>
    <row r="911505" spans="68:68" customFormat="1">
      <c r="BP911505" s="90"/>
    </row>
    <row r="911506" spans="68:68" customFormat="1">
      <c r="BP911506" s="90"/>
    </row>
    <row r="911507" spans="68:68" customFormat="1">
      <c r="BP911507" s="90"/>
    </row>
    <row r="911508" spans="68:68" customFormat="1">
      <c r="BP911508" s="90"/>
    </row>
    <row r="911509" spans="68:68" customFormat="1">
      <c r="BP911509" s="90"/>
    </row>
    <row r="911510" spans="68:68" customFormat="1">
      <c r="BP911510" s="90"/>
    </row>
    <row r="911511" spans="68:68" customFormat="1">
      <c r="BP911511" s="90"/>
    </row>
    <row r="911512" spans="68:68" customFormat="1">
      <c r="BP911512" s="90"/>
    </row>
    <row r="911513" spans="68:68" customFormat="1">
      <c r="BP911513" s="90"/>
    </row>
    <row r="911514" spans="68:68" customFormat="1">
      <c r="BP911514" s="90"/>
    </row>
    <row r="911515" spans="68:68" customFormat="1">
      <c r="BP911515" s="90"/>
    </row>
    <row r="911516" spans="68:68" customFormat="1">
      <c r="BP911516" s="90"/>
    </row>
    <row r="911517" spans="68:68" customFormat="1">
      <c r="BP911517" s="90"/>
    </row>
    <row r="911518" spans="68:68" customFormat="1">
      <c r="BP911518" s="90"/>
    </row>
    <row r="911519" spans="68:68" customFormat="1">
      <c r="BP911519" s="90"/>
    </row>
    <row r="911520" spans="68:68" customFormat="1">
      <c r="BP911520" s="90"/>
    </row>
    <row r="911521" spans="68:68" customFormat="1">
      <c r="BP911521" s="90"/>
    </row>
    <row r="911522" spans="68:68" customFormat="1">
      <c r="BP911522" s="90"/>
    </row>
    <row r="911523" spans="68:68" customFormat="1">
      <c r="BP911523" s="90"/>
    </row>
    <row r="911524" spans="68:68" customFormat="1">
      <c r="BP911524" s="90"/>
    </row>
    <row r="911525" spans="68:68" customFormat="1">
      <c r="BP911525" s="90"/>
    </row>
    <row r="911526" spans="68:68" customFormat="1">
      <c r="BP911526" s="90"/>
    </row>
    <row r="911527" spans="68:68" customFormat="1">
      <c r="BP911527" s="90"/>
    </row>
    <row r="911528" spans="68:68" customFormat="1">
      <c r="BP911528" s="90"/>
    </row>
    <row r="911529" spans="68:68" customFormat="1">
      <c r="BP911529" s="90"/>
    </row>
    <row r="911530" spans="68:68" customFormat="1">
      <c r="BP911530" s="90"/>
    </row>
    <row r="911531" spans="68:68" customFormat="1">
      <c r="BP911531" s="90"/>
    </row>
    <row r="911532" spans="68:68" customFormat="1">
      <c r="BP911532" s="90"/>
    </row>
    <row r="911533" spans="68:68" customFormat="1">
      <c r="BP911533" s="90"/>
    </row>
    <row r="911534" spans="68:68" customFormat="1">
      <c r="BP911534" s="90"/>
    </row>
    <row r="911535" spans="68:68" customFormat="1">
      <c r="BP911535" s="90"/>
    </row>
    <row r="911536" spans="68:68" customFormat="1">
      <c r="BP911536" s="90"/>
    </row>
    <row r="911537" spans="68:68" customFormat="1">
      <c r="BP911537" s="90"/>
    </row>
    <row r="911538" spans="68:68" customFormat="1">
      <c r="BP911538" s="90"/>
    </row>
    <row r="911539" spans="68:68" customFormat="1">
      <c r="BP911539" s="90"/>
    </row>
    <row r="911540" spans="68:68" customFormat="1">
      <c r="BP911540" s="90"/>
    </row>
    <row r="911541" spans="68:68" customFormat="1">
      <c r="BP911541" s="90"/>
    </row>
    <row r="911542" spans="68:68" customFormat="1">
      <c r="BP911542" s="90"/>
    </row>
    <row r="911543" spans="68:68" customFormat="1">
      <c r="BP911543" s="90"/>
    </row>
    <row r="911544" spans="68:68" customFormat="1">
      <c r="BP911544" s="90"/>
    </row>
    <row r="911545" spans="68:68" customFormat="1">
      <c r="BP911545" s="90"/>
    </row>
    <row r="911546" spans="68:68" customFormat="1">
      <c r="BP911546" s="90"/>
    </row>
    <row r="911547" spans="68:68" customFormat="1">
      <c r="BP911547" s="90"/>
    </row>
    <row r="911548" spans="68:68" customFormat="1">
      <c r="BP911548" s="90"/>
    </row>
    <row r="911549" spans="68:68" customFormat="1">
      <c r="BP911549" s="90"/>
    </row>
    <row r="911550" spans="68:68" customFormat="1">
      <c r="BP911550" s="90"/>
    </row>
    <row r="911551" spans="68:68" customFormat="1">
      <c r="BP911551" s="90"/>
    </row>
    <row r="911552" spans="68:68" customFormat="1">
      <c r="BP911552" s="90"/>
    </row>
    <row r="911553" spans="68:68" customFormat="1">
      <c r="BP911553" s="90"/>
    </row>
    <row r="911554" spans="68:68" customFormat="1">
      <c r="BP911554" s="90"/>
    </row>
    <row r="911555" spans="68:68" customFormat="1">
      <c r="BP911555" s="90"/>
    </row>
    <row r="911556" spans="68:68" customFormat="1">
      <c r="BP911556" s="90"/>
    </row>
    <row r="911557" spans="68:68" customFormat="1">
      <c r="BP911557" s="90"/>
    </row>
    <row r="911558" spans="68:68" customFormat="1">
      <c r="BP911558" s="90"/>
    </row>
    <row r="911559" spans="68:68" customFormat="1">
      <c r="BP911559" s="90"/>
    </row>
    <row r="911560" spans="68:68" customFormat="1">
      <c r="BP911560" s="90"/>
    </row>
    <row r="911561" spans="68:68" customFormat="1">
      <c r="BP911561" s="90"/>
    </row>
    <row r="911562" spans="68:68" customFormat="1">
      <c r="BP911562" s="90"/>
    </row>
    <row r="911563" spans="68:68" customFormat="1">
      <c r="BP911563" s="90"/>
    </row>
    <row r="911564" spans="68:68" customFormat="1">
      <c r="BP911564" s="90"/>
    </row>
    <row r="911565" spans="68:68" customFormat="1">
      <c r="BP911565" s="90"/>
    </row>
    <row r="911566" spans="68:68" customFormat="1">
      <c r="BP911566" s="90"/>
    </row>
    <row r="911567" spans="68:68" customFormat="1">
      <c r="BP911567" s="90"/>
    </row>
    <row r="911568" spans="68:68" customFormat="1">
      <c r="BP911568" s="90"/>
    </row>
    <row r="911569" spans="68:68" customFormat="1">
      <c r="BP911569" s="90"/>
    </row>
    <row r="911570" spans="68:68" customFormat="1">
      <c r="BP911570" s="90"/>
    </row>
    <row r="911571" spans="68:68" customFormat="1">
      <c r="BP911571" s="90"/>
    </row>
    <row r="911572" spans="68:68" customFormat="1">
      <c r="BP911572" s="90"/>
    </row>
    <row r="911573" spans="68:68" customFormat="1">
      <c r="BP911573" s="90"/>
    </row>
    <row r="911574" spans="68:68" customFormat="1">
      <c r="BP911574" s="90"/>
    </row>
    <row r="911575" spans="68:68" customFormat="1">
      <c r="BP911575" s="90"/>
    </row>
    <row r="911576" spans="68:68" customFormat="1">
      <c r="BP911576" s="90"/>
    </row>
    <row r="911577" spans="68:68" customFormat="1">
      <c r="BP911577" s="90"/>
    </row>
    <row r="911578" spans="68:68" customFormat="1">
      <c r="BP911578" s="90"/>
    </row>
    <row r="911579" spans="68:68" customFormat="1">
      <c r="BP911579" s="90"/>
    </row>
    <row r="911580" spans="68:68" customFormat="1">
      <c r="BP911580" s="90"/>
    </row>
    <row r="911581" spans="68:68" customFormat="1">
      <c r="BP911581" s="90"/>
    </row>
    <row r="911582" spans="68:68" customFormat="1">
      <c r="BP911582" s="90"/>
    </row>
    <row r="911583" spans="68:68" customFormat="1">
      <c r="BP911583" s="90"/>
    </row>
    <row r="911584" spans="68:68" customFormat="1">
      <c r="BP911584" s="90"/>
    </row>
    <row r="911585" spans="68:68" customFormat="1">
      <c r="BP911585" s="90"/>
    </row>
    <row r="911586" spans="68:68" customFormat="1">
      <c r="BP911586" s="90"/>
    </row>
    <row r="911587" spans="68:68" customFormat="1">
      <c r="BP911587" s="90"/>
    </row>
    <row r="911588" spans="68:68" customFormat="1">
      <c r="BP911588" s="90"/>
    </row>
    <row r="911589" spans="68:68" customFormat="1">
      <c r="BP911589" s="90"/>
    </row>
    <row r="911590" spans="68:68" customFormat="1">
      <c r="BP911590" s="90"/>
    </row>
    <row r="911591" spans="68:68" customFormat="1">
      <c r="BP911591" s="90"/>
    </row>
    <row r="911592" spans="68:68" customFormat="1">
      <c r="BP911592" s="90"/>
    </row>
    <row r="911593" spans="68:68" customFormat="1">
      <c r="BP911593" s="90"/>
    </row>
    <row r="911594" spans="68:68" customFormat="1">
      <c r="BP911594" s="90"/>
    </row>
    <row r="911595" spans="68:68" customFormat="1">
      <c r="BP911595" s="90"/>
    </row>
    <row r="911596" spans="68:68" customFormat="1">
      <c r="BP911596" s="90"/>
    </row>
    <row r="911597" spans="68:68" customFormat="1">
      <c r="BP911597" s="90"/>
    </row>
    <row r="911598" spans="68:68" customFormat="1">
      <c r="BP911598" s="90"/>
    </row>
    <row r="911599" spans="68:68" customFormat="1">
      <c r="BP911599" s="90"/>
    </row>
    <row r="911600" spans="68:68" customFormat="1">
      <c r="BP911600" s="90"/>
    </row>
    <row r="911601" spans="68:68" customFormat="1">
      <c r="BP911601" s="90"/>
    </row>
    <row r="911602" spans="68:68" customFormat="1">
      <c r="BP911602" s="90"/>
    </row>
    <row r="911603" spans="68:68" customFormat="1">
      <c r="BP911603" s="90"/>
    </row>
    <row r="911604" spans="68:68" customFormat="1">
      <c r="BP911604" s="90"/>
    </row>
    <row r="911605" spans="68:68" customFormat="1">
      <c r="BP911605" s="90"/>
    </row>
    <row r="911606" spans="68:68" customFormat="1">
      <c r="BP911606" s="90"/>
    </row>
    <row r="911607" spans="68:68" customFormat="1">
      <c r="BP911607" s="90"/>
    </row>
    <row r="911608" spans="68:68" customFormat="1">
      <c r="BP911608" s="90"/>
    </row>
    <row r="911609" spans="68:68" customFormat="1">
      <c r="BP911609" s="90"/>
    </row>
    <row r="911610" spans="68:68" customFormat="1">
      <c r="BP911610" s="90"/>
    </row>
    <row r="911611" spans="68:68" customFormat="1">
      <c r="BP911611" s="90"/>
    </row>
    <row r="911612" spans="68:68" customFormat="1">
      <c r="BP911612" s="90"/>
    </row>
    <row r="911613" spans="68:68" customFormat="1">
      <c r="BP911613" s="90"/>
    </row>
    <row r="911614" spans="68:68" customFormat="1">
      <c r="BP911614" s="90"/>
    </row>
    <row r="911615" spans="68:68" customFormat="1">
      <c r="BP911615" s="90"/>
    </row>
    <row r="911616" spans="68:68" customFormat="1">
      <c r="BP911616" s="90"/>
    </row>
    <row r="911617" spans="68:68" customFormat="1">
      <c r="BP911617" s="90"/>
    </row>
    <row r="911618" spans="68:68" customFormat="1">
      <c r="BP911618" s="90"/>
    </row>
    <row r="911619" spans="68:68" customFormat="1">
      <c r="BP911619" s="90"/>
    </row>
    <row r="911620" spans="68:68" customFormat="1">
      <c r="BP911620" s="90"/>
    </row>
    <row r="911621" spans="68:68" customFormat="1">
      <c r="BP911621" s="90"/>
    </row>
    <row r="911622" spans="68:68" customFormat="1">
      <c r="BP911622" s="90"/>
    </row>
    <row r="911623" spans="68:68" customFormat="1">
      <c r="BP911623" s="90"/>
    </row>
    <row r="911624" spans="68:68" customFormat="1">
      <c r="BP911624" s="90"/>
    </row>
    <row r="911625" spans="68:68" customFormat="1">
      <c r="BP911625" s="90"/>
    </row>
    <row r="911626" spans="68:68" customFormat="1">
      <c r="BP911626" s="90"/>
    </row>
    <row r="911627" spans="68:68" customFormat="1">
      <c r="BP911627" s="90"/>
    </row>
    <row r="911628" spans="68:68" customFormat="1">
      <c r="BP911628" s="90"/>
    </row>
    <row r="911629" spans="68:68" customFormat="1">
      <c r="BP911629" s="90"/>
    </row>
    <row r="911630" spans="68:68" customFormat="1">
      <c r="BP911630" s="90"/>
    </row>
    <row r="911631" spans="68:68" customFormat="1">
      <c r="BP911631" s="90"/>
    </row>
    <row r="911632" spans="68:68" customFormat="1">
      <c r="BP911632" s="90"/>
    </row>
    <row r="911633" spans="68:68" customFormat="1">
      <c r="BP911633" s="90"/>
    </row>
    <row r="911634" spans="68:68" customFormat="1">
      <c r="BP911634" s="90"/>
    </row>
    <row r="911635" spans="68:68" customFormat="1">
      <c r="BP911635" s="90"/>
    </row>
    <row r="911636" spans="68:68" customFormat="1">
      <c r="BP911636" s="90"/>
    </row>
    <row r="911637" spans="68:68" customFormat="1">
      <c r="BP911637" s="90"/>
    </row>
    <row r="911638" spans="68:68" customFormat="1">
      <c r="BP911638" s="90"/>
    </row>
    <row r="911639" spans="68:68" customFormat="1">
      <c r="BP911639" s="90"/>
    </row>
    <row r="911640" spans="68:68" customFormat="1">
      <c r="BP911640" s="90"/>
    </row>
    <row r="911641" spans="68:68" customFormat="1">
      <c r="BP911641" s="90"/>
    </row>
    <row r="911642" spans="68:68" customFormat="1">
      <c r="BP911642" s="90"/>
    </row>
    <row r="911643" spans="68:68" customFormat="1">
      <c r="BP911643" s="90"/>
    </row>
    <row r="911644" spans="68:68" customFormat="1">
      <c r="BP911644" s="90"/>
    </row>
    <row r="911645" spans="68:68" customFormat="1">
      <c r="BP911645" s="90"/>
    </row>
    <row r="911646" spans="68:68" customFormat="1">
      <c r="BP911646" s="90"/>
    </row>
    <row r="911647" spans="68:68" customFormat="1">
      <c r="BP911647" s="90"/>
    </row>
    <row r="911648" spans="68:68" customFormat="1">
      <c r="BP911648" s="90"/>
    </row>
    <row r="911649" spans="68:68" customFormat="1">
      <c r="BP911649" s="90"/>
    </row>
    <row r="911650" spans="68:68" customFormat="1">
      <c r="BP911650" s="90"/>
    </row>
    <row r="911651" spans="68:68" customFormat="1">
      <c r="BP911651" s="90"/>
    </row>
    <row r="911652" spans="68:68" customFormat="1">
      <c r="BP911652" s="90"/>
    </row>
    <row r="911653" spans="68:68" customFormat="1">
      <c r="BP911653" s="90"/>
    </row>
    <row r="911654" spans="68:68" customFormat="1">
      <c r="BP911654" s="90"/>
    </row>
    <row r="911655" spans="68:68" customFormat="1">
      <c r="BP911655" s="90"/>
    </row>
    <row r="911656" spans="68:68" customFormat="1">
      <c r="BP911656" s="90"/>
    </row>
    <row r="911657" spans="68:68" customFormat="1">
      <c r="BP911657" s="90"/>
    </row>
    <row r="911658" spans="68:68" customFormat="1">
      <c r="BP911658" s="90"/>
    </row>
    <row r="911659" spans="68:68" customFormat="1">
      <c r="BP911659" s="90"/>
    </row>
    <row r="911660" spans="68:68" customFormat="1">
      <c r="BP911660" s="90"/>
    </row>
    <row r="911661" spans="68:68" customFormat="1">
      <c r="BP911661" s="90"/>
    </row>
    <row r="911662" spans="68:68" customFormat="1">
      <c r="BP911662" s="90"/>
    </row>
    <row r="911663" spans="68:68" customFormat="1">
      <c r="BP911663" s="90"/>
    </row>
    <row r="911664" spans="68:68" customFormat="1">
      <c r="BP911664" s="90"/>
    </row>
    <row r="911665" spans="68:68" customFormat="1">
      <c r="BP911665" s="90"/>
    </row>
    <row r="911666" spans="68:68" customFormat="1">
      <c r="BP911666" s="90"/>
    </row>
    <row r="911667" spans="68:68" customFormat="1">
      <c r="BP911667" s="90"/>
    </row>
    <row r="911668" spans="68:68" customFormat="1">
      <c r="BP911668" s="90"/>
    </row>
    <row r="911669" spans="68:68" customFormat="1">
      <c r="BP911669" s="90"/>
    </row>
    <row r="911670" spans="68:68" customFormat="1">
      <c r="BP911670" s="90"/>
    </row>
    <row r="911671" spans="68:68" customFormat="1">
      <c r="BP911671" s="90"/>
    </row>
    <row r="911672" spans="68:68" customFormat="1">
      <c r="BP911672" s="90"/>
    </row>
    <row r="911673" spans="68:68" customFormat="1">
      <c r="BP911673" s="90"/>
    </row>
    <row r="911674" spans="68:68" customFormat="1">
      <c r="BP911674" s="90"/>
    </row>
    <row r="911675" spans="68:68" customFormat="1">
      <c r="BP911675" s="90"/>
    </row>
    <row r="911676" spans="68:68" customFormat="1">
      <c r="BP911676" s="90"/>
    </row>
    <row r="911677" spans="68:68" customFormat="1">
      <c r="BP911677" s="90"/>
    </row>
    <row r="911678" spans="68:68" customFormat="1">
      <c r="BP911678" s="90"/>
    </row>
    <row r="911679" spans="68:68" customFormat="1">
      <c r="BP911679" s="90"/>
    </row>
    <row r="911680" spans="68:68" customFormat="1">
      <c r="BP911680" s="90"/>
    </row>
    <row r="911681" spans="68:68" customFormat="1">
      <c r="BP911681" s="90"/>
    </row>
    <row r="911682" spans="68:68" customFormat="1">
      <c r="BP911682" s="90"/>
    </row>
    <row r="911683" spans="68:68" customFormat="1">
      <c r="BP911683" s="90"/>
    </row>
    <row r="911684" spans="68:68" customFormat="1">
      <c r="BP911684" s="90"/>
    </row>
    <row r="911685" spans="68:68" customFormat="1">
      <c r="BP911685" s="90"/>
    </row>
    <row r="911686" spans="68:68" customFormat="1">
      <c r="BP911686" s="90"/>
    </row>
    <row r="911687" spans="68:68" customFormat="1">
      <c r="BP911687" s="90"/>
    </row>
    <row r="911688" spans="68:68" customFormat="1">
      <c r="BP911688" s="90"/>
    </row>
    <row r="911689" spans="68:68" customFormat="1">
      <c r="BP911689" s="90"/>
    </row>
    <row r="911690" spans="68:68" customFormat="1">
      <c r="BP911690" s="90"/>
    </row>
    <row r="911691" spans="68:68" customFormat="1">
      <c r="BP911691" s="90"/>
    </row>
    <row r="911692" spans="68:68" customFormat="1">
      <c r="BP911692" s="90"/>
    </row>
    <row r="911693" spans="68:68" customFormat="1">
      <c r="BP911693" s="90"/>
    </row>
    <row r="911694" spans="68:68" customFormat="1">
      <c r="BP911694" s="90"/>
    </row>
    <row r="911695" spans="68:68" customFormat="1">
      <c r="BP911695" s="90"/>
    </row>
    <row r="911696" spans="68:68" customFormat="1">
      <c r="BP911696" s="90"/>
    </row>
    <row r="911697" spans="68:68" customFormat="1">
      <c r="BP911697" s="90"/>
    </row>
    <row r="911698" spans="68:68" customFormat="1">
      <c r="BP911698" s="90"/>
    </row>
    <row r="911699" spans="68:68" customFormat="1">
      <c r="BP911699" s="90"/>
    </row>
    <row r="911700" spans="68:68" customFormat="1">
      <c r="BP911700" s="90"/>
    </row>
    <row r="911701" spans="68:68" customFormat="1">
      <c r="BP911701" s="90"/>
    </row>
    <row r="911702" spans="68:68" customFormat="1">
      <c r="BP911702" s="90"/>
    </row>
    <row r="911703" spans="68:68" customFormat="1">
      <c r="BP911703" s="90"/>
    </row>
    <row r="911704" spans="68:68" customFormat="1">
      <c r="BP911704" s="90"/>
    </row>
    <row r="911705" spans="68:68" customFormat="1">
      <c r="BP911705" s="90"/>
    </row>
    <row r="911706" spans="68:68" customFormat="1">
      <c r="BP911706" s="90"/>
    </row>
    <row r="911707" spans="68:68" customFormat="1">
      <c r="BP911707" s="90"/>
    </row>
    <row r="911708" spans="68:68" customFormat="1">
      <c r="BP911708" s="90"/>
    </row>
    <row r="911709" spans="68:68" customFormat="1">
      <c r="BP911709" s="90"/>
    </row>
    <row r="911710" spans="68:68" customFormat="1">
      <c r="BP911710" s="90"/>
    </row>
    <row r="911711" spans="68:68" customFormat="1">
      <c r="BP911711" s="90"/>
    </row>
    <row r="911712" spans="68:68" customFormat="1">
      <c r="BP911712" s="90"/>
    </row>
    <row r="911713" spans="68:68" customFormat="1">
      <c r="BP911713" s="90"/>
    </row>
    <row r="911714" spans="68:68" customFormat="1">
      <c r="BP911714" s="90"/>
    </row>
    <row r="911715" spans="68:68" customFormat="1">
      <c r="BP911715" s="90"/>
    </row>
    <row r="911716" spans="68:68" customFormat="1">
      <c r="BP911716" s="90"/>
    </row>
    <row r="911717" spans="68:68" customFormat="1">
      <c r="BP911717" s="90"/>
    </row>
    <row r="911718" spans="68:68" customFormat="1">
      <c r="BP911718" s="90"/>
    </row>
    <row r="911719" spans="68:68" customFormat="1">
      <c r="BP911719" s="90"/>
    </row>
    <row r="911720" spans="68:68" customFormat="1">
      <c r="BP911720" s="90"/>
    </row>
    <row r="911721" spans="68:68" customFormat="1">
      <c r="BP911721" s="90"/>
    </row>
    <row r="911722" spans="68:68" customFormat="1">
      <c r="BP911722" s="90"/>
    </row>
    <row r="911723" spans="68:68" customFormat="1">
      <c r="BP911723" s="90"/>
    </row>
    <row r="911724" spans="68:68" customFormat="1">
      <c r="BP911724" s="90"/>
    </row>
    <row r="911725" spans="68:68" customFormat="1">
      <c r="BP911725" s="90"/>
    </row>
    <row r="911726" spans="68:68" customFormat="1">
      <c r="BP911726" s="90"/>
    </row>
    <row r="911727" spans="68:68" customFormat="1">
      <c r="BP911727" s="90"/>
    </row>
    <row r="911728" spans="68:68" customFormat="1">
      <c r="BP911728" s="90"/>
    </row>
    <row r="911729" spans="68:68" customFormat="1">
      <c r="BP911729" s="90"/>
    </row>
    <row r="911730" spans="68:68" customFormat="1">
      <c r="BP911730" s="90"/>
    </row>
    <row r="911731" spans="68:68" customFormat="1">
      <c r="BP911731" s="90"/>
    </row>
    <row r="911732" spans="68:68" customFormat="1">
      <c r="BP911732" s="90"/>
    </row>
    <row r="911733" spans="68:68" customFormat="1">
      <c r="BP911733" s="90"/>
    </row>
    <row r="911734" spans="68:68" customFormat="1">
      <c r="BP911734" s="90"/>
    </row>
    <row r="911735" spans="68:68" customFormat="1">
      <c r="BP911735" s="90"/>
    </row>
    <row r="911736" spans="68:68" customFormat="1">
      <c r="BP911736" s="90"/>
    </row>
    <row r="911737" spans="68:68" customFormat="1">
      <c r="BP911737" s="90"/>
    </row>
    <row r="911738" spans="68:68" customFormat="1">
      <c r="BP911738" s="90"/>
    </row>
    <row r="911739" spans="68:68" customFormat="1">
      <c r="BP911739" s="90"/>
    </row>
    <row r="911740" spans="68:68" customFormat="1">
      <c r="BP911740" s="90"/>
    </row>
    <row r="911741" spans="68:68" customFormat="1">
      <c r="BP911741" s="90"/>
    </row>
    <row r="911742" spans="68:68" customFormat="1">
      <c r="BP911742" s="90"/>
    </row>
    <row r="911743" spans="68:68" customFormat="1">
      <c r="BP911743" s="90"/>
    </row>
    <row r="911744" spans="68:68" customFormat="1">
      <c r="BP911744" s="90"/>
    </row>
    <row r="911745" spans="68:68" customFormat="1">
      <c r="BP911745" s="90"/>
    </row>
    <row r="911746" spans="68:68" customFormat="1">
      <c r="BP911746" s="90"/>
    </row>
    <row r="911747" spans="68:68" customFormat="1">
      <c r="BP911747" s="90"/>
    </row>
    <row r="911748" spans="68:68" customFormat="1">
      <c r="BP911748" s="90"/>
    </row>
    <row r="911749" spans="68:68" customFormat="1">
      <c r="BP911749" s="90"/>
    </row>
    <row r="911750" spans="68:68" customFormat="1">
      <c r="BP911750" s="90"/>
    </row>
    <row r="911751" spans="68:68" customFormat="1">
      <c r="BP911751" s="90"/>
    </row>
    <row r="911752" spans="68:68" customFormat="1">
      <c r="BP911752" s="90"/>
    </row>
    <row r="911753" spans="68:68" customFormat="1">
      <c r="BP911753" s="90"/>
    </row>
    <row r="911754" spans="68:68" customFormat="1">
      <c r="BP911754" s="90"/>
    </row>
    <row r="911755" spans="68:68" customFormat="1">
      <c r="BP911755" s="90"/>
    </row>
    <row r="911756" spans="68:68" customFormat="1">
      <c r="BP911756" s="90"/>
    </row>
    <row r="911757" spans="68:68" customFormat="1">
      <c r="BP911757" s="90"/>
    </row>
    <row r="911758" spans="68:68" customFormat="1">
      <c r="BP911758" s="90"/>
    </row>
    <row r="911759" spans="68:68" customFormat="1">
      <c r="BP911759" s="90"/>
    </row>
    <row r="911760" spans="68:68" customFormat="1">
      <c r="BP911760" s="90"/>
    </row>
    <row r="911761" spans="68:68" customFormat="1">
      <c r="BP911761" s="90"/>
    </row>
    <row r="911762" spans="68:68" customFormat="1">
      <c r="BP911762" s="90"/>
    </row>
    <row r="911763" spans="68:68" customFormat="1">
      <c r="BP911763" s="90"/>
    </row>
    <row r="911764" spans="68:68" customFormat="1">
      <c r="BP911764" s="90"/>
    </row>
    <row r="911765" spans="68:68" customFormat="1">
      <c r="BP911765" s="90"/>
    </row>
    <row r="911766" spans="68:68" customFormat="1">
      <c r="BP911766" s="90"/>
    </row>
    <row r="911767" spans="68:68" customFormat="1">
      <c r="BP911767" s="90"/>
    </row>
    <row r="911768" spans="68:68" customFormat="1">
      <c r="BP911768" s="90"/>
    </row>
    <row r="911769" spans="68:68" customFormat="1">
      <c r="BP911769" s="90"/>
    </row>
    <row r="911770" spans="68:68" customFormat="1">
      <c r="BP911770" s="90"/>
    </row>
    <row r="911771" spans="68:68" customFormat="1">
      <c r="BP911771" s="90"/>
    </row>
    <row r="911772" spans="68:68" customFormat="1">
      <c r="BP911772" s="90"/>
    </row>
    <row r="911773" spans="68:68" customFormat="1">
      <c r="BP911773" s="90"/>
    </row>
    <row r="911774" spans="68:68" customFormat="1">
      <c r="BP911774" s="90"/>
    </row>
    <row r="911775" spans="68:68" customFormat="1">
      <c r="BP911775" s="90"/>
    </row>
    <row r="911776" spans="68:68" customFormat="1">
      <c r="BP911776" s="90"/>
    </row>
    <row r="911777" spans="68:68" customFormat="1">
      <c r="BP911777" s="90"/>
    </row>
    <row r="911778" spans="68:68" customFormat="1">
      <c r="BP911778" s="90"/>
    </row>
    <row r="911779" spans="68:68" customFormat="1">
      <c r="BP911779" s="90"/>
    </row>
    <row r="911780" spans="68:68" customFormat="1">
      <c r="BP911780" s="90"/>
    </row>
    <row r="911781" spans="68:68" customFormat="1">
      <c r="BP911781" s="90"/>
    </row>
    <row r="911782" spans="68:68" customFormat="1">
      <c r="BP911782" s="90"/>
    </row>
    <row r="911783" spans="68:68" customFormat="1">
      <c r="BP911783" s="90"/>
    </row>
    <row r="911784" spans="68:68" customFormat="1">
      <c r="BP911784" s="90"/>
    </row>
    <row r="911785" spans="68:68" customFormat="1">
      <c r="BP911785" s="90"/>
    </row>
    <row r="911786" spans="68:68" customFormat="1">
      <c r="BP911786" s="90"/>
    </row>
    <row r="911787" spans="68:68" customFormat="1">
      <c r="BP911787" s="90"/>
    </row>
    <row r="911788" spans="68:68" customFormat="1">
      <c r="BP911788" s="90"/>
    </row>
    <row r="911789" spans="68:68" customFormat="1">
      <c r="BP911789" s="90"/>
    </row>
    <row r="911790" spans="68:68" customFormat="1">
      <c r="BP911790" s="90"/>
    </row>
    <row r="911791" spans="68:68" customFormat="1">
      <c r="BP911791" s="90"/>
    </row>
    <row r="911792" spans="68:68" customFormat="1">
      <c r="BP911792" s="90"/>
    </row>
    <row r="911793" spans="68:68" customFormat="1">
      <c r="BP911793" s="90"/>
    </row>
    <row r="911794" spans="68:68" customFormat="1">
      <c r="BP911794" s="90"/>
    </row>
    <row r="911795" spans="68:68" customFormat="1">
      <c r="BP911795" s="90"/>
    </row>
    <row r="911796" spans="68:68" customFormat="1">
      <c r="BP911796" s="90"/>
    </row>
    <row r="911797" spans="68:68" customFormat="1">
      <c r="BP911797" s="90"/>
    </row>
    <row r="911798" spans="68:68" customFormat="1">
      <c r="BP911798" s="90"/>
    </row>
    <row r="911799" spans="68:68" customFormat="1">
      <c r="BP911799" s="90"/>
    </row>
    <row r="911800" spans="68:68" customFormat="1">
      <c r="BP911800" s="90"/>
    </row>
    <row r="911801" spans="68:68" customFormat="1">
      <c r="BP911801" s="90"/>
    </row>
    <row r="911802" spans="68:68" customFormat="1">
      <c r="BP911802" s="90"/>
    </row>
    <row r="911803" spans="68:68" customFormat="1">
      <c r="BP911803" s="90"/>
    </row>
    <row r="911804" spans="68:68" customFormat="1">
      <c r="BP911804" s="90"/>
    </row>
    <row r="911805" spans="68:68" customFormat="1">
      <c r="BP911805" s="90"/>
    </row>
    <row r="911806" spans="68:68" customFormat="1">
      <c r="BP911806" s="90"/>
    </row>
    <row r="911807" spans="68:68" customFormat="1">
      <c r="BP911807" s="90"/>
    </row>
    <row r="911808" spans="68:68" customFormat="1">
      <c r="BP911808" s="90"/>
    </row>
    <row r="911809" spans="68:68" customFormat="1">
      <c r="BP911809" s="90"/>
    </row>
    <row r="911810" spans="68:68" customFormat="1">
      <c r="BP911810" s="90"/>
    </row>
    <row r="911811" spans="68:68" customFormat="1">
      <c r="BP911811" s="90"/>
    </row>
    <row r="911812" spans="68:68" customFormat="1">
      <c r="BP911812" s="90"/>
    </row>
    <row r="911813" spans="68:68" customFormat="1">
      <c r="BP911813" s="90"/>
    </row>
    <row r="911814" spans="68:68" customFormat="1">
      <c r="BP911814" s="90"/>
    </row>
    <row r="911815" spans="68:68" customFormat="1">
      <c r="BP911815" s="90"/>
    </row>
    <row r="911816" spans="68:68" customFormat="1">
      <c r="BP911816" s="90"/>
    </row>
    <row r="911817" spans="68:68" customFormat="1">
      <c r="BP911817" s="90"/>
    </row>
    <row r="911818" spans="68:68" customFormat="1">
      <c r="BP911818" s="90"/>
    </row>
    <row r="911819" spans="68:68" customFormat="1">
      <c r="BP911819" s="90"/>
    </row>
    <row r="911820" spans="68:68" customFormat="1">
      <c r="BP911820" s="90"/>
    </row>
    <row r="911821" spans="68:68" customFormat="1">
      <c r="BP911821" s="90"/>
    </row>
    <row r="911822" spans="68:68" customFormat="1">
      <c r="BP911822" s="90"/>
    </row>
    <row r="911823" spans="68:68" customFormat="1">
      <c r="BP911823" s="90"/>
    </row>
    <row r="911824" spans="68:68" customFormat="1">
      <c r="BP911824" s="90"/>
    </row>
    <row r="911825" spans="68:68" customFormat="1">
      <c r="BP911825" s="90"/>
    </row>
    <row r="911826" spans="68:68" customFormat="1">
      <c r="BP911826" s="90"/>
    </row>
    <row r="911827" spans="68:68" customFormat="1">
      <c r="BP911827" s="90"/>
    </row>
    <row r="911828" spans="68:68" customFormat="1">
      <c r="BP911828" s="90"/>
    </row>
    <row r="911829" spans="68:68" customFormat="1">
      <c r="BP911829" s="90"/>
    </row>
    <row r="911830" spans="68:68" customFormat="1">
      <c r="BP911830" s="90"/>
    </row>
    <row r="911831" spans="68:68" customFormat="1">
      <c r="BP911831" s="90"/>
    </row>
    <row r="911832" spans="68:68" customFormat="1">
      <c r="BP911832" s="90"/>
    </row>
    <row r="911833" spans="68:68" customFormat="1">
      <c r="BP911833" s="90"/>
    </row>
    <row r="911834" spans="68:68" customFormat="1">
      <c r="BP911834" s="90"/>
    </row>
    <row r="911835" spans="68:68" customFormat="1">
      <c r="BP911835" s="90"/>
    </row>
    <row r="911836" spans="68:68" customFormat="1">
      <c r="BP911836" s="90"/>
    </row>
    <row r="911837" spans="68:68" customFormat="1">
      <c r="BP911837" s="90"/>
    </row>
    <row r="911838" spans="68:68" customFormat="1">
      <c r="BP911838" s="90"/>
    </row>
    <row r="911839" spans="68:68" customFormat="1">
      <c r="BP911839" s="90"/>
    </row>
    <row r="911840" spans="68:68" customFormat="1">
      <c r="BP911840" s="90"/>
    </row>
    <row r="911841" spans="68:68" customFormat="1">
      <c r="BP911841" s="90"/>
    </row>
    <row r="911842" spans="68:68" customFormat="1">
      <c r="BP911842" s="90"/>
    </row>
    <row r="911843" spans="68:68" customFormat="1">
      <c r="BP911843" s="90"/>
    </row>
    <row r="911844" spans="68:68" customFormat="1">
      <c r="BP911844" s="90"/>
    </row>
    <row r="911845" spans="68:68" customFormat="1">
      <c r="BP911845" s="90"/>
    </row>
    <row r="911846" spans="68:68" customFormat="1">
      <c r="BP911846" s="90"/>
    </row>
    <row r="911847" spans="68:68" customFormat="1">
      <c r="BP911847" s="90"/>
    </row>
    <row r="911848" spans="68:68" customFormat="1">
      <c r="BP911848" s="90"/>
    </row>
    <row r="911849" spans="68:68" customFormat="1">
      <c r="BP911849" s="90"/>
    </row>
    <row r="911850" spans="68:68" customFormat="1">
      <c r="BP911850" s="90"/>
    </row>
    <row r="911851" spans="68:68" customFormat="1">
      <c r="BP911851" s="90"/>
    </row>
    <row r="911852" spans="68:68" customFormat="1">
      <c r="BP911852" s="90"/>
    </row>
    <row r="911853" spans="68:68" customFormat="1">
      <c r="BP911853" s="90"/>
    </row>
    <row r="911854" spans="68:68" customFormat="1">
      <c r="BP911854" s="90"/>
    </row>
    <row r="911855" spans="68:68" customFormat="1">
      <c r="BP911855" s="90"/>
    </row>
    <row r="911856" spans="68:68" customFormat="1">
      <c r="BP911856" s="90"/>
    </row>
    <row r="911857" spans="68:68" customFormat="1">
      <c r="BP911857" s="90"/>
    </row>
    <row r="911858" spans="68:68" customFormat="1">
      <c r="BP911858" s="90"/>
    </row>
    <row r="911859" spans="68:68" customFormat="1">
      <c r="BP911859" s="90"/>
    </row>
    <row r="911860" spans="68:68" customFormat="1">
      <c r="BP911860" s="90"/>
    </row>
    <row r="911861" spans="68:68" customFormat="1">
      <c r="BP911861" s="90"/>
    </row>
    <row r="911862" spans="68:68" customFormat="1">
      <c r="BP911862" s="90"/>
    </row>
    <row r="911863" spans="68:68" customFormat="1">
      <c r="BP911863" s="90"/>
    </row>
    <row r="911864" spans="68:68" customFormat="1">
      <c r="BP911864" s="90"/>
    </row>
    <row r="911865" spans="68:68" customFormat="1">
      <c r="BP911865" s="90"/>
    </row>
    <row r="911866" spans="68:68" customFormat="1">
      <c r="BP911866" s="90"/>
    </row>
    <row r="911867" spans="68:68" customFormat="1">
      <c r="BP911867" s="90"/>
    </row>
    <row r="911868" spans="68:68" customFormat="1">
      <c r="BP911868" s="90"/>
    </row>
    <row r="911869" spans="68:68" customFormat="1">
      <c r="BP911869" s="90"/>
    </row>
    <row r="911870" spans="68:68" customFormat="1">
      <c r="BP911870" s="90"/>
    </row>
    <row r="911871" spans="68:68" customFormat="1">
      <c r="BP911871" s="90"/>
    </row>
    <row r="911872" spans="68:68" customFormat="1">
      <c r="BP911872" s="90"/>
    </row>
    <row r="911873" spans="68:68" customFormat="1">
      <c r="BP911873" s="90"/>
    </row>
    <row r="911874" spans="68:68" customFormat="1">
      <c r="BP911874" s="90"/>
    </row>
    <row r="911875" spans="68:68" customFormat="1">
      <c r="BP911875" s="90"/>
    </row>
    <row r="911876" spans="68:68" customFormat="1">
      <c r="BP911876" s="90"/>
    </row>
    <row r="911877" spans="68:68" customFormat="1">
      <c r="BP911877" s="90"/>
    </row>
    <row r="911878" spans="68:68" customFormat="1">
      <c r="BP911878" s="90"/>
    </row>
    <row r="911879" spans="68:68" customFormat="1">
      <c r="BP911879" s="90"/>
    </row>
    <row r="911880" spans="68:68" customFormat="1">
      <c r="BP911880" s="90"/>
    </row>
    <row r="911881" spans="68:68" customFormat="1">
      <c r="BP911881" s="90"/>
    </row>
    <row r="911882" spans="68:68" customFormat="1">
      <c r="BP911882" s="90"/>
    </row>
    <row r="911883" spans="68:68" customFormat="1">
      <c r="BP911883" s="90"/>
    </row>
    <row r="911884" spans="68:68" customFormat="1">
      <c r="BP911884" s="90"/>
    </row>
    <row r="911885" spans="68:68" customFormat="1">
      <c r="BP911885" s="90"/>
    </row>
    <row r="911886" spans="68:68" customFormat="1">
      <c r="BP911886" s="90"/>
    </row>
    <row r="911887" spans="68:68" customFormat="1">
      <c r="BP911887" s="90"/>
    </row>
    <row r="911888" spans="68:68" customFormat="1">
      <c r="BP911888" s="90"/>
    </row>
    <row r="911889" spans="68:68" customFormat="1">
      <c r="BP911889" s="90"/>
    </row>
    <row r="911890" spans="68:68" customFormat="1">
      <c r="BP911890" s="90"/>
    </row>
    <row r="911891" spans="68:68" customFormat="1">
      <c r="BP911891" s="90"/>
    </row>
    <row r="911892" spans="68:68" customFormat="1">
      <c r="BP911892" s="90"/>
    </row>
    <row r="911893" spans="68:68" customFormat="1">
      <c r="BP911893" s="90"/>
    </row>
    <row r="911894" spans="68:68" customFormat="1">
      <c r="BP911894" s="90"/>
    </row>
    <row r="911895" spans="68:68" customFormat="1">
      <c r="BP911895" s="90"/>
    </row>
    <row r="911896" spans="68:68" customFormat="1">
      <c r="BP911896" s="90"/>
    </row>
    <row r="911897" spans="68:68" customFormat="1">
      <c r="BP911897" s="90"/>
    </row>
    <row r="911898" spans="68:68" customFormat="1">
      <c r="BP911898" s="90"/>
    </row>
    <row r="911899" spans="68:68" customFormat="1">
      <c r="BP911899" s="90"/>
    </row>
    <row r="911900" spans="68:68" customFormat="1">
      <c r="BP911900" s="90"/>
    </row>
    <row r="911901" spans="68:68" customFormat="1">
      <c r="BP911901" s="90"/>
    </row>
    <row r="911902" spans="68:68" customFormat="1">
      <c r="BP911902" s="90"/>
    </row>
    <row r="911903" spans="68:68" customFormat="1">
      <c r="BP911903" s="90"/>
    </row>
    <row r="911904" spans="68:68" customFormat="1">
      <c r="BP911904" s="90"/>
    </row>
    <row r="911905" spans="68:68" customFormat="1">
      <c r="BP911905" s="90"/>
    </row>
    <row r="911906" spans="68:68" customFormat="1">
      <c r="BP911906" s="90"/>
    </row>
    <row r="911907" spans="68:68" customFormat="1">
      <c r="BP911907" s="90"/>
    </row>
    <row r="911908" spans="68:68" customFormat="1">
      <c r="BP911908" s="90"/>
    </row>
    <row r="911909" spans="68:68" customFormat="1">
      <c r="BP911909" s="90"/>
    </row>
    <row r="911910" spans="68:68" customFormat="1">
      <c r="BP911910" s="90"/>
    </row>
    <row r="911911" spans="68:68" customFormat="1">
      <c r="BP911911" s="90"/>
    </row>
    <row r="911912" spans="68:68" customFormat="1">
      <c r="BP911912" s="90"/>
    </row>
    <row r="911913" spans="68:68" customFormat="1">
      <c r="BP911913" s="90"/>
    </row>
    <row r="911914" spans="68:68" customFormat="1">
      <c r="BP911914" s="90"/>
    </row>
    <row r="911915" spans="68:68" customFormat="1">
      <c r="BP911915" s="90"/>
    </row>
    <row r="911916" spans="68:68" customFormat="1">
      <c r="BP911916" s="90"/>
    </row>
    <row r="911917" spans="68:68" customFormat="1">
      <c r="BP911917" s="90"/>
    </row>
    <row r="911918" spans="68:68" customFormat="1">
      <c r="BP911918" s="90"/>
    </row>
    <row r="911919" spans="68:68" customFormat="1">
      <c r="BP911919" s="90"/>
    </row>
    <row r="911920" spans="68:68" customFormat="1">
      <c r="BP911920" s="90"/>
    </row>
    <row r="911921" spans="68:68" customFormat="1">
      <c r="BP911921" s="90"/>
    </row>
    <row r="911922" spans="68:68" customFormat="1">
      <c r="BP911922" s="90"/>
    </row>
    <row r="911923" spans="68:68" customFormat="1">
      <c r="BP911923" s="90"/>
    </row>
    <row r="911924" spans="68:68" customFormat="1">
      <c r="BP911924" s="90"/>
    </row>
    <row r="911925" spans="68:68" customFormat="1">
      <c r="BP911925" s="90"/>
    </row>
    <row r="911926" spans="68:68" customFormat="1">
      <c r="BP911926" s="90"/>
    </row>
    <row r="911927" spans="68:68" customFormat="1">
      <c r="BP911927" s="90"/>
    </row>
    <row r="911928" spans="68:68" customFormat="1">
      <c r="BP911928" s="90"/>
    </row>
    <row r="911929" spans="68:68" customFormat="1">
      <c r="BP911929" s="90"/>
    </row>
    <row r="911930" spans="68:68" customFormat="1">
      <c r="BP911930" s="90"/>
    </row>
    <row r="911931" spans="68:68" customFormat="1">
      <c r="BP911931" s="90"/>
    </row>
    <row r="911932" spans="68:68" customFormat="1">
      <c r="BP911932" s="90"/>
    </row>
    <row r="911933" spans="68:68" customFormat="1">
      <c r="BP911933" s="90"/>
    </row>
    <row r="911934" spans="68:68" customFormat="1">
      <c r="BP911934" s="90"/>
    </row>
    <row r="911935" spans="68:68" customFormat="1">
      <c r="BP911935" s="90"/>
    </row>
    <row r="911936" spans="68:68" customFormat="1">
      <c r="BP911936" s="90"/>
    </row>
    <row r="911937" spans="68:68" customFormat="1">
      <c r="BP911937" s="90"/>
    </row>
    <row r="911938" spans="68:68" customFormat="1">
      <c r="BP911938" s="90"/>
    </row>
    <row r="911939" spans="68:68" customFormat="1">
      <c r="BP911939" s="90"/>
    </row>
    <row r="911940" spans="68:68" customFormat="1">
      <c r="BP911940" s="90"/>
    </row>
    <row r="911941" spans="68:68" customFormat="1">
      <c r="BP911941" s="90"/>
    </row>
    <row r="911942" spans="68:68" customFormat="1">
      <c r="BP911942" s="90"/>
    </row>
    <row r="911943" spans="68:68" customFormat="1">
      <c r="BP911943" s="90"/>
    </row>
    <row r="911944" spans="68:68" customFormat="1">
      <c r="BP911944" s="90"/>
    </row>
    <row r="911945" spans="68:68" customFormat="1">
      <c r="BP911945" s="90"/>
    </row>
    <row r="911946" spans="68:68" customFormat="1">
      <c r="BP911946" s="90"/>
    </row>
    <row r="911947" spans="68:68" customFormat="1">
      <c r="BP911947" s="90"/>
    </row>
    <row r="911948" spans="68:68" customFormat="1">
      <c r="BP911948" s="90"/>
    </row>
    <row r="911949" spans="68:68" customFormat="1">
      <c r="BP911949" s="90"/>
    </row>
    <row r="911950" spans="68:68" customFormat="1">
      <c r="BP911950" s="90"/>
    </row>
    <row r="911951" spans="68:68" customFormat="1">
      <c r="BP911951" s="90"/>
    </row>
    <row r="911952" spans="68:68" customFormat="1">
      <c r="BP911952" s="90"/>
    </row>
    <row r="911953" spans="68:68" customFormat="1">
      <c r="BP911953" s="90"/>
    </row>
    <row r="911954" spans="68:68" customFormat="1">
      <c r="BP911954" s="90"/>
    </row>
    <row r="911955" spans="68:68" customFormat="1">
      <c r="BP911955" s="90"/>
    </row>
    <row r="911956" spans="68:68" customFormat="1">
      <c r="BP911956" s="90"/>
    </row>
    <row r="911957" spans="68:68" customFormat="1">
      <c r="BP911957" s="90"/>
    </row>
    <row r="911958" spans="68:68" customFormat="1">
      <c r="BP911958" s="90"/>
    </row>
    <row r="911959" spans="68:68" customFormat="1">
      <c r="BP911959" s="90"/>
    </row>
    <row r="911960" spans="68:68" customFormat="1">
      <c r="BP911960" s="90"/>
    </row>
    <row r="911961" spans="68:68" customFormat="1">
      <c r="BP911961" s="90"/>
    </row>
    <row r="911962" spans="68:68" customFormat="1">
      <c r="BP911962" s="90"/>
    </row>
    <row r="911963" spans="68:68" customFormat="1">
      <c r="BP911963" s="90"/>
    </row>
    <row r="911964" spans="68:68" customFormat="1">
      <c r="BP911964" s="90"/>
    </row>
    <row r="911965" spans="68:68" customFormat="1">
      <c r="BP911965" s="90"/>
    </row>
    <row r="911966" spans="68:68" customFormat="1">
      <c r="BP911966" s="90"/>
    </row>
    <row r="911967" spans="68:68" customFormat="1">
      <c r="BP911967" s="90"/>
    </row>
    <row r="911968" spans="68:68" customFormat="1">
      <c r="BP911968" s="90"/>
    </row>
    <row r="911969" spans="68:68" customFormat="1">
      <c r="BP911969" s="90"/>
    </row>
    <row r="911970" spans="68:68" customFormat="1">
      <c r="BP911970" s="90"/>
    </row>
    <row r="911971" spans="68:68" customFormat="1">
      <c r="BP911971" s="90"/>
    </row>
    <row r="911972" spans="68:68" customFormat="1">
      <c r="BP911972" s="90"/>
    </row>
    <row r="911973" spans="68:68" customFormat="1">
      <c r="BP911973" s="90"/>
    </row>
    <row r="911974" spans="68:68" customFormat="1">
      <c r="BP911974" s="90"/>
    </row>
    <row r="911975" spans="68:68" customFormat="1">
      <c r="BP911975" s="90"/>
    </row>
    <row r="911976" spans="68:68" customFormat="1">
      <c r="BP911976" s="90"/>
    </row>
    <row r="911977" spans="68:68" customFormat="1">
      <c r="BP911977" s="90"/>
    </row>
    <row r="911978" spans="68:68" customFormat="1">
      <c r="BP911978" s="90"/>
    </row>
    <row r="911979" spans="68:68" customFormat="1">
      <c r="BP911979" s="90"/>
    </row>
    <row r="911980" spans="68:68" customFormat="1">
      <c r="BP911980" s="90"/>
    </row>
    <row r="911981" spans="68:68" customFormat="1">
      <c r="BP911981" s="90"/>
    </row>
    <row r="911982" spans="68:68" customFormat="1">
      <c r="BP911982" s="90"/>
    </row>
    <row r="911983" spans="68:68" customFormat="1">
      <c r="BP911983" s="90"/>
    </row>
    <row r="911984" spans="68:68" customFormat="1">
      <c r="BP911984" s="90"/>
    </row>
    <row r="911985" spans="68:68" customFormat="1">
      <c r="BP911985" s="90"/>
    </row>
    <row r="911986" spans="68:68" customFormat="1">
      <c r="BP911986" s="90"/>
    </row>
    <row r="911987" spans="68:68" customFormat="1">
      <c r="BP911987" s="90"/>
    </row>
    <row r="911988" spans="68:68" customFormat="1">
      <c r="BP911988" s="90"/>
    </row>
    <row r="911989" spans="68:68" customFormat="1">
      <c r="BP911989" s="90"/>
    </row>
    <row r="911990" spans="68:68" customFormat="1">
      <c r="BP911990" s="90"/>
    </row>
    <row r="911991" spans="68:68" customFormat="1">
      <c r="BP911991" s="90"/>
    </row>
    <row r="911992" spans="68:68" customFormat="1">
      <c r="BP911992" s="90"/>
    </row>
    <row r="911993" spans="68:68" customFormat="1">
      <c r="BP911993" s="90"/>
    </row>
    <row r="911994" spans="68:68" customFormat="1">
      <c r="BP911994" s="90"/>
    </row>
    <row r="911995" spans="68:68" customFormat="1">
      <c r="BP911995" s="90"/>
    </row>
    <row r="911996" spans="68:68" customFormat="1">
      <c r="BP911996" s="90"/>
    </row>
    <row r="911997" spans="68:68" customFormat="1">
      <c r="BP911997" s="90"/>
    </row>
    <row r="911998" spans="68:68" customFormat="1">
      <c r="BP911998" s="90"/>
    </row>
    <row r="911999" spans="68:68" customFormat="1">
      <c r="BP911999" s="90"/>
    </row>
    <row r="912000" spans="68:68" customFormat="1">
      <c r="BP912000" s="90"/>
    </row>
    <row r="912001" spans="68:68" customFormat="1">
      <c r="BP912001" s="90"/>
    </row>
    <row r="912002" spans="68:68" customFormat="1">
      <c r="BP912002" s="90"/>
    </row>
    <row r="912003" spans="68:68" customFormat="1">
      <c r="BP912003" s="90"/>
    </row>
    <row r="912004" spans="68:68" customFormat="1">
      <c r="BP912004" s="90"/>
    </row>
    <row r="912005" spans="68:68" customFormat="1">
      <c r="BP912005" s="90"/>
    </row>
    <row r="912006" spans="68:68" customFormat="1">
      <c r="BP912006" s="90"/>
    </row>
    <row r="912007" spans="68:68" customFormat="1">
      <c r="BP912007" s="90"/>
    </row>
    <row r="912008" spans="68:68" customFormat="1">
      <c r="BP912008" s="90"/>
    </row>
    <row r="912009" spans="68:68" customFormat="1">
      <c r="BP912009" s="90"/>
    </row>
    <row r="912010" spans="68:68" customFormat="1">
      <c r="BP912010" s="90"/>
    </row>
    <row r="912011" spans="68:68" customFormat="1">
      <c r="BP912011" s="90"/>
    </row>
    <row r="912012" spans="68:68" customFormat="1">
      <c r="BP912012" s="90"/>
    </row>
    <row r="912013" spans="68:68" customFormat="1">
      <c r="BP912013" s="90"/>
    </row>
    <row r="912014" spans="68:68" customFormat="1">
      <c r="BP912014" s="90"/>
    </row>
    <row r="912015" spans="68:68" customFormat="1">
      <c r="BP912015" s="90"/>
    </row>
    <row r="912016" spans="68:68" customFormat="1">
      <c r="BP912016" s="90"/>
    </row>
    <row r="912017" spans="68:68" customFormat="1">
      <c r="BP912017" s="90"/>
    </row>
    <row r="912018" spans="68:68" customFormat="1">
      <c r="BP912018" s="90"/>
    </row>
    <row r="912019" spans="68:68" customFormat="1">
      <c r="BP912019" s="90"/>
    </row>
    <row r="912020" spans="68:68" customFormat="1">
      <c r="BP912020" s="90"/>
    </row>
    <row r="912021" spans="68:68" customFormat="1">
      <c r="BP912021" s="90"/>
    </row>
    <row r="912022" spans="68:68" customFormat="1">
      <c r="BP912022" s="90"/>
    </row>
    <row r="912023" spans="68:68" customFormat="1">
      <c r="BP912023" s="90"/>
    </row>
    <row r="912024" spans="68:68" customFormat="1">
      <c r="BP912024" s="90"/>
    </row>
    <row r="912025" spans="68:68" customFormat="1">
      <c r="BP912025" s="90"/>
    </row>
    <row r="912026" spans="68:68" customFormat="1">
      <c r="BP912026" s="90"/>
    </row>
    <row r="912027" spans="68:68" customFormat="1">
      <c r="BP912027" s="90"/>
    </row>
    <row r="912028" spans="68:68" customFormat="1">
      <c r="BP912028" s="90"/>
    </row>
    <row r="912029" spans="68:68" customFormat="1">
      <c r="BP912029" s="90"/>
    </row>
    <row r="912030" spans="68:68" customFormat="1">
      <c r="BP912030" s="90"/>
    </row>
    <row r="912031" spans="68:68" customFormat="1">
      <c r="BP912031" s="90"/>
    </row>
    <row r="912032" spans="68:68" customFormat="1">
      <c r="BP912032" s="90"/>
    </row>
    <row r="912033" spans="68:68" customFormat="1">
      <c r="BP912033" s="90"/>
    </row>
    <row r="912034" spans="68:68" customFormat="1">
      <c r="BP912034" s="90"/>
    </row>
    <row r="912035" spans="68:68" customFormat="1">
      <c r="BP912035" s="90"/>
    </row>
    <row r="912036" spans="68:68" customFormat="1">
      <c r="BP912036" s="90"/>
    </row>
    <row r="912037" spans="68:68" customFormat="1">
      <c r="BP912037" s="90"/>
    </row>
    <row r="912038" spans="68:68" customFormat="1">
      <c r="BP912038" s="90"/>
    </row>
    <row r="912039" spans="68:68" customFormat="1">
      <c r="BP912039" s="90"/>
    </row>
    <row r="912040" spans="68:68" customFormat="1">
      <c r="BP912040" s="90"/>
    </row>
    <row r="912041" spans="68:68" customFormat="1">
      <c r="BP912041" s="90"/>
    </row>
    <row r="912042" spans="68:68" customFormat="1">
      <c r="BP912042" s="90"/>
    </row>
    <row r="912043" spans="68:68" customFormat="1">
      <c r="BP912043" s="90"/>
    </row>
    <row r="912044" spans="68:68" customFormat="1">
      <c r="BP912044" s="90"/>
    </row>
    <row r="912045" spans="68:68" customFormat="1">
      <c r="BP912045" s="90"/>
    </row>
    <row r="912046" spans="68:68" customFormat="1">
      <c r="BP912046" s="90"/>
    </row>
    <row r="912047" spans="68:68" customFormat="1">
      <c r="BP912047" s="90"/>
    </row>
    <row r="912048" spans="68:68" customFormat="1">
      <c r="BP912048" s="90"/>
    </row>
    <row r="912049" spans="68:68" customFormat="1">
      <c r="BP912049" s="90"/>
    </row>
    <row r="912050" spans="68:68" customFormat="1">
      <c r="BP912050" s="90"/>
    </row>
    <row r="912051" spans="68:68" customFormat="1">
      <c r="BP912051" s="90"/>
    </row>
    <row r="912052" spans="68:68" customFormat="1">
      <c r="BP912052" s="90"/>
    </row>
    <row r="912053" spans="68:68" customFormat="1">
      <c r="BP912053" s="90"/>
    </row>
    <row r="912054" spans="68:68" customFormat="1">
      <c r="BP912054" s="90"/>
    </row>
    <row r="912055" spans="68:68" customFormat="1">
      <c r="BP912055" s="90"/>
    </row>
    <row r="912056" spans="68:68" customFormat="1">
      <c r="BP912056" s="90"/>
    </row>
    <row r="912057" spans="68:68" customFormat="1">
      <c r="BP912057" s="90"/>
    </row>
    <row r="912058" spans="68:68" customFormat="1">
      <c r="BP912058" s="90"/>
    </row>
    <row r="912059" spans="68:68" customFormat="1">
      <c r="BP912059" s="90"/>
    </row>
    <row r="912060" spans="68:68" customFormat="1">
      <c r="BP912060" s="90"/>
    </row>
    <row r="912061" spans="68:68" customFormat="1">
      <c r="BP912061" s="90"/>
    </row>
    <row r="912062" spans="68:68" customFormat="1">
      <c r="BP912062" s="90"/>
    </row>
    <row r="912063" spans="68:68" customFormat="1">
      <c r="BP912063" s="90"/>
    </row>
    <row r="912064" spans="68:68" customFormat="1">
      <c r="BP912064" s="90"/>
    </row>
    <row r="912065" spans="68:68" customFormat="1">
      <c r="BP912065" s="90"/>
    </row>
    <row r="912066" spans="68:68" customFormat="1">
      <c r="BP912066" s="90"/>
    </row>
    <row r="912067" spans="68:68" customFormat="1">
      <c r="BP912067" s="90"/>
    </row>
    <row r="912068" spans="68:68" customFormat="1">
      <c r="BP912068" s="90"/>
    </row>
    <row r="912069" spans="68:68" customFormat="1">
      <c r="BP912069" s="90"/>
    </row>
    <row r="912070" spans="68:68" customFormat="1">
      <c r="BP912070" s="90"/>
    </row>
    <row r="912071" spans="68:68" customFormat="1">
      <c r="BP912071" s="90"/>
    </row>
    <row r="912072" spans="68:68" customFormat="1">
      <c r="BP912072" s="90"/>
    </row>
    <row r="912073" spans="68:68" customFormat="1">
      <c r="BP912073" s="90"/>
    </row>
    <row r="912074" spans="68:68" customFormat="1">
      <c r="BP912074" s="90"/>
    </row>
    <row r="912075" spans="68:68" customFormat="1">
      <c r="BP912075" s="90"/>
    </row>
    <row r="912076" spans="68:68" customFormat="1">
      <c r="BP912076" s="90"/>
    </row>
    <row r="912077" spans="68:68" customFormat="1">
      <c r="BP912077" s="90"/>
    </row>
    <row r="912078" spans="68:68" customFormat="1">
      <c r="BP912078" s="90"/>
    </row>
    <row r="912079" spans="68:68" customFormat="1">
      <c r="BP912079" s="90"/>
    </row>
    <row r="912080" spans="68:68" customFormat="1">
      <c r="BP912080" s="90"/>
    </row>
    <row r="912081" spans="68:68" customFormat="1">
      <c r="BP912081" s="90"/>
    </row>
    <row r="912082" spans="68:68" customFormat="1">
      <c r="BP912082" s="90"/>
    </row>
    <row r="912083" spans="68:68" customFormat="1">
      <c r="BP912083" s="90"/>
    </row>
    <row r="912084" spans="68:68" customFormat="1">
      <c r="BP912084" s="90"/>
    </row>
    <row r="912085" spans="68:68" customFormat="1">
      <c r="BP912085" s="90"/>
    </row>
    <row r="912086" spans="68:68" customFormat="1">
      <c r="BP912086" s="90"/>
    </row>
    <row r="912087" spans="68:68" customFormat="1">
      <c r="BP912087" s="90"/>
    </row>
    <row r="912088" spans="68:68" customFormat="1">
      <c r="BP912088" s="90"/>
    </row>
    <row r="912089" spans="68:68" customFormat="1">
      <c r="BP912089" s="90"/>
    </row>
    <row r="912090" spans="68:68" customFormat="1">
      <c r="BP912090" s="90"/>
    </row>
    <row r="912091" spans="68:68" customFormat="1">
      <c r="BP912091" s="90"/>
    </row>
    <row r="912092" spans="68:68" customFormat="1">
      <c r="BP912092" s="90"/>
    </row>
    <row r="912093" spans="68:68" customFormat="1">
      <c r="BP912093" s="90"/>
    </row>
    <row r="912094" spans="68:68" customFormat="1">
      <c r="BP912094" s="90"/>
    </row>
    <row r="912095" spans="68:68" customFormat="1">
      <c r="BP912095" s="90"/>
    </row>
    <row r="912096" spans="68:68" customFormat="1">
      <c r="BP912096" s="90"/>
    </row>
    <row r="912097" spans="68:68" customFormat="1">
      <c r="BP912097" s="90"/>
    </row>
    <row r="912098" spans="68:68" customFormat="1">
      <c r="BP912098" s="90"/>
    </row>
    <row r="912099" spans="68:68" customFormat="1">
      <c r="BP912099" s="90"/>
    </row>
    <row r="912100" spans="68:68" customFormat="1">
      <c r="BP912100" s="90"/>
    </row>
    <row r="912101" spans="68:68" customFormat="1">
      <c r="BP912101" s="90"/>
    </row>
    <row r="912102" spans="68:68" customFormat="1">
      <c r="BP912102" s="90"/>
    </row>
    <row r="912103" spans="68:68" customFormat="1">
      <c r="BP912103" s="90"/>
    </row>
    <row r="912104" spans="68:68" customFormat="1">
      <c r="BP912104" s="90"/>
    </row>
    <row r="912105" spans="68:68" customFormat="1">
      <c r="BP912105" s="90"/>
    </row>
    <row r="912106" spans="68:68" customFormat="1">
      <c r="BP912106" s="90"/>
    </row>
    <row r="912107" spans="68:68" customFormat="1">
      <c r="BP912107" s="90"/>
    </row>
    <row r="912108" spans="68:68" customFormat="1">
      <c r="BP912108" s="90"/>
    </row>
    <row r="912109" spans="68:68" customFormat="1">
      <c r="BP912109" s="90"/>
    </row>
    <row r="912110" spans="68:68" customFormat="1">
      <c r="BP912110" s="90"/>
    </row>
    <row r="912111" spans="68:68" customFormat="1">
      <c r="BP912111" s="90"/>
    </row>
    <row r="912112" spans="68:68" customFormat="1">
      <c r="BP912112" s="90"/>
    </row>
    <row r="912113" spans="68:68" customFormat="1">
      <c r="BP912113" s="90"/>
    </row>
    <row r="912114" spans="68:68" customFormat="1">
      <c r="BP912114" s="90"/>
    </row>
    <row r="912115" spans="68:68" customFormat="1">
      <c r="BP912115" s="90"/>
    </row>
    <row r="912116" spans="68:68" customFormat="1">
      <c r="BP912116" s="90"/>
    </row>
    <row r="912117" spans="68:68" customFormat="1">
      <c r="BP912117" s="90"/>
    </row>
    <row r="912118" spans="68:68" customFormat="1">
      <c r="BP912118" s="90"/>
    </row>
    <row r="912119" spans="68:68" customFormat="1">
      <c r="BP912119" s="90"/>
    </row>
    <row r="912120" spans="68:68" customFormat="1">
      <c r="BP912120" s="90"/>
    </row>
    <row r="912121" spans="68:68" customFormat="1">
      <c r="BP912121" s="90"/>
    </row>
    <row r="912122" spans="68:68" customFormat="1">
      <c r="BP912122" s="90"/>
    </row>
    <row r="912123" spans="68:68" customFormat="1">
      <c r="BP912123" s="90"/>
    </row>
    <row r="912124" spans="68:68" customFormat="1">
      <c r="BP912124" s="90"/>
    </row>
    <row r="912125" spans="68:68" customFormat="1">
      <c r="BP912125" s="90"/>
    </row>
    <row r="912126" spans="68:68" customFormat="1">
      <c r="BP912126" s="90"/>
    </row>
    <row r="912127" spans="68:68" customFormat="1">
      <c r="BP912127" s="90"/>
    </row>
    <row r="912128" spans="68:68" customFormat="1">
      <c r="BP912128" s="90"/>
    </row>
    <row r="912129" spans="68:68" customFormat="1">
      <c r="BP912129" s="90"/>
    </row>
    <row r="912130" spans="68:68" customFormat="1">
      <c r="BP912130" s="90"/>
    </row>
    <row r="912131" spans="68:68" customFormat="1">
      <c r="BP912131" s="90"/>
    </row>
    <row r="912132" spans="68:68" customFormat="1">
      <c r="BP912132" s="90"/>
    </row>
    <row r="912133" spans="68:68" customFormat="1">
      <c r="BP912133" s="90"/>
    </row>
    <row r="912134" spans="68:68" customFormat="1">
      <c r="BP912134" s="90"/>
    </row>
    <row r="912135" spans="68:68" customFormat="1">
      <c r="BP912135" s="90"/>
    </row>
    <row r="912136" spans="68:68" customFormat="1">
      <c r="BP912136" s="90"/>
    </row>
    <row r="912137" spans="68:68" customFormat="1">
      <c r="BP912137" s="90"/>
    </row>
    <row r="912138" spans="68:68" customFormat="1">
      <c r="BP912138" s="90"/>
    </row>
    <row r="912139" spans="68:68" customFormat="1">
      <c r="BP912139" s="90"/>
    </row>
    <row r="912140" spans="68:68" customFormat="1">
      <c r="BP912140" s="90"/>
    </row>
    <row r="912141" spans="68:68" customFormat="1">
      <c r="BP912141" s="90"/>
    </row>
    <row r="912142" spans="68:68" customFormat="1">
      <c r="BP912142" s="90"/>
    </row>
    <row r="912143" spans="68:68" customFormat="1">
      <c r="BP912143" s="90"/>
    </row>
    <row r="912144" spans="68:68" customFormat="1">
      <c r="BP912144" s="90"/>
    </row>
    <row r="912145" spans="68:68" customFormat="1">
      <c r="BP912145" s="90"/>
    </row>
    <row r="912146" spans="68:68" customFormat="1">
      <c r="BP912146" s="90"/>
    </row>
    <row r="912147" spans="68:68" customFormat="1">
      <c r="BP912147" s="90"/>
    </row>
    <row r="912148" spans="68:68" customFormat="1">
      <c r="BP912148" s="90"/>
    </row>
    <row r="912149" spans="68:68" customFormat="1">
      <c r="BP912149" s="90"/>
    </row>
    <row r="912150" spans="68:68" customFormat="1">
      <c r="BP912150" s="90"/>
    </row>
    <row r="912151" spans="68:68" customFormat="1">
      <c r="BP912151" s="90"/>
    </row>
    <row r="912152" spans="68:68" customFormat="1">
      <c r="BP912152" s="90"/>
    </row>
    <row r="912153" spans="68:68" customFormat="1">
      <c r="BP912153" s="90"/>
    </row>
    <row r="912154" spans="68:68" customFormat="1">
      <c r="BP912154" s="90"/>
    </row>
    <row r="912155" spans="68:68" customFormat="1">
      <c r="BP912155" s="90"/>
    </row>
    <row r="912156" spans="68:68" customFormat="1">
      <c r="BP912156" s="90"/>
    </row>
    <row r="912157" spans="68:68" customFormat="1">
      <c r="BP912157" s="90"/>
    </row>
    <row r="912158" spans="68:68" customFormat="1">
      <c r="BP912158" s="90"/>
    </row>
    <row r="912159" spans="68:68" customFormat="1">
      <c r="BP912159" s="90"/>
    </row>
    <row r="912160" spans="68:68" customFormat="1">
      <c r="BP912160" s="90"/>
    </row>
    <row r="912161" spans="68:68" customFormat="1">
      <c r="BP912161" s="90"/>
    </row>
    <row r="912162" spans="68:68" customFormat="1">
      <c r="BP912162" s="90"/>
    </row>
    <row r="912163" spans="68:68" customFormat="1">
      <c r="BP912163" s="90"/>
    </row>
    <row r="912164" spans="68:68" customFormat="1">
      <c r="BP912164" s="90"/>
    </row>
    <row r="912165" spans="68:68" customFormat="1">
      <c r="BP912165" s="90"/>
    </row>
    <row r="912166" spans="68:68" customFormat="1">
      <c r="BP912166" s="90"/>
    </row>
    <row r="912167" spans="68:68" customFormat="1">
      <c r="BP912167" s="90"/>
    </row>
    <row r="912168" spans="68:68" customFormat="1">
      <c r="BP912168" s="90"/>
    </row>
    <row r="912169" spans="68:68" customFormat="1">
      <c r="BP912169" s="90"/>
    </row>
    <row r="912170" spans="68:68" customFormat="1">
      <c r="BP912170" s="90"/>
    </row>
    <row r="912171" spans="68:68" customFormat="1">
      <c r="BP912171" s="90"/>
    </row>
    <row r="912172" spans="68:68" customFormat="1">
      <c r="BP912172" s="90"/>
    </row>
    <row r="912173" spans="68:68" customFormat="1">
      <c r="BP912173" s="90"/>
    </row>
    <row r="912174" spans="68:68" customFormat="1">
      <c r="BP912174" s="90"/>
    </row>
    <row r="912175" spans="68:68" customFormat="1">
      <c r="BP912175" s="90"/>
    </row>
    <row r="912176" spans="68:68" customFormat="1">
      <c r="BP912176" s="90"/>
    </row>
    <row r="912177" spans="68:68" customFormat="1">
      <c r="BP912177" s="90"/>
    </row>
    <row r="912178" spans="68:68" customFormat="1">
      <c r="BP912178" s="90"/>
    </row>
    <row r="912179" spans="68:68" customFormat="1">
      <c r="BP912179" s="90"/>
    </row>
    <row r="912180" spans="68:68" customFormat="1">
      <c r="BP912180" s="90"/>
    </row>
    <row r="912181" spans="68:68" customFormat="1">
      <c r="BP912181" s="90"/>
    </row>
    <row r="912182" spans="68:68" customFormat="1">
      <c r="BP912182" s="90"/>
    </row>
    <row r="912183" spans="68:68" customFormat="1">
      <c r="BP912183" s="90"/>
    </row>
    <row r="912184" spans="68:68" customFormat="1">
      <c r="BP912184" s="90"/>
    </row>
    <row r="912185" spans="68:68" customFormat="1">
      <c r="BP912185" s="90"/>
    </row>
    <row r="912186" spans="68:68" customFormat="1">
      <c r="BP912186" s="90"/>
    </row>
    <row r="912187" spans="68:68" customFormat="1">
      <c r="BP912187" s="90"/>
    </row>
    <row r="912188" spans="68:68" customFormat="1">
      <c r="BP912188" s="90"/>
    </row>
    <row r="912189" spans="68:68" customFormat="1">
      <c r="BP912189" s="90"/>
    </row>
    <row r="912190" spans="68:68" customFormat="1">
      <c r="BP912190" s="90"/>
    </row>
    <row r="912191" spans="68:68" customFormat="1">
      <c r="BP912191" s="90"/>
    </row>
    <row r="912192" spans="68:68" customFormat="1">
      <c r="BP912192" s="90"/>
    </row>
    <row r="912193" spans="68:68" customFormat="1">
      <c r="BP912193" s="90"/>
    </row>
    <row r="912194" spans="68:68" customFormat="1">
      <c r="BP912194" s="90"/>
    </row>
    <row r="912195" spans="68:68" customFormat="1">
      <c r="BP912195" s="90"/>
    </row>
    <row r="912196" spans="68:68" customFormat="1">
      <c r="BP912196" s="90"/>
    </row>
    <row r="912197" spans="68:68" customFormat="1">
      <c r="BP912197" s="90"/>
    </row>
    <row r="912198" spans="68:68" customFormat="1">
      <c r="BP912198" s="90"/>
    </row>
    <row r="912199" spans="68:68" customFormat="1">
      <c r="BP912199" s="90"/>
    </row>
    <row r="912200" spans="68:68" customFormat="1">
      <c r="BP912200" s="90"/>
    </row>
    <row r="912201" spans="68:68" customFormat="1">
      <c r="BP912201" s="90"/>
    </row>
    <row r="912202" spans="68:68" customFormat="1">
      <c r="BP912202" s="90"/>
    </row>
    <row r="912203" spans="68:68" customFormat="1">
      <c r="BP912203" s="90"/>
    </row>
    <row r="912204" spans="68:68" customFormat="1">
      <c r="BP912204" s="90"/>
    </row>
    <row r="912205" spans="68:68" customFormat="1">
      <c r="BP912205" s="90"/>
    </row>
    <row r="912206" spans="68:68" customFormat="1">
      <c r="BP912206" s="90"/>
    </row>
    <row r="912207" spans="68:68" customFormat="1">
      <c r="BP912207" s="90"/>
    </row>
    <row r="912208" spans="68:68" customFormat="1">
      <c r="BP912208" s="90"/>
    </row>
    <row r="912209" spans="68:68" customFormat="1">
      <c r="BP912209" s="90"/>
    </row>
    <row r="912210" spans="68:68" customFormat="1">
      <c r="BP912210" s="90"/>
    </row>
    <row r="912211" spans="68:68" customFormat="1">
      <c r="BP912211" s="90"/>
    </row>
    <row r="912212" spans="68:68" customFormat="1">
      <c r="BP912212" s="90"/>
    </row>
    <row r="912213" spans="68:68" customFormat="1">
      <c r="BP912213" s="90"/>
    </row>
    <row r="912214" spans="68:68" customFormat="1">
      <c r="BP912214" s="90"/>
    </row>
    <row r="912215" spans="68:68" customFormat="1">
      <c r="BP912215" s="90"/>
    </row>
    <row r="912216" spans="68:68" customFormat="1">
      <c r="BP912216" s="90"/>
    </row>
    <row r="912217" spans="68:68" customFormat="1">
      <c r="BP912217" s="90"/>
    </row>
    <row r="912218" spans="68:68" customFormat="1">
      <c r="BP912218" s="90"/>
    </row>
    <row r="912219" spans="68:68" customFormat="1">
      <c r="BP912219" s="90"/>
    </row>
    <row r="912220" spans="68:68" customFormat="1">
      <c r="BP912220" s="90"/>
    </row>
    <row r="912221" spans="68:68" customFormat="1">
      <c r="BP912221" s="90"/>
    </row>
    <row r="912222" spans="68:68" customFormat="1">
      <c r="BP912222" s="90"/>
    </row>
    <row r="912223" spans="68:68" customFormat="1">
      <c r="BP912223" s="90"/>
    </row>
    <row r="912224" spans="68:68" customFormat="1">
      <c r="BP912224" s="90"/>
    </row>
    <row r="912225" spans="68:68" customFormat="1">
      <c r="BP912225" s="90"/>
    </row>
    <row r="912226" spans="68:68" customFormat="1">
      <c r="BP912226" s="90"/>
    </row>
    <row r="912227" spans="68:68" customFormat="1">
      <c r="BP912227" s="90"/>
    </row>
    <row r="912228" spans="68:68" customFormat="1">
      <c r="BP912228" s="90"/>
    </row>
    <row r="912229" spans="68:68" customFormat="1">
      <c r="BP912229" s="90"/>
    </row>
    <row r="912230" spans="68:68" customFormat="1">
      <c r="BP912230" s="90"/>
    </row>
    <row r="912231" spans="68:68" customFormat="1">
      <c r="BP912231" s="90"/>
    </row>
    <row r="912232" spans="68:68" customFormat="1">
      <c r="BP912232" s="90"/>
    </row>
    <row r="912233" spans="68:68" customFormat="1">
      <c r="BP912233" s="90"/>
    </row>
    <row r="912234" spans="68:68" customFormat="1">
      <c r="BP912234" s="90"/>
    </row>
    <row r="912235" spans="68:68" customFormat="1">
      <c r="BP912235" s="90"/>
    </row>
    <row r="912236" spans="68:68" customFormat="1">
      <c r="BP912236" s="90"/>
    </row>
    <row r="912237" spans="68:68" customFormat="1">
      <c r="BP912237" s="90"/>
    </row>
    <row r="912238" spans="68:68" customFormat="1">
      <c r="BP912238" s="90"/>
    </row>
    <row r="912239" spans="68:68" customFormat="1">
      <c r="BP912239" s="90"/>
    </row>
    <row r="912240" spans="68:68" customFormat="1">
      <c r="BP912240" s="90"/>
    </row>
    <row r="912241" spans="68:68" customFormat="1">
      <c r="BP912241" s="90"/>
    </row>
    <row r="912242" spans="68:68" customFormat="1">
      <c r="BP912242" s="90"/>
    </row>
    <row r="912243" spans="68:68" customFormat="1">
      <c r="BP912243" s="90"/>
    </row>
    <row r="912244" spans="68:68" customFormat="1">
      <c r="BP912244" s="90"/>
    </row>
    <row r="912245" spans="68:68" customFormat="1">
      <c r="BP912245" s="90"/>
    </row>
    <row r="912246" spans="68:68" customFormat="1">
      <c r="BP912246" s="90"/>
    </row>
    <row r="912247" spans="68:68" customFormat="1">
      <c r="BP912247" s="90"/>
    </row>
    <row r="912248" spans="68:68" customFormat="1">
      <c r="BP912248" s="90"/>
    </row>
    <row r="912249" spans="68:68" customFormat="1">
      <c r="BP912249" s="90"/>
    </row>
    <row r="912250" spans="68:68" customFormat="1">
      <c r="BP912250" s="90"/>
    </row>
    <row r="912251" spans="68:68" customFormat="1">
      <c r="BP912251" s="90"/>
    </row>
    <row r="912252" spans="68:68" customFormat="1">
      <c r="BP912252" s="90"/>
    </row>
    <row r="912253" spans="68:68" customFormat="1">
      <c r="BP912253" s="90"/>
    </row>
    <row r="912254" spans="68:68" customFormat="1">
      <c r="BP912254" s="90"/>
    </row>
    <row r="912255" spans="68:68" customFormat="1">
      <c r="BP912255" s="90"/>
    </row>
    <row r="912256" spans="68:68" customFormat="1">
      <c r="BP912256" s="90"/>
    </row>
    <row r="912257" spans="68:68" customFormat="1">
      <c r="BP912257" s="90"/>
    </row>
    <row r="912258" spans="68:68" customFormat="1">
      <c r="BP912258" s="90"/>
    </row>
    <row r="912259" spans="68:68" customFormat="1">
      <c r="BP912259" s="90"/>
    </row>
    <row r="912260" spans="68:68" customFormat="1">
      <c r="BP912260" s="90"/>
    </row>
    <row r="912261" spans="68:68" customFormat="1">
      <c r="BP912261" s="90"/>
    </row>
    <row r="912262" spans="68:68" customFormat="1">
      <c r="BP912262" s="90"/>
    </row>
    <row r="912263" spans="68:68" customFormat="1">
      <c r="BP912263" s="90"/>
    </row>
    <row r="912264" spans="68:68" customFormat="1">
      <c r="BP912264" s="90"/>
    </row>
    <row r="912265" spans="68:68" customFormat="1">
      <c r="BP912265" s="90"/>
    </row>
    <row r="912266" spans="68:68" customFormat="1">
      <c r="BP912266" s="90"/>
    </row>
    <row r="912267" spans="68:68" customFormat="1">
      <c r="BP912267" s="90"/>
    </row>
    <row r="912268" spans="68:68" customFormat="1">
      <c r="BP912268" s="90"/>
    </row>
    <row r="912269" spans="68:68" customFormat="1">
      <c r="BP912269" s="90"/>
    </row>
    <row r="912270" spans="68:68" customFormat="1">
      <c r="BP912270" s="90"/>
    </row>
    <row r="912271" spans="68:68" customFormat="1">
      <c r="BP912271" s="90"/>
    </row>
    <row r="912272" spans="68:68" customFormat="1">
      <c r="BP912272" s="90"/>
    </row>
    <row r="912273" spans="68:68" customFormat="1">
      <c r="BP912273" s="90"/>
    </row>
    <row r="912274" spans="68:68" customFormat="1">
      <c r="BP912274" s="90"/>
    </row>
    <row r="912275" spans="68:68" customFormat="1">
      <c r="BP912275" s="90"/>
    </row>
    <row r="912276" spans="68:68" customFormat="1">
      <c r="BP912276" s="90"/>
    </row>
    <row r="912277" spans="68:68" customFormat="1">
      <c r="BP912277" s="90"/>
    </row>
    <row r="912278" spans="68:68" customFormat="1">
      <c r="BP912278" s="90"/>
    </row>
    <row r="912279" spans="68:68" customFormat="1">
      <c r="BP912279" s="90"/>
    </row>
    <row r="912280" spans="68:68" customFormat="1">
      <c r="BP912280" s="90"/>
    </row>
    <row r="912281" spans="68:68" customFormat="1">
      <c r="BP912281" s="90"/>
    </row>
    <row r="912282" spans="68:68" customFormat="1">
      <c r="BP912282" s="90"/>
    </row>
    <row r="912283" spans="68:68" customFormat="1">
      <c r="BP912283" s="90"/>
    </row>
    <row r="912284" spans="68:68" customFormat="1">
      <c r="BP912284" s="90"/>
    </row>
    <row r="912285" spans="68:68" customFormat="1">
      <c r="BP912285" s="90"/>
    </row>
    <row r="912286" spans="68:68" customFormat="1">
      <c r="BP912286" s="90"/>
    </row>
    <row r="912287" spans="68:68" customFormat="1">
      <c r="BP912287" s="90"/>
    </row>
    <row r="912288" spans="68:68" customFormat="1">
      <c r="BP912288" s="90"/>
    </row>
    <row r="912289" spans="68:68" customFormat="1">
      <c r="BP912289" s="90"/>
    </row>
    <row r="912290" spans="68:68" customFormat="1">
      <c r="BP912290" s="90"/>
    </row>
    <row r="912291" spans="68:68" customFormat="1">
      <c r="BP912291" s="90"/>
    </row>
    <row r="912292" spans="68:68" customFormat="1">
      <c r="BP912292" s="90"/>
    </row>
    <row r="912293" spans="68:68" customFormat="1">
      <c r="BP912293" s="90"/>
    </row>
    <row r="912294" spans="68:68" customFormat="1">
      <c r="BP912294" s="90"/>
    </row>
    <row r="912295" spans="68:68" customFormat="1">
      <c r="BP912295" s="90"/>
    </row>
    <row r="912296" spans="68:68" customFormat="1">
      <c r="BP912296" s="90"/>
    </row>
    <row r="912297" spans="68:68" customFormat="1">
      <c r="BP912297" s="90"/>
    </row>
    <row r="912298" spans="68:68" customFormat="1">
      <c r="BP912298" s="90"/>
    </row>
    <row r="912299" spans="68:68" customFormat="1">
      <c r="BP912299" s="90"/>
    </row>
    <row r="912300" spans="68:68" customFormat="1">
      <c r="BP912300" s="90"/>
    </row>
    <row r="912301" spans="68:68" customFormat="1">
      <c r="BP912301" s="90"/>
    </row>
    <row r="912302" spans="68:68" customFormat="1">
      <c r="BP912302" s="90"/>
    </row>
    <row r="912303" spans="68:68" customFormat="1">
      <c r="BP912303" s="90"/>
    </row>
    <row r="912304" spans="68:68" customFormat="1">
      <c r="BP912304" s="90"/>
    </row>
    <row r="912305" spans="68:68" customFormat="1">
      <c r="BP912305" s="90"/>
    </row>
    <row r="912306" spans="68:68" customFormat="1">
      <c r="BP912306" s="90"/>
    </row>
    <row r="912307" spans="68:68" customFormat="1">
      <c r="BP912307" s="90"/>
    </row>
    <row r="912308" spans="68:68" customFormat="1">
      <c r="BP912308" s="90"/>
    </row>
    <row r="912309" spans="68:68" customFormat="1">
      <c r="BP912309" s="90"/>
    </row>
    <row r="912310" spans="68:68" customFormat="1">
      <c r="BP912310" s="90"/>
    </row>
    <row r="912311" spans="68:68" customFormat="1">
      <c r="BP912311" s="90"/>
    </row>
    <row r="912312" spans="68:68" customFormat="1">
      <c r="BP912312" s="90"/>
    </row>
    <row r="912313" spans="68:68" customFormat="1">
      <c r="BP912313" s="90"/>
    </row>
    <row r="912314" spans="68:68" customFormat="1">
      <c r="BP912314" s="90"/>
    </row>
    <row r="912315" spans="68:68" customFormat="1">
      <c r="BP912315" s="90"/>
    </row>
    <row r="912316" spans="68:68" customFormat="1">
      <c r="BP912316" s="90"/>
    </row>
    <row r="912317" spans="68:68" customFormat="1">
      <c r="BP912317" s="90"/>
    </row>
    <row r="912318" spans="68:68" customFormat="1">
      <c r="BP912318" s="90"/>
    </row>
    <row r="912319" spans="68:68" customFormat="1">
      <c r="BP912319" s="90"/>
    </row>
    <row r="912320" spans="68:68" customFormat="1">
      <c r="BP912320" s="90"/>
    </row>
    <row r="912321" spans="68:68" customFormat="1">
      <c r="BP912321" s="90"/>
    </row>
    <row r="912322" spans="68:68" customFormat="1">
      <c r="BP912322" s="90"/>
    </row>
    <row r="912323" spans="68:68" customFormat="1">
      <c r="BP912323" s="90"/>
    </row>
    <row r="912324" spans="68:68" customFormat="1">
      <c r="BP912324" s="90"/>
    </row>
    <row r="912325" spans="68:68" customFormat="1">
      <c r="BP912325" s="90"/>
    </row>
    <row r="912326" spans="68:68" customFormat="1">
      <c r="BP912326" s="90"/>
    </row>
    <row r="912327" spans="68:68" customFormat="1">
      <c r="BP912327" s="90"/>
    </row>
    <row r="912328" spans="68:68" customFormat="1">
      <c r="BP912328" s="90"/>
    </row>
    <row r="912329" spans="68:68" customFormat="1">
      <c r="BP912329" s="90"/>
    </row>
    <row r="912330" spans="68:68" customFormat="1">
      <c r="BP912330" s="90"/>
    </row>
    <row r="912331" spans="68:68" customFormat="1">
      <c r="BP912331" s="90"/>
    </row>
    <row r="912332" spans="68:68" customFormat="1">
      <c r="BP912332" s="90"/>
    </row>
    <row r="912333" spans="68:68" customFormat="1">
      <c r="BP912333" s="90"/>
    </row>
    <row r="912334" spans="68:68" customFormat="1">
      <c r="BP912334" s="90"/>
    </row>
    <row r="912335" spans="68:68" customFormat="1">
      <c r="BP912335" s="90"/>
    </row>
    <row r="912336" spans="68:68" customFormat="1">
      <c r="BP912336" s="90"/>
    </row>
    <row r="912337" spans="68:68" customFormat="1">
      <c r="BP912337" s="90"/>
    </row>
    <row r="912338" spans="68:68" customFormat="1">
      <c r="BP912338" s="90"/>
    </row>
    <row r="912339" spans="68:68" customFormat="1">
      <c r="BP912339" s="90"/>
    </row>
    <row r="912340" spans="68:68" customFormat="1">
      <c r="BP912340" s="90"/>
    </row>
    <row r="912341" spans="68:68" customFormat="1">
      <c r="BP912341" s="90"/>
    </row>
    <row r="912342" spans="68:68" customFormat="1">
      <c r="BP912342" s="90"/>
    </row>
    <row r="912343" spans="68:68" customFormat="1">
      <c r="BP912343" s="90"/>
    </row>
    <row r="912344" spans="68:68" customFormat="1">
      <c r="BP912344" s="90"/>
    </row>
    <row r="912345" spans="68:68" customFormat="1">
      <c r="BP912345" s="90"/>
    </row>
    <row r="912346" spans="68:68" customFormat="1">
      <c r="BP912346" s="90"/>
    </row>
    <row r="912347" spans="68:68" customFormat="1">
      <c r="BP912347" s="90"/>
    </row>
    <row r="912348" spans="68:68" customFormat="1">
      <c r="BP912348" s="90"/>
    </row>
    <row r="912349" spans="68:68" customFormat="1">
      <c r="BP912349" s="90"/>
    </row>
    <row r="912350" spans="68:68" customFormat="1">
      <c r="BP912350" s="90"/>
    </row>
    <row r="912351" spans="68:68" customFormat="1">
      <c r="BP912351" s="90"/>
    </row>
    <row r="912352" spans="68:68" customFormat="1">
      <c r="BP912352" s="90"/>
    </row>
    <row r="912353" spans="68:68" customFormat="1">
      <c r="BP912353" s="90"/>
    </row>
    <row r="912354" spans="68:68" customFormat="1">
      <c r="BP912354" s="90"/>
    </row>
    <row r="912355" spans="68:68" customFormat="1">
      <c r="BP912355" s="90"/>
    </row>
    <row r="912356" spans="68:68" customFormat="1">
      <c r="BP912356" s="90"/>
    </row>
    <row r="912357" spans="68:68" customFormat="1">
      <c r="BP912357" s="90"/>
    </row>
    <row r="912358" spans="68:68" customFormat="1">
      <c r="BP912358" s="90"/>
    </row>
    <row r="912359" spans="68:68" customFormat="1">
      <c r="BP912359" s="90"/>
    </row>
    <row r="912360" spans="68:68" customFormat="1">
      <c r="BP912360" s="90"/>
    </row>
    <row r="912361" spans="68:68" customFormat="1">
      <c r="BP912361" s="90"/>
    </row>
    <row r="912362" spans="68:68" customFormat="1">
      <c r="BP912362" s="90"/>
    </row>
    <row r="912363" spans="68:68" customFormat="1">
      <c r="BP912363" s="90"/>
    </row>
    <row r="912364" spans="68:68" customFormat="1">
      <c r="BP912364" s="90"/>
    </row>
    <row r="912365" spans="68:68" customFormat="1">
      <c r="BP912365" s="90"/>
    </row>
    <row r="912366" spans="68:68" customFormat="1">
      <c r="BP912366" s="90"/>
    </row>
    <row r="912367" spans="68:68" customFormat="1">
      <c r="BP912367" s="90"/>
    </row>
    <row r="912368" spans="68:68" customFormat="1">
      <c r="BP912368" s="90"/>
    </row>
    <row r="912369" spans="68:68" customFormat="1">
      <c r="BP912369" s="90"/>
    </row>
    <row r="912370" spans="68:68" customFormat="1">
      <c r="BP912370" s="90"/>
    </row>
    <row r="912371" spans="68:68" customFormat="1">
      <c r="BP912371" s="90"/>
    </row>
    <row r="912372" spans="68:68" customFormat="1">
      <c r="BP912372" s="90"/>
    </row>
    <row r="912373" spans="68:68" customFormat="1">
      <c r="BP912373" s="90"/>
    </row>
    <row r="912374" spans="68:68" customFormat="1">
      <c r="BP912374" s="90"/>
    </row>
    <row r="912375" spans="68:68" customFormat="1">
      <c r="BP912375" s="90"/>
    </row>
    <row r="912376" spans="68:68" customFormat="1">
      <c r="BP912376" s="90"/>
    </row>
    <row r="912377" spans="68:68" customFormat="1">
      <c r="BP912377" s="90"/>
    </row>
    <row r="912378" spans="68:68" customFormat="1">
      <c r="BP912378" s="90"/>
    </row>
    <row r="912379" spans="68:68" customFormat="1">
      <c r="BP912379" s="90"/>
    </row>
    <row r="912380" spans="68:68" customFormat="1">
      <c r="BP912380" s="90"/>
    </row>
    <row r="912381" spans="68:68" customFormat="1">
      <c r="BP912381" s="90"/>
    </row>
    <row r="912382" spans="68:68" customFormat="1">
      <c r="BP912382" s="90"/>
    </row>
    <row r="912383" spans="68:68" customFormat="1">
      <c r="BP912383" s="90"/>
    </row>
    <row r="912384" spans="68:68" customFormat="1">
      <c r="BP912384" s="90"/>
    </row>
    <row r="912385" spans="68:68" customFormat="1">
      <c r="BP912385" s="90"/>
    </row>
    <row r="912386" spans="68:68" customFormat="1">
      <c r="BP912386" s="90"/>
    </row>
    <row r="912387" spans="68:68" customFormat="1">
      <c r="BP912387" s="90"/>
    </row>
    <row r="912388" spans="68:68" customFormat="1">
      <c r="BP912388" s="90"/>
    </row>
    <row r="912389" spans="68:68" customFormat="1">
      <c r="BP912389" s="90"/>
    </row>
    <row r="912390" spans="68:68" customFormat="1">
      <c r="BP912390" s="90"/>
    </row>
    <row r="912391" spans="68:68" customFormat="1">
      <c r="BP912391" s="90"/>
    </row>
    <row r="912392" spans="68:68" customFormat="1">
      <c r="BP912392" s="90"/>
    </row>
    <row r="912393" spans="68:68" customFormat="1">
      <c r="BP912393" s="90"/>
    </row>
    <row r="912394" spans="68:68" customFormat="1">
      <c r="BP912394" s="90"/>
    </row>
    <row r="912395" spans="68:68" customFormat="1">
      <c r="BP912395" s="90"/>
    </row>
    <row r="912396" spans="68:68" customFormat="1">
      <c r="BP912396" s="90"/>
    </row>
    <row r="912397" spans="68:68" customFormat="1">
      <c r="BP912397" s="90"/>
    </row>
    <row r="912398" spans="68:68" customFormat="1">
      <c r="BP912398" s="90"/>
    </row>
    <row r="912399" spans="68:68" customFormat="1">
      <c r="BP912399" s="90"/>
    </row>
    <row r="912400" spans="68:68" customFormat="1">
      <c r="BP912400" s="90"/>
    </row>
    <row r="912401" spans="68:68" customFormat="1">
      <c r="BP912401" s="90"/>
    </row>
    <row r="912402" spans="68:68" customFormat="1">
      <c r="BP912402" s="90"/>
    </row>
    <row r="912403" spans="68:68" customFormat="1">
      <c r="BP912403" s="90"/>
    </row>
    <row r="912404" spans="68:68" customFormat="1">
      <c r="BP912404" s="90"/>
    </row>
    <row r="912405" spans="68:68" customFormat="1">
      <c r="BP912405" s="90"/>
    </row>
    <row r="912406" spans="68:68" customFormat="1">
      <c r="BP912406" s="90"/>
    </row>
    <row r="912407" spans="68:68" customFormat="1">
      <c r="BP912407" s="90"/>
    </row>
    <row r="912408" spans="68:68" customFormat="1">
      <c r="BP912408" s="90"/>
    </row>
    <row r="912409" spans="68:68" customFormat="1">
      <c r="BP912409" s="90"/>
    </row>
    <row r="912410" spans="68:68" customFormat="1">
      <c r="BP912410" s="90"/>
    </row>
    <row r="912411" spans="68:68" customFormat="1">
      <c r="BP912411" s="90"/>
    </row>
    <row r="912412" spans="68:68" customFormat="1">
      <c r="BP912412" s="90"/>
    </row>
    <row r="912413" spans="68:68" customFormat="1">
      <c r="BP912413" s="90"/>
    </row>
    <row r="912414" spans="68:68" customFormat="1">
      <c r="BP912414" s="90"/>
    </row>
    <row r="912415" spans="68:68" customFormat="1">
      <c r="BP912415" s="90"/>
    </row>
    <row r="912416" spans="68:68" customFormat="1">
      <c r="BP912416" s="90"/>
    </row>
    <row r="912417" spans="68:68" customFormat="1">
      <c r="BP912417" s="90"/>
    </row>
    <row r="912418" spans="68:68" customFormat="1">
      <c r="BP912418" s="90"/>
    </row>
    <row r="912419" spans="68:68" customFormat="1">
      <c r="BP912419" s="90"/>
    </row>
    <row r="912420" spans="68:68" customFormat="1">
      <c r="BP912420" s="90"/>
    </row>
    <row r="912421" spans="68:68" customFormat="1">
      <c r="BP912421" s="90"/>
    </row>
    <row r="912422" spans="68:68" customFormat="1">
      <c r="BP912422" s="90"/>
    </row>
    <row r="912423" spans="68:68" customFormat="1">
      <c r="BP912423" s="90"/>
    </row>
    <row r="912424" spans="68:68" customFormat="1">
      <c r="BP912424" s="90"/>
    </row>
    <row r="912425" spans="68:68" customFormat="1">
      <c r="BP912425" s="90"/>
    </row>
    <row r="912426" spans="68:68" customFormat="1">
      <c r="BP912426" s="90"/>
    </row>
    <row r="912427" spans="68:68" customFormat="1">
      <c r="BP912427" s="90"/>
    </row>
    <row r="912428" spans="68:68" customFormat="1">
      <c r="BP912428" s="90"/>
    </row>
    <row r="912429" spans="68:68" customFormat="1">
      <c r="BP912429" s="90"/>
    </row>
    <row r="912430" spans="68:68" customFormat="1">
      <c r="BP912430" s="90"/>
    </row>
    <row r="912431" spans="68:68" customFormat="1">
      <c r="BP912431" s="90"/>
    </row>
    <row r="912432" spans="68:68" customFormat="1">
      <c r="BP912432" s="90"/>
    </row>
    <row r="912433" spans="68:68" customFormat="1">
      <c r="BP912433" s="90"/>
    </row>
    <row r="912434" spans="68:68" customFormat="1">
      <c r="BP912434" s="90"/>
    </row>
    <row r="912435" spans="68:68" customFormat="1">
      <c r="BP912435" s="90"/>
    </row>
    <row r="912436" spans="68:68" customFormat="1">
      <c r="BP912436" s="90"/>
    </row>
    <row r="912437" spans="68:68" customFormat="1">
      <c r="BP912437" s="90"/>
    </row>
    <row r="912438" spans="68:68" customFormat="1">
      <c r="BP912438" s="90"/>
    </row>
    <row r="912439" spans="68:68" customFormat="1">
      <c r="BP912439" s="90"/>
    </row>
    <row r="912440" spans="68:68" customFormat="1">
      <c r="BP912440" s="90"/>
    </row>
    <row r="912441" spans="68:68" customFormat="1">
      <c r="BP912441" s="90"/>
    </row>
    <row r="912442" spans="68:68" customFormat="1">
      <c r="BP912442" s="90"/>
    </row>
    <row r="912443" spans="68:68" customFormat="1">
      <c r="BP912443" s="90"/>
    </row>
    <row r="912444" spans="68:68" customFormat="1">
      <c r="BP912444" s="90"/>
    </row>
    <row r="912445" spans="68:68" customFormat="1">
      <c r="BP912445" s="90"/>
    </row>
    <row r="912446" spans="68:68" customFormat="1">
      <c r="BP912446" s="90"/>
    </row>
    <row r="912447" spans="68:68" customFormat="1">
      <c r="BP912447" s="90"/>
    </row>
    <row r="912448" spans="68:68" customFormat="1">
      <c r="BP912448" s="90"/>
    </row>
    <row r="912449" spans="68:68" customFormat="1">
      <c r="BP912449" s="90"/>
    </row>
    <row r="912450" spans="68:68" customFormat="1">
      <c r="BP912450" s="90"/>
    </row>
    <row r="912451" spans="68:68" customFormat="1">
      <c r="BP912451" s="90"/>
    </row>
    <row r="912452" spans="68:68" customFormat="1">
      <c r="BP912452" s="90"/>
    </row>
    <row r="912453" spans="68:68" customFormat="1">
      <c r="BP912453" s="90"/>
    </row>
    <row r="912454" spans="68:68" customFormat="1">
      <c r="BP912454" s="90"/>
    </row>
    <row r="912455" spans="68:68" customFormat="1">
      <c r="BP912455" s="90"/>
    </row>
    <row r="912456" spans="68:68" customFormat="1">
      <c r="BP912456" s="90"/>
    </row>
    <row r="912457" spans="68:68" customFormat="1">
      <c r="BP912457" s="90"/>
    </row>
    <row r="912458" spans="68:68" customFormat="1">
      <c r="BP912458" s="90"/>
    </row>
    <row r="912459" spans="68:68" customFormat="1">
      <c r="BP912459" s="90"/>
    </row>
    <row r="912460" spans="68:68" customFormat="1">
      <c r="BP912460" s="90"/>
    </row>
    <row r="912461" spans="68:68" customFormat="1">
      <c r="BP912461" s="90"/>
    </row>
    <row r="912462" spans="68:68" customFormat="1">
      <c r="BP912462" s="90"/>
    </row>
    <row r="912463" spans="68:68" customFormat="1">
      <c r="BP912463" s="90"/>
    </row>
    <row r="912464" spans="68:68" customFormat="1">
      <c r="BP912464" s="90"/>
    </row>
    <row r="912465" spans="68:68" customFormat="1">
      <c r="BP912465" s="90"/>
    </row>
    <row r="912466" spans="68:68" customFormat="1">
      <c r="BP912466" s="90"/>
    </row>
    <row r="912467" spans="68:68" customFormat="1">
      <c r="BP912467" s="90"/>
    </row>
    <row r="912468" spans="68:68" customFormat="1">
      <c r="BP912468" s="90"/>
    </row>
    <row r="912469" spans="68:68" customFormat="1">
      <c r="BP912469" s="90"/>
    </row>
    <row r="912470" spans="68:68" customFormat="1">
      <c r="BP912470" s="90"/>
    </row>
    <row r="912471" spans="68:68" customFormat="1">
      <c r="BP912471" s="90"/>
    </row>
    <row r="912472" spans="68:68" customFormat="1">
      <c r="BP912472" s="90"/>
    </row>
    <row r="912473" spans="68:68" customFormat="1">
      <c r="BP912473" s="90"/>
    </row>
    <row r="912474" spans="68:68" customFormat="1">
      <c r="BP912474" s="90"/>
    </row>
    <row r="912475" spans="68:68" customFormat="1">
      <c r="BP912475" s="90"/>
    </row>
    <row r="912476" spans="68:68" customFormat="1">
      <c r="BP912476" s="90"/>
    </row>
    <row r="912477" spans="68:68" customFormat="1">
      <c r="BP912477" s="90"/>
    </row>
    <row r="912478" spans="68:68" customFormat="1">
      <c r="BP912478" s="90"/>
    </row>
    <row r="912479" spans="68:68" customFormat="1">
      <c r="BP912479" s="90"/>
    </row>
    <row r="912480" spans="68:68" customFormat="1">
      <c r="BP912480" s="90"/>
    </row>
    <row r="912481" spans="68:68" customFormat="1">
      <c r="BP912481" s="90"/>
    </row>
    <row r="912482" spans="68:68" customFormat="1">
      <c r="BP912482" s="90"/>
    </row>
    <row r="912483" spans="68:68" customFormat="1">
      <c r="BP912483" s="90"/>
    </row>
    <row r="912484" spans="68:68" customFormat="1">
      <c r="BP912484" s="90"/>
    </row>
    <row r="912485" spans="68:68" customFormat="1">
      <c r="BP912485" s="90"/>
    </row>
    <row r="912486" spans="68:68" customFormat="1">
      <c r="BP912486" s="90"/>
    </row>
    <row r="912487" spans="68:68" customFormat="1">
      <c r="BP912487" s="90"/>
    </row>
    <row r="912488" spans="68:68" customFormat="1">
      <c r="BP912488" s="90"/>
    </row>
    <row r="912489" spans="68:68" customFormat="1">
      <c r="BP912489" s="90"/>
    </row>
    <row r="912490" spans="68:68" customFormat="1">
      <c r="BP912490" s="90"/>
    </row>
    <row r="912491" spans="68:68" customFormat="1">
      <c r="BP912491" s="90"/>
    </row>
    <row r="912492" spans="68:68" customFormat="1">
      <c r="BP912492" s="90"/>
    </row>
    <row r="912493" spans="68:68" customFormat="1">
      <c r="BP912493" s="90"/>
    </row>
    <row r="912494" spans="68:68" customFormat="1">
      <c r="BP912494" s="90"/>
    </row>
    <row r="912495" spans="68:68" customFormat="1">
      <c r="BP912495" s="90"/>
    </row>
    <row r="912496" spans="68:68" customFormat="1">
      <c r="BP912496" s="90"/>
    </row>
    <row r="912497" spans="68:68" customFormat="1">
      <c r="BP912497" s="90"/>
    </row>
    <row r="912498" spans="68:68" customFormat="1">
      <c r="BP912498" s="90"/>
    </row>
    <row r="912499" spans="68:68" customFormat="1">
      <c r="BP912499" s="90"/>
    </row>
    <row r="912500" spans="68:68" customFormat="1">
      <c r="BP912500" s="90"/>
    </row>
    <row r="912501" spans="68:68" customFormat="1">
      <c r="BP912501" s="90"/>
    </row>
    <row r="912502" spans="68:68" customFormat="1">
      <c r="BP912502" s="90"/>
    </row>
    <row r="912503" spans="68:68" customFormat="1">
      <c r="BP912503" s="90"/>
    </row>
    <row r="912504" spans="68:68" customFormat="1">
      <c r="BP912504" s="90"/>
    </row>
    <row r="912505" spans="68:68" customFormat="1">
      <c r="BP912505" s="90"/>
    </row>
    <row r="912506" spans="68:68" customFormat="1">
      <c r="BP912506" s="90"/>
    </row>
    <row r="912507" spans="68:68" customFormat="1">
      <c r="BP912507" s="90"/>
    </row>
    <row r="912508" spans="68:68" customFormat="1">
      <c r="BP912508" s="90"/>
    </row>
    <row r="912509" spans="68:68" customFormat="1">
      <c r="BP912509" s="90"/>
    </row>
    <row r="912510" spans="68:68" customFormat="1">
      <c r="BP912510" s="90"/>
    </row>
    <row r="912511" spans="68:68" customFormat="1">
      <c r="BP912511" s="90"/>
    </row>
    <row r="912512" spans="68:68" customFormat="1">
      <c r="BP912512" s="90"/>
    </row>
    <row r="912513" spans="68:68" customFormat="1">
      <c r="BP912513" s="90"/>
    </row>
    <row r="912514" spans="68:68" customFormat="1">
      <c r="BP912514" s="90"/>
    </row>
    <row r="912515" spans="68:68" customFormat="1">
      <c r="BP912515" s="90"/>
    </row>
    <row r="912516" spans="68:68" customFormat="1">
      <c r="BP912516" s="90"/>
    </row>
    <row r="912517" spans="68:68" customFormat="1">
      <c r="BP912517" s="90"/>
    </row>
    <row r="912518" spans="68:68" customFormat="1">
      <c r="BP912518" s="90"/>
    </row>
    <row r="912519" spans="68:68" customFormat="1">
      <c r="BP912519" s="90"/>
    </row>
    <row r="912520" spans="68:68" customFormat="1">
      <c r="BP912520" s="90"/>
    </row>
    <row r="912521" spans="68:68" customFormat="1">
      <c r="BP912521" s="90"/>
    </row>
    <row r="912522" spans="68:68" customFormat="1">
      <c r="BP912522" s="90"/>
    </row>
    <row r="912523" spans="68:68" customFormat="1">
      <c r="BP912523" s="90"/>
    </row>
    <row r="912524" spans="68:68" customFormat="1">
      <c r="BP912524" s="90"/>
    </row>
    <row r="912525" spans="68:68" customFormat="1">
      <c r="BP912525" s="90"/>
    </row>
    <row r="912526" spans="68:68" customFormat="1">
      <c r="BP912526" s="90"/>
    </row>
    <row r="912527" spans="68:68" customFormat="1">
      <c r="BP912527" s="90"/>
    </row>
    <row r="912528" spans="68:68" customFormat="1">
      <c r="BP912528" s="90"/>
    </row>
    <row r="912529" spans="68:68" customFormat="1">
      <c r="BP912529" s="90"/>
    </row>
    <row r="912530" spans="68:68" customFormat="1">
      <c r="BP912530" s="90"/>
    </row>
    <row r="912531" spans="68:68" customFormat="1">
      <c r="BP912531" s="90"/>
    </row>
    <row r="912532" spans="68:68" customFormat="1">
      <c r="BP912532" s="90"/>
    </row>
    <row r="912533" spans="68:68" customFormat="1">
      <c r="BP912533" s="90"/>
    </row>
    <row r="912534" spans="68:68" customFormat="1">
      <c r="BP912534" s="90"/>
    </row>
    <row r="912535" spans="68:68" customFormat="1">
      <c r="BP912535" s="90"/>
    </row>
    <row r="912536" spans="68:68" customFormat="1">
      <c r="BP912536" s="90"/>
    </row>
    <row r="912537" spans="68:68" customFormat="1">
      <c r="BP912537" s="90"/>
    </row>
    <row r="912538" spans="68:68" customFormat="1">
      <c r="BP912538" s="90"/>
    </row>
    <row r="912539" spans="68:68" customFormat="1">
      <c r="BP912539" s="90"/>
    </row>
    <row r="912540" spans="68:68" customFormat="1">
      <c r="BP912540" s="90"/>
    </row>
    <row r="912541" spans="68:68" customFormat="1">
      <c r="BP912541" s="90"/>
    </row>
    <row r="912542" spans="68:68" customFormat="1">
      <c r="BP912542" s="90"/>
    </row>
    <row r="912543" spans="68:68" customFormat="1">
      <c r="BP912543" s="90"/>
    </row>
    <row r="912544" spans="68:68" customFormat="1">
      <c r="BP912544" s="90"/>
    </row>
    <row r="912545" spans="68:68" customFormat="1">
      <c r="BP912545" s="90"/>
    </row>
    <row r="912546" spans="68:68" customFormat="1">
      <c r="BP912546" s="90"/>
    </row>
    <row r="912547" spans="68:68" customFormat="1">
      <c r="BP912547" s="90"/>
    </row>
    <row r="912548" spans="68:68" customFormat="1">
      <c r="BP912548" s="90"/>
    </row>
    <row r="912549" spans="68:68" customFormat="1">
      <c r="BP912549" s="90"/>
    </row>
    <row r="912550" spans="68:68" customFormat="1">
      <c r="BP912550" s="90"/>
    </row>
    <row r="912551" spans="68:68" customFormat="1">
      <c r="BP912551" s="90"/>
    </row>
    <row r="912552" spans="68:68" customFormat="1">
      <c r="BP912552" s="90"/>
    </row>
    <row r="912553" spans="68:68" customFormat="1">
      <c r="BP912553" s="90"/>
    </row>
    <row r="912554" spans="68:68" customFormat="1">
      <c r="BP912554" s="90"/>
    </row>
    <row r="912555" spans="68:68" customFormat="1">
      <c r="BP912555" s="90"/>
    </row>
    <row r="912556" spans="68:68" customFormat="1">
      <c r="BP912556" s="90"/>
    </row>
    <row r="912557" spans="68:68" customFormat="1">
      <c r="BP912557" s="90"/>
    </row>
    <row r="912558" spans="68:68" customFormat="1">
      <c r="BP912558" s="90"/>
    </row>
    <row r="912559" spans="68:68" customFormat="1">
      <c r="BP912559" s="90"/>
    </row>
    <row r="912560" spans="68:68" customFormat="1">
      <c r="BP912560" s="90"/>
    </row>
    <row r="912561" spans="68:68" customFormat="1">
      <c r="BP912561" s="90"/>
    </row>
    <row r="912562" spans="68:68" customFormat="1">
      <c r="BP912562" s="90"/>
    </row>
    <row r="912563" spans="68:68" customFormat="1">
      <c r="BP912563" s="90"/>
    </row>
    <row r="912564" spans="68:68" customFormat="1">
      <c r="BP912564" s="90"/>
    </row>
    <row r="912565" spans="68:68" customFormat="1">
      <c r="BP912565" s="90"/>
    </row>
    <row r="912566" spans="68:68" customFormat="1">
      <c r="BP912566" s="90"/>
    </row>
    <row r="912567" spans="68:68" customFormat="1">
      <c r="BP912567" s="90"/>
    </row>
    <row r="912568" spans="68:68" customFormat="1">
      <c r="BP912568" s="90"/>
    </row>
    <row r="912569" spans="68:68" customFormat="1">
      <c r="BP912569" s="90"/>
    </row>
    <row r="912570" spans="68:68" customFormat="1">
      <c r="BP912570" s="90"/>
    </row>
    <row r="912571" spans="68:68" customFormat="1">
      <c r="BP912571" s="90"/>
    </row>
    <row r="912572" spans="68:68" customFormat="1">
      <c r="BP912572" s="90"/>
    </row>
    <row r="912573" spans="68:68" customFormat="1">
      <c r="BP912573" s="90"/>
    </row>
    <row r="912574" spans="68:68" customFormat="1">
      <c r="BP912574" s="90"/>
    </row>
    <row r="912575" spans="68:68" customFormat="1">
      <c r="BP912575" s="90"/>
    </row>
    <row r="912576" spans="68:68" customFormat="1">
      <c r="BP912576" s="90"/>
    </row>
    <row r="912577" spans="68:68" customFormat="1">
      <c r="BP912577" s="90"/>
    </row>
    <row r="912578" spans="68:68" customFormat="1">
      <c r="BP912578" s="90"/>
    </row>
    <row r="912579" spans="68:68" customFormat="1">
      <c r="BP912579" s="90"/>
    </row>
    <row r="912580" spans="68:68" customFormat="1">
      <c r="BP912580" s="90"/>
    </row>
    <row r="912581" spans="68:68" customFormat="1">
      <c r="BP912581" s="90"/>
    </row>
    <row r="912582" spans="68:68" customFormat="1">
      <c r="BP912582" s="90"/>
    </row>
    <row r="912583" spans="68:68" customFormat="1">
      <c r="BP912583" s="90"/>
    </row>
    <row r="912584" spans="68:68" customFormat="1">
      <c r="BP912584" s="90"/>
    </row>
    <row r="912585" spans="68:68" customFormat="1">
      <c r="BP912585" s="90"/>
    </row>
    <row r="912586" spans="68:68" customFormat="1">
      <c r="BP912586" s="90"/>
    </row>
    <row r="912587" spans="68:68" customFormat="1">
      <c r="BP912587" s="90"/>
    </row>
    <row r="912588" spans="68:68" customFormat="1">
      <c r="BP912588" s="90"/>
    </row>
    <row r="912589" spans="68:68" customFormat="1">
      <c r="BP912589" s="90"/>
    </row>
    <row r="912590" spans="68:68" customFormat="1">
      <c r="BP912590" s="90"/>
    </row>
    <row r="912591" spans="68:68" customFormat="1">
      <c r="BP912591" s="90"/>
    </row>
    <row r="912592" spans="68:68" customFormat="1">
      <c r="BP912592" s="90"/>
    </row>
    <row r="912593" spans="68:68" customFormat="1">
      <c r="BP912593" s="90"/>
    </row>
    <row r="912594" spans="68:68" customFormat="1">
      <c r="BP912594" s="90"/>
    </row>
    <row r="912595" spans="68:68" customFormat="1">
      <c r="BP912595" s="90"/>
    </row>
    <row r="912596" spans="68:68" customFormat="1">
      <c r="BP912596" s="90"/>
    </row>
    <row r="912597" spans="68:68" customFormat="1">
      <c r="BP912597" s="90"/>
    </row>
    <row r="912598" spans="68:68" customFormat="1">
      <c r="BP912598" s="90"/>
    </row>
    <row r="912599" spans="68:68" customFormat="1">
      <c r="BP912599" s="90"/>
    </row>
    <row r="912600" spans="68:68" customFormat="1">
      <c r="BP912600" s="90"/>
    </row>
    <row r="912601" spans="68:68" customFormat="1">
      <c r="BP912601" s="90"/>
    </row>
    <row r="912602" spans="68:68" customFormat="1">
      <c r="BP912602" s="90"/>
    </row>
    <row r="912603" spans="68:68" customFormat="1">
      <c r="BP912603" s="90"/>
    </row>
    <row r="912604" spans="68:68" customFormat="1">
      <c r="BP912604" s="90"/>
    </row>
    <row r="912605" spans="68:68" customFormat="1">
      <c r="BP912605" s="90"/>
    </row>
    <row r="912606" spans="68:68" customFormat="1">
      <c r="BP912606" s="90"/>
    </row>
    <row r="912607" spans="68:68" customFormat="1">
      <c r="BP912607" s="90"/>
    </row>
    <row r="912608" spans="68:68" customFormat="1">
      <c r="BP912608" s="90"/>
    </row>
    <row r="912609" spans="68:68" customFormat="1">
      <c r="BP912609" s="90"/>
    </row>
    <row r="912610" spans="68:68" customFormat="1">
      <c r="BP912610" s="90"/>
    </row>
    <row r="912611" spans="68:68" customFormat="1">
      <c r="BP912611" s="90"/>
    </row>
    <row r="912612" spans="68:68" customFormat="1">
      <c r="BP912612" s="90"/>
    </row>
    <row r="912613" spans="68:68" customFormat="1">
      <c r="BP912613" s="90"/>
    </row>
    <row r="912614" spans="68:68" customFormat="1">
      <c r="BP912614" s="90"/>
    </row>
    <row r="912615" spans="68:68" customFormat="1">
      <c r="BP912615" s="90"/>
    </row>
    <row r="912616" spans="68:68" customFormat="1">
      <c r="BP912616" s="90"/>
    </row>
    <row r="912617" spans="68:68" customFormat="1">
      <c r="BP912617" s="90"/>
    </row>
    <row r="912618" spans="68:68" customFormat="1">
      <c r="BP912618" s="90"/>
    </row>
    <row r="912619" spans="68:68" customFormat="1">
      <c r="BP912619" s="90"/>
    </row>
    <row r="912620" spans="68:68" customFormat="1">
      <c r="BP912620" s="90"/>
    </row>
    <row r="912621" spans="68:68" customFormat="1">
      <c r="BP912621" s="90"/>
    </row>
    <row r="912622" spans="68:68" customFormat="1">
      <c r="BP912622" s="90"/>
    </row>
    <row r="912623" spans="68:68" customFormat="1">
      <c r="BP912623" s="90"/>
    </row>
    <row r="912624" spans="68:68" customFormat="1">
      <c r="BP912624" s="90"/>
    </row>
    <row r="912625" spans="68:68" customFormat="1">
      <c r="BP912625" s="90"/>
    </row>
    <row r="912626" spans="68:68" customFormat="1">
      <c r="BP912626" s="90"/>
    </row>
    <row r="912627" spans="68:68" customFormat="1">
      <c r="BP912627" s="90"/>
    </row>
    <row r="912628" spans="68:68" customFormat="1">
      <c r="BP912628" s="90"/>
    </row>
    <row r="912629" spans="68:68" customFormat="1">
      <c r="BP912629" s="90"/>
    </row>
    <row r="912630" spans="68:68" customFormat="1">
      <c r="BP912630" s="90"/>
    </row>
    <row r="912631" spans="68:68" customFormat="1">
      <c r="BP912631" s="90"/>
    </row>
    <row r="912632" spans="68:68" customFormat="1">
      <c r="BP912632" s="90"/>
    </row>
    <row r="912633" spans="68:68" customFormat="1">
      <c r="BP912633" s="90"/>
    </row>
    <row r="912634" spans="68:68" customFormat="1">
      <c r="BP912634" s="90"/>
    </row>
    <row r="912635" spans="68:68" customFormat="1">
      <c r="BP912635" s="90"/>
    </row>
    <row r="912636" spans="68:68" customFormat="1">
      <c r="BP912636" s="90"/>
    </row>
    <row r="912637" spans="68:68" customFormat="1">
      <c r="BP912637" s="90"/>
    </row>
    <row r="912638" spans="68:68" customFormat="1">
      <c r="BP912638" s="90"/>
    </row>
    <row r="912639" spans="68:68" customFormat="1">
      <c r="BP912639" s="90"/>
    </row>
    <row r="912640" spans="68:68" customFormat="1">
      <c r="BP912640" s="90"/>
    </row>
    <row r="912641" spans="68:68" customFormat="1">
      <c r="BP912641" s="90"/>
    </row>
    <row r="912642" spans="68:68" customFormat="1">
      <c r="BP912642" s="90"/>
    </row>
    <row r="912643" spans="68:68" customFormat="1">
      <c r="BP912643" s="90"/>
    </row>
    <row r="912644" spans="68:68" customFormat="1">
      <c r="BP912644" s="90"/>
    </row>
    <row r="912645" spans="68:68" customFormat="1">
      <c r="BP912645" s="90"/>
    </row>
    <row r="912646" spans="68:68" customFormat="1">
      <c r="BP912646" s="90"/>
    </row>
    <row r="912647" spans="68:68" customFormat="1">
      <c r="BP912647" s="90"/>
    </row>
    <row r="912648" spans="68:68" customFormat="1">
      <c r="BP912648" s="90"/>
    </row>
    <row r="912649" spans="68:68" customFormat="1">
      <c r="BP912649" s="90"/>
    </row>
    <row r="912650" spans="68:68" customFormat="1">
      <c r="BP912650" s="90"/>
    </row>
    <row r="912651" spans="68:68" customFormat="1">
      <c r="BP912651" s="90"/>
    </row>
    <row r="912652" spans="68:68" customFormat="1">
      <c r="BP912652" s="90"/>
    </row>
    <row r="912653" spans="68:68" customFormat="1">
      <c r="BP912653" s="90"/>
    </row>
    <row r="912654" spans="68:68" customFormat="1">
      <c r="BP912654" s="90"/>
    </row>
    <row r="912655" spans="68:68" customFormat="1">
      <c r="BP912655" s="90"/>
    </row>
    <row r="912656" spans="68:68" customFormat="1">
      <c r="BP912656" s="90"/>
    </row>
    <row r="912657" spans="68:68" customFormat="1">
      <c r="BP912657" s="90"/>
    </row>
    <row r="912658" spans="68:68" customFormat="1">
      <c r="BP912658" s="90"/>
    </row>
    <row r="912659" spans="68:68" customFormat="1">
      <c r="BP912659" s="90"/>
    </row>
    <row r="912660" spans="68:68" customFormat="1">
      <c r="BP912660" s="90"/>
    </row>
    <row r="912661" spans="68:68" customFormat="1">
      <c r="BP912661" s="90"/>
    </row>
    <row r="912662" spans="68:68" customFormat="1">
      <c r="BP912662" s="90"/>
    </row>
    <row r="912663" spans="68:68" customFormat="1">
      <c r="BP912663" s="90"/>
    </row>
    <row r="912664" spans="68:68" customFormat="1">
      <c r="BP912664" s="90"/>
    </row>
    <row r="912665" spans="68:68" customFormat="1">
      <c r="BP912665" s="90"/>
    </row>
    <row r="912666" spans="68:68" customFormat="1">
      <c r="BP912666" s="90"/>
    </row>
    <row r="912667" spans="68:68" customFormat="1">
      <c r="BP912667" s="90"/>
    </row>
    <row r="912668" spans="68:68" customFormat="1">
      <c r="BP912668" s="90"/>
    </row>
    <row r="912669" spans="68:68" customFormat="1">
      <c r="BP912669" s="90"/>
    </row>
    <row r="912670" spans="68:68" customFormat="1">
      <c r="BP912670" s="90"/>
    </row>
    <row r="912671" spans="68:68" customFormat="1">
      <c r="BP912671" s="90"/>
    </row>
    <row r="912672" spans="68:68" customFormat="1">
      <c r="BP912672" s="90"/>
    </row>
    <row r="912673" spans="68:68" customFormat="1">
      <c r="BP912673" s="90"/>
    </row>
    <row r="912674" spans="68:68" customFormat="1">
      <c r="BP912674" s="90"/>
    </row>
    <row r="912675" spans="68:68" customFormat="1">
      <c r="BP912675" s="90"/>
    </row>
    <row r="912676" spans="68:68" customFormat="1">
      <c r="BP912676" s="90"/>
    </row>
    <row r="912677" spans="68:68" customFormat="1">
      <c r="BP912677" s="90"/>
    </row>
    <row r="912678" spans="68:68" customFormat="1">
      <c r="BP912678" s="90"/>
    </row>
    <row r="912679" spans="68:68" customFormat="1">
      <c r="BP912679" s="90"/>
    </row>
    <row r="912680" spans="68:68" customFormat="1">
      <c r="BP912680" s="90"/>
    </row>
    <row r="912681" spans="68:68" customFormat="1">
      <c r="BP912681" s="90"/>
    </row>
    <row r="912682" spans="68:68" customFormat="1">
      <c r="BP912682" s="90"/>
    </row>
    <row r="912683" spans="68:68" customFormat="1">
      <c r="BP912683" s="90"/>
    </row>
    <row r="912684" spans="68:68" customFormat="1">
      <c r="BP912684" s="90"/>
    </row>
    <row r="912685" spans="68:68" customFormat="1">
      <c r="BP912685" s="90"/>
    </row>
    <row r="912686" spans="68:68" customFormat="1">
      <c r="BP912686" s="90"/>
    </row>
    <row r="912687" spans="68:68" customFormat="1">
      <c r="BP912687" s="90"/>
    </row>
    <row r="912688" spans="68:68" customFormat="1">
      <c r="BP912688" s="90"/>
    </row>
    <row r="912689" spans="68:68" customFormat="1">
      <c r="BP912689" s="90"/>
    </row>
    <row r="912690" spans="68:68" customFormat="1">
      <c r="BP912690" s="90"/>
    </row>
    <row r="912691" spans="68:68" customFormat="1">
      <c r="BP912691" s="90"/>
    </row>
    <row r="912692" spans="68:68" customFormat="1">
      <c r="BP912692" s="90"/>
    </row>
    <row r="912693" spans="68:68" customFormat="1">
      <c r="BP912693" s="90"/>
    </row>
    <row r="912694" spans="68:68" customFormat="1">
      <c r="BP912694" s="90"/>
    </row>
    <row r="912695" spans="68:68" customFormat="1">
      <c r="BP912695" s="90"/>
    </row>
    <row r="912696" spans="68:68" customFormat="1">
      <c r="BP912696" s="90"/>
    </row>
    <row r="912697" spans="68:68" customFormat="1">
      <c r="BP912697" s="90"/>
    </row>
    <row r="912698" spans="68:68" customFormat="1">
      <c r="BP912698" s="90"/>
    </row>
    <row r="912699" spans="68:68" customFormat="1">
      <c r="BP912699" s="90"/>
    </row>
    <row r="912700" spans="68:68" customFormat="1">
      <c r="BP912700" s="90"/>
    </row>
    <row r="912701" spans="68:68" customFormat="1">
      <c r="BP912701" s="90"/>
    </row>
    <row r="912702" spans="68:68" customFormat="1">
      <c r="BP912702" s="90"/>
    </row>
    <row r="912703" spans="68:68" customFormat="1">
      <c r="BP912703" s="90"/>
    </row>
    <row r="912704" spans="68:68" customFormat="1">
      <c r="BP912704" s="90"/>
    </row>
    <row r="912705" spans="68:68" customFormat="1">
      <c r="BP912705" s="90"/>
    </row>
    <row r="912706" spans="68:68" customFormat="1">
      <c r="BP912706" s="90"/>
    </row>
    <row r="912707" spans="68:68" customFormat="1">
      <c r="BP912707" s="90"/>
    </row>
    <row r="912708" spans="68:68" customFormat="1">
      <c r="BP912708" s="90"/>
    </row>
    <row r="912709" spans="68:68" customFormat="1">
      <c r="BP912709" s="90"/>
    </row>
    <row r="912710" spans="68:68" customFormat="1">
      <c r="BP912710" s="90"/>
    </row>
    <row r="912711" spans="68:68" customFormat="1">
      <c r="BP912711" s="90"/>
    </row>
    <row r="912712" spans="68:68" customFormat="1">
      <c r="BP912712" s="90"/>
    </row>
    <row r="912713" spans="68:68" customFormat="1">
      <c r="BP912713" s="90"/>
    </row>
    <row r="912714" spans="68:68" customFormat="1">
      <c r="BP912714" s="90"/>
    </row>
    <row r="912715" spans="68:68" customFormat="1">
      <c r="BP912715" s="90"/>
    </row>
    <row r="912716" spans="68:68" customFormat="1">
      <c r="BP912716" s="90"/>
    </row>
    <row r="912717" spans="68:68" customFormat="1">
      <c r="BP912717" s="90"/>
    </row>
    <row r="912718" spans="68:68" customFormat="1">
      <c r="BP912718" s="90"/>
    </row>
    <row r="912719" spans="68:68" customFormat="1">
      <c r="BP912719" s="90"/>
    </row>
    <row r="912720" spans="68:68" customFormat="1">
      <c r="BP912720" s="90"/>
    </row>
    <row r="912721" spans="68:68" customFormat="1">
      <c r="BP912721" s="90"/>
    </row>
    <row r="912722" spans="68:68" customFormat="1">
      <c r="BP912722" s="90"/>
    </row>
    <row r="912723" spans="68:68" customFormat="1">
      <c r="BP912723" s="90"/>
    </row>
    <row r="912724" spans="68:68" customFormat="1">
      <c r="BP912724" s="90"/>
    </row>
    <row r="912725" spans="68:68" customFormat="1">
      <c r="BP912725" s="90"/>
    </row>
    <row r="912726" spans="68:68" customFormat="1">
      <c r="BP912726" s="90"/>
    </row>
    <row r="912727" spans="68:68" customFormat="1">
      <c r="BP912727" s="90"/>
    </row>
    <row r="912728" spans="68:68" customFormat="1">
      <c r="BP912728" s="90"/>
    </row>
    <row r="912729" spans="68:68" customFormat="1">
      <c r="BP912729" s="90"/>
    </row>
    <row r="912730" spans="68:68" customFormat="1">
      <c r="BP912730" s="90"/>
    </row>
    <row r="912731" spans="68:68" customFormat="1">
      <c r="BP912731" s="90"/>
    </row>
    <row r="912732" spans="68:68" customFormat="1">
      <c r="BP912732" s="90"/>
    </row>
    <row r="912733" spans="68:68" customFormat="1">
      <c r="BP912733" s="90"/>
    </row>
    <row r="912734" spans="68:68" customFormat="1">
      <c r="BP912734" s="90"/>
    </row>
    <row r="912735" spans="68:68" customFormat="1">
      <c r="BP912735" s="90"/>
    </row>
    <row r="912736" spans="68:68" customFormat="1">
      <c r="BP912736" s="90"/>
    </row>
    <row r="912737" spans="68:68" customFormat="1">
      <c r="BP912737" s="90"/>
    </row>
    <row r="912738" spans="68:68" customFormat="1">
      <c r="BP912738" s="90"/>
    </row>
    <row r="912739" spans="68:68" customFormat="1">
      <c r="BP912739" s="90"/>
    </row>
    <row r="912740" spans="68:68" customFormat="1">
      <c r="BP912740" s="90"/>
    </row>
    <row r="912741" spans="68:68" customFormat="1">
      <c r="BP912741" s="90"/>
    </row>
    <row r="912742" spans="68:68" customFormat="1">
      <c r="BP912742" s="90"/>
    </row>
    <row r="912743" spans="68:68" customFormat="1">
      <c r="BP912743" s="90"/>
    </row>
    <row r="912744" spans="68:68" customFormat="1">
      <c r="BP912744" s="90"/>
    </row>
    <row r="912745" spans="68:68" customFormat="1">
      <c r="BP912745" s="90"/>
    </row>
    <row r="912746" spans="68:68" customFormat="1">
      <c r="BP912746" s="90"/>
    </row>
    <row r="912747" spans="68:68" customFormat="1">
      <c r="BP912747" s="90"/>
    </row>
    <row r="912748" spans="68:68" customFormat="1">
      <c r="BP912748" s="90"/>
    </row>
    <row r="912749" spans="68:68" customFormat="1">
      <c r="BP912749" s="90"/>
    </row>
    <row r="912750" spans="68:68" customFormat="1">
      <c r="BP912750" s="90"/>
    </row>
    <row r="912751" spans="68:68" customFormat="1">
      <c r="BP912751" s="90"/>
    </row>
    <row r="912752" spans="68:68" customFormat="1">
      <c r="BP912752" s="90"/>
    </row>
    <row r="912753" spans="68:68" customFormat="1">
      <c r="BP912753" s="90"/>
    </row>
    <row r="912754" spans="68:68" customFormat="1">
      <c r="BP912754" s="90"/>
    </row>
    <row r="912755" spans="68:68" customFormat="1">
      <c r="BP912755" s="90"/>
    </row>
    <row r="912756" spans="68:68" customFormat="1">
      <c r="BP912756" s="90"/>
    </row>
    <row r="912757" spans="68:68" customFormat="1">
      <c r="BP912757" s="90"/>
    </row>
    <row r="912758" spans="68:68" customFormat="1">
      <c r="BP912758" s="90"/>
    </row>
    <row r="912759" spans="68:68" customFormat="1">
      <c r="BP912759" s="90"/>
    </row>
    <row r="912760" spans="68:68" customFormat="1">
      <c r="BP912760" s="90"/>
    </row>
    <row r="912761" spans="68:68" customFormat="1">
      <c r="BP912761" s="90"/>
    </row>
    <row r="912762" spans="68:68" customFormat="1">
      <c r="BP912762" s="90"/>
    </row>
    <row r="912763" spans="68:68" customFormat="1">
      <c r="BP912763" s="90"/>
    </row>
    <row r="912764" spans="68:68" customFormat="1">
      <c r="BP912764" s="90"/>
    </row>
    <row r="912765" spans="68:68" customFormat="1">
      <c r="BP912765" s="90"/>
    </row>
    <row r="912766" spans="68:68" customFormat="1">
      <c r="BP912766" s="90"/>
    </row>
    <row r="912767" spans="68:68" customFormat="1">
      <c r="BP912767" s="90"/>
    </row>
    <row r="912768" spans="68:68" customFormat="1">
      <c r="BP912768" s="90"/>
    </row>
    <row r="912769" spans="68:68" customFormat="1">
      <c r="BP912769" s="90"/>
    </row>
    <row r="912770" spans="68:68" customFormat="1">
      <c r="BP912770" s="90"/>
    </row>
    <row r="912771" spans="68:68" customFormat="1">
      <c r="BP912771" s="90"/>
    </row>
    <row r="912772" spans="68:68" customFormat="1">
      <c r="BP912772" s="90"/>
    </row>
    <row r="912773" spans="68:68" customFormat="1">
      <c r="BP912773" s="90"/>
    </row>
    <row r="912774" spans="68:68" customFormat="1">
      <c r="BP912774" s="90"/>
    </row>
    <row r="912775" spans="68:68" customFormat="1">
      <c r="BP912775" s="90"/>
    </row>
    <row r="912776" spans="68:68" customFormat="1">
      <c r="BP912776" s="90"/>
    </row>
    <row r="912777" spans="68:68" customFormat="1">
      <c r="BP912777" s="90"/>
    </row>
    <row r="912778" spans="68:68" customFormat="1">
      <c r="BP912778" s="90"/>
    </row>
    <row r="912779" spans="68:68" customFormat="1">
      <c r="BP912779" s="90"/>
    </row>
    <row r="912780" spans="68:68" customFormat="1">
      <c r="BP912780" s="90"/>
    </row>
    <row r="912781" spans="68:68" customFormat="1">
      <c r="BP912781" s="90"/>
    </row>
    <row r="912782" spans="68:68" customFormat="1">
      <c r="BP912782" s="90"/>
    </row>
    <row r="912783" spans="68:68" customFormat="1">
      <c r="BP912783" s="90"/>
    </row>
    <row r="912784" spans="68:68" customFormat="1">
      <c r="BP912784" s="90"/>
    </row>
    <row r="912785" spans="68:68" customFormat="1">
      <c r="BP912785" s="90"/>
    </row>
    <row r="912786" spans="68:68" customFormat="1">
      <c r="BP912786" s="90"/>
    </row>
    <row r="912787" spans="68:68" customFormat="1">
      <c r="BP912787" s="90"/>
    </row>
    <row r="912788" spans="68:68" customFormat="1">
      <c r="BP912788" s="90"/>
    </row>
    <row r="912789" spans="68:68" customFormat="1">
      <c r="BP912789" s="90"/>
    </row>
    <row r="912790" spans="68:68" customFormat="1">
      <c r="BP912790" s="90"/>
    </row>
    <row r="912791" spans="68:68" customFormat="1">
      <c r="BP912791" s="90"/>
    </row>
    <row r="912792" spans="68:68" customFormat="1">
      <c r="BP912792" s="90"/>
    </row>
    <row r="912793" spans="68:68" customFormat="1">
      <c r="BP912793" s="90"/>
    </row>
    <row r="912794" spans="68:68" customFormat="1">
      <c r="BP912794" s="90"/>
    </row>
    <row r="912795" spans="68:68" customFormat="1">
      <c r="BP912795" s="90"/>
    </row>
    <row r="912796" spans="68:68" customFormat="1">
      <c r="BP912796" s="90"/>
    </row>
    <row r="912797" spans="68:68" customFormat="1">
      <c r="BP912797" s="90"/>
    </row>
    <row r="912798" spans="68:68" customFormat="1">
      <c r="BP912798" s="90"/>
    </row>
    <row r="912799" spans="68:68" customFormat="1">
      <c r="BP912799" s="90"/>
    </row>
    <row r="912800" spans="68:68" customFormat="1">
      <c r="BP912800" s="90"/>
    </row>
    <row r="912801" spans="68:68" customFormat="1">
      <c r="BP912801" s="90"/>
    </row>
    <row r="912802" spans="68:68" customFormat="1">
      <c r="BP912802" s="90"/>
    </row>
    <row r="912803" spans="68:68" customFormat="1">
      <c r="BP912803" s="90"/>
    </row>
    <row r="912804" spans="68:68" customFormat="1">
      <c r="BP912804" s="90"/>
    </row>
    <row r="912805" spans="68:68" customFormat="1">
      <c r="BP912805" s="90"/>
    </row>
    <row r="912806" spans="68:68" customFormat="1">
      <c r="BP912806" s="90"/>
    </row>
    <row r="912807" spans="68:68" customFormat="1">
      <c r="BP912807" s="90"/>
    </row>
    <row r="912808" spans="68:68" customFormat="1">
      <c r="BP912808" s="90"/>
    </row>
    <row r="912809" spans="68:68" customFormat="1">
      <c r="BP912809" s="90"/>
    </row>
    <row r="912810" spans="68:68" customFormat="1">
      <c r="BP912810" s="90"/>
    </row>
    <row r="912811" spans="68:68" customFormat="1">
      <c r="BP912811" s="90"/>
    </row>
    <row r="912812" spans="68:68" customFormat="1">
      <c r="BP912812" s="90"/>
    </row>
    <row r="912813" spans="68:68" customFormat="1">
      <c r="BP912813" s="90"/>
    </row>
    <row r="912814" spans="68:68" customFormat="1">
      <c r="BP912814" s="90"/>
    </row>
    <row r="912815" spans="68:68" customFormat="1">
      <c r="BP912815" s="90"/>
    </row>
    <row r="912816" spans="68:68" customFormat="1">
      <c r="BP912816" s="90"/>
    </row>
    <row r="912817" spans="68:68" customFormat="1">
      <c r="BP912817" s="90"/>
    </row>
    <row r="912818" spans="68:68" customFormat="1">
      <c r="BP912818" s="90"/>
    </row>
    <row r="912819" spans="68:68" customFormat="1">
      <c r="BP912819" s="90"/>
    </row>
    <row r="912820" spans="68:68" customFormat="1">
      <c r="BP912820" s="90"/>
    </row>
    <row r="912821" spans="68:68" customFormat="1">
      <c r="BP912821" s="90"/>
    </row>
    <row r="912822" spans="68:68" customFormat="1">
      <c r="BP912822" s="90"/>
    </row>
    <row r="912823" spans="68:68" customFormat="1">
      <c r="BP912823" s="90"/>
    </row>
    <row r="912824" spans="68:68" customFormat="1">
      <c r="BP912824" s="90"/>
    </row>
    <row r="912825" spans="68:68" customFormat="1">
      <c r="BP912825" s="90"/>
    </row>
    <row r="912826" spans="68:68" customFormat="1">
      <c r="BP912826" s="90"/>
    </row>
    <row r="912827" spans="68:68" customFormat="1">
      <c r="BP912827" s="90"/>
    </row>
    <row r="912828" spans="68:68" customFormat="1">
      <c r="BP912828" s="90"/>
    </row>
    <row r="912829" spans="68:68" customFormat="1">
      <c r="BP912829" s="90"/>
    </row>
    <row r="912830" spans="68:68" customFormat="1">
      <c r="BP912830" s="90"/>
    </row>
    <row r="912831" spans="68:68" customFormat="1">
      <c r="BP912831" s="90"/>
    </row>
    <row r="912832" spans="68:68" customFormat="1">
      <c r="BP912832" s="90"/>
    </row>
    <row r="912833" spans="68:68" customFormat="1">
      <c r="BP912833" s="90"/>
    </row>
    <row r="912834" spans="68:68" customFormat="1">
      <c r="BP912834" s="90"/>
    </row>
    <row r="912835" spans="68:68" customFormat="1">
      <c r="BP912835" s="90"/>
    </row>
    <row r="912836" spans="68:68" customFormat="1">
      <c r="BP912836" s="90"/>
    </row>
    <row r="912837" spans="68:68" customFormat="1">
      <c r="BP912837" s="90"/>
    </row>
    <row r="912838" spans="68:68" customFormat="1">
      <c r="BP912838" s="90"/>
    </row>
    <row r="912839" spans="68:68" customFormat="1">
      <c r="BP912839" s="90"/>
    </row>
    <row r="912840" spans="68:68" customFormat="1">
      <c r="BP912840" s="90"/>
    </row>
    <row r="912841" spans="68:68" customFormat="1">
      <c r="BP912841" s="90"/>
    </row>
    <row r="912842" spans="68:68" customFormat="1">
      <c r="BP912842" s="90"/>
    </row>
    <row r="912843" spans="68:68" customFormat="1">
      <c r="BP912843" s="90"/>
    </row>
    <row r="912844" spans="68:68" customFormat="1">
      <c r="BP912844" s="90"/>
    </row>
    <row r="912845" spans="68:68" customFormat="1">
      <c r="BP912845" s="90"/>
    </row>
    <row r="912846" spans="68:68" customFormat="1">
      <c r="BP912846" s="90"/>
    </row>
    <row r="912847" spans="68:68" customFormat="1">
      <c r="BP912847" s="90"/>
    </row>
    <row r="912848" spans="68:68" customFormat="1">
      <c r="BP912848" s="90"/>
    </row>
    <row r="912849" spans="68:68" customFormat="1">
      <c r="BP912849" s="90"/>
    </row>
    <row r="912850" spans="68:68" customFormat="1">
      <c r="BP912850" s="90"/>
    </row>
    <row r="912851" spans="68:68" customFormat="1">
      <c r="BP912851" s="90"/>
    </row>
    <row r="912852" spans="68:68" customFormat="1">
      <c r="BP912852" s="90"/>
    </row>
    <row r="912853" spans="68:68" customFormat="1">
      <c r="BP912853" s="90"/>
    </row>
    <row r="912854" spans="68:68" customFormat="1">
      <c r="BP912854" s="90"/>
    </row>
    <row r="912855" spans="68:68" customFormat="1">
      <c r="BP912855" s="90"/>
    </row>
    <row r="912856" spans="68:68" customFormat="1">
      <c r="BP912856" s="90"/>
    </row>
    <row r="912857" spans="68:68" customFormat="1">
      <c r="BP912857" s="90"/>
    </row>
    <row r="912858" spans="68:68" customFormat="1">
      <c r="BP912858" s="90"/>
    </row>
    <row r="912859" spans="68:68" customFormat="1">
      <c r="BP912859" s="90"/>
    </row>
    <row r="912860" spans="68:68" customFormat="1">
      <c r="BP912860" s="90"/>
    </row>
    <row r="912861" spans="68:68" customFormat="1">
      <c r="BP912861" s="90"/>
    </row>
    <row r="912862" spans="68:68" customFormat="1">
      <c r="BP912862" s="90"/>
    </row>
    <row r="912863" spans="68:68" customFormat="1">
      <c r="BP912863" s="90"/>
    </row>
    <row r="912864" spans="68:68" customFormat="1">
      <c r="BP912864" s="90"/>
    </row>
    <row r="912865" spans="68:68" customFormat="1">
      <c r="BP912865" s="90"/>
    </row>
    <row r="912866" spans="68:68" customFormat="1">
      <c r="BP912866" s="90"/>
    </row>
    <row r="912867" spans="68:68" customFormat="1">
      <c r="BP912867" s="90"/>
    </row>
    <row r="912868" spans="68:68" customFormat="1">
      <c r="BP912868" s="90"/>
    </row>
    <row r="912869" spans="68:68" customFormat="1">
      <c r="BP912869" s="90"/>
    </row>
    <row r="912870" spans="68:68" customFormat="1">
      <c r="BP912870" s="90"/>
    </row>
    <row r="912871" spans="68:68" customFormat="1">
      <c r="BP912871" s="90"/>
    </row>
    <row r="912872" spans="68:68" customFormat="1">
      <c r="BP912872" s="90"/>
    </row>
    <row r="912873" spans="68:68" customFormat="1">
      <c r="BP912873" s="90"/>
    </row>
    <row r="912874" spans="68:68" customFormat="1">
      <c r="BP912874" s="90"/>
    </row>
    <row r="912875" spans="68:68" customFormat="1">
      <c r="BP912875" s="90"/>
    </row>
    <row r="912876" spans="68:68" customFormat="1">
      <c r="BP912876" s="90"/>
    </row>
    <row r="912877" spans="68:68" customFormat="1">
      <c r="BP912877" s="90"/>
    </row>
    <row r="912878" spans="68:68" customFormat="1">
      <c r="BP912878" s="90"/>
    </row>
    <row r="912879" spans="68:68" customFormat="1">
      <c r="BP912879" s="90"/>
    </row>
    <row r="912880" spans="68:68" customFormat="1">
      <c r="BP912880" s="90"/>
    </row>
    <row r="912881" spans="68:68" customFormat="1">
      <c r="BP912881" s="90"/>
    </row>
    <row r="912882" spans="68:68" customFormat="1">
      <c r="BP912882" s="90"/>
    </row>
    <row r="912883" spans="68:68" customFormat="1">
      <c r="BP912883" s="90"/>
    </row>
    <row r="912884" spans="68:68" customFormat="1">
      <c r="BP912884" s="90"/>
    </row>
    <row r="912885" spans="68:68" customFormat="1">
      <c r="BP912885" s="90"/>
    </row>
    <row r="912886" spans="68:68" customFormat="1">
      <c r="BP912886" s="90"/>
    </row>
    <row r="912887" spans="68:68" customFormat="1">
      <c r="BP912887" s="90"/>
    </row>
    <row r="912888" spans="68:68" customFormat="1">
      <c r="BP912888" s="90"/>
    </row>
    <row r="912889" spans="68:68" customFormat="1">
      <c r="BP912889" s="90"/>
    </row>
    <row r="912890" spans="68:68" customFormat="1">
      <c r="BP912890" s="90"/>
    </row>
    <row r="912891" spans="68:68" customFormat="1">
      <c r="BP912891" s="90"/>
    </row>
    <row r="912892" spans="68:68" customFormat="1">
      <c r="BP912892" s="90"/>
    </row>
    <row r="912893" spans="68:68" customFormat="1">
      <c r="BP912893" s="90"/>
    </row>
    <row r="912894" spans="68:68" customFormat="1">
      <c r="BP912894" s="90"/>
    </row>
    <row r="912895" spans="68:68" customFormat="1">
      <c r="BP912895" s="90"/>
    </row>
    <row r="912896" spans="68:68" customFormat="1">
      <c r="BP912896" s="90"/>
    </row>
    <row r="912897" spans="68:68" customFormat="1">
      <c r="BP912897" s="90"/>
    </row>
    <row r="912898" spans="68:68" customFormat="1">
      <c r="BP912898" s="90"/>
    </row>
    <row r="912899" spans="68:68" customFormat="1">
      <c r="BP912899" s="90"/>
    </row>
    <row r="912900" spans="68:68" customFormat="1">
      <c r="BP912900" s="90"/>
    </row>
    <row r="912901" spans="68:68" customFormat="1">
      <c r="BP912901" s="90"/>
    </row>
    <row r="912902" spans="68:68" customFormat="1">
      <c r="BP912902" s="90"/>
    </row>
    <row r="912903" spans="68:68" customFormat="1">
      <c r="BP912903" s="90"/>
    </row>
    <row r="912904" spans="68:68" customFormat="1">
      <c r="BP912904" s="90"/>
    </row>
    <row r="912905" spans="68:68" customFormat="1">
      <c r="BP912905" s="90"/>
    </row>
    <row r="912906" spans="68:68" customFormat="1">
      <c r="BP912906" s="90"/>
    </row>
    <row r="912907" spans="68:68" customFormat="1">
      <c r="BP912907" s="90"/>
    </row>
    <row r="912908" spans="68:68" customFormat="1">
      <c r="BP912908" s="90"/>
    </row>
    <row r="912909" spans="68:68" customFormat="1">
      <c r="BP912909" s="90"/>
    </row>
    <row r="912910" spans="68:68" customFormat="1">
      <c r="BP912910" s="90"/>
    </row>
    <row r="912911" spans="68:68" customFormat="1">
      <c r="BP912911" s="90"/>
    </row>
    <row r="912912" spans="68:68" customFormat="1">
      <c r="BP912912" s="90"/>
    </row>
    <row r="912913" spans="68:68" customFormat="1">
      <c r="BP912913" s="90"/>
    </row>
    <row r="912914" spans="68:68" customFormat="1">
      <c r="BP912914" s="90"/>
    </row>
    <row r="912915" spans="68:68" customFormat="1">
      <c r="BP912915" s="90"/>
    </row>
    <row r="912916" spans="68:68" customFormat="1">
      <c r="BP912916" s="90"/>
    </row>
    <row r="912917" spans="68:68" customFormat="1">
      <c r="BP912917" s="90"/>
    </row>
    <row r="912918" spans="68:68" customFormat="1">
      <c r="BP912918" s="90"/>
    </row>
    <row r="912919" spans="68:68" customFormat="1">
      <c r="BP912919" s="90"/>
    </row>
    <row r="912920" spans="68:68" customFormat="1">
      <c r="BP912920" s="90"/>
    </row>
    <row r="912921" spans="68:68" customFormat="1">
      <c r="BP912921" s="90"/>
    </row>
    <row r="912922" spans="68:68" customFormat="1">
      <c r="BP912922" s="90"/>
    </row>
    <row r="912923" spans="68:68" customFormat="1">
      <c r="BP912923" s="90"/>
    </row>
    <row r="912924" spans="68:68" customFormat="1">
      <c r="BP912924" s="90"/>
    </row>
    <row r="912925" spans="68:68" customFormat="1">
      <c r="BP912925" s="90"/>
    </row>
    <row r="912926" spans="68:68" customFormat="1">
      <c r="BP912926" s="90"/>
    </row>
    <row r="912927" spans="68:68" customFormat="1">
      <c r="BP912927" s="90"/>
    </row>
    <row r="912928" spans="68:68" customFormat="1">
      <c r="BP912928" s="90"/>
    </row>
    <row r="912929" spans="68:68" customFormat="1">
      <c r="BP912929" s="90"/>
    </row>
    <row r="912930" spans="68:68" customFormat="1">
      <c r="BP912930" s="90"/>
    </row>
    <row r="912931" spans="68:68" customFormat="1">
      <c r="BP912931" s="90"/>
    </row>
    <row r="912932" spans="68:68" customFormat="1">
      <c r="BP912932" s="90"/>
    </row>
    <row r="912933" spans="68:68" customFormat="1">
      <c r="BP912933" s="90"/>
    </row>
    <row r="912934" spans="68:68" customFormat="1">
      <c r="BP912934" s="90"/>
    </row>
    <row r="912935" spans="68:68" customFormat="1">
      <c r="BP912935" s="90"/>
    </row>
    <row r="912936" spans="68:68" customFormat="1">
      <c r="BP912936" s="90"/>
    </row>
    <row r="912937" spans="68:68" customFormat="1">
      <c r="BP912937" s="90"/>
    </row>
    <row r="912938" spans="68:68" customFormat="1">
      <c r="BP912938" s="90"/>
    </row>
    <row r="912939" spans="68:68" customFormat="1">
      <c r="BP912939" s="90"/>
    </row>
    <row r="912940" spans="68:68" customFormat="1">
      <c r="BP912940" s="90"/>
    </row>
    <row r="912941" spans="68:68" customFormat="1">
      <c r="BP912941" s="90"/>
    </row>
    <row r="912942" spans="68:68" customFormat="1">
      <c r="BP912942" s="90"/>
    </row>
    <row r="912943" spans="68:68" customFormat="1">
      <c r="BP912943" s="90"/>
    </row>
    <row r="912944" spans="68:68" customFormat="1">
      <c r="BP912944" s="90"/>
    </row>
    <row r="912945" spans="68:68" customFormat="1">
      <c r="BP912945" s="90"/>
    </row>
    <row r="912946" spans="68:68" customFormat="1">
      <c r="BP912946" s="90"/>
    </row>
    <row r="912947" spans="68:68" customFormat="1">
      <c r="BP912947" s="90"/>
    </row>
    <row r="912948" spans="68:68" customFormat="1">
      <c r="BP912948" s="90"/>
    </row>
    <row r="912949" spans="68:68" customFormat="1">
      <c r="BP912949" s="90"/>
    </row>
    <row r="912950" spans="68:68" customFormat="1">
      <c r="BP912950" s="90"/>
    </row>
    <row r="912951" spans="68:68" customFormat="1">
      <c r="BP912951" s="90"/>
    </row>
    <row r="912952" spans="68:68" customFormat="1">
      <c r="BP912952" s="90"/>
    </row>
    <row r="912953" spans="68:68" customFormat="1">
      <c r="BP912953" s="90"/>
    </row>
    <row r="912954" spans="68:68" customFormat="1">
      <c r="BP912954" s="90"/>
    </row>
    <row r="912955" spans="68:68" customFormat="1">
      <c r="BP912955" s="90"/>
    </row>
    <row r="912956" spans="68:68" customFormat="1">
      <c r="BP912956" s="90"/>
    </row>
    <row r="912957" spans="68:68" customFormat="1">
      <c r="BP912957" s="90"/>
    </row>
    <row r="912958" spans="68:68" customFormat="1">
      <c r="BP912958" s="90"/>
    </row>
    <row r="912959" spans="68:68" customFormat="1">
      <c r="BP912959" s="90"/>
    </row>
    <row r="912960" spans="68:68" customFormat="1">
      <c r="BP912960" s="90"/>
    </row>
    <row r="912961" spans="68:68" customFormat="1">
      <c r="BP912961" s="90"/>
    </row>
    <row r="912962" spans="68:68" customFormat="1">
      <c r="BP912962" s="90"/>
    </row>
    <row r="912963" spans="68:68" customFormat="1">
      <c r="BP912963" s="90"/>
    </row>
    <row r="912964" spans="68:68" customFormat="1">
      <c r="BP912964" s="90"/>
    </row>
    <row r="912965" spans="68:68" customFormat="1">
      <c r="BP912965" s="90"/>
    </row>
    <row r="912966" spans="68:68" customFormat="1">
      <c r="BP912966" s="90"/>
    </row>
    <row r="912967" spans="68:68" customFormat="1">
      <c r="BP912967" s="90"/>
    </row>
    <row r="912968" spans="68:68" customFormat="1">
      <c r="BP912968" s="90"/>
    </row>
    <row r="912969" spans="68:68" customFormat="1">
      <c r="BP912969" s="90"/>
    </row>
    <row r="912970" spans="68:68" customFormat="1">
      <c r="BP912970" s="90"/>
    </row>
    <row r="912971" spans="68:68" customFormat="1">
      <c r="BP912971" s="90"/>
    </row>
    <row r="912972" spans="68:68" customFormat="1">
      <c r="BP912972" s="90"/>
    </row>
    <row r="912973" spans="68:68" customFormat="1">
      <c r="BP912973" s="90"/>
    </row>
    <row r="912974" spans="68:68" customFormat="1">
      <c r="BP912974" s="90"/>
    </row>
    <row r="912975" spans="68:68" customFormat="1">
      <c r="BP912975" s="90"/>
    </row>
    <row r="912976" spans="68:68" customFormat="1">
      <c r="BP912976" s="90"/>
    </row>
    <row r="912977" spans="68:68" customFormat="1">
      <c r="BP912977" s="90"/>
    </row>
    <row r="912978" spans="68:68" customFormat="1">
      <c r="BP912978" s="90"/>
    </row>
    <row r="912979" spans="68:68" customFormat="1">
      <c r="BP912979" s="90"/>
    </row>
    <row r="912980" spans="68:68" customFormat="1">
      <c r="BP912980" s="90"/>
    </row>
    <row r="912981" spans="68:68" customFormat="1">
      <c r="BP912981" s="90"/>
    </row>
    <row r="912982" spans="68:68" customFormat="1">
      <c r="BP912982" s="90"/>
    </row>
    <row r="912983" spans="68:68" customFormat="1">
      <c r="BP912983" s="90"/>
    </row>
    <row r="912984" spans="68:68" customFormat="1">
      <c r="BP912984" s="90"/>
    </row>
    <row r="912985" spans="68:68" customFormat="1">
      <c r="BP912985" s="90"/>
    </row>
    <row r="912986" spans="68:68" customFormat="1">
      <c r="BP912986" s="90"/>
    </row>
    <row r="912987" spans="68:68" customFormat="1">
      <c r="BP912987" s="90"/>
    </row>
    <row r="912988" spans="68:68" customFormat="1">
      <c r="BP912988" s="90"/>
    </row>
    <row r="912989" spans="68:68" customFormat="1">
      <c r="BP912989" s="90"/>
    </row>
    <row r="912990" spans="68:68" customFormat="1">
      <c r="BP912990" s="90"/>
    </row>
    <row r="912991" spans="68:68" customFormat="1">
      <c r="BP912991" s="90"/>
    </row>
    <row r="912992" spans="68:68" customFormat="1">
      <c r="BP912992" s="90"/>
    </row>
    <row r="912993" spans="68:68" customFormat="1">
      <c r="BP912993" s="90"/>
    </row>
    <row r="912994" spans="68:68" customFormat="1">
      <c r="BP912994" s="90"/>
    </row>
    <row r="912995" spans="68:68" customFormat="1">
      <c r="BP912995" s="90"/>
    </row>
    <row r="912996" spans="68:68" customFormat="1">
      <c r="BP912996" s="90"/>
    </row>
    <row r="912997" spans="68:68" customFormat="1">
      <c r="BP912997" s="90"/>
    </row>
    <row r="912998" spans="68:68" customFormat="1">
      <c r="BP912998" s="90"/>
    </row>
    <row r="912999" spans="68:68" customFormat="1">
      <c r="BP912999" s="90"/>
    </row>
    <row r="913000" spans="68:68" customFormat="1">
      <c r="BP913000" s="90"/>
    </row>
    <row r="913001" spans="68:68" customFormat="1">
      <c r="BP913001" s="90"/>
    </row>
    <row r="913002" spans="68:68" customFormat="1">
      <c r="BP913002" s="90"/>
    </row>
    <row r="913003" spans="68:68" customFormat="1">
      <c r="BP913003" s="90"/>
    </row>
    <row r="913004" spans="68:68" customFormat="1">
      <c r="BP913004" s="90"/>
    </row>
    <row r="913005" spans="68:68" customFormat="1">
      <c r="BP913005" s="90"/>
    </row>
    <row r="913006" spans="68:68" customFormat="1">
      <c r="BP913006" s="90"/>
    </row>
    <row r="913007" spans="68:68" customFormat="1">
      <c r="BP913007" s="90"/>
    </row>
    <row r="913008" spans="68:68" customFormat="1">
      <c r="BP913008" s="90"/>
    </row>
    <row r="913009" spans="68:68" customFormat="1">
      <c r="BP913009" s="90"/>
    </row>
    <row r="913010" spans="68:68" customFormat="1">
      <c r="BP913010" s="90"/>
    </row>
    <row r="913011" spans="68:68" customFormat="1">
      <c r="BP913011" s="90"/>
    </row>
    <row r="913012" spans="68:68" customFormat="1">
      <c r="BP913012" s="90"/>
    </row>
    <row r="913013" spans="68:68" customFormat="1">
      <c r="BP913013" s="90"/>
    </row>
    <row r="913014" spans="68:68" customFormat="1">
      <c r="BP913014" s="90"/>
    </row>
    <row r="913015" spans="68:68" customFormat="1">
      <c r="BP913015" s="90"/>
    </row>
    <row r="913016" spans="68:68" customFormat="1">
      <c r="BP913016" s="90"/>
    </row>
    <row r="913017" spans="68:68" customFormat="1">
      <c r="BP913017" s="90"/>
    </row>
    <row r="913018" spans="68:68" customFormat="1">
      <c r="BP913018" s="90"/>
    </row>
    <row r="913019" spans="68:68" customFormat="1">
      <c r="BP913019" s="90"/>
    </row>
    <row r="913020" spans="68:68" customFormat="1">
      <c r="BP913020" s="90"/>
    </row>
    <row r="913021" spans="68:68" customFormat="1">
      <c r="BP913021" s="90"/>
    </row>
    <row r="913022" spans="68:68" customFormat="1">
      <c r="BP913022" s="90"/>
    </row>
    <row r="913023" spans="68:68" customFormat="1">
      <c r="BP913023" s="90"/>
    </row>
    <row r="913024" spans="68:68" customFormat="1">
      <c r="BP913024" s="90"/>
    </row>
    <row r="913025" spans="68:68" customFormat="1">
      <c r="BP913025" s="90"/>
    </row>
    <row r="913026" spans="68:68" customFormat="1">
      <c r="BP913026" s="90"/>
    </row>
    <row r="913027" spans="68:68" customFormat="1">
      <c r="BP913027" s="90"/>
    </row>
    <row r="913028" spans="68:68" customFormat="1">
      <c r="BP913028" s="90"/>
    </row>
    <row r="913029" spans="68:68" customFormat="1">
      <c r="BP913029" s="90"/>
    </row>
    <row r="913030" spans="68:68" customFormat="1">
      <c r="BP913030" s="90"/>
    </row>
    <row r="913031" spans="68:68" customFormat="1">
      <c r="BP913031" s="90"/>
    </row>
    <row r="913032" spans="68:68" customFormat="1">
      <c r="BP913032" s="90"/>
    </row>
    <row r="913033" spans="68:68" customFormat="1">
      <c r="BP913033" s="90"/>
    </row>
    <row r="913034" spans="68:68" customFormat="1">
      <c r="BP913034" s="90"/>
    </row>
    <row r="913035" spans="68:68" customFormat="1">
      <c r="BP913035" s="90"/>
    </row>
    <row r="913036" spans="68:68" customFormat="1">
      <c r="BP913036" s="90"/>
    </row>
    <row r="913037" spans="68:68" customFormat="1">
      <c r="BP913037" s="90"/>
    </row>
    <row r="913038" spans="68:68" customFormat="1">
      <c r="BP913038" s="90"/>
    </row>
    <row r="913039" spans="68:68" customFormat="1">
      <c r="BP913039" s="90"/>
    </row>
    <row r="913040" spans="68:68" customFormat="1">
      <c r="BP913040" s="90"/>
    </row>
    <row r="913041" spans="68:68" customFormat="1">
      <c r="BP913041" s="90"/>
    </row>
    <row r="913042" spans="68:68" customFormat="1">
      <c r="BP913042" s="90"/>
    </row>
    <row r="913043" spans="68:68" customFormat="1">
      <c r="BP913043" s="90"/>
    </row>
    <row r="913044" spans="68:68" customFormat="1">
      <c r="BP913044" s="90"/>
    </row>
    <row r="913045" spans="68:68" customFormat="1">
      <c r="BP913045" s="90"/>
    </row>
    <row r="913046" spans="68:68" customFormat="1">
      <c r="BP913046" s="90"/>
    </row>
    <row r="913047" spans="68:68" customFormat="1">
      <c r="BP913047" s="90"/>
    </row>
    <row r="913048" spans="68:68" customFormat="1">
      <c r="BP913048" s="90"/>
    </row>
    <row r="913049" spans="68:68" customFormat="1">
      <c r="BP913049" s="90"/>
    </row>
    <row r="913050" spans="68:68" customFormat="1">
      <c r="BP913050" s="90"/>
    </row>
    <row r="913051" spans="68:68" customFormat="1">
      <c r="BP913051" s="90"/>
    </row>
    <row r="913052" spans="68:68" customFormat="1">
      <c r="BP913052" s="90"/>
    </row>
    <row r="913053" spans="68:68" customFormat="1">
      <c r="BP913053" s="90"/>
    </row>
    <row r="913054" spans="68:68" customFormat="1">
      <c r="BP913054" s="90"/>
    </row>
    <row r="913055" spans="68:68" customFormat="1">
      <c r="BP913055" s="90"/>
    </row>
    <row r="913056" spans="68:68" customFormat="1">
      <c r="BP913056" s="90"/>
    </row>
    <row r="913057" spans="68:68" customFormat="1">
      <c r="BP913057" s="90"/>
    </row>
    <row r="913058" spans="68:68" customFormat="1">
      <c r="BP913058" s="90"/>
    </row>
    <row r="913059" spans="68:68" customFormat="1">
      <c r="BP913059" s="90"/>
    </row>
    <row r="913060" spans="68:68" customFormat="1">
      <c r="BP913060" s="90"/>
    </row>
    <row r="913061" spans="68:68" customFormat="1">
      <c r="BP913061" s="90"/>
    </row>
    <row r="913062" spans="68:68" customFormat="1">
      <c r="BP913062" s="90"/>
    </row>
    <row r="913063" spans="68:68" customFormat="1">
      <c r="BP913063" s="90"/>
    </row>
    <row r="913064" spans="68:68" customFormat="1">
      <c r="BP913064" s="90"/>
    </row>
    <row r="913065" spans="68:68" customFormat="1">
      <c r="BP913065" s="90"/>
    </row>
    <row r="913066" spans="68:68" customFormat="1">
      <c r="BP913066" s="90"/>
    </row>
    <row r="913067" spans="68:68" customFormat="1">
      <c r="BP913067" s="90"/>
    </row>
    <row r="913068" spans="68:68" customFormat="1">
      <c r="BP913068" s="90"/>
    </row>
    <row r="913069" spans="68:68" customFormat="1">
      <c r="BP913069" s="90"/>
    </row>
    <row r="913070" spans="68:68" customFormat="1">
      <c r="BP913070" s="90"/>
    </row>
    <row r="913071" spans="68:68" customFormat="1">
      <c r="BP913071" s="90"/>
    </row>
    <row r="913072" spans="68:68" customFormat="1">
      <c r="BP913072" s="90"/>
    </row>
    <row r="913073" spans="68:68" customFormat="1">
      <c r="BP913073" s="90"/>
    </row>
    <row r="913074" spans="68:68" customFormat="1">
      <c r="BP913074" s="90"/>
    </row>
    <row r="913075" spans="68:68" customFormat="1">
      <c r="BP913075" s="90"/>
    </row>
    <row r="913076" spans="68:68" customFormat="1">
      <c r="BP913076" s="90"/>
    </row>
    <row r="913077" spans="68:68" customFormat="1">
      <c r="BP913077" s="90"/>
    </row>
    <row r="913078" spans="68:68" customFormat="1">
      <c r="BP913078" s="90"/>
    </row>
    <row r="913079" spans="68:68" customFormat="1">
      <c r="BP913079" s="90"/>
    </row>
    <row r="913080" spans="68:68" customFormat="1">
      <c r="BP913080" s="90"/>
    </row>
    <row r="913081" spans="68:68" customFormat="1">
      <c r="BP913081" s="90"/>
    </row>
    <row r="913082" spans="68:68" customFormat="1">
      <c r="BP913082" s="90"/>
    </row>
    <row r="913083" spans="68:68" customFormat="1">
      <c r="BP913083" s="90"/>
    </row>
    <row r="913084" spans="68:68" customFormat="1">
      <c r="BP913084" s="90"/>
    </row>
    <row r="913085" spans="68:68" customFormat="1">
      <c r="BP913085" s="90"/>
    </row>
    <row r="913086" spans="68:68" customFormat="1">
      <c r="BP913086" s="90"/>
    </row>
    <row r="913087" spans="68:68" customFormat="1">
      <c r="BP913087" s="90"/>
    </row>
    <row r="913088" spans="68:68" customFormat="1">
      <c r="BP913088" s="90"/>
    </row>
    <row r="913089" spans="68:68" customFormat="1">
      <c r="BP913089" s="90"/>
    </row>
    <row r="913090" spans="68:68" customFormat="1">
      <c r="BP913090" s="90"/>
    </row>
    <row r="913091" spans="68:68" customFormat="1">
      <c r="BP913091" s="90"/>
    </row>
    <row r="913092" spans="68:68" customFormat="1">
      <c r="BP913092" s="90"/>
    </row>
    <row r="913093" spans="68:68" customFormat="1">
      <c r="BP913093" s="90"/>
    </row>
    <row r="913094" spans="68:68" customFormat="1">
      <c r="BP913094" s="90"/>
    </row>
    <row r="913095" spans="68:68" customFormat="1">
      <c r="BP913095" s="90"/>
    </row>
    <row r="913096" spans="68:68" customFormat="1">
      <c r="BP913096" s="90"/>
    </row>
    <row r="913097" spans="68:68" customFormat="1">
      <c r="BP913097" s="90"/>
    </row>
    <row r="913098" spans="68:68" customFormat="1">
      <c r="BP913098" s="90"/>
    </row>
    <row r="913099" spans="68:68" customFormat="1">
      <c r="BP913099" s="90"/>
    </row>
    <row r="913100" spans="68:68" customFormat="1">
      <c r="BP913100" s="90"/>
    </row>
    <row r="913101" spans="68:68" customFormat="1">
      <c r="BP913101" s="90"/>
    </row>
    <row r="913102" spans="68:68" customFormat="1">
      <c r="BP913102" s="90"/>
    </row>
    <row r="913103" spans="68:68" customFormat="1">
      <c r="BP913103" s="90"/>
    </row>
    <row r="913104" spans="68:68" customFormat="1">
      <c r="BP913104" s="90"/>
    </row>
    <row r="913105" spans="68:68" customFormat="1">
      <c r="BP913105" s="90"/>
    </row>
    <row r="913106" spans="68:68" customFormat="1">
      <c r="BP913106" s="90"/>
    </row>
    <row r="913107" spans="68:68" customFormat="1">
      <c r="BP913107" s="90"/>
    </row>
    <row r="913108" spans="68:68" customFormat="1">
      <c r="BP913108" s="90"/>
    </row>
    <row r="913109" spans="68:68" customFormat="1">
      <c r="BP913109" s="90"/>
    </row>
    <row r="913110" spans="68:68" customFormat="1">
      <c r="BP913110" s="90"/>
    </row>
    <row r="913111" spans="68:68" customFormat="1">
      <c r="BP913111" s="90"/>
    </row>
    <row r="913112" spans="68:68" customFormat="1">
      <c r="BP913112" s="90"/>
    </row>
    <row r="913113" spans="68:68" customFormat="1">
      <c r="BP913113" s="90"/>
    </row>
    <row r="913114" spans="68:68" customFormat="1">
      <c r="BP913114" s="90"/>
    </row>
    <row r="913115" spans="68:68" customFormat="1">
      <c r="BP913115" s="90"/>
    </row>
    <row r="913116" spans="68:68" customFormat="1">
      <c r="BP913116" s="90"/>
    </row>
    <row r="913117" spans="68:68" customFormat="1">
      <c r="BP913117" s="90"/>
    </row>
    <row r="913118" spans="68:68" customFormat="1">
      <c r="BP913118" s="90"/>
    </row>
    <row r="913119" spans="68:68" customFormat="1">
      <c r="BP913119" s="90"/>
    </row>
    <row r="913120" spans="68:68" customFormat="1">
      <c r="BP913120" s="90"/>
    </row>
    <row r="913121" spans="68:68" customFormat="1">
      <c r="BP913121" s="90"/>
    </row>
    <row r="913122" spans="68:68" customFormat="1">
      <c r="BP913122" s="90"/>
    </row>
    <row r="913123" spans="68:68" customFormat="1">
      <c r="BP913123" s="90"/>
    </row>
    <row r="913124" spans="68:68" customFormat="1">
      <c r="BP913124" s="90"/>
    </row>
    <row r="913125" spans="68:68" customFormat="1">
      <c r="BP913125" s="90"/>
    </row>
    <row r="913126" spans="68:68" customFormat="1">
      <c r="BP913126" s="90"/>
    </row>
    <row r="913127" spans="68:68" customFormat="1">
      <c r="BP913127" s="90"/>
    </row>
    <row r="913128" spans="68:68" customFormat="1">
      <c r="BP913128" s="90"/>
    </row>
    <row r="913129" spans="68:68" customFormat="1">
      <c r="BP913129" s="90"/>
    </row>
    <row r="913130" spans="68:68" customFormat="1">
      <c r="BP913130" s="90"/>
    </row>
    <row r="913131" spans="68:68" customFormat="1">
      <c r="BP913131" s="90"/>
    </row>
    <row r="913132" spans="68:68" customFormat="1">
      <c r="BP913132" s="90"/>
    </row>
    <row r="913133" spans="68:68" customFormat="1">
      <c r="BP913133" s="90"/>
    </row>
    <row r="913134" spans="68:68" customFormat="1">
      <c r="BP913134" s="90"/>
    </row>
    <row r="913135" spans="68:68" customFormat="1">
      <c r="BP913135" s="90"/>
    </row>
    <row r="913136" spans="68:68" customFormat="1">
      <c r="BP913136" s="90"/>
    </row>
    <row r="913137" spans="68:68" customFormat="1">
      <c r="BP913137" s="90"/>
    </row>
    <row r="913138" spans="68:68" customFormat="1">
      <c r="BP913138" s="90"/>
    </row>
    <row r="913139" spans="68:68" customFormat="1">
      <c r="BP913139" s="90"/>
    </row>
    <row r="913140" spans="68:68" customFormat="1">
      <c r="BP913140" s="90"/>
    </row>
    <row r="913141" spans="68:68" customFormat="1">
      <c r="BP913141" s="90"/>
    </row>
    <row r="913142" spans="68:68" customFormat="1">
      <c r="BP913142" s="90"/>
    </row>
    <row r="913143" spans="68:68" customFormat="1">
      <c r="BP913143" s="90"/>
    </row>
    <row r="913144" spans="68:68" customFormat="1">
      <c r="BP913144" s="90"/>
    </row>
    <row r="913145" spans="68:68" customFormat="1">
      <c r="BP913145" s="90"/>
    </row>
    <row r="913146" spans="68:68" customFormat="1">
      <c r="BP913146" s="90"/>
    </row>
    <row r="913147" spans="68:68" customFormat="1">
      <c r="BP913147" s="90"/>
    </row>
    <row r="913148" spans="68:68" customFormat="1">
      <c r="BP913148" s="90"/>
    </row>
    <row r="913149" spans="68:68" customFormat="1">
      <c r="BP913149" s="90"/>
    </row>
    <row r="913150" spans="68:68" customFormat="1">
      <c r="BP913150" s="90"/>
    </row>
    <row r="913151" spans="68:68" customFormat="1">
      <c r="BP913151" s="90"/>
    </row>
    <row r="913152" spans="68:68" customFormat="1">
      <c r="BP913152" s="90"/>
    </row>
    <row r="913153" spans="68:68" customFormat="1">
      <c r="BP913153" s="90"/>
    </row>
    <row r="913154" spans="68:68" customFormat="1">
      <c r="BP913154" s="90"/>
    </row>
    <row r="913155" spans="68:68" customFormat="1">
      <c r="BP913155" s="90"/>
    </row>
    <row r="913156" spans="68:68" customFormat="1">
      <c r="BP913156" s="90"/>
    </row>
    <row r="913157" spans="68:68" customFormat="1">
      <c r="BP913157" s="90"/>
    </row>
    <row r="913158" spans="68:68" customFormat="1">
      <c r="BP913158" s="90"/>
    </row>
    <row r="913159" spans="68:68" customFormat="1">
      <c r="BP913159" s="90"/>
    </row>
    <row r="913160" spans="68:68" customFormat="1">
      <c r="BP913160" s="90"/>
    </row>
    <row r="913161" spans="68:68" customFormat="1">
      <c r="BP913161" s="90"/>
    </row>
    <row r="913162" spans="68:68" customFormat="1">
      <c r="BP913162" s="90"/>
    </row>
    <row r="913163" spans="68:68" customFormat="1">
      <c r="BP913163" s="90"/>
    </row>
    <row r="913164" spans="68:68" customFormat="1">
      <c r="BP913164" s="90"/>
    </row>
    <row r="913165" spans="68:68" customFormat="1">
      <c r="BP913165" s="90"/>
    </row>
    <row r="913166" spans="68:68" customFormat="1">
      <c r="BP913166" s="90"/>
    </row>
    <row r="913167" spans="68:68" customFormat="1">
      <c r="BP913167" s="90"/>
    </row>
    <row r="913168" spans="68:68" customFormat="1">
      <c r="BP913168" s="90"/>
    </row>
    <row r="913169" spans="68:68" customFormat="1">
      <c r="BP913169" s="90"/>
    </row>
    <row r="913170" spans="68:68" customFormat="1">
      <c r="BP913170" s="90"/>
    </row>
    <row r="913171" spans="68:68" customFormat="1">
      <c r="BP913171" s="90"/>
    </row>
    <row r="913172" spans="68:68" customFormat="1">
      <c r="BP913172" s="90"/>
    </row>
    <row r="913173" spans="68:68" customFormat="1">
      <c r="BP913173" s="90"/>
    </row>
    <row r="913174" spans="68:68" customFormat="1">
      <c r="BP913174" s="90"/>
    </row>
    <row r="913175" spans="68:68" customFormat="1">
      <c r="BP913175" s="90"/>
    </row>
    <row r="913176" spans="68:68" customFormat="1">
      <c r="BP913176" s="90"/>
    </row>
    <row r="913177" spans="68:68" customFormat="1">
      <c r="BP913177" s="90"/>
    </row>
    <row r="913178" spans="68:68" customFormat="1">
      <c r="BP913178" s="90"/>
    </row>
    <row r="913179" spans="68:68" customFormat="1">
      <c r="BP913179" s="90"/>
    </row>
    <row r="913180" spans="68:68" customFormat="1">
      <c r="BP913180" s="90"/>
    </row>
    <row r="913181" spans="68:68" customFormat="1">
      <c r="BP913181" s="90"/>
    </row>
    <row r="913182" spans="68:68" customFormat="1">
      <c r="BP913182" s="90"/>
    </row>
    <row r="913183" spans="68:68" customFormat="1">
      <c r="BP913183" s="90"/>
    </row>
    <row r="913184" spans="68:68" customFormat="1">
      <c r="BP913184" s="90"/>
    </row>
    <row r="913185" spans="68:68" customFormat="1">
      <c r="BP913185" s="90"/>
    </row>
    <row r="913186" spans="68:68" customFormat="1">
      <c r="BP913186" s="90"/>
    </row>
    <row r="913187" spans="68:68" customFormat="1">
      <c r="BP913187" s="90"/>
    </row>
    <row r="913188" spans="68:68" customFormat="1">
      <c r="BP913188" s="90"/>
    </row>
    <row r="913189" spans="68:68" customFormat="1">
      <c r="BP913189" s="90"/>
    </row>
    <row r="913190" spans="68:68" customFormat="1">
      <c r="BP913190" s="90"/>
    </row>
    <row r="913191" spans="68:68" customFormat="1">
      <c r="BP913191" s="90"/>
    </row>
    <row r="913192" spans="68:68" customFormat="1">
      <c r="BP913192" s="90"/>
    </row>
    <row r="913193" spans="68:68" customFormat="1">
      <c r="BP913193" s="90"/>
    </row>
    <row r="913194" spans="68:68" customFormat="1">
      <c r="BP913194" s="90"/>
    </row>
    <row r="913195" spans="68:68" customFormat="1">
      <c r="BP913195" s="90"/>
    </row>
    <row r="913196" spans="68:68" customFormat="1">
      <c r="BP913196" s="90"/>
    </row>
    <row r="913197" spans="68:68" customFormat="1">
      <c r="BP913197" s="90"/>
    </row>
    <row r="913198" spans="68:68" customFormat="1">
      <c r="BP913198" s="90"/>
    </row>
    <row r="913199" spans="68:68" customFormat="1">
      <c r="BP913199" s="90"/>
    </row>
    <row r="913200" spans="68:68" customFormat="1">
      <c r="BP913200" s="90"/>
    </row>
    <row r="913201" spans="68:68" customFormat="1">
      <c r="BP913201" s="90"/>
    </row>
    <row r="913202" spans="68:68" customFormat="1">
      <c r="BP913202" s="90"/>
    </row>
    <row r="913203" spans="68:68" customFormat="1">
      <c r="BP913203" s="90"/>
    </row>
    <row r="913204" spans="68:68" customFormat="1">
      <c r="BP913204" s="90"/>
    </row>
    <row r="913205" spans="68:68" customFormat="1">
      <c r="BP913205" s="90"/>
    </row>
    <row r="913206" spans="68:68" customFormat="1">
      <c r="BP913206" s="90"/>
    </row>
    <row r="913207" spans="68:68" customFormat="1">
      <c r="BP913207" s="90"/>
    </row>
    <row r="913208" spans="68:68" customFormat="1">
      <c r="BP913208" s="90"/>
    </row>
    <row r="913209" spans="68:68" customFormat="1">
      <c r="BP913209" s="90"/>
    </row>
    <row r="913210" spans="68:68" customFormat="1">
      <c r="BP913210" s="90"/>
    </row>
    <row r="913211" spans="68:68" customFormat="1">
      <c r="BP913211" s="90"/>
    </row>
    <row r="913212" spans="68:68" customFormat="1">
      <c r="BP913212" s="90"/>
    </row>
    <row r="913213" spans="68:68" customFormat="1">
      <c r="BP913213" s="90"/>
    </row>
    <row r="913214" spans="68:68" customFormat="1">
      <c r="BP913214" s="90"/>
    </row>
    <row r="913215" spans="68:68" customFormat="1">
      <c r="BP913215" s="90"/>
    </row>
    <row r="913216" spans="68:68" customFormat="1">
      <c r="BP913216" s="90"/>
    </row>
    <row r="913217" spans="68:68" customFormat="1">
      <c r="BP913217" s="90"/>
    </row>
    <row r="913218" spans="68:68" customFormat="1">
      <c r="BP913218" s="90"/>
    </row>
    <row r="913219" spans="68:68" customFormat="1">
      <c r="BP913219" s="90"/>
    </row>
    <row r="913220" spans="68:68" customFormat="1">
      <c r="BP913220" s="90"/>
    </row>
    <row r="913221" spans="68:68" customFormat="1">
      <c r="BP913221" s="90"/>
    </row>
    <row r="913222" spans="68:68" customFormat="1">
      <c r="BP913222" s="90"/>
    </row>
    <row r="913223" spans="68:68" customFormat="1">
      <c r="BP913223" s="90"/>
    </row>
    <row r="913224" spans="68:68" customFormat="1">
      <c r="BP913224" s="90"/>
    </row>
    <row r="913225" spans="68:68" customFormat="1">
      <c r="BP913225" s="90"/>
    </row>
    <row r="913226" spans="68:68" customFormat="1">
      <c r="BP913226" s="90"/>
    </row>
    <row r="913227" spans="68:68" customFormat="1">
      <c r="BP913227" s="90"/>
    </row>
    <row r="913228" spans="68:68" customFormat="1">
      <c r="BP913228" s="90"/>
    </row>
    <row r="913229" spans="68:68" customFormat="1">
      <c r="BP913229" s="90"/>
    </row>
    <row r="913230" spans="68:68" customFormat="1">
      <c r="BP913230" s="90"/>
    </row>
    <row r="913231" spans="68:68" customFormat="1">
      <c r="BP913231" s="90"/>
    </row>
    <row r="913232" spans="68:68" customFormat="1">
      <c r="BP913232" s="90"/>
    </row>
    <row r="913233" spans="68:68" customFormat="1">
      <c r="BP913233" s="90"/>
    </row>
    <row r="913234" spans="68:68" customFormat="1">
      <c r="BP913234" s="90"/>
    </row>
    <row r="913235" spans="68:68" customFormat="1">
      <c r="BP913235" s="90"/>
    </row>
    <row r="913236" spans="68:68" customFormat="1">
      <c r="BP913236" s="90"/>
    </row>
    <row r="913237" spans="68:68" customFormat="1">
      <c r="BP913237" s="90"/>
    </row>
    <row r="913238" spans="68:68" customFormat="1">
      <c r="BP913238" s="90"/>
    </row>
    <row r="913239" spans="68:68" customFormat="1">
      <c r="BP913239" s="90"/>
    </row>
    <row r="913240" spans="68:68" customFormat="1">
      <c r="BP913240" s="90"/>
    </row>
    <row r="913241" spans="68:68" customFormat="1">
      <c r="BP913241" s="90"/>
    </row>
    <row r="913242" spans="68:68" customFormat="1">
      <c r="BP913242" s="90"/>
    </row>
    <row r="913243" spans="68:68" customFormat="1">
      <c r="BP913243" s="90"/>
    </row>
    <row r="913244" spans="68:68" customFormat="1">
      <c r="BP913244" s="90"/>
    </row>
    <row r="913245" spans="68:68" customFormat="1">
      <c r="BP913245" s="90"/>
    </row>
    <row r="913246" spans="68:68" customFormat="1">
      <c r="BP913246" s="90"/>
    </row>
    <row r="913247" spans="68:68" customFormat="1">
      <c r="BP913247" s="90"/>
    </row>
    <row r="913248" spans="68:68" customFormat="1">
      <c r="BP913248" s="90"/>
    </row>
    <row r="913249" spans="68:68" customFormat="1">
      <c r="BP913249" s="90"/>
    </row>
    <row r="913250" spans="68:68" customFormat="1">
      <c r="BP913250" s="90"/>
    </row>
    <row r="913251" spans="68:68" customFormat="1">
      <c r="BP913251" s="90"/>
    </row>
    <row r="913252" spans="68:68" customFormat="1">
      <c r="BP913252" s="90"/>
    </row>
    <row r="913253" spans="68:68" customFormat="1">
      <c r="BP913253" s="90"/>
    </row>
    <row r="913254" spans="68:68" customFormat="1">
      <c r="BP913254" s="90"/>
    </row>
    <row r="913255" spans="68:68" customFormat="1">
      <c r="BP913255" s="90"/>
    </row>
    <row r="913256" spans="68:68" customFormat="1">
      <c r="BP913256" s="90"/>
    </row>
    <row r="913257" spans="68:68" customFormat="1">
      <c r="BP913257" s="90"/>
    </row>
    <row r="913258" spans="68:68" customFormat="1">
      <c r="BP913258" s="90"/>
    </row>
    <row r="913259" spans="68:68" customFormat="1">
      <c r="BP913259" s="90"/>
    </row>
    <row r="913260" spans="68:68" customFormat="1">
      <c r="BP913260" s="90"/>
    </row>
    <row r="913261" spans="68:68" customFormat="1">
      <c r="BP913261" s="90"/>
    </row>
    <row r="913262" spans="68:68" customFormat="1">
      <c r="BP913262" s="90"/>
    </row>
    <row r="913263" spans="68:68" customFormat="1">
      <c r="BP913263" s="90"/>
    </row>
    <row r="913264" spans="68:68" customFormat="1">
      <c r="BP913264" s="90"/>
    </row>
    <row r="913265" spans="68:68" customFormat="1">
      <c r="BP913265" s="90"/>
    </row>
    <row r="913266" spans="68:68" customFormat="1">
      <c r="BP913266" s="90"/>
    </row>
    <row r="913267" spans="68:68" customFormat="1">
      <c r="BP913267" s="90"/>
    </row>
    <row r="913268" spans="68:68" customFormat="1">
      <c r="BP913268" s="90"/>
    </row>
    <row r="913269" spans="68:68" customFormat="1">
      <c r="BP913269" s="90"/>
    </row>
    <row r="913270" spans="68:68" customFormat="1">
      <c r="BP913270" s="90"/>
    </row>
    <row r="913271" spans="68:68" customFormat="1">
      <c r="BP913271" s="90"/>
    </row>
    <row r="913272" spans="68:68" customFormat="1">
      <c r="BP913272" s="90"/>
    </row>
    <row r="913273" spans="68:68" customFormat="1">
      <c r="BP913273" s="90"/>
    </row>
    <row r="913274" spans="68:68" customFormat="1">
      <c r="BP913274" s="90"/>
    </row>
    <row r="913275" spans="68:68" customFormat="1">
      <c r="BP913275" s="90"/>
    </row>
    <row r="913276" spans="68:68" customFormat="1">
      <c r="BP913276" s="90"/>
    </row>
    <row r="913277" spans="68:68" customFormat="1">
      <c r="BP913277" s="90"/>
    </row>
    <row r="913278" spans="68:68" customFormat="1">
      <c r="BP913278" s="90"/>
    </row>
    <row r="913279" spans="68:68" customFormat="1">
      <c r="BP913279" s="90"/>
    </row>
    <row r="913280" spans="68:68" customFormat="1">
      <c r="BP913280" s="90"/>
    </row>
    <row r="913281" spans="68:68" customFormat="1">
      <c r="BP913281" s="90"/>
    </row>
    <row r="913282" spans="68:68" customFormat="1">
      <c r="BP913282" s="90"/>
    </row>
    <row r="913283" spans="68:68" customFormat="1">
      <c r="BP913283" s="90"/>
    </row>
    <row r="913284" spans="68:68" customFormat="1">
      <c r="BP913284" s="90"/>
    </row>
    <row r="913285" spans="68:68" customFormat="1">
      <c r="BP913285" s="90"/>
    </row>
    <row r="913286" spans="68:68" customFormat="1">
      <c r="BP913286" s="90"/>
    </row>
    <row r="913287" spans="68:68" customFormat="1">
      <c r="BP913287" s="90"/>
    </row>
    <row r="913288" spans="68:68" customFormat="1">
      <c r="BP913288" s="90"/>
    </row>
    <row r="913289" spans="68:68" customFormat="1">
      <c r="BP913289" s="90"/>
    </row>
    <row r="913290" spans="68:68" customFormat="1">
      <c r="BP913290" s="90"/>
    </row>
    <row r="913291" spans="68:68" customFormat="1">
      <c r="BP913291" s="90"/>
    </row>
    <row r="913292" spans="68:68" customFormat="1">
      <c r="BP913292" s="90"/>
    </row>
    <row r="913293" spans="68:68" customFormat="1">
      <c r="BP913293" s="90"/>
    </row>
    <row r="913294" spans="68:68" customFormat="1">
      <c r="BP913294" s="90"/>
    </row>
    <row r="913295" spans="68:68" customFormat="1">
      <c r="BP913295" s="90"/>
    </row>
    <row r="913296" spans="68:68" customFormat="1">
      <c r="BP913296" s="90"/>
    </row>
    <row r="913297" spans="68:68" customFormat="1">
      <c r="BP913297" s="90"/>
    </row>
    <row r="913298" spans="68:68" customFormat="1">
      <c r="BP913298" s="90"/>
    </row>
    <row r="913299" spans="68:68" customFormat="1">
      <c r="BP913299" s="90"/>
    </row>
    <row r="913300" spans="68:68" customFormat="1">
      <c r="BP913300" s="90"/>
    </row>
    <row r="913301" spans="68:68" customFormat="1">
      <c r="BP913301" s="90"/>
    </row>
    <row r="913302" spans="68:68" customFormat="1">
      <c r="BP913302" s="90"/>
    </row>
    <row r="913303" spans="68:68" customFormat="1">
      <c r="BP913303" s="90"/>
    </row>
    <row r="913304" spans="68:68" customFormat="1">
      <c r="BP913304" s="90"/>
    </row>
    <row r="913305" spans="68:68" customFormat="1">
      <c r="BP913305" s="90"/>
    </row>
    <row r="913306" spans="68:68" customFormat="1">
      <c r="BP913306" s="90"/>
    </row>
    <row r="913307" spans="68:68" customFormat="1">
      <c r="BP913307" s="90"/>
    </row>
    <row r="913308" spans="68:68" customFormat="1">
      <c r="BP913308" s="90"/>
    </row>
    <row r="913309" spans="68:68" customFormat="1">
      <c r="BP913309" s="90"/>
    </row>
    <row r="913310" spans="68:68" customFormat="1">
      <c r="BP913310" s="90"/>
    </row>
    <row r="913311" spans="68:68" customFormat="1">
      <c r="BP913311" s="90"/>
    </row>
    <row r="913312" spans="68:68" customFormat="1">
      <c r="BP913312" s="90"/>
    </row>
    <row r="913313" spans="68:68" customFormat="1">
      <c r="BP913313" s="90"/>
    </row>
    <row r="913314" spans="68:68" customFormat="1">
      <c r="BP913314" s="90"/>
    </row>
    <row r="913315" spans="68:68" customFormat="1">
      <c r="BP913315" s="90"/>
    </row>
    <row r="913316" spans="68:68" customFormat="1">
      <c r="BP913316" s="90"/>
    </row>
    <row r="913317" spans="68:68" customFormat="1">
      <c r="BP913317" s="90"/>
    </row>
    <row r="913318" spans="68:68" customFormat="1">
      <c r="BP913318" s="90"/>
    </row>
    <row r="913319" spans="68:68" customFormat="1">
      <c r="BP913319" s="90"/>
    </row>
    <row r="913320" spans="68:68" customFormat="1">
      <c r="BP913320" s="90"/>
    </row>
    <row r="913321" spans="68:68" customFormat="1">
      <c r="BP913321" s="90"/>
    </row>
    <row r="913322" spans="68:68" customFormat="1">
      <c r="BP913322" s="90"/>
    </row>
    <row r="913323" spans="68:68" customFormat="1">
      <c r="BP913323" s="90"/>
    </row>
    <row r="913324" spans="68:68" customFormat="1">
      <c r="BP913324" s="90"/>
    </row>
    <row r="913325" spans="68:68" customFormat="1">
      <c r="BP913325" s="90"/>
    </row>
    <row r="913326" spans="68:68" customFormat="1">
      <c r="BP913326" s="90"/>
    </row>
    <row r="913327" spans="68:68" customFormat="1">
      <c r="BP913327" s="90"/>
    </row>
    <row r="913328" spans="68:68" customFormat="1">
      <c r="BP913328" s="90"/>
    </row>
    <row r="913329" spans="68:68" customFormat="1">
      <c r="BP913329" s="90"/>
    </row>
    <row r="913330" spans="68:68" customFormat="1">
      <c r="BP913330" s="90"/>
    </row>
    <row r="913331" spans="68:68" customFormat="1">
      <c r="BP913331" s="90"/>
    </row>
    <row r="913332" spans="68:68" customFormat="1">
      <c r="BP913332" s="90"/>
    </row>
    <row r="913333" spans="68:68" customFormat="1">
      <c r="BP913333" s="90"/>
    </row>
    <row r="913334" spans="68:68" customFormat="1">
      <c r="BP913334" s="90"/>
    </row>
    <row r="913335" spans="68:68" customFormat="1">
      <c r="BP913335" s="90"/>
    </row>
    <row r="913336" spans="68:68" customFormat="1">
      <c r="BP913336" s="90"/>
    </row>
    <row r="913337" spans="68:68" customFormat="1">
      <c r="BP913337" s="90"/>
    </row>
    <row r="913338" spans="68:68" customFormat="1">
      <c r="BP913338" s="90"/>
    </row>
    <row r="913339" spans="68:68" customFormat="1">
      <c r="BP913339" s="90"/>
    </row>
    <row r="913340" spans="68:68" customFormat="1">
      <c r="BP913340" s="90"/>
    </row>
    <row r="913341" spans="68:68" customFormat="1">
      <c r="BP913341" s="90"/>
    </row>
    <row r="913342" spans="68:68" customFormat="1">
      <c r="BP913342" s="90"/>
    </row>
    <row r="913343" spans="68:68" customFormat="1">
      <c r="BP913343" s="90"/>
    </row>
    <row r="913344" spans="68:68" customFormat="1">
      <c r="BP913344" s="90"/>
    </row>
    <row r="913345" spans="68:68" customFormat="1">
      <c r="BP913345" s="90"/>
    </row>
    <row r="913346" spans="68:68" customFormat="1">
      <c r="BP913346" s="90"/>
    </row>
    <row r="913347" spans="68:68" customFormat="1">
      <c r="BP913347" s="90"/>
    </row>
    <row r="913348" spans="68:68" customFormat="1">
      <c r="BP913348" s="90"/>
    </row>
    <row r="913349" spans="68:68" customFormat="1">
      <c r="BP913349" s="90"/>
    </row>
    <row r="913350" spans="68:68" customFormat="1">
      <c r="BP913350" s="90"/>
    </row>
    <row r="913351" spans="68:68" customFormat="1">
      <c r="BP913351" s="90"/>
    </row>
    <row r="913352" spans="68:68" customFormat="1">
      <c r="BP913352" s="90"/>
    </row>
    <row r="913353" spans="68:68" customFormat="1">
      <c r="BP913353" s="90"/>
    </row>
    <row r="913354" spans="68:68" customFormat="1">
      <c r="BP913354" s="90"/>
    </row>
    <row r="913355" spans="68:68" customFormat="1">
      <c r="BP913355" s="90"/>
    </row>
    <row r="913356" spans="68:68" customFormat="1">
      <c r="BP913356" s="90"/>
    </row>
    <row r="913357" spans="68:68" customFormat="1">
      <c r="BP913357" s="90"/>
    </row>
    <row r="913358" spans="68:68" customFormat="1">
      <c r="BP913358" s="90"/>
    </row>
    <row r="913359" spans="68:68" customFormat="1">
      <c r="BP913359" s="90"/>
    </row>
    <row r="913360" spans="68:68" customFormat="1">
      <c r="BP913360" s="90"/>
    </row>
    <row r="913361" spans="68:68" customFormat="1">
      <c r="BP913361" s="90"/>
    </row>
    <row r="913362" spans="68:68" customFormat="1">
      <c r="BP913362" s="90"/>
    </row>
    <row r="913363" spans="68:68" customFormat="1">
      <c r="BP913363" s="90"/>
    </row>
    <row r="913364" spans="68:68" customFormat="1">
      <c r="BP913364" s="90"/>
    </row>
    <row r="913365" spans="68:68" customFormat="1">
      <c r="BP913365" s="90"/>
    </row>
    <row r="913366" spans="68:68" customFormat="1">
      <c r="BP913366" s="90"/>
    </row>
    <row r="913367" spans="68:68" customFormat="1">
      <c r="BP913367" s="90"/>
    </row>
    <row r="913368" spans="68:68" customFormat="1">
      <c r="BP913368" s="90"/>
    </row>
    <row r="913369" spans="68:68" customFormat="1">
      <c r="BP913369" s="90"/>
    </row>
    <row r="913370" spans="68:68" customFormat="1">
      <c r="BP913370" s="90"/>
    </row>
    <row r="913371" spans="68:68" customFormat="1">
      <c r="BP913371" s="90"/>
    </row>
    <row r="913372" spans="68:68" customFormat="1">
      <c r="BP913372" s="90"/>
    </row>
    <row r="913373" spans="68:68" customFormat="1">
      <c r="BP913373" s="90"/>
    </row>
    <row r="913374" spans="68:68" customFormat="1">
      <c r="BP913374" s="90"/>
    </row>
    <row r="913375" spans="68:68" customFormat="1">
      <c r="BP913375" s="90"/>
    </row>
    <row r="913376" spans="68:68" customFormat="1">
      <c r="BP913376" s="90"/>
    </row>
    <row r="913377" spans="68:68" customFormat="1">
      <c r="BP913377" s="90"/>
    </row>
    <row r="913378" spans="68:68" customFormat="1">
      <c r="BP913378" s="90"/>
    </row>
    <row r="913379" spans="68:68" customFormat="1">
      <c r="BP913379" s="90"/>
    </row>
    <row r="913380" spans="68:68" customFormat="1">
      <c r="BP913380" s="90"/>
    </row>
    <row r="913381" spans="68:68" customFormat="1">
      <c r="BP913381" s="90"/>
    </row>
    <row r="913382" spans="68:68" customFormat="1">
      <c r="BP913382" s="90"/>
    </row>
    <row r="913383" spans="68:68" customFormat="1">
      <c r="BP913383" s="90"/>
    </row>
    <row r="913384" spans="68:68" customFormat="1">
      <c r="BP913384" s="90"/>
    </row>
    <row r="913385" spans="68:68" customFormat="1">
      <c r="BP913385" s="90"/>
    </row>
    <row r="913386" spans="68:68" customFormat="1">
      <c r="BP913386" s="90"/>
    </row>
    <row r="913387" spans="68:68" customFormat="1">
      <c r="BP913387" s="90"/>
    </row>
    <row r="913388" spans="68:68" customFormat="1">
      <c r="BP913388" s="90"/>
    </row>
    <row r="913389" spans="68:68" customFormat="1">
      <c r="BP913389" s="90"/>
    </row>
    <row r="913390" spans="68:68" customFormat="1">
      <c r="BP913390" s="90"/>
    </row>
    <row r="913391" spans="68:68" customFormat="1">
      <c r="BP913391" s="90"/>
    </row>
    <row r="913392" spans="68:68" customFormat="1">
      <c r="BP913392" s="90"/>
    </row>
    <row r="913393" spans="68:68" customFormat="1">
      <c r="BP913393" s="90"/>
    </row>
    <row r="913394" spans="68:68" customFormat="1">
      <c r="BP913394" s="90"/>
    </row>
    <row r="913395" spans="68:68" customFormat="1">
      <c r="BP913395" s="90"/>
    </row>
    <row r="913396" spans="68:68" customFormat="1">
      <c r="BP913396" s="90"/>
    </row>
    <row r="913397" spans="68:68" customFormat="1">
      <c r="BP913397" s="90"/>
    </row>
    <row r="913398" spans="68:68" customFormat="1">
      <c r="BP913398" s="90"/>
    </row>
    <row r="913399" spans="68:68" customFormat="1">
      <c r="BP913399" s="90"/>
    </row>
    <row r="913400" spans="68:68" customFormat="1">
      <c r="BP913400" s="90"/>
    </row>
    <row r="913401" spans="68:68" customFormat="1">
      <c r="BP913401" s="90"/>
    </row>
    <row r="913402" spans="68:68" customFormat="1">
      <c r="BP913402" s="90"/>
    </row>
    <row r="913403" spans="68:68" customFormat="1">
      <c r="BP913403" s="90"/>
    </row>
    <row r="913404" spans="68:68" customFormat="1">
      <c r="BP913404" s="90"/>
    </row>
    <row r="913405" spans="68:68" customFormat="1">
      <c r="BP913405" s="90"/>
    </row>
    <row r="913406" spans="68:68" customFormat="1">
      <c r="BP913406" s="90"/>
    </row>
    <row r="913407" spans="68:68" customFormat="1">
      <c r="BP913407" s="90"/>
    </row>
    <row r="913408" spans="68:68" customFormat="1">
      <c r="BP913408" s="90"/>
    </row>
    <row r="913409" spans="68:68" customFormat="1">
      <c r="BP913409" s="90"/>
    </row>
    <row r="913410" spans="68:68" customFormat="1">
      <c r="BP913410" s="90"/>
    </row>
    <row r="913411" spans="68:68" customFormat="1">
      <c r="BP913411" s="90"/>
    </row>
    <row r="913412" spans="68:68" customFormat="1">
      <c r="BP913412" s="90"/>
    </row>
    <row r="913413" spans="68:68" customFormat="1">
      <c r="BP913413" s="90"/>
    </row>
    <row r="913414" spans="68:68" customFormat="1">
      <c r="BP913414" s="90"/>
    </row>
    <row r="913415" spans="68:68" customFormat="1">
      <c r="BP913415" s="90"/>
    </row>
    <row r="913416" spans="68:68" customFormat="1">
      <c r="BP913416" s="90"/>
    </row>
    <row r="913417" spans="68:68" customFormat="1">
      <c r="BP913417" s="90"/>
    </row>
    <row r="913418" spans="68:68" customFormat="1">
      <c r="BP913418" s="90"/>
    </row>
    <row r="913419" spans="68:68" customFormat="1">
      <c r="BP913419" s="90"/>
    </row>
    <row r="913420" spans="68:68" customFormat="1">
      <c r="BP913420" s="90"/>
    </row>
    <row r="913421" spans="68:68" customFormat="1">
      <c r="BP913421" s="90"/>
    </row>
    <row r="913422" spans="68:68" customFormat="1">
      <c r="BP913422" s="90"/>
    </row>
    <row r="913423" spans="68:68" customFormat="1">
      <c r="BP913423" s="90"/>
    </row>
    <row r="913424" spans="68:68" customFormat="1">
      <c r="BP913424" s="90"/>
    </row>
    <row r="913425" spans="68:68" customFormat="1">
      <c r="BP913425" s="90"/>
    </row>
    <row r="913426" spans="68:68" customFormat="1">
      <c r="BP913426" s="90"/>
    </row>
    <row r="913427" spans="68:68" customFormat="1">
      <c r="BP913427" s="90"/>
    </row>
    <row r="913428" spans="68:68" customFormat="1">
      <c r="BP913428" s="90"/>
    </row>
    <row r="913429" spans="68:68" customFormat="1">
      <c r="BP913429" s="90"/>
    </row>
    <row r="913430" spans="68:68" customFormat="1">
      <c r="BP913430" s="90"/>
    </row>
    <row r="913431" spans="68:68" customFormat="1">
      <c r="BP913431" s="90"/>
    </row>
    <row r="913432" spans="68:68" customFormat="1">
      <c r="BP913432" s="90"/>
    </row>
    <row r="913433" spans="68:68" customFormat="1">
      <c r="BP913433" s="90"/>
    </row>
    <row r="913434" spans="68:68" customFormat="1">
      <c r="BP913434" s="90"/>
    </row>
    <row r="913435" spans="68:68" customFormat="1">
      <c r="BP913435" s="90"/>
    </row>
    <row r="913436" spans="68:68" customFormat="1">
      <c r="BP913436" s="90"/>
    </row>
    <row r="913437" spans="68:68" customFormat="1">
      <c r="BP913437" s="90"/>
    </row>
    <row r="913438" spans="68:68" customFormat="1">
      <c r="BP913438" s="90"/>
    </row>
    <row r="913439" spans="68:68" customFormat="1">
      <c r="BP913439" s="90"/>
    </row>
    <row r="913440" spans="68:68" customFormat="1">
      <c r="BP913440" s="90"/>
    </row>
    <row r="913441" spans="68:68" customFormat="1">
      <c r="BP913441" s="90"/>
    </row>
    <row r="913442" spans="68:68" customFormat="1">
      <c r="BP913442" s="90"/>
    </row>
    <row r="913443" spans="68:68" customFormat="1">
      <c r="BP913443" s="90"/>
    </row>
    <row r="913444" spans="68:68" customFormat="1">
      <c r="BP913444" s="90"/>
    </row>
    <row r="913445" spans="68:68" customFormat="1">
      <c r="BP913445" s="90"/>
    </row>
    <row r="913446" spans="68:68" customFormat="1">
      <c r="BP913446" s="90"/>
    </row>
    <row r="913447" spans="68:68" customFormat="1">
      <c r="BP913447" s="90"/>
    </row>
    <row r="913448" spans="68:68" customFormat="1">
      <c r="BP913448" s="90"/>
    </row>
    <row r="913449" spans="68:68" customFormat="1">
      <c r="BP913449" s="90"/>
    </row>
    <row r="913450" spans="68:68" customFormat="1">
      <c r="BP913450" s="90"/>
    </row>
    <row r="913451" spans="68:68" customFormat="1">
      <c r="BP913451" s="90"/>
    </row>
    <row r="913452" spans="68:68" customFormat="1">
      <c r="BP913452" s="90"/>
    </row>
    <row r="913453" spans="68:68" customFormat="1">
      <c r="BP913453" s="90"/>
    </row>
    <row r="913454" spans="68:68" customFormat="1">
      <c r="BP913454" s="90"/>
    </row>
    <row r="913455" spans="68:68" customFormat="1">
      <c r="BP913455" s="90"/>
    </row>
    <row r="913456" spans="68:68" customFormat="1">
      <c r="BP913456" s="90"/>
    </row>
    <row r="913457" spans="68:68" customFormat="1">
      <c r="BP913457" s="90"/>
    </row>
    <row r="913458" spans="68:68" customFormat="1">
      <c r="BP913458" s="90"/>
    </row>
    <row r="913459" spans="68:68" customFormat="1">
      <c r="BP913459" s="90"/>
    </row>
    <row r="913460" spans="68:68" customFormat="1">
      <c r="BP913460" s="90"/>
    </row>
    <row r="913461" spans="68:68" customFormat="1">
      <c r="BP913461" s="90"/>
    </row>
    <row r="913462" spans="68:68" customFormat="1">
      <c r="BP913462" s="90"/>
    </row>
    <row r="913463" spans="68:68" customFormat="1">
      <c r="BP913463" s="90"/>
    </row>
    <row r="913464" spans="68:68" customFormat="1">
      <c r="BP913464" s="90"/>
    </row>
    <row r="913465" spans="68:68" customFormat="1">
      <c r="BP913465" s="90"/>
    </row>
    <row r="913466" spans="68:68" customFormat="1">
      <c r="BP913466" s="90"/>
    </row>
    <row r="913467" spans="68:68" customFormat="1">
      <c r="BP913467" s="90"/>
    </row>
    <row r="913468" spans="68:68" customFormat="1">
      <c r="BP913468" s="90"/>
    </row>
    <row r="913469" spans="68:68" customFormat="1">
      <c r="BP913469" s="90"/>
    </row>
    <row r="913470" spans="68:68" customFormat="1">
      <c r="BP913470" s="90"/>
    </row>
    <row r="913471" spans="68:68" customFormat="1">
      <c r="BP913471" s="90"/>
    </row>
    <row r="913472" spans="68:68" customFormat="1">
      <c r="BP913472" s="90"/>
    </row>
    <row r="913473" spans="68:68" customFormat="1">
      <c r="BP913473" s="90"/>
    </row>
    <row r="913474" spans="68:68" customFormat="1">
      <c r="BP913474" s="90"/>
    </row>
    <row r="913475" spans="68:68" customFormat="1">
      <c r="BP913475" s="90"/>
    </row>
    <row r="913476" spans="68:68" customFormat="1">
      <c r="BP913476" s="90"/>
    </row>
    <row r="913477" spans="68:68" customFormat="1">
      <c r="BP913477" s="90"/>
    </row>
    <row r="913478" spans="68:68" customFormat="1">
      <c r="BP913478" s="90"/>
    </row>
    <row r="913479" spans="68:68" customFormat="1">
      <c r="BP913479" s="90"/>
    </row>
    <row r="913480" spans="68:68" customFormat="1">
      <c r="BP913480" s="90"/>
    </row>
    <row r="913481" spans="68:68" customFormat="1">
      <c r="BP913481" s="90"/>
    </row>
    <row r="913482" spans="68:68" customFormat="1">
      <c r="BP913482" s="90"/>
    </row>
    <row r="913483" spans="68:68" customFormat="1">
      <c r="BP913483" s="90"/>
    </row>
    <row r="913484" spans="68:68" customFormat="1">
      <c r="BP913484" s="90"/>
    </row>
    <row r="913485" spans="68:68" customFormat="1">
      <c r="BP913485" s="90"/>
    </row>
    <row r="913486" spans="68:68" customFormat="1">
      <c r="BP913486" s="90"/>
    </row>
    <row r="913487" spans="68:68" customFormat="1">
      <c r="BP913487" s="90"/>
    </row>
    <row r="913488" spans="68:68" customFormat="1">
      <c r="BP913488" s="90"/>
    </row>
    <row r="913489" spans="68:68" customFormat="1">
      <c r="BP913489" s="90"/>
    </row>
    <row r="913490" spans="68:68" customFormat="1">
      <c r="BP913490" s="90"/>
    </row>
    <row r="913491" spans="68:68" customFormat="1">
      <c r="BP913491" s="90"/>
    </row>
    <row r="913492" spans="68:68" customFormat="1">
      <c r="BP913492" s="90"/>
    </row>
    <row r="913493" spans="68:68" customFormat="1">
      <c r="BP913493" s="90"/>
    </row>
    <row r="913494" spans="68:68" customFormat="1">
      <c r="BP913494" s="90"/>
    </row>
    <row r="913495" spans="68:68" customFormat="1">
      <c r="BP913495" s="90"/>
    </row>
    <row r="913496" spans="68:68" customFormat="1">
      <c r="BP913496" s="90"/>
    </row>
    <row r="913497" spans="68:68" customFormat="1">
      <c r="BP913497" s="90"/>
    </row>
    <row r="913498" spans="68:68" customFormat="1">
      <c r="BP913498" s="90"/>
    </row>
    <row r="913499" spans="68:68" customFormat="1">
      <c r="BP913499" s="90"/>
    </row>
    <row r="913500" spans="68:68" customFormat="1">
      <c r="BP913500" s="90"/>
    </row>
    <row r="913501" spans="68:68" customFormat="1">
      <c r="BP913501" s="90"/>
    </row>
    <row r="913502" spans="68:68" customFormat="1">
      <c r="BP913502" s="90"/>
    </row>
    <row r="913503" spans="68:68" customFormat="1">
      <c r="BP913503" s="90"/>
    </row>
    <row r="913504" spans="68:68" customFormat="1">
      <c r="BP913504" s="90"/>
    </row>
    <row r="913505" spans="68:68" customFormat="1">
      <c r="BP913505" s="90"/>
    </row>
    <row r="913506" spans="68:68" customFormat="1">
      <c r="BP913506" s="90"/>
    </row>
    <row r="913507" spans="68:68" customFormat="1">
      <c r="BP913507" s="90"/>
    </row>
    <row r="913508" spans="68:68" customFormat="1">
      <c r="BP913508" s="90"/>
    </row>
    <row r="913509" spans="68:68" customFormat="1">
      <c r="BP913509" s="90"/>
    </row>
    <row r="913510" spans="68:68" customFormat="1">
      <c r="BP913510" s="90"/>
    </row>
    <row r="913511" spans="68:68" customFormat="1">
      <c r="BP913511" s="90"/>
    </row>
    <row r="913512" spans="68:68" customFormat="1">
      <c r="BP913512" s="90"/>
    </row>
    <row r="913513" spans="68:68" customFormat="1">
      <c r="BP913513" s="90"/>
    </row>
    <row r="913514" spans="68:68" customFormat="1">
      <c r="BP913514" s="90"/>
    </row>
    <row r="913515" spans="68:68" customFormat="1">
      <c r="BP913515" s="90"/>
    </row>
    <row r="913516" spans="68:68" customFormat="1">
      <c r="BP913516" s="90"/>
    </row>
    <row r="913517" spans="68:68" customFormat="1">
      <c r="BP913517" s="90"/>
    </row>
    <row r="913518" spans="68:68" customFormat="1">
      <c r="BP913518" s="90"/>
    </row>
    <row r="913519" spans="68:68" customFormat="1">
      <c r="BP913519" s="90"/>
    </row>
    <row r="913520" spans="68:68" customFormat="1">
      <c r="BP913520" s="90"/>
    </row>
    <row r="913521" spans="68:68" customFormat="1">
      <c r="BP913521" s="90"/>
    </row>
    <row r="913522" spans="68:68" customFormat="1">
      <c r="BP913522" s="90"/>
    </row>
    <row r="913523" spans="68:68" customFormat="1">
      <c r="BP913523" s="90"/>
    </row>
    <row r="913524" spans="68:68" customFormat="1">
      <c r="BP913524" s="90"/>
    </row>
    <row r="913525" spans="68:68" customFormat="1">
      <c r="BP913525" s="90"/>
    </row>
    <row r="913526" spans="68:68" customFormat="1">
      <c r="BP913526" s="90"/>
    </row>
    <row r="913527" spans="68:68" customFormat="1">
      <c r="BP913527" s="90"/>
    </row>
    <row r="913528" spans="68:68" customFormat="1">
      <c r="BP913528" s="90"/>
    </row>
    <row r="913529" spans="68:68" customFormat="1">
      <c r="BP913529" s="90"/>
    </row>
    <row r="913530" spans="68:68" customFormat="1">
      <c r="BP913530" s="90"/>
    </row>
    <row r="913531" spans="68:68" customFormat="1">
      <c r="BP913531" s="90"/>
    </row>
    <row r="913532" spans="68:68" customFormat="1">
      <c r="BP913532" s="90"/>
    </row>
    <row r="913533" spans="68:68" customFormat="1">
      <c r="BP913533" s="90"/>
    </row>
    <row r="913534" spans="68:68" customFormat="1">
      <c r="BP913534" s="90"/>
    </row>
    <row r="913535" spans="68:68" customFormat="1">
      <c r="BP913535" s="90"/>
    </row>
    <row r="913536" spans="68:68" customFormat="1">
      <c r="BP913536" s="90"/>
    </row>
    <row r="913537" spans="68:68" customFormat="1">
      <c r="BP913537" s="90"/>
    </row>
    <row r="913538" spans="68:68" customFormat="1">
      <c r="BP913538" s="90"/>
    </row>
    <row r="913539" spans="68:68" customFormat="1">
      <c r="BP913539" s="90"/>
    </row>
    <row r="913540" spans="68:68" customFormat="1">
      <c r="BP913540" s="90"/>
    </row>
    <row r="913541" spans="68:68" customFormat="1">
      <c r="BP913541" s="90"/>
    </row>
    <row r="913542" spans="68:68" customFormat="1">
      <c r="BP913542" s="90"/>
    </row>
    <row r="913543" spans="68:68" customFormat="1">
      <c r="BP913543" s="90"/>
    </row>
    <row r="913544" spans="68:68" customFormat="1">
      <c r="BP913544" s="90"/>
    </row>
    <row r="913545" spans="68:68" customFormat="1">
      <c r="BP913545" s="90"/>
    </row>
    <row r="913546" spans="68:68" customFormat="1">
      <c r="BP913546" s="90"/>
    </row>
    <row r="913547" spans="68:68" customFormat="1">
      <c r="BP913547" s="90"/>
    </row>
    <row r="913548" spans="68:68" customFormat="1">
      <c r="BP913548" s="90"/>
    </row>
    <row r="913549" spans="68:68" customFormat="1">
      <c r="BP913549" s="90"/>
    </row>
    <row r="913550" spans="68:68" customFormat="1">
      <c r="BP913550" s="90"/>
    </row>
    <row r="913551" spans="68:68" customFormat="1">
      <c r="BP913551" s="90"/>
    </row>
    <row r="913552" spans="68:68" customFormat="1">
      <c r="BP913552" s="90"/>
    </row>
    <row r="913553" spans="68:68" customFormat="1">
      <c r="BP913553" s="90"/>
    </row>
    <row r="913554" spans="68:68" customFormat="1">
      <c r="BP913554" s="90"/>
    </row>
    <row r="913555" spans="68:68" customFormat="1">
      <c r="BP913555" s="90"/>
    </row>
    <row r="913556" spans="68:68" customFormat="1">
      <c r="BP913556" s="90"/>
    </row>
    <row r="913557" spans="68:68" customFormat="1">
      <c r="BP913557" s="90"/>
    </row>
    <row r="913558" spans="68:68" customFormat="1">
      <c r="BP913558" s="90"/>
    </row>
    <row r="913559" spans="68:68" customFormat="1">
      <c r="BP913559" s="90"/>
    </row>
    <row r="913560" spans="68:68" customFormat="1">
      <c r="BP913560" s="90"/>
    </row>
    <row r="913561" spans="68:68" customFormat="1">
      <c r="BP913561" s="90"/>
    </row>
    <row r="913562" spans="68:68" customFormat="1">
      <c r="BP913562" s="90"/>
    </row>
    <row r="913563" spans="68:68" customFormat="1">
      <c r="BP913563" s="90"/>
    </row>
    <row r="913564" spans="68:68" customFormat="1">
      <c r="BP913564" s="90"/>
    </row>
    <row r="913565" spans="68:68" customFormat="1">
      <c r="BP913565" s="90"/>
    </row>
    <row r="913566" spans="68:68" customFormat="1">
      <c r="BP913566" s="90"/>
    </row>
    <row r="913567" spans="68:68" customFormat="1">
      <c r="BP913567" s="90"/>
    </row>
    <row r="913568" spans="68:68" customFormat="1">
      <c r="BP913568" s="90"/>
    </row>
    <row r="913569" spans="68:68" customFormat="1">
      <c r="BP913569" s="90"/>
    </row>
    <row r="913570" spans="68:68" customFormat="1">
      <c r="BP913570" s="90"/>
    </row>
    <row r="913571" spans="68:68" customFormat="1">
      <c r="BP913571" s="90"/>
    </row>
    <row r="913572" spans="68:68" customFormat="1">
      <c r="BP913572" s="90"/>
    </row>
    <row r="913573" spans="68:68" customFormat="1">
      <c r="BP913573" s="90"/>
    </row>
    <row r="913574" spans="68:68" customFormat="1">
      <c r="BP913574" s="90"/>
    </row>
    <row r="913575" spans="68:68" customFormat="1">
      <c r="BP913575" s="90"/>
    </row>
    <row r="913576" spans="68:68" customFormat="1">
      <c r="BP913576" s="90"/>
    </row>
    <row r="913577" spans="68:68" customFormat="1">
      <c r="BP913577" s="90"/>
    </row>
    <row r="913578" spans="68:68" customFormat="1">
      <c r="BP913578" s="90"/>
    </row>
    <row r="913579" spans="68:68" customFormat="1">
      <c r="BP913579" s="90"/>
    </row>
    <row r="913580" spans="68:68" customFormat="1">
      <c r="BP913580" s="90"/>
    </row>
    <row r="913581" spans="68:68" customFormat="1">
      <c r="BP913581" s="90"/>
    </row>
    <row r="913582" spans="68:68" customFormat="1">
      <c r="BP913582" s="90"/>
    </row>
    <row r="913583" spans="68:68" customFormat="1">
      <c r="BP913583" s="90"/>
    </row>
    <row r="913584" spans="68:68" customFormat="1">
      <c r="BP913584" s="90"/>
    </row>
    <row r="913585" spans="68:68" customFormat="1">
      <c r="BP913585" s="90"/>
    </row>
    <row r="913586" spans="68:68" customFormat="1">
      <c r="BP913586" s="90"/>
    </row>
    <row r="913587" spans="68:68" customFormat="1">
      <c r="BP913587" s="90"/>
    </row>
    <row r="913588" spans="68:68" customFormat="1">
      <c r="BP913588" s="90"/>
    </row>
    <row r="913589" spans="68:68" customFormat="1">
      <c r="BP913589" s="90"/>
    </row>
    <row r="913590" spans="68:68" customFormat="1">
      <c r="BP913590" s="90"/>
    </row>
    <row r="913591" spans="68:68" customFormat="1">
      <c r="BP913591" s="90"/>
    </row>
    <row r="913592" spans="68:68" customFormat="1">
      <c r="BP913592" s="90"/>
    </row>
    <row r="913593" spans="68:68" customFormat="1">
      <c r="BP913593" s="90"/>
    </row>
    <row r="913594" spans="68:68" customFormat="1">
      <c r="BP913594" s="90"/>
    </row>
    <row r="913595" spans="68:68" customFormat="1">
      <c r="BP913595" s="90"/>
    </row>
    <row r="913596" spans="68:68" customFormat="1">
      <c r="BP913596" s="90"/>
    </row>
    <row r="913597" spans="68:68" customFormat="1">
      <c r="BP913597" s="90"/>
    </row>
    <row r="913598" spans="68:68" customFormat="1">
      <c r="BP913598" s="90"/>
    </row>
    <row r="913599" spans="68:68" customFormat="1">
      <c r="BP913599" s="90"/>
    </row>
    <row r="913600" spans="68:68" customFormat="1">
      <c r="BP913600" s="90"/>
    </row>
    <row r="913601" spans="68:68" customFormat="1">
      <c r="BP913601" s="90"/>
    </row>
    <row r="913602" spans="68:68" customFormat="1">
      <c r="BP913602" s="90"/>
    </row>
    <row r="913603" spans="68:68" customFormat="1">
      <c r="BP913603" s="90"/>
    </row>
    <row r="913604" spans="68:68" customFormat="1">
      <c r="BP913604" s="90"/>
    </row>
    <row r="913605" spans="68:68" customFormat="1">
      <c r="BP913605" s="90"/>
    </row>
    <row r="913606" spans="68:68" customFormat="1">
      <c r="BP913606" s="90"/>
    </row>
    <row r="913607" spans="68:68" customFormat="1">
      <c r="BP913607" s="90"/>
    </row>
    <row r="913608" spans="68:68" customFormat="1">
      <c r="BP913608" s="90"/>
    </row>
    <row r="913609" spans="68:68" customFormat="1">
      <c r="BP913609" s="90"/>
    </row>
    <row r="913610" spans="68:68" customFormat="1">
      <c r="BP913610" s="90"/>
    </row>
    <row r="913611" spans="68:68" customFormat="1">
      <c r="BP913611" s="90"/>
    </row>
    <row r="913612" spans="68:68" customFormat="1">
      <c r="BP913612" s="90"/>
    </row>
    <row r="913613" spans="68:68" customFormat="1">
      <c r="BP913613" s="90"/>
    </row>
    <row r="913614" spans="68:68" customFormat="1">
      <c r="BP913614" s="90"/>
    </row>
    <row r="913615" spans="68:68" customFormat="1">
      <c r="BP913615" s="90"/>
    </row>
    <row r="913616" spans="68:68" customFormat="1">
      <c r="BP913616" s="90"/>
    </row>
    <row r="913617" spans="68:68" customFormat="1">
      <c r="BP913617" s="90"/>
    </row>
    <row r="913618" spans="68:68" customFormat="1">
      <c r="BP913618" s="90"/>
    </row>
    <row r="913619" spans="68:68" customFormat="1">
      <c r="BP913619" s="90"/>
    </row>
    <row r="913620" spans="68:68" customFormat="1">
      <c r="BP913620" s="90"/>
    </row>
    <row r="913621" spans="68:68" customFormat="1">
      <c r="BP913621" s="90"/>
    </row>
    <row r="913622" spans="68:68" customFormat="1">
      <c r="BP913622" s="90"/>
    </row>
    <row r="913623" spans="68:68" customFormat="1">
      <c r="BP913623" s="90"/>
    </row>
    <row r="913624" spans="68:68" customFormat="1">
      <c r="BP913624" s="90"/>
    </row>
    <row r="913625" spans="68:68" customFormat="1">
      <c r="BP913625" s="90"/>
    </row>
    <row r="913626" spans="68:68" customFormat="1">
      <c r="BP913626" s="90"/>
    </row>
    <row r="913627" spans="68:68" customFormat="1">
      <c r="BP913627" s="90"/>
    </row>
    <row r="913628" spans="68:68" customFormat="1">
      <c r="BP913628" s="90"/>
    </row>
    <row r="913629" spans="68:68" customFormat="1">
      <c r="BP913629" s="90"/>
    </row>
    <row r="913630" spans="68:68" customFormat="1">
      <c r="BP913630" s="90"/>
    </row>
    <row r="913631" spans="68:68" customFormat="1">
      <c r="BP913631" s="90"/>
    </row>
    <row r="913632" spans="68:68" customFormat="1">
      <c r="BP913632" s="90"/>
    </row>
    <row r="913633" spans="68:68" customFormat="1">
      <c r="BP913633" s="90"/>
    </row>
    <row r="913634" spans="68:68" customFormat="1">
      <c r="BP913634" s="90"/>
    </row>
    <row r="913635" spans="68:68" customFormat="1">
      <c r="BP913635" s="90"/>
    </row>
    <row r="913636" spans="68:68" customFormat="1">
      <c r="BP913636" s="90"/>
    </row>
    <row r="913637" spans="68:68" customFormat="1">
      <c r="BP913637" s="90"/>
    </row>
    <row r="913638" spans="68:68" customFormat="1">
      <c r="BP913638" s="90"/>
    </row>
    <row r="913639" spans="68:68" customFormat="1">
      <c r="BP913639" s="90"/>
    </row>
    <row r="913640" spans="68:68" customFormat="1">
      <c r="BP913640" s="90"/>
    </row>
    <row r="913641" spans="68:68" customFormat="1">
      <c r="BP913641" s="90"/>
    </row>
    <row r="913642" spans="68:68" customFormat="1">
      <c r="BP913642" s="90"/>
    </row>
    <row r="913643" spans="68:68" customFormat="1">
      <c r="BP913643" s="90"/>
    </row>
    <row r="913644" spans="68:68" customFormat="1">
      <c r="BP913644" s="90"/>
    </row>
    <row r="913645" spans="68:68" customFormat="1">
      <c r="BP913645" s="90"/>
    </row>
    <row r="913646" spans="68:68" customFormat="1">
      <c r="BP913646" s="90"/>
    </row>
    <row r="913647" spans="68:68" customFormat="1">
      <c r="BP913647" s="90"/>
    </row>
    <row r="913648" spans="68:68" customFormat="1">
      <c r="BP913648" s="90"/>
    </row>
    <row r="913649" spans="68:68" customFormat="1">
      <c r="BP913649" s="90"/>
    </row>
    <row r="913650" spans="68:68" customFormat="1">
      <c r="BP913650" s="90"/>
    </row>
    <row r="913651" spans="68:68" customFormat="1">
      <c r="BP913651" s="90"/>
    </row>
    <row r="913652" spans="68:68" customFormat="1">
      <c r="BP913652" s="90"/>
    </row>
    <row r="913653" spans="68:68" customFormat="1">
      <c r="BP913653" s="90"/>
    </row>
    <row r="913654" spans="68:68" customFormat="1">
      <c r="BP913654" s="90"/>
    </row>
    <row r="913655" spans="68:68" customFormat="1">
      <c r="BP913655" s="90"/>
    </row>
    <row r="913656" spans="68:68" customFormat="1">
      <c r="BP913656" s="90"/>
    </row>
    <row r="913657" spans="68:68" customFormat="1">
      <c r="BP913657" s="90"/>
    </row>
    <row r="913658" spans="68:68" customFormat="1">
      <c r="BP913658" s="90"/>
    </row>
    <row r="913659" spans="68:68" customFormat="1">
      <c r="BP913659" s="90"/>
    </row>
    <row r="913660" spans="68:68" customFormat="1">
      <c r="BP913660" s="90"/>
    </row>
    <row r="913661" spans="68:68" customFormat="1">
      <c r="BP913661" s="90"/>
    </row>
    <row r="913662" spans="68:68" customFormat="1">
      <c r="BP913662" s="90"/>
    </row>
    <row r="913663" spans="68:68" customFormat="1">
      <c r="BP913663" s="90"/>
    </row>
    <row r="913664" spans="68:68" customFormat="1">
      <c r="BP913664" s="90"/>
    </row>
    <row r="913665" spans="68:68" customFormat="1">
      <c r="BP913665" s="90"/>
    </row>
    <row r="913666" spans="68:68" customFormat="1">
      <c r="BP913666" s="90"/>
    </row>
    <row r="913667" spans="68:68" customFormat="1">
      <c r="BP913667" s="90"/>
    </row>
    <row r="913668" spans="68:68" customFormat="1">
      <c r="BP913668" s="90"/>
    </row>
    <row r="913669" spans="68:68" customFormat="1">
      <c r="BP913669" s="90"/>
    </row>
    <row r="913670" spans="68:68" customFormat="1">
      <c r="BP913670" s="90"/>
    </row>
    <row r="913671" spans="68:68" customFormat="1">
      <c r="BP913671" s="90"/>
    </row>
    <row r="913672" spans="68:68" customFormat="1">
      <c r="BP913672" s="90"/>
    </row>
    <row r="913673" spans="68:68" customFormat="1">
      <c r="BP913673" s="90"/>
    </row>
    <row r="913674" spans="68:68" customFormat="1">
      <c r="BP913674" s="90"/>
    </row>
    <row r="913675" spans="68:68" customFormat="1">
      <c r="BP913675" s="90"/>
    </row>
    <row r="913676" spans="68:68" customFormat="1">
      <c r="BP913676" s="90"/>
    </row>
    <row r="913677" spans="68:68" customFormat="1">
      <c r="BP913677" s="90"/>
    </row>
    <row r="913678" spans="68:68" customFormat="1">
      <c r="BP913678" s="90"/>
    </row>
    <row r="913679" spans="68:68" customFormat="1">
      <c r="BP913679" s="90"/>
    </row>
    <row r="913680" spans="68:68" customFormat="1">
      <c r="BP913680" s="90"/>
    </row>
    <row r="913681" spans="68:68" customFormat="1">
      <c r="BP913681" s="90"/>
    </row>
    <row r="913682" spans="68:68" customFormat="1">
      <c r="BP913682" s="90"/>
    </row>
    <row r="913683" spans="68:68" customFormat="1">
      <c r="BP913683" s="90"/>
    </row>
    <row r="913684" spans="68:68" customFormat="1">
      <c r="BP913684" s="90"/>
    </row>
    <row r="913685" spans="68:68" customFormat="1">
      <c r="BP913685" s="90"/>
    </row>
    <row r="913686" spans="68:68" customFormat="1">
      <c r="BP913686" s="90"/>
    </row>
    <row r="913687" spans="68:68" customFormat="1">
      <c r="BP913687" s="90"/>
    </row>
    <row r="913688" spans="68:68" customFormat="1">
      <c r="BP913688" s="90"/>
    </row>
    <row r="913689" spans="68:68" customFormat="1">
      <c r="BP913689" s="90"/>
    </row>
    <row r="913690" spans="68:68" customFormat="1">
      <c r="BP913690" s="90"/>
    </row>
    <row r="913691" spans="68:68" customFormat="1">
      <c r="BP913691" s="90"/>
    </row>
    <row r="913692" spans="68:68" customFormat="1">
      <c r="BP913692" s="90"/>
    </row>
    <row r="913693" spans="68:68" customFormat="1">
      <c r="BP913693" s="90"/>
    </row>
    <row r="913694" spans="68:68" customFormat="1">
      <c r="BP913694" s="90"/>
    </row>
    <row r="913695" spans="68:68" customFormat="1">
      <c r="BP913695" s="90"/>
    </row>
    <row r="913696" spans="68:68" customFormat="1">
      <c r="BP913696" s="90"/>
    </row>
    <row r="913697" spans="68:68" customFormat="1">
      <c r="BP913697" s="90"/>
    </row>
    <row r="913698" spans="68:68" customFormat="1">
      <c r="BP913698" s="90"/>
    </row>
    <row r="913699" spans="68:68" customFormat="1">
      <c r="BP913699" s="90"/>
    </row>
    <row r="913700" spans="68:68" customFormat="1">
      <c r="BP913700" s="90"/>
    </row>
    <row r="913701" spans="68:68" customFormat="1">
      <c r="BP913701" s="90"/>
    </row>
    <row r="913702" spans="68:68" customFormat="1">
      <c r="BP913702" s="90"/>
    </row>
    <row r="913703" spans="68:68" customFormat="1">
      <c r="BP913703" s="90"/>
    </row>
    <row r="913704" spans="68:68" customFormat="1">
      <c r="BP913704" s="90"/>
    </row>
    <row r="913705" spans="68:68" customFormat="1">
      <c r="BP913705" s="90"/>
    </row>
    <row r="913706" spans="68:68" customFormat="1">
      <c r="BP913706" s="90"/>
    </row>
    <row r="913707" spans="68:68" customFormat="1">
      <c r="BP913707" s="90"/>
    </row>
    <row r="913708" spans="68:68" customFormat="1">
      <c r="BP913708" s="90"/>
    </row>
    <row r="913709" spans="68:68" customFormat="1">
      <c r="BP913709" s="90"/>
    </row>
    <row r="913710" spans="68:68" customFormat="1">
      <c r="BP913710" s="90"/>
    </row>
    <row r="913711" spans="68:68" customFormat="1">
      <c r="BP913711" s="90"/>
    </row>
    <row r="913712" spans="68:68" customFormat="1">
      <c r="BP913712" s="90"/>
    </row>
    <row r="913713" spans="68:68" customFormat="1">
      <c r="BP913713" s="90"/>
    </row>
    <row r="913714" spans="68:68" customFormat="1">
      <c r="BP913714" s="90"/>
    </row>
    <row r="913715" spans="68:68" customFormat="1">
      <c r="BP913715" s="90"/>
    </row>
    <row r="913716" spans="68:68" customFormat="1">
      <c r="BP913716" s="90"/>
    </row>
    <row r="913717" spans="68:68" customFormat="1">
      <c r="BP913717" s="90"/>
    </row>
    <row r="913718" spans="68:68" customFormat="1">
      <c r="BP913718" s="90"/>
    </row>
    <row r="913719" spans="68:68" customFormat="1">
      <c r="BP913719" s="90"/>
    </row>
    <row r="913720" spans="68:68" customFormat="1">
      <c r="BP913720" s="90"/>
    </row>
    <row r="913721" spans="68:68" customFormat="1">
      <c r="BP913721" s="90"/>
    </row>
    <row r="913722" spans="68:68" customFormat="1">
      <c r="BP913722" s="90"/>
    </row>
    <row r="913723" spans="68:68" customFormat="1">
      <c r="BP913723" s="90"/>
    </row>
    <row r="913724" spans="68:68" customFormat="1">
      <c r="BP913724" s="90"/>
    </row>
    <row r="913725" spans="68:68" customFormat="1">
      <c r="BP913725" s="90"/>
    </row>
    <row r="913726" spans="68:68" customFormat="1">
      <c r="BP913726" s="90"/>
    </row>
    <row r="913727" spans="68:68" customFormat="1">
      <c r="BP913727" s="90"/>
    </row>
    <row r="913728" spans="68:68" customFormat="1">
      <c r="BP913728" s="90"/>
    </row>
    <row r="913729" spans="68:68" customFormat="1">
      <c r="BP913729" s="90"/>
    </row>
    <row r="913730" spans="68:68" customFormat="1">
      <c r="BP913730" s="90"/>
    </row>
    <row r="913731" spans="68:68" customFormat="1">
      <c r="BP913731" s="90"/>
    </row>
    <row r="913732" spans="68:68" customFormat="1">
      <c r="BP913732" s="90"/>
    </row>
    <row r="913733" spans="68:68" customFormat="1">
      <c r="BP913733" s="90"/>
    </row>
    <row r="913734" spans="68:68" customFormat="1">
      <c r="BP913734" s="90"/>
    </row>
    <row r="913735" spans="68:68" customFormat="1">
      <c r="BP913735" s="90"/>
    </row>
    <row r="913736" spans="68:68" customFormat="1">
      <c r="BP913736" s="90"/>
    </row>
    <row r="913737" spans="68:68" customFormat="1">
      <c r="BP913737" s="90"/>
    </row>
    <row r="913738" spans="68:68" customFormat="1">
      <c r="BP913738" s="90"/>
    </row>
    <row r="913739" spans="68:68" customFormat="1">
      <c r="BP913739" s="90"/>
    </row>
    <row r="913740" spans="68:68" customFormat="1">
      <c r="BP913740" s="90"/>
    </row>
    <row r="913741" spans="68:68" customFormat="1">
      <c r="BP913741" s="90"/>
    </row>
    <row r="913742" spans="68:68" customFormat="1">
      <c r="BP913742" s="90"/>
    </row>
    <row r="913743" spans="68:68" customFormat="1">
      <c r="BP913743" s="90"/>
    </row>
    <row r="913744" spans="68:68" customFormat="1">
      <c r="BP913744" s="90"/>
    </row>
    <row r="913745" spans="68:68" customFormat="1">
      <c r="BP913745" s="90"/>
    </row>
    <row r="913746" spans="68:68" customFormat="1">
      <c r="BP913746" s="90"/>
    </row>
    <row r="913747" spans="68:68" customFormat="1">
      <c r="BP913747" s="90"/>
    </row>
    <row r="913748" spans="68:68" customFormat="1">
      <c r="BP913748" s="90"/>
    </row>
    <row r="913749" spans="68:68" customFormat="1">
      <c r="BP913749" s="90"/>
    </row>
    <row r="913750" spans="68:68" customFormat="1">
      <c r="BP913750" s="90"/>
    </row>
    <row r="913751" spans="68:68" customFormat="1">
      <c r="BP913751" s="90"/>
    </row>
    <row r="913752" spans="68:68" customFormat="1">
      <c r="BP913752" s="90"/>
    </row>
    <row r="913753" spans="68:68" customFormat="1">
      <c r="BP913753" s="90"/>
    </row>
    <row r="913754" spans="68:68" customFormat="1">
      <c r="BP913754" s="90"/>
    </row>
    <row r="913755" spans="68:68" customFormat="1">
      <c r="BP913755" s="90"/>
    </row>
    <row r="913756" spans="68:68" customFormat="1">
      <c r="BP913756" s="90"/>
    </row>
    <row r="913757" spans="68:68" customFormat="1">
      <c r="BP913757" s="90"/>
    </row>
    <row r="913758" spans="68:68" customFormat="1">
      <c r="BP913758" s="90"/>
    </row>
    <row r="913759" spans="68:68" customFormat="1">
      <c r="BP913759" s="90"/>
    </row>
    <row r="913760" spans="68:68" customFormat="1">
      <c r="BP913760" s="90"/>
    </row>
    <row r="913761" spans="68:68" customFormat="1">
      <c r="BP913761" s="90"/>
    </row>
    <row r="913762" spans="68:68" customFormat="1">
      <c r="BP913762" s="90"/>
    </row>
    <row r="913763" spans="68:68" customFormat="1">
      <c r="BP913763" s="90"/>
    </row>
    <row r="913764" spans="68:68" customFormat="1">
      <c r="BP913764" s="90"/>
    </row>
    <row r="913765" spans="68:68" customFormat="1">
      <c r="BP913765" s="90"/>
    </row>
    <row r="913766" spans="68:68" customFormat="1">
      <c r="BP913766" s="90"/>
    </row>
    <row r="913767" spans="68:68" customFormat="1">
      <c r="BP913767" s="90"/>
    </row>
    <row r="913768" spans="68:68" customFormat="1">
      <c r="BP913768" s="90"/>
    </row>
    <row r="913769" spans="68:68" customFormat="1">
      <c r="BP913769" s="90"/>
    </row>
    <row r="913770" spans="68:68" customFormat="1">
      <c r="BP913770" s="90"/>
    </row>
    <row r="913771" spans="68:68" customFormat="1">
      <c r="BP913771" s="90"/>
    </row>
    <row r="913772" spans="68:68" customFormat="1">
      <c r="BP913772" s="90"/>
    </row>
    <row r="913773" spans="68:68" customFormat="1">
      <c r="BP913773" s="90"/>
    </row>
    <row r="913774" spans="68:68" customFormat="1">
      <c r="BP913774" s="90"/>
    </row>
    <row r="913775" spans="68:68" customFormat="1">
      <c r="BP913775" s="90"/>
    </row>
    <row r="913776" spans="68:68" customFormat="1">
      <c r="BP913776" s="90"/>
    </row>
    <row r="913777" spans="68:68" customFormat="1">
      <c r="BP913777" s="90"/>
    </row>
    <row r="913778" spans="68:68" customFormat="1">
      <c r="BP913778" s="90"/>
    </row>
    <row r="913779" spans="68:68" customFormat="1">
      <c r="BP913779" s="90"/>
    </row>
    <row r="913780" spans="68:68" customFormat="1">
      <c r="BP913780" s="90"/>
    </row>
    <row r="913781" spans="68:68" customFormat="1">
      <c r="BP913781" s="90"/>
    </row>
    <row r="913782" spans="68:68" customFormat="1">
      <c r="BP913782" s="90"/>
    </row>
    <row r="913783" spans="68:68" customFormat="1">
      <c r="BP913783" s="90"/>
    </row>
    <row r="913784" spans="68:68" customFormat="1">
      <c r="BP913784" s="90"/>
    </row>
    <row r="913785" spans="68:68" customFormat="1">
      <c r="BP913785" s="90"/>
    </row>
    <row r="913786" spans="68:68" customFormat="1">
      <c r="BP913786" s="90"/>
    </row>
    <row r="913787" spans="68:68" customFormat="1">
      <c r="BP913787" s="90"/>
    </row>
    <row r="913788" spans="68:68" customFormat="1">
      <c r="BP913788" s="90"/>
    </row>
    <row r="913789" spans="68:68" customFormat="1">
      <c r="BP913789" s="90"/>
    </row>
    <row r="913790" spans="68:68" customFormat="1">
      <c r="BP913790" s="90"/>
    </row>
    <row r="913791" spans="68:68" customFormat="1">
      <c r="BP913791" s="90"/>
    </row>
    <row r="913792" spans="68:68" customFormat="1">
      <c r="BP913792" s="90"/>
    </row>
    <row r="913793" spans="68:68" customFormat="1">
      <c r="BP913793" s="90"/>
    </row>
    <row r="913794" spans="68:68" customFormat="1">
      <c r="BP913794" s="90"/>
    </row>
    <row r="913795" spans="68:68" customFormat="1">
      <c r="BP913795" s="90"/>
    </row>
    <row r="913796" spans="68:68" customFormat="1">
      <c r="BP913796" s="90"/>
    </row>
    <row r="913797" spans="68:68" customFormat="1">
      <c r="BP913797" s="90"/>
    </row>
    <row r="913798" spans="68:68" customFormat="1">
      <c r="BP913798" s="90"/>
    </row>
    <row r="913799" spans="68:68" customFormat="1">
      <c r="BP913799" s="90"/>
    </row>
    <row r="913800" spans="68:68" customFormat="1">
      <c r="BP913800" s="90"/>
    </row>
    <row r="913801" spans="68:68" customFormat="1">
      <c r="BP913801" s="90"/>
    </row>
    <row r="913802" spans="68:68" customFormat="1">
      <c r="BP913802" s="90"/>
    </row>
    <row r="913803" spans="68:68" customFormat="1">
      <c r="BP913803" s="90"/>
    </row>
    <row r="913804" spans="68:68" customFormat="1">
      <c r="BP913804" s="90"/>
    </row>
    <row r="913805" spans="68:68" customFormat="1">
      <c r="BP913805" s="90"/>
    </row>
    <row r="913806" spans="68:68" customFormat="1">
      <c r="BP913806" s="90"/>
    </row>
    <row r="913807" spans="68:68" customFormat="1">
      <c r="BP913807" s="90"/>
    </row>
    <row r="913808" spans="68:68" customFormat="1">
      <c r="BP913808" s="90"/>
    </row>
    <row r="913809" spans="68:68" customFormat="1">
      <c r="BP913809" s="90"/>
    </row>
    <row r="913810" spans="68:68" customFormat="1">
      <c r="BP913810" s="90"/>
    </row>
    <row r="913811" spans="68:68" customFormat="1">
      <c r="BP913811" s="90"/>
    </row>
    <row r="913812" spans="68:68" customFormat="1">
      <c r="BP913812" s="90"/>
    </row>
    <row r="913813" spans="68:68" customFormat="1">
      <c r="BP913813" s="90"/>
    </row>
    <row r="913814" spans="68:68" customFormat="1">
      <c r="BP913814" s="90"/>
    </row>
    <row r="913815" spans="68:68" customFormat="1">
      <c r="BP913815" s="90"/>
    </row>
    <row r="913816" spans="68:68" customFormat="1">
      <c r="BP913816" s="90"/>
    </row>
    <row r="913817" spans="68:68" customFormat="1">
      <c r="BP913817" s="90"/>
    </row>
    <row r="913818" spans="68:68" customFormat="1">
      <c r="BP913818" s="90"/>
    </row>
    <row r="913819" spans="68:68" customFormat="1">
      <c r="BP913819" s="90"/>
    </row>
    <row r="913820" spans="68:68" customFormat="1">
      <c r="BP913820" s="90"/>
    </row>
    <row r="913821" spans="68:68" customFormat="1">
      <c r="BP913821" s="90"/>
    </row>
    <row r="913822" spans="68:68" customFormat="1">
      <c r="BP913822" s="90"/>
    </row>
    <row r="913823" spans="68:68" customFormat="1">
      <c r="BP913823" s="90"/>
    </row>
    <row r="913824" spans="68:68" customFormat="1">
      <c r="BP913824" s="90"/>
    </row>
    <row r="913825" spans="68:68" customFormat="1">
      <c r="BP913825" s="90"/>
    </row>
    <row r="913826" spans="68:68" customFormat="1">
      <c r="BP913826" s="90"/>
    </row>
    <row r="913827" spans="68:68" customFormat="1">
      <c r="BP913827" s="90"/>
    </row>
    <row r="913828" spans="68:68" customFormat="1">
      <c r="BP913828" s="90"/>
    </row>
    <row r="913829" spans="68:68" customFormat="1">
      <c r="BP913829" s="90"/>
    </row>
    <row r="913830" spans="68:68" customFormat="1">
      <c r="BP913830" s="90"/>
    </row>
    <row r="913831" spans="68:68" customFormat="1">
      <c r="BP913831" s="90"/>
    </row>
    <row r="913832" spans="68:68" customFormat="1">
      <c r="BP913832" s="90"/>
    </row>
    <row r="913833" spans="68:68" customFormat="1">
      <c r="BP913833" s="90"/>
    </row>
    <row r="913834" spans="68:68" customFormat="1">
      <c r="BP913834" s="90"/>
    </row>
    <row r="913835" spans="68:68" customFormat="1">
      <c r="BP913835" s="90"/>
    </row>
    <row r="913836" spans="68:68" customFormat="1">
      <c r="BP913836" s="90"/>
    </row>
    <row r="913837" spans="68:68" customFormat="1">
      <c r="BP913837" s="90"/>
    </row>
    <row r="913838" spans="68:68" customFormat="1">
      <c r="BP913838" s="90"/>
    </row>
    <row r="913839" spans="68:68" customFormat="1">
      <c r="BP913839" s="90"/>
    </row>
    <row r="913840" spans="68:68" customFormat="1">
      <c r="BP913840" s="90"/>
    </row>
    <row r="913841" spans="68:68" customFormat="1">
      <c r="BP913841" s="90"/>
    </row>
    <row r="913842" spans="68:68" customFormat="1">
      <c r="BP913842" s="90"/>
    </row>
    <row r="913843" spans="68:68" customFormat="1">
      <c r="BP913843" s="90"/>
    </row>
    <row r="913844" spans="68:68" customFormat="1">
      <c r="BP913844" s="90"/>
    </row>
    <row r="913845" spans="68:68" customFormat="1">
      <c r="BP913845" s="90"/>
    </row>
    <row r="913846" spans="68:68" customFormat="1">
      <c r="BP913846" s="90"/>
    </row>
    <row r="913847" spans="68:68" customFormat="1">
      <c r="BP913847" s="90"/>
    </row>
    <row r="913848" spans="68:68" customFormat="1">
      <c r="BP913848" s="90"/>
    </row>
    <row r="913849" spans="68:68" customFormat="1">
      <c r="BP913849" s="90"/>
    </row>
    <row r="913850" spans="68:68" customFormat="1">
      <c r="BP913850" s="90"/>
    </row>
    <row r="913851" spans="68:68" customFormat="1">
      <c r="BP913851" s="90"/>
    </row>
    <row r="913852" spans="68:68" customFormat="1">
      <c r="BP913852" s="90"/>
    </row>
    <row r="913853" spans="68:68" customFormat="1">
      <c r="BP913853" s="90"/>
    </row>
    <row r="913854" spans="68:68" customFormat="1">
      <c r="BP913854" s="90"/>
    </row>
    <row r="913855" spans="68:68" customFormat="1">
      <c r="BP913855" s="90"/>
    </row>
    <row r="913856" spans="68:68" customFormat="1">
      <c r="BP913856" s="90"/>
    </row>
    <row r="913857" spans="68:68" customFormat="1">
      <c r="BP913857" s="90"/>
    </row>
    <row r="913858" spans="68:68" customFormat="1">
      <c r="BP913858" s="90"/>
    </row>
    <row r="913859" spans="68:68" customFormat="1">
      <c r="BP913859" s="90"/>
    </row>
    <row r="913860" spans="68:68" customFormat="1">
      <c r="BP913860" s="90"/>
    </row>
    <row r="913861" spans="68:68" customFormat="1">
      <c r="BP913861" s="90"/>
    </row>
    <row r="913862" spans="68:68" customFormat="1">
      <c r="BP913862" s="90"/>
    </row>
    <row r="913863" spans="68:68" customFormat="1">
      <c r="BP913863" s="90"/>
    </row>
    <row r="913864" spans="68:68" customFormat="1">
      <c r="BP913864" s="90"/>
    </row>
    <row r="913865" spans="68:68" customFormat="1">
      <c r="BP913865" s="90"/>
    </row>
    <row r="913866" spans="68:68" customFormat="1">
      <c r="BP913866" s="90"/>
    </row>
    <row r="913867" spans="68:68" customFormat="1">
      <c r="BP913867" s="90"/>
    </row>
    <row r="913868" spans="68:68" customFormat="1">
      <c r="BP913868" s="90"/>
    </row>
    <row r="913869" spans="68:68" customFormat="1">
      <c r="BP913869" s="90"/>
    </row>
    <row r="913870" spans="68:68" customFormat="1">
      <c r="BP913870" s="90"/>
    </row>
    <row r="913871" spans="68:68" customFormat="1">
      <c r="BP913871" s="90"/>
    </row>
    <row r="913872" spans="68:68" customFormat="1">
      <c r="BP913872" s="90"/>
    </row>
    <row r="913873" spans="68:68" customFormat="1">
      <c r="BP913873" s="90"/>
    </row>
    <row r="913874" spans="68:68" customFormat="1">
      <c r="BP913874" s="90"/>
    </row>
    <row r="913875" spans="68:68" customFormat="1">
      <c r="BP913875" s="90"/>
    </row>
    <row r="913876" spans="68:68" customFormat="1">
      <c r="BP913876" s="90"/>
    </row>
    <row r="913877" spans="68:68" customFormat="1">
      <c r="BP913877" s="90"/>
    </row>
    <row r="913878" spans="68:68" customFormat="1">
      <c r="BP913878" s="90"/>
    </row>
    <row r="913879" spans="68:68" customFormat="1">
      <c r="BP913879" s="90"/>
    </row>
    <row r="913880" spans="68:68" customFormat="1">
      <c r="BP913880" s="90"/>
    </row>
    <row r="913881" spans="68:68" customFormat="1">
      <c r="BP913881" s="90"/>
    </row>
    <row r="913882" spans="68:68" customFormat="1">
      <c r="BP913882" s="90"/>
    </row>
    <row r="913883" spans="68:68" customFormat="1">
      <c r="BP913883" s="90"/>
    </row>
    <row r="913884" spans="68:68" customFormat="1">
      <c r="BP913884" s="90"/>
    </row>
    <row r="913885" spans="68:68" customFormat="1">
      <c r="BP913885" s="90"/>
    </row>
    <row r="913886" spans="68:68" customFormat="1">
      <c r="BP913886" s="90"/>
    </row>
    <row r="913887" spans="68:68" customFormat="1">
      <c r="BP913887" s="90"/>
    </row>
    <row r="913888" spans="68:68" customFormat="1">
      <c r="BP913888" s="90"/>
    </row>
    <row r="913889" spans="68:68" customFormat="1">
      <c r="BP913889" s="90"/>
    </row>
    <row r="913890" spans="68:68" customFormat="1">
      <c r="BP913890" s="90"/>
    </row>
    <row r="913891" spans="68:68" customFormat="1">
      <c r="BP913891" s="90"/>
    </row>
    <row r="913892" spans="68:68" customFormat="1">
      <c r="BP913892" s="90"/>
    </row>
    <row r="913893" spans="68:68" customFormat="1">
      <c r="BP913893" s="90"/>
    </row>
    <row r="913894" spans="68:68" customFormat="1">
      <c r="BP913894" s="90"/>
    </row>
    <row r="913895" spans="68:68" customFormat="1">
      <c r="BP913895" s="90"/>
    </row>
    <row r="913896" spans="68:68" customFormat="1">
      <c r="BP913896" s="90"/>
    </row>
    <row r="913897" spans="68:68" customFormat="1">
      <c r="BP913897" s="90"/>
    </row>
    <row r="913898" spans="68:68" customFormat="1">
      <c r="BP913898" s="90"/>
    </row>
    <row r="913899" spans="68:68" customFormat="1">
      <c r="BP913899" s="90"/>
    </row>
    <row r="913900" spans="68:68" customFormat="1">
      <c r="BP913900" s="90"/>
    </row>
    <row r="913901" spans="68:68" customFormat="1">
      <c r="BP913901" s="90"/>
    </row>
    <row r="913902" spans="68:68" customFormat="1">
      <c r="BP913902" s="90"/>
    </row>
    <row r="913903" spans="68:68" customFormat="1">
      <c r="BP913903" s="90"/>
    </row>
    <row r="913904" spans="68:68" customFormat="1">
      <c r="BP913904" s="90"/>
    </row>
    <row r="913905" spans="68:68" customFormat="1">
      <c r="BP913905" s="90"/>
    </row>
    <row r="913906" spans="68:68" customFormat="1">
      <c r="BP913906" s="90"/>
    </row>
    <row r="913907" spans="68:68" customFormat="1">
      <c r="BP913907" s="90"/>
    </row>
    <row r="913908" spans="68:68" customFormat="1">
      <c r="BP913908" s="90"/>
    </row>
    <row r="913909" spans="68:68" customFormat="1">
      <c r="BP913909" s="90"/>
    </row>
    <row r="913910" spans="68:68" customFormat="1">
      <c r="BP913910" s="90"/>
    </row>
    <row r="913911" spans="68:68" customFormat="1">
      <c r="BP913911" s="90"/>
    </row>
    <row r="913912" spans="68:68" customFormat="1">
      <c r="BP913912" s="90"/>
    </row>
    <row r="913913" spans="68:68" customFormat="1">
      <c r="BP913913" s="90"/>
    </row>
    <row r="913914" spans="68:68" customFormat="1">
      <c r="BP913914" s="90"/>
    </row>
    <row r="913915" spans="68:68" customFormat="1">
      <c r="BP913915" s="90"/>
    </row>
    <row r="913916" spans="68:68" customFormat="1">
      <c r="BP913916" s="90"/>
    </row>
    <row r="913917" spans="68:68" customFormat="1">
      <c r="BP913917" s="90"/>
    </row>
    <row r="913918" spans="68:68" customFormat="1">
      <c r="BP913918" s="90"/>
    </row>
    <row r="913919" spans="68:68" customFormat="1">
      <c r="BP913919" s="90"/>
    </row>
    <row r="913920" spans="68:68" customFormat="1">
      <c r="BP913920" s="90"/>
    </row>
    <row r="913921" spans="68:68" customFormat="1">
      <c r="BP913921" s="90"/>
    </row>
    <row r="913922" spans="68:68" customFormat="1">
      <c r="BP913922" s="90"/>
    </row>
    <row r="913923" spans="68:68" customFormat="1">
      <c r="BP913923" s="90"/>
    </row>
    <row r="913924" spans="68:68" customFormat="1">
      <c r="BP913924" s="90"/>
    </row>
    <row r="913925" spans="68:68" customFormat="1">
      <c r="BP913925" s="90"/>
    </row>
    <row r="913926" spans="68:68" customFormat="1">
      <c r="BP913926" s="90"/>
    </row>
    <row r="913927" spans="68:68" customFormat="1">
      <c r="BP913927" s="90"/>
    </row>
    <row r="913928" spans="68:68" customFormat="1">
      <c r="BP913928" s="90"/>
    </row>
    <row r="913929" spans="68:68" customFormat="1">
      <c r="BP913929" s="90"/>
    </row>
    <row r="913930" spans="68:68" customFormat="1">
      <c r="BP913930" s="90"/>
    </row>
    <row r="913931" spans="68:68" customFormat="1">
      <c r="BP913931" s="90"/>
    </row>
    <row r="913932" spans="68:68" customFormat="1">
      <c r="BP913932" s="90"/>
    </row>
    <row r="913933" spans="68:68" customFormat="1">
      <c r="BP913933" s="90"/>
    </row>
    <row r="913934" spans="68:68" customFormat="1">
      <c r="BP913934" s="90"/>
    </row>
    <row r="913935" spans="68:68" customFormat="1">
      <c r="BP913935" s="90"/>
    </row>
    <row r="913936" spans="68:68" customFormat="1">
      <c r="BP913936" s="90"/>
    </row>
    <row r="913937" spans="68:68" customFormat="1">
      <c r="BP913937" s="90"/>
    </row>
    <row r="913938" spans="68:68" customFormat="1">
      <c r="BP913938" s="90"/>
    </row>
    <row r="913939" spans="68:68" customFormat="1">
      <c r="BP913939" s="90"/>
    </row>
    <row r="913940" spans="68:68" customFormat="1">
      <c r="BP913940" s="90"/>
    </row>
    <row r="913941" spans="68:68" customFormat="1">
      <c r="BP913941" s="90"/>
    </row>
    <row r="913942" spans="68:68" customFormat="1">
      <c r="BP913942" s="90"/>
    </row>
    <row r="913943" spans="68:68" customFormat="1">
      <c r="BP913943" s="90"/>
    </row>
    <row r="913944" spans="68:68" customFormat="1">
      <c r="BP913944" s="90"/>
    </row>
    <row r="913945" spans="68:68" customFormat="1">
      <c r="BP913945" s="90"/>
    </row>
    <row r="913946" spans="68:68" customFormat="1">
      <c r="BP913946" s="90"/>
    </row>
    <row r="913947" spans="68:68" customFormat="1">
      <c r="BP913947" s="90"/>
    </row>
    <row r="913948" spans="68:68" customFormat="1">
      <c r="BP913948" s="90"/>
    </row>
    <row r="913949" spans="68:68" customFormat="1">
      <c r="BP913949" s="90"/>
    </row>
    <row r="913950" spans="68:68" customFormat="1">
      <c r="BP913950" s="90"/>
    </row>
    <row r="913951" spans="68:68" customFormat="1">
      <c r="BP913951" s="90"/>
    </row>
    <row r="913952" spans="68:68" customFormat="1">
      <c r="BP913952" s="90"/>
    </row>
    <row r="913953" spans="68:68" customFormat="1">
      <c r="BP913953" s="90"/>
    </row>
    <row r="913954" spans="68:68" customFormat="1">
      <c r="BP913954" s="90"/>
    </row>
    <row r="913955" spans="68:68" customFormat="1">
      <c r="BP913955" s="90"/>
    </row>
    <row r="913956" spans="68:68" customFormat="1">
      <c r="BP913956" s="90"/>
    </row>
    <row r="913957" spans="68:68" customFormat="1">
      <c r="BP913957" s="90"/>
    </row>
    <row r="913958" spans="68:68" customFormat="1">
      <c r="BP913958" s="90"/>
    </row>
    <row r="913959" spans="68:68" customFormat="1">
      <c r="BP913959" s="90"/>
    </row>
    <row r="913960" spans="68:68" customFormat="1">
      <c r="BP913960" s="90"/>
    </row>
    <row r="913961" spans="68:68" customFormat="1">
      <c r="BP913961" s="90"/>
    </row>
    <row r="913962" spans="68:68" customFormat="1">
      <c r="BP913962" s="90"/>
    </row>
    <row r="913963" spans="68:68" customFormat="1">
      <c r="BP913963" s="90"/>
    </row>
    <row r="913964" spans="68:68" customFormat="1">
      <c r="BP913964" s="90"/>
    </row>
    <row r="913965" spans="68:68" customFormat="1">
      <c r="BP913965" s="90"/>
    </row>
    <row r="913966" spans="68:68" customFormat="1">
      <c r="BP913966" s="90"/>
    </row>
    <row r="913967" spans="68:68" customFormat="1">
      <c r="BP913967" s="90"/>
    </row>
    <row r="913968" spans="68:68" customFormat="1">
      <c r="BP913968" s="90"/>
    </row>
    <row r="913969" spans="68:68" customFormat="1">
      <c r="BP913969" s="90"/>
    </row>
    <row r="913970" spans="68:68" customFormat="1">
      <c r="BP913970" s="90"/>
    </row>
    <row r="913971" spans="68:68" customFormat="1">
      <c r="BP913971" s="90"/>
    </row>
    <row r="913972" spans="68:68" customFormat="1">
      <c r="BP913972" s="90"/>
    </row>
    <row r="913973" spans="68:68" customFormat="1">
      <c r="BP913973" s="90"/>
    </row>
    <row r="913974" spans="68:68" customFormat="1">
      <c r="BP913974" s="90"/>
    </row>
    <row r="913975" spans="68:68" customFormat="1">
      <c r="BP913975" s="90"/>
    </row>
    <row r="913976" spans="68:68" customFormat="1">
      <c r="BP913976" s="90"/>
    </row>
    <row r="913977" spans="68:68" customFormat="1">
      <c r="BP913977" s="90"/>
    </row>
    <row r="913978" spans="68:68" customFormat="1">
      <c r="BP913978" s="90"/>
    </row>
    <row r="913979" spans="68:68" customFormat="1">
      <c r="BP913979" s="90"/>
    </row>
    <row r="913980" spans="68:68" customFormat="1">
      <c r="BP913980" s="90"/>
    </row>
    <row r="913981" spans="68:68" customFormat="1">
      <c r="BP913981" s="90"/>
    </row>
    <row r="913982" spans="68:68" customFormat="1">
      <c r="BP913982" s="90"/>
    </row>
    <row r="913983" spans="68:68" customFormat="1">
      <c r="BP913983" s="90"/>
    </row>
    <row r="913984" spans="68:68" customFormat="1">
      <c r="BP913984" s="90"/>
    </row>
    <row r="913985" spans="68:68" customFormat="1">
      <c r="BP913985" s="90"/>
    </row>
    <row r="913986" spans="68:68" customFormat="1">
      <c r="BP913986" s="90"/>
    </row>
    <row r="913987" spans="68:68" customFormat="1">
      <c r="BP913987" s="90"/>
    </row>
    <row r="913988" spans="68:68" customFormat="1">
      <c r="BP913988" s="90"/>
    </row>
    <row r="913989" spans="68:68" customFormat="1">
      <c r="BP913989" s="90"/>
    </row>
    <row r="913990" spans="68:68" customFormat="1">
      <c r="BP913990" s="90"/>
    </row>
    <row r="913991" spans="68:68" customFormat="1">
      <c r="BP913991" s="90"/>
    </row>
    <row r="913992" spans="68:68" customFormat="1">
      <c r="BP913992" s="90"/>
    </row>
    <row r="913993" spans="68:68" customFormat="1">
      <c r="BP913993" s="90"/>
    </row>
    <row r="913994" spans="68:68" customFormat="1">
      <c r="BP913994" s="90"/>
    </row>
    <row r="913995" spans="68:68" customFormat="1">
      <c r="BP913995" s="90"/>
    </row>
    <row r="913996" spans="68:68" customFormat="1">
      <c r="BP913996" s="90"/>
    </row>
    <row r="913997" spans="68:68" customFormat="1">
      <c r="BP913997" s="90"/>
    </row>
    <row r="913998" spans="68:68" customFormat="1">
      <c r="BP913998" s="90"/>
    </row>
    <row r="913999" spans="68:68" customFormat="1">
      <c r="BP913999" s="90"/>
    </row>
    <row r="914000" spans="68:68" customFormat="1">
      <c r="BP914000" s="90"/>
    </row>
    <row r="914001" spans="68:68" customFormat="1">
      <c r="BP914001" s="90"/>
    </row>
    <row r="914002" spans="68:68" customFormat="1">
      <c r="BP914002" s="90"/>
    </row>
    <row r="914003" spans="68:68" customFormat="1">
      <c r="BP914003" s="90"/>
    </row>
    <row r="914004" spans="68:68" customFormat="1">
      <c r="BP914004" s="90"/>
    </row>
    <row r="914005" spans="68:68" customFormat="1">
      <c r="BP914005" s="90"/>
    </row>
    <row r="914006" spans="68:68" customFormat="1">
      <c r="BP914006" s="90"/>
    </row>
    <row r="914007" spans="68:68" customFormat="1">
      <c r="BP914007" s="90"/>
    </row>
    <row r="914008" spans="68:68" customFormat="1">
      <c r="BP914008" s="90"/>
    </row>
    <row r="914009" spans="68:68" customFormat="1">
      <c r="BP914009" s="90"/>
    </row>
    <row r="914010" spans="68:68" customFormat="1">
      <c r="BP914010" s="90"/>
    </row>
    <row r="914011" spans="68:68" customFormat="1">
      <c r="BP914011" s="90"/>
    </row>
    <row r="914012" spans="68:68" customFormat="1">
      <c r="BP914012" s="90"/>
    </row>
    <row r="914013" spans="68:68" customFormat="1">
      <c r="BP914013" s="90"/>
    </row>
    <row r="914014" spans="68:68" customFormat="1">
      <c r="BP914014" s="90"/>
    </row>
    <row r="914015" spans="68:68" customFormat="1">
      <c r="BP914015" s="90"/>
    </row>
    <row r="914016" spans="68:68" customFormat="1">
      <c r="BP914016" s="90"/>
    </row>
    <row r="914017" spans="68:68" customFormat="1">
      <c r="BP914017" s="90"/>
    </row>
    <row r="914018" spans="68:68" customFormat="1">
      <c r="BP914018" s="90"/>
    </row>
    <row r="914019" spans="68:68" customFormat="1">
      <c r="BP914019" s="90"/>
    </row>
    <row r="914020" spans="68:68" customFormat="1">
      <c r="BP914020" s="90"/>
    </row>
    <row r="914021" spans="68:68" customFormat="1">
      <c r="BP914021" s="90"/>
    </row>
    <row r="914022" spans="68:68" customFormat="1">
      <c r="BP914022" s="90"/>
    </row>
    <row r="914023" spans="68:68" customFormat="1">
      <c r="BP914023" s="90"/>
    </row>
    <row r="914024" spans="68:68" customFormat="1">
      <c r="BP914024" s="90"/>
    </row>
    <row r="914025" spans="68:68" customFormat="1">
      <c r="BP914025" s="90"/>
    </row>
    <row r="914026" spans="68:68" customFormat="1">
      <c r="BP914026" s="90"/>
    </row>
    <row r="914027" spans="68:68" customFormat="1">
      <c r="BP914027" s="90"/>
    </row>
    <row r="914028" spans="68:68" customFormat="1">
      <c r="BP914028" s="90"/>
    </row>
    <row r="914029" spans="68:68" customFormat="1">
      <c r="BP914029" s="90"/>
    </row>
    <row r="914030" spans="68:68" customFormat="1">
      <c r="BP914030" s="90"/>
    </row>
    <row r="914031" spans="68:68" customFormat="1">
      <c r="BP914031" s="90"/>
    </row>
    <row r="914032" spans="68:68" customFormat="1">
      <c r="BP914032" s="90"/>
    </row>
    <row r="914033" spans="68:68" customFormat="1">
      <c r="BP914033" s="90"/>
    </row>
    <row r="914034" spans="68:68" customFormat="1">
      <c r="BP914034" s="90"/>
    </row>
    <row r="914035" spans="68:68" customFormat="1">
      <c r="BP914035" s="90"/>
    </row>
    <row r="914036" spans="68:68" customFormat="1">
      <c r="BP914036" s="90"/>
    </row>
    <row r="914037" spans="68:68" customFormat="1">
      <c r="BP914037" s="90"/>
    </row>
    <row r="914038" spans="68:68" customFormat="1">
      <c r="BP914038" s="90"/>
    </row>
    <row r="914039" spans="68:68" customFormat="1">
      <c r="BP914039" s="90"/>
    </row>
    <row r="914040" spans="68:68" customFormat="1">
      <c r="BP914040" s="90"/>
    </row>
    <row r="914041" spans="68:68" customFormat="1">
      <c r="BP914041" s="90"/>
    </row>
    <row r="914042" spans="68:68" customFormat="1">
      <c r="BP914042" s="90"/>
    </row>
    <row r="914043" spans="68:68" customFormat="1">
      <c r="BP914043" s="90"/>
    </row>
    <row r="914044" spans="68:68" customFormat="1">
      <c r="BP914044" s="90"/>
    </row>
    <row r="914045" spans="68:68" customFormat="1">
      <c r="BP914045" s="90"/>
    </row>
    <row r="914046" spans="68:68" customFormat="1">
      <c r="BP914046" s="90"/>
    </row>
    <row r="914047" spans="68:68" customFormat="1">
      <c r="BP914047" s="90"/>
    </row>
    <row r="914048" spans="68:68" customFormat="1">
      <c r="BP914048" s="90"/>
    </row>
    <row r="914049" spans="68:68" customFormat="1">
      <c r="BP914049" s="90"/>
    </row>
    <row r="914050" spans="68:68" customFormat="1">
      <c r="BP914050" s="90"/>
    </row>
    <row r="914051" spans="68:68" customFormat="1">
      <c r="BP914051" s="90"/>
    </row>
    <row r="914052" spans="68:68" customFormat="1">
      <c r="BP914052" s="90"/>
    </row>
    <row r="914053" spans="68:68" customFormat="1">
      <c r="BP914053" s="90"/>
    </row>
    <row r="914054" spans="68:68" customFormat="1">
      <c r="BP914054" s="90"/>
    </row>
    <row r="914055" spans="68:68" customFormat="1">
      <c r="BP914055" s="90"/>
    </row>
    <row r="914056" spans="68:68" customFormat="1">
      <c r="BP914056" s="90"/>
    </row>
    <row r="914057" spans="68:68" customFormat="1">
      <c r="BP914057" s="90"/>
    </row>
    <row r="914058" spans="68:68" customFormat="1">
      <c r="BP914058" s="90"/>
    </row>
    <row r="914059" spans="68:68" customFormat="1">
      <c r="BP914059" s="90"/>
    </row>
    <row r="914060" spans="68:68" customFormat="1">
      <c r="BP914060" s="90"/>
    </row>
    <row r="914061" spans="68:68" customFormat="1">
      <c r="BP914061" s="90"/>
    </row>
    <row r="914062" spans="68:68" customFormat="1">
      <c r="BP914062" s="90"/>
    </row>
    <row r="914063" spans="68:68" customFormat="1">
      <c r="BP914063" s="90"/>
    </row>
    <row r="914064" spans="68:68" customFormat="1">
      <c r="BP914064" s="90"/>
    </row>
    <row r="914065" spans="68:68" customFormat="1">
      <c r="BP914065" s="90"/>
    </row>
    <row r="914066" spans="68:68" customFormat="1">
      <c r="BP914066" s="90"/>
    </row>
    <row r="914067" spans="68:68" customFormat="1">
      <c r="BP914067" s="90"/>
    </row>
    <row r="914068" spans="68:68" customFormat="1">
      <c r="BP914068" s="90"/>
    </row>
    <row r="914069" spans="68:68" customFormat="1">
      <c r="BP914069" s="90"/>
    </row>
    <row r="914070" spans="68:68" customFormat="1">
      <c r="BP914070" s="90"/>
    </row>
    <row r="914071" spans="68:68" customFormat="1">
      <c r="BP914071" s="90"/>
    </row>
    <row r="914072" spans="68:68" customFormat="1">
      <c r="BP914072" s="90"/>
    </row>
    <row r="914073" spans="68:68" customFormat="1">
      <c r="BP914073" s="90"/>
    </row>
    <row r="914074" spans="68:68" customFormat="1">
      <c r="BP914074" s="90"/>
    </row>
    <row r="914075" spans="68:68" customFormat="1">
      <c r="BP914075" s="90"/>
    </row>
    <row r="914076" spans="68:68" customFormat="1">
      <c r="BP914076" s="90"/>
    </row>
    <row r="914077" spans="68:68" customFormat="1">
      <c r="BP914077" s="90"/>
    </row>
    <row r="914078" spans="68:68" customFormat="1">
      <c r="BP914078" s="90"/>
    </row>
    <row r="914079" spans="68:68" customFormat="1">
      <c r="BP914079" s="90"/>
    </row>
    <row r="914080" spans="68:68" customFormat="1">
      <c r="BP914080" s="90"/>
    </row>
    <row r="914081" spans="68:68" customFormat="1">
      <c r="BP914081" s="90"/>
    </row>
    <row r="914082" spans="68:68" customFormat="1">
      <c r="BP914082" s="90"/>
    </row>
    <row r="914083" spans="68:68" customFormat="1">
      <c r="BP914083" s="90"/>
    </row>
    <row r="914084" spans="68:68" customFormat="1">
      <c r="BP914084" s="90"/>
    </row>
    <row r="914085" spans="68:68" customFormat="1">
      <c r="BP914085" s="90"/>
    </row>
    <row r="914086" spans="68:68" customFormat="1">
      <c r="BP914086" s="90"/>
    </row>
    <row r="914087" spans="68:68" customFormat="1">
      <c r="BP914087" s="90"/>
    </row>
    <row r="914088" spans="68:68" customFormat="1">
      <c r="BP914088" s="90"/>
    </row>
    <row r="914089" spans="68:68" customFormat="1">
      <c r="BP914089" s="90"/>
    </row>
    <row r="914090" spans="68:68" customFormat="1">
      <c r="BP914090" s="90"/>
    </row>
    <row r="914091" spans="68:68" customFormat="1">
      <c r="BP914091" s="90"/>
    </row>
    <row r="914092" spans="68:68" customFormat="1">
      <c r="BP914092" s="90"/>
    </row>
    <row r="914093" spans="68:68" customFormat="1">
      <c r="BP914093" s="90"/>
    </row>
    <row r="914094" spans="68:68" customFormat="1">
      <c r="BP914094" s="90"/>
    </row>
    <row r="914095" spans="68:68" customFormat="1">
      <c r="BP914095" s="90"/>
    </row>
    <row r="914096" spans="68:68" customFormat="1">
      <c r="BP914096" s="90"/>
    </row>
    <row r="914097" spans="68:68" customFormat="1">
      <c r="BP914097" s="90"/>
    </row>
    <row r="914098" spans="68:68" customFormat="1">
      <c r="BP914098" s="90"/>
    </row>
    <row r="914099" spans="68:68" customFormat="1">
      <c r="BP914099" s="90"/>
    </row>
    <row r="914100" spans="68:68" customFormat="1">
      <c r="BP914100" s="90"/>
    </row>
    <row r="914101" spans="68:68" customFormat="1">
      <c r="BP914101" s="90"/>
    </row>
    <row r="914102" spans="68:68" customFormat="1">
      <c r="BP914102" s="90"/>
    </row>
    <row r="914103" spans="68:68" customFormat="1">
      <c r="BP914103" s="90"/>
    </row>
    <row r="914104" spans="68:68" customFormat="1">
      <c r="BP914104" s="90"/>
    </row>
    <row r="914105" spans="68:68" customFormat="1">
      <c r="BP914105" s="90"/>
    </row>
    <row r="914106" spans="68:68" customFormat="1">
      <c r="BP914106" s="90"/>
    </row>
    <row r="914107" spans="68:68" customFormat="1">
      <c r="BP914107" s="90"/>
    </row>
    <row r="914108" spans="68:68" customFormat="1">
      <c r="BP914108" s="90"/>
    </row>
    <row r="914109" spans="68:68" customFormat="1">
      <c r="BP914109" s="90"/>
    </row>
    <row r="914110" spans="68:68" customFormat="1">
      <c r="BP914110" s="90"/>
    </row>
    <row r="914111" spans="68:68" customFormat="1">
      <c r="BP914111" s="90"/>
    </row>
    <row r="914112" spans="68:68" customFormat="1">
      <c r="BP914112" s="90"/>
    </row>
    <row r="914113" spans="68:68" customFormat="1">
      <c r="BP914113" s="90"/>
    </row>
    <row r="914114" spans="68:68" customFormat="1">
      <c r="BP914114" s="90"/>
    </row>
    <row r="914115" spans="68:68" customFormat="1">
      <c r="BP914115" s="90"/>
    </row>
    <row r="914116" spans="68:68" customFormat="1">
      <c r="BP914116" s="90"/>
    </row>
    <row r="914117" spans="68:68" customFormat="1">
      <c r="BP914117" s="90"/>
    </row>
    <row r="914118" spans="68:68" customFormat="1">
      <c r="BP914118" s="90"/>
    </row>
    <row r="914119" spans="68:68" customFormat="1">
      <c r="BP914119" s="90"/>
    </row>
    <row r="914120" spans="68:68" customFormat="1">
      <c r="BP914120" s="90"/>
    </row>
    <row r="914121" spans="68:68" customFormat="1">
      <c r="BP914121" s="90"/>
    </row>
    <row r="914122" spans="68:68" customFormat="1">
      <c r="BP914122" s="90"/>
    </row>
    <row r="914123" spans="68:68" customFormat="1">
      <c r="BP914123" s="90"/>
    </row>
    <row r="914124" spans="68:68" customFormat="1">
      <c r="BP914124" s="90"/>
    </row>
    <row r="914125" spans="68:68" customFormat="1">
      <c r="BP914125" s="90"/>
    </row>
    <row r="914126" spans="68:68" customFormat="1">
      <c r="BP914126" s="90"/>
    </row>
    <row r="914127" spans="68:68" customFormat="1">
      <c r="BP914127" s="90"/>
    </row>
    <row r="914128" spans="68:68" customFormat="1">
      <c r="BP914128" s="90"/>
    </row>
    <row r="914129" spans="68:68" customFormat="1">
      <c r="BP914129" s="90"/>
    </row>
    <row r="914130" spans="68:68" customFormat="1">
      <c r="BP914130" s="90"/>
    </row>
    <row r="914131" spans="68:68" customFormat="1">
      <c r="BP914131" s="90"/>
    </row>
    <row r="914132" spans="68:68" customFormat="1">
      <c r="BP914132" s="90"/>
    </row>
    <row r="914133" spans="68:68" customFormat="1">
      <c r="BP914133" s="90"/>
    </row>
    <row r="914134" spans="68:68" customFormat="1">
      <c r="BP914134" s="90"/>
    </row>
    <row r="914135" spans="68:68" customFormat="1">
      <c r="BP914135" s="90"/>
    </row>
    <row r="914136" spans="68:68" customFormat="1">
      <c r="BP914136" s="90"/>
    </row>
    <row r="914137" spans="68:68" customFormat="1">
      <c r="BP914137" s="90"/>
    </row>
    <row r="914138" spans="68:68" customFormat="1">
      <c r="BP914138" s="90"/>
    </row>
    <row r="914139" spans="68:68" customFormat="1">
      <c r="BP914139" s="90"/>
    </row>
    <row r="914140" spans="68:68" customFormat="1">
      <c r="BP914140" s="90"/>
    </row>
    <row r="914141" spans="68:68" customFormat="1">
      <c r="BP914141" s="90"/>
    </row>
    <row r="914142" spans="68:68" customFormat="1">
      <c r="BP914142" s="90"/>
    </row>
    <row r="914143" spans="68:68" customFormat="1">
      <c r="BP914143" s="90"/>
    </row>
    <row r="914144" spans="68:68" customFormat="1">
      <c r="BP914144" s="90"/>
    </row>
    <row r="914145" spans="68:68" customFormat="1">
      <c r="BP914145" s="90"/>
    </row>
    <row r="914146" spans="68:68" customFormat="1">
      <c r="BP914146" s="90"/>
    </row>
    <row r="914147" spans="68:68" customFormat="1">
      <c r="BP914147" s="90"/>
    </row>
    <row r="914148" spans="68:68" customFormat="1">
      <c r="BP914148" s="90"/>
    </row>
    <row r="914149" spans="68:68" customFormat="1">
      <c r="BP914149" s="90"/>
    </row>
    <row r="914150" spans="68:68" customFormat="1">
      <c r="BP914150" s="90"/>
    </row>
    <row r="914151" spans="68:68" customFormat="1">
      <c r="BP914151" s="90"/>
    </row>
    <row r="914152" spans="68:68" customFormat="1">
      <c r="BP914152" s="90"/>
    </row>
    <row r="914153" spans="68:68" customFormat="1">
      <c r="BP914153" s="90"/>
    </row>
    <row r="914154" spans="68:68" customFormat="1">
      <c r="BP914154" s="90"/>
    </row>
    <row r="914155" spans="68:68" customFormat="1">
      <c r="BP914155" s="90"/>
    </row>
    <row r="914156" spans="68:68" customFormat="1">
      <c r="BP914156" s="90"/>
    </row>
    <row r="914157" spans="68:68" customFormat="1">
      <c r="BP914157" s="90"/>
    </row>
    <row r="914158" spans="68:68" customFormat="1">
      <c r="BP914158" s="90"/>
    </row>
    <row r="914159" spans="68:68" customFormat="1">
      <c r="BP914159" s="90"/>
    </row>
    <row r="914160" spans="68:68" customFormat="1">
      <c r="BP914160" s="90"/>
    </row>
    <row r="914161" spans="68:68" customFormat="1">
      <c r="BP914161" s="90"/>
    </row>
    <row r="914162" spans="68:68" customFormat="1">
      <c r="BP914162" s="90"/>
    </row>
    <row r="914163" spans="68:68" customFormat="1">
      <c r="BP914163" s="90"/>
    </row>
    <row r="914164" spans="68:68" customFormat="1">
      <c r="BP914164" s="90"/>
    </row>
    <row r="914165" spans="68:68" customFormat="1">
      <c r="BP914165" s="90"/>
    </row>
    <row r="914166" spans="68:68" customFormat="1">
      <c r="BP914166" s="90"/>
    </row>
    <row r="914167" spans="68:68" customFormat="1">
      <c r="BP914167" s="90"/>
    </row>
    <row r="914168" spans="68:68" customFormat="1">
      <c r="BP914168" s="90"/>
    </row>
    <row r="914169" spans="68:68" customFormat="1">
      <c r="BP914169" s="90"/>
    </row>
    <row r="914170" spans="68:68" customFormat="1">
      <c r="BP914170" s="90"/>
    </row>
    <row r="914171" spans="68:68" customFormat="1">
      <c r="BP914171" s="90"/>
    </row>
    <row r="914172" spans="68:68" customFormat="1">
      <c r="BP914172" s="90"/>
    </row>
    <row r="914173" spans="68:68" customFormat="1">
      <c r="BP914173" s="90"/>
    </row>
    <row r="914174" spans="68:68" customFormat="1">
      <c r="BP914174" s="90"/>
    </row>
    <row r="914175" spans="68:68" customFormat="1">
      <c r="BP914175" s="90"/>
    </row>
    <row r="914176" spans="68:68" customFormat="1">
      <c r="BP914176" s="90"/>
    </row>
    <row r="914177" spans="68:68" customFormat="1">
      <c r="BP914177" s="90"/>
    </row>
    <row r="914178" spans="68:68" customFormat="1">
      <c r="BP914178" s="90"/>
    </row>
    <row r="914179" spans="68:68" customFormat="1">
      <c r="BP914179" s="90"/>
    </row>
    <row r="914180" spans="68:68" customFormat="1">
      <c r="BP914180" s="90"/>
    </row>
    <row r="914181" spans="68:68" customFormat="1">
      <c r="BP914181" s="90"/>
    </row>
    <row r="914182" spans="68:68" customFormat="1">
      <c r="BP914182" s="90"/>
    </row>
    <row r="914183" spans="68:68" customFormat="1">
      <c r="BP914183" s="90"/>
    </row>
    <row r="914184" spans="68:68" customFormat="1">
      <c r="BP914184" s="90"/>
    </row>
    <row r="914185" spans="68:68" customFormat="1">
      <c r="BP914185" s="90"/>
    </row>
    <row r="914186" spans="68:68" customFormat="1">
      <c r="BP914186" s="90"/>
    </row>
    <row r="914187" spans="68:68" customFormat="1">
      <c r="BP914187" s="90"/>
    </row>
    <row r="914188" spans="68:68" customFormat="1">
      <c r="BP914188" s="90"/>
    </row>
    <row r="914189" spans="68:68" customFormat="1">
      <c r="BP914189" s="90"/>
    </row>
    <row r="914190" spans="68:68" customFormat="1">
      <c r="BP914190" s="90"/>
    </row>
    <row r="914191" spans="68:68" customFormat="1">
      <c r="BP914191" s="90"/>
    </row>
    <row r="914192" spans="68:68" customFormat="1">
      <c r="BP914192" s="90"/>
    </row>
    <row r="914193" spans="68:68" customFormat="1">
      <c r="BP914193" s="90"/>
    </row>
    <row r="914194" spans="68:68" customFormat="1">
      <c r="BP914194" s="90"/>
    </row>
    <row r="914195" spans="68:68" customFormat="1">
      <c r="BP914195" s="90"/>
    </row>
    <row r="914196" spans="68:68" customFormat="1">
      <c r="BP914196" s="90"/>
    </row>
    <row r="914197" spans="68:68" customFormat="1">
      <c r="BP914197" s="90"/>
    </row>
    <row r="914198" spans="68:68" customFormat="1">
      <c r="BP914198" s="90"/>
    </row>
    <row r="914199" spans="68:68" customFormat="1">
      <c r="BP914199" s="90"/>
    </row>
    <row r="914200" spans="68:68" customFormat="1">
      <c r="BP914200" s="90"/>
    </row>
    <row r="914201" spans="68:68" customFormat="1">
      <c r="BP914201" s="90"/>
    </row>
    <row r="914202" spans="68:68" customFormat="1">
      <c r="BP914202" s="90"/>
    </row>
    <row r="914203" spans="68:68" customFormat="1">
      <c r="BP914203" s="90"/>
    </row>
    <row r="914204" spans="68:68" customFormat="1">
      <c r="BP914204" s="90"/>
    </row>
    <row r="914205" spans="68:68" customFormat="1">
      <c r="BP914205" s="90"/>
    </row>
    <row r="914206" spans="68:68" customFormat="1">
      <c r="BP914206" s="90"/>
    </row>
    <row r="914207" spans="68:68" customFormat="1">
      <c r="BP914207" s="90"/>
    </row>
    <row r="914208" spans="68:68" customFormat="1">
      <c r="BP914208" s="90"/>
    </row>
    <row r="914209" spans="68:68" customFormat="1">
      <c r="BP914209" s="90"/>
    </row>
    <row r="914210" spans="68:68" customFormat="1">
      <c r="BP914210" s="90"/>
    </row>
    <row r="914211" spans="68:68" customFormat="1">
      <c r="BP914211" s="90"/>
    </row>
    <row r="914212" spans="68:68" customFormat="1">
      <c r="BP914212" s="90"/>
    </row>
    <row r="914213" spans="68:68" customFormat="1">
      <c r="BP914213" s="90"/>
    </row>
    <row r="914214" spans="68:68" customFormat="1">
      <c r="BP914214" s="90"/>
    </row>
    <row r="914215" spans="68:68" customFormat="1">
      <c r="BP914215" s="90"/>
    </row>
    <row r="914216" spans="68:68" customFormat="1">
      <c r="BP914216" s="90"/>
    </row>
    <row r="914217" spans="68:68" customFormat="1">
      <c r="BP914217" s="90"/>
    </row>
    <row r="914218" spans="68:68" customFormat="1">
      <c r="BP914218" s="90"/>
    </row>
    <row r="914219" spans="68:68" customFormat="1">
      <c r="BP914219" s="90"/>
    </row>
    <row r="914220" spans="68:68" customFormat="1">
      <c r="BP914220" s="90"/>
    </row>
    <row r="914221" spans="68:68" customFormat="1">
      <c r="BP914221" s="90"/>
    </row>
    <row r="914222" spans="68:68" customFormat="1">
      <c r="BP914222" s="90"/>
    </row>
    <row r="914223" spans="68:68" customFormat="1">
      <c r="BP914223" s="90"/>
    </row>
    <row r="914224" spans="68:68" customFormat="1">
      <c r="BP914224" s="90"/>
    </row>
    <row r="914225" spans="68:68" customFormat="1">
      <c r="BP914225" s="90"/>
    </row>
    <row r="914226" spans="68:68" customFormat="1">
      <c r="BP914226" s="90"/>
    </row>
    <row r="914227" spans="68:68" customFormat="1">
      <c r="BP914227" s="90"/>
    </row>
    <row r="914228" spans="68:68" customFormat="1">
      <c r="BP914228" s="90"/>
    </row>
    <row r="914229" spans="68:68" customFormat="1">
      <c r="BP914229" s="90"/>
    </row>
    <row r="914230" spans="68:68" customFormat="1">
      <c r="BP914230" s="90"/>
    </row>
    <row r="914231" spans="68:68" customFormat="1">
      <c r="BP914231" s="90"/>
    </row>
    <row r="914232" spans="68:68" customFormat="1">
      <c r="BP914232" s="90"/>
    </row>
    <row r="914233" spans="68:68" customFormat="1">
      <c r="BP914233" s="90"/>
    </row>
    <row r="914234" spans="68:68" customFormat="1">
      <c r="BP914234" s="90"/>
    </row>
    <row r="914235" spans="68:68" customFormat="1">
      <c r="BP914235" s="90"/>
    </row>
    <row r="914236" spans="68:68" customFormat="1">
      <c r="BP914236" s="90"/>
    </row>
    <row r="914237" spans="68:68" customFormat="1">
      <c r="BP914237" s="90"/>
    </row>
    <row r="914238" spans="68:68" customFormat="1">
      <c r="BP914238" s="90"/>
    </row>
    <row r="914239" spans="68:68" customFormat="1">
      <c r="BP914239" s="90"/>
    </row>
    <row r="914240" spans="68:68" customFormat="1">
      <c r="BP914240" s="90"/>
    </row>
    <row r="914241" spans="68:68" customFormat="1">
      <c r="BP914241" s="90"/>
    </row>
    <row r="914242" spans="68:68" customFormat="1">
      <c r="BP914242" s="90"/>
    </row>
    <row r="914243" spans="68:68" customFormat="1">
      <c r="BP914243" s="90"/>
    </row>
    <row r="914244" spans="68:68" customFormat="1">
      <c r="BP914244" s="90"/>
    </row>
    <row r="914245" spans="68:68" customFormat="1">
      <c r="BP914245" s="90"/>
    </row>
    <row r="914246" spans="68:68" customFormat="1">
      <c r="BP914246" s="90"/>
    </row>
    <row r="914247" spans="68:68" customFormat="1">
      <c r="BP914247" s="90"/>
    </row>
    <row r="914248" spans="68:68" customFormat="1">
      <c r="BP914248" s="90"/>
    </row>
    <row r="914249" spans="68:68" customFormat="1">
      <c r="BP914249" s="90"/>
    </row>
    <row r="914250" spans="68:68" customFormat="1">
      <c r="BP914250" s="90"/>
    </row>
    <row r="914251" spans="68:68" customFormat="1">
      <c r="BP914251" s="90"/>
    </row>
    <row r="914252" spans="68:68" customFormat="1">
      <c r="BP914252" s="90"/>
    </row>
    <row r="914253" spans="68:68" customFormat="1">
      <c r="BP914253" s="90"/>
    </row>
    <row r="914254" spans="68:68" customFormat="1">
      <c r="BP914254" s="90"/>
    </row>
    <row r="914255" spans="68:68" customFormat="1">
      <c r="BP914255" s="90"/>
    </row>
    <row r="914256" spans="68:68" customFormat="1">
      <c r="BP914256" s="90"/>
    </row>
    <row r="914257" spans="68:68" customFormat="1">
      <c r="BP914257" s="90"/>
    </row>
    <row r="914258" spans="68:68" customFormat="1">
      <c r="BP914258" s="90"/>
    </row>
    <row r="914259" spans="68:68" customFormat="1">
      <c r="BP914259" s="90"/>
    </row>
    <row r="914260" spans="68:68" customFormat="1">
      <c r="BP914260" s="90"/>
    </row>
    <row r="914261" spans="68:68" customFormat="1">
      <c r="BP914261" s="90"/>
    </row>
    <row r="914262" spans="68:68" customFormat="1">
      <c r="BP914262" s="90"/>
    </row>
    <row r="914263" spans="68:68" customFormat="1">
      <c r="BP914263" s="90"/>
    </row>
    <row r="914264" spans="68:68" customFormat="1">
      <c r="BP914264" s="90"/>
    </row>
    <row r="914265" spans="68:68" customFormat="1">
      <c r="BP914265" s="90"/>
    </row>
    <row r="914266" spans="68:68" customFormat="1">
      <c r="BP914266" s="90"/>
    </row>
    <row r="914267" spans="68:68" customFormat="1">
      <c r="BP914267" s="90"/>
    </row>
    <row r="914268" spans="68:68" customFormat="1">
      <c r="BP914268" s="90"/>
    </row>
    <row r="914269" spans="68:68" customFormat="1">
      <c r="BP914269" s="90"/>
    </row>
    <row r="914270" spans="68:68" customFormat="1">
      <c r="BP914270" s="90"/>
    </row>
    <row r="914271" spans="68:68" customFormat="1">
      <c r="BP914271" s="90"/>
    </row>
    <row r="914272" spans="68:68" customFormat="1">
      <c r="BP914272" s="90"/>
    </row>
    <row r="914273" spans="68:68" customFormat="1">
      <c r="BP914273" s="90"/>
    </row>
    <row r="914274" spans="68:68" customFormat="1">
      <c r="BP914274" s="90"/>
    </row>
    <row r="914275" spans="68:68" customFormat="1">
      <c r="BP914275" s="90"/>
    </row>
    <row r="914276" spans="68:68" customFormat="1">
      <c r="BP914276" s="90"/>
    </row>
    <row r="914277" spans="68:68" customFormat="1">
      <c r="BP914277" s="90"/>
    </row>
    <row r="914278" spans="68:68" customFormat="1">
      <c r="BP914278" s="90"/>
    </row>
    <row r="914279" spans="68:68" customFormat="1">
      <c r="BP914279" s="90"/>
    </row>
    <row r="914280" spans="68:68" customFormat="1">
      <c r="BP914280" s="90"/>
    </row>
    <row r="914281" spans="68:68" customFormat="1">
      <c r="BP914281" s="90"/>
    </row>
    <row r="914282" spans="68:68" customFormat="1">
      <c r="BP914282" s="90"/>
    </row>
    <row r="914283" spans="68:68" customFormat="1">
      <c r="BP914283" s="90"/>
    </row>
    <row r="914284" spans="68:68" customFormat="1">
      <c r="BP914284" s="90"/>
    </row>
    <row r="914285" spans="68:68" customFormat="1">
      <c r="BP914285" s="90"/>
    </row>
    <row r="914286" spans="68:68" customFormat="1">
      <c r="BP914286" s="90"/>
    </row>
    <row r="914287" spans="68:68" customFormat="1">
      <c r="BP914287" s="90"/>
    </row>
    <row r="914288" spans="68:68" customFormat="1">
      <c r="BP914288" s="90"/>
    </row>
    <row r="914289" spans="68:68" customFormat="1">
      <c r="BP914289" s="90"/>
    </row>
    <row r="914290" spans="68:68" customFormat="1">
      <c r="BP914290" s="90"/>
    </row>
    <row r="914291" spans="68:68" customFormat="1">
      <c r="BP914291" s="90"/>
    </row>
    <row r="914292" spans="68:68" customFormat="1">
      <c r="BP914292" s="90"/>
    </row>
    <row r="914293" spans="68:68" customFormat="1">
      <c r="BP914293" s="90"/>
    </row>
    <row r="914294" spans="68:68" customFormat="1">
      <c r="BP914294" s="90"/>
    </row>
    <row r="914295" spans="68:68" customFormat="1">
      <c r="BP914295" s="90"/>
    </row>
    <row r="914296" spans="68:68" customFormat="1">
      <c r="BP914296" s="90"/>
    </row>
    <row r="914297" spans="68:68" customFormat="1">
      <c r="BP914297" s="90"/>
    </row>
    <row r="914298" spans="68:68" customFormat="1">
      <c r="BP914298" s="90"/>
    </row>
    <row r="914299" spans="68:68" customFormat="1">
      <c r="BP914299" s="90"/>
    </row>
    <row r="914300" spans="68:68" customFormat="1">
      <c r="BP914300" s="90"/>
    </row>
    <row r="914301" spans="68:68" customFormat="1">
      <c r="BP914301" s="90"/>
    </row>
    <row r="914302" spans="68:68" customFormat="1">
      <c r="BP914302" s="90"/>
    </row>
    <row r="914303" spans="68:68" customFormat="1">
      <c r="BP914303" s="90"/>
    </row>
    <row r="914304" spans="68:68" customFormat="1">
      <c r="BP914304" s="90"/>
    </row>
    <row r="914305" spans="68:68" customFormat="1">
      <c r="BP914305" s="90"/>
    </row>
    <row r="914306" spans="68:68" customFormat="1">
      <c r="BP914306" s="90"/>
    </row>
    <row r="914307" spans="68:68" customFormat="1">
      <c r="BP914307" s="90"/>
    </row>
    <row r="914308" spans="68:68" customFormat="1">
      <c r="BP914308" s="90"/>
    </row>
    <row r="914309" spans="68:68" customFormat="1">
      <c r="BP914309" s="90"/>
    </row>
    <row r="914310" spans="68:68" customFormat="1">
      <c r="BP914310" s="90"/>
    </row>
    <row r="914311" spans="68:68" customFormat="1">
      <c r="BP914311" s="90"/>
    </row>
    <row r="914312" spans="68:68" customFormat="1">
      <c r="BP914312" s="90"/>
    </row>
    <row r="914313" spans="68:68" customFormat="1">
      <c r="BP914313" s="90"/>
    </row>
    <row r="914314" spans="68:68" customFormat="1">
      <c r="BP914314" s="90"/>
    </row>
    <row r="914315" spans="68:68" customFormat="1">
      <c r="BP914315" s="90"/>
    </row>
    <row r="914316" spans="68:68" customFormat="1">
      <c r="BP914316" s="90"/>
    </row>
    <row r="914317" spans="68:68" customFormat="1">
      <c r="BP914317" s="90"/>
    </row>
    <row r="914318" spans="68:68" customFormat="1">
      <c r="BP914318" s="90"/>
    </row>
    <row r="914319" spans="68:68" customFormat="1">
      <c r="BP914319" s="90"/>
    </row>
    <row r="914320" spans="68:68" customFormat="1">
      <c r="BP914320" s="90"/>
    </row>
    <row r="914321" spans="68:68" customFormat="1">
      <c r="BP914321" s="90"/>
    </row>
    <row r="914322" spans="68:68" customFormat="1">
      <c r="BP914322" s="90"/>
    </row>
    <row r="914323" spans="68:68" customFormat="1">
      <c r="BP914323" s="90"/>
    </row>
    <row r="914324" spans="68:68" customFormat="1">
      <c r="BP914324" s="90"/>
    </row>
    <row r="914325" spans="68:68" customFormat="1">
      <c r="BP914325" s="90"/>
    </row>
    <row r="914326" spans="68:68" customFormat="1">
      <c r="BP914326" s="90"/>
    </row>
    <row r="914327" spans="68:68" customFormat="1">
      <c r="BP914327" s="90"/>
    </row>
    <row r="914328" spans="68:68" customFormat="1">
      <c r="BP914328" s="90"/>
    </row>
    <row r="914329" spans="68:68" customFormat="1">
      <c r="BP914329" s="90"/>
    </row>
    <row r="914330" spans="68:68" customFormat="1">
      <c r="BP914330" s="90"/>
    </row>
    <row r="914331" spans="68:68" customFormat="1">
      <c r="BP914331" s="90"/>
    </row>
    <row r="914332" spans="68:68" customFormat="1">
      <c r="BP914332" s="90"/>
    </row>
    <row r="914333" spans="68:68" customFormat="1">
      <c r="BP914333" s="90"/>
    </row>
    <row r="914334" spans="68:68" customFormat="1">
      <c r="BP914334" s="90"/>
    </row>
    <row r="914335" spans="68:68" customFormat="1">
      <c r="BP914335" s="90"/>
    </row>
    <row r="914336" spans="68:68" customFormat="1">
      <c r="BP914336" s="90"/>
    </row>
    <row r="914337" spans="68:68" customFormat="1">
      <c r="BP914337" s="90"/>
    </row>
    <row r="914338" spans="68:68" customFormat="1">
      <c r="BP914338" s="90"/>
    </row>
    <row r="914339" spans="68:68" customFormat="1">
      <c r="BP914339" s="90"/>
    </row>
    <row r="914340" spans="68:68" customFormat="1">
      <c r="BP914340" s="90"/>
    </row>
    <row r="914341" spans="68:68" customFormat="1">
      <c r="BP914341" s="90"/>
    </row>
    <row r="914342" spans="68:68" customFormat="1">
      <c r="BP914342" s="90"/>
    </row>
    <row r="914343" spans="68:68" customFormat="1">
      <c r="BP914343" s="90"/>
    </row>
    <row r="914344" spans="68:68" customFormat="1">
      <c r="BP914344" s="90"/>
    </row>
    <row r="914345" spans="68:68" customFormat="1">
      <c r="BP914345" s="90"/>
    </row>
    <row r="914346" spans="68:68" customFormat="1">
      <c r="BP914346" s="90"/>
    </row>
    <row r="914347" spans="68:68" customFormat="1">
      <c r="BP914347" s="90"/>
    </row>
    <row r="914348" spans="68:68" customFormat="1">
      <c r="BP914348" s="90"/>
    </row>
    <row r="914349" spans="68:68" customFormat="1">
      <c r="BP914349" s="90"/>
    </row>
    <row r="914350" spans="68:68" customFormat="1">
      <c r="BP914350" s="90"/>
    </row>
    <row r="914351" spans="68:68" customFormat="1">
      <c r="BP914351" s="90"/>
    </row>
    <row r="914352" spans="68:68" customFormat="1">
      <c r="BP914352" s="90"/>
    </row>
    <row r="914353" spans="68:68" customFormat="1">
      <c r="BP914353" s="90"/>
    </row>
    <row r="914354" spans="68:68" customFormat="1">
      <c r="BP914354" s="90"/>
    </row>
    <row r="914355" spans="68:68" customFormat="1">
      <c r="BP914355" s="90"/>
    </row>
    <row r="914356" spans="68:68" customFormat="1">
      <c r="BP914356" s="90"/>
    </row>
    <row r="914357" spans="68:68" customFormat="1">
      <c r="BP914357" s="90"/>
    </row>
    <row r="914358" spans="68:68" customFormat="1">
      <c r="BP914358" s="90"/>
    </row>
    <row r="914359" spans="68:68" customFormat="1">
      <c r="BP914359" s="90"/>
    </row>
    <row r="914360" spans="68:68" customFormat="1">
      <c r="BP914360" s="90"/>
    </row>
    <row r="914361" spans="68:68" customFormat="1">
      <c r="BP914361" s="90"/>
    </row>
    <row r="914362" spans="68:68" customFormat="1">
      <c r="BP914362" s="90"/>
    </row>
    <row r="914363" spans="68:68" customFormat="1">
      <c r="BP914363" s="90"/>
    </row>
    <row r="914364" spans="68:68" customFormat="1">
      <c r="BP914364" s="90"/>
    </row>
    <row r="914365" spans="68:68" customFormat="1">
      <c r="BP914365" s="90"/>
    </row>
    <row r="914366" spans="68:68" customFormat="1">
      <c r="BP914366" s="90"/>
    </row>
    <row r="914367" spans="68:68" customFormat="1">
      <c r="BP914367" s="90"/>
    </row>
    <row r="914368" spans="68:68" customFormat="1">
      <c r="BP914368" s="90"/>
    </row>
    <row r="914369" spans="68:68" customFormat="1">
      <c r="BP914369" s="90"/>
    </row>
    <row r="914370" spans="68:68" customFormat="1">
      <c r="BP914370" s="90"/>
    </row>
    <row r="914371" spans="68:68" customFormat="1">
      <c r="BP914371" s="90"/>
    </row>
    <row r="914372" spans="68:68" customFormat="1">
      <c r="BP914372" s="90"/>
    </row>
    <row r="914373" spans="68:68" customFormat="1">
      <c r="BP914373" s="90"/>
    </row>
    <row r="914374" spans="68:68" customFormat="1">
      <c r="BP914374" s="90"/>
    </row>
    <row r="914375" spans="68:68" customFormat="1">
      <c r="BP914375" s="90"/>
    </row>
    <row r="914376" spans="68:68" customFormat="1">
      <c r="BP914376" s="90"/>
    </row>
    <row r="914377" spans="68:68" customFormat="1">
      <c r="BP914377" s="90"/>
    </row>
    <row r="914378" spans="68:68" customFormat="1">
      <c r="BP914378" s="90"/>
    </row>
    <row r="914379" spans="68:68" customFormat="1">
      <c r="BP914379" s="90"/>
    </row>
    <row r="914380" spans="68:68" customFormat="1">
      <c r="BP914380" s="90"/>
    </row>
    <row r="914381" spans="68:68" customFormat="1">
      <c r="BP914381" s="90"/>
    </row>
    <row r="914382" spans="68:68" customFormat="1">
      <c r="BP914382" s="90"/>
    </row>
    <row r="914383" spans="68:68" customFormat="1">
      <c r="BP914383" s="90"/>
    </row>
    <row r="914384" spans="68:68" customFormat="1">
      <c r="BP914384" s="90"/>
    </row>
    <row r="914385" spans="68:68" customFormat="1">
      <c r="BP914385" s="90"/>
    </row>
    <row r="914386" spans="68:68" customFormat="1">
      <c r="BP914386" s="90"/>
    </row>
    <row r="914387" spans="68:68" customFormat="1">
      <c r="BP914387" s="90"/>
    </row>
    <row r="914388" spans="68:68" customFormat="1">
      <c r="BP914388" s="90"/>
    </row>
    <row r="914389" spans="68:68" customFormat="1">
      <c r="BP914389" s="90"/>
    </row>
    <row r="914390" spans="68:68" customFormat="1">
      <c r="BP914390" s="90"/>
    </row>
    <row r="914391" spans="68:68" customFormat="1">
      <c r="BP914391" s="90"/>
    </row>
    <row r="914392" spans="68:68" customFormat="1">
      <c r="BP914392" s="90"/>
    </row>
    <row r="914393" spans="68:68" customFormat="1">
      <c r="BP914393" s="90"/>
    </row>
    <row r="914394" spans="68:68" customFormat="1">
      <c r="BP914394" s="90"/>
    </row>
    <row r="914395" spans="68:68" customFormat="1">
      <c r="BP914395" s="90"/>
    </row>
    <row r="914396" spans="68:68" customFormat="1">
      <c r="BP914396" s="90"/>
    </row>
    <row r="914397" spans="68:68" customFormat="1">
      <c r="BP914397" s="90"/>
    </row>
    <row r="914398" spans="68:68" customFormat="1">
      <c r="BP914398" s="90"/>
    </row>
    <row r="914399" spans="68:68" customFormat="1">
      <c r="BP914399" s="90"/>
    </row>
    <row r="914400" spans="68:68" customFormat="1">
      <c r="BP914400" s="90"/>
    </row>
    <row r="914401" spans="68:68" customFormat="1">
      <c r="BP914401" s="90"/>
    </row>
    <row r="914402" spans="68:68" customFormat="1">
      <c r="BP914402" s="90"/>
    </row>
    <row r="914403" spans="68:68" customFormat="1">
      <c r="BP914403" s="90"/>
    </row>
    <row r="914404" spans="68:68" customFormat="1">
      <c r="BP914404" s="90"/>
    </row>
    <row r="914405" spans="68:68" customFormat="1">
      <c r="BP914405" s="90"/>
    </row>
    <row r="914406" spans="68:68" customFormat="1">
      <c r="BP914406" s="90"/>
    </row>
    <row r="914407" spans="68:68" customFormat="1">
      <c r="BP914407" s="90"/>
    </row>
    <row r="914408" spans="68:68" customFormat="1">
      <c r="BP914408" s="90"/>
    </row>
    <row r="914409" spans="68:68" customFormat="1">
      <c r="BP914409" s="90"/>
    </row>
    <row r="914410" spans="68:68" customFormat="1">
      <c r="BP914410" s="90"/>
    </row>
    <row r="914411" spans="68:68" customFormat="1">
      <c r="BP914411" s="90"/>
    </row>
    <row r="914412" spans="68:68" customFormat="1">
      <c r="BP914412" s="90"/>
    </row>
    <row r="914413" spans="68:68" customFormat="1">
      <c r="BP914413" s="90"/>
    </row>
    <row r="914414" spans="68:68" customFormat="1">
      <c r="BP914414" s="90"/>
    </row>
    <row r="914415" spans="68:68" customFormat="1">
      <c r="BP914415" s="90"/>
    </row>
    <row r="914416" spans="68:68" customFormat="1">
      <c r="BP914416" s="90"/>
    </row>
    <row r="914417" spans="68:68" customFormat="1">
      <c r="BP914417" s="90"/>
    </row>
    <row r="914418" spans="68:68" customFormat="1">
      <c r="BP914418" s="90"/>
    </row>
    <row r="914419" spans="68:68" customFormat="1">
      <c r="BP914419" s="90"/>
    </row>
    <row r="914420" spans="68:68" customFormat="1">
      <c r="BP914420" s="90"/>
    </row>
    <row r="914421" spans="68:68" customFormat="1">
      <c r="BP914421" s="90"/>
    </row>
    <row r="914422" spans="68:68" customFormat="1">
      <c r="BP914422" s="90"/>
    </row>
    <row r="914423" spans="68:68" customFormat="1">
      <c r="BP914423" s="90"/>
    </row>
    <row r="914424" spans="68:68" customFormat="1">
      <c r="BP914424" s="90"/>
    </row>
    <row r="914425" spans="68:68" customFormat="1">
      <c r="BP914425" s="90"/>
    </row>
    <row r="914426" spans="68:68" customFormat="1">
      <c r="BP914426" s="90"/>
    </row>
    <row r="914427" spans="68:68" customFormat="1">
      <c r="BP914427" s="90"/>
    </row>
    <row r="914428" spans="68:68" customFormat="1">
      <c r="BP914428" s="90"/>
    </row>
    <row r="914429" spans="68:68" customFormat="1">
      <c r="BP914429" s="90"/>
    </row>
    <row r="914430" spans="68:68" customFormat="1">
      <c r="BP914430" s="90"/>
    </row>
    <row r="914431" spans="68:68" customFormat="1">
      <c r="BP914431" s="90"/>
    </row>
    <row r="914432" spans="68:68" customFormat="1">
      <c r="BP914432" s="90"/>
    </row>
    <row r="914433" spans="68:68" customFormat="1">
      <c r="BP914433" s="90"/>
    </row>
    <row r="914434" spans="68:68" customFormat="1">
      <c r="BP914434" s="90"/>
    </row>
    <row r="914435" spans="68:68" customFormat="1">
      <c r="BP914435" s="90"/>
    </row>
    <row r="914436" spans="68:68" customFormat="1">
      <c r="BP914436" s="90"/>
    </row>
    <row r="914437" spans="68:68" customFormat="1">
      <c r="BP914437" s="90"/>
    </row>
    <row r="914438" spans="68:68" customFormat="1">
      <c r="BP914438" s="90"/>
    </row>
    <row r="914439" spans="68:68" customFormat="1">
      <c r="BP914439" s="90"/>
    </row>
    <row r="914440" spans="68:68" customFormat="1">
      <c r="BP914440" s="90"/>
    </row>
    <row r="914441" spans="68:68" customFormat="1">
      <c r="BP914441" s="90"/>
    </row>
    <row r="914442" spans="68:68" customFormat="1">
      <c r="BP914442" s="90"/>
    </row>
    <row r="914443" spans="68:68" customFormat="1">
      <c r="BP914443" s="90"/>
    </row>
    <row r="914444" spans="68:68" customFormat="1">
      <c r="BP914444" s="90"/>
    </row>
    <row r="914445" spans="68:68" customFormat="1">
      <c r="BP914445" s="90"/>
    </row>
    <row r="914446" spans="68:68" customFormat="1">
      <c r="BP914446" s="90"/>
    </row>
    <row r="914447" spans="68:68" customFormat="1">
      <c r="BP914447" s="90"/>
    </row>
    <row r="914448" spans="68:68" customFormat="1">
      <c r="BP914448" s="90"/>
    </row>
    <row r="914449" spans="68:68" customFormat="1">
      <c r="BP914449" s="90"/>
    </row>
    <row r="914450" spans="68:68" customFormat="1">
      <c r="BP914450" s="90"/>
    </row>
    <row r="914451" spans="68:68" customFormat="1">
      <c r="BP914451" s="90"/>
    </row>
    <row r="914452" spans="68:68" customFormat="1">
      <c r="BP914452" s="90"/>
    </row>
    <row r="914453" spans="68:68" customFormat="1">
      <c r="BP914453" s="90"/>
    </row>
    <row r="914454" spans="68:68" customFormat="1">
      <c r="BP914454" s="90"/>
    </row>
    <row r="914455" spans="68:68" customFormat="1">
      <c r="BP914455" s="90"/>
    </row>
    <row r="914456" spans="68:68" customFormat="1">
      <c r="BP914456" s="90"/>
    </row>
    <row r="914457" spans="68:68" customFormat="1">
      <c r="BP914457" s="90"/>
    </row>
    <row r="914458" spans="68:68" customFormat="1">
      <c r="BP914458" s="90"/>
    </row>
    <row r="914459" spans="68:68" customFormat="1">
      <c r="BP914459" s="90"/>
    </row>
    <row r="914460" spans="68:68" customFormat="1">
      <c r="BP914460" s="90"/>
    </row>
    <row r="914461" spans="68:68" customFormat="1">
      <c r="BP914461" s="90"/>
    </row>
    <row r="914462" spans="68:68" customFormat="1">
      <c r="BP914462" s="90"/>
    </row>
    <row r="914463" spans="68:68" customFormat="1">
      <c r="BP914463" s="90"/>
    </row>
    <row r="914464" spans="68:68" customFormat="1">
      <c r="BP914464" s="90"/>
    </row>
    <row r="914465" spans="68:68" customFormat="1">
      <c r="BP914465" s="90"/>
    </row>
    <row r="914466" spans="68:68" customFormat="1">
      <c r="BP914466" s="90"/>
    </row>
    <row r="914467" spans="68:68" customFormat="1">
      <c r="BP914467" s="90"/>
    </row>
    <row r="914468" spans="68:68" customFormat="1">
      <c r="BP914468" s="90"/>
    </row>
    <row r="914469" spans="68:68" customFormat="1">
      <c r="BP914469" s="90"/>
    </row>
    <row r="914470" spans="68:68" customFormat="1">
      <c r="BP914470" s="90"/>
    </row>
    <row r="914471" spans="68:68" customFormat="1">
      <c r="BP914471" s="90"/>
    </row>
    <row r="914472" spans="68:68" customFormat="1">
      <c r="BP914472" s="90"/>
    </row>
    <row r="914473" spans="68:68" customFormat="1">
      <c r="BP914473" s="90"/>
    </row>
    <row r="914474" spans="68:68" customFormat="1">
      <c r="BP914474" s="90"/>
    </row>
    <row r="914475" spans="68:68" customFormat="1">
      <c r="BP914475" s="90"/>
    </row>
    <row r="914476" spans="68:68" customFormat="1">
      <c r="BP914476" s="90"/>
    </row>
    <row r="914477" spans="68:68" customFormat="1">
      <c r="BP914477" s="90"/>
    </row>
    <row r="914478" spans="68:68" customFormat="1">
      <c r="BP914478" s="90"/>
    </row>
    <row r="914479" spans="68:68" customFormat="1">
      <c r="BP914479" s="90"/>
    </row>
    <row r="914480" spans="68:68" customFormat="1">
      <c r="BP914480" s="90"/>
    </row>
    <row r="914481" spans="68:68" customFormat="1">
      <c r="BP914481" s="90"/>
    </row>
    <row r="914482" spans="68:68" customFormat="1">
      <c r="BP914482" s="90"/>
    </row>
    <row r="914483" spans="68:68" customFormat="1">
      <c r="BP914483" s="90"/>
    </row>
    <row r="914484" spans="68:68" customFormat="1">
      <c r="BP914484" s="90"/>
    </row>
    <row r="914485" spans="68:68" customFormat="1">
      <c r="BP914485" s="90"/>
    </row>
    <row r="914486" spans="68:68" customFormat="1">
      <c r="BP914486" s="90"/>
    </row>
    <row r="914487" spans="68:68" customFormat="1">
      <c r="BP914487" s="90"/>
    </row>
    <row r="914488" spans="68:68" customFormat="1">
      <c r="BP914488" s="90"/>
    </row>
    <row r="914489" spans="68:68" customFormat="1">
      <c r="BP914489" s="90"/>
    </row>
    <row r="914490" spans="68:68" customFormat="1">
      <c r="BP914490" s="90"/>
    </row>
    <row r="914491" spans="68:68" customFormat="1">
      <c r="BP914491" s="90"/>
    </row>
    <row r="914492" spans="68:68" customFormat="1">
      <c r="BP914492" s="90"/>
    </row>
    <row r="914493" spans="68:68" customFormat="1">
      <c r="BP914493" s="90"/>
    </row>
    <row r="914494" spans="68:68" customFormat="1">
      <c r="BP914494" s="90"/>
    </row>
    <row r="914495" spans="68:68" customFormat="1">
      <c r="BP914495" s="90"/>
    </row>
    <row r="914496" spans="68:68" customFormat="1">
      <c r="BP914496" s="90"/>
    </row>
    <row r="914497" spans="68:68" customFormat="1">
      <c r="BP914497" s="90"/>
    </row>
    <row r="914498" spans="68:68" customFormat="1">
      <c r="BP914498" s="90"/>
    </row>
    <row r="914499" spans="68:68" customFormat="1">
      <c r="BP914499" s="90"/>
    </row>
    <row r="914500" spans="68:68" customFormat="1">
      <c r="BP914500" s="90"/>
    </row>
    <row r="914501" spans="68:68" customFormat="1">
      <c r="BP914501" s="90"/>
    </row>
    <row r="914502" spans="68:68" customFormat="1">
      <c r="BP914502" s="90"/>
    </row>
    <row r="914503" spans="68:68" customFormat="1">
      <c r="BP914503" s="90"/>
    </row>
    <row r="914504" spans="68:68" customFormat="1">
      <c r="BP914504" s="90"/>
    </row>
    <row r="914505" spans="68:68" customFormat="1">
      <c r="BP914505" s="90"/>
    </row>
    <row r="914506" spans="68:68" customFormat="1">
      <c r="BP914506" s="90"/>
    </row>
    <row r="914507" spans="68:68" customFormat="1">
      <c r="BP914507" s="90"/>
    </row>
    <row r="914508" spans="68:68" customFormat="1">
      <c r="BP914508" s="90"/>
    </row>
    <row r="914509" spans="68:68" customFormat="1">
      <c r="BP914509" s="90"/>
    </row>
    <row r="914510" spans="68:68" customFormat="1">
      <c r="BP914510" s="90"/>
    </row>
    <row r="914511" spans="68:68" customFormat="1">
      <c r="BP914511" s="90"/>
    </row>
    <row r="914512" spans="68:68" customFormat="1">
      <c r="BP914512" s="90"/>
    </row>
    <row r="914513" spans="68:68" customFormat="1">
      <c r="BP914513" s="90"/>
    </row>
    <row r="914514" spans="68:68" customFormat="1">
      <c r="BP914514" s="90"/>
    </row>
    <row r="914515" spans="68:68" customFormat="1">
      <c r="BP914515" s="90"/>
    </row>
    <row r="914516" spans="68:68" customFormat="1">
      <c r="BP914516" s="90"/>
    </row>
    <row r="914517" spans="68:68" customFormat="1">
      <c r="BP914517" s="90"/>
    </row>
    <row r="914518" spans="68:68" customFormat="1">
      <c r="BP914518" s="90"/>
    </row>
    <row r="914519" spans="68:68" customFormat="1">
      <c r="BP914519" s="90"/>
    </row>
    <row r="914520" spans="68:68" customFormat="1">
      <c r="BP914520" s="90"/>
    </row>
    <row r="914521" spans="68:68" customFormat="1">
      <c r="BP914521" s="90"/>
    </row>
    <row r="914522" spans="68:68" customFormat="1">
      <c r="BP914522" s="90"/>
    </row>
    <row r="914523" spans="68:68" customFormat="1">
      <c r="BP914523" s="90"/>
    </row>
    <row r="914524" spans="68:68" customFormat="1">
      <c r="BP914524" s="90"/>
    </row>
    <row r="914525" spans="68:68" customFormat="1">
      <c r="BP914525" s="90"/>
    </row>
    <row r="914526" spans="68:68" customFormat="1">
      <c r="BP914526" s="90"/>
    </row>
    <row r="914527" spans="68:68" customFormat="1">
      <c r="BP914527" s="90"/>
    </row>
    <row r="914528" spans="68:68" customFormat="1">
      <c r="BP914528" s="90"/>
    </row>
    <row r="914529" spans="68:68" customFormat="1">
      <c r="BP914529" s="90"/>
    </row>
    <row r="914530" spans="68:68" customFormat="1">
      <c r="BP914530" s="90"/>
    </row>
    <row r="914531" spans="68:68" customFormat="1">
      <c r="BP914531" s="90"/>
    </row>
    <row r="914532" spans="68:68" customFormat="1">
      <c r="BP914532" s="90"/>
    </row>
    <row r="914533" spans="68:68" customFormat="1">
      <c r="BP914533" s="90"/>
    </row>
    <row r="914534" spans="68:68" customFormat="1">
      <c r="BP914534" s="90"/>
    </row>
    <row r="914535" spans="68:68" customFormat="1">
      <c r="BP914535" s="90"/>
    </row>
    <row r="914536" spans="68:68" customFormat="1">
      <c r="BP914536" s="90"/>
    </row>
    <row r="914537" spans="68:68" customFormat="1">
      <c r="BP914537" s="90"/>
    </row>
    <row r="914538" spans="68:68" customFormat="1">
      <c r="BP914538" s="90"/>
    </row>
    <row r="914539" spans="68:68" customFormat="1">
      <c r="BP914539" s="90"/>
    </row>
    <row r="914540" spans="68:68" customFormat="1">
      <c r="BP914540" s="90"/>
    </row>
    <row r="914541" spans="68:68" customFormat="1">
      <c r="BP914541" s="90"/>
    </row>
    <row r="914542" spans="68:68" customFormat="1">
      <c r="BP914542" s="90"/>
    </row>
    <row r="914543" spans="68:68" customFormat="1">
      <c r="BP914543" s="90"/>
    </row>
    <row r="914544" spans="68:68" customFormat="1">
      <c r="BP914544" s="90"/>
    </row>
    <row r="914545" spans="68:68" customFormat="1">
      <c r="BP914545" s="90"/>
    </row>
    <row r="914546" spans="68:68" customFormat="1">
      <c r="BP914546" s="90"/>
    </row>
    <row r="914547" spans="68:68" customFormat="1">
      <c r="BP914547" s="90"/>
    </row>
    <row r="914548" spans="68:68" customFormat="1">
      <c r="BP914548" s="90"/>
    </row>
    <row r="914549" spans="68:68" customFormat="1">
      <c r="BP914549" s="90"/>
    </row>
    <row r="914550" spans="68:68" customFormat="1">
      <c r="BP914550" s="90"/>
    </row>
    <row r="914551" spans="68:68" customFormat="1">
      <c r="BP914551" s="90"/>
    </row>
    <row r="914552" spans="68:68" customFormat="1">
      <c r="BP914552" s="90"/>
    </row>
    <row r="914553" spans="68:68" customFormat="1">
      <c r="BP914553" s="90"/>
    </row>
    <row r="914554" spans="68:68" customFormat="1">
      <c r="BP914554" s="90"/>
    </row>
    <row r="914555" spans="68:68" customFormat="1">
      <c r="BP914555" s="90"/>
    </row>
    <row r="914556" spans="68:68" customFormat="1">
      <c r="BP914556" s="90"/>
    </row>
    <row r="914557" spans="68:68" customFormat="1">
      <c r="BP914557" s="90"/>
    </row>
    <row r="914558" spans="68:68" customFormat="1">
      <c r="BP914558" s="90"/>
    </row>
    <row r="914559" spans="68:68" customFormat="1">
      <c r="BP914559" s="90"/>
    </row>
    <row r="914560" spans="68:68" customFormat="1">
      <c r="BP914560" s="90"/>
    </row>
    <row r="914561" spans="68:68" customFormat="1">
      <c r="BP914561" s="90"/>
    </row>
    <row r="914562" spans="68:68" customFormat="1">
      <c r="BP914562" s="90"/>
    </row>
    <row r="914563" spans="68:68" customFormat="1">
      <c r="BP914563" s="90"/>
    </row>
    <row r="914564" spans="68:68" customFormat="1">
      <c r="BP914564" s="90"/>
    </row>
    <row r="914565" spans="68:68" customFormat="1">
      <c r="BP914565" s="90"/>
    </row>
    <row r="914566" spans="68:68" customFormat="1">
      <c r="BP914566" s="90"/>
    </row>
    <row r="914567" spans="68:68" customFormat="1">
      <c r="BP914567" s="90"/>
    </row>
    <row r="914568" spans="68:68" customFormat="1">
      <c r="BP914568" s="90"/>
    </row>
    <row r="914569" spans="68:68" customFormat="1">
      <c r="BP914569" s="90"/>
    </row>
    <row r="914570" spans="68:68" customFormat="1">
      <c r="BP914570" s="90"/>
    </row>
    <row r="914571" spans="68:68" customFormat="1">
      <c r="BP914571" s="90"/>
    </row>
    <row r="914572" spans="68:68" customFormat="1">
      <c r="BP914572" s="90"/>
    </row>
    <row r="914573" spans="68:68" customFormat="1">
      <c r="BP914573" s="90"/>
    </row>
    <row r="914574" spans="68:68" customFormat="1">
      <c r="BP914574" s="90"/>
    </row>
    <row r="914575" spans="68:68" customFormat="1">
      <c r="BP914575" s="90"/>
    </row>
    <row r="914576" spans="68:68" customFormat="1">
      <c r="BP914576" s="90"/>
    </row>
    <row r="914577" spans="68:68" customFormat="1">
      <c r="BP914577" s="90"/>
    </row>
    <row r="914578" spans="68:68" customFormat="1">
      <c r="BP914578" s="90"/>
    </row>
    <row r="914579" spans="68:68" customFormat="1">
      <c r="BP914579" s="90"/>
    </row>
    <row r="914580" spans="68:68" customFormat="1">
      <c r="BP914580" s="90"/>
    </row>
    <row r="914581" spans="68:68" customFormat="1">
      <c r="BP914581" s="90"/>
    </row>
    <row r="914582" spans="68:68" customFormat="1">
      <c r="BP914582" s="90"/>
    </row>
    <row r="914583" spans="68:68" customFormat="1">
      <c r="BP914583" s="90"/>
    </row>
    <row r="914584" spans="68:68" customFormat="1">
      <c r="BP914584" s="90"/>
    </row>
    <row r="914585" spans="68:68" customFormat="1">
      <c r="BP914585" s="90"/>
    </row>
    <row r="914586" spans="68:68" customFormat="1">
      <c r="BP914586" s="90"/>
    </row>
    <row r="914587" spans="68:68" customFormat="1">
      <c r="BP914587" s="90"/>
    </row>
    <row r="914588" spans="68:68" customFormat="1">
      <c r="BP914588" s="90"/>
    </row>
    <row r="914589" spans="68:68" customFormat="1">
      <c r="BP914589" s="90"/>
    </row>
    <row r="914590" spans="68:68" customFormat="1">
      <c r="BP914590" s="90"/>
    </row>
    <row r="914591" spans="68:68" customFormat="1">
      <c r="BP914591" s="90"/>
    </row>
    <row r="914592" spans="68:68" customFormat="1">
      <c r="BP914592" s="90"/>
    </row>
    <row r="914593" spans="68:68" customFormat="1">
      <c r="BP914593" s="90"/>
    </row>
    <row r="914594" spans="68:68" customFormat="1">
      <c r="BP914594" s="90"/>
    </row>
    <row r="914595" spans="68:68" customFormat="1">
      <c r="BP914595" s="90"/>
    </row>
    <row r="914596" spans="68:68" customFormat="1">
      <c r="BP914596" s="90"/>
    </row>
    <row r="914597" spans="68:68" customFormat="1">
      <c r="BP914597" s="90"/>
    </row>
    <row r="914598" spans="68:68" customFormat="1">
      <c r="BP914598" s="90"/>
    </row>
    <row r="914599" spans="68:68" customFormat="1">
      <c r="BP914599" s="90"/>
    </row>
    <row r="914600" spans="68:68" customFormat="1">
      <c r="BP914600" s="90"/>
    </row>
    <row r="914601" spans="68:68" customFormat="1">
      <c r="BP914601" s="90"/>
    </row>
    <row r="914602" spans="68:68" customFormat="1">
      <c r="BP914602" s="90"/>
    </row>
    <row r="914603" spans="68:68" customFormat="1">
      <c r="BP914603" s="90"/>
    </row>
    <row r="914604" spans="68:68" customFormat="1">
      <c r="BP914604" s="90"/>
    </row>
    <row r="914605" spans="68:68" customFormat="1">
      <c r="BP914605" s="90"/>
    </row>
    <row r="914606" spans="68:68" customFormat="1">
      <c r="BP914606" s="90"/>
    </row>
    <row r="914607" spans="68:68" customFormat="1">
      <c r="BP914607" s="90"/>
    </row>
    <row r="914608" spans="68:68" customFormat="1">
      <c r="BP914608" s="90"/>
    </row>
    <row r="914609" spans="68:68" customFormat="1">
      <c r="BP914609" s="90"/>
    </row>
    <row r="914610" spans="68:68" customFormat="1">
      <c r="BP914610" s="90"/>
    </row>
    <row r="914611" spans="68:68" customFormat="1">
      <c r="BP914611" s="90"/>
    </row>
    <row r="914612" spans="68:68" customFormat="1">
      <c r="BP914612" s="90"/>
    </row>
    <row r="914613" spans="68:68" customFormat="1">
      <c r="BP914613" s="90"/>
    </row>
    <row r="914614" spans="68:68" customFormat="1">
      <c r="BP914614" s="90"/>
    </row>
    <row r="914615" spans="68:68" customFormat="1">
      <c r="BP914615" s="90"/>
    </row>
    <row r="914616" spans="68:68" customFormat="1">
      <c r="BP914616" s="90"/>
    </row>
    <row r="914617" spans="68:68" customFormat="1">
      <c r="BP914617" s="90"/>
    </row>
    <row r="914618" spans="68:68" customFormat="1">
      <c r="BP914618" s="90"/>
    </row>
    <row r="914619" spans="68:68" customFormat="1">
      <c r="BP914619" s="90"/>
    </row>
    <row r="914620" spans="68:68" customFormat="1">
      <c r="BP914620" s="90"/>
    </row>
    <row r="914621" spans="68:68" customFormat="1">
      <c r="BP914621" s="90"/>
    </row>
    <row r="914622" spans="68:68" customFormat="1">
      <c r="BP914622" s="90"/>
    </row>
    <row r="914623" spans="68:68" customFormat="1">
      <c r="BP914623" s="90"/>
    </row>
    <row r="914624" spans="68:68" customFormat="1">
      <c r="BP914624" s="90"/>
    </row>
    <row r="914625" spans="68:68" customFormat="1">
      <c r="BP914625" s="90"/>
    </row>
    <row r="914626" spans="68:68" customFormat="1">
      <c r="BP914626" s="90"/>
    </row>
    <row r="914627" spans="68:68" customFormat="1">
      <c r="BP914627" s="90"/>
    </row>
    <row r="914628" spans="68:68" customFormat="1">
      <c r="BP914628" s="90"/>
    </row>
    <row r="914629" spans="68:68" customFormat="1">
      <c r="BP914629" s="90"/>
    </row>
    <row r="914630" spans="68:68" customFormat="1">
      <c r="BP914630" s="90"/>
    </row>
    <row r="914631" spans="68:68" customFormat="1">
      <c r="BP914631" s="90"/>
    </row>
    <row r="914632" spans="68:68" customFormat="1">
      <c r="BP914632" s="90"/>
    </row>
    <row r="914633" spans="68:68" customFormat="1">
      <c r="BP914633" s="90"/>
    </row>
    <row r="914634" spans="68:68" customFormat="1">
      <c r="BP914634" s="90"/>
    </row>
    <row r="914635" spans="68:68" customFormat="1">
      <c r="BP914635" s="90"/>
    </row>
    <row r="914636" spans="68:68" customFormat="1">
      <c r="BP914636" s="90"/>
    </row>
    <row r="914637" spans="68:68" customFormat="1">
      <c r="BP914637" s="90"/>
    </row>
    <row r="914638" spans="68:68" customFormat="1">
      <c r="BP914638" s="90"/>
    </row>
    <row r="914639" spans="68:68" customFormat="1">
      <c r="BP914639" s="90"/>
    </row>
    <row r="914640" spans="68:68" customFormat="1">
      <c r="BP914640" s="90"/>
    </row>
    <row r="914641" spans="68:68" customFormat="1">
      <c r="BP914641" s="90"/>
    </row>
    <row r="914642" spans="68:68" customFormat="1">
      <c r="BP914642" s="90"/>
    </row>
    <row r="914643" spans="68:68" customFormat="1">
      <c r="BP914643" s="90"/>
    </row>
    <row r="914644" spans="68:68" customFormat="1">
      <c r="BP914644" s="90"/>
    </row>
    <row r="914645" spans="68:68" customFormat="1">
      <c r="BP914645" s="90"/>
    </row>
    <row r="914646" spans="68:68" customFormat="1">
      <c r="BP914646" s="90"/>
    </row>
    <row r="914647" spans="68:68" customFormat="1">
      <c r="BP914647" s="90"/>
    </row>
    <row r="914648" spans="68:68" customFormat="1">
      <c r="BP914648" s="90"/>
    </row>
    <row r="914649" spans="68:68" customFormat="1">
      <c r="BP914649" s="90"/>
    </row>
    <row r="914650" spans="68:68" customFormat="1">
      <c r="BP914650" s="90"/>
    </row>
    <row r="914651" spans="68:68" customFormat="1">
      <c r="BP914651" s="90"/>
    </row>
    <row r="914652" spans="68:68" customFormat="1">
      <c r="BP914652" s="90"/>
    </row>
    <row r="914653" spans="68:68" customFormat="1">
      <c r="BP914653" s="90"/>
    </row>
    <row r="914654" spans="68:68" customFormat="1">
      <c r="BP914654" s="90"/>
    </row>
    <row r="914655" spans="68:68" customFormat="1">
      <c r="BP914655" s="90"/>
    </row>
    <row r="914656" spans="68:68" customFormat="1">
      <c r="BP914656" s="90"/>
    </row>
    <row r="914657" spans="68:68" customFormat="1">
      <c r="BP914657" s="90"/>
    </row>
    <row r="914658" spans="68:68" customFormat="1">
      <c r="BP914658" s="90"/>
    </row>
    <row r="914659" spans="68:68" customFormat="1">
      <c r="BP914659" s="90"/>
    </row>
    <row r="914660" spans="68:68" customFormat="1">
      <c r="BP914660" s="90"/>
    </row>
    <row r="914661" spans="68:68" customFormat="1">
      <c r="BP914661" s="90"/>
    </row>
    <row r="914662" spans="68:68" customFormat="1">
      <c r="BP914662" s="90"/>
    </row>
    <row r="914663" spans="68:68" customFormat="1">
      <c r="BP914663" s="90"/>
    </row>
    <row r="914664" spans="68:68" customFormat="1">
      <c r="BP914664" s="90"/>
    </row>
    <row r="914665" spans="68:68" customFormat="1">
      <c r="BP914665" s="90"/>
    </row>
    <row r="914666" spans="68:68" customFormat="1">
      <c r="BP914666" s="90"/>
    </row>
    <row r="914667" spans="68:68" customFormat="1">
      <c r="BP914667" s="90"/>
    </row>
    <row r="914668" spans="68:68" customFormat="1">
      <c r="BP914668" s="90"/>
    </row>
    <row r="914669" spans="68:68" customFormat="1">
      <c r="BP914669" s="90"/>
    </row>
    <row r="914670" spans="68:68" customFormat="1">
      <c r="BP914670" s="90"/>
    </row>
    <row r="914671" spans="68:68" customFormat="1">
      <c r="BP914671" s="90"/>
    </row>
    <row r="914672" spans="68:68" customFormat="1">
      <c r="BP914672" s="90"/>
    </row>
    <row r="914673" spans="68:68" customFormat="1">
      <c r="BP914673" s="90"/>
    </row>
    <row r="914674" spans="68:68" customFormat="1">
      <c r="BP914674" s="90"/>
    </row>
    <row r="914675" spans="68:68" customFormat="1">
      <c r="BP914675" s="90"/>
    </row>
    <row r="914676" spans="68:68" customFormat="1">
      <c r="BP914676" s="90"/>
    </row>
    <row r="914677" spans="68:68" customFormat="1">
      <c r="BP914677" s="90"/>
    </row>
    <row r="914678" spans="68:68" customFormat="1">
      <c r="BP914678" s="90"/>
    </row>
    <row r="914679" spans="68:68" customFormat="1">
      <c r="BP914679" s="90"/>
    </row>
    <row r="914680" spans="68:68" customFormat="1">
      <c r="BP914680" s="90"/>
    </row>
    <row r="914681" spans="68:68" customFormat="1">
      <c r="BP914681" s="90"/>
    </row>
    <row r="914682" spans="68:68" customFormat="1">
      <c r="BP914682" s="90"/>
    </row>
    <row r="914683" spans="68:68" customFormat="1">
      <c r="BP914683" s="90"/>
    </row>
    <row r="914684" spans="68:68" customFormat="1">
      <c r="BP914684" s="90"/>
    </row>
    <row r="914685" spans="68:68" customFormat="1">
      <c r="BP914685" s="90"/>
    </row>
    <row r="914686" spans="68:68" customFormat="1">
      <c r="BP914686" s="90"/>
    </row>
    <row r="914687" spans="68:68" customFormat="1">
      <c r="BP914687" s="90"/>
    </row>
    <row r="914688" spans="68:68" customFormat="1">
      <c r="BP914688" s="90"/>
    </row>
    <row r="914689" spans="68:68" customFormat="1">
      <c r="BP914689" s="90"/>
    </row>
    <row r="914690" spans="68:68" customFormat="1">
      <c r="BP914690" s="90"/>
    </row>
    <row r="914691" spans="68:68" customFormat="1">
      <c r="BP914691" s="90"/>
    </row>
    <row r="914692" spans="68:68" customFormat="1">
      <c r="BP914692" s="90"/>
    </row>
    <row r="914693" spans="68:68" customFormat="1">
      <c r="BP914693" s="90"/>
    </row>
    <row r="914694" spans="68:68" customFormat="1">
      <c r="BP914694" s="90"/>
    </row>
    <row r="914695" spans="68:68" customFormat="1">
      <c r="BP914695" s="90"/>
    </row>
    <row r="914696" spans="68:68" customFormat="1">
      <c r="BP914696" s="90"/>
    </row>
    <row r="914697" spans="68:68" customFormat="1">
      <c r="BP914697" s="90"/>
    </row>
    <row r="914698" spans="68:68" customFormat="1">
      <c r="BP914698" s="90"/>
    </row>
    <row r="914699" spans="68:68" customFormat="1">
      <c r="BP914699" s="90"/>
    </row>
    <row r="914700" spans="68:68" customFormat="1">
      <c r="BP914700" s="90"/>
    </row>
    <row r="914701" spans="68:68" customFormat="1">
      <c r="BP914701" s="90"/>
    </row>
    <row r="914702" spans="68:68" customFormat="1">
      <c r="BP914702" s="90"/>
    </row>
    <row r="914703" spans="68:68" customFormat="1">
      <c r="BP914703" s="90"/>
    </row>
    <row r="914704" spans="68:68" customFormat="1">
      <c r="BP914704" s="90"/>
    </row>
    <row r="914705" spans="68:68" customFormat="1">
      <c r="BP914705" s="90"/>
    </row>
    <row r="914706" spans="68:68" customFormat="1">
      <c r="BP914706" s="90"/>
    </row>
    <row r="914707" spans="68:68" customFormat="1">
      <c r="BP914707" s="90"/>
    </row>
    <row r="914708" spans="68:68" customFormat="1">
      <c r="BP914708" s="90"/>
    </row>
    <row r="914709" spans="68:68" customFormat="1">
      <c r="BP914709" s="90"/>
    </row>
    <row r="914710" spans="68:68" customFormat="1">
      <c r="BP914710" s="90"/>
    </row>
    <row r="914711" spans="68:68" customFormat="1">
      <c r="BP914711" s="90"/>
    </row>
    <row r="914712" spans="68:68" customFormat="1">
      <c r="BP914712" s="90"/>
    </row>
    <row r="914713" spans="68:68" customFormat="1">
      <c r="BP914713" s="90"/>
    </row>
    <row r="914714" spans="68:68" customFormat="1">
      <c r="BP914714" s="90"/>
    </row>
    <row r="914715" spans="68:68" customFormat="1">
      <c r="BP914715" s="90"/>
    </row>
    <row r="914716" spans="68:68" customFormat="1">
      <c r="BP914716" s="90"/>
    </row>
    <row r="914717" spans="68:68" customFormat="1">
      <c r="BP914717" s="90"/>
    </row>
    <row r="914718" spans="68:68" customFormat="1">
      <c r="BP914718" s="90"/>
    </row>
    <row r="914719" spans="68:68" customFormat="1">
      <c r="BP914719" s="90"/>
    </row>
    <row r="914720" spans="68:68" customFormat="1">
      <c r="BP914720" s="90"/>
    </row>
    <row r="914721" spans="68:68" customFormat="1">
      <c r="BP914721" s="90"/>
    </row>
    <row r="914722" spans="68:68" customFormat="1">
      <c r="BP914722" s="90"/>
    </row>
    <row r="914723" spans="68:68" customFormat="1">
      <c r="BP914723" s="90"/>
    </row>
    <row r="914724" spans="68:68" customFormat="1">
      <c r="BP914724" s="90"/>
    </row>
    <row r="914725" spans="68:68" customFormat="1">
      <c r="BP914725" s="90"/>
    </row>
    <row r="914726" spans="68:68" customFormat="1">
      <c r="BP914726" s="90"/>
    </row>
    <row r="914727" spans="68:68" customFormat="1">
      <c r="BP914727" s="90"/>
    </row>
    <row r="914728" spans="68:68" customFormat="1">
      <c r="BP914728" s="90"/>
    </row>
    <row r="914729" spans="68:68" customFormat="1">
      <c r="BP914729" s="90"/>
    </row>
    <row r="914730" spans="68:68" customFormat="1">
      <c r="BP914730" s="90"/>
    </row>
    <row r="914731" spans="68:68" customFormat="1">
      <c r="BP914731" s="90"/>
    </row>
    <row r="914732" spans="68:68" customFormat="1">
      <c r="BP914732" s="90"/>
    </row>
    <row r="914733" spans="68:68" customFormat="1">
      <c r="BP914733" s="90"/>
    </row>
    <row r="914734" spans="68:68" customFormat="1">
      <c r="BP914734" s="90"/>
    </row>
    <row r="914735" spans="68:68" customFormat="1">
      <c r="BP914735" s="90"/>
    </row>
    <row r="914736" spans="68:68" customFormat="1">
      <c r="BP914736" s="90"/>
    </row>
    <row r="914737" spans="68:68" customFormat="1">
      <c r="BP914737" s="90"/>
    </row>
    <row r="914738" spans="68:68" customFormat="1">
      <c r="BP914738" s="90"/>
    </row>
    <row r="914739" spans="68:68" customFormat="1">
      <c r="BP914739" s="90"/>
    </row>
    <row r="914740" spans="68:68" customFormat="1">
      <c r="BP914740" s="90"/>
    </row>
    <row r="914741" spans="68:68" customFormat="1">
      <c r="BP914741" s="90"/>
    </row>
    <row r="914742" spans="68:68" customFormat="1">
      <c r="BP914742" s="90"/>
    </row>
    <row r="914743" spans="68:68" customFormat="1">
      <c r="BP914743" s="90"/>
    </row>
    <row r="914744" spans="68:68" customFormat="1">
      <c r="BP914744" s="90"/>
    </row>
    <row r="914745" spans="68:68" customFormat="1">
      <c r="BP914745" s="90"/>
    </row>
    <row r="914746" spans="68:68" customFormat="1">
      <c r="BP914746" s="90"/>
    </row>
    <row r="914747" spans="68:68" customFormat="1">
      <c r="BP914747" s="90"/>
    </row>
    <row r="914748" spans="68:68" customFormat="1">
      <c r="BP914748" s="90"/>
    </row>
    <row r="914749" spans="68:68" customFormat="1">
      <c r="BP914749" s="90"/>
    </row>
    <row r="914750" spans="68:68" customFormat="1">
      <c r="BP914750" s="90"/>
    </row>
    <row r="914751" spans="68:68" customFormat="1">
      <c r="BP914751" s="90"/>
    </row>
    <row r="914752" spans="68:68" customFormat="1">
      <c r="BP914752" s="90"/>
    </row>
    <row r="914753" spans="68:68" customFormat="1">
      <c r="BP914753" s="90"/>
    </row>
    <row r="914754" spans="68:68" customFormat="1">
      <c r="BP914754" s="90"/>
    </row>
    <row r="914755" spans="68:68" customFormat="1">
      <c r="BP914755" s="90"/>
    </row>
    <row r="914756" spans="68:68" customFormat="1">
      <c r="BP914756" s="90"/>
    </row>
    <row r="914757" spans="68:68" customFormat="1">
      <c r="BP914757" s="90"/>
    </row>
    <row r="914758" spans="68:68" customFormat="1">
      <c r="BP914758" s="90"/>
    </row>
    <row r="914759" spans="68:68" customFormat="1">
      <c r="BP914759" s="90"/>
    </row>
    <row r="914760" spans="68:68" customFormat="1">
      <c r="BP914760" s="90"/>
    </row>
    <row r="914761" spans="68:68" customFormat="1">
      <c r="BP914761" s="90"/>
    </row>
    <row r="914762" spans="68:68" customFormat="1">
      <c r="BP914762" s="90"/>
    </row>
    <row r="914763" spans="68:68" customFormat="1">
      <c r="BP914763" s="90"/>
    </row>
    <row r="914764" spans="68:68" customFormat="1">
      <c r="BP914764" s="90"/>
    </row>
    <row r="914765" spans="68:68" customFormat="1">
      <c r="BP914765" s="90"/>
    </row>
    <row r="914766" spans="68:68" customFormat="1">
      <c r="BP914766" s="90"/>
    </row>
    <row r="914767" spans="68:68" customFormat="1">
      <c r="BP914767" s="90"/>
    </row>
    <row r="914768" spans="68:68" customFormat="1">
      <c r="BP914768" s="90"/>
    </row>
    <row r="914769" spans="68:68" customFormat="1">
      <c r="BP914769" s="90"/>
    </row>
    <row r="914770" spans="68:68" customFormat="1">
      <c r="BP914770" s="90"/>
    </row>
    <row r="914771" spans="68:68" customFormat="1">
      <c r="BP914771" s="90"/>
    </row>
    <row r="914772" spans="68:68" customFormat="1">
      <c r="BP914772" s="90"/>
    </row>
    <row r="914773" spans="68:68" customFormat="1">
      <c r="BP914773" s="90"/>
    </row>
    <row r="914774" spans="68:68" customFormat="1">
      <c r="BP914774" s="90"/>
    </row>
    <row r="914775" spans="68:68" customFormat="1">
      <c r="BP914775" s="90"/>
    </row>
    <row r="914776" spans="68:68" customFormat="1">
      <c r="BP914776" s="90"/>
    </row>
    <row r="914777" spans="68:68" customFormat="1">
      <c r="BP914777" s="90"/>
    </row>
    <row r="914778" spans="68:68" customFormat="1">
      <c r="BP914778" s="90"/>
    </row>
    <row r="914779" spans="68:68" customFormat="1">
      <c r="BP914779" s="90"/>
    </row>
    <row r="914780" spans="68:68" customFormat="1">
      <c r="BP914780" s="90"/>
    </row>
    <row r="914781" spans="68:68" customFormat="1">
      <c r="BP914781" s="90"/>
    </row>
    <row r="914782" spans="68:68" customFormat="1">
      <c r="BP914782" s="90"/>
    </row>
    <row r="914783" spans="68:68" customFormat="1">
      <c r="BP914783" s="90"/>
    </row>
    <row r="914784" spans="68:68" customFormat="1">
      <c r="BP914784" s="90"/>
    </row>
    <row r="914785" spans="68:68" customFormat="1">
      <c r="BP914785" s="90"/>
    </row>
    <row r="914786" spans="68:68" customFormat="1">
      <c r="BP914786" s="90"/>
    </row>
    <row r="914787" spans="68:68" customFormat="1">
      <c r="BP914787" s="90"/>
    </row>
    <row r="914788" spans="68:68" customFormat="1">
      <c r="BP914788" s="90"/>
    </row>
    <row r="914789" spans="68:68" customFormat="1">
      <c r="BP914789" s="90"/>
    </row>
    <row r="914790" spans="68:68" customFormat="1">
      <c r="BP914790" s="90"/>
    </row>
    <row r="914791" spans="68:68" customFormat="1">
      <c r="BP914791" s="90"/>
    </row>
    <row r="914792" spans="68:68" customFormat="1">
      <c r="BP914792" s="90"/>
    </row>
    <row r="914793" spans="68:68" customFormat="1">
      <c r="BP914793" s="90"/>
    </row>
    <row r="914794" spans="68:68" customFormat="1">
      <c r="BP914794" s="90"/>
    </row>
    <row r="914795" spans="68:68" customFormat="1">
      <c r="BP914795" s="90"/>
    </row>
    <row r="914796" spans="68:68" customFormat="1">
      <c r="BP914796" s="90"/>
    </row>
    <row r="914797" spans="68:68" customFormat="1">
      <c r="BP914797" s="90"/>
    </row>
    <row r="914798" spans="68:68" customFormat="1">
      <c r="BP914798" s="90"/>
    </row>
    <row r="914799" spans="68:68" customFormat="1">
      <c r="BP914799" s="90"/>
    </row>
    <row r="914800" spans="68:68" customFormat="1">
      <c r="BP914800" s="90"/>
    </row>
    <row r="914801" spans="68:68" customFormat="1">
      <c r="BP914801" s="90"/>
    </row>
    <row r="914802" spans="68:68" customFormat="1">
      <c r="BP914802" s="90"/>
    </row>
    <row r="914803" spans="68:68" customFormat="1">
      <c r="BP914803" s="90"/>
    </row>
    <row r="914804" spans="68:68" customFormat="1">
      <c r="BP914804" s="90"/>
    </row>
    <row r="914805" spans="68:68" customFormat="1">
      <c r="BP914805" s="90"/>
    </row>
    <row r="914806" spans="68:68" customFormat="1">
      <c r="BP914806" s="90"/>
    </row>
    <row r="914807" spans="68:68" customFormat="1">
      <c r="BP914807" s="90"/>
    </row>
    <row r="914808" spans="68:68" customFormat="1">
      <c r="BP914808" s="90"/>
    </row>
    <row r="914809" spans="68:68" customFormat="1">
      <c r="BP914809" s="90"/>
    </row>
    <row r="914810" spans="68:68" customFormat="1">
      <c r="BP914810" s="90"/>
    </row>
    <row r="914811" spans="68:68" customFormat="1">
      <c r="BP914811" s="90"/>
    </row>
    <row r="914812" spans="68:68" customFormat="1">
      <c r="BP914812" s="90"/>
    </row>
    <row r="914813" spans="68:68" customFormat="1">
      <c r="BP914813" s="90"/>
    </row>
    <row r="914814" spans="68:68" customFormat="1">
      <c r="BP914814" s="90"/>
    </row>
    <row r="914815" spans="68:68" customFormat="1">
      <c r="BP914815" s="90"/>
    </row>
    <row r="914816" spans="68:68" customFormat="1">
      <c r="BP914816" s="90"/>
    </row>
    <row r="914817" spans="68:68" customFormat="1">
      <c r="BP914817" s="90"/>
    </row>
    <row r="914818" spans="68:68" customFormat="1">
      <c r="BP914818" s="90"/>
    </row>
    <row r="914819" spans="68:68" customFormat="1">
      <c r="BP914819" s="90"/>
    </row>
    <row r="914820" spans="68:68" customFormat="1">
      <c r="BP914820" s="90"/>
    </row>
    <row r="914821" spans="68:68" customFormat="1">
      <c r="BP914821" s="90"/>
    </row>
    <row r="914822" spans="68:68" customFormat="1">
      <c r="BP914822" s="90"/>
    </row>
    <row r="914823" spans="68:68" customFormat="1">
      <c r="BP914823" s="90"/>
    </row>
    <row r="914824" spans="68:68" customFormat="1">
      <c r="BP914824" s="90"/>
    </row>
    <row r="914825" spans="68:68" customFormat="1">
      <c r="BP914825" s="90"/>
    </row>
    <row r="914826" spans="68:68" customFormat="1">
      <c r="BP914826" s="90"/>
    </row>
    <row r="914827" spans="68:68" customFormat="1">
      <c r="BP914827" s="90"/>
    </row>
    <row r="914828" spans="68:68" customFormat="1">
      <c r="BP914828" s="90"/>
    </row>
    <row r="914829" spans="68:68" customFormat="1">
      <c r="BP914829" s="90"/>
    </row>
    <row r="914830" spans="68:68" customFormat="1">
      <c r="BP914830" s="90"/>
    </row>
    <row r="914831" spans="68:68" customFormat="1">
      <c r="BP914831" s="90"/>
    </row>
    <row r="914832" spans="68:68" customFormat="1">
      <c r="BP914832" s="90"/>
    </row>
    <row r="914833" spans="68:68" customFormat="1">
      <c r="BP914833" s="90"/>
    </row>
    <row r="914834" spans="68:68" customFormat="1">
      <c r="BP914834" s="90"/>
    </row>
    <row r="914835" spans="68:68" customFormat="1">
      <c r="BP914835" s="90"/>
    </row>
    <row r="914836" spans="68:68" customFormat="1">
      <c r="BP914836" s="90"/>
    </row>
    <row r="914837" spans="68:68" customFormat="1">
      <c r="BP914837" s="90"/>
    </row>
    <row r="914838" spans="68:68" customFormat="1">
      <c r="BP914838" s="90"/>
    </row>
    <row r="914839" spans="68:68" customFormat="1">
      <c r="BP914839" s="90"/>
    </row>
    <row r="914840" spans="68:68" customFormat="1">
      <c r="BP914840" s="90"/>
    </row>
    <row r="914841" spans="68:68" customFormat="1">
      <c r="BP914841" s="90"/>
    </row>
    <row r="914842" spans="68:68" customFormat="1">
      <c r="BP914842" s="90"/>
    </row>
    <row r="914843" spans="68:68" customFormat="1">
      <c r="BP914843" s="90"/>
    </row>
    <row r="914844" spans="68:68" customFormat="1">
      <c r="BP914844" s="90"/>
    </row>
    <row r="914845" spans="68:68" customFormat="1">
      <c r="BP914845" s="90"/>
    </row>
    <row r="914846" spans="68:68" customFormat="1">
      <c r="BP914846" s="90"/>
    </row>
    <row r="914847" spans="68:68" customFormat="1">
      <c r="BP914847" s="90"/>
    </row>
    <row r="914848" spans="68:68" customFormat="1">
      <c r="BP914848" s="90"/>
    </row>
    <row r="914849" spans="68:68" customFormat="1">
      <c r="BP914849" s="90"/>
    </row>
    <row r="914850" spans="68:68" customFormat="1">
      <c r="BP914850" s="90"/>
    </row>
    <row r="914851" spans="68:68" customFormat="1">
      <c r="BP914851" s="90"/>
    </row>
    <row r="914852" spans="68:68" customFormat="1">
      <c r="BP914852" s="90"/>
    </row>
    <row r="914853" spans="68:68" customFormat="1">
      <c r="BP914853" s="90"/>
    </row>
    <row r="914854" spans="68:68" customFormat="1">
      <c r="BP914854" s="90"/>
    </row>
    <row r="914855" spans="68:68" customFormat="1">
      <c r="BP914855" s="90"/>
    </row>
    <row r="914856" spans="68:68" customFormat="1">
      <c r="BP914856" s="90"/>
    </row>
    <row r="914857" spans="68:68" customFormat="1">
      <c r="BP914857" s="90"/>
    </row>
    <row r="914858" spans="68:68" customFormat="1">
      <c r="BP914858" s="90"/>
    </row>
    <row r="914859" spans="68:68" customFormat="1">
      <c r="BP914859" s="90"/>
    </row>
    <row r="914860" spans="68:68" customFormat="1">
      <c r="BP914860" s="90"/>
    </row>
    <row r="914861" spans="68:68" customFormat="1">
      <c r="BP914861" s="90"/>
    </row>
    <row r="914862" spans="68:68" customFormat="1">
      <c r="BP914862" s="90"/>
    </row>
    <row r="914863" spans="68:68" customFormat="1">
      <c r="BP914863" s="90"/>
    </row>
    <row r="914864" spans="68:68" customFormat="1">
      <c r="BP914864" s="90"/>
    </row>
    <row r="914865" spans="68:68" customFormat="1">
      <c r="BP914865" s="90"/>
    </row>
    <row r="914866" spans="68:68" customFormat="1">
      <c r="BP914866" s="90"/>
    </row>
    <row r="914867" spans="68:68" customFormat="1">
      <c r="BP914867" s="90"/>
    </row>
    <row r="914868" spans="68:68" customFormat="1">
      <c r="BP914868" s="90"/>
    </row>
    <row r="914869" spans="68:68" customFormat="1">
      <c r="BP914869" s="90"/>
    </row>
    <row r="914870" spans="68:68" customFormat="1">
      <c r="BP914870" s="90"/>
    </row>
    <row r="914871" spans="68:68" customFormat="1">
      <c r="BP914871" s="90"/>
    </row>
    <row r="914872" spans="68:68" customFormat="1">
      <c r="BP914872" s="90"/>
    </row>
    <row r="914873" spans="68:68" customFormat="1">
      <c r="BP914873" s="90"/>
    </row>
    <row r="914874" spans="68:68" customFormat="1">
      <c r="BP914874" s="90"/>
    </row>
    <row r="914875" spans="68:68" customFormat="1">
      <c r="BP914875" s="90"/>
    </row>
    <row r="914876" spans="68:68" customFormat="1">
      <c r="BP914876" s="90"/>
    </row>
    <row r="914877" spans="68:68" customFormat="1">
      <c r="BP914877" s="90"/>
    </row>
    <row r="914878" spans="68:68" customFormat="1">
      <c r="BP914878" s="90"/>
    </row>
    <row r="914879" spans="68:68" customFormat="1">
      <c r="BP914879" s="90"/>
    </row>
    <row r="914880" spans="68:68" customFormat="1">
      <c r="BP914880" s="90"/>
    </row>
    <row r="914881" spans="68:68" customFormat="1">
      <c r="BP914881" s="90"/>
    </row>
    <row r="914882" spans="68:68" customFormat="1">
      <c r="BP914882" s="90"/>
    </row>
    <row r="914883" spans="68:68" customFormat="1">
      <c r="BP914883" s="90"/>
    </row>
    <row r="914884" spans="68:68" customFormat="1">
      <c r="BP914884" s="90"/>
    </row>
    <row r="914885" spans="68:68" customFormat="1">
      <c r="BP914885" s="90"/>
    </row>
    <row r="914886" spans="68:68" customFormat="1">
      <c r="BP914886" s="90"/>
    </row>
    <row r="914887" spans="68:68" customFormat="1">
      <c r="BP914887" s="90"/>
    </row>
    <row r="914888" spans="68:68" customFormat="1">
      <c r="BP914888" s="90"/>
    </row>
    <row r="914889" spans="68:68" customFormat="1">
      <c r="BP914889" s="90"/>
    </row>
    <row r="914890" spans="68:68" customFormat="1">
      <c r="BP914890" s="90"/>
    </row>
    <row r="914891" spans="68:68" customFormat="1">
      <c r="BP914891" s="90"/>
    </row>
    <row r="914892" spans="68:68" customFormat="1">
      <c r="BP914892" s="90"/>
    </row>
    <row r="914893" spans="68:68" customFormat="1">
      <c r="BP914893" s="90"/>
    </row>
    <row r="914894" spans="68:68" customFormat="1">
      <c r="BP914894" s="90"/>
    </row>
    <row r="914895" spans="68:68" customFormat="1">
      <c r="BP914895" s="90"/>
    </row>
    <row r="914896" spans="68:68" customFormat="1">
      <c r="BP914896" s="90"/>
    </row>
    <row r="914897" spans="68:68" customFormat="1">
      <c r="BP914897" s="90"/>
    </row>
    <row r="914898" spans="68:68" customFormat="1">
      <c r="BP914898" s="90"/>
    </row>
    <row r="914899" spans="68:68" customFormat="1">
      <c r="BP914899" s="90"/>
    </row>
    <row r="914900" spans="68:68" customFormat="1">
      <c r="BP914900" s="90"/>
    </row>
    <row r="914901" spans="68:68" customFormat="1">
      <c r="BP914901" s="90"/>
    </row>
    <row r="914902" spans="68:68" customFormat="1">
      <c r="BP914902" s="90"/>
    </row>
    <row r="914903" spans="68:68" customFormat="1">
      <c r="BP914903" s="90"/>
    </row>
    <row r="914904" spans="68:68" customFormat="1">
      <c r="BP914904" s="90"/>
    </row>
    <row r="914905" spans="68:68" customFormat="1">
      <c r="BP914905" s="90"/>
    </row>
    <row r="914906" spans="68:68" customFormat="1">
      <c r="BP914906" s="90"/>
    </row>
    <row r="914907" spans="68:68" customFormat="1">
      <c r="BP914907" s="90"/>
    </row>
    <row r="914908" spans="68:68" customFormat="1">
      <c r="BP914908" s="90"/>
    </row>
    <row r="914909" spans="68:68" customFormat="1">
      <c r="BP914909" s="90"/>
    </row>
    <row r="914910" spans="68:68" customFormat="1">
      <c r="BP914910" s="90"/>
    </row>
    <row r="914911" spans="68:68" customFormat="1">
      <c r="BP914911" s="90"/>
    </row>
    <row r="914912" spans="68:68" customFormat="1">
      <c r="BP914912" s="90"/>
    </row>
    <row r="914913" spans="68:68" customFormat="1">
      <c r="BP914913" s="90"/>
    </row>
    <row r="914914" spans="68:68" customFormat="1">
      <c r="BP914914" s="90"/>
    </row>
    <row r="914915" spans="68:68" customFormat="1">
      <c r="BP914915" s="90"/>
    </row>
    <row r="914916" spans="68:68" customFormat="1">
      <c r="BP914916" s="90"/>
    </row>
    <row r="914917" spans="68:68" customFormat="1">
      <c r="BP914917" s="90"/>
    </row>
    <row r="914918" spans="68:68" customFormat="1">
      <c r="BP914918" s="90"/>
    </row>
    <row r="914919" spans="68:68" customFormat="1">
      <c r="BP914919" s="90"/>
    </row>
    <row r="914920" spans="68:68" customFormat="1">
      <c r="BP914920" s="90"/>
    </row>
    <row r="914921" spans="68:68" customFormat="1">
      <c r="BP914921" s="90"/>
    </row>
    <row r="914922" spans="68:68" customFormat="1">
      <c r="BP914922" s="90"/>
    </row>
    <row r="914923" spans="68:68" customFormat="1">
      <c r="BP914923" s="90"/>
    </row>
    <row r="914924" spans="68:68" customFormat="1">
      <c r="BP914924" s="90"/>
    </row>
    <row r="914925" spans="68:68" customFormat="1">
      <c r="BP914925" s="90"/>
    </row>
    <row r="914926" spans="68:68" customFormat="1">
      <c r="BP914926" s="90"/>
    </row>
    <row r="914927" spans="68:68" customFormat="1">
      <c r="BP914927" s="90"/>
    </row>
    <row r="914928" spans="68:68" customFormat="1">
      <c r="BP914928" s="90"/>
    </row>
    <row r="914929" spans="68:68" customFormat="1">
      <c r="BP914929" s="90"/>
    </row>
    <row r="914930" spans="68:68" customFormat="1">
      <c r="BP914930" s="90"/>
    </row>
    <row r="914931" spans="68:68" customFormat="1">
      <c r="BP914931" s="90"/>
    </row>
    <row r="914932" spans="68:68" customFormat="1">
      <c r="BP914932" s="90"/>
    </row>
    <row r="914933" spans="68:68" customFormat="1">
      <c r="BP914933" s="90"/>
    </row>
    <row r="914934" spans="68:68" customFormat="1">
      <c r="BP914934" s="90"/>
    </row>
    <row r="914935" spans="68:68" customFormat="1">
      <c r="BP914935" s="90"/>
    </row>
    <row r="914936" spans="68:68" customFormat="1">
      <c r="BP914936" s="90"/>
    </row>
    <row r="914937" spans="68:68" customFormat="1">
      <c r="BP914937" s="90"/>
    </row>
    <row r="914938" spans="68:68" customFormat="1">
      <c r="BP914938" s="90"/>
    </row>
    <row r="914939" spans="68:68" customFormat="1">
      <c r="BP914939" s="90"/>
    </row>
    <row r="914940" spans="68:68" customFormat="1">
      <c r="BP914940" s="90"/>
    </row>
    <row r="914941" spans="68:68" customFormat="1">
      <c r="BP914941" s="90"/>
    </row>
    <row r="914942" spans="68:68" customFormat="1">
      <c r="BP914942" s="90"/>
    </row>
    <row r="914943" spans="68:68" customFormat="1">
      <c r="BP914943" s="90"/>
    </row>
    <row r="914944" spans="68:68" customFormat="1">
      <c r="BP914944" s="90"/>
    </row>
    <row r="914945" spans="68:68" customFormat="1">
      <c r="BP914945" s="90"/>
    </row>
    <row r="914946" spans="68:68" customFormat="1">
      <c r="BP914946" s="90"/>
    </row>
    <row r="914947" spans="68:68" customFormat="1">
      <c r="BP914947" s="90"/>
    </row>
    <row r="914948" spans="68:68" customFormat="1">
      <c r="BP914948" s="90"/>
    </row>
    <row r="914949" spans="68:68" customFormat="1">
      <c r="BP914949" s="90"/>
    </row>
    <row r="914950" spans="68:68" customFormat="1">
      <c r="BP914950" s="90"/>
    </row>
    <row r="914951" spans="68:68" customFormat="1">
      <c r="BP914951" s="90"/>
    </row>
    <row r="914952" spans="68:68" customFormat="1">
      <c r="BP914952" s="90"/>
    </row>
    <row r="914953" spans="68:68" customFormat="1">
      <c r="BP914953" s="90"/>
    </row>
    <row r="914954" spans="68:68" customFormat="1">
      <c r="BP914954" s="90"/>
    </row>
    <row r="914955" spans="68:68" customFormat="1">
      <c r="BP914955" s="90"/>
    </row>
    <row r="914956" spans="68:68" customFormat="1">
      <c r="BP914956" s="90"/>
    </row>
    <row r="914957" spans="68:68" customFormat="1">
      <c r="BP914957" s="90"/>
    </row>
    <row r="914958" spans="68:68" customFormat="1">
      <c r="BP914958" s="90"/>
    </row>
    <row r="914959" spans="68:68" customFormat="1">
      <c r="BP914959" s="90"/>
    </row>
    <row r="914960" spans="68:68" customFormat="1">
      <c r="BP914960" s="90"/>
    </row>
    <row r="914961" spans="68:68" customFormat="1">
      <c r="BP914961" s="90"/>
    </row>
    <row r="914962" spans="68:68" customFormat="1">
      <c r="BP914962" s="90"/>
    </row>
    <row r="914963" spans="68:68" customFormat="1">
      <c r="BP914963" s="90"/>
    </row>
    <row r="914964" spans="68:68" customFormat="1">
      <c r="BP914964" s="90"/>
    </row>
    <row r="914965" spans="68:68" customFormat="1">
      <c r="BP914965" s="90"/>
    </row>
    <row r="914966" spans="68:68" customFormat="1">
      <c r="BP914966" s="90"/>
    </row>
    <row r="914967" spans="68:68" customFormat="1">
      <c r="BP914967" s="90"/>
    </row>
    <row r="914968" spans="68:68" customFormat="1">
      <c r="BP914968" s="90"/>
    </row>
    <row r="914969" spans="68:68" customFormat="1">
      <c r="BP914969" s="90"/>
    </row>
    <row r="914970" spans="68:68" customFormat="1">
      <c r="BP914970" s="90"/>
    </row>
    <row r="914971" spans="68:68" customFormat="1">
      <c r="BP914971" s="90"/>
    </row>
    <row r="914972" spans="68:68" customFormat="1">
      <c r="BP914972" s="90"/>
    </row>
    <row r="914973" spans="68:68" customFormat="1">
      <c r="BP914973" s="90"/>
    </row>
    <row r="914974" spans="68:68" customFormat="1">
      <c r="BP914974" s="90"/>
    </row>
    <row r="914975" spans="68:68" customFormat="1">
      <c r="BP914975" s="90"/>
    </row>
    <row r="914976" spans="68:68" customFormat="1">
      <c r="BP914976" s="90"/>
    </row>
    <row r="914977" spans="68:68" customFormat="1">
      <c r="BP914977" s="90"/>
    </row>
    <row r="914978" spans="68:68" customFormat="1">
      <c r="BP914978" s="90"/>
    </row>
    <row r="914979" spans="68:68" customFormat="1">
      <c r="BP914979" s="90"/>
    </row>
    <row r="914980" spans="68:68" customFormat="1">
      <c r="BP914980" s="90"/>
    </row>
    <row r="914981" spans="68:68" customFormat="1">
      <c r="BP914981" s="90"/>
    </row>
    <row r="914982" spans="68:68" customFormat="1">
      <c r="BP914982" s="90"/>
    </row>
    <row r="914983" spans="68:68" customFormat="1">
      <c r="BP914983" s="90"/>
    </row>
    <row r="914984" spans="68:68" customFormat="1">
      <c r="BP914984" s="90"/>
    </row>
    <row r="914985" spans="68:68" customFormat="1">
      <c r="BP914985" s="90"/>
    </row>
    <row r="914986" spans="68:68" customFormat="1">
      <c r="BP914986" s="90"/>
    </row>
    <row r="914987" spans="68:68" customFormat="1">
      <c r="BP914987" s="90"/>
    </row>
    <row r="914988" spans="68:68" customFormat="1">
      <c r="BP914988" s="90"/>
    </row>
    <row r="914989" spans="68:68" customFormat="1">
      <c r="BP914989" s="90"/>
    </row>
    <row r="914990" spans="68:68" customFormat="1">
      <c r="BP914990" s="90"/>
    </row>
    <row r="914991" spans="68:68" customFormat="1">
      <c r="BP914991" s="90"/>
    </row>
    <row r="914992" spans="68:68" customFormat="1">
      <c r="BP914992" s="90"/>
    </row>
    <row r="914993" spans="68:68" customFormat="1">
      <c r="BP914993" s="90"/>
    </row>
    <row r="914994" spans="68:68" customFormat="1">
      <c r="BP914994" s="90"/>
    </row>
    <row r="914995" spans="68:68" customFormat="1">
      <c r="BP914995" s="90"/>
    </row>
    <row r="914996" spans="68:68" customFormat="1">
      <c r="BP914996" s="90"/>
    </row>
    <row r="914997" spans="68:68" customFormat="1">
      <c r="BP914997" s="90"/>
    </row>
    <row r="914998" spans="68:68" customFormat="1">
      <c r="BP914998" s="90"/>
    </row>
    <row r="914999" spans="68:68" customFormat="1">
      <c r="BP914999" s="90"/>
    </row>
    <row r="915000" spans="68:68" customFormat="1">
      <c r="BP915000" s="90"/>
    </row>
    <row r="915001" spans="68:68" customFormat="1">
      <c r="BP915001" s="90"/>
    </row>
    <row r="915002" spans="68:68" customFormat="1">
      <c r="BP915002" s="90"/>
    </row>
    <row r="915003" spans="68:68" customFormat="1">
      <c r="BP915003" s="90"/>
    </row>
    <row r="915004" spans="68:68" customFormat="1">
      <c r="BP915004" s="90"/>
    </row>
    <row r="915005" spans="68:68" customFormat="1">
      <c r="BP915005" s="90"/>
    </row>
    <row r="915006" spans="68:68" customFormat="1">
      <c r="BP915006" s="90"/>
    </row>
    <row r="915007" spans="68:68" customFormat="1">
      <c r="BP915007" s="90"/>
    </row>
    <row r="915008" spans="68:68" customFormat="1">
      <c r="BP915008" s="90"/>
    </row>
    <row r="915009" spans="68:68" customFormat="1">
      <c r="BP915009" s="90"/>
    </row>
    <row r="915010" spans="68:68" customFormat="1">
      <c r="BP915010" s="90"/>
    </row>
    <row r="915011" spans="68:68" customFormat="1">
      <c r="BP915011" s="90"/>
    </row>
    <row r="915012" spans="68:68" customFormat="1">
      <c r="BP915012" s="90"/>
    </row>
    <row r="915013" spans="68:68" customFormat="1">
      <c r="BP915013" s="90"/>
    </row>
    <row r="915014" spans="68:68" customFormat="1">
      <c r="BP915014" s="90"/>
    </row>
    <row r="915015" spans="68:68" customFormat="1">
      <c r="BP915015" s="90"/>
    </row>
    <row r="915016" spans="68:68" customFormat="1">
      <c r="BP915016" s="90"/>
    </row>
    <row r="915017" spans="68:68" customFormat="1">
      <c r="BP915017" s="90"/>
    </row>
    <row r="915018" spans="68:68" customFormat="1">
      <c r="BP915018" s="90"/>
    </row>
    <row r="915019" spans="68:68" customFormat="1">
      <c r="BP915019" s="90"/>
    </row>
    <row r="915020" spans="68:68" customFormat="1">
      <c r="BP915020" s="90"/>
    </row>
    <row r="915021" spans="68:68" customFormat="1">
      <c r="BP915021" s="90"/>
    </row>
    <row r="915022" spans="68:68" customFormat="1">
      <c r="BP915022" s="90"/>
    </row>
    <row r="915023" spans="68:68" customFormat="1">
      <c r="BP915023" s="90"/>
    </row>
    <row r="915024" spans="68:68" customFormat="1">
      <c r="BP915024" s="90"/>
    </row>
    <row r="915025" spans="68:68" customFormat="1">
      <c r="BP915025" s="90"/>
    </row>
    <row r="915026" spans="68:68" customFormat="1">
      <c r="BP915026" s="90"/>
    </row>
    <row r="915027" spans="68:68" customFormat="1">
      <c r="BP915027" s="90"/>
    </row>
    <row r="915028" spans="68:68" customFormat="1">
      <c r="BP915028" s="90"/>
    </row>
    <row r="915029" spans="68:68" customFormat="1">
      <c r="BP915029" s="90"/>
    </row>
    <row r="915030" spans="68:68" customFormat="1">
      <c r="BP915030" s="90"/>
    </row>
    <row r="915031" spans="68:68" customFormat="1">
      <c r="BP915031" s="90"/>
    </row>
    <row r="915032" spans="68:68" customFormat="1">
      <c r="BP915032" s="90"/>
    </row>
    <row r="915033" spans="68:68" customFormat="1">
      <c r="BP915033" s="90"/>
    </row>
    <row r="915034" spans="68:68" customFormat="1">
      <c r="BP915034" s="90"/>
    </row>
    <row r="915035" spans="68:68" customFormat="1">
      <c r="BP915035" s="90"/>
    </row>
    <row r="915036" spans="68:68" customFormat="1">
      <c r="BP915036" s="90"/>
    </row>
    <row r="915037" spans="68:68" customFormat="1">
      <c r="BP915037" s="90"/>
    </row>
    <row r="915038" spans="68:68" customFormat="1">
      <c r="BP915038" s="90"/>
    </row>
    <row r="915039" spans="68:68" customFormat="1">
      <c r="BP915039" s="90"/>
    </row>
    <row r="915040" spans="68:68" customFormat="1">
      <c r="BP915040" s="90"/>
    </row>
    <row r="915041" spans="68:68" customFormat="1">
      <c r="BP915041" s="90"/>
    </row>
    <row r="915042" spans="68:68" customFormat="1">
      <c r="BP915042" s="90"/>
    </row>
    <row r="915043" spans="68:68" customFormat="1">
      <c r="BP915043" s="90"/>
    </row>
    <row r="915044" spans="68:68" customFormat="1">
      <c r="BP915044" s="90"/>
    </row>
    <row r="915045" spans="68:68" customFormat="1">
      <c r="BP915045" s="90"/>
    </row>
    <row r="915046" spans="68:68" customFormat="1">
      <c r="BP915046" s="90"/>
    </row>
    <row r="915047" spans="68:68" customFormat="1">
      <c r="BP915047" s="90"/>
    </row>
    <row r="915048" spans="68:68" customFormat="1">
      <c r="BP915048" s="90"/>
    </row>
    <row r="915049" spans="68:68" customFormat="1">
      <c r="BP915049" s="90"/>
    </row>
    <row r="915050" spans="68:68" customFormat="1">
      <c r="BP915050" s="90"/>
    </row>
    <row r="915051" spans="68:68" customFormat="1">
      <c r="BP915051" s="90"/>
    </row>
    <row r="915052" spans="68:68" customFormat="1">
      <c r="BP915052" s="90"/>
    </row>
    <row r="915053" spans="68:68" customFormat="1">
      <c r="BP915053" s="90"/>
    </row>
    <row r="915054" spans="68:68" customFormat="1">
      <c r="BP915054" s="90"/>
    </row>
    <row r="915055" spans="68:68" customFormat="1">
      <c r="BP915055" s="90"/>
    </row>
    <row r="915056" spans="68:68" customFormat="1">
      <c r="BP915056" s="90"/>
    </row>
    <row r="915057" spans="68:68" customFormat="1">
      <c r="BP915057" s="90"/>
    </row>
    <row r="915058" spans="68:68" customFormat="1">
      <c r="BP915058" s="90"/>
    </row>
    <row r="915059" spans="68:68" customFormat="1">
      <c r="BP915059" s="90"/>
    </row>
    <row r="915060" spans="68:68" customFormat="1">
      <c r="BP915060" s="90"/>
    </row>
    <row r="915061" spans="68:68" customFormat="1">
      <c r="BP915061" s="90"/>
    </row>
    <row r="915062" spans="68:68" customFormat="1">
      <c r="BP915062" s="90"/>
    </row>
    <row r="915063" spans="68:68" customFormat="1">
      <c r="BP915063" s="90"/>
    </row>
    <row r="915064" spans="68:68" customFormat="1">
      <c r="BP915064" s="90"/>
    </row>
    <row r="915065" spans="68:68" customFormat="1">
      <c r="BP915065" s="90"/>
    </row>
    <row r="915066" spans="68:68" customFormat="1">
      <c r="BP915066" s="90"/>
    </row>
    <row r="915067" spans="68:68" customFormat="1">
      <c r="BP915067" s="90"/>
    </row>
    <row r="915068" spans="68:68" customFormat="1">
      <c r="BP915068" s="90"/>
    </row>
    <row r="915069" spans="68:68" customFormat="1">
      <c r="BP915069" s="90"/>
    </row>
    <row r="915070" spans="68:68" customFormat="1">
      <c r="BP915070" s="90"/>
    </row>
    <row r="915071" spans="68:68" customFormat="1">
      <c r="BP915071" s="90"/>
    </row>
    <row r="915072" spans="68:68" customFormat="1">
      <c r="BP915072" s="90"/>
    </row>
    <row r="915073" spans="68:68" customFormat="1">
      <c r="BP915073" s="90"/>
    </row>
    <row r="915074" spans="68:68" customFormat="1">
      <c r="BP915074" s="90"/>
    </row>
    <row r="915075" spans="68:68" customFormat="1">
      <c r="BP915075" s="90"/>
    </row>
    <row r="915076" spans="68:68" customFormat="1">
      <c r="BP915076" s="90"/>
    </row>
    <row r="915077" spans="68:68" customFormat="1">
      <c r="BP915077" s="90"/>
    </row>
    <row r="915078" spans="68:68" customFormat="1">
      <c r="BP915078" s="90"/>
    </row>
    <row r="915079" spans="68:68" customFormat="1">
      <c r="BP915079" s="90"/>
    </row>
    <row r="915080" spans="68:68" customFormat="1">
      <c r="BP915080" s="90"/>
    </row>
    <row r="915081" spans="68:68" customFormat="1">
      <c r="BP915081" s="90"/>
    </row>
    <row r="915082" spans="68:68" customFormat="1">
      <c r="BP915082" s="90"/>
    </row>
    <row r="915083" spans="68:68" customFormat="1">
      <c r="BP915083" s="90"/>
    </row>
    <row r="915084" spans="68:68" customFormat="1">
      <c r="BP915084" s="90"/>
    </row>
    <row r="915085" spans="68:68" customFormat="1">
      <c r="BP915085" s="90"/>
    </row>
    <row r="915086" spans="68:68" customFormat="1">
      <c r="BP915086" s="90"/>
    </row>
    <row r="915087" spans="68:68" customFormat="1">
      <c r="BP915087" s="90"/>
    </row>
    <row r="915088" spans="68:68" customFormat="1">
      <c r="BP915088" s="90"/>
    </row>
    <row r="915089" spans="68:68" customFormat="1">
      <c r="BP915089" s="90"/>
    </row>
    <row r="915090" spans="68:68" customFormat="1">
      <c r="BP915090" s="90"/>
    </row>
    <row r="915091" spans="68:68" customFormat="1">
      <c r="BP915091" s="90"/>
    </row>
    <row r="915092" spans="68:68" customFormat="1">
      <c r="BP915092" s="90"/>
    </row>
    <row r="915093" spans="68:68" customFormat="1">
      <c r="BP915093" s="90"/>
    </row>
    <row r="915094" spans="68:68" customFormat="1">
      <c r="BP915094" s="90"/>
    </row>
    <row r="915095" spans="68:68" customFormat="1">
      <c r="BP915095" s="90"/>
    </row>
    <row r="915096" spans="68:68" customFormat="1">
      <c r="BP915096" s="90"/>
    </row>
    <row r="915097" spans="68:68" customFormat="1">
      <c r="BP915097" s="90"/>
    </row>
    <row r="915098" spans="68:68" customFormat="1">
      <c r="BP915098" s="90"/>
    </row>
    <row r="915099" spans="68:68" customFormat="1">
      <c r="BP915099" s="90"/>
    </row>
    <row r="915100" spans="68:68" customFormat="1">
      <c r="BP915100" s="90"/>
    </row>
    <row r="915101" spans="68:68" customFormat="1">
      <c r="BP915101" s="90"/>
    </row>
    <row r="915102" spans="68:68" customFormat="1">
      <c r="BP915102" s="90"/>
    </row>
    <row r="915103" spans="68:68" customFormat="1">
      <c r="BP915103" s="90"/>
    </row>
    <row r="915104" spans="68:68" customFormat="1">
      <c r="BP915104" s="90"/>
    </row>
    <row r="915105" spans="68:68" customFormat="1">
      <c r="BP915105" s="90"/>
    </row>
    <row r="915106" spans="68:68" customFormat="1">
      <c r="BP915106" s="90"/>
    </row>
    <row r="915107" spans="68:68" customFormat="1">
      <c r="BP915107" s="90"/>
    </row>
    <row r="915108" spans="68:68" customFormat="1">
      <c r="BP915108" s="90"/>
    </row>
    <row r="915109" spans="68:68" customFormat="1">
      <c r="BP915109" s="90"/>
    </row>
    <row r="915110" spans="68:68" customFormat="1">
      <c r="BP915110" s="90"/>
    </row>
    <row r="915111" spans="68:68" customFormat="1">
      <c r="BP915111" s="90"/>
    </row>
    <row r="915112" spans="68:68" customFormat="1">
      <c r="BP915112" s="90"/>
    </row>
    <row r="915113" spans="68:68" customFormat="1">
      <c r="BP915113" s="90"/>
    </row>
    <row r="915114" spans="68:68" customFormat="1">
      <c r="BP915114" s="90"/>
    </row>
    <row r="915115" spans="68:68" customFormat="1">
      <c r="BP915115" s="90"/>
    </row>
    <row r="915116" spans="68:68" customFormat="1">
      <c r="BP915116" s="90"/>
    </row>
    <row r="915117" spans="68:68" customFormat="1">
      <c r="BP915117" s="90"/>
    </row>
    <row r="915118" spans="68:68" customFormat="1">
      <c r="BP915118" s="90"/>
    </row>
    <row r="915119" spans="68:68" customFormat="1">
      <c r="BP915119" s="90"/>
    </row>
    <row r="915120" spans="68:68" customFormat="1">
      <c r="BP915120" s="90"/>
    </row>
    <row r="915121" spans="68:68" customFormat="1">
      <c r="BP915121" s="90"/>
    </row>
    <row r="915122" spans="68:68" customFormat="1">
      <c r="BP915122" s="90"/>
    </row>
    <row r="915123" spans="68:68" customFormat="1">
      <c r="BP915123" s="90"/>
    </row>
    <row r="915124" spans="68:68" customFormat="1">
      <c r="BP915124" s="90"/>
    </row>
    <row r="915125" spans="68:68" customFormat="1">
      <c r="BP915125" s="90"/>
    </row>
    <row r="915126" spans="68:68" customFormat="1">
      <c r="BP915126" s="90"/>
    </row>
    <row r="915127" spans="68:68" customFormat="1">
      <c r="BP915127" s="90"/>
    </row>
    <row r="915128" spans="68:68" customFormat="1">
      <c r="BP915128" s="90"/>
    </row>
    <row r="915129" spans="68:68" customFormat="1">
      <c r="BP915129" s="90"/>
    </row>
    <row r="915130" spans="68:68" customFormat="1">
      <c r="BP915130" s="90"/>
    </row>
    <row r="915131" spans="68:68" customFormat="1">
      <c r="BP915131" s="90"/>
    </row>
    <row r="915132" spans="68:68" customFormat="1">
      <c r="BP915132" s="90"/>
    </row>
    <row r="915133" spans="68:68" customFormat="1">
      <c r="BP915133" s="90"/>
    </row>
    <row r="915134" spans="68:68" customFormat="1">
      <c r="BP915134" s="90"/>
    </row>
    <row r="915135" spans="68:68" customFormat="1">
      <c r="BP915135" s="90"/>
    </row>
    <row r="915136" spans="68:68" customFormat="1">
      <c r="BP915136" s="90"/>
    </row>
    <row r="915137" spans="68:68" customFormat="1">
      <c r="BP915137" s="90"/>
    </row>
    <row r="915138" spans="68:68" customFormat="1">
      <c r="BP915138" s="90"/>
    </row>
    <row r="915139" spans="68:68" customFormat="1">
      <c r="BP915139" s="90"/>
    </row>
    <row r="915140" spans="68:68" customFormat="1">
      <c r="BP915140" s="90"/>
    </row>
    <row r="915141" spans="68:68" customFormat="1">
      <c r="BP915141" s="90"/>
    </row>
    <row r="915142" spans="68:68" customFormat="1">
      <c r="BP915142" s="90"/>
    </row>
    <row r="915143" spans="68:68" customFormat="1">
      <c r="BP915143" s="90"/>
    </row>
    <row r="915144" spans="68:68" customFormat="1">
      <c r="BP915144" s="90"/>
    </row>
    <row r="915145" spans="68:68" customFormat="1">
      <c r="BP915145" s="90"/>
    </row>
    <row r="915146" spans="68:68" customFormat="1">
      <c r="BP915146" s="90"/>
    </row>
    <row r="915147" spans="68:68" customFormat="1">
      <c r="BP915147" s="90"/>
    </row>
    <row r="915148" spans="68:68" customFormat="1">
      <c r="BP915148" s="90"/>
    </row>
    <row r="915149" spans="68:68" customFormat="1">
      <c r="BP915149" s="90"/>
    </row>
    <row r="915150" spans="68:68" customFormat="1">
      <c r="BP915150" s="90"/>
    </row>
    <row r="915151" spans="68:68" customFormat="1">
      <c r="BP915151" s="90"/>
    </row>
    <row r="915152" spans="68:68" customFormat="1">
      <c r="BP915152" s="90"/>
    </row>
    <row r="915153" spans="68:68" customFormat="1">
      <c r="BP915153" s="90"/>
    </row>
    <row r="915154" spans="68:68" customFormat="1">
      <c r="BP915154" s="90"/>
    </row>
    <row r="915155" spans="68:68" customFormat="1">
      <c r="BP915155" s="90"/>
    </row>
    <row r="915156" spans="68:68" customFormat="1">
      <c r="BP915156" s="90"/>
    </row>
    <row r="915157" spans="68:68" customFormat="1">
      <c r="BP915157" s="90"/>
    </row>
    <row r="915158" spans="68:68" customFormat="1">
      <c r="BP915158" s="90"/>
    </row>
    <row r="915159" spans="68:68" customFormat="1">
      <c r="BP915159" s="90"/>
    </row>
    <row r="915160" spans="68:68" customFormat="1">
      <c r="BP915160" s="90"/>
    </row>
    <row r="915161" spans="68:68" customFormat="1">
      <c r="BP915161" s="90"/>
    </row>
    <row r="915162" spans="68:68" customFormat="1">
      <c r="BP915162" s="90"/>
    </row>
    <row r="915163" spans="68:68" customFormat="1">
      <c r="BP915163" s="90"/>
    </row>
    <row r="915164" spans="68:68" customFormat="1">
      <c r="BP915164" s="90"/>
    </row>
    <row r="915165" spans="68:68" customFormat="1">
      <c r="BP915165" s="90"/>
    </row>
    <row r="915166" spans="68:68" customFormat="1">
      <c r="BP915166" s="90"/>
    </row>
    <row r="915167" spans="68:68" customFormat="1">
      <c r="BP915167" s="90"/>
    </row>
    <row r="915168" spans="68:68" customFormat="1">
      <c r="BP915168" s="90"/>
    </row>
    <row r="915169" spans="68:68" customFormat="1">
      <c r="BP915169" s="90"/>
    </row>
    <row r="915170" spans="68:68" customFormat="1">
      <c r="BP915170" s="90"/>
    </row>
    <row r="915171" spans="68:68" customFormat="1">
      <c r="BP915171" s="90"/>
    </row>
    <row r="915172" spans="68:68" customFormat="1">
      <c r="BP915172" s="90"/>
    </row>
    <row r="915173" spans="68:68" customFormat="1">
      <c r="BP915173" s="90"/>
    </row>
    <row r="915174" spans="68:68" customFormat="1">
      <c r="BP915174" s="90"/>
    </row>
    <row r="915175" spans="68:68" customFormat="1">
      <c r="BP915175" s="90"/>
    </row>
    <row r="915176" spans="68:68" customFormat="1">
      <c r="BP915176" s="90"/>
    </row>
    <row r="915177" spans="68:68" customFormat="1">
      <c r="BP915177" s="90"/>
    </row>
    <row r="915178" spans="68:68" customFormat="1">
      <c r="BP915178" s="90"/>
    </row>
    <row r="915179" spans="68:68" customFormat="1">
      <c r="BP915179" s="90"/>
    </row>
    <row r="915180" spans="68:68" customFormat="1">
      <c r="BP915180" s="90"/>
    </row>
    <row r="915181" spans="68:68" customFormat="1">
      <c r="BP915181" s="90"/>
    </row>
    <row r="915182" spans="68:68" customFormat="1">
      <c r="BP915182" s="90"/>
    </row>
    <row r="915183" spans="68:68" customFormat="1">
      <c r="BP915183" s="90"/>
    </row>
    <row r="915184" spans="68:68" customFormat="1">
      <c r="BP915184" s="90"/>
    </row>
    <row r="915185" spans="68:68" customFormat="1">
      <c r="BP915185" s="90"/>
    </row>
    <row r="915186" spans="68:68" customFormat="1">
      <c r="BP915186" s="90"/>
    </row>
    <row r="915187" spans="68:68" customFormat="1">
      <c r="BP915187" s="90"/>
    </row>
    <row r="915188" spans="68:68" customFormat="1">
      <c r="BP915188" s="90"/>
    </row>
    <row r="915189" spans="68:68" customFormat="1">
      <c r="BP915189" s="90"/>
    </row>
    <row r="915190" spans="68:68" customFormat="1">
      <c r="BP915190" s="90"/>
    </row>
    <row r="915191" spans="68:68" customFormat="1">
      <c r="BP915191" s="90"/>
    </row>
    <row r="915192" spans="68:68" customFormat="1">
      <c r="BP915192" s="90"/>
    </row>
    <row r="915193" spans="68:68" customFormat="1">
      <c r="BP915193" s="90"/>
    </row>
    <row r="915194" spans="68:68" customFormat="1">
      <c r="BP915194" s="90"/>
    </row>
    <row r="915195" spans="68:68" customFormat="1">
      <c r="BP915195" s="90"/>
    </row>
    <row r="915196" spans="68:68" customFormat="1">
      <c r="BP915196" s="90"/>
    </row>
    <row r="915197" spans="68:68" customFormat="1">
      <c r="BP915197" s="90"/>
    </row>
    <row r="915198" spans="68:68" customFormat="1">
      <c r="BP915198" s="90"/>
    </row>
    <row r="915199" spans="68:68" customFormat="1">
      <c r="BP915199" s="90"/>
    </row>
    <row r="915200" spans="68:68" customFormat="1">
      <c r="BP915200" s="90"/>
    </row>
    <row r="915201" spans="68:68" customFormat="1">
      <c r="BP915201" s="90"/>
    </row>
    <row r="915202" spans="68:68" customFormat="1">
      <c r="BP915202" s="90"/>
    </row>
    <row r="915203" spans="68:68" customFormat="1">
      <c r="BP915203" s="90"/>
    </row>
    <row r="915204" spans="68:68" customFormat="1">
      <c r="BP915204" s="90"/>
    </row>
    <row r="915205" spans="68:68" customFormat="1">
      <c r="BP915205" s="90"/>
    </row>
    <row r="915206" spans="68:68" customFormat="1">
      <c r="BP915206" s="90"/>
    </row>
    <row r="915207" spans="68:68" customFormat="1">
      <c r="BP915207" s="90"/>
    </row>
    <row r="915208" spans="68:68" customFormat="1">
      <c r="BP915208" s="90"/>
    </row>
    <row r="915209" spans="68:68" customFormat="1">
      <c r="BP915209" s="90"/>
    </row>
    <row r="915210" spans="68:68" customFormat="1">
      <c r="BP915210" s="90"/>
    </row>
    <row r="915211" spans="68:68" customFormat="1">
      <c r="BP915211" s="90"/>
    </row>
    <row r="915212" spans="68:68" customFormat="1">
      <c r="BP915212" s="90"/>
    </row>
    <row r="915213" spans="68:68" customFormat="1">
      <c r="BP915213" s="90"/>
    </row>
    <row r="915214" spans="68:68" customFormat="1">
      <c r="BP915214" s="90"/>
    </row>
    <row r="915215" spans="68:68" customFormat="1">
      <c r="BP915215" s="90"/>
    </row>
    <row r="915216" spans="68:68" customFormat="1">
      <c r="BP915216" s="90"/>
    </row>
    <row r="915217" spans="68:68" customFormat="1">
      <c r="BP915217" s="90"/>
    </row>
    <row r="915218" spans="68:68" customFormat="1">
      <c r="BP915218" s="90"/>
    </row>
    <row r="915219" spans="68:68" customFormat="1">
      <c r="BP915219" s="90"/>
    </row>
    <row r="915220" spans="68:68" customFormat="1">
      <c r="BP915220" s="90"/>
    </row>
    <row r="915221" spans="68:68" customFormat="1">
      <c r="BP915221" s="90"/>
    </row>
    <row r="915222" spans="68:68" customFormat="1">
      <c r="BP915222" s="90"/>
    </row>
    <row r="915223" spans="68:68" customFormat="1">
      <c r="BP915223" s="90"/>
    </row>
    <row r="915224" spans="68:68" customFormat="1">
      <c r="BP915224" s="90"/>
    </row>
    <row r="915225" spans="68:68" customFormat="1">
      <c r="BP915225" s="90"/>
    </row>
    <row r="915226" spans="68:68" customFormat="1">
      <c r="BP915226" s="90"/>
    </row>
    <row r="915227" spans="68:68" customFormat="1">
      <c r="BP915227" s="90"/>
    </row>
    <row r="915228" spans="68:68" customFormat="1">
      <c r="BP915228" s="90"/>
    </row>
    <row r="915229" spans="68:68" customFormat="1">
      <c r="BP915229" s="90"/>
    </row>
    <row r="915230" spans="68:68" customFormat="1">
      <c r="BP915230" s="90"/>
    </row>
    <row r="915231" spans="68:68" customFormat="1">
      <c r="BP915231" s="90"/>
    </row>
    <row r="915232" spans="68:68" customFormat="1">
      <c r="BP915232" s="90"/>
    </row>
    <row r="915233" spans="68:68" customFormat="1">
      <c r="BP915233" s="90"/>
    </row>
    <row r="915234" spans="68:68" customFormat="1">
      <c r="BP915234" s="90"/>
    </row>
    <row r="915235" spans="68:68" customFormat="1">
      <c r="BP915235" s="90"/>
    </row>
    <row r="915236" spans="68:68" customFormat="1">
      <c r="BP915236" s="90"/>
    </row>
    <row r="915237" spans="68:68" customFormat="1">
      <c r="BP915237" s="90"/>
    </row>
    <row r="915238" spans="68:68" customFormat="1">
      <c r="BP915238" s="90"/>
    </row>
    <row r="915239" spans="68:68" customFormat="1">
      <c r="BP915239" s="90"/>
    </row>
    <row r="915240" spans="68:68" customFormat="1">
      <c r="BP915240" s="90"/>
    </row>
    <row r="915241" spans="68:68" customFormat="1">
      <c r="BP915241" s="90"/>
    </row>
    <row r="915242" spans="68:68" customFormat="1">
      <c r="BP915242" s="90"/>
    </row>
    <row r="915243" spans="68:68" customFormat="1">
      <c r="BP915243" s="90"/>
    </row>
    <row r="915244" spans="68:68" customFormat="1">
      <c r="BP915244" s="90"/>
    </row>
    <row r="915245" spans="68:68" customFormat="1">
      <c r="BP915245" s="90"/>
    </row>
    <row r="915246" spans="68:68" customFormat="1">
      <c r="BP915246" s="90"/>
    </row>
    <row r="915247" spans="68:68" customFormat="1">
      <c r="BP915247" s="90"/>
    </row>
    <row r="915248" spans="68:68" customFormat="1">
      <c r="BP915248" s="90"/>
    </row>
    <row r="915249" spans="68:68" customFormat="1">
      <c r="BP915249" s="90"/>
    </row>
    <row r="915250" spans="68:68" customFormat="1">
      <c r="BP915250" s="90"/>
    </row>
    <row r="915251" spans="68:68" customFormat="1">
      <c r="BP915251" s="90"/>
    </row>
    <row r="915252" spans="68:68" customFormat="1">
      <c r="BP915252" s="90"/>
    </row>
    <row r="915253" spans="68:68" customFormat="1">
      <c r="BP915253" s="90"/>
    </row>
    <row r="915254" spans="68:68" customFormat="1">
      <c r="BP915254" s="90"/>
    </row>
    <row r="915255" spans="68:68" customFormat="1">
      <c r="BP915255" s="90"/>
    </row>
    <row r="915256" spans="68:68" customFormat="1">
      <c r="BP915256" s="90"/>
    </row>
    <row r="915257" spans="68:68" customFormat="1">
      <c r="BP915257" s="90"/>
    </row>
    <row r="915258" spans="68:68" customFormat="1">
      <c r="BP915258" s="90"/>
    </row>
    <row r="915259" spans="68:68" customFormat="1">
      <c r="BP915259" s="90"/>
    </row>
    <row r="915260" spans="68:68" customFormat="1">
      <c r="BP915260" s="90"/>
    </row>
    <row r="915261" spans="68:68" customFormat="1">
      <c r="BP915261" s="90"/>
    </row>
    <row r="915262" spans="68:68" customFormat="1">
      <c r="BP915262" s="90"/>
    </row>
    <row r="915263" spans="68:68" customFormat="1">
      <c r="BP915263" s="90"/>
    </row>
    <row r="915264" spans="68:68" customFormat="1">
      <c r="BP915264" s="90"/>
    </row>
    <row r="915265" spans="68:68" customFormat="1">
      <c r="BP915265" s="90"/>
    </row>
    <row r="915266" spans="68:68" customFormat="1">
      <c r="BP915266" s="90"/>
    </row>
    <row r="915267" spans="68:68" customFormat="1">
      <c r="BP915267" s="90"/>
    </row>
    <row r="915268" spans="68:68" customFormat="1">
      <c r="BP915268" s="90"/>
    </row>
    <row r="915269" spans="68:68" customFormat="1">
      <c r="BP915269" s="90"/>
    </row>
    <row r="915270" spans="68:68" customFormat="1">
      <c r="BP915270" s="90"/>
    </row>
    <row r="915271" spans="68:68" customFormat="1">
      <c r="BP915271" s="90"/>
    </row>
    <row r="915272" spans="68:68" customFormat="1">
      <c r="BP915272" s="90"/>
    </row>
    <row r="915273" spans="68:68" customFormat="1">
      <c r="BP915273" s="90"/>
    </row>
    <row r="915274" spans="68:68" customFormat="1">
      <c r="BP915274" s="90"/>
    </row>
    <row r="915275" spans="68:68" customFormat="1">
      <c r="BP915275" s="90"/>
    </row>
    <row r="915276" spans="68:68" customFormat="1">
      <c r="BP915276" s="90"/>
    </row>
    <row r="915277" spans="68:68" customFormat="1">
      <c r="BP915277" s="90"/>
    </row>
    <row r="915278" spans="68:68" customFormat="1">
      <c r="BP915278" s="90"/>
    </row>
    <row r="915279" spans="68:68" customFormat="1">
      <c r="BP915279" s="90"/>
    </row>
    <row r="915280" spans="68:68" customFormat="1">
      <c r="BP915280" s="90"/>
    </row>
    <row r="915281" spans="68:68" customFormat="1">
      <c r="BP915281" s="90"/>
    </row>
    <row r="915282" spans="68:68" customFormat="1">
      <c r="BP915282" s="90"/>
    </row>
    <row r="915283" spans="68:68" customFormat="1">
      <c r="BP915283" s="90"/>
    </row>
    <row r="915284" spans="68:68" customFormat="1">
      <c r="BP915284" s="90"/>
    </row>
    <row r="915285" spans="68:68" customFormat="1">
      <c r="BP915285" s="90"/>
    </row>
    <row r="915286" spans="68:68" customFormat="1">
      <c r="BP915286" s="90"/>
    </row>
    <row r="915287" spans="68:68" customFormat="1">
      <c r="BP915287" s="90"/>
    </row>
    <row r="915288" spans="68:68" customFormat="1">
      <c r="BP915288" s="90"/>
    </row>
    <row r="915289" spans="68:68" customFormat="1">
      <c r="BP915289" s="90"/>
    </row>
    <row r="915290" spans="68:68" customFormat="1">
      <c r="BP915290" s="90"/>
    </row>
    <row r="915291" spans="68:68" customFormat="1">
      <c r="BP915291" s="90"/>
    </row>
    <row r="915292" spans="68:68" customFormat="1">
      <c r="BP915292" s="90"/>
    </row>
    <row r="915293" spans="68:68" customFormat="1">
      <c r="BP915293" s="90"/>
    </row>
    <row r="915294" spans="68:68" customFormat="1">
      <c r="BP915294" s="90"/>
    </row>
    <row r="915295" spans="68:68" customFormat="1">
      <c r="BP915295" s="90"/>
    </row>
    <row r="915296" spans="68:68" customFormat="1">
      <c r="BP915296" s="90"/>
    </row>
    <row r="915297" spans="68:68" customFormat="1">
      <c r="BP915297" s="90"/>
    </row>
    <row r="915298" spans="68:68" customFormat="1">
      <c r="BP915298" s="90"/>
    </row>
    <row r="915299" spans="68:68" customFormat="1">
      <c r="BP915299" s="90"/>
    </row>
    <row r="915300" spans="68:68" customFormat="1">
      <c r="BP915300" s="90"/>
    </row>
    <row r="915301" spans="68:68" customFormat="1">
      <c r="BP915301" s="90"/>
    </row>
    <row r="915302" spans="68:68" customFormat="1">
      <c r="BP915302" s="90"/>
    </row>
    <row r="915303" spans="68:68" customFormat="1">
      <c r="BP915303" s="90"/>
    </row>
    <row r="915304" spans="68:68" customFormat="1">
      <c r="BP915304" s="90"/>
    </row>
    <row r="915305" spans="68:68" customFormat="1">
      <c r="BP915305" s="90"/>
    </row>
    <row r="915306" spans="68:68" customFormat="1">
      <c r="BP915306" s="90"/>
    </row>
    <row r="915307" spans="68:68" customFormat="1">
      <c r="BP915307" s="90"/>
    </row>
    <row r="915308" spans="68:68" customFormat="1">
      <c r="BP915308" s="90"/>
    </row>
    <row r="915309" spans="68:68" customFormat="1">
      <c r="BP915309" s="90"/>
    </row>
    <row r="915310" spans="68:68" customFormat="1">
      <c r="BP915310" s="90"/>
    </row>
    <row r="915311" spans="68:68" customFormat="1">
      <c r="BP915311" s="90"/>
    </row>
    <row r="915312" spans="68:68" customFormat="1">
      <c r="BP915312" s="90"/>
    </row>
    <row r="915313" spans="68:68" customFormat="1">
      <c r="BP915313" s="90"/>
    </row>
    <row r="915314" spans="68:68" customFormat="1">
      <c r="BP915314" s="90"/>
    </row>
    <row r="915315" spans="68:68" customFormat="1">
      <c r="BP915315" s="90"/>
    </row>
    <row r="915316" spans="68:68" customFormat="1">
      <c r="BP915316" s="90"/>
    </row>
    <row r="915317" spans="68:68" customFormat="1">
      <c r="BP915317" s="90"/>
    </row>
    <row r="915318" spans="68:68" customFormat="1">
      <c r="BP915318" s="90"/>
    </row>
    <row r="915319" spans="68:68" customFormat="1">
      <c r="BP915319" s="90"/>
    </row>
    <row r="915320" spans="68:68" customFormat="1">
      <c r="BP915320" s="90"/>
    </row>
    <row r="915321" spans="68:68" customFormat="1">
      <c r="BP915321" s="90"/>
    </row>
    <row r="915322" spans="68:68" customFormat="1">
      <c r="BP915322" s="90"/>
    </row>
    <row r="915323" spans="68:68" customFormat="1">
      <c r="BP915323" s="90"/>
    </row>
    <row r="915324" spans="68:68" customFormat="1">
      <c r="BP915324" s="90"/>
    </row>
    <row r="915325" spans="68:68" customFormat="1">
      <c r="BP915325" s="90"/>
    </row>
    <row r="915326" spans="68:68" customFormat="1">
      <c r="BP915326" s="90"/>
    </row>
    <row r="915327" spans="68:68" customFormat="1">
      <c r="BP915327" s="90"/>
    </row>
    <row r="915328" spans="68:68" customFormat="1">
      <c r="BP915328" s="90"/>
    </row>
    <row r="915329" spans="68:68" customFormat="1">
      <c r="BP915329" s="90"/>
    </row>
    <row r="915330" spans="68:68" customFormat="1">
      <c r="BP915330" s="90"/>
    </row>
    <row r="915331" spans="68:68" customFormat="1">
      <c r="BP915331" s="90"/>
    </row>
    <row r="915332" spans="68:68" customFormat="1">
      <c r="BP915332" s="90"/>
    </row>
    <row r="915333" spans="68:68" customFormat="1">
      <c r="BP915333" s="90"/>
    </row>
    <row r="915334" spans="68:68" customFormat="1">
      <c r="BP915334" s="90"/>
    </row>
    <row r="915335" spans="68:68" customFormat="1">
      <c r="BP915335" s="90"/>
    </row>
    <row r="915336" spans="68:68" customFormat="1">
      <c r="BP915336" s="90"/>
    </row>
    <row r="915337" spans="68:68" customFormat="1">
      <c r="BP915337" s="90"/>
    </row>
    <row r="915338" spans="68:68" customFormat="1">
      <c r="BP915338" s="90"/>
    </row>
    <row r="915339" spans="68:68" customFormat="1">
      <c r="BP915339" s="90"/>
    </row>
    <row r="915340" spans="68:68" customFormat="1">
      <c r="BP915340" s="90"/>
    </row>
    <row r="915341" spans="68:68" customFormat="1">
      <c r="BP915341" s="90"/>
    </row>
    <row r="915342" spans="68:68" customFormat="1">
      <c r="BP915342" s="90"/>
    </row>
    <row r="915343" spans="68:68" customFormat="1">
      <c r="BP915343" s="90"/>
    </row>
    <row r="915344" spans="68:68" customFormat="1">
      <c r="BP915344" s="90"/>
    </row>
    <row r="915345" spans="68:68" customFormat="1">
      <c r="BP915345" s="90"/>
    </row>
    <row r="915346" spans="68:68" customFormat="1">
      <c r="BP915346" s="90"/>
    </row>
    <row r="915347" spans="68:68" customFormat="1">
      <c r="BP915347" s="90"/>
    </row>
    <row r="915348" spans="68:68" customFormat="1">
      <c r="BP915348" s="90"/>
    </row>
    <row r="915349" spans="68:68" customFormat="1">
      <c r="BP915349" s="90"/>
    </row>
    <row r="915350" spans="68:68" customFormat="1">
      <c r="BP915350" s="90"/>
    </row>
    <row r="915351" spans="68:68" customFormat="1">
      <c r="BP915351" s="90"/>
    </row>
    <row r="915352" spans="68:68" customFormat="1">
      <c r="BP915352" s="90"/>
    </row>
    <row r="915353" spans="68:68" customFormat="1">
      <c r="BP915353" s="90"/>
    </row>
    <row r="915354" spans="68:68" customFormat="1">
      <c r="BP915354" s="90"/>
    </row>
    <row r="915355" spans="68:68" customFormat="1">
      <c r="BP915355" s="90"/>
    </row>
    <row r="915356" spans="68:68" customFormat="1">
      <c r="BP915356" s="90"/>
    </row>
    <row r="915357" spans="68:68" customFormat="1">
      <c r="BP915357" s="90"/>
    </row>
    <row r="915358" spans="68:68" customFormat="1">
      <c r="BP915358" s="90"/>
    </row>
    <row r="915359" spans="68:68" customFormat="1">
      <c r="BP915359" s="90"/>
    </row>
    <row r="915360" spans="68:68" customFormat="1">
      <c r="BP915360" s="90"/>
    </row>
    <row r="915361" spans="68:68" customFormat="1">
      <c r="BP915361" s="90"/>
    </row>
    <row r="915362" spans="68:68" customFormat="1">
      <c r="BP915362" s="90"/>
    </row>
    <row r="915363" spans="68:68" customFormat="1">
      <c r="BP915363" s="90"/>
    </row>
    <row r="915364" spans="68:68" customFormat="1">
      <c r="BP915364" s="90"/>
    </row>
    <row r="915365" spans="68:68" customFormat="1">
      <c r="BP915365" s="90"/>
    </row>
    <row r="915366" spans="68:68" customFormat="1">
      <c r="BP915366" s="90"/>
    </row>
    <row r="915367" spans="68:68" customFormat="1">
      <c r="BP915367" s="90"/>
    </row>
    <row r="915368" spans="68:68" customFormat="1">
      <c r="BP915368" s="90"/>
    </row>
    <row r="915369" spans="68:68" customFormat="1">
      <c r="BP915369" s="90"/>
    </row>
    <row r="915370" spans="68:68" customFormat="1">
      <c r="BP915370" s="90"/>
    </row>
    <row r="915371" spans="68:68" customFormat="1">
      <c r="BP915371" s="90"/>
    </row>
    <row r="915372" spans="68:68" customFormat="1">
      <c r="BP915372" s="90"/>
    </row>
    <row r="915373" spans="68:68" customFormat="1">
      <c r="BP915373" s="90"/>
    </row>
    <row r="915374" spans="68:68" customFormat="1">
      <c r="BP915374" s="90"/>
    </row>
    <row r="915375" spans="68:68" customFormat="1">
      <c r="BP915375" s="90"/>
    </row>
    <row r="915376" spans="68:68" customFormat="1">
      <c r="BP915376" s="90"/>
    </row>
    <row r="915377" spans="68:68" customFormat="1">
      <c r="BP915377" s="90"/>
    </row>
    <row r="915378" spans="68:68" customFormat="1">
      <c r="BP915378" s="90"/>
    </row>
    <row r="915379" spans="68:68" customFormat="1">
      <c r="BP915379" s="90"/>
    </row>
    <row r="915380" spans="68:68" customFormat="1">
      <c r="BP915380" s="90"/>
    </row>
    <row r="915381" spans="68:68" customFormat="1">
      <c r="BP915381" s="90"/>
    </row>
    <row r="915382" spans="68:68" customFormat="1">
      <c r="BP915382" s="90"/>
    </row>
    <row r="915383" spans="68:68" customFormat="1">
      <c r="BP915383" s="90"/>
    </row>
    <row r="915384" spans="68:68" customFormat="1">
      <c r="BP915384" s="90"/>
    </row>
    <row r="915385" spans="68:68" customFormat="1">
      <c r="BP915385" s="90"/>
    </row>
    <row r="915386" spans="68:68" customFormat="1">
      <c r="BP915386" s="90"/>
    </row>
    <row r="915387" spans="68:68" customFormat="1">
      <c r="BP915387" s="90"/>
    </row>
    <row r="915388" spans="68:68" customFormat="1">
      <c r="BP915388" s="90"/>
    </row>
    <row r="915389" spans="68:68" customFormat="1">
      <c r="BP915389" s="90"/>
    </row>
    <row r="915390" spans="68:68" customFormat="1">
      <c r="BP915390" s="90"/>
    </row>
    <row r="915391" spans="68:68" customFormat="1">
      <c r="BP915391" s="90"/>
    </row>
    <row r="915392" spans="68:68" customFormat="1">
      <c r="BP915392" s="90"/>
    </row>
    <row r="915393" spans="68:68" customFormat="1">
      <c r="BP915393" s="90"/>
    </row>
    <row r="915394" spans="68:68" customFormat="1">
      <c r="BP915394" s="90"/>
    </row>
    <row r="915395" spans="68:68" customFormat="1">
      <c r="BP915395" s="90"/>
    </row>
    <row r="915396" spans="68:68" customFormat="1">
      <c r="BP915396" s="90"/>
    </row>
    <row r="915397" spans="68:68" customFormat="1">
      <c r="BP915397" s="90"/>
    </row>
    <row r="915398" spans="68:68" customFormat="1">
      <c r="BP915398" s="90"/>
    </row>
    <row r="915399" spans="68:68" customFormat="1">
      <c r="BP915399" s="90"/>
    </row>
    <row r="915400" spans="68:68" customFormat="1">
      <c r="BP915400" s="90"/>
    </row>
    <row r="915401" spans="68:68" customFormat="1">
      <c r="BP915401" s="90"/>
    </row>
    <row r="915402" spans="68:68" customFormat="1">
      <c r="BP915402" s="90"/>
    </row>
    <row r="915403" spans="68:68" customFormat="1">
      <c r="BP915403" s="90"/>
    </row>
    <row r="915404" spans="68:68" customFormat="1">
      <c r="BP915404" s="90"/>
    </row>
    <row r="915405" spans="68:68" customFormat="1">
      <c r="BP915405" s="90"/>
    </row>
    <row r="915406" spans="68:68" customFormat="1">
      <c r="BP915406" s="90"/>
    </row>
    <row r="915407" spans="68:68" customFormat="1">
      <c r="BP915407" s="90"/>
    </row>
    <row r="915408" spans="68:68" customFormat="1">
      <c r="BP915408" s="90"/>
    </row>
    <row r="915409" spans="68:68" customFormat="1">
      <c r="BP915409" s="90"/>
    </row>
    <row r="915410" spans="68:68" customFormat="1">
      <c r="BP915410" s="90"/>
    </row>
    <row r="915411" spans="68:68" customFormat="1">
      <c r="BP915411" s="90"/>
    </row>
    <row r="915412" spans="68:68" customFormat="1">
      <c r="BP915412" s="90"/>
    </row>
    <row r="915413" spans="68:68" customFormat="1">
      <c r="BP915413" s="90"/>
    </row>
    <row r="915414" spans="68:68" customFormat="1">
      <c r="BP915414" s="90"/>
    </row>
    <row r="915415" spans="68:68" customFormat="1">
      <c r="BP915415" s="90"/>
    </row>
    <row r="915416" spans="68:68" customFormat="1">
      <c r="BP915416" s="90"/>
    </row>
    <row r="915417" spans="68:68" customFormat="1">
      <c r="BP915417" s="90"/>
    </row>
    <row r="915418" spans="68:68" customFormat="1">
      <c r="BP915418" s="90"/>
    </row>
    <row r="915419" spans="68:68" customFormat="1">
      <c r="BP915419" s="90"/>
    </row>
    <row r="915420" spans="68:68" customFormat="1">
      <c r="BP915420" s="90"/>
    </row>
    <row r="915421" spans="68:68" customFormat="1">
      <c r="BP915421" s="90"/>
    </row>
    <row r="915422" spans="68:68" customFormat="1">
      <c r="BP915422" s="90"/>
    </row>
    <row r="915423" spans="68:68" customFormat="1">
      <c r="BP915423" s="90"/>
    </row>
    <row r="915424" spans="68:68" customFormat="1">
      <c r="BP915424" s="90"/>
    </row>
    <row r="915425" spans="68:68" customFormat="1">
      <c r="BP915425" s="90"/>
    </row>
    <row r="915426" spans="68:68" customFormat="1">
      <c r="BP915426" s="90"/>
    </row>
    <row r="915427" spans="68:68" customFormat="1">
      <c r="BP915427" s="90"/>
    </row>
    <row r="915428" spans="68:68" customFormat="1">
      <c r="BP915428" s="90"/>
    </row>
    <row r="915429" spans="68:68" customFormat="1">
      <c r="BP915429" s="90"/>
    </row>
    <row r="915430" spans="68:68" customFormat="1">
      <c r="BP915430" s="90"/>
    </row>
    <row r="915431" spans="68:68" customFormat="1">
      <c r="BP915431" s="90"/>
    </row>
    <row r="915432" spans="68:68" customFormat="1">
      <c r="BP915432" s="90"/>
    </row>
    <row r="915433" spans="68:68" customFormat="1">
      <c r="BP915433" s="90"/>
    </row>
    <row r="915434" spans="68:68" customFormat="1">
      <c r="BP915434" s="90"/>
    </row>
    <row r="915435" spans="68:68" customFormat="1">
      <c r="BP915435" s="90"/>
    </row>
    <row r="915436" spans="68:68" customFormat="1">
      <c r="BP915436" s="90"/>
    </row>
    <row r="915437" spans="68:68" customFormat="1">
      <c r="BP915437" s="90"/>
    </row>
    <row r="915438" spans="68:68" customFormat="1">
      <c r="BP915438" s="90"/>
    </row>
    <row r="915439" spans="68:68" customFormat="1">
      <c r="BP915439" s="90"/>
    </row>
    <row r="915440" spans="68:68" customFormat="1">
      <c r="BP915440" s="90"/>
    </row>
    <row r="915441" spans="68:68" customFormat="1">
      <c r="BP915441" s="90"/>
    </row>
    <row r="915442" spans="68:68" customFormat="1">
      <c r="BP915442" s="90"/>
    </row>
    <row r="915443" spans="68:68" customFormat="1">
      <c r="BP915443" s="90"/>
    </row>
    <row r="915444" spans="68:68" customFormat="1">
      <c r="BP915444" s="90"/>
    </row>
    <row r="915445" spans="68:68" customFormat="1">
      <c r="BP915445" s="90"/>
    </row>
    <row r="915446" spans="68:68" customFormat="1">
      <c r="BP915446" s="90"/>
    </row>
    <row r="915447" spans="68:68" customFormat="1">
      <c r="BP915447" s="90"/>
    </row>
    <row r="915448" spans="68:68" customFormat="1">
      <c r="BP915448" s="90"/>
    </row>
    <row r="915449" spans="68:68" customFormat="1">
      <c r="BP915449" s="90"/>
    </row>
    <row r="915450" spans="68:68" customFormat="1">
      <c r="BP915450" s="90"/>
    </row>
    <row r="915451" spans="68:68" customFormat="1">
      <c r="BP915451" s="90"/>
    </row>
    <row r="915452" spans="68:68" customFormat="1">
      <c r="BP915452" s="90"/>
    </row>
    <row r="915453" spans="68:68" customFormat="1">
      <c r="BP915453" s="90"/>
    </row>
    <row r="915454" spans="68:68" customFormat="1">
      <c r="BP915454" s="90"/>
    </row>
    <row r="915455" spans="68:68" customFormat="1">
      <c r="BP915455" s="90"/>
    </row>
    <row r="915456" spans="68:68" customFormat="1">
      <c r="BP915456" s="90"/>
    </row>
    <row r="915457" spans="68:68" customFormat="1">
      <c r="BP915457" s="90"/>
    </row>
    <row r="915458" spans="68:68" customFormat="1">
      <c r="BP915458" s="90"/>
    </row>
    <row r="915459" spans="68:68" customFormat="1">
      <c r="BP915459" s="90"/>
    </row>
    <row r="915460" spans="68:68" customFormat="1">
      <c r="BP915460" s="90"/>
    </row>
    <row r="915461" spans="68:68" customFormat="1">
      <c r="BP915461" s="90"/>
    </row>
    <row r="915462" spans="68:68" customFormat="1">
      <c r="BP915462" s="90"/>
    </row>
    <row r="915463" spans="68:68" customFormat="1">
      <c r="BP915463" s="90"/>
    </row>
    <row r="915464" spans="68:68" customFormat="1">
      <c r="BP915464" s="90"/>
    </row>
    <row r="915465" spans="68:68" customFormat="1">
      <c r="BP915465" s="90"/>
    </row>
    <row r="915466" spans="68:68" customFormat="1">
      <c r="BP915466" s="90"/>
    </row>
    <row r="915467" spans="68:68" customFormat="1">
      <c r="BP915467" s="90"/>
    </row>
    <row r="915468" spans="68:68" customFormat="1">
      <c r="BP915468" s="90"/>
    </row>
    <row r="915469" spans="68:68" customFormat="1">
      <c r="BP915469" s="90"/>
    </row>
    <row r="915470" spans="68:68" customFormat="1">
      <c r="BP915470" s="90"/>
    </row>
    <row r="915471" spans="68:68" customFormat="1">
      <c r="BP915471" s="90"/>
    </row>
    <row r="915472" spans="68:68" customFormat="1">
      <c r="BP915472" s="90"/>
    </row>
    <row r="915473" spans="68:68" customFormat="1">
      <c r="BP915473" s="90"/>
    </row>
    <row r="915474" spans="68:68" customFormat="1">
      <c r="BP915474" s="90"/>
    </row>
    <row r="915475" spans="68:68" customFormat="1">
      <c r="BP915475" s="90"/>
    </row>
    <row r="915476" spans="68:68" customFormat="1">
      <c r="BP915476" s="90"/>
    </row>
    <row r="915477" spans="68:68" customFormat="1">
      <c r="BP915477" s="90"/>
    </row>
    <row r="915478" spans="68:68" customFormat="1">
      <c r="BP915478" s="90"/>
    </row>
    <row r="915479" spans="68:68" customFormat="1">
      <c r="BP915479" s="90"/>
    </row>
    <row r="915480" spans="68:68" customFormat="1">
      <c r="BP915480" s="90"/>
    </row>
    <row r="915481" spans="68:68" customFormat="1">
      <c r="BP915481" s="90"/>
    </row>
    <row r="915482" spans="68:68" customFormat="1">
      <c r="BP915482" s="90"/>
    </row>
    <row r="915483" spans="68:68" customFormat="1">
      <c r="BP915483" s="90"/>
    </row>
    <row r="915484" spans="68:68" customFormat="1">
      <c r="BP915484" s="90"/>
    </row>
    <row r="915485" spans="68:68" customFormat="1">
      <c r="BP915485" s="90"/>
    </row>
    <row r="915486" spans="68:68" customFormat="1">
      <c r="BP915486" s="90"/>
    </row>
    <row r="915487" spans="68:68" customFormat="1">
      <c r="BP915487" s="90"/>
    </row>
    <row r="915488" spans="68:68" customFormat="1">
      <c r="BP915488" s="90"/>
    </row>
    <row r="915489" spans="68:68" customFormat="1">
      <c r="BP915489" s="90"/>
    </row>
    <row r="915490" spans="68:68" customFormat="1">
      <c r="BP915490" s="90"/>
    </row>
    <row r="915491" spans="68:68" customFormat="1">
      <c r="BP915491" s="90"/>
    </row>
    <row r="915492" spans="68:68" customFormat="1">
      <c r="BP915492" s="90"/>
    </row>
    <row r="915493" spans="68:68" customFormat="1">
      <c r="BP915493" s="90"/>
    </row>
    <row r="915494" spans="68:68" customFormat="1">
      <c r="BP915494" s="90"/>
    </row>
    <row r="915495" spans="68:68" customFormat="1">
      <c r="BP915495" s="90"/>
    </row>
    <row r="915496" spans="68:68" customFormat="1">
      <c r="BP915496" s="90"/>
    </row>
    <row r="915497" spans="68:68" customFormat="1">
      <c r="BP915497" s="90"/>
    </row>
    <row r="915498" spans="68:68" customFormat="1">
      <c r="BP915498" s="90"/>
    </row>
    <row r="915499" spans="68:68" customFormat="1">
      <c r="BP915499" s="90"/>
    </row>
    <row r="915500" spans="68:68" customFormat="1">
      <c r="BP915500" s="90"/>
    </row>
    <row r="915501" spans="68:68" customFormat="1">
      <c r="BP915501" s="90"/>
    </row>
    <row r="915502" spans="68:68" customFormat="1">
      <c r="BP915502" s="90"/>
    </row>
    <row r="915503" spans="68:68" customFormat="1">
      <c r="BP915503" s="90"/>
    </row>
    <row r="915504" spans="68:68" customFormat="1">
      <c r="BP915504" s="90"/>
    </row>
    <row r="915505" spans="68:68" customFormat="1">
      <c r="BP915505" s="90"/>
    </row>
    <row r="915506" spans="68:68" customFormat="1">
      <c r="BP915506" s="90"/>
    </row>
    <row r="915507" spans="68:68" customFormat="1">
      <c r="BP915507" s="90"/>
    </row>
    <row r="915508" spans="68:68" customFormat="1">
      <c r="BP915508" s="90"/>
    </row>
    <row r="915509" spans="68:68" customFormat="1">
      <c r="BP915509" s="90"/>
    </row>
    <row r="915510" spans="68:68" customFormat="1">
      <c r="BP915510" s="90"/>
    </row>
    <row r="915511" spans="68:68" customFormat="1">
      <c r="BP915511" s="90"/>
    </row>
    <row r="915512" spans="68:68" customFormat="1">
      <c r="BP915512" s="90"/>
    </row>
    <row r="915513" spans="68:68" customFormat="1">
      <c r="BP915513" s="90"/>
    </row>
    <row r="915514" spans="68:68" customFormat="1">
      <c r="BP915514" s="90"/>
    </row>
    <row r="915515" spans="68:68" customFormat="1">
      <c r="BP915515" s="90"/>
    </row>
    <row r="915516" spans="68:68" customFormat="1">
      <c r="BP915516" s="90"/>
    </row>
    <row r="915517" spans="68:68" customFormat="1">
      <c r="BP915517" s="90"/>
    </row>
    <row r="915518" spans="68:68" customFormat="1">
      <c r="BP915518" s="90"/>
    </row>
    <row r="915519" spans="68:68" customFormat="1">
      <c r="BP915519" s="90"/>
    </row>
    <row r="915520" spans="68:68" customFormat="1">
      <c r="BP915520" s="90"/>
    </row>
    <row r="915521" spans="68:68" customFormat="1">
      <c r="BP915521" s="90"/>
    </row>
    <row r="915522" spans="68:68" customFormat="1">
      <c r="BP915522" s="90"/>
    </row>
    <row r="915523" spans="68:68" customFormat="1">
      <c r="BP915523" s="90"/>
    </row>
    <row r="915524" spans="68:68" customFormat="1">
      <c r="BP915524" s="90"/>
    </row>
    <row r="915525" spans="68:68" customFormat="1">
      <c r="BP915525" s="90"/>
    </row>
    <row r="915526" spans="68:68" customFormat="1">
      <c r="BP915526" s="90"/>
    </row>
    <row r="915527" spans="68:68" customFormat="1">
      <c r="BP915527" s="90"/>
    </row>
    <row r="915528" spans="68:68" customFormat="1">
      <c r="BP915528" s="90"/>
    </row>
    <row r="915529" spans="68:68" customFormat="1">
      <c r="BP915529" s="90"/>
    </row>
    <row r="915530" spans="68:68" customFormat="1">
      <c r="BP915530" s="90"/>
    </row>
    <row r="915531" spans="68:68" customFormat="1">
      <c r="BP915531" s="90"/>
    </row>
    <row r="915532" spans="68:68" customFormat="1">
      <c r="BP915532" s="90"/>
    </row>
    <row r="915533" spans="68:68" customFormat="1">
      <c r="BP915533" s="90"/>
    </row>
    <row r="915534" spans="68:68" customFormat="1">
      <c r="BP915534" s="90"/>
    </row>
    <row r="915535" spans="68:68" customFormat="1">
      <c r="BP915535" s="90"/>
    </row>
    <row r="915536" spans="68:68" customFormat="1">
      <c r="BP915536" s="90"/>
    </row>
    <row r="915537" spans="68:68" customFormat="1">
      <c r="BP915537" s="90"/>
    </row>
    <row r="915538" spans="68:68" customFormat="1">
      <c r="BP915538" s="90"/>
    </row>
    <row r="915539" spans="68:68" customFormat="1">
      <c r="BP915539" s="90"/>
    </row>
    <row r="915540" spans="68:68" customFormat="1">
      <c r="BP915540" s="90"/>
    </row>
    <row r="915541" spans="68:68" customFormat="1">
      <c r="BP915541" s="90"/>
    </row>
    <row r="915542" spans="68:68" customFormat="1">
      <c r="BP915542" s="90"/>
    </row>
    <row r="915543" spans="68:68" customFormat="1">
      <c r="BP915543" s="90"/>
    </row>
    <row r="915544" spans="68:68" customFormat="1">
      <c r="BP915544" s="90"/>
    </row>
    <row r="915545" spans="68:68" customFormat="1">
      <c r="BP915545" s="90"/>
    </row>
    <row r="915546" spans="68:68" customFormat="1">
      <c r="BP915546" s="90"/>
    </row>
    <row r="915547" spans="68:68" customFormat="1">
      <c r="BP915547" s="90"/>
    </row>
    <row r="915548" spans="68:68" customFormat="1">
      <c r="BP915548" s="90"/>
    </row>
    <row r="915549" spans="68:68" customFormat="1">
      <c r="BP915549" s="90"/>
    </row>
    <row r="915550" spans="68:68" customFormat="1">
      <c r="BP915550" s="90"/>
    </row>
    <row r="915551" spans="68:68" customFormat="1">
      <c r="BP915551" s="90"/>
    </row>
    <row r="915552" spans="68:68" customFormat="1">
      <c r="BP915552" s="90"/>
    </row>
    <row r="915553" spans="68:68" customFormat="1">
      <c r="BP915553" s="90"/>
    </row>
    <row r="915554" spans="68:68" customFormat="1">
      <c r="BP915554" s="90"/>
    </row>
    <row r="915555" spans="68:68" customFormat="1">
      <c r="BP915555" s="90"/>
    </row>
    <row r="915556" spans="68:68" customFormat="1">
      <c r="BP915556" s="90"/>
    </row>
    <row r="915557" spans="68:68" customFormat="1">
      <c r="BP915557" s="90"/>
    </row>
    <row r="915558" spans="68:68" customFormat="1">
      <c r="BP915558" s="90"/>
    </row>
    <row r="915559" spans="68:68" customFormat="1">
      <c r="BP915559" s="90"/>
    </row>
    <row r="915560" spans="68:68" customFormat="1">
      <c r="BP915560" s="90"/>
    </row>
    <row r="915561" spans="68:68" customFormat="1">
      <c r="BP915561" s="90"/>
    </row>
    <row r="915562" spans="68:68" customFormat="1">
      <c r="BP915562" s="90"/>
    </row>
    <row r="915563" spans="68:68" customFormat="1">
      <c r="BP915563" s="90"/>
    </row>
    <row r="915564" spans="68:68" customFormat="1">
      <c r="BP915564" s="90"/>
    </row>
    <row r="915565" spans="68:68" customFormat="1">
      <c r="BP915565" s="90"/>
    </row>
    <row r="915566" spans="68:68" customFormat="1">
      <c r="BP915566" s="90"/>
    </row>
    <row r="915567" spans="68:68" customFormat="1">
      <c r="BP915567" s="90"/>
    </row>
    <row r="915568" spans="68:68" customFormat="1">
      <c r="BP915568" s="90"/>
    </row>
    <row r="915569" spans="68:68" customFormat="1">
      <c r="BP915569" s="90"/>
    </row>
    <row r="915570" spans="68:68" customFormat="1">
      <c r="BP915570" s="90"/>
    </row>
    <row r="915571" spans="68:68" customFormat="1">
      <c r="BP915571" s="90"/>
    </row>
    <row r="915572" spans="68:68" customFormat="1">
      <c r="BP915572" s="90"/>
    </row>
    <row r="915573" spans="68:68" customFormat="1">
      <c r="BP915573" s="90"/>
    </row>
    <row r="915574" spans="68:68" customFormat="1">
      <c r="BP915574" s="90"/>
    </row>
    <row r="915575" spans="68:68" customFormat="1">
      <c r="BP915575" s="90"/>
    </row>
    <row r="915576" spans="68:68" customFormat="1">
      <c r="BP915576" s="90"/>
    </row>
    <row r="915577" spans="68:68" customFormat="1">
      <c r="BP915577" s="90"/>
    </row>
    <row r="915578" spans="68:68" customFormat="1">
      <c r="BP915578" s="90"/>
    </row>
    <row r="915579" spans="68:68" customFormat="1">
      <c r="BP915579" s="90"/>
    </row>
    <row r="915580" spans="68:68" customFormat="1">
      <c r="BP915580" s="90"/>
    </row>
    <row r="915581" spans="68:68" customFormat="1">
      <c r="BP915581" s="90"/>
    </row>
    <row r="915582" spans="68:68" customFormat="1">
      <c r="BP915582" s="90"/>
    </row>
    <row r="915583" spans="68:68" customFormat="1">
      <c r="BP915583" s="90"/>
    </row>
    <row r="915584" spans="68:68" customFormat="1">
      <c r="BP915584" s="90"/>
    </row>
    <row r="915585" spans="68:68" customFormat="1">
      <c r="BP915585" s="90"/>
    </row>
    <row r="915586" spans="68:68" customFormat="1">
      <c r="BP915586" s="90"/>
    </row>
    <row r="915587" spans="68:68" customFormat="1">
      <c r="BP915587" s="90"/>
    </row>
    <row r="915588" spans="68:68" customFormat="1">
      <c r="BP915588" s="90"/>
    </row>
    <row r="915589" spans="68:68" customFormat="1">
      <c r="BP915589" s="90"/>
    </row>
    <row r="915590" spans="68:68" customFormat="1">
      <c r="BP915590" s="90"/>
    </row>
    <row r="915591" spans="68:68" customFormat="1">
      <c r="BP915591" s="90"/>
    </row>
    <row r="915592" spans="68:68" customFormat="1">
      <c r="BP915592" s="90"/>
    </row>
    <row r="915593" spans="68:68" customFormat="1">
      <c r="BP915593" s="90"/>
    </row>
    <row r="915594" spans="68:68" customFormat="1">
      <c r="BP915594" s="90"/>
    </row>
    <row r="915595" spans="68:68" customFormat="1">
      <c r="BP915595" s="90"/>
    </row>
    <row r="915596" spans="68:68" customFormat="1">
      <c r="BP915596" s="90"/>
    </row>
    <row r="915597" spans="68:68" customFormat="1">
      <c r="BP915597" s="90"/>
    </row>
    <row r="915598" spans="68:68" customFormat="1">
      <c r="BP915598" s="90"/>
    </row>
    <row r="915599" spans="68:68" customFormat="1">
      <c r="BP915599" s="90"/>
    </row>
    <row r="915600" spans="68:68" customFormat="1">
      <c r="BP915600" s="90"/>
    </row>
    <row r="915601" spans="68:68" customFormat="1">
      <c r="BP915601" s="90"/>
    </row>
    <row r="915602" spans="68:68" customFormat="1">
      <c r="BP915602" s="90"/>
    </row>
    <row r="915603" spans="68:68" customFormat="1">
      <c r="BP915603" s="90"/>
    </row>
    <row r="915604" spans="68:68" customFormat="1">
      <c r="BP915604" s="90"/>
    </row>
    <row r="915605" spans="68:68" customFormat="1">
      <c r="BP915605" s="90"/>
    </row>
    <row r="915606" spans="68:68" customFormat="1">
      <c r="BP915606" s="90"/>
    </row>
    <row r="915607" spans="68:68" customFormat="1">
      <c r="BP915607" s="90"/>
    </row>
    <row r="915608" spans="68:68" customFormat="1">
      <c r="BP915608" s="90"/>
    </row>
    <row r="915609" spans="68:68" customFormat="1">
      <c r="BP915609" s="90"/>
    </row>
    <row r="915610" spans="68:68" customFormat="1">
      <c r="BP915610" s="90"/>
    </row>
    <row r="915611" spans="68:68" customFormat="1">
      <c r="BP915611" s="90"/>
    </row>
    <row r="915612" spans="68:68" customFormat="1">
      <c r="BP915612" s="90"/>
    </row>
    <row r="915613" spans="68:68" customFormat="1">
      <c r="BP915613" s="90"/>
    </row>
    <row r="915614" spans="68:68" customFormat="1">
      <c r="BP915614" s="90"/>
    </row>
    <row r="915615" spans="68:68" customFormat="1">
      <c r="BP915615" s="90"/>
    </row>
    <row r="915616" spans="68:68" customFormat="1">
      <c r="BP915616" s="90"/>
    </row>
    <row r="915617" spans="68:68" customFormat="1">
      <c r="BP915617" s="90"/>
    </row>
    <row r="915618" spans="68:68" customFormat="1">
      <c r="BP915618" s="90"/>
    </row>
    <row r="915619" spans="68:68" customFormat="1">
      <c r="BP915619" s="90"/>
    </row>
    <row r="915620" spans="68:68" customFormat="1">
      <c r="BP915620" s="90"/>
    </row>
    <row r="915621" spans="68:68" customFormat="1">
      <c r="BP915621" s="90"/>
    </row>
    <row r="915622" spans="68:68" customFormat="1">
      <c r="BP915622" s="90"/>
    </row>
    <row r="915623" spans="68:68" customFormat="1">
      <c r="BP915623" s="90"/>
    </row>
    <row r="915624" spans="68:68" customFormat="1">
      <c r="BP915624" s="90"/>
    </row>
    <row r="915625" spans="68:68" customFormat="1">
      <c r="BP915625" s="90"/>
    </row>
    <row r="915626" spans="68:68" customFormat="1">
      <c r="BP915626" s="90"/>
    </row>
    <row r="915627" spans="68:68" customFormat="1">
      <c r="BP915627" s="90"/>
    </row>
    <row r="915628" spans="68:68" customFormat="1">
      <c r="BP915628" s="90"/>
    </row>
    <row r="915629" spans="68:68" customFormat="1">
      <c r="BP915629" s="90"/>
    </row>
    <row r="915630" spans="68:68" customFormat="1">
      <c r="BP915630" s="90"/>
    </row>
    <row r="915631" spans="68:68" customFormat="1">
      <c r="BP915631" s="90"/>
    </row>
    <row r="915632" spans="68:68" customFormat="1">
      <c r="BP915632" s="90"/>
    </row>
    <row r="915633" spans="68:68" customFormat="1">
      <c r="BP915633" s="90"/>
    </row>
    <row r="915634" spans="68:68" customFormat="1">
      <c r="BP915634" s="90"/>
    </row>
    <row r="915635" spans="68:68" customFormat="1">
      <c r="BP915635" s="90"/>
    </row>
    <row r="915636" spans="68:68" customFormat="1">
      <c r="BP915636" s="90"/>
    </row>
    <row r="915637" spans="68:68" customFormat="1">
      <c r="BP915637" s="90"/>
    </row>
    <row r="915638" spans="68:68" customFormat="1">
      <c r="BP915638" s="90"/>
    </row>
    <row r="915639" spans="68:68" customFormat="1">
      <c r="BP915639" s="90"/>
    </row>
    <row r="915640" spans="68:68" customFormat="1">
      <c r="BP915640" s="90"/>
    </row>
    <row r="915641" spans="68:68" customFormat="1">
      <c r="BP915641" s="90"/>
    </row>
    <row r="915642" spans="68:68" customFormat="1">
      <c r="BP915642" s="90"/>
    </row>
    <row r="915643" spans="68:68" customFormat="1">
      <c r="BP915643" s="90"/>
    </row>
    <row r="915644" spans="68:68" customFormat="1">
      <c r="BP915644" s="90"/>
    </row>
    <row r="915645" spans="68:68" customFormat="1">
      <c r="BP915645" s="90"/>
    </row>
    <row r="915646" spans="68:68" customFormat="1">
      <c r="BP915646" s="90"/>
    </row>
    <row r="915647" spans="68:68" customFormat="1">
      <c r="BP915647" s="90"/>
    </row>
    <row r="915648" spans="68:68" customFormat="1">
      <c r="BP915648" s="90"/>
    </row>
    <row r="915649" spans="68:68" customFormat="1">
      <c r="BP915649" s="90"/>
    </row>
    <row r="915650" spans="68:68" customFormat="1">
      <c r="BP915650" s="90"/>
    </row>
    <row r="915651" spans="68:68" customFormat="1">
      <c r="BP915651" s="90"/>
    </row>
    <row r="915652" spans="68:68" customFormat="1">
      <c r="BP915652" s="90"/>
    </row>
    <row r="915653" spans="68:68" customFormat="1">
      <c r="BP915653" s="90"/>
    </row>
    <row r="915654" spans="68:68" customFormat="1">
      <c r="BP915654" s="90"/>
    </row>
    <row r="915655" spans="68:68" customFormat="1">
      <c r="BP915655" s="90"/>
    </row>
    <row r="915656" spans="68:68" customFormat="1">
      <c r="BP915656" s="90"/>
    </row>
    <row r="915657" spans="68:68" customFormat="1">
      <c r="BP915657" s="90"/>
    </row>
    <row r="915658" spans="68:68" customFormat="1">
      <c r="BP915658" s="90"/>
    </row>
    <row r="915659" spans="68:68" customFormat="1">
      <c r="BP915659" s="90"/>
    </row>
    <row r="915660" spans="68:68" customFormat="1">
      <c r="BP915660" s="90"/>
    </row>
    <row r="915661" spans="68:68" customFormat="1">
      <c r="BP915661" s="90"/>
    </row>
    <row r="915662" spans="68:68" customFormat="1">
      <c r="BP915662" s="90"/>
    </row>
    <row r="915663" spans="68:68" customFormat="1">
      <c r="BP915663" s="90"/>
    </row>
    <row r="915664" spans="68:68" customFormat="1">
      <c r="BP915664" s="90"/>
    </row>
    <row r="915665" spans="68:68" customFormat="1">
      <c r="BP915665" s="90"/>
    </row>
    <row r="915666" spans="68:68" customFormat="1">
      <c r="BP915666" s="90"/>
    </row>
    <row r="915667" spans="68:68" customFormat="1">
      <c r="BP915667" s="90"/>
    </row>
    <row r="915668" spans="68:68" customFormat="1">
      <c r="BP915668" s="90"/>
    </row>
    <row r="915669" spans="68:68" customFormat="1">
      <c r="BP915669" s="90"/>
    </row>
    <row r="915670" spans="68:68" customFormat="1">
      <c r="BP915670" s="90"/>
    </row>
    <row r="915671" spans="68:68" customFormat="1">
      <c r="BP915671" s="90"/>
    </row>
    <row r="915672" spans="68:68" customFormat="1">
      <c r="BP915672" s="90"/>
    </row>
    <row r="915673" spans="68:68" customFormat="1">
      <c r="BP915673" s="90"/>
    </row>
    <row r="915674" spans="68:68" customFormat="1">
      <c r="BP915674" s="90"/>
    </row>
    <row r="915675" spans="68:68" customFormat="1">
      <c r="BP915675" s="90"/>
    </row>
    <row r="915676" spans="68:68" customFormat="1">
      <c r="BP915676" s="90"/>
    </row>
    <row r="915677" spans="68:68" customFormat="1">
      <c r="BP915677" s="90"/>
    </row>
    <row r="915678" spans="68:68" customFormat="1">
      <c r="BP915678" s="90"/>
    </row>
    <row r="915679" spans="68:68" customFormat="1">
      <c r="BP915679" s="90"/>
    </row>
    <row r="915680" spans="68:68" customFormat="1">
      <c r="BP915680" s="90"/>
    </row>
    <row r="915681" spans="68:68" customFormat="1">
      <c r="BP915681" s="90"/>
    </row>
    <row r="915682" spans="68:68" customFormat="1">
      <c r="BP915682" s="90"/>
    </row>
    <row r="915683" spans="68:68" customFormat="1">
      <c r="BP915683" s="90"/>
    </row>
    <row r="915684" spans="68:68" customFormat="1">
      <c r="BP915684" s="90"/>
    </row>
    <row r="915685" spans="68:68" customFormat="1">
      <c r="BP915685" s="90"/>
    </row>
    <row r="915686" spans="68:68" customFormat="1">
      <c r="BP915686" s="90"/>
    </row>
    <row r="915687" spans="68:68" customFormat="1">
      <c r="BP915687" s="90"/>
    </row>
    <row r="915688" spans="68:68" customFormat="1">
      <c r="BP915688" s="90"/>
    </row>
    <row r="915689" spans="68:68" customFormat="1">
      <c r="BP915689" s="90"/>
    </row>
    <row r="915690" spans="68:68" customFormat="1">
      <c r="BP915690" s="90"/>
    </row>
    <row r="915691" spans="68:68" customFormat="1">
      <c r="BP915691" s="90"/>
    </row>
    <row r="915692" spans="68:68" customFormat="1">
      <c r="BP915692" s="90"/>
    </row>
    <row r="915693" spans="68:68" customFormat="1">
      <c r="BP915693" s="90"/>
    </row>
    <row r="915694" spans="68:68" customFormat="1">
      <c r="BP915694" s="90"/>
    </row>
    <row r="915695" spans="68:68" customFormat="1">
      <c r="BP915695" s="90"/>
    </row>
    <row r="915696" spans="68:68" customFormat="1">
      <c r="BP915696" s="90"/>
    </row>
    <row r="915697" spans="68:68" customFormat="1">
      <c r="BP915697" s="90"/>
    </row>
    <row r="915698" spans="68:68" customFormat="1">
      <c r="BP915698" s="90"/>
    </row>
    <row r="915699" spans="68:68" customFormat="1">
      <c r="BP915699" s="90"/>
    </row>
    <row r="915700" spans="68:68" customFormat="1">
      <c r="BP915700" s="90"/>
    </row>
    <row r="915701" spans="68:68" customFormat="1">
      <c r="BP915701" s="90"/>
    </row>
    <row r="915702" spans="68:68" customFormat="1">
      <c r="BP915702" s="90"/>
    </row>
    <row r="915703" spans="68:68" customFormat="1">
      <c r="BP915703" s="90"/>
    </row>
    <row r="915704" spans="68:68" customFormat="1">
      <c r="BP915704" s="90"/>
    </row>
    <row r="915705" spans="68:68" customFormat="1">
      <c r="BP915705" s="90"/>
    </row>
    <row r="915706" spans="68:68" customFormat="1">
      <c r="BP915706" s="90"/>
    </row>
    <row r="915707" spans="68:68" customFormat="1">
      <c r="BP915707" s="90"/>
    </row>
    <row r="915708" spans="68:68" customFormat="1">
      <c r="BP915708" s="90"/>
    </row>
    <row r="915709" spans="68:68" customFormat="1">
      <c r="BP915709" s="90"/>
    </row>
    <row r="915710" spans="68:68" customFormat="1">
      <c r="BP915710" s="90"/>
    </row>
    <row r="915711" spans="68:68" customFormat="1">
      <c r="BP915711" s="90"/>
    </row>
    <row r="915712" spans="68:68" customFormat="1">
      <c r="BP915712" s="90"/>
    </row>
    <row r="915713" spans="68:68" customFormat="1">
      <c r="BP915713" s="90"/>
    </row>
    <row r="915714" spans="68:68" customFormat="1">
      <c r="BP915714" s="90"/>
    </row>
    <row r="915715" spans="68:68" customFormat="1">
      <c r="BP915715" s="90"/>
    </row>
    <row r="915716" spans="68:68" customFormat="1">
      <c r="BP915716" s="90"/>
    </row>
    <row r="915717" spans="68:68" customFormat="1">
      <c r="BP915717" s="90"/>
    </row>
    <row r="915718" spans="68:68" customFormat="1">
      <c r="BP915718" s="90"/>
    </row>
    <row r="915719" spans="68:68" customFormat="1">
      <c r="BP915719" s="90"/>
    </row>
    <row r="915720" spans="68:68" customFormat="1">
      <c r="BP915720" s="90"/>
    </row>
    <row r="915721" spans="68:68" customFormat="1">
      <c r="BP915721" s="90"/>
    </row>
    <row r="915722" spans="68:68" customFormat="1">
      <c r="BP915722" s="90"/>
    </row>
    <row r="915723" spans="68:68" customFormat="1">
      <c r="BP915723" s="90"/>
    </row>
    <row r="915724" spans="68:68" customFormat="1">
      <c r="BP915724" s="90"/>
    </row>
    <row r="915725" spans="68:68" customFormat="1">
      <c r="BP915725" s="90"/>
    </row>
    <row r="915726" spans="68:68" customFormat="1">
      <c r="BP915726" s="90"/>
    </row>
    <row r="915727" spans="68:68" customFormat="1">
      <c r="BP915727" s="90"/>
    </row>
    <row r="915728" spans="68:68" customFormat="1">
      <c r="BP915728" s="90"/>
    </row>
    <row r="915729" spans="68:68" customFormat="1">
      <c r="BP915729" s="90"/>
    </row>
    <row r="915730" spans="68:68" customFormat="1">
      <c r="BP915730" s="90"/>
    </row>
    <row r="915731" spans="68:68" customFormat="1">
      <c r="BP915731" s="90"/>
    </row>
    <row r="915732" spans="68:68" customFormat="1">
      <c r="BP915732" s="90"/>
    </row>
    <row r="915733" spans="68:68" customFormat="1">
      <c r="BP915733" s="90"/>
    </row>
    <row r="915734" spans="68:68" customFormat="1">
      <c r="BP915734" s="90"/>
    </row>
    <row r="915735" spans="68:68" customFormat="1">
      <c r="BP915735" s="90"/>
    </row>
    <row r="915736" spans="68:68" customFormat="1">
      <c r="BP915736" s="90"/>
    </row>
    <row r="915737" spans="68:68" customFormat="1">
      <c r="BP915737" s="90"/>
    </row>
    <row r="915738" spans="68:68" customFormat="1">
      <c r="BP915738" s="90"/>
    </row>
    <row r="915739" spans="68:68" customFormat="1">
      <c r="BP915739" s="90"/>
    </row>
    <row r="915740" spans="68:68" customFormat="1">
      <c r="BP915740" s="90"/>
    </row>
    <row r="915741" spans="68:68" customFormat="1">
      <c r="BP915741" s="90"/>
    </row>
    <row r="915742" spans="68:68" customFormat="1">
      <c r="BP915742" s="90"/>
    </row>
    <row r="915743" spans="68:68" customFormat="1">
      <c r="BP915743" s="90"/>
    </row>
    <row r="915744" spans="68:68" customFormat="1">
      <c r="BP915744" s="90"/>
    </row>
    <row r="915745" spans="68:68" customFormat="1">
      <c r="BP915745" s="90"/>
    </row>
    <row r="915746" spans="68:68" customFormat="1">
      <c r="BP915746" s="90"/>
    </row>
    <row r="915747" spans="68:68" customFormat="1">
      <c r="BP915747" s="90"/>
    </row>
    <row r="915748" spans="68:68" customFormat="1">
      <c r="BP915748" s="90"/>
    </row>
    <row r="915749" spans="68:68" customFormat="1">
      <c r="BP915749" s="90"/>
    </row>
    <row r="915750" spans="68:68" customFormat="1">
      <c r="BP915750" s="90"/>
    </row>
    <row r="915751" spans="68:68" customFormat="1">
      <c r="BP915751" s="90"/>
    </row>
    <row r="915752" spans="68:68" customFormat="1">
      <c r="BP915752" s="90"/>
    </row>
    <row r="915753" spans="68:68" customFormat="1">
      <c r="BP915753" s="90"/>
    </row>
    <row r="915754" spans="68:68" customFormat="1">
      <c r="BP915754" s="90"/>
    </row>
    <row r="915755" spans="68:68" customFormat="1">
      <c r="BP915755" s="90"/>
    </row>
    <row r="915756" spans="68:68" customFormat="1">
      <c r="BP915756" s="90"/>
    </row>
    <row r="915757" spans="68:68" customFormat="1">
      <c r="BP915757" s="90"/>
    </row>
    <row r="915758" spans="68:68" customFormat="1">
      <c r="BP915758" s="90"/>
    </row>
    <row r="915759" spans="68:68" customFormat="1">
      <c r="BP915759" s="90"/>
    </row>
    <row r="915760" spans="68:68" customFormat="1">
      <c r="BP915760" s="90"/>
    </row>
    <row r="915761" spans="68:68" customFormat="1">
      <c r="BP915761" s="90"/>
    </row>
    <row r="915762" spans="68:68" customFormat="1">
      <c r="BP915762" s="90"/>
    </row>
    <row r="915763" spans="68:68" customFormat="1">
      <c r="BP915763" s="90"/>
    </row>
    <row r="915764" spans="68:68" customFormat="1">
      <c r="BP915764" s="90"/>
    </row>
    <row r="915765" spans="68:68" customFormat="1">
      <c r="BP915765" s="90"/>
    </row>
    <row r="915766" spans="68:68" customFormat="1">
      <c r="BP915766" s="90"/>
    </row>
    <row r="915767" spans="68:68" customFormat="1">
      <c r="BP915767" s="90"/>
    </row>
    <row r="915768" spans="68:68" customFormat="1">
      <c r="BP915768" s="90"/>
    </row>
    <row r="915769" spans="68:68" customFormat="1">
      <c r="BP915769" s="90"/>
    </row>
    <row r="915770" spans="68:68" customFormat="1">
      <c r="BP915770" s="90"/>
    </row>
    <row r="915771" spans="68:68" customFormat="1">
      <c r="BP915771" s="90"/>
    </row>
    <row r="915772" spans="68:68" customFormat="1">
      <c r="BP915772" s="90"/>
    </row>
    <row r="915773" spans="68:68" customFormat="1">
      <c r="BP915773" s="90"/>
    </row>
    <row r="915774" spans="68:68" customFormat="1">
      <c r="BP915774" s="90"/>
    </row>
    <row r="915775" spans="68:68" customFormat="1">
      <c r="BP915775" s="90"/>
    </row>
    <row r="915776" spans="68:68" customFormat="1">
      <c r="BP915776" s="90"/>
    </row>
    <row r="915777" spans="68:68" customFormat="1">
      <c r="BP915777" s="90"/>
    </row>
    <row r="915778" spans="68:68" customFormat="1">
      <c r="BP915778" s="90"/>
    </row>
    <row r="915779" spans="68:68" customFormat="1">
      <c r="BP915779" s="90"/>
    </row>
    <row r="915780" spans="68:68" customFormat="1">
      <c r="BP915780" s="90"/>
    </row>
    <row r="915781" spans="68:68" customFormat="1">
      <c r="BP915781" s="90"/>
    </row>
    <row r="915782" spans="68:68" customFormat="1">
      <c r="BP915782" s="90"/>
    </row>
    <row r="915783" spans="68:68" customFormat="1">
      <c r="BP915783" s="90"/>
    </row>
    <row r="915784" spans="68:68" customFormat="1">
      <c r="BP915784" s="90"/>
    </row>
    <row r="915785" spans="68:68" customFormat="1">
      <c r="BP915785" s="90"/>
    </row>
    <row r="915786" spans="68:68" customFormat="1">
      <c r="BP915786" s="90"/>
    </row>
    <row r="915787" spans="68:68" customFormat="1">
      <c r="BP915787" s="90"/>
    </row>
    <row r="915788" spans="68:68" customFormat="1">
      <c r="BP915788" s="90"/>
    </row>
    <row r="915789" spans="68:68" customFormat="1">
      <c r="BP915789" s="90"/>
    </row>
    <row r="915790" spans="68:68" customFormat="1">
      <c r="BP915790" s="90"/>
    </row>
    <row r="915791" spans="68:68" customFormat="1">
      <c r="BP915791" s="90"/>
    </row>
    <row r="915792" spans="68:68" customFormat="1">
      <c r="BP915792" s="90"/>
    </row>
    <row r="915793" spans="68:68" customFormat="1">
      <c r="BP915793" s="90"/>
    </row>
    <row r="915794" spans="68:68" customFormat="1">
      <c r="BP915794" s="90"/>
    </row>
    <row r="915795" spans="68:68" customFormat="1">
      <c r="BP915795" s="90"/>
    </row>
    <row r="915796" spans="68:68" customFormat="1">
      <c r="BP915796" s="90"/>
    </row>
    <row r="915797" spans="68:68" customFormat="1">
      <c r="BP915797" s="90"/>
    </row>
    <row r="915798" spans="68:68" customFormat="1">
      <c r="BP915798" s="90"/>
    </row>
    <row r="915799" spans="68:68" customFormat="1">
      <c r="BP915799" s="90"/>
    </row>
    <row r="915800" spans="68:68" customFormat="1">
      <c r="BP915800" s="90"/>
    </row>
    <row r="915801" spans="68:68" customFormat="1">
      <c r="BP915801" s="90"/>
    </row>
    <row r="915802" spans="68:68" customFormat="1">
      <c r="BP915802" s="90"/>
    </row>
    <row r="915803" spans="68:68" customFormat="1">
      <c r="BP915803" s="90"/>
    </row>
    <row r="915804" spans="68:68" customFormat="1">
      <c r="BP915804" s="90"/>
    </row>
    <row r="915805" spans="68:68" customFormat="1">
      <c r="BP915805" s="90"/>
    </row>
    <row r="915806" spans="68:68" customFormat="1">
      <c r="BP915806" s="90"/>
    </row>
    <row r="915807" spans="68:68" customFormat="1">
      <c r="BP915807" s="90"/>
    </row>
    <row r="915808" spans="68:68" customFormat="1">
      <c r="BP915808" s="90"/>
    </row>
    <row r="915809" spans="68:68" customFormat="1">
      <c r="BP915809" s="90"/>
    </row>
    <row r="915810" spans="68:68" customFormat="1">
      <c r="BP915810" s="90"/>
    </row>
    <row r="915811" spans="68:68" customFormat="1">
      <c r="BP915811" s="90"/>
    </row>
    <row r="915812" spans="68:68" customFormat="1">
      <c r="BP915812" s="90"/>
    </row>
    <row r="915813" spans="68:68" customFormat="1">
      <c r="BP915813" s="90"/>
    </row>
    <row r="915814" spans="68:68" customFormat="1">
      <c r="BP915814" s="90"/>
    </row>
    <row r="915815" spans="68:68" customFormat="1">
      <c r="BP915815" s="90"/>
    </row>
    <row r="915816" spans="68:68" customFormat="1">
      <c r="BP915816" s="90"/>
    </row>
    <row r="915817" spans="68:68" customFormat="1">
      <c r="BP915817" s="90"/>
    </row>
    <row r="915818" spans="68:68" customFormat="1">
      <c r="BP915818" s="90"/>
    </row>
    <row r="915819" spans="68:68" customFormat="1">
      <c r="BP915819" s="90"/>
    </row>
    <row r="915820" spans="68:68" customFormat="1">
      <c r="BP915820" s="90"/>
    </row>
    <row r="915821" spans="68:68" customFormat="1">
      <c r="BP915821" s="90"/>
    </row>
    <row r="915822" spans="68:68" customFormat="1">
      <c r="BP915822" s="90"/>
    </row>
    <row r="915823" spans="68:68" customFormat="1">
      <c r="BP915823" s="90"/>
    </row>
    <row r="915824" spans="68:68" customFormat="1">
      <c r="BP915824" s="90"/>
    </row>
    <row r="915825" spans="68:68" customFormat="1">
      <c r="BP915825" s="90"/>
    </row>
    <row r="915826" spans="68:68" customFormat="1">
      <c r="BP915826" s="90"/>
    </row>
    <row r="915827" spans="68:68" customFormat="1">
      <c r="BP915827" s="90"/>
    </row>
    <row r="915828" spans="68:68" customFormat="1">
      <c r="BP915828" s="90"/>
    </row>
    <row r="915829" spans="68:68" customFormat="1">
      <c r="BP915829" s="90"/>
    </row>
    <row r="915830" spans="68:68" customFormat="1">
      <c r="BP915830" s="90"/>
    </row>
    <row r="915831" spans="68:68" customFormat="1">
      <c r="BP915831" s="90"/>
    </row>
    <row r="915832" spans="68:68" customFormat="1">
      <c r="BP915832" s="90"/>
    </row>
    <row r="915833" spans="68:68" customFormat="1">
      <c r="BP915833" s="90"/>
    </row>
    <row r="915834" spans="68:68" customFormat="1">
      <c r="BP915834" s="90"/>
    </row>
    <row r="915835" spans="68:68" customFormat="1">
      <c r="BP915835" s="90"/>
    </row>
    <row r="915836" spans="68:68" customFormat="1">
      <c r="BP915836" s="90"/>
    </row>
    <row r="915837" spans="68:68" customFormat="1">
      <c r="BP915837" s="90"/>
    </row>
    <row r="915838" spans="68:68" customFormat="1">
      <c r="BP915838" s="90"/>
    </row>
    <row r="915839" spans="68:68" customFormat="1">
      <c r="BP915839" s="90"/>
    </row>
    <row r="915840" spans="68:68" customFormat="1">
      <c r="BP915840" s="90"/>
    </row>
    <row r="915841" spans="68:68" customFormat="1">
      <c r="BP915841" s="90"/>
    </row>
    <row r="915842" spans="68:68" customFormat="1">
      <c r="BP915842" s="90"/>
    </row>
    <row r="915843" spans="68:68" customFormat="1">
      <c r="BP915843" s="90"/>
    </row>
    <row r="915844" spans="68:68" customFormat="1">
      <c r="BP915844" s="90"/>
    </row>
    <row r="915845" spans="68:68" customFormat="1">
      <c r="BP915845" s="90"/>
    </row>
    <row r="915846" spans="68:68" customFormat="1">
      <c r="BP915846" s="90"/>
    </row>
    <row r="915847" spans="68:68" customFormat="1">
      <c r="BP915847" s="90"/>
    </row>
    <row r="915848" spans="68:68" customFormat="1">
      <c r="BP915848" s="90"/>
    </row>
    <row r="915849" spans="68:68" customFormat="1">
      <c r="BP915849" s="90"/>
    </row>
    <row r="915850" spans="68:68" customFormat="1">
      <c r="BP915850" s="90"/>
    </row>
    <row r="915851" spans="68:68" customFormat="1">
      <c r="BP915851" s="90"/>
    </row>
    <row r="915852" spans="68:68" customFormat="1">
      <c r="BP915852" s="90"/>
    </row>
    <row r="915853" spans="68:68" customFormat="1">
      <c r="BP915853" s="90"/>
    </row>
    <row r="915854" spans="68:68" customFormat="1">
      <c r="BP915854" s="90"/>
    </row>
    <row r="915855" spans="68:68" customFormat="1">
      <c r="BP915855" s="90"/>
    </row>
    <row r="915856" spans="68:68" customFormat="1">
      <c r="BP915856" s="90"/>
    </row>
    <row r="915857" spans="68:68" customFormat="1">
      <c r="BP915857" s="90"/>
    </row>
    <row r="915858" spans="68:68" customFormat="1">
      <c r="BP915858" s="90"/>
    </row>
    <row r="915859" spans="68:68" customFormat="1">
      <c r="BP915859" s="90"/>
    </row>
    <row r="915860" spans="68:68" customFormat="1">
      <c r="BP915860" s="90"/>
    </row>
    <row r="915861" spans="68:68" customFormat="1">
      <c r="BP915861" s="90"/>
    </row>
    <row r="915862" spans="68:68" customFormat="1">
      <c r="BP915862" s="90"/>
    </row>
    <row r="915863" spans="68:68" customFormat="1">
      <c r="BP915863" s="90"/>
    </row>
    <row r="915864" spans="68:68" customFormat="1">
      <c r="BP915864" s="90"/>
    </row>
    <row r="915865" spans="68:68" customFormat="1">
      <c r="BP915865" s="90"/>
    </row>
    <row r="915866" spans="68:68" customFormat="1">
      <c r="BP915866" s="90"/>
    </row>
    <row r="915867" spans="68:68" customFormat="1">
      <c r="BP915867" s="90"/>
    </row>
    <row r="915868" spans="68:68" customFormat="1">
      <c r="BP915868" s="90"/>
    </row>
    <row r="915869" spans="68:68" customFormat="1">
      <c r="BP915869" s="90"/>
    </row>
    <row r="915870" spans="68:68" customFormat="1">
      <c r="BP915870" s="90"/>
    </row>
    <row r="915871" spans="68:68" customFormat="1">
      <c r="BP915871" s="90"/>
    </row>
    <row r="915872" spans="68:68" customFormat="1">
      <c r="BP915872" s="90"/>
    </row>
    <row r="915873" spans="68:68" customFormat="1">
      <c r="BP915873" s="90"/>
    </row>
    <row r="915874" spans="68:68" customFormat="1">
      <c r="BP915874" s="90"/>
    </row>
    <row r="915875" spans="68:68" customFormat="1">
      <c r="BP915875" s="90"/>
    </row>
    <row r="915876" spans="68:68" customFormat="1">
      <c r="BP915876" s="90"/>
    </row>
    <row r="915877" spans="68:68" customFormat="1">
      <c r="BP915877" s="90"/>
    </row>
    <row r="915878" spans="68:68" customFormat="1">
      <c r="BP915878" s="90"/>
    </row>
    <row r="915879" spans="68:68" customFormat="1">
      <c r="BP915879" s="90"/>
    </row>
    <row r="915880" spans="68:68" customFormat="1">
      <c r="BP915880" s="90"/>
    </row>
    <row r="915881" spans="68:68" customFormat="1">
      <c r="BP915881" s="90"/>
    </row>
    <row r="915882" spans="68:68" customFormat="1">
      <c r="BP915882" s="90"/>
    </row>
    <row r="915883" spans="68:68" customFormat="1">
      <c r="BP915883" s="90"/>
    </row>
    <row r="915884" spans="68:68" customFormat="1">
      <c r="BP915884" s="90"/>
    </row>
    <row r="915885" spans="68:68" customFormat="1">
      <c r="BP915885" s="90"/>
    </row>
    <row r="915886" spans="68:68" customFormat="1">
      <c r="BP915886" s="90"/>
    </row>
    <row r="915887" spans="68:68" customFormat="1">
      <c r="BP915887" s="90"/>
    </row>
    <row r="915888" spans="68:68" customFormat="1">
      <c r="BP915888" s="90"/>
    </row>
    <row r="915889" spans="68:68" customFormat="1">
      <c r="BP915889" s="90"/>
    </row>
    <row r="915890" spans="68:68" customFormat="1">
      <c r="BP915890" s="90"/>
    </row>
    <row r="915891" spans="68:68" customFormat="1">
      <c r="BP915891" s="90"/>
    </row>
    <row r="915892" spans="68:68" customFormat="1">
      <c r="BP915892" s="90"/>
    </row>
    <row r="915893" spans="68:68" customFormat="1">
      <c r="BP915893" s="90"/>
    </row>
    <row r="915894" spans="68:68" customFormat="1">
      <c r="BP915894" s="90"/>
    </row>
    <row r="915895" spans="68:68" customFormat="1">
      <c r="BP915895" s="90"/>
    </row>
    <row r="915896" spans="68:68" customFormat="1">
      <c r="BP915896" s="90"/>
    </row>
    <row r="915897" spans="68:68" customFormat="1">
      <c r="BP915897" s="90"/>
    </row>
    <row r="915898" spans="68:68" customFormat="1">
      <c r="BP915898" s="90"/>
    </row>
    <row r="915899" spans="68:68" customFormat="1">
      <c r="BP915899" s="90"/>
    </row>
    <row r="915900" spans="68:68" customFormat="1">
      <c r="BP915900" s="90"/>
    </row>
    <row r="915901" spans="68:68" customFormat="1">
      <c r="BP915901" s="90"/>
    </row>
    <row r="915902" spans="68:68" customFormat="1">
      <c r="BP915902" s="90"/>
    </row>
    <row r="915903" spans="68:68" customFormat="1">
      <c r="BP915903" s="90"/>
    </row>
    <row r="915904" spans="68:68" customFormat="1">
      <c r="BP915904" s="90"/>
    </row>
    <row r="915905" spans="68:68" customFormat="1">
      <c r="BP915905" s="90"/>
    </row>
    <row r="915906" spans="68:68" customFormat="1">
      <c r="BP915906" s="90"/>
    </row>
    <row r="915907" spans="68:68" customFormat="1">
      <c r="BP915907" s="90"/>
    </row>
    <row r="915908" spans="68:68" customFormat="1">
      <c r="BP915908" s="90"/>
    </row>
    <row r="915909" spans="68:68" customFormat="1">
      <c r="BP915909" s="90"/>
    </row>
    <row r="915910" spans="68:68" customFormat="1">
      <c r="BP915910" s="90"/>
    </row>
    <row r="915911" spans="68:68" customFormat="1">
      <c r="BP915911" s="90"/>
    </row>
    <row r="915912" spans="68:68" customFormat="1">
      <c r="BP915912" s="90"/>
    </row>
    <row r="915913" spans="68:68" customFormat="1">
      <c r="BP915913" s="90"/>
    </row>
    <row r="915914" spans="68:68" customFormat="1">
      <c r="BP915914" s="90"/>
    </row>
    <row r="915915" spans="68:68" customFormat="1">
      <c r="BP915915" s="90"/>
    </row>
    <row r="915916" spans="68:68" customFormat="1">
      <c r="BP915916" s="90"/>
    </row>
    <row r="915917" spans="68:68" customFormat="1">
      <c r="BP915917" s="90"/>
    </row>
    <row r="915918" spans="68:68" customFormat="1">
      <c r="BP915918" s="90"/>
    </row>
    <row r="915919" spans="68:68" customFormat="1">
      <c r="BP915919" s="90"/>
    </row>
    <row r="915920" spans="68:68" customFormat="1">
      <c r="BP915920" s="90"/>
    </row>
    <row r="915921" spans="68:68" customFormat="1">
      <c r="BP915921" s="90"/>
    </row>
    <row r="915922" spans="68:68" customFormat="1">
      <c r="BP915922" s="90"/>
    </row>
    <row r="915923" spans="68:68" customFormat="1">
      <c r="BP915923" s="90"/>
    </row>
    <row r="915924" spans="68:68" customFormat="1">
      <c r="BP915924" s="90"/>
    </row>
    <row r="915925" spans="68:68" customFormat="1">
      <c r="BP915925" s="90"/>
    </row>
    <row r="915926" spans="68:68" customFormat="1">
      <c r="BP915926" s="90"/>
    </row>
    <row r="915927" spans="68:68" customFormat="1">
      <c r="BP915927" s="90"/>
    </row>
    <row r="915928" spans="68:68" customFormat="1">
      <c r="BP915928" s="90"/>
    </row>
    <row r="915929" spans="68:68" customFormat="1">
      <c r="BP915929" s="90"/>
    </row>
    <row r="915930" spans="68:68" customFormat="1">
      <c r="BP915930" s="90"/>
    </row>
    <row r="915931" spans="68:68" customFormat="1">
      <c r="BP915931" s="90"/>
    </row>
    <row r="915932" spans="68:68" customFormat="1">
      <c r="BP915932" s="90"/>
    </row>
    <row r="915933" spans="68:68" customFormat="1">
      <c r="BP915933" s="90"/>
    </row>
    <row r="915934" spans="68:68" customFormat="1">
      <c r="BP915934" s="90"/>
    </row>
    <row r="915935" spans="68:68" customFormat="1">
      <c r="BP915935" s="90"/>
    </row>
    <row r="915936" spans="68:68" customFormat="1">
      <c r="BP915936" s="90"/>
    </row>
    <row r="915937" spans="68:68" customFormat="1">
      <c r="BP915937" s="90"/>
    </row>
    <row r="915938" spans="68:68" customFormat="1">
      <c r="BP915938" s="90"/>
    </row>
    <row r="915939" spans="68:68" customFormat="1">
      <c r="BP915939" s="90"/>
    </row>
    <row r="915940" spans="68:68" customFormat="1">
      <c r="BP915940" s="90"/>
    </row>
    <row r="915941" spans="68:68" customFormat="1">
      <c r="BP915941" s="90"/>
    </row>
    <row r="915942" spans="68:68" customFormat="1">
      <c r="BP915942" s="90"/>
    </row>
    <row r="915943" spans="68:68" customFormat="1">
      <c r="BP915943" s="90"/>
    </row>
    <row r="915944" spans="68:68" customFormat="1">
      <c r="BP915944" s="90"/>
    </row>
    <row r="915945" spans="68:68" customFormat="1">
      <c r="BP915945" s="90"/>
    </row>
    <row r="915946" spans="68:68" customFormat="1">
      <c r="BP915946" s="90"/>
    </row>
    <row r="915947" spans="68:68" customFormat="1">
      <c r="BP915947" s="90"/>
    </row>
    <row r="915948" spans="68:68" customFormat="1">
      <c r="BP915948" s="90"/>
    </row>
    <row r="915949" spans="68:68" customFormat="1">
      <c r="BP915949" s="90"/>
    </row>
    <row r="915950" spans="68:68" customFormat="1">
      <c r="BP915950" s="90"/>
    </row>
    <row r="915951" spans="68:68" customFormat="1">
      <c r="BP915951" s="90"/>
    </row>
    <row r="915952" spans="68:68" customFormat="1">
      <c r="BP915952" s="90"/>
    </row>
    <row r="915953" spans="68:68" customFormat="1">
      <c r="BP915953" s="90"/>
    </row>
    <row r="915954" spans="68:68" customFormat="1">
      <c r="BP915954" s="90"/>
    </row>
    <row r="915955" spans="68:68" customFormat="1">
      <c r="BP915955" s="90"/>
    </row>
    <row r="915956" spans="68:68" customFormat="1">
      <c r="BP915956" s="90"/>
    </row>
    <row r="915957" spans="68:68" customFormat="1">
      <c r="BP915957" s="90"/>
    </row>
    <row r="915958" spans="68:68" customFormat="1">
      <c r="BP915958" s="90"/>
    </row>
    <row r="915959" spans="68:68" customFormat="1">
      <c r="BP915959" s="90"/>
    </row>
    <row r="915960" spans="68:68" customFormat="1">
      <c r="BP915960" s="90"/>
    </row>
    <row r="915961" spans="68:68" customFormat="1">
      <c r="BP915961" s="90"/>
    </row>
    <row r="915962" spans="68:68" customFormat="1">
      <c r="BP915962" s="90"/>
    </row>
    <row r="915963" spans="68:68" customFormat="1">
      <c r="BP915963" s="90"/>
    </row>
    <row r="915964" spans="68:68" customFormat="1">
      <c r="BP915964" s="90"/>
    </row>
    <row r="915965" spans="68:68" customFormat="1">
      <c r="BP915965" s="90"/>
    </row>
    <row r="915966" spans="68:68" customFormat="1">
      <c r="BP915966" s="90"/>
    </row>
    <row r="915967" spans="68:68" customFormat="1">
      <c r="BP915967" s="90"/>
    </row>
    <row r="915968" spans="68:68" customFormat="1">
      <c r="BP915968" s="90"/>
    </row>
    <row r="915969" spans="68:68" customFormat="1">
      <c r="BP915969" s="90"/>
    </row>
    <row r="915970" spans="68:68" customFormat="1">
      <c r="BP915970" s="90"/>
    </row>
    <row r="915971" spans="68:68" customFormat="1">
      <c r="BP915971" s="90"/>
    </row>
    <row r="915972" spans="68:68" customFormat="1">
      <c r="BP915972" s="90"/>
    </row>
    <row r="915973" spans="68:68" customFormat="1">
      <c r="BP915973" s="90"/>
    </row>
    <row r="915974" spans="68:68" customFormat="1">
      <c r="BP915974" s="90"/>
    </row>
    <row r="915975" spans="68:68" customFormat="1">
      <c r="BP915975" s="90"/>
    </row>
    <row r="915976" spans="68:68" customFormat="1">
      <c r="BP915976" s="90"/>
    </row>
    <row r="915977" spans="68:68" customFormat="1">
      <c r="BP915977" s="90"/>
    </row>
    <row r="915978" spans="68:68" customFormat="1">
      <c r="BP915978" s="90"/>
    </row>
    <row r="915979" spans="68:68" customFormat="1">
      <c r="BP915979" s="90"/>
    </row>
    <row r="915980" spans="68:68" customFormat="1">
      <c r="BP915980" s="90"/>
    </row>
    <row r="915981" spans="68:68" customFormat="1">
      <c r="BP915981" s="90"/>
    </row>
    <row r="915982" spans="68:68" customFormat="1">
      <c r="BP915982" s="90"/>
    </row>
    <row r="915983" spans="68:68" customFormat="1">
      <c r="BP915983" s="90"/>
    </row>
    <row r="915984" spans="68:68" customFormat="1">
      <c r="BP915984" s="90"/>
    </row>
    <row r="915985" spans="68:68" customFormat="1">
      <c r="BP915985" s="90"/>
    </row>
    <row r="915986" spans="68:68" customFormat="1">
      <c r="BP915986" s="90"/>
    </row>
    <row r="915987" spans="68:68" customFormat="1">
      <c r="BP915987" s="90"/>
    </row>
    <row r="915988" spans="68:68" customFormat="1">
      <c r="BP915988" s="90"/>
    </row>
    <row r="915989" spans="68:68" customFormat="1">
      <c r="BP915989" s="90"/>
    </row>
    <row r="915990" spans="68:68" customFormat="1">
      <c r="BP915990" s="90"/>
    </row>
    <row r="915991" spans="68:68" customFormat="1">
      <c r="BP915991" s="90"/>
    </row>
    <row r="915992" spans="68:68" customFormat="1">
      <c r="BP915992" s="90"/>
    </row>
    <row r="915993" spans="68:68" customFormat="1">
      <c r="BP915993" s="90"/>
    </row>
    <row r="915994" spans="68:68" customFormat="1">
      <c r="BP915994" s="90"/>
    </row>
    <row r="915995" spans="68:68" customFormat="1">
      <c r="BP915995" s="90"/>
    </row>
    <row r="915996" spans="68:68" customFormat="1">
      <c r="BP915996" s="90"/>
    </row>
    <row r="915997" spans="68:68" customFormat="1">
      <c r="BP915997" s="90"/>
    </row>
    <row r="915998" spans="68:68" customFormat="1">
      <c r="BP915998" s="90"/>
    </row>
    <row r="915999" spans="68:68" customFormat="1">
      <c r="BP915999" s="90"/>
    </row>
    <row r="916000" spans="68:68" customFormat="1">
      <c r="BP916000" s="90"/>
    </row>
    <row r="916001" spans="68:68" customFormat="1">
      <c r="BP916001" s="90"/>
    </row>
    <row r="916002" spans="68:68" customFormat="1">
      <c r="BP916002" s="90"/>
    </row>
    <row r="916003" spans="68:68" customFormat="1">
      <c r="BP916003" s="90"/>
    </row>
    <row r="916004" spans="68:68" customFormat="1">
      <c r="BP916004" s="90"/>
    </row>
    <row r="916005" spans="68:68" customFormat="1">
      <c r="BP916005" s="90"/>
    </row>
    <row r="916006" spans="68:68" customFormat="1">
      <c r="BP916006" s="90"/>
    </row>
    <row r="916007" spans="68:68" customFormat="1">
      <c r="BP916007" s="90"/>
    </row>
    <row r="916008" spans="68:68" customFormat="1">
      <c r="BP916008" s="90"/>
    </row>
    <row r="916009" spans="68:68" customFormat="1">
      <c r="BP916009" s="90"/>
    </row>
    <row r="916010" spans="68:68" customFormat="1">
      <c r="BP916010" s="90"/>
    </row>
    <row r="916011" spans="68:68" customFormat="1">
      <c r="BP916011" s="90"/>
    </row>
    <row r="916012" spans="68:68" customFormat="1">
      <c r="BP916012" s="90"/>
    </row>
    <row r="916013" spans="68:68" customFormat="1">
      <c r="BP916013" s="90"/>
    </row>
    <row r="916014" spans="68:68" customFormat="1">
      <c r="BP916014" s="90"/>
    </row>
    <row r="916015" spans="68:68" customFormat="1">
      <c r="BP916015" s="90"/>
    </row>
    <row r="916016" spans="68:68" customFormat="1">
      <c r="BP916016" s="90"/>
    </row>
    <row r="916017" spans="68:68" customFormat="1">
      <c r="BP916017" s="90"/>
    </row>
    <row r="916018" spans="68:68" customFormat="1">
      <c r="BP916018" s="90"/>
    </row>
    <row r="916019" spans="68:68" customFormat="1">
      <c r="BP916019" s="90"/>
    </row>
    <row r="916020" spans="68:68" customFormat="1">
      <c r="BP916020" s="90"/>
    </row>
    <row r="916021" spans="68:68" customFormat="1">
      <c r="BP916021" s="90"/>
    </row>
    <row r="916022" spans="68:68" customFormat="1">
      <c r="BP916022" s="90"/>
    </row>
    <row r="916023" spans="68:68" customFormat="1">
      <c r="BP916023" s="90"/>
    </row>
    <row r="916024" spans="68:68" customFormat="1">
      <c r="BP916024" s="90"/>
    </row>
    <row r="916025" spans="68:68" customFormat="1">
      <c r="BP916025" s="90"/>
    </row>
    <row r="916026" spans="68:68" customFormat="1">
      <c r="BP916026" s="90"/>
    </row>
    <row r="916027" spans="68:68" customFormat="1">
      <c r="BP916027" s="90"/>
    </row>
    <row r="916028" spans="68:68" customFormat="1">
      <c r="BP916028" s="90"/>
    </row>
    <row r="916029" spans="68:68" customFormat="1">
      <c r="BP916029" s="90"/>
    </row>
    <row r="916030" spans="68:68" customFormat="1">
      <c r="BP916030" s="90"/>
    </row>
    <row r="916031" spans="68:68" customFormat="1">
      <c r="BP916031" s="90"/>
    </row>
    <row r="916032" spans="68:68" customFormat="1">
      <c r="BP916032" s="90"/>
    </row>
    <row r="916033" spans="68:68" customFormat="1">
      <c r="BP916033" s="90"/>
    </row>
    <row r="916034" spans="68:68" customFormat="1">
      <c r="BP916034" s="90"/>
    </row>
    <row r="916035" spans="68:68" customFormat="1">
      <c r="BP916035" s="90"/>
    </row>
    <row r="916036" spans="68:68" customFormat="1">
      <c r="BP916036" s="90"/>
    </row>
    <row r="916037" spans="68:68" customFormat="1">
      <c r="BP916037" s="90"/>
    </row>
    <row r="916038" spans="68:68" customFormat="1">
      <c r="BP916038" s="90"/>
    </row>
    <row r="916039" spans="68:68" customFormat="1">
      <c r="BP916039" s="90"/>
    </row>
    <row r="916040" spans="68:68" customFormat="1">
      <c r="BP916040" s="90"/>
    </row>
    <row r="916041" spans="68:68" customFormat="1">
      <c r="BP916041" s="90"/>
    </row>
    <row r="916042" spans="68:68" customFormat="1">
      <c r="BP916042" s="90"/>
    </row>
    <row r="916043" spans="68:68" customFormat="1">
      <c r="BP916043" s="90"/>
    </row>
    <row r="916044" spans="68:68" customFormat="1">
      <c r="BP916044" s="90"/>
    </row>
    <row r="916045" spans="68:68" customFormat="1">
      <c r="BP916045" s="90"/>
    </row>
    <row r="916046" spans="68:68" customFormat="1">
      <c r="BP916046" s="90"/>
    </row>
    <row r="916047" spans="68:68" customFormat="1">
      <c r="BP916047" s="90"/>
    </row>
    <row r="916048" spans="68:68" customFormat="1">
      <c r="BP916048" s="90"/>
    </row>
    <row r="916049" spans="68:68" customFormat="1">
      <c r="BP916049" s="90"/>
    </row>
    <row r="916050" spans="68:68" customFormat="1">
      <c r="BP916050" s="90"/>
    </row>
    <row r="916051" spans="68:68" customFormat="1">
      <c r="BP916051" s="90"/>
    </row>
    <row r="916052" spans="68:68" customFormat="1">
      <c r="BP916052" s="90"/>
    </row>
    <row r="916053" spans="68:68" customFormat="1">
      <c r="BP916053" s="90"/>
    </row>
    <row r="916054" spans="68:68" customFormat="1">
      <c r="BP916054" s="90"/>
    </row>
    <row r="916055" spans="68:68" customFormat="1">
      <c r="BP916055" s="90"/>
    </row>
    <row r="916056" spans="68:68" customFormat="1">
      <c r="BP916056" s="90"/>
    </row>
    <row r="916057" spans="68:68" customFormat="1">
      <c r="BP916057" s="90"/>
    </row>
    <row r="916058" spans="68:68" customFormat="1">
      <c r="BP916058" s="90"/>
    </row>
    <row r="916059" spans="68:68" customFormat="1">
      <c r="BP916059" s="90"/>
    </row>
    <row r="916060" spans="68:68" customFormat="1">
      <c r="BP916060" s="90"/>
    </row>
    <row r="916061" spans="68:68" customFormat="1">
      <c r="BP916061" s="90"/>
    </row>
    <row r="916062" spans="68:68" customFormat="1">
      <c r="BP916062" s="90"/>
    </row>
    <row r="916063" spans="68:68" customFormat="1">
      <c r="BP916063" s="90"/>
    </row>
    <row r="916064" spans="68:68" customFormat="1">
      <c r="BP916064" s="90"/>
    </row>
    <row r="916065" spans="68:68" customFormat="1">
      <c r="BP916065" s="90"/>
    </row>
    <row r="916066" spans="68:68" customFormat="1">
      <c r="BP916066" s="90"/>
    </row>
    <row r="916067" spans="68:68" customFormat="1">
      <c r="BP916067" s="90"/>
    </row>
    <row r="916068" spans="68:68" customFormat="1">
      <c r="BP916068" s="90"/>
    </row>
    <row r="916069" spans="68:68" customFormat="1">
      <c r="BP916069" s="90"/>
    </row>
    <row r="916070" spans="68:68" customFormat="1">
      <c r="BP916070" s="90"/>
    </row>
    <row r="916071" spans="68:68" customFormat="1">
      <c r="BP916071" s="90"/>
    </row>
    <row r="916072" spans="68:68" customFormat="1">
      <c r="BP916072" s="90"/>
    </row>
    <row r="916073" spans="68:68" customFormat="1">
      <c r="BP916073" s="90"/>
    </row>
    <row r="916074" spans="68:68" customFormat="1">
      <c r="BP916074" s="90"/>
    </row>
    <row r="916075" spans="68:68" customFormat="1">
      <c r="BP916075" s="90"/>
    </row>
    <row r="916076" spans="68:68" customFormat="1">
      <c r="BP916076" s="90"/>
    </row>
    <row r="916077" spans="68:68" customFormat="1">
      <c r="BP916077" s="90"/>
    </row>
    <row r="916078" spans="68:68" customFormat="1">
      <c r="BP916078" s="90"/>
    </row>
    <row r="916079" spans="68:68" customFormat="1">
      <c r="BP916079" s="90"/>
    </row>
    <row r="916080" spans="68:68" customFormat="1">
      <c r="BP916080" s="90"/>
    </row>
    <row r="916081" spans="68:68" customFormat="1">
      <c r="BP916081" s="90"/>
    </row>
    <row r="916082" spans="68:68" customFormat="1">
      <c r="BP916082" s="90"/>
    </row>
    <row r="916083" spans="68:68" customFormat="1">
      <c r="BP916083" s="90"/>
    </row>
    <row r="916084" spans="68:68" customFormat="1">
      <c r="BP916084" s="90"/>
    </row>
    <row r="916085" spans="68:68" customFormat="1">
      <c r="BP916085" s="90"/>
    </row>
    <row r="916086" spans="68:68" customFormat="1">
      <c r="BP916086" s="90"/>
    </row>
    <row r="916087" spans="68:68" customFormat="1">
      <c r="BP916087" s="90"/>
    </row>
    <row r="916088" spans="68:68" customFormat="1">
      <c r="BP916088" s="90"/>
    </row>
    <row r="916089" spans="68:68" customFormat="1">
      <c r="BP916089" s="90"/>
    </row>
    <row r="916090" spans="68:68" customFormat="1">
      <c r="BP916090" s="90"/>
    </row>
    <row r="916091" spans="68:68" customFormat="1">
      <c r="BP916091" s="90"/>
    </row>
    <row r="916092" spans="68:68" customFormat="1">
      <c r="BP916092" s="90"/>
    </row>
    <row r="916093" spans="68:68" customFormat="1">
      <c r="BP916093" s="90"/>
    </row>
    <row r="916094" spans="68:68" customFormat="1">
      <c r="BP916094" s="90"/>
    </row>
    <row r="916095" spans="68:68" customFormat="1">
      <c r="BP916095" s="90"/>
    </row>
    <row r="916096" spans="68:68" customFormat="1">
      <c r="BP916096" s="90"/>
    </row>
    <row r="916097" spans="68:68" customFormat="1">
      <c r="BP916097" s="90"/>
    </row>
    <row r="916098" spans="68:68" customFormat="1">
      <c r="BP916098" s="90"/>
    </row>
    <row r="916099" spans="68:68" customFormat="1">
      <c r="BP916099" s="90"/>
    </row>
    <row r="916100" spans="68:68" customFormat="1">
      <c r="BP916100" s="90"/>
    </row>
    <row r="916101" spans="68:68" customFormat="1">
      <c r="BP916101" s="90"/>
    </row>
    <row r="916102" spans="68:68" customFormat="1">
      <c r="BP916102" s="90"/>
    </row>
    <row r="916103" spans="68:68" customFormat="1">
      <c r="BP916103" s="90"/>
    </row>
    <row r="916104" spans="68:68" customFormat="1">
      <c r="BP916104" s="90"/>
    </row>
    <row r="916105" spans="68:68" customFormat="1">
      <c r="BP916105" s="90"/>
    </row>
    <row r="916106" spans="68:68" customFormat="1">
      <c r="BP916106" s="90"/>
    </row>
    <row r="916107" spans="68:68" customFormat="1">
      <c r="BP916107" s="90"/>
    </row>
    <row r="916108" spans="68:68" customFormat="1">
      <c r="BP916108" s="90"/>
    </row>
    <row r="916109" spans="68:68" customFormat="1">
      <c r="BP916109" s="90"/>
    </row>
    <row r="916110" spans="68:68" customFormat="1">
      <c r="BP916110" s="90"/>
    </row>
    <row r="916111" spans="68:68" customFormat="1">
      <c r="BP916111" s="90"/>
    </row>
    <row r="916112" spans="68:68" customFormat="1">
      <c r="BP916112" s="90"/>
    </row>
    <row r="916113" spans="68:68" customFormat="1">
      <c r="BP916113" s="90"/>
    </row>
    <row r="916114" spans="68:68" customFormat="1">
      <c r="BP916114" s="90"/>
    </row>
    <row r="916115" spans="68:68" customFormat="1">
      <c r="BP916115" s="90"/>
    </row>
    <row r="916116" spans="68:68" customFormat="1">
      <c r="BP916116" s="90"/>
    </row>
    <row r="916117" spans="68:68" customFormat="1">
      <c r="BP916117" s="90"/>
    </row>
    <row r="916118" spans="68:68" customFormat="1">
      <c r="BP916118" s="90"/>
    </row>
    <row r="916119" spans="68:68" customFormat="1">
      <c r="BP916119" s="90"/>
    </row>
    <row r="916120" spans="68:68" customFormat="1">
      <c r="BP916120" s="90"/>
    </row>
    <row r="916121" spans="68:68" customFormat="1">
      <c r="BP916121" s="90"/>
    </row>
    <row r="916122" spans="68:68" customFormat="1">
      <c r="BP916122" s="90"/>
    </row>
    <row r="916123" spans="68:68" customFormat="1">
      <c r="BP916123" s="90"/>
    </row>
    <row r="916124" spans="68:68" customFormat="1">
      <c r="BP916124" s="90"/>
    </row>
    <row r="916125" spans="68:68" customFormat="1">
      <c r="BP916125" s="90"/>
    </row>
    <row r="916126" spans="68:68" customFormat="1">
      <c r="BP916126" s="90"/>
    </row>
    <row r="916127" spans="68:68" customFormat="1">
      <c r="BP916127" s="90"/>
    </row>
    <row r="916128" spans="68:68" customFormat="1">
      <c r="BP916128" s="90"/>
    </row>
    <row r="916129" spans="68:68" customFormat="1">
      <c r="BP916129" s="90"/>
    </row>
    <row r="916130" spans="68:68" customFormat="1">
      <c r="BP916130" s="90"/>
    </row>
    <row r="916131" spans="68:68" customFormat="1">
      <c r="BP916131" s="90"/>
    </row>
    <row r="916132" spans="68:68" customFormat="1">
      <c r="BP916132" s="90"/>
    </row>
    <row r="916133" spans="68:68" customFormat="1">
      <c r="BP916133" s="90"/>
    </row>
    <row r="916134" spans="68:68" customFormat="1">
      <c r="BP916134" s="90"/>
    </row>
    <row r="916135" spans="68:68" customFormat="1">
      <c r="BP916135" s="90"/>
    </row>
    <row r="916136" spans="68:68" customFormat="1">
      <c r="BP916136" s="90"/>
    </row>
    <row r="916137" spans="68:68" customFormat="1">
      <c r="BP916137" s="90"/>
    </row>
    <row r="916138" spans="68:68" customFormat="1">
      <c r="BP916138" s="90"/>
    </row>
    <row r="916139" spans="68:68" customFormat="1">
      <c r="BP916139" s="90"/>
    </row>
    <row r="916140" spans="68:68" customFormat="1">
      <c r="BP916140" s="90"/>
    </row>
    <row r="916141" spans="68:68" customFormat="1">
      <c r="BP916141" s="90"/>
    </row>
    <row r="916142" spans="68:68" customFormat="1">
      <c r="BP916142" s="90"/>
    </row>
    <row r="916143" spans="68:68" customFormat="1">
      <c r="BP916143" s="90"/>
    </row>
    <row r="916144" spans="68:68" customFormat="1">
      <c r="BP916144" s="90"/>
    </row>
    <row r="916145" spans="68:68" customFormat="1">
      <c r="BP916145" s="90"/>
    </row>
    <row r="916146" spans="68:68" customFormat="1">
      <c r="BP916146" s="90"/>
    </row>
    <row r="916147" spans="68:68" customFormat="1">
      <c r="BP916147" s="90"/>
    </row>
    <row r="916148" spans="68:68" customFormat="1">
      <c r="BP916148" s="90"/>
    </row>
    <row r="916149" spans="68:68" customFormat="1">
      <c r="BP916149" s="90"/>
    </row>
    <row r="916150" spans="68:68" customFormat="1">
      <c r="BP916150" s="90"/>
    </row>
    <row r="916151" spans="68:68" customFormat="1">
      <c r="BP916151" s="90"/>
    </row>
    <row r="916152" spans="68:68" customFormat="1">
      <c r="BP916152" s="90"/>
    </row>
    <row r="916153" spans="68:68" customFormat="1">
      <c r="BP916153" s="90"/>
    </row>
    <row r="916154" spans="68:68" customFormat="1">
      <c r="BP916154" s="90"/>
    </row>
    <row r="916155" spans="68:68" customFormat="1">
      <c r="BP916155" s="90"/>
    </row>
    <row r="916156" spans="68:68" customFormat="1">
      <c r="BP916156" s="90"/>
    </row>
    <row r="916157" spans="68:68" customFormat="1">
      <c r="BP916157" s="90"/>
    </row>
    <row r="916158" spans="68:68" customFormat="1">
      <c r="BP916158" s="90"/>
    </row>
    <row r="916159" spans="68:68" customFormat="1">
      <c r="BP916159" s="90"/>
    </row>
    <row r="916160" spans="68:68" customFormat="1">
      <c r="BP916160" s="90"/>
    </row>
    <row r="916161" spans="68:68" customFormat="1">
      <c r="BP916161" s="90"/>
    </row>
    <row r="916162" spans="68:68" customFormat="1">
      <c r="BP916162" s="90"/>
    </row>
    <row r="916163" spans="68:68" customFormat="1">
      <c r="BP916163" s="90"/>
    </row>
    <row r="916164" spans="68:68" customFormat="1">
      <c r="BP916164" s="90"/>
    </row>
    <row r="916165" spans="68:68" customFormat="1">
      <c r="BP916165" s="90"/>
    </row>
    <row r="916166" spans="68:68" customFormat="1">
      <c r="BP916166" s="90"/>
    </row>
    <row r="916167" spans="68:68" customFormat="1">
      <c r="BP916167" s="90"/>
    </row>
    <row r="916168" spans="68:68" customFormat="1">
      <c r="BP916168" s="90"/>
    </row>
    <row r="916169" spans="68:68" customFormat="1">
      <c r="BP916169" s="90"/>
    </row>
    <row r="916170" spans="68:68" customFormat="1">
      <c r="BP916170" s="90"/>
    </row>
    <row r="916171" spans="68:68" customFormat="1">
      <c r="BP916171" s="90"/>
    </row>
    <row r="916172" spans="68:68" customFormat="1">
      <c r="BP916172" s="90"/>
    </row>
    <row r="916173" spans="68:68" customFormat="1">
      <c r="BP916173" s="90"/>
    </row>
    <row r="916174" spans="68:68" customFormat="1">
      <c r="BP916174" s="90"/>
    </row>
    <row r="916175" spans="68:68" customFormat="1">
      <c r="BP916175" s="90"/>
    </row>
    <row r="916176" spans="68:68" customFormat="1">
      <c r="BP916176" s="90"/>
    </row>
    <row r="916177" spans="68:68" customFormat="1">
      <c r="BP916177" s="90"/>
    </row>
    <row r="916178" spans="68:68" customFormat="1">
      <c r="BP916178" s="90"/>
    </row>
    <row r="916179" spans="68:68" customFormat="1">
      <c r="BP916179" s="90"/>
    </row>
    <row r="916180" spans="68:68" customFormat="1">
      <c r="BP916180" s="90"/>
    </row>
    <row r="916181" spans="68:68" customFormat="1">
      <c r="BP916181" s="90"/>
    </row>
    <row r="916182" spans="68:68" customFormat="1">
      <c r="BP916182" s="90"/>
    </row>
    <row r="916183" spans="68:68" customFormat="1">
      <c r="BP916183" s="90"/>
    </row>
    <row r="916184" spans="68:68" customFormat="1">
      <c r="BP916184" s="90"/>
    </row>
    <row r="916185" spans="68:68" customFormat="1">
      <c r="BP916185" s="90"/>
    </row>
    <row r="916186" spans="68:68" customFormat="1">
      <c r="BP916186" s="90"/>
    </row>
    <row r="916187" spans="68:68" customFormat="1">
      <c r="BP916187" s="90"/>
    </row>
    <row r="916188" spans="68:68" customFormat="1">
      <c r="BP916188" s="90"/>
    </row>
    <row r="916189" spans="68:68" customFormat="1">
      <c r="BP916189" s="90"/>
    </row>
    <row r="916190" spans="68:68" customFormat="1">
      <c r="BP916190" s="90"/>
    </row>
    <row r="916191" spans="68:68" customFormat="1">
      <c r="BP916191" s="90"/>
    </row>
    <row r="916192" spans="68:68" customFormat="1">
      <c r="BP916192" s="90"/>
    </row>
    <row r="916193" spans="68:68" customFormat="1">
      <c r="BP916193" s="90"/>
    </row>
    <row r="916194" spans="68:68" customFormat="1">
      <c r="BP916194" s="90"/>
    </row>
    <row r="916195" spans="68:68" customFormat="1">
      <c r="BP916195" s="90"/>
    </row>
    <row r="916196" spans="68:68" customFormat="1">
      <c r="BP916196" s="90"/>
    </row>
    <row r="916197" spans="68:68" customFormat="1">
      <c r="BP916197" s="90"/>
    </row>
    <row r="916198" spans="68:68" customFormat="1">
      <c r="BP916198" s="90"/>
    </row>
    <row r="916199" spans="68:68" customFormat="1">
      <c r="BP916199" s="90"/>
    </row>
    <row r="916200" spans="68:68" customFormat="1">
      <c r="BP916200" s="90"/>
    </row>
    <row r="916201" spans="68:68" customFormat="1">
      <c r="BP916201" s="90"/>
    </row>
    <row r="916202" spans="68:68" customFormat="1">
      <c r="BP916202" s="90"/>
    </row>
    <row r="916203" spans="68:68" customFormat="1">
      <c r="BP916203" s="90"/>
    </row>
    <row r="916204" spans="68:68" customFormat="1">
      <c r="BP916204" s="90"/>
    </row>
    <row r="916205" spans="68:68" customFormat="1">
      <c r="BP916205" s="90"/>
    </row>
    <row r="916206" spans="68:68" customFormat="1">
      <c r="BP916206" s="90"/>
    </row>
    <row r="916207" spans="68:68" customFormat="1">
      <c r="BP916207" s="90"/>
    </row>
    <row r="916208" spans="68:68" customFormat="1">
      <c r="BP916208" s="90"/>
    </row>
    <row r="916209" spans="68:68" customFormat="1">
      <c r="BP916209" s="90"/>
    </row>
    <row r="916210" spans="68:68" customFormat="1">
      <c r="BP916210" s="90"/>
    </row>
    <row r="916211" spans="68:68" customFormat="1">
      <c r="BP916211" s="90"/>
    </row>
    <row r="916212" spans="68:68" customFormat="1">
      <c r="BP916212" s="90"/>
    </row>
    <row r="916213" spans="68:68" customFormat="1">
      <c r="BP916213" s="90"/>
    </row>
    <row r="916214" spans="68:68" customFormat="1">
      <c r="BP916214" s="90"/>
    </row>
    <row r="916215" spans="68:68" customFormat="1">
      <c r="BP916215" s="90"/>
    </row>
    <row r="916216" spans="68:68" customFormat="1">
      <c r="BP916216" s="90"/>
    </row>
    <row r="916217" spans="68:68" customFormat="1">
      <c r="BP916217" s="90"/>
    </row>
    <row r="916218" spans="68:68" customFormat="1">
      <c r="BP916218" s="90"/>
    </row>
    <row r="916219" spans="68:68" customFormat="1">
      <c r="BP916219" s="90"/>
    </row>
    <row r="916220" spans="68:68" customFormat="1">
      <c r="BP916220" s="90"/>
    </row>
    <row r="916221" spans="68:68" customFormat="1">
      <c r="BP916221" s="90"/>
    </row>
    <row r="916222" spans="68:68" customFormat="1">
      <c r="BP916222" s="90"/>
    </row>
    <row r="916223" spans="68:68" customFormat="1">
      <c r="BP916223" s="90"/>
    </row>
    <row r="916224" spans="68:68" customFormat="1">
      <c r="BP916224" s="90"/>
    </row>
    <row r="916225" spans="68:68" customFormat="1">
      <c r="BP916225" s="90"/>
    </row>
    <row r="916226" spans="68:68" customFormat="1">
      <c r="BP916226" s="90"/>
    </row>
    <row r="916227" spans="68:68" customFormat="1">
      <c r="BP916227" s="90"/>
    </row>
    <row r="916228" spans="68:68" customFormat="1">
      <c r="BP916228" s="90"/>
    </row>
    <row r="916229" spans="68:68" customFormat="1">
      <c r="BP916229" s="90"/>
    </row>
    <row r="916230" spans="68:68" customFormat="1">
      <c r="BP916230" s="90"/>
    </row>
    <row r="916231" spans="68:68" customFormat="1">
      <c r="BP916231" s="90"/>
    </row>
    <row r="916232" spans="68:68" customFormat="1">
      <c r="BP916232" s="90"/>
    </row>
    <row r="916233" spans="68:68" customFormat="1">
      <c r="BP916233" s="90"/>
    </row>
    <row r="916234" spans="68:68" customFormat="1">
      <c r="BP916234" s="90"/>
    </row>
    <row r="916235" spans="68:68" customFormat="1">
      <c r="BP916235" s="90"/>
    </row>
    <row r="916236" spans="68:68" customFormat="1">
      <c r="BP916236" s="90"/>
    </row>
    <row r="916237" spans="68:68" customFormat="1">
      <c r="BP916237" s="90"/>
    </row>
    <row r="916238" spans="68:68" customFormat="1">
      <c r="BP916238" s="90"/>
    </row>
    <row r="916239" spans="68:68" customFormat="1">
      <c r="BP916239" s="90"/>
    </row>
    <row r="916240" spans="68:68" customFormat="1">
      <c r="BP916240" s="90"/>
    </row>
    <row r="916241" spans="68:68" customFormat="1">
      <c r="BP916241" s="90"/>
    </row>
    <row r="916242" spans="68:68" customFormat="1">
      <c r="BP916242" s="90"/>
    </row>
    <row r="916243" spans="68:68" customFormat="1">
      <c r="BP916243" s="90"/>
    </row>
    <row r="916244" spans="68:68" customFormat="1">
      <c r="BP916244" s="90"/>
    </row>
    <row r="916245" spans="68:68" customFormat="1">
      <c r="BP916245" s="90"/>
    </row>
    <row r="916246" spans="68:68" customFormat="1">
      <c r="BP916246" s="90"/>
    </row>
    <row r="916247" spans="68:68" customFormat="1">
      <c r="BP916247" s="90"/>
    </row>
    <row r="916248" spans="68:68" customFormat="1">
      <c r="BP916248" s="90"/>
    </row>
    <row r="916249" spans="68:68" customFormat="1">
      <c r="BP916249" s="90"/>
    </row>
    <row r="916250" spans="68:68" customFormat="1">
      <c r="BP916250" s="90"/>
    </row>
    <row r="916251" spans="68:68" customFormat="1">
      <c r="BP916251" s="90"/>
    </row>
    <row r="916252" spans="68:68" customFormat="1">
      <c r="BP916252" s="90"/>
    </row>
    <row r="916253" spans="68:68" customFormat="1">
      <c r="BP916253" s="90"/>
    </row>
    <row r="916254" spans="68:68" customFormat="1">
      <c r="BP916254" s="90"/>
    </row>
    <row r="916255" spans="68:68" customFormat="1">
      <c r="BP916255" s="90"/>
    </row>
    <row r="916256" spans="68:68" customFormat="1">
      <c r="BP916256" s="90"/>
    </row>
    <row r="916257" spans="68:68" customFormat="1">
      <c r="BP916257" s="90"/>
    </row>
    <row r="916258" spans="68:68" customFormat="1">
      <c r="BP916258" s="90"/>
    </row>
    <row r="916259" spans="68:68" customFormat="1">
      <c r="BP916259" s="90"/>
    </row>
    <row r="916260" spans="68:68" customFormat="1">
      <c r="BP916260" s="90"/>
    </row>
    <row r="916261" spans="68:68" customFormat="1">
      <c r="BP916261" s="90"/>
    </row>
    <row r="916262" spans="68:68" customFormat="1">
      <c r="BP916262" s="90"/>
    </row>
    <row r="916263" spans="68:68" customFormat="1">
      <c r="BP916263" s="90"/>
    </row>
    <row r="916264" spans="68:68" customFormat="1">
      <c r="BP916264" s="90"/>
    </row>
    <row r="916265" spans="68:68" customFormat="1">
      <c r="BP916265" s="90"/>
    </row>
    <row r="916266" spans="68:68" customFormat="1">
      <c r="BP916266" s="90"/>
    </row>
    <row r="916267" spans="68:68" customFormat="1">
      <c r="BP916267" s="90"/>
    </row>
    <row r="916268" spans="68:68" customFormat="1">
      <c r="BP916268" s="90"/>
    </row>
    <row r="916269" spans="68:68" customFormat="1">
      <c r="BP916269" s="90"/>
    </row>
    <row r="916270" spans="68:68" customFormat="1">
      <c r="BP916270" s="90"/>
    </row>
    <row r="916271" spans="68:68" customFormat="1">
      <c r="BP916271" s="90"/>
    </row>
    <row r="916272" spans="68:68" customFormat="1">
      <c r="BP916272" s="90"/>
    </row>
    <row r="916273" spans="68:68" customFormat="1">
      <c r="BP916273" s="90"/>
    </row>
    <row r="916274" spans="68:68" customFormat="1">
      <c r="BP916274" s="90"/>
    </row>
    <row r="916275" spans="68:68" customFormat="1">
      <c r="BP916275" s="90"/>
    </row>
    <row r="916276" spans="68:68" customFormat="1">
      <c r="BP916276" s="90"/>
    </row>
    <row r="916277" spans="68:68" customFormat="1">
      <c r="BP916277" s="90"/>
    </row>
    <row r="916278" spans="68:68" customFormat="1">
      <c r="BP916278" s="90"/>
    </row>
    <row r="916279" spans="68:68" customFormat="1">
      <c r="BP916279" s="90"/>
    </row>
    <row r="916280" spans="68:68" customFormat="1">
      <c r="BP916280" s="90"/>
    </row>
    <row r="916281" spans="68:68" customFormat="1">
      <c r="BP916281" s="90"/>
    </row>
    <row r="916282" spans="68:68" customFormat="1">
      <c r="BP916282" s="90"/>
    </row>
    <row r="916283" spans="68:68" customFormat="1">
      <c r="BP916283" s="90"/>
    </row>
    <row r="916284" spans="68:68" customFormat="1">
      <c r="BP916284" s="90"/>
    </row>
    <row r="916285" spans="68:68" customFormat="1">
      <c r="BP916285" s="90"/>
    </row>
    <row r="916286" spans="68:68" customFormat="1">
      <c r="BP916286" s="90"/>
    </row>
    <row r="916287" spans="68:68" customFormat="1">
      <c r="BP916287" s="90"/>
    </row>
    <row r="916288" spans="68:68" customFormat="1">
      <c r="BP916288" s="90"/>
    </row>
    <row r="916289" spans="68:68" customFormat="1">
      <c r="BP916289" s="90"/>
    </row>
    <row r="916290" spans="68:68" customFormat="1">
      <c r="BP916290" s="90"/>
    </row>
    <row r="916291" spans="68:68" customFormat="1">
      <c r="BP916291" s="90"/>
    </row>
    <row r="916292" spans="68:68" customFormat="1">
      <c r="BP916292" s="90"/>
    </row>
    <row r="916293" spans="68:68" customFormat="1">
      <c r="BP916293" s="90"/>
    </row>
    <row r="916294" spans="68:68" customFormat="1">
      <c r="BP916294" s="90"/>
    </row>
    <row r="916295" spans="68:68" customFormat="1">
      <c r="BP916295" s="90"/>
    </row>
    <row r="916296" spans="68:68" customFormat="1">
      <c r="BP916296" s="90"/>
    </row>
    <row r="916297" spans="68:68" customFormat="1">
      <c r="BP916297" s="90"/>
    </row>
    <row r="916298" spans="68:68" customFormat="1">
      <c r="BP916298" s="90"/>
    </row>
    <row r="916299" spans="68:68" customFormat="1">
      <c r="BP916299" s="90"/>
    </row>
    <row r="916300" spans="68:68" customFormat="1">
      <c r="BP916300" s="90"/>
    </row>
    <row r="916301" spans="68:68" customFormat="1">
      <c r="BP916301" s="90"/>
    </row>
    <row r="916302" spans="68:68" customFormat="1">
      <c r="BP916302" s="90"/>
    </row>
    <row r="916303" spans="68:68" customFormat="1">
      <c r="BP916303" s="90"/>
    </row>
    <row r="916304" spans="68:68" customFormat="1">
      <c r="BP916304" s="90"/>
    </row>
    <row r="916305" spans="68:68" customFormat="1">
      <c r="BP916305" s="90"/>
    </row>
    <row r="916306" spans="68:68" customFormat="1">
      <c r="BP916306" s="90"/>
    </row>
    <row r="916307" spans="68:68" customFormat="1">
      <c r="BP916307" s="90"/>
    </row>
    <row r="916308" spans="68:68" customFormat="1">
      <c r="BP916308" s="90"/>
    </row>
    <row r="916309" spans="68:68" customFormat="1">
      <c r="BP916309" s="90"/>
    </row>
    <row r="916310" spans="68:68" customFormat="1">
      <c r="BP916310" s="90"/>
    </row>
    <row r="916311" spans="68:68" customFormat="1">
      <c r="BP916311" s="90"/>
    </row>
    <row r="916312" spans="68:68" customFormat="1">
      <c r="BP916312" s="90"/>
    </row>
    <row r="916313" spans="68:68" customFormat="1">
      <c r="BP916313" s="90"/>
    </row>
    <row r="916314" spans="68:68" customFormat="1">
      <c r="BP916314" s="90"/>
    </row>
    <row r="916315" spans="68:68" customFormat="1">
      <c r="BP916315" s="90"/>
    </row>
    <row r="916316" spans="68:68" customFormat="1">
      <c r="BP916316" s="90"/>
    </row>
    <row r="916317" spans="68:68" customFormat="1">
      <c r="BP916317" s="90"/>
    </row>
    <row r="916318" spans="68:68" customFormat="1">
      <c r="BP916318" s="90"/>
    </row>
    <row r="916319" spans="68:68" customFormat="1">
      <c r="BP916319" s="90"/>
    </row>
    <row r="916320" spans="68:68" customFormat="1">
      <c r="BP916320" s="90"/>
    </row>
    <row r="916321" spans="68:68" customFormat="1">
      <c r="BP916321" s="90"/>
    </row>
    <row r="916322" spans="68:68" customFormat="1">
      <c r="BP916322" s="90"/>
    </row>
    <row r="916323" spans="68:68" customFormat="1">
      <c r="BP916323" s="90"/>
    </row>
    <row r="916324" spans="68:68" customFormat="1">
      <c r="BP916324" s="90"/>
    </row>
    <row r="916325" spans="68:68" customFormat="1">
      <c r="BP916325" s="90"/>
    </row>
    <row r="916326" spans="68:68" customFormat="1">
      <c r="BP916326" s="90"/>
    </row>
    <row r="916327" spans="68:68" customFormat="1">
      <c r="BP916327" s="90"/>
    </row>
    <row r="916328" spans="68:68" customFormat="1">
      <c r="BP916328" s="90"/>
    </row>
    <row r="916329" spans="68:68" customFormat="1">
      <c r="BP916329" s="90"/>
    </row>
    <row r="916330" spans="68:68" customFormat="1">
      <c r="BP916330" s="90"/>
    </row>
    <row r="916331" spans="68:68" customFormat="1">
      <c r="BP916331" s="90"/>
    </row>
    <row r="916332" spans="68:68" customFormat="1">
      <c r="BP916332" s="90"/>
    </row>
    <row r="916333" spans="68:68" customFormat="1">
      <c r="BP916333" s="90"/>
    </row>
    <row r="916334" spans="68:68" customFormat="1">
      <c r="BP916334" s="90"/>
    </row>
    <row r="916335" spans="68:68" customFormat="1">
      <c r="BP916335" s="90"/>
    </row>
    <row r="916336" spans="68:68" customFormat="1">
      <c r="BP916336" s="90"/>
    </row>
    <row r="916337" spans="68:68" customFormat="1">
      <c r="BP916337" s="90"/>
    </row>
    <row r="916338" spans="68:68" customFormat="1">
      <c r="BP916338" s="90"/>
    </row>
    <row r="916339" spans="68:68" customFormat="1">
      <c r="BP916339" s="90"/>
    </row>
    <row r="916340" spans="68:68" customFormat="1">
      <c r="BP916340" s="90"/>
    </row>
    <row r="916341" spans="68:68" customFormat="1">
      <c r="BP916341" s="90"/>
    </row>
    <row r="916342" spans="68:68" customFormat="1">
      <c r="BP916342" s="90"/>
    </row>
    <row r="916343" spans="68:68" customFormat="1">
      <c r="BP916343" s="90"/>
    </row>
    <row r="916344" spans="68:68" customFormat="1">
      <c r="BP916344" s="90"/>
    </row>
    <row r="916345" spans="68:68" customFormat="1">
      <c r="BP916345" s="90"/>
    </row>
    <row r="916346" spans="68:68" customFormat="1">
      <c r="BP916346" s="90"/>
    </row>
    <row r="916347" spans="68:68" customFormat="1">
      <c r="BP916347" s="90"/>
    </row>
    <row r="916348" spans="68:68" customFormat="1">
      <c r="BP916348" s="90"/>
    </row>
    <row r="916349" spans="68:68" customFormat="1">
      <c r="BP916349" s="90"/>
    </row>
    <row r="916350" spans="68:68" customFormat="1">
      <c r="BP916350" s="90"/>
    </row>
    <row r="916351" spans="68:68" customFormat="1">
      <c r="BP916351" s="90"/>
    </row>
    <row r="916352" spans="68:68" customFormat="1">
      <c r="BP916352" s="90"/>
    </row>
    <row r="916353" spans="68:68" customFormat="1">
      <c r="BP916353" s="90"/>
    </row>
    <row r="916354" spans="68:68" customFormat="1">
      <c r="BP916354" s="90"/>
    </row>
    <row r="916355" spans="68:68" customFormat="1">
      <c r="BP916355" s="90"/>
    </row>
    <row r="916356" spans="68:68" customFormat="1">
      <c r="BP916356" s="90"/>
    </row>
    <row r="916357" spans="68:68" customFormat="1">
      <c r="BP916357" s="90"/>
    </row>
    <row r="916358" spans="68:68" customFormat="1">
      <c r="BP916358" s="90"/>
    </row>
    <row r="916359" spans="68:68" customFormat="1">
      <c r="BP916359" s="90"/>
    </row>
    <row r="916360" spans="68:68" customFormat="1">
      <c r="BP916360" s="90"/>
    </row>
    <row r="916361" spans="68:68" customFormat="1">
      <c r="BP916361" s="90"/>
    </row>
    <row r="916362" spans="68:68" customFormat="1">
      <c r="BP916362" s="90"/>
    </row>
    <row r="916363" spans="68:68" customFormat="1">
      <c r="BP916363" s="90"/>
    </row>
    <row r="916364" spans="68:68" customFormat="1">
      <c r="BP916364" s="90"/>
    </row>
    <row r="916365" spans="68:68" customFormat="1">
      <c r="BP916365" s="90"/>
    </row>
    <row r="916366" spans="68:68" customFormat="1">
      <c r="BP916366" s="90"/>
    </row>
    <row r="916367" spans="68:68" customFormat="1">
      <c r="BP916367" s="90"/>
    </row>
    <row r="916368" spans="68:68" customFormat="1">
      <c r="BP916368" s="90"/>
    </row>
    <row r="916369" spans="68:68" customFormat="1">
      <c r="BP916369" s="90"/>
    </row>
    <row r="916370" spans="68:68" customFormat="1">
      <c r="BP916370" s="90"/>
    </row>
    <row r="916371" spans="68:68" customFormat="1">
      <c r="BP916371" s="90"/>
    </row>
    <row r="916372" spans="68:68" customFormat="1">
      <c r="BP916372" s="90"/>
    </row>
    <row r="916373" spans="68:68" customFormat="1">
      <c r="BP916373" s="90"/>
    </row>
    <row r="916374" spans="68:68" customFormat="1">
      <c r="BP916374" s="90"/>
    </row>
    <row r="916375" spans="68:68" customFormat="1">
      <c r="BP916375" s="90"/>
    </row>
    <row r="916376" spans="68:68" customFormat="1">
      <c r="BP916376" s="90"/>
    </row>
    <row r="916377" spans="68:68" customFormat="1">
      <c r="BP916377" s="90"/>
    </row>
    <row r="916378" spans="68:68" customFormat="1">
      <c r="BP916378" s="90"/>
    </row>
    <row r="916379" spans="68:68" customFormat="1">
      <c r="BP916379" s="90"/>
    </row>
    <row r="916380" spans="68:68" customFormat="1">
      <c r="BP916380" s="90"/>
    </row>
    <row r="916381" spans="68:68" customFormat="1">
      <c r="BP916381" s="90"/>
    </row>
    <row r="916382" spans="68:68" customFormat="1">
      <c r="BP916382" s="90"/>
    </row>
    <row r="916383" spans="68:68" customFormat="1">
      <c r="BP916383" s="90"/>
    </row>
    <row r="916384" spans="68:68" customFormat="1">
      <c r="BP916384" s="90"/>
    </row>
    <row r="916385" spans="68:68" customFormat="1">
      <c r="BP916385" s="90"/>
    </row>
    <row r="916386" spans="68:68" customFormat="1">
      <c r="BP916386" s="90"/>
    </row>
    <row r="916387" spans="68:68" customFormat="1">
      <c r="BP916387" s="90"/>
    </row>
    <row r="916388" spans="68:68" customFormat="1">
      <c r="BP916388" s="90"/>
    </row>
    <row r="916389" spans="68:68" customFormat="1">
      <c r="BP916389" s="90"/>
    </row>
    <row r="916390" spans="68:68" customFormat="1">
      <c r="BP916390" s="90"/>
    </row>
    <row r="916391" spans="68:68" customFormat="1">
      <c r="BP916391" s="90"/>
    </row>
    <row r="916392" spans="68:68" customFormat="1">
      <c r="BP916392" s="90"/>
    </row>
    <row r="916393" spans="68:68" customFormat="1">
      <c r="BP916393" s="90"/>
    </row>
    <row r="916394" spans="68:68" customFormat="1">
      <c r="BP916394" s="90"/>
    </row>
    <row r="916395" spans="68:68" customFormat="1">
      <c r="BP916395" s="90"/>
    </row>
    <row r="916396" spans="68:68" customFormat="1">
      <c r="BP916396" s="90"/>
    </row>
    <row r="916397" spans="68:68" customFormat="1">
      <c r="BP916397" s="90"/>
    </row>
    <row r="916398" spans="68:68" customFormat="1">
      <c r="BP916398" s="90"/>
    </row>
    <row r="916399" spans="68:68" customFormat="1">
      <c r="BP916399" s="90"/>
    </row>
    <row r="916400" spans="68:68" customFormat="1">
      <c r="BP916400" s="90"/>
    </row>
    <row r="916401" spans="68:68" customFormat="1">
      <c r="BP916401" s="90"/>
    </row>
    <row r="916402" spans="68:68" customFormat="1">
      <c r="BP916402" s="90"/>
    </row>
    <row r="916403" spans="68:68" customFormat="1">
      <c r="BP916403" s="90"/>
    </row>
    <row r="916404" spans="68:68" customFormat="1">
      <c r="BP916404" s="90"/>
    </row>
    <row r="916405" spans="68:68" customFormat="1">
      <c r="BP916405" s="90"/>
    </row>
    <row r="916406" spans="68:68" customFormat="1">
      <c r="BP916406" s="90"/>
    </row>
    <row r="916407" spans="68:68" customFormat="1">
      <c r="BP916407" s="90"/>
    </row>
    <row r="916408" spans="68:68" customFormat="1">
      <c r="BP916408" s="90"/>
    </row>
    <row r="916409" spans="68:68" customFormat="1">
      <c r="BP916409" s="90"/>
    </row>
    <row r="916410" spans="68:68" customFormat="1">
      <c r="BP916410" s="90"/>
    </row>
    <row r="916411" spans="68:68" customFormat="1">
      <c r="BP916411" s="90"/>
    </row>
    <row r="916412" spans="68:68" customFormat="1">
      <c r="BP916412" s="90"/>
    </row>
    <row r="916413" spans="68:68" customFormat="1">
      <c r="BP916413" s="90"/>
    </row>
    <row r="916414" spans="68:68" customFormat="1">
      <c r="BP916414" s="90"/>
    </row>
    <row r="916415" spans="68:68" customFormat="1">
      <c r="BP916415" s="90"/>
    </row>
    <row r="916416" spans="68:68" customFormat="1">
      <c r="BP916416" s="90"/>
    </row>
    <row r="916417" spans="68:68" customFormat="1">
      <c r="BP916417" s="90"/>
    </row>
    <row r="916418" spans="68:68" customFormat="1">
      <c r="BP916418" s="90"/>
    </row>
    <row r="916419" spans="68:68" customFormat="1">
      <c r="BP916419" s="90"/>
    </row>
    <row r="916420" spans="68:68" customFormat="1">
      <c r="BP916420" s="90"/>
    </row>
    <row r="916421" spans="68:68" customFormat="1">
      <c r="BP916421" s="90"/>
    </row>
    <row r="916422" spans="68:68" customFormat="1">
      <c r="BP916422" s="90"/>
    </row>
    <row r="916423" spans="68:68" customFormat="1">
      <c r="BP916423" s="90"/>
    </row>
    <row r="916424" spans="68:68" customFormat="1">
      <c r="BP916424" s="90"/>
    </row>
    <row r="916425" spans="68:68" customFormat="1">
      <c r="BP916425" s="90"/>
    </row>
    <row r="916426" spans="68:68" customFormat="1">
      <c r="BP916426" s="90"/>
    </row>
    <row r="916427" spans="68:68" customFormat="1">
      <c r="BP916427" s="90"/>
    </row>
    <row r="916428" spans="68:68" customFormat="1">
      <c r="BP916428" s="90"/>
    </row>
    <row r="916429" spans="68:68" customFormat="1">
      <c r="BP916429" s="90"/>
    </row>
    <row r="916430" spans="68:68" customFormat="1">
      <c r="BP916430" s="90"/>
    </row>
    <row r="916431" spans="68:68" customFormat="1">
      <c r="BP916431" s="90"/>
    </row>
    <row r="916432" spans="68:68" customFormat="1">
      <c r="BP916432" s="90"/>
    </row>
    <row r="916433" spans="68:68" customFormat="1">
      <c r="BP916433" s="90"/>
    </row>
    <row r="916434" spans="68:68" customFormat="1">
      <c r="BP916434" s="90"/>
    </row>
    <row r="916435" spans="68:68" customFormat="1">
      <c r="BP916435" s="90"/>
    </row>
    <row r="916436" spans="68:68" customFormat="1">
      <c r="BP916436" s="90"/>
    </row>
    <row r="916437" spans="68:68" customFormat="1">
      <c r="BP916437" s="90"/>
    </row>
    <row r="916438" spans="68:68" customFormat="1">
      <c r="BP916438" s="90"/>
    </row>
    <row r="916439" spans="68:68" customFormat="1">
      <c r="BP916439" s="90"/>
    </row>
    <row r="916440" spans="68:68" customFormat="1">
      <c r="BP916440" s="90"/>
    </row>
    <row r="916441" spans="68:68" customFormat="1">
      <c r="BP916441" s="90"/>
    </row>
    <row r="916442" spans="68:68" customFormat="1">
      <c r="BP916442" s="90"/>
    </row>
    <row r="916443" spans="68:68" customFormat="1">
      <c r="BP916443" s="90"/>
    </row>
    <row r="916444" spans="68:68" customFormat="1">
      <c r="BP916444" s="90"/>
    </row>
    <row r="916445" spans="68:68" customFormat="1">
      <c r="BP916445" s="90"/>
    </row>
    <row r="916446" spans="68:68" customFormat="1">
      <c r="BP916446" s="90"/>
    </row>
    <row r="916447" spans="68:68" customFormat="1">
      <c r="BP916447" s="90"/>
    </row>
    <row r="916448" spans="68:68" customFormat="1">
      <c r="BP916448" s="90"/>
    </row>
    <row r="916449" spans="68:68" customFormat="1">
      <c r="BP916449" s="90"/>
    </row>
    <row r="916450" spans="68:68" customFormat="1">
      <c r="BP916450" s="90"/>
    </row>
    <row r="916451" spans="68:68" customFormat="1">
      <c r="BP916451" s="90"/>
    </row>
    <row r="916452" spans="68:68" customFormat="1">
      <c r="BP916452" s="90"/>
    </row>
    <row r="916453" spans="68:68" customFormat="1">
      <c r="BP916453" s="90"/>
    </row>
    <row r="916454" spans="68:68" customFormat="1">
      <c r="BP916454" s="90"/>
    </row>
    <row r="916455" spans="68:68" customFormat="1">
      <c r="BP916455" s="90"/>
    </row>
    <row r="916456" spans="68:68" customFormat="1">
      <c r="BP916456" s="90"/>
    </row>
    <row r="916457" spans="68:68" customFormat="1">
      <c r="BP916457" s="90"/>
    </row>
    <row r="916458" spans="68:68" customFormat="1">
      <c r="BP916458" s="90"/>
    </row>
    <row r="916459" spans="68:68" customFormat="1">
      <c r="BP916459" s="90"/>
    </row>
    <row r="916460" spans="68:68" customFormat="1">
      <c r="BP916460" s="90"/>
    </row>
    <row r="916461" spans="68:68" customFormat="1">
      <c r="BP916461" s="90"/>
    </row>
    <row r="916462" spans="68:68" customFormat="1">
      <c r="BP916462" s="90"/>
    </row>
    <row r="916463" spans="68:68" customFormat="1">
      <c r="BP916463" s="90"/>
    </row>
    <row r="916464" spans="68:68" customFormat="1">
      <c r="BP916464" s="90"/>
    </row>
    <row r="916465" spans="68:68" customFormat="1">
      <c r="BP916465" s="90"/>
    </row>
    <row r="916466" spans="68:68" customFormat="1">
      <c r="BP916466" s="90"/>
    </row>
    <row r="916467" spans="68:68" customFormat="1">
      <c r="BP916467" s="90"/>
    </row>
    <row r="916468" spans="68:68" customFormat="1">
      <c r="BP916468" s="90"/>
    </row>
    <row r="916469" spans="68:68" customFormat="1">
      <c r="BP916469" s="90"/>
    </row>
    <row r="916470" spans="68:68" customFormat="1">
      <c r="BP916470" s="90"/>
    </row>
    <row r="916471" spans="68:68" customFormat="1">
      <c r="BP916471" s="90"/>
    </row>
    <row r="916472" spans="68:68" customFormat="1">
      <c r="BP916472" s="90"/>
    </row>
    <row r="916473" spans="68:68" customFormat="1">
      <c r="BP916473" s="90"/>
    </row>
    <row r="916474" spans="68:68" customFormat="1">
      <c r="BP916474" s="90"/>
    </row>
    <row r="916475" spans="68:68" customFormat="1">
      <c r="BP916475" s="90"/>
    </row>
    <row r="916476" spans="68:68" customFormat="1">
      <c r="BP916476" s="90"/>
    </row>
    <row r="916477" spans="68:68" customFormat="1">
      <c r="BP916477" s="90"/>
    </row>
    <row r="916478" spans="68:68" customFormat="1">
      <c r="BP916478" s="90"/>
    </row>
    <row r="916479" spans="68:68" customFormat="1">
      <c r="BP916479" s="90"/>
    </row>
    <row r="916480" spans="68:68" customFormat="1">
      <c r="BP916480" s="90"/>
    </row>
    <row r="916481" spans="68:68" customFormat="1">
      <c r="BP916481" s="90"/>
    </row>
    <row r="916482" spans="68:68" customFormat="1">
      <c r="BP916482" s="90"/>
    </row>
    <row r="916483" spans="68:68" customFormat="1">
      <c r="BP916483" s="90"/>
    </row>
    <row r="916484" spans="68:68" customFormat="1">
      <c r="BP916484" s="90"/>
    </row>
    <row r="916485" spans="68:68" customFormat="1">
      <c r="BP916485" s="90"/>
    </row>
    <row r="916486" spans="68:68" customFormat="1">
      <c r="BP916486" s="90"/>
    </row>
    <row r="916487" spans="68:68" customFormat="1">
      <c r="BP916487" s="90"/>
    </row>
    <row r="916488" spans="68:68" customFormat="1">
      <c r="BP916488" s="90"/>
    </row>
    <row r="916489" spans="68:68" customFormat="1">
      <c r="BP916489" s="90"/>
    </row>
    <row r="916490" spans="68:68" customFormat="1">
      <c r="BP916490" s="90"/>
    </row>
    <row r="916491" spans="68:68" customFormat="1">
      <c r="BP916491" s="90"/>
    </row>
    <row r="916492" spans="68:68" customFormat="1">
      <c r="BP916492" s="90"/>
    </row>
    <row r="916493" spans="68:68" customFormat="1">
      <c r="BP916493" s="90"/>
    </row>
    <row r="916494" spans="68:68" customFormat="1">
      <c r="BP916494" s="90"/>
    </row>
    <row r="916495" spans="68:68" customFormat="1">
      <c r="BP916495" s="90"/>
    </row>
    <row r="916496" spans="68:68" customFormat="1">
      <c r="BP916496" s="90"/>
    </row>
    <row r="916497" spans="68:68" customFormat="1">
      <c r="BP916497" s="90"/>
    </row>
    <row r="916498" spans="68:68" customFormat="1">
      <c r="BP916498" s="90"/>
    </row>
    <row r="916499" spans="68:68" customFormat="1">
      <c r="BP916499" s="90"/>
    </row>
    <row r="916500" spans="68:68" customFormat="1">
      <c r="BP916500" s="90"/>
    </row>
    <row r="916501" spans="68:68" customFormat="1">
      <c r="BP916501" s="90"/>
    </row>
    <row r="916502" spans="68:68" customFormat="1">
      <c r="BP916502" s="90"/>
    </row>
    <row r="916503" spans="68:68" customFormat="1">
      <c r="BP916503" s="90"/>
    </row>
    <row r="916504" spans="68:68" customFormat="1">
      <c r="BP916504" s="90"/>
    </row>
    <row r="916505" spans="68:68" customFormat="1">
      <c r="BP916505" s="90"/>
    </row>
    <row r="916506" spans="68:68" customFormat="1">
      <c r="BP916506" s="90"/>
    </row>
    <row r="916507" spans="68:68" customFormat="1">
      <c r="BP916507" s="90"/>
    </row>
    <row r="916508" spans="68:68" customFormat="1">
      <c r="BP916508" s="90"/>
    </row>
    <row r="916509" spans="68:68" customFormat="1">
      <c r="BP916509" s="90"/>
    </row>
    <row r="916510" spans="68:68" customFormat="1">
      <c r="BP916510" s="90"/>
    </row>
    <row r="916511" spans="68:68" customFormat="1">
      <c r="BP916511" s="90"/>
    </row>
    <row r="916512" spans="68:68" customFormat="1">
      <c r="BP916512" s="90"/>
    </row>
    <row r="916513" spans="68:68" customFormat="1">
      <c r="BP916513" s="90"/>
    </row>
    <row r="916514" spans="68:68" customFormat="1">
      <c r="BP916514" s="90"/>
    </row>
    <row r="916515" spans="68:68" customFormat="1">
      <c r="BP916515" s="90"/>
    </row>
    <row r="916516" spans="68:68" customFormat="1">
      <c r="BP916516" s="90"/>
    </row>
    <row r="916517" spans="68:68" customFormat="1">
      <c r="BP916517" s="90"/>
    </row>
    <row r="916518" spans="68:68" customFormat="1">
      <c r="BP916518" s="90"/>
    </row>
    <row r="916519" spans="68:68" customFormat="1">
      <c r="BP916519" s="90"/>
    </row>
    <row r="916520" spans="68:68" customFormat="1">
      <c r="BP916520" s="90"/>
    </row>
    <row r="916521" spans="68:68" customFormat="1">
      <c r="BP916521" s="90"/>
    </row>
    <row r="916522" spans="68:68" customFormat="1">
      <c r="BP916522" s="90"/>
    </row>
    <row r="916523" spans="68:68" customFormat="1">
      <c r="BP916523" s="90"/>
    </row>
    <row r="916524" spans="68:68" customFormat="1">
      <c r="BP916524" s="90"/>
    </row>
    <row r="916525" spans="68:68" customFormat="1">
      <c r="BP916525" s="90"/>
    </row>
    <row r="916526" spans="68:68" customFormat="1">
      <c r="BP916526" s="90"/>
    </row>
    <row r="916527" spans="68:68" customFormat="1">
      <c r="BP916527" s="90"/>
    </row>
    <row r="916528" spans="68:68" customFormat="1">
      <c r="BP916528" s="90"/>
    </row>
    <row r="916529" spans="68:68" customFormat="1">
      <c r="BP916529" s="90"/>
    </row>
    <row r="916530" spans="68:68" customFormat="1">
      <c r="BP916530" s="90"/>
    </row>
    <row r="916531" spans="68:68" customFormat="1">
      <c r="BP916531" s="90"/>
    </row>
    <row r="916532" spans="68:68" customFormat="1">
      <c r="BP916532" s="90"/>
    </row>
    <row r="916533" spans="68:68" customFormat="1">
      <c r="BP916533" s="90"/>
    </row>
    <row r="916534" spans="68:68" customFormat="1">
      <c r="BP916534" s="90"/>
    </row>
    <row r="916535" spans="68:68" customFormat="1">
      <c r="BP916535" s="90"/>
    </row>
    <row r="916536" spans="68:68" customFormat="1">
      <c r="BP916536" s="90"/>
    </row>
    <row r="916537" spans="68:68" customFormat="1">
      <c r="BP916537" s="90"/>
    </row>
    <row r="916538" spans="68:68" customFormat="1">
      <c r="BP916538" s="90"/>
    </row>
    <row r="916539" spans="68:68" customFormat="1">
      <c r="BP916539" s="90"/>
    </row>
    <row r="916540" spans="68:68" customFormat="1">
      <c r="BP916540" s="90"/>
    </row>
    <row r="916541" spans="68:68" customFormat="1">
      <c r="BP916541" s="90"/>
    </row>
    <row r="916542" spans="68:68" customFormat="1">
      <c r="BP916542" s="90"/>
    </row>
    <row r="916543" spans="68:68" customFormat="1">
      <c r="BP916543" s="90"/>
    </row>
    <row r="916544" spans="68:68" customFormat="1">
      <c r="BP916544" s="90"/>
    </row>
    <row r="916545" spans="68:68" customFormat="1">
      <c r="BP916545" s="90"/>
    </row>
    <row r="916546" spans="68:68" customFormat="1">
      <c r="BP916546" s="90"/>
    </row>
    <row r="916547" spans="68:68" customFormat="1">
      <c r="BP916547" s="90"/>
    </row>
    <row r="916548" spans="68:68" customFormat="1">
      <c r="BP916548" s="90"/>
    </row>
    <row r="916549" spans="68:68" customFormat="1">
      <c r="BP916549" s="90"/>
    </row>
    <row r="916550" spans="68:68" customFormat="1">
      <c r="BP916550" s="90"/>
    </row>
    <row r="916551" spans="68:68" customFormat="1">
      <c r="BP916551" s="90"/>
    </row>
    <row r="916552" spans="68:68" customFormat="1">
      <c r="BP916552" s="90"/>
    </row>
    <row r="916553" spans="68:68" customFormat="1">
      <c r="BP916553" s="90"/>
    </row>
    <row r="916554" spans="68:68" customFormat="1">
      <c r="BP916554" s="90"/>
    </row>
    <row r="916555" spans="68:68" customFormat="1">
      <c r="BP916555" s="90"/>
    </row>
    <row r="916556" spans="68:68" customFormat="1">
      <c r="BP916556" s="90"/>
    </row>
    <row r="916557" spans="68:68" customFormat="1">
      <c r="BP916557" s="90"/>
    </row>
    <row r="916558" spans="68:68" customFormat="1">
      <c r="BP916558" s="90"/>
    </row>
    <row r="916559" spans="68:68" customFormat="1">
      <c r="BP916559" s="90"/>
    </row>
    <row r="916560" spans="68:68" customFormat="1">
      <c r="BP916560" s="90"/>
    </row>
    <row r="916561" spans="68:68" customFormat="1">
      <c r="BP916561" s="90"/>
    </row>
    <row r="916562" spans="68:68" customFormat="1">
      <c r="BP916562" s="90"/>
    </row>
    <row r="916563" spans="68:68" customFormat="1">
      <c r="BP916563" s="90"/>
    </row>
    <row r="916564" spans="68:68" customFormat="1">
      <c r="BP916564" s="90"/>
    </row>
    <row r="916565" spans="68:68" customFormat="1">
      <c r="BP916565" s="90"/>
    </row>
    <row r="916566" spans="68:68" customFormat="1">
      <c r="BP916566" s="90"/>
    </row>
    <row r="916567" spans="68:68" customFormat="1">
      <c r="BP916567" s="90"/>
    </row>
    <row r="916568" spans="68:68" customFormat="1">
      <c r="BP916568" s="90"/>
    </row>
    <row r="916569" spans="68:68" customFormat="1">
      <c r="BP916569" s="90"/>
    </row>
    <row r="916570" spans="68:68" customFormat="1">
      <c r="BP916570" s="90"/>
    </row>
    <row r="916571" spans="68:68" customFormat="1">
      <c r="BP916571" s="90"/>
    </row>
    <row r="916572" spans="68:68" customFormat="1">
      <c r="BP916572" s="90"/>
    </row>
    <row r="916573" spans="68:68" customFormat="1">
      <c r="BP916573" s="90"/>
    </row>
    <row r="916574" spans="68:68" customFormat="1">
      <c r="BP916574" s="90"/>
    </row>
    <row r="916575" spans="68:68" customFormat="1">
      <c r="BP916575" s="90"/>
    </row>
    <row r="916576" spans="68:68" customFormat="1">
      <c r="BP916576" s="90"/>
    </row>
    <row r="916577" spans="68:68" customFormat="1">
      <c r="BP916577" s="90"/>
    </row>
    <row r="916578" spans="68:68" customFormat="1">
      <c r="BP916578" s="90"/>
    </row>
    <row r="916579" spans="68:68" customFormat="1">
      <c r="BP916579" s="90"/>
    </row>
    <row r="916580" spans="68:68" customFormat="1">
      <c r="BP916580" s="90"/>
    </row>
    <row r="916581" spans="68:68" customFormat="1">
      <c r="BP916581" s="90"/>
    </row>
    <row r="916582" spans="68:68" customFormat="1">
      <c r="BP916582" s="90"/>
    </row>
    <row r="916583" spans="68:68" customFormat="1">
      <c r="BP916583" s="90"/>
    </row>
    <row r="916584" spans="68:68" customFormat="1">
      <c r="BP916584" s="90"/>
    </row>
    <row r="916585" spans="68:68" customFormat="1">
      <c r="BP916585" s="90"/>
    </row>
    <row r="916586" spans="68:68" customFormat="1">
      <c r="BP916586" s="90"/>
    </row>
    <row r="916587" spans="68:68" customFormat="1">
      <c r="BP916587" s="90"/>
    </row>
    <row r="916588" spans="68:68" customFormat="1">
      <c r="BP916588" s="90"/>
    </row>
    <row r="916589" spans="68:68" customFormat="1">
      <c r="BP916589" s="90"/>
    </row>
    <row r="916590" spans="68:68" customFormat="1">
      <c r="BP916590" s="90"/>
    </row>
    <row r="916591" spans="68:68" customFormat="1">
      <c r="BP916591" s="90"/>
    </row>
    <row r="916592" spans="68:68" customFormat="1">
      <c r="BP916592" s="90"/>
    </row>
    <row r="916593" spans="68:68" customFormat="1">
      <c r="BP916593" s="90"/>
    </row>
    <row r="916594" spans="68:68" customFormat="1">
      <c r="BP916594" s="90"/>
    </row>
    <row r="916595" spans="68:68" customFormat="1">
      <c r="BP916595" s="90"/>
    </row>
    <row r="916596" spans="68:68" customFormat="1">
      <c r="BP916596" s="90"/>
    </row>
    <row r="916597" spans="68:68" customFormat="1">
      <c r="BP916597" s="90"/>
    </row>
    <row r="916598" spans="68:68" customFormat="1">
      <c r="BP916598" s="90"/>
    </row>
    <row r="916599" spans="68:68" customFormat="1">
      <c r="BP916599" s="90"/>
    </row>
    <row r="916600" spans="68:68" customFormat="1">
      <c r="BP916600" s="90"/>
    </row>
    <row r="916601" spans="68:68" customFormat="1">
      <c r="BP916601" s="90"/>
    </row>
    <row r="916602" spans="68:68" customFormat="1">
      <c r="BP916602" s="90"/>
    </row>
    <row r="916603" spans="68:68" customFormat="1">
      <c r="BP916603" s="90"/>
    </row>
    <row r="916604" spans="68:68" customFormat="1">
      <c r="BP916604" s="90"/>
    </row>
    <row r="916605" spans="68:68" customFormat="1">
      <c r="BP916605" s="90"/>
    </row>
    <row r="916606" spans="68:68" customFormat="1">
      <c r="BP916606" s="90"/>
    </row>
    <row r="916607" spans="68:68" customFormat="1">
      <c r="BP916607" s="90"/>
    </row>
    <row r="916608" spans="68:68" customFormat="1">
      <c r="BP916608" s="90"/>
    </row>
    <row r="916609" spans="68:68" customFormat="1">
      <c r="BP916609" s="90"/>
    </row>
    <row r="916610" spans="68:68" customFormat="1">
      <c r="BP916610" s="90"/>
    </row>
    <row r="916611" spans="68:68" customFormat="1">
      <c r="BP916611" s="90"/>
    </row>
    <row r="916612" spans="68:68" customFormat="1">
      <c r="BP916612" s="90"/>
    </row>
    <row r="916613" spans="68:68" customFormat="1">
      <c r="BP916613" s="90"/>
    </row>
    <row r="916614" spans="68:68" customFormat="1">
      <c r="BP916614" s="90"/>
    </row>
    <row r="916615" spans="68:68" customFormat="1">
      <c r="BP916615" s="90"/>
    </row>
    <row r="916616" spans="68:68" customFormat="1">
      <c r="BP916616" s="90"/>
    </row>
    <row r="916617" spans="68:68" customFormat="1">
      <c r="BP916617" s="90"/>
    </row>
    <row r="916618" spans="68:68" customFormat="1">
      <c r="BP916618" s="90"/>
    </row>
    <row r="916619" spans="68:68" customFormat="1">
      <c r="BP916619" s="90"/>
    </row>
    <row r="916620" spans="68:68" customFormat="1">
      <c r="BP916620" s="90"/>
    </row>
    <row r="916621" spans="68:68" customFormat="1">
      <c r="BP916621" s="90"/>
    </row>
    <row r="916622" spans="68:68" customFormat="1">
      <c r="BP916622" s="90"/>
    </row>
    <row r="916623" spans="68:68" customFormat="1">
      <c r="BP916623" s="90"/>
    </row>
    <row r="916624" spans="68:68" customFormat="1">
      <c r="BP916624" s="90"/>
    </row>
    <row r="916625" spans="68:68" customFormat="1">
      <c r="BP916625" s="90"/>
    </row>
    <row r="916626" spans="68:68" customFormat="1">
      <c r="BP916626" s="90"/>
    </row>
    <row r="916627" spans="68:68" customFormat="1">
      <c r="BP916627" s="90"/>
    </row>
    <row r="916628" spans="68:68" customFormat="1">
      <c r="BP916628" s="90"/>
    </row>
    <row r="916629" spans="68:68" customFormat="1">
      <c r="BP916629" s="90"/>
    </row>
    <row r="916630" spans="68:68" customFormat="1">
      <c r="BP916630" s="90"/>
    </row>
    <row r="916631" spans="68:68" customFormat="1">
      <c r="BP916631" s="90"/>
    </row>
    <row r="916632" spans="68:68" customFormat="1">
      <c r="BP916632" s="90"/>
    </row>
    <row r="916633" spans="68:68" customFormat="1">
      <c r="BP916633" s="90"/>
    </row>
    <row r="916634" spans="68:68" customFormat="1">
      <c r="BP916634" s="90"/>
    </row>
    <row r="916635" spans="68:68" customFormat="1">
      <c r="BP916635" s="90"/>
    </row>
    <row r="916636" spans="68:68" customFormat="1">
      <c r="BP916636" s="90"/>
    </row>
    <row r="916637" spans="68:68" customFormat="1">
      <c r="BP916637" s="90"/>
    </row>
    <row r="916638" spans="68:68" customFormat="1">
      <c r="BP916638" s="90"/>
    </row>
    <row r="916639" spans="68:68" customFormat="1">
      <c r="BP916639" s="90"/>
    </row>
    <row r="916640" spans="68:68" customFormat="1">
      <c r="BP916640" s="90"/>
    </row>
    <row r="916641" spans="68:68" customFormat="1">
      <c r="BP916641" s="90"/>
    </row>
    <row r="916642" spans="68:68" customFormat="1">
      <c r="BP916642" s="90"/>
    </row>
    <row r="916643" spans="68:68" customFormat="1">
      <c r="BP916643" s="90"/>
    </row>
    <row r="916644" spans="68:68" customFormat="1">
      <c r="BP916644" s="90"/>
    </row>
    <row r="916645" spans="68:68" customFormat="1">
      <c r="BP916645" s="90"/>
    </row>
    <row r="916646" spans="68:68" customFormat="1">
      <c r="BP916646" s="90"/>
    </row>
    <row r="916647" spans="68:68" customFormat="1">
      <c r="BP916647" s="90"/>
    </row>
    <row r="916648" spans="68:68" customFormat="1">
      <c r="BP916648" s="90"/>
    </row>
    <row r="916649" spans="68:68" customFormat="1">
      <c r="BP916649" s="90"/>
    </row>
    <row r="916650" spans="68:68" customFormat="1">
      <c r="BP916650" s="90"/>
    </row>
    <row r="916651" spans="68:68" customFormat="1">
      <c r="BP916651" s="90"/>
    </row>
    <row r="916652" spans="68:68" customFormat="1">
      <c r="BP916652" s="90"/>
    </row>
    <row r="916653" spans="68:68" customFormat="1">
      <c r="BP916653" s="90"/>
    </row>
    <row r="916654" spans="68:68" customFormat="1">
      <c r="BP916654" s="90"/>
    </row>
    <row r="916655" spans="68:68" customFormat="1">
      <c r="BP916655" s="90"/>
    </row>
    <row r="916656" spans="68:68" customFormat="1">
      <c r="BP916656" s="90"/>
    </row>
    <row r="916657" spans="68:68" customFormat="1">
      <c r="BP916657" s="90"/>
    </row>
    <row r="916658" spans="68:68" customFormat="1">
      <c r="BP916658" s="90"/>
    </row>
    <row r="916659" spans="68:68" customFormat="1">
      <c r="BP916659" s="90"/>
    </row>
    <row r="916660" spans="68:68" customFormat="1">
      <c r="BP916660" s="90"/>
    </row>
    <row r="916661" spans="68:68" customFormat="1">
      <c r="BP916661" s="90"/>
    </row>
    <row r="916662" spans="68:68" customFormat="1">
      <c r="BP916662" s="90"/>
    </row>
    <row r="916663" spans="68:68" customFormat="1">
      <c r="BP916663" s="90"/>
    </row>
    <row r="916664" spans="68:68" customFormat="1">
      <c r="BP916664" s="90"/>
    </row>
    <row r="916665" spans="68:68" customFormat="1">
      <c r="BP916665" s="90"/>
    </row>
    <row r="916666" spans="68:68" customFormat="1">
      <c r="BP916666" s="90"/>
    </row>
    <row r="916667" spans="68:68" customFormat="1">
      <c r="BP916667" s="90"/>
    </row>
    <row r="916668" spans="68:68" customFormat="1">
      <c r="BP916668" s="90"/>
    </row>
    <row r="916669" spans="68:68" customFormat="1">
      <c r="BP916669" s="90"/>
    </row>
    <row r="916670" spans="68:68" customFormat="1">
      <c r="BP916670" s="90"/>
    </row>
    <row r="916671" spans="68:68" customFormat="1">
      <c r="BP916671" s="90"/>
    </row>
    <row r="916672" spans="68:68" customFormat="1">
      <c r="BP916672" s="90"/>
    </row>
    <row r="916673" spans="68:68" customFormat="1">
      <c r="BP916673" s="90"/>
    </row>
    <row r="916674" spans="68:68" customFormat="1">
      <c r="BP916674" s="90"/>
    </row>
    <row r="916675" spans="68:68" customFormat="1">
      <c r="BP916675" s="90"/>
    </row>
    <row r="916676" spans="68:68" customFormat="1">
      <c r="BP916676" s="90"/>
    </row>
    <row r="916677" spans="68:68" customFormat="1">
      <c r="BP916677" s="90"/>
    </row>
    <row r="916678" spans="68:68" customFormat="1">
      <c r="BP916678" s="90"/>
    </row>
    <row r="916679" spans="68:68" customFormat="1">
      <c r="BP916679" s="90"/>
    </row>
    <row r="916680" spans="68:68" customFormat="1">
      <c r="BP916680" s="90"/>
    </row>
    <row r="916681" spans="68:68" customFormat="1">
      <c r="BP916681" s="90"/>
    </row>
    <row r="916682" spans="68:68" customFormat="1">
      <c r="BP916682" s="90"/>
    </row>
    <row r="916683" spans="68:68" customFormat="1">
      <c r="BP916683" s="90"/>
    </row>
    <row r="916684" spans="68:68" customFormat="1">
      <c r="BP916684" s="90"/>
    </row>
    <row r="916685" spans="68:68" customFormat="1">
      <c r="BP916685" s="90"/>
    </row>
    <row r="916686" spans="68:68" customFormat="1">
      <c r="BP916686" s="90"/>
    </row>
    <row r="916687" spans="68:68" customFormat="1">
      <c r="BP916687" s="90"/>
    </row>
    <row r="916688" spans="68:68" customFormat="1">
      <c r="BP916688" s="90"/>
    </row>
    <row r="916689" spans="68:68" customFormat="1">
      <c r="BP916689" s="90"/>
    </row>
    <row r="916690" spans="68:68" customFormat="1">
      <c r="BP916690" s="90"/>
    </row>
    <row r="916691" spans="68:68" customFormat="1">
      <c r="BP916691" s="90"/>
    </row>
    <row r="916692" spans="68:68" customFormat="1">
      <c r="BP916692" s="90"/>
    </row>
    <row r="916693" spans="68:68" customFormat="1">
      <c r="BP916693" s="90"/>
    </row>
    <row r="916694" spans="68:68" customFormat="1">
      <c r="BP916694" s="90"/>
    </row>
    <row r="916695" spans="68:68" customFormat="1">
      <c r="BP916695" s="90"/>
    </row>
    <row r="916696" spans="68:68" customFormat="1">
      <c r="BP916696" s="90"/>
    </row>
    <row r="916697" spans="68:68" customFormat="1">
      <c r="BP916697" s="90"/>
    </row>
    <row r="916698" spans="68:68" customFormat="1">
      <c r="BP916698" s="90"/>
    </row>
    <row r="916699" spans="68:68" customFormat="1">
      <c r="BP916699" s="90"/>
    </row>
    <row r="916700" spans="68:68" customFormat="1">
      <c r="BP916700" s="90"/>
    </row>
    <row r="916701" spans="68:68" customFormat="1">
      <c r="BP916701" s="90"/>
    </row>
    <row r="916702" spans="68:68" customFormat="1">
      <c r="BP916702" s="90"/>
    </row>
    <row r="916703" spans="68:68" customFormat="1">
      <c r="BP916703" s="90"/>
    </row>
    <row r="916704" spans="68:68" customFormat="1">
      <c r="BP916704" s="90"/>
    </row>
    <row r="916705" spans="68:68" customFormat="1">
      <c r="BP916705" s="90"/>
    </row>
    <row r="916706" spans="68:68" customFormat="1">
      <c r="BP916706" s="90"/>
    </row>
    <row r="916707" spans="68:68" customFormat="1">
      <c r="BP916707" s="90"/>
    </row>
    <row r="916708" spans="68:68" customFormat="1">
      <c r="BP916708" s="90"/>
    </row>
    <row r="916709" spans="68:68" customFormat="1">
      <c r="BP916709" s="90"/>
    </row>
    <row r="916710" spans="68:68" customFormat="1">
      <c r="BP916710" s="90"/>
    </row>
    <row r="916711" spans="68:68" customFormat="1">
      <c r="BP916711" s="90"/>
    </row>
    <row r="916712" spans="68:68" customFormat="1">
      <c r="BP916712" s="90"/>
    </row>
    <row r="916713" spans="68:68" customFormat="1">
      <c r="BP916713" s="90"/>
    </row>
    <row r="916714" spans="68:68" customFormat="1">
      <c r="BP916714" s="90"/>
    </row>
    <row r="916715" spans="68:68" customFormat="1">
      <c r="BP916715" s="90"/>
    </row>
    <row r="916716" spans="68:68" customFormat="1">
      <c r="BP916716" s="90"/>
    </row>
    <row r="916717" spans="68:68" customFormat="1">
      <c r="BP916717" s="90"/>
    </row>
    <row r="916718" spans="68:68" customFormat="1">
      <c r="BP916718" s="90"/>
    </row>
    <row r="916719" spans="68:68" customFormat="1">
      <c r="BP916719" s="90"/>
    </row>
    <row r="916720" spans="68:68" customFormat="1">
      <c r="BP916720" s="90"/>
    </row>
    <row r="916721" spans="68:68" customFormat="1">
      <c r="BP916721" s="90"/>
    </row>
    <row r="916722" spans="68:68" customFormat="1">
      <c r="BP916722" s="90"/>
    </row>
    <row r="916723" spans="68:68" customFormat="1">
      <c r="BP916723" s="90"/>
    </row>
    <row r="916724" spans="68:68" customFormat="1">
      <c r="BP916724" s="90"/>
    </row>
    <row r="916725" spans="68:68" customFormat="1">
      <c r="BP916725" s="90"/>
    </row>
    <row r="916726" spans="68:68" customFormat="1">
      <c r="BP916726" s="90"/>
    </row>
    <row r="916727" spans="68:68" customFormat="1">
      <c r="BP916727" s="90"/>
    </row>
    <row r="916728" spans="68:68" customFormat="1">
      <c r="BP916728" s="90"/>
    </row>
    <row r="916729" spans="68:68" customFormat="1">
      <c r="BP916729" s="90"/>
    </row>
    <row r="916730" spans="68:68" customFormat="1">
      <c r="BP916730" s="90"/>
    </row>
    <row r="916731" spans="68:68" customFormat="1">
      <c r="BP916731" s="90"/>
    </row>
    <row r="916732" spans="68:68" customFormat="1">
      <c r="BP916732" s="90"/>
    </row>
    <row r="916733" spans="68:68" customFormat="1">
      <c r="BP916733" s="90"/>
    </row>
    <row r="916734" spans="68:68" customFormat="1">
      <c r="BP916734" s="90"/>
    </row>
    <row r="916735" spans="68:68" customFormat="1">
      <c r="BP916735" s="90"/>
    </row>
    <row r="916736" spans="68:68" customFormat="1">
      <c r="BP916736" s="90"/>
    </row>
    <row r="916737" spans="68:68" customFormat="1">
      <c r="BP916737" s="90"/>
    </row>
    <row r="916738" spans="68:68" customFormat="1">
      <c r="BP916738" s="90"/>
    </row>
    <row r="916739" spans="68:68" customFormat="1">
      <c r="BP916739" s="90"/>
    </row>
    <row r="916740" spans="68:68" customFormat="1">
      <c r="BP916740" s="90"/>
    </row>
    <row r="916741" spans="68:68" customFormat="1">
      <c r="BP916741" s="90"/>
    </row>
    <row r="916742" spans="68:68" customFormat="1">
      <c r="BP916742" s="90"/>
    </row>
    <row r="916743" spans="68:68" customFormat="1">
      <c r="BP916743" s="90"/>
    </row>
    <row r="916744" spans="68:68" customFormat="1">
      <c r="BP916744" s="90"/>
    </row>
    <row r="916745" spans="68:68" customFormat="1">
      <c r="BP916745" s="90"/>
    </row>
    <row r="916746" spans="68:68" customFormat="1">
      <c r="BP916746" s="90"/>
    </row>
    <row r="916747" spans="68:68" customFormat="1">
      <c r="BP916747" s="90"/>
    </row>
    <row r="916748" spans="68:68" customFormat="1">
      <c r="BP916748" s="90"/>
    </row>
    <row r="916749" spans="68:68" customFormat="1">
      <c r="BP916749" s="90"/>
    </row>
    <row r="916750" spans="68:68" customFormat="1">
      <c r="BP916750" s="90"/>
    </row>
    <row r="916751" spans="68:68" customFormat="1">
      <c r="BP916751" s="90"/>
    </row>
    <row r="916752" spans="68:68" customFormat="1">
      <c r="BP916752" s="90"/>
    </row>
    <row r="916753" spans="68:68" customFormat="1">
      <c r="BP916753" s="90"/>
    </row>
    <row r="916754" spans="68:68" customFormat="1">
      <c r="BP916754" s="90"/>
    </row>
    <row r="916755" spans="68:68" customFormat="1">
      <c r="BP916755" s="90"/>
    </row>
    <row r="916756" spans="68:68" customFormat="1">
      <c r="BP916756" s="90"/>
    </row>
    <row r="916757" spans="68:68" customFormat="1">
      <c r="BP916757" s="90"/>
    </row>
    <row r="916758" spans="68:68" customFormat="1">
      <c r="BP916758" s="90"/>
    </row>
    <row r="916759" spans="68:68" customFormat="1">
      <c r="BP916759" s="90"/>
    </row>
    <row r="916760" spans="68:68" customFormat="1">
      <c r="BP916760" s="90"/>
    </row>
    <row r="916761" spans="68:68" customFormat="1">
      <c r="BP916761" s="90"/>
    </row>
    <row r="916762" spans="68:68" customFormat="1">
      <c r="BP916762" s="90"/>
    </row>
    <row r="916763" spans="68:68" customFormat="1">
      <c r="BP916763" s="90"/>
    </row>
    <row r="916764" spans="68:68" customFormat="1">
      <c r="BP916764" s="90"/>
    </row>
    <row r="916765" spans="68:68" customFormat="1">
      <c r="BP916765" s="90"/>
    </row>
    <row r="916766" spans="68:68" customFormat="1">
      <c r="BP916766" s="90"/>
    </row>
    <row r="916767" spans="68:68" customFormat="1">
      <c r="BP916767" s="90"/>
    </row>
    <row r="916768" spans="68:68" customFormat="1">
      <c r="BP916768" s="90"/>
    </row>
    <row r="916769" spans="68:68" customFormat="1">
      <c r="BP916769" s="90"/>
    </row>
    <row r="916770" spans="68:68" customFormat="1">
      <c r="BP916770" s="90"/>
    </row>
    <row r="916771" spans="68:68" customFormat="1">
      <c r="BP916771" s="90"/>
    </row>
    <row r="916772" spans="68:68" customFormat="1">
      <c r="BP916772" s="90"/>
    </row>
    <row r="916773" spans="68:68" customFormat="1">
      <c r="BP916773" s="90"/>
    </row>
    <row r="916774" spans="68:68" customFormat="1">
      <c r="BP916774" s="90"/>
    </row>
    <row r="916775" spans="68:68" customFormat="1">
      <c r="BP916775" s="90"/>
    </row>
    <row r="916776" spans="68:68" customFormat="1">
      <c r="BP916776" s="90"/>
    </row>
    <row r="916777" spans="68:68" customFormat="1">
      <c r="BP916777" s="90"/>
    </row>
    <row r="916778" spans="68:68" customFormat="1">
      <c r="BP916778" s="90"/>
    </row>
    <row r="916779" spans="68:68" customFormat="1">
      <c r="BP916779" s="90"/>
    </row>
    <row r="916780" spans="68:68" customFormat="1">
      <c r="BP916780" s="90"/>
    </row>
    <row r="916781" spans="68:68" customFormat="1">
      <c r="BP916781" s="90"/>
    </row>
    <row r="916782" spans="68:68" customFormat="1">
      <c r="BP916782" s="90"/>
    </row>
    <row r="916783" spans="68:68" customFormat="1">
      <c r="BP916783" s="90"/>
    </row>
    <row r="916784" spans="68:68" customFormat="1">
      <c r="BP916784" s="90"/>
    </row>
    <row r="916785" spans="68:68" customFormat="1">
      <c r="BP916785" s="90"/>
    </row>
    <row r="916786" spans="68:68" customFormat="1">
      <c r="BP916786" s="90"/>
    </row>
    <row r="916787" spans="68:68" customFormat="1">
      <c r="BP916787" s="90"/>
    </row>
    <row r="916788" spans="68:68" customFormat="1">
      <c r="BP916788" s="90"/>
    </row>
    <row r="916789" spans="68:68" customFormat="1">
      <c r="BP916789" s="90"/>
    </row>
    <row r="916790" spans="68:68" customFormat="1">
      <c r="BP916790" s="90"/>
    </row>
    <row r="916791" spans="68:68" customFormat="1">
      <c r="BP916791" s="90"/>
    </row>
    <row r="916792" spans="68:68" customFormat="1">
      <c r="BP916792" s="90"/>
    </row>
    <row r="916793" spans="68:68" customFormat="1">
      <c r="BP916793" s="90"/>
    </row>
    <row r="916794" spans="68:68" customFormat="1">
      <c r="BP916794" s="90"/>
    </row>
    <row r="916795" spans="68:68" customFormat="1">
      <c r="BP916795" s="90"/>
    </row>
    <row r="916796" spans="68:68" customFormat="1">
      <c r="BP916796" s="90"/>
    </row>
    <row r="916797" spans="68:68" customFormat="1">
      <c r="BP916797" s="90"/>
    </row>
    <row r="916798" spans="68:68" customFormat="1">
      <c r="BP916798" s="90"/>
    </row>
    <row r="916799" spans="68:68" customFormat="1">
      <c r="BP916799" s="90"/>
    </row>
    <row r="916800" spans="68:68" customFormat="1">
      <c r="BP916800" s="90"/>
    </row>
    <row r="916801" spans="68:68" customFormat="1">
      <c r="BP916801" s="90"/>
    </row>
    <row r="916802" spans="68:68" customFormat="1">
      <c r="BP916802" s="90"/>
    </row>
    <row r="916803" spans="68:68" customFormat="1">
      <c r="BP916803" s="90"/>
    </row>
    <row r="916804" spans="68:68" customFormat="1">
      <c r="BP916804" s="90"/>
    </row>
    <row r="916805" spans="68:68" customFormat="1">
      <c r="BP916805" s="90"/>
    </row>
    <row r="916806" spans="68:68" customFormat="1">
      <c r="BP916806" s="90"/>
    </row>
    <row r="916807" spans="68:68" customFormat="1">
      <c r="BP916807" s="90"/>
    </row>
    <row r="916808" spans="68:68" customFormat="1">
      <c r="BP916808" s="90"/>
    </row>
    <row r="916809" spans="68:68" customFormat="1">
      <c r="BP916809" s="90"/>
    </row>
    <row r="916810" spans="68:68" customFormat="1">
      <c r="BP916810" s="90"/>
    </row>
    <row r="916811" spans="68:68" customFormat="1">
      <c r="BP916811" s="90"/>
    </row>
    <row r="916812" spans="68:68" customFormat="1">
      <c r="BP916812" s="90"/>
    </row>
    <row r="916813" spans="68:68" customFormat="1">
      <c r="BP916813" s="90"/>
    </row>
    <row r="916814" spans="68:68" customFormat="1">
      <c r="BP916814" s="90"/>
    </row>
    <row r="916815" spans="68:68" customFormat="1">
      <c r="BP916815" s="90"/>
    </row>
    <row r="916816" spans="68:68" customFormat="1">
      <c r="BP916816" s="90"/>
    </row>
    <row r="916817" spans="68:68" customFormat="1">
      <c r="BP916817" s="90"/>
    </row>
    <row r="916818" spans="68:68" customFormat="1">
      <c r="BP916818" s="90"/>
    </row>
    <row r="916819" spans="68:68" customFormat="1">
      <c r="BP916819" s="90"/>
    </row>
    <row r="916820" spans="68:68" customFormat="1">
      <c r="BP916820" s="90"/>
    </row>
    <row r="916821" spans="68:68" customFormat="1">
      <c r="BP916821" s="90"/>
    </row>
    <row r="916822" spans="68:68" customFormat="1">
      <c r="BP916822" s="90"/>
    </row>
    <row r="916823" spans="68:68" customFormat="1">
      <c r="BP916823" s="90"/>
    </row>
    <row r="916824" spans="68:68" customFormat="1">
      <c r="BP916824" s="90"/>
    </row>
    <row r="916825" spans="68:68" customFormat="1">
      <c r="BP916825" s="90"/>
    </row>
    <row r="916826" spans="68:68" customFormat="1">
      <c r="BP916826" s="90"/>
    </row>
    <row r="916827" spans="68:68" customFormat="1">
      <c r="BP916827" s="90"/>
    </row>
    <row r="916828" spans="68:68" customFormat="1">
      <c r="BP916828" s="90"/>
    </row>
    <row r="916829" spans="68:68" customFormat="1">
      <c r="BP916829" s="90"/>
    </row>
    <row r="916830" spans="68:68" customFormat="1">
      <c r="BP916830" s="90"/>
    </row>
    <row r="916831" spans="68:68" customFormat="1">
      <c r="BP916831" s="90"/>
    </row>
    <row r="916832" spans="68:68" customFormat="1">
      <c r="BP916832" s="90"/>
    </row>
    <row r="916833" spans="68:68" customFormat="1">
      <c r="BP916833" s="90"/>
    </row>
    <row r="916834" spans="68:68" customFormat="1">
      <c r="BP916834" s="90"/>
    </row>
    <row r="916835" spans="68:68" customFormat="1">
      <c r="BP916835" s="90"/>
    </row>
    <row r="916836" spans="68:68" customFormat="1">
      <c r="BP916836" s="90"/>
    </row>
    <row r="916837" spans="68:68" customFormat="1">
      <c r="BP916837" s="90"/>
    </row>
    <row r="916838" spans="68:68" customFormat="1">
      <c r="BP916838" s="90"/>
    </row>
    <row r="916839" spans="68:68" customFormat="1">
      <c r="BP916839" s="90"/>
    </row>
    <row r="916840" spans="68:68" customFormat="1">
      <c r="BP916840" s="90"/>
    </row>
    <row r="916841" spans="68:68" customFormat="1">
      <c r="BP916841" s="90"/>
    </row>
    <row r="916842" spans="68:68" customFormat="1">
      <c r="BP916842" s="90"/>
    </row>
    <row r="916843" spans="68:68" customFormat="1">
      <c r="BP916843" s="90"/>
    </row>
    <row r="916844" spans="68:68" customFormat="1">
      <c r="BP916844" s="90"/>
    </row>
    <row r="916845" spans="68:68" customFormat="1">
      <c r="BP916845" s="90"/>
    </row>
    <row r="916846" spans="68:68" customFormat="1">
      <c r="BP916846" s="90"/>
    </row>
    <row r="916847" spans="68:68" customFormat="1">
      <c r="BP916847" s="90"/>
    </row>
    <row r="916848" spans="68:68" customFormat="1">
      <c r="BP916848" s="90"/>
    </row>
    <row r="916849" spans="68:68" customFormat="1">
      <c r="BP916849" s="90"/>
    </row>
    <row r="916850" spans="68:68" customFormat="1">
      <c r="BP916850" s="90"/>
    </row>
    <row r="916851" spans="68:68" customFormat="1">
      <c r="BP916851" s="90"/>
    </row>
    <row r="916852" spans="68:68" customFormat="1">
      <c r="BP916852" s="90"/>
    </row>
    <row r="916853" spans="68:68" customFormat="1">
      <c r="BP916853" s="90"/>
    </row>
    <row r="916854" spans="68:68" customFormat="1">
      <c r="BP916854" s="90"/>
    </row>
    <row r="916855" spans="68:68" customFormat="1">
      <c r="BP916855" s="90"/>
    </row>
    <row r="916856" spans="68:68" customFormat="1">
      <c r="BP916856" s="90"/>
    </row>
    <row r="916857" spans="68:68" customFormat="1">
      <c r="BP916857" s="90"/>
    </row>
    <row r="916858" spans="68:68" customFormat="1">
      <c r="BP916858" s="90"/>
    </row>
    <row r="916859" spans="68:68" customFormat="1">
      <c r="BP916859" s="90"/>
    </row>
    <row r="916860" spans="68:68" customFormat="1">
      <c r="BP916860" s="90"/>
    </row>
    <row r="916861" spans="68:68" customFormat="1">
      <c r="BP916861" s="90"/>
    </row>
    <row r="916862" spans="68:68" customFormat="1">
      <c r="BP916862" s="90"/>
    </row>
    <row r="916863" spans="68:68" customFormat="1">
      <c r="BP916863" s="90"/>
    </row>
    <row r="916864" spans="68:68" customFormat="1">
      <c r="BP916864" s="90"/>
    </row>
    <row r="916865" spans="68:68" customFormat="1">
      <c r="BP916865" s="90"/>
    </row>
    <row r="916866" spans="68:68" customFormat="1">
      <c r="BP916866" s="90"/>
    </row>
    <row r="916867" spans="68:68" customFormat="1">
      <c r="BP916867" s="90"/>
    </row>
    <row r="916868" spans="68:68" customFormat="1">
      <c r="BP916868" s="90"/>
    </row>
    <row r="916869" spans="68:68" customFormat="1">
      <c r="BP916869" s="90"/>
    </row>
    <row r="916870" spans="68:68" customFormat="1">
      <c r="BP916870" s="90"/>
    </row>
    <row r="916871" spans="68:68" customFormat="1">
      <c r="BP916871" s="90"/>
    </row>
    <row r="916872" spans="68:68" customFormat="1">
      <c r="BP916872" s="90"/>
    </row>
    <row r="916873" spans="68:68" customFormat="1">
      <c r="BP916873" s="90"/>
    </row>
    <row r="916874" spans="68:68" customFormat="1">
      <c r="BP916874" s="90"/>
    </row>
    <row r="916875" spans="68:68" customFormat="1">
      <c r="BP916875" s="90"/>
    </row>
    <row r="916876" spans="68:68" customFormat="1">
      <c r="BP916876" s="90"/>
    </row>
    <row r="916877" spans="68:68" customFormat="1">
      <c r="BP916877" s="90"/>
    </row>
    <row r="916878" spans="68:68" customFormat="1">
      <c r="BP916878" s="90"/>
    </row>
    <row r="916879" spans="68:68" customFormat="1">
      <c r="BP916879" s="90"/>
    </row>
    <row r="916880" spans="68:68" customFormat="1">
      <c r="BP916880" s="90"/>
    </row>
    <row r="916881" spans="68:68" customFormat="1">
      <c r="BP916881" s="90"/>
    </row>
    <row r="916882" spans="68:68" customFormat="1">
      <c r="BP916882" s="90"/>
    </row>
    <row r="916883" spans="68:68" customFormat="1">
      <c r="BP916883" s="90"/>
    </row>
    <row r="916884" spans="68:68" customFormat="1">
      <c r="BP916884" s="90"/>
    </row>
    <row r="916885" spans="68:68" customFormat="1">
      <c r="BP916885" s="90"/>
    </row>
    <row r="916886" spans="68:68" customFormat="1">
      <c r="BP916886" s="90"/>
    </row>
    <row r="916887" spans="68:68" customFormat="1">
      <c r="BP916887" s="90"/>
    </row>
    <row r="916888" spans="68:68" customFormat="1">
      <c r="BP916888" s="90"/>
    </row>
    <row r="916889" spans="68:68" customFormat="1">
      <c r="BP916889" s="90"/>
    </row>
    <row r="916890" spans="68:68" customFormat="1">
      <c r="BP916890" s="90"/>
    </row>
    <row r="916891" spans="68:68" customFormat="1">
      <c r="BP916891" s="90"/>
    </row>
    <row r="916892" spans="68:68" customFormat="1">
      <c r="BP916892" s="90"/>
    </row>
    <row r="916893" spans="68:68" customFormat="1">
      <c r="BP916893" s="90"/>
    </row>
    <row r="916894" spans="68:68" customFormat="1">
      <c r="BP916894" s="90"/>
    </row>
    <row r="916895" spans="68:68" customFormat="1">
      <c r="BP916895" s="90"/>
    </row>
    <row r="916896" spans="68:68" customFormat="1">
      <c r="BP916896" s="90"/>
    </row>
    <row r="916897" spans="68:68" customFormat="1">
      <c r="BP916897" s="90"/>
    </row>
    <row r="916898" spans="68:68" customFormat="1">
      <c r="BP916898" s="90"/>
    </row>
    <row r="916899" spans="68:68" customFormat="1">
      <c r="BP916899" s="90"/>
    </row>
    <row r="916900" spans="68:68" customFormat="1">
      <c r="BP916900" s="90"/>
    </row>
    <row r="916901" spans="68:68" customFormat="1">
      <c r="BP916901" s="90"/>
    </row>
    <row r="916902" spans="68:68" customFormat="1">
      <c r="BP916902" s="90"/>
    </row>
    <row r="916903" spans="68:68" customFormat="1">
      <c r="BP916903" s="90"/>
    </row>
    <row r="916904" spans="68:68" customFormat="1">
      <c r="BP916904" s="90"/>
    </row>
    <row r="916905" spans="68:68" customFormat="1">
      <c r="BP916905" s="90"/>
    </row>
    <row r="916906" spans="68:68" customFormat="1">
      <c r="BP916906" s="90"/>
    </row>
    <row r="916907" spans="68:68" customFormat="1">
      <c r="BP916907" s="90"/>
    </row>
    <row r="916908" spans="68:68" customFormat="1">
      <c r="BP916908" s="90"/>
    </row>
    <row r="916909" spans="68:68" customFormat="1">
      <c r="BP916909" s="90"/>
    </row>
    <row r="916910" spans="68:68" customFormat="1">
      <c r="BP916910" s="90"/>
    </row>
    <row r="916911" spans="68:68" customFormat="1">
      <c r="BP916911" s="90"/>
    </row>
    <row r="916912" spans="68:68" customFormat="1">
      <c r="BP916912" s="90"/>
    </row>
    <row r="916913" spans="68:68" customFormat="1">
      <c r="BP916913" s="90"/>
    </row>
    <row r="916914" spans="68:68" customFormat="1">
      <c r="BP916914" s="90"/>
    </row>
    <row r="916915" spans="68:68" customFormat="1">
      <c r="BP916915" s="90"/>
    </row>
    <row r="916916" spans="68:68" customFormat="1">
      <c r="BP916916" s="90"/>
    </row>
    <row r="916917" spans="68:68" customFormat="1">
      <c r="BP916917" s="90"/>
    </row>
    <row r="916918" spans="68:68" customFormat="1">
      <c r="BP916918" s="90"/>
    </row>
    <row r="916919" spans="68:68" customFormat="1">
      <c r="BP916919" s="90"/>
    </row>
    <row r="916920" spans="68:68" customFormat="1">
      <c r="BP916920" s="90"/>
    </row>
    <row r="916921" spans="68:68" customFormat="1">
      <c r="BP916921" s="90"/>
    </row>
    <row r="916922" spans="68:68" customFormat="1">
      <c r="BP916922" s="90"/>
    </row>
    <row r="916923" spans="68:68" customFormat="1">
      <c r="BP916923" s="90"/>
    </row>
    <row r="916924" spans="68:68" customFormat="1">
      <c r="BP916924" s="90"/>
    </row>
    <row r="916925" spans="68:68" customFormat="1">
      <c r="BP916925" s="90"/>
    </row>
    <row r="916926" spans="68:68" customFormat="1">
      <c r="BP916926" s="90"/>
    </row>
    <row r="916927" spans="68:68" customFormat="1">
      <c r="BP916927" s="90"/>
    </row>
    <row r="916928" spans="68:68" customFormat="1">
      <c r="BP916928" s="90"/>
    </row>
    <row r="916929" spans="68:68" customFormat="1">
      <c r="BP916929" s="90"/>
    </row>
    <row r="916930" spans="68:68" customFormat="1">
      <c r="BP916930" s="90"/>
    </row>
    <row r="916931" spans="68:68" customFormat="1">
      <c r="BP916931" s="90"/>
    </row>
    <row r="916932" spans="68:68" customFormat="1">
      <c r="BP916932" s="90"/>
    </row>
    <row r="916933" spans="68:68" customFormat="1">
      <c r="BP916933" s="90"/>
    </row>
    <row r="916934" spans="68:68" customFormat="1">
      <c r="BP916934" s="90"/>
    </row>
    <row r="916935" spans="68:68" customFormat="1">
      <c r="BP916935" s="90"/>
    </row>
    <row r="916936" spans="68:68" customFormat="1">
      <c r="BP916936" s="90"/>
    </row>
    <row r="916937" spans="68:68" customFormat="1">
      <c r="BP916937" s="90"/>
    </row>
    <row r="916938" spans="68:68" customFormat="1">
      <c r="BP916938" s="90"/>
    </row>
    <row r="916939" spans="68:68" customFormat="1">
      <c r="BP916939" s="90"/>
    </row>
    <row r="916940" spans="68:68" customFormat="1">
      <c r="BP916940" s="90"/>
    </row>
    <row r="916941" spans="68:68" customFormat="1">
      <c r="BP916941" s="90"/>
    </row>
    <row r="916942" spans="68:68" customFormat="1">
      <c r="BP916942" s="90"/>
    </row>
    <row r="916943" spans="68:68" customFormat="1">
      <c r="BP916943" s="90"/>
    </row>
    <row r="916944" spans="68:68" customFormat="1">
      <c r="BP916944" s="90"/>
    </row>
    <row r="916945" spans="68:68" customFormat="1">
      <c r="BP916945" s="90"/>
    </row>
    <row r="916946" spans="68:68" customFormat="1">
      <c r="BP916946" s="90"/>
    </row>
    <row r="916947" spans="68:68" customFormat="1">
      <c r="BP916947" s="90"/>
    </row>
    <row r="916948" spans="68:68" customFormat="1">
      <c r="BP916948" s="90"/>
    </row>
    <row r="916949" spans="68:68" customFormat="1">
      <c r="BP916949" s="90"/>
    </row>
    <row r="916950" spans="68:68" customFormat="1">
      <c r="BP916950" s="90"/>
    </row>
    <row r="916951" spans="68:68" customFormat="1">
      <c r="BP916951" s="90"/>
    </row>
    <row r="916952" spans="68:68" customFormat="1">
      <c r="BP916952" s="90"/>
    </row>
    <row r="916953" spans="68:68" customFormat="1">
      <c r="BP916953" s="90"/>
    </row>
    <row r="916954" spans="68:68" customFormat="1">
      <c r="BP916954" s="90"/>
    </row>
    <row r="916955" spans="68:68" customFormat="1">
      <c r="BP916955" s="90"/>
    </row>
    <row r="916956" spans="68:68" customFormat="1">
      <c r="BP916956" s="90"/>
    </row>
    <row r="916957" spans="68:68" customFormat="1">
      <c r="BP916957" s="90"/>
    </row>
    <row r="916958" spans="68:68" customFormat="1">
      <c r="BP916958" s="90"/>
    </row>
    <row r="916959" spans="68:68" customFormat="1">
      <c r="BP916959" s="90"/>
    </row>
    <row r="916960" spans="68:68" customFormat="1">
      <c r="BP916960" s="90"/>
    </row>
    <row r="916961" spans="68:68" customFormat="1">
      <c r="BP916961" s="90"/>
    </row>
    <row r="916962" spans="68:68" customFormat="1">
      <c r="BP916962" s="90"/>
    </row>
    <row r="916963" spans="68:68" customFormat="1">
      <c r="BP916963" s="90"/>
    </row>
    <row r="916964" spans="68:68" customFormat="1">
      <c r="BP916964" s="90"/>
    </row>
    <row r="916965" spans="68:68" customFormat="1">
      <c r="BP916965" s="90"/>
    </row>
    <row r="916966" spans="68:68" customFormat="1">
      <c r="BP916966" s="90"/>
    </row>
    <row r="916967" spans="68:68" customFormat="1">
      <c r="BP916967" s="90"/>
    </row>
    <row r="916968" spans="68:68" customFormat="1">
      <c r="BP916968" s="90"/>
    </row>
    <row r="916969" spans="68:68" customFormat="1">
      <c r="BP916969" s="90"/>
    </row>
    <row r="916970" spans="68:68" customFormat="1">
      <c r="BP916970" s="90"/>
    </row>
    <row r="916971" spans="68:68" customFormat="1">
      <c r="BP916971" s="90"/>
    </row>
    <row r="916972" spans="68:68" customFormat="1">
      <c r="BP916972" s="90"/>
    </row>
    <row r="916973" spans="68:68" customFormat="1">
      <c r="BP916973" s="90"/>
    </row>
    <row r="916974" spans="68:68" customFormat="1">
      <c r="BP916974" s="90"/>
    </row>
    <row r="916975" spans="68:68" customFormat="1">
      <c r="BP916975" s="90"/>
    </row>
    <row r="916976" spans="68:68" customFormat="1">
      <c r="BP916976" s="90"/>
    </row>
    <row r="916977" spans="68:68" customFormat="1">
      <c r="BP916977" s="90"/>
    </row>
    <row r="916978" spans="68:68" customFormat="1">
      <c r="BP916978" s="90"/>
    </row>
    <row r="916979" spans="68:68" customFormat="1">
      <c r="BP916979" s="90"/>
    </row>
    <row r="916980" spans="68:68" customFormat="1">
      <c r="BP916980" s="90"/>
    </row>
    <row r="916981" spans="68:68" customFormat="1">
      <c r="BP916981" s="90"/>
    </row>
    <row r="916982" spans="68:68" customFormat="1">
      <c r="BP916982" s="90"/>
    </row>
    <row r="916983" spans="68:68" customFormat="1">
      <c r="BP916983" s="90"/>
    </row>
    <row r="916984" spans="68:68" customFormat="1">
      <c r="BP916984" s="90"/>
    </row>
    <row r="916985" spans="68:68" customFormat="1">
      <c r="BP916985" s="90"/>
    </row>
    <row r="916986" spans="68:68" customFormat="1">
      <c r="BP916986" s="90"/>
    </row>
    <row r="916987" spans="68:68" customFormat="1">
      <c r="BP916987" s="90"/>
    </row>
    <row r="916988" spans="68:68" customFormat="1">
      <c r="BP916988" s="90"/>
    </row>
    <row r="916989" spans="68:68" customFormat="1">
      <c r="BP916989" s="90"/>
    </row>
    <row r="916990" spans="68:68" customFormat="1">
      <c r="BP916990" s="90"/>
    </row>
    <row r="916991" spans="68:68" customFormat="1">
      <c r="BP916991" s="90"/>
    </row>
    <row r="916992" spans="68:68" customFormat="1">
      <c r="BP916992" s="90"/>
    </row>
    <row r="916993" spans="68:68" customFormat="1">
      <c r="BP916993" s="90"/>
    </row>
    <row r="916994" spans="68:68" customFormat="1">
      <c r="BP916994" s="90"/>
    </row>
    <row r="916995" spans="68:68" customFormat="1">
      <c r="BP916995" s="90"/>
    </row>
    <row r="916996" spans="68:68" customFormat="1">
      <c r="BP916996" s="90"/>
    </row>
    <row r="916997" spans="68:68" customFormat="1">
      <c r="BP916997" s="90"/>
    </row>
    <row r="916998" spans="68:68" customFormat="1">
      <c r="BP916998" s="90"/>
    </row>
    <row r="916999" spans="68:68" customFormat="1">
      <c r="BP916999" s="90"/>
    </row>
    <row r="917000" spans="68:68" customFormat="1">
      <c r="BP917000" s="90"/>
    </row>
    <row r="917001" spans="68:68" customFormat="1">
      <c r="BP917001" s="90"/>
    </row>
    <row r="917002" spans="68:68" customFormat="1">
      <c r="BP917002" s="90"/>
    </row>
    <row r="917003" spans="68:68" customFormat="1">
      <c r="BP917003" s="90"/>
    </row>
    <row r="917004" spans="68:68" customFormat="1">
      <c r="BP917004" s="90"/>
    </row>
    <row r="917005" spans="68:68" customFormat="1">
      <c r="BP917005" s="90"/>
    </row>
    <row r="917006" spans="68:68" customFormat="1">
      <c r="BP917006" s="90"/>
    </row>
    <row r="917007" spans="68:68" customFormat="1">
      <c r="BP917007" s="90"/>
    </row>
    <row r="917008" spans="68:68" customFormat="1">
      <c r="BP917008" s="90"/>
    </row>
    <row r="917009" spans="68:68" customFormat="1">
      <c r="BP917009" s="90"/>
    </row>
    <row r="917010" spans="68:68" customFormat="1">
      <c r="BP917010" s="90"/>
    </row>
    <row r="917011" spans="68:68" customFormat="1">
      <c r="BP917011" s="90"/>
    </row>
    <row r="917012" spans="68:68" customFormat="1">
      <c r="BP917012" s="90"/>
    </row>
    <row r="917013" spans="68:68" customFormat="1">
      <c r="BP917013" s="90"/>
    </row>
    <row r="917014" spans="68:68" customFormat="1">
      <c r="BP917014" s="90"/>
    </row>
    <row r="917015" spans="68:68" customFormat="1">
      <c r="BP917015" s="90"/>
    </row>
    <row r="917016" spans="68:68" customFormat="1">
      <c r="BP917016" s="90"/>
    </row>
    <row r="917017" spans="68:68" customFormat="1">
      <c r="BP917017" s="90"/>
    </row>
    <row r="917018" spans="68:68" customFormat="1">
      <c r="BP917018" s="90"/>
    </row>
    <row r="917019" spans="68:68" customFormat="1">
      <c r="BP917019" s="90"/>
    </row>
    <row r="917020" spans="68:68" customFormat="1">
      <c r="BP917020" s="90"/>
    </row>
    <row r="917021" spans="68:68" customFormat="1">
      <c r="BP917021" s="90"/>
    </row>
    <row r="917022" spans="68:68" customFormat="1">
      <c r="BP917022" s="90"/>
    </row>
    <row r="917023" spans="68:68" customFormat="1">
      <c r="BP917023" s="90"/>
    </row>
    <row r="917024" spans="68:68" customFormat="1">
      <c r="BP917024" s="90"/>
    </row>
    <row r="917025" spans="68:68" customFormat="1">
      <c r="BP917025" s="90"/>
    </row>
    <row r="917026" spans="68:68" customFormat="1">
      <c r="BP917026" s="90"/>
    </row>
    <row r="917027" spans="68:68" customFormat="1">
      <c r="BP917027" s="90"/>
    </row>
    <row r="917028" spans="68:68" customFormat="1">
      <c r="BP917028" s="90"/>
    </row>
    <row r="917029" spans="68:68" customFormat="1">
      <c r="BP917029" s="90"/>
    </row>
    <row r="917030" spans="68:68" customFormat="1">
      <c r="BP917030" s="90"/>
    </row>
    <row r="917031" spans="68:68" customFormat="1">
      <c r="BP917031" s="90"/>
    </row>
    <row r="917032" spans="68:68" customFormat="1">
      <c r="BP917032" s="90"/>
    </row>
    <row r="917033" spans="68:68" customFormat="1">
      <c r="BP917033" s="90"/>
    </row>
    <row r="917034" spans="68:68" customFormat="1">
      <c r="BP917034" s="90"/>
    </row>
    <row r="917035" spans="68:68" customFormat="1">
      <c r="BP917035" s="90"/>
    </row>
    <row r="917036" spans="68:68" customFormat="1">
      <c r="BP917036" s="90"/>
    </row>
    <row r="917037" spans="68:68" customFormat="1">
      <c r="BP917037" s="90"/>
    </row>
    <row r="917038" spans="68:68" customFormat="1">
      <c r="BP917038" s="90"/>
    </row>
    <row r="917039" spans="68:68" customFormat="1">
      <c r="BP917039" s="90"/>
    </row>
    <row r="917040" spans="68:68" customFormat="1">
      <c r="BP917040" s="90"/>
    </row>
    <row r="917041" spans="68:68" customFormat="1">
      <c r="BP917041" s="90"/>
    </row>
    <row r="917042" spans="68:68" customFormat="1">
      <c r="BP917042" s="90"/>
    </row>
    <row r="917043" spans="68:68" customFormat="1">
      <c r="BP917043" s="90"/>
    </row>
    <row r="917044" spans="68:68" customFormat="1">
      <c r="BP917044" s="90"/>
    </row>
    <row r="917045" spans="68:68" customFormat="1">
      <c r="BP917045" s="90"/>
    </row>
    <row r="917046" spans="68:68" customFormat="1">
      <c r="BP917046" s="90"/>
    </row>
    <row r="917047" spans="68:68" customFormat="1">
      <c r="BP917047" s="90"/>
    </row>
    <row r="917048" spans="68:68" customFormat="1">
      <c r="BP917048" s="90"/>
    </row>
    <row r="917049" spans="68:68" customFormat="1">
      <c r="BP917049" s="90"/>
    </row>
    <row r="917050" spans="68:68" customFormat="1">
      <c r="BP917050" s="90"/>
    </row>
    <row r="917051" spans="68:68" customFormat="1">
      <c r="BP917051" s="90"/>
    </row>
    <row r="917052" spans="68:68" customFormat="1">
      <c r="BP917052" s="90"/>
    </row>
    <row r="917053" spans="68:68" customFormat="1">
      <c r="BP917053" s="90"/>
    </row>
    <row r="917054" spans="68:68" customFormat="1">
      <c r="BP917054" s="90"/>
    </row>
    <row r="917055" spans="68:68" customFormat="1">
      <c r="BP917055" s="90"/>
    </row>
    <row r="917056" spans="68:68" customFormat="1">
      <c r="BP917056" s="90"/>
    </row>
    <row r="917057" spans="68:68" customFormat="1">
      <c r="BP917057" s="90"/>
    </row>
    <row r="917058" spans="68:68" customFormat="1">
      <c r="BP917058" s="90"/>
    </row>
    <row r="917059" spans="68:68" customFormat="1">
      <c r="BP917059" s="90"/>
    </row>
    <row r="917060" spans="68:68" customFormat="1">
      <c r="BP917060" s="90"/>
    </row>
    <row r="917061" spans="68:68" customFormat="1">
      <c r="BP917061" s="90"/>
    </row>
    <row r="917062" spans="68:68" customFormat="1">
      <c r="BP917062" s="90"/>
    </row>
    <row r="917063" spans="68:68" customFormat="1">
      <c r="BP917063" s="90"/>
    </row>
    <row r="917064" spans="68:68" customFormat="1">
      <c r="BP917064" s="90"/>
    </row>
    <row r="917065" spans="68:68" customFormat="1">
      <c r="BP917065" s="90"/>
    </row>
    <row r="917066" spans="68:68" customFormat="1">
      <c r="BP917066" s="90"/>
    </row>
    <row r="917067" spans="68:68" customFormat="1">
      <c r="BP917067" s="90"/>
    </row>
    <row r="917068" spans="68:68" customFormat="1">
      <c r="BP917068" s="90"/>
    </row>
    <row r="917069" spans="68:68" customFormat="1">
      <c r="BP917069" s="90"/>
    </row>
    <row r="917070" spans="68:68" customFormat="1">
      <c r="BP917070" s="90"/>
    </row>
    <row r="917071" spans="68:68" customFormat="1">
      <c r="BP917071" s="90"/>
    </row>
    <row r="917072" spans="68:68" customFormat="1">
      <c r="BP917072" s="90"/>
    </row>
    <row r="917073" spans="68:68" customFormat="1">
      <c r="BP917073" s="90"/>
    </row>
    <row r="917074" spans="68:68" customFormat="1">
      <c r="BP917074" s="90"/>
    </row>
    <row r="917075" spans="68:68" customFormat="1">
      <c r="BP917075" s="90"/>
    </row>
    <row r="917076" spans="68:68" customFormat="1">
      <c r="BP917076" s="90"/>
    </row>
    <row r="917077" spans="68:68" customFormat="1">
      <c r="BP917077" s="90"/>
    </row>
    <row r="917078" spans="68:68" customFormat="1">
      <c r="BP917078" s="90"/>
    </row>
    <row r="917079" spans="68:68" customFormat="1">
      <c r="BP917079" s="90"/>
    </row>
    <row r="917080" spans="68:68" customFormat="1">
      <c r="BP917080" s="90"/>
    </row>
    <row r="917081" spans="68:68" customFormat="1">
      <c r="BP917081" s="90"/>
    </row>
    <row r="917082" spans="68:68" customFormat="1">
      <c r="BP917082" s="90"/>
    </row>
    <row r="917083" spans="68:68" customFormat="1">
      <c r="BP917083" s="90"/>
    </row>
    <row r="917084" spans="68:68" customFormat="1">
      <c r="BP917084" s="90"/>
    </row>
    <row r="917085" spans="68:68" customFormat="1">
      <c r="BP917085" s="90"/>
    </row>
    <row r="917086" spans="68:68" customFormat="1">
      <c r="BP917086" s="90"/>
    </row>
    <row r="917087" spans="68:68" customFormat="1">
      <c r="BP917087" s="90"/>
    </row>
    <row r="917088" spans="68:68" customFormat="1">
      <c r="BP917088" s="90"/>
    </row>
    <row r="917089" spans="68:68" customFormat="1">
      <c r="BP917089" s="90"/>
    </row>
    <row r="917090" spans="68:68" customFormat="1">
      <c r="BP917090" s="90"/>
    </row>
    <row r="917091" spans="68:68" customFormat="1">
      <c r="BP917091" s="90"/>
    </row>
    <row r="917092" spans="68:68" customFormat="1">
      <c r="BP917092" s="90"/>
    </row>
    <row r="917093" spans="68:68" customFormat="1">
      <c r="BP917093" s="90"/>
    </row>
    <row r="917094" spans="68:68" customFormat="1">
      <c r="BP917094" s="90"/>
    </row>
    <row r="917095" spans="68:68" customFormat="1">
      <c r="BP917095" s="90"/>
    </row>
    <row r="917096" spans="68:68" customFormat="1">
      <c r="BP917096" s="90"/>
    </row>
    <row r="917097" spans="68:68" customFormat="1">
      <c r="BP917097" s="90"/>
    </row>
    <row r="917098" spans="68:68" customFormat="1">
      <c r="BP917098" s="90"/>
    </row>
    <row r="917099" spans="68:68" customFormat="1">
      <c r="BP917099" s="90"/>
    </row>
    <row r="917100" spans="68:68" customFormat="1">
      <c r="BP917100" s="90"/>
    </row>
    <row r="917101" spans="68:68" customFormat="1">
      <c r="BP917101" s="90"/>
    </row>
    <row r="917102" spans="68:68" customFormat="1">
      <c r="BP917102" s="90"/>
    </row>
    <row r="917103" spans="68:68" customFormat="1">
      <c r="BP917103" s="90"/>
    </row>
    <row r="917104" spans="68:68" customFormat="1">
      <c r="BP917104" s="90"/>
    </row>
    <row r="917105" spans="68:68" customFormat="1">
      <c r="BP917105" s="90"/>
    </row>
    <row r="917106" spans="68:68" customFormat="1">
      <c r="BP917106" s="90"/>
    </row>
    <row r="917107" spans="68:68" customFormat="1">
      <c r="BP917107" s="90"/>
    </row>
    <row r="917108" spans="68:68" customFormat="1">
      <c r="BP917108" s="90"/>
    </row>
    <row r="917109" spans="68:68" customFormat="1">
      <c r="BP917109" s="90"/>
    </row>
    <row r="917110" spans="68:68" customFormat="1">
      <c r="BP917110" s="90"/>
    </row>
    <row r="917111" spans="68:68" customFormat="1">
      <c r="BP917111" s="90"/>
    </row>
    <row r="917112" spans="68:68" customFormat="1">
      <c r="BP917112" s="90"/>
    </row>
    <row r="917113" spans="68:68" customFormat="1">
      <c r="BP917113" s="90"/>
    </row>
    <row r="917114" spans="68:68" customFormat="1">
      <c r="BP917114" s="90"/>
    </row>
    <row r="917115" spans="68:68" customFormat="1">
      <c r="BP917115" s="90"/>
    </row>
    <row r="917116" spans="68:68" customFormat="1">
      <c r="BP917116" s="90"/>
    </row>
    <row r="917117" spans="68:68" customFormat="1">
      <c r="BP917117" s="90"/>
    </row>
    <row r="917118" spans="68:68" customFormat="1">
      <c r="BP917118" s="90"/>
    </row>
    <row r="917119" spans="68:68" customFormat="1">
      <c r="BP917119" s="90"/>
    </row>
    <row r="917120" spans="68:68" customFormat="1">
      <c r="BP917120" s="90"/>
    </row>
    <row r="917121" spans="68:68" customFormat="1">
      <c r="BP917121" s="90"/>
    </row>
    <row r="917122" spans="68:68" customFormat="1">
      <c r="BP917122" s="90"/>
    </row>
    <row r="917123" spans="68:68" customFormat="1">
      <c r="BP917123" s="90"/>
    </row>
    <row r="917124" spans="68:68" customFormat="1">
      <c r="BP917124" s="90"/>
    </row>
    <row r="917125" spans="68:68" customFormat="1">
      <c r="BP917125" s="90"/>
    </row>
    <row r="917126" spans="68:68" customFormat="1">
      <c r="BP917126" s="90"/>
    </row>
    <row r="917127" spans="68:68" customFormat="1">
      <c r="BP917127" s="90"/>
    </row>
    <row r="917128" spans="68:68" customFormat="1">
      <c r="BP917128" s="90"/>
    </row>
    <row r="917129" spans="68:68" customFormat="1">
      <c r="BP917129" s="90"/>
    </row>
    <row r="917130" spans="68:68" customFormat="1">
      <c r="BP917130" s="90"/>
    </row>
    <row r="917131" spans="68:68" customFormat="1">
      <c r="BP917131" s="90"/>
    </row>
    <row r="917132" spans="68:68" customFormat="1">
      <c r="BP917132" s="90"/>
    </row>
    <row r="917133" spans="68:68" customFormat="1">
      <c r="BP917133" s="90"/>
    </row>
    <row r="917134" spans="68:68" customFormat="1">
      <c r="BP917134" s="90"/>
    </row>
    <row r="917135" spans="68:68" customFormat="1">
      <c r="BP917135" s="90"/>
    </row>
    <row r="917136" spans="68:68" customFormat="1">
      <c r="BP917136" s="90"/>
    </row>
    <row r="917137" spans="68:68" customFormat="1">
      <c r="BP917137" s="90"/>
    </row>
    <row r="917138" spans="68:68" customFormat="1">
      <c r="BP917138" s="90"/>
    </row>
    <row r="917139" spans="68:68" customFormat="1">
      <c r="BP917139" s="90"/>
    </row>
    <row r="917140" spans="68:68" customFormat="1">
      <c r="BP917140" s="90"/>
    </row>
    <row r="917141" spans="68:68" customFormat="1">
      <c r="BP917141" s="90"/>
    </row>
    <row r="917142" spans="68:68" customFormat="1">
      <c r="BP917142" s="90"/>
    </row>
    <row r="917143" spans="68:68" customFormat="1">
      <c r="BP917143" s="90"/>
    </row>
    <row r="917144" spans="68:68" customFormat="1">
      <c r="BP917144" s="90"/>
    </row>
    <row r="917145" spans="68:68" customFormat="1">
      <c r="BP917145" s="90"/>
    </row>
    <row r="917146" spans="68:68" customFormat="1">
      <c r="BP917146" s="90"/>
    </row>
    <row r="917147" spans="68:68" customFormat="1">
      <c r="BP917147" s="90"/>
    </row>
    <row r="917148" spans="68:68" customFormat="1">
      <c r="BP917148" s="90"/>
    </row>
    <row r="917149" spans="68:68" customFormat="1">
      <c r="BP917149" s="90"/>
    </row>
    <row r="917150" spans="68:68" customFormat="1">
      <c r="BP917150" s="90"/>
    </row>
    <row r="917151" spans="68:68" customFormat="1">
      <c r="BP917151" s="90"/>
    </row>
    <row r="917152" spans="68:68" customFormat="1">
      <c r="BP917152" s="90"/>
    </row>
    <row r="917153" spans="68:68" customFormat="1">
      <c r="BP917153" s="90"/>
    </row>
    <row r="917154" spans="68:68" customFormat="1">
      <c r="BP917154" s="90"/>
    </row>
    <row r="917155" spans="68:68" customFormat="1">
      <c r="BP917155" s="90"/>
    </row>
    <row r="917156" spans="68:68" customFormat="1">
      <c r="BP917156" s="90"/>
    </row>
    <row r="917157" spans="68:68" customFormat="1">
      <c r="BP917157" s="90"/>
    </row>
    <row r="917158" spans="68:68" customFormat="1">
      <c r="BP917158" s="90"/>
    </row>
    <row r="917159" spans="68:68" customFormat="1">
      <c r="BP917159" s="90"/>
    </row>
    <row r="917160" spans="68:68" customFormat="1">
      <c r="BP917160" s="90"/>
    </row>
    <row r="917161" spans="68:68" customFormat="1">
      <c r="BP917161" s="90"/>
    </row>
    <row r="917162" spans="68:68" customFormat="1">
      <c r="BP917162" s="90"/>
    </row>
    <row r="917163" spans="68:68" customFormat="1">
      <c r="BP917163" s="90"/>
    </row>
    <row r="917164" spans="68:68" customFormat="1">
      <c r="BP917164" s="90"/>
    </row>
    <row r="917165" spans="68:68" customFormat="1">
      <c r="BP917165" s="90"/>
    </row>
    <row r="917166" spans="68:68" customFormat="1">
      <c r="BP917166" s="90"/>
    </row>
    <row r="917167" spans="68:68" customFormat="1">
      <c r="BP917167" s="90"/>
    </row>
    <row r="917168" spans="68:68" customFormat="1">
      <c r="BP917168" s="90"/>
    </row>
    <row r="917169" spans="68:68" customFormat="1">
      <c r="BP917169" s="90"/>
    </row>
    <row r="917170" spans="68:68" customFormat="1">
      <c r="BP917170" s="90"/>
    </row>
    <row r="917171" spans="68:68" customFormat="1">
      <c r="BP917171" s="90"/>
    </row>
    <row r="917172" spans="68:68" customFormat="1">
      <c r="BP917172" s="90"/>
    </row>
    <row r="917173" spans="68:68" customFormat="1">
      <c r="BP917173" s="90"/>
    </row>
    <row r="917174" spans="68:68" customFormat="1">
      <c r="BP917174" s="90"/>
    </row>
    <row r="917175" spans="68:68" customFormat="1">
      <c r="BP917175" s="90"/>
    </row>
    <row r="917176" spans="68:68" customFormat="1">
      <c r="BP917176" s="90"/>
    </row>
    <row r="917177" spans="68:68" customFormat="1">
      <c r="BP917177" s="90"/>
    </row>
    <row r="917178" spans="68:68" customFormat="1">
      <c r="BP917178" s="90"/>
    </row>
    <row r="917179" spans="68:68" customFormat="1">
      <c r="BP917179" s="90"/>
    </row>
    <row r="917180" spans="68:68" customFormat="1">
      <c r="BP917180" s="90"/>
    </row>
    <row r="917181" spans="68:68" customFormat="1">
      <c r="BP917181" s="90"/>
    </row>
    <row r="917182" spans="68:68" customFormat="1">
      <c r="BP917182" s="90"/>
    </row>
    <row r="917183" spans="68:68" customFormat="1">
      <c r="BP917183" s="90"/>
    </row>
    <row r="917184" spans="68:68" customFormat="1">
      <c r="BP917184" s="90"/>
    </row>
    <row r="917185" spans="68:68" customFormat="1">
      <c r="BP917185" s="90"/>
    </row>
    <row r="917186" spans="68:68" customFormat="1">
      <c r="BP917186" s="90"/>
    </row>
    <row r="917187" spans="68:68" customFormat="1">
      <c r="BP917187" s="90"/>
    </row>
    <row r="917188" spans="68:68" customFormat="1">
      <c r="BP917188" s="90"/>
    </row>
    <row r="917189" spans="68:68" customFormat="1">
      <c r="BP917189" s="90"/>
    </row>
    <row r="917190" spans="68:68" customFormat="1">
      <c r="BP917190" s="90"/>
    </row>
    <row r="917191" spans="68:68" customFormat="1">
      <c r="BP917191" s="90"/>
    </row>
    <row r="917192" spans="68:68" customFormat="1">
      <c r="BP917192" s="90"/>
    </row>
    <row r="917193" spans="68:68" customFormat="1">
      <c r="BP917193" s="90"/>
    </row>
    <row r="917194" spans="68:68" customFormat="1">
      <c r="BP917194" s="90"/>
    </row>
    <row r="917195" spans="68:68" customFormat="1">
      <c r="BP917195" s="90"/>
    </row>
    <row r="917196" spans="68:68" customFormat="1">
      <c r="BP917196" s="90"/>
    </row>
    <row r="917197" spans="68:68" customFormat="1">
      <c r="BP917197" s="90"/>
    </row>
    <row r="917198" spans="68:68" customFormat="1">
      <c r="BP917198" s="90"/>
    </row>
    <row r="917199" spans="68:68" customFormat="1">
      <c r="BP917199" s="90"/>
    </row>
    <row r="917200" spans="68:68" customFormat="1">
      <c r="BP917200" s="90"/>
    </row>
    <row r="917201" spans="68:68" customFormat="1">
      <c r="BP917201" s="90"/>
    </row>
    <row r="917202" spans="68:68" customFormat="1">
      <c r="BP917202" s="90"/>
    </row>
    <row r="917203" spans="68:68" customFormat="1">
      <c r="BP917203" s="90"/>
    </row>
    <row r="917204" spans="68:68" customFormat="1">
      <c r="BP917204" s="90"/>
    </row>
    <row r="917205" spans="68:68" customFormat="1">
      <c r="BP917205" s="90"/>
    </row>
    <row r="917206" spans="68:68" customFormat="1">
      <c r="BP917206" s="90"/>
    </row>
    <row r="917207" spans="68:68" customFormat="1">
      <c r="BP917207" s="90"/>
    </row>
    <row r="917208" spans="68:68" customFormat="1">
      <c r="BP917208" s="90"/>
    </row>
    <row r="917209" spans="68:68" customFormat="1">
      <c r="BP917209" s="90"/>
    </row>
    <row r="917210" spans="68:68" customFormat="1">
      <c r="BP917210" s="90"/>
    </row>
    <row r="917211" spans="68:68" customFormat="1">
      <c r="BP917211" s="90"/>
    </row>
    <row r="917212" spans="68:68" customFormat="1">
      <c r="BP917212" s="90"/>
    </row>
    <row r="917213" spans="68:68" customFormat="1">
      <c r="BP917213" s="90"/>
    </row>
    <row r="917214" spans="68:68" customFormat="1">
      <c r="BP917214" s="90"/>
    </row>
    <row r="917215" spans="68:68" customFormat="1">
      <c r="BP917215" s="90"/>
    </row>
    <row r="917216" spans="68:68" customFormat="1">
      <c r="BP917216" s="90"/>
    </row>
    <row r="917217" spans="68:68" customFormat="1">
      <c r="BP917217" s="90"/>
    </row>
    <row r="917218" spans="68:68" customFormat="1">
      <c r="BP917218" s="90"/>
    </row>
    <row r="917219" spans="68:68" customFormat="1">
      <c r="BP917219" s="90"/>
    </row>
    <row r="917220" spans="68:68" customFormat="1">
      <c r="BP917220" s="90"/>
    </row>
    <row r="917221" spans="68:68" customFormat="1">
      <c r="BP917221" s="90"/>
    </row>
    <row r="917222" spans="68:68" customFormat="1">
      <c r="BP917222" s="90"/>
    </row>
    <row r="917223" spans="68:68" customFormat="1">
      <c r="BP917223" s="90"/>
    </row>
    <row r="917224" spans="68:68" customFormat="1">
      <c r="BP917224" s="90"/>
    </row>
    <row r="917225" spans="68:68" customFormat="1">
      <c r="BP917225" s="90"/>
    </row>
    <row r="917226" spans="68:68" customFormat="1">
      <c r="BP917226" s="90"/>
    </row>
    <row r="917227" spans="68:68" customFormat="1">
      <c r="BP917227" s="90"/>
    </row>
    <row r="917228" spans="68:68" customFormat="1">
      <c r="BP917228" s="90"/>
    </row>
    <row r="917229" spans="68:68" customFormat="1">
      <c r="BP917229" s="90"/>
    </row>
    <row r="917230" spans="68:68" customFormat="1">
      <c r="BP917230" s="90"/>
    </row>
    <row r="917231" spans="68:68" customFormat="1">
      <c r="BP917231" s="90"/>
    </row>
    <row r="917232" spans="68:68" customFormat="1">
      <c r="BP917232" s="90"/>
    </row>
    <row r="917233" spans="68:68" customFormat="1">
      <c r="BP917233" s="90"/>
    </row>
    <row r="917234" spans="68:68" customFormat="1">
      <c r="BP917234" s="90"/>
    </row>
    <row r="917235" spans="68:68" customFormat="1">
      <c r="BP917235" s="90"/>
    </row>
    <row r="917236" spans="68:68" customFormat="1">
      <c r="BP917236" s="90"/>
    </row>
    <row r="917237" spans="68:68" customFormat="1">
      <c r="BP917237" s="90"/>
    </row>
    <row r="917238" spans="68:68" customFormat="1">
      <c r="BP917238" s="90"/>
    </row>
    <row r="917239" spans="68:68" customFormat="1">
      <c r="BP917239" s="90"/>
    </row>
    <row r="917240" spans="68:68" customFormat="1">
      <c r="BP917240" s="90"/>
    </row>
    <row r="917241" spans="68:68" customFormat="1">
      <c r="BP917241" s="90"/>
    </row>
    <row r="917242" spans="68:68" customFormat="1">
      <c r="BP917242" s="90"/>
    </row>
    <row r="917243" spans="68:68" customFormat="1">
      <c r="BP917243" s="90"/>
    </row>
    <row r="917244" spans="68:68" customFormat="1">
      <c r="BP917244" s="90"/>
    </row>
    <row r="917245" spans="68:68" customFormat="1">
      <c r="BP917245" s="90"/>
    </row>
    <row r="917246" spans="68:68" customFormat="1">
      <c r="BP917246" s="90"/>
    </row>
    <row r="917247" spans="68:68" customFormat="1">
      <c r="BP917247" s="90"/>
    </row>
    <row r="917248" spans="68:68" customFormat="1">
      <c r="BP917248" s="90"/>
    </row>
    <row r="917249" spans="68:68" customFormat="1">
      <c r="BP917249" s="90"/>
    </row>
    <row r="917250" spans="68:68" customFormat="1">
      <c r="BP917250" s="90"/>
    </row>
    <row r="917251" spans="68:68" customFormat="1">
      <c r="BP917251" s="90"/>
    </row>
    <row r="917252" spans="68:68" customFormat="1">
      <c r="BP917252" s="90"/>
    </row>
    <row r="917253" spans="68:68" customFormat="1">
      <c r="BP917253" s="90"/>
    </row>
    <row r="917254" spans="68:68" customFormat="1">
      <c r="BP917254" s="90"/>
    </row>
    <row r="917255" spans="68:68" customFormat="1">
      <c r="BP917255" s="90"/>
    </row>
    <row r="917256" spans="68:68" customFormat="1">
      <c r="BP917256" s="90"/>
    </row>
    <row r="917257" spans="68:68" customFormat="1">
      <c r="BP917257" s="90"/>
    </row>
    <row r="917258" spans="68:68" customFormat="1">
      <c r="BP917258" s="90"/>
    </row>
    <row r="917259" spans="68:68" customFormat="1">
      <c r="BP917259" s="90"/>
    </row>
    <row r="917260" spans="68:68" customFormat="1">
      <c r="BP917260" s="90"/>
    </row>
    <row r="917261" spans="68:68" customFormat="1">
      <c r="BP917261" s="90"/>
    </row>
    <row r="917262" spans="68:68" customFormat="1">
      <c r="BP917262" s="90"/>
    </row>
    <row r="917263" spans="68:68" customFormat="1">
      <c r="BP917263" s="90"/>
    </row>
    <row r="917264" spans="68:68" customFormat="1">
      <c r="BP917264" s="90"/>
    </row>
    <row r="917265" spans="68:68" customFormat="1">
      <c r="BP917265" s="90"/>
    </row>
    <row r="917266" spans="68:68" customFormat="1">
      <c r="BP917266" s="90"/>
    </row>
    <row r="917267" spans="68:68" customFormat="1">
      <c r="BP917267" s="90"/>
    </row>
    <row r="917268" spans="68:68" customFormat="1">
      <c r="BP917268" s="90"/>
    </row>
    <row r="917269" spans="68:68" customFormat="1">
      <c r="BP917269" s="90"/>
    </row>
    <row r="917270" spans="68:68" customFormat="1">
      <c r="BP917270" s="90"/>
    </row>
    <row r="917271" spans="68:68" customFormat="1">
      <c r="BP917271" s="90"/>
    </row>
    <row r="917272" spans="68:68" customFormat="1">
      <c r="BP917272" s="90"/>
    </row>
    <row r="917273" spans="68:68" customFormat="1">
      <c r="BP917273" s="90"/>
    </row>
    <row r="917274" spans="68:68" customFormat="1">
      <c r="BP917274" s="90"/>
    </row>
    <row r="917275" spans="68:68" customFormat="1">
      <c r="BP917275" s="90"/>
    </row>
    <row r="917276" spans="68:68" customFormat="1">
      <c r="BP917276" s="90"/>
    </row>
    <row r="917277" spans="68:68" customFormat="1">
      <c r="BP917277" s="90"/>
    </row>
    <row r="917278" spans="68:68" customFormat="1">
      <c r="BP917278" s="90"/>
    </row>
    <row r="917279" spans="68:68" customFormat="1">
      <c r="BP917279" s="90"/>
    </row>
    <row r="917280" spans="68:68" customFormat="1">
      <c r="BP917280" s="90"/>
    </row>
    <row r="917281" spans="68:68" customFormat="1">
      <c r="BP917281" s="90"/>
    </row>
    <row r="917282" spans="68:68" customFormat="1">
      <c r="BP917282" s="90"/>
    </row>
    <row r="917283" spans="68:68" customFormat="1">
      <c r="BP917283" s="90"/>
    </row>
    <row r="917284" spans="68:68" customFormat="1">
      <c r="BP917284" s="90"/>
    </row>
    <row r="917285" spans="68:68" customFormat="1">
      <c r="BP917285" s="90"/>
    </row>
    <row r="917286" spans="68:68" customFormat="1">
      <c r="BP917286" s="90"/>
    </row>
    <row r="917287" spans="68:68" customFormat="1">
      <c r="BP917287" s="90"/>
    </row>
    <row r="917288" spans="68:68" customFormat="1">
      <c r="BP917288" s="90"/>
    </row>
    <row r="917289" spans="68:68" customFormat="1">
      <c r="BP917289" s="90"/>
    </row>
    <row r="917290" spans="68:68" customFormat="1">
      <c r="BP917290" s="90"/>
    </row>
    <row r="917291" spans="68:68" customFormat="1">
      <c r="BP917291" s="90"/>
    </row>
    <row r="917292" spans="68:68" customFormat="1">
      <c r="BP917292" s="90"/>
    </row>
    <row r="917293" spans="68:68" customFormat="1">
      <c r="BP917293" s="90"/>
    </row>
    <row r="917294" spans="68:68" customFormat="1">
      <c r="BP917294" s="90"/>
    </row>
    <row r="917295" spans="68:68" customFormat="1">
      <c r="BP917295" s="90"/>
    </row>
    <row r="917296" spans="68:68" customFormat="1">
      <c r="BP917296" s="90"/>
    </row>
    <row r="917297" spans="68:68" customFormat="1">
      <c r="BP917297" s="90"/>
    </row>
    <row r="917298" spans="68:68" customFormat="1">
      <c r="BP917298" s="90"/>
    </row>
    <row r="917299" spans="68:68" customFormat="1">
      <c r="BP917299" s="90"/>
    </row>
    <row r="917300" spans="68:68" customFormat="1">
      <c r="BP917300" s="90"/>
    </row>
    <row r="917301" spans="68:68" customFormat="1">
      <c r="BP917301" s="90"/>
    </row>
    <row r="917302" spans="68:68" customFormat="1">
      <c r="BP917302" s="90"/>
    </row>
    <row r="917303" spans="68:68" customFormat="1">
      <c r="BP917303" s="90"/>
    </row>
    <row r="917304" spans="68:68" customFormat="1">
      <c r="BP917304" s="90"/>
    </row>
    <row r="917305" spans="68:68" customFormat="1">
      <c r="BP917305" s="90"/>
    </row>
    <row r="917306" spans="68:68" customFormat="1">
      <c r="BP917306" s="90"/>
    </row>
    <row r="917307" spans="68:68" customFormat="1">
      <c r="BP917307" s="90"/>
    </row>
    <row r="917308" spans="68:68" customFormat="1">
      <c r="BP917308" s="90"/>
    </row>
    <row r="917309" spans="68:68" customFormat="1">
      <c r="BP917309" s="90"/>
    </row>
    <row r="917310" spans="68:68" customFormat="1">
      <c r="BP917310" s="90"/>
    </row>
    <row r="917311" spans="68:68" customFormat="1">
      <c r="BP917311" s="90"/>
    </row>
    <row r="917312" spans="68:68" customFormat="1">
      <c r="BP917312" s="90"/>
    </row>
    <row r="917313" spans="68:68" customFormat="1">
      <c r="BP917313" s="90"/>
    </row>
    <row r="917314" spans="68:68" customFormat="1">
      <c r="BP917314" s="90"/>
    </row>
    <row r="917315" spans="68:68" customFormat="1">
      <c r="BP917315" s="90"/>
    </row>
    <row r="917316" spans="68:68" customFormat="1">
      <c r="BP917316" s="90"/>
    </row>
    <row r="917317" spans="68:68" customFormat="1">
      <c r="BP917317" s="90"/>
    </row>
    <row r="917318" spans="68:68" customFormat="1">
      <c r="BP917318" s="90"/>
    </row>
    <row r="917319" spans="68:68" customFormat="1">
      <c r="BP917319" s="90"/>
    </row>
    <row r="917320" spans="68:68" customFormat="1">
      <c r="BP917320" s="90"/>
    </row>
    <row r="917321" spans="68:68" customFormat="1">
      <c r="BP917321" s="90"/>
    </row>
    <row r="917322" spans="68:68" customFormat="1">
      <c r="BP917322" s="90"/>
    </row>
    <row r="917323" spans="68:68" customFormat="1">
      <c r="BP917323" s="90"/>
    </row>
    <row r="917324" spans="68:68" customFormat="1">
      <c r="BP917324" s="90"/>
    </row>
    <row r="917325" spans="68:68" customFormat="1">
      <c r="BP917325" s="90"/>
    </row>
    <row r="917326" spans="68:68" customFormat="1">
      <c r="BP917326" s="90"/>
    </row>
    <row r="917327" spans="68:68" customFormat="1">
      <c r="BP917327" s="90"/>
    </row>
    <row r="917328" spans="68:68" customFormat="1">
      <c r="BP917328" s="90"/>
    </row>
    <row r="917329" spans="68:68" customFormat="1">
      <c r="BP917329" s="90"/>
    </row>
    <row r="917330" spans="68:68" customFormat="1">
      <c r="BP917330" s="90"/>
    </row>
    <row r="917331" spans="68:68" customFormat="1">
      <c r="BP917331" s="90"/>
    </row>
    <row r="917332" spans="68:68" customFormat="1">
      <c r="BP917332" s="90"/>
    </row>
    <row r="917333" spans="68:68" customFormat="1">
      <c r="BP917333" s="90"/>
    </row>
    <row r="917334" spans="68:68" customFormat="1">
      <c r="BP917334" s="90"/>
    </row>
    <row r="917335" spans="68:68" customFormat="1">
      <c r="BP917335" s="90"/>
    </row>
    <row r="917336" spans="68:68" customFormat="1">
      <c r="BP917336" s="90"/>
    </row>
    <row r="917337" spans="68:68" customFormat="1">
      <c r="BP917337" s="90"/>
    </row>
    <row r="917338" spans="68:68" customFormat="1">
      <c r="BP917338" s="90"/>
    </row>
    <row r="917339" spans="68:68" customFormat="1">
      <c r="BP917339" s="90"/>
    </row>
    <row r="917340" spans="68:68" customFormat="1">
      <c r="BP917340" s="90"/>
    </row>
    <row r="917341" spans="68:68" customFormat="1">
      <c r="BP917341" s="90"/>
    </row>
    <row r="917342" spans="68:68" customFormat="1">
      <c r="BP917342" s="90"/>
    </row>
    <row r="917343" spans="68:68" customFormat="1">
      <c r="BP917343" s="90"/>
    </row>
    <row r="917344" spans="68:68" customFormat="1">
      <c r="BP917344" s="90"/>
    </row>
    <row r="917345" spans="68:68" customFormat="1">
      <c r="BP917345" s="90"/>
    </row>
    <row r="917346" spans="68:68" customFormat="1">
      <c r="BP917346" s="90"/>
    </row>
    <row r="917347" spans="68:68" customFormat="1">
      <c r="BP917347" s="90"/>
    </row>
    <row r="917348" spans="68:68" customFormat="1">
      <c r="BP917348" s="90"/>
    </row>
    <row r="917349" spans="68:68" customFormat="1">
      <c r="BP917349" s="90"/>
    </row>
    <row r="917350" spans="68:68" customFormat="1">
      <c r="BP917350" s="90"/>
    </row>
    <row r="917351" spans="68:68" customFormat="1">
      <c r="BP917351" s="90"/>
    </row>
    <row r="917352" spans="68:68" customFormat="1">
      <c r="BP917352" s="90"/>
    </row>
    <row r="917353" spans="68:68" customFormat="1">
      <c r="BP917353" s="90"/>
    </row>
    <row r="917354" spans="68:68" customFormat="1">
      <c r="BP917354" s="90"/>
    </row>
    <row r="917355" spans="68:68" customFormat="1">
      <c r="BP917355" s="90"/>
    </row>
    <row r="917356" spans="68:68" customFormat="1">
      <c r="BP917356" s="90"/>
    </row>
    <row r="917357" spans="68:68" customFormat="1">
      <c r="BP917357" s="90"/>
    </row>
    <row r="917358" spans="68:68" customFormat="1">
      <c r="BP917358" s="90"/>
    </row>
    <row r="917359" spans="68:68" customFormat="1">
      <c r="BP917359" s="90"/>
    </row>
    <row r="917360" spans="68:68" customFormat="1">
      <c r="BP917360" s="90"/>
    </row>
    <row r="917361" spans="68:68" customFormat="1">
      <c r="BP917361" s="90"/>
    </row>
    <row r="917362" spans="68:68" customFormat="1">
      <c r="BP917362" s="90"/>
    </row>
    <row r="917363" spans="68:68" customFormat="1">
      <c r="BP917363" s="90"/>
    </row>
    <row r="917364" spans="68:68" customFormat="1">
      <c r="BP917364" s="90"/>
    </row>
    <row r="917365" spans="68:68" customFormat="1">
      <c r="BP917365" s="90"/>
    </row>
    <row r="917366" spans="68:68" customFormat="1">
      <c r="BP917366" s="90"/>
    </row>
    <row r="917367" spans="68:68" customFormat="1">
      <c r="BP917367" s="90"/>
    </row>
    <row r="917368" spans="68:68" customFormat="1">
      <c r="BP917368" s="90"/>
    </row>
    <row r="917369" spans="68:68" customFormat="1">
      <c r="BP917369" s="90"/>
    </row>
    <row r="917370" spans="68:68" customFormat="1">
      <c r="BP917370" s="90"/>
    </row>
    <row r="917371" spans="68:68" customFormat="1">
      <c r="BP917371" s="90"/>
    </row>
    <row r="917372" spans="68:68" customFormat="1">
      <c r="BP917372" s="90"/>
    </row>
    <row r="917373" spans="68:68" customFormat="1">
      <c r="BP917373" s="90"/>
    </row>
    <row r="917374" spans="68:68" customFormat="1">
      <c r="BP917374" s="90"/>
    </row>
    <row r="917375" spans="68:68" customFormat="1">
      <c r="BP917375" s="90"/>
    </row>
    <row r="917376" spans="68:68" customFormat="1">
      <c r="BP917376" s="90"/>
    </row>
    <row r="917377" spans="68:68" customFormat="1">
      <c r="BP917377" s="90"/>
    </row>
    <row r="917378" spans="68:68" customFormat="1">
      <c r="BP917378" s="90"/>
    </row>
    <row r="917379" spans="68:68" customFormat="1">
      <c r="BP917379" s="90"/>
    </row>
    <row r="917380" spans="68:68" customFormat="1">
      <c r="BP917380" s="90"/>
    </row>
    <row r="917381" spans="68:68" customFormat="1">
      <c r="BP917381" s="90"/>
    </row>
    <row r="917382" spans="68:68" customFormat="1">
      <c r="BP917382" s="90"/>
    </row>
    <row r="917383" spans="68:68" customFormat="1">
      <c r="BP917383" s="90"/>
    </row>
    <row r="917384" spans="68:68" customFormat="1">
      <c r="BP917384" s="90"/>
    </row>
    <row r="917385" spans="68:68" customFormat="1">
      <c r="BP917385" s="90"/>
    </row>
    <row r="917386" spans="68:68" customFormat="1">
      <c r="BP917386" s="90"/>
    </row>
    <row r="917387" spans="68:68" customFormat="1">
      <c r="BP917387" s="90"/>
    </row>
    <row r="917388" spans="68:68" customFormat="1">
      <c r="BP917388" s="90"/>
    </row>
    <row r="917389" spans="68:68" customFormat="1">
      <c r="BP917389" s="90"/>
    </row>
    <row r="917390" spans="68:68" customFormat="1">
      <c r="BP917390" s="90"/>
    </row>
    <row r="917391" spans="68:68" customFormat="1">
      <c r="BP917391" s="90"/>
    </row>
    <row r="917392" spans="68:68" customFormat="1">
      <c r="BP917392" s="90"/>
    </row>
    <row r="917393" spans="68:68" customFormat="1">
      <c r="BP917393" s="90"/>
    </row>
    <row r="917394" spans="68:68" customFormat="1">
      <c r="BP917394" s="90"/>
    </row>
    <row r="917395" spans="68:68" customFormat="1">
      <c r="BP917395" s="90"/>
    </row>
    <row r="917396" spans="68:68" customFormat="1">
      <c r="BP917396" s="90"/>
    </row>
    <row r="917397" spans="68:68" customFormat="1">
      <c r="BP917397" s="90"/>
    </row>
    <row r="917398" spans="68:68" customFormat="1">
      <c r="BP917398" s="90"/>
    </row>
    <row r="917399" spans="68:68" customFormat="1">
      <c r="BP917399" s="90"/>
    </row>
    <row r="917400" spans="68:68" customFormat="1">
      <c r="BP917400" s="90"/>
    </row>
    <row r="917401" spans="68:68" customFormat="1">
      <c r="BP917401" s="90"/>
    </row>
    <row r="917402" spans="68:68" customFormat="1">
      <c r="BP917402" s="90"/>
    </row>
    <row r="917403" spans="68:68" customFormat="1">
      <c r="BP917403" s="90"/>
    </row>
    <row r="917404" spans="68:68" customFormat="1">
      <c r="BP917404" s="90"/>
    </row>
    <row r="917405" spans="68:68" customFormat="1">
      <c r="BP917405" s="90"/>
    </row>
    <row r="917406" spans="68:68" customFormat="1">
      <c r="BP917406" s="90"/>
    </row>
    <row r="917407" spans="68:68" customFormat="1">
      <c r="BP917407" s="90"/>
    </row>
    <row r="917408" spans="68:68" customFormat="1">
      <c r="BP917408" s="90"/>
    </row>
    <row r="917409" spans="68:68" customFormat="1">
      <c r="BP917409" s="90"/>
    </row>
    <row r="917410" spans="68:68" customFormat="1">
      <c r="BP917410" s="90"/>
    </row>
    <row r="917411" spans="68:68" customFormat="1">
      <c r="BP917411" s="90"/>
    </row>
    <row r="917412" spans="68:68" customFormat="1">
      <c r="BP917412" s="90"/>
    </row>
    <row r="917413" spans="68:68" customFormat="1">
      <c r="BP917413" s="90"/>
    </row>
    <row r="917414" spans="68:68" customFormat="1">
      <c r="BP917414" s="90"/>
    </row>
    <row r="917415" spans="68:68" customFormat="1">
      <c r="BP917415" s="90"/>
    </row>
    <row r="917416" spans="68:68" customFormat="1">
      <c r="BP917416" s="90"/>
    </row>
    <row r="917417" spans="68:68" customFormat="1">
      <c r="BP917417" s="90"/>
    </row>
    <row r="917418" spans="68:68" customFormat="1">
      <c r="BP917418" s="90"/>
    </row>
    <row r="917419" spans="68:68" customFormat="1">
      <c r="BP917419" s="90"/>
    </row>
    <row r="917420" spans="68:68" customFormat="1">
      <c r="BP917420" s="90"/>
    </row>
    <row r="917421" spans="68:68" customFormat="1">
      <c r="BP917421" s="90"/>
    </row>
    <row r="917422" spans="68:68" customFormat="1">
      <c r="BP917422" s="90"/>
    </row>
    <row r="917423" spans="68:68" customFormat="1">
      <c r="BP917423" s="90"/>
    </row>
    <row r="917424" spans="68:68" customFormat="1">
      <c r="BP917424" s="90"/>
    </row>
    <row r="917425" spans="68:68" customFormat="1">
      <c r="BP917425" s="90"/>
    </row>
    <row r="917426" spans="68:68" customFormat="1">
      <c r="BP917426" s="90"/>
    </row>
    <row r="917427" spans="68:68" customFormat="1">
      <c r="BP917427" s="90"/>
    </row>
    <row r="917428" spans="68:68" customFormat="1">
      <c r="BP917428" s="90"/>
    </row>
    <row r="917429" spans="68:68" customFormat="1">
      <c r="BP917429" s="90"/>
    </row>
    <row r="917430" spans="68:68" customFormat="1">
      <c r="BP917430" s="90"/>
    </row>
    <row r="917431" spans="68:68" customFormat="1">
      <c r="BP917431" s="90"/>
    </row>
    <row r="917432" spans="68:68" customFormat="1">
      <c r="BP917432" s="90"/>
    </row>
    <row r="917433" spans="68:68" customFormat="1">
      <c r="BP917433" s="90"/>
    </row>
    <row r="917434" spans="68:68" customFormat="1">
      <c r="BP917434" s="90"/>
    </row>
    <row r="917435" spans="68:68" customFormat="1">
      <c r="BP917435" s="90"/>
    </row>
    <row r="917436" spans="68:68" customFormat="1">
      <c r="BP917436" s="90"/>
    </row>
    <row r="917437" spans="68:68" customFormat="1">
      <c r="BP917437" s="90"/>
    </row>
    <row r="917438" spans="68:68" customFormat="1">
      <c r="BP917438" s="90"/>
    </row>
    <row r="917439" spans="68:68" customFormat="1">
      <c r="BP917439" s="90"/>
    </row>
    <row r="917440" spans="68:68" customFormat="1">
      <c r="BP917440" s="90"/>
    </row>
    <row r="917441" spans="68:68" customFormat="1">
      <c r="BP917441" s="90"/>
    </row>
    <row r="917442" spans="68:68" customFormat="1">
      <c r="BP917442" s="90"/>
    </row>
    <row r="917443" spans="68:68" customFormat="1">
      <c r="BP917443" s="90"/>
    </row>
    <row r="917444" spans="68:68" customFormat="1">
      <c r="BP917444" s="90"/>
    </row>
    <row r="917445" spans="68:68" customFormat="1">
      <c r="BP917445" s="90"/>
    </row>
    <row r="917446" spans="68:68" customFormat="1">
      <c r="BP917446" s="90"/>
    </row>
    <row r="917447" spans="68:68" customFormat="1">
      <c r="BP917447" s="90"/>
    </row>
    <row r="917448" spans="68:68" customFormat="1">
      <c r="BP917448" s="90"/>
    </row>
    <row r="917449" spans="68:68" customFormat="1">
      <c r="BP917449" s="90"/>
    </row>
    <row r="917450" spans="68:68" customFormat="1">
      <c r="BP917450" s="90"/>
    </row>
    <row r="917451" spans="68:68" customFormat="1">
      <c r="BP917451" s="90"/>
    </row>
    <row r="917452" spans="68:68" customFormat="1">
      <c r="BP917452" s="90"/>
    </row>
    <row r="917453" spans="68:68" customFormat="1">
      <c r="BP917453" s="90"/>
    </row>
    <row r="917454" spans="68:68" customFormat="1">
      <c r="BP917454" s="90"/>
    </row>
    <row r="917455" spans="68:68" customFormat="1">
      <c r="BP917455" s="90"/>
    </row>
    <row r="917456" spans="68:68" customFormat="1">
      <c r="BP917456" s="90"/>
    </row>
    <row r="917457" spans="68:68" customFormat="1">
      <c r="BP917457" s="90"/>
    </row>
    <row r="917458" spans="68:68" customFormat="1">
      <c r="BP917458" s="90"/>
    </row>
    <row r="917459" spans="68:68" customFormat="1">
      <c r="BP917459" s="90"/>
    </row>
    <row r="917460" spans="68:68" customFormat="1">
      <c r="BP917460" s="90"/>
    </row>
    <row r="917461" spans="68:68" customFormat="1">
      <c r="BP917461" s="90"/>
    </row>
    <row r="917462" spans="68:68" customFormat="1">
      <c r="BP917462" s="90"/>
    </row>
    <row r="917463" spans="68:68" customFormat="1">
      <c r="BP917463" s="90"/>
    </row>
    <row r="917464" spans="68:68" customFormat="1">
      <c r="BP917464" s="90"/>
    </row>
    <row r="917465" spans="68:68" customFormat="1">
      <c r="BP917465" s="90"/>
    </row>
    <row r="917466" spans="68:68" customFormat="1">
      <c r="BP917466" s="90"/>
    </row>
    <row r="917467" spans="68:68" customFormat="1">
      <c r="BP917467" s="90"/>
    </row>
    <row r="917468" spans="68:68" customFormat="1">
      <c r="BP917468" s="90"/>
    </row>
    <row r="917469" spans="68:68" customFormat="1">
      <c r="BP917469" s="90"/>
    </row>
    <row r="917470" spans="68:68" customFormat="1">
      <c r="BP917470" s="90"/>
    </row>
    <row r="917471" spans="68:68" customFormat="1">
      <c r="BP917471" s="90"/>
    </row>
    <row r="917472" spans="68:68" customFormat="1">
      <c r="BP917472" s="90"/>
    </row>
    <row r="917473" spans="68:68" customFormat="1">
      <c r="BP917473" s="90"/>
    </row>
    <row r="917474" spans="68:68" customFormat="1">
      <c r="BP917474" s="90"/>
    </row>
    <row r="917475" spans="68:68" customFormat="1">
      <c r="BP917475" s="90"/>
    </row>
    <row r="917476" spans="68:68" customFormat="1">
      <c r="BP917476" s="90"/>
    </row>
    <row r="917477" spans="68:68" customFormat="1">
      <c r="BP917477" s="90"/>
    </row>
    <row r="917478" spans="68:68" customFormat="1">
      <c r="BP917478" s="90"/>
    </row>
    <row r="917479" spans="68:68" customFormat="1">
      <c r="BP917479" s="90"/>
    </row>
    <row r="917480" spans="68:68" customFormat="1">
      <c r="BP917480" s="90"/>
    </row>
    <row r="917481" spans="68:68" customFormat="1">
      <c r="BP917481" s="90"/>
    </row>
    <row r="917482" spans="68:68" customFormat="1">
      <c r="BP917482" s="90"/>
    </row>
    <row r="917483" spans="68:68" customFormat="1">
      <c r="BP917483" s="90"/>
    </row>
    <row r="917484" spans="68:68" customFormat="1">
      <c r="BP917484" s="90"/>
    </row>
    <row r="917485" spans="68:68" customFormat="1">
      <c r="BP917485" s="90"/>
    </row>
    <row r="917486" spans="68:68" customFormat="1">
      <c r="BP917486" s="90"/>
    </row>
    <row r="917487" spans="68:68" customFormat="1">
      <c r="BP917487" s="90"/>
    </row>
    <row r="917488" spans="68:68" customFormat="1">
      <c r="BP917488" s="90"/>
    </row>
    <row r="917489" spans="68:68" customFormat="1">
      <c r="BP917489" s="90"/>
    </row>
    <row r="917490" spans="68:68" customFormat="1">
      <c r="BP917490" s="90"/>
    </row>
    <row r="917491" spans="68:68" customFormat="1">
      <c r="BP917491" s="90"/>
    </row>
    <row r="917492" spans="68:68" customFormat="1">
      <c r="BP917492" s="90"/>
    </row>
    <row r="917493" spans="68:68" customFormat="1">
      <c r="BP917493" s="90"/>
    </row>
    <row r="917494" spans="68:68" customFormat="1">
      <c r="BP917494" s="90"/>
    </row>
    <row r="917495" spans="68:68" customFormat="1">
      <c r="BP917495" s="90"/>
    </row>
    <row r="917496" spans="68:68" customFormat="1">
      <c r="BP917496" s="90"/>
    </row>
    <row r="917497" spans="68:68" customFormat="1">
      <c r="BP917497" s="90"/>
    </row>
    <row r="917498" spans="68:68" customFormat="1">
      <c r="BP917498" s="90"/>
    </row>
    <row r="917499" spans="68:68" customFormat="1">
      <c r="BP917499" s="90"/>
    </row>
    <row r="917500" spans="68:68" customFormat="1">
      <c r="BP917500" s="90"/>
    </row>
    <row r="917501" spans="68:68" customFormat="1">
      <c r="BP917501" s="90"/>
    </row>
    <row r="917502" spans="68:68" customFormat="1">
      <c r="BP917502" s="90"/>
    </row>
    <row r="917503" spans="68:68" customFormat="1">
      <c r="BP917503" s="90"/>
    </row>
    <row r="917504" spans="68:68" customFormat="1">
      <c r="BP917504" s="90"/>
    </row>
    <row r="917505" spans="68:68" customFormat="1">
      <c r="BP917505" s="90"/>
    </row>
    <row r="917506" spans="68:68" customFormat="1">
      <c r="BP917506" s="90"/>
    </row>
    <row r="917507" spans="68:68" customFormat="1">
      <c r="BP917507" s="90"/>
    </row>
    <row r="917508" spans="68:68" customFormat="1">
      <c r="BP917508" s="90"/>
    </row>
    <row r="917509" spans="68:68" customFormat="1">
      <c r="BP917509" s="90"/>
    </row>
    <row r="917510" spans="68:68" customFormat="1">
      <c r="BP917510" s="90"/>
    </row>
    <row r="917511" spans="68:68" customFormat="1">
      <c r="BP917511" s="90"/>
    </row>
    <row r="917512" spans="68:68" customFormat="1">
      <c r="BP917512" s="90"/>
    </row>
    <row r="917513" spans="68:68" customFormat="1">
      <c r="BP917513" s="90"/>
    </row>
    <row r="917514" spans="68:68" customFormat="1">
      <c r="BP917514" s="90"/>
    </row>
    <row r="917515" spans="68:68" customFormat="1">
      <c r="BP917515" s="90"/>
    </row>
    <row r="917516" spans="68:68" customFormat="1">
      <c r="BP917516" s="90"/>
    </row>
    <row r="917517" spans="68:68" customFormat="1">
      <c r="BP917517" s="90"/>
    </row>
    <row r="917518" spans="68:68" customFormat="1">
      <c r="BP917518" s="90"/>
    </row>
    <row r="917519" spans="68:68" customFormat="1">
      <c r="BP917519" s="90"/>
    </row>
    <row r="917520" spans="68:68" customFormat="1">
      <c r="BP917520" s="90"/>
    </row>
    <row r="917521" spans="68:68" customFormat="1">
      <c r="BP917521" s="90"/>
    </row>
    <row r="917522" spans="68:68" customFormat="1">
      <c r="BP917522" s="90"/>
    </row>
    <row r="917523" spans="68:68" customFormat="1">
      <c r="BP917523" s="90"/>
    </row>
    <row r="917524" spans="68:68" customFormat="1">
      <c r="BP917524" s="90"/>
    </row>
    <row r="917525" spans="68:68" customFormat="1">
      <c r="BP917525" s="90"/>
    </row>
    <row r="917526" spans="68:68" customFormat="1">
      <c r="BP917526" s="90"/>
    </row>
    <row r="917527" spans="68:68" customFormat="1">
      <c r="BP917527" s="90"/>
    </row>
    <row r="917528" spans="68:68" customFormat="1">
      <c r="BP917528" s="90"/>
    </row>
    <row r="917529" spans="68:68" customFormat="1">
      <c r="BP917529" s="90"/>
    </row>
    <row r="917530" spans="68:68" customFormat="1">
      <c r="BP917530" s="90"/>
    </row>
    <row r="917531" spans="68:68" customFormat="1">
      <c r="BP917531" s="90"/>
    </row>
    <row r="917532" spans="68:68" customFormat="1">
      <c r="BP917532" s="90"/>
    </row>
    <row r="917533" spans="68:68" customFormat="1">
      <c r="BP917533" s="90"/>
    </row>
    <row r="917534" spans="68:68" customFormat="1">
      <c r="BP917534" s="90"/>
    </row>
    <row r="917535" spans="68:68" customFormat="1">
      <c r="BP917535" s="90"/>
    </row>
    <row r="917536" spans="68:68" customFormat="1">
      <c r="BP917536" s="90"/>
    </row>
    <row r="917537" spans="68:68" customFormat="1">
      <c r="BP917537" s="90"/>
    </row>
    <row r="917538" spans="68:68" customFormat="1">
      <c r="BP917538" s="90"/>
    </row>
    <row r="917539" spans="68:68" customFormat="1">
      <c r="BP917539" s="90"/>
    </row>
    <row r="917540" spans="68:68" customFormat="1">
      <c r="BP917540" s="90"/>
    </row>
    <row r="917541" spans="68:68" customFormat="1">
      <c r="BP917541" s="90"/>
    </row>
    <row r="917542" spans="68:68" customFormat="1">
      <c r="BP917542" s="90"/>
    </row>
    <row r="917543" spans="68:68" customFormat="1">
      <c r="BP917543" s="90"/>
    </row>
    <row r="917544" spans="68:68" customFormat="1">
      <c r="BP917544" s="90"/>
    </row>
    <row r="917545" spans="68:68" customFormat="1">
      <c r="BP917545" s="90"/>
    </row>
    <row r="917546" spans="68:68" customFormat="1">
      <c r="BP917546" s="90"/>
    </row>
    <row r="917547" spans="68:68" customFormat="1">
      <c r="BP917547" s="90"/>
    </row>
    <row r="917548" spans="68:68" customFormat="1">
      <c r="BP917548" s="90"/>
    </row>
    <row r="917549" spans="68:68" customFormat="1">
      <c r="BP917549" s="90"/>
    </row>
    <row r="917550" spans="68:68" customFormat="1">
      <c r="BP917550" s="90"/>
    </row>
    <row r="917551" spans="68:68" customFormat="1">
      <c r="BP917551" s="90"/>
    </row>
    <row r="917552" spans="68:68" customFormat="1">
      <c r="BP917552" s="90"/>
    </row>
    <row r="917553" spans="68:68" customFormat="1">
      <c r="BP917553" s="90"/>
    </row>
    <row r="917554" spans="68:68" customFormat="1">
      <c r="BP917554" s="90"/>
    </row>
    <row r="917555" spans="68:68" customFormat="1">
      <c r="BP917555" s="90"/>
    </row>
    <row r="917556" spans="68:68" customFormat="1">
      <c r="BP917556" s="90"/>
    </row>
    <row r="917557" spans="68:68" customFormat="1">
      <c r="BP917557" s="90"/>
    </row>
    <row r="917558" spans="68:68" customFormat="1">
      <c r="BP917558" s="90"/>
    </row>
    <row r="917559" spans="68:68" customFormat="1">
      <c r="BP917559" s="90"/>
    </row>
    <row r="917560" spans="68:68" customFormat="1">
      <c r="BP917560" s="90"/>
    </row>
    <row r="917561" spans="68:68" customFormat="1">
      <c r="BP917561" s="90"/>
    </row>
    <row r="917562" spans="68:68" customFormat="1">
      <c r="BP917562" s="90"/>
    </row>
    <row r="917563" spans="68:68" customFormat="1">
      <c r="BP917563" s="90"/>
    </row>
    <row r="917564" spans="68:68" customFormat="1">
      <c r="BP917564" s="90"/>
    </row>
    <row r="917565" spans="68:68" customFormat="1">
      <c r="BP917565" s="90"/>
    </row>
    <row r="917566" spans="68:68" customFormat="1">
      <c r="BP917566" s="90"/>
    </row>
    <row r="917567" spans="68:68" customFormat="1">
      <c r="BP917567" s="90"/>
    </row>
    <row r="917568" spans="68:68" customFormat="1">
      <c r="BP917568" s="90"/>
    </row>
    <row r="917569" spans="68:68" customFormat="1">
      <c r="BP917569" s="90"/>
    </row>
    <row r="917570" spans="68:68" customFormat="1">
      <c r="BP917570" s="90"/>
    </row>
    <row r="917571" spans="68:68" customFormat="1">
      <c r="BP917571" s="90"/>
    </row>
    <row r="917572" spans="68:68" customFormat="1">
      <c r="BP917572" s="90"/>
    </row>
    <row r="917573" spans="68:68" customFormat="1">
      <c r="BP917573" s="90"/>
    </row>
    <row r="917574" spans="68:68" customFormat="1">
      <c r="BP917574" s="90"/>
    </row>
    <row r="917575" spans="68:68" customFormat="1">
      <c r="BP917575" s="90"/>
    </row>
    <row r="917576" spans="68:68" customFormat="1">
      <c r="BP917576" s="90"/>
    </row>
    <row r="917577" spans="68:68" customFormat="1">
      <c r="BP917577" s="90"/>
    </row>
    <row r="917578" spans="68:68" customFormat="1">
      <c r="BP917578" s="90"/>
    </row>
    <row r="917579" spans="68:68" customFormat="1">
      <c r="BP917579" s="90"/>
    </row>
    <row r="917580" spans="68:68" customFormat="1">
      <c r="BP917580" s="90"/>
    </row>
    <row r="917581" spans="68:68" customFormat="1">
      <c r="BP917581" s="90"/>
    </row>
    <row r="917582" spans="68:68" customFormat="1">
      <c r="BP917582" s="90"/>
    </row>
    <row r="917583" spans="68:68" customFormat="1">
      <c r="BP917583" s="90"/>
    </row>
    <row r="917584" spans="68:68" customFormat="1">
      <c r="BP917584" s="90"/>
    </row>
    <row r="917585" spans="68:68" customFormat="1">
      <c r="BP917585" s="90"/>
    </row>
    <row r="917586" spans="68:68" customFormat="1">
      <c r="BP917586" s="90"/>
    </row>
    <row r="917587" spans="68:68" customFormat="1">
      <c r="BP917587" s="90"/>
    </row>
    <row r="917588" spans="68:68" customFormat="1">
      <c r="BP917588" s="90"/>
    </row>
    <row r="917589" spans="68:68" customFormat="1">
      <c r="BP917589" s="90"/>
    </row>
    <row r="917590" spans="68:68" customFormat="1">
      <c r="BP917590" s="90"/>
    </row>
    <row r="917591" spans="68:68" customFormat="1">
      <c r="BP917591" s="90"/>
    </row>
    <row r="917592" spans="68:68" customFormat="1">
      <c r="BP917592" s="90"/>
    </row>
    <row r="917593" spans="68:68" customFormat="1">
      <c r="BP917593" s="90"/>
    </row>
    <row r="917594" spans="68:68" customFormat="1">
      <c r="BP917594" s="90"/>
    </row>
    <row r="917595" spans="68:68" customFormat="1">
      <c r="BP917595" s="90"/>
    </row>
    <row r="917596" spans="68:68" customFormat="1">
      <c r="BP917596" s="90"/>
    </row>
    <row r="917597" spans="68:68" customFormat="1">
      <c r="BP917597" s="90"/>
    </row>
    <row r="917598" spans="68:68" customFormat="1">
      <c r="BP917598" s="90"/>
    </row>
    <row r="917599" spans="68:68" customFormat="1">
      <c r="BP917599" s="90"/>
    </row>
    <row r="917600" spans="68:68" customFormat="1">
      <c r="BP917600" s="90"/>
    </row>
    <row r="917601" spans="68:68" customFormat="1">
      <c r="BP917601" s="90"/>
    </row>
    <row r="917602" spans="68:68" customFormat="1">
      <c r="BP917602" s="90"/>
    </row>
    <row r="917603" spans="68:68" customFormat="1">
      <c r="BP917603" s="90"/>
    </row>
    <row r="917604" spans="68:68" customFormat="1">
      <c r="BP917604" s="90"/>
    </row>
    <row r="917605" spans="68:68" customFormat="1">
      <c r="BP917605" s="90"/>
    </row>
    <row r="917606" spans="68:68" customFormat="1">
      <c r="BP917606" s="90"/>
    </row>
    <row r="917607" spans="68:68" customFormat="1">
      <c r="BP917607" s="90"/>
    </row>
    <row r="917608" spans="68:68" customFormat="1">
      <c r="BP917608" s="90"/>
    </row>
    <row r="917609" spans="68:68" customFormat="1">
      <c r="BP917609" s="90"/>
    </row>
    <row r="917610" spans="68:68" customFormat="1">
      <c r="BP917610" s="90"/>
    </row>
    <row r="917611" spans="68:68" customFormat="1">
      <c r="BP917611" s="90"/>
    </row>
    <row r="917612" spans="68:68" customFormat="1">
      <c r="BP917612" s="90"/>
    </row>
    <row r="917613" spans="68:68" customFormat="1">
      <c r="BP917613" s="90"/>
    </row>
    <row r="917614" spans="68:68" customFormat="1">
      <c r="BP917614" s="90"/>
    </row>
    <row r="917615" spans="68:68" customFormat="1">
      <c r="BP917615" s="90"/>
    </row>
    <row r="917616" spans="68:68" customFormat="1">
      <c r="BP917616" s="90"/>
    </row>
    <row r="917617" spans="68:68" customFormat="1">
      <c r="BP917617" s="90"/>
    </row>
    <row r="917618" spans="68:68" customFormat="1">
      <c r="BP917618" s="90"/>
    </row>
    <row r="917619" spans="68:68" customFormat="1">
      <c r="BP917619" s="90"/>
    </row>
    <row r="917620" spans="68:68" customFormat="1">
      <c r="BP917620" s="90"/>
    </row>
    <row r="917621" spans="68:68" customFormat="1">
      <c r="BP917621" s="90"/>
    </row>
    <row r="917622" spans="68:68" customFormat="1">
      <c r="BP917622" s="90"/>
    </row>
    <row r="917623" spans="68:68" customFormat="1">
      <c r="BP917623" s="90"/>
    </row>
    <row r="917624" spans="68:68" customFormat="1">
      <c r="BP917624" s="90"/>
    </row>
    <row r="917625" spans="68:68" customFormat="1">
      <c r="BP917625" s="90"/>
    </row>
    <row r="917626" spans="68:68" customFormat="1">
      <c r="BP917626" s="90"/>
    </row>
    <row r="917627" spans="68:68" customFormat="1">
      <c r="BP917627" s="90"/>
    </row>
    <row r="917628" spans="68:68" customFormat="1">
      <c r="BP917628" s="90"/>
    </row>
    <row r="917629" spans="68:68" customFormat="1">
      <c r="BP917629" s="90"/>
    </row>
    <row r="917630" spans="68:68" customFormat="1">
      <c r="BP917630" s="90"/>
    </row>
    <row r="917631" spans="68:68" customFormat="1">
      <c r="BP917631" s="90"/>
    </row>
    <row r="917632" spans="68:68" customFormat="1">
      <c r="BP917632" s="90"/>
    </row>
    <row r="917633" spans="68:68" customFormat="1">
      <c r="BP917633" s="90"/>
    </row>
    <row r="917634" spans="68:68" customFormat="1">
      <c r="BP917634" s="90"/>
    </row>
    <row r="917635" spans="68:68" customFormat="1">
      <c r="BP917635" s="90"/>
    </row>
    <row r="917636" spans="68:68" customFormat="1">
      <c r="BP917636" s="90"/>
    </row>
    <row r="917637" spans="68:68" customFormat="1">
      <c r="BP917637" s="90"/>
    </row>
    <row r="917638" spans="68:68" customFormat="1">
      <c r="BP917638" s="90"/>
    </row>
    <row r="917639" spans="68:68" customFormat="1">
      <c r="BP917639" s="90"/>
    </row>
    <row r="917640" spans="68:68" customFormat="1">
      <c r="BP917640" s="90"/>
    </row>
    <row r="917641" spans="68:68" customFormat="1">
      <c r="BP917641" s="90"/>
    </row>
    <row r="917642" spans="68:68" customFormat="1">
      <c r="BP917642" s="90"/>
    </row>
    <row r="917643" spans="68:68" customFormat="1">
      <c r="BP917643" s="90"/>
    </row>
    <row r="917644" spans="68:68" customFormat="1">
      <c r="BP917644" s="90"/>
    </row>
    <row r="917645" spans="68:68" customFormat="1">
      <c r="BP917645" s="90"/>
    </row>
    <row r="917646" spans="68:68" customFormat="1">
      <c r="BP917646" s="90"/>
    </row>
    <row r="917647" spans="68:68" customFormat="1">
      <c r="BP917647" s="90"/>
    </row>
    <row r="917648" spans="68:68" customFormat="1">
      <c r="BP917648" s="90"/>
    </row>
    <row r="917649" spans="68:68" customFormat="1">
      <c r="BP917649" s="90"/>
    </row>
    <row r="917650" spans="68:68" customFormat="1">
      <c r="BP917650" s="90"/>
    </row>
    <row r="917651" spans="68:68" customFormat="1">
      <c r="BP917651" s="90"/>
    </row>
    <row r="917652" spans="68:68" customFormat="1">
      <c r="BP917652" s="90"/>
    </row>
    <row r="917653" spans="68:68" customFormat="1">
      <c r="BP917653" s="90"/>
    </row>
    <row r="917654" spans="68:68" customFormat="1">
      <c r="BP917654" s="90"/>
    </row>
    <row r="917655" spans="68:68" customFormat="1">
      <c r="BP917655" s="90"/>
    </row>
    <row r="917656" spans="68:68" customFormat="1">
      <c r="BP917656" s="90"/>
    </row>
    <row r="917657" spans="68:68" customFormat="1">
      <c r="BP917657" s="90"/>
    </row>
    <row r="917658" spans="68:68" customFormat="1">
      <c r="BP917658" s="90"/>
    </row>
    <row r="917659" spans="68:68" customFormat="1">
      <c r="BP917659" s="90"/>
    </row>
    <row r="917660" spans="68:68" customFormat="1">
      <c r="BP917660" s="90"/>
    </row>
    <row r="917661" spans="68:68" customFormat="1">
      <c r="BP917661" s="90"/>
    </row>
    <row r="917662" spans="68:68" customFormat="1">
      <c r="BP917662" s="90"/>
    </row>
    <row r="917663" spans="68:68" customFormat="1">
      <c r="BP917663" s="90"/>
    </row>
    <row r="917664" spans="68:68" customFormat="1">
      <c r="BP917664" s="90"/>
    </row>
    <row r="917665" spans="68:68" customFormat="1">
      <c r="BP917665" s="90"/>
    </row>
    <row r="917666" spans="68:68" customFormat="1">
      <c r="BP917666" s="90"/>
    </row>
    <row r="917667" spans="68:68" customFormat="1">
      <c r="BP917667" s="90"/>
    </row>
    <row r="917668" spans="68:68" customFormat="1">
      <c r="BP917668" s="90"/>
    </row>
    <row r="917669" spans="68:68" customFormat="1">
      <c r="BP917669" s="90"/>
    </row>
    <row r="917670" spans="68:68" customFormat="1">
      <c r="BP917670" s="90"/>
    </row>
    <row r="917671" spans="68:68" customFormat="1">
      <c r="BP917671" s="90"/>
    </row>
    <row r="917672" spans="68:68" customFormat="1">
      <c r="BP917672" s="90"/>
    </row>
    <row r="917673" spans="68:68" customFormat="1">
      <c r="BP917673" s="90"/>
    </row>
    <row r="917674" spans="68:68" customFormat="1">
      <c r="BP917674" s="90"/>
    </row>
    <row r="917675" spans="68:68" customFormat="1">
      <c r="BP917675" s="90"/>
    </row>
    <row r="917676" spans="68:68" customFormat="1">
      <c r="BP917676" s="90"/>
    </row>
    <row r="917677" spans="68:68" customFormat="1">
      <c r="BP917677" s="90"/>
    </row>
    <row r="917678" spans="68:68" customFormat="1">
      <c r="BP917678" s="90"/>
    </row>
    <row r="917679" spans="68:68" customFormat="1">
      <c r="BP917679" s="90"/>
    </row>
    <row r="917680" spans="68:68" customFormat="1">
      <c r="BP917680" s="90"/>
    </row>
    <row r="917681" spans="68:68" customFormat="1">
      <c r="BP917681" s="90"/>
    </row>
    <row r="917682" spans="68:68" customFormat="1">
      <c r="BP917682" s="90"/>
    </row>
    <row r="917683" spans="68:68" customFormat="1">
      <c r="BP917683" s="90"/>
    </row>
    <row r="917684" spans="68:68" customFormat="1">
      <c r="BP917684" s="90"/>
    </row>
    <row r="917685" spans="68:68" customFormat="1">
      <c r="BP917685" s="90"/>
    </row>
    <row r="917686" spans="68:68" customFormat="1">
      <c r="BP917686" s="90"/>
    </row>
    <row r="917687" spans="68:68" customFormat="1">
      <c r="BP917687" s="90"/>
    </row>
    <row r="917688" spans="68:68" customFormat="1">
      <c r="BP917688" s="90"/>
    </row>
    <row r="917689" spans="68:68" customFormat="1">
      <c r="BP917689" s="90"/>
    </row>
    <row r="917690" spans="68:68" customFormat="1">
      <c r="BP917690" s="90"/>
    </row>
    <row r="917691" spans="68:68" customFormat="1">
      <c r="BP917691" s="90"/>
    </row>
    <row r="917692" spans="68:68" customFormat="1">
      <c r="BP917692" s="90"/>
    </row>
    <row r="917693" spans="68:68" customFormat="1">
      <c r="BP917693" s="90"/>
    </row>
    <row r="917694" spans="68:68" customFormat="1">
      <c r="BP917694" s="90"/>
    </row>
    <row r="917695" spans="68:68" customFormat="1">
      <c r="BP917695" s="90"/>
    </row>
    <row r="917696" spans="68:68" customFormat="1">
      <c r="BP917696" s="90"/>
    </row>
    <row r="917697" spans="68:68" customFormat="1">
      <c r="BP917697" s="90"/>
    </row>
    <row r="917698" spans="68:68" customFormat="1">
      <c r="BP917698" s="90"/>
    </row>
    <row r="917699" spans="68:68" customFormat="1">
      <c r="BP917699" s="90"/>
    </row>
    <row r="917700" spans="68:68" customFormat="1">
      <c r="BP917700" s="90"/>
    </row>
    <row r="917701" spans="68:68" customFormat="1">
      <c r="BP917701" s="90"/>
    </row>
    <row r="917702" spans="68:68" customFormat="1">
      <c r="BP917702" s="90"/>
    </row>
    <row r="917703" spans="68:68" customFormat="1">
      <c r="BP917703" s="90"/>
    </row>
    <row r="917704" spans="68:68" customFormat="1">
      <c r="BP917704" s="90"/>
    </row>
    <row r="917705" spans="68:68" customFormat="1">
      <c r="BP917705" s="90"/>
    </row>
    <row r="917706" spans="68:68" customFormat="1">
      <c r="BP917706" s="90"/>
    </row>
    <row r="917707" spans="68:68" customFormat="1">
      <c r="BP917707" s="90"/>
    </row>
    <row r="917708" spans="68:68" customFormat="1">
      <c r="BP917708" s="90"/>
    </row>
    <row r="917709" spans="68:68" customFormat="1">
      <c r="BP917709" s="90"/>
    </row>
    <row r="917710" spans="68:68" customFormat="1">
      <c r="BP917710" s="90"/>
    </row>
    <row r="917711" spans="68:68" customFormat="1">
      <c r="BP917711" s="90"/>
    </row>
    <row r="917712" spans="68:68" customFormat="1">
      <c r="BP917712" s="90"/>
    </row>
    <row r="917713" spans="68:68" customFormat="1">
      <c r="BP917713" s="90"/>
    </row>
    <row r="917714" spans="68:68" customFormat="1">
      <c r="BP917714" s="90"/>
    </row>
    <row r="917715" spans="68:68" customFormat="1">
      <c r="BP917715" s="90"/>
    </row>
    <row r="917716" spans="68:68" customFormat="1">
      <c r="BP917716" s="90"/>
    </row>
    <row r="917717" spans="68:68" customFormat="1">
      <c r="BP917717" s="90"/>
    </row>
    <row r="917718" spans="68:68" customFormat="1">
      <c r="BP917718" s="90"/>
    </row>
    <row r="917719" spans="68:68" customFormat="1">
      <c r="BP917719" s="90"/>
    </row>
    <row r="917720" spans="68:68" customFormat="1">
      <c r="BP917720" s="90"/>
    </row>
    <row r="917721" spans="68:68" customFormat="1">
      <c r="BP917721" s="90"/>
    </row>
    <row r="917722" spans="68:68" customFormat="1">
      <c r="BP917722" s="90"/>
    </row>
    <row r="917723" spans="68:68" customFormat="1">
      <c r="BP917723" s="90"/>
    </row>
    <row r="917724" spans="68:68" customFormat="1">
      <c r="BP917724" s="90"/>
    </row>
    <row r="917725" spans="68:68" customFormat="1">
      <c r="BP917725" s="90"/>
    </row>
    <row r="917726" spans="68:68" customFormat="1">
      <c r="BP917726" s="90"/>
    </row>
    <row r="917727" spans="68:68" customFormat="1">
      <c r="BP917727" s="90"/>
    </row>
    <row r="917728" spans="68:68" customFormat="1">
      <c r="BP917728" s="90"/>
    </row>
    <row r="917729" spans="68:68" customFormat="1">
      <c r="BP917729" s="90"/>
    </row>
    <row r="917730" spans="68:68" customFormat="1">
      <c r="BP917730" s="90"/>
    </row>
    <row r="917731" spans="68:68" customFormat="1">
      <c r="BP917731" s="90"/>
    </row>
    <row r="917732" spans="68:68" customFormat="1">
      <c r="BP917732" s="90"/>
    </row>
    <row r="917733" spans="68:68" customFormat="1">
      <c r="BP917733" s="90"/>
    </row>
    <row r="917734" spans="68:68" customFormat="1">
      <c r="BP917734" s="90"/>
    </row>
    <row r="917735" spans="68:68" customFormat="1">
      <c r="BP917735" s="90"/>
    </row>
    <row r="917736" spans="68:68" customFormat="1">
      <c r="BP917736" s="90"/>
    </row>
    <row r="917737" spans="68:68" customFormat="1">
      <c r="BP917737" s="90"/>
    </row>
    <row r="917738" spans="68:68" customFormat="1">
      <c r="BP917738" s="90"/>
    </row>
    <row r="917739" spans="68:68" customFormat="1">
      <c r="BP917739" s="90"/>
    </row>
    <row r="917740" spans="68:68" customFormat="1">
      <c r="BP917740" s="90"/>
    </row>
    <row r="917741" spans="68:68" customFormat="1">
      <c r="BP917741" s="90"/>
    </row>
    <row r="917742" spans="68:68" customFormat="1">
      <c r="BP917742" s="90"/>
    </row>
    <row r="917743" spans="68:68" customFormat="1">
      <c r="BP917743" s="90"/>
    </row>
    <row r="917744" spans="68:68" customFormat="1">
      <c r="BP917744" s="90"/>
    </row>
    <row r="917745" spans="68:68" customFormat="1">
      <c r="BP917745" s="90"/>
    </row>
    <row r="917746" spans="68:68" customFormat="1">
      <c r="BP917746" s="90"/>
    </row>
    <row r="917747" spans="68:68" customFormat="1">
      <c r="BP917747" s="90"/>
    </row>
    <row r="917748" spans="68:68" customFormat="1">
      <c r="BP917748" s="90"/>
    </row>
    <row r="917749" spans="68:68" customFormat="1">
      <c r="BP917749" s="90"/>
    </row>
    <row r="917750" spans="68:68" customFormat="1">
      <c r="BP917750" s="90"/>
    </row>
    <row r="917751" spans="68:68" customFormat="1">
      <c r="BP917751" s="90"/>
    </row>
    <row r="917752" spans="68:68" customFormat="1">
      <c r="BP917752" s="90"/>
    </row>
    <row r="917753" spans="68:68" customFormat="1">
      <c r="BP917753" s="90"/>
    </row>
    <row r="917754" spans="68:68" customFormat="1">
      <c r="BP917754" s="90"/>
    </row>
    <row r="917755" spans="68:68" customFormat="1">
      <c r="BP917755" s="90"/>
    </row>
    <row r="917756" spans="68:68" customFormat="1">
      <c r="BP917756" s="90"/>
    </row>
    <row r="917757" spans="68:68" customFormat="1">
      <c r="BP917757" s="90"/>
    </row>
    <row r="917758" spans="68:68" customFormat="1">
      <c r="BP917758" s="90"/>
    </row>
    <row r="917759" spans="68:68" customFormat="1">
      <c r="BP917759" s="90"/>
    </row>
    <row r="917760" spans="68:68" customFormat="1">
      <c r="BP917760" s="90"/>
    </row>
    <row r="917761" spans="68:68" customFormat="1">
      <c r="BP917761" s="90"/>
    </row>
    <row r="917762" spans="68:68" customFormat="1">
      <c r="BP917762" s="90"/>
    </row>
    <row r="917763" spans="68:68" customFormat="1">
      <c r="BP917763" s="90"/>
    </row>
    <row r="917764" spans="68:68" customFormat="1">
      <c r="BP917764" s="90"/>
    </row>
    <row r="917765" spans="68:68" customFormat="1">
      <c r="BP917765" s="90"/>
    </row>
    <row r="917766" spans="68:68" customFormat="1">
      <c r="BP917766" s="90"/>
    </row>
    <row r="917767" spans="68:68" customFormat="1">
      <c r="BP917767" s="90"/>
    </row>
    <row r="917768" spans="68:68" customFormat="1">
      <c r="BP917768" s="90"/>
    </row>
    <row r="917769" spans="68:68" customFormat="1">
      <c r="BP917769" s="90"/>
    </row>
    <row r="917770" spans="68:68" customFormat="1">
      <c r="BP917770" s="90"/>
    </row>
    <row r="917771" spans="68:68" customFormat="1">
      <c r="BP917771" s="90"/>
    </row>
    <row r="917772" spans="68:68" customFormat="1">
      <c r="BP917772" s="90"/>
    </row>
    <row r="917773" spans="68:68" customFormat="1">
      <c r="BP917773" s="90"/>
    </row>
    <row r="917774" spans="68:68" customFormat="1">
      <c r="BP917774" s="90"/>
    </row>
    <row r="917775" spans="68:68" customFormat="1">
      <c r="BP917775" s="90"/>
    </row>
    <row r="917776" spans="68:68" customFormat="1">
      <c r="BP917776" s="90"/>
    </row>
    <row r="917777" spans="68:68" customFormat="1">
      <c r="BP917777" s="90"/>
    </row>
    <row r="917778" spans="68:68" customFormat="1">
      <c r="BP917778" s="90"/>
    </row>
    <row r="917779" spans="68:68" customFormat="1">
      <c r="BP917779" s="90"/>
    </row>
    <row r="917780" spans="68:68" customFormat="1">
      <c r="BP917780" s="90"/>
    </row>
    <row r="917781" spans="68:68" customFormat="1">
      <c r="BP917781" s="90"/>
    </row>
    <row r="917782" spans="68:68" customFormat="1">
      <c r="BP917782" s="90"/>
    </row>
    <row r="917783" spans="68:68" customFormat="1">
      <c r="BP917783" s="90"/>
    </row>
    <row r="917784" spans="68:68" customFormat="1">
      <c r="BP917784" s="90"/>
    </row>
    <row r="917785" spans="68:68" customFormat="1">
      <c r="BP917785" s="90"/>
    </row>
    <row r="917786" spans="68:68" customFormat="1">
      <c r="BP917786" s="90"/>
    </row>
    <row r="917787" spans="68:68" customFormat="1">
      <c r="BP917787" s="90"/>
    </row>
    <row r="917788" spans="68:68" customFormat="1">
      <c r="BP917788" s="90"/>
    </row>
    <row r="917789" spans="68:68" customFormat="1">
      <c r="BP917789" s="90"/>
    </row>
    <row r="917790" spans="68:68" customFormat="1">
      <c r="BP917790" s="90"/>
    </row>
    <row r="917791" spans="68:68" customFormat="1">
      <c r="BP917791" s="90"/>
    </row>
    <row r="917792" spans="68:68" customFormat="1">
      <c r="BP917792" s="90"/>
    </row>
    <row r="917793" spans="68:68" customFormat="1">
      <c r="BP917793" s="90"/>
    </row>
    <row r="917794" spans="68:68" customFormat="1">
      <c r="BP917794" s="90"/>
    </row>
    <row r="917795" spans="68:68" customFormat="1">
      <c r="BP917795" s="90"/>
    </row>
    <row r="917796" spans="68:68" customFormat="1">
      <c r="BP917796" s="90"/>
    </row>
    <row r="917797" spans="68:68" customFormat="1">
      <c r="BP917797" s="90"/>
    </row>
    <row r="917798" spans="68:68" customFormat="1">
      <c r="BP917798" s="90"/>
    </row>
    <row r="917799" spans="68:68" customFormat="1">
      <c r="BP917799" s="90"/>
    </row>
    <row r="917800" spans="68:68" customFormat="1">
      <c r="BP917800" s="90"/>
    </row>
    <row r="917801" spans="68:68" customFormat="1">
      <c r="BP917801" s="90"/>
    </row>
    <row r="917802" spans="68:68" customFormat="1">
      <c r="BP917802" s="90"/>
    </row>
    <row r="917803" spans="68:68" customFormat="1">
      <c r="BP917803" s="90"/>
    </row>
    <row r="917804" spans="68:68" customFormat="1">
      <c r="BP917804" s="90"/>
    </row>
    <row r="917805" spans="68:68" customFormat="1">
      <c r="BP917805" s="90"/>
    </row>
    <row r="917806" spans="68:68" customFormat="1">
      <c r="BP917806" s="90"/>
    </row>
    <row r="917807" spans="68:68" customFormat="1">
      <c r="BP917807" s="90"/>
    </row>
    <row r="917808" spans="68:68" customFormat="1">
      <c r="BP917808" s="90"/>
    </row>
    <row r="917809" spans="68:68" customFormat="1">
      <c r="BP917809" s="90"/>
    </row>
    <row r="917810" spans="68:68" customFormat="1">
      <c r="BP917810" s="90"/>
    </row>
    <row r="917811" spans="68:68" customFormat="1">
      <c r="BP917811" s="90"/>
    </row>
    <row r="917812" spans="68:68" customFormat="1">
      <c r="BP917812" s="90"/>
    </row>
    <row r="917813" spans="68:68" customFormat="1">
      <c r="BP917813" s="90"/>
    </row>
    <row r="917814" spans="68:68" customFormat="1">
      <c r="BP917814" s="90"/>
    </row>
    <row r="917815" spans="68:68" customFormat="1">
      <c r="BP917815" s="90"/>
    </row>
    <row r="917816" spans="68:68" customFormat="1">
      <c r="BP917816" s="90"/>
    </row>
    <row r="917817" spans="68:68" customFormat="1">
      <c r="BP917817" s="90"/>
    </row>
    <row r="917818" spans="68:68" customFormat="1">
      <c r="BP917818" s="90"/>
    </row>
    <row r="917819" spans="68:68" customFormat="1">
      <c r="BP917819" s="90"/>
    </row>
    <row r="917820" spans="68:68" customFormat="1">
      <c r="BP917820" s="90"/>
    </row>
    <row r="917821" spans="68:68" customFormat="1">
      <c r="BP917821" s="90"/>
    </row>
    <row r="917822" spans="68:68" customFormat="1">
      <c r="BP917822" s="90"/>
    </row>
    <row r="917823" spans="68:68" customFormat="1">
      <c r="BP917823" s="90"/>
    </row>
    <row r="917824" spans="68:68" customFormat="1">
      <c r="BP917824" s="90"/>
    </row>
    <row r="917825" spans="68:68" customFormat="1">
      <c r="BP917825" s="90"/>
    </row>
    <row r="917826" spans="68:68" customFormat="1">
      <c r="BP917826" s="90"/>
    </row>
    <row r="917827" spans="68:68" customFormat="1">
      <c r="BP917827" s="90"/>
    </row>
    <row r="917828" spans="68:68" customFormat="1">
      <c r="BP917828" s="90"/>
    </row>
    <row r="917829" spans="68:68" customFormat="1">
      <c r="BP917829" s="90"/>
    </row>
    <row r="917830" spans="68:68" customFormat="1">
      <c r="BP917830" s="90"/>
    </row>
    <row r="917831" spans="68:68" customFormat="1">
      <c r="BP917831" s="90"/>
    </row>
    <row r="917832" spans="68:68" customFormat="1">
      <c r="BP917832" s="90"/>
    </row>
    <row r="917833" spans="68:68" customFormat="1">
      <c r="BP917833" s="90"/>
    </row>
    <row r="917834" spans="68:68" customFormat="1">
      <c r="BP917834" s="90"/>
    </row>
    <row r="917835" spans="68:68" customFormat="1">
      <c r="BP917835" s="90"/>
    </row>
    <row r="917836" spans="68:68" customFormat="1">
      <c r="BP917836" s="90"/>
    </row>
    <row r="917837" spans="68:68" customFormat="1">
      <c r="BP917837" s="90"/>
    </row>
    <row r="917838" spans="68:68" customFormat="1">
      <c r="BP917838" s="90"/>
    </row>
    <row r="917839" spans="68:68" customFormat="1">
      <c r="BP917839" s="90"/>
    </row>
    <row r="917840" spans="68:68" customFormat="1">
      <c r="BP917840" s="90"/>
    </row>
    <row r="917841" spans="68:68" customFormat="1">
      <c r="BP917841" s="90"/>
    </row>
    <row r="917842" spans="68:68" customFormat="1">
      <c r="BP917842" s="90"/>
    </row>
    <row r="917843" spans="68:68" customFormat="1">
      <c r="BP917843" s="90"/>
    </row>
    <row r="917844" spans="68:68" customFormat="1">
      <c r="BP917844" s="90"/>
    </row>
    <row r="917845" spans="68:68" customFormat="1">
      <c r="BP917845" s="90"/>
    </row>
    <row r="917846" spans="68:68" customFormat="1">
      <c r="BP917846" s="90"/>
    </row>
    <row r="917847" spans="68:68" customFormat="1">
      <c r="BP917847" s="90"/>
    </row>
    <row r="917848" spans="68:68" customFormat="1">
      <c r="BP917848" s="90"/>
    </row>
    <row r="917849" spans="68:68" customFormat="1">
      <c r="BP917849" s="90"/>
    </row>
    <row r="917850" spans="68:68" customFormat="1">
      <c r="BP917850" s="90"/>
    </row>
    <row r="917851" spans="68:68" customFormat="1">
      <c r="BP917851" s="90"/>
    </row>
    <row r="917852" spans="68:68" customFormat="1">
      <c r="BP917852" s="90"/>
    </row>
    <row r="917853" spans="68:68" customFormat="1">
      <c r="BP917853" s="90"/>
    </row>
    <row r="917854" spans="68:68" customFormat="1">
      <c r="BP917854" s="90"/>
    </row>
    <row r="917855" spans="68:68" customFormat="1">
      <c r="BP917855" s="90"/>
    </row>
    <row r="917856" spans="68:68" customFormat="1">
      <c r="BP917856" s="90"/>
    </row>
    <row r="917857" spans="68:68" customFormat="1">
      <c r="BP917857" s="90"/>
    </row>
    <row r="917858" spans="68:68" customFormat="1">
      <c r="BP917858" s="90"/>
    </row>
    <row r="917859" spans="68:68" customFormat="1">
      <c r="BP917859" s="90"/>
    </row>
    <row r="917860" spans="68:68" customFormat="1">
      <c r="BP917860" s="90"/>
    </row>
    <row r="917861" spans="68:68" customFormat="1">
      <c r="BP917861" s="90"/>
    </row>
    <row r="917862" spans="68:68" customFormat="1">
      <c r="BP917862" s="90"/>
    </row>
    <row r="917863" spans="68:68" customFormat="1">
      <c r="BP917863" s="90"/>
    </row>
    <row r="917864" spans="68:68" customFormat="1">
      <c r="BP917864" s="90"/>
    </row>
    <row r="917865" spans="68:68" customFormat="1">
      <c r="BP917865" s="90"/>
    </row>
    <row r="917866" spans="68:68" customFormat="1">
      <c r="BP917866" s="90"/>
    </row>
    <row r="917867" spans="68:68" customFormat="1">
      <c r="BP917867" s="90"/>
    </row>
    <row r="917868" spans="68:68" customFormat="1">
      <c r="BP917868" s="90"/>
    </row>
    <row r="917869" spans="68:68" customFormat="1">
      <c r="BP917869" s="90"/>
    </row>
    <row r="917870" spans="68:68" customFormat="1">
      <c r="BP917870" s="90"/>
    </row>
    <row r="917871" spans="68:68" customFormat="1">
      <c r="BP917871" s="90"/>
    </row>
    <row r="917872" spans="68:68" customFormat="1">
      <c r="BP917872" s="90"/>
    </row>
    <row r="917873" spans="68:68" customFormat="1">
      <c r="BP917873" s="90"/>
    </row>
    <row r="917874" spans="68:68" customFormat="1">
      <c r="BP917874" s="90"/>
    </row>
    <row r="917875" spans="68:68" customFormat="1">
      <c r="BP917875" s="90"/>
    </row>
    <row r="917876" spans="68:68" customFormat="1">
      <c r="BP917876" s="90"/>
    </row>
    <row r="917877" spans="68:68" customFormat="1">
      <c r="BP917877" s="90"/>
    </row>
    <row r="917878" spans="68:68" customFormat="1">
      <c r="BP917878" s="90"/>
    </row>
    <row r="917879" spans="68:68" customFormat="1">
      <c r="BP917879" s="90"/>
    </row>
    <row r="917880" spans="68:68" customFormat="1">
      <c r="BP917880" s="90"/>
    </row>
    <row r="917881" spans="68:68" customFormat="1">
      <c r="BP917881" s="90"/>
    </row>
    <row r="917882" spans="68:68" customFormat="1">
      <c r="BP917882" s="90"/>
    </row>
    <row r="917883" spans="68:68" customFormat="1">
      <c r="BP917883" s="90"/>
    </row>
    <row r="917884" spans="68:68" customFormat="1">
      <c r="BP917884" s="90"/>
    </row>
    <row r="917885" spans="68:68" customFormat="1">
      <c r="BP917885" s="90"/>
    </row>
    <row r="917886" spans="68:68" customFormat="1">
      <c r="BP917886" s="90"/>
    </row>
    <row r="917887" spans="68:68" customFormat="1">
      <c r="BP917887" s="90"/>
    </row>
    <row r="917888" spans="68:68" customFormat="1">
      <c r="BP917888" s="90"/>
    </row>
    <row r="917889" spans="68:68" customFormat="1">
      <c r="BP917889" s="90"/>
    </row>
    <row r="917890" spans="68:68" customFormat="1">
      <c r="BP917890" s="90"/>
    </row>
    <row r="917891" spans="68:68" customFormat="1">
      <c r="BP917891" s="90"/>
    </row>
    <row r="917892" spans="68:68" customFormat="1">
      <c r="BP917892" s="90"/>
    </row>
    <row r="917893" spans="68:68" customFormat="1">
      <c r="BP917893" s="90"/>
    </row>
    <row r="917894" spans="68:68" customFormat="1">
      <c r="BP917894" s="90"/>
    </row>
    <row r="917895" spans="68:68" customFormat="1">
      <c r="BP917895" s="90"/>
    </row>
    <row r="917896" spans="68:68" customFormat="1">
      <c r="BP917896" s="90"/>
    </row>
    <row r="917897" spans="68:68" customFormat="1">
      <c r="BP917897" s="90"/>
    </row>
    <row r="917898" spans="68:68" customFormat="1">
      <c r="BP917898" s="90"/>
    </row>
    <row r="917899" spans="68:68" customFormat="1">
      <c r="BP917899" s="90"/>
    </row>
    <row r="917900" spans="68:68" customFormat="1">
      <c r="BP917900" s="90"/>
    </row>
    <row r="917901" spans="68:68" customFormat="1">
      <c r="BP917901" s="90"/>
    </row>
    <row r="917902" spans="68:68" customFormat="1">
      <c r="BP917902" s="90"/>
    </row>
    <row r="917903" spans="68:68" customFormat="1">
      <c r="BP917903" s="90"/>
    </row>
    <row r="917904" spans="68:68" customFormat="1">
      <c r="BP917904" s="90"/>
    </row>
    <row r="917905" spans="68:68" customFormat="1">
      <c r="BP917905" s="90"/>
    </row>
    <row r="917906" spans="68:68" customFormat="1">
      <c r="BP917906" s="90"/>
    </row>
    <row r="917907" spans="68:68" customFormat="1">
      <c r="BP917907" s="90"/>
    </row>
    <row r="917908" spans="68:68" customFormat="1">
      <c r="BP917908" s="90"/>
    </row>
    <row r="917909" spans="68:68" customFormat="1">
      <c r="BP917909" s="90"/>
    </row>
    <row r="917910" spans="68:68" customFormat="1">
      <c r="BP917910" s="90"/>
    </row>
    <row r="917911" spans="68:68" customFormat="1">
      <c r="BP917911" s="90"/>
    </row>
    <row r="917912" spans="68:68" customFormat="1">
      <c r="BP917912" s="90"/>
    </row>
    <row r="917913" spans="68:68" customFormat="1">
      <c r="BP917913" s="90"/>
    </row>
    <row r="917914" spans="68:68" customFormat="1">
      <c r="BP917914" s="90"/>
    </row>
    <row r="917915" spans="68:68" customFormat="1">
      <c r="BP917915" s="90"/>
    </row>
    <row r="917916" spans="68:68" customFormat="1">
      <c r="BP917916" s="90"/>
    </row>
    <row r="917917" spans="68:68" customFormat="1">
      <c r="BP917917" s="90"/>
    </row>
    <row r="917918" spans="68:68" customFormat="1">
      <c r="BP917918" s="90"/>
    </row>
    <row r="917919" spans="68:68" customFormat="1">
      <c r="BP917919" s="90"/>
    </row>
    <row r="917920" spans="68:68" customFormat="1">
      <c r="BP917920" s="90"/>
    </row>
    <row r="917921" spans="68:68" customFormat="1">
      <c r="BP917921" s="90"/>
    </row>
    <row r="917922" spans="68:68" customFormat="1">
      <c r="BP917922" s="90"/>
    </row>
    <row r="917923" spans="68:68" customFormat="1">
      <c r="BP917923" s="90"/>
    </row>
    <row r="917924" spans="68:68" customFormat="1">
      <c r="BP917924" s="90"/>
    </row>
    <row r="917925" spans="68:68" customFormat="1">
      <c r="BP917925" s="90"/>
    </row>
    <row r="917926" spans="68:68" customFormat="1">
      <c r="BP917926" s="90"/>
    </row>
    <row r="917927" spans="68:68" customFormat="1">
      <c r="BP917927" s="90"/>
    </row>
    <row r="917928" spans="68:68" customFormat="1">
      <c r="BP917928" s="90"/>
    </row>
    <row r="917929" spans="68:68" customFormat="1">
      <c r="BP917929" s="90"/>
    </row>
    <row r="917930" spans="68:68" customFormat="1">
      <c r="BP917930" s="90"/>
    </row>
    <row r="917931" spans="68:68" customFormat="1">
      <c r="BP917931" s="90"/>
    </row>
    <row r="917932" spans="68:68" customFormat="1">
      <c r="BP917932" s="90"/>
    </row>
    <row r="917933" spans="68:68" customFormat="1">
      <c r="BP917933" s="90"/>
    </row>
    <row r="917934" spans="68:68" customFormat="1">
      <c r="BP917934" s="90"/>
    </row>
    <row r="917935" spans="68:68" customFormat="1">
      <c r="BP917935" s="90"/>
    </row>
    <row r="917936" spans="68:68" customFormat="1">
      <c r="BP917936" s="90"/>
    </row>
    <row r="917937" spans="68:68" customFormat="1">
      <c r="BP917937" s="90"/>
    </row>
    <row r="917938" spans="68:68" customFormat="1">
      <c r="BP917938" s="90"/>
    </row>
    <row r="917939" spans="68:68" customFormat="1">
      <c r="BP917939" s="90"/>
    </row>
    <row r="917940" spans="68:68" customFormat="1">
      <c r="BP917940" s="90"/>
    </row>
    <row r="917941" spans="68:68" customFormat="1">
      <c r="BP917941" s="90"/>
    </row>
    <row r="917942" spans="68:68" customFormat="1">
      <c r="BP917942" s="90"/>
    </row>
    <row r="917943" spans="68:68" customFormat="1">
      <c r="BP917943" s="90"/>
    </row>
    <row r="917944" spans="68:68" customFormat="1">
      <c r="BP917944" s="90"/>
    </row>
    <row r="917945" spans="68:68" customFormat="1">
      <c r="BP917945" s="90"/>
    </row>
    <row r="917946" spans="68:68" customFormat="1">
      <c r="BP917946" s="90"/>
    </row>
    <row r="917947" spans="68:68" customFormat="1">
      <c r="BP917947" s="90"/>
    </row>
    <row r="917948" spans="68:68" customFormat="1">
      <c r="BP917948" s="90"/>
    </row>
    <row r="917949" spans="68:68" customFormat="1">
      <c r="BP917949" s="90"/>
    </row>
    <row r="917950" spans="68:68" customFormat="1">
      <c r="BP917950" s="90"/>
    </row>
    <row r="917951" spans="68:68" customFormat="1">
      <c r="BP917951" s="90"/>
    </row>
    <row r="917952" spans="68:68" customFormat="1">
      <c r="BP917952" s="90"/>
    </row>
    <row r="917953" spans="68:68" customFormat="1">
      <c r="BP917953" s="90"/>
    </row>
    <row r="917954" spans="68:68" customFormat="1">
      <c r="BP917954" s="90"/>
    </row>
    <row r="917955" spans="68:68" customFormat="1">
      <c r="BP917955" s="90"/>
    </row>
    <row r="917956" spans="68:68" customFormat="1">
      <c r="BP917956" s="90"/>
    </row>
    <row r="917957" spans="68:68" customFormat="1">
      <c r="BP917957" s="90"/>
    </row>
    <row r="917958" spans="68:68" customFormat="1">
      <c r="BP917958" s="90"/>
    </row>
    <row r="917959" spans="68:68" customFormat="1">
      <c r="BP917959" s="90"/>
    </row>
    <row r="917960" spans="68:68" customFormat="1">
      <c r="BP917960" s="90"/>
    </row>
    <row r="917961" spans="68:68" customFormat="1">
      <c r="BP917961" s="90"/>
    </row>
    <row r="917962" spans="68:68" customFormat="1">
      <c r="BP917962" s="90"/>
    </row>
    <row r="917963" spans="68:68" customFormat="1">
      <c r="BP917963" s="90"/>
    </row>
    <row r="917964" spans="68:68" customFormat="1">
      <c r="BP917964" s="90"/>
    </row>
    <row r="917965" spans="68:68" customFormat="1">
      <c r="BP917965" s="90"/>
    </row>
    <row r="917966" spans="68:68" customFormat="1">
      <c r="BP917966" s="90"/>
    </row>
    <row r="917967" spans="68:68" customFormat="1">
      <c r="BP917967" s="90"/>
    </row>
    <row r="917968" spans="68:68" customFormat="1">
      <c r="BP917968" s="90"/>
    </row>
    <row r="917969" spans="68:68" customFormat="1">
      <c r="BP917969" s="90"/>
    </row>
    <row r="917970" spans="68:68" customFormat="1">
      <c r="BP917970" s="90"/>
    </row>
    <row r="917971" spans="68:68" customFormat="1">
      <c r="BP917971" s="90"/>
    </row>
    <row r="917972" spans="68:68" customFormat="1">
      <c r="BP917972" s="90"/>
    </row>
    <row r="917973" spans="68:68" customFormat="1">
      <c r="BP917973" s="90"/>
    </row>
    <row r="917974" spans="68:68" customFormat="1">
      <c r="BP917974" s="90"/>
    </row>
    <row r="917975" spans="68:68" customFormat="1">
      <c r="BP917975" s="90"/>
    </row>
    <row r="917976" spans="68:68" customFormat="1">
      <c r="BP917976" s="90"/>
    </row>
    <row r="917977" spans="68:68" customFormat="1">
      <c r="BP917977" s="90"/>
    </row>
    <row r="917978" spans="68:68" customFormat="1">
      <c r="BP917978" s="90"/>
    </row>
    <row r="917979" spans="68:68" customFormat="1">
      <c r="BP917979" s="90"/>
    </row>
    <row r="917980" spans="68:68" customFormat="1">
      <c r="BP917980" s="90"/>
    </row>
    <row r="917981" spans="68:68" customFormat="1">
      <c r="BP917981" s="90"/>
    </row>
    <row r="917982" spans="68:68" customFormat="1">
      <c r="BP917982" s="90"/>
    </row>
    <row r="917983" spans="68:68" customFormat="1">
      <c r="BP917983" s="90"/>
    </row>
    <row r="917984" spans="68:68" customFormat="1">
      <c r="BP917984" s="90"/>
    </row>
    <row r="917985" spans="68:68" customFormat="1">
      <c r="BP917985" s="90"/>
    </row>
    <row r="917986" spans="68:68" customFormat="1">
      <c r="BP917986" s="90"/>
    </row>
    <row r="917987" spans="68:68" customFormat="1">
      <c r="BP917987" s="90"/>
    </row>
    <row r="917988" spans="68:68" customFormat="1">
      <c r="BP917988" s="90"/>
    </row>
    <row r="917989" spans="68:68" customFormat="1">
      <c r="BP917989" s="90"/>
    </row>
    <row r="917990" spans="68:68" customFormat="1">
      <c r="BP917990" s="90"/>
    </row>
    <row r="917991" spans="68:68" customFormat="1">
      <c r="BP917991" s="90"/>
    </row>
    <row r="917992" spans="68:68" customFormat="1">
      <c r="BP917992" s="90"/>
    </row>
    <row r="917993" spans="68:68" customFormat="1">
      <c r="BP917993" s="90"/>
    </row>
    <row r="917994" spans="68:68" customFormat="1">
      <c r="BP917994" s="90"/>
    </row>
    <row r="917995" spans="68:68" customFormat="1">
      <c r="BP917995" s="90"/>
    </row>
    <row r="917996" spans="68:68" customFormat="1">
      <c r="BP917996" s="90"/>
    </row>
    <row r="917997" spans="68:68" customFormat="1">
      <c r="BP917997" s="90"/>
    </row>
    <row r="917998" spans="68:68" customFormat="1">
      <c r="BP917998" s="90"/>
    </row>
    <row r="917999" spans="68:68" customFormat="1">
      <c r="BP917999" s="90"/>
    </row>
    <row r="918000" spans="68:68" customFormat="1">
      <c r="BP918000" s="90"/>
    </row>
    <row r="918001" spans="68:68" customFormat="1">
      <c r="BP918001" s="90"/>
    </row>
    <row r="918002" spans="68:68" customFormat="1">
      <c r="BP918002" s="90"/>
    </row>
    <row r="918003" spans="68:68" customFormat="1">
      <c r="BP918003" s="90"/>
    </row>
    <row r="918004" spans="68:68" customFormat="1">
      <c r="BP918004" s="90"/>
    </row>
    <row r="918005" spans="68:68" customFormat="1">
      <c r="BP918005" s="90"/>
    </row>
    <row r="918006" spans="68:68" customFormat="1">
      <c r="BP918006" s="90"/>
    </row>
    <row r="918007" spans="68:68" customFormat="1">
      <c r="BP918007" s="90"/>
    </row>
    <row r="918008" spans="68:68" customFormat="1">
      <c r="BP918008" s="90"/>
    </row>
    <row r="918009" spans="68:68" customFormat="1">
      <c r="BP918009" s="90"/>
    </row>
    <row r="918010" spans="68:68" customFormat="1">
      <c r="BP918010" s="90"/>
    </row>
    <row r="918011" spans="68:68" customFormat="1">
      <c r="BP918011" s="90"/>
    </row>
    <row r="918012" spans="68:68" customFormat="1">
      <c r="BP918012" s="90"/>
    </row>
    <row r="918013" spans="68:68" customFormat="1">
      <c r="BP918013" s="90"/>
    </row>
    <row r="918014" spans="68:68" customFormat="1">
      <c r="BP918014" s="90"/>
    </row>
    <row r="918015" spans="68:68" customFormat="1">
      <c r="BP918015" s="90"/>
    </row>
    <row r="918016" spans="68:68" customFormat="1">
      <c r="BP918016" s="90"/>
    </row>
    <row r="918017" spans="68:68" customFormat="1">
      <c r="BP918017" s="90"/>
    </row>
    <row r="918018" spans="68:68" customFormat="1">
      <c r="BP918018" s="90"/>
    </row>
    <row r="918019" spans="68:68" customFormat="1">
      <c r="BP918019" s="90"/>
    </row>
    <row r="918020" spans="68:68" customFormat="1">
      <c r="BP918020" s="90"/>
    </row>
    <row r="918021" spans="68:68" customFormat="1">
      <c r="BP918021" s="90"/>
    </row>
    <row r="918022" spans="68:68" customFormat="1">
      <c r="BP918022" s="90"/>
    </row>
    <row r="918023" spans="68:68" customFormat="1">
      <c r="BP918023" s="90"/>
    </row>
    <row r="918024" spans="68:68" customFormat="1">
      <c r="BP918024" s="90"/>
    </row>
    <row r="918025" spans="68:68" customFormat="1">
      <c r="BP918025" s="90"/>
    </row>
    <row r="918026" spans="68:68" customFormat="1">
      <c r="BP918026" s="90"/>
    </row>
    <row r="918027" spans="68:68" customFormat="1">
      <c r="BP918027" s="90"/>
    </row>
    <row r="918028" spans="68:68" customFormat="1">
      <c r="BP918028" s="90"/>
    </row>
    <row r="918029" spans="68:68" customFormat="1">
      <c r="BP918029" s="90"/>
    </row>
    <row r="918030" spans="68:68" customFormat="1">
      <c r="BP918030" s="90"/>
    </row>
    <row r="918031" spans="68:68" customFormat="1">
      <c r="BP918031" s="90"/>
    </row>
    <row r="918032" spans="68:68" customFormat="1">
      <c r="BP918032" s="90"/>
    </row>
    <row r="918033" spans="68:68" customFormat="1">
      <c r="BP918033" s="90"/>
    </row>
    <row r="918034" spans="68:68" customFormat="1">
      <c r="BP918034" s="90"/>
    </row>
    <row r="918035" spans="68:68" customFormat="1">
      <c r="BP918035" s="90"/>
    </row>
    <row r="918036" spans="68:68" customFormat="1">
      <c r="BP918036" s="90"/>
    </row>
    <row r="918037" spans="68:68" customFormat="1">
      <c r="BP918037" s="90"/>
    </row>
    <row r="918038" spans="68:68" customFormat="1">
      <c r="BP918038" s="90"/>
    </row>
    <row r="918039" spans="68:68" customFormat="1">
      <c r="BP918039" s="90"/>
    </row>
    <row r="918040" spans="68:68" customFormat="1">
      <c r="BP918040" s="90"/>
    </row>
    <row r="918041" spans="68:68" customFormat="1">
      <c r="BP918041" s="90"/>
    </row>
    <row r="918042" spans="68:68" customFormat="1">
      <c r="BP918042" s="90"/>
    </row>
    <row r="918043" spans="68:68" customFormat="1">
      <c r="BP918043" s="90"/>
    </row>
    <row r="918044" spans="68:68" customFormat="1">
      <c r="BP918044" s="90"/>
    </row>
    <row r="918045" spans="68:68" customFormat="1">
      <c r="BP918045" s="90"/>
    </row>
    <row r="918046" spans="68:68" customFormat="1">
      <c r="BP918046" s="90"/>
    </row>
    <row r="918047" spans="68:68" customFormat="1">
      <c r="BP918047" s="90"/>
    </row>
    <row r="918048" spans="68:68" customFormat="1">
      <c r="BP918048" s="90"/>
    </row>
    <row r="918049" spans="68:68" customFormat="1">
      <c r="BP918049" s="90"/>
    </row>
    <row r="918050" spans="68:68" customFormat="1">
      <c r="BP918050" s="90"/>
    </row>
    <row r="918051" spans="68:68" customFormat="1">
      <c r="BP918051" s="90"/>
    </row>
    <row r="918052" spans="68:68" customFormat="1">
      <c r="BP918052" s="90"/>
    </row>
    <row r="918053" spans="68:68" customFormat="1">
      <c r="BP918053" s="90"/>
    </row>
    <row r="918054" spans="68:68" customFormat="1">
      <c r="BP918054" s="90"/>
    </row>
    <row r="918055" spans="68:68" customFormat="1">
      <c r="BP918055" s="90"/>
    </row>
    <row r="918056" spans="68:68" customFormat="1">
      <c r="BP918056" s="90"/>
    </row>
    <row r="918057" spans="68:68" customFormat="1">
      <c r="BP918057" s="90"/>
    </row>
    <row r="918058" spans="68:68" customFormat="1">
      <c r="BP918058" s="90"/>
    </row>
    <row r="918059" spans="68:68" customFormat="1">
      <c r="BP918059" s="90"/>
    </row>
    <row r="918060" spans="68:68" customFormat="1">
      <c r="BP918060" s="90"/>
    </row>
    <row r="918061" spans="68:68" customFormat="1">
      <c r="BP918061" s="90"/>
    </row>
    <row r="918062" spans="68:68" customFormat="1">
      <c r="BP918062" s="90"/>
    </row>
    <row r="918063" spans="68:68" customFormat="1">
      <c r="BP918063" s="90"/>
    </row>
    <row r="918064" spans="68:68" customFormat="1">
      <c r="BP918064" s="90"/>
    </row>
    <row r="918065" spans="68:68" customFormat="1">
      <c r="BP918065" s="90"/>
    </row>
    <row r="918066" spans="68:68" customFormat="1">
      <c r="BP918066" s="90"/>
    </row>
    <row r="918067" spans="68:68" customFormat="1">
      <c r="BP918067" s="90"/>
    </row>
    <row r="918068" spans="68:68" customFormat="1">
      <c r="BP918068" s="90"/>
    </row>
    <row r="918069" spans="68:68" customFormat="1">
      <c r="BP918069" s="90"/>
    </row>
    <row r="918070" spans="68:68" customFormat="1">
      <c r="BP918070" s="90"/>
    </row>
    <row r="918071" spans="68:68" customFormat="1">
      <c r="BP918071" s="90"/>
    </row>
    <row r="918072" spans="68:68" customFormat="1">
      <c r="BP918072" s="90"/>
    </row>
    <row r="918073" spans="68:68" customFormat="1">
      <c r="BP918073" s="90"/>
    </row>
    <row r="918074" spans="68:68" customFormat="1">
      <c r="BP918074" s="90"/>
    </row>
    <row r="918075" spans="68:68" customFormat="1">
      <c r="BP918075" s="90"/>
    </row>
    <row r="918076" spans="68:68" customFormat="1">
      <c r="BP918076" s="90"/>
    </row>
    <row r="918077" spans="68:68" customFormat="1">
      <c r="BP918077" s="90"/>
    </row>
    <row r="918078" spans="68:68" customFormat="1">
      <c r="BP918078" s="90"/>
    </row>
    <row r="918079" spans="68:68" customFormat="1">
      <c r="BP918079" s="90"/>
    </row>
    <row r="918080" spans="68:68" customFormat="1">
      <c r="BP918080" s="90"/>
    </row>
    <row r="918081" spans="68:68" customFormat="1">
      <c r="BP918081" s="90"/>
    </row>
    <row r="918082" spans="68:68" customFormat="1">
      <c r="BP918082" s="90"/>
    </row>
    <row r="918083" spans="68:68" customFormat="1">
      <c r="BP918083" s="90"/>
    </row>
    <row r="918084" spans="68:68" customFormat="1">
      <c r="BP918084" s="90"/>
    </row>
    <row r="918085" spans="68:68" customFormat="1">
      <c r="BP918085" s="90"/>
    </row>
    <row r="918086" spans="68:68" customFormat="1">
      <c r="BP918086" s="90"/>
    </row>
    <row r="918087" spans="68:68" customFormat="1">
      <c r="BP918087" s="90"/>
    </row>
    <row r="918088" spans="68:68" customFormat="1">
      <c r="BP918088" s="90"/>
    </row>
    <row r="918089" spans="68:68" customFormat="1">
      <c r="BP918089" s="90"/>
    </row>
    <row r="918090" spans="68:68" customFormat="1">
      <c r="BP918090" s="90"/>
    </row>
    <row r="918091" spans="68:68" customFormat="1">
      <c r="BP918091" s="90"/>
    </row>
    <row r="918092" spans="68:68" customFormat="1">
      <c r="BP918092" s="90"/>
    </row>
    <row r="918093" spans="68:68" customFormat="1">
      <c r="BP918093" s="90"/>
    </row>
    <row r="918094" spans="68:68" customFormat="1">
      <c r="BP918094" s="90"/>
    </row>
    <row r="918095" spans="68:68" customFormat="1">
      <c r="BP918095" s="90"/>
    </row>
    <row r="918096" spans="68:68" customFormat="1">
      <c r="BP918096" s="90"/>
    </row>
    <row r="918097" spans="68:68" customFormat="1">
      <c r="BP918097" s="90"/>
    </row>
    <row r="918098" spans="68:68" customFormat="1">
      <c r="BP918098" s="90"/>
    </row>
    <row r="918099" spans="68:68" customFormat="1">
      <c r="BP918099" s="90"/>
    </row>
    <row r="918100" spans="68:68" customFormat="1">
      <c r="BP918100" s="90"/>
    </row>
    <row r="918101" spans="68:68" customFormat="1">
      <c r="BP918101" s="90"/>
    </row>
    <row r="918102" spans="68:68" customFormat="1">
      <c r="BP918102" s="90"/>
    </row>
    <row r="918103" spans="68:68" customFormat="1">
      <c r="BP918103" s="90"/>
    </row>
    <row r="918104" spans="68:68" customFormat="1">
      <c r="BP918104" s="90"/>
    </row>
    <row r="918105" spans="68:68" customFormat="1">
      <c r="BP918105" s="90"/>
    </row>
    <row r="918106" spans="68:68" customFormat="1">
      <c r="BP918106" s="90"/>
    </row>
    <row r="918107" spans="68:68" customFormat="1">
      <c r="BP918107" s="90"/>
    </row>
    <row r="918108" spans="68:68" customFormat="1">
      <c r="BP918108" s="90"/>
    </row>
    <row r="918109" spans="68:68" customFormat="1">
      <c r="BP918109" s="90"/>
    </row>
    <row r="918110" spans="68:68" customFormat="1">
      <c r="BP918110" s="90"/>
    </row>
    <row r="918111" spans="68:68" customFormat="1">
      <c r="BP918111" s="90"/>
    </row>
    <row r="918112" spans="68:68" customFormat="1">
      <c r="BP918112" s="90"/>
    </row>
    <row r="918113" spans="68:68" customFormat="1">
      <c r="BP918113" s="90"/>
    </row>
    <row r="918114" spans="68:68" customFormat="1">
      <c r="BP918114" s="90"/>
    </row>
    <row r="918115" spans="68:68" customFormat="1">
      <c r="BP918115" s="90"/>
    </row>
    <row r="918116" spans="68:68" customFormat="1">
      <c r="BP918116" s="90"/>
    </row>
    <row r="918117" spans="68:68" customFormat="1">
      <c r="BP918117" s="90"/>
    </row>
    <row r="918118" spans="68:68" customFormat="1">
      <c r="BP918118" s="90"/>
    </row>
    <row r="918119" spans="68:68" customFormat="1">
      <c r="BP918119" s="90"/>
    </row>
    <row r="918120" spans="68:68" customFormat="1">
      <c r="BP918120" s="90"/>
    </row>
    <row r="918121" spans="68:68" customFormat="1">
      <c r="BP918121" s="90"/>
    </row>
    <row r="918122" spans="68:68" customFormat="1">
      <c r="BP918122" s="90"/>
    </row>
    <row r="918123" spans="68:68" customFormat="1">
      <c r="BP918123" s="90"/>
    </row>
    <row r="918124" spans="68:68" customFormat="1">
      <c r="BP918124" s="90"/>
    </row>
    <row r="918125" spans="68:68" customFormat="1">
      <c r="BP918125" s="90"/>
    </row>
    <row r="918126" spans="68:68" customFormat="1">
      <c r="BP918126" s="90"/>
    </row>
    <row r="918127" spans="68:68" customFormat="1">
      <c r="BP918127" s="90"/>
    </row>
    <row r="918128" spans="68:68" customFormat="1">
      <c r="BP918128" s="90"/>
    </row>
    <row r="918129" spans="68:68" customFormat="1">
      <c r="BP918129" s="90"/>
    </row>
    <row r="918130" spans="68:68" customFormat="1">
      <c r="BP918130" s="90"/>
    </row>
    <row r="918131" spans="68:68" customFormat="1">
      <c r="BP918131" s="90"/>
    </row>
    <row r="918132" spans="68:68" customFormat="1">
      <c r="BP918132" s="90"/>
    </row>
    <row r="918133" spans="68:68" customFormat="1">
      <c r="BP918133" s="90"/>
    </row>
    <row r="918134" spans="68:68" customFormat="1">
      <c r="BP918134" s="90"/>
    </row>
    <row r="918135" spans="68:68" customFormat="1">
      <c r="BP918135" s="90"/>
    </row>
    <row r="918136" spans="68:68" customFormat="1">
      <c r="BP918136" s="90"/>
    </row>
    <row r="918137" spans="68:68" customFormat="1">
      <c r="BP918137" s="90"/>
    </row>
    <row r="918138" spans="68:68" customFormat="1">
      <c r="BP918138" s="90"/>
    </row>
    <row r="918139" spans="68:68" customFormat="1">
      <c r="BP918139" s="90"/>
    </row>
    <row r="918140" spans="68:68" customFormat="1">
      <c r="BP918140" s="90"/>
    </row>
    <row r="918141" spans="68:68" customFormat="1">
      <c r="BP918141" s="90"/>
    </row>
    <row r="918142" spans="68:68" customFormat="1">
      <c r="BP918142" s="90"/>
    </row>
    <row r="918143" spans="68:68" customFormat="1">
      <c r="BP918143" s="90"/>
    </row>
    <row r="918144" spans="68:68" customFormat="1">
      <c r="BP918144" s="90"/>
    </row>
    <row r="918145" spans="68:68" customFormat="1">
      <c r="BP918145" s="90"/>
    </row>
    <row r="918146" spans="68:68" customFormat="1">
      <c r="BP918146" s="90"/>
    </row>
    <row r="918147" spans="68:68" customFormat="1">
      <c r="BP918147" s="90"/>
    </row>
    <row r="918148" spans="68:68" customFormat="1">
      <c r="BP918148" s="90"/>
    </row>
    <row r="918149" spans="68:68" customFormat="1">
      <c r="BP918149" s="90"/>
    </row>
    <row r="918150" spans="68:68" customFormat="1">
      <c r="BP918150" s="90"/>
    </row>
    <row r="918151" spans="68:68" customFormat="1">
      <c r="BP918151" s="90"/>
    </row>
    <row r="918152" spans="68:68" customFormat="1">
      <c r="BP918152" s="90"/>
    </row>
    <row r="918153" spans="68:68" customFormat="1">
      <c r="BP918153" s="90"/>
    </row>
    <row r="918154" spans="68:68" customFormat="1">
      <c r="BP918154" s="90"/>
    </row>
    <row r="918155" spans="68:68" customFormat="1">
      <c r="BP918155" s="90"/>
    </row>
    <row r="918156" spans="68:68" customFormat="1">
      <c r="BP918156" s="90"/>
    </row>
    <row r="918157" spans="68:68" customFormat="1">
      <c r="BP918157" s="90"/>
    </row>
    <row r="918158" spans="68:68" customFormat="1">
      <c r="BP918158" s="90"/>
    </row>
    <row r="918159" spans="68:68" customFormat="1">
      <c r="BP918159" s="90"/>
    </row>
    <row r="918160" spans="68:68" customFormat="1">
      <c r="BP918160" s="90"/>
    </row>
    <row r="918161" spans="68:68" customFormat="1">
      <c r="BP918161" s="90"/>
    </row>
    <row r="918162" spans="68:68" customFormat="1">
      <c r="BP918162" s="90"/>
    </row>
    <row r="918163" spans="68:68" customFormat="1">
      <c r="BP918163" s="90"/>
    </row>
    <row r="918164" spans="68:68" customFormat="1">
      <c r="BP918164" s="90"/>
    </row>
    <row r="918165" spans="68:68" customFormat="1">
      <c r="BP918165" s="90"/>
    </row>
    <row r="918166" spans="68:68" customFormat="1">
      <c r="BP918166" s="90"/>
    </row>
    <row r="918167" spans="68:68" customFormat="1">
      <c r="BP918167" s="90"/>
    </row>
    <row r="918168" spans="68:68" customFormat="1">
      <c r="BP918168" s="90"/>
    </row>
    <row r="918169" spans="68:68" customFormat="1">
      <c r="BP918169" s="90"/>
    </row>
    <row r="918170" spans="68:68" customFormat="1">
      <c r="BP918170" s="90"/>
    </row>
    <row r="918171" spans="68:68" customFormat="1">
      <c r="BP918171" s="90"/>
    </row>
    <row r="918172" spans="68:68" customFormat="1">
      <c r="BP918172" s="90"/>
    </row>
    <row r="918173" spans="68:68" customFormat="1">
      <c r="BP918173" s="90"/>
    </row>
    <row r="918174" spans="68:68" customFormat="1">
      <c r="BP918174" s="90"/>
    </row>
    <row r="918175" spans="68:68" customFormat="1">
      <c r="BP918175" s="90"/>
    </row>
    <row r="918176" spans="68:68" customFormat="1">
      <c r="BP918176" s="90"/>
    </row>
    <row r="918177" spans="68:68" customFormat="1">
      <c r="BP918177" s="90"/>
    </row>
    <row r="918178" spans="68:68" customFormat="1">
      <c r="BP918178" s="90"/>
    </row>
    <row r="918179" spans="68:68" customFormat="1">
      <c r="BP918179" s="90"/>
    </row>
    <row r="918180" spans="68:68" customFormat="1">
      <c r="BP918180" s="90"/>
    </row>
    <row r="918181" spans="68:68" customFormat="1">
      <c r="BP918181" s="90"/>
    </row>
    <row r="918182" spans="68:68" customFormat="1">
      <c r="BP918182" s="90"/>
    </row>
    <row r="918183" spans="68:68" customFormat="1">
      <c r="BP918183" s="90"/>
    </row>
    <row r="918184" spans="68:68" customFormat="1">
      <c r="BP918184" s="90"/>
    </row>
    <row r="918185" spans="68:68" customFormat="1">
      <c r="BP918185" s="90"/>
    </row>
    <row r="918186" spans="68:68" customFormat="1">
      <c r="BP918186" s="90"/>
    </row>
    <row r="918187" spans="68:68" customFormat="1">
      <c r="BP918187" s="90"/>
    </row>
    <row r="918188" spans="68:68" customFormat="1">
      <c r="BP918188" s="90"/>
    </row>
    <row r="918189" spans="68:68" customFormat="1">
      <c r="BP918189" s="90"/>
    </row>
    <row r="918190" spans="68:68" customFormat="1">
      <c r="BP918190" s="90"/>
    </row>
    <row r="918191" spans="68:68" customFormat="1">
      <c r="BP918191" s="90"/>
    </row>
    <row r="918192" spans="68:68" customFormat="1">
      <c r="BP918192" s="90"/>
    </row>
    <row r="918193" spans="68:68" customFormat="1">
      <c r="BP918193" s="90"/>
    </row>
    <row r="918194" spans="68:68" customFormat="1">
      <c r="BP918194" s="90"/>
    </row>
    <row r="918195" spans="68:68" customFormat="1">
      <c r="BP918195" s="90"/>
    </row>
    <row r="918196" spans="68:68" customFormat="1">
      <c r="BP918196" s="90"/>
    </row>
    <row r="918197" spans="68:68" customFormat="1">
      <c r="BP918197" s="90"/>
    </row>
    <row r="918198" spans="68:68" customFormat="1">
      <c r="BP918198" s="90"/>
    </row>
    <row r="918199" spans="68:68" customFormat="1">
      <c r="BP918199" s="90"/>
    </row>
    <row r="918200" spans="68:68" customFormat="1">
      <c r="BP918200" s="90"/>
    </row>
    <row r="918201" spans="68:68" customFormat="1">
      <c r="BP918201" s="90"/>
    </row>
    <row r="918202" spans="68:68" customFormat="1">
      <c r="BP918202" s="90"/>
    </row>
    <row r="918203" spans="68:68" customFormat="1">
      <c r="BP918203" s="90"/>
    </row>
    <row r="918204" spans="68:68" customFormat="1">
      <c r="BP918204" s="90"/>
    </row>
    <row r="918205" spans="68:68" customFormat="1">
      <c r="BP918205" s="90"/>
    </row>
    <row r="918206" spans="68:68" customFormat="1">
      <c r="BP918206" s="90"/>
    </row>
    <row r="918207" spans="68:68" customFormat="1">
      <c r="BP918207" s="90"/>
    </row>
    <row r="918208" spans="68:68" customFormat="1">
      <c r="BP918208" s="90"/>
    </row>
    <row r="918209" spans="68:68" customFormat="1">
      <c r="BP918209" s="90"/>
    </row>
    <row r="918210" spans="68:68" customFormat="1">
      <c r="BP918210" s="90"/>
    </row>
    <row r="918211" spans="68:68" customFormat="1">
      <c r="BP918211" s="90"/>
    </row>
    <row r="918212" spans="68:68" customFormat="1">
      <c r="BP918212" s="90"/>
    </row>
    <row r="918213" spans="68:68" customFormat="1">
      <c r="BP918213" s="90"/>
    </row>
    <row r="918214" spans="68:68" customFormat="1">
      <c r="BP918214" s="90"/>
    </row>
    <row r="918215" spans="68:68" customFormat="1">
      <c r="BP918215" s="90"/>
    </row>
    <row r="918216" spans="68:68" customFormat="1">
      <c r="BP918216" s="90"/>
    </row>
    <row r="918217" spans="68:68" customFormat="1">
      <c r="BP918217" s="90"/>
    </row>
    <row r="918218" spans="68:68" customFormat="1">
      <c r="BP918218" s="90"/>
    </row>
    <row r="918219" spans="68:68" customFormat="1">
      <c r="BP918219" s="90"/>
    </row>
    <row r="918220" spans="68:68" customFormat="1">
      <c r="BP918220" s="90"/>
    </row>
    <row r="918221" spans="68:68" customFormat="1">
      <c r="BP918221" s="90"/>
    </row>
    <row r="918222" spans="68:68" customFormat="1">
      <c r="BP918222" s="90"/>
    </row>
    <row r="918223" spans="68:68" customFormat="1">
      <c r="BP918223" s="90"/>
    </row>
    <row r="918224" spans="68:68" customFormat="1">
      <c r="BP918224" s="90"/>
    </row>
    <row r="918225" spans="68:68" customFormat="1">
      <c r="BP918225" s="90"/>
    </row>
    <row r="918226" spans="68:68" customFormat="1">
      <c r="BP918226" s="90"/>
    </row>
    <row r="918227" spans="68:68" customFormat="1">
      <c r="BP918227" s="90"/>
    </row>
    <row r="918228" spans="68:68" customFormat="1">
      <c r="BP918228" s="90"/>
    </row>
    <row r="918229" spans="68:68" customFormat="1">
      <c r="BP918229" s="90"/>
    </row>
    <row r="918230" spans="68:68" customFormat="1">
      <c r="BP918230" s="90"/>
    </row>
    <row r="918231" spans="68:68" customFormat="1">
      <c r="BP918231" s="90"/>
    </row>
    <row r="918232" spans="68:68" customFormat="1">
      <c r="BP918232" s="90"/>
    </row>
    <row r="918233" spans="68:68" customFormat="1">
      <c r="BP918233" s="90"/>
    </row>
    <row r="918234" spans="68:68" customFormat="1">
      <c r="BP918234" s="90"/>
    </row>
    <row r="918235" spans="68:68" customFormat="1">
      <c r="BP918235" s="90"/>
    </row>
    <row r="918236" spans="68:68" customFormat="1">
      <c r="BP918236" s="90"/>
    </row>
    <row r="918237" spans="68:68" customFormat="1">
      <c r="BP918237" s="90"/>
    </row>
    <row r="918238" spans="68:68" customFormat="1">
      <c r="BP918238" s="90"/>
    </row>
    <row r="918239" spans="68:68" customFormat="1">
      <c r="BP918239" s="90"/>
    </row>
    <row r="918240" spans="68:68" customFormat="1">
      <c r="BP918240" s="90"/>
    </row>
    <row r="918241" spans="68:68" customFormat="1">
      <c r="BP918241" s="90"/>
    </row>
    <row r="918242" spans="68:68" customFormat="1">
      <c r="BP918242" s="90"/>
    </row>
    <row r="918243" spans="68:68" customFormat="1">
      <c r="BP918243" s="90"/>
    </row>
    <row r="918244" spans="68:68" customFormat="1">
      <c r="BP918244" s="90"/>
    </row>
    <row r="918245" spans="68:68" customFormat="1">
      <c r="BP918245" s="90"/>
    </row>
    <row r="918246" spans="68:68" customFormat="1">
      <c r="BP918246" s="90"/>
    </row>
    <row r="918247" spans="68:68" customFormat="1">
      <c r="BP918247" s="90"/>
    </row>
    <row r="918248" spans="68:68" customFormat="1">
      <c r="BP918248" s="90"/>
    </row>
    <row r="918249" spans="68:68" customFormat="1">
      <c r="BP918249" s="90"/>
    </row>
    <row r="918250" spans="68:68" customFormat="1">
      <c r="BP918250" s="90"/>
    </row>
    <row r="918251" spans="68:68" customFormat="1">
      <c r="BP918251" s="90"/>
    </row>
    <row r="918252" spans="68:68" customFormat="1">
      <c r="BP918252" s="90"/>
    </row>
    <row r="918253" spans="68:68" customFormat="1">
      <c r="BP918253" s="90"/>
    </row>
    <row r="918254" spans="68:68" customFormat="1">
      <c r="BP918254" s="90"/>
    </row>
    <row r="918255" spans="68:68" customFormat="1">
      <c r="BP918255" s="90"/>
    </row>
    <row r="918256" spans="68:68" customFormat="1">
      <c r="BP918256" s="90"/>
    </row>
    <row r="918257" spans="68:68" customFormat="1">
      <c r="BP918257" s="90"/>
    </row>
    <row r="918258" spans="68:68" customFormat="1">
      <c r="BP918258" s="90"/>
    </row>
    <row r="918259" spans="68:68" customFormat="1">
      <c r="BP918259" s="90"/>
    </row>
    <row r="918260" spans="68:68" customFormat="1">
      <c r="BP918260" s="90"/>
    </row>
    <row r="918261" spans="68:68" customFormat="1">
      <c r="BP918261" s="90"/>
    </row>
    <row r="918262" spans="68:68" customFormat="1">
      <c r="BP918262" s="90"/>
    </row>
    <row r="918263" spans="68:68" customFormat="1">
      <c r="BP918263" s="90"/>
    </row>
    <row r="918264" spans="68:68" customFormat="1">
      <c r="BP918264" s="90"/>
    </row>
    <row r="918265" spans="68:68" customFormat="1">
      <c r="BP918265" s="90"/>
    </row>
    <row r="918266" spans="68:68" customFormat="1">
      <c r="BP918266" s="90"/>
    </row>
    <row r="918267" spans="68:68" customFormat="1">
      <c r="BP918267" s="90"/>
    </row>
    <row r="918268" spans="68:68" customFormat="1">
      <c r="BP918268" s="90"/>
    </row>
    <row r="918269" spans="68:68" customFormat="1">
      <c r="BP918269" s="90"/>
    </row>
    <row r="918270" spans="68:68" customFormat="1">
      <c r="BP918270" s="90"/>
    </row>
    <row r="918271" spans="68:68" customFormat="1">
      <c r="BP918271" s="90"/>
    </row>
    <row r="918272" spans="68:68" customFormat="1">
      <c r="BP918272" s="90"/>
    </row>
    <row r="918273" spans="68:68" customFormat="1">
      <c r="BP918273" s="90"/>
    </row>
    <row r="918274" spans="68:68" customFormat="1">
      <c r="BP918274" s="90"/>
    </row>
    <row r="918275" spans="68:68" customFormat="1">
      <c r="BP918275" s="90"/>
    </row>
    <row r="918276" spans="68:68" customFormat="1">
      <c r="BP918276" s="90"/>
    </row>
    <row r="918277" spans="68:68" customFormat="1">
      <c r="BP918277" s="90"/>
    </row>
    <row r="918278" spans="68:68" customFormat="1">
      <c r="BP918278" s="90"/>
    </row>
    <row r="918279" spans="68:68" customFormat="1">
      <c r="BP918279" s="90"/>
    </row>
    <row r="918280" spans="68:68" customFormat="1">
      <c r="BP918280" s="90"/>
    </row>
    <row r="918281" spans="68:68" customFormat="1">
      <c r="BP918281" s="90"/>
    </row>
    <row r="918282" spans="68:68" customFormat="1">
      <c r="BP918282" s="90"/>
    </row>
    <row r="918283" spans="68:68" customFormat="1">
      <c r="BP918283" s="90"/>
    </row>
    <row r="918284" spans="68:68" customFormat="1">
      <c r="BP918284" s="90"/>
    </row>
    <row r="918285" spans="68:68" customFormat="1">
      <c r="BP918285" s="90"/>
    </row>
    <row r="918286" spans="68:68" customFormat="1">
      <c r="BP918286" s="90"/>
    </row>
    <row r="918287" spans="68:68" customFormat="1">
      <c r="BP918287" s="90"/>
    </row>
    <row r="918288" spans="68:68" customFormat="1">
      <c r="BP918288" s="90"/>
    </row>
    <row r="918289" spans="68:68" customFormat="1">
      <c r="BP918289" s="90"/>
    </row>
    <row r="918290" spans="68:68" customFormat="1">
      <c r="BP918290" s="90"/>
    </row>
    <row r="918291" spans="68:68" customFormat="1">
      <c r="BP918291" s="90"/>
    </row>
    <row r="918292" spans="68:68" customFormat="1">
      <c r="BP918292" s="90"/>
    </row>
    <row r="918293" spans="68:68" customFormat="1">
      <c r="BP918293" s="90"/>
    </row>
    <row r="918294" spans="68:68" customFormat="1">
      <c r="BP918294" s="90"/>
    </row>
    <row r="918295" spans="68:68" customFormat="1">
      <c r="BP918295" s="90"/>
    </row>
    <row r="918296" spans="68:68" customFormat="1">
      <c r="BP918296" s="90"/>
    </row>
    <row r="918297" spans="68:68" customFormat="1">
      <c r="BP918297" s="90"/>
    </row>
    <row r="918298" spans="68:68" customFormat="1">
      <c r="BP918298" s="90"/>
    </row>
    <row r="918299" spans="68:68" customFormat="1">
      <c r="BP918299" s="90"/>
    </row>
    <row r="918300" spans="68:68" customFormat="1">
      <c r="BP918300" s="90"/>
    </row>
    <row r="918301" spans="68:68" customFormat="1">
      <c r="BP918301" s="90"/>
    </row>
    <row r="918302" spans="68:68" customFormat="1">
      <c r="BP918302" s="90"/>
    </row>
    <row r="918303" spans="68:68" customFormat="1">
      <c r="BP918303" s="90"/>
    </row>
    <row r="918304" spans="68:68" customFormat="1">
      <c r="BP918304" s="90"/>
    </row>
    <row r="918305" spans="68:68" customFormat="1">
      <c r="BP918305" s="90"/>
    </row>
    <row r="918306" spans="68:68" customFormat="1">
      <c r="BP918306" s="90"/>
    </row>
    <row r="918307" spans="68:68" customFormat="1">
      <c r="BP918307" s="90"/>
    </row>
    <row r="918308" spans="68:68" customFormat="1">
      <c r="BP918308" s="90"/>
    </row>
    <row r="918309" spans="68:68" customFormat="1">
      <c r="BP918309" s="90"/>
    </row>
    <row r="918310" spans="68:68" customFormat="1">
      <c r="BP918310" s="90"/>
    </row>
    <row r="918311" spans="68:68" customFormat="1">
      <c r="BP918311" s="90"/>
    </row>
    <row r="918312" spans="68:68" customFormat="1">
      <c r="BP918312" s="90"/>
    </row>
    <row r="918313" spans="68:68" customFormat="1">
      <c r="BP918313" s="90"/>
    </row>
    <row r="918314" spans="68:68" customFormat="1">
      <c r="BP918314" s="90"/>
    </row>
    <row r="918315" spans="68:68" customFormat="1">
      <c r="BP918315" s="90"/>
    </row>
    <row r="918316" spans="68:68" customFormat="1">
      <c r="BP918316" s="90"/>
    </row>
    <row r="918317" spans="68:68" customFormat="1">
      <c r="BP918317" s="90"/>
    </row>
    <row r="918318" spans="68:68" customFormat="1">
      <c r="BP918318" s="90"/>
    </row>
    <row r="918319" spans="68:68" customFormat="1">
      <c r="BP918319" s="90"/>
    </row>
    <row r="918320" spans="68:68" customFormat="1">
      <c r="BP918320" s="90"/>
    </row>
    <row r="918321" spans="68:68" customFormat="1">
      <c r="BP918321" s="90"/>
    </row>
    <row r="918322" spans="68:68" customFormat="1">
      <c r="BP918322" s="90"/>
    </row>
    <row r="918323" spans="68:68" customFormat="1">
      <c r="BP918323" s="90"/>
    </row>
    <row r="918324" spans="68:68" customFormat="1">
      <c r="BP918324" s="90"/>
    </row>
    <row r="918325" spans="68:68" customFormat="1">
      <c r="BP918325" s="90"/>
    </row>
    <row r="918326" spans="68:68" customFormat="1">
      <c r="BP918326" s="90"/>
    </row>
    <row r="918327" spans="68:68" customFormat="1">
      <c r="BP918327" s="90"/>
    </row>
    <row r="918328" spans="68:68" customFormat="1">
      <c r="BP918328" s="90"/>
    </row>
    <row r="918329" spans="68:68" customFormat="1">
      <c r="BP918329" s="90"/>
    </row>
    <row r="918330" spans="68:68" customFormat="1">
      <c r="BP918330" s="90"/>
    </row>
    <row r="918331" spans="68:68" customFormat="1">
      <c r="BP918331" s="90"/>
    </row>
    <row r="918332" spans="68:68" customFormat="1">
      <c r="BP918332" s="90"/>
    </row>
    <row r="918333" spans="68:68" customFormat="1">
      <c r="BP918333" s="90"/>
    </row>
    <row r="918334" spans="68:68" customFormat="1">
      <c r="BP918334" s="90"/>
    </row>
    <row r="918335" spans="68:68" customFormat="1">
      <c r="BP918335" s="90"/>
    </row>
    <row r="918336" spans="68:68" customFormat="1">
      <c r="BP918336" s="90"/>
    </row>
    <row r="918337" spans="68:68" customFormat="1">
      <c r="BP918337" s="90"/>
    </row>
    <row r="918338" spans="68:68" customFormat="1">
      <c r="BP918338" s="90"/>
    </row>
    <row r="918339" spans="68:68" customFormat="1">
      <c r="BP918339" s="90"/>
    </row>
    <row r="918340" spans="68:68" customFormat="1">
      <c r="BP918340" s="90"/>
    </row>
    <row r="918341" spans="68:68" customFormat="1">
      <c r="BP918341" s="90"/>
    </row>
    <row r="918342" spans="68:68" customFormat="1">
      <c r="BP918342" s="90"/>
    </row>
    <row r="918343" spans="68:68" customFormat="1">
      <c r="BP918343" s="90"/>
    </row>
    <row r="918344" spans="68:68" customFormat="1">
      <c r="BP918344" s="90"/>
    </row>
    <row r="918345" spans="68:68" customFormat="1">
      <c r="BP918345" s="90"/>
    </row>
    <row r="918346" spans="68:68" customFormat="1">
      <c r="BP918346" s="90"/>
    </row>
    <row r="918347" spans="68:68" customFormat="1">
      <c r="BP918347" s="90"/>
    </row>
    <row r="918348" spans="68:68" customFormat="1">
      <c r="BP918348" s="90"/>
    </row>
    <row r="918349" spans="68:68" customFormat="1">
      <c r="BP918349" s="90"/>
    </row>
    <row r="918350" spans="68:68" customFormat="1">
      <c r="BP918350" s="90"/>
    </row>
    <row r="918351" spans="68:68" customFormat="1">
      <c r="BP918351" s="90"/>
    </row>
    <row r="918352" spans="68:68" customFormat="1">
      <c r="BP918352" s="90"/>
    </row>
    <row r="918353" spans="68:68" customFormat="1">
      <c r="BP918353" s="90"/>
    </row>
    <row r="918354" spans="68:68" customFormat="1">
      <c r="BP918354" s="90"/>
    </row>
    <row r="918355" spans="68:68" customFormat="1">
      <c r="BP918355" s="90"/>
    </row>
    <row r="918356" spans="68:68" customFormat="1">
      <c r="BP918356" s="90"/>
    </row>
    <row r="918357" spans="68:68" customFormat="1">
      <c r="BP918357" s="90"/>
    </row>
    <row r="918358" spans="68:68" customFormat="1">
      <c r="BP918358" s="90"/>
    </row>
    <row r="918359" spans="68:68" customFormat="1">
      <c r="BP918359" s="90"/>
    </row>
    <row r="918360" spans="68:68" customFormat="1">
      <c r="BP918360" s="90"/>
    </row>
    <row r="918361" spans="68:68" customFormat="1">
      <c r="BP918361" s="90"/>
    </row>
    <row r="918362" spans="68:68" customFormat="1">
      <c r="BP918362" s="90"/>
    </row>
    <row r="918363" spans="68:68" customFormat="1">
      <c r="BP918363" s="90"/>
    </row>
    <row r="918364" spans="68:68" customFormat="1">
      <c r="BP918364" s="90"/>
    </row>
    <row r="918365" spans="68:68" customFormat="1">
      <c r="BP918365" s="90"/>
    </row>
    <row r="918366" spans="68:68" customFormat="1">
      <c r="BP918366" s="90"/>
    </row>
    <row r="918367" spans="68:68" customFormat="1">
      <c r="BP918367" s="90"/>
    </row>
    <row r="918368" spans="68:68" customFormat="1">
      <c r="BP918368" s="90"/>
    </row>
    <row r="918369" spans="68:68" customFormat="1">
      <c r="BP918369" s="90"/>
    </row>
    <row r="918370" spans="68:68" customFormat="1">
      <c r="BP918370" s="90"/>
    </row>
    <row r="918371" spans="68:68" customFormat="1">
      <c r="BP918371" s="90"/>
    </row>
    <row r="918372" spans="68:68" customFormat="1">
      <c r="BP918372" s="90"/>
    </row>
    <row r="918373" spans="68:68" customFormat="1">
      <c r="BP918373" s="90"/>
    </row>
    <row r="918374" spans="68:68" customFormat="1">
      <c r="BP918374" s="90"/>
    </row>
    <row r="918375" spans="68:68" customFormat="1">
      <c r="BP918375" s="90"/>
    </row>
    <row r="918376" spans="68:68" customFormat="1">
      <c r="BP918376" s="90"/>
    </row>
    <row r="918377" spans="68:68" customFormat="1">
      <c r="BP918377" s="90"/>
    </row>
    <row r="918378" spans="68:68" customFormat="1">
      <c r="BP918378" s="90"/>
    </row>
    <row r="918379" spans="68:68" customFormat="1">
      <c r="BP918379" s="90"/>
    </row>
    <row r="918380" spans="68:68" customFormat="1">
      <c r="BP918380" s="90"/>
    </row>
    <row r="918381" spans="68:68" customFormat="1">
      <c r="BP918381" s="90"/>
    </row>
    <row r="918382" spans="68:68" customFormat="1">
      <c r="BP918382" s="90"/>
    </row>
    <row r="918383" spans="68:68" customFormat="1">
      <c r="BP918383" s="90"/>
    </row>
    <row r="918384" spans="68:68" customFormat="1">
      <c r="BP918384" s="90"/>
    </row>
    <row r="918385" spans="68:68" customFormat="1">
      <c r="BP918385" s="90"/>
    </row>
    <row r="918386" spans="68:68" customFormat="1">
      <c r="BP918386" s="90"/>
    </row>
    <row r="918387" spans="68:68" customFormat="1">
      <c r="BP918387" s="90"/>
    </row>
    <row r="918388" spans="68:68" customFormat="1">
      <c r="BP918388" s="90"/>
    </row>
    <row r="918389" spans="68:68" customFormat="1">
      <c r="BP918389" s="90"/>
    </row>
    <row r="918390" spans="68:68" customFormat="1">
      <c r="BP918390" s="90"/>
    </row>
    <row r="918391" spans="68:68" customFormat="1">
      <c r="BP918391" s="90"/>
    </row>
    <row r="918392" spans="68:68" customFormat="1">
      <c r="BP918392" s="90"/>
    </row>
    <row r="918393" spans="68:68" customFormat="1">
      <c r="BP918393" s="90"/>
    </row>
    <row r="918394" spans="68:68" customFormat="1">
      <c r="BP918394" s="90"/>
    </row>
    <row r="918395" spans="68:68" customFormat="1">
      <c r="BP918395" s="90"/>
    </row>
    <row r="918396" spans="68:68" customFormat="1">
      <c r="BP918396" s="90"/>
    </row>
    <row r="918397" spans="68:68" customFormat="1">
      <c r="BP918397" s="90"/>
    </row>
    <row r="918398" spans="68:68" customFormat="1">
      <c r="BP918398" s="90"/>
    </row>
    <row r="918399" spans="68:68" customFormat="1">
      <c r="BP918399" s="90"/>
    </row>
    <row r="918400" spans="68:68" customFormat="1">
      <c r="BP918400" s="90"/>
    </row>
    <row r="918401" spans="68:68" customFormat="1">
      <c r="BP918401" s="90"/>
    </row>
    <row r="918402" spans="68:68" customFormat="1">
      <c r="BP918402" s="90"/>
    </row>
    <row r="918403" spans="68:68" customFormat="1">
      <c r="BP918403" s="90"/>
    </row>
    <row r="918404" spans="68:68" customFormat="1">
      <c r="BP918404" s="90"/>
    </row>
    <row r="918405" spans="68:68" customFormat="1">
      <c r="BP918405" s="90"/>
    </row>
    <row r="918406" spans="68:68" customFormat="1">
      <c r="BP918406" s="90"/>
    </row>
    <row r="918407" spans="68:68" customFormat="1">
      <c r="BP918407" s="90"/>
    </row>
    <row r="918408" spans="68:68" customFormat="1">
      <c r="BP918408" s="90"/>
    </row>
    <row r="918409" spans="68:68" customFormat="1">
      <c r="BP918409" s="90"/>
    </row>
    <row r="918410" spans="68:68" customFormat="1">
      <c r="BP918410" s="90"/>
    </row>
    <row r="918411" spans="68:68" customFormat="1">
      <c r="BP918411" s="90"/>
    </row>
    <row r="918412" spans="68:68" customFormat="1">
      <c r="BP918412" s="90"/>
    </row>
    <row r="918413" spans="68:68" customFormat="1">
      <c r="BP918413" s="90"/>
    </row>
    <row r="918414" spans="68:68" customFormat="1">
      <c r="BP918414" s="90"/>
    </row>
    <row r="918415" spans="68:68" customFormat="1">
      <c r="BP918415" s="90"/>
    </row>
    <row r="918416" spans="68:68" customFormat="1">
      <c r="BP918416" s="90"/>
    </row>
    <row r="918417" spans="68:68" customFormat="1">
      <c r="BP918417" s="90"/>
    </row>
    <row r="918418" spans="68:68" customFormat="1">
      <c r="BP918418" s="90"/>
    </row>
    <row r="918419" spans="68:68" customFormat="1">
      <c r="BP918419" s="90"/>
    </row>
    <row r="918420" spans="68:68" customFormat="1">
      <c r="BP918420" s="90"/>
    </row>
    <row r="918421" spans="68:68" customFormat="1">
      <c r="BP918421" s="90"/>
    </row>
    <row r="918422" spans="68:68" customFormat="1">
      <c r="BP918422" s="90"/>
    </row>
    <row r="918423" spans="68:68" customFormat="1">
      <c r="BP918423" s="90"/>
    </row>
    <row r="918424" spans="68:68" customFormat="1">
      <c r="BP918424" s="90"/>
    </row>
    <row r="918425" spans="68:68" customFormat="1">
      <c r="BP918425" s="90"/>
    </row>
    <row r="918426" spans="68:68" customFormat="1">
      <c r="BP918426" s="90"/>
    </row>
    <row r="918427" spans="68:68" customFormat="1">
      <c r="BP918427" s="90"/>
    </row>
    <row r="918428" spans="68:68" customFormat="1">
      <c r="BP918428" s="90"/>
    </row>
    <row r="918429" spans="68:68" customFormat="1">
      <c r="BP918429" s="90"/>
    </row>
    <row r="918430" spans="68:68" customFormat="1">
      <c r="BP918430" s="90"/>
    </row>
    <row r="918431" spans="68:68" customFormat="1">
      <c r="BP918431" s="90"/>
    </row>
    <row r="918432" spans="68:68" customFormat="1">
      <c r="BP918432" s="90"/>
    </row>
    <row r="918433" spans="68:68" customFormat="1">
      <c r="BP918433" s="90"/>
    </row>
    <row r="918434" spans="68:68" customFormat="1">
      <c r="BP918434" s="90"/>
    </row>
    <row r="918435" spans="68:68" customFormat="1">
      <c r="BP918435" s="90"/>
    </row>
    <row r="918436" spans="68:68" customFormat="1">
      <c r="BP918436" s="90"/>
    </row>
    <row r="918437" spans="68:68" customFormat="1">
      <c r="BP918437" s="90"/>
    </row>
    <row r="918438" spans="68:68" customFormat="1">
      <c r="BP918438" s="90"/>
    </row>
    <row r="918439" spans="68:68" customFormat="1">
      <c r="BP918439" s="90"/>
    </row>
    <row r="918440" spans="68:68" customFormat="1">
      <c r="BP918440" s="90"/>
    </row>
    <row r="918441" spans="68:68" customFormat="1">
      <c r="BP918441" s="90"/>
    </row>
    <row r="918442" spans="68:68" customFormat="1">
      <c r="BP918442" s="90"/>
    </row>
    <row r="918443" spans="68:68" customFormat="1">
      <c r="BP918443" s="90"/>
    </row>
    <row r="918444" spans="68:68" customFormat="1">
      <c r="BP918444" s="90"/>
    </row>
    <row r="918445" spans="68:68" customFormat="1">
      <c r="BP918445" s="90"/>
    </row>
    <row r="918446" spans="68:68" customFormat="1">
      <c r="BP918446" s="90"/>
    </row>
    <row r="918447" spans="68:68" customFormat="1">
      <c r="BP918447" s="90"/>
    </row>
    <row r="918448" spans="68:68" customFormat="1">
      <c r="BP918448" s="90"/>
    </row>
    <row r="918449" spans="68:68" customFormat="1">
      <c r="BP918449" s="90"/>
    </row>
    <row r="918450" spans="68:68" customFormat="1">
      <c r="BP918450" s="90"/>
    </row>
    <row r="918451" spans="68:68" customFormat="1">
      <c r="BP918451" s="90"/>
    </row>
    <row r="918452" spans="68:68" customFormat="1">
      <c r="BP918452" s="90"/>
    </row>
    <row r="918453" spans="68:68" customFormat="1">
      <c r="BP918453" s="90"/>
    </row>
    <row r="918454" spans="68:68" customFormat="1">
      <c r="BP918454" s="90"/>
    </row>
    <row r="918455" spans="68:68" customFormat="1">
      <c r="BP918455" s="90"/>
    </row>
    <row r="918456" spans="68:68" customFormat="1">
      <c r="BP918456" s="90"/>
    </row>
    <row r="918457" spans="68:68" customFormat="1">
      <c r="BP918457" s="90"/>
    </row>
    <row r="918458" spans="68:68" customFormat="1">
      <c r="BP918458" s="90"/>
    </row>
    <row r="918459" spans="68:68" customFormat="1">
      <c r="BP918459" s="90"/>
    </row>
    <row r="918460" spans="68:68" customFormat="1">
      <c r="BP918460" s="90"/>
    </row>
    <row r="918461" spans="68:68" customFormat="1">
      <c r="BP918461" s="90"/>
    </row>
    <row r="918462" spans="68:68" customFormat="1">
      <c r="BP918462" s="90"/>
    </row>
    <row r="918463" spans="68:68" customFormat="1">
      <c r="BP918463" s="90"/>
    </row>
    <row r="918464" spans="68:68" customFormat="1">
      <c r="BP918464" s="90"/>
    </row>
    <row r="918465" spans="68:68" customFormat="1">
      <c r="BP918465" s="90"/>
    </row>
    <row r="918466" spans="68:68" customFormat="1">
      <c r="BP918466" s="90"/>
    </row>
    <row r="918467" spans="68:68" customFormat="1">
      <c r="BP918467" s="90"/>
    </row>
    <row r="918468" spans="68:68" customFormat="1">
      <c r="BP918468" s="90"/>
    </row>
    <row r="918469" spans="68:68" customFormat="1">
      <c r="BP918469" s="90"/>
    </row>
    <row r="918470" spans="68:68" customFormat="1">
      <c r="BP918470" s="90"/>
    </row>
    <row r="918471" spans="68:68" customFormat="1">
      <c r="BP918471" s="90"/>
    </row>
    <row r="918472" spans="68:68" customFormat="1">
      <c r="BP918472" s="90"/>
    </row>
    <row r="918473" spans="68:68" customFormat="1">
      <c r="BP918473" s="90"/>
    </row>
    <row r="918474" spans="68:68" customFormat="1">
      <c r="BP918474" s="90"/>
    </row>
    <row r="918475" spans="68:68" customFormat="1">
      <c r="BP918475" s="90"/>
    </row>
    <row r="918476" spans="68:68" customFormat="1">
      <c r="BP918476" s="90"/>
    </row>
    <row r="918477" spans="68:68" customFormat="1">
      <c r="BP918477" s="90"/>
    </row>
    <row r="918478" spans="68:68" customFormat="1">
      <c r="BP918478" s="90"/>
    </row>
    <row r="918479" spans="68:68" customFormat="1">
      <c r="BP918479" s="90"/>
    </row>
    <row r="918480" spans="68:68" customFormat="1">
      <c r="BP918480" s="90"/>
    </row>
    <row r="918481" spans="68:68" customFormat="1">
      <c r="BP918481" s="90"/>
    </row>
    <row r="918482" spans="68:68" customFormat="1">
      <c r="BP918482" s="90"/>
    </row>
    <row r="918483" spans="68:68" customFormat="1">
      <c r="BP918483" s="90"/>
    </row>
    <row r="918484" spans="68:68" customFormat="1">
      <c r="BP918484" s="90"/>
    </row>
    <row r="918485" spans="68:68" customFormat="1">
      <c r="BP918485" s="90"/>
    </row>
    <row r="918486" spans="68:68" customFormat="1">
      <c r="BP918486" s="90"/>
    </row>
    <row r="918487" spans="68:68" customFormat="1">
      <c r="BP918487" s="90"/>
    </row>
    <row r="918488" spans="68:68" customFormat="1">
      <c r="BP918488" s="90"/>
    </row>
    <row r="918489" spans="68:68" customFormat="1">
      <c r="BP918489" s="90"/>
    </row>
    <row r="918490" spans="68:68" customFormat="1">
      <c r="BP918490" s="90"/>
    </row>
    <row r="918491" spans="68:68" customFormat="1">
      <c r="BP918491" s="90"/>
    </row>
    <row r="918492" spans="68:68" customFormat="1">
      <c r="BP918492" s="90"/>
    </row>
    <row r="918493" spans="68:68" customFormat="1">
      <c r="BP918493" s="90"/>
    </row>
    <row r="918494" spans="68:68" customFormat="1">
      <c r="BP918494" s="90"/>
    </row>
    <row r="918495" spans="68:68" customFormat="1">
      <c r="BP918495" s="90"/>
    </row>
    <row r="918496" spans="68:68" customFormat="1">
      <c r="BP918496" s="90"/>
    </row>
    <row r="918497" spans="68:68" customFormat="1">
      <c r="BP918497" s="90"/>
    </row>
    <row r="918498" spans="68:68" customFormat="1">
      <c r="BP918498" s="90"/>
    </row>
    <row r="918499" spans="68:68" customFormat="1">
      <c r="BP918499" s="90"/>
    </row>
    <row r="918500" spans="68:68" customFormat="1">
      <c r="BP918500" s="90"/>
    </row>
    <row r="918501" spans="68:68" customFormat="1">
      <c r="BP918501" s="90"/>
    </row>
    <row r="918502" spans="68:68" customFormat="1">
      <c r="BP918502" s="90"/>
    </row>
    <row r="918503" spans="68:68" customFormat="1">
      <c r="BP918503" s="90"/>
    </row>
    <row r="918504" spans="68:68" customFormat="1">
      <c r="BP918504" s="90"/>
    </row>
    <row r="918505" spans="68:68" customFormat="1">
      <c r="BP918505" s="90"/>
    </row>
    <row r="918506" spans="68:68" customFormat="1">
      <c r="BP918506" s="90"/>
    </row>
    <row r="918507" spans="68:68" customFormat="1">
      <c r="BP918507" s="90"/>
    </row>
    <row r="918508" spans="68:68" customFormat="1">
      <c r="BP918508" s="90"/>
    </row>
    <row r="918509" spans="68:68" customFormat="1">
      <c r="BP918509" s="90"/>
    </row>
    <row r="918510" spans="68:68" customFormat="1">
      <c r="BP918510" s="90"/>
    </row>
    <row r="918511" spans="68:68" customFormat="1">
      <c r="BP918511" s="90"/>
    </row>
    <row r="918512" spans="68:68" customFormat="1">
      <c r="BP918512" s="90"/>
    </row>
    <row r="918513" spans="68:68" customFormat="1">
      <c r="BP918513" s="90"/>
    </row>
    <row r="918514" spans="68:68" customFormat="1">
      <c r="BP918514" s="90"/>
    </row>
    <row r="918515" spans="68:68" customFormat="1">
      <c r="BP918515" s="90"/>
    </row>
    <row r="918516" spans="68:68" customFormat="1">
      <c r="BP918516" s="90"/>
    </row>
    <row r="918517" spans="68:68" customFormat="1">
      <c r="BP918517" s="90"/>
    </row>
    <row r="918518" spans="68:68" customFormat="1">
      <c r="BP918518" s="90"/>
    </row>
    <row r="918519" spans="68:68" customFormat="1">
      <c r="BP918519" s="90"/>
    </row>
    <row r="918520" spans="68:68" customFormat="1">
      <c r="BP918520" s="90"/>
    </row>
    <row r="918521" spans="68:68" customFormat="1">
      <c r="BP918521" s="90"/>
    </row>
    <row r="918522" spans="68:68" customFormat="1">
      <c r="BP918522" s="90"/>
    </row>
    <row r="918523" spans="68:68" customFormat="1">
      <c r="BP918523" s="90"/>
    </row>
    <row r="918524" spans="68:68" customFormat="1">
      <c r="BP918524" s="90"/>
    </row>
    <row r="918525" spans="68:68" customFormat="1">
      <c r="BP918525" s="90"/>
    </row>
    <row r="918526" spans="68:68" customFormat="1">
      <c r="BP918526" s="90"/>
    </row>
    <row r="918527" spans="68:68" customFormat="1">
      <c r="BP918527" s="90"/>
    </row>
    <row r="918528" spans="68:68" customFormat="1">
      <c r="BP918528" s="90"/>
    </row>
    <row r="918529" spans="68:68" customFormat="1">
      <c r="BP918529" s="90"/>
    </row>
    <row r="918530" spans="68:68" customFormat="1">
      <c r="BP918530" s="90"/>
    </row>
    <row r="918531" spans="68:68" customFormat="1">
      <c r="BP918531" s="90"/>
    </row>
    <row r="918532" spans="68:68" customFormat="1">
      <c r="BP918532" s="90"/>
    </row>
    <row r="918533" spans="68:68" customFormat="1">
      <c r="BP918533" s="90"/>
    </row>
    <row r="918534" spans="68:68" customFormat="1">
      <c r="BP918534" s="90"/>
    </row>
    <row r="918535" spans="68:68" customFormat="1">
      <c r="BP918535" s="90"/>
    </row>
    <row r="918536" spans="68:68" customFormat="1">
      <c r="BP918536" s="90"/>
    </row>
    <row r="918537" spans="68:68" customFormat="1">
      <c r="BP918537" s="90"/>
    </row>
    <row r="918538" spans="68:68" customFormat="1">
      <c r="BP918538" s="90"/>
    </row>
    <row r="918539" spans="68:68" customFormat="1">
      <c r="BP918539" s="90"/>
    </row>
    <row r="918540" spans="68:68" customFormat="1">
      <c r="BP918540" s="90"/>
    </row>
    <row r="918541" spans="68:68" customFormat="1">
      <c r="BP918541" s="90"/>
    </row>
    <row r="918542" spans="68:68" customFormat="1">
      <c r="BP918542" s="90"/>
    </row>
    <row r="918543" spans="68:68" customFormat="1">
      <c r="BP918543" s="90"/>
    </row>
    <row r="918544" spans="68:68" customFormat="1">
      <c r="BP918544" s="90"/>
    </row>
    <row r="918545" spans="68:68" customFormat="1">
      <c r="BP918545" s="90"/>
    </row>
    <row r="918546" spans="68:68" customFormat="1">
      <c r="BP918546" s="90"/>
    </row>
    <row r="918547" spans="68:68" customFormat="1">
      <c r="BP918547" s="90"/>
    </row>
    <row r="918548" spans="68:68" customFormat="1">
      <c r="BP918548" s="90"/>
    </row>
    <row r="918549" spans="68:68" customFormat="1">
      <c r="BP918549" s="90"/>
    </row>
    <row r="918550" spans="68:68" customFormat="1">
      <c r="BP918550" s="90"/>
    </row>
    <row r="918551" spans="68:68" customFormat="1">
      <c r="BP918551" s="90"/>
    </row>
    <row r="918552" spans="68:68" customFormat="1">
      <c r="BP918552" s="90"/>
    </row>
    <row r="918553" spans="68:68" customFormat="1">
      <c r="BP918553" s="90"/>
    </row>
    <row r="918554" spans="68:68" customFormat="1">
      <c r="BP918554" s="90"/>
    </row>
    <row r="918555" spans="68:68" customFormat="1">
      <c r="BP918555" s="90"/>
    </row>
    <row r="918556" spans="68:68" customFormat="1">
      <c r="BP918556" s="90"/>
    </row>
    <row r="918557" spans="68:68" customFormat="1">
      <c r="BP918557" s="90"/>
    </row>
    <row r="918558" spans="68:68" customFormat="1">
      <c r="BP918558" s="90"/>
    </row>
    <row r="918559" spans="68:68" customFormat="1">
      <c r="BP918559" s="90"/>
    </row>
    <row r="918560" spans="68:68" customFormat="1">
      <c r="BP918560" s="90"/>
    </row>
    <row r="918561" spans="68:68" customFormat="1">
      <c r="BP918561" s="90"/>
    </row>
    <row r="918562" spans="68:68" customFormat="1">
      <c r="BP918562" s="90"/>
    </row>
    <row r="918563" spans="68:68" customFormat="1">
      <c r="BP918563" s="90"/>
    </row>
    <row r="918564" spans="68:68" customFormat="1">
      <c r="BP918564" s="90"/>
    </row>
    <row r="918565" spans="68:68" customFormat="1">
      <c r="BP918565" s="90"/>
    </row>
    <row r="918566" spans="68:68" customFormat="1">
      <c r="BP918566" s="90"/>
    </row>
    <row r="918567" spans="68:68" customFormat="1">
      <c r="BP918567" s="90"/>
    </row>
    <row r="918568" spans="68:68" customFormat="1">
      <c r="BP918568" s="90"/>
    </row>
    <row r="918569" spans="68:68" customFormat="1">
      <c r="BP918569" s="90"/>
    </row>
    <row r="918570" spans="68:68" customFormat="1">
      <c r="BP918570" s="90"/>
    </row>
    <row r="918571" spans="68:68" customFormat="1">
      <c r="BP918571" s="90"/>
    </row>
    <row r="918572" spans="68:68" customFormat="1">
      <c r="BP918572" s="90"/>
    </row>
    <row r="918573" spans="68:68" customFormat="1">
      <c r="BP918573" s="90"/>
    </row>
    <row r="918574" spans="68:68" customFormat="1">
      <c r="BP918574" s="90"/>
    </row>
    <row r="918575" spans="68:68" customFormat="1">
      <c r="BP918575" s="90"/>
    </row>
    <row r="918576" spans="68:68" customFormat="1">
      <c r="BP918576" s="90"/>
    </row>
    <row r="918577" spans="68:68" customFormat="1">
      <c r="BP918577" s="90"/>
    </row>
    <row r="918578" spans="68:68" customFormat="1">
      <c r="BP918578" s="90"/>
    </row>
    <row r="918579" spans="68:68" customFormat="1">
      <c r="BP918579" s="90"/>
    </row>
    <row r="918580" spans="68:68" customFormat="1">
      <c r="BP918580" s="90"/>
    </row>
    <row r="918581" spans="68:68" customFormat="1">
      <c r="BP918581" s="90"/>
    </row>
    <row r="918582" spans="68:68" customFormat="1">
      <c r="BP918582" s="90"/>
    </row>
    <row r="918583" spans="68:68" customFormat="1">
      <c r="BP918583" s="90"/>
    </row>
    <row r="918584" spans="68:68" customFormat="1">
      <c r="BP918584" s="90"/>
    </row>
    <row r="918585" spans="68:68" customFormat="1">
      <c r="BP918585" s="90"/>
    </row>
    <row r="918586" spans="68:68" customFormat="1">
      <c r="BP918586" s="90"/>
    </row>
    <row r="918587" spans="68:68" customFormat="1">
      <c r="BP918587" s="90"/>
    </row>
    <row r="918588" spans="68:68" customFormat="1">
      <c r="BP918588" s="90"/>
    </row>
    <row r="918589" spans="68:68" customFormat="1">
      <c r="BP918589" s="90"/>
    </row>
    <row r="918590" spans="68:68" customFormat="1">
      <c r="BP918590" s="90"/>
    </row>
    <row r="918591" spans="68:68" customFormat="1">
      <c r="BP918591" s="90"/>
    </row>
    <row r="918592" spans="68:68" customFormat="1">
      <c r="BP918592" s="90"/>
    </row>
    <row r="918593" spans="68:68" customFormat="1">
      <c r="BP918593" s="90"/>
    </row>
    <row r="918594" spans="68:68" customFormat="1">
      <c r="BP918594" s="90"/>
    </row>
    <row r="918595" spans="68:68" customFormat="1">
      <c r="BP918595" s="90"/>
    </row>
    <row r="918596" spans="68:68" customFormat="1">
      <c r="BP918596" s="90"/>
    </row>
    <row r="918597" spans="68:68" customFormat="1">
      <c r="BP918597" s="90"/>
    </row>
    <row r="918598" spans="68:68" customFormat="1">
      <c r="BP918598" s="90"/>
    </row>
    <row r="918599" spans="68:68" customFormat="1">
      <c r="BP918599" s="90"/>
    </row>
    <row r="918600" spans="68:68" customFormat="1">
      <c r="BP918600" s="90"/>
    </row>
    <row r="918601" spans="68:68" customFormat="1">
      <c r="BP918601" s="90"/>
    </row>
    <row r="918602" spans="68:68" customFormat="1">
      <c r="BP918602" s="90"/>
    </row>
    <row r="918603" spans="68:68" customFormat="1">
      <c r="BP918603" s="90"/>
    </row>
    <row r="918604" spans="68:68" customFormat="1">
      <c r="BP918604" s="90"/>
    </row>
    <row r="918605" spans="68:68" customFormat="1">
      <c r="BP918605" s="90"/>
    </row>
    <row r="918606" spans="68:68" customFormat="1">
      <c r="BP918606" s="90"/>
    </row>
    <row r="918607" spans="68:68" customFormat="1">
      <c r="BP918607" s="90"/>
    </row>
    <row r="918608" spans="68:68" customFormat="1">
      <c r="BP918608" s="90"/>
    </row>
    <row r="918609" spans="68:68" customFormat="1">
      <c r="BP918609" s="90"/>
    </row>
    <row r="918610" spans="68:68" customFormat="1">
      <c r="BP918610" s="90"/>
    </row>
    <row r="918611" spans="68:68" customFormat="1">
      <c r="BP918611" s="90"/>
    </row>
    <row r="918612" spans="68:68" customFormat="1">
      <c r="BP918612" s="90"/>
    </row>
    <row r="918613" spans="68:68" customFormat="1">
      <c r="BP918613" s="90"/>
    </row>
    <row r="918614" spans="68:68" customFormat="1">
      <c r="BP918614" s="90"/>
    </row>
    <row r="918615" spans="68:68" customFormat="1">
      <c r="BP918615" s="90"/>
    </row>
    <row r="918616" spans="68:68" customFormat="1">
      <c r="BP918616" s="90"/>
    </row>
    <row r="918617" spans="68:68" customFormat="1">
      <c r="BP918617" s="90"/>
    </row>
    <row r="918618" spans="68:68" customFormat="1">
      <c r="BP918618" s="90"/>
    </row>
    <row r="918619" spans="68:68" customFormat="1">
      <c r="BP918619" s="90"/>
    </row>
    <row r="918620" spans="68:68" customFormat="1">
      <c r="BP918620" s="90"/>
    </row>
    <row r="918621" spans="68:68" customFormat="1">
      <c r="BP918621" s="90"/>
    </row>
    <row r="918622" spans="68:68" customFormat="1">
      <c r="BP918622" s="90"/>
    </row>
    <row r="918623" spans="68:68" customFormat="1">
      <c r="BP918623" s="90"/>
    </row>
    <row r="918624" spans="68:68" customFormat="1">
      <c r="BP918624" s="90"/>
    </row>
    <row r="918625" spans="68:68" customFormat="1">
      <c r="BP918625" s="90"/>
    </row>
    <row r="918626" spans="68:68" customFormat="1">
      <c r="BP918626" s="90"/>
    </row>
    <row r="918627" spans="68:68" customFormat="1">
      <c r="BP918627" s="90"/>
    </row>
    <row r="918628" spans="68:68" customFormat="1">
      <c r="BP918628" s="90"/>
    </row>
    <row r="918629" spans="68:68" customFormat="1">
      <c r="BP918629" s="90"/>
    </row>
    <row r="918630" spans="68:68" customFormat="1">
      <c r="BP918630" s="90"/>
    </row>
    <row r="918631" spans="68:68" customFormat="1">
      <c r="BP918631" s="90"/>
    </row>
    <row r="918632" spans="68:68" customFormat="1">
      <c r="BP918632" s="90"/>
    </row>
    <row r="918633" spans="68:68" customFormat="1">
      <c r="BP918633" s="90"/>
    </row>
    <row r="918634" spans="68:68" customFormat="1">
      <c r="BP918634" s="90"/>
    </row>
    <row r="918635" spans="68:68" customFormat="1">
      <c r="BP918635" s="90"/>
    </row>
    <row r="918636" spans="68:68" customFormat="1">
      <c r="BP918636" s="90"/>
    </row>
    <row r="918637" spans="68:68" customFormat="1">
      <c r="BP918637" s="90"/>
    </row>
    <row r="918638" spans="68:68" customFormat="1">
      <c r="BP918638" s="90"/>
    </row>
    <row r="918639" spans="68:68" customFormat="1">
      <c r="BP918639" s="90"/>
    </row>
    <row r="918640" spans="68:68" customFormat="1">
      <c r="BP918640" s="90"/>
    </row>
    <row r="918641" spans="68:68" customFormat="1">
      <c r="BP918641" s="90"/>
    </row>
    <row r="918642" spans="68:68" customFormat="1">
      <c r="BP918642" s="90"/>
    </row>
    <row r="918643" spans="68:68" customFormat="1">
      <c r="BP918643" s="90"/>
    </row>
    <row r="918644" spans="68:68" customFormat="1">
      <c r="BP918644" s="90"/>
    </row>
    <row r="918645" spans="68:68" customFormat="1">
      <c r="BP918645" s="90"/>
    </row>
    <row r="918646" spans="68:68" customFormat="1">
      <c r="BP918646" s="90"/>
    </row>
    <row r="918647" spans="68:68" customFormat="1">
      <c r="BP918647" s="90"/>
    </row>
    <row r="918648" spans="68:68" customFormat="1">
      <c r="BP918648" s="90"/>
    </row>
    <row r="918649" spans="68:68" customFormat="1">
      <c r="BP918649" s="90"/>
    </row>
    <row r="918650" spans="68:68" customFormat="1">
      <c r="BP918650" s="90"/>
    </row>
    <row r="918651" spans="68:68" customFormat="1">
      <c r="BP918651" s="90"/>
    </row>
    <row r="918652" spans="68:68" customFormat="1">
      <c r="BP918652" s="90"/>
    </row>
    <row r="918653" spans="68:68" customFormat="1">
      <c r="BP918653" s="90"/>
    </row>
    <row r="918654" spans="68:68" customFormat="1">
      <c r="BP918654" s="90"/>
    </row>
    <row r="918655" spans="68:68" customFormat="1">
      <c r="BP918655" s="90"/>
    </row>
    <row r="918656" spans="68:68" customFormat="1">
      <c r="BP918656" s="90"/>
    </row>
    <row r="918657" spans="68:68" customFormat="1">
      <c r="BP918657" s="90"/>
    </row>
    <row r="918658" spans="68:68" customFormat="1">
      <c r="BP918658" s="90"/>
    </row>
    <row r="918659" spans="68:68" customFormat="1">
      <c r="BP918659" s="90"/>
    </row>
    <row r="918660" spans="68:68" customFormat="1">
      <c r="BP918660" s="90"/>
    </row>
    <row r="918661" spans="68:68" customFormat="1">
      <c r="BP918661" s="90"/>
    </row>
    <row r="918662" spans="68:68" customFormat="1">
      <c r="BP918662" s="90"/>
    </row>
    <row r="918663" spans="68:68" customFormat="1">
      <c r="BP918663" s="90"/>
    </row>
    <row r="918664" spans="68:68" customFormat="1">
      <c r="BP918664" s="90"/>
    </row>
    <row r="918665" spans="68:68" customFormat="1">
      <c r="BP918665" s="90"/>
    </row>
    <row r="918666" spans="68:68" customFormat="1">
      <c r="BP918666" s="90"/>
    </row>
    <row r="918667" spans="68:68" customFormat="1">
      <c r="BP918667" s="90"/>
    </row>
    <row r="918668" spans="68:68" customFormat="1">
      <c r="BP918668" s="90"/>
    </row>
    <row r="918669" spans="68:68" customFormat="1">
      <c r="BP918669" s="90"/>
    </row>
    <row r="918670" spans="68:68" customFormat="1">
      <c r="BP918670" s="90"/>
    </row>
    <row r="918671" spans="68:68" customFormat="1">
      <c r="BP918671" s="90"/>
    </row>
    <row r="918672" spans="68:68" customFormat="1">
      <c r="BP918672" s="90"/>
    </row>
    <row r="918673" spans="68:68" customFormat="1">
      <c r="BP918673" s="90"/>
    </row>
    <row r="918674" spans="68:68" customFormat="1">
      <c r="BP918674" s="90"/>
    </row>
    <row r="918675" spans="68:68" customFormat="1">
      <c r="BP918675" s="90"/>
    </row>
    <row r="918676" spans="68:68" customFormat="1">
      <c r="BP918676" s="90"/>
    </row>
    <row r="918677" spans="68:68" customFormat="1">
      <c r="BP918677" s="90"/>
    </row>
    <row r="918678" spans="68:68" customFormat="1">
      <c r="BP918678" s="90"/>
    </row>
    <row r="918679" spans="68:68" customFormat="1">
      <c r="BP918679" s="90"/>
    </row>
    <row r="918680" spans="68:68" customFormat="1">
      <c r="BP918680" s="90"/>
    </row>
    <row r="918681" spans="68:68" customFormat="1">
      <c r="BP918681" s="90"/>
    </row>
    <row r="918682" spans="68:68" customFormat="1">
      <c r="BP918682" s="90"/>
    </row>
    <row r="918683" spans="68:68" customFormat="1">
      <c r="BP918683" s="90"/>
    </row>
    <row r="918684" spans="68:68" customFormat="1">
      <c r="BP918684" s="90"/>
    </row>
    <row r="918685" spans="68:68" customFormat="1">
      <c r="BP918685" s="90"/>
    </row>
    <row r="918686" spans="68:68" customFormat="1">
      <c r="BP918686" s="90"/>
    </row>
    <row r="918687" spans="68:68" customFormat="1">
      <c r="BP918687" s="90"/>
    </row>
    <row r="918688" spans="68:68" customFormat="1">
      <c r="BP918688" s="90"/>
    </row>
    <row r="918689" spans="68:68" customFormat="1">
      <c r="BP918689" s="90"/>
    </row>
    <row r="918690" spans="68:68" customFormat="1">
      <c r="BP918690" s="90"/>
    </row>
    <row r="918691" spans="68:68" customFormat="1">
      <c r="BP918691" s="90"/>
    </row>
    <row r="918692" spans="68:68" customFormat="1">
      <c r="BP918692" s="90"/>
    </row>
    <row r="918693" spans="68:68" customFormat="1">
      <c r="BP918693" s="90"/>
    </row>
    <row r="918694" spans="68:68" customFormat="1">
      <c r="BP918694" s="90"/>
    </row>
    <row r="918695" spans="68:68" customFormat="1">
      <c r="BP918695" s="90"/>
    </row>
    <row r="918696" spans="68:68" customFormat="1">
      <c r="BP918696" s="90"/>
    </row>
    <row r="918697" spans="68:68" customFormat="1">
      <c r="BP918697" s="90"/>
    </row>
    <row r="918698" spans="68:68" customFormat="1">
      <c r="BP918698" s="90"/>
    </row>
    <row r="918699" spans="68:68" customFormat="1">
      <c r="BP918699" s="90"/>
    </row>
    <row r="918700" spans="68:68" customFormat="1">
      <c r="BP918700" s="90"/>
    </row>
    <row r="918701" spans="68:68" customFormat="1">
      <c r="BP918701" s="90"/>
    </row>
    <row r="918702" spans="68:68" customFormat="1">
      <c r="BP918702" s="90"/>
    </row>
    <row r="918703" spans="68:68" customFormat="1">
      <c r="BP918703" s="90"/>
    </row>
    <row r="918704" spans="68:68" customFormat="1">
      <c r="BP918704" s="90"/>
    </row>
    <row r="918705" spans="68:68" customFormat="1">
      <c r="BP918705" s="90"/>
    </row>
    <row r="918706" spans="68:68" customFormat="1">
      <c r="BP918706" s="90"/>
    </row>
    <row r="918707" spans="68:68" customFormat="1">
      <c r="BP918707" s="90"/>
    </row>
    <row r="918708" spans="68:68" customFormat="1">
      <c r="BP918708" s="90"/>
    </row>
    <row r="918709" spans="68:68" customFormat="1">
      <c r="BP918709" s="90"/>
    </row>
    <row r="918710" spans="68:68" customFormat="1">
      <c r="BP918710" s="90"/>
    </row>
    <row r="918711" spans="68:68" customFormat="1">
      <c r="BP918711" s="90"/>
    </row>
    <row r="918712" spans="68:68" customFormat="1">
      <c r="BP918712" s="90"/>
    </row>
    <row r="918713" spans="68:68" customFormat="1">
      <c r="BP918713" s="90"/>
    </row>
    <row r="918714" spans="68:68" customFormat="1">
      <c r="BP918714" s="90"/>
    </row>
    <row r="918715" spans="68:68" customFormat="1">
      <c r="BP918715" s="90"/>
    </row>
    <row r="918716" spans="68:68" customFormat="1">
      <c r="BP918716" s="90"/>
    </row>
    <row r="918717" spans="68:68" customFormat="1">
      <c r="BP918717" s="90"/>
    </row>
    <row r="918718" spans="68:68" customFormat="1">
      <c r="BP918718" s="90"/>
    </row>
    <row r="918719" spans="68:68" customFormat="1">
      <c r="BP918719" s="90"/>
    </row>
    <row r="918720" spans="68:68" customFormat="1">
      <c r="BP918720" s="90"/>
    </row>
    <row r="918721" spans="68:68" customFormat="1">
      <c r="BP918721" s="90"/>
    </row>
    <row r="918722" spans="68:68" customFormat="1">
      <c r="BP918722" s="90"/>
    </row>
    <row r="918723" spans="68:68" customFormat="1">
      <c r="BP918723" s="90"/>
    </row>
    <row r="918724" spans="68:68" customFormat="1">
      <c r="BP918724" s="90"/>
    </row>
    <row r="918725" spans="68:68" customFormat="1">
      <c r="BP918725" s="90"/>
    </row>
    <row r="918726" spans="68:68" customFormat="1">
      <c r="BP918726" s="90"/>
    </row>
    <row r="918727" spans="68:68" customFormat="1">
      <c r="BP918727" s="90"/>
    </row>
    <row r="918728" spans="68:68" customFormat="1">
      <c r="BP918728" s="90"/>
    </row>
    <row r="918729" spans="68:68" customFormat="1">
      <c r="BP918729" s="90"/>
    </row>
    <row r="918730" spans="68:68" customFormat="1">
      <c r="BP918730" s="90"/>
    </row>
    <row r="918731" spans="68:68" customFormat="1">
      <c r="BP918731" s="90"/>
    </row>
    <row r="918732" spans="68:68" customFormat="1">
      <c r="BP918732" s="90"/>
    </row>
    <row r="918733" spans="68:68" customFormat="1">
      <c r="BP918733" s="90"/>
    </row>
    <row r="918734" spans="68:68" customFormat="1">
      <c r="BP918734" s="90"/>
    </row>
    <row r="918735" spans="68:68" customFormat="1">
      <c r="BP918735" s="90"/>
    </row>
    <row r="918736" spans="68:68" customFormat="1">
      <c r="BP918736" s="90"/>
    </row>
    <row r="918737" spans="68:68" customFormat="1">
      <c r="BP918737" s="90"/>
    </row>
    <row r="918738" spans="68:68" customFormat="1">
      <c r="BP918738" s="90"/>
    </row>
    <row r="918739" spans="68:68" customFormat="1">
      <c r="BP918739" s="90"/>
    </row>
    <row r="918740" spans="68:68" customFormat="1">
      <c r="BP918740" s="90"/>
    </row>
    <row r="918741" spans="68:68" customFormat="1">
      <c r="BP918741" s="90"/>
    </row>
    <row r="918742" spans="68:68" customFormat="1">
      <c r="BP918742" s="90"/>
    </row>
    <row r="918743" spans="68:68" customFormat="1">
      <c r="BP918743" s="90"/>
    </row>
    <row r="918744" spans="68:68" customFormat="1">
      <c r="BP918744" s="90"/>
    </row>
    <row r="918745" spans="68:68" customFormat="1">
      <c r="BP918745" s="90"/>
    </row>
    <row r="918746" spans="68:68" customFormat="1">
      <c r="BP918746" s="90"/>
    </row>
    <row r="918747" spans="68:68" customFormat="1">
      <c r="BP918747" s="90"/>
    </row>
    <row r="918748" spans="68:68" customFormat="1">
      <c r="BP918748" s="90"/>
    </row>
    <row r="918749" spans="68:68" customFormat="1">
      <c r="BP918749" s="90"/>
    </row>
    <row r="918750" spans="68:68" customFormat="1">
      <c r="BP918750" s="90"/>
    </row>
    <row r="918751" spans="68:68" customFormat="1">
      <c r="BP918751" s="90"/>
    </row>
    <row r="918752" spans="68:68" customFormat="1">
      <c r="BP918752" s="90"/>
    </row>
    <row r="918753" spans="68:68" customFormat="1">
      <c r="BP918753" s="90"/>
    </row>
    <row r="918754" spans="68:68" customFormat="1">
      <c r="BP918754" s="90"/>
    </row>
    <row r="918755" spans="68:68" customFormat="1">
      <c r="BP918755" s="90"/>
    </row>
    <row r="918756" spans="68:68" customFormat="1">
      <c r="BP918756" s="90"/>
    </row>
    <row r="918757" spans="68:68" customFormat="1">
      <c r="BP918757" s="90"/>
    </row>
    <row r="918758" spans="68:68" customFormat="1">
      <c r="BP918758" s="90"/>
    </row>
    <row r="918759" spans="68:68" customFormat="1">
      <c r="BP918759" s="90"/>
    </row>
    <row r="918760" spans="68:68" customFormat="1">
      <c r="BP918760" s="90"/>
    </row>
    <row r="918761" spans="68:68" customFormat="1">
      <c r="BP918761" s="90"/>
    </row>
    <row r="918762" spans="68:68" customFormat="1">
      <c r="BP918762" s="90"/>
    </row>
    <row r="918763" spans="68:68" customFormat="1">
      <c r="BP918763" s="90"/>
    </row>
    <row r="918764" spans="68:68" customFormat="1">
      <c r="BP918764" s="90"/>
    </row>
    <row r="918765" spans="68:68" customFormat="1">
      <c r="BP918765" s="90"/>
    </row>
    <row r="918766" spans="68:68" customFormat="1">
      <c r="BP918766" s="90"/>
    </row>
    <row r="918767" spans="68:68" customFormat="1">
      <c r="BP918767" s="90"/>
    </row>
    <row r="918768" spans="68:68" customFormat="1">
      <c r="BP918768" s="90"/>
    </row>
    <row r="918769" spans="68:68" customFormat="1">
      <c r="BP918769" s="90"/>
    </row>
    <row r="918770" spans="68:68" customFormat="1">
      <c r="BP918770" s="90"/>
    </row>
    <row r="918771" spans="68:68" customFormat="1">
      <c r="BP918771" s="90"/>
    </row>
    <row r="918772" spans="68:68" customFormat="1">
      <c r="BP918772" s="90"/>
    </row>
    <row r="918773" spans="68:68" customFormat="1">
      <c r="BP918773" s="90"/>
    </row>
    <row r="918774" spans="68:68" customFormat="1">
      <c r="BP918774" s="90"/>
    </row>
    <row r="918775" spans="68:68" customFormat="1">
      <c r="BP918775" s="90"/>
    </row>
    <row r="918776" spans="68:68" customFormat="1">
      <c r="BP918776" s="90"/>
    </row>
    <row r="918777" spans="68:68" customFormat="1">
      <c r="BP918777" s="90"/>
    </row>
    <row r="918778" spans="68:68" customFormat="1">
      <c r="BP918778" s="90"/>
    </row>
    <row r="918779" spans="68:68" customFormat="1">
      <c r="BP918779" s="90"/>
    </row>
    <row r="918780" spans="68:68" customFormat="1">
      <c r="BP918780" s="90"/>
    </row>
    <row r="918781" spans="68:68" customFormat="1">
      <c r="BP918781" s="90"/>
    </row>
    <row r="918782" spans="68:68" customFormat="1">
      <c r="BP918782" s="90"/>
    </row>
    <row r="918783" spans="68:68" customFormat="1">
      <c r="BP918783" s="90"/>
    </row>
    <row r="918784" spans="68:68" customFormat="1">
      <c r="BP918784" s="90"/>
    </row>
    <row r="918785" spans="68:68" customFormat="1">
      <c r="BP918785" s="90"/>
    </row>
    <row r="918786" spans="68:68" customFormat="1">
      <c r="BP918786" s="90"/>
    </row>
    <row r="918787" spans="68:68" customFormat="1">
      <c r="BP918787" s="90"/>
    </row>
    <row r="918788" spans="68:68" customFormat="1">
      <c r="BP918788" s="90"/>
    </row>
    <row r="918789" spans="68:68" customFormat="1">
      <c r="BP918789" s="90"/>
    </row>
    <row r="918790" spans="68:68" customFormat="1">
      <c r="BP918790" s="90"/>
    </row>
    <row r="918791" spans="68:68" customFormat="1">
      <c r="BP918791" s="90"/>
    </row>
    <row r="918792" spans="68:68" customFormat="1">
      <c r="BP918792" s="90"/>
    </row>
    <row r="918793" spans="68:68" customFormat="1">
      <c r="BP918793" s="90"/>
    </row>
    <row r="918794" spans="68:68" customFormat="1">
      <c r="BP918794" s="90"/>
    </row>
    <row r="918795" spans="68:68" customFormat="1">
      <c r="BP918795" s="90"/>
    </row>
    <row r="918796" spans="68:68" customFormat="1">
      <c r="BP918796" s="90"/>
    </row>
    <row r="918797" spans="68:68" customFormat="1">
      <c r="BP918797" s="90"/>
    </row>
    <row r="918798" spans="68:68" customFormat="1">
      <c r="BP918798" s="90"/>
    </row>
    <row r="918799" spans="68:68" customFormat="1">
      <c r="BP918799" s="90"/>
    </row>
    <row r="918800" spans="68:68" customFormat="1">
      <c r="BP918800" s="90"/>
    </row>
    <row r="918801" spans="68:68" customFormat="1">
      <c r="BP918801" s="90"/>
    </row>
    <row r="918802" spans="68:68" customFormat="1">
      <c r="BP918802" s="90"/>
    </row>
    <row r="918803" spans="68:68" customFormat="1">
      <c r="BP918803" s="90"/>
    </row>
    <row r="918804" spans="68:68" customFormat="1">
      <c r="BP918804" s="90"/>
    </row>
    <row r="918805" spans="68:68" customFormat="1">
      <c r="BP918805" s="90"/>
    </row>
    <row r="918806" spans="68:68" customFormat="1">
      <c r="BP918806" s="90"/>
    </row>
    <row r="918807" spans="68:68" customFormat="1">
      <c r="BP918807" s="90"/>
    </row>
    <row r="918808" spans="68:68" customFormat="1">
      <c r="BP918808" s="90"/>
    </row>
    <row r="918809" spans="68:68" customFormat="1">
      <c r="BP918809" s="90"/>
    </row>
    <row r="918810" spans="68:68" customFormat="1">
      <c r="BP918810" s="90"/>
    </row>
    <row r="918811" spans="68:68" customFormat="1">
      <c r="BP918811" s="90"/>
    </row>
    <row r="918812" spans="68:68" customFormat="1">
      <c r="BP918812" s="90"/>
    </row>
    <row r="918813" spans="68:68" customFormat="1">
      <c r="BP918813" s="90"/>
    </row>
    <row r="918814" spans="68:68" customFormat="1">
      <c r="BP918814" s="90"/>
    </row>
    <row r="918815" spans="68:68" customFormat="1">
      <c r="BP918815" s="90"/>
    </row>
    <row r="918816" spans="68:68" customFormat="1">
      <c r="BP918816" s="90"/>
    </row>
    <row r="918817" spans="68:68" customFormat="1">
      <c r="BP918817" s="90"/>
    </row>
    <row r="918818" spans="68:68" customFormat="1">
      <c r="BP918818" s="90"/>
    </row>
    <row r="918819" spans="68:68" customFormat="1">
      <c r="BP918819" s="90"/>
    </row>
    <row r="918820" spans="68:68" customFormat="1">
      <c r="BP918820" s="90"/>
    </row>
    <row r="918821" spans="68:68" customFormat="1">
      <c r="BP918821" s="90"/>
    </row>
    <row r="918822" spans="68:68" customFormat="1">
      <c r="BP918822" s="90"/>
    </row>
    <row r="918823" spans="68:68" customFormat="1">
      <c r="BP918823" s="90"/>
    </row>
    <row r="918824" spans="68:68" customFormat="1">
      <c r="BP918824" s="90"/>
    </row>
    <row r="918825" spans="68:68" customFormat="1">
      <c r="BP918825" s="90"/>
    </row>
    <row r="918826" spans="68:68" customFormat="1">
      <c r="BP918826" s="90"/>
    </row>
    <row r="918827" spans="68:68" customFormat="1">
      <c r="BP918827" s="90"/>
    </row>
    <row r="918828" spans="68:68" customFormat="1">
      <c r="BP918828" s="90"/>
    </row>
    <row r="918829" spans="68:68" customFormat="1">
      <c r="BP918829" s="90"/>
    </row>
    <row r="918830" spans="68:68" customFormat="1">
      <c r="BP918830" s="90"/>
    </row>
    <row r="918831" spans="68:68" customFormat="1">
      <c r="BP918831" s="90"/>
    </row>
    <row r="918832" spans="68:68" customFormat="1">
      <c r="BP918832" s="90"/>
    </row>
    <row r="918833" spans="68:68" customFormat="1">
      <c r="BP918833" s="90"/>
    </row>
    <row r="918834" spans="68:68" customFormat="1">
      <c r="BP918834" s="90"/>
    </row>
    <row r="918835" spans="68:68" customFormat="1">
      <c r="BP918835" s="90"/>
    </row>
    <row r="918836" spans="68:68" customFormat="1">
      <c r="BP918836" s="90"/>
    </row>
    <row r="918837" spans="68:68" customFormat="1">
      <c r="BP918837" s="90"/>
    </row>
    <row r="918838" spans="68:68" customFormat="1">
      <c r="BP918838" s="90"/>
    </row>
    <row r="918839" spans="68:68" customFormat="1">
      <c r="BP918839" s="90"/>
    </row>
    <row r="918840" spans="68:68" customFormat="1">
      <c r="BP918840" s="90"/>
    </row>
    <row r="918841" spans="68:68" customFormat="1">
      <c r="BP918841" s="90"/>
    </row>
    <row r="918842" spans="68:68" customFormat="1">
      <c r="BP918842" s="90"/>
    </row>
    <row r="918843" spans="68:68" customFormat="1">
      <c r="BP918843" s="90"/>
    </row>
    <row r="918844" spans="68:68" customFormat="1">
      <c r="BP918844" s="90"/>
    </row>
    <row r="918845" spans="68:68" customFormat="1">
      <c r="BP918845" s="90"/>
    </row>
    <row r="918846" spans="68:68" customFormat="1">
      <c r="BP918846" s="90"/>
    </row>
    <row r="918847" spans="68:68" customFormat="1">
      <c r="BP918847" s="90"/>
    </row>
    <row r="918848" spans="68:68" customFormat="1">
      <c r="BP918848" s="90"/>
    </row>
    <row r="918849" spans="68:68" customFormat="1">
      <c r="BP918849" s="90"/>
    </row>
    <row r="918850" spans="68:68" customFormat="1">
      <c r="BP918850" s="90"/>
    </row>
    <row r="918851" spans="68:68" customFormat="1">
      <c r="BP918851" s="90"/>
    </row>
    <row r="918852" spans="68:68" customFormat="1">
      <c r="BP918852" s="90"/>
    </row>
    <row r="918853" spans="68:68" customFormat="1">
      <c r="BP918853" s="90"/>
    </row>
    <row r="918854" spans="68:68" customFormat="1">
      <c r="BP918854" s="90"/>
    </row>
    <row r="918855" spans="68:68" customFormat="1">
      <c r="BP918855" s="90"/>
    </row>
    <row r="918856" spans="68:68" customFormat="1">
      <c r="BP918856" s="90"/>
    </row>
    <row r="918857" spans="68:68" customFormat="1">
      <c r="BP918857" s="90"/>
    </row>
    <row r="918858" spans="68:68" customFormat="1">
      <c r="BP918858" s="90"/>
    </row>
    <row r="918859" spans="68:68" customFormat="1">
      <c r="BP918859" s="90"/>
    </row>
    <row r="918860" spans="68:68" customFormat="1">
      <c r="BP918860" s="90"/>
    </row>
    <row r="918861" spans="68:68" customFormat="1">
      <c r="BP918861" s="90"/>
    </row>
    <row r="918862" spans="68:68" customFormat="1">
      <c r="BP918862" s="90"/>
    </row>
    <row r="918863" spans="68:68" customFormat="1">
      <c r="BP918863" s="90"/>
    </row>
    <row r="918864" spans="68:68" customFormat="1">
      <c r="BP918864" s="90"/>
    </row>
    <row r="918865" spans="68:68" customFormat="1">
      <c r="BP918865" s="90"/>
    </row>
    <row r="918866" spans="68:68" customFormat="1">
      <c r="BP918866" s="90"/>
    </row>
    <row r="918867" spans="68:68" customFormat="1">
      <c r="BP918867" s="90"/>
    </row>
    <row r="918868" spans="68:68" customFormat="1">
      <c r="BP918868" s="90"/>
    </row>
    <row r="918869" spans="68:68" customFormat="1">
      <c r="BP918869" s="90"/>
    </row>
    <row r="918870" spans="68:68" customFormat="1">
      <c r="BP918870" s="90"/>
    </row>
    <row r="918871" spans="68:68" customFormat="1">
      <c r="BP918871" s="90"/>
    </row>
    <row r="918872" spans="68:68" customFormat="1">
      <c r="BP918872" s="90"/>
    </row>
    <row r="918873" spans="68:68" customFormat="1">
      <c r="BP918873" s="90"/>
    </row>
    <row r="918874" spans="68:68" customFormat="1">
      <c r="BP918874" s="90"/>
    </row>
    <row r="918875" spans="68:68" customFormat="1">
      <c r="BP918875" s="90"/>
    </row>
    <row r="918876" spans="68:68" customFormat="1">
      <c r="BP918876" s="90"/>
    </row>
    <row r="918877" spans="68:68" customFormat="1">
      <c r="BP918877" s="90"/>
    </row>
    <row r="918878" spans="68:68" customFormat="1">
      <c r="BP918878" s="90"/>
    </row>
    <row r="918879" spans="68:68" customFormat="1">
      <c r="BP918879" s="90"/>
    </row>
    <row r="918880" spans="68:68" customFormat="1">
      <c r="BP918880" s="90"/>
    </row>
    <row r="918881" spans="68:68" customFormat="1">
      <c r="BP918881" s="90"/>
    </row>
    <row r="918882" spans="68:68" customFormat="1">
      <c r="BP918882" s="90"/>
    </row>
    <row r="918883" spans="68:68" customFormat="1">
      <c r="BP918883" s="90"/>
    </row>
    <row r="918884" spans="68:68" customFormat="1">
      <c r="BP918884" s="90"/>
    </row>
    <row r="918885" spans="68:68" customFormat="1">
      <c r="BP918885" s="90"/>
    </row>
    <row r="918886" spans="68:68" customFormat="1">
      <c r="BP918886" s="90"/>
    </row>
    <row r="918887" spans="68:68" customFormat="1">
      <c r="BP918887" s="90"/>
    </row>
    <row r="918888" spans="68:68" customFormat="1">
      <c r="BP918888" s="90"/>
    </row>
    <row r="918889" spans="68:68" customFormat="1">
      <c r="BP918889" s="90"/>
    </row>
    <row r="918890" spans="68:68" customFormat="1">
      <c r="BP918890" s="90"/>
    </row>
    <row r="918891" spans="68:68" customFormat="1">
      <c r="BP918891" s="90"/>
    </row>
    <row r="918892" spans="68:68" customFormat="1">
      <c r="BP918892" s="90"/>
    </row>
    <row r="918893" spans="68:68" customFormat="1">
      <c r="BP918893" s="90"/>
    </row>
    <row r="918894" spans="68:68" customFormat="1">
      <c r="BP918894" s="90"/>
    </row>
    <row r="918895" spans="68:68" customFormat="1">
      <c r="BP918895" s="90"/>
    </row>
    <row r="918896" spans="68:68" customFormat="1">
      <c r="BP918896" s="90"/>
    </row>
    <row r="918897" spans="68:68" customFormat="1">
      <c r="BP918897" s="90"/>
    </row>
    <row r="918898" spans="68:68" customFormat="1">
      <c r="BP918898" s="90"/>
    </row>
    <row r="918899" spans="68:68" customFormat="1">
      <c r="BP918899" s="90"/>
    </row>
    <row r="918900" spans="68:68" customFormat="1">
      <c r="BP918900" s="90"/>
    </row>
    <row r="918901" spans="68:68" customFormat="1">
      <c r="BP918901" s="90"/>
    </row>
    <row r="918902" spans="68:68" customFormat="1">
      <c r="BP918902" s="90"/>
    </row>
    <row r="918903" spans="68:68" customFormat="1">
      <c r="BP918903" s="90"/>
    </row>
    <row r="918904" spans="68:68" customFormat="1">
      <c r="BP918904" s="90"/>
    </row>
    <row r="918905" spans="68:68" customFormat="1">
      <c r="BP918905" s="90"/>
    </row>
    <row r="918906" spans="68:68" customFormat="1">
      <c r="BP918906" s="90"/>
    </row>
    <row r="918907" spans="68:68" customFormat="1">
      <c r="BP918907" s="90"/>
    </row>
    <row r="918908" spans="68:68" customFormat="1">
      <c r="BP918908" s="90"/>
    </row>
    <row r="918909" spans="68:68" customFormat="1">
      <c r="BP918909" s="90"/>
    </row>
    <row r="918910" spans="68:68" customFormat="1">
      <c r="BP918910" s="90"/>
    </row>
    <row r="918911" spans="68:68" customFormat="1">
      <c r="BP918911" s="90"/>
    </row>
    <row r="918912" spans="68:68" customFormat="1">
      <c r="BP918912" s="90"/>
    </row>
    <row r="918913" spans="68:68" customFormat="1">
      <c r="BP918913" s="90"/>
    </row>
    <row r="918914" spans="68:68" customFormat="1">
      <c r="BP918914" s="90"/>
    </row>
    <row r="918915" spans="68:68" customFormat="1">
      <c r="BP918915" s="90"/>
    </row>
    <row r="918916" spans="68:68" customFormat="1">
      <c r="BP918916" s="90"/>
    </row>
    <row r="918917" spans="68:68" customFormat="1">
      <c r="BP918917" s="90"/>
    </row>
    <row r="918918" spans="68:68" customFormat="1">
      <c r="BP918918" s="90"/>
    </row>
    <row r="918919" spans="68:68" customFormat="1">
      <c r="BP918919" s="90"/>
    </row>
    <row r="918920" spans="68:68" customFormat="1">
      <c r="BP918920" s="90"/>
    </row>
    <row r="918921" spans="68:68" customFormat="1">
      <c r="BP918921" s="90"/>
    </row>
    <row r="918922" spans="68:68" customFormat="1">
      <c r="BP918922" s="90"/>
    </row>
    <row r="918923" spans="68:68" customFormat="1">
      <c r="BP918923" s="90"/>
    </row>
    <row r="918924" spans="68:68" customFormat="1">
      <c r="BP918924" s="90"/>
    </row>
    <row r="918925" spans="68:68" customFormat="1">
      <c r="BP918925" s="90"/>
    </row>
    <row r="918926" spans="68:68" customFormat="1">
      <c r="BP918926" s="90"/>
    </row>
    <row r="918927" spans="68:68" customFormat="1">
      <c r="BP918927" s="90"/>
    </row>
    <row r="918928" spans="68:68" customFormat="1">
      <c r="BP918928" s="90"/>
    </row>
    <row r="918929" spans="68:68" customFormat="1">
      <c r="BP918929" s="90"/>
    </row>
    <row r="918930" spans="68:68" customFormat="1">
      <c r="BP918930" s="90"/>
    </row>
    <row r="918931" spans="68:68" customFormat="1">
      <c r="BP918931" s="90"/>
    </row>
    <row r="918932" spans="68:68" customFormat="1">
      <c r="BP918932" s="90"/>
    </row>
    <row r="918933" spans="68:68" customFormat="1">
      <c r="BP918933" s="90"/>
    </row>
    <row r="918934" spans="68:68" customFormat="1">
      <c r="BP918934" s="90"/>
    </row>
    <row r="918935" spans="68:68" customFormat="1">
      <c r="BP918935" s="90"/>
    </row>
    <row r="918936" spans="68:68" customFormat="1">
      <c r="BP918936" s="90"/>
    </row>
    <row r="918937" spans="68:68" customFormat="1">
      <c r="BP918937" s="90"/>
    </row>
    <row r="918938" spans="68:68" customFormat="1">
      <c r="BP918938" s="90"/>
    </row>
    <row r="918939" spans="68:68" customFormat="1">
      <c r="BP918939" s="90"/>
    </row>
    <row r="918940" spans="68:68" customFormat="1">
      <c r="BP918940" s="90"/>
    </row>
    <row r="918941" spans="68:68" customFormat="1">
      <c r="BP918941" s="90"/>
    </row>
    <row r="918942" spans="68:68" customFormat="1">
      <c r="BP918942" s="90"/>
    </row>
    <row r="918943" spans="68:68" customFormat="1">
      <c r="BP918943" s="90"/>
    </row>
    <row r="918944" spans="68:68" customFormat="1">
      <c r="BP918944" s="90"/>
    </row>
    <row r="918945" spans="68:68" customFormat="1">
      <c r="BP918945" s="90"/>
    </row>
    <row r="918946" spans="68:68" customFormat="1">
      <c r="BP918946" s="90"/>
    </row>
    <row r="918947" spans="68:68" customFormat="1">
      <c r="BP918947" s="90"/>
    </row>
    <row r="918948" spans="68:68" customFormat="1">
      <c r="BP918948" s="90"/>
    </row>
    <row r="918949" spans="68:68" customFormat="1">
      <c r="BP918949" s="90"/>
    </row>
    <row r="918950" spans="68:68" customFormat="1">
      <c r="BP918950" s="90"/>
    </row>
    <row r="918951" spans="68:68" customFormat="1">
      <c r="BP918951" s="90"/>
    </row>
    <row r="918952" spans="68:68" customFormat="1">
      <c r="BP918952" s="90"/>
    </row>
    <row r="918953" spans="68:68" customFormat="1">
      <c r="BP918953" s="90"/>
    </row>
    <row r="918954" spans="68:68" customFormat="1">
      <c r="BP918954" s="90"/>
    </row>
    <row r="918955" spans="68:68" customFormat="1">
      <c r="BP918955" s="90"/>
    </row>
    <row r="918956" spans="68:68" customFormat="1">
      <c r="BP918956" s="90"/>
    </row>
    <row r="918957" spans="68:68" customFormat="1">
      <c r="BP918957" s="90"/>
    </row>
    <row r="918958" spans="68:68" customFormat="1">
      <c r="BP918958" s="90"/>
    </row>
    <row r="918959" spans="68:68" customFormat="1">
      <c r="BP918959" s="90"/>
    </row>
    <row r="918960" spans="68:68" customFormat="1">
      <c r="BP918960" s="90"/>
    </row>
    <row r="918961" spans="68:68" customFormat="1">
      <c r="BP918961" s="90"/>
    </row>
    <row r="918962" spans="68:68" customFormat="1">
      <c r="BP918962" s="90"/>
    </row>
    <row r="918963" spans="68:68" customFormat="1">
      <c r="BP918963" s="90"/>
    </row>
    <row r="918964" spans="68:68" customFormat="1">
      <c r="BP918964" s="90"/>
    </row>
    <row r="918965" spans="68:68" customFormat="1">
      <c r="BP918965" s="90"/>
    </row>
    <row r="918966" spans="68:68" customFormat="1">
      <c r="BP918966" s="90"/>
    </row>
    <row r="918967" spans="68:68" customFormat="1">
      <c r="BP918967" s="90"/>
    </row>
    <row r="918968" spans="68:68" customFormat="1">
      <c r="BP918968" s="90"/>
    </row>
    <row r="918969" spans="68:68" customFormat="1">
      <c r="BP918969" s="90"/>
    </row>
    <row r="918970" spans="68:68" customFormat="1">
      <c r="BP918970" s="90"/>
    </row>
    <row r="918971" spans="68:68" customFormat="1">
      <c r="BP918971" s="90"/>
    </row>
    <row r="918972" spans="68:68" customFormat="1">
      <c r="BP918972" s="90"/>
    </row>
    <row r="918973" spans="68:68" customFormat="1">
      <c r="BP918973" s="90"/>
    </row>
    <row r="918974" spans="68:68" customFormat="1">
      <c r="BP918974" s="90"/>
    </row>
    <row r="918975" spans="68:68" customFormat="1">
      <c r="BP918975" s="90"/>
    </row>
    <row r="918976" spans="68:68" customFormat="1">
      <c r="BP918976" s="90"/>
    </row>
    <row r="918977" spans="68:68" customFormat="1">
      <c r="BP918977" s="90"/>
    </row>
    <row r="918978" spans="68:68" customFormat="1">
      <c r="BP918978" s="90"/>
    </row>
    <row r="918979" spans="68:68" customFormat="1">
      <c r="BP918979" s="90"/>
    </row>
    <row r="918980" spans="68:68" customFormat="1">
      <c r="BP918980" s="90"/>
    </row>
    <row r="918981" spans="68:68" customFormat="1">
      <c r="BP918981" s="90"/>
    </row>
    <row r="918982" spans="68:68" customFormat="1">
      <c r="BP918982" s="90"/>
    </row>
    <row r="918983" spans="68:68" customFormat="1">
      <c r="BP918983" s="90"/>
    </row>
    <row r="918984" spans="68:68" customFormat="1">
      <c r="BP918984" s="90"/>
    </row>
    <row r="918985" spans="68:68" customFormat="1">
      <c r="BP918985" s="90"/>
    </row>
    <row r="918986" spans="68:68" customFormat="1">
      <c r="BP918986" s="90"/>
    </row>
    <row r="918987" spans="68:68" customFormat="1">
      <c r="BP918987" s="90"/>
    </row>
    <row r="918988" spans="68:68" customFormat="1">
      <c r="BP918988" s="90"/>
    </row>
    <row r="918989" spans="68:68" customFormat="1">
      <c r="BP918989" s="90"/>
    </row>
    <row r="918990" spans="68:68" customFormat="1">
      <c r="BP918990" s="90"/>
    </row>
    <row r="918991" spans="68:68" customFormat="1">
      <c r="BP918991" s="90"/>
    </row>
    <row r="918992" spans="68:68" customFormat="1">
      <c r="BP918992" s="90"/>
    </row>
    <row r="918993" spans="68:68" customFormat="1">
      <c r="BP918993" s="90"/>
    </row>
    <row r="918994" spans="68:68" customFormat="1">
      <c r="BP918994" s="90"/>
    </row>
    <row r="918995" spans="68:68" customFormat="1">
      <c r="BP918995" s="90"/>
    </row>
    <row r="918996" spans="68:68" customFormat="1">
      <c r="BP918996" s="90"/>
    </row>
    <row r="918997" spans="68:68" customFormat="1">
      <c r="BP918997" s="90"/>
    </row>
    <row r="918998" spans="68:68" customFormat="1">
      <c r="BP918998" s="90"/>
    </row>
    <row r="918999" spans="68:68" customFormat="1">
      <c r="BP918999" s="90"/>
    </row>
    <row r="919000" spans="68:68" customFormat="1">
      <c r="BP919000" s="90"/>
    </row>
    <row r="919001" spans="68:68" customFormat="1">
      <c r="BP919001" s="90"/>
    </row>
    <row r="919002" spans="68:68" customFormat="1">
      <c r="BP919002" s="90"/>
    </row>
    <row r="919003" spans="68:68" customFormat="1">
      <c r="BP919003" s="90"/>
    </row>
    <row r="919004" spans="68:68" customFormat="1">
      <c r="BP919004" s="90"/>
    </row>
    <row r="919005" spans="68:68" customFormat="1">
      <c r="BP919005" s="90"/>
    </row>
    <row r="919006" spans="68:68" customFormat="1">
      <c r="BP919006" s="90"/>
    </row>
    <row r="919007" spans="68:68" customFormat="1">
      <c r="BP919007" s="90"/>
    </row>
    <row r="919008" spans="68:68" customFormat="1">
      <c r="BP919008" s="90"/>
    </row>
    <row r="919009" spans="68:68" customFormat="1">
      <c r="BP919009" s="90"/>
    </row>
    <row r="919010" spans="68:68" customFormat="1">
      <c r="BP919010" s="90"/>
    </row>
    <row r="919011" spans="68:68" customFormat="1">
      <c r="BP919011" s="90"/>
    </row>
    <row r="919012" spans="68:68" customFormat="1">
      <c r="BP919012" s="90"/>
    </row>
    <row r="919013" spans="68:68" customFormat="1">
      <c r="BP919013" s="90"/>
    </row>
    <row r="919014" spans="68:68" customFormat="1">
      <c r="BP919014" s="90"/>
    </row>
    <row r="919015" spans="68:68" customFormat="1">
      <c r="BP919015" s="90"/>
    </row>
    <row r="919016" spans="68:68" customFormat="1">
      <c r="BP919016" s="90"/>
    </row>
    <row r="919017" spans="68:68" customFormat="1">
      <c r="BP919017" s="90"/>
    </row>
    <row r="919018" spans="68:68" customFormat="1">
      <c r="BP919018" s="90"/>
    </row>
    <row r="919019" spans="68:68" customFormat="1">
      <c r="BP919019" s="90"/>
    </row>
    <row r="919020" spans="68:68" customFormat="1">
      <c r="BP919020" s="90"/>
    </row>
    <row r="919021" spans="68:68" customFormat="1">
      <c r="BP919021" s="90"/>
    </row>
    <row r="919022" spans="68:68" customFormat="1">
      <c r="BP919022" s="90"/>
    </row>
    <row r="919023" spans="68:68" customFormat="1">
      <c r="BP919023" s="90"/>
    </row>
    <row r="919024" spans="68:68" customFormat="1">
      <c r="BP919024" s="90"/>
    </row>
    <row r="919025" spans="68:68" customFormat="1">
      <c r="BP919025" s="90"/>
    </row>
    <row r="919026" spans="68:68" customFormat="1">
      <c r="BP919026" s="90"/>
    </row>
    <row r="919027" spans="68:68" customFormat="1">
      <c r="BP919027" s="90"/>
    </row>
    <row r="919028" spans="68:68" customFormat="1">
      <c r="BP919028" s="90"/>
    </row>
    <row r="919029" spans="68:68" customFormat="1">
      <c r="BP919029" s="90"/>
    </row>
    <row r="919030" spans="68:68" customFormat="1">
      <c r="BP919030" s="90"/>
    </row>
    <row r="919031" spans="68:68" customFormat="1">
      <c r="BP919031" s="90"/>
    </row>
    <row r="919032" spans="68:68" customFormat="1">
      <c r="BP919032" s="90"/>
    </row>
    <row r="919033" spans="68:68" customFormat="1">
      <c r="BP919033" s="90"/>
    </row>
    <row r="919034" spans="68:68" customFormat="1">
      <c r="BP919034" s="90"/>
    </row>
    <row r="919035" spans="68:68" customFormat="1">
      <c r="BP919035" s="90"/>
    </row>
    <row r="919036" spans="68:68" customFormat="1">
      <c r="BP919036" s="90"/>
    </row>
    <row r="919037" spans="68:68" customFormat="1">
      <c r="BP919037" s="90"/>
    </row>
    <row r="919038" spans="68:68" customFormat="1">
      <c r="BP919038" s="90"/>
    </row>
    <row r="919039" spans="68:68" customFormat="1">
      <c r="BP919039" s="90"/>
    </row>
    <row r="919040" spans="68:68" customFormat="1">
      <c r="BP919040" s="90"/>
    </row>
    <row r="919041" spans="68:68" customFormat="1">
      <c r="BP919041" s="90"/>
    </row>
    <row r="919042" spans="68:68" customFormat="1">
      <c r="BP919042" s="90"/>
    </row>
    <row r="919043" spans="68:68" customFormat="1">
      <c r="BP919043" s="90"/>
    </row>
    <row r="919044" spans="68:68" customFormat="1">
      <c r="BP919044" s="90"/>
    </row>
    <row r="919045" spans="68:68" customFormat="1">
      <c r="BP919045" s="90"/>
    </row>
    <row r="919046" spans="68:68" customFormat="1">
      <c r="BP919046" s="90"/>
    </row>
    <row r="919047" spans="68:68" customFormat="1">
      <c r="BP919047" s="90"/>
    </row>
    <row r="919048" spans="68:68" customFormat="1">
      <c r="BP919048" s="90"/>
    </row>
    <row r="919049" spans="68:68" customFormat="1">
      <c r="BP919049" s="90"/>
    </row>
    <row r="919050" spans="68:68" customFormat="1">
      <c r="BP919050" s="90"/>
    </row>
    <row r="919051" spans="68:68" customFormat="1">
      <c r="BP919051" s="90"/>
    </row>
    <row r="919052" spans="68:68" customFormat="1">
      <c r="BP919052" s="90"/>
    </row>
    <row r="919053" spans="68:68" customFormat="1">
      <c r="BP919053" s="90"/>
    </row>
    <row r="919054" spans="68:68" customFormat="1">
      <c r="BP919054" s="90"/>
    </row>
    <row r="919055" spans="68:68" customFormat="1">
      <c r="BP919055" s="90"/>
    </row>
    <row r="919056" spans="68:68" customFormat="1">
      <c r="BP919056" s="90"/>
    </row>
    <row r="919057" spans="68:68" customFormat="1">
      <c r="BP919057" s="90"/>
    </row>
    <row r="919058" spans="68:68" customFormat="1">
      <c r="BP919058" s="90"/>
    </row>
    <row r="919059" spans="68:68" customFormat="1">
      <c r="BP919059" s="90"/>
    </row>
    <row r="919060" spans="68:68" customFormat="1">
      <c r="BP919060" s="90"/>
    </row>
    <row r="919061" spans="68:68" customFormat="1">
      <c r="BP919061" s="90"/>
    </row>
    <row r="919062" spans="68:68" customFormat="1">
      <c r="BP919062" s="90"/>
    </row>
    <row r="919063" spans="68:68" customFormat="1">
      <c r="BP919063" s="90"/>
    </row>
    <row r="919064" spans="68:68" customFormat="1">
      <c r="BP919064" s="90"/>
    </row>
    <row r="919065" spans="68:68" customFormat="1">
      <c r="BP919065" s="90"/>
    </row>
    <row r="919066" spans="68:68" customFormat="1">
      <c r="BP919066" s="90"/>
    </row>
    <row r="919067" spans="68:68" customFormat="1">
      <c r="BP919067" s="90"/>
    </row>
    <row r="919068" spans="68:68" customFormat="1">
      <c r="BP919068" s="90"/>
    </row>
    <row r="919069" spans="68:68" customFormat="1">
      <c r="BP919069" s="90"/>
    </row>
    <row r="919070" spans="68:68" customFormat="1">
      <c r="BP919070" s="90"/>
    </row>
    <row r="919071" spans="68:68" customFormat="1">
      <c r="BP919071" s="90"/>
    </row>
    <row r="919072" spans="68:68" customFormat="1">
      <c r="BP919072" s="90"/>
    </row>
    <row r="919073" spans="68:68" customFormat="1">
      <c r="BP919073" s="90"/>
    </row>
    <row r="919074" spans="68:68" customFormat="1">
      <c r="BP919074" s="90"/>
    </row>
    <row r="919075" spans="68:68" customFormat="1">
      <c r="BP919075" s="90"/>
    </row>
    <row r="919076" spans="68:68" customFormat="1">
      <c r="BP919076" s="90"/>
    </row>
    <row r="919077" spans="68:68" customFormat="1">
      <c r="BP919077" s="90"/>
    </row>
    <row r="919078" spans="68:68" customFormat="1">
      <c r="BP919078" s="90"/>
    </row>
    <row r="919079" spans="68:68" customFormat="1">
      <c r="BP919079" s="90"/>
    </row>
    <row r="919080" spans="68:68" customFormat="1">
      <c r="BP919080" s="90"/>
    </row>
    <row r="919081" spans="68:68" customFormat="1">
      <c r="BP919081" s="90"/>
    </row>
    <row r="919082" spans="68:68" customFormat="1">
      <c r="BP919082" s="90"/>
    </row>
    <row r="919083" spans="68:68" customFormat="1">
      <c r="BP919083" s="90"/>
    </row>
    <row r="919084" spans="68:68" customFormat="1">
      <c r="BP919084" s="90"/>
    </row>
    <row r="919085" spans="68:68" customFormat="1">
      <c r="BP919085" s="90"/>
    </row>
    <row r="919086" spans="68:68" customFormat="1">
      <c r="BP919086" s="90"/>
    </row>
    <row r="919087" spans="68:68" customFormat="1">
      <c r="BP919087" s="90"/>
    </row>
    <row r="919088" spans="68:68" customFormat="1">
      <c r="BP919088" s="90"/>
    </row>
    <row r="919089" spans="68:68" customFormat="1">
      <c r="BP919089" s="90"/>
    </row>
    <row r="919090" spans="68:68" customFormat="1">
      <c r="BP919090" s="90"/>
    </row>
    <row r="919091" spans="68:68" customFormat="1">
      <c r="BP919091" s="90"/>
    </row>
    <row r="919092" spans="68:68" customFormat="1">
      <c r="BP919092" s="90"/>
    </row>
    <row r="919093" spans="68:68" customFormat="1">
      <c r="BP919093" s="90"/>
    </row>
    <row r="919094" spans="68:68" customFormat="1">
      <c r="BP919094" s="90"/>
    </row>
    <row r="919095" spans="68:68" customFormat="1">
      <c r="BP919095" s="90"/>
    </row>
    <row r="919096" spans="68:68" customFormat="1">
      <c r="BP919096" s="90"/>
    </row>
    <row r="919097" spans="68:68" customFormat="1">
      <c r="BP919097" s="90"/>
    </row>
    <row r="919098" spans="68:68" customFormat="1">
      <c r="BP919098" s="90"/>
    </row>
    <row r="919099" spans="68:68" customFormat="1">
      <c r="BP919099" s="90"/>
    </row>
    <row r="919100" spans="68:68" customFormat="1">
      <c r="BP919100" s="90"/>
    </row>
    <row r="919101" spans="68:68" customFormat="1">
      <c r="BP919101" s="90"/>
    </row>
    <row r="919102" spans="68:68" customFormat="1">
      <c r="BP919102" s="90"/>
    </row>
    <row r="919103" spans="68:68" customFormat="1">
      <c r="BP919103" s="90"/>
    </row>
    <row r="919104" spans="68:68" customFormat="1">
      <c r="BP919104" s="90"/>
    </row>
    <row r="919105" spans="68:68" customFormat="1">
      <c r="BP919105" s="90"/>
    </row>
    <row r="919106" spans="68:68" customFormat="1">
      <c r="BP919106" s="90"/>
    </row>
    <row r="919107" spans="68:68" customFormat="1">
      <c r="BP919107" s="90"/>
    </row>
    <row r="919108" spans="68:68" customFormat="1">
      <c r="BP919108" s="90"/>
    </row>
    <row r="919109" spans="68:68" customFormat="1">
      <c r="BP919109" s="90"/>
    </row>
    <row r="919110" spans="68:68" customFormat="1">
      <c r="BP919110" s="90"/>
    </row>
    <row r="919111" spans="68:68" customFormat="1">
      <c r="BP919111" s="90"/>
    </row>
    <row r="919112" spans="68:68" customFormat="1">
      <c r="BP919112" s="90"/>
    </row>
    <row r="919113" spans="68:68" customFormat="1">
      <c r="BP919113" s="90"/>
    </row>
    <row r="919114" spans="68:68" customFormat="1">
      <c r="BP919114" s="90"/>
    </row>
    <row r="919115" spans="68:68" customFormat="1">
      <c r="BP919115" s="90"/>
    </row>
    <row r="919116" spans="68:68" customFormat="1">
      <c r="BP919116" s="90"/>
    </row>
    <row r="919117" spans="68:68" customFormat="1">
      <c r="BP919117" s="90"/>
    </row>
    <row r="919118" spans="68:68" customFormat="1">
      <c r="BP919118" s="90"/>
    </row>
    <row r="919119" spans="68:68" customFormat="1">
      <c r="BP919119" s="90"/>
    </row>
    <row r="919120" spans="68:68" customFormat="1">
      <c r="BP919120" s="90"/>
    </row>
    <row r="919121" spans="68:68" customFormat="1">
      <c r="BP919121" s="90"/>
    </row>
    <row r="919122" spans="68:68" customFormat="1">
      <c r="BP919122" s="90"/>
    </row>
    <row r="919123" spans="68:68" customFormat="1">
      <c r="BP919123" s="90"/>
    </row>
    <row r="919124" spans="68:68" customFormat="1">
      <c r="BP919124" s="90"/>
    </row>
    <row r="919125" spans="68:68" customFormat="1">
      <c r="BP919125" s="90"/>
    </row>
    <row r="919126" spans="68:68" customFormat="1">
      <c r="BP919126" s="90"/>
    </row>
    <row r="919127" spans="68:68" customFormat="1">
      <c r="BP919127" s="90"/>
    </row>
    <row r="919128" spans="68:68" customFormat="1">
      <c r="BP919128" s="90"/>
    </row>
    <row r="919129" spans="68:68" customFormat="1">
      <c r="BP919129" s="90"/>
    </row>
    <row r="919130" spans="68:68" customFormat="1">
      <c r="BP919130" s="90"/>
    </row>
    <row r="919131" spans="68:68" customFormat="1">
      <c r="BP919131" s="90"/>
    </row>
    <row r="919132" spans="68:68" customFormat="1">
      <c r="BP919132" s="90"/>
    </row>
    <row r="919133" spans="68:68" customFormat="1">
      <c r="BP919133" s="90"/>
    </row>
    <row r="919134" spans="68:68" customFormat="1">
      <c r="BP919134" s="90"/>
    </row>
    <row r="919135" spans="68:68" customFormat="1">
      <c r="BP919135" s="90"/>
    </row>
    <row r="919136" spans="68:68" customFormat="1">
      <c r="BP919136" s="90"/>
    </row>
    <row r="919137" spans="68:68" customFormat="1">
      <c r="BP919137" s="90"/>
    </row>
    <row r="919138" spans="68:68" customFormat="1">
      <c r="BP919138" s="90"/>
    </row>
    <row r="919139" spans="68:68" customFormat="1">
      <c r="BP919139" s="90"/>
    </row>
    <row r="919140" spans="68:68" customFormat="1">
      <c r="BP919140" s="90"/>
    </row>
    <row r="919141" spans="68:68" customFormat="1">
      <c r="BP919141" s="90"/>
    </row>
    <row r="919142" spans="68:68" customFormat="1">
      <c r="BP919142" s="90"/>
    </row>
    <row r="919143" spans="68:68" customFormat="1">
      <c r="BP919143" s="90"/>
    </row>
    <row r="919144" spans="68:68" customFormat="1">
      <c r="BP919144" s="90"/>
    </row>
    <row r="919145" spans="68:68" customFormat="1">
      <c r="BP919145" s="90"/>
    </row>
    <row r="919146" spans="68:68" customFormat="1">
      <c r="BP919146" s="90"/>
    </row>
    <row r="919147" spans="68:68" customFormat="1">
      <c r="BP919147" s="90"/>
    </row>
    <row r="919148" spans="68:68" customFormat="1">
      <c r="BP919148" s="90"/>
    </row>
    <row r="919149" spans="68:68" customFormat="1">
      <c r="BP919149" s="90"/>
    </row>
    <row r="919150" spans="68:68" customFormat="1">
      <c r="BP919150" s="90"/>
    </row>
    <row r="919151" spans="68:68" customFormat="1">
      <c r="BP919151" s="90"/>
    </row>
    <row r="919152" spans="68:68" customFormat="1">
      <c r="BP919152" s="90"/>
    </row>
    <row r="919153" spans="68:68" customFormat="1">
      <c r="BP919153" s="90"/>
    </row>
    <row r="919154" spans="68:68" customFormat="1">
      <c r="BP919154" s="90"/>
    </row>
    <row r="919155" spans="68:68" customFormat="1">
      <c r="BP919155" s="90"/>
    </row>
    <row r="919156" spans="68:68" customFormat="1">
      <c r="BP919156" s="90"/>
    </row>
    <row r="919157" spans="68:68" customFormat="1">
      <c r="BP919157" s="90"/>
    </row>
    <row r="919158" spans="68:68" customFormat="1">
      <c r="BP919158" s="90"/>
    </row>
    <row r="919159" spans="68:68" customFormat="1">
      <c r="BP919159" s="90"/>
    </row>
    <row r="919160" spans="68:68" customFormat="1">
      <c r="BP919160" s="90"/>
    </row>
    <row r="919161" spans="68:68" customFormat="1">
      <c r="BP919161" s="90"/>
    </row>
    <row r="919162" spans="68:68" customFormat="1">
      <c r="BP919162" s="90"/>
    </row>
    <row r="919163" spans="68:68" customFormat="1">
      <c r="BP919163" s="90"/>
    </row>
    <row r="919164" spans="68:68" customFormat="1">
      <c r="BP919164" s="90"/>
    </row>
    <row r="919165" spans="68:68" customFormat="1">
      <c r="BP919165" s="90"/>
    </row>
    <row r="919166" spans="68:68" customFormat="1">
      <c r="BP919166" s="90"/>
    </row>
    <row r="919167" spans="68:68" customFormat="1">
      <c r="BP919167" s="90"/>
    </row>
    <row r="919168" spans="68:68" customFormat="1">
      <c r="BP919168" s="90"/>
    </row>
    <row r="919169" spans="68:68" customFormat="1">
      <c r="BP919169" s="90"/>
    </row>
    <row r="919170" spans="68:68" customFormat="1">
      <c r="BP919170" s="90"/>
    </row>
    <row r="919171" spans="68:68" customFormat="1">
      <c r="BP919171" s="90"/>
    </row>
    <row r="919172" spans="68:68" customFormat="1">
      <c r="BP919172" s="90"/>
    </row>
    <row r="919173" spans="68:68" customFormat="1">
      <c r="BP919173" s="90"/>
    </row>
    <row r="919174" spans="68:68" customFormat="1">
      <c r="BP919174" s="90"/>
    </row>
    <row r="919175" spans="68:68" customFormat="1">
      <c r="BP919175" s="90"/>
    </row>
    <row r="919176" spans="68:68" customFormat="1">
      <c r="BP919176" s="90"/>
    </row>
    <row r="919177" spans="68:68" customFormat="1">
      <c r="BP919177" s="90"/>
    </row>
    <row r="919178" spans="68:68" customFormat="1">
      <c r="BP919178" s="90"/>
    </row>
    <row r="919179" spans="68:68" customFormat="1">
      <c r="BP919179" s="90"/>
    </row>
    <row r="919180" spans="68:68" customFormat="1">
      <c r="BP919180" s="90"/>
    </row>
    <row r="919181" spans="68:68" customFormat="1">
      <c r="BP919181" s="90"/>
    </row>
    <row r="919182" spans="68:68" customFormat="1">
      <c r="BP919182" s="90"/>
    </row>
    <row r="919183" spans="68:68" customFormat="1">
      <c r="BP919183" s="90"/>
    </row>
    <row r="919184" spans="68:68" customFormat="1">
      <c r="BP919184" s="90"/>
    </row>
    <row r="919185" spans="68:68" customFormat="1">
      <c r="BP919185" s="90"/>
    </row>
    <row r="919186" spans="68:68" customFormat="1">
      <c r="BP919186" s="90"/>
    </row>
    <row r="919187" spans="68:68" customFormat="1">
      <c r="BP919187" s="90"/>
    </row>
    <row r="919188" spans="68:68" customFormat="1">
      <c r="BP919188" s="90"/>
    </row>
    <row r="919189" spans="68:68" customFormat="1">
      <c r="BP919189" s="90"/>
    </row>
    <row r="919190" spans="68:68" customFormat="1">
      <c r="BP919190" s="90"/>
    </row>
    <row r="919191" spans="68:68" customFormat="1">
      <c r="BP919191" s="90"/>
    </row>
    <row r="919192" spans="68:68" customFormat="1">
      <c r="BP919192" s="90"/>
    </row>
    <row r="919193" spans="68:68" customFormat="1">
      <c r="BP919193" s="90"/>
    </row>
    <row r="919194" spans="68:68" customFormat="1">
      <c r="BP919194" s="90"/>
    </row>
    <row r="919195" spans="68:68" customFormat="1">
      <c r="BP919195" s="90"/>
    </row>
    <row r="919196" spans="68:68" customFormat="1">
      <c r="BP919196" s="90"/>
    </row>
    <row r="919197" spans="68:68" customFormat="1">
      <c r="BP919197" s="90"/>
    </row>
    <row r="919198" spans="68:68" customFormat="1">
      <c r="BP919198" s="90"/>
    </row>
    <row r="919199" spans="68:68" customFormat="1">
      <c r="BP919199" s="90"/>
    </row>
    <row r="919200" spans="68:68" customFormat="1">
      <c r="BP919200" s="90"/>
    </row>
    <row r="919201" spans="68:68" customFormat="1">
      <c r="BP919201" s="90"/>
    </row>
    <row r="919202" spans="68:68" customFormat="1">
      <c r="BP919202" s="90"/>
    </row>
    <row r="919203" spans="68:68" customFormat="1">
      <c r="BP919203" s="90"/>
    </row>
    <row r="919204" spans="68:68" customFormat="1">
      <c r="BP919204" s="90"/>
    </row>
    <row r="919205" spans="68:68" customFormat="1">
      <c r="BP919205" s="90"/>
    </row>
    <row r="919206" spans="68:68" customFormat="1">
      <c r="BP919206" s="90"/>
    </row>
    <row r="919207" spans="68:68" customFormat="1">
      <c r="BP919207" s="90"/>
    </row>
    <row r="919208" spans="68:68" customFormat="1">
      <c r="BP919208" s="90"/>
    </row>
    <row r="919209" spans="68:68" customFormat="1">
      <c r="BP919209" s="90"/>
    </row>
    <row r="919210" spans="68:68" customFormat="1">
      <c r="BP919210" s="90"/>
    </row>
    <row r="919211" spans="68:68" customFormat="1">
      <c r="BP919211" s="90"/>
    </row>
    <row r="919212" spans="68:68" customFormat="1">
      <c r="BP919212" s="90"/>
    </row>
    <row r="919213" spans="68:68" customFormat="1">
      <c r="BP919213" s="90"/>
    </row>
    <row r="919214" spans="68:68" customFormat="1">
      <c r="BP919214" s="90"/>
    </row>
    <row r="919215" spans="68:68" customFormat="1">
      <c r="BP919215" s="90"/>
    </row>
    <row r="919216" spans="68:68" customFormat="1">
      <c r="BP919216" s="90"/>
    </row>
    <row r="919217" spans="68:68" customFormat="1">
      <c r="BP919217" s="90"/>
    </row>
    <row r="919218" spans="68:68" customFormat="1">
      <c r="BP919218" s="90"/>
    </row>
    <row r="919219" spans="68:68" customFormat="1">
      <c r="BP919219" s="90"/>
    </row>
    <row r="919220" spans="68:68" customFormat="1">
      <c r="BP919220" s="90"/>
    </row>
    <row r="919221" spans="68:68" customFormat="1">
      <c r="BP919221" s="90"/>
    </row>
    <row r="919222" spans="68:68" customFormat="1">
      <c r="BP919222" s="90"/>
    </row>
    <row r="919223" spans="68:68" customFormat="1">
      <c r="BP919223" s="90"/>
    </row>
    <row r="919224" spans="68:68" customFormat="1">
      <c r="BP919224" s="90"/>
    </row>
    <row r="919225" spans="68:68" customFormat="1">
      <c r="BP919225" s="90"/>
    </row>
    <row r="919226" spans="68:68" customFormat="1">
      <c r="BP919226" s="90"/>
    </row>
    <row r="919227" spans="68:68" customFormat="1">
      <c r="BP919227" s="90"/>
    </row>
    <row r="919228" spans="68:68" customFormat="1">
      <c r="BP919228" s="90"/>
    </row>
    <row r="919229" spans="68:68" customFormat="1">
      <c r="BP919229" s="90"/>
    </row>
    <row r="919230" spans="68:68" customFormat="1">
      <c r="BP919230" s="90"/>
    </row>
    <row r="919231" spans="68:68" customFormat="1">
      <c r="BP919231" s="90"/>
    </row>
    <row r="919232" spans="68:68" customFormat="1">
      <c r="BP919232" s="90"/>
    </row>
    <row r="919233" spans="68:68" customFormat="1">
      <c r="BP919233" s="90"/>
    </row>
    <row r="919234" spans="68:68" customFormat="1">
      <c r="BP919234" s="90"/>
    </row>
    <row r="919235" spans="68:68" customFormat="1">
      <c r="BP919235" s="90"/>
    </row>
    <row r="919236" spans="68:68" customFormat="1">
      <c r="BP919236" s="90"/>
    </row>
    <row r="919237" spans="68:68" customFormat="1">
      <c r="BP919237" s="90"/>
    </row>
    <row r="919238" spans="68:68" customFormat="1">
      <c r="BP919238" s="90"/>
    </row>
    <row r="919239" spans="68:68" customFormat="1">
      <c r="BP919239" s="90"/>
    </row>
    <row r="919240" spans="68:68" customFormat="1">
      <c r="BP919240" s="90"/>
    </row>
    <row r="919241" spans="68:68" customFormat="1">
      <c r="BP919241" s="90"/>
    </row>
    <row r="919242" spans="68:68" customFormat="1">
      <c r="BP919242" s="90"/>
    </row>
    <row r="919243" spans="68:68" customFormat="1">
      <c r="BP919243" s="90"/>
    </row>
    <row r="919244" spans="68:68" customFormat="1">
      <c r="BP919244" s="90"/>
    </row>
    <row r="919245" spans="68:68" customFormat="1">
      <c r="BP919245" s="90"/>
    </row>
    <row r="919246" spans="68:68" customFormat="1">
      <c r="BP919246" s="90"/>
    </row>
    <row r="919247" spans="68:68" customFormat="1">
      <c r="BP919247" s="90"/>
    </row>
    <row r="919248" spans="68:68" customFormat="1">
      <c r="BP919248" s="90"/>
    </row>
    <row r="919249" spans="68:68" customFormat="1">
      <c r="BP919249" s="90"/>
    </row>
    <row r="919250" spans="68:68" customFormat="1">
      <c r="BP919250" s="90"/>
    </row>
    <row r="919251" spans="68:68" customFormat="1">
      <c r="BP919251" s="90"/>
    </row>
    <row r="919252" spans="68:68" customFormat="1">
      <c r="BP919252" s="90"/>
    </row>
    <row r="919253" spans="68:68" customFormat="1">
      <c r="BP919253" s="90"/>
    </row>
    <row r="919254" spans="68:68" customFormat="1">
      <c r="BP919254" s="90"/>
    </row>
    <row r="919255" spans="68:68" customFormat="1">
      <c r="BP919255" s="90"/>
    </row>
    <row r="919256" spans="68:68" customFormat="1">
      <c r="BP919256" s="90"/>
    </row>
    <row r="919257" spans="68:68" customFormat="1">
      <c r="BP919257" s="90"/>
    </row>
    <row r="919258" spans="68:68" customFormat="1">
      <c r="BP919258" s="90"/>
    </row>
    <row r="919259" spans="68:68" customFormat="1">
      <c r="BP919259" s="90"/>
    </row>
    <row r="919260" spans="68:68" customFormat="1">
      <c r="BP919260" s="90"/>
    </row>
    <row r="919261" spans="68:68" customFormat="1">
      <c r="BP919261" s="90"/>
    </row>
    <row r="919262" spans="68:68" customFormat="1">
      <c r="BP919262" s="90"/>
    </row>
    <row r="919263" spans="68:68" customFormat="1">
      <c r="BP919263" s="90"/>
    </row>
    <row r="919264" spans="68:68" customFormat="1">
      <c r="BP919264" s="90"/>
    </row>
    <row r="919265" spans="68:68" customFormat="1">
      <c r="BP919265" s="90"/>
    </row>
    <row r="919266" spans="68:68" customFormat="1">
      <c r="BP919266" s="90"/>
    </row>
    <row r="919267" spans="68:68" customFormat="1">
      <c r="BP919267" s="90"/>
    </row>
    <row r="919268" spans="68:68" customFormat="1">
      <c r="BP919268" s="90"/>
    </row>
    <row r="919269" spans="68:68" customFormat="1">
      <c r="BP919269" s="90"/>
    </row>
    <row r="919270" spans="68:68" customFormat="1">
      <c r="BP919270" s="90"/>
    </row>
    <row r="919271" spans="68:68" customFormat="1">
      <c r="BP919271" s="90"/>
    </row>
    <row r="919272" spans="68:68" customFormat="1">
      <c r="BP919272" s="90"/>
    </row>
    <row r="919273" spans="68:68" customFormat="1">
      <c r="BP919273" s="90"/>
    </row>
    <row r="919274" spans="68:68" customFormat="1">
      <c r="BP919274" s="90"/>
    </row>
    <row r="919275" spans="68:68" customFormat="1">
      <c r="BP919275" s="90"/>
    </row>
    <row r="919276" spans="68:68" customFormat="1">
      <c r="BP919276" s="90"/>
    </row>
    <row r="919277" spans="68:68" customFormat="1">
      <c r="BP919277" s="90"/>
    </row>
    <row r="919278" spans="68:68" customFormat="1">
      <c r="BP919278" s="90"/>
    </row>
    <row r="919279" spans="68:68" customFormat="1">
      <c r="BP919279" s="90"/>
    </row>
    <row r="919280" spans="68:68" customFormat="1">
      <c r="BP919280" s="90"/>
    </row>
    <row r="919281" spans="68:68" customFormat="1">
      <c r="BP919281" s="90"/>
    </row>
    <row r="919282" spans="68:68" customFormat="1">
      <c r="BP919282" s="90"/>
    </row>
    <row r="919283" spans="68:68" customFormat="1">
      <c r="BP919283" s="90"/>
    </row>
    <row r="919284" spans="68:68" customFormat="1">
      <c r="BP919284" s="90"/>
    </row>
    <row r="919285" spans="68:68" customFormat="1">
      <c r="BP919285" s="90"/>
    </row>
    <row r="919286" spans="68:68" customFormat="1">
      <c r="BP919286" s="90"/>
    </row>
    <row r="919287" spans="68:68" customFormat="1">
      <c r="BP919287" s="90"/>
    </row>
    <row r="919288" spans="68:68" customFormat="1">
      <c r="BP919288" s="90"/>
    </row>
    <row r="919289" spans="68:68" customFormat="1">
      <c r="BP919289" s="90"/>
    </row>
    <row r="919290" spans="68:68" customFormat="1">
      <c r="BP919290" s="90"/>
    </row>
    <row r="919291" spans="68:68" customFormat="1">
      <c r="BP919291" s="90"/>
    </row>
    <row r="919292" spans="68:68" customFormat="1">
      <c r="BP919292" s="90"/>
    </row>
    <row r="919293" spans="68:68" customFormat="1">
      <c r="BP919293" s="90"/>
    </row>
    <row r="919294" spans="68:68" customFormat="1">
      <c r="BP919294" s="90"/>
    </row>
    <row r="919295" spans="68:68" customFormat="1">
      <c r="BP919295" s="90"/>
    </row>
    <row r="919296" spans="68:68" customFormat="1">
      <c r="BP919296" s="90"/>
    </row>
    <row r="919297" spans="68:68" customFormat="1">
      <c r="BP919297" s="90"/>
    </row>
    <row r="919298" spans="68:68" customFormat="1">
      <c r="BP919298" s="90"/>
    </row>
    <row r="919299" spans="68:68" customFormat="1">
      <c r="BP919299" s="90"/>
    </row>
    <row r="919300" spans="68:68" customFormat="1">
      <c r="BP919300" s="90"/>
    </row>
    <row r="919301" spans="68:68" customFormat="1">
      <c r="BP919301" s="90"/>
    </row>
    <row r="919302" spans="68:68" customFormat="1">
      <c r="BP919302" s="90"/>
    </row>
    <row r="919303" spans="68:68" customFormat="1">
      <c r="BP919303" s="90"/>
    </row>
    <row r="919304" spans="68:68" customFormat="1">
      <c r="BP919304" s="90"/>
    </row>
    <row r="919305" spans="68:68" customFormat="1">
      <c r="BP919305" s="90"/>
    </row>
    <row r="919306" spans="68:68" customFormat="1">
      <c r="BP919306" s="90"/>
    </row>
    <row r="919307" spans="68:68" customFormat="1">
      <c r="BP919307" s="90"/>
    </row>
    <row r="919308" spans="68:68" customFormat="1">
      <c r="BP919308" s="90"/>
    </row>
    <row r="919309" spans="68:68" customFormat="1">
      <c r="BP919309" s="90"/>
    </row>
    <row r="919310" spans="68:68" customFormat="1">
      <c r="BP919310" s="90"/>
    </row>
    <row r="919311" spans="68:68" customFormat="1">
      <c r="BP919311" s="90"/>
    </row>
    <row r="919312" spans="68:68" customFormat="1">
      <c r="BP919312" s="90"/>
    </row>
    <row r="919313" spans="68:68" customFormat="1">
      <c r="BP919313" s="90"/>
    </row>
    <row r="919314" spans="68:68" customFormat="1">
      <c r="BP919314" s="90"/>
    </row>
    <row r="919315" spans="68:68" customFormat="1">
      <c r="BP919315" s="90"/>
    </row>
    <row r="919316" spans="68:68" customFormat="1">
      <c r="BP919316" s="90"/>
    </row>
    <row r="919317" spans="68:68" customFormat="1">
      <c r="BP919317" s="90"/>
    </row>
    <row r="919318" spans="68:68" customFormat="1">
      <c r="BP919318" s="90"/>
    </row>
    <row r="919319" spans="68:68" customFormat="1">
      <c r="BP919319" s="90"/>
    </row>
    <row r="919320" spans="68:68" customFormat="1">
      <c r="BP919320" s="90"/>
    </row>
    <row r="919321" spans="68:68" customFormat="1">
      <c r="BP919321" s="90"/>
    </row>
    <row r="919322" spans="68:68" customFormat="1">
      <c r="BP919322" s="90"/>
    </row>
    <row r="919323" spans="68:68" customFormat="1">
      <c r="BP919323" s="90"/>
    </row>
    <row r="919324" spans="68:68" customFormat="1">
      <c r="BP919324" s="90"/>
    </row>
    <row r="919325" spans="68:68" customFormat="1">
      <c r="BP919325" s="90"/>
    </row>
    <row r="919326" spans="68:68" customFormat="1">
      <c r="BP919326" s="90"/>
    </row>
    <row r="919327" spans="68:68" customFormat="1">
      <c r="BP919327" s="90"/>
    </row>
    <row r="919328" spans="68:68" customFormat="1">
      <c r="BP919328" s="90"/>
    </row>
    <row r="919329" spans="68:68" customFormat="1">
      <c r="BP919329" s="90"/>
    </row>
    <row r="919330" spans="68:68" customFormat="1">
      <c r="BP919330" s="90"/>
    </row>
    <row r="919331" spans="68:68" customFormat="1">
      <c r="BP919331" s="90"/>
    </row>
    <row r="919332" spans="68:68" customFormat="1">
      <c r="BP919332" s="90"/>
    </row>
    <row r="919333" spans="68:68" customFormat="1">
      <c r="BP919333" s="90"/>
    </row>
    <row r="919334" spans="68:68" customFormat="1">
      <c r="BP919334" s="90"/>
    </row>
    <row r="919335" spans="68:68" customFormat="1">
      <c r="BP919335" s="90"/>
    </row>
    <row r="919336" spans="68:68" customFormat="1">
      <c r="BP919336" s="90"/>
    </row>
    <row r="919337" spans="68:68" customFormat="1">
      <c r="BP919337" s="90"/>
    </row>
    <row r="919338" spans="68:68" customFormat="1">
      <c r="BP919338" s="90"/>
    </row>
    <row r="919339" spans="68:68" customFormat="1">
      <c r="BP919339" s="90"/>
    </row>
    <row r="919340" spans="68:68" customFormat="1">
      <c r="BP919340" s="90"/>
    </row>
    <row r="919341" spans="68:68" customFormat="1">
      <c r="BP919341" s="90"/>
    </row>
    <row r="919342" spans="68:68" customFormat="1">
      <c r="BP919342" s="90"/>
    </row>
    <row r="919343" spans="68:68" customFormat="1">
      <c r="BP919343" s="90"/>
    </row>
    <row r="919344" spans="68:68" customFormat="1">
      <c r="BP919344" s="90"/>
    </row>
    <row r="919345" spans="68:68" customFormat="1">
      <c r="BP919345" s="90"/>
    </row>
    <row r="919346" spans="68:68" customFormat="1">
      <c r="BP919346" s="90"/>
    </row>
    <row r="919347" spans="68:68" customFormat="1">
      <c r="BP919347" s="90"/>
    </row>
    <row r="919348" spans="68:68" customFormat="1">
      <c r="BP919348" s="90"/>
    </row>
    <row r="919349" spans="68:68" customFormat="1">
      <c r="BP919349" s="90"/>
    </row>
    <row r="919350" spans="68:68" customFormat="1">
      <c r="BP919350" s="90"/>
    </row>
    <row r="919351" spans="68:68" customFormat="1">
      <c r="BP919351" s="90"/>
    </row>
    <row r="919352" spans="68:68" customFormat="1">
      <c r="BP919352" s="90"/>
    </row>
    <row r="919353" spans="68:68" customFormat="1">
      <c r="BP919353" s="90"/>
    </row>
    <row r="919354" spans="68:68" customFormat="1">
      <c r="BP919354" s="90"/>
    </row>
    <row r="919355" spans="68:68" customFormat="1">
      <c r="BP919355" s="90"/>
    </row>
    <row r="919356" spans="68:68" customFormat="1">
      <c r="BP919356" s="90"/>
    </row>
    <row r="919357" spans="68:68" customFormat="1">
      <c r="BP919357" s="90"/>
    </row>
    <row r="919358" spans="68:68" customFormat="1">
      <c r="BP919358" s="90"/>
    </row>
    <row r="919359" spans="68:68" customFormat="1">
      <c r="BP919359" s="90"/>
    </row>
    <row r="919360" spans="68:68" customFormat="1">
      <c r="BP919360" s="90"/>
    </row>
    <row r="919361" spans="68:68" customFormat="1">
      <c r="BP919361" s="90"/>
    </row>
    <row r="919362" spans="68:68" customFormat="1">
      <c r="BP919362" s="90"/>
    </row>
    <row r="919363" spans="68:68" customFormat="1">
      <c r="BP919363" s="90"/>
    </row>
    <row r="919364" spans="68:68" customFormat="1">
      <c r="BP919364" s="90"/>
    </row>
    <row r="919365" spans="68:68" customFormat="1">
      <c r="BP919365" s="90"/>
    </row>
    <row r="919366" spans="68:68" customFormat="1">
      <c r="BP919366" s="90"/>
    </row>
    <row r="919367" spans="68:68" customFormat="1">
      <c r="BP919367" s="90"/>
    </row>
    <row r="919368" spans="68:68" customFormat="1">
      <c r="BP919368" s="90"/>
    </row>
    <row r="919369" spans="68:68" customFormat="1">
      <c r="BP919369" s="90"/>
    </row>
    <row r="919370" spans="68:68" customFormat="1">
      <c r="BP919370" s="90"/>
    </row>
    <row r="919371" spans="68:68" customFormat="1">
      <c r="BP919371" s="90"/>
    </row>
    <row r="919372" spans="68:68" customFormat="1">
      <c r="BP919372" s="90"/>
    </row>
    <row r="919373" spans="68:68" customFormat="1">
      <c r="BP919373" s="90"/>
    </row>
    <row r="919374" spans="68:68" customFormat="1">
      <c r="BP919374" s="90"/>
    </row>
    <row r="919375" spans="68:68" customFormat="1">
      <c r="BP919375" s="90"/>
    </row>
    <row r="919376" spans="68:68" customFormat="1">
      <c r="BP919376" s="90"/>
    </row>
    <row r="919377" spans="68:68" customFormat="1">
      <c r="BP919377" s="90"/>
    </row>
    <row r="919378" spans="68:68" customFormat="1">
      <c r="BP919378" s="90"/>
    </row>
    <row r="919379" spans="68:68" customFormat="1">
      <c r="BP919379" s="90"/>
    </row>
    <row r="919380" spans="68:68" customFormat="1">
      <c r="BP919380" s="90"/>
    </row>
    <row r="919381" spans="68:68" customFormat="1">
      <c r="BP919381" s="90"/>
    </row>
    <row r="919382" spans="68:68" customFormat="1">
      <c r="BP919382" s="90"/>
    </row>
    <row r="919383" spans="68:68" customFormat="1">
      <c r="BP919383" s="90"/>
    </row>
    <row r="919384" spans="68:68" customFormat="1">
      <c r="BP919384" s="90"/>
    </row>
    <row r="919385" spans="68:68" customFormat="1">
      <c r="BP919385" s="90"/>
    </row>
    <row r="919386" spans="68:68" customFormat="1">
      <c r="BP919386" s="90"/>
    </row>
    <row r="919387" spans="68:68" customFormat="1">
      <c r="BP919387" s="90"/>
    </row>
    <row r="919388" spans="68:68" customFormat="1">
      <c r="BP919388" s="90"/>
    </row>
    <row r="919389" spans="68:68" customFormat="1">
      <c r="BP919389" s="90"/>
    </row>
    <row r="919390" spans="68:68" customFormat="1">
      <c r="BP919390" s="90"/>
    </row>
    <row r="919391" spans="68:68" customFormat="1">
      <c r="BP919391" s="90"/>
    </row>
    <row r="919392" spans="68:68" customFormat="1">
      <c r="BP919392" s="90"/>
    </row>
    <row r="919393" spans="68:68" customFormat="1">
      <c r="BP919393" s="90"/>
    </row>
    <row r="919394" spans="68:68" customFormat="1">
      <c r="BP919394" s="90"/>
    </row>
    <row r="919395" spans="68:68" customFormat="1">
      <c r="BP919395" s="90"/>
    </row>
    <row r="919396" spans="68:68" customFormat="1">
      <c r="BP919396" s="90"/>
    </row>
    <row r="919397" spans="68:68" customFormat="1">
      <c r="BP919397" s="90"/>
    </row>
    <row r="919398" spans="68:68" customFormat="1">
      <c r="BP919398" s="90"/>
    </row>
    <row r="919399" spans="68:68" customFormat="1">
      <c r="BP919399" s="90"/>
    </row>
    <row r="919400" spans="68:68" customFormat="1">
      <c r="BP919400" s="90"/>
    </row>
    <row r="919401" spans="68:68" customFormat="1">
      <c r="BP919401" s="90"/>
    </row>
    <row r="919402" spans="68:68" customFormat="1">
      <c r="BP919402" s="90"/>
    </row>
    <row r="919403" spans="68:68" customFormat="1">
      <c r="BP919403" s="90"/>
    </row>
    <row r="919404" spans="68:68" customFormat="1">
      <c r="BP919404" s="90"/>
    </row>
    <row r="919405" spans="68:68" customFormat="1">
      <c r="BP919405" s="90"/>
    </row>
    <row r="919406" spans="68:68" customFormat="1">
      <c r="BP919406" s="90"/>
    </row>
    <row r="919407" spans="68:68" customFormat="1">
      <c r="BP919407" s="90"/>
    </row>
    <row r="919408" spans="68:68" customFormat="1">
      <c r="BP919408" s="90"/>
    </row>
    <row r="919409" spans="68:68" customFormat="1">
      <c r="BP919409" s="90"/>
    </row>
    <row r="919410" spans="68:68" customFormat="1">
      <c r="BP919410" s="90"/>
    </row>
    <row r="919411" spans="68:68" customFormat="1">
      <c r="BP919411" s="90"/>
    </row>
    <row r="919412" spans="68:68" customFormat="1">
      <c r="BP919412" s="90"/>
    </row>
    <row r="919413" spans="68:68" customFormat="1">
      <c r="BP919413" s="90"/>
    </row>
    <row r="919414" spans="68:68" customFormat="1">
      <c r="BP919414" s="90"/>
    </row>
    <row r="919415" spans="68:68" customFormat="1">
      <c r="BP919415" s="90"/>
    </row>
    <row r="919416" spans="68:68" customFormat="1">
      <c r="BP919416" s="90"/>
    </row>
    <row r="919417" spans="68:68" customFormat="1">
      <c r="BP919417" s="90"/>
    </row>
    <row r="919418" spans="68:68" customFormat="1">
      <c r="BP919418" s="90"/>
    </row>
    <row r="919419" spans="68:68" customFormat="1">
      <c r="BP919419" s="90"/>
    </row>
    <row r="919420" spans="68:68" customFormat="1">
      <c r="BP919420" s="90"/>
    </row>
    <row r="919421" spans="68:68" customFormat="1">
      <c r="BP919421" s="90"/>
    </row>
    <row r="919422" spans="68:68" customFormat="1">
      <c r="BP919422" s="90"/>
    </row>
    <row r="919423" spans="68:68" customFormat="1">
      <c r="BP919423" s="90"/>
    </row>
    <row r="919424" spans="68:68" customFormat="1">
      <c r="BP919424" s="90"/>
    </row>
    <row r="919425" spans="68:68" customFormat="1">
      <c r="BP919425" s="90"/>
    </row>
    <row r="919426" spans="68:68" customFormat="1">
      <c r="BP919426" s="90"/>
    </row>
    <row r="919427" spans="68:68" customFormat="1">
      <c r="BP919427" s="90"/>
    </row>
    <row r="919428" spans="68:68" customFormat="1">
      <c r="BP919428" s="90"/>
    </row>
    <row r="919429" spans="68:68" customFormat="1">
      <c r="BP919429" s="90"/>
    </row>
    <row r="919430" spans="68:68" customFormat="1">
      <c r="BP919430" s="90"/>
    </row>
    <row r="919431" spans="68:68" customFormat="1">
      <c r="BP919431" s="90"/>
    </row>
    <row r="919432" spans="68:68" customFormat="1">
      <c r="BP919432" s="90"/>
    </row>
    <row r="919433" spans="68:68" customFormat="1">
      <c r="BP919433" s="90"/>
    </row>
    <row r="919434" spans="68:68" customFormat="1">
      <c r="BP919434" s="90"/>
    </row>
    <row r="919435" spans="68:68" customFormat="1">
      <c r="BP919435" s="90"/>
    </row>
    <row r="919436" spans="68:68" customFormat="1">
      <c r="BP919436" s="90"/>
    </row>
    <row r="919437" spans="68:68" customFormat="1">
      <c r="BP919437" s="90"/>
    </row>
    <row r="919438" spans="68:68" customFormat="1">
      <c r="BP919438" s="90"/>
    </row>
    <row r="919439" spans="68:68" customFormat="1">
      <c r="BP919439" s="90"/>
    </row>
    <row r="919440" spans="68:68" customFormat="1">
      <c r="BP919440" s="90"/>
    </row>
    <row r="919441" spans="68:68" customFormat="1">
      <c r="BP919441" s="90"/>
    </row>
    <row r="919442" spans="68:68" customFormat="1">
      <c r="BP919442" s="90"/>
    </row>
    <row r="919443" spans="68:68" customFormat="1">
      <c r="BP919443" s="90"/>
    </row>
    <row r="919444" spans="68:68" customFormat="1">
      <c r="BP919444" s="90"/>
    </row>
    <row r="919445" spans="68:68" customFormat="1">
      <c r="BP919445" s="90"/>
    </row>
    <row r="919446" spans="68:68" customFormat="1">
      <c r="BP919446" s="90"/>
    </row>
    <row r="919447" spans="68:68" customFormat="1">
      <c r="BP919447" s="90"/>
    </row>
    <row r="919448" spans="68:68" customFormat="1">
      <c r="BP919448" s="90"/>
    </row>
    <row r="919449" spans="68:68" customFormat="1">
      <c r="BP919449" s="90"/>
    </row>
    <row r="919450" spans="68:68" customFormat="1">
      <c r="BP919450" s="90"/>
    </row>
    <row r="919451" spans="68:68" customFormat="1">
      <c r="BP919451" s="90"/>
    </row>
    <row r="919452" spans="68:68" customFormat="1">
      <c r="BP919452" s="90"/>
    </row>
    <row r="919453" spans="68:68" customFormat="1">
      <c r="BP919453" s="90"/>
    </row>
    <row r="919454" spans="68:68" customFormat="1">
      <c r="BP919454" s="90"/>
    </row>
    <row r="919455" spans="68:68" customFormat="1">
      <c r="BP919455" s="90"/>
    </row>
    <row r="919456" spans="68:68" customFormat="1">
      <c r="BP919456" s="90"/>
    </row>
    <row r="919457" spans="68:68" customFormat="1">
      <c r="BP919457" s="90"/>
    </row>
    <row r="919458" spans="68:68" customFormat="1">
      <c r="BP919458" s="90"/>
    </row>
    <row r="919459" spans="68:68" customFormat="1">
      <c r="BP919459" s="90"/>
    </row>
    <row r="919460" spans="68:68" customFormat="1">
      <c r="BP919460" s="90"/>
    </row>
    <row r="919461" spans="68:68" customFormat="1">
      <c r="BP919461" s="90"/>
    </row>
    <row r="919462" spans="68:68" customFormat="1">
      <c r="BP919462" s="90"/>
    </row>
    <row r="919463" spans="68:68" customFormat="1">
      <c r="BP919463" s="90"/>
    </row>
    <row r="919464" spans="68:68" customFormat="1">
      <c r="BP919464" s="90"/>
    </row>
    <row r="919465" spans="68:68" customFormat="1">
      <c r="BP919465" s="90"/>
    </row>
    <row r="919466" spans="68:68" customFormat="1">
      <c r="BP919466" s="90"/>
    </row>
    <row r="919467" spans="68:68" customFormat="1">
      <c r="BP919467" s="90"/>
    </row>
    <row r="919468" spans="68:68" customFormat="1">
      <c r="BP919468" s="90"/>
    </row>
    <row r="919469" spans="68:68" customFormat="1">
      <c r="BP919469" s="90"/>
    </row>
    <row r="919470" spans="68:68" customFormat="1">
      <c r="BP919470" s="90"/>
    </row>
    <row r="919471" spans="68:68" customFormat="1">
      <c r="BP919471" s="90"/>
    </row>
    <row r="919472" spans="68:68" customFormat="1">
      <c r="BP919472" s="90"/>
    </row>
    <row r="919473" spans="68:68" customFormat="1">
      <c r="BP919473" s="90"/>
    </row>
    <row r="919474" spans="68:68" customFormat="1">
      <c r="BP919474" s="90"/>
    </row>
    <row r="919475" spans="68:68" customFormat="1">
      <c r="BP919475" s="90"/>
    </row>
    <row r="919476" spans="68:68" customFormat="1">
      <c r="BP919476" s="90"/>
    </row>
    <row r="919477" spans="68:68" customFormat="1">
      <c r="BP919477" s="90"/>
    </row>
    <row r="919478" spans="68:68" customFormat="1">
      <c r="BP919478" s="90"/>
    </row>
    <row r="919479" spans="68:68" customFormat="1">
      <c r="BP919479" s="90"/>
    </row>
    <row r="919480" spans="68:68" customFormat="1">
      <c r="BP919480" s="90"/>
    </row>
    <row r="919481" spans="68:68" customFormat="1">
      <c r="BP919481" s="90"/>
    </row>
    <row r="919482" spans="68:68" customFormat="1">
      <c r="BP919482" s="90"/>
    </row>
    <row r="919483" spans="68:68" customFormat="1">
      <c r="BP919483" s="90"/>
    </row>
    <row r="919484" spans="68:68" customFormat="1">
      <c r="BP919484" s="90"/>
    </row>
    <row r="919485" spans="68:68" customFormat="1">
      <c r="BP919485" s="90"/>
    </row>
    <row r="919486" spans="68:68" customFormat="1">
      <c r="BP919486" s="90"/>
    </row>
    <row r="919487" spans="68:68" customFormat="1">
      <c r="BP919487" s="90"/>
    </row>
    <row r="919488" spans="68:68" customFormat="1">
      <c r="BP919488" s="90"/>
    </row>
    <row r="919489" spans="68:68" customFormat="1">
      <c r="BP919489" s="90"/>
    </row>
    <row r="919490" spans="68:68" customFormat="1">
      <c r="BP919490" s="90"/>
    </row>
    <row r="919491" spans="68:68" customFormat="1">
      <c r="BP919491" s="90"/>
    </row>
    <row r="919492" spans="68:68" customFormat="1">
      <c r="BP919492" s="90"/>
    </row>
    <row r="919493" spans="68:68" customFormat="1">
      <c r="BP919493" s="90"/>
    </row>
    <row r="919494" spans="68:68" customFormat="1">
      <c r="BP919494" s="90"/>
    </row>
    <row r="919495" spans="68:68" customFormat="1">
      <c r="BP919495" s="90"/>
    </row>
    <row r="919496" spans="68:68" customFormat="1">
      <c r="BP919496" s="90"/>
    </row>
    <row r="919497" spans="68:68" customFormat="1">
      <c r="BP919497" s="90"/>
    </row>
    <row r="919498" spans="68:68" customFormat="1">
      <c r="BP919498" s="90"/>
    </row>
    <row r="919499" spans="68:68" customFormat="1">
      <c r="BP919499" s="90"/>
    </row>
    <row r="919500" spans="68:68" customFormat="1">
      <c r="BP919500" s="90"/>
    </row>
    <row r="919501" spans="68:68" customFormat="1">
      <c r="BP919501" s="90"/>
    </row>
    <row r="919502" spans="68:68" customFormat="1">
      <c r="BP919502" s="90"/>
    </row>
    <row r="919503" spans="68:68" customFormat="1">
      <c r="BP919503" s="90"/>
    </row>
    <row r="919504" spans="68:68" customFormat="1">
      <c r="BP919504" s="90"/>
    </row>
    <row r="919505" spans="68:68" customFormat="1">
      <c r="BP919505" s="90"/>
    </row>
    <row r="919506" spans="68:68" customFormat="1">
      <c r="BP919506" s="90"/>
    </row>
    <row r="919507" spans="68:68" customFormat="1">
      <c r="BP919507" s="90"/>
    </row>
    <row r="919508" spans="68:68" customFormat="1">
      <c r="BP919508" s="90"/>
    </row>
    <row r="919509" spans="68:68" customFormat="1">
      <c r="BP919509" s="90"/>
    </row>
    <row r="919510" spans="68:68" customFormat="1">
      <c r="BP919510" s="90"/>
    </row>
    <row r="919511" spans="68:68" customFormat="1">
      <c r="BP919511" s="90"/>
    </row>
    <row r="919512" spans="68:68" customFormat="1">
      <c r="BP919512" s="90"/>
    </row>
    <row r="919513" spans="68:68" customFormat="1">
      <c r="BP919513" s="90"/>
    </row>
    <row r="919514" spans="68:68" customFormat="1">
      <c r="BP919514" s="90"/>
    </row>
    <row r="919515" spans="68:68" customFormat="1">
      <c r="BP919515" s="90"/>
    </row>
    <row r="919516" spans="68:68" customFormat="1">
      <c r="BP919516" s="90"/>
    </row>
    <row r="919517" spans="68:68" customFormat="1">
      <c r="BP919517" s="90"/>
    </row>
    <row r="919518" spans="68:68" customFormat="1">
      <c r="BP919518" s="90"/>
    </row>
    <row r="919519" spans="68:68" customFormat="1">
      <c r="BP919519" s="90"/>
    </row>
    <row r="919520" spans="68:68" customFormat="1">
      <c r="BP919520" s="90"/>
    </row>
    <row r="919521" spans="68:68" customFormat="1">
      <c r="BP919521" s="90"/>
    </row>
    <row r="919522" spans="68:68" customFormat="1">
      <c r="BP919522" s="90"/>
    </row>
    <row r="919523" spans="68:68" customFormat="1">
      <c r="BP919523" s="90"/>
    </row>
    <row r="919524" spans="68:68" customFormat="1">
      <c r="BP919524" s="90"/>
    </row>
    <row r="919525" spans="68:68" customFormat="1">
      <c r="BP919525" s="90"/>
    </row>
    <row r="919526" spans="68:68" customFormat="1">
      <c r="BP919526" s="90"/>
    </row>
    <row r="919527" spans="68:68" customFormat="1">
      <c r="BP919527" s="90"/>
    </row>
    <row r="919528" spans="68:68" customFormat="1">
      <c r="BP919528" s="90"/>
    </row>
    <row r="919529" spans="68:68" customFormat="1">
      <c r="BP919529" s="90"/>
    </row>
    <row r="919530" spans="68:68" customFormat="1">
      <c r="BP919530" s="90"/>
    </row>
    <row r="919531" spans="68:68" customFormat="1">
      <c r="BP919531" s="90"/>
    </row>
    <row r="919532" spans="68:68" customFormat="1">
      <c r="BP919532" s="90"/>
    </row>
    <row r="919533" spans="68:68" customFormat="1">
      <c r="BP919533" s="90"/>
    </row>
    <row r="919534" spans="68:68" customFormat="1">
      <c r="BP919534" s="90"/>
    </row>
    <row r="919535" spans="68:68" customFormat="1">
      <c r="BP919535" s="90"/>
    </row>
    <row r="919536" spans="68:68" customFormat="1">
      <c r="BP919536" s="90"/>
    </row>
    <row r="919537" spans="68:68" customFormat="1">
      <c r="BP919537" s="90"/>
    </row>
    <row r="919538" spans="68:68" customFormat="1">
      <c r="BP919538" s="90"/>
    </row>
    <row r="919539" spans="68:68" customFormat="1">
      <c r="BP919539" s="90"/>
    </row>
    <row r="919540" spans="68:68" customFormat="1">
      <c r="BP919540" s="90"/>
    </row>
    <row r="919541" spans="68:68" customFormat="1">
      <c r="BP919541" s="90"/>
    </row>
    <row r="919542" spans="68:68" customFormat="1">
      <c r="BP919542" s="90"/>
    </row>
    <row r="919543" spans="68:68" customFormat="1">
      <c r="BP919543" s="90"/>
    </row>
    <row r="919544" spans="68:68" customFormat="1">
      <c r="BP919544" s="90"/>
    </row>
    <row r="919545" spans="68:68" customFormat="1">
      <c r="BP919545" s="90"/>
    </row>
    <row r="919546" spans="68:68" customFormat="1">
      <c r="BP919546" s="90"/>
    </row>
    <row r="919547" spans="68:68" customFormat="1">
      <c r="BP919547" s="90"/>
    </row>
    <row r="919548" spans="68:68" customFormat="1">
      <c r="BP919548" s="90"/>
    </row>
    <row r="919549" spans="68:68" customFormat="1">
      <c r="BP919549" s="90"/>
    </row>
    <row r="919550" spans="68:68" customFormat="1">
      <c r="BP919550" s="90"/>
    </row>
    <row r="919551" spans="68:68" customFormat="1">
      <c r="BP919551" s="90"/>
    </row>
    <row r="919552" spans="68:68" customFormat="1">
      <c r="BP919552" s="90"/>
    </row>
    <row r="919553" spans="68:68" customFormat="1">
      <c r="BP919553" s="90"/>
    </row>
    <row r="919554" spans="68:68" customFormat="1">
      <c r="BP919554" s="90"/>
    </row>
    <row r="919555" spans="68:68" customFormat="1">
      <c r="BP919555" s="90"/>
    </row>
    <row r="919556" spans="68:68" customFormat="1">
      <c r="BP919556" s="90"/>
    </row>
    <row r="919557" spans="68:68" customFormat="1">
      <c r="BP919557" s="90"/>
    </row>
    <row r="919558" spans="68:68" customFormat="1">
      <c r="BP919558" s="90"/>
    </row>
    <row r="919559" spans="68:68" customFormat="1">
      <c r="BP919559" s="90"/>
    </row>
    <row r="919560" spans="68:68" customFormat="1">
      <c r="BP919560" s="90"/>
    </row>
    <row r="919561" spans="68:68" customFormat="1">
      <c r="BP919561" s="90"/>
    </row>
    <row r="919562" spans="68:68" customFormat="1">
      <c r="BP919562" s="90"/>
    </row>
    <row r="919563" spans="68:68" customFormat="1">
      <c r="BP919563" s="90"/>
    </row>
    <row r="919564" spans="68:68" customFormat="1">
      <c r="BP919564" s="90"/>
    </row>
    <row r="919565" spans="68:68" customFormat="1">
      <c r="BP919565" s="90"/>
    </row>
    <row r="919566" spans="68:68" customFormat="1">
      <c r="BP919566" s="90"/>
    </row>
    <row r="919567" spans="68:68" customFormat="1">
      <c r="BP919567" s="90"/>
    </row>
    <row r="919568" spans="68:68" customFormat="1">
      <c r="BP919568" s="90"/>
    </row>
    <row r="919569" spans="68:68" customFormat="1">
      <c r="BP919569" s="90"/>
    </row>
    <row r="919570" spans="68:68" customFormat="1">
      <c r="BP919570" s="90"/>
    </row>
    <row r="919571" spans="68:68" customFormat="1">
      <c r="BP919571" s="90"/>
    </row>
    <row r="919572" spans="68:68" customFormat="1">
      <c r="BP919572" s="90"/>
    </row>
    <row r="919573" spans="68:68" customFormat="1">
      <c r="BP919573" s="90"/>
    </row>
    <row r="919574" spans="68:68" customFormat="1">
      <c r="BP919574" s="90"/>
    </row>
    <row r="919575" spans="68:68" customFormat="1">
      <c r="BP919575" s="90"/>
    </row>
    <row r="919576" spans="68:68" customFormat="1">
      <c r="BP919576" s="90"/>
    </row>
    <row r="919577" spans="68:68" customFormat="1">
      <c r="BP919577" s="90"/>
    </row>
    <row r="919578" spans="68:68" customFormat="1">
      <c r="BP919578" s="90"/>
    </row>
    <row r="919579" spans="68:68" customFormat="1">
      <c r="BP919579" s="90"/>
    </row>
    <row r="919580" spans="68:68" customFormat="1">
      <c r="BP919580" s="90"/>
    </row>
    <row r="919581" spans="68:68" customFormat="1">
      <c r="BP919581" s="90"/>
    </row>
    <row r="919582" spans="68:68" customFormat="1">
      <c r="BP919582" s="90"/>
    </row>
    <row r="919583" spans="68:68" customFormat="1">
      <c r="BP919583" s="90"/>
    </row>
    <row r="919584" spans="68:68" customFormat="1">
      <c r="BP919584" s="90"/>
    </row>
    <row r="919585" spans="68:68" customFormat="1">
      <c r="BP919585" s="90"/>
    </row>
    <row r="919586" spans="68:68" customFormat="1">
      <c r="BP919586" s="90"/>
    </row>
    <row r="919587" spans="68:68" customFormat="1">
      <c r="BP919587" s="90"/>
    </row>
    <row r="919588" spans="68:68" customFormat="1">
      <c r="BP919588" s="90"/>
    </row>
    <row r="919589" spans="68:68" customFormat="1">
      <c r="BP919589" s="90"/>
    </row>
    <row r="919590" spans="68:68" customFormat="1">
      <c r="BP919590" s="90"/>
    </row>
    <row r="919591" spans="68:68" customFormat="1">
      <c r="BP919591" s="90"/>
    </row>
    <row r="919592" spans="68:68" customFormat="1">
      <c r="BP919592" s="90"/>
    </row>
    <row r="919593" spans="68:68" customFormat="1">
      <c r="BP919593" s="90"/>
    </row>
    <row r="919594" spans="68:68" customFormat="1">
      <c r="BP919594" s="90"/>
    </row>
    <row r="919595" spans="68:68" customFormat="1">
      <c r="BP919595" s="90"/>
    </row>
    <row r="919596" spans="68:68" customFormat="1">
      <c r="BP919596" s="90"/>
    </row>
    <row r="919597" spans="68:68" customFormat="1">
      <c r="BP919597" s="90"/>
    </row>
    <row r="919598" spans="68:68" customFormat="1">
      <c r="BP919598" s="90"/>
    </row>
    <row r="919599" spans="68:68" customFormat="1">
      <c r="BP919599" s="90"/>
    </row>
    <row r="919600" spans="68:68" customFormat="1">
      <c r="BP919600" s="90"/>
    </row>
    <row r="919601" spans="68:68" customFormat="1">
      <c r="BP919601" s="90"/>
    </row>
    <row r="919602" spans="68:68" customFormat="1">
      <c r="BP919602" s="90"/>
    </row>
    <row r="919603" spans="68:68" customFormat="1">
      <c r="BP919603" s="90"/>
    </row>
    <row r="919604" spans="68:68" customFormat="1">
      <c r="BP919604" s="90"/>
    </row>
    <row r="919605" spans="68:68" customFormat="1">
      <c r="BP919605" s="90"/>
    </row>
    <row r="919606" spans="68:68" customFormat="1">
      <c r="BP919606" s="90"/>
    </row>
    <row r="919607" spans="68:68" customFormat="1">
      <c r="BP919607" s="90"/>
    </row>
    <row r="919608" spans="68:68" customFormat="1">
      <c r="BP919608" s="90"/>
    </row>
    <row r="919609" spans="68:68" customFormat="1">
      <c r="BP919609" s="90"/>
    </row>
    <row r="919610" spans="68:68" customFormat="1">
      <c r="BP919610" s="90"/>
    </row>
    <row r="919611" spans="68:68" customFormat="1">
      <c r="BP919611" s="90"/>
    </row>
    <row r="919612" spans="68:68" customFormat="1">
      <c r="BP919612" s="90"/>
    </row>
    <row r="919613" spans="68:68" customFormat="1">
      <c r="BP919613" s="90"/>
    </row>
    <row r="919614" spans="68:68" customFormat="1">
      <c r="BP919614" s="90"/>
    </row>
    <row r="919615" spans="68:68" customFormat="1">
      <c r="BP919615" s="90"/>
    </row>
    <row r="919616" spans="68:68" customFormat="1">
      <c r="BP919616" s="90"/>
    </row>
    <row r="919617" spans="68:68" customFormat="1">
      <c r="BP919617" s="90"/>
    </row>
    <row r="919618" spans="68:68" customFormat="1">
      <c r="BP919618" s="90"/>
    </row>
    <row r="919619" spans="68:68" customFormat="1">
      <c r="BP919619" s="90"/>
    </row>
    <row r="919620" spans="68:68" customFormat="1">
      <c r="BP919620" s="90"/>
    </row>
    <row r="919621" spans="68:68" customFormat="1">
      <c r="BP919621" s="90"/>
    </row>
    <row r="919622" spans="68:68" customFormat="1">
      <c r="BP919622" s="90"/>
    </row>
    <row r="919623" spans="68:68" customFormat="1">
      <c r="BP919623" s="90"/>
    </row>
    <row r="919624" spans="68:68" customFormat="1">
      <c r="BP919624" s="90"/>
    </row>
    <row r="919625" spans="68:68" customFormat="1">
      <c r="BP919625" s="90"/>
    </row>
    <row r="919626" spans="68:68" customFormat="1">
      <c r="BP919626" s="90"/>
    </row>
    <row r="919627" spans="68:68" customFormat="1">
      <c r="BP919627" s="90"/>
    </row>
    <row r="919628" spans="68:68" customFormat="1">
      <c r="BP919628" s="90"/>
    </row>
    <row r="919629" spans="68:68" customFormat="1">
      <c r="BP919629" s="90"/>
    </row>
    <row r="919630" spans="68:68" customFormat="1">
      <c r="BP919630" s="90"/>
    </row>
    <row r="919631" spans="68:68" customFormat="1">
      <c r="BP919631" s="90"/>
    </row>
    <row r="919632" spans="68:68" customFormat="1">
      <c r="BP919632" s="90"/>
    </row>
    <row r="919633" spans="68:68" customFormat="1">
      <c r="BP919633" s="90"/>
    </row>
    <row r="919634" spans="68:68" customFormat="1">
      <c r="BP919634" s="90"/>
    </row>
    <row r="919635" spans="68:68" customFormat="1">
      <c r="BP919635" s="90"/>
    </row>
    <row r="919636" spans="68:68" customFormat="1">
      <c r="BP919636" s="90"/>
    </row>
    <row r="919637" spans="68:68" customFormat="1">
      <c r="BP919637" s="90"/>
    </row>
    <row r="919638" spans="68:68" customFormat="1">
      <c r="BP919638" s="90"/>
    </row>
    <row r="919639" spans="68:68" customFormat="1">
      <c r="BP919639" s="90"/>
    </row>
    <row r="919640" spans="68:68" customFormat="1">
      <c r="BP919640" s="90"/>
    </row>
    <row r="919641" spans="68:68" customFormat="1">
      <c r="BP919641" s="90"/>
    </row>
    <row r="919642" spans="68:68" customFormat="1">
      <c r="BP919642" s="90"/>
    </row>
    <row r="919643" spans="68:68" customFormat="1">
      <c r="BP919643" s="90"/>
    </row>
    <row r="919644" spans="68:68" customFormat="1">
      <c r="BP919644" s="90"/>
    </row>
    <row r="919645" spans="68:68" customFormat="1">
      <c r="BP919645" s="90"/>
    </row>
    <row r="919646" spans="68:68" customFormat="1">
      <c r="BP919646" s="90"/>
    </row>
    <row r="919647" spans="68:68" customFormat="1">
      <c r="BP919647" s="90"/>
    </row>
    <row r="919648" spans="68:68" customFormat="1">
      <c r="BP919648" s="90"/>
    </row>
    <row r="919649" spans="68:68" customFormat="1">
      <c r="BP919649" s="90"/>
    </row>
    <row r="919650" spans="68:68" customFormat="1">
      <c r="BP919650" s="90"/>
    </row>
    <row r="919651" spans="68:68" customFormat="1">
      <c r="BP919651" s="90"/>
    </row>
    <row r="919652" spans="68:68" customFormat="1">
      <c r="BP919652" s="90"/>
    </row>
    <row r="919653" spans="68:68" customFormat="1">
      <c r="BP919653" s="90"/>
    </row>
    <row r="919654" spans="68:68" customFormat="1">
      <c r="BP919654" s="90"/>
    </row>
    <row r="919655" spans="68:68" customFormat="1">
      <c r="BP919655" s="90"/>
    </row>
    <row r="919656" spans="68:68" customFormat="1">
      <c r="BP919656" s="90"/>
    </row>
    <row r="919657" spans="68:68" customFormat="1">
      <c r="BP919657" s="90"/>
    </row>
    <row r="919658" spans="68:68" customFormat="1">
      <c r="BP919658" s="90"/>
    </row>
    <row r="919659" spans="68:68" customFormat="1">
      <c r="BP919659" s="90"/>
    </row>
    <row r="919660" spans="68:68" customFormat="1">
      <c r="BP919660" s="90"/>
    </row>
    <row r="919661" spans="68:68" customFormat="1">
      <c r="BP919661" s="90"/>
    </row>
    <row r="919662" spans="68:68" customFormat="1">
      <c r="BP919662" s="90"/>
    </row>
    <row r="919663" spans="68:68" customFormat="1">
      <c r="BP919663" s="90"/>
    </row>
    <row r="919664" spans="68:68" customFormat="1">
      <c r="BP919664" s="90"/>
    </row>
    <row r="919665" spans="68:68" customFormat="1">
      <c r="BP919665" s="90"/>
    </row>
    <row r="919666" spans="68:68" customFormat="1">
      <c r="BP919666" s="90"/>
    </row>
    <row r="919667" spans="68:68" customFormat="1">
      <c r="BP919667" s="90"/>
    </row>
    <row r="919668" spans="68:68" customFormat="1">
      <c r="BP919668" s="90"/>
    </row>
    <row r="919669" spans="68:68" customFormat="1">
      <c r="BP919669" s="90"/>
    </row>
    <row r="919670" spans="68:68" customFormat="1">
      <c r="BP919670" s="90"/>
    </row>
    <row r="919671" spans="68:68" customFormat="1">
      <c r="BP919671" s="90"/>
    </row>
    <row r="919672" spans="68:68" customFormat="1">
      <c r="BP919672" s="90"/>
    </row>
    <row r="919673" spans="68:68" customFormat="1">
      <c r="BP919673" s="90"/>
    </row>
    <row r="919674" spans="68:68" customFormat="1">
      <c r="BP919674" s="90"/>
    </row>
    <row r="919675" spans="68:68" customFormat="1">
      <c r="BP919675" s="90"/>
    </row>
    <row r="919676" spans="68:68" customFormat="1">
      <c r="BP919676" s="90"/>
    </row>
    <row r="919677" spans="68:68" customFormat="1">
      <c r="BP919677" s="90"/>
    </row>
    <row r="919678" spans="68:68" customFormat="1">
      <c r="BP919678" s="90"/>
    </row>
    <row r="919679" spans="68:68" customFormat="1">
      <c r="BP919679" s="90"/>
    </row>
    <row r="919680" spans="68:68" customFormat="1">
      <c r="BP919680" s="90"/>
    </row>
    <row r="919681" spans="68:68" customFormat="1">
      <c r="BP919681" s="90"/>
    </row>
    <row r="919682" spans="68:68" customFormat="1">
      <c r="BP919682" s="90"/>
    </row>
    <row r="919683" spans="68:68" customFormat="1">
      <c r="BP919683" s="90"/>
    </row>
    <row r="919684" spans="68:68" customFormat="1">
      <c r="BP919684" s="90"/>
    </row>
    <row r="919685" spans="68:68" customFormat="1">
      <c r="BP919685" s="90"/>
    </row>
    <row r="919686" spans="68:68" customFormat="1">
      <c r="BP919686" s="90"/>
    </row>
    <row r="919687" spans="68:68" customFormat="1">
      <c r="BP919687" s="90"/>
    </row>
    <row r="919688" spans="68:68" customFormat="1">
      <c r="BP919688" s="90"/>
    </row>
    <row r="919689" spans="68:68" customFormat="1">
      <c r="BP919689" s="90"/>
    </row>
    <row r="919690" spans="68:68" customFormat="1">
      <c r="BP919690" s="90"/>
    </row>
    <row r="919691" spans="68:68" customFormat="1">
      <c r="BP919691" s="90"/>
    </row>
    <row r="919692" spans="68:68" customFormat="1">
      <c r="BP919692" s="90"/>
    </row>
    <row r="919693" spans="68:68" customFormat="1">
      <c r="BP919693" s="90"/>
    </row>
    <row r="919694" spans="68:68" customFormat="1">
      <c r="BP919694" s="90"/>
    </row>
    <row r="919695" spans="68:68" customFormat="1">
      <c r="BP919695" s="90"/>
    </row>
    <row r="919696" spans="68:68" customFormat="1">
      <c r="BP919696" s="90"/>
    </row>
    <row r="919697" spans="68:68" customFormat="1">
      <c r="BP919697" s="90"/>
    </row>
    <row r="919698" spans="68:68" customFormat="1">
      <c r="BP919698" s="90"/>
    </row>
    <row r="919699" spans="68:68" customFormat="1">
      <c r="BP919699" s="90"/>
    </row>
    <row r="919700" spans="68:68" customFormat="1">
      <c r="BP919700" s="90"/>
    </row>
    <row r="919701" spans="68:68" customFormat="1">
      <c r="BP919701" s="90"/>
    </row>
    <row r="919702" spans="68:68" customFormat="1">
      <c r="BP919702" s="90"/>
    </row>
    <row r="919703" spans="68:68" customFormat="1">
      <c r="BP919703" s="90"/>
    </row>
    <row r="919704" spans="68:68" customFormat="1">
      <c r="BP919704" s="90"/>
    </row>
    <row r="919705" spans="68:68" customFormat="1">
      <c r="BP919705" s="90"/>
    </row>
    <row r="919706" spans="68:68" customFormat="1">
      <c r="BP919706" s="90"/>
    </row>
    <row r="919707" spans="68:68" customFormat="1">
      <c r="BP919707" s="90"/>
    </row>
    <row r="919708" spans="68:68" customFormat="1">
      <c r="BP919708" s="90"/>
    </row>
    <row r="919709" spans="68:68" customFormat="1">
      <c r="BP919709" s="90"/>
    </row>
    <row r="919710" spans="68:68" customFormat="1">
      <c r="BP919710" s="90"/>
    </row>
    <row r="919711" spans="68:68" customFormat="1">
      <c r="BP919711" s="90"/>
    </row>
    <row r="919712" spans="68:68" customFormat="1">
      <c r="BP919712" s="90"/>
    </row>
    <row r="919713" spans="68:68" customFormat="1">
      <c r="BP919713" s="90"/>
    </row>
    <row r="919714" spans="68:68" customFormat="1">
      <c r="BP919714" s="90"/>
    </row>
    <row r="919715" spans="68:68" customFormat="1">
      <c r="BP919715" s="90"/>
    </row>
    <row r="919716" spans="68:68" customFormat="1">
      <c r="BP919716" s="90"/>
    </row>
    <row r="919717" spans="68:68" customFormat="1">
      <c r="BP919717" s="90"/>
    </row>
    <row r="919718" spans="68:68" customFormat="1">
      <c r="BP919718" s="90"/>
    </row>
    <row r="919719" spans="68:68" customFormat="1">
      <c r="BP919719" s="90"/>
    </row>
    <row r="919720" spans="68:68" customFormat="1">
      <c r="BP919720" s="90"/>
    </row>
    <row r="919721" spans="68:68" customFormat="1">
      <c r="BP919721" s="90"/>
    </row>
    <row r="919722" spans="68:68" customFormat="1">
      <c r="BP919722" s="90"/>
    </row>
    <row r="919723" spans="68:68" customFormat="1">
      <c r="BP919723" s="90"/>
    </row>
    <row r="919724" spans="68:68" customFormat="1">
      <c r="BP919724" s="90"/>
    </row>
    <row r="919725" spans="68:68" customFormat="1">
      <c r="BP919725" s="90"/>
    </row>
    <row r="919726" spans="68:68" customFormat="1">
      <c r="BP919726" s="90"/>
    </row>
    <row r="919727" spans="68:68" customFormat="1">
      <c r="BP919727" s="90"/>
    </row>
    <row r="919728" spans="68:68" customFormat="1">
      <c r="BP919728" s="90"/>
    </row>
    <row r="919729" spans="68:68" customFormat="1">
      <c r="BP919729" s="90"/>
    </row>
    <row r="919730" spans="68:68" customFormat="1">
      <c r="BP919730" s="90"/>
    </row>
    <row r="919731" spans="68:68" customFormat="1">
      <c r="BP919731" s="90"/>
    </row>
    <row r="919732" spans="68:68" customFormat="1">
      <c r="BP919732" s="90"/>
    </row>
    <row r="919733" spans="68:68" customFormat="1">
      <c r="BP919733" s="90"/>
    </row>
    <row r="919734" spans="68:68" customFormat="1">
      <c r="BP919734" s="90"/>
    </row>
    <row r="919735" spans="68:68" customFormat="1">
      <c r="BP919735" s="90"/>
    </row>
    <row r="919736" spans="68:68" customFormat="1">
      <c r="BP919736" s="90"/>
    </row>
    <row r="919737" spans="68:68" customFormat="1">
      <c r="BP919737" s="90"/>
    </row>
    <row r="919738" spans="68:68" customFormat="1">
      <c r="BP919738" s="90"/>
    </row>
    <row r="919739" spans="68:68" customFormat="1">
      <c r="BP919739" s="90"/>
    </row>
    <row r="919740" spans="68:68" customFormat="1">
      <c r="BP919740" s="90"/>
    </row>
    <row r="919741" spans="68:68" customFormat="1">
      <c r="BP919741" s="90"/>
    </row>
    <row r="919742" spans="68:68" customFormat="1">
      <c r="BP919742" s="90"/>
    </row>
    <row r="919743" spans="68:68" customFormat="1">
      <c r="BP919743" s="90"/>
    </row>
    <row r="919744" spans="68:68" customFormat="1">
      <c r="BP919744" s="90"/>
    </row>
    <row r="919745" spans="68:68" customFormat="1">
      <c r="BP919745" s="90"/>
    </row>
    <row r="919746" spans="68:68" customFormat="1">
      <c r="BP919746" s="90"/>
    </row>
    <row r="919747" spans="68:68" customFormat="1">
      <c r="BP919747" s="90"/>
    </row>
    <row r="919748" spans="68:68" customFormat="1">
      <c r="BP919748" s="90"/>
    </row>
    <row r="919749" spans="68:68" customFormat="1">
      <c r="BP919749" s="90"/>
    </row>
    <row r="919750" spans="68:68" customFormat="1">
      <c r="BP919750" s="90"/>
    </row>
    <row r="919751" spans="68:68" customFormat="1">
      <c r="BP919751" s="90"/>
    </row>
    <row r="919752" spans="68:68" customFormat="1">
      <c r="BP919752" s="90"/>
    </row>
    <row r="919753" spans="68:68" customFormat="1">
      <c r="BP919753" s="90"/>
    </row>
    <row r="919754" spans="68:68" customFormat="1">
      <c r="BP919754" s="90"/>
    </row>
    <row r="919755" spans="68:68" customFormat="1">
      <c r="BP919755" s="90"/>
    </row>
    <row r="919756" spans="68:68" customFormat="1">
      <c r="BP919756" s="90"/>
    </row>
    <row r="919757" spans="68:68" customFormat="1">
      <c r="BP919757" s="90"/>
    </row>
    <row r="919758" spans="68:68" customFormat="1">
      <c r="BP919758" s="90"/>
    </row>
    <row r="919759" spans="68:68" customFormat="1">
      <c r="BP919759" s="90"/>
    </row>
    <row r="919760" spans="68:68" customFormat="1">
      <c r="BP919760" s="90"/>
    </row>
    <row r="919761" spans="68:68" customFormat="1">
      <c r="BP919761" s="90"/>
    </row>
    <row r="919762" spans="68:68" customFormat="1">
      <c r="BP919762" s="90"/>
    </row>
    <row r="919763" spans="68:68" customFormat="1">
      <c r="BP919763" s="90"/>
    </row>
    <row r="919764" spans="68:68" customFormat="1">
      <c r="BP919764" s="90"/>
    </row>
    <row r="919765" spans="68:68" customFormat="1">
      <c r="BP919765" s="90"/>
    </row>
    <row r="919766" spans="68:68" customFormat="1">
      <c r="BP919766" s="90"/>
    </row>
    <row r="919767" spans="68:68" customFormat="1">
      <c r="BP919767" s="90"/>
    </row>
    <row r="919768" spans="68:68" customFormat="1">
      <c r="BP919768" s="90"/>
    </row>
    <row r="919769" spans="68:68" customFormat="1">
      <c r="BP919769" s="90"/>
    </row>
    <row r="919770" spans="68:68" customFormat="1">
      <c r="BP919770" s="90"/>
    </row>
    <row r="919771" spans="68:68" customFormat="1">
      <c r="BP919771" s="90"/>
    </row>
    <row r="919772" spans="68:68" customFormat="1">
      <c r="BP919772" s="90"/>
    </row>
    <row r="919773" spans="68:68" customFormat="1">
      <c r="BP919773" s="90"/>
    </row>
    <row r="919774" spans="68:68" customFormat="1">
      <c r="BP919774" s="90"/>
    </row>
    <row r="919775" spans="68:68" customFormat="1">
      <c r="BP919775" s="90"/>
    </row>
    <row r="919776" spans="68:68" customFormat="1">
      <c r="BP919776" s="90"/>
    </row>
    <row r="919777" spans="68:68" customFormat="1">
      <c r="BP919777" s="90"/>
    </row>
    <row r="919778" spans="68:68" customFormat="1">
      <c r="BP919778" s="90"/>
    </row>
    <row r="919779" spans="68:68" customFormat="1">
      <c r="BP919779" s="90"/>
    </row>
    <row r="919780" spans="68:68" customFormat="1">
      <c r="BP919780" s="90"/>
    </row>
    <row r="919781" spans="68:68" customFormat="1">
      <c r="BP919781" s="90"/>
    </row>
    <row r="919782" spans="68:68" customFormat="1">
      <c r="BP919782" s="90"/>
    </row>
    <row r="919783" spans="68:68" customFormat="1">
      <c r="BP919783" s="90"/>
    </row>
    <row r="919784" spans="68:68" customFormat="1">
      <c r="BP919784" s="90"/>
    </row>
    <row r="919785" spans="68:68" customFormat="1">
      <c r="BP919785" s="90"/>
    </row>
    <row r="919786" spans="68:68" customFormat="1">
      <c r="BP919786" s="90"/>
    </row>
    <row r="919787" spans="68:68" customFormat="1">
      <c r="BP919787" s="90"/>
    </row>
    <row r="919788" spans="68:68" customFormat="1">
      <c r="BP919788" s="90"/>
    </row>
    <row r="919789" spans="68:68" customFormat="1">
      <c r="BP919789" s="90"/>
    </row>
    <row r="919790" spans="68:68" customFormat="1">
      <c r="BP919790" s="90"/>
    </row>
    <row r="919791" spans="68:68" customFormat="1">
      <c r="BP919791" s="90"/>
    </row>
    <row r="919792" spans="68:68" customFormat="1">
      <c r="BP919792" s="90"/>
    </row>
    <row r="919793" spans="68:68" customFormat="1">
      <c r="BP919793" s="90"/>
    </row>
    <row r="919794" spans="68:68" customFormat="1">
      <c r="BP919794" s="90"/>
    </row>
    <row r="919795" spans="68:68" customFormat="1">
      <c r="BP919795" s="90"/>
    </row>
    <row r="919796" spans="68:68" customFormat="1">
      <c r="BP919796" s="90"/>
    </row>
    <row r="919797" spans="68:68" customFormat="1">
      <c r="BP919797" s="90"/>
    </row>
    <row r="919798" spans="68:68" customFormat="1">
      <c r="BP919798" s="90"/>
    </row>
    <row r="919799" spans="68:68" customFormat="1">
      <c r="BP919799" s="90"/>
    </row>
    <row r="919800" spans="68:68" customFormat="1">
      <c r="BP919800" s="90"/>
    </row>
    <row r="919801" spans="68:68" customFormat="1">
      <c r="BP919801" s="90"/>
    </row>
    <row r="919802" spans="68:68" customFormat="1">
      <c r="BP919802" s="90"/>
    </row>
    <row r="919803" spans="68:68" customFormat="1">
      <c r="BP919803" s="90"/>
    </row>
    <row r="919804" spans="68:68" customFormat="1">
      <c r="BP919804" s="90"/>
    </row>
    <row r="919805" spans="68:68" customFormat="1">
      <c r="BP919805" s="90"/>
    </row>
    <row r="919806" spans="68:68" customFormat="1">
      <c r="BP919806" s="90"/>
    </row>
    <row r="919807" spans="68:68" customFormat="1">
      <c r="BP919807" s="90"/>
    </row>
    <row r="919808" spans="68:68" customFormat="1">
      <c r="BP919808" s="90"/>
    </row>
    <row r="919809" spans="68:68" customFormat="1">
      <c r="BP919809" s="90"/>
    </row>
    <row r="919810" spans="68:68" customFormat="1">
      <c r="BP919810" s="90"/>
    </row>
    <row r="919811" spans="68:68" customFormat="1">
      <c r="BP919811" s="90"/>
    </row>
    <row r="919812" spans="68:68" customFormat="1">
      <c r="BP919812" s="90"/>
    </row>
    <row r="919813" spans="68:68" customFormat="1">
      <c r="BP919813" s="90"/>
    </row>
    <row r="919814" spans="68:68" customFormat="1">
      <c r="BP919814" s="90"/>
    </row>
    <row r="919815" spans="68:68" customFormat="1">
      <c r="BP919815" s="90"/>
    </row>
    <row r="919816" spans="68:68" customFormat="1">
      <c r="BP919816" s="90"/>
    </row>
    <row r="919817" spans="68:68" customFormat="1">
      <c r="BP919817" s="90"/>
    </row>
    <row r="919818" spans="68:68" customFormat="1">
      <c r="BP919818" s="90"/>
    </row>
    <row r="919819" spans="68:68" customFormat="1">
      <c r="BP919819" s="90"/>
    </row>
    <row r="919820" spans="68:68" customFormat="1">
      <c r="BP919820" s="90"/>
    </row>
    <row r="919821" spans="68:68" customFormat="1">
      <c r="BP919821" s="90"/>
    </row>
    <row r="919822" spans="68:68" customFormat="1">
      <c r="BP919822" s="90"/>
    </row>
    <row r="919823" spans="68:68" customFormat="1">
      <c r="BP919823" s="90"/>
    </row>
    <row r="919824" spans="68:68" customFormat="1">
      <c r="BP919824" s="90"/>
    </row>
    <row r="919825" spans="68:68" customFormat="1">
      <c r="BP919825" s="90"/>
    </row>
    <row r="919826" spans="68:68" customFormat="1">
      <c r="BP919826" s="90"/>
    </row>
    <row r="919827" spans="68:68" customFormat="1">
      <c r="BP919827" s="90"/>
    </row>
    <row r="919828" spans="68:68" customFormat="1">
      <c r="BP919828" s="90"/>
    </row>
    <row r="919829" spans="68:68" customFormat="1">
      <c r="BP919829" s="90"/>
    </row>
    <row r="919830" spans="68:68" customFormat="1">
      <c r="BP919830" s="90"/>
    </row>
    <row r="919831" spans="68:68" customFormat="1">
      <c r="BP919831" s="90"/>
    </row>
    <row r="919832" spans="68:68" customFormat="1">
      <c r="BP919832" s="90"/>
    </row>
    <row r="919833" spans="68:68" customFormat="1">
      <c r="BP919833" s="90"/>
    </row>
    <row r="919834" spans="68:68" customFormat="1">
      <c r="BP919834" s="90"/>
    </row>
    <row r="919835" spans="68:68" customFormat="1">
      <c r="BP919835" s="90"/>
    </row>
    <row r="919836" spans="68:68" customFormat="1">
      <c r="BP919836" s="90"/>
    </row>
    <row r="919837" spans="68:68" customFormat="1">
      <c r="BP919837" s="90"/>
    </row>
    <row r="919838" spans="68:68" customFormat="1">
      <c r="BP919838" s="90"/>
    </row>
    <row r="919839" spans="68:68" customFormat="1">
      <c r="BP919839" s="90"/>
    </row>
    <row r="919840" spans="68:68" customFormat="1">
      <c r="BP919840" s="90"/>
    </row>
    <row r="919841" spans="68:68" customFormat="1">
      <c r="BP919841" s="90"/>
    </row>
    <row r="919842" spans="68:68" customFormat="1">
      <c r="BP919842" s="90"/>
    </row>
    <row r="919843" spans="68:68" customFormat="1">
      <c r="BP919843" s="90"/>
    </row>
    <row r="919844" spans="68:68" customFormat="1">
      <c r="BP919844" s="90"/>
    </row>
    <row r="919845" spans="68:68" customFormat="1">
      <c r="BP919845" s="90"/>
    </row>
    <row r="919846" spans="68:68" customFormat="1">
      <c r="BP919846" s="90"/>
    </row>
    <row r="919847" spans="68:68" customFormat="1">
      <c r="BP919847" s="90"/>
    </row>
    <row r="919848" spans="68:68" customFormat="1">
      <c r="BP919848" s="90"/>
    </row>
    <row r="919849" spans="68:68" customFormat="1">
      <c r="BP919849" s="90"/>
    </row>
    <row r="919850" spans="68:68" customFormat="1">
      <c r="BP919850" s="90"/>
    </row>
    <row r="919851" spans="68:68" customFormat="1">
      <c r="BP919851" s="90"/>
    </row>
    <row r="919852" spans="68:68" customFormat="1">
      <c r="BP919852" s="90"/>
    </row>
    <row r="919853" spans="68:68" customFormat="1">
      <c r="BP919853" s="90"/>
    </row>
    <row r="919854" spans="68:68" customFormat="1">
      <c r="BP919854" s="90"/>
    </row>
    <row r="919855" spans="68:68" customFormat="1">
      <c r="BP919855" s="90"/>
    </row>
    <row r="919856" spans="68:68" customFormat="1">
      <c r="BP919856" s="90"/>
    </row>
    <row r="919857" spans="68:68" customFormat="1">
      <c r="BP919857" s="90"/>
    </row>
    <row r="919858" spans="68:68" customFormat="1">
      <c r="BP919858" s="90"/>
    </row>
    <row r="919859" spans="68:68" customFormat="1">
      <c r="BP919859" s="90"/>
    </row>
    <row r="919860" spans="68:68" customFormat="1">
      <c r="BP919860" s="90"/>
    </row>
    <row r="919861" spans="68:68" customFormat="1">
      <c r="BP919861" s="90"/>
    </row>
    <row r="919862" spans="68:68" customFormat="1">
      <c r="BP919862" s="90"/>
    </row>
    <row r="919863" spans="68:68" customFormat="1">
      <c r="BP919863" s="90"/>
    </row>
    <row r="919864" spans="68:68" customFormat="1">
      <c r="BP919864" s="90"/>
    </row>
    <row r="919865" spans="68:68" customFormat="1">
      <c r="BP919865" s="90"/>
    </row>
    <row r="919866" spans="68:68" customFormat="1">
      <c r="BP919866" s="90"/>
    </row>
    <row r="919867" spans="68:68" customFormat="1">
      <c r="BP919867" s="90"/>
    </row>
    <row r="919868" spans="68:68" customFormat="1">
      <c r="BP919868" s="90"/>
    </row>
    <row r="919869" spans="68:68" customFormat="1">
      <c r="BP919869" s="90"/>
    </row>
    <row r="919870" spans="68:68" customFormat="1">
      <c r="BP919870" s="90"/>
    </row>
    <row r="919871" spans="68:68" customFormat="1">
      <c r="BP919871" s="90"/>
    </row>
    <row r="919872" spans="68:68" customFormat="1">
      <c r="BP919872" s="90"/>
    </row>
    <row r="919873" spans="68:68" customFormat="1">
      <c r="BP919873" s="90"/>
    </row>
    <row r="919874" spans="68:68" customFormat="1">
      <c r="BP919874" s="90"/>
    </row>
    <row r="919875" spans="68:68" customFormat="1">
      <c r="BP919875" s="90"/>
    </row>
    <row r="919876" spans="68:68" customFormat="1">
      <c r="BP919876" s="90"/>
    </row>
    <row r="919877" spans="68:68" customFormat="1">
      <c r="BP919877" s="90"/>
    </row>
    <row r="919878" spans="68:68" customFormat="1">
      <c r="BP919878" s="90"/>
    </row>
    <row r="919879" spans="68:68" customFormat="1">
      <c r="BP919879" s="90"/>
    </row>
    <row r="919880" spans="68:68" customFormat="1">
      <c r="BP919880" s="90"/>
    </row>
    <row r="919881" spans="68:68" customFormat="1">
      <c r="BP919881" s="90"/>
    </row>
    <row r="919882" spans="68:68" customFormat="1">
      <c r="BP919882" s="90"/>
    </row>
    <row r="919883" spans="68:68" customFormat="1">
      <c r="BP919883" s="90"/>
    </row>
    <row r="919884" spans="68:68" customFormat="1">
      <c r="BP919884" s="90"/>
    </row>
    <row r="919885" spans="68:68" customFormat="1">
      <c r="BP919885" s="90"/>
    </row>
    <row r="919886" spans="68:68" customFormat="1">
      <c r="BP919886" s="90"/>
    </row>
    <row r="919887" spans="68:68" customFormat="1">
      <c r="BP919887" s="90"/>
    </row>
    <row r="919888" spans="68:68" customFormat="1">
      <c r="BP919888" s="90"/>
    </row>
    <row r="919889" spans="68:68" customFormat="1">
      <c r="BP919889" s="90"/>
    </row>
    <row r="919890" spans="68:68" customFormat="1">
      <c r="BP919890" s="90"/>
    </row>
    <row r="919891" spans="68:68" customFormat="1">
      <c r="BP919891" s="90"/>
    </row>
    <row r="919892" spans="68:68" customFormat="1">
      <c r="BP919892" s="90"/>
    </row>
    <row r="919893" spans="68:68" customFormat="1">
      <c r="BP919893" s="90"/>
    </row>
    <row r="919894" spans="68:68" customFormat="1">
      <c r="BP919894" s="90"/>
    </row>
    <row r="919895" spans="68:68" customFormat="1">
      <c r="BP919895" s="90"/>
    </row>
    <row r="919896" spans="68:68" customFormat="1">
      <c r="BP919896" s="90"/>
    </row>
    <row r="919897" spans="68:68" customFormat="1">
      <c r="BP919897" s="90"/>
    </row>
    <row r="919898" spans="68:68" customFormat="1">
      <c r="BP919898" s="90"/>
    </row>
    <row r="919899" spans="68:68" customFormat="1">
      <c r="BP919899" s="90"/>
    </row>
    <row r="919900" spans="68:68" customFormat="1">
      <c r="BP919900" s="90"/>
    </row>
    <row r="919901" spans="68:68" customFormat="1">
      <c r="BP919901" s="90"/>
    </row>
    <row r="919902" spans="68:68" customFormat="1">
      <c r="BP919902" s="90"/>
    </row>
    <row r="919903" spans="68:68" customFormat="1">
      <c r="BP919903" s="90"/>
    </row>
    <row r="919904" spans="68:68" customFormat="1">
      <c r="BP919904" s="90"/>
    </row>
    <row r="919905" spans="68:68" customFormat="1">
      <c r="BP919905" s="90"/>
    </row>
    <row r="919906" spans="68:68" customFormat="1">
      <c r="BP919906" s="90"/>
    </row>
    <row r="919907" spans="68:68" customFormat="1">
      <c r="BP919907" s="90"/>
    </row>
    <row r="919908" spans="68:68" customFormat="1">
      <c r="BP919908" s="90"/>
    </row>
    <row r="919909" spans="68:68" customFormat="1">
      <c r="BP919909" s="90"/>
    </row>
    <row r="919910" spans="68:68" customFormat="1">
      <c r="BP919910" s="90"/>
    </row>
    <row r="919911" spans="68:68" customFormat="1">
      <c r="BP919911" s="90"/>
    </row>
    <row r="919912" spans="68:68" customFormat="1">
      <c r="BP919912" s="90"/>
    </row>
    <row r="919913" spans="68:68" customFormat="1">
      <c r="BP919913" s="90"/>
    </row>
    <row r="919914" spans="68:68" customFormat="1">
      <c r="BP919914" s="90"/>
    </row>
    <row r="919915" spans="68:68" customFormat="1">
      <c r="BP919915" s="90"/>
    </row>
    <row r="919916" spans="68:68" customFormat="1">
      <c r="BP919916" s="90"/>
    </row>
    <row r="919917" spans="68:68" customFormat="1">
      <c r="BP919917" s="90"/>
    </row>
    <row r="919918" spans="68:68" customFormat="1">
      <c r="BP919918" s="90"/>
    </row>
    <row r="919919" spans="68:68" customFormat="1">
      <c r="BP919919" s="90"/>
    </row>
    <row r="919920" spans="68:68" customFormat="1">
      <c r="BP919920" s="90"/>
    </row>
    <row r="919921" spans="68:68" customFormat="1">
      <c r="BP919921" s="90"/>
    </row>
    <row r="919922" spans="68:68" customFormat="1">
      <c r="BP919922" s="90"/>
    </row>
    <row r="919923" spans="68:68" customFormat="1">
      <c r="BP919923" s="90"/>
    </row>
    <row r="919924" spans="68:68" customFormat="1">
      <c r="BP919924" s="90"/>
    </row>
    <row r="919925" spans="68:68" customFormat="1">
      <c r="BP919925" s="90"/>
    </row>
    <row r="919926" spans="68:68" customFormat="1">
      <c r="BP919926" s="90"/>
    </row>
    <row r="919927" spans="68:68" customFormat="1">
      <c r="BP919927" s="90"/>
    </row>
    <row r="919928" spans="68:68" customFormat="1">
      <c r="BP919928" s="90"/>
    </row>
    <row r="919929" spans="68:68" customFormat="1">
      <c r="BP919929" s="90"/>
    </row>
    <row r="919930" spans="68:68" customFormat="1">
      <c r="BP919930" s="90"/>
    </row>
    <row r="919931" spans="68:68" customFormat="1">
      <c r="BP919931" s="90"/>
    </row>
    <row r="919932" spans="68:68" customFormat="1">
      <c r="BP919932" s="90"/>
    </row>
    <row r="919933" spans="68:68" customFormat="1">
      <c r="BP919933" s="90"/>
    </row>
    <row r="919934" spans="68:68" customFormat="1">
      <c r="BP919934" s="90"/>
    </row>
    <row r="919935" spans="68:68" customFormat="1">
      <c r="BP919935" s="90"/>
    </row>
    <row r="919936" spans="68:68" customFormat="1">
      <c r="BP919936" s="90"/>
    </row>
    <row r="919937" spans="68:68" customFormat="1">
      <c r="BP919937" s="90"/>
    </row>
    <row r="919938" spans="68:68" customFormat="1">
      <c r="BP919938" s="90"/>
    </row>
    <row r="919939" spans="68:68" customFormat="1">
      <c r="BP919939" s="90"/>
    </row>
    <row r="919940" spans="68:68" customFormat="1">
      <c r="BP919940" s="90"/>
    </row>
    <row r="919941" spans="68:68" customFormat="1">
      <c r="BP919941" s="90"/>
    </row>
    <row r="919942" spans="68:68" customFormat="1">
      <c r="BP919942" s="90"/>
    </row>
    <row r="919943" spans="68:68" customFormat="1">
      <c r="BP919943" s="90"/>
    </row>
    <row r="919944" spans="68:68" customFormat="1">
      <c r="BP919944" s="90"/>
    </row>
    <row r="919945" spans="68:68" customFormat="1">
      <c r="BP919945" s="90"/>
    </row>
    <row r="919946" spans="68:68" customFormat="1">
      <c r="BP919946" s="90"/>
    </row>
    <row r="919947" spans="68:68" customFormat="1">
      <c r="BP919947" s="90"/>
    </row>
    <row r="919948" spans="68:68" customFormat="1">
      <c r="BP919948" s="90"/>
    </row>
    <row r="919949" spans="68:68" customFormat="1">
      <c r="BP919949" s="90"/>
    </row>
    <row r="919950" spans="68:68" customFormat="1">
      <c r="BP919950" s="90"/>
    </row>
    <row r="919951" spans="68:68" customFormat="1">
      <c r="BP919951" s="90"/>
    </row>
    <row r="919952" spans="68:68" customFormat="1">
      <c r="BP919952" s="90"/>
    </row>
    <row r="919953" spans="68:68" customFormat="1">
      <c r="BP919953" s="90"/>
    </row>
    <row r="919954" spans="68:68" customFormat="1">
      <c r="BP919954" s="90"/>
    </row>
    <row r="919955" spans="68:68" customFormat="1">
      <c r="BP919955" s="90"/>
    </row>
    <row r="919956" spans="68:68" customFormat="1">
      <c r="BP919956" s="90"/>
    </row>
    <row r="919957" spans="68:68" customFormat="1">
      <c r="BP919957" s="90"/>
    </row>
    <row r="919958" spans="68:68" customFormat="1">
      <c r="BP919958" s="90"/>
    </row>
    <row r="919959" spans="68:68" customFormat="1">
      <c r="BP919959" s="90"/>
    </row>
    <row r="919960" spans="68:68" customFormat="1">
      <c r="BP919960" s="90"/>
    </row>
    <row r="919961" spans="68:68" customFormat="1">
      <c r="BP919961" s="90"/>
    </row>
    <row r="919962" spans="68:68" customFormat="1">
      <c r="BP919962" s="90"/>
    </row>
    <row r="919963" spans="68:68" customFormat="1">
      <c r="BP919963" s="90"/>
    </row>
    <row r="919964" spans="68:68" customFormat="1">
      <c r="BP919964" s="90"/>
    </row>
    <row r="919965" spans="68:68" customFormat="1">
      <c r="BP919965" s="90"/>
    </row>
    <row r="919966" spans="68:68" customFormat="1">
      <c r="BP919966" s="90"/>
    </row>
    <row r="919967" spans="68:68" customFormat="1">
      <c r="BP919967" s="90"/>
    </row>
    <row r="919968" spans="68:68" customFormat="1">
      <c r="BP919968" s="90"/>
    </row>
    <row r="919969" spans="68:68" customFormat="1">
      <c r="BP919969" s="90"/>
    </row>
    <row r="919970" spans="68:68" customFormat="1">
      <c r="BP919970" s="90"/>
    </row>
    <row r="919971" spans="68:68" customFormat="1">
      <c r="BP919971" s="90"/>
    </row>
    <row r="919972" spans="68:68" customFormat="1">
      <c r="BP919972" s="90"/>
    </row>
    <row r="919973" spans="68:68" customFormat="1">
      <c r="BP919973" s="90"/>
    </row>
    <row r="919974" spans="68:68" customFormat="1">
      <c r="BP919974" s="90"/>
    </row>
    <row r="919975" spans="68:68" customFormat="1">
      <c r="BP919975" s="90"/>
    </row>
    <row r="919976" spans="68:68" customFormat="1">
      <c r="BP919976" s="90"/>
    </row>
    <row r="919977" spans="68:68" customFormat="1">
      <c r="BP919977" s="90"/>
    </row>
    <row r="919978" spans="68:68" customFormat="1">
      <c r="BP919978" s="90"/>
    </row>
    <row r="919979" spans="68:68" customFormat="1">
      <c r="BP919979" s="90"/>
    </row>
    <row r="919980" spans="68:68" customFormat="1">
      <c r="BP919980" s="90"/>
    </row>
    <row r="919981" spans="68:68" customFormat="1">
      <c r="BP919981" s="90"/>
    </row>
    <row r="919982" spans="68:68" customFormat="1">
      <c r="BP919982" s="90"/>
    </row>
    <row r="919983" spans="68:68" customFormat="1">
      <c r="BP919983" s="90"/>
    </row>
    <row r="919984" spans="68:68" customFormat="1">
      <c r="BP919984" s="90"/>
    </row>
    <row r="919985" spans="68:68" customFormat="1">
      <c r="BP919985" s="90"/>
    </row>
    <row r="919986" spans="68:68" customFormat="1">
      <c r="BP919986" s="90"/>
    </row>
    <row r="919987" spans="68:68" customFormat="1">
      <c r="BP919987" s="90"/>
    </row>
    <row r="919988" spans="68:68" customFormat="1">
      <c r="BP919988" s="90"/>
    </row>
    <row r="919989" spans="68:68" customFormat="1">
      <c r="BP919989" s="90"/>
    </row>
    <row r="919990" spans="68:68" customFormat="1">
      <c r="BP919990" s="90"/>
    </row>
    <row r="919991" spans="68:68" customFormat="1">
      <c r="BP919991" s="90"/>
    </row>
    <row r="919992" spans="68:68" customFormat="1">
      <c r="BP919992" s="90"/>
    </row>
    <row r="919993" spans="68:68" customFormat="1">
      <c r="BP919993" s="90"/>
    </row>
    <row r="919994" spans="68:68" customFormat="1">
      <c r="BP919994" s="90"/>
    </row>
    <row r="919995" spans="68:68" customFormat="1">
      <c r="BP919995" s="90"/>
    </row>
    <row r="919996" spans="68:68" customFormat="1">
      <c r="BP919996" s="90"/>
    </row>
    <row r="919997" spans="68:68" customFormat="1">
      <c r="BP919997" s="90"/>
    </row>
    <row r="919998" spans="68:68" customFormat="1">
      <c r="BP919998" s="90"/>
    </row>
    <row r="919999" spans="68:68" customFormat="1">
      <c r="BP919999" s="90"/>
    </row>
    <row r="920000" spans="68:68" customFormat="1">
      <c r="BP920000" s="90"/>
    </row>
    <row r="920001" spans="68:68" customFormat="1">
      <c r="BP920001" s="90"/>
    </row>
    <row r="920002" spans="68:68" customFormat="1">
      <c r="BP920002" s="90"/>
    </row>
    <row r="920003" spans="68:68" customFormat="1">
      <c r="BP920003" s="90"/>
    </row>
    <row r="920004" spans="68:68" customFormat="1">
      <c r="BP920004" s="90"/>
    </row>
    <row r="920005" spans="68:68" customFormat="1">
      <c r="BP920005" s="90"/>
    </row>
    <row r="920006" spans="68:68" customFormat="1">
      <c r="BP920006" s="90"/>
    </row>
    <row r="920007" spans="68:68" customFormat="1">
      <c r="BP920007" s="90"/>
    </row>
    <row r="920008" spans="68:68" customFormat="1">
      <c r="BP920008" s="90"/>
    </row>
    <row r="920009" spans="68:68" customFormat="1">
      <c r="BP920009" s="90"/>
    </row>
    <row r="920010" spans="68:68" customFormat="1">
      <c r="BP920010" s="90"/>
    </row>
    <row r="920011" spans="68:68" customFormat="1">
      <c r="BP920011" s="90"/>
    </row>
    <row r="920012" spans="68:68" customFormat="1">
      <c r="BP920012" s="90"/>
    </row>
    <row r="920013" spans="68:68" customFormat="1">
      <c r="BP920013" s="90"/>
    </row>
    <row r="920014" spans="68:68" customFormat="1">
      <c r="BP920014" s="90"/>
    </row>
    <row r="920015" spans="68:68" customFormat="1">
      <c r="BP920015" s="90"/>
    </row>
    <row r="920016" spans="68:68" customFormat="1">
      <c r="BP920016" s="90"/>
    </row>
    <row r="920017" spans="68:68" customFormat="1">
      <c r="BP920017" s="90"/>
    </row>
    <row r="920018" spans="68:68" customFormat="1">
      <c r="BP920018" s="90"/>
    </row>
    <row r="920019" spans="68:68" customFormat="1">
      <c r="BP920019" s="90"/>
    </row>
    <row r="920020" spans="68:68" customFormat="1">
      <c r="BP920020" s="90"/>
    </row>
    <row r="920021" spans="68:68" customFormat="1">
      <c r="BP920021" s="90"/>
    </row>
    <row r="920022" spans="68:68" customFormat="1">
      <c r="BP920022" s="90"/>
    </row>
    <row r="920023" spans="68:68" customFormat="1">
      <c r="BP920023" s="90"/>
    </row>
    <row r="920024" spans="68:68" customFormat="1">
      <c r="BP920024" s="90"/>
    </row>
    <row r="920025" spans="68:68" customFormat="1">
      <c r="BP920025" s="90"/>
    </row>
    <row r="920026" spans="68:68" customFormat="1">
      <c r="BP920026" s="90"/>
    </row>
    <row r="920027" spans="68:68" customFormat="1">
      <c r="BP920027" s="90"/>
    </row>
    <row r="920028" spans="68:68" customFormat="1">
      <c r="BP920028" s="90"/>
    </row>
    <row r="920029" spans="68:68" customFormat="1">
      <c r="BP920029" s="90"/>
    </row>
    <row r="920030" spans="68:68" customFormat="1">
      <c r="BP920030" s="90"/>
    </row>
    <row r="920031" spans="68:68" customFormat="1">
      <c r="BP920031" s="90"/>
    </row>
    <row r="920032" spans="68:68" customFormat="1">
      <c r="BP920032" s="90"/>
    </row>
    <row r="920033" spans="68:68" customFormat="1">
      <c r="BP920033" s="90"/>
    </row>
    <row r="920034" spans="68:68" customFormat="1">
      <c r="BP920034" s="90"/>
    </row>
    <row r="920035" spans="68:68" customFormat="1">
      <c r="BP920035" s="90"/>
    </row>
    <row r="920036" spans="68:68" customFormat="1">
      <c r="BP920036" s="90"/>
    </row>
    <row r="920037" spans="68:68" customFormat="1">
      <c r="BP920037" s="90"/>
    </row>
    <row r="920038" spans="68:68" customFormat="1">
      <c r="BP920038" s="90"/>
    </row>
    <row r="920039" spans="68:68" customFormat="1">
      <c r="BP920039" s="90"/>
    </row>
    <row r="920040" spans="68:68" customFormat="1">
      <c r="BP920040" s="90"/>
    </row>
    <row r="920041" spans="68:68" customFormat="1">
      <c r="BP920041" s="90"/>
    </row>
    <row r="920042" spans="68:68" customFormat="1">
      <c r="BP920042" s="90"/>
    </row>
    <row r="920043" spans="68:68" customFormat="1">
      <c r="BP920043" s="90"/>
    </row>
    <row r="920044" spans="68:68" customFormat="1">
      <c r="BP920044" s="90"/>
    </row>
    <row r="920045" spans="68:68" customFormat="1">
      <c r="BP920045" s="90"/>
    </row>
    <row r="920046" spans="68:68" customFormat="1">
      <c r="BP920046" s="90"/>
    </row>
    <row r="920047" spans="68:68" customFormat="1">
      <c r="BP920047" s="90"/>
    </row>
    <row r="920048" spans="68:68" customFormat="1">
      <c r="BP920048" s="90"/>
    </row>
    <row r="920049" spans="68:68" customFormat="1">
      <c r="BP920049" s="90"/>
    </row>
    <row r="920050" spans="68:68" customFormat="1">
      <c r="BP920050" s="90"/>
    </row>
    <row r="920051" spans="68:68" customFormat="1">
      <c r="BP920051" s="90"/>
    </row>
    <row r="920052" spans="68:68" customFormat="1">
      <c r="BP920052" s="90"/>
    </row>
    <row r="920053" spans="68:68" customFormat="1">
      <c r="BP920053" s="90"/>
    </row>
    <row r="920054" spans="68:68" customFormat="1">
      <c r="BP920054" s="90"/>
    </row>
    <row r="920055" spans="68:68" customFormat="1">
      <c r="BP920055" s="90"/>
    </row>
    <row r="920056" spans="68:68" customFormat="1">
      <c r="BP920056" s="90"/>
    </row>
    <row r="920057" spans="68:68" customFormat="1">
      <c r="BP920057" s="90"/>
    </row>
    <row r="920058" spans="68:68" customFormat="1">
      <c r="BP920058" s="90"/>
    </row>
    <row r="920059" spans="68:68" customFormat="1">
      <c r="BP920059" s="90"/>
    </row>
    <row r="920060" spans="68:68" customFormat="1">
      <c r="BP920060" s="90"/>
    </row>
    <row r="920061" spans="68:68" customFormat="1">
      <c r="BP920061" s="90"/>
    </row>
    <row r="920062" spans="68:68" customFormat="1">
      <c r="BP920062" s="90"/>
    </row>
    <row r="920063" spans="68:68" customFormat="1">
      <c r="BP920063" s="90"/>
    </row>
    <row r="920064" spans="68:68" customFormat="1">
      <c r="BP920064" s="90"/>
    </row>
    <row r="920065" spans="68:68" customFormat="1">
      <c r="BP920065" s="90"/>
    </row>
    <row r="920066" spans="68:68" customFormat="1">
      <c r="BP920066" s="90"/>
    </row>
    <row r="920067" spans="68:68" customFormat="1">
      <c r="BP920067" s="90"/>
    </row>
    <row r="920068" spans="68:68" customFormat="1">
      <c r="BP920068" s="90"/>
    </row>
    <row r="920069" spans="68:68" customFormat="1">
      <c r="BP920069" s="90"/>
    </row>
    <row r="920070" spans="68:68" customFormat="1">
      <c r="BP920070" s="90"/>
    </row>
    <row r="920071" spans="68:68" customFormat="1">
      <c r="BP920071" s="90"/>
    </row>
    <row r="920072" spans="68:68" customFormat="1">
      <c r="BP920072" s="90"/>
    </row>
    <row r="920073" spans="68:68" customFormat="1">
      <c r="BP920073" s="90"/>
    </row>
    <row r="920074" spans="68:68" customFormat="1">
      <c r="BP920074" s="90"/>
    </row>
    <row r="920075" spans="68:68" customFormat="1">
      <c r="BP920075" s="90"/>
    </row>
    <row r="920076" spans="68:68" customFormat="1">
      <c r="BP920076" s="90"/>
    </row>
    <row r="920077" spans="68:68" customFormat="1">
      <c r="BP920077" s="90"/>
    </row>
    <row r="920078" spans="68:68" customFormat="1">
      <c r="BP920078" s="90"/>
    </row>
    <row r="920079" spans="68:68" customFormat="1">
      <c r="BP920079" s="90"/>
    </row>
    <row r="920080" spans="68:68" customFormat="1">
      <c r="BP920080" s="90"/>
    </row>
    <row r="920081" spans="68:68" customFormat="1">
      <c r="BP920081" s="90"/>
    </row>
    <row r="920082" spans="68:68" customFormat="1">
      <c r="BP920082" s="90"/>
    </row>
    <row r="920083" spans="68:68" customFormat="1">
      <c r="BP920083" s="90"/>
    </row>
    <row r="920084" spans="68:68" customFormat="1">
      <c r="BP920084" s="90"/>
    </row>
    <row r="920085" spans="68:68" customFormat="1">
      <c r="BP920085" s="90"/>
    </row>
    <row r="920086" spans="68:68" customFormat="1">
      <c r="BP920086" s="90"/>
    </row>
    <row r="920087" spans="68:68" customFormat="1">
      <c r="BP920087" s="90"/>
    </row>
    <row r="920088" spans="68:68" customFormat="1">
      <c r="BP920088" s="90"/>
    </row>
    <row r="920089" spans="68:68" customFormat="1">
      <c r="BP920089" s="90"/>
    </row>
    <row r="920090" spans="68:68" customFormat="1">
      <c r="BP920090" s="90"/>
    </row>
    <row r="920091" spans="68:68" customFormat="1">
      <c r="BP920091" s="90"/>
    </row>
    <row r="920092" spans="68:68" customFormat="1">
      <c r="BP920092" s="90"/>
    </row>
    <row r="920093" spans="68:68" customFormat="1">
      <c r="BP920093" s="90"/>
    </row>
    <row r="920094" spans="68:68" customFormat="1">
      <c r="BP920094" s="90"/>
    </row>
    <row r="920095" spans="68:68" customFormat="1">
      <c r="BP920095" s="90"/>
    </row>
    <row r="920096" spans="68:68" customFormat="1">
      <c r="BP920096" s="90"/>
    </row>
    <row r="920097" spans="68:68" customFormat="1">
      <c r="BP920097" s="90"/>
    </row>
    <row r="920098" spans="68:68" customFormat="1">
      <c r="BP920098" s="90"/>
    </row>
    <row r="920099" spans="68:68" customFormat="1">
      <c r="BP920099" s="90"/>
    </row>
    <row r="920100" spans="68:68" customFormat="1">
      <c r="BP920100" s="90"/>
    </row>
    <row r="920101" spans="68:68" customFormat="1">
      <c r="BP920101" s="90"/>
    </row>
    <row r="920102" spans="68:68" customFormat="1">
      <c r="BP920102" s="90"/>
    </row>
    <row r="920103" spans="68:68" customFormat="1">
      <c r="BP920103" s="90"/>
    </row>
    <row r="920104" spans="68:68" customFormat="1">
      <c r="BP920104" s="90"/>
    </row>
    <row r="920105" spans="68:68" customFormat="1">
      <c r="BP920105" s="90"/>
    </row>
    <row r="920106" spans="68:68" customFormat="1">
      <c r="BP920106" s="90"/>
    </row>
    <row r="920107" spans="68:68" customFormat="1">
      <c r="BP920107" s="90"/>
    </row>
    <row r="920108" spans="68:68" customFormat="1">
      <c r="BP920108" s="90"/>
    </row>
    <row r="920109" spans="68:68" customFormat="1">
      <c r="BP920109" s="90"/>
    </row>
    <row r="920110" spans="68:68" customFormat="1">
      <c r="BP920110" s="90"/>
    </row>
    <row r="920111" spans="68:68" customFormat="1">
      <c r="BP920111" s="90"/>
    </row>
    <row r="920112" spans="68:68" customFormat="1">
      <c r="BP920112" s="90"/>
    </row>
    <row r="920113" spans="68:68" customFormat="1">
      <c r="BP920113" s="90"/>
    </row>
    <row r="920114" spans="68:68" customFormat="1">
      <c r="BP920114" s="90"/>
    </row>
    <row r="920115" spans="68:68" customFormat="1">
      <c r="BP920115" s="90"/>
    </row>
    <row r="920116" spans="68:68" customFormat="1">
      <c r="BP920116" s="90"/>
    </row>
    <row r="920117" spans="68:68" customFormat="1">
      <c r="BP920117" s="90"/>
    </row>
    <row r="920118" spans="68:68" customFormat="1">
      <c r="BP920118" s="90"/>
    </row>
    <row r="920119" spans="68:68" customFormat="1">
      <c r="BP920119" s="90"/>
    </row>
    <row r="920120" spans="68:68" customFormat="1">
      <c r="BP920120" s="90"/>
    </row>
    <row r="920121" spans="68:68" customFormat="1">
      <c r="BP920121" s="90"/>
    </row>
    <row r="920122" spans="68:68" customFormat="1">
      <c r="BP920122" s="90"/>
    </row>
    <row r="920123" spans="68:68" customFormat="1">
      <c r="BP920123" s="90"/>
    </row>
    <row r="920124" spans="68:68" customFormat="1">
      <c r="BP920124" s="90"/>
    </row>
    <row r="920125" spans="68:68" customFormat="1">
      <c r="BP920125" s="90"/>
    </row>
    <row r="920126" spans="68:68" customFormat="1">
      <c r="BP920126" s="90"/>
    </row>
    <row r="920127" spans="68:68" customFormat="1">
      <c r="BP920127" s="90"/>
    </row>
    <row r="920128" spans="68:68" customFormat="1">
      <c r="BP920128" s="90"/>
    </row>
    <row r="920129" spans="68:68" customFormat="1">
      <c r="BP920129" s="90"/>
    </row>
    <row r="920130" spans="68:68" customFormat="1">
      <c r="BP920130" s="90"/>
    </row>
    <row r="920131" spans="68:68" customFormat="1">
      <c r="BP920131" s="90"/>
    </row>
    <row r="920132" spans="68:68" customFormat="1">
      <c r="BP920132" s="90"/>
    </row>
    <row r="920133" spans="68:68" customFormat="1">
      <c r="BP920133" s="90"/>
    </row>
    <row r="920134" spans="68:68" customFormat="1">
      <c r="BP920134" s="90"/>
    </row>
    <row r="920135" spans="68:68" customFormat="1">
      <c r="BP920135" s="90"/>
    </row>
    <row r="920136" spans="68:68" customFormat="1">
      <c r="BP920136" s="90"/>
    </row>
    <row r="920137" spans="68:68" customFormat="1">
      <c r="BP920137" s="90"/>
    </row>
    <row r="920138" spans="68:68" customFormat="1">
      <c r="BP920138" s="90"/>
    </row>
    <row r="920139" spans="68:68" customFormat="1">
      <c r="BP920139" s="90"/>
    </row>
    <row r="920140" spans="68:68" customFormat="1">
      <c r="BP920140" s="90"/>
    </row>
    <row r="920141" spans="68:68" customFormat="1">
      <c r="BP920141" s="90"/>
    </row>
    <row r="920142" spans="68:68" customFormat="1">
      <c r="BP920142" s="90"/>
    </row>
    <row r="920143" spans="68:68" customFormat="1">
      <c r="BP920143" s="90"/>
    </row>
    <row r="920144" spans="68:68" customFormat="1">
      <c r="BP920144" s="90"/>
    </row>
    <row r="920145" spans="68:68" customFormat="1">
      <c r="BP920145" s="90"/>
    </row>
    <row r="920146" spans="68:68" customFormat="1">
      <c r="BP920146" s="90"/>
    </row>
    <row r="920147" spans="68:68" customFormat="1">
      <c r="BP920147" s="90"/>
    </row>
    <row r="920148" spans="68:68" customFormat="1">
      <c r="BP920148" s="90"/>
    </row>
    <row r="920149" spans="68:68" customFormat="1">
      <c r="BP920149" s="90"/>
    </row>
    <row r="920150" spans="68:68" customFormat="1">
      <c r="BP920150" s="90"/>
    </row>
    <row r="920151" spans="68:68" customFormat="1">
      <c r="BP920151" s="90"/>
    </row>
    <row r="920152" spans="68:68" customFormat="1">
      <c r="BP920152" s="90"/>
    </row>
    <row r="920153" spans="68:68" customFormat="1">
      <c r="BP920153" s="90"/>
    </row>
    <row r="920154" spans="68:68" customFormat="1">
      <c r="BP920154" s="90"/>
    </row>
    <row r="920155" spans="68:68" customFormat="1">
      <c r="BP920155" s="90"/>
    </row>
    <row r="920156" spans="68:68" customFormat="1">
      <c r="BP920156" s="90"/>
    </row>
    <row r="920157" spans="68:68" customFormat="1">
      <c r="BP920157" s="90"/>
    </row>
    <row r="920158" spans="68:68" customFormat="1">
      <c r="BP920158" s="90"/>
    </row>
    <row r="920159" spans="68:68" customFormat="1">
      <c r="BP920159" s="90"/>
    </row>
    <row r="920160" spans="68:68" customFormat="1">
      <c r="BP920160" s="90"/>
    </row>
    <row r="920161" spans="68:68" customFormat="1">
      <c r="BP920161" s="90"/>
    </row>
    <row r="920162" spans="68:68" customFormat="1">
      <c r="BP920162" s="90"/>
    </row>
    <row r="920163" spans="68:68" customFormat="1">
      <c r="BP920163" s="90"/>
    </row>
    <row r="920164" spans="68:68" customFormat="1">
      <c r="BP920164" s="90"/>
    </row>
    <row r="920165" spans="68:68" customFormat="1">
      <c r="BP920165" s="90"/>
    </row>
    <row r="920166" spans="68:68" customFormat="1">
      <c r="BP920166" s="90"/>
    </row>
    <row r="920167" spans="68:68" customFormat="1">
      <c r="BP920167" s="90"/>
    </row>
    <row r="920168" spans="68:68" customFormat="1">
      <c r="BP920168" s="90"/>
    </row>
    <row r="920169" spans="68:68" customFormat="1">
      <c r="BP920169" s="90"/>
    </row>
    <row r="920170" spans="68:68" customFormat="1">
      <c r="BP920170" s="90"/>
    </row>
    <row r="920171" spans="68:68" customFormat="1">
      <c r="BP920171" s="90"/>
    </row>
    <row r="920172" spans="68:68" customFormat="1">
      <c r="BP920172" s="90"/>
    </row>
    <row r="920173" spans="68:68" customFormat="1">
      <c r="BP920173" s="90"/>
    </row>
    <row r="920174" spans="68:68" customFormat="1">
      <c r="BP920174" s="90"/>
    </row>
    <row r="920175" spans="68:68" customFormat="1">
      <c r="BP920175" s="90"/>
    </row>
    <row r="920176" spans="68:68" customFormat="1">
      <c r="BP920176" s="90"/>
    </row>
    <row r="920177" spans="68:68" customFormat="1">
      <c r="BP920177" s="90"/>
    </row>
    <row r="920178" spans="68:68" customFormat="1">
      <c r="BP920178" s="90"/>
    </row>
    <row r="920179" spans="68:68" customFormat="1">
      <c r="BP920179" s="90"/>
    </row>
    <row r="920180" spans="68:68" customFormat="1">
      <c r="BP920180" s="90"/>
    </row>
    <row r="920181" spans="68:68" customFormat="1">
      <c r="BP920181" s="90"/>
    </row>
    <row r="920182" spans="68:68" customFormat="1">
      <c r="BP920182" s="90"/>
    </row>
    <row r="920183" spans="68:68" customFormat="1">
      <c r="BP920183" s="90"/>
    </row>
    <row r="920184" spans="68:68" customFormat="1">
      <c r="BP920184" s="90"/>
    </row>
    <row r="920185" spans="68:68" customFormat="1">
      <c r="BP920185" s="90"/>
    </row>
    <row r="920186" spans="68:68" customFormat="1">
      <c r="BP920186" s="90"/>
    </row>
    <row r="920187" spans="68:68" customFormat="1">
      <c r="BP920187" s="90"/>
    </row>
    <row r="920188" spans="68:68" customFormat="1">
      <c r="BP920188" s="90"/>
    </row>
    <row r="920189" spans="68:68" customFormat="1">
      <c r="BP920189" s="90"/>
    </row>
    <row r="920190" spans="68:68" customFormat="1">
      <c r="BP920190" s="90"/>
    </row>
    <row r="920191" spans="68:68" customFormat="1">
      <c r="BP920191" s="90"/>
    </row>
    <row r="920192" spans="68:68" customFormat="1">
      <c r="BP920192" s="90"/>
    </row>
    <row r="920193" spans="68:68" customFormat="1">
      <c r="BP920193" s="90"/>
    </row>
    <row r="920194" spans="68:68" customFormat="1">
      <c r="BP920194" s="90"/>
    </row>
    <row r="920195" spans="68:68" customFormat="1">
      <c r="BP920195" s="90"/>
    </row>
    <row r="920196" spans="68:68" customFormat="1">
      <c r="BP920196" s="90"/>
    </row>
    <row r="920197" spans="68:68" customFormat="1">
      <c r="BP920197" s="90"/>
    </row>
    <row r="920198" spans="68:68" customFormat="1">
      <c r="BP920198" s="90"/>
    </row>
    <row r="920199" spans="68:68" customFormat="1">
      <c r="BP920199" s="90"/>
    </row>
    <row r="920200" spans="68:68" customFormat="1">
      <c r="BP920200" s="90"/>
    </row>
    <row r="920201" spans="68:68" customFormat="1">
      <c r="BP920201" s="90"/>
    </row>
    <row r="920202" spans="68:68" customFormat="1">
      <c r="BP920202" s="90"/>
    </row>
    <row r="920203" spans="68:68" customFormat="1">
      <c r="BP920203" s="90"/>
    </row>
    <row r="920204" spans="68:68" customFormat="1">
      <c r="BP920204" s="90"/>
    </row>
    <row r="920205" spans="68:68" customFormat="1">
      <c r="BP920205" s="90"/>
    </row>
    <row r="920206" spans="68:68" customFormat="1">
      <c r="BP920206" s="90"/>
    </row>
    <row r="920207" spans="68:68" customFormat="1">
      <c r="BP920207" s="90"/>
    </row>
    <row r="920208" spans="68:68" customFormat="1">
      <c r="BP920208" s="90"/>
    </row>
    <row r="920209" spans="68:68" customFormat="1">
      <c r="BP920209" s="90"/>
    </row>
    <row r="920210" spans="68:68" customFormat="1">
      <c r="BP920210" s="90"/>
    </row>
    <row r="920211" spans="68:68" customFormat="1">
      <c r="BP920211" s="90"/>
    </row>
    <row r="920212" spans="68:68" customFormat="1">
      <c r="BP920212" s="90"/>
    </row>
    <row r="920213" spans="68:68" customFormat="1">
      <c r="BP920213" s="90"/>
    </row>
    <row r="920214" spans="68:68" customFormat="1">
      <c r="BP920214" s="90"/>
    </row>
    <row r="920215" spans="68:68" customFormat="1">
      <c r="BP920215" s="90"/>
    </row>
    <row r="920216" spans="68:68" customFormat="1">
      <c r="BP920216" s="90"/>
    </row>
    <row r="920217" spans="68:68" customFormat="1">
      <c r="BP920217" s="90"/>
    </row>
    <row r="920218" spans="68:68" customFormat="1">
      <c r="BP920218" s="90"/>
    </row>
    <row r="920219" spans="68:68" customFormat="1">
      <c r="BP920219" s="90"/>
    </row>
    <row r="920220" spans="68:68" customFormat="1">
      <c r="BP920220" s="90"/>
    </row>
    <row r="920221" spans="68:68" customFormat="1">
      <c r="BP920221" s="90"/>
    </row>
    <row r="920222" spans="68:68" customFormat="1">
      <c r="BP920222" s="90"/>
    </row>
    <row r="920223" spans="68:68" customFormat="1">
      <c r="BP920223" s="90"/>
    </row>
    <row r="920224" spans="68:68" customFormat="1">
      <c r="BP920224" s="90"/>
    </row>
    <row r="920225" spans="68:68" customFormat="1">
      <c r="BP920225" s="90"/>
    </row>
    <row r="920226" spans="68:68" customFormat="1">
      <c r="BP920226" s="90"/>
    </row>
    <row r="920227" spans="68:68" customFormat="1">
      <c r="BP920227" s="90"/>
    </row>
    <row r="920228" spans="68:68" customFormat="1">
      <c r="BP920228" s="90"/>
    </row>
    <row r="920229" spans="68:68" customFormat="1">
      <c r="BP920229" s="90"/>
    </row>
    <row r="920230" spans="68:68" customFormat="1">
      <c r="BP920230" s="90"/>
    </row>
    <row r="920231" spans="68:68" customFormat="1">
      <c r="BP920231" s="90"/>
    </row>
    <row r="920232" spans="68:68" customFormat="1">
      <c r="BP920232" s="90"/>
    </row>
    <row r="920233" spans="68:68" customFormat="1">
      <c r="BP920233" s="90"/>
    </row>
    <row r="920234" spans="68:68" customFormat="1">
      <c r="BP920234" s="90"/>
    </row>
    <row r="920235" spans="68:68" customFormat="1">
      <c r="BP920235" s="90"/>
    </row>
    <row r="920236" spans="68:68" customFormat="1">
      <c r="BP920236" s="90"/>
    </row>
    <row r="920237" spans="68:68" customFormat="1">
      <c r="BP920237" s="90"/>
    </row>
    <row r="920238" spans="68:68" customFormat="1">
      <c r="BP920238" s="90"/>
    </row>
    <row r="920239" spans="68:68" customFormat="1">
      <c r="BP920239" s="90"/>
    </row>
    <row r="920240" spans="68:68" customFormat="1">
      <c r="BP920240" s="90"/>
    </row>
    <row r="920241" spans="68:68" customFormat="1">
      <c r="BP920241" s="90"/>
    </row>
    <row r="920242" spans="68:68" customFormat="1">
      <c r="BP920242" s="90"/>
    </row>
    <row r="920243" spans="68:68" customFormat="1">
      <c r="BP920243" s="90"/>
    </row>
    <row r="920244" spans="68:68" customFormat="1">
      <c r="BP920244" s="90"/>
    </row>
    <row r="920245" spans="68:68" customFormat="1">
      <c r="BP920245" s="90"/>
    </row>
    <row r="920246" spans="68:68" customFormat="1">
      <c r="BP920246" s="90"/>
    </row>
    <row r="920247" spans="68:68" customFormat="1">
      <c r="BP920247" s="90"/>
    </row>
    <row r="920248" spans="68:68" customFormat="1">
      <c r="BP920248" s="90"/>
    </row>
    <row r="920249" spans="68:68" customFormat="1">
      <c r="BP920249" s="90"/>
    </row>
    <row r="920250" spans="68:68" customFormat="1">
      <c r="BP920250" s="90"/>
    </row>
    <row r="920251" spans="68:68" customFormat="1">
      <c r="BP920251" s="90"/>
    </row>
    <row r="920252" spans="68:68" customFormat="1">
      <c r="BP920252" s="90"/>
    </row>
    <row r="920253" spans="68:68" customFormat="1">
      <c r="BP920253" s="90"/>
    </row>
    <row r="920254" spans="68:68" customFormat="1">
      <c r="BP920254" s="90"/>
    </row>
    <row r="920255" spans="68:68" customFormat="1">
      <c r="BP920255" s="90"/>
    </row>
    <row r="920256" spans="68:68" customFormat="1">
      <c r="BP920256" s="90"/>
    </row>
    <row r="920257" spans="68:68" customFormat="1">
      <c r="BP920257" s="90"/>
    </row>
    <row r="920258" spans="68:68" customFormat="1">
      <c r="BP920258" s="90"/>
    </row>
    <row r="920259" spans="68:68" customFormat="1">
      <c r="BP920259" s="90"/>
    </row>
    <row r="920260" spans="68:68" customFormat="1">
      <c r="BP920260" s="90"/>
    </row>
    <row r="920261" spans="68:68" customFormat="1">
      <c r="BP920261" s="90"/>
    </row>
    <row r="920262" spans="68:68" customFormat="1">
      <c r="BP920262" s="90"/>
    </row>
    <row r="920263" spans="68:68" customFormat="1">
      <c r="BP920263" s="90"/>
    </row>
    <row r="920264" spans="68:68" customFormat="1">
      <c r="BP920264" s="90"/>
    </row>
    <row r="920265" spans="68:68" customFormat="1">
      <c r="BP920265" s="90"/>
    </row>
    <row r="920266" spans="68:68" customFormat="1">
      <c r="BP920266" s="90"/>
    </row>
    <row r="920267" spans="68:68" customFormat="1">
      <c r="BP920267" s="90"/>
    </row>
    <row r="920268" spans="68:68" customFormat="1">
      <c r="BP920268" s="90"/>
    </row>
    <row r="920269" spans="68:68" customFormat="1">
      <c r="BP920269" s="90"/>
    </row>
    <row r="920270" spans="68:68" customFormat="1">
      <c r="BP920270" s="90"/>
    </row>
    <row r="920271" spans="68:68" customFormat="1">
      <c r="BP920271" s="90"/>
    </row>
    <row r="920272" spans="68:68" customFormat="1">
      <c r="BP920272" s="90"/>
    </row>
    <row r="920273" spans="68:68" customFormat="1">
      <c r="BP920273" s="90"/>
    </row>
    <row r="920274" spans="68:68" customFormat="1">
      <c r="BP920274" s="90"/>
    </row>
    <row r="920275" spans="68:68" customFormat="1">
      <c r="BP920275" s="90"/>
    </row>
    <row r="920276" spans="68:68" customFormat="1">
      <c r="BP920276" s="90"/>
    </row>
    <row r="920277" spans="68:68" customFormat="1">
      <c r="BP920277" s="90"/>
    </row>
    <row r="920278" spans="68:68" customFormat="1">
      <c r="BP920278" s="90"/>
    </row>
    <row r="920279" spans="68:68" customFormat="1">
      <c r="BP920279" s="90"/>
    </row>
    <row r="920280" spans="68:68" customFormat="1">
      <c r="BP920280" s="90"/>
    </row>
    <row r="920281" spans="68:68" customFormat="1">
      <c r="BP920281" s="90"/>
    </row>
    <row r="920282" spans="68:68" customFormat="1">
      <c r="BP920282" s="90"/>
    </row>
    <row r="920283" spans="68:68" customFormat="1">
      <c r="BP920283" s="90"/>
    </row>
    <row r="920284" spans="68:68" customFormat="1">
      <c r="BP920284" s="90"/>
    </row>
    <row r="920285" spans="68:68" customFormat="1">
      <c r="BP920285" s="90"/>
    </row>
    <row r="920286" spans="68:68" customFormat="1">
      <c r="BP920286" s="90"/>
    </row>
    <row r="920287" spans="68:68" customFormat="1">
      <c r="BP920287" s="90"/>
    </row>
    <row r="920288" spans="68:68" customFormat="1">
      <c r="BP920288" s="90"/>
    </row>
    <row r="920289" spans="68:68" customFormat="1">
      <c r="BP920289" s="90"/>
    </row>
    <row r="920290" spans="68:68" customFormat="1">
      <c r="BP920290" s="90"/>
    </row>
    <row r="920291" spans="68:68" customFormat="1">
      <c r="BP920291" s="90"/>
    </row>
    <row r="920292" spans="68:68" customFormat="1">
      <c r="BP920292" s="90"/>
    </row>
    <row r="920293" spans="68:68" customFormat="1">
      <c r="BP920293" s="90"/>
    </row>
    <row r="920294" spans="68:68" customFormat="1">
      <c r="BP920294" s="90"/>
    </row>
    <row r="920295" spans="68:68" customFormat="1">
      <c r="BP920295" s="90"/>
    </row>
    <row r="920296" spans="68:68" customFormat="1">
      <c r="BP920296" s="90"/>
    </row>
    <row r="920297" spans="68:68" customFormat="1">
      <c r="BP920297" s="90"/>
    </row>
    <row r="920298" spans="68:68" customFormat="1">
      <c r="BP920298" s="90"/>
    </row>
    <row r="920299" spans="68:68" customFormat="1">
      <c r="BP920299" s="90"/>
    </row>
    <row r="920300" spans="68:68" customFormat="1">
      <c r="BP920300" s="90"/>
    </row>
    <row r="920301" spans="68:68" customFormat="1">
      <c r="BP920301" s="90"/>
    </row>
    <row r="920302" spans="68:68" customFormat="1">
      <c r="BP920302" s="90"/>
    </row>
    <row r="920303" spans="68:68" customFormat="1">
      <c r="BP920303" s="90"/>
    </row>
    <row r="920304" spans="68:68" customFormat="1">
      <c r="BP920304" s="90"/>
    </row>
    <row r="920305" spans="68:68" customFormat="1">
      <c r="BP920305" s="90"/>
    </row>
    <row r="920306" spans="68:68" customFormat="1">
      <c r="BP920306" s="90"/>
    </row>
    <row r="920307" spans="68:68" customFormat="1">
      <c r="BP920307" s="90"/>
    </row>
    <row r="920308" spans="68:68" customFormat="1">
      <c r="BP920308" s="90"/>
    </row>
    <row r="920309" spans="68:68" customFormat="1">
      <c r="BP920309" s="90"/>
    </row>
    <row r="920310" spans="68:68" customFormat="1">
      <c r="BP920310" s="90"/>
    </row>
    <row r="920311" spans="68:68" customFormat="1">
      <c r="BP920311" s="90"/>
    </row>
    <row r="920312" spans="68:68" customFormat="1">
      <c r="BP920312" s="90"/>
    </row>
    <row r="920313" spans="68:68" customFormat="1">
      <c r="BP920313" s="90"/>
    </row>
    <row r="920314" spans="68:68" customFormat="1">
      <c r="BP920314" s="90"/>
    </row>
    <row r="920315" spans="68:68" customFormat="1">
      <c r="BP920315" s="90"/>
    </row>
    <row r="920316" spans="68:68" customFormat="1">
      <c r="BP920316" s="90"/>
    </row>
    <row r="920317" spans="68:68" customFormat="1">
      <c r="BP920317" s="90"/>
    </row>
    <row r="920318" spans="68:68" customFormat="1">
      <c r="BP920318" s="90"/>
    </row>
    <row r="920319" spans="68:68" customFormat="1">
      <c r="BP920319" s="90"/>
    </row>
    <row r="920320" spans="68:68" customFormat="1">
      <c r="BP920320" s="90"/>
    </row>
    <row r="920321" spans="68:68" customFormat="1">
      <c r="BP920321" s="90"/>
    </row>
    <row r="920322" spans="68:68" customFormat="1">
      <c r="BP920322" s="90"/>
    </row>
    <row r="920323" spans="68:68" customFormat="1">
      <c r="BP920323" s="90"/>
    </row>
    <row r="920324" spans="68:68" customFormat="1">
      <c r="BP920324" s="90"/>
    </row>
    <row r="920325" spans="68:68" customFormat="1">
      <c r="BP920325" s="90"/>
    </row>
    <row r="920326" spans="68:68" customFormat="1">
      <c r="BP920326" s="90"/>
    </row>
    <row r="920327" spans="68:68" customFormat="1">
      <c r="BP920327" s="90"/>
    </row>
    <row r="920328" spans="68:68" customFormat="1">
      <c r="BP920328" s="90"/>
    </row>
    <row r="920329" spans="68:68" customFormat="1">
      <c r="BP920329" s="90"/>
    </row>
    <row r="920330" spans="68:68" customFormat="1">
      <c r="BP920330" s="90"/>
    </row>
    <row r="920331" spans="68:68" customFormat="1">
      <c r="BP920331" s="90"/>
    </row>
    <row r="920332" spans="68:68" customFormat="1">
      <c r="BP920332" s="90"/>
    </row>
    <row r="920333" spans="68:68" customFormat="1">
      <c r="BP920333" s="90"/>
    </row>
    <row r="920334" spans="68:68" customFormat="1">
      <c r="BP920334" s="90"/>
    </row>
    <row r="920335" spans="68:68" customFormat="1">
      <c r="BP920335" s="90"/>
    </row>
    <row r="920336" spans="68:68" customFormat="1">
      <c r="BP920336" s="90"/>
    </row>
    <row r="920337" spans="68:68" customFormat="1">
      <c r="BP920337" s="90"/>
    </row>
    <row r="920338" spans="68:68" customFormat="1">
      <c r="BP920338" s="90"/>
    </row>
    <row r="920339" spans="68:68" customFormat="1">
      <c r="BP920339" s="90"/>
    </row>
    <row r="920340" spans="68:68" customFormat="1">
      <c r="BP920340" s="90"/>
    </row>
    <row r="920341" spans="68:68" customFormat="1">
      <c r="BP920341" s="90"/>
    </row>
    <row r="920342" spans="68:68" customFormat="1">
      <c r="BP920342" s="90"/>
    </row>
    <row r="920343" spans="68:68" customFormat="1">
      <c r="BP920343" s="90"/>
    </row>
    <row r="920344" spans="68:68" customFormat="1">
      <c r="BP920344" s="90"/>
    </row>
    <row r="920345" spans="68:68" customFormat="1">
      <c r="BP920345" s="90"/>
    </row>
    <row r="920346" spans="68:68" customFormat="1">
      <c r="BP920346" s="90"/>
    </row>
    <row r="920347" spans="68:68" customFormat="1">
      <c r="BP920347" s="90"/>
    </row>
    <row r="920348" spans="68:68" customFormat="1">
      <c r="BP920348" s="90"/>
    </row>
    <row r="920349" spans="68:68" customFormat="1">
      <c r="BP920349" s="90"/>
    </row>
    <row r="920350" spans="68:68" customFormat="1">
      <c r="BP920350" s="90"/>
    </row>
    <row r="920351" spans="68:68" customFormat="1">
      <c r="BP920351" s="90"/>
    </row>
    <row r="920352" spans="68:68" customFormat="1">
      <c r="BP920352" s="90"/>
    </row>
    <row r="920353" spans="68:68" customFormat="1">
      <c r="BP920353" s="90"/>
    </row>
    <row r="920354" spans="68:68" customFormat="1">
      <c r="BP920354" s="90"/>
    </row>
    <row r="920355" spans="68:68" customFormat="1">
      <c r="BP920355" s="90"/>
    </row>
    <row r="920356" spans="68:68" customFormat="1">
      <c r="BP920356" s="90"/>
    </row>
    <row r="920357" spans="68:68" customFormat="1">
      <c r="BP920357" s="90"/>
    </row>
    <row r="920358" spans="68:68" customFormat="1">
      <c r="BP920358" s="90"/>
    </row>
    <row r="920359" spans="68:68" customFormat="1">
      <c r="BP920359" s="90"/>
    </row>
    <row r="920360" spans="68:68" customFormat="1">
      <c r="BP920360" s="90"/>
    </row>
    <row r="920361" spans="68:68" customFormat="1">
      <c r="BP920361" s="90"/>
    </row>
    <row r="920362" spans="68:68" customFormat="1">
      <c r="BP920362" s="90"/>
    </row>
    <row r="920363" spans="68:68" customFormat="1">
      <c r="BP920363" s="90"/>
    </row>
    <row r="920364" spans="68:68" customFormat="1">
      <c r="BP920364" s="90"/>
    </row>
    <row r="920365" spans="68:68" customFormat="1">
      <c r="BP920365" s="90"/>
    </row>
    <row r="920366" spans="68:68" customFormat="1">
      <c r="BP920366" s="90"/>
    </row>
    <row r="920367" spans="68:68" customFormat="1">
      <c r="BP920367" s="90"/>
    </row>
    <row r="920368" spans="68:68" customFormat="1">
      <c r="BP920368" s="90"/>
    </row>
    <row r="920369" spans="68:68" customFormat="1">
      <c r="BP920369" s="90"/>
    </row>
    <row r="920370" spans="68:68" customFormat="1">
      <c r="BP920370" s="90"/>
    </row>
    <row r="920371" spans="68:68" customFormat="1">
      <c r="BP920371" s="90"/>
    </row>
    <row r="920372" spans="68:68" customFormat="1">
      <c r="BP920372" s="90"/>
    </row>
    <row r="920373" spans="68:68" customFormat="1">
      <c r="BP920373" s="90"/>
    </row>
    <row r="920374" spans="68:68" customFormat="1">
      <c r="BP920374" s="90"/>
    </row>
    <row r="920375" spans="68:68" customFormat="1">
      <c r="BP920375" s="90"/>
    </row>
    <row r="920376" spans="68:68" customFormat="1">
      <c r="BP920376" s="90"/>
    </row>
    <row r="920377" spans="68:68" customFormat="1">
      <c r="BP920377" s="90"/>
    </row>
    <row r="920378" spans="68:68" customFormat="1">
      <c r="BP920378" s="90"/>
    </row>
    <row r="920379" spans="68:68" customFormat="1">
      <c r="BP920379" s="90"/>
    </row>
    <row r="920380" spans="68:68" customFormat="1">
      <c r="BP920380" s="90"/>
    </row>
    <row r="920381" spans="68:68" customFormat="1">
      <c r="BP920381" s="90"/>
    </row>
    <row r="920382" spans="68:68" customFormat="1">
      <c r="BP920382" s="90"/>
    </row>
    <row r="920383" spans="68:68" customFormat="1">
      <c r="BP920383" s="90"/>
    </row>
    <row r="920384" spans="68:68" customFormat="1">
      <c r="BP920384" s="90"/>
    </row>
    <row r="920385" spans="68:68" customFormat="1">
      <c r="BP920385" s="90"/>
    </row>
    <row r="920386" spans="68:68" customFormat="1">
      <c r="BP920386" s="90"/>
    </row>
    <row r="920387" spans="68:68" customFormat="1">
      <c r="BP920387" s="90"/>
    </row>
    <row r="920388" spans="68:68" customFormat="1">
      <c r="BP920388" s="90"/>
    </row>
    <row r="920389" spans="68:68" customFormat="1">
      <c r="BP920389" s="90"/>
    </row>
    <row r="920390" spans="68:68" customFormat="1">
      <c r="BP920390" s="90"/>
    </row>
    <row r="920391" spans="68:68" customFormat="1">
      <c r="BP920391" s="90"/>
    </row>
    <row r="920392" spans="68:68" customFormat="1">
      <c r="BP920392" s="90"/>
    </row>
    <row r="920393" spans="68:68" customFormat="1">
      <c r="BP920393" s="90"/>
    </row>
    <row r="920394" spans="68:68" customFormat="1">
      <c r="BP920394" s="90"/>
    </row>
    <row r="920395" spans="68:68" customFormat="1">
      <c r="BP920395" s="90"/>
    </row>
    <row r="920396" spans="68:68" customFormat="1">
      <c r="BP920396" s="90"/>
    </row>
    <row r="920397" spans="68:68" customFormat="1">
      <c r="BP920397" s="90"/>
    </row>
    <row r="920398" spans="68:68" customFormat="1">
      <c r="BP920398" s="90"/>
    </row>
    <row r="920399" spans="68:68" customFormat="1">
      <c r="BP920399" s="90"/>
    </row>
    <row r="920400" spans="68:68" customFormat="1">
      <c r="BP920400" s="90"/>
    </row>
    <row r="920401" spans="68:68" customFormat="1">
      <c r="BP920401" s="90"/>
    </row>
    <row r="920402" spans="68:68" customFormat="1">
      <c r="BP920402" s="90"/>
    </row>
    <row r="920403" spans="68:68" customFormat="1">
      <c r="BP920403" s="90"/>
    </row>
    <row r="920404" spans="68:68" customFormat="1">
      <c r="BP920404" s="90"/>
    </row>
    <row r="920405" spans="68:68" customFormat="1">
      <c r="BP920405" s="90"/>
    </row>
    <row r="920406" spans="68:68" customFormat="1">
      <c r="BP920406" s="90"/>
    </row>
    <row r="920407" spans="68:68" customFormat="1">
      <c r="BP920407" s="90"/>
    </row>
    <row r="920408" spans="68:68" customFormat="1">
      <c r="BP920408" s="90"/>
    </row>
    <row r="920409" spans="68:68" customFormat="1">
      <c r="BP920409" s="90"/>
    </row>
    <row r="920410" spans="68:68" customFormat="1">
      <c r="BP920410" s="90"/>
    </row>
    <row r="920411" spans="68:68" customFormat="1">
      <c r="BP920411" s="90"/>
    </row>
    <row r="920412" spans="68:68" customFormat="1">
      <c r="BP920412" s="90"/>
    </row>
    <row r="920413" spans="68:68" customFormat="1">
      <c r="BP920413" s="90"/>
    </row>
    <row r="920414" spans="68:68" customFormat="1">
      <c r="BP920414" s="90"/>
    </row>
    <row r="920415" spans="68:68" customFormat="1">
      <c r="BP920415" s="90"/>
    </row>
    <row r="920416" spans="68:68" customFormat="1">
      <c r="BP920416" s="90"/>
    </row>
    <row r="920417" spans="68:68" customFormat="1">
      <c r="BP920417" s="90"/>
    </row>
    <row r="920418" spans="68:68" customFormat="1">
      <c r="BP920418" s="90"/>
    </row>
    <row r="920419" spans="68:68" customFormat="1">
      <c r="BP920419" s="90"/>
    </row>
    <row r="920420" spans="68:68" customFormat="1">
      <c r="BP920420" s="90"/>
    </row>
    <row r="920421" spans="68:68" customFormat="1">
      <c r="BP920421" s="90"/>
    </row>
    <row r="920422" spans="68:68" customFormat="1">
      <c r="BP920422" s="90"/>
    </row>
    <row r="920423" spans="68:68" customFormat="1">
      <c r="BP920423" s="90"/>
    </row>
    <row r="920424" spans="68:68" customFormat="1">
      <c r="BP920424" s="90"/>
    </row>
    <row r="920425" spans="68:68" customFormat="1">
      <c r="BP920425" s="90"/>
    </row>
    <row r="920426" spans="68:68" customFormat="1">
      <c r="BP920426" s="90"/>
    </row>
    <row r="920427" spans="68:68" customFormat="1">
      <c r="BP920427" s="90"/>
    </row>
    <row r="920428" spans="68:68" customFormat="1">
      <c r="BP920428" s="90"/>
    </row>
    <row r="920429" spans="68:68" customFormat="1">
      <c r="BP920429" s="90"/>
    </row>
    <row r="920430" spans="68:68" customFormat="1">
      <c r="BP920430" s="90"/>
    </row>
    <row r="920431" spans="68:68" customFormat="1">
      <c r="BP920431" s="90"/>
    </row>
    <row r="920432" spans="68:68" customFormat="1">
      <c r="BP920432" s="90"/>
    </row>
    <row r="920433" spans="68:68" customFormat="1">
      <c r="BP920433" s="90"/>
    </row>
    <row r="920434" spans="68:68" customFormat="1">
      <c r="BP920434" s="90"/>
    </row>
    <row r="920435" spans="68:68" customFormat="1">
      <c r="BP920435" s="90"/>
    </row>
    <row r="920436" spans="68:68" customFormat="1">
      <c r="BP920436" s="90"/>
    </row>
    <row r="920437" spans="68:68" customFormat="1">
      <c r="BP920437" s="90"/>
    </row>
    <row r="920438" spans="68:68" customFormat="1">
      <c r="BP920438" s="90"/>
    </row>
    <row r="920439" spans="68:68" customFormat="1">
      <c r="BP920439" s="90"/>
    </row>
    <row r="920440" spans="68:68" customFormat="1">
      <c r="BP920440" s="90"/>
    </row>
    <row r="920441" spans="68:68" customFormat="1">
      <c r="BP920441" s="90"/>
    </row>
    <row r="920442" spans="68:68" customFormat="1">
      <c r="BP920442" s="90"/>
    </row>
    <row r="920443" spans="68:68" customFormat="1">
      <c r="BP920443" s="90"/>
    </row>
    <row r="920444" spans="68:68" customFormat="1">
      <c r="BP920444" s="90"/>
    </row>
    <row r="920445" spans="68:68" customFormat="1">
      <c r="BP920445" s="90"/>
    </row>
    <row r="920446" spans="68:68" customFormat="1">
      <c r="BP920446" s="90"/>
    </row>
    <row r="920447" spans="68:68" customFormat="1">
      <c r="BP920447" s="90"/>
    </row>
    <row r="920448" spans="68:68" customFormat="1">
      <c r="BP920448" s="90"/>
    </row>
    <row r="920449" spans="68:68" customFormat="1">
      <c r="BP920449" s="90"/>
    </row>
    <row r="920450" spans="68:68" customFormat="1">
      <c r="BP920450" s="90"/>
    </row>
    <row r="920451" spans="68:68" customFormat="1">
      <c r="BP920451" s="90"/>
    </row>
    <row r="920452" spans="68:68" customFormat="1">
      <c r="BP920452" s="90"/>
    </row>
    <row r="920453" spans="68:68" customFormat="1">
      <c r="BP920453" s="90"/>
    </row>
    <row r="920454" spans="68:68" customFormat="1">
      <c r="BP920454" s="90"/>
    </row>
    <row r="920455" spans="68:68" customFormat="1">
      <c r="BP920455" s="90"/>
    </row>
    <row r="920456" spans="68:68" customFormat="1">
      <c r="BP920456" s="90"/>
    </row>
    <row r="920457" spans="68:68" customFormat="1">
      <c r="BP920457" s="90"/>
    </row>
    <row r="920458" spans="68:68" customFormat="1">
      <c r="BP920458" s="90"/>
    </row>
    <row r="920459" spans="68:68" customFormat="1">
      <c r="BP920459" s="90"/>
    </row>
    <row r="920460" spans="68:68" customFormat="1">
      <c r="BP920460" s="90"/>
    </row>
    <row r="920461" spans="68:68" customFormat="1">
      <c r="BP920461" s="90"/>
    </row>
    <row r="920462" spans="68:68" customFormat="1">
      <c r="BP920462" s="90"/>
    </row>
    <row r="920463" spans="68:68" customFormat="1">
      <c r="BP920463" s="90"/>
    </row>
    <row r="920464" spans="68:68" customFormat="1">
      <c r="BP920464" s="90"/>
    </row>
    <row r="920465" spans="68:68" customFormat="1">
      <c r="BP920465" s="90"/>
    </row>
    <row r="920466" spans="68:68" customFormat="1">
      <c r="BP920466" s="90"/>
    </row>
    <row r="920467" spans="68:68" customFormat="1">
      <c r="BP920467" s="90"/>
    </row>
    <row r="920468" spans="68:68" customFormat="1">
      <c r="BP920468" s="90"/>
    </row>
    <row r="920469" spans="68:68" customFormat="1">
      <c r="BP920469" s="90"/>
    </row>
    <row r="920470" spans="68:68" customFormat="1">
      <c r="BP920470" s="90"/>
    </row>
    <row r="920471" spans="68:68" customFormat="1">
      <c r="BP920471" s="90"/>
    </row>
    <row r="920472" spans="68:68" customFormat="1">
      <c r="BP920472" s="90"/>
    </row>
    <row r="920473" spans="68:68" customFormat="1">
      <c r="BP920473" s="90"/>
    </row>
    <row r="920474" spans="68:68" customFormat="1">
      <c r="BP920474" s="90"/>
    </row>
    <row r="920475" spans="68:68" customFormat="1">
      <c r="BP920475" s="90"/>
    </row>
    <row r="920476" spans="68:68" customFormat="1">
      <c r="BP920476" s="90"/>
    </row>
    <row r="920477" spans="68:68" customFormat="1">
      <c r="BP920477" s="90"/>
    </row>
    <row r="920478" spans="68:68" customFormat="1">
      <c r="BP920478" s="90"/>
    </row>
    <row r="920479" spans="68:68" customFormat="1">
      <c r="BP920479" s="90"/>
    </row>
    <row r="920480" spans="68:68" customFormat="1">
      <c r="BP920480" s="90"/>
    </row>
    <row r="920481" spans="68:68" customFormat="1">
      <c r="BP920481" s="90"/>
    </row>
    <row r="920482" spans="68:68" customFormat="1">
      <c r="BP920482" s="90"/>
    </row>
    <row r="920483" spans="68:68" customFormat="1">
      <c r="BP920483" s="90"/>
    </row>
    <row r="920484" spans="68:68" customFormat="1">
      <c r="BP920484" s="90"/>
    </row>
    <row r="920485" spans="68:68" customFormat="1">
      <c r="BP920485" s="90"/>
    </row>
    <row r="920486" spans="68:68" customFormat="1">
      <c r="BP920486" s="90"/>
    </row>
    <row r="920487" spans="68:68" customFormat="1">
      <c r="BP920487" s="90"/>
    </row>
    <row r="920488" spans="68:68" customFormat="1">
      <c r="BP920488" s="90"/>
    </row>
    <row r="920489" spans="68:68" customFormat="1">
      <c r="BP920489" s="90"/>
    </row>
    <row r="920490" spans="68:68" customFormat="1">
      <c r="BP920490" s="90"/>
    </row>
    <row r="920491" spans="68:68" customFormat="1">
      <c r="BP920491" s="90"/>
    </row>
    <row r="920492" spans="68:68" customFormat="1">
      <c r="BP920492" s="90"/>
    </row>
    <row r="920493" spans="68:68" customFormat="1">
      <c r="BP920493" s="90"/>
    </row>
    <row r="920494" spans="68:68" customFormat="1">
      <c r="BP920494" s="90"/>
    </row>
    <row r="920495" spans="68:68" customFormat="1">
      <c r="BP920495" s="90"/>
    </row>
    <row r="920496" spans="68:68" customFormat="1">
      <c r="BP920496" s="90"/>
    </row>
    <row r="920497" spans="68:68" customFormat="1">
      <c r="BP920497" s="90"/>
    </row>
    <row r="920498" spans="68:68" customFormat="1">
      <c r="BP920498" s="90"/>
    </row>
    <row r="920499" spans="68:68" customFormat="1">
      <c r="BP920499" s="90"/>
    </row>
    <row r="920500" spans="68:68" customFormat="1">
      <c r="BP920500" s="90"/>
    </row>
    <row r="920501" spans="68:68" customFormat="1">
      <c r="BP920501" s="90"/>
    </row>
    <row r="920502" spans="68:68" customFormat="1">
      <c r="BP920502" s="90"/>
    </row>
    <row r="920503" spans="68:68" customFormat="1">
      <c r="BP920503" s="90"/>
    </row>
    <row r="920504" spans="68:68" customFormat="1">
      <c r="BP920504" s="90"/>
    </row>
    <row r="920505" spans="68:68" customFormat="1">
      <c r="BP920505" s="90"/>
    </row>
    <row r="920506" spans="68:68" customFormat="1">
      <c r="BP920506" s="90"/>
    </row>
    <row r="920507" spans="68:68" customFormat="1">
      <c r="BP920507" s="90"/>
    </row>
    <row r="920508" spans="68:68" customFormat="1">
      <c r="BP920508" s="90"/>
    </row>
    <row r="920509" spans="68:68" customFormat="1">
      <c r="BP920509" s="90"/>
    </row>
    <row r="920510" spans="68:68" customFormat="1">
      <c r="BP920510" s="90"/>
    </row>
    <row r="920511" spans="68:68" customFormat="1">
      <c r="BP920511" s="90"/>
    </row>
    <row r="920512" spans="68:68" customFormat="1">
      <c r="BP920512" s="90"/>
    </row>
    <row r="920513" spans="68:68" customFormat="1">
      <c r="BP920513" s="90"/>
    </row>
    <row r="920514" spans="68:68" customFormat="1">
      <c r="BP920514" s="90"/>
    </row>
    <row r="920515" spans="68:68" customFormat="1">
      <c r="BP920515" s="90"/>
    </row>
    <row r="920516" spans="68:68" customFormat="1">
      <c r="BP920516" s="90"/>
    </row>
    <row r="920517" spans="68:68" customFormat="1">
      <c r="BP920517" s="90"/>
    </row>
    <row r="920518" spans="68:68" customFormat="1">
      <c r="BP920518" s="90"/>
    </row>
    <row r="920519" spans="68:68" customFormat="1">
      <c r="BP920519" s="90"/>
    </row>
    <row r="920520" spans="68:68" customFormat="1">
      <c r="BP920520" s="90"/>
    </row>
    <row r="920521" spans="68:68" customFormat="1">
      <c r="BP920521" s="90"/>
    </row>
    <row r="920522" spans="68:68" customFormat="1">
      <c r="BP920522" s="90"/>
    </row>
    <row r="920523" spans="68:68" customFormat="1">
      <c r="BP920523" s="90"/>
    </row>
    <row r="920524" spans="68:68" customFormat="1">
      <c r="BP920524" s="90"/>
    </row>
    <row r="920525" spans="68:68" customFormat="1">
      <c r="BP920525" s="90"/>
    </row>
    <row r="920526" spans="68:68" customFormat="1">
      <c r="BP920526" s="90"/>
    </row>
    <row r="920527" spans="68:68" customFormat="1">
      <c r="BP920527" s="90"/>
    </row>
    <row r="920528" spans="68:68" customFormat="1">
      <c r="BP920528" s="90"/>
    </row>
    <row r="920529" spans="68:68" customFormat="1">
      <c r="BP920529" s="90"/>
    </row>
    <row r="920530" spans="68:68" customFormat="1">
      <c r="BP920530" s="90"/>
    </row>
    <row r="920531" spans="68:68" customFormat="1">
      <c r="BP920531" s="90"/>
    </row>
    <row r="920532" spans="68:68" customFormat="1">
      <c r="BP920532" s="90"/>
    </row>
    <row r="920533" spans="68:68" customFormat="1">
      <c r="BP920533" s="90"/>
    </row>
    <row r="920534" spans="68:68" customFormat="1">
      <c r="BP920534" s="90"/>
    </row>
    <row r="920535" spans="68:68" customFormat="1">
      <c r="BP920535" s="90"/>
    </row>
    <row r="920536" spans="68:68" customFormat="1">
      <c r="BP920536" s="90"/>
    </row>
    <row r="920537" spans="68:68" customFormat="1">
      <c r="BP920537" s="90"/>
    </row>
    <row r="920538" spans="68:68" customFormat="1">
      <c r="BP920538" s="90"/>
    </row>
    <row r="920539" spans="68:68" customFormat="1">
      <c r="BP920539" s="90"/>
    </row>
    <row r="920540" spans="68:68" customFormat="1">
      <c r="BP920540" s="90"/>
    </row>
    <row r="920541" spans="68:68" customFormat="1">
      <c r="BP920541" s="90"/>
    </row>
    <row r="920542" spans="68:68" customFormat="1">
      <c r="BP920542" s="90"/>
    </row>
    <row r="920543" spans="68:68" customFormat="1">
      <c r="BP920543" s="90"/>
    </row>
    <row r="920544" spans="68:68" customFormat="1">
      <c r="BP920544" s="90"/>
    </row>
    <row r="920545" spans="68:68" customFormat="1">
      <c r="BP920545" s="90"/>
    </row>
    <row r="920546" spans="68:68" customFormat="1">
      <c r="BP920546" s="90"/>
    </row>
    <row r="920547" spans="68:68" customFormat="1">
      <c r="BP920547" s="90"/>
    </row>
    <row r="920548" spans="68:68" customFormat="1">
      <c r="BP920548" s="90"/>
    </row>
    <row r="920549" spans="68:68" customFormat="1">
      <c r="BP920549" s="90"/>
    </row>
    <row r="920550" spans="68:68" customFormat="1">
      <c r="BP920550" s="90"/>
    </row>
    <row r="920551" spans="68:68" customFormat="1">
      <c r="BP920551" s="90"/>
    </row>
    <row r="920552" spans="68:68" customFormat="1">
      <c r="BP920552" s="90"/>
    </row>
    <row r="920553" spans="68:68" customFormat="1">
      <c r="BP920553" s="90"/>
    </row>
    <row r="920554" spans="68:68" customFormat="1">
      <c r="BP920554" s="90"/>
    </row>
    <row r="920555" spans="68:68" customFormat="1">
      <c r="BP920555" s="90"/>
    </row>
    <row r="920556" spans="68:68" customFormat="1">
      <c r="BP920556" s="90"/>
    </row>
    <row r="920557" spans="68:68" customFormat="1">
      <c r="BP920557" s="90"/>
    </row>
    <row r="920558" spans="68:68" customFormat="1">
      <c r="BP920558" s="90"/>
    </row>
    <row r="920559" spans="68:68" customFormat="1">
      <c r="BP920559" s="90"/>
    </row>
    <row r="920560" spans="68:68" customFormat="1">
      <c r="BP920560" s="90"/>
    </row>
    <row r="920561" spans="68:68" customFormat="1">
      <c r="BP920561" s="90"/>
    </row>
    <row r="920562" spans="68:68" customFormat="1">
      <c r="BP920562" s="90"/>
    </row>
    <row r="920563" spans="68:68" customFormat="1">
      <c r="BP920563" s="90"/>
    </row>
    <row r="920564" spans="68:68" customFormat="1">
      <c r="BP920564" s="90"/>
    </row>
    <row r="920565" spans="68:68" customFormat="1">
      <c r="BP920565" s="90"/>
    </row>
    <row r="920566" spans="68:68" customFormat="1">
      <c r="BP920566" s="90"/>
    </row>
    <row r="920567" spans="68:68" customFormat="1">
      <c r="BP920567" s="90"/>
    </row>
    <row r="920568" spans="68:68" customFormat="1">
      <c r="BP920568" s="90"/>
    </row>
    <row r="920569" spans="68:68" customFormat="1">
      <c r="BP920569" s="90"/>
    </row>
    <row r="920570" spans="68:68" customFormat="1">
      <c r="BP920570" s="90"/>
    </row>
    <row r="920571" spans="68:68" customFormat="1">
      <c r="BP920571" s="90"/>
    </row>
    <row r="920572" spans="68:68" customFormat="1">
      <c r="BP920572" s="90"/>
    </row>
    <row r="920573" spans="68:68" customFormat="1">
      <c r="BP920573" s="90"/>
    </row>
    <row r="920574" spans="68:68" customFormat="1">
      <c r="BP920574" s="90"/>
    </row>
    <row r="920575" spans="68:68" customFormat="1">
      <c r="BP920575" s="90"/>
    </row>
    <row r="920576" spans="68:68" customFormat="1">
      <c r="BP920576" s="90"/>
    </row>
    <row r="920577" spans="68:68" customFormat="1">
      <c r="BP920577" s="90"/>
    </row>
    <row r="920578" spans="68:68" customFormat="1">
      <c r="BP920578" s="90"/>
    </row>
    <row r="920579" spans="68:68" customFormat="1">
      <c r="BP920579" s="90"/>
    </row>
    <row r="920580" spans="68:68" customFormat="1">
      <c r="BP920580" s="90"/>
    </row>
    <row r="920581" spans="68:68" customFormat="1">
      <c r="BP920581" s="90"/>
    </row>
    <row r="920582" spans="68:68" customFormat="1">
      <c r="BP920582" s="90"/>
    </row>
    <row r="920583" spans="68:68" customFormat="1">
      <c r="BP920583" s="90"/>
    </row>
    <row r="920584" spans="68:68" customFormat="1">
      <c r="BP920584" s="90"/>
    </row>
    <row r="920585" spans="68:68" customFormat="1">
      <c r="BP920585" s="90"/>
    </row>
    <row r="920586" spans="68:68" customFormat="1">
      <c r="BP920586" s="90"/>
    </row>
    <row r="920587" spans="68:68" customFormat="1">
      <c r="BP920587" s="90"/>
    </row>
    <row r="920588" spans="68:68" customFormat="1">
      <c r="BP920588" s="90"/>
    </row>
    <row r="920589" spans="68:68" customFormat="1">
      <c r="BP920589" s="90"/>
    </row>
    <row r="920590" spans="68:68" customFormat="1">
      <c r="BP920590" s="90"/>
    </row>
    <row r="920591" spans="68:68" customFormat="1">
      <c r="BP920591" s="90"/>
    </row>
    <row r="920592" spans="68:68" customFormat="1">
      <c r="BP920592" s="90"/>
    </row>
    <row r="920593" spans="68:68" customFormat="1">
      <c r="BP920593" s="90"/>
    </row>
    <row r="920594" spans="68:68" customFormat="1">
      <c r="BP920594" s="90"/>
    </row>
    <row r="920595" spans="68:68" customFormat="1">
      <c r="BP920595" s="90"/>
    </row>
    <row r="920596" spans="68:68" customFormat="1">
      <c r="BP920596" s="90"/>
    </row>
    <row r="920597" spans="68:68" customFormat="1">
      <c r="BP920597" s="90"/>
    </row>
    <row r="920598" spans="68:68" customFormat="1">
      <c r="BP920598" s="90"/>
    </row>
    <row r="920599" spans="68:68" customFormat="1">
      <c r="BP920599" s="90"/>
    </row>
    <row r="920600" spans="68:68" customFormat="1">
      <c r="BP920600" s="90"/>
    </row>
    <row r="920601" spans="68:68" customFormat="1">
      <c r="BP920601" s="90"/>
    </row>
    <row r="920602" spans="68:68" customFormat="1">
      <c r="BP920602" s="90"/>
    </row>
    <row r="920603" spans="68:68" customFormat="1">
      <c r="BP920603" s="90"/>
    </row>
    <row r="920604" spans="68:68" customFormat="1">
      <c r="BP920604" s="90"/>
    </row>
    <row r="920605" spans="68:68" customFormat="1">
      <c r="BP920605" s="90"/>
    </row>
    <row r="920606" spans="68:68" customFormat="1">
      <c r="BP920606" s="90"/>
    </row>
    <row r="920607" spans="68:68" customFormat="1">
      <c r="BP920607" s="90"/>
    </row>
    <row r="920608" spans="68:68" customFormat="1">
      <c r="BP920608" s="90"/>
    </row>
    <row r="920609" spans="68:68" customFormat="1">
      <c r="BP920609" s="90"/>
    </row>
    <row r="920610" spans="68:68" customFormat="1">
      <c r="BP920610" s="90"/>
    </row>
    <row r="920611" spans="68:68" customFormat="1">
      <c r="BP920611" s="90"/>
    </row>
    <row r="920612" spans="68:68" customFormat="1">
      <c r="BP920612" s="90"/>
    </row>
    <row r="920613" spans="68:68" customFormat="1">
      <c r="BP920613" s="90"/>
    </row>
    <row r="920614" spans="68:68" customFormat="1">
      <c r="BP920614" s="90"/>
    </row>
    <row r="920615" spans="68:68" customFormat="1">
      <c r="BP920615" s="90"/>
    </row>
    <row r="920616" spans="68:68" customFormat="1">
      <c r="BP920616" s="90"/>
    </row>
    <row r="920617" spans="68:68" customFormat="1">
      <c r="BP920617" s="90"/>
    </row>
    <row r="920618" spans="68:68" customFormat="1">
      <c r="BP920618" s="90"/>
    </row>
    <row r="920619" spans="68:68" customFormat="1">
      <c r="BP920619" s="90"/>
    </row>
    <row r="920620" spans="68:68" customFormat="1">
      <c r="BP920620" s="90"/>
    </row>
    <row r="920621" spans="68:68" customFormat="1">
      <c r="BP920621" s="90"/>
    </row>
    <row r="920622" spans="68:68" customFormat="1">
      <c r="BP920622" s="90"/>
    </row>
    <row r="920623" spans="68:68" customFormat="1">
      <c r="BP920623" s="90"/>
    </row>
    <row r="920624" spans="68:68" customFormat="1">
      <c r="BP920624" s="90"/>
    </row>
    <row r="920625" spans="68:68" customFormat="1">
      <c r="BP920625" s="90"/>
    </row>
    <row r="920626" spans="68:68" customFormat="1">
      <c r="BP920626" s="90"/>
    </row>
    <row r="920627" spans="68:68" customFormat="1">
      <c r="BP920627" s="90"/>
    </row>
    <row r="920628" spans="68:68" customFormat="1">
      <c r="BP920628" s="90"/>
    </row>
    <row r="920629" spans="68:68" customFormat="1">
      <c r="BP920629" s="90"/>
    </row>
    <row r="920630" spans="68:68" customFormat="1">
      <c r="BP920630" s="90"/>
    </row>
    <row r="920631" spans="68:68" customFormat="1">
      <c r="BP920631" s="90"/>
    </row>
    <row r="920632" spans="68:68" customFormat="1">
      <c r="BP920632" s="90"/>
    </row>
    <row r="920633" spans="68:68" customFormat="1">
      <c r="BP920633" s="90"/>
    </row>
    <row r="920634" spans="68:68" customFormat="1">
      <c r="BP920634" s="90"/>
    </row>
    <row r="920635" spans="68:68" customFormat="1">
      <c r="BP920635" s="90"/>
    </row>
    <row r="920636" spans="68:68" customFormat="1">
      <c r="BP920636" s="90"/>
    </row>
    <row r="920637" spans="68:68" customFormat="1">
      <c r="BP920637" s="90"/>
    </row>
    <row r="920638" spans="68:68" customFormat="1">
      <c r="BP920638" s="90"/>
    </row>
    <row r="920639" spans="68:68" customFormat="1">
      <c r="BP920639" s="90"/>
    </row>
    <row r="920640" spans="68:68" customFormat="1">
      <c r="BP920640" s="90"/>
    </row>
    <row r="920641" spans="68:68" customFormat="1">
      <c r="BP920641" s="90"/>
    </row>
    <row r="920642" spans="68:68" customFormat="1">
      <c r="BP920642" s="90"/>
    </row>
    <row r="920643" spans="68:68" customFormat="1">
      <c r="BP920643" s="90"/>
    </row>
    <row r="920644" spans="68:68" customFormat="1">
      <c r="BP920644" s="90"/>
    </row>
    <row r="920645" spans="68:68" customFormat="1">
      <c r="BP920645" s="90"/>
    </row>
    <row r="920646" spans="68:68" customFormat="1">
      <c r="BP920646" s="90"/>
    </row>
    <row r="920647" spans="68:68" customFormat="1">
      <c r="BP920647" s="90"/>
    </row>
    <row r="920648" spans="68:68" customFormat="1">
      <c r="BP920648" s="90"/>
    </row>
    <row r="920649" spans="68:68" customFormat="1">
      <c r="BP920649" s="90"/>
    </row>
    <row r="920650" spans="68:68" customFormat="1">
      <c r="BP920650" s="90"/>
    </row>
    <row r="920651" spans="68:68" customFormat="1">
      <c r="BP920651" s="90"/>
    </row>
    <row r="920652" spans="68:68" customFormat="1">
      <c r="BP920652" s="90"/>
    </row>
    <row r="920653" spans="68:68" customFormat="1">
      <c r="BP920653" s="90"/>
    </row>
    <row r="920654" spans="68:68" customFormat="1">
      <c r="BP920654" s="90"/>
    </row>
    <row r="920655" spans="68:68" customFormat="1">
      <c r="BP920655" s="90"/>
    </row>
    <row r="920656" spans="68:68" customFormat="1">
      <c r="BP920656" s="90"/>
    </row>
    <row r="920657" spans="68:68" customFormat="1">
      <c r="BP920657" s="90"/>
    </row>
    <row r="920658" spans="68:68" customFormat="1">
      <c r="BP920658" s="90"/>
    </row>
    <row r="920659" spans="68:68" customFormat="1">
      <c r="BP920659" s="90"/>
    </row>
    <row r="920660" spans="68:68" customFormat="1">
      <c r="BP920660" s="90"/>
    </row>
    <row r="920661" spans="68:68" customFormat="1">
      <c r="BP920661" s="90"/>
    </row>
    <row r="920662" spans="68:68" customFormat="1">
      <c r="BP920662" s="90"/>
    </row>
    <row r="920663" spans="68:68" customFormat="1">
      <c r="BP920663" s="90"/>
    </row>
    <row r="920664" spans="68:68" customFormat="1">
      <c r="BP920664" s="90"/>
    </row>
    <row r="920665" spans="68:68" customFormat="1">
      <c r="BP920665" s="90"/>
    </row>
    <row r="920666" spans="68:68" customFormat="1">
      <c r="BP920666" s="90"/>
    </row>
    <row r="920667" spans="68:68" customFormat="1">
      <c r="BP920667" s="90"/>
    </row>
    <row r="920668" spans="68:68" customFormat="1">
      <c r="BP920668" s="90"/>
    </row>
    <row r="920669" spans="68:68" customFormat="1">
      <c r="BP920669" s="90"/>
    </row>
    <row r="920670" spans="68:68" customFormat="1">
      <c r="BP920670" s="90"/>
    </row>
    <row r="920671" spans="68:68" customFormat="1">
      <c r="BP920671" s="90"/>
    </row>
    <row r="920672" spans="68:68" customFormat="1">
      <c r="BP920672" s="90"/>
    </row>
    <row r="920673" spans="68:68" customFormat="1">
      <c r="BP920673" s="90"/>
    </row>
    <row r="920674" spans="68:68" customFormat="1">
      <c r="BP920674" s="90"/>
    </row>
    <row r="920675" spans="68:68" customFormat="1">
      <c r="BP920675" s="90"/>
    </row>
    <row r="920676" spans="68:68" customFormat="1">
      <c r="BP920676" s="90"/>
    </row>
    <row r="920677" spans="68:68" customFormat="1">
      <c r="BP920677" s="90"/>
    </row>
    <row r="920678" spans="68:68" customFormat="1">
      <c r="BP920678" s="90"/>
    </row>
    <row r="920679" spans="68:68" customFormat="1">
      <c r="BP920679" s="90"/>
    </row>
    <row r="920680" spans="68:68" customFormat="1">
      <c r="BP920680" s="90"/>
    </row>
    <row r="920681" spans="68:68" customFormat="1">
      <c r="BP920681" s="90"/>
    </row>
    <row r="920682" spans="68:68" customFormat="1">
      <c r="BP920682" s="90"/>
    </row>
    <row r="920683" spans="68:68" customFormat="1">
      <c r="BP920683" s="90"/>
    </row>
    <row r="920684" spans="68:68" customFormat="1">
      <c r="BP920684" s="90"/>
    </row>
    <row r="920685" spans="68:68" customFormat="1">
      <c r="BP920685" s="90"/>
    </row>
    <row r="920686" spans="68:68" customFormat="1">
      <c r="BP920686" s="90"/>
    </row>
    <row r="920687" spans="68:68" customFormat="1">
      <c r="BP920687" s="90"/>
    </row>
    <row r="920688" spans="68:68" customFormat="1">
      <c r="BP920688" s="90"/>
    </row>
    <row r="920689" spans="68:68" customFormat="1">
      <c r="BP920689" s="90"/>
    </row>
    <row r="920690" spans="68:68" customFormat="1">
      <c r="BP920690" s="90"/>
    </row>
    <row r="920691" spans="68:68" customFormat="1">
      <c r="BP920691" s="90"/>
    </row>
    <row r="920692" spans="68:68" customFormat="1">
      <c r="BP920692" s="90"/>
    </row>
    <row r="920693" spans="68:68" customFormat="1">
      <c r="BP920693" s="90"/>
    </row>
    <row r="920694" spans="68:68" customFormat="1">
      <c r="BP920694" s="90"/>
    </row>
    <row r="920695" spans="68:68" customFormat="1">
      <c r="BP920695" s="90"/>
    </row>
    <row r="920696" spans="68:68" customFormat="1">
      <c r="BP920696" s="90"/>
    </row>
    <row r="920697" spans="68:68" customFormat="1">
      <c r="BP920697" s="90"/>
    </row>
    <row r="920698" spans="68:68" customFormat="1">
      <c r="BP920698" s="90"/>
    </row>
    <row r="920699" spans="68:68" customFormat="1">
      <c r="BP920699" s="90"/>
    </row>
    <row r="920700" spans="68:68" customFormat="1">
      <c r="BP920700" s="90"/>
    </row>
    <row r="920701" spans="68:68" customFormat="1">
      <c r="BP920701" s="90"/>
    </row>
    <row r="920702" spans="68:68" customFormat="1">
      <c r="BP920702" s="90"/>
    </row>
    <row r="920703" spans="68:68" customFormat="1">
      <c r="BP920703" s="90"/>
    </row>
    <row r="920704" spans="68:68" customFormat="1">
      <c r="BP920704" s="90"/>
    </row>
    <row r="920705" spans="68:68" customFormat="1">
      <c r="BP920705" s="90"/>
    </row>
    <row r="920706" spans="68:68" customFormat="1">
      <c r="BP920706" s="90"/>
    </row>
    <row r="920707" spans="68:68" customFormat="1">
      <c r="BP920707" s="90"/>
    </row>
    <row r="920708" spans="68:68" customFormat="1">
      <c r="BP920708" s="90"/>
    </row>
    <row r="920709" spans="68:68" customFormat="1">
      <c r="BP920709" s="90"/>
    </row>
    <row r="920710" spans="68:68" customFormat="1">
      <c r="BP920710" s="90"/>
    </row>
    <row r="920711" spans="68:68" customFormat="1">
      <c r="BP920711" s="90"/>
    </row>
    <row r="920712" spans="68:68" customFormat="1">
      <c r="BP920712" s="90"/>
    </row>
    <row r="920713" spans="68:68" customFormat="1">
      <c r="BP920713" s="90"/>
    </row>
    <row r="920714" spans="68:68" customFormat="1">
      <c r="BP920714" s="90"/>
    </row>
    <row r="920715" spans="68:68" customFormat="1">
      <c r="BP920715" s="90"/>
    </row>
    <row r="920716" spans="68:68" customFormat="1">
      <c r="BP920716" s="90"/>
    </row>
    <row r="920717" spans="68:68" customFormat="1">
      <c r="BP920717" s="90"/>
    </row>
    <row r="920718" spans="68:68" customFormat="1">
      <c r="BP920718" s="90"/>
    </row>
    <row r="920719" spans="68:68" customFormat="1">
      <c r="BP920719" s="90"/>
    </row>
    <row r="920720" spans="68:68" customFormat="1">
      <c r="BP920720" s="90"/>
    </row>
    <row r="920721" spans="68:68" customFormat="1">
      <c r="BP920721" s="90"/>
    </row>
    <row r="920722" spans="68:68" customFormat="1">
      <c r="BP920722" s="90"/>
    </row>
    <row r="920723" spans="68:68" customFormat="1">
      <c r="BP920723" s="90"/>
    </row>
    <row r="920724" spans="68:68" customFormat="1">
      <c r="BP920724" s="90"/>
    </row>
    <row r="920725" spans="68:68" customFormat="1">
      <c r="BP920725" s="90"/>
    </row>
    <row r="920726" spans="68:68" customFormat="1">
      <c r="BP920726" s="90"/>
    </row>
    <row r="920727" spans="68:68" customFormat="1">
      <c r="BP920727" s="90"/>
    </row>
    <row r="920728" spans="68:68" customFormat="1">
      <c r="BP920728" s="90"/>
    </row>
    <row r="920729" spans="68:68" customFormat="1">
      <c r="BP920729" s="90"/>
    </row>
    <row r="920730" spans="68:68" customFormat="1">
      <c r="BP920730" s="90"/>
    </row>
    <row r="920731" spans="68:68" customFormat="1">
      <c r="BP920731" s="90"/>
    </row>
    <row r="920732" spans="68:68" customFormat="1">
      <c r="BP920732" s="90"/>
    </row>
    <row r="920733" spans="68:68" customFormat="1">
      <c r="BP920733" s="90"/>
    </row>
    <row r="920734" spans="68:68" customFormat="1">
      <c r="BP920734" s="90"/>
    </row>
    <row r="920735" spans="68:68" customFormat="1">
      <c r="BP920735" s="90"/>
    </row>
    <row r="920736" spans="68:68" customFormat="1">
      <c r="BP920736" s="90"/>
    </row>
    <row r="920737" spans="68:68" customFormat="1">
      <c r="BP920737" s="90"/>
    </row>
    <row r="920738" spans="68:68" customFormat="1">
      <c r="BP920738" s="90"/>
    </row>
    <row r="920739" spans="68:68" customFormat="1">
      <c r="BP920739" s="90"/>
    </row>
    <row r="920740" spans="68:68" customFormat="1">
      <c r="BP920740" s="90"/>
    </row>
    <row r="920741" spans="68:68" customFormat="1">
      <c r="BP920741" s="90"/>
    </row>
    <row r="920742" spans="68:68" customFormat="1">
      <c r="BP920742" s="90"/>
    </row>
    <row r="920743" spans="68:68" customFormat="1">
      <c r="BP920743" s="90"/>
    </row>
    <row r="920744" spans="68:68" customFormat="1">
      <c r="BP920744" s="90"/>
    </row>
    <row r="920745" spans="68:68" customFormat="1">
      <c r="BP920745" s="90"/>
    </row>
    <row r="920746" spans="68:68" customFormat="1">
      <c r="BP920746" s="90"/>
    </row>
    <row r="920747" spans="68:68" customFormat="1">
      <c r="BP920747" s="90"/>
    </row>
    <row r="920748" spans="68:68" customFormat="1">
      <c r="BP920748" s="90"/>
    </row>
    <row r="920749" spans="68:68" customFormat="1">
      <c r="BP920749" s="90"/>
    </row>
    <row r="920750" spans="68:68" customFormat="1">
      <c r="BP920750" s="90"/>
    </row>
    <row r="920751" spans="68:68" customFormat="1">
      <c r="BP920751" s="90"/>
    </row>
    <row r="920752" spans="68:68" customFormat="1">
      <c r="BP920752" s="90"/>
    </row>
    <row r="920753" spans="68:68" customFormat="1">
      <c r="BP920753" s="90"/>
    </row>
    <row r="920754" spans="68:68" customFormat="1">
      <c r="BP920754" s="90"/>
    </row>
    <row r="920755" spans="68:68" customFormat="1">
      <c r="BP920755" s="90"/>
    </row>
    <row r="920756" spans="68:68" customFormat="1">
      <c r="BP920756" s="90"/>
    </row>
    <row r="920757" spans="68:68" customFormat="1">
      <c r="BP920757" s="90"/>
    </row>
    <row r="920758" spans="68:68" customFormat="1">
      <c r="BP920758" s="90"/>
    </row>
    <row r="920759" spans="68:68" customFormat="1">
      <c r="BP920759" s="90"/>
    </row>
    <row r="920760" spans="68:68" customFormat="1">
      <c r="BP920760" s="90"/>
    </row>
    <row r="920761" spans="68:68" customFormat="1">
      <c r="BP920761" s="90"/>
    </row>
    <row r="920762" spans="68:68" customFormat="1">
      <c r="BP920762" s="90"/>
    </row>
    <row r="920763" spans="68:68" customFormat="1">
      <c r="BP920763" s="90"/>
    </row>
    <row r="920764" spans="68:68" customFormat="1">
      <c r="BP920764" s="90"/>
    </row>
    <row r="920765" spans="68:68" customFormat="1">
      <c r="BP920765" s="90"/>
    </row>
    <row r="920766" spans="68:68" customFormat="1">
      <c r="BP920766" s="90"/>
    </row>
    <row r="920767" spans="68:68" customFormat="1">
      <c r="BP920767" s="90"/>
    </row>
    <row r="920768" spans="68:68" customFormat="1">
      <c r="BP920768" s="90"/>
    </row>
    <row r="920769" spans="68:68" customFormat="1">
      <c r="BP920769" s="90"/>
    </row>
    <row r="920770" spans="68:68" customFormat="1">
      <c r="BP920770" s="90"/>
    </row>
    <row r="920771" spans="68:68" customFormat="1">
      <c r="BP920771" s="90"/>
    </row>
    <row r="920772" spans="68:68" customFormat="1">
      <c r="BP920772" s="90"/>
    </row>
    <row r="920773" spans="68:68" customFormat="1">
      <c r="BP920773" s="90"/>
    </row>
    <row r="920774" spans="68:68" customFormat="1">
      <c r="BP920774" s="90"/>
    </row>
    <row r="920775" spans="68:68" customFormat="1">
      <c r="BP920775" s="90"/>
    </row>
    <row r="920776" spans="68:68" customFormat="1">
      <c r="BP920776" s="90"/>
    </row>
    <row r="920777" spans="68:68" customFormat="1">
      <c r="BP920777" s="90"/>
    </row>
    <row r="920778" spans="68:68" customFormat="1">
      <c r="BP920778" s="90"/>
    </row>
    <row r="920779" spans="68:68" customFormat="1">
      <c r="BP920779" s="90"/>
    </row>
    <row r="920780" spans="68:68" customFormat="1">
      <c r="BP920780" s="90"/>
    </row>
    <row r="920781" spans="68:68" customFormat="1">
      <c r="BP920781" s="90"/>
    </row>
    <row r="920782" spans="68:68" customFormat="1">
      <c r="BP920782" s="90"/>
    </row>
    <row r="920783" spans="68:68" customFormat="1">
      <c r="BP920783" s="90"/>
    </row>
    <row r="920784" spans="68:68" customFormat="1">
      <c r="BP920784" s="90"/>
    </row>
    <row r="920785" spans="68:68" customFormat="1">
      <c r="BP920785" s="90"/>
    </row>
    <row r="920786" spans="68:68" customFormat="1">
      <c r="BP920786" s="90"/>
    </row>
    <row r="920787" spans="68:68" customFormat="1">
      <c r="BP920787" s="90"/>
    </row>
    <row r="920788" spans="68:68" customFormat="1">
      <c r="BP920788" s="90"/>
    </row>
    <row r="920789" spans="68:68" customFormat="1">
      <c r="BP920789" s="90"/>
    </row>
    <row r="920790" spans="68:68" customFormat="1">
      <c r="BP920790" s="90"/>
    </row>
    <row r="920791" spans="68:68" customFormat="1">
      <c r="BP920791" s="90"/>
    </row>
    <row r="920792" spans="68:68" customFormat="1">
      <c r="BP920792" s="90"/>
    </row>
    <row r="920793" spans="68:68" customFormat="1">
      <c r="BP920793" s="90"/>
    </row>
    <row r="920794" spans="68:68" customFormat="1">
      <c r="BP920794" s="90"/>
    </row>
    <row r="920795" spans="68:68" customFormat="1">
      <c r="BP920795" s="90"/>
    </row>
    <row r="920796" spans="68:68" customFormat="1">
      <c r="BP920796" s="90"/>
    </row>
    <row r="920797" spans="68:68" customFormat="1">
      <c r="BP920797" s="90"/>
    </row>
    <row r="920798" spans="68:68" customFormat="1">
      <c r="BP920798" s="90"/>
    </row>
    <row r="920799" spans="68:68" customFormat="1">
      <c r="BP920799" s="90"/>
    </row>
    <row r="920800" spans="68:68" customFormat="1">
      <c r="BP920800" s="90"/>
    </row>
    <row r="920801" spans="68:68" customFormat="1">
      <c r="BP920801" s="90"/>
    </row>
    <row r="920802" spans="68:68" customFormat="1">
      <c r="BP920802" s="90"/>
    </row>
    <row r="920803" spans="68:68" customFormat="1">
      <c r="BP920803" s="90"/>
    </row>
    <row r="920804" spans="68:68" customFormat="1">
      <c r="BP920804" s="90"/>
    </row>
    <row r="920805" spans="68:68" customFormat="1">
      <c r="BP920805" s="90"/>
    </row>
    <row r="920806" spans="68:68" customFormat="1">
      <c r="BP920806" s="90"/>
    </row>
    <row r="920807" spans="68:68" customFormat="1">
      <c r="BP920807" s="90"/>
    </row>
    <row r="920808" spans="68:68" customFormat="1">
      <c r="BP920808" s="90"/>
    </row>
    <row r="920809" spans="68:68" customFormat="1">
      <c r="BP920809" s="90"/>
    </row>
    <row r="920810" spans="68:68" customFormat="1">
      <c r="BP920810" s="90"/>
    </row>
    <row r="920811" spans="68:68" customFormat="1">
      <c r="BP920811" s="90"/>
    </row>
    <row r="920812" spans="68:68" customFormat="1">
      <c r="BP920812" s="90"/>
    </row>
    <row r="920813" spans="68:68" customFormat="1">
      <c r="BP920813" s="90"/>
    </row>
    <row r="920814" spans="68:68" customFormat="1">
      <c r="BP920814" s="90"/>
    </row>
    <row r="920815" spans="68:68" customFormat="1">
      <c r="BP920815" s="90"/>
    </row>
    <row r="920816" spans="68:68" customFormat="1">
      <c r="BP920816" s="90"/>
    </row>
    <row r="920817" spans="68:68" customFormat="1">
      <c r="BP920817" s="90"/>
    </row>
    <row r="920818" spans="68:68" customFormat="1">
      <c r="BP920818" s="90"/>
    </row>
    <row r="920819" spans="68:68" customFormat="1">
      <c r="BP920819" s="90"/>
    </row>
    <row r="920820" spans="68:68" customFormat="1">
      <c r="BP920820" s="90"/>
    </row>
    <row r="920821" spans="68:68" customFormat="1">
      <c r="BP920821" s="90"/>
    </row>
    <row r="920822" spans="68:68" customFormat="1">
      <c r="BP920822" s="90"/>
    </row>
    <row r="920823" spans="68:68" customFormat="1">
      <c r="BP920823" s="90"/>
    </row>
    <row r="920824" spans="68:68" customFormat="1">
      <c r="BP920824" s="90"/>
    </row>
    <row r="920825" spans="68:68" customFormat="1">
      <c r="BP920825" s="90"/>
    </row>
    <row r="920826" spans="68:68" customFormat="1">
      <c r="BP920826" s="90"/>
    </row>
    <row r="920827" spans="68:68" customFormat="1">
      <c r="BP920827" s="90"/>
    </row>
    <row r="920828" spans="68:68" customFormat="1">
      <c r="BP920828" s="90"/>
    </row>
    <row r="920829" spans="68:68" customFormat="1">
      <c r="BP920829" s="90"/>
    </row>
    <row r="920830" spans="68:68" customFormat="1">
      <c r="BP920830" s="90"/>
    </row>
    <row r="920831" spans="68:68" customFormat="1">
      <c r="BP920831" s="90"/>
    </row>
    <row r="920832" spans="68:68" customFormat="1">
      <c r="BP920832" s="90"/>
    </row>
    <row r="920833" spans="68:68" customFormat="1">
      <c r="BP920833" s="90"/>
    </row>
    <row r="920834" spans="68:68" customFormat="1">
      <c r="BP920834" s="90"/>
    </row>
    <row r="920835" spans="68:68" customFormat="1">
      <c r="BP920835" s="90"/>
    </row>
    <row r="920836" spans="68:68" customFormat="1">
      <c r="BP920836" s="90"/>
    </row>
    <row r="920837" spans="68:68" customFormat="1">
      <c r="BP920837" s="90"/>
    </row>
    <row r="920838" spans="68:68" customFormat="1">
      <c r="BP920838" s="90"/>
    </row>
    <row r="920839" spans="68:68" customFormat="1">
      <c r="BP920839" s="90"/>
    </row>
    <row r="920840" spans="68:68" customFormat="1">
      <c r="BP920840" s="90"/>
    </row>
    <row r="920841" spans="68:68" customFormat="1">
      <c r="BP920841" s="90"/>
    </row>
    <row r="920842" spans="68:68" customFormat="1">
      <c r="BP920842" s="90"/>
    </row>
    <row r="920843" spans="68:68" customFormat="1">
      <c r="BP920843" s="90"/>
    </row>
    <row r="920844" spans="68:68" customFormat="1">
      <c r="BP920844" s="90"/>
    </row>
    <row r="920845" spans="68:68" customFormat="1">
      <c r="BP920845" s="90"/>
    </row>
    <row r="920846" spans="68:68" customFormat="1">
      <c r="BP920846" s="90"/>
    </row>
    <row r="920847" spans="68:68" customFormat="1">
      <c r="BP920847" s="90"/>
    </row>
    <row r="920848" spans="68:68" customFormat="1">
      <c r="BP920848" s="90"/>
    </row>
    <row r="920849" spans="68:68" customFormat="1">
      <c r="BP920849" s="90"/>
    </row>
    <row r="920850" spans="68:68" customFormat="1">
      <c r="BP920850" s="90"/>
    </row>
    <row r="920851" spans="68:68" customFormat="1">
      <c r="BP920851" s="90"/>
    </row>
    <row r="920852" spans="68:68" customFormat="1">
      <c r="BP920852" s="90"/>
    </row>
    <row r="920853" spans="68:68" customFormat="1">
      <c r="BP920853" s="90"/>
    </row>
    <row r="920854" spans="68:68" customFormat="1">
      <c r="BP920854" s="90"/>
    </row>
    <row r="920855" spans="68:68" customFormat="1">
      <c r="BP920855" s="90"/>
    </row>
    <row r="920856" spans="68:68" customFormat="1">
      <c r="BP920856" s="90"/>
    </row>
    <row r="920857" spans="68:68" customFormat="1">
      <c r="BP920857" s="90"/>
    </row>
    <row r="920858" spans="68:68" customFormat="1">
      <c r="BP920858" s="90"/>
    </row>
    <row r="920859" spans="68:68" customFormat="1">
      <c r="BP920859" s="90"/>
    </row>
    <row r="920860" spans="68:68" customFormat="1">
      <c r="BP920860" s="90"/>
    </row>
    <row r="920861" spans="68:68" customFormat="1">
      <c r="BP920861" s="90"/>
    </row>
    <row r="920862" spans="68:68" customFormat="1">
      <c r="BP920862" s="90"/>
    </row>
    <row r="920863" spans="68:68" customFormat="1">
      <c r="BP920863" s="90"/>
    </row>
    <row r="920864" spans="68:68" customFormat="1">
      <c r="BP920864" s="90"/>
    </row>
    <row r="920865" spans="68:68" customFormat="1">
      <c r="BP920865" s="90"/>
    </row>
    <row r="920866" spans="68:68" customFormat="1">
      <c r="BP920866" s="90"/>
    </row>
    <row r="920867" spans="68:68" customFormat="1">
      <c r="BP920867" s="90"/>
    </row>
    <row r="920868" spans="68:68" customFormat="1">
      <c r="BP920868" s="90"/>
    </row>
    <row r="920869" spans="68:68" customFormat="1">
      <c r="BP920869" s="90"/>
    </row>
    <row r="920870" spans="68:68" customFormat="1">
      <c r="BP920870" s="90"/>
    </row>
    <row r="920871" spans="68:68" customFormat="1">
      <c r="BP920871" s="90"/>
    </row>
    <row r="920872" spans="68:68" customFormat="1">
      <c r="BP920872" s="90"/>
    </row>
    <row r="920873" spans="68:68" customFormat="1">
      <c r="BP920873" s="90"/>
    </row>
    <row r="920874" spans="68:68" customFormat="1">
      <c r="BP920874" s="90"/>
    </row>
    <row r="920875" spans="68:68" customFormat="1">
      <c r="BP920875" s="90"/>
    </row>
    <row r="920876" spans="68:68" customFormat="1">
      <c r="BP920876" s="90"/>
    </row>
    <row r="920877" spans="68:68" customFormat="1">
      <c r="BP920877" s="90"/>
    </row>
    <row r="920878" spans="68:68" customFormat="1">
      <c r="BP920878" s="90"/>
    </row>
    <row r="920879" spans="68:68" customFormat="1">
      <c r="BP920879" s="90"/>
    </row>
    <row r="920880" spans="68:68" customFormat="1">
      <c r="BP920880" s="90"/>
    </row>
    <row r="920881" spans="68:68" customFormat="1">
      <c r="BP920881" s="90"/>
    </row>
    <row r="920882" spans="68:68" customFormat="1">
      <c r="BP920882" s="90"/>
    </row>
    <row r="920883" spans="68:68" customFormat="1">
      <c r="BP920883" s="90"/>
    </row>
    <row r="920884" spans="68:68" customFormat="1">
      <c r="BP920884" s="90"/>
    </row>
    <row r="920885" spans="68:68" customFormat="1">
      <c r="BP920885" s="90"/>
    </row>
    <row r="920886" spans="68:68" customFormat="1">
      <c r="BP920886" s="90"/>
    </row>
    <row r="920887" spans="68:68" customFormat="1">
      <c r="BP920887" s="90"/>
    </row>
    <row r="920888" spans="68:68" customFormat="1">
      <c r="BP920888" s="90"/>
    </row>
    <row r="920889" spans="68:68" customFormat="1">
      <c r="BP920889" s="90"/>
    </row>
    <row r="920890" spans="68:68" customFormat="1">
      <c r="BP920890" s="90"/>
    </row>
    <row r="920891" spans="68:68" customFormat="1">
      <c r="BP920891" s="90"/>
    </row>
    <row r="920892" spans="68:68" customFormat="1">
      <c r="BP920892" s="90"/>
    </row>
    <row r="920893" spans="68:68" customFormat="1">
      <c r="BP920893" s="90"/>
    </row>
    <row r="920894" spans="68:68" customFormat="1">
      <c r="BP920894" s="90"/>
    </row>
    <row r="920895" spans="68:68" customFormat="1">
      <c r="BP920895" s="90"/>
    </row>
    <row r="920896" spans="68:68" customFormat="1">
      <c r="BP920896" s="90"/>
    </row>
    <row r="920897" spans="68:68" customFormat="1">
      <c r="BP920897" s="90"/>
    </row>
    <row r="920898" spans="68:68" customFormat="1">
      <c r="BP920898" s="90"/>
    </row>
    <row r="920899" spans="68:68" customFormat="1">
      <c r="BP920899" s="90"/>
    </row>
    <row r="920900" spans="68:68" customFormat="1">
      <c r="BP920900" s="90"/>
    </row>
    <row r="920901" spans="68:68" customFormat="1">
      <c r="BP920901" s="90"/>
    </row>
    <row r="920902" spans="68:68" customFormat="1">
      <c r="BP920902" s="90"/>
    </row>
    <row r="920903" spans="68:68" customFormat="1">
      <c r="BP920903" s="90"/>
    </row>
    <row r="920904" spans="68:68" customFormat="1">
      <c r="BP920904" s="90"/>
    </row>
    <row r="920905" spans="68:68" customFormat="1">
      <c r="BP920905" s="90"/>
    </row>
    <row r="920906" spans="68:68" customFormat="1">
      <c r="BP920906" s="90"/>
    </row>
    <row r="920907" spans="68:68" customFormat="1">
      <c r="BP920907" s="90"/>
    </row>
    <row r="920908" spans="68:68" customFormat="1">
      <c r="BP920908" s="90"/>
    </row>
    <row r="920909" spans="68:68" customFormat="1">
      <c r="BP920909" s="90"/>
    </row>
    <row r="920910" spans="68:68" customFormat="1">
      <c r="BP920910" s="90"/>
    </row>
    <row r="920911" spans="68:68" customFormat="1">
      <c r="BP920911" s="90"/>
    </row>
    <row r="920912" spans="68:68" customFormat="1">
      <c r="BP920912" s="90"/>
    </row>
    <row r="920913" spans="68:68" customFormat="1">
      <c r="BP920913" s="90"/>
    </row>
    <row r="920914" spans="68:68" customFormat="1">
      <c r="BP920914" s="90"/>
    </row>
    <row r="920915" spans="68:68" customFormat="1">
      <c r="BP920915" s="90"/>
    </row>
    <row r="920916" spans="68:68" customFormat="1">
      <c r="BP920916" s="90"/>
    </row>
    <row r="920917" spans="68:68" customFormat="1">
      <c r="BP920917" s="90"/>
    </row>
    <row r="920918" spans="68:68" customFormat="1">
      <c r="BP920918" s="90"/>
    </row>
    <row r="920919" spans="68:68" customFormat="1">
      <c r="BP920919" s="90"/>
    </row>
    <row r="920920" spans="68:68" customFormat="1">
      <c r="BP920920" s="90"/>
    </row>
    <row r="920921" spans="68:68" customFormat="1">
      <c r="BP920921" s="90"/>
    </row>
    <row r="920922" spans="68:68" customFormat="1">
      <c r="BP920922" s="90"/>
    </row>
    <row r="920923" spans="68:68" customFormat="1">
      <c r="BP920923" s="90"/>
    </row>
    <row r="920924" spans="68:68" customFormat="1">
      <c r="BP920924" s="90"/>
    </row>
    <row r="920925" spans="68:68" customFormat="1">
      <c r="BP920925" s="90"/>
    </row>
    <row r="920926" spans="68:68" customFormat="1">
      <c r="BP920926" s="90"/>
    </row>
    <row r="920927" spans="68:68" customFormat="1">
      <c r="BP920927" s="90"/>
    </row>
    <row r="920928" spans="68:68" customFormat="1">
      <c r="BP920928" s="90"/>
    </row>
    <row r="920929" spans="68:68" customFormat="1">
      <c r="BP920929" s="90"/>
    </row>
    <row r="920930" spans="68:68" customFormat="1">
      <c r="BP920930" s="90"/>
    </row>
    <row r="920931" spans="68:68" customFormat="1">
      <c r="BP920931" s="90"/>
    </row>
    <row r="920932" spans="68:68" customFormat="1">
      <c r="BP920932" s="90"/>
    </row>
    <row r="920933" spans="68:68" customFormat="1">
      <c r="BP920933" s="90"/>
    </row>
    <row r="920934" spans="68:68" customFormat="1">
      <c r="BP920934" s="90"/>
    </row>
    <row r="920935" spans="68:68" customFormat="1">
      <c r="BP920935" s="90"/>
    </row>
    <row r="920936" spans="68:68" customFormat="1">
      <c r="BP920936" s="90"/>
    </row>
    <row r="920937" spans="68:68" customFormat="1">
      <c r="BP920937" s="90"/>
    </row>
    <row r="920938" spans="68:68" customFormat="1">
      <c r="BP920938" s="90"/>
    </row>
    <row r="920939" spans="68:68" customFormat="1">
      <c r="BP920939" s="90"/>
    </row>
    <row r="920940" spans="68:68" customFormat="1">
      <c r="BP920940" s="90"/>
    </row>
    <row r="920941" spans="68:68" customFormat="1">
      <c r="BP920941" s="90"/>
    </row>
    <row r="920942" spans="68:68" customFormat="1">
      <c r="BP920942" s="90"/>
    </row>
    <row r="920943" spans="68:68" customFormat="1">
      <c r="BP920943" s="90"/>
    </row>
    <row r="920944" spans="68:68" customFormat="1">
      <c r="BP920944" s="90"/>
    </row>
    <row r="920945" spans="68:68" customFormat="1">
      <c r="BP920945" s="90"/>
    </row>
    <row r="920946" spans="68:68" customFormat="1">
      <c r="BP920946" s="90"/>
    </row>
    <row r="920947" spans="68:68" customFormat="1">
      <c r="BP920947" s="90"/>
    </row>
    <row r="920948" spans="68:68" customFormat="1">
      <c r="BP920948" s="90"/>
    </row>
    <row r="920949" spans="68:68" customFormat="1">
      <c r="BP920949" s="90"/>
    </row>
    <row r="920950" spans="68:68" customFormat="1">
      <c r="BP920950" s="90"/>
    </row>
    <row r="920951" spans="68:68" customFormat="1">
      <c r="BP920951" s="90"/>
    </row>
    <row r="920952" spans="68:68" customFormat="1">
      <c r="BP920952" s="90"/>
    </row>
    <row r="920953" spans="68:68" customFormat="1">
      <c r="BP920953" s="90"/>
    </row>
    <row r="920954" spans="68:68" customFormat="1">
      <c r="BP920954" s="90"/>
    </row>
    <row r="920955" spans="68:68" customFormat="1">
      <c r="BP920955" s="90"/>
    </row>
    <row r="920956" spans="68:68" customFormat="1">
      <c r="BP920956" s="90"/>
    </row>
    <row r="920957" spans="68:68" customFormat="1">
      <c r="BP920957" s="90"/>
    </row>
    <row r="920958" spans="68:68" customFormat="1">
      <c r="BP920958" s="90"/>
    </row>
    <row r="920959" spans="68:68" customFormat="1">
      <c r="BP920959" s="90"/>
    </row>
    <row r="920960" spans="68:68" customFormat="1">
      <c r="BP920960" s="90"/>
    </row>
    <row r="920961" spans="68:68" customFormat="1">
      <c r="BP920961" s="90"/>
    </row>
    <row r="920962" spans="68:68" customFormat="1">
      <c r="BP920962" s="90"/>
    </row>
    <row r="920963" spans="68:68" customFormat="1">
      <c r="BP920963" s="90"/>
    </row>
    <row r="920964" spans="68:68" customFormat="1">
      <c r="BP920964" s="90"/>
    </row>
    <row r="920965" spans="68:68" customFormat="1">
      <c r="BP920965" s="90"/>
    </row>
    <row r="920966" spans="68:68" customFormat="1">
      <c r="BP920966" s="90"/>
    </row>
    <row r="920967" spans="68:68" customFormat="1">
      <c r="BP920967" s="90"/>
    </row>
    <row r="920968" spans="68:68" customFormat="1">
      <c r="BP920968" s="90"/>
    </row>
    <row r="920969" spans="68:68" customFormat="1">
      <c r="BP920969" s="90"/>
    </row>
    <row r="920970" spans="68:68" customFormat="1">
      <c r="BP920970" s="90"/>
    </row>
    <row r="920971" spans="68:68" customFormat="1">
      <c r="BP920971" s="90"/>
    </row>
    <row r="920972" spans="68:68" customFormat="1">
      <c r="BP920972" s="90"/>
    </row>
    <row r="920973" spans="68:68" customFormat="1">
      <c r="BP920973" s="90"/>
    </row>
    <row r="920974" spans="68:68" customFormat="1">
      <c r="BP920974" s="90"/>
    </row>
    <row r="920975" spans="68:68" customFormat="1">
      <c r="BP920975" s="90"/>
    </row>
    <row r="920976" spans="68:68" customFormat="1">
      <c r="BP920976" s="90"/>
    </row>
    <row r="920977" spans="68:68" customFormat="1">
      <c r="BP920977" s="90"/>
    </row>
    <row r="920978" spans="68:68" customFormat="1">
      <c r="BP920978" s="90"/>
    </row>
    <row r="920979" spans="68:68" customFormat="1">
      <c r="BP920979" s="90"/>
    </row>
    <row r="920980" spans="68:68" customFormat="1">
      <c r="BP920980" s="90"/>
    </row>
    <row r="920981" spans="68:68" customFormat="1">
      <c r="BP920981" s="90"/>
    </row>
    <row r="920982" spans="68:68" customFormat="1">
      <c r="BP920982" s="90"/>
    </row>
    <row r="920983" spans="68:68" customFormat="1">
      <c r="BP920983" s="90"/>
    </row>
    <row r="920984" spans="68:68" customFormat="1">
      <c r="BP920984" s="90"/>
    </row>
    <row r="920985" spans="68:68" customFormat="1">
      <c r="BP920985" s="90"/>
    </row>
    <row r="920986" spans="68:68" customFormat="1">
      <c r="BP920986" s="90"/>
    </row>
    <row r="920987" spans="68:68" customFormat="1">
      <c r="BP920987" s="90"/>
    </row>
    <row r="920988" spans="68:68" customFormat="1">
      <c r="BP920988" s="90"/>
    </row>
    <row r="920989" spans="68:68" customFormat="1">
      <c r="BP920989" s="90"/>
    </row>
    <row r="920990" spans="68:68" customFormat="1">
      <c r="BP920990" s="90"/>
    </row>
    <row r="920991" spans="68:68" customFormat="1">
      <c r="BP920991" s="90"/>
    </row>
    <row r="920992" spans="68:68" customFormat="1">
      <c r="BP920992" s="90"/>
    </row>
    <row r="920993" spans="68:68" customFormat="1">
      <c r="BP920993" s="90"/>
    </row>
    <row r="920994" spans="68:68" customFormat="1">
      <c r="BP920994" s="90"/>
    </row>
    <row r="920995" spans="68:68" customFormat="1">
      <c r="BP920995" s="90"/>
    </row>
    <row r="920996" spans="68:68" customFormat="1">
      <c r="BP920996" s="90"/>
    </row>
    <row r="920997" spans="68:68" customFormat="1">
      <c r="BP920997" s="90"/>
    </row>
    <row r="920998" spans="68:68" customFormat="1">
      <c r="BP920998" s="90"/>
    </row>
    <row r="920999" spans="68:68" customFormat="1">
      <c r="BP920999" s="90"/>
    </row>
    <row r="921000" spans="68:68" customFormat="1">
      <c r="BP921000" s="90"/>
    </row>
    <row r="921001" spans="68:68" customFormat="1">
      <c r="BP921001" s="90"/>
    </row>
    <row r="921002" spans="68:68" customFormat="1">
      <c r="BP921002" s="90"/>
    </row>
    <row r="921003" spans="68:68" customFormat="1">
      <c r="BP921003" s="90"/>
    </row>
    <row r="921004" spans="68:68" customFormat="1">
      <c r="BP921004" s="90"/>
    </row>
    <row r="921005" spans="68:68" customFormat="1">
      <c r="BP921005" s="90"/>
    </row>
    <row r="921006" spans="68:68" customFormat="1">
      <c r="BP921006" s="90"/>
    </row>
    <row r="921007" spans="68:68" customFormat="1">
      <c r="BP921007" s="90"/>
    </row>
    <row r="921008" spans="68:68" customFormat="1">
      <c r="BP921008" s="90"/>
    </row>
    <row r="921009" spans="68:68" customFormat="1">
      <c r="BP921009" s="90"/>
    </row>
    <row r="921010" spans="68:68" customFormat="1">
      <c r="BP921010" s="90"/>
    </row>
    <row r="921011" spans="68:68" customFormat="1">
      <c r="BP921011" s="90"/>
    </row>
    <row r="921012" spans="68:68" customFormat="1">
      <c r="BP921012" s="90"/>
    </row>
    <row r="921013" spans="68:68" customFormat="1">
      <c r="BP921013" s="90"/>
    </row>
    <row r="921014" spans="68:68" customFormat="1">
      <c r="BP921014" s="90"/>
    </row>
    <row r="921015" spans="68:68" customFormat="1">
      <c r="BP921015" s="90"/>
    </row>
    <row r="921016" spans="68:68" customFormat="1">
      <c r="BP921016" s="90"/>
    </row>
    <row r="921017" spans="68:68" customFormat="1">
      <c r="BP921017" s="90"/>
    </row>
    <row r="921018" spans="68:68" customFormat="1">
      <c r="BP921018" s="90"/>
    </row>
    <row r="921019" spans="68:68" customFormat="1">
      <c r="BP921019" s="90"/>
    </row>
    <row r="921020" spans="68:68" customFormat="1">
      <c r="BP921020" s="90"/>
    </row>
    <row r="921021" spans="68:68" customFormat="1">
      <c r="BP921021" s="90"/>
    </row>
    <row r="921022" spans="68:68" customFormat="1">
      <c r="BP921022" s="90"/>
    </row>
    <row r="921023" spans="68:68" customFormat="1">
      <c r="BP921023" s="90"/>
    </row>
    <row r="921024" spans="68:68" customFormat="1">
      <c r="BP921024" s="90"/>
    </row>
    <row r="921025" spans="68:68" customFormat="1">
      <c r="BP921025" s="90"/>
    </row>
    <row r="921026" spans="68:68" customFormat="1">
      <c r="BP921026" s="90"/>
    </row>
    <row r="921027" spans="68:68" customFormat="1">
      <c r="BP921027" s="90"/>
    </row>
    <row r="921028" spans="68:68" customFormat="1">
      <c r="BP921028" s="90"/>
    </row>
    <row r="921029" spans="68:68" customFormat="1">
      <c r="BP921029" s="90"/>
    </row>
    <row r="921030" spans="68:68" customFormat="1">
      <c r="BP921030" s="90"/>
    </row>
    <row r="921031" spans="68:68" customFormat="1">
      <c r="BP921031" s="90"/>
    </row>
    <row r="921032" spans="68:68" customFormat="1">
      <c r="BP921032" s="90"/>
    </row>
    <row r="921033" spans="68:68" customFormat="1">
      <c r="BP921033" s="90"/>
    </row>
    <row r="921034" spans="68:68" customFormat="1">
      <c r="BP921034" s="90"/>
    </row>
    <row r="921035" spans="68:68" customFormat="1">
      <c r="BP921035" s="90"/>
    </row>
    <row r="921036" spans="68:68" customFormat="1">
      <c r="BP921036" s="90"/>
    </row>
    <row r="921037" spans="68:68" customFormat="1">
      <c r="BP921037" s="90"/>
    </row>
    <row r="921038" spans="68:68" customFormat="1">
      <c r="BP921038" s="90"/>
    </row>
    <row r="921039" spans="68:68" customFormat="1">
      <c r="BP921039" s="90"/>
    </row>
    <row r="921040" spans="68:68" customFormat="1">
      <c r="BP921040" s="90"/>
    </row>
    <row r="921041" spans="68:68" customFormat="1">
      <c r="BP921041" s="90"/>
    </row>
    <row r="921042" spans="68:68" customFormat="1">
      <c r="BP921042" s="90"/>
    </row>
    <row r="921043" spans="68:68" customFormat="1">
      <c r="BP921043" s="90"/>
    </row>
    <row r="921044" spans="68:68" customFormat="1">
      <c r="BP921044" s="90"/>
    </row>
    <row r="921045" spans="68:68" customFormat="1">
      <c r="BP921045" s="90"/>
    </row>
    <row r="921046" spans="68:68" customFormat="1">
      <c r="BP921046" s="90"/>
    </row>
    <row r="921047" spans="68:68" customFormat="1">
      <c r="BP921047" s="90"/>
    </row>
    <row r="921048" spans="68:68" customFormat="1">
      <c r="BP921048" s="90"/>
    </row>
    <row r="921049" spans="68:68" customFormat="1">
      <c r="BP921049" s="90"/>
    </row>
    <row r="921050" spans="68:68" customFormat="1">
      <c r="BP921050" s="90"/>
    </row>
    <row r="921051" spans="68:68" customFormat="1">
      <c r="BP921051" s="90"/>
    </row>
    <row r="921052" spans="68:68" customFormat="1">
      <c r="BP921052" s="90"/>
    </row>
    <row r="921053" spans="68:68" customFormat="1">
      <c r="BP921053" s="90"/>
    </row>
    <row r="921054" spans="68:68" customFormat="1">
      <c r="BP921054" s="90"/>
    </row>
    <row r="921055" spans="68:68" customFormat="1">
      <c r="BP921055" s="90"/>
    </row>
    <row r="921056" spans="68:68" customFormat="1">
      <c r="BP921056" s="90"/>
    </row>
    <row r="921057" spans="68:68" customFormat="1">
      <c r="BP921057" s="90"/>
    </row>
    <row r="921058" spans="68:68" customFormat="1">
      <c r="BP921058" s="90"/>
    </row>
    <row r="921059" spans="68:68" customFormat="1">
      <c r="BP921059" s="90"/>
    </row>
    <row r="921060" spans="68:68" customFormat="1">
      <c r="BP921060" s="90"/>
    </row>
    <row r="921061" spans="68:68" customFormat="1">
      <c r="BP921061" s="90"/>
    </row>
    <row r="921062" spans="68:68" customFormat="1">
      <c r="BP921062" s="90"/>
    </row>
    <row r="921063" spans="68:68" customFormat="1">
      <c r="BP921063" s="90"/>
    </row>
    <row r="921064" spans="68:68" customFormat="1">
      <c r="BP921064" s="90"/>
    </row>
    <row r="921065" spans="68:68" customFormat="1">
      <c r="BP921065" s="90"/>
    </row>
    <row r="921066" spans="68:68" customFormat="1">
      <c r="BP921066" s="90"/>
    </row>
    <row r="921067" spans="68:68" customFormat="1">
      <c r="BP921067" s="90"/>
    </row>
    <row r="921068" spans="68:68" customFormat="1">
      <c r="BP921068" s="90"/>
    </row>
    <row r="921069" spans="68:68" customFormat="1">
      <c r="BP921069" s="90"/>
    </row>
    <row r="921070" spans="68:68" customFormat="1">
      <c r="BP921070" s="90"/>
    </row>
    <row r="921071" spans="68:68" customFormat="1">
      <c r="BP921071" s="90"/>
    </row>
    <row r="921072" spans="68:68" customFormat="1">
      <c r="BP921072" s="90"/>
    </row>
    <row r="921073" spans="68:68" customFormat="1">
      <c r="BP921073" s="90"/>
    </row>
    <row r="921074" spans="68:68" customFormat="1">
      <c r="BP921074" s="90"/>
    </row>
    <row r="921075" spans="68:68" customFormat="1">
      <c r="BP921075" s="90"/>
    </row>
    <row r="921076" spans="68:68" customFormat="1">
      <c r="BP921076" s="90"/>
    </row>
    <row r="921077" spans="68:68" customFormat="1">
      <c r="BP921077" s="90"/>
    </row>
    <row r="921078" spans="68:68" customFormat="1">
      <c r="BP921078" s="90"/>
    </row>
    <row r="921079" spans="68:68" customFormat="1">
      <c r="BP921079" s="90"/>
    </row>
    <row r="921080" spans="68:68" customFormat="1">
      <c r="BP921080" s="90"/>
    </row>
    <row r="921081" spans="68:68" customFormat="1">
      <c r="BP921081" s="90"/>
    </row>
    <row r="921082" spans="68:68" customFormat="1">
      <c r="BP921082" s="90"/>
    </row>
    <row r="921083" spans="68:68" customFormat="1">
      <c r="BP921083" s="90"/>
    </row>
    <row r="921084" spans="68:68" customFormat="1">
      <c r="BP921084" s="90"/>
    </row>
    <row r="921085" spans="68:68" customFormat="1">
      <c r="BP921085" s="90"/>
    </row>
    <row r="921086" spans="68:68" customFormat="1">
      <c r="BP921086" s="90"/>
    </row>
    <row r="921087" spans="68:68" customFormat="1">
      <c r="BP921087" s="90"/>
    </row>
    <row r="921088" spans="68:68" customFormat="1">
      <c r="BP921088" s="90"/>
    </row>
    <row r="921089" spans="68:68" customFormat="1">
      <c r="BP921089" s="90"/>
    </row>
    <row r="921090" spans="68:68" customFormat="1">
      <c r="BP921090" s="90"/>
    </row>
    <row r="921091" spans="68:68" customFormat="1">
      <c r="BP921091" s="90"/>
    </row>
    <row r="921092" spans="68:68" customFormat="1">
      <c r="BP921092" s="90"/>
    </row>
    <row r="921093" spans="68:68" customFormat="1">
      <c r="BP921093" s="90"/>
    </row>
    <row r="921094" spans="68:68" customFormat="1">
      <c r="BP921094" s="90"/>
    </row>
    <row r="921095" spans="68:68" customFormat="1">
      <c r="BP921095" s="90"/>
    </row>
    <row r="921096" spans="68:68" customFormat="1">
      <c r="BP921096" s="90"/>
    </row>
    <row r="921097" spans="68:68" customFormat="1">
      <c r="BP921097" s="90"/>
    </row>
    <row r="921098" spans="68:68" customFormat="1">
      <c r="BP921098" s="90"/>
    </row>
    <row r="921099" spans="68:68" customFormat="1">
      <c r="BP921099" s="90"/>
    </row>
    <row r="921100" spans="68:68" customFormat="1">
      <c r="BP921100" s="90"/>
    </row>
    <row r="921101" spans="68:68" customFormat="1">
      <c r="BP921101" s="90"/>
    </row>
    <row r="921102" spans="68:68" customFormat="1">
      <c r="BP921102" s="90"/>
    </row>
    <row r="921103" spans="68:68" customFormat="1">
      <c r="BP921103" s="90"/>
    </row>
    <row r="921104" spans="68:68" customFormat="1">
      <c r="BP921104" s="90"/>
    </row>
    <row r="921105" spans="68:68" customFormat="1">
      <c r="BP921105" s="90"/>
    </row>
    <row r="921106" spans="68:68" customFormat="1">
      <c r="BP921106" s="90"/>
    </row>
    <row r="921107" spans="68:68" customFormat="1">
      <c r="BP921107" s="90"/>
    </row>
    <row r="921108" spans="68:68" customFormat="1">
      <c r="BP921108" s="90"/>
    </row>
    <row r="921109" spans="68:68" customFormat="1">
      <c r="BP921109" s="90"/>
    </row>
    <row r="921110" spans="68:68" customFormat="1">
      <c r="BP921110" s="90"/>
    </row>
    <row r="921111" spans="68:68" customFormat="1">
      <c r="BP921111" s="90"/>
    </row>
    <row r="921112" spans="68:68" customFormat="1">
      <c r="BP921112" s="90"/>
    </row>
    <row r="921113" spans="68:68" customFormat="1">
      <c r="BP921113" s="90"/>
    </row>
    <row r="921114" spans="68:68" customFormat="1">
      <c r="BP921114" s="90"/>
    </row>
    <row r="921115" spans="68:68" customFormat="1">
      <c r="BP921115" s="90"/>
    </row>
    <row r="921116" spans="68:68" customFormat="1">
      <c r="BP921116" s="90"/>
    </row>
    <row r="921117" spans="68:68" customFormat="1">
      <c r="BP921117" s="90"/>
    </row>
    <row r="921118" spans="68:68" customFormat="1">
      <c r="BP921118" s="90"/>
    </row>
    <row r="921119" spans="68:68" customFormat="1">
      <c r="BP921119" s="90"/>
    </row>
    <row r="921120" spans="68:68" customFormat="1">
      <c r="BP921120" s="90"/>
    </row>
    <row r="921121" spans="68:68" customFormat="1">
      <c r="BP921121" s="90"/>
    </row>
    <row r="921122" spans="68:68" customFormat="1">
      <c r="BP921122" s="90"/>
    </row>
    <row r="921123" spans="68:68" customFormat="1">
      <c r="BP921123" s="90"/>
    </row>
    <row r="921124" spans="68:68" customFormat="1">
      <c r="BP921124" s="90"/>
    </row>
    <row r="921125" spans="68:68" customFormat="1">
      <c r="BP921125" s="90"/>
    </row>
    <row r="921126" spans="68:68" customFormat="1">
      <c r="BP921126" s="90"/>
    </row>
    <row r="921127" spans="68:68" customFormat="1">
      <c r="BP921127" s="90"/>
    </row>
    <row r="921128" spans="68:68" customFormat="1">
      <c r="BP921128" s="90"/>
    </row>
    <row r="921129" spans="68:68" customFormat="1">
      <c r="BP921129" s="90"/>
    </row>
    <row r="921130" spans="68:68" customFormat="1">
      <c r="BP921130" s="90"/>
    </row>
    <row r="921131" spans="68:68" customFormat="1">
      <c r="BP921131" s="90"/>
    </row>
    <row r="921132" spans="68:68" customFormat="1">
      <c r="BP921132" s="90"/>
    </row>
    <row r="921133" spans="68:68" customFormat="1">
      <c r="BP921133" s="90"/>
    </row>
    <row r="921134" spans="68:68" customFormat="1">
      <c r="BP921134" s="90"/>
    </row>
    <row r="921135" spans="68:68" customFormat="1">
      <c r="BP921135" s="90"/>
    </row>
    <row r="921136" spans="68:68" customFormat="1">
      <c r="BP921136" s="90"/>
    </row>
    <row r="921137" spans="68:68" customFormat="1">
      <c r="BP921137" s="90"/>
    </row>
    <row r="921138" spans="68:68" customFormat="1">
      <c r="BP921138" s="90"/>
    </row>
    <row r="921139" spans="68:68" customFormat="1">
      <c r="BP921139" s="90"/>
    </row>
    <row r="921140" spans="68:68" customFormat="1">
      <c r="BP921140" s="90"/>
    </row>
    <row r="921141" spans="68:68" customFormat="1">
      <c r="BP921141" s="90"/>
    </row>
    <row r="921142" spans="68:68" customFormat="1">
      <c r="BP921142" s="90"/>
    </row>
    <row r="921143" spans="68:68" customFormat="1">
      <c r="BP921143" s="90"/>
    </row>
    <row r="921144" spans="68:68" customFormat="1">
      <c r="BP921144" s="90"/>
    </row>
    <row r="921145" spans="68:68" customFormat="1">
      <c r="BP921145" s="90"/>
    </row>
    <row r="921146" spans="68:68" customFormat="1">
      <c r="BP921146" s="90"/>
    </row>
    <row r="921147" spans="68:68" customFormat="1">
      <c r="BP921147" s="90"/>
    </row>
    <row r="921148" spans="68:68" customFormat="1">
      <c r="BP921148" s="90"/>
    </row>
    <row r="921149" spans="68:68" customFormat="1">
      <c r="BP921149" s="90"/>
    </row>
    <row r="921150" spans="68:68" customFormat="1">
      <c r="BP921150" s="90"/>
    </row>
    <row r="921151" spans="68:68" customFormat="1">
      <c r="BP921151" s="90"/>
    </row>
    <row r="921152" spans="68:68" customFormat="1">
      <c r="BP921152" s="90"/>
    </row>
    <row r="921153" spans="68:68" customFormat="1">
      <c r="BP921153" s="90"/>
    </row>
    <row r="921154" spans="68:68" customFormat="1">
      <c r="BP921154" s="90"/>
    </row>
    <row r="921155" spans="68:68" customFormat="1">
      <c r="BP921155" s="90"/>
    </row>
    <row r="921156" spans="68:68" customFormat="1">
      <c r="BP921156" s="90"/>
    </row>
    <row r="921157" spans="68:68" customFormat="1">
      <c r="BP921157" s="90"/>
    </row>
    <row r="921158" spans="68:68" customFormat="1">
      <c r="BP921158" s="90"/>
    </row>
    <row r="921159" spans="68:68" customFormat="1">
      <c r="BP921159" s="90"/>
    </row>
    <row r="921160" spans="68:68" customFormat="1">
      <c r="BP921160" s="90"/>
    </row>
    <row r="921161" spans="68:68" customFormat="1">
      <c r="BP921161" s="90"/>
    </row>
    <row r="921162" spans="68:68" customFormat="1">
      <c r="BP921162" s="90"/>
    </row>
    <row r="921163" spans="68:68" customFormat="1">
      <c r="BP921163" s="90"/>
    </row>
    <row r="921164" spans="68:68" customFormat="1">
      <c r="BP921164" s="90"/>
    </row>
    <row r="921165" spans="68:68" customFormat="1">
      <c r="BP921165" s="90"/>
    </row>
    <row r="921166" spans="68:68" customFormat="1">
      <c r="BP921166" s="90"/>
    </row>
    <row r="921167" spans="68:68" customFormat="1">
      <c r="BP921167" s="90"/>
    </row>
    <row r="921168" spans="68:68" customFormat="1">
      <c r="BP921168" s="90"/>
    </row>
    <row r="921169" spans="68:68" customFormat="1">
      <c r="BP921169" s="90"/>
    </row>
    <row r="921170" spans="68:68" customFormat="1">
      <c r="BP921170" s="90"/>
    </row>
    <row r="921171" spans="68:68" customFormat="1">
      <c r="BP921171" s="90"/>
    </row>
    <row r="921172" spans="68:68" customFormat="1">
      <c r="BP921172" s="90"/>
    </row>
    <row r="921173" spans="68:68" customFormat="1">
      <c r="BP921173" s="90"/>
    </row>
    <row r="921174" spans="68:68" customFormat="1">
      <c r="BP921174" s="90"/>
    </row>
    <row r="921175" spans="68:68" customFormat="1">
      <c r="BP921175" s="90"/>
    </row>
    <row r="921176" spans="68:68" customFormat="1">
      <c r="BP921176" s="90"/>
    </row>
    <row r="921177" spans="68:68" customFormat="1">
      <c r="BP921177" s="90"/>
    </row>
    <row r="921178" spans="68:68" customFormat="1">
      <c r="BP921178" s="90"/>
    </row>
    <row r="921179" spans="68:68" customFormat="1">
      <c r="BP921179" s="90"/>
    </row>
    <row r="921180" spans="68:68" customFormat="1">
      <c r="BP921180" s="90"/>
    </row>
    <row r="921181" spans="68:68" customFormat="1">
      <c r="BP921181" s="90"/>
    </row>
    <row r="921182" spans="68:68" customFormat="1">
      <c r="BP921182" s="90"/>
    </row>
    <row r="921183" spans="68:68" customFormat="1">
      <c r="BP921183" s="90"/>
    </row>
    <row r="921184" spans="68:68" customFormat="1">
      <c r="BP921184" s="90"/>
    </row>
    <row r="921185" spans="68:68" customFormat="1">
      <c r="BP921185" s="90"/>
    </row>
    <row r="921186" spans="68:68" customFormat="1">
      <c r="BP921186" s="90"/>
    </row>
    <row r="921187" spans="68:68" customFormat="1">
      <c r="BP921187" s="90"/>
    </row>
    <row r="921188" spans="68:68" customFormat="1">
      <c r="BP921188" s="90"/>
    </row>
    <row r="921189" spans="68:68" customFormat="1">
      <c r="BP921189" s="90"/>
    </row>
    <row r="921190" spans="68:68" customFormat="1">
      <c r="BP921190" s="90"/>
    </row>
    <row r="921191" spans="68:68" customFormat="1">
      <c r="BP921191" s="90"/>
    </row>
    <row r="921192" spans="68:68" customFormat="1">
      <c r="BP921192" s="90"/>
    </row>
    <row r="921193" spans="68:68" customFormat="1">
      <c r="BP921193" s="90"/>
    </row>
    <row r="921194" spans="68:68" customFormat="1">
      <c r="BP921194" s="90"/>
    </row>
    <row r="921195" spans="68:68" customFormat="1">
      <c r="BP921195" s="90"/>
    </row>
    <row r="921196" spans="68:68" customFormat="1">
      <c r="BP921196" s="90"/>
    </row>
    <row r="921197" spans="68:68" customFormat="1">
      <c r="BP921197" s="90"/>
    </row>
    <row r="921198" spans="68:68" customFormat="1">
      <c r="BP921198" s="90"/>
    </row>
    <row r="921199" spans="68:68" customFormat="1">
      <c r="BP921199" s="90"/>
    </row>
    <row r="921200" spans="68:68" customFormat="1">
      <c r="BP921200" s="90"/>
    </row>
    <row r="921201" spans="68:68" customFormat="1">
      <c r="BP921201" s="90"/>
    </row>
    <row r="921202" spans="68:68" customFormat="1">
      <c r="BP921202" s="90"/>
    </row>
    <row r="921203" spans="68:68" customFormat="1">
      <c r="BP921203" s="90"/>
    </row>
    <row r="921204" spans="68:68" customFormat="1">
      <c r="BP921204" s="90"/>
    </row>
    <row r="921205" spans="68:68" customFormat="1">
      <c r="BP921205" s="90"/>
    </row>
    <row r="921206" spans="68:68" customFormat="1">
      <c r="BP921206" s="90"/>
    </row>
    <row r="921207" spans="68:68" customFormat="1">
      <c r="BP921207" s="90"/>
    </row>
    <row r="921208" spans="68:68" customFormat="1">
      <c r="BP921208" s="90"/>
    </row>
    <row r="921209" spans="68:68" customFormat="1">
      <c r="BP921209" s="90"/>
    </row>
    <row r="921210" spans="68:68" customFormat="1">
      <c r="BP921210" s="90"/>
    </row>
    <row r="921211" spans="68:68" customFormat="1">
      <c r="BP921211" s="90"/>
    </row>
    <row r="921212" spans="68:68" customFormat="1">
      <c r="BP921212" s="90"/>
    </row>
    <row r="921213" spans="68:68" customFormat="1">
      <c r="BP921213" s="90"/>
    </row>
    <row r="921214" spans="68:68" customFormat="1">
      <c r="BP921214" s="90"/>
    </row>
    <row r="921215" spans="68:68" customFormat="1">
      <c r="BP921215" s="90"/>
    </row>
    <row r="921216" spans="68:68" customFormat="1">
      <c r="BP921216" s="90"/>
    </row>
    <row r="921217" spans="68:68" customFormat="1">
      <c r="BP921217" s="90"/>
    </row>
    <row r="921218" spans="68:68" customFormat="1">
      <c r="BP921218" s="90"/>
    </row>
    <row r="921219" spans="68:68" customFormat="1">
      <c r="BP921219" s="90"/>
    </row>
    <row r="921220" spans="68:68" customFormat="1">
      <c r="BP921220" s="90"/>
    </row>
    <row r="921221" spans="68:68" customFormat="1">
      <c r="BP921221" s="90"/>
    </row>
    <row r="921222" spans="68:68" customFormat="1">
      <c r="BP921222" s="90"/>
    </row>
    <row r="921223" spans="68:68" customFormat="1">
      <c r="BP921223" s="90"/>
    </row>
    <row r="921224" spans="68:68" customFormat="1">
      <c r="BP921224" s="90"/>
    </row>
    <row r="921225" spans="68:68" customFormat="1">
      <c r="BP921225" s="90"/>
    </row>
    <row r="921226" spans="68:68" customFormat="1">
      <c r="BP921226" s="90"/>
    </row>
    <row r="921227" spans="68:68" customFormat="1">
      <c r="BP921227" s="90"/>
    </row>
    <row r="921228" spans="68:68" customFormat="1">
      <c r="BP921228" s="90"/>
    </row>
    <row r="921229" spans="68:68" customFormat="1">
      <c r="BP921229" s="90"/>
    </row>
    <row r="921230" spans="68:68" customFormat="1">
      <c r="BP921230" s="90"/>
    </row>
    <row r="921231" spans="68:68" customFormat="1">
      <c r="BP921231" s="90"/>
    </row>
    <row r="921232" spans="68:68" customFormat="1">
      <c r="BP921232" s="90"/>
    </row>
    <row r="921233" spans="68:68" customFormat="1">
      <c r="BP921233" s="90"/>
    </row>
    <row r="921234" spans="68:68" customFormat="1">
      <c r="BP921234" s="90"/>
    </row>
    <row r="921235" spans="68:68" customFormat="1">
      <c r="BP921235" s="90"/>
    </row>
    <row r="921236" spans="68:68" customFormat="1">
      <c r="BP921236" s="90"/>
    </row>
    <row r="921237" spans="68:68" customFormat="1">
      <c r="BP921237" s="90"/>
    </row>
    <row r="921238" spans="68:68" customFormat="1">
      <c r="BP921238" s="90"/>
    </row>
    <row r="921239" spans="68:68" customFormat="1">
      <c r="BP921239" s="90"/>
    </row>
    <row r="921240" spans="68:68" customFormat="1">
      <c r="BP921240" s="90"/>
    </row>
    <row r="921241" spans="68:68" customFormat="1">
      <c r="BP921241" s="90"/>
    </row>
    <row r="921242" spans="68:68" customFormat="1">
      <c r="BP921242" s="90"/>
    </row>
    <row r="921243" spans="68:68" customFormat="1">
      <c r="BP921243" s="90"/>
    </row>
    <row r="921244" spans="68:68" customFormat="1">
      <c r="BP921244" s="90"/>
    </row>
    <row r="921245" spans="68:68" customFormat="1">
      <c r="BP921245" s="90"/>
    </row>
    <row r="921246" spans="68:68" customFormat="1">
      <c r="BP921246" s="90"/>
    </row>
    <row r="921247" spans="68:68" customFormat="1">
      <c r="BP921247" s="90"/>
    </row>
    <row r="921248" spans="68:68" customFormat="1">
      <c r="BP921248" s="90"/>
    </row>
    <row r="921249" spans="68:68" customFormat="1">
      <c r="BP921249" s="90"/>
    </row>
    <row r="921250" spans="68:68" customFormat="1">
      <c r="BP921250" s="90"/>
    </row>
    <row r="921251" spans="68:68" customFormat="1">
      <c r="BP921251" s="90"/>
    </row>
    <row r="921252" spans="68:68" customFormat="1">
      <c r="BP921252" s="90"/>
    </row>
    <row r="921253" spans="68:68" customFormat="1">
      <c r="BP921253" s="90"/>
    </row>
    <row r="921254" spans="68:68" customFormat="1">
      <c r="BP921254" s="90"/>
    </row>
    <row r="921255" spans="68:68" customFormat="1">
      <c r="BP921255" s="90"/>
    </row>
    <row r="921256" spans="68:68" customFormat="1">
      <c r="BP921256" s="90"/>
    </row>
    <row r="921257" spans="68:68" customFormat="1">
      <c r="BP921257" s="90"/>
    </row>
    <row r="921258" spans="68:68" customFormat="1">
      <c r="BP921258" s="90"/>
    </row>
    <row r="921259" spans="68:68" customFormat="1">
      <c r="BP921259" s="90"/>
    </row>
    <row r="921260" spans="68:68" customFormat="1">
      <c r="BP921260" s="90"/>
    </row>
    <row r="921261" spans="68:68" customFormat="1">
      <c r="BP921261" s="90"/>
    </row>
    <row r="921262" spans="68:68" customFormat="1">
      <c r="BP921262" s="90"/>
    </row>
    <row r="921263" spans="68:68" customFormat="1">
      <c r="BP921263" s="90"/>
    </row>
    <row r="921264" spans="68:68" customFormat="1">
      <c r="BP921264" s="90"/>
    </row>
    <row r="921265" spans="68:68" customFormat="1">
      <c r="BP921265" s="90"/>
    </row>
    <row r="921266" spans="68:68" customFormat="1">
      <c r="BP921266" s="90"/>
    </row>
    <row r="921267" spans="68:68" customFormat="1">
      <c r="BP921267" s="90"/>
    </row>
    <row r="921268" spans="68:68" customFormat="1">
      <c r="BP921268" s="90"/>
    </row>
    <row r="921269" spans="68:68" customFormat="1">
      <c r="BP921269" s="90"/>
    </row>
    <row r="921270" spans="68:68" customFormat="1">
      <c r="BP921270" s="90"/>
    </row>
    <row r="921271" spans="68:68" customFormat="1">
      <c r="BP921271" s="90"/>
    </row>
    <row r="921272" spans="68:68" customFormat="1">
      <c r="BP921272" s="90"/>
    </row>
    <row r="921273" spans="68:68" customFormat="1">
      <c r="BP921273" s="90"/>
    </row>
    <row r="921274" spans="68:68" customFormat="1">
      <c r="BP921274" s="90"/>
    </row>
    <row r="921275" spans="68:68" customFormat="1">
      <c r="BP921275" s="90"/>
    </row>
    <row r="921276" spans="68:68" customFormat="1">
      <c r="BP921276" s="90"/>
    </row>
    <row r="921277" spans="68:68" customFormat="1">
      <c r="BP921277" s="90"/>
    </row>
    <row r="921278" spans="68:68" customFormat="1">
      <c r="BP921278" s="90"/>
    </row>
    <row r="921279" spans="68:68" customFormat="1">
      <c r="BP921279" s="90"/>
    </row>
    <row r="921280" spans="68:68" customFormat="1">
      <c r="BP921280" s="90"/>
    </row>
    <row r="921281" spans="68:68" customFormat="1">
      <c r="BP921281" s="90"/>
    </row>
    <row r="921282" spans="68:68" customFormat="1">
      <c r="BP921282" s="90"/>
    </row>
    <row r="921283" spans="68:68" customFormat="1">
      <c r="BP921283" s="90"/>
    </row>
    <row r="921284" spans="68:68" customFormat="1">
      <c r="BP921284" s="90"/>
    </row>
    <row r="921285" spans="68:68" customFormat="1">
      <c r="BP921285" s="90"/>
    </row>
    <row r="921286" spans="68:68" customFormat="1">
      <c r="BP921286" s="90"/>
    </row>
    <row r="921287" spans="68:68" customFormat="1">
      <c r="BP921287" s="90"/>
    </row>
    <row r="921288" spans="68:68" customFormat="1">
      <c r="BP921288" s="90"/>
    </row>
    <row r="921289" spans="68:68" customFormat="1">
      <c r="BP921289" s="90"/>
    </row>
    <row r="921290" spans="68:68" customFormat="1">
      <c r="BP921290" s="90"/>
    </row>
    <row r="921291" spans="68:68" customFormat="1">
      <c r="BP921291" s="90"/>
    </row>
    <row r="921292" spans="68:68" customFormat="1">
      <c r="BP921292" s="90"/>
    </row>
    <row r="921293" spans="68:68" customFormat="1">
      <c r="BP921293" s="90"/>
    </row>
    <row r="921294" spans="68:68" customFormat="1">
      <c r="BP921294" s="90"/>
    </row>
    <row r="921295" spans="68:68" customFormat="1">
      <c r="BP921295" s="90"/>
    </row>
    <row r="921296" spans="68:68" customFormat="1">
      <c r="BP921296" s="90"/>
    </row>
    <row r="921297" spans="68:68" customFormat="1">
      <c r="BP921297" s="90"/>
    </row>
    <row r="921298" spans="68:68" customFormat="1">
      <c r="BP921298" s="90"/>
    </row>
    <row r="921299" spans="68:68" customFormat="1">
      <c r="BP921299" s="90"/>
    </row>
    <row r="921300" spans="68:68" customFormat="1">
      <c r="BP921300" s="90"/>
    </row>
    <row r="921301" spans="68:68" customFormat="1">
      <c r="BP921301" s="90"/>
    </row>
    <row r="921302" spans="68:68" customFormat="1">
      <c r="BP921302" s="90"/>
    </row>
    <row r="921303" spans="68:68" customFormat="1">
      <c r="BP921303" s="90"/>
    </row>
    <row r="921304" spans="68:68" customFormat="1">
      <c r="BP921304" s="90"/>
    </row>
    <row r="921305" spans="68:68" customFormat="1">
      <c r="BP921305" s="90"/>
    </row>
    <row r="921306" spans="68:68" customFormat="1">
      <c r="BP921306" s="90"/>
    </row>
    <row r="921307" spans="68:68" customFormat="1">
      <c r="BP921307" s="90"/>
    </row>
    <row r="921308" spans="68:68" customFormat="1">
      <c r="BP921308" s="90"/>
    </row>
    <row r="921309" spans="68:68" customFormat="1">
      <c r="BP921309" s="90"/>
    </row>
    <row r="921310" spans="68:68" customFormat="1">
      <c r="BP921310" s="90"/>
    </row>
    <row r="921311" spans="68:68" customFormat="1">
      <c r="BP921311" s="90"/>
    </row>
    <row r="921312" spans="68:68" customFormat="1">
      <c r="BP921312" s="90"/>
    </row>
    <row r="921313" spans="68:68" customFormat="1">
      <c r="BP921313" s="90"/>
    </row>
    <row r="921314" spans="68:68" customFormat="1">
      <c r="BP921314" s="90"/>
    </row>
    <row r="921315" spans="68:68" customFormat="1">
      <c r="BP921315" s="90"/>
    </row>
    <row r="921316" spans="68:68" customFormat="1">
      <c r="BP921316" s="90"/>
    </row>
    <row r="921317" spans="68:68" customFormat="1">
      <c r="BP921317" s="90"/>
    </row>
    <row r="921318" spans="68:68" customFormat="1">
      <c r="BP921318" s="90"/>
    </row>
    <row r="921319" spans="68:68" customFormat="1">
      <c r="BP921319" s="90"/>
    </row>
    <row r="921320" spans="68:68" customFormat="1">
      <c r="BP921320" s="90"/>
    </row>
    <row r="921321" spans="68:68" customFormat="1">
      <c r="BP921321" s="90"/>
    </row>
    <row r="921322" spans="68:68" customFormat="1">
      <c r="BP921322" s="90"/>
    </row>
    <row r="921323" spans="68:68" customFormat="1">
      <c r="BP921323" s="90"/>
    </row>
    <row r="921324" spans="68:68" customFormat="1">
      <c r="BP921324" s="90"/>
    </row>
    <row r="921325" spans="68:68" customFormat="1">
      <c r="BP921325" s="90"/>
    </row>
    <row r="921326" spans="68:68" customFormat="1">
      <c r="BP921326" s="90"/>
    </row>
    <row r="921327" spans="68:68" customFormat="1">
      <c r="BP921327" s="90"/>
    </row>
    <row r="921328" spans="68:68" customFormat="1">
      <c r="BP921328" s="90"/>
    </row>
    <row r="921329" spans="68:68" customFormat="1">
      <c r="BP921329" s="90"/>
    </row>
    <row r="921330" spans="68:68" customFormat="1">
      <c r="BP921330" s="90"/>
    </row>
    <row r="921331" spans="68:68" customFormat="1">
      <c r="BP921331" s="90"/>
    </row>
    <row r="921332" spans="68:68" customFormat="1">
      <c r="BP921332" s="90"/>
    </row>
    <row r="921333" spans="68:68" customFormat="1">
      <c r="BP921333" s="90"/>
    </row>
    <row r="921334" spans="68:68" customFormat="1">
      <c r="BP921334" s="90"/>
    </row>
    <row r="921335" spans="68:68" customFormat="1">
      <c r="BP921335" s="90"/>
    </row>
    <row r="921336" spans="68:68" customFormat="1">
      <c r="BP921336" s="90"/>
    </row>
    <row r="921337" spans="68:68" customFormat="1">
      <c r="BP921337" s="90"/>
    </row>
    <row r="921338" spans="68:68" customFormat="1">
      <c r="BP921338" s="90"/>
    </row>
    <row r="921339" spans="68:68" customFormat="1">
      <c r="BP921339" s="90"/>
    </row>
    <row r="921340" spans="68:68" customFormat="1">
      <c r="BP921340" s="90"/>
    </row>
    <row r="921341" spans="68:68" customFormat="1">
      <c r="BP921341" s="90"/>
    </row>
    <row r="921342" spans="68:68" customFormat="1">
      <c r="BP921342" s="90"/>
    </row>
    <row r="921343" spans="68:68" customFormat="1">
      <c r="BP921343" s="90"/>
    </row>
    <row r="921344" spans="68:68" customFormat="1">
      <c r="BP921344" s="90"/>
    </row>
    <row r="921345" spans="68:68" customFormat="1">
      <c r="BP921345" s="90"/>
    </row>
    <row r="921346" spans="68:68" customFormat="1">
      <c r="BP921346" s="90"/>
    </row>
    <row r="921347" spans="68:68" customFormat="1">
      <c r="BP921347" s="90"/>
    </row>
    <row r="921348" spans="68:68" customFormat="1">
      <c r="BP921348" s="90"/>
    </row>
    <row r="921349" spans="68:68" customFormat="1">
      <c r="BP921349" s="90"/>
    </row>
    <row r="921350" spans="68:68" customFormat="1">
      <c r="BP921350" s="90"/>
    </row>
    <row r="921351" spans="68:68" customFormat="1">
      <c r="BP921351" s="90"/>
    </row>
    <row r="921352" spans="68:68" customFormat="1">
      <c r="BP921352" s="90"/>
    </row>
    <row r="921353" spans="68:68" customFormat="1">
      <c r="BP921353" s="90"/>
    </row>
    <row r="921354" spans="68:68" customFormat="1">
      <c r="BP921354" s="90"/>
    </row>
    <row r="921355" spans="68:68" customFormat="1">
      <c r="BP921355" s="90"/>
    </row>
    <row r="921356" spans="68:68" customFormat="1">
      <c r="BP921356" s="90"/>
    </row>
    <row r="921357" spans="68:68" customFormat="1">
      <c r="BP921357" s="90"/>
    </row>
    <row r="921358" spans="68:68" customFormat="1">
      <c r="BP921358" s="90"/>
    </row>
    <row r="921359" spans="68:68" customFormat="1">
      <c r="BP921359" s="90"/>
    </row>
    <row r="921360" spans="68:68" customFormat="1">
      <c r="BP921360" s="90"/>
    </row>
    <row r="921361" spans="68:68" customFormat="1">
      <c r="BP921361" s="90"/>
    </row>
    <row r="921362" spans="68:68" customFormat="1">
      <c r="BP921362" s="90"/>
    </row>
    <row r="921363" spans="68:68" customFormat="1">
      <c r="BP921363" s="90"/>
    </row>
    <row r="921364" spans="68:68" customFormat="1">
      <c r="BP921364" s="90"/>
    </row>
    <row r="921365" spans="68:68" customFormat="1">
      <c r="BP921365" s="90"/>
    </row>
    <row r="921366" spans="68:68" customFormat="1">
      <c r="BP921366" s="90"/>
    </row>
    <row r="921367" spans="68:68" customFormat="1">
      <c r="BP921367" s="90"/>
    </row>
    <row r="921368" spans="68:68" customFormat="1">
      <c r="BP921368" s="90"/>
    </row>
    <row r="921369" spans="68:68" customFormat="1">
      <c r="BP921369" s="90"/>
    </row>
    <row r="921370" spans="68:68" customFormat="1">
      <c r="BP921370" s="90"/>
    </row>
    <row r="921371" spans="68:68" customFormat="1">
      <c r="BP921371" s="90"/>
    </row>
    <row r="921372" spans="68:68" customFormat="1">
      <c r="BP921372" s="90"/>
    </row>
    <row r="921373" spans="68:68" customFormat="1">
      <c r="BP921373" s="90"/>
    </row>
    <row r="921374" spans="68:68" customFormat="1">
      <c r="BP921374" s="90"/>
    </row>
    <row r="921375" spans="68:68" customFormat="1">
      <c r="BP921375" s="90"/>
    </row>
    <row r="921376" spans="68:68" customFormat="1">
      <c r="BP921376" s="90"/>
    </row>
    <row r="921377" spans="68:68" customFormat="1">
      <c r="BP921377" s="90"/>
    </row>
    <row r="921378" spans="68:68" customFormat="1">
      <c r="BP921378" s="90"/>
    </row>
    <row r="921379" spans="68:68" customFormat="1">
      <c r="BP921379" s="90"/>
    </row>
    <row r="921380" spans="68:68" customFormat="1">
      <c r="BP921380" s="90"/>
    </row>
    <row r="921381" spans="68:68" customFormat="1">
      <c r="BP921381" s="90"/>
    </row>
    <row r="921382" spans="68:68" customFormat="1">
      <c r="BP921382" s="90"/>
    </row>
    <row r="921383" spans="68:68" customFormat="1">
      <c r="BP921383" s="90"/>
    </row>
    <row r="921384" spans="68:68" customFormat="1">
      <c r="BP921384" s="90"/>
    </row>
    <row r="921385" spans="68:68" customFormat="1">
      <c r="BP921385" s="90"/>
    </row>
    <row r="921386" spans="68:68" customFormat="1">
      <c r="BP921386" s="90"/>
    </row>
    <row r="921387" spans="68:68" customFormat="1">
      <c r="BP921387" s="90"/>
    </row>
    <row r="921388" spans="68:68" customFormat="1">
      <c r="BP921388" s="90"/>
    </row>
    <row r="921389" spans="68:68" customFormat="1">
      <c r="BP921389" s="90"/>
    </row>
    <row r="921390" spans="68:68" customFormat="1">
      <c r="BP921390" s="90"/>
    </row>
    <row r="921391" spans="68:68" customFormat="1">
      <c r="BP921391" s="90"/>
    </row>
    <row r="921392" spans="68:68" customFormat="1">
      <c r="BP921392" s="90"/>
    </row>
    <row r="921393" spans="68:68" customFormat="1">
      <c r="BP921393" s="90"/>
    </row>
    <row r="921394" spans="68:68" customFormat="1">
      <c r="BP921394" s="90"/>
    </row>
    <row r="921395" spans="68:68" customFormat="1">
      <c r="BP921395" s="90"/>
    </row>
    <row r="921396" spans="68:68" customFormat="1">
      <c r="BP921396" s="90"/>
    </row>
    <row r="921397" spans="68:68" customFormat="1">
      <c r="BP921397" s="90"/>
    </row>
    <row r="921398" spans="68:68" customFormat="1">
      <c r="BP921398" s="90"/>
    </row>
    <row r="921399" spans="68:68" customFormat="1">
      <c r="BP921399" s="90"/>
    </row>
    <row r="921400" spans="68:68" customFormat="1">
      <c r="BP921400" s="90"/>
    </row>
    <row r="921401" spans="68:68" customFormat="1">
      <c r="BP921401" s="90"/>
    </row>
    <row r="921402" spans="68:68" customFormat="1">
      <c r="BP921402" s="90"/>
    </row>
    <row r="921403" spans="68:68" customFormat="1">
      <c r="BP921403" s="90"/>
    </row>
    <row r="921404" spans="68:68" customFormat="1">
      <c r="BP921404" s="90"/>
    </row>
    <row r="921405" spans="68:68" customFormat="1">
      <c r="BP921405" s="90"/>
    </row>
    <row r="921406" spans="68:68" customFormat="1">
      <c r="BP921406" s="90"/>
    </row>
    <row r="921407" spans="68:68" customFormat="1">
      <c r="BP921407" s="90"/>
    </row>
    <row r="921408" spans="68:68" customFormat="1">
      <c r="BP921408" s="90"/>
    </row>
    <row r="921409" spans="68:68" customFormat="1">
      <c r="BP921409" s="90"/>
    </row>
    <row r="921410" spans="68:68" customFormat="1">
      <c r="BP921410" s="90"/>
    </row>
    <row r="921411" spans="68:68" customFormat="1">
      <c r="BP921411" s="90"/>
    </row>
    <row r="921412" spans="68:68" customFormat="1">
      <c r="BP921412" s="90"/>
    </row>
    <row r="921413" spans="68:68" customFormat="1">
      <c r="BP921413" s="90"/>
    </row>
    <row r="921414" spans="68:68" customFormat="1">
      <c r="BP921414" s="90"/>
    </row>
    <row r="921415" spans="68:68" customFormat="1">
      <c r="BP921415" s="90"/>
    </row>
    <row r="921416" spans="68:68" customFormat="1">
      <c r="BP921416" s="90"/>
    </row>
    <row r="921417" spans="68:68" customFormat="1">
      <c r="BP921417" s="90"/>
    </row>
    <row r="921418" spans="68:68" customFormat="1">
      <c r="BP921418" s="90"/>
    </row>
    <row r="921419" spans="68:68" customFormat="1">
      <c r="BP921419" s="90"/>
    </row>
    <row r="921420" spans="68:68" customFormat="1">
      <c r="BP921420" s="90"/>
    </row>
    <row r="921421" spans="68:68" customFormat="1">
      <c r="BP921421" s="90"/>
    </row>
    <row r="921422" spans="68:68" customFormat="1">
      <c r="BP921422" s="90"/>
    </row>
    <row r="921423" spans="68:68" customFormat="1">
      <c r="BP921423" s="90"/>
    </row>
    <row r="921424" spans="68:68" customFormat="1">
      <c r="BP921424" s="90"/>
    </row>
    <row r="921425" spans="68:68" customFormat="1">
      <c r="BP921425" s="90"/>
    </row>
    <row r="921426" spans="68:68" customFormat="1">
      <c r="BP921426" s="90"/>
    </row>
    <row r="921427" spans="68:68" customFormat="1">
      <c r="BP921427" s="90"/>
    </row>
    <row r="921428" spans="68:68" customFormat="1">
      <c r="BP921428" s="90"/>
    </row>
    <row r="921429" spans="68:68" customFormat="1">
      <c r="BP921429" s="90"/>
    </row>
    <row r="921430" spans="68:68" customFormat="1">
      <c r="BP921430" s="90"/>
    </row>
    <row r="921431" spans="68:68" customFormat="1">
      <c r="BP921431" s="90"/>
    </row>
    <row r="921432" spans="68:68" customFormat="1">
      <c r="BP921432" s="90"/>
    </row>
    <row r="921433" spans="68:68" customFormat="1">
      <c r="BP921433" s="90"/>
    </row>
    <row r="921434" spans="68:68" customFormat="1">
      <c r="BP921434" s="90"/>
    </row>
    <row r="921435" spans="68:68" customFormat="1">
      <c r="BP921435" s="90"/>
    </row>
    <row r="921436" spans="68:68" customFormat="1">
      <c r="BP921436" s="90"/>
    </row>
    <row r="921437" spans="68:68" customFormat="1">
      <c r="BP921437" s="90"/>
    </row>
    <row r="921438" spans="68:68" customFormat="1">
      <c r="BP921438" s="90"/>
    </row>
    <row r="921439" spans="68:68" customFormat="1">
      <c r="BP921439" s="90"/>
    </row>
    <row r="921440" spans="68:68" customFormat="1">
      <c r="BP921440" s="90"/>
    </row>
    <row r="921441" spans="68:68" customFormat="1">
      <c r="BP921441" s="90"/>
    </row>
    <row r="921442" spans="68:68" customFormat="1">
      <c r="BP921442" s="90"/>
    </row>
    <row r="921443" spans="68:68" customFormat="1">
      <c r="BP921443" s="90"/>
    </row>
    <row r="921444" spans="68:68" customFormat="1">
      <c r="BP921444" s="90"/>
    </row>
    <row r="921445" spans="68:68" customFormat="1">
      <c r="BP921445" s="90"/>
    </row>
    <row r="921446" spans="68:68" customFormat="1">
      <c r="BP921446" s="90"/>
    </row>
    <row r="921447" spans="68:68" customFormat="1">
      <c r="BP921447" s="90"/>
    </row>
    <row r="921448" spans="68:68" customFormat="1">
      <c r="BP921448" s="90"/>
    </row>
    <row r="921449" spans="68:68" customFormat="1">
      <c r="BP921449" s="90"/>
    </row>
    <row r="921450" spans="68:68" customFormat="1">
      <c r="BP921450" s="90"/>
    </row>
    <row r="921451" spans="68:68" customFormat="1">
      <c r="BP921451" s="90"/>
    </row>
    <row r="921452" spans="68:68" customFormat="1">
      <c r="BP921452" s="90"/>
    </row>
    <row r="921453" spans="68:68" customFormat="1">
      <c r="BP921453" s="90"/>
    </row>
    <row r="921454" spans="68:68" customFormat="1">
      <c r="BP921454" s="90"/>
    </row>
    <row r="921455" spans="68:68" customFormat="1">
      <c r="BP921455" s="90"/>
    </row>
    <row r="921456" spans="68:68" customFormat="1">
      <c r="BP921456" s="90"/>
    </row>
    <row r="921457" spans="68:68" customFormat="1">
      <c r="BP921457" s="90"/>
    </row>
    <row r="921458" spans="68:68" customFormat="1">
      <c r="BP921458" s="90"/>
    </row>
    <row r="921459" spans="68:68" customFormat="1">
      <c r="BP921459" s="90"/>
    </row>
    <row r="921460" spans="68:68" customFormat="1">
      <c r="BP921460" s="90"/>
    </row>
    <row r="921461" spans="68:68" customFormat="1">
      <c r="BP921461" s="90"/>
    </row>
    <row r="921462" spans="68:68" customFormat="1">
      <c r="BP921462" s="90"/>
    </row>
    <row r="921463" spans="68:68" customFormat="1">
      <c r="BP921463" s="90"/>
    </row>
    <row r="921464" spans="68:68" customFormat="1">
      <c r="BP921464" s="90"/>
    </row>
    <row r="921465" spans="68:68" customFormat="1">
      <c r="BP921465" s="90"/>
    </row>
    <row r="921466" spans="68:68" customFormat="1">
      <c r="BP921466" s="90"/>
    </row>
    <row r="921467" spans="68:68" customFormat="1">
      <c r="BP921467" s="90"/>
    </row>
    <row r="921468" spans="68:68" customFormat="1">
      <c r="BP921468" s="90"/>
    </row>
    <row r="921469" spans="68:68" customFormat="1">
      <c r="BP921469" s="90"/>
    </row>
    <row r="921470" spans="68:68" customFormat="1">
      <c r="BP921470" s="90"/>
    </row>
    <row r="921471" spans="68:68" customFormat="1">
      <c r="BP921471" s="90"/>
    </row>
    <row r="921472" spans="68:68" customFormat="1">
      <c r="BP921472" s="90"/>
    </row>
    <row r="921473" spans="68:68" customFormat="1">
      <c r="BP921473" s="90"/>
    </row>
    <row r="921474" spans="68:68" customFormat="1">
      <c r="BP921474" s="90"/>
    </row>
    <row r="921475" spans="68:68" customFormat="1">
      <c r="BP921475" s="90"/>
    </row>
    <row r="921476" spans="68:68" customFormat="1">
      <c r="BP921476" s="90"/>
    </row>
    <row r="921477" spans="68:68" customFormat="1">
      <c r="BP921477" s="90"/>
    </row>
    <row r="921478" spans="68:68" customFormat="1">
      <c r="BP921478" s="90"/>
    </row>
    <row r="921479" spans="68:68" customFormat="1">
      <c r="BP921479" s="90"/>
    </row>
    <row r="921480" spans="68:68" customFormat="1">
      <c r="BP921480" s="90"/>
    </row>
    <row r="921481" spans="68:68" customFormat="1">
      <c r="BP921481" s="90"/>
    </row>
    <row r="921482" spans="68:68" customFormat="1">
      <c r="BP921482" s="90"/>
    </row>
    <row r="921483" spans="68:68" customFormat="1">
      <c r="BP921483" s="90"/>
    </row>
    <row r="921484" spans="68:68" customFormat="1">
      <c r="BP921484" s="90"/>
    </row>
    <row r="921485" spans="68:68" customFormat="1">
      <c r="BP921485" s="90"/>
    </row>
    <row r="921486" spans="68:68" customFormat="1">
      <c r="BP921486" s="90"/>
    </row>
    <row r="921487" spans="68:68" customFormat="1">
      <c r="BP921487" s="90"/>
    </row>
    <row r="921488" spans="68:68" customFormat="1">
      <c r="BP921488" s="90"/>
    </row>
    <row r="921489" spans="68:68" customFormat="1">
      <c r="BP921489" s="90"/>
    </row>
    <row r="921490" spans="68:68" customFormat="1">
      <c r="BP921490" s="90"/>
    </row>
    <row r="921491" spans="68:68" customFormat="1">
      <c r="BP921491" s="90"/>
    </row>
    <row r="921492" spans="68:68" customFormat="1">
      <c r="BP921492" s="90"/>
    </row>
    <row r="921493" spans="68:68" customFormat="1">
      <c r="BP921493" s="90"/>
    </row>
    <row r="921494" spans="68:68" customFormat="1">
      <c r="BP921494" s="90"/>
    </row>
    <row r="921495" spans="68:68" customFormat="1">
      <c r="BP921495" s="90"/>
    </row>
    <row r="921496" spans="68:68" customFormat="1">
      <c r="BP921496" s="90"/>
    </row>
    <row r="921497" spans="68:68" customFormat="1">
      <c r="BP921497" s="90"/>
    </row>
    <row r="921498" spans="68:68" customFormat="1">
      <c r="BP921498" s="90"/>
    </row>
    <row r="921499" spans="68:68" customFormat="1">
      <c r="BP921499" s="90"/>
    </row>
    <row r="921500" spans="68:68" customFormat="1">
      <c r="BP921500" s="90"/>
    </row>
    <row r="921501" spans="68:68" customFormat="1">
      <c r="BP921501" s="90"/>
    </row>
    <row r="921502" spans="68:68" customFormat="1">
      <c r="BP921502" s="90"/>
    </row>
    <row r="921503" spans="68:68" customFormat="1">
      <c r="BP921503" s="90"/>
    </row>
    <row r="921504" spans="68:68" customFormat="1">
      <c r="BP921504" s="90"/>
    </row>
    <row r="921505" spans="68:68" customFormat="1">
      <c r="BP921505" s="90"/>
    </row>
    <row r="921506" spans="68:68" customFormat="1">
      <c r="BP921506" s="90"/>
    </row>
    <row r="921507" spans="68:68" customFormat="1">
      <c r="BP921507" s="90"/>
    </row>
    <row r="921508" spans="68:68" customFormat="1">
      <c r="BP921508" s="90"/>
    </row>
    <row r="921509" spans="68:68" customFormat="1">
      <c r="BP921509" s="90"/>
    </row>
    <row r="921510" spans="68:68" customFormat="1">
      <c r="BP921510" s="90"/>
    </row>
    <row r="921511" spans="68:68" customFormat="1">
      <c r="BP921511" s="90"/>
    </row>
    <row r="921512" spans="68:68" customFormat="1">
      <c r="BP921512" s="90"/>
    </row>
    <row r="921513" spans="68:68" customFormat="1">
      <c r="BP921513" s="90"/>
    </row>
    <row r="921514" spans="68:68" customFormat="1">
      <c r="BP921514" s="90"/>
    </row>
    <row r="921515" spans="68:68" customFormat="1">
      <c r="BP921515" s="90"/>
    </row>
    <row r="921516" spans="68:68" customFormat="1">
      <c r="BP921516" s="90"/>
    </row>
    <row r="921517" spans="68:68" customFormat="1">
      <c r="BP921517" s="90"/>
    </row>
    <row r="921518" spans="68:68" customFormat="1">
      <c r="BP921518" s="90"/>
    </row>
    <row r="921519" spans="68:68" customFormat="1">
      <c r="BP921519" s="90"/>
    </row>
    <row r="921520" spans="68:68" customFormat="1">
      <c r="BP921520" s="90"/>
    </row>
    <row r="921521" spans="68:68" customFormat="1">
      <c r="BP921521" s="90"/>
    </row>
    <row r="921522" spans="68:68" customFormat="1">
      <c r="BP921522" s="90"/>
    </row>
    <row r="921523" spans="68:68" customFormat="1">
      <c r="BP921523" s="90"/>
    </row>
    <row r="921524" spans="68:68" customFormat="1">
      <c r="BP921524" s="90"/>
    </row>
    <row r="921525" spans="68:68" customFormat="1">
      <c r="BP921525" s="90"/>
    </row>
    <row r="921526" spans="68:68" customFormat="1">
      <c r="BP921526" s="90"/>
    </row>
    <row r="921527" spans="68:68" customFormat="1">
      <c r="BP921527" s="90"/>
    </row>
    <row r="921528" spans="68:68" customFormat="1">
      <c r="BP921528" s="90"/>
    </row>
    <row r="921529" spans="68:68" customFormat="1">
      <c r="BP921529" s="90"/>
    </row>
    <row r="921530" spans="68:68" customFormat="1">
      <c r="BP921530" s="90"/>
    </row>
    <row r="921531" spans="68:68" customFormat="1">
      <c r="BP921531" s="90"/>
    </row>
    <row r="921532" spans="68:68" customFormat="1">
      <c r="BP921532" s="90"/>
    </row>
    <row r="921533" spans="68:68" customFormat="1">
      <c r="BP921533" s="90"/>
    </row>
    <row r="921534" spans="68:68" customFormat="1">
      <c r="BP921534" s="90"/>
    </row>
    <row r="921535" spans="68:68" customFormat="1">
      <c r="BP921535" s="90"/>
    </row>
    <row r="921536" spans="68:68" customFormat="1">
      <c r="BP921536" s="90"/>
    </row>
    <row r="921537" spans="68:68" customFormat="1">
      <c r="BP921537" s="90"/>
    </row>
    <row r="921538" spans="68:68" customFormat="1">
      <c r="BP921538" s="90"/>
    </row>
    <row r="921539" spans="68:68" customFormat="1">
      <c r="BP921539" s="90"/>
    </row>
    <row r="921540" spans="68:68" customFormat="1">
      <c r="BP921540" s="90"/>
    </row>
    <row r="921541" spans="68:68" customFormat="1">
      <c r="BP921541" s="90"/>
    </row>
    <row r="921542" spans="68:68" customFormat="1">
      <c r="BP921542" s="90"/>
    </row>
    <row r="921543" spans="68:68" customFormat="1">
      <c r="BP921543" s="90"/>
    </row>
    <row r="921544" spans="68:68" customFormat="1">
      <c r="BP921544" s="90"/>
    </row>
    <row r="921545" spans="68:68" customFormat="1">
      <c r="BP921545" s="90"/>
    </row>
    <row r="921546" spans="68:68" customFormat="1">
      <c r="BP921546" s="90"/>
    </row>
    <row r="921547" spans="68:68" customFormat="1">
      <c r="BP921547" s="90"/>
    </row>
    <row r="921548" spans="68:68" customFormat="1">
      <c r="BP921548" s="90"/>
    </row>
    <row r="921549" spans="68:68" customFormat="1">
      <c r="BP921549" s="90"/>
    </row>
    <row r="921550" spans="68:68" customFormat="1">
      <c r="BP921550" s="90"/>
    </row>
    <row r="921551" spans="68:68" customFormat="1">
      <c r="BP921551" s="90"/>
    </row>
    <row r="921552" spans="68:68" customFormat="1">
      <c r="BP921552" s="90"/>
    </row>
    <row r="921553" spans="68:68" customFormat="1">
      <c r="BP921553" s="90"/>
    </row>
    <row r="921554" spans="68:68" customFormat="1">
      <c r="BP921554" s="90"/>
    </row>
    <row r="921555" spans="68:68" customFormat="1">
      <c r="BP921555" s="90"/>
    </row>
    <row r="921556" spans="68:68" customFormat="1">
      <c r="BP921556" s="90"/>
    </row>
    <row r="921557" spans="68:68" customFormat="1">
      <c r="BP921557" s="90"/>
    </row>
    <row r="921558" spans="68:68" customFormat="1">
      <c r="BP921558" s="90"/>
    </row>
    <row r="921559" spans="68:68" customFormat="1">
      <c r="BP921559" s="90"/>
    </row>
    <row r="921560" spans="68:68" customFormat="1">
      <c r="BP921560" s="90"/>
    </row>
    <row r="921561" spans="68:68" customFormat="1">
      <c r="BP921561" s="90"/>
    </row>
    <row r="921562" spans="68:68" customFormat="1">
      <c r="BP921562" s="90"/>
    </row>
    <row r="921563" spans="68:68" customFormat="1">
      <c r="BP921563" s="90"/>
    </row>
    <row r="921564" spans="68:68" customFormat="1">
      <c r="BP921564" s="90"/>
    </row>
    <row r="921565" spans="68:68" customFormat="1">
      <c r="BP921565" s="90"/>
    </row>
    <row r="921566" spans="68:68" customFormat="1">
      <c r="BP921566" s="90"/>
    </row>
    <row r="921567" spans="68:68" customFormat="1">
      <c r="BP921567" s="90"/>
    </row>
    <row r="921568" spans="68:68" customFormat="1">
      <c r="BP921568" s="90"/>
    </row>
    <row r="921569" spans="68:68" customFormat="1">
      <c r="BP921569" s="90"/>
    </row>
    <row r="921570" spans="68:68" customFormat="1">
      <c r="BP921570" s="90"/>
    </row>
    <row r="921571" spans="68:68" customFormat="1">
      <c r="BP921571" s="90"/>
    </row>
    <row r="921572" spans="68:68" customFormat="1">
      <c r="BP921572" s="90"/>
    </row>
    <row r="921573" spans="68:68" customFormat="1">
      <c r="BP921573" s="90"/>
    </row>
    <row r="921574" spans="68:68" customFormat="1">
      <c r="BP921574" s="90"/>
    </row>
    <row r="921575" spans="68:68" customFormat="1">
      <c r="BP921575" s="90"/>
    </row>
    <row r="921576" spans="68:68" customFormat="1">
      <c r="BP921576" s="90"/>
    </row>
    <row r="921577" spans="68:68" customFormat="1">
      <c r="BP921577" s="90"/>
    </row>
    <row r="921578" spans="68:68" customFormat="1">
      <c r="BP921578" s="90"/>
    </row>
    <row r="921579" spans="68:68" customFormat="1">
      <c r="BP921579" s="90"/>
    </row>
    <row r="921580" spans="68:68" customFormat="1">
      <c r="BP921580" s="90"/>
    </row>
    <row r="921581" spans="68:68" customFormat="1">
      <c r="BP921581" s="90"/>
    </row>
    <row r="921582" spans="68:68" customFormat="1">
      <c r="BP921582" s="90"/>
    </row>
    <row r="921583" spans="68:68" customFormat="1">
      <c r="BP921583" s="90"/>
    </row>
    <row r="921584" spans="68:68" customFormat="1">
      <c r="BP921584" s="90"/>
    </row>
    <row r="921585" spans="68:68" customFormat="1">
      <c r="BP921585" s="90"/>
    </row>
    <row r="921586" spans="68:68" customFormat="1">
      <c r="BP921586" s="90"/>
    </row>
    <row r="921587" spans="68:68" customFormat="1">
      <c r="BP921587" s="90"/>
    </row>
    <row r="921588" spans="68:68" customFormat="1">
      <c r="BP921588" s="90"/>
    </row>
    <row r="921589" spans="68:68" customFormat="1">
      <c r="BP921589" s="90"/>
    </row>
    <row r="921590" spans="68:68" customFormat="1">
      <c r="BP921590" s="90"/>
    </row>
    <row r="921591" spans="68:68" customFormat="1">
      <c r="BP921591" s="90"/>
    </row>
    <row r="921592" spans="68:68" customFormat="1">
      <c r="BP921592" s="90"/>
    </row>
    <row r="921593" spans="68:68" customFormat="1">
      <c r="BP921593" s="90"/>
    </row>
    <row r="921594" spans="68:68" customFormat="1">
      <c r="BP921594" s="90"/>
    </row>
    <row r="921595" spans="68:68" customFormat="1">
      <c r="BP921595" s="90"/>
    </row>
    <row r="921596" spans="68:68" customFormat="1">
      <c r="BP921596" s="90"/>
    </row>
    <row r="921597" spans="68:68" customFormat="1">
      <c r="BP921597" s="90"/>
    </row>
    <row r="921598" spans="68:68" customFormat="1">
      <c r="BP921598" s="90"/>
    </row>
    <row r="921599" spans="68:68" customFormat="1">
      <c r="BP921599" s="90"/>
    </row>
    <row r="921600" spans="68:68" customFormat="1">
      <c r="BP921600" s="90"/>
    </row>
    <row r="921601" spans="68:68" customFormat="1">
      <c r="BP921601" s="90"/>
    </row>
    <row r="921602" spans="68:68" customFormat="1">
      <c r="BP921602" s="90"/>
    </row>
    <row r="921603" spans="68:68" customFormat="1">
      <c r="BP921603" s="90"/>
    </row>
    <row r="921604" spans="68:68" customFormat="1">
      <c r="BP921604" s="90"/>
    </row>
    <row r="921605" spans="68:68" customFormat="1">
      <c r="BP921605" s="90"/>
    </row>
    <row r="921606" spans="68:68" customFormat="1">
      <c r="BP921606" s="90"/>
    </row>
    <row r="921607" spans="68:68" customFormat="1">
      <c r="BP921607" s="90"/>
    </row>
    <row r="921608" spans="68:68" customFormat="1">
      <c r="BP921608" s="90"/>
    </row>
    <row r="921609" spans="68:68" customFormat="1">
      <c r="BP921609" s="90"/>
    </row>
    <row r="921610" spans="68:68" customFormat="1">
      <c r="BP921610" s="90"/>
    </row>
    <row r="921611" spans="68:68" customFormat="1">
      <c r="BP921611" s="90"/>
    </row>
    <row r="921612" spans="68:68" customFormat="1">
      <c r="BP921612" s="90"/>
    </row>
    <row r="921613" spans="68:68" customFormat="1">
      <c r="BP921613" s="90"/>
    </row>
    <row r="921614" spans="68:68" customFormat="1">
      <c r="BP921614" s="90"/>
    </row>
    <row r="921615" spans="68:68" customFormat="1">
      <c r="BP921615" s="90"/>
    </row>
    <row r="921616" spans="68:68" customFormat="1">
      <c r="BP921616" s="90"/>
    </row>
    <row r="921617" spans="68:68" customFormat="1">
      <c r="BP921617" s="90"/>
    </row>
    <row r="921618" spans="68:68" customFormat="1">
      <c r="BP921618" s="90"/>
    </row>
    <row r="921619" spans="68:68" customFormat="1">
      <c r="BP921619" s="90"/>
    </row>
    <row r="921620" spans="68:68" customFormat="1">
      <c r="BP921620" s="90"/>
    </row>
    <row r="921621" spans="68:68" customFormat="1">
      <c r="BP921621" s="90"/>
    </row>
    <row r="921622" spans="68:68" customFormat="1">
      <c r="BP921622" s="90"/>
    </row>
    <row r="921623" spans="68:68" customFormat="1">
      <c r="BP921623" s="90"/>
    </row>
    <row r="921624" spans="68:68" customFormat="1">
      <c r="BP921624" s="90"/>
    </row>
    <row r="921625" spans="68:68" customFormat="1">
      <c r="BP921625" s="90"/>
    </row>
    <row r="921626" spans="68:68" customFormat="1">
      <c r="BP921626" s="90"/>
    </row>
    <row r="921627" spans="68:68" customFormat="1">
      <c r="BP921627" s="90"/>
    </row>
    <row r="921628" spans="68:68" customFormat="1">
      <c r="BP921628" s="90"/>
    </row>
    <row r="921629" spans="68:68" customFormat="1">
      <c r="BP921629" s="90"/>
    </row>
    <row r="921630" spans="68:68" customFormat="1">
      <c r="BP921630" s="90"/>
    </row>
    <row r="921631" spans="68:68" customFormat="1">
      <c r="BP921631" s="90"/>
    </row>
    <row r="921632" spans="68:68" customFormat="1">
      <c r="BP921632" s="90"/>
    </row>
    <row r="921633" spans="68:68" customFormat="1">
      <c r="BP921633" s="90"/>
    </row>
    <row r="921634" spans="68:68" customFormat="1">
      <c r="BP921634" s="90"/>
    </row>
    <row r="921635" spans="68:68" customFormat="1">
      <c r="BP921635" s="90"/>
    </row>
    <row r="921636" spans="68:68" customFormat="1">
      <c r="BP921636" s="90"/>
    </row>
    <row r="921637" spans="68:68" customFormat="1">
      <c r="BP921637" s="90"/>
    </row>
    <row r="921638" spans="68:68" customFormat="1">
      <c r="BP921638" s="90"/>
    </row>
    <row r="921639" spans="68:68" customFormat="1">
      <c r="BP921639" s="90"/>
    </row>
    <row r="921640" spans="68:68" customFormat="1">
      <c r="BP921640" s="90"/>
    </row>
    <row r="921641" spans="68:68" customFormat="1">
      <c r="BP921641" s="90"/>
    </row>
    <row r="921642" spans="68:68" customFormat="1">
      <c r="BP921642" s="90"/>
    </row>
    <row r="921643" spans="68:68" customFormat="1">
      <c r="BP921643" s="90"/>
    </row>
    <row r="921644" spans="68:68" customFormat="1">
      <c r="BP921644" s="90"/>
    </row>
    <row r="921645" spans="68:68" customFormat="1">
      <c r="BP921645" s="90"/>
    </row>
    <row r="921646" spans="68:68" customFormat="1">
      <c r="BP921646" s="90"/>
    </row>
    <row r="921647" spans="68:68" customFormat="1">
      <c r="BP921647" s="90"/>
    </row>
    <row r="921648" spans="68:68" customFormat="1">
      <c r="BP921648" s="90"/>
    </row>
    <row r="921649" spans="68:68" customFormat="1">
      <c r="BP921649" s="90"/>
    </row>
    <row r="921650" spans="68:68" customFormat="1">
      <c r="BP921650" s="90"/>
    </row>
    <row r="921651" spans="68:68" customFormat="1">
      <c r="BP921651" s="90"/>
    </row>
    <row r="921652" spans="68:68" customFormat="1">
      <c r="BP921652" s="90"/>
    </row>
    <row r="921653" spans="68:68" customFormat="1">
      <c r="BP921653" s="90"/>
    </row>
    <row r="921654" spans="68:68" customFormat="1">
      <c r="BP921654" s="90"/>
    </row>
    <row r="921655" spans="68:68" customFormat="1">
      <c r="BP921655" s="90"/>
    </row>
    <row r="921656" spans="68:68" customFormat="1">
      <c r="BP921656" s="90"/>
    </row>
    <row r="921657" spans="68:68" customFormat="1">
      <c r="BP921657" s="90"/>
    </row>
    <row r="921658" spans="68:68" customFormat="1">
      <c r="BP921658" s="90"/>
    </row>
    <row r="921659" spans="68:68" customFormat="1">
      <c r="BP921659" s="90"/>
    </row>
    <row r="921660" spans="68:68" customFormat="1">
      <c r="BP921660" s="90"/>
    </row>
    <row r="921661" spans="68:68" customFormat="1">
      <c r="BP921661" s="90"/>
    </row>
    <row r="921662" spans="68:68" customFormat="1">
      <c r="BP921662" s="90"/>
    </row>
    <row r="921663" spans="68:68" customFormat="1">
      <c r="BP921663" s="90"/>
    </row>
    <row r="921664" spans="68:68" customFormat="1">
      <c r="BP921664" s="90"/>
    </row>
    <row r="921665" spans="68:68" customFormat="1">
      <c r="BP921665" s="90"/>
    </row>
    <row r="921666" spans="68:68" customFormat="1">
      <c r="BP921666" s="90"/>
    </row>
    <row r="921667" spans="68:68" customFormat="1">
      <c r="BP921667" s="90"/>
    </row>
    <row r="921668" spans="68:68" customFormat="1">
      <c r="BP921668" s="90"/>
    </row>
    <row r="921669" spans="68:68" customFormat="1">
      <c r="BP921669" s="90"/>
    </row>
    <row r="921670" spans="68:68" customFormat="1">
      <c r="BP921670" s="90"/>
    </row>
    <row r="921671" spans="68:68" customFormat="1">
      <c r="BP921671" s="90"/>
    </row>
    <row r="921672" spans="68:68" customFormat="1">
      <c r="BP921672" s="90"/>
    </row>
    <row r="921673" spans="68:68" customFormat="1">
      <c r="BP921673" s="90"/>
    </row>
    <row r="921674" spans="68:68" customFormat="1">
      <c r="BP921674" s="90"/>
    </row>
    <row r="921675" spans="68:68" customFormat="1">
      <c r="BP921675" s="90"/>
    </row>
    <row r="921676" spans="68:68" customFormat="1">
      <c r="BP921676" s="90"/>
    </row>
    <row r="921677" spans="68:68" customFormat="1">
      <c r="BP921677" s="90"/>
    </row>
    <row r="921678" spans="68:68" customFormat="1">
      <c r="BP921678" s="90"/>
    </row>
    <row r="921679" spans="68:68" customFormat="1">
      <c r="BP921679" s="90"/>
    </row>
    <row r="921680" spans="68:68" customFormat="1">
      <c r="BP921680" s="90"/>
    </row>
    <row r="921681" spans="68:68" customFormat="1">
      <c r="BP921681" s="90"/>
    </row>
    <row r="921682" spans="68:68" customFormat="1">
      <c r="BP921682" s="90"/>
    </row>
    <row r="921683" spans="68:68" customFormat="1">
      <c r="BP921683" s="90"/>
    </row>
    <row r="921684" spans="68:68" customFormat="1">
      <c r="BP921684" s="90"/>
    </row>
    <row r="921685" spans="68:68" customFormat="1">
      <c r="BP921685" s="90"/>
    </row>
    <row r="921686" spans="68:68" customFormat="1">
      <c r="BP921686" s="90"/>
    </row>
    <row r="921687" spans="68:68" customFormat="1">
      <c r="BP921687" s="90"/>
    </row>
    <row r="921688" spans="68:68" customFormat="1">
      <c r="BP921688" s="90"/>
    </row>
    <row r="921689" spans="68:68" customFormat="1">
      <c r="BP921689" s="90"/>
    </row>
    <row r="921690" spans="68:68" customFormat="1">
      <c r="BP921690" s="90"/>
    </row>
    <row r="921691" spans="68:68" customFormat="1">
      <c r="BP921691" s="90"/>
    </row>
    <row r="921692" spans="68:68" customFormat="1">
      <c r="BP921692" s="90"/>
    </row>
    <row r="921693" spans="68:68" customFormat="1">
      <c r="BP921693" s="90"/>
    </row>
    <row r="921694" spans="68:68" customFormat="1">
      <c r="BP921694" s="90"/>
    </row>
    <row r="921695" spans="68:68" customFormat="1">
      <c r="BP921695" s="90"/>
    </row>
    <row r="921696" spans="68:68" customFormat="1">
      <c r="BP921696" s="90"/>
    </row>
    <row r="921697" spans="68:68" customFormat="1">
      <c r="BP921697" s="90"/>
    </row>
    <row r="921698" spans="68:68" customFormat="1">
      <c r="BP921698" s="90"/>
    </row>
    <row r="921699" spans="68:68" customFormat="1">
      <c r="BP921699" s="90"/>
    </row>
    <row r="921700" spans="68:68" customFormat="1">
      <c r="BP921700" s="90"/>
    </row>
    <row r="921701" spans="68:68" customFormat="1">
      <c r="BP921701" s="90"/>
    </row>
    <row r="921702" spans="68:68" customFormat="1">
      <c r="BP921702" s="90"/>
    </row>
    <row r="921703" spans="68:68" customFormat="1">
      <c r="BP921703" s="90"/>
    </row>
    <row r="921704" spans="68:68" customFormat="1">
      <c r="BP921704" s="90"/>
    </row>
    <row r="921705" spans="68:68" customFormat="1">
      <c r="BP921705" s="90"/>
    </row>
    <row r="921706" spans="68:68" customFormat="1">
      <c r="BP921706" s="90"/>
    </row>
    <row r="921707" spans="68:68" customFormat="1">
      <c r="BP921707" s="90"/>
    </row>
    <row r="921708" spans="68:68" customFormat="1">
      <c r="BP921708" s="90"/>
    </row>
    <row r="921709" spans="68:68" customFormat="1">
      <c r="BP921709" s="90"/>
    </row>
    <row r="921710" spans="68:68" customFormat="1">
      <c r="BP921710" s="90"/>
    </row>
    <row r="921711" spans="68:68" customFormat="1">
      <c r="BP921711" s="90"/>
    </row>
    <row r="921712" spans="68:68" customFormat="1">
      <c r="BP921712" s="90"/>
    </row>
    <row r="921713" spans="68:68" customFormat="1">
      <c r="BP921713" s="90"/>
    </row>
    <row r="921714" spans="68:68" customFormat="1">
      <c r="BP921714" s="90"/>
    </row>
    <row r="921715" spans="68:68" customFormat="1">
      <c r="BP921715" s="90"/>
    </row>
    <row r="921716" spans="68:68" customFormat="1">
      <c r="BP921716" s="90"/>
    </row>
    <row r="921717" spans="68:68" customFormat="1">
      <c r="BP921717" s="90"/>
    </row>
    <row r="921718" spans="68:68" customFormat="1">
      <c r="BP921718" s="90"/>
    </row>
    <row r="921719" spans="68:68" customFormat="1">
      <c r="BP921719" s="90"/>
    </row>
    <row r="921720" spans="68:68" customFormat="1">
      <c r="BP921720" s="90"/>
    </row>
    <row r="921721" spans="68:68" customFormat="1">
      <c r="BP921721" s="90"/>
    </row>
    <row r="921722" spans="68:68" customFormat="1">
      <c r="BP921722" s="90"/>
    </row>
    <row r="921723" spans="68:68" customFormat="1">
      <c r="BP921723" s="90"/>
    </row>
    <row r="921724" spans="68:68" customFormat="1">
      <c r="BP921724" s="90"/>
    </row>
    <row r="921725" spans="68:68" customFormat="1">
      <c r="BP921725" s="90"/>
    </row>
    <row r="921726" spans="68:68" customFormat="1">
      <c r="BP921726" s="90"/>
    </row>
    <row r="921727" spans="68:68" customFormat="1">
      <c r="BP921727" s="90"/>
    </row>
    <row r="921728" spans="68:68" customFormat="1">
      <c r="BP921728" s="90"/>
    </row>
    <row r="921729" spans="68:68" customFormat="1">
      <c r="BP921729" s="90"/>
    </row>
    <row r="921730" spans="68:68" customFormat="1">
      <c r="BP921730" s="90"/>
    </row>
    <row r="921731" spans="68:68" customFormat="1">
      <c r="BP921731" s="90"/>
    </row>
    <row r="921732" spans="68:68" customFormat="1">
      <c r="BP921732" s="90"/>
    </row>
    <row r="921733" spans="68:68" customFormat="1">
      <c r="BP921733" s="90"/>
    </row>
    <row r="921734" spans="68:68" customFormat="1">
      <c r="BP921734" s="90"/>
    </row>
    <row r="921735" spans="68:68" customFormat="1">
      <c r="BP921735" s="90"/>
    </row>
    <row r="921736" spans="68:68" customFormat="1">
      <c r="BP921736" s="90"/>
    </row>
    <row r="921737" spans="68:68" customFormat="1">
      <c r="BP921737" s="90"/>
    </row>
    <row r="921738" spans="68:68" customFormat="1">
      <c r="BP921738" s="90"/>
    </row>
    <row r="921739" spans="68:68" customFormat="1">
      <c r="BP921739" s="90"/>
    </row>
    <row r="921740" spans="68:68" customFormat="1">
      <c r="BP921740" s="90"/>
    </row>
    <row r="921741" spans="68:68" customFormat="1">
      <c r="BP921741" s="90"/>
    </row>
    <row r="921742" spans="68:68" customFormat="1">
      <c r="BP921742" s="90"/>
    </row>
    <row r="921743" spans="68:68" customFormat="1">
      <c r="BP921743" s="90"/>
    </row>
    <row r="921744" spans="68:68" customFormat="1">
      <c r="BP921744" s="90"/>
    </row>
    <row r="921745" spans="68:68" customFormat="1">
      <c r="BP921745" s="90"/>
    </row>
    <row r="921746" spans="68:68" customFormat="1">
      <c r="BP921746" s="90"/>
    </row>
    <row r="921747" spans="68:68" customFormat="1">
      <c r="BP921747" s="90"/>
    </row>
    <row r="921748" spans="68:68" customFormat="1">
      <c r="BP921748" s="90"/>
    </row>
    <row r="921749" spans="68:68" customFormat="1">
      <c r="BP921749" s="90"/>
    </row>
    <row r="921750" spans="68:68" customFormat="1">
      <c r="BP921750" s="90"/>
    </row>
    <row r="921751" spans="68:68" customFormat="1">
      <c r="BP921751" s="90"/>
    </row>
    <row r="921752" spans="68:68" customFormat="1">
      <c r="BP921752" s="90"/>
    </row>
    <row r="921753" spans="68:68" customFormat="1">
      <c r="BP921753" s="90"/>
    </row>
    <row r="921754" spans="68:68" customFormat="1">
      <c r="BP921754" s="90"/>
    </row>
    <row r="921755" spans="68:68" customFormat="1">
      <c r="BP921755" s="90"/>
    </row>
    <row r="921756" spans="68:68" customFormat="1">
      <c r="BP921756" s="90"/>
    </row>
    <row r="921757" spans="68:68" customFormat="1">
      <c r="BP921757" s="90"/>
    </row>
    <row r="921758" spans="68:68" customFormat="1">
      <c r="BP921758" s="90"/>
    </row>
    <row r="921759" spans="68:68" customFormat="1">
      <c r="BP921759" s="90"/>
    </row>
    <row r="921760" spans="68:68" customFormat="1">
      <c r="BP921760" s="90"/>
    </row>
    <row r="921761" spans="68:68" customFormat="1">
      <c r="BP921761" s="90"/>
    </row>
    <row r="921762" spans="68:68" customFormat="1">
      <c r="BP921762" s="90"/>
    </row>
    <row r="921763" spans="68:68" customFormat="1">
      <c r="BP921763" s="90"/>
    </row>
    <row r="921764" spans="68:68" customFormat="1">
      <c r="BP921764" s="90"/>
    </row>
    <row r="921765" spans="68:68" customFormat="1">
      <c r="BP921765" s="90"/>
    </row>
    <row r="921766" spans="68:68" customFormat="1">
      <c r="BP921766" s="90"/>
    </row>
    <row r="921767" spans="68:68" customFormat="1">
      <c r="BP921767" s="90"/>
    </row>
    <row r="921768" spans="68:68" customFormat="1">
      <c r="BP921768" s="90"/>
    </row>
    <row r="921769" spans="68:68" customFormat="1">
      <c r="BP921769" s="90"/>
    </row>
    <row r="921770" spans="68:68" customFormat="1">
      <c r="BP921770" s="90"/>
    </row>
    <row r="921771" spans="68:68" customFormat="1">
      <c r="BP921771" s="90"/>
    </row>
    <row r="921772" spans="68:68" customFormat="1">
      <c r="BP921772" s="90"/>
    </row>
    <row r="921773" spans="68:68" customFormat="1">
      <c r="BP921773" s="90"/>
    </row>
    <row r="921774" spans="68:68" customFormat="1">
      <c r="BP921774" s="90"/>
    </row>
    <row r="921775" spans="68:68" customFormat="1">
      <c r="BP921775" s="90"/>
    </row>
    <row r="921776" spans="68:68" customFormat="1">
      <c r="BP921776" s="90"/>
    </row>
    <row r="921777" spans="68:68" customFormat="1">
      <c r="BP921777" s="90"/>
    </row>
    <row r="921778" spans="68:68" customFormat="1">
      <c r="BP921778" s="90"/>
    </row>
    <row r="921779" spans="68:68" customFormat="1">
      <c r="BP921779" s="90"/>
    </row>
    <row r="921780" spans="68:68" customFormat="1">
      <c r="BP921780" s="90"/>
    </row>
    <row r="921781" spans="68:68" customFormat="1">
      <c r="BP921781" s="90"/>
    </row>
    <row r="921782" spans="68:68" customFormat="1">
      <c r="BP921782" s="90"/>
    </row>
    <row r="921783" spans="68:68" customFormat="1">
      <c r="BP921783" s="90"/>
    </row>
    <row r="921784" spans="68:68" customFormat="1">
      <c r="BP921784" s="90"/>
    </row>
    <row r="921785" spans="68:68" customFormat="1">
      <c r="BP921785" s="90"/>
    </row>
    <row r="921786" spans="68:68" customFormat="1">
      <c r="BP921786" s="90"/>
    </row>
    <row r="921787" spans="68:68" customFormat="1">
      <c r="BP921787" s="90"/>
    </row>
    <row r="921788" spans="68:68" customFormat="1">
      <c r="BP921788" s="90"/>
    </row>
    <row r="921789" spans="68:68" customFormat="1">
      <c r="BP921789" s="90"/>
    </row>
    <row r="921790" spans="68:68" customFormat="1">
      <c r="BP921790" s="90"/>
    </row>
    <row r="921791" spans="68:68" customFormat="1">
      <c r="BP921791" s="90"/>
    </row>
    <row r="921792" spans="68:68" customFormat="1">
      <c r="BP921792" s="90"/>
    </row>
    <row r="921793" spans="68:68" customFormat="1">
      <c r="BP921793" s="90"/>
    </row>
    <row r="921794" spans="68:68" customFormat="1">
      <c r="BP921794" s="90"/>
    </row>
    <row r="921795" spans="68:68" customFormat="1">
      <c r="BP921795" s="90"/>
    </row>
    <row r="921796" spans="68:68" customFormat="1">
      <c r="BP921796" s="90"/>
    </row>
    <row r="921797" spans="68:68" customFormat="1">
      <c r="BP921797" s="90"/>
    </row>
    <row r="921798" spans="68:68" customFormat="1">
      <c r="BP921798" s="90"/>
    </row>
    <row r="921799" spans="68:68" customFormat="1">
      <c r="BP921799" s="90"/>
    </row>
    <row r="921800" spans="68:68" customFormat="1">
      <c r="BP921800" s="90"/>
    </row>
    <row r="921801" spans="68:68" customFormat="1">
      <c r="BP921801" s="90"/>
    </row>
    <row r="921802" spans="68:68" customFormat="1">
      <c r="BP921802" s="90"/>
    </row>
    <row r="921803" spans="68:68" customFormat="1">
      <c r="BP921803" s="90"/>
    </row>
    <row r="921804" spans="68:68" customFormat="1">
      <c r="BP921804" s="90"/>
    </row>
    <row r="921805" spans="68:68" customFormat="1">
      <c r="BP921805" s="90"/>
    </row>
    <row r="921806" spans="68:68" customFormat="1">
      <c r="BP921806" s="90"/>
    </row>
    <row r="921807" spans="68:68" customFormat="1">
      <c r="BP921807" s="90"/>
    </row>
    <row r="921808" spans="68:68" customFormat="1">
      <c r="BP921808" s="90"/>
    </row>
    <row r="921809" spans="68:68" customFormat="1">
      <c r="BP921809" s="90"/>
    </row>
    <row r="921810" spans="68:68" customFormat="1">
      <c r="BP921810" s="90"/>
    </row>
    <row r="921811" spans="68:68" customFormat="1">
      <c r="BP921811" s="90"/>
    </row>
    <row r="921812" spans="68:68" customFormat="1">
      <c r="BP921812" s="90"/>
    </row>
    <row r="921813" spans="68:68" customFormat="1">
      <c r="BP921813" s="90"/>
    </row>
    <row r="921814" spans="68:68" customFormat="1">
      <c r="BP921814" s="90"/>
    </row>
    <row r="921815" spans="68:68" customFormat="1">
      <c r="BP921815" s="90"/>
    </row>
    <row r="921816" spans="68:68" customFormat="1">
      <c r="BP921816" s="90"/>
    </row>
    <row r="921817" spans="68:68" customFormat="1">
      <c r="BP921817" s="90"/>
    </row>
    <row r="921818" spans="68:68" customFormat="1">
      <c r="BP921818" s="90"/>
    </row>
    <row r="921819" spans="68:68" customFormat="1">
      <c r="BP921819" s="90"/>
    </row>
    <row r="921820" spans="68:68" customFormat="1">
      <c r="BP921820" s="90"/>
    </row>
    <row r="921821" spans="68:68" customFormat="1">
      <c r="BP921821" s="90"/>
    </row>
    <row r="921822" spans="68:68" customFormat="1">
      <c r="BP921822" s="90"/>
    </row>
    <row r="921823" spans="68:68" customFormat="1">
      <c r="BP921823" s="90"/>
    </row>
    <row r="921824" spans="68:68" customFormat="1">
      <c r="BP921824" s="90"/>
    </row>
    <row r="921825" spans="68:68" customFormat="1">
      <c r="BP921825" s="90"/>
    </row>
    <row r="921826" spans="68:68" customFormat="1">
      <c r="BP921826" s="90"/>
    </row>
    <row r="921827" spans="68:68" customFormat="1">
      <c r="BP921827" s="90"/>
    </row>
    <row r="921828" spans="68:68" customFormat="1">
      <c r="BP921828" s="90"/>
    </row>
    <row r="921829" spans="68:68" customFormat="1">
      <c r="BP921829" s="90"/>
    </row>
    <row r="921830" spans="68:68" customFormat="1">
      <c r="BP921830" s="90"/>
    </row>
    <row r="921831" spans="68:68" customFormat="1">
      <c r="BP921831" s="90"/>
    </row>
    <row r="921832" spans="68:68" customFormat="1">
      <c r="BP921832" s="90"/>
    </row>
    <row r="921833" spans="68:68" customFormat="1">
      <c r="BP921833" s="90"/>
    </row>
    <row r="921834" spans="68:68" customFormat="1">
      <c r="BP921834" s="90"/>
    </row>
    <row r="921835" spans="68:68" customFormat="1">
      <c r="BP921835" s="90"/>
    </row>
    <row r="921836" spans="68:68" customFormat="1">
      <c r="BP921836" s="90"/>
    </row>
    <row r="921837" spans="68:68" customFormat="1">
      <c r="BP921837" s="90"/>
    </row>
    <row r="921838" spans="68:68" customFormat="1">
      <c r="BP921838" s="90"/>
    </row>
    <row r="921839" spans="68:68" customFormat="1">
      <c r="BP921839" s="90"/>
    </row>
    <row r="921840" spans="68:68" customFormat="1">
      <c r="BP921840" s="90"/>
    </row>
    <row r="921841" spans="68:68" customFormat="1">
      <c r="BP921841" s="90"/>
    </row>
    <row r="921842" spans="68:68" customFormat="1">
      <c r="BP921842" s="90"/>
    </row>
    <row r="921843" spans="68:68" customFormat="1">
      <c r="BP921843" s="90"/>
    </row>
    <row r="921844" spans="68:68" customFormat="1">
      <c r="BP921844" s="90"/>
    </row>
    <row r="921845" spans="68:68" customFormat="1">
      <c r="BP921845" s="90"/>
    </row>
    <row r="921846" spans="68:68" customFormat="1">
      <c r="BP921846" s="90"/>
    </row>
    <row r="921847" spans="68:68" customFormat="1">
      <c r="BP921847" s="90"/>
    </row>
    <row r="921848" spans="68:68" customFormat="1">
      <c r="BP921848" s="90"/>
    </row>
    <row r="921849" spans="68:68" customFormat="1">
      <c r="BP921849" s="90"/>
    </row>
    <row r="921850" spans="68:68" customFormat="1">
      <c r="BP921850" s="90"/>
    </row>
    <row r="921851" spans="68:68" customFormat="1">
      <c r="BP921851" s="90"/>
    </row>
    <row r="921852" spans="68:68" customFormat="1">
      <c r="BP921852" s="90"/>
    </row>
    <row r="921853" spans="68:68" customFormat="1">
      <c r="BP921853" s="90"/>
    </row>
    <row r="921854" spans="68:68" customFormat="1">
      <c r="BP921854" s="90"/>
    </row>
    <row r="921855" spans="68:68" customFormat="1">
      <c r="BP921855" s="90"/>
    </row>
    <row r="921856" spans="68:68" customFormat="1">
      <c r="BP921856" s="90"/>
    </row>
    <row r="921857" spans="68:68" customFormat="1">
      <c r="BP921857" s="90"/>
    </row>
    <row r="921858" spans="68:68" customFormat="1">
      <c r="BP921858" s="90"/>
    </row>
    <row r="921859" spans="68:68" customFormat="1">
      <c r="BP921859" s="90"/>
    </row>
    <row r="921860" spans="68:68" customFormat="1">
      <c r="BP921860" s="90"/>
    </row>
    <row r="921861" spans="68:68" customFormat="1">
      <c r="BP921861" s="90"/>
    </row>
    <row r="921862" spans="68:68" customFormat="1">
      <c r="BP921862" s="90"/>
    </row>
    <row r="921863" spans="68:68" customFormat="1">
      <c r="BP921863" s="90"/>
    </row>
    <row r="921864" spans="68:68" customFormat="1">
      <c r="BP921864" s="90"/>
    </row>
    <row r="921865" spans="68:68" customFormat="1">
      <c r="BP921865" s="90"/>
    </row>
    <row r="921866" spans="68:68" customFormat="1">
      <c r="BP921866" s="90"/>
    </row>
    <row r="921867" spans="68:68" customFormat="1">
      <c r="BP921867" s="90"/>
    </row>
    <row r="921868" spans="68:68" customFormat="1">
      <c r="BP921868" s="90"/>
    </row>
    <row r="921869" spans="68:68" customFormat="1">
      <c r="BP921869" s="90"/>
    </row>
    <row r="921870" spans="68:68" customFormat="1">
      <c r="BP921870" s="90"/>
    </row>
    <row r="921871" spans="68:68" customFormat="1">
      <c r="BP921871" s="90"/>
    </row>
    <row r="921872" spans="68:68" customFormat="1">
      <c r="BP921872" s="90"/>
    </row>
    <row r="921873" spans="68:68" customFormat="1">
      <c r="BP921873" s="90"/>
    </row>
    <row r="921874" spans="68:68" customFormat="1">
      <c r="BP921874" s="90"/>
    </row>
    <row r="921875" spans="68:68" customFormat="1">
      <c r="BP921875" s="90"/>
    </row>
    <row r="921876" spans="68:68" customFormat="1">
      <c r="BP921876" s="90"/>
    </row>
    <row r="921877" spans="68:68" customFormat="1">
      <c r="BP921877" s="90"/>
    </row>
    <row r="921878" spans="68:68" customFormat="1">
      <c r="BP921878" s="90"/>
    </row>
    <row r="921879" spans="68:68" customFormat="1">
      <c r="BP921879" s="90"/>
    </row>
    <row r="921880" spans="68:68" customFormat="1">
      <c r="BP921880" s="90"/>
    </row>
    <row r="921881" spans="68:68" customFormat="1">
      <c r="BP921881" s="90"/>
    </row>
    <row r="921882" spans="68:68" customFormat="1">
      <c r="BP921882" s="90"/>
    </row>
    <row r="921883" spans="68:68" customFormat="1">
      <c r="BP921883" s="90"/>
    </row>
    <row r="921884" spans="68:68" customFormat="1">
      <c r="BP921884" s="90"/>
    </row>
    <row r="921885" spans="68:68" customFormat="1">
      <c r="BP921885" s="90"/>
    </row>
    <row r="921886" spans="68:68" customFormat="1">
      <c r="BP921886" s="90"/>
    </row>
    <row r="921887" spans="68:68" customFormat="1">
      <c r="BP921887" s="90"/>
    </row>
    <row r="921888" spans="68:68" customFormat="1">
      <c r="BP921888" s="90"/>
    </row>
    <row r="921889" spans="68:68" customFormat="1">
      <c r="BP921889" s="90"/>
    </row>
    <row r="921890" spans="68:68" customFormat="1">
      <c r="BP921890" s="90"/>
    </row>
    <row r="921891" spans="68:68" customFormat="1">
      <c r="BP921891" s="90"/>
    </row>
    <row r="921892" spans="68:68" customFormat="1">
      <c r="BP921892" s="90"/>
    </row>
    <row r="921893" spans="68:68" customFormat="1">
      <c r="BP921893" s="90"/>
    </row>
    <row r="921894" spans="68:68" customFormat="1">
      <c r="BP921894" s="90"/>
    </row>
    <row r="921895" spans="68:68" customFormat="1">
      <c r="BP921895" s="90"/>
    </row>
    <row r="921896" spans="68:68" customFormat="1">
      <c r="BP921896" s="90"/>
    </row>
    <row r="921897" spans="68:68" customFormat="1">
      <c r="BP921897" s="90"/>
    </row>
    <row r="921898" spans="68:68" customFormat="1">
      <c r="BP921898" s="90"/>
    </row>
    <row r="921899" spans="68:68" customFormat="1">
      <c r="BP921899" s="90"/>
    </row>
    <row r="921900" spans="68:68" customFormat="1">
      <c r="BP921900" s="90"/>
    </row>
    <row r="921901" spans="68:68" customFormat="1">
      <c r="BP921901" s="90"/>
    </row>
    <row r="921902" spans="68:68" customFormat="1">
      <c r="BP921902" s="90"/>
    </row>
    <row r="921903" spans="68:68" customFormat="1">
      <c r="BP921903" s="90"/>
    </row>
    <row r="921904" spans="68:68" customFormat="1">
      <c r="BP921904" s="90"/>
    </row>
    <row r="921905" spans="68:68" customFormat="1">
      <c r="BP921905" s="90"/>
    </row>
    <row r="921906" spans="68:68" customFormat="1">
      <c r="BP921906" s="90"/>
    </row>
    <row r="921907" spans="68:68" customFormat="1">
      <c r="BP921907" s="90"/>
    </row>
    <row r="921908" spans="68:68" customFormat="1">
      <c r="BP921908" s="90"/>
    </row>
    <row r="921909" spans="68:68" customFormat="1">
      <c r="BP921909" s="90"/>
    </row>
    <row r="921910" spans="68:68" customFormat="1">
      <c r="BP921910" s="90"/>
    </row>
    <row r="921911" spans="68:68" customFormat="1">
      <c r="BP921911" s="90"/>
    </row>
    <row r="921912" spans="68:68" customFormat="1">
      <c r="BP921912" s="90"/>
    </row>
    <row r="921913" spans="68:68" customFormat="1">
      <c r="BP921913" s="90"/>
    </row>
    <row r="921914" spans="68:68" customFormat="1">
      <c r="BP921914" s="90"/>
    </row>
    <row r="921915" spans="68:68" customFormat="1">
      <c r="BP921915" s="90"/>
    </row>
    <row r="921916" spans="68:68" customFormat="1">
      <c r="BP921916" s="90"/>
    </row>
    <row r="921917" spans="68:68" customFormat="1">
      <c r="BP921917" s="90"/>
    </row>
    <row r="921918" spans="68:68" customFormat="1">
      <c r="BP921918" s="90"/>
    </row>
    <row r="921919" spans="68:68" customFormat="1">
      <c r="BP921919" s="90"/>
    </row>
    <row r="921920" spans="68:68" customFormat="1">
      <c r="BP921920" s="90"/>
    </row>
    <row r="921921" spans="68:68" customFormat="1">
      <c r="BP921921" s="90"/>
    </row>
    <row r="921922" spans="68:68" customFormat="1">
      <c r="BP921922" s="90"/>
    </row>
    <row r="921923" spans="68:68" customFormat="1">
      <c r="BP921923" s="90"/>
    </row>
    <row r="921924" spans="68:68" customFormat="1">
      <c r="BP921924" s="90"/>
    </row>
    <row r="921925" spans="68:68" customFormat="1">
      <c r="BP921925" s="90"/>
    </row>
    <row r="921926" spans="68:68" customFormat="1">
      <c r="BP921926" s="90"/>
    </row>
    <row r="921927" spans="68:68" customFormat="1">
      <c r="BP921927" s="90"/>
    </row>
    <row r="921928" spans="68:68" customFormat="1">
      <c r="BP921928" s="90"/>
    </row>
    <row r="921929" spans="68:68" customFormat="1">
      <c r="BP921929" s="90"/>
    </row>
    <row r="921930" spans="68:68" customFormat="1">
      <c r="BP921930" s="90"/>
    </row>
    <row r="921931" spans="68:68" customFormat="1">
      <c r="BP921931" s="90"/>
    </row>
    <row r="921932" spans="68:68" customFormat="1">
      <c r="BP921932" s="90"/>
    </row>
    <row r="921933" spans="68:68" customFormat="1">
      <c r="BP921933" s="90"/>
    </row>
    <row r="921934" spans="68:68" customFormat="1">
      <c r="BP921934" s="90"/>
    </row>
    <row r="921935" spans="68:68" customFormat="1">
      <c r="BP921935" s="90"/>
    </row>
    <row r="921936" spans="68:68" customFormat="1">
      <c r="BP921936" s="90"/>
    </row>
    <row r="921937" spans="68:68" customFormat="1">
      <c r="BP921937" s="90"/>
    </row>
    <row r="921938" spans="68:68" customFormat="1">
      <c r="BP921938" s="90"/>
    </row>
    <row r="921939" spans="68:68" customFormat="1">
      <c r="BP921939" s="90"/>
    </row>
    <row r="921940" spans="68:68" customFormat="1">
      <c r="BP921940" s="90"/>
    </row>
    <row r="921941" spans="68:68" customFormat="1">
      <c r="BP921941" s="90"/>
    </row>
    <row r="921942" spans="68:68" customFormat="1">
      <c r="BP921942" s="90"/>
    </row>
    <row r="921943" spans="68:68" customFormat="1">
      <c r="BP921943" s="90"/>
    </row>
    <row r="921944" spans="68:68" customFormat="1">
      <c r="BP921944" s="90"/>
    </row>
    <row r="921945" spans="68:68" customFormat="1">
      <c r="BP921945" s="90"/>
    </row>
    <row r="921946" spans="68:68" customFormat="1">
      <c r="BP921946" s="90"/>
    </row>
    <row r="921947" spans="68:68" customFormat="1">
      <c r="BP921947" s="90"/>
    </row>
    <row r="921948" spans="68:68" customFormat="1">
      <c r="BP921948" s="90"/>
    </row>
    <row r="921949" spans="68:68" customFormat="1">
      <c r="BP921949" s="90"/>
    </row>
    <row r="921950" spans="68:68" customFormat="1">
      <c r="BP921950" s="90"/>
    </row>
    <row r="921951" spans="68:68" customFormat="1">
      <c r="BP921951" s="90"/>
    </row>
    <row r="921952" spans="68:68" customFormat="1">
      <c r="BP921952" s="90"/>
    </row>
    <row r="921953" spans="68:68" customFormat="1">
      <c r="BP921953" s="90"/>
    </row>
    <row r="921954" spans="68:68" customFormat="1">
      <c r="BP921954" s="90"/>
    </row>
    <row r="921955" spans="68:68" customFormat="1">
      <c r="BP921955" s="90"/>
    </row>
    <row r="921956" spans="68:68" customFormat="1">
      <c r="BP921956" s="90"/>
    </row>
    <row r="921957" spans="68:68" customFormat="1">
      <c r="BP921957" s="90"/>
    </row>
    <row r="921958" spans="68:68" customFormat="1">
      <c r="BP921958" s="90"/>
    </row>
    <row r="921959" spans="68:68" customFormat="1">
      <c r="BP921959" s="90"/>
    </row>
    <row r="921960" spans="68:68" customFormat="1">
      <c r="BP921960" s="90"/>
    </row>
    <row r="921961" spans="68:68" customFormat="1">
      <c r="BP921961" s="90"/>
    </row>
    <row r="921962" spans="68:68" customFormat="1">
      <c r="BP921962" s="90"/>
    </row>
    <row r="921963" spans="68:68" customFormat="1">
      <c r="BP921963" s="90"/>
    </row>
    <row r="921964" spans="68:68" customFormat="1">
      <c r="BP921964" s="90"/>
    </row>
    <row r="921965" spans="68:68" customFormat="1">
      <c r="BP921965" s="90"/>
    </row>
    <row r="921966" spans="68:68" customFormat="1">
      <c r="BP921966" s="90"/>
    </row>
    <row r="921967" spans="68:68" customFormat="1">
      <c r="BP921967" s="90"/>
    </row>
    <row r="921968" spans="68:68" customFormat="1">
      <c r="BP921968" s="90"/>
    </row>
    <row r="921969" spans="68:68" customFormat="1">
      <c r="BP921969" s="90"/>
    </row>
    <row r="921970" spans="68:68" customFormat="1">
      <c r="BP921970" s="90"/>
    </row>
    <row r="921971" spans="68:68" customFormat="1">
      <c r="BP921971" s="90"/>
    </row>
    <row r="921972" spans="68:68" customFormat="1">
      <c r="BP921972" s="90"/>
    </row>
    <row r="921973" spans="68:68" customFormat="1">
      <c r="BP921973" s="90"/>
    </row>
    <row r="921974" spans="68:68" customFormat="1">
      <c r="BP921974" s="90"/>
    </row>
    <row r="921975" spans="68:68" customFormat="1">
      <c r="BP921975" s="90"/>
    </row>
    <row r="921976" spans="68:68" customFormat="1">
      <c r="BP921976" s="90"/>
    </row>
    <row r="921977" spans="68:68" customFormat="1">
      <c r="BP921977" s="90"/>
    </row>
    <row r="921978" spans="68:68" customFormat="1">
      <c r="BP921978" s="90"/>
    </row>
    <row r="921979" spans="68:68" customFormat="1">
      <c r="BP921979" s="90"/>
    </row>
    <row r="921980" spans="68:68" customFormat="1">
      <c r="BP921980" s="90"/>
    </row>
    <row r="921981" spans="68:68" customFormat="1">
      <c r="BP921981" s="90"/>
    </row>
    <row r="921982" spans="68:68" customFormat="1">
      <c r="BP921982" s="90"/>
    </row>
    <row r="921983" spans="68:68" customFormat="1">
      <c r="BP921983" s="90"/>
    </row>
    <row r="921984" spans="68:68" customFormat="1">
      <c r="BP921984" s="90"/>
    </row>
    <row r="921985" spans="68:68" customFormat="1">
      <c r="BP921985" s="90"/>
    </row>
    <row r="921986" spans="68:68" customFormat="1">
      <c r="BP921986" s="90"/>
    </row>
    <row r="921987" spans="68:68" customFormat="1">
      <c r="BP921987" s="90"/>
    </row>
    <row r="921988" spans="68:68" customFormat="1">
      <c r="BP921988" s="90"/>
    </row>
    <row r="921989" spans="68:68" customFormat="1">
      <c r="BP921989" s="90"/>
    </row>
    <row r="921990" spans="68:68" customFormat="1">
      <c r="BP921990" s="90"/>
    </row>
    <row r="921991" spans="68:68" customFormat="1">
      <c r="BP921991" s="90"/>
    </row>
    <row r="921992" spans="68:68" customFormat="1">
      <c r="BP921992" s="90"/>
    </row>
    <row r="921993" spans="68:68" customFormat="1">
      <c r="BP921993" s="90"/>
    </row>
    <row r="921994" spans="68:68" customFormat="1">
      <c r="BP921994" s="90"/>
    </row>
    <row r="921995" spans="68:68" customFormat="1">
      <c r="BP921995" s="90"/>
    </row>
    <row r="921996" spans="68:68" customFormat="1">
      <c r="BP921996" s="90"/>
    </row>
    <row r="921997" spans="68:68" customFormat="1">
      <c r="BP921997" s="90"/>
    </row>
    <row r="921998" spans="68:68" customFormat="1">
      <c r="BP921998" s="90"/>
    </row>
    <row r="921999" spans="68:68" customFormat="1">
      <c r="BP921999" s="90"/>
    </row>
    <row r="922000" spans="68:68" customFormat="1">
      <c r="BP922000" s="90"/>
    </row>
    <row r="922001" spans="68:68" customFormat="1">
      <c r="BP922001" s="90"/>
    </row>
    <row r="922002" spans="68:68" customFormat="1">
      <c r="BP922002" s="90"/>
    </row>
    <row r="922003" spans="68:68" customFormat="1">
      <c r="BP922003" s="90"/>
    </row>
    <row r="922004" spans="68:68" customFormat="1">
      <c r="BP922004" s="90"/>
    </row>
    <row r="922005" spans="68:68" customFormat="1">
      <c r="BP922005" s="90"/>
    </row>
    <row r="922006" spans="68:68" customFormat="1">
      <c r="BP922006" s="90"/>
    </row>
    <row r="922007" spans="68:68" customFormat="1">
      <c r="BP922007" s="90"/>
    </row>
    <row r="922008" spans="68:68" customFormat="1">
      <c r="BP922008" s="90"/>
    </row>
    <row r="922009" spans="68:68" customFormat="1">
      <c r="BP922009" s="90"/>
    </row>
    <row r="922010" spans="68:68" customFormat="1">
      <c r="BP922010" s="90"/>
    </row>
    <row r="922011" spans="68:68" customFormat="1">
      <c r="BP922011" s="90"/>
    </row>
    <row r="922012" spans="68:68" customFormat="1">
      <c r="BP922012" s="90"/>
    </row>
    <row r="922013" spans="68:68" customFormat="1">
      <c r="BP922013" s="90"/>
    </row>
    <row r="922014" spans="68:68" customFormat="1">
      <c r="BP922014" s="90"/>
    </row>
    <row r="922015" spans="68:68" customFormat="1">
      <c r="BP922015" s="90"/>
    </row>
    <row r="922016" spans="68:68" customFormat="1">
      <c r="BP922016" s="90"/>
    </row>
    <row r="922017" spans="68:68" customFormat="1">
      <c r="BP922017" s="90"/>
    </row>
    <row r="922018" spans="68:68" customFormat="1">
      <c r="BP922018" s="90"/>
    </row>
    <row r="922019" spans="68:68" customFormat="1">
      <c r="BP922019" s="90"/>
    </row>
    <row r="922020" spans="68:68" customFormat="1">
      <c r="BP922020" s="90"/>
    </row>
    <row r="922021" spans="68:68" customFormat="1">
      <c r="BP922021" s="90"/>
    </row>
    <row r="922022" spans="68:68" customFormat="1">
      <c r="BP922022" s="90"/>
    </row>
    <row r="922023" spans="68:68" customFormat="1">
      <c r="BP922023" s="90"/>
    </row>
    <row r="922024" spans="68:68" customFormat="1">
      <c r="BP922024" s="90"/>
    </row>
    <row r="922025" spans="68:68" customFormat="1">
      <c r="BP922025" s="90"/>
    </row>
    <row r="922026" spans="68:68" customFormat="1">
      <c r="BP922026" s="90"/>
    </row>
    <row r="922027" spans="68:68" customFormat="1">
      <c r="BP922027" s="90"/>
    </row>
    <row r="922028" spans="68:68" customFormat="1">
      <c r="BP922028" s="90"/>
    </row>
    <row r="922029" spans="68:68" customFormat="1">
      <c r="BP922029" s="90"/>
    </row>
    <row r="922030" spans="68:68" customFormat="1">
      <c r="BP922030" s="90"/>
    </row>
    <row r="922031" spans="68:68" customFormat="1">
      <c r="BP922031" s="90"/>
    </row>
    <row r="922032" spans="68:68" customFormat="1">
      <c r="BP922032" s="90"/>
    </row>
    <row r="922033" spans="68:68" customFormat="1">
      <c r="BP922033" s="90"/>
    </row>
    <row r="922034" spans="68:68" customFormat="1">
      <c r="BP922034" s="90"/>
    </row>
    <row r="922035" spans="68:68" customFormat="1">
      <c r="BP922035" s="90"/>
    </row>
    <row r="922036" spans="68:68" customFormat="1">
      <c r="BP922036" s="90"/>
    </row>
    <row r="922037" spans="68:68" customFormat="1">
      <c r="BP922037" s="90"/>
    </row>
    <row r="922038" spans="68:68" customFormat="1">
      <c r="BP922038" s="90"/>
    </row>
    <row r="922039" spans="68:68" customFormat="1">
      <c r="BP922039" s="90"/>
    </row>
    <row r="922040" spans="68:68" customFormat="1">
      <c r="BP922040" s="90"/>
    </row>
    <row r="922041" spans="68:68" customFormat="1">
      <c r="BP922041" s="90"/>
    </row>
    <row r="922042" spans="68:68" customFormat="1">
      <c r="BP922042" s="90"/>
    </row>
    <row r="922043" spans="68:68" customFormat="1">
      <c r="BP922043" s="90"/>
    </row>
    <row r="922044" spans="68:68" customFormat="1">
      <c r="BP922044" s="90"/>
    </row>
    <row r="922045" spans="68:68" customFormat="1">
      <c r="BP922045" s="90"/>
    </row>
    <row r="922046" spans="68:68" customFormat="1">
      <c r="BP922046" s="90"/>
    </row>
    <row r="922047" spans="68:68" customFormat="1">
      <c r="BP922047" s="90"/>
    </row>
    <row r="922048" spans="68:68" customFormat="1">
      <c r="BP922048" s="90"/>
    </row>
    <row r="922049" spans="68:68" customFormat="1">
      <c r="BP922049" s="90"/>
    </row>
    <row r="922050" spans="68:68" customFormat="1">
      <c r="BP922050" s="90"/>
    </row>
    <row r="922051" spans="68:68" customFormat="1">
      <c r="BP922051" s="90"/>
    </row>
    <row r="922052" spans="68:68" customFormat="1">
      <c r="BP922052" s="90"/>
    </row>
    <row r="922053" spans="68:68" customFormat="1">
      <c r="BP922053" s="90"/>
    </row>
    <row r="922054" spans="68:68" customFormat="1">
      <c r="BP922054" s="90"/>
    </row>
    <row r="922055" spans="68:68" customFormat="1">
      <c r="BP922055" s="90"/>
    </row>
    <row r="922056" spans="68:68" customFormat="1">
      <c r="BP922056" s="90"/>
    </row>
    <row r="922057" spans="68:68" customFormat="1">
      <c r="BP922057" s="90"/>
    </row>
    <row r="922058" spans="68:68" customFormat="1">
      <c r="BP922058" s="90"/>
    </row>
    <row r="922059" spans="68:68" customFormat="1">
      <c r="BP922059" s="90"/>
    </row>
    <row r="922060" spans="68:68" customFormat="1">
      <c r="BP922060" s="90"/>
    </row>
    <row r="922061" spans="68:68" customFormat="1">
      <c r="BP922061" s="90"/>
    </row>
    <row r="922062" spans="68:68" customFormat="1">
      <c r="BP922062" s="90"/>
    </row>
    <row r="922063" spans="68:68" customFormat="1">
      <c r="BP922063" s="90"/>
    </row>
    <row r="922064" spans="68:68" customFormat="1">
      <c r="BP922064" s="90"/>
    </row>
    <row r="922065" spans="68:68" customFormat="1">
      <c r="BP922065" s="90"/>
    </row>
    <row r="922066" spans="68:68" customFormat="1">
      <c r="BP922066" s="90"/>
    </row>
    <row r="922067" spans="68:68" customFormat="1">
      <c r="BP922067" s="90"/>
    </row>
    <row r="922068" spans="68:68" customFormat="1">
      <c r="BP922068" s="90"/>
    </row>
    <row r="922069" spans="68:68" customFormat="1">
      <c r="BP922069" s="90"/>
    </row>
    <row r="922070" spans="68:68" customFormat="1">
      <c r="BP922070" s="90"/>
    </row>
    <row r="922071" spans="68:68" customFormat="1">
      <c r="BP922071" s="90"/>
    </row>
    <row r="922072" spans="68:68" customFormat="1">
      <c r="BP922072" s="90"/>
    </row>
    <row r="922073" spans="68:68" customFormat="1">
      <c r="BP922073" s="90"/>
    </row>
    <row r="922074" spans="68:68" customFormat="1">
      <c r="BP922074" s="90"/>
    </row>
    <row r="922075" spans="68:68" customFormat="1">
      <c r="BP922075" s="90"/>
    </row>
    <row r="922076" spans="68:68" customFormat="1">
      <c r="BP922076" s="90"/>
    </row>
    <row r="922077" spans="68:68" customFormat="1">
      <c r="BP922077" s="90"/>
    </row>
    <row r="922078" spans="68:68" customFormat="1">
      <c r="BP922078" s="90"/>
    </row>
    <row r="922079" spans="68:68" customFormat="1">
      <c r="BP922079" s="90"/>
    </row>
    <row r="922080" spans="68:68" customFormat="1">
      <c r="BP922080" s="90"/>
    </row>
    <row r="922081" spans="68:68" customFormat="1">
      <c r="BP922081" s="90"/>
    </row>
    <row r="922082" spans="68:68" customFormat="1">
      <c r="BP922082" s="90"/>
    </row>
    <row r="922083" spans="68:68" customFormat="1">
      <c r="BP922083" s="90"/>
    </row>
    <row r="922084" spans="68:68" customFormat="1">
      <c r="BP922084" s="90"/>
    </row>
    <row r="922085" spans="68:68" customFormat="1">
      <c r="BP922085" s="90"/>
    </row>
    <row r="922086" spans="68:68" customFormat="1">
      <c r="BP922086" s="90"/>
    </row>
    <row r="922087" spans="68:68" customFormat="1">
      <c r="BP922087" s="90"/>
    </row>
    <row r="922088" spans="68:68" customFormat="1">
      <c r="BP922088" s="90"/>
    </row>
    <row r="922089" spans="68:68" customFormat="1">
      <c r="BP922089" s="90"/>
    </row>
    <row r="922090" spans="68:68" customFormat="1">
      <c r="BP922090" s="90"/>
    </row>
    <row r="922091" spans="68:68" customFormat="1">
      <c r="BP922091" s="90"/>
    </row>
    <row r="922092" spans="68:68" customFormat="1">
      <c r="BP922092" s="90"/>
    </row>
    <row r="922093" spans="68:68" customFormat="1">
      <c r="BP922093" s="90"/>
    </row>
    <row r="922094" spans="68:68" customFormat="1">
      <c r="BP922094" s="90"/>
    </row>
    <row r="922095" spans="68:68" customFormat="1">
      <c r="BP922095" s="90"/>
    </row>
    <row r="922096" spans="68:68" customFormat="1">
      <c r="BP922096" s="90"/>
    </row>
    <row r="922097" spans="68:68" customFormat="1">
      <c r="BP922097" s="90"/>
    </row>
    <row r="922098" spans="68:68" customFormat="1">
      <c r="BP922098" s="90"/>
    </row>
    <row r="922099" spans="68:68" customFormat="1">
      <c r="BP922099" s="90"/>
    </row>
    <row r="922100" spans="68:68" customFormat="1">
      <c r="BP922100" s="90"/>
    </row>
    <row r="922101" spans="68:68" customFormat="1">
      <c r="BP922101" s="90"/>
    </row>
    <row r="922102" spans="68:68" customFormat="1">
      <c r="BP922102" s="90"/>
    </row>
    <row r="922103" spans="68:68" customFormat="1">
      <c r="BP922103" s="90"/>
    </row>
    <row r="922104" spans="68:68" customFormat="1">
      <c r="BP922104" s="90"/>
    </row>
    <row r="922105" spans="68:68" customFormat="1">
      <c r="BP922105" s="90"/>
    </row>
    <row r="922106" spans="68:68" customFormat="1">
      <c r="BP922106" s="90"/>
    </row>
    <row r="922107" spans="68:68" customFormat="1">
      <c r="BP922107" s="90"/>
    </row>
    <row r="922108" spans="68:68" customFormat="1">
      <c r="BP922108" s="90"/>
    </row>
    <row r="922109" spans="68:68" customFormat="1">
      <c r="BP922109" s="90"/>
    </row>
    <row r="922110" spans="68:68" customFormat="1">
      <c r="BP922110" s="90"/>
    </row>
    <row r="922111" spans="68:68" customFormat="1">
      <c r="BP922111" s="90"/>
    </row>
    <row r="922112" spans="68:68" customFormat="1">
      <c r="BP922112" s="90"/>
    </row>
    <row r="922113" spans="68:68" customFormat="1">
      <c r="BP922113" s="90"/>
    </row>
    <row r="922114" spans="68:68" customFormat="1">
      <c r="BP922114" s="90"/>
    </row>
    <row r="922115" spans="68:68" customFormat="1">
      <c r="BP922115" s="90"/>
    </row>
    <row r="922116" spans="68:68" customFormat="1">
      <c r="BP922116" s="90"/>
    </row>
    <row r="922117" spans="68:68" customFormat="1">
      <c r="BP922117" s="90"/>
    </row>
    <row r="922118" spans="68:68" customFormat="1">
      <c r="BP922118" s="90"/>
    </row>
    <row r="922119" spans="68:68" customFormat="1">
      <c r="BP922119" s="90"/>
    </row>
    <row r="922120" spans="68:68" customFormat="1">
      <c r="BP922120" s="90"/>
    </row>
    <row r="922121" spans="68:68" customFormat="1">
      <c r="BP922121" s="90"/>
    </row>
    <row r="922122" spans="68:68" customFormat="1">
      <c r="BP922122" s="90"/>
    </row>
    <row r="922123" spans="68:68" customFormat="1">
      <c r="BP922123" s="90"/>
    </row>
    <row r="922124" spans="68:68" customFormat="1">
      <c r="BP922124" s="90"/>
    </row>
    <row r="922125" spans="68:68" customFormat="1">
      <c r="BP922125" s="90"/>
    </row>
    <row r="922126" spans="68:68" customFormat="1">
      <c r="BP922126" s="90"/>
    </row>
    <row r="922127" spans="68:68" customFormat="1">
      <c r="BP922127" s="90"/>
    </row>
    <row r="922128" spans="68:68" customFormat="1">
      <c r="BP922128" s="90"/>
    </row>
    <row r="922129" spans="68:68" customFormat="1">
      <c r="BP922129" s="90"/>
    </row>
    <row r="922130" spans="68:68" customFormat="1">
      <c r="BP922130" s="90"/>
    </row>
    <row r="922131" spans="68:68" customFormat="1">
      <c r="BP922131" s="90"/>
    </row>
    <row r="922132" spans="68:68" customFormat="1">
      <c r="BP922132" s="90"/>
    </row>
    <row r="922133" spans="68:68" customFormat="1">
      <c r="BP922133" s="90"/>
    </row>
    <row r="922134" spans="68:68" customFormat="1">
      <c r="BP922134" s="90"/>
    </row>
    <row r="922135" spans="68:68" customFormat="1">
      <c r="BP922135" s="90"/>
    </row>
    <row r="922136" spans="68:68" customFormat="1">
      <c r="BP922136" s="90"/>
    </row>
    <row r="922137" spans="68:68" customFormat="1">
      <c r="BP922137" s="90"/>
    </row>
    <row r="922138" spans="68:68" customFormat="1">
      <c r="BP922138" s="90"/>
    </row>
    <row r="922139" spans="68:68" customFormat="1">
      <c r="BP922139" s="90"/>
    </row>
    <row r="922140" spans="68:68" customFormat="1">
      <c r="BP922140" s="90"/>
    </row>
    <row r="922141" spans="68:68" customFormat="1">
      <c r="BP922141" s="90"/>
    </row>
    <row r="922142" spans="68:68" customFormat="1">
      <c r="BP922142" s="90"/>
    </row>
    <row r="922143" spans="68:68" customFormat="1">
      <c r="BP922143" s="90"/>
    </row>
    <row r="922144" spans="68:68" customFormat="1">
      <c r="BP922144" s="90"/>
    </row>
    <row r="922145" spans="68:68" customFormat="1">
      <c r="BP922145" s="90"/>
    </row>
    <row r="922146" spans="68:68" customFormat="1">
      <c r="BP922146" s="90"/>
    </row>
    <row r="922147" spans="68:68" customFormat="1">
      <c r="BP922147" s="90"/>
    </row>
    <row r="922148" spans="68:68" customFormat="1">
      <c r="BP922148" s="90"/>
    </row>
    <row r="922149" spans="68:68" customFormat="1">
      <c r="BP922149" s="90"/>
    </row>
    <row r="922150" spans="68:68" customFormat="1">
      <c r="BP922150" s="90"/>
    </row>
    <row r="922151" spans="68:68" customFormat="1">
      <c r="BP922151" s="90"/>
    </row>
    <row r="922152" spans="68:68" customFormat="1">
      <c r="BP922152" s="90"/>
    </row>
    <row r="922153" spans="68:68" customFormat="1">
      <c r="BP922153" s="90"/>
    </row>
    <row r="922154" spans="68:68" customFormat="1">
      <c r="BP922154" s="90"/>
    </row>
    <row r="922155" spans="68:68" customFormat="1">
      <c r="BP922155" s="90"/>
    </row>
    <row r="922156" spans="68:68" customFormat="1">
      <c r="BP922156" s="90"/>
    </row>
    <row r="922157" spans="68:68" customFormat="1">
      <c r="BP922157" s="90"/>
    </row>
    <row r="922158" spans="68:68" customFormat="1">
      <c r="BP922158" s="90"/>
    </row>
    <row r="922159" spans="68:68" customFormat="1">
      <c r="BP922159" s="90"/>
    </row>
    <row r="922160" spans="68:68" customFormat="1">
      <c r="BP922160" s="90"/>
    </row>
    <row r="922161" spans="68:68" customFormat="1">
      <c r="BP922161" s="90"/>
    </row>
    <row r="922162" spans="68:68" customFormat="1">
      <c r="BP922162" s="90"/>
    </row>
    <row r="922163" spans="68:68" customFormat="1">
      <c r="BP922163" s="90"/>
    </row>
    <row r="922164" spans="68:68" customFormat="1">
      <c r="BP922164" s="90"/>
    </row>
    <row r="922165" spans="68:68" customFormat="1">
      <c r="BP922165" s="90"/>
    </row>
    <row r="922166" spans="68:68" customFormat="1">
      <c r="BP922166" s="90"/>
    </row>
    <row r="922167" spans="68:68" customFormat="1">
      <c r="BP922167" s="90"/>
    </row>
    <row r="922168" spans="68:68" customFormat="1">
      <c r="BP922168" s="90"/>
    </row>
    <row r="922169" spans="68:68" customFormat="1">
      <c r="BP922169" s="90"/>
    </row>
    <row r="922170" spans="68:68" customFormat="1">
      <c r="BP922170" s="90"/>
    </row>
    <row r="922171" spans="68:68" customFormat="1">
      <c r="BP922171" s="90"/>
    </row>
    <row r="922172" spans="68:68" customFormat="1">
      <c r="BP922172" s="90"/>
    </row>
    <row r="922173" spans="68:68" customFormat="1">
      <c r="BP922173" s="90"/>
    </row>
    <row r="922174" spans="68:68" customFormat="1">
      <c r="BP922174" s="90"/>
    </row>
    <row r="922175" spans="68:68" customFormat="1">
      <c r="BP922175" s="90"/>
    </row>
    <row r="922176" spans="68:68" customFormat="1">
      <c r="BP922176" s="90"/>
    </row>
    <row r="922177" spans="68:68" customFormat="1">
      <c r="BP922177" s="90"/>
    </row>
    <row r="922178" spans="68:68" customFormat="1">
      <c r="BP922178" s="90"/>
    </row>
    <row r="922179" spans="68:68" customFormat="1">
      <c r="BP922179" s="90"/>
    </row>
    <row r="922180" spans="68:68" customFormat="1">
      <c r="BP922180" s="90"/>
    </row>
    <row r="922181" spans="68:68" customFormat="1">
      <c r="BP922181" s="90"/>
    </row>
    <row r="922182" spans="68:68" customFormat="1">
      <c r="BP922182" s="90"/>
    </row>
    <row r="922183" spans="68:68" customFormat="1">
      <c r="BP922183" s="90"/>
    </row>
    <row r="922184" spans="68:68" customFormat="1">
      <c r="BP922184" s="90"/>
    </row>
    <row r="922185" spans="68:68" customFormat="1">
      <c r="BP922185" s="90"/>
    </row>
    <row r="922186" spans="68:68" customFormat="1">
      <c r="BP922186" s="90"/>
    </row>
    <row r="922187" spans="68:68" customFormat="1">
      <c r="BP922187" s="90"/>
    </row>
    <row r="922188" spans="68:68" customFormat="1">
      <c r="BP922188" s="90"/>
    </row>
    <row r="922189" spans="68:68" customFormat="1">
      <c r="BP922189" s="90"/>
    </row>
    <row r="922190" spans="68:68" customFormat="1">
      <c r="BP922190" s="90"/>
    </row>
    <row r="922191" spans="68:68" customFormat="1">
      <c r="BP922191" s="90"/>
    </row>
    <row r="922192" spans="68:68" customFormat="1">
      <c r="BP922192" s="90"/>
    </row>
    <row r="922193" spans="68:68" customFormat="1">
      <c r="BP922193" s="90"/>
    </row>
    <row r="922194" spans="68:68" customFormat="1">
      <c r="BP922194" s="90"/>
    </row>
    <row r="922195" spans="68:68" customFormat="1">
      <c r="BP922195" s="90"/>
    </row>
    <row r="922196" spans="68:68" customFormat="1">
      <c r="BP922196" s="90"/>
    </row>
    <row r="922197" spans="68:68" customFormat="1">
      <c r="BP922197" s="90"/>
    </row>
    <row r="922198" spans="68:68" customFormat="1">
      <c r="BP922198" s="90"/>
    </row>
    <row r="922199" spans="68:68" customFormat="1">
      <c r="BP922199" s="90"/>
    </row>
    <row r="922200" spans="68:68" customFormat="1">
      <c r="BP922200" s="90"/>
    </row>
    <row r="922201" spans="68:68" customFormat="1">
      <c r="BP922201" s="90"/>
    </row>
    <row r="922202" spans="68:68" customFormat="1">
      <c r="BP922202" s="90"/>
    </row>
    <row r="922203" spans="68:68" customFormat="1">
      <c r="BP922203" s="90"/>
    </row>
    <row r="922204" spans="68:68" customFormat="1">
      <c r="BP922204" s="90"/>
    </row>
    <row r="922205" spans="68:68" customFormat="1">
      <c r="BP922205" s="90"/>
    </row>
    <row r="922206" spans="68:68" customFormat="1">
      <c r="BP922206" s="90"/>
    </row>
    <row r="922207" spans="68:68" customFormat="1">
      <c r="BP922207" s="90"/>
    </row>
    <row r="922208" spans="68:68" customFormat="1">
      <c r="BP922208" s="90"/>
    </row>
    <row r="922209" spans="68:68" customFormat="1">
      <c r="BP922209" s="90"/>
    </row>
    <row r="922210" spans="68:68" customFormat="1">
      <c r="BP922210" s="90"/>
    </row>
    <row r="922211" spans="68:68" customFormat="1">
      <c r="BP922211" s="90"/>
    </row>
    <row r="922212" spans="68:68" customFormat="1">
      <c r="BP922212" s="90"/>
    </row>
    <row r="922213" spans="68:68" customFormat="1">
      <c r="BP922213" s="90"/>
    </row>
    <row r="922214" spans="68:68" customFormat="1">
      <c r="BP922214" s="90"/>
    </row>
    <row r="922215" spans="68:68" customFormat="1">
      <c r="BP922215" s="90"/>
    </row>
    <row r="922216" spans="68:68" customFormat="1">
      <c r="BP922216" s="90"/>
    </row>
    <row r="922217" spans="68:68" customFormat="1">
      <c r="BP922217" s="90"/>
    </row>
    <row r="922218" spans="68:68" customFormat="1">
      <c r="BP922218" s="90"/>
    </row>
    <row r="922219" spans="68:68" customFormat="1">
      <c r="BP922219" s="90"/>
    </row>
    <row r="922220" spans="68:68" customFormat="1">
      <c r="BP922220" s="90"/>
    </row>
    <row r="922221" spans="68:68" customFormat="1">
      <c r="BP922221" s="90"/>
    </row>
    <row r="922222" spans="68:68" customFormat="1">
      <c r="BP922222" s="90"/>
    </row>
    <row r="922223" spans="68:68" customFormat="1">
      <c r="BP922223" s="90"/>
    </row>
    <row r="922224" spans="68:68" customFormat="1">
      <c r="BP922224" s="90"/>
    </row>
    <row r="922225" spans="68:68" customFormat="1">
      <c r="BP922225" s="90"/>
    </row>
    <row r="922226" spans="68:68" customFormat="1">
      <c r="BP922226" s="90"/>
    </row>
    <row r="922227" spans="68:68" customFormat="1">
      <c r="BP922227" s="90"/>
    </row>
    <row r="922228" spans="68:68" customFormat="1">
      <c r="BP922228" s="90"/>
    </row>
    <row r="922229" spans="68:68" customFormat="1">
      <c r="BP922229" s="90"/>
    </row>
    <row r="922230" spans="68:68" customFormat="1">
      <c r="BP922230" s="90"/>
    </row>
    <row r="922231" spans="68:68" customFormat="1">
      <c r="BP922231" s="90"/>
    </row>
    <row r="922232" spans="68:68" customFormat="1">
      <c r="BP922232" s="90"/>
    </row>
    <row r="922233" spans="68:68" customFormat="1">
      <c r="BP922233" s="90"/>
    </row>
    <row r="922234" spans="68:68" customFormat="1">
      <c r="BP922234" s="90"/>
    </row>
    <row r="922235" spans="68:68" customFormat="1">
      <c r="BP922235" s="90"/>
    </row>
    <row r="922236" spans="68:68" customFormat="1">
      <c r="BP922236" s="90"/>
    </row>
    <row r="922237" spans="68:68" customFormat="1">
      <c r="BP922237" s="90"/>
    </row>
    <row r="922238" spans="68:68" customFormat="1">
      <c r="BP922238" s="90"/>
    </row>
    <row r="922239" spans="68:68" customFormat="1">
      <c r="BP922239" s="90"/>
    </row>
    <row r="922240" spans="68:68" customFormat="1">
      <c r="BP922240" s="90"/>
    </row>
    <row r="922241" spans="68:68" customFormat="1">
      <c r="BP922241" s="90"/>
    </row>
    <row r="922242" spans="68:68" customFormat="1">
      <c r="BP922242" s="90"/>
    </row>
    <row r="922243" spans="68:68" customFormat="1">
      <c r="BP922243" s="90"/>
    </row>
    <row r="922244" spans="68:68" customFormat="1">
      <c r="BP922244" s="90"/>
    </row>
    <row r="922245" spans="68:68" customFormat="1">
      <c r="BP922245" s="90"/>
    </row>
    <row r="922246" spans="68:68" customFormat="1">
      <c r="BP922246" s="90"/>
    </row>
    <row r="922247" spans="68:68" customFormat="1">
      <c r="BP922247" s="90"/>
    </row>
    <row r="922248" spans="68:68" customFormat="1">
      <c r="BP922248" s="90"/>
    </row>
    <row r="922249" spans="68:68" customFormat="1">
      <c r="BP922249" s="90"/>
    </row>
    <row r="922250" spans="68:68" customFormat="1">
      <c r="BP922250" s="90"/>
    </row>
    <row r="922251" spans="68:68" customFormat="1">
      <c r="BP922251" s="90"/>
    </row>
    <row r="922252" spans="68:68" customFormat="1">
      <c r="BP922252" s="90"/>
    </row>
    <row r="922253" spans="68:68" customFormat="1">
      <c r="BP922253" s="90"/>
    </row>
    <row r="922254" spans="68:68" customFormat="1">
      <c r="BP922254" s="90"/>
    </row>
    <row r="922255" spans="68:68" customFormat="1">
      <c r="BP922255" s="90"/>
    </row>
    <row r="922256" spans="68:68" customFormat="1">
      <c r="BP922256" s="90"/>
    </row>
    <row r="922257" spans="68:68" customFormat="1">
      <c r="BP922257" s="90"/>
    </row>
    <row r="922258" spans="68:68" customFormat="1">
      <c r="BP922258" s="90"/>
    </row>
    <row r="922259" spans="68:68" customFormat="1">
      <c r="BP922259" s="90"/>
    </row>
    <row r="922260" spans="68:68" customFormat="1">
      <c r="BP922260" s="90"/>
    </row>
    <row r="922261" spans="68:68" customFormat="1">
      <c r="BP922261" s="90"/>
    </row>
    <row r="922262" spans="68:68" customFormat="1">
      <c r="BP922262" s="90"/>
    </row>
    <row r="922263" spans="68:68" customFormat="1">
      <c r="BP922263" s="90"/>
    </row>
    <row r="922264" spans="68:68" customFormat="1">
      <c r="BP922264" s="90"/>
    </row>
    <row r="922265" spans="68:68" customFormat="1">
      <c r="BP922265" s="90"/>
    </row>
    <row r="922266" spans="68:68" customFormat="1">
      <c r="BP922266" s="90"/>
    </row>
    <row r="922267" spans="68:68" customFormat="1">
      <c r="BP922267" s="90"/>
    </row>
    <row r="922268" spans="68:68" customFormat="1">
      <c r="BP922268" s="90"/>
    </row>
    <row r="922269" spans="68:68" customFormat="1">
      <c r="BP922269" s="90"/>
    </row>
    <row r="922270" spans="68:68" customFormat="1">
      <c r="BP922270" s="90"/>
    </row>
    <row r="922271" spans="68:68" customFormat="1">
      <c r="BP922271" s="90"/>
    </row>
    <row r="922272" spans="68:68" customFormat="1">
      <c r="BP922272" s="90"/>
    </row>
    <row r="922273" spans="68:68" customFormat="1">
      <c r="BP922273" s="90"/>
    </row>
    <row r="922274" spans="68:68" customFormat="1">
      <c r="BP922274" s="90"/>
    </row>
    <row r="922275" spans="68:68" customFormat="1">
      <c r="BP922275" s="90"/>
    </row>
    <row r="922276" spans="68:68" customFormat="1">
      <c r="BP922276" s="90"/>
    </row>
    <row r="922277" spans="68:68" customFormat="1">
      <c r="BP922277" s="90"/>
    </row>
    <row r="922278" spans="68:68" customFormat="1">
      <c r="BP922278" s="90"/>
    </row>
    <row r="922279" spans="68:68" customFormat="1">
      <c r="BP922279" s="90"/>
    </row>
    <row r="922280" spans="68:68" customFormat="1">
      <c r="BP922280" s="90"/>
    </row>
    <row r="922281" spans="68:68" customFormat="1">
      <c r="BP922281" s="90"/>
    </row>
    <row r="922282" spans="68:68" customFormat="1">
      <c r="BP922282" s="90"/>
    </row>
    <row r="922283" spans="68:68" customFormat="1">
      <c r="BP922283" s="90"/>
    </row>
    <row r="922284" spans="68:68" customFormat="1">
      <c r="BP922284" s="90"/>
    </row>
    <row r="922285" spans="68:68" customFormat="1">
      <c r="BP922285" s="90"/>
    </row>
    <row r="922286" spans="68:68" customFormat="1">
      <c r="BP922286" s="90"/>
    </row>
    <row r="922287" spans="68:68" customFormat="1">
      <c r="BP922287" s="90"/>
    </row>
    <row r="922288" spans="68:68" customFormat="1">
      <c r="BP922288" s="90"/>
    </row>
    <row r="922289" spans="68:68" customFormat="1">
      <c r="BP922289" s="90"/>
    </row>
    <row r="922290" spans="68:68" customFormat="1">
      <c r="BP922290" s="90"/>
    </row>
    <row r="922291" spans="68:68" customFormat="1">
      <c r="BP922291" s="90"/>
    </row>
    <row r="922292" spans="68:68" customFormat="1">
      <c r="BP922292" s="90"/>
    </row>
    <row r="922293" spans="68:68" customFormat="1">
      <c r="BP922293" s="90"/>
    </row>
    <row r="922294" spans="68:68" customFormat="1">
      <c r="BP922294" s="90"/>
    </row>
    <row r="922295" spans="68:68" customFormat="1">
      <c r="BP922295" s="90"/>
    </row>
    <row r="922296" spans="68:68" customFormat="1">
      <c r="BP922296" s="90"/>
    </row>
    <row r="922297" spans="68:68" customFormat="1">
      <c r="BP922297" s="90"/>
    </row>
    <row r="922298" spans="68:68" customFormat="1">
      <c r="BP922298" s="90"/>
    </row>
    <row r="922299" spans="68:68" customFormat="1">
      <c r="BP922299" s="90"/>
    </row>
    <row r="922300" spans="68:68" customFormat="1">
      <c r="BP922300" s="90"/>
    </row>
    <row r="922301" spans="68:68" customFormat="1">
      <c r="BP922301" s="90"/>
    </row>
    <row r="922302" spans="68:68" customFormat="1">
      <c r="BP922302" s="90"/>
    </row>
    <row r="922303" spans="68:68" customFormat="1">
      <c r="BP922303" s="90"/>
    </row>
    <row r="922304" spans="68:68" customFormat="1">
      <c r="BP922304" s="90"/>
    </row>
    <row r="922305" spans="68:68" customFormat="1">
      <c r="BP922305" s="90"/>
    </row>
    <row r="922306" spans="68:68" customFormat="1">
      <c r="BP922306" s="90"/>
    </row>
    <row r="922307" spans="68:68" customFormat="1">
      <c r="BP922307" s="90"/>
    </row>
    <row r="922308" spans="68:68" customFormat="1">
      <c r="BP922308" s="90"/>
    </row>
    <row r="922309" spans="68:68" customFormat="1">
      <c r="BP922309" s="90"/>
    </row>
    <row r="922310" spans="68:68" customFormat="1">
      <c r="BP922310" s="90"/>
    </row>
    <row r="922311" spans="68:68" customFormat="1">
      <c r="BP922311" s="90"/>
    </row>
    <row r="922312" spans="68:68" customFormat="1">
      <c r="BP922312" s="90"/>
    </row>
    <row r="922313" spans="68:68" customFormat="1">
      <c r="BP922313" s="90"/>
    </row>
    <row r="922314" spans="68:68" customFormat="1">
      <c r="BP922314" s="90"/>
    </row>
    <row r="922315" spans="68:68" customFormat="1">
      <c r="BP922315" s="90"/>
    </row>
    <row r="922316" spans="68:68" customFormat="1">
      <c r="BP922316" s="90"/>
    </row>
    <row r="922317" spans="68:68" customFormat="1">
      <c r="BP922317" s="90"/>
    </row>
    <row r="922318" spans="68:68" customFormat="1">
      <c r="BP922318" s="90"/>
    </row>
    <row r="922319" spans="68:68" customFormat="1">
      <c r="BP922319" s="90"/>
    </row>
    <row r="922320" spans="68:68" customFormat="1">
      <c r="BP922320" s="90"/>
    </row>
    <row r="922321" spans="68:68" customFormat="1">
      <c r="BP922321" s="90"/>
    </row>
    <row r="922322" spans="68:68" customFormat="1">
      <c r="BP922322" s="90"/>
    </row>
    <row r="922323" spans="68:68" customFormat="1">
      <c r="BP922323" s="90"/>
    </row>
    <row r="922324" spans="68:68" customFormat="1">
      <c r="BP922324" s="90"/>
    </row>
    <row r="922325" spans="68:68" customFormat="1">
      <c r="BP922325" s="90"/>
    </row>
    <row r="922326" spans="68:68" customFormat="1">
      <c r="BP922326" s="90"/>
    </row>
    <row r="922327" spans="68:68" customFormat="1">
      <c r="BP922327" s="90"/>
    </row>
    <row r="922328" spans="68:68" customFormat="1">
      <c r="BP922328" s="90"/>
    </row>
    <row r="922329" spans="68:68" customFormat="1">
      <c r="BP922329" s="90"/>
    </row>
    <row r="922330" spans="68:68" customFormat="1">
      <c r="BP922330" s="90"/>
    </row>
    <row r="922331" spans="68:68" customFormat="1">
      <c r="BP922331" s="90"/>
    </row>
    <row r="922332" spans="68:68" customFormat="1">
      <c r="BP922332" s="90"/>
    </row>
    <row r="922333" spans="68:68" customFormat="1">
      <c r="BP922333" s="90"/>
    </row>
    <row r="922334" spans="68:68" customFormat="1">
      <c r="BP922334" s="90"/>
    </row>
    <row r="922335" spans="68:68" customFormat="1">
      <c r="BP922335" s="90"/>
    </row>
    <row r="922336" spans="68:68" customFormat="1">
      <c r="BP922336" s="90"/>
    </row>
    <row r="922337" spans="68:68" customFormat="1">
      <c r="BP922337" s="90"/>
    </row>
    <row r="922338" spans="68:68" customFormat="1">
      <c r="BP922338" s="90"/>
    </row>
    <row r="922339" spans="68:68" customFormat="1">
      <c r="BP922339" s="90"/>
    </row>
    <row r="922340" spans="68:68" customFormat="1">
      <c r="BP922340" s="90"/>
    </row>
    <row r="922341" spans="68:68" customFormat="1">
      <c r="BP922341" s="90"/>
    </row>
    <row r="922342" spans="68:68" customFormat="1">
      <c r="BP922342" s="90"/>
    </row>
    <row r="922343" spans="68:68" customFormat="1">
      <c r="BP922343" s="90"/>
    </row>
    <row r="922344" spans="68:68" customFormat="1">
      <c r="BP922344" s="90"/>
    </row>
    <row r="922345" spans="68:68" customFormat="1">
      <c r="BP922345" s="90"/>
    </row>
    <row r="922346" spans="68:68" customFormat="1">
      <c r="BP922346" s="90"/>
    </row>
    <row r="922347" spans="68:68" customFormat="1">
      <c r="BP922347" s="90"/>
    </row>
    <row r="922348" spans="68:68" customFormat="1">
      <c r="BP922348" s="90"/>
    </row>
    <row r="922349" spans="68:68" customFormat="1">
      <c r="BP922349" s="90"/>
    </row>
    <row r="922350" spans="68:68" customFormat="1">
      <c r="BP922350" s="90"/>
    </row>
    <row r="922351" spans="68:68" customFormat="1">
      <c r="BP922351" s="90"/>
    </row>
    <row r="922352" spans="68:68" customFormat="1">
      <c r="BP922352" s="90"/>
    </row>
    <row r="922353" spans="68:68" customFormat="1">
      <c r="BP922353" s="90"/>
    </row>
    <row r="922354" spans="68:68" customFormat="1">
      <c r="BP922354" s="90"/>
    </row>
    <row r="922355" spans="68:68" customFormat="1">
      <c r="BP922355" s="90"/>
    </row>
    <row r="922356" spans="68:68" customFormat="1">
      <c r="BP922356" s="90"/>
    </row>
    <row r="922357" spans="68:68" customFormat="1">
      <c r="BP922357" s="90"/>
    </row>
    <row r="922358" spans="68:68" customFormat="1">
      <c r="BP922358" s="90"/>
    </row>
    <row r="922359" spans="68:68" customFormat="1">
      <c r="BP922359" s="90"/>
    </row>
    <row r="922360" spans="68:68" customFormat="1">
      <c r="BP922360" s="90"/>
    </row>
    <row r="922361" spans="68:68" customFormat="1">
      <c r="BP922361" s="90"/>
    </row>
    <row r="922362" spans="68:68" customFormat="1">
      <c r="BP922362" s="90"/>
    </row>
    <row r="922363" spans="68:68" customFormat="1">
      <c r="BP922363" s="90"/>
    </row>
    <row r="922364" spans="68:68" customFormat="1">
      <c r="BP922364" s="90"/>
    </row>
    <row r="922365" spans="68:68" customFormat="1">
      <c r="BP922365" s="90"/>
    </row>
    <row r="922366" spans="68:68" customFormat="1">
      <c r="BP922366" s="90"/>
    </row>
    <row r="922367" spans="68:68" customFormat="1">
      <c r="BP922367" s="90"/>
    </row>
    <row r="922368" spans="68:68" customFormat="1">
      <c r="BP922368" s="90"/>
    </row>
    <row r="922369" spans="68:68" customFormat="1">
      <c r="BP922369" s="90"/>
    </row>
    <row r="922370" spans="68:68" customFormat="1">
      <c r="BP922370" s="90"/>
    </row>
    <row r="922371" spans="68:68" customFormat="1">
      <c r="BP922371" s="90"/>
    </row>
    <row r="922372" spans="68:68" customFormat="1">
      <c r="BP922372" s="90"/>
    </row>
    <row r="922373" spans="68:68" customFormat="1">
      <c r="BP922373" s="90"/>
    </row>
    <row r="922374" spans="68:68" customFormat="1">
      <c r="BP922374" s="90"/>
    </row>
    <row r="922375" spans="68:68" customFormat="1">
      <c r="BP922375" s="90"/>
    </row>
    <row r="922376" spans="68:68" customFormat="1">
      <c r="BP922376" s="90"/>
    </row>
    <row r="922377" spans="68:68" customFormat="1">
      <c r="BP922377" s="90"/>
    </row>
    <row r="922378" spans="68:68" customFormat="1">
      <c r="BP922378" s="90"/>
    </row>
    <row r="922379" spans="68:68" customFormat="1">
      <c r="BP922379" s="90"/>
    </row>
    <row r="922380" spans="68:68" customFormat="1">
      <c r="BP922380" s="90"/>
    </row>
    <row r="922381" spans="68:68" customFormat="1">
      <c r="BP922381" s="90"/>
    </row>
    <row r="922382" spans="68:68" customFormat="1">
      <c r="BP922382" s="90"/>
    </row>
    <row r="922383" spans="68:68" customFormat="1">
      <c r="BP922383" s="90"/>
    </row>
    <row r="922384" spans="68:68" customFormat="1">
      <c r="BP922384" s="90"/>
    </row>
    <row r="922385" spans="68:68" customFormat="1">
      <c r="BP922385" s="90"/>
    </row>
    <row r="922386" spans="68:68" customFormat="1">
      <c r="BP922386" s="90"/>
    </row>
    <row r="922387" spans="68:68" customFormat="1">
      <c r="BP922387" s="90"/>
    </row>
    <row r="922388" spans="68:68" customFormat="1">
      <c r="BP922388" s="90"/>
    </row>
    <row r="922389" spans="68:68" customFormat="1">
      <c r="BP922389" s="90"/>
    </row>
    <row r="922390" spans="68:68" customFormat="1">
      <c r="BP922390" s="90"/>
    </row>
    <row r="922391" spans="68:68" customFormat="1">
      <c r="BP922391" s="90"/>
    </row>
    <row r="922392" spans="68:68" customFormat="1">
      <c r="BP922392" s="90"/>
    </row>
    <row r="922393" spans="68:68" customFormat="1">
      <c r="BP922393" s="90"/>
    </row>
    <row r="922394" spans="68:68" customFormat="1">
      <c r="BP922394" s="90"/>
    </row>
    <row r="922395" spans="68:68" customFormat="1">
      <c r="BP922395" s="90"/>
    </row>
    <row r="922396" spans="68:68" customFormat="1">
      <c r="BP922396" s="90"/>
    </row>
    <row r="922397" spans="68:68" customFormat="1">
      <c r="BP922397" s="90"/>
    </row>
    <row r="922398" spans="68:68" customFormat="1">
      <c r="BP922398" s="90"/>
    </row>
    <row r="922399" spans="68:68" customFormat="1">
      <c r="BP922399" s="90"/>
    </row>
    <row r="922400" spans="68:68" customFormat="1">
      <c r="BP922400" s="90"/>
    </row>
    <row r="922401" spans="68:68" customFormat="1">
      <c r="BP922401" s="90"/>
    </row>
    <row r="922402" spans="68:68" customFormat="1">
      <c r="BP922402" s="90"/>
    </row>
    <row r="922403" spans="68:68" customFormat="1">
      <c r="BP922403" s="90"/>
    </row>
    <row r="922404" spans="68:68" customFormat="1">
      <c r="BP922404" s="90"/>
    </row>
    <row r="922405" spans="68:68" customFormat="1">
      <c r="BP922405" s="90"/>
    </row>
    <row r="922406" spans="68:68" customFormat="1">
      <c r="BP922406" s="90"/>
    </row>
    <row r="922407" spans="68:68" customFormat="1">
      <c r="BP922407" s="90"/>
    </row>
    <row r="922408" spans="68:68" customFormat="1">
      <c r="BP922408" s="90"/>
    </row>
    <row r="922409" spans="68:68" customFormat="1">
      <c r="BP922409" s="90"/>
    </row>
    <row r="922410" spans="68:68" customFormat="1">
      <c r="BP922410" s="90"/>
    </row>
    <row r="922411" spans="68:68" customFormat="1">
      <c r="BP922411" s="90"/>
    </row>
    <row r="922412" spans="68:68" customFormat="1">
      <c r="BP922412" s="90"/>
    </row>
    <row r="922413" spans="68:68" customFormat="1">
      <c r="BP922413" s="90"/>
    </row>
    <row r="922414" spans="68:68" customFormat="1">
      <c r="BP922414" s="90"/>
    </row>
    <row r="922415" spans="68:68" customFormat="1">
      <c r="BP922415" s="90"/>
    </row>
    <row r="922416" spans="68:68" customFormat="1">
      <c r="BP922416" s="90"/>
    </row>
    <row r="922417" spans="68:68" customFormat="1">
      <c r="BP922417" s="90"/>
    </row>
    <row r="922418" spans="68:68" customFormat="1">
      <c r="BP922418" s="90"/>
    </row>
    <row r="922419" spans="68:68" customFormat="1">
      <c r="BP922419" s="90"/>
    </row>
    <row r="922420" spans="68:68" customFormat="1">
      <c r="BP922420" s="90"/>
    </row>
    <row r="922421" spans="68:68" customFormat="1">
      <c r="BP922421" s="90"/>
    </row>
    <row r="922422" spans="68:68" customFormat="1">
      <c r="BP922422" s="90"/>
    </row>
    <row r="922423" spans="68:68" customFormat="1">
      <c r="BP922423" s="90"/>
    </row>
    <row r="922424" spans="68:68" customFormat="1">
      <c r="BP922424" s="90"/>
    </row>
    <row r="922425" spans="68:68" customFormat="1">
      <c r="BP922425" s="90"/>
    </row>
    <row r="922426" spans="68:68" customFormat="1">
      <c r="BP922426" s="90"/>
    </row>
    <row r="922427" spans="68:68" customFormat="1">
      <c r="BP922427" s="90"/>
    </row>
    <row r="922428" spans="68:68" customFormat="1">
      <c r="BP922428" s="90"/>
    </row>
    <row r="922429" spans="68:68" customFormat="1">
      <c r="BP922429" s="90"/>
    </row>
    <row r="922430" spans="68:68" customFormat="1">
      <c r="BP922430" s="90"/>
    </row>
    <row r="922431" spans="68:68" customFormat="1">
      <c r="BP922431" s="90"/>
    </row>
    <row r="922432" spans="68:68" customFormat="1">
      <c r="BP922432" s="90"/>
    </row>
    <row r="922433" spans="68:68" customFormat="1">
      <c r="BP922433" s="90"/>
    </row>
    <row r="922434" spans="68:68" customFormat="1">
      <c r="BP922434" s="90"/>
    </row>
    <row r="922435" spans="68:68" customFormat="1">
      <c r="BP922435" s="90"/>
    </row>
    <row r="922436" spans="68:68" customFormat="1">
      <c r="BP922436" s="90"/>
    </row>
    <row r="922437" spans="68:68" customFormat="1">
      <c r="BP922437" s="90"/>
    </row>
    <row r="922438" spans="68:68" customFormat="1">
      <c r="BP922438" s="90"/>
    </row>
    <row r="922439" spans="68:68" customFormat="1">
      <c r="BP922439" s="90"/>
    </row>
    <row r="922440" spans="68:68" customFormat="1">
      <c r="BP922440" s="90"/>
    </row>
    <row r="922441" spans="68:68" customFormat="1">
      <c r="BP922441" s="90"/>
    </row>
    <row r="922442" spans="68:68" customFormat="1">
      <c r="BP922442" s="90"/>
    </row>
    <row r="922443" spans="68:68" customFormat="1">
      <c r="BP922443" s="90"/>
    </row>
    <row r="922444" spans="68:68" customFormat="1">
      <c r="BP922444" s="90"/>
    </row>
    <row r="922445" spans="68:68" customFormat="1">
      <c r="BP922445" s="90"/>
    </row>
    <row r="922446" spans="68:68" customFormat="1">
      <c r="BP922446" s="90"/>
    </row>
    <row r="922447" spans="68:68" customFormat="1">
      <c r="BP922447" s="90"/>
    </row>
    <row r="922448" spans="68:68" customFormat="1">
      <c r="BP922448" s="90"/>
    </row>
    <row r="922449" spans="68:68" customFormat="1">
      <c r="BP922449" s="90"/>
    </row>
    <row r="922450" spans="68:68" customFormat="1">
      <c r="BP922450" s="90"/>
    </row>
    <row r="922451" spans="68:68" customFormat="1">
      <c r="BP922451" s="90"/>
    </row>
    <row r="922452" spans="68:68" customFormat="1">
      <c r="BP922452" s="90"/>
    </row>
    <row r="922453" spans="68:68" customFormat="1">
      <c r="BP922453" s="90"/>
    </row>
    <row r="922454" spans="68:68" customFormat="1">
      <c r="BP922454" s="90"/>
    </row>
    <row r="922455" spans="68:68" customFormat="1">
      <c r="BP922455" s="90"/>
    </row>
    <row r="922456" spans="68:68" customFormat="1">
      <c r="BP922456" s="90"/>
    </row>
    <row r="922457" spans="68:68" customFormat="1">
      <c r="BP922457" s="90"/>
    </row>
    <row r="922458" spans="68:68" customFormat="1">
      <c r="BP922458" s="90"/>
    </row>
    <row r="922459" spans="68:68" customFormat="1">
      <c r="BP922459" s="90"/>
    </row>
    <row r="922460" spans="68:68" customFormat="1">
      <c r="BP922460" s="90"/>
    </row>
    <row r="922461" spans="68:68" customFormat="1">
      <c r="BP922461" s="90"/>
    </row>
    <row r="922462" spans="68:68" customFormat="1">
      <c r="BP922462" s="90"/>
    </row>
    <row r="922463" spans="68:68" customFormat="1">
      <c r="BP922463" s="90"/>
    </row>
    <row r="922464" spans="68:68" customFormat="1">
      <c r="BP922464" s="90"/>
    </row>
    <row r="922465" spans="68:68" customFormat="1">
      <c r="BP922465" s="90"/>
    </row>
    <row r="922466" spans="68:68" customFormat="1">
      <c r="BP922466" s="90"/>
    </row>
    <row r="922467" spans="68:68" customFormat="1">
      <c r="BP922467" s="90"/>
    </row>
    <row r="922468" spans="68:68" customFormat="1">
      <c r="BP922468" s="90"/>
    </row>
    <row r="922469" spans="68:68" customFormat="1">
      <c r="BP922469" s="90"/>
    </row>
    <row r="922470" spans="68:68" customFormat="1">
      <c r="BP922470" s="90"/>
    </row>
    <row r="922471" spans="68:68" customFormat="1">
      <c r="BP922471" s="90"/>
    </row>
    <row r="922472" spans="68:68" customFormat="1">
      <c r="BP922472" s="90"/>
    </row>
    <row r="922473" spans="68:68" customFormat="1">
      <c r="BP922473" s="90"/>
    </row>
    <row r="922474" spans="68:68" customFormat="1">
      <c r="BP922474" s="90"/>
    </row>
    <row r="922475" spans="68:68" customFormat="1">
      <c r="BP922475" s="90"/>
    </row>
    <row r="922476" spans="68:68" customFormat="1">
      <c r="BP922476" s="90"/>
    </row>
    <row r="922477" spans="68:68" customFormat="1">
      <c r="BP922477" s="90"/>
    </row>
    <row r="922478" spans="68:68" customFormat="1">
      <c r="BP922478" s="90"/>
    </row>
    <row r="922479" spans="68:68" customFormat="1">
      <c r="BP922479" s="90"/>
    </row>
    <row r="922480" spans="68:68" customFormat="1">
      <c r="BP922480" s="90"/>
    </row>
    <row r="922481" spans="68:68" customFormat="1">
      <c r="BP922481" s="90"/>
    </row>
    <row r="922482" spans="68:68" customFormat="1">
      <c r="BP922482" s="90"/>
    </row>
    <row r="922483" spans="68:68" customFormat="1">
      <c r="BP922483" s="90"/>
    </row>
    <row r="922484" spans="68:68" customFormat="1">
      <c r="BP922484" s="90"/>
    </row>
    <row r="922485" spans="68:68" customFormat="1">
      <c r="BP922485" s="90"/>
    </row>
    <row r="922486" spans="68:68" customFormat="1">
      <c r="BP922486" s="90"/>
    </row>
    <row r="922487" spans="68:68" customFormat="1">
      <c r="BP922487" s="90"/>
    </row>
    <row r="922488" spans="68:68" customFormat="1">
      <c r="BP922488" s="90"/>
    </row>
    <row r="922489" spans="68:68" customFormat="1">
      <c r="BP922489" s="90"/>
    </row>
    <row r="922490" spans="68:68" customFormat="1">
      <c r="BP922490" s="90"/>
    </row>
    <row r="922491" spans="68:68" customFormat="1">
      <c r="BP922491" s="90"/>
    </row>
    <row r="922492" spans="68:68" customFormat="1">
      <c r="BP922492" s="90"/>
    </row>
    <row r="922493" spans="68:68" customFormat="1">
      <c r="BP922493" s="90"/>
    </row>
    <row r="922494" spans="68:68" customFormat="1">
      <c r="BP922494" s="90"/>
    </row>
    <row r="922495" spans="68:68" customFormat="1">
      <c r="BP922495" s="90"/>
    </row>
    <row r="922496" spans="68:68" customFormat="1">
      <c r="BP922496" s="90"/>
    </row>
    <row r="922497" spans="68:68" customFormat="1">
      <c r="BP922497" s="90"/>
    </row>
    <row r="922498" spans="68:68" customFormat="1">
      <c r="BP922498" s="90"/>
    </row>
    <row r="922499" spans="68:68" customFormat="1">
      <c r="BP922499" s="90"/>
    </row>
    <row r="922500" spans="68:68" customFormat="1">
      <c r="BP922500" s="90"/>
    </row>
    <row r="922501" spans="68:68" customFormat="1">
      <c r="BP922501" s="90"/>
    </row>
    <row r="922502" spans="68:68" customFormat="1">
      <c r="BP922502" s="90"/>
    </row>
    <row r="922503" spans="68:68" customFormat="1">
      <c r="BP922503" s="90"/>
    </row>
    <row r="922504" spans="68:68" customFormat="1">
      <c r="BP922504" s="90"/>
    </row>
    <row r="922505" spans="68:68" customFormat="1">
      <c r="BP922505" s="90"/>
    </row>
    <row r="922506" spans="68:68" customFormat="1">
      <c r="BP922506" s="90"/>
    </row>
    <row r="922507" spans="68:68" customFormat="1">
      <c r="BP922507" s="90"/>
    </row>
    <row r="922508" spans="68:68" customFormat="1">
      <c r="BP922508" s="90"/>
    </row>
    <row r="922509" spans="68:68" customFormat="1">
      <c r="BP922509" s="90"/>
    </row>
    <row r="922510" spans="68:68" customFormat="1">
      <c r="BP922510" s="90"/>
    </row>
    <row r="922511" spans="68:68" customFormat="1">
      <c r="BP922511" s="90"/>
    </row>
    <row r="922512" spans="68:68" customFormat="1">
      <c r="BP922512" s="90"/>
    </row>
    <row r="922513" spans="68:68" customFormat="1">
      <c r="BP922513" s="90"/>
    </row>
    <row r="922514" spans="68:68" customFormat="1">
      <c r="BP922514" s="90"/>
    </row>
    <row r="922515" spans="68:68" customFormat="1">
      <c r="BP922515" s="90"/>
    </row>
    <row r="922516" spans="68:68" customFormat="1">
      <c r="BP922516" s="90"/>
    </row>
    <row r="922517" spans="68:68" customFormat="1">
      <c r="BP922517" s="90"/>
    </row>
    <row r="922518" spans="68:68" customFormat="1">
      <c r="BP922518" s="90"/>
    </row>
    <row r="922519" spans="68:68" customFormat="1">
      <c r="BP922519" s="90"/>
    </row>
    <row r="922520" spans="68:68" customFormat="1">
      <c r="BP922520" s="90"/>
    </row>
    <row r="922521" spans="68:68" customFormat="1">
      <c r="BP922521" s="90"/>
    </row>
    <row r="922522" spans="68:68" customFormat="1">
      <c r="BP922522" s="90"/>
    </row>
    <row r="922523" spans="68:68" customFormat="1">
      <c r="BP922523" s="90"/>
    </row>
    <row r="922524" spans="68:68" customFormat="1">
      <c r="BP922524" s="90"/>
    </row>
    <row r="922525" spans="68:68" customFormat="1">
      <c r="BP922525" s="90"/>
    </row>
    <row r="922526" spans="68:68" customFormat="1">
      <c r="BP922526" s="90"/>
    </row>
    <row r="922527" spans="68:68" customFormat="1">
      <c r="BP922527" s="90"/>
    </row>
    <row r="922528" spans="68:68" customFormat="1">
      <c r="BP922528" s="90"/>
    </row>
    <row r="922529" spans="68:68" customFormat="1">
      <c r="BP922529" s="90"/>
    </row>
    <row r="922530" spans="68:68" customFormat="1">
      <c r="BP922530" s="90"/>
    </row>
    <row r="922531" spans="68:68" customFormat="1">
      <c r="BP922531" s="90"/>
    </row>
    <row r="922532" spans="68:68" customFormat="1">
      <c r="BP922532" s="90"/>
    </row>
    <row r="922533" spans="68:68" customFormat="1">
      <c r="BP922533" s="90"/>
    </row>
    <row r="922534" spans="68:68" customFormat="1">
      <c r="BP922534" s="90"/>
    </row>
    <row r="922535" spans="68:68" customFormat="1">
      <c r="BP922535" s="90"/>
    </row>
    <row r="922536" spans="68:68" customFormat="1">
      <c r="BP922536" s="90"/>
    </row>
    <row r="922537" spans="68:68" customFormat="1">
      <c r="BP922537" s="90"/>
    </row>
    <row r="922538" spans="68:68" customFormat="1">
      <c r="BP922538" s="90"/>
    </row>
    <row r="922539" spans="68:68" customFormat="1">
      <c r="BP922539" s="90"/>
    </row>
    <row r="922540" spans="68:68" customFormat="1">
      <c r="BP922540" s="90"/>
    </row>
    <row r="922541" spans="68:68" customFormat="1">
      <c r="BP922541" s="90"/>
    </row>
    <row r="922542" spans="68:68" customFormat="1">
      <c r="BP922542" s="90"/>
    </row>
    <row r="922543" spans="68:68" customFormat="1">
      <c r="BP922543" s="90"/>
    </row>
    <row r="922544" spans="68:68" customFormat="1">
      <c r="BP922544" s="90"/>
    </row>
    <row r="922545" spans="68:68" customFormat="1">
      <c r="BP922545" s="90"/>
    </row>
    <row r="922546" spans="68:68" customFormat="1">
      <c r="BP922546" s="90"/>
    </row>
    <row r="922547" spans="68:68" customFormat="1">
      <c r="BP922547" s="90"/>
    </row>
    <row r="922548" spans="68:68" customFormat="1">
      <c r="BP922548" s="90"/>
    </row>
    <row r="922549" spans="68:68" customFormat="1">
      <c r="BP922549" s="90"/>
    </row>
    <row r="922550" spans="68:68" customFormat="1">
      <c r="BP922550" s="90"/>
    </row>
    <row r="922551" spans="68:68" customFormat="1">
      <c r="BP922551" s="90"/>
    </row>
    <row r="922552" spans="68:68" customFormat="1">
      <c r="BP922552" s="90"/>
    </row>
    <row r="922553" spans="68:68" customFormat="1">
      <c r="BP922553" s="90"/>
    </row>
    <row r="922554" spans="68:68" customFormat="1">
      <c r="BP922554" s="90"/>
    </row>
    <row r="922555" spans="68:68" customFormat="1">
      <c r="BP922555" s="90"/>
    </row>
    <row r="922556" spans="68:68" customFormat="1">
      <c r="BP922556" s="90"/>
    </row>
    <row r="922557" spans="68:68" customFormat="1">
      <c r="BP922557" s="90"/>
    </row>
    <row r="922558" spans="68:68" customFormat="1">
      <c r="BP922558" s="90"/>
    </row>
    <row r="922559" spans="68:68" customFormat="1">
      <c r="BP922559" s="90"/>
    </row>
    <row r="922560" spans="68:68" customFormat="1">
      <c r="BP922560" s="90"/>
    </row>
    <row r="922561" spans="68:68" customFormat="1">
      <c r="BP922561" s="90"/>
    </row>
    <row r="922562" spans="68:68" customFormat="1">
      <c r="BP922562" s="90"/>
    </row>
    <row r="922563" spans="68:68" customFormat="1">
      <c r="BP922563" s="90"/>
    </row>
    <row r="922564" spans="68:68" customFormat="1">
      <c r="BP922564" s="90"/>
    </row>
    <row r="922565" spans="68:68" customFormat="1">
      <c r="BP922565" s="90"/>
    </row>
    <row r="922566" spans="68:68" customFormat="1">
      <c r="BP922566" s="90"/>
    </row>
    <row r="922567" spans="68:68" customFormat="1">
      <c r="BP922567" s="90"/>
    </row>
    <row r="922568" spans="68:68" customFormat="1">
      <c r="BP922568" s="90"/>
    </row>
    <row r="922569" spans="68:68" customFormat="1">
      <c r="BP922569" s="90"/>
    </row>
    <row r="922570" spans="68:68" customFormat="1">
      <c r="BP922570" s="90"/>
    </row>
    <row r="922571" spans="68:68" customFormat="1">
      <c r="BP922571" s="90"/>
    </row>
    <row r="922572" spans="68:68" customFormat="1">
      <c r="BP922572" s="90"/>
    </row>
    <row r="922573" spans="68:68" customFormat="1">
      <c r="BP922573" s="90"/>
    </row>
    <row r="922574" spans="68:68" customFormat="1">
      <c r="BP922574" s="90"/>
    </row>
    <row r="922575" spans="68:68" customFormat="1">
      <c r="BP922575" s="90"/>
    </row>
    <row r="922576" spans="68:68" customFormat="1">
      <c r="BP922576" s="90"/>
    </row>
    <row r="922577" spans="68:68" customFormat="1">
      <c r="BP922577" s="90"/>
    </row>
    <row r="922578" spans="68:68" customFormat="1">
      <c r="BP922578" s="90"/>
    </row>
    <row r="922579" spans="68:68" customFormat="1">
      <c r="BP922579" s="90"/>
    </row>
    <row r="922580" spans="68:68" customFormat="1">
      <c r="BP922580" s="90"/>
    </row>
    <row r="922581" spans="68:68" customFormat="1">
      <c r="BP922581" s="90"/>
    </row>
    <row r="922582" spans="68:68" customFormat="1">
      <c r="BP922582" s="90"/>
    </row>
    <row r="922583" spans="68:68" customFormat="1">
      <c r="BP922583" s="90"/>
    </row>
    <row r="922584" spans="68:68" customFormat="1">
      <c r="BP922584" s="90"/>
    </row>
    <row r="922585" spans="68:68" customFormat="1">
      <c r="BP922585" s="90"/>
    </row>
    <row r="922586" spans="68:68" customFormat="1">
      <c r="BP922586" s="90"/>
    </row>
    <row r="922587" spans="68:68" customFormat="1">
      <c r="BP922587" s="90"/>
    </row>
    <row r="922588" spans="68:68" customFormat="1">
      <c r="BP922588" s="90"/>
    </row>
    <row r="922589" spans="68:68" customFormat="1">
      <c r="BP922589" s="90"/>
    </row>
    <row r="922590" spans="68:68" customFormat="1">
      <c r="BP922590" s="90"/>
    </row>
    <row r="922591" spans="68:68" customFormat="1">
      <c r="BP922591" s="90"/>
    </row>
    <row r="922592" spans="68:68" customFormat="1">
      <c r="BP922592" s="90"/>
    </row>
    <row r="922593" spans="68:68" customFormat="1">
      <c r="BP922593" s="90"/>
    </row>
    <row r="922594" spans="68:68" customFormat="1">
      <c r="BP922594" s="90"/>
    </row>
    <row r="922595" spans="68:68" customFormat="1">
      <c r="BP922595" s="90"/>
    </row>
    <row r="922596" spans="68:68" customFormat="1">
      <c r="BP922596" s="90"/>
    </row>
    <row r="922597" spans="68:68" customFormat="1">
      <c r="BP922597" s="90"/>
    </row>
    <row r="922598" spans="68:68" customFormat="1">
      <c r="BP922598" s="90"/>
    </row>
    <row r="922599" spans="68:68" customFormat="1">
      <c r="BP922599" s="90"/>
    </row>
    <row r="922600" spans="68:68" customFormat="1">
      <c r="BP922600" s="90"/>
    </row>
    <row r="922601" spans="68:68" customFormat="1">
      <c r="BP922601" s="90"/>
    </row>
    <row r="922602" spans="68:68" customFormat="1">
      <c r="BP922602" s="90"/>
    </row>
    <row r="922603" spans="68:68" customFormat="1">
      <c r="BP922603" s="90"/>
    </row>
    <row r="922604" spans="68:68" customFormat="1">
      <c r="BP922604" s="90"/>
    </row>
    <row r="922605" spans="68:68" customFormat="1">
      <c r="BP922605" s="90"/>
    </row>
    <row r="922606" spans="68:68" customFormat="1">
      <c r="BP922606" s="90"/>
    </row>
    <row r="922607" spans="68:68" customFormat="1">
      <c r="BP922607" s="90"/>
    </row>
    <row r="922608" spans="68:68" customFormat="1">
      <c r="BP922608" s="90"/>
    </row>
    <row r="922609" spans="68:68" customFormat="1">
      <c r="BP922609" s="90"/>
    </row>
    <row r="922610" spans="68:68" customFormat="1">
      <c r="BP922610" s="90"/>
    </row>
    <row r="922611" spans="68:68" customFormat="1">
      <c r="BP922611" s="90"/>
    </row>
    <row r="922612" spans="68:68" customFormat="1">
      <c r="BP922612" s="90"/>
    </row>
    <row r="922613" spans="68:68" customFormat="1">
      <c r="BP922613" s="90"/>
    </row>
    <row r="922614" spans="68:68" customFormat="1">
      <c r="BP922614" s="90"/>
    </row>
    <row r="922615" spans="68:68" customFormat="1">
      <c r="BP922615" s="90"/>
    </row>
    <row r="922616" spans="68:68" customFormat="1">
      <c r="BP922616" s="90"/>
    </row>
    <row r="922617" spans="68:68" customFormat="1">
      <c r="BP922617" s="90"/>
    </row>
    <row r="922618" spans="68:68" customFormat="1">
      <c r="BP922618" s="90"/>
    </row>
    <row r="922619" spans="68:68" customFormat="1">
      <c r="BP922619" s="90"/>
    </row>
    <row r="922620" spans="68:68" customFormat="1">
      <c r="BP922620" s="90"/>
    </row>
    <row r="922621" spans="68:68" customFormat="1">
      <c r="BP922621" s="90"/>
    </row>
    <row r="922622" spans="68:68" customFormat="1">
      <c r="BP922622" s="90"/>
    </row>
    <row r="922623" spans="68:68" customFormat="1">
      <c r="BP922623" s="90"/>
    </row>
    <row r="922624" spans="68:68" customFormat="1">
      <c r="BP922624" s="90"/>
    </row>
    <row r="922625" spans="68:68" customFormat="1">
      <c r="BP922625" s="90"/>
    </row>
    <row r="922626" spans="68:68" customFormat="1">
      <c r="BP922626" s="90"/>
    </row>
    <row r="922627" spans="68:68" customFormat="1">
      <c r="BP922627" s="90"/>
    </row>
    <row r="922628" spans="68:68" customFormat="1">
      <c r="BP922628" s="90"/>
    </row>
    <row r="922629" spans="68:68" customFormat="1">
      <c r="BP922629" s="90"/>
    </row>
    <row r="922630" spans="68:68" customFormat="1">
      <c r="BP922630" s="90"/>
    </row>
    <row r="922631" spans="68:68" customFormat="1">
      <c r="BP922631" s="90"/>
    </row>
    <row r="922632" spans="68:68" customFormat="1">
      <c r="BP922632" s="90"/>
    </row>
    <row r="922633" spans="68:68" customFormat="1">
      <c r="BP922633" s="90"/>
    </row>
    <row r="922634" spans="68:68" customFormat="1">
      <c r="BP922634" s="90"/>
    </row>
    <row r="922635" spans="68:68" customFormat="1">
      <c r="BP922635" s="90"/>
    </row>
    <row r="922636" spans="68:68" customFormat="1">
      <c r="BP922636" s="90"/>
    </row>
    <row r="922637" spans="68:68" customFormat="1">
      <c r="BP922637" s="90"/>
    </row>
    <row r="922638" spans="68:68" customFormat="1">
      <c r="BP922638" s="90"/>
    </row>
    <row r="922639" spans="68:68" customFormat="1">
      <c r="BP922639" s="90"/>
    </row>
    <row r="922640" spans="68:68" customFormat="1">
      <c r="BP922640" s="90"/>
    </row>
    <row r="922641" spans="68:68" customFormat="1">
      <c r="BP922641" s="90"/>
    </row>
    <row r="922642" spans="68:68" customFormat="1">
      <c r="BP922642" s="90"/>
    </row>
    <row r="922643" spans="68:68" customFormat="1">
      <c r="BP922643" s="90"/>
    </row>
    <row r="922644" spans="68:68" customFormat="1">
      <c r="BP922644" s="90"/>
    </row>
    <row r="922645" spans="68:68" customFormat="1">
      <c r="BP922645" s="90"/>
    </row>
    <row r="922646" spans="68:68" customFormat="1">
      <c r="BP922646" s="90"/>
    </row>
    <row r="922647" spans="68:68" customFormat="1">
      <c r="BP922647" s="90"/>
    </row>
    <row r="922648" spans="68:68" customFormat="1">
      <c r="BP922648" s="90"/>
    </row>
    <row r="922649" spans="68:68" customFormat="1">
      <c r="BP922649" s="90"/>
    </row>
    <row r="922650" spans="68:68" customFormat="1">
      <c r="BP922650" s="90"/>
    </row>
    <row r="922651" spans="68:68" customFormat="1">
      <c r="BP922651" s="90"/>
    </row>
    <row r="922652" spans="68:68" customFormat="1">
      <c r="BP922652" s="90"/>
    </row>
    <row r="922653" spans="68:68" customFormat="1">
      <c r="BP922653" s="90"/>
    </row>
    <row r="922654" spans="68:68" customFormat="1">
      <c r="BP922654" s="90"/>
    </row>
    <row r="922655" spans="68:68" customFormat="1">
      <c r="BP922655" s="90"/>
    </row>
    <row r="922656" spans="68:68" customFormat="1">
      <c r="BP922656" s="90"/>
    </row>
    <row r="922657" spans="68:68" customFormat="1">
      <c r="BP922657" s="90"/>
    </row>
    <row r="922658" spans="68:68" customFormat="1">
      <c r="BP922658" s="90"/>
    </row>
    <row r="922659" spans="68:68" customFormat="1">
      <c r="BP922659" s="90"/>
    </row>
    <row r="922660" spans="68:68" customFormat="1">
      <c r="BP922660" s="90"/>
    </row>
    <row r="922661" spans="68:68" customFormat="1">
      <c r="BP922661" s="90"/>
    </row>
    <row r="922662" spans="68:68" customFormat="1">
      <c r="BP922662" s="90"/>
    </row>
    <row r="922663" spans="68:68" customFormat="1">
      <c r="BP922663" s="90"/>
    </row>
    <row r="922664" spans="68:68" customFormat="1">
      <c r="BP922664" s="90"/>
    </row>
    <row r="922665" spans="68:68" customFormat="1">
      <c r="BP922665" s="90"/>
    </row>
    <row r="922666" spans="68:68" customFormat="1">
      <c r="BP922666" s="90"/>
    </row>
    <row r="922667" spans="68:68" customFormat="1">
      <c r="BP922667" s="90"/>
    </row>
    <row r="922668" spans="68:68" customFormat="1">
      <c r="BP922668" s="90"/>
    </row>
    <row r="922669" spans="68:68" customFormat="1">
      <c r="BP922669" s="90"/>
    </row>
    <row r="922670" spans="68:68" customFormat="1">
      <c r="BP922670" s="90"/>
    </row>
    <row r="922671" spans="68:68" customFormat="1">
      <c r="BP922671" s="90"/>
    </row>
    <row r="922672" spans="68:68" customFormat="1">
      <c r="BP922672" s="90"/>
    </row>
    <row r="922673" spans="68:68" customFormat="1">
      <c r="BP922673" s="90"/>
    </row>
    <row r="922674" spans="68:68" customFormat="1">
      <c r="BP922674" s="90"/>
    </row>
    <row r="922675" spans="68:68" customFormat="1">
      <c r="BP922675" s="90"/>
    </row>
    <row r="922676" spans="68:68" customFormat="1">
      <c r="BP922676" s="90"/>
    </row>
    <row r="922677" spans="68:68" customFormat="1">
      <c r="BP922677" s="90"/>
    </row>
    <row r="922678" spans="68:68" customFormat="1">
      <c r="BP922678" s="90"/>
    </row>
    <row r="922679" spans="68:68" customFormat="1">
      <c r="BP922679" s="90"/>
    </row>
    <row r="922680" spans="68:68" customFormat="1">
      <c r="BP922680" s="90"/>
    </row>
    <row r="922681" spans="68:68" customFormat="1">
      <c r="BP922681" s="90"/>
    </row>
    <row r="922682" spans="68:68" customFormat="1">
      <c r="BP922682" s="90"/>
    </row>
    <row r="922683" spans="68:68" customFormat="1">
      <c r="BP922683" s="90"/>
    </row>
    <row r="922684" spans="68:68" customFormat="1">
      <c r="BP922684" s="90"/>
    </row>
    <row r="922685" spans="68:68" customFormat="1">
      <c r="BP922685" s="90"/>
    </row>
    <row r="922686" spans="68:68" customFormat="1">
      <c r="BP922686" s="90"/>
    </row>
    <row r="922687" spans="68:68" customFormat="1">
      <c r="BP922687" s="90"/>
    </row>
    <row r="922688" spans="68:68" customFormat="1">
      <c r="BP922688" s="90"/>
    </row>
    <row r="922689" spans="68:68" customFormat="1">
      <c r="BP922689" s="90"/>
    </row>
    <row r="922690" spans="68:68" customFormat="1">
      <c r="BP922690" s="90"/>
    </row>
    <row r="922691" spans="68:68" customFormat="1">
      <c r="BP922691" s="90"/>
    </row>
    <row r="922692" spans="68:68" customFormat="1">
      <c r="BP922692" s="90"/>
    </row>
    <row r="922693" spans="68:68" customFormat="1">
      <c r="BP922693" s="90"/>
    </row>
    <row r="922694" spans="68:68" customFormat="1">
      <c r="BP922694" s="90"/>
    </row>
    <row r="922695" spans="68:68" customFormat="1">
      <c r="BP922695" s="90"/>
    </row>
    <row r="922696" spans="68:68" customFormat="1">
      <c r="BP922696" s="90"/>
    </row>
    <row r="922697" spans="68:68" customFormat="1">
      <c r="BP922697" s="90"/>
    </row>
    <row r="922698" spans="68:68" customFormat="1">
      <c r="BP922698" s="90"/>
    </row>
    <row r="922699" spans="68:68" customFormat="1">
      <c r="BP922699" s="90"/>
    </row>
    <row r="922700" spans="68:68" customFormat="1">
      <c r="BP922700" s="90"/>
    </row>
    <row r="922701" spans="68:68" customFormat="1">
      <c r="BP922701" s="90"/>
    </row>
    <row r="922702" spans="68:68" customFormat="1">
      <c r="BP922702" s="90"/>
    </row>
    <row r="922703" spans="68:68" customFormat="1">
      <c r="BP922703" s="90"/>
    </row>
    <row r="922704" spans="68:68" customFormat="1">
      <c r="BP922704" s="90"/>
    </row>
    <row r="922705" spans="68:68" customFormat="1">
      <c r="BP922705" s="90"/>
    </row>
    <row r="922706" spans="68:68" customFormat="1">
      <c r="BP922706" s="90"/>
    </row>
    <row r="922707" spans="68:68" customFormat="1">
      <c r="BP922707" s="90"/>
    </row>
    <row r="922708" spans="68:68" customFormat="1">
      <c r="BP922708" s="90"/>
    </row>
    <row r="922709" spans="68:68" customFormat="1">
      <c r="BP922709" s="90"/>
    </row>
    <row r="922710" spans="68:68" customFormat="1">
      <c r="BP922710" s="90"/>
    </row>
    <row r="922711" spans="68:68" customFormat="1">
      <c r="BP922711" s="90"/>
    </row>
    <row r="922712" spans="68:68" customFormat="1">
      <c r="BP922712" s="90"/>
    </row>
    <row r="922713" spans="68:68" customFormat="1">
      <c r="BP922713" s="90"/>
    </row>
    <row r="922714" spans="68:68" customFormat="1">
      <c r="BP922714" s="90"/>
    </row>
    <row r="922715" spans="68:68" customFormat="1">
      <c r="BP922715" s="90"/>
    </row>
    <row r="922716" spans="68:68" customFormat="1">
      <c r="BP922716" s="90"/>
    </row>
    <row r="922717" spans="68:68" customFormat="1">
      <c r="BP922717" s="90"/>
    </row>
    <row r="922718" spans="68:68" customFormat="1">
      <c r="BP922718" s="90"/>
    </row>
    <row r="922719" spans="68:68" customFormat="1">
      <c r="BP922719" s="90"/>
    </row>
    <row r="922720" spans="68:68" customFormat="1">
      <c r="BP922720" s="90"/>
    </row>
    <row r="922721" spans="68:68" customFormat="1">
      <c r="BP922721" s="90"/>
    </row>
    <row r="922722" spans="68:68" customFormat="1">
      <c r="BP922722" s="90"/>
    </row>
    <row r="922723" spans="68:68" customFormat="1">
      <c r="BP922723" s="90"/>
    </row>
    <row r="922724" spans="68:68" customFormat="1">
      <c r="BP922724" s="90"/>
    </row>
    <row r="922725" spans="68:68" customFormat="1">
      <c r="BP922725" s="90"/>
    </row>
    <row r="922726" spans="68:68" customFormat="1">
      <c r="BP922726" s="90"/>
    </row>
    <row r="922727" spans="68:68" customFormat="1">
      <c r="BP922727" s="90"/>
    </row>
    <row r="922728" spans="68:68" customFormat="1">
      <c r="BP922728" s="90"/>
    </row>
    <row r="922729" spans="68:68" customFormat="1">
      <c r="BP922729" s="90"/>
    </row>
    <row r="922730" spans="68:68" customFormat="1">
      <c r="BP922730" s="90"/>
    </row>
    <row r="922731" spans="68:68" customFormat="1">
      <c r="BP922731" s="90"/>
    </row>
    <row r="922732" spans="68:68" customFormat="1">
      <c r="BP922732" s="90"/>
    </row>
    <row r="922733" spans="68:68" customFormat="1">
      <c r="BP922733" s="90"/>
    </row>
    <row r="922734" spans="68:68" customFormat="1">
      <c r="BP922734" s="90"/>
    </row>
    <row r="922735" spans="68:68" customFormat="1">
      <c r="BP922735" s="90"/>
    </row>
    <row r="922736" spans="68:68" customFormat="1">
      <c r="BP922736" s="90"/>
    </row>
    <row r="922737" spans="68:68" customFormat="1">
      <c r="BP922737" s="90"/>
    </row>
    <row r="922738" spans="68:68" customFormat="1">
      <c r="BP922738" s="90"/>
    </row>
    <row r="922739" spans="68:68" customFormat="1">
      <c r="BP922739" s="90"/>
    </row>
    <row r="922740" spans="68:68" customFormat="1">
      <c r="BP922740" s="90"/>
    </row>
    <row r="922741" spans="68:68" customFormat="1">
      <c r="BP922741" s="90"/>
    </row>
    <row r="922742" spans="68:68" customFormat="1">
      <c r="BP922742" s="90"/>
    </row>
    <row r="922743" spans="68:68" customFormat="1">
      <c r="BP922743" s="90"/>
    </row>
    <row r="922744" spans="68:68" customFormat="1">
      <c r="BP922744" s="90"/>
    </row>
    <row r="922745" spans="68:68" customFormat="1">
      <c r="BP922745" s="90"/>
    </row>
    <row r="922746" spans="68:68" customFormat="1">
      <c r="BP922746" s="90"/>
    </row>
    <row r="922747" spans="68:68" customFormat="1">
      <c r="BP922747" s="90"/>
    </row>
    <row r="922748" spans="68:68" customFormat="1">
      <c r="BP922748" s="90"/>
    </row>
    <row r="922749" spans="68:68" customFormat="1">
      <c r="BP922749" s="90"/>
    </row>
    <row r="922750" spans="68:68" customFormat="1">
      <c r="BP922750" s="90"/>
    </row>
    <row r="922751" spans="68:68" customFormat="1">
      <c r="BP922751" s="90"/>
    </row>
    <row r="922752" spans="68:68" customFormat="1">
      <c r="BP922752" s="90"/>
    </row>
    <row r="922753" spans="68:68" customFormat="1">
      <c r="BP922753" s="90"/>
    </row>
    <row r="922754" spans="68:68" customFormat="1">
      <c r="BP922754" s="90"/>
    </row>
    <row r="922755" spans="68:68" customFormat="1">
      <c r="BP922755" s="90"/>
    </row>
    <row r="922756" spans="68:68" customFormat="1">
      <c r="BP922756" s="90"/>
    </row>
    <row r="922757" spans="68:68" customFormat="1">
      <c r="BP922757" s="90"/>
    </row>
    <row r="922758" spans="68:68" customFormat="1">
      <c r="BP922758" s="90"/>
    </row>
    <row r="922759" spans="68:68" customFormat="1">
      <c r="BP922759" s="90"/>
    </row>
    <row r="922760" spans="68:68" customFormat="1">
      <c r="BP922760" s="90"/>
    </row>
    <row r="922761" spans="68:68" customFormat="1">
      <c r="BP922761" s="90"/>
    </row>
    <row r="922762" spans="68:68" customFormat="1">
      <c r="BP922762" s="90"/>
    </row>
    <row r="922763" spans="68:68" customFormat="1">
      <c r="BP922763" s="90"/>
    </row>
    <row r="922764" spans="68:68" customFormat="1">
      <c r="BP922764" s="90"/>
    </row>
    <row r="922765" spans="68:68" customFormat="1">
      <c r="BP922765" s="90"/>
    </row>
    <row r="922766" spans="68:68" customFormat="1">
      <c r="BP922766" s="90"/>
    </row>
    <row r="922767" spans="68:68" customFormat="1">
      <c r="BP922767" s="90"/>
    </row>
    <row r="922768" spans="68:68" customFormat="1">
      <c r="BP922768" s="90"/>
    </row>
    <row r="922769" spans="68:68" customFormat="1">
      <c r="BP922769" s="90"/>
    </row>
    <row r="922770" spans="68:68" customFormat="1">
      <c r="BP922770" s="90"/>
    </row>
    <row r="922771" spans="68:68" customFormat="1">
      <c r="BP922771" s="90"/>
    </row>
    <row r="922772" spans="68:68" customFormat="1">
      <c r="BP922772" s="90"/>
    </row>
    <row r="922773" spans="68:68" customFormat="1">
      <c r="BP922773" s="90"/>
    </row>
    <row r="922774" spans="68:68" customFormat="1">
      <c r="BP922774" s="90"/>
    </row>
    <row r="922775" spans="68:68" customFormat="1">
      <c r="BP922775" s="90"/>
    </row>
    <row r="922776" spans="68:68" customFormat="1">
      <c r="BP922776" s="90"/>
    </row>
    <row r="922777" spans="68:68" customFormat="1">
      <c r="BP922777" s="90"/>
    </row>
    <row r="922778" spans="68:68" customFormat="1">
      <c r="BP922778" s="90"/>
    </row>
    <row r="922779" spans="68:68" customFormat="1">
      <c r="BP922779" s="90"/>
    </row>
    <row r="922780" spans="68:68" customFormat="1">
      <c r="BP922780" s="90"/>
    </row>
    <row r="922781" spans="68:68" customFormat="1">
      <c r="BP922781" s="90"/>
    </row>
    <row r="922782" spans="68:68" customFormat="1">
      <c r="BP922782" s="90"/>
    </row>
    <row r="922783" spans="68:68" customFormat="1">
      <c r="BP922783" s="90"/>
    </row>
    <row r="922784" spans="68:68" customFormat="1">
      <c r="BP922784" s="90"/>
    </row>
    <row r="922785" spans="68:68" customFormat="1">
      <c r="BP922785" s="90"/>
    </row>
    <row r="922786" spans="68:68" customFormat="1">
      <c r="BP922786" s="90"/>
    </row>
    <row r="922787" spans="68:68" customFormat="1">
      <c r="BP922787" s="90"/>
    </row>
    <row r="922788" spans="68:68" customFormat="1">
      <c r="BP922788" s="90"/>
    </row>
    <row r="922789" spans="68:68" customFormat="1">
      <c r="BP922789" s="90"/>
    </row>
    <row r="922790" spans="68:68" customFormat="1">
      <c r="BP922790" s="90"/>
    </row>
    <row r="922791" spans="68:68" customFormat="1">
      <c r="BP922791" s="90"/>
    </row>
    <row r="922792" spans="68:68" customFormat="1">
      <c r="BP922792" s="90"/>
    </row>
    <row r="922793" spans="68:68" customFormat="1">
      <c r="BP922793" s="90"/>
    </row>
    <row r="922794" spans="68:68" customFormat="1">
      <c r="BP922794" s="90"/>
    </row>
    <row r="922795" spans="68:68" customFormat="1">
      <c r="BP922795" s="90"/>
    </row>
    <row r="922796" spans="68:68" customFormat="1">
      <c r="BP922796" s="90"/>
    </row>
    <row r="922797" spans="68:68" customFormat="1">
      <c r="BP922797" s="90"/>
    </row>
    <row r="922798" spans="68:68" customFormat="1">
      <c r="BP922798" s="90"/>
    </row>
    <row r="922799" spans="68:68" customFormat="1">
      <c r="BP922799" s="90"/>
    </row>
    <row r="922800" spans="68:68" customFormat="1">
      <c r="BP922800" s="90"/>
    </row>
    <row r="922801" spans="68:68" customFormat="1">
      <c r="BP922801" s="90"/>
    </row>
    <row r="922802" spans="68:68" customFormat="1">
      <c r="BP922802" s="90"/>
    </row>
    <row r="922803" spans="68:68" customFormat="1">
      <c r="BP922803" s="90"/>
    </row>
    <row r="922804" spans="68:68" customFormat="1">
      <c r="BP922804" s="90"/>
    </row>
    <row r="922805" spans="68:68" customFormat="1">
      <c r="BP922805" s="90"/>
    </row>
    <row r="922806" spans="68:68" customFormat="1">
      <c r="BP922806" s="90"/>
    </row>
    <row r="922807" spans="68:68" customFormat="1">
      <c r="BP922807" s="90"/>
    </row>
    <row r="922808" spans="68:68" customFormat="1">
      <c r="BP922808" s="90"/>
    </row>
    <row r="922809" spans="68:68" customFormat="1">
      <c r="BP922809" s="90"/>
    </row>
    <row r="922810" spans="68:68" customFormat="1">
      <c r="BP922810" s="90"/>
    </row>
    <row r="922811" spans="68:68" customFormat="1">
      <c r="BP922811" s="90"/>
    </row>
    <row r="922812" spans="68:68" customFormat="1">
      <c r="BP922812" s="90"/>
    </row>
    <row r="922813" spans="68:68" customFormat="1">
      <c r="BP922813" s="90"/>
    </row>
    <row r="922814" spans="68:68" customFormat="1">
      <c r="BP922814" s="90"/>
    </row>
    <row r="922815" spans="68:68" customFormat="1">
      <c r="BP922815" s="90"/>
    </row>
    <row r="922816" spans="68:68" customFormat="1">
      <c r="BP922816" s="90"/>
    </row>
    <row r="922817" spans="68:68" customFormat="1">
      <c r="BP922817" s="90"/>
    </row>
    <row r="922818" spans="68:68" customFormat="1">
      <c r="BP922818" s="90"/>
    </row>
    <row r="922819" spans="68:68" customFormat="1">
      <c r="BP922819" s="90"/>
    </row>
    <row r="922820" spans="68:68" customFormat="1">
      <c r="BP922820" s="90"/>
    </row>
    <row r="922821" spans="68:68" customFormat="1">
      <c r="BP922821" s="90"/>
    </row>
    <row r="922822" spans="68:68" customFormat="1">
      <c r="BP922822" s="90"/>
    </row>
    <row r="922823" spans="68:68" customFormat="1">
      <c r="BP922823" s="90"/>
    </row>
    <row r="922824" spans="68:68" customFormat="1">
      <c r="BP922824" s="90"/>
    </row>
    <row r="922825" spans="68:68" customFormat="1">
      <c r="BP922825" s="90"/>
    </row>
    <row r="922826" spans="68:68" customFormat="1">
      <c r="BP922826" s="90"/>
    </row>
    <row r="922827" spans="68:68" customFormat="1">
      <c r="BP922827" s="90"/>
    </row>
    <row r="922828" spans="68:68" customFormat="1">
      <c r="BP922828" s="90"/>
    </row>
    <row r="922829" spans="68:68" customFormat="1">
      <c r="BP922829" s="90"/>
    </row>
    <row r="922830" spans="68:68" customFormat="1">
      <c r="BP922830" s="90"/>
    </row>
    <row r="922831" spans="68:68" customFormat="1">
      <c r="BP922831" s="90"/>
    </row>
    <row r="922832" spans="68:68" customFormat="1">
      <c r="BP922832" s="90"/>
    </row>
    <row r="922833" spans="68:68" customFormat="1">
      <c r="BP922833" s="90"/>
    </row>
    <row r="922834" spans="68:68" customFormat="1">
      <c r="BP922834" s="90"/>
    </row>
    <row r="922835" spans="68:68" customFormat="1">
      <c r="BP922835" s="90"/>
    </row>
    <row r="922836" spans="68:68" customFormat="1">
      <c r="BP922836" s="90"/>
    </row>
    <row r="922837" spans="68:68" customFormat="1">
      <c r="BP922837" s="90"/>
    </row>
    <row r="922838" spans="68:68" customFormat="1">
      <c r="BP922838" s="90"/>
    </row>
    <row r="922839" spans="68:68" customFormat="1">
      <c r="BP922839" s="90"/>
    </row>
    <row r="922840" spans="68:68" customFormat="1">
      <c r="BP922840" s="90"/>
    </row>
    <row r="922841" spans="68:68" customFormat="1">
      <c r="BP922841" s="90"/>
    </row>
    <row r="922842" spans="68:68" customFormat="1">
      <c r="BP922842" s="90"/>
    </row>
    <row r="922843" spans="68:68" customFormat="1">
      <c r="BP922843" s="90"/>
    </row>
    <row r="922844" spans="68:68" customFormat="1">
      <c r="BP922844" s="90"/>
    </row>
    <row r="922845" spans="68:68" customFormat="1">
      <c r="BP922845" s="90"/>
    </row>
    <row r="922846" spans="68:68" customFormat="1">
      <c r="BP922846" s="90"/>
    </row>
    <row r="922847" spans="68:68" customFormat="1">
      <c r="BP922847" s="90"/>
    </row>
    <row r="922848" spans="68:68" customFormat="1">
      <c r="BP922848" s="90"/>
    </row>
    <row r="922849" spans="68:68" customFormat="1">
      <c r="BP922849" s="90"/>
    </row>
    <row r="922850" spans="68:68" customFormat="1">
      <c r="BP922850" s="90"/>
    </row>
    <row r="922851" spans="68:68" customFormat="1">
      <c r="BP922851" s="90"/>
    </row>
    <row r="922852" spans="68:68" customFormat="1">
      <c r="BP922852" s="90"/>
    </row>
    <row r="922853" spans="68:68" customFormat="1">
      <c r="BP922853" s="90"/>
    </row>
    <row r="922854" spans="68:68" customFormat="1">
      <c r="BP922854" s="90"/>
    </row>
    <row r="922855" spans="68:68" customFormat="1">
      <c r="BP922855" s="90"/>
    </row>
    <row r="922856" spans="68:68" customFormat="1">
      <c r="BP922856" s="90"/>
    </row>
    <row r="922857" spans="68:68" customFormat="1">
      <c r="BP922857" s="90"/>
    </row>
    <row r="922858" spans="68:68" customFormat="1">
      <c r="BP922858" s="90"/>
    </row>
    <row r="922859" spans="68:68" customFormat="1">
      <c r="BP922859" s="90"/>
    </row>
    <row r="922860" spans="68:68" customFormat="1">
      <c r="BP922860" s="90"/>
    </row>
    <row r="922861" spans="68:68" customFormat="1">
      <c r="BP922861" s="90"/>
    </row>
    <row r="922862" spans="68:68" customFormat="1">
      <c r="BP922862" s="90"/>
    </row>
    <row r="922863" spans="68:68" customFormat="1">
      <c r="BP922863" s="90"/>
    </row>
    <row r="922864" spans="68:68" customFormat="1">
      <c r="BP922864" s="90"/>
    </row>
    <row r="922865" spans="68:68" customFormat="1">
      <c r="BP922865" s="90"/>
    </row>
    <row r="922866" spans="68:68" customFormat="1">
      <c r="BP922866" s="90"/>
    </row>
    <row r="922867" spans="68:68" customFormat="1">
      <c r="BP922867" s="90"/>
    </row>
    <row r="922868" spans="68:68" customFormat="1">
      <c r="BP922868" s="90"/>
    </row>
    <row r="922869" spans="68:68" customFormat="1">
      <c r="BP922869" s="90"/>
    </row>
    <row r="922870" spans="68:68" customFormat="1">
      <c r="BP922870" s="90"/>
    </row>
    <row r="922871" spans="68:68" customFormat="1">
      <c r="BP922871" s="90"/>
    </row>
    <row r="922872" spans="68:68" customFormat="1">
      <c r="BP922872" s="90"/>
    </row>
    <row r="922873" spans="68:68" customFormat="1">
      <c r="BP922873" s="90"/>
    </row>
    <row r="922874" spans="68:68" customFormat="1">
      <c r="BP922874" s="90"/>
    </row>
    <row r="922875" spans="68:68" customFormat="1">
      <c r="BP922875" s="90"/>
    </row>
    <row r="922876" spans="68:68" customFormat="1">
      <c r="BP922876" s="90"/>
    </row>
    <row r="922877" spans="68:68" customFormat="1">
      <c r="BP922877" s="90"/>
    </row>
    <row r="922878" spans="68:68" customFormat="1">
      <c r="BP922878" s="90"/>
    </row>
    <row r="922879" spans="68:68" customFormat="1">
      <c r="BP922879" s="90"/>
    </row>
    <row r="922880" spans="68:68" customFormat="1">
      <c r="BP922880" s="90"/>
    </row>
    <row r="922881" spans="68:68" customFormat="1">
      <c r="BP922881" s="90"/>
    </row>
    <row r="922882" spans="68:68" customFormat="1">
      <c r="BP922882" s="90"/>
    </row>
    <row r="922883" spans="68:68" customFormat="1">
      <c r="BP922883" s="90"/>
    </row>
    <row r="922884" spans="68:68" customFormat="1">
      <c r="BP922884" s="90"/>
    </row>
    <row r="922885" spans="68:68" customFormat="1">
      <c r="BP922885" s="90"/>
    </row>
    <row r="922886" spans="68:68" customFormat="1">
      <c r="BP922886" s="90"/>
    </row>
    <row r="922887" spans="68:68" customFormat="1">
      <c r="BP922887" s="90"/>
    </row>
    <row r="922888" spans="68:68" customFormat="1">
      <c r="BP922888" s="90"/>
    </row>
    <row r="922889" spans="68:68" customFormat="1">
      <c r="BP922889" s="90"/>
    </row>
    <row r="922890" spans="68:68" customFormat="1">
      <c r="BP922890" s="90"/>
    </row>
    <row r="922891" spans="68:68" customFormat="1">
      <c r="BP922891" s="90"/>
    </row>
    <row r="922892" spans="68:68" customFormat="1">
      <c r="BP922892" s="90"/>
    </row>
    <row r="922893" spans="68:68" customFormat="1">
      <c r="BP922893" s="90"/>
    </row>
    <row r="922894" spans="68:68" customFormat="1">
      <c r="BP922894" s="90"/>
    </row>
    <row r="922895" spans="68:68" customFormat="1">
      <c r="BP922895" s="90"/>
    </row>
    <row r="922896" spans="68:68" customFormat="1">
      <c r="BP922896" s="90"/>
    </row>
    <row r="922897" spans="68:68" customFormat="1">
      <c r="BP922897" s="90"/>
    </row>
    <row r="922898" spans="68:68" customFormat="1">
      <c r="BP922898" s="90"/>
    </row>
    <row r="922899" spans="68:68" customFormat="1">
      <c r="BP922899" s="90"/>
    </row>
    <row r="922900" spans="68:68" customFormat="1">
      <c r="BP922900" s="90"/>
    </row>
    <row r="922901" spans="68:68" customFormat="1">
      <c r="BP922901" s="90"/>
    </row>
    <row r="922902" spans="68:68" customFormat="1">
      <c r="BP922902" s="90"/>
    </row>
    <row r="922903" spans="68:68" customFormat="1">
      <c r="BP922903" s="90"/>
    </row>
    <row r="922904" spans="68:68" customFormat="1">
      <c r="BP922904" s="90"/>
    </row>
    <row r="922905" spans="68:68" customFormat="1">
      <c r="BP922905" s="90"/>
    </row>
    <row r="922906" spans="68:68" customFormat="1">
      <c r="BP922906" s="90"/>
    </row>
    <row r="922907" spans="68:68" customFormat="1">
      <c r="BP922907" s="90"/>
    </row>
    <row r="922908" spans="68:68" customFormat="1">
      <c r="BP922908" s="90"/>
    </row>
    <row r="922909" spans="68:68" customFormat="1">
      <c r="BP922909" s="90"/>
    </row>
    <row r="922910" spans="68:68" customFormat="1">
      <c r="BP922910" s="90"/>
    </row>
    <row r="922911" spans="68:68" customFormat="1">
      <c r="BP922911" s="90"/>
    </row>
    <row r="922912" spans="68:68" customFormat="1">
      <c r="BP922912" s="90"/>
    </row>
    <row r="922913" spans="68:68" customFormat="1">
      <c r="BP922913" s="90"/>
    </row>
    <row r="922914" spans="68:68" customFormat="1">
      <c r="BP922914" s="90"/>
    </row>
    <row r="922915" spans="68:68" customFormat="1">
      <c r="BP922915" s="90"/>
    </row>
    <row r="922916" spans="68:68" customFormat="1">
      <c r="BP922916" s="90"/>
    </row>
    <row r="922917" spans="68:68" customFormat="1">
      <c r="BP922917" s="90"/>
    </row>
    <row r="922918" spans="68:68" customFormat="1">
      <c r="BP922918" s="90"/>
    </row>
    <row r="922919" spans="68:68" customFormat="1">
      <c r="BP922919" s="90"/>
    </row>
    <row r="922920" spans="68:68" customFormat="1">
      <c r="BP922920" s="90"/>
    </row>
    <row r="922921" spans="68:68" customFormat="1">
      <c r="BP922921" s="90"/>
    </row>
    <row r="922922" spans="68:68" customFormat="1">
      <c r="BP922922" s="90"/>
    </row>
    <row r="922923" spans="68:68" customFormat="1">
      <c r="BP922923" s="90"/>
    </row>
    <row r="922924" spans="68:68" customFormat="1">
      <c r="BP922924" s="90"/>
    </row>
    <row r="922925" spans="68:68" customFormat="1">
      <c r="BP922925" s="90"/>
    </row>
    <row r="922926" spans="68:68" customFormat="1">
      <c r="BP922926" s="90"/>
    </row>
    <row r="922927" spans="68:68" customFormat="1">
      <c r="BP922927" s="90"/>
    </row>
    <row r="922928" spans="68:68" customFormat="1">
      <c r="BP922928" s="90"/>
    </row>
    <row r="922929" spans="68:68" customFormat="1">
      <c r="BP922929" s="90"/>
    </row>
    <row r="922930" spans="68:68" customFormat="1">
      <c r="BP922930" s="90"/>
    </row>
    <row r="922931" spans="68:68" customFormat="1">
      <c r="BP922931" s="90"/>
    </row>
    <row r="922932" spans="68:68" customFormat="1">
      <c r="BP922932" s="90"/>
    </row>
    <row r="922933" spans="68:68" customFormat="1">
      <c r="BP922933" s="90"/>
    </row>
    <row r="922934" spans="68:68" customFormat="1">
      <c r="BP922934" s="90"/>
    </row>
    <row r="922935" spans="68:68" customFormat="1">
      <c r="BP922935" s="90"/>
    </row>
    <row r="922936" spans="68:68" customFormat="1">
      <c r="BP922936" s="90"/>
    </row>
    <row r="922937" spans="68:68" customFormat="1">
      <c r="BP922937" s="90"/>
    </row>
    <row r="922938" spans="68:68" customFormat="1">
      <c r="BP922938" s="90"/>
    </row>
    <row r="922939" spans="68:68" customFormat="1">
      <c r="BP922939" s="90"/>
    </row>
    <row r="922940" spans="68:68" customFormat="1">
      <c r="BP922940" s="90"/>
    </row>
    <row r="922941" spans="68:68" customFormat="1">
      <c r="BP922941" s="90"/>
    </row>
    <row r="922942" spans="68:68" customFormat="1">
      <c r="BP922942" s="90"/>
    </row>
    <row r="922943" spans="68:68" customFormat="1">
      <c r="BP922943" s="90"/>
    </row>
    <row r="922944" spans="68:68" customFormat="1">
      <c r="BP922944" s="90"/>
    </row>
    <row r="922945" spans="68:68" customFormat="1">
      <c r="BP922945" s="90"/>
    </row>
    <row r="922946" spans="68:68" customFormat="1">
      <c r="BP922946" s="90"/>
    </row>
    <row r="922947" spans="68:68" customFormat="1">
      <c r="BP922947" s="90"/>
    </row>
    <row r="922948" spans="68:68" customFormat="1">
      <c r="BP922948" s="90"/>
    </row>
    <row r="922949" spans="68:68" customFormat="1">
      <c r="BP922949" s="90"/>
    </row>
    <row r="922950" spans="68:68" customFormat="1">
      <c r="BP922950" s="90"/>
    </row>
    <row r="922951" spans="68:68" customFormat="1">
      <c r="BP922951" s="90"/>
    </row>
    <row r="922952" spans="68:68" customFormat="1">
      <c r="BP922952" s="90"/>
    </row>
    <row r="922953" spans="68:68" customFormat="1">
      <c r="BP922953" s="90"/>
    </row>
    <row r="922954" spans="68:68" customFormat="1">
      <c r="BP922954" s="90"/>
    </row>
    <row r="922955" spans="68:68" customFormat="1">
      <c r="BP922955" s="90"/>
    </row>
    <row r="922956" spans="68:68" customFormat="1">
      <c r="BP922956" s="90"/>
    </row>
    <row r="922957" spans="68:68" customFormat="1">
      <c r="BP922957" s="90"/>
    </row>
    <row r="922958" spans="68:68" customFormat="1">
      <c r="BP922958" s="90"/>
    </row>
    <row r="922959" spans="68:68" customFormat="1">
      <c r="BP922959" s="90"/>
    </row>
    <row r="922960" spans="68:68" customFormat="1">
      <c r="BP922960" s="90"/>
    </row>
    <row r="922961" spans="68:68" customFormat="1">
      <c r="BP922961" s="90"/>
    </row>
    <row r="922962" spans="68:68" customFormat="1">
      <c r="BP922962" s="90"/>
    </row>
    <row r="922963" spans="68:68" customFormat="1">
      <c r="BP922963" s="90"/>
    </row>
    <row r="922964" spans="68:68" customFormat="1">
      <c r="BP922964" s="90"/>
    </row>
    <row r="922965" spans="68:68" customFormat="1">
      <c r="BP922965" s="90"/>
    </row>
    <row r="922966" spans="68:68" customFormat="1">
      <c r="BP922966" s="90"/>
    </row>
    <row r="922967" spans="68:68" customFormat="1">
      <c r="BP922967" s="90"/>
    </row>
    <row r="922968" spans="68:68" customFormat="1">
      <c r="BP922968" s="90"/>
    </row>
    <row r="922969" spans="68:68" customFormat="1">
      <c r="BP922969" s="90"/>
    </row>
    <row r="922970" spans="68:68" customFormat="1">
      <c r="BP922970" s="90"/>
    </row>
    <row r="922971" spans="68:68" customFormat="1">
      <c r="BP922971" s="90"/>
    </row>
    <row r="922972" spans="68:68" customFormat="1">
      <c r="BP922972" s="90"/>
    </row>
    <row r="922973" spans="68:68" customFormat="1">
      <c r="BP922973" s="90"/>
    </row>
    <row r="922974" spans="68:68" customFormat="1">
      <c r="BP922974" s="90"/>
    </row>
    <row r="922975" spans="68:68" customFormat="1">
      <c r="BP922975" s="90"/>
    </row>
    <row r="922976" spans="68:68" customFormat="1">
      <c r="BP922976" s="90"/>
    </row>
    <row r="922977" spans="68:68" customFormat="1">
      <c r="BP922977" s="90"/>
    </row>
    <row r="922978" spans="68:68" customFormat="1">
      <c r="BP922978" s="90"/>
    </row>
    <row r="922979" spans="68:68" customFormat="1">
      <c r="BP922979" s="90"/>
    </row>
    <row r="922980" spans="68:68" customFormat="1">
      <c r="BP922980" s="90"/>
    </row>
    <row r="922981" spans="68:68" customFormat="1">
      <c r="BP922981" s="90"/>
    </row>
    <row r="922982" spans="68:68" customFormat="1">
      <c r="BP922982" s="90"/>
    </row>
    <row r="922983" spans="68:68" customFormat="1">
      <c r="BP922983" s="90"/>
    </row>
    <row r="922984" spans="68:68" customFormat="1">
      <c r="BP922984" s="90"/>
    </row>
    <row r="922985" spans="68:68" customFormat="1">
      <c r="BP922985" s="90"/>
    </row>
    <row r="922986" spans="68:68" customFormat="1">
      <c r="BP922986" s="90"/>
    </row>
    <row r="922987" spans="68:68" customFormat="1">
      <c r="BP922987" s="90"/>
    </row>
    <row r="922988" spans="68:68" customFormat="1">
      <c r="BP922988" s="90"/>
    </row>
    <row r="922989" spans="68:68" customFormat="1">
      <c r="BP922989" s="90"/>
    </row>
    <row r="922990" spans="68:68" customFormat="1">
      <c r="BP922990" s="90"/>
    </row>
    <row r="922991" spans="68:68" customFormat="1">
      <c r="BP922991" s="90"/>
    </row>
    <row r="922992" spans="68:68" customFormat="1">
      <c r="BP922992" s="90"/>
    </row>
    <row r="922993" spans="68:68" customFormat="1">
      <c r="BP922993" s="90"/>
    </row>
    <row r="922994" spans="68:68" customFormat="1">
      <c r="BP922994" s="90"/>
    </row>
    <row r="922995" spans="68:68" customFormat="1">
      <c r="BP922995" s="90"/>
    </row>
    <row r="922996" spans="68:68" customFormat="1">
      <c r="BP922996" s="90"/>
    </row>
    <row r="922997" spans="68:68" customFormat="1">
      <c r="BP922997" s="90"/>
    </row>
    <row r="922998" spans="68:68" customFormat="1">
      <c r="BP922998" s="90"/>
    </row>
    <row r="922999" spans="68:68" customFormat="1">
      <c r="BP922999" s="90"/>
    </row>
    <row r="923000" spans="68:68" customFormat="1">
      <c r="BP923000" s="90"/>
    </row>
    <row r="923001" spans="68:68" customFormat="1">
      <c r="BP923001" s="90"/>
    </row>
    <row r="923002" spans="68:68" customFormat="1">
      <c r="BP923002" s="90"/>
    </row>
    <row r="923003" spans="68:68" customFormat="1">
      <c r="BP923003" s="90"/>
    </row>
    <row r="923004" spans="68:68" customFormat="1">
      <c r="BP923004" s="90"/>
    </row>
    <row r="923005" spans="68:68" customFormat="1">
      <c r="BP923005" s="90"/>
    </row>
    <row r="923006" spans="68:68" customFormat="1">
      <c r="BP923006" s="90"/>
    </row>
    <row r="923007" spans="68:68" customFormat="1">
      <c r="BP923007" s="90"/>
    </row>
    <row r="923008" spans="68:68" customFormat="1">
      <c r="BP923008" s="90"/>
    </row>
    <row r="923009" spans="68:68" customFormat="1">
      <c r="BP923009" s="90"/>
    </row>
    <row r="923010" spans="68:68" customFormat="1">
      <c r="BP923010" s="90"/>
    </row>
    <row r="923011" spans="68:68" customFormat="1">
      <c r="BP923011" s="90"/>
    </row>
    <row r="923012" spans="68:68" customFormat="1">
      <c r="BP923012" s="90"/>
    </row>
    <row r="923013" spans="68:68" customFormat="1">
      <c r="BP923013" s="90"/>
    </row>
    <row r="923014" spans="68:68" customFormat="1">
      <c r="BP923014" s="90"/>
    </row>
    <row r="923015" spans="68:68" customFormat="1">
      <c r="BP923015" s="90"/>
    </row>
    <row r="923016" spans="68:68" customFormat="1">
      <c r="BP923016" s="90"/>
    </row>
    <row r="923017" spans="68:68" customFormat="1">
      <c r="BP923017" s="90"/>
    </row>
    <row r="923018" spans="68:68" customFormat="1">
      <c r="BP923018" s="90"/>
    </row>
    <row r="923019" spans="68:68" customFormat="1">
      <c r="BP923019" s="90"/>
    </row>
    <row r="923020" spans="68:68" customFormat="1">
      <c r="BP923020" s="90"/>
    </row>
    <row r="923021" spans="68:68" customFormat="1">
      <c r="BP923021" s="90"/>
    </row>
    <row r="923022" spans="68:68" customFormat="1">
      <c r="BP923022" s="90"/>
    </row>
    <row r="923023" spans="68:68" customFormat="1">
      <c r="BP923023" s="90"/>
    </row>
    <row r="923024" spans="68:68" customFormat="1">
      <c r="BP923024" s="90"/>
    </row>
    <row r="923025" spans="68:68" customFormat="1">
      <c r="BP923025" s="90"/>
    </row>
    <row r="923026" spans="68:68" customFormat="1">
      <c r="BP923026" s="90"/>
    </row>
    <row r="923027" spans="68:68" customFormat="1">
      <c r="BP923027" s="90"/>
    </row>
    <row r="923028" spans="68:68" customFormat="1">
      <c r="BP923028" s="90"/>
    </row>
    <row r="923029" spans="68:68" customFormat="1">
      <c r="BP923029" s="90"/>
    </row>
    <row r="923030" spans="68:68" customFormat="1">
      <c r="BP923030" s="90"/>
    </row>
    <row r="923031" spans="68:68" customFormat="1">
      <c r="BP923031" s="90"/>
    </row>
    <row r="923032" spans="68:68" customFormat="1">
      <c r="BP923032" s="90"/>
    </row>
    <row r="923033" spans="68:68" customFormat="1">
      <c r="BP923033" s="90"/>
    </row>
    <row r="923034" spans="68:68" customFormat="1">
      <c r="BP923034" s="90"/>
    </row>
    <row r="923035" spans="68:68" customFormat="1">
      <c r="BP923035" s="90"/>
    </row>
    <row r="923036" spans="68:68" customFormat="1">
      <c r="BP923036" s="90"/>
    </row>
    <row r="923037" spans="68:68" customFormat="1">
      <c r="BP923037" s="90"/>
    </row>
    <row r="923038" spans="68:68" customFormat="1">
      <c r="BP923038" s="90"/>
    </row>
    <row r="923039" spans="68:68" customFormat="1">
      <c r="BP923039" s="90"/>
    </row>
    <row r="923040" spans="68:68" customFormat="1">
      <c r="BP923040" s="90"/>
    </row>
    <row r="923041" spans="68:68" customFormat="1">
      <c r="BP923041" s="90"/>
    </row>
    <row r="923042" spans="68:68" customFormat="1">
      <c r="BP923042" s="90"/>
    </row>
    <row r="923043" spans="68:68" customFormat="1">
      <c r="BP923043" s="90"/>
    </row>
    <row r="923044" spans="68:68" customFormat="1">
      <c r="BP923044" s="90"/>
    </row>
    <row r="923045" spans="68:68" customFormat="1">
      <c r="BP923045" s="90"/>
    </row>
    <row r="923046" spans="68:68" customFormat="1">
      <c r="BP923046" s="90"/>
    </row>
    <row r="923047" spans="68:68" customFormat="1">
      <c r="BP923047" s="90"/>
    </row>
    <row r="923048" spans="68:68" customFormat="1">
      <c r="BP923048" s="90"/>
    </row>
    <row r="923049" spans="68:68" customFormat="1">
      <c r="BP923049" s="90"/>
    </row>
    <row r="923050" spans="68:68" customFormat="1">
      <c r="BP923050" s="90"/>
    </row>
    <row r="923051" spans="68:68" customFormat="1">
      <c r="BP923051" s="90"/>
    </row>
    <row r="923052" spans="68:68" customFormat="1">
      <c r="BP923052" s="90"/>
    </row>
    <row r="923053" spans="68:68" customFormat="1">
      <c r="BP923053" s="90"/>
    </row>
    <row r="923054" spans="68:68" customFormat="1">
      <c r="BP923054" s="90"/>
    </row>
    <row r="923055" spans="68:68" customFormat="1">
      <c r="BP923055" s="90"/>
    </row>
    <row r="923056" spans="68:68" customFormat="1">
      <c r="BP923056" s="90"/>
    </row>
    <row r="923057" spans="68:68" customFormat="1">
      <c r="BP923057" s="90"/>
    </row>
    <row r="923058" spans="68:68" customFormat="1">
      <c r="BP923058" s="90"/>
    </row>
    <row r="923059" spans="68:68" customFormat="1">
      <c r="BP923059" s="90"/>
    </row>
    <row r="923060" spans="68:68" customFormat="1">
      <c r="BP923060" s="90"/>
    </row>
    <row r="923061" spans="68:68" customFormat="1">
      <c r="BP923061" s="90"/>
    </row>
    <row r="923062" spans="68:68" customFormat="1">
      <c r="BP923062" s="90"/>
    </row>
    <row r="923063" spans="68:68" customFormat="1">
      <c r="BP923063" s="90"/>
    </row>
    <row r="923064" spans="68:68" customFormat="1">
      <c r="BP923064" s="90"/>
    </row>
    <row r="923065" spans="68:68" customFormat="1">
      <c r="BP923065" s="90"/>
    </row>
    <row r="923066" spans="68:68" customFormat="1">
      <c r="BP923066" s="90"/>
    </row>
    <row r="923067" spans="68:68" customFormat="1">
      <c r="BP923067" s="90"/>
    </row>
    <row r="923068" spans="68:68" customFormat="1">
      <c r="BP923068" s="90"/>
    </row>
    <row r="923069" spans="68:68" customFormat="1">
      <c r="BP923069" s="90"/>
    </row>
    <row r="923070" spans="68:68" customFormat="1">
      <c r="BP923070" s="90"/>
    </row>
    <row r="923071" spans="68:68" customFormat="1">
      <c r="BP923071" s="90"/>
    </row>
    <row r="923072" spans="68:68" customFormat="1">
      <c r="BP923072" s="90"/>
    </row>
    <row r="923073" spans="68:68" customFormat="1">
      <c r="BP923073" s="90"/>
    </row>
    <row r="923074" spans="68:68" customFormat="1">
      <c r="BP923074" s="90"/>
    </row>
    <row r="923075" spans="68:68" customFormat="1">
      <c r="BP923075" s="90"/>
    </row>
    <row r="923076" spans="68:68" customFormat="1">
      <c r="BP923076" s="90"/>
    </row>
    <row r="923077" spans="68:68" customFormat="1">
      <c r="BP923077" s="90"/>
    </row>
    <row r="923078" spans="68:68" customFormat="1">
      <c r="BP923078" s="90"/>
    </row>
    <row r="923079" spans="68:68" customFormat="1">
      <c r="BP923079" s="90"/>
    </row>
    <row r="923080" spans="68:68" customFormat="1">
      <c r="BP923080" s="90"/>
    </row>
    <row r="923081" spans="68:68" customFormat="1">
      <c r="BP923081" s="90"/>
    </row>
    <row r="923082" spans="68:68" customFormat="1">
      <c r="BP923082" s="90"/>
    </row>
    <row r="923083" spans="68:68" customFormat="1">
      <c r="BP923083" s="90"/>
    </row>
    <row r="923084" spans="68:68" customFormat="1">
      <c r="BP923084" s="90"/>
    </row>
    <row r="923085" spans="68:68" customFormat="1">
      <c r="BP923085" s="90"/>
    </row>
    <row r="923086" spans="68:68" customFormat="1">
      <c r="BP923086" s="90"/>
    </row>
    <row r="923087" spans="68:68" customFormat="1">
      <c r="BP923087" s="90"/>
    </row>
    <row r="923088" spans="68:68" customFormat="1">
      <c r="BP923088" s="90"/>
    </row>
    <row r="923089" spans="68:68" customFormat="1">
      <c r="BP923089" s="90"/>
    </row>
    <row r="923090" spans="68:68" customFormat="1">
      <c r="BP923090" s="90"/>
    </row>
    <row r="923091" spans="68:68" customFormat="1">
      <c r="BP923091" s="90"/>
    </row>
    <row r="923092" spans="68:68" customFormat="1">
      <c r="BP923092" s="90"/>
    </row>
    <row r="923093" spans="68:68" customFormat="1">
      <c r="BP923093" s="90"/>
    </row>
    <row r="923094" spans="68:68" customFormat="1">
      <c r="BP923094" s="90"/>
    </row>
    <row r="923095" spans="68:68" customFormat="1">
      <c r="BP923095" s="90"/>
    </row>
    <row r="923096" spans="68:68" customFormat="1">
      <c r="BP923096" s="90"/>
    </row>
    <row r="923097" spans="68:68" customFormat="1">
      <c r="BP923097" s="90"/>
    </row>
    <row r="923098" spans="68:68" customFormat="1">
      <c r="BP923098" s="90"/>
    </row>
    <row r="923099" spans="68:68" customFormat="1">
      <c r="BP923099" s="90"/>
    </row>
    <row r="923100" spans="68:68" customFormat="1">
      <c r="BP923100" s="90"/>
    </row>
    <row r="923101" spans="68:68" customFormat="1">
      <c r="BP923101" s="90"/>
    </row>
    <row r="923102" spans="68:68" customFormat="1">
      <c r="BP923102" s="90"/>
    </row>
    <row r="923103" spans="68:68" customFormat="1">
      <c r="BP923103" s="90"/>
    </row>
    <row r="923104" spans="68:68" customFormat="1">
      <c r="BP923104" s="90"/>
    </row>
    <row r="923105" spans="68:68" customFormat="1">
      <c r="BP923105" s="90"/>
    </row>
    <row r="923106" spans="68:68" customFormat="1">
      <c r="BP923106" s="90"/>
    </row>
    <row r="923107" spans="68:68" customFormat="1">
      <c r="BP923107" s="90"/>
    </row>
    <row r="923108" spans="68:68" customFormat="1">
      <c r="BP923108" s="90"/>
    </row>
    <row r="923109" spans="68:68" customFormat="1">
      <c r="BP923109" s="90"/>
    </row>
    <row r="923110" spans="68:68" customFormat="1">
      <c r="BP923110" s="90"/>
    </row>
    <row r="923111" spans="68:68" customFormat="1">
      <c r="BP923111" s="90"/>
    </row>
    <row r="923112" spans="68:68" customFormat="1">
      <c r="BP923112" s="90"/>
    </row>
    <row r="923113" spans="68:68" customFormat="1">
      <c r="BP923113" s="90"/>
    </row>
    <row r="923114" spans="68:68" customFormat="1">
      <c r="BP923114" s="90"/>
    </row>
    <row r="923115" spans="68:68" customFormat="1">
      <c r="BP923115" s="90"/>
    </row>
    <row r="923116" spans="68:68" customFormat="1">
      <c r="BP923116" s="90"/>
    </row>
    <row r="923117" spans="68:68" customFormat="1">
      <c r="BP923117" s="90"/>
    </row>
    <row r="923118" spans="68:68" customFormat="1">
      <c r="BP923118" s="90"/>
    </row>
    <row r="923119" spans="68:68" customFormat="1">
      <c r="BP923119" s="90"/>
    </row>
    <row r="923120" spans="68:68" customFormat="1">
      <c r="BP923120" s="90"/>
    </row>
    <row r="923121" spans="68:68" customFormat="1">
      <c r="BP923121" s="90"/>
    </row>
    <row r="923122" spans="68:68" customFormat="1">
      <c r="BP923122" s="90"/>
    </row>
    <row r="923123" spans="68:68" customFormat="1">
      <c r="BP923123" s="90"/>
    </row>
    <row r="923124" spans="68:68" customFormat="1">
      <c r="BP923124" s="90"/>
    </row>
    <row r="923125" spans="68:68" customFormat="1">
      <c r="BP923125" s="90"/>
    </row>
    <row r="923126" spans="68:68" customFormat="1">
      <c r="BP923126" s="90"/>
    </row>
    <row r="923127" spans="68:68" customFormat="1">
      <c r="BP923127" s="90"/>
    </row>
    <row r="923128" spans="68:68" customFormat="1">
      <c r="BP923128" s="90"/>
    </row>
    <row r="923129" spans="68:68" customFormat="1">
      <c r="BP923129" s="90"/>
    </row>
    <row r="923130" spans="68:68" customFormat="1">
      <c r="BP923130" s="90"/>
    </row>
    <row r="923131" spans="68:68" customFormat="1">
      <c r="BP923131" s="90"/>
    </row>
    <row r="923132" spans="68:68" customFormat="1">
      <c r="BP923132" s="90"/>
    </row>
    <row r="923133" spans="68:68" customFormat="1">
      <c r="BP923133" s="90"/>
    </row>
    <row r="923134" spans="68:68" customFormat="1">
      <c r="BP923134" s="90"/>
    </row>
    <row r="923135" spans="68:68" customFormat="1">
      <c r="BP923135" s="90"/>
    </row>
    <row r="923136" spans="68:68" customFormat="1">
      <c r="BP923136" s="90"/>
    </row>
    <row r="923137" spans="68:68" customFormat="1">
      <c r="BP923137" s="90"/>
    </row>
    <row r="923138" spans="68:68" customFormat="1">
      <c r="BP923138" s="90"/>
    </row>
    <row r="923139" spans="68:68" customFormat="1">
      <c r="BP923139" s="90"/>
    </row>
    <row r="923140" spans="68:68" customFormat="1">
      <c r="BP923140" s="90"/>
    </row>
    <row r="923141" spans="68:68" customFormat="1">
      <c r="BP923141" s="90"/>
    </row>
    <row r="923142" spans="68:68" customFormat="1">
      <c r="BP923142" s="90"/>
    </row>
    <row r="923143" spans="68:68" customFormat="1">
      <c r="BP923143" s="90"/>
    </row>
    <row r="923144" spans="68:68" customFormat="1">
      <c r="BP923144" s="90"/>
    </row>
    <row r="923145" spans="68:68" customFormat="1">
      <c r="BP923145" s="90"/>
    </row>
    <row r="923146" spans="68:68" customFormat="1">
      <c r="BP923146" s="90"/>
    </row>
    <row r="923147" spans="68:68" customFormat="1">
      <c r="BP923147" s="90"/>
    </row>
    <row r="923148" spans="68:68" customFormat="1">
      <c r="BP923148" s="90"/>
    </row>
    <row r="923149" spans="68:68" customFormat="1">
      <c r="BP923149" s="90"/>
    </row>
    <row r="923150" spans="68:68" customFormat="1">
      <c r="BP923150" s="90"/>
    </row>
    <row r="923151" spans="68:68" customFormat="1">
      <c r="BP923151" s="90"/>
    </row>
    <row r="923152" spans="68:68" customFormat="1">
      <c r="BP923152" s="90"/>
    </row>
    <row r="923153" spans="68:68" customFormat="1">
      <c r="BP923153" s="90"/>
    </row>
    <row r="923154" spans="68:68" customFormat="1">
      <c r="BP923154" s="90"/>
    </row>
    <row r="923155" spans="68:68" customFormat="1">
      <c r="BP923155" s="90"/>
    </row>
    <row r="923156" spans="68:68" customFormat="1">
      <c r="BP923156" s="90"/>
    </row>
    <row r="923157" spans="68:68" customFormat="1">
      <c r="BP923157" s="90"/>
    </row>
    <row r="923158" spans="68:68" customFormat="1">
      <c r="BP923158" s="90"/>
    </row>
    <row r="923159" spans="68:68" customFormat="1">
      <c r="BP923159" s="90"/>
    </row>
    <row r="923160" spans="68:68" customFormat="1">
      <c r="BP923160" s="90"/>
    </row>
    <row r="923161" spans="68:68" customFormat="1">
      <c r="BP923161" s="90"/>
    </row>
    <row r="923162" spans="68:68" customFormat="1">
      <c r="BP923162" s="90"/>
    </row>
    <row r="923163" spans="68:68" customFormat="1">
      <c r="BP923163" s="90"/>
    </row>
    <row r="923164" spans="68:68" customFormat="1">
      <c r="BP923164" s="90"/>
    </row>
    <row r="923165" spans="68:68" customFormat="1">
      <c r="BP923165" s="90"/>
    </row>
    <row r="923166" spans="68:68" customFormat="1">
      <c r="BP923166" s="90"/>
    </row>
    <row r="923167" spans="68:68" customFormat="1">
      <c r="BP923167" s="90"/>
    </row>
    <row r="923168" spans="68:68" customFormat="1">
      <c r="BP923168" s="90"/>
    </row>
    <row r="923169" spans="68:68" customFormat="1">
      <c r="BP923169" s="90"/>
    </row>
    <row r="923170" spans="68:68" customFormat="1">
      <c r="BP923170" s="90"/>
    </row>
    <row r="923171" spans="68:68" customFormat="1">
      <c r="BP923171" s="90"/>
    </row>
    <row r="923172" spans="68:68" customFormat="1">
      <c r="BP923172" s="90"/>
    </row>
    <row r="923173" spans="68:68" customFormat="1">
      <c r="BP923173" s="90"/>
    </row>
    <row r="923174" spans="68:68" customFormat="1">
      <c r="BP923174" s="90"/>
    </row>
    <row r="923175" spans="68:68" customFormat="1">
      <c r="BP923175" s="90"/>
    </row>
    <row r="923176" spans="68:68" customFormat="1">
      <c r="BP923176" s="90"/>
    </row>
    <row r="923177" spans="68:68" customFormat="1">
      <c r="BP923177" s="90"/>
    </row>
    <row r="923178" spans="68:68" customFormat="1">
      <c r="BP923178" s="90"/>
    </row>
    <row r="923179" spans="68:68" customFormat="1">
      <c r="BP923179" s="90"/>
    </row>
    <row r="923180" spans="68:68" customFormat="1">
      <c r="BP923180" s="90"/>
    </row>
    <row r="923181" spans="68:68" customFormat="1">
      <c r="BP923181" s="90"/>
    </row>
    <row r="923182" spans="68:68" customFormat="1">
      <c r="BP923182" s="90"/>
    </row>
    <row r="923183" spans="68:68" customFormat="1">
      <c r="BP923183" s="90"/>
    </row>
    <row r="923184" spans="68:68" customFormat="1">
      <c r="BP923184" s="90"/>
    </row>
    <row r="923185" spans="68:68" customFormat="1">
      <c r="BP923185" s="90"/>
    </row>
    <row r="923186" spans="68:68" customFormat="1">
      <c r="BP923186" s="90"/>
    </row>
    <row r="923187" spans="68:68" customFormat="1">
      <c r="BP923187" s="90"/>
    </row>
    <row r="923188" spans="68:68" customFormat="1">
      <c r="BP923188" s="90"/>
    </row>
    <row r="923189" spans="68:68" customFormat="1">
      <c r="BP923189" s="90"/>
    </row>
    <row r="923190" spans="68:68" customFormat="1">
      <c r="BP923190" s="90"/>
    </row>
    <row r="923191" spans="68:68" customFormat="1">
      <c r="BP923191" s="90"/>
    </row>
    <row r="923192" spans="68:68" customFormat="1">
      <c r="BP923192" s="90"/>
    </row>
    <row r="923193" spans="68:68" customFormat="1">
      <c r="BP923193" s="90"/>
    </row>
    <row r="923194" spans="68:68" customFormat="1">
      <c r="BP923194" s="90"/>
    </row>
    <row r="923195" spans="68:68" customFormat="1">
      <c r="BP923195" s="90"/>
    </row>
    <row r="923196" spans="68:68" customFormat="1">
      <c r="BP923196" s="90"/>
    </row>
    <row r="923197" spans="68:68" customFormat="1">
      <c r="BP923197" s="90"/>
    </row>
    <row r="923198" spans="68:68" customFormat="1">
      <c r="BP923198" s="90"/>
    </row>
    <row r="923199" spans="68:68" customFormat="1">
      <c r="BP923199" s="90"/>
    </row>
    <row r="923200" spans="68:68" customFormat="1">
      <c r="BP923200" s="90"/>
    </row>
    <row r="923201" spans="68:68" customFormat="1">
      <c r="BP923201" s="90"/>
    </row>
    <row r="923202" spans="68:68" customFormat="1">
      <c r="BP923202" s="90"/>
    </row>
    <row r="923203" spans="68:68" customFormat="1">
      <c r="BP923203" s="90"/>
    </row>
    <row r="923204" spans="68:68" customFormat="1">
      <c r="BP923204" s="90"/>
    </row>
    <row r="923205" spans="68:68" customFormat="1">
      <c r="BP923205" s="90"/>
    </row>
    <row r="923206" spans="68:68" customFormat="1">
      <c r="BP923206" s="90"/>
    </row>
    <row r="923207" spans="68:68" customFormat="1">
      <c r="BP923207" s="90"/>
    </row>
    <row r="923208" spans="68:68" customFormat="1">
      <c r="BP923208" s="90"/>
    </row>
    <row r="923209" spans="68:68" customFormat="1">
      <c r="BP923209" s="90"/>
    </row>
    <row r="923210" spans="68:68" customFormat="1">
      <c r="BP923210" s="90"/>
    </row>
    <row r="923211" spans="68:68" customFormat="1">
      <c r="BP923211" s="90"/>
    </row>
    <row r="923212" spans="68:68" customFormat="1">
      <c r="BP923212" s="90"/>
    </row>
    <row r="923213" spans="68:68" customFormat="1">
      <c r="BP923213" s="90"/>
    </row>
    <row r="923214" spans="68:68" customFormat="1">
      <c r="BP923214" s="90"/>
    </row>
    <row r="923215" spans="68:68" customFormat="1">
      <c r="BP923215" s="90"/>
    </row>
    <row r="923216" spans="68:68" customFormat="1">
      <c r="BP923216" s="90"/>
    </row>
    <row r="923217" spans="68:68" customFormat="1">
      <c r="BP923217" s="90"/>
    </row>
    <row r="923218" spans="68:68" customFormat="1">
      <c r="BP923218" s="90"/>
    </row>
    <row r="923219" spans="68:68" customFormat="1">
      <c r="BP923219" s="90"/>
    </row>
    <row r="923220" spans="68:68" customFormat="1">
      <c r="BP923220" s="90"/>
    </row>
    <row r="923221" spans="68:68" customFormat="1">
      <c r="BP923221" s="90"/>
    </row>
    <row r="923222" spans="68:68" customFormat="1">
      <c r="BP923222" s="90"/>
    </row>
    <row r="923223" spans="68:68" customFormat="1">
      <c r="BP923223" s="90"/>
    </row>
    <row r="923224" spans="68:68" customFormat="1">
      <c r="BP923224" s="90"/>
    </row>
    <row r="923225" spans="68:68" customFormat="1">
      <c r="BP923225" s="90"/>
    </row>
    <row r="923226" spans="68:68" customFormat="1">
      <c r="BP923226" s="90"/>
    </row>
    <row r="923227" spans="68:68" customFormat="1">
      <c r="BP923227" s="90"/>
    </row>
    <row r="923228" spans="68:68" customFormat="1">
      <c r="BP923228" s="90"/>
    </row>
    <row r="923229" spans="68:68" customFormat="1">
      <c r="BP923229" s="90"/>
    </row>
    <row r="923230" spans="68:68" customFormat="1">
      <c r="BP923230" s="90"/>
    </row>
    <row r="923231" spans="68:68" customFormat="1">
      <c r="BP923231" s="90"/>
    </row>
    <row r="923232" spans="68:68" customFormat="1">
      <c r="BP923232" s="90"/>
    </row>
    <row r="923233" spans="68:68" customFormat="1">
      <c r="BP923233" s="90"/>
    </row>
    <row r="923234" spans="68:68" customFormat="1">
      <c r="BP923234" s="90"/>
    </row>
    <row r="923235" spans="68:68" customFormat="1">
      <c r="BP923235" s="90"/>
    </row>
    <row r="923236" spans="68:68" customFormat="1">
      <c r="BP923236" s="90"/>
    </row>
    <row r="923237" spans="68:68" customFormat="1">
      <c r="BP923237" s="90"/>
    </row>
    <row r="923238" spans="68:68" customFormat="1">
      <c r="BP923238" s="90"/>
    </row>
    <row r="923239" spans="68:68" customFormat="1">
      <c r="BP923239" s="90"/>
    </row>
    <row r="923240" spans="68:68" customFormat="1">
      <c r="BP923240" s="90"/>
    </row>
    <row r="923241" spans="68:68" customFormat="1">
      <c r="BP923241" s="90"/>
    </row>
    <row r="923242" spans="68:68" customFormat="1">
      <c r="BP923242" s="90"/>
    </row>
    <row r="923243" spans="68:68" customFormat="1">
      <c r="BP923243" s="90"/>
    </row>
    <row r="923244" spans="68:68" customFormat="1">
      <c r="BP923244" s="90"/>
    </row>
    <row r="923245" spans="68:68" customFormat="1">
      <c r="BP923245" s="90"/>
    </row>
    <row r="923246" spans="68:68" customFormat="1">
      <c r="BP923246" s="90"/>
    </row>
    <row r="923247" spans="68:68" customFormat="1">
      <c r="BP923247" s="90"/>
    </row>
    <row r="923248" spans="68:68" customFormat="1">
      <c r="BP923248" s="90"/>
    </row>
    <row r="923249" spans="68:68" customFormat="1">
      <c r="BP923249" s="90"/>
    </row>
    <row r="923250" spans="68:68" customFormat="1">
      <c r="BP923250" s="90"/>
    </row>
    <row r="923251" spans="68:68" customFormat="1">
      <c r="BP923251" s="90"/>
    </row>
    <row r="923252" spans="68:68" customFormat="1">
      <c r="BP923252" s="90"/>
    </row>
    <row r="923253" spans="68:68" customFormat="1">
      <c r="BP923253" s="90"/>
    </row>
    <row r="923254" spans="68:68" customFormat="1">
      <c r="BP923254" s="90"/>
    </row>
    <row r="923255" spans="68:68" customFormat="1">
      <c r="BP923255" s="90"/>
    </row>
    <row r="923256" spans="68:68" customFormat="1">
      <c r="BP923256" s="90"/>
    </row>
    <row r="923257" spans="68:68" customFormat="1">
      <c r="BP923257" s="90"/>
    </row>
    <row r="923258" spans="68:68" customFormat="1">
      <c r="BP923258" s="90"/>
    </row>
    <row r="923259" spans="68:68" customFormat="1">
      <c r="BP923259" s="90"/>
    </row>
    <row r="923260" spans="68:68" customFormat="1">
      <c r="BP923260" s="90"/>
    </row>
    <row r="923261" spans="68:68" customFormat="1">
      <c r="BP923261" s="90"/>
    </row>
    <row r="923262" spans="68:68" customFormat="1">
      <c r="BP923262" s="90"/>
    </row>
    <row r="923263" spans="68:68" customFormat="1">
      <c r="BP923263" s="90"/>
    </row>
    <row r="923264" spans="68:68" customFormat="1">
      <c r="BP923264" s="90"/>
    </row>
    <row r="923265" spans="68:68" customFormat="1">
      <c r="BP923265" s="90"/>
    </row>
    <row r="923266" spans="68:68" customFormat="1">
      <c r="BP923266" s="90"/>
    </row>
    <row r="923267" spans="68:68" customFormat="1">
      <c r="BP923267" s="90"/>
    </row>
    <row r="923268" spans="68:68" customFormat="1">
      <c r="BP923268" s="90"/>
    </row>
    <row r="923269" spans="68:68" customFormat="1">
      <c r="BP923269" s="90"/>
    </row>
    <row r="923270" spans="68:68" customFormat="1">
      <c r="BP923270" s="90"/>
    </row>
    <row r="923271" spans="68:68" customFormat="1">
      <c r="BP923271" s="90"/>
    </row>
    <row r="923272" spans="68:68" customFormat="1">
      <c r="BP923272" s="90"/>
    </row>
    <row r="923273" spans="68:68" customFormat="1">
      <c r="BP923273" s="90"/>
    </row>
    <row r="923274" spans="68:68" customFormat="1">
      <c r="BP923274" s="90"/>
    </row>
    <row r="923275" spans="68:68" customFormat="1">
      <c r="BP923275" s="90"/>
    </row>
    <row r="923276" spans="68:68" customFormat="1">
      <c r="BP923276" s="90"/>
    </row>
    <row r="923277" spans="68:68" customFormat="1">
      <c r="BP923277" s="90"/>
    </row>
    <row r="923278" spans="68:68" customFormat="1">
      <c r="BP923278" s="90"/>
    </row>
    <row r="923279" spans="68:68" customFormat="1">
      <c r="BP923279" s="90"/>
    </row>
    <row r="923280" spans="68:68" customFormat="1">
      <c r="BP923280" s="90"/>
    </row>
    <row r="923281" spans="68:68" customFormat="1">
      <c r="BP923281" s="90"/>
    </row>
    <row r="923282" spans="68:68" customFormat="1">
      <c r="BP923282" s="90"/>
    </row>
    <row r="923283" spans="68:68" customFormat="1">
      <c r="BP923283" s="90"/>
    </row>
    <row r="923284" spans="68:68" customFormat="1">
      <c r="BP923284" s="90"/>
    </row>
    <row r="923285" spans="68:68" customFormat="1">
      <c r="BP923285" s="90"/>
    </row>
    <row r="923286" spans="68:68" customFormat="1">
      <c r="BP923286" s="90"/>
    </row>
    <row r="923287" spans="68:68" customFormat="1">
      <c r="BP923287" s="90"/>
    </row>
    <row r="923288" spans="68:68" customFormat="1">
      <c r="BP923288" s="90"/>
    </row>
    <row r="923289" spans="68:68" customFormat="1">
      <c r="BP923289" s="90"/>
    </row>
    <row r="923290" spans="68:68" customFormat="1">
      <c r="BP923290" s="90"/>
    </row>
    <row r="923291" spans="68:68" customFormat="1">
      <c r="BP923291" s="90"/>
    </row>
    <row r="923292" spans="68:68" customFormat="1">
      <c r="BP923292" s="90"/>
    </row>
    <row r="923293" spans="68:68" customFormat="1">
      <c r="BP923293" s="90"/>
    </row>
    <row r="923294" spans="68:68" customFormat="1">
      <c r="BP923294" s="90"/>
    </row>
    <row r="923295" spans="68:68" customFormat="1">
      <c r="BP923295" s="90"/>
    </row>
    <row r="923296" spans="68:68" customFormat="1">
      <c r="BP923296" s="90"/>
    </row>
    <row r="923297" spans="68:68" customFormat="1">
      <c r="BP923297" s="90"/>
    </row>
    <row r="923298" spans="68:68" customFormat="1">
      <c r="BP923298" s="90"/>
    </row>
    <row r="923299" spans="68:68" customFormat="1">
      <c r="BP923299" s="90"/>
    </row>
    <row r="923300" spans="68:68" customFormat="1">
      <c r="BP923300" s="90"/>
    </row>
    <row r="923301" spans="68:68" customFormat="1">
      <c r="BP923301" s="90"/>
    </row>
    <row r="923302" spans="68:68" customFormat="1">
      <c r="BP923302" s="90"/>
    </row>
    <row r="923303" spans="68:68" customFormat="1">
      <c r="BP923303" s="90"/>
    </row>
    <row r="923304" spans="68:68" customFormat="1">
      <c r="BP923304" s="90"/>
    </row>
    <row r="923305" spans="68:68" customFormat="1">
      <c r="BP923305" s="90"/>
    </row>
    <row r="923306" spans="68:68" customFormat="1">
      <c r="BP923306" s="90"/>
    </row>
    <row r="923307" spans="68:68" customFormat="1">
      <c r="BP923307" s="90"/>
    </row>
    <row r="923308" spans="68:68" customFormat="1">
      <c r="BP923308" s="90"/>
    </row>
    <row r="923309" spans="68:68" customFormat="1">
      <c r="BP923309" s="90"/>
    </row>
    <row r="923310" spans="68:68" customFormat="1">
      <c r="BP923310" s="90"/>
    </row>
    <row r="923311" spans="68:68" customFormat="1">
      <c r="BP923311" s="90"/>
    </row>
    <row r="923312" spans="68:68" customFormat="1">
      <c r="BP923312" s="90"/>
    </row>
    <row r="923313" spans="68:68" customFormat="1">
      <c r="BP923313" s="90"/>
    </row>
    <row r="923314" spans="68:68" customFormat="1">
      <c r="BP923314" s="90"/>
    </row>
    <row r="923315" spans="68:68" customFormat="1">
      <c r="BP923315" s="90"/>
    </row>
    <row r="923316" spans="68:68" customFormat="1">
      <c r="BP923316" s="90"/>
    </row>
    <row r="923317" spans="68:68" customFormat="1">
      <c r="BP923317" s="90"/>
    </row>
    <row r="923318" spans="68:68" customFormat="1">
      <c r="BP923318" s="90"/>
    </row>
    <row r="923319" spans="68:68" customFormat="1">
      <c r="BP923319" s="90"/>
    </row>
    <row r="923320" spans="68:68" customFormat="1">
      <c r="BP923320" s="90"/>
    </row>
    <row r="923321" spans="68:68" customFormat="1">
      <c r="BP923321" s="90"/>
    </row>
    <row r="923322" spans="68:68" customFormat="1">
      <c r="BP923322" s="90"/>
    </row>
    <row r="923323" spans="68:68" customFormat="1">
      <c r="BP923323" s="90"/>
    </row>
    <row r="923324" spans="68:68" customFormat="1">
      <c r="BP923324" s="90"/>
    </row>
    <row r="923325" spans="68:68" customFormat="1">
      <c r="BP923325" s="90"/>
    </row>
    <row r="923326" spans="68:68" customFormat="1">
      <c r="BP923326" s="90"/>
    </row>
    <row r="923327" spans="68:68" customFormat="1">
      <c r="BP923327" s="90"/>
    </row>
    <row r="923328" spans="68:68" customFormat="1">
      <c r="BP923328" s="90"/>
    </row>
    <row r="923329" spans="68:68" customFormat="1">
      <c r="BP923329" s="90"/>
    </row>
    <row r="923330" spans="68:68" customFormat="1">
      <c r="BP923330" s="90"/>
    </row>
    <row r="923331" spans="68:68" customFormat="1">
      <c r="BP923331" s="90"/>
    </row>
    <row r="923332" spans="68:68" customFormat="1">
      <c r="BP923332" s="90"/>
    </row>
    <row r="923333" spans="68:68" customFormat="1">
      <c r="BP923333" s="90"/>
    </row>
    <row r="923334" spans="68:68" customFormat="1">
      <c r="BP923334" s="90"/>
    </row>
    <row r="923335" spans="68:68" customFormat="1">
      <c r="BP923335" s="90"/>
    </row>
    <row r="923336" spans="68:68" customFormat="1">
      <c r="BP923336" s="90"/>
    </row>
    <row r="923337" spans="68:68" customFormat="1">
      <c r="BP923337" s="90"/>
    </row>
    <row r="923338" spans="68:68" customFormat="1">
      <c r="BP923338" s="90"/>
    </row>
    <row r="923339" spans="68:68" customFormat="1">
      <c r="BP923339" s="90"/>
    </row>
    <row r="923340" spans="68:68" customFormat="1">
      <c r="BP923340" s="90"/>
    </row>
    <row r="923341" spans="68:68" customFormat="1">
      <c r="BP923341" s="90"/>
    </row>
    <row r="923342" spans="68:68" customFormat="1">
      <c r="BP923342" s="90"/>
    </row>
    <row r="923343" spans="68:68" customFormat="1">
      <c r="BP923343" s="90"/>
    </row>
    <row r="923344" spans="68:68" customFormat="1">
      <c r="BP923344" s="90"/>
    </row>
    <row r="923345" spans="68:68" customFormat="1">
      <c r="BP923345" s="90"/>
    </row>
    <row r="923346" spans="68:68" customFormat="1">
      <c r="BP923346" s="90"/>
    </row>
    <row r="923347" spans="68:68" customFormat="1">
      <c r="BP923347" s="90"/>
    </row>
    <row r="923348" spans="68:68" customFormat="1">
      <c r="BP923348" s="90"/>
    </row>
    <row r="923349" spans="68:68" customFormat="1">
      <c r="BP923349" s="90"/>
    </row>
    <row r="923350" spans="68:68" customFormat="1">
      <c r="BP923350" s="90"/>
    </row>
    <row r="923351" spans="68:68" customFormat="1">
      <c r="BP923351" s="90"/>
    </row>
    <row r="923352" spans="68:68" customFormat="1">
      <c r="BP923352" s="90"/>
    </row>
    <row r="923353" spans="68:68" customFormat="1">
      <c r="BP923353" s="90"/>
    </row>
    <row r="923354" spans="68:68" customFormat="1">
      <c r="BP923354" s="90"/>
    </row>
    <row r="923355" spans="68:68" customFormat="1">
      <c r="BP923355" s="90"/>
    </row>
    <row r="923356" spans="68:68" customFormat="1">
      <c r="BP923356" s="90"/>
    </row>
    <row r="923357" spans="68:68" customFormat="1">
      <c r="BP923357" s="90"/>
    </row>
    <row r="923358" spans="68:68" customFormat="1">
      <c r="BP923358" s="90"/>
    </row>
    <row r="923359" spans="68:68" customFormat="1">
      <c r="BP923359" s="90"/>
    </row>
    <row r="923360" spans="68:68" customFormat="1">
      <c r="BP923360" s="90"/>
    </row>
    <row r="923361" spans="68:68" customFormat="1">
      <c r="BP923361" s="90"/>
    </row>
    <row r="923362" spans="68:68" customFormat="1">
      <c r="BP923362" s="90"/>
    </row>
    <row r="923363" spans="68:68" customFormat="1">
      <c r="BP923363" s="90"/>
    </row>
    <row r="923364" spans="68:68" customFormat="1">
      <c r="BP923364" s="90"/>
    </row>
    <row r="923365" spans="68:68" customFormat="1">
      <c r="BP923365" s="90"/>
    </row>
    <row r="923366" spans="68:68" customFormat="1">
      <c r="BP923366" s="90"/>
    </row>
    <row r="923367" spans="68:68" customFormat="1">
      <c r="BP923367" s="90"/>
    </row>
    <row r="923368" spans="68:68" customFormat="1">
      <c r="BP923368" s="90"/>
    </row>
    <row r="923369" spans="68:68" customFormat="1">
      <c r="BP923369" s="90"/>
    </row>
    <row r="923370" spans="68:68" customFormat="1">
      <c r="BP923370" s="90"/>
    </row>
    <row r="923371" spans="68:68" customFormat="1">
      <c r="BP923371" s="90"/>
    </row>
    <row r="923372" spans="68:68" customFormat="1">
      <c r="BP923372" s="90"/>
    </row>
    <row r="923373" spans="68:68" customFormat="1">
      <c r="BP923373" s="90"/>
    </row>
    <row r="923374" spans="68:68" customFormat="1">
      <c r="BP923374" s="90"/>
    </row>
    <row r="923375" spans="68:68" customFormat="1">
      <c r="BP923375" s="90"/>
    </row>
    <row r="923376" spans="68:68" customFormat="1">
      <c r="BP923376" s="90"/>
    </row>
    <row r="923377" spans="68:68" customFormat="1">
      <c r="BP923377" s="90"/>
    </row>
    <row r="923378" spans="68:68" customFormat="1">
      <c r="BP923378" s="90"/>
    </row>
    <row r="923379" spans="68:68" customFormat="1">
      <c r="BP923379" s="90"/>
    </row>
    <row r="923380" spans="68:68" customFormat="1">
      <c r="BP923380" s="90"/>
    </row>
    <row r="923381" spans="68:68" customFormat="1">
      <c r="BP923381" s="90"/>
    </row>
    <row r="923382" spans="68:68" customFormat="1">
      <c r="BP923382" s="90"/>
    </row>
    <row r="923383" spans="68:68" customFormat="1">
      <c r="BP923383" s="90"/>
    </row>
    <row r="923384" spans="68:68" customFormat="1">
      <c r="BP923384" s="90"/>
    </row>
    <row r="923385" spans="68:68" customFormat="1">
      <c r="BP923385" s="90"/>
    </row>
    <row r="923386" spans="68:68" customFormat="1">
      <c r="BP923386" s="90"/>
    </row>
    <row r="923387" spans="68:68" customFormat="1">
      <c r="BP923387" s="90"/>
    </row>
    <row r="923388" spans="68:68" customFormat="1">
      <c r="BP923388" s="90"/>
    </row>
    <row r="923389" spans="68:68" customFormat="1">
      <c r="BP923389" s="90"/>
    </row>
    <row r="923390" spans="68:68" customFormat="1">
      <c r="BP923390" s="90"/>
    </row>
    <row r="923391" spans="68:68" customFormat="1">
      <c r="BP923391" s="90"/>
    </row>
    <row r="923392" spans="68:68" customFormat="1">
      <c r="BP923392" s="90"/>
    </row>
    <row r="923393" spans="68:68" customFormat="1">
      <c r="BP923393" s="90"/>
    </row>
    <row r="923394" spans="68:68" customFormat="1">
      <c r="BP923394" s="90"/>
    </row>
    <row r="923395" spans="68:68" customFormat="1">
      <c r="BP923395" s="90"/>
    </row>
    <row r="923396" spans="68:68" customFormat="1">
      <c r="BP923396" s="90"/>
    </row>
    <row r="923397" spans="68:68" customFormat="1">
      <c r="BP923397" s="90"/>
    </row>
    <row r="923398" spans="68:68" customFormat="1">
      <c r="BP923398" s="90"/>
    </row>
    <row r="923399" spans="68:68" customFormat="1">
      <c r="BP923399" s="90"/>
    </row>
    <row r="923400" spans="68:68" customFormat="1">
      <c r="BP923400" s="90"/>
    </row>
    <row r="923401" spans="68:68" customFormat="1">
      <c r="BP923401" s="90"/>
    </row>
    <row r="923402" spans="68:68" customFormat="1">
      <c r="BP923402" s="90"/>
    </row>
    <row r="923403" spans="68:68" customFormat="1">
      <c r="BP923403" s="90"/>
    </row>
    <row r="923404" spans="68:68" customFormat="1">
      <c r="BP923404" s="90"/>
    </row>
    <row r="923405" spans="68:68" customFormat="1">
      <c r="BP923405" s="90"/>
    </row>
    <row r="923406" spans="68:68" customFormat="1">
      <c r="BP923406" s="90"/>
    </row>
    <row r="923407" spans="68:68" customFormat="1">
      <c r="BP923407" s="90"/>
    </row>
    <row r="923408" spans="68:68" customFormat="1">
      <c r="BP923408" s="90"/>
    </row>
    <row r="923409" spans="68:68" customFormat="1">
      <c r="BP923409" s="90"/>
    </row>
    <row r="923410" spans="68:68" customFormat="1">
      <c r="BP923410" s="90"/>
    </row>
    <row r="923411" spans="68:68" customFormat="1">
      <c r="BP923411" s="90"/>
    </row>
    <row r="923412" spans="68:68" customFormat="1">
      <c r="BP923412" s="90"/>
    </row>
    <row r="923413" spans="68:68" customFormat="1">
      <c r="BP923413" s="90"/>
    </row>
    <row r="923414" spans="68:68" customFormat="1">
      <c r="BP923414" s="90"/>
    </row>
    <row r="923415" spans="68:68" customFormat="1">
      <c r="BP923415" s="90"/>
    </row>
    <row r="923416" spans="68:68" customFormat="1">
      <c r="BP923416" s="90"/>
    </row>
    <row r="923417" spans="68:68" customFormat="1">
      <c r="BP923417" s="90"/>
    </row>
    <row r="923418" spans="68:68" customFormat="1">
      <c r="BP923418" s="90"/>
    </row>
    <row r="923419" spans="68:68" customFormat="1">
      <c r="BP923419" s="90"/>
    </row>
    <row r="923420" spans="68:68" customFormat="1">
      <c r="BP923420" s="90"/>
    </row>
    <row r="923421" spans="68:68" customFormat="1">
      <c r="BP923421" s="90"/>
    </row>
    <row r="923422" spans="68:68" customFormat="1">
      <c r="BP923422" s="90"/>
    </row>
    <row r="923423" spans="68:68" customFormat="1">
      <c r="BP923423" s="90"/>
    </row>
    <row r="923424" spans="68:68" customFormat="1">
      <c r="BP923424" s="90"/>
    </row>
    <row r="923425" spans="68:68" customFormat="1">
      <c r="BP923425" s="90"/>
    </row>
    <row r="923426" spans="68:68" customFormat="1">
      <c r="BP923426" s="90"/>
    </row>
    <row r="923427" spans="68:68" customFormat="1">
      <c r="BP923427" s="90"/>
    </row>
    <row r="923428" spans="68:68" customFormat="1">
      <c r="BP923428" s="90"/>
    </row>
    <row r="923429" spans="68:68" customFormat="1">
      <c r="BP923429" s="90"/>
    </row>
    <row r="923430" spans="68:68" customFormat="1">
      <c r="BP923430" s="90"/>
    </row>
    <row r="923431" spans="68:68" customFormat="1">
      <c r="BP923431" s="90"/>
    </row>
    <row r="923432" spans="68:68" customFormat="1">
      <c r="BP923432" s="90"/>
    </row>
    <row r="923433" spans="68:68" customFormat="1">
      <c r="BP923433" s="90"/>
    </row>
    <row r="923434" spans="68:68" customFormat="1">
      <c r="BP923434" s="90"/>
    </row>
    <row r="923435" spans="68:68" customFormat="1">
      <c r="BP923435" s="90"/>
    </row>
    <row r="923436" spans="68:68" customFormat="1">
      <c r="BP923436" s="90"/>
    </row>
    <row r="923437" spans="68:68" customFormat="1">
      <c r="BP923437" s="90"/>
    </row>
    <row r="923438" spans="68:68" customFormat="1">
      <c r="BP923438" s="90"/>
    </row>
    <row r="923439" spans="68:68" customFormat="1">
      <c r="BP923439" s="90"/>
    </row>
    <row r="923440" spans="68:68" customFormat="1">
      <c r="BP923440" s="90"/>
    </row>
    <row r="923441" spans="68:68" customFormat="1">
      <c r="BP923441" s="90"/>
    </row>
    <row r="923442" spans="68:68" customFormat="1">
      <c r="BP923442" s="90"/>
    </row>
    <row r="923443" spans="68:68" customFormat="1">
      <c r="BP923443" s="90"/>
    </row>
    <row r="923444" spans="68:68" customFormat="1">
      <c r="BP923444" s="90"/>
    </row>
    <row r="923445" spans="68:68" customFormat="1">
      <c r="BP923445" s="90"/>
    </row>
    <row r="923446" spans="68:68" customFormat="1">
      <c r="BP923446" s="90"/>
    </row>
    <row r="923447" spans="68:68" customFormat="1">
      <c r="BP923447" s="90"/>
    </row>
    <row r="923448" spans="68:68" customFormat="1">
      <c r="BP923448" s="90"/>
    </row>
    <row r="923449" spans="68:68" customFormat="1">
      <c r="BP923449" s="90"/>
    </row>
    <row r="923450" spans="68:68" customFormat="1">
      <c r="BP923450" s="90"/>
    </row>
    <row r="923451" spans="68:68" customFormat="1">
      <c r="BP923451" s="90"/>
    </row>
    <row r="923452" spans="68:68" customFormat="1">
      <c r="BP923452" s="90"/>
    </row>
    <row r="923453" spans="68:68" customFormat="1">
      <c r="BP923453" s="90"/>
    </row>
    <row r="923454" spans="68:68" customFormat="1">
      <c r="BP923454" s="90"/>
    </row>
    <row r="923455" spans="68:68" customFormat="1">
      <c r="BP923455" s="90"/>
    </row>
    <row r="923456" spans="68:68" customFormat="1">
      <c r="BP923456" s="90"/>
    </row>
    <row r="923457" spans="68:68" customFormat="1">
      <c r="BP923457" s="90"/>
    </row>
    <row r="923458" spans="68:68" customFormat="1">
      <c r="BP923458" s="90"/>
    </row>
    <row r="923459" spans="68:68" customFormat="1">
      <c r="BP923459" s="90"/>
    </row>
    <row r="923460" spans="68:68" customFormat="1">
      <c r="BP923460" s="90"/>
    </row>
    <row r="923461" spans="68:68" customFormat="1">
      <c r="BP923461" s="90"/>
    </row>
    <row r="923462" spans="68:68" customFormat="1">
      <c r="BP923462" s="90"/>
    </row>
    <row r="923463" spans="68:68" customFormat="1">
      <c r="BP923463" s="90"/>
    </row>
    <row r="923464" spans="68:68" customFormat="1">
      <c r="BP923464" s="90"/>
    </row>
    <row r="923465" spans="68:68" customFormat="1">
      <c r="BP923465" s="90"/>
    </row>
    <row r="923466" spans="68:68" customFormat="1">
      <c r="BP923466" s="90"/>
    </row>
    <row r="923467" spans="68:68" customFormat="1">
      <c r="BP923467" s="90"/>
    </row>
    <row r="923468" spans="68:68" customFormat="1">
      <c r="BP923468" s="90"/>
    </row>
    <row r="923469" spans="68:68" customFormat="1">
      <c r="BP923469" s="90"/>
    </row>
    <row r="923470" spans="68:68" customFormat="1">
      <c r="BP923470" s="90"/>
    </row>
    <row r="923471" spans="68:68" customFormat="1">
      <c r="BP923471" s="90"/>
    </row>
    <row r="923472" spans="68:68" customFormat="1">
      <c r="BP923472" s="90"/>
    </row>
    <row r="923473" spans="68:68" customFormat="1">
      <c r="BP923473" s="90"/>
    </row>
    <row r="923474" spans="68:68" customFormat="1">
      <c r="BP923474" s="90"/>
    </row>
    <row r="923475" spans="68:68" customFormat="1">
      <c r="BP923475" s="90"/>
    </row>
    <row r="923476" spans="68:68" customFormat="1">
      <c r="BP923476" s="90"/>
    </row>
    <row r="923477" spans="68:68" customFormat="1">
      <c r="BP923477" s="90"/>
    </row>
    <row r="923478" spans="68:68" customFormat="1">
      <c r="BP923478" s="90"/>
    </row>
    <row r="923479" spans="68:68" customFormat="1">
      <c r="BP923479" s="90"/>
    </row>
    <row r="923480" spans="68:68" customFormat="1">
      <c r="BP923480" s="90"/>
    </row>
    <row r="923481" spans="68:68" customFormat="1">
      <c r="BP923481" s="90"/>
    </row>
    <row r="923482" spans="68:68" customFormat="1">
      <c r="BP923482" s="90"/>
    </row>
    <row r="923483" spans="68:68" customFormat="1">
      <c r="BP923483" s="90"/>
    </row>
    <row r="923484" spans="68:68" customFormat="1">
      <c r="BP923484" s="90"/>
    </row>
    <row r="923485" spans="68:68" customFormat="1">
      <c r="BP923485" s="90"/>
    </row>
    <row r="923486" spans="68:68" customFormat="1">
      <c r="BP923486" s="90"/>
    </row>
    <row r="923487" spans="68:68" customFormat="1">
      <c r="BP923487" s="90"/>
    </row>
    <row r="923488" spans="68:68" customFormat="1">
      <c r="BP923488" s="90"/>
    </row>
    <row r="923489" spans="68:68" customFormat="1">
      <c r="BP923489" s="90"/>
    </row>
    <row r="923490" spans="68:68" customFormat="1">
      <c r="BP923490" s="90"/>
    </row>
    <row r="923491" spans="68:68" customFormat="1">
      <c r="BP923491" s="90"/>
    </row>
    <row r="923492" spans="68:68" customFormat="1">
      <c r="BP923492" s="90"/>
    </row>
    <row r="923493" spans="68:68" customFormat="1">
      <c r="BP923493" s="90"/>
    </row>
    <row r="923494" spans="68:68" customFormat="1">
      <c r="BP923494" s="90"/>
    </row>
    <row r="923495" spans="68:68" customFormat="1">
      <c r="BP923495" s="90"/>
    </row>
    <row r="923496" spans="68:68" customFormat="1">
      <c r="BP923496" s="90"/>
    </row>
    <row r="923497" spans="68:68" customFormat="1">
      <c r="BP923497" s="90"/>
    </row>
    <row r="923498" spans="68:68" customFormat="1">
      <c r="BP923498" s="90"/>
    </row>
    <row r="923499" spans="68:68" customFormat="1">
      <c r="BP923499" s="90"/>
    </row>
    <row r="923500" spans="68:68" customFormat="1">
      <c r="BP923500" s="90"/>
    </row>
    <row r="923501" spans="68:68" customFormat="1">
      <c r="BP923501" s="90"/>
    </row>
    <row r="923502" spans="68:68" customFormat="1">
      <c r="BP923502" s="90"/>
    </row>
    <row r="923503" spans="68:68" customFormat="1">
      <c r="BP923503" s="90"/>
    </row>
    <row r="923504" spans="68:68" customFormat="1">
      <c r="BP923504" s="90"/>
    </row>
    <row r="923505" spans="68:68" customFormat="1">
      <c r="BP923505" s="90"/>
    </row>
    <row r="923506" spans="68:68" customFormat="1">
      <c r="BP923506" s="90"/>
    </row>
    <row r="923507" spans="68:68" customFormat="1">
      <c r="BP923507" s="90"/>
    </row>
    <row r="923508" spans="68:68" customFormat="1">
      <c r="BP923508" s="90"/>
    </row>
    <row r="923509" spans="68:68" customFormat="1">
      <c r="BP923509" s="90"/>
    </row>
    <row r="923510" spans="68:68" customFormat="1">
      <c r="BP923510" s="90"/>
    </row>
    <row r="923511" spans="68:68" customFormat="1">
      <c r="BP923511" s="90"/>
    </row>
    <row r="923512" spans="68:68" customFormat="1">
      <c r="BP923512" s="90"/>
    </row>
    <row r="923513" spans="68:68" customFormat="1">
      <c r="BP923513" s="90"/>
    </row>
    <row r="923514" spans="68:68" customFormat="1">
      <c r="BP923514" s="90"/>
    </row>
    <row r="923515" spans="68:68" customFormat="1">
      <c r="BP923515" s="90"/>
    </row>
    <row r="923516" spans="68:68" customFormat="1">
      <c r="BP923516" s="90"/>
    </row>
    <row r="923517" spans="68:68" customFormat="1">
      <c r="BP923517" s="90"/>
    </row>
    <row r="923518" spans="68:68" customFormat="1">
      <c r="BP923518" s="90"/>
    </row>
    <row r="923519" spans="68:68" customFormat="1">
      <c r="BP923519" s="90"/>
    </row>
    <row r="923520" spans="68:68" customFormat="1">
      <c r="BP923520" s="90"/>
    </row>
    <row r="923521" spans="68:68" customFormat="1">
      <c r="BP923521" s="90"/>
    </row>
    <row r="923522" spans="68:68" customFormat="1">
      <c r="BP923522" s="90"/>
    </row>
    <row r="923523" spans="68:68" customFormat="1">
      <c r="BP923523" s="90"/>
    </row>
    <row r="923524" spans="68:68" customFormat="1">
      <c r="BP923524" s="90"/>
    </row>
    <row r="923525" spans="68:68" customFormat="1">
      <c r="BP923525" s="90"/>
    </row>
    <row r="923526" spans="68:68" customFormat="1">
      <c r="BP923526" s="90"/>
    </row>
    <row r="923527" spans="68:68" customFormat="1">
      <c r="BP923527" s="90"/>
    </row>
    <row r="923528" spans="68:68" customFormat="1">
      <c r="BP923528" s="90"/>
    </row>
    <row r="923529" spans="68:68" customFormat="1">
      <c r="BP923529" s="90"/>
    </row>
    <row r="923530" spans="68:68" customFormat="1">
      <c r="BP923530" s="90"/>
    </row>
    <row r="923531" spans="68:68" customFormat="1">
      <c r="BP923531" s="90"/>
    </row>
    <row r="923532" spans="68:68" customFormat="1">
      <c r="BP923532" s="90"/>
    </row>
    <row r="923533" spans="68:68" customFormat="1">
      <c r="BP923533" s="90"/>
    </row>
    <row r="923534" spans="68:68" customFormat="1">
      <c r="BP923534" s="90"/>
    </row>
    <row r="923535" spans="68:68" customFormat="1">
      <c r="BP923535" s="90"/>
    </row>
    <row r="923536" spans="68:68" customFormat="1">
      <c r="BP923536" s="90"/>
    </row>
    <row r="923537" spans="68:68" customFormat="1">
      <c r="BP923537" s="90"/>
    </row>
    <row r="923538" spans="68:68" customFormat="1">
      <c r="BP923538" s="90"/>
    </row>
    <row r="923539" spans="68:68" customFormat="1">
      <c r="BP923539" s="90"/>
    </row>
    <row r="923540" spans="68:68" customFormat="1">
      <c r="BP923540" s="90"/>
    </row>
    <row r="923541" spans="68:68" customFormat="1">
      <c r="BP923541" s="90"/>
    </row>
    <row r="923542" spans="68:68" customFormat="1">
      <c r="BP923542" s="90"/>
    </row>
    <row r="923543" spans="68:68" customFormat="1">
      <c r="BP923543" s="90"/>
    </row>
    <row r="923544" spans="68:68" customFormat="1">
      <c r="BP923544" s="90"/>
    </row>
    <row r="923545" spans="68:68" customFormat="1">
      <c r="BP923545" s="90"/>
    </row>
    <row r="923546" spans="68:68" customFormat="1">
      <c r="BP923546" s="90"/>
    </row>
    <row r="923547" spans="68:68" customFormat="1">
      <c r="BP923547" s="90"/>
    </row>
    <row r="923548" spans="68:68" customFormat="1">
      <c r="BP923548" s="90"/>
    </row>
    <row r="923549" spans="68:68" customFormat="1">
      <c r="BP923549" s="90"/>
    </row>
    <row r="923550" spans="68:68" customFormat="1">
      <c r="BP923550" s="90"/>
    </row>
    <row r="923551" spans="68:68" customFormat="1">
      <c r="BP923551" s="90"/>
    </row>
    <row r="923552" spans="68:68" customFormat="1">
      <c r="BP923552" s="90"/>
    </row>
    <row r="923553" spans="68:68" customFormat="1">
      <c r="BP923553" s="90"/>
    </row>
    <row r="923554" spans="68:68" customFormat="1">
      <c r="BP923554" s="90"/>
    </row>
    <row r="923555" spans="68:68" customFormat="1">
      <c r="BP923555" s="90"/>
    </row>
    <row r="923556" spans="68:68" customFormat="1">
      <c r="BP923556" s="90"/>
    </row>
    <row r="923557" spans="68:68" customFormat="1">
      <c r="BP923557" s="90"/>
    </row>
    <row r="923558" spans="68:68" customFormat="1">
      <c r="BP923558" s="90"/>
    </row>
    <row r="923559" spans="68:68" customFormat="1">
      <c r="BP923559" s="90"/>
    </row>
    <row r="923560" spans="68:68" customFormat="1">
      <c r="BP923560" s="90"/>
    </row>
    <row r="923561" spans="68:68" customFormat="1">
      <c r="BP923561" s="90"/>
    </row>
    <row r="923562" spans="68:68" customFormat="1">
      <c r="BP923562" s="90"/>
    </row>
    <row r="923563" spans="68:68" customFormat="1">
      <c r="BP923563" s="90"/>
    </row>
    <row r="923564" spans="68:68" customFormat="1">
      <c r="BP923564" s="90"/>
    </row>
    <row r="923565" spans="68:68" customFormat="1">
      <c r="BP923565" s="90"/>
    </row>
    <row r="923566" spans="68:68" customFormat="1">
      <c r="BP923566" s="90"/>
    </row>
    <row r="923567" spans="68:68" customFormat="1">
      <c r="BP923567" s="90"/>
    </row>
    <row r="923568" spans="68:68" customFormat="1">
      <c r="BP923568" s="90"/>
    </row>
    <row r="923569" spans="68:68" customFormat="1">
      <c r="BP923569" s="90"/>
    </row>
    <row r="923570" spans="68:68" customFormat="1">
      <c r="BP923570" s="90"/>
    </row>
    <row r="923571" spans="68:68" customFormat="1">
      <c r="BP923571" s="90"/>
    </row>
    <row r="923572" spans="68:68" customFormat="1">
      <c r="BP923572" s="90"/>
    </row>
    <row r="923573" spans="68:68" customFormat="1">
      <c r="BP923573" s="90"/>
    </row>
    <row r="923574" spans="68:68" customFormat="1">
      <c r="BP923574" s="90"/>
    </row>
    <row r="923575" spans="68:68" customFormat="1">
      <c r="BP923575" s="90"/>
    </row>
    <row r="923576" spans="68:68" customFormat="1">
      <c r="BP923576" s="90"/>
    </row>
    <row r="923577" spans="68:68" customFormat="1">
      <c r="BP923577" s="90"/>
    </row>
    <row r="923578" spans="68:68" customFormat="1">
      <c r="BP923578" s="90"/>
    </row>
    <row r="923579" spans="68:68" customFormat="1">
      <c r="BP923579" s="90"/>
    </row>
    <row r="923580" spans="68:68" customFormat="1">
      <c r="BP923580" s="90"/>
    </row>
    <row r="923581" spans="68:68" customFormat="1">
      <c r="BP923581" s="90"/>
    </row>
    <row r="923582" spans="68:68" customFormat="1">
      <c r="BP923582" s="90"/>
    </row>
    <row r="923583" spans="68:68" customFormat="1">
      <c r="BP923583" s="90"/>
    </row>
    <row r="923584" spans="68:68" customFormat="1">
      <c r="BP923584" s="90"/>
    </row>
    <row r="923585" spans="68:68" customFormat="1">
      <c r="BP923585" s="90"/>
    </row>
    <row r="923586" spans="68:68" customFormat="1">
      <c r="BP923586" s="90"/>
    </row>
    <row r="923587" spans="68:68" customFormat="1">
      <c r="BP923587" s="90"/>
    </row>
    <row r="923588" spans="68:68" customFormat="1">
      <c r="BP923588" s="90"/>
    </row>
    <row r="923589" spans="68:68" customFormat="1">
      <c r="BP923589" s="90"/>
    </row>
    <row r="923590" spans="68:68" customFormat="1">
      <c r="BP923590" s="90"/>
    </row>
    <row r="923591" spans="68:68" customFormat="1">
      <c r="BP923591" s="90"/>
    </row>
    <row r="923592" spans="68:68" customFormat="1">
      <c r="BP923592" s="90"/>
    </row>
    <row r="923593" spans="68:68" customFormat="1">
      <c r="BP923593" s="90"/>
    </row>
    <row r="923594" spans="68:68" customFormat="1">
      <c r="BP923594" s="90"/>
    </row>
    <row r="923595" spans="68:68" customFormat="1">
      <c r="BP923595" s="90"/>
    </row>
    <row r="923596" spans="68:68" customFormat="1">
      <c r="BP923596" s="90"/>
    </row>
    <row r="923597" spans="68:68" customFormat="1">
      <c r="BP923597" s="90"/>
    </row>
    <row r="923598" spans="68:68" customFormat="1">
      <c r="BP923598" s="90"/>
    </row>
    <row r="923599" spans="68:68" customFormat="1">
      <c r="BP923599" s="90"/>
    </row>
    <row r="923600" spans="68:68" customFormat="1">
      <c r="BP923600" s="90"/>
    </row>
    <row r="923601" spans="68:68" customFormat="1">
      <c r="BP923601" s="90"/>
    </row>
    <row r="923602" spans="68:68" customFormat="1">
      <c r="BP923602" s="90"/>
    </row>
    <row r="923603" spans="68:68" customFormat="1">
      <c r="BP923603" s="90"/>
    </row>
    <row r="923604" spans="68:68" customFormat="1">
      <c r="BP923604" s="90"/>
    </row>
    <row r="923605" spans="68:68" customFormat="1">
      <c r="BP923605" s="90"/>
    </row>
    <row r="923606" spans="68:68" customFormat="1">
      <c r="BP923606" s="90"/>
    </row>
    <row r="923607" spans="68:68" customFormat="1">
      <c r="BP923607" s="90"/>
    </row>
    <row r="923608" spans="68:68" customFormat="1">
      <c r="BP923608" s="90"/>
    </row>
    <row r="923609" spans="68:68" customFormat="1">
      <c r="BP923609" s="90"/>
    </row>
    <row r="923610" spans="68:68" customFormat="1">
      <c r="BP923610" s="90"/>
    </row>
    <row r="923611" spans="68:68" customFormat="1">
      <c r="BP923611" s="90"/>
    </row>
    <row r="923612" spans="68:68" customFormat="1">
      <c r="BP923612" s="90"/>
    </row>
    <row r="923613" spans="68:68" customFormat="1">
      <c r="BP923613" s="90"/>
    </row>
    <row r="923614" spans="68:68" customFormat="1">
      <c r="BP923614" s="90"/>
    </row>
    <row r="923615" spans="68:68" customFormat="1">
      <c r="BP923615" s="90"/>
    </row>
    <row r="923616" spans="68:68" customFormat="1">
      <c r="BP923616" s="90"/>
    </row>
    <row r="923617" spans="68:68" customFormat="1">
      <c r="BP923617" s="90"/>
    </row>
    <row r="923618" spans="68:68" customFormat="1">
      <c r="BP923618" s="90"/>
    </row>
    <row r="923619" spans="68:68" customFormat="1">
      <c r="BP923619" s="90"/>
    </row>
    <row r="923620" spans="68:68" customFormat="1">
      <c r="BP923620" s="90"/>
    </row>
    <row r="923621" spans="68:68" customFormat="1">
      <c r="BP923621" s="90"/>
    </row>
    <row r="923622" spans="68:68" customFormat="1">
      <c r="BP923622" s="90"/>
    </row>
    <row r="923623" spans="68:68" customFormat="1">
      <c r="BP923623" s="90"/>
    </row>
    <row r="923624" spans="68:68" customFormat="1">
      <c r="BP923624" s="90"/>
    </row>
    <row r="923625" spans="68:68" customFormat="1">
      <c r="BP923625" s="90"/>
    </row>
    <row r="923626" spans="68:68" customFormat="1">
      <c r="BP923626" s="90"/>
    </row>
    <row r="923627" spans="68:68" customFormat="1">
      <c r="BP923627" s="90"/>
    </row>
    <row r="923628" spans="68:68" customFormat="1">
      <c r="BP923628" s="90"/>
    </row>
    <row r="923629" spans="68:68" customFormat="1">
      <c r="BP923629" s="90"/>
    </row>
    <row r="923630" spans="68:68" customFormat="1">
      <c r="BP923630" s="90"/>
    </row>
    <row r="923631" spans="68:68" customFormat="1">
      <c r="BP923631" s="90"/>
    </row>
    <row r="923632" spans="68:68" customFormat="1">
      <c r="BP923632" s="90"/>
    </row>
    <row r="923633" spans="68:68" customFormat="1">
      <c r="BP923633" s="90"/>
    </row>
    <row r="923634" spans="68:68" customFormat="1">
      <c r="BP923634" s="90"/>
    </row>
    <row r="923635" spans="68:68" customFormat="1">
      <c r="BP923635" s="90"/>
    </row>
    <row r="923636" spans="68:68" customFormat="1">
      <c r="BP923636" s="90"/>
    </row>
    <row r="923637" spans="68:68" customFormat="1">
      <c r="BP923637" s="90"/>
    </row>
    <row r="923638" spans="68:68" customFormat="1">
      <c r="BP923638" s="90"/>
    </row>
    <row r="923639" spans="68:68" customFormat="1">
      <c r="BP923639" s="90"/>
    </row>
    <row r="923640" spans="68:68" customFormat="1">
      <c r="BP923640" s="90"/>
    </row>
    <row r="923641" spans="68:68" customFormat="1">
      <c r="BP923641" s="90"/>
    </row>
    <row r="923642" spans="68:68" customFormat="1">
      <c r="BP923642" s="90"/>
    </row>
    <row r="923643" spans="68:68" customFormat="1">
      <c r="BP923643" s="90"/>
    </row>
    <row r="923644" spans="68:68" customFormat="1">
      <c r="BP923644" s="90"/>
    </row>
    <row r="923645" spans="68:68" customFormat="1">
      <c r="BP923645" s="90"/>
    </row>
    <row r="923646" spans="68:68" customFormat="1">
      <c r="BP923646" s="90"/>
    </row>
    <row r="923647" spans="68:68" customFormat="1">
      <c r="BP923647" s="90"/>
    </row>
    <row r="923648" spans="68:68" customFormat="1">
      <c r="BP923648" s="90"/>
    </row>
    <row r="923649" spans="68:68" customFormat="1">
      <c r="BP923649" s="90"/>
    </row>
    <row r="923650" spans="68:68" customFormat="1">
      <c r="BP923650" s="90"/>
    </row>
    <row r="923651" spans="68:68" customFormat="1">
      <c r="BP923651" s="90"/>
    </row>
    <row r="923652" spans="68:68" customFormat="1">
      <c r="BP923652" s="90"/>
    </row>
    <row r="923653" spans="68:68" customFormat="1">
      <c r="BP923653" s="90"/>
    </row>
    <row r="923654" spans="68:68" customFormat="1">
      <c r="BP923654" s="90"/>
    </row>
    <row r="923655" spans="68:68" customFormat="1">
      <c r="BP923655" s="90"/>
    </row>
    <row r="923656" spans="68:68" customFormat="1">
      <c r="BP923656" s="90"/>
    </row>
    <row r="923657" spans="68:68" customFormat="1">
      <c r="BP923657" s="90"/>
    </row>
    <row r="923658" spans="68:68" customFormat="1">
      <c r="BP923658" s="90"/>
    </row>
    <row r="923659" spans="68:68" customFormat="1">
      <c r="BP923659" s="90"/>
    </row>
    <row r="923660" spans="68:68" customFormat="1">
      <c r="BP923660" s="90"/>
    </row>
    <row r="923661" spans="68:68" customFormat="1">
      <c r="BP923661" s="90"/>
    </row>
    <row r="923662" spans="68:68" customFormat="1">
      <c r="BP923662" s="90"/>
    </row>
    <row r="923663" spans="68:68" customFormat="1">
      <c r="BP923663" s="90"/>
    </row>
    <row r="923664" spans="68:68" customFormat="1">
      <c r="BP923664" s="90"/>
    </row>
    <row r="923665" spans="68:68" customFormat="1">
      <c r="BP923665" s="90"/>
    </row>
    <row r="923666" spans="68:68" customFormat="1">
      <c r="BP923666" s="90"/>
    </row>
    <row r="923667" spans="68:68" customFormat="1">
      <c r="BP923667" s="90"/>
    </row>
    <row r="923668" spans="68:68" customFormat="1">
      <c r="BP923668" s="90"/>
    </row>
    <row r="923669" spans="68:68" customFormat="1">
      <c r="BP923669" s="90"/>
    </row>
    <row r="923670" spans="68:68" customFormat="1">
      <c r="BP923670" s="90"/>
    </row>
    <row r="923671" spans="68:68" customFormat="1">
      <c r="BP923671" s="90"/>
    </row>
    <row r="923672" spans="68:68" customFormat="1">
      <c r="BP923672" s="90"/>
    </row>
    <row r="923673" spans="68:68" customFormat="1">
      <c r="BP923673" s="90"/>
    </row>
    <row r="923674" spans="68:68" customFormat="1">
      <c r="BP923674" s="90"/>
    </row>
    <row r="923675" spans="68:68" customFormat="1">
      <c r="BP923675" s="90"/>
    </row>
    <row r="923676" spans="68:68" customFormat="1">
      <c r="BP923676" s="90"/>
    </row>
    <row r="923677" spans="68:68" customFormat="1">
      <c r="BP923677" s="90"/>
    </row>
    <row r="923678" spans="68:68" customFormat="1">
      <c r="BP923678" s="90"/>
    </row>
    <row r="923679" spans="68:68" customFormat="1">
      <c r="BP923679" s="90"/>
    </row>
    <row r="923680" spans="68:68" customFormat="1">
      <c r="BP923680" s="90"/>
    </row>
    <row r="923681" spans="68:68" customFormat="1">
      <c r="BP923681" s="90"/>
    </row>
    <row r="923682" spans="68:68" customFormat="1">
      <c r="BP923682" s="90"/>
    </row>
    <row r="923683" spans="68:68" customFormat="1">
      <c r="BP923683" s="90"/>
    </row>
    <row r="923684" spans="68:68" customFormat="1">
      <c r="BP923684" s="90"/>
    </row>
    <row r="923685" spans="68:68" customFormat="1">
      <c r="BP923685" s="90"/>
    </row>
    <row r="923686" spans="68:68" customFormat="1">
      <c r="BP923686" s="90"/>
    </row>
    <row r="923687" spans="68:68" customFormat="1">
      <c r="BP923687" s="90"/>
    </row>
    <row r="923688" spans="68:68" customFormat="1">
      <c r="BP923688" s="90"/>
    </row>
    <row r="923689" spans="68:68" customFormat="1">
      <c r="BP923689" s="90"/>
    </row>
    <row r="923690" spans="68:68" customFormat="1">
      <c r="BP923690" s="90"/>
    </row>
    <row r="923691" spans="68:68" customFormat="1">
      <c r="BP923691" s="90"/>
    </row>
    <row r="923692" spans="68:68" customFormat="1">
      <c r="BP923692" s="90"/>
    </row>
    <row r="923693" spans="68:68" customFormat="1">
      <c r="BP923693" s="90"/>
    </row>
    <row r="923694" spans="68:68" customFormat="1">
      <c r="BP923694" s="90"/>
    </row>
    <row r="923695" spans="68:68" customFormat="1">
      <c r="BP923695" s="90"/>
    </row>
    <row r="923696" spans="68:68" customFormat="1">
      <c r="BP923696" s="90"/>
    </row>
    <row r="923697" spans="68:68" customFormat="1">
      <c r="BP923697" s="90"/>
    </row>
    <row r="923698" spans="68:68" customFormat="1">
      <c r="BP923698" s="90"/>
    </row>
    <row r="923699" spans="68:68" customFormat="1">
      <c r="BP923699" s="90"/>
    </row>
    <row r="923700" spans="68:68" customFormat="1">
      <c r="BP923700" s="90"/>
    </row>
    <row r="923701" spans="68:68" customFormat="1">
      <c r="BP923701" s="90"/>
    </row>
    <row r="923702" spans="68:68" customFormat="1">
      <c r="BP923702" s="90"/>
    </row>
    <row r="923703" spans="68:68" customFormat="1">
      <c r="BP923703" s="90"/>
    </row>
    <row r="923704" spans="68:68" customFormat="1">
      <c r="BP923704" s="90"/>
    </row>
    <row r="923705" spans="68:68" customFormat="1">
      <c r="BP923705" s="90"/>
    </row>
    <row r="923706" spans="68:68" customFormat="1">
      <c r="BP923706" s="90"/>
    </row>
    <row r="923707" spans="68:68" customFormat="1">
      <c r="BP923707" s="90"/>
    </row>
    <row r="923708" spans="68:68" customFormat="1">
      <c r="BP923708" s="90"/>
    </row>
    <row r="923709" spans="68:68" customFormat="1">
      <c r="BP923709" s="90"/>
    </row>
    <row r="923710" spans="68:68" customFormat="1">
      <c r="BP923710" s="90"/>
    </row>
    <row r="923711" spans="68:68" customFormat="1">
      <c r="BP923711" s="90"/>
    </row>
    <row r="923712" spans="68:68" customFormat="1">
      <c r="BP923712" s="90"/>
    </row>
    <row r="923713" spans="68:68" customFormat="1">
      <c r="BP923713" s="90"/>
    </row>
    <row r="923714" spans="68:68" customFormat="1">
      <c r="BP923714" s="90"/>
    </row>
    <row r="923715" spans="68:68" customFormat="1">
      <c r="BP923715" s="90"/>
    </row>
    <row r="923716" spans="68:68" customFormat="1">
      <c r="BP923716" s="90"/>
    </row>
    <row r="923717" spans="68:68" customFormat="1">
      <c r="BP923717" s="90"/>
    </row>
    <row r="923718" spans="68:68" customFormat="1">
      <c r="BP923718" s="90"/>
    </row>
    <row r="923719" spans="68:68" customFormat="1">
      <c r="BP923719" s="90"/>
    </row>
    <row r="923720" spans="68:68" customFormat="1">
      <c r="BP923720" s="90"/>
    </row>
    <row r="923721" spans="68:68" customFormat="1">
      <c r="BP923721" s="90"/>
    </row>
    <row r="923722" spans="68:68" customFormat="1">
      <c r="BP923722" s="90"/>
    </row>
    <row r="923723" spans="68:68" customFormat="1">
      <c r="BP923723" s="90"/>
    </row>
    <row r="923724" spans="68:68" customFormat="1">
      <c r="BP923724" s="90"/>
    </row>
    <row r="923725" spans="68:68" customFormat="1">
      <c r="BP923725" s="90"/>
    </row>
    <row r="923726" spans="68:68" customFormat="1">
      <c r="BP923726" s="90"/>
    </row>
    <row r="923727" spans="68:68" customFormat="1">
      <c r="BP923727" s="90"/>
    </row>
    <row r="923728" spans="68:68" customFormat="1">
      <c r="BP923728" s="90"/>
    </row>
    <row r="923729" spans="68:68" customFormat="1">
      <c r="BP923729" s="90"/>
    </row>
    <row r="923730" spans="68:68" customFormat="1">
      <c r="BP923730" s="90"/>
    </row>
    <row r="923731" spans="68:68" customFormat="1">
      <c r="BP923731" s="90"/>
    </row>
    <row r="923732" spans="68:68" customFormat="1">
      <c r="BP923732" s="90"/>
    </row>
    <row r="923733" spans="68:68" customFormat="1">
      <c r="BP923733" s="90"/>
    </row>
    <row r="923734" spans="68:68" customFormat="1">
      <c r="BP923734" s="90"/>
    </row>
    <row r="923735" spans="68:68" customFormat="1">
      <c r="BP923735" s="90"/>
    </row>
    <row r="923736" spans="68:68" customFormat="1">
      <c r="BP923736" s="90"/>
    </row>
    <row r="923737" spans="68:68" customFormat="1">
      <c r="BP923737" s="90"/>
    </row>
    <row r="923738" spans="68:68" customFormat="1">
      <c r="BP923738" s="90"/>
    </row>
    <row r="923739" spans="68:68" customFormat="1">
      <c r="BP923739" s="90"/>
    </row>
    <row r="923740" spans="68:68" customFormat="1">
      <c r="BP923740" s="90"/>
    </row>
    <row r="923741" spans="68:68" customFormat="1">
      <c r="BP923741" s="90"/>
    </row>
    <row r="923742" spans="68:68" customFormat="1">
      <c r="BP923742" s="90"/>
    </row>
    <row r="923743" spans="68:68" customFormat="1">
      <c r="BP923743" s="90"/>
    </row>
    <row r="923744" spans="68:68" customFormat="1">
      <c r="BP923744" s="90"/>
    </row>
    <row r="923745" spans="68:68" customFormat="1">
      <c r="BP923745" s="90"/>
    </row>
    <row r="923746" spans="68:68" customFormat="1">
      <c r="BP923746" s="90"/>
    </row>
    <row r="923747" spans="68:68" customFormat="1">
      <c r="BP923747" s="90"/>
    </row>
    <row r="923748" spans="68:68" customFormat="1">
      <c r="BP923748" s="90"/>
    </row>
    <row r="923749" spans="68:68" customFormat="1">
      <c r="BP923749" s="90"/>
    </row>
    <row r="923750" spans="68:68" customFormat="1">
      <c r="BP923750" s="90"/>
    </row>
    <row r="923751" spans="68:68" customFormat="1">
      <c r="BP923751" s="90"/>
    </row>
    <row r="923752" spans="68:68" customFormat="1">
      <c r="BP923752" s="90"/>
    </row>
    <row r="923753" spans="68:68" customFormat="1">
      <c r="BP923753" s="90"/>
    </row>
    <row r="923754" spans="68:68" customFormat="1">
      <c r="BP923754" s="90"/>
    </row>
    <row r="923755" spans="68:68" customFormat="1">
      <c r="BP923755" s="90"/>
    </row>
    <row r="923756" spans="68:68" customFormat="1">
      <c r="BP923756" s="90"/>
    </row>
    <row r="923757" spans="68:68" customFormat="1">
      <c r="BP923757" s="90"/>
    </row>
    <row r="923758" spans="68:68" customFormat="1">
      <c r="BP923758" s="90"/>
    </row>
    <row r="923759" spans="68:68" customFormat="1">
      <c r="BP923759" s="90"/>
    </row>
    <row r="923760" spans="68:68" customFormat="1">
      <c r="BP923760" s="90"/>
    </row>
    <row r="923761" spans="68:68" customFormat="1">
      <c r="BP923761" s="90"/>
    </row>
    <row r="923762" spans="68:68" customFormat="1">
      <c r="BP923762" s="90"/>
    </row>
    <row r="923763" spans="68:68" customFormat="1">
      <c r="BP923763" s="90"/>
    </row>
    <row r="923764" spans="68:68" customFormat="1">
      <c r="BP923764" s="90"/>
    </row>
    <row r="923765" spans="68:68" customFormat="1">
      <c r="BP923765" s="90"/>
    </row>
    <row r="923766" spans="68:68" customFormat="1">
      <c r="BP923766" s="90"/>
    </row>
    <row r="923767" spans="68:68" customFormat="1">
      <c r="BP923767" s="90"/>
    </row>
    <row r="923768" spans="68:68" customFormat="1">
      <c r="BP923768" s="90"/>
    </row>
    <row r="923769" spans="68:68" customFormat="1">
      <c r="BP923769" s="90"/>
    </row>
    <row r="923770" spans="68:68" customFormat="1">
      <c r="BP923770" s="90"/>
    </row>
    <row r="923771" spans="68:68" customFormat="1">
      <c r="BP923771" s="90"/>
    </row>
    <row r="923772" spans="68:68" customFormat="1">
      <c r="BP923772" s="90"/>
    </row>
    <row r="923773" spans="68:68" customFormat="1">
      <c r="BP923773" s="90"/>
    </row>
    <row r="923774" spans="68:68" customFormat="1">
      <c r="BP923774" s="90"/>
    </row>
    <row r="923775" spans="68:68" customFormat="1">
      <c r="BP923775" s="90"/>
    </row>
    <row r="923776" spans="68:68" customFormat="1">
      <c r="BP923776" s="90"/>
    </row>
    <row r="923777" spans="68:68" customFormat="1">
      <c r="BP923777" s="90"/>
    </row>
    <row r="923778" spans="68:68" customFormat="1">
      <c r="BP923778" s="90"/>
    </row>
    <row r="923779" spans="68:68" customFormat="1">
      <c r="BP923779" s="90"/>
    </row>
    <row r="923780" spans="68:68" customFormat="1">
      <c r="BP923780" s="90"/>
    </row>
    <row r="923781" spans="68:68" customFormat="1">
      <c r="BP923781" s="90"/>
    </row>
    <row r="923782" spans="68:68" customFormat="1">
      <c r="BP923782" s="90"/>
    </row>
    <row r="923783" spans="68:68" customFormat="1">
      <c r="BP923783" s="90"/>
    </row>
    <row r="923784" spans="68:68" customFormat="1">
      <c r="BP923784" s="90"/>
    </row>
    <row r="923785" spans="68:68" customFormat="1">
      <c r="BP923785" s="90"/>
    </row>
    <row r="923786" spans="68:68" customFormat="1">
      <c r="BP923786" s="90"/>
    </row>
    <row r="923787" spans="68:68" customFormat="1">
      <c r="BP923787" s="90"/>
    </row>
    <row r="923788" spans="68:68" customFormat="1">
      <c r="BP923788" s="90"/>
    </row>
    <row r="923789" spans="68:68" customFormat="1">
      <c r="BP923789" s="90"/>
    </row>
    <row r="923790" spans="68:68" customFormat="1">
      <c r="BP923790" s="90"/>
    </row>
    <row r="923791" spans="68:68" customFormat="1">
      <c r="BP923791" s="90"/>
    </row>
    <row r="923792" spans="68:68" customFormat="1">
      <c r="BP923792" s="90"/>
    </row>
    <row r="923793" spans="68:68" customFormat="1">
      <c r="BP923793" s="90"/>
    </row>
    <row r="923794" spans="68:68" customFormat="1">
      <c r="BP923794" s="90"/>
    </row>
    <row r="923795" spans="68:68" customFormat="1">
      <c r="BP923795" s="90"/>
    </row>
    <row r="923796" spans="68:68" customFormat="1">
      <c r="BP923796" s="90"/>
    </row>
    <row r="923797" spans="68:68" customFormat="1">
      <c r="BP923797" s="90"/>
    </row>
    <row r="923798" spans="68:68" customFormat="1">
      <c r="BP923798" s="90"/>
    </row>
    <row r="923799" spans="68:68" customFormat="1">
      <c r="BP923799" s="90"/>
    </row>
    <row r="923800" spans="68:68" customFormat="1">
      <c r="BP923800" s="90"/>
    </row>
    <row r="923801" spans="68:68" customFormat="1">
      <c r="BP923801" s="90"/>
    </row>
    <row r="923802" spans="68:68" customFormat="1">
      <c r="BP923802" s="90"/>
    </row>
    <row r="923803" spans="68:68" customFormat="1">
      <c r="BP923803" s="90"/>
    </row>
    <row r="923804" spans="68:68" customFormat="1">
      <c r="BP923804" s="90"/>
    </row>
    <row r="923805" spans="68:68" customFormat="1">
      <c r="BP923805" s="90"/>
    </row>
    <row r="923806" spans="68:68" customFormat="1">
      <c r="BP923806" s="90"/>
    </row>
    <row r="923807" spans="68:68" customFormat="1">
      <c r="BP923807" s="90"/>
    </row>
    <row r="923808" spans="68:68" customFormat="1">
      <c r="BP923808" s="90"/>
    </row>
    <row r="923809" spans="68:68" customFormat="1">
      <c r="BP923809" s="90"/>
    </row>
    <row r="923810" spans="68:68" customFormat="1">
      <c r="BP923810" s="90"/>
    </row>
    <row r="923811" spans="68:68" customFormat="1">
      <c r="BP923811" s="90"/>
    </row>
    <row r="923812" spans="68:68" customFormat="1">
      <c r="BP923812" s="90"/>
    </row>
    <row r="923813" spans="68:68" customFormat="1">
      <c r="BP923813" s="90"/>
    </row>
    <row r="923814" spans="68:68" customFormat="1">
      <c r="BP923814" s="90"/>
    </row>
    <row r="923815" spans="68:68" customFormat="1">
      <c r="BP923815" s="90"/>
    </row>
    <row r="923816" spans="68:68" customFormat="1">
      <c r="BP923816" s="90"/>
    </row>
    <row r="923817" spans="68:68" customFormat="1">
      <c r="BP923817" s="90"/>
    </row>
    <row r="923818" spans="68:68" customFormat="1">
      <c r="BP923818" s="90"/>
    </row>
    <row r="923819" spans="68:68" customFormat="1">
      <c r="BP923819" s="90"/>
    </row>
    <row r="923820" spans="68:68" customFormat="1">
      <c r="BP923820" s="90"/>
    </row>
    <row r="923821" spans="68:68" customFormat="1">
      <c r="BP923821" s="90"/>
    </row>
    <row r="923822" spans="68:68" customFormat="1">
      <c r="BP923822" s="90"/>
    </row>
    <row r="923823" spans="68:68" customFormat="1">
      <c r="BP923823" s="90"/>
    </row>
    <row r="923824" spans="68:68" customFormat="1">
      <c r="BP923824" s="90"/>
    </row>
    <row r="923825" spans="68:68" customFormat="1">
      <c r="BP923825" s="90"/>
    </row>
    <row r="923826" spans="68:68" customFormat="1">
      <c r="BP923826" s="90"/>
    </row>
    <row r="923827" spans="68:68" customFormat="1">
      <c r="BP923827" s="90"/>
    </row>
    <row r="923828" spans="68:68" customFormat="1">
      <c r="BP923828" s="90"/>
    </row>
    <row r="923829" spans="68:68" customFormat="1">
      <c r="BP923829" s="90"/>
    </row>
    <row r="923830" spans="68:68" customFormat="1">
      <c r="BP923830" s="90"/>
    </row>
    <row r="923831" spans="68:68" customFormat="1">
      <c r="BP923831" s="90"/>
    </row>
    <row r="923832" spans="68:68" customFormat="1">
      <c r="BP923832" s="90"/>
    </row>
    <row r="923833" spans="68:68" customFormat="1">
      <c r="BP923833" s="90"/>
    </row>
    <row r="923834" spans="68:68" customFormat="1">
      <c r="BP923834" s="90"/>
    </row>
    <row r="923835" spans="68:68" customFormat="1">
      <c r="BP923835" s="90"/>
    </row>
    <row r="923836" spans="68:68" customFormat="1">
      <c r="BP923836" s="90"/>
    </row>
    <row r="923837" spans="68:68" customFormat="1">
      <c r="BP923837" s="90"/>
    </row>
    <row r="923838" spans="68:68" customFormat="1">
      <c r="BP923838" s="90"/>
    </row>
    <row r="923839" spans="68:68" customFormat="1">
      <c r="BP923839" s="90"/>
    </row>
    <row r="923840" spans="68:68" customFormat="1">
      <c r="BP923840" s="90"/>
    </row>
    <row r="923841" spans="68:68" customFormat="1">
      <c r="BP923841" s="90"/>
    </row>
    <row r="923842" spans="68:68" customFormat="1">
      <c r="BP923842" s="90"/>
    </row>
    <row r="923843" spans="68:68" customFormat="1">
      <c r="BP923843" s="90"/>
    </row>
    <row r="923844" spans="68:68" customFormat="1">
      <c r="BP923844" s="90"/>
    </row>
    <row r="923845" spans="68:68" customFormat="1">
      <c r="BP923845" s="90"/>
    </row>
    <row r="923846" spans="68:68" customFormat="1">
      <c r="BP923846" s="90"/>
    </row>
    <row r="923847" spans="68:68" customFormat="1">
      <c r="BP923847" s="90"/>
    </row>
    <row r="923848" spans="68:68" customFormat="1">
      <c r="BP923848" s="90"/>
    </row>
    <row r="923849" spans="68:68" customFormat="1">
      <c r="BP923849" s="90"/>
    </row>
    <row r="923850" spans="68:68" customFormat="1">
      <c r="BP923850" s="90"/>
    </row>
    <row r="923851" spans="68:68" customFormat="1">
      <c r="BP923851" s="90"/>
    </row>
    <row r="923852" spans="68:68" customFormat="1">
      <c r="BP923852" s="90"/>
    </row>
    <row r="923853" spans="68:68" customFormat="1">
      <c r="BP923853" s="90"/>
    </row>
    <row r="923854" spans="68:68" customFormat="1">
      <c r="BP923854" s="90"/>
    </row>
    <row r="923855" spans="68:68" customFormat="1">
      <c r="BP923855" s="90"/>
    </row>
    <row r="923856" spans="68:68" customFormat="1">
      <c r="BP923856" s="90"/>
    </row>
    <row r="923857" spans="68:68" customFormat="1">
      <c r="BP923857" s="90"/>
    </row>
    <row r="923858" spans="68:68" customFormat="1">
      <c r="BP923858" s="90"/>
    </row>
    <row r="923859" spans="68:68" customFormat="1">
      <c r="BP923859" s="90"/>
    </row>
    <row r="923860" spans="68:68" customFormat="1">
      <c r="BP923860" s="90"/>
    </row>
    <row r="923861" spans="68:68" customFormat="1">
      <c r="BP923861" s="90"/>
    </row>
    <row r="923862" spans="68:68" customFormat="1">
      <c r="BP923862" s="90"/>
    </row>
    <row r="923863" spans="68:68" customFormat="1">
      <c r="BP923863" s="90"/>
    </row>
    <row r="923864" spans="68:68" customFormat="1">
      <c r="BP923864" s="90"/>
    </row>
    <row r="923865" spans="68:68" customFormat="1">
      <c r="BP923865" s="90"/>
    </row>
    <row r="923866" spans="68:68" customFormat="1">
      <c r="BP923866" s="90"/>
    </row>
    <row r="923867" spans="68:68" customFormat="1">
      <c r="BP923867" s="90"/>
    </row>
    <row r="923868" spans="68:68" customFormat="1">
      <c r="BP923868" s="90"/>
    </row>
    <row r="923869" spans="68:68" customFormat="1">
      <c r="BP923869" s="90"/>
    </row>
    <row r="923870" spans="68:68" customFormat="1">
      <c r="BP923870" s="90"/>
    </row>
    <row r="923871" spans="68:68" customFormat="1">
      <c r="BP923871" s="90"/>
    </row>
    <row r="923872" spans="68:68" customFormat="1">
      <c r="BP923872" s="90"/>
    </row>
    <row r="923873" spans="68:68" customFormat="1">
      <c r="BP923873" s="90"/>
    </row>
    <row r="923874" spans="68:68" customFormat="1">
      <c r="BP923874" s="90"/>
    </row>
    <row r="923875" spans="68:68" customFormat="1">
      <c r="BP923875" s="90"/>
    </row>
    <row r="923876" spans="68:68" customFormat="1">
      <c r="BP923876" s="90"/>
    </row>
    <row r="923877" spans="68:68" customFormat="1">
      <c r="BP923877" s="90"/>
    </row>
    <row r="923878" spans="68:68" customFormat="1">
      <c r="BP923878" s="90"/>
    </row>
    <row r="923879" spans="68:68" customFormat="1">
      <c r="BP923879" s="90"/>
    </row>
    <row r="923880" spans="68:68" customFormat="1">
      <c r="BP923880" s="90"/>
    </row>
    <row r="923881" spans="68:68" customFormat="1">
      <c r="BP923881" s="90"/>
    </row>
    <row r="923882" spans="68:68" customFormat="1">
      <c r="BP923882" s="90"/>
    </row>
    <row r="923883" spans="68:68" customFormat="1">
      <c r="BP923883" s="90"/>
    </row>
    <row r="923884" spans="68:68" customFormat="1">
      <c r="BP923884" s="90"/>
    </row>
    <row r="923885" spans="68:68" customFormat="1">
      <c r="BP923885" s="90"/>
    </row>
    <row r="923886" spans="68:68" customFormat="1">
      <c r="BP923886" s="90"/>
    </row>
    <row r="923887" spans="68:68" customFormat="1">
      <c r="BP923887" s="90"/>
    </row>
    <row r="923888" spans="68:68" customFormat="1">
      <c r="BP923888" s="90"/>
    </row>
    <row r="923889" spans="68:68" customFormat="1">
      <c r="BP923889" s="90"/>
    </row>
    <row r="923890" spans="68:68" customFormat="1">
      <c r="BP923890" s="90"/>
    </row>
    <row r="923891" spans="68:68" customFormat="1">
      <c r="BP923891" s="90"/>
    </row>
    <row r="923892" spans="68:68" customFormat="1">
      <c r="BP923892" s="90"/>
    </row>
    <row r="923893" spans="68:68" customFormat="1">
      <c r="BP923893" s="90"/>
    </row>
    <row r="923894" spans="68:68" customFormat="1">
      <c r="BP923894" s="90"/>
    </row>
    <row r="923895" spans="68:68" customFormat="1">
      <c r="BP923895" s="90"/>
    </row>
    <row r="923896" spans="68:68" customFormat="1">
      <c r="BP923896" s="90"/>
    </row>
    <row r="923897" spans="68:68" customFormat="1">
      <c r="BP923897" s="90"/>
    </row>
    <row r="923898" spans="68:68" customFormat="1">
      <c r="BP923898" s="90"/>
    </row>
    <row r="923899" spans="68:68" customFormat="1">
      <c r="BP923899" s="90"/>
    </row>
    <row r="923900" spans="68:68" customFormat="1">
      <c r="BP923900" s="90"/>
    </row>
    <row r="923901" spans="68:68" customFormat="1">
      <c r="BP923901" s="90"/>
    </row>
    <row r="923902" spans="68:68" customFormat="1">
      <c r="BP923902" s="90"/>
    </row>
    <row r="923903" spans="68:68" customFormat="1">
      <c r="BP923903" s="90"/>
    </row>
    <row r="923904" spans="68:68" customFormat="1">
      <c r="BP923904" s="90"/>
    </row>
    <row r="923905" spans="68:68" customFormat="1">
      <c r="BP923905" s="90"/>
    </row>
    <row r="923906" spans="68:68" customFormat="1">
      <c r="BP923906" s="90"/>
    </row>
    <row r="923907" spans="68:68" customFormat="1">
      <c r="BP923907" s="90"/>
    </row>
    <row r="923908" spans="68:68" customFormat="1">
      <c r="BP923908" s="90"/>
    </row>
    <row r="923909" spans="68:68" customFormat="1">
      <c r="BP923909" s="90"/>
    </row>
    <row r="923910" spans="68:68" customFormat="1">
      <c r="BP923910" s="90"/>
    </row>
    <row r="923911" spans="68:68" customFormat="1">
      <c r="BP923911" s="90"/>
    </row>
    <row r="923912" spans="68:68" customFormat="1">
      <c r="BP923912" s="90"/>
    </row>
    <row r="923913" spans="68:68" customFormat="1">
      <c r="BP923913" s="90"/>
    </row>
    <row r="923914" spans="68:68" customFormat="1">
      <c r="BP923914" s="90"/>
    </row>
    <row r="923915" spans="68:68" customFormat="1">
      <c r="BP923915" s="90"/>
    </row>
    <row r="923916" spans="68:68" customFormat="1">
      <c r="BP923916" s="90"/>
    </row>
    <row r="923917" spans="68:68" customFormat="1">
      <c r="BP923917" s="90"/>
    </row>
    <row r="923918" spans="68:68" customFormat="1">
      <c r="BP923918" s="90"/>
    </row>
    <row r="923919" spans="68:68" customFormat="1">
      <c r="BP923919" s="90"/>
    </row>
    <row r="923920" spans="68:68" customFormat="1">
      <c r="BP923920" s="90"/>
    </row>
    <row r="923921" spans="68:68" customFormat="1">
      <c r="BP923921" s="90"/>
    </row>
    <row r="923922" spans="68:68" customFormat="1">
      <c r="BP923922" s="90"/>
    </row>
    <row r="923923" spans="68:68" customFormat="1">
      <c r="BP923923" s="90"/>
    </row>
    <row r="923924" spans="68:68" customFormat="1">
      <c r="BP923924" s="90"/>
    </row>
    <row r="923925" spans="68:68" customFormat="1">
      <c r="BP923925" s="90"/>
    </row>
    <row r="923926" spans="68:68" customFormat="1">
      <c r="BP923926" s="90"/>
    </row>
    <row r="923927" spans="68:68" customFormat="1">
      <c r="BP923927" s="90"/>
    </row>
    <row r="923928" spans="68:68" customFormat="1">
      <c r="BP923928" s="90"/>
    </row>
    <row r="923929" spans="68:68" customFormat="1">
      <c r="BP923929" s="90"/>
    </row>
    <row r="923930" spans="68:68" customFormat="1">
      <c r="BP923930" s="90"/>
    </row>
    <row r="923931" spans="68:68" customFormat="1">
      <c r="BP923931" s="90"/>
    </row>
    <row r="923932" spans="68:68" customFormat="1">
      <c r="BP923932" s="90"/>
    </row>
    <row r="923933" spans="68:68" customFormat="1">
      <c r="BP923933" s="90"/>
    </row>
    <row r="923934" spans="68:68" customFormat="1">
      <c r="BP923934" s="90"/>
    </row>
    <row r="923935" spans="68:68" customFormat="1">
      <c r="BP923935" s="90"/>
    </row>
    <row r="923936" spans="68:68" customFormat="1">
      <c r="BP923936" s="90"/>
    </row>
    <row r="923937" spans="68:68" customFormat="1">
      <c r="BP923937" s="90"/>
    </row>
    <row r="923938" spans="68:68" customFormat="1">
      <c r="BP923938" s="90"/>
    </row>
    <row r="923939" spans="68:68" customFormat="1">
      <c r="BP923939" s="90"/>
    </row>
    <row r="923940" spans="68:68" customFormat="1">
      <c r="BP923940" s="90"/>
    </row>
    <row r="923941" spans="68:68" customFormat="1">
      <c r="BP923941" s="90"/>
    </row>
    <row r="923942" spans="68:68" customFormat="1">
      <c r="BP923942" s="90"/>
    </row>
    <row r="923943" spans="68:68" customFormat="1">
      <c r="BP923943" s="90"/>
    </row>
    <row r="923944" spans="68:68" customFormat="1">
      <c r="BP923944" s="90"/>
    </row>
    <row r="923945" spans="68:68" customFormat="1">
      <c r="BP923945" s="90"/>
    </row>
    <row r="923946" spans="68:68" customFormat="1">
      <c r="BP923946" s="90"/>
    </row>
    <row r="923947" spans="68:68" customFormat="1">
      <c r="BP923947" s="90"/>
    </row>
    <row r="923948" spans="68:68" customFormat="1">
      <c r="BP923948" s="90"/>
    </row>
    <row r="923949" spans="68:68" customFormat="1">
      <c r="BP923949" s="90"/>
    </row>
    <row r="923950" spans="68:68" customFormat="1">
      <c r="BP923950" s="90"/>
    </row>
    <row r="923951" spans="68:68" customFormat="1">
      <c r="BP923951" s="90"/>
    </row>
    <row r="923952" spans="68:68" customFormat="1">
      <c r="BP923952" s="90"/>
    </row>
    <row r="923953" spans="68:68" customFormat="1">
      <c r="BP923953" s="90"/>
    </row>
    <row r="923954" spans="68:68" customFormat="1">
      <c r="BP923954" s="90"/>
    </row>
    <row r="923955" spans="68:68" customFormat="1">
      <c r="BP923955" s="90"/>
    </row>
    <row r="923956" spans="68:68" customFormat="1">
      <c r="BP923956" s="90"/>
    </row>
    <row r="923957" spans="68:68" customFormat="1">
      <c r="BP923957" s="90"/>
    </row>
    <row r="923958" spans="68:68" customFormat="1">
      <c r="BP923958" s="90"/>
    </row>
    <row r="923959" spans="68:68" customFormat="1">
      <c r="BP923959" s="90"/>
    </row>
    <row r="923960" spans="68:68" customFormat="1">
      <c r="BP923960" s="90"/>
    </row>
    <row r="923961" spans="68:68" customFormat="1">
      <c r="BP923961" s="90"/>
    </row>
    <row r="923962" spans="68:68" customFormat="1">
      <c r="BP923962" s="90"/>
    </row>
    <row r="923963" spans="68:68" customFormat="1">
      <c r="BP923963" s="90"/>
    </row>
    <row r="923964" spans="68:68" customFormat="1">
      <c r="BP923964" s="90"/>
    </row>
    <row r="923965" spans="68:68" customFormat="1">
      <c r="BP923965" s="90"/>
    </row>
    <row r="923966" spans="68:68" customFormat="1">
      <c r="BP923966" s="90"/>
    </row>
    <row r="923967" spans="68:68" customFormat="1">
      <c r="BP923967" s="90"/>
    </row>
    <row r="923968" spans="68:68" customFormat="1">
      <c r="BP923968" s="90"/>
    </row>
    <row r="923969" spans="68:68" customFormat="1">
      <c r="BP923969" s="90"/>
    </row>
    <row r="923970" spans="68:68" customFormat="1">
      <c r="BP923970" s="90"/>
    </row>
    <row r="923971" spans="68:68" customFormat="1">
      <c r="BP923971" s="90"/>
    </row>
    <row r="923972" spans="68:68" customFormat="1">
      <c r="BP923972" s="90"/>
    </row>
    <row r="923973" spans="68:68" customFormat="1">
      <c r="BP923973" s="90"/>
    </row>
    <row r="923974" spans="68:68" customFormat="1">
      <c r="BP923974" s="90"/>
    </row>
    <row r="923975" spans="68:68" customFormat="1">
      <c r="BP923975" s="90"/>
    </row>
    <row r="923976" spans="68:68" customFormat="1">
      <c r="BP923976" s="90"/>
    </row>
    <row r="923977" spans="68:68" customFormat="1">
      <c r="BP923977" s="90"/>
    </row>
    <row r="923978" spans="68:68" customFormat="1">
      <c r="BP923978" s="90"/>
    </row>
    <row r="923979" spans="68:68" customFormat="1">
      <c r="BP923979" s="90"/>
    </row>
    <row r="923980" spans="68:68" customFormat="1">
      <c r="BP923980" s="90"/>
    </row>
    <row r="923981" spans="68:68" customFormat="1">
      <c r="BP923981" s="90"/>
    </row>
    <row r="923982" spans="68:68" customFormat="1">
      <c r="BP923982" s="90"/>
    </row>
    <row r="923983" spans="68:68" customFormat="1">
      <c r="BP923983" s="90"/>
    </row>
    <row r="923984" spans="68:68" customFormat="1">
      <c r="BP923984" s="90"/>
    </row>
    <row r="923985" spans="68:68" customFormat="1">
      <c r="BP923985" s="90"/>
    </row>
    <row r="923986" spans="68:68" customFormat="1">
      <c r="BP923986" s="90"/>
    </row>
    <row r="923987" spans="68:68" customFormat="1">
      <c r="BP923987" s="90"/>
    </row>
    <row r="923988" spans="68:68" customFormat="1">
      <c r="BP923988" s="90"/>
    </row>
    <row r="923989" spans="68:68" customFormat="1">
      <c r="BP923989" s="90"/>
    </row>
    <row r="923990" spans="68:68" customFormat="1">
      <c r="BP923990" s="90"/>
    </row>
    <row r="923991" spans="68:68" customFormat="1">
      <c r="BP923991" s="90"/>
    </row>
    <row r="923992" spans="68:68" customFormat="1">
      <c r="BP923992" s="90"/>
    </row>
    <row r="923993" spans="68:68" customFormat="1">
      <c r="BP923993" s="90"/>
    </row>
    <row r="923994" spans="68:68" customFormat="1">
      <c r="BP923994" s="90"/>
    </row>
    <row r="923995" spans="68:68" customFormat="1">
      <c r="BP923995" s="90"/>
    </row>
    <row r="923996" spans="68:68" customFormat="1">
      <c r="BP923996" s="90"/>
    </row>
    <row r="923997" spans="68:68" customFormat="1">
      <c r="BP923997" s="90"/>
    </row>
    <row r="923998" spans="68:68" customFormat="1">
      <c r="BP923998" s="90"/>
    </row>
    <row r="923999" spans="68:68" customFormat="1">
      <c r="BP923999" s="90"/>
    </row>
    <row r="924000" spans="68:68" customFormat="1">
      <c r="BP924000" s="90"/>
    </row>
    <row r="924001" spans="68:68" customFormat="1">
      <c r="BP924001" s="90"/>
    </row>
    <row r="924002" spans="68:68" customFormat="1">
      <c r="BP924002" s="90"/>
    </row>
    <row r="924003" spans="68:68" customFormat="1">
      <c r="BP924003" s="90"/>
    </row>
    <row r="924004" spans="68:68" customFormat="1">
      <c r="BP924004" s="90"/>
    </row>
    <row r="924005" spans="68:68" customFormat="1">
      <c r="BP924005" s="90"/>
    </row>
    <row r="924006" spans="68:68" customFormat="1">
      <c r="BP924006" s="90"/>
    </row>
    <row r="924007" spans="68:68" customFormat="1">
      <c r="BP924007" s="90"/>
    </row>
    <row r="924008" spans="68:68" customFormat="1">
      <c r="BP924008" s="90"/>
    </row>
    <row r="924009" spans="68:68" customFormat="1">
      <c r="BP924009" s="90"/>
    </row>
    <row r="924010" spans="68:68" customFormat="1">
      <c r="BP924010" s="90"/>
    </row>
    <row r="924011" spans="68:68" customFormat="1">
      <c r="BP924011" s="90"/>
    </row>
    <row r="924012" spans="68:68" customFormat="1">
      <c r="BP924012" s="90"/>
    </row>
    <row r="924013" spans="68:68" customFormat="1">
      <c r="BP924013" s="90"/>
    </row>
    <row r="924014" spans="68:68" customFormat="1">
      <c r="BP924014" s="90"/>
    </row>
    <row r="924015" spans="68:68" customFormat="1">
      <c r="BP924015" s="90"/>
    </row>
    <row r="924016" spans="68:68" customFormat="1">
      <c r="BP924016" s="90"/>
    </row>
    <row r="924017" spans="68:68" customFormat="1">
      <c r="BP924017" s="90"/>
    </row>
    <row r="924018" spans="68:68" customFormat="1">
      <c r="BP924018" s="90"/>
    </row>
    <row r="924019" spans="68:68" customFormat="1">
      <c r="BP924019" s="90"/>
    </row>
    <row r="924020" spans="68:68" customFormat="1">
      <c r="BP924020" s="90"/>
    </row>
    <row r="924021" spans="68:68" customFormat="1">
      <c r="BP924021" s="90"/>
    </row>
    <row r="924022" spans="68:68" customFormat="1">
      <c r="BP924022" s="90"/>
    </row>
    <row r="924023" spans="68:68" customFormat="1">
      <c r="BP924023" s="90"/>
    </row>
    <row r="924024" spans="68:68" customFormat="1">
      <c r="BP924024" s="90"/>
    </row>
    <row r="924025" spans="68:68" customFormat="1">
      <c r="BP924025" s="90"/>
    </row>
    <row r="924026" spans="68:68" customFormat="1">
      <c r="BP924026" s="90"/>
    </row>
    <row r="924027" spans="68:68" customFormat="1">
      <c r="BP924027" s="90"/>
    </row>
    <row r="924028" spans="68:68" customFormat="1">
      <c r="BP924028" s="90"/>
    </row>
    <row r="924029" spans="68:68" customFormat="1">
      <c r="BP924029" s="90"/>
    </row>
    <row r="924030" spans="68:68" customFormat="1">
      <c r="BP924030" s="90"/>
    </row>
    <row r="924031" spans="68:68" customFormat="1">
      <c r="BP924031" s="90"/>
    </row>
    <row r="924032" spans="68:68" customFormat="1">
      <c r="BP924032" s="90"/>
    </row>
    <row r="924033" spans="68:68" customFormat="1">
      <c r="BP924033" s="90"/>
    </row>
    <row r="924034" spans="68:68" customFormat="1">
      <c r="BP924034" s="90"/>
    </row>
    <row r="924035" spans="68:68" customFormat="1">
      <c r="BP924035" s="90"/>
    </row>
    <row r="924036" spans="68:68" customFormat="1">
      <c r="BP924036" s="90"/>
    </row>
    <row r="924037" spans="68:68" customFormat="1">
      <c r="BP924037" s="90"/>
    </row>
    <row r="924038" spans="68:68" customFormat="1">
      <c r="BP924038" s="90"/>
    </row>
    <row r="924039" spans="68:68" customFormat="1">
      <c r="BP924039" s="90"/>
    </row>
    <row r="924040" spans="68:68" customFormat="1">
      <c r="BP924040" s="90"/>
    </row>
    <row r="924041" spans="68:68" customFormat="1">
      <c r="BP924041" s="90"/>
    </row>
    <row r="924042" spans="68:68" customFormat="1">
      <c r="BP924042" s="90"/>
    </row>
    <row r="924043" spans="68:68" customFormat="1">
      <c r="BP924043" s="90"/>
    </row>
    <row r="924044" spans="68:68" customFormat="1">
      <c r="BP924044" s="90"/>
    </row>
    <row r="924045" spans="68:68" customFormat="1">
      <c r="BP924045" s="90"/>
    </row>
    <row r="924046" spans="68:68" customFormat="1">
      <c r="BP924046" s="90"/>
    </row>
    <row r="924047" spans="68:68" customFormat="1">
      <c r="BP924047" s="90"/>
    </row>
    <row r="924048" spans="68:68" customFormat="1">
      <c r="BP924048" s="90"/>
    </row>
    <row r="924049" spans="68:68" customFormat="1">
      <c r="BP924049" s="90"/>
    </row>
    <row r="924050" spans="68:68" customFormat="1">
      <c r="BP924050" s="90"/>
    </row>
    <row r="924051" spans="68:68" customFormat="1">
      <c r="BP924051" s="90"/>
    </row>
    <row r="924052" spans="68:68" customFormat="1">
      <c r="BP924052" s="90"/>
    </row>
    <row r="924053" spans="68:68" customFormat="1">
      <c r="BP924053" s="90"/>
    </row>
    <row r="924054" spans="68:68" customFormat="1">
      <c r="BP924054" s="90"/>
    </row>
    <row r="924055" spans="68:68" customFormat="1">
      <c r="BP924055" s="90"/>
    </row>
    <row r="924056" spans="68:68" customFormat="1">
      <c r="BP924056" s="90"/>
    </row>
    <row r="924057" spans="68:68" customFormat="1">
      <c r="BP924057" s="90"/>
    </row>
    <row r="924058" spans="68:68" customFormat="1">
      <c r="BP924058" s="90"/>
    </row>
    <row r="924059" spans="68:68" customFormat="1">
      <c r="BP924059" s="90"/>
    </row>
    <row r="924060" spans="68:68" customFormat="1">
      <c r="BP924060" s="90"/>
    </row>
    <row r="924061" spans="68:68" customFormat="1">
      <c r="BP924061" s="90"/>
    </row>
    <row r="924062" spans="68:68" customFormat="1">
      <c r="BP924062" s="90"/>
    </row>
    <row r="924063" spans="68:68" customFormat="1">
      <c r="BP924063" s="90"/>
    </row>
    <row r="924064" spans="68:68" customFormat="1">
      <c r="BP924064" s="90"/>
    </row>
    <row r="924065" spans="68:68" customFormat="1">
      <c r="BP924065" s="90"/>
    </row>
    <row r="924066" spans="68:68" customFormat="1">
      <c r="BP924066" s="90"/>
    </row>
    <row r="924067" spans="68:68" customFormat="1">
      <c r="BP924067" s="90"/>
    </row>
    <row r="924068" spans="68:68" customFormat="1">
      <c r="BP924068" s="90"/>
    </row>
    <row r="924069" spans="68:68" customFormat="1">
      <c r="BP924069" s="90"/>
    </row>
    <row r="924070" spans="68:68" customFormat="1">
      <c r="BP924070" s="90"/>
    </row>
    <row r="924071" spans="68:68" customFormat="1">
      <c r="BP924071" s="90"/>
    </row>
    <row r="924072" spans="68:68" customFormat="1">
      <c r="BP924072" s="90"/>
    </row>
    <row r="924073" spans="68:68" customFormat="1">
      <c r="BP924073" s="90"/>
    </row>
    <row r="924074" spans="68:68" customFormat="1">
      <c r="BP924074" s="90"/>
    </row>
    <row r="924075" spans="68:68" customFormat="1">
      <c r="BP924075" s="90"/>
    </row>
    <row r="924076" spans="68:68" customFormat="1">
      <c r="BP924076" s="90"/>
    </row>
    <row r="924077" spans="68:68" customFormat="1">
      <c r="BP924077" s="90"/>
    </row>
    <row r="924078" spans="68:68" customFormat="1">
      <c r="BP924078" s="90"/>
    </row>
    <row r="924079" spans="68:68" customFormat="1">
      <c r="BP924079" s="90"/>
    </row>
    <row r="924080" spans="68:68" customFormat="1">
      <c r="BP924080" s="90"/>
    </row>
    <row r="924081" spans="68:68" customFormat="1">
      <c r="BP924081" s="90"/>
    </row>
    <row r="924082" spans="68:68" customFormat="1">
      <c r="BP924082" s="90"/>
    </row>
    <row r="924083" spans="68:68" customFormat="1">
      <c r="BP924083" s="90"/>
    </row>
    <row r="924084" spans="68:68" customFormat="1">
      <c r="BP924084" s="90"/>
    </row>
    <row r="924085" spans="68:68" customFormat="1">
      <c r="BP924085" s="90"/>
    </row>
    <row r="924086" spans="68:68" customFormat="1">
      <c r="BP924086" s="90"/>
    </row>
    <row r="924087" spans="68:68" customFormat="1">
      <c r="BP924087" s="90"/>
    </row>
    <row r="924088" spans="68:68" customFormat="1">
      <c r="BP924088" s="90"/>
    </row>
    <row r="924089" spans="68:68" customFormat="1">
      <c r="BP924089" s="90"/>
    </row>
    <row r="924090" spans="68:68" customFormat="1">
      <c r="BP924090" s="90"/>
    </row>
    <row r="924091" spans="68:68" customFormat="1">
      <c r="BP924091" s="90"/>
    </row>
    <row r="924092" spans="68:68" customFormat="1">
      <c r="BP924092" s="90"/>
    </row>
    <row r="924093" spans="68:68" customFormat="1">
      <c r="BP924093" s="90"/>
    </row>
    <row r="924094" spans="68:68" customFormat="1">
      <c r="BP924094" s="90"/>
    </row>
    <row r="924095" spans="68:68" customFormat="1">
      <c r="BP924095" s="90"/>
    </row>
    <row r="924096" spans="68:68" customFormat="1">
      <c r="BP924096" s="90"/>
    </row>
    <row r="924097" spans="68:68" customFormat="1">
      <c r="BP924097" s="90"/>
    </row>
    <row r="924098" spans="68:68" customFormat="1">
      <c r="BP924098" s="90"/>
    </row>
    <row r="924099" spans="68:68" customFormat="1">
      <c r="BP924099" s="90"/>
    </row>
    <row r="924100" spans="68:68" customFormat="1">
      <c r="BP924100" s="90"/>
    </row>
    <row r="924101" spans="68:68" customFormat="1">
      <c r="BP924101" s="90"/>
    </row>
    <row r="924102" spans="68:68" customFormat="1">
      <c r="BP924102" s="90"/>
    </row>
    <row r="924103" spans="68:68" customFormat="1">
      <c r="BP924103" s="90"/>
    </row>
    <row r="924104" spans="68:68" customFormat="1">
      <c r="BP924104" s="90"/>
    </row>
    <row r="924105" spans="68:68" customFormat="1">
      <c r="BP924105" s="90"/>
    </row>
    <row r="924106" spans="68:68" customFormat="1">
      <c r="BP924106" s="90"/>
    </row>
    <row r="924107" spans="68:68" customFormat="1">
      <c r="BP924107" s="90"/>
    </row>
    <row r="924108" spans="68:68" customFormat="1">
      <c r="BP924108" s="90"/>
    </row>
    <row r="924109" spans="68:68" customFormat="1">
      <c r="BP924109" s="90"/>
    </row>
    <row r="924110" spans="68:68" customFormat="1">
      <c r="BP924110" s="90"/>
    </row>
    <row r="924111" spans="68:68" customFormat="1">
      <c r="BP924111" s="90"/>
    </row>
    <row r="924112" spans="68:68" customFormat="1">
      <c r="BP924112" s="90"/>
    </row>
    <row r="924113" spans="68:68" customFormat="1">
      <c r="BP924113" s="90"/>
    </row>
    <row r="924114" spans="68:68" customFormat="1">
      <c r="BP924114" s="90"/>
    </row>
    <row r="924115" spans="68:68" customFormat="1">
      <c r="BP924115" s="90"/>
    </row>
    <row r="924116" spans="68:68" customFormat="1">
      <c r="BP924116" s="90"/>
    </row>
    <row r="924117" spans="68:68" customFormat="1">
      <c r="BP924117" s="90"/>
    </row>
    <row r="924118" spans="68:68" customFormat="1">
      <c r="BP924118" s="90"/>
    </row>
    <row r="924119" spans="68:68" customFormat="1">
      <c r="BP924119" s="90"/>
    </row>
    <row r="924120" spans="68:68" customFormat="1">
      <c r="BP924120" s="90"/>
    </row>
    <row r="924121" spans="68:68" customFormat="1">
      <c r="BP924121" s="90"/>
    </row>
    <row r="924122" spans="68:68" customFormat="1">
      <c r="BP924122" s="90"/>
    </row>
    <row r="924123" spans="68:68" customFormat="1">
      <c r="BP924123" s="90"/>
    </row>
    <row r="924124" spans="68:68" customFormat="1">
      <c r="BP924124" s="90"/>
    </row>
    <row r="924125" spans="68:68" customFormat="1">
      <c r="BP924125" s="90"/>
    </row>
    <row r="924126" spans="68:68" customFormat="1">
      <c r="BP924126" s="90"/>
    </row>
    <row r="924127" spans="68:68" customFormat="1">
      <c r="BP924127" s="90"/>
    </row>
    <row r="924128" spans="68:68" customFormat="1">
      <c r="BP924128" s="90"/>
    </row>
    <row r="924129" spans="68:68" customFormat="1">
      <c r="BP924129" s="90"/>
    </row>
    <row r="924130" spans="68:68" customFormat="1">
      <c r="BP924130" s="90"/>
    </row>
    <row r="924131" spans="68:68" customFormat="1">
      <c r="BP924131" s="90"/>
    </row>
    <row r="924132" spans="68:68" customFormat="1">
      <c r="BP924132" s="90"/>
    </row>
    <row r="924133" spans="68:68" customFormat="1">
      <c r="BP924133" s="90"/>
    </row>
    <row r="924134" spans="68:68" customFormat="1">
      <c r="BP924134" s="90"/>
    </row>
    <row r="924135" spans="68:68" customFormat="1">
      <c r="BP924135" s="90"/>
    </row>
    <row r="924136" spans="68:68" customFormat="1">
      <c r="BP924136" s="90"/>
    </row>
    <row r="924137" spans="68:68" customFormat="1">
      <c r="BP924137" s="90"/>
    </row>
    <row r="924138" spans="68:68" customFormat="1">
      <c r="BP924138" s="90"/>
    </row>
    <row r="924139" spans="68:68" customFormat="1">
      <c r="BP924139" s="90"/>
    </row>
    <row r="924140" spans="68:68" customFormat="1">
      <c r="BP924140" s="90"/>
    </row>
    <row r="924141" spans="68:68" customFormat="1">
      <c r="BP924141" s="90"/>
    </row>
    <row r="924142" spans="68:68" customFormat="1">
      <c r="BP924142" s="90"/>
    </row>
    <row r="924143" spans="68:68" customFormat="1">
      <c r="BP924143" s="90"/>
    </row>
    <row r="924144" spans="68:68" customFormat="1">
      <c r="BP924144" s="90"/>
    </row>
    <row r="924145" spans="68:68" customFormat="1">
      <c r="BP924145" s="90"/>
    </row>
    <row r="924146" spans="68:68" customFormat="1">
      <c r="BP924146" s="90"/>
    </row>
    <row r="924147" spans="68:68" customFormat="1">
      <c r="BP924147" s="90"/>
    </row>
    <row r="924148" spans="68:68" customFormat="1">
      <c r="BP924148" s="90"/>
    </row>
    <row r="924149" spans="68:68" customFormat="1">
      <c r="BP924149" s="90"/>
    </row>
    <row r="924150" spans="68:68" customFormat="1">
      <c r="BP924150" s="90"/>
    </row>
    <row r="924151" spans="68:68" customFormat="1">
      <c r="BP924151" s="90"/>
    </row>
    <row r="924152" spans="68:68" customFormat="1">
      <c r="BP924152" s="90"/>
    </row>
    <row r="924153" spans="68:68" customFormat="1">
      <c r="BP924153" s="90"/>
    </row>
    <row r="924154" spans="68:68" customFormat="1">
      <c r="BP924154" s="90"/>
    </row>
    <row r="924155" spans="68:68" customFormat="1">
      <c r="BP924155" s="90"/>
    </row>
    <row r="924156" spans="68:68" customFormat="1">
      <c r="BP924156" s="90"/>
    </row>
    <row r="924157" spans="68:68" customFormat="1">
      <c r="BP924157" s="90"/>
    </row>
    <row r="924158" spans="68:68" customFormat="1">
      <c r="BP924158" s="90"/>
    </row>
    <row r="924159" spans="68:68" customFormat="1">
      <c r="BP924159" s="90"/>
    </row>
    <row r="924160" spans="68:68" customFormat="1">
      <c r="BP924160" s="90"/>
    </row>
    <row r="924161" spans="68:68" customFormat="1">
      <c r="BP924161" s="90"/>
    </row>
    <row r="924162" spans="68:68" customFormat="1">
      <c r="BP924162" s="90"/>
    </row>
    <row r="924163" spans="68:68" customFormat="1">
      <c r="BP924163" s="90"/>
    </row>
    <row r="924164" spans="68:68" customFormat="1">
      <c r="BP924164" s="90"/>
    </row>
    <row r="924165" spans="68:68" customFormat="1">
      <c r="BP924165" s="90"/>
    </row>
    <row r="924166" spans="68:68" customFormat="1">
      <c r="BP924166" s="90"/>
    </row>
    <row r="924167" spans="68:68" customFormat="1">
      <c r="BP924167" s="90"/>
    </row>
    <row r="924168" spans="68:68" customFormat="1">
      <c r="BP924168" s="90"/>
    </row>
    <row r="924169" spans="68:68" customFormat="1">
      <c r="BP924169" s="90"/>
    </row>
    <row r="924170" spans="68:68" customFormat="1">
      <c r="BP924170" s="90"/>
    </row>
    <row r="924171" spans="68:68" customFormat="1">
      <c r="BP924171" s="90"/>
    </row>
    <row r="924172" spans="68:68" customFormat="1">
      <c r="BP924172" s="90"/>
    </row>
    <row r="924173" spans="68:68" customFormat="1">
      <c r="BP924173" s="90"/>
    </row>
    <row r="924174" spans="68:68" customFormat="1">
      <c r="BP924174" s="90"/>
    </row>
    <row r="924175" spans="68:68" customFormat="1">
      <c r="BP924175" s="90"/>
    </row>
    <row r="924176" spans="68:68" customFormat="1">
      <c r="BP924176" s="90"/>
    </row>
    <row r="924177" spans="68:68" customFormat="1">
      <c r="BP924177" s="90"/>
    </row>
    <row r="924178" spans="68:68" customFormat="1">
      <c r="BP924178" s="90"/>
    </row>
    <row r="924179" spans="68:68" customFormat="1">
      <c r="BP924179" s="90"/>
    </row>
    <row r="924180" spans="68:68" customFormat="1">
      <c r="BP924180" s="90"/>
    </row>
    <row r="924181" spans="68:68" customFormat="1">
      <c r="BP924181" s="90"/>
    </row>
    <row r="924182" spans="68:68" customFormat="1">
      <c r="BP924182" s="90"/>
    </row>
    <row r="924183" spans="68:68" customFormat="1">
      <c r="BP924183" s="90"/>
    </row>
    <row r="924184" spans="68:68" customFormat="1">
      <c r="BP924184" s="90"/>
    </row>
    <row r="924185" spans="68:68" customFormat="1">
      <c r="BP924185" s="90"/>
    </row>
    <row r="924186" spans="68:68" customFormat="1">
      <c r="BP924186" s="90"/>
    </row>
    <row r="924187" spans="68:68" customFormat="1">
      <c r="BP924187" s="90"/>
    </row>
    <row r="924188" spans="68:68" customFormat="1">
      <c r="BP924188" s="90"/>
    </row>
    <row r="924189" spans="68:68" customFormat="1">
      <c r="BP924189" s="90"/>
    </row>
    <row r="924190" spans="68:68" customFormat="1">
      <c r="BP924190" s="90"/>
    </row>
    <row r="924191" spans="68:68" customFormat="1">
      <c r="BP924191" s="90"/>
    </row>
    <row r="924192" spans="68:68" customFormat="1">
      <c r="BP924192" s="90"/>
    </row>
    <row r="924193" spans="68:68" customFormat="1">
      <c r="BP924193" s="90"/>
    </row>
    <row r="924194" spans="68:68" customFormat="1">
      <c r="BP924194" s="90"/>
    </row>
    <row r="924195" spans="68:68" customFormat="1">
      <c r="BP924195" s="90"/>
    </row>
    <row r="924196" spans="68:68" customFormat="1">
      <c r="BP924196" s="90"/>
    </row>
    <row r="924197" spans="68:68" customFormat="1">
      <c r="BP924197" s="90"/>
    </row>
    <row r="924198" spans="68:68" customFormat="1">
      <c r="BP924198" s="90"/>
    </row>
    <row r="924199" spans="68:68" customFormat="1">
      <c r="BP924199" s="90"/>
    </row>
    <row r="924200" spans="68:68" customFormat="1">
      <c r="BP924200" s="90"/>
    </row>
    <row r="924201" spans="68:68" customFormat="1">
      <c r="BP924201" s="90"/>
    </row>
    <row r="924202" spans="68:68" customFormat="1">
      <c r="BP924202" s="90"/>
    </row>
    <row r="924203" spans="68:68" customFormat="1">
      <c r="BP924203" s="90"/>
    </row>
    <row r="924204" spans="68:68" customFormat="1">
      <c r="BP924204" s="90"/>
    </row>
    <row r="924205" spans="68:68" customFormat="1">
      <c r="BP924205" s="90"/>
    </row>
    <row r="924206" spans="68:68" customFormat="1">
      <c r="BP924206" s="90"/>
    </row>
    <row r="924207" spans="68:68" customFormat="1">
      <c r="BP924207" s="90"/>
    </row>
    <row r="924208" spans="68:68" customFormat="1">
      <c r="BP924208" s="90"/>
    </row>
    <row r="924209" spans="68:68" customFormat="1">
      <c r="BP924209" s="90"/>
    </row>
    <row r="924210" spans="68:68" customFormat="1">
      <c r="BP924210" s="90"/>
    </row>
    <row r="924211" spans="68:68" customFormat="1">
      <c r="BP924211" s="90"/>
    </row>
    <row r="924212" spans="68:68" customFormat="1">
      <c r="BP924212" s="90"/>
    </row>
    <row r="924213" spans="68:68" customFormat="1">
      <c r="BP924213" s="90"/>
    </row>
    <row r="924214" spans="68:68" customFormat="1">
      <c r="BP924214" s="90"/>
    </row>
    <row r="924215" spans="68:68" customFormat="1">
      <c r="BP924215" s="90"/>
    </row>
    <row r="924216" spans="68:68" customFormat="1">
      <c r="BP924216" s="90"/>
    </row>
    <row r="924217" spans="68:68" customFormat="1">
      <c r="BP924217" s="90"/>
    </row>
    <row r="924218" spans="68:68" customFormat="1">
      <c r="BP924218" s="90"/>
    </row>
    <row r="924219" spans="68:68" customFormat="1">
      <c r="BP924219" s="90"/>
    </row>
    <row r="924220" spans="68:68" customFormat="1">
      <c r="BP924220" s="90"/>
    </row>
    <row r="924221" spans="68:68" customFormat="1">
      <c r="BP924221" s="90"/>
    </row>
    <row r="924222" spans="68:68" customFormat="1">
      <c r="BP924222" s="90"/>
    </row>
    <row r="924223" spans="68:68" customFormat="1">
      <c r="BP924223" s="90"/>
    </row>
    <row r="924224" spans="68:68" customFormat="1">
      <c r="BP924224" s="90"/>
    </row>
    <row r="924225" spans="68:68" customFormat="1">
      <c r="BP924225" s="90"/>
    </row>
    <row r="924226" spans="68:68" customFormat="1">
      <c r="BP924226" s="90"/>
    </row>
    <row r="924227" spans="68:68" customFormat="1">
      <c r="BP924227" s="90"/>
    </row>
    <row r="924228" spans="68:68" customFormat="1">
      <c r="BP924228" s="90"/>
    </row>
    <row r="924229" spans="68:68" customFormat="1">
      <c r="BP924229" s="90"/>
    </row>
    <row r="924230" spans="68:68" customFormat="1">
      <c r="BP924230" s="90"/>
    </row>
    <row r="924231" spans="68:68" customFormat="1">
      <c r="BP924231" s="90"/>
    </row>
    <row r="924232" spans="68:68" customFormat="1">
      <c r="BP924232" s="90"/>
    </row>
    <row r="924233" spans="68:68" customFormat="1">
      <c r="BP924233" s="90"/>
    </row>
    <row r="924234" spans="68:68" customFormat="1">
      <c r="BP924234" s="90"/>
    </row>
    <row r="924235" spans="68:68" customFormat="1">
      <c r="BP924235" s="90"/>
    </row>
    <row r="924236" spans="68:68" customFormat="1">
      <c r="BP924236" s="90"/>
    </row>
    <row r="924237" spans="68:68" customFormat="1">
      <c r="BP924237" s="90"/>
    </row>
    <row r="924238" spans="68:68" customFormat="1">
      <c r="BP924238" s="90"/>
    </row>
    <row r="924239" spans="68:68" customFormat="1">
      <c r="BP924239" s="90"/>
    </row>
    <row r="924240" spans="68:68" customFormat="1">
      <c r="BP924240" s="90"/>
    </row>
    <row r="924241" spans="68:68" customFormat="1">
      <c r="BP924241" s="90"/>
    </row>
    <row r="924242" spans="68:68" customFormat="1">
      <c r="BP924242" s="90"/>
    </row>
    <row r="924243" spans="68:68" customFormat="1">
      <c r="BP924243" s="90"/>
    </row>
    <row r="924244" spans="68:68" customFormat="1">
      <c r="BP924244" s="90"/>
    </row>
    <row r="924245" spans="68:68" customFormat="1">
      <c r="BP924245" s="90"/>
    </row>
    <row r="924246" spans="68:68" customFormat="1">
      <c r="BP924246" s="90"/>
    </row>
    <row r="924247" spans="68:68" customFormat="1">
      <c r="BP924247" s="90"/>
    </row>
    <row r="924248" spans="68:68" customFormat="1">
      <c r="BP924248" s="90"/>
    </row>
    <row r="924249" spans="68:68" customFormat="1">
      <c r="BP924249" s="90"/>
    </row>
    <row r="924250" spans="68:68" customFormat="1">
      <c r="BP924250" s="90"/>
    </row>
    <row r="924251" spans="68:68" customFormat="1">
      <c r="BP924251" s="90"/>
    </row>
    <row r="924252" spans="68:68" customFormat="1">
      <c r="BP924252" s="90"/>
    </row>
    <row r="924253" spans="68:68" customFormat="1">
      <c r="BP924253" s="90"/>
    </row>
    <row r="924254" spans="68:68" customFormat="1">
      <c r="BP924254" s="90"/>
    </row>
    <row r="924255" spans="68:68" customFormat="1">
      <c r="BP924255" s="90"/>
    </row>
    <row r="924256" spans="68:68" customFormat="1">
      <c r="BP924256" s="90"/>
    </row>
    <row r="924257" spans="68:68" customFormat="1">
      <c r="BP924257" s="90"/>
    </row>
    <row r="924258" spans="68:68" customFormat="1">
      <c r="BP924258" s="90"/>
    </row>
    <row r="924259" spans="68:68" customFormat="1">
      <c r="BP924259" s="90"/>
    </row>
    <row r="924260" spans="68:68" customFormat="1">
      <c r="BP924260" s="90"/>
    </row>
    <row r="924261" spans="68:68" customFormat="1">
      <c r="BP924261" s="90"/>
    </row>
    <row r="924262" spans="68:68" customFormat="1">
      <c r="BP924262" s="90"/>
    </row>
    <row r="924263" spans="68:68" customFormat="1">
      <c r="BP924263" s="90"/>
    </row>
    <row r="924264" spans="68:68" customFormat="1">
      <c r="BP924264" s="90"/>
    </row>
    <row r="924265" spans="68:68" customFormat="1">
      <c r="BP924265" s="90"/>
    </row>
    <row r="924266" spans="68:68" customFormat="1">
      <c r="BP924266" s="90"/>
    </row>
    <row r="924267" spans="68:68" customFormat="1">
      <c r="BP924267" s="90"/>
    </row>
    <row r="924268" spans="68:68" customFormat="1">
      <c r="BP924268" s="90"/>
    </row>
    <row r="924269" spans="68:68" customFormat="1">
      <c r="BP924269" s="90"/>
    </row>
    <row r="924270" spans="68:68" customFormat="1">
      <c r="BP924270" s="90"/>
    </row>
    <row r="924271" spans="68:68" customFormat="1">
      <c r="BP924271" s="90"/>
    </row>
    <row r="924272" spans="68:68" customFormat="1">
      <c r="BP924272" s="90"/>
    </row>
    <row r="924273" spans="68:68" customFormat="1">
      <c r="BP924273" s="90"/>
    </row>
    <row r="924274" spans="68:68" customFormat="1">
      <c r="BP924274" s="90"/>
    </row>
    <row r="924275" spans="68:68" customFormat="1">
      <c r="BP924275" s="90"/>
    </row>
    <row r="924276" spans="68:68" customFormat="1">
      <c r="BP924276" s="90"/>
    </row>
    <row r="924277" spans="68:68" customFormat="1">
      <c r="BP924277" s="90"/>
    </row>
    <row r="924278" spans="68:68" customFormat="1">
      <c r="BP924278" s="90"/>
    </row>
    <row r="924279" spans="68:68" customFormat="1">
      <c r="BP924279" s="90"/>
    </row>
    <row r="924280" spans="68:68" customFormat="1">
      <c r="BP924280" s="90"/>
    </row>
    <row r="924281" spans="68:68" customFormat="1">
      <c r="BP924281" s="90"/>
    </row>
    <row r="924282" spans="68:68" customFormat="1">
      <c r="BP924282" s="90"/>
    </row>
    <row r="924283" spans="68:68" customFormat="1">
      <c r="BP924283" s="90"/>
    </row>
    <row r="924284" spans="68:68" customFormat="1">
      <c r="BP924284" s="90"/>
    </row>
    <row r="924285" spans="68:68" customFormat="1">
      <c r="BP924285" s="90"/>
    </row>
    <row r="924286" spans="68:68" customFormat="1">
      <c r="BP924286" s="90"/>
    </row>
    <row r="924287" spans="68:68" customFormat="1">
      <c r="BP924287" s="90"/>
    </row>
    <row r="924288" spans="68:68" customFormat="1">
      <c r="BP924288" s="90"/>
    </row>
    <row r="924289" spans="68:68" customFormat="1">
      <c r="BP924289" s="90"/>
    </row>
    <row r="924290" spans="68:68" customFormat="1">
      <c r="BP924290" s="90"/>
    </row>
    <row r="924291" spans="68:68" customFormat="1">
      <c r="BP924291" s="90"/>
    </row>
    <row r="924292" spans="68:68" customFormat="1">
      <c r="BP924292" s="90"/>
    </row>
    <row r="924293" spans="68:68" customFormat="1">
      <c r="BP924293" s="90"/>
    </row>
    <row r="924294" spans="68:68" customFormat="1">
      <c r="BP924294" s="90"/>
    </row>
    <row r="924295" spans="68:68" customFormat="1">
      <c r="BP924295" s="90"/>
    </row>
    <row r="924296" spans="68:68" customFormat="1">
      <c r="BP924296" s="90"/>
    </row>
    <row r="924297" spans="68:68" customFormat="1">
      <c r="BP924297" s="90"/>
    </row>
    <row r="924298" spans="68:68" customFormat="1">
      <c r="BP924298" s="90"/>
    </row>
    <row r="924299" spans="68:68" customFormat="1">
      <c r="BP924299" s="90"/>
    </row>
    <row r="924300" spans="68:68" customFormat="1">
      <c r="BP924300" s="90"/>
    </row>
    <row r="924301" spans="68:68" customFormat="1">
      <c r="BP924301" s="90"/>
    </row>
    <row r="924302" spans="68:68" customFormat="1">
      <c r="BP924302" s="90"/>
    </row>
    <row r="924303" spans="68:68" customFormat="1">
      <c r="BP924303" s="90"/>
    </row>
    <row r="924304" spans="68:68" customFormat="1">
      <c r="BP924304" s="90"/>
    </row>
    <row r="924305" spans="68:68" customFormat="1">
      <c r="BP924305" s="90"/>
    </row>
    <row r="924306" spans="68:68" customFormat="1">
      <c r="BP924306" s="90"/>
    </row>
    <row r="924307" spans="68:68" customFormat="1">
      <c r="BP924307" s="90"/>
    </row>
    <row r="924308" spans="68:68" customFormat="1">
      <c r="BP924308" s="90"/>
    </row>
    <row r="924309" spans="68:68" customFormat="1">
      <c r="BP924309" s="90"/>
    </row>
    <row r="924310" spans="68:68" customFormat="1">
      <c r="BP924310" s="90"/>
    </row>
    <row r="924311" spans="68:68" customFormat="1">
      <c r="BP924311" s="90"/>
    </row>
    <row r="924312" spans="68:68" customFormat="1">
      <c r="BP924312" s="90"/>
    </row>
    <row r="924313" spans="68:68" customFormat="1">
      <c r="BP924313" s="90"/>
    </row>
    <row r="924314" spans="68:68" customFormat="1">
      <c r="BP924314" s="90"/>
    </row>
    <row r="924315" spans="68:68" customFormat="1">
      <c r="BP924315" s="90"/>
    </row>
    <row r="924316" spans="68:68" customFormat="1">
      <c r="BP924316" s="90"/>
    </row>
    <row r="924317" spans="68:68" customFormat="1">
      <c r="BP924317" s="90"/>
    </row>
    <row r="924318" spans="68:68" customFormat="1">
      <c r="BP924318" s="90"/>
    </row>
    <row r="924319" spans="68:68" customFormat="1">
      <c r="BP924319" s="90"/>
    </row>
    <row r="924320" spans="68:68" customFormat="1">
      <c r="BP924320" s="90"/>
    </row>
    <row r="924321" spans="68:68" customFormat="1">
      <c r="BP924321" s="90"/>
    </row>
    <row r="924322" spans="68:68" customFormat="1">
      <c r="BP924322" s="90"/>
    </row>
    <row r="924323" spans="68:68" customFormat="1">
      <c r="BP924323" s="90"/>
    </row>
    <row r="924324" spans="68:68" customFormat="1">
      <c r="BP924324" s="90"/>
    </row>
    <row r="924325" spans="68:68" customFormat="1">
      <c r="BP924325" s="90"/>
    </row>
    <row r="924326" spans="68:68" customFormat="1">
      <c r="BP924326" s="90"/>
    </row>
    <row r="924327" spans="68:68" customFormat="1">
      <c r="BP924327" s="90"/>
    </row>
    <row r="924328" spans="68:68" customFormat="1">
      <c r="BP924328" s="90"/>
    </row>
    <row r="924329" spans="68:68" customFormat="1">
      <c r="BP924329" s="90"/>
    </row>
    <row r="924330" spans="68:68" customFormat="1">
      <c r="BP924330" s="90"/>
    </row>
    <row r="924331" spans="68:68" customFormat="1">
      <c r="BP924331" s="90"/>
    </row>
    <row r="924332" spans="68:68" customFormat="1">
      <c r="BP924332" s="90"/>
    </row>
    <row r="924333" spans="68:68" customFormat="1">
      <c r="BP924333" s="90"/>
    </row>
    <row r="924334" spans="68:68" customFormat="1">
      <c r="BP924334" s="90"/>
    </row>
    <row r="924335" spans="68:68" customFormat="1">
      <c r="BP924335" s="90"/>
    </row>
    <row r="924336" spans="68:68" customFormat="1">
      <c r="BP924336" s="90"/>
    </row>
    <row r="924337" spans="68:68" customFormat="1">
      <c r="BP924337" s="90"/>
    </row>
    <row r="924338" spans="68:68" customFormat="1">
      <c r="BP924338" s="90"/>
    </row>
    <row r="924339" spans="68:68" customFormat="1">
      <c r="BP924339" s="90"/>
    </row>
    <row r="924340" spans="68:68" customFormat="1">
      <c r="BP924340" s="90"/>
    </row>
    <row r="924341" spans="68:68" customFormat="1">
      <c r="BP924341" s="90"/>
    </row>
    <row r="924342" spans="68:68" customFormat="1">
      <c r="BP924342" s="90"/>
    </row>
    <row r="924343" spans="68:68" customFormat="1">
      <c r="BP924343" s="90"/>
    </row>
    <row r="924344" spans="68:68" customFormat="1">
      <c r="BP924344" s="90"/>
    </row>
    <row r="924345" spans="68:68" customFormat="1">
      <c r="BP924345" s="90"/>
    </row>
    <row r="924346" spans="68:68" customFormat="1">
      <c r="BP924346" s="90"/>
    </row>
    <row r="924347" spans="68:68" customFormat="1">
      <c r="BP924347" s="90"/>
    </row>
    <row r="924348" spans="68:68" customFormat="1">
      <c r="BP924348" s="90"/>
    </row>
    <row r="924349" spans="68:68" customFormat="1">
      <c r="BP924349" s="90"/>
    </row>
    <row r="924350" spans="68:68" customFormat="1">
      <c r="BP924350" s="90"/>
    </row>
    <row r="924351" spans="68:68" customFormat="1">
      <c r="BP924351" s="90"/>
    </row>
    <row r="924352" spans="68:68" customFormat="1">
      <c r="BP924352" s="90"/>
    </row>
    <row r="924353" spans="68:68" customFormat="1">
      <c r="BP924353" s="90"/>
    </row>
    <row r="924354" spans="68:68" customFormat="1">
      <c r="BP924354" s="90"/>
    </row>
    <row r="924355" spans="68:68" customFormat="1">
      <c r="BP924355" s="90"/>
    </row>
    <row r="924356" spans="68:68" customFormat="1">
      <c r="BP924356" s="90"/>
    </row>
    <row r="924357" spans="68:68" customFormat="1">
      <c r="BP924357" s="90"/>
    </row>
    <row r="924358" spans="68:68" customFormat="1">
      <c r="BP924358" s="90"/>
    </row>
    <row r="924359" spans="68:68" customFormat="1">
      <c r="BP924359" s="90"/>
    </row>
    <row r="924360" spans="68:68" customFormat="1">
      <c r="BP924360" s="90"/>
    </row>
    <row r="924361" spans="68:68" customFormat="1">
      <c r="BP924361" s="90"/>
    </row>
    <row r="924362" spans="68:68" customFormat="1">
      <c r="BP924362" s="90"/>
    </row>
    <row r="924363" spans="68:68" customFormat="1">
      <c r="BP924363" s="90"/>
    </row>
    <row r="924364" spans="68:68" customFormat="1">
      <c r="BP924364" s="90"/>
    </row>
    <row r="924365" spans="68:68" customFormat="1">
      <c r="BP924365" s="90"/>
    </row>
    <row r="924366" spans="68:68" customFormat="1">
      <c r="BP924366" s="90"/>
    </row>
    <row r="924367" spans="68:68" customFormat="1">
      <c r="BP924367" s="90"/>
    </row>
    <row r="924368" spans="68:68" customFormat="1">
      <c r="BP924368" s="90"/>
    </row>
    <row r="924369" spans="68:68" customFormat="1">
      <c r="BP924369" s="90"/>
    </row>
    <row r="924370" spans="68:68" customFormat="1">
      <c r="BP924370" s="90"/>
    </row>
    <row r="924371" spans="68:68" customFormat="1">
      <c r="BP924371" s="90"/>
    </row>
    <row r="924372" spans="68:68" customFormat="1">
      <c r="BP924372" s="90"/>
    </row>
    <row r="924373" spans="68:68" customFormat="1">
      <c r="BP924373" s="90"/>
    </row>
    <row r="924374" spans="68:68" customFormat="1">
      <c r="BP924374" s="90"/>
    </row>
    <row r="924375" spans="68:68" customFormat="1">
      <c r="BP924375" s="90"/>
    </row>
    <row r="924376" spans="68:68" customFormat="1">
      <c r="BP924376" s="90"/>
    </row>
    <row r="924377" spans="68:68" customFormat="1">
      <c r="BP924377" s="90"/>
    </row>
    <row r="924378" spans="68:68" customFormat="1">
      <c r="BP924378" s="90"/>
    </row>
    <row r="924379" spans="68:68" customFormat="1">
      <c r="BP924379" s="90"/>
    </row>
    <row r="924380" spans="68:68" customFormat="1">
      <c r="BP924380" s="90"/>
    </row>
    <row r="924381" spans="68:68" customFormat="1">
      <c r="BP924381" s="90"/>
    </row>
    <row r="924382" spans="68:68" customFormat="1">
      <c r="BP924382" s="90"/>
    </row>
    <row r="924383" spans="68:68" customFormat="1">
      <c r="BP924383" s="90"/>
    </row>
    <row r="924384" spans="68:68" customFormat="1">
      <c r="BP924384" s="90"/>
    </row>
    <row r="924385" spans="68:68" customFormat="1">
      <c r="BP924385" s="90"/>
    </row>
    <row r="924386" spans="68:68" customFormat="1">
      <c r="BP924386" s="90"/>
    </row>
    <row r="924387" spans="68:68" customFormat="1">
      <c r="BP924387" s="90"/>
    </row>
    <row r="924388" spans="68:68" customFormat="1">
      <c r="BP924388" s="90"/>
    </row>
    <row r="924389" spans="68:68" customFormat="1">
      <c r="BP924389" s="90"/>
    </row>
    <row r="924390" spans="68:68" customFormat="1">
      <c r="BP924390" s="90"/>
    </row>
    <row r="924391" spans="68:68" customFormat="1">
      <c r="BP924391" s="90"/>
    </row>
    <row r="924392" spans="68:68" customFormat="1">
      <c r="BP924392" s="90"/>
    </row>
    <row r="924393" spans="68:68" customFormat="1">
      <c r="BP924393" s="90"/>
    </row>
    <row r="924394" spans="68:68" customFormat="1">
      <c r="BP924394" s="90"/>
    </row>
    <row r="924395" spans="68:68" customFormat="1">
      <c r="BP924395" s="90"/>
    </row>
    <row r="924396" spans="68:68" customFormat="1">
      <c r="BP924396" s="90"/>
    </row>
    <row r="924397" spans="68:68" customFormat="1">
      <c r="BP924397" s="90"/>
    </row>
    <row r="924398" spans="68:68" customFormat="1">
      <c r="BP924398" s="90"/>
    </row>
    <row r="924399" spans="68:68" customFormat="1">
      <c r="BP924399" s="90"/>
    </row>
    <row r="924400" spans="68:68" customFormat="1">
      <c r="BP924400" s="90"/>
    </row>
    <row r="924401" spans="68:68" customFormat="1">
      <c r="BP924401" s="90"/>
    </row>
    <row r="924402" spans="68:68" customFormat="1">
      <c r="BP924402" s="90"/>
    </row>
    <row r="924403" spans="68:68" customFormat="1">
      <c r="BP924403" s="90"/>
    </row>
    <row r="924404" spans="68:68" customFormat="1">
      <c r="BP924404" s="90"/>
    </row>
    <row r="924405" spans="68:68" customFormat="1">
      <c r="BP924405" s="90"/>
    </row>
    <row r="924406" spans="68:68" customFormat="1">
      <c r="BP924406" s="90"/>
    </row>
    <row r="924407" spans="68:68" customFormat="1">
      <c r="BP924407" s="90"/>
    </row>
    <row r="924408" spans="68:68" customFormat="1">
      <c r="BP924408" s="90"/>
    </row>
    <row r="924409" spans="68:68" customFormat="1">
      <c r="BP924409" s="90"/>
    </row>
    <row r="924410" spans="68:68" customFormat="1">
      <c r="BP924410" s="90"/>
    </row>
    <row r="924411" spans="68:68" customFormat="1">
      <c r="BP924411" s="90"/>
    </row>
    <row r="924412" spans="68:68" customFormat="1">
      <c r="BP924412" s="90"/>
    </row>
    <row r="924413" spans="68:68" customFormat="1">
      <c r="BP924413" s="90"/>
    </row>
    <row r="924414" spans="68:68" customFormat="1">
      <c r="BP924414" s="90"/>
    </row>
    <row r="924415" spans="68:68" customFormat="1">
      <c r="BP924415" s="90"/>
    </row>
    <row r="924416" spans="68:68" customFormat="1">
      <c r="BP924416" s="90"/>
    </row>
    <row r="924417" spans="68:68" customFormat="1">
      <c r="BP924417" s="90"/>
    </row>
    <row r="924418" spans="68:68" customFormat="1">
      <c r="BP924418" s="90"/>
    </row>
    <row r="924419" spans="68:68" customFormat="1">
      <c r="BP924419" s="90"/>
    </row>
    <row r="924420" spans="68:68" customFormat="1">
      <c r="BP924420" s="90"/>
    </row>
    <row r="924421" spans="68:68" customFormat="1">
      <c r="BP924421" s="90"/>
    </row>
    <row r="924422" spans="68:68" customFormat="1">
      <c r="BP924422" s="90"/>
    </row>
    <row r="924423" spans="68:68" customFormat="1">
      <c r="BP924423" s="90"/>
    </row>
    <row r="924424" spans="68:68" customFormat="1">
      <c r="BP924424" s="90"/>
    </row>
    <row r="924425" spans="68:68" customFormat="1">
      <c r="BP924425" s="90"/>
    </row>
    <row r="924426" spans="68:68" customFormat="1">
      <c r="BP924426" s="90"/>
    </row>
    <row r="924427" spans="68:68" customFormat="1">
      <c r="BP924427" s="90"/>
    </row>
    <row r="924428" spans="68:68" customFormat="1">
      <c r="BP924428" s="90"/>
    </row>
    <row r="924429" spans="68:68" customFormat="1">
      <c r="BP924429" s="90"/>
    </row>
    <row r="924430" spans="68:68" customFormat="1">
      <c r="BP924430" s="90"/>
    </row>
    <row r="924431" spans="68:68" customFormat="1">
      <c r="BP924431" s="90"/>
    </row>
    <row r="924432" spans="68:68" customFormat="1">
      <c r="BP924432" s="90"/>
    </row>
    <row r="924433" spans="68:68" customFormat="1">
      <c r="BP924433" s="90"/>
    </row>
    <row r="924434" spans="68:68" customFormat="1">
      <c r="BP924434" s="90"/>
    </row>
    <row r="924435" spans="68:68" customFormat="1">
      <c r="BP924435" s="90"/>
    </row>
    <row r="924436" spans="68:68" customFormat="1">
      <c r="BP924436" s="90"/>
    </row>
    <row r="924437" spans="68:68" customFormat="1">
      <c r="BP924437" s="90"/>
    </row>
    <row r="924438" spans="68:68" customFormat="1">
      <c r="BP924438" s="90"/>
    </row>
    <row r="924439" spans="68:68" customFormat="1">
      <c r="BP924439" s="90"/>
    </row>
    <row r="924440" spans="68:68" customFormat="1">
      <c r="BP924440" s="90"/>
    </row>
    <row r="924441" spans="68:68" customFormat="1">
      <c r="BP924441" s="90"/>
    </row>
    <row r="924442" spans="68:68" customFormat="1">
      <c r="BP924442" s="90"/>
    </row>
    <row r="924443" spans="68:68" customFormat="1">
      <c r="BP924443" s="90"/>
    </row>
    <row r="924444" spans="68:68" customFormat="1">
      <c r="BP924444" s="90"/>
    </row>
    <row r="924445" spans="68:68" customFormat="1">
      <c r="BP924445" s="90"/>
    </row>
    <row r="924446" spans="68:68" customFormat="1">
      <c r="BP924446" s="90"/>
    </row>
    <row r="924447" spans="68:68" customFormat="1">
      <c r="BP924447" s="90"/>
    </row>
    <row r="924448" spans="68:68" customFormat="1">
      <c r="BP924448" s="90"/>
    </row>
    <row r="924449" spans="68:68" customFormat="1">
      <c r="BP924449" s="90"/>
    </row>
    <row r="924450" spans="68:68" customFormat="1">
      <c r="BP924450" s="90"/>
    </row>
    <row r="924451" spans="68:68" customFormat="1">
      <c r="BP924451" s="90"/>
    </row>
    <row r="924452" spans="68:68" customFormat="1">
      <c r="BP924452" s="90"/>
    </row>
    <row r="924453" spans="68:68" customFormat="1">
      <c r="BP924453" s="90"/>
    </row>
    <row r="924454" spans="68:68" customFormat="1">
      <c r="BP924454" s="90"/>
    </row>
    <row r="924455" spans="68:68" customFormat="1">
      <c r="BP924455" s="90"/>
    </row>
    <row r="924456" spans="68:68" customFormat="1">
      <c r="BP924456" s="90"/>
    </row>
    <row r="924457" spans="68:68" customFormat="1">
      <c r="BP924457" s="90"/>
    </row>
    <row r="924458" spans="68:68" customFormat="1">
      <c r="BP924458" s="90"/>
    </row>
    <row r="924459" spans="68:68" customFormat="1">
      <c r="BP924459" s="90"/>
    </row>
    <row r="924460" spans="68:68" customFormat="1">
      <c r="BP924460" s="90"/>
    </row>
    <row r="924461" spans="68:68" customFormat="1">
      <c r="BP924461" s="90"/>
    </row>
    <row r="924462" spans="68:68" customFormat="1">
      <c r="BP924462" s="90"/>
    </row>
    <row r="924463" spans="68:68" customFormat="1">
      <c r="BP924463" s="90"/>
    </row>
    <row r="924464" spans="68:68" customFormat="1">
      <c r="BP924464" s="90"/>
    </row>
    <row r="924465" spans="68:68" customFormat="1">
      <c r="BP924465" s="90"/>
    </row>
    <row r="924466" spans="68:68" customFormat="1">
      <c r="BP924466" s="90"/>
    </row>
    <row r="924467" spans="68:68" customFormat="1">
      <c r="BP924467" s="90"/>
    </row>
    <row r="924468" spans="68:68" customFormat="1">
      <c r="BP924468" s="90"/>
    </row>
    <row r="924469" spans="68:68" customFormat="1">
      <c r="BP924469" s="90"/>
    </row>
    <row r="924470" spans="68:68" customFormat="1">
      <c r="BP924470" s="90"/>
    </row>
    <row r="924471" spans="68:68" customFormat="1">
      <c r="BP924471" s="90"/>
    </row>
    <row r="924472" spans="68:68" customFormat="1">
      <c r="BP924472" s="90"/>
    </row>
    <row r="924473" spans="68:68" customFormat="1">
      <c r="BP924473" s="90"/>
    </row>
    <row r="924474" spans="68:68" customFormat="1">
      <c r="BP924474" s="90"/>
    </row>
    <row r="924475" spans="68:68" customFormat="1">
      <c r="BP924475" s="90"/>
    </row>
    <row r="924476" spans="68:68" customFormat="1">
      <c r="BP924476" s="90"/>
    </row>
    <row r="924477" spans="68:68" customFormat="1">
      <c r="BP924477" s="90"/>
    </row>
    <row r="924478" spans="68:68" customFormat="1">
      <c r="BP924478" s="90"/>
    </row>
    <row r="924479" spans="68:68" customFormat="1">
      <c r="BP924479" s="90"/>
    </row>
    <row r="924480" spans="68:68" customFormat="1">
      <c r="BP924480" s="90"/>
    </row>
    <row r="924481" spans="68:68" customFormat="1">
      <c r="BP924481" s="90"/>
    </row>
    <row r="924482" spans="68:68" customFormat="1">
      <c r="BP924482" s="90"/>
    </row>
    <row r="924483" spans="68:68" customFormat="1">
      <c r="BP924483" s="90"/>
    </row>
    <row r="924484" spans="68:68" customFormat="1">
      <c r="BP924484" s="90"/>
    </row>
    <row r="924485" spans="68:68" customFormat="1">
      <c r="BP924485" s="90"/>
    </row>
    <row r="924486" spans="68:68" customFormat="1">
      <c r="BP924486" s="90"/>
    </row>
    <row r="924487" spans="68:68" customFormat="1">
      <c r="BP924487" s="90"/>
    </row>
    <row r="924488" spans="68:68" customFormat="1">
      <c r="BP924488" s="90"/>
    </row>
    <row r="924489" spans="68:68" customFormat="1">
      <c r="BP924489" s="90"/>
    </row>
    <row r="924490" spans="68:68" customFormat="1">
      <c r="BP924490" s="90"/>
    </row>
    <row r="924491" spans="68:68" customFormat="1">
      <c r="BP924491" s="90"/>
    </row>
    <row r="924492" spans="68:68" customFormat="1">
      <c r="BP924492" s="90"/>
    </row>
    <row r="924493" spans="68:68" customFormat="1">
      <c r="BP924493" s="90"/>
    </row>
    <row r="924494" spans="68:68" customFormat="1">
      <c r="BP924494" s="90"/>
    </row>
    <row r="924495" spans="68:68" customFormat="1">
      <c r="BP924495" s="90"/>
    </row>
    <row r="924496" spans="68:68" customFormat="1">
      <c r="BP924496" s="90"/>
    </row>
    <row r="924497" spans="68:68" customFormat="1">
      <c r="BP924497" s="90"/>
    </row>
    <row r="924498" spans="68:68" customFormat="1">
      <c r="BP924498" s="90"/>
    </row>
    <row r="924499" spans="68:68" customFormat="1">
      <c r="BP924499" s="90"/>
    </row>
    <row r="924500" spans="68:68" customFormat="1">
      <c r="BP924500" s="90"/>
    </row>
    <row r="924501" spans="68:68" customFormat="1">
      <c r="BP924501" s="90"/>
    </row>
    <row r="924502" spans="68:68" customFormat="1">
      <c r="BP924502" s="90"/>
    </row>
    <row r="924503" spans="68:68" customFormat="1">
      <c r="BP924503" s="90"/>
    </row>
    <row r="924504" spans="68:68" customFormat="1">
      <c r="BP924504" s="90"/>
    </row>
    <row r="924505" spans="68:68" customFormat="1">
      <c r="BP924505" s="90"/>
    </row>
    <row r="924506" spans="68:68" customFormat="1">
      <c r="BP924506" s="90"/>
    </row>
    <row r="924507" spans="68:68" customFormat="1">
      <c r="BP924507" s="90"/>
    </row>
    <row r="924508" spans="68:68" customFormat="1">
      <c r="BP924508" s="90"/>
    </row>
    <row r="924509" spans="68:68" customFormat="1">
      <c r="BP924509" s="90"/>
    </row>
    <row r="924510" spans="68:68" customFormat="1">
      <c r="BP924510" s="90"/>
    </row>
    <row r="924511" spans="68:68" customFormat="1">
      <c r="BP924511" s="90"/>
    </row>
    <row r="924512" spans="68:68" customFormat="1">
      <c r="BP924512" s="90"/>
    </row>
    <row r="924513" spans="68:68" customFormat="1">
      <c r="BP924513" s="90"/>
    </row>
    <row r="924514" spans="68:68" customFormat="1">
      <c r="BP924514" s="90"/>
    </row>
    <row r="924515" spans="68:68" customFormat="1">
      <c r="BP924515" s="90"/>
    </row>
    <row r="924516" spans="68:68" customFormat="1">
      <c r="BP924516" s="90"/>
    </row>
    <row r="924517" spans="68:68" customFormat="1">
      <c r="BP924517" s="90"/>
    </row>
    <row r="924518" spans="68:68" customFormat="1">
      <c r="BP924518" s="90"/>
    </row>
    <row r="924519" spans="68:68" customFormat="1">
      <c r="BP924519" s="90"/>
    </row>
    <row r="924520" spans="68:68" customFormat="1">
      <c r="BP924520" s="90"/>
    </row>
    <row r="924521" spans="68:68" customFormat="1">
      <c r="BP924521" s="90"/>
    </row>
    <row r="924522" spans="68:68" customFormat="1">
      <c r="BP924522" s="90"/>
    </row>
    <row r="924523" spans="68:68" customFormat="1">
      <c r="BP924523" s="90"/>
    </row>
    <row r="924524" spans="68:68" customFormat="1">
      <c r="BP924524" s="90"/>
    </row>
    <row r="924525" spans="68:68" customFormat="1">
      <c r="BP924525" s="90"/>
    </row>
    <row r="924526" spans="68:68" customFormat="1">
      <c r="BP924526" s="90"/>
    </row>
    <row r="924527" spans="68:68" customFormat="1">
      <c r="BP924527" s="90"/>
    </row>
    <row r="924528" spans="68:68" customFormat="1">
      <c r="BP924528" s="90"/>
    </row>
    <row r="924529" spans="68:68" customFormat="1">
      <c r="BP924529" s="90"/>
    </row>
    <row r="924530" spans="68:68" customFormat="1">
      <c r="BP924530" s="90"/>
    </row>
    <row r="924531" spans="68:68" customFormat="1">
      <c r="BP924531" s="90"/>
    </row>
    <row r="924532" spans="68:68" customFormat="1">
      <c r="BP924532" s="90"/>
    </row>
    <row r="924533" spans="68:68" customFormat="1">
      <c r="BP924533" s="90"/>
    </row>
    <row r="924534" spans="68:68" customFormat="1">
      <c r="BP924534" s="90"/>
    </row>
    <row r="924535" spans="68:68" customFormat="1">
      <c r="BP924535" s="90"/>
    </row>
    <row r="924536" spans="68:68" customFormat="1">
      <c r="BP924536" s="90"/>
    </row>
    <row r="924537" spans="68:68" customFormat="1">
      <c r="BP924537" s="90"/>
    </row>
    <row r="924538" spans="68:68" customFormat="1">
      <c r="BP924538" s="90"/>
    </row>
    <row r="924539" spans="68:68" customFormat="1">
      <c r="BP924539" s="90"/>
    </row>
    <row r="924540" spans="68:68" customFormat="1">
      <c r="BP924540" s="90"/>
    </row>
    <row r="924541" spans="68:68" customFormat="1">
      <c r="BP924541" s="90"/>
    </row>
    <row r="924542" spans="68:68" customFormat="1">
      <c r="BP924542" s="90"/>
    </row>
    <row r="924543" spans="68:68" customFormat="1">
      <c r="BP924543" s="90"/>
    </row>
    <row r="924544" spans="68:68" customFormat="1">
      <c r="BP924544" s="90"/>
    </row>
    <row r="924545" spans="68:68" customFormat="1">
      <c r="BP924545" s="90"/>
    </row>
    <row r="924546" spans="68:68" customFormat="1">
      <c r="BP924546" s="90"/>
    </row>
    <row r="924547" spans="68:68" customFormat="1">
      <c r="BP924547" s="90"/>
    </row>
    <row r="924548" spans="68:68" customFormat="1">
      <c r="BP924548" s="90"/>
    </row>
    <row r="924549" spans="68:68" customFormat="1">
      <c r="BP924549" s="90"/>
    </row>
    <row r="924550" spans="68:68" customFormat="1">
      <c r="BP924550" s="90"/>
    </row>
    <row r="924551" spans="68:68" customFormat="1">
      <c r="BP924551" s="90"/>
    </row>
    <row r="924552" spans="68:68" customFormat="1">
      <c r="BP924552" s="90"/>
    </row>
    <row r="924553" spans="68:68" customFormat="1">
      <c r="BP924553" s="90"/>
    </row>
    <row r="924554" spans="68:68" customFormat="1">
      <c r="BP924554" s="90"/>
    </row>
    <row r="924555" spans="68:68" customFormat="1">
      <c r="BP924555" s="90"/>
    </row>
    <row r="924556" spans="68:68" customFormat="1">
      <c r="BP924556" s="90"/>
    </row>
    <row r="924557" spans="68:68" customFormat="1">
      <c r="BP924557" s="90"/>
    </row>
    <row r="924558" spans="68:68" customFormat="1">
      <c r="BP924558" s="90"/>
    </row>
    <row r="924559" spans="68:68" customFormat="1">
      <c r="BP924559" s="90"/>
    </row>
    <row r="924560" spans="68:68" customFormat="1">
      <c r="BP924560" s="90"/>
    </row>
    <row r="924561" spans="68:68" customFormat="1">
      <c r="BP924561" s="90"/>
    </row>
    <row r="924562" spans="68:68" customFormat="1">
      <c r="BP924562" s="90"/>
    </row>
    <row r="924563" spans="68:68" customFormat="1">
      <c r="BP924563" s="90"/>
    </row>
    <row r="924564" spans="68:68" customFormat="1">
      <c r="BP924564" s="90"/>
    </row>
    <row r="924565" spans="68:68" customFormat="1">
      <c r="BP924565" s="90"/>
    </row>
    <row r="924566" spans="68:68" customFormat="1">
      <c r="BP924566" s="90"/>
    </row>
    <row r="924567" spans="68:68" customFormat="1">
      <c r="BP924567" s="90"/>
    </row>
    <row r="924568" spans="68:68" customFormat="1">
      <c r="BP924568" s="90"/>
    </row>
    <row r="924569" spans="68:68" customFormat="1">
      <c r="BP924569" s="90"/>
    </row>
    <row r="924570" spans="68:68" customFormat="1">
      <c r="BP924570" s="90"/>
    </row>
    <row r="924571" spans="68:68" customFormat="1">
      <c r="BP924571" s="90"/>
    </row>
    <row r="924572" spans="68:68" customFormat="1">
      <c r="BP924572" s="90"/>
    </row>
    <row r="924573" spans="68:68" customFormat="1">
      <c r="BP924573" s="90"/>
    </row>
    <row r="924574" spans="68:68" customFormat="1">
      <c r="BP924574" s="90"/>
    </row>
    <row r="924575" spans="68:68" customFormat="1">
      <c r="BP924575" s="90"/>
    </row>
    <row r="924576" spans="68:68" customFormat="1">
      <c r="BP924576" s="90"/>
    </row>
    <row r="924577" spans="68:68" customFormat="1">
      <c r="BP924577" s="90"/>
    </row>
    <row r="924578" spans="68:68" customFormat="1">
      <c r="BP924578" s="90"/>
    </row>
    <row r="924579" spans="68:68" customFormat="1">
      <c r="BP924579" s="90"/>
    </row>
    <row r="924580" spans="68:68" customFormat="1">
      <c r="BP924580" s="90"/>
    </row>
    <row r="924581" spans="68:68" customFormat="1">
      <c r="BP924581" s="90"/>
    </row>
    <row r="924582" spans="68:68" customFormat="1">
      <c r="BP924582" s="90"/>
    </row>
    <row r="924583" spans="68:68" customFormat="1">
      <c r="BP924583" s="90"/>
    </row>
    <row r="924584" spans="68:68" customFormat="1">
      <c r="BP924584" s="90"/>
    </row>
    <row r="924585" spans="68:68" customFormat="1">
      <c r="BP924585" s="90"/>
    </row>
    <row r="924586" spans="68:68" customFormat="1">
      <c r="BP924586" s="90"/>
    </row>
    <row r="924587" spans="68:68" customFormat="1">
      <c r="BP924587" s="90"/>
    </row>
    <row r="924588" spans="68:68" customFormat="1">
      <c r="BP924588" s="90"/>
    </row>
    <row r="924589" spans="68:68" customFormat="1">
      <c r="BP924589" s="90"/>
    </row>
    <row r="924590" spans="68:68" customFormat="1">
      <c r="BP924590" s="90"/>
    </row>
    <row r="924591" spans="68:68" customFormat="1">
      <c r="BP924591" s="90"/>
    </row>
    <row r="924592" spans="68:68" customFormat="1">
      <c r="BP924592" s="90"/>
    </row>
    <row r="924593" spans="68:68" customFormat="1">
      <c r="BP924593" s="90"/>
    </row>
    <row r="924594" spans="68:68" customFormat="1">
      <c r="BP924594" s="90"/>
    </row>
    <row r="924595" spans="68:68" customFormat="1">
      <c r="BP924595" s="90"/>
    </row>
    <row r="924596" spans="68:68" customFormat="1">
      <c r="BP924596" s="90"/>
    </row>
    <row r="924597" spans="68:68" customFormat="1">
      <c r="BP924597" s="90"/>
    </row>
    <row r="924598" spans="68:68" customFormat="1">
      <c r="BP924598" s="90"/>
    </row>
    <row r="924599" spans="68:68" customFormat="1">
      <c r="BP924599" s="90"/>
    </row>
    <row r="924600" spans="68:68" customFormat="1">
      <c r="BP924600" s="90"/>
    </row>
    <row r="924601" spans="68:68" customFormat="1">
      <c r="BP924601" s="90"/>
    </row>
    <row r="924602" spans="68:68" customFormat="1">
      <c r="BP924602" s="90"/>
    </row>
    <row r="924603" spans="68:68" customFormat="1">
      <c r="BP924603" s="90"/>
    </row>
    <row r="924604" spans="68:68" customFormat="1">
      <c r="BP924604" s="90"/>
    </row>
    <row r="924605" spans="68:68" customFormat="1">
      <c r="BP924605" s="90"/>
    </row>
    <row r="924606" spans="68:68" customFormat="1">
      <c r="BP924606" s="90"/>
    </row>
    <row r="924607" spans="68:68" customFormat="1">
      <c r="BP924607" s="90"/>
    </row>
    <row r="924608" spans="68:68" customFormat="1">
      <c r="BP924608" s="90"/>
    </row>
    <row r="924609" spans="68:68" customFormat="1">
      <c r="BP924609" s="90"/>
    </row>
    <row r="924610" spans="68:68" customFormat="1">
      <c r="BP924610" s="90"/>
    </row>
    <row r="924611" spans="68:68" customFormat="1">
      <c r="BP924611" s="90"/>
    </row>
    <row r="924612" spans="68:68" customFormat="1">
      <c r="BP924612" s="90"/>
    </row>
    <row r="924613" spans="68:68" customFormat="1">
      <c r="BP924613" s="90"/>
    </row>
    <row r="924614" spans="68:68" customFormat="1">
      <c r="BP924614" s="90"/>
    </row>
    <row r="924615" spans="68:68" customFormat="1">
      <c r="BP924615" s="90"/>
    </row>
    <row r="924616" spans="68:68" customFormat="1">
      <c r="BP924616" s="90"/>
    </row>
    <row r="924617" spans="68:68" customFormat="1">
      <c r="BP924617" s="90"/>
    </row>
    <row r="924618" spans="68:68" customFormat="1">
      <c r="BP924618" s="90"/>
    </row>
    <row r="924619" spans="68:68" customFormat="1">
      <c r="BP924619" s="90"/>
    </row>
    <row r="924620" spans="68:68" customFormat="1">
      <c r="BP924620" s="90"/>
    </row>
    <row r="924621" spans="68:68" customFormat="1">
      <c r="BP924621" s="90"/>
    </row>
    <row r="924622" spans="68:68" customFormat="1">
      <c r="BP924622" s="90"/>
    </row>
    <row r="924623" spans="68:68" customFormat="1">
      <c r="BP924623" s="90"/>
    </row>
    <row r="924624" spans="68:68" customFormat="1">
      <c r="BP924624" s="90"/>
    </row>
    <row r="924625" spans="68:68" customFormat="1">
      <c r="BP924625" s="90"/>
    </row>
    <row r="924626" spans="68:68" customFormat="1">
      <c r="BP924626" s="90"/>
    </row>
    <row r="924627" spans="68:68" customFormat="1">
      <c r="BP924627" s="90"/>
    </row>
    <row r="924628" spans="68:68" customFormat="1">
      <c r="BP924628" s="90"/>
    </row>
    <row r="924629" spans="68:68" customFormat="1">
      <c r="BP924629" s="90"/>
    </row>
    <row r="924630" spans="68:68" customFormat="1">
      <c r="BP924630" s="90"/>
    </row>
    <row r="924631" spans="68:68" customFormat="1">
      <c r="BP924631" s="90"/>
    </row>
    <row r="924632" spans="68:68" customFormat="1">
      <c r="BP924632" s="90"/>
    </row>
    <row r="924633" spans="68:68" customFormat="1">
      <c r="BP924633" s="90"/>
    </row>
    <row r="924634" spans="68:68" customFormat="1">
      <c r="BP924634" s="90"/>
    </row>
    <row r="924635" spans="68:68" customFormat="1">
      <c r="BP924635" s="90"/>
    </row>
    <row r="924636" spans="68:68" customFormat="1">
      <c r="BP924636" s="90"/>
    </row>
    <row r="924637" spans="68:68" customFormat="1">
      <c r="BP924637" s="90"/>
    </row>
    <row r="924638" spans="68:68" customFormat="1">
      <c r="BP924638" s="90"/>
    </row>
    <row r="924639" spans="68:68" customFormat="1">
      <c r="BP924639" s="90"/>
    </row>
    <row r="924640" spans="68:68" customFormat="1">
      <c r="BP924640" s="90"/>
    </row>
    <row r="924641" spans="68:68" customFormat="1">
      <c r="BP924641" s="90"/>
    </row>
    <row r="924642" spans="68:68" customFormat="1">
      <c r="BP924642" s="90"/>
    </row>
    <row r="924643" spans="68:68" customFormat="1">
      <c r="BP924643" s="90"/>
    </row>
    <row r="924644" spans="68:68" customFormat="1">
      <c r="BP924644" s="90"/>
    </row>
    <row r="924645" spans="68:68" customFormat="1">
      <c r="BP924645" s="90"/>
    </row>
    <row r="924646" spans="68:68" customFormat="1">
      <c r="BP924646" s="90"/>
    </row>
    <row r="924647" spans="68:68" customFormat="1">
      <c r="BP924647" s="90"/>
    </row>
    <row r="924648" spans="68:68" customFormat="1">
      <c r="BP924648" s="90"/>
    </row>
    <row r="924649" spans="68:68" customFormat="1">
      <c r="BP924649" s="90"/>
    </row>
    <row r="924650" spans="68:68" customFormat="1">
      <c r="BP924650" s="90"/>
    </row>
    <row r="924651" spans="68:68" customFormat="1">
      <c r="BP924651" s="90"/>
    </row>
    <row r="924652" spans="68:68" customFormat="1">
      <c r="BP924652" s="90"/>
    </row>
    <row r="924653" spans="68:68" customFormat="1">
      <c r="BP924653" s="90"/>
    </row>
    <row r="924654" spans="68:68" customFormat="1">
      <c r="BP924654" s="90"/>
    </row>
    <row r="924655" spans="68:68" customFormat="1">
      <c r="BP924655" s="90"/>
    </row>
    <row r="924656" spans="68:68" customFormat="1">
      <c r="BP924656" s="90"/>
    </row>
    <row r="924657" spans="68:68" customFormat="1">
      <c r="BP924657" s="90"/>
    </row>
    <row r="924658" spans="68:68" customFormat="1">
      <c r="BP924658" s="90"/>
    </row>
    <row r="924659" spans="68:68" customFormat="1">
      <c r="BP924659" s="90"/>
    </row>
    <row r="924660" spans="68:68" customFormat="1">
      <c r="BP924660" s="90"/>
    </row>
    <row r="924661" spans="68:68" customFormat="1">
      <c r="BP924661" s="90"/>
    </row>
    <row r="924662" spans="68:68" customFormat="1">
      <c r="BP924662" s="90"/>
    </row>
    <row r="924663" spans="68:68" customFormat="1">
      <c r="BP924663" s="90"/>
    </row>
    <row r="924664" spans="68:68" customFormat="1">
      <c r="BP924664" s="90"/>
    </row>
    <row r="924665" spans="68:68" customFormat="1">
      <c r="BP924665" s="90"/>
    </row>
    <row r="924666" spans="68:68" customFormat="1">
      <c r="BP924666" s="90"/>
    </row>
    <row r="924667" spans="68:68" customFormat="1">
      <c r="BP924667" s="90"/>
    </row>
    <row r="924668" spans="68:68" customFormat="1">
      <c r="BP924668" s="90"/>
    </row>
    <row r="924669" spans="68:68" customFormat="1">
      <c r="BP924669" s="90"/>
    </row>
    <row r="924670" spans="68:68" customFormat="1">
      <c r="BP924670" s="90"/>
    </row>
    <row r="924671" spans="68:68" customFormat="1">
      <c r="BP924671" s="90"/>
    </row>
    <row r="924672" spans="68:68" customFormat="1">
      <c r="BP924672" s="90"/>
    </row>
    <row r="924673" spans="68:68" customFormat="1">
      <c r="BP924673" s="90"/>
    </row>
    <row r="924674" spans="68:68" customFormat="1">
      <c r="BP924674" s="90"/>
    </row>
    <row r="924675" spans="68:68" customFormat="1">
      <c r="BP924675" s="90"/>
    </row>
    <row r="924676" spans="68:68" customFormat="1">
      <c r="BP924676" s="90"/>
    </row>
    <row r="924677" spans="68:68" customFormat="1">
      <c r="BP924677" s="90"/>
    </row>
    <row r="924678" spans="68:68" customFormat="1">
      <c r="BP924678" s="90"/>
    </row>
    <row r="924679" spans="68:68" customFormat="1">
      <c r="BP924679" s="90"/>
    </row>
    <row r="924680" spans="68:68" customFormat="1">
      <c r="BP924680" s="90"/>
    </row>
    <row r="924681" spans="68:68" customFormat="1">
      <c r="BP924681" s="90"/>
    </row>
    <row r="924682" spans="68:68" customFormat="1">
      <c r="BP924682" s="90"/>
    </row>
    <row r="924683" spans="68:68" customFormat="1">
      <c r="BP924683" s="90"/>
    </row>
    <row r="924684" spans="68:68" customFormat="1">
      <c r="BP924684" s="90"/>
    </row>
    <row r="924685" spans="68:68" customFormat="1">
      <c r="BP924685" s="90"/>
    </row>
    <row r="924686" spans="68:68" customFormat="1">
      <c r="BP924686" s="90"/>
    </row>
    <row r="924687" spans="68:68" customFormat="1">
      <c r="BP924687" s="90"/>
    </row>
    <row r="924688" spans="68:68" customFormat="1">
      <c r="BP924688" s="90"/>
    </row>
    <row r="924689" spans="68:68" customFormat="1">
      <c r="BP924689" s="90"/>
    </row>
    <row r="924690" spans="68:68" customFormat="1">
      <c r="BP924690" s="90"/>
    </row>
    <row r="924691" spans="68:68" customFormat="1">
      <c r="BP924691" s="90"/>
    </row>
    <row r="924692" spans="68:68" customFormat="1">
      <c r="BP924692" s="90"/>
    </row>
    <row r="924693" spans="68:68" customFormat="1">
      <c r="BP924693" s="90"/>
    </row>
    <row r="924694" spans="68:68" customFormat="1">
      <c r="BP924694" s="90"/>
    </row>
    <row r="924695" spans="68:68" customFormat="1">
      <c r="BP924695" s="90"/>
    </row>
    <row r="924696" spans="68:68" customFormat="1">
      <c r="BP924696" s="90"/>
    </row>
    <row r="924697" spans="68:68" customFormat="1">
      <c r="BP924697" s="90"/>
    </row>
    <row r="924698" spans="68:68" customFormat="1">
      <c r="BP924698" s="90"/>
    </row>
    <row r="924699" spans="68:68" customFormat="1">
      <c r="BP924699" s="90"/>
    </row>
    <row r="924700" spans="68:68" customFormat="1">
      <c r="BP924700" s="90"/>
    </row>
    <row r="924701" spans="68:68" customFormat="1">
      <c r="BP924701" s="90"/>
    </row>
    <row r="924702" spans="68:68" customFormat="1">
      <c r="BP924702" s="90"/>
    </row>
    <row r="924703" spans="68:68" customFormat="1">
      <c r="BP924703" s="90"/>
    </row>
    <row r="924704" spans="68:68" customFormat="1">
      <c r="BP924704" s="90"/>
    </row>
    <row r="924705" spans="68:68" customFormat="1">
      <c r="BP924705" s="90"/>
    </row>
    <row r="924706" spans="68:68" customFormat="1">
      <c r="BP924706" s="90"/>
    </row>
    <row r="924707" spans="68:68" customFormat="1">
      <c r="BP924707" s="90"/>
    </row>
    <row r="924708" spans="68:68" customFormat="1">
      <c r="BP924708" s="90"/>
    </row>
    <row r="924709" spans="68:68" customFormat="1">
      <c r="BP924709" s="90"/>
    </row>
    <row r="924710" spans="68:68" customFormat="1">
      <c r="BP924710" s="90"/>
    </row>
    <row r="924711" spans="68:68" customFormat="1">
      <c r="BP924711" s="90"/>
    </row>
    <row r="924712" spans="68:68" customFormat="1">
      <c r="BP924712" s="90"/>
    </row>
    <row r="924713" spans="68:68" customFormat="1">
      <c r="BP924713" s="90"/>
    </row>
    <row r="924714" spans="68:68" customFormat="1">
      <c r="BP924714" s="90"/>
    </row>
    <row r="924715" spans="68:68" customFormat="1">
      <c r="BP924715" s="90"/>
    </row>
    <row r="924716" spans="68:68" customFormat="1">
      <c r="BP924716" s="90"/>
    </row>
    <row r="924717" spans="68:68" customFormat="1">
      <c r="BP924717" s="90"/>
    </row>
    <row r="924718" spans="68:68" customFormat="1">
      <c r="BP924718" s="90"/>
    </row>
    <row r="924719" spans="68:68" customFormat="1">
      <c r="BP924719" s="90"/>
    </row>
    <row r="924720" spans="68:68" customFormat="1">
      <c r="BP924720" s="90"/>
    </row>
    <row r="924721" spans="68:68" customFormat="1">
      <c r="BP924721" s="90"/>
    </row>
    <row r="924722" spans="68:68" customFormat="1">
      <c r="BP924722" s="90"/>
    </row>
    <row r="924723" spans="68:68" customFormat="1">
      <c r="BP924723" s="90"/>
    </row>
    <row r="924724" spans="68:68" customFormat="1">
      <c r="BP924724" s="90"/>
    </row>
    <row r="924725" spans="68:68" customFormat="1">
      <c r="BP924725" s="90"/>
    </row>
    <row r="924726" spans="68:68" customFormat="1">
      <c r="BP924726" s="90"/>
    </row>
    <row r="924727" spans="68:68" customFormat="1">
      <c r="BP924727" s="90"/>
    </row>
    <row r="924728" spans="68:68" customFormat="1">
      <c r="BP924728" s="90"/>
    </row>
    <row r="924729" spans="68:68" customFormat="1">
      <c r="BP924729" s="90"/>
    </row>
    <row r="924730" spans="68:68" customFormat="1">
      <c r="BP924730" s="90"/>
    </row>
    <row r="924731" spans="68:68" customFormat="1">
      <c r="BP924731" s="90"/>
    </row>
    <row r="924732" spans="68:68" customFormat="1">
      <c r="BP924732" s="90"/>
    </row>
    <row r="924733" spans="68:68" customFormat="1">
      <c r="BP924733" s="90"/>
    </row>
    <row r="924734" spans="68:68" customFormat="1">
      <c r="BP924734" s="90"/>
    </row>
    <row r="924735" spans="68:68" customFormat="1">
      <c r="BP924735" s="90"/>
    </row>
    <row r="924736" spans="68:68" customFormat="1">
      <c r="BP924736" s="90"/>
    </row>
    <row r="924737" spans="68:68" customFormat="1">
      <c r="BP924737" s="90"/>
    </row>
    <row r="924738" spans="68:68" customFormat="1">
      <c r="BP924738" s="90"/>
    </row>
    <row r="924739" spans="68:68" customFormat="1">
      <c r="BP924739" s="90"/>
    </row>
    <row r="924740" spans="68:68" customFormat="1">
      <c r="BP924740" s="90"/>
    </row>
    <row r="924741" spans="68:68" customFormat="1">
      <c r="BP924741" s="90"/>
    </row>
    <row r="924742" spans="68:68" customFormat="1">
      <c r="BP924742" s="90"/>
    </row>
    <row r="924743" spans="68:68" customFormat="1">
      <c r="BP924743" s="90"/>
    </row>
    <row r="924744" spans="68:68" customFormat="1">
      <c r="BP924744" s="90"/>
    </row>
    <row r="924745" spans="68:68" customFormat="1">
      <c r="BP924745" s="90"/>
    </row>
    <row r="924746" spans="68:68" customFormat="1">
      <c r="BP924746" s="90"/>
    </row>
    <row r="924747" spans="68:68" customFormat="1">
      <c r="BP924747" s="90"/>
    </row>
    <row r="924748" spans="68:68" customFormat="1">
      <c r="BP924748" s="90"/>
    </row>
    <row r="924749" spans="68:68" customFormat="1">
      <c r="BP924749" s="90"/>
    </row>
    <row r="924750" spans="68:68" customFormat="1">
      <c r="BP924750" s="90"/>
    </row>
    <row r="924751" spans="68:68" customFormat="1">
      <c r="BP924751" s="90"/>
    </row>
    <row r="924752" spans="68:68" customFormat="1">
      <c r="BP924752" s="90"/>
    </row>
    <row r="924753" spans="68:68" customFormat="1">
      <c r="BP924753" s="90"/>
    </row>
    <row r="924754" spans="68:68" customFormat="1">
      <c r="BP924754" s="90"/>
    </row>
    <row r="924755" spans="68:68" customFormat="1">
      <c r="BP924755" s="90"/>
    </row>
    <row r="924756" spans="68:68" customFormat="1">
      <c r="BP924756" s="90"/>
    </row>
    <row r="924757" spans="68:68" customFormat="1">
      <c r="BP924757" s="90"/>
    </row>
    <row r="924758" spans="68:68" customFormat="1">
      <c r="BP924758" s="90"/>
    </row>
    <row r="924759" spans="68:68" customFormat="1">
      <c r="BP924759" s="90"/>
    </row>
    <row r="924760" spans="68:68" customFormat="1">
      <c r="BP924760" s="90"/>
    </row>
    <row r="924761" spans="68:68" customFormat="1">
      <c r="BP924761" s="90"/>
    </row>
    <row r="924762" spans="68:68" customFormat="1">
      <c r="BP924762" s="90"/>
    </row>
    <row r="924763" spans="68:68" customFormat="1">
      <c r="BP924763" s="90"/>
    </row>
    <row r="924764" spans="68:68" customFormat="1">
      <c r="BP924764" s="90"/>
    </row>
    <row r="924765" spans="68:68" customFormat="1">
      <c r="BP924765" s="90"/>
    </row>
    <row r="924766" spans="68:68" customFormat="1">
      <c r="BP924766" s="90"/>
    </row>
    <row r="924767" spans="68:68" customFormat="1">
      <c r="BP924767" s="90"/>
    </row>
    <row r="924768" spans="68:68" customFormat="1">
      <c r="BP924768" s="90"/>
    </row>
    <row r="924769" spans="68:68" customFormat="1">
      <c r="BP924769" s="90"/>
    </row>
    <row r="924770" spans="68:68" customFormat="1">
      <c r="BP924770" s="90"/>
    </row>
    <row r="924771" spans="68:68" customFormat="1">
      <c r="BP924771" s="90"/>
    </row>
    <row r="924772" spans="68:68" customFormat="1">
      <c r="BP924772" s="90"/>
    </row>
    <row r="924773" spans="68:68" customFormat="1">
      <c r="BP924773" s="90"/>
    </row>
    <row r="924774" spans="68:68" customFormat="1">
      <c r="BP924774" s="90"/>
    </row>
    <row r="924775" spans="68:68" customFormat="1">
      <c r="BP924775" s="90"/>
    </row>
    <row r="924776" spans="68:68" customFormat="1">
      <c r="BP924776" s="90"/>
    </row>
    <row r="924777" spans="68:68" customFormat="1">
      <c r="BP924777" s="90"/>
    </row>
    <row r="924778" spans="68:68" customFormat="1">
      <c r="BP924778" s="90"/>
    </row>
    <row r="924779" spans="68:68" customFormat="1">
      <c r="BP924779" s="90"/>
    </row>
    <row r="924780" spans="68:68" customFormat="1">
      <c r="BP924780" s="90"/>
    </row>
    <row r="924781" spans="68:68" customFormat="1">
      <c r="BP924781" s="90"/>
    </row>
    <row r="924782" spans="68:68" customFormat="1">
      <c r="BP924782" s="90"/>
    </row>
    <row r="924783" spans="68:68" customFormat="1">
      <c r="BP924783" s="90"/>
    </row>
    <row r="924784" spans="68:68" customFormat="1">
      <c r="BP924784" s="90"/>
    </row>
    <row r="924785" spans="68:68" customFormat="1">
      <c r="BP924785" s="90"/>
    </row>
    <row r="924786" spans="68:68" customFormat="1">
      <c r="BP924786" s="90"/>
    </row>
    <row r="924787" spans="68:68" customFormat="1">
      <c r="BP924787" s="90"/>
    </row>
    <row r="924788" spans="68:68" customFormat="1">
      <c r="BP924788" s="90"/>
    </row>
    <row r="924789" spans="68:68" customFormat="1">
      <c r="BP924789" s="90"/>
    </row>
    <row r="924790" spans="68:68" customFormat="1">
      <c r="BP924790" s="90"/>
    </row>
    <row r="924791" spans="68:68" customFormat="1">
      <c r="BP924791" s="90"/>
    </row>
    <row r="924792" spans="68:68" customFormat="1">
      <c r="BP924792" s="90"/>
    </row>
    <row r="924793" spans="68:68" customFormat="1">
      <c r="BP924793" s="90"/>
    </row>
    <row r="924794" spans="68:68" customFormat="1">
      <c r="BP924794" s="90"/>
    </row>
    <row r="924795" spans="68:68" customFormat="1">
      <c r="BP924795" s="90"/>
    </row>
    <row r="924796" spans="68:68" customFormat="1">
      <c r="BP924796" s="90"/>
    </row>
    <row r="924797" spans="68:68" customFormat="1">
      <c r="BP924797" s="90"/>
    </row>
    <row r="924798" spans="68:68" customFormat="1">
      <c r="BP924798" s="90"/>
    </row>
    <row r="924799" spans="68:68" customFormat="1">
      <c r="BP924799" s="90"/>
    </row>
    <row r="924800" spans="68:68" customFormat="1">
      <c r="BP924800" s="90"/>
    </row>
    <row r="924801" spans="68:68" customFormat="1">
      <c r="BP924801" s="90"/>
    </row>
    <row r="924802" spans="68:68" customFormat="1">
      <c r="BP924802" s="90"/>
    </row>
    <row r="924803" spans="68:68" customFormat="1">
      <c r="BP924803" s="90"/>
    </row>
    <row r="924804" spans="68:68" customFormat="1">
      <c r="BP924804" s="90"/>
    </row>
    <row r="924805" spans="68:68" customFormat="1">
      <c r="BP924805" s="90"/>
    </row>
    <row r="924806" spans="68:68" customFormat="1">
      <c r="BP924806" s="90"/>
    </row>
    <row r="924807" spans="68:68" customFormat="1">
      <c r="BP924807" s="90"/>
    </row>
    <row r="924808" spans="68:68" customFormat="1">
      <c r="BP924808" s="90"/>
    </row>
    <row r="924809" spans="68:68" customFormat="1">
      <c r="BP924809" s="90"/>
    </row>
    <row r="924810" spans="68:68" customFormat="1">
      <c r="BP924810" s="90"/>
    </row>
    <row r="924811" spans="68:68" customFormat="1">
      <c r="BP924811" s="90"/>
    </row>
    <row r="924812" spans="68:68" customFormat="1">
      <c r="BP924812" s="90"/>
    </row>
    <row r="924813" spans="68:68" customFormat="1">
      <c r="BP924813" s="90"/>
    </row>
    <row r="924814" spans="68:68" customFormat="1">
      <c r="BP924814" s="90"/>
    </row>
    <row r="924815" spans="68:68" customFormat="1">
      <c r="BP924815" s="90"/>
    </row>
    <row r="924816" spans="68:68" customFormat="1">
      <c r="BP924816" s="90"/>
    </row>
    <row r="924817" spans="68:68" customFormat="1">
      <c r="BP924817" s="90"/>
    </row>
    <row r="924818" spans="68:68" customFormat="1">
      <c r="BP924818" s="90"/>
    </row>
    <row r="924819" spans="68:68" customFormat="1">
      <c r="BP924819" s="90"/>
    </row>
    <row r="924820" spans="68:68" customFormat="1">
      <c r="BP924820" s="90"/>
    </row>
    <row r="924821" spans="68:68" customFormat="1">
      <c r="BP924821" s="90"/>
    </row>
    <row r="924822" spans="68:68" customFormat="1">
      <c r="BP924822" s="90"/>
    </row>
    <row r="924823" spans="68:68" customFormat="1">
      <c r="BP924823" s="90"/>
    </row>
    <row r="924824" spans="68:68" customFormat="1">
      <c r="BP924824" s="90"/>
    </row>
    <row r="924825" spans="68:68" customFormat="1">
      <c r="BP924825" s="90"/>
    </row>
    <row r="924826" spans="68:68" customFormat="1">
      <c r="BP924826" s="90"/>
    </row>
    <row r="924827" spans="68:68" customFormat="1">
      <c r="BP924827" s="90"/>
    </row>
    <row r="924828" spans="68:68" customFormat="1">
      <c r="BP924828" s="90"/>
    </row>
    <row r="924829" spans="68:68" customFormat="1">
      <c r="BP924829" s="90"/>
    </row>
    <row r="924830" spans="68:68" customFormat="1">
      <c r="BP924830" s="90"/>
    </row>
    <row r="924831" spans="68:68" customFormat="1">
      <c r="BP924831" s="90"/>
    </row>
    <row r="924832" spans="68:68" customFormat="1">
      <c r="BP924832" s="90"/>
    </row>
    <row r="924833" spans="68:68" customFormat="1">
      <c r="BP924833" s="90"/>
    </row>
    <row r="924834" spans="68:68" customFormat="1">
      <c r="BP924834" s="90"/>
    </row>
    <row r="924835" spans="68:68" customFormat="1">
      <c r="BP924835" s="90"/>
    </row>
    <row r="924836" spans="68:68" customFormat="1">
      <c r="BP924836" s="90"/>
    </row>
    <row r="924837" spans="68:68" customFormat="1">
      <c r="BP924837" s="90"/>
    </row>
    <row r="924838" spans="68:68" customFormat="1">
      <c r="BP924838" s="90"/>
    </row>
    <row r="924839" spans="68:68" customFormat="1">
      <c r="BP924839" s="90"/>
    </row>
    <row r="924840" spans="68:68" customFormat="1">
      <c r="BP924840" s="90"/>
    </row>
    <row r="924841" spans="68:68" customFormat="1">
      <c r="BP924841" s="90"/>
    </row>
    <row r="924842" spans="68:68" customFormat="1">
      <c r="BP924842" s="90"/>
    </row>
    <row r="924843" spans="68:68" customFormat="1">
      <c r="BP924843" s="90"/>
    </row>
    <row r="924844" spans="68:68" customFormat="1">
      <c r="BP924844" s="90"/>
    </row>
    <row r="924845" spans="68:68" customFormat="1">
      <c r="BP924845" s="90"/>
    </row>
    <row r="924846" spans="68:68" customFormat="1">
      <c r="BP924846" s="90"/>
    </row>
    <row r="924847" spans="68:68" customFormat="1">
      <c r="BP924847" s="90"/>
    </row>
    <row r="924848" spans="68:68" customFormat="1">
      <c r="BP924848" s="90"/>
    </row>
    <row r="924849" spans="68:68" customFormat="1">
      <c r="BP924849" s="90"/>
    </row>
    <row r="924850" spans="68:68" customFormat="1">
      <c r="BP924850" s="90"/>
    </row>
    <row r="924851" spans="68:68" customFormat="1">
      <c r="BP924851" s="90"/>
    </row>
    <row r="924852" spans="68:68" customFormat="1">
      <c r="BP924852" s="90"/>
    </row>
    <row r="924853" spans="68:68" customFormat="1">
      <c r="BP924853" s="90"/>
    </row>
    <row r="924854" spans="68:68" customFormat="1">
      <c r="BP924854" s="90"/>
    </row>
    <row r="924855" spans="68:68" customFormat="1">
      <c r="BP924855" s="90"/>
    </row>
    <row r="924856" spans="68:68" customFormat="1">
      <c r="BP924856" s="90"/>
    </row>
    <row r="924857" spans="68:68" customFormat="1">
      <c r="BP924857" s="90"/>
    </row>
    <row r="924858" spans="68:68" customFormat="1">
      <c r="BP924858" s="90"/>
    </row>
    <row r="924859" spans="68:68" customFormat="1">
      <c r="BP924859" s="90"/>
    </row>
    <row r="924860" spans="68:68" customFormat="1">
      <c r="BP924860" s="90"/>
    </row>
    <row r="924861" spans="68:68" customFormat="1">
      <c r="BP924861" s="90"/>
    </row>
    <row r="924862" spans="68:68" customFormat="1">
      <c r="BP924862" s="90"/>
    </row>
    <row r="924863" spans="68:68" customFormat="1">
      <c r="BP924863" s="90"/>
    </row>
    <row r="924864" spans="68:68" customFormat="1">
      <c r="BP924864" s="90"/>
    </row>
    <row r="924865" spans="68:68" customFormat="1">
      <c r="BP924865" s="90"/>
    </row>
    <row r="924866" spans="68:68" customFormat="1">
      <c r="BP924866" s="90"/>
    </row>
    <row r="924867" spans="68:68" customFormat="1">
      <c r="BP924867" s="90"/>
    </row>
    <row r="924868" spans="68:68" customFormat="1">
      <c r="BP924868" s="90"/>
    </row>
    <row r="924869" spans="68:68" customFormat="1">
      <c r="BP924869" s="90"/>
    </row>
    <row r="924870" spans="68:68" customFormat="1">
      <c r="BP924870" s="90"/>
    </row>
    <row r="924871" spans="68:68" customFormat="1">
      <c r="BP924871" s="90"/>
    </row>
    <row r="924872" spans="68:68" customFormat="1">
      <c r="BP924872" s="90"/>
    </row>
    <row r="924873" spans="68:68" customFormat="1">
      <c r="BP924873" s="90"/>
    </row>
    <row r="924874" spans="68:68" customFormat="1">
      <c r="BP924874" s="90"/>
    </row>
    <row r="924875" spans="68:68" customFormat="1">
      <c r="BP924875" s="90"/>
    </row>
    <row r="924876" spans="68:68" customFormat="1">
      <c r="BP924876" s="90"/>
    </row>
    <row r="924877" spans="68:68" customFormat="1">
      <c r="BP924877" s="90"/>
    </row>
    <row r="924878" spans="68:68" customFormat="1">
      <c r="BP924878" s="90"/>
    </row>
    <row r="924879" spans="68:68" customFormat="1">
      <c r="BP924879" s="90"/>
    </row>
    <row r="924880" spans="68:68" customFormat="1">
      <c r="BP924880" s="90"/>
    </row>
    <row r="924881" spans="68:68" customFormat="1">
      <c r="BP924881" s="90"/>
    </row>
    <row r="924882" spans="68:68" customFormat="1">
      <c r="BP924882" s="90"/>
    </row>
    <row r="924883" spans="68:68" customFormat="1">
      <c r="BP924883" s="90"/>
    </row>
    <row r="924884" spans="68:68" customFormat="1">
      <c r="BP924884" s="90"/>
    </row>
    <row r="924885" spans="68:68" customFormat="1">
      <c r="BP924885" s="90"/>
    </row>
    <row r="924886" spans="68:68" customFormat="1">
      <c r="BP924886" s="90"/>
    </row>
    <row r="924887" spans="68:68" customFormat="1">
      <c r="BP924887" s="90"/>
    </row>
    <row r="924888" spans="68:68" customFormat="1">
      <c r="BP924888" s="90"/>
    </row>
    <row r="924889" spans="68:68" customFormat="1">
      <c r="BP924889" s="90"/>
    </row>
    <row r="924890" spans="68:68" customFormat="1">
      <c r="BP924890" s="90"/>
    </row>
    <row r="924891" spans="68:68" customFormat="1">
      <c r="BP924891" s="90"/>
    </row>
    <row r="924892" spans="68:68" customFormat="1">
      <c r="BP924892" s="90"/>
    </row>
    <row r="924893" spans="68:68" customFormat="1">
      <c r="BP924893" s="90"/>
    </row>
    <row r="924894" spans="68:68" customFormat="1">
      <c r="BP924894" s="90"/>
    </row>
    <row r="924895" spans="68:68" customFormat="1">
      <c r="BP924895" s="90"/>
    </row>
    <row r="924896" spans="68:68" customFormat="1">
      <c r="BP924896" s="90"/>
    </row>
    <row r="924897" spans="68:68" customFormat="1">
      <c r="BP924897" s="90"/>
    </row>
    <row r="924898" spans="68:68" customFormat="1">
      <c r="BP924898" s="90"/>
    </row>
    <row r="924899" spans="68:68" customFormat="1">
      <c r="BP924899" s="90"/>
    </row>
    <row r="924900" spans="68:68" customFormat="1">
      <c r="BP924900" s="90"/>
    </row>
    <row r="924901" spans="68:68" customFormat="1">
      <c r="BP924901" s="90"/>
    </row>
    <row r="924902" spans="68:68" customFormat="1">
      <c r="BP924902" s="90"/>
    </row>
    <row r="924903" spans="68:68" customFormat="1">
      <c r="BP924903" s="90"/>
    </row>
    <row r="924904" spans="68:68" customFormat="1">
      <c r="BP924904" s="90"/>
    </row>
    <row r="924905" spans="68:68" customFormat="1">
      <c r="BP924905" s="90"/>
    </row>
    <row r="924906" spans="68:68" customFormat="1">
      <c r="BP924906" s="90"/>
    </row>
    <row r="924907" spans="68:68" customFormat="1">
      <c r="BP924907" s="90"/>
    </row>
    <row r="924908" spans="68:68" customFormat="1">
      <c r="BP924908" s="90"/>
    </row>
    <row r="924909" spans="68:68" customFormat="1">
      <c r="BP924909" s="90"/>
    </row>
    <row r="924910" spans="68:68" customFormat="1">
      <c r="BP924910" s="90"/>
    </row>
    <row r="924911" spans="68:68" customFormat="1">
      <c r="BP924911" s="90"/>
    </row>
    <row r="924912" spans="68:68" customFormat="1">
      <c r="BP924912" s="90"/>
    </row>
    <row r="924913" spans="68:68" customFormat="1">
      <c r="BP924913" s="90"/>
    </row>
    <row r="924914" spans="68:68" customFormat="1">
      <c r="BP924914" s="90"/>
    </row>
    <row r="924915" spans="68:68" customFormat="1">
      <c r="BP924915" s="90"/>
    </row>
    <row r="924916" spans="68:68" customFormat="1">
      <c r="BP924916" s="90"/>
    </row>
    <row r="924917" spans="68:68" customFormat="1">
      <c r="BP924917" s="90"/>
    </row>
    <row r="924918" spans="68:68" customFormat="1">
      <c r="BP924918" s="90"/>
    </row>
    <row r="924919" spans="68:68" customFormat="1">
      <c r="BP924919" s="90"/>
    </row>
    <row r="924920" spans="68:68" customFormat="1">
      <c r="BP924920" s="90"/>
    </row>
    <row r="924921" spans="68:68" customFormat="1">
      <c r="BP924921" s="90"/>
    </row>
    <row r="924922" spans="68:68" customFormat="1">
      <c r="BP924922" s="90"/>
    </row>
    <row r="924923" spans="68:68" customFormat="1">
      <c r="BP924923" s="90"/>
    </row>
    <row r="924924" spans="68:68" customFormat="1">
      <c r="BP924924" s="90"/>
    </row>
    <row r="924925" spans="68:68" customFormat="1">
      <c r="BP924925" s="90"/>
    </row>
    <row r="924926" spans="68:68" customFormat="1">
      <c r="BP924926" s="90"/>
    </row>
    <row r="924927" spans="68:68" customFormat="1">
      <c r="BP924927" s="90"/>
    </row>
    <row r="924928" spans="68:68" customFormat="1">
      <c r="BP924928" s="90"/>
    </row>
    <row r="924929" spans="68:68" customFormat="1">
      <c r="BP924929" s="90"/>
    </row>
    <row r="924930" spans="68:68" customFormat="1">
      <c r="BP924930" s="90"/>
    </row>
    <row r="924931" spans="68:68" customFormat="1">
      <c r="BP924931" s="90"/>
    </row>
    <row r="924932" spans="68:68" customFormat="1">
      <c r="BP924932" s="90"/>
    </row>
    <row r="924933" spans="68:68" customFormat="1">
      <c r="BP924933" s="90"/>
    </row>
    <row r="924934" spans="68:68" customFormat="1">
      <c r="BP924934" s="90"/>
    </row>
    <row r="924935" spans="68:68" customFormat="1">
      <c r="BP924935" s="90"/>
    </row>
    <row r="924936" spans="68:68" customFormat="1">
      <c r="BP924936" s="90"/>
    </row>
    <row r="924937" spans="68:68" customFormat="1">
      <c r="BP924937" s="90"/>
    </row>
    <row r="924938" spans="68:68" customFormat="1">
      <c r="BP924938" s="90"/>
    </row>
    <row r="924939" spans="68:68" customFormat="1">
      <c r="BP924939" s="90"/>
    </row>
    <row r="924940" spans="68:68" customFormat="1">
      <c r="BP924940" s="90"/>
    </row>
    <row r="924941" spans="68:68" customFormat="1">
      <c r="BP924941" s="90"/>
    </row>
    <row r="924942" spans="68:68" customFormat="1">
      <c r="BP924942" s="90"/>
    </row>
    <row r="924943" spans="68:68" customFormat="1">
      <c r="BP924943" s="90"/>
    </row>
    <row r="924944" spans="68:68" customFormat="1">
      <c r="BP924944" s="90"/>
    </row>
    <row r="924945" spans="68:68" customFormat="1">
      <c r="BP924945" s="90"/>
    </row>
    <row r="924946" spans="68:68" customFormat="1">
      <c r="BP924946" s="90"/>
    </row>
    <row r="924947" spans="68:68" customFormat="1">
      <c r="BP924947" s="90"/>
    </row>
    <row r="924948" spans="68:68" customFormat="1">
      <c r="BP924948" s="90"/>
    </row>
    <row r="924949" spans="68:68" customFormat="1">
      <c r="BP924949" s="90"/>
    </row>
    <row r="924950" spans="68:68" customFormat="1">
      <c r="BP924950" s="90"/>
    </row>
    <row r="924951" spans="68:68" customFormat="1">
      <c r="BP924951" s="90"/>
    </row>
    <row r="924952" spans="68:68" customFormat="1">
      <c r="BP924952" s="90"/>
    </row>
    <row r="924953" spans="68:68" customFormat="1">
      <c r="BP924953" s="90"/>
    </row>
    <row r="924954" spans="68:68" customFormat="1">
      <c r="BP924954" s="90"/>
    </row>
    <row r="924955" spans="68:68" customFormat="1">
      <c r="BP924955" s="90"/>
    </row>
    <row r="924956" spans="68:68" customFormat="1">
      <c r="BP924956" s="90"/>
    </row>
    <row r="924957" spans="68:68" customFormat="1">
      <c r="BP924957" s="90"/>
    </row>
    <row r="924958" spans="68:68" customFormat="1">
      <c r="BP924958" s="90"/>
    </row>
    <row r="924959" spans="68:68" customFormat="1">
      <c r="BP924959" s="90"/>
    </row>
    <row r="924960" spans="68:68" customFormat="1">
      <c r="BP924960" s="90"/>
    </row>
    <row r="924961" spans="68:68" customFormat="1">
      <c r="BP924961" s="90"/>
    </row>
    <row r="924962" spans="68:68" customFormat="1">
      <c r="BP924962" s="90"/>
    </row>
    <row r="924963" spans="68:68" customFormat="1">
      <c r="BP924963" s="90"/>
    </row>
    <row r="924964" spans="68:68" customFormat="1">
      <c r="BP924964" s="90"/>
    </row>
    <row r="924965" spans="68:68" customFormat="1">
      <c r="BP924965" s="90"/>
    </row>
    <row r="924966" spans="68:68" customFormat="1">
      <c r="BP924966" s="90"/>
    </row>
    <row r="924967" spans="68:68" customFormat="1">
      <c r="BP924967" s="90"/>
    </row>
    <row r="924968" spans="68:68" customFormat="1">
      <c r="BP924968" s="90"/>
    </row>
    <row r="924969" spans="68:68" customFormat="1">
      <c r="BP924969" s="90"/>
    </row>
    <row r="924970" spans="68:68" customFormat="1">
      <c r="BP924970" s="90"/>
    </row>
    <row r="924971" spans="68:68" customFormat="1">
      <c r="BP924971" s="90"/>
    </row>
    <row r="924972" spans="68:68" customFormat="1">
      <c r="BP924972" s="90"/>
    </row>
    <row r="924973" spans="68:68" customFormat="1">
      <c r="BP924973" s="90"/>
    </row>
    <row r="924974" spans="68:68" customFormat="1">
      <c r="BP924974" s="90"/>
    </row>
    <row r="924975" spans="68:68" customFormat="1">
      <c r="BP924975" s="90"/>
    </row>
    <row r="924976" spans="68:68" customFormat="1">
      <c r="BP924976" s="90"/>
    </row>
    <row r="924977" spans="68:68" customFormat="1">
      <c r="BP924977" s="90"/>
    </row>
    <row r="924978" spans="68:68" customFormat="1">
      <c r="BP924978" s="90"/>
    </row>
    <row r="924979" spans="68:68" customFormat="1">
      <c r="BP924979" s="90"/>
    </row>
    <row r="924980" spans="68:68" customFormat="1">
      <c r="BP924980" s="90"/>
    </row>
    <row r="924981" spans="68:68" customFormat="1">
      <c r="BP924981" s="90"/>
    </row>
    <row r="924982" spans="68:68" customFormat="1">
      <c r="BP924982" s="90"/>
    </row>
    <row r="924983" spans="68:68" customFormat="1">
      <c r="BP924983" s="90"/>
    </row>
    <row r="924984" spans="68:68" customFormat="1">
      <c r="BP924984" s="90"/>
    </row>
    <row r="924985" spans="68:68" customFormat="1">
      <c r="BP924985" s="90"/>
    </row>
    <row r="924986" spans="68:68" customFormat="1">
      <c r="BP924986" s="90"/>
    </row>
    <row r="924987" spans="68:68" customFormat="1">
      <c r="BP924987" s="90"/>
    </row>
    <row r="924988" spans="68:68" customFormat="1">
      <c r="BP924988" s="90"/>
    </row>
    <row r="924989" spans="68:68" customFormat="1">
      <c r="BP924989" s="90"/>
    </row>
    <row r="924990" spans="68:68" customFormat="1">
      <c r="BP924990" s="90"/>
    </row>
    <row r="924991" spans="68:68" customFormat="1">
      <c r="BP924991" s="90"/>
    </row>
    <row r="924992" spans="68:68" customFormat="1">
      <c r="BP924992" s="90"/>
    </row>
    <row r="924993" spans="68:68" customFormat="1">
      <c r="BP924993" s="90"/>
    </row>
    <row r="924994" spans="68:68" customFormat="1">
      <c r="BP924994" s="90"/>
    </row>
    <row r="924995" spans="68:68" customFormat="1">
      <c r="BP924995" s="90"/>
    </row>
    <row r="924996" spans="68:68" customFormat="1">
      <c r="BP924996" s="90"/>
    </row>
    <row r="924997" spans="68:68" customFormat="1">
      <c r="BP924997" s="90"/>
    </row>
    <row r="924998" spans="68:68" customFormat="1">
      <c r="BP924998" s="90"/>
    </row>
    <row r="924999" spans="68:68" customFormat="1">
      <c r="BP924999" s="90"/>
    </row>
    <row r="925000" spans="68:68" customFormat="1">
      <c r="BP925000" s="90"/>
    </row>
    <row r="925001" spans="68:68" customFormat="1">
      <c r="BP925001" s="90"/>
    </row>
    <row r="925002" spans="68:68" customFormat="1">
      <c r="BP925002" s="90"/>
    </row>
    <row r="925003" spans="68:68" customFormat="1">
      <c r="BP925003" s="90"/>
    </row>
    <row r="925004" spans="68:68" customFormat="1">
      <c r="BP925004" s="90"/>
    </row>
    <row r="925005" spans="68:68" customFormat="1">
      <c r="BP925005" s="90"/>
    </row>
    <row r="925006" spans="68:68" customFormat="1">
      <c r="BP925006" s="90"/>
    </row>
    <row r="925007" spans="68:68" customFormat="1">
      <c r="BP925007" s="90"/>
    </row>
    <row r="925008" spans="68:68" customFormat="1">
      <c r="BP925008" s="90"/>
    </row>
    <row r="925009" spans="68:68" customFormat="1">
      <c r="BP925009" s="90"/>
    </row>
    <row r="925010" spans="68:68" customFormat="1">
      <c r="BP925010" s="90"/>
    </row>
    <row r="925011" spans="68:68" customFormat="1">
      <c r="BP925011" s="90"/>
    </row>
    <row r="925012" spans="68:68" customFormat="1">
      <c r="BP925012" s="90"/>
    </row>
    <row r="925013" spans="68:68" customFormat="1">
      <c r="BP925013" s="90"/>
    </row>
    <row r="925014" spans="68:68" customFormat="1">
      <c r="BP925014" s="90"/>
    </row>
    <row r="925015" spans="68:68" customFormat="1">
      <c r="BP925015" s="90"/>
    </row>
    <row r="925016" spans="68:68" customFormat="1">
      <c r="BP925016" s="90"/>
    </row>
    <row r="925017" spans="68:68" customFormat="1">
      <c r="BP925017" s="90"/>
    </row>
    <row r="925018" spans="68:68" customFormat="1">
      <c r="BP925018" s="90"/>
    </row>
    <row r="925019" spans="68:68" customFormat="1">
      <c r="BP925019" s="90"/>
    </row>
    <row r="925020" spans="68:68" customFormat="1">
      <c r="BP925020" s="90"/>
    </row>
    <row r="925021" spans="68:68" customFormat="1">
      <c r="BP925021" s="90"/>
    </row>
    <row r="925022" spans="68:68" customFormat="1">
      <c r="BP925022" s="90"/>
    </row>
    <row r="925023" spans="68:68" customFormat="1">
      <c r="BP925023" s="90"/>
    </row>
    <row r="925024" spans="68:68" customFormat="1">
      <c r="BP925024" s="90"/>
    </row>
    <row r="925025" spans="68:68" customFormat="1">
      <c r="BP925025" s="90"/>
    </row>
    <row r="925026" spans="68:68" customFormat="1">
      <c r="BP925026" s="90"/>
    </row>
    <row r="925027" spans="68:68" customFormat="1">
      <c r="BP925027" s="90"/>
    </row>
    <row r="925028" spans="68:68" customFormat="1">
      <c r="BP925028" s="90"/>
    </row>
    <row r="925029" spans="68:68" customFormat="1">
      <c r="BP925029" s="90"/>
    </row>
    <row r="925030" spans="68:68" customFormat="1">
      <c r="BP925030" s="90"/>
    </row>
    <row r="925031" spans="68:68" customFormat="1">
      <c r="BP925031" s="90"/>
    </row>
    <row r="925032" spans="68:68" customFormat="1">
      <c r="BP925032" s="90"/>
    </row>
    <row r="925033" spans="68:68" customFormat="1">
      <c r="BP925033" s="90"/>
    </row>
    <row r="925034" spans="68:68" customFormat="1">
      <c r="BP925034" s="90"/>
    </row>
    <row r="925035" spans="68:68" customFormat="1">
      <c r="BP925035" s="90"/>
    </row>
    <row r="925036" spans="68:68" customFormat="1">
      <c r="BP925036" s="90"/>
    </row>
    <row r="925037" spans="68:68" customFormat="1">
      <c r="BP925037" s="90"/>
    </row>
    <row r="925038" spans="68:68" customFormat="1">
      <c r="BP925038" s="90"/>
    </row>
    <row r="925039" spans="68:68" customFormat="1">
      <c r="BP925039" s="90"/>
    </row>
    <row r="925040" spans="68:68" customFormat="1">
      <c r="BP925040" s="90"/>
    </row>
    <row r="925041" spans="68:68" customFormat="1">
      <c r="BP925041" s="90"/>
    </row>
    <row r="925042" spans="68:68" customFormat="1">
      <c r="BP925042" s="90"/>
    </row>
    <row r="925043" spans="68:68" customFormat="1">
      <c r="BP925043" s="90"/>
    </row>
    <row r="925044" spans="68:68" customFormat="1">
      <c r="BP925044" s="90"/>
    </row>
    <row r="925045" spans="68:68" customFormat="1">
      <c r="BP925045" s="90"/>
    </row>
    <row r="925046" spans="68:68" customFormat="1">
      <c r="BP925046" s="90"/>
    </row>
    <row r="925047" spans="68:68" customFormat="1">
      <c r="BP925047" s="90"/>
    </row>
    <row r="925048" spans="68:68" customFormat="1">
      <c r="BP925048" s="90"/>
    </row>
    <row r="925049" spans="68:68" customFormat="1">
      <c r="BP925049" s="90"/>
    </row>
    <row r="925050" spans="68:68" customFormat="1">
      <c r="BP925050" s="90"/>
    </row>
    <row r="925051" spans="68:68" customFormat="1">
      <c r="BP925051" s="90"/>
    </row>
    <row r="925052" spans="68:68" customFormat="1">
      <c r="BP925052" s="90"/>
    </row>
    <row r="925053" spans="68:68" customFormat="1">
      <c r="BP925053" s="90"/>
    </row>
    <row r="925054" spans="68:68" customFormat="1">
      <c r="BP925054" s="90"/>
    </row>
    <row r="925055" spans="68:68" customFormat="1">
      <c r="BP925055" s="90"/>
    </row>
    <row r="925056" spans="68:68" customFormat="1">
      <c r="BP925056" s="90"/>
    </row>
    <row r="925057" spans="68:68" customFormat="1">
      <c r="BP925057" s="90"/>
    </row>
    <row r="925058" spans="68:68" customFormat="1">
      <c r="BP925058" s="90"/>
    </row>
    <row r="925059" spans="68:68" customFormat="1">
      <c r="BP925059" s="90"/>
    </row>
    <row r="925060" spans="68:68" customFormat="1">
      <c r="BP925060" s="90"/>
    </row>
    <row r="925061" spans="68:68" customFormat="1">
      <c r="BP925061" s="90"/>
    </row>
    <row r="925062" spans="68:68" customFormat="1">
      <c r="BP925062" s="90"/>
    </row>
    <row r="925063" spans="68:68" customFormat="1">
      <c r="BP925063" s="90"/>
    </row>
    <row r="925064" spans="68:68" customFormat="1">
      <c r="BP925064" s="90"/>
    </row>
    <row r="925065" spans="68:68" customFormat="1">
      <c r="BP925065" s="90"/>
    </row>
    <row r="925066" spans="68:68" customFormat="1">
      <c r="BP925066" s="90"/>
    </row>
    <row r="925067" spans="68:68" customFormat="1">
      <c r="BP925067" s="90"/>
    </row>
    <row r="925068" spans="68:68" customFormat="1">
      <c r="BP925068" s="90"/>
    </row>
    <row r="925069" spans="68:68" customFormat="1">
      <c r="BP925069" s="90"/>
    </row>
    <row r="925070" spans="68:68" customFormat="1">
      <c r="BP925070" s="90"/>
    </row>
    <row r="925071" spans="68:68" customFormat="1">
      <c r="BP925071" s="90"/>
    </row>
    <row r="925072" spans="68:68" customFormat="1">
      <c r="BP925072" s="90"/>
    </row>
    <row r="925073" spans="68:68" customFormat="1">
      <c r="BP925073" s="90"/>
    </row>
    <row r="925074" spans="68:68" customFormat="1">
      <c r="BP925074" s="90"/>
    </row>
    <row r="925075" spans="68:68" customFormat="1">
      <c r="BP925075" s="90"/>
    </row>
    <row r="925076" spans="68:68" customFormat="1">
      <c r="BP925076" s="90"/>
    </row>
    <row r="925077" spans="68:68" customFormat="1">
      <c r="BP925077" s="90"/>
    </row>
    <row r="925078" spans="68:68" customFormat="1">
      <c r="BP925078" s="90"/>
    </row>
    <row r="925079" spans="68:68" customFormat="1">
      <c r="BP925079" s="90"/>
    </row>
    <row r="925080" spans="68:68" customFormat="1">
      <c r="BP925080" s="90"/>
    </row>
    <row r="925081" spans="68:68" customFormat="1">
      <c r="BP925081" s="90"/>
    </row>
    <row r="925082" spans="68:68" customFormat="1">
      <c r="BP925082" s="90"/>
    </row>
    <row r="925083" spans="68:68" customFormat="1">
      <c r="BP925083" s="90"/>
    </row>
    <row r="925084" spans="68:68" customFormat="1">
      <c r="BP925084" s="90"/>
    </row>
    <row r="925085" spans="68:68" customFormat="1">
      <c r="BP925085" s="90"/>
    </row>
    <row r="925086" spans="68:68" customFormat="1">
      <c r="BP925086" s="90"/>
    </row>
    <row r="925087" spans="68:68" customFormat="1">
      <c r="BP925087" s="90"/>
    </row>
    <row r="925088" spans="68:68" customFormat="1">
      <c r="BP925088" s="90"/>
    </row>
    <row r="925089" spans="68:68" customFormat="1">
      <c r="BP925089" s="90"/>
    </row>
    <row r="925090" spans="68:68" customFormat="1">
      <c r="BP925090" s="90"/>
    </row>
    <row r="925091" spans="68:68" customFormat="1">
      <c r="BP925091" s="90"/>
    </row>
    <row r="925092" spans="68:68" customFormat="1">
      <c r="BP925092" s="90"/>
    </row>
    <row r="925093" spans="68:68" customFormat="1">
      <c r="BP925093" s="90"/>
    </row>
    <row r="925094" spans="68:68" customFormat="1">
      <c r="BP925094" s="90"/>
    </row>
    <row r="925095" spans="68:68" customFormat="1">
      <c r="BP925095" s="90"/>
    </row>
    <row r="925096" spans="68:68" customFormat="1">
      <c r="BP925096" s="90"/>
    </row>
    <row r="925097" spans="68:68" customFormat="1">
      <c r="BP925097" s="90"/>
    </row>
    <row r="925098" spans="68:68" customFormat="1">
      <c r="BP925098" s="90"/>
    </row>
    <row r="925099" spans="68:68" customFormat="1">
      <c r="BP925099" s="90"/>
    </row>
    <row r="925100" spans="68:68" customFormat="1">
      <c r="BP925100" s="90"/>
    </row>
    <row r="925101" spans="68:68" customFormat="1">
      <c r="BP925101" s="90"/>
    </row>
    <row r="925102" spans="68:68" customFormat="1">
      <c r="BP925102" s="90"/>
    </row>
    <row r="925103" spans="68:68" customFormat="1">
      <c r="BP925103" s="90"/>
    </row>
    <row r="925104" spans="68:68" customFormat="1">
      <c r="BP925104" s="90"/>
    </row>
    <row r="925105" spans="68:68" customFormat="1">
      <c r="BP925105" s="90"/>
    </row>
    <row r="925106" spans="68:68" customFormat="1">
      <c r="BP925106" s="90"/>
    </row>
    <row r="925107" spans="68:68" customFormat="1">
      <c r="BP925107" s="90"/>
    </row>
    <row r="925108" spans="68:68" customFormat="1">
      <c r="BP925108" s="90"/>
    </row>
    <row r="925109" spans="68:68" customFormat="1">
      <c r="BP925109" s="90"/>
    </row>
    <row r="925110" spans="68:68" customFormat="1">
      <c r="BP925110" s="90"/>
    </row>
    <row r="925111" spans="68:68" customFormat="1">
      <c r="BP925111" s="90"/>
    </row>
    <row r="925112" spans="68:68" customFormat="1">
      <c r="BP925112" s="90"/>
    </row>
    <row r="925113" spans="68:68" customFormat="1">
      <c r="BP925113" s="90"/>
    </row>
    <row r="925114" spans="68:68" customFormat="1">
      <c r="BP925114" s="90"/>
    </row>
    <row r="925115" spans="68:68" customFormat="1">
      <c r="BP925115" s="90"/>
    </row>
    <row r="925116" spans="68:68" customFormat="1">
      <c r="BP925116" s="90"/>
    </row>
    <row r="925117" spans="68:68" customFormat="1">
      <c r="BP925117" s="90"/>
    </row>
    <row r="925118" spans="68:68" customFormat="1">
      <c r="BP925118" s="90"/>
    </row>
    <row r="925119" spans="68:68" customFormat="1">
      <c r="BP925119" s="90"/>
    </row>
    <row r="925120" spans="68:68" customFormat="1">
      <c r="BP925120" s="90"/>
    </row>
    <row r="925121" spans="68:68" customFormat="1">
      <c r="BP925121" s="90"/>
    </row>
    <row r="925122" spans="68:68" customFormat="1">
      <c r="BP925122" s="90"/>
    </row>
    <row r="925123" spans="68:68" customFormat="1">
      <c r="BP925123" s="90"/>
    </row>
    <row r="925124" spans="68:68" customFormat="1">
      <c r="BP925124" s="90"/>
    </row>
    <row r="925125" spans="68:68" customFormat="1">
      <c r="BP925125" s="90"/>
    </row>
    <row r="925126" spans="68:68" customFormat="1">
      <c r="BP925126" s="90"/>
    </row>
    <row r="925127" spans="68:68" customFormat="1">
      <c r="BP925127" s="90"/>
    </row>
    <row r="925128" spans="68:68" customFormat="1">
      <c r="BP925128" s="90"/>
    </row>
    <row r="925129" spans="68:68" customFormat="1">
      <c r="BP925129" s="90"/>
    </row>
    <row r="925130" spans="68:68" customFormat="1">
      <c r="BP925130" s="90"/>
    </row>
    <row r="925131" spans="68:68" customFormat="1">
      <c r="BP925131" s="90"/>
    </row>
    <row r="925132" spans="68:68" customFormat="1">
      <c r="BP925132" s="90"/>
    </row>
    <row r="925133" spans="68:68" customFormat="1">
      <c r="BP925133" s="90"/>
    </row>
    <row r="925134" spans="68:68" customFormat="1">
      <c r="BP925134" s="90"/>
    </row>
    <row r="925135" spans="68:68" customFormat="1">
      <c r="BP925135" s="90"/>
    </row>
    <row r="925136" spans="68:68" customFormat="1">
      <c r="BP925136" s="90"/>
    </row>
    <row r="925137" spans="68:68" customFormat="1">
      <c r="BP925137" s="90"/>
    </row>
    <row r="925138" spans="68:68" customFormat="1">
      <c r="BP925138" s="90"/>
    </row>
    <row r="925139" spans="68:68" customFormat="1">
      <c r="BP925139" s="90"/>
    </row>
    <row r="925140" spans="68:68" customFormat="1">
      <c r="BP925140" s="90"/>
    </row>
    <row r="925141" spans="68:68" customFormat="1">
      <c r="BP925141" s="90"/>
    </row>
    <row r="925142" spans="68:68" customFormat="1">
      <c r="BP925142" s="90"/>
    </row>
    <row r="925143" spans="68:68" customFormat="1">
      <c r="BP925143" s="90"/>
    </row>
    <row r="925144" spans="68:68" customFormat="1">
      <c r="BP925144" s="90"/>
    </row>
    <row r="925145" spans="68:68" customFormat="1">
      <c r="BP925145" s="90"/>
    </row>
    <row r="925146" spans="68:68" customFormat="1">
      <c r="BP925146" s="90"/>
    </row>
    <row r="925147" spans="68:68" customFormat="1">
      <c r="BP925147" s="90"/>
    </row>
    <row r="925148" spans="68:68" customFormat="1">
      <c r="BP925148" s="90"/>
    </row>
    <row r="925149" spans="68:68" customFormat="1">
      <c r="BP925149" s="90"/>
    </row>
    <row r="925150" spans="68:68" customFormat="1">
      <c r="BP925150" s="90"/>
    </row>
    <row r="925151" spans="68:68" customFormat="1">
      <c r="BP925151" s="90"/>
    </row>
    <row r="925152" spans="68:68" customFormat="1">
      <c r="BP925152" s="90"/>
    </row>
    <row r="925153" spans="68:68" customFormat="1">
      <c r="BP925153" s="90"/>
    </row>
    <row r="925154" spans="68:68" customFormat="1">
      <c r="BP925154" s="90"/>
    </row>
    <row r="925155" spans="68:68" customFormat="1">
      <c r="BP925155" s="90"/>
    </row>
    <row r="925156" spans="68:68" customFormat="1">
      <c r="BP925156" s="90"/>
    </row>
    <row r="925157" spans="68:68" customFormat="1">
      <c r="BP925157" s="90"/>
    </row>
    <row r="925158" spans="68:68" customFormat="1">
      <c r="BP925158" s="90"/>
    </row>
    <row r="925159" spans="68:68" customFormat="1">
      <c r="BP925159" s="90"/>
    </row>
    <row r="925160" spans="68:68" customFormat="1">
      <c r="BP925160" s="90"/>
    </row>
    <row r="925161" spans="68:68" customFormat="1">
      <c r="BP925161" s="90"/>
    </row>
    <row r="925162" spans="68:68" customFormat="1">
      <c r="BP925162" s="90"/>
    </row>
    <row r="925163" spans="68:68" customFormat="1">
      <c r="BP925163" s="90"/>
    </row>
    <row r="925164" spans="68:68" customFormat="1">
      <c r="BP925164" s="90"/>
    </row>
    <row r="925165" spans="68:68" customFormat="1">
      <c r="BP925165" s="90"/>
    </row>
    <row r="925166" spans="68:68" customFormat="1">
      <c r="BP925166" s="90"/>
    </row>
    <row r="925167" spans="68:68" customFormat="1">
      <c r="BP925167" s="90"/>
    </row>
    <row r="925168" spans="68:68" customFormat="1">
      <c r="BP925168" s="90"/>
    </row>
    <row r="925169" spans="68:68" customFormat="1">
      <c r="BP925169" s="90"/>
    </row>
    <row r="925170" spans="68:68" customFormat="1">
      <c r="BP925170" s="90"/>
    </row>
    <row r="925171" spans="68:68" customFormat="1">
      <c r="BP925171" s="90"/>
    </row>
    <row r="925172" spans="68:68" customFormat="1">
      <c r="BP925172" s="90"/>
    </row>
    <row r="925173" spans="68:68" customFormat="1">
      <c r="BP925173" s="90"/>
    </row>
    <row r="925174" spans="68:68" customFormat="1">
      <c r="BP925174" s="90"/>
    </row>
    <row r="925175" spans="68:68" customFormat="1">
      <c r="BP925175" s="90"/>
    </row>
    <row r="925176" spans="68:68" customFormat="1">
      <c r="BP925176" s="90"/>
    </row>
    <row r="925177" spans="68:68" customFormat="1">
      <c r="BP925177" s="90"/>
    </row>
    <row r="925178" spans="68:68" customFormat="1">
      <c r="BP925178" s="90"/>
    </row>
    <row r="925179" spans="68:68" customFormat="1">
      <c r="BP925179" s="90"/>
    </row>
    <row r="925180" spans="68:68" customFormat="1">
      <c r="BP925180" s="90"/>
    </row>
    <row r="925181" spans="68:68" customFormat="1">
      <c r="BP925181" s="90"/>
    </row>
    <row r="925182" spans="68:68" customFormat="1">
      <c r="BP925182" s="90"/>
    </row>
    <row r="925183" spans="68:68" customFormat="1">
      <c r="BP925183" s="90"/>
    </row>
    <row r="925184" spans="68:68" customFormat="1">
      <c r="BP925184" s="90"/>
    </row>
    <row r="925185" spans="68:68" customFormat="1">
      <c r="BP925185" s="90"/>
    </row>
    <row r="925186" spans="68:68" customFormat="1">
      <c r="BP925186" s="90"/>
    </row>
    <row r="925187" spans="68:68" customFormat="1">
      <c r="BP925187" s="90"/>
    </row>
    <row r="925188" spans="68:68" customFormat="1">
      <c r="BP925188" s="90"/>
    </row>
    <row r="925189" spans="68:68" customFormat="1">
      <c r="BP925189" s="90"/>
    </row>
    <row r="925190" spans="68:68" customFormat="1">
      <c r="BP925190" s="90"/>
    </row>
    <row r="925191" spans="68:68" customFormat="1">
      <c r="BP925191" s="90"/>
    </row>
    <row r="925192" spans="68:68" customFormat="1">
      <c r="BP925192" s="90"/>
    </row>
    <row r="925193" spans="68:68" customFormat="1">
      <c r="BP925193" s="90"/>
    </row>
    <row r="925194" spans="68:68" customFormat="1">
      <c r="BP925194" s="90"/>
    </row>
    <row r="925195" spans="68:68" customFormat="1">
      <c r="BP925195" s="90"/>
    </row>
    <row r="925196" spans="68:68" customFormat="1">
      <c r="BP925196" s="90"/>
    </row>
    <row r="925197" spans="68:68" customFormat="1">
      <c r="BP925197" s="90"/>
    </row>
    <row r="925198" spans="68:68" customFormat="1">
      <c r="BP925198" s="90"/>
    </row>
    <row r="925199" spans="68:68" customFormat="1">
      <c r="BP925199" s="90"/>
    </row>
    <row r="925200" spans="68:68" customFormat="1">
      <c r="BP925200" s="90"/>
    </row>
    <row r="925201" spans="68:68" customFormat="1">
      <c r="BP925201" s="90"/>
    </row>
    <row r="925202" spans="68:68" customFormat="1">
      <c r="BP925202" s="90"/>
    </row>
    <row r="925203" spans="68:68" customFormat="1">
      <c r="BP925203" s="90"/>
    </row>
    <row r="925204" spans="68:68" customFormat="1">
      <c r="BP925204" s="90"/>
    </row>
    <row r="925205" spans="68:68" customFormat="1">
      <c r="BP925205" s="90"/>
    </row>
    <row r="925206" spans="68:68" customFormat="1">
      <c r="BP925206" s="90"/>
    </row>
    <row r="925207" spans="68:68" customFormat="1">
      <c r="BP925207" s="90"/>
    </row>
    <row r="925208" spans="68:68" customFormat="1">
      <c r="BP925208" s="90"/>
    </row>
    <row r="925209" spans="68:68" customFormat="1">
      <c r="BP925209" s="90"/>
    </row>
    <row r="925210" spans="68:68" customFormat="1">
      <c r="BP925210" s="90"/>
    </row>
    <row r="925211" spans="68:68" customFormat="1">
      <c r="BP925211" s="90"/>
    </row>
    <row r="925212" spans="68:68" customFormat="1">
      <c r="BP925212" s="90"/>
    </row>
    <row r="925213" spans="68:68" customFormat="1">
      <c r="BP925213" s="90"/>
    </row>
    <row r="925214" spans="68:68" customFormat="1">
      <c r="BP925214" s="90"/>
    </row>
    <row r="925215" spans="68:68" customFormat="1">
      <c r="BP925215" s="90"/>
    </row>
    <row r="925216" spans="68:68" customFormat="1">
      <c r="BP925216" s="90"/>
    </row>
    <row r="925217" spans="68:68" customFormat="1">
      <c r="BP925217" s="90"/>
    </row>
    <row r="925218" spans="68:68" customFormat="1">
      <c r="BP925218" s="90"/>
    </row>
    <row r="925219" spans="68:68" customFormat="1">
      <c r="BP925219" s="90"/>
    </row>
    <row r="925220" spans="68:68" customFormat="1">
      <c r="BP925220" s="90"/>
    </row>
    <row r="925221" spans="68:68" customFormat="1">
      <c r="BP925221" s="90"/>
    </row>
    <row r="925222" spans="68:68" customFormat="1">
      <c r="BP925222" s="90"/>
    </row>
    <row r="925223" spans="68:68" customFormat="1">
      <c r="BP925223" s="90"/>
    </row>
    <row r="925224" spans="68:68" customFormat="1">
      <c r="BP925224" s="90"/>
    </row>
    <row r="925225" spans="68:68" customFormat="1">
      <c r="BP925225" s="90"/>
    </row>
    <row r="925226" spans="68:68" customFormat="1">
      <c r="BP925226" s="90"/>
    </row>
    <row r="925227" spans="68:68" customFormat="1">
      <c r="BP925227" s="90"/>
    </row>
    <row r="925228" spans="68:68" customFormat="1">
      <c r="BP925228" s="90"/>
    </row>
    <row r="925229" spans="68:68" customFormat="1">
      <c r="BP925229" s="90"/>
    </row>
    <row r="925230" spans="68:68" customFormat="1">
      <c r="BP925230" s="90"/>
    </row>
    <row r="925231" spans="68:68" customFormat="1">
      <c r="BP925231" s="90"/>
    </row>
    <row r="925232" spans="68:68" customFormat="1">
      <c r="BP925232" s="90"/>
    </row>
    <row r="925233" spans="68:68" customFormat="1">
      <c r="BP925233" s="90"/>
    </row>
    <row r="925234" spans="68:68" customFormat="1">
      <c r="BP925234" s="90"/>
    </row>
    <row r="925235" spans="68:68" customFormat="1">
      <c r="BP925235" s="90"/>
    </row>
    <row r="925236" spans="68:68" customFormat="1">
      <c r="BP925236" s="90"/>
    </row>
    <row r="925237" spans="68:68" customFormat="1">
      <c r="BP925237" s="90"/>
    </row>
    <row r="925238" spans="68:68" customFormat="1">
      <c r="BP925238" s="90"/>
    </row>
    <row r="925239" spans="68:68" customFormat="1">
      <c r="BP925239" s="90"/>
    </row>
    <row r="925240" spans="68:68" customFormat="1">
      <c r="BP925240" s="90"/>
    </row>
    <row r="925241" spans="68:68" customFormat="1">
      <c r="BP925241" s="90"/>
    </row>
    <row r="925242" spans="68:68" customFormat="1">
      <c r="BP925242" s="90"/>
    </row>
    <row r="925243" spans="68:68" customFormat="1">
      <c r="BP925243" s="90"/>
    </row>
    <row r="925244" spans="68:68" customFormat="1">
      <c r="BP925244" s="90"/>
    </row>
    <row r="925245" spans="68:68" customFormat="1">
      <c r="BP925245" s="90"/>
    </row>
    <row r="925246" spans="68:68" customFormat="1">
      <c r="BP925246" s="90"/>
    </row>
    <row r="925247" spans="68:68" customFormat="1">
      <c r="BP925247" s="90"/>
    </row>
    <row r="925248" spans="68:68" customFormat="1">
      <c r="BP925248" s="90"/>
    </row>
    <row r="925249" spans="68:68" customFormat="1">
      <c r="BP925249" s="90"/>
    </row>
    <row r="925250" spans="68:68" customFormat="1">
      <c r="BP925250" s="90"/>
    </row>
    <row r="925251" spans="68:68" customFormat="1">
      <c r="BP925251" s="90"/>
    </row>
    <row r="925252" spans="68:68" customFormat="1">
      <c r="BP925252" s="90"/>
    </row>
    <row r="925253" spans="68:68" customFormat="1">
      <c r="BP925253" s="90"/>
    </row>
    <row r="925254" spans="68:68" customFormat="1">
      <c r="BP925254" s="90"/>
    </row>
    <row r="925255" spans="68:68" customFormat="1">
      <c r="BP925255" s="90"/>
    </row>
    <row r="925256" spans="68:68" customFormat="1">
      <c r="BP925256" s="90"/>
    </row>
    <row r="925257" spans="68:68" customFormat="1">
      <c r="BP925257" s="90"/>
    </row>
    <row r="925258" spans="68:68" customFormat="1">
      <c r="BP925258" s="90"/>
    </row>
    <row r="925259" spans="68:68" customFormat="1">
      <c r="BP925259" s="90"/>
    </row>
    <row r="925260" spans="68:68" customFormat="1">
      <c r="BP925260" s="90"/>
    </row>
    <row r="925261" spans="68:68" customFormat="1">
      <c r="BP925261" s="90"/>
    </row>
    <row r="925262" spans="68:68" customFormat="1">
      <c r="BP925262" s="90"/>
    </row>
    <row r="925263" spans="68:68" customFormat="1">
      <c r="BP925263" s="90"/>
    </row>
    <row r="925264" spans="68:68" customFormat="1">
      <c r="BP925264" s="90"/>
    </row>
    <row r="925265" spans="68:68" customFormat="1">
      <c r="BP925265" s="90"/>
    </row>
    <row r="925266" spans="68:68" customFormat="1">
      <c r="BP925266" s="90"/>
    </row>
    <row r="925267" spans="68:68" customFormat="1">
      <c r="BP925267" s="90"/>
    </row>
    <row r="925268" spans="68:68" customFormat="1">
      <c r="BP925268" s="90"/>
    </row>
    <row r="925269" spans="68:68" customFormat="1">
      <c r="BP925269" s="90"/>
    </row>
    <row r="925270" spans="68:68" customFormat="1">
      <c r="BP925270" s="90"/>
    </row>
    <row r="925271" spans="68:68" customFormat="1">
      <c r="BP925271" s="90"/>
    </row>
    <row r="925272" spans="68:68" customFormat="1">
      <c r="BP925272" s="90"/>
    </row>
    <row r="925273" spans="68:68" customFormat="1">
      <c r="BP925273" s="90"/>
    </row>
    <row r="925274" spans="68:68" customFormat="1">
      <c r="BP925274" s="90"/>
    </row>
    <row r="925275" spans="68:68" customFormat="1">
      <c r="BP925275" s="90"/>
    </row>
    <row r="925276" spans="68:68" customFormat="1">
      <c r="BP925276" s="90"/>
    </row>
    <row r="925277" spans="68:68" customFormat="1">
      <c r="BP925277" s="90"/>
    </row>
    <row r="925278" spans="68:68" customFormat="1">
      <c r="BP925278" s="90"/>
    </row>
    <row r="925279" spans="68:68" customFormat="1">
      <c r="BP925279" s="90"/>
    </row>
    <row r="925280" spans="68:68" customFormat="1">
      <c r="BP925280" s="90"/>
    </row>
    <row r="925281" spans="68:68" customFormat="1">
      <c r="BP925281" s="90"/>
    </row>
    <row r="925282" spans="68:68" customFormat="1">
      <c r="BP925282" s="90"/>
    </row>
    <row r="925283" spans="68:68" customFormat="1">
      <c r="BP925283" s="90"/>
    </row>
    <row r="925284" spans="68:68" customFormat="1">
      <c r="BP925284" s="90"/>
    </row>
    <row r="925285" spans="68:68" customFormat="1">
      <c r="BP925285" s="90"/>
    </row>
    <row r="925286" spans="68:68" customFormat="1">
      <c r="BP925286" s="90"/>
    </row>
    <row r="925287" spans="68:68" customFormat="1">
      <c r="BP925287" s="90"/>
    </row>
    <row r="925288" spans="68:68" customFormat="1">
      <c r="BP925288" s="90"/>
    </row>
    <row r="925289" spans="68:68" customFormat="1">
      <c r="BP925289" s="90"/>
    </row>
    <row r="925290" spans="68:68" customFormat="1">
      <c r="BP925290" s="90"/>
    </row>
    <row r="925291" spans="68:68" customFormat="1">
      <c r="BP925291" s="90"/>
    </row>
    <row r="925292" spans="68:68" customFormat="1">
      <c r="BP925292" s="90"/>
    </row>
    <row r="925293" spans="68:68" customFormat="1">
      <c r="BP925293" s="90"/>
    </row>
    <row r="925294" spans="68:68" customFormat="1">
      <c r="BP925294" s="90"/>
    </row>
    <row r="925295" spans="68:68" customFormat="1">
      <c r="BP925295" s="90"/>
    </row>
    <row r="925296" spans="68:68" customFormat="1">
      <c r="BP925296" s="90"/>
    </row>
    <row r="925297" spans="68:68" customFormat="1">
      <c r="BP925297" s="90"/>
    </row>
    <row r="925298" spans="68:68" customFormat="1">
      <c r="BP925298" s="90"/>
    </row>
    <row r="925299" spans="68:68" customFormat="1">
      <c r="BP925299" s="90"/>
    </row>
    <row r="925300" spans="68:68" customFormat="1">
      <c r="BP925300" s="90"/>
    </row>
    <row r="925301" spans="68:68" customFormat="1">
      <c r="BP925301" s="90"/>
    </row>
    <row r="925302" spans="68:68" customFormat="1">
      <c r="BP925302" s="90"/>
    </row>
    <row r="925303" spans="68:68" customFormat="1">
      <c r="BP925303" s="90"/>
    </row>
    <row r="925304" spans="68:68" customFormat="1">
      <c r="BP925304" s="90"/>
    </row>
    <row r="925305" spans="68:68" customFormat="1">
      <c r="BP925305" s="90"/>
    </row>
    <row r="925306" spans="68:68" customFormat="1">
      <c r="BP925306" s="90"/>
    </row>
    <row r="925307" spans="68:68" customFormat="1">
      <c r="BP925307" s="90"/>
    </row>
    <row r="925308" spans="68:68" customFormat="1">
      <c r="BP925308" s="90"/>
    </row>
    <row r="925309" spans="68:68" customFormat="1">
      <c r="BP925309" s="90"/>
    </row>
    <row r="925310" spans="68:68" customFormat="1">
      <c r="BP925310" s="90"/>
    </row>
    <row r="925311" spans="68:68" customFormat="1">
      <c r="BP925311" s="90"/>
    </row>
    <row r="925312" spans="68:68" customFormat="1">
      <c r="BP925312" s="90"/>
    </row>
    <row r="925313" spans="68:68" customFormat="1">
      <c r="BP925313" s="90"/>
    </row>
    <row r="925314" spans="68:68" customFormat="1">
      <c r="BP925314" s="90"/>
    </row>
    <row r="925315" spans="68:68" customFormat="1">
      <c r="BP925315" s="90"/>
    </row>
    <row r="925316" spans="68:68" customFormat="1">
      <c r="BP925316" s="90"/>
    </row>
    <row r="925317" spans="68:68" customFormat="1">
      <c r="BP925317" s="90"/>
    </row>
    <row r="925318" spans="68:68" customFormat="1">
      <c r="BP925318" s="90"/>
    </row>
    <row r="925319" spans="68:68" customFormat="1">
      <c r="BP925319" s="90"/>
    </row>
    <row r="925320" spans="68:68" customFormat="1">
      <c r="BP925320" s="90"/>
    </row>
    <row r="925321" spans="68:68" customFormat="1">
      <c r="BP925321" s="90"/>
    </row>
    <row r="925322" spans="68:68" customFormat="1">
      <c r="BP925322" s="90"/>
    </row>
    <row r="925323" spans="68:68" customFormat="1">
      <c r="BP925323" s="90"/>
    </row>
    <row r="925324" spans="68:68" customFormat="1">
      <c r="BP925324" s="90"/>
    </row>
    <row r="925325" spans="68:68" customFormat="1">
      <c r="BP925325" s="90"/>
    </row>
    <row r="925326" spans="68:68" customFormat="1">
      <c r="BP925326" s="90"/>
    </row>
    <row r="925327" spans="68:68" customFormat="1">
      <c r="BP925327" s="90"/>
    </row>
    <row r="925328" spans="68:68" customFormat="1">
      <c r="BP925328" s="90"/>
    </row>
    <row r="925329" spans="68:68" customFormat="1">
      <c r="BP925329" s="90"/>
    </row>
    <row r="925330" spans="68:68" customFormat="1">
      <c r="BP925330" s="90"/>
    </row>
    <row r="925331" spans="68:68" customFormat="1">
      <c r="BP925331" s="90"/>
    </row>
    <row r="925332" spans="68:68" customFormat="1">
      <c r="BP925332" s="90"/>
    </row>
    <row r="925333" spans="68:68" customFormat="1">
      <c r="BP925333" s="90"/>
    </row>
    <row r="925334" spans="68:68" customFormat="1">
      <c r="BP925334" s="90"/>
    </row>
    <row r="925335" spans="68:68" customFormat="1">
      <c r="BP925335" s="90"/>
    </row>
    <row r="925336" spans="68:68" customFormat="1">
      <c r="BP925336" s="90"/>
    </row>
    <row r="925337" spans="68:68" customFormat="1">
      <c r="BP925337" s="90"/>
    </row>
    <row r="925338" spans="68:68" customFormat="1">
      <c r="BP925338" s="90"/>
    </row>
    <row r="925339" spans="68:68" customFormat="1">
      <c r="BP925339" s="90"/>
    </row>
    <row r="925340" spans="68:68" customFormat="1">
      <c r="BP925340" s="90"/>
    </row>
    <row r="925341" spans="68:68" customFormat="1">
      <c r="BP925341" s="90"/>
    </row>
    <row r="925342" spans="68:68" customFormat="1">
      <c r="BP925342" s="90"/>
    </row>
    <row r="925343" spans="68:68" customFormat="1">
      <c r="BP925343" s="90"/>
    </row>
    <row r="925344" spans="68:68" customFormat="1">
      <c r="BP925344" s="90"/>
    </row>
    <row r="925345" spans="68:68" customFormat="1">
      <c r="BP925345" s="90"/>
    </row>
    <row r="925346" spans="68:68" customFormat="1">
      <c r="BP925346" s="90"/>
    </row>
    <row r="925347" spans="68:68" customFormat="1">
      <c r="BP925347" s="90"/>
    </row>
    <row r="925348" spans="68:68" customFormat="1">
      <c r="BP925348" s="90"/>
    </row>
    <row r="925349" spans="68:68" customFormat="1">
      <c r="BP925349" s="90"/>
    </row>
    <row r="925350" spans="68:68" customFormat="1">
      <c r="BP925350" s="90"/>
    </row>
    <row r="925351" spans="68:68" customFormat="1">
      <c r="BP925351" s="90"/>
    </row>
    <row r="925352" spans="68:68" customFormat="1">
      <c r="BP925352" s="90"/>
    </row>
    <row r="925353" spans="68:68" customFormat="1">
      <c r="BP925353" s="90"/>
    </row>
    <row r="925354" spans="68:68" customFormat="1">
      <c r="BP925354" s="90"/>
    </row>
    <row r="925355" spans="68:68" customFormat="1">
      <c r="BP925355" s="90"/>
    </row>
    <row r="925356" spans="68:68" customFormat="1">
      <c r="BP925356" s="90"/>
    </row>
    <row r="925357" spans="68:68" customFormat="1">
      <c r="BP925357" s="90"/>
    </row>
    <row r="925358" spans="68:68" customFormat="1">
      <c r="BP925358" s="90"/>
    </row>
    <row r="925359" spans="68:68" customFormat="1">
      <c r="BP925359" s="90"/>
    </row>
    <row r="925360" spans="68:68" customFormat="1">
      <c r="BP925360" s="90"/>
    </row>
    <row r="925361" spans="68:68" customFormat="1">
      <c r="BP925361" s="90"/>
    </row>
    <row r="925362" spans="68:68" customFormat="1">
      <c r="BP925362" s="90"/>
    </row>
    <row r="925363" spans="68:68" customFormat="1">
      <c r="BP925363" s="90"/>
    </row>
    <row r="925364" spans="68:68" customFormat="1">
      <c r="BP925364" s="90"/>
    </row>
    <row r="925365" spans="68:68" customFormat="1">
      <c r="BP925365" s="90"/>
    </row>
    <row r="925366" spans="68:68" customFormat="1">
      <c r="BP925366" s="90"/>
    </row>
    <row r="925367" spans="68:68" customFormat="1">
      <c r="BP925367" s="90"/>
    </row>
    <row r="925368" spans="68:68" customFormat="1">
      <c r="BP925368" s="90"/>
    </row>
    <row r="925369" spans="68:68" customFormat="1">
      <c r="BP925369" s="90"/>
    </row>
    <row r="925370" spans="68:68" customFormat="1">
      <c r="BP925370" s="90"/>
    </row>
    <row r="925371" spans="68:68" customFormat="1">
      <c r="BP925371" s="90"/>
    </row>
    <row r="925372" spans="68:68" customFormat="1">
      <c r="BP925372" s="90"/>
    </row>
    <row r="925373" spans="68:68" customFormat="1">
      <c r="BP925373" s="90"/>
    </row>
    <row r="925374" spans="68:68" customFormat="1">
      <c r="BP925374" s="90"/>
    </row>
    <row r="925375" spans="68:68" customFormat="1">
      <c r="BP925375" s="90"/>
    </row>
    <row r="925376" spans="68:68" customFormat="1">
      <c r="BP925376" s="90"/>
    </row>
    <row r="925377" spans="68:68" customFormat="1">
      <c r="BP925377" s="90"/>
    </row>
    <row r="925378" spans="68:68" customFormat="1">
      <c r="BP925378" s="90"/>
    </row>
    <row r="925379" spans="68:68" customFormat="1">
      <c r="BP925379" s="90"/>
    </row>
    <row r="925380" spans="68:68" customFormat="1">
      <c r="BP925380" s="90"/>
    </row>
    <row r="925381" spans="68:68" customFormat="1">
      <c r="BP925381" s="90"/>
    </row>
    <row r="925382" spans="68:68" customFormat="1">
      <c r="BP925382" s="90"/>
    </row>
    <row r="925383" spans="68:68" customFormat="1">
      <c r="BP925383" s="90"/>
    </row>
    <row r="925384" spans="68:68" customFormat="1">
      <c r="BP925384" s="90"/>
    </row>
    <row r="925385" spans="68:68" customFormat="1">
      <c r="BP925385" s="90"/>
    </row>
    <row r="925386" spans="68:68" customFormat="1">
      <c r="BP925386" s="90"/>
    </row>
    <row r="925387" spans="68:68" customFormat="1">
      <c r="BP925387" s="90"/>
    </row>
    <row r="925388" spans="68:68" customFormat="1">
      <c r="BP925388" s="90"/>
    </row>
    <row r="925389" spans="68:68" customFormat="1">
      <c r="BP925389" s="90"/>
    </row>
    <row r="925390" spans="68:68" customFormat="1">
      <c r="BP925390" s="90"/>
    </row>
    <row r="925391" spans="68:68" customFormat="1">
      <c r="BP925391" s="90"/>
    </row>
    <row r="925392" spans="68:68" customFormat="1">
      <c r="BP925392" s="90"/>
    </row>
    <row r="925393" spans="68:68" customFormat="1">
      <c r="BP925393" s="90"/>
    </row>
    <row r="925394" spans="68:68" customFormat="1">
      <c r="BP925394" s="90"/>
    </row>
    <row r="925395" spans="68:68" customFormat="1">
      <c r="BP925395" s="90"/>
    </row>
    <row r="925396" spans="68:68" customFormat="1">
      <c r="BP925396" s="90"/>
    </row>
    <row r="925397" spans="68:68" customFormat="1">
      <c r="BP925397" s="90"/>
    </row>
    <row r="925398" spans="68:68" customFormat="1">
      <c r="BP925398" s="90"/>
    </row>
    <row r="925399" spans="68:68" customFormat="1">
      <c r="BP925399" s="90"/>
    </row>
    <row r="925400" spans="68:68" customFormat="1">
      <c r="BP925400" s="90"/>
    </row>
    <row r="925401" spans="68:68" customFormat="1">
      <c r="BP925401" s="90"/>
    </row>
    <row r="925402" spans="68:68" customFormat="1">
      <c r="BP925402" s="90"/>
    </row>
    <row r="925403" spans="68:68" customFormat="1">
      <c r="BP925403" s="90"/>
    </row>
    <row r="925404" spans="68:68" customFormat="1">
      <c r="BP925404" s="90"/>
    </row>
    <row r="925405" spans="68:68" customFormat="1">
      <c r="BP925405" s="90"/>
    </row>
    <row r="925406" spans="68:68" customFormat="1">
      <c r="BP925406" s="90"/>
    </row>
    <row r="925407" spans="68:68" customFormat="1">
      <c r="BP925407" s="90"/>
    </row>
    <row r="925408" spans="68:68" customFormat="1">
      <c r="BP925408" s="90"/>
    </row>
    <row r="925409" spans="68:68" customFormat="1">
      <c r="BP925409" s="90"/>
    </row>
    <row r="925410" spans="68:68" customFormat="1">
      <c r="BP925410" s="90"/>
    </row>
    <row r="925411" spans="68:68" customFormat="1">
      <c r="BP925411" s="90"/>
    </row>
    <row r="925412" spans="68:68" customFormat="1">
      <c r="BP925412" s="90"/>
    </row>
    <row r="925413" spans="68:68" customFormat="1">
      <c r="BP925413" s="90"/>
    </row>
    <row r="925414" spans="68:68" customFormat="1">
      <c r="BP925414" s="90"/>
    </row>
    <row r="925415" spans="68:68" customFormat="1">
      <c r="BP925415" s="90"/>
    </row>
    <row r="925416" spans="68:68" customFormat="1">
      <c r="BP925416" s="90"/>
    </row>
    <row r="925417" spans="68:68" customFormat="1">
      <c r="BP925417" s="90"/>
    </row>
    <row r="925418" spans="68:68" customFormat="1">
      <c r="BP925418" s="90"/>
    </row>
    <row r="925419" spans="68:68" customFormat="1">
      <c r="BP925419" s="90"/>
    </row>
    <row r="925420" spans="68:68" customFormat="1">
      <c r="BP925420" s="90"/>
    </row>
    <row r="925421" spans="68:68" customFormat="1">
      <c r="BP925421" s="90"/>
    </row>
    <row r="925422" spans="68:68" customFormat="1">
      <c r="BP925422" s="90"/>
    </row>
    <row r="925423" spans="68:68" customFormat="1">
      <c r="BP925423" s="90"/>
    </row>
    <row r="925424" spans="68:68" customFormat="1">
      <c r="BP925424" s="90"/>
    </row>
    <row r="925425" spans="68:68" customFormat="1">
      <c r="BP925425" s="90"/>
    </row>
    <row r="925426" spans="68:68" customFormat="1">
      <c r="BP925426" s="90"/>
    </row>
    <row r="925427" spans="68:68" customFormat="1">
      <c r="BP925427" s="90"/>
    </row>
    <row r="925428" spans="68:68" customFormat="1">
      <c r="BP925428" s="90"/>
    </row>
    <row r="925429" spans="68:68" customFormat="1">
      <c r="BP925429" s="90"/>
    </row>
    <row r="925430" spans="68:68" customFormat="1">
      <c r="BP925430" s="90"/>
    </row>
    <row r="925431" spans="68:68" customFormat="1">
      <c r="BP925431" s="90"/>
    </row>
    <row r="925432" spans="68:68" customFormat="1">
      <c r="BP925432" s="90"/>
    </row>
    <row r="925433" spans="68:68" customFormat="1">
      <c r="BP925433" s="90"/>
    </row>
    <row r="925434" spans="68:68" customFormat="1">
      <c r="BP925434" s="90"/>
    </row>
    <row r="925435" spans="68:68" customFormat="1">
      <c r="BP925435" s="90"/>
    </row>
    <row r="925436" spans="68:68" customFormat="1">
      <c r="BP925436" s="90"/>
    </row>
    <row r="925437" spans="68:68" customFormat="1">
      <c r="BP925437" s="90"/>
    </row>
    <row r="925438" spans="68:68" customFormat="1">
      <c r="BP925438" s="90"/>
    </row>
    <row r="925439" spans="68:68" customFormat="1">
      <c r="BP925439" s="90"/>
    </row>
    <row r="925440" spans="68:68" customFormat="1">
      <c r="BP925440" s="90"/>
    </row>
    <row r="925441" spans="68:68" customFormat="1">
      <c r="BP925441" s="90"/>
    </row>
    <row r="925442" spans="68:68" customFormat="1">
      <c r="BP925442" s="90"/>
    </row>
    <row r="925443" spans="68:68" customFormat="1">
      <c r="BP925443" s="90"/>
    </row>
    <row r="925444" spans="68:68" customFormat="1">
      <c r="BP925444" s="90"/>
    </row>
    <row r="925445" spans="68:68" customFormat="1">
      <c r="BP925445" s="90"/>
    </row>
    <row r="925446" spans="68:68" customFormat="1">
      <c r="BP925446" s="90"/>
    </row>
    <row r="925447" spans="68:68" customFormat="1">
      <c r="BP925447" s="90"/>
    </row>
    <row r="925448" spans="68:68" customFormat="1">
      <c r="BP925448" s="90"/>
    </row>
    <row r="925449" spans="68:68" customFormat="1">
      <c r="BP925449" s="90"/>
    </row>
    <row r="925450" spans="68:68" customFormat="1">
      <c r="BP925450" s="90"/>
    </row>
    <row r="925451" spans="68:68" customFormat="1">
      <c r="BP925451" s="90"/>
    </row>
    <row r="925452" spans="68:68" customFormat="1">
      <c r="BP925452" s="90"/>
    </row>
    <row r="925453" spans="68:68" customFormat="1">
      <c r="BP925453" s="90"/>
    </row>
    <row r="925454" spans="68:68" customFormat="1">
      <c r="BP925454" s="90"/>
    </row>
    <row r="925455" spans="68:68" customFormat="1">
      <c r="BP925455" s="90"/>
    </row>
    <row r="925456" spans="68:68" customFormat="1">
      <c r="BP925456" s="90"/>
    </row>
    <row r="925457" spans="68:68" customFormat="1">
      <c r="BP925457" s="90"/>
    </row>
    <row r="925458" spans="68:68" customFormat="1">
      <c r="BP925458" s="90"/>
    </row>
    <row r="925459" spans="68:68" customFormat="1">
      <c r="BP925459" s="90"/>
    </row>
    <row r="925460" spans="68:68" customFormat="1">
      <c r="BP925460" s="90"/>
    </row>
    <row r="925461" spans="68:68" customFormat="1">
      <c r="BP925461" s="90"/>
    </row>
    <row r="925462" spans="68:68" customFormat="1">
      <c r="BP925462" s="90"/>
    </row>
    <row r="925463" spans="68:68" customFormat="1">
      <c r="BP925463" s="90"/>
    </row>
    <row r="925464" spans="68:68" customFormat="1">
      <c r="BP925464" s="90"/>
    </row>
    <row r="925465" spans="68:68" customFormat="1">
      <c r="BP925465" s="90"/>
    </row>
    <row r="925466" spans="68:68" customFormat="1">
      <c r="BP925466" s="90"/>
    </row>
    <row r="925467" spans="68:68" customFormat="1">
      <c r="BP925467" s="90"/>
    </row>
    <row r="925468" spans="68:68" customFormat="1">
      <c r="BP925468" s="90"/>
    </row>
    <row r="925469" spans="68:68" customFormat="1">
      <c r="BP925469" s="90"/>
    </row>
    <row r="925470" spans="68:68" customFormat="1">
      <c r="BP925470" s="90"/>
    </row>
    <row r="925471" spans="68:68" customFormat="1">
      <c r="BP925471" s="90"/>
    </row>
    <row r="925472" spans="68:68" customFormat="1">
      <c r="BP925472" s="90"/>
    </row>
    <row r="925473" spans="68:68" customFormat="1">
      <c r="BP925473" s="90"/>
    </row>
    <row r="925474" spans="68:68" customFormat="1">
      <c r="BP925474" s="90"/>
    </row>
    <row r="925475" spans="68:68" customFormat="1">
      <c r="BP925475" s="90"/>
    </row>
    <row r="925476" spans="68:68" customFormat="1">
      <c r="BP925476" s="90"/>
    </row>
    <row r="925477" spans="68:68" customFormat="1">
      <c r="BP925477" s="90"/>
    </row>
    <row r="925478" spans="68:68" customFormat="1">
      <c r="BP925478" s="90"/>
    </row>
    <row r="925479" spans="68:68" customFormat="1">
      <c r="BP925479" s="90"/>
    </row>
    <row r="925480" spans="68:68" customFormat="1">
      <c r="BP925480" s="90"/>
    </row>
    <row r="925481" spans="68:68" customFormat="1">
      <c r="BP925481" s="90"/>
    </row>
    <row r="925482" spans="68:68" customFormat="1">
      <c r="BP925482" s="90"/>
    </row>
    <row r="925483" spans="68:68" customFormat="1">
      <c r="BP925483" s="90"/>
    </row>
    <row r="925484" spans="68:68" customFormat="1">
      <c r="BP925484" s="90"/>
    </row>
    <row r="925485" spans="68:68" customFormat="1">
      <c r="BP925485" s="90"/>
    </row>
    <row r="925486" spans="68:68" customFormat="1">
      <c r="BP925486" s="90"/>
    </row>
    <row r="925487" spans="68:68" customFormat="1">
      <c r="BP925487" s="90"/>
    </row>
    <row r="925488" spans="68:68" customFormat="1">
      <c r="BP925488" s="90"/>
    </row>
    <row r="925489" spans="68:68" customFormat="1">
      <c r="BP925489" s="90"/>
    </row>
    <row r="925490" spans="68:68" customFormat="1">
      <c r="BP925490" s="90"/>
    </row>
    <row r="925491" spans="68:68" customFormat="1">
      <c r="BP925491" s="90"/>
    </row>
    <row r="925492" spans="68:68" customFormat="1">
      <c r="BP925492" s="90"/>
    </row>
    <row r="925493" spans="68:68" customFormat="1">
      <c r="BP925493" s="90"/>
    </row>
    <row r="925494" spans="68:68" customFormat="1">
      <c r="BP925494" s="90"/>
    </row>
    <row r="925495" spans="68:68" customFormat="1">
      <c r="BP925495" s="90"/>
    </row>
    <row r="925496" spans="68:68" customFormat="1">
      <c r="BP925496" s="90"/>
    </row>
    <row r="925497" spans="68:68" customFormat="1">
      <c r="BP925497" s="90"/>
    </row>
    <row r="925498" spans="68:68" customFormat="1">
      <c r="BP925498" s="90"/>
    </row>
    <row r="925499" spans="68:68" customFormat="1">
      <c r="BP925499" s="90"/>
    </row>
    <row r="925500" spans="68:68" customFormat="1">
      <c r="BP925500" s="90"/>
    </row>
    <row r="925501" spans="68:68" customFormat="1">
      <c r="BP925501" s="90"/>
    </row>
    <row r="925502" spans="68:68" customFormat="1">
      <c r="BP925502" s="90"/>
    </row>
    <row r="925503" spans="68:68" customFormat="1">
      <c r="BP925503" s="90"/>
    </row>
    <row r="925504" spans="68:68" customFormat="1">
      <c r="BP925504" s="90"/>
    </row>
    <row r="925505" spans="68:68" customFormat="1">
      <c r="BP925505" s="90"/>
    </row>
    <row r="925506" spans="68:68" customFormat="1">
      <c r="BP925506" s="90"/>
    </row>
    <row r="925507" spans="68:68" customFormat="1">
      <c r="BP925507" s="90"/>
    </row>
    <row r="925508" spans="68:68" customFormat="1">
      <c r="BP925508" s="90"/>
    </row>
    <row r="925509" spans="68:68" customFormat="1">
      <c r="BP925509" s="90"/>
    </row>
    <row r="925510" spans="68:68" customFormat="1">
      <c r="BP925510" s="90"/>
    </row>
    <row r="925511" spans="68:68" customFormat="1">
      <c r="BP925511" s="90"/>
    </row>
    <row r="925512" spans="68:68" customFormat="1">
      <c r="BP925512" s="90"/>
    </row>
    <row r="925513" spans="68:68" customFormat="1">
      <c r="BP925513" s="90"/>
    </row>
    <row r="925514" spans="68:68" customFormat="1">
      <c r="BP925514" s="90"/>
    </row>
    <row r="925515" spans="68:68" customFormat="1">
      <c r="BP925515" s="90"/>
    </row>
    <row r="925516" spans="68:68" customFormat="1">
      <c r="BP925516" s="90"/>
    </row>
    <row r="925517" spans="68:68" customFormat="1">
      <c r="BP925517" s="90"/>
    </row>
    <row r="925518" spans="68:68" customFormat="1">
      <c r="BP925518" s="90"/>
    </row>
    <row r="925519" spans="68:68" customFormat="1">
      <c r="BP925519" s="90"/>
    </row>
    <row r="925520" spans="68:68" customFormat="1">
      <c r="BP925520" s="90"/>
    </row>
    <row r="925521" spans="68:68" customFormat="1">
      <c r="BP925521" s="90"/>
    </row>
    <row r="925522" spans="68:68" customFormat="1">
      <c r="BP925522" s="90"/>
    </row>
    <row r="925523" spans="68:68" customFormat="1">
      <c r="BP925523" s="90"/>
    </row>
    <row r="925524" spans="68:68" customFormat="1">
      <c r="BP925524" s="90"/>
    </row>
    <row r="925525" spans="68:68" customFormat="1">
      <c r="BP925525" s="90"/>
    </row>
    <row r="925526" spans="68:68" customFormat="1">
      <c r="BP925526" s="90"/>
    </row>
    <row r="925527" spans="68:68" customFormat="1">
      <c r="BP925527" s="90"/>
    </row>
    <row r="925528" spans="68:68" customFormat="1">
      <c r="BP925528" s="90"/>
    </row>
    <row r="925529" spans="68:68" customFormat="1">
      <c r="BP925529" s="90"/>
    </row>
    <row r="925530" spans="68:68" customFormat="1">
      <c r="BP925530" s="90"/>
    </row>
    <row r="925531" spans="68:68" customFormat="1">
      <c r="BP925531" s="90"/>
    </row>
    <row r="925532" spans="68:68" customFormat="1">
      <c r="BP925532" s="90"/>
    </row>
    <row r="925533" spans="68:68" customFormat="1">
      <c r="BP925533" s="90"/>
    </row>
    <row r="925534" spans="68:68" customFormat="1">
      <c r="BP925534" s="90"/>
    </row>
    <row r="925535" spans="68:68" customFormat="1">
      <c r="BP925535" s="90"/>
    </row>
    <row r="925536" spans="68:68" customFormat="1">
      <c r="BP925536" s="90"/>
    </row>
    <row r="925537" spans="68:68" customFormat="1">
      <c r="BP925537" s="90"/>
    </row>
    <row r="925538" spans="68:68" customFormat="1">
      <c r="BP925538" s="90"/>
    </row>
    <row r="925539" spans="68:68" customFormat="1">
      <c r="BP925539" s="90"/>
    </row>
    <row r="925540" spans="68:68" customFormat="1">
      <c r="BP925540" s="90"/>
    </row>
    <row r="925541" spans="68:68" customFormat="1">
      <c r="BP925541" s="90"/>
    </row>
    <row r="925542" spans="68:68" customFormat="1">
      <c r="BP925542" s="90"/>
    </row>
    <row r="925543" spans="68:68" customFormat="1">
      <c r="BP925543" s="90"/>
    </row>
    <row r="925544" spans="68:68" customFormat="1">
      <c r="BP925544" s="90"/>
    </row>
    <row r="925545" spans="68:68" customFormat="1">
      <c r="BP925545" s="90"/>
    </row>
    <row r="925546" spans="68:68" customFormat="1">
      <c r="BP925546" s="90"/>
    </row>
    <row r="925547" spans="68:68" customFormat="1">
      <c r="BP925547" s="90"/>
    </row>
    <row r="925548" spans="68:68" customFormat="1">
      <c r="BP925548" s="90"/>
    </row>
    <row r="925549" spans="68:68" customFormat="1">
      <c r="BP925549" s="90"/>
    </row>
    <row r="925550" spans="68:68" customFormat="1">
      <c r="BP925550" s="90"/>
    </row>
    <row r="925551" spans="68:68" customFormat="1">
      <c r="BP925551" s="90"/>
    </row>
    <row r="925552" spans="68:68" customFormat="1">
      <c r="BP925552" s="90"/>
    </row>
    <row r="925553" spans="68:68" customFormat="1">
      <c r="BP925553" s="90"/>
    </row>
    <row r="925554" spans="68:68" customFormat="1">
      <c r="BP925554" s="90"/>
    </row>
    <row r="925555" spans="68:68" customFormat="1">
      <c r="BP925555" s="90"/>
    </row>
    <row r="925556" spans="68:68" customFormat="1">
      <c r="BP925556" s="90"/>
    </row>
    <row r="925557" spans="68:68" customFormat="1">
      <c r="BP925557" s="90"/>
    </row>
    <row r="925558" spans="68:68" customFormat="1">
      <c r="BP925558" s="90"/>
    </row>
    <row r="925559" spans="68:68" customFormat="1">
      <c r="BP925559" s="90"/>
    </row>
    <row r="925560" spans="68:68" customFormat="1">
      <c r="BP925560" s="90"/>
    </row>
    <row r="925561" spans="68:68" customFormat="1">
      <c r="BP925561" s="90"/>
    </row>
    <row r="925562" spans="68:68" customFormat="1">
      <c r="BP925562" s="90"/>
    </row>
    <row r="925563" spans="68:68" customFormat="1">
      <c r="BP925563" s="90"/>
    </row>
    <row r="925564" spans="68:68" customFormat="1">
      <c r="BP925564" s="90"/>
    </row>
    <row r="925565" spans="68:68" customFormat="1">
      <c r="BP925565" s="90"/>
    </row>
    <row r="925566" spans="68:68" customFormat="1">
      <c r="BP925566" s="90"/>
    </row>
    <row r="925567" spans="68:68" customFormat="1">
      <c r="BP925567" s="90"/>
    </row>
    <row r="925568" spans="68:68" customFormat="1">
      <c r="BP925568" s="90"/>
    </row>
    <row r="925569" spans="68:68" customFormat="1">
      <c r="BP925569" s="90"/>
    </row>
    <row r="925570" spans="68:68" customFormat="1">
      <c r="BP925570" s="90"/>
    </row>
    <row r="925571" spans="68:68" customFormat="1">
      <c r="BP925571" s="90"/>
    </row>
    <row r="925572" spans="68:68" customFormat="1">
      <c r="BP925572" s="90"/>
    </row>
    <row r="925573" spans="68:68" customFormat="1">
      <c r="BP925573" s="90"/>
    </row>
    <row r="925574" spans="68:68" customFormat="1">
      <c r="BP925574" s="90"/>
    </row>
    <row r="925575" spans="68:68" customFormat="1">
      <c r="BP925575" s="90"/>
    </row>
    <row r="925576" spans="68:68" customFormat="1">
      <c r="BP925576" s="90"/>
    </row>
    <row r="925577" spans="68:68" customFormat="1">
      <c r="BP925577" s="90"/>
    </row>
    <row r="925578" spans="68:68" customFormat="1">
      <c r="BP925578" s="90"/>
    </row>
    <row r="925579" spans="68:68" customFormat="1">
      <c r="BP925579" s="90"/>
    </row>
    <row r="925580" spans="68:68" customFormat="1">
      <c r="BP925580" s="90"/>
    </row>
    <row r="925581" spans="68:68" customFormat="1">
      <c r="BP925581" s="90"/>
    </row>
    <row r="925582" spans="68:68" customFormat="1">
      <c r="BP925582" s="90"/>
    </row>
    <row r="925583" spans="68:68" customFormat="1">
      <c r="BP925583" s="90"/>
    </row>
    <row r="925584" spans="68:68" customFormat="1">
      <c r="BP925584" s="90"/>
    </row>
    <row r="925585" spans="68:68" customFormat="1">
      <c r="BP925585" s="90"/>
    </row>
    <row r="925586" spans="68:68" customFormat="1">
      <c r="BP925586" s="90"/>
    </row>
    <row r="925587" spans="68:68" customFormat="1">
      <c r="BP925587" s="90"/>
    </row>
    <row r="925588" spans="68:68" customFormat="1">
      <c r="BP925588" s="90"/>
    </row>
    <row r="925589" spans="68:68" customFormat="1">
      <c r="BP925589" s="90"/>
    </row>
    <row r="925590" spans="68:68" customFormat="1">
      <c r="BP925590" s="90"/>
    </row>
    <row r="925591" spans="68:68" customFormat="1">
      <c r="BP925591" s="90"/>
    </row>
    <row r="925592" spans="68:68" customFormat="1">
      <c r="BP925592" s="90"/>
    </row>
    <row r="925593" spans="68:68" customFormat="1">
      <c r="BP925593" s="90"/>
    </row>
    <row r="925594" spans="68:68" customFormat="1">
      <c r="BP925594" s="90"/>
    </row>
    <row r="925595" spans="68:68" customFormat="1">
      <c r="BP925595" s="90"/>
    </row>
    <row r="925596" spans="68:68" customFormat="1">
      <c r="BP925596" s="90"/>
    </row>
    <row r="925597" spans="68:68" customFormat="1">
      <c r="BP925597" s="90"/>
    </row>
    <row r="925598" spans="68:68" customFormat="1">
      <c r="BP925598" s="90"/>
    </row>
    <row r="925599" spans="68:68" customFormat="1">
      <c r="BP925599" s="90"/>
    </row>
    <row r="925600" spans="68:68" customFormat="1">
      <c r="BP925600" s="90"/>
    </row>
    <row r="925601" spans="68:68" customFormat="1">
      <c r="BP925601" s="90"/>
    </row>
    <row r="925602" spans="68:68" customFormat="1">
      <c r="BP925602" s="90"/>
    </row>
    <row r="925603" spans="68:68" customFormat="1">
      <c r="BP925603" s="90"/>
    </row>
    <row r="925604" spans="68:68" customFormat="1">
      <c r="BP925604" s="90"/>
    </row>
    <row r="925605" spans="68:68" customFormat="1">
      <c r="BP925605" s="90"/>
    </row>
    <row r="925606" spans="68:68" customFormat="1">
      <c r="BP925606" s="90"/>
    </row>
    <row r="925607" spans="68:68" customFormat="1">
      <c r="BP925607" s="90"/>
    </row>
    <row r="925608" spans="68:68" customFormat="1">
      <c r="BP925608" s="90"/>
    </row>
    <row r="925609" spans="68:68" customFormat="1">
      <c r="BP925609" s="90"/>
    </row>
    <row r="925610" spans="68:68" customFormat="1">
      <c r="BP925610" s="90"/>
    </row>
    <row r="925611" spans="68:68" customFormat="1">
      <c r="BP925611" s="90"/>
    </row>
    <row r="925612" spans="68:68" customFormat="1">
      <c r="BP925612" s="90"/>
    </row>
    <row r="925613" spans="68:68" customFormat="1">
      <c r="BP925613" s="90"/>
    </row>
    <row r="925614" spans="68:68" customFormat="1">
      <c r="BP925614" s="90"/>
    </row>
    <row r="925615" spans="68:68" customFormat="1">
      <c r="BP925615" s="90"/>
    </row>
    <row r="925616" spans="68:68" customFormat="1">
      <c r="BP925616" s="90"/>
    </row>
    <row r="925617" spans="68:68" customFormat="1">
      <c r="BP925617" s="90"/>
    </row>
    <row r="925618" spans="68:68" customFormat="1">
      <c r="BP925618" s="90"/>
    </row>
    <row r="925619" spans="68:68" customFormat="1">
      <c r="BP925619" s="90"/>
    </row>
    <row r="925620" spans="68:68" customFormat="1">
      <c r="BP925620" s="90"/>
    </row>
    <row r="925621" spans="68:68" customFormat="1">
      <c r="BP925621" s="90"/>
    </row>
    <row r="925622" spans="68:68" customFormat="1">
      <c r="BP925622" s="90"/>
    </row>
    <row r="925623" spans="68:68" customFormat="1">
      <c r="BP925623" s="90"/>
    </row>
    <row r="925624" spans="68:68" customFormat="1">
      <c r="BP925624" s="90"/>
    </row>
    <row r="925625" spans="68:68" customFormat="1">
      <c r="BP925625" s="90"/>
    </row>
    <row r="925626" spans="68:68" customFormat="1">
      <c r="BP925626" s="90"/>
    </row>
    <row r="925627" spans="68:68" customFormat="1">
      <c r="BP925627" s="90"/>
    </row>
    <row r="925628" spans="68:68" customFormat="1">
      <c r="BP925628" s="90"/>
    </row>
    <row r="925629" spans="68:68" customFormat="1">
      <c r="BP925629" s="90"/>
    </row>
    <row r="925630" spans="68:68" customFormat="1">
      <c r="BP925630" s="90"/>
    </row>
    <row r="925631" spans="68:68" customFormat="1">
      <c r="BP925631" s="90"/>
    </row>
    <row r="925632" spans="68:68" customFormat="1">
      <c r="BP925632" s="90"/>
    </row>
    <row r="925633" spans="68:68" customFormat="1">
      <c r="BP925633" s="90"/>
    </row>
    <row r="925634" spans="68:68" customFormat="1">
      <c r="BP925634" s="90"/>
    </row>
    <row r="925635" spans="68:68" customFormat="1">
      <c r="BP925635" s="90"/>
    </row>
    <row r="925636" spans="68:68" customFormat="1">
      <c r="BP925636" s="90"/>
    </row>
    <row r="925637" spans="68:68" customFormat="1">
      <c r="BP925637" s="90"/>
    </row>
    <row r="925638" spans="68:68" customFormat="1">
      <c r="BP925638" s="90"/>
    </row>
    <row r="925639" spans="68:68" customFormat="1">
      <c r="BP925639" s="90"/>
    </row>
    <row r="925640" spans="68:68" customFormat="1">
      <c r="BP925640" s="90"/>
    </row>
    <row r="925641" spans="68:68" customFormat="1">
      <c r="BP925641" s="90"/>
    </row>
    <row r="925642" spans="68:68" customFormat="1">
      <c r="BP925642" s="90"/>
    </row>
    <row r="925643" spans="68:68" customFormat="1">
      <c r="BP925643" s="90"/>
    </row>
    <row r="925644" spans="68:68" customFormat="1">
      <c r="BP925644" s="90"/>
    </row>
    <row r="925645" spans="68:68" customFormat="1">
      <c r="BP925645" s="90"/>
    </row>
    <row r="925646" spans="68:68" customFormat="1">
      <c r="BP925646" s="90"/>
    </row>
    <row r="925647" spans="68:68" customFormat="1">
      <c r="BP925647" s="90"/>
    </row>
    <row r="925648" spans="68:68" customFormat="1">
      <c r="BP925648" s="90"/>
    </row>
    <row r="925649" spans="68:68" customFormat="1">
      <c r="BP925649" s="90"/>
    </row>
    <row r="925650" spans="68:68" customFormat="1">
      <c r="BP925650" s="90"/>
    </row>
    <row r="925651" spans="68:68" customFormat="1">
      <c r="BP925651" s="90"/>
    </row>
    <row r="925652" spans="68:68" customFormat="1">
      <c r="BP925652" s="90"/>
    </row>
    <row r="925653" spans="68:68" customFormat="1">
      <c r="BP925653" s="90"/>
    </row>
    <row r="925654" spans="68:68" customFormat="1">
      <c r="BP925654" s="90"/>
    </row>
    <row r="925655" spans="68:68" customFormat="1">
      <c r="BP925655" s="90"/>
    </row>
    <row r="925656" spans="68:68" customFormat="1">
      <c r="BP925656" s="90"/>
    </row>
    <row r="925657" spans="68:68" customFormat="1">
      <c r="BP925657" s="90"/>
    </row>
    <row r="925658" spans="68:68" customFormat="1">
      <c r="BP925658" s="90"/>
    </row>
    <row r="925659" spans="68:68" customFormat="1">
      <c r="BP925659" s="90"/>
    </row>
    <row r="925660" spans="68:68" customFormat="1">
      <c r="BP925660" s="90"/>
    </row>
    <row r="925661" spans="68:68" customFormat="1">
      <c r="BP925661" s="90"/>
    </row>
    <row r="925662" spans="68:68" customFormat="1">
      <c r="BP925662" s="90"/>
    </row>
    <row r="925663" spans="68:68" customFormat="1">
      <c r="BP925663" s="90"/>
    </row>
    <row r="925664" spans="68:68" customFormat="1">
      <c r="BP925664" s="90"/>
    </row>
    <row r="925665" spans="68:68" customFormat="1">
      <c r="BP925665" s="90"/>
    </row>
    <row r="925666" spans="68:68" customFormat="1">
      <c r="BP925666" s="90"/>
    </row>
    <row r="925667" spans="68:68" customFormat="1">
      <c r="BP925667" s="90"/>
    </row>
    <row r="925668" spans="68:68" customFormat="1">
      <c r="BP925668" s="90"/>
    </row>
    <row r="925669" spans="68:68" customFormat="1">
      <c r="BP925669" s="90"/>
    </row>
    <row r="925670" spans="68:68" customFormat="1">
      <c r="BP925670" s="90"/>
    </row>
    <row r="925671" spans="68:68" customFormat="1">
      <c r="BP925671" s="90"/>
    </row>
    <row r="925672" spans="68:68" customFormat="1">
      <c r="BP925672" s="90"/>
    </row>
    <row r="925673" spans="68:68" customFormat="1">
      <c r="BP925673" s="90"/>
    </row>
    <row r="925674" spans="68:68" customFormat="1">
      <c r="BP925674" s="90"/>
    </row>
    <row r="925675" spans="68:68" customFormat="1">
      <c r="BP925675" s="90"/>
    </row>
    <row r="925676" spans="68:68" customFormat="1">
      <c r="BP925676" s="90"/>
    </row>
    <row r="925677" spans="68:68" customFormat="1">
      <c r="BP925677" s="90"/>
    </row>
    <row r="925678" spans="68:68" customFormat="1">
      <c r="BP925678" s="90"/>
    </row>
    <row r="925679" spans="68:68" customFormat="1">
      <c r="BP925679" s="90"/>
    </row>
    <row r="925680" spans="68:68" customFormat="1">
      <c r="BP925680" s="90"/>
    </row>
    <row r="925681" spans="68:68" customFormat="1">
      <c r="BP925681" s="90"/>
    </row>
    <row r="925682" spans="68:68" customFormat="1">
      <c r="BP925682" s="90"/>
    </row>
    <row r="925683" spans="68:68" customFormat="1">
      <c r="BP925683" s="90"/>
    </row>
    <row r="925684" spans="68:68" customFormat="1">
      <c r="BP925684" s="90"/>
    </row>
    <row r="925685" spans="68:68" customFormat="1">
      <c r="BP925685" s="90"/>
    </row>
    <row r="925686" spans="68:68" customFormat="1">
      <c r="BP925686" s="90"/>
    </row>
    <row r="925687" spans="68:68" customFormat="1">
      <c r="BP925687" s="90"/>
    </row>
    <row r="925688" spans="68:68" customFormat="1">
      <c r="BP925688" s="90"/>
    </row>
    <row r="925689" spans="68:68" customFormat="1">
      <c r="BP925689" s="90"/>
    </row>
    <row r="925690" spans="68:68" customFormat="1">
      <c r="BP925690" s="90"/>
    </row>
    <row r="925691" spans="68:68" customFormat="1">
      <c r="BP925691" s="90"/>
    </row>
    <row r="925692" spans="68:68" customFormat="1">
      <c r="BP925692" s="90"/>
    </row>
    <row r="925693" spans="68:68" customFormat="1">
      <c r="BP925693" s="90"/>
    </row>
    <row r="925694" spans="68:68" customFormat="1">
      <c r="BP925694" s="90"/>
    </row>
    <row r="925695" spans="68:68" customFormat="1">
      <c r="BP925695" s="90"/>
    </row>
    <row r="925696" spans="68:68" customFormat="1">
      <c r="BP925696" s="90"/>
    </row>
    <row r="925697" spans="68:68" customFormat="1">
      <c r="BP925697" s="90"/>
    </row>
    <row r="925698" spans="68:68" customFormat="1">
      <c r="BP925698" s="90"/>
    </row>
    <row r="925699" spans="68:68" customFormat="1">
      <c r="BP925699" s="90"/>
    </row>
    <row r="925700" spans="68:68" customFormat="1">
      <c r="BP925700" s="90"/>
    </row>
    <row r="925701" spans="68:68" customFormat="1">
      <c r="BP925701" s="90"/>
    </row>
    <row r="925702" spans="68:68" customFormat="1">
      <c r="BP925702" s="90"/>
    </row>
    <row r="925703" spans="68:68" customFormat="1">
      <c r="BP925703" s="90"/>
    </row>
    <row r="925704" spans="68:68" customFormat="1">
      <c r="BP925704" s="90"/>
    </row>
    <row r="925705" spans="68:68" customFormat="1">
      <c r="BP925705" s="90"/>
    </row>
    <row r="925706" spans="68:68" customFormat="1">
      <c r="BP925706" s="90"/>
    </row>
    <row r="925707" spans="68:68" customFormat="1">
      <c r="BP925707" s="90"/>
    </row>
    <row r="925708" spans="68:68" customFormat="1">
      <c r="BP925708" s="90"/>
    </row>
    <row r="925709" spans="68:68" customFormat="1">
      <c r="BP925709" s="90"/>
    </row>
    <row r="925710" spans="68:68" customFormat="1">
      <c r="BP925710" s="90"/>
    </row>
    <row r="925711" spans="68:68" customFormat="1">
      <c r="BP925711" s="90"/>
    </row>
    <row r="925712" spans="68:68" customFormat="1">
      <c r="BP925712" s="90"/>
    </row>
    <row r="925713" spans="68:68" customFormat="1">
      <c r="BP925713" s="90"/>
    </row>
    <row r="925714" spans="68:68" customFormat="1">
      <c r="BP925714" s="90"/>
    </row>
    <row r="925715" spans="68:68" customFormat="1">
      <c r="BP925715" s="90"/>
    </row>
    <row r="925716" spans="68:68" customFormat="1">
      <c r="BP925716" s="90"/>
    </row>
    <row r="925717" spans="68:68" customFormat="1">
      <c r="BP925717" s="90"/>
    </row>
    <row r="925718" spans="68:68" customFormat="1">
      <c r="BP925718" s="90"/>
    </row>
    <row r="925719" spans="68:68" customFormat="1">
      <c r="BP925719" s="90"/>
    </row>
    <row r="925720" spans="68:68" customFormat="1">
      <c r="BP925720" s="90"/>
    </row>
    <row r="925721" spans="68:68" customFormat="1">
      <c r="BP925721" s="90"/>
    </row>
    <row r="925722" spans="68:68" customFormat="1">
      <c r="BP925722" s="90"/>
    </row>
    <row r="925723" spans="68:68" customFormat="1">
      <c r="BP925723" s="90"/>
    </row>
    <row r="925724" spans="68:68" customFormat="1">
      <c r="BP925724" s="90"/>
    </row>
    <row r="925725" spans="68:68" customFormat="1">
      <c r="BP925725" s="90"/>
    </row>
    <row r="925726" spans="68:68" customFormat="1">
      <c r="BP925726" s="90"/>
    </row>
    <row r="925727" spans="68:68" customFormat="1">
      <c r="BP925727" s="90"/>
    </row>
    <row r="925728" spans="68:68" customFormat="1">
      <c r="BP925728" s="90"/>
    </row>
    <row r="925729" spans="68:68" customFormat="1">
      <c r="BP925729" s="90"/>
    </row>
    <row r="925730" spans="68:68" customFormat="1">
      <c r="BP925730" s="90"/>
    </row>
    <row r="925731" spans="68:68" customFormat="1">
      <c r="BP925731" s="90"/>
    </row>
    <row r="925732" spans="68:68" customFormat="1">
      <c r="BP925732" s="90"/>
    </row>
    <row r="925733" spans="68:68" customFormat="1">
      <c r="BP925733" s="90"/>
    </row>
    <row r="925734" spans="68:68" customFormat="1">
      <c r="BP925734" s="90"/>
    </row>
    <row r="925735" spans="68:68" customFormat="1">
      <c r="BP925735" s="90"/>
    </row>
    <row r="925736" spans="68:68" customFormat="1">
      <c r="BP925736" s="90"/>
    </row>
    <row r="925737" spans="68:68" customFormat="1">
      <c r="BP925737" s="90"/>
    </row>
    <row r="925738" spans="68:68" customFormat="1">
      <c r="BP925738" s="90"/>
    </row>
    <row r="925739" spans="68:68" customFormat="1">
      <c r="BP925739" s="90"/>
    </row>
    <row r="925740" spans="68:68" customFormat="1">
      <c r="BP925740" s="90"/>
    </row>
    <row r="925741" spans="68:68" customFormat="1">
      <c r="BP925741" s="90"/>
    </row>
    <row r="925742" spans="68:68" customFormat="1">
      <c r="BP925742" s="90"/>
    </row>
    <row r="925743" spans="68:68" customFormat="1">
      <c r="BP925743" s="90"/>
    </row>
    <row r="925744" spans="68:68" customFormat="1">
      <c r="BP925744" s="90"/>
    </row>
    <row r="925745" spans="68:68" customFormat="1">
      <c r="BP925745" s="90"/>
    </row>
    <row r="925746" spans="68:68" customFormat="1">
      <c r="BP925746" s="90"/>
    </row>
    <row r="925747" spans="68:68" customFormat="1">
      <c r="BP925747" s="90"/>
    </row>
    <row r="925748" spans="68:68" customFormat="1">
      <c r="BP925748" s="90"/>
    </row>
    <row r="925749" spans="68:68" customFormat="1">
      <c r="BP925749" s="90"/>
    </row>
    <row r="925750" spans="68:68" customFormat="1">
      <c r="BP925750" s="90"/>
    </row>
    <row r="925751" spans="68:68" customFormat="1">
      <c r="BP925751" s="90"/>
    </row>
    <row r="925752" spans="68:68" customFormat="1">
      <c r="BP925752" s="90"/>
    </row>
    <row r="925753" spans="68:68" customFormat="1">
      <c r="BP925753" s="90"/>
    </row>
    <row r="925754" spans="68:68" customFormat="1">
      <c r="BP925754" s="90"/>
    </row>
    <row r="925755" spans="68:68" customFormat="1">
      <c r="BP925755" s="90"/>
    </row>
    <row r="925756" spans="68:68" customFormat="1">
      <c r="BP925756" s="90"/>
    </row>
    <row r="925757" spans="68:68" customFormat="1">
      <c r="BP925757" s="90"/>
    </row>
    <row r="925758" spans="68:68" customFormat="1">
      <c r="BP925758" s="90"/>
    </row>
    <row r="925759" spans="68:68" customFormat="1">
      <c r="BP925759" s="90"/>
    </row>
    <row r="925760" spans="68:68" customFormat="1">
      <c r="BP925760" s="90"/>
    </row>
    <row r="925761" spans="68:68" customFormat="1">
      <c r="BP925761" s="90"/>
    </row>
    <row r="925762" spans="68:68" customFormat="1">
      <c r="BP925762" s="90"/>
    </row>
    <row r="925763" spans="68:68" customFormat="1">
      <c r="BP925763" s="90"/>
    </row>
    <row r="925764" spans="68:68" customFormat="1">
      <c r="BP925764" s="90"/>
    </row>
    <row r="925765" spans="68:68" customFormat="1">
      <c r="BP925765" s="90"/>
    </row>
    <row r="925766" spans="68:68" customFormat="1">
      <c r="BP925766" s="90"/>
    </row>
    <row r="925767" spans="68:68" customFormat="1">
      <c r="BP925767" s="90"/>
    </row>
    <row r="925768" spans="68:68" customFormat="1">
      <c r="BP925768" s="90"/>
    </row>
    <row r="925769" spans="68:68" customFormat="1">
      <c r="BP925769" s="90"/>
    </row>
    <row r="925770" spans="68:68" customFormat="1">
      <c r="BP925770" s="90"/>
    </row>
    <row r="925771" spans="68:68" customFormat="1">
      <c r="BP925771" s="90"/>
    </row>
    <row r="925772" spans="68:68" customFormat="1">
      <c r="BP925772" s="90"/>
    </row>
    <row r="925773" spans="68:68" customFormat="1">
      <c r="BP925773" s="90"/>
    </row>
    <row r="925774" spans="68:68" customFormat="1">
      <c r="BP925774" s="90"/>
    </row>
    <row r="925775" spans="68:68" customFormat="1">
      <c r="BP925775" s="90"/>
    </row>
    <row r="925776" spans="68:68" customFormat="1">
      <c r="BP925776" s="90"/>
    </row>
    <row r="925777" spans="68:68" customFormat="1">
      <c r="BP925777" s="90"/>
    </row>
    <row r="925778" spans="68:68" customFormat="1">
      <c r="BP925778" s="90"/>
    </row>
    <row r="925779" spans="68:68" customFormat="1">
      <c r="BP925779" s="90"/>
    </row>
    <row r="925780" spans="68:68" customFormat="1">
      <c r="BP925780" s="90"/>
    </row>
    <row r="925781" spans="68:68" customFormat="1">
      <c r="BP925781" s="90"/>
    </row>
    <row r="925782" spans="68:68" customFormat="1">
      <c r="BP925782" s="90"/>
    </row>
    <row r="925783" spans="68:68" customFormat="1">
      <c r="BP925783" s="90"/>
    </row>
    <row r="925784" spans="68:68" customFormat="1">
      <c r="BP925784" s="90"/>
    </row>
    <row r="925785" spans="68:68" customFormat="1">
      <c r="BP925785" s="90"/>
    </row>
    <row r="925786" spans="68:68" customFormat="1">
      <c r="BP925786" s="90"/>
    </row>
    <row r="925787" spans="68:68" customFormat="1">
      <c r="BP925787" s="90"/>
    </row>
    <row r="925788" spans="68:68" customFormat="1">
      <c r="BP925788" s="90"/>
    </row>
    <row r="925789" spans="68:68" customFormat="1">
      <c r="BP925789" s="90"/>
    </row>
    <row r="925790" spans="68:68" customFormat="1">
      <c r="BP925790" s="90"/>
    </row>
    <row r="925791" spans="68:68" customFormat="1">
      <c r="BP925791" s="90"/>
    </row>
    <row r="925792" spans="68:68" customFormat="1">
      <c r="BP925792" s="90"/>
    </row>
    <row r="925793" spans="68:68" customFormat="1">
      <c r="BP925793" s="90"/>
    </row>
    <row r="925794" spans="68:68" customFormat="1">
      <c r="BP925794" s="90"/>
    </row>
    <row r="925795" spans="68:68" customFormat="1">
      <c r="BP925795" s="90"/>
    </row>
    <row r="925796" spans="68:68" customFormat="1">
      <c r="BP925796" s="90"/>
    </row>
    <row r="925797" spans="68:68" customFormat="1">
      <c r="BP925797" s="90"/>
    </row>
    <row r="925798" spans="68:68" customFormat="1">
      <c r="BP925798" s="90"/>
    </row>
    <row r="925799" spans="68:68" customFormat="1">
      <c r="BP925799" s="90"/>
    </row>
    <row r="925800" spans="68:68" customFormat="1">
      <c r="BP925800" s="90"/>
    </row>
    <row r="925801" spans="68:68" customFormat="1">
      <c r="BP925801" s="90"/>
    </row>
    <row r="925802" spans="68:68" customFormat="1">
      <c r="BP925802" s="90"/>
    </row>
    <row r="925803" spans="68:68" customFormat="1">
      <c r="BP925803" s="90"/>
    </row>
    <row r="925804" spans="68:68" customFormat="1">
      <c r="BP925804" s="90"/>
    </row>
    <row r="925805" spans="68:68" customFormat="1">
      <c r="BP925805" s="90"/>
    </row>
    <row r="925806" spans="68:68" customFormat="1">
      <c r="BP925806" s="90"/>
    </row>
    <row r="925807" spans="68:68" customFormat="1">
      <c r="BP925807" s="90"/>
    </row>
    <row r="925808" spans="68:68" customFormat="1">
      <c r="BP925808" s="90"/>
    </row>
    <row r="925809" spans="68:68" customFormat="1">
      <c r="BP925809" s="90"/>
    </row>
    <row r="925810" spans="68:68" customFormat="1">
      <c r="BP925810" s="90"/>
    </row>
    <row r="925811" spans="68:68" customFormat="1">
      <c r="BP925811" s="90"/>
    </row>
    <row r="925812" spans="68:68" customFormat="1">
      <c r="BP925812" s="90"/>
    </row>
    <row r="925813" spans="68:68" customFormat="1">
      <c r="BP925813" s="90"/>
    </row>
    <row r="925814" spans="68:68" customFormat="1">
      <c r="BP925814" s="90"/>
    </row>
    <row r="925815" spans="68:68" customFormat="1">
      <c r="BP925815" s="90"/>
    </row>
    <row r="925816" spans="68:68" customFormat="1">
      <c r="BP925816" s="90"/>
    </row>
    <row r="925817" spans="68:68" customFormat="1">
      <c r="BP925817" s="90"/>
    </row>
    <row r="925818" spans="68:68" customFormat="1">
      <c r="BP925818" s="90"/>
    </row>
    <row r="925819" spans="68:68" customFormat="1">
      <c r="BP925819" s="90"/>
    </row>
    <row r="925820" spans="68:68" customFormat="1">
      <c r="BP925820" s="90"/>
    </row>
    <row r="925821" spans="68:68" customFormat="1">
      <c r="BP925821" s="90"/>
    </row>
    <row r="925822" spans="68:68" customFormat="1">
      <c r="BP925822" s="90"/>
    </row>
    <row r="925823" spans="68:68" customFormat="1">
      <c r="BP925823" s="90"/>
    </row>
    <row r="925824" spans="68:68" customFormat="1">
      <c r="BP925824" s="90"/>
    </row>
    <row r="925825" spans="68:68" customFormat="1">
      <c r="BP925825" s="90"/>
    </row>
    <row r="925826" spans="68:68" customFormat="1">
      <c r="BP925826" s="90"/>
    </row>
    <row r="925827" spans="68:68" customFormat="1">
      <c r="BP925827" s="90"/>
    </row>
    <row r="925828" spans="68:68" customFormat="1">
      <c r="BP925828" s="90"/>
    </row>
    <row r="925829" spans="68:68" customFormat="1">
      <c r="BP925829" s="90"/>
    </row>
    <row r="925830" spans="68:68" customFormat="1">
      <c r="BP925830" s="90"/>
    </row>
    <row r="925831" spans="68:68" customFormat="1">
      <c r="BP925831" s="90"/>
    </row>
    <row r="925832" spans="68:68" customFormat="1">
      <c r="BP925832" s="90"/>
    </row>
    <row r="925833" spans="68:68" customFormat="1">
      <c r="BP925833" s="90"/>
    </row>
    <row r="925834" spans="68:68" customFormat="1">
      <c r="BP925834" s="90"/>
    </row>
    <row r="925835" spans="68:68" customFormat="1">
      <c r="BP925835" s="90"/>
    </row>
    <row r="925836" spans="68:68" customFormat="1">
      <c r="BP925836" s="90"/>
    </row>
    <row r="925837" spans="68:68" customFormat="1">
      <c r="BP925837" s="90"/>
    </row>
    <row r="925838" spans="68:68" customFormat="1">
      <c r="BP925838" s="90"/>
    </row>
    <row r="925839" spans="68:68" customFormat="1">
      <c r="BP925839" s="90"/>
    </row>
    <row r="925840" spans="68:68" customFormat="1">
      <c r="BP925840" s="90"/>
    </row>
    <row r="925841" spans="68:68" customFormat="1">
      <c r="BP925841" s="90"/>
    </row>
    <row r="925842" spans="68:68" customFormat="1">
      <c r="BP925842" s="90"/>
    </row>
    <row r="925843" spans="68:68" customFormat="1">
      <c r="BP925843" s="90"/>
    </row>
    <row r="925844" spans="68:68" customFormat="1">
      <c r="BP925844" s="90"/>
    </row>
    <row r="925845" spans="68:68" customFormat="1">
      <c r="BP925845" s="90"/>
    </row>
    <row r="925846" spans="68:68" customFormat="1">
      <c r="BP925846" s="90"/>
    </row>
    <row r="925847" spans="68:68" customFormat="1">
      <c r="BP925847" s="90"/>
    </row>
    <row r="925848" spans="68:68" customFormat="1">
      <c r="BP925848" s="90"/>
    </row>
    <row r="925849" spans="68:68" customFormat="1">
      <c r="BP925849" s="90"/>
    </row>
    <row r="925850" spans="68:68" customFormat="1">
      <c r="BP925850" s="90"/>
    </row>
    <row r="925851" spans="68:68" customFormat="1">
      <c r="BP925851" s="90"/>
    </row>
    <row r="925852" spans="68:68" customFormat="1">
      <c r="BP925852" s="90"/>
    </row>
    <row r="925853" spans="68:68" customFormat="1">
      <c r="BP925853" s="90"/>
    </row>
    <row r="925854" spans="68:68" customFormat="1">
      <c r="BP925854" s="90"/>
    </row>
    <row r="925855" spans="68:68" customFormat="1">
      <c r="BP925855" s="90"/>
    </row>
    <row r="925856" spans="68:68" customFormat="1">
      <c r="BP925856" s="90"/>
    </row>
    <row r="925857" spans="68:68" customFormat="1">
      <c r="BP925857" s="90"/>
    </row>
    <row r="925858" spans="68:68" customFormat="1">
      <c r="BP925858" s="90"/>
    </row>
    <row r="925859" spans="68:68" customFormat="1">
      <c r="BP925859" s="90"/>
    </row>
    <row r="925860" spans="68:68" customFormat="1">
      <c r="BP925860" s="90"/>
    </row>
    <row r="925861" spans="68:68" customFormat="1">
      <c r="BP925861" s="90"/>
    </row>
    <row r="925862" spans="68:68" customFormat="1">
      <c r="BP925862" s="90"/>
    </row>
    <row r="925863" spans="68:68" customFormat="1">
      <c r="BP925863" s="90"/>
    </row>
    <row r="925864" spans="68:68" customFormat="1">
      <c r="BP925864" s="90"/>
    </row>
    <row r="925865" spans="68:68" customFormat="1">
      <c r="BP925865" s="90"/>
    </row>
    <row r="925866" spans="68:68" customFormat="1">
      <c r="BP925866" s="90"/>
    </row>
    <row r="925867" spans="68:68" customFormat="1">
      <c r="BP925867" s="90"/>
    </row>
    <row r="925868" spans="68:68" customFormat="1">
      <c r="BP925868" s="90"/>
    </row>
    <row r="925869" spans="68:68" customFormat="1">
      <c r="BP925869" s="90"/>
    </row>
    <row r="925870" spans="68:68" customFormat="1">
      <c r="BP925870" s="90"/>
    </row>
    <row r="925871" spans="68:68" customFormat="1">
      <c r="BP925871" s="90"/>
    </row>
    <row r="925872" spans="68:68" customFormat="1">
      <c r="BP925872" s="90"/>
    </row>
    <row r="925873" spans="68:68" customFormat="1">
      <c r="BP925873" s="90"/>
    </row>
    <row r="925874" spans="68:68" customFormat="1">
      <c r="BP925874" s="90"/>
    </row>
    <row r="925875" spans="68:68" customFormat="1">
      <c r="BP925875" s="90"/>
    </row>
    <row r="925876" spans="68:68" customFormat="1">
      <c r="BP925876" s="90"/>
    </row>
    <row r="925877" spans="68:68" customFormat="1">
      <c r="BP925877" s="90"/>
    </row>
    <row r="925878" spans="68:68" customFormat="1">
      <c r="BP925878" s="90"/>
    </row>
    <row r="925879" spans="68:68" customFormat="1">
      <c r="BP925879" s="90"/>
    </row>
    <row r="925880" spans="68:68" customFormat="1">
      <c r="BP925880" s="90"/>
    </row>
    <row r="925881" spans="68:68" customFormat="1">
      <c r="BP925881" s="90"/>
    </row>
    <row r="925882" spans="68:68" customFormat="1">
      <c r="BP925882" s="90"/>
    </row>
    <row r="925883" spans="68:68" customFormat="1">
      <c r="BP925883" s="90"/>
    </row>
    <row r="925884" spans="68:68" customFormat="1">
      <c r="BP925884" s="90"/>
    </row>
    <row r="925885" spans="68:68" customFormat="1">
      <c r="BP925885" s="90"/>
    </row>
    <row r="925886" spans="68:68" customFormat="1">
      <c r="BP925886" s="90"/>
    </row>
    <row r="925887" spans="68:68" customFormat="1">
      <c r="BP925887" s="90"/>
    </row>
    <row r="925888" spans="68:68" customFormat="1">
      <c r="BP925888" s="90"/>
    </row>
    <row r="925889" spans="68:68" customFormat="1">
      <c r="BP925889" s="90"/>
    </row>
    <row r="925890" spans="68:68" customFormat="1">
      <c r="BP925890" s="90"/>
    </row>
    <row r="925891" spans="68:68" customFormat="1">
      <c r="BP925891" s="90"/>
    </row>
    <row r="925892" spans="68:68" customFormat="1">
      <c r="BP925892" s="90"/>
    </row>
    <row r="925893" spans="68:68" customFormat="1">
      <c r="BP925893" s="90"/>
    </row>
    <row r="925894" spans="68:68" customFormat="1">
      <c r="BP925894" s="90"/>
    </row>
    <row r="925895" spans="68:68" customFormat="1">
      <c r="BP925895" s="90"/>
    </row>
    <row r="925896" spans="68:68" customFormat="1">
      <c r="BP925896" s="90"/>
    </row>
    <row r="925897" spans="68:68" customFormat="1">
      <c r="BP925897" s="90"/>
    </row>
    <row r="925898" spans="68:68" customFormat="1">
      <c r="BP925898" s="90"/>
    </row>
    <row r="925899" spans="68:68" customFormat="1">
      <c r="BP925899" s="90"/>
    </row>
    <row r="925900" spans="68:68" customFormat="1">
      <c r="BP925900" s="90"/>
    </row>
    <row r="925901" spans="68:68" customFormat="1">
      <c r="BP925901" s="90"/>
    </row>
    <row r="925902" spans="68:68" customFormat="1">
      <c r="BP925902" s="90"/>
    </row>
    <row r="925903" spans="68:68" customFormat="1">
      <c r="BP925903" s="90"/>
    </row>
    <row r="925904" spans="68:68" customFormat="1">
      <c r="BP925904" s="90"/>
    </row>
    <row r="925905" spans="68:68" customFormat="1">
      <c r="BP925905" s="90"/>
    </row>
    <row r="925906" spans="68:68" customFormat="1">
      <c r="BP925906" s="90"/>
    </row>
    <row r="925907" spans="68:68" customFormat="1">
      <c r="BP925907" s="90"/>
    </row>
    <row r="925908" spans="68:68" customFormat="1">
      <c r="BP925908" s="90"/>
    </row>
    <row r="925909" spans="68:68" customFormat="1">
      <c r="BP925909" s="90"/>
    </row>
    <row r="925910" spans="68:68" customFormat="1">
      <c r="BP925910" s="90"/>
    </row>
    <row r="925911" spans="68:68" customFormat="1">
      <c r="BP925911" s="90"/>
    </row>
    <row r="925912" spans="68:68" customFormat="1">
      <c r="BP925912" s="90"/>
    </row>
    <row r="925913" spans="68:68" customFormat="1">
      <c r="BP925913" s="90"/>
    </row>
    <row r="925914" spans="68:68" customFormat="1">
      <c r="BP925914" s="90"/>
    </row>
    <row r="925915" spans="68:68" customFormat="1">
      <c r="BP925915" s="90"/>
    </row>
    <row r="925916" spans="68:68" customFormat="1">
      <c r="BP925916" s="90"/>
    </row>
    <row r="925917" spans="68:68" customFormat="1">
      <c r="BP925917" s="90"/>
    </row>
    <row r="925918" spans="68:68" customFormat="1">
      <c r="BP925918" s="90"/>
    </row>
    <row r="925919" spans="68:68" customFormat="1">
      <c r="BP925919" s="90"/>
    </row>
    <row r="925920" spans="68:68" customFormat="1">
      <c r="BP925920" s="90"/>
    </row>
    <row r="925921" spans="68:68" customFormat="1">
      <c r="BP925921" s="90"/>
    </row>
    <row r="925922" spans="68:68" customFormat="1">
      <c r="BP925922" s="90"/>
    </row>
    <row r="925923" spans="68:68" customFormat="1">
      <c r="BP925923" s="90"/>
    </row>
    <row r="925924" spans="68:68" customFormat="1">
      <c r="BP925924" s="90"/>
    </row>
    <row r="925925" spans="68:68" customFormat="1">
      <c r="BP925925" s="90"/>
    </row>
    <row r="925926" spans="68:68" customFormat="1">
      <c r="BP925926" s="90"/>
    </row>
    <row r="925927" spans="68:68" customFormat="1">
      <c r="BP925927" s="90"/>
    </row>
    <row r="925928" spans="68:68" customFormat="1">
      <c r="BP925928" s="90"/>
    </row>
    <row r="925929" spans="68:68" customFormat="1">
      <c r="BP925929" s="90"/>
    </row>
    <row r="925930" spans="68:68" customFormat="1">
      <c r="BP925930" s="90"/>
    </row>
    <row r="925931" spans="68:68" customFormat="1">
      <c r="BP925931" s="90"/>
    </row>
    <row r="925932" spans="68:68" customFormat="1">
      <c r="BP925932" s="90"/>
    </row>
    <row r="925933" spans="68:68" customFormat="1">
      <c r="BP925933" s="90"/>
    </row>
    <row r="925934" spans="68:68" customFormat="1">
      <c r="BP925934" s="90"/>
    </row>
    <row r="925935" spans="68:68" customFormat="1">
      <c r="BP925935" s="90"/>
    </row>
    <row r="925936" spans="68:68" customFormat="1">
      <c r="BP925936" s="90"/>
    </row>
    <row r="925937" spans="68:68" customFormat="1">
      <c r="BP925937" s="90"/>
    </row>
    <row r="925938" spans="68:68" customFormat="1">
      <c r="BP925938" s="90"/>
    </row>
    <row r="925939" spans="68:68" customFormat="1">
      <c r="BP925939" s="90"/>
    </row>
    <row r="925940" spans="68:68" customFormat="1">
      <c r="BP925940" s="90"/>
    </row>
    <row r="925941" spans="68:68" customFormat="1">
      <c r="BP925941" s="90"/>
    </row>
    <row r="925942" spans="68:68" customFormat="1">
      <c r="BP925942" s="90"/>
    </row>
    <row r="925943" spans="68:68" customFormat="1">
      <c r="BP925943" s="90"/>
    </row>
    <row r="925944" spans="68:68" customFormat="1">
      <c r="BP925944" s="90"/>
    </row>
    <row r="925945" spans="68:68" customFormat="1">
      <c r="BP925945" s="90"/>
    </row>
    <row r="925946" spans="68:68" customFormat="1">
      <c r="BP925946" s="90"/>
    </row>
    <row r="925947" spans="68:68" customFormat="1">
      <c r="BP925947" s="90"/>
    </row>
    <row r="925948" spans="68:68" customFormat="1">
      <c r="BP925948" s="90"/>
    </row>
    <row r="925949" spans="68:68" customFormat="1">
      <c r="BP925949" s="90"/>
    </row>
    <row r="925950" spans="68:68" customFormat="1">
      <c r="BP925950" s="90"/>
    </row>
    <row r="925951" spans="68:68" customFormat="1">
      <c r="BP925951" s="90"/>
    </row>
    <row r="925952" spans="68:68" customFormat="1">
      <c r="BP925952" s="90"/>
    </row>
    <row r="925953" spans="68:68" customFormat="1">
      <c r="BP925953" s="90"/>
    </row>
    <row r="925954" spans="68:68" customFormat="1">
      <c r="BP925954" s="90"/>
    </row>
    <row r="925955" spans="68:68" customFormat="1">
      <c r="BP925955" s="90"/>
    </row>
    <row r="925956" spans="68:68" customFormat="1">
      <c r="BP925956" s="90"/>
    </row>
    <row r="925957" spans="68:68" customFormat="1">
      <c r="BP925957" s="90"/>
    </row>
    <row r="925958" spans="68:68" customFormat="1">
      <c r="BP925958" s="90"/>
    </row>
    <row r="925959" spans="68:68" customFormat="1">
      <c r="BP925959" s="90"/>
    </row>
    <row r="925960" spans="68:68" customFormat="1">
      <c r="BP925960" s="90"/>
    </row>
    <row r="925961" spans="68:68" customFormat="1">
      <c r="BP925961" s="90"/>
    </row>
    <row r="925962" spans="68:68" customFormat="1">
      <c r="BP925962" s="90"/>
    </row>
    <row r="925963" spans="68:68" customFormat="1">
      <c r="BP925963" s="90"/>
    </row>
    <row r="925964" spans="68:68" customFormat="1">
      <c r="BP925964" s="90"/>
    </row>
    <row r="925965" spans="68:68" customFormat="1">
      <c r="BP925965" s="90"/>
    </row>
    <row r="925966" spans="68:68" customFormat="1">
      <c r="BP925966" s="90"/>
    </row>
    <row r="925967" spans="68:68" customFormat="1">
      <c r="BP925967" s="90"/>
    </row>
    <row r="925968" spans="68:68" customFormat="1">
      <c r="BP925968" s="90"/>
    </row>
    <row r="925969" spans="68:68" customFormat="1">
      <c r="BP925969" s="90"/>
    </row>
    <row r="925970" spans="68:68" customFormat="1">
      <c r="BP925970" s="90"/>
    </row>
    <row r="925971" spans="68:68" customFormat="1">
      <c r="BP925971" s="90"/>
    </row>
    <row r="925972" spans="68:68" customFormat="1">
      <c r="BP925972" s="90"/>
    </row>
    <row r="925973" spans="68:68" customFormat="1">
      <c r="BP925973" s="90"/>
    </row>
    <row r="925974" spans="68:68" customFormat="1">
      <c r="BP925974" s="90"/>
    </row>
    <row r="925975" spans="68:68" customFormat="1">
      <c r="BP925975" s="90"/>
    </row>
    <row r="925976" spans="68:68" customFormat="1">
      <c r="BP925976" s="90"/>
    </row>
    <row r="925977" spans="68:68" customFormat="1">
      <c r="BP925977" s="90"/>
    </row>
    <row r="925978" spans="68:68" customFormat="1">
      <c r="BP925978" s="90"/>
    </row>
    <row r="925979" spans="68:68" customFormat="1">
      <c r="BP925979" s="90"/>
    </row>
    <row r="925980" spans="68:68" customFormat="1">
      <c r="BP925980" s="90"/>
    </row>
    <row r="925981" spans="68:68" customFormat="1">
      <c r="BP925981" s="90"/>
    </row>
    <row r="925982" spans="68:68" customFormat="1">
      <c r="BP925982" s="90"/>
    </row>
    <row r="925983" spans="68:68" customFormat="1">
      <c r="BP925983" s="90"/>
    </row>
    <row r="925984" spans="68:68" customFormat="1">
      <c r="BP925984" s="90"/>
    </row>
    <row r="925985" spans="68:68" customFormat="1">
      <c r="BP925985" s="90"/>
    </row>
    <row r="925986" spans="68:68" customFormat="1">
      <c r="BP925986" s="90"/>
    </row>
    <row r="925987" spans="68:68" customFormat="1">
      <c r="BP925987" s="90"/>
    </row>
    <row r="925988" spans="68:68" customFormat="1">
      <c r="BP925988" s="90"/>
    </row>
    <row r="925989" spans="68:68" customFormat="1">
      <c r="BP925989" s="90"/>
    </row>
    <row r="925990" spans="68:68" customFormat="1">
      <c r="BP925990" s="90"/>
    </row>
    <row r="925991" spans="68:68" customFormat="1">
      <c r="BP925991" s="90"/>
    </row>
    <row r="925992" spans="68:68" customFormat="1">
      <c r="BP925992" s="90"/>
    </row>
    <row r="925993" spans="68:68" customFormat="1">
      <c r="BP925993" s="90"/>
    </row>
    <row r="925994" spans="68:68" customFormat="1">
      <c r="BP925994" s="90"/>
    </row>
    <row r="925995" spans="68:68" customFormat="1">
      <c r="BP925995" s="90"/>
    </row>
    <row r="925996" spans="68:68" customFormat="1">
      <c r="BP925996" s="90"/>
    </row>
    <row r="925997" spans="68:68" customFormat="1">
      <c r="BP925997" s="90"/>
    </row>
    <row r="925998" spans="68:68" customFormat="1">
      <c r="BP925998" s="90"/>
    </row>
    <row r="925999" spans="68:68" customFormat="1">
      <c r="BP925999" s="90"/>
    </row>
    <row r="926000" spans="68:68" customFormat="1">
      <c r="BP926000" s="90"/>
    </row>
    <row r="926001" spans="68:68" customFormat="1">
      <c r="BP926001" s="90"/>
    </row>
    <row r="926002" spans="68:68" customFormat="1">
      <c r="BP926002" s="90"/>
    </row>
    <row r="926003" spans="68:68" customFormat="1">
      <c r="BP926003" s="90"/>
    </row>
    <row r="926004" spans="68:68" customFormat="1">
      <c r="BP926004" s="90"/>
    </row>
    <row r="926005" spans="68:68" customFormat="1">
      <c r="BP926005" s="90"/>
    </row>
    <row r="926006" spans="68:68" customFormat="1">
      <c r="BP926006" s="90"/>
    </row>
    <row r="926007" spans="68:68" customFormat="1">
      <c r="BP926007" s="90"/>
    </row>
    <row r="926008" spans="68:68" customFormat="1">
      <c r="BP926008" s="90"/>
    </row>
    <row r="926009" spans="68:68" customFormat="1">
      <c r="BP926009" s="90"/>
    </row>
    <row r="926010" spans="68:68" customFormat="1">
      <c r="BP926010" s="90"/>
    </row>
    <row r="926011" spans="68:68" customFormat="1">
      <c r="BP926011" s="90"/>
    </row>
    <row r="926012" spans="68:68" customFormat="1">
      <c r="BP926012" s="90"/>
    </row>
    <row r="926013" spans="68:68" customFormat="1">
      <c r="BP926013" s="90"/>
    </row>
    <row r="926014" spans="68:68" customFormat="1">
      <c r="BP926014" s="90"/>
    </row>
    <row r="926015" spans="68:68" customFormat="1">
      <c r="BP926015" s="90"/>
    </row>
    <row r="926016" spans="68:68" customFormat="1">
      <c r="BP926016" s="90"/>
    </row>
    <row r="926017" spans="68:68" customFormat="1">
      <c r="BP926017" s="90"/>
    </row>
    <row r="926018" spans="68:68" customFormat="1">
      <c r="BP926018" s="90"/>
    </row>
    <row r="926019" spans="68:68" customFormat="1">
      <c r="BP926019" s="90"/>
    </row>
    <row r="926020" spans="68:68" customFormat="1">
      <c r="BP926020" s="90"/>
    </row>
    <row r="926021" spans="68:68" customFormat="1">
      <c r="BP926021" s="90"/>
    </row>
    <row r="926022" spans="68:68" customFormat="1">
      <c r="BP926022" s="90"/>
    </row>
    <row r="926023" spans="68:68" customFormat="1">
      <c r="BP926023" s="90"/>
    </row>
    <row r="926024" spans="68:68" customFormat="1">
      <c r="BP926024" s="90"/>
    </row>
    <row r="926025" spans="68:68" customFormat="1">
      <c r="BP926025" s="90"/>
    </row>
    <row r="926026" spans="68:68" customFormat="1">
      <c r="BP926026" s="90"/>
    </row>
    <row r="926027" spans="68:68" customFormat="1">
      <c r="BP926027" s="90"/>
    </row>
    <row r="926028" spans="68:68" customFormat="1">
      <c r="BP926028" s="90"/>
    </row>
    <row r="926029" spans="68:68" customFormat="1">
      <c r="BP926029" s="90"/>
    </row>
    <row r="926030" spans="68:68" customFormat="1">
      <c r="BP926030" s="90"/>
    </row>
    <row r="926031" spans="68:68" customFormat="1">
      <c r="BP926031" s="90"/>
    </row>
    <row r="926032" spans="68:68" customFormat="1">
      <c r="BP926032" s="90"/>
    </row>
    <row r="926033" spans="68:68" customFormat="1">
      <c r="BP926033" s="90"/>
    </row>
    <row r="926034" spans="68:68" customFormat="1">
      <c r="BP926034" s="90"/>
    </row>
    <row r="926035" spans="68:68" customFormat="1">
      <c r="BP926035" s="90"/>
    </row>
    <row r="926036" spans="68:68" customFormat="1">
      <c r="BP926036" s="90"/>
    </row>
    <row r="926037" spans="68:68" customFormat="1">
      <c r="BP926037" s="90"/>
    </row>
    <row r="926038" spans="68:68" customFormat="1">
      <c r="BP926038" s="90"/>
    </row>
    <row r="926039" spans="68:68" customFormat="1">
      <c r="BP926039" s="90"/>
    </row>
    <row r="926040" spans="68:68" customFormat="1">
      <c r="BP926040" s="90"/>
    </row>
    <row r="926041" spans="68:68" customFormat="1">
      <c r="BP926041" s="90"/>
    </row>
    <row r="926042" spans="68:68" customFormat="1">
      <c r="BP926042" s="90"/>
    </row>
    <row r="926043" spans="68:68" customFormat="1">
      <c r="BP926043" s="90"/>
    </row>
    <row r="926044" spans="68:68" customFormat="1">
      <c r="BP926044" s="90"/>
    </row>
    <row r="926045" spans="68:68" customFormat="1">
      <c r="BP926045" s="90"/>
    </row>
    <row r="926046" spans="68:68" customFormat="1">
      <c r="BP926046" s="90"/>
    </row>
    <row r="926047" spans="68:68" customFormat="1">
      <c r="BP926047" s="90"/>
    </row>
    <row r="926048" spans="68:68" customFormat="1">
      <c r="BP926048" s="90"/>
    </row>
    <row r="926049" spans="68:68" customFormat="1">
      <c r="BP926049" s="90"/>
    </row>
    <row r="926050" spans="68:68" customFormat="1">
      <c r="BP926050" s="90"/>
    </row>
    <row r="926051" spans="68:68" customFormat="1">
      <c r="BP926051" s="90"/>
    </row>
    <row r="926052" spans="68:68" customFormat="1">
      <c r="BP926052" s="90"/>
    </row>
    <row r="926053" spans="68:68" customFormat="1">
      <c r="BP926053" s="90"/>
    </row>
    <row r="926054" spans="68:68" customFormat="1">
      <c r="BP926054" s="90"/>
    </row>
    <row r="926055" spans="68:68" customFormat="1">
      <c r="BP926055" s="90"/>
    </row>
    <row r="926056" spans="68:68" customFormat="1">
      <c r="BP926056" s="90"/>
    </row>
    <row r="926057" spans="68:68" customFormat="1">
      <c r="BP926057" s="90"/>
    </row>
    <row r="926058" spans="68:68" customFormat="1">
      <c r="BP926058" s="90"/>
    </row>
    <row r="926059" spans="68:68" customFormat="1">
      <c r="BP926059" s="90"/>
    </row>
    <row r="926060" spans="68:68" customFormat="1">
      <c r="BP926060" s="90"/>
    </row>
    <row r="926061" spans="68:68" customFormat="1">
      <c r="BP926061" s="90"/>
    </row>
    <row r="926062" spans="68:68" customFormat="1">
      <c r="BP926062" s="90"/>
    </row>
    <row r="926063" spans="68:68" customFormat="1">
      <c r="BP926063" s="90"/>
    </row>
    <row r="926064" spans="68:68" customFormat="1">
      <c r="BP926064" s="90"/>
    </row>
    <row r="926065" spans="68:68" customFormat="1">
      <c r="BP926065" s="90"/>
    </row>
    <row r="926066" spans="68:68" customFormat="1">
      <c r="BP926066" s="90"/>
    </row>
    <row r="926067" spans="68:68" customFormat="1">
      <c r="BP926067" s="90"/>
    </row>
    <row r="926068" spans="68:68" customFormat="1">
      <c r="BP926068" s="90"/>
    </row>
    <row r="926069" spans="68:68" customFormat="1">
      <c r="BP926069" s="90"/>
    </row>
    <row r="926070" spans="68:68" customFormat="1">
      <c r="BP926070" s="90"/>
    </row>
    <row r="926071" spans="68:68" customFormat="1">
      <c r="BP926071" s="90"/>
    </row>
    <row r="926072" spans="68:68" customFormat="1">
      <c r="BP926072" s="90"/>
    </row>
    <row r="926073" spans="68:68" customFormat="1">
      <c r="BP926073" s="90"/>
    </row>
    <row r="926074" spans="68:68" customFormat="1">
      <c r="BP926074" s="90"/>
    </row>
    <row r="926075" spans="68:68" customFormat="1">
      <c r="BP926075" s="90"/>
    </row>
    <row r="926076" spans="68:68" customFormat="1">
      <c r="BP926076" s="90"/>
    </row>
    <row r="926077" spans="68:68" customFormat="1">
      <c r="BP926077" s="90"/>
    </row>
    <row r="926078" spans="68:68" customFormat="1">
      <c r="BP926078" s="90"/>
    </row>
    <row r="926079" spans="68:68" customFormat="1">
      <c r="BP926079" s="90"/>
    </row>
    <row r="926080" spans="68:68" customFormat="1">
      <c r="BP926080" s="90"/>
    </row>
    <row r="926081" spans="68:68" customFormat="1">
      <c r="BP926081" s="90"/>
    </row>
    <row r="926082" spans="68:68" customFormat="1">
      <c r="BP926082" s="90"/>
    </row>
    <row r="926083" spans="68:68" customFormat="1">
      <c r="BP926083" s="90"/>
    </row>
    <row r="926084" spans="68:68" customFormat="1">
      <c r="BP926084" s="90"/>
    </row>
    <row r="926085" spans="68:68" customFormat="1">
      <c r="BP926085" s="90"/>
    </row>
    <row r="926086" spans="68:68" customFormat="1">
      <c r="BP926086" s="90"/>
    </row>
    <row r="926087" spans="68:68" customFormat="1">
      <c r="BP926087" s="90"/>
    </row>
    <row r="926088" spans="68:68" customFormat="1">
      <c r="BP926088" s="90"/>
    </row>
    <row r="926089" spans="68:68" customFormat="1">
      <c r="BP926089" s="90"/>
    </row>
    <row r="926090" spans="68:68" customFormat="1">
      <c r="BP926090" s="90"/>
    </row>
    <row r="926091" spans="68:68" customFormat="1">
      <c r="BP926091" s="90"/>
    </row>
    <row r="926092" spans="68:68" customFormat="1">
      <c r="BP926092" s="90"/>
    </row>
    <row r="926093" spans="68:68" customFormat="1">
      <c r="BP926093" s="90"/>
    </row>
    <row r="926094" spans="68:68" customFormat="1">
      <c r="BP926094" s="90"/>
    </row>
    <row r="926095" spans="68:68" customFormat="1">
      <c r="BP926095" s="90"/>
    </row>
    <row r="926096" spans="68:68" customFormat="1">
      <c r="BP926096" s="90"/>
    </row>
    <row r="926097" spans="68:68" customFormat="1">
      <c r="BP926097" s="90"/>
    </row>
    <row r="926098" spans="68:68" customFormat="1">
      <c r="BP926098" s="90"/>
    </row>
    <row r="926099" spans="68:68" customFormat="1">
      <c r="BP926099" s="90"/>
    </row>
    <row r="926100" spans="68:68" customFormat="1">
      <c r="BP926100" s="90"/>
    </row>
    <row r="926101" spans="68:68" customFormat="1">
      <c r="BP926101" s="90"/>
    </row>
    <row r="926102" spans="68:68" customFormat="1">
      <c r="BP926102" s="90"/>
    </row>
    <row r="926103" spans="68:68" customFormat="1">
      <c r="BP926103" s="90"/>
    </row>
    <row r="926104" spans="68:68" customFormat="1">
      <c r="BP926104" s="90"/>
    </row>
    <row r="926105" spans="68:68" customFormat="1">
      <c r="BP926105" s="90"/>
    </row>
    <row r="926106" spans="68:68" customFormat="1">
      <c r="BP926106" s="90"/>
    </row>
    <row r="926107" spans="68:68" customFormat="1">
      <c r="BP926107" s="90"/>
    </row>
    <row r="926108" spans="68:68" customFormat="1">
      <c r="BP926108" s="90"/>
    </row>
    <row r="926109" spans="68:68" customFormat="1">
      <c r="BP926109" s="90"/>
    </row>
    <row r="926110" spans="68:68" customFormat="1">
      <c r="BP926110" s="90"/>
    </row>
    <row r="926111" spans="68:68" customFormat="1">
      <c r="BP926111" s="90"/>
    </row>
    <row r="926112" spans="68:68" customFormat="1">
      <c r="BP926112" s="90"/>
    </row>
    <row r="926113" spans="68:68" customFormat="1">
      <c r="BP926113" s="90"/>
    </row>
    <row r="926114" spans="68:68" customFormat="1">
      <c r="BP926114" s="90"/>
    </row>
    <row r="926115" spans="68:68" customFormat="1">
      <c r="BP926115" s="90"/>
    </row>
    <row r="926116" spans="68:68" customFormat="1">
      <c r="BP926116" s="90"/>
    </row>
    <row r="926117" spans="68:68" customFormat="1">
      <c r="BP926117" s="90"/>
    </row>
    <row r="926118" spans="68:68" customFormat="1">
      <c r="BP926118" s="90"/>
    </row>
    <row r="926119" spans="68:68" customFormat="1">
      <c r="BP926119" s="90"/>
    </row>
    <row r="926120" spans="68:68" customFormat="1">
      <c r="BP926120" s="90"/>
    </row>
    <row r="926121" spans="68:68" customFormat="1">
      <c r="BP926121" s="90"/>
    </row>
    <row r="926122" spans="68:68" customFormat="1">
      <c r="BP926122" s="90"/>
    </row>
    <row r="926123" spans="68:68" customFormat="1">
      <c r="BP926123" s="90"/>
    </row>
    <row r="926124" spans="68:68" customFormat="1">
      <c r="BP926124" s="90"/>
    </row>
    <row r="926125" spans="68:68" customFormat="1">
      <c r="BP926125" s="90"/>
    </row>
    <row r="926126" spans="68:68" customFormat="1">
      <c r="BP926126" s="90"/>
    </row>
    <row r="926127" spans="68:68" customFormat="1">
      <c r="BP926127" s="90"/>
    </row>
    <row r="926128" spans="68:68" customFormat="1">
      <c r="BP926128" s="90"/>
    </row>
    <row r="926129" spans="68:68" customFormat="1">
      <c r="BP926129" s="90"/>
    </row>
    <row r="926130" spans="68:68" customFormat="1">
      <c r="BP926130" s="90"/>
    </row>
    <row r="926131" spans="68:68" customFormat="1">
      <c r="BP926131" s="90"/>
    </row>
    <row r="926132" spans="68:68" customFormat="1">
      <c r="BP926132" s="90"/>
    </row>
    <row r="926133" spans="68:68" customFormat="1">
      <c r="BP926133" s="90"/>
    </row>
    <row r="926134" spans="68:68" customFormat="1">
      <c r="BP926134" s="90"/>
    </row>
    <row r="926135" spans="68:68" customFormat="1">
      <c r="BP926135" s="90"/>
    </row>
    <row r="926136" spans="68:68" customFormat="1">
      <c r="BP926136" s="90"/>
    </row>
    <row r="926137" spans="68:68" customFormat="1">
      <c r="BP926137" s="90"/>
    </row>
    <row r="926138" spans="68:68" customFormat="1">
      <c r="BP926138" s="90"/>
    </row>
    <row r="926139" spans="68:68" customFormat="1">
      <c r="BP926139" s="90"/>
    </row>
    <row r="926140" spans="68:68" customFormat="1">
      <c r="BP926140" s="90"/>
    </row>
    <row r="926141" spans="68:68" customFormat="1">
      <c r="BP926141" s="90"/>
    </row>
    <row r="926142" spans="68:68" customFormat="1">
      <c r="BP926142" s="90"/>
    </row>
    <row r="926143" spans="68:68" customFormat="1">
      <c r="BP926143" s="90"/>
    </row>
    <row r="926144" spans="68:68" customFormat="1">
      <c r="BP926144" s="90"/>
    </row>
    <row r="926145" spans="68:68" customFormat="1">
      <c r="BP926145" s="90"/>
    </row>
    <row r="926146" spans="68:68" customFormat="1">
      <c r="BP926146" s="90"/>
    </row>
    <row r="926147" spans="68:68" customFormat="1">
      <c r="BP926147" s="90"/>
    </row>
    <row r="926148" spans="68:68" customFormat="1">
      <c r="BP926148" s="90"/>
    </row>
    <row r="926149" spans="68:68" customFormat="1">
      <c r="BP926149" s="90"/>
    </row>
    <row r="926150" spans="68:68" customFormat="1">
      <c r="BP926150" s="90"/>
    </row>
    <row r="926151" spans="68:68" customFormat="1">
      <c r="BP926151" s="90"/>
    </row>
    <row r="926152" spans="68:68" customFormat="1">
      <c r="BP926152" s="90"/>
    </row>
    <row r="926153" spans="68:68" customFormat="1">
      <c r="BP926153" s="90"/>
    </row>
    <row r="926154" spans="68:68" customFormat="1">
      <c r="BP926154" s="90"/>
    </row>
    <row r="926155" spans="68:68" customFormat="1">
      <c r="BP926155" s="90"/>
    </row>
    <row r="926156" spans="68:68" customFormat="1">
      <c r="BP926156" s="90"/>
    </row>
    <row r="926157" spans="68:68" customFormat="1">
      <c r="BP926157" s="90"/>
    </row>
    <row r="926158" spans="68:68" customFormat="1">
      <c r="BP926158" s="90"/>
    </row>
    <row r="926159" spans="68:68" customFormat="1">
      <c r="BP926159" s="90"/>
    </row>
    <row r="926160" spans="68:68" customFormat="1">
      <c r="BP926160" s="90"/>
    </row>
    <row r="926161" spans="68:68" customFormat="1">
      <c r="BP926161" s="90"/>
    </row>
    <row r="926162" spans="68:68" customFormat="1">
      <c r="BP926162" s="90"/>
    </row>
    <row r="926163" spans="68:68" customFormat="1">
      <c r="BP926163" s="90"/>
    </row>
    <row r="926164" spans="68:68" customFormat="1">
      <c r="BP926164" s="90"/>
    </row>
    <row r="926165" spans="68:68" customFormat="1">
      <c r="BP926165" s="90"/>
    </row>
    <row r="926166" spans="68:68" customFormat="1">
      <c r="BP926166" s="90"/>
    </row>
    <row r="926167" spans="68:68" customFormat="1">
      <c r="BP926167" s="90"/>
    </row>
    <row r="926168" spans="68:68" customFormat="1">
      <c r="BP926168" s="90"/>
    </row>
    <row r="926169" spans="68:68" customFormat="1">
      <c r="BP926169" s="90"/>
    </row>
    <row r="926170" spans="68:68" customFormat="1">
      <c r="BP926170" s="90"/>
    </row>
    <row r="926171" spans="68:68" customFormat="1">
      <c r="BP926171" s="90"/>
    </row>
    <row r="926172" spans="68:68" customFormat="1">
      <c r="BP926172" s="90"/>
    </row>
    <row r="926173" spans="68:68" customFormat="1">
      <c r="BP926173" s="90"/>
    </row>
    <row r="926174" spans="68:68" customFormat="1">
      <c r="BP926174" s="90"/>
    </row>
    <row r="926175" spans="68:68" customFormat="1">
      <c r="BP926175" s="90"/>
    </row>
    <row r="926176" spans="68:68" customFormat="1">
      <c r="BP926176" s="90"/>
    </row>
    <row r="926177" spans="68:68" customFormat="1">
      <c r="BP926177" s="90"/>
    </row>
    <row r="926178" spans="68:68" customFormat="1">
      <c r="BP926178" s="90"/>
    </row>
    <row r="926179" spans="68:68" customFormat="1">
      <c r="BP926179" s="90"/>
    </row>
    <row r="926180" spans="68:68" customFormat="1">
      <c r="BP926180" s="90"/>
    </row>
    <row r="926181" spans="68:68" customFormat="1">
      <c r="BP926181" s="90"/>
    </row>
    <row r="926182" spans="68:68" customFormat="1">
      <c r="BP926182" s="90"/>
    </row>
    <row r="926183" spans="68:68" customFormat="1">
      <c r="BP926183" s="90"/>
    </row>
    <row r="926184" spans="68:68" customFormat="1">
      <c r="BP926184" s="90"/>
    </row>
    <row r="926185" spans="68:68" customFormat="1">
      <c r="BP926185" s="90"/>
    </row>
    <row r="926186" spans="68:68" customFormat="1">
      <c r="BP926186" s="90"/>
    </row>
    <row r="926187" spans="68:68" customFormat="1">
      <c r="BP926187" s="90"/>
    </row>
    <row r="926188" spans="68:68" customFormat="1">
      <c r="BP926188" s="90"/>
    </row>
    <row r="926189" spans="68:68" customFormat="1">
      <c r="BP926189" s="90"/>
    </row>
    <row r="926190" spans="68:68" customFormat="1">
      <c r="BP926190" s="90"/>
    </row>
    <row r="926191" spans="68:68" customFormat="1">
      <c r="BP926191" s="90"/>
    </row>
    <row r="926192" spans="68:68" customFormat="1">
      <c r="BP926192" s="90"/>
    </row>
    <row r="926193" spans="68:68" customFormat="1">
      <c r="BP926193" s="90"/>
    </row>
    <row r="926194" spans="68:68" customFormat="1">
      <c r="BP926194" s="90"/>
    </row>
    <row r="926195" spans="68:68" customFormat="1">
      <c r="BP926195" s="90"/>
    </row>
    <row r="926196" spans="68:68" customFormat="1">
      <c r="BP926196" s="90"/>
    </row>
    <row r="926197" spans="68:68" customFormat="1">
      <c r="BP926197" s="90"/>
    </row>
    <row r="926198" spans="68:68" customFormat="1">
      <c r="BP926198" s="90"/>
    </row>
    <row r="926199" spans="68:68" customFormat="1">
      <c r="BP926199" s="90"/>
    </row>
    <row r="926200" spans="68:68" customFormat="1">
      <c r="BP926200" s="90"/>
    </row>
    <row r="926201" spans="68:68" customFormat="1">
      <c r="BP926201" s="90"/>
    </row>
    <row r="926202" spans="68:68" customFormat="1">
      <c r="BP926202" s="90"/>
    </row>
    <row r="926203" spans="68:68" customFormat="1">
      <c r="BP926203" s="90"/>
    </row>
    <row r="926204" spans="68:68" customFormat="1">
      <c r="BP926204" s="90"/>
    </row>
    <row r="926205" spans="68:68" customFormat="1">
      <c r="BP926205" s="90"/>
    </row>
    <row r="926206" spans="68:68" customFormat="1">
      <c r="BP926206" s="90"/>
    </row>
    <row r="926207" spans="68:68" customFormat="1">
      <c r="BP926207" s="90"/>
    </row>
    <row r="926208" spans="68:68" customFormat="1">
      <c r="BP926208" s="90"/>
    </row>
    <row r="926209" spans="68:68" customFormat="1">
      <c r="BP926209" s="90"/>
    </row>
    <row r="926210" spans="68:68" customFormat="1">
      <c r="BP926210" s="90"/>
    </row>
    <row r="926211" spans="68:68" customFormat="1">
      <c r="BP926211" s="90"/>
    </row>
    <row r="926212" spans="68:68" customFormat="1">
      <c r="BP926212" s="90"/>
    </row>
    <row r="926213" spans="68:68" customFormat="1">
      <c r="BP926213" s="90"/>
    </row>
    <row r="926214" spans="68:68" customFormat="1">
      <c r="BP926214" s="90"/>
    </row>
    <row r="926215" spans="68:68" customFormat="1">
      <c r="BP926215" s="90"/>
    </row>
    <row r="926216" spans="68:68" customFormat="1">
      <c r="BP926216" s="90"/>
    </row>
    <row r="926217" spans="68:68" customFormat="1">
      <c r="BP926217" s="90"/>
    </row>
    <row r="926218" spans="68:68" customFormat="1">
      <c r="BP926218" s="90"/>
    </row>
    <row r="926219" spans="68:68" customFormat="1">
      <c r="BP926219" s="90"/>
    </row>
    <row r="926220" spans="68:68" customFormat="1">
      <c r="BP926220" s="90"/>
    </row>
    <row r="926221" spans="68:68" customFormat="1">
      <c r="BP926221" s="90"/>
    </row>
    <row r="926222" spans="68:68" customFormat="1">
      <c r="BP926222" s="90"/>
    </row>
    <row r="926223" spans="68:68" customFormat="1">
      <c r="BP926223" s="90"/>
    </row>
    <row r="926224" spans="68:68" customFormat="1">
      <c r="BP926224" s="90"/>
    </row>
    <row r="926225" spans="68:68" customFormat="1">
      <c r="BP926225" s="90"/>
    </row>
    <row r="926226" spans="68:68" customFormat="1">
      <c r="BP926226" s="90"/>
    </row>
    <row r="926227" spans="68:68" customFormat="1">
      <c r="BP926227" s="90"/>
    </row>
    <row r="926228" spans="68:68" customFormat="1">
      <c r="BP926228" s="90"/>
    </row>
    <row r="926229" spans="68:68" customFormat="1">
      <c r="BP926229" s="90"/>
    </row>
    <row r="926230" spans="68:68" customFormat="1">
      <c r="BP926230" s="90"/>
    </row>
    <row r="926231" spans="68:68" customFormat="1">
      <c r="BP926231" s="90"/>
    </row>
    <row r="926232" spans="68:68" customFormat="1">
      <c r="BP926232" s="90"/>
    </row>
    <row r="926233" spans="68:68" customFormat="1">
      <c r="BP926233" s="90"/>
    </row>
    <row r="926234" spans="68:68" customFormat="1">
      <c r="BP926234" s="90"/>
    </row>
    <row r="926235" spans="68:68" customFormat="1">
      <c r="BP926235" s="90"/>
    </row>
    <row r="926236" spans="68:68" customFormat="1">
      <c r="BP926236" s="90"/>
    </row>
    <row r="926237" spans="68:68" customFormat="1">
      <c r="BP926237" s="90"/>
    </row>
    <row r="926238" spans="68:68" customFormat="1">
      <c r="BP926238" s="90"/>
    </row>
    <row r="926239" spans="68:68" customFormat="1">
      <c r="BP926239" s="90"/>
    </row>
    <row r="926240" spans="68:68" customFormat="1">
      <c r="BP926240" s="90"/>
    </row>
    <row r="926241" spans="68:68" customFormat="1">
      <c r="BP926241" s="90"/>
    </row>
    <row r="926242" spans="68:68" customFormat="1">
      <c r="BP926242" s="90"/>
    </row>
    <row r="926243" spans="68:68" customFormat="1">
      <c r="BP926243" s="90"/>
    </row>
    <row r="926244" spans="68:68" customFormat="1">
      <c r="BP926244" s="90"/>
    </row>
    <row r="926245" spans="68:68" customFormat="1">
      <c r="BP926245" s="90"/>
    </row>
    <row r="926246" spans="68:68" customFormat="1">
      <c r="BP926246" s="90"/>
    </row>
    <row r="926247" spans="68:68" customFormat="1">
      <c r="BP926247" s="90"/>
    </row>
    <row r="926248" spans="68:68" customFormat="1">
      <c r="BP926248" s="90"/>
    </row>
    <row r="926249" spans="68:68" customFormat="1">
      <c r="BP926249" s="90"/>
    </row>
    <row r="926250" spans="68:68" customFormat="1">
      <c r="BP926250" s="90"/>
    </row>
    <row r="926251" spans="68:68" customFormat="1">
      <c r="BP926251" s="90"/>
    </row>
    <row r="926252" spans="68:68" customFormat="1">
      <c r="BP926252" s="90"/>
    </row>
    <row r="926253" spans="68:68" customFormat="1">
      <c r="BP926253" s="90"/>
    </row>
    <row r="926254" spans="68:68" customFormat="1">
      <c r="BP926254" s="90"/>
    </row>
    <row r="926255" spans="68:68" customFormat="1">
      <c r="BP926255" s="90"/>
    </row>
    <row r="926256" spans="68:68" customFormat="1">
      <c r="BP926256" s="90"/>
    </row>
    <row r="926257" spans="68:68" customFormat="1">
      <c r="BP926257" s="90"/>
    </row>
    <row r="926258" spans="68:68" customFormat="1">
      <c r="BP926258" s="90"/>
    </row>
    <row r="926259" spans="68:68" customFormat="1">
      <c r="BP926259" s="90"/>
    </row>
    <row r="926260" spans="68:68" customFormat="1">
      <c r="BP926260" s="90"/>
    </row>
    <row r="926261" spans="68:68" customFormat="1">
      <c r="BP926261" s="90"/>
    </row>
    <row r="926262" spans="68:68" customFormat="1">
      <c r="BP926262" s="90"/>
    </row>
    <row r="926263" spans="68:68" customFormat="1">
      <c r="BP926263" s="90"/>
    </row>
    <row r="926264" spans="68:68" customFormat="1">
      <c r="BP926264" s="90"/>
    </row>
    <row r="926265" spans="68:68" customFormat="1">
      <c r="BP926265" s="90"/>
    </row>
    <row r="926266" spans="68:68" customFormat="1">
      <c r="BP926266" s="90"/>
    </row>
    <row r="926267" spans="68:68" customFormat="1">
      <c r="BP926267" s="90"/>
    </row>
    <row r="926268" spans="68:68" customFormat="1">
      <c r="BP926268" s="90"/>
    </row>
    <row r="926269" spans="68:68" customFormat="1">
      <c r="BP926269" s="90"/>
    </row>
    <row r="926270" spans="68:68" customFormat="1">
      <c r="BP926270" s="90"/>
    </row>
    <row r="926271" spans="68:68" customFormat="1">
      <c r="BP926271" s="90"/>
    </row>
    <row r="926272" spans="68:68" customFormat="1">
      <c r="BP926272" s="90"/>
    </row>
    <row r="926273" spans="68:68" customFormat="1">
      <c r="BP926273" s="90"/>
    </row>
    <row r="926274" spans="68:68" customFormat="1">
      <c r="BP926274" s="90"/>
    </row>
    <row r="926275" spans="68:68" customFormat="1">
      <c r="BP926275" s="90"/>
    </row>
    <row r="926276" spans="68:68" customFormat="1">
      <c r="BP926276" s="90"/>
    </row>
    <row r="926277" spans="68:68" customFormat="1">
      <c r="BP926277" s="90"/>
    </row>
    <row r="926278" spans="68:68" customFormat="1">
      <c r="BP926278" s="90"/>
    </row>
    <row r="926279" spans="68:68" customFormat="1">
      <c r="BP926279" s="90"/>
    </row>
    <row r="926280" spans="68:68" customFormat="1">
      <c r="BP926280" s="90"/>
    </row>
    <row r="926281" spans="68:68" customFormat="1">
      <c r="BP926281" s="90"/>
    </row>
    <row r="926282" spans="68:68" customFormat="1">
      <c r="BP926282" s="90"/>
    </row>
    <row r="926283" spans="68:68" customFormat="1">
      <c r="BP926283" s="90"/>
    </row>
    <row r="926284" spans="68:68" customFormat="1">
      <c r="BP926284" s="90"/>
    </row>
    <row r="926285" spans="68:68" customFormat="1">
      <c r="BP926285" s="90"/>
    </row>
    <row r="926286" spans="68:68" customFormat="1">
      <c r="BP926286" s="90"/>
    </row>
    <row r="926287" spans="68:68" customFormat="1">
      <c r="BP926287" s="90"/>
    </row>
    <row r="926288" spans="68:68" customFormat="1">
      <c r="BP926288" s="90"/>
    </row>
    <row r="926289" spans="68:68" customFormat="1">
      <c r="BP926289" s="90"/>
    </row>
    <row r="926290" spans="68:68" customFormat="1">
      <c r="BP926290" s="90"/>
    </row>
    <row r="926291" spans="68:68" customFormat="1">
      <c r="BP926291" s="90"/>
    </row>
    <row r="926292" spans="68:68" customFormat="1">
      <c r="BP926292" s="90"/>
    </row>
    <row r="926293" spans="68:68" customFormat="1">
      <c r="BP926293" s="90"/>
    </row>
    <row r="926294" spans="68:68" customFormat="1">
      <c r="BP926294" s="90"/>
    </row>
    <row r="926295" spans="68:68" customFormat="1">
      <c r="BP926295" s="90"/>
    </row>
    <row r="926296" spans="68:68" customFormat="1">
      <c r="BP926296" s="90"/>
    </row>
    <row r="926297" spans="68:68" customFormat="1">
      <c r="BP926297" s="90"/>
    </row>
    <row r="926298" spans="68:68" customFormat="1">
      <c r="BP926298" s="90"/>
    </row>
    <row r="926299" spans="68:68" customFormat="1">
      <c r="BP926299" s="90"/>
    </row>
    <row r="926300" spans="68:68" customFormat="1">
      <c r="BP926300" s="90"/>
    </row>
    <row r="926301" spans="68:68" customFormat="1">
      <c r="BP926301" s="90"/>
    </row>
    <row r="926302" spans="68:68" customFormat="1">
      <c r="BP926302" s="90"/>
    </row>
    <row r="926303" spans="68:68" customFormat="1">
      <c r="BP926303" s="90"/>
    </row>
    <row r="926304" spans="68:68" customFormat="1">
      <c r="BP926304" s="90"/>
    </row>
    <row r="926305" spans="68:68" customFormat="1">
      <c r="BP926305" s="90"/>
    </row>
    <row r="926306" spans="68:68" customFormat="1">
      <c r="BP926306" s="90"/>
    </row>
    <row r="926307" spans="68:68" customFormat="1">
      <c r="BP926307" s="90"/>
    </row>
    <row r="926308" spans="68:68" customFormat="1">
      <c r="BP926308" s="90"/>
    </row>
    <row r="926309" spans="68:68" customFormat="1">
      <c r="BP926309" s="90"/>
    </row>
    <row r="926310" spans="68:68" customFormat="1">
      <c r="BP926310" s="90"/>
    </row>
    <row r="926311" spans="68:68" customFormat="1">
      <c r="BP926311" s="90"/>
    </row>
    <row r="926312" spans="68:68" customFormat="1">
      <c r="BP926312" s="90"/>
    </row>
    <row r="926313" spans="68:68" customFormat="1">
      <c r="BP926313" s="90"/>
    </row>
    <row r="926314" spans="68:68" customFormat="1">
      <c r="BP926314" s="90"/>
    </row>
    <row r="926315" spans="68:68" customFormat="1">
      <c r="BP926315" s="90"/>
    </row>
    <row r="926316" spans="68:68" customFormat="1">
      <c r="BP926316" s="90"/>
    </row>
    <row r="926317" spans="68:68" customFormat="1">
      <c r="BP926317" s="90"/>
    </row>
    <row r="926318" spans="68:68" customFormat="1">
      <c r="BP926318" s="90"/>
    </row>
    <row r="926319" spans="68:68" customFormat="1">
      <c r="BP926319" s="90"/>
    </row>
    <row r="926320" spans="68:68" customFormat="1">
      <c r="BP926320" s="90"/>
    </row>
    <row r="926321" spans="68:68" customFormat="1">
      <c r="BP926321" s="90"/>
    </row>
    <row r="926322" spans="68:68" customFormat="1">
      <c r="BP926322" s="90"/>
    </row>
    <row r="926323" spans="68:68" customFormat="1">
      <c r="BP926323" s="90"/>
    </row>
    <row r="926324" spans="68:68" customFormat="1">
      <c r="BP926324" s="90"/>
    </row>
    <row r="926325" spans="68:68" customFormat="1">
      <c r="BP926325" s="90"/>
    </row>
    <row r="926326" spans="68:68" customFormat="1">
      <c r="BP926326" s="90"/>
    </row>
    <row r="926327" spans="68:68" customFormat="1">
      <c r="BP926327" s="90"/>
    </row>
    <row r="926328" spans="68:68" customFormat="1">
      <c r="BP926328" s="90"/>
    </row>
    <row r="926329" spans="68:68" customFormat="1">
      <c r="BP926329" s="90"/>
    </row>
    <row r="926330" spans="68:68" customFormat="1">
      <c r="BP926330" s="90"/>
    </row>
    <row r="926331" spans="68:68" customFormat="1">
      <c r="BP926331" s="90"/>
    </row>
    <row r="926332" spans="68:68" customFormat="1">
      <c r="BP926332" s="90"/>
    </row>
    <row r="926333" spans="68:68" customFormat="1">
      <c r="BP926333" s="90"/>
    </row>
    <row r="926334" spans="68:68" customFormat="1">
      <c r="BP926334" s="90"/>
    </row>
    <row r="926335" spans="68:68" customFormat="1">
      <c r="BP926335" s="90"/>
    </row>
    <row r="926336" spans="68:68" customFormat="1">
      <c r="BP926336" s="90"/>
    </row>
    <row r="926337" spans="68:68" customFormat="1">
      <c r="BP926337" s="90"/>
    </row>
    <row r="926338" spans="68:68" customFormat="1">
      <c r="BP926338" s="90"/>
    </row>
    <row r="926339" spans="68:68" customFormat="1">
      <c r="BP926339" s="90"/>
    </row>
    <row r="926340" spans="68:68" customFormat="1">
      <c r="BP926340" s="90"/>
    </row>
    <row r="926341" spans="68:68" customFormat="1">
      <c r="BP926341" s="90"/>
    </row>
    <row r="926342" spans="68:68" customFormat="1">
      <c r="BP926342" s="90"/>
    </row>
    <row r="926343" spans="68:68" customFormat="1">
      <c r="BP926343" s="90"/>
    </row>
    <row r="926344" spans="68:68" customFormat="1">
      <c r="BP926344" s="90"/>
    </row>
    <row r="926345" spans="68:68" customFormat="1">
      <c r="BP926345" s="90"/>
    </row>
    <row r="926346" spans="68:68" customFormat="1">
      <c r="BP926346" s="90"/>
    </row>
    <row r="926347" spans="68:68" customFormat="1">
      <c r="BP926347" s="90"/>
    </row>
    <row r="926348" spans="68:68" customFormat="1">
      <c r="BP926348" s="90"/>
    </row>
    <row r="926349" spans="68:68" customFormat="1">
      <c r="BP926349" s="90"/>
    </row>
    <row r="926350" spans="68:68" customFormat="1">
      <c r="BP926350" s="90"/>
    </row>
    <row r="926351" spans="68:68" customFormat="1">
      <c r="BP926351" s="90"/>
    </row>
    <row r="926352" spans="68:68" customFormat="1">
      <c r="BP926352" s="90"/>
    </row>
    <row r="926353" spans="68:68" customFormat="1">
      <c r="BP926353" s="90"/>
    </row>
    <row r="926354" spans="68:68" customFormat="1">
      <c r="BP926354" s="90"/>
    </row>
    <row r="926355" spans="68:68" customFormat="1">
      <c r="BP926355" s="90"/>
    </row>
    <row r="926356" spans="68:68" customFormat="1">
      <c r="BP926356" s="90"/>
    </row>
    <row r="926357" spans="68:68" customFormat="1">
      <c r="BP926357" s="90"/>
    </row>
    <row r="926358" spans="68:68" customFormat="1">
      <c r="BP926358" s="90"/>
    </row>
    <row r="926359" spans="68:68" customFormat="1">
      <c r="BP926359" s="90"/>
    </row>
    <row r="926360" spans="68:68" customFormat="1">
      <c r="BP926360" s="90"/>
    </row>
    <row r="926361" spans="68:68" customFormat="1">
      <c r="BP926361" s="90"/>
    </row>
    <row r="926362" spans="68:68" customFormat="1">
      <c r="BP926362" s="90"/>
    </row>
    <row r="926363" spans="68:68" customFormat="1">
      <c r="BP926363" s="90"/>
    </row>
    <row r="926364" spans="68:68" customFormat="1">
      <c r="BP926364" s="90"/>
    </row>
    <row r="926365" spans="68:68" customFormat="1">
      <c r="BP926365" s="90"/>
    </row>
    <row r="926366" spans="68:68" customFormat="1">
      <c r="BP926366" s="90"/>
    </row>
    <row r="926367" spans="68:68" customFormat="1">
      <c r="BP926367" s="90"/>
    </row>
    <row r="926368" spans="68:68" customFormat="1">
      <c r="BP926368" s="90"/>
    </row>
    <row r="926369" spans="68:68" customFormat="1">
      <c r="BP926369" s="90"/>
    </row>
    <row r="926370" spans="68:68" customFormat="1">
      <c r="BP926370" s="90"/>
    </row>
    <row r="926371" spans="68:68" customFormat="1">
      <c r="BP926371" s="90"/>
    </row>
    <row r="926372" spans="68:68" customFormat="1">
      <c r="BP926372" s="90"/>
    </row>
    <row r="926373" spans="68:68" customFormat="1">
      <c r="BP926373" s="90"/>
    </row>
    <row r="926374" spans="68:68" customFormat="1">
      <c r="BP926374" s="90"/>
    </row>
    <row r="926375" spans="68:68" customFormat="1">
      <c r="BP926375" s="90"/>
    </row>
    <row r="926376" spans="68:68" customFormat="1">
      <c r="BP926376" s="90"/>
    </row>
    <row r="926377" spans="68:68" customFormat="1">
      <c r="BP926377" s="90"/>
    </row>
    <row r="926378" spans="68:68" customFormat="1">
      <c r="BP926378" s="90"/>
    </row>
    <row r="926379" spans="68:68" customFormat="1">
      <c r="BP926379" s="90"/>
    </row>
    <row r="926380" spans="68:68" customFormat="1">
      <c r="BP926380" s="90"/>
    </row>
    <row r="926381" spans="68:68" customFormat="1">
      <c r="BP926381" s="90"/>
    </row>
    <row r="926382" spans="68:68" customFormat="1">
      <c r="BP926382" s="90"/>
    </row>
    <row r="926383" spans="68:68" customFormat="1">
      <c r="BP926383" s="90"/>
    </row>
    <row r="926384" spans="68:68" customFormat="1">
      <c r="BP926384" s="90"/>
    </row>
    <row r="926385" spans="68:68" customFormat="1">
      <c r="BP926385" s="90"/>
    </row>
    <row r="926386" spans="68:68" customFormat="1">
      <c r="BP926386" s="90"/>
    </row>
    <row r="926387" spans="68:68" customFormat="1">
      <c r="BP926387" s="90"/>
    </row>
    <row r="926388" spans="68:68" customFormat="1">
      <c r="BP926388" s="90"/>
    </row>
    <row r="926389" spans="68:68" customFormat="1">
      <c r="BP926389" s="90"/>
    </row>
    <row r="926390" spans="68:68" customFormat="1">
      <c r="BP926390" s="90"/>
    </row>
    <row r="926391" spans="68:68" customFormat="1">
      <c r="BP926391" s="90"/>
    </row>
    <row r="926392" spans="68:68" customFormat="1">
      <c r="BP926392" s="90"/>
    </row>
    <row r="926393" spans="68:68" customFormat="1">
      <c r="BP926393" s="90"/>
    </row>
    <row r="926394" spans="68:68" customFormat="1">
      <c r="BP926394" s="90"/>
    </row>
    <row r="926395" spans="68:68" customFormat="1">
      <c r="BP926395" s="90"/>
    </row>
    <row r="926396" spans="68:68" customFormat="1">
      <c r="BP926396" s="90"/>
    </row>
    <row r="926397" spans="68:68" customFormat="1">
      <c r="BP926397" s="90"/>
    </row>
    <row r="926398" spans="68:68" customFormat="1">
      <c r="BP926398" s="90"/>
    </row>
    <row r="926399" spans="68:68" customFormat="1">
      <c r="BP926399" s="90"/>
    </row>
    <row r="926400" spans="68:68" customFormat="1">
      <c r="BP926400" s="90"/>
    </row>
    <row r="926401" spans="68:68" customFormat="1">
      <c r="BP926401" s="90"/>
    </row>
    <row r="926402" spans="68:68" customFormat="1">
      <c r="BP926402" s="90"/>
    </row>
    <row r="926403" spans="68:68" customFormat="1">
      <c r="BP926403" s="90"/>
    </row>
    <row r="926404" spans="68:68" customFormat="1">
      <c r="BP926404" s="90"/>
    </row>
    <row r="926405" spans="68:68" customFormat="1">
      <c r="BP926405" s="90"/>
    </row>
    <row r="926406" spans="68:68" customFormat="1">
      <c r="BP926406" s="90"/>
    </row>
    <row r="926407" spans="68:68" customFormat="1">
      <c r="BP926407" s="90"/>
    </row>
    <row r="926408" spans="68:68" customFormat="1">
      <c r="BP926408" s="90"/>
    </row>
    <row r="926409" spans="68:68" customFormat="1">
      <c r="BP926409" s="90"/>
    </row>
    <row r="926410" spans="68:68" customFormat="1">
      <c r="BP926410" s="90"/>
    </row>
    <row r="926411" spans="68:68" customFormat="1">
      <c r="BP926411" s="90"/>
    </row>
    <row r="926412" spans="68:68" customFormat="1">
      <c r="BP926412" s="90"/>
    </row>
    <row r="926413" spans="68:68" customFormat="1">
      <c r="BP926413" s="90"/>
    </row>
    <row r="926414" spans="68:68" customFormat="1">
      <c r="BP926414" s="90"/>
    </row>
    <row r="926415" spans="68:68" customFormat="1">
      <c r="BP926415" s="90"/>
    </row>
    <row r="926416" spans="68:68" customFormat="1">
      <c r="BP926416" s="90"/>
    </row>
    <row r="926417" spans="68:68" customFormat="1">
      <c r="BP926417" s="90"/>
    </row>
    <row r="926418" spans="68:68" customFormat="1">
      <c r="BP926418" s="90"/>
    </row>
    <row r="926419" spans="68:68" customFormat="1">
      <c r="BP926419" s="90"/>
    </row>
    <row r="926420" spans="68:68" customFormat="1">
      <c r="BP926420" s="90"/>
    </row>
    <row r="926421" spans="68:68" customFormat="1">
      <c r="BP926421" s="90"/>
    </row>
    <row r="926422" spans="68:68" customFormat="1">
      <c r="BP926422" s="90"/>
    </row>
    <row r="926423" spans="68:68" customFormat="1">
      <c r="BP926423" s="90"/>
    </row>
    <row r="926424" spans="68:68" customFormat="1">
      <c r="BP926424" s="90"/>
    </row>
    <row r="926425" spans="68:68" customFormat="1">
      <c r="BP926425" s="90"/>
    </row>
    <row r="926426" spans="68:68" customFormat="1">
      <c r="BP926426" s="90"/>
    </row>
    <row r="926427" spans="68:68" customFormat="1">
      <c r="BP926427" s="90"/>
    </row>
    <row r="926428" spans="68:68" customFormat="1">
      <c r="BP926428" s="90"/>
    </row>
    <row r="926429" spans="68:68" customFormat="1">
      <c r="BP926429" s="90"/>
    </row>
    <row r="926430" spans="68:68" customFormat="1">
      <c r="BP926430" s="90"/>
    </row>
    <row r="926431" spans="68:68" customFormat="1">
      <c r="BP926431" s="90"/>
    </row>
    <row r="926432" spans="68:68" customFormat="1">
      <c r="BP926432" s="90"/>
    </row>
    <row r="926433" spans="68:68" customFormat="1">
      <c r="BP926433" s="90"/>
    </row>
    <row r="926434" spans="68:68" customFormat="1">
      <c r="BP926434" s="90"/>
    </row>
    <row r="926435" spans="68:68" customFormat="1">
      <c r="BP926435" s="90"/>
    </row>
    <row r="926436" spans="68:68" customFormat="1">
      <c r="BP926436" s="90"/>
    </row>
    <row r="926437" spans="68:68" customFormat="1">
      <c r="BP926437" s="90"/>
    </row>
    <row r="926438" spans="68:68" customFormat="1">
      <c r="BP926438" s="90"/>
    </row>
    <row r="926439" spans="68:68" customFormat="1">
      <c r="BP926439" s="90"/>
    </row>
    <row r="926440" spans="68:68" customFormat="1">
      <c r="BP926440" s="90"/>
    </row>
    <row r="926441" spans="68:68" customFormat="1">
      <c r="BP926441" s="90"/>
    </row>
    <row r="926442" spans="68:68" customFormat="1">
      <c r="BP926442" s="90"/>
    </row>
    <row r="926443" spans="68:68" customFormat="1">
      <c r="BP926443" s="90"/>
    </row>
    <row r="926444" spans="68:68" customFormat="1">
      <c r="BP926444" s="90"/>
    </row>
    <row r="926445" spans="68:68" customFormat="1">
      <c r="BP926445" s="90"/>
    </row>
    <row r="926446" spans="68:68" customFormat="1">
      <c r="BP926446" s="90"/>
    </row>
    <row r="926447" spans="68:68" customFormat="1">
      <c r="BP926447" s="90"/>
    </row>
    <row r="926448" spans="68:68" customFormat="1">
      <c r="BP926448" s="90"/>
    </row>
    <row r="926449" spans="68:68" customFormat="1">
      <c r="BP926449" s="90"/>
    </row>
    <row r="926450" spans="68:68" customFormat="1">
      <c r="BP926450" s="90"/>
    </row>
    <row r="926451" spans="68:68" customFormat="1">
      <c r="BP926451" s="90"/>
    </row>
    <row r="926452" spans="68:68" customFormat="1">
      <c r="BP926452" s="90"/>
    </row>
    <row r="926453" spans="68:68" customFormat="1">
      <c r="BP926453" s="90"/>
    </row>
    <row r="926454" spans="68:68" customFormat="1">
      <c r="BP926454" s="90"/>
    </row>
    <row r="926455" spans="68:68" customFormat="1">
      <c r="BP926455" s="90"/>
    </row>
    <row r="926456" spans="68:68" customFormat="1">
      <c r="BP926456" s="90"/>
    </row>
    <row r="926457" spans="68:68" customFormat="1">
      <c r="BP926457" s="90"/>
    </row>
    <row r="926458" spans="68:68" customFormat="1">
      <c r="BP926458" s="90"/>
    </row>
    <row r="926459" spans="68:68" customFormat="1">
      <c r="BP926459" s="90"/>
    </row>
    <row r="926460" spans="68:68" customFormat="1">
      <c r="BP926460" s="90"/>
    </row>
    <row r="926461" spans="68:68" customFormat="1">
      <c r="BP926461" s="90"/>
    </row>
    <row r="926462" spans="68:68" customFormat="1">
      <c r="BP926462" s="90"/>
    </row>
    <row r="926463" spans="68:68" customFormat="1">
      <c r="BP926463" s="90"/>
    </row>
    <row r="926464" spans="68:68" customFormat="1">
      <c r="BP926464" s="90"/>
    </row>
    <row r="926465" spans="68:68" customFormat="1">
      <c r="BP926465" s="90"/>
    </row>
    <row r="926466" spans="68:68" customFormat="1">
      <c r="BP926466" s="90"/>
    </row>
    <row r="926467" spans="68:68" customFormat="1">
      <c r="BP926467" s="90"/>
    </row>
    <row r="926468" spans="68:68" customFormat="1">
      <c r="BP926468" s="90"/>
    </row>
    <row r="926469" spans="68:68" customFormat="1">
      <c r="BP926469" s="90"/>
    </row>
    <row r="926470" spans="68:68" customFormat="1">
      <c r="BP926470" s="90"/>
    </row>
    <row r="926471" spans="68:68" customFormat="1">
      <c r="BP926471" s="90"/>
    </row>
    <row r="926472" spans="68:68" customFormat="1">
      <c r="BP926472" s="90"/>
    </row>
    <row r="926473" spans="68:68" customFormat="1">
      <c r="BP926473" s="90"/>
    </row>
    <row r="926474" spans="68:68" customFormat="1">
      <c r="BP926474" s="90"/>
    </row>
    <row r="926475" spans="68:68" customFormat="1">
      <c r="BP926475" s="90"/>
    </row>
    <row r="926476" spans="68:68" customFormat="1">
      <c r="BP926476" s="90"/>
    </row>
    <row r="926477" spans="68:68" customFormat="1">
      <c r="BP926477" s="90"/>
    </row>
    <row r="926478" spans="68:68" customFormat="1">
      <c r="BP926478" s="90"/>
    </row>
    <row r="926479" spans="68:68" customFormat="1">
      <c r="BP926479" s="90"/>
    </row>
    <row r="926480" spans="68:68" customFormat="1">
      <c r="BP926480" s="90"/>
    </row>
    <row r="926481" spans="68:68" customFormat="1">
      <c r="BP926481" s="90"/>
    </row>
    <row r="926482" spans="68:68" customFormat="1">
      <c r="BP926482" s="90"/>
    </row>
    <row r="926483" spans="68:68" customFormat="1">
      <c r="BP926483" s="90"/>
    </row>
    <row r="926484" spans="68:68" customFormat="1">
      <c r="BP926484" s="90"/>
    </row>
    <row r="926485" spans="68:68" customFormat="1">
      <c r="BP926485" s="90"/>
    </row>
    <row r="926486" spans="68:68" customFormat="1">
      <c r="BP926486" s="90"/>
    </row>
    <row r="926487" spans="68:68" customFormat="1">
      <c r="BP926487" s="90"/>
    </row>
    <row r="926488" spans="68:68" customFormat="1">
      <c r="BP926488" s="90"/>
    </row>
    <row r="926489" spans="68:68" customFormat="1">
      <c r="BP926489" s="90"/>
    </row>
    <row r="926490" spans="68:68" customFormat="1">
      <c r="BP926490" s="90"/>
    </row>
    <row r="926491" spans="68:68" customFormat="1">
      <c r="BP926491" s="90"/>
    </row>
    <row r="926492" spans="68:68" customFormat="1">
      <c r="BP926492" s="90"/>
    </row>
    <row r="926493" spans="68:68" customFormat="1">
      <c r="BP926493" s="90"/>
    </row>
    <row r="926494" spans="68:68" customFormat="1">
      <c r="BP926494" s="90"/>
    </row>
    <row r="926495" spans="68:68" customFormat="1">
      <c r="BP926495" s="90"/>
    </row>
    <row r="926496" spans="68:68" customFormat="1">
      <c r="BP926496" s="90"/>
    </row>
    <row r="926497" spans="68:68" customFormat="1">
      <c r="BP926497" s="90"/>
    </row>
    <row r="926498" spans="68:68" customFormat="1">
      <c r="BP926498" s="90"/>
    </row>
    <row r="926499" spans="68:68" customFormat="1">
      <c r="BP926499" s="90"/>
    </row>
    <row r="926500" spans="68:68" customFormat="1">
      <c r="BP926500" s="90"/>
    </row>
    <row r="926501" spans="68:68" customFormat="1">
      <c r="BP926501" s="90"/>
    </row>
    <row r="926502" spans="68:68" customFormat="1">
      <c r="BP926502" s="90"/>
    </row>
    <row r="926503" spans="68:68" customFormat="1">
      <c r="BP926503" s="90"/>
    </row>
    <row r="926504" spans="68:68" customFormat="1">
      <c r="BP926504" s="90"/>
    </row>
    <row r="926505" spans="68:68" customFormat="1">
      <c r="BP926505" s="90"/>
    </row>
    <row r="926506" spans="68:68" customFormat="1">
      <c r="BP926506" s="90"/>
    </row>
    <row r="926507" spans="68:68" customFormat="1">
      <c r="BP926507" s="90"/>
    </row>
    <row r="926508" spans="68:68" customFormat="1">
      <c r="BP926508" s="90"/>
    </row>
    <row r="926509" spans="68:68" customFormat="1">
      <c r="BP926509" s="90"/>
    </row>
    <row r="926510" spans="68:68" customFormat="1">
      <c r="BP926510" s="90"/>
    </row>
    <row r="926511" spans="68:68" customFormat="1">
      <c r="BP926511" s="90"/>
    </row>
    <row r="926512" spans="68:68" customFormat="1">
      <c r="BP926512" s="90"/>
    </row>
    <row r="926513" spans="68:68" customFormat="1">
      <c r="BP926513" s="90"/>
    </row>
    <row r="926514" spans="68:68" customFormat="1">
      <c r="BP926514" s="90"/>
    </row>
    <row r="926515" spans="68:68" customFormat="1">
      <c r="BP926515" s="90"/>
    </row>
    <row r="926516" spans="68:68" customFormat="1">
      <c r="BP926516" s="90"/>
    </row>
    <row r="926517" spans="68:68" customFormat="1">
      <c r="BP926517" s="90"/>
    </row>
    <row r="926518" spans="68:68" customFormat="1">
      <c r="BP926518" s="90"/>
    </row>
    <row r="926519" spans="68:68" customFormat="1">
      <c r="BP926519" s="90"/>
    </row>
    <row r="926520" spans="68:68" customFormat="1">
      <c r="BP926520" s="90"/>
    </row>
    <row r="926521" spans="68:68" customFormat="1">
      <c r="BP926521" s="90"/>
    </row>
    <row r="926522" spans="68:68" customFormat="1">
      <c r="BP926522" s="90"/>
    </row>
    <row r="926523" spans="68:68" customFormat="1">
      <c r="BP926523" s="90"/>
    </row>
    <row r="926524" spans="68:68" customFormat="1">
      <c r="BP926524" s="90"/>
    </row>
    <row r="926525" spans="68:68" customFormat="1">
      <c r="BP926525" s="90"/>
    </row>
    <row r="926526" spans="68:68" customFormat="1">
      <c r="BP926526" s="90"/>
    </row>
    <row r="926527" spans="68:68" customFormat="1">
      <c r="BP926527" s="90"/>
    </row>
    <row r="926528" spans="68:68" customFormat="1">
      <c r="BP926528" s="90"/>
    </row>
    <row r="926529" spans="68:68" customFormat="1">
      <c r="BP926529" s="90"/>
    </row>
    <row r="926530" spans="68:68" customFormat="1">
      <c r="BP926530" s="90"/>
    </row>
    <row r="926531" spans="68:68" customFormat="1">
      <c r="BP926531" s="90"/>
    </row>
    <row r="926532" spans="68:68" customFormat="1">
      <c r="BP926532" s="90"/>
    </row>
    <row r="926533" spans="68:68" customFormat="1">
      <c r="BP926533" s="90"/>
    </row>
    <row r="926534" spans="68:68" customFormat="1">
      <c r="BP926534" s="90"/>
    </row>
    <row r="926535" spans="68:68" customFormat="1">
      <c r="BP926535" s="90"/>
    </row>
    <row r="926536" spans="68:68" customFormat="1">
      <c r="BP926536" s="90"/>
    </row>
    <row r="926537" spans="68:68" customFormat="1">
      <c r="BP926537" s="90"/>
    </row>
    <row r="926538" spans="68:68" customFormat="1">
      <c r="BP926538" s="90"/>
    </row>
    <row r="926539" spans="68:68" customFormat="1">
      <c r="BP926539" s="90"/>
    </row>
    <row r="926540" spans="68:68" customFormat="1">
      <c r="BP926540" s="90"/>
    </row>
    <row r="926541" spans="68:68" customFormat="1">
      <c r="BP926541" s="90"/>
    </row>
    <row r="926542" spans="68:68" customFormat="1">
      <c r="BP926542" s="90"/>
    </row>
    <row r="926543" spans="68:68" customFormat="1">
      <c r="BP926543" s="90"/>
    </row>
    <row r="926544" spans="68:68" customFormat="1">
      <c r="BP926544" s="90"/>
    </row>
    <row r="926545" spans="68:68" customFormat="1">
      <c r="BP926545" s="90"/>
    </row>
    <row r="926546" spans="68:68" customFormat="1">
      <c r="BP926546" s="90"/>
    </row>
    <row r="926547" spans="68:68" customFormat="1">
      <c r="BP926547" s="90"/>
    </row>
    <row r="926548" spans="68:68" customFormat="1">
      <c r="BP926548" s="90"/>
    </row>
    <row r="926549" spans="68:68" customFormat="1">
      <c r="BP926549" s="90"/>
    </row>
    <row r="926550" spans="68:68" customFormat="1">
      <c r="BP926550" s="90"/>
    </row>
    <row r="926551" spans="68:68" customFormat="1">
      <c r="BP926551" s="90"/>
    </row>
    <row r="926552" spans="68:68" customFormat="1">
      <c r="BP926552" s="90"/>
    </row>
    <row r="926553" spans="68:68" customFormat="1">
      <c r="BP926553" s="90"/>
    </row>
    <row r="926554" spans="68:68" customFormat="1">
      <c r="BP926554" s="90"/>
    </row>
    <row r="926555" spans="68:68" customFormat="1">
      <c r="BP926555" s="90"/>
    </row>
    <row r="926556" spans="68:68" customFormat="1">
      <c r="BP926556" s="90"/>
    </row>
    <row r="926557" spans="68:68" customFormat="1">
      <c r="BP926557" s="90"/>
    </row>
    <row r="926558" spans="68:68" customFormat="1">
      <c r="BP926558" s="90"/>
    </row>
    <row r="926559" spans="68:68" customFormat="1">
      <c r="BP926559" s="90"/>
    </row>
    <row r="926560" spans="68:68" customFormat="1">
      <c r="BP926560" s="90"/>
    </row>
    <row r="926561" spans="68:68" customFormat="1">
      <c r="BP926561" s="90"/>
    </row>
    <row r="926562" spans="68:68" customFormat="1">
      <c r="BP926562" s="90"/>
    </row>
    <row r="926563" spans="68:68" customFormat="1">
      <c r="BP926563" s="90"/>
    </row>
    <row r="926564" spans="68:68" customFormat="1">
      <c r="BP926564" s="90"/>
    </row>
    <row r="926565" spans="68:68" customFormat="1">
      <c r="BP926565" s="90"/>
    </row>
    <row r="926566" spans="68:68" customFormat="1">
      <c r="BP926566" s="90"/>
    </row>
    <row r="926567" spans="68:68" customFormat="1">
      <c r="BP926567" s="90"/>
    </row>
    <row r="926568" spans="68:68" customFormat="1">
      <c r="BP926568" s="90"/>
    </row>
    <row r="926569" spans="68:68" customFormat="1">
      <c r="BP926569" s="90"/>
    </row>
    <row r="926570" spans="68:68" customFormat="1">
      <c r="BP926570" s="90"/>
    </row>
    <row r="926571" spans="68:68" customFormat="1">
      <c r="BP926571" s="90"/>
    </row>
    <row r="926572" spans="68:68" customFormat="1">
      <c r="BP926572" s="90"/>
    </row>
    <row r="926573" spans="68:68" customFormat="1">
      <c r="BP926573" s="90"/>
    </row>
    <row r="926574" spans="68:68" customFormat="1">
      <c r="BP926574" s="90"/>
    </row>
    <row r="926575" spans="68:68" customFormat="1">
      <c r="BP926575" s="90"/>
    </row>
    <row r="926576" spans="68:68" customFormat="1">
      <c r="BP926576" s="90"/>
    </row>
    <row r="926577" spans="68:68" customFormat="1">
      <c r="BP926577" s="90"/>
    </row>
    <row r="926578" spans="68:68" customFormat="1">
      <c r="BP926578" s="90"/>
    </row>
    <row r="926579" spans="68:68" customFormat="1">
      <c r="BP926579" s="90"/>
    </row>
    <row r="926580" spans="68:68" customFormat="1">
      <c r="BP926580" s="90"/>
    </row>
    <row r="926581" spans="68:68" customFormat="1">
      <c r="BP926581" s="90"/>
    </row>
    <row r="926582" spans="68:68" customFormat="1">
      <c r="BP926582" s="90"/>
    </row>
    <row r="926583" spans="68:68" customFormat="1">
      <c r="BP926583" s="90"/>
    </row>
    <row r="926584" spans="68:68" customFormat="1">
      <c r="BP926584" s="90"/>
    </row>
    <row r="926585" spans="68:68" customFormat="1">
      <c r="BP926585" s="90"/>
    </row>
    <row r="926586" spans="68:68" customFormat="1">
      <c r="BP926586" s="90"/>
    </row>
    <row r="926587" spans="68:68" customFormat="1">
      <c r="BP926587" s="90"/>
    </row>
    <row r="926588" spans="68:68" customFormat="1">
      <c r="BP926588" s="90"/>
    </row>
    <row r="926589" spans="68:68" customFormat="1">
      <c r="BP926589" s="90"/>
    </row>
    <row r="926590" spans="68:68" customFormat="1">
      <c r="BP926590" s="90"/>
    </row>
    <row r="926591" spans="68:68" customFormat="1">
      <c r="BP926591" s="90"/>
    </row>
    <row r="926592" spans="68:68" customFormat="1">
      <c r="BP926592" s="90"/>
    </row>
    <row r="926593" spans="68:68" customFormat="1">
      <c r="BP926593" s="90"/>
    </row>
    <row r="926594" spans="68:68" customFormat="1">
      <c r="BP926594" s="90"/>
    </row>
    <row r="926595" spans="68:68" customFormat="1">
      <c r="BP926595" s="90"/>
    </row>
    <row r="926596" spans="68:68" customFormat="1">
      <c r="BP926596" s="90"/>
    </row>
    <row r="926597" spans="68:68" customFormat="1">
      <c r="BP926597" s="90"/>
    </row>
    <row r="926598" spans="68:68" customFormat="1">
      <c r="BP926598" s="90"/>
    </row>
    <row r="926599" spans="68:68" customFormat="1">
      <c r="BP926599" s="90"/>
    </row>
    <row r="926600" spans="68:68" customFormat="1">
      <c r="BP926600" s="90"/>
    </row>
    <row r="926601" spans="68:68" customFormat="1">
      <c r="BP926601" s="90"/>
    </row>
    <row r="926602" spans="68:68" customFormat="1">
      <c r="BP926602" s="90"/>
    </row>
    <row r="926603" spans="68:68" customFormat="1">
      <c r="BP926603" s="90"/>
    </row>
    <row r="926604" spans="68:68" customFormat="1">
      <c r="BP926604" s="90"/>
    </row>
    <row r="926605" spans="68:68" customFormat="1">
      <c r="BP926605" s="90"/>
    </row>
    <row r="926606" spans="68:68" customFormat="1">
      <c r="BP926606" s="90"/>
    </row>
    <row r="926607" spans="68:68" customFormat="1">
      <c r="BP926607" s="90"/>
    </row>
    <row r="926608" spans="68:68" customFormat="1">
      <c r="BP926608" s="90"/>
    </row>
    <row r="926609" spans="68:68" customFormat="1">
      <c r="BP926609" s="90"/>
    </row>
    <row r="926610" spans="68:68" customFormat="1">
      <c r="BP926610" s="90"/>
    </row>
    <row r="926611" spans="68:68" customFormat="1">
      <c r="BP926611" s="90"/>
    </row>
    <row r="926612" spans="68:68" customFormat="1">
      <c r="BP926612" s="90"/>
    </row>
    <row r="926613" spans="68:68" customFormat="1">
      <c r="BP926613" s="90"/>
    </row>
    <row r="926614" spans="68:68" customFormat="1">
      <c r="BP926614" s="90"/>
    </row>
    <row r="926615" spans="68:68" customFormat="1">
      <c r="BP926615" s="90"/>
    </row>
    <row r="926616" spans="68:68" customFormat="1">
      <c r="BP926616" s="90"/>
    </row>
    <row r="926617" spans="68:68" customFormat="1">
      <c r="BP926617" s="90"/>
    </row>
    <row r="926618" spans="68:68" customFormat="1">
      <c r="BP926618" s="90"/>
    </row>
    <row r="926619" spans="68:68" customFormat="1">
      <c r="BP926619" s="90"/>
    </row>
    <row r="926620" spans="68:68" customFormat="1">
      <c r="BP926620" s="90"/>
    </row>
    <row r="926621" spans="68:68" customFormat="1">
      <c r="BP926621" s="90"/>
    </row>
    <row r="926622" spans="68:68" customFormat="1">
      <c r="BP926622" s="90"/>
    </row>
    <row r="926623" spans="68:68" customFormat="1">
      <c r="BP926623" s="90"/>
    </row>
    <row r="926624" spans="68:68" customFormat="1">
      <c r="BP926624" s="90"/>
    </row>
    <row r="926625" spans="68:68" customFormat="1">
      <c r="BP926625" s="90"/>
    </row>
    <row r="926626" spans="68:68" customFormat="1">
      <c r="BP926626" s="90"/>
    </row>
    <row r="926627" spans="68:68" customFormat="1">
      <c r="BP926627" s="90"/>
    </row>
    <row r="926628" spans="68:68" customFormat="1">
      <c r="BP926628" s="90"/>
    </row>
    <row r="926629" spans="68:68" customFormat="1">
      <c r="BP926629" s="90"/>
    </row>
    <row r="926630" spans="68:68" customFormat="1">
      <c r="BP926630" s="90"/>
    </row>
    <row r="926631" spans="68:68" customFormat="1">
      <c r="BP926631" s="90"/>
    </row>
    <row r="926632" spans="68:68" customFormat="1">
      <c r="BP926632" s="90"/>
    </row>
    <row r="926633" spans="68:68" customFormat="1">
      <c r="BP926633" s="90"/>
    </row>
    <row r="926634" spans="68:68" customFormat="1">
      <c r="BP926634" s="90"/>
    </row>
    <row r="926635" spans="68:68" customFormat="1">
      <c r="BP926635" s="90"/>
    </row>
    <row r="926636" spans="68:68" customFormat="1">
      <c r="BP926636" s="90"/>
    </row>
    <row r="926637" spans="68:68" customFormat="1">
      <c r="BP926637" s="90"/>
    </row>
    <row r="926638" spans="68:68" customFormat="1">
      <c r="BP926638" s="90"/>
    </row>
    <row r="926639" spans="68:68" customFormat="1">
      <c r="BP926639" s="90"/>
    </row>
    <row r="926640" spans="68:68" customFormat="1">
      <c r="BP926640" s="90"/>
    </row>
    <row r="926641" spans="68:68" customFormat="1">
      <c r="BP926641" s="90"/>
    </row>
    <row r="926642" spans="68:68" customFormat="1">
      <c r="BP926642" s="90"/>
    </row>
    <row r="926643" spans="68:68" customFormat="1">
      <c r="BP926643" s="90"/>
    </row>
    <row r="926644" spans="68:68" customFormat="1">
      <c r="BP926644" s="90"/>
    </row>
    <row r="926645" spans="68:68" customFormat="1">
      <c r="BP926645" s="90"/>
    </row>
    <row r="926646" spans="68:68" customFormat="1">
      <c r="BP926646" s="90"/>
    </row>
    <row r="926647" spans="68:68" customFormat="1">
      <c r="BP926647" s="90"/>
    </row>
    <row r="926648" spans="68:68" customFormat="1">
      <c r="BP926648" s="90"/>
    </row>
    <row r="926649" spans="68:68" customFormat="1">
      <c r="BP926649" s="90"/>
    </row>
    <row r="926650" spans="68:68" customFormat="1">
      <c r="BP926650" s="90"/>
    </row>
    <row r="926651" spans="68:68" customFormat="1">
      <c r="BP926651" s="90"/>
    </row>
    <row r="926652" spans="68:68" customFormat="1">
      <c r="BP926652" s="90"/>
    </row>
    <row r="926653" spans="68:68" customFormat="1">
      <c r="BP926653" s="90"/>
    </row>
    <row r="926654" spans="68:68" customFormat="1">
      <c r="BP926654" s="90"/>
    </row>
    <row r="926655" spans="68:68" customFormat="1">
      <c r="BP926655" s="90"/>
    </row>
    <row r="926656" spans="68:68" customFormat="1">
      <c r="BP926656" s="90"/>
    </row>
    <row r="926657" spans="68:68" customFormat="1">
      <c r="BP926657" s="90"/>
    </row>
    <row r="926658" spans="68:68" customFormat="1">
      <c r="BP926658" s="90"/>
    </row>
    <row r="926659" spans="68:68" customFormat="1">
      <c r="BP926659" s="90"/>
    </row>
    <row r="926660" spans="68:68" customFormat="1">
      <c r="BP926660" s="90"/>
    </row>
    <row r="926661" spans="68:68" customFormat="1">
      <c r="BP926661" s="90"/>
    </row>
    <row r="926662" spans="68:68" customFormat="1">
      <c r="BP926662" s="90"/>
    </row>
    <row r="926663" spans="68:68" customFormat="1">
      <c r="BP926663" s="90"/>
    </row>
    <row r="926664" spans="68:68" customFormat="1">
      <c r="BP926664" s="90"/>
    </row>
    <row r="926665" spans="68:68" customFormat="1">
      <c r="BP926665" s="90"/>
    </row>
    <row r="926666" spans="68:68" customFormat="1">
      <c r="BP926666" s="90"/>
    </row>
    <row r="926667" spans="68:68" customFormat="1">
      <c r="BP926667" s="90"/>
    </row>
    <row r="926668" spans="68:68" customFormat="1">
      <c r="BP926668" s="90"/>
    </row>
    <row r="926669" spans="68:68" customFormat="1">
      <c r="BP926669" s="90"/>
    </row>
    <row r="926670" spans="68:68" customFormat="1">
      <c r="BP926670" s="90"/>
    </row>
    <row r="926671" spans="68:68" customFormat="1">
      <c r="BP926671" s="90"/>
    </row>
    <row r="926672" spans="68:68" customFormat="1">
      <c r="BP926672" s="90"/>
    </row>
    <row r="926673" spans="68:68" customFormat="1">
      <c r="BP926673" s="90"/>
    </row>
    <row r="926674" spans="68:68" customFormat="1">
      <c r="BP926674" s="90"/>
    </row>
    <row r="926675" spans="68:68" customFormat="1">
      <c r="BP926675" s="90"/>
    </row>
    <row r="926676" spans="68:68" customFormat="1">
      <c r="BP926676" s="90"/>
    </row>
    <row r="926677" spans="68:68" customFormat="1">
      <c r="BP926677" s="90"/>
    </row>
    <row r="926678" spans="68:68" customFormat="1">
      <c r="BP926678" s="90"/>
    </row>
    <row r="926679" spans="68:68" customFormat="1">
      <c r="BP926679" s="90"/>
    </row>
    <row r="926680" spans="68:68" customFormat="1">
      <c r="BP926680" s="90"/>
    </row>
    <row r="926681" spans="68:68" customFormat="1">
      <c r="BP926681" s="90"/>
    </row>
    <row r="926682" spans="68:68" customFormat="1">
      <c r="BP926682" s="90"/>
    </row>
    <row r="926683" spans="68:68" customFormat="1">
      <c r="BP926683" s="90"/>
    </row>
    <row r="926684" spans="68:68" customFormat="1">
      <c r="BP926684" s="90"/>
    </row>
    <row r="926685" spans="68:68" customFormat="1">
      <c r="BP926685" s="90"/>
    </row>
    <row r="926686" spans="68:68" customFormat="1">
      <c r="BP926686" s="90"/>
    </row>
    <row r="926687" spans="68:68" customFormat="1">
      <c r="BP926687" s="90"/>
    </row>
    <row r="926688" spans="68:68" customFormat="1">
      <c r="BP926688" s="90"/>
    </row>
    <row r="926689" spans="68:68" customFormat="1">
      <c r="BP926689" s="90"/>
    </row>
    <row r="926690" spans="68:68" customFormat="1">
      <c r="BP926690" s="90"/>
    </row>
    <row r="926691" spans="68:68" customFormat="1">
      <c r="BP926691" s="90"/>
    </row>
    <row r="926692" spans="68:68" customFormat="1">
      <c r="BP926692" s="90"/>
    </row>
    <row r="926693" spans="68:68" customFormat="1">
      <c r="BP926693" s="90"/>
    </row>
    <row r="926694" spans="68:68" customFormat="1">
      <c r="BP926694" s="90"/>
    </row>
    <row r="926695" spans="68:68" customFormat="1">
      <c r="BP926695" s="90"/>
    </row>
    <row r="926696" spans="68:68" customFormat="1">
      <c r="BP926696" s="90"/>
    </row>
    <row r="926697" spans="68:68" customFormat="1">
      <c r="BP926697" s="90"/>
    </row>
    <row r="926698" spans="68:68" customFormat="1">
      <c r="BP926698" s="90"/>
    </row>
    <row r="926699" spans="68:68" customFormat="1">
      <c r="BP926699" s="90"/>
    </row>
    <row r="926700" spans="68:68" customFormat="1">
      <c r="BP926700" s="90"/>
    </row>
    <row r="926701" spans="68:68" customFormat="1">
      <c r="BP926701" s="90"/>
    </row>
    <row r="926702" spans="68:68" customFormat="1">
      <c r="BP926702" s="90"/>
    </row>
    <row r="926703" spans="68:68" customFormat="1">
      <c r="BP926703" s="90"/>
    </row>
    <row r="926704" spans="68:68" customFormat="1">
      <c r="BP926704" s="90"/>
    </row>
    <row r="926705" spans="68:68" customFormat="1">
      <c r="BP926705" s="90"/>
    </row>
    <row r="926706" spans="68:68" customFormat="1">
      <c r="BP926706" s="90"/>
    </row>
    <row r="926707" spans="68:68" customFormat="1">
      <c r="BP926707" s="90"/>
    </row>
    <row r="926708" spans="68:68" customFormat="1">
      <c r="BP926708" s="90"/>
    </row>
    <row r="926709" spans="68:68" customFormat="1">
      <c r="BP926709" s="90"/>
    </row>
    <row r="926710" spans="68:68" customFormat="1">
      <c r="BP926710" s="90"/>
    </row>
    <row r="926711" spans="68:68" customFormat="1">
      <c r="BP926711" s="90"/>
    </row>
    <row r="926712" spans="68:68" customFormat="1">
      <c r="BP926712" s="90"/>
    </row>
    <row r="926713" spans="68:68" customFormat="1">
      <c r="BP926713" s="90"/>
    </row>
    <row r="926714" spans="68:68" customFormat="1">
      <c r="BP926714" s="90"/>
    </row>
    <row r="926715" spans="68:68" customFormat="1">
      <c r="BP926715" s="90"/>
    </row>
    <row r="926716" spans="68:68" customFormat="1">
      <c r="BP926716" s="90"/>
    </row>
    <row r="926717" spans="68:68" customFormat="1">
      <c r="BP926717" s="90"/>
    </row>
    <row r="926718" spans="68:68" customFormat="1">
      <c r="BP926718" s="90"/>
    </row>
    <row r="926719" spans="68:68" customFormat="1">
      <c r="BP926719" s="90"/>
    </row>
    <row r="926720" spans="68:68" customFormat="1">
      <c r="BP926720" s="90"/>
    </row>
    <row r="926721" spans="68:68" customFormat="1">
      <c r="BP926721" s="90"/>
    </row>
    <row r="926722" spans="68:68" customFormat="1">
      <c r="BP926722" s="90"/>
    </row>
    <row r="926723" spans="68:68" customFormat="1">
      <c r="BP926723" s="90"/>
    </row>
    <row r="926724" spans="68:68" customFormat="1">
      <c r="BP926724" s="90"/>
    </row>
    <row r="926725" spans="68:68" customFormat="1">
      <c r="BP926725" s="90"/>
    </row>
    <row r="926726" spans="68:68" customFormat="1">
      <c r="BP926726" s="90"/>
    </row>
    <row r="926727" spans="68:68" customFormat="1">
      <c r="BP926727" s="90"/>
    </row>
    <row r="926728" spans="68:68" customFormat="1">
      <c r="BP926728" s="90"/>
    </row>
    <row r="926729" spans="68:68" customFormat="1">
      <c r="BP926729" s="90"/>
    </row>
    <row r="926730" spans="68:68" customFormat="1">
      <c r="BP926730" s="90"/>
    </row>
    <row r="926731" spans="68:68" customFormat="1">
      <c r="BP926731" s="90"/>
    </row>
    <row r="926732" spans="68:68" customFormat="1">
      <c r="BP926732" s="90"/>
    </row>
    <row r="926733" spans="68:68" customFormat="1">
      <c r="BP926733" s="90"/>
    </row>
    <row r="926734" spans="68:68" customFormat="1">
      <c r="BP926734" s="90"/>
    </row>
    <row r="926735" spans="68:68" customFormat="1">
      <c r="BP926735" s="90"/>
    </row>
    <row r="926736" spans="68:68" customFormat="1">
      <c r="BP926736" s="90"/>
    </row>
    <row r="926737" spans="68:68" customFormat="1">
      <c r="BP926737" s="90"/>
    </row>
    <row r="926738" spans="68:68" customFormat="1">
      <c r="BP926738" s="90"/>
    </row>
    <row r="926739" spans="68:68" customFormat="1">
      <c r="BP926739" s="90"/>
    </row>
    <row r="926740" spans="68:68" customFormat="1">
      <c r="BP926740" s="90"/>
    </row>
    <row r="926741" spans="68:68" customFormat="1">
      <c r="BP926741" s="90"/>
    </row>
    <row r="926742" spans="68:68" customFormat="1">
      <c r="BP926742" s="90"/>
    </row>
    <row r="926743" spans="68:68" customFormat="1">
      <c r="BP926743" s="90"/>
    </row>
    <row r="926744" spans="68:68" customFormat="1">
      <c r="BP926744" s="90"/>
    </row>
    <row r="926745" spans="68:68" customFormat="1">
      <c r="BP926745" s="90"/>
    </row>
    <row r="926746" spans="68:68" customFormat="1">
      <c r="BP926746" s="90"/>
    </row>
    <row r="926747" spans="68:68" customFormat="1">
      <c r="BP926747" s="90"/>
    </row>
    <row r="926748" spans="68:68" customFormat="1">
      <c r="BP926748" s="90"/>
    </row>
    <row r="926749" spans="68:68" customFormat="1">
      <c r="BP926749" s="90"/>
    </row>
    <row r="926750" spans="68:68" customFormat="1">
      <c r="BP926750" s="90"/>
    </row>
    <row r="926751" spans="68:68" customFormat="1">
      <c r="BP926751" s="90"/>
    </row>
    <row r="926752" spans="68:68" customFormat="1">
      <c r="BP926752" s="90"/>
    </row>
    <row r="926753" spans="68:68" customFormat="1">
      <c r="BP926753" s="90"/>
    </row>
    <row r="926754" spans="68:68" customFormat="1">
      <c r="BP926754" s="90"/>
    </row>
    <row r="926755" spans="68:68" customFormat="1">
      <c r="BP926755" s="90"/>
    </row>
    <row r="926756" spans="68:68" customFormat="1">
      <c r="BP926756" s="90"/>
    </row>
    <row r="926757" spans="68:68" customFormat="1">
      <c r="BP926757" s="90"/>
    </row>
    <row r="926758" spans="68:68" customFormat="1">
      <c r="BP926758" s="90"/>
    </row>
    <row r="926759" spans="68:68" customFormat="1">
      <c r="BP926759" s="90"/>
    </row>
    <row r="926760" spans="68:68" customFormat="1">
      <c r="BP926760" s="90"/>
    </row>
    <row r="926761" spans="68:68" customFormat="1">
      <c r="BP926761" s="90"/>
    </row>
    <row r="926762" spans="68:68" customFormat="1">
      <c r="BP926762" s="90"/>
    </row>
    <row r="926763" spans="68:68" customFormat="1">
      <c r="BP926763" s="90"/>
    </row>
    <row r="926764" spans="68:68" customFormat="1">
      <c r="BP926764" s="90"/>
    </row>
    <row r="926765" spans="68:68" customFormat="1">
      <c r="BP926765" s="90"/>
    </row>
    <row r="926766" spans="68:68" customFormat="1">
      <c r="BP926766" s="90"/>
    </row>
    <row r="926767" spans="68:68" customFormat="1">
      <c r="BP926767" s="90"/>
    </row>
    <row r="926768" spans="68:68" customFormat="1">
      <c r="BP926768" s="90"/>
    </row>
    <row r="926769" spans="68:68" customFormat="1">
      <c r="BP926769" s="90"/>
    </row>
    <row r="926770" spans="68:68" customFormat="1">
      <c r="BP926770" s="90"/>
    </row>
    <row r="926771" spans="68:68" customFormat="1">
      <c r="BP926771" s="90"/>
    </row>
    <row r="926772" spans="68:68" customFormat="1">
      <c r="BP926772" s="90"/>
    </row>
    <row r="926773" spans="68:68" customFormat="1">
      <c r="BP926773" s="90"/>
    </row>
    <row r="926774" spans="68:68" customFormat="1">
      <c r="BP926774" s="90"/>
    </row>
    <row r="926775" spans="68:68" customFormat="1">
      <c r="BP926775" s="90"/>
    </row>
    <row r="926776" spans="68:68" customFormat="1">
      <c r="BP926776" s="90"/>
    </row>
    <row r="926777" spans="68:68" customFormat="1">
      <c r="BP926777" s="90"/>
    </row>
    <row r="926778" spans="68:68" customFormat="1">
      <c r="BP926778" s="90"/>
    </row>
    <row r="926779" spans="68:68" customFormat="1">
      <c r="BP926779" s="90"/>
    </row>
    <row r="926780" spans="68:68" customFormat="1">
      <c r="BP926780" s="90"/>
    </row>
    <row r="926781" spans="68:68" customFormat="1">
      <c r="BP926781" s="90"/>
    </row>
    <row r="926782" spans="68:68" customFormat="1">
      <c r="BP926782" s="90"/>
    </row>
    <row r="926783" spans="68:68" customFormat="1">
      <c r="BP926783" s="90"/>
    </row>
    <row r="926784" spans="68:68" customFormat="1">
      <c r="BP926784" s="90"/>
    </row>
    <row r="926785" spans="68:68" customFormat="1">
      <c r="BP926785" s="90"/>
    </row>
    <row r="926786" spans="68:68" customFormat="1">
      <c r="BP926786" s="90"/>
    </row>
    <row r="926787" spans="68:68" customFormat="1">
      <c r="BP926787" s="90"/>
    </row>
    <row r="926788" spans="68:68" customFormat="1">
      <c r="BP926788" s="90"/>
    </row>
    <row r="926789" spans="68:68" customFormat="1">
      <c r="BP926789" s="90"/>
    </row>
    <row r="926790" spans="68:68" customFormat="1">
      <c r="BP926790" s="90"/>
    </row>
    <row r="926791" spans="68:68" customFormat="1">
      <c r="BP926791" s="90"/>
    </row>
    <row r="926792" spans="68:68" customFormat="1">
      <c r="BP926792" s="90"/>
    </row>
    <row r="926793" spans="68:68" customFormat="1">
      <c r="BP926793" s="90"/>
    </row>
    <row r="926794" spans="68:68" customFormat="1">
      <c r="BP926794" s="90"/>
    </row>
    <row r="926795" spans="68:68" customFormat="1">
      <c r="BP926795" s="90"/>
    </row>
    <row r="926796" spans="68:68" customFormat="1">
      <c r="BP926796" s="90"/>
    </row>
    <row r="926797" spans="68:68" customFormat="1">
      <c r="BP926797" s="90"/>
    </row>
    <row r="926798" spans="68:68" customFormat="1">
      <c r="BP926798" s="90"/>
    </row>
    <row r="926799" spans="68:68" customFormat="1">
      <c r="BP926799" s="90"/>
    </row>
    <row r="926800" spans="68:68" customFormat="1">
      <c r="BP926800" s="90"/>
    </row>
    <row r="926801" spans="68:68" customFormat="1">
      <c r="BP926801" s="90"/>
    </row>
    <row r="926802" spans="68:68" customFormat="1">
      <c r="BP926802" s="90"/>
    </row>
    <row r="926803" spans="68:68" customFormat="1">
      <c r="BP926803" s="90"/>
    </row>
    <row r="926804" spans="68:68" customFormat="1">
      <c r="BP926804" s="90"/>
    </row>
    <row r="926805" spans="68:68" customFormat="1">
      <c r="BP926805" s="90"/>
    </row>
    <row r="926806" spans="68:68" customFormat="1">
      <c r="BP926806" s="90"/>
    </row>
    <row r="926807" spans="68:68" customFormat="1">
      <c r="BP926807" s="90"/>
    </row>
    <row r="926808" spans="68:68" customFormat="1">
      <c r="BP926808" s="90"/>
    </row>
    <row r="926809" spans="68:68" customFormat="1">
      <c r="BP926809" s="90"/>
    </row>
    <row r="926810" spans="68:68" customFormat="1">
      <c r="BP926810" s="90"/>
    </row>
    <row r="926811" spans="68:68" customFormat="1">
      <c r="BP926811" s="90"/>
    </row>
    <row r="926812" spans="68:68" customFormat="1">
      <c r="BP926812" s="90"/>
    </row>
    <row r="926813" spans="68:68" customFormat="1">
      <c r="BP926813" s="90"/>
    </row>
    <row r="926814" spans="68:68" customFormat="1">
      <c r="BP926814" s="90"/>
    </row>
    <row r="926815" spans="68:68" customFormat="1">
      <c r="BP926815" s="90"/>
    </row>
    <row r="926816" spans="68:68" customFormat="1">
      <c r="BP926816" s="90"/>
    </row>
    <row r="926817" spans="68:68" customFormat="1">
      <c r="BP926817" s="90"/>
    </row>
    <row r="926818" spans="68:68" customFormat="1">
      <c r="BP926818" s="90"/>
    </row>
    <row r="926819" spans="68:68" customFormat="1">
      <c r="BP926819" s="90"/>
    </row>
    <row r="926820" spans="68:68" customFormat="1">
      <c r="BP926820" s="90"/>
    </row>
    <row r="926821" spans="68:68" customFormat="1">
      <c r="BP926821" s="90"/>
    </row>
    <row r="926822" spans="68:68" customFormat="1">
      <c r="BP926822" s="90"/>
    </row>
    <row r="926823" spans="68:68" customFormat="1">
      <c r="BP926823" s="90"/>
    </row>
    <row r="926824" spans="68:68" customFormat="1">
      <c r="BP926824" s="90"/>
    </row>
    <row r="926825" spans="68:68" customFormat="1">
      <c r="BP926825" s="90"/>
    </row>
    <row r="926826" spans="68:68" customFormat="1">
      <c r="BP926826" s="90"/>
    </row>
    <row r="926827" spans="68:68" customFormat="1">
      <c r="BP926827" s="90"/>
    </row>
    <row r="926828" spans="68:68" customFormat="1">
      <c r="BP926828" s="90"/>
    </row>
    <row r="926829" spans="68:68" customFormat="1">
      <c r="BP926829" s="90"/>
    </row>
    <row r="926830" spans="68:68" customFormat="1">
      <c r="BP926830" s="90"/>
    </row>
    <row r="926831" spans="68:68" customFormat="1">
      <c r="BP926831" s="90"/>
    </row>
    <row r="926832" spans="68:68" customFormat="1">
      <c r="BP926832" s="90"/>
    </row>
    <row r="926833" spans="68:68" customFormat="1">
      <c r="BP926833" s="90"/>
    </row>
    <row r="926834" spans="68:68" customFormat="1">
      <c r="BP926834" s="90"/>
    </row>
    <row r="926835" spans="68:68" customFormat="1">
      <c r="BP926835" s="90"/>
    </row>
    <row r="926836" spans="68:68" customFormat="1">
      <c r="BP926836" s="90"/>
    </row>
    <row r="926837" spans="68:68" customFormat="1">
      <c r="BP926837" s="90"/>
    </row>
    <row r="926838" spans="68:68" customFormat="1">
      <c r="BP926838" s="90"/>
    </row>
    <row r="926839" spans="68:68" customFormat="1">
      <c r="BP926839" s="90"/>
    </row>
    <row r="926840" spans="68:68" customFormat="1">
      <c r="BP926840" s="90"/>
    </row>
    <row r="926841" spans="68:68" customFormat="1">
      <c r="BP926841" s="90"/>
    </row>
    <row r="926842" spans="68:68" customFormat="1">
      <c r="BP926842" s="90"/>
    </row>
    <row r="926843" spans="68:68" customFormat="1">
      <c r="BP926843" s="90"/>
    </row>
    <row r="926844" spans="68:68" customFormat="1">
      <c r="BP926844" s="90"/>
    </row>
    <row r="926845" spans="68:68" customFormat="1">
      <c r="BP926845" s="90"/>
    </row>
    <row r="926846" spans="68:68" customFormat="1">
      <c r="BP926846" s="90"/>
    </row>
    <row r="926847" spans="68:68" customFormat="1">
      <c r="BP926847" s="90"/>
    </row>
    <row r="926848" spans="68:68" customFormat="1">
      <c r="BP926848" s="90"/>
    </row>
    <row r="926849" spans="68:68" customFormat="1">
      <c r="BP926849" s="90"/>
    </row>
    <row r="926850" spans="68:68" customFormat="1">
      <c r="BP926850" s="90"/>
    </row>
    <row r="926851" spans="68:68" customFormat="1">
      <c r="BP926851" s="90"/>
    </row>
    <row r="926852" spans="68:68" customFormat="1">
      <c r="BP926852" s="90"/>
    </row>
    <row r="926853" spans="68:68" customFormat="1">
      <c r="BP926853" s="90"/>
    </row>
    <row r="926854" spans="68:68" customFormat="1">
      <c r="BP926854" s="90"/>
    </row>
    <row r="926855" spans="68:68" customFormat="1">
      <c r="BP926855" s="90"/>
    </row>
    <row r="926856" spans="68:68" customFormat="1">
      <c r="BP926856" s="90"/>
    </row>
    <row r="926857" spans="68:68" customFormat="1">
      <c r="BP926857" s="90"/>
    </row>
    <row r="926858" spans="68:68" customFormat="1">
      <c r="BP926858" s="90"/>
    </row>
    <row r="926859" spans="68:68" customFormat="1">
      <c r="BP926859" s="90"/>
    </row>
    <row r="926860" spans="68:68" customFormat="1">
      <c r="BP926860" s="90"/>
    </row>
    <row r="926861" spans="68:68" customFormat="1">
      <c r="BP926861" s="90"/>
    </row>
    <row r="926862" spans="68:68" customFormat="1">
      <c r="BP926862" s="90"/>
    </row>
    <row r="926863" spans="68:68" customFormat="1">
      <c r="BP926863" s="90"/>
    </row>
    <row r="926864" spans="68:68" customFormat="1">
      <c r="BP926864" s="90"/>
    </row>
    <row r="926865" spans="68:68" customFormat="1">
      <c r="BP926865" s="90"/>
    </row>
    <row r="926866" spans="68:68" customFormat="1">
      <c r="BP926866" s="90"/>
    </row>
    <row r="926867" spans="68:68" customFormat="1">
      <c r="BP926867" s="90"/>
    </row>
    <row r="926868" spans="68:68" customFormat="1">
      <c r="BP926868" s="90"/>
    </row>
    <row r="926869" spans="68:68" customFormat="1">
      <c r="BP926869" s="90"/>
    </row>
    <row r="926870" spans="68:68" customFormat="1">
      <c r="BP926870" s="90"/>
    </row>
    <row r="926871" spans="68:68" customFormat="1">
      <c r="BP926871" s="90"/>
    </row>
    <row r="926872" spans="68:68" customFormat="1">
      <c r="BP926872" s="90"/>
    </row>
    <row r="926873" spans="68:68" customFormat="1">
      <c r="BP926873" s="90"/>
    </row>
    <row r="926874" spans="68:68" customFormat="1">
      <c r="BP926874" s="90"/>
    </row>
    <row r="926875" spans="68:68" customFormat="1">
      <c r="BP926875" s="90"/>
    </row>
    <row r="926876" spans="68:68" customFormat="1">
      <c r="BP926876" s="90"/>
    </row>
    <row r="926877" spans="68:68" customFormat="1">
      <c r="BP926877" s="90"/>
    </row>
    <row r="926878" spans="68:68" customFormat="1">
      <c r="BP926878" s="90"/>
    </row>
    <row r="926879" spans="68:68" customFormat="1">
      <c r="BP926879" s="90"/>
    </row>
    <row r="926880" spans="68:68" customFormat="1">
      <c r="BP926880" s="90"/>
    </row>
    <row r="926881" spans="68:68" customFormat="1">
      <c r="BP926881" s="90"/>
    </row>
    <row r="926882" spans="68:68" customFormat="1">
      <c r="BP926882" s="90"/>
    </row>
    <row r="926883" spans="68:68" customFormat="1">
      <c r="BP926883" s="90"/>
    </row>
    <row r="926884" spans="68:68" customFormat="1">
      <c r="BP926884" s="90"/>
    </row>
    <row r="926885" spans="68:68" customFormat="1">
      <c r="BP926885" s="90"/>
    </row>
    <row r="926886" spans="68:68" customFormat="1">
      <c r="BP926886" s="90"/>
    </row>
    <row r="926887" spans="68:68" customFormat="1">
      <c r="BP926887" s="90"/>
    </row>
    <row r="926888" spans="68:68" customFormat="1">
      <c r="BP926888" s="90"/>
    </row>
    <row r="926889" spans="68:68" customFormat="1">
      <c r="BP926889" s="90"/>
    </row>
    <row r="926890" spans="68:68" customFormat="1">
      <c r="BP926890" s="90"/>
    </row>
    <row r="926891" spans="68:68" customFormat="1">
      <c r="BP926891" s="90"/>
    </row>
    <row r="926892" spans="68:68" customFormat="1">
      <c r="BP926892" s="90"/>
    </row>
    <row r="926893" spans="68:68" customFormat="1">
      <c r="BP926893" s="90"/>
    </row>
    <row r="926894" spans="68:68" customFormat="1">
      <c r="BP926894" s="90"/>
    </row>
    <row r="926895" spans="68:68" customFormat="1">
      <c r="BP926895" s="90"/>
    </row>
    <row r="926896" spans="68:68" customFormat="1">
      <c r="BP926896" s="90"/>
    </row>
    <row r="926897" spans="68:68" customFormat="1">
      <c r="BP926897" s="90"/>
    </row>
    <row r="926898" spans="68:68" customFormat="1">
      <c r="BP926898" s="90"/>
    </row>
    <row r="926899" spans="68:68" customFormat="1">
      <c r="BP926899" s="90"/>
    </row>
    <row r="926900" spans="68:68" customFormat="1">
      <c r="BP926900" s="90"/>
    </row>
    <row r="926901" spans="68:68" customFormat="1">
      <c r="BP926901" s="90"/>
    </row>
    <row r="926902" spans="68:68" customFormat="1">
      <c r="BP926902" s="90"/>
    </row>
    <row r="926903" spans="68:68" customFormat="1">
      <c r="BP926903" s="90"/>
    </row>
    <row r="926904" spans="68:68" customFormat="1">
      <c r="BP926904" s="90"/>
    </row>
    <row r="926905" spans="68:68" customFormat="1">
      <c r="BP926905" s="90"/>
    </row>
    <row r="926906" spans="68:68" customFormat="1">
      <c r="BP926906" s="90"/>
    </row>
    <row r="926907" spans="68:68" customFormat="1">
      <c r="BP926907" s="90"/>
    </row>
    <row r="926908" spans="68:68" customFormat="1">
      <c r="BP926908" s="90"/>
    </row>
    <row r="926909" spans="68:68" customFormat="1">
      <c r="BP926909" s="90"/>
    </row>
    <row r="926910" spans="68:68" customFormat="1">
      <c r="BP926910" s="90"/>
    </row>
    <row r="926911" spans="68:68" customFormat="1">
      <c r="BP926911" s="90"/>
    </row>
    <row r="926912" spans="68:68" customFormat="1">
      <c r="BP926912" s="90"/>
    </row>
    <row r="926913" spans="68:68" customFormat="1">
      <c r="BP926913" s="90"/>
    </row>
    <row r="926914" spans="68:68" customFormat="1">
      <c r="BP926914" s="90"/>
    </row>
    <row r="926915" spans="68:68" customFormat="1">
      <c r="BP926915" s="90"/>
    </row>
    <row r="926916" spans="68:68" customFormat="1">
      <c r="BP926916" s="90"/>
    </row>
    <row r="926917" spans="68:68" customFormat="1">
      <c r="BP926917" s="90"/>
    </row>
    <row r="926918" spans="68:68" customFormat="1">
      <c r="BP926918" s="90"/>
    </row>
    <row r="926919" spans="68:68" customFormat="1">
      <c r="BP926919" s="90"/>
    </row>
    <row r="926920" spans="68:68" customFormat="1">
      <c r="BP926920" s="90"/>
    </row>
    <row r="926921" spans="68:68" customFormat="1">
      <c r="BP926921" s="90"/>
    </row>
    <row r="926922" spans="68:68" customFormat="1">
      <c r="BP926922" s="90"/>
    </row>
    <row r="926923" spans="68:68" customFormat="1">
      <c r="BP926923" s="90"/>
    </row>
    <row r="926924" spans="68:68" customFormat="1">
      <c r="BP926924" s="90"/>
    </row>
    <row r="926925" spans="68:68" customFormat="1">
      <c r="BP926925" s="90"/>
    </row>
    <row r="926926" spans="68:68" customFormat="1">
      <c r="BP926926" s="90"/>
    </row>
    <row r="926927" spans="68:68" customFormat="1">
      <c r="BP926927" s="90"/>
    </row>
    <row r="926928" spans="68:68" customFormat="1">
      <c r="BP926928" s="90"/>
    </row>
    <row r="926929" spans="68:68" customFormat="1">
      <c r="BP926929" s="90"/>
    </row>
    <row r="926930" spans="68:68" customFormat="1">
      <c r="BP926930" s="90"/>
    </row>
    <row r="926931" spans="68:68" customFormat="1">
      <c r="BP926931" s="90"/>
    </row>
    <row r="926932" spans="68:68" customFormat="1">
      <c r="BP926932" s="90"/>
    </row>
    <row r="926933" spans="68:68" customFormat="1">
      <c r="BP926933" s="90"/>
    </row>
    <row r="926934" spans="68:68" customFormat="1">
      <c r="BP926934" s="90"/>
    </row>
    <row r="926935" spans="68:68" customFormat="1">
      <c r="BP926935" s="90"/>
    </row>
    <row r="926936" spans="68:68" customFormat="1">
      <c r="BP926936" s="90"/>
    </row>
    <row r="926937" spans="68:68" customFormat="1">
      <c r="BP926937" s="90"/>
    </row>
    <row r="926938" spans="68:68" customFormat="1">
      <c r="BP926938" s="90"/>
    </row>
    <row r="926939" spans="68:68" customFormat="1">
      <c r="BP926939" s="90"/>
    </row>
    <row r="926940" spans="68:68" customFormat="1">
      <c r="BP926940" s="90"/>
    </row>
    <row r="926941" spans="68:68" customFormat="1">
      <c r="BP926941" s="90"/>
    </row>
    <row r="926942" spans="68:68" customFormat="1">
      <c r="BP926942" s="90"/>
    </row>
    <row r="926943" spans="68:68" customFormat="1">
      <c r="BP926943" s="90"/>
    </row>
    <row r="926944" spans="68:68" customFormat="1">
      <c r="BP926944" s="90"/>
    </row>
    <row r="926945" spans="68:68" customFormat="1">
      <c r="BP926945" s="90"/>
    </row>
    <row r="926946" spans="68:68" customFormat="1">
      <c r="BP926946" s="90"/>
    </row>
    <row r="926947" spans="68:68" customFormat="1">
      <c r="BP926947" s="90"/>
    </row>
    <row r="926948" spans="68:68" customFormat="1">
      <c r="BP926948" s="90"/>
    </row>
    <row r="926949" spans="68:68" customFormat="1">
      <c r="BP926949" s="90"/>
    </row>
    <row r="926950" spans="68:68" customFormat="1">
      <c r="BP926950" s="90"/>
    </row>
    <row r="926951" spans="68:68" customFormat="1">
      <c r="BP926951" s="90"/>
    </row>
    <row r="926952" spans="68:68" customFormat="1">
      <c r="BP926952" s="90"/>
    </row>
    <row r="926953" spans="68:68" customFormat="1">
      <c r="BP926953" s="90"/>
    </row>
    <row r="926954" spans="68:68" customFormat="1">
      <c r="BP926954" s="90"/>
    </row>
    <row r="926955" spans="68:68" customFormat="1">
      <c r="BP926955" s="90"/>
    </row>
    <row r="926956" spans="68:68" customFormat="1">
      <c r="BP926956" s="90"/>
    </row>
    <row r="926957" spans="68:68" customFormat="1">
      <c r="BP926957" s="90"/>
    </row>
    <row r="926958" spans="68:68" customFormat="1">
      <c r="BP926958" s="90"/>
    </row>
    <row r="926959" spans="68:68" customFormat="1">
      <c r="BP926959" s="90"/>
    </row>
    <row r="926960" spans="68:68" customFormat="1">
      <c r="BP926960" s="90"/>
    </row>
    <row r="926961" spans="68:68" customFormat="1">
      <c r="BP926961" s="90"/>
    </row>
    <row r="926962" spans="68:68" customFormat="1">
      <c r="BP926962" s="90"/>
    </row>
    <row r="926963" spans="68:68" customFormat="1">
      <c r="BP926963" s="90"/>
    </row>
    <row r="926964" spans="68:68" customFormat="1">
      <c r="BP926964" s="90"/>
    </row>
    <row r="926965" spans="68:68" customFormat="1">
      <c r="BP926965" s="90"/>
    </row>
    <row r="926966" spans="68:68" customFormat="1">
      <c r="BP926966" s="90"/>
    </row>
    <row r="926967" spans="68:68" customFormat="1">
      <c r="BP926967" s="90"/>
    </row>
    <row r="926968" spans="68:68" customFormat="1">
      <c r="BP926968" s="90"/>
    </row>
    <row r="926969" spans="68:68" customFormat="1">
      <c r="BP926969" s="90"/>
    </row>
    <row r="926970" spans="68:68" customFormat="1">
      <c r="BP926970" s="90"/>
    </row>
    <row r="926971" spans="68:68" customFormat="1">
      <c r="BP926971" s="90"/>
    </row>
    <row r="926972" spans="68:68" customFormat="1">
      <c r="BP926972" s="90"/>
    </row>
    <row r="926973" spans="68:68" customFormat="1">
      <c r="BP926973" s="90"/>
    </row>
    <row r="926974" spans="68:68" customFormat="1">
      <c r="BP926974" s="90"/>
    </row>
    <row r="926975" spans="68:68" customFormat="1">
      <c r="BP926975" s="90"/>
    </row>
    <row r="926976" spans="68:68" customFormat="1">
      <c r="BP926976" s="90"/>
    </row>
    <row r="926977" spans="68:68" customFormat="1">
      <c r="BP926977" s="90"/>
    </row>
    <row r="926978" spans="68:68" customFormat="1">
      <c r="BP926978" s="90"/>
    </row>
    <row r="926979" spans="68:68" customFormat="1">
      <c r="BP926979" s="90"/>
    </row>
    <row r="926980" spans="68:68" customFormat="1">
      <c r="BP926980" s="90"/>
    </row>
    <row r="926981" spans="68:68" customFormat="1">
      <c r="BP926981" s="90"/>
    </row>
    <row r="926982" spans="68:68" customFormat="1">
      <c r="BP926982" s="90"/>
    </row>
    <row r="926983" spans="68:68" customFormat="1">
      <c r="BP926983" s="90"/>
    </row>
    <row r="926984" spans="68:68" customFormat="1">
      <c r="BP926984" s="90"/>
    </row>
    <row r="926985" spans="68:68" customFormat="1">
      <c r="BP926985" s="90"/>
    </row>
    <row r="926986" spans="68:68" customFormat="1">
      <c r="BP926986" s="90"/>
    </row>
    <row r="926987" spans="68:68" customFormat="1">
      <c r="BP926987" s="90"/>
    </row>
    <row r="926988" spans="68:68" customFormat="1">
      <c r="BP926988" s="90"/>
    </row>
    <row r="926989" spans="68:68" customFormat="1">
      <c r="BP926989" s="90"/>
    </row>
    <row r="926990" spans="68:68" customFormat="1">
      <c r="BP926990" s="90"/>
    </row>
    <row r="926991" spans="68:68" customFormat="1">
      <c r="BP926991" s="90"/>
    </row>
    <row r="926992" spans="68:68" customFormat="1">
      <c r="BP926992" s="90"/>
    </row>
    <row r="926993" spans="68:68" customFormat="1">
      <c r="BP926993" s="90"/>
    </row>
    <row r="926994" spans="68:68" customFormat="1">
      <c r="BP926994" s="90"/>
    </row>
    <row r="926995" spans="68:68" customFormat="1">
      <c r="BP926995" s="90"/>
    </row>
    <row r="926996" spans="68:68" customFormat="1">
      <c r="BP926996" s="90"/>
    </row>
    <row r="926997" spans="68:68" customFormat="1">
      <c r="BP926997" s="90"/>
    </row>
    <row r="926998" spans="68:68" customFormat="1">
      <c r="BP926998" s="90"/>
    </row>
    <row r="926999" spans="68:68" customFormat="1">
      <c r="BP926999" s="90"/>
    </row>
    <row r="927000" spans="68:68" customFormat="1">
      <c r="BP927000" s="90"/>
    </row>
    <row r="927001" spans="68:68" customFormat="1">
      <c r="BP927001" s="90"/>
    </row>
    <row r="927002" spans="68:68" customFormat="1">
      <c r="BP927002" s="90"/>
    </row>
    <row r="927003" spans="68:68" customFormat="1">
      <c r="BP927003" s="90"/>
    </row>
    <row r="927004" spans="68:68" customFormat="1">
      <c r="BP927004" s="90"/>
    </row>
    <row r="927005" spans="68:68" customFormat="1">
      <c r="BP927005" s="90"/>
    </row>
    <row r="927006" spans="68:68" customFormat="1">
      <c r="BP927006" s="90"/>
    </row>
    <row r="927007" spans="68:68" customFormat="1">
      <c r="BP927007" s="90"/>
    </row>
    <row r="927008" spans="68:68" customFormat="1">
      <c r="BP927008" s="90"/>
    </row>
    <row r="927009" spans="68:68" customFormat="1">
      <c r="BP927009" s="90"/>
    </row>
    <row r="927010" spans="68:68" customFormat="1">
      <c r="BP927010" s="90"/>
    </row>
    <row r="927011" spans="68:68" customFormat="1">
      <c r="BP927011" s="90"/>
    </row>
    <row r="927012" spans="68:68" customFormat="1">
      <c r="BP927012" s="90"/>
    </row>
    <row r="927013" spans="68:68" customFormat="1">
      <c r="BP927013" s="90"/>
    </row>
    <row r="927014" spans="68:68" customFormat="1">
      <c r="BP927014" s="90"/>
    </row>
    <row r="927015" spans="68:68" customFormat="1">
      <c r="BP927015" s="90"/>
    </row>
    <row r="927016" spans="68:68" customFormat="1">
      <c r="BP927016" s="90"/>
    </row>
    <row r="927017" spans="68:68" customFormat="1">
      <c r="BP927017" s="90"/>
    </row>
    <row r="927018" spans="68:68" customFormat="1">
      <c r="BP927018" s="90"/>
    </row>
    <row r="927019" spans="68:68" customFormat="1">
      <c r="BP927019" s="90"/>
    </row>
    <row r="927020" spans="68:68" customFormat="1">
      <c r="BP927020" s="90"/>
    </row>
    <row r="927021" spans="68:68" customFormat="1">
      <c r="BP927021" s="90"/>
    </row>
    <row r="927022" spans="68:68" customFormat="1">
      <c r="BP927022" s="90"/>
    </row>
    <row r="927023" spans="68:68" customFormat="1">
      <c r="BP927023" s="90"/>
    </row>
    <row r="927024" spans="68:68" customFormat="1">
      <c r="BP927024" s="90"/>
    </row>
    <row r="927025" spans="68:68" customFormat="1">
      <c r="BP927025" s="90"/>
    </row>
    <row r="927026" spans="68:68" customFormat="1">
      <c r="BP927026" s="90"/>
    </row>
    <row r="927027" spans="68:68" customFormat="1">
      <c r="BP927027" s="90"/>
    </row>
    <row r="927028" spans="68:68" customFormat="1">
      <c r="BP927028" s="90"/>
    </row>
    <row r="927029" spans="68:68" customFormat="1">
      <c r="BP927029" s="90"/>
    </row>
    <row r="927030" spans="68:68" customFormat="1">
      <c r="BP927030" s="90"/>
    </row>
    <row r="927031" spans="68:68" customFormat="1">
      <c r="BP927031" s="90"/>
    </row>
    <row r="927032" spans="68:68" customFormat="1">
      <c r="BP927032" s="90"/>
    </row>
    <row r="927033" spans="68:68" customFormat="1">
      <c r="BP927033" s="90"/>
    </row>
    <row r="927034" spans="68:68" customFormat="1">
      <c r="BP927034" s="90"/>
    </row>
    <row r="927035" spans="68:68" customFormat="1">
      <c r="BP927035" s="90"/>
    </row>
    <row r="927036" spans="68:68" customFormat="1">
      <c r="BP927036" s="90"/>
    </row>
    <row r="927037" spans="68:68" customFormat="1">
      <c r="BP927037" s="90"/>
    </row>
    <row r="927038" spans="68:68" customFormat="1">
      <c r="BP927038" s="90"/>
    </row>
    <row r="927039" spans="68:68" customFormat="1">
      <c r="BP927039" s="90"/>
    </row>
    <row r="927040" spans="68:68" customFormat="1">
      <c r="BP927040" s="90"/>
    </row>
    <row r="927041" spans="68:68" customFormat="1">
      <c r="BP927041" s="90"/>
    </row>
    <row r="927042" spans="68:68" customFormat="1">
      <c r="BP927042" s="90"/>
    </row>
    <row r="927043" spans="68:68" customFormat="1">
      <c r="BP927043" s="90"/>
    </row>
    <row r="927044" spans="68:68" customFormat="1">
      <c r="BP927044" s="90"/>
    </row>
    <row r="927045" spans="68:68" customFormat="1">
      <c r="BP927045" s="90"/>
    </row>
    <row r="927046" spans="68:68" customFormat="1">
      <c r="BP927046" s="90"/>
    </row>
    <row r="927047" spans="68:68" customFormat="1">
      <c r="BP927047" s="90"/>
    </row>
    <row r="927048" spans="68:68" customFormat="1">
      <c r="BP927048" s="90"/>
    </row>
    <row r="927049" spans="68:68" customFormat="1">
      <c r="BP927049" s="90"/>
    </row>
    <row r="927050" spans="68:68" customFormat="1">
      <c r="BP927050" s="90"/>
    </row>
    <row r="927051" spans="68:68" customFormat="1">
      <c r="BP927051" s="90"/>
    </row>
    <row r="927052" spans="68:68" customFormat="1">
      <c r="BP927052" s="90"/>
    </row>
    <row r="927053" spans="68:68" customFormat="1">
      <c r="BP927053" s="90"/>
    </row>
    <row r="927054" spans="68:68" customFormat="1">
      <c r="BP927054" s="90"/>
    </row>
    <row r="927055" spans="68:68" customFormat="1">
      <c r="BP927055" s="90"/>
    </row>
    <row r="927056" spans="68:68" customFormat="1">
      <c r="BP927056" s="90"/>
    </row>
    <row r="927057" spans="68:68" customFormat="1">
      <c r="BP927057" s="90"/>
    </row>
    <row r="927058" spans="68:68" customFormat="1">
      <c r="BP927058" s="90"/>
    </row>
    <row r="927059" spans="68:68" customFormat="1">
      <c r="BP927059" s="90"/>
    </row>
    <row r="927060" spans="68:68" customFormat="1">
      <c r="BP927060" s="90"/>
    </row>
    <row r="927061" spans="68:68" customFormat="1">
      <c r="BP927061" s="90"/>
    </row>
    <row r="927062" spans="68:68" customFormat="1">
      <c r="BP927062" s="90"/>
    </row>
    <row r="927063" spans="68:68" customFormat="1">
      <c r="BP927063" s="90"/>
    </row>
    <row r="927064" spans="68:68" customFormat="1">
      <c r="BP927064" s="90"/>
    </row>
    <row r="927065" spans="68:68" customFormat="1">
      <c r="BP927065" s="90"/>
    </row>
    <row r="927066" spans="68:68" customFormat="1">
      <c r="BP927066" s="90"/>
    </row>
    <row r="927067" spans="68:68" customFormat="1">
      <c r="BP927067" s="90"/>
    </row>
    <row r="927068" spans="68:68" customFormat="1">
      <c r="BP927068" s="90"/>
    </row>
    <row r="927069" spans="68:68" customFormat="1">
      <c r="BP927069" s="90"/>
    </row>
    <row r="927070" spans="68:68" customFormat="1">
      <c r="BP927070" s="90"/>
    </row>
    <row r="927071" spans="68:68" customFormat="1">
      <c r="BP927071" s="90"/>
    </row>
    <row r="927072" spans="68:68" customFormat="1">
      <c r="BP927072" s="90"/>
    </row>
    <row r="927073" spans="68:68" customFormat="1">
      <c r="BP927073" s="90"/>
    </row>
    <row r="927074" spans="68:68" customFormat="1">
      <c r="BP927074" s="90"/>
    </row>
    <row r="927075" spans="68:68" customFormat="1">
      <c r="BP927075" s="90"/>
    </row>
    <row r="927076" spans="68:68" customFormat="1">
      <c r="BP927076" s="90"/>
    </row>
    <row r="927077" spans="68:68" customFormat="1">
      <c r="BP927077" s="90"/>
    </row>
    <row r="927078" spans="68:68" customFormat="1">
      <c r="BP927078" s="90"/>
    </row>
    <row r="927079" spans="68:68" customFormat="1">
      <c r="BP927079" s="90"/>
    </row>
    <row r="927080" spans="68:68" customFormat="1">
      <c r="BP927080" s="90"/>
    </row>
    <row r="927081" spans="68:68" customFormat="1">
      <c r="BP927081" s="90"/>
    </row>
    <row r="927082" spans="68:68" customFormat="1">
      <c r="BP927082" s="90"/>
    </row>
    <row r="927083" spans="68:68" customFormat="1">
      <c r="BP927083" s="90"/>
    </row>
    <row r="927084" spans="68:68" customFormat="1">
      <c r="BP927084" s="90"/>
    </row>
    <row r="927085" spans="68:68" customFormat="1">
      <c r="BP927085" s="90"/>
    </row>
    <row r="927086" spans="68:68" customFormat="1">
      <c r="BP927086" s="90"/>
    </row>
    <row r="927087" spans="68:68" customFormat="1">
      <c r="BP927087" s="90"/>
    </row>
    <row r="927088" spans="68:68" customFormat="1">
      <c r="BP927088" s="90"/>
    </row>
    <row r="927089" spans="68:68" customFormat="1">
      <c r="BP927089" s="90"/>
    </row>
    <row r="927090" spans="68:68" customFormat="1">
      <c r="BP927090" s="90"/>
    </row>
    <row r="927091" spans="68:68" customFormat="1">
      <c r="BP927091" s="90"/>
    </row>
    <row r="927092" spans="68:68" customFormat="1">
      <c r="BP927092" s="90"/>
    </row>
    <row r="927093" spans="68:68" customFormat="1">
      <c r="BP927093" s="90"/>
    </row>
    <row r="927094" spans="68:68" customFormat="1">
      <c r="BP927094" s="90"/>
    </row>
    <row r="927095" spans="68:68" customFormat="1">
      <c r="BP927095" s="90"/>
    </row>
    <row r="927096" spans="68:68" customFormat="1">
      <c r="BP927096" s="90"/>
    </row>
    <row r="927097" spans="68:68" customFormat="1">
      <c r="BP927097" s="90"/>
    </row>
    <row r="927098" spans="68:68" customFormat="1">
      <c r="BP927098" s="90"/>
    </row>
    <row r="927099" spans="68:68" customFormat="1">
      <c r="BP927099" s="90"/>
    </row>
    <row r="927100" spans="68:68" customFormat="1">
      <c r="BP927100" s="90"/>
    </row>
    <row r="927101" spans="68:68" customFormat="1">
      <c r="BP927101" s="90"/>
    </row>
    <row r="927102" spans="68:68" customFormat="1">
      <c r="BP927102" s="90"/>
    </row>
    <row r="927103" spans="68:68" customFormat="1">
      <c r="BP927103" s="90"/>
    </row>
    <row r="927104" spans="68:68" customFormat="1">
      <c r="BP927104" s="90"/>
    </row>
    <row r="927105" spans="68:68" customFormat="1">
      <c r="BP927105" s="90"/>
    </row>
    <row r="927106" spans="68:68" customFormat="1">
      <c r="BP927106" s="90"/>
    </row>
    <row r="927107" spans="68:68" customFormat="1">
      <c r="BP927107" s="90"/>
    </row>
    <row r="927108" spans="68:68" customFormat="1">
      <c r="BP927108" s="90"/>
    </row>
    <row r="927109" spans="68:68" customFormat="1">
      <c r="BP927109" s="90"/>
    </row>
    <row r="927110" spans="68:68" customFormat="1">
      <c r="BP927110" s="90"/>
    </row>
    <row r="927111" spans="68:68" customFormat="1">
      <c r="BP927111" s="90"/>
    </row>
    <row r="927112" spans="68:68" customFormat="1">
      <c r="BP927112" s="90"/>
    </row>
    <row r="927113" spans="68:68" customFormat="1">
      <c r="BP927113" s="90"/>
    </row>
    <row r="927114" spans="68:68" customFormat="1">
      <c r="BP927114" s="90"/>
    </row>
    <row r="927115" spans="68:68" customFormat="1">
      <c r="BP927115" s="90"/>
    </row>
    <row r="927116" spans="68:68" customFormat="1">
      <c r="BP927116" s="90"/>
    </row>
    <row r="927117" spans="68:68" customFormat="1">
      <c r="BP927117" s="90"/>
    </row>
    <row r="927118" spans="68:68" customFormat="1">
      <c r="BP927118" s="90"/>
    </row>
    <row r="927119" spans="68:68" customFormat="1">
      <c r="BP927119" s="90"/>
    </row>
    <row r="927120" spans="68:68" customFormat="1">
      <c r="BP927120" s="90"/>
    </row>
    <row r="927121" spans="68:68" customFormat="1">
      <c r="BP927121" s="90"/>
    </row>
    <row r="927122" spans="68:68" customFormat="1">
      <c r="BP927122" s="90"/>
    </row>
    <row r="927123" spans="68:68" customFormat="1">
      <c r="BP927123" s="90"/>
    </row>
    <row r="927124" spans="68:68" customFormat="1">
      <c r="BP927124" s="90"/>
    </row>
    <row r="927125" spans="68:68" customFormat="1">
      <c r="BP927125" s="90"/>
    </row>
    <row r="927126" spans="68:68" customFormat="1">
      <c r="BP927126" s="90"/>
    </row>
    <row r="927127" spans="68:68" customFormat="1">
      <c r="BP927127" s="90"/>
    </row>
    <row r="927128" spans="68:68" customFormat="1">
      <c r="BP927128" s="90"/>
    </row>
    <row r="927129" spans="68:68" customFormat="1">
      <c r="BP927129" s="90"/>
    </row>
    <row r="927130" spans="68:68" customFormat="1">
      <c r="BP927130" s="90"/>
    </row>
    <row r="927131" spans="68:68" customFormat="1">
      <c r="BP927131" s="90"/>
    </row>
    <row r="927132" spans="68:68" customFormat="1">
      <c r="BP927132" s="90"/>
    </row>
    <row r="927133" spans="68:68" customFormat="1">
      <c r="BP927133" s="90"/>
    </row>
    <row r="927134" spans="68:68" customFormat="1">
      <c r="BP927134" s="90"/>
    </row>
    <row r="927135" spans="68:68" customFormat="1">
      <c r="BP927135" s="90"/>
    </row>
    <row r="927136" spans="68:68" customFormat="1">
      <c r="BP927136" s="90"/>
    </row>
    <row r="927137" spans="68:68" customFormat="1">
      <c r="BP927137" s="90"/>
    </row>
    <row r="927138" spans="68:68" customFormat="1">
      <c r="BP927138" s="90"/>
    </row>
    <row r="927139" spans="68:68" customFormat="1">
      <c r="BP927139" s="90"/>
    </row>
    <row r="927140" spans="68:68" customFormat="1">
      <c r="BP927140" s="90"/>
    </row>
    <row r="927141" spans="68:68" customFormat="1">
      <c r="BP927141" s="90"/>
    </row>
    <row r="927142" spans="68:68" customFormat="1">
      <c r="BP927142" s="90"/>
    </row>
    <row r="927143" spans="68:68" customFormat="1">
      <c r="BP927143" s="90"/>
    </row>
    <row r="927144" spans="68:68" customFormat="1">
      <c r="BP927144" s="90"/>
    </row>
    <row r="927145" spans="68:68" customFormat="1">
      <c r="BP927145" s="90"/>
    </row>
    <row r="927146" spans="68:68" customFormat="1">
      <c r="BP927146" s="90"/>
    </row>
    <row r="927147" spans="68:68" customFormat="1">
      <c r="BP927147" s="90"/>
    </row>
    <row r="927148" spans="68:68" customFormat="1">
      <c r="BP927148" s="90"/>
    </row>
    <row r="927149" spans="68:68" customFormat="1">
      <c r="BP927149" s="90"/>
    </row>
    <row r="927150" spans="68:68" customFormat="1">
      <c r="BP927150" s="90"/>
    </row>
    <row r="927151" spans="68:68" customFormat="1">
      <c r="BP927151" s="90"/>
    </row>
    <row r="927152" spans="68:68" customFormat="1">
      <c r="BP927152" s="90"/>
    </row>
    <row r="927153" spans="68:68" customFormat="1">
      <c r="BP927153" s="90"/>
    </row>
    <row r="927154" spans="68:68" customFormat="1">
      <c r="BP927154" s="90"/>
    </row>
    <row r="927155" spans="68:68" customFormat="1">
      <c r="BP927155" s="90"/>
    </row>
    <row r="927156" spans="68:68" customFormat="1">
      <c r="BP927156" s="90"/>
    </row>
    <row r="927157" spans="68:68" customFormat="1">
      <c r="BP927157" s="90"/>
    </row>
    <row r="927158" spans="68:68" customFormat="1">
      <c r="BP927158" s="90"/>
    </row>
    <row r="927159" spans="68:68" customFormat="1">
      <c r="BP927159" s="90"/>
    </row>
    <row r="927160" spans="68:68" customFormat="1">
      <c r="BP927160" s="90"/>
    </row>
    <row r="927161" spans="68:68" customFormat="1">
      <c r="BP927161" s="90"/>
    </row>
    <row r="927162" spans="68:68" customFormat="1">
      <c r="BP927162" s="90"/>
    </row>
    <row r="927163" spans="68:68" customFormat="1">
      <c r="BP927163" s="90"/>
    </row>
    <row r="927164" spans="68:68" customFormat="1">
      <c r="BP927164" s="90"/>
    </row>
    <row r="927165" spans="68:68" customFormat="1">
      <c r="BP927165" s="90"/>
    </row>
    <row r="927166" spans="68:68" customFormat="1">
      <c r="BP927166" s="90"/>
    </row>
    <row r="927167" spans="68:68" customFormat="1">
      <c r="BP927167" s="90"/>
    </row>
    <row r="927168" spans="68:68" customFormat="1">
      <c r="BP927168" s="90"/>
    </row>
    <row r="927169" spans="68:68" customFormat="1">
      <c r="BP927169" s="90"/>
    </row>
    <row r="927170" spans="68:68" customFormat="1">
      <c r="BP927170" s="90"/>
    </row>
    <row r="927171" spans="68:68" customFormat="1">
      <c r="BP927171" s="90"/>
    </row>
    <row r="927172" spans="68:68" customFormat="1">
      <c r="BP927172" s="90"/>
    </row>
    <row r="927173" spans="68:68" customFormat="1">
      <c r="BP927173" s="90"/>
    </row>
    <row r="927174" spans="68:68" customFormat="1">
      <c r="BP927174" s="90"/>
    </row>
    <row r="927175" spans="68:68" customFormat="1">
      <c r="BP927175" s="90"/>
    </row>
    <row r="927176" spans="68:68" customFormat="1">
      <c r="BP927176" s="90"/>
    </row>
    <row r="927177" spans="68:68" customFormat="1">
      <c r="BP927177" s="90"/>
    </row>
    <row r="927178" spans="68:68" customFormat="1">
      <c r="BP927178" s="90"/>
    </row>
    <row r="927179" spans="68:68" customFormat="1">
      <c r="BP927179" s="90"/>
    </row>
    <row r="927180" spans="68:68" customFormat="1">
      <c r="BP927180" s="90"/>
    </row>
    <row r="927181" spans="68:68" customFormat="1">
      <c r="BP927181" s="90"/>
    </row>
    <row r="927182" spans="68:68" customFormat="1">
      <c r="BP927182" s="90"/>
    </row>
    <row r="927183" spans="68:68" customFormat="1">
      <c r="BP927183" s="90"/>
    </row>
    <row r="927184" spans="68:68" customFormat="1">
      <c r="BP927184" s="90"/>
    </row>
    <row r="927185" spans="68:68" customFormat="1">
      <c r="BP927185" s="90"/>
    </row>
    <row r="927186" spans="68:68" customFormat="1">
      <c r="BP927186" s="90"/>
    </row>
    <row r="927187" spans="68:68" customFormat="1">
      <c r="BP927187" s="90"/>
    </row>
    <row r="927188" spans="68:68" customFormat="1">
      <c r="BP927188" s="90"/>
    </row>
    <row r="927189" spans="68:68" customFormat="1">
      <c r="BP927189" s="90"/>
    </row>
    <row r="927190" spans="68:68" customFormat="1">
      <c r="BP927190" s="90"/>
    </row>
    <row r="927191" spans="68:68" customFormat="1">
      <c r="BP927191" s="90"/>
    </row>
    <row r="927192" spans="68:68" customFormat="1">
      <c r="BP927192" s="90"/>
    </row>
    <row r="927193" spans="68:68" customFormat="1">
      <c r="BP927193" s="90"/>
    </row>
    <row r="927194" spans="68:68" customFormat="1">
      <c r="BP927194" s="90"/>
    </row>
    <row r="927195" spans="68:68" customFormat="1">
      <c r="BP927195" s="90"/>
    </row>
    <row r="927196" spans="68:68" customFormat="1">
      <c r="BP927196" s="90"/>
    </row>
    <row r="927197" spans="68:68" customFormat="1">
      <c r="BP927197" s="90"/>
    </row>
    <row r="927198" spans="68:68" customFormat="1">
      <c r="BP927198" s="90"/>
    </row>
    <row r="927199" spans="68:68" customFormat="1">
      <c r="BP927199" s="90"/>
    </row>
    <row r="927200" spans="68:68" customFormat="1">
      <c r="BP927200" s="90"/>
    </row>
    <row r="927201" spans="68:68" customFormat="1">
      <c r="BP927201" s="90"/>
    </row>
    <row r="927202" spans="68:68" customFormat="1">
      <c r="BP927202" s="90"/>
    </row>
    <row r="927203" spans="68:68" customFormat="1">
      <c r="BP927203" s="90"/>
    </row>
    <row r="927204" spans="68:68" customFormat="1">
      <c r="BP927204" s="90"/>
    </row>
    <row r="927205" spans="68:68" customFormat="1">
      <c r="BP927205" s="90"/>
    </row>
    <row r="927206" spans="68:68" customFormat="1">
      <c r="BP927206" s="90"/>
    </row>
    <row r="927207" spans="68:68" customFormat="1">
      <c r="BP927207" s="90"/>
    </row>
    <row r="927208" spans="68:68" customFormat="1">
      <c r="BP927208" s="90"/>
    </row>
    <row r="927209" spans="68:68" customFormat="1">
      <c r="BP927209" s="90"/>
    </row>
    <row r="927210" spans="68:68" customFormat="1">
      <c r="BP927210" s="90"/>
    </row>
    <row r="927211" spans="68:68" customFormat="1">
      <c r="BP927211" s="90"/>
    </row>
    <row r="927212" spans="68:68" customFormat="1">
      <c r="BP927212" s="90"/>
    </row>
    <row r="927213" spans="68:68" customFormat="1">
      <c r="BP927213" s="90"/>
    </row>
    <row r="927214" spans="68:68" customFormat="1">
      <c r="BP927214" s="90"/>
    </row>
    <row r="927215" spans="68:68" customFormat="1">
      <c r="BP927215" s="90"/>
    </row>
    <row r="927216" spans="68:68" customFormat="1">
      <c r="BP927216" s="90"/>
    </row>
    <row r="927217" spans="68:68" customFormat="1">
      <c r="BP927217" s="90"/>
    </row>
    <row r="927218" spans="68:68" customFormat="1">
      <c r="BP927218" s="90"/>
    </row>
    <row r="927219" spans="68:68" customFormat="1">
      <c r="BP927219" s="90"/>
    </row>
    <row r="927220" spans="68:68" customFormat="1">
      <c r="BP927220" s="90"/>
    </row>
    <row r="927221" spans="68:68" customFormat="1">
      <c r="BP927221" s="90"/>
    </row>
    <row r="927222" spans="68:68" customFormat="1">
      <c r="BP927222" s="90"/>
    </row>
    <row r="927223" spans="68:68" customFormat="1">
      <c r="BP927223" s="90"/>
    </row>
    <row r="927224" spans="68:68" customFormat="1">
      <c r="BP927224" s="90"/>
    </row>
    <row r="927225" spans="68:68" customFormat="1">
      <c r="BP927225" s="90"/>
    </row>
    <row r="927226" spans="68:68" customFormat="1">
      <c r="BP927226" s="90"/>
    </row>
    <row r="927227" spans="68:68" customFormat="1">
      <c r="BP927227" s="90"/>
    </row>
    <row r="927228" spans="68:68" customFormat="1">
      <c r="BP927228" s="90"/>
    </row>
    <row r="927229" spans="68:68" customFormat="1">
      <c r="BP927229" s="90"/>
    </row>
    <row r="927230" spans="68:68" customFormat="1">
      <c r="BP927230" s="90"/>
    </row>
    <row r="927231" spans="68:68" customFormat="1">
      <c r="BP927231" s="90"/>
    </row>
    <row r="927232" spans="68:68" customFormat="1">
      <c r="BP927232" s="90"/>
    </row>
    <row r="927233" spans="68:68" customFormat="1">
      <c r="BP927233" s="90"/>
    </row>
    <row r="927234" spans="68:68" customFormat="1">
      <c r="BP927234" s="90"/>
    </row>
    <row r="927235" spans="68:68" customFormat="1">
      <c r="BP927235" s="90"/>
    </row>
    <row r="927236" spans="68:68" customFormat="1">
      <c r="BP927236" s="90"/>
    </row>
    <row r="927237" spans="68:68" customFormat="1">
      <c r="BP927237" s="90"/>
    </row>
    <row r="927238" spans="68:68" customFormat="1">
      <c r="BP927238" s="90"/>
    </row>
    <row r="927239" spans="68:68" customFormat="1">
      <c r="BP927239" s="90"/>
    </row>
    <row r="927240" spans="68:68" customFormat="1">
      <c r="BP927240" s="90"/>
    </row>
    <row r="927241" spans="68:68" customFormat="1">
      <c r="BP927241" s="90"/>
    </row>
    <row r="927242" spans="68:68" customFormat="1">
      <c r="BP927242" s="90"/>
    </row>
    <row r="927243" spans="68:68" customFormat="1">
      <c r="BP927243" s="90"/>
    </row>
    <row r="927244" spans="68:68" customFormat="1">
      <c r="BP927244" s="90"/>
    </row>
    <row r="927245" spans="68:68" customFormat="1">
      <c r="BP927245" s="90"/>
    </row>
    <row r="927246" spans="68:68" customFormat="1">
      <c r="BP927246" s="90"/>
    </row>
    <row r="927247" spans="68:68" customFormat="1">
      <c r="BP927247" s="90"/>
    </row>
    <row r="927248" spans="68:68" customFormat="1">
      <c r="BP927248" s="90"/>
    </row>
    <row r="927249" spans="68:68" customFormat="1">
      <c r="BP927249" s="90"/>
    </row>
    <row r="927250" spans="68:68" customFormat="1">
      <c r="BP927250" s="90"/>
    </row>
    <row r="927251" spans="68:68" customFormat="1">
      <c r="BP927251" s="90"/>
    </row>
    <row r="927252" spans="68:68" customFormat="1">
      <c r="BP927252" s="90"/>
    </row>
    <row r="927253" spans="68:68" customFormat="1">
      <c r="BP927253" s="90"/>
    </row>
    <row r="927254" spans="68:68" customFormat="1">
      <c r="BP927254" s="90"/>
    </row>
    <row r="927255" spans="68:68" customFormat="1">
      <c r="BP927255" s="90"/>
    </row>
    <row r="927256" spans="68:68" customFormat="1">
      <c r="BP927256" s="90"/>
    </row>
    <row r="927257" spans="68:68" customFormat="1">
      <c r="BP927257" s="90"/>
    </row>
    <row r="927258" spans="68:68" customFormat="1">
      <c r="BP927258" s="90"/>
    </row>
    <row r="927259" spans="68:68" customFormat="1">
      <c r="BP927259" s="90"/>
    </row>
    <row r="927260" spans="68:68" customFormat="1">
      <c r="BP927260" s="90"/>
    </row>
    <row r="927261" spans="68:68" customFormat="1">
      <c r="BP927261" s="90"/>
    </row>
    <row r="927262" spans="68:68" customFormat="1">
      <c r="BP927262" s="90"/>
    </row>
    <row r="927263" spans="68:68" customFormat="1">
      <c r="BP927263" s="90"/>
    </row>
    <row r="927264" spans="68:68" customFormat="1">
      <c r="BP927264" s="90"/>
    </row>
    <row r="927265" spans="68:68" customFormat="1">
      <c r="BP927265" s="90"/>
    </row>
    <row r="927266" spans="68:68" customFormat="1">
      <c r="BP927266" s="90"/>
    </row>
    <row r="927267" spans="68:68" customFormat="1">
      <c r="BP927267" s="90"/>
    </row>
    <row r="927268" spans="68:68" customFormat="1">
      <c r="BP927268" s="90"/>
    </row>
    <row r="927269" spans="68:68" customFormat="1">
      <c r="BP927269" s="90"/>
    </row>
    <row r="927270" spans="68:68" customFormat="1">
      <c r="BP927270" s="90"/>
    </row>
    <row r="927271" spans="68:68" customFormat="1">
      <c r="BP927271" s="90"/>
    </row>
    <row r="927272" spans="68:68" customFormat="1">
      <c r="BP927272" s="90"/>
    </row>
    <row r="927273" spans="68:68" customFormat="1">
      <c r="BP927273" s="90"/>
    </row>
    <row r="927274" spans="68:68" customFormat="1">
      <c r="BP927274" s="90"/>
    </row>
    <row r="927275" spans="68:68" customFormat="1">
      <c r="BP927275" s="90"/>
    </row>
    <row r="927276" spans="68:68" customFormat="1">
      <c r="BP927276" s="90"/>
    </row>
    <row r="927277" spans="68:68" customFormat="1">
      <c r="BP927277" s="90"/>
    </row>
    <row r="927278" spans="68:68" customFormat="1">
      <c r="BP927278" s="90"/>
    </row>
    <row r="927279" spans="68:68" customFormat="1">
      <c r="BP927279" s="90"/>
    </row>
    <row r="927280" spans="68:68" customFormat="1">
      <c r="BP927280" s="90"/>
    </row>
    <row r="927281" spans="68:68" customFormat="1">
      <c r="BP927281" s="90"/>
    </row>
    <row r="927282" spans="68:68" customFormat="1">
      <c r="BP927282" s="90"/>
    </row>
    <row r="927283" spans="68:68" customFormat="1">
      <c r="BP927283" s="90"/>
    </row>
    <row r="927284" spans="68:68" customFormat="1">
      <c r="BP927284" s="90"/>
    </row>
    <row r="927285" spans="68:68" customFormat="1">
      <c r="BP927285" s="90"/>
    </row>
    <row r="927286" spans="68:68" customFormat="1">
      <c r="BP927286" s="90"/>
    </row>
    <row r="927287" spans="68:68" customFormat="1">
      <c r="BP927287" s="90"/>
    </row>
    <row r="927288" spans="68:68" customFormat="1">
      <c r="BP927288" s="90"/>
    </row>
    <row r="927289" spans="68:68" customFormat="1">
      <c r="BP927289" s="90"/>
    </row>
    <row r="927290" spans="68:68" customFormat="1">
      <c r="BP927290" s="90"/>
    </row>
    <row r="927291" spans="68:68" customFormat="1">
      <c r="BP927291" s="90"/>
    </row>
    <row r="927292" spans="68:68" customFormat="1">
      <c r="BP927292" s="90"/>
    </row>
    <row r="927293" spans="68:68" customFormat="1">
      <c r="BP927293" s="90"/>
    </row>
    <row r="927294" spans="68:68" customFormat="1">
      <c r="BP927294" s="90"/>
    </row>
    <row r="927295" spans="68:68" customFormat="1">
      <c r="BP927295" s="90"/>
    </row>
    <row r="927296" spans="68:68" customFormat="1">
      <c r="BP927296" s="90"/>
    </row>
    <row r="927297" spans="68:68" customFormat="1">
      <c r="BP927297" s="90"/>
    </row>
    <row r="927298" spans="68:68" customFormat="1">
      <c r="BP927298" s="90"/>
    </row>
    <row r="927299" spans="68:68" customFormat="1">
      <c r="BP927299" s="90"/>
    </row>
    <row r="927300" spans="68:68" customFormat="1">
      <c r="BP927300" s="90"/>
    </row>
    <row r="927301" spans="68:68" customFormat="1">
      <c r="BP927301" s="90"/>
    </row>
    <row r="927302" spans="68:68" customFormat="1">
      <c r="BP927302" s="90"/>
    </row>
    <row r="927303" spans="68:68" customFormat="1">
      <c r="BP927303" s="90"/>
    </row>
    <row r="927304" spans="68:68" customFormat="1">
      <c r="BP927304" s="90"/>
    </row>
    <row r="927305" spans="68:68" customFormat="1">
      <c r="BP927305" s="90"/>
    </row>
    <row r="927306" spans="68:68" customFormat="1">
      <c r="BP927306" s="90"/>
    </row>
    <row r="927307" spans="68:68" customFormat="1">
      <c r="BP927307" s="90"/>
    </row>
    <row r="927308" spans="68:68" customFormat="1">
      <c r="BP927308" s="90"/>
    </row>
    <row r="927309" spans="68:68" customFormat="1">
      <c r="BP927309" s="90"/>
    </row>
    <row r="927310" spans="68:68" customFormat="1">
      <c r="BP927310" s="90"/>
    </row>
    <row r="927311" spans="68:68" customFormat="1">
      <c r="BP927311" s="90"/>
    </row>
    <row r="927312" spans="68:68" customFormat="1">
      <c r="BP927312" s="90"/>
    </row>
    <row r="927313" spans="68:68" customFormat="1">
      <c r="BP927313" s="90"/>
    </row>
    <row r="927314" spans="68:68" customFormat="1">
      <c r="BP927314" s="90"/>
    </row>
    <row r="927315" spans="68:68" customFormat="1">
      <c r="BP927315" s="90"/>
    </row>
    <row r="927316" spans="68:68" customFormat="1">
      <c r="BP927316" s="90"/>
    </row>
    <row r="927317" spans="68:68" customFormat="1">
      <c r="BP927317" s="90"/>
    </row>
    <row r="927318" spans="68:68" customFormat="1">
      <c r="BP927318" s="90"/>
    </row>
    <row r="927319" spans="68:68" customFormat="1">
      <c r="BP927319" s="90"/>
    </row>
    <row r="927320" spans="68:68" customFormat="1">
      <c r="BP927320" s="90"/>
    </row>
    <row r="927321" spans="68:68" customFormat="1">
      <c r="BP927321" s="90"/>
    </row>
    <row r="927322" spans="68:68" customFormat="1">
      <c r="BP927322" s="90"/>
    </row>
    <row r="927323" spans="68:68" customFormat="1">
      <c r="BP927323" s="90"/>
    </row>
    <row r="927324" spans="68:68" customFormat="1">
      <c r="BP927324" s="90"/>
    </row>
    <row r="927325" spans="68:68" customFormat="1">
      <c r="BP927325" s="90"/>
    </row>
    <row r="927326" spans="68:68" customFormat="1">
      <c r="BP927326" s="90"/>
    </row>
    <row r="927327" spans="68:68" customFormat="1">
      <c r="BP927327" s="90"/>
    </row>
    <row r="927328" spans="68:68" customFormat="1">
      <c r="BP927328" s="90"/>
    </row>
    <row r="927329" spans="68:68" customFormat="1">
      <c r="BP927329" s="90"/>
    </row>
    <row r="927330" spans="68:68" customFormat="1">
      <c r="BP927330" s="90"/>
    </row>
    <row r="927331" spans="68:68" customFormat="1">
      <c r="BP927331" s="90"/>
    </row>
    <row r="927332" spans="68:68" customFormat="1">
      <c r="BP927332" s="90"/>
    </row>
    <row r="927333" spans="68:68" customFormat="1">
      <c r="BP927333" s="90"/>
    </row>
    <row r="927334" spans="68:68" customFormat="1">
      <c r="BP927334" s="90"/>
    </row>
    <row r="927335" spans="68:68" customFormat="1">
      <c r="BP927335" s="90"/>
    </row>
    <row r="927336" spans="68:68" customFormat="1">
      <c r="BP927336" s="90"/>
    </row>
    <row r="927337" spans="68:68" customFormat="1">
      <c r="BP927337" s="90"/>
    </row>
    <row r="927338" spans="68:68" customFormat="1">
      <c r="BP927338" s="90"/>
    </row>
    <row r="927339" spans="68:68" customFormat="1">
      <c r="BP927339" s="90"/>
    </row>
    <row r="927340" spans="68:68" customFormat="1">
      <c r="BP927340" s="90"/>
    </row>
    <row r="927341" spans="68:68" customFormat="1">
      <c r="BP927341" s="90"/>
    </row>
    <row r="927342" spans="68:68" customFormat="1">
      <c r="BP927342" s="90"/>
    </row>
    <row r="927343" spans="68:68" customFormat="1">
      <c r="BP927343" s="90"/>
    </row>
    <row r="927344" spans="68:68" customFormat="1">
      <c r="BP927344" s="90"/>
    </row>
    <row r="927345" spans="68:68" customFormat="1">
      <c r="BP927345" s="90"/>
    </row>
    <row r="927346" spans="68:68" customFormat="1">
      <c r="BP927346" s="90"/>
    </row>
    <row r="927347" spans="68:68" customFormat="1">
      <c r="BP927347" s="90"/>
    </row>
    <row r="927348" spans="68:68" customFormat="1">
      <c r="BP927348" s="90"/>
    </row>
    <row r="927349" spans="68:68" customFormat="1">
      <c r="BP927349" s="90"/>
    </row>
    <row r="927350" spans="68:68" customFormat="1">
      <c r="BP927350" s="90"/>
    </row>
    <row r="927351" spans="68:68" customFormat="1">
      <c r="BP927351" s="90"/>
    </row>
    <row r="927352" spans="68:68" customFormat="1">
      <c r="BP927352" s="90"/>
    </row>
    <row r="927353" spans="68:68" customFormat="1">
      <c r="BP927353" s="90"/>
    </row>
    <row r="927354" spans="68:68" customFormat="1">
      <c r="BP927354" s="90"/>
    </row>
    <row r="927355" spans="68:68" customFormat="1">
      <c r="BP927355" s="90"/>
    </row>
    <row r="927356" spans="68:68" customFormat="1">
      <c r="BP927356" s="90"/>
    </row>
    <row r="927357" spans="68:68" customFormat="1">
      <c r="BP927357" s="90"/>
    </row>
    <row r="927358" spans="68:68" customFormat="1">
      <c r="BP927358" s="90"/>
    </row>
    <row r="927359" spans="68:68" customFormat="1">
      <c r="BP927359" s="90"/>
    </row>
    <row r="927360" spans="68:68" customFormat="1">
      <c r="BP927360" s="90"/>
    </row>
    <row r="927361" spans="68:68" customFormat="1">
      <c r="BP927361" s="90"/>
    </row>
    <row r="927362" spans="68:68" customFormat="1">
      <c r="BP927362" s="90"/>
    </row>
    <row r="927363" spans="68:68" customFormat="1">
      <c r="BP927363" s="90"/>
    </row>
    <row r="927364" spans="68:68" customFormat="1">
      <c r="BP927364" s="90"/>
    </row>
    <row r="927365" spans="68:68" customFormat="1">
      <c r="BP927365" s="90"/>
    </row>
    <row r="927366" spans="68:68" customFormat="1">
      <c r="BP927366" s="90"/>
    </row>
    <row r="927367" spans="68:68" customFormat="1">
      <c r="BP927367" s="90"/>
    </row>
    <row r="927368" spans="68:68" customFormat="1">
      <c r="BP927368" s="90"/>
    </row>
    <row r="927369" spans="68:68" customFormat="1">
      <c r="BP927369" s="90"/>
    </row>
    <row r="927370" spans="68:68" customFormat="1">
      <c r="BP927370" s="90"/>
    </row>
    <row r="927371" spans="68:68" customFormat="1">
      <c r="BP927371" s="90"/>
    </row>
    <row r="927372" spans="68:68" customFormat="1">
      <c r="BP927372" s="90"/>
    </row>
    <row r="927373" spans="68:68" customFormat="1">
      <c r="BP927373" s="90"/>
    </row>
    <row r="927374" spans="68:68" customFormat="1">
      <c r="BP927374" s="90"/>
    </row>
    <row r="927375" spans="68:68" customFormat="1">
      <c r="BP927375" s="90"/>
    </row>
    <row r="927376" spans="68:68" customFormat="1">
      <c r="BP927376" s="90"/>
    </row>
    <row r="927377" spans="68:68" customFormat="1">
      <c r="BP927377" s="90"/>
    </row>
    <row r="927378" spans="68:68" customFormat="1">
      <c r="BP927378" s="90"/>
    </row>
    <row r="927379" spans="68:68" customFormat="1">
      <c r="BP927379" s="90"/>
    </row>
    <row r="927380" spans="68:68" customFormat="1">
      <c r="BP927380" s="90"/>
    </row>
    <row r="927381" spans="68:68" customFormat="1">
      <c r="BP927381" s="90"/>
    </row>
    <row r="927382" spans="68:68" customFormat="1">
      <c r="BP927382" s="90"/>
    </row>
    <row r="927383" spans="68:68" customFormat="1">
      <c r="BP927383" s="90"/>
    </row>
    <row r="927384" spans="68:68" customFormat="1">
      <c r="BP927384" s="90"/>
    </row>
    <row r="927385" spans="68:68" customFormat="1">
      <c r="BP927385" s="90"/>
    </row>
    <row r="927386" spans="68:68" customFormat="1">
      <c r="BP927386" s="90"/>
    </row>
    <row r="927387" spans="68:68" customFormat="1">
      <c r="BP927387" s="90"/>
    </row>
    <row r="927388" spans="68:68" customFormat="1">
      <c r="BP927388" s="90"/>
    </row>
    <row r="927389" spans="68:68" customFormat="1">
      <c r="BP927389" s="90"/>
    </row>
    <row r="927390" spans="68:68" customFormat="1">
      <c r="BP927390" s="90"/>
    </row>
    <row r="927391" spans="68:68" customFormat="1">
      <c r="BP927391" s="90"/>
    </row>
    <row r="927392" spans="68:68" customFormat="1">
      <c r="BP927392" s="90"/>
    </row>
    <row r="927393" spans="68:68" customFormat="1">
      <c r="BP927393" s="90"/>
    </row>
    <row r="927394" spans="68:68" customFormat="1">
      <c r="BP927394" s="90"/>
    </row>
    <row r="927395" spans="68:68" customFormat="1">
      <c r="BP927395" s="90"/>
    </row>
    <row r="927396" spans="68:68" customFormat="1">
      <c r="BP927396" s="90"/>
    </row>
    <row r="927397" spans="68:68" customFormat="1">
      <c r="BP927397" s="90"/>
    </row>
    <row r="927398" spans="68:68" customFormat="1">
      <c r="BP927398" s="90"/>
    </row>
    <row r="927399" spans="68:68" customFormat="1">
      <c r="BP927399" s="90"/>
    </row>
    <row r="927400" spans="68:68" customFormat="1">
      <c r="BP927400" s="90"/>
    </row>
    <row r="927401" spans="68:68" customFormat="1">
      <c r="BP927401" s="90"/>
    </row>
    <row r="927402" spans="68:68" customFormat="1">
      <c r="BP927402" s="90"/>
    </row>
    <row r="927403" spans="68:68" customFormat="1">
      <c r="BP927403" s="90"/>
    </row>
    <row r="927404" spans="68:68" customFormat="1">
      <c r="BP927404" s="90"/>
    </row>
    <row r="927405" spans="68:68" customFormat="1">
      <c r="BP927405" s="90"/>
    </row>
    <row r="927406" spans="68:68" customFormat="1">
      <c r="BP927406" s="90"/>
    </row>
    <row r="927407" spans="68:68" customFormat="1">
      <c r="BP927407" s="90"/>
    </row>
    <row r="927408" spans="68:68" customFormat="1">
      <c r="BP927408" s="90"/>
    </row>
    <row r="927409" spans="68:68" customFormat="1">
      <c r="BP927409" s="90"/>
    </row>
    <row r="927410" spans="68:68" customFormat="1">
      <c r="BP927410" s="90"/>
    </row>
    <row r="927411" spans="68:68" customFormat="1">
      <c r="BP927411" s="90"/>
    </row>
    <row r="927412" spans="68:68" customFormat="1">
      <c r="BP927412" s="90"/>
    </row>
    <row r="927413" spans="68:68" customFormat="1">
      <c r="BP927413" s="90"/>
    </row>
    <row r="927414" spans="68:68" customFormat="1">
      <c r="BP927414" s="90"/>
    </row>
    <row r="927415" spans="68:68" customFormat="1">
      <c r="BP927415" s="90"/>
    </row>
    <row r="927416" spans="68:68" customFormat="1">
      <c r="BP927416" s="90"/>
    </row>
    <row r="927417" spans="68:68" customFormat="1">
      <c r="BP927417" s="90"/>
    </row>
    <row r="927418" spans="68:68" customFormat="1">
      <c r="BP927418" s="90"/>
    </row>
    <row r="927419" spans="68:68" customFormat="1">
      <c r="BP927419" s="90"/>
    </row>
    <row r="927420" spans="68:68" customFormat="1">
      <c r="BP927420" s="90"/>
    </row>
    <row r="927421" spans="68:68" customFormat="1">
      <c r="BP927421" s="90"/>
    </row>
    <row r="927422" spans="68:68" customFormat="1">
      <c r="BP927422" s="90"/>
    </row>
    <row r="927423" spans="68:68" customFormat="1">
      <c r="BP927423" s="90"/>
    </row>
    <row r="927424" spans="68:68" customFormat="1">
      <c r="BP927424" s="90"/>
    </row>
    <row r="927425" spans="68:68" customFormat="1">
      <c r="BP927425" s="90"/>
    </row>
    <row r="927426" spans="68:68" customFormat="1">
      <c r="BP927426" s="90"/>
    </row>
    <row r="927427" spans="68:68" customFormat="1">
      <c r="BP927427" s="90"/>
    </row>
    <row r="927428" spans="68:68" customFormat="1">
      <c r="BP927428" s="90"/>
    </row>
    <row r="927429" spans="68:68" customFormat="1">
      <c r="BP927429" s="90"/>
    </row>
    <row r="927430" spans="68:68" customFormat="1">
      <c r="BP927430" s="90"/>
    </row>
    <row r="927431" spans="68:68" customFormat="1">
      <c r="BP927431" s="90"/>
    </row>
    <row r="927432" spans="68:68" customFormat="1">
      <c r="BP927432" s="90"/>
    </row>
    <row r="927433" spans="68:68" customFormat="1">
      <c r="BP927433" s="90"/>
    </row>
    <row r="927434" spans="68:68" customFormat="1">
      <c r="BP927434" s="90"/>
    </row>
    <row r="927435" spans="68:68" customFormat="1">
      <c r="BP927435" s="90"/>
    </row>
    <row r="927436" spans="68:68" customFormat="1">
      <c r="BP927436" s="90"/>
    </row>
    <row r="927437" spans="68:68" customFormat="1">
      <c r="BP927437" s="90"/>
    </row>
    <row r="927438" spans="68:68" customFormat="1">
      <c r="BP927438" s="90"/>
    </row>
    <row r="927439" spans="68:68" customFormat="1">
      <c r="BP927439" s="90"/>
    </row>
    <row r="927440" spans="68:68" customFormat="1">
      <c r="BP927440" s="90"/>
    </row>
    <row r="927441" spans="68:68" customFormat="1">
      <c r="BP927441" s="90"/>
    </row>
    <row r="927442" spans="68:68" customFormat="1">
      <c r="BP927442" s="90"/>
    </row>
    <row r="927443" spans="68:68" customFormat="1">
      <c r="BP927443" s="90"/>
    </row>
    <row r="927444" spans="68:68" customFormat="1">
      <c r="BP927444" s="90"/>
    </row>
    <row r="927445" spans="68:68" customFormat="1">
      <c r="BP927445" s="90"/>
    </row>
    <row r="927446" spans="68:68" customFormat="1">
      <c r="BP927446" s="90"/>
    </row>
    <row r="927447" spans="68:68" customFormat="1">
      <c r="BP927447" s="90"/>
    </row>
    <row r="927448" spans="68:68" customFormat="1">
      <c r="BP927448" s="90"/>
    </row>
    <row r="927449" spans="68:68" customFormat="1">
      <c r="BP927449" s="90"/>
    </row>
    <row r="927450" spans="68:68" customFormat="1">
      <c r="BP927450" s="90"/>
    </row>
    <row r="927451" spans="68:68" customFormat="1">
      <c r="BP927451" s="90"/>
    </row>
    <row r="927452" spans="68:68" customFormat="1">
      <c r="BP927452" s="90"/>
    </row>
    <row r="927453" spans="68:68" customFormat="1">
      <c r="BP927453" s="90"/>
    </row>
    <row r="927454" spans="68:68" customFormat="1">
      <c r="BP927454" s="90"/>
    </row>
    <row r="927455" spans="68:68" customFormat="1">
      <c r="BP927455" s="90"/>
    </row>
    <row r="927456" spans="68:68" customFormat="1">
      <c r="BP927456" s="90"/>
    </row>
    <row r="927457" spans="68:68" customFormat="1">
      <c r="BP927457" s="90"/>
    </row>
    <row r="927458" spans="68:68" customFormat="1">
      <c r="BP927458" s="90"/>
    </row>
    <row r="927459" spans="68:68" customFormat="1">
      <c r="BP927459" s="90"/>
    </row>
    <row r="927460" spans="68:68" customFormat="1">
      <c r="BP927460" s="90"/>
    </row>
    <row r="927461" spans="68:68" customFormat="1">
      <c r="BP927461" s="90"/>
    </row>
    <row r="927462" spans="68:68" customFormat="1">
      <c r="BP927462" s="90"/>
    </row>
    <row r="927463" spans="68:68" customFormat="1">
      <c r="BP927463" s="90"/>
    </row>
    <row r="927464" spans="68:68" customFormat="1">
      <c r="BP927464" s="90"/>
    </row>
    <row r="927465" spans="68:68" customFormat="1">
      <c r="BP927465" s="90"/>
    </row>
    <row r="927466" spans="68:68" customFormat="1">
      <c r="BP927466" s="90"/>
    </row>
    <row r="927467" spans="68:68" customFormat="1">
      <c r="BP927467" s="90"/>
    </row>
    <row r="927468" spans="68:68" customFormat="1">
      <c r="BP927468" s="90"/>
    </row>
    <row r="927469" spans="68:68" customFormat="1">
      <c r="BP927469" s="90"/>
    </row>
    <row r="927470" spans="68:68" customFormat="1">
      <c r="BP927470" s="90"/>
    </row>
    <row r="927471" spans="68:68" customFormat="1">
      <c r="BP927471" s="90"/>
    </row>
    <row r="927472" spans="68:68" customFormat="1">
      <c r="BP927472" s="90"/>
    </row>
    <row r="927473" spans="68:68" customFormat="1">
      <c r="BP927473" s="90"/>
    </row>
    <row r="927474" spans="68:68" customFormat="1">
      <c r="BP927474" s="90"/>
    </row>
    <row r="927475" spans="68:68" customFormat="1">
      <c r="BP927475" s="90"/>
    </row>
    <row r="927476" spans="68:68" customFormat="1">
      <c r="BP927476" s="90"/>
    </row>
    <row r="927477" spans="68:68" customFormat="1">
      <c r="BP927477" s="90"/>
    </row>
    <row r="927478" spans="68:68" customFormat="1">
      <c r="BP927478" s="90"/>
    </row>
    <row r="927479" spans="68:68" customFormat="1">
      <c r="BP927479" s="90"/>
    </row>
    <row r="927480" spans="68:68" customFormat="1">
      <c r="BP927480" s="90"/>
    </row>
    <row r="927481" spans="68:68" customFormat="1">
      <c r="BP927481" s="90"/>
    </row>
    <row r="927482" spans="68:68" customFormat="1">
      <c r="BP927482" s="90"/>
    </row>
    <row r="927483" spans="68:68" customFormat="1">
      <c r="BP927483" s="90"/>
    </row>
    <row r="927484" spans="68:68" customFormat="1">
      <c r="BP927484" s="90"/>
    </row>
    <row r="927485" spans="68:68" customFormat="1">
      <c r="BP927485" s="90"/>
    </row>
    <row r="927486" spans="68:68" customFormat="1">
      <c r="BP927486" s="90"/>
    </row>
    <row r="927487" spans="68:68" customFormat="1">
      <c r="BP927487" s="90"/>
    </row>
    <row r="927488" spans="68:68" customFormat="1">
      <c r="BP927488" s="90"/>
    </row>
    <row r="927489" spans="68:68" customFormat="1">
      <c r="BP927489" s="90"/>
    </row>
    <row r="927490" spans="68:68" customFormat="1">
      <c r="BP927490" s="90"/>
    </row>
    <row r="927491" spans="68:68" customFormat="1">
      <c r="BP927491" s="90"/>
    </row>
    <row r="927492" spans="68:68" customFormat="1">
      <c r="BP927492" s="90"/>
    </row>
    <row r="927493" spans="68:68" customFormat="1">
      <c r="BP927493" s="90"/>
    </row>
    <row r="927494" spans="68:68" customFormat="1">
      <c r="BP927494" s="90"/>
    </row>
    <row r="927495" spans="68:68" customFormat="1">
      <c r="BP927495" s="90"/>
    </row>
    <row r="927496" spans="68:68" customFormat="1">
      <c r="BP927496" s="90"/>
    </row>
    <row r="927497" spans="68:68" customFormat="1">
      <c r="BP927497" s="90"/>
    </row>
    <row r="927498" spans="68:68" customFormat="1">
      <c r="BP927498" s="90"/>
    </row>
    <row r="927499" spans="68:68" customFormat="1">
      <c r="BP927499" s="90"/>
    </row>
    <row r="927500" spans="68:68" customFormat="1">
      <c r="BP927500" s="90"/>
    </row>
    <row r="927501" spans="68:68" customFormat="1">
      <c r="BP927501" s="90"/>
    </row>
    <row r="927502" spans="68:68" customFormat="1">
      <c r="BP927502" s="90"/>
    </row>
    <row r="927503" spans="68:68" customFormat="1">
      <c r="BP927503" s="90"/>
    </row>
    <row r="927504" spans="68:68" customFormat="1">
      <c r="BP927504" s="90"/>
    </row>
    <row r="927505" spans="68:68" customFormat="1">
      <c r="BP927505" s="90"/>
    </row>
    <row r="927506" spans="68:68" customFormat="1">
      <c r="BP927506" s="90"/>
    </row>
    <row r="927507" spans="68:68" customFormat="1">
      <c r="BP927507" s="90"/>
    </row>
    <row r="927508" spans="68:68" customFormat="1">
      <c r="BP927508" s="90"/>
    </row>
    <row r="927509" spans="68:68" customFormat="1">
      <c r="BP927509" s="90"/>
    </row>
    <row r="927510" spans="68:68" customFormat="1">
      <c r="BP927510" s="90"/>
    </row>
    <row r="927511" spans="68:68" customFormat="1">
      <c r="BP927511" s="90"/>
    </row>
    <row r="927512" spans="68:68" customFormat="1">
      <c r="BP927512" s="90"/>
    </row>
    <row r="927513" spans="68:68" customFormat="1">
      <c r="BP927513" s="90"/>
    </row>
    <row r="927514" spans="68:68" customFormat="1">
      <c r="BP927514" s="90"/>
    </row>
    <row r="927515" spans="68:68" customFormat="1">
      <c r="BP927515" s="90"/>
    </row>
    <row r="927516" spans="68:68" customFormat="1">
      <c r="BP927516" s="90"/>
    </row>
    <row r="927517" spans="68:68" customFormat="1">
      <c r="BP927517" s="90"/>
    </row>
    <row r="927518" spans="68:68" customFormat="1">
      <c r="BP927518" s="90"/>
    </row>
    <row r="927519" spans="68:68" customFormat="1">
      <c r="BP927519" s="90"/>
    </row>
    <row r="927520" spans="68:68" customFormat="1">
      <c r="BP927520" s="90"/>
    </row>
    <row r="927521" spans="68:68" customFormat="1">
      <c r="BP927521" s="90"/>
    </row>
    <row r="927522" spans="68:68" customFormat="1">
      <c r="BP927522" s="90"/>
    </row>
    <row r="927523" spans="68:68" customFormat="1">
      <c r="BP927523" s="90"/>
    </row>
    <row r="927524" spans="68:68" customFormat="1">
      <c r="BP927524" s="90"/>
    </row>
    <row r="927525" spans="68:68" customFormat="1">
      <c r="BP927525" s="90"/>
    </row>
    <row r="927526" spans="68:68" customFormat="1">
      <c r="BP927526" s="90"/>
    </row>
    <row r="927527" spans="68:68" customFormat="1">
      <c r="BP927527" s="90"/>
    </row>
    <row r="927528" spans="68:68" customFormat="1">
      <c r="BP927528" s="90"/>
    </row>
    <row r="927529" spans="68:68" customFormat="1">
      <c r="BP927529" s="90"/>
    </row>
    <row r="927530" spans="68:68" customFormat="1">
      <c r="BP927530" s="90"/>
    </row>
    <row r="927531" spans="68:68" customFormat="1">
      <c r="BP927531" s="90"/>
    </row>
    <row r="927532" spans="68:68" customFormat="1">
      <c r="BP927532" s="90"/>
    </row>
    <row r="927533" spans="68:68" customFormat="1">
      <c r="BP927533" s="90"/>
    </row>
    <row r="927534" spans="68:68" customFormat="1">
      <c r="BP927534" s="90"/>
    </row>
    <row r="927535" spans="68:68" customFormat="1">
      <c r="BP927535" s="90"/>
    </row>
    <row r="927536" spans="68:68" customFormat="1">
      <c r="BP927536" s="90"/>
    </row>
    <row r="927537" spans="68:68" customFormat="1">
      <c r="BP927537" s="90"/>
    </row>
    <row r="927538" spans="68:68" customFormat="1">
      <c r="BP927538" s="90"/>
    </row>
    <row r="927539" spans="68:68" customFormat="1">
      <c r="BP927539" s="90"/>
    </row>
    <row r="927540" spans="68:68" customFormat="1">
      <c r="BP927540" s="90"/>
    </row>
    <row r="927541" spans="68:68" customFormat="1">
      <c r="BP927541" s="90"/>
    </row>
    <row r="927542" spans="68:68" customFormat="1">
      <c r="BP927542" s="90"/>
    </row>
    <row r="927543" spans="68:68" customFormat="1">
      <c r="BP927543" s="90"/>
    </row>
    <row r="927544" spans="68:68" customFormat="1">
      <c r="BP927544" s="90"/>
    </row>
    <row r="927545" spans="68:68" customFormat="1">
      <c r="BP927545" s="90"/>
    </row>
    <row r="927546" spans="68:68" customFormat="1">
      <c r="BP927546" s="90"/>
    </row>
    <row r="927547" spans="68:68" customFormat="1">
      <c r="BP927547" s="90"/>
    </row>
    <row r="927548" spans="68:68" customFormat="1">
      <c r="BP927548" s="90"/>
    </row>
    <row r="927549" spans="68:68" customFormat="1">
      <c r="BP927549" s="90"/>
    </row>
    <row r="927550" spans="68:68" customFormat="1">
      <c r="BP927550" s="90"/>
    </row>
    <row r="927551" spans="68:68" customFormat="1">
      <c r="BP927551" s="90"/>
    </row>
    <row r="927552" spans="68:68" customFormat="1">
      <c r="BP927552" s="90"/>
    </row>
    <row r="927553" spans="68:68" customFormat="1">
      <c r="BP927553" s="90"/>
    </row>
    <row r="927554" spans="68:68" customFormat="1">
      <c r="BP927554" s="90"/>
    </row>
    <row r="927555" spans="68:68" customFormat="1">
      <c r="BP927555" s="90"/>
    </row>
    <row r="927556" spans="68:68" customFormat="1">
      <c r="BP927556" s="90"/>
    </row>
    <row r="927557" spans="68:68" customFormat="1">
      <c r="BP927557" s="90"/>
    </row>
    <row r="927558" spans="68:68" customFormat="1">
      <c r="BP927558" s="90"/>
    </row>
    <row r="927559" spans="68:68" customFormat="1">
      <c r="BP927559" s="90"/>
    </row>
    <row r="927560" spans="68:68" customFormat="1">
      <c r="BP927560" s="90"/>
    </row>
    <row r="927561" spans="68:68" customFormat="1">
      <c r="BP927561" s="90"/>
    </row>
    <row r="927562" spans="68:68" customFormat="1">
      <c r="BP927562" s="90"/>
    </row>
    <row r="927563" spans="68:68" customFormat="1">
      <c r="BP927563" s="90"/>
    </row>
    <row r="927564" spans="68:68" customFormat="1">
      <c r="BP927564" s="90"/>
    </row>
    <row r="927565" spans="68:68" customFormat="1">
      <c r="BP927565" s="90"/>
    </row>
    <row r="927566" spans="68:68" customFormat="1">
      <c r="BP927566" s="90"/>
    </row>
    <row r="927567" spans="68:68" customFormat="1">
      <c r="BP927567" s="90"/>
    </row>
    <row r="927568" spans="68:68" customFormat="1">
      <c r="BP927568" s="90"/>
    </row>
    <row r="927569" spans="68:68" customFormat="1">
      <c r="BP927569" s="90"/>
    </row>
    <row r="927570" spans="68:68" customFormat="1">
      <c r="BP927570" s="90"/>
    </row>
    <row r="927571" spans="68:68" customFormat="1">
      <c r="BP927571" s="90"/>
    </row>
    <row r="927572" spans="68:68" customFormat="1">
      <c r="BP927572" s="90"/>
    </row>
    <row r="927573" spans="68:68" customFormat="1">
      <c r="BP927573" s="90"/>
    </row>
    <row r="927574" spans="68:68" customFormat="1">
      <c r="BP927574" s="90"/>
    </row>
    <row r="927575" spans="68:68" customFormat="1">
      <c r="BP927575" s="90"/>
    </row>
    <row r="927576" spans="68:68" customFormat="1">
      <c r="BP927576" s="90"/>
    </row>
    <row r="927577" spans="68:68" customFormat="1">
      <c r="BP927577" s="90"/>
    </row>
    <row r="927578" spans="68:68" customFormat="1">
      <c r="BP927578" s="90"/>
    </row>
    <row r="927579" spans="68:68" customFormat="1">
      <c r="BP927579" s="90"/>
    </row>
    <row r="927580" spans="68:68" customFormat="1">
      <c r="BP927580" s="90"/>
    </row>
    <row r="927581" spans="68:68" customFormat="1">
      <c r="BP927581" s="90"/>
    </row>
    <row r="927582" spans="68:68" customFormat="1">
      <c r="BP927582" s="90"/>
    </row>
    <row r="927583" spans="68:68" customFormat="1">
      <c r="BP927583" s="90"/>
    </row>
    <row r="927584" spans="68:68" customFormat="1">
      <c r="BP927584" s="90"/>
    </row>
    <row r="927585" spans="68:68" customFormat="1">
      <c r="BP927585" s="90"/>
    </row>
    <row r="927586" spans="68:68" customFormat="1">
      <c r="BP927586" s="90"/>
    </row>
    <row r="927587" spans="68:68" customFormat="1">
      <c r="BP927587" s="90"/>
    </row>
    <row r="927588" spans="68:68" customFormat="1">
      <c r="BP927588" s="90"/>
    </row>
    <row r="927589" spans="68:68" customFormat="1">
      <c r="BP927589" s="90"/>
    </row>
    <row r="927590" spans="68:68" customFormat="1">
      <c r="BP927590" s="90"/>
    </row>
    <row r="927591" spans="68:68" customFormat="1">
      <c r="BP927591" s="90"/>
    </row>
    <row r="927592" spans="68:68" customFormat="1">
      <c r="BP927592" s="90"/>
    </row>
    <row r="927593" spans="68:68" customFormat="1">
      <c r="BP927593" s="90"/>
    </row>
    <row r="927594" spans="68:68" customFormat="1">
      <c r="BP927594" s="90"/>
    </row>
    <row r="927595" spans="68:68" customFormat="1">
      <c r="BP927595" s="90"/>
    </row>
    <row r="927596" spans="68:68" customFormat="1">
      <c r="BP927596" s="90"/>
    </row>
    <row r="927597" spans="68:68" customFormat="1">
      <c r="BP927597" s="90"/>
    </row>
    <row r="927598" spans="68:68" customFormat="1">
      <c r="BP927598" s="90"/>
    </row>
    <row r="927599" spans="68:68" customFormat="1">
      <c r="BP927599" s="90"/>
    </row>
    <row r="927600" spans="68:68" customFormat="1">
      <c r="BP927600" s="90"/>
    </row>
    <row r="927601" spans="68:68" customFormat="1">
      <c r="BP927601" s="90"/>
    </row>
    <row r="927602" spans="68:68" customFormat="1">
      <c r="BP927602" s="90"/>
    </row>
    <row r="927603" spans="68:68" customFormat="1">
      <c r="BP927603" s="90"/>
    </row>
    <row r="927604" spans="68:68" customFormat="1">
      <c r="BP927604" s="90"/>
    </row>
    <row r="927605" spans="68:68" customFormat="1">
      <c r="BP927605" s="90"/>
    </row>
    <row r="927606" spans="68:68" customFormat="1">
      <c r="BP927606" s="90"/>
    </row>
    <row r="927607" spans="68:68" customFormat="1">
      <c r="BP927607" s="90"/>
    </row>
    <row r="927608" spans="68:68" customFormat="1">
      <c r="BP927608" s="90"/>
    </row>
    <row r="927609" spans="68:68" customFormat="1">
      <c r="BP927609" s="90"/>
    </row>
    <row r="927610" spans="68:68" customFormat="1">
      <c r="BP927610" s="90"/>
    </row>
    <row r="927611" spans="68:68" customFormat="1">
      <c r="BP927611" s="90"/>
    </row>
    <row r="927612" spans="68:68" customFormat="1">
      <c r="BP927612" s="90"/>
    </row>
    <row r="927613" spans="68:68" customFormat="1">
      <c r="BP927613" s="90"/>
    </row>
    <row r="927614" spans="68:68" customFormat="1">
      <c r="BP927614" s="90"/>
    </row>
    <row r="927615" spans="68:68" customFormat="1">
      <c r="BP927615" s="90"/>
    </row>
    <row r="927616" spans="68:68" customFormat="1">
      <c r="BP927616" s="90"/>
    </row>
    <row r="927617" spans="68:68" customFormat="1">
      <c r="BP927617" s="90"/>
    </row>
    <row r="927618" spans="68:68" customFormat="1">
      <c r="BP927618" s="90"/>
    </row>
    <row r="927619" spans="68:68" customFormat="1">
      <c r="BP927619" s="90"/>
    </row>
    <row r="927620" spans="68:68" customFormat="1">
      <c r="BP927620" s="90"/>
    </row>
    <row r="927621" spans="68:68" customFormat="1">
      <c r="BP927621" s="90"/>
    </row>
    <row r="927622" spans="68:68" customFormat="1">
      <c r="BP927622" s="90"/>
    </row>
    <row r="927623" spans="68:68" customFormat="1">
      <c r="BP927623" s="90"/>
    </row>
    <row r="927624" spans="68:68" customFormat="1">
      <c r="BP927624" s="90"/>
    </row>
    <row r="927625" spans="68:68" customFormat="1">
      <c r="BP927625" s="90"/>
    </row>
    <row r="927626" spans="68:68" customFormat="1">
      <c r="BP927626" s="90"/>
    </row>
    <row r="927627" spans="68:68" customFormat="1">
      <c r="BP927627" s="90"/>
    </row>
    <row r="927628" spans="68:68" customFormat="1">
      <c r="BP927628" s="90"/>
    </row>
    <row r="927629" spans="68:68" customFormat="1">
      <c r="BP927629" s="90"/>
    </row>
    <row r="927630" spans="68:68" customFormat="1">
      <c r="BP927630" s="90"/>
    </row>
    <row r="927631" spans="68:68" customFormat="1">
      <c r="BP927631" s="90"/>
    </row>
    <row r="927632" spans="68:68" customFormat="1">
      <c r="BP927632" s="90"/>
    </row>
    <row r="927633" spans="68:68" customFormat="1">
      <c r="BP927633" s="90"/>
    </row>
    <row r="927634" spans="68:68" customFormat="1">
      <c r="BP927634" s="90"/>
    </row>
    <row r="927635" spans="68:68" customFormat="1">
      <c r="BP927635" s="90"/>
    </row>
    <row r="927636" spans="68:68" customFormat="1">
      <c r="BP927636" s="90"/>
    </row>
    <row r="927637" spans="68:68" customFormat="1">
      <c r="BP927637" s="90"/>
    </row>
    <row r="927638" spans="68:68" customFormat="1">
      <c r="BP927638" s="90"/>
    </row>
    <row r="927639" spans="68:68" customFormat="1">
      <c r="BP927639" s="90"/>
    </row>
    <row r="927640" spans="68:68" customFormat="1">
      <c r="BP927640" s="90"/>
    </row>
    <row r="927641" spans="68:68" customFormat="1">
      <c r="BP927641" s="90"/>
    </row>
    <row r="927642" spans="68:68" customFormat="1">
      <c r="BP927642" s="90"/>
    </row>
    <row r="927643" spans="68:68" customFormat="1">
      <c r="BP927643" s="90"/>
    </row>
    <row r="927644" spans="68:68" customFormat="1">
      <c r="BP927644" s="90"/>
    </row>
    <row r="927645" spans="68:68" customFormat="1">
      <c r="BP927645" s="90"/>
    </row>
    <row r="927646" spans="68:68" customFormat="1">
      <c r="BP927646" s="90"/>
    </row>
    <row r="927647" spans="68:68" customFormat="1">
      <c r="BP927647" s="90"/>
    </row>
    <row r="927648" spans="68:68" customFormat="1">
      <c r="BP927648" s="90"/>
    </row>
    <row r="927649" spans="68:68" customFormat="1">
      <c r="BP927649" s="90"/>
    </row>
    <row r="927650" spans="68:68" customFormat="1">
      <c r="BP927650" s="90"/>
    </row>
    <row r="927651" spans="68:68" customFormat="1">
      <c r="BP927651" s="90"/>
    </row>
    <row r="927652" spans="68:68" customFormat="1">
      <c r="BP927652" s="90"/>
    </row>
    <row r="927653" spans="68:68" customFormat="1">
      <c r="BP927653" s="90"/>
    </row>
    <row r="927654" spans="68:68" customFormat="1">
      <c r="BP927654" s="90"/>
    </row>
    <row r="927655" spans="68:68" customFormat="1">
      <c r="BP927655" s="90"/>
    </row>
    <row r="927656" spans="68:68" customFormat="1">
      <c r="BP927656" s="90"/>
    </row>
    <row r="927657" spans="68:68" customFormat="1">
      <c r="BP927657" s="90"/>
    </row>
    <row r="927658" spans="68:68" customFormat="1">
      <c r="BP927658" s="90"/>
    </row>
    <row r="927659" spans="68:68" customFormat="1">
      <c r="BP927659" s="90"/>
    </row>
    <row r="927660" spans="68:68" customFormat="1">
      <c r="BP927660" s="90"/>
    </row>
    <row r="927661" spans="68:68" customFormat="1">
      <c r="BP927661" s="90"/>
    </row>
    <row r="927662" spans="68:68" customFormat="1">
      <c r="BP927662" s="90"/>
    </row>
    <row r="927663" spans="68:68" customFormat="1">
      <c r="BP927663" s="90"/>
    </row>
    <row r="927664" spans="68:68" customFormat="1">
      <c r="BP927664" s="90"/>
    </row>
    <row r="927665" spans="68:68" customFormat="1">
      <c r="BP927665" s="90"/>
    </row>
    <row r="927666" spans="68:68" customFormat="1">
      <c r="BP927666" s="90"/>
    </row>
    <row r="927667" spans="68:68" customFormat="1">
      <c r="BP927667" s="90"/>
    </row>
    <row r="927668" spans="68:68" customFormat="1">
      <c r="BP927668" s="90"/>
    </row>
    <row r="927669" spans="68:68" customFormat="1">
      <c r="BP927669" s="90"/>
    </row>
    <row r="927670" spans="68:68" customFormat="1">
      <c r="BP927670" s="90"/>
    </row>
    <row r="927671" spans="68:68" customFormat="1">
      <c r="BP927671" s="90"/>
    </row>
    <row r="927672" spans="68:68" customFormat="1">
      <c r="BP927672" s="90"/>
    </row>
    <row r="927673" spans="68:68" customFormat="1">
      <c r="BP927673" s="90"/>
    </row>
    <row r="927674" spans="68:68" customFormat="1">
      <c r="BP927674" s="90"/>
    </row>
    <row r="927675" spans="68:68" customFormat="1">
      <c r="BP927675" s="90"/>
    </row>
    <row r="927676" spans="68:68" customFormat="1">
      <c r="BP927676" s="90"/>
    </row>
    <row r="927677" spans="68:68" customFormat="1">
      <c r="BP927677" s="90"/>
    </row>
    <row r="927678" spans="68:68" customFormat="1">
      <c r="BP927678" s="90"/>
    </row>
    <row r="927679" spans="68:68" customFormat="1">
      <c r="BP927679" s="90"/>
    </row>
    <row r="927680" spans="68:68" customFormat="1">
      <c r="BP927680" s="90"/>
    </row>
    <row r="927681" spans="68:68" customFormat="1">
      <c r="BP927681" s="90"/>
    </row>
    <row r="927682" spans="68:68" customFormat="1">
      <c r="BP927682" s="90"/>
    </row>
    <row r="927683" spans="68:68" customFormat="1">
      <c r="BP927683" s="90"/>
    </row>
    <row r="927684" spans="68:68" customFormat="1">
      <c r="BP927684" s="90"/>
    </row>
    <row r="927685" spans="68:68" customFormat="1">
      <c r="BP927685" s="90"/>
    </row>
    <row r="927686" spans="68:68" customFormat="1">
      <c r="BP927686" s="90"/>
    </row>
    <row r="927687" spans="68:68" customFormat="1">
      <c r="BP927687" s="90"/>
    </row>
    <row r="927688" spans="68:68" customFormat="1">
      <c r="BP927688" s="90"/>
    </row>
    <row r="927689" spans="68:68" customFormat="1">
      <c r="BP927689" s="90"/>
    </row>
    <row r="927690" spans="68:68" customFormat="1">
      <c r="BP927690" s="90"/>
    </row>
    <row r="927691" spans="68:68" customFormat="1">
      <c r="BP927691" s="90"/>
    </row>
    <row r="927692" spans="68:68" customFormat="1">
      <c r="BP927692" s="90"/>
    </row>
    <row r="927693" spans="68:68" customFormat="1">
      <c r="BP927693" s="90"/>
    </row>
    <row r="927694" spans="68:68" customFormat="1">
      <c r="BP927694" s="90"/>
    </row>
    <row r="927695" spans="68:68" customFormat="1">
      <c r="BP927695" s="90"/>
    </row>
    <row r="927696" spans="68:68" customFormat="1">
      <c r="BP927696" s="90"/>
    </row>
    <row r="927697" spans="68:68" customFormat="1">
      <c r="BP927697" s="90"/>
    </row>
    <row r="927698" spans="68:68" customFormat="1">
      <c r="BP927698" s="90"/>
    </row>
    <row r="927699" spans="68:68" customFormat="1">
      <c r="BP927699" s="90"/>
    </row>
    <row r="927700" spans="68:68" customFormat="1">
      <c r="BP927700" s="90"/>
    </row>
    <row r="927701" spans="68:68" customFormat="1">
      <c r="BP927701" s="90"/>
    </row>
    <row r="927702" spans="68:68" customFormat="1">
      <c r="BP927702" s="90"/>
    </row>
    <row r="927703" spans="68:68" customFormat="1">
      <c r="BP927703" s="90"/>
    </row>
    <row r="927704" spans="68:68" customFormat="1">
      <c r="BP927704" s="90"/>
    </row>
    <row r="927705" spans="68:68" customFormat="1">
      <c r="BP927705" s="90"/>
    </row>
    <row r="927706" spans="68:68" customFormat="1">
      <c r="BP927706" s="90"/>
    </row>
    <row r="927707" spans="68:68" customFormat="1">
      <c r="BP927707" s="90"/>
    </row>
    <row r="927708" spans="68:68" customFormat="1">
      <c r="BP927708" s="90"/>
    </row>
    <row r="927709" spans="68:68" customFormat="1">
      <c r="BP927709" s="90"/>
    </row>
    <row r="927710" spans="68:68" customFormat="1">
      <c r="BP927710" s="90"/>
    </row>
    <row r="927711" spans="68:68" customFormat="1">
      <c r="BP927711" s="90"/>
    </row>
    <row r="927712" spans="68:68" customFormat="1">
      <c r="BP927712" s="90"/>
    </row>
    <row r="927713" spans="68:68" customFormat="1">
      <c r="BP927713" s="90"/>
    </row>
    <row r="927714" spans="68:68" customFormat="1">
      <c r="BP927714" s="90"/>
    </row>
    <row r="927715" spans="68:68" customFormat="1">
      <c r="BP927715" s="90"/>
    </row>
    <row r="927716" spans="68:68" customFormat="1">
      <c r="BP927716" s="90"/>
    </row>
    <row r="927717" spans="68:68" customFormat="1">
      <c r="BP927717" s="90"/>
    </row>
    <row r="927718" spans="68:68" customFormat="1">
      <c r="BP927718" s="90"/>
    </row>
    <row r="927719" spans="68:68" customFormat="1">
      <c r="BP927719" s="90"/>
    </row>
    <row r="927720" spans="68:68" customFormat="1">
      <c r="BP927720" s="90"/>
    </row>
    <row r="927721" spans="68:68" customFormat="1">
      <c r="BP927721" s="90"/>
    </row>
    <row r="927722" spans="68:68" customFormat="1">
      <c r="BP927722" s="90"/>
    </row>
    <row r="927723" spans="68:68" customFormat="1">
      <c r="BP927723" s="90"/>
    </row>
    <row r="927724" spans="68:68" customFormat="1">
      <c r="BP927724" s="90"/>
    </row>
    <row r="927725" spans="68:68" customFormat="1">
      <c r="BP927725" s="90"/>
    </row>
    <row r="927726" spans="68:68" customFormat="1">
      <c r="BP927726" s="90"/>
    </row>
    <row r="927727" spans="68:68" customFormat="1">
      <c r="BP927727" s="90"/>
    </row>
    <row r="927728" spans="68:68" customFormat="1">
      <c r="BP927728" s="90"/>
    </row>
    <row r="927729" spans="68:68" customFormat="1">
      <c r="BP927729" s="90"/>
    </row>
    <row r="927730" spans="68:68" customFormat="1">
      <c r="BP927730" s="90"/>
    </row>
    <row r="927731" spans="68:68" customFormat="1">
      <c r="BP927731" s="90"/>
    </row>
    <row r="927732" spans="68:68" customFormat="1">
      <c r="BP927732" s="90"/>
    </row>
    <row r="927733" spans="68:68" customFormat="1">
      <c r="BP927733" s="90"/>
    </row>
    <row r="927734" spans="68:68" customFormat="1">
      <c r="BP927734" s="90"/>
    </row>
    <row r="927735" spans="68:68" customFormat="1">
      <c r="BP927735" s="90"/>
    </row>
    <row r="927736" spans="68:68" customFormat="1">
      <c r="BP927736" s="90"/>
    </row>
    <row r="927737" spans="68:68" customFormat="1">
      <c r="BP927737" s="90"/>
    </row>
    <row r="927738" spans="68:68" customFormat="1">
      <c r="BP927738" s="90"/>
    </row>
    <row r="927739" spans="68:68" customFormat="1">
      <c r="BP927739" s="90"/>
    </row>
    <row r="927740" spans="68:68" customFormat="1">
      <c r="BP927740" s="90"/>
    </row>
    <row r="927741" spans="68:68" customFormat="1">
      <c r="BP927741" s="90"/>
    </row>
    <row r="927742" spans="68:68" customFormat="1">
      <c r="BP927742" s="90"/>
    </row>
    <row r="927743" spans="68:68" customFormat="1">
      <c r="BP927743" s="90"/>
    </row>
    <row r="927744" spans="68:68" customFormat="1">
      <c r="BP927744" s="90"/>
    </row>
    <row r="927745" spans="68:68" customFormat="1">
      <c r="BP927745" s="90"/>
    </row>
    <row r="927746" spans="68:68" customFormat="1">
      <c r="BP927746" s="90"/>
    </row>
    <row r="927747" spans="68:68" customFormat="1">
      <c r="BP927747" s="90"/>
    </row>
    <row r="927748" spans="68:68" customFormat="1">
      <c r="BP927748" s="90"/>
    </row>
    <row r="927749" spans="68:68" customFormat="1">
      <c r="BP927749" s="90"/>
    </row>
    <row r="927750" spans="68:68" customFormat="1">
      <c r="BP927750" s="90"/>
    </row>
    <row r="927751" spans="68:68" customFormat="1">
      <c r="BP927751" s="90"/>
    </row>
    <row r="927752" spans="68:68" customFormat="1">
      <c r="BP927752" s="90"/>
    </row>
    <row r="927753" spans="68:68" customFormat="1">
      <c r="BP927753" s="90"/>
    </row>
    <row r="927754" spans="68:68" customFormat="1">
      <c r="BP927754" s="90"/>
    </row>
    <row r="927755" spans="68:68" customFormat="1">
      <c r="BP927755" s="90"/>
    </row>
    <row r="927756" spans="68:68" customFormat="1">
      <c r="BP927756" s="90"/>
    </row>
    <row r="927757" spans="68:68" customFormat="1">
      <c r="BP927757" s="90"/>
    </row>
    <row r="927758" spans="68:68" customFormat="1">
      <c r="BP927758" s="90"/>
    </row>
    <row r="927759" spans="68:68" customFormat="1">
      <c r="BP927759" s="90"/>
    </row>
    <row r="927760" spans="68:68" customFormat="1">
      <c r="BP927760" s="90"/>
    </row>
    <row r="927761" spans="68:68" customFormat="1">
      <c r="BP927761" s="90"/>
    </row>
    <row r="927762" spans="68:68" customFormat="1">
      <c r="BP927762" s="90"/>
    </row>
    <row r="927763" spans="68:68" customFormat="1">
      <c r="BP927763" s="90"/>
    </row>
    <row r="927764" spans="68:68" customFormat="1">
      <c r="BP927764" s="90"/>
    </row>
    <row r="927765" spans="68:68" customFormat="1">
      <c r="BP927765" s="90"/>
    </row>
    <row r="927766" spans="68:68" customFormat="1">
      <c r="BP927766" s="90"/>
    </row>
    <row r="927767" spans="68:68" customFormat="1">
      <c r="BP927767" s="90"/>
    </row>
    <row r="927768" spans="68:68" customFormat="1">
      <c r="BP927768" s="90"/>
    </row>
    <row r="927769" spans="68:68" customFormat="1">
      <c r="BP927769" s="90"/>
    </row>
    <row r="927770" spans="68:68" customFormat="1">
      <c r="BP927770" s="90"/>
    </row>
    <row r="927771" spans="68:68" customFormat="1">
      <c r="BP927771" s="90"/>
    </row>
    <row r="927772" spans="68:68" customFormat="1">
      <c r="BP927772" s="90"/>
    </row>
    <row r="927773" spans="68:68" customFormat="1">
      <c r="BP927773" s="90"/>
    </row>
    <row r="927774" spans="68:68" customFormat="1">
      <c r="BP927774" s="90"/>
    </row>
    <row r="927775" spans="68:68" customFormat="1">
      <c r="BP927775" s="90"/>
    </row>
    <row r="927776" spans="68:68" customFormat="1">
      <c r="BP927776" s="90"/>
    </row>
    <row r="927777" spans="68:68" customFormat="1">
      <c r="BP927777" s="90"/>
    </row>
    <row r="927778" spans="68:68" customFormat="1">
      <c r="BP927778" s="90"/>
    </row>
    <row r="927779" spans="68:68" customFormat="1">
      <c r="BP927779" s="90"/>
    </row>
    <row r="927780" spans="68:68" customFormat="1">
      <c r="BP927780" s="90"/>
    </row>
    <row r="927781" spans="68:68" customFormat="1">
      <c r="BP927781" s="90"/>
    </row>
    <row r="927782" spans="68:68" customFormat="1">
      <c r="BP927782" s="90"/>
    </row>
    <row r="927783" spans="68:68" customFormat="1">
      <c r="BP927783" s="90"/>
    </row>
    <row r="927784" spans="68:68" customFormat="1">
      <c r="BP927784" s="90"/>
    </row>
    <row r="927785" spans="68:68" customFormat="1">
      <c r="BP927785" s="90"/>
    </row>
    <row r="927786" spans="68:68" customFormat="1">
      <c r="BP927786" s="90"/>
    </row>
    <row r="927787" spans="68:68" customFormat="1">
      <c r="BP927787" s="90"/>
    </row>
    <row r="927788" spans="68:68" customFormat="1">
      <c r="BP927788" s="90"/>
    </row>
    <row r="927789" spans="68:68" customFormat="1">
      <c r="BP927789" s="90"/>
    </row>
    <row r="927790" spans="68:68" customFormat="1">
      <c r="BP927790" s="90"/>
    </row>
    <row r="927791" spans="68:68" customFormat="1">
      <c r="BP927791" s="90"/>
    </row>
    <row r="927792" spans="68:68" customFormat="1">
      <c r="BP927792" s="90"/>
    </row>
    <row r="927793" spans="68:68" customFormat="1">
      <c r="BP927793" s="90"/>
    </row>
    <row r="927794" spans="68:68" customFormat="1">
      <c r="BP927794" s="90"/>
    </row>
    <row r="927795" spans="68:68" customFormat="1">
      <c r="BP927795" s="90"/>
    </row>
    <row r="927796" spans="68:68" customFormat="1">
      <c r="BP927796" s="90"/>
    </row>
    <row r="927797" spans="68:68" customFormat="1">
      <c r="BP927797" s="90"/>
    </row>
    <row r="927798" spans="68:68" customFormat="1">
      <c r="BP927798" s="90"/>
    </row>
    <row r="927799" spans="68:68" customFormat="1">
      <c r="BP927799" s="90"/>
    </row>
    <row r="927800" spans="68:68" customFormat="1">
      <c r="BP927800" s="90"/>
    </row>
    <row r="927801" spans="68:68" customFormat="1">
      <c r="BP927801" s="90"/>
    </row>
    <row r="927802" spans="68:68" customFormat="1">
      <c r="BP927802" s="90"/>
    </row>
    <row r="927803" spans="68:68" customFormat="1">
      <c r="BP927803" s="90"/>
    </row>
    <row r="927804" spans="68:68" customFormat="1">
      <c r="BP927804" s="90"/>
    </row>
    <row r="927805" spans="68:68" customFormat="1">
      <c r="BP927805" s="90"/>
    </row>
    <row r="927806" spans="68:68" customFormat="1">
      <c r="BP927806" s="90"/>
    </row>
    <row r="927807" spans="68:68" customFormat="1">
      <c r="BP927807" s="90"/>
    </row>
    <row r="927808" spans="68:68" customFormat="1">
      <c r="BP927808" s="90"/>
    </row>
    <row r="927809" spans="68:68" customFormat="1">
      <c r="BP927809" s="90"/>
    </row>
    <row r="927810" spans="68:68" customFormat="1">
      <c r="BP927810" s="90"/>
    </row>
    <row r="927811" spans="68:68" customFormat="1">
      <c r="BP927811" s="90"/>
    </row>
    <row r="927812" spans="68:68" customFormat="1">
      <c r="BP927812" s="90"/>
    </row>
    <row r="927813" spans="68:68" customFormat="1">
      <c r="BP927813" s="90"/>
    </row>
    <row r="927814" spans="68:68" customFormat="1">
      <c r="BP927814" s="90"/>
    </row>
    <row r="927815" spans="68:68" customFormat="1">
      <c r="BP927815" s="90"/>
    </row>
    <row r="927816" spans="68:68" customFormat="1">
      <c r="BP927816" s="90"/>
    </row>
    <row r="927817" spans="68:68" customFormat="1">
      <c r="BP927817" s="90"/>
    </row>
    <row r="927818" spans="68:68" customFormat="1">
      <c r="BP927818" s="90"/>
    </row>
    <row r="927819" spans="68:68" customFormat="1">
      <c r="BP927819" s="90"/>
    </row>
    <row r="927820" spans="68:68" customFormat="1">
      <c r="BP927820" s="90"/>
    </row>
    <row r="927821" spans="68:68" customFormat="1">
      <c r="BP927821" s="90"/>
    </row>
    <row r="927822" spans="68:68" customFormat="1">
      <c r="BP927822" s="90"/>
    </row>
    <row r="927823" spans="68:68" customFormat="1">
      <c r="BP927823" s="90"/>
    </row>
    <row r="927824" spans="68:68" customFormat="1">
      <c r="BP927824" s="90"/>
    </row>
    <row r="927825" spans="68:68" customFormat="1">
      <c r="BP927825" s="90"/>
    </row>
    <row r="927826" spans="68:68" customFormat="1">
      <c r="BP927826" s="90"/>
    </row>
    <row r="927827" spans="68:68" customFormat="1">
      <c r="BP927827" s="90"/>
    </row>
    <row r="927828" spans="68:68" customFormat="1">
      <c r="BP927828" s="90"/>
    </row>
    <row r="927829" spans="68:68" customFormat="1">
      <c r="BP927829" s="90"/>
    </row>
    <row r="927830" spans="68:68" customFormat="1">
      <c r="BP927830" s="90"/>
    </row>
    <row r="927831" spans="68:68" customFormat="1">
      <c r="BP927831" s="90"/>
    </row>
    <row r="927832" spans="68:68" customFormat="1">
      <c r="BP927832" s="90"/>
    </row>
    <row r="927833" spans="68:68" customFormat="1">
      <c r="BP927833" s="90"/>
    </row>
    <row r="927834" spans="68:68" customFormat="1">
      <c r="BP927834" s="90"/>
    </row>
    <row r="927835" spans="68:68" customFormat="1">
      <c r="BP927835" s="90"/>
    </row>
    <row r="927836" spans="68:68" customFormat="1">
      <c r="BP927836" s="90"/>
    </row>
    <row r="927837" spans="68:68" customFormat="1">
      <c r="BP927837" s="90"/>
    </row>
    <row r="927838" spans="68:68" customFormat="1">
      <c r="BP927838" s="90"/>
    </row>
    <row r="927839" spans="68:68" customFormat="1">
      <c r="BP927839" s="90"/>
    </row>
    <row r="927840" spans="68:68" customFormat="1">
      <c r="BP927840" s="90"/>
    </row>
    <row r="927841" spans="68:68" customFormat="1">
      <c r="BP927841" s="90"/>
    </row>
    <row r="927842" spans="68:68" customFormat="1">
      <c r="BP927842" s="90"/>
    </row>
    <row r="927843" spans="68:68" customFormat="1">
      <c r="BP927843" s="90"/>
    </row>
    <row r="927844" spans="68:68" customFormat="1">
      <c r="BP927844" s="90"/>
    </row>
    <row r="927845" spans="68:68" customFormat="1">
      <c r="BP927845" s="90"/>
    </row>
    <row r="927846" spans="68:68" customFormat="1">
      <c r="BP927846" s="90"/>
    </row>
    <row r="927847" spans="68:68" customFormat="1">
      <c r="BP927847" s="90"/>
    </row>
    <row r="927848" spans="68:68" customFormat="1">
      <c r="BP927848" s="90"/>
    </row>
    <row r="927849" spans="68:68" customFormat="1">
      <c r="BP927849" s="90"/>
    </row>
    <row r="927850" spans="68:68" customFormat="1">
      <c r="BP927850" s="90"/>
    </row>
    <row r="927851" spans="68:68" customFormat="1">
      <c r="BP927851" s="90"/>
    </row>
    <row r="927852" spans="68:68" customFormat="1">
      <c r="BP927852" s="90"/>
    </row>
    <row r="927853" spans="68:68" customFormat="1">
      <c r="BP927853" s="90"/>
    </row>
    <row r="927854" spans="68:68" customFormat="1">
      <c r="BP927854" s="90"/>
    </row>
    <row r="927855" spans="68:68" customFormat="1">
      <c r="BP927855" s="90"/>
    </row>
    <row r="927856" spans="68:68" customFormat="1">
      <c r="BP927856" s="90"/>
    </row>
    <row r="927857" spans="68:68" customFormat="1">
      <c r="BP927857" s="90"/>
    </row>
    <row r="927858" spans="68:68" customFormat="1">
      <c r="BP927858" s="90"/>
    </row>
    <row r="927859" spans="68:68" customFormat="1">
      <c r="BP927859" s="90"/>
    </row>
    <row r="927860" spans="68:68" customFormat="1">
      <c r="BP927860" s="90"/>
    </row>
    <row r="927861" spans="68:68" customFormat="1">
      <c r="BP927861" s="90"/>
    </row>
    <row r="927862" spans="68:68" customFormat="1">
      <c r="BP927862" s="90"/>
    </row>
    <row r="927863" spans="68:68" customFormat="1">
      <c r="BP927863" s="90"/>
    </row>
    <row r="927864" spans="68:68" customFormat="1">
      <c r="BP927864" s="90"/>
    </row>
    <row r="927865" spans="68:68" customFormat="1">
      <c r="BP927865" s="90"/>
    </row>
    <row r="927866" spans="68:68" customFormat="1">
      <c r="BP927866" s="90"/>
    </row>
    <row r="927867" spans="68:68" customFormat="1">
      <c r="BP927867" s="90"/>
    </row>
    <row r="927868" spans="68:68" customFormat="1">
      <c r="BP927868" s="90"/>
    </row>
    <row r="927869" spans="68:68" customFormat="1">
      <c r="BP927869" s="90"/>
    </row>
    <row r="927870" spans="68:68" customFormat="1">
      <c r="BP927870" s="90"/>
    </row>
    <row r="927871" spans="68:68" customFormat="1">
      <c r="BP927871" s="90"/>
    </row>
    <row r="927872" spans="68:68" customFormat="1">
      <c r="BP927872" s="90"/>
    </row>
    <row r="927873" spans="68:68" customFormat="1">
      <c r="BP927873" s="90"/>
    </row>
    <row r="927874" spans="68:68" customFormat="1">
      <c r="BP927874" s="90"/>
    </row>
    <row r="927875" spans="68:68" customFormat="1">
      <c r="BP927875" s="90"/>
    </row>
    <row r="927876" spans="68:68" customFormat="1">
      <c r="BP927876" s="90"/>
    </row>
    <row r="927877" spans="68:68" customFormat="1">
      <c r="BP927877" s="90"/>
    </row>
    <row r="927878" spans="68:68" customFormat="1">
      <c r="BP927878" s="90"/>
    </row>
    <row r="927879" spans="68:68" customFormat="1">
      <c r="BP927879" s="90"/>
    </row>
    <row r="927880" spans="68:68" customFormat="1">
      <c r="BP927880" s="90"/>
    </row>
    <row r="927881" spans="68:68" customFormat="1">
      <c r="BP927881" s="90"/>
    </row>
    <row r="927882" spans="68:68" customFormat="1">
      <c r="BP927882" s="90"/>
    </row>
    <row r="927883" spans="68:68" customFormat="1">
      <c r="BP927883" s="90"/>
    </row>
    <row r="927884" spans="68:68" customFormat="1">
      <c r="BP927884" s="90"/>
    </row>
    <row r="927885" spans="68:68" customFormat="1">
      <c r="BP927885" s="90"/>
    </row>
    <row r="927886" spans="68:68" customFormat="1">
      <c r="BP927886" s="90"/>
    </row>
    <row r="927887" spans="68:68" customFormat="1">
      <c r="BP927887" s="90"/>
    </row>
    <row r="927888" spans="68:68" customFormat="1">
      <c r="BP927888" s="90"/>
    </row>
    <row r="927889" spans="68:68" customFormat="1">
      <c r="BP927889" s="90"/>
    </row>
    <row r="927890" spans="68:68" customFormat="1">
      <c r="BP927890" s="90"/>
    </row>
    <row r="927891" spans="68:68" customFormat="1">
      <c r="BP927891" s="90"/>
    </row>
    <row r="927892" spans="68:68" customFormat="1">
      <c r="BP927892" s="90"/>
    </row>
    <row r="927893" spans="68:68" customFormat="1">
      <c r="BP927893" s="90"/>
    </row>
    <row r="927894" spans="68:68" customFormat="1">
      <c r="BP927894" s="90"/>
    </row>
    <row r="927895" spans="68:68" customFormat="1">
      <c r="BP927895" s="90"/>
    </row>
    <row r="927896" spans="68:68" customFormat="1">
      <c r="BP927896" s="90"/>
    </row>
    <row r="927897" spans="68:68" customFormat="1">
      <c r="BP927897" s="90"/>
    </row>
    <row r="927898" spans="68:68" customFormat="1">
      <c r="BP927898" s="90"/>
    </row>
    <row r="927899" spans="68:68" customFormat="1">
      <c r="BP927899" s="90"/>
    </row>
    <row r="927900" spans="68:68" customFormat="1">
      <c r="BP927900" s="90"/>
    </row>
    <row r="927901" spans="68:68" customFormat="1">
      <c r="BP927901" s="90"/>
    </row>
    <row r="927902" spans="68:68" customFormat="1">
      <c r="BP927902" s="90"/>
    </row>
    <row r="927903" spans="68:68" customFormat="1">
      <c r="BP927903" s="90"/>
    </row>
    <row r="927904" spans="68:68" customFormat="1">
      <c r="BP927904" s="90"/>
    </row>
    <row r="927905" spans="68:68" customFormat="1">
      <c r="BP927905" s="90"/>
    </row>
    <row r="927906" spans="68:68" customFormat="1">
      <c r="BP927906" s="90"/>
    </row>
    <row r="927907" spans="68:68" customFormat="1">
      <c r="BP927907" s="90"/>
    </row>
    <row r="927908" spans="68:68" customFormat="1">
      <c r="BP927908" s="90"/>
    </row>
    <row r="927909" spans="68:68" customFormat="1">
      <c r="BP927909" s="90"/>
    </row>
    <row r="927910" spans="68:68" customFormat="1">
      <c r="BP927910" s="90"/>
    </row>
    <row r="927911" spans="68:68" customFormat="1">
      <c r="BP927911" s="90"/>
    </row>
    <row r="927912" spans="68:68" customFormat="1">
      <c r="BP927912" s="90"/>
    </row>
    <row r="927913" spans="68:68" customFormat="1">
      <c r="BP927913" s="90"/>
    </row>
    <row r="927914" spans="68:68" customFormat="1">
      <c r="BP927914" s="90"/>
    </row>
    <row r="927915" spans="68:68" customFormat="1">
      <c r="BP927915" s="90"/>
    </row>
    <row r="927916" spans="68:68" customFormat="1">
      <c r="BP927916" s="90"/>
    </row>
    <row r="927917" spans="68:68" customFormat="1">
      <c r="BP927917" s="90"/>
    </row>
    <row r="927918" spans="68:68" customFormat="1">
      <c r="BP927918" s="90"/>
    </row>
    <row r="927919" spans="68:68" customFormat="1">
      <c r="BP927919" s="90"/>
    </row>
    <row r="927920" spans="68:68" customFormat="1">
      <c r="BP927920" s="90"/>
    </row>
    <row r="927921" spans="68:68" customFormat="1">
      <c r="BP927921" s="90"/>
    </row>
    <row r="927922" spans="68:68" customFormat="1">
      <c r="BP927922" s="90"/>
    </row>
    <row r="927923" spans="68:68" customFormat="1">
      <c r="BP927923" s="90"/>
    </row>
    <row r="927924" spans="68:68" customFormat="1">
      <c r="BP927924" s="90"/>
    </row>
    <row r="927925" spans="68:68" customFormat="1">
      <c r="BP927925" s="90"/>
    </row>
    <row r="927926" spans="68:68" customFormat="1">
      <c r="BP927926" s="90"/>
    </row>
    <row r="927927" spans="68:68" customFormat="1">
      <c r="BP927927" s="90"/>
    </row>
    <row r="927928" spans="68:68" customFormat="1">
      <c r="BP927928" s="90"/>
    </row>
    <row r="927929" spans="68:68" customFormat="1">
      <c r="BP927929" s="90"/>
    </row>
    <row r="927930" spans="68:68" customFormat="1">
      <c r="BP927930" s="90"/>
    </row>
    <row r="927931" spans="68:68" customFormat="1">
      <c r="BP927931" s="90"/>
    </row>
    <row r="927932" spans="68:68" customFormat="1">
      <c r="BP927932" s="90"/>
    </row>
    <row r="927933" spans="68:68" customFormat="1">
      <c r="BP927933" s="90"/>
    </row>
    <row r="927934" spans="68:68" customFormat="1">
      <c r="BP927934" s="90"/>
    </row>
    <row r="927935" spans="68:68" customFormat="1">
      <c r="BP927935" s="90"/>
    </row>
    <row r="927936" spans="68:68" customFormat="1">
      <c r="BP927936" s="90"/>
    </row>
    <row r="927937" spans="68:68" customFormat="1">
      <c r="BP927937" s="90"/>
    </row>
    <row r="927938" spans="68:68" customFormat="1">
      <c r="BP927938" s="90"/>
    </row>
    <row r="927939" spans="68:68" customFormat="1">
      <c r="BP927939" s="90"/>
    </row>
    <row r="927940" spans="68:68" customFormat="1">
      <c r="BP927940" s="90"/>
    </row>
    <row r="927941" spans="68:68" customFormat="1">
      <c r="BP927941" s="90"/>
    </row>
    <row r="927942" spans="68:68" customFormat="1">
      <c r="BP927942" s="90"/>
    </row>
    <row r="927943" spans="68:68" customFormat="1">
      <c r="BP927943" s="90"/>
    </row>
    <row r="927944" spans="68:68" customFormat="1">
      <c r="BP927944" s="90"/>
    </row>
    <row r="927945" spans="68:68" customFormat="1">
      <c r="BP927945" s="90"/>
    </row>
    <row r="927946" spans="68:68" customFormat="1">
      <c r="BP927946" s="90"/>
    </row>
    <row r="927947" spans="68:68" customFormat="1">
      <c r="BP927947" s="90"/>
    </row>
    <row r="927948" spans="68:68" customFormat="1">
      <c r="BP927948" s="90"/>
    </row>
    <row r="927949" spans="68:68" customFormat="1">
      <c r="BP927949" s="90"/>
    </row>
    <row r="927950" spans="68:68" customFormat="1">
      <c r="BP927950" s="90"/>
    </row>
    <row r="927951" spans="68:68" customFormat="1">
      <c r="BP927951" s="90"/>
    </row>
    <row r="927952" spans="68:68" customFormat="1">
      <c r="BP927952" s="90"/>
    </row>
    <row r="927953" spans="68:68" customFormat="1">
      <c r="BP927953" s="90"/>
    </row>
    <row r="927954" spans="68:68" customFormat="1">
      <c r="BP927954" s="90"/>
    </row>
    <row r="927955" spans="68:68" customFormat="1">
      <c r="BP927955" s="90"/>
    </row>
    <row r="927956" spans="68:68" customFormat="1">
      <c r="BP927956" s="90"/>
    </row>
    <row r="927957" spans="68:68" customFormat="1">
      <c r="BP927957" s="90"/>
    </row>
    <row r="927958" spans="68:68" customFormat="1">
      <c r="BP927958" s="90"/>
    </row>
    <row r="927959" spans="68:68" customFormat="1">
      <c r="BP927959" s="90"/>
    </row>
    <row r="927960" spans="68:68" customFormat="1">
      <c r="BP927960" s="90"/>
    </row>
    <row r="927961" spans="68:68" customFormat="1">
      <c r="BP927961" s="90"/>
    </row>
    <row r="927962" spans="68:68" customFormat="1">
      <c r="BP927962" s="90"/>
    </row>
    <row r="927963" spans="68:68" customFormat="1">
      <c r="BP927963" s="90"/>
    </row>
    <row r="927964" spans="68:68" customFormat="1">
      <c r="BP927964" s="90"/>
    </row>
    <row r="927965" spans="68:68" customFormat="1">
      <c r="BP927965" s="90"/>
    </row>
    <row r="927966" spans="68:68" customFormat="1">
      <c r="BP927966" s="90"/>
    </row>
    <row r="927967" spans="68:68" customFormat="1">
      <c r="BP927967" s="90"/>
    </row>
    <row r="927968" spans="68:68" customFormat="1">
      <c r="BP927968" s="90"/>
    </row>
    <row r="927969" spans="68:68" customFormat="1">
      <c r="BP927969" s="90"/>
    </row>
    <row r="927970" spans="68:68" customFormat="1">
      <c r="BP927970" s="90"/>
    </row>
    <row r="927971" spans="68:68" customFormat="1">
      <c r="BP927971" s="90"/>
    </row>
    <row r="927972" spans="68:68" customFormat="1">
      <c r="BP927972" s="90"/>
    </row>
    <row r="927973" spans="68:68" customFormat="1">
      <c r="BP927973" s="90"/>
    </row>
    <row r="927974" spans="68:68" customFormat="1">
      <c r="BP927974" s="90"/>
    </row>
    <row r="927975" spans="68:68" customFormat="1">
      <c r="BP927975" s="90"/>
    </row>
    <row r="927976" spans="68:68" customFormat="1">
      <c r="BP927976" s="90"/>
    </row>
    <row r="927977" spans="68:68" customFormat="1">
      <c r="BP927977" s="90"/>
    </row>
    <row r="927978" spans="68:68" customFormat="1">
      <c r="BP927978" s="90"/>
    </row>
    <row r="927979" spans="68:68" customFormat="1">
      <c r="BP927979" s="90"/>
    </row>
    <row r="927980" spans="68:68" customFormat="1">
      <c r="BP927980" s="90"/>
    </row>
    <row r="927981" spans="68:68" customFormat="1">
      <c r="BP927981" s="90"/>
    </row>
    <row r="927982" spans="68:68" customFormat="1">
      <c r="BP927982" s="90"/>
    </row>
    <row r="927983" spans="68:68" customFormat="1">
      <c r="BP927983" s="90"/>
    </row>
    <row r="927984" spans="68:68" customFormat="1">
      <c r="BP927984" s="90"/>
    </row>
    <row r="927985" spans="68:68" customFormat="1">
      <c r="BP927985" s="90"/>
    </row>
    <row r="927986" spans="68:68" customFormat="1">
      <c r="BP927986" s="90"/>
    </row>
    <row r="927987" spans="68:68" customFormat="1">
      <c r="BP927987" s="90"/>
    </row>
    <row r="927988" spans="68:68" customFormat="1">
      <c r="BP927988" s="90"/>
    </row>
    <row r="927989" spans="68:68" customFormat="1">
      <c r="BP927989" s="90"/>
    </row>
    <row r="927990" spans="68:68" customFormat="1">
      <c r="BP927990" s="90"/>
    </row>
    <row r="927991" spans="68:68" customFormat="1">
      <c r="BP927991" s="90"/>
    </row>
    <row r="927992" spans="68:68" customFormat="1">
      <c r="BP927992" s="90"/>
    </row>
    <row r="927993" spans="68:68" customFormat="1">
      <c r="BP927993" s="90"/>
    </row>
    <row r="927994" spans="68:68" customFormat="1">
      <c r="BP927994" s="90"/>
    </row>
    <row r="927995" spans="68:68" customFormat="1">
      <c r="BP927995" s="90"/>
    </row>
    <row r="927996" spans="68:68" customFormat="1">
      <c r="BP927996" s="90"/>
    </row>
    <row r="927997" spans="68:68" customFormat="1">
      <c r="BP927997" s="90"/>
    </row>
    <row r="927998" spans="68:68" customFormat="1">
      <c r="BP927998" s="90"/>
    </row>
    <row r="927999" spans="68:68" customFormat="1">
      <c r="BP927999" s="90"/>
    </row>
    <row r="928000" spans="68:68" customFormat="1">
      <c r="BP928000" s="90"/>
    </row>
    <row r="928001" spans="68:68" customFormat="1">
      <c r="BP928001" s="90"/>
    </row>
    <row r="928002" spans="68:68" customFormat="1">
      <c r="BP928002" s="90"/>
    </row>
    <row r="928003" spans="68:68" customFormat="1">
      <c r="BP928003" s="90"/>
    </row>
    <row r="928004" spans="68:68" customFormat="1">
      <c r="BP928004" s="90"/>
    </row>
    <row r="928005" spans="68:68" customFormat="1">
      <c r="BP928005" s="90"/>
    </row>
    <row r="928006" spans="68:68" customFormat="1">
      <c r="BP928006" s="90"/>
    </row>
    <row r="928007" spans="68:68" customFormat="1">
      <c r="BP928007" s="90"/>
    </row>
    <row r="928008" spans="68:68" customFormat="1">
      <c r="BP928008" s="90"/>
    </row>
    <row r="928009" spans="68:68" customFormat="1">
      <c r="BP928009" s="90"/>
    </row>
    <row r="928010" spans="68:68" customFormat="1">
      <c r="BP928010" s="90"/>
    </row>
    <row r="928011" spans="68:68" customFormat="1">
      <c r="BP928011" s="90"/>
    </row>
    <row r="928012" spans="68:68" customFormat="1">
      <c r="BP928012" s="90"/>
    </row>
    <row r="928013" spans="68:68" customFormat="1">
      <c r="BP928013" s="90"/>
    </row>
    <row r="928014" spans="68:68" customFormat="1">
      <c r="BP928014" s="90"/>
    </row>
    <row r="928015" spans="68:68" customFormat="1">
      <c r="BP928015" s="90"/>
    </row>
    <row r="928016" spans="68:68" customFormat="1">
      <c r="BP928016" s="90"/>
    </row>
    <row r="928017" spans="68:68" customFormat="1">
      <c r="BP928017" s="90"/>
    </row>
    <row r="928018" spans="68:68" customFormat="1">
      <c r="BP928018" s="90"/>
    </row>
    <row r="928019" spans="68:68" customFormat="1">
      <c r="BP928019" s="90"/>
    </row>
    <row r="928020" spans="68:68" customFormat="1">
      <c r="BP928020" s="90"/>
    </row>
    <row r="928021" spans="68:68" customFormat="1">
      <c r="BP928021" s="90"/>
    </row>
    <row r="928022" spans="68:68" customFormat="1">
      <c r="BP928022" s="90"/>
    </row>
    <row r="928023" spans="68:68" customFormat="1">
      <c r="BP928023" s="90"/>
    </row>
    <row r="928024" spans="68:68" customFormat="1">
      <c r="BP928024" s="90"/>
    </row>
    <row r="928025" spans="68:68" customFormat="1">
      <c r="BP928025" s="90"/>
    </row>
    <row r="928026" spans="68:68" customFormat="1">
      <c r="BP928026" s="90"/>
    </row>
    <row r="928027" spans="68:68" customFormat="1">
      <c r="BP928027" s="90"/>
    </row>
    <row r="928028" spans="68:68" customFormat="1">
      <c r="BP928028" s="90"/>
    </row>
    <row r="928029" spans="68:68" customFormat="1">
      <c r="BP928029" s="90"/>
    </row>
    <row r="928030" spans="68:68" customFormat="1">
      <c r="BP928030" s="90"/>
    </row>
    <row r="928031" spans="68:68" customFormat="1">
      <c r="BP928031" s="90"/>
    </row>
    <row r="928032" spans="68:68" customFormat="1">
      <c r="BP928032" s="90"/>
    </row>
    <row r="928033" spans="68:68" customFormat="1">
      <c r="BP928033" s="90"/>
    </row>
    <row r="928034" spans="68:68" customFormat="1">
      <c r="BP928034" s="90"/>
    </row>
    <row r="928035" spans="68:68" customFormat="1">
      <c r="BP928035" s="90"/>
    </row>
    <row r="928036" spans="68:68" customFormat="1">
      <c r="BP928036" s="90"/>
    </row>
    <row r="928037" spans="68:68" customFormat="1">
      <c r="BP928037" s="90"/>
    </row>
    <row r="928038" spans="68:68" customFormat="1">
      <c r="BP928038" s="90"/>
    </row>
    <row r="928039" spans="68:68" customFormat="1">
      <c r="BP928039" s="90"/>
    </row>
    <row r="928040" spans="68:68" customFormat="1">
      <c r="BP928040" s="90"/>
    </row>
    <row r="928041" spans="68:68" customFormat="1">
      <c r="BP928041" s="90"/>
    </row>
    <row r="928042" spans="68:68" customFormat="1">
      <c r="BP928042" s="90"/>
    </row>
    <row r="928043" spans="68:68" customFormat="1">
      <c r="BP928043" s="90"/>
    </row>
    <row r="928044" spans="68:68" customFormat="1">
      <c r="BP928044" s="90"/>
    </row>
    <row r="928045" spans="68:68" customFormat="1">
      <c r="BP928045" s="90"/>
    </row>
    <row r="928046" spans="68:68" customFormat="1">
      <c r="BP928046" s="90"/>
    </row>
    <row r="928047" spans="68:68" customFormat="1">
      <c r="BP928047" s="90"/>
    </row>
    <row r="928048" spans="68:68" customFormat="1">
      <c r="BP928048" s="90"/>
    </row>
    <row r="928049" spans="68:68" customFormat="1">
      <c r="BP928049" s="90"/>
    </row>
    <row r="928050" spans="68:68" customFormat="1">
      <c r="BP928050" s="90"/>
    </row>
    <row r="928051" spans="68:68" customFormat="1">
      <c r="BP928051" s="90"/>
    </row>
    <row r="928052" spans="68:68" customFormat="1">
      <c r="BP928052" s="90"/>
    </row>
    <row r="928053" spans="68:68" customFormat="1">
      <c r="BP928053" s="90"/>
    </row>
    <row r="928054" spans="68:68" customFormat="1">
      <c r="BP928054" s="90"/>
    </row>
    <row r="928055" spans="68:68" customFormat="1">
      <c r="BP928055" s="90"/>
    </row>
    <row r="928056" spans="68:68" customFormat="1">
      <c r="BP928056" s="90"/>
    </row>
    <row r="928057" spans="68:68" customFormat="1">
      <c r="BP928057" s="90"/>
    </row>
    <row r="928058" spans="68:68" customFormat="1">
      <c r="BP928058" s="90"/>
    </row>
    <row r="928059" spans="68:68" customFormat="1">
      <c r="BP928059" s="90"/>
    </row>
    <row r="928060" spans="68:68" customFormat="1">
      <c r="BP928060" s="90"/>
    </row>
    <row r="928061" spans="68:68" customFormat="1">
      <c r="BP928061" s="90"/>
    </row>
    <row r="928062" spans="68:68" customFormat="1">
      <c r="BP928062" s="90"/>
    </row>
    <row r="928063" spans="68:68" customFormat="1">
      <c r="BP928063" s="90"/>
    </row>
    <row r="928064" spans="68:68" customFormat="1">
      <c r="BP928064" s="90"/>
    </row>
    <row r="928065" spans="68:68" customFormat="1">
      <c r="BP928065" s="90"/>
    </row>
    <row r="928066" spans="68:68" customFormat="1">
      <c r="BP928066" s="90"/>
    </row>
    <row r="928067" spans="68:68" customFormat="1">
      <c r="BP928067" s="90"/>
    </row>
    <row r="928068" spans="68:68" customFormat="1">
      <c r="BP928068" s="90"/>
    </row>
    <row r="928069" spans="68:68" customFormat="1">
      <c r="BP928069" s="90"/>
    </row>
    <row r="928070" spans="68:68" customFormat="1">
      <c r="BP928070" s="90"/>
    </row>
    <row r="928071" spans="68:68" customFormat="1">
      <c r="BP928071" s="90"/>
    </row>
    <row r="928072" spans="68:68" customFormat="1">
      <c r="BP928072" s="90"/>
    </row>
    <row r="928073" spans="68:68" customFormat="1">
      <c r="BP928073" s="90"/>
    </row>
    <row r="928074" spans="68:68" customFormat="1">
      <c r="BP928074" s="90"/>
    </row>
    <row r="928075" spans="68:68" customFormat="1">
      <c r="BP928075" s="90"/>
    </row>
    <row r="928076" spans="68:68" customFormat="1">
      <c r="BP928076" s="90"/>
    </row>
    <row r="928077" spans="68:68" customFormat="1">
      <c r="BP928077" s="90"/>
    </row>
    <row r="928078" spans="68:68" customFormat="1">
      <c r="BP928078" s="90"/>
    </row>
    <row r="928079" spans="68:68" customFormat="1">
      <c r="BP928079" s="90"/>
    </row>
    <row r="928080" spans="68:68" customFormat="1">
      <c r="BP928080" s="90"/>
    </row>
    <row r="928081" spans="68:68" customFormat="1">
      <c r="BP928081" s="90"/>
    </row>
    <row r="928082" spans="68:68" customFormat="1">
      <c r="BP928082" s="90"/>
    </row>
    <row r="928083" spans="68:68" customFormat="1">
      <c r="BP928083" s="90"/>
    </row>
    <row r="928084" spans="68:68" customFormat="1">
      <c r="BP928084" s="90"/>
    </row>
    <row r="928085" spans="68:68" customFormat="1">
      <c r="BP928085" s="90"/>
    </row>
    <row r="928086" spans="68:68" customFormat="1">
      <c r="BP928086" s="90"/>
    </row>
    <row r="928087" spans="68:68" customFormat="1">
      <c r="BP928087" s="90"/>
    </row>
    <row r="928088" spans="68:68" customFormat="1">
      <c r="BP928088" s="90"/>
    </row>
    <row r="928089" spans="68:68" customFormat="1">
      <c r="BP928089" s="90"/>
    </row>
    <row r="928090" spans="68:68" customFormat="1">
      <c r="BP928090" s="90"/>
    </row>
    <row r="928091" spans="68:68" customFormat="1">
      <c r="BP928091" s="90"/>
    </row>
    <row r="928092" spans="68:68" customFormat="1">
      <c r="BP928092" s="90"/>
    </row>
    <row r="928093" spans="68:68" customFormat="1">
      <c r="BP928093" s="90"/>
    </row>
    <row r="928094" spans="68:68" customFormat="1">
      <c r="BP928094" s="90"/>
    </row>
    <row r="928095" spans="68:68" customFormat="1">
      <c r="BP928095" s="90"/>
    </row>
    <row r="928096" spans="68:68" customFormat="1">
      <c r="BP928096" s="90"/>
    </row>
    <row r="928097" spans="68:68" customFormat="1">
      <c r="BP928097" s="90"/>
    </row>
    <row r="928098" spans="68:68" customFormat="1">
      <c r="BP928098" s="90"/>
    </row>
    <row r="928099" spans="68:68" customFormat="1">
      <c r="BP928099" s="90"/>
    </row>
    <row r="928100" spans="68:68" customFormat="1">
      <c r="BP928100" s="90"/>
    </row>
    <row r="928101" spans="68:68" customFormat="1">
      <c r="BP928101" s="90"/>
    </row>
    <row r="928102" spans="68:68" customFormat="1">
      <c r="BP928102" s="90"/>
    </row>
    <row r="928103" spans="68:68" customFormat="1">
      <c r="BP928103" s="90"/>
    </row>
    <row r="928104" spans="68:68" customFormat="1">
      <c r="BP928104" s="90"/>
    </row>
    <row r="928105" spans="68:68" customFormat="1">
      <c r="BP928105" s="90"/>
    </row>
    <row r="928106" spans="68:68" customFormat="1">
      <c r="BP928106" s="90"/>
    </row>
    <row r="928107" spans="68:68" customFormat="1">
      <c r="BP928107" s="90"/>
    </row>
    <row r="928108" spans="68:68" customFormat="1">
      <c r="BP928108" s="90"/>
    </row>
    <row r="928109" spans="68:68" customFormat="1">
      <c r="BP928109" s="90"/>
    </row>
    <row r="928110" spans="68:68" customFormat="1">
      <c r="BP928110" s="90"/>
    </row>
    <row r="928111" spans="68:68" customFormat="1">
      <c r="BP928111" s="90"/>
    </row>
    <row r="928112" spans="68:68" customFormat="1">
      <c r="BP928112" s="90"/>
    </row>
    <row r="928113" spans="68:68" customFormat="1">
      <c r="BP928113" s="90"/>
    </row>
    <row r="928114" spans="68:68" customFormat="1">
      <c r="BP928114" s="90"/>
    </row>
    <row r="928115" spans="68:68" customFormat="1">
      <c r="BP928115" s="90"/>
    </row>
    <row r="928116" spans="68:68" customFormat="1">
      <c r="BP928116" s="90"/>
    </row>
    <row r="928117" spans="68:68" customFormat="1">
      <c r="BP928117" s="90"/>
    </row>
    <row r="928118" spans="68:68" customFormat="1">
      <c r="BP928118" s="90"/>
    </row>
    <row r="928119" spans="68:68" customFormat="1">
      <c r="BP928119" s="90"/>
    </row>
    <row r="928120" spans="68:68" customFormat="1">
      <c r="BP928120" s="90"/>
    </row>
    <row r="928121" spans="68:68" customFormat="1">
      <c r="BP928121" s="90"/>
    </row>
    <row r="928122" spans="68:68" customFormat="1">
      <c r="BP928122" s="90"/>
    </row>
    <row r="928123" spans="68:68" customFormat="1">
      <c r="BP928123" s="90"/>
    </row>
    <row r="928124" spans="68:68" customFormat="1">
      <c r="BP928124" s="90"/>
    </row>
    <row r="928125" spans="68:68" customFormat="1">
      <c r="BP928125" s="90"/>
    </row>
    <row r="928126" spans="68:68" customFormat="1">
      <c r="BP928126" s="90"/>
    </row>
    <row r="928127" spans="68:68" customFormat="1">
      <c r="BP928127" s="90"/>
    </row>
    <row r="928128" spans="68:68" customFormat="1">
      <c r="BP928128" s="90"/>
    </row>
    <row r="928129" spans="68:68" customFormat="1">
      <c r="BP928129" s="90"/>
    </row>
    <row r="928130" spans="68:68" customFormat="1">
      <c r="BP928130" s="90"/>
    </row>
    <row r="928131" spans="68:68" customFormat="1">
      <c r="BP928131" s="90"/>
    </row>
    <row r="928132" spans="68:68" customFormat="1">
      <c r="BP928132" s="90"/>
    </row>
    <row r="928133" spans="68:68" customFormat="1">
      <c r="BP928133" s="90"/>
    </row>
    <row r="928134" spans="68:68" customFormat="1">
      <c r="BP928134" s="90"/>
    </row>
    <row r="928135" spans="68:68" customFormat="1">
      <c r="BP928135" s="90"/>
    </row>
    <row r="928136" spans="68:68" customFormat="1">
      <c r="BP928136" s="90"/>
    </row>
    <row r="928137" spans="68:68" customFormat="1">
      <c r="BP928137" s="90"/>
    </row>
    <row r="928138" spans="68:68" customFormat="1">
      <c r="BP928138" s="90"/>
    </row>
    <row r="928139" spans="68:68" customFormat="1">
      <c r="BP928139" s="90"/>
    </row>
    <row r="928140" spans="68:68" customFormat="1">
      <c r="BP928140" s="90"/>
    </row>
    <row r="928141" spans="68:68" customFormat="1">
      <c r="BP928141" s="90"/>
    </row>
    <row r="928142" spans="68:68" customFormat="1">
      <c r="BP928142" s="90"/>
    </row>
    <row r="928143" spans="68:68" customFormat="1">
      <c r="BP928143" s="90"/>
    </row>
    <row r="928144" spans="68:68" customFormat="1">
      <c r="BP928144" s="90"/>
    </row>
    <row r="928145" spans="68:68" customFormat="1">
      <c r="BP928145" s="90"/>
    </row>
    <row r="928146" spans="68:68" customFormat="1">
      <c r="BP928146" s="90"/>
    </row>
    <row r="928147" spans="68:68" customFormat="1">
      <c r="BP928147" s="90"/>
    </row>
    <row r="928148" spans="68:68" customFormat="1">
      <c r="BP928148" s="90"/>
    </row>
    <row r="928149" spans="68:68" customFormat="1">
      <c r="BP928149" s="90"/>
    </row>
    <row r="928150" spans="68:68" customFormat="1">
      <c r="BP928150" s="90"/>
    </row>
    <row r="928151" spans="68:68" customFormat="1">
      <c r="BP928151" s="90"/>
    </row>
    <row r="928152" spans="68:68" customFormat="1">
      <c r="BP928152" s="90"/>
    </row>
    <row r="928153" spans="68:68" customFormat="1">
      <c r="BP928153" s="90"/>
    </row>
    <row r="928154" spans="68:68" customFormat="1">
      <c r="BP928154" s="90"/>
    </row>
    <row r="928155" spans="68:68" customFormat="1">
      <c r="BP928155" s="90"/>
    </row>
    <row r="928156" spans="68:68" customFormat="1">
      <c r="BP928156" s="90"/>
    </row>
    <row r="928157" spans="68:68" customFormat="1">
      <c r="BP928157" s="90"/>
    </row>
    <row r="928158" spans="68:68" customFormat="1">
      <c r="BP928158" s="90"/>
    </row>
    <row r="928159" spans="68:68" customFormat="1">
      <c r="BP928159" s="90"/>
    </row>
    <row r="928160" spans="68:68" customFormat="1">
      <c r="BP928160" s="90"/>
    </row>
    <row r="928161" spans="68:68" customFormat="1">
      <c r="BP928161" s="90"/>
    </row>
    <row r="928162" spans="68:68" customFormat="1">
      <c r="BP928162" s="90"/>
    </row>
    <row r="928163" spans="68:68" customFormat="1">
      <c r="BP928163" s="90"/>
    </row>
    <row r="928164" spans="68:68" customFormat="1">
      <c r="BP928164" s="90"/>
    </row>
    <row r="928165" spans="68:68" customFormat="1">
      <c r="BP928165" s="90"/>
    </row>
    <row r="928166" spans="68:68" customFormat="1">
      <c r="BP928166" s="90"/>
    </row>
    <row r="928167" spans="68:68" customFormat="1">
      <c r="BP928167" s="90"/>
    </row>
    <row r="928168" spans="68:68" customFormat="1">
      <c r="BP928168" s="90"/>
    </row>
    <row r="928169" spans="68:68" customFormat="1">
      <c r="BP928169" s="90"/>
    </row>
    <row r="928170" spans="68:68" customFormat="1">
      <c r="BP928170" s="90"/>
    </row>
    <row r="928171" spans="68:68" customFormat="1">
      <c r="BP928171" s="90"/>
    </row>
    <row r="928172" spans="68:68" customFormat="1">
      <c r="BP928172" s="90"/>
    </row>
    <row r="928173" spans="68:68" customFormat="1">
      <c r="BP928173" s="90"/>
    </row>
    <row r="928174" spans="68:68" customFormat="1">
      <c r="BP928174" s="90"/>
    </row>
    <row r="928175" spans="68:68" customFormat="1">
      <c r="BP928175" s="90"/>
    </row>
    <row r="928176" spans="68:68" customFormat="1">
      <c r="BP928176" s="90"/>
    </row>
    <row r="928177" spans="68:68" customFormat="1">
      <c r="BP928177" s="90"/>
    </row>
    <row r="928178" spans="68:68" customFormat="1">
      <c r="BP928178" s="90"/>
    </row>
    <row r="928179" spans="68:68" customFormat="1">
      <c r="BP928179" s="90"/>
    </row>
    <row r="928180" spans="68:68" customFormat="1">
      <c r="BP928180" s="90"/>
    </row>
    <row r="928181" spans="68:68" customFormat="1">
      <c r="BP928181" s="90"/>
    </row>
    <row r="928182" spans="68:68" customFormat="1">
      <c r="BP928182" s="90"/>
    </row>
    <row r="928183" spans="68:68" customFormat="1">
      <c r="BP928183" s="90"/>
    </row>
    <row r="928184" spans="68:68" customFormat="1">
      <c r="BP928184" s="90"/>
    </row>
    <row r="928185" spans="68:68" customFormat="1">
      <c r="BP928185" s="90"/>
    </row>
    <row r="928186" spans="68:68" customFormat="1">
      <c r="BP928186" s="90"/>
    </row>
    <row r="928187" spans="68:68" customFormat="1">
      <c r="BP928187" s="90"/>
    </row>
    <row r="928188" spans="68:68" customFormat="1">
      <c r="BP928188" s="90"/>
    </row>
    <row r="928189" spans="68:68" customFormat="1">
      <c r="BP928189" s="90"/>
    </row>
    <row r="928190" spans="68:68" customFormat="1">
      <c r="BP928190" s="90"/>
    </row>
    <row r="928191" spans="68:68" customFormat="1">
      <c r="BP928191" s="90"/>
    </row>
    <row r="928192" spans="68:68" customFormat="1">
      <c r="BP928192" s="90"/>
    </row>
    <row r="928193" spans="68:68" customFormat="1">
      <c r="BP928193" s="90"/>
    </row>
    <row r="928194" spans="68:68" customFormat="1">
      <c r="BP928194" s="90"/>
    </row>
    <row r="928195" spans="68:68" customFormat="1">
      <c r="BP928195" s="90"/>
    </row>
    <row r="928196" spans="68:68" customFormat="1">
      <c r="BP928196" s="90"/>
    </row>
    <row r="928197" spans="68:68" customFormat="1">
      <c r="BP928197" s="90"/>
    </row>
    <row r="928198" spans="68:68" customFormat="1">
      <c r="BP928198" s="90"/>
    </row>
    <row r="928199" spans="68:68" customFormat="1">
      <c r="BP928199" s="90"/>
    </row>
    <row r="928200" spans="68:68" customFormat="1">
      <c r="BP928200" s="90"/>
    </row>
    <row r="928201" spans="68:68" customFormat="1">
      <c r="BP928201" s="90"/>
    </row>
    <row r="928202" spans="68:68" customFormat="1">
      <c r="BP928202" s="90"/>
    </row>
    <row r="928203" spans="68:68" customFormat="1">
      <c r="BP928203" s="90"/>
    </row>
    <row r="928204" spans="68:68" customFormat="1">
      <c r="BP928204" s="90"/>
    </row>
    <row r="928205" spans="68:68" customFormat="1">
      <c r="BP928205" s="90"/>
    </row>
    <row r="928206" spans="68:68" customFormat="1">
      <c r="BP928206" s="90"/>
    </row>
    <row r="928207" spans="68:68" customFormat="1">
      <c r="BP928207" s="90"/>
    </row>
    <row r="928208" spans="68:68" customFormat="1">
      <c r="BP928208" s="90"/>
    </row>
    <row r="928209" spans="68:68" customFormat="1">
      <c r="BP928209" s="90"/>
    </row>
    <row r="928210" spans="68:68" customFormat="1">
      <c r="BP928210" s="90"/>
    </row>
    <row r="928211" spans="68:68" customFormat="1">
      <c r="BP928211" s="90"/>
    </row>
    <row r="928212" spans="68:68" customFormat="1">
      <c r="BP928212" s="90"/>
    </row>
    <row r="928213" spans="68:68" customFormat="1">
      <c r="BP928213" s="90"/>
    </row>
    <row r="928214" spans="68:68" customFormat="1">
      <c r="BP928214" s="90"/>
    </row>
    <row r="928215" spans="68:68" customFormat="1">
      <c r="BP928215" s="90"/>
    </row>
    <row r="928216" spans="68:68" customFormat="1">
      <c r="BP928216" s="90"/>
    </row>
    <row r="928217" spans="68:68" customFormat="1">
      <c r="BP928217" s="90"/>
    </row>
    <row r="928218" spans="68:68" customFormat="1">
      <c r="BP928218" s="90"/>
    </row>
    <row r="928219" spans="68:68" customFormat="1">
      <c r="BP928219" s="90"/>
    </row>
    <row r="928220" spans="68:68" customFormat="1">
      <c r="BP928220" s="90"/>
    </row>
    <row r="928221" spans="68:68" customFormat="1">
      <c r="BP928221" s="90"/>
    </row>
    <row r="928222" spans="68:68" customFormat="1">
      <c r="BP928222" s="90"/>
    </row>
    <row r="928223" spans="68:68" customFormat="1">
      <c r="BP928223" s="90"/>
    </row>
    <row r="928224" spans="68:68" customFormat="1">
      <c r="BP928224" s="90"/>
    </row>
    <row r="928225" spans="68:68" customFormat="1">
      <c r="BP928225" s="90"/>
    </row>
    <row r="928226" spans="68:68" customFormat="1">
      <c r="BP928226" s="90"/>
    </row>
    <row r="928227" spans="68:68" customFormat="1">
      <c r="BP928227" s="90"/>
    </row>
    <row r="928228" spans="68:68" customFormat="1">
      <c r="BP928228" s="90"/>
    </row>
    <row r="928229" spans="68:68" customFormat="1">
      <c r="BP928229" s="90"/>
    </row>
    <row r="928230" spans="68:68" customFormat="1">
      <c r="BP928230" s="90"/>
    </row>
    <row r="928231" spans="68:68" customFormat="1">
      <c r="BP928231" s="90"/>
    </row>
    <row r="928232" spans="68:68" customFormat="1">
      <c r="BP928232" s="90"/>
    </row>
    <row r="928233" spans="68:68" customFormat="1">
      <c r="BP928233" s="90"/>
    </row>
    <row r="928234" spans="68:68" customFormat="1">
      <c r="BP928234" s="90"/>
    </row>
    <row r="928235" spans="68:68" customFormat="1">
      <c r="BP928235" s="90"/>
    </row>
    <row r="928236" spans="68:68" customFormat="1">
      <c r="BP928236" s="90"/>
    </row>
    <row r="928237" spans="68:68" customFormat="1">
      <c r="BP928237" s="90"/>
    </row>
    <row r="928238" spans="68:68" customFormat="1">
      <c r="BP928238" s="90"/>
    </row>
    <row r="928239" spans="68:68" customFormat="1">
      <c r="BP928239" s="90"/>
    </row>
    <row r="928240" spans="68:68" customFormat="1">
      <c r="BP928240" s="90"/>
    </row>
    <row r="928241" spans="68:68" customFormat="1">
      <c r="BP928241" s="90"/>
    </row>
    <row r="928242" spans="68:68" customFormat="1">
      <c r="BP928242" s="90"/>
    </row>
    <row r="928243" spans="68:68" customFormat="1">
      <c r="BP928243" s="90"/>
    </row>
    <row r="928244" spans="68:68" customFormat="1">
      <c r="BP928244" s="90"/>
    </row>
    <row r="928245" spans="68:68" customFormat="1">
      <c r="BP928245" s="90"/>
    </row>
    <row r="928246" spans="68:68" customFormat="1">
      <c r="BP928246" s="90"/>
    </row>
    <row r="928247" spans="68:68" customFormat="1">
      <c r="BP928247" s="90"/>
    </row>
    <row r="928248" spans="68:68" customFormat="1">
      <c r="BP928248" s="90"/>
    </row>
    <row r="928249" spans="68:68" customFormat="1">
      <c r="BP928249" s="90"/>
    </row>
    <row r="928250" spans="68:68" customFormat="1">
      <c r="BP928250" s="90"/>
    </row>
    <row r="928251" spans="68:68" customFormat="1">
      <c r="BP928251" s="90"/>
    </row>
    <row r="928252" spans="68:68" customFormat="1">
      <c r="BP928252" s="90"/>
    </row>
    <row r="928253" spans="68:68" customFormat="1">
      <c r="BP928253" s="90"/>
    </row>
    <row r="928254" spans="68:68" customFormat="1">
      <c r="BP928254" s="90"/>
    </row>
    <row r="928255" spans="68:68" customFormat="1">
      <c r="BP928255" s="90"/>
    </row>
    <row r="928256" spans="68:68" customFormat="1">
      <c r="BP928256" s="90"/>
    </row>
    <row r="928257" spans="68:68" customFormat="1">
      <c r="BP928257" s="90"/>
    </row>
    <row r="928258" spans="68:68" customFormat="1">
      <c r="BP928258" s="90"/>
    </row>
    <row r="928259" spans="68:68" customFormat="1">
      <c r="BP928259" s="90"/>
    </row>
    <row r="928260" spans="68:68" customFormat="1">
      <c r="BP928260" s="90"/>
    </row>
    <row r="928261" spans="68:68" customFormat="1">
      <c r="BP928261" s="90"/>
    </row>
    <row r="928262" spans="68:68" customFormat="1">
      <c r="BP928262" s="90"/>
    </row>
    <row r="928263" spans="68:68" customFormat="1">
      <c r="BP928263" s="90"/>
    </row>
    <row r="928264" spans="68:68" customFormat="1">
      <c r="BP928264" s="90"/>
    </row>
    <row r="928265" spans="68:68" customFormat="1">
      <c r="BP928265" s="90"/>
    </row>
    <row r="928266" spans="68:68" customFormat="1">
      <c r="BP928266" s="90"/>
    </row>
    <row r="928267" spans="68:68" customFormat="1">
      <c r="BP928267" s="90"/>
    </row>
    <row r="928268" spans="68:68" customFormat="1">
      <c r="BP928268" s="90"/>
    </row>
    <row r="928269" spans="68:68" customFormat="1">
      <c r="BP928269" s="90"/>
    </row>
    <row r="928270" spans="68:68" customFormat="1">
      <c r="BP928270" s="90"/>
    </row>
    <row r="928271" spans="68:68" customFormat="1">
      <c r="BP928271" s="90"/>
    </row>
    <row r="928272" spans="68:68" customFormat="1">
      <c r="BP928272" s="90"/>
    </row>
    <row r="928273" spans="68:68" customFormat="1">
      <c r="BP928273" s="90"/>
    </row>
    <row r="928274" spans="68:68" customFormat="1">
      <c r="BP928274" s="90"/>
    </row>
    <row r="928275" spans="68:68" customFormat="1">
      <c r="BP928275" s="90"/>
    </row>
    <row r="928276" spans="68:68" customFormat="1">
      <c r="BP928276" s="90"/>
    </row>
    <row r="928277" spans="68:68" customFormat="1">
      <c r="BP928277" s="90"/>
    </row>
    <row r="928278" spans="68:68" customFormat="1">
      <c r="BP928278" s="90"/>
    </row>
    <row r="928279" spans="68:68" customFormat="1">
      <c r="BP928279" s="90"/>
    </row>
    <row r="928280" spans="68:68" customFormat="1">
      <c r="BP928280" s="90"/>
    </row>
    <row r="928281" spans="68:68" customFormat="1">
      <c r="BP928281" s="90"/>
    </row>
    <row r="928282" spans="68:68" customFormat="1">
      <c r="BP928282" s="90"/>
    </row>
    <row r="928283" spans="68:68" customFormat="1">
      <c r="BP928283" s="90"/>
    </row>
    <row r="928284" spans="68:68" customFormat="1">
      <c r="BP928284" s="90"/>
    </row>
    <row r="928285" spans="68:68" customFormat="1">
      <c r="BP928285" s="90"/>
    </row>
    <row r="928286" spans="68:68" customFormat="1">
      <c r="BP928286" s="90"/>
    </row>
    <row r="928287" spans="68:68" customFormat="1">
      <c r="BP928287" s="90"/>
    </row>
    <row r="928288" spans="68:68" customFormat="1">
      <c r="BP928288" s="90"/>
    </row>
    <row r="928289" spans="68:68" customFormat="1">
      <c r="BP928289" s="90"/>
    </row>
    <row r="928290" spans="68:68" customFormat="1">
      <c r="BP928290" s="90"/>
    </row>
    <row r="928291" spans="68:68" customFormat="1">
      <c r="BP928291" s="90"/>
    </row>
    <row r="928292" spans="68:68" customFormat="1">
      <c r="BP928292" s="90"/>
    </row>
    <row r="928293" spans="68:68" customFormat="1">
      <c r="BP928293" s="90"/>
    </row>
    <row r="928294" spans="68:68" customFormat="1">
      <c r="BP928294" s="90"/>
    </row>
    <row r="928295" spans="68:68" customFormat="1">
      <c r="BP928295" s="90"/>
    </row>
    <row r="928296" spans="68:68" customFormat="1">
      <c r="BP928296" s="90"/>
    </row>
    <row r="928297" spans="68:68" customFormat="1">
      <c r="BP928297" s="90"/>
    </row>
    <row r="928298" spans="68:68" customFormat="1">
      <c r="BP928298" s="90"/>
    </row>
    <row r="928299" spans="68:68" customFormat="1">
      <c r="BP928299" s="90"/>
    </row>
    <row r="928300" spans="68:68" customFormat="1">
      <c r="BP928300" s="90"/>
    </row>
    <row r="928301" spans="68:68" customFormat="1">
      <c r="BP928301" s="90"/>
    </row>
    <row r="928302" spans="68:68" customFormat="1">
      <c r="BP928302" s="90"/>
    </row>
    <row r="928303" spans="68:68" customFormat="1">
      <c r="BP928303" s="90"/>
    </row>
    <row r="928304" spans="68:68" customFormat="1">
      <c r="BP928304" s="90"/>
    </row>
    <row r="928305" spans="68:68" customFormat="1">
      <c r="BP928305" s="90"/>
    </row>
    <row r="928306" spans="68:68" customFormat="1">
      <c r="BP928306" s="90"/>
    </row>
    <row r="928307" spans="68:68" customFormat="1">
      <c r="BP928307" s="90"/>
    </row>
    <row r="928308" spans="68:68" customFormat="1">
      <c r="BP928308" s="90"/>
    </row>
    <row r="928309" spans="68:68" customFormat="1">
      <c r="BP928309" s="90"/>
    </row>
    <row r="928310" spans="68:68" customFormat="1">
      <c r="BP928310" s="90"/>
    </row>
    <row r="928311" spans="68:68" customFormat="1">
      <c r="BP928311" s="90"/>
    </row>
    <row r="928312" spans="68:68" customFormat="1">
      <c r="BP928312" s="90"/>
    </row>
    <row r="928313" spans="68:68" customFormat="1">
      <c r="BP928313" s="90"/>
    </row>
    <row r="928314" spans="68:68" customFormat="1">
      <c r="BP928314" s="90"/>
    </row>
    <row r="928315" spans="68:68" customFormat="1">
      <c r="BP928315" s="90"/>
    </row>
    <row r="928316" spans="68:68" customFormat="1">
      <c r="BP928316" s="90"/>
    </row>
    <row r="928317" spans="68:68" customFormat="1">
      <c r="BP928317" s="90"/>
    </row>
    <row r="928318" spans="68:68" customFormat="1">
      <c r="BP928318" s="90"/>
    </row>
    <row r="928319" spans="68:68" customFormat="1">
      <c r="BP928319" s="90"/>
    </row>
    <row r="928320" spans="68:68" customFormat="1">
      <c r="BP928320" s="90"/>
    </row>
    <row r="928321" spans="68:68" customFormat="1">
      <c r="BP928321" s="90"/>
    </row>
    <row r="928322" spans="68:68" customFormat="1">
      <c r="BP928322" s="90"/>
    </row>
    <row r="928323" spans="68:68" customFormat="1">
      <c r="BP928323" s="90"/>
    </row>
    <row r="928324" spans="68:68" customFormat="1">
      <c r="BP928324" s="90"/>
    </row>
    <row r="928325" spans="68:68" customFormat="1">
      <c r="BP928325" s="90"/>
    </row>
    <row r="928326" spans="68:68" customFormat="1">
      <c r="BP928326" s="90"/>
    </row>
    <row r="928327" spans="68:68" customFormat="1">
      <c r="BP928327" s="90"/>
    </row>
    <row r="928328" spans="68:68" customFormat="1">
      <c r="BP928328" s="90"/>
    </row>
    <row r="928329" spans="68:68" customFormat="1">
      <c r="BP928329" s="90"/>
    </row>
    <row r="928330" spans="68:68" customFormat="1">
      <c r="BP928330" s="90"/>
    </row>
    <row r="928331" spans="68:68" customFormat="1">
      <c r="BP928331" s="90"/>
    </row>
    <row r="928332" spans="68:68" customFormat="1">
      <c r="BP928332" s="90"/>
    </row>
    <row r="928333" spans="68:68" customFormat="1">
      <c r="BP928333" s="90"/>
    </row>
    <row r="928334" spans="68:68" customFormat="1">
      <c r="BP928334" s="90"/>
    </row>
    <row r="928335" spans="68:68" customFormat="1">
      <c r="BP928335" s="90"/>
    </row>
    <row r="928336" spans="68:68" customFormat="1">
      <c r="BP928336" s="90"/>
    </row>
    <row r="928337" spans="68:68" customFormat="1">
      <c r="BP928337" s="90"/>
    </row>
    <row r="928338" spans="68:68" customFormat="1">
      <c r="BP928338" s="90"/>
    </row>
    <row r="928339" spans="68:68" customFormat="1">
      <c r="BP928339" s="90"/>
    </row>
    <row r="928340" spans="68:68" customFormat="1">
      <c r="BP928340" s="90"/>
    </row>
    <row r="928341" spans="68:68" customFormat="1">
      <c r="BP928341" s="90"/>
    </row>
    <row r="928342" spans="68:68" customFormat="1">
      <c r="BP928342" s="90"/>
    </row>
    <row r="928343" spans="68:68" customFormat="1">
      <c r="BP928343" s="90"/>
    </row>
    <row r="928344" spans="68:68" customFormat="1">
      <c r="BP928344" s="90"/>
    </row>
    <row r="928345" spans="68:68" customFormat="1">
      <c r="BP928345" s="90"/>
    </row>
    <row r="928346" spans="68:68" customFormat="1">
      <c r="BP928346" s="90"/>
    </row>
    <row r="928347" spans="68:68" customFormat="1">
      <c r="BP928347" s="90"/>
    </row>
    <row r="928348" spans="68:68" customFormat="1">
      <c r="BP928348" s="90"/>
    </row>
    <row r="928349" spans="68:68" customFormat="1">
      <c r="BP928349" s="90"/>
    </row>
    <row r="928350" spans="68:68" customFormat="1">
      <c r="BP928350" s="90"/>
    </row>
    <row r="928351" spans="68:68" customFormat="1">
      <c r="BP928351" s="90"/>
    </row>
    <row r="928352" spans="68:68" customFormat="1">
      <c r="BP928352" s="90"/>
    </row>
    <row r="928353" spans="68:68" customFormat="1">
      <c r="BP928353" s="90"/>
    </row>
    <row r="928354" spans="68:68" customFormat="1">
      <c r="BP928354" s="90"/>
    </row>
    <row r="928355" spans="68:68" customFormat="1">
      <c r="BP928355" s="90"/>
    </row>
    <row r="928356" spans="68:68" customFormat="1">
      <c r="BP928356" s="90"/>
    </row>
    <row r="928357" spans="68:68" customFormat="1">
      <c r="BP928357" s="90"/>
    </row>
    <row r="928358" spans="68:68" customFormat="1">
      <c r="BP928358" s="90"/>
    </row>
    <row r="928359" spans="68:68" customFormat="1">
      <c r="BP928359" s="90"/>
    </row>
    <row r="928360" spans="68:68" customFormat="1">
      <c r="BP928360" s="90"/>
    </row>
    <row r="928361" spans="68:68" customFormat="1">
      <c r="BP928361" s="90"/>
    </row>
    <row r="928362" spans="68:68" customFormat="1">
      <c r="BP928362" s="90"/>
    </row>
    <row r="928363" spans="68:68" customFormat="1">
      <c r="BP928363" s="90"/>
    </row>
    <row r="928364" spans="68:68" customFormat="1">
      <c r="BP928364" s="90"/>
    </row>
    <row r="928365" spans="68:68" customFormat="1">
      <c r="BP928365" s="90"/>
    </row>
    <row r="928366" spans="68:68" customFormat="1">
      <c r="BP928366" s="90"/>
    </row>
    <row r="928367" spans="68:68" customFormat="1">
      <c r="BP928367" s="90"/>
    </row>
    <row r="928368" spans="68:68" customFormat="1">
      <c r="BP928368" s="90"/>
    </row>
    <row r="928369" spans="68:68" customFormat="1">
      <c r="BP928369" s="90"/>
    </row>
    <row r="928370" spans="68:68" customFormat="1">
      <c r="BP928370" s="90"/>
    </row>
    <row r="928371" spans="68:68" customFormat="1">
      <c r="BP928371" s="90"/>
    </row>
    <row r="928372" spans="68:68" customFormat="1">
      <c r="BP928372" s="90"/>
    </row>
    <row r="928373" spans="68:68" customFormat="1">
      <c r="BP928373" s="90"/>
    </row>
    <row r="928374" spans="68:68" customFormat="1">
      <c r="BP928374" s="90"/>
    </row>
    <row r="928375" spans="68:68" customFormat="1">
      <c r="BP928375" s="90"/>
    </row>
    <row r="928376" spans="68:68" customFormat="1">
      <c r="BP928376" s="90"/>
    </row>
    <row r="928377" spans="68:68" customFormat="1">
      <c r="BP928377" s="90"/>
    </row>
    <row r="928378" spans="68:68" customFormat="1">
      <c r="BP928378" s="90"/>
    </row>
    <row r="928379" spans="68:68" customFormat="1">
      <c r="BP928379" s="90"/>
    </row>
    <row r="928380" spans="68:68" customFormat="1">
      <c r="BP928380" s="90"/>
    </row>
    <row r="928381" spans="68:68" customFormat="1">
      <c r="BP928381" s="90"/>
    </row>
    <row r="928382" spans="68:68" customFormat="1">
      <c r="BP928382" s="90"/>
    </row>
    <row r="928383" spans="68:68" customFormat="1">
      <c r="BP928383" s="90"/>
    </row>
    <row r="928384" spans="68:68" customFormat="1">
      <c r="BP928384" s="90"/>
    </row>
    <row r="928385" spans="68:68" customFormat="1">
      <c r="BP928385" s="90"/>
    </row>
    <row r="928386" spans="68:68" customFormat="1">
      <c r="BP928386" s="90"/>
    </row>
    <row r="928387" spans="68:68" customFormat="1">
      <c r="BP928387" s="90"/>
    </row>
    <row r="928388" spans="68:68" customFormat="1">
      <c r="BP928388" s="90"/>
    </row>
    <row r="928389" spans="68:68" customFormat="1">
      <c r="BP928389" s="90"/>
    </row>
    <row r="928390" spans="68:68" customFormat="1">
      <c r="BP928390" s="90"/>
    </row>
    <row r="928391" spans="68:68" customFormat="1">
      <c r="BP928391" s="90"/>
    </row>
    <row r="928392" spans="68:68" customFormat="1">
      <c r="BP928392" s="90"/>
    </row>
    <row r="928393" spans="68:68" customFormat="1">
      <c r="BP928393" s="90"/>
    </row>
    <row r="928394" spans="68:68" customFormat="1">
      <c r="BP928394" s="90"/>
    </row>
    <row r="928395" spans="68:68" customFormat="1">
      <c r="BP928395" s="90"/>
    </row>
    <row r="928396" spans="68:68" customFormat="1">
      <c r="BP928396" s="90"/>
    </row>
    <row r="928397" spans="68:68" customFormat="1">
      <c r="BP928397" s="90"/>
    </row>
    <row r="928398" spans="68:68" customFormat="1">
      <c r="BP928398" s="90"/>
    </row>
    <row r="928399" spans="68:68" customFormat="1">
      <c r="BP928399" s="90"/>
    </row>
    <row r="928400" spans="68:68" customFormat="1">
      <c r="BP928400" s="90"/>
    </row>
    <row r="928401" spans="68:68" customFormat="1">
      <c r="BP928401" s="90"/>
    </row>
    <row r="928402" spans="68:68" customFormat="1">
      <c r="BP928402" s="90"/>
    </row>
    <row r="928403" spans="68:68" customFormat="1">
      <c r="BP928403" s="90"/>
    </row>
    <row r="928404" spans="68:68" customFormat="1">
      <c r="BP928404" s="90"/>
    </row>
    <row r="928405" spans="68:68" customFormat="1">
      <c r="BP928405" s="90"/>
    </row>
    <row r="928406" spans="68:68" customFormat="1">
      <c r="BP928406" s="90"/>
    </row>
    <row r="928407" spans="68:68" customFormat="1">
      <c r="BP928407" s="90"/>
    </row>
    <row r="928408" spans="68:68" customFormat="1">
      <c r="BP928408" s="90"/>
    </row>
    <row r="928409" spans="68:68" customFormat="1">
      <c r="BP928409" s="90"/>
    </row>
    <row r="928410" spans="68:68" customFormat="1">
      <c r="BP928410" s="90"/>
    </row>
    <row r="928411" spans="68:68" customFormat="1">
      <c r="BP928411" s="90"/>
    </row>
    <row r="928412" spans="68:68" customFormat="1">
      <c r="BP928412" s="90"/>
    </row>
    <row r="928413" spans="68:68" customFormat="1">
      <c r="BP928413" s="90"/>
    </row>
    <row r="928414" spans="68:68" customFormat="1">
      <c r="BP928414" s="90"/>
    </row>
    <row r="928415" spans="68:68" customFormat="1">
      <c r="BP928415" s="90"/>
    </row>
    <row r="928416" spans="68:68" customFormat="1">
      <c r="BP928416" s="90"/>
    </row>
    <row r="928417" spans="68:68" customFormat="1">
      <c r="BP928417" s="90"/>
    </row>
    <row r="928418" spans="68:68" customFormat="1">
      <c r="BP928418" s="90"/>
    </row>
    <row r="928419" spans="68:68" customFormat="1">
      <c r="BP928419" s="90"/>
    </row>
    <row r="928420" spans="68:68" customFormat="1">
      <c r="BP928420" s="90"/>
    </row>
    <row r="928421" spans="68:68" customFormat="1">
      <c r="BP928421" s="90"/>
    </row>
    <row r="928422" spans="68:68" customFormat="1">
      <c r="BP928422" s="90"/>
    </row>
    <row r="928423" spans="68:68" customFormat="1">
      <c r="BP928423" s="90"/>
    </row>
    <row r="928424" spans="68:68" customFormat="1">
      <c r="BP928424" s="90"/>
    </row>
    <row r="928425" spans="68:68" customFormat="1">
      <c r="BP928425" s="90"/>
    </row>
    <row r="928426" spans="68:68" customFormat="1">
      <c r="BP928426" s="90"/>
    </row>
    <row r="928427" spans="68:68" customFormat="1">
      <c r="BP928427" s="90"/>
    </row>
    <row r="928428" spans="68:68" customFormat="1">
      <c r="BP928428" s="90"/>
    </row>
    <row r="928429" spans="68:68" customFormat="1">
      <c r="BP928429" s="90"/>
    </row>
    <row r="928430" spans="68:68" customFormat="1">
      <c r="BP928430" s="90"/>
    </row>
    <row r="928431" spans="68:68" customFormat="1">
      <c r="BP928431" s="90"/>
    </row>
    <row r="928432" spans="68:68" customFormat="1">
      <c r="BP928432" s="90"/>
    </row>
    <row r="928433" spans="68:68" customFormat="1">
      <c r="BP928433" s="90"/>
    </row>
    <row r="928434" spans="68:68" customFormat="1">
      <c r="BP928434" s="90"/>
    </row>
    <row r="928435" spans="68:68" customFormat="1">
      <c r="BP928435" s="90"/>
    </row>
    <row r="928436" spans="68:68" customFormat="1">
      <c r="BP928436" s="90"/>
    </row>
    <row r="928437" spans="68:68" customFormat="1">
      <c r="BP928437" s="90"/>
    </row>
    <row r="928438" spans="68:68" customFormat="1">
      <c r="BP928438" s="90"/>
    </row>
    <row r="928439" spans="68:68" customFormat="1">
      <c r="BP928439" s="90"/>
    </row>
    <row r="928440" spans="68:68" customFormat="1">
      <c r="BP928440" s="90"/>
    </row>
    <row r="928441" spans="68:68" customFormat="1">
      <c r="BP928441" s="90"/>
    </row>
    <row r="928442" spans="68:68" customFormat="1">
      <c r="BP928442" s="90"/>
    </row>
    <row r="928443" spans="68:68" customFormat="1">
      <c r="BP928443" s="90"/>
    </row>
    <row r="928444" spans="68:68" customFormat="1">
      <c r="BP928444" s="90"/>
    </row>
    <row r="928445" spans="68:68" customFormat="1">
      <c r="BP928445" s="90"/>
    </row>
    <row r="928446" spans="68:68" customFormat="1">
      <c r="BP928446" s="90"/>
    </row>
    <row r="928447" spans="68:68" customFormat="1">
      <c r="BP928447" s="90"/>
    </row>
    <row r="928448" spans="68:68" customFormat="1">
      <c r="BP928448" s="90"/>
    </row>
    <row r="928449" spans="68:68" customFormat="1">
      <c r="BP928449" s="90"/>
    </row>
    <row r="928450" spans="68:68" customFormat="1">
      <c r="BP928450" s="90"/>
    </row>
    <row r="928451" spans="68:68" customFormat="1">
      <c r="BP928451" s="90"/>
    </row>
    <row r="928452" spans="68:68" customFormat="1">
      <c r="BP928452" s="90"/>
    </row>
    <row r="928453" spans="68:68" customFormat="1">
      <c r="BP928453" s="90"/>
    </row>
    <row r="928454" spans="68:68" customFormat="1">
      <c r="BP928454" s="90"/>
    </row>
    <row r="928455" spans="68:68" customFormat="1">
      <c r="BP928455" s="90"/>
    </row>
    <row r="928456" spans="68:68" customFormat="1">
      <c r="BP928456" s="90"/>
    </row>
    <row r="928457" spans="68:68" customFormat="1">
      <c r="BP928457" s="90"/>
    </row>
    <row r="928458" spans="68:68" customFormat="1">
      <c r="BP928458" s="90"/>
    </row>
    <row r="928459" spans="68:68" customFormat="1">
      <c r="BP928459" s="90"/>
    </row>
    <row r="928460" spans="68:68" customFormat="1">
      <c r="BP928460" s="90"/>
    </row>
    <row r="928461" spans="68:68" customFormat="1">
      <c r="BP928461" s="90"/>
    </row>
    <row r="928462" spans="68:68" customFormat="1">
      <c r="BP928462" s="90"/>
    </row>
    <row r="928463" spans="68:68" customFormat="1">
      <c r="BP928463" s="90"/>
    </row>
    <row r="928464" spans="68:68" customFormat="1">
      <c r="BP928464" s="90"/>
    </row>
    <row r="928465" spans="68:68" customFormat="1">
      <c r="BP928465" s="90"/>
    </row>
    <row r="928466" spans="68:68" customFormat="1">
      <c r="BP928466" s="90"/>
    </row>
    <row r="928467" spans="68:68" customFormat="1">
      <c r="BP928467" s="90"/>
    </row>
    <row r="928468" spans="68:68" customFormat="1">
      <c r="BP928468" s="90"/>
    </row>
    <row r="928469" spans="68:68" customFormat="1">
      <c r="BP928469" s="90"/>
    </row>
    <row r="928470" spans="68:68" customFormat="1">
      <c r="BP928470" s="90"/>
    </row>
    <row r="928471" spans="68:68" customFormat="1">
      <c r="BP928471" s="90"/>
    </row>
    <row r="928472" spans="68:68" customFormat="1">
      <c r="BP928472" s="90"/>
    </row>
    <row r="928473" spans="68:68" customFormat="1">
      <c r="BP928473" s="90"/>
    </row>
    <row r="928474" spans="68:68" customFormat="1">
      <c r="BP928474" s="90"/>
    </row>
    <row r="928475" spans="68:68" customFormat="1">
      <c r="BP928475" s="90"/>
    </row>
    <row r="928476" spans="68:68" customFormat="1">
      <c r="BP928476" s="90"/>
    </row>
    <row r="928477" spans="68:68" customFormat="1">
      <c r="BP928477" s="90"/>
    </row>
    <row r="928478" spans="68:68" customFormat="1">
      <c r="BP928478" s="90"/>
    </row>
    <row r="928479" spans="68:68" customFormat="1">
      <c r="BP928479" s="90"/>
    </row>
    <row r="928480" spans="68:68" customFormat="1">
      <c r="BP928480" s="90"/>
    </row>
    <row r="928481" spans="68:68" customFormat="1">
      <c r="BP928481" s="90"/>
    </row>
    <row r="928482" spans="68:68" customFormat="1">
      <c r="BP928482" s="90"/>
    </row>
    <row r="928483" spans="68:68" customFormat="1">
      <c r="BP928483" s="90"/>
    </row>
    <row r="928484" spans="68:68" customFormat="1">
      <c r="BP928484" s="90"/>
    </row>
    <row r="928485" spans="68:68" customFormat="1">
      <c r="BP928485" s="90"/>
    </row>
    <row r="928486" spans="68:68" customFormat="1">
      <c r="BP928486" s="90"/>
    </row>
    <row r="928487" spans="68:68" customFormat="1">
      <c r="BP928487" s="90"/>
    </row>
    <row r="928488" spans="68:68" customFormat="1">
      <c r="BP928488" s="90"/>
    </row>
    <row r="928489" spans="68:68" customFormat="1">
      <c r="BP928489" s="90"/>
    </row>
    <row r="928490" spans="68:68" customFormat="1">
      <c r="BP928490" s="90"/>
    </row>
    <row r="928491" spans="68:68" customFormat="1">
      <c r="BP928491" s="90"/>
    </row>
    <row r="928492" spans="68:68" customFormat="1">
      <c r="BP928492" s="90"/>
    </row>
    <row r="928493" spans="68:68" customFormat="1">
      <c r="BP928493" s="90"/>
    </row>
    <row r="928494" spans="68:68" customFormat="1">
      <c r="BP928494" s="90"/>
    </row>
    <row r="928495" spans="68:68" customFormat="1">
      <c r="BP928495" s="90"/>
    </row>
    <row r="928496" spans="68:68" customFormat="1">
      <c r="BP928496" s="90"/>
    </row>
    <row r="928497" spans="68:68" customFormat="1">
      <c r="BP928497" s="90"/>
    </row>
    <row r="928498" spans="68:68" customFormat="1">
      <c r="BP928498" s="90"/>
    </row>
    <row r="928499" spans="68:68" customFormat="1">
      <c r="BP928499" s="90"/>
    </row>
    <row r="928500" spans="68:68" customFormat="1">
      <c r="BP928500" s="90"/>
    </row>
    <row r="928501" spans="68:68" customFormat="1">
      <c r="BP928501" s="90"/>
    </row>
    <row r="928502" spans="68:68" customFormat="1">
      <c r="BP928502" s="90"/>
    </row>
    <row r="928503" spans="68:68" customFormat="1">
      <c r="BP928503" s="90"/>
    </row>
    <row r="928504" spans="68:68" customFormat="1">
      <c r="BP928504" s="90"/>
    </row>
    <row r="928505" spans="68:68" customFormat="1">
      <c r="BP928505" s="90"/>
    </row>
    <row r="928506" spans="68:68" customFormat="1">
      <c r="BP928506" s="90"/>
    </row>
    <row r="928507" spans="68:68" customFormat="1">
      <c r="BP928507" s="90"/>
    </row>
    <row r="928508" spans="68:68" customFormat="1">
      <c r="BP928508" s="90"/>
    </row>
    <row r="928509" spans="68:68" customFormat="1">
      <c r="BP928509" s="90"/>
    </row>
    <row r="928510" spans="68:68" customFormat="1">
      <c r="BP928510" s="90"/>
    </row>
    <row r="928511" spans="68:68" customFormat="1">
      <c r="BP928511" s="90"/>
    </row>
    <row r="928512" spans="68:68" customFormat="1">
      <c r="BP928512" s="90"/>
    </row>
    <row r="928513" spans="68:68" customFormat="1">
      <c r="BP928513" s="90"/>
    </row>
    <row r="928514" spans="68:68" customFormat="1">
      <c r="BP928514" s="90"/>
    </row>
    <row r="928515" spans="68:68" customFormat="1">
      <c r="BP928515" s="90"/>
    </row>
    <row r="928516" spans="68:68" customFormat="1">
      <c r="BP928516" s="90"/>
    </row>
    <row r="928517" spans="68:68" customFormat="1">
      <c r="BP928517" s="90"/>
    </row>
    <row r="928518" spans="68:68" customFormat="1">
      <c r="BP928518" s="90"/>
    </row>
    <row r="928519" spans="68:68" customFormat="1">
      <c r="BP928519" s="90"/>
    </row>
    <row r="928520" spans="68:68" customFormat="1">
      <c r="BP928520" s="90"/>
    </row>
    <row r="928521" spans="68:68" customFormat="1">
      <c r="BP928521" s="90"/>
    </row>
    <row r="928522" spans="68:68" customFormat="1">
      <c r="BP928522" s="90"/>
    </row>
    <row r="928523" spans="68:68" customFormat="1">
      <c r="BP928523" s="90"/>
    </row>
    <row r="928524" spans="68:68" customFormat="1">
      <c r="BP928524" s="90"/>
    </row>
    <row r="928525" spans="68:68" customFormat="1">
      <c r="BP928525" s="90"/>
    </row>
    <row r="928526" spans="68:68" customFormat="1">
      <c r="BP928526" s="90"/>
    </row>
    <row r="928527" spans="68:68" customFormat="1">
      <c r="BP928527" s="90"/>
    </row>
    <row r="928528" spans="68:68" customFormat="1">
      <c r="BP928528" s="90"/>
    </row>
    <row r="928529" spans="68:68" customFormat="1">
      <c r="BP928529" s="90"/>
    </row>
    <row r="928530" spans="68:68" customFormat="1">
      <c r="BP928530" s="90"/>
    </row>
    <row r="928531" spans="68:68" customFormat="1">
      <c r="BP928531" s="90"/>
    </row>
    <row r="928532" spans="68:68" customFormat="1">
      <c r="BP928532" s="90"/>
    </row>
    <row r="928533" spans="68:68" customFormat="1">
      <c r="BP928533" s="90"/>
    </row>
    <row r="928534" spans="68:68" customFormat="1">
      <c r="BP928534" s="90"/>
    </row>
    <row r="928535" spans="68:68" customFormat="1">
      <c r="BP928535" s="90"/>
    </row>
    <row r="928536" spans="68:68" customFormat="1">
      <c r="BP928536" s="90"/>
    </row>
    <row r="928537" spans="68:68" customFormat="1">
      <c r="BP928537" s="90"/>
    </row>
    <row r="928538" spans="68:68" customFormat="1">
      <c r="BP928538" s="90"/>
    </row>
    <row r="928539" spans="68:68" customFormat="1">
      <c r="BP928539" s="90"/>
    </row>
    <row r="928540" spans="68:68" customFormat="1">
      <c r="BP928540" s="90"/>
    </row>
    <row r="928541" spans="68:68" customFormat="1">
      <c r="BP928541" s="90"/>
    </row>
    <row r="928542" spans="68:68" customFormat="1">
      <c r="BP928542" s="90"/>
    </row>
    <row r="928543" spans="68:68" customFormat="1">
      <c r="BP928543" s="90"/>
    </row>
    <row r="928544" spans="68:68" customFormat="1">
      <c r="BP928544" s="90"/>
    </row>
    <row r="928545" spans="68:68" customFormat="1">
      <c r="BP928545" s="90"/>
    </row>
    <row r="928546" spans="68:68" customFormat="1">
      <c r="BP928546" s="90"/>
    </row>
    <row r="928547" spans="68:68" customFormat="1">
      <c r="BP928547" s="90"/>
    </row>
    <row r="928548" spans="68:68" customFormat="1">
      <c r="BP928548" s="90"/>
    </row>
    <row r="928549" spans="68:68" customFormat="1">
      <c r="BP928549" s="90"/>
    </row>
    <row r="928550" spans="68:68" customFormat="1">
      <c r="BP928550" s="90"/>
    </row>
    <row r="928551" spans="68:68" customFormat="1">
      <c r="BP928551" s="90"/>
    </row>
    <row r="928552" spans="68:68" customFormat="1">
      <c r="BP928552" s="90"/>
    </row>
    <row r="928553" spans="68:68" customFormat="1">
      <c r="BP928553" s="90"/>
    </row>
    <row r="928554" spans="68:68" customFormat="1">
      <c r="BP928554" s="90"/>
    </row>
    <row r="928555" spans="68:68" customFormat="1">
      <c r="BP928555" s="90"/>
    </row>
    <row r="928556" spans="68:68" customFormat="1">
      <c r="BP928556" s="90"/>
    </row>
    <row r="928557" spans="68:68" customFormat="1">
      <c r="BP928557" s="90"/>
    </row>
    <row r="928558" spans="68:68" customFormat="1">
      <c r="BP928558" s="90"/>
    </row>
    <row r="928559" spans="68:68" customFormat="1">
      <c r="BP928559" s="90"/>
    </row>
    <row r="928560" spans="68:68" customFormat="1">
      <c r="BP928560" s="90"/>
    </row>
    <row r="928561" spans="68:68" customFormat="1">
      <c r="BP928561" s="90"/>
    </row>
    <row r="928562" spans="68:68" customFormat="1">
      <c r="BP928562" s="90"/>
    </row>
    <row r="928563" spans="68:68" customFormat="1">
      <c r="BP928563" s="90"/>
    </row>
    <row r="928564" spans="68:68" customFormat="1">
      <c r="BP928564" s="90"/>
    </row>
    <row r="928565" spans="68:68" customFormat="1">
      <c r="BP928565" s="90"/>
    </row>
    <row r="928566" spans="68:68" customFormat="1">
      <c r="BP928566" s="90"/>
    </row>
    <row r="928567" spans="68:68" customFormat="1">
      <c r="BP928567" s="90"/>
    </row>
    <row r="928568" spans="68:68" customFormat="1">
      <c r="BP928568" s="90"/>
    </row>
    <row r="928569" spans="68:68" customFormat="1">
      <c r="BP928569" s="90"/>
    </row>
    <row r="928570" spans="68:68" customFormat="1">
      <c r="BP928570" s="90"/>
    </row>
    <row r="928571" spans="68:68" customFormat="1">
      <c r="BP928571" s="90"/>
    </row>
    <row r="928572" spans="68:68" customFormat="1">
      <c r="BP928572" s="90"/>
    </row>
    <row r="928573" spans="68:68" customFormat="1">
      <c r="BP928573" s="90"/>
    </row>
    <row r="928574" spans="68:68" customFormat="1">
      <c r="BP928574" s="90"/>
    </row>
    <row r="928575" spans="68:68" customFormat="1">
      <c r="BP928575" s="90"/>
    </row>
    <row r="928576" spans="68:68" customFormat="1">
      <c r="BP928576" s="90"/>
    </row>
    <row r="928577" spans="68:68" customFormat="1">
      <c r="BP928577" s="90"/>
    </row>
    <row r="928578" spans="68:68" customFormat="1">
      <c r="BP928578" s="90"/>
    </row>
    <row r="928579" spans="68:68" customFormat="1">
      <c r="BP928579" s="90"/>
    </row>
    <row r="928580" spans="68:68" customFormat="1">
      <c r="BP928580" s="90"/>
    </row>
    <row r="928581" spans="68:68" customFormat="1">
      <c r="BP928581" s="90"/>
    </row>
    <row r="928582" spans="68:68" customFormat="1">
      <c r="BP928582" s="90"/>
    </row>
    <row r="928583" spans="68:68" customFormat="1">
      <c r="BP928583" s="90"/>
    </row>
    <row r="928584" spans="68:68" customFormat="1">
      <c r="BP928584" s="90"/>
    </row>
    <row r="928585" spans="68:68" customFormat="1">
      <c r="BP928585" s="90"/>
    </row>
    <row r="928586" spans="68:68" customFormat="1">
      <c r="BP928586" s="90"/>
    </row>
    <row r="928587" spans="68:68" customFormat="1">
      <c r="BP928587" s="90"/>
    </row>
    <row r="928588" spans="68:68" customFormat="1">
      <c r="BP928588" s="90"/>
    </row>
    <row r="928589" spans="68:68" customFormat="1">
      <c r="BP928589" s="90"/>
    </row>
    <row r="928590" spans="68:68" customFormat="1">
      <c r="BP928590" s="90"/>
    </row>
    <row r="928591" spans="68:68" customFormat="1">
      <c r="BP928591" s="90"/>
    </row>
    <row r="928592" spans="68:68" customFormat="1">
      <c r="BP928592" s="90"/>
    </row>
    <row r="928593" spans="68:68" customFormat="1">
      <c r="BP928593" s="90"/>
    </row>
    <row r="928594" spans="68:68" customFormat="1">
      <c r="BP928594" s="90"/>
    </row>
    <row r="928595" spans="68:68" customFormat="1">
      <c r="BP928595" s="90"/>
    </row>
    <row r="928596" spans="68:68" customFormat="1">
      <c r="BP928596" s="90"/>
    </row>
    <row r="928597" spans="68:68" customFormat="1">
      <c r="BP928597" s="90"/>
    </row>
    <row r="928598" spans="68:68" customFormat="1">
      <c r="BP928598" s="90"/>
    </row>
    <row r="928599" spans="68:68" customFormat="1">
      <c r="BP928599" s="90"/>
    </row>
    <row r="928600" spans="68:68" customFormat="1">
      <c r="BP928600" s="90"/>
    </row>
    <row r="928601" spans="68:68" customFormat="1">
      <c r="BP928601" s="90"/>
    </row>
    <row r="928602" spans="68:68" customFormat="1">
      <c r="BP928602" s="90"/>
    </row>
    <row r="928603" spans="68:68" customFormat="1">
      <c r="BP928603" s="90"/>
    </row>
    <row r="928604" spans="68:68" customFormat="1">
      <c r="BP928604" s="90"/>
    </row>
    <row r="928605" spans="68:68" customFormat="1">
      <c r="BP928605" s="90"/>
    </row>
    <row r="928606" spans="68:68" customFormat="1">
      <c r="BP928606" s="90"/>
    </row>
    <row r="928607" spans="68:68" customFormat="1">
      <c r="BP928607" s="90"/>
    </row>
    <row r="928608" spans="68:68" customFormat="1">
      <c r="BP928608" s="90"/>
    </row>
    <row r="928609" spans="68:68" customFormat="1">
      <c r="BP928609" s="90"/>
    </row>
    <row r="928610" spans="68:68" customFormat="1">
      <c r="BP928610" s="90"/>
    </row>
    <row r="928611" spans="68:68" customFormat="1">
      <c r="BP928611" s="90"/>
    </row>
    <row r="928612" spans="68:68" customFormat="1">
      <c r="BP928612" s="90"/>
    </row>
    <row r="928613" spans="68:68" customFormat="1">
      <c r="BP928613" s="90"/>
    </row>
    <row r="928614" spans="68:68" customFormat="1">
      <c r="BP928614" s="90"/>
    </row>
    <row r="928615" spans="68:68" customFormat="1">
      <c r="BP928615" s="90"/>
    </row>
    <row r="928616" spans="68:68" customFormat="1">
      <c r="BP928616" s="90"/>
    </row>
    <row r="928617" spans="68:68" customFormat="1">
      <c r="BP928617" s="90"/>
    </row>
    <row r="928618" spans="68:68" customFormat="1">
      <c r="BP928618" s="90"/>
    </row>
    <row r="928619" spans="68:68" customFormat="1">
      <c r="BP928619" s="90"/>
    </row>
    <row r="928620" spans="68:68" customFormat="1">
      <c r="BP928620" s="90"/>
    </row>
    <row r="928621" spans="68:68" customFormat="1">
      <c r="BP928621" s="90"/>
    </row>
    <row r="928622" spans="68:68" customFormat="1">
      <c r="BP928622" s="90"/>
    </row>
    <row r="928623" spans="68:68" customFormat="1">
      <c r="BP928623" s="90"/>
    </row>
    <row r="928624" spans="68:68" customFormat="1">
      <c r="BP928624" s="90"/>
    </row>
    <row r="928625" spans="68:68" customFormat="1">
      <c r="BP928625" s="90"/>
    </row>
    <row r="928626" spans="68:68" customFormat="1">
      <c r="BP928626" s="90"/>
    </row>
    <row r="928627" spans="68:68" customFormat="1">
      <c r="BP928627" s="90"/>
    </row>
    <row r="928628" spans="68:68" customFormat="1">
      <c r="BP928628" s="90"/>
    </row>
    <row r="928629" spans="68:68" customFormat="1">
      <c r="BP928629" s="90"/>
    </row>
    <row r="928630" spans="68:68" customFormat="1">
      <c r="BP928630" s="90"/>
    </row>
    <row r="928631" spans="68:68" customFormat="1">
      <c r="BP928631" s="90"/>
    </row>
    <row r="928632" spans="68:68" customFormat="1">
      <c r="BP928632" s="90"/>
    </row>
    <row r="928633" spans="68:68" customFormat="1">
      <c r="BP928633" s="90"/>
    </row>
    <row r="928634" spans="68:68" customFormat="1">
      <c r="BP928634" s="90"/>
    </row>
    <row r="928635" spans="68:68" customFormat="1">
      <c r="BP928635" s="90"/>
    </row>
    <row r="928636" spans="68:68" customFormat="1">
      <c r="BP928636" s="90"/>
    </row>
    <row r="928637" spans="68:68" customFormat="1">
      <c r="BP928637" s="90"/>
    </row>
    <row r="928638" spans="68:68" customFormat="1">
      <c r="BP928638" s="90"/>
    </row>
    <row r="928639" spans="68:68" customFormat="1">
      <c r="BP928639" s="90"/>
    </row>
    <row r="928640" spans="68:68" customFormat="1">
      <c r="BP928640" s="90"/>
    </row>
    <row r="928641" spans="68:68" customFormat="1">
      <c r="BP928641" s="90"/>
    </row>
    <row r="928642" spans="68:68" customFormat="1">
      <c r="BP928642" s="90"/>
    </row>
    <row r="928643" spans="68:68" customFormat="1">
      <c r="BP928643" s="90"/>
    </row>
    <row r="928644" spans="68:68" customFormat="1">
      <c r="BP928644" s="90"/>
    </row>
    <row r="928645" spans="68:68" customFormat="1">
      <c r="BP928645" s="90"/>
    </row>
    <row r="928646" spans="68:68" customFormat="1">
      <c r="BP928646" s="90"/>
    </row>
    <row r="928647" spans="68:68" customFormat="1">
      <c r="BP928647" s="90"/>
    </row>
    <row r="928648" spans="68:68" customFormat="1">
      <c r="BP928648" s="90"/>
    </row>
    <row r="928649" spans="68:68" customFormat="1">
      <c r="BP928649" s="90"/>
    </row>
    <row r="928650" spans="68:68" customFormat="1">
      <c r="BP928650" s="90"/>
    </row>
    <row r="928651" spans="68:68" customFormat="1">
      <c r="BP928651" s="90"/>
    </row>
    <row r="928652" spans="68:68" customFormat="1">
      <c r="BP928652" s="90"/>
    </row>
    <row r="928653" spans="68:68" customFormat="1">
      <c r="BP928653" s="90"/>
    </row>
    <row r="928654" spans="68:68" customFormat="1">
      <c r="BP928654" s="90"/>
    </row>
    <row r="928655" spans="68:68" customFormat="1">
      <c r="BP928655" s="90"/>
    </row>
    <row r="928656" spans="68:68" customFormat="1">
      <c r="BP928656" s="90"/>
    </row>
    <row r="928657" spans="68:68" customFormat="1">
      <c r="BP928657" s="90"/>
    </row>
    <row r="928658" spans="68:68" customFormat="1">
      <c r="BP928658" s="90"/>
    </row>
    <row r="928659" spans="68:68" customFormat="1">
      <c r="BP928659" s="90"/>
    </row>
    <row r="928660" spans="68:68" customFormat="1">
      <c r="BP928660" s="90"/>
    </row>
    <row r="928661" spans="68:68" customFormat="1">
      <c r="BP928661" s="90"/>
    </row>
    <row r="928662" spans="68:68" customFormat="1">
      <c r="BP928662" s="90"/>
    </row>
    <row r="928663" spans="68:68" customFormat="1">
      <c r="BP928663" s="90"/>
    </row>
    <row r="928664" spans="68:68" customFormat="1">
      <c r="BP928664" s="90"/>
    </row>
    <row r="928665" spans="68:68" customFormat="1">
      <c r="BP928665" s="90"/>
    </row>
    <row r="928666" spans="68:68" customFormat="1">
      <c r="BP928666" s="90"/>
    </row>
    <row r="928667" spans="68:68" customFormat="1">
      <c r="BP928667" s="90"/>
    </row>
    <row r="928668" spans="68:68" customFormat="1">
      <c r="BP928668" s="90"/>
    </row>
    <row r="928669" spans="68:68" customFormat="1">
      <c r="BP928669" s="90"/>
    </row>
    <row r="928670" spans="68:68" customFormat="1">
      <c r="BP928670" s="90"/>
    </row>
    <row r="928671" spans="68:68" customFormat="1">
      <c r="BP928671" s="90"/>
    </row>
    <row r="928672" spans="68:68" customFormat="1">
      <c r="BP928672" s="90"/>
    </row>
    <row r="928673" spans="68:68" customFormat="1">
      <c r="BP928673" s="90"/>
    </row>
    <row r="928674" spans="68:68" customFormat="1">
      <c r="BP928674" s="90"/>
    </row>
    <row r="928675" spans="68:68" customFormat="1">
      <c r="BP928675" s="90"/>
    </row>
    <row r="928676" spans="68:68" customFormat="1">
      <c r="BP928676" s="90"/>
    </row>
    <row r="928677" spans="68:68" customFormat="1">
      <c r="BP928677" s="90"/>
    </row>
    <row r="928678" spans="68:68" customFormat="1">
      <c r="BP928678" s="90"/>
    </row>
    <row r="928679" spans="68:68" customFormat="1">
      <c r="BP928679" s="90"/>
    </row>
    <row r="928680" spans="68:68" customFormat="1">
      <c r="BP928680" s="90"/>
    </row>
    <row r="928681" spans="68:68" customFormat="1">
      <c r="BP928681" s="90"/>
    </row>
    <row r="928682" spans="68:68" customFormat="1">
      <c r="BP928682" s="90"/>
    </row>
    <row r="928683" spans="68:68" customFormat="1">
      <c r="BP928683" s="90"/>
    </row>
    <row r="928684" spans="68:68" customFormat="1">
      <c r="BP928684" s="90"/>
    </row>
    <row r="928685" spans="68:68" customFormat="1">
      <c r="BP928685" s="90"/>
    </row>
    <row r="928686" spans="68:68" customFormat="1">
      <c r="BP928686" s="90"/>
    </row>
    <row r="928687" spans="68:68" customFormat="1">
      <c r="BP928687" s="90"/>
    </row>
    <row r="928688" spans="68:68" customFormat="1">
      <c r="BP928688" s="90"/>
    </row>
    <row r="928689" spans="68:68" customFormat="1">
      <c r="BP928689" s="90"/>
    </row>
    <row r="928690" spans="68:68" customFormat="1">
      <c r="BP928690" s="90"/>
    </row>
    <row r="928691" spans="68:68" customFormat="1">
      <c r="BP928691" s="90"/>
    </row>
    <row r="928692" spans="68:68" customFormat="1">
      <c r="BP928692" s="90"/>
    </row>
    <row r="928693" spans="68:68" customFormat="1">
      <c r="BP928693" s="90"/>
    </row>
    <row r="928694" spans="68:68" customFormat="1">
      <c r="BP928694" s="90"/>
    </row>
    <row r="928695" spans="68:68" customFormat="1">
      <c r="BP928695" s="90"/>
    </row>
    <row r="928696" spans="68:68" customFormat="1">
      <c r="BP928696" s="90"/>
    </row>
    <row r="928697" spans="68:68" customFormat="1">
      <c r="BP928697" s="90"/>
    </row>
    <row r="928698" spans="68:68" customFormat="1">
      <c r="BP928698" s="90"/>
    </row>
    <row r="928699" spans="68:68" customFormat="1">
      <c r="BP928699" s="90"/>
    </row>
    <row r="928700" spans="68:68" customFormat="1">
      <c r="BP928700" s="90"/>
    </row>
    <row r="928701" spans="68:68" customFormat="1">
      <c r="BP928701" s="90"/>
    </row>
    <row r="928702" spans="68:68" customFormat="1">
      <c r="BP928702" s="90"/>
    </row>
    <row r="928703" spans="68:68" customFormat="1">
      <c r="BP928703" s="90"/>
    </row>
    <row r="928704" spans="68:68" customFormat="1">
      <c r="BP928704" s="90"/>
    </row>
    <row r="928705" spans="68:68" customFormat="1">
      <c r="BP928705" s="90"/>
    </row>
    <row r="928706" spans="68:68" customFormat="1">
      <c r="BP928706" s="90"/>
    </row>
    <row r="928707" spans="68:68" customFormat="1">
      <c r="BP928707" s="90"/>
    </row>
    <row r="928708" spans="68:68" customFormat="1">
      <c r="BP928708" s="90"/>
    </row>
    <row r="928709" spans="68:68" customFormat="1">
      <c r="BP928709" s="90"/>
    </row>
    <row r="928710" spans="68:68" customFormat="1">
      <c r="BP928710" s="90"/>
    </row>
    <row r="928711" spans="68:68" customFormat="1">
      <c r="BP928711" s="90"/>
    </row>
    <row r="928712" spans="68:68" customFormat="1">
      <c r="BP928712" s="90"/>
    </row>
    <row r="928713" spans="68:68" customFormat="1">
      <c r="BP928713" s="90"/>
    </row>
    <row r="928714" spans="68:68" customFormat="1">
      <c r="BP928714" s="90"/>
    </row>
    <row r="928715" spans="68:68" customFormat="1">
      <c r="BP928715" s="90"/>
    </row>
    <row r="928716" spans="68:68" customFormat="1">
      <c r="BP928716" s="90"/>
    </row>
    <row r="928717" spans="68:68" customFormat="1">
      <c r="BP928717" s="90"/>
    </row>
    <row r="928718" spans="68:68" customFormat="1">
      <c r="BP928718" s="90"/>
    </row>
    <row r="928719" spans="68:68" customFormat="1">
      <c r="BP928719" s="90"/>
    </row>
    <row r="928720" spans="68:68" customFormat="1">
      <c r="BP928720" s="90"/>
    </row>
    <row r="928721" spans="68:68" customFormat="1">
      <c r="BP928721" s="90"/>
    </row>
    <row r="928722" spans="68:68" customFormat="1">
      <c r="BP928722" s="90"/>
    </row>
    <row r="928723" spans="68:68" customFormat="1">
      <c r="BP928723" s="90"/>
    </row>
    <row r="928724" spans="68:68" customFormat="1">
      <c r="BP928724" s="90"/>
    </row>
    <row r="928725" spans="68:68" customFormat="1">
      <c r="BP928725" s="90"/>
    </row>
    <row r="928726" spans="68:68" customFormat="1">
      <c r="BP928726" s="90"/>
    </row>
    <row r="928727" spans="68:68" customFormat="1">
      <c r="BP928727" s="90"/>
    </row>
    <row r="928728" spans="68:68" customFormat="1">
      <c r="BP928728" s="90"/>
    </row>
    <row r="928729" spans="68:68" customFormat="1">
      <c r="BP928729" s="90"/>
    </row>
    <row r="928730" spans="68:68" customFormat="1">
      <c r="BP928730" s="90"/>
    </row>
    <row r="928731" spans="68:68" customFormat="1">
      <c r="BP928731" s="90"/>
    </row>
    <row r="928732" spans="68:68" customFormat="1">
      <c r="BP928732" s="90"/>
    </row>
    <row r="928733" spans="68:68" customFormat="1">
      <c r="BP928733" s="90"/>
    </row>
    <row r="928734" spans="68:68" customFormat="1">
      <c r="BP928734" s="90"/>
    </row>
    <row r="928735" spans="68:68" customFormat="1">
      <c r="BP928735" s="90"/>
    </row>
    <row r="928736" spans="68:68" customFormat="1">
      <c r="BP928736" s="90"/>
    </row>
    <row r="928737" spans="68:68" customFormat="1">
      <c r="BP928737" s="90"/>
    </row>
    <row r="928738" spans="68:68" customFormat="1">
      <c r="BP928738" s="90"/>
    </row>
    <row r="928739" spans="68:68" customFormat="1">
      <c r="BP928739" s="90"/>
    </row>
    <row r="928740" spans="68:68" customFormat="1">
      <c r="BP928740" s="90"/>
    </row>
    <row r="928741" spans="68:68" customFormat="1">
      <c r="BP928741" s="90"/>
    </row>
    <row r="928742" spans="68:68" customFormat="1">
      <c r="BP928742" s="90"/>
    </row>
    <row r="928743" spans="68:68" customFormat="1">
      <c r="BP928743" s="90"/>
    </row>
    <row r="928744" spans="68:68" customFormat="1">
      <c r="BP928744" s="90"/>
    </row>
    <row r="928745" spans="68:68" customFormat="1">
      <c r="BP928745" s="90"/>
    </row>
    <row r="928746" spans="68:68" customFormat="1">
      <c r="BP928746" s="90"/>
    </row>
    <row r="928747" spans="68:68" customFormat="1">
      <c r="BP928747" s="90"/>
    </row>
    <row r="928748" spans="68:68" customFormat="1">
      <c r="BP928748" s="90"/>
    </row>
    <row r="928749" spans="68:68" customFormat="1">
      <c r="BP928749" s="90"/>
    </row>
    <row r="928750" spans="68:68" customFormat="1">
      <c r="BP928750" s="90"/>
    </row>
    <row r="928751" spans="68:68" customFormat="1">
      <c r="BP928751" s="90"/>
    </row>
    <row r="928752" spans="68:68" customFormat="1">
      <c r="BP928752" s="90"/>
    </row>
    <row r="928753" spans="68:68" customFormat="1">
      <c r="BP928753" s="90"/>
    </row>
    <row r="928754" spans="68:68" customFormat="1">
      <c r="BP928754" s="90"/>
    </row>
    <row r="928755" spans="68:68" customFormat="1">
      <c r="BP928755" s="90"/>
    </row>
    <row r="928756" spans="68:68" customFormat="1">
      <c r="BP928756" s="90"/>
    </row>
    <row r="928757" spans="68:68" customFormat="1">
      <c r="BP928757" s="90"/>
    </row>
    <row r="928758" spans="68:68" customFormat="1">
      <c r="BP928758" s="90"/>
    </row>
    <row r="928759" spans="68:68" customFormat="1">
      <c r="BP928759" s="90"/>
    </row>
    <row r="928760" spans="68:68" customFormat="1">
      <c r="BP928760" s="90"/>
    </row>
    <row r="928761" spans="68:68" customFormat="1">
      <c r="BP928761" s="90"/>
    </row>
    <row r="928762" spans="68:68" customFormat="1">
      <c r="BP928762" s="90"/>
    </row>
    <row r="928763" spans="68:68" customFormat="1">
      <c r="BP928763" s="90"/>
    </row>
    <row r="928764" spans="68:68" customFormat="1">
      <c r="BP928764" s="90"/>
    </row>
    <row r="928765" spans="68:68" customFormat="1">
      <c r="BP928765" s="90"/>
    </row>
    <row r="928766" spans="68:68" customFormat="1">
      <c r="BP928766" s="90"/>
    </row>
    <row r="928767" spans="68:68" customFormat="1">
      <c r="BP928767" s="90"/>
    </row>
    <row r="928768" spans="68:68" customFormat="1">
      <c r="BP928768" s="90"/>
    </row>
    <row r="928769" spans="68:68" customFormat="1">
      <c r="BP928769" s="90"/>
    </row>
    <row r="928770" spans="68:68" customFormat="1">
      <c r="BP928770" s="90"/>
    </row>
    <row r="928771" spans="68:68" customFormat="1">
      <c r="BP928771" s="90"/>
    </row>
    <row r="928772" spans="68:68" customFormat="1">
      <c r="BP928772" s="90"/>
    </row>
    <row r="928773" spans="68:68" customFormat="1">
      <c r="BP928773" s="90"/>
    </row>
    <row r="928774" spans="68:68" customFormat="1">
      <c r="BP928774" s="90"/>
    </row>
    <row r="928775" spans="68:68" customFormat="1">
      <c r="BP928775" s="90"/>
    </row>
    <row r="928776" spans="68:68" customFormat="1">
      <c r="BP928776" s="90"/>
    </row>
    <row r="928777" spans="68:68" customFormat="1">
      <c r="BP928777" s="90"/>
    </row>
    <row r="928778" spans="68:68" customFormat="1">
      <c r="BP928778" s="90"/>
    </row>
    <row r="928779" spans="68:68" customFormat="1">
      <c r="BP928779" s="90"/>
    </row>
    <row r="928780" spans="68:68" customFormat="1">
      <c r="BP928780" s="90"/>
    </row>
    <row r="928781" spans="68:68" customFormat="1">
      <c r="BP928781" s="90"/>
    </row>
    <row r="928782" spans="68:68" customFormat="1">
      <c r="BP928782" s="90"/>
    </row>
    <row r="928783" spans="68:68" customFormat="1">
      <c r="BP928783" s="90"/>
    </row>
    <row r="928784" spans="68:68" customFormat="1">
      <c r="BP928784" s="90"/>
    </row>
    <row r="928785" spans="68:68" customFormat="1">
      <c r="BP928785" s="90"/>
    </row>
    <row r="928786" spans="68:68" customFormat="1">
      <c r="BP928786" s="90"/>
    </row>
    <row r="928787" spans="68:68" customFormat="1">
      <c r="BP928787" s="90"/>
    </row>
    <row r="928788" spans="68:68" customFormat="1">
      <c r="BP928788" s="90"/>
    </row>
    <row r="928789" spans="68:68" customFormat="1">
      <c r="BP928789" s="90"/>
    </row>
    <row r="928790" spans="68:68" customFormat="1">
      <c r="BP928790" s="90"/>
    </row>
    <row r="928791" spans="68:68" customFormat="1">
      <c r="BP928791" s="90"/>
    </row>
    <row r="928792" spans="68:68" customFormat="1">
      <c r="BP928792" s="90"/>
    </row>
    <row r="928793" spans="68:68" customFormat="1">
      <c r="BP928793" s="90"/>
    </row>
    <row r="928794" spans="68:68" customFormat="1">
      <c r="BP928794" s="90"/>
    </row>
    <row r="928795" spans="68:68" customFormat="1">
      <c r="BP928795" s="90"/>
    </row>
    <row r="928796" spans="68:68" customFormat="1">
      <c r="BP928796" s="90"/>
    </row>
    <row r="928797" spans="68:68" customFormat="1">
      <c r="BP928797" s="90"/>
    </row>
    <row r="928798" spans="68:68" customFormat="1">
      <c r="BP928798" s="90"/>
    </row>
    <row r="928799" spans="68:68" customFormat="1">
      <c r="BP928799" s="90"/>
    </row>
    <row r="928800" spans="68:68" customFormat="1">
      <c r="BP928800" s="90"/>
    </row>
    <row r="928801" spans="68:68" customFormat="1">
      <c r="BP928801" s="90"/>
    </row>
    <row r="928802" spans="68:68" customFormat="1">
      <c r="BP928802" s="90"/>
    </row>
    <row r="928803" spans="68:68" customFormat="1">
      <c r="BP928803" s="90"/>
    </row>
    <row r="928804" spans="68:68" customFormat="1">
      <c r="BP928804" s="90"/>
    </row>
    <row r="928805" spans="68:68" customFormat="1">
      <c r="BP928805" s="90"/>
    </row>
    <row r="928806" spans="68:68" customFormat="1">
      <c r="BP928806" s="90"/>
    </row>
    <row r="928807" spans="68:68" customFormat="1">
      <c r="BP928807" s="90"/>
    </row>
    <row r="928808" spans="68:68" customFormat="1">
      <c r="BP928808" s="90"/>
    </row>
    <row r="928809" spans="68:68" customFormat="1">
      <c r="BP928809" s="90"/>
    </row>
    <row r="928810" spans="68:68" customFormat="1">
      <c r="BP928810" s="90"/>
    </row>
    <row r="928811" spans="68:68" customFormat="1">
      <c r="BP928811" s="90"/>
    </row>
    <row r="928812" spans="68:68" customFormat="1">
      <c r="BP928812" s="90"/>
    </row>
    <row r="928813" spans="68:68" customFormat="1">
      <c r="BP928813" s="90"/>
    </row>
    <row r="928814" spans="68:68" customFormat="1">
      <c r="BP928814" s="90"/>
    </row>
    <row r="928815" spans="68:68" customFormat="1">
      <c r="BP928815" s="90"/>
    </row>
    <row r="928816" spans="68:68" customFormat="1">
      <c r="BP928816" s="90"/>
    </row>
    <row r="928817" spans="68:68" customFormat="1">
      <c r="BP928817" s="90"/>
    </row>
    <row r="928818" spans="68:68" customFormat="1">
      <c r="BP928818" s="90"/>
    </row>
    <row r="928819" spans="68:68" customFormat="1">
      <c r="BP928819" s="90"/>
    </row>
    <row r="928820" spans="68:68" customFormat="1">
      <c r="BP928820" s="90"/>
    </row>
    <row r="928821" spans="68:68" customFormat="1">
      <c r="BP928821" s="90"/>
    </row>
    <row r="928822" spans="68:68" customFormat="1">
      <c r="BP928822" s="90"/>
    </row>
    <row r="928823" spans="68:68" customFormat="1">
      <c r="BP928823" s="90"/>
    </row>
    <row r="928824" spans="68:68" customFormat="1">
      <c r="BP928824" s="90"/>
    </row>
    <row r="928825" spans="68:68" customFormat="1">
      <c r="BP928825" s="90"/>
    </row>
    <row r="928826" spans="68:68" customFormat="1">
      <c r="BP928826" s="90"/>
    </row>
    <row r="928827" spans="68:68" customFormat="1">
      <c r="BP928827" s="90"/>
    </row>
    <row r="928828" spans="68:68" customFormat="1">
      <c r="BP928828" s="90"/>
    </row>
    <row r="928829" spans="68:68" customFormat="1">
      <c r="BP928829" s="90"/>
    </row>
    <row r="928830" spans="68:68" customFormat="1">
      <c r="BP928830" s="90"/>
    </row>
    <row r="928831" spans="68:68" customFormat="1">
      <c r="BP928831" s="90"/>
    </row>
    <row r="928832" spans="68:68" customFormat="1">
      <c r="BP928832" s="90"/>
    </row>
    <row r="928833" spans="68:68" customFormat="1">
      <c r="BP928833" s="90"/>
    </row>
    <row r="928834" spans="68:68" customFormat="1">
      <c r="BP928834" s="90"/>
    </row>
    <row r="928835" spans="68:68" customFormat="1">
      <c r="BP928835" s="90"/>
    </row>
    <row r="928836" spans="68:68" customFormat="1">
      <c r="BP928836" s="90"/>
    </row>
    <row r="928837" spans="68:68" customFormat="1">
      <c r="BP928837" s="90"/>
    </row>
    <row r="928838" spans="68:68" customFormat="1">
      <c r="BP928838" s="90"/>
    </row>
    <row r="928839" spans="68:68" customFormat="1">
      <c r="BP928839" s="90"/>
    </row>
    <row r="928840" spans="68:68" customFormat="1">
      <c r="BP928840" s="90"/>
    </row>
    <row r="928841" spans="68:68" customFormat="1">
      <c r="BP928841" s="90"/>
    </row>
    <row r="928842" spans="68:68" customFormat="1">
      <c r="BP928842" s="90"/>
    </row>
    <row r="928843" spans="68:68" customFormat="1">
      <c r="BP928843" s="90"/>
    </row>
    <row r="928844" spans="68:68" customFormat="1">
      <c r="BP928844" s="90"/>
    </row>
    <row r="928845" spans="68:68" customFormat="1">
      <c r="BP928845" s="90"/>
    </row>
    <row r="928846" spans="68:68" customFormat="1">
      <c r="BP928846" s="90"/>
    </row>
    <row r="928847" spans="68:68" customFormat="1">
      <c r="BP928847" s="90"/>
    </row>
    <row r="928848" spans="68:68" customFormat="1">
      <c r="BP928848" s="90"/>
    </row>
    <row r="928849" spans="68:68" customFormat="1">
      <c r="BP928849" s="90"/>
    </row>
    <row r="928850" spans="68:68" customFormat="1">
      <c r="BP928850" s="90"/>
    </row>
    <row r="928851" spans="68:68" customFormat="1">
      <c r="BP928851" s="90"/>
    </row>
    <row r="928852" spans="68:68" customFormat="1">
      <c r="BP928852" s="90"/>
    </row>
    <row r="928853" spans="68:68" customFormat="1">
      <c r="BP928853" s="90"/>
    </row>
    <row r="928854" spans="68:68" customFormat="1">
      <c r="BP928854" s="90"/>
    </row>
    <row r="928855" spans="68:68" customFormat="1">
      <c r="BP928855" s="90"/>
    </row>
    <row r="928856" spans="68:68" customFormat="1">
      <c r="BP928856" s="90"/>
    </row>
    <row r="928857" spans="68:68" customFormat="1">
      <c r="BP928857" s="90"/>
    </row>
    <row r="928858" spans="68:68" customFormat="1">
      <c r="BP928858" s="90"/>
    </row>
    <row r="928859" spans="68:68" customFormat="1">
      <c r="BP928859" s="90"/>
    </row>
    <row r="928860" spans="68:68" customFormat="1">
      <c r="BP928860" s="90"/>
    </row>
    <row r="928861" spans="68:68" customFormat="1">
      <c r="BP928861" s="90"/>
    </row>
    <row r="928862" spans="68:68" customFormat="1">
      <c r="BP928862" s="90"/>
    </row>
    <row r="928863" spans="68:68" customFormat="1">
      <c r="BP928863" s="90"/>
    </row>
    <row r="928864" spans="68:68" customFormat="1">
      <c r="BP928864" s="90"/>
    </row>
    <row r="928865" spans="68:68" customFormat="1">
      <c r="BP928865" s="90"/>
    </row>
    <row r="928866" spans="68:68" customFormat="1">
      <c r="BP928866" s="90"/>
    </row>
    <row r="928867" spans="68:68" customFormat="1">
      <c r="BP928867" s="90"/>
    </row>
    <row r="928868" spans="68:68" customFormat="1">
      <c r="BP928868" s="90"/>
    </row>
    <row r="928869" spans="68:68" customFormat="1">
      <c r="BP928869" s="90"/>
    </row>
    <row r="928870" spans="68:68" customFormat="1">
      <c r="BP928870" s="90"/>
    </row>
    <row r="928871" spans="68:68" customFormat="1">
      <c r="BP928871" s="90"/>
    </row>
    <row r="928872" spans="68:68" customFormat="1">
      <c r="BP928872" s="90"/>
    </row>
    <row r="928873" spans="68:68" customFormat="1">
      <c r="BP928873" s="90"/>
    </row>
    <row r="928874" spans="68:68" customFormat="1">
      <c r="BP928874" s="90"/>
    </row>
    <row r="928875" spans="68:68" customFormat="1">
      <c r="BP928875" s="90"/>
    </row>
    <row r="928876" spans="68:68" customFormat="1">
      <c r="BP928876" s="90"/>
    </row>
    <row r="928877" spans="68:68" customFormat="1">
      <c r="BP928877" s="90"/>
    </row>
    <row r="928878" spans="68:68" customFormat="1">
      <c r="BP928878" s="90"/>
    </row>
    <row r="928879" spans="68:68" customFormat="1">
      <c r="BP928879" s="90"/>
    </row>
    <row r="928880" spans="68:68" customFormat="1">
      <c r="BP928880" s="90"/>
    </row>
    <row r="928881" spans="68:68" customFormat="1">
      <c r="BP928881" s="90"/>
    </row>
    <row r="928882" spans="68:68" customFormat="1">
      <c r="BP928882" s="90"/>
    </row>
    <row r="928883" spans="68:68" customFormat="1">
      <c r="BP928883" s="90"/>
    </row>
    <row r="928884" spans="68:68" customFormat="1">
      <c r="BP928884" s="90"/>
    </row>
    <row r="928885" spans="68:68" customFormat="1">
      <c r="BP928885" s="90"/>
    </row>
    <row r="928886" spans="68:68" customFormat="1">
      <c r="BP928886" s="90"/>
    </row>
    <row r="928887" spans="68:68" customFormat="1">
      <c r="BP928887" s="90"/>
    </row>
    <row r="928888" spans="68:68" customFormat="1">
      <c r="BP928888" s="90"/>
    </row>
    <row r="928889" spans="68:68" customFormat="1">
      <c r="BP928889" s="90"/>
    </row>
    <row r="928890" spans="68:68" customFormat="1">
      <c r="BP928890" s="90"/>
    </row>
    <row r="928891" spans="68:68" customFormat="1">
      <c r="BP928891" s="90"/>
    </row>
    <row r="928892" spans="68:68" customFormat="1">
      <c r="BP928892" s="90"/>
    </row>
    <row r="928893" spans="68:68" customFormat="1">
      <c r="BP928893" s="90"/>
    </row>
    <row r="928894" spans="68:68" customFormat="1">
      <c r="BP928894" s="90"/>
    </row>
    <row r="928895" spans="68:68" customFormat="1">
      <c r="BP928895" s="90"/>
    </row>
    <row r="928896" spans="68:68" customFormat="1">
      <c r="BP928896" s="90"/>
    </row>
    <row r="928897" spans="68:68" customFormat="1">
      <c r="BP928897" s="90"/>
    </row>
    <row r="928898" spans="68:68" customFormat="1">
      <c r="BP928898" s="90"/>
    </row>
    <row r="928899" spans="68:68" customFormat="1">
      <c r="BP928899" s="90"/>
    </row>
    <row r="928900" spans="68:68" customFormat="1">
      <c r="BP928900" s="90"/>
    </row>
    <row r="928901" spans="68:68" customFormat="1">
      <c r="BP928901" s="90"/>
    </row>
    <row r="928902" spans="68:68" customFormat="1">
      <c r="BP928902" s="90"/>
    </row>
    <row r="928903" spans="68:68" customFormat="1">
      <c r="BP928903" s="90"/>
    </row>
    <row r="928904" spans="68:68" customFormat="1">
      <c r="BP928904" s="90"/>
    </row>
    <row r="928905" spans="68:68" customFormat="1">
      <c r="BP928905" s="90"/>
    </row>
    <row r="928906" spans="68:68" customFormat="1">
      <c r="BP928906" s="90"/>
    </row>
    <row r="928907" spans="68:68" customFormat="1">
      <c r="BP928907" s="90"/>
    </row>
    <row r="928908" spans="68:68" customFormat="1">
      <c r="BP928908" s="90"/>
    </row>
    <row r="928909" spans="68:68" customFormat="1">
      <c r="BP928909" s="90"/>
    </row>
    <row r="928910" spans="68:68" customFormat="1">
      <c r="BP928910" s="90"/>
    </row>
    <row r="928911" spans="68:68" customFormat="1">
      <c r="BP928911" s="90"/>
    </row>
    <row r="928912" spans="68:68" customFormat="1">
      <c r="BP928912" s="90"/>
    </row>
    <row r="928913" spans="68:68" customFormat="1">
      <c r="BP928913" s="90"/>
    </row>
    <row r="928914" spans="68:68" customFormat="1">
      <c r="BP928914" s="90"/>
    </row>
    <row r="928915" spans="68:68" customFormat="1">
      <c r="BP928915" s="90"/>
    </row>
    <row r="928916" spans="68:68" customFormat="1">
      <c r="BP928916" s="90"/>
    </row>
    <row r="928917" spans="68:68" customFormat="1">
      <c r="BP928917" s="90"/>
    </row>
    <row r="928918" spans="68:68" customFormat="1">
      <c r="BP928918" s="90"/>
    </row>
    <row r="928919" spans="68:68" customFormat="1">
      <c r="BP928919" s="90"/>
    </row>
    <row r="928920" spans="68:68" customFormat="1">
      <c r="BP928920" s="90"/>
    </row>
    <row r="928921" spans="68:68" customFormat="1">
      <c r="BP928921" s="90"/>
    </row>
    <row r="928922" spans="68:68" customFormat="1">
      <c r="BP928922" s="90"/>
    </row>
    <row r="928923" spans="68:68" customFormat="1">
      <c r="BP928923" s="90"/>
    </row>
    <row r="928924" spans="68:68" customFormat="1">
      <c r="BP928924" s="90"/>
    </row>
    <row r="928925" spans="68:68" customFormat="1">
      <c r="BP928925" s="90"/>
    </row>
    <row r="928926" spans="68:68" customFormat="1">
      <c r="BP928926" s="90"/>
    </row>
    <row r="928927" spans="68:68" customFormat="1">
      <c r="BP928927" s="90"/>
    </row>
    <row r="928928" spans="68:68" customFormat="1">
      <c r="BP928928" s="90"/>
    </row>
    <row r="928929" spans="68:68" customFormat="1">
      <c r="BP928929" s="90"/>
    </row>
    <row r="928930" spans="68:68" customFormat="1">
      <c r="BP928930" s="90"/>
    </row>
    <row r="928931" spans="68:68" customFormat="1">
      <c r="BP928931" s="90"/>
    </row>
    <row r="928932" spans="68:68" customFormat="1">
      <c r="BP928932" s="90"/>
    </row>
    <row r="928933" spans="68:68" customFormat="1">
      <c r="BP928933" s="90"/>
    </row>
    <row r="928934" spans="68:68" customFormat="1">
      <c r="BP928934" s="90"/>
    </row>
    <row r="928935" spans="68:68" customFormat="1">
      <c r="BP928935" s="90"/>
    </row>
    <row r="928936" spans="68:68" customFormat="1">
      <c r="BP928936" s="90"/>
    </row>
    <row r="928937" spans="68:68" customFormat="1">
      <c r="BP928937" s="90"/>
    </row>
    <row r="928938" spans="68:68" customFormat="1">
      <c r="BP928938" s="90"/>
    </row>
    <row r="928939" spans="68:68" customFormat="1">
      <c r="BP928939" s="90"/>
    </row>
    <row r="928940" spans="68:68" customFormat="1">
      <c r="BP928940" s="90"/>
    </row>
    <row r="928941" spans="68:68" customFormat="1">
      <c r="BP928941" s="90"/>
    </row>
    <row r="928942" spans="68:68" customFormat="1">
      <c r="BP928942" s="90"/>
    </row>
    <row r="928943" spans="68:68" customFormat="1">
      <c r="BP928943" s="90"/>
    </row>
    <row r="928944" spans="68:68" customFormat="1">
      <c r="BP928944" s="90"/>
    </row>
    <row r="928945" spans="68:68" customFormat="1">
      <c r="BP928945" s="90"/>
    </row>
    <row r="928946" spans="68:68" customFormat="1">
      <c r="BP928946" s="90"/>
    </row>
    <row r="928947" spans="68:68" customFormat="1">
      <c r="BP928947" s="90"/>
    </row>
    <row r="928948" spans="68:68" customFormat="1">
      <c r="BP928948" s="90"/>
    </row>
    <row r="928949" spans="68:68" customFormat="1">
      <c r="BP928949" s="90"/>
    </row>
    <row r="928950" spans="68:68" customFormat="1">
      <c r="BP928950" s="90"/>
    </row>
    <row r="928951" spans="68:68" customFormat="1">
      <c r="BP928951" s="90"/>
    </row>
    <row r="928952" spans="68:68" customFormat="1">
      <c r="BP928952" s="90"/>
    </row>
    <row r="928953" spans="68:68" customFormat="1">
      <c r="BP928953" s="90"/>
    </row>
    <row r="928954" spans="68:68" customFormat="1">
      <c r="BP928954" s="90"/>
    </row>
    <row r="928955" spans="68:68" customFormat="1">
      <c r="BP928955" s="90"/>
    </row>
    <row r="928956" spans="68:68" customFormat="1">
      <c r="BP928956" s="90"/>
    </row>
    <row r="928957" spans="68:68" customFormat="1">
      <c r="BP928957" s="90"/>
    </row>
    <row r="928958" spans="68:68" customFormat="1">
      <c r="BP928958" s="90"/>
    </row>
    <row r="928959" spans="68:68" customFormat="1">
      <c r="BP928959" s="90"/>
    </row>
    <row r="928960" spans="68:68" customFormat="1">
      <c r="BP928960" s="90"/>
    </row>
    <row r="928961" spans="68:68" customFormat="1">
      <c r="BP928961" s="90"/>
    </row>
    <row r="928962" spans="68:68" customFormat="1">
      <c r="BP928962" s="90"/>
    </row>
    <row r="928963" spans="68:68" customFormat="1">
      <c r="BP928963" s="90"/>
    </row>
    <row r="928964" spans="68:68" customFormat="1">
      <c r="BP928964" s="90"/>
    </row>
    <row r="928965" spans="68:68" customFormat="1">
      <c r="BP928965" s="90"/>
    </row>
    <row r="928966" spans="68:68" customFormat="1">
      <c r="BP928966" s="90"/>
    </row>
    <row r="928967" spans="68:68" customFormat="1">
      <c r="BP928967" s="90"/>
    </row>
    <row r="928968" spans="68:68" customFormat="1">
      <c r="BP928968" s="90"/>
    </row>
    <row r="928969" spans="68:68" customFormat="1">
      <c r="BP928969" s="90"/>
    </row>
    <row r="928970" spans="68:68" customFormat="1">
      <c r="BP928970" s="90"/>
    </row>
    <row r="928971" spans="68:68" customFormat="1">
      <c r="BP928971" s="90"/>
    </row>
    <row r="928972" spans="68:68" customFormat="1">
      <c r="BP928972" s="90"/>
    </row>
    <row r="928973" spans="68:68" customFormat="1">
      <c r="BP928973" s="90"/>
    </row>
    <row r="928974" spans="68:68" customFormat="1">
      <c r="BP928974" s="90"/>
    </row>
    <row r="928975" spans="68:68" customFormat="1">
      <c r="BP928975" s="90"/>
    </row>
    <row r="928976" spans="68:68" customFormat="1">
      <c r="BP928976" s="90"/>
    </row>
    <row r="928977" spans="68:68" customFormat="1">
      <c r="BP928977" s="90"/>
    </row>
    <row r="928978" spans="68:68" customFormat="1">
      <c r="BP928978" s="90"/>
    </row>
    <row r="928979" spans="68:68" customFormat="1">
      <c r="BP928979" s="90"/>
    </row>
    <row r="928980" spans="68:68" customFormat="1">
      <c r="BP928980" s="90"/>
    </row>
    <row r="928981" spans="68:68" customFormat="1">
      <c r="BP928981" s="90"/>
    </row>
    <row r="928982" spans="68:68" customFormat="1">
      <c r="BP928982" s="90"/>
    </row>
    <row r="928983" spans="68:68" customFormat="1">
      <c r="BP928983" s="90"/>
    </row>
    <row r="928984" spans="68:68" customFormat="1">
      <c r="BP928984" s="90"/>
    </row>
    <row r="928985" spans="68:68" customFormat="1">
      <c r="BP928985" s="90"/>
    </row>
    <row r="928986" spans="68:68" customFormat="1">
      <c r="BP928986" s="90"/>
    </row>
    <row r="928987" spans="68:68" customFormat="1">
      <c r="BP928987" s="90"/>
    </row>
    <row r="928988" spans="68:68" customFormat="1">
      <c r="BP928988" s="90"/>
    </row>
    <row r="928989" spans="68:68" customFormat="1">
      <c r="BP928989" s="90"/>
    </row>
    <row r="928990" spans="68:68" customFormat="1">
      <c r="BP928990" s="90"/>
    </row>
    <row r="928991" spans="68:68" customFormat="1">
      <c r="BP928991" s="90"/>
    </row>
    <row r="928992" spans="68:68" customFormat="1">
      <c r="BP928992" s="90"/>
    </row>
    <row r="928993" spans="68:68" customFormat="1">
      <c r="BP928993" s="90"/>
    </row>
    <row r="928994" spans="68:68" customFormat="1">
      <c r="BP928994" s="90"/>
    </row>
    <row r="928995" spans="68:68" customFormat="1">
      <c r="BP928995" s="90"/>
    </row>
    <row r="928996" spans="68:68" customFormat="1">
      <c r="BP928996" s="90"/>
    </row>
    <row r="928997" spans="68:68" customFormat="1">
      <c r="BP928997" s="90"/>
    </row>
    <row r="928998" spans="68:68" customFormat="1">
      <c r="BP928998" s="90"/>
    </row>
    <row r="928999" spans="68:68" customFormat="1">
      <c r="BP928999" s="90"/>
    </row>
    <row r="929000" spans="68:68" customFormat="1">
      <c r="BP929000" s="90"/>
    </row>
    <row r="929001" spans="68:68" customFormat="1">
      <c r="BP929001" s="90"/>
    </row>
    <row r="929002" spans="68:68" customFormat="1">
      <c r="BP929002" s="90"/>
    </row>
    <row r="929003" spans="68:68" customFormat="1">
      <c r="BP929003" s="90"/>
    </row>
    <row r="929004" spans="68:68" customFormat="1">
      <c r="BP929004" s="90"/>
    </row>
    <row r="929005" spans="68:68" customFormat="1">
      <c r="BP929005" s="90"/>
    </row>
    <row r="929006" spans="68:68" customFormat="1">
      <c r="BP929006" s="90"/>
    </row>
    <row r="929007" spans="68:68" customFormat="1">
      <c r="BP929007" s="90"/>
    </row>
    <row r="929008" spans="68:68" customFormat="1">
      <c r="BP929008" s="90"/>
    </row>
    <row r="929009" spans="68:68" customFormat="1">
      <c r="BP929009" s="90"/>
    </row>
    <row r="929010" spans="68:68" customFormat="1">
      <c r="BP929010" s="90"/>
    </row>
    <row r="929011" spans="68:68" customFormat="1">
      <c r="BP929011" s="90"/>
    </row>
    <row r="929012" spans="68:68" customFormat="1">
      <c r="BP929012" s="90"/>
    </row>
    <row r="929013" spans="68:68" customFormat="1">
      <c r="BP929013" s="90"/>
    </row>
    <row r="929014" spans="68:68" customFormat="1">
      <c r="BP929014" s="90"/>
    </row>
    <row r="929015" spans="68:68" customFormat="1">
      <c r="BP929015" s="90"/>
    </row>
    <row r="929016" spans="68:68" customFormat="1">
      <c r="BP929016" s="90"/>
    </row>
    <row r="929017" spans="68:68" customFormat="1">
      <c r="BP929017" s="90"/>
    </row>
    <row r="929018" spans="68:68" customFormat="1">
      <c r="BP929018" s="90"/>
    </row>
    <row r="929019" spans="68:68" customFormat="1">
      <c r="BP929019" s="90"/>
    </row>
    <row r="929020" spans="68:68" customFormat="1">
      <c r="BP929020" s="90"/>
    </row>
    <row r="929021" spans="68:68" customFormat="1">
      <c r="BP929021" s="90"/>
    </row>
    <row r="929022" spans="68:68" customFormat="1">
      <c r="BP929022" s="90"/>
    </row>
    <row r="929023" spans="68:68" customFormat="1">
      <c r="BP929023" s="90"/>
    </row>
    <row r="929024" spans="68:68" customFormat="1">
      <c r="BP929024" s="90"/>
    </row>
    <row r="929025" spans="68:68" customFormat="1">
      <c r="BP929025" s="90"/>
    </row>
    <row r="929026" spans="68:68" customFormat="1">
      <c r="BP929026" s="90"/>
    </row>
    <row r="929027" spans="68:68" customFormat="1">
      <c r="BP929027" s="90"/>
    </row>
    <row r="929028" spans="68:68" customFormat="1">
      <c r="BP929028" s="90"/>
    </row>
    <row r="929029" spans="68:68" customFormat="1">
      <c r="BP929029" s="90"/>
    </row>
    <row r="929030" spans="68:68" customFormat="1">
      <c r="BP929030" s="90"/>
    </row>
    <row r="929031" spans="68:68" customFormat="1">
      <c r="BP929031" s="90"/>
    </row>
    <row r="929032" spans="68:68" customFormat="1">
      <c r="BP929032" s="90"/>
    </row>
    <row r="929033" spans="68:68" customFormat="1">
      <c r="BP929033" s="90"/>
    </row>
    <row r="929034" spans="68:68" customFormat="1">
      <c r="BP929034" s="90"/>
    </row>
    <row r="929035" spans="68:68" customFormat="1">
      <c r="BP929035" s="90"/>
    </row>
    <row r="929036" spans="68:68" customFormat="1">
      <c r="BP929036" s="90"/>
    </row>
    <row r="929037" spans="68:68" customFormat="1">
      <c r="BP929037" s="90"/>
    </row>
    <row r="929038" spans="68:68" customFormat="1">
      <c r="BP929038" s="90"/>
    </row>
    <row r="929039" spans="68:68" customFormat="1">
      <c r="BP929039" s="90"/>
    </row>
    <row r="929040" spans="68:68" customFormat="1">
      <c r="BP929040" s="90"/>
    </row>
    <row r="929041" spans="68:68" customFormat="1">
      <c r="BP929041" s="90"/>
    </row>
    <row r="929042" spans="68:68" customFormat="1">
      <c r="BP929042" s="90"/>
    </row>
    <row r="929043" spans="68:68" customFormat="1">
      <c r="BP929043" s="90"/>
    </row>
    <row r="929044" spans="68:68" customFormat="1">
      <c r="BP929044" s="90"/>
    </row>
    <row r="929045" spans="68:68" customFormat="1">
      <c r="BP929045" s="90"/>
    </row>
    <row r="929046" spans="68:68" customFormat="1">
      <c r="BP929046" s="90"/>
    </row>
    <row r="929047" spans="68:68" customFormat="1">
      <c r="BP929047" s="90"/>
    </row>
    <row r="929048" spans="68:68" customFormat="1">
      <c r="BP929048" s="90"/>
    </row>
    <row r="929049" spans="68:68" customFormat="1">
      <c r="BP929049" s="90"/>
    </row>
    <row r="929050" spans="68:68" customFormat="1">
      <c r="BP929050" s="90"/>
    </row>
    <row r="929051" spans="68:68" customFormat="1">
      <c r="BP929051" s="90"/>
    </row>
    <row r="929052" spans="68:68" customFormat="1">
      <c r="BP929052" s="90"/>
    </row>
    <row r="929053" spans="68:68" customFormat="1">
      <c r="BP929053" s="90"/>
    </row>
    <row r="929054" spans="68:68" customFormat="1">
      <c r="BP929054" s="90"/>
    </row>
    <row r="929055" spans="68:68" customFormat="1">
      <c r="BP929055" s="90"/>
    </row>
    <row r="929056" spans="68:68" customFormat="1">
      <c r="BP929056" s="90"/>
    </row>
    <row r="929057" spans="68:68" customFormat="1">
      <c r="BP929057" s="90"/>
    </row>
    <row r="929058" spans="68:68" customFormat="1">
      <c r="BP929058" s="90"/>
    </row>
    <row r="929059" spans="68:68" customFormat="1">
      <c r="BP929059" s="90"/>
    </row>
    <row r="929060" spans="68:68" customFormat="1">
      <c r="BP929060" s="90"/>
    </row>
    <row r="929061" spans="68:68" customFormat="1">
      <c r="BP929061" s="90"/>
    </row>
    <row r="929062" spans="68:68" customFormat="1">
      <c r="BP929062" s="90"/>
    </row>
    <row r="929063" spans="68:68" customFormat="1">
      <c r="BP929063" s="90"/>
    </row>
    <row r="929064" spans="68:68" customFormat="1">
      <c r="BP929064" s="90"/>
    </row>
    <row r="929065" spans="68:68" customFormat="1">
      <c r="BP929065" s="90"/>
    </row>
    <row r="929066" spans="68:68" customFormat="1">
      <c r="BP929066" s="90"/>
    </row>
    <row r="929067" spans="68:68" customFormat="1">
      <c r="BP929067" s="90"/>
    </row>
    <row r="929068" spans="68:68" customFormat="1">
      <c r="BP929068" s="90"/>
    </row>
    <row r="929069" spans="68:68" customFormat="1">
      <c r="BP929069" s="90"/>
    </row>
    <row r="929070" spans="68:68" customFormat="1">
      <c r="BP929070" s="90"/>
    </row>
    <row r="929071" spans="68:68" customFormat="1">
      <c r="BP929071" s="90"/>
    </row>
    <row r="929072" spans="68:68" customFormat="1">
      <c r="BP929072" s="90"/>
    </row>
    <row r="929073" spans="68:68" customFormat="1">
      <c r="BP929073" s="90"/>
    </row>
    <row r="929074" spans="68:68" customFormat="1">
      <c r="BP929074" s="90"/>
    </row>
    <row r="929075" spans="68:68" customFormat="1">
      <c r="BP929075" s="90"/>
    </row>
    <row r="929076" spans="68:68" customFormat="1">
      <c r="BP929076" s="90"/>
    </row>
    <row r="929077" spans="68:68" customFormat="1">
      <c r="BP929077" s="90"/>
    </row>
    <row r="929078" spans="68:68" customFormat="1">
      <c r="BP929078" s="90"/>
    </row>
    <row r="929079" spans="68:68" customFormat="1">
      <c r="BP929079" s="90"/>
    </row>
    <row r="929080" spans="68:68" customFormat="1">
      <c r="BP929080" s="90"/>
    </row>
    <row r="929081" spans="68:68" customFormat="1">
      <c r="BP929081" s="90"/>
    </row>
    <row r="929082" spans="68:68" customFormat="1">
      <c r="BP929082" s="90"/>
    </row>
    <row r="929083" spans="68:68" customFormat="1">
      <c r="BP929083" s="90"/>
    </row>
    <row r="929084" spans="68:68" customFormat="1">
      <c r="BP929084" s="90"/>
    </row>
    <row r="929085" spans="68:68" customFormat="1">
      <c r="BP929085" s="90"/>
    </row>
    <row r="929086" spans="68:68" customFormat="1">
      <c r="BP929086" s="90"/>
    </row>
    <row r="929087" spans="68:68" customFormat="1">
      <c r="BP929087" s="90"/>
    </row>
    <row r="929088" spans="68:68" customFormat="1">
      <c r="BP929088" s="90"/>
    </row>
    <row r="929089" spans="68:68" customFormat="1">
      <c r="BP929089" s="90"/>
    </row>
    <row r="929090" spans="68:68" customFormat="1">
      <c r="BP929090" s="90"/>
    </row>
    <row r="929091" spans="68:68" customFormat="1">
      <c r="BP929091" s="90"/>
    </row>
    <row r="929092" spans="68:68" customFormat="1">
      <c r="BP929092" s="90"/>
    </row>
    <row r="929093" spans="68:68" customFormat="1">
      <c r="BP929093" s="90"/>
    </row>
    <row r="929094" spans="68:68" customFormat="1">
      <c r="BP929094" s="90"/>
    </row>
    <row r="929095" spans="68:68" customFormat="1">
      <c r="BP929095" s="90"/>
    </row>
    <row r="929096" spans="68:68" customFormat="1">
      <c r="BP929096" s="90"/>
    </row>
    <row r="929097" spans="68:68" customFormat="1">
      <c r="BP929097" s="90"/>
    </row>
    <row r="929098" spans="68:68" customFormat="1">
      <c r="BP929098" s="90"/>
    </row>
    <row r="929099" spans="68:68" customFormat="1">
      <c r="BP929099" s="90"/>
    </row>
    <row r="929100" spans="68:68" customFormat="1">
      <c r="BP929100" s="90"/>
    </row>
    <row r="929101" spans="68:68" customFormat="1">
      <c r="BP929101" s="90"/>
    </row>
    <row r="929102" spans="68:68" customFormat="1">
      <c r="BP929102" s="90"/>
    </row>
    <row r="929103" spans="68:68" customFormat="1">
      <c r="BP929103" s="90"/>
    </row>
    <row r="929104" spans="68:68" customFormat="1">
      <c r="BP929104" s="90"/>
    </row>
    <row r="929105" spans="68:68" customFormat="1">
      <c r="BP929105" s="90"/>
    </row>
    <row r="929106" spans="68:68" customFormat="1">
      <c r="BP929106" s="90"/>
    </row>
    <row r="929107" spans="68:68" customFormat="1">
      <c r="BP929107" s="90"/>
    </row>
    <row r="929108" spans="68:68" customFormat="1">
      <c r="BP929108" s="90"/>
    </row>
    <row r="929109" spans="68:68" customFormat="1">
      <c r="BP929109" s="90"/>
    </row>
    <row r="929110" spans="68:68" customFormat="1">
      <c r="BP929110" s="90"/>
    </row>
    <row r="929111" spans="68:68" customFormat="1">
      <c r="BP929111" s="90"/>
    </row>
    <row r="929112" spans="68:68" customFormat="1">
      <c r="BP929112" s="90"/>
    </row>
    <row r="929113" spans="68:68" customFormat="1">
      <c r="BP929113" s="90"/>
    </row>
    <row r="929114" spans="68:68" customFormat="1">
      <c r="BP929114" s="90"/>
    </row>
    <row r="929115" spans="68:68" customFormat="1">
      <c r="BP929115" s="90"/>
    </row>
    <row r="929116" spans="68:68" customFormat="1">
      <c r="BP929116" s="90"/>
    </row>
    <row r="929117" spans="68:68" customFormat="1">
      <c r="BP929117" s="90"/>
    </row>
    <row r="929118" spans="68:68" customFormat="1">
      <c r="BP929118" s="90"/>
    </row>
    <row r="929119" spans="68:68" customFormat="1">
      <c r="BP929119" s="90"/>
    </row>
    <row r="929120" spans="68:68" customFormat="1">
      <c r="BP929120" s="90"/>
    </row>
    <row r="929121" spans="68:68" customFormat="1">
      <c r="BP929121" s="90"/>
    </row>
    <row r="929122" spans="68:68" customFormat="1">
      <c r="BP929122" s="90"/>
    </row>
    <row r="929123" spans="68:68" customFormat="1">
      <c r="BP929123" s="90"/>
    </row>
    <row r="929124" spans="68:68" customFormat="1">
      <c r="BP929124" s="90"/>
    </row>
    <row r="929125" spans="68:68" customFormat="1">
      <c r="BP929125" s="90"/>
    </row>
    <row r="929126" spans="68:68" customFormat="1">
      <c r="BP929126" s="90"/>
    </row>
    <row r="929127" spans="68:68" customFormat="1">
      <c r="BP929127" s="90"/>
    </row>
    <row r="929128" spans="68:68" customFormat="1">
      <c r="BP929128" s="90"/>
    </row>
    <row r="929129" spans="68:68" customFormat="1">
      <c r="BP929129" s="90"/>
    </row>
    <row r="929130" spans="68:68" customFormat="1">
      <c r="BP929130" s="90"/>
    </row>
    <row r="929131" spans="68:68" customFormat="1">
      <c r="BP929131" s="90"/>
    </row>
    <row r="929132" spans="68:68" customFormat="1">
      <c r="BP929132" s="90"/>
    </row>
    <row r="929133" spans="68:68" customFormat="1">
      <c r="BP929133" s="90"/>
    </row>
    <row r="929134" spans="68:68" customFormat="1">
      <c r="BP929134" s="90"/>
    </row>
    <row r="929135" spans="68:68" customFormat="1">
      <c r="BP929135" s="90"/>
    </row>
    <row r="929136" spans="68:68" customFormat="1">
      <c r="BP929136" s="90"/>
    </row>
    <row r="929137" spans="68:68" customFormat="1">
      <c r="BP929137" s="90"/>
    </row>
    <row r="929138" spans="68:68" customFormat="1">
      <c r="BP929138" s="90"/>
    </row>
    <row r="929139" spans="68:68" customFormat="1">
      <c r="BP929139" s="90"/>
    </row>
    <row r="929140" spans="68:68" customFormat="1">
      <c r="BP929140" s="90"/>
    </row>
    <row r="929141" spans="68:68" customFormat="1">
      <c r="BP929141" s="90"/>
    </row>
    <row r="929142" spans="68:68" customFormat="1">
      <c r="BP929142" s="90"/>
    </row>
    <row r="929143" spans="68:68" customFormat="1">
      <c r="BP929143" s="90"/>
    </row>
    <row r="929144" spans="68:68" customFormat="1">
      <c r="BP929144" s="90"/>
    </row>
    <row r="929145" spans="68:68" customFormat="1">
      <c r="BP929145" s="90"/>
    </row>
    <row r="929146" spans="68:68" customFormat="1">
      <c r="BP929146" s="90"/>
    </row>
    <row r="929147" spans="68:68" customFormat="1">
      <c r="BP929147" s="90"/>
    </row>
    <row r="929148" spans="68:68" customFormat="1">
      <c r="BP929148" s="90"/>
    </row>
    <row r="929149" spans="68:68" customFormat="1">
      <c r="BP929149" s="90"/>
    </row>
    <row r="929150" spans="68:68" customFormat="1">
      <c r="BP929150" s="90"/>
    </row>
    <row r="929151" spans="68:68" customFormat="1">
      <c r="BP929151" s="90"/>
    </row>
    <row r="929152" spans="68:68" customFormat="1">
      <c r="BP929152" s="90"/>
    </row>
    <row r="929153" spans="68:68" customFormat="1">
      <c r="BP929153" s="90"/>
    </row>
    <row r="929154" spans="68:68" customFormat="1">
      <c r="BP929154" s="90"/>
    </row>
    <row r="929155" spans="68:68" customFormat="1">
      <c r="BP929155" s="90"/>
    </row>
    <row r="929156" spans="68:68" customFormat="1">
      <c r="BP929156" s="90"/>
    </row>
    <row r="929157" spans="68:68" customFormat="1">
      <c r="BP929157" s="90"/>
    </row>
    <row r="929158" spans="68:68" customFormat="1">
      <c r="BP929158" s="90"/>
    </row>
    <row r="929159" spans="68:68" customFormat="1">
      <c r="BP929159" s="90"/>
    </row>
    <row r="929160" spans="68:68" customFormat="1">
      <c r="BP929160" s="90"/>
    </row>
    <row r="929161" spans="68:68" customFormat="1">
      <c r="BP929161" s="90"/>
    </row>
    <row r="929162" spans="68:68" customFormat="1">
      <c r="BP929162" s="90"/>
    </row>
    <row r="929163" spans="68:68" customFormat="1">
      <c r="BP929163" s="90"/>
    </row>
    <row r="929164" spans="68:68" customFormat="1">
      <c r="BP929164" s="90"/>
    </row>
    <row r="929165" spans="68:68" customFormat="1">
      <c r="BP929165" s="90"/>
    </row>
    <row r="929166" spans="68:68" customFormat="1">
      <c r="BP929166" s="90"/>
    </row>
    <row r="929167" spans="68:68" customFormat="1">
      <c r="BP929167" s="90"/>
    </row>
    <row r="929168" spans="68:68" customFormat="1">
      <c r="BP929168" s="90"/>
    </row>
    <row r="929169" spans="68:68" customFormat="1">
      <c r="BP929169" s="90"/>
    </row>
    <row r="929170" spans="68:68" customFormat="1">
      <c r="BP929170" s="90"/>
    </row>
    <row r="929171" spans="68:68" customFormat="1">
      <c r="BP929171" s="90"/>
    </row>
    <row r="929172" spans="68:68" customFormat="1">
      <c r="BP929172" s="90"/>
    </row>
    <row r="929173" spans="68:68" customFormat="1">
      <c r="BP929173" s="90"/>
    </row>
    <row r="929174" spans="68:68" customFormat="1">
      <c r="BP929174" s="90"/>
    </row>
    <row r="929175" spans="68:68" customFormat="1">
      <c r="BP929175" s="90"/>
    </row>
    <row r="929176" spans="68:68" customFormat="1">
      <c r="BP929176" s="90"/>
    </row>
    <row r="929177" spans="68:68" customFormat="1">
      <c r="BP929177" s="90"/>
    </row>
    <row r="929178" spans="68:68" customFormat="1">
      <c r="BP929178" s="90"/>
    </row>
    <row r="929179" spans="68:68" customFormat="1">
      <c r="BP929179" s="90"/>
    </row>
    <row r="929180" spans="68:68" customFormat="1">
      <c r="BP929180" s="90"/>
    </row>
    <row r="929181" spans="68:68" customFormat="1">
      <c r="BP929181" s="90"/>
    </row>
    <row r="929182" spans="68:68" customFormat="1">
      <c r="BP929182" s="90"/>
    </row>
    <row r="929183" spans="68:68" customFormat="1">
      <c r="BP929183" s="90"/>
    </row>
    <row r="929184" spans="68:68" customFormat="1">
      <c r="BP929184" s="90"/>
    </row>
    <row r="929185" spans="68:68" customFormat="1">
      <c r="BP929185" s="90"/>
    </row>
    <row r="929186" spans="68:68" customFormat="1">
      <c r="BP929186" s="90"/>
    </row>
    <row r="929187" spans="68:68" customFormat="1">
      <c r="BP929187" s="90"/>
    </row>
    <row r="929188" spans="68:68" customFormat="1">
      <c r="BP929188" s="90"/>
    </row>
    <row r="929189" spans="68:68" customFormat="1">
      <c r="BP929189" s="90"/>
    </row>
    <row r="929190" spans="68:68" customFormat="1">
      <c r="BP929190" s="90"/>
    </row>
    <row r="929191" spans="68:68" customFormat="1">
      <c r="BP929191" s="90"/>
    </row>
    <row r="929192" spans="68:68" customFormat="1">
      <c r="BP929192" s="90"/>
    </row>
    <row r="929193" spans="68:68" customFormat="1">
      <c r="BP929193" s="90"/>
    </row>
    <row r="929194" spans="68:68" customFormat="1">
      <c r="BP929194" s="90"/>
    </row>
    <row r="929195" spans="68:68" customFormat="1">
      <c r="BP929195" s="90"/>
    </row>
    <row r="929196" spans="68:68" customFormat="1">
      <c r="BP929196" s="90"/>
    </row>
    <row r="929197" spans="68:68" customFormat="1">
      <c r="BP929197" s="90"/>
    </row>
    <row r="929198" spans="68:68" customFormat="1">
      <c r="BP929198" s="90"/>
    </row>
    <row r="929199" spans="68:68" customFormat="1">
      <c r="BP929199" s="90"/>
    </row>
    <row r="929200" spans="68:68" customFormat="1">
      <c r="BP929200" s="90"/>
    </row>
    <row r="929201" spans="68:68" customFormat="1">
      <c r="BP929201" s="90"/>
    </row>
    <row r="929202" spans="68:68" customFormat="1">
      <c r="BP929202" s="90"/>
    </row>
    <row r="929203" spans="68:68" customFormat="1">
      <c r="BP929203" s="90"/>
    </row>
    <row r="929204" spans="68:68" customFormat="1">
      <c r="BP929204" s="90"/>
    </row>
    <row r="929205" spans="68:68" customFormat="1">
      <c r="BP929205" s="90"/>
    </row>
    <row r="929206" spans="68:68" customFormat="1">
      <c r="BP929206" s="90"/>
    </row>
    <row r="929207" spans="68:68" customFormat="1">
      <c r="BP929207" s="90"/>
    </row>
    <row r="929208" spans="68:68" customFormat="1">
      <c r="BP929208" s="90"/>
    </row>
    <row r="929209" spans="68:68" customFormat="1">
      <c r="BP929209" s="90"/>
    </row>
    <row r="929210" spans="68:68" customFormat="1">
      <c r="BP929210" s="90"/>
    </row>
    <row r="929211" spans="68:68" customFormat="1">
      <c r="BP929211" s="90"/>
    </row>
    <row r="929212" spans="68:68" customFormat="1">
      <c r="BP929212" s="90"/>
    </row>
    <row r="929213" spans="68:68" customFormat="1">
      <c r="BP929213" s="90"/>
    </row>
    <row r="929214" spans="68:68" customFormat="1">
      <c r="BP929214" s="90"/>
    </row>
    <row r="929215" spans="68:68" customFormat="1">
      <c r="BP929215" s="90"/>
    </row>
    <row r="929216" spans="68:68" customFormat="1">
      <c r="BP929216" s="90"/>
    </row>
    <row r="929217" spans="68:68" customFormat="1">
      <c r="BP929217" s="90"/>
    </row>
    <row r="929218" spans="68:68" customFormat="1">
      <c r="BP929218" s="90"/>
    </row>
    <row r="929219" spans="68:68" customFormat="1">
      <c r="BP929219" s="90"/>
    </row>
    <row r="929220" spans="68:68" customFormat="1">
      <c r="BP929220" s="90"/>
    </row>
    <row r="929221" spans="68:68" customFormat="1">
      <c r="BP929221" s="90"/>
    </row>
    <row r="929222" spans="68:68" customFormat="1">
      <c r="BP929222" s="90"/>
    </row>
    <row r="929223" spans="68:68" customFormat="1">
      <c r="BP929223" s="90"/>
    </row>
    <row r="929224" spans="68:68" customFormat="1">
      <c r="BP929224" s="90"/>
    </row>
    <row r="929225" spans="68:68" customFormat="1">
      <c r="BP929225" s="90"/>
    </row>
    <row r="929226" spans="68:68" customFormat="1">
      <c r="BP929226" s="90"/>
    </row>
    <row r="929227" spans="68:68" customFormat="1">
      <c r="BP929227" s="90"/>
    </row>
    <row r="929228" spans="68:68" customFormat="1">
      <c r="BP929228" s="90"/>
    </row>
    <row r="929229" spans="68:68" customFormat="1">
      <c r="BP929229" s="90"/>
    </row>
    <row r="929230" spans="68:68" customFormat="1">
      <c r="BP929230" s="90"/>
    </row>
    <row r="929231" spans="68:68" customFormat="1">
      <c r="BP929231" s="90"/>
    </row>
    <row r="929232" spans="68:68" customFormat="1">
      <c r="BP929232" s="90"/>
    </row>
    <row r="929233" spans="68:68" customFormat="1">
      <c r="BP929233" s="90"/>
    </row>
    <row r="929234" spans="68:68" customFormat="1">
      <c r="BP929234" s="90"/>
    </row>
    <row r="929235" spans="68:68" customFormat="1">
      <c r="BP929235" s="90"/>
    </row>
    <row r="929236" spans="68:68" customFormat="1">
      <c r="BP929236" s="90"/>
    </row>
    <row r="929237" spans="68:68" customFormat="1">
      <c r="BP929237" s="90"/>
    </row>
    <row r="929238" spans="68:68" customFormat="1">
      <c r="BP929238" s="90"/>
    </row>
    <row r="929239" spans="68:68" customFormat="1">
      <c r="BP929239" s="90"/>
    </row>
    <row r="929240" spans="68:68" customFormat="1">
      <c r="BP929240" s="90"/>
    </row>
    <row r="929241" spans="68:68" customFormat="1">
      <c r="BP929241" s="90"/>
    </row>
    <row r="929242" spans="68:68" customFormat="1">
      <c r="BP929242" s="90"/>
    </row>
    <row r="929243" spans="68:68" customFormat="1">
      <c r="BP929243" s="90"/>
    </row>
    <row r="929244" spans="68:68" customFormat="1">
      <c r="BP929244" s="90"/>
    </row>
    <row r="929245" spans="68:68" customFormat="1">
      <c r="BP929245" s="90"/>
    </row>
    <row r="929246" spans="68:68" customFormat="1">
      <c r="BP929246" s="90"/>
    </row>
    <row r="929247" spans="68:68" customFormat="1">
      <c r="BP929247" s="90"/>
    </row>
    <row r="929248" spans="68:68" customFormat="1">
      <c r="BP929248" s="90"/>
    </row>
    <row r="929249" spans="68:68" customFormat="1">
      <c r="BP929249" s="90"/>
    </row>
    <row r="929250" spans="68:68" customFormat="1">
      <c r="BP929250" s="90"/>
    </row>
    <row r="929251" spans="68:68" customFormat="1">
      <c r="BP929251" s="90"/>
    </row>
    <row r="929252" spans="68:68" customFormat="1">
      <c r="BP929252" s="90"/>
    </row>
    <row r="929253" spans="68:68" customFormat="1">
      <c r="BP929253" s="90"/>
    </row>
    <row r="929254" spans="68:68" customFormat="1">
      <c r="BP929254" s="90"/>
    </row>
    <row r="929255" spans="68:68" customFormat="1">
      <c r="BP929255" s="90"/>
    </row>
    <row r="929256" spans="68:68" customFormat="1">
      <c r="BP929256" s="90"/>
    </row>
    <row r="929257" spans="68:68" customFormat="1">
      <c r="BP929257" s="90"/>
    </row>
    <row r="929258" spans="68:68" customFormat="1">
      <c r="BP929258" s="90"/>
    </row>
    <row r="929259" spans="68:68" customFormat="1">
      <c r="BP929259" s="90"/>
    </row>
    <row r="929260" spans="68:68" customFormat="1">
      <c r="BP929260" s="90"/>
    </row>
    <row r="929261" spans="68:68" customFormat="1">
      <c r="BP929261" s="90"/>
    </row>
    <row r="929262" spans="68:68" customFormat="1">
      <c r="BP929262" s="90"/>
    </row>
    <row r="929263" spans="68:68" customFormat="1">
      <c r="BP929263" s="90"/>
    </row>
    <row r="929264" spans="68:68" customFormat="1">
      <c r="BP929264" s="90"/>
    </row>
    <row r="929265" spans="68:68" customFormat="1">
      <c r="BP929265" s="90"/>
    </row>
    <row r="929266" spans="68:68" customFormat="1">
      <c r="BP929266" s="90"/>
    </row>
    <row r="929267" spans="68:68" customFormat="1">
      <c r="BP929267" s="90"/>
    </row>
    <row r="929268" spans="68:68" customFormat="1">
      <c r="BP929268" s="90"/>
    </row>
    <row r="929269" spans="68:68" customFormat="1">
      <c r="BP929269" s="90"/>
    </row>
    <row r="929270" spans="68:68" customFormat="1">
      <c r="BP929270" s="90"/>
    </row>
    <row r="929271" spans="68:68" customFormat="1">
      <c r="BP929271" s="90"/>
    </row>
    <row r="929272" spans="68:68" customFormat="1">
      <c r="BP929272" s="90"/>
    </row>
    <row r="929273" spans="68:68" customFormat="1">
      <c r="BP929273" s="90"/>
    </row>
    <row r="929274" spans="68:68" customFormat="1">
      <c r="BP929274" s="90"/>
    </row>
    <row r="929275" spans="68:68" customFormat="1">
      <c r="BP929275" s="90"/>
    </row>
    <row r="929276" spans="68:68" customFormat="1">
      <c r="BP929276" s="90"/>
    </row>
    <row r="929277" spans="68:68" customFormat="1">
      <c r="BP929277" s="90"/>
    </row>
    <row r="929278" spans="68:68" customFormat="1">
      <c r="BP929278" s="90"/>
    </row>
    <row r="929279" spans="68:68" customFormat="1">
      <c r="BP929279" s="90"/>
    </row>
    <row r="929280" spans="68:68" customFormat="1">
      <c r="BP929280" s="90"/>
    </row>
    <row r="929281" spans="68:68" customFormat="1">
      <c r="BP929281" s="90"/>
    </row>
    <row r="929282" spans="68:68" customFormat="1">
      <c r="BP929282" s="90"/>
    </row>
    <row r="929283" spans="68:68" customFormat="1">
      <c r="BP929283" s="90"/>
    </row>
    <row r="929284" spans="68:68" customFormat="1">
      <c r="BP929284" s="90"/>
    </row>
    <row r="929285" spans="68:68" customFormat="1">
      <c r="BP929285" s="90"/>
    </row>
    <row r="929286" spans="68:68" customFormat="1">
      <c r="BP929286" s="90"/>
    </row>
    <row r="929287" spans="68:68" customFormat="1">
      <c r="BP929287" s="90"/>
    </row>
    <row r="929288" spans="68:68" customFormat="1">
      <c r="BP929288" s="90"/>
    </row>
    <row r="929289" spans="68:68" customFormat="1">
      <c r="BP929289" s="90"/>
    </row>
    <row r="929290" spans="68:68" customFormat="1">
      <c r="BP929290" s="90"/>
    </row>
    <row r="929291" spans="68:68" customFormat="1">
      <c r="BP929291" s="90"/>
    </row>
    <row r="929292" spans="68:68" customFormat="1">
      <c r="BP929292" s="90"/>
    </row>
    <row r="929293" spans="68:68" customFormat="1">
      <c r="BP929293" s="90"/>
    </row>
    <row r="929294" spans="68:68" customFormat="1">
      <c r="BP929294" s="90"/>
    </row>
    <row r="929295" spans="68:68" customFormat="1">
      <c r="BP929295" s="90"/>
    </row>
    <row r="929296" spans="68:68" customFormat="1">
      <c r="BP929296" s="90"/>
    </row>
    <row r="929297" spans="68:68" customFormat="1">
      <c r="BP929297" s="90"/>
    </row>
    <row r="929298" spans="68:68" customFormat="1">
      <c r="BP929298" s="90"/>
    </row>
    <row r="929299" spans="68:68" customFormat="1">
      <c r="BP929299" s="90"/>
    </row>
    <row r="929300" spans="68:68" customFormat="1">
      <c r="BP929300" s="90"/>
    </row>
    <row r="929301" spans="68:68" customFormat="1">
      <c r="BP929301" s="90"/>
    </row>
    <row r="929302" spans="68:68" customFormat="1">
      <c r="BP929302" s="90"/>
    </row>
    <row r="929303" spans="68:68" customFormat="1">
      <c r="BP929303" s="90"/>
    </row>
    <row r="929304" spans="68:68" customFormat="1">
      <c r="BP929304" s="90"/>
    </row>
    <row r="929305" spans="68:68" customFormat="1">
      <c r="BP929305" s="90"/>
    </row>
    <row r="929306" spans="68:68" customFormat="1">
      <c r="BP929306" s="90"/>
    </row>
    <row r="929307" spans="68:68" customFormat="1">
      <c r="BP929307" s="90"/>
    </row>
    <row r="929308" spans="68:68" customFormat="1">
      <c r="BP929308" s="90"/>
    </row>
    <row r="929309" spans="68:68" customFormat="1">
      <c r="BP929309" s="90"/>
    </row>
    <row r="929310" spans="68:68" customFormat="1">
      <c r="BP929310" s="90"/>
    </row>
    <row r="929311" spans="68:68" customFormat="1">
      <c r="BP929311" s="90"/>
    </row>
    <row r="929312" spans="68:68" customFormat="1">
      <c r="BP929312" s="90"/>
    </row>
    <row r="929313" spans="68:68" customFormat="1">
      <c r="BP929313" s="90"/>
    </row>
    <row r="929314" spans="68:68" customFormat="1">
      <c r="BP929314" s="90"/>
    </row>
    <row r="929315" spans="68:68" customFormat="1">
      <c r="BP929315" s="90"/>
    </row>
    <row r="929316" spans="68:68" customFormat="1">
      <c r="BP929316" s="90"/>
    </row>
    <row r="929317" spans="68:68" customFormat="1">
      <c r="BP929317" s="90"/>
    </row>
    <row r="929318" spans="68:68" customFormat="1">
      <c r="BP929318" s="90"/>
    </row>
    <row r="929319" spans="68:68" customFormat="1">
      <c r="BP929319" s="90"/>
    </row>
    <row r="929320" spans="68:68" customFormat="1">
      <c r="BP929320" s="90"/>
    </row>
    <row r="929321" spans="68:68" customFormat="1">
      <c r="BP929321" s="90"/>
    </row>
    <row r="929322" spans="68:68" customFormat="1">
      <c r="BP929322" s="90"/>
    </row>
    <row r="929323" spans="68:68" customFormat="1">
      <c r="BP929323" s="90"/>
    </row>
    <row r="929324" spans="68:68" customFormat="1">
      <c r="BP929324" s="90"/>
    </row>
    <row r="929325" spans="68:68" customFormat="1">
      <c r="BP929325" s="90"/>
    </row>
    <row r="929326" spans="68:68" customFormat="1">
      <c r="BP929326" s="90"/>
    </row>
    <row r="929327" spans="68:68" customFormat="1">
      <c r="BP929327" s="90"/>
    </row>
    <row r="929328" spans="68:68" customFormat="1">
      <c r="BP929328" s="90"/>
    </row>
    <row r="929329" spans="68:68" customFormat="1">
      <c r="BP929329" s="90"/>
    </row>
    <row r="929330" spans="68:68" customFormat="1">
      <c r="BP929330" s="90"/>
    </row>
    <row r="929331" spans="68:68" customFormat="1">
      <c r="BP929331" s="90"/>
    </row>
    <row r="929332" spans="68:68" customFormat="1">
      <c r="BP929332" s="90"/>
    </row>
    <row r="929333" spans="68:68" customFormat="1">
      <c r="BP929333" s="90"/>
    </row>
    <row r="929334" spans="68:68" customFormat="1">
      <c r="BP929334" s="90"/>
    </row>
    <row r="929335" spans="68:68" customFormat="1">
      <c r="BP929335" s="90"/>
    </row>
    <row r="929336" spans="68:68" customFormat="1">
      <c r="BP929336" s="90"/>
    </row>
    <row r="929337" spans="68:68" customFormat="1">
      <c r="BP929337" s="90"/>
    </row>
    <row r="929338" spans="68:68" customFormat="1">
      <c r="BP929338" s="90"/>
    </row>
    <row r="929339" spans="68:68" customFormat="1">
      <c r="BP929339" s="90"/>
    </row>
    <row r="929340" spans="68:68" customFormat="1">
      <c r="BP929340" s="90"/>
    </row>
    <row r="929341" spans="68:68" customFormat="1">
      <c r="BP929341" s="90"/>
    </row>
    <row r="929342" spans="68:68" customFormat="1">
      <c r="BP929342" s="90"/>
    </row>
    <row r="929343" spans="68:68" customFormat="1">
      <c r="BP929343" s="90"/>
    </row>
    <row r="929344" spans="68:68" customFormat="1">
      <c r="BP929344" s="90"/>
    </row>
    <row r="929345" spans="68:68" customFormat="1">
      <c r="BP929345" s="90"/>
    </row>
    <row r="929346" spans="68:68" customFormat="1">
      <c r="BP929346" s="90"/>
    </row>
    <row r="929347" spans="68:68" customFormat="1">
      <c r="BP929347" s="90"/>
    </row>
    <row r="929348" spans="68:68" customFormat="1">
      <c r="BP929348" s="90"/>
    </row>
    <row r="929349" spans="68:68" customFormat="1">
      <c r="BP929349" s="90"/>
    </row>
    <row r="929350" spans="68:68" customFormat="1">
      <c r="BP929350" s="90"/>
    </row>
    <row r="929351" spans="68:68" customFormat="1">
      <c r="BP929351" s="90"/>
    </row>
    <row r="929352" spans="68:68" customFormat="1">
      <c r="BP929352" s="90"/>
    </row>
    <row r="929353" spans="68:68" customFormat="1">
      <c r="BP929353" s="90"/>
    </row>
    <row r="929354" spans="68:68" customFormat="1">
      <c r="BP929354" s="90"/>
    </row>
    <row r="929355" spans="68:68" customFormat="1">
      <c r="BP929355" s="90"/>
    </row>
    <row r="929356" spans="68:68" customFormat="1">
      <c r="BP929356" s="90"/>
    </row>
    <row r="929357" spans="68:68" customFormat="1">
      <c r="BP929357" s="90"/>
    </row>
    <row r="929358" spans="68:68" customFormat="1">
      <c r="BP929358" s="90"/>
    </row>
    <row r="929359" spans="68:68" customFormat="1">
      <c r="BP929359" s="90"/>
    </row>
    <row r="929360" spans="68:68" customFormat="1">
      <c r="BP929360" s="90"/>
    </row>
    <row r="929361" spans="68:68" customFormat="1">
      <c r="BP929361" s="90"/>
    </row>
    <row r="929362" spans="68:68" customFormat="1">
      <c r="BP929362" s="90"/>
    </row>
    <row r="929363" spans="68:68" customFormat="1">
      <c r="BP929363" s="90"/>
    </row>
    <row r="929364" spans="68:68" customFormat="1">
      <c r="BP929364" s="90"/>
    </row>
    <row r="929365" spans="68:68" customFormat="1">
      <c r="BP929365" s="90"/>
    </row>
    <row r="929366" spans="68:68" customFormat="1">
      <c r="BP929366" s="90"/>
    </row>
    <row r="929367" spans="68:68" customFormat="1">
      <c r="BP929367" s="90"/>
    </row>
    <row r="929368" spans="68:68" customFormat="1">
      <c r="BP929368" s="90"/>
    </row>
    <row r="929369" spans="68:68" customFormat="1">
      <c r="BP929369" s="90"/>
    </row>
    <row r="929370" spans="68:68" customFormat="1">
      <c r="BP929370" s="90"/>
    </row>
    <row r="929371" spans="68:68" customFormat="1">
      <c r="BP929371" s="90"/>
    </row>
    <row r="929372" spans="68:68" customFormat="1">
      <c r="BP929372" s="90"/>
    </row>
    <row r="929373" spans="68:68" customFormat="1">
      <c r="BP929373" s="90"/>
    </row>
    <row r="929374" spans="68:68" customFormat="1">
      <c r="BP929374" s="90"/>
    </row>
    <row r="929375" spans="68:68" customFormat="1">
      <c r="BP929375" s="90"/>
    </row>
    <row r="929376" spans="68:68" customFormat="1">
      <c r="BP929376" s="90"/>
    </row>
    <row r="929377" spans="68:68" customFormat="1">
      <c r="BP929377" s="90"/>
    </row>
    <row r="929378" spans="68:68" customFormat="1">
      <c r="BP929378" s="90"/>
    </row>
    <row r="929379" spans="68:68" customFormat="1">
      <c r="BP929379" s="90"/>
    </row>
    <row r="929380" spans="68:68" customFormat="1">
      <c r="BP929380" s="90"/>
    </row>
    <row r="929381" spans="68:68" customFormat="1">
      <c r="BP929381" s="90"/>
    </row>
    <row r="929382" spans="68:68" customFormat="1">
      <c r="BP929382" s="90"/>
    </row>
    <row r="929383" spans="68:68" customFormat="1">
      <c r="BP929383" s="90"/>
    </row>
    <row r="929384" spans="68:68" customFormat="1">
      <c r="BP929384" s="90"/>
    </row>
    <row r="929385" spans="68:68" customFormat="1">
      <c r="BP929385" s="90"/>
    </row>
    <row r="929386" spans="68:68" customFormat="1">
      <c r="BP929386" s="90"/>
    </row>
    <row r="929387" spans="68:68" customFormat="1">
      <c r="BP929387" s="90"/>
    </row>
    <row r="929388" spans="68:68" customFormat="1">
      <c r="BP929388" s="90"/>
    </row>
    <row r="929389" spans="68:68" customFormat="1">
      <c r="BP929389" s="90"/>
    </row>
    <row r="929390" spans="68:68" customFormat="1">
      <c r="BP929390" s="90"/>
    </row>
    <row r="929391" spans="68:68" customFormat="1">
      <c r="BP929391" s="90"/>
    </row>
    <row r="929392" spans="68:68" customFormat="1">
      <c r="BP929392" s="90"/>
    </row>
    <row r="929393" spans="68:68" customFormat="1">
      <c r="BP929393" s="90"/>
    </row>
    <row r="929394" spans="68:68" customFormat="1">
      <c r="BP929394" s="90"/>
    </row>
    <row r="929395" spans="68:68" customFormat="1">
      <c r="BP929395" s="90"/>
    </row>
    <row r="929396" spans="68:68" customFormat="1">
      <c r="BP929396" s="90"/>
    </row>
    <row r="929397" spans="68:68" customFormat="1">
      <c r="BP929397" s="90"/>
    </row>
    <row r="929398" spans="68:68" customFormat="1">
      <c r="BP929398" s="90"/>
    </row>
    <row r="929399" spans="68:68" customFormat="1">
      <c r="BP929399" s="90"/>
    </row>
    <row r="929400" spans="68:68" customFormat="1">
      <c r="BP929400" s="90"/>
    </row>
    <row r="929401" spans="68:68" customFormat="1">
      <c r="BP929401" s="90"/>
    </row>
    <row r="929402" spans="68:68" customFormat="1">
      <c r="BP929402" s="90"/>
    </row>
    <row r="929403" spans="68:68" customFormat="1">
      <c r="BP929403" s="90"/>
    </row>
    <row r="929404" spans="68:68" customFormat="1">
      <c r="BP929404" s="90"/>
    </row>
    <row r="929405" spans="68:68" customFormat="1">
      <c r="BP929405" s="90"/>
    </row>
    <row r="929406" spans="68:68" customFormat="1">
      <c r="BP929406" s="90"/>
    </row>
    <row r="929407" spans="68:68" customFormat="1">
      <c r="BP929407" s="90"/>
    </row>
    <row r="929408" spans="68:68" customFormat="1">
      <c r="BP929408" s="90"/>
    </row>
    <row r="929409" spans="68:68" customFormat="1">
      <c r="BP929409" s="90"/>
    </row>
    <row r="929410" spans="68:68" customFormat="1">
      <c r="BP929410" s="90"/>
    </row>
    <row r="929411" spans="68:68" customFormat="1">
      <c r="BP929411" s="90"/>
    </row>
    <row r="929412" spans="68:68" customFormat="1">
      <c r="BP929412" s="90"/>
    </row>
    <row r="929413" spans="68:68" customFormat="1">
      <c r="BP929413" s="90"/>
    </row>
    <row r="929414" spans="68:68" customFormat="1">
      <c r="BP929414" s="90"/>
    </row>
    <row r="929415" spans="68:68" customFormat="1">
      <c r="BP929415" s="90"/>
    </row>
    <row r="929416" spans="68:68" customFormat="1">
      <c r="BP929416" s="90"/>
    </row>
    <row r="929417" spans="68:68" customFormat="1">
      <c r="BP929417" s="90"/>
    </row>
    <row r="929418" spans="68:68" customFormat="1">
      <c r="BP929418" s="90"/>
    </row>
    <row r="929419" spans="68:68" customFormat="1">
      <c r="BP929419" s="90"/>
    </row>
    <row r="929420" spans="68:68" customFormat="1">
      <c r="BP929420" s="90"/>
    </row>
    <row r="929421" spans="68:68" customFormat="1">
      <c r="BP929421" s="90"/>
    </row>
    <row r="929422" spans="68:68" customFormat="1">
      <c r="BP929422" s="90"/>
    </row>
    <row r="929423" spans="68:68" customFormat="1">
      <c r="BP929423" s="90"/>
    </row>
    <row r="929424" spans="68:68" customFormat="1">
      <c r="BP929424" s="90"/>
    </row>
    <row r="929425" spans="68:68" customFormat="1">
      <c r="BP929425" s="90"/>
    </row>
    <row r="929426" spans="68:68" customFormat="1">
      <c r="BP929426" s="90"/>
    </row>
    <row r="929427" spans="68:68" customFormat="1">
      <c r="BP929427" s="90"/>
    </row>
    <row r="929428" spans="68:68" customFormat="1">
      <c r="BP929428" s="90"/>
    </row>
    <row r="929429" spans="68:68" customFormat="1">
      <c r="BP929429" s="90"/>
    </row>
    <row r="929430" spans="68:68" customFormat="1">
      <c r="BP929430" s="90"/>
    </row>
    <row r="929431" spans="68:68" customFormat="1">
      <c r="BP929431" s="90"/>
    </row>
    <row r="929432" spans="68:68" customFormat="1">
      <c r="BP929432" s="90"/>
    </row>
    <row r="929433" spans="68:68" customFormat="1">
      <c r="BP929433" s="90"/>
    </row>
    <row r="929434" spans="68:68" customFormat="1">
      <c r="BP929434" s="90"/>
    </row>
    <row r="929435" spans="68:68" customFormat="1">
      <c r="BP929435" s="90"/>
    </row>
    <row r="929436" spans="68:68" customFormat="1">
      <c r="BP929436" s="90"/>
    </row>
    <row r="929437" spans="68:68" customFormat="1">
      <c r="BP929437" s="90"/>
    </row>
    <row r="929438" spans="68:68" customFormat="1">
      <c r="BP929438" s="90"/>
    </row>
    <row r="929439" spans="68:68" customFormat="1">
      <c r="BP929439" s="90"/>
    </row>
    <row r="929440" spans="68:68" customFormat="1">
      <c r="BP929440" s="90"/>
    </row>
    <row r="929441" spans="68:68" customFormat="1">
      <c r="BP929441" s="90"/>
    </row>
    <row r="929442" spans="68:68" customFormat="1">
      <c r="BP929442" s="90"/>
    </row>
    <row r="929443" spans="68:68" customFormat="1">
      <c r="BP929443" s="90"/>
    </row>
    <row r="929444" spans="68:68" customFormat="1">
      <c r="BP929444" s="90"/>
    </row>
    <row r="929445" spans="68:68" customFormat="1">
      <c r="BP929445" s="90"/>
    </row>
    <row r="929446" spans="68:68" customFormat="1">
      <c r="BP929446" s="90"/>
    </row>
    <row r="929447" spans="68:68" customFormat="1">
      <c r="BP929447" s="90"/>
    </row>
    <row r="929448" spans="68:68" customFormat="1">
      <c r="BP929448" s="90"/>
    </row>
    <row r="929449" spans="68:68" customFormat="1">
      <c r="BP929449" s="90"/>
    </row>
    <row r="929450" spans="68:68" customFormat="1">
      <c r="BP929450" s="90"/>
    </row>
    <row r="929451" spans="68:68" customFormat="1">
      <c r="BP929451" s="90"/>
    </row>
    <row r="929452" spans="68:68" customFormat="1">
      <c r="BP929452" s="90"/>
    </row>
    <row r="929453" spans="68:68" customFormat="1">
      <c r="BP929453" s="90"/>
    </row>
    <row r="929454" spans="68:68" customFormat="1">
      <c r="BP929454" s="90"/>
    </row>
    <row r="929455" spans="68:68" customFormat="1">
      <c r="BP929455" s="90"/>
    </row>
    <row r="929456" spans="68:68" customFormat="1">
      <c r="BP929456" s="90"/>
    </row>
    <row r="929457" spans="68:68" customFormat="1">
      <c r="BP929457" s="90"/>
    </row>
    <row r="929458" spans="68:68" customFormat="1">
      <c r="BP929458" s="90"/>
    </row>
    <row r="929459" spans="68:68" customFormat="1">
      <c r="BP929459" s="90"/>
    </row>
    <row r="929460" spans="68:68" customFormat="1">
      <c r="BP929460" s="90"/>
    </row>
    <row r="929461" spans="68:68" customFormat="1">
      <c r="BP929461" s="90"/>
    </row>
    <row r="929462" spans="68:68" customFormat="1">
      <c r="BP929462" s="90"/>
    </row>
    <row r="929463" spans="68:68" customFormat="1">
      <c r="BP929463" s="90"/>
    </row>
    <row r="929464" spans="68:68" customFormat="1">
      <c r="BP929464" s="90"/>
    </row>
    <row r="929465" spans="68:68" customFormat="1">
      <c r="BP929465" s="90"/>
    </row>
    <row r="929466" spans="68:68" customFormat="1">
      <c r="BP929466" s="90"/>
    </row>
    <row r="929467" spans="68:68" customFormat="1">
      <c r="BP929467" s="90"/>
    </row>
    <row r="929468" spans="68:68" customFormat="1">
      <c r="BP929468" s="90"/>
    </row>
    <row r="929469" spans="68:68" customFormat="1">
      <c r="BP929469" s="90"/>
    </row>
    <row r="929470" spans="68:68" customFormat="1">
      <c r="BP929470" s="90"/>
    </row>
    <row r="929471" spans="68:68" customFormat="1">
      <c r="BP929471" s="90"/>
    </row>
    <row r="929472" spans="68:68" customFormat="1">
      <c r="BP929472" s="90"/>
    </row>
    <row r="929473" spans="68:68" customFormat="1">
      <c r="BP929473" s="90"/>
    </row>
    <row r="929474" spans="68:68" customFormat="1">
      <c r="BP929474" s="90"/>
    </row>
    <row r="929475" spans="68:68" customFormat="1">
      <c r="BP929475" s="90"/>
    </row>
    <row r="929476" spans="68:68" customFormat="1">
      <c r="BP929476" s="90"/>
    </row>
    <row r="929477" spans="68:68" customFormat="1">
      <c r="BP929477" s="90"/>
    </row>
    <row r="929478" spans="68:68" customFormat="1">
      <c r="BP929478" s="90"/>
    </row>
    <row r="929479" spans="68:68" customFormat="1">
      <c r="BP929479" s="90"/>
    </row>
    <row r="929480" spans="68:68" customFormat="1">
      <c r="BP929480" s="90"/>
    </row>
    <row r="929481" spans="68:68" customFormat="1">
      <c r="BP929481" s="90"/>
    </row>
    <row r="929482" spans="68:68" customFormat="1">
      <c r="BP929482" s="90"/>
    </row>
    <row r="929483" spans="68:68" customFormat="1">
      <c r="BP929483" s="90"/>
    </row>
    <row r="929484" spans="68:68" customFormat="1">
      <c r="BP929484" s="90"/>
    </row>
    <row r="929485" spans="68:68" customFormat="1">
      <c r="BP929485" s="90"/>
    </row>
    <row r="929486" spans="68:68" customFormat="1">
      <c r="BP929486" s="90"/>
    </row>
    <row r="929487" spans="68:68" customFormat="1">
      <c r="BP929487" s="90"/>
    </row>
    <row r="929488" spans="68:68" customFormat="1">
      <c r="BP929488" s="90"/>
    </row>
    <row r="929489" spans="68:68" customFormat="1">
      <c r="BP929489" s="90"/>
    </row>
    <row r="929490" spans="68:68" customFormat="1">
      <c r="BP929490" s="90"/>
    </row>
    <row r="929491" spans="68:68" customFormat="1">
      <c r="BP929491" s="90"/>
    </row>
    <row r="929492" spans="68:68" customFormat="1">
      <c r="BP929492" s="90"/>
    </row>
    <row r="929493" spans="68:68" customFormat="1">
      <c r="BP929493" s="90"/>
    </row>
    <row r="929494" spans="68:68" customFormat="1">
      <c r="BP929494" s="90"/>
    </row>
    <row r="929495" spans="68:68" customFormat="1">
      <c r="BP929495" s="90"/>
    </row>
    <row r="929496" spans="68:68" customFormat="1">
      <c r="BP929496" s="90"/>
    </row>
    <row r="929497" spans="68:68" customFormat="1">
      <c r="BP929497" s="90"/>
    </row>
    <row r="929498" spans="68:68" customFormat="1">
      <c r="BP929498" s="90"/>
    </row>
    <row r="929499" spans="68:68" customFormat="1">
      <c r="BP929499" s="90"/>
    </row>
    <row r="929500" spans="68:68" customFormat="1">
      <c r="BP929500" s="90"/>
    </row>
    <row r="929501" spans="68:68" customFormat="1">
      <c r="BP929501" s="90"/>
    </row>
    <row r="929502" spans="68:68" customFormat="1">
      <c r="BP929502" s="90"/>
    </row>
    <row r="929503" spans="68:68" customFormat="1">
      <c r="BP929503" s="90"/>
    </row>
    <row r="929504" spans="68:68" customFormat="1">
      <c r="BP929504" s="90"/>
    </row>
    <row r="929505" spans="68:68" customFormat="1">
      <c r="BP929505" s="90"/>
    </row>
    <row r="929506" spans="68:68" customFormat="1">
      <c r="BP929506" s="90"/>
    </row>
    <row r="929507" spans="68:68" customFormat="1">
      <c r="BP929507" s="90"/>
    </row>
    <row r="929508" spans="68:68" customFormat="1">
      <c r="BP929508" s="90"/>
    </row>
    <row r="929509" spans="68:68" customFormat="1">
      <c r="BP929509" s="90"/>
    </row>
    <row r="929510" spans="68:68" customFormat="1">
      <c r="BP929510" s="90"/>
    </row>
    <row r="929511" spans="68:68" customFormat="1">
      <c r="BP929511" s="90"/>
    </row>
    <row r="929512" spans="68:68" customFormat="1">
      <c r="BP929512" s="90"/>
    </row>
    <row r="929513" spans="68:68" customFormat="1">
      <c r="BP929513" s="90"/>
    </row>
    <row r="929514" spans="68:68" customFormat="1">
      <c r="BP929514" s="90"/>
    </row>
    <row r="929515" spans="68:68" customFormat="1">
      <c r="BP929515" s="90"/>
    </row>
    <row r="929516" spans="68:68" customFormat="1">
      <c r="BP929516" s="90"/>
    </row>
    <row r="929517" spans="68:68" customFormat="1">
      <c r="BP929517" s="90"/>
    </row>
    <row r="929518" spans="68:68" customFormat="1">
      <c r="BP929518" s="90"/>
    </row>
    <row r="929519" spans="68:68" customFormat="1">
      <c r="BP929519" s="90"/>
    </row>
    <row r="929520" spans="68:68" customFormat="1">
      <c r="BP929520" s="90"/>
    </row>
    <row r="929521" spans="68:68" customFormat="1">
      <c r="BP929521" s="90"/>
    </row>
    <row r="929522" spans="68:68" customFormat="1">
      <c r="BP929522" s="90"/>
    </row>
    <row r="929523" spans="68:68" customFormat="1">
      <c r="BP929523" s="90"/>
    </row>
    <row r="929524" spans="68:68" customFormat="1">
      <c r="BP929524" s="90"/>
    </row>
    <row r="929525" spans="68:68" customFormat="1">
      <c r="BP929525" s="90"/>
    </row>
    <row r="929526" spans="68:68" customFormat="1">
      <c r="BP929526" s="90"/>
    </row>
    <row r="929527" spans="68:68" customFormat="1">
      <c r="BP929527" s="90"/>
    </row>
    <row r="929528" spans="68:68" customFormat="1">
      <c r="BP929528" s="90"/>
    </row>
    <row r="929529" spans="68:68" customFormat="1">
      <c r="BP929529" s="90"/>
    </row>
    <row r="929530" spans="68:68" customFormat="1">
      <c r="BP929530" s="90"/>
    </row>
    <row r="929531" spans="68:68" customFormat="1">
      <c r="BP929531" s="90"/>
    </row>
    <row r="929532" spans="68:68" customFormat="1">
      <c r="BP929532" s="90"/>
    </row>
    <row r="929533" spans="68:68" customFormat="1">
      <c r="BP929533" s="90"/>
    </row>
    <row r="929534" spans="68:68" customFormat="1">
      <c r="BP929534" s="90"/>
    </row>
    <row r="929535" spans="68:68" customFormat="1">
      <c r="BP929535" s="90"/>
    </row>
    <row r="929536" spans="68:68" customFormat="1">
      <c r="BP929536" s="90"/>
    </row>
    <row r="929537" spans="68:68" customFormat="1">
      <c r="BP929537" s="90"/>
    </row>
    <row r="929538" spans="68:68" customFormat="1">
      <c r="BP929538" s="90"/>
    </row>
    <row r="929539" spans="68:68" customFormat="1">
      <c r="BP929539" s="90"/>
    </row>
    <row r="929540" spans="68:68" customFormat="1">
      <c r="BP929540" s="90"/>
    </row>
    <row r="929541" spans="68:68" customFormat="1">
      <c r="BP929541" s="90"/>
    </row>
    <row r="929542" spans="68:68" customFormat="1">
      <c r="BP929542" s="90"/>
    </row>
    <row r="929543" spans="68:68" customFormat="1">
      <c r="BP929543" s="90"/>
    </row>
    <row r="929544" spans="68:68" customFormat="1">
      <c r="BP929544" s="90"/>
    </row>
    <row r="929545" spans="68:68" customFormat="1">
      <c r="BP929545" s="90"/>
    </row>
    <row r="929546" spans="68:68" customFormat="1">
      <c r="BP929546" s="90"/>
    </row>
    <row r="929547" spans="68:68" customFormat="1">
      <c r="BP929547" s="90"/>
    </row>
    <row r="929548" spans="68:68" customFormat="1">
      <c r="BP929548" s="90"/>
    </row>
    <row r="929549" spans="68:68" customFormat="1">
      <c r="BP929549" s="90"/>
    </row>
    <row r="929550" spans="68:68" customFormat="1">
      <c r="BP929550" s="90"/>
    </row>
    <row r="929551" spans="68:68" customFormat="1">
      <c r="BP929551" s="90"/>
    </row>
    <row r="929552" spans="68:68" customFormat="1">
      <c r="BP929552" s="90"/>
    </row>
    <row r="929553" spans="68:68" customFormat="1">
      <c r="BP929553" s="90"/>
    </row>
    <row r="929554" spans="68:68" customFormat="1">
      <c r="BP929554" s="90"/>
    </row>
    <row r="929555" spans="68:68" customFormat="1">
      <c r="BP929555" s="90"/>
    </row>
    <row r="929556" spans="68:68" customFormat="1">
      <c r="BP929556" s="90"/>
    </row>
    <row r="929557" spans="68:68" customFormat="1">
      <c r="BP929557" s="90"/>
    </row>
    <row r="929558" spans="68:68" customFormat="1">
      <c r="BP929558" s="90"/>
    </row>
    <row r="929559" spans="68:68" customFormat="1">
      <c r="BP929559" s="90"/>
    </row>
    <row r="929560" spans="68:68" customFormat="1">
      <c r="BP929560" s="90"/>
    </row>
    <row r="929561" spans="68:68" customFormat="1">
      <c r="BP929561" s="90"/>
    </row>
    <row r="929562" spans="68:68" customFormat="1">
      <c r="BP929562" s="90"/>
    </row>
    <row r="929563" spans="68:68" customFormat="1">
      <c r="BP929563" s="90"/>
    </row>
    <row r="929564" spans="68:68" customFormat="1">
      <c r="BP929564" s="90"/>
    </row>
    <row r="929565" spans="68:68" customFormat="1">
      <c r="BP929565" s="90"/>
    </row>
    <row r="929566" spans="68:68" customFormat="1">
      <c r="BP929566" s="90"/>
    </row>
    <row r="929567" spans="68:68" customFormat="1">
      <c r="BP929567" s="90"/>
    </row>
    <row r="929568" spans="68:68" customFormat="1">
      <c r="BP929568" s="90"/>
    </row>
    <row r="929569" spans="68:68" customFormat="1">
      <c r="BP929569" s="90"/>
    </row>
    <row r="929570" spans="68:68" customFormat="1">
      <c r="BP929570" s="90"/>
    </row>
    <row r="929571" spans="68:68" customFormat="1">
      <c r="BP929571" s="90"/>
    </row>
    <row r="929572" spans="68:68" customFormat="1">
      <c r="BP929572" s="90"/>
    </row>
    <row r="929573" spans="68:68" customFormat="1">
      <c r="BP929573" s="90"/>
    </row>
    <row r="929574" spans="68:68" customFormat="1">
      <c r="BP929574" s="90"/>
    </row>
    <row r="929575" spans="68:68" customFormat="1">
      <c r="BP929575" s="90"/>
    </row>
    <row r="929576" spans="68:68" customFormat="1">
      <c r="BP929576" s="90"/>
    </row>
    <row r="929577" spans="68:68" customFormat="1">
      <c r="BP929577" s="90"/>
    </row>
    <row r="929578" spans="68:68" customFormat="1">
      <c r="BP929578" s="90"/>
    </row>
    <row r="929579" spans="68:68" customFormat="1">
      <c r="BP929579" s="90"/>
    </row>
    <row r="929580" spans="68:68" customFormat="1">
      <c r="BP929580" s="90"/>
    </row>
    <row r="929581" spans="68:68" customFormat="1">
      <c r="BP929581" s="90"/>
    </row>
    <row r="929582" spans="68:68" customFormat="1">
      <c r="BP929582" s="90"/>
    </row>
    <row r="929583" spans="68:68" customFormat="1">
      <c r="BP929583" s="90"/>
    </row>
    <row r="929584" spans="68:68" customFormat="1">
      <c r="BP929584" s="90"/>
    </row>
    <row r="929585" spans="68:68" customFormat="1">
      <c r="BP929585" s="90"/>
    </row>
    <row r="929586" spans="68:68" customFormat="1">
      <c r="BP929586" s="90"/>
    </row>
    <row r="929587" spans="68:68" customFormat="1">
      <c r="BP929587" s="90"/>
    </row>
    <row r="929588" spans="68:68" customFormat="1">
      <c r="BP929588" s="90"/>
    </row>
    <row r="929589" spans="68:68" customFormat="1">
      <c r="BP929589" s="90"/>
    </row>
    <row r="929590" spans="68:68" customFormat="1">
      <c r="BP929590" s="90"/>
    </row>
    <row r="929591" spans="68:68" customFormat="1">
      <c r="BP929591" s="90"/>
    </row>
    <row r="929592" spans="68:68" customFormat="1">
      <c r="BP929592" s="90"/>
    </row>
    <row r="929593" spans="68:68" customFormat="1">
      <c r="BP929593" s="90"/>
    </row>
    <row r="929594" spans="68:68" customFormat="1">
      <c r="BP929594" s="90"/>
    </row>
    <row r="929595" spans="68:68" customFormat="1">
      <c r="BP929595" s="90"/>
    </row>
    <row r="929596" spans="68:68" customFormat="1">
      <c r="BP929596" s="90"/>
    </row>
    <row r="929597" spans="68:68" customFormat="1">
      <c r="BP929597" s="90"/>
    </row>
    <row r="929598" spans="68:68" customFormat="1">
      <c r="BP929598" s="90"/>
    </row>
    <row r="929599" spans="68:68" customFormat="1">
      <c r="BP929599" s="90"/>
    </row>
    <row r="929600" spans="68:68" customFormat="1">
      <c r="BP929600" s="90"/>
    </row>
    <row r="929601" spans="68:68" customFormat="1">
      <c r="BP929601" s="90"/>
    </row>
    <row r="929602" spans="68:68" customFormat="1">
      <c r="BP929602" s="90"/>
    </row>
    <row r="929603" spans="68:68" customFormat="1">
      <c r="BP929603" s="90"/>
    </row>
    <row r="929604" spans="68:68" customFormat="1">
      <c r="BP929604" s="90"/>
    </row>
    <row r="929605" spans="68:68" customFormat="1">
      <c r="BP929605" s="90"/>
    </row>
    <row r="929606" spans="68:68" customFormat="1">
      <c r="BP929606" s="90"/>
    </row>
    <row r="929607" spans="68:68" customFormat="1">
      <c r="BP929607" s="90"/>
    </row>
    <row r="929608" spans="68:68" customFormat="1">
      <c r="BP929608" s="90"/>
    </row>
    <row r="929609" spans="68:68" customFormat="1">
      <c r="BP929609" s="90"/>
    </row>
    <row r="929610" spans="68:68" customFormat="1">
      <c r="BP929610" s="90"/>
    </row>
    <row r="929611" spans="68:68" customFormat="1">
      <c r="BP929611" s="90"/>
    </row>
    <row r="929612" spans="68:68" customFormat="1">
      <c r="BP929612" s="90"/>
    </row>
    <row r="929613" spans="68:68" customFormat="1">
      <c r="BP929613" s="90"/>
    </row>
    <row r="929614" spans="68:68" customFormat="1">
      <c r="BP929614" s="90"/>
    </row>
    <row r="929615" spans="68:68" customFormat="1">
      <c r="BP929615" s="90"/>
    </row>
    <row r="929616" spans="68:68" customFormat="1">
      <c r="BP929616" s="90"/>
    </row>
    <row r="929617" spans="68:68" customFormat="1">
      <c r="BP929617" s="90"/>
    </row>
    <row r="929618" spans="68:68" customFormat="1">
      <c r="BP929618" s="90"/>
    </row>
    <row r="929619" spans="68:68" customFormat="1">
      <c r="BP929619" s="90"/>
    </row>
    <row r="929620" spans="68:68" customFormat="1">
      <c r="BP929620" s="90"/>
    </row>
    <row r="929621" spans="68:68" customFormat="1">
      <c r="BP929621" s="90"/>
    </row>
    <row r="929622" spans="68:68" customFormat="1">
      <c r="BP929622" s="90"/>
    </row>
    <row r="929623" spans="68:68" customFormat="1">
      <c r="BP929623" s="90"/>
    </row>
    <row r="929624" spans="68:68" customFormat="1">
      <c r="BP929624" s="90"/>
    </row>
    <row r="929625" spans="68:68" customFormat="1">
      <c r="BP929625" s="90"/>
    </row>
    <row r="929626" spans="68:68" customFormat="1">
      <c r="BP929626" s="90"/>
    </row>
    <row r="929627" spans="68:68" customFormat="1">
      <c r="BP929627" s="90"/>
    </row>
    <row r="929628" spans="68:68" customFormat="1">
      <c r="BP929628" s="90"/>
    </row>
    <row r="929629" spans="68:68" customFormat="1">
      <c r="BP929629" s="90"/>
    </row>
    <row r="929630" spans="68:68" customFormat="1">
      <c r="BP929630" s="90"/>
    </row>
    <row r="929631" spans="68:68" customFormat="1">
      <c r="BP929631" s="90"/>
    </row>
    <row r="929632" spans="68:68" customFormat="1">
      <c r="BP929632" s="90"/>
    </row>
    <row r="929633" spans="68:68" customFormat="1">
      <c r="BP929633" s="90"/>
    </row>
    <row r="929634" spans="68:68" customFormat="1">
      <c r="BP929634" s="90"/>
    </row>
    <row r="929635" spans="68:68" customFormat="1">
      <c r="BP929635" s="90"/>
    </row>
    <row r="929636" spans="68:68" customFormat="1">
      <c r="BP929636" s="90"/>
    </row>
    <row r="929637" spans="68:68" customFormat="1">
      <c r="BP929637" s="90"/>
    </row>
    <row r="929638" spans="68:68" customFormat="1">
      <c r="BP929638" s="90"/>
    </row>
    <row r="929639" spans="68:68" customFormat="1">
      <c r="BP929639" s="90"/>
    </row>
    <row r="929640" spans="68:68" customFormat="1">
      <c r="BP929640" s="90"/>
    </row>
    <row r="929641" spans="68:68" customFormat="1">
      <c r="BP929641" s="90"/>
    </row>
    <row r="929642" spans="68:68" customFormat="1">
      <c r="BP929642" s="90"/>
    </row>
    <row r="929643" spans="68:68" customFormat="1">
      <c r="BP929643" s="90"/>
    </row>
    <row r="929644" spans="68:68" customFormat="1">
      <c r="BP929644" s="90"/>
    </row>
    <row r="929645" spans="68:68" customFormat="1">
      <c r="BP929645" s="90"/>
    </row>
    <row r="929646" spans="68:68" customFormat="1">
      <c r="BP929646" s="90"/>
    </row>
    <row r="929647" spans="68:68" customFormat="1">
      <c r="BP929647" s="90"/>
    </row>
    <row r="929648" spans="68:68" customFormat="1">
      <c r="BP929648" s="90"/>
    </row>
    <row r="929649" spans="68:68" customFormat="1">
      <c r="BP929649" s="90"/>
    </row>
    <row r="929650" spans="68:68" customFormat="1">
      <c r="BP929650" s="90"/>
    </row>
    <row r="929651" spans="68:68" customFormat="1">
      <c r="BP929651" s="90"/>
    </row>
    <row r="929652" spans="68:68" customFormat="1">
      <c r="BP929652" s="90"/>
    </row>
    <row r="929653" spans="68:68" customFormat="1">
      <c r="BP929653" s="90"/>
    </row>
    <row r="929654" spans="68:68" customFormat="1">
      <c r="BP929654" s="90"/>
    </row>
    <row r="929655" spans="68:68" customFormat="1">
      <c r="BP929655" s="90"/>
    </row>
    <row r="929656" spans="68:68" customFormat="1">
      <c r="BP929656" s="90"/>
    </row>
    <row r="929657" spans="68:68" customFormat="1">
      <c r="BP929657" s="90"/>
    </row>
    <row r="929658" spans="68:68" customFormat="1">
      <c r="BP929658" s="90"/>
    </row>
    <row r="929659" spans="68:68" customFormat="1">
      <c r="BP929659" s="90"/>
    </row>
    <row r="929660" spans="68:68" customFormat="1">
      <c r="BP929660" s="90"/>
    </row>
    <row r="929661" spans="68:68" customFormat="1">
      <c r="BP929661" s="90"/>
    </row>
    <row r="929662" spans="68:68" customFormat="1">
      <c r="BP929662" s="90"/>
    </row>
    <row r="929663" spans="68:68" customFormat="1">
      <c r="BP929663" s="90"/>
    </row>
    <row r="929664" spans="68:68" customFormat="1">
      <c r="BP929664" s="90"/>
    </row>
    <row r="929665" spans="68:68" customFormat="1">
      <c r="BP929665" s="90"/>
    </row>
    <row r="929666" spans="68:68" customFormat="1">
      <c r="BP929666" s="90"/>
    </row>
    <row r="929667" spans="68:68" customFormat="1">
      <c r="BP929667" s="90"/>
    </row>
    <row r="929668" spans="68:68" customFormat="1">
      <c r="BP929668" s="90"/>
    </row>
    <row r="929669" spans="68:68" customFormat="1">
      <c r="BP929669" s="90"/>
    </row>
    <row r="929670" spans="68:68" customFormat="1">
      <c r="BP929670" s="90"/>
    </row>
    <row r="929671" spans="68:68" customFormat="1">
      <c r="BP929671" s="90"/>
    </row>
    <row r="929672" spans="68:68" customFormat="1">
      <c r="BP929672" s="90"/>
    </row>
    <row r="929673" spans="68:68" customFormat="1">
      <c r="BP929673" s="90"/>
    </row>
    <row r="929674" spans="68:68" customFormat="1">
      <c r="BP929674" s="90"/>
    </row>
    <row r="929675" spans="68:68" customFormat="1">
      <c r="BP929675" s="90"/>
    </row>
    <row r="929676" spans="68:68" customFormat="1">
      <c r="BP929676" s="90"/>
    </row>
    <row r="929677" spans="68:68" customFormat="1">
      <c r="BP929677" s="90"/>
    </row>
    <row r="929678" spans="68:68" customFormat="1">
      <c r="BP929678" s="90"/>
    </row>
    <row r="929679" spans="68:68" customFormat="1">
      <c r="BP929679" s="90"/>
    </row>
    <row r="929680" spans="68:68" customFormat="1">
      <c r="BP929680" s="90"/>
    </row>
    <row r="929681" spans="68:68" customFormat="1">
      <c r="BP929681" s="90"/>
    </row>
    <row r="929682" spans="68:68" customFormat="1">
      <c r="BP929682" s="90"/>
    </row>
    <row r="929683" spans="68:68" customFormat="1">
      <c r="BP929683" s="90"/>
    </row>
    <row r="929684" spans="68:68" customFormat="1">
      <c r="BP929684" s="90"/>
    </row>
    <row r="929685" spans="68:68" customFormat="1">
      <c r="BP929685" s="90"/>
    </row>
    <row r="929686" spans="68:68" customFormat="1">
      <c r="BP929686" s="90"/>
    </row>
    <row r="929687" spans="68:68" customFormat="1">
      <c r="BP929687" s="90"/>
    </row>
    <row r="929688" spans="68:68" customFormat="1">
      <c r="BP929688" s="90"/>
    </row>
    <row r="929689" spans="68:68" customFormat="1">
      <c r="BP929689" s="90"/>
    </row>
    <row r="929690" spans="68:68" customFormat="1">
      <c r="BP929690" s="90"/>
    </row>
    <row r="929691" spans="68:68" customFormat="1">
      <c r="BP929691" s="90"/>
    </row>
    <row r="929692" spans="68:68" customFormat="1">
      <c r="BP929692" s="90"/>
    </row>
    <row r="929693" spans="68:68" customFormat="1">
      <c r="BP929693" s="90"/>
    </row>
    <row r="929694" spans="68:68" customFormat="1">
      <c r="BP929694" s="90"/>
    </row>
    <row r="929695" spans="68:68" customFormat="1">
      <c r="BP929695" s="90"/>
    </row>
    <row r="929696" spans="68:68" customFormat="1">
      <c r="BP929696" s="90"/>
    </row>
    <row r="929697" spans="68:68" customFormat="1">
      <c r="BP929697" s="90"/>
    </row>
    <row r="929698" spans="68:68" customFormat="1">
      <c r="BP929698" s="90"/>
    </row>
    <row r="929699" spans="68:68" customFormat="1">
      <c r="BP929699" s="90"/>
    </row>
    <row r="929700" spans="68:68" customFormat="1">
      <c r="BP929700" s="90"/>
    </row>
    <row r="929701" spans="68:68" customFormat="1">
      <c r="BP929701" s="90"/>
    </row>
    <row r="929702" spans="68:68" customFormat="1">
      <c r="BP929702" s="90"/>
    </row>
    <row r="929703" spans="68:68" customFormat="1">
      <c r="BP929703" s="90"/>
    </row>
    <row r="929704" spans="68:68" customFormat="1">
      <c r="BP929704" s="90"/>
    </row>
    <row r="929705" spans="68:68" customFormat="1">
      <c r="BP929705" s="90"/>
    </row>
    <row r="929706" spans="68:68" customFormat="1">
      <c r="BP929706" s="90"/>
    </row>
    <row r="929707" spans="68:68" customFormat="1">
      <c r="BP929707" s="90"/>
    </row>
    <row r="929708" spans="68:68" customFormat="1">
      <c r="BP929708" s="90"/>
    </row>
    <row r="929709" spans="68:68" customFormat="1">
      <c r="BP929709" s="90"/>
    </row>
    <row r="929710" spans="68:68" customFormat="1">
      <c r="BP929710" s="90"/>
    </row>
    <row r="929711" spans="68:68" customFormat="1">
      <c r="BP929711" s="90"/>
    </row>
    <row r="929712" spans="68:68" customFormat="1">
      <c r="BP929712" s="90"/>
    </row>
    <row r="929713" spans="68:68" customFormat="1">
      <c r="BP929713" s="90"/>
    </row>
    <row r="929714" spans="68:68" customFormat="1">
      <c r="BP929714" s="90"/>
    </row>
    <row r="929715" spans="68:68" customFormat="1">
      <c r="BP929715" s="90"/>
    </row>
    <row r="929716" spans="68:68" customFormat="1">
      <c r="BP929716" s="90"/>
    </row>
    <row r="929717" spans="68:68" customFormat="1">
      <c r="BP929717" s="90"/>
    </row>
    <row r="929718" spans="68:68" customFormat="1">
      <c r="BP929718" s="90"/>
    </row>
    <row r="929719" spans="68:68" customFormat="1">
      <c r="BP929719" s="90"/>
    </row>
    <row r="929720" spans="68:68" customFormat="1">
      <c r="BP929720" s="90"/>
    </row>
    <row r="929721" spans="68:68" customFormat="1">
      <c r="BP929721" s="90"/>
    </row>
    <row r="929722" spans="68:68" customFormat="1">
      <c r="BP929722" s="90"/>
    </row>
    <row r="929723" spans="68:68" customFormat="1">
      <c r="BP929723" s="90"/>
    </row>
    <row r="929724" spans="68:68" customFormat="1">
      <c r="BP929724" s="90"/>
    </row>
    <row r="929725" spans="68:68" customFormat="1">
      <c r="BP929725" s="90"/>
    </row>
    <row r="929726" spans="68:68" customFormat="1">
      <c r="BP929726" s="90"/>
    </row>
    <row r="929727" spans="68:68" customFormat="1">
      <c r="BP929727" s="90"/>
    </row>
    <row r="929728" spans="68:68" customFormat="1">
      <c r="BP929728" s="90"/>
    </row>
    <row r="929729" spans="68:68" customFormat="1">
      <c r="BP929729" s="90"/>
    </row>
    <row r="929730" spans="68:68" customFormat="1">
      <c r="BP929730" s="90"/>
    </row>
    <row r="929731" spans="68:68" customFormat="1">
      <c r="BP929731" s="90"/>
    </row>
    <row r="929732" spans="68:68" customFormat="1">
      <c r="BP929732" s="90"/>
    </row>
    <row r="929733" spans="68:68" customFormat="1">
      <c r="BP929733" s="90"/>
    </row>
    <row r="929734" spans="68:68" customFormat="1">
      <c r="BP929734" s="90"/>
    </row>
    <row r="929735" spans="68:68" customFormat="1">
      <c r="BP929735" s="90"/>
    </row>
    <row r="929736" spans="68:68" customFormat="1">
      <c r="BP929736" s="90"/>
    </row>
    <row r="929737" spans="68:68" customFormat="1">
      <c r="BP929737" s="90"/>
    </row>
    <row r="929738" spans="68:68" customFormat="1">
      <c r="BP929738" s="90"/>
    </row>
    <row r="929739" spans="68:68" customFormat="1">
      <c r="BP929739" s="90"/>
    </row>
    <row r="929740" spans="68:68" customFormat="1">
      <c r="BP929740" s="90"/>
    </row>
    <row r="929741" spans="68:68" customFormat="1">
      <c r="BP929741" s="90"/>
    </row>
    <row r="929742" spans="68:68" customFormat="1">
      <c r="BP929742" s="90"/>
    </row>
    <row r="929743" spans="68:68" customFormat="1">
      <c r="BP929743" s="90"/>
    </row>
    <row r="929744" spans="68:68" customFormat="1">
      <c r="BP929744" s="90"/>
    </row>
    <row r="929745" spans="68:68" customFormat="1">
      <c r="BP929745" s="90"/>
    </row>
    <row r="929746" spans="68:68" customFormat="1">
      <c r="BP929746" s="90"/>
    </row>
    <row r="929747" spans="68:68" customFormat="1">
      <c r="BP929747" s="90"/>
    </row>
    <row r="929748" spans="68:68" customFormat="1">
      <c r="BP929748" s="90"/>
    </row>
    <row r="929749" spans="68:68" customFormat="1">
      <c r="BP929749" s="90"/>
    </row>
    <row r="929750" spans="68:68" customFormat="1">
      <c r="BP929750" s="90"/>
    </row>
    <row r="929751" spans="68:68" customFormat="1">
      <c r="BP929751" s="90"/>
    </row>
    <row r="929752" spans="68:68" customFormat="1">
      <c r="BP929752" s="90"/>
    </row>
    <row r="929753" spans="68:68" customFormat="1">
      <c r="BP929753" s="90"/>
    </row>
    <row r="929754" spans="68:68" customFormat="1">
      <c r="BP929754" s="90"/>
    </row>
    <row r="929755" spans="68:68" customFormat="1">
      <c r="BP929755" s="90"/>
    </row>
    <row r="929756" spans="68:68" customFormat="1">
      <c r="BP929756" s="90"/>
    </row>
    <row r="929757" spans="68:68" customFormat="1">
      <c r="BP929757" s="90"/>
    </row>
    <row r="929758" spans="68:68" customFormat="1">
      <c r="BP929758" s="90"/>
    </row>
    <row r="929759" spans="68:68" customFormat="1">
      <c r="BP929759" s="90"/>
    </row>
    <row r="929760" spans="68:68" customFormat="1">
      <c r="BP929760" s="90"/>
    </row>
    <row r="929761" spans="68:68" customFormat="1">
      <c r="BP929761" s="90"/>
    </row>
    <row r="929762" spans="68:68" customFormat="1">
      <c r="BP929762" s="90"/>
    </row>
    <row r="929763" spans="68:68" customFormat="1">
      <c r="BP929763" s="90"/>
    </row>
    <row r="929764" spans="68:68" customFormat="1">
      <c r="BP929764" s="90"/>
    </row>
    <row r="929765" spans="68:68" customFormat="1">
      <c r="BP929765" s="90"/>
    </row>
    <row r="929766" spans="68:68" customFormat="1">
      <c r="BP929766" s="90"/>
    </row>
    <row r="929767" spans="68:68" customFormat="1">
      <c r="BP929767" s="90"/>
    </row>
    <row r="929768" spans="68:68" customFormat="1">
      <c r="BP929768" s="90"/>
    </row>
    <row r="929769" spans="68:68" customFormat="1">
      <c r="BP929769" s="90"/>
    </row>
    <row r="929770" spans="68:68" customFormat="1">
      <c r="BP929770" s="90"/>
    </row>
    <row r="929771" spans="68:68" customFormat="1">
      <c r="BP929771" s="90"/>
    </row>
    <row r="929772" spans="68:68" customFormat="1">
      <c r="BP929772" s="90"/>
    </row>
    <row r="929773" spans="68:68" customFormat="1">
      <c r="BP929773" s="90"/>
    </row>
    <row r="929774" spans="68:68" customFormat="1">
      <c r="BP929774" s="90"/>
    </row>
    <row r="929775" spans="68:68" customFormat="1">
      <c r="BP929775" s="90"/>
    </row>
    <row r="929776" spans="68:68" customFormat="1">
      <c r="BP929776" s="90"/>
    </row>
    <row r="929777" spans="68:68" customFormat="1">
      <c r="BP929777" s="90"/>
    </row>
    <row r="929778" spans="68:68" customFormat="1">
      <c r="BP929778" s="90"/>
    </row>
    <row r="929779" spans="68:68" customFormat="1">
      <c r="BP929779" s="90"/>
    </row>
    <row r="929780" spans="68:68" customFormat="1">
      <c r="BP929780" s="90"/>
    </row>
    <row r="929781" spans="68:68" customFormat="1">
      <c r="BP929781" s="90"/>
    </row>
    <row r="929782" spans="68:68" customFormat="1">
      <c r="BP929782" s="90"/>
    </row>
    <row r="929783" spans="68:68" customFormat="1">
      <c r="BP929783" s="90"/>
    </row>
    <row r="929784" spans="68:68" customFormat="1">
      <c r="BP929784" s="90"/>
    </row>
    <row r="929785" spans="68:68" customFormat="1">
      <c r="BP929785" s="90"/>
    </row>
    <row r="929786" spans="68:68" customFormat="1">
      <c r="BP929786" s="90"/>
    </row>
    <row r="929787" spans="68:68" customFormat="1">
      <c r="BP929787" s="90"/>
    </row>
    <row r="929788" spans="68:68" customFormat="1">
      <c r="BP929788" s="90"/>
    </row>
    <row r="929789" spans="68:68" customFormat="1">
      <c r="BP929789" s="90"/>
    </row>
    <row r="929790" spans="68:68" customFormat="1">
      <c r="BP929790" s="90"/>
    </row>
    <row r="929791" spans="68:68" customFormat="1">
      <c r="BP929791" s="90"/>
    </row>
    <row r="929792" spans="68:68" customFormat="1">
      <c r="BP929792" s="90"/>
    </row>
    <row r="929793" spans="68:68" customFormat="1">
      <c r="BP929793" s="90"/>
    </row>
    <row r="929794" spans="68:68" customFormat="1">
      <c r="BP929794" s="90"/>
    </row>
    <row r="929795" spans="68:68" customFormat="1">
      <c r="BP929795" s="90"/>
    </row>
    <row r="929796" spans="68:68" customFormat="1">
      <c r="BP929796" s="90"/>
    </row>
    <row r="929797" spans="68:68" customFormat="1">
      <c r="BP929797" s="90"/>
    </row>
    <row r="929798" spans="68:68" customFormat="1">
      <c r="BP929798" s="90"/>
    </row>
    <row r="929799" spans="68:68" customFormat="1">
      <c r="BP929799" s="90"/>
    </row>
    <row r="929800" spans="68:68" customFormat="1">
      <c r="BP929800" s="90"/>
    </row>
    <row r="929801" spans="68:68" customFormat="1">
      <c r="BP929801" s="90"/>
    </row>
    <row r="929802" spans="68:68" customFormat="1">
      <c r="BP929802" s="90"/>
    </row>
    <row r="929803" spans="68:68" customFormat="1">
      <c r="BP929803" s="90"/>
    </row>
    <row r="929804" spans="68:68" customFormat="1">
      <c r="BP929804" s="90"/>
    </row>
    <row r="929805" spans="68:68" customFormat="1">
      <c r="BP929805" s="90"/>
    </row>
    <row r="929806" spans="68:68" customFormat="1">
      <c r="BP929806" s="90"/>
    </row>
    <row r="929807" spans="68:68" customFormat="1">
      <c r="BP929807" s="90"/>
    </row>
    <row r="929808" spans="68:68" customFormat="1">
      <c r="BP929808" s="90"/>
    </row>
    <row r="929809" spans="68:68" customFormat="1">
      <c r="BP929809" s="90"/>
    </row>
    <row r="929810" spans="68:68" customFormat="1">
      <c r="BP929810" s="90"/>
    </row>
    <row r="929811" spans="68:68" customFormat="1">
      <c r="BP929811" s="90"/>
    </row>
    <row r="929812" spans="68:68" customFormat="1">
      <c r="BP929812" s="90"/>
    </row>
    <row r="929813" spans="68:68" customFormat="1">
      <c r="BP929813" s="90"/>
    </row>
    <row r="929814" spans="68:68" customFormat="1">
      <c r="BP929814" s="90"/>
    </row>
    <row r="929815" spans="68:68" customFormat="1">
      <c r="BP929815" s="90"/>
    </row>
    <row r="929816" spans="68:68" customFormat="1">
      <c r="BP929816" s="90"/>
    </row>
    <row r="929817" spans="68:68" customFormat="1">
      <c r="BP929817" s="90"/>
    </row>
    <row r="929818" spans="68:68" customFormat="1">
      <c r="BP929818" s="90"/>
    </row>
    <row r="929819" spans="68:68" customFormat="1">
      <c r="BP929819" s="90"/>
    </row>
    <row r="929820" spans="68:68" customFormat="1">
      <c r="BP929820" s="90"/>
    </row>
    <row r="929821" spans="68:68" customFormat="1">
      <c r="BP929821" s="90"/>
    </row>
    <row r="929822" spans="68:68" customFormat="1">
      <c r="BP929822" s="90"/>
    </row>
    <row r="929823" spans="68:68" customFormat="1">
      <c r="BP929823" s="90"/>
    </row>
    <row r="929824" spans="68:68" customFormat="1">
      <c r="BP929824" s="90"/>
    </row>
    <row r="929825" spans="68:68" customFormat="1">
      <c r="BP929825" s="90"/>
    </row>
    <row r="929826" spans="68:68" customFormat="1">
      <c r="BP929826" s="90"/>
    </row>
    <row r="929827" spans="68:68" customFormat="1">
      <c r="BP929827" s="90"/>
    </row>
    <row r="929828" spans="68:68" customFormat="1">
      <c r="BP929828" s="90"/>
    </row>
    <row r="929829" spans="68:68" customFormat="1">
      <c r="BP929829" s="90"/>
    </row>
    <row r="929830" spans="68:68" customFormat="1">
      <c r="BP929830" s="90"/>
    </row>
    <row r="929831" spans="68:68" customFormat="1">
      <c r="BP929831" s="90"/>
    </row>
    <row r="929832" spans="68:68" customFormat="1">
      <c r="BP929832" s="90"/>
    </row>
    <row r="929833" spans="68:68" customFormat="1">
      <c r="BP929833" s="90"/>
    </row>
    <row r="929834" spans="68:68" customFormat="1">
      <c r="BP929834" s="90"/>
    </row>
    <row r="929835" spans="68:68" customFormat="1">
      <c r="BP929835" s="90"/>
    </row>
    <row r="929836" spans="68:68" customFormat="1">
      <c r="BP929836" s="90"/>
    </row>
    <row r="929837" spans="68:68" customFormat="1">
      <c r="BP929837" s="90"/>
    </row>
    <row r="929838" spans="68:68" customFormat="1">
      <c r="BP929838" s="90"/>
    </row>
    <row r="929839" spans="68:68" customFormat="1">
      <c r="BP929839" s="90"/>
    </row>
    <row r="929840" spans="68:68" customFormat="1">
      <c r="BP929840" s="90"/>
    </row>
    <row r="929841" spans="68:68" customFormat="1">
      <c r="BP929841" s="90"/>
    </row>
    <row r="929842" spans="68:68" customFormat="1">
      <c r="BP929842" s="90"/>
    </row>
    <row r="929843" spans="68:68" customFormat="1">
      <c r="BP929843" s="90"/>
    </row>
    <row r="929844" spans="68:68" customFormat="1">
      <c r="BP929844" s="90"/>
    </row>
    <row r="929845" spans="68:68" customFormat="1">
      <c r="BP929845" s="90"/>
    </row>
    <row r="929846" spans="68:68" customFormat="1">
      <c r="BP929846" s="90"/>
    </row>
    <row r="929847" spans="68:68" customFormat="1">
      <c r="BP929847" s="90"/>
    </row>
    <row r="929848" spans="68:68" customFormat="1">
      <c r="BP929848" s="90"/>
    </row>
    <row r="929849" spans="68:68" customFormat="1">
      <c r="BP929849" s="90"/>
    </row>
    <row r="929850" spans="68:68" customFormat="1">
      <c r="BP929850" s="90"/>
    </row>
    <row r="929851" spans="68:68" customFormat="1">
      <c r="BP929851" s="90"/>
    </row>
    <row r="929852" spans="68:68" customFormat="1">
      <c r="BP929852" s="90"/>
    </row>
    <row r="929853" spans="68:68" customFormat="1">
      <c r="BP929853" s="90"/>
    </row>
    <row r="929854" spans="68:68" customFormat="1">
      <c r="BP929854" s="90"/>
    </row>
    <row r="929855" spans="68:68" customFormat="1">
      <c r="BP929855" s="90"/>
    </row>
    <row r="929856" spans="68:68" customFormat="1">
      <c r="BP929856" s="90"/>
    </row>
    <row r="929857" spans="68:68" customFormat="1">
      <c r="BP929857" s="90"/>
    </row>
    <row r="929858" spans="68:68" customFormat="1">
      <c r="BP929858" s="90"/>
    </row>
    <row r="929859" spans="68:68" customFormat="1">
      <c r="BP929859" s="90"/>
    </row>
    <row r="929860" spans="68:68" customFormat="1">
      <c r="BP929860" s="90"/>
    </row>
    <row r="929861" spans="68:68" customFormat="1">
      <c r="BP929861" s="90"/>
    </row>
    <row r="929862" spans="68:68" customFormat="1">
      <c r="BP929862" s="90"/>
    </row>
    <row r="929863" spans="68:68" customFormat="1">
      <c r="BP929863" s="90"/>
    </row>
    <row r="929864" spans="68:68" customFormat="1">
      <c r="BP929864" s="90"/>
    </row>
    <row r="929865" spans="68:68" customFormat="1">
      <c r="BP929865" s="90"/>
    </row>
    <row r="929866" spans="68:68" customFormat="1">
      <c r="BP929866" s="90"/>
    </row>
    <row r="929867" spans="68:68" customFormat="1">
      <c r="BP929867" s="90"/>
    </row>
    <row r="929868" spans="68:68" customFormat="1">
      <c r="BP929868" s="90"/>
    </row>
    <row r="929869" spans="68:68" customFormat="1">
      <c r="BP929869" s="90"/>
    </row>
    <row r="929870" spans="68:68" customFormat="1">
      <c r="BP929870" s="90"/>
    </row>
    <row r="929871" spans="68:68" customFormat="1">
      <c r="BP929871" s="90"/>
    </row>
    <row r="929872" spans="68:68" customFormat="1">
      <c r="BP929872" s="90"/>
    </row>
    <row r="929873" spans="68:68" customFormat="1">
      <c r="BP929873" s="90"/>
    </row>
    <row r="929874" spans="68:68" customFormat="1">
      <c r="BP929874" s="90"/>
    </row>
    <row r="929875" spans="68:68" customFormat="1">
      <c r="BP929875" s="90"/>
    </row>
    <row r="929876" spans="68:68" customFormat="1">
      <c r="BP929876" s="90"/>
    </row>
    <row r="929877" spans="68:68" customFormat="1">
      <c r="BP929877" s="90"/>
    </row>
    <row r="929878" spans="68:68" customFormat="1">
      <c r="BP929878" s="90"/>
    </row>
    <row r="929879" spans="68:68" customFormat="1">
      <c r="BP929879" s="90"/>
    </row>
    <row r="929880" spans="68:68" customFormat="1">
      <c r="BP929880" s="90"/>
    </row>
    <row r="929881" spans="68:68" customFormat="1">
      <c r="BP929881" s="90"/>
    </row>
    <row r="929882" spans="68:68" customFormat="1">
      <c r="BP929882" s="90"/>
    </row>
    <row r="929883" spans="68:68" customFormat="1">
      <c r="BP929883" s="90"/>
    </row>
    <row r="929884" spans="68:68" customFormat="1">
      <c r="BP929884" s="90"/>
    </row>
    <row r="929885" spans="68:68" customFormat="1">
      <c r="BP929885" s="90"/>
    </row>
    <row r="929886" spans="68:68" customFormat="1">
      <c r="BP929886" s="90"/>
    </row>
    <row r="929887" spans="68:68" customFormat="1">
      <c r="BP929887" s="90"/>
    </row>
    <row r="929888" spans="68:68" customFormat="1">
      <c r="BP929888" s="90"/>
    </row>
    <row r="929889" spans="68:68" customFormat="1">
      <c r="BP929889" s="90"/>
    </row>
    <row r="929890" spans="68:68" customFormat="1">
      <c r="BP929890" s="90"/>
    </row>
    <row r="929891" spans="68:68" customFormat="1">
      <c r="BP929891" s="90"/>
    </row>
    <row r="929892" spans="68:68" customFormat="1">
      <c r="BP929892" s="90"/>
    </row>
    <row r="929893" spans="68:68" customFormat="1">
      <c r="BP929893" s="90"/>
    </row>
    <row r="929894" spans="68:68" customFormat="1">
      <c r="BP929894" s="90"/>
    </row>
    <row r="929895" spans="68:68" customFormat="1">
      <c r="BP929895" s="90"/>
    </row>
    <row r="929896" spans="68:68" customFormat="1">
      <c r="BP929896" s="90"/>
    </row>
    <row r="929897" spans="68:68" customFormat="1">
      <c r="BP929897" s="90"/>
    </row>
    <row r="929898" spans="68:68" customFormat="1">
      <c r="BP929898" s="90"/>
    </row>
    <row r="929899" spans="68:68" customFormat="1">
      <c r="BP929899" s="90"/>
    </row>
    <row r="929900" spans="68:68" customFormat="1">
      <c r="BP929900" s="90"/>
    </row>
    <row r="929901" spans="68:68" customFormat="1">
      <c r="BP929901" s="90"/>
    </row>
    <row r="929902" spans="68:68" customFormat="1">
      <c r="BP929902" s="90"/>
    </row>
    <row r="929903" spans="68:68" customFormat="1">
      <c r="BP929903" s="90"/>
    </row>
    <row r="929904" spans="68:68" customFormat="1">
      <c r="BP929904" s="90"/>
    </row>
    <row r="929905" spans="68:68" customFormat="1">
      <c r="BP929905" s="90"/>
    </row>
    <row r="929906" spans="68:68" customFormat="1">
      <c r="BP929906" s="90"/>
    </row>
    <row r="929907" spans="68:68" customFormat="1">
      <c r="BP929907" s="90"/>
    </row>
    <row r="929908" spans="68:68" customFormat="1">
      <c r="BP929908" s="90"/>
    </row>
    <row r="929909" spans="68:68" customFormat="1">
      <c r="BP929909" s="90"/>
    </row>
    <row r="929910" spans="68:68" customFormat="1">
      <c r="BP929910" s="90"/>
    </row>
    <row r="929911" spans="68:68" customFormat="1">
      <c r="BP929911" s="90"/>
    </row>
    <row r="929912" spans="68:68" customFormat="1">
      <c r="BP929912" s="90"/>
    </row>
    <row r="929913" spans="68:68" customFormat="1">
      <c r="BP929913" s="90"/>
    </row>
    <row r="929914" spans="68:68" customFormat="1">
      <c r="BP929914" s="90"/>
    </row>
    <row r="929915" spans="68:68" customFormat="1">
      <c r="BP929915" s="90"/>
    </row>
    <row r="929916" spans="68:68" customFormat="1">
      <c r="BP929916" s="90"/>
    </row>
    <row r="929917" spans="68:68" customFormat="1">
      <c r="BP929917" s="90"/>
    </row>
    <row r="929918" spans="68:68" customFormat="1">
      <c r="BP929918" s="90"/>
    </row>
    <row r="929919" spans="68:68" customFormat="1">
      <c r="BP929919" s="90"/>
    </row>
    <row r="929920" spans="68:68" customFormat="1">
      <c r="BP929920" s="90"/>
    </row>
    <row r="929921" spans="68:68" customFormat="1">
      <c r="BP929921" s="90"/>
    </row>
    <row r="929922" spans="68:68" customFormat="1">
      <c r="BP929922" s="90"/>
    </row>
    <row r="929923" spans="68:68" customFormat="1">
      <c r="BP929923" s="90"/>
    </row>
    <row r="929924" spans="68:68" customFormat="1">
      <c r="BP929924" s="90"/>
    </row>
    <row r="929925" spans="68:68" customFormat="1">
      <c r="BP929925" s="90"/>
    </row>
    <row r="929926" spans="68:68" customFormat="1">
      <c r="BP929926" s="90"/>
    </row>
    <row r="929927" spans="68:68" customFormat="1">
      <c r="BP929927" s="90"/>
    </row>
    <row r="929928" spans="68:68" customFormat="1">
      <c r="BP929928" s="90"/>
    </row>
    <row r="929929" spans="68:68" customFormat="1">
      <c r="BP929929" s="90"/>
    </row>
    <row r="929930" spans="68:68" customFormat="1">
      <c r="BP929930" s="90"/>
    </row>
    <row r="929931" spans="68:68" customFormat="1">
      <c r="BP929931" s="90"/>
    </row>
    <row r="929932" spans="68:68" customFormat="1">
      <c r="BP929932" s="90"/>
    </row>
    <row r="929933" spans="68:68" customFormat="1">
      <c r="BP929933" s="90"/>
    </row>
    <row r="929934" spans="68:68" customFormat="1">
      <c r="BP929934" s="90"/>
    </row>
    <row r="929935" spans="68:68" customFormat="1">
      <c r="BP929935" s="90"/>
    </row>
    <row r="929936" spans="68:68" customFormat="1">
      <c r="BP929936" s="90"/>
    </row>
    <row r="929937" spans="68:68" customFormat="1">
      <c r="BP929937" s="90"/>
    </row>
    <row r="929938" spans="68:68" customFormat="1">
      <c r="BP929938" s="90"/>
    </row>
    <row r="929939" spans="68:68" customFormat="1">
      <c r="BP929939" s="90"/>
    </row>
    <row r="929940" spans="68:68" customFormat="1">
      <c r="BP929940" s="90"/>
    </row>
    <row r="929941" spans="68:68" customFormat="1">
      <c r="BP929941" s="90"/>
    </row>
    <row r="929942" spans="68:68" customFormat="1">
      <c r="BP929942" s="90"/>
    </row>
    <row r="929943" spans="68:68" customFormat="1">
      <c r="BP929943" s="90"/>
    </row>
    <row r="929944" spans="68:68" customFormat="1">
      <c r="BP929944" s="90"/>
    </row>
    <row r="929945" spans="68:68" customFormat="1">
      <c r="BP929945" s="90"/>
    </row>
    <row r="929946" spans="68:68" customFormat="1">
      <c r="BP929946" s="90"/>
    </row>
    <row r="929947" spans="68:68" customFormat="1">
      <c r="BP929947" s="90"/>
    </row>
    <row r="929948" spans="68:68" customFormat="1">
      <c r="BP929948" s="90"/>
    </row>
    <row r="929949" spans="68:68" customFormat="1">
      <c r="BP929949" s="90"/>
    </row>
    <row r="929950" spans="68:68" customFormat="1">
      <c r="BP929950" s="90"/>
    </row>
    <row r="929951" spans="68:68" customFormat="1">
      <c r="BP929951" s="90"/>
    </row>
    <row r="929952" spans="68:68" customFormat="1">
      <c r="BP929952" s="90"/>
    </row>
    <row r="929953" spans="68:68" customFormat="1">
      <c r="BP929953" s="90"/>
    </row>
    <row r="929954" spans="68:68" customFormat="1">
      <c r="BP929954" s="90"/>
    </row>
    <row r="929955" spans="68:68" customFormat="1">
      <c r="BP929955" s="90"/>
    </row>
    <row r="929956" spans="68:68" customFormat="1">
      <c r="BP929956" s="90"/>
    </row>
    <row r="929957" spans="68:68" customFormat="1">
      <c r="BP929957" s="90"/>
    </row>
    <row r="929958" spans="68:68" customFormat="1">
      <c r="BP929958" s="90"/>
    </row>
    <row r="929959" spans="68:68" customFormat="1">
      <c r="BP929959" s="90"/>
    </row>
    <row r="929960" spans="68:68" customFormat="1">
      <c r="BP929960" s="90"/>
    </row>
    <row r="929961" spans="68:68" customFormat="1">
      <c r="BP929961" s="90"/>
    </row>
    <row r="929962" spans="68:68" customFormat="1">
      <c r="BP929962" s="90"/>
    </row>
    <row r="929963" spans="68:68" customFormat="1">
      <c r="BP929963" s="90"/>
    </row>
    <row r="929964" spans="68:68" customFormat="1">
      <c r="BP929964" s="90"/>
    </row>
    <row r="929965" spans="68:68" customFormat="1">
      <c r="BP929965" s="90"/>
    </row>
    <row r="929966" spans="68:68" customFormat="1">
      <c r="BP929966" s="90"/>
    </row>
    <row r="929967" spans="68:68" customFormat="1">
      <c r="BP929967" s="90"/>
    </row>
    <row r="929968" spans="68:68" customFormat="1">
      <c r="BP929968" s="90"/>
    </row>
    <row r="929969" spans="68:68" customFormat="1">
      <c r="BP929969" s="90"/>
    </row>
    <row r="929970" spans="68:68" customFormat="1">
      <c r="BP929970" s="90"/>
    </row>
    <row r="929971" spans="68:68" customFormat="1">
      <c r="BP929971" s="90"/>
    </row>
    <row r="929972" spans="68:68" customFormat="1">
      <c r="BP929972" s="90"/>
    </row>
    <row r="929973" spans="68:68" customFormat="1">
      <c r="BP929973" s="90"/>
    </row>
    <row r="929974" spans="68:68" customFormat="1">
      <c r="BP929974" s="90"/>
    </row>
    <row r="929975" spans="68:68" customFormat="1">
      <c r="BP929975" s="90"/>
    </row>
    <row r="929976" spans="68:68" customFormat="1">
      <c r="BP929976" s="90"/>
    </row>
    <row r="929977" spans="68:68" customFormat="1">
      <c r="BP929977" s="90"/>
    </row>
    <row r="929978" spans="68:68" customFormat="1">
      <c r="BP929978" s="90"/>
    </row>
    <row r="929979" spans="68:68" customFormat="1">
      <c r="BP929979" s="90"/>
    </row>
    <row r="929980" spans="68:68" customFormat="1">
      <c r="BP929980" s="90"/>
    </row>
    <row r="929981" spans="68:68" customFormat="1">
      <c r="BP929981" s="90"/>
    </row>
    <row r="929982" spans="68:68" customFormat="1">
      <c r="BP929982" s="90"/>
    </row>
    <row r="929983" spans="68:68" customFormat="1">
      <c r="BP929983" s="90"/>
    </row>
    <row r="929984" spans="68:68" customFormat="1">
      <c r="BP929984" s="90"/>
    </row>
    <row r="929985" spans="68:68" customFormat="1">
      <c r="BP929985" s="90"/>
    </row>
    <row r="929986" spans="68:68" customFormat="1">
      <c r="BP929986" s="90"/>
    </row>
    <row r="929987" spans="68:68" customFormat="1">
      <c r="BP929987" s="90"/>
    </row>
    <row r="929988" spans="68:68" customFormat="1">
      <c r="BP929988" s="90"/>
    </row>
    <row r="929989" spans="68:68" customFormat="1">
      <c r="BP929989" s="90"/>
    </row>
    <row r="929990" spans="68:68" customFormat="1">
      <c r="BP929990" s="90"/>
    </row>
    <row r="929991" spans="68:68" customFormat="1">
      <c r="BP929991" s="90"/>
    </row>
    <row r="929992" spans="68:68" customFormat="1">
      <c r="BP929992" s="90"/>
    </row>
    <row r="929993" spans="68:68" customFormat="1">
      <c r="BP929993" s="90"/>
    </row>
    <row r="929994" spans="68:68" customFormat="1">
      <c r="BP929994" s="90"/>
    </row>
    <row r="929995" spans="68:68" customFormat="1">
      <c r="BP929995" s="90"/>
    </row>
    <row r="929996" spans="68:68" customFormat="1">
      <c r="BP929996" s="90"/>
    </row>
    <row r="929997" spans="68:68" customFormat="1">
      <c r="BP929997" s="90"/>
    </row>
    <row r="929998" spans="68:68" customFormat="1">
      <c r="BP929998" s="90"/>
    </row>
    <row r="929999" spans="68:68" customFormat="1">
      <c r="BP929999" s="90"/>
    </row>
    <row r="930000" spans="68:68" customFormat="1">
      <c r="BP930000" s="90"/>
    </row>
    <row r="930001" spans="68:68" customFormat="1">
      <c r="BP930001" s="90"/>
    </row>
    <row r="930002" spans="68:68" customFormat="1">
      <c r="BP930002" s="90"/>
    </row>
    <row r="930003" spans="68:68" customFormat="1">
      <c r="BP930003" s="90"/>
    </row>
    <row r="930004" spans="68:68" customFormat="1">
      <c r="BP930004" s="90"/>
    </row>
    <row r="930005" spans="68:68" customFormat="1">
      <c r="BP930005" s="90"/>
    </row>
    <row r="930006" spans="68:68" customFormat="1">
      <c r="BP930006" s="90"/>
    </row>
    <row r="930007" spans="68:68" customFormat="1">
      <c r="BP930007" s="90"/>
    </row>
    <row r="930008" spans="68:68" customFormat="1">
      <c r="BP930008" s="90"/>
    </row>
    <row r="930009" spans="68:68" customFormat="1">
      <c r="BP930009" s="90"/>
    </row>
    <row r="930010" spans="68:68" customFormat="1">
      <c r="BP930010" s="90"/>
    </row>
    <row r="930011" spans="68:68" customFormat="1">
      <c r="BP930011" s="90"/>
    </row>
    <row r="930012" spans="68:68" customFormat="1">
      <c r="BP930012" s="90"/>
    </row>
    <row r="930013" spans="68:68" customFormat="1">
      <c r="BP930013" s="90"/>
    </row>
    <row r="930014" spans="68:68" customFormat="1">
      <c r="BP930014" s="90"/>
    </row>
    <row r="930015" spans="68:68" customFormat="1">
      <c r="BP930015" s="90"/>
    </row>
    <row r="930016" spans="68:68" customFormat="1">
      <c r="BP930016" s="90"/>
    </row>
    <row r="930017" spans="68:68" customFormat="1">
      <c r="BP930017" s="90"/>
    </row>
    <row r="930018" spans="68:68" customFormat="1">
      <c r="BP930018" s="90"/>
    </row>
    <row r="930019" spans="68:68" customFormat="1">
      <c r="BP930019" s="90"/>
    </row>
    <row r="930020" spans="68:68" customFormat="1">
      <c r="BP930020" s="90"/>
    </row>
    <row r="930021" spans="68:68" customFormat="1">
      <c r="BP930021" s="90"/>
    </row>
    <row r="930022" spans="68:68" customFormat="1">
      <c r="BP930022" s="90"/>
    </row>
    <row r="930023" spans="68:68" customFormat="1">
      <c r="BP930023" s="90"/>
    </row>
    <row r="930024" spans="68:68" customFormat="1">
      <c r="BP930024" s="90"/>
    </row>
    <row r="930025" spans="68:68" customFormat="1">
      <c r="BP930025" s="90"/>
    </row>
    <row r="930026" spans="68:68" customFormat="1">
      <c r="BP930026" s="90"/>
    </row>
    <row r="930027" spans="68:68" customFormat="1">
      <c r="BP930027" s="90"/>
    </row>
    <row r="930028" spans="68:68" customFormat="1">
      <c r="BP930028" s="90"/>
    </row>
    <row r="930029" spans="68:68" customFormat="1">
      <c r="BP930029" s="90"/>
    </row>
    <row r="930030" spans="68:68" customFormat="1">
      <c r="BP930030" s="90"/>
    </row>
    <row r="930031" spans="68:68" customFormat="1">
      <c r="BP930031" s="90"/>
    </row>
    <row r="930032" spans="68:68" customFormat="1">
      <c r="BP930032" s="90"/>
    </row>
    <row r="930033" spans="68:68" customFormat="1">
      <c r="BP930033" s="90"/>
    </row>
    <row r="930034" spans="68:68" customFormat="1">
      <c r="BP930034" s="90"/>
    </row>
    <row r="930035" spans="68:68" customFormat="1">
      <c r="BP930035" s="90"/>
    </row>
    <row r="930036" spans="68:68" customFormat="1">
      <c r="BP930036" s="90"/>
    </row>
    <row r="930037" spans="68:68" customFormat="1">
      <c r="BP930037" s="90"/>
    </row>
    <row r="930038" spans="68:68" customFormat="1">
      <c r="BP930038" s="90"/>
    </row>
    <row r="930039" spans="68:68" customFormat="1">
      <c r="BP930039" s="90"/>
    </row>
    <row r="930040" spans="68:68" customFormat="1">
      <c r="BP930040" s="90"/>
    </row>
    <row r="930041" spans="68:68" customFormat="1">
      <c r="BP930041" s="90"/>
    </row>
    <row r="930042" spans="68:68" customFormat="1">
      <c r="BP930042" s="90"/>
    </row>
    <row r="930043" spans="68:68" customFormat="1">
      <c r="BP930043" s="90"/>
    </row>
    <row r="930044" spans="68:68" customFormat="1">
      <c r="BP930044" s="90"/>
    </row>
    <row r="930045" spans="68:68" customFormat="1">
      <c r="BP930045" s="90"/>
    </row>
    <row r="930046" spans="68:68" customFormat="1">
      <c r="BP930046" s="90"/>
    </row>
    <row r="930047" spans="68:68" customFormat="1">
      <c r="BP930047" s="90"/>
    </row>
    <row r="930048" spans="68:68" customFormat="1">
      <c r="BP930048" s="90"/>
    </row>
    <row r="930049" spans="68:68" customFormat="1">
      <c r="BP930049" s="90"/>
    </row>
    <row r="930050" spans="68:68" customFormat="1">
      <c r="BP930050" s="90"/>
    </row>
    <row r="930051" spans="68:68" customFormat="1">
      <c r="BP930051" s="90"/>
    </row>
    <row r="930052" spans="68:68" customFormat="1">
      <c r="BP930052" s="90"/>
    </row>
    <row r="930053" spans="68:68" customFormat="1">
      <c r="BP930053" s="90"/>
    </row>
    <row r="930054" spans="68:68" customFormat="1">
      <c r="BP930054" s="90"/>
    </row>
    <row r="930055" spans="68:68" customFormat="1">
      <c r="BP930055" s="90"/>
    </row>
    <row r="930056" spans="68:68" customFormat="1">
      <c r="BP930056" s="90"/>
    </row>
    <row r="930057" spans="68:68" customFormat="1">
      <c r="BP930057" s="90"/>
    </row>
    <row r="930058" spans="68:68" customFormat="1">
      <c r="BP930058" s="90"/>
    </row>
    <row r="930059" spans="68:68" customFormat="1">
      <c r="BP930059" s="90"/>
    </row>
    <row r="930060" spans="68:68" customFormat="1">
      <c r="BP930060" s="90"/>
    </row>
    <row r="930061" spans="68:68" customFormat="1">
      <c r="BP930061" s="90"/>
    </row>
    <row r="930062" spans="68:68" customFormat="1">
      <c r="BP930062" s="90"/>
    </row>
    <row r="930063" spans="68:68" customFormat="1">
      <c r="BP930063" s="90"/>
    </row>
    <row r="930064" spans="68:68" customFormat="1">
      <c r="BP930064" s="90"/>
    </row>
    <row r="930065" spans="68:68" customFormat="1">
      <c r="BP930065" s="90"/>
    </row>
    <row r="930066" spans="68:68" customFormat="1">
      <c r="BP930066" s="90"/>
    </row>
    <row r="930067" spans="68:68" customFormat="1">
      <c r="BP930067" s="90"/>
    </row>
    <row r="930068" spans="68:68" customFormat="1">
      <c r="BP930068" s="90"/>
    </row>
    <row r="930069" spans="68:68" customFormat="1">
      <c r="BP930069" s="90"/>
    </row>
    <row r="930070" spans="68:68" customFormat="1">
      <c r="BP930070" s="90"/>
    </row>
    <row r="930071" spans="68:68" customFormat="1">
      <c r="BP930071" s="90"/>
    </row>
    <row r="930072" spans="68:68" customFormat="1">
      <c r="BP930072" s="90"/>
    </row>
    <row r="930073" spans="68:68" customFormat="1">
      <c r="BP930073" s="90"/>
    </row>
    <row r="930074" spans="68:68" customFormat="1">
      <c r="BP930074" s="90"/>
    </row>
    <row r="930075" spans="68:68" customFormat="1">
      <c r="BP930075" s="90"/>
    </row>
    <row r="930076" spans="68:68" customFormat="1">
      <c r="BP930076" s="90"/>
    </row>
    <row r="930077" spans="68:68" customFormat="1">
      <c r="BP930077" s="90"/>
    </row>
    <row r="930078" spans="68:68" customFormat="1">
      <c r="BP930078" s="90"/>
    </row>
    <row r="930079" spans="68:68" customFormat="1">
      <c r="BP930079" s="90"/>
    </row>
    <row r="930080" spans="68:68" customFormat="1">
      <c r="BP930080" s="90"/>
    </row>
    <row r="930081" spans="68:68" customFormat="1">
      <c r="BP930081" s="90"/>
    </row>
    <row r="930082" spans="68:68" customFormat="1">
      <c r="BP930082" s="90"/>
    </row>
    <row r="930083" spans="68:68" customFormat="1">
      <c r="BP930083" s="90"/>
    </row>
    <row r="930084" spans="68:68" customFormat="1">
      <c r="BP930084" s="90"/>
    </row>
    <row r="930085" spans="68:68" customFormat="1">
      <c r="BP930085" s="90"/>
    </row>
    <row r="930086" spans="68:68" customFormat="1">
      <c r="BP930086" s="90"/>
    </row>
    <row r="930087" spans="68:68" customFormat="1">
      <c r="BP930087" s="90"/>
    </row>
    <row r="930088" spans="68:68" customFormat="1">
      <c r="BP930088" s="90"/>
    </row>
    <row r="930089" spans="68:68" customFormat="1">
      <c r="BP930089" s="90"/>
    </row>
    <row r="930090" spans="68:68" customFormat="1">
      <c r="BP930090" s="90"/>
    </row>
    <row r="930091" spans="68:68" customFormat="1">
      <c r="BP930091" s="90"/>
    </row>
    <row r="930092" spans="68:68" customFormat="1">
      <c r="BP930092" s="90"/>
    </row>
    <row r="930093" spans="68:68" customFormat="1">
      <c r="BP930093" s="90"/>
    </row>
    <row r="930094" spans="68:68" customFormat="1">
      <c r="BP930094" s="90"/>
    </row>
    <row r="930095" spans="68:68" customFormat="1">
      <c r="BP930095" s="90"/>
    </row>
    <row r="930096" spans="68:68" customFormat="1">
      <c r="BP930096" s="90"/>
    </row>
    <row r="930097" spans="68:68" customFormat="1">
      <c r="BP930097" s="90"/>
    </row>
    <row r="930098" spans="68:68" customFormat="1">
      <c r="BP930098" s="90"/>
    </row>
    <row r="930099" spans="68:68" customFormat="1">
      <c r="BP930099" s="90"/>
    </row>
    <row r="930100" spans="68:68" customFormat="1">
      <c r="BP930100" s="90"/>
    </row>
    <row r="930101" spans="68:68" customFormat="1">
      <c r="BP930101" s="90"/>
    </row>
    <row r="930102" spans="68:68" customFormat="1">
      <c r="BP930102" s="90"/>
    </row>
    <row r="930103" spans="68:68" customFormat="1">
      <c r="BP930103" s="90"/>
    </row>
    <row r="930104" spans="68:68" customFormat="1">
      <c r="BP930104" s="90"/>
    </row>
    <row r="930105" spans="68:68" customFormat="1">
      <c r="BP930105" s="90"/>
    </row>
    <row r="930106" spans="68:68" customFormat="1">
      <c r="BP930106" s="90"/>
    </row>
    <row r="930107" spans="68:68" customFormat="1">
      <c r="BP930107" s="90"/>
    </row>
    <row r="930108" spans="68:68" customFormat="1">
      <c r="BP930108" s="90"/>
    </row>
    <row r="930109" spans="68:68" customFormat="1">
      <c r="BP930109" s="90"/>
    </row>
    <row r="930110" spans="68:68" customFormat="1">
      <c r="BP930110" s="90"/>
    </row>
    <row r="930111" spans="68:68" customFormat="1">
      <c r="BP930111" s="90"/>
    </row>
    <row r="930112" spans="68:68" customFormat="1">
      <c r="BP930112" s="90"/>
    </row>
    <row r="930113" spans="68:68" customFormat="1">
      <c r="BP930113" s="90"/>
    </row>
    <row r="930114" spans="68:68" customFormat="1">
      <c r="BP930114" s="90"/>
    </row>
    <row r="930115" spans="68:68" customFormat="1">
      <c r="BP930115" s="90"/>
    </row>
    <row r="930116" spans="68:68" customFormat="1">
      <c r="BP930116" s="90"/>
    </row>
    <row r="930117" spans="68:68" customFormat="1">
      <c r="BP930117" s="90"/>
    </row>
    <row r="930118" spans="68:68" customFormat="1">
      <c r="BP930118" s="90"/>
    </row>
    <row r="930119" spans="68:68" customFormat="1">
      <c r="BP930119" s="90"/>
    </row>
    <row r="930120" spans="68:68" customFormat="1">
      <c r="BP930120" s="90"/>
    </row>
    <row r="930121" spans="68:68" customFormat="1">
      <c r="BP930121" s="90"/>
    </row>
    <row r="930122" spans="68:68" customFormat="1">
      <c r="BP930122" s="90"/>
    </row>
    <row r="930123" spans="68:68" customFormat="1">
      <c r="BP930123" s="90"/>
    </row>
    <row r="930124" spans="68:68" customFormat="1">
      <c r="BP930124" s="90"/>
    </row>
    <row r="930125" spans="68:68" customFormat="1">
      <c r="BP930125" s="90"/>
    </row>
    <row r="930126" spans="68:68" customFormat="1">
      <c r="BP930126" s="90"/>
    </row>
    <row r="930127" spans="68:68" customFormat="1">
      <c r="BP930127" s="90"/>
    </row>
    <row r="930128" spans="68:68" customFormat="1">
      <c r="BP930128" s="90"/>
    </row>
    <row r="930129" spans="68:68" customFormat="1">
      <c r="BP930129" s="90"/>
    </row>
    <row r="930130" spans="68:68" customFormat="1">
      <c r="BP930130" s="90"/>
    </row>
    <row r="930131" spans="68:68" customFormat="1">
      <c r="BP930131" s="90"/>
    </row>
    <row r="930132" spans="68:68" customFormat="1">
      <c r="BP930132" s="90"/>
    </row>
    <row r="930133" spans="68:68" customFormat="1">
      <c r="BP930133" s="90"/>
    </row>
    <row r="930134" spans="68:68" customFormat="1">
      <c r="BP930134" s="90"/>
    </row>
    <row r="930135" spans="68:68" customFormat="1">
      <c r="BP930135" s="90"/>
    </row>
    <row r="930136" spans="68:68" customFormat="1">
      <c r="BP930136" s="90"/>
    </row>
    <row r="930137" spans="68:68" customFormat="1">
      <c r="BP930137" s="90"/>
    </row>
    <row r="930138" spans="68:68" customFormat="1">
      <c r="BP930138" s="90"/>
    </row>
    <row r="930139" spans="68:68" customFormat="1">
      <c r="BP930139" s="90"/>
    </row>
    <row r="930140" spans="68:68" customFormat="1">
      <c r="BP930140" s="90"/>
    </row>
    <row r="930141" spans="68:68" customFormat="1">
      <c r="BP930141" s="90"/>
    </row>
    <row r="930142" spans="68:68" customFormat="1">
      <c r="BP930142" s="90"/>
    </row>
    <row r="930143" spans="68:68" customFormat="1">
      <c r="BP930143" s="90"/>
    </row>
    <row r="930144" spans="68:68" customFormat="1">
      <c r="BP930144" s="90"/>
    </row>
    <row r="930145" spans="68:68" customFormat="1">
      <c r="BP930145" s="90"/>
    </row>
    <row r="930146" spans="68:68" customFormat="1">
      <c r="BP930146" s="90"/>
    </row>
    <row r="930147" spans="68:68" customFormat="1">
      <c r="BP930147" s="90"/>
    </row>
    <row r="930148" spans="68:68" customFormat="1">
      <c r="BP930148" s="90"/>
    </row>
    <row r="930149" spans="68:68" customFormat="1">
      <c r="BP930149" s="90"/>
    </row>
    <row r="930150" spans="68:68" customFormat="1">
      <c r="BP930150" s="90"/>
    </row>
    <row r="930151" spans="68:68" customFormat="1">
      <c r="BP930151" s="90"/>
    </row>
    <row r="930152" spans="68:68" customFormat="1">
      <c r="BP930152" s="90"/>
    </row>
    <row r="930153" spans="68:68" customFormat="1">
      <c r="BP930153" s="90"/>
    </row>
    <row r="930154" spans="68:68" customFormat="1">
      <c r="BP930154" s="90"/>
    </row>
    <row r="930155" spans="68:68" customFormat="1">
      <c r="BP930155" s="90"/>
    </row>
    <row r="930156" spans="68:68" customFormat="1">
      <c r="BP930156" s="90"/>
    </row>
    <row r="930157" spans="68:68" customFormat="1">
      <c r="BP930157" s="90"/>
    </row>
    <row r="930158" spans="68:68" customFormat="1">
      <c r="BP930158" s="90"/>
    </row>
    <row r="930159" spans="68:68" customFormat="1">
      <c r="BP930159" s="90"/>
    </row>
    <row r="930160" spans="68:68" customFormat="1">
      <c r="BP930160" s="90"/>
    </row>
    <row r="930161" spans="68:68" customFormat="1">
      <c r="BP930161" s="90"/>
    </row>
    <row r="930162" spans="68:68" customFormat="1">
      <c r="BP930162" s="90"/>
    </row>
    <row r="930163" spans="68:68" customFormat="1">
      <c r="BP930163" s="90"/>
    </row>
    <row r="930164" spans="68:68" customFormat="1">
      <c r="BP930164" s="90"/>
    </row>
    <row r="930165" spans="68:68" customFormat="1">
      <c r="BP930165" s="90"/>
    </row>
    <row r="930166" spans="68:68" customFormat="1">
      <c r="BP930166" s="90"/>
    </row>
    <row r="930167" spans="68:68" customFormat="1">
      <c r="BP930167" s="90"/>
    </row>
    <row r="930168" spans="68:68" customFormat="1">
      <c r="BP930168" s="90"/>
    </row>
    <row r="930169" spans="68:68" customFormat="1">
      <c r="BP930169" s="90"/>
    </row>
    <row r="930170" spans="68:68" customFormat="1">
      <c r="BP930170" s="90"/>
    </row>
    <row r="930171" spans="68:68" customFormat="1">
      <c r="BP930171" s="90"/>
    </row>
    <row r="930172" spans="68:68" customFormat="1">
      <c r="BP930172" s="90"/>
    </row>
    <row r="930173" spans="68:68" customFormat="1">
      <c r="BP930173" s="90"/>
    </row>
    <row r="930174" spans="68:68" customFormat="1">
      <c r="BP930174" s="90"/>
    </row>
    <row r="930175" spans="68:68" customFormat="1">
      <c r="BP930175" s="90"/>
    </row>
    <row r="930176" spans="68:68" customFormat="1">
      <c r="BP930176" s="90"/>
    </row>
    <row r="930177" spans="68:68" customFormat="1">
      <c r="BP930177" s="90"/>
    </row>
    <row r="930178" spans="68:68" customFormat="1">
      <c r="BP930178" s="90"/>
    </row>
    <row r="930179" spans="68:68" customFormat="1">
      <c r="BP930179" s="90"/>
    </row>
    <row r="930180" spans="68:68" customFormat="1">
      <c r="BP930180" s="90"/>
    </row>
    <row r="930181" spans="68:68" customFormat="1">
      <c r="BP930181" s="90"/>
    </row>
    <row r="930182" spans="68:68" customFormat="1">
      <c r="BP930182" s="90"/>
    </row>
    <row r="930183" spans="68:68" customFormat="1">
      <c r="BP930183" s="90"/>
    </row>
    <row r="930184" spans="68:68" customFormat="1">
      <c r="BP930184" s="90"/>
    </row>
    <row r="930185" spans="68:68" customFormat="1">
      <c r="BP930185" s="90"/>
    </row>
    <row r="930186" spans="68:68" customFormat="1">
      <c r="BP930186" s="90"/>
    </row>
    <row r="930187" spans="68:68" customFormat="1">
      <c r="BP930187" s="90"/>
    </row>
    <row r="930188" spans="68:68" customFormat="1">
      <c r="BP930188" s="90"/>
    </row>
    <row r="930189" spans="68:68" customFormat="1">
      <c r="BP930189" s="90"/>
    </row>
    <row r="930190" spans="68:68" customFormat="1">
      <c r="BP930190" s="90"/>
    </row>
    <row r="930191" spans="68:68" customFormat="1">
      <c r="BP930191" s="90"/>
    </row>
    <row r="930192" spans="68:68" customFormat="1">
      <c r="BP930192" s="90"/>
    </row>
    <row r="930193" spans="68:68" customFormat="1">
      <c r="BP930193" s="90"/>
    </row>
    <row r="930194" spans="68:68" customFormat="1">
      <c r="BP930194" s="90"/>
    </row>
    <row r="930195" spans="68:68" customFormat="1">
      <c r="BP930195" s="90"/>
    </row>
    <row r="930196" spans="68:68" customFormat="1">
      <c r="BP930196" s="90"/>
    </row>
    <row r="930197" spans="68:68" customFormat="1">
      <c r="BP930197" s="90"/>
    </row>
    <row r="930198" spans="68:68" customFormat="1">
      <c r="BP930198" s="90"/>
    </row>
    <row r="930199" spans="68:68" customFormat="1">
      <c r="BP930199" s="90"/>
    </row>
    <row r="930200" spans="68:68" customFormat="1">
      <c r="BP930200" s="90"/>
    </row>
    <row r="930201" spans="68:68" customFormat="1">
      <c r="BP930201" s="90"/>
    </row>
    <row r="930202" spans="68:68" customFormat="1">
      <c r="BP930202" s="90"/>
    </row>
    <row r="930203" spans="68:68" customFormat="1">
      <c r="BP930203" s="90"/>
    </row>
    <row r="930204" spans="68:68" customFormat="1">
      <c r="BP930204" s="90"/>
    </row>
    <row r="930205" spans="68:68" customFormat="1">
      <c r="BP930205" s="90"/>
    </row>
    <row r="930206" spans="68:68" customFormat="1">
      <c r="BP930206" s="90"/>
    </row>
    <row r="930207" spans="68:68" customFormat="1">
      <c r="BP930207" s="90"/>
    </row>
    <row r="930208" spans="68:68" customFormat="1">
      <c r="BP930208" s="90"/>
    </row>
    <row r="930209" spans="68:68" customFormat="1">
      <c r="BP930209" s="90"/>
    </row>
    <row r="930210" spans="68:68" customFormat="1">
      <c r="BP930210" s="90"/>
    </row>
    <row r="930211" spans="68:68" customFormat="1">
      <c r="BP930211" s="90"/>
    </row>
    <row r="930212" spans="68:68" customFormat="1">
      <c r="BP930212" s="90"/>
    </row>
    <row r="930213" spans="68:68" customFormat="1">
      <c r="BP930213" s="90"/>
    </row>
    <row r="930214" spans="68:68" customFormat="1">
      <c r="BP930214" s="90"/>
    </row>
    <row r="930215" spans="68:68" customFormat="1">
      <c r="BP930215" s="90"/>
    </row>
    <row r="930216" spans="68:68" customFormat="1">
      <c r="BP930216" s="90"/>
    </row>
    <row r="930217" spans="68:68" customFormat="1">
      <c r="BP930217" s="90"/>
    </row>
    <row r="930218" spans="68:68" customFormat="1">
      <c r="BP930218" s="90"/>
    </row>
    <row r="930219" spans="68:68" customFormat="1">
      <c r="BP930219" s="90"/>
    </row>
    <row r="930220" spans="68:68" customFormat="1">
      <c r="BP930220" s="90"/>
    </row>
    <row r="930221" spans="68:68" customFormat="1">
      <c r="BP930221" s="90"/>
    </row>
    <row r="930222" spans="68:68" customFormat="1">
      <c r="BP930222" s="90"/>
    </row>
    <row r="930223" spans="68:68" customFormat="1">
      <c r="BP930223" s="90"/>
    </row>
    <row r="930224" spans="68:68" customFormat="1">
      <c r="BP930224" s="90"/>
    </row>
    <row r="930225" spans="68:68" customFormat="1">
      <c r="BP930225" s="90"/>
    </row>
    <row r="930226" spans="68:68" customFormat="1">
      <c r="BP930226" s="90"/>
    </row>
    <row r="930227" spans="68:68" customFormat="1">
      <c r="BP930227" s="90"/>
    </row>
    <row r="930228" spans="68:68" customFormat="1">
      <c r="BP930228" s="90"/>
    </row>
    <row r="930229" spans="68:68" customFormat="1">
      <c r="BP930229" s="90"/>
    </row>
    <row r="930230" spans="68:68" customFormat="1">
      <c r="BP930230" s="90"/>
    </row>
    <row r="930231" spans="68:68" customFormat="1">
      <c r="BP930231" s="90"/>
    </row>
    <row r="930232" spans="68:68" customFormat="1">
      <c r="BP930232" s="90"/>
    </row>
    <row r="930233" spans="68:68" customFormat="1">
      <c r="BP930233" s="90"/>
    </row>
    <row r="930234" spans="68:68" customFormat="1">
      <c r="BP930234" s="90"/>
    </row>
    <row r="930235" spans="68:68" customFormat="1">
      <c r="BP930235" s="90"/>
    </row>
    <row r="930236" spans="68:68" customFormat="1">
      <c r="BP930236" s="90"/>
    </row>
    <row r="930237" spans="68:68" customFormat="1">
      <c r="BP930237" s="90"/>
    </row>
    <row r="930238" spans="68:68" customFormat="1">
      <c r="BP930238" s="90"/>
    </row>
    <row r="930239" spans="68:68" customFormat="1">
      <c r="BP930239" s="90"/>
    </row>
    <row r="930240" spans="68:68" customFormat="1">
      <c r="BP930240" s="90"/>
    </row>
    <row r="930241" spans="68:68" customFormat="1">
      <c r="BP930241" s="90"/>
    </row>
    <row r="930242" spans="68:68" customFormat="1">
      <c r="BP930242" s="90"/>
    </row>
    <row r="930243" spans="68:68" customFormat="1">
      <c r="BP930243" s="90"/>
    </row>
    <row r="930244" spans="68:68" customFormat="1">
      <c r="BP930244" s="90"/>
    </row>
    <row r="930245" spans="68:68" customFormat="1">
      <c r="BP930245" s="90"/>
    </row>
    <row r="930246" spans="68:68" customFormat="1">
      <c r="BP930246" s="90"/>
    </row>
    <row r="930247" spans="68:68" customFormat="1">
      <c r="BP930247" s="90"/>
    </row>
    <row r="930248" spans="68:68" customFormat="1">
      <c r="BP930248" s="90"/>
    </row>
    <row r="930249" spans="68:68" customFormat="1">
      <c r="BP930249" s="90"/>
    </row>
    <row r="930250" spans="68:68" customFormat="1">
      <c r="BP930250" s="90"/>
    </row>
    <row r="930251" spans="68:68" customFormat="1">
      <c r="BP930251" s="90"/>
    </row>
    <row r="930252" spans="68:68" customFormat="1">
      <c r="BP930252" s="90"/>
    </row>
    <row r="930253" spans="68:68" customFormat="1">
      <c r="BP930253" s="90"/>
    </row>
    <row r="930254" spans="68:68" customFormat="1">
      <c r="BP930254" s="90"/>
    </row>
    <row r="930255" spans="68:68" customFormat="1">
      <c r="BP930255" s="90"/>
    </row>
    <row r="930256" spans="68:68" customFormat="1">
      <c r="BP930256" s="90"/>
    </row>
    <row r="930257" spans="68:68" customFormat="1">
      <c r="BP930257" s="90"/>
    </row>
    <row r="930258" spans="68:68" customFormat="1">
      <c r="BP930258" s="90"/>
    </row>
    <row r="930259" spans="68:68" customFormat="1">
      <c r="BP930259" s="90"/>
    </row>
    <row r="930260" spans="68:68" customFormat="1">
      <c r="BP930260" s="90"/>
    </row>
    <row r="930261" spans="68:68" customFormat="1">
      <c r="BP930261" s="90"/>
    </row>
    <row r="930262" spans="68:68" customFormat="1">
      <c r="BP930262" s="90"/>
    </row>
    <row r="930263" spans="68:68" customFormat="1">
      <c r="BP930263" s="90"/>
    </row>
    <row r="930264" spans="68:68" customFormat="1">
      <c r="BP930264" s="90"/>
    </row>
    <row r="930265" spans="68:68" customFormat="1">
      <c r="BP930265" s="90"/>
    </row>
    <row r="930266" spans="68:68" customFormat="1">
      <c r="BP930266" s="90"/>
    </row>
    <row r="930267" spans="68:68" customFormat="1">
      <c r="BP930267" s="90"/>
    </row>
    <row r="930268" spans="68:68" customFormat="1">
      <c r="BP930268" s="90"/>
    </row>
    <row r="930269" spans="68:68" customFormat="1">
      <c r="BP930269" s="90"/>
    </row>
    <row r="930270" spans="68:68" customFormat="1">
      <c r="BP930270" s="90"/>
    </row>
    <row r="930271" spans="68:68" customFormat="1">
      <c r="BP930271" s="90"/>
    </row>
    <row r="930272" spans="68:68" customFormat="1">
      <c r="BP930272" s="90"/>
    </row>
    <row r="930273" spans="68:68" customFormat="1">
      <c r="BP930273" s="90"/>
    </row>
    <row r="930274" spans="68:68" customFormat="1">
      <c r="BP930274" s="90"/>
    </row>
    <row r="930275" spans="68:68" customFormat="1">
      <c r="BP930275" s="90"/>
    </row>
    <row r="930276" spans="68:68" customFormat="1">
      <c r="BP930276" s="90"/>
    </row>
    <row r="930277" spans="68:68" customFormat="1">
      <c r="BP930277" s="90"/>
    </row>
    <row r="930278" spans="68:68" customFormat="1">
      <c r="BP930278" s="90"/>
    </row>
    <row r="930279" spans="68:68" customFormat="1">
      <c r="BP930279" s="90"/>
    </row>
    <row r="930280" spans="68:68" customFormat="1">
      <c r="BP930280" s="90"/>
    </row>
    <row r="930281" spans="68:68" customFormat="1">
      <c r="BP930281" s="90"/>
    </row>
    <row r="930282" spans="68:68" customFormat="1">
      <c r="BP930282" s="90"/>
    </row>
    <row r="930283" spans="68:68" customFormat="1">
      <c r="BP930283" s="90"/>
    </row>
    <row r="930284" spans="68:68" customFormat="1">
      <c r="BP930284" s="90"/>
    </row>
    <row r="930285" spans="68:68" customFormat="1">
      <c r="BP930285" s="90"/>
    </row>
    <row r="930286" spans="68:68" customFormat="1">
      <c r="BP930286" s="90"/>
    </row>
    <row r="930287" spans="68:68" customFormat="1">
      <c r="BP930287" s="90"/>
    </row>
    <row r="930288" spans="68:68" customFormat="1">
      <c r="BP930288" s="90"/>
    </row>
    <row r="930289" spans="68:68" customFormat="1">
      <c r="BP930289" s="90"/>
    </row>
    <row r="930290" spans="68:68" customFormat="1">
      <c r="BP930290" s="90"/>
    </row>
    <row r="930291" spans="68:68" customFormat="1">
      <c r="BP930291" s="90"/>
    </row>
    <row r="930292" spans="68:68" customFormat="1">
      <c r="BP930292" s="90"/>
    </row>
    <row r="930293" spans="68:68" customFormat="1">
      <c r="BP930293" s="90"/>
    </row>
    <row r="930294" spans="68:68" customFormat="1">
      <c r="BP930294" s="90"/>
    </row>
    <row r="930295" spans="68:68" customFormat="1">
      <c r="BP930295" s="90"/>
    </row>
    <row r="930296" spans="68:68" customFormat="1">
      <c r="BP930296" s="90"/>
    </row>
    <row r="930297" spans="68:68" customFormat="1">
      <c r="BP930297" s="90"/>
    </row>
    <row r="930298" spans="68:68" customFormat="1">
      <c r="BP930298" s="90"/>
    </row>
    <row r="930299" spans="68:68" customFormat="1">
      <c r="BP930299" s="90"/>
    </row>
    <row r="930300" spans="68:68" customFormat="1">
      <c r="BP930300" s="90"/>
    </row>
    <row r="930301" spans="68:68" customFormat="1">
      <c r="BP930301" s="90"/>
    </row>
    <row r="930302" spans="68:68" customFormat="1">
      <c r="BP930302" s="90"/>
    </row>
    <row r="930303" spans="68:68" customFormat="1">
      <c r="BP930303" s="90"/>
    </row>
    <row r="930304" spans="68:68" customFormat="1">
      <c r="BP930304" s="90"/>
    </row>
    <row r="930305" spans="68:68" customFormat="1">
      <c r="BP930305" s="90"/>
    </row>
    <row r="930306" spans="68:68" customFormat="1">
      <c r="BP930306" s="90"/>
    </row>
    <row r="930307" spans="68:68" customFormat="1">
      <c r="BP930307" s="90"/>
    </row>
    <row r="930308" spans="68:68" customFormat="1">
      <c r="BP930308" s="90"/>
    </row>
    <row r="930309" spans="68:68" customFormat="1">
      <c r="BP930309" s="90"/>
    </row>
    <row r="930310" spans="68:68" customFormat="1">
      <c r="BP930310" s="90"/>
    </row>
    <row r="930311" spans="68:68" customFormat="1">
      <c r="BP930311" s="90"/>
    </row>
    <row r="930312" spans="68:68" customFormat="1">
      <c r="BP930312" s="90"/>
    </row>
    <row r="930313" spans="68:68" customFormat="1">
      <c r="BP930313" s="90"/>
    </row>
    <row r="930314" spans="68:68" customFormat="1">
      <c r="BP930314" s="90"/>
    </row>
    <row r="930315" spans="68:68" customFormat="1">
      <c r="BP930315" s="90"/>
    </row>
    <row r="930316" spans="68:68" customFormat="1">
      <c r="BP930316" s="90"/>
    </row>
    <row r="930317" spans="68:68" customFormat="1">
      <c r="BP930317" s="90"/>
    </row>
    <row r="930318" spans="68:68" customFormat="1">
      <c r="BP930318" s="90"/>
    </row>
    <row r="930319" spans="68:68" customFormat="1">
      <c r="BP930319" s="90"/>
    </row>
    <row r="930320" spans="68:68" customFormat="1">
      <c r="BP930320" s="90"/>
    </row>
    <row r="930321" spans="68:68" customFormat="1">
      <c r="BP930321" s="90"/>
    </row>
    <row r="930322" spans="68:68" customFormat="1">
      <c r="BP930322" s="90"/>
    </row>
    <row r="930323" spans="68:68" customFormat="1">
      <c r="BP930323" s="90"/>
    </row>
    <row r="930324" spans="68:68" customFormat="1">
      <c r="BP930324" s="90"/>
    </row>
    <row r="930325" spans="68:68" customFormat="1">
      <c r="BP930325" s="90"/>
    </row>
    <row r="930326" spans="68:68" customFormat="1">
      <c r="BP930326" s="90"/>
    </row>
    <row r="930327" spans="68:68" customFormat="1">
      <c r="BP930327" s="90"/>
    </row>
    <row r="930328" spans="68:68" customFormat="1">
      <c r="BP930328" s="90"/>
    </row>
    <row r="930329" spans="68:68" customFormat="1">
      <c r="BP930329" s="90"/>
    </row>
    <row r="930330" spans="68:68" customFormat="1">
      <c r="BP930330" s="90"/>
    </row>
    <row r="930331" spans="68:68" customFormat="1">
      <c r="BP930331" s="90"/>
    </row>
    <row r="930332" spans="68:68" customFormat="1">
      <c r="BP930332" s="90"/>
    </row>
    <row r="930333" spans="68:68" customFormat="1">
      <c r="BP930333" s="90"/>
    </row>
    <row r="930334" spans="68:68" customFormat="1">
      <c r="BP930334" s="90"/>
    </row>
    <row r="930335" spans="68:68" customFormat="1">
      <c r="BP930335" s="90"/>
    </row>
    <row r="930336" spans="68:68" customFormat="1">
      <c r="BP930336" s="90"/>
    </row>
    <row r="930337" spans="68:68" customFormat="1">
      <c r="BP930337" s="90"/>
    </row>
    <row r="930338" spans="68:68" customFormat="1">
      <c r="BP930338" s="90"/>
    </row>
    <row r="930339" spans="68:68" customFormat="1">
      <c r="BP930339" s="90"/>
    </row>
    <row r="930340" spans="68:68" customFormat="1">
      <c r="BP930340" s="90"/>
    </row>
    <row r="930341" spans="68:68" customFormat="1">
      <c r="BP930341" s="90"/>
    </row>
    <row r="930342" spans="68:68" customFormat="1">
      <c r="BP930342" s="90"/>
    </row>
    <row r="930343" spans="68:68" customFormat="1">
      <c r="BP930343" s="90"/>
    </row>
    <row r="930344" spans="68:68" customFormat="1">
      <c r="BP930344" s="90"/>
    </row>
    <row r="930345" spans="68:68" customFormat="1">
      <c r="BP930345" s="90"/>
    </row>
    <row r="930346" spans="68:68" customFormat="1">
      <c r="BP930346" s="90"/>
    </row>
    <row r="930347" spans="68:68" customFormat="1">
      <c r="BP930347" s="90"/>
    </row>
    <row r="930348" spans="68:68" customFormat="1">
      <c r="BP930348" s="90"/>
    </row>
    <row r="930349" spans="68:68" customFormat="1">
      <c r="BP930349" s="90"/>
    </row>
    <row r="930350" spans="68:68" customFormat="1">
      <c r="BP930350" s="90"/>
    </row>
    <row r="930351" spans="68:68" customFormat="1">
      <c r="BP930351" s="90"/>
    </row>
    <row r="930352" spans="68:68" customFormat="1">
      <c r="BP930352" s="90"/>
    </row>
    <row r="930353" spans="68:68" customFormat="1">
      <c r="BP930353" s="90"/>
    </row>
    <row r="930354" spans="68:68" customFormat="1">
      <c r="BP930354" s="90"/>
    </row>
    <row r="930355" spans="68:68" customFormat="1">
      <c r="BP930355" s="90"/>
    </row>
    <row r="930356" spans="68:68" customFormat="1">
      <c r="BP930356" s="90"/>
    </row>
    <row r="930357" spans="68:68" customFormat="1">
      <c r="BP930357" s="90"/>
    </row>
    <row r="930358" spans="68:68" customFormat="1">
      <c r="BP930358" s="90"/>
    </row>
    <row r="930359" spans="68:68" customFormat="1">
      <c r="BP930359" s="90"/>
    </row>
    <row r="930360" spans="68:68" customFormat="1">
      <c r="BP930360" s="90"/>
    </row>
    <row r="930361" spans="68:68" customFormat="1">
      <c r="BP930361" s="90"/>
    </row>
    <row r="930362" spans="68:68" customFormat="1">
      <c r="BP930362" s="90"/>
    </row>
    <row r="930363" spans="68:68" customFormat="1">
      <c r="BP930363" s="90"/>
    </row>
    <row r="930364" spans="68:68" customFormat="1">
      <c r="BP930364" s="90"/>
    </row>
    <row r="930365" spans="68:68" customFormat="1">
      <c r="BP930365" s="90"/>
    </row>
    <row r="930366" spans="68:68" customFormat="1">
      <c r="BP930366" s="90"/>
    </row>
    <row r="930367" spans="68:68" customFormat="1">
      <c r="BP930367" s="90"/>
    </row>
    <row r="930368" spans="68:68" customFormat="1">
      <c r="BP930368" s="90"/>
    </row>
    <row r="930369" spans="68:68" customFormat="1">
      <c r="BP930369" s="90"/>
    </row>
    <row r="930370" spans="68:68" customFormat="1">
      <c r="BP930370" s="90"/>
    </row>
    <row r="930371" spans="68:68" customFormat="1">
      <c r="BP930371" s="90"/>
    </row>
    <row r="930372" spans="68:68" customFormat="1">
      <c r="BP930372" s="90"/>
    </row>
    <row r="930373" spans="68:68" customFormat="1">
      <c r="BP930373" s="90"/>
    </row>
    <row r="930374" spans="68:68" customFormat="1">
      <c r="BP930374" s="90"/>
    </row>
    <row r="930375" spans="68:68" customFormat="1">
      <c r="BP930375" s="90"/>
    </row>
    <row r="930376" spans="68:68" customFormat="1">
      <c r="BP930376" s="90"/>
    </row>
    <row r="930377" spans="68:68" customFormat="1">
      <c r="BP930377" s="90"/>
    </row>
    <row r="930378" spans="68:68" customFormat="1">
      <c r="BP930378" s="90"/>
    </row>
    <row r="930379" spans="68:68" customFormat="1">
      <c r="BP930379" s="90"/>
    </row>
    <row r="930380" spans="68:68" customFormat="1">
      <c r="BP930380" s="90"/>
    </row>
    <row r="930381" spans="68:68" customFormat="1">
      <c r="BP930381" s="90"/>
    </row>
    <row r="930382" spans="68:68" customFormat="1">
      <c r="BP930382" s="90"/>
    </row>
    <row r="930383" spans="68:68" customFormat="1">
      <c r="BP930383" s="90"/>
    </row>
    <row r="930384" spans="68:68" customFormat="1">
      <c r="BP930384" s="90"/>
    </row>
    <row r="930385" spans="68:68" customFormat="1">
      <c r="BP930385" s="90"/>
    </row>
    <row r="930386" spans="68:68" customFormat="1">
      <c r="BP930386" s="90"/>
    </row>
    <row r="930387" spans="68:68" customFormat="1">
      <c r="BP930387" s="90"/>
    </row>
    <row r="930388" spans="68:68" customFormat="1">
      <c r="BP930388" s="90"/>
    </row>
    <row r="930389" spans="68:68" customFormat="1">
      <c r="BP930389" s="90"/>
    </row>
    <row r="930390" spans="68:68" customFormat="1">
      <c r="BP930390" s="90"/>
    </row>
    <row r="930391" spans="68:68" customFormat="1">
      <c r="BP930391" s="90"/>
    </row>
    <row r="930392" spans="68:68" customFormat="1">
      <c r="BP930392" s="90"/>
    </row>
    <row r="930393" spans="68:68" customFormat="1">
      <c r="BP930393" s="90"/>
    </row>
    <row r="930394" spans="68:68" customFormat="1">
      <c r="BP930394" s="90"/>
    </row>
    <row r="930395" spans="68:68" customFormat="1">
      <c r="BP930395" s="90"/>
    </row>
    <row r="930396" spans="68:68" customFormat="1">
      <c r="BP930396" s="90"/>
    </row>
    <row r="930397" spans="68:68" customFormat="1">
      <c r="BP930397" s="90"/>
    </row>
    <row r="930398" spans="68:68" customFormat="1">
      <c r="BP930398" s="90"/>
    </row>
    <row r="930399" spans="68:68" customFormat="1">
      <c r="BP930399" s="90"/>
    </row>
    <row r="930400" spans="68:68" customFormat="1">
      <c r="BP930400" s="90"/>
    </row>
    <row r="930401" spans="68:68" customFormat="1">
      <c r="BP930401" s="90"/>
    </row>
    <row r="930402" spans="68:68" customFormat="1">
      <c r="BP930402" s="90"/>
    </row>
    <row r="930403" spans="68:68" customFormat="1">
      <c r="BP930403" s="90"/>
    </row>
    <row r="930404" spans="68:68" customFormat="1">
      <c r="BP930404" s="90"/>
    </row>
    <row r="930405" spans="68:68" customFormat="1">
      <c r="BP930405" s="90"/>
    </row>
    <row r="930406" spans="68:68" customFormat="1">
      <c r="BP930406" s="90"/>
    </row>
    <row r="930407" spans="68:68" customFormat="1">
      <c r="BP930407" s="90"/>
    </row>
    <row r="930408" spans="68:68" customFormat="1">
      <c r="BP930408" s="90"/>
    </row>
    <row r="930409" spans="68:68" customFormat="1">
      <c r="BP930409" s="90"/>
    </row>
    <row r="930410" spans="68:68" customFormat="1">
      <c r="BP930410" s="90"/>
    </row>
    <row r="930411" spans="68:68" customFormat="1">
      <c r="BP930411" s="90"/>
    </row>
    <row r="930412" spans="68:68" customFormat="1">
      <c r="BP930412" s="90"/>
    </row>
    <row r="930413" spans="68:68" customFormat="1">
      <c r="BP930413" s="90"/>
    </row>
    <row r="930414" spans="68:68" customFormat="1">
      <c r="BP930414" s="90"/>
    </row>
    <row r="930415" spans="68:68" customFormat="1">
      <c r="BP930415" s="90"/>
    </row>
    <row r="930416" spans="68:68" customFormat="1">
      <c r="BP930416" s="90"/>
    </row>
    <row r="930417" spans="68:68" customFormat="1">
      <c r="BP930417" s="90"/>
    </row>
    <row r="930418" spans="68:68" customFormat="1">
      <c r="BP930418" s="90"/>
    </row>
    <row r="930419" spans="68:68" customFormat="1">
      <c r="BP930419" s="90"/>
    </row>
    <row r="930420" spans="68:68" customFormat="1">
      <c r="BP930420" s="90"/>
    </row>
    <row r="930421" spans="68:68" customFormat="1">
      <c r="BP930421" s="90"/>
    </row>
    <row r="930422" spans="68:68" customFormat="1">
      <c r="BP930422" s="90"/>
    </row>
    <row r="930423" spans="68:68" customFormat="1">
      <c r="BP930423" s="90"/>
    </row>
    <row r="930424" spans="68:68" customFormat="1">
      <c r="BP930424" s="90"/>
    </row>
    <row r="930425" spans="68:68" customFormat="1">
      <c r="BP930425" s="90"/>
    </row>
    <row r="930426" spans="68:68" customFormat="1">
      <c r="BP930426" s="90"/>
    </row>
    <row r="930427" spans="68:68" customFormat="1">
      <c r="BP930427" s="90"/>
    </row>
    <row r="930428" spans="68:68" customFormat="1">
      <c r="BP930428" s="90"/>
    </row>
    <row r="930429" spans="68:68" customFormat="1">
      <c r="BP930429" s="90"/>
    </row>
    <row r="930430" spans="68:68" customFormat="1">
      <c r="BP930430" s="90"/>
    </row>
    <row r="930431" spans="68:68" customFormat="1">
      <c r="BP930431" s="90"/>
    </row>
    <row r="930432" spans="68:68" customFormat="1">
      <c r="BP930432" s="90"/>
    </row>
    <row r="930433" spans="68:68" customFormat="1">
      <c r="BP930433" s="90"/>
    </row>
    <row r="930434" spans="68:68" customFormat="1">
      <c r="BP930434" s="90"/>
    </row>
    <row r="930435" spans="68:68" customFormat="1">
      <c r="BP930435" s="90"/>
    </row>
    <row r="930436" spans="68:68" customFormat="1">
      <c r="BP930436" s="90"/>
    </row>
    <row r="930437" spans="68:68" customFormat="1">
      <c r="BP930437" s="90"/>
    </row>
    <row r="930438" spans="68:68" customFormat="1">
      <c r="BP930438" s="90"/>
    </row>
    <row r="930439" spans="68:68" customFormat="1">
      <c r="BP930439" s="90"/>
    </row>
    <row r="930440" spans="68:68" customFormat="1">
      <c r="BP930440" s="90"/>
    </row>
    <row r="930441" spans="68:68" customFormat="1">
      <c r="BP930441" s="90"/>
    </row>
    <row r="930442" spans="68:68" customFormat="1">
      <c r="BP930442" s="90"/>
    </row>
    <row r="930443" spans="68:68" customFormat="1">
      <c r="BP930443" s="90"/>
    </row>
    <row r="930444" spans="68:68" customFormat="1">
      <c r="BP930444" s="90"/>
    </row>
    <row r="930445" spans="68:68" customFormat="1">
      <c r="BP930445" s="90"/>
    </row>
    <row r="930446" spans="68:68" customFormat="1">
      <c r="BP930446" s="90"/>
    </row>
    <row r="930447" spans="68:68" customFormat="1">
      <c r="BP930447" s="90"/>
    </row>
    <row r="930448" spans="68:68" customFormat="1">
      <c r="BP930448" s="90"/>
    </row>
    <row r="930449" spans="68:68" customFormat="1">
      <c r="BP930449" s="90"/>
    </row>
    <row r="930450" spans="68:68" customFormat="1">
      <c r="BP930450" s="90"/>
    </row>
    <row r="930451" spans="68:68" customFormat="1">
      <c r="BP930451" s="90"/>
    </row>
    <row r="930452" spans="68:68" customFormat="1">
      <c r="BP930452" s="90"/>
    </row>
    <row r="930453" spans="68:68" customFormat="1">
      <c r="BP930453" s="90"/>
    </row>
    <row r="930454" spans="68:68" customFormat="1">
      <c r="BP930454" s="90"/>
    </row>
    <row r="930455" spans="68:68" customFormat="1">
      <c r="BP930455" s="90"/>
    </row>
    <row r="930456" spans="68:68" customFormat="1">
      <c r="BP930456" s="90"/>
    </row>
    <row r="930457" spans="68:68" customFormat="1">
      <c r="BP930457" s="90"/>
    </row>
    <row r="930458" spans="68:68" customFormat="1">
      <c r="BP930458" s="90"/>
    </row>
    <row r="930459" spans="68:68" customFormat="1">
      <c r="BP930459" s="90"/>
    </row>
    <row r="930460" spans="68:68" customFormat="1">
      <c r="BP930460" s="90"/>
    </row>
    <row r="930461" spans="68:68" customFormat="1">
      <c r="BP930461" s="90"/>
    </row>
    <row r="930462" spans="68:68" customFormat="1">
      <c r="BP930462" s="90"/>
    </row>
    <row r="930463" spans="68:68" customFormat="1">
      <c r="BP930463" s="90"/>
    </row>
    <row r="930464" spans="68:68" customFormat="1">
      <c r="BP930464" s="90"/>
    </row>
    <row r="930465" spans="68:68" customFormat="1">
      <c r="BP930465" s="90"/>
    </row>
    <row r="930466" spans="68:68" customFormat="1">
      <c r="BP930466" s="90"/>
    </row>
    <row r="930467" spans="68:68" customFormat="1">
      <c r="BP930467" s="90"/>
    </row>
    <row r="930468" spans="68:68" customFormat="1">
      <c r="BP930468" s="90"/>
    </row>
    <row r="930469" spans="68:68" customFormat="1">
      <c r="BP930469" s="90"/>
    </row>
    <row r="930470" spans="68:68" customFormat="1">
      <c r="BP930470" s="90"/>
    </row>
    <row r="930471" spans="68:68" customFormat="1">
      <c r="BP930471" s="90"/>
    </row>
    <row r="930472" spans="68:68" customFormat="1">
      <c r="BP930472" s="90"/>
    </row>
    <row r="930473" spans="68:68" customFormat="1">
      <c r="BP930473" s="90"/>
    </row>
    <row r="930474" spans="68:68" customFormat="1">
      <c r="BP930474" s="90"/>
    </row>
    <row r="930475" spans="68:68" customFormat="1">
      <c r="BP930475" s="90"/>
    </row>
    <row r="930476" spans="68:68" customFormat="1">
      <c r="BP930476" s="90"/>
    </row>
    <row r="930477" spans="68:68" customFormat="1">
      <c r="BP930477" s="90"/>
    </row>
    <row r="930478" spans="68:68" customFormat="1">
      <c r="BP930478" s="90"/>
    </row>
    <row r="930479" spans="68:68" customFormat="1">
      <c r="BP930479" s="90"/>
    </row>
    <row r="930480" spans="68:68" customFormat="1">
      <c r="BP930480" s="90"/>
    </row>
    <row r="930481" spans="68:68" customFormat="1">
      <c r="BP930481" s="90"/>
    </row>
    <row r="930482" spans="68:68" customFormat="1">
      <c r="BP930482" s="90"/>
    </row>
    <row r="930483" spans="68:68" customFormat="1">
      <c r="BP930483" s="90"/>
    </row>
    <row r="930484" spans="68:68" customFormat="1">
      <c r="BP930484" s="90"/>
    </row>
    <row r="930485" spans="68:68" customFormat="1">
      <c r="BP930485" s="90"/>
    </row>
    <row r="930486" spans="68:68" customFormat="1">
      <c r="BP930486" s="90"/>
    </row>
    <row r="930487" spans="68:68" customFormat="1">
      <c r="BP930487" s="90"/>
    </row>
    <row r="930488" spans="68:68" customFormat="1">
      <c r="BP930488" s="90"/>
    </row>
    <row r="930489" spans="68:68" customFormat="1">
      <c r="BP930489" s="90"/>
    </row>
    <row r="930490" spans="68:68" customFormat="1">
      <c r="BP930490" s="90"/>
    </row>
    <row r="930491" spans="68:68" customFormat="1">
      <c r="BP930491" s="90"/>
    </row>
    <row r="930492" spans="68:68" customFormat="1">
      <c r="BP930492" s="90"/>
    </row>
    <row r="930493" spans="68:68" customFormat="1">
      <c r="BP930493" s="90"/>
    </row>
    <row r="930494" spans="68:68" customFormat="1">
      <c r="BP930494" s="90"/>
    </row>
    <row r="930495" spans="68:68" customFormat="1">
      <c r="BP930495" s="90"/>
    </row>
    <row r="930496" spans="68:68" customFormat="1">
      <c r="BP930496" s="90"/>
    </row>
    <row r="930497" spans="68:68" customFormat="1">
      <c r="BP930497" s="90"/>
    </row>
    <row r="930498" spans="68:68" customFormat="1">
      <c r="BP930498" s="90"/>
    </row>
    <row r="930499" spans="68:68" customFormat="1">
      <c r="BP930499" s="90"/>
    </row>
    <row r="930500" spans="68:68" customFormat="1">
      <c r="BP930500" s="90"/>
    </row>
    <row r="930501" spans="68:68" customFormat="1">
      <c r="BP930501" s="90"/>
    </row>
    <row r="930502" spans="68:68" customFormat="1">
      <c r="BP930502" s="90"/>
    </row>
    <row r="930503" spans="68:68" customFormat="1">
      <c r="BP930503" s="90"/>
    </row>
    <row r="930504" spans="68:68" customFormat="1">
      <c r="BP930504" s="90"/>
    </row>
    <row r="930505" spans="68:68" customFormat="1">
      <c r="BP930505" s="90"/>
    </row>
    <row r="930506" spans="68:68" customFormat="1">
      <c r="BP930506" s="90"/>
    </row>
    <row r="930507" spans="68:68" customFormat="1">
      <c r="BP930507" s="90"/>
    </row>
    <row r="930508" spans="68:68" customFormat="1">
      <c r="BP930508" s="90"/>
    </row>
    <row r="930509" spans="68:68" customFormat="1">
      <c r="BP930509" s="90"/>
    </row>
    <row r="930510" spans="68:68" customFormat="1">
      <c r="BP930510" s="90"/>
    </row>
    <row r="930511" spans="68:68" customFormat="1">
      <c r="BP930511" s="90"/>
    </row>
    <row r="930512" spans="68:68" customFormat="1">
      <c r="BP930512" s="90"/>
    </row>
    <row r="930513" spans="68:68" customFormat="1">
      <c r="BP930513" s="90"/>
    </row>
    <row r="930514" spans="68:68" customFormat="1">
      <c r="BP930514" s="90"/>
    </row>
    <row r="930515" spans="68:68" customFormat="1">
      <c r="BP930515" s="90"/>
    </row>
    <row r="930516" spans="68:68" customFormat="1">
      <c r="BP930516" s="90"/>
    </row>
    <row r="930517" spans="68:68" customFormat="1">
      <c r="BP930517" s="90"/>
    </row>
    <row r="930518" spans="68:68" customFormat="1">
      <c r="BP930518" s="90"/>
    </row>
    <row r="930519" spans="68:68" customFormat="1">
      <c r="BP930519" s="90"/>
    </row>
    <row r="930520" spans="68:68" customFormat="1">
      <c r="BP930520" s="90"/>
    </row>
    <row r="930521" spans="68:68" customFormat="1">
      <c r="BP930521" s="90"/>
    </row>
    <row r="930522" spans="68:68" customFormat="1">
      <c r="BP930522" s="90"/>
    </row>
    <row r="930523" spans="68:68" customFormat="1">
      <c r="BP930523" s="90"/>
    </row>
    <row r="930524" spans="68:68" customFormat="1">
      <c r="BP930524" s="90"/>
    </row>
    <row r="930525" spans="68:68" customFormat="1">
      <c r="BP930525" s="90"/>
    </row>
    <row r="930526" spans="68:68" customFormat="1">
      <c r="BP930526" s="90"/>
    </row>
    <row r="930527" spans="68:68" customFormat="1">
      <c r="BP930527" s="90"/>
    </row>
    <row r="930528" spans="68:68" customFormat="1">
      <c r="BP930528" s="90"/>
    </row>
    <row r="930529" spans="68:68" customFormat="1">
      <c r="BP930529" s="90"/>
    </row>
    <row r="930530" spans="68:68" customFormat="1">
      <c r="BP930530" s="90"/>
    </row>
    <row r="930531" spans="68:68" customFormat="1">
      <c r="BP930531" s="90"/>
    </row>
    <row r="930532" spans="68:68" customFormat="1">
      <c r="BP930532" s="90"/>
    </row>
    <row r="930533" spans="68:68" customFormat="1">
      <c r="BP930533" s="90"/>
    </row>
    <row r="930534" spans="68:68" customFormat="1">
      <c r="BP930534" s="90"/>
    </row>
    <row r="930535" spans="68:68" customFormat="1">
      <c r="BP930535" s="90"/>
    </row>
    <row r="930536" spans="68:68" customFormat="1">
      <c r="BP930536" s="90"/>
    </row>
    <row r="930537" spans="68:68" customFormat="1">
      <c r="BP930537" s="90"/>
    </row>
    <row r="930538" spans="68:68" customFormat="1">
      <c r="BP930538" s="90"/>
    </row>
    <row r="930539" spans="68:68" customFormat="1">
      <c r="BP930539" s="90"/>
    </row>
    <row r="930540" spans="68:68" customFormat="1">
      <c r="BP930540" s="90"/>
    </row>
    <row r="930541" spans="68:68" customFormat="1">
      <c r="BP930541" s="90"/>
    </row>
    <row r="930542" spans="68:68" customFormat="1">
      <c r="BP930542" s="90"/>
    </row>
    <row r="930543" spans="68:68" customFormat="1">
      <c r="BP930543" s="90"/>
    </row>
    <row r="930544" spans="68:68" customFormat="1">
      <c r="BP930544" s="90"/>
    </row>
    <row r="930545" spans="68:68" customFormat="1">
      <c r="BP930545" s="90"/>
    </row>
    <row r="930546" spans="68:68" customFormat="1">
      <c r="BP930546" s="90"/>
    </row>
    <row r="930547" spans="68:68" customFormat="1">
      <c r="BP930547" s="90"/>
    </row>
    <row r="930548" spans="68:68" customFormat="1">
      <c r="BP930548" s="90"/>
    </row>
    <row r="930549" spans="68:68" customFormat="1">
      <c r="BP930549" s="90"/>
    </row>
    <row r="930550" spans="68:68" customFormat="1">
      <c r="BP930550" s="90"/>
    </row>
    <row r="930551" spans="68:68" customFormat="1">
      <c r="BP930551" s="90"/>
    </row>
    <row r="930552" spans="68:68" customFormat="1">
      <c r="BP930552" s="90"/>
    </row>
    <row r="930553" spans="68:68" customFormat="1">
      <c r="BP930553" s="90"/>
    </row>
    <row r="930554" spans="68:68" customFormat="1">
      <c r="BP930554" s="90"/>
    </row>
    <row r="930555" spans="68:68" customFormat="1">
      <c r="BP930555" s="90"/>
    </row>
    <row r="930556" spans="68:68" customFormat="1">
      <c r="BP930556" s="90"/>
    </row>
    <row r="930557" spans="68:68" customFormat="1">
      <c r="BP930557" s="90"/>
    </row>
    <row r="930558" spans="68:68" customFormat="1">
      <c r="BP930558" s="90"/>
    </row>
    <row r="930559" spans="68:68" customFormat="1">
      <c r="BP930559" s="90"/>
    </row>
    <row r="930560" spans="68:68" customFormat="1">
      <c r="BP930560" s="90"/>
    </row>
    <row r="930561" spans="68:68" customFormat="1">
      <c r="BP930561" s="90"/>
    </row>
    <row r="930562" spans="68:68" customFormat="1">
      <c r="BP930562" s="90"/>
    </row>
    <row r="930563" spans="68:68" customFormat="1">
      <c r="BP930563" s="90"/>
    </row>
    <row r="930564" spans="68:68" customFormat="1">
      <c r="BP930564" s="90"/>
    </row>
    <row r="930565" spans="68:68" customFormat="1">
      <c r="BP930565" s="90"/>
    </row>
    <row r="930566" spans="68:68" customFormat="1">
      <c r="BP930566" s="90"/>
    </row>
    <row r="930567" spans="68:68" customFormat="1">
      <c r="BP930567" s="90"/>
    </row>
    <row r="930568" spans="68:68" customFormat="1">
      <c r="BP930568" s="90"/>
    </row>
    <row r="930569" spans="68:68" customFormat="1">
      <c r="BP930569" s="90"/>
    </row>
    <row r="930570" spans="68:68" customFormat="1">
      <c r="BP930570" s="90"/>
    </row>
    <row r="930571" spans="68:68" customFormat="1">
      <c r="BP930571" s="90"/>
    </row>
    <row r="930572" spans="68:68" customFormat="1">
      <c r="BP930572" s="90"/>
    </row>
    <row r="930573" spans="68:68" customFormat="1">
      <c r="BP930573" s="90"/>
    </row>
    <row r="930574" spans="68:68" customFormat="1">
      <c r="BP930574" s="90"/>
    </row>
    <row r="930575" spans="68:68" customFormat="1">
      <c r="BP930575" s="90"/>
    </row>
    <row r="930576" spans="68:68" customFormat="1">
      <c r="BP930576" s="90"/>
    </row>
    <row r="930577" spans="68:68" customFormat="1">
      <c r="BP930577" s="90"/>
    </row>
    <row r="930578" spans="68:68" customFormat="1">
      <c r="BP930578" s="90"/>
    </row>
    <row r="930579" spans="68:68" customFormat="1">
      <c r="BP930579" s="90"/>
    </row>
    <row r="930580" spans="68:68" customFormat="1">
      <c r="BP930580" s="90"/>
    </row>
    <row r="930581" spans="68:68" customFormat="1">
      <c r="BP930581" s="90"/>
    </row>
    <row r="930582" spans="68:68" customFormat="1">
      <c r="BP930582" s="90"/>
    </row>
    <row r="930583" spans="68:68" customFormat="1">
      <c r="BP930583" s="90"/>
    </row>
    <row r="930584" spans="68:68" customFormat="1">
      <c r="BP930584" s="90"/>
    </row>
    <row r="930585" spans="68:68" customFormat="1">
      <c r="BP930585" s="90"/>
    </row>
    <row r="930586" spans="68:68" customFormat="1">
      <c r="BP930586" s="90"/>
    </row>
    <row r="930587" spans="68:68" customFormat="1">
      <c r="BP930587" s="90"/>
    </row>
    <row r="930588" spans="68:68" customFormat="1">
      <c r="BP930588" s="90"/>
    </row>
    <row r="930589" spans="68:68" customFormat="1">
      <c r="BP930589" s="90"/>
    </row>
    <row r="930590" spans="68:68" customFormat="1">
      <c r="BP930590" s="90"/>
    </row>
    <row r="930591" spans="68:68" customFormat="1">
      <c r="BP930591" s="90"/>
    </row>
    <row r="930592" spans="68:68" customFormat="1">
      <c r="BP930592" s="90"/>
    </row>
    <row r="930593" spans="68:68" customFormat="1">
      <c r="BP930593" s="90"/>
    </row>
    <row r="930594" spans="68:68" customFormat="1">
      <c r="BP930594" s="90"/>
    </row>
    <row r="930595" spans="68:68" customFormat="1">
      <c r="BP930595" s="90"/>
    </row>
    <row r="930596" spans="68:68" customFormat="1">
      <c r="BP930596" s="90"/>
    </row>
    <row r="930597" spans="68:68" customFormat="1">
      <c r="BP930597" s="90"/>
    </row>
    <row r="930598" spans="68:68" customFormat="1">
      <c r="BP930598" s="90"/>
    </row>
    <row r="930599" spans="68:68" customFormat="1">
      <c r="BP930599" s="90"/>
    </row>
    <row r="930600" spans="68:68" customFormat="1">
      <c r="BP930600" s="90"/>
    </row>
    <row r="930601" spans="68:68" customFormat="1">
      <c r="BP930601" s="90"/>
    </row>
    <row r="930602" spans="68:68" customFormat="1">
      <c r="BP930602" s="90"/>
    </row>
    <row r="930603" spans="68:68" customFormat="1">
      <c r="BP930603" s="90"/>
    </row>
    <row r="930604" spans="68:68" customFormat="1">
      <c r="BP930604" s="90"/>
    </row>
    <row r="930605" spans="68:68" customFormat="1">
      <c r="BP930605" s="90"/>
    </row>
    <row r="930606" spans="68:68" customFormat="1">
      <c r="BP930606" s="90"/>
    </row>
    <row r="930607" spans="68:68" customFormat="1">
      <c r="BP930607" s="90"/>
    </row>
    <row r="930608" spans="68:68" customFormat="1">
      <c r="BP930608" s="90"/>
    </row>
    <row r="930609" spans="68:68" customFormat="1">
      <c r="BP930609" s="90"/>
    </row>
    <row r="930610" spans="68:68" customFormat="1">
      <c r="BP930610" s="90"/>
    </row>
    <row r="930611" spans="68:68" customFormat="1">
      <c r="BP930611" s="90"/>
    </row>
    <row r="930612" spans="68:68" customFormat="1">
      <c r="BP930612" s="90"/>
    </row>
    <row r="930613" spans="68:68" customFormat="1">
      <c r="BP930613" s="90"/>
    </row>
    <row r="930614" spans="68:68" customFormat="1">
      <c r="BP930614" s="90"/>
    </row>
    <row r="930615" spans="68:68" customFormat="1">
      <c r="BP930615" s="90"/>
    </row>
    <row r="930616" spans="68:68" customFormat="1">
      <c r="BP930616" s="90"/>
    </row>
    <row r="930617" spans="68:68" customFormat="1">
      <c r="BP930617" s="90"/>
    </row>
    <row r="930618" spans="68:68" customFormat="1">
      <c r="BP930618" s="90"/>
    </row>
    <row r="930619" spans="68:68" customFormat="1">
      <c r="BP930619" s="90"/>
    </row>
    <row r="930620" spans="68:68" customFormat="1">
      <c r="BP930620" s="90"/>
    </row>
    <row r="930621" spans="68:68" customFormat="1">
      <c r="BP930621" s="90"/>
    </row>
    <row r="930622" spans="68:68" customFormat="1">
      <c r="BP930622" s="90"/>
    </row>
    <row r="930623" spans="68:68" customFormat="1">
      <c r="BP930623" s="90"/>
    </row>
    <row r="930624" spans="68:68" customFormat="1">
      <c r="BP930624" s="90"/>
    </row>
    <row r="930625" spans="68:68" customFormat="1">
      <c r="BP930625" s="90"/>
    </row>
    <row r="930626" spans="68:68" customFormat="1">
      <c r="BP930626" s="90"/>
    </row>
    <row r="930627" spans="68:68" customFormat="1">
      <c r="BP930627" s="90"/>
    </row>
    <row r="930628" spans="68:68" customFormat="1">
      <c r="BP930628" s="90"/>
    </row>
    <row r="930629" spans="68:68" customFormat="1">
      <c r="BP930629" s="90"/>
    </row>
    <row r="930630" spans="68:68" customFormat="1">
      <c r="BP930630" s="90"/>
    </row>
    <row r="930631" spans="68:68" customFormat="1">
      <c r="BP930631" s="90"/>
    </row>
    <row r="930632" spans="68:68" customFormat="1">
      <c r="BP930632" s="90"/>
    </row>
    <row r="930633" spans="68:68" customFormat="1">
      <c r="BP930633" s="90"/>
    </row>
    <row r="930634" spans="68:68" customFormat="1">
      <c r="BP930634" s="90"/>
    </row>
    <row r="930635" spans="68:68" customFormat="1">
      <c r="BP930635" s="90"/>
    </row>
    <row r="930636" spans="68:68" customFormat="1">
      <c r="BP930636" s="90"/>
    </row>
    <row r="930637" spans="68:68" customFormat="1">
      <c r="BP930637" s="90"/>
    </row>
    <row r="930638" spans="68:68" customFormat="1">
      <c r="BP930638" s="90"/>
    </row>
    <row r="930639" spans="68:68" customFormat="1">
      <c r="BP930639" s="90"/>
    </row>
    <row r="930640" spans="68:68" customFormat="1">
      <c r="BP930640" s="90"/>
    </row>
    <row r="930641" spans="68:68" customFormat="1">
      <c r="BP930641" s="90"/>
    </row>
    <row r="930642" spans="68:68" customFormat="1">
      <c r="BP930642" s="90"/>
    </row>
    <row r="930643" spans="68:68" customFormat="1">
      <c r="BP930643" s="90"/>
    </row>
    <row r="930644" spans="68:68" customFormat="1">
      <c r="BP930644" s="90"/>
    </row>
    <row r="930645" spans="68:68" customFormat="1">
      <c r="BP930645" s="90"/>
    </row>
    <row r="930646" spans="68:68" customFormat="1">
      <c r="BP930646" s="90"/>
    </row>
    <row r="930647" spans="68:68" customFormat="1">
      <c r="BP930647" s="90"/>
    </row>
    <row r="930648" spans="68:68" customFormat="1">
      <c r="BP930648" s="90"/>
    </row>
    <row r="930649" spans="68:68" customFormat="1">
      <c r="BP930649" s="90"/>
    </row>
    <row r="930650" spans="68:68" customFormat="1">
      <c r="BP930650" s="90"/>
    </row>
    <row r="930651" spans="68:68" customFormat="1">
      <c r="BP930651" s="90"/>
    </row>
    <row r="930652" spans="68:68" customFormat="1">
      <c r="BP930652" s="90"/>
    </row>
    <row r="930653" spans="68:68" customFormat="1">
      <c r="BP930653" s="90"/>
    </row>
    <row r="930654" spans="68:68" customFormat="1">
      <c r="BP930654" s="90"/>
    </row>
    <row r="930655" spans="68:68" customFormat="1">
      <c r="BP930655" s="90"/>
    </row>
    <row r="930656" spans="68:68" customFormat="1">
      <c r="BP930656" s="90"/>
    </row>
    <row r="930657" spans="68:68" customFormat="1">
      <c r="BP930657" s="90"/>
    </row>
    <row r="930658" spans="68:68" customFormat="1">
      <c r="BP930658" s="90"/>
    </row>
    <row r="930659" spans="68:68" customFormat="1">
      <c r="BP930659" s="90"/>
    </row>
    <row r="930660" spans="68:68" customFormat="1">
      <c r="BP930660" s="90"/>
    </row>
    <row r="930661" spans="68:68" customFormat="1">
      <c r="BP930661" s="90"/>
    </row>
    <row r="930662" spans="68:68" customFormat="1">
      <c r="BP930662" s="90"/>
    </row>
    <row r="930663" spans="68:68" customFormat="1">
      <c r="BP930663" s="90"/>
    </row>
    <row r="930664" spans="68:68" customFormat="1">
      <c r="BP930664" s="90"/>
    </row>
    <row r="930665" spans="68:68" customFormat="1">
      <c r="BP930665" s="90"/>
    </row>
    <row r="930666" spans="68:68" customFormat="1">
      <c r="BP930666" s="90"/>
    </row>
    <row r="930667" spans="68:68" customFormat="1">
      <c r="BP930667" s="90"/>
    </row>
    <row r="930668" spans="68:68" customFormat="1">
      <c r="BP930668" s="90"/>
    </row>
    <row r="930669" spans="68:68" customFormat="1">
      <c r="BP930669" s="90"/>
    </row>
    <row r="930670" spans="68:68" customFormat="1">
      <c r="BP930670" s="90"/>
    </row>
    <row r="930671" spans="68:68" customFormat="1">
      <c r="BP930671" s="90"/>
    </row>
    <row r="930672" spans="68:68" customFormat="1">
      <c r="BP930672" s="90"/>
    </row>
    <row r="930673" spans="68:68" customFormat="1">
      <c r="BP930673" s="90"/>
    </row>
    <row r="930674" spans="68:68" customFormat="1">
      <c r="BP930674" s="90"/>
    </row>
    <row r="930675" spans="68:68" customFormat="1">
      <c r="BP930675" s="90"/>
    </row>
    <row r="930676" spans="68:68" customFormat="1">
      <c r="BP930676" s="90"/>
    </row>
    <row r="930677" spans="68:68" customFormat="1">
      <c r="BP930677" s="90"/>
    </row>
    <row r="930678" spans="68:68" customFormat="1">
      <c r="BP930678" s="90"/>
    </row>
    <row r="930679" spans="68:68" customFormat="1">
      <c r="BP930679" s="90"/>
    </row>
    <row r="930680" spans="68:68" customFormat="1">
      <c r="BP930680" s="90"/>
    </row>
    <row r="930681" spans="68:68" customFormat="1">
      <c r="BP930681" s="90"/>
    </row>
    <row r="930682" spans="68:68" customFormat="1">
      <c r="BP930682" s="90"/>
    </row>
    <row r="930683" spans="68:68" customFormat="1">
      <c r="BP930683" s="90"/>
    </row>
    <row r="930684" spans="68:68" customFormat="1">
      <c r="BP930684" s="90"/>
    </row>
    <row r="930685" spans="68:68" customFormat="1">
      <c r="BP930685" s="90"/>
    </row>
    <row r="930686" spans="68:68" customFormat="1">
      <c r="BP930686" s="90"/>
    </row>
    <row r="930687" spans="68:68" customFormat="1">
      <c r="BP930687" s="90"/>
    </row>
    <row r="930688" spans="68:68" customFormat="1">
      <c r="BP930688" s="90"/>
    </row>
    <row r="930689" spans="68:68" customFormat="1">
      <c r="BP930689" s="90"/>
    </row>
    <row r="930690" spans="68:68" customFormat="1">
      <c r="BP930690" s="90"/>
    </row>
    <row r="930691" spans="68:68" customFormat="1">
      <c r="BP930691" s="90"/>
    </row>
    <row r="930692" spans="68:68" customFormat="1">
      <c r="BP930692" s="90"/>
    </row>
    <row r="930693" spans="68:68" customFormat="1">
      <c r="BP930693" s="90"/>
    </row>
    <row r="930694" spans="68:68" customFormat="1">
      <c r="BP930694" s="90"/>
    </row>
    <row r="930695" spans="68:68" customFormat="1">
      <c r="BP930695" s="90"/>
    </row>
    <row r="930696" spans="68:68" customFormat="1">
      <c r="BP930696" s="90"/>
    </row>
    <row r="930697" spans="68:68" customFormat="1">
      <c r="BP930697" s="90"/>
    </row>
    <row r="930698" spans="68:68" customFormat="1">
      <c r="BP930698" s="90"/>
    </row>
    <row r="930699" spans="68:68" customFormat="1">
      <c r="BP930699" s="90"/>
    </row>
    <row r="930700" spans="68:68" customFormat="1">
      <c r="BP930700" s="90"/>
    </row>
    <row r="930701" spans="68:68" customFormat="1">
      <c r="BP930701" s="90"/>
    </row>
    <row r="930702" spans="68:68" customFormat="1">
      <c r="BP930702" s="90"/>
    </row>
    <row r="930703" spans="68:68" customFormat="1">
      <c r="BP930703" s="90"/>
    </row>
    <row r="930704" spans="68:68" customFormat="1">
      <c r="BP930704" s="90"/>
    </row>
    <row r="930705" spans="68:68" customFormat="1">
      <c r="BP930705" s="90"/>
    </row>
    <row r="930706" spans="68:68" customFormat="1">
      <c r="BP930706" s="90"/>
    </row>
    <row r="930707" spans="68:68" customFormat="1">
      <c r="BP930707" s="90"/>
    </row>
    <row r="930708" spans="68:68" customFormat="1">
      <c r="BP930708" s="90"/>
    </row>
    <row r="930709" spans="68:68" customFormat="1">
      <c r="BP930709" s="90"/>
    </row>
    <row r="930710" spans="68:68" customFormat="1">
      <c r="BP930710" s="90"/>
    </row>
    <row r="930711" spans="68:68" customFormat="1">
      <c r="BP930711" s="90"/>
    </row>
    <row r="930712" spans="68:68" customFormat="1">
      <c r="BP930712" s="90"/>
    </row>
    <row r="930713" spans="68:68" customFormat="1">
      <c r="BP930713" s="90"/>
    </row>
    <row r="930714" spans="68:68" customFormat="1">
      <c r="BP930714" s="90"/>
    </row>
    <row r="930715" spans="68:68" customFormat="1">
      <c r="BP930715" s="90"/>
    </row>
    <row r="930716" spans="68:68" customFormat="1">
      <c r="BP930716" s="90"/>
    </row>
    <row r="930717" spans="68:68" customFormat="1">
      <c r="BP930717" s="90"/>
    </row>
    <row r="930718" spans="68:68" customFormat="1">
      <c r="BP930718" s="90"/>
    </row>
    <row r="930719" spans="68:68" customFormat="1">
      <c r="BP930719" s="90"/>
    </row>
    <row r="930720" spans="68:68" customFormat="1">
      <c r="BP930720" s="90"/>
    </row>
    <row r="930721" spans="68:68" customFormat="1">
      <c r="BP930721" s="90"/>
    </row>
    <row r="930722" spans="68:68" customFormat="1">
      <c r="BP930722" s="90"/>
    </row>
    <row r="930723" spans="68:68" customFormat="1">
      <c r="BP930723" s="90"/>
    </row>
    <row r="930724" spans="68:68" customFormat="1">
      <c r="BP930724" s="90"/>
    </row>
    <row r="930725" spans="68:68" customFormat="1">
      <c r="BP930725" s="90"/>
    </row>
    <row r="930726" spans="68:68" customFormat="1">
      <c r="BP930726" s="90"/>
    </row>
    <row r="930727" spans="68:68" customFormat="1">
      <c r="BP930727" s="90"/>
    </row>
    <row r="930728" spans="68:68" customFormat="1">
      <c r="BP930728" s="90"/>
    </row>
    <row r="930729" spans="68:68" customFormat="1">
      <c r="BP930729" s="90"/>
    </row>
    <row r="930730" spans="68:68" customFormat="1">
      <c r="BP930730" s="90"/>
    </row>
    <row r="930731" spans="68:68" customFormat="1">
      <c r="BP930731" s="90"/>
    </row>
    <row r="930732" spans="68:68" customFormat="1">
      <c r="BP930732" s="90"/>
    </row>
    <row r="930733" spans="68:68" customFormat="1">
      <c r="BP930733" s="90"/>
    </row>
    <row r="930734" spans="68:68" customFormat="1">
      <c r="BP930734" s="90"/>
    </row>
    <row r="930735" spans="68:68" customFormat="1">
      <c r="BP930735" s="90"/>
    </row>
    <row r="930736" spans="68:68" customFormat="1">
      <c r="BP930736" s="90"/>
    </row>
    <row r="930737" spans="68:68" customFormat="1">
      <c r="BP930737" s="90"/>
    </row>
    <row r="930738" spans="68:68" customFormat="1">
      <c r="BP930738" s="90"/>
    </row>
    <row r="930739" spans="68:68" customFormat="1">
      <c r="BP930739" s="90"/>
    </row>
    <row r="930740" spans="68:68" customFormat="1">
      <c r="BP930740" s="90"/>
    </row>
    <row r="930741" spans="68:68" customFormat="1">
      <c r="BP930741" s="90"/>
    </row>
    <row r="930742" spans="68:68" customFormat="1">
      <c r="BP930742" s="90"/>
    </row>
    <row r="930743" spans="68:68" customFormat="1">
      <c r="BP930743" s="90"/>
    </row>
    <row r="930744" spans="68:68" customFormat="1">
      <c r="BP930744" s="90"/>
    </row>
    <row r="930745" spans="68:68" customFormat="1">
      <c r="BP930745" s="90"/>
    </row>
    <row r="930746" spans="68:68" customFormat="1">
      <c r="BP930746" s="90"/>
    </row>
    <row r="930747" spans="68:68" customFormat="1">
      <c r="BP930747" s="90"/>
    </row>
    <row r="930748" spans="68:68" customFormat="1">
      <c r="BP930748" s="90"/>
    </row>
    <row r="930749" spans="68:68" customFormat="1">
      <c r="BP930749" s="90"/>
    </row>
    <row r="930750" spans="68:68" customFormat="1">
      <c r="BP930750" s="90"/>
    </row>
    <row r="930751" spans="68:68" customFormat="1">
      <c r="BP930751" s="90"/>
    </row>
    <row r="930752" spans="68:68" customFormat="1">
      <c r="BP930752" s="90"/>
    </row>
    <row r="930753" spans="68:68" customFormat="1">
      <c r="BP930753" s="90"/>
    </row>
    <row r="930754" spans="68:68" customFormat="1">
      <c r="BP930754" s="90"/>
    </row>
    <row r="930755" spans="68:68" customFormat="1">
      <c r="BP930755" s="90"/>
    </row>
    <row r="930756" spans="68:68" customFormat="1">
      <c r="BP930756" s="90"/>
    </row>
    <row r="930757" spans="68:68" customFormat="1">
      <c r="BP930757" s="90"/>
    </row>
    <row r="930758" spans="68:68" customFormat="1">
      <c r="BP930758" s="90"/>
    </row>
    <row r="930759" spans="68:68" customFormat="1">
      <c r="BP930759" s="90"/>
    </row>
    <row r="930760" spans="68:68" customFormat="1">
      <c r="BP930760" s="90"/>
    </row>
    <row r="930761" spans="68:68" customFormat="1">
      <c r="BP930761" s="90"/>
    </row>
    <row r="930762" spans="68:68" customFormat="1">
      <c r="BP930762" s="90"/>
    </row>
    <row r="930763" spans="68:68" customFormat="1">
      <c r="BP930763" s="90"/>
    </row>
    <row r="930764" spans="68:68" customFormat="1">
      <c r="BP930764" s="90"/>
    </row>
    <row r="930765" spans="68:68" customFormat="1">
      <c r="BP930765" s="90"/>
    </row>
    <row r="930766" spans="68:68" customFormat="1">
      <c r="BP930766" s="90"/>
    </row>
    <row r="930767" spans="68:68" customFormat="1">
      <c r="BP930767" s="90"/>
    </row>
    <row r="930768" spans="68:68" customFormat="1">
      <c r="BP930768" s="90"/>
    </row>
    <row r="930769" spans="68:68" customFormat="1">
      <c r="BP930769" s="90"/>
    </row>
    <row r="930770" spans="68:68" customFormat="1">
      <c r="BP930770" s="90"/>
    </row>
    <row r="930771" spans="68:68" customFormat="1">
      <c r="BP930771" s="90"/>
    </row>
    <row r="930772" spans="68:68" customFormat="1">
      <c r="BP930772" s="90"/>
    </row>
    <row r="930773" spans="68:68" customFormat="1">
      <c r="BP930773" s="90"/>
    </row>
    <row r="930774" spans="68:68" customFormat="1">
      <c r="BP930774" s="90"/>
    </row>
    <row r="930775" spans="68:68" customFormat="1">
      <c r="BP930775" s="90"/>
    </row>
    <row r="930776" spans="68:68" customFormat="1">
      <c r="BP930776" s="90"/>
    </row>
    <row r="930777" spans="68:68" customFormat="1">
      <c r="BP930777" s="90"/>
    </row>
    <row r="930778" spans="68:68" customFormat="1">
      <c r="BP930778" s="90"/>
    </row>
    <row r="930779" spans="68:68" customFormat="1">
      <c r="BP930779" s="90"/>
    </row>
    <row r="930780" spans="68:68" customFormat="1">
      <c r="BP930780" s="90"/>
    </row>
    <row r="930781" spans="68:68" customFormat="1">
      <c r="BP930781" s="90"/>
    </row>
    <row r="930782" spans="68:68" customFormat="1">
      <c r="BP930782" s="90"/>
    </row>
    <row r="930783" spans="68:68" customFormat="1">
      <c r="BP930783" s="90"/>
    </row>
    <row r="930784" spans="68:68" customFormat="1">
      <c r="BP930784" s="90"/>
    </row>
    <row r="930785" spans="68:68" customFormat="1">
      <c r="BP930785" s="90"/>
    </row>
    <row r="930786" spans="68:68" customFormat="1">
      <c r="BP930786" s="90"/>
    </row>
    <row r="930787" spans="68:68" customFormat="1">
      <c r="BP930787" s="90"/>
    </row>
    <row r="930788" spans="68:68" customFormat="1">
      <c r="BP930788" s="90"/>
    </row>
    <row r="930789" spans="68:68" customFormat="1">
      <c r="BP930789" s="90"/>
    </row>
    <row r="930790" spans="68:68" customFormat="1">
      <c r="BP930790" s="90"/>
    </row>
    <row r="930791" spans="68:68" customFormat="1">
      <c r="BP930791" s="90"/>
    </row>
    <row r="930792" spans="68:68" customFormat="1">
      <c r="BP930792" s="90"/>
    </row>
    <row r="930793" spans="68:68" customFormat="1">
      <c r="BP930793" s="90"/>
    </row>
    <row r="930794" spans="68:68" customFormat="1">
      <c r="BP930794" s="90"/>
    </row>
    <row r="930795" spans="68:68" customFormat="1">
      <c r="BP930795" s="90"/>
    </row>
    <row r="930796" spans="68:68" customFormat="1">
      <c r="BP930796" s="90"/>
    </row>
    <row r="930797" spans="68:68" customFormat="1">
      <c r="BP930797" s="90"/>
    </row>
    <row r="930798" spans="68:68" customFormat="1">
      <c r="BP930798" s="90"/>
    </row>
    <row r="930799" spans="68:68" customFormat="1">
      <c r="BP930799" s="90"/>
    </row>
    <row r="930800" spans="68:68" customFormat="1">
      <c r="BP930800" s="90"/>
    </row>
    <row r="930801" spans="68:68" customFormat="1">
      <c r="BP930801" s="90"/>
    </row>
    <row r="930802" spans="68:68" customFormat="1">
      <c r="BP930802" s="90"/>
    </row>
    <row r="930803" spans="68:68" customFormat="1">
      <c r="BP930803" s="90"/>
    </row>
    <row r="930804" spans="68:68" customFormat="1">
      <c r="BP930804" s="90"/>
    </row>
    <row r="930805" spans="68:68" customFormat="1">
      <c r="BP930805" s="90"/>
    </row>
    <row r="930806" spans="68:68" customFormat="1">
      <c r="BP930806" s="90"/>
    </row>
    <row r="930807" spans="68:68" customFormat="1">
      <c r="BP930807" s="90"/>
    </row>
    <row r="930808" spans="68:68" customFormat="1">
      <c r="BP930808" s="90"/>
    </row>
    <row r="930809" spans="68:68" customFormat="1">
      <c r="BP930809" s="90"/>
    </row>
    <row r="930810" spans="68:68" customFormat="1">
      <c r="BP930810" s="90"/>
    </row>
    <row r="930811" spans="68:68" customFormat="1">
      <c r="BP930811" s="90"/>
    </row>
    <row r="930812" spans="68:68" customFormat="1">
      <c r="BP930812" s="90"/>
    </row>
    <row r="930813" spans="68:68" customFormat="1">
      <c r="BP930813" s="90"/>
    </row>
    <row r="930814" spans="68:68" customFormat="1">
      <c r="BP930814" s="90"/>
    </row>
    <row r="930815" spans="68:68" customFormat="1">
      <c r="BP930815" s="90"/>
    </row>
    <row r="930816" spans="68:68" customFormat="1">
      <c r="BP930816" s="90"/>
    </row>
    <row r="930817" spans="68:68" customFormat="1">
      <c r="BP930817" s="90"/>
    </row>
    <row r="930818" spans="68:68" customFormat="1">
      <c r="BP930818" s="90"/>
    </row>
    <row r="930819" spans="68:68" customFormat="1">
      <c r="BP930819" s="90"/>
    </row>
    <row r="930820" spans="68:68" customFormat="1">
      <c r="BP930820" s="90"/>
    </row>
    <row r="930821" spans="68:68" customFormat="1">
      <c r="BP930821" s="90"/>
    </row>
    <row r="930822" spans="68:68" customFormat="1">
      <c r="BP930822" s="90"/>
    </row>
    <row r="930823" spans="68:68" customFormat="1">
      <c r="BP930823" s="90"/>
    </row>
    <row r="930824" spans="68:68" customFormat="1">
      <c r="BP930824" s="90"/>
    </row>
    <row r="930825" spans="68:68" customFormat="1">
      <c r="BP930825" s="90"/>
    </row>
    <row r="930826" spans="68:68" customFormat="1">
      <c r="BP930826" s="90"/>
    </row>
    <row r="930827" spans="68:68" customFormat="1">
      <c r="BP930827" s="90"/>
    </row>
    <row r="930828" spans="68:68" customFormat="1">
      <c r="BP930828" s="90"/>
    </row>
    <row r="930829" spans="68:68" customFormat="1">
      <c r="BP930829" s="90"/>
    </row>
    <row r="930830" spans="68:68" customFormat="1">
      <c r="BP930830" s="90"/>
    </row>
    <row r="930831" spans="68:68" customFormat="1">
      <c r="BP930831" s="90"/>
    </row>
    <row r="930832" spans="68:68" customFormat="1">
      <c r="BP930832" s="90"/>
    </row>
    <row r="930833" spans="68:68" customFormat="1">
      <c r="BP930833" s="90"/>
    </row>
    <row r="930834" spans="68:68" customFormat="1">
      <c r="BP930834" s="90"/>
    </row>
    <row r="930835" spans="68:68" customFormat="1">
      <c r="BP930835" s="90"/>
    </row>
    <row r="930836" spans="68:68" customFormat="1">
      <c r="BP930836" s="90"/>
    </row>
    <row r="930837" spans="68:68" customFormat="1">
      <c r="BP930837" s="90"/>
    </row>
    <row r="930838" spans="68:68" customFormat="1">
      <c r="BP930838" s="90"/>
    </row>
    <row r="930839" spans="68:68" customFormat="1">
      <c r="BP930839" s="90"/>
    </row>
    <row r="930840" spans="68:68" customFormat="1">
      <c r="BP930840" s="90"/>
    </row>
    <row r="930841" spans="68:68" customFormat="1">
      <c r="BP930841" s="90"/>
    </row>
    <row r="930842" spans="68:68" customFormat="1">
      <c r="BP930842" s="90"/>
    </row>
    <row r="930843" spans="68:68" customFormat="1">
      <c r="BP930843" s="90"/>
    </row>
    <row r="930844" spans="68:68" customFormat="1">
      <c r="BP930844" s="90"/>
    </row>
    <row r="930845" spans="68:68" customFormat="1">
      <c r="BP930845" s="90"/>
    </row>
    <row r="930846" spans="68:68" customFormat="1">
      <c r="BP930846" s="90"/>
    </row>
    <row r="930847" spans="68:68" customFormat="1">
      <c r="BP930847" s="90"/>
    </row>
    <row r="930848" spans="68:68" customFormat="1">
      <c r="BP930848" s="90"/>
    </row>
    <row r="930849" spans="68:68" customFormat="1">
      <c r="BP930849" s="90"/>
    </row>
    <row r="930850" spans="68:68" customFormat="1">
      <c r="BP930850" s="90"/>
    </row>
    <row r="930851" spans="68:68" customFormat="1">
      <c r="BP930851" s="90"/>
    </row>
    <row r="930852" spans="68:68" customFormat="1">
      <c r="BP930852" s="90"/>
    </row>
    <row r="930853" spans="68:68" customFormat="1">
      <c r="BP930853" s="90"/>
    </row>
    <row r="930854" spans="68:68" customFormat="1">
      <c r="BP930854" s="90"/>
    </row>
    <row r="930855" spans="68:68" customFormat="1">
      <c r="BP930855" s="90"/>
    </row>
    <row r="930856" spans="68:68" customFormat="1">
      <c r="BP930856" s="90"/>
    </row>
    <row r="930857" spans="68:68" customFormat="1">
      <c r="BP930857" s="90"/>
    </row>
    <row r="930858" spans="68:68" customFormat="1">
      <c r="BP930858" s="90"/>
    </row>
    <row r="930859" spans="68:68" customFormat="1">
      <c r="BP930859" s="90"/>
    </row>
    <row r="930860" spans="68:68" customFormat="1">
      <c r="BP930860" s="90"/>
    </row>
    <row r="930861" spans="68:68" customFormat="1">
      <c r="BP930861" s="90"/>
    </row>
    <row r="930862" spans="68:68" customFormat="1">
      <c r="BP930862" s="90"/>
    </row>
    <row r="930863" spans="68:68" customFormat="1">
      <c r="BP930863" s="90"/>
    </row>
    <row r="930864" spans="68:68" customFormat="1">
      <c r="BP930864" s="90"/>
    </row>
    <row r="930865" spans="68:68" customFormat="1">
      <c r="BP930865" s="90"/>
    </row>
    <row r="930866" spans="68:68" customFormat="1">
      <c r="BP930866" s="90"/>
    </row>
    <row r="930867" spans="68:68" customFormat="1">
      <c r="BP930867" s="90"/>
    </row>
    <row r="930868" spans="68:68" customFormat="1">
      <c r="BP930868" s="90"/>
    </row>
    <row r="930869" spans="68:68" customFormat="1">
      <c r="BP930869" s="90"/>
    </row>
    <row r="930870" spans="68:68" customFormat="1">
      <c r="BP930870" s="90"/>
    </row>
    <row r="930871" spans="68:68" customFormat="1">
      <c r="BP930871" s="90"/>
    </row>
    <row r="930872" spans="68:68" customFormat="1">
      <c r="BP930872" s="90"/>
    </row>
    <row r="930873" spans="68:68" customFormat="1">
      <c r="BP930873" s="90"/>
    </row>
    <row r="930874" spans="68:68" customFormat="1">
      <c r="BP930874" s="90"/>
    </row>
    <row r="930875" spans="68:68" customFormat="1">
      <c r="BP930875" s="90"/>
    </row>
    <row r="930876" spans="68:68" customFormat="1">
      <c r="BP930876" s="90"/>
    </row>
    <row r="930877" spans="68:68" customFormat="1">
      <c r="BP930877" s="90"/>
    </row>
    <row r="930878" spans="68:68" customFormat="1">
      <c r="BP930878" s="90"/>
    </row>
    <row r="930879" spans="68:68" customFormat="1">
      <c r="BP930879" s="90"/>
    </row>
    <row r="930880" spans="68:68" customFormat="1">
      <c r="BP930880" s="90"/>
    </row>
    <row r="930881" spans="68:68" customFormat="1">
      <c r="BP930881" s="90"/>
    </row>
    <row r="930882" spans="68:68" customFormat="1">
      <c r="BP930882" s="90"/>
    </row>
    <row r="930883" spans="68:68" customFormat="1">
      <c r="BP930883" s="90"/>
    </row>
    <row r="930884" spans="68:68" customFormat="1">
      <c r="BP930884" s="90"/>
    </row>
    <row r="930885" spans="68:68" customFormat="1">
      <c r="BP930885" s="90"/>
    </row>
    <row r="930886" spans="68:68" customFormat="1">
      <c r="BP930886" s="90"/>
    </row>
    <row r="930887" spans="68:68" customFormat="1">
      <c r="BP930887" s="90"/>
    </row>
    <row r="930888" spans="68:68" customFormat="1">
      <c r="BP930888" s="90"/>
    </row>
    <row r="930889" spans="68:68" customFormat="1">
      <c r="BP930889" s="90"/>
    </row>
    <row r="930890" spans="68:68" customFormat="1">
      <c r="BP930890" s="90"/>
    </row>
    <row r="930891" spans="68:68" customFormat="1">
      <c r="BP930891" s="90"/>
    </row>
    <row r="930892" spans="68:68" customFormat="1">
      <c r="BP930892" s="90"/>
    </row>
    <row r="930893" spans="68:68" customFormat="1">
      <c r="BP930893" s="90"/>
    </row>
    <row r="930894" spans="68:68" customFormat="1">
      <c r="BP930894" s="90"/>
    </row>
    <row r="930895" spans="68:68" customFormat="1">
      <c r="BP930895" s="90"/>
    </row>
    <row r="930896" spans="68:68" customFormat="1">
      <c r="BP930896" s="90"/>
    </row>
    <row r="930897" spans="68:68" customFormat="1">
      <c r="BP930897" s="90"/>
    </row>
    <row r="930898" spans="68:68" customFormat="1">
      <c r="BP930898" s="90"/>
    </row>
    <row r="930899" spans="68:68" customFormat="1">
      <c r="BP930899" s="90"/>
    </row>
    <row r="930900" spans="68:68" customFormat="1">
      <c r="BP930900" s="90"/>
    </row>
    <row r="930901" spans="68:68" customFormat="1">
      <c r="BP930901" s="90"/>
    </row>
    <row r="930902" spans="68:68" customFormat="1">
      <c r="BP930902" s="90"/>
    </row>
    <row r="930903" spans="68:68" customFormat="1">
      <c r="BP930903" s="90"/>
    </row>
    <row r="930904" spans="68:68" customFormat="1">
      <c r="BP930904" s="90"/>
    </row>
    <row r="930905" spans="68:68" customFormat="1">
      <c r="BP930905" s="90"/>
    </row>
    <row r="930906" spans="68:68" customFormat="1">
      <c r="BP930906" s="90"/>
    </row>
    <row r="930907" spans="68:68" customFormat="1">
      <c r="BP930907" s="90"/>
    </row>
    <row r="930908" spans="68:68" customFormat="1">
      <c r="BP930908" s="90"/>
    </row>
    <row r="930909" spans="68:68" customFormat="1">
      <c r="BP930909" s="90"/>
    </row>
    <row r="930910" spans="68:68" customFormat="1">
      <c r="BP930910" s="90"/>
    </row>
    <row r="930911" spans="68:68" customFormat="1">
      <c r="BP930911" s="90"/>
    </row>
    <row r="930912" spans="68:68" customFormat="1">
      <c r="BP930912" s="90"/>
    </row>
    <row r="930913" spans="68:68" customFormat="1">
      <c r="BP930913" s="90"/>
    </row>
    <row r="930914" spans="68:68" customFormat="1">
      <c r="BP930914" s="90"/>
    </row>
    <row r="930915" spans="68:68" customFormat="1">
      <c r="BP930915" s="90"/>
    </row>
    <row r="930916" spans="68:68" customFormat="1">
      <c r="BP930916" s="90"/>
    </row>
    <row r="930917" spans="68:68" customFormat="1">
      <c r="BP930917" s="90"/>
    </row>
    <row r="930918" spans="68:68" customFormat="1">
      <c r="BP930918" s="90"/>
    </row>
    <row r="930919" spans="68:68" customFormat="1">
      <c r="BP930919" s="90"/>
    </row>
    <row r="930920" spans="68:68" customFormat="1">
      <c r="BP930920" s="90"/>
    </row>
    <row r="930921" spans="68:68" customFormat="1">
      <c r="BP930921" s="90"/>
    </row>
    <row r="930922" spans="68:68" customFormat="1">
      <c r="BP930922" s="90"/>
    </row>
    <row r="930923" spans="68:68" customFormat="1">
      <c r="BP930923" s="90"/>
    </row>
    <row r="930924" spans="68:68" customFormat="1">
      <c r="BP930924" s="90"/>
    </row>
    <row r="930925" spans="68:68" customFormat="1">
      <c r="BP930925" s="90"/>
    </row>
    <row r="930926" spans="68:68" customFormat="1">
      <c r="BP930926" s="90"/>
    </row>
    <row r="930927" spans="68:68" customFormat="1">
      <c r="BP930927" s="90"/>
    </row>
    <row r="930928" spans="68:68" customFormat="1">
      <c r="BP930928" s="90"/>
    </row>
    <row r="930929" spans="68:68" customFormat="1">
      <c r="BP930929" s="90"/>
    </row>
    <row r="930930" spans="68:68" customFormat="1">
      <c r="BP930930" s="90"/>
    </row>
    <row r="930931" spans="68:68" customFormat="1">
      <c r="BP930931" s="90"/>
    </row>
    <row r="930932" spans="68:68" customFormat="1">
      <c r="BP930932" s="90"/>
    </row>
    <row r="930933" spans="68:68" customFormat="1">
      <c r="BP930933" s="90"/>
    </row>
    <row r="930934" spans="68:68" customFormat="1">
      <c r="BP930934" s="90"/>
    </row>
    <row r="930935" spans="68:68" customFormat="1">
      <c r="BP930935" s="90"/>
    </row>
    <row r="930936" spans="68:68" customFormat="1">
      <c r="BP930936" s="90"/>
    </row>
    <row r="930937" spans="68:68" customFormat="1">
      <c r="BP930937" s="90"/>
    </row>
    <row r="930938" spans="68:68" customFormat="1">
      <c r="BP930938" s="90"/>
    </row>
    <row r="930939" spans="68:68" customFormat="1">
      <c r="BP930939" s="90"/>
    </row>
    <row r="930940" spans="68:68" customFormat="1">
      <c r="BP930940" s="90"/>
    </row>
    <row r="930941" spans="68:68" customFormat="1">
      <c r="BP930941" s="90"/>
    </row>
    <row r="930942" spans="68:68" customFormat="1">
      <c r="BP930942" s="90"/>
    </row>
    <row r="930943" spans="68:68" customFormat="1">
      <c r="BP930943" s="90"/>
    </row>
    <row r="930944" spans="68:68" customFormat="1">
      <c r="BP930944" s="90"/>
    </row>
    <row r="930945" spans="68:68" customFormat="1">
      <c r="BP930945" s="90"/>
    </row>
    <row r="930946" spans="68:68" customFormat="1">
      <c r="BP930946" s="90"/>
    </row>
    <row r="930947" spans="68:68" customFormat="1">
      <c r="BP930947" s="90"/>
    </row>
    <row r="930948" spans="68:68" customFormat="1">
      <c r="BP930948" s="90"/>
    </row>
    <row r="930949" spans="68:68" customFormat="1">
      <c r="BP930949" s="90"/>
    </row>
    <row r="930950" spans="68:68" customFormat="1">
      <c r="BP930950" s="90"/>
    </row>
    <row r="930951" spans="68:68" customFormat="1">
      <c r="BP930951" s="90"/>
    </row>
    <row r="930952" spans="68:68" customFormat="1">
      <c r="BP930952" s="90"/>
    </row>
    <row r="930953" spans="68:68" customFormat="1">
      <c r="BP930953" s="90"/>
    </row>
    <row r="930954" spans="68:68" customFormat="1">
      <c r="BP930954" s="90"/>
    </row>
    <row r="930955" spans="68:68" customFormat="1">
      <c r="BP930955" s="90"/>
    </row>
    <row r="930956" spans="68:68" customFormat="1">
      <c r="BP930956" s="90"/>
    </row>
    <row r="930957" spans="68:68" customFormat="1">
      <c r="BP930957" s="90"/>
    </row>
    <row r="930958" spans="68:68" customFormat="1">
      <c r="BP930958" s="90"/>
    </row>
    <row r="930959" spans="68:68" customFormat="1">
      <c r="BP930959" s="90"/>
    </row>
    <row r="930960" spans="68:68" customFormat="1">
      <c r="BP930960" s="90"/>
    </row>
    <row r="930961" spans="68:68" customFormat="1">
      <c r="BP930961" s="90"/>
    </row>
    <row r="930962" spans="68:68" customFormat="1">
      <c r="BP930962" s="90"/>
    </row>
    <row r="930963" spans="68:68" customFormat="1">
      <c r="BP930963" s="90"/>
    </row>
    <row r="930964" spans="68:68" customFormat="1">
      <c r="BP930964" s="90"/>
    </row>
    <row r="930965" spans="68:68" customFormat="1">
      <c r="BP930965" s="90"/>
    </row>
    <row r="930966" spans="68:68" customFormat="1">
      <c r="BP930966" s="90"/>
    </row>
    <row r="930967" spans="68:68" customFormat="1">
      <c r="BP930967" s="90"/>
    </row>
    <row r="930968" spans="68:68" customFormat="1">
      <c r="BP930968" s="90"/>
    </row>
    <row r="930969" spans="68:68" customFormat="1">
      <c r="BP930969" s="90"/>
    </row>
    <row r="930970" spans="68:68" customFormat="1">
      <c r="BP930970" s="90"/>
    </row>
    <row r="930971" spans="68:68" customFormat="1">
      <c r="BP930971" s="90"/>
    </row>
    <row r="930972" spans="68:68" customFormat="1">
      <c r="BP930972" s="90"/>
    </row>
    <row r="930973" spans="68:68" customFormat="1">
      <c r="BP930973" s="90"/>
    </row>
    <row r="930974" spans="68:68" customFormat="1">
      <c r="BP930974" s="90"/>
    </row>
    <row r="930975" spans="68:68" customFormat="1">
      <c r="BP930975" s="90"/>
    </row>
    <row r="930976" spans="68:68" customFormat="1">
      <c r="BP930976" s="90"/>
    </row>
    <row r="930977" spans="68:68" customFormat="1">
      <c r="BP930977" s="90"/>
    </row>
    <row r="930978" spans="68:68" customFormat="1">
      <c r="BP930978" s="90"/>
    </row>
    <row r="930979" spans="68:68" customFormat="1">
      <c r="BP930979" s="90"/>
    </row>
    <row r="930980" spans="68:68" customFormat="1">
      <c r="BP930980" s="90"/>
    </row>
    <row r="930981" spans="68:68" customFormat="1">
      <c r="BP930981" s="90"/>
    </row>
    <row r="930982" spans="68:68" customFormat="1">
      <c r="BP930982" s="90"/>
    </row>
    <row r="930983" spans="68:68" customFormat="1">
      <c r="BP930983" s="90"/>
    </row>
    <row r="930984" spans="68:68" customFormat="1">
      <c r="BP930984" s="90"/>
    </row>
    <row r="930985" spans="68:68" customFormat="1">
      <c r="BP930985" s="90"/>
    </row>
    <row r="930986" spans="68:68" customFormat="1">
      <c r="BP930986" s="90"/>
    </row>
    <row r="930987" spans="68:68" customFormat="1">
      <c r="BP930987" s="90"/>
    </row>
    <row r="930988" spans="68:68" customFormat="1">
      <c r="BP930988" s="90"/>
    </row>
    <row r="930989" spans="68:68" customFormat="1">
      <c r="BP930989" s="90"/>
    </row>
    <row r="930990" spans="68:68" customFormat="1">
      <c r="BP930990" s="90"/>
    </row>
    <row r="930991" spans="68:68" customFormat="1">
      <c r="BP930991" s="90"/>
    </row>
    <row r="930992" spans="68:68" customFormat="1">
      <c r="BP930992" s="90"/>
    </row>
    <row r="930993" spans="68:68" customFormat="1">
      <c r="BP930993" s="90"/>
    </row>
    <row r="930994" spans="68:68" customFormat="1">
      <c r="BP930994" s="90"/>
    </row>
    <row r="930995" spans="68:68" customFormat="1">
      <c r="BP930995" s="90"/>
    </row>
    <row r="930996" spans="68:68" customFormat="1">
      <c r="BP930996" s="90"/>
    </row>
    <row r="930997" spans="68:68" customFormat="1">
      <c r="BP930997" s="90"/>
    </row>
    <row r="930998" spans="68:68" customFormat="1">
      <c r="BP930998" s="90"/>
    </row>
    <row r="930999" spans="68:68" customFormat="1">
      <c r="BP930999" s="90"/>
    </row>
    <row r="931000" spans="68:68" customFormat="1">
      <c r="BP931000" s="90"/>
    </row>
    <row r="931001" spans="68:68" customFormat="1">
      <c r="BP931001" s="90"/>
    </row>
    <row r="931002" spans="68:68" customFormat="1">
      <c r="BP931002" s="90"/>
    </row>
    <row r="931003" spans="68:68" customFormat="1">
      <c r="BP931003" s="90"/>
    </row>
    <row r="931004" spans="68:68" customFormat="1">
      <c r="BP931004" s="90"/>
    </row>
    <row r="931005" spans="68:68" customFormat="1">
      <c r="BP931005" s="90"/>
    </row>
    <row r="931006" spans="68:68" customFormat="1">
      <c r="BP931006" s="90"/>
    </row>
    <row r="931007" spans="68:68" customFormat="1">
      <c r="BP931007" s="90"/>
    </row>
    <row r="931008" spans="68:68" customFormat="1">
      <c r="BP931008" s="90"/>
    </row>
    <row r="931009" spans="68:68" customFormat="1">
      <c r="BP931009" s="90"/>
    </row>
    <row r="931010" spans="68:68" customFormat="1">
      <c r="BP931010" s="90"/>
    </row>
    <row r="931011" spans="68:68" customFormat="1">
      <c r="BP931011" s="90"/>
    </row>
    <row r="931012" spans="68:68" customFormat="1">
      <c r="BP931012" s="90"/>
    </row>
    <row r="931013" spans="68:68" customFormat="1">
      <c r="BP931013" s="90"/>
    </row>
    <row r="931014" spans="68:68" customFormat="1">
      <c r="BP931014" s="90"/>
    </row>
    <row r="931015" spans="68:68" customFormat="1">
      <c r="BP931015" s="90"/>
    </row>
    <row r="931016" spans="68:68" customFormat="1">
      <c r="BP931016" s="90"/>
    </row>
    <row r="931017" spans="68:68" customFormat="1">
      <c r="BP931017" s="90"/>
    </row>
    <row r="931018" spans="68:68" customFormat="1">
      <c r="BP931018" s="90"/>
    </row>
    <row r="931019" spans="68:68" customFormat="1">
      <c r="BP931019" s="90"/>
    </row>
    <row r="931020" spans="68:68" customFormat="1">
      <c r="BP931020" s="90"/>
    </row>
    <row r="931021" spans="68:68" customFormat="1">
      <c r="BP931021" s="90"/>
    </row>
    <row r="931022" spans="68:68" customFormat="1">
      <c r="BP931022" s="90"/>
    </row>
    <row r="931023" spans="68:68" customFormat="1">
      <c r="BP931023" s="90"/>
    </row>
    <row r="931024" spans="68:68" customFormat="1">
      <c r="BP931024" s="90"/>
    </row>
    <row r="931025" spans="68:68" customFormat="1">
      <c r="BP931025" s="90"/>
    </row>
    <row r="931026" spans="68:68" customFormat="1">
      <c r="BP931026" s="90"/>
    </row>
    <row r="931027" spans="68:68" customFormat="1">
      <c r="BP931027" s="90"/>
    </row>
    <row r="931028" spans="68:68" customFormat="1">
      <c r="BP931028" s="90"/>
    </row>
    <row r="931029" spans="68:68" customFormat="1">
      <c r="BP931029" s="90"/>
    </row>
    <row r="931030" spans="68:68" customFormat="1">
      <c r="BP931030" s="90"/>
    </row>
    <row r="931031" spans="68:68" customFormat="1">
      <c r="BP931031" s="90"/>
    </row>
    <row r="931032" spans="68:68" customFormat="1">
      <c r="BP931032" s="90"/>
    </row>
    <row r="931033" spans="68:68" customFormat="1">
      <c r="BP931033" s="90"/>
    </row>
    <row r="931034" spans="68:68" customFormat="1">
      <c r="BP931034" s="90"/>
    </row>
    <row r="931035" spans="68:68" customFormat="1">
      <c r="BP931035" s="90"/>
    </row>
    <row r="931036" spans="68:68" customFormat="1">
      <c r="BP931036" s="90"/>
    </row>
    <row r="931037" spans="68:68" customFormat="1">
      <c r="BP931037" s="90"/>
    </row>
    <row r="931038" spans="68:68" customFormat="1">
      <c r="BP931038" s="90"/>
    </row>
    <row r="931039" spans="68:68" customFormat="1">
      <c r="BP931039" s="90"/>
    </row>
    <row r="931040" spans="68:68" customFormat="1">
      <c r="BP931040" s="90"/>
    </row>
    <row r="931041" spans="68:68" customFormat="1">
      <c r="BP931041" s="90"/>
    </row>
    <row r="931042" spans="68:68" customFormat="1">
      <c r="BP931042" s="90"/>
    </row>
    <row r="931043" spans="68:68" customFormat="1">
      <c r="BP931043" s="90"/>
    </row>
    <row r="931044" spans="68:68" customFormat="1">
      <c r="BP931044" s="90"/>
    </row>
    <row r="931045" spans="68:68" customFormat="1">
      <c r="BP931045" s="90"/>
    </row>
    <row r="931046" spans="68:68" customFormat="1">
      <c r="BP931046" s="90"/>
    </row>
    <row r="931047" spans="68:68" customFormat="1">
      <c r="BP931047" s="90"/>
    </row>
    <row r="931048" spans="68:68" customFormat="1">
      <c r="BP931048" s="90"/>
    </row>
    <row r="931049" spans="68:68" customFormat="1">
      <c r="BP931049" s="90"/>
    </row>
    <row r="931050" spans="68:68" customFormat="1">
      <c r="BP931050" s="90"/>
    </row>
    <row r="931051" spans="68:68" customFormat="1">
      <c r="BP931051" s="90"/>
    </row>
    <row r="931052" spans="68:68" customFormat="1">
      <c r="BP931052" s="90"/>
    </row>
    <row r="931053" spans="68:68" customFormat="1">
      <c r="BP931053" s="90"/>
    </row>
    <row r="931054" spans="68:68" customFormat="1">
      <c r="BP931054" s="90"/>
    </row>
    <row r="931055" spans="68:68" customFormat="1">
      <c r="BP931055" s="90"/>
    </row>
    <row r="931056" spans="68:68" customFormat="1">
      <c r="BP931056" s="90"/>
    </row>
    <row r="931057" spans="68:68" customFormat="1">
      <c r="BP931057" s="90"/>
    </row>
    <row r="931058" spans="68:68" customFormat="1">
      <c r="BP931058" s="90"/>
    </row>
    <row r="931059" spans="68:68" customFormat="1">
      <c r="BP931059" s="90"/>
    </row>
    <row r="931060" spans="68:68" customFormat="1">
      <c r="BP931060" s="90"/>
    </row>
    <row r="931061" spans="68:68" customFormat="1">
      <c r="BP931061" s="90"/>
    </row>
    <row r="931062" spans="68:68" customFormat="1">
      <c r="BP931062" s="90"/>
    </row>
    <row r="931063" spans="68:68" customFormat="1">
      <c r="BP931063" s="90"/>
    </row>
    <row r="931064" spans="68:68" customFormat="1">
      <c r="BP931064" s="90"/>
    </row>
    <row r="931065" spans="68:68" customFormat="1">
      <c r="BP931065" s="90"/>
    </row>
    <row r="931066" spans="68:68" customFormat="1">
      <c r="BP931066" s="90"/>
    </row>
    <row r="931067" spans="68:68" customFormat="1">
      <c r="BP931067" s="90"/>
    </row>
    <row r="931068" spans="68:68" customFormat="1">
      <c r="BP931068" s="90"/>
    </row>
    <row r="931069" spans="68:68" customFormat="1">
      <c r="BP931069" s="90"/>
    </row>
    <row r="931070" spans="68:68" customFormat="1">
      <c r="BP931070" s="90"/>
    </row>
    <row r="931071" spans="68:68" customFormat="1">
      <c r="BP931071" s="90"/>
    </row>
    <row r="931072" spans="68:68" customFormat="1">
      <c r="BP931072" s="90"/>
    </row>
    <row r="931073" spans="68:68" customFormat="1">
      <c r="BP931073" s="90"/>
    </row>
    <row r="931074" spans="68:68" customFormat="1">
      <c r="BP931074" s="90"/>
    </row>
    <row r="931075" spans="68:68" customFormat="1">
      <c r="BP931075" s="90"/>
    </row>
    <row r="931076" spans="68:68" customFormat="1">
      <c r="BP931076" s="90"/>
    </row>
    <row r="931077" spans="68:68" customFormat="1">
      <c r="BP931077" s="90"/>
    </row>
    <row r="931078" spans="68:68" customFormat="1">
      <c r="BP931078" s="90"/>
    </row>
    <row r="931079" spans="68:68" customFormat="1">
      <c r="BP931079" s="90"/>
    </row>
    <row r="931080" spans="68:68" customFormat="1">
      <c r="BP931080" s="90"/>
    </row>
    <row r="931081" spans="68:68" customFormat="1">
      <c r="BP931081" s="90"/>
    </row>
    <row r="931082" spans="68:68" customFormat="1">
      <c r="BP931082" s="90"/>
    </row>
    <row r="931083" spans="68:68" customFormat="1">
      <c r="BP931083" s="90"/>
    </row>
    <row r="931084" spans="68:68" customFormat="1">
      <c r="BP931084" s="90"/>
    </row>
    <row r="931085" spans="68:68" customFormat="1">
      <c r="BP931085" s="90"/>
    </row>
    <row r="931086" spans="68:68" customFormat="1">
      <c r="BP931086" s="90"/>
    </row>
    <row r="931087" spans="68:68" customFormat="1">
      <c r="BP931087" s="90"/>
    </row>
    <row r="931088" spans="68:68" customFormat="1">
      <c r="BP931088" s="90"/>
    </row>
    <row r="931089" spans="68:68" customFormat="1">
      <c r="BP931089" s="90"/>
    </row>
    <row r="931090" spans="68:68" customFormat="1">
      <c r="BP931090" s="90"/>
    </row>
    <row r="931091" spans="68:68" customFormat="1">
      <c r="BP931091" s="90"/>
    </row>
    <row r="931092" spans="68:68" customFormat="1">
      <c r="BP931092" s="90"/>
    </row>
    <row r="931093" spans="68:68" customFormat="1">
      <c r="BP931093" s="90"/>
    </row>
    <row r="931094" spans="68:68" customFormat="1">
      <c r="BP931094" s="90"/>
    </row>
    <row r="931095" spans="68:68" customFormat="1">
      <c r="BP931095" s="90"/>
    </row>
    <row r="931096" spans="68:68" customFormat="1">
      <c r="BP931096" s="90"/>
    </row>
    <row r="931097" spans="68:68" customFormat="1">
      <c r="BP931097" s="90"/>
    </row>
    <row r="931098" spans="68:68" customFormat="1">
      <c r="BP931098" s="90"/>
    </row>
    <row r="931099" spans="68:68" customFormat="1">
      <c r="BP931099" s="90"/>
    </row>
    <row r="931100" spans="68:68" customFormat="1">
      <c r="BP931100" s="90"/>
    </row>
    <row r="931101" spans="68:68" customFormat="1">
      <c r="BP931101" s="90"/>
    </row>
    <row r="931102" spans="68:68" customFormat="1">
      <c r="BP931102" s="90"/>
    </row>
    <row r="931103" spans="68:68" customFormat="1">
      <c r="BP931103" s="90"/>
    </row>
    <row r="931104" spans="68:68" customFormat="1">
      <c r="BP931104" s="90"/>
    </row>
    <row r="931105" spans="68:68" customFormat="1">
      <c r="BP931105" s="90"/>
    </row>
    <row r="931106" spans="68:68" customFormat="1">
      <c r="BP931106" s="90"/>
    </row>
    <row r="931107" spans="68:68" customFormat="1">
      <c r="BP931107" s="90"/>
    </row>
    <row r="931108" spans="68:68" customFormat="1">
      <c r="BP931108" s="90"/>
    </row>
    <row r="931109" spans="68:68" customFormat="1">
      <c r="BP931109" s="90"/>
    </row>
    <row r="931110" spans="68:68" customFormat="1">
      <c r="BP931110" s="90"/>
    </row>
    <row r="931111" spans="68:68" customFormat="1">
      <c r="BP931111" s="90"/>
    </row>
    <row r="931112" spans="68:68" customFormat="1">
      <c r="BP931112" s="90"/>
    </row>
    <row r="931113" spans="68:68" customFormat="1">
      <c r="BP931113" s="90"/>
    </row>
    <row r="931114" spans="68:68" customFormat="1">
      <c r="BP931114" s="90"/>
    </row>
    <row r="931115" spans="68:68" customFormat="1">
      <c r="BP931115" s="90"/>
    </row>
    <row r="931116" spans="68:68" customFormat="1">
      <c r="BP931116" s="90"/>
    </row>
    <row r="931117" spans="68:68" customFormat="1">
      <c r="BP931117" s="90"/>
    </row>
    <row r="931118" spans="68:68" customFormat="1">
      <c r="BP931118" s="90"/>
    </row>
    <row r="931119" spans="68:68" customFormat="1">
      <c r="BP931119" s="90"/>
    </row>
    <row r="931120" spans="68:68" customFormat="1">
      <c r="BP931120" s="90"/>
    </row>
    <row r="931121" spans="68:68" customFormat="1">
      <c r="BP931121" s="90"/>
    </row>
    <row r="931122" spans="68:68" customFormat="1">
      <c r="BP931122" s="90"/>
    </row>
    <row r="931123" spans="68:68" customFormat="1">
      <c r="BP931123" s="90"/>
    </row>
    <row r="931124" spans="68:68" customFormat="1">
      <c r="BP931124" s="90"/>
    </row>
    <row r="931125" spans="68:68" customFormat="1">
      <c r="BP931125" s="90"/>
    </row>
    <row r="931126" spans="68:68" customFormat="1">
      <c r="BP931126" s="90"/>
    </row>
    <row r="931127" spans="68:68" customFormat="1">
      <c r="BP931127" s="90"/>
    </row>
    <row r="931128" spans="68:68" customFormat="1">
      <c r="BP931128" s="90"/>
    </row>
    <row r="931129" spans="68:68" customFormat="1">
      <c r="BP931129" s="90"/>
    </row>
    <row r="931130" spans="68:68" customFormat="1">
      <c r="BP931130" s="90"/>
    </row>
    <row r="931131" spans="68:68" customFormat="1">
      <c r="BP931131" s="90"/>
    </row>
    <row r="931132" spans="68:68" customFormat="1">
      <c r="BP931132" s="90"/>
    </row>
    <row r="931133" spans="68:68" customFormat="1">
      <c r="BP931133" s="90"/>
    </row>
    <row r="931134" spans="68:68" customFormat="1">
      <c r="BP931134" s="90"/>
    </row>
    <row r="931135" spans="68:68" customFormat="1">
      <c r="BP931135" s="90"/>
    </row>
    <row r="931136" spans="68:68" customFormat="1">
      <c r="BP931136" s="90"/>
    </row>
    <row r="931137" spans="68:68" customFormat="1">
      <c r="BP931137" s="90"/>
    </row>
    <row r="931138" spans="68:68" customFormat="1">
      <c r="BP931138" s="90"/>
    </row>
    <row r="931139" spans="68:68" customFormat="1">
      <c r="BP931139" s="90"/>
    </row>
    <row r="931140" spans="68:68" customFormat="1">
      <c r="BP931140" s="90"/>
    </row>
    <row r="931141" spans="68:68" customFormat="1">
      <c r="BP931141" s="90"/>
    </row>
    <row r="931142" spans="68:68" customFormat="1">
      <c r="BP931142" s="90"/>
    </row>
    <row r="931143" spans="68:68" customFormat="1">
      <c r="BP931143" s="90"/>
    </row>
    <row r="931144" spans="68:68" customFormat="1">
      <c r="BP931144" s="90"/>
    </row>
    <row r="931145" spans="68:68" customFormat="1">
      <c r="BP931145" s="90"/>
    </row>
    <row r="931146" spans="68:68" customFormat="1">
      <c r="BP931146" s="90"/>
    </row>
    <row r="931147" spans="68:68" customFormat="1">
      <c r="BP931147" s="90"/>
    </row>
    <row r="931148" spans="68:68" customFormat="1">
      <c r="BP931148" s="90"/>
    </row>
    <row r="931149" spans="68:68" customFormat="1">
      <c r="BP931149" s="90"/>
    </row>
    <row r="931150" spans="68:68" customFormat="1">
      <c r="BP931150" s="90"/>
    </row>
    <row r="931151" spans="68:68" customFormat="1">
      <c r="BP931151" s="90"/>
    </row>
    <row r="931152" spans="68:68" customFormat="1">
      <c r="BP931152" s="90"/>
    </row>
    <row r="931153" spans="68:68" customFormat="1">
      <c r="BP931153" s="90"/>
    </row>
    <row r="931154" spans="68:68" customFormat="1">
      <c r="BP931154" s="90"/>
    </row>
    <row r="931155" spans="68:68" customFormat="1">
      <c r="BP931155" s="90"/>
    </row>
    <row r="931156" spans="68:68" customFormat="1">
      <c r="BP931156" s="90"/>
    </row>
    <row r="931157" spans="68:68" customFormat="1">
      <c r="BP931157" s="90"/>
    </row>
    <row r="931158" spans="68:68" customFormat="1">
      <c r="BP931158" s="90"/>
    </row>
    <row r="931159" spans="68:68" customFormat="1">
      <c r="BP931159" s="90"/>
    </row>
    <row r="931160" spans="68:68" customFormat="1">
      <c r="BP931160" s="90"/>
    </row>
    <row r="931161" spans="68:68" customFormat="1">
      <c r="BP931161" s="90"/>
    </row>
    <row r="931162" spans="68:68" customFormat="1">
      <c r="BP931162" s="90"/>
    </row>
    <row r="931163" spans="68:68" customFormat="1">
      <c r="BP931163" s="90"/>
    </row>
    <row r="931164" spans="68:68" customFormat="1">
      <c r="BP931164" s="90"/>
    </row>
    <row r="931165" spans="68:68" customFormat="1">
      <c r="BP931165" s="90"/>
    </row>
    <row r="931166" spans="68:68" customFormat="1">
      <c r="BP931166" s="90"/>
    </row>
    <row r="931167" spans="68:68" customFormat="1">
      <c r="BP931167" s="90"/>
    </row>
    <row r="931168" spans="68:68" customFormat="1">
      <c r="BP931168" s="90"/>
    </row>
    <row r="931169" spans="68:68" customFormat="1">
      <c r="BP931169" s="90"/>
    </row>
    <row r="931170" spans="68:68" customFormat="1">
      <c r="BP931170" s="90"/>
    </row>
    <row r="931171" spans="68:68" customFormat="1">
      <c r="BP931171" s="90"/>
    </row>
    <row r="931172" spans="68:68" customFormat="1">
      <c r="BP931172" s="90"/>
    </row>
    <row r="931173" spans="68:68" customFormat="1">
      <c r="BP931173" s="90"/>
    </row>
    <row r="931174" spans="68:68" customFormat="1">
      <c r="BP931174" s="90"/>
    </row>
    <row r="931175" spans="68:68" customFormat="1">
      <c r="BP931175" s="90"/>
    </row>
    <row r="931176" spans="68:68" customFormat="1">
      <c r="BP931176" s="90"/>
    </row>
    <row r="931177" spans="68:68" customFormat="1">
      <c r="BP931177" s="90"/>
    </row>
    <row r="931178" spans="68:68" customFormat="1">
      <c r="BP931178" s="90"/>
    </row>
    <row r="931179" spans="68:68" customFormat="1">
      <c r="BP931179" s="90"/>
    </row>
    <row r="931180" spans="68:68" customFormat="1">
      <c r="BP931180" s="90"/>
    </row>
    <row r="931181" spans="68:68" customFormat="1">
      <c r="BP931181" s="90"/>
    </row>
    <row r="931182" spans="68:68" customFormat="1">
      <c r="BP931182" s="90"/>
    </row>
    <row r="931183" spans="68:68" customFormat="1">
      <c r="BP931183" s="90"/>
    </row>
    <row r="931184" spans="68:68" customFormat="1">
      <c r="BP931184" s="90"/>
    </row>
    <row r="931185" spans="68:68" customFormat="1">
      <c r="BP931185" s="90"/>
    </row>
    <row r="931186" spans="68:68" customFormat="1">
      <c r="BP931186" s="90"/>
    </row>
    <row r="931187" spans="68:68" customFormat="1">
      <c r="BP931187" s="90"/>
    </row>
    <row r="931188" spans="68:68" customFormat="1">
      <c r="BP931188" s="90"/>
    </row>
    <row r="931189" spans="68:68" customFormat="1">
      <c r="BP931189" s="90"/>
    </row>
    <row r="931190" spans="68:68" customFormat="1">
      <c r="BP931190" s="90"/>
    </row>
    <row r="931191" spans="68:68" customFormat="1">
      <c r="BP931191" s="90"/>
    </row>
    <row r="931192" spans="68:68" customFormat="1">
      <c r="BP931192" s="90"/>
    </row>
    <row r="931193" spans="68:68" customFormat="1">
      <c r="BP931193" s="90"/>
    </row>
    <row r="931194" spans="68:68" customFormat="1">
      <c r="BP931194" s="90"/>
    </row>
    <row r="931195" spans="68:68" customFormat="1">
      <c r="BP931195" s="90"/>
    </row>
    <row r="931196" spans="68:68" customFormat="1">
      <c r="BP931196" s="90"/>
    </row>
    <row r="931197" spans="68:68" customFormat="1">
      <c r="BP931197" s="90"/>
    </row>
    <row r="931198" spans="68:68" customFormat="1">
      <c r="BP931198" s="90"/>
    </row>
    <row r="931199" spans="68:68" customFormat="1">
      <c r="BP931199" s="90"/>
    </row>
    <row r="931200" spans="68:68" customFormat="1">
      <c r="BP931200" s="90"/>
    </row>
    <row r="931201" spans="68:68" customFormat="1">
      <c r="BP931201" s="90"/>
    </row>
    <row r="931202" spans="68:68" customFormat="1">
      <c r="BP931202" s="90"/>
    </row>
    <row r="931203" spans="68:68" customFormat="1">
      <c r="BP931203" s="90"/>
    </row>
    <row r="931204" spans="68:68" customFormat="1">
      <c r="BP931204" s="90"/>
    </row>
    <row r="931205" spans="68:68" customFormat="1">
      <c r="BP931205" s="90"/>
    </row>
    <row r="931206" spans="68:68" customFormat="1">
      <c r="BP931206" s="90"/>
    </row>
    <row r="931207" spans="68:68" customFormat="1">
      <c r="BP931207" s="90"/>
    </row>
    <row r="931208" spans="68:68" customFormat="1">
      <c r="BP931208" s="90"/>
    </row>
    <row r="931209" spans="68:68" customFormat="1">
      <c r="BP931209" s="90"/>
    </row>
    <row r="931210" spans="68:68" customFormat="1">
      <c r="BP931210" s="90"/>
    </row>
    <row r="931211" spans="68:68" customFormat="1">
      <c r="BP931211" s="90"/>
    </row>
    <row r="931212" spans="68:68" customFormat="1">
      <c r="BP931212" s="90"/>
    </row>
    <row r="931213" spans="68:68" customFormat="1">
      <c r="BP931213" s="90"/>
    </row>
    <row r="931214" spans="68:68" customFormat="1">
      <c r="BP931214" s="90"/>
    </row>
    <row r="931215" spans="68:68" customFormat="1">
      <c r="BP931215" s="90"/>
    </row>
    <row r="931216" spans="68:68" customFormat="1">
      <c r="BP931216" s="90"/>
    </row>
    <row r="931217" spans="68:68" customFormat="1">
      <c r="BP931217" s="90"/>
    </row>
    <row r="931218" spans="68:68" customFormat="1">
      <c r="BP931218" s="90"/>
    </row>
    <row r="931219" spans="68:68" customFormat="1">
      <c r="BP931219" s="90"/>
    </row>
    <row r="931220" spans="68:68" customFormat="1">
      <c r="BP931220" s="90"/>
    </row>
    <row r="931221" spans="68:68" customFormat="1">
      <c r="BP931221" s="90"/>
    </row>
    <row r="931222" spans="68:68" customFormat="1">
      <c r="BP931222" s="90"/>
    </row>
    <row r="931223" spans="68:68" customFormat="1">
      <c r="BP931223" s="90"/>
    </row>
    <row r="931224" spans="68:68" customFormat="1">
      <c r="BP931224" s="90"/>
    </row>
    <row r="931225" spans="68:68" customFormat="1">
      <c r="BP931225" s="90"/>
    </row>
    <row r="931226" spans="68:68" customFormat="1">
      <c r="BP931226" s="90"/>
    </row>
    <row r="931227" spans="68:68" customFormat="1">
      <c r="BP931227" s="90"/>
    </row>
    <row r="931228" spans="68:68" customFormat="1">
      <c r="BP931228" s="90"/>
    </row>
    <row r="931229" spans="68:68" customFormat="1">
      <c r="BP931229" s="90"/>
    </row>
    <row r="931230" spans="68:68" customFormat="1">
      <c r="BP931230" s="90"/>
    </row>
    <row r="931231" spans="68:68" customFormat="1">
      <c r="BP931231" s="90"/>
    </row>
    <row r="931232" spans="68:68" customFormat="1">
      <c r="BP931232" s="90"/>
    </row>
    <row r="931233" spans="68:68" customFormat="1">
      <c r="BP931233" s="90"/>
    </row>
    <row r="931234" spans="68:68" customFormat="1">
      <c r="BP931234" s="90"/>
    </row>
    <row r="931235" spans="68:68" customFormat="1">
      <c r="BP931235" s="90"/>
    </row>
    <row r="931236" spans="68:68" customFormat="1">
      <c r="BP931236" s="90"/>
    </row>
    <row r="931237" spans="68:68" customFormat="1">
      <c r="BP931237" s="90"/>
    </row>
    <row r="931238" spans="68:68" customFormat="1">
      <c r="BP931238" s="90"/>
    </row>
    <row r="931239" spans="68:68" customFormat="1">
      <c r="BP931239" s="90"/>
    </row>
    <row r="931240" spans="68:68" customFormat="1">
      <c r="BP931240" s="90"/>
    </row>
    <row r="931241" spans="68:68" customFormat="1">
      <c r="BP931241" s="90"/>
    </row>
    <row r="931242" spans="68:68" customFormat="1">
      <c r="BP931242" s="90"/>
    </row>
    <row r="931243" spans="68:68" customFormat="1">
      <c r="BP931243" s="90"/>
    </row>
    <row r="931244" spans="68:68" customFormat="1">
      <c r="BP931244" s="90"/>
    </row>
    <row r="931245" spans="68:68" customFormat="1">
      <c r="BP931245" s="90"/>
    </row>
    <row r="931246" spans="68:68" customFormat="1">
      <c r="BP931246" s="90"/>
    </row>
    <row r="931247" spans="68:68" customFormat="1">
      <c r="BP931247" s="90"/>
    </row>
    <row r="931248" spans="68:68" customFormat="1">
      <c r="BP931248" s="90"/>
    </row>
    <row r="931249" spans="68:68" customFormat="1">
      <c r="BP931249" s="90"/>
    </row>
    <row r="931250" spans="68:68" customFormat="1">
      <c r="BP931250" s="90"/>
    </row>
    <row r="931251" spans="68:68" customFormat="1">
      <c r="BP931251" s="90"/>
    </row>
    <row r="931252" spans="68:68" customFormat="1">
      <c r="BP931252" s="90"/>
    </row>
    <row r="931253" spans="68:68" customFormat="1">
      <c r="BP931253" s="90"/>
    </row>
    <row r="931254" spans="68:68" customFormat="1">
      <c r="BP931254" s="90"/>
    </row>
    <row r="931255" spans="68:68" customFormat="1">
      <c r="BP931255" s="90"/>
    </row>
    <row r="931256" spans="68:68" customFormat="1">
      <c r="BP931256" s="90"/>
    </row>
    <row r="931257" spans="68:68" customFormat="1">
      <c r="BP931257" s="90"/>
    </row>
    <row r="931258" spans="68:68" customFormat="1">
      <c r="BP931258" s="90"/>
    </row>
    <row r="931259" spans="68:68" customFormat="1">
      <c r="BP931259" s="90"/>
    </row>
    <row r="931260" spans="68:68" customFormat="1">
      <c r="BP931260" s="90"/>
    </row>
    <row r="931261" spans="68:68" customFormat="1">
      <c r="BP931261" s="90"/>
    </row>
    <row r="931262" spans="68:68" customFormat="1">
      <c r="BP931262" s="90"/>
    </row>
    <row r="931263" spans="68:68" customFormat="1">
      <c r="BP931263" s="90"/>
    </row>
    <row r="931264" spans="68:68" customFormat="1">
      <c r="BP931264" s="90"/>
    </row>
    <row r="931265" spans="68:68" customFormat="1">
      <c r="BP931265" s="90"/>
    </row>
    <row r="931266" spans="68:68" customFormat="1">
      <c r="BP931266" s="90"/>
    </row>
    <row r="931267" spans="68:68" customFormat="1">
      <c r="BP931267" s="90"/>
    </row>
    <row r="931268" spans="68:68" customFormat="1">
      <c r="BP931268" s="90"/>
    </row>
    <row r="931269" spans="68:68" customFormat="1">
      <c r="BP931269" s="90"/>
    </row>
    <row r="931270" spans="68:68" customFormat="1">
      <c r="BP931270" s="90"/>
    </row>
    <row r="931271" spans="68:68" customFormat="1">
      <c r="BP931271" s="90"/>
    </row>
    <row r="931272" spans="68:68" customFormat="1">
      <c r="BP931272" s="90"/>
    </row>
    <row r="931273" spans="68:68" customFormat="1">
      <c r="BP931273" s="90"/>
    </row>
    <row r="931274" spans="68:68" customFormat="1">
      <c r="BP931274" s="90"/>
    </row>
    <row r="931275" spans="68:68" customFormat="1">
      <c r="BP931275" s="90"/>
    </row>
    <row r="931276" spans="68:68" customFormat="1">
      <c r="BP931276" s="90"/>
    </row>
    <row r="931277" spans="68:68" customFormat="1">
      <c r="BP931277" s="90"/>
    </row>
    <row r="931278" spans="68:68" customFormat="1">
      <c r="BP931278" s="90"/>
    </row>
    <row r="931279" spans="68:68" customFormat="1">
      <c r="BP931279" s="90"/>
    </row>
    <row r="931280" spans="68:68" customFormat="1">
      <c r="BP931280" s="90"/>
    </row>
    <row r="931281" spans="68:68" customFormat="1">
      <c r="BP931281" s="90"/>
    </row>
    <row r="931282" spans="68:68" customFormat="1">
      <c r="BP931282" s="90"/>
    </row>
    <row r="931283" spans="68:68" customFormat="1">
      <c r="BP931283" s="90"/>
    </row>
    <row r="931284" spans="68:68" customFormat="1">
      <c r="BP931284" s="90"/>
    </row>
    <row r="931285" spans="68:68" customFormat="1">
      <c r="BP931285" s="90"/>
    </row>
    <row r="931286" spans="68:68" customFormat="1">
      <c r="BP931286" s="90"/>
    </row>
    <row r="931287" spans="68:68" customFormat="1">
      <c r="BP931287" s="90"/>
    </row>
    <row r="931288" spans="68:68" customFormat="1">
      <c r="BP931288" s="90"/>
    </row>
    <row r="931289" spans="68:68" customFormat="1">
      <c r="BP931289" s="90"/>
    </row>
    <row r="931290" spans="68:68" customFormat="1">
      <c r="BP931290" s="90"/>
    </row>
    <row r="931291" spans="68:68" customFormat="1">
      <c r="BP931291" s="90"/>
    </row>
    <row r="931292" spans="68:68" customFormat="1">
      <c r="BP931292" s="90"/>
    </row>
    <row r="931293" spans="68:68" customFormat="1">
      <c r="BP931293" s="90"/>
    </row>
    <row r="931294" spans="68:68" customFormat="1">
      <c r="BP931294" s="90"/>
    </row>
    <row r="931295" spans="68:68" customFormat="1">
      <c r="BP931295" s="90"/>
    </row>
    <row r="931296" spans="68:68" customFormat="1">
      <c r="BP931296" s="90"/>
    </row>
    <row r="931297" spans="68:68" customFormat="1">
      <c r="BP931297" s="90"/>
    </row>
    <row r="931298" spans="68:68" customFormat="1">
      <c r="BP931298" s="90"/>
    </row>
    <row r="931299" spans="68:68" customFormat="1">
      <c r="BP931299" s="90"/>
    </row>
    <row r="931300" spans="68:68" customFormat="1">
      <c r="BP931300" s="90"/>
    </row>
    <row r="931301" spans="68:68" customFormat="1">
      <c r="BP931301" s="90"/>
    </row>
    <row r="931302" spans="68:68" customFormat="1">
      <c r="BP931302" s="90"/>
    </row>
    <row r="931303" spans="68:68" customFormat="1">
      <c r="BP931303" s="90"/>
    </row>
    <row r="931304" spans="68:68" customFormat="1">
      <c r="BP931304" s="90"/>
    </row>
    <row r="931305" spans="68:68" customFormat="1">
      <c r="BP931305" s="90"/>
    </row>
    <row r="931306" spans="68:68" customFormat="1">
      <c r="BP931306" s="90"/>
    </row>
    <row r="931307" spans="68:68" customFormat="1">
      <c r="BP931307" s="90"/>
    </row>
    <row r="931308" spans="68:68" customFormat="1">
      <c r="BP931308" s="90"/>
    </row>
    <row r="931309" spans="68:68" customFormat="1">
      <c r="BP931309" s="90"/>
    </row>
    <row r="931310" spans="68:68" customFormat="1">
      <c r="BP931310" s="90"/>
    </row>
    <row r="931311" spans="68:68" customFormat="1">
      <c r="BP931311" s="90"/>
    </row>
    <row r="931312" spans="68:68" customFormat="1">
      <c r="BP931312" s="90"/>
    </row>
    <row r="931313" spans="68:68" customFormat="1">
      <c r="BP931313" s="90"/>
    </row>
    <row r="931314" spans="68:68" customFormat="1">
      <c r="BP931314" s="90"/>
    </row>
    <row r="931315" spans="68:68" customFormat="1">
      <c r="BP931315" s="90"/>
    </row>
    <row r="931316" spans="68:68" customFormat="1">
      <c r="BP931316" s="90"/>
    </row>
    <row r="931317" spans="68:68" customFormat="1">
      <c r="BP931317" s="90"/>
    </row>
    <row r="931318" spans="68:68" customFormat="1">
      <c r="BP931318" s="90"/>
    </row>
    <row r="931319" spans="68:68" customFormat="1">
      <c r="BP931319" s="90"/>
    </row>
    <row r="931320" spans="68:68" customFormat="1">
      <c r="BP931320" s="90"/>
    </row>
    <row r="931321" spans="68:68" customFormat="1">
      <c r="BP931321" s="90"/>
    </row>
    <row r="931322" spans="68:68" customFormat="1">
      <c r="BP931322" s="90"/>
    </row>
    <row r="931323" spans="68:68" customFormat="1">
      <c r="BP931323" s="90"/>
    </row>
    <row r="931324" spans="68:68" customFormat="1">
      <c r="BP931324" s="90"/>
    </row>
    <row r="931325" spans="68:68" customFormat="1">
      <c r="BP931325" s="90"/>
    </row>
    <row r="931326" spans="68:68" customFormat="1">
      <c r="BP931326" s="90"/>
    </row>
    <row r="931327" spans="68:68" customFormat="1">
      <c r="BP931327" s="90"/>
    </row>
    <row r="931328" spans="68:68" customFormat="1">
      <c r="BP931328" s="90"/>
    </row>
    <row r="931329" spans="68:68" customFormat="1">
      <c r="BP931329" s="90"/>
    </row>
    <row r="931330" spans="68:68" customFormat="1">
      <c r="BP931330" s="90"/>
    </row>
    <row r="931331" spans="68:68" customFormat="1">
      <c r="BP931331" s="90"/>
    </row>
    <row r="931332" spans="68:68" customFormat="1">
      <c r="BP931332" s="90"/>
    </row>
    <row r="931333" spans="68:68" customFormat="1">
      <c r="BP931333" s="90"/>
    </row>
    <row r="931334" spans="68:68" customFormat="1">
      <c r="BP931334" s="90"/>
    </row>
    <row r="931335" spans="68:68" customFormat="1">
      <c r="BP931335" s="90"/>
    </row>
    <row r="931336" spans="68:68" customFormat="1">
      <c r="BP931336" s="90"/>
    </row>
    <row r="931337" spans="68:68" customFormat="1">
      <c r="BP931337" s="90"/>
    </row>
    <row r="931338" spans="68:68" customFormat="1">
      <c r="BP931338" s="90"/>
    </row>
    <row r="931339" spans="68:68" customFormat="1">
      <c r="BP931339" s="90"/>
    </row>
    <row r="931340" spans="68:68" customFormat="1">
      <c r="BP931340" s="90"/>
    </row>
    <row r="931341" spans="68:68" customFormat="1">
      <c r="BP931341" s="90"/>
    </row>
    <row r="931342" spans="68:68" customFormat="1">
      <c r="BP931342" s="90"/>
    </row>
    <row r="931343" spans="68:68" customFormat="1">
      <c r="BP931343" s="90"/>
    </row>
    <row r="931344" spans="68:68" customFormat="1">
      <c r="BP931344" s="90"/>
    </row>
    <row r="931345" spans="68:68" customFormat="1">
      <c r="BP931345" s="90"/>
    </row>
    <row r="931346" spans="68:68" customFormat="1">
      <c r="BP931346" s="90"/>
    </row>
    <row r="931347" spans="68:68" customFormat="1">
      <c r="BP931347" s="90"/>
    </row>
    <row r="931348" spans="68:68" customFormat="1">
      <c r="BP931348" s="90"/>
    </row>
    <row r="931349" spans="68:68" customFormat="1">
      <c r="BP931349" s="90"/>
    </row>
    <row r="931350" spans="68:68" customFormat="1">
      <c r="BP931350" s="90"/>
    </row>
    <row r="931351" spans="68:68" customFormat="1">
      <c r="BP931351" s="90"/>
    </row>
    <row r="931352" spans="68:68" customFormat="1">
      <c r="BP931352" s="90"/>
    </row>
    <row r="931353" spans="68:68" customFormat="1">
      <c r="BP931353" s="90"/>
    </row>
    <row r="931354" spans="68:68" customFormat="1">
      <c r="BP931354" s="90"/>
    </row>
    <row r="931355" spans="68:68" customFormat="1">
      <c r="BP931355" s="90"/>
    </row>
    <row r="931356" spans="68:68" customFormat="1">
      <c r="BP931356" s="90"/>
    </row>
    <row r="931357" spans="68:68" customFormat="1">
      <c r="BP931357" s="90"/>
    </row>
    <row r="931358" spans="68:68" customFormat="1">
      <c r="BP931358" s="90"/>
    </row>
    <row r="931359" spans="68:68" customFormat="1">
      <c r="BP931359" s="90"/>
    </row>
    <row r="931360" spans="68:68" customFormat="1">
      <c r="BP931360" s="90"/>
    </row>
    <row r="931361" spans="68:68" customFormat="1">
      <c r="BP931361" s="90"/>
    </row>
    <row r="931362" spans="68:68" customFormat="1">
      <c r="BP931362" s="90"/>
    </row>
    <row r="931363" spans="68:68" customFormat="1">
      <c r="BP931363" s="90"/>
    </row>
    <row r="931364" spans="68:68" customFormat="1">
      <c r="BP931364" s="90"/>
    </row>
    <row r="931365" spans="68:68" customFormat="1">
      <c r="BP931365" s="90"/>
    </row>
    <row r="931366" spans="68:68" customFormat="1">
      <c r="BP931366" s="90"/>
    </row>
    <row r="931367" spans="68:68" customFormat="1">
      <c r="BP931367" s="90"/>
    </row>
    <row r="931368" spans="68:68" customFormat="1">
      <c r="BP931368" s="90"/>
    </row>
    <row r="931369" spans="68:68" customFormat="1">
      <c r="BP931369" s="90"/>
    </row>
    <row r="931370" spans="68:68" customFormat="1">
      <c r="BP931370" s="90"/>
    </row>
    <row r="931371" spans="68:68" customFormat="1">
      <c r="BP931371" s="90"/>
    </row>
    <row r="931372" spans="68:68" customFormat="1">
      <c r="BP931372" s="90"/>
    </row>
    <row r="931373" spans="68:68" customFormat="1">
      <c r="BP931373" s="90"/>
    </row>
    <row r="931374" spans="68:68" customFormat="1">
      <c r="BP931374" s="90"/>
    </row>
    <row r="931375" spans="68:68" customFormat="1">
      <c r="BP931375" s="90"/>
    </row>
    <row r="931376" spans="68:68" customFormat="1">
      <c r="BP931376" s="90"/>
    </row>
    <row r="931377" spans="68:68" customFormat="1">
      <c r="BP931377" s="90"/>
    </row>
    <row r="931378" spans="68:68" customFormat="1">
      <c r="BP931378" s="90"/>
    </row>
    <row r="931379" spans="68:68" customFormat="1">
      <c r="BP931379" s="90"/>
    </row>
    <row r="931380" spans="68:68" customFormat="1">
      <c r="BP931380" s="90"/>
    </row>
    <row r="931381" spans="68:68" customFormat="1">
      <c r="BP931381" s="90"/>
    </row>
    <row r="931382" spans="68:68" customFormat="1">
      <c r="BP931382" s="90"/>
    </row>
    <row r="931383" spans="68:68" customFormat="1">
      <c r="BP931383" s="90"/>
    </row>
    <row r="931384" spans="68:68" customFormat="1">
      <c r="BP931384" s="90"/>
    </row>
    <row r="931385" spans="68:68" customFormat="1">
      <c r="BP931385" s="90"/>
    </row>
    <row r="931386" spans="68:68" customFormat="1">
      <c r="BP931386" s="90"/>
    </row>
    <row r="931387" spans="68:68" customFormat="1">
      <c r="BP931387" s="90"/>
    </row>
    <row r="931388" spans="68:68" customFormat="1">
      <c r="BP931388" s="90"/>
    </row>
    <row r="931389" spans="68:68" customFormat="1">
      <c r="BP931389" s="90"/>
    </row>
    <row r="931390" spans="68:68" customFormat="1">
      <c r="BP931390" s="90"/>
    </row>
    <row r="931391" spans="68:68" customFormat="1">
      <c r="BP931391" s="90"/>
    </row>
    <row r="931392" spans="68:68" customFormat="1">
      <c r="BP931392" s="90"/>
    </row>
    <row r="931393" spans="68:68" customFormat="1">
      <c r="BP931393" s="90"/>
    </row>
    <row r="931394" spans="68:68" customFormat="1">
      <c r="BP931394" s="90"/>
    </row>
    <row r="931395" spans="68:68" customFormat="1">
      <c r="BP931395" s="90"/>
    </row>
    <row r="931396" spans="68:68" customFormat="1">
      <c r="BP931396" s="90"/>
    </row>
    <row r="931397" spans="68:68" customFormat="1">
      <c r="BP931397" s="90"/>
    </row>
    <row r="931398" spans="68:68" customFormat="1">
      <c r="BP931398" s="90"/>
    </row>
    <row r="931399" spans="68:68" customFormat="1">
      <c r="BP931399" s="90"/>
    </row>
    <row r="931400" spans="68:68" customFormat="1">
      <c r="BP931400" s="90"/>
    </row>
    <row r="931401" spans="68:68" customFormat="1">
      <c r="BP931401" s="90"/>
    </row>
    <row r="931402" spans="68:68" customFormat="1">
      <c r="BP931402" s="90"/>
    </row>
    <row r="931403" spans="68:68" customFormat="1">
      <c r="BP931403" s="90"/>
    </row>
    <row r="931404" spans="68:68" customFormat="1">
      <c r="BP931404" s="90"/>
    </row>
    <row r="931405" spans="68:68" customFormat="1">
      <c r="BP931405" s="90"/>
    </row>
    <row r="931406" spans="68:68" customFormat="1">
      <c r="BP931406" s="90"/>
    </row>
    <row r="931407" spans="68:68" customFormat="1">
      <c r="BP931407" s="90"/>
    </row>
    <row r="931408" spans="68:68" customFormat="1">
      <c r="BP931408" s="90"/>
    </row>
    <row r="931409" spans="68:68" customFormat="1">
      <c r="BP931409" s="90"/>
    </row>
    <row r="931410" spans="68:68" customFormat="1">
      <c r="BP931410" s="90"/>
    </row>
    <row r="931411" spans="68:68" customFormat="1">
      <c r="BP931411" s="90"/>
    </row>
    <row r="931412" spans="68:68" customFormat="1">
      <c r="BP931412" s="90"/>
    </row>
    <row r="931413" spans="68:68" customFormat="1">
      <c r="BP931413" s="90"/>
    </row>
    <row r="931414" spans="68:68" customFormat="1">
      <c r="BP931414" s="90"/>
    </row>
    <row r="931415" spans="68:68" customFormat="1">
      <c r="BP931415" s="90"/>
    </row>
    <row r="931416" spans="68:68" customFormat="1">
      <c r="BP931416" s="90"/>
    </row>
    <row r="931417" spans="68:68" customFormat="1">
      <c r="BP931417" s="90"/>
    </row>
    <row r="931418" spans="68:68" customFormat="1">
      <c r="BP931418" s="90"/>
    </row>
    <row r="931419" spans="68:68" customFormat="1">
      <c r="BP931419" s="90"/>
    </row>
    <row r="931420" spans="68:68" customFormat="1">
      <c r="BP931420" s="90"/>
    </row>
    <row r="931421" spans="68:68" customFormat="1">
      <c r="BP931421" s="90"/>
    </row>
    <row r="931422" spans="68:68" customFormat="1">
      <c r="BP931422" s="90"/>
    </row>
    <row r="931423" spans="68:68" customFormat="1">
      <c r="BP931423" s="90"/>
    </row>
    <row r="931424" spans="68:68" customFormat="1">
      <c r="BP931424" s="90"/>
    </row>
    <row r="931425" spans="68:68" customFormat="1">
      <c r="BP931425" s="90"/>
    </row>
    <row r="931426" spans="68:68" customFormat="1">
      <c r="BP931426" s="90"/>
    </row>
    <row r="931427" spans="68:68" customFormat="1">
      <c r="BP931427" s="90"/>
    </row>
    <row r="931428" spans="68:68" customFormat="1">
      <c r="BP931428" s="90"/>
    </row>
    <row r="931429" spans="68:68" customFormat="1">
      <c r="BP931429" s="90"/>
    </row>
    <row r="931430" spans="68:68" customFormat="1">
      <c r="BP931430" s="90"/>
    </row>
    <row r="931431" spans="68:68" customFormat="1">
      <c r="BP931431" s="90"/>
    </row>
    <row r="931432" spans="68:68" customFormat="1">
      <c r="BP931432" s="90"/>
    </row>
    <row r="931433" spans="68:68" customFormat="1">
      <c r="BP931433" s="90"/>
    </row>
    <row r="931434" spans="68:68" customFormat="1">
      <c r="BP931434" s="90"/>
    </row>
    <row r="931435" spans="68:68" customFormat="1">
      <c r="BP931435" s="90"/>
    </row>
    <row r="931436" spans="68:68" customFormat="1">
      <c r="BP931436" s="90"/>
    </row>
    <row r="931437" spans="68:68" customFormat="1">
      <c r="BP931437" s="90"/>
    </row>
    <row r="931438" spans="68:68" customFormat="1">
      <c r="BP931438" s="90"/>
    </row>
    <row r="931439" spans="68:68" customFormat="1">
      <c r="BP931439" s="90"/>
    </row>
    <row r="931440" spans="68:68" customFormat="1">
      <c r="BP931440" s="90"/>
    </row>
    <row r="931441" spans="68:68" customFormat="1">
      <c r="BP931441" s="90"/>
    </row>
    <row r="931442" spans="68:68" customFormat="1">
      <c r="BP931442" s="90"/>
    </row>
    <row r="931443" spans="68:68" customFormat="1">
      <c r="BP931443" s="90"/>
    </row>
    <row r="931444" spans="68:68" customFormat="1">
      <c r="BP931444" s="90"/>
    </row>
    <row r="931445" spans="68:68" customFormat="1">
      <c r="BP931445" s="90"/>
    </row>
    <row r="931446" spans="68:68" customFormat="1">
      <c r="BP931446" s="90"/>
    </row>
    <row r="931447" spans="68:68" customFormat="1">
      <c r="BP931447" s="90"/>
    </row>
    <row r="931448" spans="68:68" customFormat="1">
      <c r="BP931448" s="90"/>
    </row>
    <row r="931449" spans="68:68" customFormat="1">
      <c r="BP931449" s="90"/>
    </row>
    <row r="931450" spans="68:68" customFormat="1">
      <c r="BP931450" s="90"/>
    </row>
    <row r="931451" spans="68:68" customFormat="1">
      <c r="BP931451" s="90"/>
    </row>
    <row r="931452" spans="68:68" customFormat="1">
      <c r="BP931452" s="90"/>
    </row>
    <row r="931453" spans="68:68" customFormat="1">
      <c r="BP931453" s="90"/>
    </row>
    <row r="931454" spans="68:68" customFormat="1">
      <c r="BP931454" s="90"/>
    </row>
    <row r="931455" spans="68:68" customFormat="1">
      <c r="BP931455" s="90"/>
    </row>
    <row r="931456" spans="68:68" customFormat="1">
      <c r="BP931456" s="90"/>
    </row>
    <row r="931457" spans="68:68" customFormat="1">
      <c r="BP931457" s="90"/>
    </row>
    <row r="931458" spans="68:68" customFormat="1">
      <c r="BP931458" s="90"/>
    </row>
    <row r="931459" spans="68:68" customFormat="1">
      <c r="BP931459" s="90"/>
    </row>
    <row r="931460" spans="68:68" customFormat="1">
      <c r="BP931460" s="90"/>
    </row>
    <row r="931461" spans="68:68" customFormat="1">
      <c r="BP931461" s="90"/>
    </row>
    <row r="931462" spans="68:68" customFormat="1">
      <c r="BP931462" s="90"/>
    </row>
    <row r="931463" spans="68:68" customFormat="1">
      <c r="BP931463" s="90"/>
    </row>
    <row r="931464" spans="68:68" customFormat="1">
      <c r="BP931464" s="90"/>
    </row>
    <row r="931465" spans="68:68" customFormat="1">
      <c r="BP931465" s="90"/>
    </row>
    <row r="931466" spans="68:68" customFormat="1">
      <c r="BP931466" s="90"/>
    </row>
    <row r="931467" spans="68:68" customFormat="1">
      <c r="BP931467" s="90"/>
    </row>
    <row r="931468" spans="68:68" customFormat="1">
      <c r="BP931468" s="90"/>
    </row>
    <row r="931469" spans="68:68" customFormat="1">
      <c r="BP931469" s="90"/>
    </row>
    <row r="931470" spans="68:68" customFormat="1">
      <c r="BP931470" s="90"/>
    </row>
    <row r="931471" spans="68:68" customFormat="1">
      <c r="BP931471" s="90"/>
    </row>
    <row r="931472" spans="68:68" customFormat="1">
      <c r="BP931472" s="90"/>
    </row>
    <row r="931473" spans="68:68" customFormat="1">
      <c r="BP931473" s="90"/>
    </row>
    <row r="931474" spans="68:68" customFormat="1">
      <c r="BP931474" s="90"/>
    </row>
    <row r="931475" spans="68:68" customFormat="1">
      <c r="BP931475" s="90"/>
    </row>
    <row r="931476" spans="68:68" customFormat="1">
      <c r="BP931476" s="90"/>
    </row>
    <row r="931477" spans="68:68" customFormat="1">
      <c r="BP931477" s="90"/>
    </row>
    <row r="931478" spans="68:68" customFormat="1">
      <c r="BP931478" s="90"/>
    </row>
    <row r="931479" spans="68:68" customFormat="1">
      <c r="BP931479" s="90"/>
    </row>
    <row r="931480" spans="68:68" customFormat="1">
      <c r="BP931480" s="90"/>
    </row>
    <row r="931481" spans="68:68" customFormat="1">
      <c r="BP931481" s="90"/>
    </row>
    <row r="931482" spans="68:68" customFormat="1">
      <c r="BP931482" s="90"/>
    </row>
    <row r="931483" spans="68:68" customFormat="1">
      <c r="BP931483" s="90"/>
    </row>
    <row r="931484" spans="68:68" customFormat="1">
      <c r="BP931484" s="90"/>
    </row>
    <row r="931485" spans="68:68" customFormat="1">
      <c r="BP931485" s="90"/>
    </row>
    <row r="931486" spans="68:68" customFormat="1">
      <c r="BP931486" s="90"/>
    </row>
    <row r="931487" spans="68:68" customFormat="1">
      <c r="BP931487" s="90"/>
    </row>
    <row r="931488" spans="68:68" customFormat="1">
      <c r="BP931488" s="90"/>
    </row>
    <row r="931489" spans="68:68" customFormat="1">
      <c r="BP931489" s="90"/>
    </row>
    <row r="931490" spans="68:68" customFormat="1">
      <c r="BP931490" s="90"/>
    </row>
    <row r="931491" spans="68:68" customFormat="1">
      <c r="BP931491" s="90"/>
    </row>
    <row r="931492" spans="68:68" customFormat="1">
      <c r="BP931492" s="90"/>
    </row>
    <row r="931493" spans="68:68" customFormat="1">
      <c r="BP931493" s="90"/>
    </row>
    <row r="931494" spans="68:68" customFormat="1">
      <c r="BP931494" s="90"/>
    </row>
    <row r="931495" spans="68:68" customFormat="1">
      <c r="BP931495" s="90"/>
    </row>
    <row r="931496" spans="68:68" customFormat="1">
      <c r="BP931496" s="90"/>
    </row>
    <row r="931497" spans="68:68" customFormat="1">
      <c r="BP931497" s="90"/>
    </row>
    <row r="931498" spans="68:68" customFormat="1">
      <c r="BP931498" s="90"/>
    </row>
    <row r="931499" spans="68:68" customFormat="1">
      <c r="BP931499" s="90"/>
    </row>
    <row r="931500" spans="68:68" customFormat="1">
      <c r="BP931500" s="90"/>
    </row>
    <row r="931501" spans="68:68" customFormat="1">
      <c r="BP931501" s="90"/>
    </row>
    <row r="931502" spans="68:68" customFormat="1">
      <c r="BP931502" s="90"/>
    </row>
    <row r="931503" spans="68:68" customFormat="1">
      <c r="BP931503" s="90"/>
    </row>
    <row r="931504" spans="68:68" customFormat="1">
      <c r="BP931504" s="90"/>
    </row>
    <row r="931505" spans="68:68" customFormat="1">
      <c r="BP931505" s="90"/>
    </row>
    <row r="931506" spans="68:68" customFormat="1">
      <c r="BP931506" s="90"/>
    </row>
    <row r="931507" spans="68:68" customFormat="1">
      <c r="BP931507" s="90"/>
    </row>
    <row r="931508" spans="68:68" customFormat="1">
      <c r="BP931508" s="90"/>
    </row>
    <row r="931509" spans="68:68" customFormat="1">
      <c r="BP931509" s="90"/>
    </row>
    <row r="931510" spans="68:68" customFormat="1">
      <c r="BP931510" s="90"/>
    </row>
    <row r="931511" spans="68:68" customFormat="1">
      <c r="BP931511" s="90"/>
    </row>
    <row r="931512" spans="68:68" customFormat="1">
      <c r="BP931512" s="90"/>
    </row>
    <row r="931513" spans="68:68" customFormat="1">
      <c r="BP931513" s="90"/>
    </row>
    <row r="931514" spans="68:68" customFormat="1">
      <c r="BP931514" s="90"/>
    </row>
    <row r="931515" spans="68:68" customFormat="1">
      <c r="BP931515" s="90"/>
    </row>
    <row r="931516" spans="68:68" customFormat="1">
      <c r="BP931516" s="90"/>
    </row>
    <row r="931517" spans="68:68" customFormat="1">
      <c r="BP931517" s="90"/>
    </row>
    <row r="931518" spans="68:68" customFormat="1">
      <c r="BP931518" s="90"/>
    </row>
    <row r="931519" spans="68:68" customFormat="1">
      <c r="BP931519" s="90"/>
    </row>
    <row r="931520" spans="68:68" customFormat="1">
      <c r="BP931520" s="90"/>
    </row>
    <row r="931521" spans="68:68" customFormat="1">
      <c r="BP931521" s="90"/>
    </row>
    <row r="931522" spans="68:68" customFormat="1">
      <c r="BP931522" s="90"/>
    </row>
    <row r="931523" spans="68:68" customFormat="1">
      <c r="BP931523" s="90"/>
    </row>
    <row r="931524" spans="68:68" customFormat="1">
      <c r="BP931524" s="90"/>
    </row>
    <row r="931525" spans="68:68" customFormat="1">
      <c r="BP931525" s="90"/>
    </row>
    <row r="931526" spans="68:68" customFormat="1">
      <c r="BP931526" s="90"/>
    </row>
    <row r="931527" spans="68:68" customFormat="1">
      <c r="BP931527" s="90"/>
    </row>
    <row r="931528" spans="68:68" customFormat="1">
      <c r="BP931528" s="90"/>
    </row>
    <row r="931529" spans="68:68" customFormat="1">
      <c r="BP931529" s="90"/>
    </row>
    <row r="931530" spans="68:68" customFormat="1">
      <c r="BP931530" s="90"/>
    </row>
    <row r="931531" spans="68:68" customFormat="1">
      <c r="BP931531" s="90"/>
    </row>
    <row r="931532" spans="68:68" customFormat="1">
      <c r="BP931532" s="90"/>
    </row>
    <row r="931533" spans="68:68" customFormat="1">
      <c r="BP931533" s="90"/>
    </row>
    <row r="931534" spans="68:68" customFormat="1">
      <c r="BP931534" s="90"/>
    </row>
    <row r="931535" spans="68:68" customFormat="1">
      <c r="BP931535" s="90"/>
    </row>
    <row r="931536" spans="68:68" customFormat="1">
      <c r="BP931536" s="90"/>
    </row>
    <row r="931537" spans="68:68" customFormat="1">
      <c r="BP931537" s="90"/>
    </row>
    <row r="931538" spans="68:68" customFormat="1">
      <c r="BP931538" s="90"/>
    </row>
    <row r="931539" spans="68:68" customFormat="1">
      <c r="BP931539" s="90"/>
    </row>
    <row r="931540" spans="68:68" customFormat="1">
      <c r="BP931540" s="90"/>
    </row>
    <row r="931541" spans="68:68" customFormat="1">
      <c r="BP931541" s="90"/>
    </row>
    <row r="931542" spans="68:68" customFormat="1">
      <c r="BP931542" s="90"/>
    </row>
    <row r="931543" spans="68:68" customFormat="1">
      <c r="BP931543" s="90"/>
    </row>
    <row r="931544" spans="68:68" customFormat="1">
      <c r="BP931544" s="90"/>
    </row>
    <row r="931545" spans="68:68" customFormat="1">
      <c r="BP931545" s="90"/>
    </row>
    <row r="931546" spans="68:68" customFormat="1">
      <c r="BP931546" s="90"/>
    </row>
    <row r="931547" spans="68:68" customFormat="1">
      <c r="BP931547" s="90"/>
    </row>
    <row r="931548" spans="68:68" customFormat="1">
      <c r="BP931548" s="90"/>
    </row>
    <row r="931549" spans="68:68" customFormat="1">
      <c r="BP931549" s="90"/>
    </row>
    <row r="931550" spans="68:68" customFormat="1">
      <c r="BP931550" s="90"/>
    </row>
    <row r="931551" spans="68:68" customFormat="1">
      <c r="BP931551" s="90"/>
    </row>
    <row r="931552" spans="68:68" customFormat="1">
      <c r="BP931552" s="90"/>
    </row>
    <row r="931553" spans="68:68" customFormat="1">
      <c r="BP931553" s="90"/>
    </row>
    <row r="931554" spans="68:68" customFormat="1">
      <c r="BP931554" s="90"/>
    </row>
    <row r="931555" spans="68:68" customFormat="1">
      <c r="BP931555" s="90"/>
    </row>
    <row r="931556" spans="68:68" customFormat="1">
      <c r="BP931556" s="90"/>
    </row>
    <row r="931557" spans="68:68" customFormat="1">
      <c r="BP931557" s="90"/>
    </row>
    <row r="931558" spans="68:68" customFormat="1">
      <c r="BP931558" s="90"/>
    </row>
    <row r="931559" spans="68:68" customFormat="1">
      <c r="BP931559" s="90"/>
    </row>
    <row r="931560" spans="68:68" customFormat="1">
      <c r="BP931560" s="90"/>
    </row>
    <row r="931561" spans="68:68" customFormat="1">
      <c r="BP931561" s="90"/>
    </row>
    <row r="931562" spans="68:68" customFormat="1">
      <c r="BP931562" s="90"/>
    </row>
    <row r="931563" spans="68:68" customFormat="1">
      <c r="BP931563" s="90"/>
    </row>
    <row r="931564" spans="68:68" customFormat="1">
      <c r="BP931564" s="90"/>
    </row>
    <row r="931565" spans="68:68" customFormat="1">
      <c r="BP931565" s="90"/>
    </row>
    <row r="931566" spans="68:68" customFormat="1">
      <c r="BP931566" s="90"/>
    </row>
    <row r="931567" spans="68:68" customFormat="1">
      <c r="BP931567" s="90"/>
    </row>
    <row r="931568" spans="68:68" customFormat="1">
      <c r="BP931568" s="90"/>
    </row>
    <row r="931569" spans="68:68" customFormat="1">
      <c r="BP931569" s="90"/>
    </row>
    <row r="931570" spans="68:68" customFormat="1">
      <c r="BP931570" s="90"/>
    </row>
    <row r="931571" spans="68:68" customFormat="1">
      <c r="BP931571" s="90"/>
    </row>
    <row r="931572" spans="68:68" customFormat="1">
      <c r="BP931572" s="90"/>
    </row>
    <row r="931573" spans="68:68" customFormat="1">
      <c r="BP931573" s="90"/>
    </row>
    <row r="931574" spans="68:68" customFormat="1">
      <c r="BP931574" s="90"/>
    </row>
    <row r="931575" spans="68:68" customFormat="1">
      <c r="BP931575" s="90"/>
    </row>
    <row r="931576" spans="68:68" customFormat="1">
      <c r="BP931576" s="90"/>
    </row>
    <row r="931577" spans="68:68" customFormat="1">
      <c r="BP931577" s="90"/>
    </row>
    <row r="931578" spans="68:68" customFormat="1">
      <c r="BP931578" s="90"/>
    </row>
    <row r="931579" spans="68:68" customFormat="1">
      <c r="BP931579" s="90"/>
    </row>
    <row r="931580" spans="68:68" customFormat="1">
      <c r="BP931580" s="90"/>
    </row>
    <row r="931581" spans="68:68" customFormat="1">
      <c r="BP931581" s="90"/>
    </row>
    <row r="931582" spans="68:68" customFormat="1">
      <c r="BP931582" s="90"/>
    </row>
    <row r="931583" spans="68:68" customFormat="1">
      <c r="BP931583" s="90"/>
    </row>
    <row r="931584" spans="68:68" customFormat="1">
      <c r="BP931584" s="90"/>
    </row>
    <row r="931585" spans="68:68" customFormat="1">
      <c r="BP931585" s="90"/>
    </row>
    <row r="931586" spans="68:68" customFormat="1">
      <c r="BP931586" s="90"/>
    </row>
    <row r="931587" spans="68:68" customFormat="1">
      <c r="BP931587" s="90"/>
    </row>
    <row r="931588" spans="68:68" customFormat="1">
      <c r="BP931588" s="90"/>
    </row>
    <row r="931589" spans="68:68" customFormat="1">
      <c r="BP931589" s="90"/>
    </row>
    <row r="931590" spans="68:68" customFormat="1">
      <c r="BP931590" s="90"/>
    </row>
    <row r="931591" spans="68:68" customFormat="1">
      <c r="BP931591" s="90"/>
    </row>
    <row r="931592" spans="68:68" customFormat="1">
      <c r="BP931592" s="90"/>
    </row>
    <row r="931593" spans="68:68" customFormat="1">
      <c r="BP931593" s="90"/>
    </row>
    <row r="931594" spans="68:68" customFormat="1">
      <c r="BP931594" s="90"/>
    </row>
    <row r="931595" spans="68:68" customFormat="1">
      <c r="BP931595" s="90"/>
    </row>
    <row r="931596" spans="68:68" customFormat="1">
      <c r="BP931596" s="90"/>
    </row>
    <row r="931597" spans="68:68" customFormat="1">
      <c r="BP931597" s="90"/>
    </row>
    <row r="931598" spans="68:68" customFormat="1">
      <c r="BP931598" s="90"/>
    </row>
    <row r="931599" spans="68:68" customFormat="1">
      <c r="BP931599" s="90"/>
    </row>
    <row r="931600" spans="68:68" customFormat="1">
      <c r="BP931600" s="90"/>
    </row>
    <row r="931601" spans="68:68" customFormat="1">
      <c r="BP931601" s="90"/>
    </row>
    <row r="931602" spans="68:68" customFormat="1">
      <c r="BP931602" s="90"/>
    </row>
    <row r="931603" spans="68:68" customFormat="1">
      <c r="BP931603" s="90"/>
    </row>
    <row r="931604" spans="68:68" customFormat="1">
      <c r="BP931604" s="90"/>
    </row>
    <row r="931605" spans="68:68" customFormat="1">
      <c r="BP931605" s="90"/>
    </row>
    <row r="931606" spans="68:68" customFormat="1">
      <c r="BP931606" s="90"/>
    </row>
    <row r="931607" spans="68:68" customFormat="1">
      <c r="BP931607" s="90"/>
    </row>
    <row r="931608" spans="68:68" customFormat="1">
      <c r="BP931608" s="90"/>
    </row>
    <row r="931609" spans="68:68" customFormat="1">
      <c r="BP931609" s="90"/>
    </row>
    <row r="931610" spans="68:68" customFormat="1">
      <c r="BP931610" s="90"/>
    </row>
    <row r="931611" spans="68:68" customFormat="1">
      <c r="BP931611" s="90"/>
    </row>
    <row r="931612" spans="68:68" customFormat="1">
      <c r="BP931612" s="90"/>
    </row>
    <row r="931613" spans="68:68" customFormat="1">
      <c r="BP931613" s="90"/>
    </row>
    <row r="931614" spans="68:68" customFormat="1">
      <c r="BP931614" s="90"/>
    </row>
    <row r="931615" spans="68:68" customFormat="1">
      <c r="BP931615" s="90"/>
    </row>
    <row r="931616" spans="68:68" customFormat="1">
      <c r="BP931616" s="90"/>
    </row>
    <row r="931617" spans="68:68" customFormat="1">
      <c r="BP931617" s="90"/>
    </row>
    <row r="931618" spans="68:68" customFormat="1">
      <c r="BP931618" s="90"/>
    </row>
    <row r="931619" spans="68:68" customFormat="1">
      <c r="BP931619" s="90"/>
    </row>
    <row r="931620" spans="68:68" customFormat="1">
      <c r="BP931620" s="90"/>
    </row>
    <row r="931621" spans="68:68" customFormat="1">
      <c r="BP931621" s="90"/>
    </row>
    <row r="931622" spans="68:68" customFormat="1">
      <c r="BP931622" s="90"/>
    </row>
    <row r="931623" spans="68:68" customFormat="1">
      <c r="BP931623" s="90"/>
    </row>
    <row r="931624" spans="68:68" customFormat="1">
      <c r="BP931624" s="90"/>
    </row>
    <row r="931625" spans="68:68" customFormat="1">
      <c r="BP931625" s="90"/>
    </row>
    <row r="931626" spans="68:68" customFormat="1">
      <c r="BP931626" s="90"/>
    </row>
    <row r="931627" spans="68:68" customFormat="1">
      <c r="BP931627" s="90"/>
    </row>
    <row r="931628" spans="68:68" customFormat="1">
      <c r="BP931628" s="90"/>
    </row>
    <row r="931629" spans="68:68" customFormat="1">
      <c r="BP931629" s="90"/>
    </row>
    <row r="931630" spans="68:68" customFormat="1">
      <c r="BP931630" s="90"/>
    </row>
    <row r="931631" spans="68:68" customFormat="1">
      <c r="BP931631" s="90"/>
    </row>
    <row r="931632" spans="68:68" customFormat="1">
      <c r="BP931632" s="90"/>
    </row>
    <row r="931633" spans="68:68" customFormat="1">
      <c r="BP931633" s="90"/>
    </row>
    <row r="931634" spans="68:68" customFormat="1">
      <c r="BP931634" s="90"/>
    </row>
    <row r="931635" spans="68:68" customFormat="1">
      <c r="BP931635" s="90"/>
    </row>
    <row r="931636" spans="68:68" customFormat="1">
      <c r="BP931636" s="90"/>
    </row>
    <row r="931637" spans="68:68" customFormat="1">
      <c r="BP931637" s="90"/>
    </row>
    <row r="931638" spans="68:68" customFormat="1">
      <c r="BP931638" s="90"/>
    </row>
    <row r="931639" spans="68:68" customFormat="1">
      <c r="BP931639" s="90"/>
    </row>
    <row r="931640" spans="68:68" customFormat="1">
      <c r="BP931640" s="90"/>
    </row>
    <row r="931641" spans="68:68" customFormat="1">
      <c r="BP931641" s="90"/>
    </row>
    <row r="931642" spans="68:68" customFormat="1">
      <c r="BP931642" s="90"/>
    </row>
    <row r="931643" spans="68:68" customFormat="1">
      <c r="BP931643" s="90"/>
    </row>
    <row r="931644" spans="68:68" customFormat="1">
      <c r="BP931644" s="90"/>
    </row>
    <row r="931645" spans="68:68" customFormat="1">
      <c r="BP931645" s="90"/>
    </row>
    <row r="931646" spans="68:68" customFormat="1">
      <c r="BP931646" s="90"/>
    </row>
    <row r="931647" spans="68:68" customFormat="1">
      <c r="BP931647" s="90"/>
    </row>
    <row r="931648" spans="68:68" customFormat="1">
      <c r="BP931648" s="90"/>
    </row>
    <row r="931649" spans="68:68" customFormat="1">
      <c r="BP931649" s="90"/>
    </row>
    <row r="931650" spans="68:68" customFormat="1">
      <c r="BP931650" s="90"/>
    </row>
    <row r="931651" spans="68:68" customFormat="1">
      <c r="BP931651" s="90"/>
    </row>
    <row r="931652" spans="68:68" customFormat="1">
      <c r="BP931652" s="90"/>
    </row>
    <row r="931653" spans="68:68" customFormat="1">
      <c r="BP931653" s="90"/>
    </row>
    <row r="931654" spans="68:68" customFormat="1">
      <c r="BP931654" s="90"/>
    </row>
    <row r="931655" spans="68:68" customFormat="1">
      <c r="BP931655" s="90"/>
    </row>
    <row r="931656" spans="68:68" customFormat="1">
      <c r="BP931656" s="90"/>
    </row>
    <row r="931657" spans="68:68" customFormat="1">
      <c r="BP931657" s="90"/>
    </row>
    <row r="931658" spans="68:68" customFormat="1">
      <c r="BP931658" s="90"/>
    </row>
    <row r="931659" spans="68:68" customFormat="1">
      <c r="BP931659" s="90"/>
    </row>
    <row r="931660" spans="68:68" customFormat="1">
      <c r="BP931660" s="90"/>
    </row>
    <row r="931661" spans="68:68" customFormat="1">
      <c r="BP931661" s="90"/>
    </row>
    <row r="931662" spans="68:68" customFormat="1">
      <c r="BP931662" s="90"/>
    </row>
    <row r="931663" spans="68:68" customFormat="1">
      <c r="BP931663" s="90"/>
    </row>
    <row r="931664" spans="68:68" customFormat="1">
      <c r="BP931664" s="90"/>
    </row>
    <row r="931665" spans="68:68" customFormat="1">
      <c r="BP931665" s="90"/>
    </row>
    <row r="931666" spans="68:68" customFormat="1">
      <c r="BP931666" s="90"/>
    </row>
    <row r="931667" spans="68:68" customFormat="1">
      <c r="BP931667" s="90"/>
    </row>
    <row r="931668" spans="68:68" customFormat="1">
      <c r="BP931668" s="90"/>
    </row>
    <row r="931669" spans="68:68" customFormat="1">
      <c r="BP931669" s="90"/>
    </row>
    <row r="931670" spans="68:68" customFormat="1">
      <c r="BP931670" s="90"/>
    </row>
    <row r="931671" spans="68:68" customFormat="1">
      <c r="BP931671" s="90"/>
    </row>
    <row r="931672" spans="68:68" customFormat="1">
      <c r="BP931672" s="90"/>
    </row>
    <row r="931673" spans="68:68" customFormat="1">
      <c r="BP931673" s="90"/>
    </row>
    <row r="931674" spans="68:68" customFormat="1">
      <c r="BP931674" s="90"/>
    </row>
    <row r="931675" spans="68:68" customFormat="1">
      <c r="BP931675" s="90"/>
    </row>
    <row r="931676" spans="68:68" customFormat="1">
      <c r="BP931676" s="90"/>
    </row>
    <row r="931677" spans="68:68" customFormat="1">
      <c r="BP931677" s="90"/>
    </row>
    <row r="931678" spans="68:68" customFormat="1">
      <c r="BP931678" s="90"/>
    </row>
    <row r="931679" spans="68:68" customFormat="1">
      <c r="BP931679" s="90"/>
    </row>
    <row r="931680" spans="68:68" customFormat="1">
      <c r="BP931680" s="90"/>
    </row>
    <row r="931681" spans="68:68" customFormat="1">
      <c r="BP931681" s="90"/>
    </row>
    <row r="931682" spans="68:68" customFormat="1">
      <c r="BP931682" s="90"/>
    </row>
    <row r="931683" spans="68:68" customFormat="1">
      <c r="BP931683" s="90"/>
    </row>
    <row r="931684" spans="68:68" customFormat="1">
      <c r="BP931684" s="90"/>
    </row>
    <row r="931685" spans="68:68" customFormat="1">
      <c r="BP931685" s="90"/>
    </row>
    <row r="931686" spans="68:68" customFormat="1">
      <c r="BP931686" s="90"/>
    </row>
    <row r="931687" spans="68:68" customFormat="1">
      <c r="BP931687" s="90"/>
    </row>
    <row r="931688" spans="68:68" customFormat="1">
      <c r="BP931688" s="90"/>
    </row>
    <row r="931689" spans="68:68" customFormat="1">
      <c r="BP931689" s="90"/>
    </row>
    <row r="931690" spans="68:68" customFormat="1">
      <c r="BP931690" s="90"/>
    </row>
    <row r="931691" spans="68:68" customFormat="1">
      <c r="BP931691" s="90"/>
    </row>
    <row r="931692" spans="68:68" customFormat="1">
      <c r="BP931692" s="90"/>
    </row>
    <row r="931693" spans="68:68" customFormat="1">
      <c r="BP931693" s="90"/>
    </row>
    <row r="931694" spans="68:68" customFormat="1">
      <c r="BP931694" s="90"/>
    </row>
    <row r="931695" spans="68:68" customFormat="1">
      <c r="BP931695" s="90"/>
    </row>
    <row r="931696" spans="68:68" customFormat="1">
      <c r="BP931696" s="90"/>
    </row>
    <row r="931697" spans="68:68" customFormat="1">
      <c r="BP931697" s="90"/>
    </row>
    <row r="931698" spans="68:68" customFormat="1">
      <c r="BP931698" s="90"/>
    </row>
    <row r="931699" spans="68:68" customFormat="1">
      <c r="BP931699" s="90"/>
    </row>
    <row r="931700" spans="68:68" customFormat="1">
      <c r="BP931700" s="90"/>
    </row>
    <row r="931701" spans="68:68" customFormat="1">
      <c r="BP931701" s="90"/>
    </row>
    <row r="931702" spans="68:68" customFormat="1">
      <c r="BP931702" s="90"/>
    </row>
    <row r="931703" spans="68:68" customFormat="1">
      <c r="BP931703" s="90"/>
    </row>
    <row r="931704" spans="68:68" customFormat="1">
      <c r="BP931704" s="90"/>
    </row>
    <row r="931705" spans="68:68" customFormat="1">
      <c r="BP931705" s="90"/>
    </row>
    <row r="931706" spans="68:68" customFormat="1">
      <c r="BP931706" s="90"/>
    </row>
    <row r="931707" spans="68:68" customFormat="1">
      <c r="BP931707" s="90"/>
    </row>
    <row r="931708" spans="68:68" customFormat="1">
      <c r="BP931708" s="90"/>
    </row>
    <row r="931709" spans="68:68" customFormat="1">
      <c r="BP931709" s="90"/>
    </row>
    <row r="931710" spans="68:68" customFormat="1">
      <c r="BP931710" s="90"/>
    </row>
    <row r="931711" spans="68:68" customFormat="1">
      <c r="BP931711" s="90"/>
    </row>
    <row r="931712" spans="68:68" customFormat="1">
      <c r="BP931712" s="90"/>
    </row>
    <row r="931713" spans="68:68" customFormat="1">
      <c r="BP931713" s="90"/>
    </row>
    <row r="931714" spans="68:68" customFormat="1">
      <c r="BP931714" s="90"/>
    </row>
    <row r="931715" spans="68:68" customFormat="1">
      <c r="BP931715" s="90"/>
    </row>
    <row r="931716" spans="68:68" customFormat="1">
      <c r="BP931716" s="90"/>
    </row>
    <row r="931717" spans="68:68" customFormat="1">
      <c r="BP931717" s="90"/>
    </row>
    <row r="931718" spans="68:68" customFormat="1">
      <c r="BP931718" s="90"/>
    </row>
    <row r="931719" spans="68:68" customFormat="1">
      <c r="BP931719" s="90"/>
    </row>
    <row r="931720" spans="68:68" customFormat="1">
      <c r="BP931720" s="90"/>
    </row>
    <row r="931721" spans="68:68" customFormat="1">
      <c r="BP931721" s="90"/>
    </row>
    <row r="931722" spans="68:68" customFormat="1">
      <c r="BP931722" s="90"/>
    </row>
    <row r="931723" spans="68:68" customFormat="1">
      <c r="BP931723" s="90"/>
    </row>
    <row r="931724" spans="68:68" customFormat="1">
      <c r="BP931724" s="90"/>
    </row>
    <row r="931725" spans="68:68" customFormat="1">
      <c r="BP931725" s="90"/>
    </row>
    <row r="931726" spans="68:68" customFormat="1">
      <c r="BP931726" s="90"/>
    </row>
    <row r="931727" spans="68:68" customFormat="1">
      <c r="BP931727" s="90"/>
    </row>
    <row r="931728" spans="68:68" customFormat="1">
      <c r="BP931728" s="90"/>
    </row>
    <row r="931729" spans="68:68" customFormat="1">
      <c r="BP931729" s="90"/>
    </row>
    <row r="931730" spans="68:68" customFormat="1">
      <c r="BP931730" s="90"/>
    </row>
    <row r="931731" spans="68:68" customFormat="1">
      <c r="BP931731" s="90"/>
    </row>
    <row r="931732" spans="68:68" customFormat="1">
      <c r="BP931732" s="90"/>
    </row>
    <row r="931733" spans="68:68" customFormat="1">
      <c r="BP931733" s="90"/>
    </row>
    <row r="931734" spans="68:68" customFormat="1">
      <c r="BP931734" s="90"/>
    </row>
    <row r="931735" spans="68:68" customFormat="1">
      <c r="BP931735" s="90"/>
    </row>
    <row r="931736" spans="68:68" customFormat="1">
      <c r="BP931736" s="90"/>
    </row>
    <row r="931737" spans="68:68" customFormat="1">
      <c r="BP931737" s="90"/>
    </row>
    <row r="931738" spans="68:68" customFormat="1">
      <c r="BP931738" s="90"/>
    </row>
    <row r="931739" spans="68:68" customFormat="1">
      <c r="BP931739" s="90"/>
    </row>
    <row r="931740" spans="68:68" customFormat="1">
      <c r="BP931740" s="90"/>
    </row>
    <row r="931741" spans="68:68" customFormat="1">
      <c r="BP931741" s="90"/>
    </row>
    <row r="931742" spans="68:68" customFormat="1">
      <c r="BP931742" s="90"/>
    </row>
    <row r="931743" spans="68:68" customFormat="1">
      <c r="BP931743" s="90"/>
    </row>
    <row r="931744" spans="68:68" customFormat="1">
      <c r="BP931744" s="90"/>
    </row>
    <row r="931745" spans="68:68" customFormat="1">
      <c r="BP931745" s="90"/>
    </row>
    <row r="931746" spans="68:68" customFormat="1">
      <c r="BP931746" s="90"/>
    </row>
    <row r="931747" spans="68:68" customFormat="1">
      <c r="BP931747" s="90"/>
    </row>
    <row r="931748" spans="68:68" customFormat="1">
      <c r="BP931748" s="90"/>
    </row>
    <row r="931749" spans="68:68" customFormat="1">
      <c r="BP931749" s="90"/>
    </row>
    <row r="931750" spans="68:68" customFormat="1">
      <c r="BP931750" s="90"/>
    </row>
    <row r="931751" spans="68:68" customFormat="1">
      <c r="BP931751" s="90"/>
    </row>
    <row r="931752" spans="68:68" customFormat="1">
      <c r="BP931752" s="90"/>
    </row>
    <row r="931753" spans="68:68" customFormat="1">
      <c r="BP931753" s="90"/>
    </row>
    <row r="931754" spans="68:68" customFormat="1">
      <c r="BP931754" s="90"/>
    </row>
    <row r="931755" spans="68:68" customFormat="1">
      <c r="BP931755" s="90"/>
    </row>
    <row r="931756" spans="68:68" customFormat="1">
      <c r="BP931756" s="90"/>
    </row>
    <row r="931757" spans="68:68" customFormat="1">
      <c r="BP931757" s="90"/>
    </row>
    <row r="931758" spans="68:68" customFormat="1">
      <c r="BP931758" s="90"/>
    </row>
    <row r="931759" spans="68:68" customFormat="1">
      <c r="BP931759" s="90"/>
    </row>
    <row r="931760" spans="68:68" customFormat="1">
      <c r="BP931760" s="90"/>
    </row>
    <row r="931761" spans="68:68" customFormat="1">
      <c r="BP931761" s="90"/>
    </row>
    <row r="931762" spans="68:68" customFormat="1">
      <c r="BP931762" s="90"/>
    </row>
    <row r="931763" spans="68:68" customFormat="1">
      <c r="BP931763" s="90"/>
    </row>
    <row r="931764" spans="68:68" customFormat="1">
      <c r="BP931764" s="90"/>
    </row>
    <row r="931765" spans="68:68" customFormat="1">
      <c r="BP931765" s="90"/>
    </row>
    <row r="931766" spans="68:68" customFormat="1">
      <c r="BP931766" s="90"/>
    </row>
    <row r="931767" spans="68:68" customFormat="1">
      <c r="BP931767" s="90"/>
    </row>
    <row r="931768" spans="68:68" customFormat="1">
      <c r="BP931768" s="90"/>
    </row>
    <row r="931769" spans="68:68" customFormat="1">
      <c r="BP931769" s="90"/>
    </row>
    <row r="931770" spans="68:68" customFormat="1">
      <c r="BP931770" s="90"/>
    </row>
    <row r="931771" spans="68:68" customFormat="1">
      <c r="BP931771" s="90"/>
    </row>
    <row r="931772" spans="68:68" customFormat="1">
      <c r="BP931772" s="90"/>
    </row>
    <row r="931773" spans="68:68" customFormat="1">
      <c r="BP931773" s="90"/>
    </row>
    <row r="931774" spans="68:68" customFormat="1">
      <c r="BP931774" s="90"/>
    </row>
    <row r="931775" spans="68:68" customFormat="1">
      <c r="BP931775" s="90"/>
    </row>
    <row r="931776" spans="68:68" customFormat="1">
      <c r="BP931776" s="90"/>
    </row>
    <row r="931777" spans="68:68" customFormat="1">
      <c r="BP931777" s="90"/>
    </row>
    <row r="931778" spans="68:68" customFormat="1">
      <c r="BP931778" s="90"/>
    </row>
    <row r="931779" spans="68:68" customFormat="1">
      <c r="BP931779" s="90"/>
    </row>
    <row r="931780" spans="68:68" customFormat="1">
      <c r="BP931780" s="90"/>
    </row>
    <row r="931781" spans="68:68" customFormat="1">
      <c r="BP931781" s="90"/>
    </row>
    <row r="931782" spans="68:68" customFormat="1">
      <c r="BP931782" s="90"/>
    </row>
    <row r="931783" spans="68:68" customFormat="1">
      <c r="BP931783" s="90"/>
    </row>
    <row r="931784" spans="68:68" customFormat="1">
      <c r="BP931784" s="90"/>
    </row>
    <row r="931785" spans="68:68" customFormat="1">
      <c r="BP931785" s="90"/>
    </row>
    <row r="931786" spans="68:68" customFormat="1">
      <c r="BP931786" s="90"/>
    </row>
    <row r="931787" spans="68:68" customFormat="1">
      <c r="BP931787" s="90"/>
    </row>
    <row r="931788" spans="68:68" customFormat="1">
      <c r="BP931788" s="90"/>
    </row>
    <row r="931789" spans="68:68" customFormat="1">
      <c r="BP931789" s="90"/>
    </row>
    <row r="931790" spans="68:68" customFormat="1">
      <c r="BP931790" s="90"/>
    </row>
    <row r="931791" spans="68:68" customFormat="1">
      <c r="BP931791" s="90"/>
    </row>
    <row r="931792" spans="68:68" customFormat="1">
      <c r="BP931792" s="90"/>
    </row>
    <row r="931793" spans="68:68" customFormat="1">
      <c r="BP931793" s="90"/>
    </row>
    <row r="931794" spans="68:68" customFormat="1">
      <c r="BP931794" s="90"/>
    </row>
    <row r="931795" spans="68:68" customFormat="1">
      <c r="BP931795" s="90"/>
    </row>
    <row r="931796" spans="68:68" customFormat="1">
      <c r="BP931796" s="90"/>
    </row>
    <row r="931797" spans="68:68" customFormat="1">
      <c r="BP931797" s="90"/>
    </row>
    <row r="931798" spans="68:68" customFormat="1">
      <c r="BP931798" s="90"/>
    </row>
    <row r="931799" spans="68:68" customFormat="1">
      <c r="BP931799" s="90"/>
    </row>
    <row r="931800" spans="68:68" customFormat="1">
      <c r="BP931800" s="90"/>
    </row>
    <row r="931801" spans="68:68" customFormat="1">
      <c r="BP931801" s="90"/>
    </row>
    <row r="931802" spans="68:68" customFormat="1">
      <c r="BP931802" s="90"/>
    </row>
    <row r="931803" spans="68:68" customFormat="1">
      <c r="BP931803" s="90"/>
    </row>
    <row r="931804" spans="68:68" customFormat="1">
      <c r="BP931804" s="90"/>
    </row>
    <row r="931805" spans="68:68" customFormat="1">
      <c r="BP931805" s="90"/>
    </row>
    <row r="931806" spans="68:68" customFormat="1">
      <c r="BP931806" s="90"/>
    </row>
    <row r="931807" spans="68:68" customFormat="1">
      <c r="BP931807" s="90"/>
    </row>
    <row r="931808" spans="68:68" customFormat="1">
      <c r="BP931808" s="90"/>
    </row>
    <row r="931809" spans="68:68" customFormat="1">
      <c r="BP931809" s="90"/>
    </row>
    <row r="931810" spans="68:68" customFormat="1">
      <c r="BP931810" s="90"/>
    </row>
    <row r="931811" spans="68:68" customFormat="1">
      <c r="BP931811" s="90"/>
    </row>
    <row r="931812" spans="68:68" customFormat="1">
      <c r="BP931812" s="90"/>
    </row>
    <row r="931813" spans="68:68" customFormat="1">
      <c r="BP931813" s="90"/>
    </row>
    <row r="931814" spans="68:68" customFormat="1">
      <c r="BP931814" s="90"/>
    </row>
    <row r="931815" spans="68:68" customFormat="1">
      <c r="BP931815" s="90"/>
    </row>
    <row r="931816" spans="68:68" customFormat="1">
      <c r="BP931816" s="90"/>
    </row>
    <row r="931817" spans="68:68" customFormat="1">
      <c r="BP931817" s="90"/>
    </row>
    <row r="931818" spans="68:68" customFormat="1">
      <c r="BP931818" s="90"/>
    </row>
    <row r="931819" spans="68:68" customFormat="1">
      <c r="BP931819" s="90"/>
    </row>
    <row r="931820" spans="68:68" customFormat="1">
      <c r="BP931820" s="90"/>
    </row>
    <row r="931821" spans="68:68" customFormat="1">
      <c r="BP931821" s="90"/>
    </row>
    <row r="931822" spans="68:68" customFormat="1">
      <c r="BP931822" s="90"/>
    </row>
    <row r="931823" spans="68:68" customFormat="1">
      <c r="BP931823" s="90"/>
    </row>
    <row r="931824" spans="68:68" customFormat="1">
      <c r="BP931824" s="90"/>
    </row>
    <row r="931825" spans="68:68" customFormat="1">
      <c r="BP931825" s="90"/>
    </row>
    <row r="931826" spans="68:68" customFormat="1">
      <c r="BP931826" s="90"/>
    </row>
    <row r="931827" spans="68:68" customFormat="1">
      <c r="BP931827" s="90"/>
    </row>
    <row r="931828" spans="68:68" customFormat="1">
      <c r="BP931828" s="90"/>
    </row>
    <row r="931829" spans="68:68" customFormat="1">
      <c r="BP931829" s="90"/>
    </row>
    <row r="931830" spans="68:68" customFormat="1">
      <c r="BP931830" s="90"/>
    </row>
    <row r="931831" spans="68:68" customFormat="1">
      <c r="BP931831" s="90"/>
    </row>
    <row r="931832" spans="68:68" customFormat="1">
      <c r="BP931832" s="90"/>
    </row>
    <row r="931833" spans="68:68" customFormat="1">
      <c r="BP931833" s="90"/>
    </row>
    <row r="931834" spans="68:68" customFormat="1">
      <c r="BP931834" s="90"/>
    </row>
    <row r="931835" spans="68:68" customFormat="1">
      <c r="BP931835" s="90"/>
    </row>
    <row r="931836" spans="68:68" customFormat="1">
      <c r="BP931836" s="90"/>
    </row>
    <row r="931837" spans="68:68" customFormat="1">
      <c r="BP931837" s="90"/>
    </row>
    <row r="931838" spans="68:68" customFormat="1">
      <c r="BP931838" s="90"/>
    </row>
    <row r="931839" spans="68:68" customFormat="1">
      <c r="BP931839" s="90"/>
    </row>
    <row r="931840" spans="68:68" customFormat="1">
      <c r="BP931840" s="90"/>
    </row>
    <row r="931841" spans="68:68" customFormat="1">
      <c r="BP931841" s="90"/>
    </row>
    <row r="931842" spans="68:68" customFormat="1">
      <c r="BP931842" s="90"/>
    </row>
    <row r="931843" spans="68:68" customFormat="1">
      <c r="BP931843" s="90"/>
    </row>
    <row r="931844" spans="68:68" customFormat="1">
      <c r="BP931844" s="90"/>
    </row>
    <row r="931845" spans="68:68" customFormat="1">
      <c r="BP931845" s="90"/>
    </row>
    <row r="931846" spans="68:68" customFormat="1">
      <c r="BP931846" s="90"/>
    </row>
    <row r="931847" spans="68:68" customFormat="1">
      <c r="BP931847" s="90"/>
    </row>
    <row r="931848" spans="68:68" customFormat="1">
      <c r="BP931848" s="90"/>
    </row>
    <row r="931849" spans="68:68" customFormat="1">
      <c r="BP931849" s="90"/>
    </row>
    <row r="931850" spans="68:68" customFormat="1">
      <c r="BP931850" s="90"/>
    </row>
    <row r="931851" spans="68:68" customFormat="1">
      <c r="BP931851" s="90"/>
    </row>
    <row r="931852" spans="68:68" customFormat="1">
      <c r="BP931852" s="90"/>
    </row>
    <row r="931853" spans="68:68" customFormat="1">
      <c r="BP931853" s="90"/>
    </row>
    <row r="931854" spans="68:68" customFormat="1">
      <c r="BP931854" s="90"/>
    </row>
    <row r="931855" spans="68:68" customFormat="1">
      <c r="BP931855" s="90"/>
    </row>
    <row r="931856" spans="68:68" customFormat="1">
      <c r="BP931856" s="90"/>
    </row>
    <row r="931857" spans="68:68" customFormat="1">
      <c r="BP931857" s="90"/>
    </row>
    <row r="931858" spans="68:68" customFormat="1">
      <c r="BP931858" s="90"/>
    </row>
    <row r="931859" spans="68:68" customFormat="1">
      <c r="BP931859" s="90"/>
    </row>
    <row r="931860" spans="68:68" customFormat="1">
      <c r="BP931860" s="90"/>
    </row>
    <row r="931861" spans="68:68" customFormat="1">
      <c r="BP931861" s="90"/>
    </row>
    <row r="931862" spans="68:68" customFormat="1">
      <c r="BP931862" s="90"/>
    </row>
    <row r="931863" spans="68:68" customFormat="1">
      <c r="BP931863" s="90"/>
    </row>
    <row r="931864" spans="68:68" customFormat="1">
      <c r="BP931864" s="90"/>
    </row>
    <row r="931865" spans="68:68" customFormat="1">
      <c r="BP931865" s="90"/>
    </row>
    <row r="931866" spans="68:68" customFormat="1">
      <c r="BP931866" s="90"/>
    </row>
    <row r="931867" spans="68:68" customFormat="1">
      <c r="BP931867" s="90"/>
    </row>
    <row r="931868" spans="68:68" customFormat="1">
      <c r="BP931868" s="90"/>
    </row>
    <row r="931869" spans="68:68" customFormat="1">
      <c r="BP931869" s="90"/>
    </row>
    <row r="931870" spans="68:68" customFormat="1">
      <c r="BP931870" s="90"/>
    </row>
    <row r="931871" spans="68:68" customFormat="1">
      <c r="BP931871" s="90"/>
    </row>
    <row r="931872" spans="68:68" customFormat="1">
      <c r="BP931872" s="90"/>
    </row>
    <row r="931873" spans="68:68" customFormat="1">
      <c r="BP931873" s="90"/>
    </row>
    <row r="931874" spans="68:68" customFormat="1">
      <c r="BP931874" s="90"/>
    </row>
    <row r="931875" spans="68:68" customFormat="1">
      <c r="BP931875" s="90"/>
    </row>
    <row r="931876" spans="68:68" customFormat="1">
      <c r="BP931876" s="90"/>
    </row>
    <row r="931877" spans="68:68" customFormat="1">
      <c r="BP931877" s="90"/>
    </row>
    <row r="931878" spans="68:68" customFormat="1">
      <c r="BP931878" s="90"/>
    </row>
    <row r="931879" spans="68:68" customFormat="1">
      <c r="BP931879" s="90"/>
    </row>
    <row r="931880" spans="68:68" customFormat="1">
      <c r="BP931880" s="90"/>
    </row>
    <row r="931881" spans="68:68" customFormat="1">
      <c r="BP931881" s="90"/>
    </row>
    <row r="931882" spans="68:68" customFormat="1">
      <c r="BP931882" s="90"/>
    </row>
    <row r="931883" spans="68:68" customFormat="1">
      <c r="BP931883" s="90"/>
    </row>
    <row r="931884" spans="68:68" customFormat="1">
      <c r="BP931884" s="90"/>
    </row>
    <row r="931885" spans="68:68" customFormat="1">
      <c r="BP931885" s="90"/>
    </row>
    <row r="931886" spans="68:68" customFormat="1">
      <c r="BP931886" s="90"/>
    </row>
    <row r="931887" spans="68:68" customFormat="1">
      <c r="BP931887" s="90"/>
    </row>
    <row r="931888" spans="68:68" customFormat="1">
      <c r="BP931888" s="90"/>
    </row>
    <row r="931889" spans="68:68" customFormat="1">
      <c r="BP931889" s="90"/>
    </row>
    <row r="931890" spans="68:68" customFormat="1">
      <c r="BP931890" s="90"/>
    </row>
    <row r="931891" spans="68:68" customFormat="1">
      <c r="BP931891" s="90"/>
    </row>
    <row r="931892" spans="68:68" customFormat="1">
      <c r="BP931892" s="90"/>
    </row>
    <row r="931893" spans="68:68" customFormat="1">
      <c r="BP931893" s="90"/>
    </row>
    <row r="931894" spans="68:68" customFormat="1">
      <c r="BP931894" s="90"/>
    </row>
    <row r="931895" spans="68:68" customFormat="1">
      <c r="BP931895" s="90"/>
    </row>
    <row r="931896" spans="68:68" customFormat="1">
      <c r="BP931896" s="90"/>
    </row>
    <row r="931897" spans="68:68" customFormat="1">
      <c r="BP931897" s="90"/>
    </row>
    <row r="931898" spans="68:68" customFormat="1">
      <c r="BP931898" s="90"/>
    </row>
    <row r="931899" spans="68:68" customFormat="1">
      <c r="BP931899" s="90"/>
    </row>
    <row r="931900" spans="68:68" customFormat="1">
      <c r="BP931900" s="90"/>
    </row>
    <row r="931901" spans="68:68" customFormat="1">
      <c r="BP931901" s="90"/>
    </row>
    <row r="931902" spans="68:68" customFormat="1">
      <c r="BP931902" s="90"/>
    </row>
    <row r="931903" spans="68:68" customFormat="1">
      <c r="BP931903" s="90"/>
    </row>
    <row r="931904" spans="68:68" customFormat="1">
      <c r="BP931904" s="90"/>
    </row>
    <row r="931905" spans="68:68" customFormat="1">
      <c r="BP931905" s="90"/>
    </row>
    <row r="931906" spans="68:68" customFormat="1">
      <c r="BP931906" s="90"/>
    </row>
    <row r="931907" spans="68:68" customFormat="1">
      <c r="BP931907" s="90"/>
    </row>
    <row r="931908" spans="68:68" customFormat="1">
      <c r="BP931908" s="90"/>
    </row>
    <row r="931909" spans="68:68" customFormat="1">
      <c r="BP931909" s="90"/>
    </row>
    <row r="931910" spans="68:68" customFormat="1">
      <c r="BP931910" s="90"/>
    </row>
    <row r="931911" spans="68:68" customFormat="1">
      <c r="BP931911" s="90"/>
    </row>
    <row r="931912" spans="68:68" customFormat="1">
      <c r="BP931912" s="90"/>
    </row>
    <row r="931913" spans="68:68" customFormat="1">
      <c r="BP931913" s="90"/>
    </row>
    <row r="931914" spans="68:68" customFormat="1">
      <c r="BP931914" s="90"/>
    </row>
    <row r="931915" spans="68:68" customFormat="1">
      <c r="BP931915" s="90"/>
    </row>
    <row r="931916" spans="68:68" customFormat="1">
      <c r="BP931916" s="90"/>
    </row>
    <row r="931917" spans="68:68" customFormat="1">
      <c r="BP931917" s="90"/>
    </row>
    <row r="931918" spans="68:68" customFormat="1">
      <c r="BP931918" s="90"/>
    </row>
    <row r="931919" spans="68:68" customFormat="1">
      <c r="BP931919" s="90"/>
    </row>
    <row r="931920" spans="68:68" customFormat="1">
      <c r="BP931920" s="90"/>
    </row>
    <row r="931921" spans="68:68" customFormat="1">
      <c r="BP931921" s="90"/>
    </row>
    <row r="931922" spans="68:68" customFormat="1">
      <c r="BP931922" s="90"/>
    </row>
    <row r="931923" spans="68:68" customFormat="1">
      <c r="BP931923" s="90"/>
    </row>
    <row r="931924" spans="68:68" customFormat="1">
      <c r="BP931924" s="90"/>
    </row>
    <row r="931925" spans="68:68" customFormat="1">
      <c r="BP931925" s="90"/>
    </row>
    <row r="931926" spans="68:68" customFormat="1">
      <c r="BP931926" s="90"/>
    </row>
    <row r="931927" spans="68:68" customFormat="1">
      <c r="BP931927" s="90"/>
    </row>
    <row r="931928" spans="68:68" customFormat="1">
      <c r="BP931928" s="90"/>
    </row>
    <row r="931929" spans="68:68" customFormat="1">
      <c r="BP931929" s="90"/>
    </row>
    <row r="931930" spans="68:68" customFormat="1">
      <c r="BP931930" s="90"/>
    </row>
    <row r="931931" spans="68:68" customFormat="1">
      <c r="BP931931" s="90"/>
    </row>
    <row r="931932" spans="68:68" customFormat="1">
      <c r="BP931932" s="90"/>
    </row>
    <row r="931933" spans="68:68" customFormat="1">
      <c r="BP931933" s="90"/>
    </row>
    <row r="931934" spans="68:68" customFormat="1">
      <c r="BP931934" s="90"/>
    </row>
    <row r="931935" spans="68:68" customFormat="1">
      <c r="BP931935" s="90"/>
    </row>
    <row r="931936" spans="68:68" customFormat="1">
      <c r="BP931936" s="90"/>
    </row>
    <row r="931937" spans="68:68" customFormat="1">
      <c r="BP931937" s="90"/>
    </row>
    <row r="931938" spans="68:68" customFormat="1">
      <c r="BP931938" s="90"/>
    </row>
    <row r="931939" spans="68:68" customFormat="1">
      <c r="BP931939" s="90"/>
    </row>
    <row r="931940" spans="68:68" customFormat="1">
      <c r="BP931940" s="90"/>
    </row>
    <row r="931941" spans="68:68" customFormat="1">
      <c r="BP931941" s="90"/>
    </row>
    <row r="931942" spans="68:68" customFormat="1">
      <c r="BP931942" s="90"/>
    </row>
    <row r="931943" spans="68:68" customFormat="1">
      <c r="BP931943" s="90"/>
    </row>
    <row r="931944" spans="68:68" customFormat="1">
      <c r="BP931944" s="90"/>
    </row>
    <row r="931945" spans="68:68" customFormat="1">
      <c r="BP931945" s="90"/>
    </row>
    <row r="931946" spans="68:68" customFormat="1">
      <c r="BP931946" s="90"/>
    </row>
    <row r="931947" spans="68:68" customFormat="1">
      <c r="BP931947" s="90"/>
    </row>
    <row r="931948" spans="68:68" customFormat="1">
      <c r="BP931948" s="90"/>
    </row>
    <row r="931949" spans="68:68" customFormat="1">
      <c r="BP931949" s="90"/>
    </row>
    <row r="931950" spans="68:68" customFormat="1">
      <c r="BP931950" s="90"/>
    </row>
    <row r="931951" spans="68:68" customFormat="1">
      <c r="BP931951" s="90"/>
    </row>
    <row r="931952" spans="68:68" customFormat="1">
      <c r="BP931952" s="90"/>
    </row>
    <row r="931953" spans="68:68" customFormat="1">
      <c r="BP931953" s="90"/>
    </row>
    <row r="931954" spans="68:68" customFormat="1">
      <c r="BP931954" s="90"/>
    </row>
    <row r="931955" spans="68:68" customFormat="1">
      <c r="BP931955" s="90"/>
    </row>
    <row r="931956" spans="68:68" customFormat="1">
      <c r="BP931956" s="90"/>
    </row>
    <row r="931957" spans="68:68" customFormat="1">
      <c r="BP931957" s="90"/>
    </row>
    <row r="931958" spans="68:68" customFormat="1">
      <c r="BP931958" s="90"/>
    </row>
    <row r="931959" spans="68:68" customFormat="1">
      <c r="BP931959" s="90"/>
    </row>
    <row r="931960" spans="68:68" customFormat="1">
      <c r="BP931960" s="90"/>
    </row>
    <row r="931961" spans="68:68" customFormat="1">
      <c r="BP931961" s="90"/>
    </row>
    <row r="931962" spans="68:68" customFormat="1">
      <c r="BP931962" s="90"/>
    </row>
    <row r="931963" spans="68:68" customFormat="1">
      <c r="BP931963" s="90"/>
    </row>
    <row r="931964" spans="68:68" customFormat="1">
      <c r="BP931964" s="90"/>
    </row>
    <row r="931965" spans="68:68" customFormat="1">
      <c r="BP931965" s="90"/>
    </row>
    <row r="931966" spans="68:68" customFormat="1">
      <c r="BP931966" s="90"/>
    </row>
    <row r="931967" spans="68:68" customFormat="1">
      <c r="BP931967" s="90"/>
    </row>
    <row r="931968" spans="68:68" customFormat="1">
      <c r="BP931968" s="90"/>
    </row>
    <row r="931969" spans="68:68" customFormat="1">
      <c r="BP931969" s="90"/>
    </row>
    <row r="931970" spans="68:68" customFormat="1">
      <c r="BP931970" s="90"/>
    </row>
    <row r="931971" spans="68:68" customFormat="1">
      <c r="BP931971" s="90"/>
    </row>
    <row r="931972" spans="68:68" customFormat="1">
      <c r="BP931972" s="90"/>
    </row>
    <row r="931973" spans="68:68" customFormat="1">
      <c r="BP931973" s="90"/>
    </row>
    <row r="931974" spans="68:68" customFormat="1">
      <c r="BP931974" s="90"/>
    </row>
    <row r="931975" spans="68:68" customFormat="1">
      <c r="BP931975" s="90"/>
    </row>
    <row r="931976" spans="68:68" customFormat="1">
      <c r="BP931976" s="90"/>
    </row>
    <row r="931977" spans="68:68" customFormat="1">
      <c r="BP931977" s="90"/>
    </row>
    <row r="931978" spans="68:68" customFormat="1">
      <c r="BP931978" s="90"/>
    </row>
    <row r="931979" spans="68:68" customFormat="1">
      <c r="BP931979" s="90"/>
    </row>
    <row r="931980" spans="68:68" customFormat="1">
      <c r="BP931980" s="90"/>
    </row>
    <row r="931981" spans="68:68" customFormat="1">
      <c r="BP931981" s="90"/>
    </row>
    <row r="931982" spans="68:68" customFormat="1">
      <c r="BP931982" s="90"/>
    </row>
    <row r="931983" spans="68:68" customFormat="1">
      <c r="BP931983" s="90"/>
    </row>
    <row r="931984" spans="68:68" customFormat="1">
      <c r="BP931984" s="90"/>
    </row>
    <row r="931985" spans="68:68" customFormat="1">
      <c r="BP931985" s="90"/>
    </row>
    <row r="931986" spans="68:68" customFormat="1">
      <c r="BP931986" s="90"/>
    </row>
    <row r="931987" spans="68:68" customFormat="1">
      <c r="BP931987" s="90"/>
    </row>
    <row r="931988" spans="68:68" customFormat="1">
      <c r="BP931988" s="90"/>
    </row>
    <row r="931989" spans="68:68" customFormat="1">
      <c r="BP931989" s="90"/>
    </row>
    <row r="931990" spans="68:68" customFormat="1">
      <c r="BP931990" s="90"/>
    </row>
    <row r="931991" spans="68:68" customFormat="1">
      <c r="BP931991" s="90"/>
    </row>
    <row r="931992" spans="68:68" customFormat="1">
      <c r="BP931992" s="90"/>
    </row>
    <row r="931993" spans="68:68" customFormat="1">
      <c r="BP931993" s="90"/>
    </row>
    <row r="931994" spans="68:68" customFormat="1">
      <c r="BP931994" s="90"/>
    </row>
    <row r="931995" spans="68:68" customFormat="1">
      <c r="BP931995" s="90"/>
    </row>
    <row r="931996" spans="68:68" customFormat="1">
      <c r="BP931996" s="90"/>
    </row>
    <row r="931997" spans="68:68" customFormat="1">
      <c r="BP931997" s="90"/>
    </row>
    <row r="931998" spans="68:68" customFormat="1">
      <c r="BP931998" s="90"/>
    </row>
    <row r="931999" spans="68:68" customFormat="1">
      <c r="BP931999" s="90"/>
    </row>
    <row r="932000" spans="68:68" customFormat="1">
      <c r="BP932000" s="90"/>
    </row>
    <row r="932001" spans="68:68" customFormat="1">
      <c r="BP932001" s="90"/>
    </row>
    <row r="932002" spans="68:68" customFormat="1">
      <c r="BP932002" s="90"/>
    </row>
    <row r="932003" spans="68:68" customFormat="1">
      <c r="BP932003" s="90"/>
    </row>
    <row r="932004" spans="68:68" customFormat="1">
      <c r="BP932004" s="90"/>
    </row>
    <row r="932005" spans="68:68" customFormat="1">
      <c r="BP932005" s="90"/>
    </row>
    <row r="932006" spans="68:68" customFormat="1">
      <c r="BP932006" s="90"/>
    </row>
    <row r="932007" spans="68:68" customFormat="1">
      <c r="BP932007" s="90"/>
    </row>
    <row r="932008" spans="68:68" customFormat="1">
      <c r="BP932008" s="90"/>
    </row>
    <row r="932009" spans="68:68" customFormat="1">
      <c r="BP932009" s="90"/>
    </row>
    <row r="932010" spans="68:68" customFormat="1">
      <c r="BP932010" s="90"/>
    </row>
    <row r="932011" spans="68:68" customFormat="1">
      <c r="BP932011" s="90"/>
    </row>
    <row r="932012" spans="68:68" customFormat="1">
      <c r="BP932012" s="90"/>
    </row>
    <row r="932013" spans="68:68" customFormat="1">
      <c r="BP932013" s="90"/>
    </row>
    <row r="932014" spans="68:68" customFormat="1">
      <c r="BP932014" s="90"/>
    </row>
    <row r="932015" spans="68:68" customFormat="1">
      <c r="BP932015" s="90"/>
    </row>
    <row r="932016" spans="68:68" customFormat="1">
      <c r="BP932016" s="90"/>
    </row>
    <row r="932017" spans="68:68" customFormat="1">
      <c r="BP932017" s="90"/>
    </row>
    <row r="932018" spans="68:68" customFormat="1">
      <c r="BP932018" s="90"/>
    </row>
    <row r="932019" spans="68:68" customFormat="1">
      <c r="BP932019" s="90"/>
    </row>
    <row r="932020" spans="68:68" customFormat="1">
      <c r="BP932020" s="90"/>
    </row>
    <row r="932021" spans="68:68" customFormat="1">
      <c r="BP932021" s="90"/>
    </row>
    <row r="932022" spans="68:68" customFormat="1">
      <c r="BP932022" s="90"/>
    </row>
    <row r="932023" spans="68:68" customFormat="1">
      <c r="BP932023" s="90"/>
    </row>
    <row r="932024" spans="68:68" customFormat="1">
      <c r="BP932024" s="90"/>
    </row>
    <row r="932025" spans="68:68" customFormat="1">
      <c r="BP932025" s="90"/>
    </row>
    <row r="932026" spans="68:68" customFormat="1">
      <c r="BP932026" s="90"/>
    </row>
    <row r="932027" spans="68:68" customFormat="1">
      <c r="BP932027" s="90"/>
    </row>
    <row r="932028" spans="68:68" customFormat="1">
      <c r="BP932028" s="90"/>
    </row>
    <row r="932029" spans="68:68" customFormat="1">
      <c r="BP932029" s="90"/>
    </row>
    <row r="932030" spans="68:68" customFormat="1">
      <c r="BP932030" s="90"/>
    </row>
    <row r="932031" spans="68:68" customFormat="1">
      <c r="BP932031" s="90"/>
    </row>
    <row r="932032" spans="68:68" customFormat="1">
      <c r="BP932032" s="90"/>
    </row>
    <row r="932033" spans="68:68" customFormat="1">
      <c r="BP932033" s="90"/>
    </row>
    <row r="932034" spans="68:68" customFormat="1">
      <c r="BP932034" s="90"/>
    </row>
    <row r="932035" spans="68:68" customFormat="1">
      <c r="BP932035" s="90"/>
    </row>
    <row r="932036" spans="68:68" customFormat="1">
      <c r="BP932036" s="90"/>
    </row>
    <row r="932037" spans="68:68" customFormat="1">
      <c r="BP932037" s="90"/>
    </row>
    <row r="932038" spans="68:68" customFormat="1">
      <c r="BP932038" s="90"/>
    </row>
    <row r="932039" spans="68:68" customFormat="1">
      <c r="BP932039" s="90"/>
    </row>
    <row r="932040" spans="68:68" customFormat="1">
      <c r="BP932040" s="90"/>
    </row>
    <row r="932041" spans="68:68" customFormat="1">
      <c r="BP932041" s="90"/>
    </row>
    <row r="932042" spans="68:68" customFormat="1">
      <c r="BP932042" s="90"/>
    </row>
    <row r="932043" spans="68:68" customFormat="1">
      <c r="BP932043" s="90"/>
    </row>
    <row r="932044" spans="68:68" customFormat="1">
      <c r="BP932044" s="90"/>
    </row>
    <row r="932045" spans="68:68" customFormat="1">
      <c r="BP932045" s="90"/>
    </row>
    <row r="932046" spans="68:68" customFormat="1">
      <c r="BP932046" s="90"/>
    </row>
    <row r="932047" spans="68:68" customFormat="1">
      <c r="BP932047" s="90"/>
    </row>
    <row r="932048" spans="68:68" customFormat="1">
      <c r="BP932048" s="90"/>
    </row>
    <row r="932049" spans="68:68" customFormat="1">
      <c r="BP932049" s="90"/>
    </row>
    <row r="932050" spans="68:68" customFormat="1">
      <c r="BP932050" s="90"/>
    </row>
    <row r="932051" spans="68:68" customFormat="1">
      <c r="BP932051" s="90"/>
    </row>
    <row r="932052" spans="68:68" customFormat="1">
      <c r="BP932052" s="90"/>
    </row>
    <row r="932053" spans="68:68" customFormat="1">
      <c r="BP932053" s="90"/>
    </row>
    <row r="932054" spans="68:68" customFormat="1">
      <c r="BP932054" s="90"/>
    </row>
    <row r="932055" spans="68:68" customFormat="1">
      <c r="BP932055" s="90"/>
    </row>
    <row r="932056" spans="68:68" customFormat="1">
      <c r="BP932056" s="90"/>
    </row>
    <row r="932057" spans="68:68" customFormat="1">
      <c r="BP932057" s="90"/>
    </row>
    <row r="932058" spans="68:68" customFormat="1">
      <c r="BP932058" s="90"/>
    </row>
    <row r="932059" spans="68:68" customFormat="1">
      <c r="BP932059" s="90"/>
    </row>
    <row r="932060" spans="68:68" customFormat="1">
      <c r="BP932060" s="90"/>
    </row>
    <row r="932061" spans="68:68" customFormat="1">
      <c r="BP932061" s="90"/>
    </row>
    <row r="932062" spans="68:68" customFormat="1">
      <c r="BP932062" s="90"/>
    </row>
    <row r="932063" spans="68:68" customFormat="1">
      <c r="BP932063" s="90"/>
    </row>
    <row r="932064" spans="68:68" customFormat="1">
      <c r="BP932064" s="90"/>
    </row>
    <row r="932065" spans="68:68" customFormat="1">
      <c r="BP932065" s="90"/>
    </row>
    <row r="932066" spans="68:68" customFormat="1">
      <c r="BP932066" s="90"/>
    </row>
    <row r="932067" spans="68:68" customFormat="1">
      <c r="BP932067" s="90"/>
    </row>
    <row r="932068" spans="68:68" customFormat="1">
      <c r="BP932068" s="90"/>
    </row>
    <row r="932069" spans="68:68" customFormat="1">
      <c r="BP932069" s="90"/>
    </row>
    <row r="932070" spans="68:68" customFormat="1">
      <c r="BP932070" s="90"/>
    </row>
    <row r="932071" spans="68:68" customFormat="1">
      <c r="BP932071" s="90"/>
    </row>
    <row r="932072" spans="68:68" customFormat="1">
      <c r="BP932072" s="90"/>
    </row>
    <row r="932073" spans="68:68" customFormat="1">
      <c r="BP932073" s="90"/>
    </row>
    <row r="932074" spans="68:68" customFormat="1">
      <c r="BP932074" s="90"/>
    </row>
    <row r="932075" spans="68:68" customFormat="1">
      <c r="BP932075" s="90"/>
    </row>
    <row r="932076" spans="68:68" customFormat="1">
      <c r="BP932076" s="90"/>
    </row>
    <row r="932077" spans="68:68" customFormat="1">
      <c r="BP932077" s="90"/>
    </row>
    <row r="932078" spans="68:68" customFormat="1">
      <c r="BP932078" s="90"/>
    </row>
    <row r="932079" spans="68:68" customFormat="1">
      <c r="BP932079" s="90"/>
    </row>
    <row r="932080" spans="68:68" customFormat="1">
      <c r="BP932080" s="90"/>
    </row>
    <row r="932081" spans="68:68" customFormat="1">
      <c r="BP932081" s="90"/>
    </row>
    <row r="932082" spans="68:68" customFormat="1">
      <c r="BP932082" s="90"/>
    </row>
    <row r="932083" spans="68:68" customFormat="1">
      <c r="BP932083" s="90"/>
    </row>
    <row r="932084" spans="68:68" customFormat="1">
      <c r="BP932084" s="90"/>
    </row>
    <row r="932085" spans="68:68" customFormat="1">
      <c r="BP932085" s="90"/>
    </row>
    <row r="932086" spans="68:68" customFormat="1">
      <c r="BP932086" s="90"/>
    </row>
    <row r="932087" spans="68:68" customFormat="1">
      <c r="BP932087" s="90"/>
    </row>
    <row r="932088" spans="68:68" customFormat="1">
      <c r="BP932088" s="90"/>
    </row>
    <row r="932089" spans="68:68" customFormat="1">
      <c r="BP932089" s="90"/>
    </row>
    <row r="932090" spans="68:68" customFormat="1">
      <c r="BP932090" s="90"/>
    </row>
    <row r="932091" spans="68:68" customFormat="1">
      <c r="BP932091" s="90"/>
    </row>
    <row r="932092" spans="68:68" customFormat="1">
      <c r="BP932092" s="90"/>
    </row>
    <row r="932093" spans="68:68" customFormat="1">
      <c r="BP932093" s="90"/>
    </row>
    <row r="932094" spans="68:68" customFormat="1">
      <c r="BP932094" s="90"/>
    </row>
    <row r="932095" spans="68:68" customFormat="1">
      <c r="BP932095" s="90"/>
    </row>
    <row r="932096" spans="68:68" customFormat="1">
      <c r="BP932096" s="90"/>
    </row>
    <row r="932097" spans="68:68" customFormat="1">
      <c r="BP932097" s="90"/>
    </row>
    <row r="932098" spans="68:68" customFormat="1">
      <c r="BP932098" s="90"/>
    </row>
    <row r="932099" spans="68:68" customFormat="1">
      <c r="BP932099" s="90"/>
    </row>
    <row r="932100" spans="68:68" customFormat="1">
      <c r="BP932100" s="90"/>
    </row>
    <row r="932101" spans="68:68" customFormat="1">
      <c r="BP932101" s="90"/>
    </row>
    <row r="932102" spans="68:68" customFormat="1">
      <c r="BP932102" s="90"/>
    </row>
    <row r="932103" spans="68:68" customFormat="1">
      <c r="BP932103" s="90"/>
    </row>
    <row r="932104" spans="68:68" customFormat="1">
      <c r="BP932104" s="90"/>
    </row>
    <row r="932105" spans="68:68" customFormat="1">
      <c r="BP932105" s="90"/>
    </row>
    <row r="932106" spans="68:68" customFormat="1">
      <c r="BP932106" s="90"/>
    </row>
    <row r="932107" spans="68:68" customFormat="1">
      <c r="BP932107" s="90"/>
    </row>
    <row r="932108" spans="68:68" customFormat="1">
      <c r="BP932108" s="90"/>
    </row>
    <row r="932109" spans="68:68" customFormat="1">
      <c r="BP932109" s="90"/>
    </row>
    <row r="932110" spans="68:68" customFormat="1">
      <c r="BP932110" s="90"/>
    </row>
    <row r="932111" spans="68:68" customFormat="1">
      <c r="BP932111" s="90"/>
    </row>
    <row r="932112" spans="68:68" customFormat="1">
      <c r="BP932112" s="90"/>
    </row>
    <row r="932113" spans="68:68" customFormat="1">
      <c r="BP932113" s="90"/>
    </row>
    <row r="932114" spans="68:68" customFormat="1">
      <c r="BP932114" s="90"/>
    </row>
    <row r="932115" spans="68:68" customFormat="1">
      <c r="BP932115" s="90"/>
    </row>
    <row r="932116" spans="68:68" customFormat="1">
      <c r="BP932116" s="90"/>
    </row>
    <row r="932117" spans="68:68" customFormat="1">
      <c r="BP932117" s="90"/>
    </row>
    <row r="932118" spans="68:68" customFormat="1">
      <c r="BP932118" s="90"/>
    </row>
    <row r="932119" spans="68:68" customFormat="1">
      <c r="BP932119" s="90"/>
    </row>
    <row r="932120" spans="68:68" customFormat="1">
      <c r="BP932120" s="90"/>
    </row>
    <row r="932121" spans="68:68" customFormat="1">
      <c r="BP932121" s="90"/>
    </row>
    <row r="932122" spans="68:68" customFormat="1">
      <c r="BP932122" s="90"/>
    </row>
    <row r="932123" spans="68:68" customFormat="1">
      <c r="BP932123" s="90"/>
    </row>
    <row r="932124" spans="68:68" customFormat="1">
      <c r="BP932124" s="90"/>
    </row>
    <row r="932125" spans="68:68" customFormat="1">
      <c r="BP932125" s="90"/>
    </row>
    <row r="932126" spans="68:68" customFormat="1">
      <c r="BP932126" s="90"/>
    </row>
    <row r="932127" spans="68:68" customFormat="1">
      <c r="BP932127" s="90"/>
    </row>
    <row r="932128" spans="68:68" customFormat="1">
      <c r="BP932128" s="90"/>
    </row>
    <row r="932129" spans="68:68" customFormat="1">
      <c r="BP932129" s="90"/>
    </row>
    <row r="932130" spans="68:68" customFormat="1">
      <c r="BP932130" s="90"/>
    </row>
    <row r="932131" spans="68:68" customFormat="1">
      <c r="BP932131" s="90"/>
    </row>
    <row r="932132" spans="68:68" customFormat="1">
      <c r="BP932132" s="90"/>
    </row>
    <row r="932133" spans="68:68" customFormat="1">
      <c r="BP932133" s="90"/>
    </row>
    <row r="932134" spans="68:68" customFormat="1">
      <c r="BP932134" s="90"/>
    </row>
    <row r="932135" spans="68:68" customFormat="1">
      <c r="BP932135" s="90"/>
    </row>
    <row r="932136" spans="68:68" customFormat="1">
      <c r="BP932136" s="90"/>
    </row>
    <row r="932137" spans="68:68" customFormat="1">
      <c r="BP932137" s="90"/>
    </row>
    <row r="932138" spans="68:68" customFormat="1">
      <c r="BP932138" s="90"/>
    </row>
    <row r="932139" spans="68:68" customFormat="1">
      <c r="BP932139" s="90"/>
    </row>
    <row r="932140" spans="68:68" customFormat="1">
      <c r="BP932140" s="90"/>
    </row>
    <row r="932141" spans="68:68" customFormat="1">
      <c r="BP932141" s="90"/>
    </row>
    <row r="932142" spans="68:68" customFormat="1">
      <c r="BP932142" s="90"/>
    </row>
    <row r="932143" spans="68:68" customFormat="1">
      <c r="BP932143" s="90"/>
    </row>
    <row r="932144" spans="68:68" customFormat="1">
      <c r="BP932144" s="90"/>
    </row>
    <row r="932145" spans="68:68" customFormat="1">
      <c r="BP932145" s="90"/>
    </row>
    <row r="932146" spans="68:68" customFormat="1">
      <c r="BP932146" s="90"/>
    </row>
    <row r="932147" spans="68:68" customFormat="1">
      <c r="BP932147" s="90"/>
    </row>
    <row r="932148" spans="68:68" customFormat="1">
      <c r="BP932148" s="90"/>
    </row>
    <row r="932149" spans="68:68" customFormat="1">
      <c r="BP932149" s="90"/>
    </row>
    <row r="932150" spans="68:68" customFormat="1">
      <c r="BP932150" s="90"/>
    </row>
    <row r="932151" spans="68:68" customFormat="1">
      <c r="BP932151" s="90"/>
    </row>
    <row r="932152" spans="68:68" customFormat="1">
      <c r="BP932152" s="90"/>
    </row>
    <row r="932153" spans="68:68" customFormat="1">
      <c r="BP932153" s="90"/>
    </row>
    <row r="932154" spans="68:68" customFormat="1">
      <c r="BP932154" s="90"/>
    </row>
    <row r="932155" spans="68:68" customFormat="1">
      <c r="BP932155" s="90"/>
    </row>
    <row r="932156" spans="68:68" customFormat="1">
      <c r="BP932156" s="90"/>
    </row>
    <row r="932157" spans="68:68" customFormat="1">
      <c r="BP932157" s="90"/>
    </row>
    <row r="932158" spans="68:68" customFormat="1">
      <c r="BP932158" s="90"/>
    </row>
    <row r="932159" spans="68:68" customFormat="1">
      <c r="BP932159" s="90"/>
    </row>
    <row r="932160" spans="68:68" customFormat="1">
      <c r="BP932160" s="90"/>
    </row>
    <row r="932161" spans="68:68" customFormat="1">
      <c r="BP932161" s="90"/>
    </row>
    <row r="932162" spans="68:68" customFormat="1">
      <c r="BP932162" s="90"/>
    </row>
    <row r="932163" spans="68:68" customFormat="1">
      <c r="BP932163" s="90"/>
    </row>
    <row r="932164" spans="68:68" customFormat="1">
      <c r="BP932164" s="90"/>
    </row>
    <row r="932165" spans="68:68" customFormat="1">
      <c r="BP932165" s="90"/>
    </row>
    <row r="932166" spans="68:68" customFormat="1">
      <c r="BP932166" s="90"/>
    </row>
    <row r="932167" spans="68:68" customFormat="1">
      <c r="BP932167" s="90"/>
    </row>
    <row r="932168" spans="68:68" customFormat="1">
      <c r="BP932168" s="90"/>
    </row>
    <row r="932169" spans="68:68" customFormat="1">
      <c r="BP932169" s="90"/>
    </row>
    <row r="932170" spans="68:68" customFormat="1">
      <c r="BP932170" s="90"/>
    </row>
    <row r="932171" spans="68:68" customFormat="1">
      <c r="BP932171" s="90"/>
    </row>
    <row r="932172" spans="68:68" customFormat="1">
      <c r="BP932172" s="90"/>
    </row>
    <row r="932173" spans="68:68" customFormat="1">
      <c r="BP932173" s="90"/>
    </row>
    <row r="932174" spans="68:68" customFormat="1">
      <c r="BP932174" s="90"/>
    </row>
    <row r="932175" spans="68:68" customFormat="1">
      <c r="BP932175" s="90"/>
    </row>
    <row r="932176" spans="68:68" customFormat="1">
      <c r="BP932176" s="90"/>
    </row>
    <row r="932177" spans="68:68" customFormat="1">
      <c r="BP932177" s="90"/>
    </row>
    <row r="932178" spans="68:68" customFormat="1">
      <c r="BP932178" s="90"/>
    </row>
    <row r="932179" spans="68:68" customFormat="1">
      <c r="BP932179" s="90"/>
    </row>
    <row r="932180" spans="68:68" customFormat="1">
      <c r="BP932180" s="90"/>
    </row>
    <row r="932181" spans="68:68" customFormat="1">
      <c r="BP932181" s="90"/>
    </row>
    <row r="932182" spans="68:68" customFormat="1">
      <c r="BP932182" s="90"/>
    </row>
    <row r="932183" spans="68:68" customFormat="1">
      <c r="BP932183" s="90"/>
    </row>
    <row r="932184" spans="68:68" customFormat="1">
      <c r="BP932184" s="90"/>
    </row>
    <row r="932185" spans="68:68" customFormat="1">
      <c r="BP932185" s="90"/>
    </row>
    <row r="932186" spans="68:68" customFormat="1">
      <c r="BP932186" s="90"/>
    </row>
    <row r="932187" spans="68:68" customFormat="1">
      <c r="BP932187" s="90"/>
    </row>
    <row r="932188" spans="68:68" customFormat="1">
      <c r="BP932188" s="90"/>
    </row>
    <row r="932189" spans="68:68" customFormat="1">
      <c r="BP932189" s="90"/>
    </row>
    <row r="932190" spans="68:68" customFormat="1">
      <c r="BP932190" s="90"/>
    </row>
    <row r="932191" spans="68:68" customFormat="1">
      <c r="BP932191" s="90"/>
    </row>
    <row r="932192" spans="68:68" customFormat="1">
      <c r="BP932192" s="90"/>
    </row>
    <row r="932193" spans="68:68" customFormat="1">
      <c r="BP932193" s="90"/>
    </row>
    <row r="932194" spans="68:68" customFormat="1">
      <c r="BP932194" s="90"/>
    </row>
    <row r="932195" spans="68:68" customFormat="1">
      <c r="BP932195" s="90"/>
    </row>
    <row r="932196" spans="68:68" customFormat="1">
      <c r="BP932196" s="90"/>
    </row>
    <row r="932197" spans="68:68" customFormat="1">
      <c r="BP932197" s="90"/>
    </row>
    <row r="932198" spans="68:68" customFormat="1">
      <c r="BP932198" s="90"/>
    </row>
    <row r="932199" spans="68:68" customFormat="1">
      <c r="BP932199" s="90"/>
    </row>
    <row r="932200" spans="68:68" customFormat="1">
      <c r="BP932200" s="90"/>
    </row>
    <row r="932201" spans="68:68" customFormat="1">
      <c r="BP932201" s="90"/>
    </row>
    <row r="932202" spans="68:68" customFormat="1">
      <c r="BP932202" s="90"/>
    </row>
    <row r="932203" spans="68:68" customFormat="1">
      <c r="BP932203" s="90"/>
    </row>
    <row r="932204" spans="68:68" customFormat="1">
      <c r="BP932204" s="90"/>
    </row>
    <row r="932205" spans="68:68" customFormat="1">
      <c r="BP932205" s="90"/>
    </row>
    <row r="932206" spans="68:68" customFormat="1">
      <c r="BP932206" s="90"/>
    </row>
    <row r="932207" spans="68:68" customFormat="1">
      <c r="BP932207" s="90"/>
    </row>
    <row r="932208" spans="68:68" customFormat="1">
      <c r="BP932208" s="90"/>
    </row>
    <row r="932209" spans="68:68" customFormat="1">
      <c r="BP932209" s="90"/>
    </row>
    <row r="932210" spans="68:68" customFormat="1">
      <c r="BP932210" s="90"/>
    </row>
    <row r="932211" spans="68:68" customFormat="1">
      <c r="BP932211" s="90"/>
    </row>
    <row r="932212" spans="68:68" customFormat="1">
      <c r="BP932212" s="90"/>
    </row>
    <row r="932213" spans="68:68" customFormat="1">
      <c r="BP932213" s="90"/>
    </row>
    <row r="932214" spans="68:68" customFormat="1">
      <c r="BP932214" s="90"/>
    </row>
    <row r="932215" spans="68:68" customFormat="1">
      <c r="BP932215" s="90"/>
    </row>
    <row r="932216" spans="68:68" customFormat="1">
      <c r="BP932216" s="90"/>
    </row>
    <row r="932217" spans="68:68" customFormat="1">
      <c r="BP932217" s="90"/>
    </row>
    <row r="932218" spans="68:68" customFormat="1">
      <c r="BP932218" s="90"/>
    </row>
    <row r="932219" spans="68:68" customFormat="1">
      <c r="BP932219" s="90"/>
    </row>
    <row r="932220" spans="68:68" customFormat="1">
      <c r="BP932220" s="90"/>
    </row>
    <row r="932221" spans="68:68" customFormat="1">
      <c r="BP932221" s="90"/>
    </row>
    <row r="932222" spans="68:68" customFormat="1">
      <c r="BP932222" s="90"/>
    </row>
    <row r="932223" spans="68:68" customFormat="1">
      <c r="BP932223" s="90"/>
    </row>
    <row r="932224" spans="68:68" customFormat="1">
      <c r="BP932224" s="90"/>
    </row>
    <row r="932225" spans="68:68" customFormat="1">
      <c r="BP932225" s="90"/>
    </row>
    <row r="932226" spans="68:68" customFormat="1">
      <c r="BP932226" s="90"/>
    </row>
    <row r="932227" spans="68:68" customFormat="1">
      <c r="BP932227" s="90"/>
    </row>
    <row r="932228" spans="68:68" customFormat="1">
      <c r="BP932228" s="90"/>
    </row>
    <row r="932229" spans="68:68" customFormat="1">
      <c r="BP932229" s="90"/>
    </row>
    <row r="932230" spans="68:68" customFormat="1">
      <c r="BP932230" s="90"/>
    </row>
    <row r="932231" spans="68:68" customFormat="1">
      <c r="BP932231" s="90"/>
    </row>
    <row r="932232" spans="68:68" customFormat="1">
      <c r="BP932232" s="90"/>
    </row>
    <row r="932233" spans="68:68" customFormat="1">
      <c r="BP932233" s="90"/>
    </row>
    <row r="932234" spans="68:68" customFormat="1">
      <c r="BP932234" s="90"/>
    </row>
    <row r="932235" spans="68:68" customFormat="1">
      <c r="BP932235" s="90"/>
    </row>
    <row r="932236" spans="68:68" customFormat="1">
      <c r="BP932236" s="90"/>
    </row>
    <row r="932237" spans="68:68" customFormat="1">
      <c r="BP932237" s="90"/>
    </row>
    <row r="932238" spans="68:68" customFormat="1">
      <c r="BP932238" s="90"/>
    </row>
    <row r="932239" spans="68:68" customFormat="1">
      <c r="BP932239" s="90"/>
    </row>
    <row r="932240" spans="68:68" customFormat="1">
      <c r="BP932240" s="90"/>
    </row>
    <row r="932241" spans="68:68" customFormat="1">
      <c r="BP932241" s="90"/>
    </row>
    <row r="932242" spans="68:68" customFormat="1">
      <c r="BP932242" s="90"/>
    </row>
    <row r="932243" spans="68:68" customFormat="1">
      <c r="BP932243" s="90"/>
    </row>
    <row r="932244" spans="68:68" customFormat="1">
      <c r="BP932244" s="90"/>
    </row>
    <row r="932245" spans="68:68" customFormat="1">
      <c r="BP932245" s="90"/>
    </row>
    <row r="932246" spans="68:68" customFormat="1">
      <c r="BP932246" s="90"/>
    </row>
    <row r="932247" spans="68:68" customFormat="1">
      <c r="BP932247" s="90"/>
    </row>
    <row r="932248" spans="68:68" customFormat="1">
      <c r="BP932248" s="90"/>
    </row>
    <row r="932249" spans="68:68" customFormat="1">
      <c r="BP932249" s="90"/>
    </row>
    <row r="932250" spans="68:68" customFormat="1">
      <c r="BP932250" s="90"/>
    </row>
    <row r="932251" spans="68:68" customFormat="1">
      <c r="BP932251" s="90"/>
    </row>
    <row r="932252" spans="68:68" customFormat="1">
      <c r="BP932252" s="90"/>
    </row>
    <row r="932253" spans="68:68" customFormat="1">
      <c r="BP932253" s="90"/>
    </row>
    <row r="932254" spans="68:68" customFormat="1">
      <c r="BP932254" s="90"/>
    </row>
    <row r="932255" spans="68:68" customFormat="1">
      <c r="BP932255" s="90"/>
    </row>
    <row r="932256" spans="68:68" customFormat="1">
      <c r="BP932256" s="90"/>
    </row>
    <row r="932257" spans="68:68" customFormat="1">
      <c r="BP932257" s="90"/>
    </row>
    <row r="932258" spans="68:68" customFormat="1">
      <c r="BP932258" s="90"/>
    </row>
    <row r="932259" spans="68:68" customFormat="1">
      <c r="BP932259" s="90"/>
    </row>
    <row r="932260" spans="68:68" customFormat="1">
      <c r="BP932260" s="90"/>
    </row>
    <row r="932261" spans="68:68" customFormat="1">
      <c r="BP932261" s="90"/>
    </row>
    <row r="932262" spans="68:68" customFormat="1">
      <c r="BP932262" s="90"/>
    </row>
    <row r="932263" spans="68:68" customFormat="1">
      <c r="BP932263" s="90"/>
    </row>
    <row r="932264" spans="68:68" customFormat="1">
      <c r="BP932264" s="90"/>
    </row>
    <row r="932265" spans="68:68" customFormat="1">
      <c r="BP932265" s="90"/>
    </row>
    <row r="932266" spans="68:68" customFormat="1">
      <c r="BP932266" s="90"/>
    </row>
    <row r="932267" spans="68:68" customFormat="1">
      <c r="BP932267" s="90"/>
    </row>
    <row r="932268" spans="68:68" customFormat="1">
      <c r="BP932268" s="90"/>
    </row>
    <row r="932269" spans="68:68" customFormat="1">
      <c r="BP932269" s="90"/>
    </row>
    <row r="932270" spans="68:68" customFormat="1">
      <c r="BP932270" s="90"/>
    </row>
    <row r="932271" spans="68:68" customFormat="1">
      <c r="BP932271" s="90"/>
    </row>
    <row r="932272" spans="68:68" customFormat="1">
      <c r="BP932272" s="90"/>
    </row>
    <row r="932273" spans="68:68" customFormat="1">
      <c r="BP932273" s="90"/>
    </row>
    <row r="932274" spans="68:68" customFormat="1">
      <c r="BP932274" s="90"/>
    </row>
    <row r="932275" spans="68:68" customFormat="1">
      <c r="BP932275" s="90"/>
    </row>
    <row r="932276" spans="68:68" customFormat="1">
      <c r="BP932276" s="90"/>
    </row>
    <row r="932277" spans="68:68" customFormat="1">
      <c r="BP932277" s="90"/>
    </row>
    <row r="932278" spans="68:68" customFormat="1">
      <c r="BP932278" s="90"/>
    </row>
    <row r="932279" spans="68:68" customFormat="1">
      <c r="BP932279" s="90"/>
    </row>
    <row r="932280" spans="68:68" customFormat="1">
      <c r="BP932280" s="90"/>
    </row>
    <row r="932281" spans="68:68" customFormat="1">
      <c r="BP932281" s="90"/>
    </row>
    <row r="932282" spans="68:68" customFormat="1">
      <c r="BP932282" s="90"/>
    </row>
    <row r="932283" spans="68:68" customFormat="1">
      <c r="BP932283" s="90"/>
    </row>
    <row r="932284" spans="68:68" customFormat="1">
      <c r="BP932284" s="90"/>
    </row>
    <row r="932285" spans="68:68" customFormat="1">
      <c r="BP932285" s="90"/>
    </row>
    <row r="932286" spans="68:68" customFormat="1">
      <c r="BP932286" s="90"/>
    </row>
    <row r="932287" spans="68:68" customFormat="1">
      <c r="BP932287" s="90"/>
    </row>
    <row r="932288" spans="68:68" customFormat="1">
      <c r="BP932288" s="90"/>
    </row>
    <row r="932289" spans="68:68" customFormat="1">
      <c r="BP932289" s="90"/>
    </row>
    <row r="932290" spans="68:68" customFormat="1">
      <c r="BP932290" s="90"/>
    </row>
    <row r="932291" spans="68:68" customFormat="1">
      <c r="BP932291" s="90"/>
    </row>
    <row r="932292" spans="68:68" customFormat="1">
      <c r="BP932292" s="90"/>
    </row>
    <row r="932293" spans="68:68" customFormat="1">
      <c r="BP932293" s="90"/>
    </row>
    <row r="932294" spans="68:68" customFormat="1">
      <c r="BP932294" s="90"/>
    </row>
    <row r="932295" spans="68:68" customFormat="1">
      <c r="BP932295" s="90"/>
    </row>
    <row r="932296" spans="68:68" customFormat="1">
      <c r="BP932296" s="90"/>
    </row>
    <row r="932297" spans="68:68" customFormat="1">
      <c r="BP932297" s="90"/>
    </row>
    <row r="932298" spans="68:68" customFormat="1">
      <c r="BP932298" s="90"/>
    </row>
    <row r="932299" spans="68:68" customFormat="1">
      <c r="BP932299" s="90"/>
    </row>
    <row r="932300" spans="68:68" customFormat="1">
      <c r="BP932300" s="90"/>
    </row>
    <row r="932301" spans="68:68" customFormat="1">
      <c r="BP932301" s="90"/>
    </row>
    <row r="932302" spans="68:68" customFormat="1">
      <c r="BP932302" s="90"/>
    </row>
    <row r="932303" spans="68:68" customFormat="1">
      <c r="BP932303" s="90"/>
    </row>
    <row r="932304" spans="68:68" customFormat="1">
      <c r="BP932304" s="90"/>
    </row>
    <row r="932305" spans="68:68" customFormat="1">
      <c r="BP932305" s="90"/>
    </row>
    <row r="932306" spans="68:68" customFormat="1">
      <c r="BP932306" s="90"/>
    </row>
    <row r="932307" spans="68:68" customFormat="1">
      <c r="BP932307" s="90"/>
    </row>
    <row r="932308" spans="68:68" customFormat="1">
      <c r="BP932308" s="90"/>
    </row>
    <row r="932309" spans="68:68" customFormat="1">
      <c r="BP932309" s="90"/>
    </row>
    <row r="932310" spans="68:68" customFormat="1">
      <c r="BP932310" s="90"/>
    </row>
    <row r="932311" spans="68:68" customFormat="1">
      <c r="BP932311" s="90"/>
    </row>
    <row r="932312" spans="68:68" customFormat="1">
      <c r="BP932312" s="90"/>
    </row>
    <row r="932313" spans="68:68" customFormat="1">
      <c r="BP932313" s="90"/>
    </row>
    <row r="932314" spans="68:68" customFormat="1">
      <c r="BP932314" s="90"/>
    </row>
    <row r="932315" spans="68:68" customFormat="1">
      <c r="BP932315" s="90"/>
    </row>
    <row r="932316" spans="68:68" customFormat="1">
      <c r="BP932316" s="90"/>
    </row>
    <row r="932317" spans="68:68" customFormat="1">
      <c r="BP932317" s="90"/>
    </row>
    <row r="932318" spans="68:68" customFormat="1">
      <c r="BP932318" s="90"/>
    </row>
    <row r="932319" spans="68:68" customFormat="1">
      <c r="BP932319" s="90"/>
    </row>
    <row r="932320" spans="68:68" customFormat="1">
      <c r="BP932320" s="90"/>
    </row>
    <row r="932321" spans="68:68" customFormat="1">
      <c r="BP932321" s="90"/>
    </row>
    <row r="932322" spans="68:68" customFormat="1">
      <c r="BP932322" s="90"/>
    </row>
    <row r="932323" spans="68:68" customFormat="1">
      <c r="BP932323" s="90"/>
    </row>
    <row r="932324" spans="68:68" customFormat="1">
      <c r="BP932324" s="90"/>
    </row>
    <row r="932325" spans="68:68" customFormat="1">
      <c r="BP932325" s="90"/>
    </row>
    <row r="932326" spans="68:68" customFormat="1">
      <c r="BP932326" s="90"/>
    </row>
    <row r="932327" spans="68:68" customFormat="1">
      <c r="BP932327" s="90"/>
    </row>
    <row r="932328" spans="68:68" customFormat="1">
      <c r="BP932328" s="90"/>
    </row>
    <row r="932329" spans="68:68" customFormat="1">
      <c r="BP932329" s="90"/>
    </row>
    <row r="932330" spans="68:68" customFormat="1">
      <c r="BP932330" s="90"/>
    </row>
    <row r="932331" spans="68:68" customFormat="1">
      <c r="BP932331" s="90"/>
    </row>
    <row r="932332" spans="68:68" customFormat="1">
      <c r="BP932332" s="90"/>
    </row>
    <row r="932333" spans="68:68" customFormat="1">
      <c r="BP932333" s="90"/>
    </row>
    <row r="932334" spans="68:68" customFormat="1">
      <c r="BP932334" s="90"/>
    </row>
    <row r="932335" spans="68:68" customFormat="1">
      <c r="BP932335" s="90"/>
    </row>
    <row r="932336" spans="68:68" customFormat="1">
      <c r="BP932336" s="90"/>
    </row>
    <row r="932337" spans="68:68" customFormat="1">
      <c r="BP932337" s="90"/>
    </row>
    <row r="932338" spans="68:68" customFormat="1">
      <c r="BP932338" s="90"/>
    </row>
    <row r="932339" spans="68:68" customFormat="1">
      <c r="BP932339" s="90"/>
    </row>
    <row r="932340" spans="68:68" customFormat="1">
      <c r="BP932340" s="90"/>
    </row>
    <row r="932341" spans="68:68" customFormat="1">
      <c r="BP932341" s="90"/>
    </row>
    <row r="932342" spans="68:68" customFormat="1">
      <c r="BP932342" s="90"/>
    </row>
    <row r="932343" spans="68:68" customFormat="1">
      <c r="BP932343" s="90"/>
    </row>
    <row r="932344" spans="68:68" customFormat="1">
      <c r="BP932344" s="90"/>
    </row>
    <row r="932345" spans="68:68" customFormat="1">
      <c r="BP932345" s="90"/>
    </row>
    <row r="932346" spans="68:68" customFormat="1">
      <c r="BP932346" s="90"/>
    </row>
    <row r="932347" spans="68:68" customFormat="1">
      <c r="BP932347" s="90"/>
    </row>
    <row r="932348" spans="68:68" customFormat="1">
      <c r="BP932348" s="90"/>
    </row>
    <row r="932349" spans="68:68" customFormat="1">
      <c r="BP932349" s="90"/>
    </row>
    <row r="932350" spans="68:68" customFormat="1">
      <c r="BP932350" s="90"/>
    </row>
    <row r="932351" spans="68:68" customFormat="1">
      <c r="BP932351" s="90"/>
    </row>
    <row r="932352" spans="68:68" customFormat="1">
      <c r="BP932352" s="90"/>
    </row>
    <row r="932353" spans="68:68" customFormat="1">
      <c r="BP932353" s="90"/>
    </row>
    <row r="932354" spans="68:68" customFormat="1">
      <c r="BP932354" s="90"/>
    </row>
    <row r="932355" spans="68:68" customFormat="1">
      <c r="BP932355" s="90"/>
    </row>
    <row r="932356" spans="68:68" customFormat="1">
      <c r="BP932356" s="90"/>
    </row>
    <row r="932357" spans="68:68" customFormat="1">
      <c r="BP932357" s="90"/>
    </row>
    <row r="932358" spans="68:68" customFormat="1">
      <c r="BP932358" s="90"/>
    </row>
    <row r="932359" spans="68:68" customFormat="1">
      <c r="BP932359" s="90"/>
    </row>
    <row r="932360" spans="68:68" customFormat="1">
      <c r="BP932360" s="90"/>
    </row>
    <row r="932361" spans="68:68" customFormat="1">
      <c r="BP932361" s="90"/>
    </row>
    <row r="932362" spans="68:68" customFormat="1">
      <c r="BP932362" s="90"/>
    </row>
    <row r="932363" spans="68:68" customFormat="1">
      <c r="BP932363" s="90"/>
    </row>
    <row r="932364" spans="68:68" customFormat="1">
      <c r="BP932364" s="90"/>
    </row>
    <row r="932365" spans="68:68" customFormat="1">
      <c r="BP932365" s="90"/>
    </row>
    <row r="932366" spans="68:68" customFormat="1">
      <c r="BP932366" s="90"/>
    </row>
    <row r="932367" spans="68:68" customFormat="1">
      <c r="BP932367" s="90"/>
    </row>
    <row r="932368" spans="68:68" customFormat="1">
      <c r="BP932368" s="90"/>
    </row>
    <row r="932369" spans="68:68" customFormat="1">
      <c r="BP932369" s="90"/>
    </row>
    <row r="932370" spans="68:68" customFormat="1">
      <c r="BP932370" s="90"/>
    </row>
    <row r="932371" spans="68:68" customFormat="1">
      <c r="BP932371" s="90"/>
    </row>
    <row r="932372" spans="68:68" customFormat="1">
      <c r="BP932372" s="90"/>
    </row>
    <row r="932373" spans="68:68" customFormat="1">
      <c r="BP932373" s="90"/>
    </row>
    <row r="932374" spans="68:68" customFormat="1">
      <c r="BP932374" s="90"/>
    </row>
    <row r="932375" spans="68:68" customFormat="1">
      <c r="BP932375" s="90"/>
    </row>
    <row r="932376" spans="68:68" customFormat="1">
      <c r="BP932376" s="90"/>
    </row>
    <row r="932377" spans="68:68" customFormat="1">
      <c r="BP932377" s="90"/>
    </row>
    <row r="932378" spans="68:68" customFormat="1">
      <c r="BP932378" s="90"/>
    </row>
    <row r="932379" spans="68:68" customFormat="1">
      <c r="BP932379" s="90"/>
    </row>
    <row r="932380" spans="68:68" customFormat="1">
      <c r="BP932380" s="90"/>
    </row>
    <row r="932381" spans="68:68" customFormat="1">
      <c r="BP932381" s="90"/>
    </row>
    <row r="932382" spans="68:68" customFormat="1">
      <c r="BP932382" s="90"/>
    </row>
    <row r="932383" spans="68:68" customFormat="1">
      <c r="BP932383" s="90"/>
    </row>
    <row r="932384" spans="68:68" customFormat="1">
      <c r="BP932384" s="90"/>
    </row>
    <row r="932385" spans="68:68" customFormat="1">
      <c r="BP932385" s="90"/>
    </row>
    <row r="932386" spans="68:68" customFormat="1">
      <c r="BP932386" s="90"/>
    </row>
    <row r="932387" spans="68:68" customFormat="1">
      <c r="BP932387" s="90"/>
    </row>
    <row r="932388" spans="68:68" customFormat="1">
      <c r="BP932388" s="90"/>
    </row>
    <row r="932389" spans="68:68" customFormat="1">
      <c r="BP932389" s="90"/>
    </row>
    <row r="932390" spans="68:68" customFormat="1">
      <c r="BP932390" s="90"/>
    </row>
    <row r="932391" spans="68:68" customFormat="1">
      <c r="BP932391" s="90"/>
    </row>
    <row r="932392" spans="68:68" customFormat="1">
      <c r="BP932392" s="90"/>
    </row>
    <row r="932393" spans="68:68" customFormat="1">
      <c r="BP932393" s="90"/>
    </row>
    <row r="932394" spans="68:68" customFormat="1">
      <c r="BP932394" s="90"/>
    </row>
    <row r="932395" spans="68:68" customFormat="1">
      <c r="BP932395" s="90"/>
    </row>
    <row r="932396" spans="68:68" customFormat="1">
      <c r="BP932396" s="90"/>
    </row>
    <row r="932397" spans="68:68" customFormat="1">
      <c r="BP932397" s="90"/>
    </row>
    <row r="932398" spans="68:68" customFormat="1">
      <c r="BP932398" s="90"/>
    </row>
    <row r="932399" spans="68:68" customFormat="1">
      <c r="BP932399" s="90"/>
    </row>
    <row r="932400" spans="68:68" customFormat="1">
      <c r="BP932400" s="90"/>
    </row>
    <row r="932401" spans="68:68" customFormat="1">
      <c r="BP932401" s="90"/>
    </row>
    <row r="932402" spans="68:68" customFormat="1">
      <c r="BP932402" s="90"/>
    </row>
    <row r="932403" spans="68:68" customFormat="1">
      <c r="BP932403" s="90"/>
    </row>
    <row r="932404" spans="68:68" customFormat="1">
      <c r="BP932404" s="90"/>
    </row>
    <row r="932405" spans="68:68" customFormat="1">
      <c r="BP932405" s="90"/>
    </row>
    <row r="932406" spans="68:68" customFormat="1">
      <c r="BP932406" s="90"/>
    </row>
    <row r="932407" spans="68:68" customFormat="1">
      <c r="BP932407" s="90"/>
    </row>
    <row r="932408" spans="68:68" customFormat="1">
      <c r="BP932408" s="90"/>
    </row>
    <row r="932409" spans="68:68" customFormat="1">
      <c r="BP932409" s="90"/>
    </row>
    <row r="932410" spans="68:68" customFormat="1">
      <c r="BP932410" s="90"/>
    </row>
    <row r="932411" spans="68:68" customFormat="1">
      <c r="BP932411" s="90"/>
    </row>
    <row r="932412" spans="68:68" customFormat="1">
      <c r="BP932412" s="90"/>
    </row>
    <row r="932413" spans="68:68" customFormat="1">
      <c r="BP932413" s="90"/>
    </row>
    <row r="932414" spans="68:68" customFormat="1">
      <c r="BP932414" s="90"/>
    </row>
    <row r="932415" spans="68:68" customFormat="1">
      <c r="BP932415" s="90"/>
    </row>
    <row r="932416" spans="68:68" customFormat="1">
      <c r="BP932416" s="90"/>
    </row>
    <row r="932417" spans="68:68" customFormat="1">
      <c r="BP932417" s="90"/>
    </row>
    <row r="932418" spans="68:68" customFormat="1">
      <c r="BP932418" s="90"/>
    </row>
    <row r="932419" spans="68:68" customFormat="1">
      <c r="BP932419" s="90"/>
    </row>
    <row r="932420" spans="68:68" customFormat="1">
      <c r="BP932420" s="90"/>
    </row>
    <row r="932421" spans="68:68" customFormat="1">
      <c r="BP932421" s="90"/>
    </row>
    <row r="932422" spans="68:68" customFormat="1">
      <c r="BP932422" s="90"/>
    </row>
    <row r="932423" spans="68:68" customFormat="1">
      <c r="BP932423" s="90"/>
    </row>
    <row r="932424" spans="68:68" customFormat="1">
      <c r="BP932424" s="90"/>
    </row>
    <row r="932425" spans="68:68" customFormat="1">
      <c r="BP932425" s="90"/>
    </row>
    <row r="932426" spans="68:68" customFormat="1">
      <c r="BP932426" s="90"/>
    </row>
    <row r="932427" spans="68:68" customFormat="1">
      <c r="BP932427" s="90"/>
    </row>
    <row r="932428" spans="68:68" customFormat="1">
      <c r="BP932428" s="90"/>
    </row>
    <row r="932429" spans="68:68" customFormat="1">
      <c r="BP932429" s="90"/>
    </row>
    <row r="932430" spans="68:68" customFormat="1">
      <c r="BP932430" s="90"/>
    </row>
    <row r="932431" spans="68:68" customFormat="1">
      <c r="BP932431" s="90"/>
    </row>
    <row r="932432" spans="68:68" customFormat="1">
      <c r="BP932432" s="90"/>
    </row>
    <row r="932433" spans="68:68" customFormat="1">
      <c r="BP932433" s="90"/>
    </row>
    <row r="932434" spans="68:68" customFormat="1">
      <c r="BP932434" s="90"/>
    </row>
    <row r="932435" spans="68:68" customFormat="1">
      <c r="BP932435" s="90"/>
    </row>
    <row r="932436" spans="68:68" customFormat="1">
      <c r="BP932436" s="90"/>
    </row>
    <row r="932437" spans="68:68" customFormat="1">
      <c r="BP932437" s="90"/>
    </row>
    <row r="932438" spans="68:68" customFormat="1">
      <c r="BP932438" s="90"/>
    </row>
    <row r="932439" spans="68:68" customFormat="1">
      <c r="BP932439" s="90"/>
    </row>
    <row r="932440" spans="68:68" customFormat="1">
      <c r="BP932440" s="90"/>
    </row>
    <row r="932441" spans="68:68" customFormat="1">
      <c r="BP932441" s="90"/>
    </row>
    <row r="932442" spans="68:68" customFormat="1">
      <c r="BP932442" s="90"/>
    </row>
    <row r="932443" spans="68:68" customFormat="1">
      <c r="BP932443" s="90"/>
    </row>
    <row r="932444" spans="68:68" customFormat="1">
      <c r="BP932444" s="90"/>
    </row>
    <row r="932445" spans="68:68" customFormat="1">
      <c r="BP932445" s="90"/>
    </row>
    <row r="932446" spans="68:68" customFormat="1">
      <c r="BP932446" s="90"/>
    </row>
    <row r="932447" spans="68:68" customFormat="1">
      <c r="BP932447" s="90"/>
    </row>
    <row r="932448" spans="68:68" customFormat="1">
      <c r="BP932448" s="90"/>
    </row>
    <row r="932449" spans="68:68" customFormat="1">
      <c r="BP932449" s="90"/>
    </row>
    <row r="932450" spans="68:68" customFormat="1">
      <c r="BP932450" s="90"/>
    </row>
    <row r="932451" spans="68:68" customFormat="1">
      <c r="BP932451" s="90"/>
    </row>
    <row r="932452" spans="68:68" customFormat="1">
      <c r="BP932452" s="90"/>
    </row>
    <row r="932453" spans="68:68" customFormat="1">
      <c r="BP932453" s="90"/>
    </row>
    <row r="932454" spans="68:68" customFormat="1">
      <c r="BP932454" s="90"/>
    </row>
    <row r="932455" spans="68:68" customFormat="1">
      <c r="BP932455" s="90"/>
    </row>
    <row r="932456" spans="68:68" customFormat="1">
      <c r="BP932456" s="90"/>
    </row>
    <row r="932457" spans="68:68" customFormat="1">
      <c r="BP932457" s="90"/>
    </row>
    <row r="932458" spans="68:68" customFormat="1">
      <c r="BP932458" s="90"/>
    </row>
    <row r="932459" spans="68:68" customFormat="1">
      <c r="BP932459" s="90"/>
    </row>
    <row r="932460" spans="68:68" customFormat="1">
      <c r="BP932460" s="90"/>
    </row>
    <row r="932461" spans="68:68" customFormat="1">
      <c r="BP932461" s="90"/>
    </row>
    <row r="932462" spans="68:68" customFormat="1">
      <c r="BP932462" s="90"/>
    </row>
    <row r="932463" spans="68:68" customFormat="1">
      <c r="BP932463" s="90"/>
    </row>
    <row r="932464" spans="68:68" customFormat="1">
      <c r="BP932464" s="90"/>
    </row>
    <row r="932465" spans="68:68" customFormat="1">
      <c r="BP932465" s="90"/>
    </row>
    <row r="932466" spans="68:68" customFormat="1">
      <c r="BP932466" s="90"/>
    </row>
    <row r="932467" spans="68:68" customFormat="1">
      <c r="BP932467" s="90"/>
    </row>
    <row r="932468" spans="68:68" customFormat="1">
      <c r="BP932468" s="90"/>
    </row>
    <row r="932469" spans="68:68" customFormat="1">
      <c r="BP932469" s="90"/>
    </row>
    <row r="932470" spans="68:68" customFormat="1">
      <c r="BP932470" s="90"/>
    </row>
    <row r="932471" spans="68:68" customFormat="1">
      <c r="BP932471" s="90"/>
    </row>
    <row r="932472" spans="68:68" customFormat="1">
      <c r="BP932472" s="90"/>
    </row>
    <row r="932473" spans="68:68" customFormat="1">
      <c r="BP932473" s="90"/>
    </row>
    <row r="932474" spans="68:68" customFormat="1">
      <c r="BP932474" s="90"/>
    </row>
    <row r="932475" spans="68:68" customFormat="1">
      <c r="BP932475" s="90"/>
    </row>
    <row r="932476" spans="68:68" customFormat="1">
      <c r="BP932476" s="90"/>
    </row>
    <row r="932477" spans="68:68" customFormat="1">
      <c r="BP932477" s="90"/>
    </row>
    <row r="932478" spans="68:68" customFormat="1">
      <c r="BP932478" s="90"/>
    </row>
    <row r="932479" spans="68:68" customFormat="1">
      <c r="BP932479" s="90"/>
    </row>
    <row r="932480" spans="68:68" customFormat="1">
      <c r="BP932480" s="90"/>
    </row>
    <row r="932481" spans="68:68" customFormat="1">
      <c r="BP932481" s="90"/>
    </row>
    <row r="932482" spans="68:68" customFormat="1">
      <c r="BP932482" s="90"/>
    </row>
    <row r="932483" spans="68:68" customFormat="1">
      <c r="BP932483" s="90"/>
    </row>
    <row r="932484" spans="68:68" customFormat="1">
      <c r="BP932484" s="90"/>
    </row>
    <row r="932485" spans="68:68" customFormat="1">
      <c r="BP932485" s="90"/>
    </row>
    <row r="932486" spans="68:68" customFormat="1">
      <c r="BP932486" s="90"/>
    </row>
    <row r="932487" spans="68:68" customFormat="1">
      <c r="BP932487" s="90"/>
    </row>
    <row r="932488" spans="68:68" customFormat="1">
      <c r="BP932488" s="90"/>
    </row>
    <row r="932489" spans="68:68" customFormat="1">
      <c r="BP932489" s="90"/>
    </row>
    <row r="932490" spans="68:68" customFormat="1">
      <c r="BP932490" s="90"/>
    </row>
    <row r="932491" spans="68:68" customFormat="1">
      <c r="BP932491" s="90"/>
    </row>
    <row r="932492" spans="68:68" customFormat="1">
      <c r="BP932492" s="90"/>
    </row>
    <row r="932493" spans="68:68" customFormat="1">
      <c r="BP932493" s="90"/>
    </row>
    <row r="932494" spans="68:68" customFormat="1">
      <c r="BP932494" s="90"/>
    </row>
    <row r="932495" spans="68:68" customFormat="1">
      <c r="BP932495" s="90"/>
    </row>
    <row r="932496" spans="68:68" customFormat="1">
      <c r="BP932496" s="90"/>
    </row>
    <row r="932497" spans="68:68" customFormat="1">
      <c r="BP932497" s="90"/>
    </row>
    <row r="932498" spans="68:68" customFormat="1">
      <c r="BP932498" s="90"/>
    </row>
    <row r="932499" spans="68:68" customFormat="1">
      <c r="BP932499" s="90"/>
    </row>
    <row r="932500" spans="68:68" customFormat="1">
      <c r="BP932500" s="90"/>
    </row>
    <row r="932501" spans="68:68" customFormat="1">
      <c r="BP932501" s="90"/>
    </row>
    <row r="932502" spans="68:68" customFormat="1">
      <c r="BP932502" s="90"/>
    </row>
    <row r="932503" spans="68:68" customFormat="1">
      <c r="BP932503" s="90"/>
    </row>
    <row r="932504" spans="68:68" customFormat="1">
      <c r="BP932504" s="90"/>
    </row>
    <row r="932505" spans="68:68" customFormat="1">
      <c r="BP932505" s="90"/>
    </row>
    <row r="932506" spans="68:68" customFormat="1">
      <c r="BP932506" s="90"/>
    </row>
    <row r="932507" spans="68:68" customFormat="1">
      <c r="BP932507" s="90"/>
    </row>
    <row r="932508" spans="68:68" customFormat="1">
      <c r="BP932508" s="90"/>
    </row>
    <row r="932509" spans="68:68" customFormat="1">
      <c r="BP932509" s="90"/>
    </row>
    <row r="932510" spans="68:68" customFormat="1">
      <c r="BP932510" s="90"/>
    </row>
    <row r="932511" spans="68:68" customFormat="1">
      <c r="BP932511" s="90"/>
    </row>
    <row r="932512" spans="68:68" customFormat="1">
      <c r="BP932512" s="90"/>
    </row>
    <row r="932513" spans="68:68" customFormat="1">
      <c r="BP932513" s="90"/>
    </row>
    <row r="932514" spans="68:68" customFormat="1">
      <c r="BP932514" s="90"/>
    </row>
    <row r="932515" spans="68:68" customFormat="1">
      <c r="BP932515" s="90"/>
    </row>
    <row r="932516" spans="68:68" customFormat="1">
      <c r="BP932516" s="90"/>
    </row>
    <row r="932517" spans="68:68" customFormat="1">
      <c r="BP932517" s="90"/>
    </row>
    <row r="932518" spans="68:68" customFormat="1">
      <c r="BP932518" s="90"/>
    </row>
    <row r="932519" spans="68:68" customFormat="1">
      <c r="BP932519" s="90"/>
    </row>
    <row r="932520" spans="68:68" customFormat="1">
      <c r="BP932520" s="90"/>
    </row>
    <row r="932521" spans="68:68" customFormat="1">
      <c r="BP932521" s="90"/>
    </row>
    <row r="932522" spans="68:68" customFormat="1">
      <c r="BP932522" s="90"/>
    </row>
    <row r="932523" spans="68:68" customFormat="1">
      <c r="BP932523" s="90"/>
    </row>
    <row r="932524" spans="68:68" customFormat="1">
      <c r="BP932524" s="90"/>
    </row>
    <row r="932525" spans="68:68" customFormat="1">
      <c r="BP932525" s="90"/>
    </row>
    <row r="932526" spans="68:68" customFormat="1">
      <c r="BP932526" s="90"/>
    </row>
    <row r="932527" spans="68:68" customFormat="1">
      <c r="BP932527" s="90"/>
    </row>
    <row r="932528" spans="68:68" customFormat="1">
      <c r="BP932528" s="90"/>
    </row>
    <row r="932529" spans="68:68" customFormat="1">
      <c r="BP932529" s="90"/>
    </row>
    <row r="932530" spans="68:68" customFormat="1">
      <c r="BP932530" s="90"/>
    </row>
    <row r="932531" spans="68:68" customFormat="1">
      <c r="BP932531" s="90"/>
    </row>
    <row r="932532" spans="68:68" customFormat="1">
      <c r="BP932532" s="90"/>
    </row>
    <row r="932533" spans="68:68" customFormat="1">
      <c r="BP932533" s="90"/>
    </row>
    <row r="932534" spans="68:68" customFormat="1">
      <c r="BP932534" s="90"/>
    </row>
    <row r="932535" spans="68:68" customFormat="1">
      <c r="BP932535" s="90"/>
    </row>
    <row r="932536" spans="68:68" customFormat="1">
      <c r="BP932536" s="90"/>
    </row>
    <row r="932537" spans="68:68" customFormat="1">
      <c r="BP932537" s="90"/>
    </row>
    <row r="932538" spans="68:68" customFormat="1">
      <c r="BP932538" s="90"/>
    </row>
    <row r="932539" spans="68:68" customFormat="1">
      <c r="BP932539" s="90"/>
    </row>
    <row r="932540" spans="68:68" customFormat="1">
      <c r="BP932540" s="90"/>
    </row>
    <row r="932541" spans="68:68" customFormat="1">
      <c r="BP932541" s="90"/>
    </row>
    <row r="932542" spans="68:68" customFormat="1">
      <c r="BP932542" s="90"/>
    </row>
    <row r="932543" spans="68:68" customFormat="1">
      <c r="BP932543" s="90"/>
    </row>
    <row r="932544" spans="68:68" customFormat="1">
      <c r="BP932544" s="90"/>
    </row>
    <row r="932545" spans="68:68" customFormat="1">
      <c r="BP932545" s="90"/>
    </row>
    <row r="932546" spans="68:68" customFormat="1">
      <c r="BP932546" s="90"/>
    </row>
    <row r="932547" spans="68:68" customFormat="1">
      <c r="BP932547" s="90"/>
    </row>
    <row r="932548" spans="68:68" customFormat="1">
      <c r="BP932548" s="90"/>
    </row>
    <row r="932549" spans="68:68" customFormat="1">
      <c r="BP932549" s="90"/>
    </row>
    <row r="932550" spans="68:68" customFormat="1">
      <c r="BP932550" s="90"/>
    </row>
    <row r="932551" spans="68:68" customFormat="1">
      <c r="BP932551" s="90"/>
    </row>
    <row r="932552" spans="68:68" customFormat="1">
      <c r="BP932552" s="90"/>
    </row>
    <row r="932553" spans="68:68" customFormat="1">
      <c r="BP932553" s="90"/>
    </row>
    <row r="932554" spans="68:68" customFormat="1">
      <c r="BP932554" s="90"/>
    </row>
    <row r="932555" spans="68:68" customFormat="1">
      <c r="BP932555" s="90"/>
    </row>
    <row r="932556" spans="68:68" customFormat="1">
      <c r="BP932556" s="90"/>
    </row>
    <row r="932557" spans="68:68" customFormat="1">
      <c r="BP932557" s="90"/>
    </row>
    <row r="932558" spans="68:68" customFormat="1">
      <c r="BP932558" s="90"/>
    </row>
    <row r="932559" spans="68:68" customFormat="1">
      <c r="BP932559" s="90"/>
    </row>
    <row r="932560" spans="68:68" customFormat="1">
      <c r="BP932560" s="90"/>
    </row>
    <row r="932561" spans="68:68" customFormat="1">
      <c r="BP932561" s="90"/>
    </row>
    <row r="932562" spans="68:68" customFormat="1">
      <c r="BP932562" s="90"/>
    </row>
    <row r="932563" spans="68:68" customFormat="1">
      <c r="BP932563" s="90"/>
    </row>
    <row r="932564" spans="68:68" customFormat="1">
      <c r="BP932564" s="90"/>
    </row>
    <row r="932565" spans="68:68" customFormat="1">
      <c r="BP932565" s="90"/>
    </row>
    <row r="932566" spans="68:68" customFormat="1">
      <c r="BP932566" s="90"/>
    </row>
    <row r="932567" spans="68:68" customFormat="1">
      <c r="BP932567" s="90"/>
    </row>
    <row r="932568" spans="68:68" customFormat="1">
      <c r="BP932568" s="90"/>
    </row>
    <row r="932569" spans="68:68" customFormat="1">
      <c r="BP932569" s="90"/>
    </row>
    <row r="932570" spans="68:68" customFormat="1">
      <c r="BP932570" s="90"/>
    </row>
    <row r="932571" spans="68:68" customFormat="1">
      <c r="BP932571" s="90"/>
    </row>
    <row r="932572" spans="68:68" customFormat="1">
      <c r="BP932572" s="90"/>
    </row>
    <row r="932573" spans="68:68" customFormat="1">
      <c r="BP932573" s="90"/>
    </row>
    <row r="932574" spans="68:68" customFormat="1">
      <c r="BP932574" s="90"/>
    </row>
    <row r="932575" spans="68:68" customFormat="1">
      <c r="BP932575" s="90"/>
    </row>
    <row r="932576" spans="68:68" customFormat="1">
      <c r="BP932576" s="90"/>
    </row>
    <row r="932577" spans="68:68" customFormat="1">
      <c r="BP932577" s="90"/>
    </row>
    <row r="932578" spans="68:68" customFormat="1">
      <c r="BP932578" s="90"/>
    </row>
    <row r="932579" spans="68:68" customFormat="1">
      <c r="BP932579" s="90"/>
    </row>
    <row r="932580" spans="68:68" customFormat="1">
      <c r="BP932580" s="90"/>
    </row>
    <row r="932581" spans="68:68" customFormat="1">
      <c r="BP932581" s="90"/>
    </row>
    <row r="932582" spans="68:68" customFormat="1">
      <c r="BP932582" s="90"/>
    </row>
    <row r="932583" spans="68:68" customFormat="1">
      <c r="BP932583" s="90"/>
    </row>
    <row r="932584" spans="68:68" customFormat="1">
      <c r="BP932584" s="90"/>
    </row>
    <row r="932585" spans="68:68" customFormat="1">
      <c r="BP932585" s="90"/>
    </row>
    <row r="932586" spans="68:68" customFormat="1">
      <c r="BP932586" s="90"/>
    </row>
    <row r="932587" spans="68:68" customFormat="1">
      <c r="BP932587" s="90"/>
    </row>
    <row r="932588" spans="68:68" customFormat="1">
      <c r="BP932588" s="90"/>
    </row>
    <row r="932589" spans="68:68" customFormat="1">
      <c r="BP932589" s="90"/>
    </row>
    <row r="932590" spans="68:68" customFormat="1">
      <c r="BP932590" s="90"/>
    </row>
    <row r="932591" spans="68:68" customFormat="1">
      <c r="BP932591" s="90"/>
    </row>
    <row r="932592" spans="68:68" customFormat="1">
      <c r="BP932592" s="90"/>
    </row>
    <row r="932593" spans="68:68" customFormat="1">
      <c r="BP932593" s="90"/>
    </row>
    <row r="932594" spans="68:68" customFormat="1">
      <c r="BP932594" s="90"/>
    </row>
    <row r="932595" spans="68:68" customFormat="1">
      <c r="BP932595" s="90"/>
    </row>
    <row r="932596" spans="68:68" customFormat="1">
      <c r="BP932596" s="90"/>
    </row>
    <row r="932597" spans="68:68" customFormat="1">
      <c r="BP932597" s="90"/>
    </row>
    <row r="932598" spans="68:68" customFormat="1">
      <c r="BP932598" s="90"/>
    </row>
    <row r="932599" spans="68:68" customFormat="1">
      <c r="BP932599" s="90"/>
    </row>
    <row r="932600" spans="68:68" customFormat="1">
      <c r="BP932600" s="90"/>
    </row>
    <row r="932601" spans="68:68" customFormat="1">
      <c r="BP932601" s="90"/>
    </row>
    <row r="932602" spans="68:68" customFormat="1">
      <c r="BP932602" s="90"/>
    </row>
    <row r="932603" spans="68:68" customFormat="1">
      <c r="BP932603" s="90"/>
    </row>
    <row r="932604" spans="68:68" customFormat="1">
      <c r="BP932604" s="90"/>
    </row>
    <row r="932605" spans="68:68" customFormat="1">
      <c r="BP932605" s="90"/>
    </row>
    <row r="932606" spans="68:68" customFormat="1">
      <c r="BP932606" s="90"/>
    </row>
    <row r="932607" spans="68:68" customFormat="1">
      <c r="BP932607" s="90"/>
    </row>
    <row r="932608" spans="68:68" customFormat="1">
      <c r="BP932608" s="90"/>
    </row>
    <row r="932609" spans="68:68" customFormat="1">
      <c r="BP932609" s="90"/>
    </row>
    <row r="932610" spans="68:68" customFormat="1">
      <c r="BP932610" s="90"/>
    </row>
    <row r="932611" spans="68:68" customFormat="1">
      <c r="BP932611" s="90"/>
    </row>
    <row r="932612" spans="68:68" customFormat="1">
      <c r="BP932612" s="90"/>
    </row>
    <row r="932613" spans="68:68" customFormat="1">
      <c r="BP932613" s="90"/>
    </row>
    <row r="932614" spans="68:68" customFormat="1">
      <c r="BP932614" s="90"/>
    </row>
    <row r="932615" spans="68:68" customFormat="1">
      <c r="BP932615" s="90"/>
    </row>
    <row r="932616" spans="68:68" customFormat="1">
      <c r="BP932616" s="90"/>
    </row>
    <row r="932617" spans="68:68" customFormat="1">
      <c r="BP932617" s="90"/>
    </row>
    <row r="932618" spans="68:68" customFormat="1">
      <c r="BP932618" s="90"/>
    </row>
    <row r="932619" spans="68:68" customFormat="1">
      <c r="BP932619" s="90"/>
    </row>
    <row r="932620" spans="68:68" customFormat="1">
      <c r="BP932620" s="90"/>
    </row>
    <row r="932621" spans="68:68" customFormat="1">
      <c r="BP932621" s="90"/>
    </row>
    <row r="932622" spans="68:68" customFormat="1">
      <c r="BP932622" s="90"/>
    </row>
    <row r="932623" spans="68:68" customFormat="1">
      <c r="BP932623" s="90"/>
    </row>
    <row r="932624" spans="68:68" customFormat="1">
      <c r="BP932624" s="90"/>
    </row>
    <row r="932625" spans="68:68" customFormat="1">
      <c r="BP932625" s="90"/>
    </row>
    <row r="932626" spans="68:68" customFormat="1">
      <c r="BP932626" s="90"/>
    </row>
    <row r="932627" spans="68:68" customFormat="1">
      <c r="BP932627" s="90"/>
    </row>
    <row r="932628" spans="68:68" customFormat="1">
      <c r="BP932628" s="90"/>
    </row>
    <row r="932629" spans="68:68" customFormat="1">
      <c r="BP932629" s="90"/>
    </row>
    <row r="932630" spans="68:68" customFormat="1">
      <c r="BP932630" s="90"/>
    </row>
    <row r="932631" spans="68:68" customFormat="1">
      <c r="BP932631" s="90"/>
    </row>
    <row r="932632" spans="68:68" customFormat="1">
      <c r="BP932632" s="90"/>
    </row>
    <row r="932633" spans="68:68" customFormat="1">
      <c r="BP932633" s="90"/>
    </row>
    <row r="932634" spans="68:68" customFormat="1">
      <c r="BP932634" s="90"/>
    </row>
    <row r="932635" spans="68:68" customFormat="1">
      <c r="BP932635" s="90"/>
    </row>
    <row r="932636" spans="68:68" customFormat="1">
      <c r="BP932636" s="90"/>
    </row>
    <row r="932637" spans="68:68" customFormat="1">
      <c r="BP932637" s="90"/>
    </row>
    <row r="932638" spans="68:68" customFormat="1">
      <c r="BP932638" s="90"/>
    </row>
    <row r="932639" spans="68:68" customFormat="1">
      <c r="BP932639" s="90"/>
    </row>
    <row r="932640" spans="68:68" customFormat="1">
      <c r="BP932640" s="90"/>
    </row>
    <row r="932641" spans="68:68" customFormat="1">
      <c r="BP932641" s="90"/>
    </row>
    <row r="932642" spans="68:68" customFormat="1">
      <c r="BP932642" s="90"/>
    </row>
    <row r="932643" spans="68:68" customFormat="1">
      <c r="BP932643" s="90"/>
    </row>
    <row r="932644" spans="68:68" customFormat="1">
      <c r="BP932644" s="90"/>
    </row>
    <row r="932645" spans="68:68" customFormat="1">
      <c r="BP932645" s="90"/>
    </row>
    <row r="932646" spans="68:68" customFormat="1">
      <c r="BP932646" s="90"/>
    </row>
    <row r="932647" spans="68:68" customFormat="1">
      <c r="BP932647" s="90"/>
    </row>
    <row r="932648" spans="68:68" customFormat="1">
      <c r="BP932648" s="90"/>
    </row>
    <row r="932649" spans="68:68" customFormat="1">
      <c r="BP932649" s="90"/>
    </row>
    <row r="932650" spans="68:68" customFormat="1">
      <c r="BP932650" s="90"/>
    </row>
    <row r="932651" spans="68:68" customFormat="1">
      <c r="BP932651" s="90"/>
    </row>
    <row r="932652" spans="68:68" customFormat="1">
      <c r="BP932652" s="90"/>
    </row>
    <row r="932653" spans="68:68" customFormat="1">
      <c r="BP932653" s="90"/>
    </row>
    <row r="932654" spans="68:68" customFormat="1">
      <c r="BP932654" s="90"/>
    </row>
    <row r="932655" spans="68:68" customFormat="1">
      <c r="BP932655" s="90"/>
    </row>
    <row r="932656" spans="68:68" customFormat="1">
      <c r="BP932656" s="90"/>
    </row>
    <row r="932657" spans="68:68" customFormat="1">
      <c r="BP932657" s="90"/>
    </row>
    <row r="932658" spans="68:68" customFormat="1">
      <c r="BP932658" s="90"/>
    </row>
    <row r="932659" spans="68:68" customFormat="1">
      <c r="BP932659" s="90"/>
    </row>
    <row r="932660" spans="68:68" customFormat="1">
      <c r="BP932660" s="90"/>
    </row>
    <row r="932661" spans="68:68" customFormat="1">
      <c r="BP932661" s="90"/>
    </row>
    <row r="932662" spans="68:68" customFormat="1">
      <c r="BP932662" s="90"/>
    </row>
    <row r="932663" spans="68:68" customFormat="1">
      <c r="BP932663" s="90"/>
    </row>
    <row r="932664" spans="68:68" customFormat="1">
      <c r="BP932664" s="90"/>
    </row>
    <row r="932665" spans="68:68" customFormat="1">
      <c r="BP932665" s="90"/>
    </row>
    <row r="932666" spans="68:68" customFormat="1">
      <c r="BP932666" s="90"/>
    </row>
    <row r="932667" spans="68:68" customFormat="1">
      <c r="BP932667" s="90"/>
    </row>
    <row r="932668" spans="68:68" customFormat="1">
      <c r="BP932668" s="90"/>
    </row>
    <row r="932669" spans="68:68" customFormat="1">
      <c r="BP932669" s="90"/>
    </row>
    <row r="932670" spans="68:68" customFormat="1">
      <c r="BP932670" s="90"/>
    </row>
    <row r="932671" spans="68:68" customFormat="1">
      <c r="BP932671" s="90"/>
    </row>
    <row r="932672" spans="68:68" customFormat="1">
      <c r="BP932672" s="90"/>
    </row>
    <row r="932673" spans="68:68" customFormat="1">
      <c r="BP932673" s="90"/>
    </row>
    <row r="932674" spans="68:68" customFormat="1">
      <c r="BP932674" s="90"/>
    </row>
    <row r="932675" spans="68:68" customFormat="1">
      <c r="BP932675" s="90"/>
    </row>
    <row r="932676" spans="68:68" customFormat="1">
      <c r="BP932676" s="90"/>
    </row>
    <row r="932677" spans="68:68" customFormat="1">
      <c r="BP932677" s="90"/>
    </row>
    <row r="932678" spans="68:68" customFormat="1">
      <c r="BP932678" s="90"/>
    </row>
    <row r="932679" spans="68:68" customFormat="1">
      <c r="BP932679" s="90"/>
    </row>
    <row r="932680" spans="68:68" customFormat="1">
      <c r="BP932680" s="90"/>
    </row>
    <row r="932681" spans="68:68" customFormat="1">
      <c r="BP932681" s="90"/>
    </row>
    <row r="932682" spans="68:68" customFormat="1">
      <c r="BP932682" s="90"/>
    </row>
    <row r="932683" spans="68:68" customFormat="1">
      <c r="BP932683" s="90"/>
    </row>
    <row r="932684" spans="68:68" customFormat="1">
      <c r="BP932684" s="90"/>
    </row>
    <row r="932685" spans="68:68" customFormat="1">
      <c r="BP932685" s="90"/>
    </row>
    <row r="932686" spans="68:68" customFormat="1">
      <c r="BP932686" s="90"/>
    </row>
    <row r="932687" spans="68:68" customFormat="1">
      <c r="BP932687" s="90"/>
    </row>
    <row r="932688" spans="68:68" customFormat="1">
      <c r="BP932688" s="90"/>
    </row>
    <row r="932689" spans="68:68" customFormat="1">
      <c r="BP932689" s="90"/>
    </row>
    <row r="932690" spans="68:68" customFormat="1">
      <c r="BP932690" s="90"/>
    </row>
    <row r="932691" spans="68:68" customFormat="1">
      <c r="BP932691" s="90"/>
    </row>
    <row r="932692" spans="68:68" customFormat="1">
      <c r="BP932692" s="90"/>
    </row>
    <row r="932693" spans="68:68" customFormat="1">
      <c r="BP932693" s="90"/>
    </row>
    <row r="932694" spans="68:68" customFormat="1">
      <c r="BP932694" s="90"/>
    </row>
    <row r="932695" spans="68:68" customFormat="1">
      <c r="BP932695" s="90"/>
    </row>
    <row r="932696" spans="68:68" customFormat="1">
      <c r="BP932696" s="90"/>
    </row>
    <row r="932697" spans="68:68" customFormat="1">
      <c r="BP932697" s="90"/>
    </row>
    <row r="932698" spans="68:68" customFormat="1">
      <c r="BP932698" s="90"/>
    </row>
    <row r="932699" spans="68:68" customFormat="1">
      <c r="BP932699" s="90"/>
    </row>
    <row r="932700" spans="68:68" customFormat="1">
      <c r="BP932700" s="90"/>
    </row>
    <row r="932701" spans="68:68" customFormat="1">
      <c r="BP932701" s="90"/>
    </row>
    <row r="932702" spans="68:68" customFormat="1">
      <c r="BP932702" s="90"/>
    </row>
    <row r="932703" spans="68:68" customFormat="1">
      <c r="BP932703" s="90"/>
    </row>
    <row r="932704" spans="68:68" customFormat="1">
      <c r="BP932704" s="90"/>
    </row>
    <row r="932705" spans="68:68" customFormat="1">
      <c r="BP932705" s="90"/>
    </row>
    <row r="932706" spans="68:68" customFormat="1">
      <c r="BP932706" s="90"/>
    </row>
    <row r="932707" spans="68:68" customFormat="1">
      <c r="BP932707" s="90"/>
    </row>
    <row r="932708" spans="68:68" customFormat="1">
      <c r="BP932708" s="90"/>
    </row>
    <row r="932709" spans="68:68" customFormat="1">
      <c r="BP932709" s="90"/>
    </row>
    <row r="932710" spans="68:68" customFormat="1">
      <c r="BP932710" s="90"/>
    </row>
    <row r="932711" spans="68:68" customFormat="1">
      <c r="BP932711" s="90"/>
    </row>
    <row r="932712" spans="68:68" customFormat="1">
      <c r="BP932712" s="90"/>
    </row>
    <row r="932713" spans="68:68" customFormat="1">
      <c r="BP932713" s="90"/>
    </row>
    <row r="932714" spans="68:68" customFormat="1">
      <c r="BP932714" s="90"/>
    </row>
    <row r="932715" spans="68:68" customFormat="1">
      <c r="BP932715" s="90"/>
    </row>
    <row r="932716" spans="68:68" customFormat="1">
      <c r="BP932716" s="90"/>
    </row>
    <row r="932717" spans="68:68" customFormat="1">
      <c r="BP932717" s="90"/>
    </row>
    <row r="932718" spans="68:68" customFormat="1">
      <c r="BP932718" s="90"/>
    </row>
    <row r="932719" spans="68:68" customFormat="1">
      <c r="BP932719" s="90"/>
    </row>
    <row r="932720" spans="68:68" customFormat="1">
      <c r="BP932720" s="90"/>
    </row>
    <row r="932721" spans="68:68" customFormat="1">
      <c r="BP932721" s="90"/>
    </row>
    <row r="932722" spans="68:68" customFormat="1">
      <c r="BP932722" s="90"/>
    </row>
    <row r="932723" spans="68:68" customFormat="1">
      <c r="BP932723" s="90"/>
    </row>
    <row r="932724" spans="68:68" customFormat="1">
      <c r="BP932724" s="90"/>
    </row>
    <row r="932725" spans="68:68" customFormat="1">
      <c r="BP932725" s="90"/>
    </row>
    <row r="932726" spans="68:68" customFormat="1">
      <c r="BP932726" s="90"/>
    </row>
    <row r="932727" spans="68:68" customFormat="1">
      <c r="BP932727" s="90"/>
    </row>
    <row r="932728" spans="68:68" customFormat="1">
      <c r="BP932728" s="90"/>
    </row>
    <row r="932729" spans="68:68" customFormat="1">
      <c r="BP932729" s="90"/>
    </row>
    <row r="932730" spans="68:68" customFormat="1">
      <c r="BP932730" s="90"/>
    </row>
    <row r="932731" spans="68:68" customFormat="1">
      <c r="BP932731" s="90"/>
    </row>
    <row r="932732" spans="68:68" customFormat="1">
      <c r="BP932732" s="90"/>
    </row>
    <row r="932733" spans="68:68" customFormat="1">
      <c r="BP932733" s="90"/>
    </row>
    <row r="932734" spans="68:68" customFormat="1">
      <c r="BP932734" s="90"/>
    </row>
    <row r="932735" spans="68:68" customFormat="1">
      <c r="BP932735" s="90"/>
    </row>
    <row r="932736" spans="68:68" customFormat="1">
      <c r="BP932736" s="90"/>
    </row>
    <row r="932737" spans="68:68" customFormat="1">
      <c r="BP932737" s="90"/>
    </row>
    <row r="932738" spans="68:68" customFormat="1">
      <c r="BP932738" s="90"/>
    </row>
    <row r="932739" spans="68:68" customFormat="1">
      <c r="BP932739" s="90"/>
    </row>
    <row r="932740" spans="68:68" customFormat="1">
      <c r="BP932740" s="90"/>
    </row>
    <row r="932741" spans="68:68" customFormat="1">
      <c r="BP932741" s="90"/>
    </row>
    <row r="932742" spans="68:68" customFormat="1">
      <c r="BP932742" s="90"/>
    </row>
    <row r="932743" spans="68:68" customFormat="1">
      <c r="BP932743" s="90"/>
    </row>
    <row r="932744" spans="68:68" customFormat="1">
      <c r="BP932744" s="90"/>
    </row>
    <row r="932745" spans="68:68" customFormat="1">
      <c r="BP932745" s="90"/>
    </row>
    <row r="932746" spans="68:68" customFormat="1">
      <c r="BP932746" s="90"/>
    </row>
    <row r="932747" spans="68:68" customFormat="1">
      <c r="BP932747" s="90"/>
    </row>
    <row r="932748" spans="68:68" customFormat="1">
      <c r="BP932748" s="90"/>
    </row>
    <row r="932749" spans="68:68" customFormat="1">
      <c r="BP932749" s="90"/>
    </row>
    <row r="932750" spans="68:68" customFormat="1">
      <c r="BP932750" s="90"/>
    </row>
    <row r="932751" spans="68:68" customFormat="1">
      <c r="BP932751" s="90"/>
    </row>
    <row r="932752" spans="68:68" customFormat="1">
      <c r="BP932752" s="90"/>
    </row>
    <row r="932753" spans="68:68" customFormat="1">
      <c r="BP932753" s="90"/>
    </row>
    <row r="932754" spans="68:68" customFormat="1">
      <c r="BP932754" s="90"/>
    </row>
    <row r="932755" spans="68:68" customFormat="1">
      <c r="BP932755" s="90"/>
    </row>
    <row r="932756" spans="68:68" customFormat="1">
      <c r="BP932756" s="90"/>
    </row>
    <row r="932757" spans="68:68" customFormat="1">
      <c r="BP932757" s="90"/>
    </row>
    <row r="932758" spans="68:68" customFormat="1">
      <c r="BP932758" s="90"/>
    </row>
    <row r="932759" spans="68:68" customFormat="1">
      <c r="BP932759" s="90"/>
    </row>
    <row r="932760" spans="68:68" customFormat="1">
      <c r="BP932760" s="90"/>
    </row>
    <row r="932761" spans="68:68" customFormat="1">
      <c r="BP932761" s="90"/>
    </row>
    <row r="932762" spans="68:68" customFormat="1">
      <c r="BP932762" s="90"/>
    </row>
    <row r="932763" spans="68:68" customFormat="1">
      <c r="BP932763" s="90"/>
    </row>
    <row r="932764" spans="68:68" customFormat="1">
      <c r="BP932764" s="90"/>
    </row>
    <row r="932765" spans="68:68" customFormat="1">
      <c r="BP932765" s="90"/>
    </row>
    <row r="932766" spans="68:68" customFormat="1">
      <c r="BP932766" s="90"/>
    </row>
    <row r="932767" spans="68:68" customFormat="1">
      <c r="BP932767" s="90"/>
    </row>
    <row r="932768" spans="68:68" customFormat="1">
      <c r="BP932768" s="90"/>
    </row>
    <row r="932769" spans="68:68" customFormat="1">
      <c r="BP932769" s="90"/>
    </row>
    <row r="932770" spans="68:68" customFormat="1">
      <c r="BP932770" s="90"/>
    </row>
    <row r="932771" spans="68:68" customFormat="1">
      <c r="BP932771" s="90"/>
    </row>
    <row r="932772" spans="68:68" customFormat="1">
      <c r="BP932772" s="90"/>
    </row>
    <row r="932773" spans="68:68" customFormat="1">
      <c r="BP932773" s="90"/>
    </row>
    <row r="932774" spans="68:68" customFormat="1">
      <c r="BP932774" s="90"/>
    </row>
    <row r="932775" spans="68:68" customFormat="1">
      <c r="BP932775" s="90"/>
    </row>
    <row r="932776" spans="68:68" customFormat="1">
      <c r="BP932776" s="90"/>
    </row>
    <row r="932777" spans="68:68" customFormat="1">
      <c r="BP932777" s="90"/>
    </row>
    <row r="932778" spans="68:68" customFormat="1">
      <c r="BP932778" s="90"/>
    </row>
    <row r="932779" spans="68:68" customFormat="1">
      <c r="BP932779" s="90"/>
    </row>
    <row r="932780" spans="68:68" customFormat="1">
      <c r="BP932780" s="90"/>
    </row>
    <row r="932781" spans="68:68" customFormat="1">
      <c r="BP932781" s="90"/>
    </row>
    <row r="932782" spans="68:68" customFormat="1">
      <c r="BP932782" s="90"/>
    </row>
    <row r="932783" spans="68:68" customFormat="1">
      <c r="BP932783" s="90"/>
    </row>
    <row r="932784" spans="68:68" customFormat="1">
      <c r="BP932784" s="90"/>
    </row>
    <row r="932785" spans="68:68" customFormat="1">
      <c r="BP932785" s="90"/>
    </row>
    <row r="932786" spans="68:68" customFormat="1">
      <c r="BP932786" s="90"/>
    </row>
    <row r="932787" spans="68:68" customFormat="1">
      <c r="BP932787" s="90"/>
    </row>
    <row r="932788" spans="68:68" customFormat="1">
      <c r="BP932788" s="90"/>
    </row>
    <row r="932789" spans="68:68" customFormat="1">
      <c r="BP932789" s="90"/>
    </row>
    <row r="932790" spans="68:68" customFormat="1">
      <c r="BP932790" s="90"/>
    </row>
    <row r="932791" spans="68:68" customFormat="1">
      <c r="BP932791" s="90"/>
    </row>
    <row r="932792" spans="68:68" customFormat="1">
      <c r="BP932792" s="90"/>
    </row>
    <row r="932793" spans="68:68" customFormat="1">
      <c r="BP932793" s="90"/>
    </row>
    <row r="932794" spans="68:68" customFormat="1">
      <c r="BP932794" s="90"/>
    </row>
    <row r="932795" spans="68:68" customFormat="1">
      <c r="BP932795" s="90"/>
    </row>
    <row r="932796" spans="68:68" customFormat="1">
      <c r="BP932796" s="90"/>
    </row>
    <row r="932797" spans="68:68" customFormat="1">
      <c r="BP932797" s="90"/>
    </row>
    <row r="932798" spans="68:68" customFormat="1">
      <c r="BP932798" s="90"/>
    </row>
    <row r="932799" spans="68:68" customFormat="1">
      <c r="BP932799" s="90"/>
    </row>
    <row r="932800" spans="68:68" customFormat="1">
      <c r="BP932800" s="90"/>
    </row>
    <row r="932801" spans="68:68" customFormat="1">
      <c r="BP932801" s="90"/>
    </row>
    <row r="932802" spans="68:68" customFormat="1">
      <c r="BP932802" s="90"/>
    </row>
    <row r="932803" spans="68:68" customFormat="1">
      <c r="BP932803" s="90"/>
    </row>
    <row r="932804" spans="68:68" customFormat="1">
      <c r="BP932804" s="90"/>
    </row>
    <row r="932805" spans="68:68" customFormat="1">
      <c r="BP932805" s="90"/>
    </row>
    <row r="932806" spans="68:68" customFormat="1">
      <c r="BP932806" s="90"/>
    </row>
    <row r="932807" spans="68:68" customFormat="1">
      <c r="BP932807" s="90"/>
    </row>
    <row r="932808" spans="68:68" customFormat="1">
      <c r="BP932808" s="90"/>
    </row>
    <row r="932809" spans="68:68" customFormat="1">
      <c r="BP932809" s="90"/>
    </row>
    <row r="932810" spans="68:68" customFormat="1">
      <c r="BP932810" s="90"/>
    </row>
    <row r="932811" spans="68:68" customFormat="1">
      <c r="BP932811" s="90"/>
    </row>
    <row r="932812" spans="68:68" customFormat="1">
      <c r="BP932812" s="90"/>
    </row>
    <row r="932813" spans="68:68" customFormat="1">
      <c r="BP932813" s="90"/>
    </row>
    <row r="932814" spans="68:68" customFormat="1">
      <c r="BP932814" s="90"/>
    </row>
    <row r="932815" spans="68:68" customFormat="1">
      <c r="BP932815" s="90"/>
    </row>
    <row r="932816" spans="68:68" customFormat="1">
      <c r="BP932816" s="90"/>
    </row>
    <row r="932817" spans="68:68" customFormat="1">
      <c r="BP932817" s="90"/>
    </row>
    <row r="932818" spans="68:68" customFormat="1">
      <c r="BP932818" s="90"/>
    </row>
    <row r="932819" spans="68:68" customFormat="1">
      <c r="BP932819" s="90"/>
    </row>
    <row r="932820" spans="68:68" customFormat="1">
      <c r="BP932820" s="90"/>
    </row>
    <row r="932821" spans="68:68" customFormat="1">
      <c r="BP932821" s="90"/>
    </row>
    <row r="932822" spans="68:68" customFormat="1">
      <c r="BP932822" s="90"/>
    </row>
    <row r="932823" spans="68:68" customFormat="1">
      <c r="BP932823" s="90"/>
    </row>
    <row r="932824" spans="68:68" customFormat="1">
      <c r="BP932824" s="90"/>
    </row>
    <row r="932825" spans="68:68" customFormat="1">
      <c r="BP932825" s="90"/>
    </row>
    <row r="932826" spans="68:68" customFormat="1">
      <c r="BP932826" s="90"/>
    </row>
    <row r="932827" spans="68:68" customFormat="1">
      <c r="BP932827" s="90"/>
    </row>
    <row r="932828" spans="68:68" customFormat="1">
      <c r="BP932828" s="90"/>
    </row>
    <row r="932829" spans="68:68" customFormat="1">
      <c r="BP932829" s="90"/>
    </row>
    <row r="932830" spans="68:68" customFormat="1">
      <c r="BP932830" s="90"/>
    </row>
    <row r="932831" spans="68:68" customFormat="1">
      <c r="BP932831" s="90"/>
    </row>
    <row r="932832" spans="68:68" customFormat="1">
      <c r="BP932832" s="90"/>
    </row>
    <row r="932833" spans="68:68" customFormat="1">
      <c r="BP932833" s="90"/>
    </row>
    <row r="932834" spans="68:68" customFormat="1">
      <c r="BP932834" s="90"/>
    </row>
    <row r="932835" spans="68:68" customFormat="1">
      <c r="BP932835" s="90"/>
    </row>
    <row r="932836" spans="68:68" customFormat="1">
      <c r="BP932836" s="90"/>
    </row>
    <row r="932837" spans="68:68" customFormat="1">
      <c r="BP932837" s="90"/>
    </row>
    <row r="932838" spans="68:68" customFormat="1">
      <c r="BP932838" s="90"/>
    </row>
    <row r="932839" spans="68:68" customFormat="1">
      <c r="BP932839" s="90"/>
    </row>
    <row r="932840" spans="68:68" customFormat="1">
      <c r="BP932840" s="90"/>
    </row>
    <row r="932841" spans="68:68" customFormat="1">
      <c r="BP932841" s="90"/>
    </row>
    <row r="932842" spans="68:68" customFormat="1">
      <c r="BP932842" s="90"/>
    </row>
    <row r="932843" spans="68:68" customFormat="1">
      <c r="BP932843" s="90"/>
    </row>
    <row r="932844" spans="68:68" customFormat="1">
      <c r="BP932844" s="90"/>
    </row>
    <row r="932845" spans="68:68" customFormat="1">
      <c r="BP932845" s="90"/>
    </row>
    <row r="932846" spans="68:68" customFormat="1">
      <c r="BP932846" s="90"/>
    </row>
    <row r="932847" spans="68:68" customFormat="1">
      <c r="BP932847" s="90"/>
    </row>
    <row r="932848" spans="68:68" customFormat="1">
      <c r="BP932848" s="90"/>
    </row>
    <row r="932849" spans="68:68" customFormat="1">
      <c r="BP932849" s="90"/>
    </row>
    <row r="932850" spans="68:68" customFormat="1">
      <c r="BP932850" s="90"/>
    </row>
    <row r="932851" spans="68:68" customFormat="1">
      <c r="BP932851" s="90"/>
    </row>
    <row r="932852" spans="68:68" customFormat="1">
      <c r="BP932852" s="90"/>
    </row>
    <row r="932853" spans="68:68" customFormat="1">
      <c r="BP932853" s="90"/>
    </row>
    <row r="932854" spans="68:68" customFormat="1">
      <c r="BP932854" s="90"/>
    </row>
    <row r="932855" spans="68:68" customFormat="1">
      <c r="BP932855" s="90"/>
    </row>
    <row r="932856" spans="68:68" customFormat="1">
      <c r="BP932856" s="90"/>
    </row>
    <row r="932857" spans="68:68" customFormat="1">
      <c r="BP932857" s="90"/>
    </row>
    <row r="932858" spans="68:68" customFormat="1">
      <c r="BP932858" s="90"/>
    </row>
    <row r="932859" spans="68:68" customFormat="1">
      <c r="BP932859" s="90"/>
    </row>
    <row r="932860" spans="68:68" customFormat="1">
      <c r="BP932860" s="90"/>
    </row>
    <row r="932861" spans="68:68" customFormat="1">
      <c r="BP932861" s="90"/>
    </row>
    <row r="932862" spans="68:68" customFormat="1">
      <c r="BP932862" s="90"/>
    </row>
    <row r="932863" spans="68:68" customFormat="1">
      <c r="BP932863" s="90"/>
    </row>
    <row r="932864" spans="68:68" customFormat="1">
      <c r="BP932864" s="90"/>
    </row>
    <row r="932865" spans="68:68" customFormat="1">
      <c r="BP932865" s="90"/>
    </row>
    <row r="932866" spans="68:68" customFormat="1">
      <c r="BP932866" s="90"/>
    </row>
    <row r="932867" spans="68:68" customFormat="1">
      <c r="BP932867" s="90"/>
    </row>
    <row r="932868" spans="68:68" customFormat="1">
      <c r="BP932868" s="90"/>
    </row>
    <row r="932869" spans="68:68" customFormat="1">
      <c r="BP932869" s="90"/>
    </row>
    <row r="932870" spans="68:68" customFormat="1">
      <c r="BP932870" s="90"/>
    </row>
    <row r="932871" spans="68:68" customFormat="1">
      <c r="BP932871" s="90"/>
    </row>
    <row r="932872" spans="68:68" customFormat="1">
      <c r="BP932872" s="90"/>
    </row>
    <row r="932873" spans="68:68" customFormat="1">
      <c r="BP932873" s="90"/>
    </row>
    <row r="932874" spans="68:68" customFormat="1">
      <c r="BP932874" s="90"/>
    </row>
    <row r="932875" spans="68:68" customFormat="1">
      <c r="BP932875" s="90"/>
    </row>
    <row r="932876" spans="68:68" customFormat="1">
      <c r="BP932876" s="90"/>
    </row>
    <row r="932877" spans="68:68" customFormat="1">
      <c r="BP932877" s="90"/>
    </row>
    <row r="932878" spans="68:68" customFormat="1">
      <c r="BP932878" s="90"/>
    </row>
    <row r="932879" spans="68:68" customFormat="1">
      <c r="BP932879" s="90"/>
    </row>
    <row r="932880" spans="68:68" customFormat="1">
      <c r="BP932880" s="90"/>
    </row>
    <row r="932881" spans="68:68" customFormat="1">
      <c r="BP932881" s="90"/>
    </row>
    <row r="932882" spans="68:68" customFormat="1">
      <c r="BP932882" s="90"/>
    </row>
    <row r="932883" spans="68:68" customFormat="1">
      <c r="BP932883" s="90"/>
    </row>
    <row r="932884" spans="68:68" customFormat="1">
      <c r="BP932884" s="90"/>
    </row>
    <row r="932885" spans="68:68" customFormat="1">
      <c r="BP932885" s="90"/>
    </row>
    <row r="932886" spans="68:68" customFormat="1">
      <c r="BP932886" s="90"/>
    </row>
    <row r="932887" spans="68:68" customFormat="1">
      <c r="BP932887" s="90"/>
    </row>
    <row r="932888" spans="68:68" customFormat="1">
      <c r="BP932888" s="90"/>
    </row>
    <row r="932889" spans="68:68" customFormat="1">
      <c r="BP932889" s="90"/>
    </row>
    <row r="932890" spans="68:68" customFormat="1">
      <c r="BP932890" s="90"/>
    </row>
    <row r="932891" spans="68:68" customFormat="1">
      <c r="BP932891" s="90"/>
    </row>
    <row r="932892" spans="68:68" customFormat="1">
      <c r="BP932892" s="90"/>
    </row>
    <row r="932893" spans="68:68" customFormat="1">
      <c r="BP932893" s="90"/>
    </row>
    <row r="932894" spans="68:68" customFormat="1">
      <c r="BP932894" s="90"/>
    </row>
    <row r="932895" spans="68:68" customFormat="1">
      <c r="BP932895" s="90"/>
    </row>
    <row r="932896" spans="68:68" customFormat="1">
      <c r="BP932896" s="90"/>
    </row>
    <row r="932897" spans="68:68" customFormat="1">
      <c r="BP932897" s="90"/>
    </row>
    <row r="932898" spans="68:68" customFormat="1">
      <c r="BP932898" s="90"/>
    </row>
    <row r="932899" spans="68:68" customFormat="1">
      <c r="BP932899" s="90"/>
    </row>
    <row r="932900" spans="68:68" customFormat="1">
      <c r="BP932900" s="90"/>
    </row>
    <row r="932901" spans="68:68" customFormat="1">
      <c r="BP932901" s="90"/>
    </row>
    <row r="932902" spans="68:68" customFormat="1">
      <c r="BP932902" s="90"/>
    </row>
    <row r="932903" spans="68:68" customFormat="1">
      <c r="BP932903" s="90"/>
    </row>
    <row r="932904" spans="68:68" customFormat="1">
      <c r="BP932904" s="90"/>
    </row>
    <row r="932905" spans="68:68" customFormat="1">
      <c r="BP932905" s="90"/>
    </row>
    <row r="932906" spans="68:68" customFormat="1">
      <c r="BP932906" s="90"/>
    </row>
    <row r="932907" spans="68:68" customFormat="1">
      <c r="BP932907" s="90"/>
    </row>
    <row r="932908" spans="68:68" customFormat="1">
      <c r="BP932908" s="90"/>
    </row>
    <row r="932909" spans="68:68" customFormat="1">
      <c r="BP932909" s="90"/>
    </row>
    <row r="932910" spans="68:68" customFormat="1">
      <c r="BP932910" s="90"/>
    </row>
    <row r="932911" spans="68:68" customFormat="1">
      <c r="BP932911" s="90"/>
    </row>
    <row r="932912" spans="68:68" customFormat="1">
      <c r="BP932912" s="90"/>
    </row>
    <row r="932913" spans="68:68" customFormat="1">
      <c r="BP932913" s="90"/>
    </row>
    <row r="932914" spans="68:68" customFormat="1">
      <c r="BP932914" s="90"/>
    </row>
    <row r="932915" spans="68:68" customFormat="1">
      <c r="BP932915" s="90"/>
    </row>
    <row r="932916" spans="68:68" customFormat="1">
      <c r="BP932916" s="90"/>
    </row>
    <row r="932917" spans="68:68" customFormat="1">
      <c r="BP932917" s="90"/>
    </row>
    <row r="932918" spans="68:68" customFormat="1">
      <c r="BP932918" s="90"/>
    </row>
    <row r="932919" spans="68:68" customFormat="1">
      <c r="BP932919" s="90"/>
    </row>
    <row r="932920" spans="68:68" customFormat="1">
      <c r="BP932920" s="90"/>
    </row>
    <row r="932921" spans="68:68" customFormat="1">
      <c r="BP932921" s="90"/>
    </row>
    <row r="932922" spans="68:68" customFormat="1">
      <c r="BP932922" s="90"/>
    </row>
    <row r="932923" spans="68:68" customFormat="1">
      <c r="BP932923" s="90"/>
    </row>
    <row r="932924" spans="68:68" customFormat="1">
      <c r="BP932924" s="90"/>
    </row>
    <row r="932925" spans="68:68" customFormat="1">
      <c r="BP932925" s="90"/>
    </row>
    <row r="932926" spans="68:68" customFormat="1">
      <c r="BP932926" s="90"/>
    </row>
    <row r="932927" spans="68:68" customFormat="1">
      <c r="BP932927" s="90"/>
    </row>
    <row r="932928" spans="68:68" customFormat="1">
      <c r="BP932928" s="90"/>
    </row>
    <row r="932929" spans="68:68" customFormat="1">
      <c r="BP932929" s="90"/>
    </row>
    <row r="932930" spans="68:68" customFormat="1">
      <c r="BP932930" s="90"/>
    </row>
    <row r="932931" spans="68:68" customFormat="1">
      <c r="BP932931" s="90"/>
    </row>
    <row r="932932" spans="68:68" customFormat="1">
      <c r="BP932932" s="90"/>
    </row>
    <row r="932933" spans="68:68" customFormat="1">
      <c r="BP932933" s="90"/>
    </row>
    <row r="932934" spans="68:68" customFormat="1">
      <c r="BP932934" s="90"/>
    </row>
    <row r="932935" spans="68:68" customFormat="1">
      <c r="BP932935" s="90"/>
    </row>
    <row r="932936" spans="68:68" customFormat="1">
      <c r="BP932936" s="90"/>
    </row>
    <row r="932937" spans="68:68" customFormat="1">
      <c r="BP932937" s="90"/>
    </row>
    <row r="932938" spans="68:68" customFormat="1">
      <c r="BP932938" s="90"/>
    </row>
    <row r="932939" spans="68:68" customFormat="1">
      <c r="BP932939" s="90"/>
    </row>
    <row r="932940" spans="68:68" customFormat="1">
      <c r="BP932940" s="90"/>
    </row>
    <row r="932941" spans="68:68" customFormat="1">
      <c r="BP932941" s="90"/>
    </row>
    <row r="932942" spans="68:68" customFormat="1">
      <c r="BP932942" s="90"/>
    </row>
    <row r="932943" spans="68:68" customFormat="1">
      <c r="BP932943" s="90"/>
    </row>
    <row r="932944" spans="68:68" customFormat="1">
      <c r="BP932944" s="90"/>
    </row>
    <row r="932945" spans="68:68" customFormat="1">
      <c r="BP932945" s="90"/>
    </row>
    <row r="932946" spans="68:68" customFormat="1">
      <c r="BP932946" s="90"/>
    </row>
    <row r="932947" spans="68:68" customFormat="1">
      <c r="BP932947" s="90"/>
    </row>
    <row r="932948" spans="68:68" customFormat="1">
      <c r="BP932948" s="90"/>
    </row>
    <row r="932949" spans="68:68" customFormat="1">
      <c r="BP932949" s="90"/>
    </row>
    <row r="932950" spans="68:68" customFormat="1">
      <c r="BP932950" s="90"/>
    </row>
    <row r="932951" spans="68:68" customFormat="1">
      <c r="BP932951" s="90"/>
    </row>
    <row r="932952" spans="68:68" customFormat="1">
      <c r="BP932952" s="90"/>
    </row>
    <row r="932953" spans="68:68" customFormat="1">
      <c r="BP932953" s="90"/>
    </row>
    <row r="932954" spans="68:68" customFormat="1">
      <c r="BP932954" s="90"/>
    </row>
    <row r="932955" spans="68:68" customFormat="1">
      <c r="BP932955" s="90"/>
    </row>
    <row r="932956" spans="68:68" customFormat="1">
      <c r="BP932956" s="90"/>
    </row>
    <row r="932957" spans="68:68" customFormat="1">
      <c r="BP932957" s="90"/>
    </row>
    <row r="932958" spans="68:68" customFormat="1">
      <c r="BP932958" s="90"/>
    </row>
    <row r="932959" spans="68:68" customFormat="1">
      <c r="BP932959" s="90"/>
    </row>
    <row r="932960" spans="68:68" customFormat="1">
      <c r="BP932960" s="90"/>
    </row>
    <row r="932961" spans="68:68" customFormat="1">
      <c r="BP932961" s="90"/>
    </row>
    <row r="932962" spans="68:68" customFormat="1">
      <c r="BP932962" s="90"/>
    </row>
    <row r="932963" spans="68:68" customFormat="1">
      <c r="BP932963" s="90"/>
    </row>
    <row r="932964" spans="68:68" customFormat="1">
      <c r="BP932964" s="90"/>
    </row>
    <row r="932965" spans="68:68" customFormat="1">
      <c r="BP932965" s="90"/>
    </row>
    <row r="932966" spans="68:68" customFormat="1">
      <c r="BP932966" s="90"/>
    </row>
    <row r="932967" spans="68:68" customFormat="1">
      <c r="BP932967" s="90"/>
    </row>
    <row r="932968" spans="68:68" customFormat="1">
      <c r="BP932968" s="90"/>
    </row>
    <row r="932969" spans="68:68" customFormat="1">
      <c r="BP932969" s="90"/>
    </row>
    <row r="932970" spans="68:68" customFormat="1">
      <c r="BP932970" s="90"/>
    </row>
    <row r="932971" spans="68:68" customFormat="1">
      <c r="BP932971" s="90"/>
    </row>
    <row r="932972" spans="68:68" customFormat="1">
      <c r="BP932972" s="90"/>
    </row>
    <row r="932973" spans="68:68" customFormat="1">
      <c r="BP932973" s="90"/>
    </row>
    <row r="932974" spans="68:68" customFormat="1">
      <c r="BP932974" s="90"/>
    </row>
    <row r="932975" spans="68:68" customFormat="1">
      <c r="BP932975" s="90"/>
    </row>
    <row r="932976" spans="68:68" customFormat="1">
      <c r="BP932976" s="90"/>
    </row>
    <row r="932977" spans="68:68" customFormat="1">
      <c r="BP932977" s="90"/>
    </row>
    <row r="932978" spans="68:68" customFormat="1">
      <c r="BP932978" s="90"/>
    </row>
    <row r="932979" spans="68:68" customFormat="1">
      <c r="BP932979" s="90"/>
    </row>
    <row r="932980" spans="68:68" customFormat="1">
      <c r="BP932980" s="90"/>
    </row>
    <row r="932981" spans="68:68" customFormat="1">
      <c r="BP932981" s="90"/>
    </row>
    <row r="932982" spans="68:68" customFormat="1">
      <c r="BP932982" s="90"/>
    </row>
    <row r="932983" spans="68:68" customFormat="1">
      <c r="BP932983" s="90"/>
    </row>
    <row r="932984" spans="68:68" customFormat="1">
      <c r="BP932984" s="90"/>
    </row>
    <row r="932985" spans="68:68" customFormat="1">
      <c r="BP932985" s="90"/>
    </row>
    <row r="932986" spans="68:68" customFormat="1">
      <c r="BP932986" s="90"/>
    </row>
    <row r="932987" spans="68:68" customFormat="1">
      <c r="BP932987" s="90"/>
    </row>
    <row r="932988" spans="68:68" customFormat="1">
      <c r="BP932988" s="90"/>
    </row>
    <row r="932989" spans="68:68" customFormat="1">
      <c r="BP932989" s="90"/>
    </row>
    <row r="932990" spans="68:68" customFormat="1">
      <c r="BP932990" s="90"/>
    </row>
    <row r="932991" spans="68:68" customFormat="1">
      <c r="BP932991" s="90"/>
    </row>
    <row r="932992" spans="68:68" customFormat="1">
      <c r="BP932992" s="90"/>
    </row>
    <row r="932993" spans="68:68" customFormat="1">
      <c r="BP932993" s="90"/>
    </row>
    <row r="932994" spans="68:68" customFormat="1">
      <c r="BP932994" s="90"/>
    </row>
    <row r="932995" spans="68:68" customFormat="1">
      <c r="BP932995" s="90"/>
    </row>
    <row r="932996" spans="68:68" customFormat="1">
      <c r="BP932996" s="90"/>
    </row>
    <row r="932997" spans="68:68" customFormat="1">
      <c r="BP932997" s="90"/>
    </row>
    <row r="932998" spans="68:68" customFormat="1">
      <c r="BP932998" s="90"/>
    </row>
    <row r="932999" spans="68:68" customFormat="1">
      <c r="BP932999" s="90"/>
    </row>
    <row r="933000" spans="68:68" customFormat="1">
      <c r="BP933000" s="90"/>
    </row>
    <row r="933001" spans="68:68" customFormat="1">
      <c r="BP933001" s="90"/>
    </row>
    <row r="933002" spans="68:68" customFormat="1">
      <c r="BP933002" s="90"/>
    </row>
    <row r="933003" spans="68:68" customFormat="1">
      <c r="BP933003" s="90"/>
    </row>
    <row r="933004" spans="68:68" customFormat="1">
      <c r="BP933004" s="90"/>
    </row>
    <row r="933005" spans="68:68" customFormat="1">
      <c r="BP933005" s="90"/>
    </row>
    <row r="933006" spans="68:68" customFormat="1">
      <c r="BP933006" s="90"/>
    </row>
    <row r="933007" spans="68:68" customFormat="1">
      <c r="BP933007" s="90"/>
    </row>
    <row r="933008" spans="68:68" customFormat="1">
      <c r="BP933008" s="90"/>
    </row>
    <row r="933009" spans="68:68" customFormat="1">
      <c r="BP933009" s="90"/>
    </row>
    <row r="933010" spans="68:68" customFormat="1">
      <c r="BP933010" s="90"/>
    </row>
    <row r="933011" spans="68:68" customFormat="1">
      <c r="BP933011" s="90"/>
    </row>
    <row r="933012" spans="68:68" customFormat="1">
      <c r="BP933012" s="90"/>
    </row>
    <row r="933013" spans="68:68" customFormat="1">
      <c r="BP933013" s="90"/>
    </row>
    <row r="933014" spans="68:68" customFormat="1">
      <c r="BP933014" s="90"/>
    </row>
    <row r="933015" spans="68:68" customFormat="1">
      <c r="BP933015" s="90"/>
    </row>
    <row r="933016" spans="68:68" customFormat="1">
      <c r="BP933016" s="90"/>
    </row>
    <row r="933017" spans="68:68" customFormat="1">
      <c r="BP933017" s="90"/>
    </row>
    <row r="933018" spans="68:68" customFormat="1">
      <c r="BP933018" s="90"/>
    </row>
    <row r="933019" spans="68:68" customFormat="1">
      <c r="BP933019" s="90"/>
    </row>
    <row r="933020" spans="68:68" customFormat="1">
      <c r="BP933020" s="90"/>
    </row>
    <row r="933021" spans="68:68" customFormat="1">
      <c r="BP933021" s="90"/>
    </row>
    <row r="933022" spans="68:68" customFormat="1">
      <c r="BP933022" s="90"/>
    </row>
    <row r="933023" spans="68:68" customFormat="1">
      <c r="BP933023" s="90"/>
    </row>
    <row r="933024" spans="68:68" customFormat="1">
      <c r="BP933024" s="90"/>
    </row>
    <row r="933025" spans="68:68" customFormat="1">
      <c r="BP933025" s="90"/>
    </row>
    <row r="933026" spans="68:68" customFormat="1">
      <c r="BP933026" s="90"/>
    </row>
    <row r="933027" spans="68:68" customFormat="1">
      <c r="BP933027" s="90"/>
    </row>
    <row r="933028" spans="68:68" customFormat="1">
      <c r="BP933028" s="90"/>
    </row>
    <row r="933029" spans="68:68" customFormat="1">
      <c r="BP933029" s="90"/>
    </row>
    <row r="933030" spans="68:68" customFormat="1">
      <c r="BP933030" s="90"/>
    </row>
    <row r="933031" spans="68:68" customFormat="1">
      <c r="BP933031" s="90"/>
    </row>
    <row r="933032" spans="68:68" customFormat="1">
      <c r="BP933032" s="90"/>
    </row>
    <row r="933033" spans="68:68" customFormat="1">
      <c r="BP933033" s="90"/>
    </row>
    <row r="933034" spans="68:68" customFormat="1">
      <c r="BP933034" s="90"/>
    </row>
    <row r="933035" spans="68:68" customFormat="1">
      <c r="BP933035" s="90"/>
    </row>
    <row r="933036" spans="68:68" customFormat="1">
      <c r="BP933036" s="90"/>
    </row>
    <row r="933037" spans="68:68" customFormat="1">
      <c r="BP933037" s="90"/>
    </row>
    <row r="933038" spans="68:68" customFormat="1">
      <c r="BP933038" s="90"/>
    </row>
    <row r="933039" spans="68:68" customFormat="1">
      <c r="BP933039" s="90"/>
    </row>
    <row r="933040" spans="68:68" customFormat="1">
      <c r="BP933040" s="90"/>
    </row>
    <row r="933041" spans="68:68" customFormat="1">
      <c r="BP933041" s="90"/>
    </row>
    <row r="933042" spans="68:68" customFormat="1">
      <c r="BP933042" s="90"/>
    </row>
    <row r="933043" spans="68:68" customFormat="1">
      <c r="BP933043" s="90"/>
    </row>
    <row r="933044" spans="68:68" customFormat="1">
      <c r="BP933044" s="90"/>
    </row>
    <row r="933045" spans="68:68" customFormat="1">
      <c r="BP933045" s="90"/>
    </row>
    <row r="933046" spans="68:68" customFormat="1">
      <c r="BP933046" s="90"/>
    </row>
    <row r="933047" spans="68:68" customFormat="1">
      <c r="BP933047" s="90"/>
    </row>
    <row r="933048" spans="68:68" customFormat="1">
      <c r="BP933048" s="90"/>
    </row>
    <row r="933049" spans="68:68" customFormat="1">
      <c r="BP933049" s="90"/>
    </row>
    <row r="933050" spans="68:68" customFormat="1">
      <c r="BP933050" s="90"/>
    </row>
    <row r="933051" spans="68:68" customFormat="1">
      <c r="BP933051" s="90"/>
    </row>
    <row r="933052" spans="68:68" customFormat="1">
      <c r="BP933052" s="90"/>
    </row>
    <row r="933053" spans="68:68" customFormat="1">
      <c r="BP933053" s="90"/>
    </row>
    <row r="933054" spans="68:68" customFormat="1">
      <c r="BP933054" s="90"/>
    </row>
    <row r="933055" spans="68:68" customFormat="1">
      <c r="BP933055" s="90"/>
    </row>
    <row r="933056" spans="68:68" customFormat="1">
      <c r="BP933056" s="90"/>
    </row>
    <row r="933057" spans="68:68" customFormat="1">
      <c r="BP933057" s="90"/>
    </row>
    <row r="933058" spans="68:68" customFormat="1">
      <c r="BP933058" s="90"/>
    </row>
    <row r="933059" spans="68:68" customFormat="1">
      <c r="BP933059" s="90"/>
    </row>
    <row r="933060" spans="68:68" customFormat="1">
      <c r="BP933060" s="90"/>
    </row>
    <row r="933061" spans="68:68" customFormat="1">
      <c r="BP933061" s="90"/>
    </row>
    <row r="933062" spans="68:68" customFormat="1">
      <c r="BP933062" s="90"/>
    </row>
    <row r="933063" spans="68:68" customFormat="1">
      <c r="BP933063" s="90"/>
    </row>
    <row r="933064" spans="68:68" customFormat="1">
      <c r="BP933064" s="90"/>
    </row>
    <row r="933065" spans="68:68" customFormat="1">
      <c r="BP933065" s="90"/>
    </row>
    <row r="933066" spans="68:68" customFormat="1">
      <c r="BP933066" s="90"/>
    </row>
    <row r="933067" spans="68:68" customFormat="1">
      <c r="BP933067" s="90"/>
    </row>
    <row r="933068" spans="68:68" customFormat="1">
      <c r="BP933068" s="90"/>
    </row>
    <row r="933069" spans="68:68" customFormat="1">
      <c r="BP933069" s="90"/>
    </row>
    <row r="933070" spans="68:68" customFormat="1">
      <c r="BP933070" s="90"/>
    </row>
    <row r="933071" spans="68:68" customFormat="1">
      <c r="BP933071" s="90"/>
    </row>
    <row r="933072" spans="68:68" customFormat="1">
      <c r="BP933072" s="90"/>
    </row>
    <row r="933073" spans="68:68" customFormat="1">
      <c r="BP933073" s="90"/>
    </row>
    <row r="933074" spans="68:68" customFormat="1">
      <c r="BP933074" s="90"/>
    </row>
    <row r="933075" spans="68:68" customFormat="1">
      <c r="BP933075" s="90"/>
    </row>
    <row r="933076" spans="68:68" customFormat="1">
      <c r="BP933076" s="90"/>
    </row>
    <row r="933077" spans="68:68" customFormat="1">
      <c r="BP933077" s="90"/>
    </row>
    <row r="933078" spans="68:68" customFormat="1">
      <c r="BP933078" s="90"/>
    </row>
    <row r="933079" spans="68:68" customFormat="1">
      <c r="BP933079" s="90"/>
    </row>
    <row r="933080" spans="68:68" customFormat="1">
      <c r="BP933080" s="90"/>
    </row>
    <row r="933081" spans="68:68" customFormat="1">
      <c r="BP933081" s="90"/>
    </row>
    <row r="933082" spans="68:68" customFormat="1">
      <c r="BP933082" s="90"/>
    </row>
    <row r="933083" spans="68:68" customFormat="1">
      <c r="BP933083" s="90"/>
    </row>
    <row r="933084" spans="68:68" customFormat="1">
      <c r="BP933084" s="90"/>
    </row>
    <row r="933085" spans="68:68" customFormat="1">
      <c r="BP933085" s="90"/>
    </row>
    <row r="933086" spans="68:68" customFormat="1">
      <c r="BP933086" s="90"/>
    </row>
    <row r="933087" spans="68:68" customFormat="1">
      <c r="BP933087" s="90"/>
    </row>
    <row r="933088" spans="68:68" customFormat="1">
      <c r="BP933088" s="90"/>
    </row>
    <row r="933089" spans="68:68" customFormat="1">
      <c r="BP933089" s="90"/>
    </row>
    <row r="933090" spans="68:68" customFormat="1">
      <c r="BP933090" s="90"/>
    </row>
    <row r="933091" spans="68:68" customFormat="1">
      <c r="BP933091" s="90"/>
    </row>
    <row r="933092" spans="68:68" customFormat="1">
      <c r="BP933092" s="90"/>
    </row>
    <row r="933093" spans="68:68" customFormat="1">
      <c r="BP933093" s="90"/>
    </row>
    <row r="933094" spans="68:68" customFormat="1">
      <c r="BP933094" s="90"/>
    </row>
    <row r="933095" spans="68:68" customFormat="1">
      <c r="BP933095" s="90"/>
    </row>
    <row r="933096" spans="68:68" customFormat="1">
      <c r="BP933096" s="90"/>
    </row>
    <row r="933097" spans="68:68" customFormat="1">
      <c r="BP933097" s="90"/>
    </row>
    <row r="933098" spans="68:68" customFormat="1">
      <c r="BP933098" s="90"/>
    </row>
    <row r="933099" spans="68:68" customFormat="1">
      <c r="BP933099" s="90"/>
    </row>
    <row r="933100" spans="68:68" customFormat="1">
      <c r="BP933100" s="90"/>
    </row>
    <row r="933101" spans="68:68" customFormat="1">
      <c r="BP933101" s="90"/>
    </row>
    <row r="933102" spans="68:68" customFormat="1">
      <c r="BP933102" s="90"/>
    </row>
    <row r="933103" spans="68:68" customFormat="1">
      <c r="BP933103" s="90"/>
    </row>
    <row r="933104" spans="68:68" customFormat="1">
      <c r="BP933104" s="90"/>
    </row>
    <row r="933105" spans="68:68" customFormat="1">
      <c r="BP933105" s="90"/>
    </row>
    <row r="933106" spans="68:68" customFormat="1">
      <c r="BP933106" s="90"/>
    </row>
    <row r="933107" spans="68:68" customFormat="1">
      <c r="BP933107" s="90"/>
    </row>
    <row r="933108" spans="68:68" customFormat="1">
      <c r="BP933108" s="90"/>
    </row>
    <row r="933109" spans="68:68" customFormat="1">
      <c r="BP933109" s="90"/>
    </row>
    <row r="933110" spans="68:68" customFormat="1">
      <c r="BP933110" s="90"/>
    </row>
    <row r="933111" spans="68:68" customFormat="1">
      <c r="BP933111" s="90"/>
    </row>
    <row r="933112" spans="68:68" customFormat="1">
      <c r="BP933112" s="90"/>
    </row>
    <row r="933113" spans="68:68" customFormat="1">
      <c r="BP933113" s="90"/>
    </row>
    <row r="933114" spans="68:68" customFormat="1">
      <c r="BP933114" s="90"/>
    </row>
    <row r="933115" spans="68:68" customFormat="1">
      <c r="BP933115" s="90"/>
    </row>
    <row r="933116" spans="68:68" customFormat="1">
      <c r="BP933116" s="90"/>
    </row>
    <row r="933117" spans="68:68" customFormat="1">
      <c r="BP933117" s="90"/>
    </row>
    <row r="933118" spans="68:68" customFormat="1">
      <c r="BP933118" s="90"/>
    </row>
    <row r="933119" spans="68:68" customFormat="1">
      <c r="BP933119" s="90"/>
    </row>
    <row r="933120" spans="68:68" customFormat="1">
      <c r="BP933120" s="90"/>
    </row>
    <row r="933121" spans="68:68" customFormat="1">
      <c r="BP933121" s="90"/>
    </row>
    <row r="933122" spans="68:68" customFormat="1">
      <c r="BP933122" s="90"/>
    </row>
    <row r="933123" spans="68:68" customFormat="1">
      <c r="BP933123" s="90"/>
    </row>
    <row r="933124" spans="68:68" customFormat="1">
      <c r="BP933124" s="90"/>
    </row>
    <row r="933125" spans="68:68" customFormat="1">
      <c r="BP933125" s="90"/>
    </row>
    <row r="933126" spans="68:68" customFormat="1">
      <c r="BP933126" s="90"/>
    </row>
    <row r="933127" spans="68:68" customFormat="1">
      <c r="BP933127" s="90"/>
    </row>
    <row r="933128" spans="68:68" customFormat="1">
      <c r="BP933128" s="90"/>
    </row>
    <row r="933129" spans="68:68" customFormat="1">
      <c r="BP933129" s="90"/>
    </row>
    <row r="933130" spans="68:68" customFormat="1">
      <c r="BP933130" s="90"/>
    </row>
    <row r="933131" spans="68:68" customFormat="1">
      <c r="BP933131" s="90"/>
    </row>
    <row r="933132" spans="68:68" customFormat="1">
      <c r="BP933132" s="90"/>
    </row>
    <row r="933133" spans="68:68" customFormat="1">
      <c r="BP933133" s="90"/>
    </row>
    <row r="933134" spans="68:68" customFormat="1">
      <c r="BP933134" s="90"/>
    </row>
    <row r="933135" spans="68:68" customFormat="1">
      <c r="BP933135" s="90"/>
    </row>
    <row r="933136" spans="68:68" customFormat="1">
      <c r="BP933136" s="90"/>
    </row>
    <row r="933137" spans="68:68" customFormat="1">
      <c r="BP933137" s="90"/>
    </row>
    <row r="933138" spans="68:68" customFormat="1">
      <c r="BP933138" s="90"/>
    </row>
    <row r="933139" spans="68:68" customFormat="1">
      <c r="BP933139" s="90"/>
    </row>
    <row r="933140" spans="68:68" customFormat="1">
      <c r="BP933140" s="90"/>
    </row>
    <row r="933141" spans="68:68" customFormat="1">
      <c r="BP933141" s="90"/>
    </row>
    <row r="933142" spans="68:68" customFormat="1">
      <c r="BP933142" s="90"/>
    </row>
    <row r="933143" spans="68:68" customFormat="1">
      <c r="BP933143" s="90"/>
    </row>
    <row r="933144" spans="68:68" customFormat="1">
      <c r="BP933144" s="90"/>
    </row>
    <row r="933145" spans="68:68" customFormat="1">
      <c r="BP933145" s="90"/>
    </row>
    <row r="933146" spans="68:68" customFormat="1">
      <c r="BP933146" s="90"/>
    </row>
    <row r="933147" spans="68:68" customFormat="1">
      <c r="BP933147" s="90"/>
    </row>
    <row r="933148" spans="68:68" customFormat="1">
      <c r="BP933148" s="90"/>
    </row>
    <row r="933149" spans="68:68" customFormat="1">
      <c r="BP933149" s="90"/>
    </row>
    <row r="933150" spans="68:68" customFormat="1">
      <c r="BP933150" s="90"/>
    </row>
    <row r="933151" spans="68:68" customFormat="1">
      <c r="BP933151" s="90"/>
    </row>
    <row r="933152" spans="68:68" customFormat="1">
      <c r="BP933152" s="90"/>
    </row>
    <row r="933153" spans="68:68" customFormat="1">
      <c r="BP933153" s="90"/>
    </row>
    <row r="933154" spans="68:68" customFormat="1">
      <c r="BP933154" s="90"/>
    </row>
    <row r="933155" spans="68:68" customFormat="1">
      <c r="BP933155" s="90"/>
    </row>
    <row r="933156" spans="68:68" customFormat="1">
      <c r="BP933156" s="90"/>
    </row>
    <row r="933157" spans="68:68" customFormat="1">
      <c r="BP933157" s="90"/>
    </row>
    <row r="933158" spans="68:68" customFormat="1">
      <c r="BP933158" s="90"/>
    </row>
    <row r="933159" spans="68:68" customFormat="1">
      <c r="BP933159" s="90"/>
    </row>
    <row r="933160" spans="68:68" customFormat="1">
      <c r="BP933160" s="90"/>
    </row>
    <row r="933161" spans="68:68" customFormat="1">
      <c r="BP933161" s="90"/>
    </row>
    <row r="933162" spans="68:68" customFormat="1">
      <c r="BP933162" s="90"/>
    </row>
    <row r="933163" spans="68:68" customFormat="1">
      <c r="BP933163" s="90"/>
    </row>
    <row r="933164" spans="68:68" customFormat="1">
      <c r="BP933164" s="90"/>
    </row>
    <row r="933165" spans="68:68" customFormat="1">
      <c r="BP933165" s="90"/>
    </row>
    <row r="933166" spans="68:68" customFormat="1">
      <c r="BP933166" s="90"/>
    </row>
    <row r="933167" spans="68:68" customFormat="1">
      <c r="BP933167" s="90"/>
    </row>
    <row r="933168" spans="68:68" customFormat="1">
      <c r="BP933168" s="90"/>
    </row>
    <row r="933169" spans="68:68" customFormat="1">
      <c r="BP933169" s="90"/>
    </row>
    <row r="933170" spans="68:68" customFormat="1">
      <c r="BP933170" s="90"/>
    </row>
    <row r="933171" spans="68:68" customFormat="1">
      <c r="BP933171" s="90"/>
    </row>
    <row r="933172" spans="68:68" customFormat="1">
      <c r="BP933172" s="90"/>
    </row>
    <row r="933173" spans="68:68" customFormat="1">
      <c r="BP933173" s="90"/>
    </row>
    <row r="933174" spans="68:68" customFormat="1">
      <c r="BP933174" s="90"/>
    </row>
    <row r="933175" spans="68:68" customFormat="1">
      <c r="BP933175" s="90"/>
    </row>
    <row r="933176" spans="68:68" customFormat="1">
      <c r="BP933176" s="90"/>
    </row>
    <row r="933177" spans="68:68" customFormat="1">
      <c r="BP933177" s="90"/>
    </row>
    <row r="933178" spans="68:68" customFormat="1">
      <c r="BP933178" s="90"/>
    </row>
    <row r="933179" spans="68:68" customFormat="1">
      <c r="BP933179" s="90"/>
    </row>
    <row r="933180" spans="68:68" customFormat="1">
      <c r="BP933180" s="90"/>
    </row>
    <row r="933181" spans="68:68" customFormat="1">
      <c r="BP933181" s="90"/>
    </row>
    <row r="933182" spans="68:68" customFormat="1">
      <c r="BP933182" s="90"/>
    </row>
    <row r="933183" spans="68:68" customFormat="1">
      <c r="BP933183" s="90"/>
    </row>
    <row r="933184" spans="68:68" customFormat="1">
      <c r="BP933184" s="90"/>
    </row>
    <row r="933185" spans="68:68" customFormat="1">
      <c r="BP933185" s="90"/>
    </row>
    <row r="933186" spans="68:68" customFormat="1">
      <c r="BP933186" s="90"/>
    </row>
    <row r="933187" spans="68:68" customFormat="1">
      <c r="BP933187" s="90"/>
    </row>
    <row r="933188" spans="68:68" customFormat="1">
      <c r="BP933188" s="90"/>
    </row>
    <row r="933189" spans="68:68" customFormat="1">
      <c r="BP933189" s="90"/>
    </row>
    <row r="933190" spans="68:68" customFormat="1">
      <c r="BP933190" s="90"/>
    </row>
    <row r="933191" spans="68:68" customFormat="1">
      <c r="BP933191" s="90"/>
    </row>
    <row r="933192" spans="68:68" customFormat="1">
      <c r="BP933192" s="90"/>
    </row>
    <row r="933193" spans="68:68" customFormat="1">
      <c r="BP933193" s="90"/>
    </row>
    <row r="933194" spans="68:68" customFormat="1">
      <c r="BP933194" s="90"/>
    </row>
    <row r="933195" spans="68:68" customFormat="1">
      <c r="BP933195" s="90"/>
    </row>
    <row r="933196" spans="68:68" customFormat="1">
      <c r="BP933196" s="90"/>
    </row>
    <row r="933197" spans="68:68" customFormat="1">
      <c r="BP933197" s="90"/>
    </row>
    <row r="933198" spans="68:68" customFormat="1">
      <c r="BP933198" s="90"/>
    </row>
    <row r="933199" spans="68:68" customFormat="1">
      <c r="BP933199" s="90"/>
    </row>
    <row r="933200" spans="68:68" customFormat="1">
      <c r="BP933200" s="90"/>
    </row>
    <row r="933201" spans="68:68" customFormat="1">
      <c r="BP933201" s="90"/>
    </row>
    <row r="933202" spans="68:68" customFormat="1">
      <c r="BP933202" s="90"/>
    </row>
    <row r="933203" spans="68:68" customFormat="1">
      <c r="BP933203" s="90"/>
    </row>
    <row r="933204" spans="68:68" customFormat="1">
      <c r="BP933204" s="90"/>
    </row>
    <row r="933205" spans="68:68" customFormat="1">
      <c r="BP933205" s="90"/>
    </row>
    <row r="933206" spans="68:68" customFormat="1">
      <c r="BP933206" s="90"/>
    </row>
    <row r="933207" spans="68:68" customFormat="1">
      <c r="BP933207" s="90"/>
    </row>
    <row r="933208" spans="68:68" customFormat="1">
      <c r="BP933208" s="90"/>
    </row>
    <row r="933209" spans="68:68" customFormat="1">
      <c r="BP933209" s="90"/>
    </row>
    <row r="933210" spans="68:68" customFormat="1">
      <c r="BP933210" s="90"/>
    </row>
    <row r="933211" spans="68:68" customFormat="1">
      <c r="BP933211" s="90"/>
    </row>
    <row r="933212" spans="68:68" customFormat="1">
      <c r="BP933212" s="90"/>
    </row>
    <row r="933213" spans="68:68" customFormat="1">
      <c r="BP933213" s="90"/>
    </row>
    <row r="933214" spans="68:68" customFormat="1">
      <c r="BP933214" s="90"/>
    </row>
    <row r="933215" spans="68:68" customFormat="1">
      <c r="BP933215" s="90"/>
    </row>
    <row r="933216" spans="68:68" customFormat="1">
      <c r="BP933216" s="90"/>
    </row>
    <row r="933217" spans="68:68" customFormat="1">
      <c r="BP933217" s="90"/>
    </row>
    <row r="933218" spans="68:68" customFormat="1">
      <c r="BP933218" s="90"/>
    </row>
    <row r="933219" spans="68:68" customFormat="1">
      <c r="BP933219" s="90"/>
    </row>
    <row r="933220" spans="68:68" customFormat="1">
      <c r="BP933220" s="90"/>
    </row>
    <row r="933221" spans="68:68" customFormat="1">
      <c r="BP933221" s="90"/>
    </row>
    <row r="933222" spans="68:68" customFormat="1">
      <c r="BP933222" s="90"/>
    </row>
    <row r="933223" spans="68:68" customFormat="1">
      <c r="BP933223" s="90"/>
    </row>
    <row r="933224" spans="68:68" customFormat="1">
      <c r="BP933224" s="90"/>
    </row>
    <row r="933225" spans="68:68" customFormat="1">
      <c r="BP933225" s="90"/>
    </row>
    <row r="933226" spans="68:68" customFormat="1">
      <c r="BP933226" s="90"/>
    </row>
    <row r="933227" spans="68:68" customFormat="1">
      <c r="BP933227" s="90"/>
    </row>
    <row r="933228" spans="68:68" customFormat="1">
      <c r="BP933228" s="90"/>
    </row>
    <row r="933229" spans="68:68" customFormat="1">
      <c r="BP933229" s="90"/>
    </row>
    <row r="933230" spans="68:68" customFormat="1">
      <c r="BP933230" s="90"/>
    </row>
    <row r="933231" spans="68:68" customFormat="1">
      <c r="BP933231" s="90"/>
    </row>
    <row r="933232" spans="68:68" customFormat="1">
      <c r="BP933232" s="90"/>
    </row>
    <row r="933233" spans="68:68" customFormat="1">
      <c r="BP933233" s="90"/>
    </row>
    <row r="933234" spans="68:68" customFormat="1">
      <c r="BP933234" s="90"/>
    </row>
    <row r="933235" spans="68:68" customFormat="1">
      <c r="BP933235" s="90"/>
    </row>
    <row r="933236" spans="68:68" customFormat="1">
      <c r="BP933236" s="90"/>
    </row>
    <row r="933237" spans="68:68" customFormat="1">
      <c r="BP933237" s="90"/>
    </row>
    <row r="933238" spans="68:68" customFormat="1">
      <c r="BP933238" s="90"/>
    </row>
    <row r="933239" spans="68:68" customFormat="1">
      <c r="BP933239" s="90"/>
    </row>
    <row r="933240" spans="68:68" customFormat="1">
      <c r="BP933240" s="90"/>
    </row>
    <row r="933241" spans="68:68" customFormat="1">
      <c r="BP933241" s="90"/>
    </row>
    <row r="933242" spans="68:68" customFormat="1">
      <c r="BP933242" s="90"/>
    </row>
    <row r="933243" spans="68:68" customFormat="1">
      <c r="BP933243" s="90"/>
    </row>
    <row r="933244" spans="68:68" customFormat="1">
      <c r="BP933244" s="90"/>
    </row>
    <row r="933245" spans="68:68" customFormat="1">
      <c r="BP933245" s="90"/>
    </row>
    <row r="933246" spans="68:68" customFormat="1">
      <c r="BP933246" s="90"/>
    </row>
    <row r="933247" spans="68:68" customFormat="1">
      <c r="BP933247" s="90"/>
    </row>
    <row r="933248" spans="68:68" customFormat="1">
      <c r="BP933248" s="90"/>
    </row>
    <row r="933249" spans="68:68" customFormat="1">
      <c r="BP933249" s="90"/>
    </row>
    <row r="933250" spans="68:68" customFormat="1">
      <c r="BP933250" s="90"/>
    </row>
    <row r="933251" spans="68:68" customFormat="1">
      <c r="BP933251" s="90"/>
    </row>
    <row r="933252" spans="68:68" customFormat="1">
      <c r="BP933252" s="90"/>
    </row>
    <row r="933253" spans="68:68" customFormat="1">
      <c r="BP933253" s="90"/>
    </row>
    <row r="933254" spans="68:68" customFormat="1">
      <c r="BP933254" s="90"/>
    </row>
    <row r="933255" spans="68:68" customFormat="1">
      <c r="BP933255" s="90"/>
    </row>
    <row r="933256" spans="68:68" customFormat="1">
      <c r="BP933256" s="90"/>
    </row>
    <row r="933257" spans="68:68" customFormat="1">
      <c r="BP933257" s="90"/>
    </row>
    <row r="933258" spans="68:68" customFormat="1">
      <c r="BP933258" s="90"/>
    </row>
    <row r="933259" spans="68:68" customFormat="1">
      <c r="BP933259" s="90"/>
    </row>
    <row r="933260" spans="68:68" customFormat="1">
      <c r="BP933260" s="90"/>
    </row>
    <row r="933261" spans="68:68" customFormat="1">
      <c r="BP933261" s="90"/>
    </row>
    <row r="933262" spans="68:68" customFormat="1">
      <c r="BP933262" s="90"/>
    </row>
    <row r="933263" spans="68:68" customFormat="1">
      <c r="BP933263" s="90"/>
    </row>
    <row r="933264" spans="68:68" customFormat="1">
      <c r="BP933264" s="90"/>
    </row>
    <row r="933265" spans="68:68" customFormat="1">
      <c r="BP933265" s="90"/>
    </row>
    <row r="933266" spans="68:68" customFormat="1">
      <c r="BP933266" s="90"/>
    </row>
    <row r="933267" spans="68:68" customFormat="1">
      <c r="BP933267" s="90"/>
    </row>
    <row r="933268" spans="68:68" customFormat="1">
      <c r="BP933268" s="90"/>
    </row>
    <row r="933269" spans="68:68" customFormat="1">
      <c r="BP933269" s="90"/>
    </row>
    <row r="933270" spans="68:68" customFormat="1">
      <c r="BP933270" s="90"/>
    </row>
    <row r="933271" spans="68:68" customFormat="1">
      <c r="BP933271" s="90"/>
    </row>
    <row r="933272" spans="68:68" customFormat="1">
      <c r="BP933272" s="90"/>
    </row>
    <row r="933273" spans="68:68" customFormat="1">
      <c r="BP933273" s="90"/>
    </row>
    <row r="933274" spans="68:68" customFormat="1">
      <c r="BP933274" s="90"/>
    </row>
    <row r="933275" spans="68:68" customFormat="1">
      <c r="BP933275" s="90"/>
    </row>
    <row r="933276" spans="68:68" customFormat="1">
      <c r="BP933276" s="90"/>
    </row>
    <row r="933277" spans="68:68" customFormat="1">
      <c r="BP933277" s="90"/>
    </row>
    <row r="933278" spans="68:68" customFormat="1">
      <c r="BP933278" s="90"/>
    </row>
    <row r="933279" spans="68:68" customFormat="1">
      <c r="BP933279" s="90"/>
    </row>
    <row r="933280" spans="68:68" customFormat="1">
      <c r="BP933280" s="90"/>
    </row>
    <row r="933281" spans="68:68" customFormat="1">
      <c r="BP933281" s="90"/>
    </row>
    <row r="933282" spans="68:68" customFormat="1">
      <c r="BP933282" s="90"/>
    </row>
    <row r="933283" spans="68:68" customFormat="1">
      <c r="BP933283" s="90"/>
    </row>
    <row r="933284" spans="68:68" customFormat="1">
      <c r="BP933284" s="90"/>
    </row>
    <row r="933285" spans="68:68" customFormat="1">
      <c r="BP933285" s="90"/>
    </row>
    <row r="933286" spans="68:68" customFormat="1">
      <c r="BP933286" s="90"/>
    </row>
    <row r="933287" spans="68:68" customFormat="1">
      <c r="BP933287" s="90"/>
    </row>
    <row r="933288" spans="68:68" customFormat="1">
      <c r="BP933288" s="90"/>
    </row>
    <row r="933289" spans="68:68" customFormat="1">
      <c r="BP933289" s="90"/>
    </row>
    <row r="933290" spans="68:68" customFormat="1">
      <c r="BP933290" s="90"/>
    </row>
    <row r="933291" spans="68:68" customFormat="1">
      <c r="BP933291" s="90"/>
    </row>
    <row r="933292" spans="68:68" customFormat="1">
      <c r="BP933292" s="90"/>
    </row>
    <row r="933293" spans="68:68" customFormat="1">
      <c r="BP933293" s="90"/>
    </row>
    <row r="933294" spans="68:68" customFormat="1">
      <c r="BP933294" s="90"/>
    </row>
    <row r="933295" spans="68:68" customFormat="1">
      <c r="BP933295" s="90"/>
    </row>
    <row r="933296" spans="68:68" customFormat="1">
      <c r="BP933296" s="90"/>
    </row>
    <row r="933297" spans="68:68" customFormat="1">
      <c r="BP933297" s="90"/>
    </row>
    <row r="933298" spans="68:68" customFormat="1">
      <c r="BP933298" s="90"/>
    </row>
    <row r="933299" spans="68:68" customFormat="1">
      <c r="BP933299" s="90"/>
    </row>
    <row r="933300" spans="68:68" customFormat="1">
      <c r="BP933300" s="90"/>
    </row>
    <row r="933301" spans="68:68" customFormat="1">
      <c r="BP933301" s="90"/>
    </row>
    <row r="933302" spans="68:68" customFormat="1">
      <c r="BP933302" s="90"/>
    </row>
    <row r="933303" spans="68:68" customFormat="1">
      <c r="BP933303" s="90"/>
    </row>
    <row r="933304" spans="68:68" customFormat="1">
      <c r="BP933304" s="90"/>
    </row>
    <row r="933305" spans="68:68" customFormat="1">
      <c r="BP933305" s="90"/>
    </row>
    <row r="933306" spans="68:68" customFormat="1">
      <c r="BP933306" s="90"/>
    </row>
    <row r="933307" spans="68:68" customFormat="1">
      <c r="BP933307" s="90"/>
    </row>
    <row r="933308" spans="68:68" customFormat="1">
      <c r="BP933308" s="90"/>
    </row>
    <row r="933309" spans="68:68" customFormat="1">
      <c r="BP933309" s="90"/>
    </row>
    <row r="933310" spans="68:68" customFormat="1">
      <c r="BP933310" s="90"/>
    </row>
    <row r="933311" spans="68:68" customFormat="1">
      <c r="BP933311" s="90"/>
    </row>
    <row r="933312" spans="68:68" customFormat="1">
      <c r="BP933312" s="90"/>
    </row>
    <row r="933313" spans="68:68" customFormat="1">
      <c r="BP933313" s="90"/>
    </row>
    <row r="933314" spans="68:68" customFormat="1">
      <c r="BP933314" s="90"/>
    </row>
    <row r="933315" spans="68:68" customFormat="1">
      <c r="BP933315" s="90"/>
    </row>
    <row r="933316" spans="68:68" customFormat="1">
      <c r="BP933316" s="90"/>
    </row>
    <row r="933317" spans="68:68" customFormat="1">
      <c r="BP933317" s="90"/>
    </row>
    <row r="933318" spans="68:68" customFormat="1">
      <c r="BP933318" s="90"/>
    </row>
    <row r="933319" spans="68:68" customFormat="1">
      <c r="BP933319" s="90"/>
    </row>
    <row r="933320" spans="68:68" customFormat="1">
      <c r="BP933320" s="90"/>
    </row>
    <row r="933321" spans="68:68" customFormat="1">
      <c r="BP933321" s="90"/>
    </row>
    <row r="933322" spans="68:68" customFormat="1">
      <c r="BP933322" s="90"/>
    </row>
    <row r="933323" spans="68:68" customFormat="1">
      <c r="BP933323" s="90"/>
    </row>
    <row r="933324" spans="68:68" customFormat="1">
      <c r="BP933324" s="90"/>
    </row>
    <row r="933325" spans="68:68" customFormat="1">
      <c r="BP933325" s="90"/>
    </row>
    <row r="933326" spans="68:68" customFormat="1">
      <c r="BP933326" s="90"/>
    </row>
    <row r="933327" spans="68:68" customFormat="1">
      <c r="BP933327" s="90"/>
    </row>
    <row r="933328" spans="68:68" customFormat="1">
      <c r="BP933328" s="90"/>
    </row>
    <row r="933329" spans="68:68" customFormat="1">
      <c r="BP933329" s="90"/>
    </row>
    <row r="933330" spans="68:68" customFormat="1">
      <c r="BP933330" s="90"/>
    </row>
    <row r="933331" spans="68:68" customFormat="1">
      <c r="BP933331" s="90"/>
    </row>
    <row r="933332" spans="68:68" customFormat="1">
      <c r="BP933332" s="90"/>
    </row>
    <row r="933333" spans="68:68" customFormat="1">
      <c r="BP933333" s="90"/>
    </row>
    <row r="933334" spans="68:68" customFormat="1">
      <c r="BP933334" s="90"/>
    </row>
    <row r="933335" spans="68:68" customFormat="1">
      <c r="BP933335" s="90"/>
    </row>
    <row r="933336" spans="68:68" customFormat="1">
      <c r="BP933336" s="90"/>
    </row>
    <row r="933337" spans="68:68" customFormat="1">
      <c r="BP933337" s="90"/>
    </row>
    <row r="933338" spans="68:68" customFormat="1">
      <c r="BP933338" s="90"/>
    </row>
    <row r="933339" spans="68:68" customFormat="1">
      <c r="BP933339" s="90"/>
    </row>
    <row r="933340" spans="68:68" customFormat="1">
      <c r="BP933340" s="90"/>
    </row>
    <row r="933341" spans="68:68" customFormat="1">
      <c r="BP933341" s="90"/>
    </row>
    <row r="933342" spans="68:68" customFormat="1">
      <c r="BP933342" s="90"/>
    </row>
    <row r="933343" spans="68:68" customFormat="1">
      <c r="BP933343" s="90"/>
    </row>
    <row r="933344" spans="68:68" customFormat="1">
      <c r="BP933344" s="90"/>
    </row>
    <row r="933345" spans="68:68" customFormat="1">
      <c r="BP933345" s="90"/>
    </row>
    <row r="933346" spans="68:68" customFormat="1">
      <c r="BP933346" s="90"/>
    </row>
    <row r="933347" spans="68:68" customFormat="1">
      <c r="BP933347" s="90"/>
    </row>
    <row r="933348" spans="68:68" customFormat="1">
      <c r="BP933348" s="90"/>
    </row>
    <row r="933349" spans="68:68" customFormat="1">
      <c r="BP933349" s="90"/>
    </row>
    <row r="933350" spans="68:68" customFormat="1">
      <c r="BP933350" s="90"/>
    </row>
    <row r="933351" spans="68:68" customFormat="1">
      <c r="BP933351" s="90"/>
    </row>
    <row r="933352" spans="68:68" customFormat="1">
      <c r="BP933352" s="90"/>
    </row>
    <row r="933353" spans="68:68" customFormat="1">
      <c r="BP933353" s="90"/>
    </row>
    <row r="933354" spans="68:68" customFormat="1">
      <c r="BP933354" s="90"/>
    </row>
    <row r="933355" spans="68:68" customFormat="1">
      <c r="BP933355" s="90"/>
    </row>
    <row r="933356" spans="68:68" customFormat="1">
      <c r="BP933356" s="90"/>
    </row>
    <row r="933357" spans="68:68" customFormat="1">
      <c r="BP933357" s="90"/>
    </row>
    <row r="933358" spans="68:68" customFormat="1">
      <c r="BP933358" s="90"/>
    </row>
    <row r="933359" spans="68:68" customFormat="1">
      <c r="BP933359" s="90"/>
    </row>
    <row r="933360" spans="68:68" customFormat="1">
      <c r="BP933360" s="90"/>
    </row>
    <row r="933361" spans="68:68" customFormat="1">
      <c r="BP933361" s="90"/>
    </row>
    <row r="933362" spans="68:68" customFormat="1">
      <c r="BP933362" s="90"/>
    </row>
    <row r="933363" spans="68:68" customFormat="1">
      <c r="BP933363" s="90"/>
    </row>
    <row r="933364" spans="68:68" customFormat="1">
      <c r="BP933364" s="90"/>
    </row>
    <row r="933365" spans="68:68" customFormat="1">
      <c r="BP933365" s="90"/>
    </row>
    <row r="933366" spans="68:68" customFormat="1">
      <c r="BP933366" s="90"/>
    </row>
    <row r="933367" spans="68:68" customFormat="1">
      <c r="BP933367" s="90"/>
    </row>
    <row r="933368" spans="68:68" customFormat="1">
      <c r="BP933368" s="90"/>
    </row>
    <row r="933369" spans="68:68" customFormat="1">
      <c r="BP933369" s="90"/>
    </row>
    <row r="933370" spans="68:68" customFormat="1">
      <c r="BP933370" s="90"/>
    </row>
    <row r="933371" spans="68:68" customFormat="1">
      <c r="BP933371" s="90"/>
    </row>
    <row r="933372" spans="68:68" customFormat="1">
      <c r="BP933372" s="90"/>
    </row>
    <row r="933373" spans="68:68" customFormat="1">
      <c r="BP933373" s="90"/>
    </row>
    <row r="933374" spans="68:68" customFormat="1">
      <c r="BP933374" s="90"/>
    </row>
    <row r="933375" spans="68:68" customFormat="1">
      <c r="BP933375" s="90"/>
    </row>
    <row r="933376" spans="68:68" customFormat="1">
      <c r="BP933376" s="90"/>
    </row>
    <row r="933377" spans="68:68" customFormat="1">
      <c r="BP933377" s="90"/>
    </row>
    <row r="933378" spans="68:68" customFormat="1">
      <c r="BP933378" s="90"/>
    </row>
    <row r="933379" spans="68:68" customFormat="1">
      <c r="BP933379" s="90"/>
    </row>
    <row r="933380" spans="68:68" customFormat="1">
      <c r="BP933380" s="90"/>
    </row>
    <row r="933381" spans="68:68" customFormat="1">
      <c r="BP933381" s="90"/>
    </row>
    <row r="933382" spans="68:68" customFormat="1">
      <c r="BP933382" s="90"/>
    </row>
    <row r="933383" spans="68:68" customFormat="1">
      <c r="BP933383" s="90"/>
    </row>
    <row r="933384" spans="68:68" customFormat="1">
      <c r="BP933384" s="90"/>
    </row>
    <row r="933385" spans="68:68" customFormat="1">
      <c r="BP933385" s="90"/>
    </row>
    <row r="933386" spans="68:68" customFormat="1">
      <c r="BP933386" s="90"/>
    </row>
    <row r="933387" spans="68:68" customFormat="1">
      <c r="BP933387" s="90"/>
    </row>
    <row r="933388" spans="68:68" customFormat="1">
      <c r="BP933388" s="90"/>
    </row>
    <row r="933389" spans="68:68" customFormat="1">
      <c r="BP933389" s="90"/>
    </row>
    <row r="933390" spans="68:68" customFormat="1">
      <c r="BP933390" s="90"/>
    </row>
    <row r="933391" spans="68:68" customFormat="1">
      <c r="BP933391" s="90"/>
    </row>
    <row r="933392" spans="68:68" customFormat="1">
      <c r="BP933392" s="90"/>
    </row>
    <row r="933393" spans="68:68" customFormat="1">
      <c r="BP933393" s="90"/>
    </row>
    <row r="933394" spans="68:68" customFormat="1">
      <c r="BP933394" s="90"/>
    </row>
    <row r="933395" spans="68:68" customFormat="1">
      <c r="BP933395" s="90"/>
    </row>
    <row r="933396" spans="68:68" customFormat="1">
      <c r="BP933396" s="90"/>
    </row>
    <row r="933397" spans="68:68" customFormat="1">
      <c r="BP933397" s="90"/>
    </row>
    <row r="933398" spans="68:68" customFormat="1">
      <c r="BP933398" s="90"/>
    </row>
    <row r="933399" spans="68:68" customFormat="1">
      <c r="BP933399" s="90"/>
    </row>
    <row r="933400" spans="68:68" customFormat="1">
      <c r="BP933400" s="90"/>
    </row>
    <row r="933401" spans="68:68" customFormat="1">
      <c r="BP933401" s="90"/>
    </row>
    <row r="933402" spans="68:68" customFormat="1">
      <c r="BP933402" s="90"/>
    </row>
    <row r="933403" spans="68:68" customFormat="1">
      <c r="BP933403" s="90"/>
    </row>
    <row r="933404" spans="68:68" customFormat="1">
      <c r="BP933404" s="90"/>
    </row>
    <row r="933405" spans="68:68" customFormat="1">
      <c r="BP933405" s="90"/>
    </row>
    <row r="933406" spans="68:68" customFormat="1">
      <c r="BP933406" s="90"/>
    </row>
    <row r="933407" spans="68:68" customFormat="1">
      <c r="BP933407" s="90"/>
    </row>
    <row r="933408" spans="68:68" customFormat="1">
      <c r="BP933408" s="90"/>
    </row>
    <row r="933409" spans="68:68" customFormat="1">
      <c r="BP933409" s="90"/>
    </row>
    <row r="933410" spans="68:68" customFormat="1">
      <c r="BP933410" s="90"/>
    </row>
    <row r="933411" spans="68:68" customFormat="1">
      <c r="BP933411" s="90"/>
    </row>
    <row r="933412" spans="68:68" customFormat="1">
      <c r="BP933412" s="90"/>
    </row>
    <row r="933413" spans="68:68" customFormat="1">
      <c r="BP933413" s="90"/>
    </row>
    <row r="933414" spans="68:68" customFormat="1">
      <c r="BP933414" s="90"/>
    </row>
    <row r="933415" spans="68:68" customFormat="1">
      <c r="BP933415" s="90"/>
    </row>
    <row r="933416" spans="68:68" customFormat="1">
      <c r="BP933416" s="90"/>
    </row>
    <row r="933417" spans="68:68" customFormat="1">
      <c r="BP933417" s="90"/>
    </row>
    <row r="933418" spans="68:68" customFormat="1">
      <c r="BP933418" s="90"/>
    </row>
    <row r="933419" spans="68:68" customFormat="1">
      <c r="BP933419" s="90"/>
    </row>
    <row r="933420" spans="68:68" customFormat="1">
      <c r="BP933420" s="90"/>
    </row>
    <row r="933421" spans="68:68" customFormat="1">
      <c r="BP933421" s="90"/>
    </row>
    <row r="933422" spans="68:68" customFormat="1">
      <c r="BP933422" s="90"/>
    </row>
    <row r="933423" spans="68:68" customFormat="1">
      <c r="BP933423" s="90"/>
    </row>
    <row r="933424" spans="68:68" customFormat="1">
      <c r="BP933424" s="90"/>
    </row>
    <row r="933425" spans="68:68" customFormat="1">
      <c r="BP933425" s="90"/>
    </row>
    <row r="933426" spans="68:68" customFormat="1">
      <c r="BP933426" s="90"/>
    </row>
    <row r="933427" spans="68:68" customFormat="1">
      <c r="BP933427" s="90"/>
    </row>
    <row r="933428" spans="68:68" customFormat="1">
      <c r="BP933428" s="90"/>
    </row>
    <row r="933429" spans="68:68" customFormat="1">
      <c r="BP933429" s="90"/>
    </row>
    <row r="933430" spans="68:68" customFormat="1">
      <c r="BP933430" s="90"/>
    </row>
    <row r="933431" spans="68:68" customFormat="1">
      <c r="BP933431" s="90"/>
    </row>
    <row r="933432" spans="68:68" customFormat="1">
      <c r="BP933432" s="90"/>
    </row>
    <row r="933433" spans="68:68" customFormat="1">
      <c r="BP933433" s="90"/>
    </row>
    <row r="933434" spans="68:68" customFormat="1">
      <c r="BP933434" s="90"/>
    </row>
    <row r="933435" spans="68:68" customFormat="1">
      <c r="BP933435" s="90"/>
    </row>
    <row r="933436" spans="68:68" customFormat="1">
      <c r="BP933436" s="90"/>
    </row>
    <row r="933437" spans="68:68" customFormat="1">
      <c r="BP933437" s="90"/>
    </row>
    <row r="933438" spans="68:68" customFormat="1">
      <c r="BP933438" s="90"/>
    </row>
    <row r="933439" spans="68:68" customFormat="1">
      <c r="BP933439" s="90"/>
    </row>
    <row r="933440" spans="68:68" customFormat="1">
      <c r="BP933440" s="90"/>
    </row>
    <row r="933441" spans="68:68" customFormat="1">
      <c r="BP933441" s="90"/>
    </row>
    <row r="933442" spans="68:68" customFormat="1">
      <c r="BP933442" s="90"/>
    </row>
    <row r="933443" spans="68:68" customFormat="1">
      <c r="BP933443" s="90"/>
    </row>
    <row r="933444" spans="68:68" customFormat="1">
      <c r="BP933444" s="90"/>
    </row>
    <row r="933445" spans="68:68" customFormat="1">
      <c r="BP933445" s="90"/>
    </row>
    <row r="933446" spans="68:68" customFormat="1">
      <c r="BP933446" s="90"/>
    </row>
    <row r="933447" spans="68:68" customFormat="1">
      <c r="BP933447" s="90"/>
    </row>
    <row r="933448" spans="68:68" customFormat="1">
      <c r="BP933448" s="90"/>
    </row>
    <row r="933449" spans="68:68" customFormat="1">
      <c r="BP933449" s="90"/>
    </row>
    <row r="933450" spans="68:68" customFormat="1">
      <c r="BP933450" s="90"/>
    </row>
    <row r="933451" spans="68:68" customFormat="1">
      <c r="BP933451" s="90"/>
    </row>
    <row r="933452" spans="68:68" customFormat="1">
      <c r="BP933452" s="90"/>
    </row>
    <row r="933453" spans="68:68" customFormat="1">
      <c r="BP933453" s="90"/>
    </row>
    <row r="933454" spans="68:68" customFormat="1">
      <c r="BP933454" s="90"/>
    </row>
    <row r="933455" spans="68:68" customFormat="1">
      <c r="BP933455" s="90"/>
    </row>
    <row r="933456" spans="68:68" customFormat="1">
      <c r="BP933456" s="90"/>
    </row>
    <row r="933457" spans="68:68" customFormat="1">
      <c r="BP933457" s="90"/>
    </row>
    <row r="933458" spans="68:68" customFormat="1">
      <c r="BP933458" s="90"/>
    </row>
    <row r="933459" spans="68:68" customFormat="1">
      <c r="BP933459" s="90"/>
    </row>
    <row r="933460" spans="68:68" customFormat="1">
      <c r="BP933460" s="90"/>
    </row>
    <row r="933461" spans="68:68" customFormat="1">
      <c r="BP933461" s="90"/>
    </row>
    <row r="933462" spans="68:68" customFormat="1">
      <c r="BP933462" s="90"/>
    </row>
    <row r="933463" spans="68:68" customFormat="1">
      <c r="BP933463" s="90"/>
    </row>
    <row r="933464" spans="68:68" customFormat="1">
      <c r="BP933464" s="90"/>
    </row>
    <row r="933465" spans="68:68" customFormat="1">
      <c r="BP933465" s="90"/>
    </row>
    <row r="933466" spans="68:68" customFormat="1">
      <c r="BP933466" s="90"/>
    </row>
    <row r="933467" spans="68:68" customFormat="1">
      <c r="BP933467" s="90"/>
    </row>
    <row r="933468" spans="68:68" customFormat="1">
      <c r="BP933468" s="90"/>
    </row>
    <row r="933469" spans="68:68" customFormat="1">
      <c r="BP933469" s="90"/>
    </row>
    <row r="933470" spans="68:68" customFormat="1">
      <c r="BP933470" s="90"/>
    </row>
    <row r="933471" spans="68:68" customFormat="1">
      <c r="BP933471" s="90"/>
    </row>
    <row r="933472" spans="68:68" customFormat="1">
      <c r="BP933472" s="90"/>
    </row>
    <row r="933473" spans="68:68" customFormat="1">
      <c r="BP933473" s="90"/>
    </row>
    <row r="933474" spans="68:68" customFormat="1">
      <c r="BP933474" s="90"/>
    </row>
    <row r="933475" spans="68:68" customFormat="1">
      <c r="BP933475" s="90"/>
    </row>
    <row r="933476" spans="68:68" customFormat="1">
      <c r="BP933476" s="90"/>
    </row>
    <row r="933477" spans="68:68" customFormat="1">
      <c r="BP933477" s="90"/>
    </row>
    <row r="933478" spans="68:68" customFormat="1">
      <c r="BP933478" s="90"/>
    </row>
    <row r="933479" spans="68:68" customFormat="1">
      <c r="BP933479" s="90"/>
    </row>
    <row r="933480" spans="68:68" customFormat="1">
      <c r="BP933480" s="90"/>
    </row>
    <row r="933481" spans="68:68" customFormat="1">
      <c r="BP933481" s="90"/>
    </row>
    <row r="933482" spans="68:68" customFormat="1">
      <c r="BP933482" s="90"/>
    </row>
    <row r="933483" spans="68:68" customFormat="1">
      <c r="BP933483" s="90"/>
    </row>
    <row r="933484" spans="68:68" customFormat="1">
      <c r="BP933484" s="90"/>
    </row>
    <row r="933485" spans="68:68" customFormat="1">
      <c r="BP933485" s="90"/>
    </row>
    <row r="933486" spans="68:68" customFormat="1">
      <c r="BP933486" s="90"/>
    </row>
    <row r="933487" spans="68:68" customFormat="1">
      <c r="BP933487" s="90"/>
    </row>
    <row r="933488" spans="68:68" customFormat="1">
      <c r="BP933488" s="90"/>
    </row>
    <row r="933489" spans="68:68" customFormat="1">
      <c r="BP933489" s="90"/>
    </row>
    <row r="933490" spans="68:68" customFormat="1">
      <c r="BP933490" s="90"/>
    </row>
    <row r="933491" spans="68:68" customFormat="1">
      <c r="BP933491" s="90"/>
    </row>
    <row r="933492" spans="68:68" customFormat="1">
      <c r="BP933492" s="90"/>
    </row>
    <row r="933493" spans="68:68" customFormat="1">
      <c r="BP933493" s="90"/>
    </row>
    <row r="933494" spans="68:68" customFormat="1">
      <c r="BP933494" s="90"/>
    </row>
    <row r="933495" spans="68:68" customFormat="1">
      <c r="BP933495" s="90"/>
    </row>
    <row r="933496" spans="68:68" customFormat="1">
      <c r="BP933496" s="90"/>
    </row>
    <row r="933497" spans="68:68" customFormat="1">
      <c r="BP933497" s="90"/>
    </row>
    <row r="933498" spans="68:68" customFormat="1">
      <c r="BP933498" s="90"/>
    </row>
    <row r="933499" spans="68:68" customFormat="1">
      <c r="BP933499" s="90"/>
    </row>
    <row r="933500" spans="68:68" customFormat="1">
      <c r="BP933500" s="90"/>
    </row>
    <row r="933501" spans="68:68" customFormat="1">
      <c r="BP933501" s="90"/>
    </row>
    <row r="933502" spans="68:68" customFormat="1">
      <c r="BP933502" s="90"/>
    </row>
    <row r="933503" spans="68:68" customFormat="1">
      <c r="BP933503" s="90"/>
    </row>
    <row r="933504" spans="68:68" customFormat="1">
      <c r="BP933504" s="90"/>
    </row>
    <row r="933505" spans="68:68" customFormat="1">
      <c r="BP933505" s="90"/>
    </row>
    <row r="933506" spans="68:68" customFormat="1">
      <c r="BP933506" s="90"/>
    </row>
    <row r="933507" spans="68:68" customFormat="1">
      <c r="BP933507" s="90"/>
    </row>
    <row r="933508" spans="68:68" customFormat="1">
      <c r="BP933508" s="90"/>
    </row>
    <row r="933509" spans="68:68" customFormat="1">
      <c r="BP933509" s="90"/>
    </row>
    <row r="933510" spans="68:68" customFormat="1">
      <c r="BP933510" s="90"/>
    </row>
    <row r="933511" spans="68:68" customFormat="1">
      <c r="BP933511" s="90"/>
    </row>
    <row r="933512" spans="68:68" customFormat="1">
      <c r="BP933512" s="90"/>
    </row>
    <row r="933513" spans="68:68" customFormat="1">
      <c r="BP933513" s="90"/>
    </row>
    <row r="933514" spans="68:68" customFormat="1">
      <c r="BP933514" s="90"/>
    </row>
    <row r="933515" spans="68:68" customFormat="1">
      <c r="BP933515" s="90"/>
    </row>
    <row r="933516" spans="68:68" customFormat="1">
      <c r="BP933516" s="90"/>
    </row>
    <row r="933517" spans="68:68" customFormat="1">
      <c r="BP933517" s="90"/>
    </row>
    <row r="933518" spans="68:68" customFormat="1">
      <c r="BP933518" s="90"/>
    </row>
    <row r="933519" spans="68:68" customFormat="1">
      <c r="BP933519" s="90"/>
    </row>
    <row r="933520" spans="68:68" customFormat="1">
      <c r="BP933520" s="90"/>
    </row>
    <row r="933521" spans="68:68" customFormat="1">
      <c r="BP933521" s="90"/>
    </row>
    <row r="933522" spans="68:68" customFormat="1">
      <c r="BP933522" s="90"/>
    </row>
    <row r="933523" spans="68:68" customFormat="1">
      <c r="BP933523" s="90"/>
    </row>
    <row r="933524" spans="68:68" customFormat="1">
      <c r="BP933524" s="90"/>
    </row>
    <row r="933525" spans="68:68" customFormat="1">
      <c r="BP933525" s="90"/>
    </row>
    <row r="933526" spans="68:68" customFormat="1">
      <c r="BP933526" s="90"/>
    </row>
    <row r="933527" spans="68:68" customFormat="1">
      <c r="BP933527" s="90"/>
    </row>
    <row r="933528" spans="68:68" customFormat="1">
      <c r="BP933528" s="90"/>
    </row>
    <row r="933529" spans="68:68" customFormat="1">
      <c r="BP933529" s="90"/>
    </row>
    <row r="933530" spans="68:68" customFormat="1">
      <c r="BP933530" s="90"/>
    </row>
    <row r="933531" spans="68:68" customFormat="1">
      <c r="BP933531" s="90"/>
    </row>
    <row r="933532" spans="68:68" customFormat="1">
      <c r="BP933532" s="90"/>
    </row>
    <row r="933533" spans="68:68" customFormat="1">
      <c r="BP933533" s="90"/>
    </row>
    <row r="933534" spans="68:68" customFormat="1">
      <c r="BP933534" s="90"/>
    </row>
    <row r="933535" spans="68:68" customFormat="1">
      <c r="BP933535" s="90"/>
    </row>
    <row r="933536" spans="68:68" customFormat="1">
      <c r="BP933536" s="90"/>
    </row>
    <row r="933537" spans="68:68" customFormat="1">
      <c r="BP933537" s="90"/>
    </row>
    <row r="933538" spans="68:68" customFormat="1">
      <c r="BP933538" s="90"/>
    </row>
    <row r="933539" spans="68:68" customFormat="1">
      <c r="BP933539" s="90"/>
    </row>
    <row r="933540" spans="68:68" customFormat="1">
      <c r="BP933540" s="90"/>
    </row>
    <row r="933541" spans="68:68" customFormat="1">
      <c r="BP933541" s="90"/>
    </row>
    <row r="933542" spans="68:68" customFormat="1">
      <c r="BP933542" s="90"/>
    </row>
    <row r="933543" spans="68:68" customFormat="1">
      <c r="BP933543" s="90"/>
    </row>
    <row r="933544" spans="68:68" customFormat="1">
      <c r="BP933544" s="90"/>
    </row>
    <row r="933545" spans="68:68" customFormat="1">
      <c r="BP933545" s="90"/>
    </row>
    <row r="933546" spans="68:68" customFormat="1">
      <c r="BP933546" s="90"/>
    </row>
    <row r="933547" spans="68:68" customFormat="1">
      <c r="BP933547" s="90"/>
    </row>
    <row r="933548" spans="68:68" customFormat="1">
      <c r="BP933548" s="90"/>
    </row>
    <row r="933549" spans="68:68" customFormat="1">
      <c r="BP933549" s="90"/>
    </row>
    <row r="933550" spans="68:68" customFormat="1">
      <c r="BP933550" s="90"/>
    </row>
    <row r="933551" spans="68:68" customFormat="1">
      <c r="BP933551" s="90"/>
    </row>
    <row r="933552" spans="68:68" customFormat="1">
      <c r="BP933552" s="90"/>
    </row>
    <row r="933553" spans="68:68" customFormat="1">
      <c r="BP933553" s="90"/>
    </row>
    <row r="933554" spans="68:68" customFormat="1">
      <c r="BP933554" s="90"/>
    </row>
    <row r="933555" spans="68:68" customFormat="1">
      <c r="BP933555" s="90"/>
    </row>
    <row r="933556" spans="68:68" customFormat="1">
      <c r="BP933556" s="90"/>
    </row>
    <row r="933557" spans="68:68" customFormat="1">
      <c r="BP933557" s="90"/>
    </row>
    <row r="933558" spans="68:68" customFormat="1">
      <c r="BP933558" s="90"/>
    </row>
    <row r="933559" spans="68:68" customFormat="1">
      <c r="BP933559" s="90"/>
    </row>
    <row r="933560" spans="68:68" customFormat="1">
      <c r="BP933560" s="90"/>
    </row>
    <row r="933561" spans="68:68" customFormat="1">
      <c r="BP933561" s="90"/>
    </row>
    <row r="933562" spans="68:68" customFormat="1">
      <c r="BP933562" s="90"/>
    </row>
    <row r="933563" spans="68:68" customFormat="1">
      <c r="BP933563" s="90"/>
    </row>
    <row r="933564" spans="68:68" customFormat="1">
      <c r="BP933564" s="90"/>
    </row>
    <row r="933565" spans="68:68" customFormat="1">
      <c r="BP933565" s="90"/>
    </row>
    <row r="933566" spans="68:68" customFormat="1">
      <c r="BP933566" s="90"/>
    </row>
    <row r="933567" spans="68:68" customFormat="1">
      <c r="BP933567" s="90"/>
    </row>
    <row r="933568" spans="68:68" customFormat="1">
      <c r="BP933568" s="90"/>
    </row>
    <row r="933569" spans="68:68" customFormat="1">
      <c r="BP933569" s="90"/>
    </row>
    <row r="933570" spans="68:68" customFormat="1">
      <c r="BP933570" s="90"/>
    </row>
    <row r="933571" spans="68:68" customFormat="1">
      <c r="BP933571" s="90"/>
    </row>
    <row r="933572" spans="68:68" customFormat="1">
      <c r="BP933572" s="90"/>
    </row>
    <row r="933573" spans="68:68" customFormat="1">
      <c r="BP933573" s="90"/>
    </row>
    <row r="933574" spans="68:68" customFormat="1">
      <c r="BP933574" s="90"/>
    </row>
    <row r="933575" spans="68:68" customFormat="1">
      <c r="BP933575" s="90"/>
    </row>
    <row r="933576" spans="68:68" customFormat="1">
      <c r="BP933576" s="90"/>
    </row>
    <row r="933577" spans="68:68" customFormat="1">
      <c r="BP933577" s="90"/>
    </row>
    <row r="933578" spans="68:68" customFormat="1">
      <c r="BP933578" s="90"/>
    </row>
    <row r="933579" spans="68:68" customFormat="1">
      <c r="BP933579" s="90"/>
    </row>
    <row r="933580" spans="68:68" customFormat="1">
      <c r="BP933580" s="90"/>
    </row>
    <row r="933581" spans="68:68" customFormat="1">
      <c r="BP933581" s="90"/>
    </row>
    <row r="933582" spans="68:68" customFormat="1">
      <c r="BP933582" s="90"/>
    </row>
    <row r="933583" spans="68:68" customFormat="1">
      <c r="BP933583" s="90"/>
    </row>
    <row r="933584" spans="68:68" customFormat="1">
      <c r="BP933584" s="90"/>
    </row>
    <row r="933585" spans="68:68" customFormat="1">
      <c r="BP933585" s="90"/>
    </row>
    <row r="933586" spans="68:68" customFormat="1">
      <c r="BP933586" s="90"/>
    </row>
    <row r="933587" spans="68:68" customFormat="1">
      <c r="BP933587" s="90"/>
    </row>
    <row r="933588" spans="68:68" customFormat="1">
      <c r="BP933588" s="90"/>
    </row>
    <row r="933589" spans="68:68" customFormat="1">
      <c r="BP933589" s="90"/>
    </row>
    <row r="933590" spans="68:68" customFormat="1">
      <c r="BP933590" s="90"/>
    </row>
    <row r="933591" spans="68:68" customFormat="1">
      <c r="BP933591" s="90"/>
    </row>
    <row r="933592" spans="68:68" customFormat="1">
      <c r="BP933592" s="90"/>
    </row>
    <row r="933593" spans="68:68" customFormat="1">
      <c r="BP933593" s="90"/>
    </row>
    <row r="933594" spans="68:68" customFormat="1">
      <c r="BP933594" s="90"/>
    </row>
    <row r="933595" spans="68:68" customFormat="1">
      <c r="BP933595" s="90"/>
    </row>
    <row r="933596" spans="68:68" customFormat="1">
      <c r="BP933596" s="90"/>
    </row>
    <row r="933597" spans="68:68" customFormat="1">
      <c r="BP933597" s="90"/>
    </row>
    <row r="933598" spans="68:68" customFormat="1">
      <c r="BP933598" s="90"/>
    </row>
    <row r="933599" spans="68:68" customFormat="1">
      <c r="BP933599" s="90"/>
    </row>
    <row r="933600" spans="68:68" customFormat="1">
      <c r="BP933600" s="90"/>
    </row>
    <row r="933601" spans="68:68" customFormat="1">
      <c r="BP933601" s="90"/>
    </row>
    <row r="933602" spans="68:68" customFormat="1">
      <c r="BP933602" s="90"/>
    </row>
    <row r="933603" spans="68:68" customFormat="1">
      <c r="BP933603" s="90"/>
    </row>
    <row r="933604" spans="68:68" customFormat="1">
      <c r="BP933604" s="90"/>
    </row>
    <row r="933605" spans="68:68" customFormat="1">
      <c r="BP933605" s="90"/>
    </row>
    <row r="933606" spans="68:68" customFormat="1">
      <c r="BP933606" s="90"/>
    </row>
    <row r="933607" spans="68:68" customFormat="1">
      <c r="BP933607" s="90"/>
    </row>
    <row r="933608" spans="68:68" customFormat="1">
      <c r="BP933608" s="90"/>
    </row>
    <row r="933609" spans="68:68" customFormat="1">
      <c r="BP933609" s="90"/>
    </row>
    <row r="933610" spans="68:68" customFormat="1">
      <c r="BP933610" s="90"/>
    </row>
    <row r="933611" spans="68:68" customFormat="1">
      <c r="BP933611" s="90"/>
    </row>
    <row r="933612" spans="68:68" customFormat="1">
      <c r="BP933612" s="90"/>
    </row>
    <row r="933613" spans="68:68" customFormat="1">
      <c r="BP933613" s="90"/>
    </row>
    <row r="933614" spans="68:68" customFormat="1">
      <c r="BP933614" s="90"/>
    </row>
    <row r="933615" spans="68:68" customFormat="1">
      <c r="BP933615" s="90"/>
    </row>
    <row r="933616" spans="68:68" customFormat="1">
      <c r="BP933616" s="90"/>
    </row>
    <row r="933617" spans="68:68" customFormat="1">
      <c r="BP933617" s="90"/>
    </row>
    <row r="933618" spans="68:68" customFormat="1">
      <c r="BP933618" s="90"/>
    </row>
    <row r="933619" spans="68:68" customFormat="1">
      <c r="BP933619" s="90"/>
    </row>
    <row r="933620" spans="68:68" customFormat="1">
      <c r="BP933620" s="90"/>
    </row>
    <row r="933621" spans="68:68" customFormat="1">
      <c r="BP933621" s="90"/>
    </row>
    <row r="933622" spans="68:68" customFormat="1">
      <c r="BP933622" s="90"/>
    </row>
    <row r="933623" spans="68:68" customFormat="1">
      <c r="BP933623" s="90"/>
    </row>
    <row r="933624" spans="68:68" customFormat="1">
      <c r="BP933624" s="90"/>
    </row>
    <row r="933625" spans="68:68" customFormat="1">
      <c r="BP933625" s="90"/>
    </row>
    <row r="933626" spans="68:68" customFormat="1">
      <c r="BP933626" s="90"/>
    </row>
    <row r="933627" spans="68:68" customFormat="1">
      <c r="BP933627" s="90"/>
    </row>
    <row r="933628" spans="68:68" customFormat="1">
      <c r="BP933628" s="90"/>
    </row>
    <row r="933629" spans="68:68" customFormat="1">
      <c r="BP933629" s="90"/>
    </row>
    <row r="933630" spans="68:68" customFormat="1">
      <c r="BP933630" s="90"/>
    </row>
    <row r="933631" spans="68:68" customFormat="1">
      <c r="BP933631" s="90"/>
    </row>
    <row r="933632" spans="68:68" customFormat="1">
      <c r="BP933632" s="90"/>
    </row>
    <row r="933633" spans="68:68" customFormat="1">
      <c r="BP933633" s="90"/>
    </row>
    <row r="933634" spans="68:68" customFormat="1">
      <c r="BP933634" s="90"/>
    </row>
    <row r="933635" spans="68:68" customFormat="1">
      <c r="BP933635" s="90"/>
    </row>
    <row r="933636" spans="68:68" customFormat="1">
      <c r="BP933636" s="90"/>
    </row>
    <row r="933637" spans="68:68" customFormat="1">
      <c r="BP933637" s="90"/>
    </row>
    <row r="933638" spans="68:68" customFormat="1">
      <c r="BP933638" s="90"/>
    </row>
    <row r="933639" spans="68:68" customFormat="1">
      <c r="BP933639" s="90"/>
    </row>
    <row r="933640" spans="68:68" customFormat="1">
      <c r="BP933640" s="90"/>
    </row>
    <row r="933641" spans="68:68" customFormat="1">
      <c r="BP933641" s="90"/>
    </row>
    <row r="933642" spans="68:68" customFormat="1">
      <c r="BP933642" s="90"/>
    </row>
    <row r="933643" spans="68:68" customFormat="1">
      <c r="BP933643" s="90"/>
    </row>
    <row r="933644" spans="68:68" customFormat="1">
      <c r="BP933644" s="90"/>
    </row>
    <row r="933645" spans="68:68" customFormat="1">
      <c r="BP933645" s="90"/>
    </row>
    <row r="933646" spans="68:68" customFormat="1">
      <c r="BP933646" s="90"/>
    </row>
    <row r="933647" spans="68:68" customFormat="1">
      <c r="BP933647" s="90"/>
    </row>
    <row r="933648" spans="68:68" customFormat="1">
      <c r="BP933648" s="90"/>
    </row>
    <row r="933649" spans="68:68" customFormat="1">
      <c r="BP933649" s="90"/>
    </row>
    <row r="933650" spans="68:68" customFormat="1">
      <c r="BP933650" s="90"/>
    </row>
    <row r="933651" spans="68:68" customFormat="1">
      <c r="BP933651" s="90"/>
    </row>
    <row r="933652" spans="68:68" customFormat="1">
      <c r="BP933652" s="90"/>
    </row>
    <row r="933653" spans="68:68" customFormat="1">
      <c r="BP933653" s="90"/>
    </row>
    <row r="933654" spans="68:68" customFormat="1">
      <c r="BP933654" s="90"/>
    </row>
    <row r="933655" spans="68:68" customFormat="1">
      <c r="BP933655" s="90"/>
    </row>
    <row r="933656" spans="68:68" customFormat="1">
      <c r="BP933656" s="90"/>
    </row>
    <row r="933657" spans="68:68" customFormat="1">
      <c r="BP933657" s="90"/>
    </row>
    <row r="933658" spans="68:68" customFormat="1">
      <c r="BP933658" s="90"/>
    </row>
    <row r="933659" spans="68:68" customFormat="1">
      <c r="BP933659" s="90"/>
    </row>
    <row r="933660" spans="68:68" customFormat="1">
      <c r="BP933660" s="90"/>
    </row>
    <row r="933661" spans="68:68" customFormat="1">
      <c r="BP933661" s="90"/>
    </row>
    <row r="933662" spans="68:68" customFormat="1">
      <c r="BP933662" s="90"/>
    </row>
    <row r="933663" spans="68:68" customFormat="1">
      <c r="BP933663" s="90"/>
    </row>
    <row r="933664" spans="68:68" customFormat="1">
      <c r="BP933664" s="90"/>
    </row>
    <row r="933665" spans="68:68" customFormat="1">
      <c r="BP933665" s="90"/>
    </row>
    <row r="933666" spans="68:68" customFormat="1">
      <c r="BP933666" s="90"/>
    </row>
    <row r="933667" spans="68:68" customFormat="1">
      <c r="BP933667" s="90"/>
    </row>
    <row r="933668" spans="68:68" customFormat="1">
      <c r="BP933668" s="90"/>
    </row>
    <row r="933669" spans="68:68" customFormat="1">
      <c r="BP933669" s="90"/>
    </row>
    <row r="933670" spans="68:68" customFormat="1">
      <c r="BP933670" s="90"/>
    </row>
    <row r="933671" spans="68:68" customFormat="1">
      <c r="BP933671" s="90"/>
    </row>
    <row r="933672" spans="68:68" customFormat="1">
      <c r="BP933672" s="90"/>
    </row>
    <row r="933673" spans="68:68" customFormat="1">
      <c r="BP933673" s="90"/>
    </row>
    <row r="933674" spans="68:68" customFormat="1">
      <c r="BP933674" s="90"/>
    </row>
    <row r="933675" spans="68:68" customFormat="1">
      <c r="BP933675" s="90"/>
    </row>
    <row r="933676" spans="68:68" customFormat="1">
      <c r="BP933676" s="90"/>
    </row>
    <row r="933677" spans="68:68" customFormat="1">
      <c r="BP933677" s="90"/>
    </row>
    <row r="933678" spans="68:68" customFormat="1">
      <c r="BP933678" s="90"/>
    </row>
    <row r="933679" spans="68:68" customFormat="1">
      <c r="BP933679" s="90"/>
    </row>
    <row r="933680" spans="68:68" customFormat="1">
      <c r="BP933680" s="90"/>
    </row>
    <row r="933681" spans="68:68" customFormat="1">
      <c r="BP933681" s="90"/>
    </row>
    <row r="933682" spans="68:68" customFormat="1">
      <c r="BP933682" s="90"/>
    </row>
    <row r="933683" spans="68:68" customFormat="1">
      <c r="BP933683" s="90"/>
    </row>
    <row r="933684" spans="68:68" customFormat="1">
      <c r="BP933684" s="90"/>
    </row>
    <row r="933685" spans="68:68" customFormat="1">
      <c r="BP933685" s="90"/>
    </row>
    <row r="933686" spans="68:68" customFormat="1">
      <c r="BP933686" s="90"/>
    </row>
    <row r="933687" spans="68:68" customFormat="1">
      <c r="BP933687" s="90"/>
    </row>
    <row r="933688" spans="68:68" customFormat="1">
      <c r="BP933688" s="90"/>
    </row>
    <row r="933689" spans="68:68" customFormat="1">
      <c r="BP933689" s="90"/>
    </row>
    <row r="933690" spans="68:68" customFormat="1">
      <c r="BP933690" s="90"/>
    </row>
    <row r="933691" spans="68:68" customFormat="1">
      <c r="BP933691" s="90"/>
    </row>
    <row r="933692" spans="68:68" customFormat="1">
      <c r="BP933692" s="90"/>
    </row>
    <row r="933693" spans="68:68" customFormat="1">
      <c r="BP933693" s="90"/>
    </row>
    <row r="933694" spans="68:68" customFormat="1">
      <c r="BP933694" s="90"/>
    </row>
    <row r="933695" spans="68:68" customFormat="1">
      <c r="BP933695" s="90"/>
    </row>
    <row r="933696" spans="68:68" customFormat="1">
      <c r="BP933696" s="90"/>
    </row>
    <row r="933697" spans="68:68" customFormat="1">
      <c r="BP933697" s="90"/>
    </row>
    <row r="933698" spans="68:68" customFormat="1">
      <c r="BP933698" s="90"/>
    </row>
    <row r="933699" spans="68:68" customFormat="1">
      <c r="BP933699" s="90"/>
    </row>
    <row r="933700" spans="68:68" customFormat="1">
      <c r="BP933700" s="90"/>
    </row>
    <row r="933701" spans="68:68" customFormat="1">
      <c r="BP933701" s="90"/>
    </row>
    <row r="933702" spans="68:68" customFormat="1">
      <c r="BP933702" s="90"/>
    </row>
    <row r="933703" spans="68:68" customFormat="1">
      <c r="BP933703" s="90"/>
    </row>
    <row r="933704" spans="68:68" customFormat="1">
      <c r="BP933704" s="90"/>
    </row>
    <row r="933705" spans="68:68" customFormat="1">
      <c r="BP933705" s="90"/>
    </row>
    <row r="933706" spans="68:68" customFormat="1">
      <c r="BP933706" s="90"/>
    </row>
    <row r="933707" spans="68:68" customFormat="1">
      <c r="BP933707" s="90"/>
    </row>
    <row r="933708" spans="68:68" customFormat="1">
      <c r="BP933708" s="90"/>
    </row>
    <row r="933709" spans="68:68" customFormat="1">
      <c r="BP933709" s="90"/>
    </row>
    <row r="933710" spans="68:68" customFormat="1">
      <c r="BP933710" s="90"/>
    </row>
    <row r="933711" spans="68:68" customFormat="1">
      <c r="BP933711" s="90"/>
    </row>
    <row r="933712" spans="68:68" customFormat="1">
      <c r="BP933712" s="90"/>
    </row>
    <row r="933713" spans="68:68" customFormat="1">
      <c r="BP933713" s="90"/>
    </row>
    <row r="933714" spans="68:68" customFormat="1">
      <c r="BP933714" s="90"/>
    </row>
    <row r="933715" spans="68:68" customFormat="1">
      <c r="BP933715" s="90"/>
    </row>
    <row r="933716" spans="68:68" customFormat="1">
      <c r="BP933716" s="90"/>
    </row>
    <row r="933717" spans="68:68" customFormat="1">
      <c r="BP933717" s="90"/>
    </row>
    <row r="933718" spans="68:68" customFormat="1">
      <c r="BP933718" s="90"/>
    </row>
    <row r="933719" spans="68:68" customFormat="1">
      <c r="BP933719" s="90"/>
    </row>
    <row r="933720" spans="68:68" customFormat="1">
      <c r="BP933720" s="90"/>
    </row>
    <row r="933721" spans="68:68" customFormat="1">
      <c r="BP933721" s="90"/>
    </row>
    <row r="933722" spans="68:68" customFormat="1">
      <c r="BP933722" s="90"/>
    </row>
    <row r="933723" spans="68:68" customFormat="1">
      <c r="BP933723" s="90"/>
    </row>
    <row r="933724" spans="68:68" customFormat="1">
      <c r="BP933724" s="90"/>
    </row>
    <row r="933725" spans="68:68" customFormat="1">
      <c r="BP933725" s="90"/>
    </row>
    <row r="933726" spans="68:68" customFormat="1">
      <c r="BP933726" s="90"/>
    </row>
    <row r="933727" spans="68:68" customFormat="1">
      <c r="BP933727" s="90"/>
    </row>
    <row r="933728" spans="68:68" customFormat="1">
      <c r="BP933728" s="90"/>
    </row>
    <row r="933729" spans="68:68" customFormat="1">
      <c r="BP933729" s="90"/>
    </row>
    <row r="933730" spans="68:68" customFormat="1">
      <c r="BP933730" s="90"/>
    </row>
    <row r="933731" spans="68:68" customFormat="1">
      <c r="BP933731" s="90"/>
    </row>
    <row r="933732" spans="68:68" customFormat="1">
      <c r="BP933732" s="90"/>
    </row>
    <row r="933733" spans="68:68" customFormat="1">
      <c r="BP933733" s="90"/>
    </row>
    <row r="933734" spans="68:68" customFormat="1">
      <c r="BP933734" s="90"/>
    </row>
    <row r="933735" spans="68:68" customFormat="1">
      <c r="BP933735" s="90"/>
    </row>
    <row r="933736" spans="68:68" customFormat="1">
      <c r="BP933736" s="90"/>
    </row>
    <row r="933737" spans="68:68" customFormat="1">
      <c r="BP933737" s="90"/>
    </row>
    <row r="933738" spans="68:68" customFormat="1">
      <c r="BP933738" s="90"/>
    </row>
    <row r="933739" spans="68:68" customFormat="1">
      <c r="BP933739" s="90"/>
    </row>
    <row r="933740" spans="68:68" customFormat="1">
      <c r="BP933740" s="90"/>
    </row>
    <row r="933741" spans="68:68" customFormat="1">
      <c r="BP933741" s="90"/>
    </row>
    <row r="933742" spans="68:68" customFormat="1">
      <c r="BP933742" s="90"/>
    </row>
    <row r="933743" spans="68:68" customFormat="1">
      <c r="BP933743" s="90"/>
    </row>
    <row r="933744" spans="68:68" customFormat="1">
      <c r="BP933744" s="90"/>
    </row>
    <row r="933745" spans="68:68" customFormat="1">
      <c r="BP933745" s="90"/>
    </row>
    <row r="933746" spans="68:68" customFormat="1">
      <c r="BP933746" s="90"/>
    </row>
    <row r="933747" spans="68:68" customFormat="1">
      <c r="BP933747" s="90"/>
    </row>
    <row r="933748" spans="68:68" customFormat="1">
      <c r="BP933748" s="90"/>
    </row>
    <row r="933749" spans="68:68" customFormat="1">
      <c r="BP933749" s="90"/>
    </row>
    <row r="933750" spans="68:68" customFormat="1">
      <c r="BP933750" s="90"/>
    </row>
    <row r="933751" spans="68:68" customFormat="1">
      <c r="BP933751" s="90"/>
    </row>
    <row r="933752" spans="68:68" customFormat="1">
      <c r="BP933752" s="90"/>
    </row>
    <row r="933753" spans="68:68" customFormat="1">
      <c r="BP933753" s="90"/>
    </row>
    <row r="933754" spans="68:68" customFormat="1">
      <c r="BP933754" s="90"/>
    </row>
    <row r="933755" spans="68:68" customFormat="1">
      <c r="BP933755" s="90"/>
    </row>
    <row r="933756" spans="68:68" customFormat="1">
      <c r="BP933756" s="90"/>
    </row>
    <row r="933757" spans="68:68" customFormat="1">
      <c r="BP933757" s="90"/>
    </row>
    <row r="933758" spans="68:68" customFormat="1">
      <c r="BP933758" s="90"/>
    </row>
    <row r="933759" spans="68:68" customFormat="1">
      <c r="BP933759" s="90"/>
    </row>
    <row r="933760" spans="68:68" customFormat="1">
      <c r="BP933760" s="90"/>
    </row>
    <row r="933761" spans="68:68" customFormat="1">
      <c r="BP933761" s="90"/>
    </row>
    <row r="933762" spans="68:68" customFormat="1">
      <c r="BP933762" s="90"/>
    </row>
    <row r="933763" spans="68:68" customFormat="1">
      <c r="BP933763" s="90"/>
    </row>
    <row r="933764" spans="68:68" customFormat="1">
      <c r="BP933764" s="90"/>
    </row>
    <row r="933765" spans="68:68" customFormat="1">
      <c r="BP933765" s="90"/>
    </row>
    <row r="933766" spans="68:68" customFormat="1">
      <c r="BP933766" s="90"/>
    </row>
    <row r="933767" spans="68:68" customFormat="1">
      <c r="BP933767" s="90"/>
    </row>
    <row r="933768" spans="68:68" customFormat="1">
      <c r="BP933768" s="90"/>
    </row>
    <row r="933769" spans="68:68" customFormat="1">
      <c r="BP933769" s="90"/>
    </row>
    <row r="933770" spans="68:68" customFormat="1">
      <c r="BP933770" s="90"/>
    </row>
    <row r="933771" spans="68:68" customFormat="1">
      <c r="BP933771" s="90"/>
    </row>
    <row r="933772" spans="68:68" customFormat="1">
      <c r="BP933772" s="90"/>
    </row>
    <row r="933773" spans="68:68" customFormat="1">
      <c r="BP933773" s="90"/>
    </row>
    <row r="933774" spans="68:68" customFormat="1">
      <c r="BP933774" s="90"/>
    </row>
    <row r="933775" spans="68:68" customFormat="1">
      <c r="BP933775" s="90"/>
    </row>
    <row r="933776" spans="68:68" customFormat="1">
      <c r="BP933776" s="90"/>
    </row>
    <row r="933777" spans="68:68" customFormat="1">
      <c r="BP933777" s="90"/>
    </row>
    <row r="933778" spans="68:68" customFormat="1">
      <c r="BP933778" s="90"/>
    </row>
    <row r="933779" spans="68:68" customFormat="1">
      <c r="BP933779" s="90"/>
    </row>
    <row r="933780" spans="68:68" customFormat="1">
      <c r="BP933780" s="90"/>
    </row>
    <row r="933781" spans="68:68" customFormat="1">
      <c r="BP933781" s="90"/>
    </row>
    <row r="933782" spans="68:68" customFormat="1">
      <c r="BP933782" s="90"/>
    </row>
    <row r="933783" spans="68:68" customFormat="1">
      <c r="BP933783" s="90"/>
    </row>
    <row r="933784" spans="68:68" customFormat="1">
      <c r="BP933784" s="90"/>
    </row>
    <row r="933785" spans="68:68" customFormat="1">
      <c r="BP933785" s="90"/>
    </row>
    <row r="933786" spans="68:68" customFormat="1">
      <c r="BP933786" s="90"/>
    </row>
    <row r="933787" spans="68:68" customFormat="1">
      <c r="BP933787" s="90"/>
    </row>
    <row r="933788" spans="68:68" customFormat="1">
      <c r="BP933788" s="90"/>
    </row>
    <row r="933789" spans="68:68" customFormat="1">
      <c r="BP933789" s="90"/>
    </row>
    <row r="933790" spans="68:68" customFormat="1">
      <c r="BP933790" s="90"/>
    </row>
    <row r="933791" spans="68:68" customFormat="1">
      <c r="BP933791" s="90"/>
    </row>
    <row r="933792" spans="68:68" customFormat="1">
      <c r="BP933792" s="90"/>
    </row>
    <row r="933793" spans="68:68" customFormat="1">
      <c r="BP933793" s="90"/>
    </row>
    <row r="933794" spans="68:68" customFormat="1">
      <c r="BP933794" s="90"/>
    </row>
    <row r="933795" spans="68:68" customFormat="1">
      <c r="BP933795" s="90"/>
    </row>
    <row r="933796" spans="68:68" customFormat="1">
      <c r="BP933796" s="90"/>
    </row>
    <row r="933797" spans="68:68" customFormat="1">
      <c r="BP933797" s="90"/>
    </row>
    <row r="933798" spans="68:68" customFormat="1">
      <c r="BP933798" s="90"/>
    </row>
    <row r="933799" spans="68:68" customFormat="1">
      <c r="BP933799" s="90"/>
    </row>
    <row r="933800" spans="68:68" customFormat="1">
      <c r="BP933800" s="90"/>
    </row>
    <row r="933801" spans="68:68" customFormat="1">
      <c r="BP933801" s="90"/>
    </row>
    <row r="933802" spans="68:68" customFormat="1">
      <c r="BP933802" s="90"/>
    </row>
    <row r="933803" spans="68:68" customFormat="1">
      <c r="BP933803" s="90"/>
    </row>
    <row r="933804" spans="68:68" customFormat="1">
      <c r="BP933804" s="90"/>
    </row>
    <row r="933805" spans="68:68" customFormat="1">
      <c r="BP933805" s="90"/>
    </row>
    <row r="933806" spans="68:68" customFormat="1">
      <c r="BP933806" s="90"/>
    </row>
    <row r="933807" spans="68:68" customFormat="1">
      <c r="BP933807" s="90"/>
    </row>
    <row r="933808" spans="68:68" customFormat="1">
      <c r="BP933808" s="90"/>
    </row>
    <row r="933809" spans="68:68" customFormat="1">
      <c r="BP933809" s="90"/>
    </row>
    <row r="933810" spans="68:68" customFormat="1">
      <c r="BP933810" s="90"/>
    </row>
    <row r="933811" spans="68:68" customFormat="1">
      <c r="BP933811" s="90"/>
    </row>
    <row r="933812" spans="68:68" customFormat="1">
      <c r="BP933812" s="90"/>
    </row>
    <row r="933813" spans="68:68" customFormat="1">
      <c r="BP933813" s="90"/>
    </row>
    <row r="933814" spans="68:68" customFormat="1">
      <c r="BP933814" s="90"/>
    </row>
    <row r="933815" spans="68:68" customFormat="1">
      <c r="BP933815" s="90"/>
    </row>
    <row r="933816" spans="68:68" customFormat="1">
      <c r="BP933816" s="90"/>
    </row>
    <row r="933817" spans="68:68" customFormat="1">
      <c r="BP933817" s="90"/>
    </row>
    <row r="933818" spans="68:68" customFormat="1">
      <c r="BP933818" s="90"/>
    </row>
    <row r="933819" spans="68:68" customFormat="1">
      <c r="BP933819" s="90"/>
    </row>
    <row r="933820" spans="68:68" customFormat="1">
      <c r="BP933820" s="90"/>
    </row>
    <row r="933821" spans="68:68" customFormat="1">
      <c r="BP933821" s="90"/>
    </row>
    <row r="933822" spans="68:68" customFormat="1">
      <c r="BP933822" s="90"/>
    </row>
    <row r="933823" spans="68:68" customFormat="1">
      <c r="BP933823" s="90"/>
    </row>
    <row r="933824" spans="68:68" customFormat="1">
      <c r="BP933824" s="90"/>
    </row>
    <row r="933825" spans="68:68" customFormat="1">
      <c r="BP933825" s="90"/>
    </row>
    <row r="933826" spans="68:68" customFormat="1">
      <c r="BP933826" s="90"/>
    </row>
    <row r="933827" spans="68:68" customFormat="1">
      <c r="BP933827" s="90"/>
    </row>
    <row r="933828" spans="68:68" customFormat="1">
      <c r="BP933828" s="90"/>
    </row>
    <row r="933829" spans="68:68" customFormat="1">
      <c r="BP933829" s="90"/>
    </row>
    <row r="933830" spans="68:68" customFormat="1">
      <c r="BP933830" s="90"/>
    </row>
    <row r="933831" spans="68:68" customFormat="1">
      <c r="BP933831" s="90"/>
    </row>
    <row r="933832" spans="68:68" customFormat="1">
      <c r="BP933832" s="90"/>
    </row>
    <row r="933833" spans="68:68" customFormat="1">
      <c r="BP933833" s="90"/>
    </row>
    <row r="933834" spans="68:68" customFormat="1">
      <c r="BP933834" s="90"/>
    </row>
    <row r="933835" spans="68:68" customFormat="1">
      <c r="BP933835" s="90"/>
    </row>
    <row r="933836" spans="68:68" customFormat="1">
      <c r="BP933836" s="90"/>
    </row>
    <row r="933837" spans="68:68" customFormat="1">
      <c r="BP933837" s="90"/>
    </row>
    <row r="933838" spans="68:68" customFormat="1">
      <c r="BP933838" s="90"/>
    </row>
    <row r="933839" spans="68:68" customFormat="1">
      <c r="BP933839" s="90"/>
    </row>
    <row r="933840" spans="68:68" customFormat="1">
      <c r="BP933840" s="90"/>
    </row>
    <row r="933841" spans="68:68" customFormat="1">
      <c r="BP933841" s="90"/>
    </row>
    <row r="933842" spans="68:68" customFormat="1">
      <c r="BP933842" s="90"/>
    </row>
    <row r="933843" spans="68:68" customFormat="1">
      <c r="BP933843" s="90"/>
    </row>
    <row r="933844" spans="68:68" customFormat="1">
      <c r="BP933844" s="90"/>
    </row>
    <row r="933845" spans="68:68" customFormat="1">
      <c r="BP933845" s="90"/>
    </row>
    <row r="933846" spans="68:68" customFormat="1">
      <c r="BP933846" s="90"/>
    </row>
    <row r="933847" spans="68:68" customFormat="1">
      <c r="BP933847" s="90"/>
    </row>
    <row r="933848" spans="68:68" customFormat="1">
      <c r="BP933848" s="90"/>
    </row>
    <row r="933849" spans="68:68" customFormat="1">
      <c r="BP933849" s="90"/>
    </row>
    <row r="933850" spans="68:68" customFormat="1">
      <c r="BP933850" s="90"/>
    </row>
    <row r="933851" spans="68:68" customFormat="1">
      <c r="BP933851" s="90"/>
    </row>
    <row r="933852" spans="68:68" customFormat="1">
      <c r="BP933852" s="90"/>
    </row>
    <row r="933853" spans="68:68" customFormat="1">
      <c r="BP933853" s="90"/>
    </row>
    <row r="933854" spans="68:68" customFormat="1">
      <c r="BP933854" s="90"/>
    </row>
    <row r="933855" spans="68:68" customFormat="1">
      <c r="BP933855" s="90"/>
    </row>
    <row r="933856" spans="68:68" customFormat="1">
      <c r="BP933856" s="90"/>
    </row>
    <row r="933857" spans="68:68" customFormat="1">
      <c r="BP933857" s="90"/>
    </row>
    <row r="933858" spans="68:68" customFormat="1">
      <c r="BP933858" s="90"/>
    </row>
    <row r="933859" spans="68:68" customFormat="1">
      <c r="BP933859" s="90"/>
    </row>
    <row r="933860" spans="68:68" customFormat="1">
      <c r="BP933860" s="90"/>
    </row>
    <row r="933861" spans="68:68" customFormat="1">
      <c r="BP933861" s="90"/>
    </row>
    <row r="933862" spans="68:68" customFormat="1">
      <c r="BP933862" s="90"/>
    </row>
    <row r="933863" spans="68:68" customFormat="1">
      <c r="BP933863" s="90"/>
    </row>
    <row r="933864" spans="68:68" customFormat="1">
      <c r="BP933864" s="90"/>
    </row>
    <row r="933865" spans="68:68" customFormat="1">
      <c r="BP933865" s="90"/>
    </row>
    <row r="933866" spans="68:68" customFormat="1">
      <c r="BP933866" s="90"/>
    </row>
    <row r="933867" spans="68:68" customFormat="1">
      <c r="BP933867" s="90"/>
    </row>
    <row r="933868" spans="68:68" customFormat="1">
      <c r="BP933868" s="90"/>
    </row>
    <row r="933869" spans="68:68" customFormat="1">
      <c r="BP933869" s="90"/>
    </row>
    <row r="933870" spans="68:68" customFormat="1">
      <c r="BP933870" s="90"/>
    </row>
    <row r="933871" spans="68:68" customFormat="1">
      <c r="BP933871" s="90"/>
    </row>
    <row r="933872" spans="68:68" customFormat="1">
      <c r="BP933872" s="90"/>
    </row>
    <row r="933873" spans="68:68" customFormat="1">
      <c r="BP933873" s="90"/>
    </row>
    <row r="933874" spans="68:68" customFormat="1">
      <c r="BP933874" s="90"/>
    </row>
    <row r="933875" spans="68:68" customFormat="1">
      <c r="BP933875" s="90"/>
    </row>
    <row r="933876" spans="68:68" customFormat="1">
      <c r="BP933876" s="90"/>
    </row>
    <row r="933877" spans="68:68" customFormat="1">
      <c r="BP933877" s="90"/>
    </row>
    <row r="933878" spans="68:68" customFormat="1">
      <c r="BP933878" s="90"/>
    </row>
    <row r="933879" spans="68:68" customFormat="1">
      <c r="BP933879" s="90"/>
    </row>
    <row r="933880" spans="68:68" customFormat="1">
      <c r="BP933880" s="90"/>
    </row>
    <row r="933881" spans="68:68" customFormat="1">
      <c r="BP933881" s="90"/>
    </row>
    <row r="933882" spans="68:68" customFormat="1">
      <c r="BP933882" s="90"/>
    </row>
    <row r="933883" spans="68:68" customFormat="1">
      <c r="BP933883" s="90"/>
    </row>
    <row r="933884" spans="68:68" customFormat="1">
      <c r="BP933884" s="90"/>
    </row>
    <row r="933885" spans="68:68" customFormat="1">
      <c r="BP933885" s="90"/>
    </row>
    <row r="933886" spans="68:68" customFormat="1">
      <c r="BP933886" s="90"/>
    </row>
    <row r="933887" spans="68:68" customFormat="1">
      <c r="BP933887" s="90"/>
    </row>
    <row r="933888" spans="68:68" customFormat="1">
      <c r="BP933888" s="90"/>
    </row>
    <row r="933889" spans="68:68" customFormat="1">
      <c r="BP933889" s="90"/>
    </row>
    <row r="933890" spans="68:68" customFormat="1">
      <c r="BP933890" s="90"/>
    </row>
    <row r="933891" spans="68:68" customFormat="1">
      <c r="BP933891" s="90"/>
    </row>
    <row r="933892" spans="68:68" customFormat="1">
      <c r="BP933892" s="90"/>
    </row>
    <row r="933893" spans="68:68" customFormat="1">
      <c r="BP933893" s="90"/>
    </row>
    <row r="933894" spans="68:68" customFormat="1">
      <c r="BP933894" s="90"/>
    </row>
    <row r="933895" spans="68:68" customFormat="1">
      <c r="BP933895" s="90"/>
    </row>
    <row r="933896" spans="68:68" customFormat="1">
      <c r="BP933896" s="90"/>
    </row>
    <row r="933897" spans="68:68" customFormat="1">
      <c r="BP933897" s="90"/>
    </row>
    <row r="933898" spans="68:68" customFormat="1">
      <c r="BP933898" s="90"/>
    </row>
    <row r="933899" spans="68:68" customFormat="1">
      <c r="BP933899" s="90"/>
    </row>
    <row r="933900" spans="68:68" customFormat="1">
      <c r="BP933900" s="90"/>
    </row>
    <row r="933901" spans="68:68" customFormat="1">
      <c r="BP933901" s="90"/>
    </row>
    <row r="933902" spans="68:68" customFormat="1">
      <c r="BP933902" s="90"/>
    </row>
    <row r="933903" spans="68:68" customFormat="1">
      <c r="BP933903" s="90"/>
    </row>
    <row r="933904" spans="68:68" customFormat="1">
      <c r="BP933904" s="90"/>
    </row>
    <row r="933905" spans="68:68" customFormat="1">
      <c r="BP933905" s="90"/>
    </row>
    <row r="933906" spans="68:68" customFormat="1">
      <c r="BP933906" s="90"/>
    </row>
    <row r="933907" spans="68:68" customFormat="1">
      <c r="BP933907" s="90"/>
    </row>
    <row r="933908" spans="68:68" customFormat="1">
      <c r="BP933908" s="90"/>
    </row>
    <row r="933909" spans="68:68" customFormat="1">
      <c r="BP933909" s="90"/>
    </row>
    <row r="933910" spans="68:68" customFormat="1">
      <c r="BP933910" s="90"/>
    </row>
    <row r="933911" spans="68:68" customFormat="1">
      <c r="BP933911" s="90"/>
    </row>
    <row r="933912" spans="68:68" customFormat="1">
      <c r="BP933912" s="90"/>
    </row>
    <row r="933913" spans="68:68" customFormat="1">
      <c r="BP933913" s="90"/>
    </row>
    <row r="933914" spans="68:68" customFormat="1">
      <c r="BP933914" s="90"/>
    </row>
    <row r="933915" spans="68:68" customFormat="1">
      <c r="BP933915" s="90"/>
    </row>
    <row r="933916" spans="68:68" customFormat="1">
      <c r="BP933916" s="90"/>
    </row>
    <row r="933917" spans="68:68" customFormat="1">
      <c r="BP933917" s="90"/>
    </row>
    <row r="933918" spans="68:68" customFormat="1">
      <c r="BP933918" s="90"/>
    </row>
    <row r="933919" spans="68:68" customFormat="1">
      <c r="BP933919" s="90"/>
    </row>
    <row r="933920" spans="68:68" customFormat="1">
      <c r="BP933920" s="90"/>
    </row>
    <row r="933921" spans="68:68" customFormat="1">
      <c r="BP933921" s="90"/>
    </row>
    <row r="933922" spans="68:68" customFormat="1">
      <c r="BP933922" s="90"/>
    </row>
    <row r="933923" spans="68:68" customFormat="1">
      <c r="BP933923" s="90"/>
    </row>
    <row r="933924" spans="68:68" customFormat="1">
      <c r="BP933924" s="90"/>
    </row>
    <row r="933925" spans="68:68" customFormat="1">
      <c r="BP933925" s="90"/>
    </row>
    <row r="933926" spans="68:68" customFormat="1">
      <c r="BP933926" s="90"/>
    </row>
    <row r="933927" spans="68:68" customFormat="1">
      <c r="BP933927" s="90"/>
    </row>
    <row r="933928" spans="68:68" customFormat="1">
      <c r="BP933928" s="90"/>
    </row>
    <row r="933929" spans="68:68" customFormat="1">
      <c r="BP933929" s="90"/>
    </row>
    <row r="933930" spans="68:68" customFormat="1">
      <c r="BP933930" s="90"/>
    </row>
    <row r="933931" spans="68:68" customFormat="1">
      <c r="BP933931" s="90"/>
    </row>
    <row r="933932" spans="68:68" customFormat="1">
      <c r="BP933932" s="90"/>
    </row>
    <row r="933933" spans="68:68" customFormat="1">
      <c r="BP933933" s="90"/>
    </row>
    <row r="933934" spans="68:68" customFormat="1">
      <c r="BP933934" s="90"/>
    </row>
    <row r="933935" spans="68:68" customFormat="1">
      <c r="BP933935" s="90"/>
    </row>
    <row r="933936" spans="68:68" customFormat="1">
      <c r="BP933936" s="90"/>
    </row>
    <row r="933937" spans="68:68" customFormat="1">
      <c r="BP933937" s="90"/>
    </row>
    <row r="933938" spans="68:68" customFormat="1">
      <c r="BP933938" s="90"/>
    </row>
    <row r="933939" spans="68:68" customFormat="1">
      <c r="BP933939" s="90"/>
    </row>
    <row r="933940" spans="68:68" customFormat="1">
      <c r="BP933940" s="90"/>
    </row>
    <row r="933941" spans="68:68" customFormat="1">
      <c r="BP933941" s="90"/>
    </row>
    <row r="933942" spans="68:68" customFormat="1">
      <c r="BP933942" s="90"/>
    </row>
    <row r="933943" spans="68:68" customFormat="1">
      <c r="BP933943" s="90"/>
    </row>
    <row r="933944" spans="68:68" customFormat="1">
      <c r="BP933944" s="90"/>
    </row>
    <row r="933945" spans="68:68" customFormat="1">
      <c r="BP933945" s="90"/>
    </row>
    <row r="933946" spans="68:68" customFormat="1">
      <c r="BP933946" s="90"/>
    </row>
    <row r="933947" spans="68:68" customFormat="1">
      <c r="BP933947" s="90"/>
    </row>
    <row r="933948" spans="68:68" customFormat="1">
      <c r="BP933948" s="90"/>
    </row>
    <row r="933949" spans="68:68" customFormat="1">
      <c r="BP933949" s="90"/>
    </row>
    <row r="933950" spans="68:68" customFormat="1">
      <c r="BP933950" s="90"/>
    </row>
    <row r="933951" spans="68:68" customFormat="1">
      <c r="BP933951" s="90"/>
    </row>
    <row r="933952" spans="68:68" customFormat="1">
      <c r="BP933952" s="90"/>
    </row>
    <row r="933953" spans="68:68" customFormat="1">
      <c r="BP933953" s="90"/>
    </row>
    <row r="933954" spans="68:68" customFormat="1">
      <c r="BP933954" s="90"/>
    </row>
    <row r="933955" spans="68:68" customFormat="1">
      <c r="BP933955" s="90"/>
    </row>
    <row r="933956" spans="68:68" customFormat="1">
      <c r="BP933956" s="90"/>
    </row>
    <row r="933957" spans="68:68" customFormat="1">
      <c r="BP933957" s="90"/>
    </row>
    <row r="933958" spans="68:68" customFormat="1">
      <c r="BP933958" s="90"/>
    </row>
    <row r="933959" spans="68:68" customFormat="1">
      <c r="BP933959" s="90"/>
    </row>
    <row r="933960" spans="68:68" customFormat="1">
      <c r="BP933960" s="90"/>
    </row>
    <row r="933961" spans="68:68" customFormat="1">
      <c r="BP933961" s="90"/>
    </row>
    <row r="933962" spans="68:68" customFormat="1">
      <c r="BP933962" s="90"/>
    </row>
    <row r="933963" spans="68:68" customFormat="1">
      <c r="BP933963" s="90"/>
    </row>
    <row r="933964" spans="68:68" customFormat="1">
      <c r="BP933964" s="90"/>
    </row>
    <row r="933965" spans="68:68" customFormat="1">
      <c r="BP933965" s="90"/>
    </row>
    <row r="933966" spans="68:68" customFormat="1">
      <c r="BP933966" s="90"/>
    </row>
    <row r="933967" spans="68:68" customFormat="1">
      <c r="BP933967" s="90"/>
    </row>
    <row r="933968" spans="68:68" customFormat="1">
      <c r="BP933968" s="90"/>
    </row>
    <row r="933969" spans="68:68" customFormat="1">
      <c r="BP933969" s="90"/>
    </row>
    <row r="933970" spans="68:68" customFormat="1">
      <c r="BP933970" s="90"/>
    </row>
    <row r="933971" spans="68:68" customFormat="1">
      <c r="BP933971" s="90"/>
    </row>
    <row r="933972" spans="68:68" customFormat="1">
      <c r="BP933972" s="90"/>
    </row>
    <row r="933973" spans="68:68" customFormat="1">
      <c r="BP933973" s="90"/>
    </row>
    <row r="933974" spans="68:68" customFormat="1">
      <c r="BP933974" s="90"/>
    </row>
    <row r="933975" spans="68:68" customFormat="1">
      <c r="BP933975" s="90"/>
    </row>
    <row r="933976" spans="68:68" customFormat="1">
      <c r="BP933976" s="90"/>
    </row>
    <row r="933977" spans="68:68" customFormat="1">
      <c r="BP933977" s="90"/>
    </row>
    <row r="933978" spans="68:68" customFormat="1">
      <c r="BP933978" s="90"/>
    </row>
    <row r="933979" spans="68:68" customFormat="1">
      <c r="BP933979" s="90"/>
    </row>
    <row r="933980" spans="68:68" customFormat="1">
      <c r="BP933980" s="90"/>
    </row>
    <row r="933981" spans="68:68" customFormat="1">
      <c r="BP933981" s="90"/>
    </row>
    <row r="933982" spans="68:68" customFormat="1">
      <c r="BP933982" s="90"/>
    </row>
    <row r="933983" spans="68:68" customFormat="1">
      <c r="BP933983" s="90"/>
    </row>
    <row r="933984" spans="68:68" customFormat="1">
      <c r="BP933984" s="90"/>
    </row>
    <row r="933985" spans="68:68" customFormat="1">
      <c r="BP933985" s="90"/>
    </row>
    <row r="933986" spans="68:68" customFormat="1">
      <c r="BP933986" s="90"/>
    </row>
    <row r="933987" spans="68:68" customFormat="1">
      <c r="BP933987" s="90"/>
    </row>
    <row r="933988" spans="68:68" customFormat="1">
      <c r="BP933988" s="90"/>
    </row>
    <row r="933989" spans="68:68" customFormat="1">
      <c r="BP933989" s="90"/>
    </row>
    <row r="933990" spans="68:68" customFormat="1">
      <c r="BP933990" s="90"/>
    </row>
    <row r="933991" spans="68:68" customFormat="1">
      <c r="BP933991" s="90"/>
    </row>
    <row r="933992" spans="68:68" customFormat="1">
      <c r="BP933992" s="90"/>
    </row>
    <row r="933993" spans="68:68" customFormat="1">
      <c r="BP933993" s="90"/>
    </row>
    <row r="933994" spans="68:68" customFormat="1">
      <c r="BP933994" s="90"/>
    </row>
    <row r="933995" spans="68:68" customFormat="1">
      <c r="BP933995" s="90"/>
    </row>
    <row r="933996" spans="68:68" customFormat="1">
      <c r="BP933996" s="90"/>
    </row>
    <row r="933997" spans="68:68" customFormat="1">
      <c r="BP933997" s="90"/>
    </row>
    <row r="933998" spans="68:68" customFormat="1">
      <c r="BP933998" s="90"/>
    </row>
    <row r="933999" spans="68:68" customFormat="1">
      <c r="BP933999" s="90"/>
    </row>
    <row r="934000" spans="68:68" customFormat="1">
      <c r="BP934000" s="90"/>
    </row>
    <row r="934001" spans="68:68" customFormat="1">
      <c r="BP934001" s="90"/>
    </row>
    <row r="934002" spans="68:68" customFormat="1">
      <c r="BP934002" s="90"/>
    </row>
    <row r="934003" spans="68:68" customFormat="1">
      <c r="BP934003" s="90"/>
    </row>
    <row r="934004" spans="68:68" customFormat="1">
      <c r="BP934004" s="90"/>
    </row>
    <row r="934005" spans="68:68" customFormat="1">
      <c r="BP934005" s="90"/>
    </row>
    <row r="934006" spans="68:68" customFormat="1">
      <c r="BP934006" s="90"/>
    </row>
    <row r="934007" spans="68:68" customFormat="1">
      <c r="BP934007" s="90"/>
    </row>
    <row r="934008" spans="68:68" customFormat="1">
      <c r="BP934008" s="90"/>
    </row>
    <row r="934009" spans="68:68" customFormat="1">
      <c r="BP934009" s="90"/>
    </row>
    <row r="934010" spans="68:68" customFormat="1">
      <c r="BP934010" s="90"/>
    </row>
    <row r="934011" spans="68:68" customFormat="1">
      <c r="BP934011" s="90"/>
    </row>
    <row r="934012" spans="68:68" customFormat="1">
      <c r="BP934012" s="90"/>
    </row>
    <row r="934013" spans="68:68" customFormat="1">
      <c r="BP934013" s="90"/>
    </row>
    <row r="934014" spans="68:68" customFormat="1">
      <c r="BP934014" s="90"/>
    </row>
    <row r="934015" spans="68:68" customFormat="1">
      <c r="BP934015" s="90"/>
    </row>
    <row r="934016" spans="68:68" customFormat="1">
      <c r="BP934016" s="90"/>
    </row>
    <row r="934017" spans="68:68" customFormat="1">
      <c r="BP934017" s="90"/>
    </row>
    <row r="934018" spans="68:68" customFormat="1">
      <c r="BP934018" s="90"/>
    </row>
    <row r="934019" spans="68:68" customFormat="1">
      <c r="BP934019" s="90"/>
    </row>
    <row r="934020" spans="68:68" customFormat="1">
      <c r="BP934020" s="90"/>
    </row>
    <row r="934021" spans="68:68" customFormat="1">
      <c r="BP934021" s="90"/>
    </row>
    <row r="934022" spans="68:68" customFormat="1">
      <c r="BP934022" s="90"/>
    </row>
    <row r="934023" spans="68:68" customFormat="1">
      <c r="BP934023" s="90"/>
    </row>
    <row r="934024" spans="68:68" customFormat="1">
      <c r="BP934024" s="90"/>
    </row>
    <row r="934025" spans="68:68" customFormat="1">
      <c r="BP934025" s="90"/>
    </row>
    <row r="934026" spans="68:68" customFormat="1">
      <c r="BP934026" s="90"/>
    </row>
    <row r="934027" spans="68:68" customFormat="1">
      <c r="BP934027" s="90"/>
    </row>
    <row r="934028" spans="68:68" customFormat="1">
      <c r="BP934028" s="90"/>
    </row>
    <row r="934029" spans="68:68" customFormat="1">
      <c r="BP934029" s="90"/>
    </row>
    <row r="934030" spans="68:68" customFormat="1">
      <c r="BP934030" s="90"/>
    </row>
    <row r="934031" spans="68:68" customFormat="1">
      <c r="BP934031" s="90"/>
    </row>
    <row r="934032" spans="68:68" customFormat="1">
      <c r="BP934032" s="90"/>
    </row>
    <row r="934033" spans="68:68" customFormat="1">
      <c r="BP934033" s="90"/>
    </row>
    <row r="934034" spans="68:68" customFormat="1">
      <c r="BP934034" s="90"/>
    </row>
    <row r="934035" spans="68:68" customFormat="1">
      <c r="BP934035" s="90"/>
    </row>
    <row r="934036" spans="68:68" customFormat="1">
      <c r="BP934036" s="90"/>
    </row>
    <row r="934037" spans="68:68" customFormat="1">
      <c r="BP934037" s="90"/>
    </row>
    <row r="934038" spans="68:68" customFormat="1">
      <c r="BP934038" s="90"/>
    </row>
    <row r="934039" spans="68:68" customFormat="1">
      <c r="BP934039" s="90"/>
    </row>
    <row r="934040" spans="68:68" customFormat="1">
      <c r="BP934040" s="90"/>
    </row>
    <row r="934041" spans="68:68" customFormat="1">
      <c r="BP934041" s="90"/>
    </row>
    <row r="934042" spans="68:68" customFormat="1">
      <c r="BP934042" s="90"/>
    </row>
    <row r="934043" spans="68:68" customFormat="1">
      <c r="BP934043" s="90"/>
    </row>
    <row r="934044" spans="68:68" customFormat="1">
      <c r="BP934044" s="90"/>
    </row>
    <row r="934045" spans="68:68" customFormat="1">
      <c r="BP934045" s="90"/>
    </row>
    <row r="934046" spans="68:68" customFormat="1">
      <c r="BP934046" s="90"/>
    </row>
    <row r="934047" spans="68:68" customFormat="1">
      <c r="BP934047" s="90"/>
    </row>
    <row r="934048" spans="68:68" customFormat="1">
      <c r="BP934048" s="90"/>
    </row>
    <row r="934049" spans="68:68" customFormat="1">
      <c r="BP934049" s="90"/>
    </row>
    <row r="934050" spans="68:68" customFormat="1">
      <c r="BP934050" s="90"/>
    </row>
    <row r="934051" spans="68:68" customFormat="1">
      <c r="BP934051" s="90"/>
    </row>
    <row r="934052" spans="68:68" customFormat="1">
      <c r="BP934052" s="90"/>
    </row>
    <row r="934053" spans="68:68" customFormat="1">
      <c r="BP934053" s="90"/>
    </row>
    <row r="934054" spans="68:68" customFormat="1">
      <c r="BP934054" s="90"/>
    </row>
    <row r="934055" spans="68:68" customFormat="1">
      <c r="BP934055" s="90"/>
    </row>
    <row r="934056" spans="68:68" customFormat="1">
      <c r="BP934056" s="90"/>
    </row>
    <row r="934057" spans="68:68" customFormat="1">
      <c r="BP934057" s="90"/>
    </row>
    <row r="934058" spans="68:68" customFormat="1">
      <c r="BP934058" s="90"/>
    </row>
    <row r="934059" spans="68:68" customFormat="1">
      <c r="BP934059" s="90"/>
    </row>
    <row r="934060" spans="68:68" customFormat="1">
      <c r="BP934060" s="90"/>
    </row>
    <row r="934061" spans="68:68" customFormat="1">
      <c r="BP934061" s="90"/>
    </row>
    <row r="934062" spans="68:68" customFormat="1">
      <c r="BP934062" s="90"/>
    </row>
    <row r="934063" spans="68:68" customFormat="1">
      <c r="BP934063" s="90"/>
    </row>
    <row r="934064" spans="68:68" customFormat="1">
      <c r="BP934064" s="90"/>
    </row>
    <row r="934065" spans="68:68" customFormat="1">
      <c r="BP934065" s="90"/>
    </row>
    <row r="934066" spans="68:68" customFormat="1">
      <c r="BP934066" s="90"/>
    </row>
    <row r="934067" spans="68:68" customFormat="1">
      <c r="BP934067" s="90"/>
    </row>
    <row r="934068" spans="68:68" customFormat="1">
      <c r="BP934068" s="90"/>
    </row>
    <row r="934069" spans="68:68" customFormat="1">
      <c r="BP934069" s="90"/>
    </row>
    <row r="934070" spans="68:68" customFormat="1">
      <c r="BP934070" s="90"/>
    </row>
    <row r="934071" spans="68:68" customFormat="1">
      <c r="BP934071" s="90"/>
    </row>
    <row r="934072" spans="68:68" customFormat="1">
      <c r="BP934072" s="90"/>
    </row>
    <row r="934073" spans="68:68" customFormat="1">
      <c r="BP934073" s="90"/>
    </row>
    <row r="934074" spans="68:68" customFormat="1">
      <c r="BP934074" s="90"/>
    </row>
    <row r="934075" spans="68:68" customFormat="1">
      <c r="BP934075" s="90"/>
    </row>
    <row r="934076" spans="68:68" customFormat="1">
      <c r="BP934076" s="90"/>
    </row>
    <row r="934077" spans="68:68" customFormat="1">
      <c r="BP934077" s="90"/>
    </row>
    <row r="934078" spans="68:68" customFormat="1">
      <c r="BP934078" s="90"/>
    </row>
    <row r="934079" spans="68:68" customFormat="1">
      <c r="BP934079" s="90"/>
    </row>
    <row r="934080" spans="68:68" customFormat="1">
      <c r="BP934080" s="90"/>
    </row>
    <row r="934081" spans="68:68" customFormat="1">
      <c r="BP934081" s="90"/>
    </row>
    <row r="934082" spans="68:68" customFormat="1">
      <c r="BP934082" s="90"/>
    </row>
    <row r="934083" spans="68:68" customFormat="1">
      <c r="BP934083" s="90"/>
    </row>
    <row r="934084" spans="68:68" customFormat="1">
      <c r="BP934084" s="90"/>
    </row>
    <row r="934085" spans="68:68" customFormat="1">
      <c r="BP934085" s="90"/>
    </row>
    <row r="934086" spans="68:68" customFormat="1">
      <c r="BP934086" s="90"/>
    </row>
    <row r="934087" spans="68:68" customFormat="1">
      <c r="BP934087" s="90"/>
    </row>
    <row r="934088" spans="68:68" customFormat="1">
      <c r="BP934088" s="90"/>
    </row>
    <row r="934089" spans="68:68" customFormat="1">
      <c r="BP934089" s="90"/>
    </row>
    <row r="934090" spans="68:68" customFormat="1">
      <c r="BP934090" s="90"/>
    </row>
    <row r="934091" spans="68:68" customFormat="1">
      <c r="BP934091" s="90"/>
    </row>
    <row r="934092" spans="68:68" customFormat="1">
      <c r="BP934092" s="90"/>
    </row>
    <row r="934093" spans="68:68" customFormat="1">
      <c r="BP934093" s="90"/>
    </row>
    <row r="934094" spans="68:68" customFormat="1">
      <c r="BP934094" s="90"/>
    </row>
    <row r="934095" spans="68:68" customFormat="1">
      <c r="BP934095" s="90"/>
    </row>
    <row r="934096" spans="68:68" customFormat="1">
      <c r="BP934096" s="90"/>
    </row>
    <row r="934097" spans="68:68" customFormat="1">
      <c r="BP934097" s="90"/>
    </row>
    <row r="934098" spans="68:68" customFormat="1">
      <c r="BP934098" s="90"/>
    </row>
    <row r="934099" spans="68:68" customFormat="1">
      <c r="BP934099" s="90"/>
    </row>
    <row r="934100" spans="68:68" customFormat="1">
      <c r="BP934100" s="90"/>
    </row>
    <row r="934101" spans="68:68" customFormat="1">
      <c r="BP934101" s="90"/>
    </row>
    <row r="934102" spans="68:68" customFormat="1">
      <c r="BP934102" s="90"/>
    </row>
    <row r="934103" spans="68:68" customFormat="1">
      <c r="BP934103" s="90"/>
    </row>
    <row r="934104" spans="68:68" customFormat="1">
      <c r="BP934104" s="90"/>
    </row>
    <row r="934105" spans="68:68" customFormat="1">
      <c r="BP934105" s="90"/>
    </row>
    <row r="934106" spans="68:68" customFormat="1">
      <c r="BP934106" s="90"/>
    </row>
    <row r="934107" spans="68:68" customFormat="1">
      <c r="BP934107" s="90"/>
    </row>
    <row r="934108" spans="68:68" customFormat="1">
      <c r="BP934108" s="90"/>
    </row>
    <row r="934109" spans="68:68" customFormat="1">
      <c r="BP934109" s="90"/>
    </row>
    <row r="934110" spans="68:68" customFormat="1">
      <c r="BP934110" s="90"/>
    </row>
    <row r="934111" spans="68:68" customFormat="1">
      <c r="BP934111" s="90"/>
    </row>
    <row r="934112" spans="68:68" customFormat="1">
      <c r="BP934112" s="90"/>
    </row>
    <row r="934113" spans="68:68" customFormat="1">
      <c r="BP934113" s="90"/>
    </row>
    <row r="934114" spans="68:68" customFormat="1">
      <c r="BP934114" s="90"/>
    </row>
    <row r="934115" spans="68:68" customFormat="1">
      <c r="BP934115" s="90"/>
    </row>
    <row r="934116" spans="68:68" customFormat="1">
      <c r="BP934116" s="90"/>
    </row>
    <row r="934117" spans="68:68" customFormat="1">
      <c r="BP934117" s="90"/>
    </row>
    <row r="934118" spans="68:68" customFormat="1">
      <c r="BP934118" s="90"/>
    </row>
    <row r="934119" spans="68:68" customFormat="1">
      <c r="BP934119" s="90"/>
    </row>
    <row r="934120" spans="68:68" customFormat="1">
      <c r="BP934120" s="90"/>
    </row>
    <row r="934121" spans="68:68" customFormat="1">
      <c r="BP934121" s="90"/>
    </row>
    <row r="934122" spans="68:68" customFormat="1">
      <c r="BP934122" s="90"/>
    </row>
    <row r="934123" spans="68:68" customFormat="1">
      <c r="BP934123" s="90"/>
    </row>
    <row r="934124" spans="68:68" customFormat="1">
      <c r="BP934124" s="90"/>
    </row>
    <row r="934125" spans="68:68" customFormat="1">
      <c r="BP934125" s="90"/>
    </row>
    <row r="934126" spans="68:68" customFormat="1">
      <c r="BP934126" s="90"/>
    </row>
    <row r="934127" spans="68:68" customFormat="1">
      <c r="BP934127" s="90"/>
    </row>
    <row r="934128" spans="68:68" customFormat="1">
      <c r="BP934128" s="90"/>
    </row>
    <row r="934129" spans="68:68" customFormat="1">
      <c r="BP934129" s="90"/>
    </row>
    <row r="934130" spans="68:68" customFormat="1">
      <c r="BP934130" s="90"/>
    </row>
    <row r="934131" spans="68:68" customFormat="1">
      <c r="BP934131" s="90"/>
    </row>
    <row r="934132" spans="68:68" customFormat="1">
      <c r="BP934132" s="90"/>
    </row>
    <row r="934133" spans="68:68" customFormat="1">
      <c r="BP934133" s="90"/>
    </row>
    <row r="934134" spans="68:68" customFormat="1">
      <c r="BP934134" s="90"/>
    </row>
    <row r="934135" spans="68:68" customFormat="1">
      <c r="BP934135" s="90"/>
    </row>
    <row r="934136" spans="68:68" customFormat="1">
      <c r="BP934136" s="90"/>
    </row>
    <row r="934137" spans="68:68" customFormat="1">
      <c r="BP934137" s="90"/>
    </row>
    <row r="934138" spans="68:68" customFormat="1">
      <c r="BP934138" s="90"/>
    </row>
    <row r="934139" spans="68:68" customFormat="1">
      <c r="BP934139" s="90"/>
    </row>
    <row r="934140" spans="68:68" customFormat="1">
      <c r="BP934140" s="90"/>
    </row>
    <row r="934141" spans="68:68" customFormat="1">
      <c r="BP934141" s="90"/>
    </row>
    <row r="934142" spans="68:68" customFormat="1">
      <c r="BP934142" s="90"/>
    </row>
    <row r="934143" spans="68:68" customFormat="1">
      <c r="BP934143" s="90"/>
    </row>
    <row r="934144" spans="68:68" customFormat="1">
      <c r="BP934144" s="90"/>
    </row>
    <row r="934145" spans="68:68" customFormat="1">
      <c r="BP934145" s="90"/>
    </row>
    <row r="934146" spans="68:68" customFormat="1">
      <c r="BP934146" s="90"/>
    </row>
    <row r="934147" spans="68:68" customFormat="1">
      <c r="BP934147" s="90"/>
    </row>
    <row r="934148" spans="68:68" customFormat="1">
      <c r="BP934148" s="90"/>
    </row>
    <row r="934149" spans="68:68" customFormat="1">
      <c r="BP934149" s="90"/>
    </row>
    <row r="934150" spans="68:68" customFormat="1">
      <c r="BP934150" s="90"/>
    </row>
    <row r="934151" spans="68:68" customFormat="1">
      <c r="BP934151" s="90"/>
    </row>
    <row r="934152" spans="68:68" customFormat="1">
      <c r="BP934152" s="90"/>
    </row>
    <row r="934153" spans="68:68" customFormat="1">
      <c r="BP934153" s="90"/>
    </row>
    <row r="934154" spans="68:68" customFormat="1">
      <c r="BP934154" s="90"/>
    </row>
    <row r="934155" spans="68:68" customFormat="1">
      <c r="BP934155" s="90"/>
    </row>
    <row r="934156" spans="68:68" customFormat="1">
      <c r="BP934156" s="90"/>
    </row>
    <row r="934157" spans="68:68" customFormat="1">
      <c r="BP934157" s="90"/>
    </row>
    <row r="934158" spans="68:68" customFormat="1">
      <c r="BP934158" s="90"/>
    </row>
    <row r="934159" spans="68:68" customFormat="1">
      <c r="BP934159" s="90"/>
    </row>
    <row r="934160" spans="68:68" customFormat="1">
      <c r="BP934160" s="90"/>
    </row>
    <row r="934161" spans="68:68" customFormat="1">
      <c r="BP934161" s="90"/>
    </row>
    <row r="934162" spans="68:68" customFormat="1">
      <c r="BP934162" s="90"/>
    </row>
    <row r="934163" spans="68:68" customFormat="1">
      <c r="BP934163" s="90"/>
    </row>
    <row r="934164" spans="68:68" customFormat="1">
      <c r="BP934164" s="90"/>
    </row>
    <row r="934165" spans="68:68" customFormat="1">
      <c r="BP934165" s="90"/>
    </row>
    <row r="934166" spans="68:68" customFormat="1">
      <c r="BP934166" s="90"/>
    </row>
    <row r="934167" spans="68:68" customFormat="1">
      <c r="BP934167" s="90"/>
    </row>
    <row r="934168" spans="68:68" customFormat="1">
      <c r="BP934168" s="90"/>
    </row>
    <row r="934169" spans="68:68" customFormat="1">
      <c r="BP934169" s="90"/>
    </row>
    <row r="934170" spans="68:68" customFormat="1">
      <c r="BP934170" s="90"/>
    </row>
    <row r="934171" spans="68:68" customFormat="1">
      <c r="BP934171" s="90"/>
    </row>
    <row r="934172" spans="68:68" customFormat="1">
      <c r="BP934172" s="90"/>
    </row>
    <row r="934173" spans="68:68" customFormat="1">
      <c r="BP934173" s="90"/>
    </row>
    <row r="934174" spans="68:68" customFormat="1">
      <c r="BP934174" s="90"/>
    </row>
    <row r="934175" spans="68:68" customFormat="1">
      <c r="BP934175" s="90"/>
    </row>
    <row r="934176" spans="68:68" customFormat="1">
      <c r="BP934176" s="90"/>
    </row>
    <row r="934177" spans="68:68" customFormat="1">
      <c r="BP934177" s="90"/>
    </row>
    <row r="934178" spans="68:68" customFormat="1">
      <c r="BP934178" s="90"/>
    </row>
    <row r="934179" spans="68:68" customFormat="1">
      <c r="BP934179" s="90"/>
    </row>
    <row r="934180" spans="68:68" customFormat="1">
      <c r="BP934180" s="90"/>
    </row>
    <row r="934181" spans="68:68" customFormat="1">
      <c r="BP934181" s="90"/>
    </row>
    <row r="934182" spans="68:68" customFormat="1">
      <c r="BP934182" s="90"/>
    </row>
    <row r="934183" spans="68:68" customFormat="1">
      <c r="BP934183" s="90"/>
    </row>
    <row r="934184" spans="68:68" customFormat="1">
      <c r="BP934184" s="90"/>
    </row>
    <row r="934185" spans="68:68" customFormat="1">
      <c r="BP934185" s="90"/>
    </row>
    <row r="934186" spans="68:68" customFormat="1">
      <c r="BP934186" s="90"/>
    </row>
    <row r="934187" spans="68:68" customFormat="1">
      <c r="BP934187" s="90"/>
    </row>
    <row r="934188" spans="68:68" customFormat="1">
      <c r="BP934188" s="90"/>
    </row>
    <row r="934189" spans="68:68" customFormat="1">
      <c r="BP934189" s="90"/>
    </row>
    <row r="934190" spans="68:68" customFormat="1">
      <c r="BP934190" s="90"/>
    </row>
    <row r="934191" spans="68:68" customFormat="1">
      <c r="BP934191" s="90"/>
    </row>
    <row r="934192" spans="68:68" customFormat="1">
      <c r="BP934192" s="90"/>
    </row>
    <row r="934193" spans="68:68" customFormat="1">
      <c r="BP934193" s="90"/>
    </row>
    <row r="934194" spans="68:68" customFormat="1">
      <c r="BP934194" s="90"/>
    </row>
    <row r="934195" spans="68:68" customFormat="1">
      <c r="BP934195" s="90"/>
    </row>
    <row r="934196" spans="68:68" customFormat="1">
      <c r="BP934196" s="90"/>
    </row>
    <row r="934197" spans="68:68" customFormat="1">
      <c r="BP934197" s="90"/>
    </row>
    <row r="934198" spans="68:68" customFormat="1">
      <c r="BP934198" s="90"/>
    </row>
    <row r="934199" spans="68:68" customFormat="1">
      <c r="BP934199" s="90"/>
    </row>
    <row r="934200" spans="68:68" customFormat="1">
      <c r="BP934200" s="90"/>
    </row>
    <row r="934201" spans="68:68" customFormat="1">
      <c r="BP934201" s="90"/>
    </row>
    <row r="934202" spans="68:68" customFormat="1">
      <c r="BP934202" s="90"/>
    </row>
    <row r="934203" spans="68:68" customFormat="1">
      <c r="BP934203" s="90"/>
    </row>
    <row r="934204" spans="68:68" customFormat="1">
      <c r="BP934204" s="90"/>
    </row>
    <row r="934205" spans="68:68" customFormat="1">
      <c r="BP934205" s="90"/>
    </row>
    <row r="934206" spans="68:68" customFormat="1">
      <c r="BP934206" s="90"/>
    </row>
    <row r="934207" spans="68:68" customFormat="1">
      <c r="BP934207" s="90"/>
    </row>
    <row r="934208" spans="68:68" customFormat="1">
      <c r="BP934208" s="90"/>
    </row>
    <row r="934209" spans="68:68" customFormat="1">
      <c r="BP934209" s="90"/>
    </row>
    <row r="934210" spans="68:68" customFormat="1">
      <c r="BP934210" s="90"/>
    </row>
    <row r="934211" spans="68:68" customFormat="1">
      <c r="BP934211" s="90"/>
    </row>
    <row r="934212" spans="68:68" customFormat="1">
      <c r="BP934212" s="90"/>
    </row>
    <row r="934213" spans="68:68" customFormat="1">
      <c r="BP934213" s="90"/>
    </row>
    <row r="934214" spans="68:68" customFormat="1">
      <c r="BP934214" s="90"/>
    </row>
    <row r="934215" spans="68:68" customFormat="1">
      <c r="BP934215" s="90"/>
    </row>
    <row r="934216" spans="68:68" customFormat="1">
      <c r="BP934216" s="90"/>
    </row>
    <row r="934217" spans="68:68" customFormat="1">
      <c r="BP934217" s="90"/>
    </row>
    <row r="934218" spans="68:68" customFormat="1">
      <c r="BP934218" s="90"/>
    </row>
    <row r="934219" spans="68:68" customFormat="1">
      <c r="BP934219" s="90"/>
    </row>
    <row r="934220" spans="68:68" customFormat="1">
      <c r="BP934220" s="90"/>
    </row>
    <row r="934221" spans="68:68" customFormat="1">
      <c r="BP934221" s="90"/>
    </row>
    <row r="934222" spans="68:68" customFormat="1">
      <c r="BP934222" s="90"/>
    </row>
    <row r="934223" spans="68:68" customFormat="1">
      <c r="BP934223" s="90"/>
    </row>
    <row r="934224" spans="68:68" customFormat="1">
      <c r="BP934224" s="90"/>
    </row>
    <row r="934225" spans="68:68" customFormat="1">
      <c r="BP934225" s="90"/>
    </row>
    <row r="934226" spans="68:68" customFormat="1">
      <c r="BP934226" s="90"/>
    </row>
    <row r="934227" spans="68:68" customFormat="1">
      <c r="BP934227" s="90"/>
    </row>
    <row r="934228" spans="68:68" customFormat="1">
      <c r="BP934228" s="90"/>
    </row>
    <row r="934229" spans="68:68" customFormat="1">
      <c r="BP934229" s="90"/>
    </row>
    <row r="934230" spans="68:68" customFormat="1">
      <c r="BP934230" s="90"/>
    </row>
    <row r="934231" spans="68:68" customFormat="1">
      <c r="BP934231" s="90"/>
    </row>
    <row r="934232" spans="68:68" customFormat="1">
      <c r="BP934232" s="90"/>
    </row>
    <row r="934233" spans="68:68" customFormat="1">
      <c r="BP934233" s="90"/>
    </row>
    <row r="934234" spans="68:68" customFormat="1">
      <c r="BP934234" s="90"/>
    </row>
    <row r="934235" spans="68:68" customFormat="1">
      <c r="BP934235" s="90"/>
    </row>
    <row r="934236" spans="68:68" customFormat="1">
      <c r="BP934236" s="90"/>
    </row>
    <row r="934237" spans="68:68" customFormat="1">
      <c r="BP934237" s="90"/>
    </row>
    <row r="934238" spans="68:68" customFormat="1">
      <c r="BP934238" s="90"/>
    </row>
    <row r="934239" spans="68:68" customFormat="1">
      <c r="BP934239" s="90"/>
    </row>
    <row r="934240" spans="68:68" customFormat="1">
      <c r="BP934240" s="90"/>
    </row>
    <row r="934241" spans="68:68" customFormat="1">
      <c r="BP934241" s="90"/>
    </row>
    <row r="934242" spans="68:68" customFormat="1">
      <c r="BP934242" s="90"/>
    </row>
    <row r="934243" spans="68:68" customFormat="1">
      <c r="BP934243" s="90"/>
    </row>
    <row r="934244" spans="68:68" customFormat="1">
      <c r="BP934244" s="90"/>
    </row>
    <row r="934245" spans="68:68" customFormat="1">
      <c r="BP934245" s="90"/>
    </row>
    <row r="934246" spans="68:68" customFormat="1">
      <c r="BP934246" s="90"/>
    </row>
    <row r="934247" spans="68:68" customFormat="1">
      <c r="BP934247" s="90"/>
    </row>
    <row r="934248" spans="68:68" customFormat="1">
      <c r="BP934248" s="90"/>
    </row>
    <row r="934249" spans="68:68" customFormat="1">
      <c r="BP934249" s="90"/>
    </row>
    <row r="934250" spans="68:68" customFormat="1">
      <c r="BP934250" s="90"/>
    </row>
    <row r="934251" spans="68:68" customFormat="1">
      <c r="BP934251" s="90"/>
    </row>
    <row r="934252" spans="68:68" customFormat="1">
      <c r="BP934252" s="90"/>
    </row>
    <row r="934253" spans="68:68" customFormat="1">
      <c r="BP934253" s="90"/>
    </row>
    <row r="934254" spans="68:68" customFormat="1">
      <c r="BP934254" s="90"/>
    </row>
    <row r="934255" spans="68:68" customFormat="1">
      <c r="BP934255" s="90"/>
    </row>
    <row r="934256" spans="68:68" customFormat="1">
      <c r="BP934256" s="90"/>
    </row>
    <row r="934257" spans="68:68" customFormat="1">
      <c r="BP934257" s="90"/>
    </row>
    <row r="934258" spans="68:68" customFormat="1">
      <c r="BP934258" s="90"/>
    </row>
    <row r="934259" spans="68:68" customFormat="1">
      <c r="BP934259" s="90"/>
    </row>
    <row r="934260" spans="68:68" customFormat="1">
      <c r="BP934260" s="90"/>
    </row>
    <row r="934261" spans="68:68" customFormat="1">
      <c r="BP934261" s="90"/>
    </row>
    <row r="934262" spans="68:68" customFormat="1">
      <c r="BP934262" s="90"/>
    </row>
    <row r="934263" spans="68:68" customFormat="1">
      <c r="BP934263" s="90"/>
    </row>
    <row r="934264" spans="68:68" customFormat="1">
      <c r="BP934264" s="90"/>
    </row>
    <row r="934265" spans="68:68" customFormat="1">
      <c r="BP934265" s="90"/>
    </row>
    <row r="934266" spans="68:68" customFormat="1">
      <c r="BP934266" s="90"/>
    </row>
    <row r="934267" spans="68:68" customFormat="1">
      <c r="BP934267" s="90"/>
    </row>
    <row r="934268" spans="68:68" customFormat="1">
      <c r="BP934268" s="90"/>
    </row>
    <row r="934269" spans="68:68" customFormat="1">
      <c r="BP934269" s="90"/>
    </row>
    <row r="934270" spans="68:68" customFormat="1">
      <c r="BP934270" s="90"/>
    </row>
    <row r="934271" spans="68:68" customFormat="1">
      <c r="BP934271" s="90"/>
    </row>
    <row r="934272" spans="68:68" customFormat="1">
      <c r="BP934272" s="90"/>
    </row>
    <row r="934273" spans="68:68" customFormat="1">
      <c r="BP934273" s="90"/>
    </row>
    <row r="934274" spans="68:68" customFormat="1">
      <c r="BP934274" s="90"/>
    </row>
    <row r="934275" spans="68:68" customFormat="1">
      <c r="BP934275" s="90"/>
    </row>
    <row r="934276" spans="68:68" customFormat="1">
      <c r="BP934276" s="90"/>
    </row>
    <row r="934277" spans="68:68" customFormat="1">
      <c r="BP934277" s="90"/>
    </row>
    <row r="934278" spans="68:68" customFormat="1">
      <c r="BP934278" s="90"/>
    </row>
    <row r="934279" spans="68:68" customFormat="1">
      <c r="BP934279" s="90"/>
    </row>
    <row r="934280" spans="68:68" customFormat="1">
      <c r="BP934280" s="90"/>
    </row>
    <row r="934281" spans="68:68" customFormat="1">
      <c r="BP934281" s="90"/>
    </row>
    <row r="934282" spans="68:68" customFormat="1">
      <c r="BP934282" s="90"/>
    </row>
    <row r="934283" spans="68:68" customFormat="1">
      <c r="BP934283" s="90"/>
    </row>
    <row r="934284" spans="68:68" customFormat="1">
      <c r="BP934284" s="90"/>
    </row>
    <row r="934285" spans="68:68" customFormat="1">
      <c r="BP934285" s="90"/>
    </row>
    <row r="934286" spans="68:68" customFormat="1">
      <c r="BP934286" s="90"/>
    </row>
    <row r="934287" spans="68:68" customFormat="1">
      <c r="BP934287" s="90"/>
    </row>
    <row r="934288" spans="68:68" customFormat="1">
      <c r="BP934288" s="90"/>
    </row>
    <row r="934289" spans="68:68" customFormat="1">
      <c r="BP934289" s="90"/>
    </row>
    <row r="934290" spans="68:68" customFormat="1">
      <c r="BP934290" s="90"/>
    </row>
    <row r="934291" spans="68:68" customFormat="1">
      <c r="BP934291" s="90"/>
    </row>
    <row r="934292" spans="68:68" customFormat="1">
      <c r="BP934292" s="90"/>
    </row>
    <row r="934293" spans="68:68" customFormat="1">
      <c r="BP934293" s="90"/>
    </row>
    <row r="934294" spans="68:68" customFormat="1">
      <c r="BP934294" s="90"/>
    </row>
    <row r="934295" spans="68:68" customFormat="1">
      <c r="BP934295" s="90"/>
    </row>
    <row r="934296" spans="68:68" customFormat="1">
      <c r="BP934296" s="90"/>
    </row>
    <row r="934297" spans="68:68" customFormat="1">
      <c r="BP934297" s="90"/>
    </row>
    <row r="934298" spans="68:68" customFormat="1">
      <c r="BP934298" s="90"/>
    </row>
    <row r="934299" spans="68:68" customFormat="1">
      <c r="BP934299" s="90"/>
    </row>
    <row r="934300" spans="68:68" customFormat="1">
      <c r="BP934300" s="90"/>
    </row>
    <row r="934301" spans="68:68" customFormat="1">
      <c r="BP934301" s="90"/>
    </row>
    <row r="934302" spans="68:68" customFormat="1">
      <c r="BP934302" s="90"/>
    </row>
    <row r="934303" spans="68:68" customFormat="1">
      <c r="BP934303" s="90"/>
    </row>
    <row r="934304" spans="68:68" customFormat="1">
      <c r="BP934304" s="90"/>
    </row>
    <row r="934305" spans="68:68" customFormat="1">
      <c r="BP934305" s="90"/>
    </row>
    <row r="934306" spans="68:68" customFormat="1">
      <c r="BP934306" s="90"/>
    </row>
    <row r="934307" spans="68:68" customFormat="1">
      <c r="BP934307" s="90"/>
    </row>
    <row r="934308" spans="68:68" customFormat="1">
      <c r="BP934308" s="90"/>
    </row>
    <row r="934309" spans="68:68" customFormat="1">
      <c r="BP934309" s="90"/>
    </row>
    <row r="934310" spans="68:68" customFormat="1">
      <c r="BP934310" s="90"/>
    </row>
    <row r="934311" spans="68:68" customFormat="1">
      <c r="BP934311" s="90"/>
    </row>
    <row r="934312" spans="68:68" customFormat="1">
      <c r="BP934312" s="90"/>
    </row>
    <row r="934313" spans="68:68" customFormat="1">
      <c r="BP934313" s="90"/>
    </row>
    <row r="934314" spans="68:68" customFormat="1">
      <c r="BP934314" s="90"/>
    </row>
    <row r="934315" spans="68:68" customFormat="1">
      <c r="BP934315" s="90"/>
    </row>
    <row r="934316" spans="68:68" customFormat="1">
      <c r="BP934316" s="90"/>
    </row>
    <row r="934317" spans="68:68" customFormat="1">
      <c r="BP934317" s="90"/>
    </row>
    <row r="934318" spans="68:68" customFormat="1">
      <c r="BP934318" s="90"/>
    </row>
    <row r="934319" spans="68:68" customFormat="1">
      <c r="BP934319" s="90"/>
    </row>
    <row r="934320" spans="68:68" customFormat="1">
      <c r="BP934320" s="90"/>
    </row>
    <row r="934321" spans="68:68" customFormat="1">
      <c r="BP934321" s="90"/>
    </row>
    <row r="934322" spans="68:68" customFormat="1">
      <c r="BP934322" s="90"/>
    </row>
    <row r="934323" spans="68:68" customFormat="1">
      <c r="BP934323" s="90"/>
    </row>
    <row r="934324" spans="68:68" customFormat="1">
      <c r="BP934324" s="90"/>
    </row>
    <row r="934325" spans="68:68" customFormat="1">
      <c r="BP934325" s="90"/>
    </row>
    <row r="934326" spans="68:68" customFormat="1">
      <c r="BP934326" s="90"/>
    </row>
    <row r="934327" spans="68:68" customFormat="1">
      <c r="BP934327" s="90"/>
    </row>
    <row r="934328" spans="68:68" customFormat="1">
      <c r="BP934328" s="90"/>
    </row>
    <row r="934329" spans="68:68" customFormat="1">
      <c r="BP934329" s="90"/>
    </row>
    <row r="934330" spans="68:68" customFormat="1">
      <c r="BP934330" s="90"/>
    </row>
    <row r="934331" spans="68:68" customFormat="1">
      <c r="BP934331" s="90"/>
    </row>
    <row r="934332" spans="68:68" customFormat="1">
      <c r="BP934332" s="90"/>
    </row>
    <row r="934333" spans="68:68" customFormat="1">
      <c r="BP934333" s="90"/>
    </row>
    <row r="934334" spans="68:68" customFormat="1">
      <c r="BP934334" s="90"/>
    </row>
    <row r="934335" spans="68:68" customFormat="1">
      <c r="BP934335" s="90"/>
    </row>
    <row r="934336" spans="68:68" customFormat="1">
      <c r="BP934336" s="90"/>
    </row>
    <row r="934337" spans="68:68" customFormat="1">
      <c r="BP934337" s="90"/>
    </row>
    <row r="934338" spans="68:68" customFormat="1">
      <c r="BP934338" s="90"/>
    </row>
    <row r="934339" spans="68:68" customFormat="1">
      <c r="BP934339" s="90"/>
    </row>
    <row r="934340" spans="68:68" customFormat="1">
      <c r="BP934340" s="90"/>
    </row>
    <row r="934341" spans="68:68" customFormat="1">
      <c r="BP934341" s="90"/>
    </row>
    <row r="934342" spans="68:68" customFormat="1">
      <c r="BP934342" s="90"/>
    </row>
    <row r="934343" spans="68:68" customFormat="1">
      <c r="BP934343" s="90"/>
    </row>
    <row r="934344" spans="68:68" customFormat="1">
      <c r="BP934344" s="90"/>
    </row>
    <row r="934345" spans="68:68" customFormat="1">
      <c r="BP934345" s="90"/>
    </row>
    <row r="934346" spans="68:68" customFormat="1">
      <c r="BP934346" s="90"/>
    </row>
    <row r="934347" spans="68:68" customFormat="1">
      <c r="BP934347" s="90"/>
    </row>
    <row r="934348" spans="68:68" customFormat="1">
      <c r="BP934348" s="90"/>
    </row>
    <row r="934349" spans="68:68" customFormat="1">
      <c r="BP934349" s="90"/>
    </row>
    <row r="934350" spans="68:68" customFormat="1">
      <c r="BP934350" s="90"/>
    </row>
    <row r="934351" spans="68:68" customFormat="1">
      <c r="BP934351" s="90"/>
    </row>
    <row r="934352" spans="68:68" customFormat="1">
      <c r="BP934352" s="90"/>
    </row>
    <row r="934353" spans="68:68" customFormat="1">
      <c r="BP934353" s="90"/>
    </row>
    <row r="934354" spans="68:68" customFormat="1">
      <c r="BP934354" s="90"/>
    </row>
    <row r="934355" spans="68:68" customFormat="1">
      <c r="BP934355" s="90"/>
    </row>
    <row r="934356" spans="68:68" customFormat="1">
      <c r="BP934356" s="90"/>
    </row>
    <row r="934357" spans="68:68" customFormat="1">
      <c r="BP934357" s="90"/>
    </row>
    <row r="934358" spans="68:68" customFormat="1">
      <c r="BP934358" s="90"/>
    </row>
    <row r="934359" spans="68:68" customFormat="1">
      <c r="BP934359" s="90"/>
    </row>
    <row r="934360" spans="68:68" customFormat="1">
      <c r="BP934360" s="90"/>
    </row>
    <row r="934361" spans="68:68" customFormat="1">
      <c r="BP934361" s="90"/>
    </row>
    <row r="934362" spans="68:68" customFormat="1">
      <c r="BP934362" s="90"/>
    </row>
    <row r="934363" spans="68:68" customFormat="1">
      <c r="BP934363" s="90"/>
    </row>
    <row r="934364" spans="68:68" customFormat="1">
      <c r="BP934364" s="90"/>
    </row>
    <row r="934365" spans="68:68" customFormat="1">
      <c r="BP934365" s="90"/>
    </row>
    <row r="934366" spans="68:68" customFormat="1">
      <c r="BP934366" s="90"/>
    </row>
    <row r="934367" spans="68:68" customFormat="1">
      <c r="BP934367" s="90"/>
    </row>
    <row r="934368" spans="68:68" customFormat="1">
      <c r="BP934368" s="90"/>
    </row>
    <row r="934369" spans="68:68" customFormat="1">
      <c r="BP934369" s="90"/>
    </row>
    <row r="934370" spans="68:68" customFormat="1">
      <c r="BP934370" s="90"/>
    </row>
    <row r="934371" spans="68:68" customFormat="1">
      <c r="BP934371" s="90"/>
    </row>
    <row r="934372" spans="68:68" customFormat="1">
      <c r="BP934372" s="90"/>
    </row>
    <row r="934373" spans="68:68" customFormat="1">
      <c r="BP934373" s="90"/>
    </row>
    <row r="934374" spans="68:68" customFormat="1">
      <c r="BP934374" s="90"/>
    </row>
    <row r="934375" spans="68:68" customFormat="1">
      <c r="BP934375" s="90"/>
    </row>
    <row r="934376" spans="68:68" customFormat="1">
      <c r="BP934376" s="90"/>
    </row>
    <row r="934377" spans="68:68" customFormat="1">
      <c r="BP934377" s="90"/>
    </row>
    <row r="934378" spans="68:68" customFormat="1">
      <c r="BP934378" s="90"/>
    </row>
    <row r="934379" spans="68:68" customFormat="1">
      <c r="BP934379" s="90"/>
    </row>
    <row r="934380" spans="68:68" customFormat="1">
      <c r="BP934380" s="90"/>
    </row>
    <row r="934381" spans="68:68" customFormat="1">
      <c r="BP934381" s="90"/>
    </row>
    <row r="934382" spans="68:68" customFormat="1">
      <c r="BP934382" s="90"/>
    </row>
    <row r="934383" spans="68:68" customFormat="1">
      <c r="BP934383" s="90"/>
    </row>
    <row r="934384" spans="68:68" customFormat="1">
      <c r="BP934384" s="90"/>
    </row>
    <row r="934385" spans="68:68" customFormat="1">
      <c r="BP934385" s="90"/>
    </row>
    <row r="934386" spans="68:68" customFormat="1">
      <c r="BP934386" s="90"/>
    </row>
    <row r="934387" spans="68:68" customFormat="1">
      <c r="BP934387" s="90"/>
    </row>
    <row r="934388" spans="68:68" customFormat="1">
      <c r="BP934388" s="90"/>
    </row>
    <row r="934389" spans="68:68" customFormat="1">
      <c r="BP934389" s="90"/>
    </row>
    <row r="934390" spans="68:68" customFormat="1">
      <c r="BP934390" s="90"/>
    </row>
    <row r="934391" spans="68:68" customFormat="1">
      <c r="BP934391" s="90"/>
    </row>
    <row r="934392" spans="68:68" customFormat="1">
      <c r="BP934392" s="90"/>
    </row>
    <row r="934393" spans="68:68" customFormat="1">
      <c r="BP934393" s="90"/>
    </row>
    <row r="934394" spans="68:68" customFormat="1">
      <c r="BP934394" s="90"/>
    </row>
    <row r="934395" spans="68:68" customFormat="1">
      <c r="BP934395" s="90"/>
    </row>
    <row r="934396" spans="68:68" customFormat="1">
      <c r="BP934396" s="90"/>
    </row>
    <row r="934397" spans="68:68" customFormat="1">
      <c r="BP934397" s="90"/>
    </row>
    <row r="934398" spans="68:68" customFormat="1">
      <c r="BP934398" s="90"/>
    </row>
    <row r="934399" spans="68:68" customFormat="1">
      <c r="BP934399" s="90"/>
    </row>
    <row r="934400" spans="68:68" customFormat="1">
      <c r="BP934400" s="90"/>
    </row>
    <row r="934401" spans="68:68" customFormat="1">
      <c r="BP934401" s="90"/>
    </row>
    <row r="934402" spans="68:68" customFormat="1">
      <c r="BP934402" s="90"/>
    </row>
    <row r="934403" spans="68:68" customFormat="1">
      <c r="BP934403" s="90"/>
    </row>
    <row r="934404" spans="68:68" customFormat="1">
      <c r="BP934404" s="90"/>
    </row>
    <row r="934405" spans="68:68" customFormat="1">
      <c r="BP934405" s="90"/>
    </row>
    <row r="934406" spans="68:68" customFormat="1">
      <c r="BP934406" s="90"/>
    </row>
    <row r="934407" spans="68:68" customFormat="1">
      <c r="BP934407" s="90"/>
    </row>
    <row r="934408" spans="68:68" customFormat="1">
      <c r="BP934408" s="90"/>
    </row>
    <row r="934409" spans="68:68" customFormat="1">
      <c r="BP934409" s="90"/>
    </row>
    <row r="934410" spans="68:68" customFormat="1">
      <c r="BP934410" s="90"/>
    </row>
    <row r="934411" spans="68:68" customFormat="1">
      <c r="BP934411" s="90"/>
    </row>
    <row r="934412" spans="68:68" customFormat="1">
      <c r="BP934412" s="90"/>
    </row>
    <row r="934413" spans="68:68" customFormat="1">
      <c r="BP934413" s="90"/>
    </row>
    <row r="934414" spans="68:68" customFormat="1">
      <c r="BP934414" s="90"/>
    </row>
    <row r="934415" spans="68:68" customFormat="1">
      <c r="BP934415" s="90"/>
    </row>
    <row r="934416" spans="68:68" customFormat="1">
      <c r="BP934416" s="90"/>
    </row>
    <row r="934417" spans="68:68" customFormat="1">
      <c r="BP934417" s="90"/>
    </row>
    <row r="934418" spans="68:68" customFormat="1">
      <c r="BP934418" s="90"/>
    </row>
    <row r="934419" spans="68:68" customFormat="1">
      <c r="BP934419" s="90"/>
    </row>
    <row r="934420" spans="68:68" customFormat="1">
      <c r="BP934420" s="90"/>
    </row>
    <row r="934421" spans="68:68" customFormat="1">
      <c r="BP934421" s="90"/>
    </row>
    <row r="934422" spans="68:68" customFormat="1">
      <c r="BP934422" s="90"/>
    </row>
    <row r="934423" spans="68:68" customFormat="1">
      <c r="BP934423" s="90"/>
    </row>
    <row r="934424" spans="68:68" customFormat="1">
      <c r="BP934424" s="90"/>
    </row>
    <row r="934425" spans="68:68" customFormat="1">
      <c r="BP934425" s="90"/>
    </row>
    <row r="934426" spans="68:68" customFormat="1">
      <c r="BP934426" s="90"/>
    </row>
    <row r="934427" spans="68:68" customFormat="1">
      <c r="BP934427" s="90"/>
    </row>
    <row r="934428" spans="68:68" customFormat="1">
      <c r="BP934428" s="90"/>
    </row>
    <row r="934429" spans="68:68" customFormat="1">
      <c r="BP934429" s="90"/>
    </row>
    <row r="934430" spans="68:68" customFormat="1">
      <c r="BP934430" s="90"/>
    </row>
    <row r="934431" spans="68:68" customFormat="1">
      <c r="BP934431" s="90"/>
    </row>
    <row r="934432" spans="68:68" customFormat="1">
      <c r="BP934432" s="90"/>
    </row>
    <row r="934433" spans="68:68" customFormat="1">
      <c r="BP934433" s="90"/>
    </row>
    <row r="934434" spans="68:68" customFormat="1">
      <c r="BP934434" s="90"/>
    </row>
    <row r="934435" spans="68:68" customFormat="1">
      <c r="BP934435" s="90"/>
    </row>
    <row r="934436" spans="68:68" customFormat="1">
      <c r="BP934436" s="90"/>
    </row>
    <row r="934437" spans="68:68" customFormat="1">
      <c r="BP934437" s="90"/>
    </row>
    <row r="934438" spans="68:68" customFormat="1">
      <c r="BP934438" s="90"/>
    </row>
    <row r="934439" spans="68:68" customFormat="1">
      <c r="BP934439" s="90"/>
    </row>
    <row r="934440" spans="68:68" customFormat="1">
      <c r="BP934440" s="90"/>
    </row>
    <row r="934441" spans="68:68" customFormat="1">
      <c r="BP934441" s="90"/>
    </row>
    <row r="934442" spans="68:68" customFormat="1">
      <c r="BP934442" s="90"/>
    </row>
    <row r="934443" spans="68:68" customFormat="1">
      <c r="BP934443" s="90"/>
    </row>
    <row r="934444" spans="68:68" customFormat="1">
      <c r="BP934444" s="90"/>
    </row>
    <row r="934445" spans="68:68" customFormat="1">
      <c r="BP934445" s="90"/>
    </row>
    <row r="934446" spans="68:68" customFormat="1">
      <c r="BP934446" s="90"/>
    </row>
    <row r="934447" spans="68:68" customFormat="1">
      <c r="BP934447" s="90"/>
    </row>
    <row r="934448" spans="68:68" customFormat="1">
      <c r="BP934448" s="90"/>
    </row>
    <row r="934449" spans="68:68" customFormat="1">
      <c r="BP934449" s="90"/>
    </row>
    <row r="934450" spans="68:68" customFormat="1">
      <c r="BP934450" s="90"/>
    </row>
    <row r="934451" spans="68:68" customFormat="1">
      <c r="BP934451" s="90"/>
    </row>
    <row r="934452" spans="68:68" customFormat="1">
      <c r="BP934452" s="90"/>
    </row>
    <row r="934453" spans="68:68" customFormat="1">
      <c r="BP934453" s="90"/>
    </row>
    <row r="934454" spans="68:68" customFormat="1">
      <c r="BP934454" s="90"/>
    </row>
    <row r="934455" spans="68:68" customFormat="1">
      <c r="BP934455" s="90"/>
    </row>
    <row r="934456" spans="68:68" customFormat="1">
      <c r="BP934456" s="90"/>
    </row>
    <row r="934457" spans="68:68" customFormat="1">
      <c r="BP934457" s="90"/>
    </row>
    <row r="934458" spans="68:68" customFormat="1">
      <c r="BP934458" s="90"/>
    </row>
    <row r="934459" spans="68:68" customFormat="1">
      <c r="BP934459" s="90"/>
    </row>
    <row r="934460" spans="68:68" customFormat="1">
      <c r="BP934460" s="90"/>
    </row>
    <row r="934461" spans="68:68" customFormat="1">
      <c r="BP934461" s="90"/>
    </row>
    <row r="934462" spans="68:68" customFormat="1">
      <c r="BP934462" s="90"/>
    </row>
    <row r="934463" spans="68:68" customFormat="1">
      <c r="BP934463" s="90"/>
    </row>
    <row r="934464" spans="68:68" customFormat="1">
      <c r="BP934464" s="90"/>
    </row>
    <row r="934465" spans="68:68" customFormat="1">
      <c r="BP934465" s="90"/>
    </row>
    <row r="934466" spans="68:68" customFormat="1">
      <c r="BP934466" s="90"/>
    </row>
    <row r="934467" spans="68:68" customFormat="1">
      <c r="BP934467" s="90"/>
    </row>
    <row r="934468" spans="68:68" customFormat="1">
      <c r="BP934468" s="90"/>
    </row>
    <row r="934469" spans="68:68" customFormat="1">
      <c r="BP934469" s="90"/>
    </row>
    <row r="934470" spans="68:68" customFormat="1">
      <c r="BP934470" s="90"/>
    </row>
    <row r="934471" spans="68:68" customFormat="1">
      <c r="BP934471" s="90"/>
    </row>
    <row r="934472" spans="68:68" customFormat="1">
      <c r="BP934472" s="90"/>
    </row>
    <row r="934473" spans="68:68" customFormat="1">
      <c r="BP934473" s="90"/>
    </row>
    <row r="934474" spans="68:68" customFormat="1">
      <c r="BP934474" s="90"/>
    </row>
    <row r="934475" spans="68:68" customFormat="1">
      <c r="BP934475" s="90"/>
    </row>
    <row r="934476" spans="68:68" customFormat="1">
      <c r="BP934476" s="90"/>
    </row>
    <row r="934477" spans="68:68" customFormat="1">
      <c r="BP934477" s="90"/>
    </row>
    <row r="934478" spans="68:68" customFormat="1">
      <c r="BP934478" s="90"/>
    </row>
    <row r="934479" spans="68:68" customFormat="1">
      <c r="BP934479" s="90"/>
    </row>
    <row r="934480" spans="68:68" customFormat="1">
      <c r="BP934480" s="90"/>
    </row>
    <row r="934481" spans="68:68" customFormat="1">
      <c r="BP934481" s="90"/>
    </row>
    <row r="934482" spans="68:68" customFormat="1">
      <c r="BP934482" s="90"/>
    </row>
    <row r="934483" spans="68:68" customFormat="1">
      <c r="BP934483" s="90"/>
    </row>
    <row r="934484" spans="68:68" customFormat="1">
      <c r="BP934484" s="90"/>
    </row>
    <row r="934485" spans="68:68" customFormat="1">
      <c r="BP934485" s="90"/>
    </row>
    <row r="934486" spans="68:68" customFormat="1">
      <c r="BP934486" s="90"/>
    </row>
    <row r="934487" spans="68:68" customFormat="1">
      <c r="BP934487" s="90"/>
    </row>
    <row r="934488" spans="68:68" customFormat="1">
      <c r="BP934488" s="90"/>
    </row>
    <row r="934489" spans="68:68" customFormat="1">
      <c r="BP934489" s="90"/>
    </row>
    <row r="934490" spans="68:68" customFormat="1">
      <c r="BP934490" s="90"/>
    </row>
    <row r="934491" spans="68:68" customFormat="1">
      <c r="BP934491" s="90"/>
    </row>
    <row r="934492" spans="68:68" customFormat="1">
      <c r="BP934492" s="90"/>
    </row>
    <row r="934493" spans="68:68" customFormat="1">
      <c r="BP934493" s="90"/>
    </row>
    <row r="934494" spans="68:68" customFormat="1">
      <c r="BP934494" s="90"/>
    </row>
    <row r="934495" spans="68:68" customFormat="1">
      <c r="BP934495" s="90"/>
    </row>
    <row r="934496" spans="68:68" customFormat="1">
      <c r="BP934496" s="90"/>
    </row>
    <row r="934497" spans="68:68" customFormat="1">
      <c r="BP934497" s="90"/>
    </row>
    <row r="934498" spans="68:68" customFormat="1">
      <c r="BP934498" s="90"/>
    </row>
    <row r="934499" spans="68:68" customFormat="1">
      <c r="BP934499" s="90"/>
    </row>
    <row r="934500" spans="68:68" customFormat="1">
      <c r="BP934500" s="90"/>
    </row>
    <row r="934501" spans="68:68" customFormat="1">
      <c r="BP934501" s="90"/>
    </row>
    <row r="934502" spans="68:68" customFormat="1">
      <c r="BP934502" s="90"/>
    </row>
    <row r="934503" spans="68:68" customFormat="1">
      <c r="BP934503" s="90"/>
    </row>
    <row r="934504" spans="68:68" customFormat="1">
      <c r="BP934504" s="90"/>
    </row>
    <row r="934505" spans="68:68" customFormat="1">
      <c r="BP934505" s="90"/>
    </row>
    <row r="934506" spans="68:68" customFormat="1">
      <c r="BP934506" s="90"/>
    </row>
    <row r="934507" spans="68:68" customFormat="1">
      <c r="BP934507" s="90"/>
    </row>
    <row r="934508" spans="68:68" customFormat="1">
      <c r="BP934508" s="90"/>
    </row>
    <row r="934509" spans="68:68" customFormat="1">
      <c r="BP934509" s="90"/>
    </row>
    <row r="934510" spans="68:68" customFormat="1">
      <c r="BP934510" s="90"/>
    </row>
    <row r="934511" spans="68:68" customFormat="1">
      <c r="BP934511" s="90"/>
    </row>
    <row r="934512" spans="68:68" customFormat="1">
      <c r="BP934512" s="90"/>
    </row>
    <row r="934513" spans="68:68" customFormat="1">
      <c r="BP934513" s="90"/>
    </row>
    <row r="934514" spans="68:68" customFormat="1">
      <c r="BP934514" s="90"/>
    </row>
    <row r="934515" spans="68:68" customFormat="1">
      <c r="BP934515" s="90"/>
    </row>
    <row r="934516" spans="68:68" customFormat="1">
      <c r="BP934516" s="90"/>
    </row>
    <row r="934517" spans="68:68" customFormat="1">
      <c r="BP934517" s="90"/>
    </row>
    <row r="934518" spans="68:68" customFormat="1">
      <c r="BP934518" s="90"/>
    </row>
    <row r="934519" spans="68:68" customFormat="1">
      <c r="BP934519" s="90"/>
    </row>
    <row r="934520" spans="68:68" customFormat="1">
      <c r="BP934520" s="90"/>
    </row>
    <row r="934521" spans="68:68" customFormat="1">
      <c r="BP934521" s="90"/>
    </row>
    <row r="934522" spans="68:68" customFormat="1">
      <c r="BP934522" s="90"/>
    </row>
    <row r="934523" spans="68:68" customFormat="1">
      <c r="BP934523" s="90"/>
    </row>
    <row r="934524" spans="68:68" customFormat="1">
      <c r="BP934524" s="90"/>
    </row>
    <row r="934525" spans="68:68" customFormat="1">
      <c r="BP934525" s="90"/>
    </row>
    <row r="934526" spans="68:68" customFormat="1">
      <c r="BP934526" s="90"/>
    </row>
    <row r="934527" spans="68:68" customFormat="1">
      <c r="BP934527" s="90"/>
    </row>
    <row r="934528" spans="68:68" customFormat="1">
      <c r="BP934528" s="90"/>
    </row>
    <row r="934529" spans="68:68" customFormat="1">
      <c r="BP934529" s="90"/>
    </row>
    <row r="934530" spans="68:68" customFormat="1">
      <c r="BP934530" s="90"/>
    </row>
    <row r="934531" spans="68:68" customFormat="1">
      <c r="BP934531" s="90"/>
    </row>
    <row r="934532" spans="68:68" customFormat="1">
      <c r="BP934532" s="90"/>
    </row>
    <row r="934533" spans="68:68" customFormat="1">
      <c r="BP934533" s="90"/>
    </row>
    <row r="934534" spans="68:68" customFormat="1">
      <c r="BP934534" s="90"/>
    </row>
    <row r="934535" spans="68:68" customFormat="1">
      <c r="BP934535" s="90"/>
    </row>
    <row r="934536" spans="68:68" customFormat="1">
      <c r="BP934536" s="90"/>
    </row>
    <row r="934537" spans="68:68" customFormat="1">
      <c r="BP934537" s="90"/>
    </row>
    <row r="934538" spans="68:68" customFormat="1">
      <c r="BP934538" s="90"/>
    </row>
    <row r="934539" spans="68:68" customFormat="1">
      <c r="BP934539" s="90"/>
    </row>
    <row r="934540" spans="68:68" customFormat="1">
      <c r="BP934540" s="90"/>
    </row>
    <row r="934541" spans="68:68" customFormat="1">
      <c r="BP934541" s="90"/>
    </row>
    <row r="934542" spans="68:68" customFormat="1">
      <c r="BP934542" s="90"/>
    </row>
    <row r="934543" spans="68:68" customFormat="1">
      <c r="BP934543" s="90"/>
    </row>
    <row r="934544" spans="68:68" customFormat="1">
      <c r="BP934544" s="90"/>
    </row>
    <row r="934545" spans="68:68" customFormat="1">
      <c r="BP934545" s="90"/>
    </row>
    <row r="934546" spans="68:68" customFormat="1">
      <c r="BP934546" s="90"/>
    </row>
    <row r="934547" spans="68:68" customFormat="1">
      <c r="BP934547" s="90"/>
    </row>
    <row r="934548" spans="68:68" customFormat="1">
      <c r="BP934548" s="90"/>
    </row>
    <row r="934549" spans="68:68" customFormat="1">
      <c r="BP934549" s="90"/>
    </row>
    <row r="934550" spans="68:68" customFormat="1">
      <c r="BP934550" s="90"/>
    </row>
    <row r="934551" spans="68:68" customFormat="1">
      <c r="BP934551" s="90"/>
    </row>
    <row r="934552" spans="68:68" customFormat="1">
      <c r="BP934552" s="90"/>
    </row>
    <row r="934553" spans="68:68" customFormat="1">
      <c r="BP934553" s="90"/>
    </row>
    <row r="934554" spans="68:68" customFormat="1">
      <c r="BP934554" s="90"/>
    </row>
    <row r="934555" spans="68:68" customFormat="1">
      <c r="BP934555" s="90"/>
    </row>
    <row r="934556" spans="68:68" customFormat="1">
      <c r="BP934556" s="90"/>
    </row>
    <row r="934557" spans="68:68" customFormat="1">
      <c r="BP934557" s="90"/>
    </row>
    <row r="934558" spans="68:68" customFormat="1">
      <c r="BP934558" s="90"/>
    </row>
    <row r="934559" spans="68:68" customFormat="1">
      <c r="BP934559" s="90"/>
    </row>
    <row r="934560" spans="68:68" customFormat="1">
      <c r="BP934560" s="90"/>
    </row>
    <row r="934561" spans="68:68" customFormat="1">
      <c r="BP934561" s="90"/>
    </row>
    <row r="934562" spans="68:68" customFormat="1">
      <c r="BP934562" s="90"/>
    </row>
    <row r="934563" spans="68:68" customFormat="1">
      <c r="BP934563" s="90"/>
    </row>
    <row r="934564" spans="68:68" customFormat="1">
      <c r="BP934564" s="90"/>
    </row>
    <row r="934565" spans="68:68" customFormat="1">
      <c r="BP934565" s="90"/>
    </row>
    <row r="934566" spans="68:68" customFormat="1">
      <c r="BP934566" s="90"/>
    </row>
    <row r="934567" spans="68:68" customFormat="1">
      <c r="BP934567" s="90"/>
    </row>
    <row r="934568" spans="68:68" customFormat="1">
      <c r="BP934568" s="90"/>
    </row>
    <row r="934569" spans="68:68" customFormat="1">
      <c r="BP934569" s="90"/>
    </row>
    <row r="934570" spans="68:68" customFormat="1">
      <c r="BP934570" s="90"/>
    </row>
    <row r="934571" spans="68:68" customFormat="1">
      <c r="BP934571" s="90"/>
    </row>
    <row r="934572" spans="68:68" customFormat="1">
      <c r="BP934572" s="90"/>
    </row>
    <row r="934573" spans="68:68" customFormat="1">
      <c r="BP934573" s="90"/>
    </row>
    <row r="934574" spans="68:68" customFormat="1">
      <c r="BP934574" s="90"/>
    </row>
    <row r="934575" spans="68:68" customFormat="1">
      <c r="BP934575" s="90"/>
    </row>
    <row r="934576" spans="68:68" customFormat="1">
      <c r="BP934576" s="90"/>
    </row>
    <row r="934577" spans="68:68" customFormat="1">
      <c r="BP934577" s="90"/>
    </row>
    <row r="934578" spans="68:68" customFormat="1">
      <c r="BP934578" s="90"/>
    </row>
    <row r="934579" spans="68:68" customFormat="1">
      <c r="BP934579" s="90"/>
    </row>
    <row r="934580" spans="68:68" customFormat="1">
      <c r="BP934580" s="90"/>
    </row>
    <row r="934581" spans="68:68" customFormat="1">
      <c r="BP934581" s="90"/>
    </row>
    <row r="934582" spans="68:68" customFormat="1">
      <c r="BP934582" s="90"/>
    </row>
    <row r="934583" spans="68:68" customFormat="1">
      <c r="BP934583" s="90"/>
    </row>
    <row r="934584" spans="68:68" customFormat="1">
      <c r="BP934584" s="90"/>
    </row>
    <row r="934585" spans="68:68" customFormat="1">
      <c r="BP934585" s="90"/>
    </row>
    <row r="934586" spans="68:68" customFormat="1">
      <c r="BP934586" s="90"/>
    </row>
    <row r="934587" spans="68:68" customFormat="1">
      <c r="BP934587" s="90"/>
    </row>
    <row r="934588" spans="68:68" customFormat="1">
      <c r="BP934588" s="90"/>
    </row>
    <row r="934589" spans="68:68" customFormat="1">
      <c r="BP934589" s="90"/>
    </row>
    <row r="934590" spans="68:68" customFormat="1">
      <c r="BP934590" s="90"/>
    </row>
    <row r="934591" spans="68:68" customFormat="1">
      <c r="BP934591" s="90"/>
    </row>
    <row r="934592" spans="68:68" customFormat="1">
      <c r="BP934592" s="90"/>
    </row>
    <row r="934593" spans="68:68" customFormat="1">
      <c r="BP934593" s="90"/>
    </row>
    <row r="934594" spans="68:68" customFormat="1">
      <c r="BP934594" s="90"/>
    </row>
    <row r="934595" spans="68:68" customFormat="1">
      <c r="BP934595" s="90"/>
    </row>
    <row r="934596" spans="68:68" customFormat="1">
      <c r="BP934596" s="90"/>
    </row>
    <row r="934597" spans="68:68" customFormat="1">
      <c r="BP934597" s="90"/>
    </row>
    <row r="934598" spans="68:68" customFormat="1">
      <c r="BP934598" s="90"/>
    </row>
    <row r="934599" spans="68:68" customFormat="1">
      <c r="BP934599" s="90"/>
    </row>
    <row r="934600" spans="68:68" customFormat="1">
      <c r="BP934600" s="90"/>
    </row>
    <row r="934601" spans="68:68" customFormat="1">
      <c r="BP934601" s="90"/>
    </row>
    <row r="934602" spans="68:68" customFormat="1">
      <c r="BP934602" s="90"/>
    </row>
    <row r="934603" spans="68:68" customFormat="1">
      <c r="BP934603" s="90"/>
    </row>
    <row r="934604" spans="68:68" customFormat="1">
      <c r="BP934604" s="90"/>
    </row>
    <row r="934605" spans="68:68" customFormat="1">
      <c r="BP934605" s="90"/>
    </row>
    <row r="934606" spans="68:68" customFormat="1">
      <c r="BP934606" s="90"/>
    </row>
    <row r="934607" spans="68:68" customFormat="1">
      <c r="BP934607" s="90"/>
    </row>
    <row r="934608" spans="68:68" customFormat="1">
      <c r="BP934608" s="90"/>
    </row>
    <row r="934609" spans="68:68" customFormat="1">
      <c r="BP934609" s="90"/>
    </row>
    <row r="934610" spans="68:68" customFormat="1">
      <c r="BP934610" s="90"/>
    </row>
    <row r="934611" spans="68:68" customFormat="1">
      <c r="BP934611" s="90"/>
    </row>
    <row r="934612" spans="68:68" customFormat="1">
      <c r="BP934612" s="90"/>
    </row>
    <row r="934613" spans="68:68" customFormat="1">
      <c r="BP934613" s="90"/>
    </row>
    <row r="934614" spans="68:68" customFormat="1">
      <c r="BP934614" s="90"/>
    </row>
    <row r="934615" spans="68:68" customFormat="1">
      <c r="BP934615" s="90"/>
    </row>
    <row r="934616" spans="68:68" customFormat="1">
      <c r="BP934616" s="90"/>
    </row>
    <row r="934617" spans="68:68" customFormat="1">
      <c r="BP934617" s="90"/>
    </row>
    <row r="934618" spans="68:68" customFormat="1">
      <c r="BP934618" s="90"/>
    </row>
    <row r="934619" spans="68:68" customFormat="1">
      <c r="BP934619" s="90"/>
    </row>
    <row r="934620" spans="68:68" customFormat="1">
      <c r="BP934620" s="90"/>
    </row>
    <row r="934621" spans="68:68" customFormat="1">
      <c r="BP934621" s="90"/>
    </row>
    <row r="934622" spans="68:68" customFormat="1">
      <c r="BP934622" s="90"/>
    </row>
    <row r="934623" spans="68:68" customFormat="1">
      <c r="BP934623" s="90"/>
    </row>
    <row r="934624" spans="68:68" customFormat="1">
      <c r="BP934624" s="90"/>
    </row>
    <row r="934625" spans="68:68" customFormat="1">
      <c r="BP934625" s="90"/>
    </row>
    <row r="934626" spans="68:68" customFormat="1">
      <c r="BP934626" s="90"/>
    </row>
    <row r="934627" spans="68:68" customFormat="1">
      <c r="BP934627" s="90"/>
    </row>
    <row r="934628" spans="68:68" customFormat="1">
      <c r="BP934628" s="90"/>
    </row>
    <row r="934629" spans="68:68" customFormat="1">
      <c r="BP934629" s="90"/>
    </row>
    <row r="934630" spans="68:68" customFormat="1">
      <c r="BP934630" s="90"/>
    </row>
    <row r="934631" spans="68:68" customFormat="1">
      <c r="BP934631" s="90"/>
    </row>
    <row r="934632" spans="68:68" customFormat="1">
      <c r="BP934632" s="90"/>
    </row>
    <row r="934633" spans="68:68" customFormat="1">
      <c r="BP934633" s="90"/>
    </row>
    <row r="934634" spans="68:68" customFormat="1">
      <c r="BP934634" s="90"/>
    </row>
    <row r="934635" spans="68:68" customFormat="1">
      <c r="BP934635" s="90"/>
    </row>
    <row r="934636" spans="68:68" customFormat="1">
      <c r="BP934636" s="90"/>
    </row>
    <row r="934637" spans="68:68" customFormat="1">
      <c r="BP934637" s="90"/>
    </row>
    <row r="934638" spans="68:68" customFormat="1">
      <c r="BP934638" s="90"/>
    </row>
    <row r="934639" spans="68:68" customFormat="1">
      <c r="BP934639" s="90"/>
    </row>
    <row r="934640" spans="68:68" customFormat="1">
      <c r="BP934640" s="90"/>
    </row>
    <row r="934641" spans="68:68" customFormat="1">
      <c r="BP934641" s="90"/>
    </row>
    <row r="934642" spans="68:68" customFormat="1">
      <c r="BP934642" s="90"/>
    </row>
    <row r="934643" spans="68:68" customFormat="1">
      <c r="BP934643" s="90"/>
    </row>
    <row r="934644" spans="68:68" customFormat="1">
      <c r="BP934644" s="90"/>
    </row>
    <row r="934645" spans="68:68" customFormat="1">
      <c r="BP934645" s="90"/>
    </row>
    <row r="934646" spans="68:68" customFormat="1">
      <c r="BP934646" s="90"/>
    </row>
    <row r="934647" spans="68:68" customFormat="1">
      <c r="BP934647" s="90"/>
    </row>
    <row r="934648" spans="68:68" customFormat="1">
      <c r="BP934648" s="90"/>
    </row>
    <row r="934649" spans="68:68" customFormat="1">
      <c r="BP934649" s="90"/>
    </row>
    <row r="934650" spans="68:68" customFormat="1">
      <c r="BP934650" s="90"/>
    </row>
    <row r="934651" spans="68:68" customFormat="1">
      <c r="BP934651" s="90"/>
    </row>
    <row r="934652" spans="68:68" customFormat="1">
      <c r="BP934652" s="90"/>
    </row>
    <row r="934653" spans="68:68" customFormat="1">
      <c r="BP934653" s="90"/>
    </row>
    <row r="934654" spans="68:68" customFormat="1">
      <c r="BP934654" s="90"/>
    </row>
    <row r="934655" spans="68:68" customFormat="1">
      <c r="BP934655" s="90"/>
    </row>
    <row r="934656" spans="68:68" customFormat="1">
      <c r="BP934656" s="90"/>
    </row>
    <row r="934657" spans="68:68" customFormat="1">
      <c r="BP934657" s="90"/>
    </row>
    <row r="934658" spans="68:68" customFormat="1">
      <c r="BP934658" s="90"/>
    </row>
    <row r="934659" spans="68:68" customFormat="1">
      <c r="BP934659" s="90"/>
    </row>
    <row r="934660" spans="68:68" customFormat="1">
      <c r="BP934660" s="90"/>
    </row>
    <row r="934661" spans="68:68" customFormat="1">
      <c r="BP934661" s="90"/>
    </row>
    <row r="934662" spans="68:68" customFormat="1">
      <c r="BP934662" s="90"/>
    </row>
    <row r="934663" spans="68:68" customFormat="1">
      <c r="BP934663" s="90"/>
    </row>
    <row r="934664" spans="68:68" customFormat="1">
      <c r="BP934664" s="90"/>
    </row>
    <row r="934665" spans="68:68" customFormat="1">
      <c r="BP934665" s="90"/>
    </row>
    <row r="934666" spans="68:68" customFormat="1">
      <c r="BP934666" s="90"/>
    </row>
    <row r="934667" spans="68:68" customFormat="1">
      <c r="BP934667" s="90"/>
    </row>
    <row r="934668" spans="68:68" customFormat="1">
      <c r="BP934668" s="90"/>
    </row>
    <row r="934669" spans="68:68" customFormat="1">
      <c r="BP934669" s="90"/>
    </row>
    <row r="934670" spans="68:68" customFormat="1">
      <c r="BP934670" s="90"/>
    </row>
    <row r="934671" spans="68:68" customFormat="1">
      <c r="BP934671" s="90"/>
    </row>
    <row r="934672" spans="68:68" customFormat="1">
      <c r="BP934672" s="90"/>
    </row>
    <row r="934673" spans="68:68" customFormat="1">
      <c r="BP934673" s="90"/>
    </row>
    <row r="934674" spans="68:68" customFormat="1">
      <c r="BP934674" s="90"/>
    </row>
    <row r="934675" spans="68:68" customFormat="1">
      <c r="BP934675" s="90"/>
    </row>
    <row r="934676" spans="68:68" customFormat="1">
      <c r="BP934676" s="90"/>
    </row>
    <row r="934677" spans="68:68" customFormat="1">
      <c r="BP934677" s="90"/>
    </row>
    <row r="934678" spans="68:68" customFormat="1">
      <c r="BP934678" s="90"/>
    </row>
    <row r="934679" spans="68:68" customFormat="1">
      <c r="BP934679" s="90"/>
    </row>
    <row r="934680" spans="68:68" customFormat="1">
      <c r="BP934680" s="90"/>
    </row>
    <row r="934681" spans="68:68" customFormat="1">
      <c r="BP934681" s="90"/>
    </row>
    <row r="934682" spans="68:68" customFormat="1">
      <c r="BP934682" s="90"/>
    </row>
    <row r="934683" spans="68:68" customFormat="1">
      <c r="BP934683" s="90"/>
    </row>
    <row r="934684" spans="68:68" customFormat="1">
      <c r="BP934684" s="90"/>
    </row>
    <row r="934685" spans="68:68" customFormat="1">
      <c r="BP934685" s="90"/>
    </row>
    <row r="934686" spans="68:68" customFormat="1">
      <c r="BP934686" s="90"/>
    </row>
    <row r="934687" spans="68:68" customFormat="1">
      <c r="BP934687" s="90"/>
    </row>
    <row r="934688" spans="68:68" customFormat="1">
      <c r="BP934688" s="90"/>
    </row>
    <row r="934689" spans="68:68" customFormat="1">
      <c r="BP934689" s="90"/>
    </row>
    <row r="934690" spans="68:68" customFormat="1">
      <c r="BP934690" s="90"/>
    </row>
    <row r="934691" spans="68:68" customFormat="1">
      <c r="BP934691" s="90"/>
    </row>
    <row r="934692" spans="68:68" customFormat="1">
      <c r="BP934692" s="90"/>
    </row>
    <row r="934693" spans="68:68" customFormat="1">
      <c r="BP934693" s="90"/>
    </row>
    <row r="934694" spans="68:68" customFormat="1">
      <c r="BP934694" s="90"/>
    </row>
    <row r="934695" spans="68:68" customFormat="1">
      <c r="BP934695" s="90"/>
    </row>
    <row r="934696" spans="68:68" customFormat="1">
      <c r="BP934696" s="90"/>
    </row>
    <row r="934697" spans="68:68" customFormat="1">
      <c r="BP934697" s="90"/>
    </row>
    <row r="934698" spans="68:68" customFormat="1">
      <c r="BP934698" s="90"/>
    </row>
    <row r="934699" spans="68:68" customFormat="1">
      <c r="BP934699" s="90"/>
    </row>
    <row r="934700" spans="68:68" customFormat="1">
      <c r="BP934700" s="90"/>
    </row>
    <row r="934701" spans="68:68" customFormat="1">
      <c r="BP934701" s="90"/>
    </row>
    <row r="934702" spans="68:68" customFormat="1">
      <c r="BP934702" s="90"/>
    </row>
    <row r="934703" spans="68:68" customFormat="1">
      <c r="BP934703" s="90"/>
    </row>
    <row r="934704" spans="68:68" customFormat="1">
      <c r="BP934704" s="90"/>
    </row>
    <row r="934705" spans="68:68" customFormat="1">
      <c r="BP934705" s="90"/>
    </row>
    <row r="934706" spans="68:68" customFormat="1">
      <c r="BP934706" s="90"/>
    </row>
    <row r="934707" spans="68:68" customFormat="1">
      <c r="BP934707" s="90"/>
    </row>
    <row r="934708" spans="68:68" customFormat="1">
      <c r="BP934708" s="90"/>
    </row>
    <row r="934709" spans="68:68" customFormat="1">
      <c r="BP934709" s="90"/>
    </row>
    <row r="934710" spans="68:68" customFormat="1">
      <c r="BP934710" s="90"/>
    </row>
    <row r="934711" spans="68:68" customFormat="1">
      <c r="BP934711" s="90"/>
    </row>
    <row r="934712" spans="68:68" customFormat="1">
      <c r="BP934712" s="90"/>
    </row>
    <row r="934713" spans="68:68" customFormat="1">
      <c r="BP934713" s="90"/>
    </row>
    <row r="934714" spans="68:68" customFormat="1">
      <c r="BP934714" s="90"/>
    </row>
    <row r="934715" spans="68:68" customFormat="1">
      <c r="BP934715" s="90"/>
    </row>
    <row r="934716" spans="68:68" customFormat="1">
      <c r="BP934716" s="90"/>
    </row>
    <row r="934717" spans="68:68" customFormat="1">
      <c r="BP934717" s="90"/>
    </row>
    <row r="934718" spans="68:68" customFormat="1">
      <c r="BP934718" s="90"/>
    </row>
    <row r="934719" spans="68:68" customFormat="1">
      <c r="BP934719" s="90"/>
    </row>
    <row r="934720" spans="68:68" customFormat="1">
      <c r="BP934720" s="90"/>
    </row>
    <row r="934721" spans="68:68" customFormat="1">
      <c r="BP934721" s="90"/>
    </row>
    <row r="934722" spans="68:68" customFormat="1">
      <c r="BP934722" s="90"/>
    </row>
    <row r="934723" spans="68:68" customFormat="1">
      <c r="BP934723" s="90"/>
    </row>
    <row r="934724" spans="68:68" customFormat="1">
      <c r="BP934724" s="90"/>
    </row>
    <row r="934725" spans="68:68" customFormat="1">
      <c r="BP934725" s="90"/>
    </row>
    <row r="934726" spans="68:68" customFormat="1">
      <c r="BP934726" s="90"/>
    </row>
    <row r="934727" spans="68:68" customFormat="1">
      <c r="BP934727" s="90"/>
    </row>
    <row r="934728" spans="68:68" customFormat="1">
      <c r="BP934728" s="90"/>
    </row>
    <row r="934729" spans="68:68" customFormat="1">
      <c r="BP934729" s="90"/>
    </row>
    <row r="934730" spans="68:68" customFormat="1">
      <c r="BP934730" s="90"/>
    </row>
    <row r="934731" spans="68:68" customFormat="1">
      <c r="BP934731" s="90"/>
    </row>
    <row r="934732" spans="68:68" customFormat="1">
      <c r="BP934732" s="90"/>
    </row>
    <row r="934733" spans="68:68" customFormat="1">
      <c r="BP934733" s="90"/>
    </row>
    <row r="934734" spans="68:68" customFormat="1">
      <c r="BP934734" s="90"/>
    </row>
    <row r="934735" spans="68:68" customFormat="1">
      <c r="BP934735" s="90"/>
    </row>
    <row r="934736" spans="68:68" customFormat="1">
      <c r="BP934736" s="90"/>
    </row>
    <row r="934737" spans="68:68" customFormat="1">
      <c r="BP934737" s="90"/>
    </row>
    <row r="934738" spans="68:68" customFormat="1">
      <c r="BP934738" s="90"/>
    </row>
    <row r="934739" spans="68:68" customFormat="1">
      <c r="BP934739" s="90"/>
    </row>
    <row r="934740" spans="68:68" customFormat="1">
      <c r="BP934740" s="90"/>
    </row>
    <row r="934741" spans="68:68" customFormat="1">
      <c r="BP934741" s="90"/>
    </row>
    <row r="934742" spans="68:68" customFormat="1">
      <c r="BP934742" s="90"/>
    </row>
    <row r="934743" spans="68:68" customFormat="1">
      <c r="BP934743" s="90"/>
    </row>
    <row r="934744" spans="68:68" customFormat="1">
      <c r="BP934744" s="90"/>
    </row>
    <row r="934745" spans="68:68" customFormat="1">
      <c r="BP934745" s="90"/>
    </row>
    <row r="934746" spans="68:68" customFormat="1">
      <c r="BP934746" s="90"/>
    </row>
    <row r="934747" spans="68:68" customFormat="1">
      <c r="BP934747" s="90"/>
    </row>
    <row r="934748" spans="68:68" customFormat="1">
      <c r="BP934748" s="90"/>
    </row>
    <row r="934749" spans="68:68" customFormat="1">
      <c r="BP934749" s="90"/>
    </row>
    <row r="934750" spans="68:68" customFormat="1">
      <c r="BP934750" s="90"/>
    </row>
    <row r="934751" spans="68:68" customFormat="1">
      <c r="BP934751" s="90"/>
    </row>
    <row r="934752" spans="68:68" customFormat="1">
      <c r="BP934752" s="90"/>
    </row>
    <row r="934753" spans="68:68" customFormat="1">
      <c r="BP934753" s="90"/>
    </row>
    <row r="934754" spans="68:68" customFormat="1">
      <c r="BP934754" s="90"/>
    </row>
    <row r="934755" spans="68:68" customFormat="1">
      <c r="BP934755" s="90"/>
    </row>
    <row r="934756" spans="68:68" customFormat="1">
      <c r="BP934756" s="90"/>
    </row>
    <row r="934757" spans="68:68" customFormat="1">
      <c r="BP934757" s="90"/>
    </row>
    <row r="934758" spans="68:68" customFormat="1">
      <c r="BP934758" s="90"/>
    </row>
    <row r="934759" spans="68:68" customFormat="1">
      <c r="BP934759" s="90"/>
    </row>
    <row r="934760" spans="68:68" customFormat="1">
      <c r="BP934760" s="90"/>
    </row>
    <row r="934761" spans="68:68" customFormat="1">
      <c r="BP934761" s="90"/>
    </row>
    <row r="934762" spans="68:68" customFormat="1">
      <c r="BP934762" s="90"/>
    </row>
    <row r="934763" spans="68:68" customFormat="1">
      <c r="BP934763" s="90"/>
    </row>
    <row r="934764" spans="68:68" customFormat="1">
      <c r="BP934764" s="90"/>
    </row>
    <row r="934765" spans="68:68" customFormat="1">
      <c r="BP934765" s="90"/>
    </row>
    <row r="934766" spans="68:68" customFormat="1">
      <c r="BP934766" s="90"/>
    </row>
    <row r="934767" spans="68:68" customFormat="1">
      <c r="BP934767" s="90"/>
    </row>
    <row r="934768" spans="68:68" customFormat="1">
      <c r="BP934768" s="90"/>
    </row>
    <row r="934769" spans="68:68" customFormat="1">
      <c r="BP934769" s="90"/>
    </row>
    <row r="934770" spans="68:68" customFormat="1">
      <c r="BP934770" s="90"/>
    </row>
    <row r="934771" spans="68:68" customFormat="1">
      <c r="BP934771" s="90"/>
    </row>
    <row r="934772" spans="68:68" customFormat="1">
      <c r="BP934772" s="90"/>
    </row>
    <row r="934773" spans="68:68" customFormat="1">
      <c r="BP934773" s="90"/>
    </row>
    <row r="934774" spans="68:68" customFormat="1">
      <c r="BP934774" s="90"/>
    </row>
    <row r="934775" spans="68:68" customFormat="1">
      <c r="BP934775" s="90"/>
    </row>
    <row r="934776" spans="68:68" customFormat="1">
      <c r="BP934776" s="90"/>
    </row>
    <row r="934777" spans="68:68" customFormat="1">
      <c r="BP934777" s="90"/>
    </row>
    <row r="934778" spans="68:68" customFormat="1">
      <c r="BP934778" s="90"/>
    </row>
    <row r="934779" spans="68:68" customFormat="1">
      <c r="BP934779" s="90"/>
    </row>
    <row r="934780" spans="68:68" customFormat="1">
      <c r="BP934780" s="90"/>
    </row>
    <row r="934781" spans="68:68" customFormat="1">
      <c r="BP934781" s="90"/>
    </row>
    <row r="934782" spans="68:68" customFormat="1">
      <c r="BP934782" s="90"/>
    </row>
    <row r="934783" spans="68:68" customFormat="1">
      <c r="BP934783" s="90"/>
    </row>
    <row r="934784" spans="68:68" customFormat="1">
      <c r="BP934784" s="90"/>
    </row>
    <row r="934785" spans="68:68" customFormat="1">
      <c r="BP934785" s="90"/>
    </row>
    <row r="934786" spans="68:68" customFormat="1">
      <c r="BP934786" s="90"/>
    </row>
    <row r="934787" spans="68:68" customFormat="1">
      <c r="BP934787" s="90"/>
    </row>
    <row r="934788" spans="68:68" customFormat="1">
      <c r="BP934788" s="90"/>
    </row>
    <row r="934789" spans="68:68" customFormat="1">
      <c r="BP934789" s="90"/>
    </row>
    <row r="934790" spans="68:68" customFormat="1">
      <c r="BP934790" s="90"/>
    </row>
    <row r="934791" spans="68:68" customFormat="1">
      <c r="BP934791" s="90"/>
    </row>
    <row r="934792" spans="68:68" customFormat="1">
      <c r="BP934792" s="90"/>
    </row>
    <row r="934793" spans="68:68" customFormat="1">
      <c r="BP934793" s="90"/>
    </row>
    <row r="934794" spans="68:68" customFormat="1">
      <c r="BP934794" s="90"/>
    </row>
    <row r="934795" spans="68:68" customFormat="1">
      <c r="BP934795" s="90"/>
    </row>
    <row r="934796" spans="68:68" customFormat="1">
      <c r="BP934796" s="90"/>
    </row>
    <row r="934797" spans="68:68" customFormat="1">
      <c r="BP934797" s="90"/>
    </row>
    <row r="934798" spans="68:68" customFormat="1">
      <c r="BP934798" s="90"/>
    </row>
    <row r="934799" spans="68:68" customFormat="1">
      <c r="BP934799" s="90"/>
    </row>
    <row r="934800" spans="68:68" customFormat="1">
      <c r="BP934800" s="90"/>
    </row>
    <row r="934801" spans="68:68" customFormat="1">
      <c r="BP934801" s="90"/>
    </row>
    <row r="934802" spans="68:68" customFormat="1">
      <c r="BP934802" s="90"/>
    </row>
    <row r="934803" spans="68:68" customFormat="1">
      <c r="BP934803" s="90"/>
    </row>
    <row r="934804" spans="68:68" customFormat="1">
      <c r="BP934804" s="90"/>
    </row>
    <row r="934805" spans="68:68" customFormat="1">
      <c r="BP934805" s="90"/>
    </row>
    <row r="934806" spans="68:68" customFormat="1">
      <c r="BP934806" s="90"/>
    </row>
    <row r="934807" spans="68:68" customFormat="1">
      <c r="BP934807" s="90"/>
    </row>
    <row r="934808" spans="68:68" customFormat="1">
      <c r="BP934808" s="90"/>
    </row>
    <row r="934809" spans="68:68" customFormat="1">
      <c r="BP934809" s="90"/>
    </row>
    <row r="934810" spans="68:68" customFormat="1">
      <c r="BP934810" s="90"/>
    </row>
    <row r="934811" spans="68:68" customFormat="1">
      <c r="BP934811" s="90"/>
    </row>
    <row r="934812" spans="68:68" customFormat="1">
      <c r="BP934812" s="90"/>
    </row>
    <row r="934813" spans="68:68" customFormat="1">
      <c r="BP934813" s="90"/>
    </row>
    <row r="934814" spans="68:68" customFormat="1">
      <c r="BP934814" s="90"/>
    </row>
    <row r="934815" spans="68:68" customFormat="1">
      <c r="BP934815" s="90"/>
    </row>
    <row r="934816" spans="68:68" customFormat="1">
      <c r="BP934816" s="90"/>
    </row>
    <row r="934817" spans="68:68" customFormat="1">
      <c r="BP934817" s="90"/>
    </row>
    <row r="934818" spans="68:68" customFormat="1">
      <c r="BP934818" s="90"/>
    </row>
    <row r="934819" spans="68:68" customFormat="1">
      <c r="BP934819" s="90"/>
    </row>
    <row r="934820" spans="68:68" customFormat="1">
      <c r="BP934820" s="90"/>
    </row>
    <row r="934821" spans="68:68" customFormat="1">
      <c r="BP934821" s="90"/>
    </row>
    <row r="934822" spans="68:68" customFormat="1">
      <c r="BP934822" s="90"/>
    </row>
    <row r="934823" spans="68:68" customFormat="1">
      <c r="BP934823" s="90"/>
    </row>
    <row r="934824" spans="68:68" customFormat="1">
      <c r="BP934824" s="90"/>
    </row>
    <row r="934825" spans="68:68" customFormat="1">
      <c r="BP934825" s="90"/>
    </row>
    <row r="934826" spans="68:68" customFormat="1">
      <c r="BP934826" s="90"/>
    </row>
    <row r="934827" spans="68:68" customFormat="1">
      <c r="BP934827" s="90"/>
    </row>
    <row r="934828" spans="68:68" customFormat="1">
      <c r="BP934828" s="90"/>
    </row>
    <row r="934829" spans="68:68" customFormat="1">
      <c r="BP934829" s="90"/>
    </row>
    <row r="934830" spans="68:68" customFormat="1">
      <c r="BP934830" s="90"/>
    </row>
    <row r="934831" spans="68:68" customFormat="1">
      <c r="BP934831" s="90"/>
    </row>
    <row r="934832" spans="68:68" customFormat="1">
      <c r="BP934832" s="90"/>
    </row>
    <row r="934833" spans="68:68" customFormat="1">
      <c r="BP934833" s="90"/>
    </row>
    <row r="934834" spans="68:68" customFormat="1">
      <c r="BP934834" s="90"/>
    </row>
    <row r="934835" spans="68:68" customFormat="1">
      <c r="BP934835" s="90"/>
    </row>
    <row r="934836" spans="68:68" customFormat="1">
      <c r="BP934836" s="90"/>
    </row>
    <row r="934837" spans="68:68" customFormat="1">
      <c r="BP934837" s="90"/>
    </row>
    <row r="934838" spans="68:68" customFormat="1">
      <c r="BP934838" s="90"/>
    </row>
    <row r="934839" spans="68:68" customFormat="1">
      <c r="BP934839" s="90"/>
    </row>
    <row r="934840" spans="68:68" customFormat="1">
      <c r="BP934840" s="90"/>
    </row>
    <row r="934841" spans="68:68" customFormat="1">
      <c r="BP934841" s="90"/>
    </row>
    <row r="934842" spans="68:68" customFormat="1">
      <c r="BP934842" s="90"/>
    </row>
    <row r="934843" spans="68:68" customFormat="1">
      <c r="BP934843" s="90"/>
    </row>
    <row r="934844" spans="68:68" customFormat="1">
      <c r="BP934844" s="90"/>
    </row>
    <row r="934845" spans="68:68" customFormat="1">
      <c r="BP934845" s="90"/>
    </row>
    <row r="934846" spans="68:68" customFormat="1">
      <c r="BP934846" s="90"/>
    </row>
    <row r="934847" spans="68:68" customFormat="1">
      <c r="BP934847" s="90"/>
    </row>
    <row r="934848" spans="68:68" customFormat="1">
      <c r="BP934848" s="90"/>
    </row>
    <row r="934849" spans="68:68" customFormat="1">
      <c r="BP934849" s="90"/>
    </row>
    <row r="934850" spans="68:68" customFormat="1">
      <c r="BP934850" s="90"/>
    </row>
    <row r="934851" spans="68:68" customFormat="1">
      <c r="BP934851" s="90"/>
    </row>
    <row r="934852" spans="68:68" customFormat="1">
      <c r="BP934852" s="90"/>
    </row>
    <row r="934853" spans="68:68" customFormat="1">
      <c r="BP934853" s="90"/>
    </row>
    <row r="934854" spans="68:68" customFormat="1">
      <c r="BP934854" s="90"/>
    </row>
    <row r="934855" spans="68:68" customFormat="1">
      <c r="BP934855" s="90"/>
    </row>
    <row r="934856" spans="68:68" customFormat="1">
      <c r="BP934856" s="90"/>
    </row>
    <row r="934857" spans="68:68" customFormat="1">
      <c r="BP934857" s="90"/>
    </row>
    <row r="934858" spans="68:68" customFormat="1">
      <c r="BP934858" s="90"/>
    </row>
    <row r="934859" spans="68:68" customFormat="1">
      <c r="BP934859" s="90"/>
    </row>
    <row r="934860" spans="68:68" customFormat="1">
      <c r="BP934860" s="90"/>
    </row>
    <row r="934861" spans="68:68" customFormat="1">
      <c r="BP934861" s="90"/>
    </row>
    <row r="934862" spans="68:68" customFormat="1">
      <c r="BP934862" s="90"/>
    </row>
    <row r="934863" spans="68:68" customFormat="1">
      <c r="BP934863" s="90"/>
    </row>
    <row r="934864" spans="68:68" customFormat="1">
      <c r="BP934864" s="90"/>
    </row>
    <row r="934865" spans="68:68" customFormat="1">
      <c r="BP934865" s="90"/>
    </row>
    <row r="934866" spans="68:68" customFormat="1">
      <c r="BP934866" s="90"/>
    </row>
    <row r="934867" spans="68:68" customFormat="1">
      <c r="BP934867" s="90"/>
    </row>
    <row r="934868" spans="68:68" customFormat="1">
      <c r="BP934868" s="90"/>
    </row>
    <row r="934869" spans="68:68" customFormat="1">
      <c r="BP934869" s="90"/>
    </row>
    <row r="934870" spans="68:68" customFormat="1">
      <c r="BP934870" s="90"/>
    </row>
    <row r="934871" spans="68:68" customFormat="1">
      <c r="BP934871" s="90"/>
    </row>
    <row r="934872" spans="68:68" customFormat="1">
      <c r="BP934872" s="90"/>
    </row>
    <row r="934873" spans="68:68" customFormat="1">
      <c r="BP934873" s="90"/>
    </row>
    <row r="934874" spans="68:68" customFormat="1">
      <c r="BP934874" s="90"/>
    </row>
    <row r="934875" spans="68:68" customFormat="1">
      <c r="BP934875" s="90"/>
    </row>
    <row r="934876" spans="68:68" customFormat="1">
      <c r="BP934876" s="90"/>
    </row>
    <row r="934877" spans="68:68" customFormat="1">
      <c r="BP934877" s="90"/>
    </row>
    <row r="934878" spans="68:68" customFormat="1">
      <c r="BP934878" s="90"/>
    </row>
    <row r="934879" spans="68:68" customFormat="1">
      <c r="BP934879" s="90"/>
    </row>
    <row r="934880" spans="68:68" customFormat="1">
      <c r="BP934880" s="90"/>
    </row>
    <row r="934881" spans="68:68" customFormat="1">
      <c r="BP934881" s="90"/>
    </row>
    <row r="934882" spans="68:68" customFormat="1">
      <c r="BP934882" s="90"/>
    </row>
    <row r="934883" spans="68:68" customFormat="1">
      <c r="BP934883" s="90"/>
    </row>
    <row r="934884" spans="68:68" customFormat="1">
      <c r="BP934884" s="90"/>
    </row>
    <row r="934885" spans="68:68" customFormat="1">
      <c r="BP934885" s="90"/>
    </row>
    <row r="934886" spans="68:68" customFormat="1">
      <c r="BP934886" s="90"/>
    </row>
    <row r="934887" spans="68:68" customFormat="1">
      <c r="BP934887" s="90"/>
    </row>
    <row r="934888" spans="68:68" customFormat="1">
      <c r="BP934888" s="90"/>
    </row>
    <row r="934889" spans="68:68" customFormat="1">
      <c r="BP934889" s="90"/>
    </row>
    <row r="934890" spans="68:68" customFormat="1">
      <c r="BP934890" s="90"/>
    </row>
    <row r="934891" spans="68:68" customFormat="1">
      <c r="BP934891" s="90"/>
    </row>
    <row r="934892" spans="68:68" customFormat="1">
      <c r="BP934892" s="90"/>
    </row>
    <row r="934893" spans="68:68" customFormat="1">
      <c r="BP934893" s="90"/>
    </row>
    <row r="934894" spans="68:68" customFormat="1">
      <c r="BP934894" s="90"/>
    </row>
    <row r="934895" spans="68:68" customFormat="1">
      <c r="BP934895" s="90"/>
    </row>
    <row r="934896" spans="68:68" customFormat="1">
      <c r="BP934896" s="90"/>
    </row>
    <row r="934897" spans="68:68" customFormat="1">
      <c r="BP934897" s="90"/>
    </row>
    <row r="934898" spans="68:68" customFormat="1">
      <c r="BP934898" s="90"/>
    </row>
    <row r="934899" spans="68:68" customFormat="1">
      <c r="BP934899" s="90"/>
    </row>
    <row r="934900" spans="68:68" customFormat="1">
      <c r="BP934900" s="90"/>
    </row>
    <row r="934901" spans="68:68" customFormat="1">
      <c r="BP934901" s="90"/>
    </row>
    <row r="934902" spans="68:68" customFormat="1">
      <c r="BP934902" s="90"/>
    </row>
    <row r="934903" spans="68:68" customFormat="1">
      <c r="BP934903" s="90"/>
    </row>
    <row r="934904" spans="68:68" customFormat="1">
      <c r="BP934904" s="90"/>
    </row>
    <row r="934905" spans="68:68" customFormat="1">
      <c r="BP934905" s="90"/>
    </row>
    <row r="934906" spans="68:68" customFormat="1">
      <c r="BP934906" s="90"/>
    </row>
    <row r="934907" spans="68:68" customFormat="1">
      <c r="BP934907" s="90"/>
    </row>
    <row r="934908" spans="68:68" customFormat="1">
      <c r="BP934908" s="90"/>
    </row>
    <row r="934909" spans="68:68" customFormat="1">
      <c r="BP934909" s="90"/>
    </row>
    <row r="934910" spans="68:68" customFormat="1">
      <c r="BP934910" s="90"/>
    </row>
    <row r="934911" spans="68:68" customFormat="1">
      <c r="BP934911" s="90"/>
    </row>
    <row r="934912" spans="68:68" customFormat="1">
      <c r="BP934912" s="90"/>
    </row>
    <row r="934913" spans="68:68" customFormat="1">
      <c r="BP934913" s="90"/>
    </row>
    <row r="934914" spans="68:68" customFormat="1">
      <c r="BP934914" s="90"/>
    </row>
    <row r="934915" spans="68:68" customFormat="1">
      <c r="BP934915" s="90"/>
    </row>
    <row r="934916" spans="68:68" customFormat="1">
      <c r="BP934916" s="90"/>
    </row>
    <row r="934917" spans="68:68" customFormat="1">
      <c r="BP934917" s="90"/>
    </row>
    <row r="934918" spans="68:68" customFormat="1">
      <c r="BP934918" s="90"/>
    </row>
    <row r="934919" spans="68:68" customFormat="1">
      <c r="BP934919" s="90"/>
    </row>
    <row r="934920" spans="68:68" customFormat="1">
      <c r="BP934920" s="90"/>
    </row>
    <row r="934921" spans="68:68" customFormat="1">
      <c r="BP934921" s="90"/>
    </row>
    <row r="934922" spans="68:68" customFormat="1">
      <c r="BP934922" s="90"/>
    </row>
    <row r="934923" spans="68:68" customFormat="1">
      <c r="BP934923" s="90"/>
    </row>
    <row r="934924" spans="68:68" customFormat="1">
      <c r="BP934924" s="90"/>
    </row>
    <row r="934925" spans="68:68" customFormat="1">
      <c r="BP934925" s="90"/>
    </row>
    <row r="934926" spans="68:68" customFormat="1">
      <c r="BP934926" s="90"/>
    </row>
    <row r="934927" spans="68:68" customFormat="1">
      <c r="BP934927" s="90"/>
    </row>
    <row r="934928" spans="68:68" customFormat="1">
      <c r="BP934928" s="90"/>
    </row>
    <row r="934929" spans="68:68" customFormat="1">
      <c r="BP934929" s="90"/>
    </row>
    <row r="934930" spans="68:68" customFormat="1">
      <c r="BP934930" s="90"/>
    </row>
    <row r="934931" spans="68:68" customFormat="1">
      <c r="BP934931" s="90"/>
    </row>
    <row r="934932" spans="68:68" customFormat="1">
      <c r="BP934932" s="90"/>
    </row>
    <row r="934933" spans="68:68" customFormat="1">
      <c r="BP934933" s="90"/>
    </row>
    <row r="934934" spans="68:68" customFormat="1">
      <c r="BP934934" s="90"/>
    </row>
    <row r="934935" spans="68:68" customFormat="1">
      <c r="BP934935" s="90"/>
    </row>
    <row r="934936" spans="68:68" customFormat="1">
      <c r="BP934936" s="90"/>
    </row>
    <row r="934937" spans="68:68" customFormat="1">
      <c r="BP934937" s="90"/>
    </row>
    <row r="934938" spans="68:68" customFormat="1">
      <c r="BP934938" s="90"/>
    </row>
    <row r="934939" spans="68:68" customFormat="1">
      <c r="BP934939" s="90"/>
    </row>
    <row r="934940" spans="68:68" customFormat="1">
      <c r="BP934940" s="90"/>
    </row>
    <row r="934941" spans="68:68" customFormat="1">
      <c r="BP934941" s="90"/>
    </row>
    <row r="934942" spans="68:68" customFormat="1">
      <c r="BP934942" s="90"/>
    </row>
    <row r="934943" spans="68:68" customFormat="1">
      <c r="BP934943" s="90"/>
    </row>
    <row r="934944" spans="68:68" customFormat="1">
      <c r="BP934944" s="90"/>
    </row>
    <row r="934945" spans="68:68" customFormat="1">
      <c r="BP934945" s="90"/>
    </row>
    <row r="934946" spans="68:68" customFormat="1">
      <c r="BP934946" s="90"/>
    </row>
    <row r="934947" spans="68:68" customFormat="1">
      <c r="BP934947" s="90"/>
    </row>
    <row r="934948" spans="68:68" customFormat="1">
      <c r="BP934948" s="90"/>
    </row>
    <row r="934949" spans="68:68" customFormat="1">
      <c r="BP934949" s="90"/>
    </row>
    <row r="934950" spans="68:68" customFormat="1">
      <c r="BP934950" s="90"/>
    </row>
    <row r="934951" spans="68:68" customFormat="1">
      <c r="BP934951" s="90"/>
    </row>
    <row r="934952" spans="68:68" customFormat="1">
      <c r="BP934952" s="90"/>
    </row>
    <row r="934953" spans="68:68" customFormat="1">
      <c r="BP934953" s="90"/>
    </row>
    <row r="934954" spans="68:68" customFormat="1">
      <c r="BP934954" s="90"/>
    </row>
    <row r="934955" spans="68:68" customFormat="1">
      <c r="BP934955" s="90"/>
    </row>
    <row r="934956" spans="68:68" customFormat="1">
      <c r="BP934956" s="90"/>
    </row>
    <row r="934957" spans="68:68" customFormat="1">
      <c r="BP934957" s="90"/>
    </row>
    <row r="934958" spans="68:68" customFormat="1">
      <c r="BP934958" s="90"/>
    </row>
    <row r="934959" spans="68:68" customFormat="1">
      <c r="BP934959" s="90"/>
    </row>
    <row r="934960" spans="68:68" customFormat="1">
      <c r="BP934960" s="90"/>
    </row>
    <row r="934961" spans="68:68" customFormat="1">
      <c r="BP934961" s="90"/>
    </row>
    <row r="934962" spans="68:68" customFormat="1">
      <c r="BP934962" s="90"/>
    </row>
    <row r="934963" spans="68:68" customFormat="1">
      <c r="BP934963" s="90"/>
    </row>
    <row r="934964" spans="68:68" customFormat="1">
      <c r="BP934964" s="90"/>
    </row>
    <row r="934965" spans="68:68" customFormat="1">
      <c r="BP934965" s="90"/>
    </row>
    <row r="934966" spans="68:68" customFormat="1">
      <c r="BP934966" s="90"/>
    </row>
    <row r="934967" spans="68:68" customFormat="1">
      <c r="BP934967" s="90"/>
    </row>
    <row r="934968" spans="68:68" customFormat="1">
      <c r="BP934968" s="90"/>
    </row>
    <row r="934969" spans="68:68" customFormat="1">
      <c r="BP934969" s="90"/>
    </row>
    <row r="934970" spans="68:68" customFormat="1">
      <c r="BP934970" s="90"/>
    </row>
    <row r="934971" spans="68:68" customFormat="1">
      <c r="BP934971" s="90"/>
    </row>
    <row r="934972" spans="68:68" customFormat="1">
      <c r="BP934972" s="90"/>
    </row>
    <row r="934973" spans="68:68" customFormat="1">
      <c r="BP934973" s="90"/>
    </row>
    <row r="934974" spans="68:68" customFormat="1">
      <c r="BP934974" s="90"/>
    </row>
    <row r="934975" spans="68:68" customFormat="1">
      <c r="BP934975" s="90"/>
    </row>
    <row r="934976" spans="68:68" customFormat="1">
      <c r="BP934976" s="90"/>
    </row>
    <row r="934977" spans="68:68" customFormat="1">
      <c r="BP934977" s="90"/>
    </row>
    <row r="934978" spans="68:68" customFormat="1">
      <c r="BP934978" s="90"/>
    </row>
    <row r="934979" spans="68:68" customFormat="1">
      <c r="BP934979" s="90"/>
    </row>
    <row r="934980" spans="68:68" customFormat="1">
      <c r="BP934980" s="90"/>
    </row>
    <row r="934981" spans="68:68" customFormat="1">
      <c r="BP934981" s="90"/>
    </row>
    <row r="934982" spans="68:68" customFormat="1">
      <c r="BP934982" s="90"/>
    </row>
    <row r="934983" spans="68:68" customFormat="1">
      <c r="BP934983" s="90"/>
    </row>
    <row r="934984" spans="68:68" customFormat="1">
      <c r="BP934984" s="90"/>
    </row>
    <row r="934985" spans="68:68" customFormat="1">
      <c r="BP934985" s="90"/>
    </row>
    <row r="934986" spans="68:68" customFormat="1">
      <c r="BP934986" s="90"/>
    </row>
    <row r="934987" spans="68:68" customFormat="1">
      <c r="BP934987" s="90"/>
    </row>
    <row r="934988" spans="68:68" customFormat="1">
      <c r="BP934988" s="90"/>
    </row>
    <row r="934989" spans="68:68" customFormat="1">
      <c r="BP934989" s="90"/>
    </row>
    <row r="934990" spans="68:68" customFormat="1">
      <c r="BP934990" s="90"/>
    </row>
    <row r="934991" spans="68:68" customFormat="1">
      <c r="BP934991" s="90"/>
    </row>
    <row r="934992" spans="68:68" customFormat="1">
      <c r="BP934992" s="90"/>
    </row>
    <row r="934993" spans="68:68" customFormat="1">
      <c r="BP934993" s="90"/>
    </row>
    <row r="934994" spans="68:68" customFormat="1">
      <c r="BP934994" s="90"/>
    </row>
    <row r="934995" spans="68:68" customFormat="1">
      <c r="BP934995" s="90"/>
    </row>
    <row r="934996" spans="68:68" customFormat="1">
      <c r="BP934996" s="90"/>
    </row>
    <row r="934997" spans="68:68" customFormat="1">
      <c r="BP934997" s="90"/>
    </row>
    <row r="934998" spans="68:68" customFormat="1">
      <c r="BP934998" s="90"/>
    </row>
    <row r="934999" spans="68:68" customFormat="1">
      <c r="BP934999" s="90"/>
    </row>
    <row r="935000" spans="68:68" customFormat="1">
      <c r="BP935000" s="90"/>
    </row>
    <row r="935001" spans="68:68" customFormat="1">
      <c r="BP935001" s="90"/>
    </row>
    <row r="935002" spans="68:68" customFormat="1">
      <c r="BP935002" s="90"/>
    </row>
    <row r="935003" spans="68:68" customFormat="1">
      <c r="BP935003" s="90"/>
    </row>
    <row r="935004" spans="68:68" customFormat="1">
      <c r="BP935004" s="90"/>
    </row>
    <row r="935005" spans="68:68" customFormat="1">
      <c r="BP935005" s="90"/>
    </row>
    <row r="935006" spans="68:68" customFormat="1">
      <c r="BP935006" s="90"/>
    </row>
    <row r="935007" spans="68:68" customFormat="1">
      <c r="BP935007" s="90"/>
    </row>
    <row r="935008" spans="68:68" customFormat="1">
      <c r="BP935008" s="90"/>
    </row>
    <row r="935009" spans="68:68" customFormat="1">
      <c r="BP935009" s="90"/>
    </row>
    <row r="935010" spans="68:68" customFormat="1">
      <c r="BP935010" s="90"/>
    </row>
    <row r="935011" spans="68:68" customFormat="1">
      <c r="BP935011" s="90"/>
    </row>
    <row r="935012" spans="68:68" customFormat="1">
      <c r="BP935012" s="90"/>
    </row>
    <row r="935013" spans="68:68" customFormat="1">
      <c r="BP935013" s="90"/>
    </row>
    <row r="935014" spans="68:68" customFormat="1">
      <c r="BP935014" s="90"/>
    </row>
    <row r="935015" spans="68:68" customFormat="1">
      <c r="BP935015" s="90"/>
    </row>
    <row r="935016" spans="68:68" customFormat="1">
      <c r="BP935016" s="90"/>
    </row>
    <row r="935017" spans="68:68" customFormat="1">
      <c r="BP935017" s="90"/>
    </row>
    <row r="935018" spans="68:68" customFormat="1">
      <c r="BP935018" s="90"/>
    </row>
    <row r="935019" spans="68:68" customFormat="1">
      <c r="BP935019" s="90"/>
    </row>
    <row r="935020" spans="68:68" customFormat="1">
      <c r="BP935020" s="90"/>
    </row>
    <row r="935021" spans="68:68" customFormat="1">
      <c r="BP935021" s="90"/>
    </row>
    <row r="935022" spans="68:68" customFormat="1">
      <c r="BP935022" s="90"/>
    </row>
    <row r="935023" spans="68:68" customFormat="1">
      <c r="BP935023" s="90"/>
    </row>
    <row r="935024" spans="68:68" customFormat="1">
      <c r="BP935024" s="90"/>
    </row>
    <row r="935025" spans="68:68" customFormat="1">
      <c r="BP935025" s="90"/>
    </row>
    <row r="935026" spans="68:68" customFormat="1">
      <c r="BP935026" s="90"/>
    </row>
    <row r="935027" spans="68:68" customFormat="1">
      <c r="BP935027" s="90"/>
    </row>
    <row r="935028" spans="68:68" customFormat="1">
      <c r="BP935028" s="90"/>
    </row>
    <row r="935029" spans="68:68" customFormat="1">
      <c r="BP935029" s="90"/>
    </row>
    <row r="935030" spans="68:68" customFormat="1">
      <c r="BP935030" s="90"/>
    </row>
    <row r="935031" spans="68:68" customFormat="1">
      <c r="BP935031" s="90"/>
    </row>
    <row r="935032" spans="68:68" customFormat="1">
      <c r="BP935032" s="90"/>
    </row>
    <row r="935033" spans="68:68" customFormat="1">
      <c r="BP935033" s="90"/>
    </row>
    <row r="935034" spans="68:68" customFormat="1">
      <c r="BP935034" s="90"/>
    </row>
    <row r="935035" spans="68:68" customFormat="1">
      <c r="BP935035" s="90"/>
    </row>
    <row r="935036" spans="68:68" customFormat="1">
      <c r="BP935036" s="90"/>
    </row>
    <row r="935037" spans="68:68" customFormat="1">
      <c r="BP935037" s="90"/>
    </row>
    <row r="935038" spans="68:68" customFormat="1">
      <c r="BP935038" s="90"/>
    </row>
    <row r="935039" spans="68:68" customFormat="1">
      <c r="BP935039" s="90"/>
    </row>
    <row r="935040" spans="68:68" customFormat="1">
      <c r="BP935040" s="90"/>
    </row>
    <row r="935041" spans="68:68" customFormat="1">
      <c r="BP935041" s="90"/>
    </row>
    <row r="935042" spans="68:68" customFormat="1">
      <c r="BP935042" s="90"/>
    </row>
    <row r="935043" spans="68:68" customFormat="1">
      <c r="BP935043" s="90"/>
    </row>
    <row r="935044" spans="68:68" customFormat="1">
      <c r="BP935044" s="90"/>
    </row>
    <row r="935045" spans="68:68" customFormat="1">
      <c r="BP935045" s="90"/>
    </row>
    <row r="935046" spans="68:68" customFormat="1">
      <c r="BP935046" s="90"/>
    </row>
    <row r="935047" spans="68:68" customFormat="1">
      <c r="BP935047" s="90"/>
    </row>
    <row r="935048" spans="68:68" customFormat="1">
      <c r="BP935048" s="90"/>
    </row>
    <row r="935049" spans="68:68" customFormat="1">
      <c r="BP935049" s="90"/>
    </row>
    <row r="935050" spans="68:68" customFormat="1">
      <c r="BP935050" s="90"/>
    </row>
    <row r="935051" spans="68:68" customFormat="1">
      <c r="BP935051" s="90"/>
    </row>
    <row r="935052" spans="68:68" customFormat="1">
      <c r="BP935052" s="90"/>
    </row>
    <row r="935053" spans="68:68" customFormat="1">
      <c r="BP935053" s="90"/>
    </row>
    <row r="935054" spans="68:68" customFormat="1">
      <c r="BP935054" s="90"/>
    </row>
    <row r="935055" spans="68:68" customFormat="1">
      <c r="BP935055" s="90"/>
    </row>
    <row r="935056" spans="68:68" customFormat="1">
      <c r="BP935056" s="90"/>
    </row>
    <row r="935057" spans="68:68" customFormat="1">
      <c r="BP935057" s="90"/>
    </row>
    <row r="935058" spans="68:68" customFormat="1">
      <c r="BP935058" s="90"/>
    </row>
    <row r="935059" spans="68:68" customFormat="1">
      <c r="BP935059" s="90"/>
    </row>
    <row r="935060" spans="68:68" customFormat="1">
      <c r="BP935060" s="90"/>
    </row>
    <row r="935061" spans="68:68" customFormat="1">
      <c r="BP935061" s="90"/>
    </row>
    <row r="935062" spans="68:68" customFormat="1">
      <c r="BP935062" s="90"/>
    </row>
    <row r="935063" spans="68:68" customFormat="1">
      <c r="BP935063" s="90"/>
    </row>
    <row r="935064" spans="68:68" customFormat="1">
      <c r="BP935064" s="90"/>
    </row>
    <row r="935065" spans="68:68" customFormat="1">
      <c r="BP935065" s="90"/>
    </row>
    <row r="935066" spans="68:68" customFormat="1">
      <c r="BP935066" s="90"/>
    </row>
    <row r="935067" spans="68:68" customFormat="1">
      <c r="BP935067" s="90"/>
    </row>
    <row r="935068" spans="68:68" customFormat="1">
      <c r="BP935068" s="90"/>
    </row>
    <row r="935069" spans="68:68" customFormat="1">
      <c r="BP935069" s="90"/>
    </row>
    <row r="935070" spans="68:68" customFormat="1">
      <c r="BP935070" s="90"/>
    </row>
    <row r="935071" spans="68:68" customFormat="1">
      <c r="BP935071" s="90"/>
    </row>
    <row r="935072" spans="68:68" customFormat="1">
      <c r="BP935072" s="90"/>
    </row>
    <row r="935073" spans="68:68" customFormat="1">
      <c r="BP935073" s="90"/>
    </row>
    <row r="935074" spans="68:68" customFormat="1">
      <c r="BP935074" s="90"/>
    </row>
    <row r="935075" spans="68:68" customFormat="1">
      <c r="BP935075" s="90"/>
    </row>
    <row r="935076" spans="68:68" customFormat="1">
      <c r="BP935076" s="90"/>
    </row>
    <row r="935077" spans="68:68" customFormat="1">
      <c r="BP935077" s="90"/>
    </row>
    <row r="935078" spans="68:68" customFormat="1">
      <c r="BP935078" s="90"/>
    </row>
    <row r="935079" spans="68:68" customFormat="1">
      <c r="BP935079" s="90"/>
    </row>
    <row r="935080" spans="68:68" customFormat="1">
      <c r="BP935080" s="90"/>
    </row>
    <row r="935081" spans="68:68" customFormat="1">
      <c r="BP935081" s="90"/>
    </row>
    <row r="935082" spans="68:68" customFormat="1">
      <c r="BP935082" s="90"/>
    </row>
    <row r="935083" spans="68:68" customFormat="1">
      <c r="BP935083" s="90"/>
    </row>
    <row r="935084" spans="68:68" customFormat="1">
      <c r="BP935084" s="90"/>
    </row>
    <row r="935085" spans="68:68" customFormat="1">
      <c r="BP935085" s="90"/>
    </row>
    <row r="935086" spans="68:68" customFormat="1">
      <c r="BP935086" s="90"/>
    </row>
    <row r="935087" spans="68:68" customFormat="1">
      <c r="BP935087" s="90"/>
    </row>
    <row r="935088" spans="68:68" customFormat="1">
      <c r="BP935088" s="90"/>
    </row>
    <row r="935089" spans="68:68" customFormat="1">
      <c r="BP935089" s="90"/>
    </row>
    <row r="935090" spans="68:68" customFormat="1">
      <c r="BP935090" s="90"/>
    </row>
    <row r="935091" spans="68:68" customFormat="1">
      <c r="BP935091" s="90"/>
    </row>
    <row r="935092" spans="68:68" customFormat="1">
      <c r="BP935092" s="90"/>
    </row>
    <row r="935093" spans="68:68" customFormat="1">
      <c r="BP935093" s="90"/>
    </row>
    <row r="935094" spans="68:68" customFormat="1">
      <c r="BP935094" s="90"/>
    </row>
    <row r="935095" spans="68:68" customFormat="1">
      <c r="BP935095" s="90"/>
    </row>
    <row r="935096" spans="68:68" customFormat="1">
      <c r="BP935096" s="90"/>
    </row>
    <row r="935097" spans="68:68" customFormat="1">
      <c r="BP935097" s="90"/>
    </row>
    <row r="935098" spans="68:68" customFormat="1">
      <c r="BP935098" s="90"/>
    </row>
    <row r="935099" spans="68:68" customFormat="1">
      <c r="BP935099" s="90"/>
    </row>
    <row r="935100" spans="68:68" customFormat="1">
      <c r="BP935100" s="90"/>
    </row>
    <row r="935101" spans="68:68" customFormat="1">
      <c r="BP935101" s="90"/>
    </row>
    <row r="935102" spans="68:68" customFormat="1">
      <c r="BP935102" s="90"/>
    </row>
    <row r="935103" spans="68:68" customFormat="1">
      <c r="BP935103" s="90"/>
    </row>
    <row r="935104" spans="68:68" customFormat="1">
      <c r="BP935104" s="90"/>
    </row>
    <row r="935105" spans="68:68" customFormat="1">
      <c r="BP935105" s="90"/>
    </row>
    <row r="935106" spans="68:68" customFormat="1">
      <c r="BP935106" s="90"/>
    </row>
    <row r="935107" spans="68:68" customFormat="1">
      <c r="BP935107" s="90"/>
    </row>
    <row r="935108" spans="68:68" customFormat="1">
      <c r="BP935108" s="90"/>
    </row>
    <row r="935109" spans="68:68" customFormat="1">
      <c r="BP935109" s="90"/>
    </row>
    <row r="935110" spans="68:68" customFormat="1">
      <c r="BP935110" s="90"/>
    </row>
    <row r="935111" spans="68:68" customFormat="1">
      <c r="BP935111" s="90"/>
    </row>
    <row r="935112" spans="68:68" customFormat="1">
      <c r="BP935112" s="90"/>
    </row>
    <row r="935113" spans="68:68" customFormat="1">
      <c r="BP935113" s="90"/>
    </row>
    <row r="935114" spans="68:68" customFormat="1">
      <c r="BP935114" s="90"/>
    </row>
    <row r="935115" spans="68:68" customFormat="1">
      <c r="BP935115" s="90"/>
    </row>
    <row r="935116" spans="68:68" customFormat="1">
      <c r="BP935116" s="90"/>
    </row>
    <row r="935117" spans="68:68" customFormat="1">
      <c r="BP935117" s="90"/>
    </row>
    <row r="935118" spans="68:68" customFormat="1">
      <c r="BP935118" s="90"/>
    </row>
    <row r="935119" spans="68:68" customFormat="1">
      <c r="BP935119" s="90"/>
    </row>
    <row r="935120" spans="68:68" customFormat="1">
      <c r="BP935120" s="90"/>
    </row>
    <row r="935121" spans="68:68" customFormat="1">
      <c r="BP935121" s="90"/>
    </row>
    <row r="935122" spans="68:68" customFormat="1">
      <c r="BP935122" s="90"/>
    </row>
    <row r="935123" spans="68:68" customFormat="1">
      <c r="BP935123" s="90"/>
    </row>
    <row r="935124" spans="68:68" customFormat="1">
      <c r="BP935124" s="90"/>
    </row>
    <row r="935125" spans="68:68" customFormat="1">
      <c r="BP935125" s="90"/>
    </row>
    <row r="935126" spans="68:68" customFormat="1">
      <c r="BP935126" s="90"/>
    </row>
    <row r="935127" spans="68:68" customFormat="1">
      <c r="BP935127" s="90"/>
    </row>
    <row r="935128" spans="68:68" customFormat="1">
      <c r="BP935128" s="90"/>
    </row>
    <row r="935129" spans="68:68" customFormat="1">
      <c r="BP935129" s="90"/>
    </row>
    <row r="935130" spans="68:68" customFormat="1">
      <c r="BP935130" s="90"/>
    </row>
    <row r="935131" spans="68:68" customFormat="1">
      <c r="BP935131" s="90"/>
    </row>
    <row r="935132" spans="68:68" customFormat="1">
      <c r="BP935132" s="90"/>
    </row>
    <row r="935133" spans="68:68" customFormat="1">
      <c r="BP935133" s="90"/>
    </row>
    <row r="935134" spans="68:68" customFormat="1">
      <c r="BP935134" s="90"/>
    </row>
    <row r="935135" spans="68:68" customFormat="1">
      <c r="BP935135" s="90"/>
    </row>
    <row r="935136" spans="68:68" customFormat="1">
      <c r="BP935136" s="90"/>
    </row>
    <row r="935137" spans="68:68" customFormat="1">
      <c r="BP935137" s="90"/>
    </row>
    <row r="935138" spans="68:68" customFormat="1">
      <c r="BP935138" s="90"/>
    </row>
    <row r="935139" spans="68:68" customFormat="1">
      <c r="BP935139" s="90"/>
    </row>
    <row r="935140" spans="68:68" customFormat="1">
      <c r="BP935140" s="90"/>
    </row>
    <row r="935141" spans="68:68" customFormat="1">
      <c r="BP935141" s="90"/>
    </row>
    <row r="935142" spans="68:68" customFormat="1">
      <c r="BP935142" s="90"/>
    </row>
    <row r="935143" spans="68:68" customFormat="1">
      <c r="BP935143" s="90"/>
    </row>
    <row r="935144" spans="68:68" customFormat="1">
      <c r="BP935144" s="90"/>
    </row>
    <row r="935145" spans="68:68" customFormat="1">
      <c r="BP935145" s="90"/>
    </row>
    <row r="935146" spans="68:68" customFormat="1">
      <c r="BP935146" s="90"/>
    </row>
    <row r="935147" spans="68:68" customFormat="1">
      <c r="BP935147" s="90"/>
    </row>
    <row r="935148" spans="68:68" customFormat="1">
      <c r="BP935148" s="90"/>
    </row>
    <row r="935149" spans="68:68" customFormat="1">
      <c r="BP935149" s="90"/>
    </row>
    <row r="935150" spans="68:68" customFormat="1">
      <c r="BP935150" s="90"/>
    </row>
    <row r="935151" spans="68:68" customFormat="1">
      <c r="BP935151" s="90"/>
    </row>
    <row r="935152" spans="68:68" customFormat="1">
      <c r="BP935152" s="90"/>
    </row>
    <row r="935153" spans="68:68" customFormat="1">
      <c r="BP935153" s="90"/>
    </row>
    <row r="935154" spans="68:68" customFormat="1">
      <c r="BP935154" s="90"/>
    </row>
    <row r="935155" spans="68:68" customFormat="1">
      <c r="BP935155" s="90"/>
    </row>
    <row r="935156" spans="68:68" customFormat="1">
      <c r="BP935156" s="90"/>
    </row>
    <row r="935157" spans="68:68" customFormat="1">
      <c r="BP935157" s="90"/>
    </row>
    <row r="935158" spans="68:68" customFormat="1">
      <c r="BP935158" s="90"/>
    </row>
    <row r="935159" spans="68:68" customFormat="1">
      <c r="BP935159" s="90"/>
    </row>
    <row r="935160" spans="68:68" customFormat="1">
      <c r="BP935160" s="90"/>
    </row>
    <row r="935161" spans="68:68" customFormat="1">
      <c r="BP935161" s="90"/>
    </row>
    <row r="935162" spans="68:68" customFormat="1">
      <c r="BP935162" s="90"/>
    </row>
    <row r="935163" spans="68:68" customFormat="1">
      <c r="BP935163" s="90"/>
    </row>
    <row r="935164" spans="68:68" customFormat="1">
      <c r="BP935164" s="90"/>
    </row>
    <row r="935165" spans="68:68" customFormat="1">
      <c r="BP935165" s="90"/>
    </row>
    <row r="935166" spans="68:68" customFormat="1">
      <c r="BP935166" s="90"/>
    </row>
    <row r="935167" spans="68:68" customFormat="1">
      <c r="BP935167" s="90"/>
    </row>
    <row r="935168" spans="68:68" customFormat="1">
      <c r="BP935168" s="90"/>
    </row>
    <row r="935169" spans="68:68" customFormat="1">
      <c r="BP935169" s="90"/>
    </row>
    <row r="935170" spans="68:68" customFormat="1">
      <c r="BP935170" s="90"/>
    </row>
    <row r="935171" spans="68:68" customFormat="1">
      <c r="BP935171" s="90"/>
    </row>
    <row r="935172" spans="68:68" customFormat="1">
      <c r="BP935172" s="90"/>
    </row>
    <row r="935173" spans="68:68" customFormat="1">
      <c r="BP935173" s="90"/>
    </row>
    <row r="935174" spans="68:68" customFormat="1">
      <c r="BP935174" s="90"/>
    </row>
    <row r="935175" spans="68:68" customFormat="1">
      <c r="BP935175" s="90"/>
    </row>
    <row r="935176" spans="68:68" customFormat="1">
      <c r="BP935176" s="90"/>
    </row>
    <row r="935177" spans="68:68" customFormat="1">
      <c r="BP935177" s="90"/>
    </row>
    <row r="935178" spans="68:68" customFormat="1">
      <c r="BP935178" s="90"/>
    </row>
    <row r="935179" spans="68:68" customFormat="1">
      <c r="BP935179" s="90"/>
    </row>
    <row r="935180" spans="68:68" customFormat="1">
      <c r="BP935180" s="90"/>
    </row>
    <row r="935181" spans="68:68" customFormat="1">
      <c r="BP935181" s="90"/>
    </row>
    <row r="935182" spans="68:68" customFormat="1">
      <c r="BP935182" s="90"/>
    </row>
    <row r="935183" spans="68:68" customFormat="1">
      <c r="BP935183" s="90"/>
    </row>
    <row r="935184" spans="68:68" customFormat="1">
      <c r="BP935184" s="90"/>
    </row>
    <row r="935185" spans="68:68" customFormat="1">
      <c r="BP935185" s="90"/>
    </row>
    <row r="935186" spans="68:68" customFormat="1">
      <c r="BP935186" s="90"/>
    </row>
    <row r="935187" spans="68:68" customFormat="1">
      <c r="BP935187" s="90"/>
    </row>
    <row r="935188" spans="68:68" customFormat="1">
      <c r="BP935188" s="90"/>
    </row>
    <row r="935189" spans="68:68" customFormat="1">
      <c r="BP935189" s="90"/>
    </row>
    <row r="935190" spans="68:68" customFormat="1">
      <c r="BP935190" s="90"/>
    </row>
    <row r="935191" spans="68:68" customFormat="1">
      <c r="BP935191" s="90"/>
    </row>
    <row r="935192" spans="68:68" customFormat="1">
      <c r="BP935192" s="90"/>
    </row>
    <row r="935193" spans="68:68" customFormat="1">
      <c r="BP935193" s="90"/>
    </row>
    <row r="935194" spans="68:68" customFormat="1">
      <c r="BP935194" s="90"/>
    </row>
    <row r="935195" spans="68:68" customFormat="1">
      <c r="BP935195" s="90"/>
    </row>
    <row r="935196" spans="68:68" customFormat="1">
      <c r="BP935196" s="90"/>
    </row>
    <row r="935197" spans="68:68" customFormat="1">
      <c r="BP935197" s="90"/>
    </row>
    <row r="935198" spans="68:68" customFormat="1">
      <c r="BP935198" s="90"/>
    </row>
    <row r="935199" spans="68:68" customFormat="1">
      <c r="BP935199" s="90"/>
    </row>
    <row r="935200" spans="68:68" customFormat="1">
      <c r="BP935200" s="90"/>
    </row>
    <row r="935201" spans="68:68" customFormat="1">
      <c r="BP935201" s="90"/>
    </row>
    <row r="935202" spans="68:68" customFormat="1">
      <c r="BP935202" s="90"/>
    </row>
    <row r="935203" spans="68:68" customFormat="1">
      <c r="BP935203" s="90"/>
    </row>
    <row r="935204" spans="68:68" customFormat="1">
      <c r="BP935204" s="90"/>
    </row>
    <row r="935205" spans="68:68" customFormat="1">
      <c r="BP935205" s="90"/>
    </row>
    <row r="935206" spans="68:68" customFormat="1">
      <c r="BP935206" s="90"/>
    </row>
    <row r="935207" spans="68:68" customFormat="1">
      <c r="BP935207" s="90"/>
    </row>
    <row r="935208" spans="68:68" customFormat="1">
      <c r="BP935208" s="90"/>
    </row>
    <row r="935209" spans="68:68" customFormat="1">
      <c r="BP935209" s="90"/>
    </row>
    <row r="935210" spans="68:68" customFormat="1">
      <c r="BP935210" s="90"/>
    </row>
    <row r="935211" spans="68:68" customFormat="1">
      <c r="BP935211" s="90"/>
    </row>
    <row r="935212" spans="68:68" customFormat="1">
      <c r="BP935212" s="90"/>
    </row>
    <row r="935213" spans="68:68" customFormat="1">
      <c r="BP935213" s="90"/>
    </row>
    <row r="935214" spans="68:68" customFormat="1">
      <c r="BP935214" s="90"/>
    </row>
    <row r="935215" spans="68:68" customFormat="1">
      <c r="BP935215" s="90"/>
    </row>
    <row r="935216" spans="68:68" customFormat="1">
      <c r="BP935216" s="90"/>
    </row>
    <row r="935217" spans="68:68" customFormat="1">
      <c r="BP935217" s="90"/>
    </row>
    <row r="935218" spans="68:68" customFormat="1">
      <c r="BP935218" s="90"/>
    </row>
    <row r="935219" spans="68:68" customFormat="1">
      <c r="BP935219" s="90"/>
    </row>
    <row r="935220" spans="68:68" customFormat="1">
      <c r="BP935220" s="90"/>
    </row>
    <row r="935221" spans="68:68" customFormat="1">
      <c r="BP935221" s="90"/>
    </row>
    <row r="935222" spans="68:68" customFormat="1">
      <c r="BP935222" s="90"/>
    </row>
    <row r="935223" spans="68:68" customFormat="1">
      <c r="BP935223" s="90"/>
    </row>
    <row r="935224" spans="68:68" customFormat="1">
      <c r="BP935224" s="90"/>
    </row>
    <row r="935225" spans="68:68" customFormat="1">
      <c r="BP935225" s="90"/>
    </row>
    <row r="935226" spans="68:68" customFormat="1">
      <c r="BP935226" s="90"/>
    </row>
    <row r="935227" spans="68:68" customFormat="1">
      <c r="BP935227" s="90"/>
    </row>
    <row r="935228" spans="68:68" customFormat="1">
      <c r="BP935228" s="90"/>
    </row>
    <row r="935229" spans="68:68" customFormat="1">
      <c r="BP935229" s="90"/>
    </row>
    <row r="935230" spans="68:68" customFormat="1">
      <c r="BP935230" s="90"/>
    </row>
    <row r="935231" spans="68:68" customFormat="1">
      <c r="BP935231" s="90"/>
    </row>
    <row r="935232" spans="68:68" customFormat="1">
      <c r="BP935232" s="90"/>
    </row>
    <row r="935233" spans="68:68" customFormat="1">
      <c r="BP935233" s="90"/>
    </row>
    <row r="935234" spans="68:68" customFormat="1">
      <c r="BP935234" s="90"/>
    </row>
    <row r="935235" spans="68:68" customFormat="1">
      <c r="BP935235" s="90"/>
    </row>
    <row r="935236" spans="68:68" customFormat="1">
      <c r="BP935236" s="90"/>
    </row>
    <row r="935237" spans="68:68" customFormat="1">
      <c r="BP935237" s="90"/>
    </row>
    <row r="935238" spans="68:68" customFormat="1">
      <c r="BP935238" s="90"/>
    </row>
    <row r="935239" spans="68:68" customFormat="1">
      <c r="BP935239" s="90"/>
    </row>
    <row r="935240" spans="68:68" customFormat="1">
      <c r="BP935240" s="90"/>
    </row>
    <row r="935241" spans="68:68" customFormat="1">
      <c r="BP935241" s="90"/>
    </row>
    <row r="935242" spans="68:68" customFormat="1">
      <c r="BP935242" s="90"/>
    </row>
    <row r="935243" spans="68:68" customFormat="1">
      <c r="BP935243" s="90"/>
    </row>
    <row r="935244" spans="68:68" customFormat="1">
      <c r="BP935244" s="90"/>
    </row>
    <row r="935245" spans="68:68" customFormat="1">
      <c r="BP935245" s="90"/>
    </row>
    <row r="935246" spans="68:68" customFormat="1">
      <c r="BP935246" s="90"/>
    </row>
    <row r="935247" spans="68:68" customFormat="1">
      <c r="BP935247" s="90"/>
    </row>
    <row r="935248" spans="68:68" customFormat="1">
      <c r="BP935248" s="90"/>
    </row>
    <row r="935249" spans="68:68" customFormat="1">
      <c r="BP935249" s="90"/>
    </row>
    <row r="935250" spans="68:68" customFormat="1">
      <c r="BP935250" s="90"/>
    </row>
    <row r="935251" spans="68:68" customFormat="1">
      <c r="BP935251" s="90"/>
    </row>
    <row r="935252" spans="68:68" customFormat="1">
      <c r="BP935252" s="90"/>
    </row>
    <row r="935253" spans="68:68" customFormat="1">
      <c r="BP935253" s="90"/>
    </row>
    <row r="935254" spans="68:68" customFormat="1">
      <c r="BP935254" s="90"/>
    </row>
    <row r="935255" spans="68:68" customFormat="1">
      <c r="BP935255" s="90"/>
    </row>
    <row r="935256" spans="68:68" customFormat="1">
      <c r="BP935256" s="90"/>
    </row>
    <row r="935257" spans="68:68" customFormat="1">
      <c r="BP935257" s="90"/>
    </row>
    <row r="935258" spans="68:68" customFormat="1">
      <c r="BP935258" s="90"/>
    </row>
    <row r="935259" spans="68:68" customFormat="1">
      <c r="BP935259" s="90"/>
    </row>
    <row r="935260" spans="68:68" customFormat="1">
      <c r="BP935260" s="90"/>
    </row>
    <row r="935261" spans="68:68" customFormat="1">
      <c r="BP935261" s="90"/>
    </row>
    <row r="935262" spans="68:68" customFormat="1">
      <c r="BP935262" s="90"/>
    </row>
    <row r="935263" spans="68:68" customFormat="1">
      <c r="BP935263" s="90"/>
    </row>
    <row r="935264" spans="68:68" customFormat="1">
      <c r="BP935264" s="90"/>
    </row>
    <row r="935265" spans="68:68" customFormat="1">
      <c r="BP935265" s="90"/>
    </row>
    <row r="935266" spans="68:68" customFormat="1">
      <c r="BP935266" s="90"/>
    </row>
    <row r="935267" spans="68:68" customFormat="1">
      <c r="BP935267" s="90"/>
    </row>
    <row r="935268" spans="68:68" customFormat="1">
      <c r="BP935268" s="90"/>
    </row>
    <row r="935269" spans="68:68" customFormat="1">
      <c r="BP935269" s="90"/>
    </row>
    <row r="935270" spans="68:68" customFormat="1">
      <c r="BP935270" s="90"/>
    </row>
    <row r="935271" spans="68:68" customFormat="1">
      <c r="BP935271" s="90"/>
    </row>
    <row r="935272" spans="68:68" customFormat="1">
      <c r="BP935272" s="90"/>
    </row>
    <row r="935273" spans="68:68" customFormat="1">
      <c r="BP935273" s="90"/>
    </row>
    <row r="935274" spans="68:68" customFormat="1">
      <c r="BP935274" s="90"/>
    </row>
    <row r="935275" spans="68:68" customFormat="1">
      <c r="BP935275" s="90"/>
    </row>
    <row r="935276" spans="68:68" customFormat="1">
      <c r="BP935276" s="90"/>
    </row>
    <row r="935277" spans="68:68" customFormat="1">
      <c r="BP935277" s="90"/>
    </row>
    <row r="935278" spans="68:68" customFormat="1">
      <c r="BP935278" s="90"/>
    </row>
    <row r="935279" spans="68:68" customFormat="1">
      <c r="BP935279" s="90"/>
    </row>
    <row r="935280" spans="68:68" customFormat="1">
      <c r="BP935280" s="90"/>
    </row>
    <row r="935281" spans="68:68" customFormat="1">
      <c r="BP935281" s="90"/>
    </row>
    <row r="935282" spans="68:68" customFormat="1">
      <c r="BP935282" s="90"/>
    </row>
    <row r="935283" spans="68:68" customFormat="1">
      <c r="BP935283" s="90"/>
    </row>
    <row r="935284" spans="68:68" customFormat="1">
      <c r="BP935284" s="90"/>
    </row>
    <row r="935285" spans="68:68" customFormat="1">
      <c r="BP935285" s="90"/>
    </row>
    <row r="935286" spans="68:68" customFormat="1">
      <c r="BP935286" s="90"/>
    </row>
    <row r="935287" spans="68:68" customFormat="1">
      <c r="BP935287" s="90"/>
    </row>
    <row r="935288" spans="68:68" customFormat="1">
      <c r="BP935288" s="90"/>
    </row>
    <row r="935289" spans="68:68" customFormat="1">
      <c r="BP935289" s="90"/>
    </row>
    <row r="935290" spans="68:68" customFormat="1">
      <c r="BP935290" s="90"/>
    </row>
    <row r="935291" spans="68:68" customFormat="1">
      <c r="BP935291" s="90"/>
    </row>
    <row r="935292" spans="68:68" customFormat="1">
      <c r="BP935292" s="90"/>
    </row>
    <row r="935293" spans="68:68" customFormat="1">
      <c r="BP935293" s="90"/>
    </row>
    <row r="935294" spans="68:68" customFormat="1">
      <c r="BP935294" s="90"/>
    </row>
    <row r="935295" spans="68:68" customFormat="1">
      <c r="BP935295" s="90"/>
    </row>
    <row r="935296" spans="68:68" customFormat="1">
      <c r="BP935296" s="90"/>
    </row>
    <row r="935297" spans="68:68" customFormat="1">
      <c r="BP935297" s="90"/>
    </row>
    <row r="935298" spans="68:68" customFormat="1">
      <c r="BP935298" s="90"/>
    </row>
    <row r="935299" spans="68:68" customFormat="1">
      <c r="BP935299" s="90"/>
    </row>
    <row r="935300" spans="68:68" customFormat="1">
      <c r="BP935300" s="90"/>
    </row>
    <row r="935301" spans="68:68" customFormat="1">
      <c r="BP935301" s="90"/>
    </row>
    <row r="935302" spans="68:68" customFormat="1">
      <c r="BP935302" s="90"/>
    </row>
    <row r="935303" spans="68:68" customFormat="1">
      <c r="BP935303" s="90"/>
    </row>
    <row r="935304" spans="68:68" customFormat="1">
      <c r="BP935304" s="90"/>
    </row>
    <row r="935305" spans="68:68" customFormat="1">
      <c r="BP935305" s="90"/>
    </row>
    <row r="935306" spans="68:68" customFormat="1">
      <c r="BP935306" s="90"/>
    </row>
    <row r="935307" spans="68:68" customFormat="1">
      <c r="BP935307" s="90"/>
    </row>
    <row r="935308" spans="68:68" customFormat="1">
      <c r="BP935308" s="90"/>
    </row>
    <row r="935309" spans="68:68" customFormat="1">
      <c r="BP935309" s="90"/>
    </row>
    <row r="935310" spans="68:68" customFormat="1">
      <c r="BP935310" s="90"/>
    </row>
    <row r="935311" spans="68:68" customFormat="1">
      <c r="BP935311" s="90"/>
    </row>
    <row r="935312" spans="68:68" customFormat="1">
      <c r="BP935312" s="90"/>
    </row>
    <row r="935313" spans="68:68" customFormat="1">
      <c r="BP935313" s="90"/>
    </row>
    <row r="935314" spans="68:68" customFormat="1">
      <c r="BP935314" s="90"/>
    </row>
    <row r="935315" spans="68:68" customFormat="1">
      <c r="BP935315" s="90"/>
    </row>
    <row r="935316" spans="68:68" customFormat="1">
      <c r="BP935316" s="90"/>
    </row>
    <row r="935317" spans="68:68" customFormat="1">
      <c r="BP935317" s="90"/>
    </row>
    <row r="935318" spans="68:68" customFormat="1">
      <c r="BP935318" s="90"/>
    </row>
    <row r="935319" spans="68:68" customFormat="1">
      <c r="BP935319" s="90"/>
    </row>
    <row r="935320" spans="68:68" customFormat="1">
      <c r="BP935320" s="90"/>
    </row>
    <row r="935321" spans="68:68" customFormat="1">
      <c r="BP935321" s="90"/>
    </row>
    <row r="935322" spans="68:68" customFormat="1">
      <c r="BP935322" s="90"/>
    </row>
    <row r="935323" spans="68:68" customFormat="1">
      <c r="BP935323" s="90"/>
    </row>
    <row r="935324" spans="68:68" customFormat="1">
      <c r="BP935324" s="90"/>
    </row>
    <row r="935325" spans="68:68" customFormat="1">
      <c r="BP935325" s="90"/>
    </row>
    <row r="935326" spans="68:68" customFormat="1">
      <c r="BP935326" s="90"/>
    </row>
    <row r="935327" spans="68:68" customFormat="1">
      <c r="BP935327" s="90"/>
    </row>
    <row r="935328" spans="68:68" customFormat="1">
      <c r="BP935328" s="90"/>
    </row>
    <row r="935329" spans="68:68" customFormat="1">
      <c r="BP935329" s="90"/>
    </row>
    <row r="935330" spans="68:68" customFormat="1">
      <c r="BP935330" s="90"/>
    </row>
    <row r="935331" spans="68:68" customFormat="1">
      <c r="BP935331" s="90"/>
    </row>
    <row r="935332" spans="68:68" customFormat="1">
      <c r="BP935332" s="90"/>
    </row>
    <row r="935333" spans="68:68" customFormat="1">
      <c r="BP935333" s="90"/>
    </row>
    <row r="935334" spans="68:68" customFormat="1">
      <c r="BP935334" s="90"/>
    </row>
    <row r="935335" spans="68:68" customFormat="1">
      <c r="BP935335" s="90"/>
    </row>
    <row r="935336" spans="68:68" customFormat="1">
      <c r="BP935336" s="90"/>
    </row>
    <row r="935337" spans="68:68" customFormat="1">
      <c r="BP935337" s="90"/>
    </row>
    <row r="935338" spans="68:68" customFormat="1">
      <c r="BP935338" s="90"/>
    </row>
    <row r="935339" spans="68:68" customFormat="1">
      <c r="BP935339" s="90"/>
    </row>
    <row r="935340" spans="68:68" customFormat="1">
      <c r="BP935340" s="90"/>
    </row>
    <row r="935341" spans="68:68" customFormat="1">
      <c r="BP935341" s="90"/>
    </row>
    <row r="935342" spans="68:68" customFormat="1">
      <c r="BP935342" s="90"/>
    </row>
    <row r="935343" spans="68:68" customFormat="1">
      <c r="BP935343" s="90"/>
    </row>
    <row r="935344" spans="68:68" customFormat="1">
      <c r="BP935344" s="90"/>
    </row>
    <row r="935345" spans="68:68" customFormat="1">
      <c r="BP935345" s="90"/>
    </row>
    <row r="935346" spans="68:68" customFormat="1">
      <c r="BP935346" s="90"/>
    </row>
    <row r="935347" spans="68:68" customFormat="1">
      <c r="BP935347" s="90"/>
    </row>
    <row r="935348" spans="68:68" customFormat="1">
      <c r="BP935348" s="90"/>
    </row>
    <row r="935349" spans="68:68" customFormat="1">
      <c r="BP935349" s="90"/>
    </row>
    <row r="935350" spans="68:68" customFormat="1">
      <c r="BP935350" s="90"/>
    </row>
    <row r="935351" spans="68:68" customFormat="1">
      <c r="BP935351" s="90"/>
    </row>
    <row r="935352" spans="68:68" customFormat="1">
      <c r="BP935352" s="90"/>
    </row>
    <row r="935353" spans="68:68" customFormat="1">
      <c r="BP935353" s="90"/>
    </row>
    <row r="935354" spans="68:68" customFormat="1">
      <c r="BP935354" s="90"/>
    </row>
    <row r="935355" spans="68:68" customFormat="1">
      <c r="BP935355" s="90"/>
    </row>
    <row r="935356" spans="68:68" customFormat="1">
      <c r="BP935356" s="90"/>
    </row>
    <row r="935357" spans="68:68" customFormat="1">
      <c r="BP935357" s="90"/>
    </row>
    <row r="935358" spans="68:68" customFormat="1">
      <c r="BP935358" s="90"/>
    </row>
    <row r="935359" spans="68:68" customFormat="1">
      <c r="BP935359" s="90"/>
    </row>
    <row r="935360" spans="68:68" customFormat="1">
      <c r="BP935360" s="90"/>
    </row>
    <row r="935361" spans="68:68" customFormat="1">
      <c r="BP935361" s="90"/>
    </row>
    <row r="935362" spans="68:68" customFormat="1">
      <c r="BP935362" s="90"/>
    </row>
    <row r="935363" spans="68:68" customFormat="1">
      <c r="BP935363" s="90"/>
    </row>
    <row r="935364" spans="68:68" customFormat="1">
      <c r="BP935364" s="90"/>
    </row>
    <row r="935365" spans="68:68" customFormat="1">
      <c r="BP935365" s="90"/>
    </row>
    <row r="935366" spans="68:68" customFormat="1">
      <c r="BP935366" s="90"/>
    </row>
    <row r="935367" spans="68:68" customFormat="1">
      <c r="BP935367" s="90"/>
    </row>
    <row r="935368" spans="68:68" customFormat="1">
      <c r="BP935368" s="90"/>
    </row>
    <row r="935369" spans="68:68" customFormat="1">
      <c r="BP935369" s="90"/>
    </row>
    <row r="935370" spans="68:68" customFormat="1">
      <c r="BP935370" s="90"/>
    </row>
    <row r="935371" spans="68:68" customFormat="1">
      <c r="BP935371" s="90"/>
    </row>
    <row r="935372" spans="68:68" customFormat="1">
      <c r="BP935372" s="90"/>
    </row>
    <row r="935373" spans="68:68" customFormat="1">
      <c r="BP935373" s="90"/>
    </row>
    <row r="935374" spans="68:68" customFormat="1">
      <c r="BP935374" s="90"/>
    </row>
    <row r="935375" spans="68:68" customFormat="1">
      <c r="BP935375" s="90"/>
    </row>
    <row r="935376" spans="68:68" customFormat="1">
      <c r="BP935376" s="90"/>
    </row>
    <row r="935377" spans="68:68" customFormat="1">
      <c r="BP935377" s="90"/>
    </row>
    <row r="935378" spans="68:68" customFormat="1">
      <c r="BP935378" s="90"/>
    </row>
    <row r="935379" spans="68:68" customFormat="1">
      <c r="BP935379" s="90"/>
    </row>
    <row r="935380" spans="68:68" customFormat="1">
      <c r="BP935380" s="90"/>
    </row>
    <row r="935381" spans="68:68" customFormat="1">
      <c r="BP935381" s="90"/>
    </row>
    <row r="935382" spans="68:68" customFormat="1">
      <c r="BP935382" s="90"/>
    </row>
    <row r="935383" spans="68:68" customFormat="1">
      <c r="BP935383" s="90"/>
    </row>
    <row r="935384" spans="68:68" customFormat="1">
      <c r="BP935384" s="90"/>
    </row>
    <row r="935385" spans="68:68" customFormat="1">
      <c r="BP935385" s="90"/>
    </row>
    <row r="935386" spans="68:68" customFormat="1">
      <c r="BP935386" s="90"/>
    </row>
    <row r="935387" spans="68:68" customFormat="1">
      <c r="BP935387" s="90"/>
    </row>
    <row r="935388" spans="68:68" customFormat="1">
      <c r="BP935388" s="90"/>
    </row>
    <row r="935389" spans="68:68" customFormat="1">
      <c r="BP935389" s="90"/>
    </row>
    <row r="935390" spans="68:68" customFormat="1">
      <c r="BP935390" s="90"/>
    </row>
    <row r="935391" spans="68:68" customFormat="1">
      <c r="BP935391" s="90"/>
    </row>
    <row r="935392" spans="68:68" customFormat="1">
      <c r="BP935392" s="90"/>
    </row>
    <row r="935393" spans="68:68" customFormat="1">
      <c r="BP935393" s="90"/>
    </row>
    <row r="935394" spans="68:68" customFormat="1">
      <c r="BP935394" s="90"/>
    </row>
    <row r="935395" spans="68:68" customFormat="1">
      <c r="BP935395" s="90"/>
    </row>
    <row r="935396" spans="68:68" customFormat="1">
      <c r="BP935396" s="90"/>
    </row>
    <row r="935397" spans="68:68" customFormat="1">
      <c r="BP935397" s="90"/>
    </row>
    <row r="935398" spans="68:68" customFormat="1">
      <c r="BP935398" s="90"/>
    </row>
    <row r="935399" spans="68:68" customFormat="1">
      <c r="BP935399" s="90"/>
    </row>
    <row r="935400" spans="68:68" customFormat="1">
      <c r="BP935400" s="90"/>
    </row>
    <row r="935401" spans="68:68" customFormat="1">
      <c r="BP935401" s="90"/>
    </row>
    <row r="935402" spans="68:68" customFormat="1">
      <c r="BP935402" s="90"/>
    </row>
    <row r="935403" spans="68:68" customFormat="1">
      <c r="BP935403" s="90"/>
    </row>
    <row r="935404" spans="68:68" customFormat="1">
      <c r="BP935404" s="90"/>
    </row>
    <row r="935405" spans="68:68" customFormat="1">
      <c r="BP935405" s="90"/>
    </row>
    <row r="935406" spans="68:68" customFormat="1">
      <c r="BP935406" s="90"/>
    </row>
    <row r="935407" spans="68:68" customFormat="1">
      <c r="BP935407" s="90"/>
    </row>
    <row r="935408" spans="68:68" customFormat="1">
      <c r="BP935408" s="90"/>
    </row>
    <row r="935409" spans="68:68" customFormat="1">
      <c r="BP935409" s="90"/>
    </row>
    <row r="935410" spans="68:68" customFormat="1">
      <c r="BP935410" s="90"/>
    </row>
    <row r="935411" spans="68:68" customFormat="1">
      <c r="BP935411" s="90"/>
    </row>
    <row r="935412" spans="68:68" customFormat="1">
      <c r="BP935412" s="90"/>
    </row>
    <row r="935413" spans="68:68" customFormat="1">
      <c r="BP935413" s="90"/>
    </row>
    <row r="935414" spans="68:68" customFormat="1">
      <c r="BP935414" s="90"/>
    </row>
    <row r="935415" spans="68:68" customFormat="1">
      <c r="BP935415" s="90"/>
    </row>
    <row r="935416" spans="68:68" customFormat="1">
      <c r="BP935416" s="90"/>
    </row>
    <row r="935417" spans="68:68" customFormat="1">
      <c r="BP935417" s="90"/>
    </row>
    <row r="935418" spans="68:68" customFormat="1">
      <c r="BP935418" s="90"/>
    </row>
    <row r="935419" spans="68:68" customFormat="1">
      <c r="BP935419" s="90"/>
    </row>
    <row r="935420" spans="68:68" customFormat="1">
      <c r="BP935420" s="90"/>
    </row>
    <row r="935421" spans="68:68" customFormat="1">
      <c r="BP935421" s="90"/>
    </row>
    <row r="935422" spans="68:68" customFormat="1">
      <c r="BP935422" s="90"/>
    </row>
    <row r="935423" spans="68:68" customFormat="1">
      <c r="BP935423" s="90"/>
    </row>
    <row r="935424" spans="68:68" customFormat="1">
      <c r="BP935424" s="90"/>
    </row>
    <row r="935425" spans="68:68" customFormat="1">
      <c r="BP935425" s="90"/>
    </row>
    <row r="935426" spans="68:68" customFormat="1">
      <c r="BP935426" s="90"/>
    </row>
    <row r="935427" spans="68:68" customFormat="1">
      <c r="BP935427" s="90"/>
    </row>
    <row r="935428" spans="68:68" customFormat="1">
      <c r="BP935428" s="90"/>
    </row>
    <row r="935429" spans="68:68" customFormat="1">
      <c r="BP935429" s="90"/>
    </row>
    <row r="935430" spans="68:68" customFormat="1">
      <c r="BP935430" s="90"/>
    </row>
    <row r="935431" spans="68:68" customFormat="1">
      <c r="BP935431" s="90"/>
    </row>
    <row r="935432" spans="68:68" customFormat="1">
      <c r="BP935432" s="90"/>
    </row>
    <row r="935433" spans="68:68" customFormat="1">
      <c r="BP935433" s="90"/>
    </row>
    <row r="935434" spans="68:68" customFormat="1">
      <c r="BP935434" s="90"/>
    </row>
    <row r="935435" spans="68:68" customFormat="1">
      <c r="BP935435" s="90"/>
    </row>
    <row r="935436" spans="68:68" customFormat="1">
      <c r="BP935436" s="90"/>
    </row>
    <row r="935437" spans="68:68" customFormat="1">
      <c r="BP935437" s="90"/>
    </row>
    <row r="935438" spans="68:68" customFormat="1">
      <c r="BP935438" s="90"/>
    </row>
    <row r="935439" spans="68:68" customFormat="1">
      <c r="BP935439" s="90"/>
    </row>
    <row r="935440" spans="68:68" customFormat="1">
      <c r="BP935440" s="90"/>
    </row>
    <row r="935441" spans="68:68" customFormat="1">
      <c r="BP935441" s="90"/>
    </row>
    <row r="935442" spans="68:68" customFormat="1">
      <c r="BP935442" s="90"/>
    </row>
    <row r="935443" spans="68:68" customFormat="1">
      <c r="BP935443" s="90"/>
    </row>
    <row r="935444" spans="68:68" customFormat="1">
      <c r="BP935444" s="90"/>
    </row>
    <row r="935445" spans="68:68" customFormat="1">
      <c r="BP935445" s="90"/>
    </row>
    <row r="935446" spans="68:68" customFormat="1">
      <c r="BP935446" s="90"/>
    </row>
    <row r="935447" spans="68:68" customFormat="1">
      <c r="BP935447" s="90"/>
    </row>
    <row r="935448" spans="68:68" customFormat="1">
      <c r="BP935448" s="90"/>
    </row>
    <row r="935449" spans="68:68" customFormat="1">
      <c r="BP935449" s="90"/>
    </row>
    <row r="935450" spans="68:68" customFormat="1">
      <c r="BP935450" s="90"/>
    </row>
    <row r="935451" spans="68:68" customFormat="1">
      <c r="BP935451" s="90"/>
    </row>
    <row r="935452" spans="68:68" customFormat="1">
      <c r="BP935452" s="90"/>
    </row>
    <row r="935453" spans="68:68" customFormat="1">
      <c r="BP935453" s="90"/>
    </row>
    <row r="935454" spans="68:68" customFormat="1">
      <c r="BP935454" s="90"/>
    </row>
    <row r="935455" spans="68:68" customFormat="1">
      <c r="BP935455" s="90"/>
    </row>
    <row r="935456" spans="68:68" customFormat="1">
      <c r="BP935456" s="90"/>
    </row>
    <row r="935457" spans="68:68" customFormat="1">
      <c r="BP935457" s="90"/>
    </row>
    <row r="935458" spans="68:68" customFormat="1">
      <c r="BP935458" s="90"/>
    </row>
    <row r="935459" spans="68:68" customFormat="1">
      <c r="BP935459" s="90"/>
    </row>
    <row r="935460" spans="68:68" customFormat="1">
      <c r="BP935460" s="90"/>
    </row>
    <row r="935461" spans="68:68" customFormat="1">
      <c r="BP935461" s="90"/>
    </row>
    <row r="935462" spans="68:68" customFormat="1">
      <c r="BP935462" s="90"/>
    </row>
    <row r="935463" spans="68:68" customFormat="1">
      <c r="BP935463" s="90"/>
    </row>
    <row r="935464" spans="68:68" customFormat="1">
      <c r="BP935464" s="90"/>
    </row>
    <row r="935465" spans="68:68" customFormat="1">
      <c r="BP935465" s="90"/>
    </row>
    <row r="935466" spans="68:68" customFormat="1">
      <c r="BP935466" s="90"/>
    </row>
    <row r="935467" spans="68:68" customFormat="1">
      <c r="BP935467" s="90"/>
    </row>
    <row r="935468" spans="68:68" customFormat="1">
      <c r="BP935468" s="90"/>
    </row>
    <row r="935469" spans="68:68" customFormat="1">
      <c r="BP935469" s="90"/>
    </row>
    <row r="935470" spans="68:68" customFormat="1">
      <c r="BP935470" s="90"/>
    </row>
    <row r="935471" spans="68:68" customFormat="1">
      <c r="BP935471" s="90"/>
    </row>
    <row r="935472" spans="68:68" customFormat="1">
      <c r="BP935472" s="90"/>
    </row>
    <row r="935473" spans="68:68" customFormat="1">
      <c r="BP935473" s="90"/>
    </row>
    <row r="935474" spans="68:68" customFormat="1">
      <c r="BP935474" s="90"/>
    </row>
    <row r="935475" spans="68:68" customFormat="1">
      <c r="BP935475" s="90"/>
    </row>
    <row r="935476" spans="68:68" customFormat="1">
      <c r="BP935476" s="90"/>
    </row>
    <row r="935477" spans="68:68" customFormat="1">
      <c r="BP935477" s="90"/>
    </row>
    <row r="935478" spans="68:68" customFormat="1">
      <c r="BP935478" s="90"/>
    </row>
    <row r="935479" spans="68:68" customFormat="1">
      <c r="BP935479" s="90"/>
    </row>
    <row r="935480" spans="68:68" customFormat="1">
      <c r="BP935480" s="90"/>
    </row>
    <row r="935481" spans="68:68" customFormat="1">
      <c r="BP935481" s="90"/>
    </row>
    <row r="935482" spans="68:68" customFormat="1">
      <c r="BP935482" s="90"/>
    </row>
    <row r="935483" spans="68:68" customFormat="1">
      <c r="BP935483" s="90"/>
    </row>
    <row r="935484" spans="68:68" customFormat="1">
      <c r="BP935484" s="90"/>
    </row>
    <row r="935485" spans="68:68" customFormat="1">
      <c r="BP935485" s="90"/>
    </row>
    <row r="935486" spans="68:68" customFormat="1">
      <c r="BP935486" s="90"/>
    </row>
    <row r="935487" spans="68:68" customFormat="1">
      <c r="BP935487" s="90"/>
    </row>
    <row r="935488" spans="68:68" customFormat="1">
      <c r="BP935488" s="90"/>
    </row>
    <row r="935489" spans="68:68" customFormat="1">
      <c r="BP935489" s="90"/>
    </row>
    <row r="935490" spans="68:68" customFormat="1">
      <c r="BP935490" s="90"/>
    </row>
    <row r="935491" spans="68:68" customFormat="1">
      <c r="BP935491" s="90"/>
    </row>
    <row r="935492" spans="68:68" customFormat="1">
      <c r="BP935492" s="90"/>
    </row>
    <row r="935493" spans="68:68" customFormat="1">
      <c r="BP935493" s="90"/>
    </row>
    <row r="935494" spans="68:68" customFormat="1">
      <c r="BP935494" s="90"/>
    </row>
    <row r="935495" spans="68:68" customFormat="1">
      <c r="BP935495" s="90"/>
    </row>
    <row r="935496" spans="68:68" customFormat="1">
      <c r="BP935496" s="90"/>
    </row>
    <row r="935497" spans="68:68" customFormat="1">
      <c r="BP935497" s="90"/>
    </row>
    <row r="935498" spans="68:68" customFormat="1">
      <c r="BP935498" s="90"/>
    </row>
    <row r="935499" spans="68:68" customFormat="1">
      <c r="BP935499" s="90"/>
    </row>
    <row r="935500" spans="68:68" customFormat="1">
      <c r="BP935500" s="90"/>
    </row>
    <row r="935501" spans="68:68" customFormat="1">
      <c r="BP935501" s="90"/>
    </row>
    <row r="935502" spans="68:68" customFormat="1">
      <c r="BP935502" s="90"/>
    </row>
    <row r="935503" spans="68:68" customFormat="1">
      <c r="BP935503" s="90"/>
    </row>
    <row r="935504" spans="68:68" customFormat="1">
      <c r="BP935504" s="90"/>
    </row>
    <row r="935505" spans="68:68" customFormat="1">
      <c r="BP935505" s="90"/>
    </row>
    <row r="935506" spans="68:68" customFormat="1">
      <c r="BP935506" s="90"/>
    </row>
    <row r="935507" spans="68:68" customFormat="1">
      <c r="BP935507" s="90"/>
    </row>
    <row r="935508" spans="68:68" customFormat="1">
      <c r="BP935508" s="90"/>
    </row>
    <row r="935509" spans="68:68" customFormat="1">
      <c r="BP935509" s="90"/>
    </row>
    <row r="935510" spans="68:68" customFormat="1">
      <c r="BP935510" s="90"/>
    </row>
    <row r="935511" spans="68:68" customFormat="1">
      <c r="BP935511" s="90"/>
    </row>
    <row r="935512" spans="68:68" customFormat="1">
      <c r="BP935512" s="90"/>
    </row>
    <row r="935513" spans="68:68" customFormat="1">
      <c r="BP935513" s="90"/>
    </row>
    <row r="935514" spans="68:68" customFormat="1">
      <c r="BP935514" s="90"/>
    </row>
    <row r="935515" spans="68:68" customFormat="1">
      <c r="BP935515" s="90"/>
    </row>
    <row r="935516" spans="68:68" customFormat="1">
      <c r="BP935516" s="90"/>
    </row>
    <row r="935517" spans="68:68" customFormat="1">
      <c r="BP935517" s="90"/>
    </row>
    <row r="935518" spans="68:68" customFormat="1">
      <c r="BP935518" s="90"/>
    </row>
    <row r="935519" spans="68:68" customFormat="1">
      <c r="BP935519" s="90"/>
    </row>
    <row r="935520" spans="68:68" customFormat="1">
      <c r="BP935520" s="90"/>
    </row>
    <row r="935521" spans="68:68" customFormat="1">
      <c r="BP935521" s="90"/>
    </row>
    <row r="935522" spans="68:68" customFormat="1">
      <c r="BP935522" s="90"/>
    </row>
    <row r="935523" spans="68:68" customFormat="1">
      <c r="BP935523" s="90"/>
    </row>
    <row r="935524" spans="68:68" customFormat="1">
      <c r="BP935524" s="90"/>
    </row>
    <row r="935525" spans="68:68" customFormat="1">
      <c r="BP935525" s="90"/>
    </row>
    <row r="935526" spans="68:68" customFormat="1">
      <c r="BP935526" s="90"/>
    </row>
    <row r="935527" spans="68:68" customFormat="1">
      <c r="BP935527" s="90"/>
    </row>
    <row r="935528" spans="68:68" customFormat="1">
      <c r="BP935528" s="90"/>
    </row>
    <row r="935529" spans="68:68" customFormat="1">
      <c r="BP935529" s="90"/>
    </row>
    <row r="935530" spans="68:68" customFormat="1">
      <c r="BP935530" s="90"/>
    </row>
    <row r="935531" spans="68:68" customFormat="1">
      <c r="BP935531" s="90"/>
    </row>
    <row r="935532" spans="68:68" customFormat="1">
      <c r="BP935532" s="90"/>
    </row>
    <row r="935533" spans="68:68" customFormat="1">
      <c r="BP935533" s="90"/>
    </row>
    <row r="935534" spans="68:68" customFormat="1">
      <c r="BP935534" s="90"/>
    </row>
    <row r="935535" spans="68:68" customFormat="1">
      <c r="BP935535" s="90"/>
    </row>
    <row r="935536" spans="68:68" customFormat="1">
      <c r="BP935536" s="90"/>
    </row>
    <row r="935537" spans="68:68" customFormat="1">
      <c r="BP935537" s="90"/>
    </row>
    <row r="935538" spans="68:68" customFormat="1">
      <c r="BP935538" s="90"/>
    </row>
    <row r="935539" spans="68:68" customFormat="1">
      <c r="BP935539" s="90"/>
    </row>
    <row r="935540" spans="68:68" customFormat="1">
      <c r="BP935540" s="90"/>
    </row>
    <row r="935541" spans="68:68" customFormat="1">
      <c r="BP935541" s="90"/>
    </row>
    <row r="935542" spans="68:68" customFormat="1">
      <c r="BP935542" s="90"/>
    </row>
    <row r="935543" spans="68:68" customFormat="1">
      <c r="BP935543" s="90"/>
    </row>
    <row r="935544" spans="68:68" customFormat="1">
      <c r="BP935544" s="90"/>
    </row>
    <row r="935545" spans="68:68" customFormat="1">
      <c r="BP935545" s="90"/>
    </row>
    <row r="935546" spans="68:68" customFormat="1">
      <c r="BP935546" s="90"/>
    </row>
    <row r="935547" spans="68:68" customFormat="1">
      <c r="BP935547" s="90"/>
    </row>
    <row r="935548" spans="68:68" customFormat="1">
      <c r="BP935548" s="90"/>
    </row>
    <row r="935549" spans="68:68" customFormat="1">
      <c r="BP935549" s="90"/>
    </row>
    <row r="935550" spans="68:68" customFormat="1">
      <c r="BP935550" s="90"/>
    </row>
    <row r="935551" spans="68:68" customFormat="1">
      <c r="BP935551" s="90"/>
    </row>
    <row r="935552" spans="68:68" customFormat="1">
      <c r="BP935552" s="90"/>
    </row>
    <row r="935553" spans="68:68" customFormat="1">
      <c r="BP935553" s="90"/>
    </row>
    <row r="935554" spans="68:68" customFormat="1">
      <c r="BP935554" s="90"/>
    </row>
    <row r="935555" spans="68:68" customFormat="1">
      <c r="BP935555" s="90"/>
    </row>
    <row r="935556" spans="68:68" customFormat="1">
      <c r="BP935556" s="90"/>
    </row>
    <row r="935557" spans="68:68" customFormat="1">
      <c r="BP935557" s="90"/>
    </row>
    <row r="935558" spans="68:68" customFormat="1">
      <c r="BP935558" s="90"/>
    </row>
    <row r="935559" spans="68:68" customFormat="1">
      <c r="BP935559" s="90"/>
    </row>
    <row r="935560" spans="68:68" customFormat="1">
      <c r="BP935560" s="90"/>
    </row>
    <row r="935561" spans="68:68" customFormat="1">
      <c r="BP935561" s="90"/>
    </row>
    <row r="935562" spans="68:68" customFormat="1">
      <c r="BP935562" s="90"/>
    </row>
    <row r="935563" spans="68:68" customFormat="1">
      <c r="BP935563" s="90"/>
    </row>
    <row r="935564" spans="68:68" customFormat="1">
      <c r="BP935564" s="90"/>
    </row>
    <row r="935565" spans="68:68" customFormat="1">
      <c r="BP935565" s="90"/>
    </row>
    <row r="935566" spans="68:68" customFormat="1">
      <c r="BP935566" s="90"/>
    </row>
    <row r="935567" spans="68:68" customFormat="1">
      <c r="BP935567" s="90"/>
    </row>
    <row r="935568" spans="68:68" customFormat="1">
      <c r="BP935568" s="90"/>
    </row>
    <row r="935569" spans="68:68" customFormat="1">
      <c r="BP935569" s="90"/>
    </row>
    <row r="935570" spans="68:68" customFormat="1">
      <c r="BP935570" s="90"/>
    </row>
    <row r="935571" spans="68:68" customFormat="1">
      <c r="BP935571" s="90"/>
    </row>
    <row r="935572" spans="68:68" customFormat="1">
      <c r="BP935572" s="90"/>
    </row>
    <row r="935573" spans="68:68" customFormat="1">
      <c r="BP935573" s="90"/>
    </row>
    <row r="935574" spans="68:68" customFormat="1">
      <c r="BP935574" s="90"/>
    </row>
    <row r="935575" spans="68:68" customFormat="1">
      <c r="BP935575" s="90"/>
    </row>
    <row r="935576" spans="68:68" customFormat="1">
      <c r="BP935576" s="90"/>
    </row>
    <row r="935577" spans="68:68" customFormat="1">
      <c r="BP935577" s="90"/>
    </row>
    <row r="935578" spans="68:68" customFormat="1">
      <c r="BP935578" s="90"/>
    </row>
    <row r="935579" spans="68:68" customFormat="1">
      <c r="BP935579" s="90"/>
    </row>
    <row r="935580" spans="68:68" customFormat="1">
      <c r="BP935580" s="90"/>
    </row>
    <row r="935581" spans="68:68" customFormat="1">
      <c r="BP935581" s="90"/>
    </row>
    <row r="935582" spans="68:68" customFormat="1">
      <c r="BP935582" s="90"/>
    </row>
    <row r="935583" spans="68:68" customFormat="1">
      <c r="BP935583" s="90"/>
    </row>
    <row r="935584" spans="68:68" customFormat="1">
      <c r="BP935584" s="90"/>
    </row>
    <row r="935585" spans="68:68" customFormat="1">
      <c r="BP935585" s="90"/>
    </row>
    <row r="935586" spans="68:68" customFormat="1">
      <c r="BP935586" s="90"/>
    </row>
    <row r="935587" spans="68:68" customFormat="1">
      <c r="BP935587" s="90"/>
    </row>
    <row r="935588" spans="68:68" customFormat="1">
      <c r="BP935588" s="90"/>
    </row>
    <row r="935589" spans="68:68" customFormat="1">
      <c r="BP935589" s="90"/>
    </row>
    <row r="935590" spans="68:68" customFormat="1">
      <c r="BP935590" s="90"/>
    </row>
    <row r="935591" spans="68:68" customFormat="1">
      <c r="BP935591" s="90"/>
    </row>
    <row r="935592" spans="68:68" customFormat="1">
      <c r="BP935592" s="90"/>
    </row>
    <row r="935593" spans="68:68" customFormat="1">
      <c r="BP935593" s="90"/>
    </row>
    <row r="935594" spans="68:68" customFormat="1">
      <c r="BP935594" s="90"/>
    </row>
    <row r="935595" spans="68:68" customFormat="1">
      <c r="BP935595" s="90"/>
    </row>
    <row r="935596" spans="68:68" customFormat="1">
      <c r="BP935596" s="90"/>
    </row>
    <row r="935597" spans="68:68" customFormat="1">
      <c r="BP935597" s="90"/>
    </row>
    <row r="935598" spans="68:68" customFormat="1">
      <c r="BP935598" s="90"/>
    </row>
    <row r="935599" spans="68:68" customFormat="1">
      <c r="BP935599" s="90"/>
    </row>
    <row r="935600" spans="68:68" customFormat="1">
      <c r="BP935600" s="90"/>
    </row>
    <row r="935601" spans="68:68" customFormat="1">
      <c r="BP935601" s="90"/>
    </row>
    <row r="935602" spans="68:68" customFormat="1">
      <c r="BP935602" s="90"/>
    </row>
    <row r="935603" spans="68:68" customFormat="1">
      <c r="BP935603" s="90"/>
    </row>
    <row r="935604" spans="68:68" customFormat="1">
      <c r="BP935604" s="90"/>
    </row>
    <row r="935605" spans="68:68" customFormat="1">
      <c r="BP935605" s="90"/>
    </row>
    <row r="935606" spans="68:68" customFormat="1">
      <c r="BP935606" s="90"/>
    </row>
    <row r="935607" spans="68:68" customFormat="1">
      <c r="BP935607" s="90"/>
    </row>
    <row r="935608" spans="68:68" customFormat="1">
      <c r="BP935608" s="90"/>
    </row>
    <row r="935609" spans="68:68" customFormat="1">
      <c r="BP935609" s="90"/>
    </row>
    <row r="935610" spans="68:68" customFormat="1">
      <c r="BP935610" s="90"/>
    </row>
    <row r="935611" spans="68:68" customFormat="1">
      <c r="BP935611" s="90"/>
    </row>
    <row r="935612" spans="68:68" customFormat="1">
      <c r="BP935612" s="90"/>
    </row>
    <row r="935613" spans="68:68" customFormat="1">
      <c r="BP935613" s="90"/>
    </row>
    <row r="935614" spans="68:68" customFormat="1">
      <c r="BP935614" s="90"/>
    </row>
    <row r="935615" spans="68:68" customFormat="1">
      <c r="BP935615" s="90"/>
    </row>
    <row r="935616" spans="68:68" customFormat="1">
      <c r="BP935616" s="90"/>
    </row>
    <row r="935617" spans="68:68" customFormat="1">
      <c r="BP935617" s="90"/>
    </row>
    <row r="935618" spans="68:68" customFormat="1">
      <c r="BP935618" s="90"/>
    </row>
    <row r="935619" spans="68:68" customFormat="1">
      <c r="BP935619" s="90"/>
    </row>
    <row r="935620" spans="68:68" customFormat="1">
      <c r="BP935620" s="90"/>
    </row>
    <row r="935621" spans="68:68" customFormat="1">
      <c r="BP935621" s="90"/>
    </row>
    <row r="935622" spans="68:68" customFormat="1">
      <c r="BP935622" s="90"/>
    </row>
    <row r="935623" spans="68:68" customFormat="1">
      <c r="BP935623" s="90"/>
    </row>
    <row r="935624" spans="68:68" customFormat="1">
      <c r="BP935624" s="90"/>
    </row>
    <row r="935625" spans="68:68" customFormat="1">
      <c r="BP935625" s="90"/>
    </row>
    <row r="935626" spans="68:68" customFormat="1">
      <c r="BP935626" s="90"/>
    </row>
    <row r="935627" spans="68:68" customFormat="1">
      <c r="BP935627" s="90"/>
    </row>
    <row r="935628" spans="68:68" customFormat="1">
      <c r="BP935628" s="90"/>
    </row>
    <row r="935629" spans="68:68" customFormat="1">
      <c r="BP935629" s="90"/>
    </row>
    <row r="935630" spans="68:68" customFormat="1">
      <c r="BP935630" s="90"/>
    </row>
    <row r="935631" spans="68:68" customFormat="1">
      <c r="BP935631" s="90"/>
    </row>
    <row r="935632" spans="68:68" customFormat="1">
      <c r="BP935632" s="90"/>
    </row>
    <row r="935633" spans="68:68" customFormat="1">
      <c r="BP935633" s="90"/>
    </row>
    <row r="935634" spans="68:68" customFormat="1">
      <c r="BP935634" s="90"/>
    </row>
    <row r="935635" spans="68:68" customFormat="1">
      <c r="BP935635" s="90"/>
    </row>
    <row r="935636" spans="68:68" customFormat="1">
      <c r="BP935636" s="90"/>
    </row>
    <row r="935637" spans="68:68" customFormat="1">
      <c r="BP935637" s="90"/>
    </row>
    <row r="935638" spans="68:68" customFormat="1">
      <c r="BP935638" s="90"/>
    </row>
    <row r="935639" spans="68:68" customFormat="1">
      <c r="BP935639" s="90"/>
    </row>
    <row r="935640" spans="68:68" customFormat="1">
      <c r="BP935640" s="90"/>
    </row>
    <row r="935641" spans="68:68" customFormat="1">
      <c r="BP935641" s="90"/>
    </row>
    <row r="935642" spans="68:68" customFormat="1">
      <c r="BP935642" s="90"/>
    </row>
    <row r="935643" spans="68:68" customFormat="1">
      <c r="BP935643" s="90"/>
    </row>
    <row r="935644" spans="68:68" customFormat="1">
      <c r="BP935644" s="90"/>
    </row>
    <row r="935645" spans="68:68" customFormat="1">
      <c r="BP935645" s="90"/>
    </row>
    <row r="935646" spans="68:68" customFormat="1">
      <c r="BP935646" s="90"/>
    </row>
    <row r="935647" spans="68:68" customFormat="1">
      <c r="BP935647" s="90"/>
    </row>
    <row r="935648" spans="68:68" customFormat="1">
      <c r="BP935648" s="90"/>
    </row>
    <row r="935649" spans="68:68" customFormat="1">
      <c r="BP935649" s="90"/>
    </row>
    <row r="935650" spans="68:68" customFormat="1">
      <c r="BP935650" s="90"/>
    </row>
    <row r="935651" spans="68:68" customFormat="1">
      <c r="BP935651" s="90"/>
    </row>
    <row r="935652" spans="68:68" customFormat="1">
      <c r="BP935652" s="90"/>
    </row>
    <row r="935653" spans="68:68" customFormat="1">
      <c r="BP935653" s="90"/>
    </row>
    <row r="935654" spans="68:68" customFormat="1">
      <c r="BP935654" s="90"/>
    </row>
    <row r="935655" spans="68:68" customFormat="1">
      <c r="BP935655" s="90"/>
    </row>
    <row r="935656" spans="68:68" customFormat="1">
      <c r="BP935656" s="90"/>
    </row>
    <row r="935657" spans="68:68" customFormat="1">
      <c r="BP935657" s="90"/>
    </row>
    <row r="935658" spans="68:68" customFormat="1">
      <c r="BP935658" s="90"/>
    </row>
    <row r="935659" spans="68:68" customFormat="1">
      <c r="BP935659" s="90"/>
    </row>
    <row r="935660" spans="68:68" customFormat="1">
      <c r="BP935660" s="90"/>
    </row>
    <row r="935661" spans="68:68" customFormat="1">
      <c r="BP935661" s="90"/>
    </row>
    <row r="935662" spans="68:68" customFormat="1">
      <c r="BP935662" s="90"/>
    </row>
    <row r="935663" spans="68:68" customFormat="1">
      <c r="BP935663" s="90"/>
    </row>
    <row r="935664" spans="68:68" customFormat="1">
      <c r="BP935664" s="90"/>
    </row>
    <row r="935665" spans="68:68" customFormat="1">
      <c r="BP935665" s="90"/>
    </row>
    <row r="935666" spans="68:68" customFormat="1">
      <c r="BP935666" s="90"/>
    </row>
    <row r="935667" spans="68:68" customFormat="1">
      <c r="BP935667" s="90"/>
    </row>
    <row r="935668" spans="68:68" customFormat="1">
      <c r="BP935668" s="90"/>
    </row>
    <row r="935669" spans="68:68" customFormat="1">
      <c r="BP935669" s="90"/>
    </row>
    <row r="935670" spans="68:68" customFormat="1">
      <c r="BP935670" s="90"/>
    </row>
    <row r="935671" spans="68:68" customFormat="1">
      <c r="BP935671" s="90"/>
    </row>
    <row r="935672" spans="68:68" customFormat="1">
      <c r="BP935672" s="90"/>
    </row>
    <row r="935673" spans="68:68" customFormat="1">
      <c r="BP935673" s="90"/>
    </row>
    <row r="935674" spans="68:68" customFormat="1">
      <c r="BP935674" s="90"/>
    </row>
    <row r="935675" spans="68:68" customFormat="1">
      <c r="BP935675" s="90"/>
    </row>
    <row r="935676" spans="68:68" customFormat="1">
      <c r="BP935676" s="90"/>
    </row>
    <row r="935677" spans="68:68" customFormat="1">
      <c r="BP935677" s="90"/>
    </row>
    <row r="935678" spans="68:68" customFormat="1">
      <c r="BP935678" s="90"/>
    </row>
    <row r="935679" spans="68:68" customFormat="1">
      <c r="BP935679" s="90"/>
    </row>
    <row r="935680" spans="68:68" customFormat="1">
      <c r="BP935680" s="90"/>
    </row>
    <row r="935681" spans="68:68" customFormat="1">
      <c r="BP935681" s="90"/>
    </row>
    <row r="935682" spans="68:68" customFormat="1">
      <c r="BP935682" s="90"/>
    </row>
    <row r="935683" spans="68:68" customFormat="1">
      <c r="BP935683" s="90"/>
    </row>
    <row r="935684" spans="68:68" customFormat="1">
      <c r="BP935684" s="90"/>
    </row>
    <row r="935685" spans="68:68" customFormat="1">
      <c r="BP935685" s="90"/>
    </row>
    <row r="935686" spans="68:68" customFormat="1">
      <c r="BP935686" s="90"/>
    </row>
    <row r="935687" spans="68:68" customFormat="1">
      <c r="BP935687" s="90"/>
    </row>
    <row r="935688" spans="68:68" customFormat="1">
      <c r="BP935688" s="90"/>
    </row>
    <row r="935689" spans="68:68" customFormat="1">
      <c r="BP935689" s="90"/>
    </row>
    <row r="935690" spans="68:68" customFormat="1">
      <c r="BP935690" s="90"/>
    </row>
    <row r="935691" spans="68:68" customFormat="1">
      <c r="BP935691" s="90"/>
    </row>
    <row r="935692" spans="68:68" customFormat="1">
      <c r="BP935692" s="90"/>
    </row>
    <row r="935693" spans="68:68" customFormat="1">
      <c r="BP935693" s="90"/>
    </row>
    <row r="935694" spans="68:68" customFormat="1">
      <c r="BP935694" s="90"/>
    </row>
    <row r="935695" spans="68:68" customFormat="1">
      <c r="BP935695" s="90"/>
    </row>
    <row r="935696" spans="68:68" customFormat="1">
      <c r="BP935696" s="90"/>
    </row>
    <row r="935697" spans="68:68" customFormat="1">
      <c r="BP935697" s="90"/>
    </row>
    <row r="935698" spans="68:68" customFormat="1">
      <c r="BP935698" s="90"/>
    </row>
    <row r="935699" spans="68:68" customFormat="1">
      <c r="BP935699" s="90"/>
    </row>
    <row r="935700" spans="68:68" customFormat="1">
      <c r="BP935700" s="90"/>
    </row>
    <row r="935701" spans="68:68" customFormat="1">
      <c r="BP935701" s="90"/>
    </row>
    <row r="935702" spans="68:68" customFormat="1">
      <c r="BP935702" s="90"/>
    </row>
    <row r="935703" spans="68:68" customFormat="1">
      <c r="BP935703" s="90"/>
    </row>
    <row r="935704" spans="68:68" customFormat="1">
      <c r="BP935704" s="90"/>
    </row>
    <row r="935705" spans="68:68" customFormat="1">
      <c r="BP935705" s="90"/>
    </row>
    <row r="935706" spans="68:68" customFormat="1">
      <c r="BP935706" s="90"/>
    </row>
    <row r="935707" spans="68:68" customFormat="1">
      <c r="BP935707" s="90"/>
    </row>
    <row r="935708" spans="68:68" customFormat="1">
      <c r="BP935708" s="90"/>
    </row>
    <row r="935709" spans="68:68" customFormat="1">
      <c r="BP935709" s="90"/>
    </row>
    <row r="935710" spans="68:68" customFormat="1">
      <c r="BP935710" s="90"/>
    </row>
    <row r="935711" spans="68:68" customFormat="1">
      <c r="BP935711" s="90"/>
    </row>
    <row r="935712" spans="68:68" customFormat="1">
      <c r="BP935712" s="90"/>
    </row>
    <row r="935713" spans="68:68" customFormat="1">
      <c r="BP935713" s="90"/>
    </row>
    <row r="935714" spans="68:68" customFormat="1">
      <c r="BP935714" s="90"/>
    </row>
    <row r="935715" spans="68:68" customFormat="1">
      <c r="BP935715" s="90"/>
    </row>
    <row r="935716" spans="68:68" customFormat="1">
      <c r="BP935716" s="90"/>
    </row>
    <row r="935717" spans="68:68" customFormat="1">
      <c r="BP935717" s="90"/>
    </row>
    <row r="935718" spans="68:68" customFormat="1">
      <c r="BP935718" s="90"/>
    </row>
    <row r="935719" spans="68:68" customFormat="1">
      <c r="BP935719" s="90"/>
    </row>
    <row r="935720" spans="68:68" customFormat="1">
      <c r="BP935720" s="90"/>
    </row>
    <row r="935721" spans="68:68" customFormat="1">
      <c r="BP935721" s="90"/>
    </row>
    <row r="935722" spans="68:68" customFormat="1">
      <c r="BP935722" s="90"/>
    </row>
    <row r="935723" spans="68:68" customFormat="1">
      <c r="BP935723" s="90"/>
    </row>
    <row r="935724" spans="68:68" customFormat="1">
      <c r="BP935724" s="90"/>
    </row>
    <row r="935725" spans="68:68" customFormat="1">
      <c r="BP935725" s="90"/>
    </row>
    <row r="935726" spans="68:68" customFormat="1">
      <c r="BP935726" s="90"/>
    </row>
    <row r="935727" spans="68:68" customFormat="1">
      <c r="BP935727" s="90"/>
    </row>
    <row r="935728" spans="68:68" customFormat="1">
      <c r="BP935728" s="90"/>
    </row>
    <row r="935729" spans="68:68" customFormat="1">
      <c r="BP935729" s="90"/>
    </row>
    <row r="935730" spans="68:68" customFormat="1">
      <c r="BP935730" s="90"/>
    </row>
    <row r="935731" spans="68:68" customFormat="1">
      <c r="BP935731" s="90"/>
    </row>
    <row r="935732" spans="68:68" customFormat="1">
      <c r="BP935732" s="90"/>
    </row>
    <row r="935733" spans="68:68" customFormat="1">
      <c r="BP935733" s="90"/>
    </row>
    <row r="935734" spans="68:68" customFormat="1">
      <c r="BP935734" s="90"/>
    </row>
    <row r="935735" spans="68:68" customFormat="1">
      <c r="BP935735" s="90"/>
    </row>
    <row r="935736" spans="68:68" customFormat="1">
      <c r="BP935736" s="90"/>
    </row>
    <row r="935737" spans="68:68" customFormat="1">
      <c r="BP935737" s="90"/>
    </row>
    <row r="935738" spans="68:68" customFormat="1">
      <c r="BP935738" s="90"/>
    </row>
    <row r="935739" spans="68:68" customFormat="1">
      <c r="BP935739" s="90"/>
    </row>
    <row r="935740" spans="68:68" customFormat="1">
      <c r="BP935740" s="90"/>
    </row>
    <row r="935741" spans="68:68" customFormat="1">
      <c r="BP935741" s="90"/>
    </row>
    <row r="935742" spans="68:68" customFormat="1">
      <c r="BP935742" s="90"/>
    </row>
    <row r="935743" spans="68:68" customFormat="1">
      <c r="BP935743" s="90"/>
    </row>
    <row r="935744" spans="68:68" customFormat="1">
      <c r="BP935744" s="90"/>
    </row>
    <row r="935745" spans="68:68" customFormat="1">
      <c r="BP935745" s="90"/>
    </row>
    <row r="935746" spans="68:68" customFormat="1">
      <c r="BP935746" s="90"/>
    </row>
    <row r="935747" spans="68:68" customFormat="1">
      <c r="BP935747" s="90"/>
    </row>
    <row r="935748" spans="68:68" customFormat="1">
      <c r="BP935748" s="90"/>
    </row>
    <row r="935749" spans="68:68" customFormat="1">
      <c r="BP935749" s="90"/>
    </row>
    <row r="935750" spans="68:68" customFormat="1">
      <c r="BP935750" s="90"/>
    </row>
    <row r="935751" spans="68:68" customFormat="1">
      <c r="BP935751" s="90"/>
    </row>
    <row r="935752" spans="68:68" customFormat="1">
      <c r="BP935752" s="90"/>
    </row>
    <row r="935753" spans="68:68" customFormat="1">
      <c r="BP935753" s="90"/>
    </row>
    <row r="935754" spans="68:68" customFormat="1">
      <c r="BP935754" s="90"/>
    </row>
    <row r="935755" spans="68:68" customFormat="1">
      <c r="BP935755" s="90"/>
    </row>
    <row r="935756" spans="68:68" customFormat="1">
      <c r="BP935756" s="90"/>
    </row>
    <row r="935757" spans="68:68" customFormat="1">
      <c r="BP935757" s="90"/>
    </row>
    <row r="935758" spans="68:68" customFormat="1">
      <c r="BP935758" s="90"/>
    </row>
    <row r="935759" spans="68:68" customFormat="1">
      <c r="BP935759" s="90"/>
    </row>
    <row r="935760" spans="68:68" customFormat="1">
      <c r="BP935760" s="90"/>
    </row>
    <row r="935761" spans="68:68" customFormat="1">
      <c r="BP935761" s="90"/>
    </row>
    <row r="935762" spans="68:68" customFormat="1">
      <c r="BP935762" s="90"/>
    </row>
    <row r="935763" spans="68:68" customFormat="1">
      <c r="BP935763" s="90"/>
    </row>
    <row r="935764" spans="68:68" customFormat="1">
      <c r="BP935764" s="90"/>
    </row>
    <row r="935765" spans="68:68" customFormat="1">
      <c r="BP935765" s="90"/>
    </row>
    <row r="935766" spans="68:68" customFormat="1">
      <c r="BP935766" s="90"/>
    </row>
    <row r="935767" spans="68:68" customFormat="1">
      <c r="BP935767" s="90"/>
    </row>
    <row r="935768" spans="68:68" customFormat="1">
      <c r="BP935768" s="90"/>
    </row>
    <row r="935769" spans="68:68" customFormat="1">
      <c r="BP935769" s="90"/>
    </row>
    <row r="935770" spans="68:68" customFormat="1">
      <c r="BP935770" s="90"/>
    </row>
    <row r="935771" spans="68:68" customFormat="1">
      <c r="BP935771" s="90"/>
    </row>
    <row r="935772" spans="68:68" customFormat="1">
      <c r="BP935772" s="90"/>
    </row>
    <row r="935773" spans="68:68" customFormat="1">
      <c r="BP935773" s="90"/>
    </row>
    <row r="935774" spans="68:68" customFormat="1">
      <c r="BP935774" s="90"/>
    </row>
    <row r="935775" spans="68:68" customFormat="1">
      <c r="BP935775" s="90"/>
    </row>
    <row r="935776" spans="68:68" customFormat="1">
      <c r="BP935776" s="90"/>
    </row>
    <row r="935777" spans="68:68" customFormat="1">
      <c r="BP935777" s="90"/>
    </row>
    <row r="935778" spans="68:68" customFormat="1">
      <c r="BP935778" s="90"/>
    </row>
    <row r="935779" spans="68:68" customFormat="1">
      <c r="BP935779" s="90"/>
    </row>
    <row r="935780" spans="68:68" customFormat="1">
      <c r="BP935780" s="90"/>
    </row>
    <row r="935781" spans="68:68" customFormat="1">
      <c r="BP935781" s="90"/>
    </row>
    <row r="935782" spans="68:68" customFormat="1">
      <c r="BP935782" s="90"/>
    </row>
    <row r="935783" spans="68:68" customFormat="1">
      <c r="BP935783" s="90"/>
    </row>
    <row r="935784" spans="68:68" customFormat="1">
      <c r="BP935784" s="90"/>
    </row>
    <row r="935785" spans="68:68" customFormat="1">
      <c r="BP935785" s="90"/>
    </row>
    <row r="935786" spans="68:68" customFormat="1">
      <c r="BP935786" s="90"/>
    </row>
    <row r="935787" spans="68:68" customFormat="1">
      <c r="BP935787" s="90"/>
    </row>
    <row r="935788" spans="68:68" customFormat="1">
      <c r="BP935788" s="90"/>
    </row>
    <row r="935789" spans="68:68" customFormat="1">
      <c r="BP935789" s="90"/>
    </row>
    <row r="935790" spans="68:68" customFormat="1">
      <c r="BP935790" s="90"/>
    </row>
    <row r="935791" spans="68:68" customFormat="1">
      <c r="BP935791" s="90"/>
    </row>
    <row r="935792" spans="68:68" customFormat="1">
      <c r="BP935792" s="90"/>
    </row>
    <row r="935793" spans="68:68" customFormat="1">
      <c r="BP935793" s="90"/>
    </row>
    <row r="935794" spans="68:68" customFormat="1">
      <c r="BP935794" s="90"/>
    </row>
    <row r="935795" spans="68:68" customFormat="1">
      <c r="BP935795" s="90"/>
    </row>
    <row r="935796" spans="68:68" customFormat="1">
      <c r="BP935796" s="90"/>
    </row>
    <row r="935797" spans="68:68" customFormat="1">
      <c r="BP935797" s="90"/>
    </row>
    <row r="935798" spans="68:68" customFormat="1">
      <c r="BP935798" s="90"/>
    </row>
    <row r="935799" spans="68:68" customFormat="1">
      <c r="BP935799" s="90"/>
    </row>
    <row r="935800" spans="68:68" customFormat="1">
      <c r="BP935800" s="90"/>
    </row>
    <row r="935801" spans="68:68" customFormat="1">
      <c r="BP935801" s="90"/>
    </row>
    <row r="935802" spans="68:68" customFormat="1">
      <c r="BP935802" s="90"/>
    </row>
    <row r="935803" spans="68:68" customFormat="1">
      <c r="BP935803" s="90"/>
    </row>
    <row r="935804" spans="68:68" customFormat="1">
      <c r="BP935804" s="90"/>
    </row>
    <row r="935805" spans="68:68" customFormat="1">
      <c r="BP935805" s="90"/>
    </row>
    <row r="935806" spans="68:68" customFormat="1">
      <c r="BP935806" s="90"/>
    </row>
    <row r="935807" spans="68:68" customFormat="1">
      <c r="BP935807" s="90"/>
    </row>
    <row r="935808" spans="68:68" customFormat="1">
      <c r="BP935808" s="90"/>
    </row>
    <row r="935809" spans="68:68" customFormat="1">
      <c r="BP935809" s="90"/>
    </row>
    <row r="935810" spans="68:68" customFormat="1">
      <c r="BP935810" s="90"/>
    </row>
    <row r="935811" spans="68:68" customFormat="1">
      <c r="BP935811" s="90"/>
    </row>
    <row r="935812" spans="68:68" customFormat="1">
      <c r="BP935812" s="90"/>
    </row>
    <row r="935813" spans="68:68" customFormat="1">
      <c r="BP935813" s="90"/>
    </row>
    <row r="935814" spans="68:68" customFormat="1">
      <c r="BP935814" s="90"/>
    </row>
    <row r="935815" spans="68:68" customFormat="1">
      <c r="BP935815" s="90"/>
    </row>
    <row r="935816" spans="68:68" customFormat="1">
      <c r="BP935816" s="90"/>
    </row>
    <row r="935817" spans="68:68" customFormat="1">
      <c r="BP935817" s="90"/>
    </row>
    <row r="935818" spans="68:68" customFormat="1">
      <c r="BP935818" s="90"/>
    </row>
    <row r="935819" spans="68:68" customFormat="1">
      <c r="BP935819" s="90"/>
    </row>
    <row r="935820" spans="68:68" customFormat="1">
      <c r="BP935820" s="90"/>
    </row>
    <row r="935821" spans="68:68" customFormat="1">
      <c r="BP935821" s="90"/>
    </row>
    <row r="935822" spans="68:68" customFormat="1">
      <c r="BP935822" s="90"/>
    </row>
    <row r="935823" spans="68:68" customFormat="1">
      <c r="BP935823" s="90"/>
    </row>
    <row r="935824" spans="68:68" customFormat="1">
      <c r="BP935824" s="90"/>
    </row>
    <row r="935825" spans="68:68" customFormat="1">
      <c r="BP935825" s="90"/>
    </row>
    <row r="935826" spans="68:68" customFormat="1">
      <c r="BP935826" s="90"/>
    </row>
    <row r="935827" spans="68:68" customFormat="1">
      <c r="BP935827" s="90"/>
    </row>
    <row r="935828" spans="68:68" customFormat="1">
      <c r="BP935828" s="90"/>
    </row>
    <row r="935829" spans="68:68" customFormat="1">
      <c r="BP935829" s="90"/>
    </row>
    <row r="935830" spans="68:68" customFormat="1">
      <c r="BP935830" s="90"/>
    </row>
    <row r="935831" spans="68:68" customFormat="1">
      <c r="BP935831" s="90"/>
    </row>
    <row r="935832" spans="68:68" customFormat="1">
      <c r="BP935832" s="90"/>
    </row>
    <row r="935833" spans="68:68" customFormat="1">
      <c r="BP935833" s="90"/>
    </row>
    <row r="935834" spans="68:68" customFormat="1">
      <c r="BP935834" s="90"/>
    </row>
    <row r="935835" spans="68:68" customFormat="1">
      <c r="BP935835" s="90"/>
    </row>
    <row r="935836" spans="68:68" customFormat="1">
      <c r="BP935836" s="90"/>
    </row>
    <row r="935837" spans="68:68" customFormat="1">
      <c r="BP935837" s="90"/>
    </row>
    <row r="935838" spans="68:68" customFormat="1">
      <c r="BP935838" s="90"/>
    </row>
    <row r="935839" spans="68:68" customFormat="1">
      <c r="BP935839" s="90"/>
    </row>
    <row r="935840" spans="68:68" customFormat="1">
      <c r="BP935840" s="90"/>
    </row>
    <row r="935841" spans="68:68" customFormat="1">
      <c r="BP935841" s="90"/>
    </row>
    <row r="935842" spans="68:68" customFormat="1">
      <c r="BP935842" s="90"/>
    </row>
    <row r="935843" spans="68:68" customFormat="1">
      <c r="BP935843" s="90"/>
    </row>
    <row r="935844" spans="68:68" customFormat="1">
      <c r="BP935844" s="90"/>
    </row>
    <row r="935845" spans="68:68" customFormat="1">
      <c r="BP935845" s="90"/>
    </row>
    <row r="935846" spans="68:68" customFormat="1">
      <c r="BP935846" s="90"/>
    </row>
    <row r="935847" spans="68:68" customFormat="1">
      <c r="BP935847" s="90"/>
    </row>
    <row r="935848" spans="68:68" customFormat="1">
      <c r="BP935848" s="90"/>
    </row>
    <row r="935849" spans="68:68" customFormat="1">
      <c r="BP935849" s="90"/>
    </row>
    <row r="935850" spans="68:68" customFormat="1">
      <c r="BP935850" s="90"/>
    </row>
    <row r="935851" spans="68:68" customFormat="1">
      <c r="BP935851" s="90"/>
    </row>
    <row r="935852" spans="68:68" customFormat="1">
      <c r="BP935852" s="90"/>
    </row>
    <row r="935853" spans="68:68" customFormat="1">
      <c r="BP935853" s="90"/>
    </row>
    <row r="935854" spans="68:68" customFormat="1">
      <c r="BP935854" s="90"/>
    </row>
    <row r="935855" spans="68:68" customFormat="1">
      <c r="BP935855" s="90"/>
    </row>
    <row r="935856" spans="68:68" customFormat="1">
      <c r="BP935856" s="90"/>
    </row>
    <row r="935857" spans="68:68" customFormat="1">
      <c r="BP935857" s="90"/>
    </row>
    <row r="935858" spans="68:68" customFormat="1">
      <c r="BP935858" s="90"/>
    </row>
    <row r="935859" spans="68:68" customFormat="1">
      <c r="BP935859" s="90"/>
    </row>
    <row r="935860" spans="68:68" customFormat="1">
      <c r="BP935860" s="90"/>
    </row>
    <row r="935861" spans="68:68" customFormat="1">
      <c r="BP935861" s="90"/>
    </row>
    <row r="935862" spans="68:68" customFormat="1">
      <c r="BP935862" s="90"/>
    </row>
    <row r="935863" spans="68:68" customFormat="1">
      <c r="BP935863" s="90"/>
    </row>
    <row r="935864" spans="68:68" customFormat="1">
      <c r="BP935864" s="90"/>
    </row>
    <row r="935865" spans="68:68" customFormat="1">
      <c r="BP935865" s="90"/>
    </row>
    <row r="935866" spans="68:68" customFormat="1">
      <c r="BP935866" s="90"/>
    </row>
    <row r="935867" spans="68:68" customFormat="1">
      <c r="BP935867" s="90"/>
    </row>
    <row r="935868" spans="68:68" customFormat="1">
      <c r="BP935868" s="90"/>
    </row>
    <row r="935869" spans="68:68" customFormat="1">
      <c r="BP935869" s="90"/>
    </row>
    <row r="935870" spans="68:68" customFormat="1">
      <c r="BP935870" s="90"/>
    </row>
    <row r="935871" spans="68:68" customFormat="1">
      <c r="BP935871" s="90"/>
    </row>
    <row r="935872" spans="68:68" customFormat="1">
      <c r="BP935872" s="90"/>
    </row>
    <row r="935873" spans="68:68" customFormat="1">
      <c r="BP935873" s="90"/>
    </row>
    <row r="935874" spans="68:68" customFormat="1">
      <c r="BP935874" s="90"/>
    </row>
    <row r="935875" spans="68:68" customFormat="1">
      <c r="BP935875" s="90"/>
    </row>
    <row r="935876" spans="68:68" customFormat="1">
      <c r="BP935876" s="90"/>
    </row>
    <row r="935877" spans="68:68" customFormat="1">
      <c r="BP935877" s="90"/>
    </row>
    <row r="935878" spans="68:68" customFormat="1">
      <c r="BP935878" s="90"/>
    </row>
    <row r="935879" spans="68:68" customFormat="1">
      <c r="BP935879" s="90"/>
    </row>
    <row r="935880" spans="68:68" customFormat="1">
      <c r="BP935880" s="90"/>
    </row>
    <row r="935881" spans="68:68" customFormat="1">
      <c r="BP935881" s="90"/>
    </row>
    <row r="935882" spans="68:68" customFormat="1">
      <c r="BP935882" s="90"/>
    </row>
    <row r="935883" spans="68:68" customFormat="1">
      <c r="BP935883" s="90"/>
    </row>
    <row r="935884" spans="68:68" customFormat="1">
      <c r="BP935884" s="90"/>
    </row>
    <row r="935885" spans="68:68" customFormat="1">
      <c r="BP935885" s="90"/>
    </row>
    <row r="935886" spans="68:68" customFormat="1">
      <c r="BP935886" s="90"/>
    </row>
    <row r="935887" spans="68:68" customFormat="1">
      <c r="BP935887" s="90"/>
    </row>
    <row r="935888" spans="68:68" customFormat="1">
      <c r="BP935888" s="90"/>
    </row>
    <row r="935889" spans="68:68" customFormat="1">
      <c r="BP935889" s="90"/>
    </row>
    <row r="935890" spans="68:68" customFormat="1">
      <c r="BP935890" s="90"/>
    </row>
    <row r="935891" spans="68:68" customFormat="1">
      <c r="BP935891" s="90"/>
    </row>
    <row r="935892" spans="68:68" customFormat="1">
      <c r="BP935892" s="90"/>
    </row>
    <row r="935893" spans="68:68" customFormat="1">
      <c r="BP935893" s="90"/>
    </row>
    <row r="935894" spans="68:68" customFormat="1">
      <c r="BP935894" s="90"/>
    </row>
    <row r="935895" spans="68:68" customFormat="1">
      <c r="BP935895" s="90"/>
    </row>
    <row r="935896" spans="68:68" customFormat="1">
      <c r="BP935896" s="90"/>
    </row>
    <row r="935897" spans="68:68" customFormat="1">
      <c r="BP935897" s="90"/>
    </row>
    <row r="935898" spans="68:68" customFormat="1">
      <c r="BP935898" s="90"/>
    </row>
    <row r="935899" spans="68:68" customFormat="1">
      <c r="BP935899" s="90"/>
    </row>
    <row r="935900" spans="68:68" customFormat="1">
      <c r="BP935900" s="90"/>
    </row>
    <row r="935901" spans="68:68" customFormat="1">
      <c r="BP935901" s="90"/>
    </row>
    <row r="935902" spans="68:68" customFormat="1">
      <c r="BP935902" s="90"/>
    </row>
    <row r="935903" spans="68:68" customFormat="1">
      <c r="BP935903" s="90"/>
    </row>
    <row r="935904" spans="68:68" customFormat="1">
      <c r="BP935904" s="90"/>
    </row>
    <row r="935905" spans="68:68" customFormat="1">
      <c r="BP935905" s="90"/>
    </row>
    <row r="935906" spans="68:68" customFormat="1">
      <c r="BP935906" s="90"/>
    </row>
    <row r="935907" spans="68:68" customFormat="1">
      <c r="BP935907" s="90"/>
    </row>
    <row r="935908" spans="68:68" customFormat="1">
      <c r="BP935908" s="90"/>
    </row>
    <row r="935909" spans="68:68" customFormat="1">
      <c r="BP935909" s="90"/>
    </row>
    <row r="935910" spans="68:68" customFormat="1">
      <c r="BP935910" s="90"/>
    </row>
    <row r="935911" spans="68:68" customFormat="1">
      <c r="BP935911" s="90"/>
    </row>
    <row r="935912" spans="68:68" customFormat="1">
      <c r="BP935912" s="90"/>
    </row>
    <row r="935913" spans="68:68" customFormat="1">
      <c r="BP935913" s="90"/>
    </row>
    <row r="935914" spans="68:68" customFormat="1">
      <c r="BP935914" s="90"/>
    </row>
    <row r="935915" spans="68:68" customFormat="1">
      <c r="BP935915" s="90"/>
    </row>
    <row r="935916" spans="68:68" customFormat="1">
      <c r="BP935916" s="90"/>
    </row>
    <row r="935917" spans="68:68" customFormat="1">
      <c r="BP935917" s="90"/>
    </row>
    <row r="935918" spans="68:68" customFormat="1">
      <c r="BP935918" s="90"/>
    </row>
    <row r="935919" spans="68:68" customFormat="1">
      <c r="BP935919" s="90"/>
    </row>
    <row r="935920" spans="68:68" customFormat="1">
      <c r="BP935920" s="90"/>
    </row>
    <row r="935921" spans="68:68" customFormat="1">
      <c r="BP935921" s="90"/>
    </row>
    <row r="935922" spans="68:68" customFormat="1">
      <c r="BP935922" s="90"/>
    </row>
    <row r="935923" spans="68:68" customFormat="1">
      <c r="BP935923" s="90"/>
    </row>
    <row r="935924" spans="68:68" customFormat="1">
      <c r="BP935924" s="90"/>
    </row>
    <row r="935925" spans="68:68" customFormat="1">
      <c r="BP935925" s="90"/>
    </row>
    <row r="935926" spans="68:68" customFormat="1">
      <c r="BP935926" s="90"/>
    </row>
    <row r="935927" spans="68:68" customFormat="1">
      <c r="BP935927" s="90"/>
    </row>
    <row r="935928" spans="68:68" customFormat="1">
      <c r="BP935928" s="90"/>
    </row>
    <row r="935929" spans="68:68" customFormat="1">
      <c r="BP935929" s="90"/>
    </row>
    <row r="935930" spans="68:68" customFormat="1">
      <c r="BP935930" s="90"/>
    </row>
    <row r="935931" spans="68:68" customFormat="1">
      <c r="BP935931" s="90"/>
    </row>
    <row r="935932" spans="68:68" customFormat="1">
      <c r="BP935932" s="90"/>
    </row>
    <row r="935933" spans="68:68" customFormat="1">
      <c r="BP935933" s="90"/>
    </row>
    <row r="935934" spans="68:68" customFormat="1">
      <c r="BP935934" s="90"/>
    </row>
    <row r="935935" spans="68:68" customFormat="1">
      <c r="BP935935" s="90"/>
    </row>
    <row r="935936" spans="68:68" customFormat="1">
      <c r="BP935936" s="90"/>
    </row>
    <row r="935937" spans="68:68" customFormat="1">
      <c r="BP935937" s="90"/>
    </row>
    <row r="935938" spans="68:68" customFormat="1">
      <c r="BP935938" s="90"/>
    </row>
    <row r="935939" spans="68:68" customFormat="1">
      <c r="BP935939" s="90"/>
    </row>
    <row r="935940" spans="68:68" customFormat="1">
      <c r="BP935940" s="90"/>
    </row>
    <row r="935941" spans="68:68" customFormat="1">
      <c r="BP935941" s="90"/>
    </row>
    <row r="935942" spans="68:68" customFormat="1">
      <c r="BP935942" s="90"/>
    </row>
    <row r="935943" spans="68:68" customFormat="1">
      <c r="BP935943" s="90"/>
    </row>
    <row r="935944" spans="68:68" customFormat="1">
      <c r="BP935944" s="90"/>
    </row>
    <row r="935945" spans="68:68" customFormat="1">
      <c r="BP935945" s="90"/>
    </row>
    <row r="935946" spans="68:68" customFormat="1">
      <c r="BP935946" s="90"/>
    </row>
    <row r="935947" spans="68:68" customFormat="1">
      <c r="BP935947" s="90"/>
    </row>
    <row r="935948" spans="68:68" customFormat="1">
      <c r="BP935948" s="90"/>
    </row>
    <row r="935949" spans="68:68" customFormat="1">
      <c r="BP935949" s="90"/>
    </row>
    <row r="935950" spans="68:68" customFormat="1">
      <c r="BP935950" s="90"/>
    </row>
    <row r="935951" spans="68:68" customFormat="1">
      <c r="BP935951" s="90"/>
    </row>
    <row r="935952" spans="68:68" customFormat="1">
      <c r="BP935952" s="90"/>
    </row>
    <row r="935953" spans="68:68" customFormat="1">
      <c r="BP935953" s="90"/>
    </row>
    <row r="935954" spans="68:68" customFormat="1">
      <c r="BP935954" s="90"/>
    </row>
    <row r="935955" spans="68:68" customFormat="1">
      <c r="BP935955" s="90"/>
    </row>
    <row r="935956" spans="68:68" customFormat="1">
      <c r="BP935956" s="90"/>
    </row>
    <row r="935957" spans="68:68" customFormat="1">
      <c r="BP935957" s="90"/>
    </row>
    <row r="935958" spans="68:68" customFormat="1">
      <c r="BP935958" s="90"/>
    </row>
    <row r="935959" spans="68:68" customFormat="1">
      <c r="BP935959" s="90"/>
    </row>
    <row r="935960" spans="68:68" customFormat="1">
      <c r="BP935960" s="90"/>
    </row>
    <row r="935961" spans="68:68" customFormat="1">
      <c r="BP935961" s="90"/>
    </row>
    <row r="935962" spans="68:68" customFormat="1">
      <c r="BP935962" s="90"/>
    </row>
    <row r="935963" spans="68:68" customFormat="1">
      <c r="BP935963" s="90"/>
    </row>
    <row r="935964" spans="68:68" customFormat="1">
      <c r="BP935964" s="90"/>
    </row>
    <row r="935965" spans="68:68" customFormat="1">
      <c r="BP935965" s="90"/>
    </row>
    <row r="935966" spans="68:68" customFormat="1">
      <c r="BP935966" s="90"/>
    </row>
    <row r="935967" spans="68:68" customFormat="1">
      <c r="BP935967" s="90"/>
    </row>
    <row r="935968" spans="68:68" customFormat="1">
      <c r="BP935968" s="90"/>
    </row>
    <row r="935969" spans="68:68" customFormat="1">
      <c r="BP935969" s="90"/>
    </row>
    <row r="935970" spans="68:68" customFormat="1">
      <c r="BP935970" s="90"/>
    </row>
    <row r="935971" spans="68:68" customFormat="1">
      <c r="BP935971" s="90"/>
    </row>
    <row r="935972" spans="68:68" customFormat="1">
      <c r="BP935972" s="90"/>
    </row>
    <row r="935973" spans="68:68" customFormat="1">
      <c r="BP935973" s="90"/>
    </row>
    <row r="935974" spans="68:68" customFormat="1">
      <c r="BP935974" s="90"/>
    </row>
    <row r="935975" spans="68:68" customFormat="1">
      <c r="BP935975" s="90"/>
    </row>
    <row r="935976" spans="68:68" customFormat="1">
      <c r="BP935976" s="90"/>
    </row>
    <row r="935977" spans="68:68" customFormat="1">
      <c r="BP935977" s="90"/>
    </row>
    <row r="935978" spans="68:68" customFormat="1">
      <c r="BP935978" s="90"/>
    </row>
    <row r="935979" spans="68:68" customFormat="1">
      <c r="BP935979" s="90"/>
    </row>
    <row r="935980" spans="68:68" customFormat="1">
      <c r="BP935980" s="90"/>
    </row>
    <row r="935981" spans="68:68" customFormat="1">
      <c r="BP935981" s="90"/>
    </row>
    <row r="935982" spans="68:68" customFormat="1">
      <c r="BP935982" s="90"/>
    </row>
    <row r="935983" spans="68:68" customFormat="1">
      <c r="BP935983" s="90"/>
    </row>
    <row r="935984" spans="68:68" customFormat="1">
      <c r="BP935984" s="90"/>
    </row>
    <row r="935985" spans="68:68" customFormat="1">
      <c r="BP935985" s="90"/>
    </row>
    <row r="935986" spans="68:68" customFormat="1">
      <c r="BP935986" s="90"/>
    </row>
    <row r="935987" spans="68:68" customFormat="1">
      <c r="BP935987" s="90"/>
    </row>
    <row r="935988" spans="68:68" customFormat="1">
      <c r="BP935988" s="90"/>
    </row>
    <row r="935989" spans="68:68" customFormat="1">
      <c r="BP935989" s="90"/>
    </row>
    <row r="935990" spans="68:68" customFormat="1">
      <c r="BP935990" s="90"/>
    </row>
    <row r="935991" spans="68:68" customFormat="1">
      <c r="BP935991" s="90"/>
    </row>
    <row r="935992" spans="68:68" customFormat="1">
      <c r="BP935992" s="90"/>
    </row>
    <row r="935993" spans="68:68" customFormat="1">
      <c r="BP935993" s="90"/>
    </row>
    <row r="935994" spans="68:68" customFormat="1">
      <c r="BP935994" s="90"/>
    </row>
    <row r="935995" spans="68:68" customFormat="1">
      <c r="BP935995" s="90"/>
    </row>
    <row r="935996" spans="68:68" customFormat="1">
      <c r="BP935996" s="90"/>
    </row>
    <row r="935997" spans="68:68" customFormat="1">
      <c r="BP935997" s="90"/>
    </row>
    <row r="935998" spans="68:68" customFormat="1">
      <c r="BP935998" s="90"/>
    </row>
    <row r="935999" spans="68:68" customFormat="1">
      <c r="BP935999" s="90"/>
    </row>
    <row r="936000" spans="68:68" customFormat="1">
      <c r="BP936000" s="90"/>
    </row>
    <row r="936001" spans="68:68" customFormat="1">
      <c r="BP936001" s="90"/>
    </row>
    <row r="936002" spans="68:68" customFormat="1">
      <c r="BP936002" s="90"/>
    </row>
    <row r="936003" spans="68:68" customFormat="1">
      <c r="BP936003" s="90"/>
    </row>
    <row r="936004" spans="68:68" customFormat="1">
      <c r="BP936004" s="90"/>
    </row>
    <row r="936005" spans="68:68" customFormat="1">
      <c r="BP936005" s="90"/>
    </row>
    <row r="936006" spans="68:68" customFormat="1">
      <c r="BP936006" s="90"/>
    </row>
    <row r="936007" spans="68:68" customFormat="1">
      <c r="BP936007" s="90"/>
    </row>
    <row r="936008" spans="68:68" customFormat="1">
      <c r="BP936008" s="90"/>
    </row>
    <row r="936009" spans="68:68" customFormat="1">
      <c r="BP936009" s="90"/>
    </row>
    <row r="936010" spans="68:68" customFormat="1">
      <c r="BP936010" s="90"/>
    </row>
    <row r="936011" spans="68:68" customFormat="1">
      <c r="BP936011" s="90"/>
    </row>
    <row r="936012" spans="68:68" customFormat="1">
      <c r="BP936012" s="90"/>
    </row>
    <row r="936013" spans="68:68" customFormat="1">
      <c r="BP936013" s="90"/>
    </row>
    <row r="936014" spans="68:68" customFormat="1">
      <c r="BP936014" s="90"/>
    </row>
    <row r="936015" spans="68:68" customFormat="1">
      <c r="BP936015" s="90"/>
    </row>
    <row r="936016" spans="68:68" customFormat="1">
      <c r="BP936016" s="90"/>
    </row>
    <row r="936017" spans="68:68" customFormat="1">
      <c r="BP936017" s="90"/>
    </row>
    <row r="936018" spans="68:68" customFormat="1">
      <c r="BP936018" s="90"/>
    </row>
    <row r="936019" spans="68:68" customFormat="1">
      <c r="BP936019" s="90"/>
    </row>
    <row r="936020" spans="68:68" customFormat="1">
      <c r="BP936020" s="90"/>
    </row>
    <row r="936021" spans="68:68" customFormat="1">
      <c r="BP936021" s="90"/>
    </row>
    <row r="936022" spans="68:68" customFormat="1">
      <c r="BP936022" s="90"/>
    </row>
    <row r="936023" spans="68:68" customFormat="1">
      <c r="BP936023" s="90"/>
    </row>
    <row r="936024" spans="68:68" customFormat="1">
      <c r="BP936024" s="90"/>
    </row>
    <row r="936025" spans="68:68" customFormat="1">
      <c r="BP936025" s="90"/>
    </row>
    <row r="936026" spans="68:68" customFormat="1">
      <c r="BP936026" s="90"/>
    </row>
    <row r="936027" spans="68:68" customFormat="1">
      <c r="BP936027" s="90"/>
    </row>
    <row r="936028" spans="68:68" customFormat="1">
      <c r="BP936028" s="90"/>
    </row>
    <row r="936029" spans="68:68" customFormat="1">
      <c r="BP936029" s="90"/>
    </row>
    <row r="936030" spans="68:68" customFormat="1">
      <c r="BP936030" s="90"/>
    </row>
    <row r="936031" spans="68:68" customFormat="1">
      <c r="BP936031" s="90"/>
    </row>
    <row r="936032" spans="68:68" customFormat="1">
      <c r="BP936032" s="90"/>
    </row>
    <row r="936033" spans="68:68" customFormat="1">
      <c r="BP936033" s="90"/>
    </row>
    <row r="936034" spans="68:68" customFormat="1">
      <c r="BP936034" s="90"/>
    </row>
    <row r="936035" spans="68:68" customFormat="1">
      <c r="BP936035" s="90"/>
    </row>
    <row r="936036" spans="68:68" customFormat="1">
      <c r="BP936036" s="90"/>
    </row>
    <row r="936037" spans="68:68" customFormat="1">
      <c r="BP936037" s="90"/>
    </row>
    <row r="936038" spans="68:68" customFormat="1">
      <c r="BP936038" s="90"/>
    </row>
    <row r="936039" spans="68:68" customFormat="1">
      <c r="BP936039" s="90"/>
    </row>
    <row r="936040" spans="68:68" customFormat="1">
      <c r="BP936040" s="90"/>
    </row>
    <row r="936041" spans="68:68" customFormat="1">
      <c r="BP936041" s="90"/>
    </row>
    <row r="936042" spans="68:68" customFormat="1">
      <c r="BP936042" s="90"/>
    </row>
    <row r="936043" spans="68:68" customFormat="1">
      <c r="BP936043" s="90"/>
    </row>
    <row r="936044" spans="68:68" customFormat="1">
      <c r="BP936044" s="90"/>
    </row>
    <row r="936045" spans="68:68" customFormat="1">
      <c r="BP936045" s="90"/>
    </row>
    <row r="936046" spans="68:68" customFormat="1">
      <c r="BP936046" s="90"/>
    </row>
    <row r="936047" spans="68:68" customFormat="1">
      <c r="BP936047" s="90"/>
    </row>
    <row r="936048" spans="68:68" customFormat="1">
      <c r="BP936048" s="90"/>
    </row>
    <row r="936049" spans="68:68" customFormat="1">
      <c r="BP936049" s="90"/>
    </row>
    <row r="936050" spans="68:68" customFormat="1">
      <c r="BP936050" s="90"/>
    </row>
    <row r="936051" spans="68:68" customFormat="1">
      <c r="BP936051" s="90"/>
    </row>
    <row r="936052" spans="68:68" customFormat="1">
      <c r="BP936052" s="90"/>
    </row>
    <row r="936053" spans="68:68" customFormat="1">
      <c r="BP936053" s="90"/>
    </row>
    <row r="936054" spans="68:68" customFormat="1">
      <c r="BP936054" s="90"/>
    </row>
    <row r="936055" spans="68:68" customFormat="1">
      <c r="BP936055" s="90"/>
    </row>
    <row r="936056" spans="68:68" customFormat="1">
      <c r="BP936056" s="90"/>
    </row>
    <row r="936057" spans="68:68" customFormat="1">
      <c r="BP936057" s="90"/>
    </row>
    <row r="936058" spans="68:68" customFormat="1">
      <c r="BP936058" s="90"/>
    </row>
    <row r="936059" spans="68:68" customFormat="1">
      <c r="BP936059" s="90"/>
    </row>
    <row r="936060" spans="68:68" customFormat="1">
      <c r="BP936060" s="90"/>
    </row>
    <row r="936061" spans="68:68" customFormat="1">
      <c r="BP936061" s="90"/>
    </row>
    <row r="936062" spans="68:68" customFormat="1">
      <c r="BP936062" s="90"/>
    </row>
    <row r="936063" spans="68:68" customFormat="1">
      <c r="BP936063" s="90"/>
    </row>
    <row r="936064" spans="68:68" customFormat="1">
      <c r="BP936064" s="90"/>
    </row>
    <row r="936065" spans="68:68" customFormat="1">
      <c r="BP936065" s="90"/>
    </row>
    <row r="936066" spans="68:68" customFormat="1">
      <c r="BP936066" s="90"/>
    </row>
    <row r="936067" spans="68:68" customFormat="1">
      <c r="BP936067" s="90"/>
    </row>
    <row r="936068" spans="68:68" customFormat="1">
      <c r="BP936068" s="90"/>
    </row>
    <row r="936069" spans="68:68" customFormat="1">
      <c r="BP936069" s="90"/>
    </row>
    <row r="936070" spans="68:68" customFormat="1">
      <c r="BP936070" s="90"/>
    </row>
    <row r="936071" spans="68:68" customFormat="1">
      <c r="BP936071" s="90"/>
    </row>
    <row r="936072" spans="68:68" customFormat="1">
      <c r="BP936072" s="90"/>
    </row>
    <row r="936073" spans="68:68" customFormat="1">
      <c r="BP936073" s="90"/>
    </row>
    <row r="936074" spans="68:68" customFormat="1">
      <c r="BP936074" s="90"/>
    </row>
    <row r="936075" spans="68:68" customFormat="1">
      <c r="BP936075" s="90"/>
    </row>
    <row r="936076" spans="68:68" customFormat="1">
      <c r="BP936076" s="90"/>
    </row>
    <row r="936077" spans="68:68" customFormat="1">
      <c r="BP936077" s="90"/>
    </row>
    <row r="936078" spans="68:68" customFormat="1">
      <c r="BP936078" s="90"/>
    </row>
    <row r="936079" spans="68:68" customFormat="1">
      <c r="BP936079" s="90"/>
    </row>
    <row r="936080" spans="68:68" customFormat="1">
      <c r="BP936080" s="90"/>
    </row>
    <row r="936081" spans="68:68" customFormat="1">
      <c r="BP936081" s="90"/>
    </row>
    <row r="936082" spans="68:68" customFormat="1">
      <c r="BP936082" s="90"/>
    </row>
    <row r="936083" spans="68:68" customFormat="1">
      <c r="BP936083" s="90"/>
    </row>
    <row r="936084" spans="68:68" customFormat="1">
      <c r="BP936084" s="90"/>
    </row>
    <row r="936085" spans="68:68" customFormat="1">
      <c r="BP936085" s="90"/>
    </row>
    <row r="936086" spans="68:68" customFormat="1">
      <c r="BP936086" s="90"/>
    </row>
    <row r="936087" spans="68:68" customFormat="1">
      <c r="BP936087" s="90"/>
    </row>
    <row r="936088" spans="68:68" customFormat="1">
      <c r="BP936088" s="90"/>
    </row>
    <row r="936089" spans="68:68" customFormat="1">
      <c r="BP936089" s="90"/>
    </row>
    <row r="936090" spans="68:68" customFormat="1">
      <c r="BP936090" s="90"/>
    </row>
    <row r="936091" spans="68:68" customFormat="1">
      <c r="BP936091" s="90"/>
    </row>
    <row r="936092" spans="68:68" customFormat="1">
      <c r="BP936092" s="90"/>
    </row>
    <row r="936093" spans="68:68" customFormat="1">
      <c r="BP936093" s="90"/>
    </row>
    <row r="936094" spans="68:68" customFormat="1">
      <c r="BP936094" s="90"/>
    </row>
    <row r="936095" spans="68:68" customFormat="1">
      <c r="BP936095" s="90"/>
    </row>
    <row r="936096" spans="68:68" customFormat="1">
      <c r="BP936096" s="90"/>
    </row>
    <row r="936097" spans="68:68" customFormat="1">
      <c r="BP936097" s="90"/>
    </row>
    <row r="936098" spans="68:68" customFormat="1">
      <c r="BP936098" s="90"/>
    </row>
    <row r="936099" spans="68:68" customFormat="1">
      <c r="BP936099" s="90"/>
    </row>
    <row r="936100" spans="68:68" customFormat="1">
      <c r="BP936100" s="90"/>
    </row>
    <row r="936101" spans="68:68" customFormat="1">
      <c r="BP936101" s="90"/>
    </row>
    <row r="936102" spans="68:68" customFormat="1">
      <c r="BP936102" s="90"/>
    </row>
    <row r="936103" spans="68:68" customFormat="1">
      <c r="BP936103" s="90"/>
    </row>
    <row r="936104" spans="68:68" customFormat="1">
      <c r="BP936104" s="90"/>
    </row>
    <row r="936105" spans="68:68" customFormat="1">
      <c r="BP936105" s="90"/>
    </row>
    <row r="936106" spans="68:68" customFormat="1">
      <c r="BP936106" s="90"/>
    </row>
    <row r="936107" spans="68:68" customFormat="1">
      <c r="BP936107" s="90"/>
    </row>
    <row r="936108" spans="68:68" customFormat="1">
      <c r="BP936108" s="90"/>
    </row>
    <row r="936109" spans="68:68" customFormat="1">
      <c r="BP936109" s="90"/>
    </row>
    <row r="936110" spans="68:68" customFormat="1">
      <c r="BP936110" s="90"/>
    </row>
    <row r="936111" spans="68:68" customFormat="1">
      <c r="BP936111" s="90"/>
    </row>
    <row r="936112" spans="68:68" customFormat="1">
      <c r="BP936112" s="90"/>
    </row>
    <row r="936113" spans="68:68" customFormat="1">
      <c r="BP936113" s="90"/>
    </row>
    <row r="936114" spans="68:68" customFormat="1">
      <c r="BP936114" s="90"/>
    </row>
    <row r="936115" spans="68:68" customFormat="1">
      <c r="BP936115" s="90"/>
    </row>
    <row r="936116" spans="68:68" customFormat="1">
      <c r="BP936116" s="90"/>
    </row>
    <row r="936117" spans="68:68" customFormat="1">
      <c r="BP936117" s="90"/>
    </row>
    <row r="936118" spans="68:68" customFormat="1">
      <c r="BP936118" s="90"/>
    </row>
    <row r="936119" spans="68:68" customFormat="1">
      <c r="BP936119" s="90"/>
    </row>
    <row r="936120" spans="68:68" customFormat="1">
      <c r="BP936120" s="90"/>
    </row>
    <row r="936121" spans="68:68" customFormat="1">
      <c r="BP936121" s="90"/>
    </row>
    <row r="936122" spans="68:68" customFormat="1">
      <c r="BP936122" s="90"/>
    </row>
    <row r="936123" spans="68:68" customFormat="1">
      <c r="BP936123" s="90"/>
    </row>
    <row r="936124" spans="68:68" customFormat="1">
      <c r="BP936124" s="90"/>
    </row>
    <row r="936125" spans="68:68" customFormat="1">
      <c r="BP936125" s="90"/>
    </row>
    <row r="936126" spans="68:68" customFormat="1">
      <c r="BP936126" s="90"/>
    </row>
    <row r="936127" spans="68:68" customFormat="1">
      <c r="BP936127" s="90"/>
    </row>
    <row r="936128" spans="68:68" customFormat="1">
      <c r="BP936128" s="90"/>
    </row>
    <row r="936129" spans="68:68" customFormat="1">
      <c r="BP936129" s="90"/>
    </row>
    <row r="936130" spans="68:68" customFormat="1">
      <c r="BP936130" s="90"/>
    </row>
    <row r="936131" spans="68:68" customFormat="1">
      <c r="BP936131" s="90"/>
    </row>
    <row r="936132" spans="68:68" customFormat="1">
      <c r="BP936132" s="90"/>
    </row>
    <row r="936133" spans="68:68" customFormat="1">
      <c r="BP936133" s="90"/>
    </row>
    <row r="936134" spans="68:68" customFormat="1">
      <c r="BP936134" s="90"/>
    </row>
    <row r="936135" spans="68:68" customFormat="1">
      <c r="BP936135" s="90"/>
    </row>
    <row r="936136" spans="68:68" customFormat="1">
      <c r="BP936136" s="90"/>
    </row>
    <row r="936137" spans="68:68" customFormat="1">
      <c r="BP936137" s="90"/>
    </row>
    <row r="936138" spans="68:68" customFormat="1">
      <c r="BP936138" s="90"/>
    </row>
    <row r="936139" spans="68:68" customFormat="1">
      <c r="BP936139" s="90"/>
    </row>
    <row r="936140" spans="68:68" customFormat="1">
      <c r="BP936140" s="90"/>
    </row>
    <row r="936141" spans="68:68" customFormat="1">
      <c r="BP936141" s="90"/>
    </row>
    <row r="936142" spans="68:68" customFormat="1">
      <c r="BP936142" s="90"/>
    </row>
    <row r="936143" spans="68:68" customFormat="1">
      <c r="BP936143" s="90"/>
    </row>
    <row r="936144" spans="68:68" customFormat="1">
      <c r="BP936144" s="90"/>
    </row>
    <row r="936145" spans="68:68" customFormat="1">
      <c r="BP936145" s="90"/>
    </row>
    <row r="936146" spans="68:68" customFormat="1">
      <c r="BP936146" s="90"/>
    </row>
    <row r="936147" spans="68:68" customFormat="1">
      <c r="BP936147" s="90"/>
    </row>
    <row r="936148" spans="68:68" customFormat="1">
      <c r="BP936148" s="90"/>
    </row>
    <row r="936149" spans="68:68" customFormat="1">
      <c r="BP936149" s="90"/>
    </row>
    <row r="936150" spans="68:68" customFormat="1">
      <c r="BP936150" s="90"/>
    </row>
    <row r="936151" spans="68:68" customFormat="1">
      <c r="BP936151" s="90"/>
    </row>
    <row r="936152" spans="68:68" customFormat="1">
      <c r="BP936152" s="90"/>
    </row>
    <row r="936153" spans="68:68" customFormat="1">
      <c r="BP936153" s="90"/>
    </row>
    <row r="936154" spans="68:68" customFormat="1">
      <c r="BP936154" s="90"/>
    </row>
    <row r="936155" spans="68:68" customFormat="1">
      <c r="BP936155" s="90"/>
    </row>
    <row r="936156" spans="68:68" customFormat="1">
      <c r="BP936156" s="90"/>
    </row>
    <row r="936157" spans="68:68" customFormat="1">
      <c r="BP936157" s="90"/>
    </row>
    <row r="936158" spans="68:68" customFormat="1">
      <c r="BP936158" s="90"/>
    </row>
    <row r="936159" spans="68:68" customFormat="1">
      <c r="BP936159" s="90"/>
    </row>
    <row r="936160" spans="68:68" customFormat="1">
      <c r="BP936160" s="90"/>
    </row>
    <row r="936161" spans="68:68" customFormat="1">
      <c r="BP936161" s="90"/>
    </row>
    <row r="936162" spans="68:68" customFormat="1">
      <c r="BP936162" s="90"/>
    </row>
    <row r="936163" spans="68:68" customFormat="1">
      <c r="BP936163" s="90"/>
    </row>
    <row r="936164" spans="68:68" customFormat="1">
      <c r="BP936164" s="90"/>
    </row>
    <row r="936165" spans="68:68" customFormat="1">
      <c r="BP936165" s="90"/>
    </row>
    <row r="936166" spans="68:68" customFormat="1">
      <c r="BP936166" s="90"/>
    </row>
    <row r="936167" spans="68:68" customFormat="1">
      <c r="BP936167" s="90"/>
    </row>
    <row r="936168" spans="68:68" customFormat="1">
      <c r="BP936168" s="90"/>
    </row>
    <row r="936169" spans="68:68" customFormat="1">
      <c r="BP936169" s="90"/>
    </row>
    <row r="936170" spans="68:68" customFormat="1">
      <c r="BP936170" s="90"/>
    </row>
    <row r="936171" spans="68:68" customFormat="1">
      <c r="BP936171" s="90"/>
    </row>
    <row r="936172" spans="68:68" customFormat="1">
      <c r="BP936172" s="90"/>
    </row>
    <row r="936173" spans="68:68" customFormat="1">
      <c r="BP936173" s="90"/>
    </row>
    <row r="936174" spans="68:68" customFormat="1">
      <c r="BP936174" s="90"/>
    </row>
    <row r="936175" spans="68:68" customFormat="1">
      <c r="BP936175" s="90"/>
    </row>
    <row r="936176" spans="68:68" customFormat="1">
      <c r="BP936176" s="90"/>
    </row>
    <row r="936177" spans="68:68" customFormat="1">
      <c r="BP936177" s="90"/>
    </row>
    <row r="936178" spans="68:68" customFormat="1">
      <c r="BP936178" s="90"/>
    </row>
    <row r="936179" spans="68:68" customFormat="1">
      <c r="BP936179" s="90"/>
    </row>
    <row r="936180" spans="68:68" customFormat="1">
      <c r="BP936180" s="90"/>
    </row>
    <row r="936181" spans="68:68" customFormat="1">
      <c r="BP936181" s="90"/>
    </row>
    <row r="936182" spans="68:68" customFormat="1">
      <c r="BP936182" s="90"/>
    </row>
    <row r="936183" spans="68:68" customFormat="1">
      <c r="BP936183" s="90"/>
    </row>
    <row r="936184" spans="68:68" customFormat="1">
      <c r="BP936184" s="90"/>
    </row>
    <row r="936185" spans="68:68" customFormat="1">
      <c r="BP936185" s="90"/>
    </row>
    <row r="936186" spans="68:68" customFormat="1">
      <c r="BP936186" s="90"/>
    </row>
    <row r="936187" spans="68:68" customFormat="1">
      <c r="BP936187" s="90"/>
    </row>
    <row r="936188" spans="68:68" customFormat="1">
      <c r="BP936188" s="90"/>
    </row>
    <row r="936189" spans="68:68" customFormat="1">
      <c r="BP936189" s="90"/>
    </row>
    <row r="936190" spans="68:68" customFormat="1">
      <c r="BP936190" s="90"/>
    </row>
    <row r="936191" spans="68:68" customFormat="1">
      <c r="BP936191" s="90"/>
    </row>
    <row r="936192" spans="68:68" customFormat="1">
      <c r="BP936192" s="90"/>
    </row>
    <row r="936193" spans="68:68" customFormat="1">
      <c r="BP936193" s="90"/>
    </row>
    <row r="936194" spans="68:68" customFormat="1">
      <c r="BP936194" s="90"/>
    </row>
    <row r="936195" spans="68:68" customFormat="1">
      <c r="BP936195" s="90"/>
    </row>
    <row r="936196" spans="68:68" customFormat="1">
      <c r="BP936196" s="90"/>
    </row>
    <row r="936197" spans="68:68" customFormat="1">
      <c r="BP936197" s="90"/>
    </row>
    <row r="936198" spans="68:68" customFormat="1">
      <c r="BP936198" s="90"/>
    </row>
    <row r="936199" spans="68:68" customFormat="1">
      <c r="BP936199" s="90"/>
    </row>
    <row r="936200" spans="68:68" customFormat="1">
      <c r="BP936200" s="90"/>
    </row>
    <row r="936201" spans="68:68" customFormat="1">
      <c r="BP936201" s="90"/>
    </row>
    <row r="936202" spans="68:68" customFormat="1">
      <c r="BP936202" s="90"/>
    </row>
    <row r="936203" spans="68:68" customFormat="1">
      <c r="BP936203" s="90"/>
    </row>
    <row r="936204" spans="68:68" customFormat="1">
      <c r="BP936204" s="90"/>
    </row>
    <row r="936205" spans="68:68" customFormat="1">
      <c r="BP936205" s="90"/>
    </row>
    <row r="936206" spans="68:68" customFormat="1">
      <c r="BP936206" s="90"/>
    </row>
    <row r="936207" spans="68:68" customFormat="1">
      <c r="BP936207" s="90"/>
    </row>
    <row r="936208" spans="68:68" customFormat="1">
      <c r="BP936208" s="90"/>
    </row>
    <row r="936209" spans="68:68" customFormat="1">
      <c r="BP936209" s="90"/>
    </row>
    <row r="936210" spans="68:68" customFormat="1">
      <c r="BP936210" s="90"/>
    </row>
    <row r="936211" spans="68:68" customFormat="1">
      <c r="BP936211" s="90"/>
    </row>
    <row r="936212" spans="68:68" customFormat="1">
      <c r="BP936212" s="90"/>
    </row>
    <row r="936213" spans="68:68" customFormat="1">
      <c r="BP936213" s="90"/>
    </row>
    <row r="936214" spans="68:68" customFormat="1">
      <c r="BP936214" s="90"/>
    </row>
    <row r="936215" spans="68:68" customFormat="1">
      <c r="BP936215" s="90"/>
    </row>
    <row r="936216" spans="68:68" customFormat="1">
      <c r="BP936216" s="90"/>
    </row>
    <row r="936217" spans="68:68" customFormat="1">
      <c r="BP936217" s="90"/>
    </row>
    <row r="936218" spans="68:68" customFormat="1">
      <c r="BP936218" s="90"/>
    </row>
    <row r="936219" spans="68:68" customFormat="1">
      <c r="BP936219" s="90"/>
    </row>
    <row r="936220" spans="68:68" customFormat="1">
      <c r="BP936220" s="90"/>
    </row>
    <row r="936221" spans="68:68" customFormat="1">
      <c r="BP936221" s="90"/>
    </row>
    <row r="936222" spans="68:68" customFormat="1">
      <c r="BP936222" s="90"/>
    </row>
    <row r="936223" spans="68:68" customFormat="1">
      <c r="BP936223" s="90"/>
    </row>
    <row r="936224" spans="68:68" customFormat="1">
      <c r="BP936224" s="90"/>
    </row>
    <row r="936225" spans="68:68" customFormat="1">
      <c r="BP936225" s="90"/>
    </row>
    <row r="936226" spans="68:68" customFormat="1">
      <c r="BP936226" s="90"/>
    </row>
    <row r="936227" spans="68:68" customFormat="1">
      <c r="BP936227" s="90"/>
    </row>
    <row r="936228" spans="68:68" customFormat="1">
      <c r="BP936228" s="90"/>
    </row>
    <row r="936229" spans="68:68" customFormat="1">
      <c r="BP936229" s="90"/>
    </row>
    <row r="936230" spans="68:68" customFormat="1">
      <c r="BP936230" s="90"/>
    </row>
    <row r="936231" spans="68:68" customFormat="1">
      <c r="BP936231" s="90"/>
    </row>
    <row r="936232" spans="68:68" customFormat="1">
      <c r="BP936232" s="90"/>
    </row>
    <row r="936233" spans="68:68" customFormat="1">
      <c r="BP936233" s="90"/>
    </row>
    <row r="936234" spans="68:68" customFormat="1">
      <c r="BP936234" s="90"/>
    </row>
    <row r="936235" spans="68:68" customFormat="1">
      <c r="BP936235" s="90"/>
    </row>
    <row r="936236" spans="68:68" customFormat="1">
      <c r="BP936236" s="90"/>
    </row>
    <row r="936237" spans="68:68" customFormat="1">
      <c r="BP936237" s="90"/>
    </row>
    <row r="936238" spans="68:68" customFormat="1">
      <c r="BP936238" s="90"/>
    </row>
    <row r="936239" spans="68:68" customFormat="1">
      <c r="BP936239" s="90"/>
    </row>
    <row r="936240" spans="68:68" customFormat="1">
      <c r="BP936240" s="90"/>
    </row>
    <row r="936241" spans="68:68" customFormat="1">
      <c r="BP936241" s="90"/>
    </row>
    <row r="936242" spans="68:68" customFormat="1">
      <c r="BP936242" s="90"/>
    </row>
    <row r="936243" spans="68:68" customFormat="1">
      <c r="BP936243" s="90"/>
    </row>
    <row r="936244" spans="68:68" customFormat="1">
      <c r="BP936244" s="90"/>
    </row>
    <row r="936245" spans="68:68" customFormat="1">
      <c r="BP936245" s="90"/>
    </row>
    <row r="936246" spans="68:68" customFormat="1">
      <c r="BP936246" s="90"/>
    </row>
    <row r="936247" spans="68:68" customFormat="1">
      <c r="BP936247" s="90"/>
    </row>
    <row r="936248" spans="68:68" customFormat="1">
      <c r="BP936248" s="90"/>
    </row>
    <row r="936249" spans="68:68" customFormat="1">
      <c r="BP936249" s="90"/>
    </row>
    <row r="936250" spans="68:68" customFormat="1">
      <c r="BP936250" s="90"/>
    </row>
    <row r="936251" spans="68:68" customFormat="1">
      <c r="BP936251" s="90"/>
    </row>
    <row r="936252" spans="68:68" customFormat="1">
      <c r="BP936252" s="90"/>
    </row>
    <row r="936253" spans="68:68" customFormat="1">
      <c r="BP936253" s="90"/>
    </row>
    <row r="936254" spans="68:68" customFormat="1">
      <c r="BP936254" s="90"/>
    </row>
    <row r="936255" spans="68:68" customFormat="1">
      <c r="BP936255" s="90"/>
    </row>
    <row r="936256" spans="68:68" customFormat="1">
      <c r="BP936256" s="90"/>
    </row>
    <row r="936257" spans="68:68" customFormat="1">
      <c r="BP936257" s="90"/>
    </row>
    <row r="936258" spans="68:68" customFormat="1">
      <c r="BP936258" s="90"/>
    </row>
    <row r="936259" spans="68:68" customFormat="1">
      <c r="BP936259" s="90"/>
    </row>
    <row r="936260" spans="68:68" customFormat="1">
      <c r="BP936260" s="90"/>
    </row>
    <row r="936261" spans="68:68" customFormat="1">
      <c r="BP936261" s="90"/>
    </row>
    <row r="936262" spans="68:68" customFormat="1">
      <c r="BP936262" s="90"/>
    </row>
    <row r="936263" spans="68:68" customFormat="1">
      <c r="BP936263" s="90"/>
    </row>
    <row r="936264" spans="68:68" customFormat="1">
      <c r="BP936264" s="90"/>
    </row>
    <row r="936265" spans="68:68" customFormat="1">
      <c r="BP936265" s="90"/>
    </row>
    <row r="936266" spans="68:68" customFormat="1">
      <c r="BP936266" s="90"/>
    </row>
    <row r="936267" spans="68:68" customFormat="1">
      <c r="BP936267" s="90"/>
    </row>
    <row r="936268" spans="68:68" customFormat="1">
      <c r="BP936268" s="90"/>
    </row>
    <row r="936269" spans="68:68" customFormat="1">
      <c r="BP936269" s="90"/>
    </row>
    <row r="936270" spans="68:68" customFormat="1">
      <c r="BP936270" s="90"/>
    </row>
    <row r="936271" spans="68:68" customFormat="1">
      <c r="BP936271" s="90"/>
    </row>
    <row r="936272" spans="68:68" customFormat="1">
      <c r="BP936272" s="90"/>
    </row>
    <row r="936273" spans="68:68" customFormat="1">
      <c r="BP936273" s="90"/>
    </row>
    <row r="936274" spans="68:68" customFormat="1">
      <c r="BP936274" s="90"/>
    </row>
    <row r="936275" spans="68:68" customFormat="1">
      <c r="BP936275" s="90"/>
    </row>
    <row r="936276" spans="68:68" customFormat="1">
      <c r="BP936276" s="90"/>
    </row>
    <row r="936277" spans="68:68" customFormat="1">
      <c r="BP936277" s="90"/>
    </row>
    <row r="936278" spans="68:68" customFormat="1">
      <c r="BP936278" s="90"/>
    </row>
    <row r="936279" spans="68:68" customFormat="1">
      <c r="BP936279" s="90"/>
    </row>
    <row r="936280" spans="68:68" customFormat="1">
      <c r="BP936280" s="90"/>
    </row>
    <row r="936281" spans="68:68" customFormat="1">
      <c r="BP936281" s="90"/>
    </row>
    <row r="936282" spans="68:68" customFormat="1">
      <c r="BP936282" s="90"/>
    </row>
    <row r="936283" spans="68:68" customFormat="1">
      <c r="BP936283" s="90"/>
    </row>
    <row r="936284" spans="68:68" customFormat="1">
      <c r="BP936284" s="90"/>
    </row>
    <row r="936285" spans="68:68" customFormat="1">
      <c r="BP936285" s="90"/>
    </row>
    <row r="936286" spans="68:68" customFormat="1">
      <c r="BP936286" s="90"/>
    </row>
    <row r="936287" spans="68:68" customFormat="1">
      <c r="BP936287" s="90"/>
    </row>
    <row r="936288" spans="68:68" customFormat="1">
      <c r="BP936288" s="90"/>
    </row>
    <row r="936289" spans="68:68" customFormat="1">
      <c r="BP936289" s="90"/>
    </row>
    <row r="936290" spans="68:68" customFormat="1">
      <c r="BP936290" s="90"/>
    </row>
    <row r="936291" spans="68:68" customFormat="1">
      <c r="BP936291" s="90"/>
    </row>
    <row r="936292" spans="68:68" customFormat="1">
      <c r="BP936292" s="90"/>
    </row>
    <row r="936293" spans="68:68" customFormat="1">
      <c r="BP936293" s="90"/>
    </row>
    <row r="936294" spans="68:68" customFormat="1">
      <c r="BP936294" s="90"/>
    </row>
    <row r="936295" spans="68:68" customFormat="1">
      <c r="BP936295" s="90"/>
    </row>
    <row r="936296" spans="68:68" customFormat="1">
      <c r="BP936296" s="90"/>
    </row>
    <row r="936297" spans="68:68" customFormat="1">
      <c r="BP936297" s="90"/>
    </row>
    <row r="936298" spans="68:68" customFormat="1">
      <c r="BP936298" s="90"/>
    </row>
    <row r="936299" spans="68:68" customFormat="1">
      <c r="BP936299" s="90"/>
    </row>
    <row r="936300" spans="68:68" customFormat="1">
      <c r="BP936300" s="90"/>
    </row>
    <row r="936301" spans="68:68" customFormat="1">
      <c r="BP936301" s="90"/>
    </row>
    <row r="936302" spans="68:68" customFormat="1">
      <c r="BP936302" s="90"/>
    </row>
    <row r="936303" spans="68:68" customFormat="1">
      <c r="BP936303" s="90"/>
    </row>
    <row r="936304" spans="68:68" customFormat="1">
      <c r="BP936304" s="90"/>
    </row>
    <row r="936305" spans="68:68" customFormat="1">
      <c r="BP936305" s="90"/>
    </row>
    <row r="936306" spans="68:68" customFormat="1">
      <c r="BP936306" s="90"/>
    </row>
    <row r="936307" spans="68:68" customFormat="1">
      <c r="BP936307" s="90"/>
    </row>
    <row r="936308" spans="68:68" customFormat="1">
      <c r="BP936308" s="90"/>
    </row>
    <row r="936309" spans="68:68" customFormat="1">
      <c r="BP936309" s="90"/>
    </row>
    <row r="936310" spans="68:68" customFormat="1">
      <c r="BP936310" s="90"/>
    </row>
    <row r="936311" spans="68:68" customFormat="1">
      <c r="BP936311" s="90"/>
    </row>
    <row r="936312" spans="68:68" customFormat="1">
      <c r="BP936312" s="90"/>
    </row>
    <row r="936313" spans="68:68" customFormat="1">
      <c r="BP936313" s="90"/>
    </row>
    <row r="936314" spans="68:68" customFormat="1">
      <c r="BP936314" s="90"/>
    </row>
    <row r="936315" spans="68:68" customFormat="1">
      <c r="BP936315" s="90"/>
    </row>
    <row r="936316" spans="68:68" customFormat="1">
      <c r="BP936316" s="90"/>
    </row>
    <row r="936317" spans="68:68" customFormat="1">
      <c r="BP936317" s="90"/>
    </row>
    <row r="936318" spans="68:68" customFormat="1">
      <c r="BP936318" s="90"/>
    </row>
    <row r="936319" spans="68:68" customFormat="1">
      <c r="BP936319" s="90"/>
    </row>
    <row r="936320" spans="68:68" customFormat="1">
      <c r="BP936320" s="90"/>
    </row>
    <row r="936321" spans="68:68" customFormat="1">
      <c r="BP936321" s="90"/>
    </row>
    <row r="936322" spans="68:68" customFormat="1">
      <c r="BP936322" s="90"/>
    </row>
    <row r="936323" spans="68:68" customFormat="1">
      <c r="BP936323" s="90"/>
    </row>
    <row r="936324" spans="68:68" customFormat="1">
      <c r="BP936324" s="90"/>
    </row>
    <row r="936325" spans="68:68" customFormat="1">
      <c r="BP936325" s="90"/>
    </row>
    <row r="936326" spans="68:68" customFormat="1">
      <c r="BP936326" s="90"/>
    </row>
    <row r="936327" spans="68:68" customFormat="1">
      <c r="BP936327" s="90"/>
    </row>
    <row r="936328" spans="68:68" customFormat="1">
      <c r="BP936328" s="90"/>
    </row>
    <row r="936329" spans="68:68" customFormat="1">
      <c r="BP936329" s="90"/>
    </row>
    <row r="936330" spans="68:68" customFormat="1">
      <c r="BP936330" s="90"/>
    </row>
    <row r="936331" spans="68:68" customFormat="1">
      <c r="BP936331" s="90"/>
    </row>
    <row r="936332" spans="68:68" customFormat="1">
      <c r="BP936332" s="90"/>
    </row>
    <row r="936333" spans="68:68" customFormat="1">
      <c r="BP936333" s="90"/>
    </row>
    <row r="936334" spans="68:68" customFormat="1">
      <c r="BP936334" s="90"/>
    </row>
    <row r="936335" spans="68:68" customFormat="1">
      <c r="BP936335" s="90"/>
    </row>
    <row r="936336" spans="68:68" customFormat="1">
      <c r="BP936336" s="90"/>
    </row>
    <row r="936337" spans="68:68" customFormat="1">
      <c r="BP936337" s="90"/>
    </row>
    <row r="936338" spans="68:68" customFormat="1">
      <c r="BP936338" s="90"/>
    </row>
    <row r="936339" spans="68:68" customFormat="1">
      <c r="BP936339" s="90"/>
    </row>
    <row r="936340" spans="68:68" customFormat="1">
      <c r="BP936340" s="90"/>
    </row>
    <row r="936341" spans="68:68" customFormat="1">
      <c r="BP936341" s="90"/>
    </row>
    <row r="936342" spans="68:68" customFormat="1">
      <c r="BP936342" s="90"/>
    </row>
    <row r="936343" spans="68:68" customFormat="1">
      <c r="BP936343" s="90"/>
    </row>
    <row r="936344" spans="68:68" customFormat="1">
      <c r="BP936344" s="90"/>
    </row>
    <row r="936345" spans="68:68" customFormat="1">
      <c r="BP936345" s="90"/>
    </row>
    <row r="936346" spans="68:68" customFormat="1">
      <c r="BP936346" s="90"/>
    </row>
    <row r="936347" spans="68:68" customFormat="1">
      <c r="BP936347" s="90"/>
    </row>
    <row r="936348" spans="68:68" customFormat="1">
      <c r="BP936348" s="90"/>
    </row>
    <row r="936349" spans="68:68" customFormat="1">
      <c r="BP936349" s="90"/>
    </row>
    <row r="936350" spans="68:68" customFormat="1">
      <c r="BP936350" s="90"/>
    </row>
    <row r="936351" spans="68:68" customFormat="1">
      <c r="BP936351" s="90"/>
    </row>
    <row r="936352" spans="68:68" customFormat="1">
      <c r="BP936352" s="90"/>
    </row>
    <row r="936353" spans="68:68" customFormat="1">
      <c r="BP936353" s="90"/>
    </row>
    <row r="936354" spans="68:68" customFormat="1">
      <c r="BP936354" s="90"/>
    </row>
    <row r="936355" spans="68:68" customFormat="1">
      <c r="BP936355" s="90"/>
    </row>
    <row r="936356" spans="68:68" customFormat="1">
      <c r="BP936356" s="90"/>
    </row>
    <row r="936357" spans="68:68" customFormat="1">
      <c r="BP936357" s="90"/>
    </row>
    <row r="936358" spans="68:68" customFormat="1">
      <c r="BP936358" s="90"/>
    </row>
    <row r="936359" spans="68:68" customFormat="1">
      <c r="BP936359" s="90"/>
    </row>
    <row r="936360" spans="68:68" customFormat="1">
      <c r="BP936360" s="90"/>
    </row>
    <row r="936361" spans="68:68" customFormat="1">
      <c r="BP936361" s="90"/>
    </row>
    <row r="936362" spans="68:68" customFormat="1">
      <c r="BP936362" s="90"/>
    </row>
    <row r="936363" spans="68:68" customFormat="1">
      <c r="BP936363" s="90"/>
    </row>
    <row r="936364" spans="68:68" customFormat="1">
      <c r="BP936364" s="90"/>
    </row>
    <row r="936365" spans="68:68" customFormat="1">
      <c r="BP936365" s="90"/>
    </row>
    <row r="936366" spans="68:68" customFormat="1">
      <c r="BP936366" s="90"/>
    </row>
    <row r="936367" spans="68:68" customFormat="1">
      <c r="BP936367" s="90"/>
    </row>
    <row r="936368" spans="68:68" customFormat="1">
      <c r="BP936368" s="90"/>
    </row>
    <row r="936369" spans="68:68" customFormat="1">
      <c r="BP936369" s="90"/>
    </row>
    <row r="936370" spans="68:68" customFormat="1">
      <c r="BP936370" s="90"/>
    </row>
    <row r="936371" spans="68:68" customFormat="1">
      <c r="BP936371" s="90"/>
    </row>
    <row r="936372" spans="68:68" customFormat="1">
      <c r="BP936372" s="90"/>
    </row>
    <row r="936373" spans="68:68" customFormat="1">
      <c r="BP936373" s="90"/>
    </row>
    <row r="936374" spans="68:68" customFormat="1">
      <c r="BP936374" s="90"/>
    </row>
    <row r="936375" spans="68:68" customFormat="1">
      <c r="BP936375" s="90"/>
    </row>
    <row r="936376" spans="68:68" customFormat="1">
      <c r="BP936376" s="90"/>
    </row>
    <row r="936377" spans="68:68" customFormat="1">
      <c r="BP936377" s="90"/>
    </row>
    <row r="936378" spans="68:68" customFormat="1">
      <c r="BP936378" s="90"/>
    </row>
    <row r="936379" spans="68:68" customFormat="1">
      <c r="BP936379" s="90"/>
    </row>
    <row r="936380" spans="68:68" customFormat="1">
      <c r="BP936380" s="90"/>
    </row>
    <row r="936381" spans="68:68" customFormat="1">
      <c r="BP936381" s="90"/>
    </row>
    <row r="936382" spans="68:68" customFormat="1">
      <c r="BP936382" s="90"/>
    </row>
    <row r="936383" spans="68:68" customFormat="1">
      <c r="BP936383" s="90"/>
    </row>
    <row r="936384" spans="68:68" customFormat="1">
      <c r="BP936384" s="90"/>
    </row>
    <row r="936385" spans="68:68" customFormat="1">
      <c r="BP936385" s="90"/>
    </row>
    <row r="936386" spans="68:68" customFormat="1">
      <c r="BP936386" s="90"/>
    </row>
    <row r="936387" spans="68:68" customFormat="1">
      <c r="BP936387" s="90"/>
    </row>
    <row r="936388" spans="68:68" customFormat="1">
      <c r="BP936388" s="90"/>
    </row>
    <row r="936389" spans="68:68" customFormat="1">
      <c r="BP936389" s="90"/>
    </row>
    <row r="936390" spans="68:68" customFormat="1">
      <c r="BP936390" s="90"/>
    </row>
    <row r="936391" spans="68:68" customFormat="1">
      <c r="BP936391" s="90"/>
    </row>
    <row r="936392" spans="68:68" customFormat="1">
      <c r="BP936392" s="90"/>
    </row>
    <row r="936393" spans="68:68" customFormat="1">
      <c r="BP936393" s="90"/>
    </row>
    <row r="936394" spans="68:68" customFormat="1">
      <c r="BP936394" s="90"/>
    </row>
    <row r="936395" spans="68:68" customFormat="1">
      <c r="BP936395" s="90"/>
    </row>
    <row r="936396" spans="68:68" customFormat="1">
      <c r="BP936396" s="90"/>
    </row>
    <row r="936397" spans="68:68" customFormat="1">
      <c r="BP936397" s="90"/>
    </row>
    <row r="936398" spans="68:68" customFormat="1">
      <c r="BP936398" s="90"/>
    </row>
    <row r="936399" spans="68:68" customFormat="1">
      <c r="BP936399" s="90"/>
    </row>
    <row r="936400" spans="68:68" customFormat="1">
      <c r="BP936400" s="90"/>
    </row>
    <row r="936401" spans="68:68" customFormat="1">
      <c r="BP936401" s="90"/>
    </row>
    <row r="936402" spans="68:68" customFormat="1">
      <c r="BP936402" s="90"/>
    </row>
    <row r="936403" spans="68:68" customFormat="1">
      <c r="BP936403" s="90"/>
    </row>
    <row r="936404" spans="68:68" customFormat="1">
      <c r="BP936404" s="90"/>
    </row>
    <row r="936405" spans="68:68" customFormat="1">
      <c r="BP936405" s="90"/>
    </row>
    <row r="936406" spans="68:68" customFormat="1">
      <c r="BP936406" s="90"/>
    </row>
    <row r="936407" spans="68:68" customFormat="1">
      <c r="BP936407" s="90"/>
    </row>
    <row r="936408" spans="68:68" customFormat="1">
      <c r="BP936408" s="90"/>
    </row>
    <row r="936409" spans="68:68" customFormat="1">
      <c r="BP936409" s="90"/>
    </row>
    <row r="936410" spans="68:68" customFormat="1">
      <c r="BP936410" s="90"/>
    </row>
    <row r="936411" spans="68:68" customFormat="1">
      <c r="BP936411" s="90"/>
    </row>
    <row r="936412" spans="68:68" customFormat="1">
      <c r="BP936412" s="90"/>
    </row>
    <row r="936413" spans="68:68" customFormat="1">
      <c r="BP936413" s="90"/>
    </row>
    <row r="936414" spans="68:68" customFormat="1">
      <c r="BP936414" s="90"/>
    </row>
    <row r="936415" spans="68:68" customFormat="1">
      <c r="BP936415" s="90"/>
    </row>
    <row r="936416" spans="68:68" customFormat="1">
      <c r="BP936416" s="90"/>
    </row>
    <row r="936417" spans="68:68" customFormat="1">
      <c r="BP936417" s="90"/>
    </row>
    <row r="936418" spans="68:68" customFormat="1">
      <c r="BP936418" s="90"/>
    </row>
    <row r="936419" spans="68:68" customFormat="1">
      <c r="BP936419" s="90"/>
    </row>
    <row r="936420" spans="68:68" customFormat="1">
      <c r="BP936420" s="90"/>
    </row>
    <row r="936421" spans="68:68" customFormat="1">
      <c r="BP936421" s="90"/>
    </row>
    <row r="936422" spans="68:68" customFormat="1">
      <c r="BP936422" s="90"/>
    </row>
    <row r="936423" spans="68:68" customFormat="1">
      <c r="BP936423" s="90"/>
    </row>
    <row r="936424" spans="68:68" customFormat="1">
      <c r="BP936424" s="90"/>
    </row>
    <row r="936425" spans="68:68" customFormat="1">
      <c r="BP936425" s="90"/>
    </row>
    <row r="936426" spans="68:68" customFormat="1">
      <c r="BP936426" s="90"/>
    </row>
    <row r="936427" spans="68:68" customFormat="1">
      <c r="BP936427" s="90"/>
    </row>
    <row r="936428" spans="68:68" customFormat="1">
      <c r="BP936428" s="90"/>
    </row>
    <row r="936429" spans="68:68" customFormat="1">
      <c r="BP936429" s="90"/>
    </row>
    <row r="936430" spans="68:68" customFormat="1">
      <c r="BP936430" s="90"/>
    </row>
    <row r="936431" spans="68:68" customFormat="1">
      <c r="BP936431" s="90"/>
    </row>
    <row r="936432" spans="68:68" customFormat="1">
      <c r="BP936432" s="90"/>
    </row>
    <row r="936433" spans="68:68" customFormat="1">
      <c r="BP936433" s="90"/>
    </row>
    <row r="936434" spans="68:68" customFormat="1">
      <c r="BP936434" s="90"/>
    </row>
    <row r="936435" spans="68:68" customFormat="1">
      <c r="BP936435" s="90"/>
    </row>
    <row r="936436" spans="68:68" customFormat="1">
      <c r="BP936436" s="90"/>
    </row>
    <row r="936437" spans="68:68" customFormat="1">
      <c r="BP936437" s="90"/>
    </row>
    <row r="936438" spans="68:68" customFormat="1">
      <c r="BP936438" s="90"/>
    </row>
    <row r="936439" spans="68:68" customFormat="1">
      <c r="BP936439" s="90"/>
    </row>
    <row r="936440" spans="68:68" customFormat="1">
      <c r="BP936440" s="90"/>
    </row>
    <row r="936441" spans="68:68" customFormat="1">
      <c r="BP936441" s="90"/>
    </row>
    <row r="936442" spans="68:68" customFormat="1">
      <c r="BP936442" s="90"/>
    </row>
    <row r="936443" spans="68:68" customFormat="1">
      <c r="BP936443" s="90"/>
    </row>
    <row r="936444" spans="68:68" customFormat="1">
      <c r="BP936444" s="90"/>
    </row>
    <row r="936445" spans="68:68" customFormat="1">
      <c r="BP936445" s="90"/>
    </row>
    <row r="936446" spans="68:68" customFormat="1">
      <c r="BP936446" s="90"/>
    </row>
    <row r="936447" spans="68:68" customFormat="1">
      <c r="BP936447" s="90"/>
    </row>
    <row r="936448" spans="68:68" customFormat="1">
      <c r="BP936448" s="90"/>
    </row>
    <row r="936449" spans="68:68" customFormat="1">
      <c r="BP936449" s="90"/>
    </row>
    <row r="936450" spans="68:68" customFormat="1">
      <c r="BP936450" s="90"/>
    </row>
    <row r="936451" spans="68:68" customFormat="1">
      <c r="BP936451" s="90"/>
    </row>
    <row r="936452" spans="68:68" customFormat="1">
      <c r="BP936452" s="90"/>
    </row>
    <row r="936453" spans="68:68" customFormat="1">
      <c r="BP936453" s="90"/>
    </row>
    <row r="936454" spans="68:68" customFormat="1">
      <c r="BP936454" s="90"/>
    </row>
    <row r="936455" spans="68:68" customFormat="1">
      <c r="BP936455" s="90"/>
    </row>
    <row r="936456" spans="68:68" customFormat="1">
      <c r="BP936456" s="90"/>
    </row>
    <row r="936457" spans="68:68" customFormat="1">
      <c r="BP936457" s="90"/>
    </row>
    <row r="936458" spans="68:68" customFormat="1">
      <c r="BP936458" s="90"/>
    </row>
    <row r="936459" spans="68:68" customFormat="1">
      <c r="BP936459" s="90"/>
    </row>
    <row r="936460" spans="68:68" customFormat="1">
      <c r="BP936460" s="90"/>
    </row>
    <row r="936461" spans="68:68" customFormat="1">
      <c r="BP936461" s="90"/>
    </row>
    <row r="936462" spans="68:68" customFormat="1">
      <c r="BP936462" s="90"/>
    </row>
    <row r="936463" spans="68:68" customFormat="1">
      <c r="BP936463" s="90"/>
    </row>
    <row r="936464" spans="68:68" customFormat="1">
      <c r="BP936464" s="90"/>
    </row>
    <row r="936465" spans="68:68" customFormat="1">
      <c r="BP936465" s="90"/>
    </row>
    <row r="936466" spans="68:68" customFormat="1">
      <c r="BP936466" s="90"/>
    </row>
    <row r="936467" spans="68:68" customFormat="1">
      <c r="BP936467" s="90"/>
    </row>
    <row r="936468" spans="68:68" customFormat="1">
      <c r="BP936468" s="90"/>
    </row>
    <row r="936469" spans="68:68" customFormat="1">
      <c r="BP936469" s="90"/>
    </row>
    <row r="936470" spans="68:68" customFormat="1">
      <c r="BP936470" s="90"/>
    </row>
    <row r="936471" spans="68:68" customFormat="1">
      <c r="BP936471" s="90"/>
    </row>
    <row r="936472" spans="68:68" customFormat="1">
      <c r="BP936472" s="90"/>
    </row>
    <row r="936473" spans="68:68" customFormat="1">
      <c r="BP936473" s="90"/>
    </row>
    <row r="936474" spans="68:68" customFormat="1">
      <c r="BP936474" s="90"/>
    </row>
    <row r="936475" spans="68:68" customFormat="1">
      <c r="BP936475" s="90"/>
    </row>
    <row r="936476" spans="68:68" customFormat="1">
      <c r="BP936476" s="90"/>
    </row>
    <row r="936477" spans="68:68" customFormat="1">
      <c r="BP936477" s="90"/>
    </row>
    <row r="936478" spans="68:68" customFormat="1">
      <c r="BP936478" s="90"/>
    </row>
    <row r="936479" spans="68:68" customFormat="1">
      <c r="BP936479" s="90"/>
    </row>
    <row r="936480" spans="68:68" customFormat="1">
      <c r="BP936480" s="90"/>
    </row>
    <row r="936481" spans="68:68" customFormat="1">
      <c r="BP936481" s="90"/>
    </row>
    <row r="936482" spans="68:68" customFormat="1">
      <c r="BP936482" s="90"/>
    </row>
    <row r="936483" spans="68:68" customFormat="1">
      <c r="BP936483" s="90"/>
    </row>
    <row r="936484" spans="68:68" customFormat="1">
      <c r="BP936484" s="90"/>
    </row>
    <row r="936485" spans="68:68" customFormat="1">
      <c r="BP936485" s="90"/>
    </row>
    <row r="936486" spans="68:68" customFormat="1">
      <c r="BP936486" s="90"/>
    </row>
    <row r="936487" spans="68:68" customFormat="1">
      <c r="BP936487" s="90"/>
    </row>
    <row r="936488" spans="68:68" customFormat="1">
      <c r="BP936488" s="90"/>
    </row>
    <row r="936489" spans="68:68" customFormat="1">
      <c r="BP936489" s="90"/>
    </row>
    <row r="936490" spans="68:68" customFormat="1">
      <c r="BP936490" s="90"/>
    </row>
    <row r="936491" spans="68:68" customFormat="1">
      <c r="BP936491" s="90"/>
    </row>
    <row r="936492" spans="68:68" customFormat="1">
      <c r="BP936492" s="90"/>
    </row>
    <row r="936493" spans="68:68" customFormat="1">
      <c r="BP936493" s="90"/>
    </row>
    <row r="936494" spans="68:68" customFormat="1">
      <c r="BP936494" s="90"/>
    </row>
    <row r="936495" spans="68:68" customFormat="1">
      <c r="BP936495" s="90"/>
    </row>
    <row r="936496" spans="68:68" customFormat="1">
      <c r="BP936496" s="90"/>
    </row>
    <row r="936497" spans="68:68" customFormat="1">
      <c r="BP936497" s="90"/>
    </row>
    <row r="936498" spans="68:68" customFormat="1">
      <c r="BP936498" s="90"/>
    </row>
    <row r="936499" spans="68:68" customFormat="1">
      <c r="BP936499" s="90"/>
    </row>
    <row r="936500" spans="68:68" customFormat="1">
      <c r="BP936500" s="90"/>
    </row>
    <row r="936501" spans="68:68" customFormat="1">
      <c r="BP936501" s="90"/>
    </row>
    <row r="936502" spans="68:68" customFormat="1">
      <c r="BP936502" s="90"/>
    </row>
    <row r="936503" spans="68:68" customFormat="1">
      <c r="BP936503" s="90"/>
    </row>
    <row r="936504" spans="68:68" customFormat="1">
      <c r="BP936504" s="90"/>
    </row>
    <row r="936505" spans="68:68" customFormat="1">
      <c r="BP936505" s="90"/>
    </row>
    <row r="936506" spans="68:68" customFormat="1">
      <c r="BP936506" s="90"/>
    </row>
    <row r="936507" spans="68:68" customFormat="1">
      <c r="BP936507" s="90"/>
    </row>
    <row r="936508" spans="68:68" customFormat="1">
      <c r="BP936508" s="90"/>
    </row>
    <row r="936509" spans="68:68" customFormat="1">
      <c r="BP936509" s="90"/>
    </row>
    <row r="936510" spans="68:68" customFormat="1">
      <c r="BP936510" s="90"/>
    </row>
    <row r="936511" spans="68:68" customFormat="1">
      <c r="BP936511" s="90"/>
    </row>
    <row r="936512" spans="68:68" customFormat="1">
      <c r="BP936512" s="90"/>
    </row>
    <row r="936513" spans="68:68" customFormat="1">
      <c r="BP936513" s="90"/>
    </row>
    <row r="936514" spans="68:68" customFormat="1">
      <c r="BP936514" s="90"/>
    </row>
    <row r="936515" spans="68:68" customFormat="1">
      <c r="BP936515" s="90"/>
    </row>
    <row r="936516" spans="68:68" customFormat="1">
      <c r="BP936516" s="90"/>
    </row>
    <row r="936517" spans="68:68" customFormat="1">
      <c r="BP936517" s="90"/>
    </row>
    <row r="936518" spans="68:68" customFormat="1">
      <c r="BP936518" s="90"/>
    </row>
    <row r="936519" spans="68:68" customFormat="1">
      <c r="BP936519" s="90"/>
    </row>
    <row r="936520" spans="68:68" customFormat="1">
      <c r="BP936520" s="90"/>
    </row>
    <row r="936521" spans="68:68" customFormat="1">
      <c r="BP936521" s="90"/>
    </row>
    <row r="936522" spans="68:68" customFormat="1">
      <c r="BP936522" s="90"/>
    </row>
    <row r="936523" spans="68:68" customFormat="1">
      <c r="BP936523" s="90"/>
    </row>
    <row r="936524" spans="68:68" customFormat="1">
      <c r="BP936524" s="90"/>
    </row>
    <row r="936525" spans="68:68" customFormat="1">
      <c r="BP936525" s="90"/>
    </row>
    <row r="936526" spans="68:68" customFormat="1">
      <c r="BP936526" s="90"/>
    </row>
    <row r="936527" spans="68:68" customFormat="1">
      <c r="BP936527" s="90"/>
    </row>
    <row r="936528" spans="68:68" customFormat="1">
      <c r="BP936528" s="90"/>
    </row>
    <row r="936529" spans="68:68" customFormat="1">
      <c r="BP936529" s="90"/>
    </row>
    <row r="936530" spans="68:68" customFormat="1">
      <c r="BP936530" s="90"/>
    </row>
    <row r="936531" spans="68:68" customFormat="1">
      <c r="BP936531" s="90"/>
    </row>
    <row r="936532" spans="68:68" customFormat="1">
      <c r="BP936532" s="90"/>
    </row>
    <row r="936533" spans="68:68" customFormat="1">
      <c r="BP936533" s="90"/>
    </row>
    <row r="936534" spans="68:68" customFormat="1">
      <c r="BP936534" s="90"/>
    </row>
    <row r="936535" spans="68:68" customFormat="1">
      <c r="BP936535" s="90"/>
    </row>
    <row r="936536" spans="68:68" customFormat="1">
      <c r="BP936536" s="90"/>
    </row>
    <row r="936537" spans="68:68" customFormat="1">
      <c r="BP936537" s="90"/>
    </row>
    <row r="936538" spans="68:68" customFormat="1">
      <c r="BP936538" s="90"/>
    </row>
    <row r="936539" spans="68:68" customFormat="1">
      <c r="BP936539" s="90"/>
    </row>
    <row r="936540" spans="68:68" customFormat="1">
      <c r="BP936540" s="90"/>
    </row>
    <row r="936541" spans="68:68" customFormat="1">
      <c r="BP936541" s="90"/>
    </row>
    <row r="936542" spans="68:68" customFormat="1">
      <c r="BP936542" s="90"/>
    </row>
    <row r="936543" spans="68:68" customFormat="1">
      <c r="BP936543" s="90"/>
    </row>
    <row r="936544" spans="68:68" customFormat="1">
      <c r="BP936544" s="90"/>
    </row>
    <row r="936545" spans="68:68" customFormat="1">
      <c r="BP936545" s="90"/>
    </row>
    <row r="936546" spans="68:68" customFormat="1">
      <c r="BP936546" s="90"/>
    </row>
    <row r="936547" spans="68:68" customFormat="1">
      <c r="BP936547" s="90"/>
    </row>
    <row r="936548" spans="68:68" customFormat="1">
      <c r="BP936548" s="90"/>
    </row>
    <row r="936549" spans="68:68" customFormat="1">
      <c r="BP936549" s="90"/>
    </row>
    <row r="936550" spans="68:68" customFormat="1">
      <c r="BP936550" s="90"/>
    </row>
    <row r="936551" spans="68:68" customFormat="1">
      <c r="BP936551" s="90"/>
    </row>
    <row r="936552" spans="68:68" customFormat="1">
      <c r="BP936552" s="90"/>
    </row>
    <row r="936553" spans="68:68" customFormat="1">
      <c r="BP936553" s="90"/>
    </row>
    <row r="936554" spans="68:68" customFormat="1">
      <c r="BP936554" s="90"/>
    </row>
    <row r="936555" spans="68:68" customFormat="1">
      <c r="BP936555" s="90"/>
    </row>
    <row r="936556" spans="68:68" customFormat="1">
      <c r="BP936556" s="90"/>
    </row>
    <row r="936557" spans="68:68" customFormat="1">
      <c r="BP936557" s="90"/>
    </row>
    <row r="936558" spans="68:68" customFormat="1">
      <c r="BP936558" s="90"/>
    </row>
    <row r="936559" spans="68:68" customFormat="1">
      <c r="BP936559" s="90"/>
    </row>
    <row r="936560" spans="68:68" customFormat="1">
      <c r="BP936560" s="90"/>
    </row>
    <row r="936561" spans="68:68" customFormat="1">
      <c r="BP936561" s="90"/>
    </row>
    <row r="936562" spans="68:68" customFormat="1">
      <c r="BP936562" s="90"/>
    </row>
    <row r="936563" spans="68:68" customFormat="1">
      <c r="BP936563" s="90"/>
    </row>
    <row r="936564" spans="68:68" customFormat="1">
      <c r="BP936564" s="90"/>
    </row>
    <row r="936565" spans="68:68" customFormat="1">
      <c r="BP936565" s="90"/>
    </row>
    <row r="936566" spans="68:68" customFormat="1">
      <c r="BP936566" s="90"/>
    </row>
    <row r="936567" spans="68:68" customFormat="1">
      <c r="BP936567" s="90"/>
    </row>
    <row r="936568" spans="68:68" customFormat="1">
      <c r="BP936568" s="90"/>
    </row>
    <row r="936569" spans="68:68" customFormat="1">
      <c r="BP936569" s="90"/>
    </row>
    <row r="936570" spans="68:68" customFormat="1">
      <c r="BP936570" s="90"/>
    </row>
    <row r="936571" spans="68:68" customFormat="1">
      <c r="BP936571" s="90"/>
    </row>
    <row r="936572" spans="68:68" customFormat="1">
      <c r="BP936572" s="90"/>
    </row>
    <row r="936573" spans="68:68" customFormat="1">
      <c r="BP936573" s="90"/>
    </row>
    <row r="936574" spans="68:68" customFormat="1">
      <c r="BP936574" s="90"/>
    </row>
    <row r="936575" spans="68:68" customFormat="1">
      <c r="BP936575" s="90"/>
    </row>
    <row r="936576" spans="68:68" customFormat="1">
      <c r="BP936576" s="90"/>
    </row>
    <row r="936577" spans="68:68" customFormat="1">
      <c r="BP936577" s="90"/>
    </row>
    <row r="936578" spans="68:68" customFormat="1">
      <c r="BP936578" s="90"/>
    </row>
    <row r="936579" spans="68:68" customFormat="1">
      <c r="BP936579" s="90"/>
    </row>
    <row r="936580" spans="68:68" customFormat="1">
      <c r="BP936580" s="90"/>
    </row>
    <row r="936581" spans="68:68" customFormat="1">
      <c r="BP936581" s="90"/>
    </row>
    <row r="936582" spans="68:68" customFormat="1">
      <c r="BP936582" s="90"/>
    </row>
    <row r="936583" spans="68:68" customFormat="1">
      <c r="BP936583" s="90"/>
    </row>
    <row r="936584" spans="68:68" customFormat="1">
      <c r="BP936584" s="90"/>
    </row>
    <row r="936585" spans="68:68" customFormat="1">
      <c r="BP936585" s="90"/>
    </row>
    <row r="936586" spans="68:68" customFormat="1">
      <c r="BP936586" s="90"/>
    </row>
    <row r="936587" spans="68:68" customFormat="1">
      <c r="BP936587" s="90"/>
    </row>
    <row r="936588" spans="68:68" customFormat="1">
      <c r="BP936588" s="90"/>
    </row>
    <row r="936589" spans="68:68" customFormat="1">
      <c r="BP936589" s="90"/>
    </row>
    <row r="936590" spans="68:68" customFormat="1">
      <c r="BP936590" s="90"/>
    </row>
    <row r="936591" spans="68:68" customFormat="1">
      <c r="BP936591" s="90"/>
    </row>
    <row r="936592" spans="68:68" customFormat="1">
      <c r="BP936592" s="90"/>
    </row>
    <row r="936593" spans="68:68" customFormat="1">
      <c r="BP936593" s="90"/>
    </row>
    <row r="936594" spans="68:68" customFormat="1">
      <c r="BP936594" s="90"/>
    </row>
    <row r="936595" spans="68:68" customFormat="1">
      <c r="BP936595" s="90"/>
    </row>
    <row r="936596" spans="68:68" customFormat="1">
      <c r="BP936596" s="90"/>
    </row>
    <row r="936597" spans="68:68" customFormat="1">
      <c r="BP936597" s="90"/>
    </row>
    <row r="936598" spans="68:68" customFormat="1">
      <c r="BP936598" s="90"/>
    </row>
    <row r="936599" spans="68:68" customFormat="1">
      <c r="BP936599" s="90"/>
    </row>
    <row r="936600" spans="68:68" customFormat="1">
      <c r="BP936600" s="90"/>
    </row>
    <row r="936601" spans="68:68" customFormat="1">
      <c r="BP936601" s="90"/>
    </row>
    <row r="936602" spans="68:68" customFormat="1">
      <c r="BP936602" s="90"/>
    </row>
    <row r="936603" spans="68:68" customFormat="1">
      <c r="BP936603" s="90"/>
    </row>
    <row r="936604" spans="68:68" customFormat="1">
      <c r="BP936604" s="90"/>
    </row>
    <row r="936605" spans="68:68" customFormat="1">
      <c r="BP936605" s="90"/>
    </row>
    <row r="936606" spans="68:68" customFormat="1">
      <c r="BP936606" s="90"/>
    </row>
    <row r="936607" spans="68:68" customFormat="1">
      <c r="BP936607" s="90"/>
    </row>
    <row r="936608" spans="68:68" customFormat="1">
      <c r="BP936608" s="90"/>
    </row>
    <row r="936609" spans="68:68" customFormat="1">
      <c r="BP936609" s="90"/>
    </row>
    <row r="936610" spans="68:68" customFormat="1">
      <c r="BP936610" s="90"/>
    </row>
    <row r="936611" spans="68:68" customFormat="1">
      <c r="BP936611" s="90"/>
    </row>
    <row r="936612" spans="68:68" customFormat="1">
      <c r="BP936612" s="90"/>
    </row>
    <row r="936613" spans="68:68" customFormat="1">
      <c r="BP936613" s="90"/>
    </row>
    <row r="936614" spans="68:68" customFormat="1">
      <c r="BP936614" s="90"/>
    </row>
    <row r="936615" spans="68:68" customFormat="1">
      <c r="BP936615" s="90"/>
    </row>
    <row r="936616" spans="68:68" customFormat="1">
      <c r="BP936616" s="90"/>
    </row>
    <row r="936617" spans="68:68" customFormat="1">
      <c r="BP936617" s="90"/>
    </row>
    <row r="936618" spans="68:68" customFormat="1">
      <c r="BP936618" s="90"/>
    </row>
    <row r="936619" spans="68:68" customFormat="1">
      <c r="BP936619" s="90"/>
    </row>
    <row r="936620" spans="68:68" customFormat="1">
      <c r="BP936620" s="90"/>
    </row>
    <row r="936621" spans="68:68" customFormat="1">
      <c r="BP936621" s="90"/>
    </row>
    <row r="936622" spans="68:68" customFormat="1">
      <c r="BP936622" s="90"/>
    </row>
    <row r="936623" spans="68:68" customFormat="1">
      <c r="BP936623" s="90"/>
    </row>
    <row r="936624" spans="68:68" customFormat="1">
      <c r="BP936624" s="90"/>
    </row>
    <row r="936625" spans="68:68" customFormat="1">
      <c r="BP936625" s="90"/>
    </row>
    <row r="936626" spans="68:68" customFormat="1">
      <c r="BP936626" s="90"/>
    </row>
    <row r="936627" spans="68:68" customFormat="1">
      <c r="BP936627" s="90"/>
    </row>
    <row r="936628" spans="68:68" customFormat="1">
      <c r="BP936628" s="90"/>
    </row>
    <row r="936629" spans="68:68" customFormat="1">
      <c r="BP936629" s="90"/>
    </row>
    <row r="936630" spans="68:68" customFormat="1">
      <c r="BP936630" s="90"/>
    </row>
    <row r="936631" spans="68:68" customFormat="1">
      <c r="BP936631" s="90"/>
    </row>
    <row r="936632" spans="68:68" customFormat="1">
      <c r="BP936632" s="90"/>
    </row>
    <row r="936633" spans="68:68" customFormat="1">
      <c r="BP936633" s="90"/>
    </row>
    <row r="936634" spans="68:68" customFormat="1">
      <c r="BP936634" s="90"/>
    </row>
    <row r="936635" spans="68:68" customFormat="1">
      <c r="BP936635" s="90"/>
    </row>
    <row r="936636" spans="68:68" customFormat="1">
      <c r="BP936636" s="90"/>
    </row>
    <row r="936637" spans="68:68" customFormat="1">
      <c r="BP936637" s="90"/>
    </row>
    <row r="936638" spans="68:68" customFormat="1">
      <c r="BP936638" s="90"/>
    </row>
    <row r="936639" spans="68:68" customFormat="1">
      <c r="BP936639" s="90"/>
    </row>
    <row r="936640" spans="68:68" customFormat="1">
      <c r="BP936640" s="90"/>
    </row>
    <row r="936641" spans="68:68" customFormat="1">
      <c r="BP936641" s="90"/>
    </row>
    <row r="936642" spans="68:68" customFormat="1">
      <c r="BP936642" s="90"/>
    </row>
    <row r="936643" spans="68:68" customFormat="1">
      <c r="BP936643" s="90"/>
    </row>
    <row r="936644" spans="68:68" customFormat="1">
      <c r="BP936644" s="90"/>
    </row>
    <row r="936645" spans="68:68" customFormat="1">
      <c r="BP936645" s="90"/>
    </row>
    <row r="936646" spans="68:68" customFormat="1">
      <c r="BP936646" s="90"/>
    </row>
    <row r="936647" spans="68:68" customFormat="1">
      <c r="BP936647" s="90"/>
    </row>
    <row r="936648" spans="68:68" customFormat="1">
      <c r="BP936648" s="90"/>
    </row>
    <row r="936649" spans="68:68" customFormat="1">
      <c r="BP936649" s="90"/>
    </row>
    <row r="936650" spans="68:68" customFormat="1">
      <c r="BP936650" s="90"/>
    </row>
    <row r="936651" spans="68:68" customFormat="1">
      <c r="BP936651" s="90"/>
    </row>
    <row r="936652" spans="68:68" customFormat="1">
      <c r="BP936652" s="90"/>
    </row>
    <row r="936653" spans="68:68" customFormat="1">
      <c r="BP936653" s="90"/>
    </row>
    <row r="936654" spans="68:68" customFormat="1">
      <c r="BP936654" s="90"/>
    </row>
    <row r="936655" spans="68:68" customFormat="1">
      <c r="BP936655" s="90"/>
    </row>
    <row r="936656" spans="68:68" customFormat="1">
      <c r="BP936656" s="90"/>
    </row>
    <row r="936657" spans="68:68" customFormat="1">
      <c r="BP936657" s="90"/>
    </row>
    <row r="936658" spans="68:68" customFormat="1">
      <c r="BP936658" s="90"/>
    </row>
    <row r="936659" spans="68:68" customFormat="1">
      <c r="BP936659" s="90"/>
    </row>
    <row r="936660" spans="68:68" customFormat="1">
      <c r="BP936660" s="90"/>
    </row>
    <row r="936661" spans="68:68" customFormat="1">
      <c r="BP936661" s="90"/>
    </row>
    <row r="936662" spans="68:68" customFormat="1">
      <c r="BP936662" s="90"/>
    </row>
    <row r="936663" spans="68:68" customFormat="1">
      <c r="BP936663" s="90"/>
    </row>
    <row r="936664" spans="68:68" customFormat="1">
      <c r="BP936664" s="90"/>
    </row>
    <row r="936665" spans="68:68" customFormat="1">
      <c r="BP936665" s="90"/>
    </row>
    <row r="936666" spans="68:68" customFormat="1">
      <c r="BP936666" s="90"/>
    </row>
    <row r="936667" spans="68:68" customFormat="1">
      <c r="BP936667" s="90"/>
    </row>
    <row r="936668" spans="68:68" customFormat="1">
      <c r="BP936668" s="90"/>
    </row>
    <row r="936669" spans="68:68" customFormat="1">
      <c r="BP936669" s="90"/>
    </row>
    <row r="936670" spans="68:68" customFormat="1">
      <c r="BP936670" s="90"/>
    </row>
    <row r="936671" spans="68:68" customFormat="1">
      <c r="BP936671" s="90"/>
    </row>
    <row r="936672" spans="68:68" customFormat="1">
      <c r="BP936672" s="90"/>
    </row>
    <row r="936673" spans="68:68" customFormat="1">
      <c r="BP936673" s="90"/>
    </row>
    <row r="936674" spans="68:68" customFormat="1">
      <c r="BP936674" s="90"/>
    </row>
    <row r="936675" spans="68:68" customFormat="1">
      <c r="BP936675" s="90"/>
    </row>
    <row r="936676" spans="68:68" customFormat="1">
      <c r="BP936676" s="90"/>
    </row>
    <row r="936677" spans="68:68" customFormat="1">
      <c r="BP936677" s="90"/>
    </row>
    <row r="936678" spans="68:68" customFormat="1">
      <c r="BP936678" s="90"/>
    </row>
    <row r="936679" spans="68:68" customFormat="1">
      <c r="BP936679" s="90"/>
    </row>
    <row r="936680" spans="68:68" customFormat="1">
      <c r="BP936680" s="90"/>
    </row>
    <row r="936681" spans="68:68" customFormat="1">
      <c r="BP936681" s="90"/>
    </row>
    <row r="936682" spans="68:68" customFormat="1">
      <c r="BP936682" s="90"/>
    </row>
    <row r="936683" spans="68:68" customFormat="1">
      <c r="BP936683" s="90"/>
    </row>
    <row r="936684" spans="68:68" customFormat="1">
      <c r="BP936684" s="90"/>
    </row>
    <row r="936685" spans="68:68" customFormat="1">
      <c r="BP936685" s="90"/>
    </row>
    <row r="936686" spans="68:68" customFormat="1">
      <c r="BP936686" s="90"/>
    </row>
    <row r="936687" spans="68:68" customFormat="1">
      <c r="BP936687" s="90"/>
    </row>
    <row r="936688" spans="68:68" customFormat="1">
      <c r="BP936688" s="90"/>
    </row>
    <row r="936689" spans="68:68" customFormat="1">
      <c r="BP936689" s="90"/>
    </row>
    <row r="936690" spans="68:68" customFormat="1">
      <c r="BP936690" s="90"/>
    </row>
    <row r="936691" spans="68:68" customFormat="1">
      <c r="BP936691" s="90"/>
    </row>
    <row r="936692" spans="68:68" customFormat="1">
      <c r="BP936692" s="90"/>
    </row>
    <row r="936693" spans="68:68" customFormat="1">
      <c r="BP936693" s="90"/>
    </row>
    <row r="936694" spans="68:68" customFormat="1">
      <c r="BP936694" s="90"/>
    </row>
    <row r="936695" spans="68:68" customFormat="1">
      <c r="BP936695" s="90"/>
    </row>
    <row r="936696" spans="68:68" customFormat="1">
      <c r="BP936696" s="90"/>
    </row>
    <row r="936697" spans="68:68" customFormat="1">
      <c r="BP936697" s="90"/>
    </row>
    <row r="936698" spans="68:68" customFormat="1">
      <c r="BP936698" s="90"/>
    </row>
    <row r="936699" spans="68:68" customFormat="1">
      <c r="BP936699" s="90"/>
    </row>
    <row r="936700" spans="68:68" customFormat="1">
      <c r="BP936700" s="90"/>
    </row>
    <row r="936701" spans="68:68" customFormat="1">
      <c r="BP936701" s="90"/>
    </row>
    <row r="936702" spans="68:68" customFormat="1">
      <c r="BP936702" s="90"/>
    </row>
    <row r="936703" spans="68:68" customFormat="1">
      <c r="BP936703" s="90"/>
    </row>
    <row r="936704" spans="68:68" customFormat="1">
      <c r="BP936704" s="90"/>
    </row>
    <row r="936705" spans="68:68" customFormat="1">
      <c r="BP936705" s="90"/>
    </row>
    <row r="936706" spans="68:68" customFormat="1">
      <c r="BP936706" s="90"/>
    </row>
    <row r="936707" spans="68:68" customFormat="1">
      <c r="BP936707" s="90"/>
    </row>
    <row r="936708" spans="68:68" customFormat="1">
      <c r="BP936708" s="90"/>
    </row>
    <row r="936709" spans="68:68" customFormat="1">
      <c r="BP936709" s="90"/>
    </row>
    <row r="936710" spans="68:68" customFormat="1">
      <c r="BP936710" s="90"/>
    </row>
    <row r="936711" spans="68:68" customFormat="1">
      <c r="BP936711" s="90"/>
    </row>
    <row r="936712" spans="68:68" customFormat="1">
      <c r="BP936712" s="90"/>
    </row>
    <row r="936713" spans="68:68" customFormat="1">
      <c r="BP936713" s="90"/>
    </row>
    <row r="936714" spans="68:68" customFormat="1">
      <c r="BP936714" s="90"/>
    </row>
    <row r="936715" spans="68:68" customFormat="1">
      <c r="BP936715" s="90"/>
    </row>
    <row r="936716" spans="68:68" customFormat="1">
      <c r="BP936716" s="90"/>
    </row>
    <row r="936717" spans="68:68" customFormat="1">
      <c r="BP936717" s="90"/>
    </row>
    <row r="936718" spans="68:68" customFormat="1">
      <c r="BP936718" s="90"/>
    </row>
    <row r="936719" spans="68:68" customFormat="1">
      <c r="BP936719" s="90"/>
    </row>
    <row r="936720" spans="68:68" customFormat="1">
      <c r="BP936720" s="90"/>
    </row>
    <row r="936721" spans="68:68" customFormat="1">
      <c r="BP936721" s="90"/>
    </row>
    <row r="936722" spans="68:68" customFormat="1">
      <c r="BP936722" s="90"/>
    </row>
    <row r="936723" spans="68:68" customFormat="1">
      <c r="BP936723" s="90"/>
    </row>
    <row r="936724" spans="68:68" customFormat="1">
      <c r="BP936724" s="90"/>
    </row>
    <row r="936725" spans="68:68" customFormat="1">
      <c r="BP936725" s="90"/>
    </row>
    <row r="936726" spans="68:68" customFormat="1">
      <c r="BP936726" s="90"/>
    </row>
    <row r="936727" spans="68:68" customFormat="1">
      <c r="BP936727" s="90"/>
    </row>
    <row r="936728" spans="68:68" customFormat="1">
      <c r="BP936728" s="90"/>
    </row>
    <row r="936729" spans="68:68" customFormat="1">
      <c r="BP936729" s="90"/>
    </row>
    <row r="936730" spans="68:68" customFormat="1">
      <c r="BP936730" s="90"/>
    </row>
    <row r="936731" spans="68:68" customFormat="1">
      <c r="BP936731" s="90"/>
    </row>
    <row r="936732" spans="68:68" customFormat="1">
      <c r="BP936732" s="90"/>
    </row>
    <row r="936733" spans="68:68" customFormat="1">
      <c r="BP936733" s="90"/>
    </row>
    <row r="936734" spans="68:68" customFormat="1">
      <c r="BP936734" s="90"/>
    </row>
    <row r="936735" spans="68:68" customFormat="1">
      <c r="BP936735" s="90"/>
    </row>
    <row r="936736" spans="68:68" customFormat="1">
      <c r="BP936736" s="90"/>
    </row>
    <row r="936737" spans="68:68" customFormat="1">
      <c r="BP936737" s="90"/>
    </row>
    <row r="936738" spans="68:68" customFormat="1">
      <c r="BP936738" s="90"/>
    </row>
    <row r="936739" spans="68:68" customFormat="1">
      <c r="BP936739" s="90"/>
    </row>
    <row r="936740" spans="68:68" customFormat="1">
      <c r="BP936740" s="90"/>
    </row>
    <row r="936741" spans="68:68" customFormat="1">
      <c r="BP936741" s="90"/>
    </row>
    <row r="936742" spans="68:68" customFormat="1">
      <c r="BP936742" s="90"/>
    </row>
    <row r="936743" spans="68:68" customFormat="1">
      <c r="BP936743" s="90"/>
    </row>
    <row r="936744" spans="68:68" customFormat="1">
      <c r="BP936744" s="90"/>
    </row>
    <row r="936745" spans="68:68" customFormat="1">
      <c r="BP936745" s="90"/>
    </row>
    <row r="936746" spans="68:68" customFormat="1">
      <c r="BP936746" s="90"/>
    </row>
    <row r="936747" spans="68:68" customFormat="1">
      <c r="BP936747" s="90"/>
    </row>
    <row r="936748" spans="68:68" customFormat="1">
      <c r="BP936748" s="90"/>
    </row>
    <row r="936749" spans="68:68" customFormat="1">
      <c r="BP936749" s="90"/>
    </row>
    <row r="936750" spans="68:68" customFormat="1">
      <c r="BP936750" s="90"/>
    </row>
    <row r="936751" spans="68:68" customFormat="1">
      <c r="BP936751" s="90"/>
    </row>
    <row r="936752" spans="68:68" customFormat="1">
      <c r="BP936752" s="90"/>
    </row>
    <row r="936753" spans="68:68" customFormat="1">
      <c r="BP936753" s="90"/>
    </row>
    <row r="936754" spans="68:68" customFormat="1">
      <c r="BP936754" s="90"/>
    </row>
    <row r="936755" spans="68:68" customFormat="1">
      <c r="BP936755" s="90"/>
    </row>
    <row r="936756" spans="68:68" customFormat="1">
      <c r="BP936756" s="90"/>
    </row>
    <row r="936757" spans="68:68" customFormat="1">
      <c r="BP936757" s="90"/>
    </row>
    <row r="936758" spans="68:68" customFormat="1">
      <c r="BP936758" s="90"/>
    </row>
    <row r="936759" spans="68:68" customFormat="1">
      <c r="BP936759" s="90"/>
    </row>
    <row r="936760" spans="68:68" customFormat="1">
      <c r="BP936760" s="90"/>
    </row>
    <row r="936761" spans="68:68" customFormat="1">
      <c r="BP936761" s="90"/>
    </row>
    <row r="936762" spans="68:68" customFormat="1">
      <c r="BP936762" s="90"/>
    </row>
    <row r="936763" spans="68:68" customFormat="1">
      <c r="BP936763" s="90"/>
    </row>
    <row r="936764" spans="68:68" customFormat="1">
      <c r="BP936764" s="90"/>
    </row>
    <row r="936765" spans="68:68" customFormat="1">
      <c r="BP936765" s="90"/>
    </row>
    <row r="936766" spans="68:68" customFormat="1">
      <c r="BP936766" s="90"/>
    </row>
    <row r="936767" spans="68:68" customFormat="1">
      <c r="BP936767" s="90"/>
    </row>
    <row r="936768" spans="68:68" customFormat="1">
      <c r="BP936768" s="90"/>
    </row>
    <row r="936769" spans="68:68" customFormat="1">
      <c r="BP936769" s="90"/>
    </row>
    <row r="936770" spans="68:68" customFormat="1">
      <c r="BP936770" s="90"/>
    </row>
    <row r="936771" spans="68:68" customFormat="1">
      <c r="BP936771" s="90"/>
    </row>
    <row r="936772" spans="68:68" customFormat="1">
      <c r="BP936772" s="90"/>
    </row>
    <row r="936773" spans="68:68" customFormat="1">
      <c r="BP936773" s="90"/>
    </row>
    <row r="936774" spans="68:68" customFormat="1">
      <c r="BP936774" s="90"/>
    </row>
    <row r="936775" spans="68:68" customFormat="1">
      <c r="BP936775" s="90"/>
    </row>
    <row r="936776" spans="68:68" customFormat="1">
      <c r="BP936776" s="90"/>
    </row>
    <row r="936777" spans="68:68" customFormat="1">
      <c r="BP936777" s="90"/>
    </row>
    <row r="936778" spans="68:68" customFormat="1">
      <c r="BP936778" s="90"/>
    </row>
    <row r="936779" spans="68:68" customFormat="1">
      <c r="BP936779" s="90"/>
    </row>
    <row r="936780" spans="68:68" customFormat="1">
      <c r="BP936780" s="90"/>
    </row>
    <row r="936781" spans="68:68" customFormat="1">
      <c r="BP936781" s="90"/>
    </row>
    <row r="936782" spans="68:68" customFormat="1">
      <c r="BP936782" s="90"/>
    </row>
    <row r="936783" spans="68:68" customFormat="1">
      <c r="BP936783" s="90"/>
    </row>
    <row r="936784" spans="68:68" customFormat="1">
      <c r="BP936784" s="90"/>
    </row>
    <row r="936785" spans="68:68" customFormat="1">
      <c r="BP936785" s="90"/>
    </row>
    <row r="936786" spans="68:68" customFormat="1">
      <c r="BP936786" s="90"/>
    </row>
    <row r="936787" spans="68:68" customFormat="1">
      <c r="BP936787" s="90"/>
    </row>
    <row r="936788" spans="68:68" customFormat="1">
      <c r="BP936788" s="90"/>
    </row>
    <row r="936789" spans="68:68" customFormat="1">
      <c r="BP936789" s="90"/>
    </row>
    <row r="936790" spans="68:68" customFormat="1">
      <c r="BP936790" s="90"/>
    </row>
    <row r="936791" spans="68:68" customFormat="1">
      <c r="BP936791" s="90"/>
    </row>
    <row r="936792" spans="68:68" customFormat="1">
      <c r="BP936792" s="90"/>
    </row>
    <row r="936793" spans="68:68" customFormat="1">
      <c r="BP936793" s="90"/>
    </row>
    <row r="936794" spans="68:68" customFormat="1">
      <c r="BP936794" s="90"/>
    </row>
    <row r="936795" spans="68:68" customFormat="1">
      <c r="BP936795" s="90"/>
    </row>
    <row r="936796" spans="68:68" customFormat="1">
      <c r="BP936796" s="90"/>
    </row>
    <row r="936797" spans="68:68" customFormat="1">
      <c r="BP936797" s="90"/>
    </row>
    <row r="936798" spans="68:68" customFormat="1">
      <c r="BP936798" s="90"/>
    </row>
    <row r="936799" spans="68:68" customFormat="1">
      <c r="BP936799" s="90"/>
    </row>
    <row r="936800" spans="68:68" customFormat="1">
      <c r="BP936800" s="90"/>
    </row>
    <row r="936801" spans="68:68" customFormat="1">
      <c r="BP936801" s="90"/>
    </row>
    <row r="936802" spans="68:68" customFormat="1">
      <c r="BP936802" s="90"/>
    </row>
    <row r="936803" spans="68:68" customFormat="1">
      <c r="BP936803" s="90"/>
    </row>
    <row r="936804" spans="68:68" customFormat="1">
      <c r="BP936804" s="90"/>
    </row>
    <row r="936805" spans="68:68" customFormat="1">
      <c r="BP936805" s="90"/>
    </row>
    <row r="936806" spans="68:68" customFormat="1">
      <c r="BP936806" s="90"/>
    </row>
    <row r="936807" spans="68:68" customFormat="1">
      <c r="BP936807" s="90"/>
    </row>
    <row r="936808" spans="68:68" customFormat="1">
      <c r="BP936808" s="90"/>
    </row>
    <row r="936809" spans="68:68" customFormat="1">
      <c r="BP936809" s="90"/>
    </row>
    <row r="936810" spans="68:68" customFormat="1">
      <c r="BP936810" s="90"/>
    </row>
    <row r="936811" spans="68:68" customFormat="1">
      <c r="BP936811" s="90"/>
    </row>
    <row r="936812" spans="68:68" customFormat="1">
      <c r="BP936812" s="90"/>
    </row>
    <row r="936813" spans="68:68" customFormat="1">
      <c r="BP936813" s="90"/>
    </row>
    <row r="936814" spans="68:68" customFormat="1">
      <c r="BP936814" s="90"/>
    </row>
    <row r="936815" spans="68:68" customFormat="1">
      <c r="BP936815" s="90"/>
    </row>
    <row r="936816" spans="68:68" customFormat="1">
      <c r="BP936816" s="90"/>
    </row>
    <row r="936817" spans="68:68" customFormat="1">
      <c r="BP936817" s="90"/>
    </row>
    <row r="936818" spans="68:68" customFormat="1">
      <c r="BP936818" s="90"/>
    </row>
    <row r="936819" spans="68:68" customFormat="1">
      <c r="BP936819" s="90"/>
    </row>
    <row r="936820" spans="68:68" customFormat="1">
      <c r="BP936820" s="90"/>
    </row>
    <row r="936821" spans="68:68" customFormat="1">
      <c r="BP936821" s="90"/>
    </row>
    <row r="936822" spans="68:68" customFormat="1">
      <c r="BP936822" s="90"/>
    </row>
    <row r="936823" spans="68:68" customFormat="1">
      <c r="BP936823" s="90"/>
    </row>
    <row r="936824" spans="68:68" customFormat="1">
      <c r="BP936824" s="90"/>
    </row>
    <row r="936825" spans="68:68" customFormat="1">
      <c r="BP936825" s="90"/>
    </row>
    <row r="936826" spans="68:68" customFormat="1">
      <c r="BP936826" s="90"/>
    </row>
    <row r="936827" spans="68:68" customFormat="1">
      <c r="BP936827" s="90"/>
    </row>
    <row r="936828" spans="68:68" customFormat="1">
      <c r="BP936828" s="90"/>
    </row>
    <row r="936829" spans="68:68" customFormat="1">
      <c r="BP936829" s="90"/>
    </row>
    <row r="936830" spans="68:68" customFormat="1">
      <c r="BP936830" s="90"/>
    </row>
    <row r="936831" spans="68:68" customFormat="1">
      <c r="BP936831" s="90"/>
    </row>
    <row r="936832" spans="68:68" customFormat="1">
      <c r="BP936832" s="90"/>
    </row>
    <row r="936833" spans="68:68" customFormat="1">
      <c r="BP936833" s="90"/>
    </row>
    <row r="936834" spans="68:68" customFormat="1">
      <c r="BP936834" s="90"/>
    </row>
    <row r="936835" spans="68:68" customFormat="1">
      <c r="BP936835" s="90"/>
    </row>
    <row r="936836" spans="68:68" customFormat="1">
      <c r="BP936836" s="90"/>
    </row>
    <row r="936837" spans="68:68" customFormat="1">
      <c r="BP936837" s="90"/>
    </row>
    <row r="936838" spans="68:68" customFormat="1">
      <c r="BP936838" s="90"/>
    </row>
    <row r="936839" spans="68:68" customFormat="1">
      <c r="BP936839" s="90"/>
    </row>
    <row r="936840" spans="68:68" customFormat="1">
      <c r="BP936840" s="90"/>
    </row>
    <row r="936841" spans="68:68" customFormat="1">
      <c r="BP936841" s="90"/>
    </row>
    <row r="936842" spans="68:68" customFormat="1">
      <c r="BP936842" s="90"/>
    </row>
    <row r="936843" spans="68:68" customFormat="1">
      <c r="BP936843" s="90"/>
    </row>
    <row r="936844" spans="68:68" customFormat="1">
      <c r="BP936844" s="90"/>
    </row>
    <row r="936845" spans="68:68" customFormat="1">
      <c r="BP936845" s="90"/>
    </row>
    <row r="936846" spans="68:68" customFormat="1">
      <c r="BP936846" s="90"/>
    </row>
    <row r="936847" spans="68:68" customFormat="1">
      <c r="BP936847" s="90"/>
    </row>
    <row r="936848" spans="68:68" customFormat="1">
      <c r="BP936848" s="90"/>
    </row>
    <row r="936849" spans="68:68" customFormat="1">
      <c r="BP936849" s="90"/>
    </row>
    <row r="936850" spans="68:68" customFormat="1">
      <c r="BP936850" s="90"/>
    </row>
    <row r="936851" spans="68:68" customFormat="1">
      <c r="BP936851" s="90"/>
    </row>
    <row r="936852" spans="68:68" customFormat="1">
      <c r="BP936852" s="90"/>
    </row>
    <row r="936853" spans="68:68" customFormat="1">
      <c r="BP936853" s="90"/>
    </row>
    <row r="936854" spans="68:68" customFormat="1">
      <c r="BP936854" s="90"/>
    </row>
    <row r="936855" spans="68:68" customFormat="1">
      <c r="BP936855" s="90"/>
    </row>
    <row r="936856" spans="68:68" customFormat="1">
      <c r="BP936856" s="90"/>
    </row>
    <row r="936857" spans="68:68" customFormat="1">
      <c r="BP936857" s="90"/>
    </row>
    <row r="936858" spans="68:68" customFormat="1">
      <c r="BP936858" s="90"/>
    </row>
    <row r="936859" spans="68:68" customFormat="1">
      <c r="BP936859" s="90"/>
    </row>
    <row r="936860" spans="68:68" customFormat="1">
      <c r="BP936860" s="90"/>
    </row>
    <row r="936861" spans="68:68" customFormat="1">
      <c r="BP936861" s="90"/>
    </row>
    <row r="936862" spans="68:68" customFormat="1">
      <c r="BP936862" s="90"/>
    </row>
    <row r="936863" spans="68:68" customFormat="1">
      <c r="BP936863" s="90"/>
    </row>
    <row r="936864" spans="68:68" customFormat="1">
      <c r="BP936864" s="90"/>
    </row>
    <row r="936865" spans="68:68" customFormat="1">
      <c r="BP936865" s="90"/>
    </row>
    <row r="936866" spans="68:68" customFormat="1">
      <c r="BP936866" s="90"/>
    </row>
    <row r="936867" spans="68:68" customFormat="1">
      <c r="BP936867" s="90"/>
    </row>
    <row r="936868" spans="68:68" customFormat="1">
      <c r="BP936868" s="90"/>
    </row>
    <row r="936869" spans="68:68" customFormat="1">
      <c r="BP936869" s="90"/>
    </row>
    <row r="936870" spans="68:68" customFormat="1">
      <c r="BP936870" s="90"/>
    </row>
    <row r="936871" spans="68:68" customFormat="1">
      <c r="BP936871" s="90"/>
    </row>
    <row r="936872" spans="68:68" customFormat="1">
      <c r="BP936872" s="90"/>
    </row>
    <row r="936873" spans="68:68" customFormat="1">
      <c r="BP936873" s="90"/>
    </row>
    <row r="936874" spans="68:68" customFormat="1">
      <c r="BP936874" s="90"/>
    </row>
    <row r="936875" spans="68:68" customFormat="1">
      <c r="BP936875" s="90"/>
    </row>
    <row r="936876" spans="68:68" customFormat="1">
      <c r="BP936876" s="90"/>
    </row>
    <row r="936877" spans="68:68" customFormat="1">
      <c r="BP936877" s="90"/>
    </row>
    <row r="936878" spans="68:68" customFormat="1">
      <c r="BP936878" s="90"/>
    </row>
    <row r="936879" spans="68:68" customFormat="1">
      <c r="BP936879" s="90"/>
    </row>
    <row r="936880" spans="68:68" customFormat="1">
      <c r="BP936880" s="90"/>
    </row>
    <row r="936881" spans="68:68" customFormat="1">
      <c r="BP936881" s="90"/>
    </row>
    <row r="936882" spans="68:68" customFormat="1">
      <c r="BP936882" s="90"/>
    </row>
    <row r="936883" spans="68:68" customFormat="1">
      <c r="BP936883" s="90"/>
    </row>
    <row r="936884" spans="68:68" customFormat="1">
      <c r="BP936884" s="90"/>
    </row>
    <row r="936885" spans="68:68" customFormat="1">
      <c r="BP936885" s="90"/>
    </row>
    <row r="936886" spans="68:68" customFormat="1">
      <c r="BP936886" s="90"/>
    </row>
    <row r="936887" spans="68:68" customFormat="1">
      <c r="BP936887" s="90"/>
    </row>
    <row r="936888" spans="68:68" customFormat="1">
      <c r="BP936888" s="90"/>
    </row>
    <row r="936889" spans="68:68" customFormat="1">
      <c r="BP936889" s="90"/>
    </row>
    <row r="936890" spans="68:68" customFormat="1">
      <c r="BP936890" s="90"/>
    </row>
    <row r="936891" spans="68:68" customFormat="1">
      <c r="BP936891" s="90"/>
    </row>
    <row r="936892" spans="68:68" customFormat="1">
      <c r="BP936892" s="90"/>
    </row>
    <row r="936893" spans="68:68" customFormat="1">
      <c r="BP936893" s="90"/>
    </row>
    <row r="936894" spans="68:68" customFormat="1">
      <c r="BP936894" s="90"/>
    </row>
    <row r="936895" spans="68:68" customFormat="1">
      <c r="BP936895" s="90"/>
    </row>
    <row r="936896" spans="68:68" customFormat="1">
      <c r="BP936896" s="90"/>
    </row>
    <row r="936897" spans="68:68" customFormat="1">
      <c r="BP936897" s="90"/>
    </row>
    <row r="936898" spans="68:68" customFormat="1">
      <c r="BP936898" s="90"/>
    </row>
    <row r="936899" spans="68:68" customFormat="1">
      <c r="BP936899" s="90"/>
    </row>
    <row r="936900" spans="68:68" customFormat="1">
      <c r="BP936900" s="90"/>
    </row>
    <row r="936901" spans="68:68" customFormat="1">
      <c r="BP936901" s="90"/>
    </row>
    <row r="936902" spans="68:68" customFormat="1">
      <c r="BP936902" s="90"/>
    </row>
    <row r="936903" spans="68:68" customFormat="1">
      <c r="BP936903" s="90"/>
    </row>
    <row r="936904" spans="68:68" customFormat="1">
      <c r="BP936904" s="90"/>
    </row>
    <row r="936905" spans="68:68" customFormat="1">
      <c r="BP936905" s="90"/>
    </row>
    <row r="936906" spans="68:68" customFormat="1">
      <c r="BP936906" s="90"/>
    </row>
    <row r="936907" spans="68:68" customFormat="1">
      <c r="BP936907" s="90"/>
    </row>
    <row r="936908" spans="68:68" customFormat="1">
      <c r="BP936908" s="90"/>
    </row>
    <row r="936909" spans="68:68" customFormat="1">
      <c r="BP936909" s="90"/>
    </row>
    <row r="936910" spans="68:68" customFormat="1">
      <c r="BP936910" s="90"/>
    </row>
    <row r="936911" spans="68:68" customFormat="1">
      <c r="BP936911" s="90"/>
    </row>
    <row r="936912" spans="68:68" customFormat="1">
      <c r="BP936912" s="90"/>
    </row>
    <row r="936913" spans="68:68" customFormat="1">
      <c r="BP936913" s="90"/>
    </row>
    <row r="936914" spans="68:68" customFormat="1">
      <c r="BP936914" s="90"/>
    </row>
    <row r="936915" spans="68:68" customFormat="1">
      <c r="BP936915" s="90"/>
    </row>
    <row r="936916" spans="68:68" customFormat="1">
      <c r="BP936916" s="90"/>
    </row>
    <row r="936917" spans="68:68" customFormat="1">
      <c r="BP936917" s="90"/>
    </row>
    <row r="936918" spans="68:68" customFormat="1">
      <c r="BP936918" s="90"/>
    </row>
    <row r="936919" spans="68:68" customFormat="1">
      <c r="BP936919" s="90"/>
    </row>
    <row r="936920" spans="68:68" customFormat="1">
      <c r="BP936920" s="90"/>
    </row>
    <row r="936921" spans="68:68" customFormat="1">
      <c r="BP936921" s="90"/>
    </row>
    <row r="936922" spans="68:68" customFormat="1">
      <c r="BP936922" s="90"/>
    </row>
    <row r="936923" spans="68:68" customFormat="1">
      <c r="BP936923" s="90"/>
    </row>
    <row r="936924" spans="68:68" customFormat="1">
      <c r="BP936924" s="90"/>
    </row>
    <row r="936925" spans="68:68" customFormat="1">
      <c r="BP936925" s="90"/>
    </row>
    <row r="936926" spans="68:68" customFormat="1">
      <c r="BP936926" s="90"/>
    </row>
    <row r="936927" spans="68:68" customFormat="1">
      <c r="BP936927" s="90"/>
    </row>
    <row r="936928" spans="68:68" customFormat="1">
      <c r="BP936928" s="90"/>
    </row>
    <row r="936929" spans="68:68" customFormat="1">
      <c r="BP936929" s="90"/>
    </row>
    <row r="936930" spans="68:68" customFormat="1">
      <c r="BP936930" s="90"/>
    </row>
    <row r="936931" spans="68:68" customFormat="1">
      <c r="BP936931" s="90"/>
    </row>
    <row r="936932" spans="68:68" customFormat="1">
      <c r="BP936932" s="90"/>
    </row>
    <row r="936933" spans="68:68" customFormat="1">
      <c r="BP936933" s="90"/>
    </row>
    <row r="936934" spans="68:68" customFormat="1">
      <c r="BP936934" s="90"/>
    </row>
    <row r="936935" spans="68:68" customFormat="1">
      <c r="BP936935" s="90"/>
    </row>
    <row r="936936" spans="68:68" customFormat="1">
      <c r="BP936936" s="90"/>
    </row>
    <row r="936937" spans="68:68" customFormat="1">
      <c r="BP936937" s="90"/>
    </row>
    <row r="936938" spans="68:68" customFormat="1">
      <c r="BP936938" s="90"/>
    </row>
    <row r="936939" spans="68:68" customFormat="1">
      <c r="BP936939" s="90"/>
    </row>
    <row r="936940" spans="68:68" customFormat="1">
      <c r="BP936940" s="90"/>
    </row>
    <row r="936941" spans="68:68" customFormat="1">
      <c r="BP936941" s="90"/>
    </row>
    <row r="936942" spans="68:68" customFormat="1">
      <c r="BP936942" s="90"/>
    </row>
    <row r="936943" spans="68:68" customFormat="1">
      <c r="BP936943" s="90"/>
    </row>
    <row r="936944" spans="68:68" customFormat="1">
      <c r="BP936944" s="90"/>
    </row>
    <row r="936945" spans="68:68" customFormat="1">
      <c r="BP936945" s="90"/>
    </row>
    <row r="936946" spans="68:68" customFormat="1">
      <c r="BP936946" s="90"/>
    </row>
    <row r="936947" spans="68:68" customFormat="1">
      <c r="BP936947" s="90"/>
    </row>
    <row r="936948" spans="68:68" customFormat="1">
      <c r="BP936948" s="90"/>
    </row>
    <row r="936949" spans="68:68" customFormat="1">
      <c r="BP936949" s="90"/>
    </row>
    <row r="936950" spans="68:68" customFormat="1">
      <c r="BP936950" s="90"/>
    </row>
    <row r="936951" spans="68:68" customFormat="1">
      <c r="BP936951" s="90"/>
    </row>
    <row r="936952" spans="68:68" customFormat="1">
      <c r="BP936952" s="90"/>
    </row>
    <row r="936953" spans="68:68" customFormat="1">
      <c r="BP936953" s="90"/>
    </row>
    <row r="936954" spans="68:68" customFormat="1">
      <c r="BP936954" s="90"/>
    </row>
    <row r="936955" spans="68:68" customFormat="1">
      <c r="BP936955" s="90"/>
    </row>
    <row r="936956" spans="68:68" customFormat="1">
      <c r="BP936956" s="90"/>
    </row>
    <row r="936957" spans="68:68" customFormat="1">
      <c r="BP936957" s="90"/>
    </row>
    <row r="936958" spans="68:68" customFormat="1">
      <c r="BP936958" s="90"/>
    </row>
    <row r="936959" spans="68:68" customFormat="1">
      <c r="BP936959" s="90"/>
    </row>
    <row r="936960" spans="68:68" customFormat="1">
      <c r="BP936960" s="90"/>
    </row>
    <row r="936961" spans="68:68" customFormat="1">
      <c r="BP936961" s="90"/>
    </row>
    <row r="936962" spans="68:68" customFormat="1">
      <c r="BP936962" s="90"/>
    </row>
    <row r="936963" spans="68:68" customFormat="1">
      <c r="BP936963" s="90"/>
    </row>
    <row r="936964" spans="68:68" customFormat="1">
      <c r="BP936964" s="90"/>
    </row>
    <row r="936965" spans="68:68" customFormat="1">
      <c r="BP936965" s="90"/>
    </row>
    <row r="936966" spans="68:68" customFormat="1">
      <c r="BP936966" s="90"/>
    </row>
    <row r="936967" spans="68:68" customFormat="1">
      <c r="BP936967" s="90"/>
    </row>
    <row r="936968" spans="68:68" customFormat="1">
      <c r="BP936968" s="90"/>
    </row>
    <row r="936969" spans="68:68" customFormat="1">
      <c r="BP936969" s="90"/>
    </row>
    <row r="936970" spans="68:68" customFormat="1">
      <c r="BP936970" s="90"/>
    </row>
    <row r="936971" spans="68:68" customFormat="1">
      <c r="BP936971" s="90"/>
    </row>
    <row r="936972" spans="68:68" customFormat="1">
      <c r="BP936972" s="90"/>
    </row>
    <row r="936973" spans="68:68" customFormat="1">
      <c r="BP936973" s="90"/>
    </row>
    <row r="936974" spans="68:68" customFormat="1">
      <c r="BP936974" s="90"/>
    </row>
    <row r="936975" spans="68:68" customFormat="1">
      <c r="BP936975" s="90"/>
    </row>
    <row r="936976" spans="68:68" customFormat="1">
      <c r="BP936976" s="90"/>
    </row>
    <row r="936977" spans="68:68" customFormat="1">
      <c r="BP936977" s="90"/>
    </row>
    <row r="936978" spans="68:68" customFormat="1">
      <c r="BP936978" s="90"/>
    </row>
    <row r="936979" spans="68:68" customFormat="1">
      <c r="BP936979" s="90"/>
    </row>
    <row r="936980" spans="68:68" customFormat="1">
      <c r="BP936980" s="90"/>
    </row>
    <row r="936981" spans="68:68" customFormat="1">
      <c r="BP936981" s="90"/>
    </row>
    <row r="936982" spans="68:68" customFormat="1">
      <c r="BP936982" s="90"/>
    </row>
    <row r="936983" spans="68:68" customFormat="1">
      <c r="BP936983" s="90"/>
    </row>
    <row r="936984" spans="68:68" customFormat="1">
      <c r="BP936984" s="90"/>
    </row>
    <row r="936985" spans="68:68" customFormat="1">
      <c r="BP936985" s="90"/>
    </row>
    <row r="936986" spans="68:68" customFormat="1">
      <c r="BP936986" s="90"/>
    </row>
    <row r="936987" spans="68:68" customFormat="1">
      <c r="BP936987" s="90"/>
    </row>
    <row r="936988" spans="68:68" customFormat="1">
      <c r="BP936988" s="90"/>
    </row>
    <row r="936989" spans="68:68" customFormat="1">
      <c r="BP936989" s="90"/>
    </row>
    <row r="936990" spans="68:68" customFormat="1">
      <c r="BP936990" s="90"/>
    </row>
    <row r="936991" spans="68:68" customFormat="1">
      <c r="BP936991" s="90"/>
    </row>
    <row r="936992" spans="68:68" customFormat="1">
      <c r="BP936992" s="90"/>
    </row>
    <row r="936993" spans="68:68" customFormat="1">
      <c r="BP936993" s="90"/>
    </row>
    <row r="936994" spans="68:68" customFormat="1">
      <c r="BP936994" s="90"/>
    </row>
    <row r="936995" spans="68:68" customFormat="1">
      <c r="BP936995" s="90"/>
    </row>
    <row r="936996" spans="68:68" customFormat="1">
      <c r="BP936996" s="90"/>
    </row>
    <row r="936997" spans="68:68" customFormat="1">
      <c r="BP936997" s="90"/>
    </row>
    <row r="936998" spans="68:68" customFormat="1">
      <c r="BP936998" s="90"/>
    </row>
    <row r="936999" spans="68:68" customFormat="1">
      <c r="BP936999" s="90"/>
    </row>
    <row r="937000" spans="68:68" customFormat="1">
      <c r="BP937000" s="90"/>
    </row>
    <row r="937001" spans="68:68" customFormat="1">
      <c r="BP937001" s="90"/>
    </row>
    <row r="937002" spans="68:68" customFormat="1">
      <c r="BP937002" s="90"/>
    </row>
    <row r="937003" spans="68:68" customFormat="1">
      <c r="BP937003" s="90"/>
    </row>
    <row r="937004" spans="68:68" customFormat="1">
      <c r="BP937004" s="90"/>
    </row>
    <row r="937005" spans="68:68" customFormat="1">
      <c r="BP937005" s="90"/>
    </row>
    <row r="937006" spans="68:68" customFormat="1">
      <c r="BP937006" s="90"/>
    </row>
    <row r="937007" spans="68:68" customFormat="1">
      <c r="BP937007" s="90"/>
    </row>
    <row r="937008" spans="68:68" customFormat="1">
      <c r="BP937008" s="90"/>
    </row>
    <row r="937009" spans="68:68" customFormat="1">
      <c r="BP937009" s="90"/>
    </row>
    <row r="937010" spans="68:68" customFormat="1">
      <c r="BP937010" s="90"/>
    </row>
    <row r="937011" spans="68:68" customFormat="1">
      <c r="BP937011" s="90"/>
    </row>
    <row r="937012" spans="68:68" customFormat="1">
      <c r="BP937012" s="90"/>
    </row>
    <row r="937013" spans="68:68" customFormat="1">
      <c r="BP937013" s="90"/>
    </row>
    <row r="937014" spans="68:68" customFormat="1">
      <c r="BP937014" s="90"/>
    </row>
    <row r="937015" spans="68:68" customFormat="1">
      <c r="BP937015" s="90"/>
    </row>
    <row r="937016" spans="68:68" customFormat="1">
      <c r="BP937016" s="90"/>
    </row>
    <row r="937017" spans="68:68" customFormat="1">
      <c r="BP937017" s="90"/>
    </row>
    <row r="937018" spans="68:68" customFormat="1">
      <c r="BP937018" s="90"/>
    </row>
    <row r="937019" spans="68:68" customFormat="1">
      <c r="BP937019" s="90"/>
    </row>
    <row r="937020" spans="68:68" customFormat="1">
      <c r="BP937020" s="90"/>
    </row>
    <row r="937021" spans="68:68" customFormat="1">
      <c r="BP937021" s="90"/>
    </row>
    <row r="937022" spans="68:68" customFormat="1">
      <c r="BP937022" s="90"/>
    </row>
    <row r="937023" spans="68:68" customFormat="1">
      <c r="BP937023" s="90"/>
    </row>
    <row r="937024" spans="68:68" customFormat="1">
      <c r="BP937024" s="90"/>
    </row>
    <row r="937025" spans="68:68" customFormat="1">
      <c r="BP937025" s="90"/>
    </row>
    <row r="937026" spans="68:68" customFormat="1">
      <c r="BP937026" s="90"/>
    </row>
    <row r="937027" spans="68:68" customFormat="1">
      <c r="BP937027" s="90"/>
    </row>
    <row r="937028" spans="68:68" customFormat="1">
      <c r="BP937028" s="90"/>
    </row>
    <row r="937029" spans="68:68" customFormat="1">
      <c r="BP937029" s="90"/>
    </row>
    <row r="937030" spans="68:68" customFormat="1">
      <c r="BP937030" s="90"/>
    </row>
    <row r="937031" spans="68:68" customFormat="1">
      <c r="BP937031" s="90"/>
    </row>
    <row r="937032" spans="68:68" customFormat="1">
      <c r="BP937032" s="90"/>
    </row>
    <row r="937033" spans="68:68" customFormat="1">
      <c r="BP937033" s="90"/>
    </row>
    <row r="937034" spans="68:68" customFormat="1">
      <c r="BP937034" s="90"/>
    </row>
    <row r="937035" spans="68:68" customFormat="1">
      <c r="BP937035" s="90"/>
    </row>
    <row r="937036" spans="68:68" customFormat="1">
      <c r="BP937036" s="90"/>
    </row>
    <row r="937037" spans="68:68" customFormat="1">
      <c r="BP937037" s="90"/>
    </row>
    <row r="937038" spans="68:68" customFormat="1">
      <c r="BP937038" s="90"/>
    </row>
    <row r="937039" spans="68:68" customFormat="1">
      <c r="BP937039" s="90"/>
    </row>
    <row r="937040" spans="68:68" customFormat="1">
      <c r="BP937040" s="90"/>
    </row>
    <row r="937041" spans="68:68" customFormat="1">
      <c r="BP937041" s="90"/>
    </row>
    <row r="937042" spans="68:68" customFormat="1">
      <c r="BP937042" s="90"/>
    </row>
    <row r="937043" spans="68:68" customFormat="1">
      <c r="BP937043" s="90"/>
    </row>
    <row r="937044" spans="68:68" customFormat="1">
      <c r="BP937044" s="90"/>
    </row>
    <row r="937045" spans="68:68" customFormat="1">
      <c r="BP937045" s="90"/>
    </row>
    <row r="937046" spans="68:68" customFormat="1">
      <c r="BP937046" s="90"/>
    </row>
    <row r="937047" spans="68:68" customFormat="1">
      <c r="BP937047" s="90"/>
    </row>
    <row r="937048" spans="68:68" customFormat="1">
      <c r="BP937048" s="90"/>
    </row>
    <row r="937049" spans="68:68" customFormat="1">
      <c r="BP937049" s="90"/>
    </row>
    <row r="937050" spans="68:68" customFormat="1">
      <c r="BP937050" s="90"/>
    </row>
    <row r="937051" spans="68:68" customFormat="1">
      <c r="BP937051" s="90"/>
    </row>
    <row r="937052" spans="68:68" customFormat="1">
      <c r="BP937052" s="90"/>
    </row>
    <row r="937053" spans="68:68" customFormat="1">
      <c r="BP937053" s="90"/>
    </row>
    <row r="937054" spans="68:68" customFormat="1">
      <c r="BP937054" s="90"/>
    </row>
    <row r="937055" spans="68:68" customFormat="1">
      <c r="BP937055" s="90"/>
    </row>
    <row r="937056" spans="68:68" customFormat="1">
      <c r="BP937056" s="90"/>
    </row>
    <row r="937057" spans="68:68" customFormat="1">
      <c r="BP937057" s="90"/>
    </row>
    <row r="937058" spans="68:68" customFormat="1">
      <c r="BP937058" s="90"/>
    </row>
    <row r="937059" spans="68:68" customFormat="1">
      <c r="BP937059" s="90"/>
    </row>
    <row r="937060" spans="68:68" customFormat="1">
      <c r="BP937060" s="90"/>
    </row>
    <row r="937061" spans="68:68" customFormat="1">
      <c r="BP937061" s="90"/>
    </row>
    <row r="937062" spans="68:68" customFormat="1">
      <c r="BP937062" s="90"/>
    </row>
    <row r="937063" spans="68:68" customFormat="1">
      <c r="BP937063" s="90"/>
    </row>
    <row r="937064" spans="68:68" customFormat="1">
      <c r="BP937064" s="90"/>
    </row>
    <row r="937065" spans="68:68" customFormat="1">
      <c r="BP937065" s="90"/>
    </row>
    <row r="937066" spans="68:68" customFormat="1">
      <c r="BP937066" s="90"/>
    </row>
    <row r="937067" spans="68:68" customFormat="1">
      <c r="BP937067" s="90"/>
    </row>
    <row r="937068" spans="68:68" customFormat="1">
      <c r="BP937068" s="90"/>
    </row>
    <row r="937069" spans="68:68" customFormat="1">
      <c r="BP937069" s="90"/>
    </row>
    <row r="937070" spans="68:68" customFormat="1">
      <c r="BP937070" s="90"/>
    </row>
    <row r="937071" spans="68:68" customFormat="1">
      <c r="BP937071" s="90"/>
    </row>
    <row r="937072" spans="68:68" customFormat="1">
      <c r="BP937072" s="90"/>
    </row>
    <row r="937073" spans="68:68" customFormat="1">
      <c r="BP937073" s="90"/>
    </row>
    <row r="937074" spans="68:68" customFormat="1">
      <c r="BP937074" s="90"/>
    </row>
    <row r="937075" spans="68:68" customFormat="1">
      <c r="BP937075" s="90"/>
    </row>
    <row r="937076" spans="68:68" customFormat="1">
      <c r="BP937076" s="90"/>
    </row>
    <row r="937077" spans="68:68" customFormat="1">
      <c r="BP937077" s="90"/>
    </row>
    <row r="937078" spans="68:68" customFormat="1">
      <c r="BP937078" s="90"/>
    </row>
    <row r="937079" spans="68:68" customFormat="1">
      <c r="BP937079" s="90"/>
    </row>
    <row r="937080" spans="68:68" customFormat="1">
      <c r="BP937080" s="90"/>
    </row>
    <row r="937081" spans="68:68" customFormat="1">
      <c r="BP937081" s="90"/>
    </row>
    <row r="937082" spans="68:68" customFormat="1">
      <c r="BP937082" s="90"/>
    </row>
    <row r="937083" spans="68:68" customFormat="1">
      <c r="BP937083" s="90"/>
    </row>
    <row r="937084" spans="68:68" customFormat="1">
      <c r="BP937084" s="90"/>
    </row>
    <row r="937085" spans="68:68" customFormat="1">
      <c r="BP937085" s="90"/>
    </row>
    <row r="937086" spans="68:68" customFormat="1">
      <c r="BP937086" s="90"/>
    </row>
    <row r="937087" spans="68:68" customFormat="1">
      <c r="BP937087" s="90"/>
    </row>
    <row r="937088" spans="68:68" customFormat="1">
      <c r="BP937088" s="90"/>
    </row>
    <row r="937089" spans="68:68" customFormat="1">
      <c r="BP937089" s="90"/>
    </row>
    <row r="937090" spans="68:68" customFormat="1">
      <c r="BP937090" s="90"/>
    </row>
    <row r="937091" spans="68:68" customFormat="1">
      <c r="BP937091" s="90"/>
    </row>
    <row r="937092" spans="68:68" customFormat="1">
      <c r="BP937092" s="90"/>
    </row>
    <row r="937093" spans="68:68" customFormat="1">
      <c r="BP937093" s="90"/>
    </row>
    <row r="937094" spans="68:68" customFormat="1">
      <c r="BP937094" s="90"/>
    </row>
    <row r="937095" spans="68:68" customFormat="1">
      <c r="BP937095" s="90"/>
    </row>
    <row r="937096" spans="68:68" customFormat="1">
      <c r="BP937096" s="90"/>
    </row>
    <row r="937097" spans="68:68" customFormat="1">
      <c r="BP937097" s="90"/>
    </row>
    <row r="937098" spans="68:68" customFormat="1">
      <c r="BP937098" s="90"/>
    </row>
    <row r="937099" spans="68:68" customFormat="1">
      <c r="BP937099" s="90"/>
    </row>
    <row r="937100" spans="68:68" customFormat="1">
      <c r="BP937100" s="90"/>
    </row>
    <row r="937101" spans="68:68" customFormat="1">
      <c r="BP937101" s="90"/>
    </row>
    <row r="937102" spans="68:68" customFormat="1">
      <c r="BP937102" s="90"/>
    </row>
    <row r="937103" spans="68:68" customFormat="1">
      <c r="BP937103" s="90"/>
    </row>
    <row r="937104" spans="68:68" customFormat="1">
      <c r="BP937104" s="90"/>
    </row>
    <row r="937105" spans="68:68" customFormat="1">
      <c r="BP937105" s="90"/>
    </row>
    <row r="937106" spans="68:68" customFormat="1">
      <c r="BP937106" s="90"/>
    </row>
    <row r="937107" spans="68:68" customFormat="1">
      <c r="BP937107" s="90"/>
    </row>
    <row r="937108" spans="68:68" customFormat="1">
      <c r="BP937108" s="90"/>
    </row>
    <row r="937109" spans="68:68" customFormat="1">
      <c r="BP937109" s="90"/>
    </row>
    <row r="937110" spans="68:68" customFormat="1">
      <c r="BP937110" s="90"/>
    </row>
    <row r="937111" spans="68:68" customFormat="1">
      <c r="BP937111" s="90"/>
    </row>
    <row r="937112" spans="68:68" customFormat="1">
      <c r="BP937112" s="90"/>
    </row>
    <row r="937113" spans="68:68" customFormat="1">
      <c r="BP937113" s="90"/>
    </row>
    <row r="937114" spans="68:68" customFormat="1">
      <c r="BP937114" s="90"/>
    </row>
    <row r="937115" spans="68:68" customFormat="1">
      <c r="BP937115" s="90"/>
    </row>
    <row r="937116" spans="68:68" customFormat="1">
      <c r="BP937116" s="90"/>
    </row>
    <row r="937117" spans="68:68" customFormat="1">
      <c r="BP937117" s="90"/>
    </row>
    <row r="937118" spans="68:68" customFormat="1">
      <c r="BP937118" s="90"/>
    </row>
    <row r="937119" spans="68:68" customFormat="1">
      <c r="BP937119" s="90"/>
    </row>
    <row r="937120" spans="68:68" customFormat="1">
      <c r="BP937120" s="90"/>
    </row>
    <row r="937121" spans="68:68" customFormat="1">
      <c r="BP937121" s="90"/>
    </row>
    <row r="937122" spans="68:68" customFormat="1">
      <c r="BP937122" s="90"/>
    </row>
    <row r="937123" spans="68:68" customFormat="1">
      <c r="BP937123" s="90"/>
    </row>
    <row r="937124" spans="68:68" customFormat="1">
      <c r="BP937124" s="90"/>
    </row>
    <row r="937125" spans="68:68" customFormat="1">
      <c r="BP937125" s="90"/>
    </row>
    <row r="937126" spans="68:68" customFormat="1">
      <c r="BP937126" s="90"/>
    </row>
    <row r="937127" spans="68:68" customFormat="1">
      <c r="BP937127" s="90"/>
    </row>
    <row r="937128" spans="68:68" customFormat="1">
      <c r="BP937128" s="90"/>
    </row>
    <row r="937129" spans="68:68" customFormat="1">
      <c r="BP937129" s="90"/>
    </row>
    <row r="937130" spans="68:68" customFormat="1">
      <c r="BP937130" s="90"/>
    </row>
    <row r="937131" spans="68:68" customFormat="1">
      <c r="BP937131" s="90"/>
    </row>
    <row r="937132" spans="68:68" customFormat="1">
      <c r="BP937132" s="90"/>
    </row>
    <row r="937133" spans="68:68" customFormat="1">
      <c r="BP937133" s="90"/>
    </row>
    <row r="937134" spans="68:68" customFormat="1">
      <c r="BP937134" s="90"/>
    </row>
    <row r="937135" spans="68:68" customFormat="1">
      <c r="BP937135" s="90"/>
    </row>
    <row r="937136" spans="68:68" customFormat="1">
      <c r="BP937136" s="90"/>
    </row>
    <row r="937137" spans="68:68" customFormat="1">
      <c r="BP937137" s="90"/>
    </row>
    <row r="937138" spans="68:68" customFormat="1">
      <c r="BP937138" s="90"/>
    </row>
    <row r="937139" spans="68:68" customFormat="1">
      <c r="BP937139" s="90"/>
    </row>
    <row r="937140" spans="68:68" customFormat="1">
      <c r="BP937140" s="90"/>
    </row>
    <row r="937141" spans="68:68" customFormat="1">
      <c r="BP937141" s="90"/>
    </row>
    <row r="937142" spans="68:68" customFormat="1">
      <c r="BP937142" s="90"/>
    </row>
    <row r="937143" spans="68:68" customFormat="1">
      <c r="BP937143" s="90"/>
    </row>
    <row r="937144" spans="68:68" customFormat="1">
      <c r="BP937144" s="90"/>
    </row>
    <row r="937145" spans="68:68" customFormat="1">
      <c r="BP937145" s="90"/>
    </row>
    <row r="937146" spans="68:68" customFormat="1">
      <c r="BP937146" s="90"/>
    </row>
    <row r="937147" spans="68:68" customFormat="1">
      <c r="BP937147" s="90"/>
    </row>
    <row r="937148" spans="68:68" customFormat="1">
      <c r="BP937148" s="90"/>
    </row>
    <row r="937149" spans="68:68" customFormat="1">
      <c r="BP937149" s="90"/>
    </row>
    <row r="937150" spans="68:68" customFormat="1">
      <c r="BP937150" s="90"/>
    </row>
    <row r="937151" spans="68:68" customFormat="1">
      <c r="BP937151" s="90"/>
    </row>
    <row r="937152" spans="68:68" customFormat="1">
      <c r="BP937152" s="90"/>
    </row>
    <row r="937153" spans="68:68" customFormat="1">
      <c r="BP937153" s="90"/>
    </row>
    <row r="937154" spans="68:68" customFormat="1">
      <c r="BP937154" s="90"/>
    </row>
    <row r="937155" spans="68:68" customFormat="1">
      <c r="BP937155" s="90"/>
    </row>
    <row r="937156" spans="68:68" customFormat="1">
      <c r="BP937156" s="90"/>
    </row>
    <row r="937157" spans="68:68" customFormat="1">
      <c r="BP937157" s="90"/>
    </row>
    <row r="937158" spans="68:68" customFormat="1">
      <c r="BP937158" s="90"/>
    </row>
    <row r="937159" spans="68:68" customFormat="1">
      <c r="BP937159" s="90"/>
    </row>
    <row r="937160" spans="68:68" customFormat="1">
      <c r="BP937160" s="90"/>
    </row>
    <row r="937161" spans="68:68" customFormat="1">
      <c r="BP937161" s="90"/>
    </row>
    <row r="937162" spans="68:68" customFormat="1">
      <c r="BP937162" s="90"/>
    </row>
    <row r="937163" spans="68:68" customFormat="1">
      <c r="BP937163" s="90"/>
    </row>
    <row r="937164" spans="68:68" customFormat="1">
      <c r="BP937164" s="90"/>
    </row>
    <row r="937165" spans="68:68" customFormat="1">
      <c r="BP937165" s="90"/>
    </row>
    <row r="937166" spans="68:68" customFormat="1">
      <c r="BP937166" s="90"/>
    </row>
    <row r="937167" spans="68:68" customFormat="1">
      <c r="BP937167" s="90"/>
    </row>
    <row r="937168" spans="68:68" customFormat="1">
      <c r="BP937168" s="90"/>
    </row>
    <row r="937169" spans="68:68" customFormat="1">
      <c r="BP937169" s="90"/>
    </row>
    <row r="937170" spans="68:68" customFormat="1">
      <c r="BP937170" s="90"/>
    </row>
    <row r="937171" spans="68:68" customFormat="1">
      <c r="BP937171" s="90"/>
    </row>
    <row r="937172" spans="68:68" customFormat="1">
      <c r="BP937172" s="90"/>
    </row>
    <row r="937173" spans="68:68" customFormat="1">
      <c r="BP937173" s="90"/>
    </row>
    <row r="937174" spans="68:68" customFormat="1">
      <c r="BP937174" s="90"/>
    </row>
    <row r="937175" spans="68:68" customFormat="1">
      <c r="BP937175" s="90"/>
    </row>
    <row r="937176" spans="68:68" customFormat="1">
      <c r="BP937176" s="90"/>
    </row>
    <row r="937177" spans="68:68" customFormat="1">
      <c r="BP937177" s="90"/>
    </row>
    <row r="937178" spans="68:68" customFormat="1">
      <c r="BP937178" s="90"/>
    </row>
    <row r="937179" spans="68:68" customFormat="1">
      <c r="BP937179" s="90"/>
    </row>
    <row r="937180" spans="68:68" customFormat="1">
      <c r="BP937180" s="90"/>
    </row>
    <row r="937181" spans="68:68" customFormat="1">
      <c r="BP937181" s="90"/>
    </row>
    <row r="937182" spans="68:68" customFormat="1">
      <c r="BP937182" s="90"/>
    </row>
    <row r="937183" spans="68:68" customFormat="1">
      <c r="BP937183" s="90"/>
    </row>
    <row r="937184" spans="68:68" customFormat="1">
      <c r="BP937184" s="90"/>
    </row>
    <row r="937185" spans="68:68" customFormat="1">
      <c r="BP937185" s="90"/>
    </row>
    <row r="937186" spans="68:68" customFormat="1">
      <c r="BP937186" s="90"/>
    </row>
    <row r="937187" spans="68:68" customFormat="1">
      <c r="BP937187" s="90"/>
    </row>
    <row r="937188" spans="68:68" customFormat="1">
      <c r="BP937188" s="90"/>
    </row>
    <row r="937189" spans="68:68" customFormat="1">
      <c r="BP937189" s="90"/>
    </row>
    <row r="937190" spans="68:68" customFormat="1">
      <c r="BP937190" s="90"/>
    </row>
    <row r="937191" spans="68:68" customFormat="1">
      <c r="BP937191" s="90"/>
    </row>
    <row r="937192" spans="68:68" customFormat="1">
      <c r="BP937192" s="90"/>
    </row>
    <row r="937193" spans="68:68" customFormat="1">
      <c r="BP937193" s="90"/>
    </row>
    <row r="937194" spans="68:68" customFormat="1">
      <c r="BP937194" s="90"/>
    </row>
    <row r="937195" spans="68:68" customFormat="1">
      <c r="BP937195" s="90"/>
    </row>
    <row r="937196" spans="68:68" customFormat="1">
      <c r="BP937196" s="90"/>
    </row>
    <row r="937197" spans="68:68" customFormat="1">
      <c r="BP937197" s="90"/>
    </row>
    <row r="937198" spans="68:68" customFormat="1">
      <c r="BP937198" s="90"/>
    </row>
    <row r="937199" spans="68:68" customFormat="1">
      <c r="BP937199" s="90"/>
    </row>
    <row r="937200" spans="68:68" customFormat="1">
      <c r="BP937200" s="90"/>
    </row>
    <row r="937201" spans="68:68" customFormat="1">
      <c r="BP937201" s="90"/>
    </row>
    <row r="937202" spans="68:68" customFormat="1">
      <c r="BP937202" s="90"/>
    </row>
    <row r="937203" spans="68:68" customFormat="1">
      <c r="BP937203" s="90"/>
    </row>
    <row r="937204" spans="68:68" customFormat="1">
      <c r="BP937204" s="90"/>
    </row>
    <row r="937205" spans="68:68" customFormat="1">
      <c r="BP937205" s="90"/>
    </row>
    <row r="937206" spans="68:68" customFormat="1">
      <c r="BP937206" s="90"/>
    </row>
    <row r="937207" spans="68:68" customFormat="1">
      <c r="BP937207" s="90"/>
    </row>
    <row r="937208" spans="68:68" customFormat="1">
      <c r="BP937208" s="90"/>
    </row>
    <row r="937209" spans="68:68" customFormat="1">
      <c r="BP937209" s="90"/>
    </row>
    <row r="937210" spans="68:68" customFormat="1">
      <c r="BP937210" s="90"/>
    </row>
    <row r="937211" spans="68:68" customFormat="1">
      <c r="BP937211" s="90"/>
    </row>
    <row r="937212" spans="68:68" customFormat="1">
      <c r="BP937212" s="90"/>
    </row>
    <row r="937213" spans="68:68" customFormat="1">
      <c r="BP937213" s="90"/>
    </row>
    <row r="937214" spans="68:68" customFormat="1">
      <c r="BP937214" s="90"/>
    </row>
    <row r="937215" spans="68:68" customFormat="1">
      <c r="BP937215" s="90"/>
    </row>
    <row r="937216" spans="68:68" customFormat="1">
      <c r="BP937216" s="90"/>
    </row>
    <row r="937217" spans="68:68" customFormat="1">
      <c r="BP937217" s="90"/>
    </row>
    <row r="937218" spans="68:68" customFormat="1">
      <c r="BP937218" s="90"/>
    </row>
    <row r="937219" spans="68:68" customFormat="1">
      <c r="BP937219" s="90"/>
    </row>
    <row r="937220" spans="68:68" customFormat="1">
      <c r="BP937220" s="90"/>
    </row>
    <row r="937221" spans="68:68" customFormat="1">
      <c r="BP937221" s="90"/>
    </row>
    <row r="937222" spans="68:68" customFormat="1">
      <c r="BP937222" s="90"/>
    </row>
    <row r="937223" spans="68:68" customFormat="1">
      <c r="BP937223" s="90"/>
    </row>
    <row r="937224" spans="68:68" customFormat="1">
      <c r="BP937224" s="90"/>
    </row>
    <row r="937225" spans="68:68" customFormat="1">
      <c r="BP937225" s="90"/>
    </row>
    <row r="937226" spans="68:68" customFormat="1">
      <c r="BP937226" s="90"/>
    </row>
    <row r="937227" spans="68:68" customFormat="1">
      <c r="BP937227" s="90"/>
    </row>
    <row r="937228" spans="68:68" customFormat="1">
      <c r="BP937228" s="90"/>
    </row>
    <row r="937229" spans="68:68" customFormat="1">
      <c r="BP937229" s="90"/>
    </row>
    <row r="937230" spans="68:68" customFormat="1">
      <c r="BP937230" s="90"/>
    </row>
    <row r="937231" spans="68:68" customFormat="1">
      <c r="BP937231" s="90"/>
    </row>
    <row r="937232" spans="68:68" customFormat="1">
      <c r="BP937232" s="90"/>
    </row>
    <row r="937233" spans="68:68" customFormat="1">
      <c r="BP937233" s="90"/>
    </row>
    <row r="937234" spans="68:68" customFormat="1">
      <c r="BP937234" s="90"/>
    </row>
    <row r="937235" spans="68:68" customFormat="1">
      <c r="BP937235" s="90"/>
    </row>
    <row r="937236" spans="68:68" customFormat="1">
      <c r="BP937236" s="90"/>
    </row>
    <row r="937237" spans="68:68" customFormat="1">
      <c r="BP937237" s="90"/>
    </row>
    <row r="937238" spans="68:68" customFormat="1">
      <c r="BP937238" s="90"/>
    </row>
    <row r="937239" spans="68:68" customFormat="1">
      <c r="BP937239" s="90"/>
    </row>
    <row r="937240" spans="68:68" customFormat="1">
      <c r="BP937240" s="90"/>
    </row>
    <row r="937241" spans="68:68" customFormat="1">
      <c r="BP937241" s="90"/>
    </row>
    <row r="937242" spans="68:68" customFormat="1">
      <c r="BP937242" s="90"/>
    </row>
    <row r="937243" spans="68:68" customFormat="1">
      <c r="BP937243" s="90"/>
    </row>
    <row r="937244" spans="68:68" customFormat="1">
      <c r="BP937244" s="90"/>
    </row>
    <row r="937245" spans="68:68" customFormat="1">
      <c r="BP937245" s="90"/>
    </row>
    <row r="937246" spans="68:68" customFormat="1">
      <c r="BP937246" s="90"/>
    </row>
    <row r="937247" spans="68:68" customFormat="1">
      <c r="BP937247" s="90"/>
    </row>
    <row r="937248" spans="68:68" customFormat="1">
      <c r="BP937248" s="90"/>
    </row>
    <row r="937249" spans="68:68" customFormat="1">
      <c r="BP937249" s="90"/>
    </row>
    <row r="937250" spans="68:68" customFormat="1">
      <c r="BP937250" s="90"/>
    </row>
    <row r="937251" spans="68:68" customFormat="1">
      <c r="BP937251" s="90"/>
    </row>
    <row r="937252" spans="68:68" customFormat="1">
      <c r="BP937252" s="90"/>
    </row>
    <row r="937253" spans="68:68" customFormat="1">
      <c r="BP937253" s="90"/>
    </row>
    <row r="937254" spans="68:68" customFormat="1">
      <c r="BP937254" s="90"/>
    </row>
    <row r="937255" spans="68:68" customFormat="1">
      <c r="BP937255" s="90"/>
    </row>
    <row r="937256" spans="68:68" customFormat="1">
      <c r="BP937256" s="90"/>
    </row>
    <row r="937257" spans="68:68" customFormat="1">
      <c r="BP937257" s="90"/>
    </row>
    <row r="937258" spans="68:68" customFormat="1">
      <c r="BP937258" s="90"/>
    </row>
    <row r="937259" spans="68:68" customFormat="1">
      <c r="BP937259" s="90"/>
    </row>
    <row r="937260" spans="68:68" customFormat="1">
      <c r="BP937260" s="90"/>
    </row>
    <row r="937261" spans="68:68" customFormat="1">
      <c r="BP937261" s="90"/>
    </row>
    <row r="937262" spans="68:68" customFormat="1">
      <c r="BP937262" s="90"/>
    </row>
    <row r="937263" spans="68:68" customFormat="1">
      <c r="BP937263" s="90"/>
    </row>
    <row r="937264" spans="68:68" customFormat="1">
      <c r="BP937264" s="90"/>
    </row>
    <row r="937265" spans="68:68" customFormat="1">
      <c r="BP937265" s="90"/>
    </row>
    <row r="937266" spans="68:68" customFormat="1">
      <c r="BP937266" s="90"/>
    </row>
    <row r="937267" spans="68:68" customFormat="1">
      <c r="BP937267" s="90"/>
    </row>
    <row r="937268" spans="68:68" customFormat="1">
      <c r="BP937268" s="90"/>
    </row>
    <row r="937269" spans="68:68" customFormat="1">
      <c r="BP937269" s="90"/>
    </row>
    <row r="937270" spans="68:68" customFormat="1">
      <c r="BP937270" s="90"/>
    </row>
    <row r="937271" spans="68:68" customFormat="1">
      <c r="BP937271" s="90"/>
    </row>
    <row r="937272" spans="68:68" customFormat="1">
      <c r="BP937272" s="90"/>
    </row>
    <row r="937273" spans="68:68" customFormat="1">
      <c r="BP937273" s="90"/>
    </row>
    <row r="937274" spans="68:68" customFormat="1">
      <c r="BP937274" s="90"/>
    </row>
    <row r="937275" spans="68:68" customFormat="1">
      <c r="BP937275" s="90"/>
    </row>
    <row r="937276" spans="68:68" customFormat="1">
      <c r="BP937276" s="90"/>
    </row>
    <row r="937277" spans="68:68" customFormat="1">
      <c r="BP937277" s="90"/>
    </row>
    <row r="937278" spans="68:68" customFormat="1">
      <c r="BP937278" s="90"/>
    </row>
    <row r="937279" spans="68:68" customFormat="1">
      <c r="BP937279" s="90"/>
    </row>
    <row r="937280" spans="68:68" customFormat="1">
      <c r="BP937280" s="90"/>
    </row>
    <row r="937281" spans="68:68" customFormat="1">
      <c r="BP937281" s="90"/>
    </row>
    <row r="937282" spans="68:68" customFormat="1">
      <c r="BP937282" s="90"/>
    </row>
    <row r="937283" spans="68:68" customFormat="1">
      <c r="BP937283" s="90"/>
    </row>
    <row r="937284" spans="68:68" customFormat="1">
      <c r="BP937284" s="90"/>
    </row>
    <row r="937285" spans="68:68" customFormat="1">
      <c r="BP937285" s="90"/>
    </row>
    <row r="937286" spans="68:68" customFormat="1">
      <c r="BP937286" s="90"/>
    </row>
    <row r="937287" spans="68:68" customFormat="1">
      <c r="BP937287" s="90"/>
    </row>
    <row r="937288" spans="68:68" customFormat="1">
      <c r="BP937288" s="90"/>
    </row>
    <row r="937289" spans="68:68" customFormat="1">
      <c r="BP937289" s="90"/>
    </row>
    <row r="937290" spans="68:68" customFormat="1">
      <c r="BP937290" s="90"/>
    </row>
    <row r="937291" spans="68:68" customFormat="1">
      <c r="BP937291" s="90"/>
    </row>
    <row r="937292" spans="68:68" customFormat="1">
      <c r="BP937292" s="90"/>
    </row>
    <row r="937293" spans="68:68" customFormat="1">
      <c r="BP937293" s="90"/>
    </row>
    <row r="937294" spans="68:68" customFormat="1">
      <c r="BP937294" s="90"/>
    </row>
    <row r="937295" spans="68:68" customFormat="1">
      <c r="BP937295" s="90"/>
    </row>
    <row r="937296" spans="68:68" customFormat="1">
      <c r="BP937296" s="90"/>
    </row>
    <row r="937297" spans="68:68" customFormat="1">
      <c r="BP937297" s="90"/>
    </row>
    <row r="937298" spans="68:68" customFormat="1">
      <c r="BP937298" s="90"/>
    </row>
    <row r="937299" spans="68:68" customFormat="1">
      <c r="BP937299" s="90"/>
    </row>
    <row r="937300" spans="68:68" customFormat="1">
      <c r="BP937300" s="90"/>
    </row>
    <row r="937301" spans="68:68" customFormat="1">
      <c r="BP937301" s="90"/>
    </row>
    <row r="937302" spans="68:68" customFormat="1">
      <c r="BP937302" s="90"/>
    </row>
    <row r="937303" spans="68:68" customFormat="1">
      <c r="BP937303" s="90"/>
    </row>
    <row r="937304" spans="68:68" customFormat="1">
      <c r="BP937304" s="90"/>
    </row>
    <row r="937305" spans="68:68" customFormat="1">
      <c r="BP937305" s="90"/>
    </row>
    <row r="937306" spans="68:68" customFormat="1">
      <c r="BP937306" s="90"/>
    </row>
    <row r="937307" spans="68:68" customFormat="1">
      <c r="BP937307" s="90"/>
    </row>
    <row r="937308" spans="68:68" customFormat="1">
      <c r="BP937308" s="90"/>
    </row>
    <row r="937309" spans="68:68" customFormat="1">
      <c r="BP937309" s="90"/>
    </row>
    <row r="937310" spans="68:68" customFormat="1">
      <c r="BP937310" s="90"/>
    </row>
    <row r="937311" spans="68:68" customFormat="1">
      <c r="BP937311" s="90"/>
    </row>
    <row r="937312" spans="68:68" customFormat="1">
      <c r="BP937312" s="90"/>
    </row>
    <row r="937313" spans="68:68" customFormat="1">
      <c r="BP937313" s="90"/>
    </row>
    <row r="937314" spans="68:68" customFormat="1">
      <c r="BP937314" s="90"/>
    </row>
    <row r="937315" spans="68:68" customFormat="1">
      <c r="BP937315" s="90"/>
    </row>
    <row r="937316" spans="68:68" customFormat="1">
      <c r="BP937316" s="90"/>
    </row>
    <row r="937317" spans="68:68" customFormat="1">
      <c r="BP937317" s="90"/>
    </row>
    <row r="937318" spans="68:68" customFormat="1">
      <c r="BP937318" s="90"/>
    </row>
    <row r="937319" spans="68:68" customFormat="1">
      <c r="BP937319" s="90"/>
    </row>
    <row r="937320" spans="68:68" customFormat="1">
      <c r="BP937320" s="90"/>
    </row>
    <row r="937321" spans="68:68" customFormat="1">
      <c r="BP937321" s="90"/>
    </row>
    <row r="937322" spans="68:68" customFormat="1">
      <c r="BP937322" s="90"/>
    </row>
    <row r="937323" spans="68:68" customFormat="1">
      <c r="BP937323" s="90"/>
    </row>
    <row r="937324" spans="68:68" customFormat="1">
      <c r="BP937324" s="90"/>
    </row>
    <row r="937325" spans="68:68" customFormat="1">
      <c r="BP937325" s="90"/>
    </row>
    <row r="937326" spans="68:68" customFormat="1">
      <c r="BP937326" s="90"/>
    </row>
    <row r="937327" spans="68:68" customFormat="1">
      <c r="BP937327" s="90"/>
    </row>
    <row r="937328" spans="68:68" customFormat="1">
      <c r="BP937328" s="90"/>
    </row>
    <row r="937329" spans="68:68" customFormat="1">
      <c r="BP937329" s="90"/>
    </row>
    <row r="937330" spans="68:68" customFormat="1">
      <c r="BP937330" s="90"/>
    </row>
    <row r="937331" spans="68:68" customFormat="1">
      <c r="BP937331" s="90"/>
    </row>
    <row r="937332" spans="68:68" customFormat="1">
      <c r="BP937332" s="90"/>
    </row>
    <row r="937333" spans="68:68" customFormat="1">
      <c r="BP937333" s="90"/>
    </row>
    <row r="937334" spans="68:68" customFormat="1">
      <c r="BP937334" s="90"/>
    </row>
    <row r="937335" spans="68:68" customFormat="1">
      <c r="BP937335" s="90"/>
    </row>
    <row r="937336" spans="68:68" customFormat="1">
      <c r="BP937336" s="90"/>
    </row>
    <row r="937337" spans="68:68" customFormat="1">
      <c r="BP937337" s="90"/>
    </row>
    <row r="937338" spans="68:68" customFormat="1">
      <c r="BP937338" s="90"/>
    </row>
    <row r="937339" spans="68:68" customFormat="1">
      <c r="BP937339" s="90"/>
    </row>
    <row r="937340" spans="68:68" customFormat="1">
      <c r="BP937340" s="90"/>
    </row>
    <row r="937341" spans="68:68" customFormat="1">
      <c r="BP937341" s="90"/>
    </row>
    <row r="937342" spans="68:68" customFormat="1">
      <c r="BP937342" s="90"/>
    </row>
    <row r="937343" spans="68:68" customFormat="1">
      <c r="BP937343" s="90"/>
    </row>
    <row r="937344" spans="68:68" customFormat="1">
      <c r="BP937344" s="90"/>
    </row>
    <row r="937345" spans="68:68" customFormat="1">
      <c r="BP937345" s="90"/>
    </row>
    <row r="937346" spans="68:68" customFormat="1">
      <c r="BP937346" s="90"/>
    </row>
    <row r="937347" spans="68:68" customFormat="1">
      <c r="BP937347" s="90"/>
    </row>
    <row r="937348" spans="68:68" customFormat="1">
      <c r="BP937348" s="90"/>
    </row>
    <row r="937349" spans="68:68" customFormat="1">
      <c r="BP937349" s="90"/>
    </row>
    <row r="937350" spans="68:68" customFormat="1">
      <c r="BP937350" s="90"/>
    </row>
    <row r="937351" spans="68:68" customFormat="1">
      <c r="BP937351" s="90"/>
    </row>
    <row r="937352" spans="68:68" customFormat="1">
      <c r="BP937352" s="90"/>
    </row>
    <row r="937353" spans="68:68" customFormat="1">
      <c r="BP937353" s="90"/>
    </row>
    <row r="937354" spans="68:68" customFormat="1">
      <c r="BP937354" s="90"/>
    </row>
    <row r="937355" spans="68:68" customFormat="1">
      <c r="BP937355" s="90"/>
    </row>
    <row r="937356" spans="68:68" customFormat="1">
      <c r="BP937356" s="90"/>
    </row>
    <row r="937357" spans="68:68" customFormat="1">
      <c r="BP937357" s="90"/>
    </row>
    <row r="937358" spans="68:68" customFormat="1">
      <c r="BP937358" s="90"/>
    </row>
    <row r="937359" spans="68:68" customFormat="1">
      <c r="BP937359" s="90"/>
    </row>
    <row r="937360" spans="68:68" customFormat="1">
      <c r="BP937360" s="90"/>
    </row>
    <row r="937361" spans="68:68" customFormat="1">
      <c r="BP937361" s="90"/>
    </row>
    <row r="937362" spans="68:68" customFormat="1">
      <c r="BP937362" s="90"/>
    </row>
    <row r="937363" spans="68:68" customFormat="1">
      <c r="BP937363" s="90"/>
    </row>
    <row r="937364" spans="68:68" customFormat="1">
      <c r="BP937364" s="90"/>
    </row>
    <row r="937365" spans="68:68" customFormat="1">
      <c r="BP937365" s="90"/>
    </row>
    <row r="937366" spans="68:68" customFormat="1">
      <c r="BP937366" s="90"/>
    </row>
    <row r="937367" spans="68:68" customFormat="1">
      <c r="BP937367" s="90"/>
    </row>
    <row r="937368" spans="68:68" customFormat="1">
      <c r="BP937368" s="90"/>
    </row>
    <row r="937369" spans="68:68" customFormat="1">
      <c r="BP937369" s="90"/>
    </row>
    <row r="937370" spans="68:68" customFormat="1">
      <c r="BP937370" s="90"/>
    </row>
    <row r="937371" spans="68:68" customFormat="1">
      <c r="BP937371" s="90"/>
    </row>
    <row r="937372" spans="68:68" customFormat="1">
      <c r="BP937372" s="90"/>
    </row>
    <row r="937373" spans="68:68" customFormat="1">
      <c r="BP937373" s="90"/>
    </row>
    <row r="937374" spans="68:68" customFormat="1">
      <c r="BP937374" s="90"/>
    </row>
    <row r="937375" spans="68:68" customFormat="1">
      <c r="BP937375" s="90"/>
    </row>
    <row r="937376" spans="68:68" customFormat="1">
      <c r="BP937376" s="90"/>
    </row>
    <row r="937377" spans="68:68" customFormat="1">
      <c r="BP937377" s="90"/>
    </row>
    <row r="937378" spans="68:68" customFormat="1">
      <c r="BP937378" s="90"/>
    </row>
    <row r="937379" spans="68:68" customFormat="1">
      <c r="BP937379" s="90"/>
    </row>
    <row r="937380" spans="68:68" customFormat="1">
      <c r="BP937380" s="90"/>
    </row>
    <row r="937381" spans="68:68" customFormat="1">
      <c r="BP937381" s="90"/>
    </row>
    <row r="937382" spans="68:68" customFormat="1">
      <c r="BP937382" s="90"/>
    </row>
    <row r="937383" spans="68:68" customFormat="1">
      <c r="BP937383" s="90"/>
    </row>
    <row r="937384" spans="68:68" customFormat="1">
      <c r="BP937384" s="90"/>
    </row>
    <row r="937385" spans="68:68" customFormat="1">
      <c r="BP937385" s="90"/>
    </row>
    <row r="937386" spans="68:68" customFormat="1">
      <c r="BP937386" s="90"/>
    </row>
    <row r="937387" spans="68:68" customFormat="1">
      <c r="BP937387" s="90"/>
    </row>
    <row r="937388" spans="68:68" customFormat="1">
      <c r="BP937388" s="90"/>
    </row>
    <row r="937389" spans="68:68" customFormat="1">
      <c r="BP937389" s="90"/>
    </row>
    <row r="937390" spans="68:68" customFormat="1">
      <c r="BP937390" s="90"/>
    </row>
    <row r="937391" spans="68:68" customFormat="1">
      <c r="BP937391" s="90"/>
    </row>
    <row r="937392" spans="68:68" customFormat="1">
      <c r="BP937392" s="90"/>
    </row>
    <row r="937393" spans="68:68" customFormat="1">
      <c r="BP937393" s="90"/>
    </row>
    <row r="937394" spans="68:68" customFormat="1">
      <c r="BP937394" s="90"/>
    </row>
    <row r="937395" spans="68:68" customFormat="1">
      <c r="BP937395" s="90"/>
    </row>
    <row r="937396" spans="68:68" customFormat="1">
      <c r="BP937396" s="90"/>
    </row>
    <row r="937397" spans="68:68" customFormat="1">
      <c r="BP937397" s="90"/>
    </row>
    <row r="937398" spans="68:68" customFormat="1">
      <c r="BP937398" s="90"/>
    </row>
    <row r="937399" spans="68:68" customFormat="1">
      <c r="BP937399" s="90"/>
    </row>
    <row r="937400" spans="68:68" customFormat="1">
      <c r="BP937400" s="90"/>
    </row>
    <row r="937401" spans="68:68" customFormat="1">
      <c r="BP937401" s="90"/>
    </row>
    <row r="937402" spans="68:68" customFormat="1">
      <c r="BP937402" s="90"/>
    </row>
    <row r="937403" spans="68:68" customFormat="1">
      <c r="BP937403" s="90"/>
    </row>
    <row r="937404" spans="68:68" customFormat="1">
      <c r="BP937404" s="90"/>
    </row>
    <row r="937405" spans="68:68" customFormat="1">
      <c r="BP937405" s="90"/>
    </row>
    <row r="937406" spans="68:68" customFormat="1">
      <c r="BP937406" s="90"/>
    </row>
    <row r="937407" spans="68:68" customFormat="1">
      <c r="BP937407" s="90"/>
    </row>
    <row r="937408" spans="68:68" customFormat="1">
      <c r="BP937408" s="90"/>
    </row>
    <row r="937409" spans="68:68" customFormat="1">
      <c r="BP937409" s="90"/>
    </row>
    <row r="937410" spans="68:68" customFormat="1">
      <c r="BP937410" s="90"/>
    </row>
    <row r="937411" spans="68:68" customFormat="1">
      <c r="BP937411" s="90"/>
    </row>
    <row r="937412" spans="68:68" customFormat="1">
      <c r="BP937412" s="90"/>
    </row>
    <row r="937413" spans="68:68" customFormat="1">
      <c r="BP937413" s="90"/>
    </row>
    <row r="937414" spans="68:68" customFormat="1">
      <c r="BP937414" s="90"/>
    </row>
    <row r="937415" spans="68:68" customFormat="1">
      <c r="BP937415" s="90"/>
    </row>
    <row r="937416" spans="68:68" customFormat="1">
      <c r="BP937416" s="90"/>
    </row>
    <row r="937417" spans="68:68" customFormat="1">
      <c r="BP937417" s="90"/>
    </row>
    <row r="937418" spans="68:68" customFormat="1">
      <c r="BP937418" s="90"/>
    </row>
    <row r="937419" spans="68:68" customFormat="1">
      <c r="BP937419" s="90"/>
    </row>
    <row r="937420" spans="68:68" customFormat="1">
      <c r="BP937420" s="90"/>
    </row>
    <row r="937421" spans="68:68" customFormat="1">
      <c r="BP937421" s="90"/>
    </row>
    <row r="937422" spans="68:68" customFormat="1">
      <c r="BP937422" s="90"/>
    </row>
    <row r="937423" spans="68:68" customFormat="1">
      <c r="BP937423" s="90"/>
    </row>
    <row r="937424" spans="68:68" customFormat="1">
      <c r="BP937424" s="90"/>
    </row>
    <row r="937425" spans="68:68" customFormat="1">
      <c r="BP937425" s="90"/>
    </row>
    <row r="937426" spans="68:68" customFormat="1">
      <c r="BP937426" s="90"/>
    </row>
    <row r="937427" spans="68:68" customFormat="1">
      <c r="BP937427" s="90"/>
    </row>
    <row r="937428" spans="68:68" customFormat="1">
      <c r="BP937428" s="90"/>
    </row>
    <row r="937429" spans="68:68" customFormat="1">
      <c r="BP937429" s="90"/>
    </row>
    <row r="937430" spans="68:68" customFormat="1">
      <c r="BP937430" s="90"/>
    </row>
    <row r="937431" spans="68:68" customFormat="1">
      <c r="BP937431" s="90"/>
    </row>
    <row r="937432" spans="68:68" customFormat="1">
      <c r="BP937432" s="90"/>
    </row>
    <row r="937433" spans="68:68" customFormat="1">
      <c r="BP937433" s="90"/>
    </row>
    <row r="937434" spans="68:68" customFormat="1">
      <c r="BP937434" s="90"/>
    </row>
    <row r="937435" spans="68:68" customFormat="1">
      <c r="BP937435" s="90"/>
    </row>
    <row r="937436" spans="68:68" customFormat="1">
      <c r="BP937436" s="90"/>
    </row>
    <row r="937437" spans="68:68" customFormat="1">
      <c r="BP937437" s="90"/>
    </row>
    <row r="937438" spans="68:68" customFormat="1">
      <c r="BP937438" s="90"/>
    </row>
    <row r="937439" spans="68:68" customFormat="1">
      <c r="BP937439" s="90"/>
    </row>
    <row r="937440" spans="68:68" customFormat="1">
      <c r="BP937440" s="90"/>
    </row>
    <row r="937441" spans="68:68" customFormat="1">
      <c r="BP937441" s="90"/>
    </row>
    <row r="937442" spans="68:68" customFormat="1">
      <c r="BP937442" s="90"/>
    </row>
    <row r="937443" spans="68:68" customFormat="1">
      <c r="BP937443" s="90"/>
    </row>
    <row r="937444" spans="68:68" customFormat="1">
      <c r="BP937444" s="90"/>
    </row>
    <row r="937445" spans="68:68" customFormat="1">
      <c r="BP937445" s="90"/>
    </row>
    <row r="937446" spans="68:68" customFormat="1">
      <c r="BP937446" s="90"/>
    </row>
    <row r="937447" spans="68:68" customFormat="1">
      <c r="BP937447" s="90"/>
    </row>
    <row r="937448" spans="68:68" customFormat="1">
      <c r="BP937448" s="90"/>
    </row>
    <row r="937449" spans="68:68" customFormat="1">
      <c r="BP937449" s="90"/>
    </row>
    <row r="937450" spans="68:68" customFormat="1">
      <c r="BP937450" s="90"/>
    </row>
    <row r="937451" spans="68:68" customFormat="1">
      <c r="BP937451" s="90"/>
    </row>
    <row r="937452" spans="68:68" customFormat="1">
      <c r="BP937452" s="90"/>
    </row>
    <row r="937453" spans="68:68" customFormat="1">
      <c r="BP937453" s="90"/>
    </row>
    <row r="937454" spans="68:68" customFormat="1">
      <c r="BP937454" s="90"/>
    </row>
    <row r="937455" spans="68:68" customFormat="1">
      <c r="BP937455" s="90"/>
    </row>
    <row r="937456" spans="68:68" customFormat="1">
      <c r="BP937456" s="90"/>
    </row>
    <row r="937457" spans="68:68" customFormat="1">
      <c r="BP937457" s="90"/>
    </row>
    <row r="937458" spans="68:68" customFormat="1">
      <c r="BP937458" s="90"/>
    </row>
    <row r="937459" spans="68:68" customFormat="1">
      <c r="BP937459" s="90"/>
    </row>
    <row r="937460" spans="68:68" customFormat="1">
      <c r="BP937460" s="90"/>
    </row>
    <row r="937461" spans="68:68" customFormat="1">
      <c r="BP937461" s="90"/>
    </row>
    <row r="937462" spans="68:68" customFormat="1">
      <c r="BP937462" s="90"/>
    </row>
    <row r="937463" spans="68:68" customFormat="1">
      <c r="BP937463" s="90"/>
    </row>
    <row r="937464" spans="68:68" customFormat="1">
      <c r="BP937464" s="90"/>
    </row>
    <row r="937465" spans="68:68" customFormat="1">
      <c r="BP937465" s="90"/>
    </row>
    <row r="937466" spans="68:68" customFormat="1">
      <c r="BP937466" s="90"/>
    </row>
    <row r="937467" spans="68:68" customFormat="1">
      <c r="BP937467" s="90"/>
    </row>
    <row r="937468" spans="68:68" customFormat="1">
      <c r="BP937468" s="90"/>
    </row>
    <row r="937469" spans="68:68" customFormat="1">
      <c r="BP937469" s="90"/>
    </row>
    <row r="937470" spans="68:68" customFormat="1">
      <c r="BP937470" s="90"/>
    </row>
    <row r="937471" spans="68:68" customFormat="1">
      <c r="BP937471" s="90"/>
    </row>
    <row r="937472" spans="68:68" customFormat="1">
      <c r="BP937472" s="90"/>
    </row>
    <row r="937473" spans="68:68" customFormat="1">
      <c r="BP937473" s="90"/>
    </row>
    <row r="937474" spans="68:68" customFormat="1">
      <c r="BP937474" s="90"/>
    </row>
    <row r="937475" spans="68:68" customFormat="1">
      <c r="BP937475" s="90"/>
    </row>
    <row r="937476" spans="68:68" customFormat="1">
      <c r="BP937476" s="90"/>
    </row>
    <row r="937477" spans="68:68" customFormat="1">
      <c r="BP937477" s="90"/>
    </row>
    <row r="937478" spans="68:68" customFormat="1">
      <c r="BP937478" s="90"/>
    </row>
    <row r="937479" spans="68:68" customFormat="1">
      <c r="BP937479" s="90"/>
    </row>
    <row r="937480" spans="68:68" customFormat="1">
      <c r="BP937480" s="90"/>
    </row>
    <row r="937481" spans="68:68" customFormat="1">
      <c r="BP937481" s="90"/>
    </row>
    <row r="937482" spans="68:68" customFormat="1">
      <c r="BP937482" s="90"/>
    </row>
    <row r="937483" spans="68:68" customFormat="1">
      <c r="BP937483" s="90"/>
    </row>
    <row r="937484" spans="68:68" customFormat="1">
      <c r="BP937484" s="90"/>
    </row>
    <row r="937485" spans="68:68" customFormat="1">
      <c r="BP937485" s="90"/>
    </row>
    <row r="937486" spans="68:68" customFormat="1">
      <c r="BP937486" s="90"/>
    </row>
    <row r="937487" spans="68:68" customFormat="1">
      <c r="BP937487" s="90"/>
    </row>
    <row r="937488" spans="68:68" customFormat="1">
      <c r="BP937488" s="90"/>
    </row>
    <row r="937489" spans="68:68" customFormat="1">
      <c r="BP937489" s="90"/>
    </row>
    <row r="937490" spans="68:68" customFormat="1">
      <c r="BP937490" s="90"/>
    </row>
    <row r="937491" spans="68:68" customFormat="1">
      <c r="BP937491" s="90"/>
    </row>
    <row r="937492" spans="68:68" customFormat="1">
      <c r="BP937492" s="90"/>
    </row>
    <row r="937493" spans="68:68" customFormat="1">
      <c r="BP937493" s="90"/>
    </row>
    <row r="937494" spans="68:68" customFormat="1">
      <c r="BP937494" s="90"/>
    </row>
    <row r="937495" spans="68:68" customFormat="1">
      <c r="BP937495" s="90"/>
    </row>
    <row r="937496" spans="68:68" customFormat="1">
      <c r="BP937496" s="90"/>
    </row>
    <row r="937497" spans="68:68" customFormat="1">
      <c r="BP937497" s="90"/>
    </row>
    <row r="937498" spans="68:68" customFormat="1">
      <c r="BP937498" s="90"/>
    </row>
    <row r="937499" spans="68:68" customFormat="1">
      <c r="BP937499" s="90"/>
    </row>
    <row r="937500" spans="68:68" customFormat="1">
      <c r="BP937500" s="90"/>
    </row>
    <row r="937501" spans="68:68" customFormat="1">
      <c r="BP937501" s="90"/>
    </row>
    <row r="937502" spans="68:68" customFormat="1">
      <c r="BP937502" s="90"/>
    </row>
    <row r="937503" spans="68:68" customFormat="1">
      <c r="BP937503" s="90"/>
    </row>
    <row r="937504" spans="68:68" customFormat="1">
      <c r="BP937504" s="90"/>
    </row>
    <row r="937505" spans="68:68" customFormat="1">
      <c r="BP937505" s="90"/>
    </row>
    <row r="937506" spans="68:68" customFormat="1">
      <c r="BP937506" s="90"/>
    </row>
    <row r="937507" spans="68:68" customFormat="1">
      <c r="BP937507" s="90"/>
    </row>
    <row r="937508" spans="68:68" customFormat="1">
      <c r="BP937508" s="90"/>
    </row>
    <row r="937509" spans="68:68" customFormat="1">
      <c r="BP937509" s="90"/>
    </row>
    <row r="937510" spans="68:68" customFormat="1">
      <c r="BP937510" s="90"/>
    </row>
    <row r="937511" spans="68:68" customFormat="1">
      <c r="BP937511" s="90"/>
    </row>
    <row r="937512" spans="68:68" customFormat="1">
      <c r="BP937512" s="90"/>
    </row>
    <row r="937513" spans="68:68" customFormat="1">
      <c r="BP937513" s="90"/>
    </row>
    <row r="937514" spans="68:68" customFormat="1">
      <c r="BP937514" s="90"/>
    </row>
    <row r="937515" spans="68:68" customFormat="1">
      <c r="BP937515" s="90"/>
    </row>
    <row r="937516" spans="68:68" customFormat="1">
      <c r="BP937516" s="90"/>
    </row>
    <row r="937517" spans="68:68" customFormat="1">
      <c r="BP937517" s="90"/>
    </row>
    <row r="937518" spans="68:68" customFormat="1">
      <c r="BP937518" s="90"/>
    </row>
    <row r="937519" spans="68:68" customFormat="1">
      <c r="BP937519" s="90"/>
    </row>
    <row r="937520" spans="68:68" customFormat="1">
      <c r="BP937520" s="90"/>
    </row>
    <row r="937521" spans="68:68" customFormat="1">
      <c r="BP937521" s="90"/>
    </row>
    <row r="937522" spans="68:68" customFormat="1">
      <c r="BP937522" s="90"/>
    </row>
    <row r="937523" spans="68:68" customFormat="1">
      <c r="BP937523" s="90"/>
    </row>
    <row r="937524" spans="68:68" customFormat="1">
      <c r="BP937524" s="90"/>
    </row>
    <row r="937525" spans="68:68" customFormat="1">
      <c r="BP937525" s="90"/>
    </row>
    <row r="937526" spans="68:68" customFormat="1">
      <c r="BP937526" s="90"/>
    </row>
    <row r="937527" spans="68:68" customFormat="1">
      <c r="BP937527" s="90"/>
    </row>
    <row r="937528" spans="68:68" customFormat="1">
      <c r="BP937528" s="90"/>
    </row>
    <row r="937529" spans="68:68" customFormat="1">
      <c r="BP937529" s="90"/>
    </row>
    <row r="937530" spans="68:68" customFormat="1">
      <c r="BP937530" s="90"/>
    </row>
    <row r="937531" spans="68:68" customFormat="1">
      <c r="BP937531" s="90"/>
    </row>
    <row r="937532" spans="68:68" customFormat="1">
      <c r="BP937532" s="90"/>
    </row>
    <row r="937533" spans="68:68" customFormat="1">
      <c r="BP937533" s="90"/>
    </row>
    <row r="937534" spans="68:68" customFormat="1">
      <c r="BP937534" s="90"/>
    </row>
    <row r="937535" spans="68:68" customFormat="1">
      <c r="BP937535" s="90"/>
    </row>
    <row r="937536" spans="68:68" customFormat="1">
      <c r="BP937536" s="90"/>
    </row>
    <row r="937537" spans="68:68" customFormat="1">
      <c r="BP937537" s="90"/>
    </row>
    <row r="937538" spans="68:68" customFormat="1">
      <c r="BP937538" s="90"/>
    </row>
    <row r="937539" spans="68:68" customFormat="1">
      <c r="BP937539" s="90"/>
    </row>
    <row r="937540" spans="68:68" customFormat="1">
      <c r="BP937540" s="90"/>
    </row>
    <row r="937541" spans="68:68" customFormat="1">
      <c r="BP937541" s="90"/>
    </row>
    <row r="937542" spans="68:68" customFormat="1">
      <c r="BP937542" s="90"/>
    </row>
    <row r="937543" spans="68:68" customFormat="1">
      <c r="BP937543" s="90"/>
    </row>
    <row r="937544" spans="68:68" customFormat="1">
      <c r="BP937544" s="90"/>
    </row>
    <row r="937545" spans="68:68" customFormat="1">
      <c r="BP937545" s="90"/>
    </row>
    <row r="937546" spans="68:68" customFormat="1">
      <c r="BP937546" s="90"/>
    </row>
    <row r="937547" spans="68:68" customFormat="1">
      <c r="BP937547" s="90"/>
    </row>
    <row r="937548" spans="68:68" customFormat="1">
      <c r="BP937548" s="90"/>
    </row>
    <row r="937549" spans="68:68" customFormat="1">
      <c r="BP937549" s="90"/>
    </row>
    <row r="937550" spans="68:68" customFormat="1">
      <c r="BP937550" s="90"/>
    </row>
    <row r="937551" spans="68:68" customFormat="1">
      <c r="BP937551" s="90"/>
    </row>
    <row r="937552" spans="68:68" customFormat="1">
      <c r="BP937552" s="90"/>
    </row>
    <row r="937553" spans="68:68" customFormat="1">
      <c r="BP937553" s="90"/>
    </row>
    <row r="937554" spans="68:68" customFormat="1">
      <c r="BP937554" s="90"/>
    </row>
    <row r="937555" spans="68:68" customFormat="1">
      <c r="BP937555" s="90"/>
    </row>
    <row r="937556" spans="68:68" customFormat="1">
      <c r="BP937556" s="90"/>
    </row>
    <row r="937557" spans="68:68" customFormat="1">
      <c r="BP937557" s="90"/>
    </row>
    <row r="937558" spans="68:68" customFormat="1">
      <c r="BP937558" s="90"/>
    </row>
    <row r="937559" spans="68:68" customFormat="1">
      <c r="BP937559" s="90"/>
    </row>
    <row r="937560" spans="68:68" customFormat="1">
      <c r="BP937560" s="90"/>
    </row>
    <row r="937561" spans="68:68" customFormat="1">
      <c r="BP937561" s="90"/>
    </row>
    <row r="937562" spans="68:68" customFormat="1">
      <c r="BP937562" s="90"/>
    </row>
    <row r="937563" spans="68:68" customFormat="1">
      <c r="BP937563" s="90"/>
    </row>
    <row r="937564" spans="68:68" customFormat="1">
      <c r="BP937564" s="90"/>
    </row>
    <row r="937565" spans="68:68" customFormat="1">
      <c r="BP937565" s="90"/>
    </row>
    <row r="937566" spans="68:68" customFormat="1">
      <c r="BP937566" s="90"/>
    </row>
    <row r="937567" spans="68:68" customFormat="1">
      <c r="BP937567" s="90"/>
    </row>
    <row r="937568" spans="68:68" customFormat="1">
      <c r="BP937568" s="90"/>
    </row>
    <row r="937569" spans="68:68" customFormat="1">
      <c r="BP937569" s="90"/>
    </row>
    <row r="937570" spans="68:68" customFormat="1">
      <c r="BP937570" s="90"/>
    </row>
    <row r="937571" spans="68:68" customFormat="1">
      <c r="BP937571" s="90"/>
    </row>
    <row r="937572" spans="68:68" customFormat="1">
      <c r="BP937572" s="90"/>
    </row>
    <row r="937573" spans="68:68" customFormat="1">
      <c r="BP937573" s="90"/>
    </row>
    <row r="937574" spans="68:68" customFormat="1">
      <c r="BP937574" s="90"/>
    </row>
    <row r="937575" spans="68:68" customFormat="1">
      <c r="BP937575" s="90"/>
    </row>
    <row r="937576" spans="68:68" customFormat="1">
      <c r="BP937576" s="90"/>
    </row>
    <row r="937577" spans="68:68" customFormat="1">
      <c r="BP937577" s="90"/>
    </row>
    <row r="937578" spans="68:68" customFormat="1">
      <c r="BP937578" s="90"/>
    </row>
    <row r="937579" spans="68:68" customFormat="1">
      <c r="BP937579" s="90"/>
    </row>
    <row r="937580" spans="68:68" customFormat="1">
      <c r="BP937580" s="90"/>
    </row>
    <row r="937581" spans="68:68" customFormat="1">
      <c r="BP937581" s="90"/>
    </row>
    <row r="937582" spans="68:68" customFormat="1">
      <c r="BP937582" s="90"/>
    </row>
    <row r="937583" spans="68:68" customFormat="1">
      <c r="BP937583" s="90"/>
    </row>
    <row r="937584" spans="68:68" customFormat="1">
      <c r="BP937584" s="90"/>
    </row>
    <row r="937585" spans="68:68" customFormat="1">
      <c r="BP937585" s="90"/>
    </row>
    <row r="937586" spans="68:68" customFormat="1">
      <c r="BP937586" s="90"/>
    </row>
    <row r="937587" spans="68:68" customFormat="1">
      <c r="BP937587" s="90"/>
    </row>
    <row r="937588" spans="68:68" customFormat="1">
      <c r="BP937588" s="90"/>
    </row>
    <row r="937589" spans="68:68" customFormat="1">
      <c r="BP937589" s="90"/>
    </row>
    <row r="937590" spans="68:68" customFormat="1">
      <c r="BP937590" s="90"/>
    </row>
    <row r="937591" spans="68:68" customFormat="1">
      <c r="BP937591" s="90"/>
    </row>
    <row r="937592" spans="68:68" customFormat="1">
      <c r="BP937592" s="90"/>
    </row>
    <row r="937593" spans="68:68" customFormat="1">
      <c r="BP937593" s="90"/>
    </row>
    <row r="937594" spans="68:68" customFormat="1">
      <c r="BP937594" s="90"/>
    </row>
    <row r="937595" spans="68:68" customFormat="1">
      <c r="BP937595" s="90"/>
    </row>
    <row r="937596" spans="68:68" customFormat="1">
      <c r="BP937596" s="90"/>
    </row>
    <row r="937597" spans="68:68" customFormat="1">
      <c r="BP937597" s="90"/>
    </row>
    <row r="937598" spans="68:68" customFormat="1">
      <c r="BP937598" s="90"/>
    </row>
    <row r="937599" spans="68:68" customFormat="1">
      <c r="BP937599" s="90"/>
    </row>
    <row r="937600" spans="68:68" customFormat="1">
      <c r="BP937600" s="90"/>
    </row>
    <row r="937601" spans="68:68" customFormat="1">
      <c r="BP937601" s="90"/>
    </row>
    <row r="937602" spans="68:68" customFormat="1">
      <c r="BP937602" s="90"/>
    </row>
    <row r="937603" spans="68:68" customFormat="1">
      <c r="BP937603" s="90"/>
    </row>
    <row r="937604" spans="68:68" customFormat="1">
      <c r="BP937604" s="90"/>
    </row>
    <row r="937605" spans="68:68" customFormat="1">
      <c r="BP937605" s="90"/>
    </row>
    <row r="937606" spans="68:68" customFormat="1">
      <c r="BP937606" s="90"/>
    </row>
    <row r="937607" spans="68:68" customFormat="1">
      <c r="BP937607" s="90"/>
    </row>
    <row r="937608" spans="68:68" customFormat="1">
      <c r="BP937608" s="90"/>
    </row>
    <row r="937609" spans="68:68" customFormat="1">
      <c r="BP937609" s="90"/>
    </row>
    <row r="937610" spans="68:68" customFormat="1">
      <c r="BP937610" s="90"/>
    </row>
    <row r="937611" spans="68:68" customFormat="1">
      <c r="BP937611" s="90"/>
    </row>
    <row r="937612" spans="68:68" customFormat="1">
      <c r="BP937612" s="90"/>
    </row>
    <row r="937613" spans="68:68" customFormat="1">
      <c r="BP937613" s="90"/>
    </row>
    <row r="937614" spans="68:68" customFormat="1">
      <c r="BP937614" s="90"/>
    </row>
    <row r="937615" spans="68:68" customFormat="1">
      <c r="BP937615" s="90"/>
    </row>
    <row r="937616" spans="68:68" customFormat="1">
      <c r="BP937616" s="90"/>
    </row>
    <row r="937617" spans="68:68" customFormat="1">
      <c r="BP937617" s="90"/>
    </row>
    <row r="937618" spans="68:68" customFormat="1">
      <c r="BP937618" s="90"/>
    </row>
    <row r="937619" spans="68:68" customFormat="1">
      <c r="BP937619" s="90"/>
    </row>
    <row r="937620" spans="68:68" customFormat="1">
      <c r="BP937620" s="90"/>
    </row>
    <row r="937621" spans="68:68" customFormat="1">
      <c r="BP937621" s="90"/>
    </row>
    <row r="937622" spans="68:68" customFormat="1">
      <c r="BP937622" s="90"/>
    </row>
    <row r="937623" spans="68:68" customFormat="1">
      <c r="BP937623" s="90"/>
    </row>
    <row r="937624" spans="68:68" customFormat="1">
      <c r="BP937624" s="90"/>
    </row>
    <row r="937625" spans="68:68" customFormat="1">
      <c r="BP937625" s="90"/>
    </row>
    <row r="937626" spans="68:68" customFormat="1">
      <c r="BP937626" s="90"/>
    </row>
    <row r="937627" spans="68:68" customFormat="1">
      <c r="BP937627" s="90"/>
    </row>
    <row r="937628" spans="68:68" customFormat="1">
      <c r="BP937628" s="90"/>
    </row>
    <row r="937629" spans="68:68" customFormat="1">
      <c r="BP937629" s="90"/>
    </row>
    <row r="937630" spans="68:68" customFormat="1">
      <c r="BP937630" s="90"/>
    </row>
    <row r="937631" spans="68:68" customFormat="1">
      <c r="BP937631" s="90"/>
    </row>
    <row r="937632" spans="68:68" customFormat="1">
      <c r="BP937632" s="90"/>
    </row>
    <row r="937633" spans="68:68" customFormat="1">
      <c r="BP937633" s="90"/>
    </row>
    <row r="937634" spans="68:68" customFormat="1">
      <c r="BP937634" s="90"/>
    </row>
    <row r="937635" spans="68:68" customFormat="1">
      <c r="BP937635" s="90"/>
    </row>
    <row r="937636" spans="68:68" customFormat="1">
      <c r="BP937636" s="90"/>
    </row>
    <row r="937637" spans="68:68" customFormat="1">
      <c r="BP937637" s="90"/>
    </row>
    <row r="937638" spans="68:68" customFormat="1">
      <c r="BP937638" s="90"/>
    </row>
    <row r="937639" spans="68:68" customFormat="1">
      <c r="BP937639" s="90"/>
    </row>
    <row r="937640" spans="68:68" customFormat="1">
      <c r="BP937640" s="90"/>
    </row>
    <row r="937641" spans="68:68" customFormat="1">
      <c r="BP937641" s="90"/>
    </row>
    <row r="937642" spans="68:68" customFormat="1">
      <c r="BP937642" s="90"/>
    </row>
    <row r="937643" spans="68:68" customFormat="1">
      <c r="BP937643" s="90"/>
    </row>
    <row r="937644" spans="68:68" customFormat="1">
      <c r="BP937644" s="90"/>
    </row>
    <row r="937645" spans="68:68" customFormat="1">
      <c r="BP937645" s="90"/>
    </row>
    <row r="937646" spans="68:68" customFormat="1">
      <c r="BP937646" s="90"/>
    </row>
    <row r="937647" spans="68:68" customFormat="1">
      <c r="BP937647" s="90"/>
    </row>
    <row r="937648" spans="68:68" customFormat="1">
      <c r="BP937648" s="90"/>
    </row>
    <row r="937649" spans="68:68" customFormat="1">
      <c r="BP937649" s="90"/>
    </row>
    <row r="937650" spans="68:68" customFormat="1">
      <c r="BP937650" s="90"/>
    </row>
    <row r="937651" spans="68:68" customFormat="1">
      <c r="BP937651" s="90"/>
    </row>
    <row r="937652" spans="68:68" customFormat="1">
      <c r="BP937652" s="90"/>
    </row>
    <row r="937653" spans="68:68" customFormat="1">
      <c r="BP937653" s="90"/>
    </row>
    <row r="937654" spans="68:68" customFormat="1">
      <c r="BP937654" s="90"/>
    </row>
    <row r="937655" spans="68:68" customFormat="1">
      <c r="BP937655" s="90"/>
    </row>
    <row r="937656" spans="68:68" customFormat="1">
      <c r="BP937656" s="90"/>
    </row>
    <row r="937657" spans="68:68" customFormat="1">
      <c r="BP937657" s="90"/>
    </row>
    <row r="937658" spans="68:68" customFormat="1">
      <c r="BP937658" s="90"/>
    </row>
    <row r="937659" spans="68:68" customFormat="1">
      <c r="BP937659" s="90"/>
    </row>
    <row r="937660" spans="68:68" customFormat="1">
      <c r="BP937660" s="90"/>
    </row>
    <row r="937661" spans="68:68" customFormat="1">
      <c r="BP937661" s="90"/>
    </row>
    <row r="937662" spans="68:68" customFormat="1">
      <c r="BP937662" s="90"/>
    </row>
    <row r="937663" spans="68:68" customFormat="1">
      <c r="BP937663" s="90"/>
    </row>
    <row r="937664" spans="68:68" customFormat="1">
      <c r="BP937664" s="90"/>
    </row>
    <row r="937665" spans="68:68" customFormat="1">
      <c r="BP937665" s="90"/>
    </row>
    <row r="937666" spans="68:68" customFormat="1">
      <c r="BP937666" s="90"/>
    </row>
    <row r="937667" spans="68:68" customFormat="1">
      <c r="BP937667" s="90"/>
    </row>
    <row r="937668" spans="68:68" customFormat="1">
      <c r="BP937668" s="90"/>
    </row>
    <row r="937669" spans="68:68" customFormat="1">
      <c r="BP937669" s="90"/>
    </row>
    <row r="937670" spans="68:68" customFormat="1">
      <c r="BP937670" s="90"/>
    </row>
    <row r="937671" spans="68:68" customFormat="1">
      <c r="BP937671" s="90"/>
    </row>
    <row r="937672" spans="68:68" customFormat="1">
      <c r="BP937672" s="90"/>
    </row>
    <row r="937673" spans="68:68" customFormat="1">
      <c r="BP937673" s="90"/>
    </row>
    <row r="937674" spans="68:68" customFormat="1">
      <c r="BP937674" s="90"/>
    </row>
    <row r="937675" spans="68:68" customFormat="1">
      <c r="BP937675" s="90"/>
    </row>
    <row r="937676" spans="68:68" customFormat="1">
      <c r="BP937676" s="90"/>
    </row>
    <row r="937677" spans="68:68" customFormat="1">
      <c r="BP937677" s="90"/>
    </row>
    <row r="937678" spans="68:68" customFormat="1">
      <c r="BP937678" s="90"/>
    </row>
    <row r="937679" spans="68:68" customFormat="1">
      <c r="BP937679" s="90"/>
    </row>
    <row r="937680" spans="68:68" customFormat="1">
      <c r="BP937680" s="90"/>
    </row>
    <row r="937681" spans="68:68" customFormat="1">
      <c r="BP937681" s="90"/>
    </row>
    <row r="937682" spans="68:68" customFormat="1">
      <c r="BP937682" s="90"/>
    </row>
    <row r="937683" spans="68:68" customFormat="1">
      <c r="BP937683" s="90"/>
    </row>
    <row r="937684" spans="68:68" customFormat="1">
      <c r="BP937684" s="90"/>
    </row>
    <row r="937685" spans="68:68" customFormat="1">
      <c r="BP937685" s="90"/>
    </row>
    <row r="937686" spans="68:68" customFormat="1">
      <c r="BP937686" s="90"/>
    </row>
    <row r="937687" spans="68:68" customFormat="1">
      <c r="BP937687" s="90"/>
    </row>
    <row r="937688" spans="68:68" customFormat="1">
      <c r="BP937688" s="90"/>
    </row>
    <row r="937689" spans="68:68" customFormat="1">
      <c r="BP937689" s="90"/>
    </row>
    <row r="937690" spans="68:68" customFormat="1">
      <c r="BP937690" s="90"/>
    </row>
    <row r="937691" spans="68:68" customFormat="1">
      <c r="BP937691" s="90"/>
    </row>
    <row r="937692" spans="68:68" customFormat="1">
      <c r="BP937692" s="90"/>
    </row>
    <row r="937693" spans="68:68" customFormat="1">
      <c r="BP937693" s="90"/>
    </row>
    <row r="937694" spans="68:68" customFormat="1">
      <c r="BP937694" s="90"/>
    </row>
    <row r="937695" spans="68:68" customFormat="1">
      <c r="BP937695" s="90"/>
    </row>
    <row r="937696" spans="68:68" customFormat="1">
      <c r="BP937696" s="90"/>
    </row>
    <row r="937697" spans="68:68" customFormat="1">
      <c r="BP937697" s="90"/>
    </row>
    <row r="937698" spans="68:68" customFormat="1">
      <c r="BP937698" s="90"/>
    </row>
    <row r="937699" spans="68:68" customFormat="1">
      <c r="BP937699" s="90"/>
    </row>
    <row r="937700" spans="68:68" customFormat="1">
      <c r="BP937700" s="90"/>
    </row>
    <row r="937701" spans="68:68" customFormat="1">
      <c r="BP937701" s="90"/>
    </row>
    <row r="937702" spans="68:68" customFormat="1">
      <c r="BP937702" s="90"/>
    </row>
    <row r="937703" spans="68:68" customFormat="1">
      <c r="BP937703" s="90"/>
    </row>
    <row r="937704" spans="68:68" customFormat="1">
      <c r="BP937704" s="90"/>
    </row>
    <row r="937705" spans="68:68" customFormat="1">
      <c r="BP937705" s="90"/>
    </row>
    <row r="937706" spans="68:68" customFormat="1">
      <c r="BP937706" s="90"/>
    </row>
    <row r="937707" spans="68:68" customFormat="1">
      <c r="BP937707" s="90"/>
    </row>
    <row r="937708" spans="68:68" customFormat="1">
      <c r="BP937708" s="90"/>
    </row>
    <row r="937709" spans="68:68" customFormat="1">
      <c r="BP937709" s="90"/>
    </row>
    <row r="937710" spans="68:68" customFormat="1">
      <c r="BP937710" s="90"/>
    </row>
    <row r="937711" spans="68:68" customFormat="1">
      <c r="BP937711" s="90"/>
    </row>
    <row r="937712" spans="68:68" customFormat="1">
      <c r="BP937712" s="90"/>
    </row>
    <row r="937713" spans="68:68" customFormat="1">
      <c r="BP937713" s="90"/>
    </row>
    <row r="937714" spans="68:68" customFormat="1">
      <c r="BP937714" s="90"/>
    </row>
    <row r="937715" spans="68:68" customFormat="1">
      <c r="BP937715" s="90"/>
    </row>
    <row r="937716" spans="68:68" customFormat="1">
      <c r="BP937716" s="90"/>
    </row>
    <row r="937717" spans="68:68" customFormat="1">
      <c r="BP937717" s="90"/>
    </row>
    <row r="937718" spans="68:68" customFormat="1">
      <c r="BP937718" s="90"/>
    </row>
    <row r="937719" spans="68:68" customFormat="1">
      <c r="BP937719" s="90"/>
    </row>
    <row r="937720" spans="68:68" customFormat="1">
      <c r="BP937720" s="90"/>
    </row>
    <row r="937721" spans="68:68" customFormat="1">
      <c r="BP937721" s="90"/>
    </row>
    <row r="937722" spans="68:68" customFormat="1">
      <c r="BP937722" s="90"/>
    </row>
    <row r="937723" spans="68:68" customFormat="1">
      <c r="BP937723" s="90"/>
    </row>
    <row r="937724" spans="68:68" customFormat="1">
      <c r="BP937724" s="90"/>
    </row>
    <row r="937725" spans="68:68" customFormat="1">
      <c r="BP937725" s="90"/>
    </row>
    <row r="937726" spans="68:68" customFormat="1">
      <c r="BP937726" s="90"/>
    </row>
    <row r="937727" spans="68:68" customFormat="1">
      <c r="BP937727" s="90"/>
    </row>
    <row r="937728" spans="68:68" customFormat="1">
      <c r="BP937728" s="90"/>
    </row>
    <row r="937729" spans="68:68" customFormat="1">
      <c r="BP937729" s="90"/>
    </row>
    <row r="937730" spans="68:68" customFormat="1">
      <c r="BP937730" s="90"/>
    </row>
    <row r="937731" spans="68:68" customFormat="1">
      <c r="BP937731" s="90"/>
    </row>
    <row r="937732" spans="68:68" customFormat="1">
      <c r="BP937732" s="90"/>
    </row>
    <row r="937733" spans="68:68" customFormat="1">
      <c r="BP937733" s="90"/>
    </row>
    <row r="937734" spans="68:68" customFormat="1">
      <c r="BP937734" s="90"/>
    </row>
    <row r="937735" spans="68:68" customFormat="1">
      <c r="BP937735" s="90"/>
    </row>
    <row r="937736" spans="68:68" customFormat="1">
      <c r="BP937736" s="90"/>
    </row>
    <row r="937737" spans="68:68" customFormat="1">
      <c r="BP937737" s="90"/>
    </row>
    <row r="937738" spans="68:68" customFormat="1">
      <c r="BP937738" s="90"/>
    </row>
    <row r="937739" spans="68:68" customFormat="1">
      <c r="BP937739" s="90"/>
    </row>
    <row r="937740" spans="68:68" customFormat="1">
      <c r="BP937740" s="90"/>
    </row>
    <row r="937741" spans="68:68" customFormat="1">
      <c r="BP937741" s="90"/>
    </row>
    <row r="937742" spans="68:68" customFormat="1">
      <c r="BP937742" s="90"/>
    </row>
    <row r="937743" spans="68:68" customFormat="1">
      <c r="BP937743" s="90"/>
    </row>
    <row r="937744" spans="68:68" customFormat="1">
      <c r="BP937744" s="90"/>
    </row>
    <row r="937745" spans="68:68" customFormat="1">
      <c r="BP937745" s="90"/>
    </row>
    <row r="937746" spans="68:68" customFormat="1">
      <c r="BP937746" s="90"/>
    </row>
    <row r="937747" spans="68:68" customFormat="1">
      <c r="BP937747" s="90"/>
    </row>
    <row r="937748" spans="68:68" customFormat="1">
      <c r="BP937748" s="90"/>
    </row>
    <row r="937749" spans="68:68" customFormat="1">
      <c r="BP937749" s="90"/>
    </row>
    <row r="937750" spans="68:68" customFormat="1">
      <c r="BP937750" s="90"/>
    </row>
    <row r="937751" spans="68:68" customFormat="1">
      <c r="BP937751" s="90"/>
    </row>
    <row r="937752" spans="68:68" customFormat="1">
      <c r="BP937752" s="90"/>
    </row>
    <row r="937753" spans="68:68" customFormat="1">
      <c r="BP937753" s="90"/>
    </row>
    <row r="937754" spans="68:68" customFormat="1">
      <c r="BP937754" s="90"/>
    </row>
    <row r="937755" spans="68:68" customFormat="1">
      <c r="BP937755" s="90"/>
    </row>
    <row r="937756" spans="68:68" customFormat="1">
      <c r="BP937756" s="90"/>
    </row>
    <row r="937757" spans="68:68" customFormat="1">
      <c r="BP937757" s="90"/>
    </row>
    <row r="937758" spans="68:68" customFormat="1">
      <c r="BP937758" s="90"/>
    </row>
    <row r="937759" spans="68:68" customFormat="1">
      <c r="BP937759" s="90"/>
    </row>
    <row r="937760" spans="68:68" customFormat="1">
      <c r="BP937760" s="90"/>
    </row>
    <row r="937761" spans="68:68" customFormat="1">
      <c r="BP937761" s="90"/>
    </row>
    <row r="937762" spans="68:68" customFormat="1">
      <c r="BP937762" s="90"/>
    </row>
    <row r="937763" spans="68:68" customFormat="1">
      <c r="BP937763" s="90"/>
    </row>
    <row r="937764" spans="68:68" customFormat="1">
      <c r="BP937764" s="90"/>
    </row>
    <row r="937765" spans="68:68" customFormat="1">
      <c r="BP937765" s="90"/>
    </row>
    <row r="937766" spans="68:68" customFormat="1">
      <c r="BP937766" s="90"/>
    </row>
    <row r="937767" spans="68:68" customFormat="1">
      <c r="BP937767" s="90"/>
    </row>
    <row r="937768" spans="68:68" customFormat="1">
      <c r="BP937768" s="90"/>
    </row>
    <row r="937769" spans="68:68" customFormat="1">
      <c r="BP937769" s="90"/>
    </row>
    <row r="937770" spans="68:68" customFormat="1">
      <c r="BP937770" s="90"/>
    </row>
    <row r="937771" spans="68:68" customFormat="1">
      <c r="BP937771" s="90"/>
    </row>
    <row r="937772" spans="68:68" customFormat="1">
      <c r="BP937772" s="90"/>
    </row>
    <row r="937773" spans="68:68" customFormat="1">
      <c r="BP937773" s="90"/>
    </row>
    <row r="937774" spans="68:68" customFormat="1">
      <c r="BP937774" s="90"/>
    </row>
    <row r="937775" spans="68:68" customFormat="1">
      <c r="BP937775" s="90"/>
    </row>
    <row r="937776" spans="68:68" customFormat="1">
      <c r="BP937776" s="90"/>
    </row>
    <row r="937777" spans="68:68" customFormat="1">
      <c r="BP937777" s="90"/>
    </row>
    <row r="937778" spans="68:68" customFormat="1">
      <c r="BP937778" s="90"/>
    </row>
    <row r="937779" spans="68:68" customFormat="1">
      <c r="BP937779" s="90"/>
    </row>
    <row r="937780" spans="68:68" customFormat="1">
      <c r="BP937780" s="90"/>
    </row>
    <row r="937781" spans="68:68" customFormat="1">
      <c r="BP937781" s="90"/>
    </row>
    <row r="937782" spans="68:68" customFormat="1">
      <c r="BP937782" s="90"/>
    </row>
    <row r="937783" spans="68:68" customFormat="1">
      <c r="BP937783" s="90"/>
    </row>
    <row r="937784" spans="68:68" customFormat="1">
      <c r="BP937784" s="90"/>
    </row>
    <row r="937785" spans="68:68" customFormat="1">
      <c r="BP937785" s="90"/>
    </row>
    <row r="937786" spans="68:68" customFormat="1">
      <c r="BP937786" s="90"/>
    </row>
    <row r="937787" spans="68:68" customFormat="1">
      <c r="BP937787" s="90"/>
    </row>
    <row r="937788" spans="68:68" customFormat="1">
      <c r="BP937788" s="90"/>
    </row>
    <row r="937789" spans="68:68" customFormat="1">
      <c r="BP937789" s="90"/>
    </row>
    <row r="937790" spans="68:68" customFormat="1">
      <c r="BP937790" s="90"/>
    </row>
    <row r="937791" spans="68:68" customFormat="1">
      <c r="BP937791" s="90"/>
    </row>
    <row r="937792" spans="68:68" customFormat="1">
      <c r="BP937792" s="90"/>
    </row>
    <row r="937793" spans="68:68" customFormat="1">
      <c r="BP937793" s="90"/>
    </row>
    <row r="937794" spans="68:68" customFormat="1">
      <c r="BP937794" s="90"/>
    </row>
    <row r="937795" spans="68:68" customFormat="1">
      <c r="BP937795" s="90"/>
    </row>
    <row r="937796" spans="68:68" customFormat="1">
      <c r="BP937796" s="90"/>
    </row>
    <row r="937797" spans="68:68" customFormat="1">
      <c r="BP937797" s="90"/>
    </row>
    <row r="937798" spans="68:68" customFormat="1">
      <c r="BP937798" s="90"/>
    </row>
    <row r="937799" spans="68:68" customFormat="1">
      <c r="BP937799" s="90"/>
    </row>
    <row r="937800" spans="68:68" customFormat="1">
      <c r="BP937800" s="90"/>
    </row>
    <row r="937801" spans="68:68" customFormat="1">
      <c r="BP937801" s="90"/>
    </row>
    <row r="937802" spans="68:68" customFormat="1">
      <c r="BP937802" s="90"/>
    </row>
    <row r="937803" spans="68:68" customFormat="1">
      <c r="BP937803" s="90"/>
    </row>
    <row r="937804" spans="68:68" customFormat="1">
      <c r="BP937804" s="90"/>
    </row>
    <row r="937805" spans="68:68" customFormat="1">
      <c r="BP937805" s="90"/>
    </row>
    <row r="937806" spans="68:68" customFormat="1">
      <c r="BP937806" s="90"/>
    </row>
    <row r="937807" spans="68:68" customFormat="1">
      <c r="BP937807" s="90"/>
    </row>
    <row r="937808" spans="68:68" customFormat="1">
      <c r="BP937808" s="90"/>
    </row>
    <row r="937809" spans="68:68" customFormat="1">
      <c r="BP937809" s="90"/>
    </row>
    <row r="937810" spans="68:68" customFormat="1">
      <c r="BP937810" s="90"/>
    </row>
    <row r="937811" spans="68:68" customFormat="1">
      <c r="BP937811" s="90"/>
    </row>
    <row r="937812" spans="68:68" customFormat="1">
      <c r="BP937812" s="90"/>
    </row>
    <row r="937813" spans="68:68" customFormat="1">
      <c r="BP937813" s="90"/>
    </row>
    <row r="937814" spans="68:68" customFormat="1">
      <c r="BP937814" s="90"/>
    </row>
    <row r="937815" spans="68:68" customFormat="1">
      <c r="BP937815" s="90"/>
    </row>
    <row r="937816" spans="68:68" customFormat="1">
      <c r="BP937816" s="90"/>
    </row>
    <row r="937817" spans="68:68" customFormat="1">
      <c r="BP937817" s="90"/>
    </row>
    <row r="937818" spans="68:68" customFormat="1">
      <c r="BP937818" s="90"/>
    </row>
    <row r="937819" spans="68:68" customFormat="1">
      <c r="BP937819" s="90"/>
    </row>
    <row r="937820" spans="68:68" customFormat="1">
      <c r="BP937820" s="90"/>
    </row>
    <row r="937821" spans="68:68" customFormat="1">
      <c r="BP937821" s="90"/>
    </row>
    <row r="937822" spans="68:68" customFormat="1">
      <c r="BP937822" s="90"/>
    </row>
    <row r="937823" spans="68:68" customFormat="1">
      <c r="BP937823" s="90"/>
    </row>
    <row r="937824" spans="68:68" customFormat="1">
      <c r="BP937824" s="90"/>
    </row>
    <row r="937825" spans="68:68" customFormat="1">
      <c r="BP937825" s="90"/>
    </row>
    <row r="937826" spans="68:68" customFormat="1">
      <c r="BP937826" s="90"/>
    </row>
    <row r="937827" spans="68:68" customFormat="1">
      <c r="BP937827" s="90"/>
    </row>
    <row r="937828" spans="68:68" customFormat="1">
      <c r="BP937828" s="90"/>
    </row>
    <row r="937829" spans="68:68" customFormat="1">
      <c r="BP937829" s="90"/>
    </row>
    <row r="937830" spans="68:68" customFormat="1">
      <c r="BP937830" s="90"/>
    </row>
    <row r="937831" spans="68:68" customFormat="1">
      <c r="BP937831" s="90"/>
    </row>
    <row r="937832" spans="68:68" customFormat="1">
      <c r="BP937832" s="90"/>
    </row>
    <row r="937833" spans="68:68" customFormat="1">
      <c r="BP937833" s="90"/>
    </row>
    <row r="937834" spans="68:68" customFormat="1">
      <c r="BP937834" s="90"/>
    </row>
    <row r="937835" spans="68:68" customFormat="1">
      <c r="BP937835" s="90"/>
    </row>
    <row r="937836" spans="68:68" customFormat="1">
      <c r="BP937836" s="90"/>
    </row>
    <row r="937837" spans="68:68" customFormat="1">
      <c r="BP937837" s="90"/>
    </row>
    <row r="937838" spans="68:68" customFormat="1">
      <c r="BP937838" s="90"/>
    </row>
    <row r="937839" spans="68:68" customFormat="1">
      <c r="BP937839" s="90"/>
    </row>
    <row r="937840" spans="68:68" customFormat="1">
      <c r="BP937840" s="90"/>
    </row>
    <row r="937841" spans="68:68" customFormat="1">
      <c r="BP937841" s="90"/>
    </row>
    <row r="937842" spans="68:68" customFormat="1">
      <c r="BP937842" s="90"/>
    </row>
    <row r="937843" spans="68:68" customFormat="1">
      <c r="BP937843" s="90"/>
    </row>
    <row r="937844" spans="68:68" customFormat="1">
      <c r="BP937844" s="90"/>
    </row>
    <row r="937845" spans="68:68" customFormat="1">
      <c r="BP937845" s="90"/>
    </row>
    <row r="937846" spans="68:68" customFormat="1">
      <c r="BP937846" s="90"/>
    </row>
    <row r="937847" spans="68:68" customFormat="1">
      <c r="BP937847" s="90"/>
    </row>
    <row r="937848" spans="68:68" customFormat="1">
      <c r="BP937848" s="90"/>
    </row>
    <row r="937849" spans="68:68" customFormat="1">
      <c r="BP937849" s="90"/>
    </row>
    <row r="937850" spans="68:68" customFormat="1">
      <c r="BP937850" s="90"/>
    </row>
    <row r="937851" spans="68:68" customFormat="1">
      <c r="BP937851" s="90"/>
    </row>
    <row r="937852" spans="68:68" customFormat="1">
      <c r="BP937852" s="90"/>
    </row>
    <row r="937853" spans="68:68" customFormat="1">
      <c r="BP937853" s="90"/>
    </row>
    <row r="937854" spans="68:68" customFormat="1">
      <c r="BP937854" s="90"/>
    </row>
    <row r="937855" spans="68:68" customFormat="1">
      <c r="BP937855" s="90"/>
    </row>
    <row r="937856" spans="68:68" customFormat="1">
      <c r="BP937856" s="90"/>
    </row>
    <row r="937857" spans="68:68" customFormat="1">
      <c r="BP937857" s="90"/>
    </row>
    <row r="937858" spans="68:68" customFormat="1">
      <c r="BP937858" s="90"/>
    </row>
    <row r="937859" spans="68:68" customFormat="1">
      <c r="BP937859" s="90"/>
    </row>
    <row r="937860" spans="68:68" customFormat="1">
      <c r="BP937860" s="90"/>
    </row>
    <row r="937861" spans="68:68" customFormat="1">
      <c r="BP937861" s="90"/>
    </row>
    <row r="937862" spans="68:68" customFormat="1">
      <c r="BP937862" s="90"/>
    </row>
    <row r="937863" spans="68:68" customFormat="1">
      <c r="BP937863" s="90"/>
    </row>
    <row r="937864" spans="68:68" customFormat="1">
      <c r="BP937864" s="90"/>
    </row>
    <row r="937865" spans="68:68" customFormat="1">
      <c r="BP937865" s="90"/>
    </row>
    <row r="937866" spans="68:68" customFormat="1">
      <c r="BP937866" s="90"/>
    </row>
    <row r="937867" spans="68:68" customFormat="1">
      <c r="BP937867" s="90"/>
    </row>
    <row r="937868" spans="68:68" customFormat="1">
      <c r="BP937868" s="90"/>
    </row>
    <row r="937869" spans="68:68" customFormat="1">
      <c r="BP937869" s="90"/>
    </row>
    <row r="937870" spans="68:68" customFormat="1">
      <c r="BP937870" s="90"/>
    </row>
    <row r="937871" spans="68:68" customFormat="1">
      <c r="BP937871" s="90"/>
    </row>
    <row r="937872" spans="68:68" customFormat="1">
      <c r="BP937872" s="90"/>
    </row>
    <row r="937873" spans="68:68" customFormat="1">
      <c r="BP937873" s="90"/>
    </row>
    <row r="937874" spans="68:68" customFormat="1">
      <c r="BP937874" s="90"/>
    </row>
    <row r="937875" spans="68:68" customFormat="1">
      <c r="BP937875" s="90"/>
    </row>
    <row r="937876" spans="68:68" customFormat="1">
      <c r="BP937876" s="90"/>
    </row>
    <row r="937877" spans="68:68" customFormat="1">
      <c r="BP937877" s="90"/>
    </row>
    <row r="937878" spans="68:68" customFormat="1">
      <c r="BP937878" s="90"/>
    </row>
    <row r="937879" spans="68:68" customFormat="1">
      <c r="BP937879" s="90"/>
    </row>
    <row r="937880" spans="68:68" customFormat="1">
      <c r="BP937880" s="90"/>
    </row>
    <row r="937881" spans="68:68" customFormat="1">
      <c r="BP937881" s="90"/>
    </row>
    <row r="937882" spans="68:68" customFormat="1">
      <c r="BP937882" s="90"/>
    </row>
    <row r="937883" spans="68:68" customFormat="1">
      <c r="BP937883" s="90"/>
    </row>
    <row r="937884" spans="68:68" customFormat="1">
      <c r="BP937884" s="90"/>
    </row>
    <row r="937885" spans="68:68" customFormat="1">
      <c r="BP937885" s="90"/>
    </row>
    <row r="937886" spans="68:68" customFormat="1">
      <c r="BP937886" s="90"/>
    </row>
    <row r="937887" spans="68:68" customFormat="1">
      <c r="BP937887" s="90"/>
    </row>
    <row r="937888" spans="68:68" customFormat="1">
      <c r="BP937888" s="90"/>
    </row>
    <row r="937889" spans="68:68" customFormat="1">
      <c r="BP937889" s="90"/>
    </row>
    <row r="937890" spans="68:68" customFormat="1">
      <c r="BP937890" s="90"/>
    </row>
    <row r="937891" spans="68:68" customFormat="1">
      <c r="BP937891" s="90"/>
    </row>
    <row r="937892" spans="68:68" customFormat="1">
      <c r="BP937892" s="90"/>
    </row>
    <row r="937893" spans="68:68" customFormat="1">
      <c r="BP937893" s="90"/>
    </row>
    <row r="937894" spans="68:68" customFormat="1">
      <c r="BP937894" s="90"/>
    </row>
    <row r="937895" spans="68:68" customFormat="1">
      <c r="BP937895" s="90"/>
    </row>
    <row r="937896" spans="68:68" customFormat="1">
      <c r="BP937896" s="90"/>
    </row>
    <row r="937897" spans="68:68" customFormat="1">
      <c r="BP937897" s="90"/>
    </row>
    <row r="937898" spans="68:68" customFormat="1">
      <c r="BP937898" s="90"/>
    </row>
    <row r="937899" spans="68:68" customFormat="1">
      <c r="BP937899" s="90"/>
    </row>
    <row r="937900" spans="68:68" customFormat="1">
      <c r="BP937900" s="90"/>
    </row>
    <row r="937901" spans="68:68" customFormat="1">
      <c r="BP937901" s="90"/>
    </row>
    <row r="937902" spans="68:68" customFormat="1">
      <c r="BP937902" s="90"/>
    </row>
    <row r="937903" spans="68:68" customFormat="1">
      <c r="BP937903" s="90"/>
    </row>
    <row r="937904" spans="68:68" customFormat="1">
      <c r="BP937904" s="90"/>
    </row>
    <row r="937905" spans="68:68" customFormat="1">
      <c r="BP937905" s="90"/>
    </row>
    <row r="937906" spans="68:68" customFormat="1">
      <c r="BP937906" s="90"/>
    </row>
    <row r="937907" spans="68:68" customFormat="1">
      <c r="BP937907" s="90"/>
    </row>
    <row r="937908" spans="68:68" customFormat="1">
      <c r="BP937908" s="90"/>
    </row>
    <row r="937909" spans="68:68" customFormat="1">
      <c r="BP937909" s="90"/>
    </row>
    <row r="937910" spans="68:68" customFormat="1">
      <c r="BP937910" s="90"/>
    </row>
    <row r="937911" spans="68:68" customFormat="1">
      <c r="BP937911" s="90"/>
    </row>
    <row r="937912" spans="68:68" customFormat="1">
      <c r="BP937912" s="90"/>
    </row>
    <row r="937913" spans="68:68" customFormat="1">
      <c r="BP937913" s="90"/>
    </row>
    <row r="937914" spans="68:68" customFormat="1">
      <c r="BP937914" s="90"/>
    </row>
    <row r="937915" spans="68:68" customFormat="1">
      <c r="BP937915" s="90"/>
    </row>
    <row r="937916" spans="68:68" customFormat="1">
      <c r="BP937916" s="90"/>
    </row>
    <row r="937917" spans="68:68" customFormat="1">
      <c r="BP937917" s="90"/>
    </row>
    <row r="937918" spans="68:68" customFormat="1">
      <c r="BP937918" s="90"/>
    </row>
    <row r="937919" spans="68:68" customFormat="1">
      <c r="BP937919" s="90"/>
    </row>
    <row r="937920" spans="68:68" customFormat="1">
      <c r="BP937920" s="90"/>
    </row>
    <row r="937921" spans="68:68" customFormat="1">
      <c r="BP937921" s="90"/>
    </row>
    <row r="937922" spans="68:68" customFormat="1">
      <c r="BP937922" s="90"/>
    </row>
    <row r="937923" spans="68:68" customFormat="1">
      <c r="BP937923" s="90"/>
    </row>
    <row r="937924" spans="68:68" customFormat="1">
      <c r="BP937924" s="90"/>
    </row>
    <row r="937925" spans="68:68" customFormat="1">
      <c r="BP937925" s="90"/>
    </row>
    <row r="937926" spans="68:68" customFormat="1">
      <c r="BP937926" s="90"/>
    </row>
    <row r="937927" spans="68:68" customFormat="1">
      <c r="BP937927" s="90"/>
    </row>
    <row r="937928" spans="68:68" customFormat="1">
      <c r="BP937928" s="90"/>
    </row>
    <row r="937929" spans="68:68" customFormat="1">
      <c r="BP937929" s="90"/>
    </row>
    <row r="937930" spans="68:68" customFormat="1">
      <c r="BP937930" s="90"/>
    </row>
    <row r="937931" spans="68:68" customFormat="1">
      <c r="BP937931" s="90"/>
    </row>
    <row r="937932" spans="68:68" customFormat="1">
      <c r="BP937932" s="90"/>
    </row>
    <row r="937933" spans="68:68" customFormat="1">
      <c r="BP937933" s="90"/>
    </row>
    <row r="937934" spans="68:68" customFormat="1">
      <c r="BP937934" s="90"/>
    </row>
    <row r="937935" spans="68:68" customFormat="1">
      <c r="BP937935" s="90"/>
    </row>
    <row r="937936" spans="68:68" customFormat="1">
      <c r="BP937936" s="90"/>
    </row>
    <row r="937937" spans="68:68" customFormat="1">
      <c r="BP937937" s="90"/>
    </row>
    <row r="937938" spans="68:68" customFormat="1">
      <c r="BP937938" s="90"/>
    </row>
    <row r="937939" spans="68:68" customFormat="1">
      <c r="BP937939" s="90"/>
    </row>
    <row r="937940" spans="68:68" customFormat="1">
      <c r="BP937940" s="90"/>
    </row>
    <row r="937941" spans="68:68" customFormat="1">
      <c r="BP937941" s="90"/>
    </row>
    <row r="937942" spans="68:68" customFormat="1">
      <c r="BP937942" s="90"/>
    </row>
    <row r="937943" spans="68:68" customFormat="1">
      <c r="BP937943" s="90"/>
    </row>
    <row r="937944" spans="68:68" customFormat="1">
      <c r="BP937944" s="90"/>
    </row>
    <row r="937945" spans="68:68" customFormat="1">
      <c r="BP937945" s="90"/>
    </row>
    <row r="937946" spans="68:68" customFormat="1">
      <c r="BP937946" s="90"/>
    </row>
    <row r="937947" spans="68:68" customFormat="1">
      <c r="BP937947" s="90"/>
    </row>
    <row r="937948" spans="68:68" customFormat="1">
      <c r="BP937948" s="90"/>
    </row>
    <row r="937949" spans="68:68" customFormat="1">
      <c r="BP937949" s="90"/>
    </row>
    <row r="937950" spans="68:68" customFormat="1">
      <c r="BP937950" s="90"/>
    </row>
    <row r="937951" spans="68:68" customFormat="1">
      <c r="BP937951" s="90"/>
    </row>
    <row r="937952" spans="68:68" customFormat="1">
      <c r="BP937952" s="90"/>
    </row>
    <row r="937953" spans="68:68" customFormat="1">
      <c r="BP937953" s="90"/>
    </row>
    <row r="937954" spans="68:68" customFormat="1">
      <c r="BP937954" s="90"/>
    </row>
    <row r="937955" spans="68:68" customFormat="1">
      <c r="BP937955" s="90"/>
    </row>
    <row r="937956" spans="68:68" customFormat="1">
      <c r="BP937956" s="90"/>
    </row>
    <row r="937957" spans="68:68" customFormat="1">
      <c r="BP937957" s="90"/>
    </row>
    <row r="937958" spans="68:68" customFormat="1">
      <c r="BP937958" s="90"/>
    </row>
    <row r="937959" spans="68:68" customFormat="1">
      <c r="BP937959" s="90"/>
    </row>
    <row r="937960" spans="68:68" customFormat="1">
      <c r="BP937960" s="90"/>
    </row>
    <row r="937961" spans="68:68" customFormat="1">
      <c r="BP937961" s="90"/>
    </row>
    <row r="937962" spans="68:68" customFormat="1">
      <c r="BP937962" s="90"/>
    </row>
    <row r="937963" spans="68:68" customFormat="1">
      <c r="BP937963" s="90"/>
    </row>
    <row r="937964" spans="68:68" customFormat="1">
      <c r="BP937964" s="90"/>
    </row>
    <row r="937965" spans="68:68" customFormat="1">
      <c r="BP937965" s="90"/>
    </row>
    <row r="937966" spans="68:68" customFormat="1">
      <c r="BP937966" s="90"/>
    </row>
    <row r="937967" spans="68:68" customFormat="1">
      <c r="BP937967" s="90"/>
    </row>
    <row r="937968" spans="68:68" customFormat="1">
      <c r="BP937968" s="90"/>
    </row>
    <row r="937969" spans="68:68" customFormat="1">
      <c r="BP937969" s="90"/>
    </row>
    <row r="937970" spans="68:68" customFormat="1">
      <c r="BP937970" s="90"/>
    </row>
    <row r="937971" spans="68:68" customFormat="1">
      <c r="BP937971" s="90"/>
    </row>
    <row r="937972" spans="68:68" customFormat="1">
      <c r="BP937972" s="90"/>
    </row>
    <row r="937973" spans="68:68" customFormat="1">
      <c r="BP937973" s="90"/>
    </row>
    <row r="937974" spans="68:68" customFormat="1">
      <c r="BP937974" s="90"/>
    </row>
    <row r="937975" spans="68:68" customFormat="1">
      <c r="BP937975" s="90"/>
    </row>
    <row r="937976" spans="68:68" customFormat="1">
      <c r="BP937976" s="90"/>
    </row>
    <row r="937977" spans="68:68" customFormat="1">
      <c r="BP937977" s="90"/>
    </row>
    <row r="937978" spans="68:68" customFormat="1">
      <c r="BP937978" s="90"/>
    </row>
    <row r="937979" spans="68:68" customFormat="1">
      <c r="BP937979" s="90"/>
    </row>
    <row r="937980" spans="68:68" customFormat="1">
      <c r="BP937980" s="90"/>
    </row>
    <row r="937981" spans="68:68" customFormat="1">
      <c r="BP937981" s="90"/>
    </row>
    <row r="937982" spans="68:68" customFormat="1">
      <c r="BP937982" s="90"/>
    </row>
    <row r="937983" spans="68:68" customFormat="1">
      <c r="BP937983" s="90"/>
    </row>
    <row r="937984" spans="68:68" customFormat="1">
      <c r="BP937984" s="90"/>
    </row>
    <row r="937985" spans="68:68" customFormat="1">
      <c r="BP937985" s="90"/>
    </row>
    <row r="937986" spans="68:68" customFormat="1">
      <c r="BP937986" s="90"/>
    </row>
    <row r="937987" spans="68:68" customFormat="1">
      <c r="BP937987" s="90"/>
    </row>
    <row r="937988" spans="68:68" customFormat="1">
      <c r="BP937988" s="90"/>
    </row>
    <row r="937989" spans="68:68" customFormat="1">
      <c r="BP937989" s="90"/>
    </row>
    <row r="937990" spans="68:68" customFormat="1">
      <c r="BP937990" s="90"/>
    </row>
    <row r="937991" spans="68:68" customFormat="1">
      <c r="BP937991" s="90"/>
    </row>
    <row r="937992" spans="68:68" customFormat="1">
      <c r="BP937992" s="90"/>
    </row>
    <row r="937993" spans="68:68" customFormat="1">
      <c r="BP937993" s="90"/>
    </row>
    <row r="937994" spans="68:68" customFormat="1">
      <c r="BP937994" s="90"/>
    </row>
    <row r="937995" spans="68:68" customFormat="1">
      <c r="BP937995" s="90"/>
    </row>
    <row r="937996" spans="68:68" customFormat="1">
      <c r="BP937996" s="90"/>
    </row>
    <row r="937997" spans="68:68" customFormat="1">
      <c r="BP937997" s="90"/>
    </row>
    <row r="937998" spans="68:68" customFormat="1">
      <c r="BP937998" s="90"/>
    </row>
    <row r="937999" spans="68:68" customFormat="1">
      <c r="BP937999" s="90"/>
    </row>
    <row r="938000" spans="68:68" customFormat="1">
      <c r="BP938000" s="90"/>
    </row>
    <row r="938001" spans="68:68" customFormat="1">
      <c r="BP938001" s="90"/>
    </row>
    <row r="938002" spans="68:68" customFormat="1">
      <c r="BP938002" s="90"/>
    </row>
    <row r="938003" spans="68:68" customFormat="1">
      <c r="BP938003" s="90"/>
    </row>
    <row r="938004" spans="68:68" customFormat="1">
      <c r="BP938004" s="90"/>
    </row>
    <row r="938005" spans="68:68" customFormat="1">
      <c r="BP938005" s="90"/>
    </row>
    <row r="938006" spans="68:68" customFormat="1">
      <c r="BP938006" s="90"/>
    </row>
    <row r="938007" spans="68:68" customFormat="1">
      <c r="BP938007" s="90"/>
    </row>
    <row r="938008" spans="68:68" customFormat="1">
      <c r="BP938008" s="90"/>
    </row>
    <row r="938009" spans="68:68" customFormat="1">
      <c r="BP938009" s="90"/>
    </row>
    <row r="938010" spans="68:68" customFormat="1">
      <c r="BP938010" s="90"/>
    </row>
    <row r="938011" spans="68:68" customFormat="1">
      <c r="BP938011" s="90"/>
    </row>
    <row r="938012" spans="68:68" customFormat="1">
      <c r="BP938012" s="90"/>
    </row>
    <row r="938013" spans="68:68" customFormat="1">
      <c r="BP938013" s="90"/>
    </row>
    <row r="938014" spans="68:68" customFormat="1">
      <c r="BP938014" s="90"/>
    </row>
    <row r="938015" spans="68:68" customFormat="1">
      <c r="BP938015" s="90"/>
    </row>
    <row r="938016" spans="68:68" customFormat="1">
      <c r="BP938016" s="90"/>
    </row>
    <row r="938017" spans="68:68" customFormat="1">
      <c r="BP938017" s="90"/>
    </row>
    <row r="938018" spans="68:68" customFormat="1">
      <c r="BP938018" s="90"/>
    </row>
    <row r="938019" spans="68:68" customFormat="1">
      <c r="BP938019" s="90"/>
    </row>
    <row r="938020" spans="68:68" customFormat="1">
      <c r="BP938020" s="90"/>
    </row>
    <row r="938021" spans="68:68" customFormat="1">
      <c r="BP938021" s="90"/>
    </row>
    <row r="938022" spans="68:68" customFormat="1">
      <c r="BP938022" s="90"/>
    </row>
    <row r="938023" spans="68:68" customFormat="1">
      <c r="BP938023" s="90"/>
    </row>
    <row r="938024" spans="68:68" customFormat="1">
      <c r="BP938024" s="90"/>
    </row>
    <row r="938025" spans="68:68" customFormat="1">
      <c r="BP938025" s="90"/>
    </row>
    <row r="938026" spans="68:68" customFormat="1">
      <c r="BP938026" s="90"/>
    </row>
    <row r="938027" spans="68:68" customFormat="1">
      <c r="BP938027" s="90"/>
    </row>
    <row r="938028" spans="68:68" customFormat="1">
      <c r="BP938028" s="90"/>
    </row>
    <row r="938029" spans="68:68" customFormat="1">
      <c r="BP938029" s="90"/>
    </row>
    <row r="938030" spans="68:68" customFormat="1">
      <c r="BP938030" s="90"/>
    </row>
    <row r="938031" spans="68:68" customFormat="1">
      <c r="BP938031" s="90"/>
    </row>
    <row r="938032" spans="68:68" customFormat="1">
      <c r="BP938032" s="90"/>
    </row>
    <row r="938033" spans="68:68" customFormat="1">
      <c r="BP938033" s="90"/>
    </row>
    <row r="938034" spans="68:68" customFormat="1">
      <c r="BP938034" s="90"/>
    </row>
    <row r="938035" spans="68:68" customFormat="1">
      <c r="BP938035" s="90"/>
    </row>
    <row r="938036" spans="68:68" customFormat="1">
      <c r="BP938036" s="90"/>
    </row>
    <row r="938037" spans="68:68" customFormat="1">
      <c r="BP938037" s="90"/>
    </row>
    <row r="938038" spans="68:68" customFormat="1">
      <c r="BP938038" s="90"/>
    </row>
    <row r="938039" spans="68:68" customFormat="1">
      <c r="BP938039" s="90"/>
    </row>
    <row r="938040" spans="68:68" customFormat="1">
      <c r="BP938040" s="90"/>
    </row>
    <row r="938041" spans="68:68" customFormat="1">
      <c r="BP938041" s="90"/>
    </row>
    <row r="938042" spans="68:68" customFormat="1">
      <c r="BP938042" s="90"/>
    </row>
    <row r="938043" spans="68:68" customFormat="1">
      <c r="BP938043" s="90"/>
    </row>
    <row r="938044" spans="68:68" customFormat="1">
      <c r="BP938044" s="90"/>
    </row>
    <row r="938045" spans="68:68" customFormat="1">
      <c r="BP938045" s="90"/>
    </row>
    <row r="938046" spans="68:68" customFormat="1">
      <c r="BP938046" s="90"/>
    </row>
    <row r="938047" spans="68:68" customFormat="1">
      <c r="BP938047" s="90"/>
    </row>
    <row r="938048" spans="68:68" customFormat="1">
      <c r="BP938048" s="90"/>
    </row>
    <row r="938049" spans="68:68" customFormat="1">
      <c r="BP938049" s="90"/>
    </row>
    <row r="938050" spans="68:68" customFormat="1">
      <c r="BP938050" s="90"/>
    </row>
    <row r="938051" spans="68:68" customFormat="1">
      <c r="BP938051" s="90"/>
    </row>
    <row r="938052" spans="68:68" customFormat="1">
      <c r="BP938052" s="90"/>
    </row>
    <row r="938053" spans="68:68" customFormat="1">
      <c r="BP938053" s="90"/>
    </row>
    <row r="938054" spans="68:68" customFormat="1">
      <c r="BP938054" s="90"/>
    </row>
    <row r="938055" spans="68:68" customFormat="1">
      <c r="BP938055" s="90"/>
    </row>
    <row r="938056" spans="68:68" customFormat="1">
      <c r="BP938056" s="90"/>
    </row>
    <row r="938057" spans="68:68" customFormat="1">
      <c r="BP938057" s="90"/>
    </row>
    <row r="938058" spans="68:68" customFormat="1">
      <c r="BP938058" s="90"/>
    </row>
    <row r="938059" spans="68:68" customFormat="1">
      <c r="BP938059" s="90"/>
    </row>
    <row r="938060" spans="68:68" customFormat="1">
      <c r="BP938060" s="90"/>
    </row>
    <row r="938061" spans="68:68" customFormat="1">
      <c r="BP938061" s="90"/>
    </row>
    <row r="938062" spans="68:68" customFormat="1">
      <c r="BP938062" s="90"/>
    </row>
    <row r="938063" spans="68:68" customFormat="1">
      <c r="BP938063" s="90"/>
    </row>
    <row r="938064" spans="68:68" customFormat="1">
      <c r="BP938064" s="90"/>
    </row>
    <row r="938065" spans="68:68" customFormat="1">
      <c r="BP938065" s="90"/>
    </row>
    <row r="938066" spans="68:68" customFormat="1">
      <c r="BP938066" s="90"/>
    </row>
    <row r="938067" spans="68:68" customFormat="1">
      <c r="BP938067" s="90"/>
    </row>
    <row r="938068" spans="68:68" customFormat="1">
      <c r="BP938068" s="90"/>
    </row>
    <row r="938069" spans="68:68" customFormat="1">
      <c r="BP938069" s="90"/>
    </row>
    <row r="938070" spans="68:68" customFormat="1">
      <c r="BP938070" s="90"/>
    </row>
    <row r="938071" spans="68:68" customFormat="1">
      <c r="BP938071" s="90"/>
    </row>
    <row r="938072" spans="68:68" customFormat="1">
      <c r="BP938072" s="90"/>
    </row>
    <row r="938073" spans="68:68" customFormat="1">
      <c r="BP938073" s="90"/>
    </row>
    <row r="938074" spans="68:68" customFormat="1">
      <c r="BP938074" s="90"/>
    </row>
    <row r="938075" spans="68:68" customFormat="1">
      <c r="BP938075" s="90"/>
    </row>
    <row r="938076" spans="68:68" customFormat="1">
      <c r="BP938076" s="90"/>
    </row>
    <row r="938077" spans="68:68" customFormat="1">
      <c r="BP938077" s="90"/>
    </row>
    <row r="938078" spans="68:68" customFormat="1">
      <c r="BP938078" s="90"/>
    </row>
    <row r="938079" spans="68:68" customFormat="1">
      <c r="BP938079" s="90"/>
    </row>
    <row r="938080" spans="68:68" customFormat="1">
      <c r="BP938080" s="90"/>
    </row>
    <row r="938081" spans="68:68" customFormat="1">
      <c r="BP938081" s="90"/>
    </row>
    <row r="938082" spans="68:68" customFormat="1">
      <c r="BP938082" s="90"/>
    </row>
    <row r="938083" spans="68:68" customFormat="1">
      <c r="BP938083" s="90"/>
    </row>
    <row r="938084" spans="68:68" customFormat="1">
      <c r="BP938084" s="90"/>
    </row>
    <row r="938085" spans="68:68" customFormat="1">
      <c r="BP938085" s="90"/>
    </row>
    <row r="938086" spans="68:68" customFormat="1">
      <c r="BP938086" s="90"/>
    </row>
    <row r="938087" spans="68:68" customFormat="1">
      <c r="BP938087" s="90"/>
    </row>
    <row r="938088" spans="68:68" customFormat="1">
      <c r="BP938088" s="90"/>
    </row>
    <row r="938089" spans="68:68" customFormat="1">
      <c r="BP938089" s="90"/>
    </row>
    <row r="938090" spans="68:68" customFormat="1">
      <c r="BP938090" s="90"/>
    </row>
    <row r="938091" spans="68:68" customFormat="1">
      <c r="BP938091" s="90"/>
    </row>
    <row r="938092" spans="68:68" customFormat="1">
      <c r="BP938092" s="90"/>
    </row>
    <row r="938093" spans="68:68" customFormat="1">
      <c r="BP938093" s="90"/>
    </row>
    <row r="938094" spans="68:68" customFormat="1">
      <c r="BP938094" s="90"/>
    </row>
    <row r="938095" spans="68:68" customFormat="1">
      <c r="BP938095" s="90"/>
    </row>
    <row r="938096" spans="68:68" customFormat="1">
      <c r="BP938096" s="90"/>
    </row>
    <row r="938097" spans="68:68" customFormat="1">
      <c r="BP938097" s="90"/>
    </row>
    <row r="938098" spans="68:68" customFormat="1">
      <c r="BP938098" s="90"/>
    </row>
    <row r="938099" spans="68:68" customFormat="1">
      <c r="BP938099" s="90"/>
    </row>
    <row r="938100" spans="68:68" customFormat="1">
      <c r="BP938100" s="90"/>
    </row>
    <row r="938101" spans="68:68" customFormat="1">
      <c r="BP938101" s="90"/>
    </row>
    <row r="938102" spans="68:68" customFormat="1">
      <c r="BP938102" s="90"/>
    </row>
    <row r="938103" spans="68:68" customFormat="1">
      <c r="BP938103" s="90"/>
    </row>
    <row r="938104" spans="68:68" customFormat="1">
      <c r="BP938104" s="90"/>
    </row>
    <row r="938105" spans="68:68" customFormat="1">
      <c r="BP938105" s="90"/>
    </row>
    <row r="938106" spans="68:68" customFormat="1">
      <c r="BP938106" s="90"/>
    </row>
    <row r="938107" spans="68:68" customFormat="1">
      <c r="BP938107" s="90"/>
    </row>
    <row r="938108" spans="68:68" customFormat="1">
      <c r="BP938108" s="90"/>
    </row>
    <row r="938109" spans="68:68" customFormat="1">
      <c r="BP938109" s="90"/>
    </row>
    <row r="938110" spans="68:68" customFormat="1">
      <c r="BP938110" s="90"/>
    </row>
    <row r="938111" spans="68:68" customFormat="1">
      <c r="BP938111" s="90"/>
    </row>
    <row r="938112" spans="68:68" customFormat="1">
      <c r="BP938112" s="90"/>
    </row>
    <row r="938113" spans="68:68" customFormat="1">
      <c r="BP938113" s="90"/>
    </row>
    <row r="938114" spans="68:68" customFormat="1">
      <c r="BP938114" s="90"/>
    </row>
    <row r="938115" spans="68:68" customFormat="1">
      <c r="BP938115" s="90"/>
    </row>
    <row r="938116" spans="68:68" customFormat="1">
      <c r="BP938116" s="90"/>
    </row>
    <row r="938117" spans="68:68" customFormat="1">
      <c r="BP938117" s="90"/>
    </row>
    <row r="938118" spans="68:68" customFormat="1">
      <c r="BP938118" s="90"/>
    </row>
    <row r="938119" spans="68:68" customFormat="1">
      <c r="BP938119" s="90"/>
    </row>
    <row r="938120" spans="68:68" customFormat="1">
      <c r="BP938120" s="90"/>
    </row>
    <row r="938121" spans="68:68" customFormat="1">
      <c r="BP938121" s="90"/>
    </row>
    <row r="938122" spans="68:68" customFormat="1">
      <c r="BP938122" s="90"/>
    </row>
    <row r="938123" spans="68:68" customFormat="1">
      <c r="BP938123" s="90"/>
    </row>
    <row r="938124" spans="68:68" customFormat="1">
      <c r="BP938124" s="90"/>
    </row>
    <row r="938125" spans="68:68" customFormat="1">
      <c r="BP938125" s="90"/>
    </row>
    <row r="938126" spans="68:68" customFormat="1">
      <c r="BP938126" s="90"/>
    </row>
    <row r="938127" spans="68:68" customFormat="1">
      <c r="BP938127" s="90"/>
    </row>
    <row r="938128" spans="68:68" customFormat="1">
      <c r="BP938128" s="90"/>
    </row>
    <row r="938129" spans="68:68" customFormat="1">
      <c r="BP938129" s="90"/>
    </row>
    <row r="938130" spans="68:68" customFormat="1">
      <c r="BP938130" s="90"/>
    </row>
    <row r="938131" spans="68:68" customFormat="1">
      <c r="BP938131" s="90"/>
    </row>
    <row r="938132" spans="68:68" customFormat="1">
      <c r="BP938132" s="90"/>
    </row>
    <row r="938133" spans="68:68" customFormat="1">
      <c r="BP938133" s="90"/>
    </row>
    <row r="938134" spans="68:68" customFormat="1">
      <c r="BP938134" s="90"/>
    </row>
    <row r="938135" spans="68:68" customFormat="1">
      <c r="BP938135" s="90"/>
    </row>
    <row r="938136" spans="68:68" customFormat="1">
      <c r="BP938136" s="90"/>
    </row>
    <row r="938137" spans="68:68" customFormat="1">
      <c r="BP938137" s="90"/>
    </row>
    <row r="938138" spans="68:68" customFormat="1">
      <c r="BP938138" s="90"/>
    </row>
    <row r="938139" spans="68:68" customFormat="1">
      <c r="BP938139" s="90"/>
    </row>
    <row r="938140" spans="68:68" customFormat="1">
      <c r="BP938140" s="90"/>
    </row>
    <row r="938141" spans="68:68" customFormat="1">
      <c r="BP938141" s="90"/>
    </row>
    <row r="938142" spans="68:68" customFormat="1">
      <c r="BP938142" s="90"/>
    </row>
    <row r="938143" spans="68:68" customFormat="1">
      <c r="BP938143" s="90"/>
    </row>
    <row r="938144" spans="68:68" customFormat="1">
      <c r="BP938144" s="90"/>
    </row>
    <row r="938145" spans="68:68" customFormat="1">
      <c r="BP938145" s="90"/>
    </row>
    <row r="938146" spans="68:68" customFormat="1">
      <c r="BP938146" s="90"/>
    </row>
    <row r="938147" spans="68:68" customFormat="1">
      <c r="BP938147" s="90"/>
    </row>
    <row r="938148" spans="68:68" customFormat="1">
      <c r="BP938148" s="90"/>
    </row>
    <row r="938149" spans="68:68" customFormat="1">
      <c r="BP938149" s="90"/>
    </row>
    <row r="938150" spans="68:68" customFormat="1">
      <c r="BP938150" s="90"/>
    </row>
    <row r="938151" spans="68:68" customFormat="1">
      <c r="BP938151" s="90"/>
    </row>
    <row r="938152" spans="68:68" customFormat="1">
      <c r="BP938152" s="90"/>
    </row>
    <row r="938153" spans="68:68" customFormat="1">
      <c r="BP938153" s="90"/>
    </row>
    <row r="938154" spans="68:68" customFormat="1">
      <c r="BP938154" s="90"/>
    </row>
    <row r="938155" spans="68:68" customFormat="1">
      <c r="BP938155" s="90"/>
    </row>
    <row r="938156" spans="68:68" customFormat="1">
      <c r="BP938156" s="90"/>
    </row>
    <row r="938157" spans="68:68" customFormat="1">
      <c r="BP938157" s="90"/>
    </row>
    <row r="938158" spans="68:68" customFormat="1">
      <c r="BP938158" s="90"/>
    </row>
    <row r="938159" spans="68:68" customFormat="1">
      <c r="BP938159" s="90"/>
    </row>
    <row r="938160" spans="68:68" customFormat="1">
      <c r="BP938160" s="90"/>
    </row>
    <row r="938161" spans="68:68" customFormat="1">
      <c r="BP938161" s="90"/>
    </row>
    <row r="938162" spans="68:68" customFormat="1">
      <c r="BP938162" s="90"/>
    </row>
    <row r="938163" spans="68:68" customFormat="1">
      <c r="BP938163" s="90"/>
    </row>
    <row r="938164" spans="68:68" customFormat="1">
      <c r="BP938164" s="90"/>
    </row>
    <row r="938165" spans="68:68" customFormat="1">
      <c r="BP938165" s="90"/>
    </row>
    <row r="938166" spans="68:68" customFormat="1">
      <c r="BP938166" s="90"/>
    </row>
    <row r="938167" spans="68:68" customFormat="1">
      <c r="BP938167" s="90"/>
    </row>
    <row r="938168" spans="68:68" customFormat="1">
      <c r="BP938168" s="90"/>
    </row>
    <row r="938169" spans="68:68" customFormat="1">
      <c r="BP938169" s="90"/>
    </row>
    <row r="938170" spans="68:68" customFormat="1">
      <c r="BP938170" s="90"/>
    </row>
    <row r="938171" spans="68:68" customFormat="1">
      <c r="BP938171" s="90"/>
    </row>
    <row r="938172" spans="68:68" customFormat="1">
      <c r="BP938172" s="90"/>
    </row>
    <row r="938173" spans="68:68" customFormat="1">
      <c r="BP938173" s="90"/>
    </row>
    <row r="938174" spans="68:68" customFormat="1">
      <c r="BP938174" s="90"/>
    </row>
    <row r="938175" spans="68:68" customFormat="1">
      <c r="BP938175" s="90"/>
    </row>
    <row r="938176" spans="68:68" customFormat="1">
      <c r="BP938176" s="90"/>
    </row>
    <row r="938177" spans="68:68" customFormat="1">
      <c r="BP938177" s="90"/>
    </row>
    <row r="938178" spans="68:68" customFormat="1">
      <c r="BP938178" s="90"/>
    </row>
    <row r="938179" spans="68:68" customFormat="1">
      <c r="BP938179" s="90"/>
    </row>
    <row r="938180" spans="68:68" customFormat="1">
      <c r="BP938180" s="90"/>
    </row>
    <row r="938181" spans="68:68" customFormat="1">
      <c r="BP938181" s="90"/>
    </row>
    <row r="938182" spans="68:68" customFormat="1">
      <c r="BP938182" s="90"/>
    </row>
    <row r="938183" spans="68:68" customFormat="1">
      <c r="BP938183" s="90"/>
    </row>
    <row r="938184" spans="68:68" customFormat="1">
      <c r="BP938184" s="90"/>
    </row>
    <row r="938185" spans="68:68" customFormat="1">
      <c r="BP938185" s="90"/>
    </row>
    <row r="938186" spans="68:68" customFormat="1">
      <c r="BP938186" s="90"/>
    </row>
    <row r="938187" spans="68:68" customFormat="1">
      <c r="BP938187" s="90"/>
    </row>
    <row r="938188" spans="68:68" customFormat="1">
      <c r="BP938188" s="90"/>
    </row>
    <row r="938189" spans="68:68" customFormat="1">
      <c r="BP938189" s="90"/>
    </row>
    <row r="938190" spans="68:68" customFormat="1">
      <c r="BP938190" s="90"/>
    </row>
    <row r="938191" spans="68:68" customFormat="1">
      <c r="BP938191" s="90"/>
    </row>
    <row r="938192" spans="68:68" customFormat="1">
      <c r="BP938192" s="90"/>
    </row>
    <row r="938193" spans="68:68" customFormat="1">
      <c r="BP938193" s="90"/>
    </row>
    <row r="938194" spans="68:68" customFormat="1">
      <c r="BP938194" s="90"/>
    </row>
    <row r="938195" spans="68:68" customFormat="1">
      <c r="BP938195" s="90"/>
    </row>
    <row r="938196" spans="68:68" customFormat="1">
      <c r="BP938196" s="90"/>
    </row>
    <row r="938197" spans="68:68" customFormat="1">
      <c r="BP938197" s="90"/>
    </row>
    <row r="938198" spans="68:68" customFormat="1">
      <c r="BP938198" s="90"/>
    </row>
    <row r="938199" spans="68:68" customFormat="1">
      <c r="BP938199" s="90"/>
    </row>
    <row r="938200" spans="68:68" customFormat="1">
      <c r="BP938200" s="90"/>
    </row>
    <row r="938201" spans="68:68" customFormat="1">
      <c r="BP938201" s="90"/>
    </row>
    <row r="938202" spans="68:68" customFormat="1">
      <c r="BP938202" s="90"/>
    </row>
    <row r="938203" spans="68:68" customFormat="1">
      <c r="BP938203" s="90"/>
    </row>
    <row r="938204" spans="68:68" customFormat="1">
      <c r="BP938204" s="90"/>
    </row>
    <row r="938205" spans="68:68" customFormat="1">
      <c r="BP938205" s="90"/>
    </row>
    <row r="938206" spans="68:68" customFormat="1">
      <c r="BP938206" s="90"/>
    </row>
    <row r="938207" spans="68:68" customFormat="1">
      <c r="BP938207" s="90"/>
    </row>
    <row r="938208" spans="68:68" customFormat="1">
      <c r="BP938208" s="90"/>
    </row>
    <row r="938209" spans="68:68" customFormat="1">
      <c r="BP938209" s="90"/>
    </row>
    <row r="938210" spans="68:68" customFormat="1">
      <c r="BP938210" s="90"/>
    </row>
    <row r="938211" spans="68:68" customFormat="1">
      <c r="BP938211" s="90"/>
    </row>
    <row r="938212" spans="68:68" customFormat="1">
      <c r="BP938212" s="90"/>
    </row>
    <row r="938213" spans="68:68" customFormat="1">
      <c r="BP938213" s="90"/>
    </row>
    <row r="938214" spans="68:68" customFormat="1">
      <c r="BP938214" s="90"/>
    </row>
    <row r="938215" spans="68:68" customFormat="1">
      <c r="BP938215" s="90"/>
    </row>
    <row r="938216" spans="68:68" customFormat="1">
      <c r="BP938216" s="90"/>
    </row>
    <row r="938217" spans="68:68" customFormat="1">
      <c r="BP938217" s="90"/>
    </row>
    <row r="938218" spans="68:68" customFormat="1">
      <c r="BP938218" s="90"/>
    </row>
    <row r="938219" spans="68:68" customFormat="1">
      <c r="BP938219" s="90"/>
    </row>
    <row r="938220" spans="68:68" customFormat="1">
      <c r="BP938220" s="90"/>
    </row>
    <row r="938221" spans="68:68" customFormat="1">
      <c r="BP938221" s="90"/>
    </row>
    <row r="938222" spans="68:68" customFormat="1">
      <c r="BP938222" s="90"/>
    </row>
    <row r="938223" spans="68:68" customFormat="1">
      <c r="BP938223" s="90"/>
    </row>
    <row r="938224" spans="68:68" customFormat="1">
      <c r="BP938224" s="90"/>
    </row>
    <row r="938225" spans="68:68" customFormat="1">
      <c r="BP938225" s="90"/>
    </row>
    <row r="938226" spans="68:68" customFormat="1">
      <c r="BP938226" s="90"/>
    </row>
    <row r="938227" spans="68:68" customFormat="1">
      <c r="BP938227" s="90"/>
    </row>
    <row r="938228" spans="68:68" customFormat="1">
      <c r="BP938228" s="90"/>
    </row>
    <row r="938229" spans="68:68" customFormat="1">
      <c r="BP938229" s="90"/>
    </row>
    <row r="938230" spans="68:68" customFormat="1">
      <c r="BP938230" s="90"/>
    </row>
    <row r="938231" spans="68:68" customFormat="1">
      <c r="BP938231" s="90"/>
    </row>
    <row r="938232" spans="68:68" customFormat="1">
      <c r="BP938232" s="90"/>
    </row>
    <row r="938233" spans="68:68" customFormat="1">
      <c r="BP938233" s="90"/>
    </row>
    <row r="938234" spans="68:68" customFormat="1">
      <c r="BP938234" s="90"/>
    </row>
    <row r="938235" spans="68:68" customFormat="1">
      <c r="BP938235" s="90"/>
    </row>
    <row r="938236" spans="68:68" customFormat="1">
      <c r="BP938236" s="90"/>
    </row>
    <row r="938237" spans="68:68" customFormat="1">
      <c r="BP938237" s="90"/>
    </row>
    <row r="938238" spans="68:68" customFormat="1">
      <c r="BP938238" s="90"/>
    </row>
    <row r="938239" spans="68:68" customFormat="1">
      <c r="BP938239" s="90"/>
    </row>
    <row r="938240" spans="68:68" customFormat="1">
      <c r="BP938240" s="90"/>
    </row>
    <row r="938241" spans="68:68" customFormat="1">
      <c r="BP938241" s="90"/>
    </row>
    <row r="938242" spans="68:68" customFormat="1">
      <c r="BP938242" s="90"/>
    </row>
    <row r="938243" spans="68:68" customFormat="1">
      <c r="BP938243" s="90"/>
    </row>
    <row r="938244" spans="68:68" customFormat="1">
      <c r="BP938244" s="90"/>
    </row>
    <row r="938245" spans="68:68" customFormat="1">
      <c r="BP938245" s="90"/>
    </row>
    <row r="938246" spans="68:68" customFormat="1">
      <c r="BP938246" s="90"/>
    </row>
    <row r="938247" spans="68:68" customFormat="1">
      <c r="BP938247" s="90"/>
    </row>
    <row r="938248" spans="68:68" customFormat="1">
      <c r="BP938248" s="90"/>
    </row>
    <row r="938249" spans="68:68" customFormat="1">
      <c r="BP938249" s="90"/>
    </row>
    <row r="938250" spans="68:68" customFormat="1">
      <c r="BP938250" s="90"/>
    </row>
    <row r="938251" spans="68:68" customFormat="1">
      <c r="BP938251" s="90"/>
    </row>
    <row r="938252" spans="68:68" customFormat="1">
      <c r="BP938252" s="90"/>
    </row>
    <row r="938253" spans="68:68" customFormat="1">
      <c r="BP938253" s="90"/>
    </row>
    <row r="938254" spans="68:68" customFormat="1">
      <c r="BP938254" s="90"/>
    </row>
    <row r="938255" spans="68:68" customFormat="1">
      <c r="BP938255" s="90"/>
    </row>
    <row r="938256" spans="68:68" customFormat="1">
      <c r="BP938256" s="90"/>
    </row>
    <row r="938257" spans="68:68" customFormat="1">
      <c r="BP938257" s="90"/>
    </row>
    <row r="938258" spans="68:68" customFormat="1">
      <c r="BP938258" s="90"/>
    </row>
    <row r="938259" spans="68:68" customFormat="1">
      <c r="BP938259" s="90"/>
    </row>
    <row r="938260" spans="68:68" customFormat="1">
      <c r="BP938260" s="90"/>
    </row>
    <row r="938261" spans="68:68" customFormat="1">
      <c r="BP938261" s="90"/>
    </row>
    <row r="938262" spans="68:68" customFormat="1">
      <c r="BP938262" s="90"/>
    </row>
    <row r="938263" spans="68:68" customFormat="1">
      <c r="BP938263" s="90"/>
    </row>
    <row r="938264" spans="68:68" customFormat="1">
      <c r="BP938264" s="90"/>
    </row>
    <row r="938265" spans="68:68" customFormat="1">
      <c r="BP938265" s="90"/>
    </row>
    <row r="938266" spans="68:68" customFormat="1">
      <c r="BP938266" s="90"/>
    </row>
    <row r="938267" spans="68:68" customFormat="1">
      <c r="BP938267" s="90"/>
    </row>
    <row r="938268" spans="68:68" customFormat="1">
      <c r="BP938268" s="90"/>
    </row>
    <row r="938269" spans="68:68" customFormat="1">
      <c r="BP938269" s="90"/>
    </row>
    <row r="938270" spans="68:68" customFormat="1">
      <c r="BP938270" s="90"/>
    </row>
    <row r="938271" spans="68:68" customFormat="1">
      <c r="BP938271" s="90"/>
    </row>
    <row r="938272" spans="68:68" customFormat="1">
      <c r="BP938272" s="90"/>
    </row>
    <row r="938273" spans="68:68" customFormat="1">
      <c r="BP938273" s="90"/>
    </row>
    <row r="938274" spans="68:68" customFormat="1">
      <c r="BP938274" s="90"/>
    </row>
    <row r="938275" spans="68:68" customFormat="1">
      <c r="BP938275" s="90"/>
    </row>
    <row r="938276" spans="68:68" customFormat="1">
      <c r="BP938276" s="90"/>
    </row>
    <row r="938277" spans="68:68" customFormat="1">
      <c r="BP938277" s="90"/>
    </row>
    <row r="938278" spans="68:68" customFormat="1">
      <c r="BP938278" s="90"/>
    </row>
    <row r="938279" spans="68:68" customFormat="1">
      <c r="BP938279" s="90"/>
    </row>
    <row r="938280" spans="68:68" customFormat="1">
      <c r="BP938280" s="90"/>
    </row>
    <row r="938281" spans="68:68" customFormat="1">
      <c r="BP938281" s="90"/>
    </row>
    <row r="938282" spans="68:68" customFormat="1">
      <c r="BP938282" s="90"/>
    </row>
    <row r="938283" spans="68:68" customFormat="1">
      <c r="BP938283" s="90"/>
    </row>
    <row r="938284" spans="68:68" customFormat="1">
      <c r="BP938284" s="90"/>
    </row>
    <row r="938285" spans="68:68" customFormat="1">
      <c r="BP938285" s="90"/>
    </row>
    <row r="938286" spans="68:68" customFormat="1">
      <c r="BP938286" s="90"/>
    </row>
    <row r="938287" spans="68:68" customFormat="1">
      <c r="BP938287" s="90"/>
    </row>
    <row r="938288" spans="68:68" customFormat="1">
      <c r="BP938288" s="90"/>
    </row>
    <row r="938289" spans="68:68" customFormat="1">
      <c r="BP938289" s="90"/>
    </row>
    <row r="938290" spans="68:68" customFormat="1">
      <c r="BP938290" s="90"/>
    </row>
    <row r="938291" spans="68:68" customFormat="1">
      <c r="BP938291" s="90"/>
    </row>
    <row r="938292" spans="68:68" customFormat="1">
      <c r="BP938292" s="90"/>
    </row>
    <row r="938293" spans="68:68" customFormat="1">
      <c r="BP938293" s="90"/>
    </row>
    <row r="938294" spans="68:68" customFormat="1">
      <c r="BP938294" s="90"/>
    </row>
    <row r="938295" spans="68:68" customFormat="1">
      <c r="BP938295" s="90"/>
    </row>
    <row r="938296" spans="68:68" customFormat="1">
      <c r="BP938296" s="90"/>
    </row>
    <row r="938297" spans="68:68" customFormat="1">
      <c r="BP938297" s="90"/>
    </row>
    <row r="938298" spans="68:68" customFormat="1">
      <c r="BP938298" s="90"/>
    </row>
    <row r="938299" spans="68:68" customFormat="1">
      <c r="BP938299" s="90"/>
    </row>
    <row r="938300" spans="68:68" customFormat="1">
      <c r="BP938300" s="90"/>
    </row>
    <row r="938301" spans="68:68" customFormat="1">
      <c r="BP938301" s="90"/>
    </row>
    <row r="938302" spans="68:68" customFormat="1">
      <c r="BP938302" s="90"/>
    </row>
    <row r="938303" spans="68:68" customFormat="1">
      <c r="BP938303" s="90"/>
    </row>
    <row r="938304" spans="68:68" customFormat="1">
      <c r="BP938304" s="90"/>
    </row>
    <row r="938305" spans="68:68" customFormat="1">
      <c r="BP938305" s="90"/>
    </row>
    <row r="938306" spans="68:68" customFormat="1">
      <c r="BP938306" s="90"/>
    </row>
    <row r="938307" spans="68:68" customFormat="1">
      <c r="BP938307" s="90"/>
    </row>
    <row r="938308" spans="68:68" customFormat="1">
      <c r="BP938308" s="90"/>
    </row>
    <row r="938309" spans="68:68" customFormat="1">
      <c r="BP938309" s="90"/>
    </row>
    <row r="938310" spans="68:68" customFormat="1">
      <c r="BP938310" s="90"/>
    </row>
    <row r="938311" spans="68:68" customFormat="1">
      <c r="BP938311" s="90"/>
    </row>
    <row r="938312" spans="68:68" customFormat="1">
      <c r="BP938312" s="90"/>
    </row>
    <row r="938313" spans="68:68" customFormat="1">
      <c r="BP938313" s="90"/>
    </row>
    <row r="938314" spans="68:68" customFormat="1">
      <c r="BP938314" s="90"/>
    </row>
    <row r="938315" spans="68:68" customFormat="1">
      <c r="BP938315" s="90"/>
    </row>
    <row r="938316" spans="68:68" customFormat="1">
      <c r="BP938316" s="90"/>
    </row>
    <row r="938317" spans="68:68" customFormat="1">
      <c r="BP938317" s="90"/>
    </row>
    <row r="938318" spans="68:68" customFormat="1">
      <c r="BP938318" s="90"/>
    </row>
    <row r="938319" spans="68:68" customFormat="1">
      <c r="BP938319" s="90"/>
    </row>
    <row r="938320" spans="68:68" customFormat="1">
      <c r="BP938320" s="90"/>
    </row>
    <row r="938321" spans="68:68" customFormat="1">
      <c r="BP938321" s="90"/>
    </row>
    <row r="938322" spans="68:68" customFormat="1">
      <c r="BP938322" s="90"/>
    </row>
    <row r="938323" spans="68:68" customFormat="1">
      <c r="BP938323" s="90"/>
    </row>
    <row r="938324" spans="68:68" customFormat="1">
      <c r="BP938324" s="90"/>
    </row>
    <row r="938325" spans="68:68" customFormat="1">
      <c r="BP938325" s="90"/>
    </row>
    <row r="938326" spans="68:68" customFormat="1">
      <c r="BP938326" s="90"/>
    </row>
    <row r="938327" spans="68:68" customFormat="1">
      <c r="BP938327" s="90"/>
    </row>
    <row r="938328" spans="68:68" customFormat="1">
      <c r="BP938328" s="90"/>
    </row>
    <row r="938329" spans="68:68" customFormat="1">
      <c r="BP938329" s="90"/>
    </row>
    <row r="938330" spans="68:68" customFormat="1">
      <c r="BP938330" s="90"/>
    </row>
    <row r="938331" spans="68:68" customFormat="1">
      <c r="BP938331" s="90"/>
    </row>
    <row r="938332" spans="68:68" customFormat="1">
      <c r="BP938332" s="90"/>
    </row>
    <row r="938333" spans="68:68" customFormat="1">
      <c r="BP938333" s="90"/>
    </row>
    <row r="938334" spans="68:68" customFormat="1">
      <c r="BP938334" s="90"/>
    </row>
    <row r="938335" spans="68:68" customFormat="1">
      <c r="BP938335" s="90"/>
    </row>
    <row r="938336" spans="68:68" customFormat="1">
      <c r="BP938336" s="90"/>
    </row>
    <row r="938337" spans="68:68" customFormat="1">
      <c r="BP938337" s="90"/>
    </row>
    <row r="938338" spans="68:68" customFormat="1">
      <c r="BP938338" s="90"/>
    </row>
    <row r="938339" spans="68:68" customFormat="1">
      <c r="BP938339" s="90"/>
    </row>
    <row r="938340" spans="68:68" customFormat="1">
      <c r="BP938340" s="90"/>
    </row>
    <row r="938341" spans="68:68" customFormat="1">
      <c r="BP938341" s="90"/>
    </row>
    <row r="938342" spans="68:68" customFormat="1">
      <c r="BP938342" s="90"/>
    </row>
    <row r="938343" spans="68:68" customFormat="1">
      <c r="BP938343" s="90"/>
    </row>
    <row r="938344" spans="68:68" customFormat="1">
      <c r="BP938344" s="90"/>
    </row>
    <row r="938345" spans="68:68" customFormat="1">
      <c r="BP938345" s="90"/>
    </row>
    <row r="938346" spans="68:68" customFormat="1">
      <c r="BP938346" s="90"/>
    </row>
    <row r="938347" spans="68:68" customFormat="1">
      <c r="BP938347" s="90"/>
    </row>
    <row r="938348" spans="68:68" customFormat="1">
      <c r="BP938348" s="90"/>
    </row>
    <row r="938349" spans="68:68" customFormat="1">
      <c r="BP938349" s="90"/>
    </row>
    <row r="938350" spans="68:68" customFormat="1">
      <c r="BP938350" s="90"/>
    </row>
    <row r="938351" spans="68:68" customFormat="1">
      <c r="BP938351" s="90"/>
    </row>
    <row r="938352" spans="68:68" customFormat="1">
      <c r="BP938352" s="90"/>
    </row>
    <row r="938353" spans="68:68" customFormat="1">
      <c r="BP938353" s="90"/>
    </row>
    <row r="938354" spans="68:68" customFormat="1">
      <c r="BP938354" s="90"/>
    </row>
    <row r="938355" spans="68:68" customFormat="1">
      <c r="BP938355" s="90"/>
    </row>
    <row r="938356" spans="68:68" customFormat="1">
      <c r="BP938356" s="90"/>
    </row>
    <row r="938357" spans="68:68" customFormat="1">
      <c r="BP938357" s="90"/>
    </row>
    <row r="938358" spans="68:68" customFormat="1">
      <c r="BP938358" s="90"/>
    </row>
    <row r="938359" spans="68:68" customFormat="1">
      <c r="BP938359" s="90"/>
    </row>
    <row r="938360" spans="68:68" customFormat="1">
      <c r="BP938360" s="90"/>
    </row>
    <row r="938361" spans="68:68" customFormat="1">
      <c r="BP938361" s="90"/>
    </row>
    <row r="938362" spans="68:68" customFormat="1">
      <c r="BP938362" s="90"/>
    </row>
    <row r="938363" spans="68:68" customFormat="1">
      <c r="BP938363" s="90"/>
    </row>
    <row r="938364" spans="68:68" customFormat="1">
      <c r="BP938364" s="90"/>
    </row>
    <row r="938365" spans="68:68" customFormat="1">
      <c r="BP938365" s="90"/>
    </row>
    <row r="938366" spans="68:68" customFormat="1">
      <c r="BP938366" s="90"/>
    </row>
    <row r="938367" spans="68:68" customFormat="1">
      <c r="BP938367" s="90"/>
    </row>
    <row r="938368" spans="68:68" customFormat="1">
      <c r="BP938368" s="90"/>
    </row>
    <row r="938369" spans="68:68" customFormat="1">
      <c r="BP938369" s="90"/>
    </row>
    <row r="938370" spans="68:68" customFormat="1">
      <c r="BP938370" s="90"/>
    </row>
    <row r="938371" spans="68:68" customFormat="1">
      <c r="BP938371" s="90"/>
    </row>
    <row r="938372" spans="68:68" customFormat="1">
      <c r="BP938372" s="90"/>
    </row>
    <row r="938373" spans="68:68" customFormat="1">
      <c r="BP938373" s="90"/>
    </row>
    <row r="938374" spans="68:68" customFormat="1">
      <c r="BP938374" s="90"/>
    </row>
    <row r="938375" spans="68:68" customFormat="1">
      <c r="BP938375" s="90"/>
    </row>
    <row r="938376" spans="68:68" customFormat="1">
      <c r="BP938376" s="90"/>
    </row>
    <row r="938377" spans="68:68" customFormat="1">
      <c r="BP938377" s="90"/>
    </row>
    <row r="938378" spans="68:68" customFormat="1">
      <c r="BP938378" s="90"/>
    </row>
    <row r="938379" spans="68:68" customFormat="1">
      <c r="BP938379" s="90"/>
    </row>
    <row r="938380" spans="68:68" customFormat="1">
      <c r="BP938380" s="90"/>
    </row>
    <row r="938381" spans="68:68" customFormat="1">
      <c r="BP938381" s="90"/>
    </row>
    <row r="938382" spans="68:68" customFormat="1">
      <c r="BP938382" s="90"/>
    </row>
    <row r="938383" spans="68:68" customFormat="1">
      <c r="BP938383" s="90"/>
    </row>
    <row r="938384" spans="68:68" customFormat="1">
      <c r="BP938384" s="90"/>
    </row>
    <row r="938385" spans="68:68" customFormat="1">
      <c r="BP938385" s="90"/>
    </row>
    <row r="938386" spans="68:68" customFormat="1">
      <c r="BP938386" s="90"/>
    </row>
    <row r="938387" spans="68:68" customFormat="1">
      <c r="BP938387" s="90"/>
    </row>
    <row r="938388" spans="68:68" customFormat="1">
      <c r="BP938388" s="90"/>
    </row>
    <row r="938389" spans="68:68" customFormat="1">
      <c r="BP938389" s="90"/>
    </row>
    <row r="938390" spans="68:68" customFormat="1">
      <c r="BP938390" s="90"/>
    </row>
    <row r="938391" spans="68:68" customFormat="1">
      <c r="BP938391" s="90"/>
    </row>
    <row r="938392" spans="68:68" customFormat="1">
      <c r="BP938392" s="90"/>
    </row>
    <row r="938393" spans="68:68" customFormat="1">
      <c r="BP938393" s="90"/>
    </row>
    <row r="938394" spans="68:68" customFormat="1">
      <c r="BP938394" s="90"/>
    </row>
    <row r="938395" spans="68:68" customFormat="1">
      <c r="BP938395" s="90"/>
    </row>
    <row r="938396" spans="68:68" customFormat="1">
      <c r="BP938396" s="90"/>
    </row>
    <row r="938397" spans="68:68" customFormat="1">
      <c r="BP938397" s="90"/>
    </row>
    <row r="938398" spans="68:68" customFormat="1">
      <c r="BP938398" s="90"/>
    </row>
    <row r="938399" spans="68:68" customFormat="1">
      <c r="BP938399" s="90"/>
    </row>
    <row r="938400" spans="68:68" customFormat="1">
      <c r="BP938400" s="90"/>
    </row>
    <row r="938401" spans="68:68" customFormat="1">
      <c r="BP938401" s="90"/>
    </row>
    <row r="938402" spans="68:68" customFormat="1">
      <c r="BP938402" s="90"/>
    </row>
    <row r="938403" spans="68:68" customFormat="1">
      <c r="BP938403" s="90"/>
    </row>
    <row r="938404" spans="68:68" customFormat="1">
      <c r="BP938404" s="90"/>
    </row>
    <row r="938405" spans="68:68" customFormat="1">
      <c r="BP938405" s="90"/>
    </row>
    <row r="938406" spans="68:68" customFormat="1">
      <c r="BP938406" s="90"/>
    </row>
    <row r="938407" spans="68:68" customFormat="1">
      <c r="BP938407" s="90"/>
    </row>
    <row r="938408" spans="68:68" customFormat="1">
      <c r="BP938408" s="90"/>
    </row>
    <row r="938409" spans="68:68" customFormat="1">
      <c r="BP938409" s="90"/>
    </row>
    <row r="938410" spans="68:68" customFormat="1">
      <c r="BP938410" s="90"/>
    </row>
    <row r="938411" spans="68:68" customFormat="1">
      <c r="BP938411" s="90"/>
    </row>
    <row r="938412" spans="68:68" customFormat="1">
      <c r="BP938412" s="90"/>
    </row>
    <row r="938413" spans="68:68" customFormat="1">
      <c r="BP938413" s="90"/>
    </row>
    <row r="938414" spans="68:68" customFormat="1">
      <c r="BP938414" s="90"/>
    </row>
    <row r="938415" spans="68:68" customFormat="1">
      <c r="BP938415" s="90"/>
    </row>
    <row r="938416" spans="68:68" customFormat="1">
      <c r="BP938416" s="90"/>
    </row>
    <row r="938417" spans="68:68" customFormat="1">
      <c r="BP938417" s="90"/>
    </row>
    <row r="938418" spans="68:68" customFormat="1">
      <c r="BP938418" s="90"/>
    </row>
    <row r="938419" spans="68:68" customFormat="1">
      <c r="BP938419" s="90"/>
    </row>
    <row r="938420" spans="68:68" customFormat="1">
      <c r="BP938420" s="90"/>
    </row>
    <row r="938421" spans="68:68" customFormat="1">
      <c r="BP938421" s="90"/>
    </row>
    <row r="938422" spans="68:68" customFormat="1">
      <c r="BP938422" s="90"/>
    </row>
    <row r="938423" spans="68:68" customFormat="1">
      <c r="BP938423" s="90"/>
    </row>
    <row r="938424" spans="68:68" customFormat="1">
      <c r="BP938424" s="90"/>
    </row>
    <row r="938425" spans="68:68" customFormat="1">
      <c r="BP938425" s="90"/>
    </row>
    <row r="938426" spans="68:68" customFormat="1">
      <c r="BP938426" s="90"/>
    </row>
    <row r="938427" spans="68:68" customFormat="1">
      <c r="BP938427" s="90"/>
    </row>
    <row r="938428" spans="68:68" customFormat="1">
      <c r="BP938428" s="90"/>
    </row>
    <row r="938429" spans="68:68" customFormat="1">
      <c r="BP938429" s="90"/>
    </row>
    <row r="938430" spans="68:68" customFormat="1">
      <c r="BP938430" s="90"/>
    </row>
    <row r="938431" spans="68:68" customFormat="1">
      <c r="BP938431" s="90"/>
    </row>
    <row r="938432" spans="68:68" customFormat="1">
      <c r="BP938432" s="90"/>
    </row>
    <row r="938433" spans="68:68" customFormat="1">
      <c r="BP938433" s="90"/>
    </row>
    <row r="938434" spans="68:68" customFormat="1">
      <c r="BP938434" s="90"/>
    </row>
    <row r="938435" spans="68:68" customFormat="1">
      <c r="BP938435" s="90"/>
    </row>
    <row r="938436" spans="68:68" customFormat="1">
      <c r="BP938436" s="90"/>
    </row>
    <row r="938437" spans="68:68" customFormat="1">
      <c r="BP938437" s="90"/>
    </row>
    <row r="938438" spans="68:68" customFormat="1">
      <c r="BP938438" s="90"/>
    </row>
    <row r="938439" spans="68:68" customFormat="1">
      <c r="BP938439" s="90"/>
    </row>
    <row r="938440" spans="68:68" customFormat="1">
      <c r="BP938440" s="90"/>
    </row>
    <row r="938441" spans="68:68" customFormat="1">
      <c r="BP938441" s="90"/>
    </row>
    <row r="938442" spans="68:68" customFormat="1">
      <c r="BP938442" s="90"/>
    </row>
    <row r="938443" spans="68:68" customFormat="1">
      <c r="BP938443" s="90"/>
    </row>
    <row r="938444" spans="68:68" customFormat="1">
      <c r="BP938444" s="90"/>
    </row>
    <row r="938445" spans="68:68" customFormat="1">
      <c r="BP938445" s="90"/>
    </row>
    <row r="938446" spans="68:68" customFormat="1">
      <c r="BP938446" s="90"/>
    </row>
    <row r="938447" spans="68:68" customFormat="1">
      <c r="BP938447" s="90"/>
    </row>
    <row r="938448" spans="68:68" customFormat="1">
      <c r="BP938448" s="90"/>
    </row>
    <row r="938449" spans="68:68" customFormat="1">
      <c r="BP938449" s="90"/>
    </row>
    <row r="938450" spans="68:68" customFormat="1">
      <c r="BP938450" s="90"/>
    </row>
    <row r="938451" spans="68:68" customFormat="1">
      <c r="BP938451" s="90"/>
    </row>
    <row r="938452" spans="68:68" customFormat="1">
      <c r="BP938452" s="90"/>
    </row>
    <row r="938453" spans="68:68" customFormat="1">
      <c r="BP938453" s="90"/>
    </row>
    <row r="938454" spans="68:68" customFormat="1">
      <c r="BP938454" s="90"/>
    </row>
    <row r="938455" spans="68:68" customFormat="1">
      <c r="BP938455" s="90"/>
    </row>
    <row r="938456" spans="68:68" customFormat="1">
      <c r="BP938456" s="90"/>
    </row>
    <row r="938457" spans="68:68" customFormat="1">
      <c r="BP938457" s="90"/>
    </row>
    <row r="938458" spans="68:68" customFormat="1">
      <c r="BP938458" s="90"/>
    </row>
    <row r="938459" spans="68:68" customFormat="1">
      <c r="BP938459" s="90"/>
    </row>
    <row r="938460" spans="68:68" customFormat="1">
      <c r="BP938460" s="90"/>
    </row>
    <row r="938461" spans="68:68" customFormat="1">
      <c r="BP938461" s="90"/>
    </row>
    <row r="938462" spans="68:68" customFormat="1">
      <c r="BP938462" s="90"/>
    </row>
    <row r="938463" spans="68:68" customFormat="1">
      <c r="BP938463" s="90"/>
    </row>
    <row r="938464" spans="68:68" customFormat="1">
      <c r="BP938464" s="90"/>
    </row>
    <row r="938465" spans="68:68" customFormat="1">
      <c r="BP938465" s="90"/>
    </row>
    <row r="938466" spans="68:68" customFormat="1">
      <c r="BP938466" s="90"/>
    </row>
    <row r="938467" spans="68:68" customFormat="1">
      <c r="BP938467" s="90"/>
    </row>
    <row r="938468" spans="68:68" customFormat="1">
      <c r="BP938468" s="90"/>
    </row>
    <row r="938469" spans="68:68" customFormat="1">
      <c r="BP938469" s="90"/>
    </row>
    <row r="938470" spans="68:68" customFormat="1">
      <c r="BP938470" s="90"/>
    </row>
    <row r="938471" spans="68:68" customFormat="1">
      <c r="BP938471" s="90"/>
    </row>
    <row r="938472" spans="68:68" customFormat="1">
      <c r="BP938472" s="90"/>
    </row>
    <row r="938473" spans="68:68" customFormat="1">
      <c r="BP938473" s="90"/>
    </row>
    <row r="938474" spans="68:68" customFormat="1">
      <c r="BP938474" s="90"/>
    </row>
    <row r="938475" spans="68:68" customFormat="1">
      <c r="BP938475" s="90"/>
    </row>
    <row r="938476" spans="68:68" customFormat="1">
      <c r="BP938476" s="90"/>
    </row>
    <row r="938477" spans="68:68" customFormat="1">
      <c r="BP938477" s="90"/>
    </row>
    <row r="938478" spans="68:68" customFormat="1">
      <c r="BP938478" s="90"/>
    </row>
    <row r="938479" spans="68:68" customFormat="1">
      <c r="BP938479" s="90"/>
    </row>
    <row r="938480" spans="68:68" customFormat="1">
      <c r="BP938480" s="90"/>
    </row>
    <row r="938481" spans="68:68" customFormat="1">
      <c r="BP938481" s="90"/>
    </row>
    <row r="938482" spans="68:68" customFormat="1">
      <c r="BP938482" s="90"/>
    </row>
    <row r="938483" spans="68:68" customFormat="1">
      <c r="BP938483" s="90"/>
    </row>
    <row r="938484" spans="68:68" customFormat="1">
      <c r="BP938484" s="90"/>
    </row>
    <row r="938485" spans="68:68" customFormat="1">
      <c r="BP938485" s="90"/>
    </row>
    <row r="938486" spans="68:68" customFormat="1">
      <c r="BP938486" s="90"/>
    </row>
    <row r="938487" spans="68:68" customFormat="1">
      <c r="BP938487" s="90"/>
    </row>
    <row r="938488" spans="68:68" customFormat="1">
      <c r="BP938488" s="90"/>
    </row>
    <row r="938489" spans="68:68" customFormat="1">
      <c r="BP938489" s="90"/>
    </row>
    <row r="938490" spans="68:68" customFormat="1">
      <c r="BP938490" s="90"/>
    </row>
    <row r="938491" spans="68:68" customFormat="1">
      <c r="BP938491" s="90"/>
    </row>
    <row r="938492" spans="68:68" customFormat="1">
      <c r="BP938492" s="90"/>
    </row>
    <row r="938493" spans="68:68" customFormat="1">
      <c r="BP938493" s="90"/>
    </row>
    <row r="938494" spans="68:68" customFormat="1">
      <c r="BP938494" s="90"/>
    </row>
    <row r="938495" spans="68:68" customFormat="1">
      <c r="BP938495" s="90"/>
    </row>
    <row r="938496" spans="68:68" customFormat="1">
      <c r="BP938496" s="90"/>
    </row>
    <row r="938497" spans="68:68" customFormat="1">
      <c r="BP938497" s="90"/>
    </row>
    <row r="938498" spans="68:68" customFormat="1">
      <c r="BP938498" s="90"/>
    </row>
    <row r="938499" spans="68:68" customFormat="1">
      <c r="BP938499" s="90"/>
    </row>
    <row r="938500" spans="68:68" customFormat="1">
      <c r="BP938500" s="90"/>
    </row>
    <row r="938501" spans="68:68" customFormat="1">
      <c r="BP938501" s="90"/>
    </row>
    <row r="938502" spans="68:68" customFormat="1">
      <c r="BP938502" s="90"/>
    </row>
    <row r="938503" spans="68:68" customFormat="1">
      <c r="BP938503" s="90"/>
    </row>
    <row r="938504" spans="68:68" customFormat="1">
      <c r="BP938504" s="90"/>
    </row>
    <row r="938505" spans="68:68" customFormat="1">
      <c r="BP938505" s="90"/>
    </row>
    <row r="938506" spans="68:68" customFormat="1">
      <c r="BP938506" s="90"/>
    </row>
    <row r="938507" spans="68:68" customFormat="1">
      <c r="BP938507" s="90"/>
    </row>
    <row r="938508" spans="68:68" customFormat="1">
      <c r="BP938508" s="90"/>
    </row>
    <row r="938509" spans="68:68" customFormat="1">
      <c r="BP938509" s="90"/>
    </row>
    <row r="938510" spans="68:68" customFormat="1">
      <c r="BP938510" s="90"/>
    </row>
    <row r="938511" spans="68:68" customFormat="1">
      <c r="BP938511" s="90"/>
    </row>
    <row r="938512" spans="68:68" customFormat="1">
      <c r="BP938512" s="90"/>
    </row>
    <row r="938513" spans="68:68" customFormat="1">
      <c r="BP938513" s="90"/>
    </row>
    <row r="938514" spans="68:68" customFormat="1">
      <c r="BP938514" s="90"/>
    </row>
    <row r="938515" spans="68:68" customFormat="1">
      <c r="BP938515" s="90"/>
    </row>
    <row r="938516" spans="68:68" customFormat="1">
      <c r="BP938516" s="90"/>
    </row>
    <row r="938517" spans="68:68" customFormat="1">
      <c r="BP938517" s="90"/>
    </row>
    <row r="938518" spans="68:68" customFormat="1">
      <c r="BP938518" s="90"/>
    </row>
    <row r="938519" spans="68:68" customFormat="1">
      <c r="BP938519" s="90"/>
    </row>
    <row r="938520" spans="68:68" customFormat="1">
      <c r="BP938520" s="90"/>
    </row>
    <row r="938521" spans="68:68" customFormat="1">
      <c r="BP938521" s="90"/>
    </row>
    <row r="938522" spans="68:68" customFormat="1">
      <c r="BP938522" s="90"/>
    </row>
    <row r="938523" spans="68:68" customFormat="1">
      <c r="BP938523" s="90"/>
    </row>
    <row r="938524" spans="68:68" customFormat="1">
      <c r="BP938524" s="90"/>
    </row>
    <row r="938525" spans="68:68" customFormat="1">
      <c r="BP938525" s="90"/>
    </row>
    <row r="938526" spans="68:68" customFormat="1">
      <c r="BP938526" s="90"/>
    </row>
    <row r="938527" spans="68:68" customFormat="1">
      <c r="BP938527" s="90"/>
    </row>
    <row r="938528" spans="68:68" customFormat="1">
      <c r="BP938528" s="90"/>
    </row>
    <row r="938529" spans="68:68" customFormat="1">
      <c r="BP938529" s="90"/>
    </row>
    <row r="938530" spans="68:68" customFormat="1">
      <c r="BP938530" s="90"/>
    </row>
    <row r="938531" spans="68:68" customFormat="1">
      <c r="BP938531" s="90"/>
    </row>
    <row r="938532" spans="68:68" customFormat="1">
      <c r="BP938532" s="90"/>
    </row>
    <row r="938533" spans="68:68" customFormat="1">
      <c r="BP938533" s="90"/>
    </row>
    <row r="938534" spans="68:68" customFormat="1">
      <c r="BP938534" s="90"/>
    </row>
    <row r="938535" spans="68:68" customFormat="1">
      <c r="BP938535" s="90"/>
    </row>
    <row r="938536" spans="68:68" customFormat="1">
      <c r="BP938536" s="90"/>
    </row>
    <row r="938537" spans="68:68" customFormat="1">
      <c r="BP938537" s="90"/>
    </row>
    <row r="938538" spans="68:68" customFormat="1">
      <c r="BP938538" s="90"/>
    </row>
    <row r="938539" spans="68:68" customFormat="1">
      <c r="BP938539" s="90"/>
    </row>
    <row r="938540" spans="68:68" customFormat="1">
      <c r="BP938540" s="90"/>
    </row>
    <row r="938541" spans="68:68" customFormat="1">
      <c r="BP938541" s="90"/>
    </row>
    <row r="938542" spans="68:68" customFormat="1">
      <c r="BP938542" s="90"/>
    </row>
    <row r="938543" spans="68:68" customFormat="1">
      <c r="BP938543" s="90"/>
    </row>
    <row r="938544" spans="68:68" customFormat="1">
      <c r="BP938544" s="90"/>
    </row>
    <row r="938545" spans="68:68" customFormat="1">
      <c r="BP938545" s="90"/>
    </row>
    <row r="938546" spans="68:68" customFormat="1">
      <c r="BP938546" s="90"/>
    </row>
    <row r="938547" spans="68:68" customFormat="1">
      <c r="BP938547" s="90"/>
    </row>
    <row r="938548" spans="68:68" customFormat="1">
      <c r="BP938548" s="90"/>
    </row>
    <row r="938549" spans="68:68" customFormat="1">
      <c r="BP938549" s="90"/>
    </row>
    <row r="938550" spans="68:68" customFormat="1">
      <c r="BP938550" s="90"/>
    </row>
    <row r="938551" spans="68:68" customFormat="1">
      <c r="BP938551" s="90"/>
    </row>
    <row r="938552" spans="68:68" customFormat="1">
      <c r="BP938552" s="90"/>
    </row>
    <row r="938553" spans="68:68" customFormat="1">
      <c r="BP938553" s="90"/>
    </row>
    <row r="938554" spans="68:68" customFormat="1">
      <c r="BP938554" s="90"/>
    </row>
    <row r="938555" spans="68:68" customFormat="1">
      <c r="BP938555" s="90"/>
    </row>
    <row r="938556" spans="68:68" customFormat="1">
      <c r="BP938556" s="90"/>
    </row>
    <row r="938557" spans="68:68" customFormat="1">
      <c r="BP938557" s="90"/>
    </row>
    <row r="938558" spans="68:68" customFormat="1">
      <c r="BP938558" s="90"/>
    </row>
    <row r="938559" spans="68:68" customFormat="1">
      <c r="BP938559" s="90"/>
    </row>
    <row r="938560" spans="68:68" customFormat="1">
      <c r="BP938560" s="90"/>
    </row>
    <row r="938561" spans="68:68" customFormat="1">
      <c r="BP938561" s="90"/>
    </row>
    <row r="938562" spans="68:68" customFormat="1">
      <c r="BP938562" s="90"/>
    </row>
    <row r="938563" spans="68:68" customFormat="1">
      <c r="BP938563" s="90"/>
    </row>
    <row r="938564" spans="68:68" customFormat="1">
      <c r="BP938564" s="90"/>
    </row>
    <row r="938565" spans="68:68" customFormat="1">
      <c r="BP938565" s="90"/>
    </row>
    <row r="938566" spans="68:68" customFormat="1">
      <c r="BP938566" s="90"/>
    </row>
    <row r="938567" spans="68:68" customFormat="1">
      <c r="BP938567" s="90"/>
    </row>
    <row r="938568" spans="68:68" customFormat="1">
      <c r="BP938568" s="90"/>
    </row>
    <row r="938569" spans="68:68" customFormat="1">
      <c r="BP938569" s="90"/>
    </row>
    <row r="938570" spans="68:68" customFormat="1">
      <c r="BP938570" s="90"/>
    </row>
    <row r="938571" spans="68:68" customFormat="1">
      <c r="BP938571" s="90"/>
    </row>
    <row r="938572" spans="68:68" customFormat="1">
      <c r="BP938572" s="90"/>
    </row>
    <row r="938573" spans="68:68" customFormat="1">
      <c r="BP938573" s="90"/>
    </row>
    <row r="938574" spans="68:68" customFormat="1">
      <c r="BP938574" s="90"/>
    </row>
    <row r="938575" spans="68:68" customFormat="1">
      <c r="BP938575" s="90"/>
    </row>
    <row r="938576" spans="68:68" customFormat="1">
      <c r="BP938576" s="90"/>
    </row>
    <row r="938577" spans="68:68" customFormat="1">
      <c r="BP938577" s="90"/>
    </row>
    <row r="938578" spans="68:68" customFormat="1">
      <c r="BP938578" s="90"/>
    </row>
    <row r="938579" spans="68:68" customFormat="1">
      <c r="BP938579" s="90"/>
    </row>
    <row r="938580" spans="68:68" customFormat="1">
      <c r="BP938580" s="90"/>
    </row>
    <row r="938581" spans="68:68" customFormat="1">
      <c r="BP938581" s="90"/>
    </row>
    <row r="938582" spans="68:68" customFormat="1">
      <c r="BP938582" s="90"/>
    </row>
    <row r="938583" spans="68:68" customFormat="1">
      <c r="BP938583" s="90"/>
    </row>
    <row r="938584" spans="68:68" customFormat="1">
      <c r="BP938584" s="90"/>
    </row>
    <row r="938585" spans="68:68" customFormat="1">
      <c r="BP938585" s="90"/>
    </row>
    <row r="938586" spans="68:68" customFormat="1">
      <c r="BP938586" s="90"/>
    </row>
    <row r="938587" spans="68:68" customFormat="1">
      <c r="BP938587" s="90"/>
    </row>
    <row r="938588" spans="68:68" customFormat="1">
      <c r="BP938588" s="90"/>
    </row>
    <row r="938589" spans="68:68" customFormat="1">
      <c r="BP938589" s="90"/>
    </row>
    <row r="938590" spans="68:68" customFormat="1">
      <c r="BP938590" s="90"/>
    </row>
    <row r="938591" spans="68:68" customFormat="1">
      <c r="BP938591" s="90"/>
    </row>
    <row r="938592" spans="68:68" customFormat="1">
      <c r="BP938592" s="90"/>
    </row>
    <row r="938593" spans="68:68" customFormat="1">
      <c r="BP938593" s="90"/>
    </row>
    <row r="938594" spans="68:68" customFormat="1">
      <c r="BP938594" s="90"/>
    </row>
    <row r="938595" spans="68:68" customFormat="1">
      <c r="BP938595" s="90"/>
    </row>
    <row r="938596" spans="68:68" customFormat="1">
      <c r="BP938596" s="90"/>
    </row>
    <row r="938597" spans="68:68" customFormat="1">
      <c r="BP938597" s="90"/>
    </row>
    <row r="938598" spans="68:68" customFormat="1">
      <c r="BP938598" s="90"/>
    </row>
    <row r="938599" spans="68:68" customFormat="1">
      <c r="BP938599" s="90"/>
    </row>
    <row r="938600" spans="68:68" customFormat="1">
      <c r="BP938600" s="90"/>
    </row>
    <row r="938601" spans="68:68" customFormat="1">
      <c r="BP938601" s="90"/>
    </row>
    <row r="938602" spans="68:68" customFormat="1">
      <c r="BP938602" s="90"/>
    </row>
    <row r="938603" spans="68:68" customFormat="1">
      <c r="BP938603" s="90"/>
    </row>
    <row r="938604" spans="68:68" customFormat="1">
      <c r="BP938604" s="90"/>
    </row>
    <row r="938605" spans="68:68" customFormat="1">
      <c r="BP938605" s="90"/>
    </row>
    <row r="938606" spans="68:68" customFormat="1">
      <c r="BP938606" s="90"/>
    </row>
    <row r="938607" spans="68:68" customFormat="1">
      <c r="BP938607" s="90"/>
    </row>
    <row r="938608" spans="68:68" customFormat="1">
      <c r="BP938608" s="90"/>
    </row>
    <row r="938609" spans="68:68" customFormat="1">
      <c r="BP938609" s="90"/>
    </row>
    <row r="938610" spans="68:68" customFormat="1">
      <c r="BP938610" s="90"/>
    </row>
    <row r="938611" spans="68:68" customFormat="1">
      <c r="BP938611" s="90"/>
    </row>
    <row r="938612" spans="68:68" customFormat="1">
      <c r="BP938612" s="90"/>
    </row>
    <row r="938613" spans="68:68" customFormat="1">
      <c r="BP938613" s="90"/>
    </row>
    <row r="938614" spans="68:68" customFormat="1">
      <c r="BP938614" s="90"/>
    </row>
    <row r="938615" spans="68:68" customFormat="1">
      <c r="BP938615" s="90"/>
    </row>
    <row r="938616" spans="68:68" customFormat="1">
      <c r="BP938616" s="90"/>
    </row>
    <row r="938617" spans="68:68" customFormat="1">
      <c r="BP938617" s="90"/>
    </row>
    <row r="938618" spans="68:68" customFormat="1">
      <c r="BP938618" s="90"/>
    </row>
    <row r="938619" spans="68:68" customFormat="1">
      <c r="BP938619" s="90"/>
    </row>
    <row r="938620" spans="68:68" customFormat="1">
      <c r="BP938620" s="90"/>
    </row>
    <row r="938621" spans="68:68" customFormat="1">
      <c r="BP938621" s="90"/>
    </row>
    <row r="938622" spans="68:68" customFormat="1">
      <c r="BP938622" s="90"/>
    </row>
    <row r="938623" spans="68:68" customFormat="1">
      <c r="BP938623" s="90"/>
    </row>
    <row r="938624" spans="68:68" customFormat="1">
      <c r="BP938624" s="90"/>
    </row>
    <row r="938625" spans="68:68" customFormat="1">
      <c r="BP938625" s="90"/>
    </row>
    <row r="938626" spans="68:68" customFormat="1">
      <c r="BP938626" s="90"/>
    </row>
    <row r="938627" spans="68:68" customFormat="1">
      <c r="BP938627" s="90"/>
    </row>
    <row r="938628" spans="68:68" customFormat="1">
      <c r="BP938628" s="90"/>
    </row>
    <row r="938629" spans="68:68" customFormat="1">
      <c r="BP938629" s="90"/>
    </row>
    <row r="938630" spans="68:68" customFormat="1">
      <c r="BP938630" s="90"/>
    </row>
    <row r="938631" spans="68:68" customFormat="1">
      <c r="BP938631" s="90"/>
    </row>
    <row r="938632" spans="68:68" customFormat="1">
      <c r="BP938632" s="90"/>
    </row>
    <row r="938633" spans="68:68" customFormat="1">
      <c r="BP938633" s="90"/>
    </row>
    <row r="938634" spans="68:68" customFormat="1">
      <c r="BP938634" s="90"/>
    </row>
    <row r="938635" spans="68:68" customFormat="1">
      <c r="BP938635" s="90"/>
    </row>
    <row r="938636" spans="68:68" customFormat="1">
      <c r="BP938636" s="90"/>
    </row>
    <row r="938637" spans="68:68" customFormat="1">
      <c r="BP938637" s="90"/>
    </row>
    <row r="938638" spans="68:68" customFormat="1">
      <c r="BP938638" s="90"/>
    </row>
    <row r="938639" spans="68:68" customFormat="1">
      <c r="BP938639" s="90"/>
    </row>
    <row r="938640" spans="68:68" customFormat="1">
      <c r="BP938640" s="90"/>
    </row>
    <row r="938641" spans="68:68" customFormat="1">
      <c r="BP938641" s="90"/>
    </row>
    <row r="938642" spans="68:68" customFormat="1">
      <c r="BP938642" s="90"/>
    </row>
    <row r="938643" spans="68:68" customFormat="1">
      <c r="BP938643" s="90"/>
    </row>
    <row r="938644" spans="68:68" customFormat="1">
      <c r="BP938644" s="90"/>
    </row>
    <row r="938645" spans="68:68" customFormat="1">
      <c r="BP938645" s="90"/>
    </row>
    <row r="938646" spans="68:68" customFormat="1">
      <c r="BP938646" s="90"/>
    </row>
    <row r="938647" spans="68:68" customFormat="1">
      <c r="BP938647" s="90"/>
    </row>
    <row r="938648" spans="68:68" customFormat="1">
      <c r="BP938648" s="90"/>
    </row>
    <row r="938649" spans="68:68" customFormat="1">
      <c r="BP938649" s="90"/>
    </row>
    <row r="938650" spans="68:68" customFormat="1">
      <c r="BP938650" s="90"/>
    </row>
    <row r="938651" spans="68:68" customFormat="1">
      <c r="BP938651" s="90"/>
    </row>
    <row r="938652" spans="68:68" customFormat="1">
      <c r="BP938652" s="90"/>
    </row>
    <row r="938653" spans="68:68" customFormat="1">
      <c r="BP938653" s="90"/>
    </row>
    <row r="938654" spans="68:68" customFormat="1">
      <c r="BP938654" s="90"/>
    </row>
    <row r="938655" spans="68:68" customFormat="1">
      <c r="BP938655" s="90"/>
    </row>
    <row r="938656" spans="68:68" customFormat="1">
      <c r="BP938656" s="90"/>
    </row>
    <row r="938657" spans="68:68" customFormat="1">
      <c r="BP938657" s="90"/>
    </row>
    <row r="938658" spans="68:68" customFormat="1">
      <c r="BP938658" s="90"/>
    </row>
    <row r="938659" spans="68:68" customFormat="1">
      <c r="BP938659" s="90"/>
    </row>
    <row r="938660" spans="68:68" customFormat="1">
      <c r="BP938660" s="90"/>
    </row>
    <row r="938661" spans="68:68" customFormat="1">
      <c r="BP938661" s="90"/>
    </row>
    <row r="938662" spans="68:68" customFormat="1">
      <c r="BP938662" s="90"/>
    </row>
    <row r="938663" spans="68:68" customFormat="1">
      <c r="BP938663" s="90"/>
    </row>
    <row r="938664" spans="68:68" customFormat="1">
      <c r="BP938664" s="90"/>
    </row>
    <row r="938665" spans="68:68" customFormat="1">
      <c r="BP938665" s="90"/>
    </row>
    <row r="938666" spans="68:68" customFormat="1">
      <c r="BP938666" s="90"/>
    </row>
    <row r="938667" spans="68:68" customFormat="1">
      <c r="BP938667" s="90"/>
    </row>
    <row r="938668" spans="68:68" customFormat="1">
      <c r="BP938668" s="90"/>
    </row>
    <row r="938669" spans="68:68" customFormat="1">
      <c r="BP938669" s="90"/>
    </row>
    <row r="938670" spans="68:68" customFormat="1">
      <c r="BP938670" s="90"/>
    </row>
    <row r="938671" spans="68:68" customFormat="1">
      <c r="BP938671" s="90"/>
    </row>
    <row r="938672" spans="68:68" customFormat="1">
      <c r="BP938672" s="90"/>
    </row>
    <row r="938673" spans="68:68" customFormat="1">
      <c r="BP938673" s="90"/>
    </row>
    <row r="938674" spans="68:68" customFormat="1">
      <c r="BP938674" s="90"/>
    </row>
    <row r="938675" spans="68:68" customFormat="1">
      <c r="BP938675" s="90"/>
    </row>
    <row r="938676" spans="68:68" customFormat="1">
      <c r="BP938676" s="90"/>
    </row>
    <row r="938677" spans="68:68" customFormat="1">
      <c r="BP938677" s="90"/>
    </row>
    <row r="938678" spans="68:68" customFormat="1">
      <c r="BP938678" s="90"/>
    </row>
    <row r="938679" spans="68:68" customFormat="1">
      <c r="BP938679" s="90"/>
    </row>
    <row r="938680" spans="68:68" customFormat="1">
      <c r="BP938680" s="90"/>
    </row>
    <row r="938681" spans="68:68" customFormat="1">
      <c r="BP938681" s="90"/>
    </row>
    <row r="938682" spans="68:68" customFormat="1">
      <c r="BP938682" s="90"/>
    </row>
    <row r="938683" spans="68:68" customFormat="1">
      <c r="BP938683" s="90"/>
    </row>
    <row r="938684" spans="68:68" customFormat="1">
      <c r="BP938684" s="90"/>
    </row>
    <row r="938685" spans="68:68" customFormat="1">
      <c r="BP938685" s="90"/>
    </row>
    <row r="938686" spans="68:68" customFormat="1">
      <c r="BP938686" s="90"/>
    </row>
    <row r="938687" spans="68:68" customFormat="1">
      <c r="BP938687" s="90"/>
    </row>
    <row r="938688" spans="68:68" customFormat="1">
      <c r="BP938688" s="90"/>
    </row>
    <row r="938689" spans="68:68" customFormat="1">
      <c r="BP938689" s="90"/>
    </row>
    <row r="938690" spans="68:68" customFormat="1">
      <c r="BP938690" s="90"/>
    </row>
    <row r="938691" spans="68:68" customFormat="1">
      <c r="BP938691" s="90"/>
    </row>
    <row r="938692" spans="68:68" customFormat="1">
      <c r="BP938692" s="90"/>
    </row>
    <row r="938693" spans="68:68" customFormat="1">
      <c r="BP938693" s="90"/>
    </row>
    <row r="938694" spans="68:68" customFormat="1">
      <c r="BP938694" s="90"/>
    </row>
    <row r="938695" spans="68:68" customFormat="1">
      <c r="BP938695" s="90"/>
    </row>
    <row r="938696" spans="68:68" customFormat="1">
      <c r="BP938696" s="90"/>
    </row>
    <row r="938697" spans="68:68" customFormat="1">
      <c r="BP938697" s="90"/>
    </row>
    <row r="938698" spans="68:68" customFormat="1">
      <c r="BP938698" s="90"/>
    </row>
    <row r="938699" spans="68:68" customFormat="1">
      <c r="BP938699" s="90"/>
    </row>
    <row r="938700" spans="68:68" customFormat="1">
      <c r="BP938700" s="90"/>
    </row>
    <row r="938701" spans="68:68" customFormat="1">
      <c r="BP938701" s="90"/>
    </row>
    <row r="938702" spans="68:68" customFormat="1">
      <c r="BP938702" s="90"/>
    </row>
    <row r="938703" spans="68:68" customFormat="1">
      <c r="BP938703" s="90"/>
    </row>
    <row r="938704" spans="68:68" customFormat="1">
      <c r="BP938704" s="90"/>
    </row>
    <row r="938705" spans="68:68" customFormat="1">
      <c r="BP938705" s="90"/>
    </row>
    <row r="938706" spans="68:68" customFormat="1">
      <c r="BP938706" s="90"/>
    </row>
    <row r="938707" spans="68:68" customFormat="1">
      <c r="BP938707" s="90"/>
    </row>
    <row r="938708" spans="68:68" customFormat="1">
      <c r="BP938708" s="90"/>
    </row>
    <row r="938709" spans="68:68" customFormat="1">
      <c r="BP938709" s="90"/>
    </row>
    <row r="938710" spans="68:68" customFormat="1">
      <c r="BP938710" s="90"/>
    </row>
    <row r="938711" spans="68:68" customFormat="1">
      <c r="BP938711" s="90"/>
    </row>
    <row r="938712" spans="68:68" customFormat="1">
      <c r="BP938712" s="90"/>
    </row>
    <row r="938713" spans="68:68" customFormat="1">
      <c r="BP938713" s="90"/>
    </row>
    <row r="938714" spans="68:68" customFormat="1">
      <c r="BP938714" s="90"/>
    </row>
    <row r="938715" spans="68:68" customFormat="1">
      <c r="BP938715" s="90"/>
    </row>
    <row r="938716" spans="68:68" customFormat="1">
      <c r="BP938716" s="90"/>
    </row>
    <row r="938717" spans="68:68" customFormat="1">
      <c r="BP938717" s="90"/>
    </row>
    <row r="938718" spans="68:68" customFormat="1">
      <c r="BP938718" s="90"/>
    </row>
    <row r="938719" spans="68:68" customFormat="1">
      <c r="BP938719" s="90"/>
    </row>
    <row r="938720" spans="68:68" customFormat="1">
      <c r="BP938720" s="90"/>
    </row>
    <row r="938721" spans="68:68" customFormat="1">
      <c r="BP938721" s="90"/>
    </row>
    <row r="938722" spans="68:68" customFormat="1">
      <c r="BP938722" s="90"/>
    </row>
    <row r="938723" spans="68:68" customFormat="1">
      <c r="BP938723" s="90"/>
    </row>
    <row r="938724" spans="68:68" customFormat="1">
      <c r="BP938724" s="90"/>
    </row>
    <row r="938725" spans="68:68" customFormat="1">
      <c r="BP938725" s="90"/>
    </row>
    <row r="938726" spans="68:68" customFormat="1">
      <c r="BP938726" s="90"/>
    </row>
    <row r="938727" spans="68:68" customFormat="1">
      <c r="BP938727" s="90"/>
    </row>
    <row r="938728" spans="68:68" customFormat="1">
      <c r="BP938728" s="90"/>
    </row>
    <row r="938729" spans="68:68" customFormat="1">
      <c r="BP938729" s="90"/>
    </row>
    <row r="938730" spans="68:68" customFormat="1">
      <c r="BP938730" s="90"/>
    </row>
    <row r="938731" spans="68:68" customFormat="1">
      <c r="BP938731" s="90"/>
    </row>
    <row r="938732" spans="68:68" customFormat="1">
      <c r="BP938732" s="90"/>
    </row>
    <row r="938733" spans="68:68" customFormat="1">
      <c r="BP938733" s="90"/>
    </row>
    <row r="938734" spans="68:68" customFormat="1">
      <c r="BP938734" s="90"/>
    </row>
    <row r="938735" spans="68:68" customFormat="1">
      <c r="BP938735" s="90"/>
    </row>
    <row r="938736" spans="68:68" customFormat="1">
      <c r="BP938736" s="90"/>
    </row>
    <row r="938737" spans="68:68" customFormat="1">
      <c r="BP938737" s="90"/>
    </row>
    <row r="938738" spans="68:68" customFormat="1">
      <c r="BP938738" s="90"/>
    </row>
    <row r="938739" spans="68:68" customFormat="1">
      <c r="BP938739" s="90"/>
    </row>
    <row r="938740" spans="68:68" customFormat="1">
      <c r="BP938740" s="90"/>
    </row>
    <row r="938741" spans="68:68" customFormat="1">
      <c r="BP938741" s="90"/>
    </row>
    <row r="938742" spans="68:68" customFormat="1">
      <c r="BP938742" s="90"/>
    </row>
    <row r="938743" spans="68:68" customFormat="1">
      <c r="BP938743" s="90"/>
    </row>
    <row r="938744" spans="68:68" customFormat="1">
      <c r="BP938744" s="90"/>
    </row>
    <row r="938745" spans="68:68" customFormat="1">
      <c r="BP938745" s="90"/>
    </row>
    <row r="938746" spans="68:68" customFormat="1">
      <c r="BP938746" s="90"/>
    </row>
    <row r="938747" spans="68:68" customFormat="1">
      <c r="BP938747" s="90"/>
    </row>
    <row r="938748" spans="68:68" customFormat="1">
      <c r="BP938748" s="90"/>
    </row>
    <row r="938749" spans="68:68" customFormat="1">
      <c r="BP938749" s="90"/>
    </row>
    <row r="938750" spans="68:68" customFormat="1">
      <c r="BP938750" s="90"/>
    </row>
    <row r="938751" spans="68:68" customFormat="1">
      <c r="BP938751" s="90"/>
    </row>
    <row r="938752" spans="68:68" customFormat="1">
      <c r="BP938752" s="90"/>
    </row>
    <row r="938753" spans="68:68" customFormat="1">
      <c r="BP938753" s="90"/>
    </row>
    <row r="938754" spans="68:68" customFormat="1">
      <c r="BP938754" s="90"/>
    </row>
    <row r="938755" spans="68:68" customFormat="1">
      <c r="BP938755" s="90"/>
    </row>
    <row r="938756" spans="68:68" customFormat="1">
      <c r="BP938756" s="90"/>
    </row>
    <row r="938757" spans="68:68" customFormat="1">
      <c r="BP938757" s="90"/>
    </row>
    <row r="938758" spans="68:68" customFormat="1">
      <c r="BP938758" s="90"/>
    </row>
    <row r="938759" spans="68:68" customFormat="1">
      <c r="BP938759" s="90"/>
    </row>
    <row r="938760" spans="68:68" customFormat="1">
      <c r="BP938760" s="90"/>
    </row>
    <row r="938761" spans="68:68" customFormat="1">
      <c r="BP938761" s="90"/>
    </row>
    <row r="938762" spans="68:68" customFormat="1">
      <c r="BP938762" s="90"/>
    </row>
    <row r="938763" spans="68:68" customFormat="1">
      <c r="BP938763" s="90"/>
    </row>
    <row r="938764" spans="68:68" customFormat="1">
      <c r="BP938764" s="90"/>
    </row>
    <row r="938765" spans="68:68" customFormat="1">
      <c r="BP938765" s="90"/>
    </row>
    <row r="938766" spans="68:68" customFormat="1">
      <c r="BP938766" s="90"/>
    </row>
    <row r="938767" spans="68:68" customFormat="1">
      <c r="BP938767" s="90"/>
    </row>
    <row r="938768" spans="68:68" customFormat="1">
      <c r="BP938768" s="90"/>
    </row>
    <row r="938769" spans="68:68" customFormat="1">
      <c r="BP938769" s="90"/>
    </row>
    <row r="938770" spans="68:68" customFormat="1">
      <c r="BP938770" s="90"/>
    </row>
    <row r="938771" spans="68:68" customFormat="1">
      <c r="BP938771" s="90"/>
    </row>
    <row r="938772" spans="68:68" customFormat="1">
      <c r="BP938772" s="90"/>
    </row>
    <row r="938773" spans="68:68" customFormat="1">
      <c r="BP938773" s="90"/>
    </row>
    <row r="938774" spans="68:68" customFormat="1">
      <c r="BP938774" s="90"/>
    </row>
    <row r="938775" spans="68:68" customFormat="1">
      <c r="BP938775" s="90"/>
    </row>
    <row r="938776" spans="68:68" customFormat="1">
      <c r="BP938776" s="90"/>
    </row>
    <row r="938777" spans="68:68" customFormat="1">
      <c r="BP938777" s="90"/>
    </row>
    <row r="938778" spans="68:68" customFormat="1">
      <c r="BP938778" s="90"/>
    </row>
    <row r="938779" spans="68:68" customFormat="1">
      <c r="BP938779" s="90"/>
    </row>
    <row r="938780" spans="68:68" customFormat="1">
      <c r="BP938780" s="90"/>
    </row>
    <row r="938781" spans="68:68" customFormat="1">
      <c r="BP938781" s="90"/>
    </row>
    <row r="938782" spans="68:68" customFormat="1">
      <c r="BP938782" s="90"/>
    </row>
    <row r="938783" spans="68:68" customFormat="1">
      <c r="BP938783" s="90"/>
    </row>
    <row r="938784" spans="68:68" customFormat="1">
      <c r="BP938784" s="90"/>
    </row>
    <row r="938785" spans="68:68" customFormat="1">
      <c r="BP938785" s="90"/>
    </row>
    <row r="938786" spans="68:68" customFormat="1">
      <c r="BP938786" s="90"/>
    </row>
    <row r="938787" spans="68:68" customFormat="1">
      <c r="BP938787" s="90"/>
    </row>
    <row r="938788" spans="68:68" customFormat="1">
      <c r="BP938788" s="90"/>
    </row>
    <row r="938789" spans="68:68" customFormat="1">
      <c r="BP938789" s="90"/>
    </row>
    <row r="938790" spans="68:68" customFormat="1">
      <c r="BP938790" s="90"/>
    </row>
    <row r="938791" spans="68:68" customFormat="1">
      <c r="BP938791" s="90"/>
    </row>
    <row r="938792" spans="68:68" customFormat="1">
      <c r="BP938792" s="90"/>
    </row>
    <row r="938793" spans="68:68" customFormat="1">
      <c r="BP938793" s="90"/>
    </row>
    <row r="938794" spans="68:68" customFormat="1">
      <c r="BP938794" s="90"/>
    </row>
    <row r="938795" spans="68:68" customFormat="1">
      <c r="BP938795" s="90"/>
    </row>
    <row r="938796" spans="68:68" customFormat="1">
      <c r="BP938796" s="90"/>
    </row>
    <row r="938797" spans="68:68" customFormat="1">
      <c r="BP938797" s="90"/>
    </row>
    <row r="938798" spans="68:68" customFormat="1">
      <c r="BP938798" s="90"/>
    </row>
    <row r="938799" spans="68:68" customFormat="1">
      <c r="BP938799" s="90"/>
    </row>
    <row r="938800" spans="68:68" customFormat="1">
      <c r="BP938800" s="90"/>
    </row>
    <row r="938801" spans="68:68" customFormat="1">
      <c r="BP938801" s="90"/>
    </row>
    <row r="938802" spans="68:68" customFormat="1">
      <c r="BP938802" s="90"/>
    </row>
    <row r="938803" spans="68:68" customFormat="1">
      <c r="BP938803" s="90"/>
    </row>
    <row r="938804" spans="68:68" customFormat="1">
      <c r="BP938804" s="90"/>
    </row>
    <row r="938805" spans="68:68" customFormat="1">
      <c r="BP938805" s="90"/>
    </row>
    <row r="938806" spans="68:68" customFormat="1">
      <c r="BP938806" s="90"/>
    </row>
    <row r="938807" spans="68:68" customFormat="1">
      <c r="BP938807" s="90"/>
    </row>
    <row r="938808" spans="68:68" customFormat="1">
      <c r="BP938808" s="90"/>
    </row>
    <row r="938809" spans="68:68" customFormat="1">
      <c r="BP938809" s="90"/>
    </row>
    <row r="938810" spans="68:68" customFormat="1">
      <c r="BP938810" s="90"/>
    </row>
    <row r="938811" spans="68:68" customFormat="1">
      <c r="BP938811" s="90"/>
    </row>
    <row r="938812" spans="68:68" customFormat="1">
      <c r="BP938812" s="90"/>
    </row>
    <row r="938813" spans="68:68" customFormat="1">
      <c r="BP938813" s="90"/>
    </row>
    <row r="938814" spans="68:68" customFormat="1">
      <c r="BP938814" s="90"/>
    </row>
    <row r="938815" spans="68:68" customFormat="1">
      <c r="BP938815" s="90"/>
    </row>
    <row r="938816" spans="68:68" customFormat="1">
      <c r="BP938816" s="90"/>
    </row>
    <row r="938817" spans="68:68" customFormat="1">
      <c r="BP938817" s="90"/>
    </row>
    <row r="938818" spans="68:68" customFormat="1">
      <c r="BP938818" s="90"/>
    </row>
    <row r="938819" spans="68:68" customFormat="1">
      <c r="BP938819" s="90"/>
    </row>
    <row r="938820" spans="68:68" customFormat="1">
      <c r="BP938820" s="90"/>
    </row>
    <row r="938821" spans="68:68" customFormat="1">
      <c r="BP938821" s="90"/>
    </row>
    <row r="938822" spans="68:68" customFormat="1">
      <c r="BP938822" s="90"/>
    </row>
    <row r="938823" spans="68:68" customFormat="1">
      <c r="BP938823" s="90"/>
    </row>
    <row r="938824" spans="68:68" customFormat="1">
      <c r="BP938824" s="90"/>
    </row>
    <row r="938825" spans="68:68" customFormat="1">
      <c r="BP938825" s="90"/>
    </row>
    <row r="938826" spans="68:68" customFormat="1">
      <c r="BP938826" s="90"/>
    </row>
    <row r="938827" spans="68:68" customFormat="1">
      <c r="BP938827" s="90"/>
    </row>
    <row r="938828" spans="68:68" customFormat="1">
      <c r="BP938828" s="90"/>
    </row>
    <row r="938829" spans="68:68" customFormat="1">
      <c r="BP938829" s="90"/>
    </row>
    <row r="938830" spans="68:68" customFormat="1">
      <c r="BP938830" s="90"/>
    </row>
    <row r="938831" spans="68:68" customFormat="1">
      <c r="BP938831" s="90"/>
    </row>
    <row r="938832" spans="68:68" customFormat="1">
      <c r="BP938832" s="90"/>
    </row>
    <row r="938833" spans="68:68" customFormat="1">
      <c r="BP938833" s="90"/>
    </row>
    <row r="938834" spans="68:68" customFormat="1">
      <c r="BP938834" s="90"/>
    </row>
    <row r="938835" spans="68:68" customFormat="1">
      <c r="BP938835" s="90"/>
    </row>
    <row r="938836" spans="68:68" customFormat="1">
      <c r="BP938836" s="90"/>
    </row>
    <row r="938837" spans="68:68" customFormat="1">
      <c r="BP938837" s="90"/>
    </row>
    <row r="938838" spans="68:68" customFormat="1">
      <c r="BP938838" s="90"/>
    </row>
    <row r="938839" spans="68:68" customFormat="1">
      <c r="BP938839" s="90"/>
    </row>
    <row r="938840" spans="68:68" customFormat="1">
      <c r="BP938840" s="90"/>
    </row>
    <row r="938841" spans="68:68" customFormat="1">
      <c r="BP938841" s="90"/>
    </row>
    <row r="938842" spans="68:68" customFormat="1">
      <c r="BP938842" s="90"/>
    </row>
    <row r="938843" spans="68:68" customFormat="1">
      <c r="BP938843" s="90"/>
    </row>
    <row r="938844" spans="68:68" customFormat="1">
      <c r="BP938844" s="90"/>
    </row>
    <row r="938845" spans="68:68" customFormat="1">
      <c r="BP938845" s="90"/>
    </row>
    <row r="938846" spans="68:68" customFormat="1">
      <c r="BP938846" s="90"/>
    </row>
    <row r="938847" spans="68:68" customFormat="1">
      <c r="BP938847" s="90"/>
    </row>
    <row r="938848" spans="68:68" customFormat="1">
      <c r="BP938848" s="90"/>
    </row>
    <row r="938849" spans="68:68" customFormat="1">
      <c r="BP938849" s="90"/>
    </row>
    <row r="938850" spans="68:68" customFormat="1">
      <c r="BP938850" s="90"/>
    </row>
    <row r="938851" spans="68:68" customFormat="1">
      <c r="BP938851" s="90"/>
    </row>
    <row r="938852" spans="68:68" customFormat="1">
      <c r="BP938852" s="90"/>
    </row>
    <row r="938853" spans="68:68" customFormat="1">
      <c r="BP938853" s="90"/>
    </row>
    <row r="938854" spans="68:68" customFormat="1">
      <c r="BP938854" s="90"/>
    </row>
    <row r="938855" spans="68:68" customFormat="1">
      <c r="BP938855" s="90"/>
    </row>
    <row r="938856" spans="68:68" customFormat="1">
      <c r="BP938856" s="90"/>
    </row>
    <row r="938857" spans="68:68" customFormat="1">
      <c r="BP938857" s="90"/>
    </row>
    <row r="938858" spans="68:68" customFormat="1">
      <c r="BP938858" s="90"/>
    </row>
    <row r="938859" spans="68:68" customFormat="1">
      <c r="BP938859" s="90"/>
    </row>
    <row r="938860" spans="68:68" customFormat="1">
      <c r="BP938860" s="90"/>
    </row>
    <row r="938861" spans="68:68" customFormat="1">
      <c r="BP938861" s="90"/>
    </row>
    <row r="938862" spans="68:68" customFormat="1">
      <c r="BP938862" s="90"/>
    </row>
    <row r="938863" spans="68:68" customFormat="1">
      <c r="BP938863" s="90"/>
    </row>
    <row r="938864" spans="68:68" customFormat="1">
      <c r="BP938864" s="90"/>
    </row>
    <row r="938865" spans="68:68" customFormat="1">
      <c r="BP938865" s="90"/>
    </row>
    <row r="938866" spans="68:68" customFormat="1">
      <c r="BP938866" s="90"/>
    </row>
    <row r="938867" spans="68:68" customFormat="1">
      <c r="BP938867" s="90"/>
    </row>
    <row r="938868" spans="68:68" customFormat="1">
      <c r="BP938868" s="90"/>
    </row>
    <row r="938869" spans="68:68" customFormat="1">
      <c r="BP938869" s="90"/>
    </row>
    <row r="938870" spans="68:68" customFormat="1">
      <c r="BP938870" s="90"/>
    </row>
    <row r="938871" spans="68:68" customFormat="1">
      <c r="BP938871" s="90"/>
    </row>
    <row r="938872" spans="68:68" customFormat="1">
      <c r="BP938872" s="90"/>
    </row>
    <row r="938873" spans="68:68" customFormat="1">
      <c r="BP938873" s="90"/>
    </row>
    <row r="938874" spans="68:68" customFormat="1">
      <c r="BP938874" s="90"/>
    </row>
    <row r="938875" spans="68:68" customFormat="1">
      <c r="BP938875" s="90"/>
    </row>
    <row r="938876" spans="68:68" customFormat="1">
      <c r="BP938876" s="90"/>
    </row>
    <row r="938877" spans="68:68" customFormat="1">
      <c r="BP938877" s="90"/>
    </row>
    <row r="938878" spans="68:68" customFormat="1">
      <c r="BP938878" s="90"/>
    </row>
    <row r="938879" spans="68:68" customFormat="1">
      <c r="BP938879" s="90"/>
    </row>
    <row r="938880" spans="68:68" customFormat="1">
      <c r="BP938880" s="90"/>
    </row>
    <row r="938881" spans="68:68" customFormat="1">
      <c r="BP938881" s="90"/>
    </row>
    <row r="938882" spans="68:68" customFormat="1">
      <c r="BP938882" s="90"/>
    </row>
    <row r="938883" spans="68:68" customFormat="1">
      <c r="BP938883" s="90"/>
    </row>
    <row r="938884" spans="68:68" customFormat="1">
      <c r="BP938884" s="90"/>
    </row>
    <row r="938885" spans="68:68" customFormat="1">
      <c r="BP938885" s="90"/>
    </row>
    <row r="938886" spans="68:68" customFormat="1">
      <c r="BP938886" s="90"/>
    </row>
    <row r="938887" spans="68:68" customFormat="1">
      <c r="BP938887" s="90"/>
    </row>
    <row r="938888" spans="68:68" customFormat="1">
      <c r="BP938888" s="90"/>
    </row>
    <row r="938889" spans="68:68" customFormat="1">
      <c r="BP938889" s="90"/>
    </row>
    <row r="938890" spans="68:68" customFormat="1">
      <c r="BP938890" s="90"/>
    </row>
    <row r="938891" spans="68:68" customFormat="1">
      <c r="BP938891" s="90"/>
    </row>
    <row r="938892" spans="68:68" customFormat="1">
      <c r="BP938892" s="90"/>
    </row>
    <row r="938893" spans="68:68" customFormat="1">
      <c r="BP938893" s="90"/>
    </row>
    <row r="938894" spans="68:68" customFormat="1">
      <c r="BP938894" s="90"/>
    </row>
    <row r="938895" spans="68:68" customFormat="1">
      <c r="BP938895" s="90"/>
    </row>
    <row r="938896" spans="68:68" customFormat="1">
      <c r="BP938896" s="90"/>
    </row>
    <row r="938897" spans="68:68" customFormat="1">
      <c r="BP938897" s="90"/>
    </row>
    <row r="938898" spans="68:68" customFormat="1">
      <c r="BP938898" s="90"/>
    </row>
    <row r="938899" spans="68:68" customFormat="1">
      <c r="BP938899" s="90"/>
    </row>
    <row r="938900" spans="68:68" customFormat="1">
      <c r="BP938900" s="90"/>
    </row>
    <row r="938901" spans="68:68" customFormat="1">
      <c r="BP938901" s="90"/>
    </row>
    <row r="938902" spans="68:68" customFormat="1">
      <c r="BP938902" s="90"/>
    </row>
    <row r="938903" spans="68:68" customFormat="1">
      <c r="BP938903" s="90"/>
    </row>
    <row r="938904" spans="68:68" customFormat="1">
      <c r="BP938904" s="90"/>
    </row>
    <row r="938905" spans="68:68" customFormat="1">
      <c r="BP938905" s="90"/>
    </row>
    <row r="938906" spans="68:68" customFormat="1">
      <c r="BP938906" s="90"/>
    </row>
    <row r="938907" spans="68:68" customFormat="1">
      <c r="BP938907" s="90"/>
    </row>
    <row r="938908" spans="68:68" customFormat="1">
      <c r="BP938908" s="90"/>
    </row>
    <row r="938909" spans="68:68" customFormat="1">
      <c r="BP938909" s="90"/>
    </row>
    <row r="938910" spans="68:68" customFormat="1">
      <c r="BP938910" s="90"/>
    </row>
    <row r="938911" spans="68:68" customFormat="1">
      <c r="BP938911" s="90"/>
    </row>
    <row r="938912" spans="68:68" customFormat="1">
      <c r="BP938912" s="90"/>
    </row>
    <row r="938913" spans="68:68" customFormat="1">
      <c r="BP938913" s="90"/>
    </row>
    <row r="938914" spans="68:68" customFormat="1">
      <c r="BP938914" s="90"/>
    </row>
    <row r="938915" spans="68:68" customFormat="1">
      <c r="BP938915" s="90"/>
    </row>
    <row r="938916" spans="68:68" customFormat="1">
      <c r="BP938916" s="90"/>
    </row>
    <row r="938917" spans="68:68" customFormat="1">
      <c r="BP938917" s="90"/>
    </row>
    <row r="938918" spans="68:68" customFormat="1">
      <c r="BP938918" s="90"/>
    </row>
    <row r="938919" spans="68:68" customFormat="1">
      <c r="BP938919" s="90"/>
    </row>
    <row r="938920" spans="68:68" customFormat="1">
      <c r="BP938920" s="90"/>
    </row>
    <row r="938921" spans="68:68" customFormat="1">
      <c r="BP938921" s="90"/>
    </row>
    <row r="938922" spans="68:68" customFormat="1">
      <c r="BP938922" s="90"/>
    </row>
    <row r="938923" spans="68:68" customFormat="1">
      <c r="BP938923" s="90"/>
    </row>
    <row r="938924" spans="68:68" customFormat="1">
      <c r="BP938924" s="90"/>
    </row>
    <row r="938925" spans="68:68" customFormat="1">
      <c r="BP938925" s="90"/>
    </row>
    <row r="938926" spans="68:68" customFormat="1">
      <c r="BP938926" s="90"/>
    </row>
    <row r="938927" spans="68:68" customFormat="1">
      <c r="BP938927" s="90"/>
    </row>
    <row r="938928" spans="68:68" customFormat="1">
      <c r="BP938928" s="90"/>
    </row>
    <row r="938929" spans="68:68" customFormat="1">
      <c r="BP938929" s="90"/>
    </row>
    <row r="938930" spans="68:68" customFormat="1">
      <c r="BP938930" s="90"/>
    </row>
    <row r="938931" spans="68:68" customFormat="1">
      <c r="BP938931" s="90"/>
    </row>
    <row r="938932" spans="68:68" customFormat="1">
      <c r="BP938932" s="90"/>
    </row>
    <row r="938933" spans="68:68" customFormat="1">
      <c r="BP938933" s="90"/>
    </row>
    <row r="938934" spans="68:68" customFormat="1">
      <c r="BP938934" s="90"/>
    </row>
    <row r="938935" spans="68:68" customFormat="1">
      <c r="BP938935" s="90"/>
    </row>
    <row r="938936" spans="68:68" customFormat="1">
      <c r="BP938936" s="90"/>
    </row>
    <row r="938937" spans="68:68" customFormat="1">
      <c r="BP938937" s="90"/>
    </row>
    <row r="938938" spans="68:68" customFormat="1">
      <c r="BP938938" s="90"/>
    </row>
    <row r="938939" spans="68:68" customFormat="1">
      <c r="BP938939" s="90"/>
    </row>
    <row r="938940" spans="68:68" customFormat="1">
      <c r="BP938940" s="90"/>
    </row>
    <row r="938941" spans="68:68" customFormat="1">
      <c r="BP938941" s="90"/>
    </row>
    <row r="938942" spans="68:68" customFormat="1">
      <c r="BP938942" s="90"/>
    </row>
    <row r="938943" spans="68:68" customFormat="1">
      <c r="BP938943" s="90"/>
    </row>
    <row r="938944" spans="68:68" customFormat="1">
      <c r="BP938944" s="90"/>
    </row>
    <row r="938945" spans="68:68" customFormat="1">
      <c r="BP938945" s="90"/>
    </row>
    <row r="938946" spans="68:68" customFormat="1">
      <c r="BP938946" s="90"/>
    </row>
    <row r="938947" spans="68:68" customFormat="1">
      <c r="BP938947" s="90"/>
    </row>
    <row r="938948" spans="68:68" customFormat="1">
      <c r="BP938948" s="90"/>
    </row>
    <row r="938949" spans="68:68" customFormat="1">
      <c r="BP938949" s="90"/>
    </row>
    <row r="938950" spans="68:68" customFormat="1">
      <c r="BP938950" s="90"/>
    </row>
    <row r="938951" spans="68:68" customFormat="1">
      <c r="BP938951" s="90"/>
    </row>
    <row r="938952" spans="68:68" customFormat="1">
      <c r="BP938952" s="90"/>
    </row>
    <row r="938953" spans="68:68" customFormat="1">
      <c r="BP938953" s="90"/>
    </row>
    <row r="938954" spans="68:68" customFormat="1">
      <c r="BP938954" s="90"/>
    </row>
    <row r="938955" spans="68:68" customFormat="1">
      <c r="BP938955" s="90"/>
    </row>
    <row r="938956" spans="68:68" customFormat="1">
      <c r="BP938956" s="90"/>
    </row>
    <row r="938957" spans="68:68" customFormat="1">
      <c r="BP938957" s="90"/>
    </row>
    <row r="938958" spans="68:68" customFormat="1">
      <c r="BP938958" s="90"/>
    </row>
    <row r="938959" spans="68:68" customFormat="1">
      <c r="BP938959" s="90"/>
    </row>
    <row r="938960" spans="68:68" customFormat="1">
      <c r="BP938960" s="90"/>
    </row>
    <row r="938961" spans="68:68" customFormat="1">
      <c r="BP938961" s="90"/>
    </row>
    <row r="938962" spans="68:68" customFormat="1">
      <c r="BP938962" s="90"/>
    </row>
    <row r="938963" spans="68:68" customFormat="1">
      <c r="BP938963" s="90"/>
    </row>
    <row r="938964" spans="68:68" customFormat="1">
      <c r="BP938964" s="90"/>
    </row>
    <row r="938965" spans="68:68" customFormat="1">
      <c r="BP938965" s="90"/>
    </row>
    <row r="938966" spans="68:68" customFormat="1">
      <c r="BP938966" s="90"/>
    </row>
    <row r="938967" spans="68:68" customFormat="1">
      <c r="BP938967" s="90"/>
    </row>
    <row r="938968" spans="68:68" customFormat="1">
      <c r="BP938968" s="90"/>
    </row>
    <row r="938969" spans="68:68" customFormat="1">
      <c r="BP938969" s="90"/>
    </row>
    <row r="938970" spans="68:68" customFormat="1">
      <c r="BP938970" s="90"/>
    </row>
    <row r="938971" spans="68:68" customFormat="1">
      <c r="BP938971" s="90"/>
    </row>
    <row r="938972" spans="68:68" customFormat="1">
      <c r="BP938972" s="90"/>
    </row>
    <row r="938973" spans="68:68" customFormat="1">
      <c r="BP938973" s="90"/>
    </row>
    <row r="938974" spans="68:68" customFormat="1">
      <c r="BP938974" s="90"/>
    </row>
    <row r="938975" spans="68:68" customFormat="1">
      <c r="BP938975" s="90"/>
    </row>
    <row r="938976" spans="68:68" customFormat="1">
      <c r="BP938976" s="90"/>
    </row>
    <row r="938977" spans="68:68" customFormat="1">
      <c r="BP938977" s="90"/>
    </row>
    <row r="938978" spans="68:68" customFormat="1">
      <c r="BP938978" s="90"/>
    </row>
    <row r="938979" spans="68:68" customFormat="1">
      <c r="BP938979" s="90"/>
    </row>
    <row r="938980" spans="68:68" customFormat="1">
      <c r="BP938980" s="90"/>
    </row>
    <row r="938981" spans="68:68" customFormat="1">
      <c r="BP938981" s="90"/>
    </row>
    <row r="938982" spans="68:68" customFormat="1">
      <c r="BP938982" s="90"/>
    </row>
    <row r="938983" spans="68:68" customFormat="1">
      <c r="BP938983" s="90"/>
    </row>
    <row r="938984" spans="68:68" customFormat="1">
      <c r="BP938984" s="90"/>
    </row>
    <row r="938985" spans="68:68" customFormat="1">
      <c r="BP938985" s="90"/>
    </row>
    <row r="938986" spans="68:68" customFormat="1">
      <c r="BP938986" s="90"/>
    </row>
    <row r="938987" spans="68:68" customFormat="1">
      <c r="BP938987" s="90"/>
    </row>
    <row r="938988" spans="68:68" customFormat="1">
      <c r="BP938988" s="90"/>
    </row>
    <row r="938989" spans="68:68" customFormat="1">
      <c r="BP938989" s="90"/>
    </row>
    <row r="938990" spans="68:68" customFormat="1">
      <c r="BP938990" s="90"/>
    </row>
    <row r="938991" spans="68:68" customFormat="1">
      <c r="BP938991" s="90"/>
    </row>
    <row r="938992" spans="68:68" customFormat="1">
      <c r="BP938992" s="90"/>
    </row>
    <row r="938993" spans="68:68" customFormat="1">
      <c r="BP938993" s="90"/>
    </row>
    <row r="938994" spans="68:68" customFormat="1">
      <c r="BP938994" s="90"/>
    </row>
    <row r="938995" spans="68:68" customFormat="1">
      <c r="BP938995" s="90"/>
    </row>
    <row r="938996" spans="68:68" customFormat="1">
      <c r="BP938996" s="90"/>
    </row>
    <row r="938997" spans="68:68" customFormat="1">
      <c r="BP938997" s="90"/>
    </row>
    <row r="938998" spans="68:68" customFormat="1">
      <c r="BP938998" s="90"/>
    </row>
    <row r="938999" spans="68:68" customFormat="1">
      <c r="BP938999" s="90"/>
    </row>
    <row r="939000" spans="68:68" customFormat="1">
      <c r="BP939000" s="90"/>
    </row>
    <row r="939001" spans="68:68" customFormat="1">
      <c r="BP939001" s="90"/>
    </row>
    <row r="939002" spans="68:68" customFormat="1">
      <c r="BP939002" s="90"/>
    </row>
    <row r="939003" spans="68:68" customFormat="1">
      <c r="BP939003" s="90"/>
    </row>
    <row r="939004" spans="68:68" customFormat="1">
      <c r="BP939004" s="90"/>
    </row>
    <row r="939005" spans="68:68" customFormat="1">
      <c r="BP939005" s="90"/>
    </row>
    <row r="939006" spans="68:68" customFormat="1">
      <c r="BP939006" s="90"/>
    </row>
    <row r="939007" spans="68:68" customFormat="1">
      <c r="BP939007" s="90"/>
    </row>
    <row r="939008" spans="68:68" customFormat="1">
      <c r="BP939008" s="90"/>
    </row>
    <row r="939009" spans="68:68" customFormat="1">
      <c r="BP939009" s="90"/>
    </row>
    <row r="939010" spans="68:68" customFormat="1">
      <c r="BP939010" s="90"/>
    </row>
    <row r="939011" spans="68:68" customFormat="1">
      <c r="BP939011" s="90"/>
    </row>
    <row r="939012" spans="68:68" customFormat="1">
      <c r="BP939012" s="90"/>
    </row>
    <row r="939013" spans="68:68" customFormat="1">
      <c r="BP939013" s="90"/>
    </row>
    <row r="939014" spans="68:68" customFormat="1">
      <c r="BP939014" s="90"/>
    </row>
    <row r="939015" spans="68:68" customFormat="1">
      <c r="BP939015" s="90"/>
    </row>
    <row r="939016" spans="68:68" customFormat="1">
      <c r="BP939016" s="90"/>
    </row>
    <row r="939017" spans="68:68" customFormat="1">
      <c r="BP939017" s="90"/>
    </row>
    <row r="939018" spans="68:68" customFormat="1">
      <c r="BP939018" s="90"/>
    </row>
    <row r="939019" spans="68:68" customFormat="1">
      <c r="BP939019" s="90"/>
    </row>
    <row r="939020" spans="68:68" customFormat="1">
      <c r="BP939020" s="90"/>
    </row>
    <row r="939021" spans="68:68" customFormat="1">
      <c r="BP939021" s="90"/>
    </row>
    <row r="939022" spans="68:68" customFormat="1">
      <c r="BP939022" s="90"/>
    </row>
    <row r="939023" spans="68:68" customFormat="1">
      <c r="BP939023" s="90"/>
    </row>
    <row r="939024" spans="68:68" customFormat="1">
      <c r="BP939024" s="90"/>
    </row>
    <row r="939025" spans="68:68" customFormat="1">
      <c r="BP939025" s="90"/>
    </row>
    <row r="939026" spans="68:68" customFormat="1">
      <c r="BP939026" s="90"/>
    </row>
    <row r="939027" spans="68:68" customFormat="1">
      <c r="BP939027" s="90"/>
    </row>
    <row r="939028" spans="68:68" customFormat="1">
      <c r="BP939028" s="90"/>
    </row>
    <row r="939029" spans="68:68" customFormat="1">
      <c r="BP939029" s="90"/>
    </row>
    <row r="939030" spans="68:68" customFormat="1">
      <c r="BP939030" s="90"/>
    </row>
    <row r="939031" spans="68:68" customFormat="1">
      <c r="BP939031" s="90"/>
    </row>
    <row r="939032" spans="68:68" customFormat="1">
      <c r="BP939032" s="90"/>
    </row>
    <row r="939033" spans="68:68" customFormat="1">
      <c r="BP939033" s="90"/>
    </row>
    <row r="939034" spans="68:68" customFormat="1">
      <c r="BP939034" s="90"/>
    </row>
    <row r="939035" spans="68:68" customFormat="1">
      <c r="BP939035" s="90"/>
    </row>
    <row r="939036" spans="68:68" customFormat="1">
      <c r="BP939036" s="90"/>
    </row>
    <row r="939037" spans="68:68" customFormat="1">
      <c r="BP939037" s="90"/>
    </row>
    <row r="939038" spans="68:68" customFormat="1">
      <c r="BP939038" s="90"/>
    </row>
    <row r="939039" spans="68:68" customFormat="1">
      <c r="BP939039" s="90"/>
    </row>
    <row r="939040" spans="68:68" customFormat="1">
      <c r="BP939040" s="90"/>
    </row>
    <row r="939041" spans="68:68" customFormat="1">
      <c r="BP939041" s="90"/>
    </row>
    <row r="939042" spans="68:68" customFormat="1">
      <c r="BP939042" s="90"/>
    </row>
    <row r="939043" spans="68:68" customFormat="1">
      <c r="BP939043" s="90"/>
    </row>
    <row r="939044" spans="68:68" customFormat="1">
      <c r="BP939044" s="90"/>
    </row>
    <row r="939045" spans="68:68" customFormat="1">
      <c r="BP939045" s="90"/>
    </row>
    <row r="939046" spans="68:68" customFormat="1">
      <c r="BP939046" s="90"/>
    </row>
    <row r="939047" spans="68:68" customFormat="1">
      <c r="BP939047" s="90"/>
    </row>
    <row r="939048" spans="68:68" customFormat="1">
      <c r="BP939048" s="90"/>
    </row>
    <row r="939049" spans="68:68" customFormat="1">
      <c r="BP939049" s="90"/>
    </row>
    <row r="939050" spans="68:68" customFormat="1">
      <c r="BP939050" s="90"/>
    </row>
    <row r="939051" spans="68:68" customFormat="1">
      <c r="BP939051" s="90"/>
    </row>
    <row r="939052" spans="68:68" customFormat="1">
      <c r="BP939052" s="90"/>
    </row>
    <row r="939053" spans="68:68" customFormat="1">
      <c r="BP939053" s="90"/>
    </row>
    <row r="939054" spans="68:68" customFormat="1">
      <c r="BP939054" s="90"/>
    </row>
    <row r="939055" spans="68:68" customFormat="1">
      <c r="BP939055" s="90"/>
    </row>
    <row r="939056" spans="68:68" customFormat="1">
      <c r="BP939056" s="90"/>
    </row>
    <row r="939057" spans="68:68" customFormat="1">
      <c r="BP939057" s="90"/>
    </row>
    <row r="939058" spans="68:68" customFormat="1">
      <c r="BP939058" s="90"/>
    </row>
    <row r="939059" spans="68:68" customFormat="1">
      <c r="BP939059" s="90"/>
    </row>
    <row r="939060" spans="68:68" customFormat="1">
      <c r="BP939060" s="90"/>
    </row>
    <row r="939061" spans="68:68" customFormat="1">
      <c r="BP939061" s="90"/>
    </row>
    <row r="939062" spans="68:68" customFormat="1">
      <c r="BP939062" s="90"/>
    </row>
    <row r="939063" spans="68:68" customFormat="1">
      <c r="BP939063" s="90"/>
    </row>
    <row r="939064" spans="68:68" customFormat="1">
      <c r="BP939064" s="90"/>
    </row>
    <row r="939065" spans="68:68" customFormat="1">
      <c r="BP939065" s="90"/>
    </row>
    <row r="939066" spans="68:68" customFormat="1">
      <c r="BP939066" s="90"/>
    </row>
    <row r="939067" spans="68:68" customFormat="1">
      <c r="BP939067" s="90"/>
    </row>
    <row r="939068" spans="68:68" customFormat="1">
      <c r="BP939068" s="90"/>
    </row>
    <row r="939069" spans="68:68" customFormat="1">
      <c r="BP939069" s="90"/>
    </row>
    <row r="939070" spans="68:68" customFormat="1">
      <c r="BP939070" s="90"/>
    </row>
    <row r="939071" spans="68:68" customFormat="1">
      <c r="BP939071" s="90"/>
    </row>
    <row r="939072" spans="68:68" customFormat="1">
      <c r="BP939072" s="90"/>
    </row>
    <row r="939073" spans="68:68" customFormat="1">
      <c r="BP939073" s="90"/>
    </row>
    <row r="939074" spans="68:68" customFormat="1">
      <c r="BP939074" s="90"/>
    </row>
    <row r="939075" spans="68:68" customFormat="1">
      <c r="BP939075" s="90"/>
    </row>
    <row r="939076" spans="68:68" customFormat="1">
      <c r="BP939076" s="90"/>
    </row>
    <row r="939077" spans="68:68" customFormat="1">
      <c r="BP939077" s="90"/>
    </row>
    <row r="939078" spans="68:68" customFormat="1">
      <c r="BP939078" s="90"/>
    </row>
    <row r="939079" spans="68:68" customFormat="1">
      <c r="BP939079" s="90"/>
    </row>
    <row r="939080" spans="68:68" customFormat="1">
      <c r="BP939080" s="90"/>
    </row>
    <row r="939081" spans="68:68" customFormat="1">
      <c r="BP939081" s="90"/>
    </row>
    <row r="939082" spans="68:68" customFormat="1">
      <c r="BP939082" s="90"/>
    </row>
    <row r="939083" spans="68:68" customFormat="1">
      <c r="BP939083" s="90"/>
    </row>
    <row r="939084" spans="68:68" customFormat="1">
      <c r="BP939084" s="90"/>
    </row>
    <row r="939085" spans="68:68" customFormat="1">
      <c r="BP939085" s="90"/>
    </row>
    <row r="939086" spans="68:68" customFormat="1">
      <c r="BP939086" s="90"/>
    </row>
    <row r="939087" spans="68:68" customFormat="1">
      <c r="BP939087" s="90"/>
    </row>
    <row r="939088" spans="68:68" customFormat="1">
      <c r="BP939088" s="90"/>
    </row>
    <row r="939089" spans="68:68" customFormat="1">
      <c r="BP939089" s="90"/>
    </row>
    <row r="939090" spans="68:68" customFormat="1">
      <c r="BP939090" s="90"/>
    </row>
    <row r="939091" spans="68:68" customFormat="1">
      <c r="BP939091" s="90"/>
    </row>
    <row r="939092" spans="68:68" customFormat="1">
      <c r="BP939092" s="90"/>
    </row>
    <row r="939093" spans="68:68" customFormat="1">
      <c r="BP939093" s="90"/>
    </row>
    <row r="939094" spans="68:68" customFormat="1">
      <c r="BP939094" s="90"/>
    </row>
    <row r="939095" spans="68:68" customFormat="1">
      <c r="BP939095" s="90"/>
    </row>
    <row r="939096" spans="68:68" customFormat="1">
      <c r="BP939096" s="90"/>
    </row>
    <row r="939097" spans="68:68" customFormat="1">
      <c r="BP939097" s="90"/>
    </row>
    <row r="939098" spans="68:68" customFormat="1">
      <c r="BP939098" s="90"/>
    </row>
    <row r="939099" spans="68:68" customFormat="1">
      <c r="BP939099" s="90"/>
    </row>
    <row r="939100" spans="68:68" customFormat="1">
      <c r="BP939100" s="90"/>
    </row>
    <row r="939101" spans="68:68" customFormat="1">
      <c r="BP939101" s="90"/>
    </row>
    <row r="939102" spans="68:68" customFormat="1">
      <c r="BP939102" s="90"/>
    </row>
    <row r="939103" spans="68:68" customFormat="1">
      <c r="BP939103" s="90"/>
    </row>
    <row r="939104" spans="68:68" customFormat="1">
      <c r="BP939104" s="90"/>
    </row>
    <row r="939105" spans="68:68" customFormat="1">
      <c r="BP939105" s="90"/>
    </row>
    <row r="939106" spans="68:68" customFormat="1">
      <c r="BP939106" s="90"/>
    </row>
    <row r="939107" spans="68:68" customFormat="1">
      <c r="BP939107" s="90"/>
    </row>
    <row r="939108" spans="68:68" customFormat="1">
      <c r="BP939108" s="90"/>
    </row>
    <row r="939109" spans="68:68" customFormat="1">
      <c r="BP939109" s="90"/>
    </row>
    <row r="939110" spans="68:68" customFormat="1">
      <c r="BP939110" s="90"/>
    </row>
    <row r="939111" spans="68:68" customFormat="1">
      <c r="BP939111" s="90"/>
    </row>
    <row r="939112" spans="68:68" customFormat="1">
      <c r="BP939112" s="90"/>
    </row>
    <row r="939113" spans="68:68" customFormat="1">
      <c r="BP939113" s="90"/>
    </row>
    <row r="939114" spans="68:68" customFormat="1">
      <c r="BP939114" s="90"/>
    </row>
    <row r="939115" spans="68:68" customFormat="1">
      <c r="BP939115" s="90"/>
    </row>
    <row r="939116" spans="68:68" customFormat="1">
      <c r="BP939116" s="90"/>
    </row>
    <row r="939117" spans="68:68" customFormat="1">
      <c r="BP939117" s="90"/>
    </row>
    <row r="939118" spans="68:68" customFormat="1">
      <c r="BP939118" s="90"/>
    </row>
    <row r="939119" spans="68:68" customFormat="1">
      <c r="BP939119" s="90"/>
    </row>
    <row r="939120" spans="68:68" customFormat="1">
      <c r="BP939120" s="90"/>
    </row>
    <row r="939121" spans="68:68" customFormat="1">
      <c r="BP939121" s="90"/>
    </row>
    <row r="939122" spans="68:68" customFormat="1">
      <c r="BP939122" s="90"/>
    </row>
    <row r="939123" spans="68:68" customFormat="1">
      <c r="BP939123" s="90"/>
    </row>
    <row r="939124" spans="68:68" customFormat="1">
      <c r="BP939124" s="90"/>
    </row>
    <row r="939125" spans="68:68" customFormat="1">
      <c r="BP939125" s="90"/>
    </row>
    <row r="939126" spans="68:68" customFormat="1">
      <c r="BP939126" s="90"/>
    </row>
    <row r="939127" spans="68:68" customFormat="1">
      <c r="BP939127" s="90"/>
    </row>
    <row r="939128" spans="68:68" customFormat="1">
      <c r="BP939128" s="90"/>
    </row>
    <row r="939129" spans="68:68" customFormat="1">
      <c r="BP939129" s="90"/>
    </row>
    <row r="939130" spans="68:68" customFormat="1">
      <c r="BP939130" s="90"/>
    </row>
    <row r="939131" spans="68:68" customFormat="1">
      <c r="BP939131" s="90"/>
    </row>
    <row r="939132" spans="68:68" customFormat="1">
      <c r="BP939132" s="90"/>
    </row>
    <row r="939133" spans="68:68" customFormat="1">
      <c r="BP939133" s="90"/>
    </row>
    <row r="939134" spans="68:68" customFormat="1">
      <c r="BP939134" s="90"/>
    </row>
    <row r="939135" spans="68:68" customFormat="1">
      <c r="BP939135" s="90"/>
    </row>
    <row r="939136" spans="68:68" customFormat="1">
      <c r="BP939136" s="90"/>
    </row>
    <row r="939137" spans="68:68" customFormat="1">
      <c r="BP939137" s="90"/>
    </row>
    <row r="939138" spans="68:68" customFormat="1">
      <c r="BP939138" s="90"/>
    </row>
    <row r="939139" spans="68:68" customFormat="1">
      <c r="BP939139" s="90"/>
    </row>
    <row r="939140" spans="68:68" customFormat="1">
      <c r="BP939140" s="90"/>
    </row>
    <row r="939141" spans="68:68" customFormat="1">
      <c r="BP939141" s="90"/>
    </row>
    <row r="939142" spans="68:68" customFormat="1">
      <c r="BP939142" s="90"/>
    </row>
    <row r="939143" spans="68:68" customFormat="1">
      <c r="BP939143" s="90"/>
    </row>
    <row r="939144" spans="68:68" customFormat="1">
      <c r="BP939144" s="90"/>
    </row>
    <row r="939145" spans="68:68" customFormat="1">
      <c r="BP939145" s="90"/>
    </row>
    <row r="939146" spans="68:68" customFormat="1">
      <c r="BP939146" s="90"/>
    </row>
    <row r="939147" spans="68:68" customFormat="1">
      <c r="BP939147" s="90"/>
    </row>
    <row r="939148" spans="68:68" customFormat="1">
      <c r="BP939148" s="90"/>
    </row>
    <row r="939149" spans="68:68" customFormat="1">
      <c r="BP939149" s="90"/>
    </row>
    <row r="939150" spans="68:68" customFormat="1">
      <c r="BP939150" s="90"/>
    </row>
    <row r="939151" spans="68:68" customFormat="1">
      <c r="BP939151" s="90"/>
    </row>
    <row r="939152" spans="68:68" customFormat="1">
      <c r="BP939152" s="90"/>
    </row>
    <row r="939153" spans="68:68" customFormat="1">
      <c r="BP939153" s="90"/>
    </row>
    <row r="939154" spans="68:68" customFormat="1">
      <c r="BP939154" s="90"/>
    </row>
    <row r="939155" spans="68:68" customFormat="1">
      <c r="BP939155" s="90"/>
    </row>
    <row r="939156" spans="68:68" customFormat="1">
      <c r="BP939156" s="90"/>
    </row>
    <row r="939157" spans="68:68" customFormat="1">
      <c r="BP939157" s="90"/>
    </row>
    <row r="939158" spans="68:68" customFormat="1">
      <c r="BP939158" s="90"/>
    </row>
    <row r="939159" spans="68:68" customFormat="1">
      <c r="BP939159" s="90"/>
    </row>
    <row r="939160" spans="68:68" customFormat="1">
      <c r="BP939160" s="90"/>
    </row>
    <row r="939161" spans="68:68" customFormat="1">
      <c r="BP939161" s="90"/>
    </row>
    <row r="939162" spans="68:68" customFormat="1">
      <c r="BP939162" s="90"/>
    </row>
    <row r="939163" spans="68:68" customFormat="1">
      <c r="BP939163" s="90"/>
    </row>
    <row r="939164" spans="68:68" customFormat="1">
      <c r="BP939164" s="90"/>
    </row>
    <row r="939165" spans="68:68" customFormat="1">
      <c r="BP939165" s="90"/>
    </row>
    <row r="939166" spans="68:68" customFormat="1">
      <c r="BP939166" s="90"/>
    </row>
    <row r="939167" spans="68:68" customFormat="1">
      <c r="BP939167" s="90"/>
    </row>
    <row r="939168" spans="68:68" customFormat="1">
      <c r="BP939168" s="90"/>
    </row>
    <row r="939169" spans="68:68" customFormat="1">
      <c r="BP939169" s="90"/>
    </row>
    <row r="939170" spans="68:68" customFormat="1">
      <c r="BP939170" s="90"/>
    </row>
    <row r="939171" spans="68:68" customFormat="1">
      <c r="BP939171" s="90"/>
    </row>
    <row r="939172" spans="68:68" customFormat="1">
      <c r="BP939172" s="90"/>
    </row>
    <row r="939173" spans="68:68" customFormat="1">
      <c r="BP939173" s="90"/>
    </row>
    <row r="939174" spans="68:68" customFormat="1">
      <c r="BP939174" s="90"/>
    </row>
    <row r="939175" spans="68:68" customFormat="1">
      <c r="BP939175" s="90"/>
    </row>
    <row r="939176" spans="68:68" customFormat="1">
      <c r="BP939176" s="90"/>
    </row>
    <row r="939177" spans="68:68" customFormat="1">
      <c r="BP939177" s="90"/>
    </row>
    <row r="939178" spans="68:68" customFormat="1">
      <c r="BP939178" s="90"/>
    </row>
    <row r="939179" spans="68:68" customFormat="1">
      <c r="BP939179" s="90"/>
    </row>
    <row r="939180" spans="68:68" customFormat="1">
      <c r="BP939180" s="90"/>
    </row>
    <row r="939181" spans="68:68" customFormat="1">
      <c r="BP939181" s="90"/>
    </row>
    <row r="939182" spans="68:68" customFormat="1">
      <c r="BP939182" s="90"/>
    </row>
    <row r="939183" spans="68:68" customFormat="1">
      <c r="BP939183" s="90"/>
    </row>
    <row r="939184" spans="68:68" customFormat="1">
      <c r="BP939184" s="90"/>
    </row>
    <row r="939185" spans="68:68" customFormat="1">
      <c r="BP939185" s="90"/>
    </row>
    <row r="939186" spans="68:68" customFormat="1">
      <c r="BP939186" s="90"/>
    </row>
    <row r="939187" spans="68:68" customFormat="1">
      <c r="BP939187" s="90"/>
    </row>
    <row r="939188" spans="68:68" customFormat="1">
      <c r="BP939188" s="90"/>
    </row>
    <row r="939189" spans="68:68" customFormat="1">
      <c r="BP939189" s="90"/>
    </row>
    <row r="939190" spans="68:68" customFormat="1">
      <c r="BP939190" s="90"/>
    </row>
    <row r="939191" spans="68:68" customFormat="1">
      <c r="BP939191" s="90"/>
    </row>
    <row r="939192" spans="68:68" customFormat="1">
      <c r="BP939192" s="90"/>
    </row>
    <row r="939193" spans="68:68" customFormat="1">
      <c r="BP939193" s="90"/>
    </row>
    <row r="939194" spans="68:68" customFormat="1">
      <c r="BP939194" s="90"/>
    </row>
    <row r="939195" spans="68:68" customFormat="1">
      <c r="BP939195" s="90"/>
    </row>
    <row r="939196" spans="68:68" customFormat="1">
      <c r="BP939196" s="90"/>
    </row>
    <row r="939197" spans="68:68" customFormat="1">
      <c r="BP939197" s="90"/>
    </row>
    <row r="939198" spans="68:68" customFormat="1">
      <c r="BP939198" s="90"/>
    </row>
    <row r="939199" spans="68:68" customFormat="1">
      <c r="BP939199" s="90"/>
    </row>
    <row r="939200" spans="68:68" customFormat="1">
      <c r="BP939200" s="90"/>
    </row>
    <row r="939201" spans="68:68" customFormat="1">
      <c r="BP939201" s="90"/>
    </row>
    <row r="939202" spans="68:68" customFormat="1">
      <c r="BP939202" s="90"/>
    </row>
    <row r="939203" spans="68:68" customFormat="1">
      <c r="BP939203" s="90"/>
    </row>
    <row r="939204" spans="68:68" customFormat="1">
      <c r="BP939204" s="90"/>
    </row>
    <row r="939205" spans="68:68" customFormat="1">
      <c r="BP939205" s="90"/>
    </row>
    <row r="939206" spans="68:68" customFormat="1">
      <c r="BP939206" s="90"/>
    </row>
    <row r="939207" spans="68:68" customFormat="1">
      <c r="BP939207" s="90"/>
    </row>
    <row r="939208" spans="68:68" customFormat="1">
      <c r="BP939208" s="90"/>
    </row>
    <row r="939209" spans="68:68" customFormat="1">
      <c r="BP939209" s="90"/>
    </row>
    <row r="939210" spans="68:68" customFormat="1">
      <c r="BP939210" s="90"/>
    </row>
    <row r="939211" spans="68:68" customFormat="1">
      <c r="BP939211" s="90"/>
    </row>
    <row r="939212" spans="68:68" customFormat="1">
      <c r="BP939212" s="90"/>
    </row>
    <row r="939213" spans="68:68" customFormat="1">
      <c r="BP939213" s="90"/>
    </row>
    <row r="939214" spans="68:68" customFormat="1">
      <c r="BP939214" s="90"/>
    </row>
    <row r="939215" spans="68:68" customFormat="1">
      <c r="BP939215" s="90"/>
    </row>
    <row r="939216" spans="68:68" customFormat="1">
      <c r="BP939216" s="90"/>
    </row>
    <row r="939217" spans="68:68" customFormat="1">
      <c r="BP939217" s="90"/>
    </row>
    <row r="939218" spans="68:68" customFormat="1">
      <c r="BP939218" s="90"/>
    </row>
    <row r="939219" spans="68:68" customFormat="1">
      <c r="BP939219" s="90"/>
    </row>
    <row r="939220" spans="68:68" customFormat="1">
      <c r="BP939220" s="90"/>
    </row>
    <row r="939221" spans="68:68" customFormat="1">
      <c r="BP939221" s="90"/>
    </row>
    <row r="939222" spans="68:68" customFormat="1">
      <c r="BP939222" s="90"/>
    </row>
    <row r="939223" spans="68:68" customFormat="1">
      <c r="BP939223" s="90"/>
    </row>
    <row r="939224" spans="68:68" customFormat="1">
      <c r="BP939224" s="90"/>
    </row>
    <row r="939225" spans="68:68" customFormat="1">
      <c r="BP939225" s="90"/>
    </row>
    <row r="939226" spans="68:68" customFormat="1">
      <c r="BP939226" s="90"/>
    </row>
    <row r="939227" spans="68:68" customFormat="1">
      <c r="BP939227" s="90"/>
    </row>
    <row r="939228" spans="68:68" customFormat="1">
      <c r="BP939228" s="90"/>
    </row>
    <row r="939229" spans="68:68" customFormat="1">
      <c r="BP939229" s="90"/>
    </row>
    <row r="939230" spans="68:68" customFormat="1">
      <c r="BP939230" s="90"/>
    </row>
    <row r="939231" spans="68:68" customFormat="1">
      <c r="BP939231" s="90"/>
    </row>
    <row r="939232" spans="68:68" customFormat="1">
      <c r="BP939232" s="90"/>
    </row>
    <row r="939233" spans="68:68" customFormat="1">
      <c r="BP939233" s="90"/>
    </row>
    <row r="939234" spans="68:68" customFormat="1">
      <c r="BP939234" s="90"/>
    </row>
    <row r="939235" spans="68:68" customFormat="1">
      <c r="BP939235" s="90"/>
    </row>
    <row r="939236" spans="68:68" customFormat="1">
      <c r="BP939236" s="90"/>
    </row>
    <row r="939237" spans="68:68" customFormat="1">
      <c r="BP939237" s="90"/>
    </row>
    <row r="939238" spans="68:68" customFormat="1">
      <c r="BP939238" s="90"/>
    </row>
    <row r="939239" spans="68:68" customFormat="1">
      <c r="BP939239" s="90"/>
    </row>
    <row r="939240" spans="68:68" customFormat="1">
      <c r="BP939240" s="90"/>
    </row>
    <row r="939241" spans="68:68" customFormat="1">
      <c r="BP939241" s="90"/>
    </row>
    <row r="939242" spans="68:68" customFormat="1">
      <c r="BP939242" s="90"/>
    </row>
    <row r="939243" spans="68:68" customFormat="1">
      <c r="BP939243" s="90"/>
    </row>
    <row r="939244" spans="68:68" customFormat="1">
      <c r="BP939244" s="90"/>
    </row>
    <row r="939245" spans="68:68" customFormat="1">
      <c r="BP939245" s="90"/>
    </row>
    <row r="939246" spans="68:68" customFormat="1">
      <c r="BP939246" s="90"/>
    </row>
    <row r="939247" spans="68:68" customFormat="1">
      <c r="BP939247" s="90"/>
    </row>
    <row r="939248" spans="68:68" customFormat="1">
      <c r="BP939248" s="90"/>
    </row>
    <row r="939249" spans="68:68" customFormat="1">
      <c r="BP939249" s="90"/>
    </row>
    <row r="939250" spans="68:68" customFormat="1">
      <c r="BP939250" s="90"/>
    </row>
    <row r="939251" spans="68:68" customFormat="1">
      <c r="BP939251" s="90"/>
    </row>
    <row r="939252" spans="68:68" customFormat="1">
      <c r="BP939252" s="90"/>
    </row>
    <row r="939253" spans="68:68" customFormat="1">
      <c r="BP939253" s="90"/>
    </row>
    <row r="939254" spans="68:68" customFormat="1">
      <c r="BP939254" s="90"/>
    </row>
    <row r="939255" spans="68:68" customFormat="1">
      <c r="BP939255" s="90"/>
    </row>
    <row r="939256" spans="68:68" customFormat="1">
      <c r="BP939256" s="90"/>
    </row>
    <row r="939257" spans="68:68" customFormat="1">
      <c r="BP939257" s="90"/>
    </row>
    <row r="939258" spans="68:68" customFormat="1">
      <c r="BP939258" s="90"/>
    </row>
    <row r="939259" spans="68:68" customFormat="1">
      <c r="BP939259" s="90"/>
    </row>
    <row r="939260" spans="68:68" customFormat="1">
      <c r="BP939260" s="90"/>
    </row>
    <row r="939261" spans="68:68" customFormat="1">
      <c r="BP939261" s="90"/>
    </row>
    <row r="939262" spans="68:68" customFormat="1">
      <c r="BP939262" s="90"/>
    </row>
    <row r="939263" spans="68:68" customFormat="1">
      <c r="BP939263" s="90"/>
    </row>
    <row r="939264" spans="68:68" customFormat="1">
      <c r="BP939264" s="90"/>
    </row>
    <row r="939265" spans="68:68" customFormat="1">
      <c r="BP939265" s="90"/>
    </row>
    <row r="939266" spans="68:68" customFormat="1">
      <c r="BP939266" s="90"/>
    </row>
    <row r="939267" spans="68:68" customFormat="1">
      <c r="BP939267" s="90"/>
    </row>
    <row r="939268" spans="68:68" customFormat="1">
      <c r="BP939268" s="90"/>
    </row>
    <row r="939269" spans="68:68" customFormat="1">
      <c r="BP939269" s="90"/>
    </row>
    <row r="939270" spans="68:68" customFormat="1">
      <c r="BP939270" s="90"/>
    </row>
    <row r="939271" spans="68:68" customFormat="1">
      <c r="BP939271" s="90"/>
    </row>
    <row r="939272" spans="68:68" customFormat="1">
      <c r="BP939272" s="90"/>
    </row>
    <row r="939273" spans="68:68" customFormat="1">
      <c r="BP939273" s="90"/>
    </row>
    <row r="939274" spans="68:68" customFormat="1">
      <c r="BP939274" s="90"/>
    </row>
    <row r="939275" spans="68:68" customFormat="1">
      <c r="BP939275" s="90"/>
    </row>
    <row r="939276" spans="68:68" customFormat="1">
      <c r="BP939276" s="90"/>
    </row>
    <row r="939277" spans="68:68" customFormat="1">
      <c r="BP939277" s="90"/>
    </row>
    <row r="939278" spans="68:68" customFormat="1">
      <c r="BP939278" s="90"/>
    </row>
    <row r="939279" spans="68:68" customFormat="1">
      <c r="BP939279" s="90"/>
    </row>
    <row r="939280" spans="68:68" customFormat="1">
      <c r="BP939280" s="90"/>
    </row>
    <row r="939281" spans="68:68" customFormat="1">
      <c r="BP939281" s="90"/>
    </row>
    <row r="939282" spans="68:68" customFormat="1">
      <c r="BP939282" s="90"/>
    </row>
    <row r="939283" spans="68:68" customFormat="1">
      <c r="BP939283" s="90"/>
    </row>
    <row r="939284" spans="68:68" customFormat="1">
      <c r="BP939284" s="90"/>
    </row>
    <row r="939285" spans="68:68" customFormat="1">
      <c r="BP939285" s="90"/>
    </row>
    <row r="939286" spans="68:68" customFormat="1">
      <c r="BP939286" s="90"/>
    </row>
    <row r="939287" spans="68:68" customFormat="1">
      <c r="BP939287" s="90"/>
    </row>
    <row r="939288" spans="68:68" customFormat="1">
      <c r="BP939288" s="90"/>
    </row>
    <row r="939289" spans="68:68" customFormat="1">
      <c r="BP939289" s="90"/>
    </row>
    <row r="939290" spans="68:68" customFormat="1">
      <c r="BP939290" s="90"/>
    </row>
    <row r="939291" spans="68:68" customFormat="1">
      <c r="BP939291" s="90"/>
    </row>
    <row r="939292" spans="68:68" customFormat="1">
      <c r="BP939292" s="90"/>
    </row>
    <row r="939293" spans="68:68" customFormat="1">
      <c r="BP939293" s="90"/>
    </row>
    <row r="939294" spans="68:68" customFormat="1">
      <c r="BP939294" s="90"/>
    </row>
    <row r="939295" spans="68:68" customFormat="1">
      <c r="BP939295" s="90"/>
    </row>
    <row r="939296" spans="68:68" customFormat="1">
      <c r="BP939296" s="90"/>
    </row>
    <row r="939297" spans="68:68" customFormat="1">
      <c r="BP939297" s="90"/>
    </row>
    <row r="939298" spans="68:68" customFormat="1">
      <c r="BP939298" s="90"/>
    </row>
    <row r="939299" spans="68:68" customFormat="1">
      <c r="BP939299" s="90"/>
    </row>
    <row r="939300" spans="68:68" customFormat="1">
      <c r="BP939300" s="90"/>
    </row>
    <row r="939301" spans="68:68" customFormat="1">
      <c r="BP939301" s="90"/>
    </row>
    <row r="939302" spans="68:68" customFormat="1">
      <c r="BP939302" s="90"/>
    </row>
    <row r="939303" spans="68:68" customFormat="1">
      <c r="BP939303" s="90"/>
    </row>
    <row r="939304" spans="68:68" customFormat="1">
      <c r="BP939304" s="90"/>
    </row>
    <row r="939305" spans="68:68" customFormat="1">
      <c r="BP939305" s="90"/>
    </row>
    <row r="939306" spans="68:68" customFormat="1">
      <c r="BP939306" s="90"/>
    </row>
    <row r="939307" spans="68:68" customFormat="1">
      <c r="BP939307" s="90"/>
    </row>
    <row r="939308" spans="68:68" customFormat="1">
      <c r="BP939308" s="90"/>
    </row>
    <row r="939309" spans="68:68" customFormat="1">
      <c r="BP939309" s="90"/>
    </row>
    <row r="939310" spans="68:68" customFormat="1">
      <c r="BP939310" s="90"/>
    </row>
    <row r="939311" spans="68:68" customFormat="1">
      <c r="BP939311" s="90"/>
    </row>
    <row r="939312" spans="68:68" customFormat="1">
      <c r="BP939312" s="90"/>
    </row>
    <row r="939313" spans="68:68" customFormat="1">
      <c r="BP939313" s="90"/>
    </row>
    <row r="939314" spans="68:68" customFormat="1">
      <c r="BP939314" s="90"/>
    </row>
    <row r="939315" spans="68:68" customFormat="1">
      <c r="BP939315" s="90"/>
    </row>
    <row r="939316" spans="68:68" customFormat="1">
      <c r="BP939316" s="90"/>
    </row>
    <row r="939317" spans="68:68" customFormat="1">
      <c r="BP939317" s="90"/>
    </row>
    <row r="939318" spans="68:68" customFormat="1">
      <c r="BP939318" s="90"/>
    </row>
    <row r="939319" spans="68:68" customFormat="1">
      <c r="BP939319" s="90"/>
    </row>
    <row r="939320" spans="68:68" customFormat="1">
      <c r="BP939320" s="90"/>
    </row>
    <row r="939321" spans="68:68" customFormat="1">
      <c r="BP939321" s="90"/>
    </row>
    <row r="939322" spans="68:68" customFormat="1">
      <c r="BP939322" s="90"/>
    </row>
    <row r="939323" spans="68:68" customFormat="1">
      <c r="BP939323" s="90"/>
    </row>
    <row r="939324" spans="68:68" customFormat="1">
      <c r="BP939324" s="90"/>
    </row>
    <row r="939325" spans="68:68" customFormat="1">
      <c r="BP939325" s="90"/>
    </row>
    <row r="939326" spans="68:68" customFormat="1">
      <c r="BP939326" s="90"/>
    </row>
    <row r="939327" spans="68:68" customFormat="1">
      <c r="BP939327" s="90"/>
    </row>
    <row r="939328" spans="68:68" customFormat="1">
      <c r="BP939328" s="90"/>
    </row>
    <row r="939329" spans="68:68" customFormat="1">
      <c r="BP939329" s="90"/>
    </row>
    <row r="939330" spans="68:68" customFormat="1">
      <c r="BP939330" s="90"/>
    </row>
    <row r="939331" spans="68:68" customFormat="1">
      <c r="BP939331" s="90"/>
    </row>
    <row r="939332" spans="68:68" customFormat="1">
      <c r="BP939332" s="90"/>
    </row>
    <row r="939333" spans="68:68" customFormat="1">
      <c r="BP939333" s="90"/>
    </row>
    <row r="939334" spans="68:68" customFormat="1">
      <c r="BP939334" s="90"/>
    </row>
    <row r="939335" spans="68:68" customFormat="1">
      <c r="BP939335" s="90"/>
    </row>
    <row r="939336" spans="68:68" customFormat="1">
      <c r="BP939336" s="90"/>
    </row>
    <row r="939337" spans="68:68" customFormat="1">
      <c r="BP939337" s="90"/>
    </row>
    <row r="939338" spans="68:68" customFormat="1">
      <c r="BP939338" s="90"/>
    </row>
    <row r="939339" spans="68:68" customFormat="1">
      <c r="BP939339" s="90"/>
    </row>
    <row r="939340" spans="68:68" customFormat="1">
      <c r="BP939340" s="90"/>
    </row>
    <row r="939341" spans="68:68" customFormat="1">
      <c r="BP939341" s="90"/>
    </row>
    <row r="939342" spans="68:68" customFormat="1">
      <c r="BP939342" s="90"/>
    </row>
    <row r="939343" spans="68:68" customFormat="1">
      <c r="BP939343" s="90"/>
    </row>
    <row r="939344" spans="68:68" customFormat="1">
      <c r="BP939344" s="90"/>
    </row>
    <row r="939345" spans="68:68" customFormat="1">
      <c r="BP939345" s="90"/>
    </row>
    <row r="939346" spans="68:68" customFormat="1">
      <c r="BP939346" s="90"/>
    </row>
    <row r="939347" spans="68:68" customFormat="1">
      <c r="BP939347" s="90"/>
    </row>
    <row r="939348" spans="68:68" customFormat="1">
      <c r="BP939348" s="90"/>
    </row>
    <row r="939349" spans="68:68" customFormat="1">
      <c r="BP939349" s="90"/>
    </row>
    <row r="939350" spans="68:68" customFormat="1">
      <c r="BP939350" s="90"/>
    </row>
    <row r="939351" spans="68:68" customFormat="1">
      <c r="BP939351" s="90"/>
    </row>
    <row r="939352" spans="68:68" customFormat="1">
      <c r="BP939352" s="90"/>
    </row>
    <row r="939353" spans="68:68" customFormat="1">
      <c r="BP939353" s="90"/>
    </row>
    <row r="939354" spans="68:68" customFormat="1">
      <c r="BP939354" s="90"/>
    </row>
    <row r="939355" spans="68:68" customFormat="1">
      <c r="BP939355" s="90"/>
    </row>
    <row r="939356" spans="68:68" customFormat="1">
      <c r="BP939356" s="90"/>
    </row>
    <row r="939357" spans="68:68" customFormat="1">
      <c r="BP939357" s="90"/>
    </row>
    <row r="939358" spans="68:68" customFormat="1">
      <c r="BP939358" s="90"/>
    </row>
    <row r="939359" spans="68:68" customFormat="1">
      <c r="BP939359" s="90"/>
    </row>
    <row r="939360" spans="68:68" customFormat="1">
      <c r="BP939360" s="90"/>
    </row>
    <row r="939361" spans="68:68" customFormat="1">
      <c r="BP939361" s="90"/>
    </row>
    <row r="939362" spans="68:68" customFormat="1">
      <c r="BP939362" s="90"/>
    </row>
    <row r="939363" spans="68:68" customFormat="1">
      <c r="BP939363" s="90"/>
    </row>
    <row r="939364" spans="68:68" customFormat="1">
      <c r="BP939364" s="90"/>
    </row>
    <row r="939365" spans="68:68" customFormat="1">
      <c r="BP939365" s="90"/>
    </row>
    <row r="939366" spans="68:68" customFormat="1">
      <c r="BP939366" s="90"/>
    </row>
    <row r="939367" spans="68:68" customFormat="1">
      <c r="BP939367" s="90"/>
    </row>
    <row r="939368" spans="68:68" customFormat="1">
      <c r="BP939368" s="90"/>
    </row>
    <row r="939369" spans="68:68" customFormat="1">
      <c r="BP939369" s="90"/>
    </row>
    <row r="939370" spans="68:68" customFormat="1">
      <c r="BP939370" s="90"/>
    </row>
    <row r="939371" spans="68:68" customFormat="1">
      <c r="BP939371" s="90"/>
    </row>
    <row r="939372" spans="68:68" customFormat="1">
      <c r="BP939372" s="90"/>
    </row>
    <row r="939373" spans="68:68" customFormat="1">
      <c r="BP939373" s="90"/>
    </row>
    <row r="939374" spans="68:68" customFormat="1">
      <c r="BP939374" s="90"/>
    </row>
    <row r="939375" spans="68:68" customFormat="1">
      <c r="BP939375" s="90"/>
    </row>
    <row r="939376" spans="68:68" customFormat="1">
      <c r="BP939376" s="90"/>
    </row>
    <row r="939377" spans="68:68" customFormat="1">
      <c r="BP939377" s="90"/>
    </row>
    <row r="939378" spans="68:68" customFormat="1">
      <c r="BP939378" s="90"/>
    </row>
    <row r="939379" spans="68:68" customFormat="1">
      <c r="BP939379" s="90"/>
    </row>
    <row r="939380" spans="68:68" customFormat="1">
      <c r="BP939380" s="90"/>
    </row>
    <row r="939381" spans="68:68" customFormat="1">
      <c r="BP939381" s="90"/>
    </row>
    <row r="939382" spans="68:68" customFormat="1">
      <c r="BP939382" s="90"/>
    </row>
    <row r="939383" spans="68:68" customFormat="1">
      <c r="BP939383" s="90"/>
    </row>
    <row r="939384" spans="68:68" customFormat="1">
      <c r="BP939384" s="90"/>
    </row>
    <row r="939385" spans="68:68" customFormat="1">
      <c r="BP939385" s="90"/>
    </row>
    <row r="939386" spans="68:68" customFormat="1">
      <c r="BP939386" s="90"/>
    </row>
    <row r="939387" spans="68:68" customFormat="1">
      <c r="BP939387" s="90"/>
    </row>
    <row r="939388" spans="68:68" customFormat="1">
      <c r="BP939388" s="90"/>
    </row>
    <row r="939389" spans="68:68" customFormat="1">
      <c r="BP939389" s="90"/>
    </row>
    <row r="939390" spans="68:68" customFormat="1">
      <c r="BP939390" s="90"/>
    </row>
    <row r="939391" spans="68:68" customFormat="1">
      <c r="BP939391" s="90"/>
    </row>
    <row r="939392" spans="68:68" customFormat="1">
      <c r="BP939392" s="90"/>
    </row>
    <row r="939393" spans="68:68" customFormat="1">
      <c r="BP939393" s="90"/>
    </row>
    <row r="939394" spans="68:68" customFormat="1">
      <c r="BP939394" s="90"/>
    </row>
    <row r="939395" spans="68:68" customFormat="1">
      <c r="BP939395" s="90"/>
    </row>
    <row r="939396" spans="68:68" customFormat="1">
      <c r="BP939396" s="90"/>
    </row>
    <row r="939397" spans="68:68" customFormat="1">
      <c r="BP939397" s="90"/>
    </row>
    <row r="939398" spans="68:68" customFormat="1">
      <c r="BP939398" s="90"/>
    </row>
    <row r="939399" spans="68:68" customFormat="1">
      <c r="BP939399" s="90"/>
    </row>
    <row r="939400" spans="68:68" customFormat="1">
      <c r="BP939400" s="90"/>
    </row>
    <row r="939401" spans="68:68" customFormat="1">
      <c r="BP939401" s="90"/>
    </row>
    <row r="939402" spans="68:68" customFormat="1">
      <c r="BP939402" s="90"/>
    </row>
    <row r="939403" spans="68:68" customFormat="1">
      <c r="BP939403" s="90"/>
    </row>
    <row r="939404" spans="68:68" customFormat="1">
      <c r="BP939404" s="90"/>
    </row>
    <row r="939405" spans="68:68" customFormat="1">
      <c r="BP939405" s="90"/>
    </row>
    <row r="939406" spans="68:68" customFormat="1">
      <c r="BP939406" s="90"/>
    </row>
    <row r="939407" spans="68:68" customFormat="1">
      <c r="BP939407" s="90"/>
    </row>
    <row r="939408" spans="68:68" customFormat="1">
      <c r="BP939408" s="90"/>
    </row>
    <row r="939409" spans="68:68" customFormat="1">
      <c r="BP939409" s="90"/>
    </row>
    <row r="939410" spans="68:68" customFormat="1">
      <c r="BP939410" s="90"/>
    </row>
    <row r="939411" spans="68:68" customFormat="1">
      <c r="BP939411" s="90"/>
    </row>
    <row r="939412" spans="68:68" customFormat="1">
      <c r="BP939412" s="90"/>
    </row>
    <row r="939413" spans="68:68" customFormat="1">
      <c r="BP939413" s="90"/>
    </row>
    <row r="939414" spans="68:68" customFormat="1">
      <c r="BP939414" s="90"/>
    </row>
    <row r="939415" spans="68:68" customFormat="1">
      <c r="BP939415" s="90"/>
    </row>
    <row r="939416" spans="68:68" customFormat="1">
      <c r="BP939416" s="90"/>
    </row>
    <row r="939417" spans="68:68" customFormat="1">
      <c r="BP939417" s="90"/>
    </row>
    <row r="939418" spans="68:68" customFormat="1">
      <c r="BP939418" s="90"/>
    </row>
    <row r="939419" spans="68:68" customFormat="1">
      <c r="BP939419" s="90"/>
    </row>
    <row r="939420" spans="68:68" customFormat="1">
      <c r="BP939420" s="90"/>
    </row>
    <row r="939421" spans="68:68" customFormat="1">
      <c r="BP939421" s="90"/>
    </row>
    <row r="939422" spans="68:68" customFormat="1">
      <c r="BP939422" s="90"/>
    </row>
    <row r="939423" spans="68:68" customFormat="1">
      <c r="BP939423" s="90"/>
    </row>
    <row r="939424" spans="68:68" customFormat="1">
      <c r="BP939424" s="90"/>
    </row>
    <row r="939425" spans="68:68" customFormat="1">
      <c r="BP939425" s="90"/>
    </row>
    <row r="939426" spans="68:68" customFormat="1">
      <c r="BP939426" s="90"/>
    </row>
    <row r="939427" spans="68:68" customFormat="1">
      <c r="BP939427" s="90"/>
    </row>
    <row r="939428" spans="68:68" customFormat="1">
      <c r="BP939428" s="90"/>
    </row>
    <row r="939429" spans="68:68" customFormat="1">
      <c r="BP939429" s="90"/>
    </row>
    <row r="939430" spans="68:68" customFormat="1">
      <c r="BP939430" s="90"/>
    </row>
    <row r="939431" spans="68:68" customFormat="1">
      <c r="BP939431" s="90"/>
    </row>
    <row r="939432" spans="68:68" customFormat="1">
      <c r="BP939432" s="90"/>
    </row>
    <row r="939433" spans="68:68" customFormat="1">
      <c r="BP939433" s="90"/>
    </row>
    <row r="939434" spans="68:68" customFormat="1">
      <c r="BP939434" s="90"/>
    </row>
    <row r="939435" spans="68:68" customFormat="1">
      <c r="BP939435" s="90"/>
    </row>
    <row r="939436" spans="68:68" customFormat="1">
      <c r="BP939436" s="90"/>
    </row>
    <row r="939437" spans="68:68" customFormat="1">
      <c r="BP939437" s="90"/>
    </row>
    <row r="939438" spans="68:68" customFormat="1">
      <c r="BP939438" s="90"/>
    </row>
    <row r="939439" spans="68:68" customFormat="1">
      <c r="BP939439" s="90"/>
    </row>
    <row r="939440" spans="68:68" customFormat="1">
      <c r="BP939440" s="90"/>
    </row>
    <row r="939441" spans="68:68" customFormat="1">
      <c r="BP939441" s="90"/>
    </row>
    <row r="939442" spans="68:68" customFormat="1">
      <c r="BP939442" s="90"/>
    </row>
    <row r="939443" spans="68:68" customFormat="1">
      <c r="BP939443" s="90"/>
    </row>
    <row r="939444" spans="68:68" customFormat="1">
      <c r="BP939444" s="90"/>
    </row>
    <row r="939445" spans="68:68" customFormat="1">
      <c r="BP939445" s="90"/>
    </row>
    <row r="939446" spans="68:68" customFormat="1">
      <c r="BP939446" s="90"/>
    </row>
    <row r="939447" spans="68:68" customFormat="1">
      <c r="BP939447" s="90"/>
    </row>
    <row r="939448" spans="68:68" customFormat="1">
      <c r="BP939448" s="90"/>
    </row>
    <row r="939449" spans="68:68" customFormat="1">
      <c r="BP939449" s="90"/>
    </row>
    <row r="939450" spans="68:68" customFormat="1">
      <c r="BP939450" s="90"/>
    </row>
    <row r="939451" spans="68:68" customFormat="1">
      <c r="BP939451" s="90"/>
    </row>
    <row r="939452" spans="68:68" customFormat="1">
      <c r="BP939452" s="90"/>
    </row>
    <row r="939453" spans="68:68" customFormat="1">
      <c r="BP939453" s="90"/>
    </row>
    <row r="939454" spans="68:68" customFormat="1">
      <c r="BP939454" s="90"/>
    </row>
    <row r="939455" spans="68:68" customFormat="1">
      <c r="BP939455" s="90"/>
    </row>
    <row r="939456" spans="68:68" customFormat="1">
      <c r="BP939456" s="90"/>
    </row>
    <row r="939457" spans="68:68" customFormat="1">
      <c r="BP939457" s="90"/>
    </row>
    <row r="939458" spans="68:68" customFormat="1">
      <c r="BP939458" s="90"/>
    </row>
    <row r="939459" spans="68:68" customFormat="1">
      <c r="BP939459" s="90"/>
    </row>
    <row r="939460" spans="68:68" customFormat="1">
      <c r="BP939460" s="90"/>
    </row>
    <row r="939461" spans="68:68" customFormat="1">
      <c r="BP939461" s="90"/>
    </row>
    <row r="939462" spans="68:68" customFormat="1">
      <c r="BP939462" s="90"/>
    </row>
    <row r="939463" spans="68:68" customFormat="1">
      <c r="BP939463" s="90"/>
    </row>
    <row r="939464" spans="68:68" customFormat="1">
      <c r="BP939464" s="90"/>
    </row>
    <row r="939465" spans="68:68" customFormat="1">
      <c r="BP939465" s="90"/>
    </row>
    <row r="939466" spans="68:68" customFormat="1">
      <c r="BP939466" s="90"/>
    </row>
    <row r="939467" spans="68:68" customFormat="1">
      <c r="BP939467" s="90"/>
    </row>
    <row r="939468" spans="68:68" customFormat="1">
      <c r="BP939468" s="90"/>
    </row>
    <row r="939469" spans="68:68" customFormat="1">
      <c r="BP939469" s="90"/>
    </row>
    <row r="939470" spans="68:68" customFormat="1">
      <c r="BP939470" s="90"/>
    </row>
    <row r="939471" spans="68:68" customFormat="1">
      <c r="BP939471" s="90"/>
    </row>
    <row r="939472" spans="68:68" customFormat="1">
      <c r="BP939472" s="90"/>
    </row>
    <row r="939473" spans="68:68" customFormat="1">
      <c r="BP939473" s="90"/>
    </row>
    <row r="939474" spans="68:68" customFormat="1">
      <c r="BP939474" s="90"/>
    </row>
    <row r="939475" spans="68:68" customFormat="1">
      <c r="BP939475" s="90"/>
    </row>
    <row r="939476" spans="68:68" customFormat="1">
      <c r="BP939476" s="90"/>
    </row>
    <row r="939477" spans="68:68" customFormat="1">
      <c r="BP939477" s="90"/>
    </row>
    <row r="939478" spans="68:68" customFormat="1">
      <c r="BP939478" s="90"/>
    </row>
    <row r="939479" spans="68:68" customFormat="1">
      <c r="BP939479" s="90"/>
    </row>
    <row r="939480" spans="68:68" customFormat="1">
      <c r="BP939480" s="90"/>
    </row>
    <row r="939481" spans="68:68" customFormat="1">
      <c r="BP939481" s="90"/>
    </row>
    <row r="939482" spans="68:68" customFormat="1">
      <c r="BP939482" s="90"/>
    </row>
    <row r="939483" spans="68:68" customFormat="1">
      <c r="BP939483" s="90"/>
    </row>
    <row r="939484" spans="68:68" customFormat="1">
      <c r="BP939484" s="90"/>
    </row>
    <row r="939485" spans="68:68" customFormat="1">
      <c r="BP939485" s="90"/>
    </row>
    <row r="939486" spans="68:68" customFormat="1">
      <c r="BP939486" s="90"/>
    </row>
    <row r="939487" spans="68:68" customFormat="1">
      <c r="BP939487" s="90"/>
    </row>
    <row r="939488" spans="68:68" customFormat="1">
      <c r="BP939488" s="90"/>
    </row>
    <row r="939489" spans="68:68" customFormat="1">
      <c r="BP939489" s="90"/>
    </row>
    <row r="939490" spans="68:68" customFormat="1">
      <c r="BP939490" s="90"/>
    </row>
    <row r="939491" spans="68:68" customFormat="1">
      <c r="BP939491" s="90"/>
    </row>
    <row r="939492" spans="68:68" customFormat="1">
      <c r="BP939492" s="90"/>
    </row>
    <row r="939493" spans="68:68" customFormat="1">
      <c r="BP939493" s="90"/>
    </row>
    <row r="939494" spans="68:68" customFormat="1">
      <c r="BP939494" s="90"/>
    </row>
    <row r="939495" spans="68:68" customFormat="1">
      <c r="BP939495" s="90"/>
    </row>
    <row r="939496" spans="68:68" customFormat="1">
      <c r="BP939496" s="90"/>
    </row>
    <row r="939497" spans="68:68" customFormat="1">
      <c r="BP939497" s="90"/>
    </row>
    <row r="939498" spans="68:68" customFormat="1">
      <c r="BP939498" s="90"/>
    </row>
    <row r="939499" spans="68:68" customFormat="1">
      <c r="BP939499" s="90"/>
    </row>
    <row r="939500" spans="68:68" customFormat="1">
      <c r="BP939500" s="90"/>
    </row>
    <row r="939501" spans="68:68" customFormat="1">
      <c r="BP939501" s="90"/>
    </row>
    <row r="939502" spans="68:68" customFormat="1">
      <c r="BP939502" s="90"/>
    </row>
    <row r="939503" spans="68:68" customFormat="1">
      <c r="BP939503" s="90"/>
    </row>
    <row r="939504" spans="68:68" customFormat="1">
      <c r="BP939504" s="90"/>
    </row>
    <row r="939505" spans="68:68" customFormat="1">
      <c r="BP939505" s="90"/>
    </row>
    <row r="939506" spans="68:68" customFormat="1">
      <c r="BP939506" s="90"/>
    </row>
    <row r="939507" spans="68:68" customFormat="1">
      <c r="BP939507" s="90"/>
    </row>
    <row r="939508" spans="68:68" customFormat="1">
      <c r="BP939508" s="90"/>
    </row>
    <row r="939509" spans="68:68" customFormat="1">
      <c r="BP939509" s="90"/>
    </row>
    <row r="939510" spans="68:68" customFormat="1">
      <c r="BP939510" s="90"/>
    </row>
    <row r="939511" spans="68:68" customFormat="1">
      <c r="BP939511" s="90"/>
    </row>
    <row r="939512" spans="68:68" customFormat="1">
      <c r="BP939512" s="90"/>
    </row>
    <row r="939513" spans="68:68" customFormat="1">
      <c r="BP939513" s="90"/>
    </row>
    <row r="939514" spans="68:68" customFormat="1">
      <c r="BP939514" s="90"/>
    </row>
    <row r="939515" spans="68:68" customFormat="1">
      <c r="BP939515" s="90"/>
    </row>
    <row r="939516" spans="68:68" customFormat="1">
      <c r="BP939516" s="90"/>
    </row>
    <row r="939517" spans="68:68" customFormat="1">
      <c r="BP939517" s="90"/>
    </row>
    <row r="939518" spans="68:68" customFormat="1">
      <c r="BP939518" s="90"/>
    </row>
    <row r="939519" spans="68:68" customFormat="1">
      <c r="BP939519" s="90"/>
    </row>
    <row r="939520" spans="68:68" customFormat="1">
      <c r="BP939520" s="90"/>
    </row>
    <row r="939521" spans="68:68" customFormat="1">
      <c r="BP939521" s="90"/>
    </row>
    <row r="939522" spans="68:68" customFormat="1">
      <c r="BP939522" s="90"/>
    </row>
    <row r="939523" spans="68:68" customFormat="1">
      <c r="BP939523" s="90"/>
    </row>
    <row r="939524" spans="68:68" customFormat="1">
      <c r="BP939524" s="90"/>
    </row>
    <row r="939525" spans="68:68" customFormat="1">
      <c r="BP939525" s="90"/>
    </row>
    <row r="939526" spans="68:68" customFormat="1">
      <c r="BP939526" s="90"/>
    </row>
    <row r="939527" spans="68:68" customFormat="1">
      <c r="BP939527" s="90"/>
    </row>
    <row r="939528" spans="68:68" customFormat="1">
      <c r="BP939528" s="90"/>
    </row>
    <row r="939529" spans="68:68" customFormat="1">
      <c r="BP939529" s="90"/>
    </row>
    <row r="939530" spans="68:68" customFormat="1">
      <c r="BP939530" s="90"/>
    </row>
    <row r="939531" spans="68:68" customFormat="1">
      <c r="BP939531" s="90"/>
    </row>
    <row r="939532" spans="68:68" customFormat="1">
      <c r="BP939532" s="90"/>
    </row>
    <row r="939533" spans="68:68" customFormat="1">
      <c r="BP939533" s="90"/>
    </row>
    <row r="939534" spans="68:68" customFormat="1">
      <c r="BP939534" s="90"/>
    </row>
    <row r="939535" spans="68:68" customFormat="1">
      <c r="BP939535" s="90"/>
    </row>
    <row r="939536" spans="68:68" customFormat="1">
      <c r="BP939536" s="90"/>
    </row>
    <row r="939537" spans="68:68" customFormat="1">
      <c r="BP939537" s="90"/>
    </row>
    <row r="939538" spans="68:68" customFormat="1">
      <c r="BP939538" s="90"/>
    </row>
    <row r="939539" spans="68:68" customFormat="1">
      <c r="BP939539" s="90"/>
    </row>
    <row r="939540" spans="68:68" customFormat="1">
      <c r="BP939540" s="90"/>
    </row>
    <row r="939541" spans="68:68" customFormat="1">
      <c r="BP939541" s="90"/>
    </row>
    <row r="939542" spans="68:68" customFormat="1">
      <c r="BP939542" s="90"/>
    </row>
    <row r="939543" spans="68:68" customFormat="1">
      <c r="BP939543" s="90"/>
    </row>
    <row r="939544" spans="68:68" customFormat="1">
      <c r="BP939544" s="90"/>
    </row>
    <row r="939545" spans="68:68" customFormat="1">
      <c r="BP939545" s="90"/>
    </row>
    <row r="939546" spans="68:68" customFormat="1">
      <c r="BP939546" s="90"/>
    </row>
    <row r="939547" spans="68:68" customFormat="1">
      <c r="BP939547" s="90"/>
    </row>
    <row r="939548" spans="68:68" customFormat="1">
      <c r="BP939548" s="90"/>
    </row>
    <row r="939549" spans="68:68" customFormat="1">
      <c r="BP939549" s="90"/>
    </row>
    <row r="939550" spans="68:68" customFormat="1">
      <c r="BP939550" s="90"/>
    </row>
    <row r="939551" spans="68:68" customFormat="1">
      <c r="BP939551" s="90"/>
    </row>
    <row r="939552" spans="68:68" customFormat="1">
      <c r="BP939552" s="90"/>
    </row>
    <row r="939553" spans="68:68" customFormat="1">
      <c r="BP939553" s="90"/>
    </row>
    <row r="939554" spans="68:68" customFormat="1">
      <c r="BP939554" s="90"/>
    </row>
    <row r="939555" spans="68:68" customFormat="1">
      <c r="BP939555" s="90"/>
    </row>
    <row r="939556" spans="68:68" customFormat="1">
      <c r="BP939556" s="90"/>
    </row>
    <row r="939557" spans="68:68" customFormat="1">
      <c r="BP939557" s="90"/>
    </row>
    <row r="939558" spans="68:68" customFormat="1">
      <c r="BP939558" s="90"/>
    </row>
    <row r="939559" spans="68:68" customFormat="1">
      <c r="BP939559" s="90"/>
    </row>
    <row r="939560" spans="68:68" customFormat="1">
      <c r="BP939560" s="90"/>
    </row>
    <row r="939561" spans="68:68" customFormat="1">
      <c r="BP939561" s="90"/>
    </row>
    <row r="939562" spans="68:68" customFormat="1">
      <c r="BP939562" s="90"/>
    </row>
    <row r="939563" spans="68:68" customFormat="1">
      <c r="BP939563" s="90"/>
    </row>
    <row r="939564" spans="68:68" customFormat="1">
      <c r="BP939564" s="90"/>
    </row>
    <row r="939565" spans="68:68" customFormat="1">
      <c r="BP939565" s="90"/>
    </row>
    <row r="939566" spans="68:68" customFormat="1">
      <c r="BP939566" s="90"/>
    </row>
    <row r="939567" spans="68:68" customFormat="1">
      <c r="BP939567" s="90"/>
    </row>
    <row r="939568" spans="68:68" customFormat="1">
      <c r="BP939568" s="90"/>
    </row>
    <row r="939569" spans="68:68" customFormat="1">
      <c r="BP939569" s="90"/>
    </row>
    <row r="939570" spans="68:68" customFormat="1">
      <c r="BP939570" s="90"/>
    </row>
    <row r="939571" spans="68:68" customFormat="1">
      <c r="BP939571" s="90"/>
    </row>
    <row r="939572" spans="68:68" customFormat="1">
      <c r="BP939572" s="90"/>
    </row>
    <row r="939573" spans="68:68" customFormat="1">
      <c r="BP939573" s="90"/>
    </row>
    <row r="939574" spans="68:68" customFormat="1">
      <c r="BP939574" s="90"/>
    </row>
    <row r="939575" spans="68:68" customFormat="1">
      <c r="BP939575" s="90"/>
    </row>
    <row r="939576" spans="68:68" customFormat="1">
      <c r="BP939576" s="90"/>
    </row>
    <row r="939577" spans="68:68" customFormat="1">
      <c r="BP939577" s="90"/>
    </row>
    <row r="939578" spans="68:68" customFormat="1">
      <c r="BP939578" s="90"/>
    </row>
    <row r="939579" spans="68:68" customFormat="1">
      <c r="BP939579" s="90"/>
    </row>
    <row r="939580" spans="68:68" customFormat="1">
      <c r="BP939580" s="90"/>
    </row>
    <row r="939581" spans="68:68" customFormat="1">
      <c r="BP939581" s="90"/>
    </row>
    <row r="939582" spans="68:68" customFormat="1">
      <c r="BP939582" s="90"/>
    </row>
    <row r="939583" spans="68:68" customFormat="1">
      <c r="BP939583" s="90"/>
    </row>
    <row r="939584" spans="68:68" customFormat="1">
      <c r="BP939584" s="90"/>
    </row>
    <row r="939585" spans="68:68" customFormat="1">
      <c r="BP939585" s="90"/>
    </row>
    <row r="939586" spans="68:68" customFormat="1">
      <c r="BP939586" s="90"/>
    </row>
    <row r="939587" spans="68:68" customFormat="1">
      <c r="BP939587" s="90"/>
    </row>
    <row r="939588" spans="68:68" customFormat="1">
      <c r="BP939588" s="90"/>
    </row>
    <row r="939589" spans="68:68" customFormat="1">
      <c r="BP939589" s="90"/>
    </row>
    <row r="939590" spans="68:68" customFormat="1">
      <c r="BP939590" s="90"/>
    </row>
    <row r="939591" spans="68:68" customFormat="1">
      <c r="BP939591" s="90"/>
    </row>
    <row r="939592" spans="68:68" customFormat="1">
      <c r="BP939592" s="90"/>
    </row>
    <row r="939593" spans="68:68" customFormat="1">
      <c r="BP939593" s="90"/>
    </row>
    <row r="939594" spans="68:68" customFormat="1">
      <c r="BP939594" s="90"/>
    </row>
    <row r="939595" spans="68:68" customFormat="1">
      <c r="BP939595" s="90"/>
    </row>
    <row r="939596" spans="68:68" customFormat="1">
      <c r="BP939596" s="90"/>
    </row>
    <row r="939597" spans="68:68" customFormat="1">
      <c r="BP939597" s="90"/>
    </row>
    <row r="939598" spans="68:68" customFormat="1">
      <c r="BP939598" s="90"/>
    </row>
    <row r="939599" spans="68:68" customFormat="1">
      <c r="BP939599" s="90"/>
    </row>
    <row r="939600" spans="68:68" customFormat="1">
      <c r="BP939600" s="90"/>
    </row>
    <row r="939601" spans="68:68" customFormat="1">
      <c r="BP939601" s="90"/>
    </row>
    <row r="939602" spans="68:68" customFormat="1">
      <c r="BP939602" s="90"/>
    </row>
    <row r="939603" spans="68:68" customFormat="1">
      <c r="BP939603" s="90"/>
    </row>
    <row r="939604" spans="68:68" customFormat="1">
      <c r="BP939604" s="90"/>
    </row>
    <row r="939605" spans="68:68" customFormat="1">
      <c r="BP939605" s="90"/>
    </row>
    <row r="939606" spans="68:68" customFormat="1">
      <c r="BP939606" s="90"/>
    </row>
    <row r="939607" spans="68:68" customFormat="1">
      <c r="BP939607" s="90"/>
    </row>
    <row r="939608" spans="68:68" customFormat="1">
      <c r="BP939608" s="90"/>
    </row>
    <row r="939609" spans="68:68" customFormat="1">
      <c r="BP939609" s="90"/>
    </row>
    <row r="939610" spans="68:68" customFormat="1">
      <c r="BP939610" s="90"/>
    </row>
    <row r="939611" spans="68:68" customFormat="1">
      <c r="BP939611" s="90"/>
    </row>
    <row r="939612" spans="68:68" customFormat="1">
      <c r="BP939612" s="90"/>
    </row>
    <row r="939613" spans="68:68" customFormat="1">
      <c r="BP939613" s="90"/>
    </row>
    <row r="939614" spans="68:68" customFormat="1">
      <c r="BP939614" s="90"/>
    </row>
    <row r="939615" spans="68:68" customFormat="1">
      <c r="BP939615" s="90"/>
    </row>
    <row r="939616" spans="68:68" customFormat="1">
      <c r="BP939616" s="90"/>
    </row>
    <row r="939617" spans="68:68" customFormat="1">
      <c r="BP939617" s="90"/>
    </row>
    <row r="939618" spans="68:68" customFormat="1">
      <c r="BP939618" s="90"/>
    </row>
    <row r="939619" spans="68:68" customFormat="1">
      <c r="BP939619" s="90"/>
    </row>
    <row r="939620" spans="68:68" customFormat="1">
      <c r="BP939620" s="90"/>
    </row>
    <row r="939621" spans="68:68" customFormat="1">
      <c r="BP939621" s="90"/>
    </row>
    <row r="939622" spans="68:68" customFormat="1">
      <c r="BP939622" s="90"/>
    </row>
    <row r="939623" spans="68:68" customFormat="1">
      <c r="BP939623" s="90"/>
    </row>
    <row r="939624" spans="68:68" customFormat="1">
      <c r="BP939624" s="90"/>
    </row>
    <row r="939625" spans="68:68" customFormat="1">
      <c r="BP939625" s="90"/>
    </row>
    <row r="939626" spans="68:68" customFormat="1">
      <c r="BP939626" s="90"/>
    </row>
    <row r="939627" spans="68:68" customFormat="1">
      <c r="BP939627" s="90"/>
    </row>
    <row r="939628" spans="68:68" customFormat="1">
      <c r="BP939628" s="90"/>
    </row>
    <row r="939629" spans="68:68" customFormat="1">
      <c r="BP939629" s="90"/>
    </row>
    <row r="939630" spans="68:68" customFormat="1">
      <c r="BP939630" s="90"/>
    </row>
    <row r="939631" spans="68:68" customFormat="1">
      <c r="BP939631" s="90"/>
    </row>
    <row r="939632" spans="68:68" customFormat="1">
      <c r="BP939632" s="90"/>
    </row>
    <row r="939633" spans="68:68" customFormat="1">
      <c r="BP939633" s="90"/>
    </row>
    <row r="939634" spans="68:68" customFormat="1">
      <c r="BP939634" s="90"/>
    </row>
    <row r="939635" spans="68:68" customFormat="1">
      <c r="BP939635" s="90"/>
    </row>
    <row r="939636" spans="68:68" customFormat="1">
      <c r="BP939636" s="90"/>
    </row>
    <row r="939637" spans="68:68" customFormat="1">
      <c r="BP939637" s="90"/>
    </row>
    <row r="939638" spans="68:68" customFormat="1">
      <c r="BP939638" s="90"/>
    </row>
    <row r="939639" spans="68:68" customFormat="1">
      <c r="BP939639" s="90"/>
    </row>
    <row r="939640" spans="68:68" customFormat="1">
      <c r="BP939640" s="90"/>
    </row>
    <row r="939641" spans="68:68" customFormat="1">
      <c r="BP939641" s="90"/>
    </row>
    <row r="939642" spans="68:68" customFormat="1">
      <c r="BP939642" s="90"/>
    </row>
    <row r="939643" spans="68:68" customFormat="1">
      <c r="BP939643" s="90"/>
    </row>
    <row r="939644" spans="68:68" customFormat="1">
      <c r="BP939644" s="90"/>
    </row>
    <row r="939645" spans="68:68" customFormat="1">
      <c r="BP939645" s="90"/>
    </row>
    <row r="939646" spans="68:68" customFormat="1">
      <c r="BP939646" s="90"/>
    </row>
    <row r="939647" spans="68:68" customFormat="1">
      <c r="BP939647" s="90"/>
    </row>
    <row r="939648" spans="68:68" customFormat="1">
      <c r="BP939648" s="90"/>
    </row>
    <row r="939649" spans="68:68" customFormat="1">
      <c r="BP939649" s="90"/>
    </row>
    <row r="939650" spans="68:68" customFormat="1">
      <c r="BP939650" s="90"/>
    </row>
    <row r="939651" spans="68:68" customFormat="1">
      <c r="BP939651" s="90"/>
    </row>
    <row r="939652" spans="68:68" customFormat="1">
      <c r="BP939652" s="90"/>
    </row>
    <row r="939653" spans="68:68" customFormat="1">
      <c r="BP939653" s="90"/>
    </row>
    <row r="939654" spans="68:68" customFormat="1">
      <c r="BP939654" s="90"/>
    </row>
    <row r="939655" spans="68:68" customFormat="1">
      <c r="BP939655" s="90"/>
    </row>
    <row r="939656" spans="68:68" customFormat="1">
      <c r="BP939656" s="90"/>
    </row>
    <row r="939657" spans="68:68" customFormat="1">
      <c r="BP939657" s="90"/>
    </row>
    <row r="939658" spans="68:68" customFormat="1">
      <c r="BP939658" s="90"/>
    </row>
    <row r="939659" spans="68:68" customFormat="1">
      <c r="BP939659" s="90"/>
    </row>
    <row r="939660" spans="68:68" customFormat="1">
      <c r="BP939660" s="90"/>
    </row>
    <row r="939661" spans="68:68" customFormat="1">
      <c r="BP939661" s="90"/>
    </row>
    <row r="939662" spans="68:68" customFormat="1">
      <c r="BP939662" s="90"/>
    </row>
    <row r="939663" spans="68:68" customFormat="1">
      <c r="BP939663" s="90"/>
    </row>
    <row r="939664" spans="68:68" customFormat="1">
      <c r="BP939664" s="90"/>
    </row>
    <row r="939665" spans="68:68" customFormat="1">
      <c r="BP939665" s="90"/>
    </row>
    <row r="939666" spans="68:68" customFormat="1">
      <c r="BP939666" s="90"/>
    </row>
    <row r="939667" spans="68:68" customFormat="1">
      <c r="BP939667" s="90"/>
    </row>
    <row r="939668" spans="68:68" customFormat="1">
      <c r="BP939668" s="90"/>
    </row>
    <row r="939669" spans="68:68" customFormat="1">
      <c r="BP939669" s="90"/>
    </row>
    <row r="939670" spans="68:68" customFormat="1">
      <c r="BP939670" s="90"/>
    </row>
    <row r="939671" spans="68:68" customFormat="1">
      <c r="BP939671" s="90"/>
    </row>
    <row r="939672" spans="68:68" customFormat="1">
      <c r="BP939672" s="90"/>
    </row>
    <row r="939673" spans="68:68" customFormat="1">
      <c r="BP939673" s="90"/>
    </row>
    <row r="939674" spans="68:68" customFormat="1">
      <c r="BP939674" s="90"/>
    </row>
    <row r="939675" spans="68:68" customFormat="1">
      <c r="BP939675" s="90"/>
    </row>
    <row r="939676" spans="68:68" customFormat="1">
      <c r="BP939676" s="90"/>
    </row>
    <row r="939677" spans="68:68" customFormat="1">
      <c r="BP939677" s="90"/>
    </row>
    <row r="939678" spans="68:68" customFormat="1">
      <c r="BP939678" s="90"/>
    </row>
    <row r="939679" spans="68:68" customFormat="1">
      <c r="BP939679" s="90"/>
    </row>
    <row r="939680" spans="68:68" customFormat="1">
      <c r="BP939680" s="90"/>
    </row>
    <row r="939681" spans="68:68" customFormat="1">
      <c r="BP939681" s="90"/>
    </row>
    <row r="939682" spans="68:68" customFormat="1">
      <c r="BP939682" s="90"/>
    </row>
    <row r="939683" spans="68:68" customFormat="1">
      <c r="BP939683" s="90"/>
    </row>
    <row r="939684" spans="68:68" customFormat="1">
      <c r="BP939684" s="90"/>
    </row>
    <row r="939685" spans="68:68" customFormat="1">
      <c r="BP939685" s="90"/>
    </row>
    <row r="939686" spans="68:68" customFormat="1">
      <c r="BP939686" s="90"/>
    </row>
    <row r="939687" spans="68:68" customFormat="1">
      <c r="BP939687" s="90"/>
    </row>
    <row r="939688" spans="68:68" customFormat="1">
      <c r="BP939688" s="90"/>
    </row>
    <row r="939689" spans="68:68" customFormat="1">
      <c r="BP939689" s="90"/>
    </row>
    <row r="939690" spans="68:68" customFormat="1">
      <c r="BP939690" s="90"/>
    </row>
    <row r="939691" spans="68:68" customFormat="1">
      <c r="BP939691" s="90"/>
    </row>
    <row r="939692" spans="68:68" customFormat="1">
      <c r="BP939692" s="90"/>
    </row>
    <row r="939693" spans="68:68" customFormat="1">
      <c r="BP939693" s="90"/>
    </row>
    <row r="939694" spans="68:68" customFormat="1">
      <c r="BP939694" s="90"/>
    </row>
    <row r="939695" spans="68:68" customFormat="1">
      <c r="BP939695" s="90"/>
    </row>
    <row r="939696" spans="68:68" customFormat="1">
      <c r="BP939696" s="90"/>
    </row>
    <row r="939697" spans="68:68" customFormat="1">
      <c r="BP939697" s="90"/>
    </row>
    <row r="939698" spans="68:68" customFormat="1">
      <c r="BP939698" s="90"/>
    </row>
    <row r="939699" spans="68:68" customFormat="1">
      <c r="BP939699" s="90"/>
    </row>
    <row r="939700" spans="68:68" customFormat="1">
      <c r="BP939700" s="90"/>
    </row>
    <row r="939701" spans="68:68" customFormat="1">
      <c r="BP939701" s="90"/>
    </row>
    <row r="939702" spans="68:68" customFormat="1">
      <c r="BP939702" s="90"/>
    </row>
    <row r="939703" spans="68:68" customFormat="1">
      <c r="BP939703" s="90"/>
    </row>
    <row r="939704" spans="68:68" customFormat="1">
      <c r="BP939704" s="90"/>
    </row>
    <row r="939705" spans="68:68" customFormat="1">
      <c r="BP939705" s="90"/>
    </row>
    <row r="939706" spans="68:68" customFormat="1">
      <c r="BP939706" s="90"/>
    </row>
    <row r="939707" spans="68:68" customFormat="1">
      <c r="BP939707" s="90"/>
    </row>
    <row r="939708" spans="68:68" customFormat="1">
      <c r="BP939708" s="90"/>
    </row>
    <row r="939709" spans="68:68" customFormat="1">
      <c r="BP939709" s="90"/>
    </row>
    <row r="939710" spans="68:68" customFormat="1">
      <c r="BP939710" s="90"/>
    </row>
    <row r="939711" spans="68:68" customFormat="1">
      <c r="BP939711" s="90"/>
    </row>
    <row r="939712" spans="68:68" customFormat="1">
      <c r="BP939712" s="90"/>
    </row>
    <row r="939713" spans="68:68" customFormat="1">
      <c r="BP939713" s="90"/>
    </row>
    <row r="939714" spans="68:68" customFormat="1">
      <c r="BP939714" s="90"/>
    </row>
    <row r="939715" spans="68:68" customFormat="1">
      <c r="BP939715" s="90"/>
    </row>
    <row r="939716" spans="68:68" customFormat="1">
      <c r="BP939716" s="90"/>
    </row>
    <row r="939717" spans="68:68" customFormat="1">
      <c r="BP939717" s="90"/>
    </row>
    <row r="939718" spans="68:68" customFormat="1">
      <c r="BP939718" s="90"/>
    </row>
    <row r="939719" spans="68:68" customFormat="1">
      <c r="BP939719" s="90"/>
    </row>
    <row r="939720" spans="68:68" customFormat="1">
      <c r="BP939720" s="90"/>
    </row>
    <row r="939721" spans="68:68" customFormat="1">
      <c r="BP939721" s="90"/>
    </row>
    <row r="939722" spans="68:68" customFormat="1">
      <c r="BP939722" s="90"/>
    </row>
    <row r="939723" spans="68:68" customFormat="1">
      <c r="BP939723" s="90"/>
    </row>
    <row r="939724" spans="68:68" customFormat="1">
      <c r="BP939724" s="90"/>
    </row>
    <row r="939725" spans="68:68" customFormat="1">
      <c r="BP939725" s="90"/>
    </row>
    <row r="939726" spans="68:68" customFormat="1">
      <c r="BP939726" s="90"/>
    </row>
    <row r="939727" spans="68:68" customFormat="1">
      <c r="BP939727" s="90"/>
    </row>
    <row r="939728" spans="68:68" customFormat="1">
      <c r="BP939728" s="90"/>
    </row>
    <row r="939729" spans="68:68" customFormat="1">
      <c r="BP939729" s="90"/>
    </row>
    <row r="939730" spans="68:68" customFormat="1">
      <c r="BP939730" s="90"/>
    </row>
    <row r="939731" spans="68:68" customFormat="1">
      <c r="BP939731" s="90"/>
    </row>
    <row r="939732" spans="68:68" customFormat="1">
      <c r="BP939732" s="90"/>
    </row>
    <row r="939733" spans="68:68" customFormat="1">
      <c r="BP939733" s="90"/>
    </row>
    <row r="939734" spans="68:68" customFormat="1">
      <c r="BP939734" s="90"/>
    </row>
    <row r="939735" spans="68:68" customFormat="1">
      <c r="BP939735" s="90"/>
    </row>
    <row r="939736" spans="68:68" customFormat="1">
      <c r="BP939736" s="90"/>
    </row>
    <row r="939737" spans="68:68" customFormat="1">
      <c r="BP939737" s="90"/>
    </row>
    <row r="939738" spans="68:68" customFormat="1">
      <c r="BP939738" s="90"/>
    </row>
    <row r="939739" spans="68:68" customFormat="1">
      <c r="BP939739" s="90"/>
    </row>
    <row r="939740" spans="68:68" customFormat="1">
      <c r="BP939740" s="90"/>
    </row>
    <row r="939741" spans="68:68" customFormat="1">
      <c r="BP939741" s="90"/>
    </row>
    <row r="939742" spans="68:68" customFormat="1">
      <c r="BP939742" s="90"/>
    </row>
    <row r="939743" spans="68:68" customFormat="1">
      <c r="BP939743" s="90"/>
    </row>
    <row r="939744" spans="68:68" customFormat="1">
      <c r="BP939744" s="90"/>
    </row>
    <row r="939745" spans="68:68" customFormat="1">
      <c r="BP939745" s="90"/>
    </row>
    <row r="939746" spans="68:68" customFormat="1">
      <c r="BP939746" s="90"/>
    </row>
    <row r="939747" spans="68:68" customFormat="1">
      <c r="BP939747" s="90"/>
    </row>
    <row r="939748" spans="68:68" customFormat="1">
      <c r="BP939748" s="90"/>
    </row>
    <row r="939749" spans="68:68" customFormat="1">
      <c r="BP939749" s="90"/>
    </row>
    <row r="939750" spans="68:68" customFormat="1">
      <c r="BP939750" s="90"/>
    </row>
    <row r="939751" spans="68:68" customFormat="1">
      <c r="BP939751" s="90"/>
    </row>
    <row r="939752" spans="68:68" customFormat="1">
      <c r="BP939752" s="90"/>
    </row>
    <row r="939753" spans="68:68" customFormat="1">
      <c r="BP939753" s="90"/>
    </row>
    <row r="939754" spans="68:68" customFormat="1">
      <c r="BP939754" s="90"/>
    </row>
    <row r="939755" spans="68:68" customFormat="1">
      <c r="BP939755" s="90"/>
    </row>
    <row r="939756" spans="68:68" customFormat="1">
      <c r="BP939756" s="90"/>
    </row>
    <row r="939757" spans="68:68" customFormat="1">
      <c r="BP939757" s="90"/>
    </row>
    <row r="939758" spans="68:68" customFormat="1">
      <c r="BP939758" s="90"/>
    </row>
    <row r="939759" spans="68:68" customFormat="1">
      <c r="BP939759" s="90"/>
    </row>
    <row r="939760" spans="68:68" customFormat="1">
      <c r="BP939760" s="90"/>
    </row>
    <row r="939761" spans="68:68" customFormat="1">
      <c r="BP939761" s="90"/>
    </row>
    <row r="939762" spans="68:68" customFormat="1">
      <c r="BP939762" s="90"/>
    </row>
    <row r="939763" spans="68:68" customFormat="1">
      <c r="BP939763" s="90"/>
    </row>
    <row r="939764" spans="68:68" customFormat="1">
      <c r="BP939764" s="90"/>
    </row>
    <row r="939765" spans="68:68" customFormat="1">
      <c r="BP939765" s="90"/>
    </row>
    <row r="939766" spans="68:68" customFormat="1">
      <c r="BP939766" s="90"/>
    </row>
    <row r="939767" spans="68:68" customFormat="1">
      <c r="BP939767" s="90"/>
    </row>
    <row r="939768" spans="68:68" customFormat="1">
      <c r="BP939768" s="90"/>
    </row>
    <row r="939769" spans="68:68" customFormat="1">
      <c r="BP939769" s="90"/>
    </row>
    <row r="939770" spans="68:68" customFormat="1">
      <c r="BP939770" s="90"/>
    </row>
    <row r="939771" spans="68:68" customFormat="1">
      <c r="BP939771" s="90"/>
    </row>
    <row r="939772" spans="68:68" customFormat="1">
      <c r="BP939772" s="90"/>
    </row>
    <row r="939773" spans="68:68" customFormat="1">
      <c r="BP939773" s="90"/>
    </row>
    <row r="939774" spans="68:68" customFormat="1">
      <c r="BP939774" s="90"/>
    </row>
    <row r="939775" spans="68:68" customFormat="1">
      <c r="BP939775" s="90"/>
    </row>
    <row r="939776" spans="68:68" customFormat="1">
      <c r="BP939776" s="90"/>
    </row>
    <row r="939777" spans="68:68" customFormat="1">
      <c r="BP939777" s="90"/>
    </row>
    <row r="939778" spans="68:68" customFormat="1">
      <c r="BP939778" s="90"/>
    </row>
    <row r="939779" spans="68:68" customFormat="1">
      <c r="BP939779" s="90"/>
    </row>
    <row r="939780" spans="68:68" customFormat="1">
      <c r="BP939780" s="90"/>
    </row>
    <row r="939781" spans="68:68" customFormat="1">
      <c r="BP939781" s="90"/>
    </row>
    <row r="939782" spans="68:68" customFormat="1">
      <c r="BP939782" s="90"/>
    </row>
    <row r="939783" spans="68:68" customFormat="1">
      <c r="BP939783" s="90"/>
    </row>
    <row r="939784" spans="68:68" customFormat="1">
      <c r="BP939784" s="90"/>
    </row>
    <row r="939785" spans="68:68" customFormat="1">
      <c r="BP939785" s="90"/>
    </row>
    <row r="939786" spans="68:68" customFormat="1">
      <c r="BP939786" s="90"/>
    </row>
    <row r="939787" spans="68:68" customFormat="1">
      <c r="BP939787" s="90"/>
    </row>
    <row r="939788" spans="68:68" customFormat="1">
      <c r="BP939788" s="90"/>
    </row>
    <row r="939789" spans="68:68" customFormat="1">
      <c r="BP939789" s="90"/>
    </row>
    <row r="939790" spans="68:68" customFormat="1">
      <c r="BP939790" s="90"/>
    </row>
    <row r="939791" spans="68:68" customFormat="1">
      <c r="BP939791" s="90"/>
    </row>
    <row r="939792" spans="68:68" customFormat="1">
      <c r="BP939792" s="90"/>
    </row>
    <row r="939793" spans="68:68" customFormat="1">
      <c r="BP939793" s="90"/>
    </row>
    <row r="939794" spans="68:68" customFormat="1">
      <c r="BP939794" s="90"/>
    </row>
    <row r="939795" spans="68:68" customFormat="1">
      <c r="BP939795" s="90"/>
    </row>
    <row r="939796" spans="68:68" customFormat="1">
      <c r="BP939796" s="90"/>
    </row>
    <row r="939797" spans="68:68" customFormat="1">
      <c r="BP939797" s="90"/>
    </row>
    <row r="939798" spans="68:68" customFormat="1">
      <c r="BP939798" s="90"/>
    </row>
    <row r="939799" spans="68:68" customFormat="1">
      <c r="BP939799" s="90"/>
    </row>
    <row r="939800" spans="68:68" customFormat="1">
      <c r="BP939800" s="90"/>
    </row>
    <row r="939801" spans="68:68" customFormat="1">
      <c r="BP939801" s="90"/>
    </row>
    <row r="939802" spans="68:68" customFormat="1">
      <c r="BP939802" s="90"/>
    </row>
    <row r="939803" spans="68:68" customFormat="1">
      <c r="BP939803" s="90"/>
    </row>
    <row r="939804" spans="68:68" customFormat="1">
      <c r="BP939804" s="90"/>
    </row>
    <row r="939805" spans="68:68" customFormat="1">
      <c r="BP939805" s="90"/>
    </row>
    <row r="939806" spans="68:68" customFormat="1">
      <c r="BP939806" s="90"/>
    </row>
    <row r="939807" spans="68:68" customFormat="1">
      <c r="BP939807" s="90"/>
    </row>
    <row r="939808" spans="68:68" customFormat="1">
      <c r="BP939808" s="90"/>
    </row>
    <row r="939809" spans="68:68" customFormat="1">
      <c r="BP939809" s="90"/>
    </row>
    <row r="939810" spans="68:68" customFormat="1">
      <c r="BP939810" s="90"/>
    </row>
    <row r="939811" spans="68:68" customFormat="1">
      <c r="BP939811" s="90"/>
    </row>
    <row r="939812" spans="68:68" customFormat="1">
      <c r="BP939812" s="90"/>
    </row>
    <row r="939813" spans="68:68" customFormat="1">
      <c r="BP939813" s="90"/>
    </row>
    <row r="939814" spans="68:68" customFormat="1">
      <c r="BP939814" s="90"/>
    </row>
    <row r="939815" spans="68:68" customFormat="1">
      <c r="BP939815" s="90"/>
    </row>
    <row r="939816" spans="68:68" customFormat="1">
      <c r="BP939816" s="90"/>
    </row>
    <row r="939817" spans="68:68" customFormat="1">
      <c r="BP939817" s="90"/>
    </row>
    <row r="939818" spans="68:68" customFormat="1">
      <c r="BP939818" s="90"/>
    </row>
    <row r="939819" spans="68:68" customFormat="1">
      <c r="BP939819" s="90"/>
    </row>
    <row r="939820" spans="68:68" customFormat="1">
      <c r="BP939820" s="90"/>
    </row>
    <row r="939821" spans="68:68" customFormat="1">
      <c r="BP939821" s="90"/>
    </row>
    <row r="939822" spans="68:68" customFormat="1">
      <c r="BP939822" s="90"/>
    </row>
    <row r="939823" spans="68:68" customFormat="1">
      <c r="BP939823" s="90"/>
    </row>
    <row r="939824" spans="68:68" customFormat="1">
      <c r="BP939824" s="90"/>
    </row>
    <row r="939825" spans="68:68" customFormat="1">
      <c r="BP939825" s="90"/>
    </row>
    <row r="939826" spans="68:68" customFormat="1">
      <c r="BP939826" s="90"/>
    </row>
    <row r="939827" spans="68:68" customFormat="1">
      <c r="BP939827" s="90"/>
    </row>
    <row r="939828" spans="68:68" customFormat="1">
      <c r="BP939828" s="90"/>
    </row>
    <row r="939829" spans="68:68" customFormat="1">
      <c r="BP939829" s="90"/>
    </row>
    <row r="939830" spans="68:68" customFormat="1">
      <c r="BP939830" s="90"/>
    </row>
    <row r="939831" spans="68:68" customFormat="1">
      <c r="BP939831" s="90"/>
    </row>
    <row r="939832" spans="68:68" customFormat="1">
      <c r="BP939832" s="90"/>
    </row>
    <row r="939833" spans="68:68" customFormat="1">
      <c r="BP939833" s="90"/>
    </row>
    <row r="939834" spans="68:68" customFormat="1">
      <c r="BP939834" s="90"/>
    </row>
    <row r="939835" spans="68:68" customFormat="1">
      <c r="BP939835" s="90"/>
    </row>
    <row r="939836" spans="68:68" customFormat="1">
      <c r="BP939836" s="90"/>
    </row>
    <row r="939837" spans="68:68" customFormat="1">
      <c r="BP939837" s="90"/>
    </row>
    <row r="939838" spans="68:68" customFormat="1">
      <c r="BP939838" s="90"/>
    </row>
    <row r="939839" spans="68:68" customFormat="1">
      <c r="BP939839" s="90"/>
    </row>
    <row r="939840" spans="68:68" customFormat="1">
      <c r="BP939840" s="90"/>
    </row>
    <row r="939841" spans="68:68" customFormat="1">
      <c r="BP939841" s="90"/>
    </row>
    <row r="939842" spans="68:68" customFormat="1">
      <c r="BP939842" s="90"/>
    </row>
    <row r="939843" spans="68:68" customFormat="1">
      <c r="BP939843" s="90"/>
    </row>
    <row r="939844" spans="68:68" customFormat="1">
      <c r="BP939844" s="90"/>
    </row>
    <row r="939845" spans="68:68" customFormat="1">
      <c r="BP939845" s="90"/>
    </row>
    <row r="939846" spans="68:68" customFormat="1">
      <c r="BP939846" s="90"/>
    </row>
    <row r="939847" spans="68:68" customFormat="1">
      <c r="BP939847" s="90"/>
    </row>
    <row r="939848" spans="68:68" customFormat="1">
      <c r="BP939848" s="90"/>
    </row>
    <row r="939849" spans="68:68" customFormat="1">
      <c r="BP939849" s="90"/>
    </row>
    <row r="939850" spans="68:68" customFormat="1">
      <c r="BP939850" s="90"/>
    </row>
    <row r="939851" spans="68:68" customFormat="1">
      <c r="BP939851" s="90"/>
    </row>
    <row r="939852" spans="68:68" customFormat="1">
      <c r="BP939852" s="90"/>
    </row>
    <row r="939853" spans="68:68" customFormat="1">
      <c r="BP939853" s="90"/>
    </row>
    <row r="939854" spans="68:68" customFormat="1">
      <c r="BP939854" s="90"/>
    </row>
    <row r="939855" spans="68:68" customFormat="1">
      <c r="BP939855" s="90"/>
    </row>
    <row r="939856" spans="68:68" customFormat="1">
      <c r="BP939856" s="90"/>
    </row>
    <row r="939857" spans="68:68" customFormat="1">
      <c r="BP939857" s="90"/>
    </row>
    <row r="939858" spans="68:68" customFormat="1">
      <c r="BP939858" s="90"/>
    </row>
    <row r="939859" spans="68:68" customFormat="1">
      <c r="BP939859" s="90"/>
    </row>
    <row r="939860" spans="68:68" customFormat="1">
      <c r="BP939860" s="90"/>
    </row>
    <row r="939861" spans="68:68" customFormat="1">
      <c r="BP939861" s="90"/>
    </row>
    <row r="939862" spans="68:68" customFormat="1">
      <c r="BP939862" s="90"/>
    </row>
    <row r="939863" spans="68:68" customFormat="1">
      <c r="BP939863" s="90"/>
    </row>
    <row r="939864" spans="68:68" customFormat="1">
      <c r="BP939864" s="90"/>
    </row>
    <row r="939865" spans="68:68" customFormat="1">
      <c r="BP939865" s="90"/>
    </row>
    <row r="939866" spans="68:68" customFormat="1">
      <c r="BP939866" s="90"/>
    </row>
    <row r="939867" spans="68:68" customFormat="1">
      <c r="BP939867" s="90"/>
    </row>
    <row r="939868" spans="68:68" customFormat="1">
      <c r="BP939868" s="90"/>
    </row>
    <row r="939869" spans="68:68" customFormat="1">
      <c r="BP939869" s="90"/>
    </row>
    <row r="939870" spans="68:68" customFormat="1">
      <c r="BP939870" s="90"/>
    </row>
    <row r="939871" spans="68:68" customFormat="1">
      <c r="BP939871" s="90"/>
    </row>
    <row r="939872" spans="68:68" customFormat="1">
      <c r="BP939872" s="90"/>
    </row>
    <row r="939873" spans="68:68" customFormat="1">
      <c r="BP939873" s="90"/>
    </row>
    <row r="939874" spans="68:68" customFormat="1">
      <c r="BP939874" s="90"/>
    </row>
    <row r="939875" spans="68:68" customFormat="1">
      <c r="BP939875" s="90"/>
    </row>
    <row r="939876" spans="68:68" customFormat="1">
      <c r="BP939876" s="90"/>
    </row>
    <row r="939877" spans="68:68" customFormat="1">
      <c r="BP939877" s="90"/>
    </row>
    <row r="939878" spans="68:68" customFormat="1">
      <c r="BP939878" s="90"/>
    </row>
    <row r="939879" spans="68:68" customFormat="1">
      <c r="BP939879" s="90"/>
    </row>
    <row r="939880" spans="68:68" customFormat="1">
      <c r="BP939880" s="90"/>
    </row>
    <row r="939881" spans="68:68" customFormat="1">
      <c r="BP939881" s="90"/>
    </row>
    <row r="939882" spans="68:68" customFormat="1">
      <c r="BP939882" s="90"/>
    </row>
    <row r="939883" spans="68:68" customFormat="1">
      <c r="BP939883" s="90"/>
    </row>
    <row r="939884" spans="68:68" customFormat="1">
      <c r="BP939884" s="90"/>
    </row>
    <row r="939885" spans="68:68" customFormat="1">
      <c r="BP939885" s="90"/>
    </row>
    <row r="939886" spans="68:68" customFormat="1">
      <c r="BP939886" s="90"/>
    </row>
    <row r="939887" spans="68:68" customFormat="1">
      <c r="BP939887" s="90"/>
    </row>
    <row r="939888" spans="68:68" customFormat="1">
      <c r="BP939888" s="90"/>
    </row>
    <row r="939889" spans="68:68" customFormat="1">
      <c r="BP939889" s="90"/>
    </row>
    <row r="939890" spans="68:68" customFormat="1">
      <c r="BP939890" s="90"/>
    </row>
    <row r="939891" spans="68:68" customFormat="1">
      <c r="BP939891" s="90"/>
    </row>
    <row r="939892" spans="68:68" customFormat="1">
      <c r="BP939892" s="90"/>
    </row>
    <row r="939893" spans="68:68" customFormat="1">
      <c r="BP939893" s="90"/>
    </row>
    <row r="939894" spans="68:68" customFormat="1">
      <c r="BP939894" s="90"/>
    </row>
    <row r="939895" spans="68:68" customFormat="1">
      <c r="BP939895" s="90"/>
    </row>
    <row r="939896" spans="68:68" customFormat="1">
      <c r="BP939896" s="90"/>
    </row>
    <row r="939897" spans="68:68" customFormat="1">
      <c r="BP939897" s="90"/>
    </row>
    <row r="939898" spans="68:68" customFormat="1">
      <c r="BP939898" s="90"/>
    </row>
    <row r="939899" spans="68:68" customFormat="1">
      <c r="BP939899" s="90"/>
    </row>
    <row r="939900" spans="68:68" customFormat="1">
      <c r="BP939900" s="90"/>
    </row>
    <row r="939901" spans="68:68" customFormat="1">
      <c r="BP939901" s="90"/>
    </row>
    <row r="939902" spans="68:68" customFormat="1">
      <c r="BP939902" s="90"/>
    </row>
    <row r="939903" spans="68:68" customFormat="1">
      <c r="BP939903" s="90"/>
    </row>
    <row r="939904" spans="68:68" customFormat="1">
      <c r="BP939904" s="90"/>
    </row>
    <row r="939905" spans="68:68" customFormat="1">
      <c r="BP939905" s="90"/>
    </row>
    <row r="939906" spans="68:68" customFormat="1">
      <c r="BP939906" s="90"/>
    </row>
    <row r="939907" spans="68:68" customFormat="1">
      <c r="BP939907" s="90"/>
    </row>
    <row r="939908" spans="68:68" customFormat="1">
      <c r="BP939908" s="90"/>
    </row>
    <row r="939909" spans="68:68" customFormat="1">
      <c r="BP939909" s="90"/>
    </row>
    <row r="939910" spans="68:68" customFormat="1">
      <c r="BP939910" s="90"/>
    </row>
    <row r="939911" spans="68:68" customFormat="1">
      <c r="BP939911" s="90"/>
    </row>
    <row r="939912" spans="68:68" customFormat="1">
      <c r="BP939912" s="90"/>
    </row>
    <row r="939913" spans="68:68" customFormat="1">
      <c r="BP939913" s="90"/>
    </row>
    <row r="939914" spans="68:68" customFormat="1">
      <c r="BP939914" s="90"/>
    </row>
    <row r="939915" spans="68:68" customFormat="1">
      <c r="BP939915" s="90"/>
    </row>
    <row r="939916" spans="68:68" customFormat="1">
      <c r="BP939916" s="90"/>
    </row>
    <row r="939917" spans="68:68" customFormat="1">
      <c r="BP939917" s="90"/>
    </row>
    <row r="939918" spans="68:68" customFormat="1">
      <c r="BP939918" s="90"/>
    </row>
    <row r="939919" spans="68:68" customFormat="1">
      <c r="BP939919" s="90"/>
    </row>
    <row r="939920" spans="68:68" customFormat="1">
      <c r="BP939920" s="90"/>
    </row>
    <row r="939921" spans="68:68" customFormat="1">
      <c r="BP939921" s="90"/>
    </row>
    <row r="939922" spans="68:68" customFormat="1">
      <c r="BP939922" s="90"/>
    </row>
    <row r="939923" spans="68:68" customFormat="1">
      <c r="BP939923" s="90"/>
    </row>
    <row r="939924" spans="68:68" customFormat="1">
      <c r="BP939924" s="90"/>
    </row>
    <row r="939925" spans="68:68" customFormat="1">
      <c r="BP939925" s="90"/>
    </row>
    <row r="939926" spans="68:68" customFormat="1">
      <c r="BP939926" s="90"/>
    </row>
    <row r="939927" spans="68:68" customFormat="1">
      <c r="BP939927" s="90"/>
    </row>
    <row r="939928" spans="68:68" customFormat="1">
      <c r="BP939928" s="90"/>
    </row>
    <row r="939929" spans="68:68" customFormat="1">
      <c r="BP939929" s="90"/>
    </row>
    <row r="939930" spans="68:68" customFormat="1">
      <c r="BP939930" s="90"/>
    </row>
    <row r="939931" spans="68:68" customFormat="1">
      <c r="BP939931" s="90"/>
    </row>
    <row r="939932" spans="68:68" customFormat="1">
      <c r="BP939932" s="90"/>
    </row>
    <row r="939933" spans="68:68" customFormat="1">
      <c r="BP939933" s="90"/>
    </row>
    <row r="939934" spans="68:68" customFormat="1">
      <c r="BP939934" s="90"/>
    </row>
    <row r="939935" spans="68:68" customFormat="1">
      <c r="BP939935" s="90"/>
    </row>
    <row r="939936" spans="68:68" customFormat="1">
      <c r="BP939936" s="90"/>
    </row>
    <row r="939937" spans="68:68" customFormat="1">
      <c r="BP939937" s="90"/>
    </row>
    <row r="939938" spans="68:68" customFormat="1">
      <c r="BP939938" s="90"/>
    </row>
    <row r="939939" spans="68:68" customFormat="1">
      <c r="BP939939" s="90"/>
    </row>
    <row r="939940" spans="68:68" customFormat="1">
      <c r="BP939940" s="90"/>
    </row>
    <row r="939941" spans="68:68" customFormat="1">
      <c r="BP939941" s="90"/>
    </row>
    <row r="939942" spans="68:68" customFormat="1">
      <c r="BP939942" s="90"/>
    </row>
    <row r="939943" spans="68:68" customFormat="1">
      <c r="BP939943" s="90"/>
    </row>
    <row r="939944" spans="68:68" customFormat="1">
      <c r="BP939944" s="90"/>
    </row>
    <row r="939945" spans="68:68" customFormat="1">
      <c r="BP939945" s="90"/>
    </row>
    <row r="939946" spans="68:68" customFormat="1">
      <c r="BP939946" s="90"/>
    </row>
    <row r="939947" spans="68:68" customFormat="1">
      <c r="BP939947" s="90"/>
    </row>
    <row r="939948" spans="68:68" customFormat="1">
      <c r="BP939948" s="90"/>
    </row>
    <row r="939949" spans="68:68" customFormat="1">
      <c r="BP939949" s="90"/>
    </row>
    <row r="939950" spans="68:68" customFormat="1">
      <c r="BP939950" s="90"/>
    </row>
    <row r="939951" spans="68:68" customFormat="1">
      <c r="BP939951" s="90"/>
    </row>
    <row r="939952" spans="68:68" customFormat="1">
      <c r="BP939952" s="90"/>
    </row>
    <row r="939953" spans="68:68" customFormat="1">
      <c r="BP939953" s="90"/>
    </row>
    <row r="939954" spans="68:68" customFormat="1">
      <c r="BP939954" s="90"/>
    </row>
    <row r="939955" spans="68:68" customFormat="1">
      <c r="BP939955" s="90"/>
    </row>
    <row r="939956" spans="68:68" customFormat="1">
      <c r="BP939956" s="90"/>
    </row>
    <row r="939957" spans="68:68" customFormat="1">
      <c r="BP939957" s="90"/>
    </row>
    <row r="939958" spans="68:68" customFormat="1">
      <c r="BP939958" s="90"/>
    </row>
    <row r="939959" spans="68:68" customFormat="1">
      <c r="BP939959" s="90"/>
    </row>
    <row r="939960" spans="68:68" customFormat="1">
      <c r="BP939960" s="90"/>
    </row>
    <row r="939961" spans="68:68" customFormat="1">
      <c r="BP939961" s="90"/>
    </row>
    <row r="939962" spans="68:68" customFormat="1">
      <c r="BP939962" s="90"/>
    </row>
    <row r="939963" spans="68:68" customFormat="1">
      <c r="BP939963" s="90"/>
    </row>
    <row r="939964" spans="68:68" customFormat="1">
      <c r="BP939964" s="90"/>
    </row>
    <row r="939965" spans="68:68" customFormat="1">
      <c r="BP939965" s="90"/>
    </row>
    <row r="939966" spans="68:68" customFormat="1">
      <c r="BP939966" s="90"/>
    </row>
    <row r="939967" spans="68:68" customFormat="1">
      <c r="BP939967" s="90"/>
    </row>
    <row r="939968" spans="68:68" customFormat="1">
      <c r="BP939968" s="90"/>
    </row>
    <row r="939969" spans="68:68" customFormat="1">
      <c r="BP939969" s="90"/>
    </row>
    <row r="939970" spans="68:68" customFormat="1">
      <c r="BP939970" s="90"/>
    </row>
    <row r="939971" spans="68:68" customFormat="1">
      <c r="BP939971" s="90"/>
    </row>
    <row r="939972" spans="68:68" customFormat="1">
      <c r="BP939972" s="90"/>
    </row>
    <row r="939973" spans="68:68" customFormat="1">
      <c r="BP939973" s="90"/>
    </row>
    <row r="939974" spans="68:68" customFormat="1">
      <c r="BP939974" s="90"/>
    </row>
    <row r="939975" spans="68:68" customFormat="1">
      <c r="BP939975" s="90"/>
    </row>
    <row r="939976" spans="68:68" customFormat="1">
      <c r="BP939976" s="90"/>
    </row>
    <row r="939977" spans="68:68" customFormat="1">
      <c r="BP939977" s="90"/>
    </row>
    <row r="939978" spans="68:68" customFormat="1">
      <c r="BP939978" s="90"/>
    </row>
    <row r="939979" spans="68:68" customFormat="1">
      <c r="BP939979" s="90"/>
    </row>
    <row r="939980" spans="68:68" customFormat="1">
      <c r="BP939980" s="90"/>
    </row>
    <row r="939981" spans="68:68" customFormat="1">
      <c r="BP939981" s="90"/>
    </row>
    <row r="939982" spans="68:68" customFormat="1">
      <c r="BP939982" s="90"/>
    </row>
    <row r="939983" spans="68:68" customFormat="1">
      <c r="BP939983" s="90"/>
    </row>
    <row r="939984" spans="68:68" customFormat="1">
      <c r="BP939984" s="90"/>
    </row>
    <row r="939985" spans="68:68" customFormat="1">
      <c r="BP939985" s="90"/>
    </row>
    <row r="939986" spans="68:68" customFormat="1">
      <c r="BP939986" s="90"/>
    </row>
    <row r="939987" spans="68:68" customFormat="1">
      <c r="BP939987" s="90"/>
    </row>
    <row r="939988" spans="68:68" customFormat="1">
      <c r="BP939988" s="90"/>
    </row>
    <row r="939989" spans="68:68" customFormat="1">
      <c r="BP939989" s="90"/>
    </row>
    <row r="939990" spans="68:68" customFormat="1">
      <c r="BP939990" s="90"/>
    </row>
    <row r="939991" spans="68:68" customFormat="1">
      <c r="BP939991" s="90"/>
    </row>
    <row r="939992" spans="68:68" customFormat="1">
      <c r="BP939992" s="90"/>
    </row>
    <row r="939993" spans="68:68" customFormat="1">
      <c r="BP939993" s="90"/>
    </row>
    <row r="939994" spans="68:68" customFormat="1">
      <c r="BP939994" s="90"/>
    </row>
    <row r="939995" spans="68:68" customFormat="1">
      <c r="BP939995" s="90"/>
    </row>
    <row r="939996" spans="68:68" customFormat="1">
      <c r="BP939996" s="90"/>
    </row>
    <row r="939997" spans="68:68" customFormat="1">
      <c r="BP939997" s="90"/>
    </row>
    <row r="939998" spans="68:68" customFormat="1">
      <c r="BP939998" s="90"/>
    </row>
    <row r="939999" spans="68:68" customFormat="1">
      <c r="BP939999" s="90"/>
    </row>
    <row r="940000" spans="68:68" customFormat="1">
      <c r="BP940000" s="90"/>
    </row>
    <row r="940001" spans="68:68" customFormat="1">
      <c r="BP940001" s="90"/>
    </row>
    <row r="940002" spans="68:68" customFormat="1">
      <c r="BP940002" s="90"/>
    </row>
    <row r="940003" spans="68:68" customFormat="1">
      <c r="BP940003" s="90"/>
    </row>
    <row r="940004" spans="68:68" customFormat="1">
      <c r="BP940004" s="90"/>
    </row>
    <row r="940005" spans="68:68" customFormat="1">
      <c r="BP940005" s="90"/>
    </row>
    <row r="940006" spans="68:68" customFormat="1">
      <c r="BP940006" s="90"/>
    </row>
    <row r="940007" spans="68:68" customFormat="1">
      <c r="BP940007" s="90"/>
    </row>
    <row r="940008" spans="68:68" customFormat="1">
      <c r="BP940008" s="90"/>
    </row>
    <row r="940009" spans="68:68" customFormat="1">
      <c r="BP940009" s="90"/>
    </row>
    <row r="940010" spans="68:68" customFormat="1">
      <c r="BP940010" s="90"/>
    </row>
    <row r="940011" spans="68:68" customFormat="1">
      <c r="BP940011" s="90"/>
    </row>
    <row r="940012" spans="68:68" customFormat="1">
      <c r="BP940012" s="90"/>
    </row>
    <row r="940013" spans="68:68" customFormat="1">
      <c r="BP940013" s="90"/>
    </row>
    <row r="940014" spans="68:68" customFormat="1">
      <c r="BP940014" s="90"/>
    </row>
    <row r="940015" spans="68:68" customFormat="1">
      <c r="BP940015" s="90"/>
    </row>
    <row r="940016" spans="68:68" customFormat="1">
      <c r="BP940016" s="90"/>
    </row>
    <row r="940017" spans="68:68" customFormat="1">
      <c r="BP940017" s="90"/>
    </row>
    <row r="940018" spans="68:68" customFormat="1">
      <c r="BP940018" s="90"/>
    </row>
    <row r="940019" spans="68:68" customFormat="1">
      <c r="BP940019" s="90"/>
    </row>
    <row r="940020" spans="68:68" customFormat="1">
      <c r="BP940020" s="90"/>
    </row>
    <row r="940021" spans="68:68" customFormat="1">
      <c r="BP940021" s="90"/>
    </row>
    <row r="940022" spans="68:68" customFormat="1">
      <c r="BP940022" s="90"/>
    </row>
    <row r="940023" spans="68:68" customFormat="1">
      <c r="BP940023" s="90"/>
    </row>
    <row r="940024" spans="68:68" customFormat="1">
      <c r="BP940024" s="90"/>
    </row>
    <row r="940025" spans="68:68" customFormat="1">
      <c r="BP940025" s="90"/>
    </row>
    <row r="940026" spans="68:68" customFormat="1">
      <c r="BP940026" s="90"/>
    </row>
    <row r="940027" spans="68:68" customFormat="1">
      <c r="BP940027" s="90"/>
    </row>
    <row r="940028" spans="68:68" customFormat="1">
      <c r="BP940028" s="90"/>
    </row>
    <row r="940029" spans="68:68" customFormat="1">
      <c r="BP940029" s="90"/>
    </row>
    <row r="940030" spans="68:68" customFormat="1">
      <c r="BP940030" s="90"/>
    </row>
    <row r="940031" spans="68:68" customFormat="1">
      <c r="BP940031" s="90"/>
    </row>
    <row r="940032" spans="68:68" customFormat="1">
      <c r="BP940032" s="90"/>
    </row>
    <row r="940033" spans="68:68" customFormat="1">
      <c r="BP940033" s="90"/>
    </row>
    <row r="940034" spans="68:68" customFormat="1">
      <c r="BP940034" s="90"/>
    </row>
    <row r="940035" spans="68:68" customFormat="1">
      <c r="BP940035" s="90"/>
    </row>
    <row r="940036" spans="68:68" customFormat="1">
      <c r="BP940036" s="90"/>
    </row>
    <row r="940037" spans="68:68" customFormat="1">
      <c r="BP940037" s="90"/>
    </row>
    <row r="940038" spans="68:68" customFormat="1">
      <c r="BP940038" s="90"/>
    </row>
    <row r="940039" spans="68:68" customFormat="1">
      <c r="BP940039" s="90"/>
    </row>
    <row r="940040" spans="68:68" customFormat="1">
      <c r="BP940040" s="90"/>
    </row>
    <row r="940041" spans="68:68" customFormat="1">
      <c r="BP940041" s="90"/>
    </row>
    <row r="940042" spans="68:68" customFormat="1">
      <c r="BP940042" s="90"/>
    </row>
    <row r="940043" spans="68:68" customFormat="1">
      <c r="BP940043" s="90"/>
    </row>
    <row r="940044" spans="68:68" customFormat="1">
      <c r="BP940044" s="90"/>
    </row>
    <row r="940045" spans="68:68" customFormat="1">
      <c r="BP940045" s="90"/>
    </row>
    <row r="940046" spans="68:68" customFormat="1">
      <c r="BP940046" s="90"/>
    </row>
    <row r="940047" spans="68:68" customFormat="1">
      <c r="BP940047" s="90"/>
    </row>
    <row r="940048" spans="68:68" customFormat="1">
      <c r="BP940048" s="90"/>
    </row>
    <row r="940049" spans="68:68" customFormat="1">
      <c r="BP940049" s="90"/>
    </row>
    <row r="940050" spans="68:68" customFormat="1">
      <c r="BP940050" s="90"/>
    </row>
    <row r="940051" spans="68:68" customFormat="1">
      <c r="BP940051" s="90"/>
    </row>
    <row r="940052" spans="68:68" customFormat="1">
      <c r="BP940052" s="90"/>
    </row>
    <row r="940053" spans="68:68" customFormat="1">
      <c r="BP940053" s="90"/>
    </row>
    <row r="940054" spans="68:68" customFormat="1">
      <c r="BP940054" s="90"/>
    </row>
    <row r="940055" spans="68:68" customFormat="1">
      <c r="BP940055" s="90"/>
    </row>
    <row r="940056" spans="68:68" customFormat="1">
      <c r="BP940056" s="90"/>
    </row>
    <row r="940057" spans="68:68" customFormat="1">
      <c r="BP940057" s="90"/>
    </row>
    <row r="940058" spans="68:68" customFormat="1">
      <c r="BP940058" s="90"/>
    </row>
    <row r="940059" spans="68:68" customFormat="1">
      <c r="BP940059" s="90"/>
    </row>
    <row r="940060" spans="68:68" customFormat="1">
      <c r="BP940060" s="90"/>
    </row>
    <row r="940061" spans="68:68" customFormat="1">
      <c r="BP940061" s="90"/>
    </row>
    <row r="940062" spans="68:68" customFormat="1">
      <c r="BP940062" s="90"/>
    </row>
    <row r="940063" spans="68:68" customFormat="1">
      <c r="BP940063" s="90"/>
    </row>
    <row r="940064" spans="68:68" customFormat="1">
      <c r="BP940064" s="90"/>
    </row>
    <row r="940065" spans="68:68" customFormat="1">
      <c r="BP940065" s="90"/>
    </row>
    <row r="940066" spans="68:68" customFormat="1">
      <c r="BP940066" s="90"/>
    </row>
    <row r="940067" spans="68:68" customFormat="1">
      <c r="BP940067" s="90"/>
    </row>
    <row r="940068" spans="68:68" customFormat="1">
      <c r="BP940068" s="90"/>
    </row>
    <row r="940069" spans="68:68" customFormat="1">
      <c r="BP940069" s="90"/>
    </row>
    <row r="940070" spans="68:68" customFormat="1">
      <c r="BP940070" s="90"/>
    </row>
    <row r="940071" spans="68:68" customFormat="1">
      <c r="BP940071" s="90"/>
    </row>
    <row r="940072" spans="68:68" customFormat="1">
      <c r="BP940072" s="90"/>
    </row>
    <row r="940073" spans="68:68" customFormat="1">
      <c r="BP940073" s="90"/>
    </row>
    <row r="940074" spans="68:68" customFormat="1">
      <c r="BP940074" s="90"/>
    </row>
    <row r="940075" spans="68:68" customFormat="1">
      <c r="BP940075" s="90"/>
    </row>
    <row r="940076" spans="68:68" customFormat="1">
      <c r="BP940076" s="90"/>
    </row>
    <row r="940077" spans="68:68" customFormat="1">
      <c r="BP940077" s="90"/>
    </row>
    <row r="940078" spans="68:68" customFormat="1">
      <c r="BP940078" s="90"/>
    </row>
    <row r="940079" spans="68:68" customFormat="1">
      <c r="BP940079" s="90"/>
    </row>
    <row r="940080" spans="68:68" customFormat="1">
      <c r="BP940080" s="90"/>
    </row>
    <row r="940081" spans="68:68" customFormat="1">
      <c r="BP940081" s="90"/>
    </row>
    <row r="940082" spans="68:68" customFormat="1">
      <c r="BP940082" s="90"/>
    </row>
    <row r="940083" spans="68:68" customFormat="1">
      <c r="BP940083" s="90"/>
    </row>
    <row r="940084" spans="68:68" customFormat="1">
      <c r="BP940084" s="90"/>
    </row>
    <row r="940085" spans="68:68" customFormat="1">
      <c r="BP940085" s="90"/>
    </row>
    <row r="940086" spans="68:68" customFormat="1">
      <c r="BP940086" s="90"/>
    </row>
    <row r="940087" spans="68:68" customFormat="1">
      <c r="BP940087" s="90"/>
    </row>
    <row r="940088" spans="68:68" customFormat="1">
      <c r="BP940088" s="90"/>
    </row>
    <row r="940089" spans="68:68" customFormat="1">
      <c r="BP940089" s="90"/>
    </row>
    <row r="940090" spans="68:68" customFormat="1">
      <c r="BP940090" s="90"/>
    </row>
    <row r="940091" spans="68:68" customFormat="1">
      <c r="BP940091" s="90"/>
    </row>
    <row r="940092" spans="68:68" customFormat="1">
      <c r="BP940092" s="90"/>
    </row>
    <row r="940093" spans="68:68" customFormat="1">
      <c r="BP940093" s="90"/>
    </row>
    <row r="940094" spans="68:68" customFormat="1">
      <c r="BP940094" s="90"/>
    </row>
    <row r="940095" spans="68:68" customFormat="1">
      <c r="BP940095" s="90"/>
    </row>
    <row r="940096" spans="68:68" customFormat="1">
      <c r="BP940096" s="90"/>
    </row>
    <row r="940097" spans="68:68" customFormat="1">
      <c r="BP940097" s="90"/>
    </row>
    <row r="940098" spans="68:68" customFormat="1">
      <c r="BP940098" s="90"/>
    </row>
    <row r="940099" spans="68:68" customFormat="1">
      <c r="BP940099" s="90"/>
    </row>
    <row r="940100" spans="68:68" customFormat="1">
      <c r="BP940100" s="90"/>
    </row>
    <row r="940101" spans="68:68" customFormat="1">
      <c r="BP940101" s="90"/>
    </row>
    <row r="940102" spans="68:68" customFormat="1">
      <c r="BP940102" s="90"/>
    </row>
    <row r="940103" spans="68:68" customFormat="1">
      <c r="BP940103" s="90"/>
    </row>
    <row r="940104" spans="68:68" customFormat="1">
      <c r="BP940104" s="90"/>
    </row>
    <row r="940105" spans="68:68" customFormat="1">
      <c r="BP940105" s="90"/>
    </row>
    <row r="940106" spans="68:68" customFormat="1">
      <c r="BP940106" s="90"/>
    </row>
    <row r="940107" spans="68:68" customFormat="1">
      <c r="BP940107" s="90"/>
    </row>
    <row r="940108" spans="68:68" customFormat="1">
      <c r="BP940108" s="90"/>
    </row>
    <row r="940109" spans="68:68" customFormat="1">
      <c r="BP940109" s="90"/>
    </row>
    <row r="940110" spans="68:68" customFormat="1">
      <c r="BP940110" s="90"/>
    </row>
    <row r="940111" spans="68:68" customFormat="1">
      <c r="BP940111" s="90"/>
    </row>
    <row r="940112" spans="68:68" customFormat="1">
      <c r="BP940112" s="90"/>
    </row>
    <row r="940113" spans="68:68" customFormat="1">
      <c r="BP940113" s="90"/>
    </row>
    <row r="940114" spans="68:68" customFormat="1">
      <c r="BP940114" s="90"/>
    </row>
    <row r="940115" spans="68:68" customFormat="1">
      <c r="BP940115" s="90"/>
    </row>
    <row r="940116" spans="68:68" customFormat="1">
      <c r="BP940116" s="90"/>
    </row>
    <row r="940117" spans="68:68" customFormat="1">
      <c r="BP940117" s="90"/>
    </row>
    <row r="940118" spans="68:68" customFormat="1">
      <c r="BP940118" s="90"/>
    </row>
    <row r="940119" spans="68:68" customFormat="1">
      <c r="BP940119" s="90"/>
    </row>
    <row r="940120" spans="68:68" customFormat="1">
      <c r="BP940120" s="90"/>
    </row>
    <row r="940121" spans="68:68" customFormat="1">
      <c r="BP940121" s="90"/>
    </row>
    <row r="940122" spans="68:68" customFormat="1">
      <c r="BP940122" s="90"/>
    </row>
    <row r="940123" spans="68:68" customFormat="1">
      <c r="BP940123" s="90"/>
    </row>
    <row r="940124" spans="68:68" customFormat="1">
      <c r="BP940124" s="90"/>
    </row>
    <row r="940125" spans="68:68" customFormat="1">
      <c r="BP940125" s="90"/>
    </row>
    <row r="940126" spans="68:68" customFormat="1">
      <c r="BP940126" s="90"/>
    </row>
    <row r="940127" spans="68:68" customFormat="1">
      <c r="BP940127" s="90"/>
    </row>
    <row r="940128" spans="68:68" customFormat="1">
      <c r="BP940128" s="90"/>
    </row>
    <row r="940129" spans="68:68" customFormat="1">
      <c r="BP940129" s="90"/>
    </row>
    <row r="940130" spans="68:68" customFormat="1">
      <c r="BP940130" s="90"/>
    </row>
    <row r="940131" spans="68:68" customFormat="1">
      <c r="BP940131" s="90"/>
    </row>
    <row r="940132" spans="68:68" customFormat="1">
      <c r="BP940132" s="90"/>
    </row>
    <row r="940133" spans="68:68" customFormat="1">
      <c r="BP940133" s="90"/>
    </row>
    <row r="940134" spans="68:68" customFormat="1">
      <c r="BP940134" s="90"/>
    </row>
    <row r="940135" spans="68:68" customFormat="1">
      <c r="BP940135" s="90"/>
    </row>
    <row r="940136" spans="68:68" customFormat="1">
      <c r="BP940136" s="90"/>
    </row>
    <row r="940137" spans="68:68" customFormat="1">
      <c r="BP940137" s="90"/>
    </row>
    <row r="940138" spans="68:68" customFormat="1">
      <c r="BP940138" s="90"/>
    </row>
    <row r="940139" spans="68:68" customFormat="1">
      <c r="BP940139" s="90"/>
    </row>
    <row r="940140" spans="68:68" customFormat="1">
      <c r="BP940140" s="90"/>
    </row>
    <row r="940141" spans="68:68" customFormat="1">
      <c r="BP940141" s="90"/>
    </row>
    <row r="940142" spans="68:68" customFormat="1">
      <c r="BP940142" s="90"/>
    </row>
    <row r="940143" spans="68:68" customFormat="1">
      <c r="BP940143" s="90"/>
    </row>
    <row r="940144" spans="68:68" customFormat="1">
      <c r="BP940144" s="90"/>
    </row>
    <row r="940145" spans="68:68" customFormat="1">
      <c r="BP940145" s="90"/>
    </row>
    <row r="940146" spans="68:68" customFormat="1">
      <c r="BP940146" s="90"/>
    </row>
    <row r="940147" spans="68:68" customFormat="1">
      <c r="BP940147" s="90"/>
    </row>
    <row r="940148" spans="68:68" customFormat="1">
      <c r="BP940148" s="90"/>
    </row>
    <row r="940149" spans="68:68" customFormat="1">
      <c r="BP940149" s="90"/>
    </row>
    <row r="940150" spans="68:68" customFormat="1">
      <c r="BP940150" s="90"/>
    </row>
    <row r="940151" spans="68:68" customFormat="1">
      <c r="BP940151" s="90"/>
    </row>
    <row r="940152" spans="68:68" customFormat="1">
      <c r="BP940152" s="90"/>
    </row>
    <row r="940153" spans="68:68" customFormat="1">
      <c r="BP940153" s="90"/>
    </row>
    <row r="940154" spans="68:68" customFormat="1">
      <c r="BP940154" s="90"/>
    </row>
    <row r="940155" spans="68:68" customFormat="1">
      <c r="BP940155" s="90"/>
    </row>
    <row r="940156" spans="68:68" customFormat="1">
      <c r="BP940156" s="90"/>
    </row>
    <row r="940157" spans="68:68" customFormat="1">
      <c r="BP940157" s="90"/>
    </row>
    <row r="940158" spans="68:68" customFormat="1">
      <c r="BP940158" s="90"/>
    </row>
    <row r="940159" spans="68:68" customFormat="1">
      <c r="BP940159" s="90"/>
    </row>
    <row r="940160" spans="68:68" customFormat="1">
      <c r="BP940160" s="90"/>
    </row>
    <row r="940161" spans="68:68" customFormat="1">
      <c r="BP940161" s="90"/>
    </row>
    <row r="940162" spans="68:68" customFormat="1">
      <c r="BP940162" s="90"/>
    </row>
    <row r="940163" spans="68:68" customFormat="1">
      <c r="BP940163" s="90"/>
    </row>
    <row r="940164" spans="68:68" customFormat="1">
      <c r="BP940164" s="90"/>
    </row>
    <row r="940165" spans="68:68" customFormat="1">
      <c r="BP940165" s="90"/>
    </row>
    <row r="940166" spans="68:68" customFormat="1">
      <c r="BP940166" s="90"/>
    </row>
    <row r="940167" spans="68:68" customFormat="1">
      <c r="BP940167" s="90"/>
    </row>
    <row r="940168" spans="68:68" customFormat="1">
      <c r="BP940168" s="90"/>
    </row>
    <row r="940169" spans="68:68" customFormat="1">
      <c r="BP940169" s="90"/>
    </row>
    <row r="940170" spans="68:68" customFormat="1">
      <c r="BP940170" s="90"/>
    </row>
    <row r="940171" spans="68:68" customFormat="1">
      <c r="BP940171" s="90"/>
    </row>
    <row r="940172" spans="68:68" customFormat="1">
      <c r="BP940172" s="90"/>
    </row>
    <row r="940173" spans="68:68" customFormat="1">
      <c r="BP940173" s="90"/>
    </row>
    <row r="940174" spans="68:68" customFormat="1">
      <c r="BP940174" s="90"/>
    </row>
    <row r="940175" spans="68:68" customFormat="1">
      <c r="BP940175" s="90"/>
    </row>
    <row r="940176" spans="68:68" customFormat="1">
      <c r="BP940176" s="90"/>
    </row>
    <row r="940177" spans="68:68" customFormat="1">
      <c r="BP940177" s="90"/>
    </row>
    <row r="940178" spans="68:68" customFormat="1">
      <c r="BP940178" s="90"/>
    </row>
    <row r="940179" spans="68:68" customFormat="1">
      <c r="BP940179" s="90"/>
    </row>
    <row r="940180" spans="68:68" customFormat="1">
      <c r="BP940180" s="90"/>
    </row>
    <row r="940181" spans="68:68" customFormat="1">
      <c r="BP940181" s="90"/>
    </row>
    <row r="940182" spans="68:68" customFormat="1">
      <c r="BP940182" s="90"/>
    </row>
    <row r="940183" spans="68:68" customFormat="1">
      <c r="BP940183" s="90"/>
    </row>
    <row r="940184" spans="68:68" customFormat="1">
      <c r="BP940184" s="90"/>
    </row>
    <row r="940185" spans="68:68" customFormat="1">
      <c r="BP940185" s="90"/>
    </row>
    <row r="940186" spans="68:68" customFormat="1">
      <c r="BP940186" s="90"/>
    </row>
    <row r="940187" spans="68:68" customFormat="1">
      <c r="BP940187" s="90"/>
    </row>
    <row r="940188" spans="68:68" customFormat="1">
      <c r="BP940188" s="90"/>
    </row>
    <row r="940189" spans="68:68" customFormat="1">
      <c r="BP940189" s="90"/>
    </row>
    <row r="940190" spans="68:68" customFormat="1">
      <c r="BP940190" s="90"/>
    </row>
    <row r="940191" spans="68:68" customFormat="1">
      <c r="BP940191" s="90"/>
    </row>
    <row r="940192" spans="68:68" customFormat="1">
      <c r="BP940192" s="90"/>
    </row>
    <row r="940193" spans="68:68" customFormat="1">
      <c r="BP940193" s="90"/>
    </row>
    <row r="940194" spans="68:68" customFormat="1">
      <c r="BP940194" s="90"/>
    </row>
    <row r="940195" spans="68:68" customFormat="1">
      <c r="BP940195" s="90"/>
    </row>
    <row r="940196" spans="68:68" customFormat="1">
      <c r="BP940196" s="90"/>
    </row>
    <row r="940197" spans="68:68" customFormat="1">
      <c r="BP940197" s="90"/>
    </row>
    <row r="940198" spans="68:68" customFormat="1">
      <c r="BP940198" s="90"/>
    </row>
    <row r="940199" spans="68:68" customFormat="1">
      <c r="BP940199" s="90"/>
    </row>
    <row r="940200" spans="68:68" customFormat="1">
      <c r="BP940200" s="90"/>
    </row>
    <row r="940201" spans="68:68" customFormat="1">
      <c r="BP940201" s="90"/>
    </row>
    <row r="940202" spans="68:68" customFormat="1">
      <c r="BP940202" s="90"/>
    </row>
    <row r="940203" spans="68:68" customFormat="1">
      <c r="BP940203" s="90"/>
    </row>
    <row r="940204" spans="68:68" customFormat="1">
      <c r="BP940204" s="90"/>
    </row>
    <row r="940205" spans="68:68" customFormat="1">
      <c r="BP940205" s="90"/>
    </row>
    <row r="940206" spans="68:68" customFormat="1">
      <c r="BP940206" s="90"/>
    </row>
    <row r="940207" spans="68:68" customFormat="1">
      <c r="BP940207" s="90"/>
    </row>
    <row r="940208" spans="68:68" customFormat="1">
      <c r="BP940208" s="90"/>
    </row>
    <row r="940209" spans="68:68" customFormat="1">
      <c r="BP940209" s="90"/>
    </row>
    <row r="940210" spans="68:68" customFormat="1">
      <c r="BP940210" s="90"/>
    </row>
    <row r="940211" spans="68:68" customFormat="1">
      <c r="BP940211" s="90"/>
    </row>
    <row r="940212" spans="68:68" customFormat="1">
      <c r="BP940212" s="90"/>
    </row>
    <row r="940213" spans="68:68" customFormat="1">
      <c r="BP940213" s="90"/>
    </row>
    <row r="940214" spans="68:68" customFormat="1">
      <c r="BP940214" s="90"/>
    </row>
    <row r="940215" spans="68:68" customFormat="1">
      <c r="BP940215" s="90"/>
    </row>
    <row r="940216" spans="68:68" customFormat="1">
      <c r="BP940216" s="90"/>
    </row>
    <row r="940217" spans="68:68" customFormat="1">
      <c r="BP940217" s="90"/>
    </row>
    <row r="940218" spans="68:68" customFormat="1">
      <c r="BP940218" s="90"/>
    </row>
    <row r="940219" spans="68:68" customFormat="1">
      <c r="BP940219" s="90"/>
    </row>
    <row r="940220" spans="68:68" customFormat="1">
      <c r="BP940220" s="90"/>
    </row>
    <row r="940221" spans="68:68" customFormat="1">
      <c r="BP940221" s="90"/>
    </row>
    <row r="940222" spans="68:68" customFormat="1">
      <c r="BP940222" s="90"/>
    </row>
    <row r="940223" spans="68:68" customFormat="1">
      <c r="BP940223" s="90"/>
    </row>
    <row r="940224" spans="68:68" customFormat="1">
      <c r="BP940224" s="90"/>
    </row>
    <row r="940225" spans="68:68" customFormat="1">
      <c r="BP940225" s="90"/>
    </row>
    <row r="940226" spans="68:68" customFormat="1">
      <c r="BP940226" s="90"/>
    </row>
    <row r="940227" spans="68:68" customFormat="1">
      <c r="BP940227" s="90"/>
    </row>
    <row r="940228" spans="68:68" customFormat="1">
      <c r="BP940228" s="90"/>
    </row>
    <row r="940229" spans="68:68" customFormat="1">
      <c r="BP940229" s="90"/>
    </row>
    <row r="940230" spans="68:68" customFormat="1">
      <c r="BP940230" s="90"/>
    </row>
    <row r="940231" spans="68:68" customFormat="1">
      <c r="BP940231" s="90"/>
    </row>
    <row r="940232" spans="68:68" customFormat="1">
      <c r="BP940232" s="90"/>
    </row>
    <row r="940233" spans="68:68" customFormat="1">
      <c r="BP940233" s="90"/>
    </row>
    <row r="940234" spans="68:68" customFormat="1">
      <c r="BP940234" s="90"/>
    </row>
    <row r="940235" spans="68:68" customFormat="1">
      <c r="BP940235" s="90"/>
    </row>
    <row r="940236" spans="68:68" customFormat="1">
      <c r="BP940236" s="90"/>
    </row>
    <row r="940237" spans="68:68" customFormat="1">
      <c r="BP940237" s="90"/>
    </row>
    <row r="940238" spans="68:68" customFormat="1">
      <c r="BP940238" s="90"/>
    </row>
    <row r="940239" spans="68:68" customFormat="1">
      <c r="BP940239" s="90"/>
    </row>
    <row r="940240" spans="68:68" customFormat="1">
      <c r="BP940240" s="90"/>
    </row>
    <row r="940241" spans="68:68" customFormat="1">
      <c r="BP940241" s="90"/>
    </row>
    <row r="940242" spans="68:68" customFormat="1">
      <c r="BP940242" s="90"/>
    </row>
    <row r="940243" spans="68:68" customFormat="1">
      <c r="BP940243" s="90"/>
    </row>
    <row r="940244" spans="68:68" customFormat="1">
      <c r="BP940244" s="90"/>
    </row>
    <row r="940245" spans="68:68" customFormat="1">
      <c r="BP940245" s="90"/>
    </row>
    <row r="940246" spans="68:68" customFormat="1">
      <c r="BP940246" s="90"/>
    </row>
    <row r="940247" spans="68:68" customFormat="1">
      <c r="BP940247" s="90"/>
    </row>
    <row r="940248" spans="68:68" customFormat="1">
      <c r="BP940248" s="90"/>
    </row>
    <row r="940249" spans="68:68" customFormat="1">
      <c r="BP940249" s="90"/>
    </row>
    <row r="940250" spans="68:68" customFormat="1">
      <c r="BP940250" s="90"/>
    </row>
    <row r="940251" spans="68:68" customFormat="1">
      <c r="BP940251" s="90"/>
    </row>
    <row r="940252" spans="68:68" customFormat="1">
      <c r="BP940252" s="90"/>
    </row>
    <row r="940253" spans="68:68" customFormat="1">
      <c r="BP940253" s="90"/>
    </row>
    <row r="940254" spans="68:68" customFormat="1">
      <c r="BP940254" s="90"/>
    </row>
    <row r="940255" spans="68:68" customFormat="1">
      <c r="BP940255" s="90"/>
    </row>
    <row r="940256" spans="68:68" customFormat="1">
      <c r="BP940256" s="90"/>
    </row>
    <row r="940257" spans="68:68" customFormat="1">
      <c r="BP940257" s="90"/>
    </row>
    <row r="940258" spans="68:68" customFormat="1">
      <c r="BP940258" s="90"/>
    </row>
    <row r="940259" spans="68:68" customFormat="1">
      <c r="BP940259" s="90"/>
    </row>
    <row r="940260" spans="68:68" customFormat="1">
      <c r="BP940260" s="90"/>
    </row>
    <row r="940261" spans="68:68" customFormat="1">
      <c r="BP940261" s="90"/>
    </row>
    <row r="940262" spans="68:68" customFormat="1">
      <c r="BP940262" s="90"/>
    </row>
    <row r="940263" spans="68:68" customFormat="1">
      <c r="BP940263" s="90"/>
    </row>
    <row r="940264" spans="68:68" customFormat="1">
      <c r="BP940264" s="90"/>
    </row>
    <row r="940265" spans="68:68" customFormat="1">
      <c r="BP940265" s="90"/>
    </row>
    <row r="940266" spans="68:68" customFormat="1">
      <c r="BP940266" s="90"/>
    </row>
    <row r="940267" spans="68:68" customFormat="1">
      <c r="BP940267" s="90"/>
    </row>
    <row r="940268" spans="68:68" customFormat="1">
      <c r="BP940268" s="90"/>
    </row>
    <row r="940269" spans="68:68" customFormat="1">
      <c r="BP940269" s="90"/>
    </row>
    <row r="940270" spans="68:68" customFormat="1">
      <c r="BP940270" s="90"/>
    </row>
    <row r="940271" spans="68:68" customFormat="1">
      <c r="BP940271" s="90"/>
    </row>
    <row r="940272" spans="68:68" customFormat="1">
      <c r="BP940272" s="90"/>
    </row>
    <row r="940273" spans="68:68" customFormat="1">
      <c r="BP940273" s="90"/>
    </row>
    <row r="940274" spans="68:68" customFormat="1">
      <c r="BP940274" s="90"/>
    </row>
    <row r="940275" spans="68:68" customFormat="1">
      <c r="BP940275" s="90"/>
    </row>
    <row r="940276" spans="68:68" customFormat="1">
      <c r="BP940276" s="90"/>
    </row>
    <row r="940277" spans="68:68" customFormat="1">
      <c r="BP940277" s="90"/>
    </row>
    <row r="940278" spans="68:68" customFormat="1">
      <c r="BP940278" s="90"/>
    </row>
    <row r="940279" spans="68:68" customFormat="1">
      <c r="BP940279" s="90"/>
    </row>
    <row r="940280" spans="68:68" customFormat="1">
      <c r="BP940280" s="90"/>
    </row>
    <row r="940281" spans="68:68" customFormat="1">
      <c r="BP940281" s="90"/>
    </row>
    <row r="940282" spans="68:68" customFormat="1">
      <c r="BP940282" s="90"/>
    </row>
    <row r="940283" spans="68:68" customFormat="1">
      <c r="BP940283" s="90"/>
    </row>
    <row r="940284" spans="68:68" customFormat="1">
      <c r="BP940284" s="90"/>
    </row>
    <row r="940285" spans="68:68" customFormat="1">
      <c r="BP940285" s="90"/>
    </row>
    <row r="940286" spans="68:68" customFormat="1">
      <c r="BP940286" s="90"/>
    </row>
    <row r="940287" spans="68:68" customFormat="1">
      <c r="BP940287" s="90"/>
    </row>
    <row r="940288" spans="68:68" customFormat="1">
      <c r="BP940288" s="90"/>
    </row>
    <row r="940289" spans="68:68" customFormat="1">
      <c r="BP940289" s="90"/>
    </row>
    <row r="940290" spans="68:68" customFormat="1">
      <c r="BP940290" s="90"/>
    </row>
    <row r="940291" spans="68:68" customFormat="1">
      <c r="BP940291" s="90"/>
    </row>
    <row r="940292" spans="68:68" customFormat="1">
      <c r="BP940292" s="90"/>
    </row>
    <row r="940293" spans="68:68" customFormat="1">
      <c r="BP940293" s="90"/>
    </row>
    <row r="940294" spans="68:68" customFormat="1">
      <c r="BP940294" s="90"/>
    </row>
    <row r="940295" spans="68:68" customFormat="1">
      <c r="BP940295" s="90"/>
    </row>
    <row r="940296" spans="68:68" customFormat="1">
      <c r="BP940296" s="90"/>
    </row>
    <row r="940297" spans="68:68" customFormat="1">
      <c r="BP940297" s="90"/>
    </row>
    <row r="940298" spans="68:68" customFormat="1">
      <c r="BP940298" s="90"/>
    </row>
    <row r="940299" spans="68:68" customFormat="1">
      <c r="BP940299" s="90"/>
    </row>
    <row r="940300" spans="68:68" customFormat="1">
      <c r="BP940300" s="90"/>
    </row>
    <row r="940301" spans="68:68" customFormat="1">
      <c r="BP940301" s="90"/>
    </row>
    <row r="940302" spans="68:68" customFormat="1">
      <c r="BP940302" s="90"/>
    </row>
    <row r="940303" spans="68:68" customFormat="1">
      <c r="BP940303" s="90"/>
    </row>
    <row r="940304" spans="68:68" customFormat="1">
      <c r="BP940304" s="90"/>
    </row>
    <row r="940305" spans="68:68" customFormat="1">
      <c r="BP940305" s="90"/>
    </row>
    <row r="940306" spans="68:68" customFormat="1">
      <c r="BP940306" s="90"/>
    </row>
    <row r="940307" spans="68:68" customFormat="1">
      <c r="BP940307" s="90"/>
    </row>
    <row r="940308" spans="68:68" customFormat="1">
      <c r="BP940308" s="90"/>
    </row>
    <row r="940309" spans="68:68" customFormat="1">
      <c r="BP940309" s="90"/>
    </row>
    <row r="940310" spans="68:68" customFormat="1">
      <c r="BP940310" s="90"/>
    </row>
    <row r="940311" spans="68:68" customFormat="1">
      <c r="BP940311" s="90"/>
    </row>
    <row r="940312" spans="68:68" customFormat="1">
      <c r="BP940312" s="90"/>
    </row>
    <row r="940313" spans="68:68" customFormat="1">
      <c r="BP940313" s="90"/>
    </row>
    <row r="940314" spans="68:68" customFormat="1">
      <c r="BP940314" s="90"/>
    </row>
    <row r="940315" spans="68:68" customFormat="1">
      <c r="BP940315" s="90"/>
    </row>
    <row r="940316" spans="68:68" customFormat="1">
      <c r="BP940316" s="90"/>
    </row>
    <row r="940317" spans="68:68" customFormat="1">
      <c r="BP940317" s="90"/>
    </row>
    <row r="940318" spans="68:68" customFormat="1">
      <c r="BP940318" s="90"/>
    </row>
    <row r="940319" spans="68:68" customFormat="1">
      <c r="BP940319" s="90"/>
    </row>
    <row r="940320" spans="68:68" customFormat="1">
      <c r="BP940320" s="90"/>
    </row>
    <row r="940321" spans="68:68" customFormat="1">
      <c r="BP940321" s="90"/>
    </row>
    <row r="940322" spans="68:68" customFormat="1">
      <c r="BP940322" s="90"/>
    </row>
    <row r="940323" spans="68:68" customFormat="1">
      <c r="BP940323" s="90"/>
    </row>
    <row r="940324" spans="68:68" customFormat="1">
      <c r="BP940324" s="90"/>
    </row>
    <row r="940325" spans="68:68" customFormat="1">
      <c r="BP940325" s="90"/>
    </row>
    <row r="940326" spans="68:68" customFormat="1">
      <c r="BP940326" s="90"/>
    </row>
    <row r="940327" spans="68:68" customFormat="1">
      <c r="BP940327" s="90"/>
    </row>
    <row r="940328" spans="68:68" customFormat="1">
      <c r="BP940328" s="90"/>
    </row>
    <row r="940329" spans="68:68" customFormat="1">
      <c r="BP940329" s="90"/>
    </row>
    <row r="940330" spans="68:68" customFormat="1">
      <c r="BP940330" s="90"/>
    </row>
    <row r="940331" spans="68:68" customFormat="1">
      <c r="BP940331" s="90"/>
    </row>
    <row r="940332" spans="68:68" customFormat="1">
      <c r="BP940332" s="90"/>
    </row>
    <row r="940333" spans="68:68" customFormat="1">
      <c r="BP940333" s="90"/>
    </row>
    <row r="940334" spans="68:68" customFormat="1">
      <c r="BP940334" s="90"/>
    </row>
    <row r="940335" spans="68:68" customFormat="1">
      <c r="BP940335" s="90"/>
    </row>
    <row r="940336" spans="68:68" customFormat="1">
      <c r="BP940336" s="90"/>
    </row>
    <row r="940337" spans="68:68" customFormat="1">
      <c r="BP940337" s="90"/>
    </row>
    <row r="940338" spans="68:68" customFormat="1">
      <c r="BP940338" s="90"/>
    </row>
    <row r="940339" spans="68:68" customFormat="1">
      <c r="BP940339" s="90"/>
    </row>
    <row r="940340" spans="68:68" customFormat="1">
      <c r="BP940340" s="90"/>
    </row>
    <row r="940341" spans="68:68" customFormat="1">
      <c r="BP940341" s="90"/>
    </row>
    <row r="940342" spans="68:68" customFormat="1">
      <c r="BP940342" s="90"/>
    </row>
    <row r="940343" spans="68:68" customFormat="1">
      <c r="BP940343" s="90"/>
    </row>
    <row r="940344" spans="68:68" customFormat="1">
      <c r="BP940344" s="90"/>
    </row>
    <row r="940345" spans="68:68" customFormat="1">
      <c r="BP940345" s="90"/>
    </row>
    <row r="940346" spans="68:68" customFormat="1">
      <c r="BP940346" s="90"/>
    </row>
    <row r="940347" spans="68:68" customFormat="1">
      <c r="BP940347" s="90"/>
    </row>
    <row r="940348" spans="68:68" customFormat="1">
      <c r="BP940348" s="90"/>
    </row>
    <row r="940349" spans="68:68" customFormat="1">
      <c r="BP940349" s="90"/>
    </row>
    <row r="940350" spans="68:68" customFormat="1">
      <c r="BP940350" s="90"/>
    </row>
    <row r="940351" spans="68:68" customFormat="1">
      <c r="BP940351" s="90"/>
    </row>
    <row r="940352" spans="68:68" customFormat="1">
      <c r="BP940352" s="90"/>
    </row>
    <row r="940353" spans="68:68" customFormat="1">
      <c r="BP940353" s="90"/>
    </row>
    <row r="940354" spans="68:68" customFormat="1">
      <c r="BP940354" s="90"/>
    </row>
    <row r="940355" spans="68:68" customFormat="1">
      <c r="BP940355" s="90"/>
    </row>
    <row r="940356" spans="68:68" customFormat="1">
      <c r="BP940356" s="90"/>
    </row>
    <row r="940357" spans="68:68" customFormat="1">
      <c r="BP940357" s="90"/>
    </row>
    <row r="940358" spans="68:68" customFormat="1">
      <c r="BP940358" s="90"/>
    </row>
    <row r="940359" spans="68:68" customFormat="1">
      <c r="BP940359" s="90"/>
    </row>
    <row r="940360" spans="68:68" customFormat="1">
      <c r="BP940360" s="90"/>
    </row>
    <row r="940361" spans="68:68" customFormat="1">
      <c r="BP940361" s="90"/>
    </row>
    <row r="940362" spans="68:68" customFormat="1">
      <c r="BP940362" s="90"/>
    </row>
    <row r="940363" spans="68:68" customFormat="1">
      <c r="BP940363" s="90"/>
    </row>
    <row r="940364" spans="68:68" customFormat="1">
      <c r="BP940364" s="90"/>
    </row>
    <row r="940365" spans="68:68" customFormat="1">
      <c r="BP940365" s="90"/>
    </row>
    <row r="940366" spans="68:68" customFormat="1">
      <c r="BP940366" s="90"/>
    </row>
    <row r="940367" spans="68:68" customFormat="1">
      <c r="BP940367" s="90"/>
    </row>
    <row r="940368" spans="68:68" customFormat="1">
      <c r="BP940368" s="90"/>
    </row>
    <row r="940369" spans="68:68" customFormat="1">
      <c r="BP940369" s="90"/>
    </row>
    <row r="940370" spans="68:68" customFormat="1">
      <c r="BP940370" s="90"/>
    </row>
    <row r="940371" spans="68:68" customFormat="1">
      <c r="BP940371" s="90"/>
    </row>
    <row r="940372" spans="68:68" customFormat="1">
      <c r="BP940372" s="90"/>
    </row>
    <row r="940373" spans="68:68" customFormat="1">
      <c r="BP940373" s="90"/>
    </row>
    <row r="940374" spans="68:68" customFormat="1">
      <c r="BP940374" s="90"/>
    </row>
    <row r="940375" spans="68:68" customFormat="1">
      <c r="BP940375" s="90"/>
    </row>
    <row r="940376" spans="68:68" customFormat="1">
      <c r="BP940376" s="90"/>
    </row>
    <row r="940377" spans="68:68" customFormat="1">
      <c r="BP940377" s="90"/>
    </row>
    <row r="940378" spans="68:68" customFormat="1">
      <c r="BP940378" s="90"/>
    </row>
    <row r="940379" spans="68:68" customFormat="1">
      <c r="BP940379" s="90"/>
    </row>
    <row r="940380" spans="68:68" customFormat="1">
      <c r="BP940380" s="90"/>
    </row>
    <row r="940381" spans="68:68" customFormat="1">
      <c r="BP940381" s="90"/>
    </row>
    <row r="940382" spans="68:68" customFormat="1">
      <c r="BP940382" s="90"/>
    </row>
    <row r="940383" spans="68:68" customFormat="1">
      <c r="BP940383" s="90"/>
    </row>
    <row r="940384" spans="68:68" customFormat="1">
      <c r="BP940384" s="90"/>
    </row>
    <row r="940385" spans="68:68" customFormat="1">
      <c r="BP940385" s="90"/>
    </row>
    <row r="940386" spans="68:68" customFormat="1">
      <c r="BP940386" s="90"/>
    </row>
    <row r="940387" spans="68:68" customFormat="1">
      <c r="BP940387" s="90"/>
    </row>
    <row r="940388" spans="68:68" customFormat="1">
      <c r="BP940388" s="90"/>
    </row>
    <row r="940389" spans="68:68" customFormat="1">
      <c r="BP940389" s="90"/>
    </row>
    <row r="940390" spans="68:68" customFormat="1">
      <c r="BP940390" s="90"/>
    </row>
    <row r="940391" spans="68:68" customFormat="1">
      <c r="BP940391" s="90"/>
    </row>
    <row r="940392" spans="68:68" customFormat="1">
      <c r="BP940392" s="90"/>
    </row>
    <row r="940393" spans="68:68" customFormat="1">
      <c r="BP940393" s="90"/>
    </row>
    <row r="940394" spans="68:68" customFormat="1">
      <c r="BP940394" s="90"/>
    </row>
    <row r="940395" spans="68:68" customFormat="1">
      <c r="BP940395" s="90"/>
    </row>
    <row r="940396" spans="68:68" customFormat="1">
      <c r="BP940396" s="90"/>
    </row>
    <row r="940397" spans="68:68" customFormat="1">
      <c r="BP940397" s="90"/>
    </row>
    <row r="940398" spans="68:68" customFormat="1">
      <c r="BP940398" s="90"/>
    </row>
    <row r="940399" spans="68:68" customFormat="1">
      <c r="BP940399" s="90"/>
    </row>
    <row r="940400" spans="68:68" customFormat="1">
      <c r="BP940400" s="90"/>
    </row>
    <row r="940401" spans="68:68" customFormat="1">
      <c r="BP940401" s="90"/>
    </row>
    <row r="940402" spans="68:68" customFormat="1">
      <c r="BP940402" s="90"/>
    </row>
    <row r="940403" spans="68:68" customFormat="1">
      <c r="BP940403" s="90"/>
    </row>
    <row r="940404" spans="68:68" customFormat="1">
      <c r="BP940404" s="90"/>
    </row>
    <row r="940405" spans="68:68" customFormat="1">
      <c r="BP940405" s="90"/>
    </row>
    <row r="940406" spans="68:68" customFormat="1">
      <c r="BP940406" s="90"/>
    </row>
    <row r="940407" spans="68:68" customFormat="1">
      <c r="BP940407" s="90"/>
    </row>
    <row r="940408" spans="68:68" customFormat="1">
      <c r="BP940408" s="90"/>
    </row>
    <row r="940409" spans="68:68" customFormat="1">
      <c r="BP940409" s="90"/>
    </row>
    <row r="940410" spans="68:68" customFormat="1">
      <c r="BP940410" s="90"/>
    </row>
    <row r="940411" spans="68:68" customFormat="1">
      <c r="BP940411" s="90"/>
    </row>
    <row r="940412" spans="68:68" customFormat="1">
      <c r="BP940412" s="90"/>
    </row>
    <row r="940413" spans="68:68" customFormat="1">
      <c r="BP940413" s="90"/>
    </row>
    <row r="940414" spans="68:68" customFormat="1">
      <c r="BP940414" s="90"/>
    </row>
    <row r="940415" spans="68:68" customFormat="1">
      <c r="BP940415" s="90"/>
    </row>
    <row r="940416" spans="68:68" customFormat="1">
      <c r="BP940416" s="90"/>
    </row>
    <row r="940417" spans="68:68" customFormat="1">
      <c r="BP940417" s="90"/>
    </row>
    <row r="940418" spans="68:68" customFormat="1">
      <c r="BP940418" s="90"/>
    </row>
    <row r="940419" spans="68:68" customFormat="1">
      <c r="BP940419" s="90"/>
    </row>
    <row r="940420" spans="68:68" customFormat="1">
      <c r="BP940420" s="90"/>
    </row>
    <row r="940421" spans="68:68" customFormat="1">
      <c r="BP940421" s="90"/>
    </row>
    <row r="940422" spans="68:68" customFormat="1">
      <c r="BP940422" s="90"/>
    </row>
    <row r="940423" spans="68:68" customFormat="1">
      <c r="BP940423" s="90"/>
    </row>
    <row r="940424" spans="68:68" customFormat="1">
      <c r="BP940424" s="90"/>
    </row>
    <row r="940425" spans="68:68" customFormat="1">
      <c r="BP940425" s="90"/>
    </row>
    <row r="940426" spans="68:68" customFormat="1">
      <c r="BP940426" s="90"/>
    </row>
    <row r="940427" spans="68:68" customFormat="1">
      <c r="BP940427" s="90"/>
    </row>
    <row r="940428" spans="68:68" customFormat="1">
      <c r="BP940428" s="90"/>
    </row>
    <row r="940429" spans="68:68" customFormat="1">
      <c r="BP940429" s="90"/>
    </row>
    <row r="940430" spans="68:68" customFormat="1">
      <c r="BP940430" s="90"/>
    </row>
    <row r="940431" spans="68:68" customFormat="1">
      <c r="BP940431" s="90"/>
    </row>
    <row r="940432" spans="68:68" customFormat="1">
      <c r="BP940432" s="90"/>
    </row>
    <row r="940433" spans="68:68" customFormat="1">
      <c r="BP940433" s="90"/>
    </row>
    <row r="940434" spans="68:68" customFormat="1">
      <c r="BP940434" s="90"/>
    </row>
    <row r="940435" spans="68:68" customFormat="1">
      <c r="BP940435" s="90"/>
    </row>
    <row r="940436" spans="68:68" customFormat="1">
      <c r="BP940436" s="90"/>
    </row>
    <row r="940437" spans="68:68" customFormat="1">
      <c r="BP940437" s="90"/>
    </row>
    <row r="940438" spans="68:68" customFormat="1">
      <c r="BP940438" s="90"/>
    </row>
    <row r="940439" spans="68:68" customFormat="1">
      <c r="BP940439" s="90"/>
    </row>
    <row r="940440" spans="68:68" customFormat="1">
      <c r="BP940440" s="90"/>
    </row>
    <row r="940441" spans="68:68" customFormat="1">
      <c r="BP940441" s="90"/>
    </row>
    <row r="940442" spans="68:68" customFormat="1">
      <c r="BP940442" s="90"/>
    </row>
    <row r="940443" spans="68:68" customFormat="1">
      <c r="BP940443" s="90"/>
    </row>
    <row r="940444" spans="68:68" customFormat="1">
      <c r="BP940444" s="90"/>
    </row>
    <row r="940445" spans="68:68" customFormat="1">
      <c r="BP940445" s="90"/>
    </row>
    <row r="940446" spans="68:68" customFormat="1">
      <c r="BP940446" s="90"/>
    </row>
    <row r="940447" spans="68:68" customFormat="1">
      <c r="BP940447" s="90"/>
    </row>
    <row r="940448" spans="68:68" customFormat="1">
      <c r="BP940448" s="90"/>
    </row>
    <row r="940449" spans="68:68" customFormat="1">
      <c r="BP940449" s="90"/>
    </row>
    <row r="940450" spans="68:68" customFormat="1">
      <c r="BP940450" s="90"/>
    </row>
    <row r="940451" spans="68:68" customFormat="1">
      <c r="BP940451" s="90"/>
    </row>
    <row r="940452" spans="68:68" customFormat="1">
      <c r="BP940452" s="90"/>
    </row>
    <row r="940453" spans="68:68" customFormat="1">
      <c r="BP940453" s="90"/>
    </row>
    <row r="940454" spans="68:68" customFormat="1">
      <c r="BP940454" s="90"/>
    </row>
    <row r="940455" spans="68:68" customFormat="1">
      <c r="BP940455" s="90"/>
    </row>
    <row r="940456" spans="68:68" customFormat="1">
      <c r="BP940456" s="90"/>
    </row>
    <row r="940457" spans="68:68" customFormat="1">
      <c r="BP940457" s="90"/>
    </row>
    <row r="940458" spans="68:68" customFormat="1">
      <c r="BP940458" s="90"/>
    </row>
    <row r="940459" spans="68:68" customFormat="1">
      <c r="BP940459" s="90"/>
    </row>
    <row r="940460" spans="68:68" customFormat="1">
      <c r="BP940460" s="90"/>
    </row>
    <row r="940461" spans="68:68" customFormat="1">
      <c r="BP940461" s="90"/>
    </row>
    <row r="940462" spans="68:68" customFormat="1">
      <c r="BP940462" s="90"/>
    </row>
    <row r="940463" spans="68:68" customFormat="1">
      <c r="BP940463" s="90"/>
    </row>
    <row r="940464" spans="68:68" customFormat="1">
      <c r="BP940464" s="90"/>
    </row>
    <row r="940465" spans="68:68" customFormat="1">
      <c r="BP940465" s="90"/>
    </row>
    <row r="940466" spans="68:68" customFormat="1">
      <c r="BP940466" s="90"/>
    </row>
    <row r="940467" spans="68:68" customFormat="1">
      <c r="BP940467" s="90"/>
    </row>
    <row r="940468" spans="68:68" customFormat="1">
      <c r="BP940468" s="90"/>
    </row>
    <row r="940469" spans="68:68" customFormat="1">
      <c r="BP940469" s="90"/>
    </row>
    <row r="940470" spans="68:68" customFormat="1">
      <c r="BP940470" s="90"/>
    </row>
    <row r="940471" spans="68:68" customFormat="1">
      <c r="BP940471" s="90"/>
    </row>
    <row r="940472" spans="68:68" customFormat="1">
      <c r="BP940472" s="90"/>
    </row>
    <row r="940473" spans="68:68" customFormat="1">
      <c r="BP940473" s="90"/>
    </row>
    <row r="940474" spans="68:68" customFormat="1">
      <c r="BP940474" s="90"/>
    </row>
    <row r="940475" spans="68:68" customFormat="1">
      <c r="BP940475" s="90"/>
    </row>
    <row r="940476" spans="68:68" customFormat="1">
      <c r="BP940476" s="90"/>
    </row>
    <row r="940477" spans="68:68" customFormat="1">
      <c r="BP940477" s="90"/>
    </row>
    <row r="940478" spans="68:68" customFormat="1">
      <c r="BP940478" s="90"/>
    </row>
    <row r="940479" spans="68:68" customFormat="1">
      <c r="BP940479" s="90"/>
    </row>
    <row r="940480" spans="68:68" customFormat="1">
      <c r="BP940480" s="90"/>
    </row>
    <row r="940481" spans="68:68" customFormat="1">
      <c r="BP940481" s="90"/>
    </row>
    <row r="940482" spans="68:68" customFormat="1">
      <c r="BP940482" s="90"/>
    </row>
    <row r="940483" spans="68:68" customFormat="1">
      <c r="BP940483" s="90"/>
    </row>
    <row r="940484" spans="68:68" customFormat="1">
      <c r="BP940484" s="90"/>
    </row>
    <row r="940485" spans="68:68" customFormat="1">
      <c r="BP940485" s="90"/>
    </row>
    <row r="940486" spans="68:68" customFormat="1">
      <c r="BP940486" s="90"/>
    </row>
    <row r="940487" spans="68:68" customFormat="1">
      <c r="BP940487" s="90"/>
    </row>
    <row r="940488" spans="68:68" customFormat="1">
      <c r="BP940488" s="90"/>
    </row>
    <row r="940489" spans="68:68" customFormat="1">
      <c r="BP940489" s="90"/>
    </row>
    <row r="940490" spans="68:68" customFormat="1">
      <c r="BP940490" s="90"/>
    </row>
    <row r="940491" spans="68:68" customFormat="1">
      <c r="BP940491" s="90"/>
    </row>
    <row r="940492" spans="68:68" customFormat="1">
      <c r="BP940492" s="90"/>
    </row>
    <row r="940493" spans="68:68" customFormat="1">
      <c r="BP940493" s="90"/>
    </row>
    <row r="940494" spans="68:68" customFormat="1">
      <c r="BP940494" s="90"/>
    </row>
    <row r="940495" spans="68:68" customFormat="1">
      <c r="BP940495" s="90"/>
    </row>
    <row r="940496" spans="68:68" customFormat="1">
      <c r="BP940496" s="90"/>
    </row>
    <row r="940497" spans="68:68" customFormat="1">
      <c r="BP940497" s="90"/>
    </row>
    <row r="940498" spans="68:68" customFormat="1">
      <c r="BP940498" s="90"/>
    </row>
    <row r="940499" spans="68:68" customFormat="1">
      <c r="BP940499" s="90"/>
    </row>
    <row r="940500" spans="68:68" customFormat="1">
      <c r="BP940500" s="90"/>
    </row>
    <row r="940501" spans="68:68" customFormat="1">
      <c r="BP940501" s="90"/>
    </row>
    <row r="940502" spans="68:68" customFormat="1">
      <c r="BP940502" s="90"/>
    </row>
    <row r="940503" spans="68:68" customFormat="1">
      <c r="BP940503" s="90"/>
    </row>
    <row r="940504" spans="68:68" customFormat="1">
      <c r="BP940504" s="90"/>
    </row>
    <row r="940505" spans="68:68" customFormat="1">
      <c r="BP940505" s="90"/>
    </row>
    <row r="940506" spans="68:68" customFormat="1">
      <c r="BP940506" s="90"/>
    </row>
    <row r="940507" spans="68:68" customFormat="1">
      <c r="BP940507" s="90"/>
    </row>
    <row r="940508" spans="68:68" customFormat="1">
      <c r="BP940508" s="90"/>
    </row>
    <row r="940509" spans="68:68" customFormat="1">
      <c r="BP940509" s="90"/>
    </row>
    <row r="940510" spans="68:68" customFormat="1">
      <c r="BP940510" s="90"/>
    </row>
    <row r="940511" spans="68:68" customFormat="1">
      <c r="BP940511" s="90"/>
    </row>
    <row r="940512" spans="68:68" customFormat="1">
      <c r="BP940512" s="90"/>
    </row>
    <row r="940513" spans="68:68" customFormat="1">
      <c r="BP940513" s="90"/>
    </row>
    <row r="940514" spans="68:68" customFormat="1">
      <c r="BP940514" s="90"/>
    </row>
    <row r="940515" spans="68:68" customFormat="1">
      <c r="BP940515" s="90"/>
    </row>
    <row r="940516" spans="68:68" customFormat="1">
      <c r="BP940516" s="90"/>
    </row>
    <row r="940517" spans="68:68" customFormat="1">
      <c r="BP940517" s="90"/>
    </row>
    <row r="940518" spans="68:68" customFormat="1">
      <c r="BP940518" s="90"/>
    </row>
    <row r="940519" spans="68:68" customFormat="1">
      <c r="BP940519" s="90"/>
    </row>
    <row r="940520" spans="68:68" customFormat="1">
      <c r="BP940520" s="90"/>
    </row>
    <row r="940521" spans="68:68" customFormat="1">
      <c r="BP940521" s="90"/>
    </row>
    <row r="940522" spans="68:68" customFormat="1">
      <c r="BP940522" s="90"/>
    </row>
    <row r="940523" spans="68:68" customFormat="1">
      <c r="BP940523" s="90"/>
    </row>
    <row r="940524" spans="68:68" customFormat="1">
      <c r="BP940524" s="90"/>
    </row>
    <row r="940525" spans="68:68" customFormat="1">
      <c r="BP940525" s="90"/>
    </row>
    <row r="940526" spans="68:68" customFormat="1">
      <c r="BP940526" s="90"/>
    </row>
    <row r="940527" spans="68:68" customFormat="1">
      <c r="BP940527" s="90"/>
    </row>
    <row r="940528" spans="68:68" customFormat="1">
      <c r="BP940528" s="90"/>
    </row>
    <row r="940529" spans="68:68" customFormat="1">
      <c r="BP940529" s="90"/>
    </row>
    <row r="940530" spans="68:68" customFormat="1">
      <c r="BP940530" s="90"/>
    </row>
    <row r="940531" spans="68:68" customFormat="1">
      <c r="BP940531" s="90"/>
    </row>
    <row r="940532" spans="68:68" customFormat="1">
      <c r="BP940532" s="90"/>
    </row>
    <row r="940533" spans="68:68" customFormat="1">
      <c r="BP940533" s="90"/>
    </row>
    <row r="940534" spans="68:68" customFormat="1">
      <c r="BP940534" s="90"/>
    </row>
    <row r="940535" spans="68:68" customFormat="1">
      <c r="BP940535" s="90"/>
    </row>
    <row r="940536" spans="68:68" customFormat="1">
      <c r="BP940536" s="90"/>
    </row>
    <row r="940537" spans="68:68" customFormat="1">
      <c r="BP940537" s="90"/>
    </row>
    <row r="940538" spans="68:68" customFormat="1">
      <c r="BP940538" s="90"/>
    </row>
    <row r="940539" spans="68:68" customFormat="1">
      <c r="BP940539" s="90"/>
    </row>
    <row r="940540" spans="68:68" customFormat="1">
      <c r="BP940540" s="90"/>
    </row>
    <row r="940541" spans="68:68" customFormat="1">
      <c r="BP940541" s="90"/>
    </row>
    <row r="940542" spans="68:68" customFormat="1">
      <c r="BP940542" s="90"/>
    </row>
    <row r="940543" spans="68:68" customFormat="1">
      <c r="BP940543" s="90"/>
    </row>
    <row r="940544" spans="68:68" customFormat="1">
      <c r="BP940544" s="90"/>
    </row>
    <row r="940545" spans="68:68" customFormat="1">
      <c r="BP940545" s="90"/>
    </row>
    <row r="940546" spans="68:68" customFormat="1">
      <c r="BP940546" s="90"/>
    </row>
    <row r="940547" spans="68:68" customFormat="1">
      <c r="BP940547" s="90"/>
    </row>
    <row r="940548" spans="68:68" customFormat="1">
      <c r="BP940548" s="90"/>
    </row>
    <row r="940549" spans="68:68" customFormat="1">
      <c r="BP940549" s="90"/>
    </row>
    <row r="940550" spans="68:68" customFormat="1">
      <c r="BP940550" s="90"/>
    </row>
    <row r="940551" spans="68:68" customFormat="1">
      <c r="BP940551" s="90"/>
    </row>
    <row r="940552" spans="68:68" customFormat="1">
      <c r="BP940552" s="90"/>
    </row>
    <row r="940553" spans="68:68" customFormat="1">
      <c r="BP940553" s="90"/>
    </row>
    <row r="940554" spans="68:68" customFormat="1">
      <c r="BP940554" s="90"/>
    </row>
    <row r="940555" spans="68:68" customFormat="1">
      <c r="BP940555" s="90"/>
    </row>
    <row r="940556" spans="68:68" customFormat="1">
      <c r="BP940556" s="90"/>
    </row>
    <row r="940557" spans="68:68" customFormat="1">
      <c r="BP940557" s="90"/>
    </row>
    <row r="940558" spans="68:68" customFormat="1">
      <c r="BP940558" s="90"/>
    </row>
    <row r="940559" spans="68:68" customFormat="1">
      <c r="BP940559" s="90"/>
    </row>
    <row r="940560" spans="68:68" customFormat="1">
      <c r="BP940560" s="90"/>
    </row>
    <row r="940561" spans="68:68" customFormat="1">
      <c r="BP940561" s="90"/>
    </row>
    <row r="940562" spans="68:68" customFormat="1">
      <c r="BP940562" s="90"/>
    </row>
    <row r="940563" spans="68:68" customFormat="1">
      <c r="BP940563" s="90"/>
    </row>
    <row r="940564" spans="68:68" customFormat="1">
      <c r="BP940564" s="90"/>
    </row>
    <row r="940565" spans="68:68" customFormat="1">
      <c r="BP940565" s="90"/>
    </row>
    <row r="940566" spans="68:68" customFormat="1">
      <c r="BP940566" s="90"/>
    </row>
    <row r="940567" spans="68:68" customFormat="1">
      <c r="BP940567" s="90"/>
    </row>
    <row r="940568" spans="68:68" customFormat="1">
      <c r="BP940568" s="90"/>
    </row>
    <row r="940569" spans="68:68" customFormat="1">
      <c r="BP940569" s="90"/>
    </row>
    <row r="940570" spans="68:68" customFormat="1">
      <c r="BP940570" s="90"/>
    </row>
    <row r="940571" spans="68:68" customFormat="1">
      <c r="BP940571" s="90"/>
    </row>
    <row r="940572" spans="68:68" customFormat="1">
      <c r="BP940572" s="90"/>
    </row>
    <row r="940573" spans="68:68" customFormat="1">
      <c r="BP940573" s="90"/>
    </row>
    <row r="940574" spans="68:68" customFormat="1">
      <c r="BP940574" s="90"/>
    </row>
    <row r="940575" spans="68:68" customFormat="1">
      <c r="BP940575" s="90"/>
    </row>
    <row r="940576" spans="68:68" customFormat="1">
      <c r="BP940576" s="90"/>
    </row>
    <row r="940577" spans="68:68" customFormat="1">
      <c r="BP940577" s="90"/>
    </row>
    <row r="940578" spans="68:68" customFormat="1">
      <c r="BP940578" s="90"/>
    </row>
    <row r="940579" spans="68:68" customFormat="1">
      <c r="BP940579" s="90"/>
    </row>
    <row r="940580" spans="68:68" customFormat="1">
      <c r="BP940580" s="90"/>
    </row>
    <row r="940581" spans="68:68" customFormat="1">
      <c r="BP940581" s="90"/>
    </row>
    <row r="940582" spans="68:68" customFormat="1">
      <c r="BP940582" s="90"/>
    </row>
    <row r="940583" spans="68:68" customFormat="1">
      <c r="BP940583" s="90"/>
    </row>
    <row r="940584" spans="68:68" customFormat="1">
      <c r="BP940584" s="90"/>
    </row>
    <row r="940585" spans="68:68" customFormat="1">
      <c r="BP940585" s="90"/>
    </row>
    <row r="940586" spans="68:68" customFormat="1">
      <c r="BP940586" s="90"/>
    </row>
    <row r="940587" spans="68:68" customFormat="1">
      <c r="BP940587" s="90"/>
    </row>
    <row r="940588" spans="68:68" customFormat="1">
      <c r="BP940588" s="90"/>
    </row>
    <row r="940589" spans="68:68" customFormat="1">
      <c r="BP940589" s="90"/>
    </row>
    <row r="940590" spans="68:68" customFormat="1">
      <c r="BP940590" s="90"/>
    </row>
    <row r="940591" spans="68:68" customFormat="1">
      <c r="BP940591" s="90"/>
    </row>
    <row r="940592" spans="68:68" customFormat="1">
      <c r="BP940592" s="90"/>
    </row>
    <row r="940593" spans="68:68" customFormat="1">
      <c r="BP940593" s="90"/>
    </row>
    <row r="940594" spans="68:68" customFormat="1">
      <c r="BP940594" s="90"/>
    </row>
    <row r="940595" spans="68:68" customFormat="1">
      <c r="BP940595" s="90"/>
    </row>
    <row r="940596" spans="68:68" customFormat="1">
      <c r="BP940596" s="90"/>
    </row>
    <row r="940597" spans="68:68" customFormat="1">
      <c r="BP940597" s="90"/>
    </row>
    <row r="940598" spans="68:68" customFormat="1">
      <c r="BP940598" s="90"/>
    </row>
    <row r="940599" spans="68:68" customFormat="1">
      <c r="BP940599" s="90"/>
    </row>
    <row r="940600" spans="68:68" customFormat="1">
      <c r="BP940600" s="90"/>
    </row>
    <row r="940601" spans="68:68" customFormat="1">
      <c r="BP940601" s="90"/>
    </row>
    <row r="940602" spans="68:68" customFormat="1">
      <c r="BP940602" s="90"/>
    </row>
    <row r="940603" spans="68:68" customFormat="1">
      <c r="BP940603" s="90"/>
    </row>
    <row r="940604" spans="68:68" customFormat="1">
      <c r="BP940604" s="90"/>
    </row>
    <row r="940605" spans="68:68" customFormat="1">
      <c r="BP940605" s="90"/>
    </row>
    <row r="940606" spans="68:68" customFormat="1">
      <c r="BP940606" s="90"/>
    </row>
    <row r="940607" spans="68:68" customFormat="1">
      <c r="BP940607" s="90"/>
    </row>
    <row r="940608" spans="68:68" customFormat="1">
      <c r="BP940608" s="90"/>
    </row>
    <row r="940609" spans="68:68" customFormat="1">
      <c r="BP940609" s="90"/>
    </row>
    <row r="940610" spans="68:68" customFormat="1">
      <c r="BP940610" s="90"/>
    </row>
    <row r="940611" spans="68:68" customFormat="1">
      <c r="BP940611" s="90"/>
    </row>
    <row r="940612" spans="68:68" customFormat="1">
      <c r="BP940612" s="90"/>
    </row>
    <row r="940613" spans="68:68" customFormat="1">
      <c r="BP940613" s="90"/>
    </row>
    <row r="940614" spans="68:68" customFormat="1">
      <c r="BP940614" s="90"/>
    </row>
    <row r="940615" spans="68:68" customFormat="1">
      <c r="BP940615" s="90"/>
    </row>
    <row r="940616" spans="68:68" customFormat="1">
      <c r="BP940616" s="90"/>
    </row>
    <row r="940617" spans="68:68" customFormat="1">
      <c r="BP940617" s="90"/>
    </row>
    <row r="940618" spans="68:68" customFormat="1">
      <c r="BP940618" s="90"/>
    </row>
    <row r="940619" spans="68:68" customFormat="1">
      <c r="BP940619" s="90"/>
    </row>
    <row r="940620" spans="68:68" customFormat="1">
      <c r="BP940620" s="90"/>
    </row>
    <row r="940621" spans="68:68" customFormat="1">
      <c r="BP940621" s="90"/>
    </row>
    <row r="940622" spans="68:68" customFormat="1">
      <c r="BP940622" s="90"/>
    </row>
    <row r="940623" spans="68:68" customFormat="1">
      <c r="BP940623" s="90"/>
    </row>
    <row r="940624" spans="68:68" customFormat="1">
      <c r="BP940624" s="90"/>
    </row>
    <row r="940625" spans="68:68" customFormat="1">
      <c r="BP940625" s="90"/>
    </row>
    <row r="940626" spans="68:68" customFormat="1">
      <c r="BP940626" s="90"/>
    </row>
    <row r="940627" spans="68:68" customFormat="1">
      <c r="BP940627" s="90"/>
    </row>
    <row r="940628" spans="68:68" customFormat="1">
      <c r="BP940628" s="90"/>
    </row>
    <row r="940629" spans="68:68" customFormat="1">
      <c r="BP940629" s="90"/>
    </row>
    <row r="940630" spans="68:68" customFormat="1">
      <c r="BP940630" s="90"/>
    </row>
    <row r="940631" spans="68:68" customFormat="1">
      <c r="BP940631" s="90"/>
    </row>
    <row r="940632" spans="68:68" customFormat="1">
      <c r="BP940632" s="90"/>
    </row>
    <row r="940633" spans="68:68" customFormat="1">
      <c r="BP940633" s="90"/>
    </row>
    <row r="940634" spans="68:68" customFormat="1">
      <c r="BP940634" s="90"/>
    </row>
    <row r="940635" spans="68:68" customFormat="1">
      <c r="BP940635" s="90"/>
    </row>
    <row r="940636" spans="68:68" customFormat="1">
      <c r="BP940636" s="90"/>
    </row>
    <row r="940637" spans="68:68" customFormat="1">
      <c r="BP940637" s="90"/>
    </row>
    <row r="940638" spans="68:68" customFormat="1">
      <c r="BP940638" s="90"/>
    </row>
    <row r="940639" spans="68:68" customFormat="1">
      <c r="BP940639" s="90"/>
    </row>
    <row r="940640" spans="68:68" customFormat="1">
      <c r="BP940640" s="90"/>
    </row>
    <row r="940641" spans="68:68" customFormat="1">
      <c r="BP940641" s="90"/>
    </row>
    <row r="940642" spans="68:68" customFormat="1">
      <c r="BP940642" s="90"/>
    </row>
    <row r="940643" spans="68:68" customFormat="1">
      <c r="BP940643" s="90"/>
    </row>
    <row r="940644" spans="68:68" customFormat="1">
      <c r="BP940644" s="90"/>
    </row>
    <row r="940645" spans="68:68" customFormat="1">
      <c r="BP940645" s="90"/>
    </row>
    <row r="940646" spans="68:68" customFormat="1">
      <c r="BP940646" s="90"/>
    </row>
    <row r="940647" spans="68:68" customFormat="1">
      <c r="BP940647" s="90"/>
    </row>
    <row r="940648" spans="68:68" customFormat="1">
      <c r="BP940648" s="90"/>
    </row>
    <row r="940649" spans="68:68" customFormat="1">
      <c r="BP940649" s="90"/>
    </row>
    <row r="940650" spans="68:68" customFormat="1">
      <c r="BP940650" s="90"/>
    </row>
    <row r="940651" spans="68:68" customFormat="1">
      <c r="BP940651" s="90"/>
    </row>
    <row r="940652" spans="68:68" customFormat="1">
      <c r="BP940652" s="90"/>
    </row>
    <row r="940653" spans="68:68" customFormat="1">
      <c r="BP940653" s="90"/>
    </row>
    <row r="940654" spans="68:68" customFormat="1">
      <c r="BP940654" s="90"/>
    </row>
    <row r="940655" spans="68:68" customFormat="1">
      <c r="BP940655" s="90"/>
    </row>
    <row r="940656" spans="68:68" customFormat="1">
      <c r="BP940656" s="90"/>
    </row>
    <row r="940657" spans="68:68" customFormat="1">
      <c r="BP940657" s="90"/>
    </row>
    <row r="940658" spans="68:68" customFormat="1">
      <c r="BP940658" s="90"/>
    </row>
    <row r="940659" spans="68:68" customFormat="1">
      <c r="BP940659" s="90"/>
    </row>
    <row r="940660" spans="68:68" customFormat="1">
      <c r="BP940660" s="90"/>
    </row>
    <row r="940661" spans="68:68" customFormat="1">
      <c r="BP940661" s="90"/>
    </row>
    <row r="940662" spans="68:68" customFormat="1">
      <c r="BP940662" s="90"/>
    </row>
    <row r="940663" spans="68:68" customFormat="1">
      <c r="BP940663" s="90"/>
    </row>
    <row r="940664" spans="68:68" customFormat="1">
      <c r="BP940664" s="90"/>
    </row>
    <row r="940665" spans="68:68" customFormat="1">
      <c r="BP940665" s="90"/>
    </row>
    <row r="940666" spans="68:68" customFormat="1">
      <c r="BP940666" s="90"/>
    </row>
    <row r="940667" spans="68:68" customFormat="1">
      <c r="BP940667" s="90"/>
    </row>
    <row r="940668" spans="68:68" customFormat="1">
      <c r="BP940668" s="90"/>
    </row>
    <row r="940669" spans="68:68" customFormat="1">
      <c r="BP940669" s="90"/>
    </row>
    <row r="940670" spans="68:68" customFormat="1">
      <c r="BP940670" s="90"/>
    </row>
    <row r="940671" spans="68:68" customFormat="1">
      <c r="BP940671" s="90"/>
    </row>
    <row r="940672" spans="68:68" customFormat="1">
      <c r="BP940672" s="90"/>
    </row>
    <row r="940673" spans="68:68" customFormat="1">
      <c r="BP940673" s="90"/>
    </row>
    <row r="940674" spans="68:68" customFormat="1">
      <c r="BP940674" s="90"/>
    </row>
    <row r="940675" spans="68:68" customFormat="1">
      <c r="BP940675" s="90"/>
    </row>
    <row r="940676" spans="68:68" customFormat="1">
      <c r="BP940676" s="90"/>
    </row>
    <row r="940677" spans="68:68" customFormat="1">
      <c r="BP940677" s="90"/>
    </row>
    <row r="940678" spans="68:68" customFormat="1">
      <c r="BP940678" s="90"/>
    </row>
    <row r="940679" spans="68:68" customFormat="1">
      <c r="BP940679" s="90"/>
    </row>
    <row r="940680" spans="68:68" customFormat="1">
      <c r="BP940680" s="90"/>
    </row>
    <row r="940681" spans="68:68" customFormat="1">
      <c r="BP940681" s="90"/>
    </row>
    <row r="940682" spans="68:68" customFormat="1">
      <c r="BP940682" s="90"/>
    </row>
    <row r="940683" spans="68:68" customFormat="1">
      <c r="BP940683" s="90"/>
    </row>
    <row r="940684" spans="68:68" customFormat="1">
      <c r="BP940684" s="90"/>
    </row>
    <row r="940685" spans="68:68" customFormat="1">
      <c r="BP940685" s="90"/>
    </row>
    <row r="940686" spans="68:68" customFormat="1">
      <c r="BP940686" s="90"/>
    </row>
    <row r="940687" spans="68:68" customFormat="1">
      <c r="BP940687" s="90"/>
    </row>
    <row r="940688" spans="68:68" customFormat="1">
      <c r="BP940688" s="90"/>
    </row>
    <row r="940689" spans="68:68" customFormat="1">
      <c r="BP940689" s="90"/>
    </row>
    <row r="940690" spans="68:68" customFormat="1">
      <c r="BP940690" s="90"/>
    </row>
    <row r="940691" spans="68:68" customFormat="1">
      <c r="BP940691" s="90"/>
    </row>
    <row r="940692" spans="68:68" customFormat="1">
      <c r="BP940692" s="90"/>
    </row>
    <row r="940693" spans="68:68" customFormat="1">
      <c r="BP940693" s="90"/>
    </row>
    <row r="940694" spans="68:68" customFormat="1">
      <c r="BP940694" s="90"/>
    </row>
    <row r="940695" spans="68:68" customFormat="1">
      <c r="BP940695" s="90"/>
    </row>
    <row r="940696" spans="68:68" customFormat="1">
      <c r="BP940696" s="90"/>
    </row>
    <row r="940697" spans="68:68" customFormat="1">
      <c r="BP940697" s="90"/>
    </row>
    <row r="940698" spans="68:68" customFormat="1">
      <c r="BP940698" s="90"/>
    </row>
    <row r="940699" spans="68:68" customFormat="1">
      <c r="BP940699" s="90"/>
    </row>
    <row r="940700" spans="68:68" customFormat="1">
      <c r="BP940700" s="90"/>
    </row>
    <row r="940701" spans="68:68" customFormat="1">
      <c r="BP940701" s="90"/>
    </row>
    <row r="940702" spans="68:68" customFormat="1">
      <c r="BP940702" s="90"/>
    </row>
    <row r="940703" spans="68:68" customFormat="1">
      <c r="BP940703" s="90"/>
    </row>
    <row r="940704" spans="68:68" customFormat="1">
      <c r="BP940704" s="90"/>
    </row>
    <row r="940705" spans="68:68" customFormat="1">
      <c r="BP940705" s="90"/>
    </row>
    <row r="940706" spans="68:68" customFormat="1">
      <c r="BP940706" s="90"/>
    </row>
    <row r="940707" spans="68:68" customFormat="1">
      <c r="BP940707" s="90"/>
    </row>
    <row r="940708" spans="68:68" customFormat="1">
      <c r="BP940708" s="90"/>
    </row>
    <row r="940709" spans="68:68" customFormat="1">
      <c r="BP940709" s="90"/>
    </row>
    <row r="940710" spans="68:68" customFormat="1">
      <c r="BP940710" s="90"/>
    </row>
    <row r="940711" spans="68:68" customFormat="1">
      <c r="BP940711" s="90"/>
    </row>
    <row r="940712" spans="68:68" customFormat="1">
      <c r="BP940712" s="90"/>
    </row>
    <row r="940713" spans="68:68" customFormat="1">
      <c r="BP940713" s="90"/>
    </row>
    <row r="940714" spans="68:68" customFormat="1">
      <c r="BP940714" s="90"/>
    </row>
    <row r="940715" spans="68:68" customFormat="1">
      <c r="BP940715" s="90"/>
    </row>
    <row r="940716" spans="68:68" customFormat="1">
      <c r="BP940716" s="90"/>
    </row>
    <row r="940717" spans="68:68" customFormat="1">
      <c r="BP940717" s="90"/>
    </row>
    <row r="940718" spans="68:68" customFormat="1">
      <c r="BP940718" s="90"/>
    </row>
    <row r="940719" spans="68:68" customFormat="1">
      <c r="BP940719" s="90"/>
    </row>
    <row r="940720" spans="68:68" customFormat="1">
      <c r="BP940720" s="90"/>
    </row>
    <row r="940721" spans="68:68" customFormat="1">
      <c r="BP940721" s="90"/>
    </row>
    <row r="940722" spans="68:68" customFormat="1">
      <c r="BP940722" s="90"/>
    </row>
    <row r="940723" spans="68:68" customFormat="1">
      <c r="BP940723" s="90"/>
    </row>
    <row r="940724" spans="68:68" customFormat="1">
      <c r="BP940724" s="90"/>
    </row>
    <row r="940725" spans="68:68" customFormat="1">
      <c r="BP940725" s="90"/>
    </row>
    <row r="940726" spans="68:68" customFormat="1">
      <c r="BP940726" s="90"/>
    </row>
    <row r="940727" spans="68:68" customFormat="1">
      <c r="BP940727" s="90"/>
    </row>
    <row r="940728" spans="68:68" customFormat="1">
      <c r="BP940728" s="90"/>
    </row>
    <row r="940729" spans="68:68" customFormat="1">
      <c r="BP940729" s="90"/>
    </row>
    <row r="940730" spans="68:68" customFormat="1">
      <c r="BP940730" s="90"/>
    </row>
    <row r="940731" spans="68:68" customFormat="1">
      <c r="BP940731" s="90"/>
    </row>
    <row r="940732" spans="68:68" customFormat="1">
      <c r="BP940732" s="90"/>
    </row>
    <row r="940733" spans="68:68" customFormat="1">
      <c r="BP940733" s="90"/>
    </row>
    <row r="940734" spans="68:68" customFormat="1">
      <c r="BP940734" s="90"/>
    </row>
    <row r="940735" spans="68:68" customFormat="1">
      <c r="BP940735" s="90"/>
    </row>
    <row r="940736" spans="68:68" customFormat="1">
      <c r="BP940736" s="90"/>
    </row>
    <row r="940737" spans="68:68" customFormat="1">
      <c r="BP940737" s="90"/>
    </row>
    <row r="940738" spans="68:68" customFormat="1">
      <c r="BP940738" s="90"/>
    </row>
    <row r="940739" spans="68:68" customFormat="1">
      <c r="BP940739" s="90"/>
    </row>
    <row r="940740" spans="68:68" customFormat="1">
      <c r="BP940740" s="90"/>
    </row>
    <row r="940741" spans="68:68" customFormat="1">
      <c r="BP940741" s="90"/>
    </row>
    <row r="940742" spans="68:68" customFormat="1">
      <c r="BP940742" s="90"/>
    </row>
    <row r="940743" spans="68:68" customFormat="1">
      <c r="BP940743" s="90"/>
    </row>
    <row r="940744" spans="68:68" customFormat="1">
      <c r="BP940744" s="90"/>
    </row>
    <row r="940745" spans="68:68" customFormat="1">
      <c r="BP940745" s="90"/>
    </row>
    <row r="940746" spans="68:68" customFormat="1">
      <c r="BP940746" s="90"/>
    </row>
    <row r="940747" spans="68:68" customFormat="1">
      <c r="BP940747" s="90"/>
    </row>
    <row r="940748" spans="68:68" customFormat="1">
      <c r="BP940748" s="90"/>
    </row>
    <row r="940749" spans="68:68" customFormat="1">
      <c r="BP940749" s="90"/>
    </row>
    <row r="940750" spans="68:68" customFormat="1">
      <c r="BP940750" s="90"/>
    </row>
    <row r="940751" spans="68:68" customFormat="1">
      <c r="BP940751" s="90"/>
    </row>
    <row r="940752" spans="68:68" customFormat="1">
      <c r="BP940752" s="90"/>
    </row>
    <row r="940753" spans="68:68" customFormat="1">
      <c r="BP940753" s="90"/>
    </row>
    <row r="940754" spans="68:68" customFormat="1">
      <c r="BP940754" s="90"/>
    </row>
    <row r="940755" spans="68:68" customFormat="1">
      <c r="BP940755" s="90"/>
    </row>
    <row r="940756" spans="68:68" customFormat="1">
      <c r="BP940756" s="90"/>
    </row>
    <row r="940757" spans="68:68" customFormat="1">
      <c r="BP940757" s="90"/>
    </row>
    <row r="940758" spans="68:68" customFormat="1">
      <c r="BP940758" s="90"/>
    </row>
    <row r="940759" spans="68:68" customFormat="1">
      <c r="BP940759" s="90"/>
    </row>
    <row r="940760" spans="68:68" customFormat="1">
      <c r="BP940760" s="90"/>
    </row>
    <row r="940761" spans="68:68" customFormat="1">
      <c r="BP940761" s="90"/>
    </row>
    <row r="940762" spans="68:68" customFormat="1">
      <c r="BP940762" s="90"/>
    </row>
    <row r="940763" spans="68:68" customFormat="1">
      <c r="BP940763" s="90"/>
    </row>
    <row r="940764" spans="68:68" customFormat="1">
      <c r="BP940764" s="90"/>
    </row>
    <row r="940765" spans="68:68" customFormat="1">
      <c r="BP940765" s="90"/>
    </row>
    <row r="940766" spans="68:68" customFormat="1">
      <c r="BP940766" s="90"/>
    </row>
    <row r="940767" spans="68:68" customFormat="1">
      <c r="BP940767" s="90"/>
    </row>
    <row r="940768" spans="68:68" customFormat="1">
      <c r="BP940768" s="90"/>
    </row>
    <row r="940769" spans="68:68" customFormat="1">
      <c r="BP940769" s="90"/>
    </row>
    <row r="940770" spans="68:68" customFormat="1">
      <c r="BP940770" s="90"/>
    </row>
    <row r="940771" spans="68:68" customFormat="1">
      <c r="BP940771" s="90"/>
    </row>
    <row r="940772" spans="68:68" customFormat="1">
      <c r="BP940772" s="90"/>
    </row>
    <row r="940773" spans="68:68" customFormat="1">
      <c r="BP940773" s="90"/>
    </row>
    <row r="940774" spans="68:68" customFormat="1">
      <c r="BP940774" s="90"/>
    </row>
    <row r="940775" spans="68:68" customFormat="1">
      <c r="BP940775" s="90"/>
    </row>
    <row r="940776" spans="68:68" customFormat="1">
      <c r="BP940776" s="90"/>
    </row>
    <row r="940777" spans="68:68" customFormat="1">
      <c r="BP940777" s="90"/>
    </row>
    <row r="940778" spans="68:68" customFormat="1">
      <c r="BP940778" s="90"/>
    </row>
    <row r="940779" spans="68:68" customFormat="1">
      <c r="BP940779" s="90"/>
    </row>
    <row r="940780" spans="68:68" customFormat="1">
      <c r="BP940780" s="90"/>
    </row>
    <row r="940781" spans="68:68" customFormat="1">
      <c r="BP940781" s="90"/>
    </row>
    <row r="940782" spans="68:68" customFormat="1">
      <c r="BP940782" s="90"/>
    </row>
    <row r="940783" spans="68:68" customFormat="1">
      <c r="BP940783" s="90"/>
    </row>
    <row r="940784" spans="68:68" customFormat="1">
      <c r="BP940784" s="90"/>
    </row>
    <row r="940785" spans="68:68" customFormat="1">
      <c r="BP940785" s="90"/>
    </row>
    <row r="940786" spans="68:68" customFormat="1">
      <c r="BP940786" s="90"/>
    </row>
    <row r="940787" spans="68:68" customFormat="1">
      <c r="BP940787" s="90"/>
    </row>
    <row r="940788" spans="68:68" customFormat="1">
      <c r="BP940788" s="90"/>
    </row>
    <row r="940789" spans="68:68" customFormat="1">
      <c r="BP940789" s="90"/>
    </row>
    <row r="940790" spans="68:68" customFormat="1">
      <c r="BP940790" s="90"/>
    </row>
    <row r="940791" spans="68:68" customFormat="1">
      <c r="BP940791" s="90"/>
    </row>
    <row r="940792" spans="68:68" customFormat="1">
      <c r="BP940792" s="90"/>
    </row>
    <row r="940793" spans="68:68" customFormat="1">
      <c r="BP940793" s="90"/>
    </row>
    <row r="940794" spans="68:68" customFormat="1">
      <c r="BP940794" s="90"/>
    </row>
    <row r="940795" spans="68:68" customFormat="1">
      <c r="BP940795" s="90"/>
    </row>
    <row r="940796" spans="68:68" customFormat="1">
      <c r="BP940796" s="90"/>
    </row>
    <row r="940797" spans="68:68" customFormat="1">
      <c r="BP940797" s="90"/>
    </row>
    <row r="940798" spans="68:68" customFormat="1">
      <c r="BP940798" s="90"/>
    </row>
    <row r="940799" spans="68:68" customFormat="1">
      <c r="BP940799" s="90"/>
    </row>
    <row r="940800" spans="68:68" customFormat="1">
      <c r="BP940800" s="90"/>
    </row>
    <row r="940801" spans="68:68" customFormat="1">
      <c r="BP940801" s="90"/>
    </row>
    <row r="940802" spans="68:68" customFormat="1">
      <c r="BP940802" s="90"/>
    </row>
    <row r="940803" spans="68:68" customFormat="1">
      <c r="BP940803" s="90"/>
    </row>
    <row r="940804" spans="68:68" customFormat="1">
      <c r="BP940804" s="90"/>
    </row>
    <row r="940805" spans="68:68" customFormat="1">
      <c r="BP940805" s="90"/>
    </row>
    <row r="940806" spans="68:68" customFormat="1">
      <c r="BP940806" s="90"/>
    </row>
    <row r="940807" spans="68:68" customFormat="1">
      <c r="BP940807" s="90"/>
    </row>
    <row r="940808" spans="68:68" customFormat="1">
      <c r="BP940808" s="90"/>
    </row>
    <row r="940809" spans="68:68" customFormat="1">
      <c r="BP940809" s="90"/>
    </row>
    <row r="940810" spans="68:68" customFormat="1">
      <c r="BP940810" s="90"/>
    </row>
    <row r="940811" spans="68:68" customFormat="1">
      <c r="BP940811" s="90"/>
    </row>
    <row r="940812" spans="68:68" customFormat="1">
      <c r="BP940812" s="90"/>
    </row>
    <row r="940813" spans="68:68" customFormat="1">
      <c r="BP940813" s="90"/>
    </row>
    <row r="940814" spans="68:68" customFormat="1">
      <c r="BP940814" s="90"/>
    </row>
    <row r="940815" spans="68:68" customFormat="1">
      <c r="BP940815" s="90"/>
    </row>
    <row r="940816" spans="68:68" customFormat="1">
      <c r="BP940816" s="90"/>
    </row>
    <row r="940817" spans="68:68" customFormat="1">
      <c r="BP940817" s="90"/>
    </row>
    <row r="940818" spans="68:68" customFormat="1">
      <c r="BP940818" s="90"/>
    </row>
    <row r="940819" spans="68:68" customFormat="1">
      <c r="BP940819" s="90"/>
    </row>
    <row r="940820" spans="68:68" customFormat="1">
      <c r="BP940820" s="90"/>
    </row>
    <row r="940821" spans="68:68" customFormat="1">
      <c r="BP940821" s="90"/>
    </row>
    <row r="940822" spans="68:68" customFormat="1">
      <c r="BP940822" s="90"/>
    </row>
    <row r="940823" spans="68:68" customFormat="1">
      <c r="BP940823" s="90"/>
    </row>
    <row r="940824" spans="68:68" customFormat="1">
      <c r="BP940824" s="90"/>
    </row>
    <row r="940825" spans="68:68" customFormat="1">
      <c r="BP940825" s="90"/>
    </row>
    <row r="940826" spans="68:68" customFormat="1">
      <c r="BP940826" s="90"/>
    </row>
    <row r="940827" spans="68:68" customFormat="1">
      <c r="BP940827" s="90"/>
    </row>
    <row r="940828" spans="68:68" customFormat="1">
      <c r="BP940828" s="90"/>
    </row>
    <row r="940829" spans="68:68" customFormat="1">
      <c r="BP940829" s="90"/>
    </row>
    <row r="940830" spans="68:68" customFormat="1">
      <c r="BP940830" s="90"/>
    </row>
    <row r="940831" spans="68:68" customFormat="1">
      <c r="BP940831" s="90"/>
    </row>
    <row r="940832" spans="68:68" customFormat="1">
      <c r="BP940832" s="90"/>
    </row>
    <row r="940833" spans="68:68" customFormat="1">
      <c r="BP940833" s="90"/>
    </row>
    <row r="940834" spans="68:68" customFormat="1">
      <c r="BP940834" s="90"/>
    </row>
    <row r="940835" spans="68:68" customFormat="1">
      <c r="BP940835" s="90"/>
    </row>
    <row r="940836" spans="68:68" customFormat="1">
      <c r="BP940836" s="90"/>
    </row>
    <row r="940837" spans="68:68" customFormat="1">
      <c r="BP940837" s="90"/>
    </row>
    <row r="940838" spans="68:68" customFormat="1">
      <c r="BP940838" s="90"/>
    </row>
    <row r="940839" spans="68:68" customFormat="1">
      <c r="BP940839" s="90"/>
    </row>
    <row r="940840" spans="68:68" customFormat="1">
      <c r="BP940840" s="90"/>
    </row>
    <row r="940841" spans="68:68" customFormat="1">
      <c r="BP940841" s="90"/>
    </row>
    <row r="940842" spans="68:68" customFormat="1">
      <c r="BP940842" s="90"/>
    </row>
    <row r="940843" spans="68:68" customFormat="1">
      <c r="BP940843" s="90"/>
    </row>
    <row r="940844" spans="68:68" customFormat="1">
      <c r="BP940844" s="90"/>
    </row>
    <row r="940845" spans="68:68" customFormat="1">
      <c r="BP940845" s="90"/>
    </row>
    <row r="940846" spans="68:68" customFormat="1">
      <c r="BP940846" s="90"/>
    </row>
    <row r="940847" spans="68:68" customFormat="1">
      <c r="BP940847" s="90"/>
    </row>
    <row r="940848" spans="68:68" customFormat="1">
      <c r="BP940848" s="90"/>
    </row>
    <row r="940849" spans="68:68" customFormat="1">
      <c r="BP940849" s="90"/>
    </row>
    <row r="940850" spans="68:68" customFormat="1">
      <c r="BP940850" s="90"/>
    </row>
    <row r="940851" spans="68:68" customFormat="1">
      <c r="BP940851" s="90"/>
    </row>
    <row r="940852" spans="68:68" customFormat="1">
      <c r="BP940852" s="90"/>
    </row>
    <row r="940853" spans="68:68" customFormat="1">
      <c r="BP940853" s="90"/>
    </row>
    <row r="940854" spans="68:68" customFormat="1">
      <c r="BP940854" s="90"/>
    </row>
    <row r="940855" spans="68:68" customFormat="1">
      <c r="BP940855" s="90"/>
    </row>
    <row r="940856" spans="68:68" customFormat="1">
      <c r="BP940856" s="90"/>
    </row>
    <row r="940857" spans="68:68" customFormat="1">
      <c r="BP940857" s="90"/>
    </row>
    <row r="940858" spans="68:68" customFormat="1">
      <c r="BP940858" s="90"/>
    </row>
    <row r="940859" spans="68:68" customFormat="1">
      <c r="BP940859" s="90"/>
    </row>
    <row r="940860" spans="68:68" customFormat="1">
      <c r="BP940860" s="90"/>
    </row>
    <row r="940861" spans="68:68" customFormat="1">
      <c r="BP940861" s="90"/>
    </row>
    <row r="940862" spans="68:68" customFormat="1">
      <c r="BP940862" s="90"/>
    </row>
    <row r="940863" spans="68:68" customFormat="1">
      <c r="BP940863" s="90"/>
    </row>
    <row r="940864" spans="68:68" customFormat="1">
      <c r="BP940864" s="90"/>
    </row>
    <row r="940865" spans="68:68" customFormat="1">
      <c r="BP940865" s="90"/>
    </row>
    <row r="940866" spans="68:68" customFormat="1">
      <c r="BP940866" s="90"/>
    </row>
    <row r="940867" spans="68:68" customFormat="1">
      <c r="BP940867" s="90"/>
    </row>
    <row r="940868" spans="68:68" customFormat="1">
      <c r="BP940868" s="90"/>
    </row>
    <row r="940869" spans="68:68" customFormat="1">
      <c r="BP940869" s="90"/>
    </row>
    <row r="940870" spans="68:68" customFormat="1">
      <c r="BP940870" s="90"/>
    </row>
    <row r="940871" spans="68:68" customFormat="1">
      <c r="BP940871" s="90"/>
    </row>
    <row r="940872" spans="68:68" customFormat="1">
      <c r="BP940872" s="90"/>
    </row>
    <row r="940873" spans="68:68" customFormat="1">
      <c r="BP940873" s="90"/>
    </row>
    <row r="940874" spans="68:68" customFormat="1">
      <c r="BP940874" s="90"/>
    </row>
    <row r="940875" spans="68:68" customFormat="1">
      <c r="BP940875" s="90"/>
    </row>
    <row r="940876" spans="68:68" customFormat="1">
      <c r="BP940876" s="90"/>
    </row>
    <row r="940877" spans="68:68" customFormat="1">
      <c r="BP940877" s="90"/>
    </row>
    <row r="940878" spans="68:68" customFormat="1">
      <c r="BP940878" s="90"/>
    </row>
    <row r="940879" spans="68:68" customFormat="1">
      <c r="BP940879" s="90"/>
    </row>
    <row r="940880" spans="68:68" customFormat="1">
      <c r="BP940880" s="90"/>
    </row>
    <row r="940881" spans="68:68" customFormat="1">
      <c r="BP940881" s="90"/>
    </row>
    <row r="940882" spans="68:68" customFormat="1">
      <c r="BP940882" s="90"/>
    </row>
    <row r="940883" spans="68:68" customFormat="1">
      <c r="BP940883" s="90"/>
    </row>
    <row r="940884" spans="68:68" customFormat="1">
      <c r="BP940884" s="90"/>
    </row>
    <row r="940885" spans="68:68" customFormat="1">
      <c r="BP940885" s="90"/>
    </row>
    <row r="940886" spans="68:68" customFormat="1">
      <c r="BP940886" s="90"/>
    </row>
    <row r="940887" spans="68:68" customFormat="1">
      <c r="BP940887" s="90"/>
    </row>
    <row r="940888" spans="68:68" customFormat="1">
      <c r="BP940888" s="90"/>
    </row>
    <row r="940889" spans="68:68" customFormat="1">
      <c r="BP940889" s="90"/>
    </row>
    <row r="940890" spans="68:68" customFormat="1">
      <c r="BP940890" s="90"/>
    </row>
    <row r="940891" spans="68:68" customFormat="1">
      <c r="BP940891" s="90"/>
    </row>
    <row r="940892" spans="68:68" customFormat="1">
      <c r="BP940892" s="90"/>
    </row>
    <row r="940893" spans="68:68" customFormat="1">
      <c r="BP940893" s="90"/>
    </row>
    <row r="940894" spans="68:68" customFormat="1">
      <c r="BP940894" s="90"/>
    </row>
    <row r="940895" spans="68:68" customFormat="1">
      <c r="BP940895" s="90"/>
    </row>
    <row r="940896" spans="68:68" customFormat="1">
      <c r="BP940896" s="90"/>
    </row>
    <row r="940897" spans="68:68" customFormat="1">
      <c r="BP940897" s="90"/>
    </row>
    <row r="940898" spans="68:68" customFormat="1">
      <c r="BP940898" s="90"/>
    </row>
    <row r="940899" spans="68:68" customFormat="1">
      <c r="BP940899" s="90"/>
    </row>
    <row r="940900" spans="68:68" customFormat="1">
      <c r="BP940900" s="90"/>
    </row>
    <row r="940901" spans="68:68" customFormat="1">
      <c r="BP940901" s="90"/>
    </row>
    <row r="940902" spans="68:68" customFormat="1">
      <c r="BP940902" s="90"/>
    </row>
    <row r="940903" spans="68:68" customFormat="1">
      <c r="BP940903" s="90"/>
    </row>
    <row r="940904" spans="68:68" customFormat="1">
      <c r="BP940904" s="90"/>
    </row>
    <row r="940905" spans="68:68" customFormat="1">
      <c r="BP940905" s="90"/>
    </row>
    <row r="940906" spans="68:68" customFormat="1">
      <c r="BP940906" s="90"/>
    </row>
    <row r="940907" spans="68:68" customFormat="1">
      <c r="BP940907" s="90"/>
    </row>
    <row r="940908" spans="68:68" customFormat="1">
      <c r="BP940908" s="90"/>
    </row>
    <row r="940909" spans="68:68" customFormat="1">
      <c r="BP940909" s="90"/>
    </row>
    <row r="940910" spans="68:68" customFormat="1">
      <c r="BP940910" s="90"/>
    </row>
    <row r="940911" spans="68:68" customFormat="1">
      <c r="BP940911" s="90"/>
    </row>
    <row r="940912" spans="68:68" customFormat="1">
      <c r="BP940912" s="90"/>
    </row>
    <row r="940913" spans="68:68" customFormat="1">
      <c r="BP940913" s="90"/>
    </row>
    <row r="940914" spans="68:68" customFormat="1">
      <c r="BP940914" s="90"/>
    </row>
    <row r="940915" spans="68:68" customFormat="1">
      <c r="BP940915" s="90"/>
    </row>
    <row r="940916" spans="68:68" customFormat="1">
      <c r="BP940916" s="90"/>
    </row>
    <row r="940917" spans="68:68" customFormat="1">
      <c r="BP940917" s="90"/>
    </row>
    <row r="940918" spans="68:68" customFormat="1">
      <c r="BP940918" s="90"/>
    </row>
    <row r="940919" spans="68:68" customFormat="1">
      <c r="BP940919" s="90"/>
    </row>
    <row r="940920" spans="68:68" customFormat="1">
      <c r="BP940920" s="90"/>
    </row>
    <row r="940921" spans="68:68" customFormat="1">
      <c r="BP940921" s="90"/>
    </row>
    <row r="940922" spans="68:68" customFormat="1">
      <c r="BP940922" s="90"/>
    </row>
    <row r="940923" spans="68:68" customFormat="1">
      <c r="BP940923" s="90"/>
    </row>
    <row r="940924" spans="68:68" customFormat="1">
      <c r="BP940924" s="90"/>
    </row>
    <row r="940925" spans="68:68" customFormat="1">
      <c r="BP940925" s="90"/>
    </row>
    <row r="940926" spans="68:68" customFormat="1">
      <c r="BP940926" s="90"/>
    </row>
    <row r="940927" spans="68:68" customFormat="1">
      <c r="BP940927" s="90"/>
    </row>
    <row r="940928" spans="68:68" customFormat="1">
      <c r="BP940928" s="90"/>
    </row>
    <row r="940929" spans="68:68" customFormat="1">
      <c r="BP940929" s="90"/>
    </row>
    <row r="940930" spans="68:68" customFormat="1">
      <c r="BP940930" s="90"/>
    </row>
    <row r="940931" spans="68:68" customFormat="1">
      <c r="BP940931" s="90"/>
    </row>
    <row r="940932" spans="68:68" customFormat="1">
      <c r="BP940932" s="90"/>
    </row>
    <row r="940933" spans="68:68" customFormat="1">
      <c r="BP940933" s="90"/>
    </row>
    <row r="940934" spans="68:68" customFormat="1">
      <c r="BP940934" s="90"/>
    </row>
    <row r="940935" spans="68:68" customFormat="1">
      <c r="BP940935" s="90"/>
    </row>
    <row r="940936" spans="68:68" customFormat="1">
      <c r="BP940936" s="90"/>
    </row>
    <row r="940937" spans="68:68" customFormat="1">
      <c r="BP940937" s="90"/>
    </row>
    <row r="940938" spans="68:68" customFormat="1">
      <c r="BP940938" s="90"/>
    </row>
    <row r="940939" spans="68:68" customFormat="1">
      <c r="BP940939" s="90"/>
    </row>
    <row r="940940" spans="68:68" customFormat="1">
      <c r="BP940940" s="90"/>
    </row>
    <row r="940941" spans="68:68" customFormat="1">
      <c r="BP940941" s="90"/>
    </row>
    <row r="940942" spans="68:68" customFormat="1">
      <c r="BP940942" s="90"/>
    </row>
    <row r="940943" spans="68:68" customFormat="1">
      <c r="BP940943" s="90"/>
    </row>
    <row r="940944" spans="68:68" customFormat="1">
      <c r="BP940944" s="90"/>
    </row>
    <row r="940945" spans="68:68" customFormat="1">
      <c r="BP940945" s="90"/>
    </row>
    <row r="940946" spans="68:68" customFormat="1">
      <c r="BP940946" s="90"/>
    </row>
    <row r="940947" spans="68:68" customFormat="1">
      <c r="BP940947" s="90"/>
    </row>
    <row r="940948" spans="68:68" customFormat="1">
      <c r="BP940948" s="90"/>
    </row>
    <row r="940949" spans="68:68" customFormat="1">
      <c r="BP940949" s="90"/>
    </row>
    <row r="940950" spans="68:68" customFormat="1">
      <c r="BP940950" s="90"/>
    </row>
    <row r="940951" spans="68:68" customFormat="1">
      <c r="BP940951" s="90"/>
    </row>
    <row r="940952" spans="68:68" customFormat="1">
      <c r="BP940952" s="90"/>
    </row>
    <row r="940953" spans="68:68" customFormat="1">
      <c r="BP940953" s="90"/>
    </row>
    <row r="940954" spans="68:68" customFormat="1">
      <c r="BP940954" s="90"/>
    </row>
    <row r="940955" spans="68:68" customFormat="1">
      <c r="BP940955" s="90"/>
    </row>
    <row r="940956" spans="68:68" customFormat="1">
      <c r="BP940956" s="90"/>
    </row>
    <row r="940957" spans="68:68" customFormat="1">
      <c r="BP940957" s="90"/>
    </row>
    <row r="940958" spans="68:68" customFormat="1">
      <c r="BP940958" s="90"/>
    </row>
    <row r="940959" spans="68:68" customFormat="1">
      <c r="BP940959" s="90"/>
    </row>
    <row r="940960" spans="68:68" customFormat="1">
      <c r="BP940960" s="90"/>
    </row>
    <row r="940961" spans="68:68" customFormat="1">
      <c r="BP940961" s="90"/>
    </row>
    <row r="940962" spans="68:68" customFormat="1">
      <c r="BP940962" s="90"/>
    </row>
    <row r="940963" spans="68:68" customFormat="1">
      <c r="BP940963" s="90"/>
    </row>
    <row r="940964" spans="68:68" customFormat="1">
      <c r="BP940964" s="90"/>
    </row>
    <row r="940965" spans="68:68" customFormat="1">
      <c r="BP940965" s="90"/>
    </row>
    <row r="940966" spans="68:68" customFormat="1">
      <c r="BP940966" s="90"/>
    </row>
    <row r="940967" spans="68:68" customFormat="1">
      <c r="BP940967" s="90"/>
    </row>
    <row r="940968" spans="68:68" customFormat="1">
      <c r="BP940968" s="90"/>
    </row>
    <row r="940969" spans="68:68" customFormat="1">
      <c r="BP940969" s="90"/>
    </row>
    <row r="940970" spans="68:68" customFormat="1">
      <c r="BP940970" s="90"/>
    </row>
    <row r="940971" spans="68:68" customFormat="1">
      <c r="BP940971" s="90"/>
    </row>
    <row r="940972" spans="68:68" customFormat="1">
      <c r="BP940972" s="90"/>
    </row>
    <row r="940973" spans="68:68" customFormat="1">
      <c r="BP940973" s="90"/>
    </row>
    <row r="940974" spans="68:68" customFormat="1">
      <c r="BP940974" s="90"/>
    </row>
    <row r="940975" spans="68:68" customFormat="1">
      <c r="BP940975" s="90"/>
    </row>
    <row r="940976" spans="68:68" customFormat="1">
      <c r="BP940976" s="90"/>
    </row>
    <row r="940977" spans="68:68" customFormat="1">
      <c r="BP940977" s="90"/>
    </row>
    <row r="940978" spans="68:68" customFormat="1">
      <c r="BP940978" s="90"/>
    </row>
    <row r="940979" spans="68:68" customFormat="1">
      <c r="BP940979" s="90"/>
    </row>
    <row r="940980" spans="68:68" customFormat="1">
      <c r="BP940980" s="90"/>
    </row>
    <row r="940981" spans="68:68" customFormat="1">
      <c r="BP940981" s="90"/>
    </row>
    <row r="940982" spans="68:68" customFormat="1">
      <c r="BP940982" s="90"/>
    </row>
    <row r="940983" spans="68:68" customFormat="1">
      <c r="BP940983" s="90"/>
    </row>
    <row r="940984" spans="68:68" customFormat="1">
      <c r="BP940984" s="90"/>
    </row>
    <row r="940985" spans="68:68" customFormat="1">
      <c r="BP940985" s="90"/>
    </row>
    <row r="940986" spans="68:68" customFormat="1">
      <c r="BP940986" s="90"/>
    </row>
    <row r="940987" spans="68:68" customFormat="1">
      <c r="BP940987" s="90"/>
    </row>
    <row r="940988" spans="68:68" customFormat="1">
      <c r="BP940988" s="90"/>
    </row>
    <row r="940989" spans="68:68" customFormat="1">
      <c r="BP940989" s="90"/>
    </row>
    <row r="940990" spans="68:68" customFormat="1">
      <c r="BP940990" s="90"/>
    </row>
    <row r="940991" spans="68:68" customFormat="1">
      <c r="BP940991" s="90"/>
    </row>
    <row r="940992" spans="68:68" customFormat="1">
      <c r="BP940992" s="90"/>
    </row>
    <row r="940993" spans="68:68" customFormat="1">
      <c r="BP940993" s="90"/>
    </row>
    <row r="940994" spans="68:68" customFormat="1">
      <c r="BP940994" s="90"/>
    </row>
    <row r="940995" spans="68:68" customFormat="1">
      <c r="BP940995" s="90"/>
    </row>
    <row r="940996" spans="68:68" customFormat="1">
      <c r="BP940996" s="90"/>
    </row>
    <row r="940997" spans="68:68" customFormat="1">
      <c r="BP940997" s="90"/>
    </row>
    <row r="940998" spans="68:68" customFormat="1">
      <c r="BP940998" s="90"/>
    </row>
    <row r="940999" spans="68:68" customFormat="1">
      <c r="BP940999" s="90"/>
    </row>
    <row r="941000" spans="68:68" customFormat="1">
      <c r="BP941000" s="90"/>
    </row>
    <row r="941001" spans="68:68" customFormat="1">
      <c r="BP941001" s="90"/>
    </row>
    <row r="941002" spans="68:68" customFormat="1">
      <c r="BP941002" s="90"/>
    </row>
    <row r="941003" spans="68:68" customFormat="1">
      <c r="BP941003" s="90"/>
    </row>
    <row r="941004" spans="68:68" customFormat="1">
      <c r="BP941004" s="90"/>
    </row>
    <row r="941005" spans="68:68" customFormat="1">
      <c r="BP941005" s="90"/>
    </row>
    <row r="941006" spans="68:68" customFormat="1">
      <c r="BP941006" s="90"/>
    </row>
    <row r="941007" spans="68:68" customFormat="1">
      <c r="BP941007" s="90"/>
    </row>
    <row r="941008" spans="68:68" customFormat="1">
      <c r="BP941008" s="90"/>
    </row>
    <row r="941009" spans="68:68" customFormat="1">
      <c r="BP941009" s="90"/>
    </row>
    <row r="941010" spans="68:68" customFormat="1">
      <c r="BP941010" s="90"/>
    </row>
    <row r="941011" spans="68:68" customFormat="1">
      <c r="BP941011" s="90"/>
    </row>
    <row r="941012" spans="68:68" customFormat="1">
      <c r="BP941012" s="90"/>
    </row>
    <row r="941013" spans="68:68" customFormat="1">
      <c r="BP941013" s="90"/>
    </row>
    <row r="941014" spans="68:68" customFormat="1">
      <c r="BP941014" s="90"/>
    </row>
    <row r="941015" spans="68:68" customFormat="1">
      <c r="BP941015" s="90"/>
    </row>
    <row r="941016" spans="68:68" customFormat="1">
      <c r="BP941016" s="90"/>
    </row>
    <row r="941017" spans="68:68" customFormat="1">
      <c r="BP941017" s="90"/>
    </row>
    <row r="941018" spans="68:68" customFormat="1">
      <c r="BP941018" s="90"/>
    </row>
    <row r="941019" spans="68:68" customFormat="1">
      <c r="BP941019" s="90"/>
    </row>
    <row r="941020" spans="68:68" customFormat="1">
      <c r="BP941020" s="90"/>
    </row>
    <row r="941021" spans="68:68" customFormat="1">
      <c r="BP941021" s="90"/>
    </row>
    <row r="941022" spans="68:68" customFormat="1">
      <c r="BP941022" s="90"/>
    </row>
    <row r="941023" spans="68:68" customFormat="1">
      <c r="BP941023" s="90"/>
    </row>
    <row r="941024" spans="68:68" customFormat="1">
      <c r="BP941024" s="90"/>
    </row>
    <row r="941025" spans="68:68" customFormat="1">
      <c r="BP941025" s="90"/>
    </row>
    <row r="941026" spans="68:68" customFormat="1">
      <c r="BP941026" s="90"/>
    </row>
    <row r="941027" spans="68:68" customFormat="1">
      <c r="BP941027" s="90"/>
    </row>
    <row r="941028" spans="68:68" customFormat="1">
      <c r="BP941028" s="90"/>
    </row>
    <row r="941029" spans="68:68" customFormat="1">
      <c r="BP941029" s="90"/>
    </row>
    <row r="941030" spans="68:68" customFormat="1">
      <c r="BP941030" s="90"/>
    </row>
    <row r="941031" spans="68:68" customFormat="1">
      <c r="BP941031" s="90"/>
    </row>
    <row r="941032" spans="68:68" customFormat="1">
      <c r="BP941032" s="90"/>
    </row>
    <row r="941033" spans="68:68" customFormat="1">
      <c r="BP941033" s="90"/>
    </row>
    <row r="941034" spans="68:68" customFormat="1">
      <c r="BP941034" s="90"/>
    </row>
    <row r="941035" spans="68:68" customFormat="1">
      <c r="BP941035" s="90"/>
    </row>
    <row r="941036" spans="68:68" customFormat="1">
      <c r="BP941036" s="90"/>
    </row>
    <row r="941037" spans="68:68" customFormat="1">
      <c r="BP941037" s="90"/>
    </row>
    <row r="941038" spans="68:68" customFormat="1">
      <c r="BP941038" s="90"/>
    </row>
    <row r="941039" spans="68:68" customFormat="1">
      <c r="BP941039" s="90"/>
    </row>
    <row r="941040" spans="68:68" customFormat="1">
      <c r="BP941040" s="90"/>
    </row>
    <row r="941041" spans="68:68" customFormat="1">
      <c r="BP941041" s="90"/>
    </row>
    <row r="941042" spans="68:68" customFormat="1">
      <c r="BP941042" s="90"/>
    </row>
    <row r="941043" spans="68:68" customFormat="1">
      <c r="BP941043" s="90"/>
    </row>
    <row r="941044" spans="68:68" customFormat="1">
      <c r="BP941044" s="90"/>
    </row>
    <row r="941045" spans="68:68" customFormat="1">
      <c r="BP941045" s="90"/>
    </row>
    <row r="941046" spans="68:68" customFormat="1">
      <c r="BP941046" s="90"/>
    </row>
    <row r="941047" spans="68:68" customFormat="1">
      <c r="BP941047" s="90"/>
    </row>
    <row r="941048" spans="68:68" customFormat="1">
      <c r="BP941048" s="90"/>
    </row>
    <row r="941049" spans="68:68" customFormat="1">
      <c r="BP941049" s="90"/>
    </row>
    <row r="941050" spans="68:68" customFormat="1">
      <c r="BP941050" s="90"/>
    </row>
    <row r="941051" spans="68:68" customFormat="1">
      <c r="BP941051" s="90"/>
    </row>
    <row r="941052" spans="68:68" customFormat="1">
      <c r="BP941052" s="90"/>
    </row>
    <row r="941053" spans="68:68" customFormat="1">
      <c r="BP941053" s="90"/>
    </row>
    <row r="941054" spans="68:68" customFormat="1">
      <c r="BP941054" s="90"/>
    </row>
    <row r="941055" spans="68:68" customFormat="1">
      <c r="BP941055" s="90"/>
    </row>
    <row r="941056" spans="68:68" customFormat="1">
      <c r="BP941056" s="90"/>
    </row>
    <row r="941057" spans="68:68" customFormat="1">
      <c r="BP941057" s="90"/>
    </row>
    <row r="941058" spans="68:68" customFormat="1">
      <c r="BP941058" s="90"/>
    </row>
    <row r="941059" spans="68:68" customFormat="1">
      <c r="BP941059" s="90"/>
    </row>
    <row r="941060" spans="68:68" customFormat="1">
      <c r="BP941060" s="90"/>
    </row>
    <row r="941061" spans="68:68" customFormat="1">
      <c r="BP941061" s="90"/>
    </row>
    <row r="941062" spans="68:68" customFormat="1">
      <c r="BP941062" s="90"/>
    </row>
    <row r="941063" spans="68:68" customFormat="1">
      <c r="BP941063" s="90"/>
    </row>
    <row r="941064" spans="68:68" customFormat="1">
      <c r="BP941064" s="90"/>
    </row>
    <row r="941065" spans="68:68" customFormat="1">
      <c r="BP941065" s="90"/>
    </row>
    <row r="941066" spans="68:68" customFormat="1">
      <c r="BP941066" s="90"/>
    </row>
    <row r="941067" spans="68:68" customFormat="1">
      <c r="BP941067" s="90"/>
    </row>
    <row r="941068" spans="68:68" customFormat="1">
      <c r="BP941068" s="90"/>
    </row>
    <row r="941069" spans="68:68" customFormat="1">
      <c r="BP941069" s="90"/>
    </row>
    <row r="941070" spans="68:68" customFormat="1">
      <c r="BP941070" s="90"/>
    </row>
    <row r="941071" spans="68:68" customFormat="1">
      <c r="BP941071" s="90"/>
    </row>
    <row r="941072" spans="68:68" customFormat="1">
      <c r="BP941072" s="90"/>
    </row>
    <row r="941073" spans="68:68" customFormat="1">
      <c r="BP941073" s="90"/>
    </row>
    <row r="941074" spans="68:68" customFormat="1">
      <c r="BP941074" s="90"/>
    </row>
    <row r="941075" spans="68:68" customFormat="1">
      <c r="BP941075" s="90"/>
    </row>
    <row r="941076" spans="68:68" customFormat="1">
      <c r="BP941076" s="90"/>
    </row>
    <row r="941077" spans="68:68" customFormat="1">
      <c r="BP941077" s="90"/>
    </row>
    <row r="941078" spans="68:68" customFormat="1">
      <c r="BP941078" s="90"/>
    </row>
    <row r="941079" spans="68:68" customFormat="1">
      <c r="BP941079" s="90"/>
    </row>
    <row r="941080" spans="68:68" customFormat="1">
      <c r="BP941080" s="90"/>
    </row>
    <row r="941081" spans="68:68" customFormat="1">
      <c r="BP941081" s="90"/>
    </row>
    <row r="941082" spans="68:68" customFormat="1">
      <c r="BP941082" s="90"/>
    </row>
    <row r="941083" spans="68:68" customFormat="1">
      <c r="BP941083" s="90"/>
    </row>
    <row r="941084" spans="68:68" customFormat="1">
      <c r="BP941084" s="90"/>
    </row>
    <row r="941085" spans="68:68" customFormat="1">
      <c r="BP941085" s="90"/>
    </row>
    <row r="941086" spans="68:68" customFormat="1">
      <c r="BP941086" s="90"/>
    </row>
    <row r="941087" spans="68:68" customFormat="1">
      <c r="BP941087" s="90"/>
    </row>
    <row r="941088" spans="68:68" customFormat="1">
      <c r="BP941088" s="90"/>
    </row>
    <row r="941089" spans="68:68" customFormat="1">
      <c r="BP941089" s="90"/>
    </row>
    <row r="941090" spans="68:68" customFormat="1">
      <c r="BP941090" s="90"/>
    </row>
    <row r="941091" spans="68:68" customFormat="1">
      <c r="BP941091" s="90"/>
    </row>
    <row r="941092" spans="68:68" customFormat="1">
      <c r="BP941092" s="90"/>
    </row>
    <row r="941093" spans="68:68" customFormat="1">
      <c r="BP941093" s="90"/>
    </row>
    <row r="941094" spans="68:68" customFormat="1">
      <c r="BP941094" s="90"/>
    </row>
    <row r="941095" spans="68:68" customFormat="1">
      <c r="BP941095" s="90"/>
    </row>
    <row r="941096" spans="68:68" customFormat="1">
      <c r="BP941096" s="90"/>
    </row>
    <row r="941097" spans="68:68" customFormat="1">
      <c r="BP941097" s="90"/>
    </row>
    <row r="941098" spans="68:68" customFormat="1">
      <c r="BP941098" s="90"/>
    </row>
    <row r="941099" spans="68:68" customFormat="1">
      <c r="BP941099" s="90"/>
    </row>
    <row r="941100" spans="68:68" customFormat="1">
      <c r="BP941100" s="90"/>
    </row>
    <row r="941101" spans="68:68" customFormat="1">
      <c r="BP941101" s="90"/>
    </row>
    <row r="941102" spans="68:68" customFormat="1">
      <c r="BP941102" s="90"/>
    </row>
    <row r="941103" spans="68:68" customFormat="1">
      <c r="BP941103" s="90"/>
    </row>
    <row r="941104" spans="68:68" customFormat="1">
      <c r="BP941104" s="90"/>
    </row>
    <row r="941105" spans="68:68" customFormat="1">
      <c r="BP941105" s="90"/>
    </row>
    <row r="941106" spans="68:68" customFormat="1">
      <c r="BP941106" s="90"/>
    </row>
    <row r="941107" spans="68:68" customFormat="1">
      <c r="BP941107" s="90"/>
    </row>
    <row r="941108" spans="68:68" customFormat="1">
      <c r="BP941108" s="90"/>
    </row>
    <row r="941109" spans="68:68" customFormat="1">
      <c r="BP941109" s="90"/>
    </row>
    <row r="941110" spans="68:68" customFormat="1">
      <c r="BP941110" s="90"/>
    </row>
    <row r="941111" spans="68:68" customFormat="1">
      <c r="BP941111" s="90"/>
    </row>
    <row r="941112" spans="68:68" customFormat="1">
      <c r="BP941112" s="90"/>
    </row>
    <row r="941113" spans="68:68" customFormat="1">
      <c r="BP941113" s="90"/>
    </row>
    <row r="941114" spans="68:68" customFormat="1">
      <c r="BP941114" s="90"/>
    </row>
    <row r="941115" spans="68:68" customFormat="1">
      <c r="BP941115" s="90"/>
    </row>
    <row r="941116" spans="68:68" customFormat="1">
      <c r="BP941116" s="90"/>
    </row>
    <row r="941117" spans="68:68" customFormat="1">
      <c r="BP941117" s="90"/>
    </row>
    <row r="941118" spans="68:68" customFormat="1">
      <c r="BP941118" s="90"/>
    </row>
    <row r="941119" spans="68:68" customFormat="1">
      <c r="BP941119" s="90"/>
    </row>
    <row r="941120" spans="68:68" customFormat="1">
      <c r="BP941120" s="90"/>
    </row>
    <row r="941121" spans="68:68" customFormat="1">
      <c r="BP941121" s="90"/>
    </row>
    <row r="941122" spans="68:68" customFormat="1">
      <c r="BP941122" s="90"/>
    </row>
    <row r="941123" spans="68:68" customFormat="1">
      <c r="BP941123" s="90"/>
    </row>
    <row r="941124" spans="68:68" customFormat="1">
      <c r="BP941124" s="90"/>
    </row>
    <row r="941125" spans="68:68" customFormat="1">
      <c r="BP941125" s="90"/>
    </row>
    <row r="941126" spans="68:68" customFormat="1">
      <c r="BP941126" s="90"/>
    </row>
    <row r="941127" spans="68:68" customFormat="1">
      <c r="BP941127" s="90"/>
    </row>
    <row r="941128" spans="68:68" customFormat="1">
      <c r="BP941128" s="90"/>
    </row>
    <row r="941129" spans="68:68" customFormat="1">
      <c r="BP941129" s="90"/>
    </row>
    <row r="941130" spans="68:68" customFormat="1">
      <c r="BP941130" s="90"/>
    </row>
    <row r="941131" spans="68:68" customFormat="1">
      <c r="BP941131" s="90"/>
    </row>
    <row r="941132" spans="68:68" customFormat="1">
      <c r="BP941132" s="90"/>
    </row>
    <row r="941133" spans="68:68" customFormat="1">
      <c r="BP941133" s="90"/>
    </row>
    <row r="941134" spans="68:68" customFormat="1">
      <c r="BP941134" s="90"/>
    </row>
    <row r="941135" spans="68:68" customFormat="1">
      <c r="BP941135" s="90"/>
    </row>
    <row r="941136" spans="68:68" customFormat="1">
      <c r="BP941136" s="90"/>
    </row>
    <row r="941137" spans="68:68" customFormat="1">
      <c r="BP941137" s="90"/>
    </row>
    <row r="941138" spans="68:68" customFormat="1">
      <c r="BP941138" s="90"/>
    </row>
    <row r="941139" spans="68:68" customFormat="1">
      <c r="BP941139" s="90"/>
    </row>
    <row r="941140" spans="68:68" customFormat="1">
      <c r="BP941140" s="90"/>
    </row>
    <row r="941141" spans="68:68" customFormat="1">
      <c r="BP941141" s="90"/>
    </row>
    <row r="941142" spans="68:68" customFormat="1">
      <c r="BP941142" s="90"/>
    </row>
    <row r="941143" spans="68:68" customFormat="1">
      <c r="BP941143" s="90"/>
    </row>
    <row r="941144" spans="68:68" customFormat="1">
      <c r="BP941144" s="90"/>
    </row>
    <row r="941145" spans="68:68" customFormat="1">
      <c r="BP941145" s="90"/>
    </row>
    <row r="941146" spans="68:68" customFormat="1">
      <c r="BP941146" s="90"/>
    </row>
    <row r="941147" spans="68:68" customFormat="1">
      <c r="BP941147" s="90"/>
    </row>
    <row r="941148" spans="68:68" customFormat="1">
      <c r="BP941148" s="90"/>
    </row>
    <row r="941149" spans="68:68" customFormat="1">
      <c r="BP941149" s="90"/>
    </row>
    <row r="941150" spans="68:68" customFormat="1">
      <c r="BP941150" s="90"/>
    </row>
    <row r="941151" spans="68:68" customFormat="1">
      <c r="BP941151" s="90"/>
    </row>
    <row r="941152" spans="68:68" customFormat="1">
      <c r="BP941152" s="90"/>
    </row>
    <row r="941153" spans="68:68" customFormat="1">
      <c r="BP941153" s="90"/>
    </row>
    <row r="941154" spans="68:68" customFormat="1">
      <c r="BP941154" s="90"/>
    </row>
    <row r="941155" spans="68:68" customFormat="1">
      <c r="BP941155" s="90"/>
    </row>
    <row r="941156" spans="68:68" customFormat="1">
      <c r="BP941156" s="90"/>
    </row>
    <row r="941157" spans="68:68" customFormat="1">
      <c r="BP941157" s="90"/>
    </row>
    <row r="941158" spans="68:68" customFormat="1">
      <c r="BP941158" s="90"/>
    </row>
    <row r="941159" spans="68:68" customFormat="1">
      <c r="BP941159" s="90"/>
    </row>
    <row r="941160" spans="68:68" customFormat="1">
      <c r="BP941160" s="90"/>
    </row>
    <row r="941161" spans="68:68" customFormat="1">
      <c r="BP941161" s="90"/>
    </row>
    <row r="941162" spans="68:68" customFormat="1">
      <c r="BP941162" s="90"/>
    </row>
    <row r="941163" spans="68:68" customFormat="1">
      <c r="BP941163" s="90"/>
    </row>
    <row r="941164" spans="68:68" customFormat="1">
      <c r="BP941164" s="90"/>
    </row>
    <row r="941165" spans="68:68" customFormat="1">
      <c r="BP941165" s="90"/>
    </row>
    <row r="941166" spans="68:68" customFormat="1">
      <c r="BP941166" s="90"/>
    </row>
    <row r="941167" spans="68:68" customFormat="1">
      <c r="BP941167" s="90"/>
    </row>
    <row r="941168" spans="68:68" customFormat="1">
      <c r="BP941168" s="90"/>
    </row>
    <row r="941169" spans="68:68" customFormat="1">
      <c r="BP941169" s="90"/>
    </row>
    <row r="941170" spans="68:68" customFormat="1">
      <c r="BP941170" s="90"/>
    </row>
    <row r="941171" spans="68:68" customFormat="1">
      <c r="BP941171" s="90"/>
    </row>
    <row r="941172" spans="68:68" customFormat="1">
      <c r="BP941172" s="90"/>
    </row>
    <row r="941173" spans="68:68" customFormat="1">
      <c r="BP941173" s="90"/>
    </row>
    <row r="941174" spans="68:68" customFormat="1">
      <c r="BP941174" s="90"/>
    </row>
    <row r="941175" spans="68:68" customFormat="1">
      <c r="BP941175" s="90"/>
    </row>
    <row r="941176" spans="68:68" customFormat="1">
      <c r="BP941176" s="90"/>
    </row>
    <row r="941177" spans="68:68" customFormat="1">
      <c r="BP941177" s="90"/>
    </row>
    <row r="941178" spans="68:68" customFormat="1">
      <c r="BP941178" s="90"/>
    </row>
    <row r="941179" spans="68:68" customFormat="1">
      <c r="BP941179" s="90"/>
    </row>
    <row r="941180" spans="68:68" customFormat="1">
      <c r="BP941180" s="90"/>
    </row>
    <row r="941181" spans="68:68" customFormat="1">
      <c r="BP941181" s="90"/>
    </row>
    <row r="941182" spans="68:68" customFormat="1">
      <c r="BP941182" s="90"/>
    </row>
    <row r="941183" spans="68:68" customFormat="1">
      <c r="BP941183" s="90"/>
    </row>
    <row r="941184" spans="68:68" customFormat="1">
      <c r="BP941184" s="90"/>
    </row>
    <row r="941185" spans="68:68" customFormat="1">
      <c r="BP941185" s="90"/>
    </row>
    <row r="941186" spans="68:68" customFormat="1">
      <c r="BP941186" s="90"/>
    </row>
    <row r="941187" spans="68:68" customFormat="1">
      <c r="BP941187" s="90"/>
    </row>
    <row r="941188" spans="68:68" customFormat="1">
      <c r="BP941188" s="90"/>
    </row>
    <row r="941189" spans="68:68" customFormat="1">
      <c r="BP941189" s="90"/>
    </row>
    <row r="941190" spans="68:68" customFormat="1">
      <c r="BP941190" s="90"/>
    </row>
    <row r="941191" spans="68:68" customFormat="1">
      <c r="BP941191" s="90"/>
    </row>
    <row r="941192" spans="68:68" customFormat="1">
      <c r="BP941192" s="90"/>
    </row>
    <row r="941193" spans="68:68" customFormat="1">
      <c r="BP941193" s="90"/>
    </row>
    <row r="941194" spans="68:68" customFormat="1">
      <c r="BP941194" s="90"/>
    </row>
    <row r="941195" spans="68:68" customFormat="1">
      <c r="BP941195" s="90"/>
    </row>
    <row r="941196" spans="68:68" customFormat="1">
      <c r="BP941196" s="90"/>
    </row>
    <row r="941197" spans="68:68" customFormat="1">
      <c r="BP941197" s="90"/>
    </row>
    <row r="941198" spans="68:68" customFormat="1">
      <c r="BP941198" s="90"/>
    </row>
    <row r="941199" spans="68:68" customFormat="1">
      <c r="BP941199" s="90"/>
    </row>
    <row r="941200" spans="68:68" customFormat="1">
      <c r="BP941200" s="90"/>
    </row>
    <row r="941201" spans="68:68" customFormat="1">
      <c r="BP941201" s="90"/>
    </row>
    <row r="941202" spans="68:68" customFormat="1">
      <c r="BP941202" s="90"/>
    </row>
    <row r="941203" spans="68:68" customFormat="1">
      <c r="BP941203" s="90"/>
    </row>
    <row r="941204" spans="68:68" customFormat="1">
      <c r="BP941204" s="90"/>
    </row>
    <row r="941205" spans="68:68" customFormat="1">
      <c r="BP941205" s="90"/>
    </row>
    <row r="941206" spans="68:68" customFormat="1">
      <c r="BP941206" s="90"/>
    </row>
    <row r="941207" spans="68:68" customFormat="1">
      <c r="BP941207" s="90"/>
    </row>
    <row r="941208" spans="68:68" customFormat="1">
      <c r="BP941208" s="90"/>
    </row>
    <row r="941209" spans="68:68" customFormat="1">
      <c r="BP941209" s="90"/>
    </row>
    <row r="941210" spans="68:68" customFormat="1">
      <c r="BP941210" s="90"/>
    </row>
    <row r="941211" spans="68:68" customFormat="1">
      <c r="BP941211" s="90"/>
    </row>
    <row r="941212" spans="68:68" customFormat="1">
      <c r="BP941212" s="90"/>
    </row>
    <row r="941213" spans="68:68" customFormat="1">
      <c r="BP941213" s="90"/>
    </row>
    <row r="941214" spans="68:68" customFormat="1">
      <c r="BP941214" s="90"/>
    </row>
    <row r="941215" spans="68:68" customFormat="1">
      <c r="BP941215" s="90"/>
    </row>
    <row r="941216" spans="68:68" customFormat="1">
      <c r="BP941216" s="90"/>
    </row>
    <row r="941217" spans="68:68" customFormat="1">
      <c r="BP941217" s="90"/>
    </row>
    <row r="941218" spans="68:68" customFormat="1">
      <c r="BP941218" s="90"/>
    </row>
    <row r="941219" spans="68:68" customFormat="1">
      <c r="BP941219" s="90"/>
    </row>
    <row r="941220" spans="68:68" customFormat="1">
      <c r="BP941220" s="90"/>
    </row>
    <row r="941221" spans="68:68" customFormat="1">
      <c r="BP941221" s="90"/>
    </row>
    <row r="941222" spans="68:68" customFormat="1">
      <c r="BP941222" s="90"/>
    </row>
    <row r="941223" spans="68:68" customFormat="1">
      <c r="BP941223" s="90"/>
    </row>
    <row r="941224" spans="68:68" customFormat="1">
      <c r="BP941224" s="90"/>
    </row>
    <row r="941225" spans="68:68" customFormat="1">
      <c r="BP941225" s="90"/>
    </row>
    <row r="941226" spans="68:68" customFormat="1">
      <c r="BP941226" s="90"/>
    </row>
    <row r="941227" spans="68:68" customFormat="1">
      <c r="BP941227" s="90"/>
    </row>
    <row r="941228" spans="68:68" customFormat="1">
      <c r="BP941228" s="90"/>
    </row>
    <row r="941229" spans="68:68" customFormat="1">
      <c r="BP941229" s="90"/>
    </row>
    <row r="941230" spans="68:68" customFormat="1">
      <c r="BP941230" s="90"/>
    </row>
    <row r="941231" spans="68:68" customFormat="1">
      <c r="BP941231" s="90"/>
    </row>
    <row r="941232" spans="68:68" customFormat="1">
      <c r="BP941232" s="90"/>
    </row>
    <row r="941233" spans="68:68" customFormat="1">
      <c r="BP941233" s="90"/>
    </row>
    <row r="941234" spans="68:68" customFormat="1">
      <c r="BP941234" s="90"/>
    </row>
    <row r="941235" spans="68:68" customFormat="1">
      <c r="BP941235" s="90"/>
    </row>
    <row r="941236" spans="68:68" customFormat="1">
      <c r="BP941236" s="90"/>
    </row>
    <row r="941237" spans="68:68" customFormat="1">
      <c r="BP941237" s="90"/>
    </row>
    <row r="941238" spans="68:68" customFormat="1">
      <c r="BP941238" s="90"/>
    </row>
    <row r="941239" spans="68:68" customFormat="1">
      <c r="BP941239" s="90"/>
    </row>
    <row r="941240" spans="68:68" customFormat="1">
      <c r="BP941240" s="90"/>
    </row>
    <row r="941241" spans="68:68" customFormat="1">
      <c r="BP941241" s="90"/>
    </row>
    <row r="941242" spans="68:68" customFormat="1">
      <c r="BP941242" s="90"/>
    </row>
    <row r="941243" spans="68:68" customFormat="1">
      <c r="BP941243" s="90"/>
    </row>
    <row r="941244" spans="68:68" customFormat="1">
      <c r="BP941244" s="90"/>
    </row>
    <row r="941245" spans="68:68" customFormat="1">
      <c r="BP941245" s="90"/>
    </row>
    <row r="941246" spans="68:68" customFormat="1">
      <c r="BP941246" s="90"/>
    </row>
    <row r="941247" spans="68:68" customFormat="1">
      <c r="BP941247" s="90"/>
    </row>
    <row r="941248" spans="68:68" customFormat="1">
      <c r="BP941248" s="90"/>
    </row>
    <row r="941249" spans="68:68" customFormat="1">
      <c r="BP941249" s="90"/>
    </row>
    <row r="941250" spans="68:68" customFormat="1">
      <c r="BP941250" s="90"/>
    </row>
    <row r="941251" spans="68:68" customFormat="1">
      <c r="BP941251" s="90"/>
    </row>
    <row r="941252" spans="68:68" customFormat="1">
      <c r="BP941252" s="90"/>
    </row>
    <row r="941253" spans="68:68" customFormat="1">
      <c r="BP941253" s="90"/>
    </row>
    <row r="941254" spans="68:68" customFormat="1">
      <c r="BP941254" s="90"/>
    </row>
    <row r="941255" spans="68:68" customFormat="1">
      <c r="BP941255" s="90"/>
    </row>
    <row r="941256" spans="68:68" customFormat="1">
      <c r="BP941256" s="90"/>
    </row>
    <row r="941257" spans="68:68" customFormat="1">
      <c r="BP941257" s="90"/>
    </row>
    <row r="941258" spans="68:68" customFormat="1">
      <c r="BP941258" s="90"/>
    </row>
    <row r="941259" spans="68:68" customFormat="1">
      <c r="BP941259" s="90"/>
    </row>
    <row r="941260" spans="68:68" customFormat="1">
      <c r="BP941260" s="90"/>
    </row>
    <row r="941261" spans="68:68" customFormat="1">
      <c r="BP941261" s="90"/>
    </row>
    <row r="941262" spans="68:68" customFormat="1">
      <c r="BP941262" s="90"/>
    </row>
    <row r="941263" spans="68:68" customFormat="1">
      <c r="BP941263" s="90"/>
    </row>
    <row r="941264" spans="68:68" customFormat="1">
      <c r="BP941264" s="90"/>
    </row>
    <row r="941265" spans="68:68" customFormat="1">
      <c r="BP941265" s="90"/>
    </row>
    <row r="941266" spans="68:68" customFormat="1">
      <c r="BP941266" s="90"/>
    </row>
    <row r="941267" spans="68:68" customFormat="1">
      <c r="BP941267" s="90"/>
    </row>
    <row r="941268" spans="68:68" customFormat="1">
      <c r="BP941268" s="90"/>
    </row>
    <row r="941269" spans="68:68" customFormat="1">
      <c r="BP941269" s="90"/>
    </row>
    <row r="941270" spans="68:68" customFormat="1">
      <c r="BP941270" s="90"/>
    </row>
    <row r="941271" spans="68:68" customFormat="1">
      <c r="BP941271" s="90"/>
    </row>
    <row r="941272" spans="68:68" customFormat="1">
      <c r="BP941272" s="90"/>
    </row>
    <row r="941273" spans="68:68" customFormat="1">
      <c r="BP941273" s="90"/>
    </row>
    <row r="941274" spans="68:68" customFormat="1">
      <c r="BP941274" s="90"/>
    </row>
    <row r="941275" spans="68:68" customFormat="1">
      <c r="BP941275" s="90"/>
    </row>
    <row r="941276" spans="68:68" customFormat="1">
      <c r="BP941276" s="90"/>
    </row>
    <row r="941277" spans="68:68" customFormat="1">
      <c r="BP941277" s="90"/>
    </row>
    <row r="941278" spans="68:68" customFormat="1">
      <c r="BP941278" s="90"/>
    </row>
    <row r="941279" spans="68:68" customFormat="1">
      <c r="BP941279" s="90"/>
    </row>
    <row r="941280" spans="68:68" customFormat="1">
      <c r="BP941280" s="90"/>
    </row>
    <row r="941281" spans="68:68" customFormat="1">
      <c r="BP941281" s="90"/>
    </row>
    <row r="941282" spans="68:68" customFormat="1">
      <c r="BP941282" s="90"/>
    </row>
    <row r="941283" spans="68:68" customFormat="1">
      <c r="BP941283" s="90"/>
    </row>
    <row r="941284" spans="68:68" customFormat="1">
      <c r="BP941284" s="90"/>
    </row>
    <row r="941285" spans="68:68" customFormat="1">
      <c r="BP941285" s="90"/>
    </row>
    <row r="941286" spans="68:68" customFormat="1">
      <c r="BP941286" s="90"/>
    </row>
    <row r="941287" spans="68:68" customFormat="1">
      <c r="BP941287" s="90"/>
    </row>
    <row r="941288" spans="68:68" customFormat="1">
      <c r="BP941288" s="90"/>
    </row>
    <row r="941289" spans="68:68" customFormat="1">
      <c r="BP941289" s="90"/>
    </row>
    <row r="941290" spans="68:68" customFormat="1">
      <c r="BP941290" s="90"/>
    </row>
    <row r="941291" spans="68:68" customFormat="1">
      <c r="BP941291" s="90"/>
    </row>
    <row r="941292" spans="68:68" customFormat="1">
      <c r="BP941292" s="90"/>
    </row>
    <row r="941293" spans="68:68" customFormat="1">
      <c r="BP941293" s="90"/>
    </row>
    <row r="941294" spans="68:68" customFormat="1">
      <c r="BP941294" s="90"/>
    </row>
    <row r="941295" spans="68:68" customFormat="1">
      <c r="BP941295" s="90"/>
    </row>
    <row r="941296" spans="68:68" customFormat="1">
      <c r="BP941296" s="90"/>
    </row>
    <row r="941297" spans="68:68" customFormat="1">
      <c r="BP941297" s="90"/>
    </row>
    <row r="941298" spans="68:68" customFormat="1">
      <c r="BP941298" s="90"/>
    </row>
    <row r="941299" spans="68:68" customFormat="1">
      <c r="BP941299" s="90"/>
    </row>
    <row r="941300" spans="68:68" customFormat="1">
      <c r="BP941300" s="90"/>
    </row>
    <row r="941301" spans="68:68" customFormat="1">
      <c r="BP941301" s="90"/>
    </row>
    <row r="941302" spans="68:68" customFormat="1">
      <c r="BP941302" s="90"/>
    </row>
    <row r="941303" spans="68:68" customFormat="1">
      <c r="BP941303" s="90"/>
    </row>
    <row r="941304" spans="68:68" customFormat="1">
      <c r="BP941304" s="90"/>
    </row>
    <row r="941305" spans="68:68" customFormat="1">
      <c r="BP941305" s="90"/>
    </row>
    <row r="941306" spans="68:68" customFormat="1">
      <c r="BP941306" s="90"/>
    </row>
    <row r="941307" spans="68:68" customFormat="1">
      <c r="BP941307" s="90"/>
    </row>
    <row r="941308" spans="68:68" customFormat="1">
      <c r="BP941308" s="90"/>
    </row>
    <row r="941309" spans="68:68" customFormat="1">
      <c r="BP941309" s="90"/>
    </row>
    <row r="941310" spans="68:68" customFormat="1">
      <c r="BP941310" s="90"/>
    </row>
    <row r="941311" spans="68:68" customFormat="1">
      <c r="BP941311" s="90"/>
    </row>
    <row r="941312" spans="68:68" customFormat="1">
      <c r="BP941312" s="90"/>
    </row>
    <row r="941313" spans="68:68" customFormat="1">
      <c r="BP941313" s="90"/>
    </row>
    <row r="941314" spans="68:68" customFormat="1">
      <c r="BP941314" s="90"/>
    </row>
    <row r="941315" spans="68:68" customFormat="1">
      <c r="BP941315" s="90"/>
    </row>
    <row r="941316" spans="68:68" customFormat="1">
      <c r="BP941316" s="90"/>
    </row>
    <row r="941317" spans="68:68" customFormat="1">
      <c r="BP941317" s="90"/>
    </row>
    <row r="941318" spans="68:68" customFormat="1">
      <c r="BP941318" s="90"/>
    </row>
    <row r="941319" spans="68:68" customFormat="1">
      <c r="BP941319" s="90"/>
    </row>
    <row r="941320" spans="68:68" customFormat="1">
      <c r="BP941320" s="90"/>
    </row>
    <row r="941321" spans="68:68" customFormat="1">
      <c r="BP941321" s="90"/>
    </row>
    <row r="941322" spans="68:68" customFormat="1">
      <c r="BP941322" s="90"/>
    </row>
    <row r="941323" spans="68:68" customFormat="1">
      <c r="BP941323" s="90"/>
    </row>
    <row r="941324" spans="68:68" customFormat="1">
      <c r="BP941324" s="90"/>
    </row>
    <row r="941325" spans="68:68" customFormat="1">
      <c r="BP941325" s="90"/>
    </row>
    <row r="941326" spans="68:68" customFormat="1">
      <c r="BP941326" s="90"/>
    </row>
    <row r="941327" spans="68:68" customFormat="1">
      <c r="BP941327" s="90"/>
    </row>
    <row r="941328" spans="68:68" customFormat="1">
      <c r="BP941328" s="90"/>
    </row>
    <row r="941329" spans="68:68" customFormat="1">
      <c r="BP941329" s="90"/>
    </row>
    <row r="941330" spans="68:68" customFormat="1">
      <c r="BP941330" s="90"/>
    </row>
    <row r="941331" spans="68:68" customFormat="1">
      <c r="BP941331" s="90"/>
    </row>
    <row r="941332" spans="68:68" customFormat="1">
      <c r="BP941332" s="90"/>
    </row>
    <row r="941333" spans="68:68" customFormat="1">
      <c r="BP941333" s="90"/>
    </row>
    <row r="941334" spans="68:68" customFormat="1">
      <c r="BP941334" s="90"/>
    </row>
    <row r="941335" spans="68:68" customFormat="1">
      <c r="BP941335" s="90"/>
    </row>
    <row r="941336" spans="68:68" customFormat="1">
      <c r="BP941336" s="90"/>
    </row>
    <row r="941337" spans="68:68" customFormat="1">
      <c r="BP941337" s="90"/>
    </row>
    <row r="941338" spans="68:68" customFormat="1">
      <c r="BP941338" s="90"/>
    </row>
    <row r="941339" spans="68:68" customFormat="1">
      <c r="BP941339" s="90"/>
    </row>
    <row r="941340" spans="68:68" customFormat="1">
      <c r="BP941340" s="90"/>
    </row>
    <row r="941341" spans="68:68" customFormat="1">
      <c r="BP941341" s="90"/>
    </row>
    <row r="941342" spans="68:68" customFormat="1">
      <c r="BP941342" s="90"/>
    </row>
    <row r="941343" spans="68:68" customFormat="1">
      <c r="BP941343" s="90"/>
    </row>
    <row r="941344" spans="68:68" customFormat="1">
      <c r="BP941344" s="90"/>
    </row>
    <row r="941345" spans="68:68" customFormat="1">
      <c r="BP941345" s="90"/>
    </row>
    <row r="941346" spans="68:68" customFormat="1">
      <c r="BP941346" s="90"/>
    </row>
    <row r="941347" spans="68:68" customFormat="1">
      <c r="BP941347" s="90"/>
    </row>
    <row r="941348" spans="68:68" customFormat="1">
      <c r="BP941348" s="90"/>
    </row>
    <row r="941349" spans="68:68" customFormat="1">
      <c r="BP941349" s="90"/>
    </row>
    <row r="941350" spans="68:68" customFormat="1">
      <c r="BP941350" s="90"/>
    </row>
    <row r="941351" spans="68:68" customFormat="1">
      <c r="BP941351" s="90"/>
    </row>
    <row r="941352" spans="68:68" customFormat="1">
      <c r="BP941352" s="90"/>
    </row>
    <row r="941353" spans="68:68" customFormat="1">
      <c r="BP941353" s="90"/>
    </row>
    <row r="941354" spans="68:68" customFormat="1">
      <c r="BP941354" s="90"/>
    </row>
    <row r="941355" spans="68:68" customFormat="1">
      <c r="BP941355" s="90"/>
    </row>
    <row r="941356" spans="68:68" customFormat="1">
      <c r="BP941356" s="90"/>
    </row>
    <row r="941357" spans="68:68" customFormat="1">
      <c r="BP941357" s="90"/>
    </row>
    <row r="941358" spans="68:68" customFormat="1">
      <c r="BP941358" s="90"/>
    </row>
    <row r="941359" spans="68:68" customFormat="1">
      <c r="BP941359" s="90"/>
    </row>
    <row r="941360" spans="68:68" customFormat="1">
      <c r="BP941360" s="90"/>
    </row>
    <row r="941361" spans="68:68" customFormat="1">
      <c r="BP941361" s="90"/>
    </row>
    <row r="941362" spans="68:68" customFormat="1">
      <c r="BP941362" s="90"/>
    </row>
    <row r="941363" spans="68:68" customFormat="1">
      <c r="BP941363" s="90"/>
    </row>
    <row r="941364" spans="68:68" customFormat="1">
      <c r="BP941364" s="90"/>
    </row>
    <row r="941365" spans="68:68" customFormat="1">
      <c r="BP941365" s="90"/>
    </row>
    <row r="941366" spans="68:68" customFormat="1">
      <c r="BP941366" s="90"/>
    </row>
    <row r="941367" spans="68:68" customFormat="1">
      <c r="BP941367" s="90"/>
    </row>
    <row r="941368" spans="68:68" customFormat="1">
      <c r="BP941368" s="90"/>
    </row>
    <row r="941369" spans="68:68" customFormat="1">
      <c r="BP941369" s="90"/>
    </row>
    <row r="941370" spans="68:68" customFormat="1">
      <c r="BP941370" s="90"/>
    </row>
    <row r="941371" spans="68:68" customFormat="1">
      <c r="BP941371" s="90"/>
    </row>
    <row r="941372" spans="68:68" customFormat="1">
      <c r="BP941372" s="90"/>
    </row>
    <row r="941373" spans="68:68" customFormat="1">
      <c r="BP941373" s="90"/>
    </row>
    <row r="941374" spans="68:68" customFormat="1">
      <c r="BP941374" s="90"/>
    </row>
    <row r="941375" spans="68:68" customFormat="1">
      <c r="BP941375" s="90"/>
    </row>
    <row r="941376" spans="68:68" customFormat="1">
      <c r="BP941376" s="90"/>
    </row>
    <row r="941377" spans="68:68" customFormat="1">
      <c r="BP941377" s="90"/>
    </row>
    <row r="941378" spans="68:68" customFormat="1">
      <c r="BP941378" s="90"/>
    </row>
    <row r="941379" spans="68:68" customFormat="1">
      <c r="BP941379" s="90"/>
    </row>
    <row r="941380" spans="68:68" customFormat="1">
      <c r="BP941380" s="90"/>
    </row>
    <row r="941381" spans="68:68" customFormat="1">
      <c r="BP941381" s="90"/>
    </row>
    <row r="941382" spans="68:68" customFormat="1">
      <c r="BP941382" s="90"/>
    </row>
    <row r="941383" spans="68:68" customFormat="1">
      <c r="BP941383" s="90"/>
    </row>
    <row r="941384" spans="68:68" customFormat="1">
      <c r="BP941384" s="90"/>
    </row>
    <row r="941385" spans="68:68" customFormat="1">
      <c r="BP941385" s="90"/>
    </row>
    <row r="941386" spans="68:68" customFormat="1">
      <c r="BP941386" s="90"/>
    </row>
    <row r="941387" spans="68:68" customFormat="1">
      <c r="BP941387" s="90"/>
    </row>
    <row r="941388" spans="68:68" customFormat="1">
      <c r="BP941388" s="90"/>
    </row>
    <row r="941389" spans="68:68" customFormat="1">
      <c r="BP941389" s="90"/>
    </row>
    <row r="941390" spans="68:68" customFormat="1">
      <c r="BP941390" s="90"/>
    </row>
    <row r="941391" spans="68:68" customFormat="1">
      <c r="BP941391" s="90"/>
    </row>
    <row r="941392" spans="68:68" customFormat="1">
      <c r="BP941392" s="90"/>
    </row>
    <row r="941393" spans="68:68" customFormat="1">
      <c r="BP941393" s="90"/>
    </row>
    <row r="941394" spans="68:68" customFormat="1">
      <c r="BP941394" s="90"/>
    </row>
    <row r="941395" spans="68:68" customFormat="1">
      <c r="BP941395" s="90"/>
    </row>
    <row r="941396" spans="68:68" customFormat="1">
      <c r="BP941396" s="90"/>
    </row>
    <row r="941397" spans="68:68" customFormat="1">
      <c r="BP941397" s="90"/>
    </row>
    <row r="941398" spans="68:68" customFormat="1">
      <c r="BP941398" s="90"/>
    </row>
    <row r="941399" spans="68:68" customFormat="1">
      <c r="BP941399" s="90"/>
    </row>
    <row r="941400" spans="68:68" customFormat="1">
      <c r="BP941400" s="90"/>
    </row>
    <row r="941401" spans="68:68" customFormat="1">
      <c r="BP941401" s="90"/>
    </row>
    <row r="941402" spans="68:68" customFormat="1">
      <c r="BP941402" s="90"/>
    </row>
    <row r="941403" spans="68:68" customFormat="1">
      <c r="BP941403" s="90"/>
    </row>
    <row r="941404" spans="68:68" customFormat="1">
      <c r="BP941404" s="90"/>
    </row>
    <row r="941405" spans="68:68" customFormat="1">
      <c r="BP941405" s="90"/>
    </row>
    <row r="941406" spans="68:68" customFormat="1">
      <c r="BP941406" s="90"/>
    </row>
    <row r="941407" spans="68:68" customFormat="1">
      <c r="BP941407" s="90"/>
    </row>
    <row r="941408" spans="68:68" customFormat="1">
      <c r="BP941408" s="90"/>
    </row>
    <row r="941409" spans="68:68" customFormat="1">
      <c r="BP941409" s="90"/>
    </row>
    <row r="941410" spans="68:68" customFormat="1">
      <c r="BP941410" s="90"/>
    </row>
    <row r="941411" spans="68:68" customFormat="1">
      <c r="BP941411" s="90"/>
    </row>
    <row r="941412" spans="68:68" customFormat="1">
      <c r="BP941412" s="90"/>
    </row>
    <row r="941413" spans="68:68" customFormat="1">
      <c r="BP941413" s="90"/>
    </row>
    <row r="941414" spans="68:68" customFormat="1">
      <c r="BP941414" s="90"/>
    </row>
    <row r="941415" spans="68:68" customFormat="1">
      <c r="BP941415" s="90"/>
    </row>
    <row r="941416" spans="68:68" customFormat="1">
      <c r="BP941416" s="90"/>
    </row>
    <row r="941417" spans="68:68" customFormat="1">
      <c r="BP941417" s="90"/>
    </row>
    <row r="941418" spans="68:68" customFormat="1">
      <c r="BP941418" s="90"/>
    </row>
    <row r="941419" spans="68:68" customFormat="1">
      <c r="BP941419" s="90"/>
    </row>
    <row r="941420" spans="68:68" customFormat="1">
      <c r="BP941420" s="90"/>
    </row>
    <row r="941421" spans="68:68" customFormat="1">
      <c r="BP941421" s="90"/>
    </row>
    <row r="941422" spans="68:68" customFormat="1">
      <c r="BP941422" s="90"/>
    </row>
    <row r="941423" spans="68:68" customFormat="1">
      <c r="BP941423" s="90"/>
    </row>
    <row r="941424" spans="68:68" customFormat="1">
      <c r="BP941424" s="90"/>
    </row>
    <row r="941425" spans="68:68" customFormat="1">
      <c r="BP941425" s="90"/>
    </row>
    <row r="941426" spans="68:68" customFormat="1">
      <c r="BP941426" s="90"/>
    </row>
    <row r="941427" spans="68:68" customFormat="1">
      <c r="BP941427" s="90"/>
    </row>
    <row r="941428" spans="68:68" customFormat="1">
      <c r="BP941428" s="90"/>
    </row>
    <row r="941429" spans="68:68" customFormat="1">
      <c r="BP941429" s="90"/>
    </row>
    <row r="941430" spans="68:68" customFormat="1">
      <c r="BP941430" s="90"/>
    </row>
    <row r="941431" spans="68:68" customFormat="1">
      <c r="BP941431" s="90"/>
    </row>
    <row r="941432" spans="68:68" customFormat="1">
      <c r="BP941432" s="90"/>
    </row>
    <row r="941433" spans="68:68" customFormat="1">
      <c r="BP941433" s="90"/>
    </row>
    <row r="941434" spans="68:68" customFormat="1">
      <c r="BP941434" s="90"/>
    </row>
    <row r="941435" spans="68:68" customFormat="1">
      <c r="BP941435" s="90"/>
    </row>
    <row r="941436" spans="68:68" customFormat="1">
      <c r="BP941436" s="90"/>
    </row>
    <row r="941437" spans="68:68" customFormat="1">
      <c r="BP941437" s="90"/>
    </row>
    <row r="941438" spans="68:68" customFormat="1">
      <c r="BP941438" s="90"/>
    </row>
    <row r="941439" spans="68:68" customFormat="1">
      <c r="BP941439" s="90"/>
    </row>
    <row r="941440" spans="68:68" customFormat="1">
      <c r="BP941440" s="90"/>
    </row>
    <row r="941441" spans="68:68" customFormat="1">
      <c r="BP941441" s="90"/>
    </row>
    <row r="941442" spans="68:68" customFormat="1">
      <c r="BP941442" s="90"/>
    </row>
    <row r="941443" spans="68:68" customFormat="1">
      <c r="BP941443" s="90"/>
    </row>
    <row r="941444" spans="68:68" customFormat="1">
      <c r="BP941444" s="90"/>
    </row>
    <row r="941445" spans="68:68" customFormat="1">
      <c r="BP941445" s="90"/>
    </row>
    <row r="941446" spans="68:68" customFormat="1">
      <c r="BP941446" s="90"/>
    </row>
    <row r="941447" spans="68:68" customFormat="1">
      <c r="BP941447" s="90"/>
    </row>
    <row r="941448" spans="68:68" customFormat="1">
      <c r="BP941448" s="90"/>
    </row>
    <row r="941449" spans="68:68" customFormat="1">
      <c r="BP941449" s="90"/>
    </row>
    <row r="941450" spans="68:68" customFormat="1">
      <c r="BP941450" s="90"/>
    </row>
    <row r="941451" spans="68:68" customFormat="1">
      <c r="BP941451" s="90"/>
    </row>
    <row r="941452" spans="68:68" customFormat="1">
      <c r="BP941452" s="90"/>
    </row>
    <row r="941453" spans="68:68" customFormat="1">
      <c r="BP941453" s="90"/>
    </row>
    <row r="941454" spans="68:68" customFormat="1">
      <c r="BP941454" s="90"/>
    </row>
    <row r="941455" spans="68:68" customFormat="1">
      <c r="BP941455" s="90"/>
    </row>
    <row r="941456" spans="68:68" customFormat="1">
      <c r="BP941456" s="90"/>
    </row>
    <row r="941457" spans="68:68" customFormat="1">
      <c r="BP941457" s="90"/>
    </row>
    <row r="941458" spans="68:68" customFormat="1">
      <c r="BP941458" s="90"/>
    </row>
    <row r="941459" spans="68:68" customFormat="1">
      <c r="BP941459" s="90"/>
    </row>
    <row r="941460" spans="68:68" customFormat="1">
      <c r="BP941460" s="90"/>
    </row>
    <row r="941461" spans="68:68" customFormat="1">
      <c r="BP941461" s="90"/>
    </row>
    <row r="941462" spans="68:68" customFormat="1">
      <c r="BP941462" s="90"/>
    </row>
    <row r="941463" spans="68:68" customFormat="1">
      <c r="BP941463" s="90"/>
    </row>
    <row r="941464" spans="68:68" customFormat="1">
      <c r="BP941464" s="90"/>
    </row>
    <row r="941465" spans="68:68" customFormat="1">
      <c r="BP941465" s="90"/>
    </row>
    <row r="941466" spans="68:68" customFormat="1">
      <c r="BP941466" s="90"/>
    </row>
    <row r="941467" spans="68:68" customFormat="1">
      <c r="BP941467" s="90"/>
    </row>
    <row r="941468" spans="68:68" customFormat="1">
      <c r="BP941468" s="90"/>
    </row>
    <row r="941469" spans="68:68" customFormat="1">
      <c r="BP941469" s="90"/>
    </row>
    <row r="941470" spans="68:68" customFormat="1">
      <c r="BP941470" s="90"/>
    </row>
    <row r="941471" spans="68:68" customFormat="1">
      <c r="BP941471" s="90"/>
    </row>
    <row r="941472" spans="68:68" customFormat="1">
      <c r="BP941472" s="90"/>
    </row>
    <row r="941473" spans="68:68" customFormat="1">
      <c r="BP941473" s="90"/>
    </row>
    <row r="941474" spans="68:68" customFormat="1">
      <c r="BP941474" s="90"/>
    </row>
    <row r="941475" spans="68:68" customFormat="1">
      <c r="BP941475" s="90"/>
    </row>
    <row r="941476" spans="68:68" customFormat="1">
      <c r="BP941476" s="90"/>
    </row>
    <row r="941477" spans="68:68" customFormat="1">
      <c r="BP941477" s="90"/>
    </row>
    <row r="941478" spans="68:68" customFormat="1">
      <c r="BP941478" s="90"/>
    </row>
    <row r="941479" spans="68:68" customFormat="1">
      <c r="BP941479" s="90"/>
    </row>
    <row r="941480" spans="68:68" customFormat="1">
      <c r="BP941480" s="90"/>
    </row>
    <row r="941481" spans="68:68" customFormat="1">
      <c r="BP941481" s="90"/>
    </row>
    <row r="941482" spans="68:68" customFormat="1">
      <c r="BP941482" s="90"/>
    </row>
    <row r="941483" spans="68:68" customFormat="1">
      <c r="BP941483" s="90"/>
    </row>
    <row r="941484" spans="68:68" customFormat="1">
      <c r="BP941484" s="90"/>
    </row>
    <row r="941485" spans="68:68" customFormat="1">
      <c r="BP941485" s="90"/>
    </row>
    <row r="941486" spans="68:68" customFormat="1">
      <c r="BP941486" s="90"/>
    </row>
    <row r="941487" spans="68:68" customFormat="1">
      <c r="BP941487" s="90"/>
    </row>
    <row r="941488" spans="68:68" customFormat="1">
      <c r="BP941488" s="90"/>
    </row>
    <row r="941489" spans="68:68" customFormat="1">
      <c r="BP941489" s="90"/>
    </row>
    <row r="941490" spans="68:68" customFormat="1">
      <c r="BP941490" s="90"/>
    </row>
    <row r="941491" spans="68:68" customFormat="1">
      <c r="BP941491" s="90"/>
    </row>
    <row r="941492" spans="68:68" customFormat="1">
      <c r="BP941492" s="90"/>
    </row>
    <row r="941493" spans="68:68" customFormat="1">
      <c r="BP941493" s="90"/>
    </row>
    <row r="941494" spans="68:68" customFormat="1">
      <c r="BP941494" s="90"/>
    </row>
    <row r="941495" spans="68:68" customFormat="1">
      <c r="BP941495" s="90"/>
    </row>
    <row r="941496" spans="68:68" customFormat="1">
      <c r="BP941496" s="90"/>
    </row>
    <row r="941497" spans="68:68" customFormat="1">
      <c r="BP941497" s="90"/>
    </row>
    <row r="941498" spans="68:68" customFormat="1">
      <c r="BP941498" s="90"/>
    </row>
    <row r="941499" spans="68:68" customFormat="1">
      <c r="BP941499" s="90"/>
    </row>
    <row r="941500" spans="68:68" customFormat="1">
      <c r="BP941500" s="90"/>
    </row>
    <row r="941501" spans="68:68" customFormat="1">
      <c r="BP941501" s="90"/>
    </row>
    <row r="941502" spans="68:68" customFormat="1">
      <c r="BP941502" s="90"/>
    </row>
    <row r="941503" spans="68:68" customFormat="1">
      <c r="BP941503" s="90"/>
    </row>
    <row r="941504" spans="68:68" customFormat="1">
      <c r="BP941504" s="90"/>
    </row>
    <row r="941505" spans="68:68" customFormat="1">
      <c r="BP941505" s="90"/>
    </row>
    <row r="941506" spans="68:68" customFormat="1">
      <c r="BP941506" s="90"/>
    </row>
    <row r="941507" spans="68:68" customFormat="1">
      <c r="BP941507" s="90"/>
    </row>
    <row r="941508" spans="68:68" customFormat="1">
      <c r="BP941508" s="90"/>
    </row>
    <row r="941509" spans="68:68" customFormat="1">
      <c r="BP941509" s="90"/>
    </row>
    <row r="941510" spans="68:68" customFormat="1">
      <c r="BP941510" s="90"/>
    </row>
    <row r="941511" spans="68:68" customFormat="1">
      <c r="BP941511" s="90"/>
    </row>
    <row r="941512" spans="68:68" customFormat="1">
      <c r="BP941512" s="90"/>
    </row>
    <row r="941513" spans="68:68" customFormat="1">
      <c r="BP941513" s="90"/>
    </row>
    <row r="941514" spans="68:68" customFormat="1">
      <c r="BP941514" s="90"/>
    </row>
    <row r="941515" spans="68:68" customFormat="1">
      <c r="BP941515" s="90"/>
    </row>
    <row r="941516" spans="68:68" customFormat="1">
      <c r="BP941516" s="90"/>
    </row>
    <row r="941517" spans="68:68" customFormat="1">
      <c r="BP941517" s="90"/>
    </row>
    <row r="941518" spans="68:68" customFormat="1">
      <c r="BP941518" s="90"/>
    </row>
    <row r="941519" spans="68:68" customFormat="1">
      <c r="BP941519" s="90"/>
    </row>
    <row r="941520" spans="68:68" customFormat="1">
      <c r="BP941520" s="90"/>
    </row>
    <row r="941521" spans="68:68" customFormat="1">
      <c r="BP941521" s="90"/>
    </row>
    <row r="941522" spans="68:68" customFormat="1">
      <c r="BP941522" s="90"/>
    </row>
    <row r="941523" spans="68:68" customFormat="1">
      <c r="BP941523" s="90"/>
    </row>
    <row r="941524" spans="68:68" customFormat="1">
      <c r="BP941524" s="90"/>
    </row>
    <row r="941525" spans="68:68" customFormat="1">
      <c r="BP941525" s="90"/>
    </row>
    <row r="941526" spans="68:68" customFormat="1">
      <c r="BP941526" s="90"/>
    </row>
    <row r="941527" spans="68:68" customFormat="1">
      <c r="BP941527" s="90"/>
    </row>
    <row r="941528" spans="68:68" customFormat="1">
      <c r="BP941528" s="90"/>
    </row>
    <row r="941529" spans="68:68" customFormat="1">
      <c r="BP941529" s="90"/>
    </row>
    <row r="941530" spans="68:68" customFormat="1">
      <c r="BP941530" s="90"/>
    </row>
    <row r="941531" spans="68:68" customFormat="1">
      <c r="BP941531" s="90"/>
    </row>
    <row r="941532" spans="68:68" customFormat="1">
      <c r="BP941532" s="90"/>
    </row>
    <row r="941533" spans="68:68" customFormat="1">
      <c r="BP941533" s="90"/>
    </row>
    <row r="941534" spans="68:68" customFormat="1">
      <c r="BP941534" s="90"/>
    </row>
    <row r="941535" spans="68:68" customFormat="1">
      <c r="BP941535" s="90"/>
    </row>
    <row r="941536" spans="68:68" customFormat="1">
      <c r="BP941536" s="90"/>
    </row>
    <row r="941537" spans="68:68" customFormat="1">
      <c r="BP941537" s="90"/>
    </row>
    <row r="941538" spans="68:68" customFormat="1">
      <c r="BP941538" s="90"/>
    </row>
    <row r="941539" spans="68:68" customFormat="1">
      <c r="BP941539" s="90"/>
    </row>
    <row r="941540" spans="68:68" customFormat="1">
      <c r="BP941540" s="90"/>
    </row>
    <row r="941541" spans="68:68" customFormat="1">
      <c r="BP941541" s="90"/>
    </row>
    <row r="941542" spans="68:68" customFormat="1">
      <c r="BP941542" s="90"/>
    </row>
    <row r="941543" spans="68:68" customFormat="1">
      <c r="BP941543" s="90"/>
    </row>
    <row r="941544" spans="68:68" customFormat="1">
      <c r="BP941544" s="90"/>
    </row>
    <row r="941545" spans="68:68" customFormat="1">
      <c r="BP941545" s="90"/>
    </row>
    <row r="941546" spans="68:68" customFormat="1">
      <c r="BP941546" s="90"/>
    </row>
    <row r="941547" spans="68:68" customFormat="1">
      <c r="BP941547" s="90"/>
    </row>
    <row r="941548" spans="68:68" customFormat="1">
      <c r="BP941548" s="90"/>
    </row>
    <row r="941549" spans="68:68" customFormat="1">
      <c r="BP941549" s="90"/>
    </row>
    <row r="941550" spans="68:68" customFormat="1">
      <c r="BP941550" s="90"/>
    </row>
    <row r="941551" spans="68:68" customFormat="1">
      <c r="BP941551" s="90"/>
    </row>
    <row r="941552" spans="68:68" customFormat="1">
      <c r="BP941552" s="90"/>
    </row>
    <row r="941553" spans="68:68" customFormat="1">
      <c r="BP941553" s="90"/>
    </row>
    <row r="941554" spans="68:68" customFormat="1">
      <c r="BP941554" s="90"/>
    </row>
    <row r="941555" spans="68:68" customFormat="1">
      <c r="BP941555" s="90"/>
    </row>
    <row r="941556" spans="68:68" customFormat="1">
      <c r="BP941556" s="90"/>
    </row>
    <row r="941557" spans="68:68" customFormat="1">
      <c r="BP941557" s="90"/>
    </row>
    <row r="941558" spans="68:68" customFormat="1">
      <c r="BP941558" s="90"/>
    </row>
    <row r="941559" spans="68:68" customFormat="1">
      <c r="BP941559" s="90"/>
    </row>
    <row r="941560" spans="68:68" customFormat="1">
      <c r="BP941560" s="90"/>
    </row>
    <row r="941561" spans="68:68" customFormat="1">
      <c r="BP941561" s="90"/>
    </row>
    <row r="941562" spans="68:68" customFormat="1">
      <c r="BP941562" s="90"/>
    </row>
    <row r="941563" spans="68:68" customFormat="1">
      <c r="BP941563" s="90"/>
    </row>
    <row r="941564" spans="68:68" customFormat="1">
      <c r="BP941564" s="90"/>
    </row>
    <row r="941565" spans="68:68" customFormat="1">
      <c r="BP941565" s="90"/>
    </row>
    <row r="941566" spans="68:68" customFormat="1">
      <c r="BP941566" s="90"/>
    </row>
    <row r="941567" spans="68:68" customFormat="1">
      <c r="BP941567" s="90"/>
    </row>
    <row r="941568" spans="68:68" customFormat="1">
      <c r="BP941568" s="90"/>
    </row>
    <row r="941569" spans="68:68" customFormat="1">
      <c r="BP941569" s="90"/>
    </row>
    <row r="941570" spans="68:68" customFormat="1">
      <c r="BP941570" s="90"/>
    </row>
    <row r="941571" spans="68:68" customFormat="1">
      <c r="BP941571" s="90"/>
    </row>
    <row r="941572" spans="68:68" customFormat="1">
      <c r="BP941572" s="90"/>
    </row>
    <row r="941573" spans="68:68" customFormat="1">
      <c r="BP941573" s="90"/>
    </row>
    <row r="941574" spans="68:68" customFormat="1">
      <c r="BP941574" s="90"/>
    </row>
    <row r="941575" spans="68:68" customFormat="1">
      <c r="BP941575" s="90"/>
    </row>
    <row r="941576" spans="68:68" customFormat="1">
      <c r="BP941576" s="90"/>
    </row>
    <row r="941577" spans="68:68" customFormat="1">
      <c r="BP941577" s="90"/>
    </row>
    <row r="941578" spans="68:68" customFormat="1">
      <c r="BP941578" s="90"/>
    </row>
    <row r="941579" spans="68:68" customFormat="1">
      <c r="BP941579" s="90"/>
    </row>
    <row r="941580" spans="68:68" customFormat="1">
      <c r="BP941580" s="90"/>
    </row>
    <row r="941581" spans="68:68" customFormat="1">
      <c r="BP941581" s="90"/>
    </row>
    <row r="941582" spans="68:68" customFormat="1">
      <c r="BP941582" s="90"/>
    </row>
    <row r="941583" spans="68:68" customFormat="1">
      <c r="BP941583" s="90"/>
    </row>
    <row r="941584" spans="68:68" customFormat="1">
      <c r="BP941584" s="90"/>
    </row>
    <row r="941585" spans="68:68" customFormat="1">
      <c r="BP941585" s="90"/>
    </row>
    <row r="941586" spans="68:68" customFormat="1">
      <c r="BP941586" s="90"/>
    </row>
    <row r="941587" spans="68:68" customFormat="1">
      <c r="BP941587" s="90"/>
    </row>
    <row r="941588" spans="68:68" customFormat="1">
      <c r="BP941588" s="90"/>
    </row>
    <row r="941589" spans="68:68" customFormat="1">
      <c r="BP941589" s="90"/>
    </row>
    <row r="941590" spans="68:68" customFormat="1">
      <c r="BP941590" s="90"/>
    </row>
    <row r="941591" spans="68:68" customFormat="1">
      <c r="BP941591" s="90"/>
    </row>
    <row r="941592" spans="68:68" customFormat="1">
      <c r="BP941592" s="90"/>
    </row>
    <row r="941593" spans="68:68" customFormat="1">
      <c r="BP941593" s="90"/>
    </row>
    <row r="941594" spans="68:68" customFormat="1">
      <c r="BP941594" s="90"/>
    </row>
    <row r="941595" spans="68:68" customFormat="1">
      <c r="BP941595" s="90"/>
    </row>
    <row r="941596" spans="68:68" customFormat="1">
      <c r="BP941596" s="90"/>
    </row>
    <row r="941597" spans="68:68" customFormat="1">
      <c r="BP941597" s="90"/>
    </row>
    <row r="941598" spans="68:68" customFormat="1">
      <c r="BP941598" s="90"/>
    </row>
    <row r="941599" spans="68:68" customFormat="1">
      <c r="BP941599" s="90"/>
    </row>
    <row r="941600" spans="68:68" customFormat="1">
      <c r="BP941600" s="90"/>
    </row>
    <row r="941601" spans="68:68" customFormat="1">
      <c r="BP941601" s="90"/>
    </row>
    <row r="941602" spans="68:68" customFormat="1">
      <c r="BP941602" s="90"/>
    </row>
    <row r="941603" spans="68:68" customFormat="1">
      <c r="BP941603" s="90"/>
    </row>
    <row r="941604" spans="68:68" customFormat="1">
      <c r="BP941604" s="90"/>
    </row>
    <row r="941605" spans="68:68" customFormat="1">
      <c r="BP941605" s="90"/>
    </row>
    <row r="941606" spans="68:68" customFormat="1">
      <c r="BP941606" s="90"/>
    </row>
    <row r="941607" spans="68:68" customFormat="1">
      <c r="BP941607" s="90"/>
    </row>
    <row r="941608" spans="68:68" customFormat="1">
      <c r="BP941608" s="90"/>
    </row>
    <row r="941609" spans="68:68" customFormat="1">
      <c r="BP941609" s="90"/>
    </row>
    <row r="941610" spans="68:68" customFormat="1">
      <c r="BP941610" s="90"/>
    </row>
    <row r="941611" spans="68:68" customFormat="1">
      <c r="BP941611" s="90"/>
    </row>
    <row r="941612" spans="68:68" customFormat="1">
      <c r="BP941612" s="90"/>
    </row>
    <row r="941613" spans="68:68" customFormat="1">
      <c r="BP941613" s="90"/>
    </row>
    <row r="941614" spans="68:68" customFormat="1">
      <c r="BP941614" s="90"/>
    </row>
    <row r="941615" spans="68:68" customFormat="1">
      <c r="BP941615" s="90"/>
    </row>
    <row r="941616" spans="68:68" customFormat="1">
      <c r="BP941616" s="90"/>
    </row>
    <row r="941617" spans="68:68" customFormat="1">
      <c r="BP941617" s="90"/>
    </row>
    <row r="941618" spans="68:68" customFormat="1">
      <c r="BP941618" s="90"/>
    </row>
    <row r="941619" spans="68:68" customFormat="1">
      <c r="BP941619" s="90"/>
    </row>
    <row r="941620" spans="68:68" customFormat="1">
      <c r="BP941620" s="90"/>
    </row>
    <row r="941621" spans="68:68" customFormat="1">
      <c r="BP941621" s="90"/>
    </row>
    <row r="941622" spans="68:68" customFormat="1">
      <c r="BP941622" s="90"/>
    </row>
    <row r="941623" spans="68:68" customFormat="1">
      <c r="BP941623" s="90"/>
    </row>
    <row r="941624" spans="68:68" customFormat="1">
      <c r="BP941624" s="90"/>
    </row>
    <row r="941625" spans="68:68" customFormat="1">
      <c r="BP941625" s="90"/>
    </row>
    <row r="941626" spans="68:68" customFormat="1">
      <c r="BP941626" s="90"/>
    </row>
    <row r="941627" spans="68:68" customFormat="1">
      <c r="BP941627" s="90"/>
    </row>
    <row r="941628" spans="68:68" customFormat="1">
      <c r="BP941628" s="90"/>
    </row>
    <row r="941629" spans="68:68" customFormat="1">
      <c r="BP941629" s="90"/>
    </row>
    <row r="941630" spans="68:68" customFormat="1">
      <c r="BP941630" s="90"/>
    </row>
    <row r="941631" spans="68:68" customFormat="1">
      <c r="BP941631" s="90"/>
    </row>
    <row r="941632" spans="68:68" customFormat="1">
      <c r="BP941632" s="90"/>
    </row>
    <row r="941633" spans="68:68" customFormat="1">
      <c r="BP941633" s="90"/>
    </row>
    <row r="941634" spans="68:68" customFormat="1">
      <c r="BP941634" s="90"/>
    </row>
    <row r="941635" spans="68:68" customFormat="1">
      <c r="BP941635" s="90"/>
    </row>
    <row r="941636" spans="68:68" customFormat="1">
      <c r="BP941636" s="90"/>
    </row>
    <row r="941637" spans="68:68" customFormat="1">
      <c r="BP941637" s="90"/>
    </row>
    <row r="941638" spans="68:68" customFormat="1">
      <c r="BP941638" s="90"/>
    </row>
    <row r="941639" spans="68:68" customFormat="1">
      <c r="BP941639" s="90"/>
    </row>
    <row r="941640" spans="68:68" customFormat="1">
      <c r="BP941640" s="90"/>
    </row>
    <row r="941641" spans="68:68" customFormat="1">
      <c r="BP941641" s="90"/>
    </row>
    <row r="941642" spans="68:68" customFormat="1">
      <c r="BP941642" s="90"/>
    </row>
    <row r="941643" spans="68:68" customFormat="1">
      <c r="BP941643" s="90"/>
    </row>
    <row r="941644" spans="68:68" customFormat="1">
      <c r="BP941644" s="90"/>
    </row>
    <row r="941645" spans="68:68" customFormat="1">
      <c r="BP941645" s="90"/>
    </row>
    <row r="941646" spans="68:68" customFormat="1">
      <c r="BP941646" s="90"/>
    </row>
    <row r="941647" spans="68:68" customFormat="1">
      <c r="BP941647" s="90"/>
    </row>
    <row r="941648" spans="68:68" customFormat="1">
      <c r="BP941648" s="90"/>
    </row>
    <row r="941649" spans="68:68" customFormat="1">
      <c r="BP941649" s="90"/>
    </row>
    <row r="941650" spans="68:68" customFormat="1">
      <c r="BP941650" s="90"/>
    </row>
    <row r="941651" spans="68:68" customFormat="1">
      <c r="BP941651" s="90"/>
    </row>
    <row r="941652" spans="68:68" customFormat="1">
      <c r="BP941652" s="90"/>
    </row>
    <row r="941653" spans="68:68" customFormat="1">
      <c r="BP941653" s="90"/>
    </row>
    <row r="941654" spans="68:68" customFormat="1">
      <c r="BP941654" s="90"/>
    </row>
    <row r="941655" spans="68:68" customFormat="1">
      <c r="BP941655" s="90"/>
    </row>
    <row r="941656" spans="68:68" customFormat="1">
      <c r="BP941656" s="90"/>
    </row>
    <row r="941657" spans="68:68" customFormat="1">
      <c r="BP941657" s="90"/>
    </row>
    <row r="941658" spans="68:68" customFormat="1">
      <c r="BP941658" s="90"/>
    </row>
    <row r="941659" spans="68:68" customFormat="1">
      <c r="BP941659" s="90"/>
    </row>
    <row r="941660" spans="68:68" customFormat="1">
      <c r="BP941660" s="90"/>
    </row>
    <row r="941661" spans="68:68" customFormat="1">
      <c r="BP941661" s="90"/>
    </row>
    <row r="941662" spans="68:68" customFormat="1">
      <c r="BP941662" s="90"/>
    </row>
    <row r="941663" spans="68:68" customFormat="1">
      <c r="BP941663" s="90"/>
    </row>
    <row r="941664" spans="68:68" customFormat="1">
      <c r="BP941664" s="90"/>
    </row>
    <row r="941665" spans="68:68" customFormat="1">
      <c r="BP941665" s="90"/>
    </row>
    <row r="941666" spans="68:68" customFormat="1">
      <c r="BP941666" s="90"/>
    </row>
    <row r="941667" spans="68:68" customFormat="1">
      <c r="BP941667" s="90"/>
    </row>
    <row r="941668" spans="68:68" customFormat="1">
      <c r="BP941668" s="90"/>
    </row>
    <row r="941669" spans="68:68" customFormat="1">
      <c r="BP941669" s="90"/>
    </row>
    <row r="941670" spans="68:68" customFormat="1">
      <c r="BP941670" s="90"/>
    </row>
    <row r="941671" spans="68:68" customFormat="1">
      <c r="BP941671" s="90"/>
    </row>
    <row r="941672" spans="68:68" customFormat="1">
      <c r="BP941672" s="90"/>
    </row>
    <row r="941673" spans="68:68" customFormat="1">
      <c r="BP941673" s="90"/>
    </row>
    <row r="941674" spans="68:68" customFormat="1">
      <c r="BP941674" s="90"/>
    </row>
    <row r="941675" spans="68:68" customFormat="1">
      <c r="BP941675" s="90"/>
    </row>
    <row r="941676" spans="68:68" customFormat="1">
      <c r="BP941676" s="90"/>
    </row>
    <row r="941677" spans="68:68" customFormat="1">
      <c r="BP941677" s="90"/>
    </row>
    <row r="941678" spans="68:68" customFormat="1">
      <c r="BP941678" s="90"/>
    </row>
    <row r="941679" spans="68:68" customFormat="1">
      <c r="BP941679" s="90"/>
    </row>
    <row r="941680" spans="68:68" customFormat="1">
      <c r="BP941680" s="90"/>
    </row>
    <row r="941681" spans="68:68" customFormat="1">
      <c r="BP941681" s="90"/>
    </row>
    <row r="941682" spans="68:68" customFormat="1">
      <c r="BP941682" s="90"/>
    </row>
    <row r="941683" spans="68:68" customFormat="1">
      <c r="BP941683" s="90"/>
    </row>
    <row r="941684" spans="68:68" customFormat="1">
      <c r="BP941684" s="90"/>
    </row>
    <row r="941685" spans="68:68" customFormat="1">
      <c r="BP941685" s="90"/>
    </row>
    <row r="941686" spans="68:68" customFormat="1">
      <c r="BP941686" s="90"/>
    </row>
    <row r="941687" spans="68:68" customFormat="1">
      <c r="BP941687" s="90"/>
    </row>
    <row r="941688" spans="68:68" customFormat="1">
      <c r="BP941688" s="90"/>
    </row>
    <row r="941689" spans="68:68" customFormat="1">
      <c r="BP941689" s="90"/>
    </row>
    <row r="941690" spans="68:68" customFormat="1">
      <c r="BP941690" s="90"/>
    </row>
    <row r="941691" spans="68:68" customFormat="1">
      <c r="BP941691" s="90"/>
    </row>
    <row r="941692" spans="68:68" customFormat="1">
      <c r="BP941692" s="90"/>
    </row>
    <row r="941693" spans="68:68" customFormat="1">
      <c r="BP941693" s="90"/>
    </row>
    <row r="941694" spans="68:68" customFormat="1">
      <c r="BP941694" s="90"/>
    </row>
    <row r="941695" spans="68:68" customFormat="1">
      <c r="BP941695" s="90"/>
    </row>
    <row r="941696" spans="68:68" customFormat="1">
      <c r="BP941696" s="90"/>
    </row>
    <row r="941697" spans="68:68" customFormat="1">
      <c r="BP941697" s="90"/>
    </row>
    <row r="941698" spans="68:68" customFormat="1">
      <c r="BP941698" s="90"/>
    </row>
    <row r="941699" spans="68:68" customFormat="1">
      <c r="BP941699" s="90"/>
    </row>
    <row r="941700" spans="68:68" customFormat="1">
      <c r="BP941700" s="90"/>
    </row>
    <row r="941701" spans="68:68" customFormat="1">
      <c r="BP941701" s="90"/>
    </row>
    <row r="941702" spans="68:68" customFormat="1">
      <c r="BP941702" s="90"/>
    </row>
    <row r="941703" spans="68:68" customFormat="1">
      <c r="BP941703" s="90"/>
    </row>
    <row r="941704" spans="68:68" customFormat="1">
      <c r="BP941704" s="90"/>
    </row>
    <row r="941705" spans="68:68" customFormat="1">
      <c r="BP941705" s="90"/>
    </row>
    <row r="941706" spans="68:68" customFormat="1">
      <c r="BP941706" s="90"/>
    </row>
    <row r="941707" spans="68:68" customFormat="1">
      <c r="BP941707" s="90"/>
    </row>
    <row r="941708" spans="68:68" customFormat="1">
      <c r="BP941708" s="90"/>
    </row>
    <row r="941709" spans="68:68" customFormat="1">
      <c r="BP941709" s="90"/>
    </row>
    <row r="941710" spans="68:68" customFormat="1">
      <c r="BP941710" s="90"/>
    </row>
    <row r="941711" spans="68:68" customFormat="1">
      <c r="BP941711" s="90"/>
    </row>
    <row r="941712" spans="68:68" customFormat="1">
      <c r="BP941712" s="90"/>
    </row>
    <row r="941713" spans="68:68" customFormat="1">
      <c r="BP941713" s="90"/>
    </row>
    <row r="941714" spans="68:68" customFormat="1">
      <c r="BP941714" s="90"/>
    </row>
    <row r="941715" spans="68:68" customFormat="1">
      <c r="BP941715" s="90"/>
    </row>
    <row r="941716" spans="68:68" customFormat="1">
      <c r="BP941716" s="90"/>
    </row>
    <row r="941717" spans="68:68" customFormat="1">
      <c r="BP941717" s="90"/>
    </row>
    <row r="941718" spans="68:68" customFormat="1">
      <c r="BP941718" s="90"/>
    </row>
    <row r="941719" spans="68:68" customFormat="1">
      <c r="BP941719" s="90"/>
    </row>
    <row r="941720" spans="68:68" customFormat="1">
      <c r="BP941720" s="90"/>
    </row>
    <row r="941721" spans="68:68" customFormat="1">
      <c r="BP941721" s="90"/>
    </row>
    <row r="941722" spans="68:68" customFormat="1">
      <c r="BP941722" s="90"/>
    </row>
    <row r="941723" spans="68:68" customFormat="1">
      <c r="BP941723" s="90"/>
    </row>
    <row r="941724" spans="68:68" customFormat="1">
      <c r="BP941724" s="90"/>
    </row>
    <row r="941725" spans="68:68" customFormat="1">
      <c r="BP941725" s="90"/>
    </row>
    <row r="941726" spans="68:68" customFormat="1">
      <c r="BP941726" s="90"/>
    </row>
    <row r="941727" spans="68:68" customFormat="1">
      <c r="BP941727" s="90"/>
    </row>
    <row r="941728" spans="68:68" customFormat="1">
      <c r="BP941728" s="90"/>
    </row>
    <row r="941729" spans="68:68" customFormat="1">
      <c r="BP941729" s="90"/>
    </row>
    <row r="941730" spans="68:68" customFormat="1">
      <c r="BP941730" s="90"/>
    </row>
    <row r="941731" spans="68:68" customFormat="1">
      <c r="BP941731" s="90"/>
    </row>
    <row r="941732" spans="68:68" customFormat="1">
      <c r="BP941732" s="90"/>
    </row>
    <row r="941733" spans="68:68" customFormat="1">
      <c r="BP941733" s="90"/>
    </row>
    <row r="941734" spans="68:68" customFormat="1">
      <c r="BP941734" s="90"/>
    </row>
    <row r="941735" spans="68:68" customFormat="1">
      <c r="BP941735" s="90"/>
    </row>
    <row r="941736" spans="68:68" customFormat="1">
      <c r="BP941736" s="90"/>
    </row>
    <row r="941737" spans="68:68" customFormat="1">
      <c r="BP941737" s="90"/>
    </row>
    <row r="941738" spans="68:68" customFormat="1">
      <c r="BP941738" s="90"/>
    </row>
    <row r="941739" spans="68:68" customFormat="1">
      <c r="BP941739" s="90"/>
    </row>
    <row r="941740" spans="68:68" customFormat="1">
      <c r="BP941740" s="90"/>
    </row>
    <row r="941741" spans="68:68" customFormat="1">
      <c r="BP941741" s="90"/>
    </row>
    <row r="941742" spans="68:68" customFormat="1">
      <c r="BP941742" s="90"/>
    </row>
    <row r="941743" spans="68:68" customFormat="1">
      <c r="BP941743" s="90"/>
    </row>
    <row r="941744" spans="68:68" customFormat="1">
      <c r="BP941744" s="90"/>
    </row>
    <row r="941745" spans="68:68" customFormat="1">
      <c r="BP941745" s="90"/>
    </row>
    <row r="941746" spans="68:68" customFormat="1">
      <c r="BP941746" s="90"/>
    </row>
    <row r="941747" spans="68:68" customFormat="1">
      <c r="BP941747" s="90"/>
    </row>
    <row r="941748" spans="68:68" customFormat="1">
      <c r="BP941748" s="90"/>
    </row>
    <row r="941749" spans="68:68" customFormat="1">
      <c r="BP941749" s="90"/>
    </row>
    <row r="941750" spans="68:68" customFormat="1">
      <c r="BP941750" s="90"/>
    </row>
    <row r="941751" spans="68:68" customFormat="1">
      <c r="BP941751" s="90"/>
    </row>
    <row r="941752" spans="68:68" customFormat="1">
      <c r="BP941752" s="90"/>
    </row>
    <row r="941753" spans="68:68" customFormat="1">
      <c r="BP941753" s="90"/>
    </row>
    <row r="941754" spans="68:68" customFormat="1">
      <c r="BP941754" s="90"/>
    </row>
    <row r="941755" spans="68:68" customFormat="1">
      <c r="BP941755" s="90"/>
    </row>
    <row r="941756" spans="68:68" customFormat="1">
      <c r="BP941756" s="90"/>
    </row>
    <row r="941757" spans="68:68" customFormat="1">
      <c r="BP941757" s="90"/>
    </row>
    <row r="941758" spans="68:68" customFormat="1">
      <c r="BP941758" s="90"/>
    </row>
    <row r="941759" spans="68:68" customFormat="1">
      <c r="BP941759" s="90"/>
    </row>
    <row r="941760" spans="68:68" customFormat="1">
      <c r="BP941760" s="90"/>
    </row>
    <row r="941761" spans="68:68" customFormat="1">
      <c r="BP941761" s="90"/>
    </row>
    <row r="941762" spans="68:68" customFormat="1">
      <c r="BP941762" s="90"/>
    </row>
    <row r="941763" spans="68:68" customFormat="1">
      <c r="BP941763" s="90"/>
    </row>
    <row r="941764" spans="68:68" customFormat="1">
      <c r="BP941764" s="90"/>
    </row>
    <row r="941765" spans="68:68" customFormat="1">
      <c r="BP941765" s="90"/>
    </row>
    <row r="941766" spans="68:68" customFormat="1">
      <c r="BP941766" s="90"/>
    </row>
    <row r="941767" spans="68:68" customFormat="1">
      <c r="BP941767" s="90"/>
    </row>
    <row r="941768" spans="68:68" customFormat="1">
      <c r="BP941768" s="90"/>
    </row>
    <row r="941769" spans="68:68" customFormat="1">
      <c r="BP941769" s="90"/>
    </row>
    <row r="941770" spans="68:68" customFormat="1">
      <c r="BP941770" s="90"/>
    </row>
    <row r="941771" spans="68:68" customFormat="1">
      <c r="BP941771" s="90"/>
    </row>
    <row r="941772" spans="68:68" customFormat="1">
      <c r="BP941772" s="90"/>
    </row>
    <row r="941773" spans="68:68" customFormat="1">
      <c r="BP941773" s="90"/>
    </row>
    <row r="941774" spans="68:68" customFormat="1">
      <c r="BP941774" s="90"/>
    </row>
    <row r="941775" spans="68:68" customFormat="1">
      <c r="BP941775" s="90"/>
    </row>
    <row r="941776" spans="68:68" customFormat="1">
      <c r="BP941776" s="90"/>
    </row>
    <row r="941777" spans="68:68" customFormat="1">
      <c r="BP941777" s="90"/>
    </row>
    <row r="941778" spans="68:68" customFormat="1">
      <c r="BP941778" s="90"/>
    </row>
    <row r="941779" spans="68:68" customFormat="1">
      <c r="BP941779" s="90"/>
    </row>
    <row r="941780" spans="68:68" customFormat="1">
      <c r="BP941780" s="90"/>
    </row>
    <row r="941781" spans="68:68" customFormat="1">
      <c r="BP941781" s="90"/>
    </row>
    <row r="941782" spans="68:68" customFormat="1">
      <c r="BP941782" s="90"/>
    </row>
    <row r="941783" spans="68:68" customFormat="1">
      <c r="BP941783" s="90"/>
    </row>
    <row r="941784" spans="68:68" customFormat="1">
      <c r="BP941784" s="90"/>
    </row>
    <row r="941785" spans="68:68" customFormat="1">
      <c r="BP941785" s="90"/>
    </row>
    <row r="941786" spans="68:68" customFormat="1">
      <c r="BP941786" s="90"/>
    </row>
    <row r="941787" spans="68:68" customFormat="1">
      <c r="BP941787" s="90"/>
    </row>
    <row r="941788" spans="68:68" customFormat="1">
      <c r="BP941788" s="90"/>
    </row>
    <row r="941789" spans="68:68" customFormat="1">
      <c r="BP941789" s="90"/>
    </row>
    <row r="941790" spans="68:68" customFormat="1">
      <c r="BP941790" s="90"/>
    </row>
    <row r="941791" spans="68:68" customFormat="1">
      <c r="BP941791" s="90"/>
    </row>
    <row r="941792" spans="68:68" customFormat="1">
      <c r="BP941792" s="90"/>
    </row>
    <row r="941793" spans="68:68" customFormat="1">
      <c r="BP941793" s="90"/>
    </row>
    <row r="941794" spans="68:68" customFormat="1">
      <c r="BP941794" s="90"/>
    </row>
    <row r="941795" spans="68:68" customFormat="1">
      <c r="BP941795" s="90"/>
    </row>
    <row r="941796" spans="68:68" customFormat="1">
      <c r="BP941796" s="90"/>
    </row>
    <row r="941797" spans="68:68" customFormat="1">
      <c r="BP941797" s="90"/>
    </row>
    <row r="941798" spans="68:68" customFormat="1">
      <c r="BP941798" s="90"/>
    </row>
    <row r="941799" spans="68:68" customFormat="1">
      <c r="BP941799" s="90"/>
    </row>
    <row r="941800" spans="68:68" customFormat="1">
      <c r="BP941800" s="90"/>
    </row>
    <row r="941801" spans="68:68" customFormat="1">
      <c r="BP941801" s="90"/>
    </row>
    <row r="941802" spans="68:68" customFormat="1">
      <c r="BP941802" s="90"/>
    </row>
    <row r="941803" spans="68:68" customFormat="1">
      <c r="BP941803" s="90"/>
    </row>
    <row r="941804" spans="68:68" customFormat="1">
      <c r="BP941804" s="90"/>
    </row>
    <row r="941805" spans="68:68" customFormat="1">
      <c r="BP941805" s="90"/>
    </row>
    <row r="941806" spans="68:68" customFormat="1">
      <c r="BP941806" s="90"/>
    </row>
    <row r="941807" spans="68:68" customFormat="1">
      <c r="BP941807" s="90"/>
    </row>
    <row r="941808" spans="68:68" customFormat="1">
      <c r="BP941808" s="90"/>
    </row>
    <row r="941809" spans="68:68" customFormat="1">
      <c r="BP941809" s="90"/>
    </row>
    <row r="941810" spans="68:68" customFormat="1">
      <c r="BP941810" s="90"/>
    </row>
    <row r="941811" spans="68:68" customFormat="1">
      <c r="BP941811" s="90"/>
    </row>
    <row r="941812" spans="68:68" customFormat="1">
      <c r="BP941812" s="90"/>
    </row>
    <row r="941813" spans="68:68" customFormat="1">
      <c r="BP941813" s="90"/>
    </row>
    <row r="941814" spans="68:68" customFormat="1">
      <c r="BP941814" s="90"/>
    </row>
    <row r="941815" spans="68:68" customFormat="1">
      <c r="BP941815" s="90"/>
    </row>
    <row r="941816" spans="68:68" customFormat="1">
      <c r="BP941816" s="90"/>
    </row>
    <row r="941817" spans="68:68" customFormat="1">
      <c r="BP941817" s="90"/>
    </row>
    <row r="941818" spans="68:68" customFormat="1">
      <c r="BP941818" s="90"/>
    </row>
    <row r="941819" spans="68:68" customFormat="1">
      <c r="BP941819" s="90"/>
    </row>
    <row r="941820" spans="68:68" customFormat="1">
      <c r="BP941820" s="90"/>
    </row>
    <row r="941821" spans="68:68" customFormat="1">
      <c r="BP941821" s="90"/>
    </row>
    <row r="941822" spans="68:68" customFormat="1">
      <c r="BP941822" s="90"/>
    </row>
    <row r="941823" spans="68:68" customFormat="1">
      <c r="BP941823" s="90"/>
    </row>
    <row r="941824" spans="68:68" customFormat="1">
      <c r="BP941824" s="90"/>
    </row>
    <row r="941825" spans="68:68" customFormat="1">
      <c r="BP941825" s="90"/>
    </row>
    <row r="941826" spans="68:68" customFormat="1">
      <c r="BP941826" s="90"/>
    </row>
    <row r="941827" spans="68:68" customFormat="1">
      <c r="BP941827" s="90"/>
    </row>
    <row r="941828" spans="68:68" customFormat="1">
      <c r="BP941828" s="90"/>
    </row>
    <row r="941829" spans="68:68" customFormat="1">
      <c r="BP941829" s="90"/>
    </row>
    <row r="941830" spans="68:68" customFormat="1">
      <c r="BP941830" s="90"/>
    </row>
    <row r="941831" spans="68:68" customFormat="1">
      <c r="BP941831" s="90"/>
    </row>
    <row r="941832" spans="68:68" customFormat="1">
      <c r="BP941832" s="90"/>
    </row>
    <row r="941833" spans="68:68" customFormat="1">
      <c r="BP941833" s="90"/>
    </row>
    <row r="941834" spans="68:68" customFormat="1">
      <c r="BP941834" s="90"/>
    </row>
    <row r="941835" spans="68:68" customFormat="1">
      <c r="BP941835" s="90"/>
    </row>
    <row r="941836" spans="68:68" customFormat="1">
      <c r="BP941836" s="90"/>
    </row>
    <row r="941837" spans="68:68" customFormat="1">
      <c r="BP941837" s="90"/>
    </row>
    <row r="941838" spans="68:68" customFormat="1">
      <c r="BP941838" s="90"/>
    </row>
    <row r="941839" spans="68:68" customFormat="1">
      <c r="BP941839" s="90"/>
    </row>
    <row r="941840" spans="68:68" customFormat="1">
      <c r="BP941840" s="90"/>
    </row>
    <row r="941841" spans="68:68" customFormat="1">
      <c r="BP941841" s="90"/>
    </row>
    <row r="941842" spans="68:68" customFormat="1">
      <c r="BP941842" s="90"/>
    </row>
    <row r="941843" spans="68:68" customFormat="1">
      <c r="BP941843" s="90"/>
    </row>
    <row r="941844" spans="68:68" customFormat="1">
      <c r="BP941844" s="90"/>
    </row>
    <row r="941845" spans="68:68" customFormat="1">
      <c r="BP941845" s="90"/>
    </row>
    <row r="941846" spans="68:68" customFormat="1">
      <c r="BP941846" s="90"/>
    </row>
    <row r="941847" spans="68:68" customFormat="1">
      <c r="BP941847" s="90"/>
    </row>
    <row r="941848" spans="68:68" customFormat="1">
      <c r="BP941848" s="90"/>
    </row>
    <row r="941849" spans="68:68" customFormat="1">
      <c r="BP941849" s="90"/>
    </row>
    <row r="941850" spans="68:68" customFormat="1">
      <c r="BP941850" s="90"/>
    </row>
    <row r="941851" spans="68:68" customFormat="1">
      <c r="BP941851" s="90"/>
    </row>
    <row r="941852" spans="68:68" customFormat="1">
      <c r="BP941852" s="90"/>
    </row>
    <row r="941853" spans="68:68" customFormat="1">
      <c r="BP941853" s="90"/>
    </row>
    <row r="941854" spans="68:68" customFormat="1">
      <c r="BP941854" s="90"/>
    </row>
    <row r="941855" spans="68:68" customFormat="1">
      <c r="BP941855" s="90"/>
    </row>
    <row r="941856" spans="68:68" customFormat="1">
      <c r="BP941856" s="90"/>
    </row>
    <row r="941857" spans="68:68" customFormat="1">
      <c r="BP941857" s="90"/>
    </row>
    <row r="941858" spans="68:68" customFormat="1">
      <c r="BP941858" s="90"/>
    </row>
    <row r="941859" spans="68:68" customFormat="1">
      <c r="BP941859" s="90"/>
    </row>
    <row r="941860" spans="68:68" customFormat="1">
      <c r="BP941860" s="90"/>
    </row>
    <row r="941861" spans="68:68" customFormat="1">
      <c r="BP941861" s="90"/>
    </row>
    <row r="941862" spans="68:68" customFormat="1">
      <c r="BP941862" s="90"/>
    </row>
    <row r="941863" spans="68:68" customFormat="1">
      <c r="BP941863" s="90"/>
    </row>
    <row r="941864" spans="68:68" customFormat="1">
      <c r="BP941864" s="90"/>
    </row>
    <row r="941865" spans="68:68" customFormat="1">
      <c r="BP941865" s="90"/>
    </row>
    <row r="941866" spans="68:68" customFormat="1">
      <c r="BP941866" s="90"/>
    </row>
    <row r="941867" spans="68:68" customFormat="1">
      <c r="BP941867" s="90"/>
    </row>
    <row r="941868" spans="68:68" customFormat="1">
      <c r="BP941868" s="90"/>
    </row>
    <row r="941869" spans="68:68" customFormat="1">
      <c r="BP941869" s="90"/>
    </row>
    <row r="941870" spans="68:68" customFormat="1">
      <c r="BP941870" s="90"/>
    </row>
    <row r="941871" spans="68:68" customFormat="1">
      <c r="BP941871" s="90"/>
    </row>
    <row r="941872" spans="68:68" customFormat="1">
      <c r="BP941872" s="90"/>
    </row>
    <row r="941873" spans="68:68" customFormat="1">
      <c r="BP941873" s="90"/>
    </row>
    <row r="941874" spans="68:68" customFormat="1">
      <c r="BP941874" s="90"/>
    </row>
    <row r="941875" spans="68:68" customFormat="1">
      <c r="BP941875" s="90"/>
    </row>
    <row r="941876" spans="68:68" customFormat="1">
      <c r="BP941876" s="90"/>
    </row>
    <row r="941877" spans="68:68" customFormat="1">
      <c r="BP941877" s="90"/>
    </row>
    <row r="941878" spans="68:68" customFormat="1">
      <c r="BP941878" s="90"/>
    </row>
    <row r="941879" spans="68:68" customFormat="1">
      <c r="BP941879" s="90"/>
    </row>
    <row r="941880" spans="68:68" customFormat="1">
      <c r="BP941880" s="90"/>
    </row>
    <row r="941881" spans="68:68" customFormat="1">
      <c r="BP941881" s="90"/>
    </row>
    <row r="941882" spans="68:68" customFormat="1">
      <c r="BP941882" s="90"/>
    </row>
    <row r="941883" spans="68:68" customFormat="1">
      <c r="BP941883" s="90"/>
    </row>
    <row r="941884" spans="68:68" customFormat="1">
      <c r="BP941884" s="90"/>
    </row>
    <row r="941885" spans="68:68" customFormat="1">
      <c r="BP941885" s="90"/>
    </row>
    <row r="941886" spans="68:68" customFormat="1">
      <c r="BP941886" s="90"/>
    </row>
    <row r="941887" spans="68:68" customFormat="1">
      <c r="BP941887" s="90"/>
    </row>
    <row r="941888" spans="68:68" customFormat="1">
      <c r="BP941888" s="90"/>
    </row>
    <row r="941889" spans="68:68" customFormat="1">
      <c r="BP941889" s="90"/>
    </row>
    <row r="941890" spans="68:68" customFormat="1">
      <c r="BP941890" s="90"/>
    </row>
    <row r="941891" spans="68:68" customFormat="1">
      <c r="BP941891" s="90"/>
    </row>
    <row r="941892" spans="68:68" customFormat="1">
      <c r="BP941892" s="90"/>
    </row>
    <row r="941893" spans="68:68" customFormat="1">
      <c r="BP941893" s="90"/>
    </row>
    <row r="941894" spans="68:68" customFormat="1">
      <c r="BP941894" s="90"/>
    </row>
    <row r="941895" spans="68:68" customFormat="1">
      <c r="BP941895" s="90"/>
    </row>
    <row r="941896" spans="68:68" customFormat="1">
      <c r="BP941896" s="90"/>
    </row>
    <row r="941897" spans="68:68" customFormat="1">
      <c r="BP941897" s="90"/>
    </row>
    <row r="941898" spans="68:68" customFormat="1">
      <c r="BP941898" s="90"/>
    </row>
    <row r="941899" spans="68:68" customFormat="1">
      <c r="BP941899" s="90"/>
    </row>
    <row r="941900" spans="68:68" customFormat="1">
      <c r="BP941900" s="90"/>
    </row>
    <row r="941901" spans="68:68" customFormat="1">
      <c r="BP941901" s="90"/>
    </row>
    <row r="941902" spans="68:68" customFormat="1">
      <c r="BP941902" s="90"/>
    </row>
    <row r="941903" spans="68:68" customFormat="1">
      <c r="BP941903" s="90"/>
    </row>
    <row r="941904" spans="68:68" customFormat="1">
      <c r="BP941904" s="90"/>
    </row>
    <row r="941905" spans="68:68" customFormat="1">
      <c r="BP941905" s="90"/>
    </row>
    <row r="941906" spans="68:68" customFormat="1">
      <c r="BP941906" s="90"/>
    </row>
    <row r="941907" spans="68:68" customFormat="1">
      <c r="BP941907" s="90"/>
    </row>
    <row r="941908" spans="68:68" customFormat="1">
      <c r="BP941908" s="90"/>
    </row>
    <row r="941909" spans="68:68" customFormat="1">
      <c r="BP941909" s="90"/>
    </row>
    <row r="941910" spans="68:68" customFormat="1">
      <c r="BP941910" s="90"/>
    </row>
    <row r="941911" spans="68:68" customFormat="1">
      <c r="BP941911" s="90"/>
    </row>
    <row r="941912" spans="68:68" customFormat="1">
      <c r="BP941912" s="90"/>
    </row>
    <row r="941913" spans="68:68" customFormat="1">
      <c r="BP941913" s="90"/>
    </row>
    <row r="941914" spans="68:68" customFormat="1">
      <c r="BP941914" s="90"/>
    </row>
    <row r="941915" spans="68:68" customFormat="1">
      <c r="BP941915" s="90"/>
    </row>
    <row r="941916" spans="68:68" customFormat="1">
      <c r="BP941916" s="90"/>
    </row>
    <row r="941917" spans="68:68" customFormat="1">
      <c r="BP941917" s="90"/>
    </row>
    <row r="941918" spans="68:68" customFormat="1">
      <c r="BP941918" s="90"/>
    </row>
    <row r="941919" spans="68:68" customFormat="1">
      <c r="BP941919" s="90"/>
    </row>
    <row r="941920" spans="68:68" customFormat="1">
      <c r="BP941920" s="90"/>
    </row>
    <row r="941921" spans="68:68" customFormat="1">
      <c r="BP941921" s="90"/>
    </row>
    <row r="941922" spans="68:68" customFormat="1">
      <c r="BP941922" s="90"/>
    </row>
    <row r="941923" spans="68:68" customFormat="1">
      <c r="BP941923" s="90"/>
    </row>
    <row r="941924" spans="68:68" customFormat="1">
      <c r="BP941924" s="90"/>
    </row>
    <row r="941925" spans="68:68" customFormat="1">
      <c r="BP941925" s="90"/>
    </row>
    <row r="941926" spans="68:68" customFormat="1">
      <c r="BP941926" s="90"/>
    </row>
    <row r="941927" spans="68:68" customFormat="1">
      <c r="BP941927" s="90"/>
    </row>
    <row r="941928" spans="68:68" customFormat="1">
      <c r="BP941928" s="90"/>
    </row>
    <row r="941929" spans="68:68" customFormat="1">
      <c r="BP941929" s="90"/>
    </row>
    <row r="941930" spans="68:68" customFormat="1">
      <c r="BP941930" s="90"/>
    </row>
    <row r="941931" spans="68:68" customFormat="1">
      <c r="BP941931" s="90"/>
    </row>
    <row r="941932" spans="68:68" customFormat="1">
      <c r="BP941932" s="90"/>
    </row>
    <row r="941933" spans="68:68" customFormat="1">
      <c r="BP941933" s="90"/>
    </row>
    <row r="941934" spans="68:68" customFormat="1">
      <c r="BP941934" s="90"/>
    </row>
    <row r="941935" spans="68:68" customFormat="1">
      <c r="BP941935" s="90"/>
    </row>
    <row r="941936" spans="68:68" customFormat="1">
      <c r="BP941936" s="90"/>
    </row>
    <row r="941937" spans="68:68" customFormat="1">
      <c r="BP941937" s="90"/>
    </row>
    <row r="941938" spans="68:68" customFormat="1">
      <c r="BP941938" s="90"/>
    </row>
    <row r="941939" spans="68:68" customFormat="1">
      <c r="BP941939" s="90"/>
    </row>
    <row r="941940" spans="68:68" customFormat="1">
      <c r="BP941940" s="90"/>
    </row>
    <row r="941941" spans="68:68" customFormat="1">
      <c r="BP941941" s="90"/>
    </row>
    <row r="941942" spans="68:68" customFormat="1">
      <c r="BP941942" s="90"/>
    </row>
    <row r="941943" spans="68:68" customFormat="1">
      <c r="BP941943" s="90"/>
    </row>
    <row r="941944" spans="68:68" customFormat="1">
      <c r="BP941944" s="90"/>
    </row>
    <row r="941945" spans="68:68" customFormat="1">
      <c r="BP941945" s="90"/>
    </row>
    <row r="941946" spans="68:68" customFormat="1">
      <c r="BP941946" s="90"/>
    </row>
    <row r="941947" spans="68:68" customFormat="1">
      <c r="BP941947" s="90"/>
    </row>
    <row r="941948" spans="68:68" customFormat="1">
      <c r="BP941948" s="90"/>
    </row>
    <row r="941949" spans="68:68" customFormat="1">
      <c r="BP941949" s="90"/>
    </row>
    <row r="941950" spans="68:68" customFormat="1">
      <c r="BP941950" s="90"/>
    </row>
    <row r="941951" spans="68:68" customFormat="1">
      <c r="BP941951" s="90"/>
    </row>
    <row r="941952" spans="68:68" customFormat="1">
      <c r="BP941952" s="90"/>
    </row>
    <row r="941953" spans="68:68" customFormat="1">
      <c r="BP941953" s="90"/>
    </row>
    <row r="941954" spans="68:68" customFormat="1">
      <c r="BP941954" s="90"/>
    </row>
    <row r="941955" spans="68:68" customFormat="1">
      <c r="BP941955" s="90"/>
    </row>
    <row r="941956" spans="68:68" customFormat="1">
      <c r="BP941956" s="90"/>
    </row>
    <row r="941957" spans="68:68" customFormat="1">
      <c r="BP941957" s="90"/>
    </row>
    <row r="941958" spans="68:68" customFormat="1">
      <c r="BP941958" s="90"/>
    </row>
    <row r="941959" spans="68:68" customFormat="1">
      <c r="BP941959" s="90"/>
    </row>
    <row r="941960" spans="68:68" customFormat="1">
      <c r="BP941960" s="90"/>
    </row>
    <row r="941961" spans="68:68" customFormat="1">
      <c r="BP941961" s="90"/>
    </row>
    <row r="941962" spans="68:68" customFormat="1">
      <c r="BP941962" s="90"/>
    </row>
    <row r="941963" spans="68:68" customFormat="1">
      <c r="BP941963" s="90"/>
    </row>
    <row r="941964" spans="68:68" customFormat="1">
      <c r="BP941964" s="90"/>
    </row>
    <row r="941965" spans="68:68" customFormat="1">
      <c r="BP941965" s="90"/>
    </row>
    <row r="941966" spans="68:68" customFormat="1">
      <c r="BP941966" s="90"/>
    </row>
    <row r="941967" spans="68:68" customFormat="1">
      <c r="BP941967" s="90"/>
    </row>
    <row r="941968" spans="68:68" customFormat="1">
      <c r="BP941968" s="90"/>
    </row>
    <row r="941969" spans="68:68" customFormat="1">
      <c r="BP941969" s="90"/>
    </row>
    <row r="941970" spans="68:68" customFormat="1">
      <c r="BP941970" s="90"/>
    </row>
    <row r="941971" spans="68:68" customFormat="1">
      <c r="BP941971" s="90"/>
    </row>
    <row r="941972" spans="68:68" customFormat="1">
      <c r="BP941972" s="90"/>
    </row>
    <row r="941973" spans="68:68" customFormat="1">
      <c r="BP941973" s="90"/>
    </row>
    <row r="941974" spans="68:68" customFormat="1">
      <c r="BP941974" s="90"/>
    </row>
    <row r="941975" spans="68:68" customFormat="1">
      <c r="BP941975" s="90"/>
    </row>
    <row r="941976" spans="68:68" customFormat="1">
      <c r="BP941976" s="90"/>
    </row>
    <row r="941977" spans="68:68" customFormat="1">
      <c r="BP941977" s="90"/>
    </row>
    <row r="941978" spans="68:68" customFormat="1">
      <c r="BP941978" s="90"/>
    </row>
    <row r="941979" spans="68:68" customFormat="1">
      <c r="BP941979" s="90"/>
    </row>
    <row r="941980" spans="68:68" customFormat="1">
      <c r="BP941980" s="90"/>
    </row>
    <row r="941981" spans="68:68" customFormat="1">
      <c r="BP941981" s="90"/>
    </row>
    <row r="941982" spans="68:68" customFormat="1">
      <c r="BP941982" s="90"/>
    </row>
    <row r="941983" spans="68:68" customFormat="1">
      <c r="BP941983" s="90"/>
    </row>
    <row r="941984" spans="68:68" customFormat="1">
      <c r="BP941984" s="90"/>
    </row>
    <row r="941985" spans="68:68" customFormat="1">
      <c r="BP941985" s="90"/>
    </row>
    <row r="941986" spans="68:68" customFormat="1">
      <c r="BP941986" s="90"/>
    </row>
    <row r="941987" spans="68:68" customFormat="1">
      <c r="BP941987" s="90"/>
    </row>
    <row r="941988" spans="68:68" customFormat="1">
      <c r="BP941988" s="90"/>
    </row>
    <row r="941989" spans="68:68" customFormat="1">
      <c r="BP941989" s="90"/>
    </row>
    <row r="941990" spans="68:68" customFormat="1">
      <c r="BP941990" s="90"/>
    </row>
    <row r="941991" spans="68:68" customFormat="1">
      <c r="BP941991" s="90"/>
    </row>
    <row r="941992" spans="68:68" customFormat="1">
      <c r="BP941992" s="90"/>
    </row>
    <row r="941993" spans="68:68" customFormat="1">
      <c r="BP941993" s="90"/>
    </row>
    <row r="941994" spans="68:68" customFormat="1">
      <c r="BP941994" s="90"/>
    </row>
    <row r="941995" spans="68:68" customFormat="1">
      <c r="BP941995" s="90"/>
    </row>
    <row r="941996" spans="68:68" customFormat="1">
      <c r="BP941996" s="90"/>
    </row>
    <row r="941997" spans="68:68" customFormat="1">
      <c r="BP941997" s="90"/>
    </row>
    <row r="941998" spans="68:68" customFormat="1">
      <c r="BP941998" s="90"/>
    </row>
    <row r="941999" spans="68:68" customFormat="1">
      <c r="BP941999" s="90"/>
    </row>
    <row r="942000" spans="68:68" customFormat="1">
      <c r="BP942000" s="90"/>
    </row>
    <row r="942001" spans="68:68" customFormat="1">
      <c r="BP942001" s="90"/>
    </row>
    <row r="942002" spans="68:68" customFormat="1">
      <c r="BP942002" s="90"/>
    </row>
    <row r="942003" spans="68:68" customFormat="1">
      <c r="BP942003" s="90"/>
    </row>
    <row r="942004" spans="68:68" customFormat="1">
      <c r="BP942004" s="90"/>
    </row>
    <row r="942005" spans="68:68" customFormat="1">
      <c r="BP942005" s="90"/>
    </row>
    <row r="942006" spans="68:68" customFormat="1">
      <c r="BP942006" s="90"/>
    </row>
    <row r="942007" spans="68:68" customFormat="1">
      <c r="BP942007" s="90"/>
    </row>
    <row r="942008" spans="68:68" customFormat="1">
      <c r="BP942008" s="90"/>
    </row>
    <row r="942009" spans="68:68" customFormat="1">
      <c r="BP942009" s="90"/>
    </row>
    <row r="942010" spans="68:68" customFormat="1">
      <c r="BP942010" s="90"/>
    </row>
    <row r="942011" spans="68:68" customFormat="1">
      <c r="BP942011" s="90"/>
    </row>
    <row r="942012" spans="68:68" customFormat="1">
      <c r="BP942012" s="90"/>
    </row>
    <row r="942013" spans="68:68" customFormat="1">
      <c r="BP942013" s="90"/>
    </row>
    <row r="942014" spans="68:68" customFormat="1">
      <c r="BP942014" s="90"/>
    </row>
    <row r="942015" spans="68:68" customFormat="1">
      <c r="BP942015" s="90"/>
    </row>
    <row r="942016" spans="68:68" customFormat="1">
      <c r="BP942016" s="90"/>
    </row>
    <row r="942017" spans="68:68" customFormat="1">
      <c r="BP942017" s="90"/>
    </row>
    <row r="942018" spans="68:68" customFormat="1">
      <c r="BP942018" s="90"/>
    </row>
    <row r="942019" spans="68:68" customFormat="1">
      <c r="BP942019" s="90"/>
    </row>
    <row r="942020" spans="68:68" customFormat="1">
      <c r="BP942020" s="90"/>
    </row>
    <row r="942021" spans="68:68" customFormat="1">
      <c r="BP942021" s="90"/>
    </row>
    <row r="942022" spans="68:68" customFormat="1">
      <c r="BP942022" s="90"/>
    </row>
    <row r="942023" spans="68:68" customFormat="1">
      <c r="BP942023" s="90"/>
    </row>
    <row r="942024" spans="68:68" customFormat="1">
      <c r="BP942024" s="90"/>
    </row>
    <row r="942025" spans="68:68" customFormat="1">
      <c r="BP942025" s="90"/>
    </row>
    <row r="942026" spans="68:68" customFormat="1">
      <c r="BP942026" s="90"/>
    </row>
    <row r="942027" spans="68:68" customFormat="1">
      <c r="BP942027" s="90"/>
    </row>
    <row r="942028" spans="68:68" customFormat="1">
      <c r="BP942028" s="90"/>
    </row>
    <row r="942029" spans="68:68" customFormat="1">
      <c r="BP942029" s="90"/>
    </row>
    <row r="942030" spans="68:68" customFormat="1">
      <c r="BP942030" s="90"/>
    </row>
    <row r="942031" spans="68:68" customFormat="1">
      <c r="BP942031" s="90"/>
    </row>
    <row r="942032" spans="68:68" customFormat="1">
      <c r="BP942032" s="90"/>
    </row>
    <row r="942033" spans="68:68" customFormat="1">
      <c r="BP942033" s="90"/>
    </row>
    <row r="942034" spans="68:68" customFormat="1">
      <c r="BP942034" s="90"/>
    </row>
    <row r="942035" spans="68:68" customFormat="1">
      <c r="BP942035" s="90"/>
    </row>
    <row r="942036" spans="68:68" customFormat="1">
      <c r="BP942036" s="90"/>
    </row>
    <row r="942037" spans="68:68" customFormat="1">
      <c r="BP942037" s="90"/>
    </row>
    <row r="942038" spans="68:68" customFormat="1">
      <c r="BP942038" s="90"/>
    </row>
    <row r="942039" spans="68:68" customFormat="1">
      <c r="BP942039" s="90"/>
    </row>
    <row r="942040" spans="68:68" customFormat="1">
      <c r="BP942040" s="90"/>
    </row>
    <row r="942041" spans="68:68" customFormat="1">
      <c r="BP942041" s="90"/>
    </row>
    <row r="942042" spans="68:68" customFormat="1">
      <c r="BP942042" s="90"/>
    </row>
    <row r="942043" spans="68:68" customFormat="1">
      <c r="BP942043" s="90"/>
    </row>
    <row r="942044" spans="68:68" customFormat="1">
      <c r="BP942044" s="90"/>
    </row>
    <row r="942045" spans="68:68" customFormat="1">
      <c r="BP942045" s="90"/>
    </row>
    <row r="942046" spans="68:68" customFormat="1">
      <c r="BP942046" s="90"/>
    </row>
    <row r="942047" spans="68:68" customFormat="1">
      <c r="BP942047" s="90"/>
    </row>
    <row r="942048" spans="68:68" customFormat="1">
      <c r="BP942048" s="90"/>
    </row>
    <row r="942049" spans="68:68" customFormat="1">
      <c r="BP942049" s="90"/>
    </row>
    <row r="942050" spans="68:68" customFormat="1">
      <c r="BP942050" s="90"/>
    </row>
    <row r="942051" spans="68:68" customFormat="1">
      <c r="BP942051" s="90"/>
    </row>
    <row r="942052" spans="68:68" customFormat="1">
      <c r="BP942052" s="90"/>
    </row>
    <row r="942053" spans="68:68" customFormat="1">
      <c r="BP942053" s="90"/>
    </row>
    <row r="942054" spans="68:68" customFormat="1">
      <c r="BP942054" s="90"/>
    </row>
    <row r="942055" spans="68:68" customFormat="1">
      <c r="BP942055" s="90"/>
    </row>
    <row r="942056" spans="68:68" customFormat="1">
      <c r="BP942056" s="90"/>
    </row>
    <row r="942057" spans="68:68" customFormat="1">
      <c r="BP942057" s="90"/>
    </row>
    <row r="942058" spans="68:68" customFormat="1">
      <c r="BP942058" s="90"/>
    </row>
    <row r="942059" spans="68:68" customFormat="1">
      <c r="BP942059" s="90"/>
    </row>
    <row r="942060" spans="68:68" customFormat="1">
      <c r="BP942060" s="90"/>
    </row>
    <row r="942061" spans="68:68" customFormat="1">
      <c r="BP942061" s="90"/>
    </row>
    <row r="942062" spans="68:68" customFormat="1">
      <c r="BP942062" s="90"/>
    </row>
    <row r="942063" spans="68:68" customFormat="1">
      <c r="BP942063" s="90"/>
    </row>
    <row r="942064" spans="68:68" customFormat="1">
      <c r="BP942064" s="90"/>
    </row>
    <row r="942065" spans="68:68" customFormat="1">
      <c r="BP942065" s="90"/>
    </row>
    <row r="942066" spans="68:68" customFormat="1">
      <c r="BP942066" s="90"/>
    </row>
    <row r="942067" spans="68:68" customFormat="1">
      <c r="BP942067" s="90"/>
    </row>
    <row r="942068" spans="68:68" customFormat="1">
      <c r="BP942068" s="90"/>
    </row>
    <row r="942069" spans="68:68" customFormat="1">
      <c r="BP942069" s="90"/>
    </row>
    <row r="942070" spans="68:68" customFormat="1">
      <c r="BP942070" s="90"/>
    </row>
    <row r="942071" spans="68:68" customFormat="1">
      <c r="BP942071" s="90"/>
    </row>
    <row r="942072" spans="68:68" customFormat="1">
      <c r="BP942072" s="90"/>
    </row>
    <row r="942073" spans="68:68" customFormat="1">
      <c r="BP942073" s="90"/>
    </row>
    <row r="942074" spans="68:68" customFormat="1">
      <c r="BP942074" s="90"/>
    </row>
    <row r="942075" spans="68:68" customFormat="1">
      <c r="BP942075" s="90"/>
    </row>
    <row r="942076" spans="68:68" customFormat="1">
      <c r="BP942076" s="90"/>
    </row>
    <row r="942077" spans="68:68" customFormat="1">
      <c r="BP942077" s="90"/>
    </row>
    <row r="942078" spans="68:68" customFormat="1">
      <c r="BP942078" s="90"/>
    </row>
    <row r="942079" spans="68:68" customFormat="1">
      <c r="BP942079" s="90"/>
    </row>
    <row r="942080" spans="68:68" customFormat="1">
      <c r="BP942080" s="90"/>
    </row>
    <row r="942081" spans="68:68" customFormat="1">
      <c r="BP942081" s="90"/>
    </row>
    <row r="942082" spans="68:68" customFormat="1">
      <c r="BP942082" s="90"/>
    </row>
    <row r="942083" spans="68:68" customFormat="1">
      <c r="BP942083" s="90"/>
    </row>
    <row r="942084" spans="68:68" customFormat="1">
      <c r="BP942084" s="90"/>
    </row>
    <row r="942085" spans="68:68" customFormat="1">
      <c r="BP942085" s="90"/>
    </row>
    <row r="942086" spans="68:68" customFormat="1">
      <c r="BP942086" s="90"/>
    </row>
    <row r="942087" spans="68:68" customFormat="1">
      <c r="BP942087" s="90"/>
    </row>
    <row r="942088" spans="68:68" customFormat="1">
      <c r="BP942088" s="90"/>
    </row>
    <row r="942089" spans="68:68" customFormat="1">
      <c r="BP942089" s="90"/>
    </row>
    <row r="942090" spans="68:68" customFormat="1">
      <c r="BP942090" s="90"/>
    </row>
    <row r="942091" spans="68:68" customFormat="1">
      <c r="BP942091" s="90"/>
    </row>
    <row r="942092" spans="68:68" customFormat="1">
      <c r="BP942092" s="90"/>
    </row>
    <row r="942093" spans="68:68" customFormat="1">
      <c r="BP942093" s="90"/>
    </row>
    <row r="942094" spans="68:68" customFormat="1">
      <c r="BP942094" s="90"/>
    </row>
    <row r="942095" spans="68:68" customFormat="1">
      <c r="BP942095" s="90"/>
    </row>
    <row r="942096" spans="68:68" customFormat="1">
      <c r="BP942096" s="90"/>
    </row>
    <row r="942097" spans="68:68" customFormat="1">
      <c r="BP942097" s="90"/>
    </row>
    <row r="942098" spans="68:68" customFormat="1">
      <c r="BP942098" s="90"/>
    </row>
    <row r="942099" spans="68:68" customFormat="1">
      <c r="BP942099" s="90"/>
    </row>
    <row r="942100" spans="68:68" customFormat="1">
      <c r="BP942100" s="90"/>
    </row>
    <row r="942101" spans="68:68" customFormat="1">
      <c r="BP942101" s="90"/>
    </row>
    <row r="942102" spans="68:68" customFormat="1">
      <c r="BP942102" s="90"/>
    </row>
    <row r="942103" spans="68:68" customFormat="1">
      <c r="BP942103" s="90"/>
    </row>
    <row r="942104" spans="68:68" customFormat="1">
      <c r="BP942104" s="90"/>
    </row>
    <row r="942105" spans="68:68" customFormat="1">
      <c r="BP942105" s="90"/>
    </row>
    <row r="942106" spans="68:68" customFormat="1">
      <c r="BP942106" s="90"/>
    </row>
    <row r="942107" spans="68:68" customFormat="1">
      <c r="BP942107" s="90"/>
    </row>
    <row r="942108" spans="68:68" customFormat="1">
      <c r="BP942108" s="90"/>
    </row>
    <row r="942109" spans="68:68" customFormat="1">
      <c r="BP942109" s="90"/>
    </row>
    <row r="942110" spans="68:68" customFormat="1">
      <c r="BP942110" s="90"/>
    </row>
    <row r="942111" spans="68:68" customFormat="1">
      <c r="BP942111" s="90"/>
    </row>
    <row r="942112" spans="68:68" customFormat="1">
      <c r="BP942112" s="90"/>
    </row>
    <row r="942113" spans="68:68" customFormat="1">
      <c r="BP942113" s="90"/>
    </row>
    <row r="942114" spans="68:68" customFormat="1">
      <c r="BP942114" s="90"/>
    </row>
    <row r="942115" spans="68:68" customFormat="1">
      <c r="BP942115" s="90"/>
    </row>
    <row r="942116" spans="68:68" customFormat="1">
      <c r="BP942116" s="90"/>
    </row>
    <row r="942117" spans="68:68" customFormat="1">
      <c r="BP942117" s="90"/>
    </row>
    <row r="942118" spans="68:68" customFormat="1">
      <c r="BP942118" s="90"/>
    </row>
    <row r="942119" spans="68:68" customFormat="1">
      <c r="BP942119" s="90"/>
    </row>
    <row r="942120" spans="68:68" customFormat="1">
      <c r="BP942120" s="90"/>
    </row>
    <row r="942121" spans="68:68" customFormat="1">
      <c r="BP942121" s="90"/>
    </row>
    <row r="942122" spans="68:68" customFormat="1">
      <c r="BP942122" s="90"/>
    </row>
    <row r="942123" spans="68:68" customFormat="1">
      <c r="BP942123" s="90"/>
    </row>
    <row r="942124" spans="68:68" customFormat="1">
      <c r="BP942124" s="90"/>
    </row>
    <row r="942125" spans="68:68" customFormat="1">
      <c r="BP942125" s="90"/>
    </row>
    <row r="942126" spans="68:68" customFormat="1">
      <c r="BP942126" s="90"/>
    </row>
    <row r="942127" spans="68:68" customFormat="1">
      <c r="BP942127" s="90"/>
    </row>
    <row r="942128" spans="68:68" customFormat="1">
      <c r="BP942128" s="90"/>
    </row>
    <row r="942129" spans="68:68" customFormat="1">
      <c r="BP942129" s="90"/>
    </row>
    <row r="942130" spans="68:68" customFormat="1">
      <c r="BP942130" s="90"/>
    </row>
    <row r="942131" spans="68:68" customFormat="1">
      <c r="BP942131" s="90"/>
    </row>
    <row r="942132" spans="68:68" customFormat="1">
      <c r="BP942132" s="90"/>
    </row>
    <row r="942133" spans="68:68" customFormat="1">
      <c r="BP942133" s="90"/>
    </row>
    <row r="942134" spans="68:68" customFormat="1">
      <c r="BP942134" s="90"/>
    </row>
    <row r="942135" spans="68:68" customFormat="1">
      <c r="BP942135" s="90"/>
    </row>
    <row r="942136" spans="68:68" customFormat="1">
      <c r="BP942136" s="90"/>
    </row>
    <row r="942137" spans="68:68" customFormat="1">
      <c r="BP942137" s="90"/>
    </row>
    <row r="942138" spans="68:68" customFormat="1">
      <c r="BP942138" s="90"/>
    </row>
    <row r="942139" spans="68:68" customFormat="1">
      <c r="BP942139" s="90"/>
    </row>
    <row r="942140" spans="68:68" customFormat="1">
      <c r="BP942140" s="90"/>
    </row>
    <row r="942141" spans="68:68" customFormat="1">
      <c r="BP942141" s="90"/>
    </row>
    <row r="942142" spans="68:68" customFormat="1">
      <c r="BP942142" s="90"/>
    </row>
    <row r="942143" spans="68:68" customFormat="1">
      <c r="BP942143" s="90"/>
    </row>
    <row r="942144" spans="68:68" customFormat="1">
      <c r="BP942144" s="90"/>
    </row>
    <row r="942145" spans="68:68" customFormat="1">
      <c r="BP942145" s="90"/>
    </row>
    <row r="942146" spans="68:68" customFormat="1">
      <c r="BP942146" s="90"/>
    </row>
    <row r="942147" spans="68:68" customFormat="1">
      <c r="BP942147" s="90"/>
    </row>
    <row r="942148" spans="68:68" customFormat="1">
      <c r="BP942148" s="90"/>
    </row>
    <row r="942149" spans="68:68" customFormat="1">
      <c r="BP942149" s="90"/>
    </row>
    <row r="942150" spans="68:68" customFormat="1">
      <c r="BP942150" s="90"/>
    </row>
    <row r="942151" spans="68:68" customFormat="1">
      <c r="BP942151" s="90"/>
    </row>
    <row r="942152" spans="68:68" customFormat="1">
      <c r="BP942152" s="90"/>
    </row>
    <row r="942153" spans="68:68" customFormat="1">
      <c r="BP942153" s="90"/>
    </row>
    <row r="942154" spans="68:68" customFormat="1">
      <c r="BP942154" s="90"/>
    </row>
    <row r="942155" spans="68:68" customFormat="1">
      <c r="BP942155" s="90"/>
    </row>
    <row r="942156" spans="68:68" customFormat="1">
      <c r="BP942156" s="90"/>
    </row>
    <row r="942157" spans="68:68" customFormat="1">
      <c r="BP942157" s="90"/>
    </row>
    <row r="942158" spans="68:68" customFormat="1">
      <c r="BP942158" s="90"/>
    </row>
    <row r="942159" spans="68:68" customFormat="1">
      <c r="BP942159" s="90"/>
    </row>
    <row r="942160" spans="68:68" customFormat="1">
      <c r="BP942160" s="90"/>
    </row>
    <row r="942161" spans="68:68" customFormat="1">
      <c r="BP942161" s="90"/>
    </row>
    <row r="942162" spans="68:68" customFormat="1">
      <c r="BP942162" s="90"/>
    </row>
    <row r="942163" spans="68:68" customFormat="1">
      <c r="BP942163" s="90"/>
    </row>
    <row r="942164" spans="68:68" customFormat="1">
      <c r="BP942164" s="90"/>
    </row>
    <row r="942165" spans="68:68" customFormat="1">
      <c r="BP942165" s="90"/>
    </row>
    <row r="942166" spans="68:68" customFormat="1">
      <c r="BP942166" s="90"/>
    </row>
    <row r="942167" spans="68:68" customFormat="1">
      <c r="BP942167" s="90"/>
    </row>
    <row r="942168" spans="68:68" customFormat="1">
      <c r="BP942168" s="90"/>
    </row>
    <row r="942169" spans="68:68" customFormat="1">
      <c r="BP942169" s="90"/>
    </row>
    <row r="942170" spans="68:68" customFormat="1">
      <c r="BP942170" s="90"/>
    </row>
    <row r="942171" spans="68:68" customFormat="1">
      <c r="BP942171" s="90"/>
    </row>
    <row r="942172" spans="68:68" customFormat="1">
      <c r="BP942172" s="90"/>
    </row>
    <row r="942173" spans="68:68" customFormat="1">
      <c r="BP942173" s="90"/>
    </row>
    <row r="942174" spans="68:68" customFormat="1">
      <c r="BP942174" s="90"/>
    </row>
    <row r="942175" spans="68:68" customFormat="1">
      <c r="BP942175" s="90"/>
    </row>
    <row r="942176" spans="68:68" customFormat="1">
      <c r="BP942176" s="90"/>
    </row>
    <row r="942177" spans="68:68" customFormat="1">
      <c r="BP942177" s="90"/>
    </row>
    <row r="942178" spans="68:68" customFormat="1">
      <c r="BP942178" s="90"/>
    </row>
    <row r="942179" spans="68:68" customFormat="1">
      <c r="BP942179" s="90"/>
    </row>
    <row r="942180" spans="68:68" customFormat="1">
      <c r="BP942180" s="90"/>
    </row>
    <row r="942181" spans="68:68" customFormat="1">
      <c r="BP942181" s="90"/>
    </row>
    <row r="942182" spans="68:68" customFormat="1">
      <c r="BP942182" s="90"/>
    </row>
    <row r="942183" spans="68:68" customFormat="1">
      <c r="BP942183" s="90"/>
    </row>
    <row r="942184" spans="68:68" customFormat="1">
      <c r="BP942184" s="90"/>
    </row>
    <row r="942185" spans="68:68" customFormat="1">
      <c r="BP942185" s="90"/>
    </row>
    <row r="942186" spans="68:68" customFormat="1">
      <c r="BP942186" s="90"/>
    </row>
    <row r="942187" spans="68:68" customFormat="1">
      <c r="BP942187" s="90"/>
    </row>
    <row r="942188" spans="68:68" customFormat="1">
      <c r="BP942188" s="90"/>
    </row>
    <row r="942189" spans="68:68" customFormat="1">
      <c r="BP942189" s="90"/>
    </row>
    <row r="942190" spans="68:68" customFormat="1">
      <c r="BP942190" s="90"/>
    </row>
    <row r="942191" spans="68:68" customFormat="1">
      <c r="BP942191" s="90"/>
    </row>
    <row r="942192" spans="68:68" customFormat="1">
      <c r="BP942192" s="90"/>
    </row>
    <row r="942193" spans="68:68" customFormat="1">
      <c r="BP942193" s="90"/>
    </row>
    <row r="942194" spans="68:68" customFormat="1">
      <c r="BP942194" s="90"/>
    </row>
    <row r="942195" spans="68:68" customFormat="1">
      <c r="BP942195" s="90"/>
    </row>
    <row r="942196" spans="68:68" customFormat="1">
      <c r="BP942196" s="90"/>
    </row>
    <row r="942197" spans="68:68" customFormat="1">
      <c r="BP942197" s="90"/>
    </row>
    <row r="942198" spans="68:68" customFormat="1">
      <c r="BP942198" s="90"/>
    </row>
    <row r="942199" spans="68:68" customFormat="1">
      <c r="BP942199" s="90"/>
    </row>
    <row r="942200" spans="68:68" customFormat="1">
      <c r="BP942200" s="90"/>
    </row>
    <row r="942201" spans="68:68" customFormat="1">
      <c r="BP942201" s="90"/>
    </row>
    <row r="942202" spans="68:68" customFormat="1">
      <c r="BP942202" s="90"/>
    </row>
    <row r="942203" spans="68:68" customFormat="1">
      <c r="BP942203" s="90"/>
    </row>
    <row r="942204" spans="68:68" customFormat="1">
      <c r="BP942204" s="90"/>
    </row>
    <row r="942205" spans="68:68" customFormat="1">
      <c r="BP942205" s="90"/>
    </row>
    <row r="942206" spans="68:68" customFormat="1">
      <c r="BP942206" s="90"/>
    </row>
    <row r="942207" spans="68:68" customFormat="1">
      <c r="BP942207" s="90"/>
    </row>
    <row r="942208" spans="68:68" customFormat="1">
      <c r="BP942208" s="90"/>
    </row>
    <row r="942209" spans="68:68" customFormat="1">
      <c r="BP942209" s="90"/>
    </row>
    <row r="942210" spans="68:68" customFormat="1">
      <c r="BP942210" s="90"/>
    </row>
    <row r="942211" spans="68:68" customFormat="1">
      <c r="BP942211" s="90"/>
    </row>
    <row r="942212" spans="68:68" customFormat="1">
      <c r="BP942212" s="90"/>
    </row>
    <row r="942213" spans="68:68" customFormat="1">
      <c r="BP942213" s="90"/>
    </row>
    <row r="942214" spans="68:68" customFormat="1">
      <c r="BP942214" s="90"/>
    </row>
    <row r="942215" spans="68:68" customFormat="1">
      <c r="BP942215" s="90"/>
    </row>
    <row r="942216" spans="68:68" customFormat="1">
      <c r="BP942216" s="90"/>
    </row>
    <row r="942217" spans="68:68" customFormat="1">
      <c r="BP942217" s="90"/>
    </row>
    <row r="942218" spans="68:68" customFormat="1">
      <c r="BP942218" s="90"/>
    </row>
    <row r="942219" spans="68:68" customFormat="1">
      <c r="BP942219" s="90"/>
    </row>
    <row r="942220" spans="68:68" customFormat="1">
      <c r="BP942220" s="90"/>
    </row>
    <row r="942221" spans="68:68" customFormat="1">
      <c r="BP942221" s="90"/>
    </row>
    <row r="942222" spans="68:68" customFormat="1">
      <c r="BP942222" s="90"/>
    </row>
    <row r="942223" spans="68:68" customFormat="1">
      <c r="BP942223" s="90"/>
    </row>
    <row r="942224" spans="68:68" customFormat="1">
      <c r="BP942224" s="90"/>
    </row>
    <row r="942225" spans="68:68" customFormat="1">
      <c r="BP942225" s="90"/>
    </row>
    <row r="942226" spans="68:68" customFormat="1">
      <c r="BP942226" s="90"/>
    </row>
    <row r="942227" spans="68:68" customFormat="1">
      <c r="BP942227" s="90"/>
    </row>
    <row r="942228" spans="68:68" customFormat="1">
      <c r="BP942228" s="90"/>
    </row>
    <row r="942229" spans="68:68" customFormat="1">
      <c r="BP942229" s="90"/>
    </row>
    <row r="942230" spans="68:68" customFormat="1">
      <c r="BP942230" s="90"/>
    </row>
    <row r="942231" spans="68:68" customFormat="1">
      <c r="BP942231" s="90"/>
    </row>
    <row r="942232" spans="68:68" customFormat="1">
      <c r="BP942232" s="90"/>
    </row>
    <row r="942233" spans="68:68" customFormat="1">
      <c r="BP942233" s="90"/>
    </row>
    <row r="942234" spans="68:68" customFormat="1">
      <c r="BP942234" s="90"/>
    </row>
    <row r="942235" spans="68:68" customFormat="1">
      <c r="BP942235" s="90"/>
    </row>
    <row r="942236" spans="68:68" customFormat="1">
      <c r="BP942236" s="90"/>
    </row>
    <row r="942237" spans="68:68" customFormat="1">
      <c r="BP942237" s="90"/>
    </row>
    <row r="942238" spans="68:68" customFormat="1">
      <c r="BP942238" s="90"/>
    </row>
    <row r="942239" spans="68:68" customFormat="1">
      <c r="BP942239" s="90"/>
    </row>
    <row r="942240" spans="68:68" customFormat="1">
      <c r="BP942240" s="90"/>
    </row>
    <row r="942241" spans="68:68" customFormat="1">
      <c r="BP942241" s="90"/>
    </row>
    <row r="942242" spans="68:68" customFormat="1">
      <c r="BP942242" s="90"/>
    </row>
    <row r="942243" spans="68:68" customFormat="1">
      <c r="BP942243" s="90"/>
    </row>
    <row r="942244" spans="68:68" customFormat="1">
      <c r="BP942244" s="90"/>
    </row>
    <row r="942245" spans="68:68" customFormat="1">
      <c r="BP942245" s="90"/>
    </row>
    <row r="942246" spans="68:68" customFormat="1">
      <c r="BP942246" s="90"/>
    </row>
    <row r="942247" spans="68:68" customFormat="1">
      <c r="BP942247" s="90"/>
    </row>
    <row r="942248" spans="68:68" customFormat="1">
      <c r="BP942248" s="90"/>
    </row>
    <row r="942249" spans="68:68" customFormat="1">
      <c r="BP942249" s="90"/>
    </row>
    <row r="942250" spans="68:68" customFormat="1">
      <c r="BP942250" s="90"/>
    </row>
    <row r="942251" spans="68:68" customFormat="1">
      <c r="BP942251" s="90"/>
    </row>
    <row r="942252" spans="68:68" customFormat="1">
      <c r="BP942252" s="90"/>
    </row>
    <row r="942253" spans="68:68" customFormat="1">
      <c r="BP942253" s="90"/>
    </row>
    <row r="942254" spans="68:68" customFormat="1">
      <c r="BP942254" s="90"/>
    </row>
    <row r="942255" spans="68:68" customFormat="1">
      <c r="BP942255" s="90"/>
    </row>
    <row r="942256" spans="68:68" customFormat="1">
      <c r="BP942256" s="90"/>
    </row>
    <row r="942257" spans="68:68" customFormat="1">
      <c r="BP942257" s="90"/>
    </row>
    <row r="942258" spans="68:68" customFormat="1">
      <c r="BP942258" s="90"/>
    </row>
    <row r="942259" spans="68:68" customFormat="1">
      <c r="BP942259" s="90"/>
    </row>
    <row r="942260" spans="68:68" customFormat="1">
      <c r="BP942260" s="90"/>
    </row>
    <row r="942261" spans="68:68" customFormat="1">
      <c r="BP942261" s="90"/>
    </row>
    <row r="942262" spans="68:68" customFormat="1">
      <c r="BP942262" s="90"/>
    </row>
    <row r="942263" spans="68:68" customFormat="1">
      <c r="BP942263" s="90"/>
    </row>
    <row r="942264" spans="68:68" customFormat="1">
      <c r="BP942264" s="90"/>
    </row>
    <row r="942265" spans="68:68" customFormat="1">
      <c r="BP942265" s="90"/>
    </row>
    <row r="942266" spans="68:68" customFormat="1">
      <c r="BP942266" s="90"/>
    </row>
    <row r="942267" spans="68:68" customFormat="1">
      <c r="BP942267" s="90"/>
    </row>
    <row r="942268" spans="68:68" customFormat="1">
      <c r="BP942268" s="90"/>
    </row>
    <row r="942269" spans="68:68" customFormat="1">
      <c r="BP942269" s="90"/>
    </row>
    <row r="942270" spans="68:68" customFormat="1">
      <c r="BP942270" s="90"/>
    </row>
    <row r="942271" spans="68:68" customFormat="1">
      <c r="BP942271" s="90"/>
    </row>
    <row r="942272" spans="68:68" customFormat="1">
      <c r="BP942272" s="90"/>
    </row>
    <row r="942273" spans="68:68" customFormat="1">
      <c r="BP942273" s="90"/>
    </row>
    <row r="942274" spans="68:68" customFormat="1">
      <c r="BP942274" s="90"/>
    </row>
    <row r="942275" spans="68:68" customFormat="1">
      <c r="BP942275" s="90"/>
    </row>
    <row r="942276" spans="68:68" customFormat="1">
      <c r="BP942276" s="90"/>
    </row>
    <row r="942277" spans="68:68" customFormat="1">
      <c r="BP942277" s="90"/>
    </row>
    <row r="942278" spans="68:68" customFormat="1">
      <c r="BP942278" s="90"/>
    </row>
    <row r="942279" spans="68:68" customFormat="1">
      <c r="BP942279" s="90"/>
    </row>
    <row r="942280" spans="68:68" customFormat="1">
      <c r="BP942280" s="90"/>
    </row>
    <row r="942281" spans="68:68" customFormat="1">
      <c r="BP942281" s="90"/>
    </row>
    <row r="942282" spans="68:68" customFormat="1">
      <c r="BP942282" s="90"/>
    </row>
    <row r="942283" spans="68:68" customFormat="1">
      <c r="BP942283" s="90"/>
    </row>
    <row r="942284" spans="68:68" customFormat="1">
      <c r="BP942284" s="90"/>
    </row>
    <row r="942285" spans="68:68" customFormat="1">
      <c r="BP942285" s="90"/>
    </row>
    <row r="942286" spans="68:68" customFormat="1">
      <c r="BP942286" s="90"/>
    </row>
    <row r="942287" spans="68:68" customFormat="1">
      <c r="BP942287" s="90"/>
    </row>
    <row r="942288" spans="68:68" customFormat="1">
      <c r="BP942288" s="90"/>
    </row>
    <row r="942289" spans="68:68" customFormat="1">
      <c r="BP942289" s="90"/>
    </row>
    <row r="942290" spans="68:68" customFormat="1">
      <c r="BP942290" s="90"/>
    </row>
    <row r="942291" spans="68:68" customFormat="1">
      <c r="BP942291" s="90"/>
    </row>
    <row r="942292" spans="68:68" customFormat="1">
      <c r="BP942292" s="90"/>
    </row>
    <row r="942293" spans="68:68" customFormat="1">
      <c r="BP942293" s="90"/>
    </row>
    <row r="942294" spans="68:68" customFormat="1">
      <c r="BP942294" s="90"/>
    </row>
    <row r="942295" spans="68:68" customFormat="1">
      <c r="BP942295" s="90"/>
    </row>
    <row r="942296" spans="68:68" customFormat="1">
      <c r="BP942296" s="90"/>
    </row>
    <row r="942297" spans="68:68" customFormat="1">
      <c r="BP942297" s="90"/>
    </row>
    <row r="942298" spans="68:68" customFormat="1">
      <c r="BP942298" s="90"/>
    </row>
    <row r="942299" spans="68:68" customFormat="1">
      <c r="BP942299" s="90"/>
    </row>
    <row r="942300" spans="68:68" customFormat="1">
      <c r="BP942300" s="90"/>
    </row>
    <row r="942301" spans="68:68" customFormat="1">
      <c r="BP942301" s="90"/>
    </row>
    <row r="942302" spans="68:68" customFormat="1">
      <c r="BP942302" s="90"/>
    </row>
    <row r="942303" spans="68:68" customFormat="1">
      <c r="BP942303" s="90"/>
    </row>
    <row r="942304" spans="68:68" customFormat="1">
      <c r="BP942304" s="90"/>
    </row>
    <row r="942305" spans="68:68" customFormat="1">
      <c r="BP942305" s="90"/>
    </row>
    <row r="942306" spans="68:68" customFormat="1">
      <c r="BP942306" s="90"/>
    </row>
    <row r="942307" spans="68:68" customFormat="1">
      <c r="BP942307" s="90"/>
    </row>
    <row r="942308" spans="68:68" customFormat="1">
      <c r="BP942308" s="90"/>
    </row>
    <row r="942309" spans="68:68" customFormat="1">
      <c r="BP942309" s="90"/>
    </row>
    <row r="942310" spans="68:68" customFormat="1">
      <c r="BP942310" s="90"/>
    </row>
    <row r="942311" spans="68:68" customFormat="1">
      <c r="BP942311" s="90"/>
    </row>
    <row r="942312" spans="68:68" customFormat="1">
      <c r="BP942312" s="90"/>
    </row>
    <row r="942313" spans="68:68" customFormat="1">
      <c r="BP942313" s="90"/>
    </row>
    <row r="942314" spans="68:68" customFormat="1">
      <c r="BP942314" s="90"/>
    </row>
    <row r="942315" spans="68:68" customFormat="1">
      <c r="BP942315" s="90"/>
    </row>
    <row r="942316" spans="68:68" customFormat="1">
      <c r="BP942316" s="90"/>
    </row>
    <row r="942317" spans="68:68" customFormat="1">
      <c r="BP942317" s="90"/>
    </row>
    <row r="942318" spans="68:68" customFormat="1">
      <c r="BP942318" s="90"/>
    </row>
    <row r="942319" spans="68:68" customFormat="1">
      <c r="BP942319" s="90"/>
    </row>
    <row r="942320" spans="68:68" customFormat="1">
      <c r="BP942320" s="90"/>
    </row>
    <row r="942321" spans="68:68" customFormat="1">
      <c r="BP942321" s="90"/>
    </row>
    <row r="942322" spans="68:68" customFormat="1">
      <c r="BP942322" s="90"/>
    </row>
    <row r="942323" spans="68:68" customFormat="1">
      <c r="BP942323" s="90"/>
    </row>
    <row r="942324" spans="68:68" customFormat="1">
      <c r="BP942324" s="90"/>
    </row>
    <row r="942325" spans="68:68" customFormat="1">
      <c r="BP942325" s="90"/>
    </row>
    <row r="942326" spans="68:68" customFormat="1">
      <c r="BP942326" s="90"/>
    </row>
    <row r="942327" spans="68:68" customFormat="1">
      <c r="BP942327" s="90"/>
    </row>
    <row r="942328" spans="68:68" customFormat="1">
      <c r="BP942328" s="90"/>
    </row>
    <row r="942329" spans="68:68" customFormat="1">
      <c r="BP942329" s="90"/>
    </row>
    <row r="942330" spans="68:68" customFormat="1">
      <c r="BP942330" s="90"/>
    </row>
    <row r="942331" spans="68:68" customFormat="1">
      <c r="BP942331" s="90"/>
    </row>
    <row r="942332" spans="68:68" customFormat="1">
      <c r="BP942332" s="90"/>
    </row>
    <row r="942333" spans="68:68" customFormat="1">
      <c r="BP942333" s="90"/>
    </row>
    <row r="942334" spans="68:68" customFormat="1">
      <c r="BP942334" s="90"/>
    </row>
    <row r="942335" spans="68:68" customFormat="1">
      <c r="BP942335" s="90"/>
    </row>
    <row r="942336" spans="68:68" customFormat="1">
      <c r="BP942336" s="90"/>
    </row>
    <row r="942337" spans="68:68" customFormat="1">
      <c r="BP942337" s="90"/>
    </row>
    <row r="942338" spans="68:68" customFormat="1">
      <c r="BP942338" s="90"/>
    </row>
    <row r="942339" spans="68:68" customFormat="1">
      <c r="BP942339" s="90"/>
    </row>
    <row r="942340" spans="68:68" customFormat="1">
      <c r="BP942340" s="90"/>
    </row>
    <row r="942341" spans="68:68" customFormat="1">
      <c r="BP942341" s="90"/>
    </row>
    <row r="942342" spans="68:68" customFormat="1">
      <c r="BP942342" s="90"/>
    </row>
    <row r="942343" spans="68:68" customFormat="1">
      <c r="BP942343" s="90"/>
    </row>
    <row r="942344" spans="68:68" customFormat="1">
      <c r="BP942344" s="90"/>
    </row>
    <row r="942345" spans="68:68" customFormat="1">
      <c r="BP942345" s="90"/>
    </row>
    <row r="942346" spans="68:68" customFormat="1">
      <c r="BP942346" s="90"/>
    </row>
    <row r="942347" spans="68:68" customFormat="1">
      <c r="BP942347" s="90"/>
    </row>
    <row r="942348" spans="68:68" customFormat="1">
      <c r="BP942348" s="90"/>
    </row>
    <row r="942349" spans="68:68" customFormat="1">
      <c r="BP942349" s="90"/>
    </row>
    <row r="942350" spans="68:68" customFormat="1">
      <c r="BP942350" s="90"/>
    </row>
    <row r="942351" spans="68:68" customFormat="1">
      <c r="BP942351" s="90"/>
    </row>
    <row r="942352" spans="68:68" customFormat="1">
      <c r="BP942352" s="90"/>
    </row>
    <row r="942353" spans="68:68" customFormat="1">
      <c r="BP942353" s="90"/>
    </row>
    <row r="942354" spans="68:68" customFormat="1">
      <c r="BP942354" s="90"/>
    </row>
    <row r="942355" spans="68:68" customFormat="1">
      <c r="BP942355" s="90"/>
    </row>
    <row r="942356" spans="68:68" customFormat="1">
      <c r="BP942356" s="90"/>
    </row>
    <row r="942357" spans="68:68" customFormat="1">
      <c r="BP942357" s="90"/>
    </row>
    <row r="942358" spans="68:68" customFormat="1">
      <c r="BP942358" s="90"/>
    </row>
    <row r="942359" spans="68:68" customFormat="1">
      <c r="BP942359" s="90"/>
    </row>
    <row r="942360" spans="68:68" customFormat="1">
      <c r="BP942360" s="90"/>
    </row>
    <row r="942361" spans="68:68" customFormat="1">
      <c r="BP942361" s="90"/>
    </row>
    <row r="942362" spans="68:68" customFormat="1">
      <c r="BP942362" s="90"/>
    </row>
    <row r="942363" spans="68:68" customFormat="1">
      <c r="BP942363" s="90"/>
    </row>
    <row r="942364" spans="68:68" customFormat="1">
      <c r="BP942364" s="90"/>
    </row>
    <row r="942365" spans="68:68" customFormat="1">
      <c r="BP942365" s="90"/>
    </row>
    <row r="942366" spans="68:68" customFormat="1">
      <c r="BP942366" s="90"/>
    </row>
    <row r="942367" spans="68:68" customFormat="1">
      <c r="BP942367" s="90"/>
    </row>
    <row r="942368" spans="68:68" customFormat="1">
      <c r="BP942368" s="90"/>
    </row>
    <row r="942369" spans="68:68" customFormat="1">
      <c r="BP942369" s="90"/>
    </row>
    <row r="942370" spans="68:68" customFormat="1">
      <c r="BP942370" s="90"/>
    </row>
    <row r="942371" spans="68:68" customFormat="1">
      <c r="BP942371" s="90"/>
    </row>
    <row r="942372" spans="68:68" customFormat="1">
      <c r="BP942372" s="90"/>
    </row>
    <row r="942373" spans="68:68" customFormat="1">
      <c r="BP942373" s="90"/>
    </row>
    <row r="942374" spans="68:68" customFormat="1">
      <c r="BP942374" s="90"/>
    </row>
    <row r="942375" spans="68:68" customFormat="1">
      <c r="BP942375" s="90"/>
    </row>
    <row r="942376" spans="68:68" customFormat="1">
      <c r="BP942376" s="90"/>
    </row>
    <row r="942377" spans="68:68" customFormat="1">
      <c r="BP942377" s="90"/>
    </row>
    <row r="942378" spans="68:68" customFormat="1">
      <c r="BP942378" s="90"/>
    </row>
    <row r="942379" spans="68:68" customFormat="1">
      <c r="BP942379" s="90"/>
    </row>
    <row r="942380" spans="68:68" customFormat="1">
      <c r="BP942380" s="90"/>
    </row>
    <row r="942381" spans="68:68" customFormat="1">
      <c r="BP942381" s="90"/>
    </row>
    <row r="942382" spans="68:68" customFormat="1">
      <c r="BP942382" s="90"/>
    </row>
    <row r="942383" spans="68:68" customFormat="1">
      <c r="BP942383" s="90"/>
    </row>
    <row r="942384" spans="68:68" customFormat="1">
      <c r="BP942384" s="90"/>
    </row>
    <row r="942385" spans="68:68" customFormat="1">
      <c r="BP942385" s="90"/>
    </row>
    <row r="942386" spans="68:68" customFormat="1">
      <c r="BP942386" s="90"/>
    </row>
    <row r="942387" spans="68:68" customFormat="1">
      <c r="BP942387" s="90"/>
    </row>
    <row r="942388" spans="68:68" customFormat="1">
      <c r="BP942388" s="90"/>
    </row>
    <row r="942389" spans="68:68" customFormat="1">
      <c r="BP942389" s="90"/>
    </row>
    <row r="942390" spans="68:68" customFormat="1">
      <c r="BP942390" s="90"/>
    </row>
    <row r="942391" spans="68:68" customFormat="1">
      <c r="BP942391" s="90"/>
    </row>
    <row r="942392" spans="68:68" customFormat="1">
      <c r="BP942392" s="90"/>
    </row>
    <row r="942393" spans="68:68" customFormat="1">
      <c r="BP942393" s="90"/>
    </row>
    <row r="942394" spans="68:68" customFormat="1">
      <c r="BP942394" s="90"/>
    </row>
    <row r="942395" spans="68:68" customFormat="1">
      <c r="BP942395" s="90"/>
    </row>
    <row r="942396" spans="68:68" customFormat="1">
      <c r="BP942396" s="90"/>
    </row>
    <row r="942397" spans="68:68" customFormat="1">
      <c r="BP942397" s="90"/>
    </row>
    <row r="942398" spans="68:68" customFormat="1">
      <c r="BP942398" s="90"/>
    </row>
    <row r="942399" spans="68:68" customFormat="1">
      <c r="BP942399" s="90"/>
    </row>
    <row r="942400" spans="68:68" customFormat="1">
      <c r="BP942400" s="90"/>
    </row>
    <row r="942401" spans="68:68" customFormat="1">
      <c r="BP942401" s="90"/>
    </row>
    <row r="942402" spans="68:68" customFormat="1">
      <c r="BP942402" s="90"/>
    </row>
    <row r="942403" spans="68:68" customFormat="1">
      <c r="BP942403" s="90"/>
    </row>
    <row r="942404" spans="68:68" customFormat="1">
      <c r="BP942404" s="90"/>
    </row>
    <row r="942405" spans="68:68" customFormat="1">
      <c r="BP942405" s="90"/>
    </row>
    <row r="942406" spans="68:68" customFormat="1">
      <c r="BP942406" s="90"/>
    </row>
    <row r="942407" spans="68:68" customFormat="1">
      <c r="BP942407" s="90"/>
    </row>
    <row r="942408" spans="68:68" customFormat="1">
      <c r="BP942408" s="90"/>
    </row>
    <row r="942409" spans="68:68" customFormat="1">
      <c r="BP942409" s="90"/>
    </row>
    <row r="942410" spans="68:68" customFormat="1">
      <c r="BP942410" s="90"/>
    </row>
    <row r="942411" spans="68:68" customFormat="1">
      <c r="BP942411" s="90"/>
    </row>
    <row r="942412" spans="68:68" customFormat="1">
      <c r="BP942412" s="90"/>
    </row>
    <row r="942413" spans="68:68" customFormat="1">
      <c r="BP942413" s="90"/>
    </row>
    <row r="942414" spans="68:68" customFormat="1">
      <c r="BP942414" s="90"/>
    </row>
    <row r="942415" spans="68:68" customFormat="1">
      <c r="BP942415" s="90"/>
    </row>
    <row r="942416" spans="68:68" customFormat="1">
      <c r="BP942416" s="90"/>
    </row>
    <row r="942417" spans="68:68" customFormat="1">
      <c r="BP942417" s="90"/>
    </row>
    <row r="942418" spans="68:68" customFormat="1">
      <c r="BP942418" s="90"/>
    </row>
    <row r="942419" spans="68:68" customFormat="1">
      <c r="BP942419" s="90"/>
    </row>
    <row r="942420" spans="68:68" customFormat="1">
      <c r="BP942420" s="90"/>
    </row>
    <row r="942421" spans="68:68" customFormat="1">
      <c r="BP942421" s="90"/>
    </row>
    <row r="942422" spans="68:68" customFormat="1">
      <c r="BP942422" s="90"/>
    </row>
    <row r="942423" spans="68:68" customFormat="1">
      <c r="BP942423" s="90"/>
    </row>
    <row r="942424" spans="68:68" customFormat="1">
      <c r="BP942424" s="90"/>
    </row>
    <row r="942425" spans="68:68" customFormat="1">
      <c r="BP942425" s="90"/>
    </row>
    <row r="942426" spans="68:68" customFormat="1">
      <c r="BP942426" s="90"/>
    </row>
    <row r="942427" spans="68:68" customFormat="1">
      <c r="BP942427" s="90"/>
    </row>
    <row r="942428" spans="68:68" customFormat="1">
      <c r="BP942428" s="90"/>
    </row>
    <row r="942429" spans="68:68" customFormat="1">
      <c r="BP942429" s="90"/>
    </row>
    <row r="942430" spans="68:68" customFormat="1">
      <c r="BP942430" s="90"/>
    </row>
    <row r="942431" spans="68:68" customFormat="1">
      <c r="BP942431" s="90"/>
    </row>
    <row r="942432" spans="68:68" customFormat="1">
      <c r="BP942432" s="90"/>
    </row>
    <row r="942433" spans="68:68" customFormat="1">
      <c r="BP942433" s="90"/>
    </row>
    <row r="942434" spans="68:68" customFormat="1">
      <c r="BP942434" s="90"/>
    </row>
    <row r="942435" spans="68:68" customFormat="1">
      <c r="BP942435" s="90"/>
    </row>
    <row r="942436" spans="68:68" customFormat="1">
      <c r="BP942436" s="90"/>
    </row>
    <row r="942437" spans="68:68" customFormat="1">
      <c r="BP942437" s="90"/>
    </row>
    <row r="942438" spans="68:68" customFormat="1">
      <c r="BP942438" s="90"/>
    </row>
    <row r="942439" spans="68:68" customFormat="1">
      <c r="BP942439" s="90"/>
    </row>
    <row r="942440" spans="68:68" customFormat="1">
      <c r="BP942440" s="90"/>
    </row>
    <row r="942441" spans="68:68" customFormat="1">
      <c r="BP942441" s="90"/>
    </row>
    <row r="942442" spans="68:68" customFormat="1">
      <c r="BP942442" s="90"/>
    </row>
    <row r="942443" spans="68:68" customFormat="1">
      <c r="BP942443" s="90"/>
    </row>
    <row r="942444" spans="68:68" customFormat="1">
      <c r="BP942444" s="90"/>
    </row>
    <row r="942445" spans="68:68" customFormat="1">
      <c r="BP942445" s="90"/>
    </row>
    <row r="942446" spans="68:68" customFormat="1">
      <c r="BP942446" s="90"/>
    </row>
    <row r="942447" spans="68:68" customFormat="1">
      <c r="BP942447" s="90"/>
    </row>
    <row r="942448" spans="68:68" customFormat="1">
      <c r="BP942448" s="90"/>
    </row>
    <row r="942449" spans="68:68" customFormat="1">
      <c r="BP942449" s="90"/>
    </row>
    <row r="942450" spans="68:68" customFormat="1">
      <c r="BP942450" s="90"/>
    </row>
    <row r="942451" spans="68:68" customFormat="1">
      <c r="BP942451" s="90"/>
    </row>
    <row r="942452" spans="68:68" customFormat="1">
      <c r="BP942452" s="90"/>
    </row>
    <row r="942453" spans="68:68" customFormat="1">
      <c r="BP942453" s="90"/>
    </row>
    <row r="942454" spans="68:68" customFormat="1">
      <c r="BP942454" s="90"/>
    </row>
    <row r="942455" spans="68:68" customFormat="1">
      <c r="BP942455" s="90"/>
    </row>
    <row r="942456" spans="68:68" customFormat="1">
      <c r="BP942456" s="90"/>
    </row>
    <row r="942457" spans="68:68" customFormat="1">
      <c r="BP942457" s="90"/>
    </row>
    <row r="942458" spans="68:68" customFormat="1">
      <c r="BP942458" s="90"/>
    </row>
    <row r="942459" spans="68:68" customFormat="1">
      <c r="BP942459" s="90"/>
    </row>
    <row r="942460" spans="68:68" customFormat="1">
      <c r="BP942460" s="90"/>
    </row>
    <row r="942461" spans="68:68" customFormat="1">
      <c r="BP942461" s="90"/>
    </row>
    <row r="942462" spans="68:68" customFormat="1">
      <c r="BP942462" s="90"/>
    </row>
    <row r="942463" spans="68:68" customFormat="1">
      <c r="BP942463" s="90"/>
    </row>
    <row r="942464" spans="68:68" customFormat="1">
      <c r="BP942464" s="90"/>
    </row>
    <row r="942465" spans="68:68" customFormat="1">
      <c r="BP942465" s="90"/>
    </row>
    <row r="942466" spans="68:68" customFormat="1">
      <c r="BP942466" s="90"/>
    </row>
    <row r="942467" spans="68:68" customFormat="1">
      <c r="BP942467" s="90"/>
    </row>
    <row r="942468" spans="68:68" customFormat="1">
      <c r="BP942468" s="90"/>
    </row>
    <row r="942469" spans="68:68" customFormat="1">
      <c r="BP942469" s="90"/>
    </row>
    <row r="942470" spans="68:68" customFormat="1">
      <c r="BP942470" s="90"/>
    </row>
    <row r="942471" spans="68:68" customFormat="1">
      <c r="BP942471" s="90"/>
    </row>
    <row r="942472" spans="68:68" customFormat="1">
      <c r="BP942472" s="90"/>
    </row>
    <row r="942473" spans="68:68" customFormat="1">
      <c r="BP942473" s="90"/>
    </row>
    <row r="942474" spans="68:68" customFormat="1">
      <c r="BP942474" s="90"/>
    </row>
    <row r="942475" spans="68:68" customFormat="1">
      <c r="BP942475" s="90"/>
    </row>
    <row r="942476" spans="68:68" customFormat="1">
      <c r="BP942476" s="90"/>
    </row>
    <row r="942477" spans="68:68" customFormat="1">
      <c r="BP942477" s="90"/>
    </row>
    <row r="942478" spans="68:68" customFormat="1">
      <c r="BP942478" s="90"/>
    </row>
    <row r="942479" spans="68:68" customFormat="1">
      <c r="BP942479" s="90"/>
    </row>
    <row r="942480" spans="68:68" customFormat="1">
      <c r="BP942480" s="90"/>
    </row>
    <row r="942481" spans="68:68" customFormat="1">
      <c r="BP942481" s="90"/>
    </row>
    <row r="942482" spans="68:68" customFormat="1">
      <c r="BP942482" s="90"/>
    </row>
    <row r="942483" spans="68:68" customFormat="1">
      <c r="BP942483" s="90"/>
    </row>
    <row r="942484" spans="68:68" customFormat="1">
      <c r="BP942484" s="90"/>
    </row>
    <row r="942485" spans="68:68" customFormat="1">
      <c r="BP942485" s="90"/>
    </row>
    <row r="942486" spans="68:68" customFormat="1">
      <c r="BP942486" s="90"/>
    </row>
    <row r="942487" spans="68:68" customFormat="1">
      <c r="BP942487" s="90"/>
    </row>
    <row r="942488" spans="68:68" customFormat="1">
      <c r="BP942488" s="90"/>
    </row>
    <row r="942489" spans="68:68" customFormat="1">
      <c r="BP942489" s="90"/>
    </row>
    <row r="942490" spans="68:68" customFormat="1">
      <c r="BP942490" s="90"/>
    </row>
    <row r="942491" spans="68:68" customFormat="1">
      <c r="BP942491" s="90"/>
    </row>
    <row r="942492" spans="68:68" customFormat="1">
      <c r="BP942492" s="90"/>
    </row>
    <row r="942493" spans="68:68" customFormat="1">
      <c r="BP942493" s="90"/>
    </row>
    <row r="942494" spans="68:68" customFormat="1">
      <c r="BP942494" s="90"/>
    </row>
    <row r="942495" spans="68:68" customFormat="1">
      <c r="BP942495" s="90"/>
    </row>
    <row r="942496" spans="68:68" customFormat="1">
      <c r="BP942496" s="90"/>
    </row>
    <row r="942497" spans="68:68" customFormat="1">
      <c r="BP942497" s="90"/>
    </row>
    <row r="942498" spans="68:68" customFormat="1">
      <c r="BP942498" s="90"/>
    </row>
    <row r="942499" spans="68:68" customFormat="1">
      <c r="BP942499" s="90"/>
    </row>
    <row r="942500" spans="68:68" customFormat="1">
      <c r="BP942500" s="90"/>
    </row>
    <row r="942501" spans="68:68" customFormat="1">
      <c r="BP942501" s="90"/>
    </row>
    <row r="942502" spans="68:68" customFormat="1">
      <c r="BP942502" s="90"/>
    </row>
    <row r="942503" spans="68:68" customFormat="1">
      <c r="BP942503" s="90"/>
    </row>
    <row r="942504" spans="68:68" customFormat="1">
      <c r="BP942504" s="90"/>
    </row>
    <row r="942505" spans="68:68" customFormat="1">
      <c r="BP942505" s="90"/>
    </row>
    <row r="942506" spans="68:68" customFormat="1">
      <c r="BP942506" s="90"/>
    </row>
    <row r="942507" spans="68:68" customFormat="1">
      <c r="BP942507" s="90"/>
    </row>
    <row r="942508" spans="68:68" customFormat="1">
      <c r="BP942508" s="90"/>
    </row>
    <row r="942509" spans="68:68" customFormat="1">
      <c r="BP942509" s="90"/>
    </row>
    <row r="942510" spans="68:68" customFormat="1">
      <c r="BP942510" s="90"/>
    </row>
    <row r="942511" spans="68:68" customFormat="1">
      <c r="BP942511" s="90"/>
    </row>
    <row r="942512" spans="68:68" customFormat="1">
      <c r="BP942512" s="90"/>
    </row>
    <row r="942513" spans="68:68" customFormat="1">
      <c r="BP942513" s="90"/>
    </row>
    <row r="942514" spans="68:68" customFormat="1">
      <c r="BP942514" s="90"/>
    </row>
    <row r="942515" spans="68:68" customFormat="1">
      <c r="BP942515" s="90"/>
    </row>
    <row r="942516" spans="68:68" customFormat="1">
      <c r="BP942516" s="90"/>
    </row>
    <row r="942517" spans="68:68" customFormat="1">
      <c r="BP942517" s="90"/>
    </row>
    <row r="942518" spans="68:68" customFormat="1">
      <c r="BP942518" s="90"/>
    </row>
    <row r="942519" spans="68:68" customFormat="1">
      <c r="BP942519" s="90"/>
    </row>
    <row r="942520" spans="68:68" customFormat="1">
      <c r="BP942520" s="90"/>
    </row>
    <row r="942521" spans="68:68" customFormat="1">
      <c r="BP942521" s="90"/>
    </row>
    <row r="942522" spans="68:68" customFormat="1">
      <c r="BP942522" s="90"/>
    </row>
    <row r="942523" spans="68:68" customFormat="1">
      <c r="BP942523" s="90"/>
    </row>
    <row r="942524" spans="68:68" customFormat="1">
      <c r="BP942524" s="90"/>
    </row>
    <row r="942525" spans="68:68" customFormat="1">
      <c r="BP942525" s="90"/>
    </row>
    <row r="942526" spans="68:68" customFormat="1">
      <c r="BP942526" s="90"/>
    </row>
    <row r="942527" spans="68:68" customFormat="1">
      <c r="BP942527" s="90"/>
    </row>
    <row r="942528" spans="68:68" customFormat="1">
      <c r="BP942528" s="90"/>
    </row>
    <row r="942529" spans="68:68" customFormat="1">
      <c r="BP942529" s="90"/>
    </row>
    <row r="942530" spans="68:68" customFormat="1">
      <c r="BP942530" s="90"/>
    </row>
    <row r="942531" spans="68:68" customFormat="1">
      <c r="BP942531" s="90"/>
    </row>
    <row r="942532" spans="68:68" customFormat="1">
      <c r="BP942532" s="90"/>
    </row>
    <row r="942533" spans="68:68" customFormat="1">
      <c r="BP942533" s="90"/>
    </row>
    <row r="942534" spans="68:68" customFormat="1">
      <c r="BP942534" s="90"/>
    </row>
    <row r="942535" spans="68:68" customFormat="1">
      <c r="BP942535" s="90"/>
    </row>
    <row r="942536" spans="68:68" customFormat="1">
      <c r="BP942536" s="90"/>
    </row>
    <row r="942537" spans="68:68" customFormat="1">
      <c r="BP942537" s="90"/>
    </row>
    <row r="942538" spans="68:68" customFormat="1">
      <c r="BP942538" s="90"/>
    </row>
    <row r="942539" spans="68:68" customFormat="1">
      <c r="BP942539" s="90"/>
    </row>
    <row r="942540" spans="68:68" customFormat="1">
      <c r="BP942540" s="90"/>
    </row>
    <row r="942541" spans="68:68" customFormat="1">
      <c r="BP942541" s="90"/>
    </row>
    <row r="942542" spans="68:68" customFormat="1">
      <c r="BP942542" s="90"/>
    </row>
    <row r="942543" spans="68:68" customFormat="1">
      <c r="BP942543" s="90"/>
    </row>
    <row r="942544" spans="68:68" customFormat="1">
      <c r="BP942544" s="90"/>
    </row>
    <row r="942545" spans="68:68" customFormat="1">
      <c r="BP942545" s="90"/>
    </row>
    <row r="942546" spans="68:68" customFormat="1">
      <c r="BP942546" s="90"/>
    </row>
    <row r="942547" spans="68:68" customFormat="1">
      <c r="BP942547" s="90"/>
    </row>
    <row r="942548" spans="68:68" customFormat="1">
      <c r="BP942548" s="90"/>
    </row>
    <row r="942549" spans="68:68" customFormat="1">
      <c r="BP942549" s="90"/>
    </row>
    <row r="942550" spans="68:68" customFormat="1">
      <c r="BP942550" s="90"/>
    </row>
    <row r="942551" spans="68:68" customFormat="1">
      <c r="BP942551" s="90"/>
    </row>
    <row r="942552" spans="68:68" customFormat="1">
      <c r="BP942552" s="90"/>
    </row>
    <row r="942553" spans="68:68" customFormat="1">
      <c r="BP942553" s="90"/>
    </row>
    <row r="942554" spans="68:68" customFormat="1">
      <c r="BP942554" s="90"/>
    </row>
    <row r="942555" spans="68:68" customFormat="1">
      <c r="BP942555" s="90"/>
    </row>
    <row r="942556" spans="68:68" customFormat="1">
      <c r="BP942556" s="90"/>
    </row>
    <row r="942557" spans="68:68" customFormat="1">
      <c r="BP942557" s="90"/>
    </row>
    <row r="942558" spans="68:68" customFormat="1">
      <c r="BP942558" s="90"/>
    </row>
    <row r="942559" spans="68:68" customFormat="1">
      <c r="BP942559" s="90"/>
    </row>
    <row r="942560" spans="68:68" customFormat="1">
      <c r="BP942560" s="90"/>
    </row>
    <row r="942561" spans="68:68" customFormat="1">
      <c r="BP942561" s="90"/>
    </row>
    <row r="942562" spans="68:68" customFormat="1">
      <c r="BP942562" s="90"/>
    </row>
    <row r="942563" spans="68:68" customFormat="1">
      <c r="BP942563" s="90"/>
    </row>
    <row r="942564" spans="68:68" customFormat="1">
      <c r="BP942564" s="90"/>
    </row>
    <row r="942565" spans="68:68" customFormat="1">
      <c r="BP942565" s="90"/>
    </row>
    <row r="942566" spans="68:68" customFormat="1">
      <c r="BP942566" s="90"/>
    </row>
    <row r="942567" spans="68:68" customFormat="1">
      <c r="BP942567" s="90"/>
    </row>
    <row r="942568" spans="68:68" customFormat="1">
      <c r="BP942568" s="90"/>
    </row>
    <row r="942569" spans="68:68" customFormat="1">
      <c r="BP942569" s="90"/>
    </row>
    <row r="942570" spans="68:68" customFormat="1">
      <c r="BP942570" s="90"/>
    </row>
    <row r="942571" spans="68:68" customFormat="1">
      <c r="BP942571" s="90"/>
    </row>
    <row r="942572" spans="68:68" customFormat="1">
      <c r="BP942572" s="90"/>
    </row>
    <row r="942573" spans="68:68" customFormat="1">
      <c r="BP942573" s="90"/>
    </row>
    <row r="942574" spans="68:68" customFormat="1">
      <c r="BP942574" s="90"/>
    </row>
    <row r="942575" spans="68:68" customFormat="1">
      <c r="BP942575" s="90"/>
    </row>
    <row r="942576" spans="68:68" customFormat="1">
      <c r="BP942576" s="90"/>
    </row>
    <row r="942577" spans="68:68" customFormat="1">
      <c r="BP942577" s="90"/>
    </row>
    <row r="942578" spans="68:68" customFormat="1">
      <c r="BP942578" s="90"/>
    </row>
    <row r="942579" spans="68:68" customFormat="1">
      <c r="BP942579" s="90"/>
    </row>
    <row r="942580" spans="68:68" customFormat="1">
      <c r="BP942580" s="90"/>
    </row>
    <row r="942581" spans="68:68" customFormat="1">
      <c r="BP942581" s="90"/>
    </row>
    <row r="942582" spans="68:68" customFormat="1">
      <c r="BP942582" s="90"/>
    </row>
    <row r="942583" spans="68:68" customFormat="1">
      <c r="BP942583" s="90"/>
    </row>
    <row r="942584" spans="68:68" customFormat="1">
      <c r="BP942584" s="90"/>
    </row>
    <row r="942585" spans="68:68" customFormat="1">
      <c r="BP942585" s="90"/>
    </row>
    <row r="942586" spans="68:68" customFormat="1">
      <c r="BP942586" s="90"/>
    </row>
    <row r="942587" spans="68:68" customFormat="1">
      <c r="BP942587" s="90"/>
    </row>
    <row r="942588" spans="68:68" customFormat="1">
      <c r="BP942588" s="90"/>
    </row>
    <row r="942589" spans="68:68" customFormat="1">
      <c r="BP942589" s="90"/>
    </row>
    <row r="942590" spans="68:68" customFormat="1">
      <c r="BP942590" s="90"/>
    </row>
    <row r="942591" spans="68:68" customFormat="1">
      <c r="BP942591" s="90"/>
    </row>
    <row r="942592" spans="68:68" customFormat="1">
      <c r="BP942592" s="90"/>
    </row>
    <row r="942593" spans="68:68" customFormat="1">
      <c r="BP942593" s="90"/>
    </row>
    <row r="942594" spans="68:68" customFormat="1">
      <c r="BP942594" s="90"/>
    </row>
    <row r="942595" spans="68:68" customFormat="1">
      <c r="BP942595" s="90"/>
    </row>
    <row r="942596" spans="68:68" customFormat="1">
      <c r="BP942596" s="90"/>
    </row>
    <row r="942597" spans="68:68" customFormat="1">
      <c r="BP942597" s="90"/>
    </row>
    <row r="942598" spans="68:68" customFormat="1">
      <c r="BP942598" s="90"/>
    </row>
    <row r="942599" spans="68:68" customFormat="1">
      <c r="BP942599" s="90"/>
    </row>
    <row r="942600" spans="68:68" customFormat="1">
      <c r="BP942600" s="90"/>
    </row>
    <row r="942601" spans="68:68" customFormat="1">
      <c r="BP942601" s="90"/>
    </row>
    <row r="942602" spans="68:68" customFormat="1">
      <c r="BP942602" s="90"/>
    </row>
    <row r="942603" spans="68:68" customFormat="1">
      <c r="BP942603" s="90"/>
    </row>
    <row r="942604" spans="68:68" customFormat="1">
      <c r="BP942604" s="90"/>
    </row>
    <row r="942605" spans="68:68" customFormat="1">
      <c r="BP942605" s="90"/>
    </row>
    <row r="942606" spans="68:68" customFormat="1">
      <c r="BP942606" s="90"/>
    </row>
    <row r="942607" spans="68:68" customFormat="1">
      <c r="BP942607" s="90"/>
    </row>
    <row r="942608" spans="68:68" customFormat="1">
      <c r="BP942608" s="90"/>
    </row>
    <row r="942609" spans="68:68" customFormat="1">
      <c r="BP942609" s="90"/>
    </row>
    <row r="942610" spans="68:68" customFormat="1">
      <c r="BP942610" s="90"/>
    </row>
    <row r="942611" spans="68:68" customFormat="1">
      <c r="BP942611" s="90"/>
    </row>
    <row r="942612" spans="68:68" customFormat="1">
      <c r="BP942612" s="90"/>
    </row>
    <row r="942613" spans="68:68" customFormat="1">
      <c r="BP942613" s="90"/>
    </row>
    <row r="942614" spans="68:68" customFormat="1">
      <c r="BP942614" s="90"/>
    </row>
    <row r="942615" spans="68:68" customFormat="1">
      <c r="BP942615" s="90"/>
    </row>
    <row r="942616" spans="68:68" customFormat="1">
      <c r="BP942616" s="90"/>
    </row>
    <row r="942617" spans="68:68" customFormat="1">
      <c r="BP942617" s="90"/>
    </row>
    <row r="942618" spans="68:68" customFormat="1">
      <c r="BP942618" s="90"/>
    </row>
    <row r="942619" spans="68:68" customFormat="1">
      <c r="BP942619" s="90"/>
    </row>
    <row r="942620" spans="68:68" customFormat="1">
      <c r="BP942620" s="90"/>
    </row>
    <row r="942621" spans="68:68" customFormat="1">
      <c r="BP942621" s="90"/>
    </row>
    <row r="942622" spans="68:68" customFormat="1">
      <c r="BP942622" s="90"/>
    </row>
    <row r="942623" spans="68:68" customFormat="1">
      <c r="BP942623" s="90"/>
    </row>
    <row r="942624" spans="68:68" customFormat="1">
      <c r="BP942624" s="90"/>
    </row>
    <row r="942625" spans="68:68" customFormat="1">
      <c r="BP942625" s="90"/>
    </row>
    <row r="942626" spans="68:68" customFormat="1">
      <c r="BP942626" s="90"/>
    </row>
    <row r="942627" spans="68:68" customFormat="1">
      <c r="BP942627" s="90"/>
    </row>
    <row r="942628" spans="68:68" customFormat="1">
      <c r="BP942628" s="90"/>
    </row>
    <row r="942629" spans="68:68" customFormat="1">
      <c r="BP942629" s="90"/>
    </row>
    <row r="942630" spans="68:68" customFormat="1">
      <c r="BP942630" s="90"/>
    </row>
    <row r="942631" spans="68:68" customFormat="1">
      <c r="BP942631" s="90"/>
    </row>
    <row r="942632" spans="68:68" customFormat="1">
      <c r="BP942632" s="90"/>
    </row>
    <row r="942633" spans="68:68" customFormat="1">
      <c r="BP942633" s="90"/>
    </row>
    <row r="942634" spans="68:68" customFormat="1">
      <c r="BP942634" s="90"/>
    </row>
    <row r="942635" spans="68:68" customFormat="1">
      <c r="BP942635" s="90"/>
    </row>
    <row r="942636" spans="68:68" customFormat="1">
      <c r="BP942636" s="90"/>
    </row>
    <row r="942637" spans="68:68" customFormat="1">
      <c r="BP942637" s="90"/>
    </row>
    <row r="942638" spans="68:68" customFormat="1">
      <c r="BP942638" s="90"/>
    </row>
    <row r="942639" spans="68:68" customFormat="1">
      <c r="BP942639" s="90"/>
    </row>
    <row r="942640" spans="68:68" customFormat="1">
      <c r="BP942640" s="90"/>
    </row>
    <row r="942641" spans="68:68" customFormat="1">
      <c r="BP942641" s="90"/>
    </row>
    <row r="942642" spans="68:68" customFormat="1">
      <c r="BP942642" s="90"/>
    </row>
    <row r="942643" spans="68:68" customFormat="1">
      <c r="BP942643" s="90"/>
    </row>
    <row r="942644" spans="68:68" customFormat="1">
      <c r="BP942644" s="90"/>
    </row>
    <row r="942645" spans="68:68" customFormat="1">
      <c r="BP942645" s="90"/>
    </row>
    <row r="942646" spans="68:68" customFormat="1">
      <c r="BP942646" s="90"/>
    </row>
    <row r="942647" spans="68:68" customFormat="1">
      <c r="BP942647" s="90"/>
    </row>
    <row r="942648" spans="68:68" customFormat="1">
      <c r="BP942648" s="90"/>
    </row>
    <row r="942649" spans="68:68" customFormat="1">
      <c r="BP942649" s="90"/>
    </row>
    <row r="942650" spans="68:68" customFormat="1">
      <c r="BP942650" s="90"/>
    </row>
    <row r="942651" spans="68:68" customFormat="1">
      <c r="BP942651" s="90"/>
    </row>
    <row r="942652" spans="68:68" customFormat="1">
      <c r="BP942652" s="90"/>
    </row>
    <row r="942653" spans="68:68" customFormat="1">
      <c r="BP942653" s="90"/>
    </row>
    <row r="942654" spans="68:68" customFormat="1">
      <c r="BP942654" s="90"/>
    </row>
    <row r="942655" spans="68:68" customFormat="1">
      <c r="BP942655" s="90"/>
    </row>
    <row r="942656" spans="68:68" customFormat="1">
      <c r="BP942656" s="90"/>
    </row>
    <row r="942657" spans="68:68" customFormat="1">
      <c r="BP942657" s="90"/>
    </row>
    <row r="942658" spans="68:68" customFormat="1">
      <c r="BP942658" s="90"/>
    </row>
    <row r="942659" spans="68:68" customFormat="1">
      <c r="BP942659" s="90"/>
    </row>
    <row r="942660" spans="68:68" customFormat="1">
      <c r="BP942660" s="90"/>
    </row>
    <row r="942661" spans="68:68" customFormat="1">
      <c r="BP942661" s="90"/>
    </row>
    <row r="942662" spans="68:68" customFormat="1">
      <c r="BP942662" s="90"/>
    </row>
    <row r="942663" spans="68:68" customFormat="1">
      <c r="BP942663" s="90"/>
    </row>
    <row r="942664" spans="68:68" customFormat="1">
      <c r="BP942664" s="90"/>
    </row>
    <row r="942665" spans="68:68" customFormat="1">
      <c r="BP942665" s="90"/>
    </row>
    <row r="942666" spans="68:68" customFormat="1">
      <c r="BP942666" s="90"/>
    </row>
    <row r="942667" spans="68:68" customFormat="1">
      <c r="BP942667" s="90"/>
    </row>
    <row r="942668" spans="68:68" customFormat="1">
      <c r="BP942668" s="90"/>
    </row>
    <row r="942669" spans="68:68" customFormat="1">
      <c r="BP942669" s="90"/>
    </row>
    <row r="942670" spans="68:68" customFormat="1">
      <c r="BP942670" s="90"/>
    </row>
    <row r="942671" spans="68:68" customFormat="1">
      <c r="BP942671" s="90"/>
    </row>
    <row r="942672" spans="68:68" customFormat="1">
      <c r="BP942672" s="90"/>
    </row>
    <row r="942673" spans="68:68" customFormat="1">
      <c r="BP942673" s="90"/>
    </row>
    <row r="942674" spans="68:68" customFormat="1">
      <c r="BP942674" s="90"/>
    </row>
    <row r="942675" spans="68:68" customFormat="1">
      <c r="BP942675" s="90"/>
    </row>
    <row r="942676" spans="68:68" customFormat="1">
      <c r="BP942676" s="90"/>
    </row>
    <row r="942677" spans="68:68" customFormat="1">
      <c r="BP942677" s="90"/>
    </row>
    <row r="942678" spans="68:68" customFormat="1">
      <c r="BP942678" s="90"/>
    </row>
    <row r="942679" spans="68:68" customFormat="1">
      <c r="BP942679" s="90"/>
    </row>
    <row r="942680" spans="68:68" customFormat="1">
      <c r="BP942680" s="90"/>
    </row>
    <row r="942681" spans="68:68" customFormat="1">
      <c r="BP942681" s="90"/>
    </row>
    <row r="942682" spans="68:68" customFormat="1">
      <c r="BP942682" s="90"/>
    </row>
    <row r="942683" spans="68:68" customFormat="1">
      <c r="BP942683" s="90"/>
    </row>
    <row r="942684" spans="68:68" customFormat="1">
      <c r="BP942684" s="90"/>
    </row>
    <row r="942685" spans="68:68" customFormat="1">
      <c r="BP942685" s="90"/>
    </row>
    <row r="942686" spans="68:68" customFormat="1">
      <c r="BP942686" s="90"/>
    </row>
    <row r="942687" spans="68:68" customFormat="1">
      <c r="BP942687" s="90"/>
    </row>
    <row r="942688" spans="68:68" customFormat="1">
      <c r="BP942688" s="90"/>
    </row>
    <row r="942689" spans="68:68" customFormat="1">
      <c r="BP942689" s="90"/>
    </row>
    <row r="942690" spans="68:68" customFormat="1">
      <c r="BP942690" s="90"/>
    </row>
    <row r="942691" spans="68:68" customFormat="1">
      <c r="BP942691" s="90"/>
    </row>
    <row r="942692" spans="68:68" customFormat="1">
      <c r="BP942692" s="90"/>
    </row>
    <row r="942693" spans="68:68" customFormat="1">
      <c r="BP942693" s="90"/>
    </row>
    <row r="942694" spans="68:68" customFormat="1">
      <c r="BP942694" s="90"/>
    </row>
    <row r="942695" spans="68:68" customFormat="1">
      <c r="BP942695" s="90"/>
    </row>
    <row r="942696" spans="68:68" customFormat="1">
      <c r="BP942696" s="90"/>
    </row>
    <row r="942697" spans="68:68" customFormat="1">
      <c r="BP942697" s="90"/>
    </row>
    <row r="942698" spans="68:68" customFormat="1">
      <c r="BP942698" s="90"/>
    </row>
    <row r="942699" spans="68:68" customFormat="1">
      <c r="BP942699" s="90"/>
    </row>
    <row r="942700" spans="68:68" customFormat="1">
      <c r="BP942700" s="90"/>
    </row>
    <row r="942701" spans="68:68" customFormat="1">
      <c r="BP942701" s="90"/>
    </row>
    <row r="942702" spans="68:68" customFormat="1">
      <c r="BP942702" s="90"/>
    </row>
    <row r="942703" spans="68:68" customFormat="1">
      <c r="BP942703" s="90"/>
    </row>
    <row r="942704" spans="68:68" customFormat="1">
      <c r="BP942704" s="90"/>
    </row>
    <row r="942705" spans="68:68" customFormat="1">
      <c r="BP942705" s="90"/>
    </row>
    <row r="942706" spans="68:68" customFormat="1">
      <c r="BP942706" s="90"/>
    </row>
    <row r="942707" spans="68:68" customFormat="1">
      <c r="BP942707" s="90"/>
    </row>
    <row r="942708" spans="68:68" customFormat="1">
      <c r="BP942708" s="90"/>
    </row>
    <row r="942709" spans="68:68" customFormat="1">
      <c r="BP942709" s="90"/>
    </row>
    <row r="942710" spans="68:68" customFormat="1">
      <c r="BP942710" s="90"/>
    </row>
    <row r="942711" spans="68:68" customFormat="1">
      <c r="BP942711" s="90"/>
    </row>
    <row r="942712" spans="68:68" customFormat="1">
      <c r="BP942712" s="90"/>
    </row>
    <row r="942713" spans="68:68" customFormat="1">
      <c r="BP942713" s="90"/>
    </row>
    <row r="942714" spans="68:68" customFormat="1">
      <c r="BP942714" s="90"/>
    </row>
    <row r="942715" spans="68:68" customFormat="1">
      <c r="BP942715" s="90"/>
    </row>
    <row r="942716" spans="68:68" customFormat="1">
      <c r="BP942716" s="90"/>
    </row>
    <row r="942717" spans="68:68" customFormat="1">
      <c r="BP942717" s="90"/>
    </row>
    <row r="942718" spans="68:68" customFormat="1">
      <c r="BP942718" s="90"/>
    </row>
    <row r="942719" spans="68:68" customFormat="1">
      <c r="BP942719" s="90"/>
    </row>
    <row r="942720" spans="68:68" customFormat="1">
      <c r="BP942720" s="90"/>
    </row>
    <row r="942721" spans="68:68" customFormat="1">
      <c r="BP942721" s="90"/>
    </row>
    <row r="942722" spans="68:68" customFormat="1">
      <c r="BP942722" s="90"/>
    </row>
    <row r="942723" spans="68:68" customFormat="1">
      <c r="BP942723" s="90"/>
    </row>
    <row r="942724" spans="68:68" customFormat="1">
      <c r="BP942724" s="90"/>
    </row>
    <row r="942725" spans="68:68" customFormat="1">
      <c r="BP942725" s="90"/>
    </row>
    <row r="942726" spans="68:68" customFormat="1">
      <c r="BP942726" s="90"/>
    </row>
    <row r="942727" spans="68:68" customFormat="1">
      <c r="BP942727" s="90"/>
    </row>
    <row r="942728" spans="68:68" customFormat="1">
      <c r="BP942728" s="90"/>
    </row>
    <row r="942729" spans="68:68" customFormat="1">
      <c r="BP942729" s="90"/>
    </row>
    <row r="942730" spans="68:68" customFormat="1">
      <c r="BP942730" s="90"/>
    </row>
    <row r="942731" spans="68:68" customFormat="1">
      <c r="BP942731" s="90"/>
    </row>
    <row r="942732" spans="68:68" customFormat="1">
      <c r="BP942732" s="90"/>
    </row>
    <row r="942733" spans="68:68" customFormat="1">
      <c r="BP942733" s="90"/>
    </row>
    <row r="942734" spans="68:68" customFormat="1">
      <c r="BP942734" s="90"/>
    </row>
    <row r="942735" spans="68:68" customFormat="1">
      <c r="BP942735" s="90"/>
    </row>
    <row r="942736" spans="68:68" customFormat="1">
      <c r="BP942736" s="90"/>
    </row>
    <row r="942737" spans="68:68" customFormat="1">
      <c r="BP942737" s="90"/>
    </row>
    <row r="942738" spans="68:68" customFormat="1">
      <c r="BP942738" s="90"/>
    </row>
    <row r="942739" spans="68:68" customFormat="1">
      <c r="BP942739" s="90"/>
    </row>
    <row r="942740" spans="68:68" customFormat="1">
      <c r="BP942740" s="90"/>
    </row>
    <row r="942741" spans="68:68" customFormat="1">
      <c r="BP942741" s="90"/>
    </row>
    <row r="942742" spans="68:68" customFormat="1">
      <c r="BP942742" s="90"/>
    </row>
    <row r="942743" spans="68:68" customFormat="1">
      <c r="BP942743" s="90"/>
    </row>
    <row r="942744" spans="68:68" customFormat="1">
      <c r="BP942744" s="90"/>
    </row>
    <row r="942745" spans="68:68" customFormat="1">
      <c r="BP942745" s="90"/>
    </row>
    <row r="942746" spans="68:68" customFormat="1">
      <c r="BP942746" s="90"/>
    </row>
    <row r="942747" spans="68:68" customFormat="1">
      <c r="BP942747" s="90"/>
    </row>
    <row r="942748" spans="68:68" customFormat="1">
      <c r="BP942748" s="90"/>
    </row>
    <row r="942749" spans="68:68" customFormat="1">
      <c r="BP942749" s="90"/>
    </row>
    <row r="942750" spans="68:68" customFormat="1">
      <c r="BP942750" s="90"/>
    </row>
    <row r="942751" spans="68:68" customFormat="1">
      <c r="BP942751" s="90"/>
    </row>
    <row r="942752" spans="68:68" customFormat="1">
      <c r="BP942752" s="90"/>
    </row>
    <row r="942753" spans="68:68" customFormat="1">
      <c r="BP942753" s="90"/>
    </row>
    <row r="942754" spans="68:68" customFormat="1">
      <c r="BP942754" s="90"/>
    </row>
    <row r="942755" spans="68:68" customFormat="1">
      <c r="BP942755" s="90"/>
    </row>
    <row r="942756" spans="68:68" customFormat="1">
      <c r="BP942756" s="90"/>
    </row>
    <row r="942757" spans="68:68" customFormat="1">
      <c r="BP942757" s="90"/>
    </row>
    <row r="942758" spans="68:68" customFormat="1">
      <c r="BP942758" s="90"/>
    </row>
    <row r="942759" spans="68:68" customFormat="1">
      <c r="BP942759" s="90"/>
    </row>
    <row r="942760" spans="68:68" customFormat="1">
      <c r="BP942760" s="90"/>
    </row>
    <row r="942761" spans="68:68" customFormat="1">
      <c r="BP942761" s="90"/>
    </row>
    <row r="942762" spans="68:68" customFormat="1">
      <c r="BP942762" s="90"/>
    </row>
    <row r="942763" spans="68:68" customFormat="1">
      <c r="BP942763" s="90"/>
    </row>
    <row r="942764" spans="68:68" customFormat="1">
      <c r="BP942764" s="90"/>
    </row>
    <row r="942765" spans="68:68" customFormat="1">
      <c r="BP942765" s="90"/>
    </row>
    <row r="942766" spans="68:68" customFormat="1">
      <c r="BP942766" s="90"/>
    </row>
    <row r="942767" spans="68:68" customFormat="1">
      <c r="BP942767" s="90"/>
    </row>
    <row r="942768" spans="68:68" customFormat="1">
      <c r="BP942768" s="90"/>
    </row>
    <row r="942769" spans="68:68" customFormat="1">
      <c r="BP942769" s="90"/>
    </row>
    <row r="942770" spans="68:68" customFormat="1">
      <c r="BP942770" s="90"/>
    </row>
    <row r="942771" spans="68:68" customFormat="1">
      <c r="BP942771" s="90"/>
    </row>
    <row r="942772" spans="68:68" customFormat="1">
      <c r="BP942772" s="90"/>
    </row>
    <row r="942773" spans="68:68" customFormat="1">
      <c r="BP942773" s="90"/>
    </row>
    <row r="942774" spans="68:68" customFormat="1">
      <c r="BP942774" s="90"/>
    </row>
    <row r="942775" spans="68:68" customFormat="1">
      <c r="BP942775" s="90"/>
    </row>
    <row r="942776" spans="68:68" customFormat="1">
      <c r="BP942776" s="90"/>
    </row>
    <row r="942777" spans="68:68" customFormat="1">
      <c r="BP942777" s="90"/>
    </row>
    <row r="942778" spans="68:68" customFormat="1">
      <c r="BP942778" s="90"/>
    </row>
    <row r="942779" spans="68:68" customFormat="1">
      <c r="BP942779" s="90"/>
    </row>
    <row r="942780" spans="68:68" customFormat="1">
      <c r="BP942780" s="90"/>
    </row>
    <row r="942781" spans="68:68" customFormat="1">
      <c r="BP942781" s="90"/>
    </row>
    <row r="942782" spans="68:68" customFormat="1">
      <c r="BP942782" s="90"/>
    </row>
    <row r="942783" spans="68:68" customFormat="1">
      <c r="BP942783" s="90"/>
    </row>
    <row r="942784" spans="68:68" customFormat="1">
      <c r="BP942784" s="90"/>
    </row>
    <row r="942785" spans="68:68" customFormat="1">
      <c r="BP942785" s="90"/>
    </row>
    <row r="942786" spans="68:68" customFormat="1">
      <c r="BP942786" s="90"/>
    </row>
    <row r="942787" spans="68:68" customFormat="1">
      <c r="BP942787" s="90"/>
    </row>
    <row r="942788" spans="68:68" customFormat="1">
      <c r="BP942788" s="90"/>
    </row>
    <row r="942789" spans="68:68" customFormat="1">
      <c r="BP942789" s="90"/>
    </row>
    <row r="942790" spans="68:68" customFormat="1">
      <c r="BP942790" s="90"/>
    </row>
    <row r="942791" spans="68:68" customFormat="1">
      <c r="BP942791" s="90"/>
    </row>
    <row r="942792" spans="68:68" customFormat="1">
      <c r="BP942792" s="90"/>
    </row>
    <row r="942793" spans="68:68" customFormat="1">
      <c r="BP942793" s="90"/>
    </row>
    <row r="942794" spans="68:68" customFormat="1">
      <c r="BP942794" s="90"/>
    </row>
    <row r="942795" spans="68:68" customFormat="1">
      <c r="BP942795" s="90"/>
    </row>
    <row r="942796" spans="68:68" customFormat="1">
      <c r="BP942796" s="90"/>
    </row>
    <row r="942797" spans="68:68" customFormat="1">
      <c r="BP942797" s="90"/>
    </row>
    <row r="942798" spans="68:68" customFormat="1">
      <c r="BP942798" s="90"/>
    </row>
    <row r="942799" spans="68:68" customFormat="1">
      <c r="BP942799" s="90"/>
    </row>
    <row r="942800" spans="68:68" customFormat="1">
      <c r="BP942800" s="90"/>
    </row>
    <row r="942801" spans="68:68" customFormat="1">
      <c r="BP942801" s="90"/>
    </row>
    <row r="942802" spans="68:68" customFormat="1">
      <c r="BP942802" s="90"/>
    </row>
    <row r="942803" spans="68:68" customFormat="1">
      <c r="BP942803" s="90"/>
    </row>
    <row r="942804" spans="68:68" customFormat="1">
      <c r="BP942804" s="90"/>
    </row>
    <row r="942805" spans="68:68" customFormat="1">
      <c r="BP942805" s="90"/>
    </row>
    <row r="942806" spans="68:68" customFormat="1">
      <c r="BP942806" s="90"/>
    </row>
    <row r="942807" spans="68:68" customFormat="1">
      <c r="BP942807" s="90"/>
    </row>
    <row r="942808" spans="68:68" customFormat="1">
      <c r="BP942808" s="90"/>
    </row>
    <row r="942809" spans="68:68" customFormat="1">
      <c r="BP942809" s="90"/>
    </row>
    <row r="942810" spans="68:68" customFormat="1">
      <c r="BP942810" s="90"/>
    </row>
    <row r="942811" spans="68:68" customFormat="1">
      <c r="BP942811" s="90"/>
    </row>
    <row r="942812" spans="68:68" customFormat="1">
      <c r="BP942812" s="90"/>
    </row>
    <row r="942813" spans="68:68" customFormat="1">
      <c r="BP942813" s="90"/>
    </row>
    <row r="942814" spans="68:68" customFormat="1">
      <c r="BP942814" s="90"/>
    </row>
    <row r="942815" spans="68:68" customFormat="1">
      <c r="BP942815" s="90"/>
    </row>
    <row r="942816" spans="68:68" customFormat="1">
      <c r="BP942816" s="90"/>
    </row>
    <row r="942817" spans="68:68" customFormat="1">
      <c r="BP942817" s="90"/>
    </row>
    <row r="942818" spans="68:68" customFormat="1">
      <c r="BP942818" s="90"/>
    </row>
    <row r="942819" spans="68:68" customFormat="1">
      <c r="BP942819" s="90"/>
    </row>
    <row r="942820" spans="68:68" customFormat="1">
      <c r="BP942820" s="90"/>
    </row>
    <row r="942821" spans="68:68" customFormat="1">
      <c r="BP942821" s="90"/>
    </row>
    <row r="942822" spans="68:68" customFormat="1">
      <c r="BP942822" s="90"/>
    </row>
    <row r="942823" spans="68:68" customFormat="1">
      <c r="BP942823" s="90"/>
    </row>
    <row r="942824" spans="68:68" customFormat="1">
      <c r="BP942824" s="90"/>
    </row>
    <row r="942825" spans="68:68" customFormat="1">
      <c r="BP942825" s="90"/>
    </row>
    <row r="942826" spans="68:68" customFormat="1">
      <c r="BP942826" s="90"/>
    </row>
    <row r="942827" spans="68:68" customFormat="1">
      <c r="BP942827" s="90"/>
    </row>
    <row r="942828" spans="68:68" customFormat="1">
      <c r="BP942828" s="90"/>
    </row>
    <row r="942829" spans="68:68" customFormat="1">
      <c r="BP942829" s="90"/>
    </row>
    <row r="942830" spans="68:68" customFormat="1">
      <c r="BP942830" s="90"/>
    </row>
    <row r="942831" spans="68:68" customFormat="1">
      <c r="BP942831" s="90"/>
    </row>
    <row r="942832" spans="68:68" customFormat="1">
      <c r="BP942832" s="90"/>
    </row>
    <row r="942833" spans="68:68" customFormat="1">
      <c r="BP942833" s="90"/>
    </row>
    <row r="942834" spans="68:68" customFormat="1">
      <c r="BP942834" s="90"/>
    </row>
    <row r="942835" spans="68:68" customFormat="1">
      <c r="BP942835" s="90"/>
    </row>
    <row r="942836" spans="68:68" customFormat="1">
      <c r="BP942836" s="90"/>
    </row>
    <row r="942837" spans="68:68" customFormat="1">
      <c r="BP942837" s="90"/>
    </row>
    <row r="942838" spans="68:68" customFormat="1">
      <c r="BP942838" s="90"/>
    </row>
    <row r="942839" spans="68:68" customFormat="1">
      <c r="BP942839" s="90"/>
    </row>
    <row r="942840" spans="68:68" customFormat="1">
      <c r="BP942840" s="90"/>
    </row>
    <row r="942841" spans="68:68" customFormat="1">
      <c r="BP942841" s="90"/>
    </row>
    <row r="942842" spans="68:68" customFormat="1">
      <c r="BP942842" s="90"/>
    </row>
    <row r="942843" spans="68:68" customFormat="1">
      <c r="BP942843" s="90"/>
    </row>
    <row r="942844" spans="68:68" customFormat="1">
      <c r="BP942844" s="90"/>
    </row>
    <row r="942845" spans="68:68" customFormat="1">
      <c r="BP942845" s="90"/>
    </row>
    <row r="942846" spans="68:68" customFormat="1">
      <c r="BP942846" s="90"/>
    </row>
    <row r="942847" spans="68:68" customFormat="1">
      <c r="BP942847" s="90"/>
    </row>
    <row r="942848" spans="68:68" customFormat="1">
      <c r="BP942848" s="90"/>
    </row>
    <row r="942849" spans="68:68" customFormat="1">
      <c r="BP942849" s="90"/>
    </row>
    <row r="942850" spans="68:68" customFormat="1">
      <c r="BP942850" s="90"/>
    </row>
    <row r="942851" spans="68:68" customFormat="1">
      <c r="BP942851" s="90"/>
    </row>
    <row r="942852" spans="68:68" customFormat="1">
      <c r="BP942852" s="90"/>
    </row>
    <row r="942853" spans="68:68" customFormat="1">
      <c r="BP942853" s="90"/>
    </row>
    <row r="942854" spans="68:68" customFormat="1">
      <c r="BP942854" s="90"/>
    </row>
    <row r="942855" spans="68:68" customFormat="1">
      <c r="BP942855" s="90"/>
    </row>
    <row r="942856" spans="68:68" customFormat="1">
      <c r="BP942856" s="90"/>
    </row>
    <row r="942857" spans="68:68" customFormat="1">
      <c r="BP942857" s="90"/>
    </row>
    <row r="942858" spans="68:68" customFormat="1">
      <c r="BP942858" s="90"/>
    </row>
    <row r="942859" spans="68:68" customFormat="1">
      <c r="BP942859" s="90"/>
    </row>
    <row r="942860" spans="68:68" customFormat="1">
      <c r="BP942860" s="90"/>
    </row>
    <row r="942861" spans="68:68" customFormat="1">
      <c r="BP942861" s="90"/>
    </row>
    <row r="942862" spans="68:68" customFormat="1">
      <c r="BP942862" s="90"/>
    </row>
    <row r="942863" spans="68:68" customFormat="1">
      <c r="BP942863" s="90"/>
    </row>
    <row r="942864" spans="68:68" customFormat="1">
      <c r="BP942864" s="90"/>
    </row>
    <row r="942865" spans="68:68" customFormat="1">
      <c r="BP942865" s="90"/>
    </row>
    <row r="942866" spans="68:68" customFormat="1">
      <c r="BP942866" s="90"/>
    </row>
    <row r="942867" spans="68:68" customFormat="1">
      <c r="BP942867" s="90"/>
    </row>
    <row r="942868" spans="68:68" customFormat="1">
      <c r="BP942868" s="90"/>
    </row>
    <row r="942869" spans="68:68" customFormat="1">
      <c r="BP942869" s="90"/>
    </row>
    <row r="942870" spans="68:68" customFormat="1">
      <c r="BP942870" s="90"/>
    </row>
    <row r="942871" spans="68:68" customFormat="1">
      <c r="BP942871" s="90"/>
    </row>
    <row r="942872" spans="68:68" customFormat="1">
      <c r="BP942872" s="90"/>
    </row>
    <row r="942873" spans="68:68" customFormat="1">
      <c r="BP942873" s="90"/>
    </row>
    <row r="942874" spans="68:68" customFormat="1">
      <c r="BP942874" s="90"/>
    </row>
    <row r="942875" spans="68:68" customFormat="1">
      <c r="BP942875" s="90"/>
    </row>
    <row r="942876" spans="68:68" customFormat="1">
      <c r="BP942876" s="90"/>
    </row>
    <row r="942877" spans="68:68" customFormat="1">
      <c r="BP942877" s="90"/>
    </row>
    <row r="942878" spans="68:68" customFormat="1">
      <c r="BP942878" s="90"/>
    </row>
    <row r="942879" spans="68:68" customFormat="1">
      <c r="BP942879" s="90"/>
    </row>
    <row r="942880" spans="68:68" customFormat="1">
      <c r="BP942880" s="90"/>
    </row>
    <row r="942881" spans="68:68" customFormat="1">
      <c r="BP942881" s="90"/>
    </row>
    <row r="942882" spans="68:68" customFormat="1">
      <c r="BP942882" s="90"/>
    </row>
    <row r="942883" spans="68:68" customFormat="1">
      <c r="BP942883" s="90"/>
    </row>
    <row r="942884" spans="68:68" customFormat="1">
      <c r="BP942884" s="90"/>
    </row>
    <row r="942885" spans="68:68" customFormat="1">
      <c r="BP942885" s="90"/>
    </row>
    <row r="942886" spans="68:68" customFormat="1">
      <c r="BP942886" s="90"/>
    </row>
    <row r="942887" spans="68:68" customFormat="1">
      <c r="BP942887" s="90"/>
    </row>
    <row r="942888" spans="68:68" customFormat="1">
      <c r="BP942888" s="90"/>
    </row>
    <row r="942889" spans="68:68" customFormat="1">
      <c r="BP942889" s="90"/>
    </row>
    <row r="942890" spans="68:68" customFormat="1">
      <c r="BP942890" s="90"/>
    </row>
    <row r="942891" spans="68:68" customFormat="1">
      <c r="BP942891" s="90"/>
    </row>
    <row r="942892" spans="68:68" customFormat="1">
      <c r="BP942892" s="90"/>
    </row>
    <row r="942893" spans="68:68" customFormat="1">
      <c r="BP942893" s="90"/>
    </row>
    <row r="942894" spans="68:68" customFormat="1">
      <c r="BP942894" s="90"/>
    </row>
    <row r="942895" spans="68:68" customFormat="1">
      <c r="BP942895" s="90"/>
    </row>
    <row r="942896" spans="68:68" customFormat="1">
      <c r="BP942896" s="90"/>
    </row>
    <row r="942897" spans="68:68" customFormat="1">
      <c r="BP942897" s="90"/>
    </row>
    <row r="942898" spans="68:68" customFormat="1">
      <c r="BP942898" s="90"/>
    </row>
    <row r="942899" spans="68:68" customFormat="1">
      <c r="BP942899" s="90"/>
    </row>
    <row r="942900" spans="68:68" customFormat="1">
      <c r="BP942900" s="90"/>
    </row>
    <row r="942901" spans="68:68" customFormat="1">
      <c r="BP942901" s="90"/>
    </row>
    <row r="942902" spans="68:68" customFormat="1">
      <c r="BP942902" s="90"/>
    </row>
    <row r="942903" spans="68:68" customFormat="1">
      <c r="BP942903" s="90"/>
    </row>
    <row r="942904" spans="68:68" customFormat="1">
      <c r="BP942904" s="90"/>
    </row>
    <row r="942905" spans="68:68" customFormat="1">
      <c r="BP942905" s="90"/>
    </row>
    <row r="942906" spans="68:68" customFormat="1">
      <c r="BP942906" s="90"/>
    </row>
    <row r="942907" spans="68:68" customFormat="1">
      <c r="BP942907" s="90"/>
    </row>
    <row r="942908" spans="68:68" customFormat="1">
      <c r="BP942908" s="90"/>
    </row>
    <row r="942909" spans="68:68" customFormat="1">
      <c r="BP942909" s="90"/>
    </row>
    <row r="942910" spans="68:68" customFormat="1">
      <c r="BP942910" s="90"/>
    </row>
    <row r="942911" spans="68:68" customFormat="1">
      <c r="BP942911" s="90"/>
    </row>
    <row r="942912" spans="68:68" customFormat="1">
      <c r="BP942912" s="90"/>
    </row>
    <row r="942913" spans="68:68" customFormat="1">
      <c r="BP942913" s="90"/>
    </row>
    <row r="942914" spans="68:68" customFormat="1">
      <c r="BP942914" s="90"/>
    </row>
    <row r="942915" spans="68:68" customFormat="1">
      <c r="BP942915" s="90"/>
    </row>
    <row r="942916" spans="68:68" customFormat="1">
      <c r="BP942916" s="90"/>
    </row>
    <row r="942917" spans="68:68" customFormat="1">
      <c r="BP942917" s="90"/>
    </row>
    <row r="942918" spans="68:68" customFormat="1">
      <c r="BP942918" s="90"/>
    </row>
    <row r="942919" spans="68:68" customFormat="1">
      <c r="BP942919" s="90"/>
    </row>
    <row r="942920" spans="68:68" customFormat="1">
      <c r="BP942920" s="90"/>
    </row>
    <row r="942921" spans="68:68" customFormat="1">
      <c r="BP942921" s="90"/>
    </row>
    <row r="942922" spans="68:68" customFormat="1">
      <c r="BP942922" s="90"/>
    </row>
    <row r="942923" spans="68:68" customFormat="1">
      <c r="BP942923" s="90"/>
    </row>
    <row r="942924" spans="68:68" customFormat="1">
      <c r="BP942924" s="90"/>
    </row>
    <row r="942925" spans="68:68" customFormat="1">
      <c r="BP942925" s="90"/>
    </row>
    <row r="942926" spans="68:68" customFormat="1">
      <c r="BP942926" s="90"/>
    </row>
    <row r="942927" spans="68:68" customFormat="1">
      <c r="BP942927" s="90"/>
    </row>
    <row r="942928" spans="68:68" customFormat="1">
      <c r="BP942928" s="90"/>
    </row>
    <row r="942929" spans="68:68" customFormat="1">
      <c r="BP942929" s="90"/>
    </row>
    <row r="942930" spans="68:68" customFormat="1">
      <c r="BP942930" s="90"/>
    </row>
    <row r="942931" spans="68:68" customFormat="1">
      <c r="BP942931" s="90"/>
    </row>
    <row r="942932" spans="68:68" customFormat="1">
      <c r="BP942932" s="90"/>
    </row>
    <row r="942933" spans="68:68" customFormat="1">
      <c r="BP942933" s="90"/>
    </row>
    <row r="942934" spans="68:68" customFormat="1">
      <c r="BP942934" s="90"/>
    </row>
    <row r="942935" spans="68:68" customFormat="1">
      <c r="BP942935" s="90"/>
    </row>
    <row r="942936" spans="68:68" customFormat="1">
      <c r="BP942936" s="90"/>
    </row>
    <row r="942937" spans="68:68" customFormat="1">
      <c r="BP942937" s="90"/>
    </row>
    <row r="942938" spans="68:68" customFormat="1">
      <c r="BP942938" s="90"/>
    </row>
    <row r="942939" spans="68:68" customFormat="1">
      <c r="BP942939" s="90"/>
    </row>
    <row r="942940" spans="68:68" customFormat="1">
      <c r="BP942940" s="90"/>
    </row>
    <row r="942941" spans="68:68" customFormat="1">
      <c r="BP942941" s="90"/>
    </row>
    <row r="942942" spans="68:68" customFormat="1">
      <c r="BP942942" s="90"/>
    </row>
    <row r="942943" spans="68:68" customFormat="1">
      <c r="BP942943" s="90"/>
    </row>
    <row r="942944" spans="68:68" customFormat="1">
      <c r="BP942944" s="90"/>
    </row>
    <row r="942945" spans="68:68" customFormat="1">
      <c r="BP942945" s="90"/>
    </row>
    <row r="942946" spans="68:68" customFormat="1">
      <c r="BP942946" s="90"/>
    </row>
    <row r="942947" spans="68:68" customFormat="1">
      <c r="BP942947" s="90"/>
    </row>
    <row r="942948" spans="68:68" customFormat="1">
      <c r="BP942948" s="90"/>
    </row>
    <row r="942949" spans="68:68" customFormat="1">
      <c r="BP942949" s="90"/>
    </row>
    <row r="942950" spans="68:68" customFormat="1">
      <c r="BP942950" s="90"/>
    </row>
    <row r="942951" spans="68:68" customFormat="1">
      <c r="BP942951" s="90"/>
    </row>
    <row r="942952" spans="68:68" customFormat="1">
      <c r="BP942952" s="90"/>
    </row>
    <row r="942953" spans="68:68" customFormat="1">
      <c r="BP942953" s="90"/>
    </row>
    <row r="942954" spans="68:68" customFormat="1">
      <c r="BP942954" s="90"/>
    </row>
    <row r="942955" spans="68:68" customFormat="1">
      <c r="BP942955" s="90"/>
    </row>
    <row r="942956" spans="68:68" customFormat="1">
      <c r="BP942956" s="90"/>
    </row>
    <row r="942957" spans="68:68" customFormat="1">
      <c r="BP942957" s="90"/>
    </row>
    <row r="942958" spans="68:68" customFormat="1">
      <c r="BP942958" s="90"/>
    </row>
    <row r="942959" spans="68:68" customFormat="1">
      <c r="BP942959" s="90"/>
    </row>
    <row r="942960" spans="68:68" customFormat="1">
      <c r="BP942960" s="90"/>
    </row>
    <row r="942961" spans="68:68" customFormat="1">
      <c r="BP942961" s="90"/>
    </row>
    <row r="942962" spans="68:68" customFormat="1">
      <c r="BP942962" s="90"/>
    </row>
    <row r="942963" spans="68:68" customFormat="1">
      <c r="BP942963" s="90"/>
    </row>
    <row r="942964" spans="68:68" customFormat="1">
      <c r="BP942964" s="90"/>
    </row>
    <row r="942965" spans="68:68" customFormat="1">
      <c r="BP942965" s="90"/>
    </row>
    <row r="942966" spans="68:68" customFormat="1">
      <c r="BP942966" s="90"/>
    </row>
    <row r="942967" spans="68:68" customFormat="1">
      <c r="BP942967" s="90"/>
    </row>
    <row r="942968" spans="68:68" customFormat="1">
      <c r="BP942968" s="90"/>
    </row>
    <row r="942969" spans="68:68" customFormat="1">
      <c r="BP942969" s="90"/>
    </row>
    <row r="942970" spans="68:68" customFormat="1">
      <c r="BP942970" s="90"/>
    </row>
    <row r="942971" spans="68:68" customFormat="1">
      <c r="BP942971" s="90"/>
    </row>
    <row r="942972" spans="68:68" customFormat="1">
      <c r="BP942972" s="90"/>
    </row>
    <row r="942973" spans="68:68" customFormat="1">
      <c r="BP942973" s="90"/>
    </row>
    <row r="942974" spans="68:68" customFormat="1">
      <c r="BP942974" s="90"/>
    </row>
    <row r="942975" spans="68:68" customFormat="1">
      <c r="BP942975" s="90"/>
    </row>
    <row r="942976" spans="68:68" customFormat="1">
      <c r="BP942976" s="90"/>
    </row>
    <row r="942977" spans="68:68" customFormat="1">
      <c r="BP942977" s="90"/>
    </row>
    <row r="942978" spans="68:68" customFormat="1">
      <c r="BP942978" s="90"/>
    </row>
    <row r="942979" spans="68:68" customFormat="1">
      <c r="BP942979" s="90"/>
    </row>
    <row r="942980" spans="68:68" customFormat="1">
      <c r="BP942980" s="90"/>
    </row>
    <row r="942981" spans="68:68" customFormat="1">
      <c r="BP942981" s="90"/>
    </row>
    <row r="942982" spans="68:68" customFormat="1">
      <c r="BP942982" s="90"/>
    </row>
    <row r="942983" spans="68:68" customFormat="1">
      <c r="BP942983" s="90"/>
    </row>
    <row r="942984" spans="68:68" customFormat="1">
      <c r="BP942984" s="90"/>
    </row>
    <row r="942985" spans="68:68" customFormat="1">
      <c r="BP942985" s="90"/>
    </row>
    <row r="942986" spans="68:68" customFormat="1">
      <c r="BP942986" s="90"/>
    </row>
    <row r="942987" spans="68:68" customFormat="1">
      <c r="BP942987" s="90"/>
    </row>
    <row r="942988" spans="68:68" customFormat="1">
      <c r="BP942988" s="90"/>
    </row>
    <row r="942989" spans="68:68" customFormat="1">
      <c r="BP942989" s="90"/>
    </row>
    <row r="942990" spans="68:68" customFormat="1">
      <c r="BP942990" s="90"/>
    </row>
    <row r="942991" spans="68:68" customFormat="1">
      <c r="BP942991" s="90"/>
    </row>
    <row r="942992" spans="68:68" customFormat="1">
      <c r="BP942992" s="90"/>
    </row>
    <row r="942993" spans="68:68" customFormat="1">
      <c r="BP942993" s="90"/>
    </row>
    <row r="942994" spans="68:68" customFormat="1">
      <c r="BP942994" s="90"/>
    </row>
    <row r="942995" spans="68:68" customFormat="1">
      <c r="BP942995" s="90"/>
    </row>
    <row r="942996" spans="68:68" customFormat="1">
      <c r="BP942996" s="90"/>
    </row>
    <row r="942997" spans="68:68" customFormat="1">
      <c r="BP942997" s="90"/>
    </row>
    <row r="942998" spans="68:68" customFormat="1">
      <c r="BP942998" s="90"/>
    </row>
    <row r="942999" spans="68:68" customFormat="1">
      <c r="BP942999" s="90"/>
    </row>
    <row r="943000" spans="68:68" customFormat="1">
      <c r="BP943000" s="90"/>
    </row>
    <row r="943001" spans="68:68" customFormat="1">
      <c r="BP943001" s="90"/>
    </row>
    <row r="943002" spans="68:68" customFormat="1">
      <c r="BP943002" s="90"/>
    </row>
    <row r="943003" spans="68:68" customFormat="1">
      <c r="BP943003" s="90"/>
    </row>
    <row r="943004" spans="68:68" customFormat="1">
      <c r="BP943004" s="90"/>
    </row>
    <row r="943005" spans="68:68" customFormat="1">
      <c r="BP943005" s="90"/>
    </row>
    <row r="943006" spans="68:68" customFormat="1">
      <c r="BP943006" s="90"/>
    </row>
    <row r="943007" spans="68:68" customFormat="1">
      <c r="BP943007" s="90"/>
    </row>
    <row r="943008" spans="68:68" customFormat="1">
      <c r="BP943008" s="90"/>
    </row>
    <row r="943009" spans="68:68" customFormat="1">
      <c r="BP943009" s="90"/>
    </row>
    <row r="943010" spans="68:68" customFormat="1">
      <c r="BP943010" s="90"/>
    </row>
    <row r="943011" spans="68:68" customFormat="1">
      <c r="BP943011" s="90"/>
    </row>
    <row r="943012" spans="68:68" customFormat="1">
      <c r="BP943012" s="90"/>
    </row>
    <row r="943013" spans="68:68" customFormat="1">
      <c r="BP943013" s="90"/>
    </row>
    <row r="943014" spans="68:68" customFormat="1">
      <c r="BP943014" s="90"/>
    </row>
    <row r="943015" spans="68:68" customFormat="1">
      <c r="BP943015" s="90"/>
    </row>
    <row r="943016" spans="68:68" customFormat="1">
      <c r="BP943016" s="90"/>
    </row>
    <row r="943017" spans="68:68" customFormat="1">
      <c r="BP943017" s="90"/>
    </row>
    <row r="943018" spans="68:68" customFormat="1">
      <c r="BP943018" s="90"/>
    </row>
    <row r="943019" spans="68:68" customFormat="1">
      <c r="BP943019" s="90"/>
    </row>
    <row r="943020" spans="68:68" customFormat="1">
      <c r="BP943020" s="90"/>
    </row>
    <row r="943021" spans="68:68" customFormat="1">
      <c r="BP943021" s="90"/>
    </row>
    <row r="943022" spans="68:68" customFormat="1">
      <c r="BP943022" s="90"/>
    </row>
    <row r="943023" spans="68:68" customFormat="1">
      <c r="BP943023" s="90"/>
    </row>
    <row r="943024" spans="68:68" customFormat="1">
      <c r="BP943024" s="90"/>
    </row>
    <row r="943025" spans="68:68" customFormat="1">
      <c r="BP943025" s="90"/>
    </row>
    <row r="943026" spans="68:68" customFormat="1">
      <c r="BP943026" s="90"/>
    </row>
    <row r="943027" spans="68:68" customFormat="1">
      <c r="BP943027" s="90"/>
    </row>
    <row r="943028" spans="68:68" customFormat="1">
      <c r="BP943028" s="90"/>
    </row>
    <row r="943029" spans="68:68" customFormat="1">
      <c r="BP943029" s="90"/>
    </row>
    <row r="943030" spans="68:68" customFormat="1">
      <c r="BP943030" s="90"/>
    </row>
    <row r="943031" spans="68:68" customFormat="1">
      <c r="BP943031" s="90"/>
    </row>
    <row r="943032" spans="68:68" customFormat="1">
      <c r="BP943032" s="90"/>
    </row>
    <row r="943033" spans="68:68" customFormat="1">
      <c r="BP943033" s="90"/>
    </row>
    <row r="943034" spans="68:68" customFormat="1">
      <c r="BP943034" s="90"/>
    </row>
    <row r="943035" spans="68:68" customFormat="1">
      <c r="BP943035" s="90"/>
    </row>
    <row r="943036" spans="68:68" customFormat="1">
      <c r="BP943036" s="90"/>
    </row>
    <row r="943037" spans="68:68" customFormat="1">
      <c r="BP943037" s="90"/>
    </row>
    <row r="943038" spans="68:68" customFormat="1">
      <c r="BP943038" s="90"/>
    </row>
    <row r="943039" spans="68:68" customFormat="1">
      <c r="BP943039" s="90"/>
    </row>
    <row r="943040" spans="68:68" customFormat="1">
      <c r="BP943040" s="90"/>
    </row>
    <row r="943041" spans="68:68" customFormat="1">
      <c r="BP943041" s="90"/>
    </row>
    <row r="943042" spans="68:68" customFormat="1">
      <c r="BP943042" s="90"/>
    </row>
    <row r="943043" spans="68:68" customFormat="1">
      <c r="BP943043" s="90"/>
    </row>
    <row r="943044" spans="68:68" customFormat="1">
      <c r="BP943044" s="90"/>
    </row>
    <row r="943045" spans="68:68" customFormat="1">
      <c r="BP943045" s="90"/>
    </row>
    <row r="943046" spans="68:68" customFormat="1">
      <c r="BP943046" s="90"/>
    </row>
    <row r="943047" spans="68:68" customFormat="1">
      <c r="BP943047" s="90"/>
    </row>
    <row r="943048" spans="68:68" customFormat="1">
      <c r="BP943048" s="90"/>
    </row>
    <row r="943049" spans="68:68" customFormat="1">
      <c r="BP943049" s="90"/>
    </row>
    <row r="943050" spans="68:68" customFormat="1">
      <c r="BP943050" s="90"/>
    </row>
    <row r="943051" spans="68:68" customFormat="1">
      <c r="BP943051" s="90"/>
    </row>
    <row r="943052" spans="68:68" customFormat="1">
      <c r="BP943052" s="90"/>
    </row>
    <row r="943053" spans="68:68" customFormat="1">
      <c r="BP943053" s="90"/>
    </row>
    <row r="943054" spans="68:68" customFormat="1">
      <c r="BP943054" s="90"/>
    </row>
    <row r="943055" spans="68:68" customFormat="1">
      <c r="BP943055" s="90"/>
    </row>
    <row r="943056" spans="68:68" customFormat="1">
      <c r="BP943056" s="90"/>
    </row>
    <row r="943057" spans="68:68" customFormat="1">
      <c r="BP943057" s="90"/>
    </row>
    <row r="943058" spans="68:68" customFormat="1">
      <c r="BP943058" s="90"/>
    </row>
    <row r="943059" spans="68:68" customFormat="1">
      <c r="BP943059" s="90"/>
    </row>
    <row r="943060" spans="68:68" customFormat="1">
      <c r="BP943060" s="90"/>
    </row>
    <row r="943061" spans="68:68" customFormat="1">
      <c r="BP943061" s="90"/>
    </row>
    <row r="943062" spans="68:68" customFormat="1">
      <c r="BP943062" s="90"/>
    </row>
    <row r="943063" spans="68:68" customFormat="1">
      <c r="BP943063" s="90"/>
    </row>
    <row r="943064" spans="68:68" customFormat="1">
      <c r="BP943064" s="90"/>
    </row>
    <row r="943065" spans="68:68" customFormat="1">
      <c r="BP943065" s="90"/>
    </row>
    <row r="943066" spans="68:68" customFormat="1">
      <c r="BP943066" s="90"/>
    </row>
    <row r="943067" spans="68:68" customFormat="1">
      <c r="BP943067" s="90"/>
    </row>
    <row r="943068" spans="68:68" customFormat="1">
      <c r="BP943068" s="90"/>
    </row>
    <row r="943069" spans="68:68" customFormat="1">
      <c r="BP943069" s="90"/>
    </row>
    <row r="943070" spans="68:68" customFormat="1">
      <c r="BP943070" s="90"/>
    </row>
    <row r="943071" spans="68:68" customFormat="1">
      <c r="BP943071" s="90"/>
    </row>
    <row r="943072" spans="68:68" customFormat="1">
      <c r="BP943072" s="90"/>
    </row>
    <row r="943073" spans="68:68" customFormat="1">
      <c r="BP943073" s="90"/>
    </row>
    <row r="943074" spans="68:68" customFormat="1">
      <c r="BP943074" s="90"/>
    </row>
    <row r="943075" spans="68:68" customFormat="1">
      <c r="BP943075" s="90"/>
    </row>
    <row r="943076" spans="68:68" customFormat="1">
      <c r="BP943076" s="90"/>
    </row>
    <row r="943077" spans="68:68" customFormat="1">
      <c r="BP943077" s="90"/>
    </row>
    <row r="943078" spans="68:68" customFormat="1">
      <c r="BP943078" s="90"/>
    </row>
    <row r="943079" spans="68:68" customFormat="1">
      <c r="BP943079" s="90"/>
    </row>
    <row r="943080" spans="68:68" customFormat="1">
      <c r="BP943080" s="90"/>
    </row>
    <row r="943081" spans="68:68" customFormat="1">
      <c r="BP943081" s="90"/>
    </row>
    <row r="943082" spans="68:68" customFormat="1">
      <c r="BP943082" s="90"/>
    </row>
    <row r="943083" spans="68:68" customFormat="1">
      <c r="BP943083" s="90"/>
    </row>
    <row r="943084" spans="68:68" customFormat="1">
      <c r="BP943084" s="90"/>
    </row>
    <row r="943085" spans="68:68" customFormat="1">
      <c r="BP943085" s="90"/>
    </row>
    <row r="943086" spans="68:68" customFormat="1">
      <c r="BP943086" s="90"/>
    </row>
    <row r="943087" spans="68:68" customFormat="1">
      <c r="BP943087" s="90"/>
    </row>
    <row r="943088" spans="68:68" customFormat="1">
      <c r="BP943088" s="90"/>
    </row>
    <row r="943089" spans="68:68" customFormat="1">
      <c r="BP943089" s="90"/>
    </row>
    <row r="943090" spans="68:68" customFormat="1">
      <c r="BP943090" s="90"/>
    </row>
    <row r="943091" spans="68:68" customFormat="1">
      <c r="BP943091" s="90"/>
    </row>
    <row r="943092" spans="68:68" customFormat="1">
      <c r="BP943092" s="90"/>
    </row>
    <row r="943093" spans="68:68" customFormat="1">
      <c r="BP943093" s="90"/>
    </row>
    <row r="943094" spans="68:68" customFormat="1">
      <c r="BP943094" s="90"/>
    </row>
    <row r="943095" spans="68:68" customFormat="1">
      <c r="BP943095" s="90"/>
    </row>
    <row r="943096" spans="68:68" customFormat="1">
      <c r="BP943096" s="90"/>
    </row>
    <row r="943097" spans="68:68" customFormat="1">
      <c r="BP943097" s="90"/>
    </row>
    <row r="943098" spans="68:68" customFormat="1">
      <c r="BP943098" s="90"/>
    </row>
    <row r="943099" spans="68:68" customFormat="1">
      <c r="BP943099" s="90"/>
    </row>
    <row r="943100" spans="68:68" customFormat="1">
      <c r="BP943100" s="90"/>
    </row>
    <row r="943101" spans="68:68" customFormat="1">
      <c r="BP943101" s="90"/>
    </row>
    <row r="943102" spans="68:68" customFormat="1">
      <c r="BP943102" s="90"/>
    </row>
    <row r="943103" spans="68:68" customFormat="1">
      <c r="BP943103" s="90"/>
    </row>
    <row r="943104" spans="68:68" customFormat="1">
      <c r="BP943104" s="90"/>
    </row>
    <row r="943105" spans="68:68" customFormat="1">
      <c r="BP943105" s="90"/>
    </row>
    <row r="943106" spans="68:68" customFormat="1">
      <c r="BP943106" s="90"/>
    </row>
    <row r="943107" spans="68:68" customFormat="1">
      <c r="BP943107" s="90"/>
    </row>
    <row r="943108" spans="68:68" customFormat="1">
      <c r="BP943108" s="90"/>
    </row>
    <row r="943109" spans="68:68" customFormat="1">
      <c r="BP943109" s="90"/>
    </row>
    <row r="943110" spans="68:68" customFormat="1">
      <c r="BP943110" s="90"/>
    </row>
    <row r="943111" spans="68:68" customFormat="1">
      <c r="BP943111" s="90"/>
    </row>
    <row r="943112" spans="68:68" customFormat="1">
      <c r="BP943112" s="90"/>
    </row>
    <row r="943113" spans="68:68" customFormat="1">
      <c r="BP943113" s="90"/>
    </row>
    <row r="943114" spans="68:68" customFormat="1">
      <c r="BP943114" s="90"/>
    </row>
    <row r="943115" spans="68:68" customFormat="1">
      <c r="BP943115" s="90"/>
    </row>
    <row r="943116" spans="68:68" customFormat="1">
      <c r="BP943116" s="90"/>
    </row>
    <row r="943117" spans="68:68" customFormat="1">
      <c r="BP943117" s="90"/>
    </row>
    <row r="943118" spans="68:68" customFormat="1">
      <c r="BP943118" s="90"/>
    </row>
    <row r="943119" spans="68:68" customFormat="1">
      <c r="BP943119" s="90"/>
    </row>
    <row r="943120" spans="68:68" customFormat="1">
      <c r="BP943120" s="90"/>
    </row>
    <row r="943121" spans="68:68" customFormat="1">
      <c r="BP943121" s="90"/>
    </row>
    <row r="943122" spans="68:68" customFormat="1">
      <c r="BP943122" s="90"/>
    </row>
    <row r="943123" spans="68:68" customFormat="1">
      <c r="BP943123" s="90"/>
    </row>
    <row r="943124" spans="68:68" customFormat="1">
      <c r="BP943124" s="90"/>
    </row>
    <row r="943125" spans="68:68" customFormat="1">
      <c r="BP943125" s="90"/>
    </row>
    <row r="943126" spans="68:68" customFormat="1">
      <c r="BP943126" s="90"/>
    </row>
    <row r="943127" spans="68:68" customFormat="1">
      <c r="BP943127" s="90"/>
    </row>
    <row r="943128" spans="68:68" customFormat="1">
      <c r="BP943128" s="90"/>
    </row>
    <row r="943129" spans="68:68" customFormat="1">
      <c r="BP943129" s="90"/>
    </row>
    <row r="943130" spans="68:68" customFormat="1">
      <c r="BP943130" s="90"/>
    </row>
    <row r="943131" spans="68:68" customFormat="1">
      <c r="BP943131" s="90"/>
    </row>
    <row r="943132" spans="68:68" customFormat="1">
      <c r="BP943132" s="90"/>
    </row>
    <row r="943133" spans="68:68" customFormat="1">
      <c r="BP943133" s="90"/>
    </row>
    <row r="943134" spans="68:68" customFormat="1">
      <c r="BP943134" s="90"/>
    </row>
    <row r="943135" spans="68:68" customFormat="1">
      <c r="BP943135" s="90"/>
    </row>
    <row r="943136" spans="68:68" customFormat="1">
      <c r="BP943136" s="90"/>
    </row>
    <row r="943137" spans="68:68" customFormat="1">
      <c r="BP943137" s="90"/>
    </row>
    <row r="943138" spans="68:68" customFormat="1">
      <c r="BP943138" s="90"/>
    </row>
    <row r="943139" spans="68:68" customFormat="1">
      <c r="BP943139" s="90"/>
    </row>
    <row r="943140" spans="68:68" customFormat="1">
      <c r="BP943140" s="90"/>
    </row>
    <row r="943141" spans="68:68" customFormat="1">
      <c r="BP943141" s="90"/>
    </row>
    <row r="943142" spans="68:68" customFormat="1">
      <c r="BP943142" s="90"/>
    </row>
    <row r="943143" spans="68:68" customFormat="1">
      <c r="BP943143" s="90"/>
    </row>
    <row r="943144" spans="68:68" customFormat="1">
      <c r="BP943144" s="90"/>
    </row>
    <row r="943145" spans="68:68" customFormat="1">
      <c r="BP943145" s="90"/>
    </row>
    <row r="943146" spans="68:68" customFormat="1">
      <c r="BP943146" s="90"/>
    </row>
    <row r="943147" spans="68:68" customFormat="1">
      <c r="BP943147" s="90"/>
    </row>
    <row r="943148" spans="68:68" customFormat="1">
      <c r="BP943148" s="90"/>
    </row>
    <row r="943149" spans="68:68" customFormat="1">
      <c r="BP943149" s="90"/>
    </row>
    <row r="943150" spans="68:68" customFormat="1">
      <c r="BP943150" s="90"/>
    </row>
    <row r="943151" spans="68:68" customFormat="1">
      <c r="BP943151" s="90"/>
    </row>
    <row r="943152" spans="68:68" customFormat="1">
      <c r="BP943152" s="90"/>
    </row>
    <row r="943153" spans="68:68" customFormat="1">
      <c r="BP943153" s="90"/>
    </row>
    <row r="943154" spans="68:68" customFormat="1">
      <c r="BP943154" s="90"/>
    </row>
    <row r="943155" spans="68:68" customFormat="1">
      <c r="BP943155" s="90"/>
    </row>
    <row r="943156" spans="68:68" customFormat="1">
      <c r="BP943156" s="90"/>
    </row>
    <row r="943157" spans="68:68" customFormat="1">
      <c r="BP943157" s="90"/>
    </row>
    <row r="943158" spans="68:68" customFormat="1">
      <c r="BP943158" s="90"/>
    </row>
    <row r="943159" spans="68:68" customFormat="1">
      <c r="BP943159" s="90"/>
    </row>
    <row r="943160" spans="68:68" customFormat="1">
      <c r="BP943160" s="90"/>
    </row>
    <row r="943161" spans="68:68" customFormat="1">
      <c r="BP943161" s="90"/>
    </row>
    <row r="943162" spans="68:68" customFormat="1">
      <c r="BP943162" s="90"/>
    </row>
    <row r="943163" spans="68:68" customFormat="1">
      <c r="BP943163" s="90"/>
    </row>
    <row r="943164" spans="68:68" customFormat="1">
      <c r="BP943164" s="90"/>
    </row>
    <row r="943165" spans="68:68" customFormat="1">
      <c r="BP943165" s="90"/>
    </row>
    <row r="943166" spans="68:68" customFormat="1">
      <c r="BP943166" s="90"/>
    </row>
    <row r="943167" spans="68:68" customFormat="1">
      <c r="BP943167" s="90"/>
    </row>
    <row r="943168" spans="68:68" customFormat="1">
      <c r="BP943168" s="90"/>
    </row>
    <row r="943169" spans="68:68" customFormat="1">
      <c r="BP943169" s="90"/>
    </row>
    <row r="943170" spans="68:68" customFormat="1">
      <c r="BP943170" s="90"/>
    </row>
    <row r="943171" spans="68:68" customFormat="1">
      <c r="BP943171" s="90"/>
    </row>
    <row r="943172" spans="68:68" customFormat="1">
      <c r="BP943172" s="90"/>
    </row>
    <row r="943173" spans="68:68" customFormat="1">
      <c r="BP943173" s="90"/>
    </row>
    <row r="943174" spans="68:68" customFormat="1">
      <c r="BP943174" s="90"/>
    </row>
    <row r="943175" spans="68:68" customFormat="1">
      <c r="BP943175" s="90"/>
    </row>
    <row r="943176" spans="68:68" customFormat="1">
      <c r="BP943176" s="90"/>
    </row>
    <row r="943177" spans="68:68" customFormat="1">
      <c r="BP943177" s="90"/>
    </row>
    <row r="943178" spans="68:68" customFormat="1">
      <c r="BP943178" s="90"/>
    </row>
    <row r="943179" spans="68:68" customFormat="1">
      <c r="BP943179" s="90"/>
    </row>
    <row r="943180" spans="68:68" customFormat="1">
      <c r="BP943180" s="90"/>
    </row>
    <row r="943181" spans="68:68" customFormat="1">
      <c r="BP943181" s="90"/>
    </row>
    <row r="943182" spans="68:68" customFormat="1">
      <c r="BP943182" s="90"/>
    </row>
    <row r="943183" spans="68:68" customFormat="1">
      <c r="BP943183" s="90"/>
    </row>
    <row r="943184" spans="68:68" customFormat="1">
      <c r="BP943184" s="90"/>
    </row>
    <row r="943185" spans="68:68" customFormat="1">
      <c r="BP943185" s="90"/>
    </row>
    <row r="943186" spans="68:68" customFormat="1">
      <c r="BP943186" s="90"/>
    </row>
    <row r="943187" spans="68:68" customFormat="1">
      <c r="BP943187" s="90"/>
    </row>
    <row r="943188" spans="68:68" customFormat="1">
      <c r="BP943188" s="90"/>
    </row>
    <row r="943189" spans="68:68" customFormat="1">
      <c r="BP943189" s="90"/>
    </row>
    <row r="943190" spans="68:68" customFormat="1">
      <c r="BP943190" s="90"/>
    </row>
    <row r="943191" spans="68:68" customFormat="1">
      <c r="BP943191" s="90"/>
    </row>
    <row r="943192" spans="68:68" customFormat="1">
      <c r="BP943192" s="90"/>
    </row>
    <row r="943193" spans="68:68" customFormat="1">
      <c r="BP943193" s="90"/>
    </row>
    <row r="943194" spans="68:68" customFormat="1">
      <c r="BP943194" s="90"/>
    </row>
    <row r="943195" spans="68:68" customFormat="1">
      <c r="BP943195" s="90"/>
    </row>
    <row r="943196" spans="68:68" customFormat="1">
      <c r="BP943196" s="90"/>
    </row>
    <row r="943197" spans="68:68" customFormat="1">
      <c r="BP943197" s="90"/>
    </row>
    <row r="943198" spans="68:68" customFormat="1">
      <c r="BP943198" s="90"/>
    </row>
    <row r="943199" spans="68:68" customFormat="1">
      <c r="BP943199" s="90"/>
    </row>
    <row r="943200" spans="68:68" customFormat="1">
      <c r="BP943200" s="90"/>
    </row>
    <row r="943201" spans="68:68" customFormat="1">
      <c r="BP943201" s="90"/>
    </row>
    <row r="943202" spans="68:68" customFormat="1">
      <c r="BP943202" s="90"/>
    </row>
    <row r="943203" spans="68:68" customFormat="1">
      <c r="BP943203" s="90"/>
    </row>
    <row r="943204" spans="68:68" customFormat="1">
      <c r="BP943204" s="90"/>
    </row>
    <row r="943205" spans="68:68" customFormat="1">
      <c r="BP943205" s="90"/>
    </row>
    <row r="943206" spans="68:68" customFormat="1">
      <c r="BP943206" s="90"/>
    </row>
    <row r="943207" spans="68:68" customFormat="1">
      <c r="BP943207" s="90"/>
    </row>
    <row r="943208" spans="68:68" customFormat="1">
      <c r="BP943208" s="90"/>
    </row>
    <row r="943209" spans="68:68" customFormat="1">
      <c r="BP943209" s="90"/>
    </row>
    <row r="943210" spans="68:68" customFormat="1">
      <c r="BP943210" s="90"/>
    </row>
    <row r="943211" spans="68:68" customFormat="1">
      <c r="BP943211" s="90"/>
    </row>
    <row r="943212" spans="68:68" customFormat="1">
      <c r="BP943212" s="90"/>
    </row>
    <row r="943213" spans="68:68" customFormat="1">
      <c r="BP943213" s="90"/>
    </row>
    <row r="943214" spans="68:68" customFormat="1">
      <c r="BP943214" s="90"/>
    </row>
    <row r="943215" spans="68:68" customFormat="1">
      <c r="BP943215" s="90"/>
    </row>
    <row r="943216" spans="68:68" customFormat="1">
      <c r="BP943216" s="90"/>
    </row>
    <row r="943217" spans="68:68" customFormat="1">
      <c r="BP943217" s="90"/>
    </row>
    <row r="943218" spans="68:68" customFormat="1">
      <c r="BP943218" s="90"/>
    </row>
    <row r="943219" spans="68:68" customFormat="1">
      <c r="BP943219" s="90"/>
    </row>
    <row r="943220" spans="68:68" customFormat="1">
      <c r="BP943220" s="90"/>
    </row>
    <row r="943221" spans="68:68" customFormat="1">
      <c r="BP943221" s="90"/>
    </row>
    <row r="943222" spans="68:68" customFormat="1">
      <c r="BP943222" s="90"/>
    </row>
    <row r="943223" spans="68:68" customFormat="1">
      <c r="BP943223" s="90"/>
    </row>
    <row r="943224" spans="68:68" customFormat="1">
      <c r="BP943224" s="90"/>
    </row>
    <row r="943225" spans="68:68" customFormat="1">
      <c r="BP943225" s="90"/>
    </row>
    <row r="943226" spans="68:68" customFormat="1">
      <c r="BP943226" s="90"/>
    </row>
    <row r="943227" spans="68:68" customFormat="1">
      <c r="BP943227" s="90"/>
    </row>
    <row r="943228" spans="68:68" customFormat="1">
      <c r="BP943228" s="90"/>
    </row>
    <row r="943229" spans="68:68" customFormat="1">
      <c r="BP943229" s="90"/>
    </row>
    <row r="943230" spans="68:68" customFormat="1">
      <c r="BP943230" s="90"/>
    </row>
    <row r="943231" spans="68:68" customFormat="1">
      <c r="BP943231" s="90"/>
    </row>
    <row r="943232" spans="68:68" customFormat="1">
      <c r="BP943232" s="90"/>
    </row>
    <row r="943233" spans="68:68" customFormat="1">
      <c r="BP943233" s="90"/>
    </row>
    <row r="943234" spans="68:68" customFormat="1">
      <c r="BP943234" s="90"/>
    </row>
    <row r="943235" spans="68:68" customFormat="1">
      <c r="BP943235" s="90"/>
    </row>
    <row r="943236" spans="68:68" customFormat="1">
      <c r="BP943236" s="90"/>
    </row>
    <row r="943237" spans="68:68" customFormat="1">
      <c r="BP943237" s="90"/>
    </row>
    <row r="943238" spans="68:68" customFormat="1">
      <c r="BP943238" s="90"/>
    </row>
    <row r="943239" spans="68:68" customFormat="1">
      <c r="BP943239" s="90"/>
    </row>
    <row r="943240" spans="68:68" customFormat="1">
      <c r="BP943240" s="90"/>
    </row>
    <row r="943241" spans="68:68" customFormat="1">
      <c r="BP943241" s="90"/>
    </row>
    <row r="943242" spans="68:68" customFormat="1">
      <c r="BP943242" s="90"/>
    </row>
    <row r="943243" spans="68:68" customFormat="1">
      <c r="BP943243" s="90"/>
    </row>
    <row r="943244" spans="68:68" customFormat="1">
      <c r="BP943244" s="90"/>
    </row>
    <row r="943245" spans="68:68" customFormat="1">
      <c r="BP943245" s="90"/>
    </row>
    <row r="943246" spans="68:68" customFormat="1">
      <c r="BP943246" s="90"/>
    </row>
    <row r="943247" spans="68:68" customFormat="1">
      <c r="BP943247" s="90"/>
    </row>
    <row r="943248" spans="68:68" customFormat="1">
      <c r="BP943248" s="90"/>
    </row>
    <row r="943249" spans="68:68" customFormat="1">
      <c r="BP943249" s="90"/>
    </row>
    <row r="943250" spans="68:68" customFormat="1">
      <c r="BP943250" s="90"/>
    </row>
    <row r="943251" spans="68:68" customFormat="1">
      <c r="BP943251" s="90"/>
    </row>
    <row r="943252" spans="68:68" customFormat="1">
      <c r="BP943252" s="90"/>
    </row>
    <row r="943253" spans="68:68" customFormat="1">
      <c r="BP943253" s="90"/>
    </row>
    <row r="943254" spans="68:68" customFormat="1">
      <c r="BP943254" s="90"/>
    </row>
    <row r="943255" spans="68:68" customFormat="1">
      <c r="BP943255" s="90"/>
    </row>
    <row r="943256" spans="68:68" customFormat="1">
      <c r="BP943256" s="90"/>
    </row>
    <row r="943257" spans="68:68" customFormat="1">
      <c r="BP943257" s="90"/>
    </row>
    <row r="943258" spans="68:68" customFormat="1">
      <c r="BP943258" s="90"/>
    </row>
    <row r="943259" spans="68:68" customFormat="1">
      <c r="BP943259" s="90"/>
    </row>
    <row r="943260" spans="68:68" customFormat="1">
      <c r="BP943260" s="90"/>
    </row>
    <row r="943261" spans="68:68" customFormat="1">
      <c r="BP943261" s="90"/>
    </row>
    <row r="943262" spans="68:68" customFormat="1">
      <c r="BP943262" s="90"/>
    </row>
    <row r="943263" spans="68:68" customFormat="1">
      <c r="BP943263" s="90"/>
    </row>
    <row r="943264" spans="68:68" customFormat="1">
      <c r="BP943264" s="90"/>
    </row>
    <row r="943265" spans="68:68" customFormat="1">
      <c r="BP943265" s="90"/>
    </row>
    <row r="943266" spans="68:68" customFormat="1">
      <c r="BP943266" s="90"/>
    </row>
    <row r="943267" spans="68:68" customFormat="1">
      <c r="BP943267" s="90"/>
    </row>
    <row r="943268" spans="68:68" customFormat="1">
      <c r="BP943268" s="90"/>
    </row>
    <row r="943269" spans="68:68" customFormat="1">
      <c r="BP943269" s="90"/>
    </row>
    <row r="943270" spans="68:68" customFormat="1">
      <c r="BP943270" s="90"/>
    </row>
    <row r="943271" spans="68:68" customFormat="1">
      <c r="BP943271" s="90"/>
    </row>
    <row r="943272" spans="68:68" customFormat="1">
      <c r="BP943272" s="90"/>
    </row>
    <row r="943273" spans="68:68" customFormat="1">
      <c r="BP943273" s="90"/>
    </row>
    <row r="943274" spans="68:68" customFormat="1">
      <c r="BP943274" s="90"/>
    </row>
    <row r="943275" spans="68:68" customFormat="1">
      <c r="BP943275" s="90"/>
    </row>
    <row r="943276" spans="68:68" customFormat="1">
      <c r="BP943276" s="90"/>
    </row>
    <row r="943277" spans="68:68" customFormat="1">
      <c r="BP943277" s="90"/>
    </row>
    <row r="943278" spans="68:68" customFormat="1">
      <c r="BP943278" s="90"/>
    </row>
    <row r="943279" spans="68:68" customFormat="1">
      <c r="BP943279" s="90"/>
    </row>
    <row r="943280" spans="68:68" customFormat="1">
      <c r="BP943280" s="90"/>
    </row>
    <row r="943281" spans="68:68" customFormat="1">
      <c r="BP943281" s="90"/>
    </row>
    <row r="943282" spans="68:68" customFormat="1">
      <c r="BP943282" s="90"/>
    </row>
    <row r="943283" spans="68:68" customFormat="1">
      <c r="BP943283" s="90"/>
    </row>
    <row r="943284" spans="68:68" customFormat="1">
      <c r="BP943284" s="90"/>
    </row>
    <row r="943285" spans="68:68" customFormat="1">
      <c r="BP943285" s="90"/>
    </row>
    <row r="943286" spans="68:68" customFormat="1">
      <c r="BP943286" s="90"/>
    </row>
    <row r="943287" spans="68:68" customFormat="1">
      <c r="BP943287" s="90"/>
    </row>
    <row r="943288" spans="68:68" customFormat="1">
      <c r="BP943288" s="90"/>
    </row>
    <row r="943289" spans="68:68" customFormat="1">
      <c r="BP943289" s="90"/>
    </row>
    <row r="943290" spans="68:68" customFormat="1">
      <c r="BP943290" s="90"/>
    </row>
    <row r="943291" spans="68:68" customFormat="1">
      <c r="BP943291" s="90"/>
    </row>
    <row r="943292" spans="68:68" customFormat="1">
      <c r="BP943292" s="90"/>
    </row>
    <row r="943293" spans="68:68" customFormat="1">
      <c r="BP943293" s="90"/>
    </row>
    <row r="943294" spans="68:68" customFormat="1">
      <c r="BP943294" s="90"/>
    </row>
    <row r="943295" spans="68:68" customFormat="1">
      <c r="BP943295" s="90"/>
    </row>
    <row r="943296" spans="68:68" customFormat="1">
      <c r="BP943296" s="90"/>
    </row>
    <row r="943297" spans="68:68" customFormat="1">
      <c r="BP943297" s="90"/>
    </row>
    <row r="943298" spans="68:68" customFormat="1">
      <c r="BP943298" s="90"/>
    </row>
    <row r="943299" spans="68:68" customFormat="1">
      <c r="BP943299" s="90"/>
    </row>
    <row r="943300" spans="68:68" customFormat="1">
      <c r="BP943300" s="90"/>
    </row>
    <row r="943301" spans="68:68" customFormat="1">
      <c r="BP943301" s="90"/>
    </row>
    <row r="943302" spans="68:68" customFormat="1">
      <c r="BP943302" s="90"/>
    </row>
    <row r="943303" spans="68:68" customFormat="1">
      <c r="BP943303" s="90"/>
    </row>
    <row r="943304" spans="68:68" customFormat="1">
      <c r="BP943304" s="90"/>
    </row>
    <row r="943305" spans="68:68" customFormat="1">
      <c r="BP943305" s="90"/>
    </row>
    <row r="943306" spans="68:68" customFormat="1">
      <c r="BP943306" s="90"/>
    </row>
    <row r="943307" spans="68:68" customFormat="1">
      <c r="BP943307" s="90"/>
    </row>
    <row r="943308" spans="68:68" customFormat="1">
      <c r="BP943308" s="90"/>
    </row>
    <row r="943309" spans="68:68" customFormat="1">
      <c r="BP943309" s="90"/>
    </row>
    <row r="943310" spans="68:68" customFormat="1">
      <c r="BP943310" s="90"/>
    </row>
    <row r="943311" spans="68:68" customFormat="1">
      <c r="BP943311" s="90"/>
    </row>
    <row r="943312" spans="68:68" customFormat="1">
      <c r="BP943312" s="90"/>
    </row>
    <row r="943313" spans="68:68" customFormat="1">
      <c r="BP943313" s="90"/>
    </row>
    <row r="943314" spans="68:68" customFormat="1">
      <c r="BP943314" s="90"/>
    </row>
    <row r="943315" spans="68:68" customFormat="1">
      <c r="BP943315" s="90"/>
    </row>
    <row r="943316" spans="68:68" customFormat="1">
      <c r="BP943316" s="90"/>
    </row>
    <row r="943317" spans="68:68" customFormat="1">
      <c r="BP943317" s="90"/>
    </row>
    <row r="943318" spans="68:68" customFormat="1">
      <c r="BP943318" s="90"/>
    </row>
    <row r="943319" spans="68:68" customFormat="1">
      <c r="BP943319" s="90"/>
    </row>
    <row r="943320" spans="68:68" customFormat="1">
      <c r="BP943320" s="90"/>
    </row>
    <row r="943321" spans="68:68" customFormat="1">
      <c r="BP943321" s="90"/>
    </row>
    <row r="943322" spans="68:68" customFormat="1">
      <c r="BP943322" s="90"/>
    </row>
    <row r="943323" spans="68:68" customFormat="1">
      <c r="BP943323" s="90"/>
    </row>
    <row r="943324" spans="68:68" customFormat="1">
      <c r="BP943324" s="90"/>
    </row>
    <row r="943325" spans="68:68" customFormat="1">
      <c r="BP943325" s="90"/>
    </row>
    <row r="943326" spans="68:68" customFormat="1">
      <c r="BP943326" s="90"/>
    </row>
    <row r="943327" spans="68:68" customFormat="1">
      <c r="BP943327" s="90"/>
    </row>
    <row r="943328" spans="68:68" customFormat="1">
      <c r="BP943328" s="90"/>
    </row>
    <row r="943329" spans="68:68" customFormat="1">
      <c r="BP943329" s="90"/>
    </row>
    <row r="943330" spans="68:68" customFormat="1">
      <c r="BP943330" s="90"/>
    </row>
    <row r="943331" spans="68:68" customFormat="1">
      <c r="BP943331" s="90"/>
    </row>
    <row r="943332" spans="68:68" customFormat="1">
      <c r="BP943332" s="90"/>
    </row>
    <row r="943333" spans="68:68" customFormat="1">
      <c r="BP943333" s="90"/>
    </row>
    <row r="943334" spans="68:68" customFormat="1">
      <c r="BP943334" s="90"/>
    </row>
    <row r="943335" spans="68:68" customFormat="1">
      <c r="BP943335" s="90"/>
    </row>
    <row r="943336" spans="68:68" customFormat="1">
      <c r="BP943336" s="90"/>
    </row>
    <row r="943337" spans="68:68" customFormat="1">
      <c r="BP943337" s="90"/>
    </row>
    <row r="943338" spans="68:68" customFormat="1">
      <c r="BP943338" s="90"/>
    </row>
    <row r="943339" spans="68:68" customFormat="1">
      <c r="BP943339" s="90"/>
    </row>
    <row r="943340" spans="68:68" customFormat="1">
      <c r="BP943340" s="90"/>
    </row>
    <row r="943341" spans="68:68" customFormat="1">
      <c r="BP943341" s="90"/>
    </row>
    <row r="943342" spans="68:68" customFormat="1">
      <c r="BP943342" s="90"/>
    </row>
    <row r="943343" spans="68:68" customFormat="1">
      <c r="BP943343" s="90"/>
    </row>
    <row r="943344" spans="68:68" customFormat="1">
      <c r="BP943344" s="90"/>
    </row>
    <row r="943345" spans="68:68" customFormat="1">
      <c r="BP943345" s="90"/>
    </row>
    <row r="943346" spans="68:68" customFormat="1">
      <c r="BP943346" s="90"/>
    </row>
    <row r="943347" spans="68:68" customFormat="1">
      <c r="BP943347" s="90"/>
    </row>
    <row r="943348" spans="68:68" customFormat="1">
      <c r="BP943348" s="90"/>
    </row>
    <row r="943349" spans="68:68" customFormat="1">
      <c r="BP943349" s="90"/>
    </row>
    <row r="943350" spans="68:68" customFormat="1">
      <c r="BP943350" s="90"/>
    </row>
    <row r="943351" spans="68:68" customFormat="1">
      <c r="BP943351" s="90"/>
    </row>
    <row r="943352" spans="68:68" customFormat="1">
      <c r="BP943352" s="90"/>
    </row>
    <row r="943353" spans="68:68" customFormat="1">
      <c r="BP943353" s="90"/>
    </row>
    <row r="943354" spans="68:68" customFormat="1">
      <c r="BP943354" s="90"/>
    </row>
    <row r="943355" spans="68:68" customFormat="1">
      <c r="BP943355" s="90"/>
    </row>
    <row r="943356" spans="68:68" customFormat="1">
      <c r="BP943356" s="90"/>
    </row>
    <row r="943357" spans="68:68" customFormat="1">
      <c r="BP943357" s="90"/>
    </row>
    <row r="943358" spans="68:68" customFormat="1">
      <c r="BP943358" s="90"/>
    </row>
    <row r="943359" spans="68:68" customFormat="1">
      <c r="BP943359" s="90"/>
    </row>
    <row r="943360" spans="68:68" customFormat="1">
      <c r="BP943360" s="90"/>
    </row>
    <row r="943361" spans="68:68" customFormat="1">
      <c r="BP943361" s="90"/>
    </row>
    <row r="943362" spans="68:68" customFormat="1">
      <c r="BP943362" s="90"/>
    </row>
    <row r="943363" spans="68:68" customFormat="1">
      <c r="BP943363" s="90"/>
    </row>
    <row r="943364" spans="68:68" customFormat="1">
      <c r="BP943364" s="90"/>
    </row>
    <row r="943365" spans="68:68" customFormat="1">
      <c r="BP943365" s="90"/>
    </row>
    <row r="943366" spans="68:68" customFormat="1">
      <c r="BP943366" s="90"/>
    </row>
    <row r="943367" spans="68:68" customFormat="1">
      <c r="BP943367" s="90"/>
    </row>
    <row r="943368" spans="68:68" customFormat="1">
      <c r="BP943368" s="90"/>
    </row>
    <row r="943369" spans="68:68" customFormat="1">
      <c r="BP943369" s="90"/>
    </row>
    <row r="943370" spans="68:68" customFormat="1">
      <c r="BP943370" s="90"/>
    </row>
    <row r="943371" spans="68:68" customFormat="1">
      <c r="BP943371" s="90"/>
    </row>
    <row r="943372" spans="68:68" customFormat="1">
      <c r="BP943372" s="90"/>
    </row>
    <row r="943373" spans="68:68" customFormat="1">
      <c r="BP943373" s="90"/>
    </row>
    <row r="943374" spans="68:68" customFormat="1">
      <c r="BP943374" s="90"/>
    </row>
    <row r="943375" spans="68:68" customFormat="1">
      <c r="BP943375" s="90"/>
    </row>
    <row r="943376" spans="68:68" customFormat="1">
      <c r="BP943376" s="90"/>
    </row>
    <row r="943377" spans="68:68" customFormat="1">
      <c r="BP943377" s="90"/>
    </row>
    <row r="943378" spans="68:68" customFormat="1">
      <c r="BP943378" s="90"/>
    </row>
    <row r="943379" spans="68:68" customFormat="1">
      <c r="BP943379" s="90"/>
    </row>
    <row r="943380" spans="68:68" customFormat="1">
      <c r="BP943380" s="90"/>
    </row>
    <row r="943381" spans="68:68" customFormat="1">
      <c r="BP943381" s="90"/>
    </row>
    <row r="943382" spans="68:68" customFormat="1">
      <c r="BP943382" s="90"/>
    </row>
    <row r="943383" spans="68:68" customFormat="1">
      <c r="BP943383" s="90"/>
    </row>
    <row r="943384" spans="68:68" customFormat="1">
      <c r="BP943384" s="90"/>
    </row>
    <row r="943385" spans="68:68" customFormat="1">
      <c r="BP943385" s="90"/>
    </row>
    <row r="943386" spans="68:68" customFormat="1">
      <c r="BP943386" s="90"/>
    </row>
    <row r="943387" spans="68:68" customFormat="1">
      <c r="BP943387" s="90"/>
    </row>
    <row r="943388" spans="68:68" customFormat="1">
      <c r="BP943388" s="90"/>
    </row>
    <row r="943389" spans="68:68" customFormat="1">
      <c r="BP943389" s="90"/>
    </row>
    <row r="943390" spans="68:68" customFormat="1">
      <c r="BP943390" s="90"/>
    </row>
    <row r="943391" spans="68:68" customFormat="1">
      <c r="BP943391" s="90"/>
    </row>
    <row r="943392" spans="68:68" customFormat="1">
      <c r="BP943392" s="90"/>
    </row>
    <row r="943393" spans="68:68" customFormat="1">
      <c r="BP943393" s="90"/>
    </row>
    <row r="943394" spans="68:68" customFormat="1">
      <c r="BP943394" s="90"/>
    </row>
    <row r="943395" spans="68:68" customFormat="1">
      <c r="BP943395" s="90"/>
    </row>
    <row r="943396" spans="68:68" customFormat="1">
      <c r="BP943396" s="90"/>
    </row>
    <row r="943397" spans="68:68" customFormat="1">
      <c r="BP943397" s="90"/>
    </row>
    <row r="943398" spans="68:68" customFormat="1">
      <c r="BP943398" s="90"/>
    </row>
    <row r="943399" spans="68:68" customFormat="1">
      <c r="BP943399" s="90"/>
    </row>
    <row r="943400" spans="68:68" customFormat="1">
      <c r="BP943400" s="90"/>
    </row>
    <row r="943401" spans="68:68" customFormat="1">
      <c r="BP943401" s="90"/>
    </row>
    <row r="943402" spans="68:68" customFormat="1">
      <c r="BP943402" s="90"/>
    </row>
    <row r="943403" spans="68:68" customFormat="1">
      <c r="BP943403" s="90"/>
    </row>
    <row r="943404" spans="68:68" customFormat="1">
      <c r="BP943404" s="90"/>
    </row>
    <row r="943405" spans="68:68" customFormat="1">
      <c r="BP943405" s="90"/>
    </row>
    <row r="943406" spans="68:68" customFormat="1">
      <c r="BP943406" s="90"/>
    </row>
    <row r="943407" spans="68:68" customFormat="1">
      <c r="BP943407" s="90"/>
    </row>
    <row r="943408" spans="68:68" customFormat="1">
      <c r="BP943408" s="90"/>
    </row>
    <row r="943409" spans="68:68" customFormat="1">
      <c r="BP943409" s="90"/>
    </row>
    <row r="943410" spans="68:68" customFormat="1">
      <c r="BP943410" s="90"/>
    </row>
    <row r="943411" spans="68:68" customFormat="1">
      <c r="BP943411" s="90"/>
    </row>
    <row r="943412" spans="68:68" customFormat="1">
      <c r="BP943412" s="90"/>
    </row>
    <row r="943413" spans="68:68" customFormat="1">
      <c r="BP943413" s="90"/>
    </row>
    <row r="943414" spans="68:68" customFormat="1">
      <c r="BP943414" s="90"/>
    </row>
    <row r="943415" spans="68:68" customFormat="1">
      <c r="BP943415" s="90"/>
    </row>
    <row r="943416" spans="68:68" customFormat="1">
      <c r="BP943416" s="90"/>
    </row>
    <row r="943417" spans="68:68" customFormat="1">
      <c r="BP943417" s="90"/>
    </row>
    <row r="943418" spans="68:68" customFormat="1">
      <c r="BP943418" s="90"/>
    </row>
    <row r="943419" spans="68:68" customFormat="1">
      <c r="BP943419" s="90"/>
    </row>
    <row r="943420" spans="68:68" customFormat="1">
      <c r="BP943420" s="90"/>
    </row>
    <row r="943421" spans="68:68" customFormat="1">
      <c r="BP943421" s="90"/>
    </row>
    <row r="943422" spans="68:68" customFormat="1">
      <c r="BP943422" s="90"/>
    </row>
    <row r="943423" spans="68:68" customFormat="1">
      <c r="BP943423" s="90"/>
    </row>
    <row r="943424" spans="68:68" customFormat="1">
      <c r="BP943424" s="90"/>
    </row>
    <row r="943425" spans="68:68" customFormat="1">
      <c r="BP943425" s="90"/>
    </row>
    <row r="943426" spans="68:68" customFormat="1">
      <c r="BP943426" s="90"/>
    </row>
    <row r="943427" spans="68:68" customFormat="1">
      <c r="BP943427" s="90"/>
    </row>
    <row r="943428" spans="68:68" customFormat="1">
      <c r="BP943428" s="90"/>
    </row>
    <row r="943429" spans="68:68" customFormat="1">
      <c r="BP943429" s="90"/>
    </row>
    <row r="943430" spans="68:68" customFormat="1">
      <c r="BP943430" s="90"/>
    </row>
    <row r="943431" spans="68:68" customFormat="1">
      <c r="BP943431" s="90"/>
    </row>
    <row r="943432" spans="68:68" customFormat="1">
      <c r="BP943432" s="90"/>
    </row>
    <row r="943433" spans="68:68" customFormat="1">
      <c r="BP943433" s="90"/>
    </row>
    <row r="943434" spans="68:68" customFormat="1">
      <c r="BP943434" s="90"/>
    </row>
    <row r="943435" spans="68:68" customFormat="1">
      <c r="BP943435" s="90"/>
    </row>
    <row r="943436" spans="68:68" customFormat="1">
      <c r="BP943436" s="90"/>
    </row>
    <row r="943437" spans="68:68" customFormat="1">
      <c r="BP943437" s="90"/>
    </row>
    <row r="943438" spans="68:68" customFormat="1">
      <c r="BP943438" s="90"/>
    </row>
    <row r="943439" spans="68:68" customFormat="1">
      <c r="BP943439" s="90"/>
    </row>
    <row r="943440" spans="68:68" customFormat="1">
      <c r="BP943440" s="90"/>
    </row>
    <row r="943441" spans="68:68" customFormat="1">
      <c r="BP943441" s="90"/>
    </row>
    <row r="943442" spans="68:68" customFormat="1">
      <c r="BP943442" s="90"/>
    </row>
    <row r="943443" spans="68:68" customFormat="1">
      <c r="BP943443" s="90"/>
    </row>
    <row r="943444" spans="68:68" customFormat="1">
      <c r="BP943444" s="90"/>
    </row>
    <row r="943445" spans="68:68" customFormat="1">
      <c r="BP943445" s="90"/>
    </row>
    <row r="943446" spans="68:68" customFormat="1">
      <c r="BP943446" s="90"/>
    </row>
    <row r="943447" spans="68:68" customFormat="1">
      <c r="BP943447" s="90"/>
    </row>
    <row r="943448" spans="68:68" customFormat="1">
      <c r="BP943448" s="90"/>
    </row>
    <row r="943449" spans="68:68" customFormat="1">
      <c r="BP943449" s="90"/>
    </row>
    <row r="943450" spans="68:68" customFormat="1">
      <c r="BP943450" s="90"/>
    </row>
    <row r="943451" spans="68:68" customFormat="1">
      <c r="BP943451" s="90"/>
    </row>
    <row r="943452" spans="68:68" customFormat="1">
      <c r="BP943452" s="90"/>
    </row>
    <row r="943453" spans="68:68" customFormat="1">
      <c r="BP943453" s="90"/>
    </row>
    <row r="943454" spans="68:68" customFormat="1">
      <c r="BP943454" s="90"/>
    </row>
    <row r="943455" spans="68:68" customFormat="1">
      <c r="BP943455" s="90"/>
    </row>
    <row r="943456" spans="68:68" customFormat="1">
      <c r="BP943456" s="90"/>
    </row>
    <row r="943457" spans="68:68" customFormat="1">
      <c r="BP943457" s="90"/>
    </row>
    <row r="943458" spans="68:68" customFormat="1">
      <c r="BP943458" s="90"/>
    </row>
    <row r="943459" spans="68:68" customFormat="1">
      <c r="BP943459" s="90"/>
    </row>
    <row r="943460" spans="68:68" customFormat="1">
      <c r="BP943460" s="90"/>
    </row>
    <row r="943461" spans="68:68" customFormat="1">
      <c r="BP943461" s="90"/>
    </row>
    <row r="943462" spans="68:68" customFormat="1">
      <c r="BP943462" s="90"/>
    </row>
    <row r="943463" spans="68:68" customFormat="1">
      <c r="BP943463" s="90"/>
    </row>
    <row r="943464" spans="68:68" customFormat="1">
      <c r="BP943464" s="90"/>
    </row>
    <row r="943465" spans="68:68" customFormat="1">
      <c r="BP943465" s="90"/>
    </row>
    <row r="943466" spans="68:68" customFormat="1">
      <c r="BP943466" s="90"/>
    </row>
    <row r="943467" spans="68:68" customFormat="1">
      <c r="BP943467" s="90"/>
    </row>
    <row r="943468" spans="68:68" customFormat="1">
      <c r="BP943468" s="90"/>
    </row>
    <row r="943469" spans="68:68" customFormat="1">
      <c r="BP943469" s="90"/>
    </row>
    <row r="943470" spans="68:68" customFormat="1">
      <c r="BP943470" s="90"/>
    </row>
    <row r="943471" spans="68:68" customFormat="1">
      <c r="BP943471" s="90"/>
    </row>
    <row r="943472" spans="68:68" customFormat="1">
      <c r="BP943472" s="90"/>
    </row>
    <row r="943473" spans="68:68" customFormat="1">
      <c r="BP943473" s="90"/>
    </row>
    <row r="943474" spans="68:68" customFormat="1">
      <c r="BP943474" s="90"/>
    </row>
    <row r="943475" spans="68:68" customFormat="1">
      <c r="BP943475" s="90"/>
    </row>
    <row r="943476" spans="68:68" customFormat="1">
      <c r="BP943476" s="90"/>
    </row>
    <row r="943477" spans="68:68" customFormat="1">
      <c r="BP943477" s="90"/>
    </row>
    <row r="943478" spans="68:68" customFormat="1">
      <c r="BP943478" s="90"/>
    </row>
    <row r="943479" spans="68:68" customFormat="1">
      <c r="BP943479" s="90"/>
    </row>
    <row r="943480" spans="68:68" customFormat="1">
      <c r="BP943480" s="90"/>
    </row>
    <row r="943481" spans="68:68" customFormat="1">
      <c r="BP943481" s="90"/>
    </row>
    <row r="943482" spans="68:68" customFormat="1">
      <c r="BP943482" s="90"/>
    </row>
    <row r="943483" spans="68:68" customFormat="1">
      <c r="BP943483" s="90"/>
    </row>
    <row r="943484" spans="68:68" customFormat="1">
      <c r="BP943484" s="90"/>
    </row>
    <row r="943485" spans="68:68" customFormat="1">
      <c r="BP943485" s="90"/>
    </row>
    <row r="943486" spans="68:68" customFormat="1">
      <c r="BP943486" s="90"/>
    </row>
    <row r="943487" spans="68:68" customFormat="1">
      <c r="BP943487" s="90"/>
    </row>
    <row r="943488" spans="68:68" customFormat="1">
      <c r="BP943488" s="90"/>
    </row>
    <row r="943489" spans="68:68" customFormat="1">
      <c r="BP943489" s="90"/>
    </row>
    <row r="943490" spans="68:68" customFormat="1">
      <c r="BP943490" s="90"/>
    </row>
    <row r="943491" spans="68:68" customFormat="1">
      <c r="BP943491" s="90"/>
    </row>
    <row r="943492" spans="68:68" customFormat="1">
      <c r="BP943492" s="90"/>
    </row>
    <row r="943493" spans="68:68" customFormat="1">
      <c r="BP943493" s="90"/>
    </row>
    <row r="943494" spans="68:68" customFormat="1">
      <c r="BP943494" s="90"/>
    </row>
    <row r="943495" spans="68:68" customFormat="1">
      <c r="BP943495" s="90"/>
    </row>
    <row r="943496" spans="68:68" customFormat="1">
      <c r="BP943496" s="90"/>
    </row>
    <row r="943497" spans="68:68" customFormat="1">
      <c r="BP943497" s="90"/>
    </row>
    <row r="943498" spans="68:68" customFormat="1">
      <c r="BP943498" s="90"/>
    </row>
    <row r="943499" spans="68:68" customFormat="1">
      <c r="BP943499" s="90"/>
    </row>
    <row r="943500" spans="68:68" customFormat="1">
      <c r="BP943500" s="90"/>
    </row>
    <row r="943501" spans="68:68" customFormat="1">
      <c r="BP943501" s="90"/>
    </row>
    <row r="943502" spans="68:68" customFormat="1">
      <c r="BP943502" s="90"/>
    </row>
    <row r="943503" spans="68:68" customFormat="1">
      <c r="BP943503" s="90"/>
    </row>
    <row r="943504" spans="68:68" customFormat="1">
      <c r="BP943504" s="90"/>
    </row>
    <row r="943505" spans="68:68" customFormat="1">
      <c r="BP943505" s="90"/>
    </row>
    <row r="943506" spans="68:68" customFormat="1">
      <c r="BP943506" s="90"/>
    </row>
    <row r="943507" spans="68:68" customFormat="1">
      <c r="BP943507" s="90"/>
    </row>
    <row r="943508" spans="68:68" customFormat="1">
      <c r="BP943508" s="90"/>
    </row>
    <row r="943509" spans="68:68" customFormat="1">
      <c r="BP943509" s="90"/>
    </row>
    <row r="943510" spans="68:68" customFormat="1">
      <c r="BP943510" s="90"/>
    </row>
    <row r="943511" spans="68:68" customFormat="1">
      <c r="BP943511" s="90"/>
    </row>
    <row r="943512" spans="68:68" customFormat="1">
      <c r="BP943512" s="90"/>
    </row>
    <row r="943513" spans="68:68" customFormat="1">
      <c r="BP943513" s="90"/>
    </row>
    <row r="943514" spans="68:68" customFormat="1">
      <c r="BP943514" s="90"/>
    </row>
    <row r="943515" spans="68:68" customFormat="1">
      <c r="BP943515" s="90"/>
    </row>
    <row r="943516" spans="68:68" customFormat="1">
      <c r="BP943516" s="90"/>
    </row>
    <row r="943517" spans="68:68" customFormat="1">
      <c r="BP943517" s="90"/>
    </row>
    <row r="943518" spans="68:68" customFormat="1">
      <c r="BP943518" s="90"/>
    </row>
    <row r="943519" spans="68:68" customFormat="1">
      <c r="BP943519" s="90"/>
    </row>
    <row r="943520" spans="68:68" customFormat="1">
      <c r="BP943520" s="90"/>
    </row>
    <row r="943521" spans="68:68" customFormat="1">
      <c r="BP943521" s="90"/>
    </row>
    <row r="943522" spans="68:68" customFormat="1">
      <c r="BP943522" s="90"/>
    </row>
    <row r="943523" spans="68:68" customFormat="1">
      <c r="BP943523" s="90"/>
    </row>
    <row r="943524" spans="68:68" customFormat="1">
      <c r="BP943524" s="90"/>
    </row>
    <row r="943525" spans="68:68" customFormat="1">
      <c r="BP943525" s="90"/>
    </row>
    <row r="943526" spans="68:68" customFormat="1">
      <c r="BP943526" s="90"/>
    </row>
    <row r="943527" spans="68:68" customFormat="1">
      <c r="BP943527" s="90"/>
    </row>
    <row r="943528" spans="68:68" customFormat="1">
      <c r="BP943528" s="90"/>
    </row>
    <row r="943529" spans="68:68" customFormat="1">
      <c r="BP943529" s="90"/>
    </row>
    <row r="943530" spans="68:68" customFormat="1">
      <c r="BP943530" s="90"/>
    </row>
    <row r="943531" spans="68:68" customFormat="1">
      <c r="BP943531" s="90"/>
    </row>
    <row r="943532" spans="68:68" customFormat="1">
      <c r="BP943532" s="90"/>
    </row>
    <row r="943533" spans="68:68" customFormat="1">
      <c r="BP943533" s="90"/>
    </row>
    <row r="943534" spans="68:68" customFormat="1">
      <c r="BP943534" s="90"/>
    </row>
    <row r="943535" spans="68:68" customFormat="1">
      <c r="BP943535" s="90"/>
    </row>
    <row r="943536" spans="68:68" customFormat="1">
      <c r="BP943536" s="90"/>
    </row>
    <row r="943537" spans="68:68" customFormat="1">
      <c r="BP943537" s="90"/>
    </row>
    <row r="943538" spans="68:68" customFormat="1">
      <c r="BP943538" s="90"/>
    </row>
    <row r="943539" spans="68:68" customFormat="1">
      <c r="BP943539" s="90"/>
    </row>
    <row r="943540" spans="68:68" customFormat="1">
      <c r="BP943540" s="90"/>
    </row>
    <row r="943541" spans="68:68" customFormat="1">
      <c r="BP943541" s="90"/>
    </row>
    <row r="943542" spans="68:68" customFormat="1">
      <c r="BP943542" s="90"/>
    </row>
    <row r="943543" spans="68:68" customFormat="1">
      <c r="BP943543" s="90"/>
    </row>
    <row r="943544" spans="68:68" customFormat="1">
      <c r="BP943544" s="90"/>
    </row>
    <row r="943545" spans="68:68" customFormat="1">
      <c r="BP943545" s="90"/>
    </row>
    <row r="943546" spans="68:68" customFormat="1">
      <c r="BP943546" s="90"/>
    </row>
    <row r="943547" spans="68:68" customFormat="1">
      <c r="BP943547" s="90"/>
    </row>
    <row r="943548" spans="68:68" customFormat="1">
      <c r="BP943548" s="90"/>
    </row>
    <row r="943549" spans="68:68" customFormat="1">
      <c r="BP943549" s="90"/>
    </row>
    <row r="943550" spans="68:68" customFormat="1">
      <c r="BP943550" s="90"/>
    </row>
    <row r="943551" spans="68:68" customFormat="1">
      <c r="BP943551" s="90"/>
    </row>
    <row r="943552" spans="68:68" customFormat="1">
      <c r="BP943552" s="90"/>
    </row>
    <row r="943553" spans="68:68" customFormat="1">
      <c r="BP943553" s="90"/>
    </row>
    <row r="943554" spans="68:68" customFormat="1">
      <c r="BP943554" s="90"/>
    </row>
    <row r="943555" spans="68:68" customFormat="1">
      <c r="BP943555" s="90"/>
    </row>
    <row r="943556" spans="68:68" customFormat="1">
      <c r="BP943556" s="90"/>
    </row>
    <row r="943557" spans="68:68" customFormat="1">
      <c r="BP943557" s="90"/>
    </row>
    <row r="943558" spans="68:68" customFormat="1">
      <c r="BP943558" s="90"/>
    </row>
    <row r="943559" spans="68:68" customFormat="1">
      <c r="BP943559" s="90"/>
    </row>
    <row r="943560" spans="68:68" customFormat="1">
      <c r="BP943560" s="90"/>
    </row>
    <row r="943561" spans="68:68" customFormat="1">
      <c r="BP943561" s="90"/>
    </row>
    <row r="943562" spans="68:68" customFormat="1">
      <c r="BP943562" s="90"/>
    </row>
    <row r="943563" spans="68:68" customFormat="1">
      <c r="BP943563" s="90"/>
    </row>
    <row r="943564" spans="68:68" customFormat="1">
      <c r="BP943564" s="90"/>
    </row>
    <row r="943565" spans="68:68" customFormat="1">
      <c r="BP943565" s="90"/>
    </row>
    <row r="943566" spans="68:68" customFormat="1">
      <c r="BP943566" s="90"/>
    </row>
    <row r="943567" spans="68:68" customFormat="1">
      <c r="BP943567" s="90"/>
    </row>
    <row r="943568" spans="68:68" customFormat="1">
      <c r="BP943568" s="90"/>
    </row>
    <row r="943569" spans="68:68" customFormat="1">
      <c r="BP943569" s="90"/>
    </row>
    <row r="943570" spans="68:68" customFormat="1">
      <c r="BP943570" s="90"/>
    </row>
    <row r="943571" spans="68:68" customFormat="1">
      <c r="BP943571" s="90"/>
    </row>
    <row r="943572" spans="68:68" customFormat="1">
      <c r="BP943572" s="90"/>
    </row>
    <row r="943573" spans="68:68" customFormat="1">
      <c r="BP943573" s="90"/>
    </row>
    <row r="943574" spans="68:68" customFormat="1">
      <c r="BP943574" s="90"/>
    </row>
    <row r="943575" spans="68:68" customFormat="1">
      <c r="BP943575" s="90"/>
    </row>
    <row r="943576" spans="68:68" customFormat="1">
      <c r="BP943576" s="90"/>
    </row>
    <row r="943577" spans="68:68" customFormat="1">
      <c r="BP943577" s="90"/>
    </row>
    <row r="943578" spans="68:68" customFormat="1">
      <c r="BP943578" s="90"/>
    </row>
    <row r="943579" spans="68:68" customFormat="1">
      <c r="BP943579" s="90"/>
    </row>
    <row r="943580" spans="68:68" customFormat="1">
      <c r="BP943580" s="90"/>
    </row>
    <row r="943581" spans="68:68" customFormat="1">
      <c r="BP943581" s="90"/>
    </row>
    <row r="943582" spans="68:68" customFormat="1">
      <c r="BP943582" s="90"/>
    </row>
    <row r="943583" spans="68:68" customFormat="1">
      <c r="BP943583" s="90"/>
    </row>
    <row r="943584" spans="68:68" customFormat="1">
      <c r="BP943584" s="90"/>
    </row>
    <row r="943585" spans="68:68" customFormat="1">
      <c r="BP943585" s="90"/>
    </row>
    <row r="943586" spans="68:68" customFormat="1">
      <c r="BP943586" s="90"/>
    </row>
    <row r="943587" spans="68:68" customFormat="1">
      <c r="BP943587" s="90"/>
    </row>
    <row r="943588" spans="68:68" customFormat="1">
      <c r="BP943588" s="90"/>
    </row>
    <row r="943589" spans="68:68" customFormat="1">
      <c r="BP943589" s="90"/>
    </row>
    <row r="943590" spans="68:68" customFormat="1">
      <c r="BP943590" s="90"/>
    </row>
    <row r="943591" spans="68:68" customFormat="1">
      <c r="BP943591" s="90"/>
    </row>
    <row r="943592" spans="68:68" customFormat="1">
      <c r="BP943592" s="90"/>
    </row>
    <row r="943593" spans="68:68" customFormat="1">
      <c r="BP943593" s="90"/>
    </row>
    <row r="943594" spans="68:68" customFormat="1">
      <c r="BP943594" s="90"/>
    </row>
    <row r="943595" spans="68:68" customFormat="1">
      <c r="BP943595" s="90"/>
    </row>
    <row r="943596" spans="68:68" customFormat="1">
      <c r="BP943596" s="90"/>
    </row>
    <row r="943597" spans="68:68" customFormat="1">
      <c r="BP943597" s="90"/>
    </row>
    <row r="943598" spans="68:68" customFormat="1">
      <c r="BP943598" s="90"/>
    </row>
    <row r="943599" spans="68:68" customFormat="1">
      <c r="BP943599" s="90"/>
    </row>
    <row r="943600" spans="68:68" customFormat="1">
      <c r="BP943600" s="90"/>
    </row>
    <row r="943601" spans="68:68" customFormat="1">
      <c r="BP943601" s="90"/>
    </row>
    <row r="943602" spans="68:68" customFormat="1">
      <c r="BP943602" s="90"/>
    </row>
    <row r="943603" spans="68:68" customFormat="1">
      <c r="BP943603" s="90"/>
    </row>
    <row r="943604" spans="68:68" customFormat="1">
      <c r="BP943604" s="90"/>
    </row>
    <row r="943605" spans="68:68" customFormat="1">
      <c r="BP943605" s="90"/>
    </row>
    <row r="943606" spans="68:68" customFormat="1">
      <c r="BP943606" s="90"/>
    </row>
    <row r="943607" spans="68:68" customFormat="1">
      <c r="BP943607" s="90"/>
    </row>
    <row r="943608" spans="68:68" customFormat="1">
      <c r="BP943608" s="90"/>
    </row>
    <row r="943609" spans="68:68" customFormat="1">
      <c r="BP943609" s="90"/>
    </row>
    <row r="943610" spans="68:68" customFormat="1">
      <c r="BP943610" s="90"/>
    </row>
    <row r="943611" spans="68:68" customFormat="1">
      <c r="BP943611" s="90"/>
    </row>
    <row r="943612" spans="68:68" customFormat="1">
      <c r="BP943612" s="90"/>
    </row>
    <row r="943613" spans="68:68" customFormat="1">
      <c r="BP943613" s="90"/>
    </row>
    <row r="943614" spans="68:68" customFormat="1">
      <c r="BP943614" s="90"/>
    </row>
    <row r="943615" spans="68:68" customFormat="1">
      <c r="BP943615" s="90"/>
    </row>
    <row r="943616" spans="68:68" customFormat="1">
      <c r="BP943616" s="90"/>
    </row>
    <row r="943617" spans="68:68" customFormat="1">
      <c r="BP943617" s="90"/>
    </row>
    <row r="943618" spans="68:68" customFormat="1">
      <c r="BP943618" s="90"/>
    </row>
    <row r="943619" spans="68:68" customFormat="1">
      <c r="BP943619" s="90"/>
    </row>
    <row r="943620" spans="68:68" customFormat="1">
      <c r="BP943620" s="90"/>
    </row>
    <row r="943621" spans="68:68" customFormat="1">
      <c r="BP943621" s="90"/>
    </row>
    <row r="943622" spans="68:68" customFormat="1">
      <c r="BP943622" s="90"/>
    </row>
    <row r="943623" spans="68:68" customFormat="1">
      <c r="BP943623" s="90"/>
    </row>
    <row r="943624" spans="68:68" customFormat="1">
      <c r="BP943624" s="90"/>
    </row>
    <row r="943625" spans="68:68" customFormat="1">
      <c r="BP943625" s="90"/>
    </row>
    <row r="943626" spans="68:68" customFormat="1">
      <c r="BP943626" s="90"/>
    </row>
    <row r="943627" spans="68:68" customFormat="1">
      <c r="BP943627" s="90"/>
    </row>
    <row r="943628" spans="68:68" customFormat="1">
      <c r="BP943628" s="90"/>
    </row>
    <row r="943629" spans="68:68" customFormat="1">
      <c r="BP943629" s="90"/>
    </row>
    <row r="943630" spans="68:68" customFormat="1">
      <c r="BP943630" s="90"/>
    </row>
    <row r="943631" spans="68:68" customFormat="1">
      <c r="BP943631" s="90"/>
    </row>
    <row r="943632" spans="68:68" customFormat="1">
      <c r="BP943632" s="90"/>
    </row>
    <row r="943633" spans="68:68" customFormat="1">
      <c r="BP943633" s="90"/>
    </row>
    <row r="943634" spans="68:68" customFormat="1">
      <c r="BP943634" s="90"/>
    </row>
    <row r="943635" spans="68:68" customFormat="1">
      <c r="BP943635" s="90"/>
    </row>
    <row r="943636" spans="68:68" customFormat="1">
      <c r="BP943636" s="90"/>
    </row>
    <row r="943637" spans="68:68" customFormat="1">
      <c r="BP943637" s="90"/>
    </row>
    <row r="943638" spans="68:68" customFormat="1">
      <c r="BP943638" s="90"/>
    </row>
    <row r="943639" spans="68:68" customFormat="1">
      <c r="BP943639" s="90"/>
    </row>
    <row r="943640" spans="68:68" customFormat="1">
      <c r="BP943640" s="90"/>
    </row>
    <row r="943641" spans="68:68" customFormat="1">
      <c r="BP943641" s="90"/>
    </row>
    <row r="943642" spans="68:68" customFormat="1">
      <c r="BP943642" s="90"/>
    </row>
    <row r="943643" spans="68:68" customFormat="1">
      <c r="BP943643" s="90"/>
    </row>
    <row r="943644" spans="68:68" customFormat="1">
      <c r="BP943644" s="90"/>
    </row>
    <row r="943645" spans="68:68" customFormat="1">
      <c r="BP943645" s="90"/>
    </row>
    <row r="943646" spans="68:68" customFormat="1">
      <c r="BP943646" s="90"/>
    </row>
    <row r="943647" spans="68:68" customFormat="1">
      <c r="BP943647" s="90"/>
    </row>
    <row r="943648" spans="68:68" customFormat="1">
      <c r="BP943648" s="90"/>
    </row>
    <row r="943649" spans="68:68" customFormat="1">
      <c r="BP943649" s="90"/>
    </row>
    <row r="943650" spans="68:68" customFormat="1">
      <c r="BP943650" s="90"/>
    </row>
    <row r="943651" spans="68:68" customFormat="1">
      <c r="BP943651" s="90"/>
    </row>
    <row r="943652" spans="68:68" customFormat="1">
      <c r="BP943652" s="90"/>
    </row>
    <row r="943653" spans="68:68" customFormat="1">
      <c r="BP943653" s="90"/>
    </row>
    <row r="943654" spans="68:68" customFormat="1">
      <c r="BP943654" s="90"/>
    </row>
    <row r="943655" spans="68:68" customFormat="1">
      <c r="BP943655" s="90"/>
    </row>
    <row r="943656" spans="68:68" customFormat="1">
      <c r="BP943656" s="90"/>
    </row>
    <row r="943657" spans="68:68" customFormat="1">
      <c r="BP943657" s="90"/>
    </row>
    <row r="943658" spans="68:68" customFormat="1">
      <c r="BP943658" s="90"/>
    </row>
    <row r="943659" spans="68:68" customFormat="1">
      <c r="BP943659" s="90"/>
    </row>
    <row r="943660" spans="68:68" customFormat="1">
      <c r="BP943660" s="90"/>
    </row>
    <row r="943661" spans="68:68" customFormat="1">
      <c r="BP943661" s="90"/>
    </row>
    <row r="943662" spans="68:68" customFormat="1">
      <c r="BP943662" s="90"/>
    </row>
    <row r="943663" spans="68:68" customFormat="1">
      <c r="BP943663" s="90"/>
    </row>
    <row r="943664" spans="68:68" customFormat="1">
      <c r="BP943664" s="90"/>
    </row>
    <row r="943665" spans="68:68" customFormat="1">
      <c r="BP943665" s="90"/>
    </row>
    <row r="943666" spans="68:68" customFormat="1">
      <c r="BP943666" s="90"/>
    </row>
    <row r="943667" spans="68:68" customFormat="1">
      <c r="BP943667" s="90"/>
    </row>
    <row r="943668" spans="68:68" customFormat="1">
      <c r="BP943668" s="90"/>
    </row>
    <row r="943669" spans="68:68" customFormat="1">
      <c r="BP943669" s="90"/>
    </row>
    <row r="943670" spans="68:68" customFormat="1">
      <c r="BP943670" s="90"/>
    </row>
    <row r="943671" spans="68:68" customFormat="1">
      <c r="BP943671" s="90"/>
    </row>
    <row r="943672" spans="68:68" customFormat="1">
      <c r="BP943672" s="90"/>
    </row>
    <row r="943673" spans="68:68" customFormat="1">
      <c r="BP943673" s="90"/>
    </row>
    <row r="943674" spans="68:68" customFormat="1">
      <c r="BP943674" s="90"/>
    </row>
    <row r="943675" spans="68:68" customFormat="1">
      <c r="BP943675" s="90"/>
    </row>
    <row r="943676" spans="68:68" customFormat="1">
      <c r="BP943676" s="90"/>
    </row>
    <row r="943677" spans="68:68" customFormat="1">
      <c r="BP943677" s="90"/>
    </row>
    <row r="943678" spans="68:68" customFormat="1">
      <c r="BP943678" s="90"/>
    </row>
    <row r="943679" spans="68:68" customFormat="1">
      <c r="BP943679" s="90"/>
    </row>
    <row r="943680" spans="68:68" customFormat="1">
      <c r="BP943680" s="90"/>
    </row>
    <row r="943681" spans="68:68" customFormat="1">
      <c r="BP943681" s="90"/>
    </row>
    <row r="943682" spans="68:68" customFormat="1">
      <c r="BP943682" s="90"/>
    </row>
    <row r="943683" spans="68:68" customFormat="1">
      <c r="BP943683" s="90"/>
    </row>
    <row r="943684" spans="68:68" customFormat="1">
      <c r="BP943684" s="90"/>
    </row>
    <row r="943685" spans="68:68" customFormat="1">
      <c r="BP943685" s="90"/>
    </row>
    <row r="943686" spans="68:68" customFormat="1">
      <c r="BP943686" s="90"/>
    </row>
    <row r="943687" spans="68:68" customFormat="1">
      <c r="BP943687" s="90"/>
    </row>
    <row r="943688" spans="68:68" customFormat="1">
      <c r="BP943688" s="90"/>
    </row>
    <row r="943689" spans="68:68" customFormat="1">
      <c r="BP943689" s="90"/>
    </row>
    <row r="943690" spans="68:68" customFormat="1">
      <c r="BP943690" s="90"/>
    </row>
    <row r="943691" spans="68:68" customFormat="1">
      <c r="BP943691" s="90"/>
    </row>
    <row r="943692" spans="68:68" customFormat="1">
      <c r="BP943692" s="90"/>
    </row>
    <row r="943693" spans="68:68" customFormat="1">
      <c r="BP943693" s="90"/>
    </row>
    <row r="943694" spans="68:68" customFormat="1">
      <c r="BP943694" s="90"/>
    </row>
    <row r="943695" spans="68:68" customFormat="1">
      <c r="BP943695" s="90"/>
    </row>
    <row r="943696" spans="68:68" customFormat="1">
      <c r="BP943696" s="90"/>
    </row>
    <row r="943697" spans="68:68" customFormat="1">
      <c r="BP943697" s="90"/>
    </row>
    <row r="943698" spans="68:68" customFormat="1">
      <c r="BP943698" s="90"/>
    </row>
    <row r="943699" spans="68:68" customFormat="1">
      <c r="BP943699" s="90"/>
    </row>
    <row r="943700" spans="68:68" customFormat="1">
      <c r="BP943700" s="90"/>
    </row>
    <row r="943701" spans="68:68" customFormat="1">
      <c r="BP943701" s="90"/>
    </row>
    <row r="943702" spans="68:68" customFormat="1">
      <c r="BP943702" s="90"/>
    </row>
    <row r="943703" spans="68:68" customFormat="1">
      <c r="BP943703" s="90"/>
    </row>
    <row r="943704" spans="68:68" customFormat="1">
      <c r="BP943704" s="90"/>
    </row>
    <row r="943705" spans="68:68" customFormat="1">
      <c r="BP943705" s="90"/>
    </row>
    <row r="943706" spans="68:68" customFormat="1">
      <c r="BP943706" s="90"/>
    </row>
    <row r="943707" spans="68:68" customFormat="1">
      <c r="BP943707" s="90"/>
    </row>
    <row r="943708" spans="68:68" customFormat="1">
      <c r="BP943708" s="90"/>
    </row>
    <row r="943709" spans="68:68" customFormat="1">
      <c r="BP943709" s="90"/>
    </row>
    <row r="943710" spans="68:68" customFormat="1">
      <c r="BP943710" s="90"/>
    </row>
    <row r="943711" spans="68:68" customFormat="1">
      <c r="BP943711" s="90"/>
    </row>
    <row r="943712" spans="68:68" customFormat="1">
      <c r="BP943712" s="90"/>
    </row>
    <row r="943713" spans="68:68" customFormat="1">
      <c r="BP943713" s="90"/>
    </row>
    <row r="943714" spans="68:68" customFormat="1">
      <c r="BP943714" s="90"/>
    </row>
    <row r="943715" spans="68:68" customFormat="1">
      <c r="BP943715" s="90"/>
    </row>
    <row r="943716" spans="68:68" customFormat="1">
      <c r="BP943716" s="90"/>
    </row>
    <row r="943717" spans="68:68" customFormat="1">
      <c r="BP943717" s="90"/>
    </row>
    <row r="943718" spans="68:68" customFormat="1">
      <c r="BP943718" s="90"/>
    </row>
    <row r="943719" spans="68:68" customFormat="1">
      <c r="BP943719" s="90"/>
    </row>
    <row r="943720" spans="68:68" customFormat="1">
      <c r="BP943720" s="90"/>
    </row>
    <row r="943721" spans="68:68" customFormat="1">
      <c r="BP943721" s="90"/>
    </row>
    <row r="943722" spans="68:68" customFormat="1">
      <c r="BP943722" s="90"/>
    </row>
    <row r="943723" spans="68:68" customFormat="1">
      <c r="BP943723" s="90"/>
    </row>
    <row r="943724" spans="68:68" customFormat="1">
      <c r="BP943724" s="90"/>
    </row>
    <row r="943725" spans="68:68" customFormat="1">
      <c r="BP943725" s="90"/>
    </row>
    <row r="943726" spans="68:68" customFormat="1">
      <c r="BP943726" s="90"/>
    </row>
    <row r="943727" spans="68:68" customFormat="1">
      <c r="BP943727" s="90"/>
    </row>
    <row r="943728" spans="68:68" customFormat="1">
      <c r="BP943728" s="90"/>
    </row>
    <row r="943729" spans="68:68" customFormat="1">
      <c r="BP943729" s="90"/>
    </row>
    <row r="943730" spans="68:68" customFormat="1">
      <c r="BP943730" s="90"/>
    </row>
    <row r="943731" spans="68:68" customFormat="1">
      <c r="BP943731" s="90"/>
    </row>
    <row r="943732" spans="68:68" customFormat="1">
      <c r="BP943732" s="90"/>
    </row>
    <row r="943733" spans="68:68" customFormat="1">
      <c r="BP943733" s="90"/>
    </row>
    <row r="943734" spans="68:68" customFormat="1">
      <c r="BP943734" s="90"/>
    </row>
    <row r="943735" spans="68:68" customFormat="1">
      <c r="BP943735" s="90"/>
    </row>
    <row r="943736" spans="68:68" customFormat="1">
      <c r="BP943736" s="90"/>
    </row>
    <row r="943737" spans="68:68" customFormat="1">
      <c r="BP943737" s="90"/>
    </row>
    <row r="943738" spans="68:68" customFormat="1">
      <c r="BP943738" s="90"/>
    </row>
    <row r="943739" spans="68:68" customFormat="1">
      <c r="BP943739" s="90"/>
    </row>
    <row r="943740" spans="68:68" customFormat="1">
      <c r="BP943740" s="90"/>
    </row>
    <row r="943741" spans="68:68" customFormat="1">
      <c r="BP943741" s="90"/>
    </row>
    <row r="943742" spans="68:68" customFormat="1">
      <c r="BP943742" s="90"/>
    </row>
    <row r="943743" spans="68:68" customFormat="1">
      <c r="BP943743" s="90"/>
    </row>
    <row r="943744" spans="68:68" customFormat="1">
      <c r="BP943744" s="90"/>
    </row>
    <row r="943745" spans="68:68" customFormat="1">
      <c r="BP943745" s="90"/>
    </row>
    <row r="943746" spans="68:68" customFormat="1">
      <c r="BP943746" s="90"/>
    </row>
    <row r="943747" spans="68:68" customFormat="1">
      <c r="BP943747" s="90"/>
    </row>
    <row r="943748" spans="68:68" customFormat="1">
      <c r="BP943748" s="90"/>
    </row>
    <row r="943749" spans="68:68" customFormat="1">
      <c r="BP943749" s="90"/>
    </row>
    <row r="943750" spans="68:68" customFormat="1">
      <c r="BP943750" s="90"/>
    </row>
    <row r="943751" spans="68:68" customFormat="1">
      <c r="BP943751" s="90"/>
    </row>
    <row r="943752" spans="68:68" customFormat="1">
      <c r="BP943752" s="90"/>
    </row>
    <row r="943753" spans="68:68" customFormat="1">
      <c r="BP943753" s="90"/>
    </row>
    <row r="943754" spans="68:68" customFormat="1">
      <c r="BP943754" s="90"/>
    </row>
    <row r="943755" spans="68:68" customFormat="1">
      <c r="BP943755" s="90"/>
    </row>
    <row r="943756" spans="68:68" customFormat="1">
      <c r="BP943756" s="90"/>
    </row>
    <row r="943757" spans="68:68" customFormat="1">
      <c r="BP943757" s="90"/>
    </row>
    <row r="943758" spans="68:68" customFormat="1">
      <c r="BP943758" s="90"/>
    </row>
    <row r="943759" spans="68:68" customFormat="1">
      <c r="BP943759" s="90"/>
    </row>
    <row r="943760" spans="68:68" customFormat="1">
      <c r="BP943760" s="90"/>
    </row>
    <row r="943761" spans="68:68" customFormat="1">
      <c r="BP943761" s="90"/>
    </row>
    <row r="943762" spans="68:68" customFormat="1">
      <c r="BP943762" s="90"/>
    </row>
    <row r="943763" spans="68:68" customFormat="1">
      <c r="BP943763" s="90"/>
    </row>
    <row r="943764" spans="68:68" customFormat="1">
      <c r="BP943764" s="90"/>
    </row>
    <row r="943765" spans="68:68" customFormat="1">
      <c r="BP943765" s="90"/>
    </row>
    <row r="943766" spans="68:68" customFormat="1">
      <c r="BP943766" s="90"/>
    </row>
    <row r="943767" spans="68:68" customFormat="1">
      <c r="BP943767" s="90"/>
    </row>
    <row r="943768" spans="68:68" customFormat="1">
      <c r="BP943768" s="90"/>
    </row>
    <row r="943769" spans="68:68" customFormat="1">
      <c r="BP943769" s="90"/>
    </row>
    <row r="943770" spans="68:68" customFormat="1">
      <c r="BP943770" s="90"/>
    </row>
    <row r="943771" spans="68:68" customFormat="1">
      <c r="BP943771" s="90"/>
    </row>
    <row r="943772" spans="68:68" customFormat="1">
      <c r="BP943772" s="90"/>
    </row>
    <row r="943773" spans="68:68" customFormat="1">
      <c r="BP943773" s="90"/>
    </row>
    <row r="943774" spans="68:68" customFormat="1">
      <c r="BP943774" s="90"/>
    </row>
    <row r="943775" spans="68:68" customFormat="1">
      <c r="BP943775" s="90"/>
    </row>
    <row r="943776" spans="68:68" customFormat="1">
      <c r="BP943776" s="90"/>
    </row>
    <row r="943777" spans="68:68" customFormat="1">
      <c r="BP943777" s="90"/>
    </row>
    <row r="943778" spans="68:68" customFormat="1">
      <c r="BP943778" s="90"/>
    </row>
    <row r="943779" spans="68:68" customFormat="1">
      <c r="BP943779" s="90"/>
    </row>
    <row r="943780" spans="68:68" customFormat="1">
      <c r="BP943780" s="90"/>
    </row>
    <row r="943781" spans="68:68" customFormat="1">
      <c r="BP943781" s="90"/>
    </row>
    <row r="943782" spans="68:68" customFormat="1">
      <c r="BP943782" s="90"/>
    </row>
    <row r="943783" spans="68:68" customFormat="1">
      <c r="BP943783" s="90"/>
    </row>
    <row r="943784" spans="68:68" customFormat="1">
      <c r="BP943784" s="90"/>
    </row>
    <row r="943785" spans="68:68" customFormat="1">
      <c r="BP943785" s="90"/>
    </row>
    <row r="943786" spans="68:68" customFormat="1">
      <c r="BP943786" s="90"/>
    </row>
    <row r="943787" spans="68:68" customFormat="1">
      <c r="BP943787" s="90"/>
    </row>
    <row r="943788" spans="68:68" customFormat="1">
      <c r="BP943788" s="90"/>
    </row>
    <row r="943789" spans="68:68" customFormat="1">
      <c r="BP943789" s="90"/>
    </row>
    <row r="943790" spans="68:68" customFormat="1">
      <c r="BP943790" s="90"/>
    </row>
    <row r="943791" spans="68:68" customFormat="1">
      <c r="BP943791" s="90"/>
    </row>
    <row r="943792" spans="68:68" customFormat="1">
      <c r="BP943792" s="90"/>
    </row>
    <row r="943793" spans="68:68" customFormat="1">
      <c r="BP943793" s="90"/>
    </row>
    <row r="943794" spans="68:68" customFormat="1">
      <c r="BP943794" s="90"/>
    </row>
    <row r="943795" spans="68:68" customFormat="1">
      <c r="BP943795" s="90"/>
    </row>
    <row r="943796" spans="68:68" customFormat="1">
      <c r="BP943796" s="90"/>
    </row>
    <row r="943797" spans="68:68" customFormat="1">
      <c r="BP943797" s="90"/>
    </row>
    <row r="943798" spans="68:68" customFormat="1">
      <c r="BP943798" s="90"/>
    </row>
    <row r="943799" spans="68:68" customFormat="1">
      <c r="BP943799" s="90"/>
    </row>
    <row r="943800" spans="68:68" customFormat="1">
      <c r="BP943800" s="90"/>
    </row>
    <row r="943801" spans="68:68" customFormat="1">
      <c r="BP943801" s="90"/>
    </row>
    <row r="943802" spans="68:68" customFormat="1">
      <c r="BP943802" s="90"/>
    </row>
    <row r="943803" spans="68:68" customFormat="1">
      <c r="BP943803" s="90"/>
    </row>
    <row r="943804" spans="68:68" customFormat="1">
      <c r="BP943804" s="90"/>
    </row>
    <row r="943805" spans="68:68" customFormat="1">
      <c r="BP943805" s="90"/>
    </row>
    <row r="943806" spans="68:68" customFormat="1">
      <c r="BP943806" s="90"/>
    </row>
    <row r="943807" spans="68:68" customFormat="1">
      <c r="BP943807" s="90"/>
    </row>
    <row r="943808" spans="68:68" customFormat="1">
      <c r="BP943808" s="90"/>
    </row>
    <row r="943809" spans="68:68" customFormat="1">
      <c r="BP943809" s="90"/>
    </row>
    <row r="943810" spans="68:68" customFormat="1">
      <c r="BP943810" s="90"/>
    </row>
    <row r="943811" spans="68:68" customFormat="1">
      <c r="BP943811" s="90"/>
    </row>
    <row r="943812" spans="68:68" customFormat="1">
      <c r="BP943812" s="90"/>
    </row>
    <row r="943813" spans="68:68" customFormat="1">
      <c r="BP943813" s="90"/>
    </row>
    <row r="943814" spans="68:68" customFormat="1">
      <c r="BP943814" s="90"/>
    </row>
    <row r="943815" spans="68:68" customFormat="1">
      <c r="BP943815" s="90"/>
    </row>
    <row r="943816" spans="68:68" customFormat="1">
      <c r="BP943816" s="90"/>
    </row>
    <row r="943817" spans="68:68" customFormat="1">
      <c r="BP943817" s="90"/>
    </row>
    <row r="943818" spans="68:68" customFormat="1">
      <c r="BP943818" s="90"/>
    </row>
    <row r="943819" spans="68:68" customFormat="1">
      <c r="BP943819" s="90"/>
    </row>
    <row r="943820" spans="68:68" customFormat="1">
      <c r="BP943820" s="90"/>
    </row>
    <row r="943821" spans="68:68" customFormat="1">
      <c r="BP943821" s="90"/>
    </row>
    <row r="943822" spans="68:68" customFormat="1">
      <c r="BP943822" s="90"/>
    </row>
    <row r="943823" spans="68:68" customFormat="1">
      <c r="BP943823" s="90"/>
    </row>
    <row r="943824" spans="68:68" customFormat="1">
      <c r="BP943824" s="90"/>
    </row>
    <row r="943825" spans="68:68" customFormat="1">
      <c r="BP943825" s="90"/>
    </row>
    <row r="943826" spans="68:68" customFormat="1">
      <c r="BP943826" s="90"/>
    </row>
    <row r="943827" spans="68:68" customFormat="1">
      <c r="BP943827" s="90"/>
    </row>
    <row r="943828" spans="68:68" customFormat="1">
      <c r="BP943828" s="90"/>
    </row>
    <row r="943829" spans="68:68" customFormat="1">
      <c r="BP943829" s="90"/>
    </row>
    <row r="943830" spans="68:68" customFormat="1">
      <c r="BP943830" s="90"/>
    </row>
    <row r="943831" spans="68:68" customFormat="1">
      <c r="BP943831" s="90"/>
    </row>
    <row r="943832" spans="68:68" customFormat="1">
      <c r="BP943832" s="90"/>
    </row>
    <row r="943833" spans="68:68" customFormat="1">
      <c r="BP943833" s="90"/>
    </row>
    <row r="943834" spans="68:68" customFormat="1">
      <c r="BP943834" s="90"/>
    </row>
    <row r="943835" spans="68:68" customFormat="1">
      <c r="BP943835" s="90"/>
    </row>
    <row r="943836" spans="68:68" customFormat="1">
      <c r="BP943836" s="90"/>
    </row>
    <row r="943837" spans="68:68" customFormat="1">
      <c r="BP943837" s="90"/>
    </row>
    <row r="943838" spans="68:68" customFormat="1">
      <c r="BP943838" s="90"/>
    </row>
    <row r="943839" spans="68:68" customFormat="1">
      <c r="BP943839" s="90"/>
    </row>
    <row r="943840" spans="68:68" customFormat="1">
      <c r="BP943840" s="90"/>
    </row>
    <row r="943841" spans="68:68" customFormat="1">
      <c r="BP943841" s="90"/>
    </row>
    <row r="943842" spans="68:68" customFormat="1">
      <c r="BP943842" s="90"/>
    </row>
    <row r="943843" spans="68:68" customFormat="1">
      <c r="BP943843" s="90"/>
    </row>
    <row r="943844" spans="68:68" customFormat="1">
      <c r="BP943844" s="90"/>
    </row>
    <row r="943845" spans="68:68" customFormat="1">
      <c r="BP943845" s="90"/>
    </row>
    <row r="943846" spans="68:68" customFormat="1">
      <c r="BP943846" s="90"/>
    </row>
    <row r="943847" spans="68:68" customFormat="1">
      <c r="BP943847" s="90"/>
    </row>
    <row r="943848" spans="68:68" customFormat="1">
      <c r="BP943848" s="90"/>
    </row>
    <row r="943849" spans="68:68" customFormat="1">
      <c r="BP943849" s="90"/>
    </row>
    <row r="943850" spans="68:68" customFormat="1">
      <c r="BP943850" s="90"/>
    </row>
    <row r="943851" spans="68:68" customFormat="1">
      <c r="BP943851" s="90"/>
    </row>
    <row r="943852" spans="68:68" customFormat="1">
      <c r="BP943852" s="90"/>
    </row>
    <row r="943853" spans="68:68" customFormat="1">
      <c r="BP943853" s="90"/>
    </row>
    <row r="943854" spans="68:68" customFormat="1">
      <c r="BP943854" s="90"/>
    </row>
    <row r="943855" spans="68:68" customFormat="1">
      <c r="BP943855" s="90"/>
    </row>
    <row r="943856" spans="68:68" customFormat="1">
      <c r="BP943856" s="90"/>
    </row>
    <row r="943857" spans="68:68" customFormat="1">
      <c r="BP943857" s="90"/>
    </row>
    <row r="943858" spans="68:68" customFormat="1">
      <c r="BP943858" s="90"/>
    </row>
    <row r="943859" spans="68:68" customFormat="1">
      <c r="BP943859" s="90"/>
    </row>
    <row r="943860" spans="68:68" customFormat="1">
      <c r="BP943860" s="90"/>
    </row>
    <row r="943861" spans="68:68" customFormat="1">
      <c r="BP943861" s="90"/>
    </row>
    <row r="943862" spans="68:68" customFormat="1">
      <c r="BP943862" s="90"/>
    </row>
    <row r="943863" spans="68:68" customFormat="1">
      <c r="BP943863" s="90"/>
    </row>
    <row r="943864" spans="68:68" customFormat="1">
      <c r="BP943864" s="90"/>
    </row>
    <row r="943865" spans="68:68" customFormat="1">
      <c r="BP943865" s="90"/>
    </row>
    <row r="943866" spans="68:68" customFormat="1">
      <c r="BP943866" s="90"/>
    </row>
    <row r="943867" spans="68:68" customFormat="1">
      <c r="BP943867" s="90"/>
    </row>
    <row r="943868" spans="68:68" customFormat="1">
      <c r="BP943868" s="90"/>
    </row>
    <row r="943869" spans="68:68" customFormat="1">
      <c r="BP943869" s="90"/>
    </row>
    <row r="943870" spans="68:68" customFormat="1">
      <c r="BP943870" s="90"/>
    </row>
    <row r="943871" spans="68:68" customFormat="1">
      <c r="BP943871" s="90"/>
    </row>
    <row r="943872" spans="68:68" customFormat="1">
      <c r="BP943872" s="90"/>
    </row>
    <row r="943873" spans="68:68" customFormat="1">
      <c r="BP943873" s="90"/>
    </row>
    <row r="943874" spans="68:68" customFormat="1">
      <c r="BP943874" s="90"/>
    </row>
    <row r="943875" spans="68:68" customFormat="1">
      <c r="BP943875" s="90"/>
    </row>
    <row r="943876" spans="68:68" customFormat="1">
      <c r="BP943876" s="90"/>
    </row>
    <row r="943877" spans="68:68" customFormat="1">
      <c r="BP943877" s="90"/>
    </row>
    <row r="943878" spans="68:68" customFormat="1">
      <c r="BP943878" s="90"/>
    </row>
    <row r="943879" spans="68:68" customFormat="1">
      <c r="BP943879" s="90"/>
    </row>
    <row r="943880" spans="68:68" customFormat="1">
      <c r="BP943880" s="90"/>
    </row>
    <row r="943881" spans="68:68" customFormat="1">
      <c r="BP943881" s="90"/>
    </row>
    <row r="943882" spans="68:68" customFormat="1">
      <c r="BP943882" s="90"/>
    </row>
    <row r="943883" spans="68:68" customFormat="1">
      <c r="BP943883" s="90"/>
    </row>
    <row r="943884" spans="68:68" customFormat="1">
      <c r="BP943884" s="90"/>
    </row>
    <row r="943885" spans="68:68" customFormat="1">
      <c r="BP943885" s="90"/>
    </row>
    <row r="943886" spans="68:68" customFormat="1">
      <c r="BP943886" s="90"/>
    </row>
    <row r="943887" spans="68:68" customFormat="1">
      <c r="BP943887" s="90"/>
    </row>
    <row r="943888" spans="68:68" customFormat="1">
      <c r="BP943888" s="90"/>
    </row>
    <row r="943889" spans="68:68" customFormat="1">
      <c r="BP943889" s="90"/>
    </row>
    <row r="943890" spans="68:68" customFormat="1">
      <c r="BP943890" s="90"/>
    </row>
    <row r="943891" spans="68:68" customFormat="1">
      <c r="BP943891" s="90"/>
    </row>
    <row r="943892" spans="68:68" customFormat="1">
      <c r="BP943892" s="90"/>
    </row>
    <row r="943893" spans="68:68" customFormat="1">
      <c r="BP943893" s="90"/>
    </row>
    <row r="943894" spans="68:68" customFormat="1">
      <c r="BP943894" s="90"/>
    </row>
    <row r="943895" spans="68:68" customFormat="1">
      <c r="BP943895" s="90"/>
    </row>
    <row r="943896" spans="68:68" customFormat="1">
      <c r="BP943896" s="90"/>
    </row>
    <row r="943897" spans="68:68" customFormat="1">
      <c r="BP943897" s="90"/>
    </row>
    <row r="943898" spans="68:68" customFormat="1">
      <c r="BP943898" s="90"/>
    </row>
    <row r="943899" spans="68:68" customFormat="1">
      <c r="BP943899" s="90"/>
    </row>
    <row r="943900" spans="68:68" customFormat="1">
      <c r="BP943900" s="90"/>
    </row>
    <row r="943901" spans="68:68" customFormat="1">
      <c r="BP943901" s="90"/>
    </row>
    <row r="943902" spans="68:68" customFormat="1">
      <c r="BP943902" s="90"/>
    </row>
    <row r="943903" spans="68:68" customFormat="1">
      <c r="BP943903" s="90"/>
    </row>
    <row r="943904" spans="68:68" customFormat="1">
      <c r="BP943904" s="90"/>
    </row>
    <row r="943905" spans="68:68" customFormat="1">
      <c r="BP943905" s="90"/>
    </row>
    <row r="943906" spans="68:68" customFormat="1">
      <c r="BP943906" s="90"/>
    </row>
    <row r="943907" spans="68:68" customFormat="1">
      <c r="BP943907" s="90"/>
    </row>
    <row r="943908" spans="68:68" customFormat="1">
      <c r="BP943908" s="90"/>
    </row>
    <row r="943909" spans="68:68" customFormat="1">
      <c r="BP943909" s="90"/>
    </row>
    <row r="943910" spans="68:68" customFormat="1">
      <c r="BP943910" s="90"/>
    </row>
    <row r="943911" spans="68:68" customFormat="1">
      <c r="BP943911" s="90"/>
    </row>
    <row r="943912" spans="68:68" customFormat="1">
      <c r="BP943912" s="90"/>
    </row>
    <row r="943913" spans="68:68" customFormat="1">
      <c r="BP943913" s="90"/>
    </row>
    <row r="943914" spans="68:68" customFormat="1">
      <c r="BP943914" s="90"/>
    </row>
    <row r="943915" spans="68:68" customFormat="1">
      <c r="BP943915" s="90"/>
    </row>
    <row r="943916" spans="68:68" customFormat="1">
      <c r="BP943916" s="90"/>
    </row>
    <row r="943917" spans="68:68" customFormat="1">
      <c r="BP943917" s="90"/>
    </row>
    <row r="943918" spans="68:68" customFormat="1">
      <c r="BP943918" s="90"/>
    </row>
    <row r="943919" spans="68:68" customFormat="1">
      <c r="BP943919" s="90"/>
    </row>
    <row r="943920" spans="68:68" customFormat="1">
      <c r="BP943920" s="90"/>
    </row>
    <row r="943921" spans="68:68" customFormat="1">
      <c r="BP943921" s="90"/>
    </row>
    <row r="943922" spans="68:68" customFormat="1">
      <c r="BP943922" s="90"/>
    </row>
    <row r="943923" spans="68:68" customFormat="1">
      <c r="BP943923" s="90"/>
    </row>
    <row r="943924" spans="68:68" customFormat="1">
      <c r="BP943924" s="90"/>
    </row>
    <row r="943925" spans="68:68" customFormat="1">
      <c r="BP943925" s="90"/>
    </row>
    <row r="943926" spans="68:68" customFormat="1">
      <c r="BP943926" s="90"/>
    </row>
    <row r="943927" spans="68:68" customFormat="1">
      <c r="BP943927" s="90"/>
    </row>
    <row r="943928" spans="68:68" customFormat="1">
      <c r="BP943928" s="90"/>
    </row>
    <row r="943929" spans="68:68" customFormat="1">
      <c r="BP943929" s="90"/>
    </row>
    <row r="943930" spans="68:68" customFormat="1">
      <c r="BP943930" s="90"/>
    </row>
    <row r="943931" spans="68:68" customFormat="1">
      <c r="BP943931" s="90"/>
    </row>
    <row r="943932" spans="68:68" customFormat="1">
      <c r="BP943932" s="90"/>
    </row>
    <row r="943933" spans="68:68" customFormat="1">
      <c r="BP943933" s="90"/>
    </row>
    <row r="943934" spans="68:68" customFormat="1">
      <c r="BP943934" s="90"/>
    </row>
    <row r="943935" spans="68:68" customFormat="1">
      <c r="BP943935" s="90"/>
    </row>
    <row r="943936" spans="68:68" customFormat="1">
      <c r="BP943936" s="90"/>
    </row>
    <row r="943937" spans="68:68" customFormat="1">
      <c r="BP943937" s="90"/>
    </row>
    <row r="943938" spans="68:68" customFormat="1">
      <c r="BP943938" s="90"/>
    </row>
    <row r="943939" spans="68:68" customFormat="1">
      <c r="BP943939" s="90"/>
    </row>
    <row r="943940" spans="68:68" customFormat="1">
      <c r="BP943940" s="90"/>
    </row>
    <row r="943941" spans="68:68" customFormat="1">
      <c r="BP943941" s="90"/>
    </row>
    <row r="943942" spans="68:68" customFormat="1">
      <c r="BP943942" s="90"/>
    </row>
    <row r="943943" spans="68:68" customFormat="1">
      <c r="BP943943" s="90"/>
    </row>
    <row r="943944" spans="68:68" customFormat="1">
      <c r="BP943944" s="90"/>
    </row>
    <row r="943945" spans="68:68" customFormat="1">
      <c r="BP943945" s="90"/>
    </row>
    <row r="943946" spans="68:68" customFormat="1">
      <c r="BP943946" s="90"/>
    </row>
    <row r="943947" spans="68:68" customFormat="1">
      <c r="BP943947" s="90"/>
    </row>
    <row r="943948" spans="68:68" customFormat="1">
      <c r="BP943948" s="90"/>
    </row>
    <row r="943949" spans="68:68" customFormat="1">
      <c r="BP943949" s="90"/>
    </row>
    <row r="943950" spans="68:68" customFormat="1">
      <c r="BP943950" s="90"/>
    </row>
    <row r="943951" spans="68:68" customFormat="1">
      <c r="BP943951" s="90"/>
    </row>
    <row r="943952" spans="68:68" customFormat="1">
      <c r="BP943952" s="90"/>
    </row>
    <row r="943953" spans="68:68" customFormat="1">
      <c r="BP943953" s="90"/>
    </row>
    <row r="943954" spans="68:68" customFormat="1">
      <c r="BP943954" s="90"/>
    </row>
    <row r="943955" spans="68:68" customFormat="1">
      <c r="BP943955" s="90"/>
    </row>
    <row r="943956" spans="68:68" customFormat="1">
      <c r="BP943956" s="90"/>
    </row>
    <row r="943957" spans="68:68" customFormat="1">
      <c r="BP943957" s="90"/>
    </row>
    <row r="943958" spans="68:68" customFormat="1">
      <c r="BP943958" s="90"/>
    </row>
    <row r="943959" spans="68:68" customFormat="1">
      <c r="BP943959" s="90"/>
    </row>
    <row r="943960" spans="68:68" customFormat="1">
      <c r="BP943960" s="90"/>
    </row>
    <row r="943961" spans="68:68" customFormat="1">
      <c r="BP943961" s="90"/>
    </row>
    <row r="943962" spans="68:68" customFormat="1">
      <c r="BP943962" s="90"/>
    </row>
    <row r="943963" spans="68:68" customFormat="1">
      <c r="BP943963" s="90"/>
    </row>
    <row r="943964" spans="68:68" customFormat="1">
      <c r="BP943964" s="90"/>
    </row>
    <row r="943965" spans="68:68" customFormat="1">
      <c r="BP943965" s="90"/>
    </row>
    <row r="943966" spans="68:68" customFormat="1">
      <c r="BP943966" s="90"/>
    </row>
    <row r="943967" spans="68:68" customFormat="1">
      <c r="BP943967" s="90"/>
    </row>
    <row r="943968" spans="68:68" customFormat="1">
      <c r="BP943968" s="90"/>
    </row>
    <row r="943969" spans="68:68" customFormat="1">
      <c r="BP943969" s="90"/>
    </row>
    <row r="943970" spans="68:68" customFormat="1">
      <c r="BP943970" s="90"/>
    </row>
    <row r="943971" spans="68:68" customFormat="1">
      <c r="BP943971" s="90"/>
    </row>
    <row r="943972" spans="68:68" customFormat="1">
      <c r="BP943972" s="90"/>
    </row>
    <row r="943973" spans="68:68" customFormat="1">
      <c r="BP943973" s="90"/>
    </row>
    <row r="943974" spans="68:68" customFormat="1">
      <c r="BP943974" s="90"/>
    </row>
    <row r="943975" spans="68:68" customFormat="1">
      <c r="BP943975" s="90"/>
    </row>
    <row r="943976" spans="68:68" customFormat="1">
      <c r="BP943976" s="90"/>
    </row>
    <row r="943977" spans="68:68" customFormat="1">
      <c r="BP943977" s="90"/>
    </row>
    <row r="943978" spans="68:68" customFormat="1">
      <c r="BP943978" s="90"/>
    </row>
    <row r="943979" spans="68:68" customFormat="1">
      <c r="BP943979" s="90"/>
    </row>
    <row r="943980" spans="68:68" customFormat="1">
      <c r="BP943980" s="90"/>
    </row>
    <row r="943981" spans="68:68" customFormat="1">
      <c r="BP943981" s="90"/>
    </row>
    <row r="943982" spans="68:68" customFormat="1">
      <c r="BP943982" s="90"/>
    </row>
    <row r="943983" spans="68:68" customFormat="1">
      <c r="BP943983" s="90"/>
    </row>
    <row r="943984" spans="68:68" customFormat="1">
      <c r="BP943984" s="90"/>
    </row>
    <row r="943985" spans="68:68" customFormat="1">
      <c r="BP943985" s="90"/>
    </row>
    <row r="943986" spans="68:68" customFormat="1">
      <c r="BP943986" s="90"/>
    </row>
    <row r="943987" spans="68:68" customFormat="1">
      <c r="BP943987" s="90"/>
    </row>
    <row r="943988" spans="68:68" customFormat="1">
      <c r="BP943988" s="90"/>
    </row>
    <row r="943989" spans="68:68" customFormat="1">
      <c r="BP943989" s="90"/>
    </row>
    <row r="943990" spans="68:68" customFormat="1">
      <c r="BP943990" s="90"/>
    </row>
    <row r="943991" spans="68:68" customFormat="1">
      <c r="BP943991" s="90"/>
    </row>
    <row r="943992" spans="68:68" customFormat="1">
      <c r="BP943992" s="90"/>
    </row>
    <row r="943993" spans="68:68" customFormat="1">
      <c r="BP943993" s="90"/>
    </row>
    <row r="943994" spans="68:68" customFormat="1">
      <c r="BP943994" s="90"/>
    </row>
    <row r="943995" spans="68:68" customFormat="1">
      <c r="BP943995" s="90"/>
    </row>
    <row r="943996" spans="68:68" customFormat="1">
      <c r="BP943996" s="90"/>
    </row>
    <row r="943997" spans="68:68" customFormat="1">
      <c r="BP943997" s="90"/>
    </row>
    <row r="943998" spans="68:68" customFormat="1">
      <c r="BP943998" s="90"/>
    </row>
    <row r="943999" spans="68:68" customFormat="1">
      <c r="BP943999" s="90"/>
    </row>
    <row r="944000" spans="68:68" customFormat="1">
      <c r="BP944000" s="90"/>
    </row>
    <row r="944001" spans="68:68" customFormat="1">
      <c r="BP944001" s="90"/>
    </row>
    <row r="944002" spans="68:68" customFormat="1">
      <c r="BP944002" s="90"/>
    </row>
    <row r="944003" spans="68:68" customFormat="1">
      <c r="BP944003" s="90"/>
    </row>
    <row r="944004" spans="68:68" customFormat="1">
      <c r="BP944004" s="90"/>
    </row>
    <row r="944005" spans="68:68" customFormat="1">
      <c r="BP944005" s="90"/>
    </row>
    <row r="944006" spans="68:68" customFormat="1">
      <c r="BP944006" s="90"/>
    </row>
    <row r="944007" spans="68:68" customFormat="1">
      <c r="BP944007" s="90"/>
    </row>
    <row r="944008" spans="68:68" customFormat="1">
      <c r="BP944008" s="90"/>
    </row>
    <row r="944009" spans="68:68" customFormat="1">
      <c r="BP944009" s="90"/>
    </row>
    <row r="944010" spans="68:68" customFormat="1">
      <c r="BP944010" s="90"/>
    </row>
    <row r="944011" spans="68:68" customFormat="1">
      <c r="BP944011" s="90"/>
    </row>
    <row r="944012" spans="68:68" customFormat="1">
      <c r="BP944012" s="90"/>
    </row>
    <row r="944013" spans="68:68" customFormat="1">
      <c r="BP944013" s="90"/>
    </row>
    <row r="944014" spans="68:68" customFormat="1">
      <c r="BP944014" s="90"/>
    </row>
    <row r="944015" spans="68:68" customFormat="1">
      <c r="BP944015" s="90"/>
    </row>
    <row r="944016" spans="68:68" customFormat="1">
      <c r="BP944016" s="90"/>
    </row>
    <row r="944017" spans="68:68" customFormat="1">
      <c r="BP944017" s="90"/>
    </row>
    <row r="944018" spans="68:68" customFormat="1">
      <c r="BP944018" s="90"/>
    </row>
    <row r="944019" spans="68:68" customFormat="1">
      <c r="BP944019" s="90"/>
    </row>
    <row r="944020" spans="68:68" customFormat="1">
      <c r="BP944020" s="90"/>
    </row>
    <row r="944021" spans="68:68" customFormat="1">
      <c r="BP944021" s="90"/>
    </row>
    <row r="944022" spans="68:68" customFormat="1">
      <c r="BP944022" s="90"/>
    </row>
    <row r="944023" spans="68:68" customFormat="1">
      <c r="BP944023" s="90"/>
    </row>
    <row r="944024" spans="68:68" customFormat="1">
      <c r="BP944024" s="90"/>
    </row>
    <row r="944025" spans="68:68" customFormat="1">
      <c r="BP944025" s="90"/>
    </row>
    <row r="944026" spans="68:68" customFormat="1">
      <c r="BP944026" s="90"/>
    </row>
    <row r="944027" spans="68:68" customFormat="1">
      <c r="BP944027" s="90"/>
    </row>
    <row r="944028" spans="68:68" customFormat="1">
      <c r="BP944028" s="90"/>
    </row>
    <row r="944029" spans="68:68" customFormat="1">
      <c r="BP944029" s="90"/>
    </row>
    <row r="944030" spans="68:68" customFormat="1">
      <c r="BP944030" s="90"/>
    </row>
    <row r="944031" spans="68:68" customFormat="1">
      <c r="BP944031" s="90"/>
    </row>
    <row r="944032" spans="68:68" customFormat="1">
      <c r="BP944032" s="90"/>
    </row>
    <row r="944033" spans="68:68" customFormat="1">
      <c r="BP944033" s="90"/>
    </row>
    <row r="944034" spans="68:68" customFormat="1">
      <c r="BP944034" s="90"/>
    </row>
    <row r="944035" spans="68:68" customFormat="1">
      <c r="BP944035" s="90"/>
    </row>
    <row r="944036" spans="68:68" customFormat="1">
      <c r="BP944036" s="90"/>
    </row>
    <row r="944037" spans="68:68" customFormat="1">
      <c r="BP944037" s="90"/>
    </row>
    <row r="944038" spans="68:68" customFormat="1">
      <c r="BP944038" s="90"/>
    </row>
    <row r="944039" spans="68:68" customFormat="1">
      <c r="BP944039" s="90"/>
    </row>
    <row r="944040" spans="68:68" customFormat="1">
      <c r="BP944040" s="90"/>
    </row>
    <row r="944041" spans="68:68" customFormat="1">
      <c r="BP944041" s="90"/>
    </row>
    <row r="944042" spans="68:68" customFormat="1">
      <c r="BP944042" s="90"/>
    </row>
    <row r="944043" spans="68:68" customFormat="1">
      <c r="BP944043" s="90"/>
    </row>
    <row r="944044" spans="68:68" customFormat="1">
      <c r="BP944044" s="90"/>
    </row>
    <row r="944045" spans="68:68" customFormat="1">
      <c r="BP944045" s="90"/>
    </row>
    <row r="944046" spans="68:68" customFormat="1">
      <c r="BP944046" s="90"/>
    </row>
    <row r="944047" spans="68:68" customFormat="1">
      <c r="BP944047" s="90"/>
    </row>
    <row r="944048" spans="68:68" customFormat="1">
      <c r="BP944048" s="90"/>
    </row>
    <row r="944049" spans="68:68" customFormat="1">
      <c r="BP944049" s="90"/>
    </row>
    <row r="944050" spans="68:68" customFormat="1">
      <c r="BP944050" s="90"/>
    </row>
    <row r="944051" spans="68:68" customFormat="1">
      <c r="BP944051" s="90"/>
    </row>
    <row r="944052" spans="68:68" customFormat="1">
      <c r="BP944052" s="90"/>
    </row>
    <row r="944053" spans="68:68" customFormat="1">
      <c r="BP944053" s="90"/>
    </row>
    <row r="944054" spans="68:68" customFormat="1">
      <c r="BP944054" s="90"/>
    </row>
    <row r="944055" spans="68:68" customFormat="1">
      <c r="BP944055" s="90"/>
    </row>
    <row r="944056" spans="68:68" customFormat="1">
      <c r="BP944056" s="90"/>
    </row>
    <row r="944057" spans="68:68" customFormat="1">
      <c r="BP944057" s="90"/>
    </row>
    <row r="944058" spans="68:68" customFormat="1">
      <c r="BP944058" s="90"/>
    </row>
    <row r="944059" spans="68:68" customFormat="1">
      <c r="BP944059" s="90"/>
    </row>
    <row r="944060" spans="68:68" customFormat="1">
      <c r="BP944060" s="90"/>
    </row>
    <row r="944061" spans="68:68" customFormat="1">
      <c r="BP944061" s="90"/>
    </row>
    <row r="944062" spans="68:68" customFormat="1">
      <c r="BP944062" s="90"/>
    </row>
    <row r="944063" spans="68:68" customFormat="1">
      <c r="BP944063" s="90"/>
    </row>
    <row r="944064" spans="68:68" customFormat="1">
      <c r="BP944064" s="90"/>
    </row>
    <row r="944065" spans="68:68" customFormat="1">
      <c r="BP944065" s="90"/>
    </row>
    <row r="944066" spans="68:68" customFormat="1">
      <c r="BP944066" s="90"/>
    </row>
    <row r="944067" spans="68:68" customFormat="1">
      <c r="BP944067" s="90"/>
    </row>
    <row r="944068" spans="68:68" customFormat="1">
      <c r="BP944068" s="90"/>
    </row>
    <row r="944069" spans="68:68" customFormat="1">
      <c r="BP944069" s="90"/>
    </row>
    <row r="944070" spans="68:68" customFormat="1">
      <c r="BP944070" s="90"/>
    </row>
    <row r="944071" spans="68:68" customFormat="1">
      <c r="BP944071" s="90"/>
    </row>
    <row r="944072" spans="68:68" customFormat="1">
      <c r="BP944072" s="90"/>
    </row>
    <row r="944073" spans="68:68" customFormat="1">
      <c r="BP944073" s="90"/>
    </row>
    <row r="944074" spans="68:68" customFormat="1">
      <c r="BP944074" s="90"/>
    </row>
    <row r="944075" spans="68:68" customFormat="1">
      <c r="BP944075" s="90"/>
    </row>
    <row r="944076" spans="68:68" customFormat="1">
      <c r="BP944076" s="90"/>
    </row>
    <row r="944077" spans="68:68" customFormat="1">
      <c r="BP944077" s="90"/>
    </row>
    <row r="944078" spans="68:68" customFormat="1">
      <c r="BP944078" s="90"/>
    </row>
    <row r="944079" spans="68:68" customFormat="1">
      <c r="BP944079" s="90"/>
    </row>
    <row r="944080" spans="68:68" customFormat="1">
      <c r="BP944080" s="90"/>
    </row>
    <row r="944081" spans="68:68" customFormat="1">
      <c r="BP944081" s="90"/>
    </row>
    <row r="944082" spans="68:68" customFormat="1">
      <c r="BP944082" s="90"/>
    </row>
    <row r="944083" spans="68:68" customFormat="1">
      <c r="BP944083" s="90"/>
    </row>
    <row r="944084" spans="68:68" customFormat="1">
      <c r="BP944084" s="90"/>
    </row>
    <row r="944085" spans="68:68" customFormat="1">
      <c r="BP944085" s="90"/>
    </row>
    <row r="944086" spans="68:68" customFormat="1">
      <c r="BP944086" s="90"/>
    </row>
    <row r="944087" spans="68:68" customFormat="1">
      <c r="BP944087" s="90"/>
    </row>
    <row r="944088" spans="68:68" customFormat="1">
      <c r="BP944088" s="90"/>
    </row>
    <row r="944089" spans="68:68" customFormat="1">
      <c r="BP944089" s="90"/>
    </row>
    <row r="944090" spans="68:68" customFormat="1">
      <c r="BP944090" s="90"/>
    </row>
    <row r="944091" spans="68:68" customFormat="1">
      <c r="BP944091" s="90"/>
    </row>
    <row r="944092" spans="68:68" customFormat="1">
      <c r="BP944092" s="90"/>
    </row>
    <row r="944093" spans="68:68" customFormat="1">
      <c r="BP944093" s="90"/>
    </row>
    <row r="944094" spans="68:68" customFormat="1">
      <c r="BP944094" s="90"/>
    </row>
    <row r="944095" spans="68:68" customFormat="1">
      <c r="BP944095" s="90"/>
    </row>
    <row r="944096" spans="68:68" customFormat="1">
      <c r="BP944096" s="90"/>
    </row>
    <row r="944097" spans="68:68" customFormat="1">
      <c r="BP944097" s="90"/>
    </row>
    <row r="944098" spans="68:68" customFormat="1">
      <c r="BP944098" s="90"/>
    </row>
    <row r="944099" spans="68:68" customFormat="1">
      <c r="BP944099" s="90"/>
    </row>
    <row r="944100" spans="68:68" customFormat="1">
      <c r="BP944100" s="90"/>
    </row>
    <row r="944101" spans="68:68" customFormat="1">
      <c r="BP944101" s="90"/>
    </row>
    <row r="944102" spans="68:68" customFormat="1">
      <c r="BP944102" s="90"/>
    </row>
    <row r="944103" spans="68:68" customFormat="1">
      <c r="BP944103" s="90"/>
    </row>
    <row r="944104" spans="68:68" customFormat="1">
      <c r="BP944104" s="90"/>
    </row>
    <row r="944105" spans="68:68" customFormat="1">
      <c r="BP944105" s="90"/>
    </row>
    <row r="944106" spans="68:68" customFormat="1">
      <c r="BP944106" s="90"/>
    </row>
    <row r="944107" spans="68:68" customFormat="1">
      <c r="BP944107" s="90"/>
    </row>
    <row r="944108" spans="68:68" customFormat="1">
      <c r="BP944108" s="90"/>
    </row>
    <row r="944109" spans="68:68" customFormat="1">
      <c r="BP944109" s="90"/>
    </row>
    <row r="944110" spans="68:68" customFormat="1">
      <c r="BP944110" s="90"/>
    </row>
    <row r="944111" spans="68:68" customFormat="1">
      <c r="BP944111" s="90"/>
    </row>
    <row r="944112" spans="68:68" customFormat="1">
      <c r="BP944112" s="90"/>
    </row>
    <row r="944113" spans="68:68" customFormat="1">
      <c r="BP944113" s="90"/>
    </row>
    <row r="944114" spans="68:68" customFormat="1">
      <c r="BP944114" s="90"/>
    </row>
    <row r="944115" spans="68:68" customFormat="1">
      <c r="BP944115" s="90"/>
    </row>
    <row r="944116" spans="68:68" customFormat="1">
      <c r="BP944116" s="90"/>
    </row>
    <row r="944117" spans="68:68" customFormat="1">
      <c r="BP944117" s="90"/>
    </row>
    <row r="944118" spans="68:68" customFormat="1">
      <c r="BP944118" s="90"/>
    </row>
    <row r="944119" spans="68:68" customFormat="1">
      <c r="BP944119" s="90"/>
    </row>
    <row r="944120" spans="68:68" customFormat="1">
      <c r="BP944120" s="90"/>
    </row>
    <row r="944121" spans="68:68" customFormat="1">
      <c r="BP944121" s="90"/>
    </row>
    <row r="944122" spans="68:68" customFormat="1">
      <c r="BP944122" s="90"/>
    </row>
    <row r="944123" spans="68:68" customFormat="1">
      <c r="BP944123" s="90"/>
    </row>
    <row r="944124" spans="68:68" customFormat="1">
      <c r="BP944124" s="90"/>
    </row>
    <row r="944125" spans="68:68" customFormat="1">
      <c r="BP944125" s="90"/>
    </row>
    <row r="944126" spans="68:68" customFormat="1">
      <c r="BP944126" s="90"/>
    </row>
    <row r="944127" spans="68:68" customFormat="1">
      <c r="BP944127" s="90"/>
    </row>
    <row r="944128" spans="68:68" customFormat="1">
      <c r="BP944128" s="90"/>
    </row>
    <row r="944129" spans="68:68" customFormat="1">
      <c r="BP944129" s="90"/>
    </row>
    <row r="944130" spans="68:68" customFormat="1">
      <c r="BP944130" s="90"/>
    </row>
    <row r="944131" spans="68:68" customFormat="1">
      <c r="BP944131" s="90"/>
    </row>
    <row r="944132" spans="68:68" customFormat="1">
      <c r="BP944132" s="90"/>
    </row>
    <row r="944133" spans="68:68" customFormat="1">
      <c r="BP944133" s="90"/>
    </row>
    <row r="944134" spans="68:68" customFormat="1">
      <c r="BP944134" s="90"/>
    </row>
    <row r="944135" spans="68:68" customFormat="1">
      <c r="BP944135" s="90"/>
    </row>
    <row r="944136" spans="68:68" customFormat="1">
      <c r="BP944136" s="90"/>
    </row>
    <row r="944137" spans="68:68" customFormat="1">
      <c r="BP944137" s="90"/>
    </row>
    <row r="944138" spans="68:68" customFormat="1">
      <c r="BP944138" s="90"/>
    </row>
    <row r="944139" spans="68:68" customFormat="1">
      <c r="BP944139" s="90"/>
    </row>
    <row r="944140" spans="68:68" customFormat="1">
      <c r="BP944140" s="90"/>
    </row>
    <row r="944141" spans="68:68" customFormat="1">
      <c r="BP944141" s="90"/>
    </row>
    <row r="944142" spans="68:68" customFormat="1">
      <c r="BP944142" s="90"/>
    </row>
    <row r="944143" spans="68:68" customFormat="1">
      <c r="BP944143" s="90"/>
    </row>
    <row r="944144" spans="68:68" customFormat="1">
      <c r="BP944144" s="90"/>
    </row>
    <row r="944145" spans="68:68" customFormat="1">
      <c r="BP944145" s="90"/>
    </row>
    <row r="944146" spans="68:68" customFormat="1">
      <c r="BP944146" s="90"/>
    </row>
    <row r="944147" spans="68:68" customFormat="1">
      <c r="BP944147" s="90"/>
    </row>
    <row r="944148" spans="68:68" customFormat="1">
      <c r="BP944148" s="90"/>
    </row>
    <row r="944149" spans="68:68" customFormat="1">
      <c r="BP944149" s="90"/>
    </row>
    <row r="944150" spans="68:68" customFormat="1">
      <c r="BP944150" s="90"/>
    </row>
    <row r="944151" spans="68:68" customFormat="1">
      <c r="BP944151" s="90"/>
    </row>
    <row r="944152" spans="68:68" customFormat="1">
      <c r="BP944152" s="90"/>
    </row>
    <row r="944153" spans="68:68" customFormat="1">
      <c r="BP944153" s="90"/>
    </row>
    <row r="944154" spans="68:68" customFormat="1">
      <c r="BP944154" s="90"/>
    </row>
    <row r="944155" spans="68:68" customFormat="1">
      <c r="BP944155" s="90"/>
    </row>
    <row r="944156" spans="68:68" customFormat="1">
      <c r="BP944156" s="90"/>
    </row>
    <row r="944157" spans="68:68" customFormat="1">
      <c r="BP944157" s="90"/>
    </row>
    <row r="944158" spans="68:68" customFormat="1">
      <c r="BP944158" s="90"/>
    </row>
    <row r="944159" spans="68:68" customFormat="1">
      <c r="BP944159" s="90"/>
    </row>
    <row r="944160" spans="68:68" customFormat="1">
      <c r="BP944160" s="90"/>
    </row>
    <row r="944161" spans="68:68" customFormat="1">
      <c r="BP944161" s="90"/>
    </row>
    <row r="944162" spans="68:68" customFormat="1">
      <c r="BP944162" s="90"/>
    </row>
    <row r="944163" spans="68:68" customFormat="1">
      <c r="BP944163" s="90"/>
    </row>
    <row r="944164" spans="68:68" customFormat="1">
      <c r="BP944164" s="90"/>
    </row>
    <row r="944165" spans="68:68" customFormat="1">
      <c r="BP944165" s="90"/>
    </row>
    <row r="944166" spans="68:68" customFormat="1">
      <c r="BP944166" s="90"/>
    </row>
    <row r="944167" spans="68:68" customFormat="1">
      <c r="BP944167" s="90"/>
    </row>
    <row r="944168" spans="68:68" customFormat="1">
      <c r="BP944168" s="90"/>
    </row>
    <row r="944169" spans="68:68" customFormat="1">
      <c r="BP944169" s="90"/>
    </row>
    <row r="944170" spans="68:68" customFormat="1">
      <c r="BP944170" s="90"/>
    </row>
    <row r="944171" spans="68:68" customFormat="1">
      <c r="BP944171" s="90"/>
    </row>
    <row r="944172" spans="68:68" customFormat="1">
      <c r="BP944172" s="90"/>
    </row>
    <row r="944173" spans="68:68" customFormat="1">
      <c r="BP944173" s="90"/>
    </row>
    <row r="944174" spans="68:68" customFormat="1">
      <c r="BP944174" s="90"/>
    </row>
    <row r="944175" spans="68:68" customFormat="1">
      <c r="BP944175" s="90"/>
    </row>
    <row r="944176" spans="68:68" customFormat="1">
      <c r="BP944176" s="90"/>
    </row>
    <row r="944177" spans="68:68" customFormat="1">
      <c r="BP944177" s="90"/>
    </row>
    <row r="944178" spans="68:68" customFormat="1">
      <c r="BP944178" s="90"/>
    </row>
    <row r="944179" spans="68:68" customFormat="1">
      <c r="BP944179" s="90"/>
    </row>
    <row r="944180" spans="68:68" customFormat="1">
      <c r="BP944180" s="90"/>
    </row>
    <row r="944181" spans="68:68" customFormat="1">
      <c r="BP944181" s="90"/>
    </row>
    <row r="944182" spans="68:68" customFormat="1">
      <c r="BP944182" s="90"/>
    </row>
    <row r="944183" spans="68:68" customFormat="1">
      <c r="BP944183" s="90"/>
    </row>
    <row r="944184" spans="68:68" customFormat="1">
      <c r="BP944184" s="90"/>
    </row>
    <row r="944185" spans="68:68" customFormat="1">
      <c r="BP944185" s="90"/>
    </row>
    <row r="944186" spans="68:68" customFormat="1">
      <c r="BP944186" s="90"/>
    </row>
    <row r="944187" spans="68:68" customFormat="1">
      <c r="BP944187" s="90"/>
    </row>
    <row r="944188" spans="68:68" customFormat="1">
      <c r="BP944188" s="90"/>
    </row>
    <row r="944189" spans="68:68" customFormat="1">
      <c r="BP944189" s="90"/>
    </row>
    <row r="944190" spans="68:68" customFormat="1">
      <c r="BP944190" s="90"/>
    </row>
    <row r="944191" spans="68:68" customFormat="1">
      <c r="BP944191" s="90"/>
    </row>
    <row r="944192" spans="68:68" customFormat="1">
      <c r="BP944192" s="90"/>
    </row>
    <row r="944193" spans="68:68" customFormat="1">
      <c r="BP944193" s="90"/>
    </row>
    <row r="944194" spans="68:68" customFormat="1">
      <c r="BP944194" s="90"/>
    </row>
    <row r="944195" spans="68:68" customFormat="1">
      <c r="BP944195" s="90"/>
    </row>
    <row r="944196" spans="68:68" customFormat="1">
      <c r="BP944196" s="90"/>
    </row>
    <row r="944197" spans="68:68" customFormat="1">
      <c r="BP944197" s="90"/>
    </row>
    <row r="944198" spans="68:68" customFormat="1">
      <c r="BP944198" s="90"/>
    </row>
    <row r="944199" spans="68:68" customFormat="1">
      <c r="BP944199" s="90"/>
    </row>
    <row r="944200" spans="68:68" customFormat="1">
      <c r="BP944200" s="90"/>
    </row>
    <row r="944201" spans="68:68" customFormat="1">
      <c r="BP944201" s="90"/>
    </row>
    <row r="944202" spans="68:68" customFormat="1">
      <c r="BP944202" s="90"/>
    </row>
    <row r="944203" spans="68:68" customFormat="1">
      <c r="BP944203" s="90"/>
    </row>
    <row r="944204" spans="68:68" customFormat="1">
      <c r="BP944204" s="90"/>
    </row>
    <row r="944205" spans="68:68" customFormat="1">
      <c r="BP944205" s="90"/>
    </row>
    <row r="944206" spans="68:68" customFormat="1">
      <c r="BP944206" s="90"/>
    </row>
    <row r="944207" spans="68:68" customFormat="1">
      <c r="BP944207" s="90"/>
    </row>
    <row r="944208" spans="68:68" customFormat="1">
      <c r="BP944208" s="90"/>
    </row>
    <row r="944209" spans="68:68" customFormat="1">
      <c r="BP944209" s="90"/>
    </row>
    <row r="944210" spans="68:68" customFormat="1">
      <c r="BP944210" s="90"/>
    </row>
    <row r="944211" spans="68:68" customFormat="1">
      <c r="BP944211" s="90"/>
    </row>
    <row r="944212" spans="68:68" customFormat="1">
      <c r="BP944212" s="90"/>
    </row>
    <row r="944213" spans="68:68" customFormat="1">
      <c r="BP944213" s="90"/>
    </row>
    <row r="944214" spans="68:68" customFormat="1">
      <c r="BP944214" s="90"/>
    </row>
    <row r="944215" spans="68:68" customFormat="1">
      <c r="BP944215" s="90"/>
    </row>
    <row r="944216" spans="68:68" customFormat="1">
      <c r="BP944216" s="90"/>
    </row>
    <row r="944217" spans="68:68" customFormat="1">
      <c r="BP944217" s="90"/>
    </row>
    <row r="944218" spans="68:68" customFormat="1">
      <c r="BP944218" s="90"/>
    </row>
    <row r="944219" spans="68:68" customFormat="1">
      <c r="BP944219" s="90"/>
    </row>
    <row r="944220" spans="68:68" customFormat="1">
      <c r="BP944220" s="90"/>
    </row>
    <row r="944221" spans="68:68" customFormat="1">
      <c r="BP944221" s="90"/>
    </row>
    <row r="944222" spans="68:68" customFormat="1">
      <c r="BP944222" s="90"/>
    </row>
    <row r="944223" spans="68:68" customFormat="1">
      <c r="BP944223" s="90"/>
    </row>
    <row r="944224" spans="68:68" customFormat="1">
      <c r="BP944224" s="90"/>
    </row>
    <row r="944225" spans="68:68" customFormat="1">
      <c r="BP944225" s="90"/>
    </row>
    <row r="944226" spans="68:68" customFormat="1">
      <c r="BP944226" s="90"/>
    </row>
    <row r="944227" spans="68:68" customFormat="1">
      <c r="BP944227" s="90"/>
    </row>
    <row r="944228" spans="68:68" customFormat="1">
      <c r="BP944228" s="90"/>
    </row>
    <row r="944229" spans="68:68" customFormat="1">
      <c r="BP944229" s="90"/>
    </row>
    <row r="944230" spans="68:68" customFormat="1">
      <c r="BP944230" s="90"/>
    </row>
    <row r="944231" spans="68:68" customFormat="1">
      <c r="BP944231" s="90"/>
    </row>
    <row r="944232" spans="68:68" customFormat="1">
      <c r="BP944232" s="90"/>
    </row>
    <row r="944233" spans="68:68" customFormat="1">
      <c r="BP944233" s="90"/>
    </row>
    <row r="944234" spans="68:68" customFormat="1">
      <c r="BP944234" s="90"/>
    </row>
    <row r="944235" spans="68:68" customFormat="1">
      <c r="BP944235" s="90"/>
    </row>
    <row r="944236" spans="68:68" customFormat="1">
      <c r="BP944236" s="90"/>
    </row>
    <row r="944237" spans="68:68" customFormat="1">
      <c r="BP944237" s="90"/>
    </row>
    <row r="944238" spans="68:68" customFormat="1">
      <c r="BP944238" s="90"/>
    </row>
    <row r="944239" spans="68:68" customFormat="1">
      <c r="BP944239" s="90"/>
    </row>
    <row r="944240" spans="68:68" customFormat="1">
      <c r="BP944240" s="90"/>
    </row>
    <row r="944241" spans="68:68" customFormat="1">
      <c r="BP944241" s="90"/>
    </row>
    <row r="944242" spans="68:68" customFormat="1">
      <c r="BP944242" s="90"/>
    </row>
    <row r="944243" spans="68:68" customFormat="1">
      <c r="BP944243" s="90"/>
    </row>
    <row r="944244" spans="68:68" customFormat="1">
      <c r="BP944244" s="90"/>
    </row>
    <row r="944245" spans="68:68" customFormat="1">
      <c r="BP944245" s="90"/>
    </row>
    <row r="944246" spans="68:68" customFormat="1">
      <c r="BP944246" s="90"/>
    </row>
    <row r="944247" spans="68:68" customFormat="1">
      <c r="BP944247" s="90"/>
    </row>
    <row r="944248" spans="68:68" customFormat="1">
      <c r="BP944248" s="90"/>
    </row>
    <row r="944249" spans="68:68" customFormat="1">
      <c r="BP944249" s="90"/>
    </row>
    <row r="944250" spans="68:68" customFormat="1">
      <c r="BP944250" s="90"/>
    </row>
    <row r="944251" spans="68:68" customFormat="1">
      <c r="BP944251" s="90"/>
    </row>
    <row r="944252" spans="68:68" customFormat="1">
      <c r="BP944252" s="90"/>
    </row>
    <row r="944253" spans="68:68" customFormat="1">
      <c r="BP944253" s="90"/>
    </row>
    <row r="944254" spans="68:68" customFormat="1">
      <c r="BP944254" s="90"/>
    </row>
    <row r="944255" spans="68:68" customFormat="1">
      <c r="BP944255" s="90"/>
    </row>
    <row r="944256" spans="68:68" customFormat="1">
      <c r="BP944256" s="90"/>
    </row>
    <row r="944257" spans="68:68" customFormat="1">
      <c r="BP944257" s="90"/>
    </row>
    <row r="944258" spans="68:68" customFormat="1">
      <c r="BP944258" s="90"/>
    </row>
    <row r="944259" spans="68:68" customFormat="1">
      <c r="BP944259" s="90"/>
    </row>
    <row r="944260" spans="68:68" customFormat="1">
      <c r="BP944260" s="90"/>
    </row>
    <row r="944261" spans="68:68" customFormat="1">
      <c r="BP944261" s="90"/>
    </row>
    <row r="944262" spans="68:68" customFormat="1">
      <c r="BP944262" s="90"/>
    </row>
    <row r="944263" spans="68:68" customFormat="1">
      <c r="BP944263" s="90"/>
    </row>
    <row r="944264" spans="68:68" customFormat="1">
      <c r="BP944264" s="90"/>
    </row>
    <row r="944265" spans="68:68" customFormat="1">
      <c r="BP944265" s="90"/>
    </row>
    <row r="944266" spans="68:68" customFormat="1">
      <c r="BP944266" s="90"/>
    </row>
    <row r="944267" spans="68:68" customFormat="1">
      <c r="BP944267" s="90"/>
    </row>
    <row r="944268" spans="68:68" customFormat="1">
      <c r="BP944268" s="90"/>
    </row>
    <row r="944269" spans="68:68" customFormat="1">
      <c r="BP944269" s="90"/>
    </row>
    <row r="944270" spans="68:68" customFormat="1">
      <c r="BP944270" s="90"/>
    </row>
    <row r="944271" spans="68:68" customFormat="1">
      <c r="BP944271" s="90"/>
    </row>
    <row r="944272" spans="68:68" customFormat="1">
      <c r="BP944272" s="90"/>
    </row>
    <row r="944273" spans="68:68" customFormat="1">
      <c r="BP944273" s="90"/>
    </row>
    <row r="944274" spans="68:68" customFormat="1">
      <c r="BP944274" s="90"/>
    </row>
    <row r="944275" spans="68:68" customFormat="1">
      <c r="BP944275" s="90"/>
    </row>
    <row r="944276" spans="68:68" customFormat="1">
      <c r="BP944276" s="90"/>
    </row>
    <row r="944277" spans="68:68" customFormat="1">
      <c r="BP944277" s="90"/>
    </row>
    <row r="944278" spans="68:68" customFormat="1">
      <c r="BP944278" s="90"/>
    </row>
    <row r="944279" spans="68:68" customFormat="1">
      <c r="BP944279" s="90"/>
    </row>
    <row r="944280" spans="68:68" customFormat="1">
      <c r="BP944280" s="90"/>
    </row>
    <row r="944281" spans="68:68" customFormat="1">
      <c r="BP944281" s="90"/>
    </row>
    <row r="944282" spans="68:68" customFormat="1">
      <c r="BP944282" s="90"/>
    </row>
    <row r="944283" spans="68:68" customFormat="1">
      <c r="BP944283" s="90"/>
    </row>
    <row r="944284" spans="68:68" customFormat="1">
      <c r="BP944284" s="90"/>
    </row>
    <row r="944285" spans="68:68" customFormat="1">
      <c r="BP944285" s="90"/>
    </row>
    <row r="944286" spans="68:68" customFormat="1">
      <c r="BP944286" s="90"/>
    </row>
    <row r="944287" spans="68:68" customFormat="1">
      <c r="BP944287" s="90"/>
    </row>
    <row r="944288" spans="68:68" customFormat="1">
      <c r="BP944288" s="90"/>
    </row>
    <row r="944289" spans="68:68" customFormat="1">
      <c r="BP944289" s="90"/>
    </row>
    <row r="944290" spans="68:68" customFormat="1">
      <c r="BP944290" s="90"/>
    </row>
    <row r="944291" spans="68:68" customFormat="1">
      <c r="BP944291" s="90"/>
    </row>
    <row r="944292" spans="68:68" customFormat="1">
      <c r="BP944292" s="90"/>
    </row>
    <row r="944293" spans="68:68" customFormat="1">
      <c r="BP944293" s="90"/>
    </row>
    <row r="944294" spans="68:68" customFormat="1">
      <c r="BP944294" s="90"/>
    </row>
    <row r="944295" spans="68:68" customFormat="1">
      <c r="BP944295" s="90"/>
    </row>
    <row r="944296" spans="68:68" customFormat="1">
      <c r="BP944296" s="90"/>
    </row>
    <row r="944297" spans="68:68" customFormat="1">
      <c r="BP944297" s="90"/>
    </row>
    <row r="944298" spans="68:68" customFormat="1">
      <c r="BP944298" s="90"/>
    </row>
    <row r="944299" spans="68:68" customFormat="1">
      <c r="BP944299" s="90"/>
    </row>
    <row r="944300" spans="68:68" customFormat="1">
      <c r="BP944300" s="90"/>
    </row>
    <row r="944301" spans="68:68" customFormat="1">
      <c r="BP944301" s="90"/>
    </row>
    <row r="944302" spans="68:68" customFormat="1">
      <c r="BP944302" s="90"/>
    </row>
    <row r="944303" spans="68:68" customFormat="1">
      <c r="BP944303" s="90"/>
    </row>
    <row r="944304" spans="68:68" customFormat="1">
      <c r="BP944304" s="90"/>
    </row>
    <row r="944305" spans="68:68" customFormat="1">
      <c r="BP944305" s="90"/>
    </row>
    <row r="944306" spans="68:68" customFormat="1">
      <c r="BP944306" s="90"/>
    </row>
    <row r="944307" spans="68:68" customFormat="1">
      <c r="BP944307" s="90"/>
    </row>
    <row r="944308" spans="68:68" customFormat="1">
      <c r="BP944308" s="90"/>
    </row>
    <row r="944309" spans="68:68" customFormat="1">
      <c r="BP944309" s="90"/>
    </row>
    <row r="944310" spans="68:68" customFormat="1">
      <c r="BP944310" s="90"/>
    </row>
    <row r="944311" spans="68:68" customFormat="1">
      <c r="BP944311" s="90"/>
    </row>
    <row r="944312" spans="68:68" customFormat="1">
      <c r="BP944312" s="90"/>
    </row>
    <row r="944313" spans="68:68" customFormat="1">
      <c r="BP944313" s="90"/>
    </row>
    <row r="944314" spans="68:68" customFormat="1">
      <c r="BP944314" s="90"/>
    </row>
    <row r="944315" spans="68:68" customFormat="1">
      <c r="BP944315" s="90"/>
    </row>
    <row r="944316" spans="68:68" customFormat="1">
      <c r="BP944316" s="90"/>
    </row>
    <row r="944317" spans="68:68" customFormat="1">
      <c r="BP944317" s="90"/>
    </row>
    <row r="944318" spans="68:68" customFormat="1">
      <c r="BP944318" s="90"/>
    </row>
    <row r="944319" spans="68:68" customFormat="1">
      <c r="BP944319" s="90"/>
    </row>
    <row r="944320" spans="68:68" customFormat="1">
      <c r="BP944320" s="90"/>
    </row>
    <row r="944321" spans="68:68" customFormat="1">
      <c r="BP944321" s="90"/>
    </row>
    <row r="944322" spans="68:68" customFormat="1">
      <c r="BP944322" s="90"/>
    </row>
    <row r="944323" spans="68:68" customFormat="1">
      <c r="BP944323" s="90"/>
    </row>
    <row r="944324" spans="68:68" customFormat="1">
      <c r="BP944324" s="90"/>
    </row>
    <row r="944325" spans="68:68" customFormat="1">
      <c r="BP944325" s="90"/>
    </row>
    <row r="944326" spans="68:68" customFormat="1">
      <c r="BP944326" s="90"/>
    </row>
    <row r="944327" spans="68:68" customFormat="1">
      <c r="BP944327" s="90"/>
    </row>
    <row r="944328" spans="68:68" customFormat="1">
      <c r="BP944328" s="90"/>
    </row>
    <row r="944329" spans="68:68" customFormat="1">
      <c r="BP944329" s="90"/>
    </row>
    <row r="944330" spans="68:68" customFormat="1">
      <c r="BP944330" s="90"/>
    </row>
    <row r="944331" spans="68:68" customFormat="1">
      <c r="BP944331" s="90"/>
    </row>
    <row r="944332" spans="68:68" customFormat="1">
      <c r="BP944332" s="90"/>
    </row>
    <row r="944333" spans="68:68" customFormat="1">
      <c r="BP944333" s="90"/>
    </row>
    <row r="944334" spans="68:68" customFormat="1">
      <c r="BP944334" s="90"/>
    </row>
    <row r="944335" spans="68:68" customFormat="1">
      <c r="BP944335" s="90"/>
    </row>
    <row r="944336" spans="68:68" customFormat="1">
      <c r="BP944336" s="90"/>
    </row>
    <row r="944337" spans="68:68" customFormat="1">
      <c r="BP944337" s="90"/>
    </row>
    <row r="944338" spans="68:68" customFormat="1">
      <c r="BP944338" s="90"/>
    </row>
    <row r="944339" spans="68:68" customFormat="1">
      <c r="BP944339" s="90"/>
    </row>
    <row r="944340" spans="68:68" customFormat="1">
      <c r="BP944340" s="90"/>
    </row>
    <row r="944341" spans="68:68" customFormat="1">
      <c r="BP944341" s="90"/>
    </row>
    <row r="944342" spans="68:68" customFormat="1">
      <c r="BP944342" s="90"/>
    </row>
    <row r="944343" spans="68:68" customFormat="1">
      <c r="BP944343" s="90"/>
    </row>
    <row r="944344" spans="68:68" customFormat="1">
      <c r="BP944344" s="90"/>
    </row>
    <row r="944345" spans="68:68" customFormat="1">
      <c r="BP944345" s="90"/>
    </row>
    <row r="944346" spans="68:68" customFormat="1">
      <c r="BP944346" s="90"/>
    </row>
    <row r="944347" spans="68:68" customFormat="1">
      <c r="BP944347" s="90"/>
    </row>
    <row r="944348" spans="68:68" customFormat="1">
      <c r="BP944348" s="90"/>
    </row>
    <row r="944349" spans="68:68" customFormat="1">
      <c r="BP944349" s="90"/>
    </row>
    <row r="944350" spans="68:68" customFormat="1">
      <c r="BP944350" s="90"/>
    </row>
    <row r="944351" spans="68:68" customFormat="1">
      <c r="BP944351" s="90"/>
    </row>
    <row r="944352" spans="68:68" customFormat="1">
      <c r="BP944352" s="90"/>
    </row>
    <row r="944353" spans="68:68" customFormat="1">
      <c r="BP944353" s="90"/>
    </row>
    <row r="944354" spans="68:68" customFormat="1">
      <c r="BP944354" s="90"/>
    </row>
    <row r="944355" spans="68:68" customFormat="1">
      <c r="BP944355" s="90"/>
    </row>
    <row r="944356" spans="68:68" customFormat="1">
      <c r="BP944356" s="90"/>
    </row>
    <row r="944357" spans="68:68" customFormat="1">
      <c r="BP944357" s="90"/>
    </row>
    <row r="944358" spans="68:68" customFormat="1">
      <c r="BP944358" s="90"/>
    </row>
    <row r="944359" spans="68:68" customFormat="1">
      <c r="BP944359" s="90"/>
    </row>
    <row r="944360" spans="68:68" customFormat="1">
      <c r="BP944360" s="90"/>
    </row>
    <row r="944361" spans="68:68" customFormat="1">
      <c r="BP944361" s="90"/>
    </row>
    <row r="944362" spans="68:68" customFormat="1">
      <c r="BP944362" s="90"/>
    </row>
    <row r="944363" spans="68:68" customFormat="1">
      <c r="BP944363" s="90"/>
    </row>
    <row r="944364" spans="68:68" customFormat="1">
      <c r="BP944364" s="90"/>
    </row>
    <row r="944365" spans="68:68" customFormat="1">
      <c r="BP944365" s="90"/>
    </row>
    <row r="944366" spans="68:68" customFormat="1">
      <c r="BP944366" s="90"/>
    </row>
    <row r="944367" spans="68:68" customFormat="1">
      <c r="BP944367" s="90"/>
    </row>
    <row r="944368" spans="68:68" customFormat="1">
      <c r="BP944368" s="90"/>
    </row>
    <row r="944369" spans="68:68" customFormat="1">
      <c r="BP944369" s="90"/>
    </row>
    <row r="944370" spans="68:68" customFormat="1">
      <c r="BP944370" s="90"/>
    </row>
    <row r="944371" spans="68:68" customFormat="1">
      <c r="BP944371" s="90"/>
    </row>
    <row r="944372" spans="68:68" customFormat="1">
      <c r="BP944372" s="90"/>
    </row>
    <row r="944373" spans="68:68" customFormat="1">
      <c r="BP944373" s="90"/>
    </row>
    <row r="944374" spans="68:68" customFormat="1">
      <c r="BP944374" s="90"/>
    </row>
    <row r="944375" spans="68:68" customFormat="1">
      <c r="BP944375" s="90"/>
    </row>
    <row r="944376" spans="68:68" customFormat="1">
      <c r="BP944376" s="90"/>
    </row>
    <row r="944377" spans="68:68" customFormat="1">
      <c r="BP944377" s="90"/>
    </row>
    <row r="944378" spans="68:68" customFormat="1">
      <c r="BP944378" s="90"/>
    </row>
    <row r="944379" spans="68:68" customFormat="1">
      <c r="BP944379" s="90"/>
    </row>
    <row r="944380" spans="68:68" customFormat="1">
      <c r="BP944380" s="90"/>
    </row>
    <row r="944381" spans="68:68" customFormat="1">
      <c r="BP944381" s="90"/>
    </row>
    <row r="944382" spans="68:68" customFormat="1">
      <c r="BP944382" s="90"/>
    </row>
    <row r="944383" spans="68:68" customFormat="1">
      <c r="BP944383" s="90"/>
    </row>
    <row r="944384" spans="68:68" customFormat="1">
      <c r="BP944384" s="90"/>
    </row>
    <row r="944385" spans="68:68" customFormat="1">
      <c r="BP944385" s="90"/>
    </row>
    <row r="944386" spans="68:68" customFormat="1">
      <c r="BP944386" s="90"/>
    </row>
    <row r="944387" spans="68:68" customFormat="1">
      <c r="BP944387" s="90"/>
    </row>
    <row r="944388" spans="68:68" customFormat="1">
      <c r="BP944388" s="90"/>
    </row>
    <row r="944389" spans="68:68" customFormat="1">
      <c r="BP944389" s="90"/>
    </row>
    <row r="944390" spans="68:68" customFormat="1">
      <c r="BP944390" s="90"/>
    </row>
    <row r="944391" spans="68:68" customFormat="1">
      <c r="BP944391" s="90"/>
    </row>
    <row r="944392" spans="68:68" customFormat="1">
      <c r="BP944392" s="90"/>
    </row>
    <row r="944393" spans="68:68" customFormat="1">
      <c r="BP944393" s="90"/>
    </row>
    <row r="944394" spans="68:68" customFormat="1">
      <c r="BP944394" s="90"/>
    </row>
    <row r="944395" spans="68:68" customFormat="1">
      <c r="BP944395" s="90"/>
    </row>
    <row r="944396" spans="68:68" customFormat="1">
      <c r="BP944396" s="90"/>
    </row>
    <row r="944397" spans="68:68" customFormat="1">
      <c r="BP944397" s="90"/>
    </row>
    <row r="944398" spans="68:68" customFormat="1">
      <c r="BP944398" s="90"/>
    </row>
    <row r="944399" spans="68:68" customFormat="1">
      <c r="BP944399" s="90"/>
    </row>
    <row r="944400" spans="68:68" customFormat="1">
      <c r="BP944400" s="90"/>
    </row>
    <row r="944401" spans="68:68" customFormat="1">
      <c r="BP944401" s="90"/>
    </row>
    <row r="944402" spans="68:68" customFormat="1">
      <c r="BP944402" s="90"/>
    </row>
    <row r="944403" spans="68:68" customFormat="1">
      <c r="BP944403" s="90"/>
    </row>
    <row r="944404" spans="68:68" customFormat="1">
      <c r="BP944404" s="90"/>
    </row>
    <row r="944405" spans="68:68" customFormat="1">
      <c r="BP944405" s="90"/>
    </row>
    <row r="944406" spans="68:68" customFormat="1">
      <c r="BP944406" s="90"/>
    </row>
    <row r="944407" spans="68:68" customFormat="1">
      <c r="BP944407" s="90"/>
    </row>
    <row r="944408" spans="68:68" customFormat="1">
      <c r="BP944408" s="90"/>
    </row>
    <row r="944409" spans="68:68" customFormat="1">
      <c r="BP944409" s="90"/>
    </row>
    <row r="944410" spans="68:68" customFormat="1">
      <c r="BP944410" s="90"/>
    </row>
    <row r="944411" spans="68:68" customFormat="1">
      <c r="BP944411" s="90"/>
    </row>
    <row r="944412" spans="68:68" customFormat="1">
      <c r="BP944412" s="90"/>
    </row>
    <row r="944413" spans="68:68" customFormat="1">
      <c r="BP944413" s="90"/>
    </row>
    <row r="944414" spans="68:68" customFormat="1">
      <c r="BP944414" s="90"/>
    </row>
    <row r="944415" spans="68:68" customFormat="1">
      <c r="BP944415" s="90"/>
    </row>
    <row r="944416" spans="68:68" customFormat="1">
      <c r="BP944416" s="90"/>
    </row>
    <row r="944417" spans="68:68" customFormat="1">
      <c r="BP944417" s="90"/>
    </row>
    <row r="944418" spans="68:68" customFormat="1">
      <c r="BP944418" s="90"/>
    </row>
    <row r="944419" spans="68:68" customFormat="1">
      <c r="BP944419" s="90"/>
    </row>
    <row r="944420" spans="68:68" customFormat="1">
      <c r="BP944420" s="90"/>
    </row>
    <row r="944421" spans="68:68" customFormat="1">
      <c r="BP944421" s="90"/>
    </row>
    <row r="944422" spans="68:68" customFormat="1">
      <c r="BP944422" s="90"/>
    </row>
    <row r="944423" spans="68:68" customFormat="1">
      <c r="BP944423" s="90"/>
    </row>
    <row r="944424" spans="68:68" customFormat="1">
      <c r="BP944424" s="90"/>
    </row>
    <row r="944425" spans="68:68" customFormat="1">
      <c r="BP944425" s="90"/>
    </row>
    <row r="944426" spans="68:68" customFormat="1">
      <c r="BP944426" s="90"/>
    </row>
    <row r="944427" spans="68:68" customFormat="1">
      <c r="BP944427" s="90"/>
    </row>
    <row r="944428" spans="68:68" customFormat="1">
      <c r="BP944428" s="90"/>
    </row>
    <row r="944429" spans="68:68" customFormat="1">
      <c r="BP944429" s="90"/>
    </row>
    <row r="944430" spans="68:68" customFormat="1">
      <c r="BP944430" s="90"/>
    </row>
    <row r="944431" spans="68:68" customFormat="1">
      <c r="BP944431" s="90"/>
    </row>
    <row r="944432" spans="68:68" customFormat="1">
      <c r="BP944432" s="90"/>
    </row>
    <row r="944433" spans="68:68" customFormat="1">
      <c r="BP944433" s="90"/>
    </row>
    <row r="944434" spans="68:68" customFormat="1">
      <c r="BP944434" s="90"/>
    </row>
    <row r="944435" spans="68:68" customFormat="1">
      <c r="BP944435" s="90"/>
    </row>
    <row r="944436" spans="68:68" customFormat="1">
      <c r="BP944436" s="90"/>
    </row>
    <row r="944437" spans="68:68" customFormat="1">
      <c r="BP944437" s="90"/>
    </row>
    <row r="944438" spans="68:68" customFormat="1">
      <c r="BP944438" s="90"/>
    </row>
    <row r="944439" spans="68:68" customFormat="1">
      <c r="BP944439" s="90"/>
    </row>
    <row r="944440" spans="68:68" customFormat="1">
      <c r="BP944440" s="90"/>
    </row>
    <row r="944441" spans="68:68" customFormat="1">
      <c r="BP944441" s="90"/>
    </row>
    <row r="944442" spans="68:68" customFormat="1">
      <c r="BP944442" s="90"/>
    </row>
    <row r="944443" spans="68:68" customFormat="1">
      <c r="BP944443" s="90"/>
    </row>
    <row r="944444" spans="68:68" customFormat="1">
      <c r="BP944444" s="90"/>
    </row>
    <row r="944445" spans="68:68" customFormat="1">
      <c r="BP944445" s="90"/>
    </row>
    <row r="944446" spans="68:68" customFormat="1">
      <c r="BP944446" s="90"/>
    </row>
    <row r="944447" spans="68:68" customFormat="1">
      <c r="BP944447" s="90"/>
    </row>
    <row r="944448" spans="68:68" customFormat="1">
      <c r="BP944448" s="90"/>
    </row>
    <row r="944449" spans="68:68" customFormat="1">
      <c r="BP944449" s="90"/>
    </row>
    <row r="944450" spans="68:68" customFormat="1">
      <c r="BP944450" s="90"/>
    </row>
    <row r="944451" spans="68:68" customFormat="1">
      <c r="BP944451" s="90"/>
    </row>
    <row r="944452" spans="68:68" customFormat="1">
      <c r="BP944452" s="90"/>
    </row>
    <row r="944453" spans="68:68" customFormat="1">
      <c r="BP944453" s="90"/>
    </row>
    <row r="944454" spans="68:68" customFormat="1">
      <c r="BP944454" s="90"/>
    </row>
    <row r="944455" spans="68:68" customFormat="1">
      <c r="BP944455" s="90"/>
    </row>
    <row r="944456" spans="68:68" customFormat="1">
      <c r="BP944456" s="90"/>
    </row>
    <row r="944457" spans="68:68" customFormat="1">
      <c r="BP944457" s="90"/>
    </row>
    <row r="944458" spans="68:68" customFormat="1">
      <c r="BP944458" s="90"/>
    </row>
    <row r="944459" spans="68:68" customFormat="1">
      <c r="BP944459" s="90"/>
    </row>
    <row r="944460" spans="68:68" customFormat="1">
      <c r="BP944460" s="90"/>
    </row>
    <row r="944461" spans="68:68" customFormat="1">
      <c r="BP944461" s="90"/>
    </row>
    <row r="944462" spans="68:68" customFormat="1">
      <c r="BP944462" s="90"/>
    </row>
    <row r="944463" spans="68:68" customFormat="1">
      <c r="BP944463" s="90"/>
    </row>
    <row r="944464" spans="68:68" customFormat="1">
      <c r="BP944464" s="90"/>
    </row>
    <row r="944465" spans="68:68" customFormat="1">
      <c r="BP944465" s="90"/>
    </row>
    <row r="944466" spans="68:68" customFormat="1">
      <c r="BP944466" s="90"/>
    </row>
    <row r="944467" spans="68:68" customFormat="1">
      <c r="BP944467" s="90"/>
    </row>
    <row r="944468" spans="68:68" customFormat="1">
      <c r="BP944468" s="90"/>
    </row>
    <row r="944469" spans="68:68" customFormat="1">
      <c r="BP944469" s="90"/>
    </row>
    <row r="944470" spans="68:68" customFormat="1">
      <c r="BP944470" s="90"/>
    </row>
    <row r="944471" spans="68:68" customFormat="1">
      <c r="BP944471" s="90"/>
    </row>
    <row r="944472" spans="68:68" customFormat="1">
      <c r="BP944472" s="90"/>
    </row>
    <row r="944473" spans="68:68" customFormat="1">
      <c r="BP944473" s="90"/>
    </row>
    <row r="944474" spans="68:68" customFormat="1">
      <c r="BP944474" s="90"/>
    </row>
    <row r="944475" spans="68:68" customFormat="1">
      <c r="BP944475" s="90"/>
    </row>
    <row r="944476" spans="68:68" customFormat="1">
      <c r="BP944476" s="90"/>
    </row>
    <row r="944477" spans="68:68" customFormat="1">
      <c r="BP944477" s="90"/>
    </row>
    <row r="944478" spans="68:68" customFormat="1">
      <c r="BP944478" s="90"/>
    </row>
    <row r="944479" spans="68:68" customFormat="1">
      <c r="BP944479" s="90"/>
    </row>
    <row r="944480" spans="68:68" customFormat="1">
      <c r="BP944480" s="90"/>
    </row>
    <row r="944481" spans="68:68" customFormat="1">
      <c r="BP944481" s="90"/>
    </row>
    <row r="944482" spans="68:68" customFormat="1">
      <c r="BP944482" s="90"/>
    </row>
    <row r="944483" spans="68:68" customFormat="1">
      <c r="BP944483" s="90"/>
    </row>
    <row r="944484" spans="68:68" customFormat="1">
      <c r="BP944484" s="90"/>
    </row>
    <row r="944485" spans="68:68" customFormat="1">
      <c r="BP944485" s="90"/>
    </row>
    <row r="944486" spans="68:68" customFormat="1">
      <c r="BP944486" s="90"/>
    </row>
    <row r="944487" spans="68:68" customFormat="1">
      <c r="BP944487" s="90"/>
    </row>
    <row r="944488" spans="68:68" customFormat="1">
      <c r="BP944488" s="90"/>
    </row>
    <row r="944489" spans="68:68" customFormat="1">
      <c r="BP944489" s="90"/>
    </row>
    <row r="944490" spans="68:68" customFormat="1">
      <c r="BP944490" s="90"/>
    </row>
    <row r="944491" spans="68:68" customFormat="1">
      <c r="BP944491" s="90"/>
    </row>
    <row r="944492" spans="68:68" customFormat="1">
      <c r="BP944492" s="90"/>
    </row>
    <row r="944493" spans="68:68" customFormat="1">
      <c r="BP944493" s="90"/>
    </row>
    <row r="944494" spans="68:68" customFormat="1">
      <c r="BP944494" s="90"/>
    </row>
    <row r="944495" spans="68:68" customFormat="1">
      <c r="BP944495" s="90"/>
    </row>
    <row r="944496" spans="68:68" customFormat="1">
      <c r="BP944496" s="90"/>
    </row>
    <row r="944497" spans="68:68" customFormat="1">
      <c r="BP944497" s="90"/>
    </row>
    <row r="944498" spans="68:68" customFormat="1">
      <c r="BP944498" s="90"/>
    </row>
    <row r="944499" spans="68:68" customFormat="1">
      <c r="BP944499" s="90"/>
    </row>
    <row r="944500" spans="68:68" customFormat="1">
      <c r="BP944500" s="90"/>
    </row>
    <row r="944501" spans="68:68" customFormat="1">
      <c r="BP944501" s="90"/>
    </row>
    <row r="944502" spans="68:68" customFormat="1">
      <c r="BP944502" s="90"/>
    </row>
    <row r="944503" spans="68:68" customFormat="1">
      <c r="BP944503" s="90"/>
    </row>
    <row r="944504" spans="68:68" customFormat="1">
      <c r="BP944504" s="90"/>
    </row>
    <row r="944505" spans="68:68" customFormat="1">
      <c r="BP944505" s="90"/>
    </row>
    <row r="944506" spans="68:68" customFormat="1">
      <c r="BP944506" s="90"/>
    </row>
    <row r="944507" spans="68:68" customFormat="1">
      <c r="BP944507" s="90"/>
    </row>
    <row r="944508" spans="68:68" customFormat="1">
      <c r="BP944508" s="90"/>
    </row>
    <row r="944509" spans="68:68" customFormat="1">
      <c r="BP944509" s="90"/>
    </row>
    <row r="944510" spans="68:68" customFormat="1">
      <c r="BP944510" s="90"/>
    </row>
    <row r="944511" spans="68:68" customFormat="1">
      <c r="BP944511" s="90"/>
    </row>
    <row r="944512" spans="68:68" customFormat="1">
      <c r="BP944512" s="90"/>
    </row>
    <row r="944513" spans="68:68" customFormat="1">
      <c r="BP944513" s="90"/>
    </row>
    <row r="944514" spans="68:68" customFormat="1">
      <c r="BP944514" s="90"/>
    </row>
    <row r="944515" spans="68:68" customFormat="1">
      <c r="BP944515" s="90"/>
    </row>
    <row r="944516" spans="68:68" customFormat="1">
      <c r="BP944516" s="90"/>
    </row>
    <row r="944517" spans="68:68" customFormat="1">
      <c r="BP944517" s="90"/>
    </row>
    <row r="944518" spans="68:68" customFormat="1">
      <c r="BP944518" s="90"/>
    </row>
    <row r="944519" spans="68:68" customFormat="1">
      <c r="BP944519" s="90"/>
    </row>
    <row r="944520" spans="68:68" customFormat="1">
      <c r="BP944520" s="90"/>
    </row>
    <row r="944521" spans="68:68" customFormat="1">
      <c r="BP944521" s="90"/>
    </row>
    <row r="944522" spans="68:68" customFormat="1">
      <c r="BP944522" s="90"/>
    </row>
    <row r="944523" spans="68:68" customFormat="1">
      <c r="BP944523" s="90"/>
    </row>
    <row r="944524" spans="68:68" customFormat="1">
      <c r="BP944524" s="90"/>
    </row>
    <row r="944525" spans="68:68" customFormat="1">
      <c r="BP944525" s="90"/>
    </row>
    <row r="944526" spans="68:68" customFormat="1">
      <c r="BP944526" s="90"/>
    </row>
    <row r="944527" spans="68:68" customFormat="1">
      <c r="BP944527" s="90"/>
    </row>
    <row r="944528" spans="68:68" customFormat="1">
      <c r="BP944528" s="90"/>
    </row>
    <row r="944529" spans="68:68" customFormat="1">
      <c r="BP944529" s="90"/>
    </row>
    <row r="944530" spans="68:68" customFormat="1">
      <c r="BP944530" s="90"/>
    </row>
    <row r="944531" spans="68:68" customFormat="1">
      <c r="BP944531" s="90"/>
    </row>
    <row r="944532" spans="68:68" customFormat="1">
      <c r="BP944532" s="90"/>
    </row>
    <row r="944533" spans="68:68" customFormat="1">
      <c r="BP944533" s="90"/>
    </row>
    <row r="944534" spans="68:68" customFormat="1">
      <c r="BP944534" s="90"/>
    </row>
    <row r="944535" spans="68:68" customFormat="1">
      <c r="BP944535" s="90"/>
    </row>
    <row r="944536" spans="68:68" customFormat="1">
      <c r="BP944536" s="90"/>
    </row>
    <row r="944537" spans="68:68" customFormat="1">
      <c r="BP944537" s="90"/>
    </row>
    <row r="944538" spans="68:68" customFormat="1">
      <c r="BP944538" s="90"/>
    </row>
    <row r="944539" spans="68:68" customFormat="1">
      <c r="BP944539" s="90"/>
    </row>
    <row r="944540" spans="68:68" customFormat="1">
      <c r="BP944540" s="90"/>
    </row>
    <row r="944541" spans="68:68" customFormat="1">
      <c r="BP944541" s="90"/>
    </row>
    <row r="944542" spans="68:68" customFormat="1">
      <c r="BP944542" s="90"/>
    </row>
    <row r="944543" spans="68:68" customFormat="1">
      <c r="BP944543" s="90"/>
    </row>
    <row r="944544" spans="68:68" customFormat="1">
      <c r="BP944544" s="90"/>
    </row>
    <row r="944545" spans="68:68" customFormat="1">
      <c r="BP944545" s="90"/>
    </row>
    <row r="944546" spans="68:68" customFormat="1">
      <c r="BP944546" s="90"/>
    </row>
    <row r="944547" spans="68:68" customFormat="1">
      <c r="BP944547" s="90"/>
    </row>
    <row r="944548" spans="68:68" customFormat="1">
      <c r="BP944548" s="90"/>
    </row>
    <row r="944549" spans="68:68" customFormat="1">
      <c r="BP944549" s="90"/>
    </row>
    <row r="944550" spans="68:68" customFormat="1">
      <c r="BP944550" s="90"/>
    </row>
    <row r="944551" spans="68:68" customFormat="1">
      <c r="BP944551" s="90"/>
    </row>
    <row r="944552" spans="68:68" customFormat="1">
      <c r="BP944552" s="90"/>
    </row>
    <row r="944553" spans="68:68" customFormat="1">
      <c r="BP944553" s="90"/>
    </row>
    <row r="944554" spans="68:68" customFormat="1">
      <c r="BP944554" s="90"/>
    </row>
    <row r="944555" spans="68:68" customFormat="1">
      <c r="BP944555" s="90"/>
    </row>
    <row r="944556" spans="68:68" customFormat="1">
      <c r="BP944556" s="90"/>
    </row>
    <row r="944557" spans="68:68" customFormat="1">
      <c r="BP944557" s="90"/>
    </row>
    <row r="944558" spans="68:68" customFormat="1">
      <c r="BP944558" s="90"/>
    </row>
    <row r="944559" spans="68:68" customFormat="1">
      <c r="BP944559" s="90"/>
    </row>
    <row r="944560" spans="68:68" customFormat="1">
      <c r="BP944560" s="90"/>
    </row>
    <row r="944561" spans="68:68" customFormat="1">
      <c r="BP944561" s="90"/>
    </row>
    <row r="944562" spans="68:68" customFormat="1">
      <c r="BP944562" s="90"/>
    </row>
    <row r="944563" spans="68:68" customFormat="1">
      <c r="BP944563" s="90"/>
    </row>
    <row r="944564" spans="68:68" customFormat="1">
      <c r="BP944564" s="90"/>
    </row>
    <row r="944565" spans="68:68" customFormat="1">
      <c r="BP944565" s="90"/>
    </row>
    <row r="944566" spans="68:68" customFormat="1">
      <c r="BP944566" s="90"/>
    </row>
    <row r="944567" spans="68:68" customFormat="1">
      <c r="BP944567" s="90"/>
    </row>
    <row r="944568" spans="68:68" customFormat="1">
      <c r="BP944568" s="90"/>
    </row>
    <row r="944569" spans="68:68" customFormat="1">
      <c r="BP944569" s="90"/>
    </row>
    <row r="944570" spans="68:68" customFormat="1">
      <c r="BP944570" s="90"/>
    </row>
    <row r="944571" spans="68:68" customFormat="1">
      <c r="BP944571" s="90"/>
    </row>
    <row r="944572" spans="68:68" customFormat="1">
      <c r="BP944572" s="90"/>
    </row>
    <row r="944573" spans="68:68" customFormat="1">
      <c r="BP944573" s="90"/>
    </row>
    <row r="944574" spans="68:68" customFormat="1">
      <c r="BP944574" s="90"/>
    </row>
    <row r="944575" spans="68:68" customFormat="1">
      <c r="BP944575" s="90"/>
    </row>
    <row r="944576" spans="68:68" customFormat="1">
      <c r="BP944576" s="90"/>
    </row>
    <row r="944577" spans="68:68" customFormat="1">
      <c r="BP944577" s="90"/>
    </row>
    <row r="944578" spans="68:68" customFormat="1">
      <c r="BP944578" s="90"/>
    </row>
    <row r="944579" spans="68:68" customFormat="1">
      <c r="BP944579" s="90"/>
    </row>
    <row r="944580" spans="68:68" customFormat="1">
      <c r="BP944580" s="90"/>
    </row>
    <row r="944581" spans="68:68" customFormat="1">
      <c r="BP944581" s="90"/>
    </row>
    <row r="944582" spans="68:68" customFormat="1">
      <c r="BP944582" s="90"/>
    </row>
    <row r="944583" spans="68:68" customFormat="1">
      <c r="BP944583" s="90"/>
    </row>
    <row r="944584" spans="68:68" customFormat="1">
      <c r="BP944584" s="90"/>
    </row>
    <row r="944585" spans="68:68" customFormat="1">
      <c r="BP944585" s="90"/>
    </row>
    <row r="944586" spans="68:68" customFormat="1">
      <c r="BP944586" s="90"/>
    </row>
    <row r="944587" spans="68:68" customFormat="1">
      <c r="BP944587" s="90"/>
    </row>
    <row r="944588" spans="68:68" customFormat="1">
      <c r="BP944588" s="90"/>
    </row>
    <row r="944589" spans="68:68" customFormat="1">
      <c r="BP944589" s="90"/>
    </row>
    <row r="944590" spans="68:68" customFormat="1">
      <c r="BP944590" s="90"/>
    </row>
    <row r="944591" spans="68:68" customFormat="1">
      <c r="BP944591" s="90"/>
    </row>
    <row r="944592" spans="68:68" customFormat="1">
      <c r="BP944592" s="90"/>
    </row>
    <row r="944593" spans="68:68" customFormat="1">
      <c r="BP944593" s="90"/>
    </row>
    <row r="944594" spans="68:68" customFormat="1">
      <c r="BP944594" s="90"/>
    </row>
    <row r="944595" spans="68:68" customFormat="1">
      <c r="BP944595" s="90"/>
    </row>
    <row r="944596" spans="68:68" customFormat="1">
      <c r="BP944596" s="90"/>
    </row>
    <row r="944597" spans="68:68" customFormat="1">
      <c r="BP944597" s="90"/>
    </row>
    <row r="944598" spans="68:68" customFormat="1">
      <c r="BP944598" s="90"/>
    </row>
    <row r="944599" spans="68:68" customFormat="1">
      <c r="BP944599" s="90"/>
    </row>
    <row r="944600" spans="68:68" customFormat="1">
      <c r="BP944600" s="90"/>
    </row>
    <row r="944601" spans="68:68" customFormat="1">
      <c r="BP944601" s="90"/>
    </row>
    <row r="944602" spans="68:68" customFormat="1">
      <c r="BP944602" s="90"/>
    </row>
    <row r="944603" spans="68:68" customFormat="1">
      <c r="BP944603" s="90"/>
    </row>
    <row r="944604" spans="68:68" customFormat="1">
      <c r="BP944604" s="90"/>
    </row>
    <row r="944605" spans="68:68" customFormat="1">
      <c r="BP944605" s="90"/>
    </row>
    <row r="944606" spans="68:68" customFormat="1">
      <c r="BP944606" s="90"/>
    </row>
    <row r="944607" spans="68:68" customFormat="1">
      <c r="BP944607" s="90"/>
    </row>
    <row r="944608" spans="68:68" customFormat="1">
      <c r="BP944608" s="90"/>
    </row>
    <row r="944609" spans="68:68" customFormat="1">
      <c r="BP944609" s="90"/>
    </row>
    <row r="944610" spans="68:68" customFormat="1">
      <c r="BP944610" s="90"/>
    </row>
    <row r="944611" spans="68:68" customFormat="1">
      <c r="BP944611" s="90"/>
    </row>
    <row r="944612" spans="68:68" customFormat="1">
      <c r="BP944612" s="90"/>
    </row>
    <row r="944613" spans="68:68" customFormat="1">
      <c r="BP944613" s="90"/>
    </row>
    <row r="944614" spans="68:68" customFormat="1">
      <c r="BP944614" s="90"/>
    </row>
    <row r="944615" spans="68:68" customFormat="1">
      <c r="BP944615" s="90"/>
    </row>
    <row r="944616" spans="68:68" customFormat="1">
      <c r="BP944616" s="90"/>
    </row>
    <row r="944617" spans="68:68" customFormat="1">
      <c r="BP944617" s="90"/>
    </row>
    <row r="944618" spans="68:68" customFormat="1">
      <c r="BP944618" s="90"/>
    </row>
    <row r="944619" spans="68:68" customFormat="1">
      <c r="BP944619" s="90"/>
    </row>
    <row r="944620" spans="68:68" customFormat="1">
      <c r="BP944620" s="90"/>
    </row>
    <row r="944621" spans="68:68" customFormat="1">
      <c r="BP944621" s="90"/>
    </row>
    <row r="944622" spans="68:68" customFormat="1">
      <c r="BP944622" s="90"/>
    </row>
    <row r="944623" spans="68:68" customFormat="1">
      <c r="BP944623" s="90"/>
    </row>
    <row r="944624" spans="68:68" customFormat="1">
      <c r="BP944624" s="90"/>
    </row>
    <row r="944625" spans="68:68" customFormat="1">
      <c r="BP944625" s="90"/>
    </row>
    <row r="944626" spans="68:68" customFormat="1">
      <c r="BP944626" s="90"/>
    </row>
    <row r="944627" spans="68:68" customFormat="1">
      <c r="BP944627" s="90"/>
    </row>
    <row r="944628" spans="68:68" customFormat="1">
      <c r="BP944628" s="90"/>
    </row>
    <row r="944629" spans="68:68" customFormat="1">
      <c r="BP944629" s="90"/>
    </row>
    <row r="944630" spans="68:68" customFormat="1">
      <c r="BP944630" s="90"/>
    </row>
    <row r="944631" spans="68:68" customFormat="1">
      <c r="BP944631" s="90"/>
    </row>
    <row r="944632" spans="68:68" customFormat="1">
      <c r="BP944632" s="90"/>
    </row>
    <row r="944633" spans="68:68" customFormat="1">
      <c r="BP944633" s="90"/>
    </row>
    <row r="944634" spans="68:68" customFormat="1">
      <c r="BP944634" s="90"/>
    </row>
    <row r="944635" spans="68:68" customFormat="1">
      <c r="BP944635" s="90"/>
    </row>
    <row r="944636" spans="68:68" customFormat="1">
      <c r="BP944636" s="90"/>
    </row>
    <row r="944637" spans="68:68" customFormat="1">
      <c r="BP944637" s="90"/>
    </row>
    <row r="944638" spans="68:68" customFormat="1">
      <c r="BP944638" s="90"/>
    </row>
    <row r="944639" spans="68:68" customFormat="1">
      <c r="BP944639" s="90"/>
    </row>
    <row r="944640" spans="68:68" customFormat="1">
      <c r="BP944640" s="90"/>
    </row>
    <row r="944641" spans="68:68" customFormat="1">
      <c r="BP944641" s="90"/>
    </row>
    <row r="944642" spans="68:68" customFormat="1">
      <c r="BP944642" s="90"/>
    </row>
    <row r="944643" spans="68:68" customFormat="1">
      <c r="BP944643" s="90"/>
    </row>
    <row r="944644" spans="68:68" customFormat="1">
      <c r="BP944644" s="90"/>
    </row>
    <row r="944645" spans="68:68" customFormat="1">
      <c r="BP944645" s="90"/>
    </row>
    <row r="944646" spans="68:68" customFormat="1">
      <c r="BP944646" s="90"/>
    </row>
    <row r="944647" spans="68:68" customFormat="1">
      <c r="BP944647" s="90"/>
    </row>
    <row r="944648" spans="68:68" customFormat="1">
      <c r="BP944648" s="90"/>
    </row>
    <row r="944649" spans="68:68" customFormat="1">
      <c r="BP944649" s="90"/>
    </row>
    <row r="944650" spans="68:68" customFormat="1">
      <c r="BP944650" s="90"/>
    </row>
    <row r="944651" spans="68:68" customFormat="1">
      <c r="BP944651" s="90"/>
    </row>
    <row r="944652" spans="68:68" customFormat="1">
      <c r="BP944652" s="90"/>
    </row>
    <row r="944653" spans="68:68" customFormat="1">
      <c r="BP944653" s="90"/>
    </row>
    <row r="944654" spans="68:68" customFormat="1">
      <c r="BP944654" s="90"/>
    </row>
    <row r="944655" spans="68:68" customFormat="1">
      <c r="BP944655" s="90"/>
    </row>
    <row r="944656" spans="68:68" customFormat="1">
      <c r="BP944656" s="90"/>
    </row>
    <row r="944657" spans="68:68" customFormat="1">
      <c r="BP944657" s="90"/>
    </row>
    <row r="944658" spans="68:68" customFormat="1">
      <c r="BP944658" s="90"/>
    </row>
    <row r="944659" spans="68:68" customFormat="1">
      <c r="BP944659" s="90"/>
    </row>
    <row r="944660" spans="68:68" customFormat="1">
      <c r="BP944660" s="90"/>
    </row>
    <row r="944661" spans="68:68" customFormat="1">
      <c r="BP944661" s="90"/>
    </row>
    <row r="944662" spans="68:68" customFormat="1">
      <c r="BP944662" s="90"/>
    </row>
    <row r="944663" spans="68:68" customFormat="1">
      <c r="BP944663" s="90"/>
    </row>
    <row r="944664" spans="68:68" customFormat="1">
      <c r="BP944664" s="90"/>
    </row>
    <row r="944665" spans="68:68" customFormat="1">
      <c r="BP944665" s="90"/>
    </row>
    <row r="944666" spans="68:68" customFormat="1">
      <c r="BP944666" s="90"/>
    </row>
    <row r="944667" spans="68:68" customFormat="1">
      <c r="BP944667" s="90"/>
    </row>
    <row r="944668" spans="68:68" customFormat="1">
      <c r="BP944668" s="90"/>
    </row>
    <row r="944669" spans="68:68" customFormat="1">
      <c r="BP944669" s="90"/>
    </row>
    <row r="944670" spans="68:68" customFormat="1">
      <c r="BP944670" s="90"/>
    </row>
    <row r="944671" spans="68:68" customFormat="1">
      <c r="BP944671" s="90"/>
    </row>
    <row r="944672" spans="68:68" customFormat="1">
      <c r="BP944672" s="90"/>
    </row>
    <row r="944673" spans="68:68" customFormat="1">
      <c r="BP944673" s="90"/>
    </row>
    <row r="944674" spans="68:68" customFormat="1">
      <c r="BP944674" s="90"/>
    </row>
    <row r="944675" spans="68:68" customFormat="1">
      <c r="BP944675" s="90"/>
    </row>
    <row r="944676" spans="68:68" customFormat="1">
      <c r="BP944676" s="90"/>
    </row>
    <row r="944677" spans="68:68" customFormat="1">
      <c r="BP944677" s="90"/>
    </row>
    <row r="944678" spans="68:68" customFormat="1">
      <c r="BP944678" s="90"/>
    </row>
    <row r="944679" spans="68:68" customFormat="1">
      <c r="BP944679" s="90"/>
    </row>
    <row r="944680" spans="68:68" customFormat="1">
      <c r="BP944680" s="90"/>
    </row>
    <row r="944681" spans="68:68" customFormat="1">
      <c r="BP944681" s="90"/>
    </row>
    <row r="944682" spans="68:68" customFormat="1">
      <c r="BP944682" s="90"/>
    </row>
    <row r="944683" spans="68:68" customFormat="1">
      <c r="BP944683" s="90"/>
    </row>
    <row r="944684" spans="68:68" customFormat="1">
      <c r="BP944684" s="90"/>
    </row>
    <row r="944685" spans="68:68" customFormat="1">
      <c r="BP944685" s="90"/>
    </row>
    <row r="944686" spans="68:68" customFormat="1">
      <c r="BP944686" s="90"/>
    </row>
    <row r="944687" spans="68:68" customFormat="1">
      <c r="BP944687" s="90"/>
    </row>
    <row r="944688" spans="68:68" customFormat="1">
      <c r="BP944688" s="90"/>
    </row>
    <row r="944689" spans="68:68" customFormat="1">
      <c r="BP944689" s="90"/>
    </row>
    <row r="944690" spans="68:68" customFormat="1">
      <c r="BP944690" s="90"/>
    </row>
    <row r="944691" spans="68:68" customFormat="1">
      <c r="BP944691" s="90"/>
    </row>
    <row r="944692" spans="68:68" customFormat="1">
      <c r="BP944692" s="90"/>
    </row>
    <row r="944693" spans="68:68" customFormat="1">
      <c r="BP944693" s="90"/>
    </row>
    <row r="944694" spans="68:68" customFormat="1">
      <c r="BP944694" s="90"/>
    </row>
    <row r="944695" spans="68:68" customFormat="1">
      <c r="BP944695" s="90"/>
    </row>
    <row r="944696" spans="68:68" customFormat="1">
      <c r="BP944696" s="90"/>
    </row>
    <row r="944697" spans="68:68" customFormat="1">
      <c r="BP944697" s="90"/>
    </row>
    <row r="944698" spans="68:68" customFormat="1">
      <c r="BP944698" s="90"/>
    </row>
    <row r="944699" spans="68:68" customFormat="1">
      <c r="BP944699" s="90"/>
    </row>
    <row r="944700" spans="68:68" customFormat="1">
      <c r="BP944700" s="90"/>
    </row>
    <row r="944701" spans="68:68" customFormat="1">
      <c r="BP944701" s="90"/>
    </row>
    <row r="944702" spans="68:68" customFormat="1">
      <c r="BP944702" s="90"/>
    </row>
    <row r="944703" spans="68:68" customFormat="1">
      <c r="BP944703" s="90"/>
    </row>
    <row r="944704" spans="68:68" customFormat="1">
      <c r="BP944704" s="90"/>
    </row>
    <row r="944705" spans="68:68" customFormat="1">
      <c r="BP944705" s="90"/>
    </row>
    <row r="944706" spans="68:68" customFormat="1">
      <c r="BP944706" s="90"/>
    </row>
    <row r="944707" spans="68:68" customFormat="1">
      <c r="BP944707" s="90"/>
    </row>
    <row r="944708" spans="68:68" customFormat="1">
      <c r="BP944708" s="90"/>
    </row>
    <row r="944709" spans="68:68" customFormat="1">
      <c r="BP944709" s="90"/>
    </row>
    <row r="944710" spans="68:68" customFormat="1">
      <c r="BP944710" s="90"/>
    </row>
    <row r="944711" spans="68:68" customFormat="1">
      <c r="BP944711" s="90"/>
    </row>
    <row r="944712" spans="68:68" customFormat="1">
      <c r="BP944712" s="90"/>
    </row>
    <row r="944713" spans="68:68" customFormat="1">
      <c r="BP944713" s="90"/>
    </row>
    <row r="944714" spans="68:68" customFormat="1">
      <c r="BP944714" s="90"/>
    </row>
    <row r="944715" spans="68:68" customFormat="1">
      <c r="BP944715" s="90"/>
    </row>
    <row r="944716" spans="68:68" customFormat="1">
      <c r="BP944716" s="90"/>
    </row>
    <row r="944717" spans="68:68" customFormat="1">
      <c r="BP944717" s="90"/>
    </row>
    <row r="944718" spans="68:68" customFormat="1">
      <c r="BP944718" s="90"/>
    </row>
    <row r="944719" spans="68:68" customFormat="1">
      <c r="BP944719" s="90"/>
    </row>
    <row r="944720" spans="68:68" customFormat="1">
      <c r="BP944720" s="90"/>
    </row>
    <row r="944721" spans="68:68" customFormat="1">
      <c r="BP944721" s="90"/>
    </row>
    <row r="944722" spans="68:68" customFormat="1">
      <c r="BP944722" s="90"/>
    </row>
    <row r="944723" spans="68:68" customFormat="1">
      <c r="BP944723" s="90"/>
    </row>
    <row r="944724" spans="68:68" customFormat="1">
      <c r="BP944724" s="90"/>
    </row>
    <row r="944725" spans="68:68" customFormat="1">
      <c r="BP944725" s="90"/>
    </row>
    <row r="944726" spans="68:68" customFormat="1">
      <c r="BP944726" s="90"/>
    </row>
    <row r="944727" spans="68:68" customFormat="1">
      <c r="BP944727" s="90"/>
    </row>
    <row r="944728" spans="68:68" customFormat="1">
      <c r="BP944728" s="90"/>
    </row>
    <row r="944729" spans="68:68" customFormat="1">
      <c r="BP944729" s="90"/>
    </row>
    <row r="944730" spans="68:68" customFormat="1">
      <c r="BP944730" s="90"/>
    </row>
    <row r="944731" spans="68:68" customFormat="1">
      <c r="BP944731" s="90"/>
    </row>
    <row r="944732" spans="68:68" customFormat="1">
      <c r="BP944732" s="90"/>
    </row>
    <row r="944733" spans="68:68" customFormat="1">
      <c r="BP944733" s="90"/>
    </row>
    <row r="944734" spans="68:68" customFormat="1">
      <c r="BP944734" s="90"/>
    </row>
    <row r="944735" spans="68:68" customFormat="1">
      <c r="BP944735" s="90"/>
    </row>
    <row r="944736" spans="68:68" customFormat="1">
      <c r="BP944736" s="90"/>
    </row>
    <row r="944737" spans="68:68" customFormat="1">
      <c r="BP944737" s="90"/>
    </row>
    <row r="944738" spans="68:68" customFormat="1">
      <c r="BP944738" s="90"/>
    </row>
    <row r="944739" spans="68:68" customFormat="1">
      <c r="BP944739" s="90"/>
    </row>
    <row r="944740" spans="68:68" customFormat="1">
      <c r="BP944740" s="90"/>
    </row>
    <row r="944741" spans="68:68" customFormat="1">
      <c r="BP944741" s="90"/>
    </row>
    <row r="944742" spans="68:68" customFormat="1">
      <c r="BP944742" s="90"/>
    </row>
    <row r="944743" spans="68:68" customFormat="1">
      <c r="BP944743" s="90"/>
    </row>
    <row r="944744" spans="68:68" customFormat="1">
      <c r="BP944744" s="90"/>
    </row>
    <row r="944745" spans="68:68" customFormat="1">
      <c r="BP944745" s="90"/>
    </row>
    <row r="944746" spans="68:68" customFormat="1">
      <c r="BP944746" s="90"/>
    </row>
    <row r="944747" spans="68:68" customFormat="1">
      <c r="BP944747" s="90"/>
    </row>
    <row r="944748" spans="68:68" customFormat="1">
      <c r="BP944748" s="90"/>
    </row>
    <row r="944749" spans="68:68" customFormat="1">
      <c r="BP944749" s="90"/>
    </row>
    <row r="944750" spans="68:68" customFormat="1">
      <c r="BP944750" s="90"/>
    </row>
    <row r="944751" spans="68:68" customFormat="1">
      <c r="BP944751" s="90"/>
    </row>
    <row r="944752" spans="68:68" customFormat="1">
      <c r="BP944752" s="90"/>
    </row>
    <row r="944753" spans="68:68" customFormat="1">
      <c r="BP944753" s="90"/>
    </row>
    <row r="944754" spans="68:68" customFormat="1">
      <c r="BP944754" s="90"/>
    </row>
    <row r="944755" spans="68:68" customFormat="1">
      <c r="BP944755" s="90"/>
    </row>
    <row r="944756" spans="68:68" customFormat="1">
      <c r="BP944756" s="90"/>
    </row>
    <row r="944757" spans="68:68" customFormat="1">
      <c r="BP944757" s="90"/>
    </row>
    <row r="944758" spans="68:68" customFormat="1">
      <c r="BP944758" s="90"/>
    </row>
    <row r="944759" spans="68:68" customFormat="1">
      <c r="BP944759" s="90"/>
    </row>
    <row r="944760" spans="68:68" customFormat="1">
      <c r="BP944760" s="90"/>
    </row>
    <row r="944761" spans="68:68" customFormat="1">
      <c r="BP944761" s="90"/>
    </row>
    <row r="944762" spans="68:68" customFormat="1">
      <c r="BP944762" s="90"/>
    </row>
    <row r="944763" spans="68:68" customFormat="1">
      <c r="BP944763" s="90"/>
    </row>
    <row r="944764" spans="68:68" customFormat="1">
      <c r="BP944764" s="90"/>
    </row>
    <row r="944765" spans="68:68" customFormat="1">
      <c r="BP944765" s="90"/>
    </row>
    <row r="944766" spans="68:68" customFormat="1">
      <c r="BP944766" s="90"/>
    </row>
    <row r="944767" spans="68:68" customFormat="1">
      <c r="BP944767" s="90"/>
    </row>
    <row r="944768" spans="68:68" customFormat="1">
      <c r="BP944768" s="90"/>
    </row>
    <row r="944769" spans="68:68" customFormat="1">
      <c r="BP944769" s="90"/>
    </row>
    <row r="944770" spans="68:68" customFormat="1">
      <c r="BP944770" s="90"/>
    </row>
    <row r="944771" spans="68:68" customFormat="1">
      <c r="BP944771" s="90"/>
    </row>
    <row r="944772" spans="68:68" customFormat="1">
      <c r="BP944772" s="90"/>
    </row>
    <row r="944773" spans="68:68" customFormat="1">
      <c r="BP944773" s="90"/>
    </row>
    <row r="944774" spans="68:68" customFormat="1">
      <c r="BP944774" s="90"/>
    </row>
    <row r="944775" spans="68:68" customFormat="1">
      <c r="BP944775" s="90"/>
    </row>
    <row r="944776" spans="68:68" customFormat="1">
      <c r="BP944776" s="90"/>
    </row>
    <row r="944777" spans="68:68" customFormat="1">
      <c r="BP944777" s="90"/>
    </row>
    <row r="944778" spans="68:68" customFormat="1">
      <c r="BP944778" s="90"/>
    </row>
    <row r="944779" spans="68:68" customFormat="1">
      <c r="BP944779" s="90"/>
    </row>
    <row r="944780" spans="68:68" customFormat="1">
      <c r="BP944780" s="90"/>
    </row>
    <row r="944781" spans="68:68" customFormat="1">
      <c r="BP944781" s="90"/>
    </row>
    <row r="944782" spans="68:68" customFormat="1">
      <c r="BP944782" s="90"/>
    </row>
    <row r="944783" spans="68:68" customFormat="1">
      <c r="BP944783" s="90"/>
    </row>
    <row r="944784" spans="68:68" customFormat="1">
      <c r="BP944784" s="90"/>
    </row>
    <row r="944785" spans="68:68" customFormat="1">
      <c r="BP944785" s="90"/>
    </row>
    <row r="944786" spans="68:68" customFormat="1">
      <c r="BP944786" s="90"/>
    </row>
    <row r="944787" spans="68:68" customFormat="1">
      <c r="BP944787" s="90"/>
    </row>
    <row r="944788" spans="68:68" customFormat="1">
      <c r="BP944788" s="90"/>
    </row>
    <row r="944789" spans="68:68" customFormat="1">
      <c r="BP944789" s="90"/>
    </row>
    <row r="944790" spans="68:68" customFormat="1">
      <c r="BP944790" s="90"/>
    </row>
    <row r="944791" spans="68:68" customFormat="1">
      <c r="BP944791" s="90"/>
    </row>
    <row r="944792" spans="68:68" customFormat="1">
      <c r="BP944792" s="90"/>
    </row>
    <row r="944793" spans="68:68" customFormat="1">
      <c r="BP944793" s="90"/>
    </row>
    <row r="944794" spans="68:68" customFormat="1">
      <c r="BP944794" s="90"/>
    </row>
    <row r="944795" spans="68:68" customFormat="1">
      <c r="BP944795" s="90"/>
    </row>
    <row r="944796" spans="68:68" customFormat="1">
      <c r="BP944796" s="90"/>
    </row>
    <row r="944797" spans="68:68" customFormat="1">
      <c r="BP944797" s="90"/>
    </row>
    <row r="944798" spans="68:68" customFormat="1">
      <c r="BP944798" s="90"/>
    </row>
    <row r="944799" spans="68:68" customFormat="1">
      <c r="BP944799" s="90"/>
    </row>
    <row r="944800" spans="68:68" customFormat="1">
      <c r="BP944800" s="90"/>
    </row>
    <row r="944801" spans="68:68" customFormat="1">
      <c r="BP944801" s="90"/>
    </row>
    <row r="944802" spans="68:68" customFormat="1">
      <c r="BP944802" s="90"/>
    </row>
    <row r="944803" spans="68:68" customFormat="1">
      <c r="BP944803" s="90"/>
    </row>
    <row r="944804" spans="68:68" customFormat="1">
      <c r="BP944804" s="90"/>
    </row>
    <row r="944805" spans="68:68" customFormat="1">
      <c r="BP944805" s="90"/>
    </row>
    <row r="944806" spans="68:68" customFormat="1">
      <c r="BP944806" s="90"/>
    </row>
    <row r="944807" spans="68:68" customFormat="1">
      <c r="BP944807" s="90"/>
    </row>
    <row r="944808" spans="68:68" customFormat="1">
      <c r="BP944808" s="90"/>
    </row>
    <row r="944809" spans="68:68" customFormat="1">
      <c r="BP944809" s="90"/>
    </row>
    <row r="944810" spans="68:68" customFormat="1">
      <c r="BP944810" s="90"/>
    </row>
    <row r="944811" spans="68:68" customFormat="1">
      <c r="BP944811" s="90"/>
    </row>
    <row r="944812" spans="68:68" customFormat="1">
      <c r="BP944812" s="90"/>
    </row>
    <row r="944813" spans="68:68" customFormat="1">
      <c r="BP944813" s="90"/>
    </row>
    <row r="944814" spans="68:68" customFormat="1">
      <c r="BP944814" s="90"/>
    </row>
    <row r="944815" spans="68:68" customFormat="1">
      <c r="BP944815" s="90"/>
    </row>
    <row r="944816" spans="68:68" customFormat="1">
      <c r="BP944816" s="90"/>
    </row>
    <row r="944817" spans="68:68" customFormat="1">
      <c r="BP944817" s="90"/>
    </row>
    <row r="944818" spans="68:68" customFormat="1">
      <c r="BP944818" s="90"/>
    </row>
    <row r="944819" spans="68:68" customFormat="1">
      <c r="BP944819" s="90"/>
    </row>
    <row r="944820" spans="68:68" customFormat="1">
      <c r="BP944820" s="90"/>
    </row>
    <row r="944821" spans="68:68" customFormat="1">
      <c r="BP944821" s="90"/>
    </row>
    <row r="944822" spans="68:68" customFormat="1">
      <c r="BP944822" s="90"/>
    </row>
    <row r="944823" spans="68:68" customFormat="1">
      <c r="BP944823" s="90"/>
    </row>
    <row r="944824" spans="68:68" customFormat="1">
      <c r="BP944824" s="90"/>
    </row>
    <row r="944825" spans="68:68" customFormat="1">
      <c r="BP944825" s="90"/>
    </row>
    <row r="944826" spans="68:68" customFormat="1">
      <c r="BP944826" s="90"/>
    </row>
    <row r="944827" spans="68:68" customFormat="1">
      <c r="BP944827" s="90"/>
    </row>
    <row r="944828" spans="68:68" customFormat="1">
      <c r="BP944828" s="90"/>
    </row>
    <row r="944829" spans="68:68" customFormat="1">
      <c r="BP944829" s="90"/>
    </row>
    <row r="944830" spans="68:68" customFormat="1">
      <c r="BP944830" s="90"/>
    </row>
    <row r="944831" spans="68:68" customFormat="1">
      <c r="BP944831" s="90"/>
    </row>
    <row r="944832" spans="68:68" customFormat="1">
      <c r="BP944832" s="90"/>
    </row>
    <row r="944833" spans="68:68" customFormat="1">
      <c r="BP944833" s="90"/>
    </row>
    <row r="944834" spans="68:68" customFormat="1">
      <c r="BP944834" s="90"/>
    </row>
    <row r="944835" spans="68:68" customFormat="1">
      <c r="BP944835" s="90"/>
    </row>
    <row r="944836" spans="68:68" customFormat="1">
      <c r="BP944836" s="90"/>
    </row>
    <row r="944837" spans="68:68" customFormat="1">
      <c r="BP944837" s="90"/>
    </row>
    <row r="944838" spans="68:68" customFormat="1">
      <c r="BP944838" s="90"/>
    </row>
    <row r="944839" spans="68:68" customFormat="1">
      <c r="BP944839" s="90"/>
    </row>
    <row r="944840" spans="68:68" customFormat="1">
      <c r="BP944840" s="90"/>
    </row>
    <row r="944841" spans="68:68" customFormat="1">
      <c r="BP944841" s="90"/>
    </row>
    <row r="944842" spans="68:68" customFormat="1">
      <c r="BP944842" s="90"/>
    </row>
    <row r="944843" spans="68:68" customFormat="1">
      <c r="BP944843" s="90"/>
    </row>
    <row r="944844" spans="68:68" customFormat="1">
      <c r="BP944844" s="90"/>
    </row>
    <row r="944845" spans="68:68" customFormat="1">
      <c r="BP944845" s="90"/>
    </row>
    <row r="944846" spans="68:68" customFormat="1">
      <c r="BP944846" s="90"/>
    </row>
    <row r="944847" spans="68:68" customFormat="1">
      <c r="BP944847" s="90"/>
    </row>
    <row r="944848" spans="68:68" customFormat="1">
      <c r="BP944848" s="90"/>
    </row>
    <row r="944849" spans="68:68" customFormat="1">
      <c r="BP944849" s="90"/>
    </row>
    <row r="944850" spans="68:68" customFormat="1">
      <c r="BP944850" s="90"/>
    </row>
    <row r="944851" spans="68:68" customFormat="1">
      <c r="BP944851" s="90"/>
    </row>
    <row r="944852" spans="68:68" customFormat="1">
      <c r="BP944852" s="90"/>
    </row>
    <row r="944853" spans="68:68" customFormat="1">
      <c r="BP944853" s="90"/>
    </row>
    <row r="944854" spans="68:68" customFormat="1">
      <c r="BP944854" s="90"/>
    </row>
    <row r="944855" spans="68:68" customFormat="1">
      <c r="BP944855" s="90"/>
    </row>
    <row r="944856" spans="68:68" customFormat="1">
      <c r="BP944856" s="90"/>
    </row>
    <row r="944857" spans="68:68" customFormat="1">
      <c r="BP944857" s="90"/>
    </row>
    <row r="944858" spans="68:68" customFormat="1">
      <c r="BP944858" s="90"/>
    </row>
    <row r="944859" spans="68:68" customFormat="1">
      <c r="BP944859" s="90"/>
    </row>
    <row r="944860" spans="68:68" customFormat="1">
      <c r="BP944860" s="90"/>
    </row>
    <row r="944861" spans="68:68" customFormat="1">
      <c r="BP944861" s="90"/>
    </row>
    <row r="944862" spans="68:68" customFormat="1">
      <c r="BP944862" s="90"/>
    </row>
    <row r="944863" spans="68:68" customFormat="1">
      <c r="BP944863" s="90"/>
    </row>
    <row r="944864" spans="68:68" customFormat="1">
      <c r="BP944864" s="90"/>
    </row>
    <row r="944865" spans="68:68" customFormat="1">
      <c r="BP944865" s="90"/>
    </row>
    <row r="944866" spans="68:68" customFormat="1">
      <c r="BP944866" s="90"/>
    </row>
    <row r="944867" spans="68:68" customFormat="1">
      <c r="BP944867" s="90"/>
    </row>
    <row r="944868" spans="68:68" customFormat="1">
      <c r="BP944868" s="90"/>
    </row>
    <row r="944869" spans="68:68" customFormat="1">
      <c r="BP944869" s="90"/>
    </row>
    <row r="944870" spans="68:68" customFormat="1">
      <c r="BP944870" s="90"/>
    </row>
    <row r="944871" spans="68:68" customFormat="1">
      <c r="BP944871" s="90"/>
    </row>
    <row r="944872" spans="68:68" customFormat="1">
      <c r="BP944872" s="90"/>
    </row>
    <row r="944873" spans="68:68" customFormat="1">
      <c r="BP944873" s="90"/>
    </row>
    <row r="944874" spans="68:68" customFormat="1">
      <c r="BP944874" s="90"/>
    </row>
    <row r="944875" spans="68:68" customFormat="1">
      <c r="BP944875" s="90"/>
    </row>
    <row r="944876" spans="68:68" customFormat="1">
      <c r="BP944876" s="90"/>
    </row>
    <row r="944877" spans="68:68" customFormat="1">
      <c r="BP944877" s="90"/>
    </row>
    <row r="944878" spans="68:68" customFormat="1">
      <c r="BP944878" s="90"/>
    </row>
    <row r="944879" spans="68:68" customFormat="1">
      <c r="BP944879" s="90"/>
    </row>
    <row r="944880" spans="68:68" customFormat="1">
      <c r="BP944880" s="90"/>
    </row>
    <row r="944881" spans="68:68" customFormat="1">
      <c r="BP944881" s="90"/>
    </row>
    <row r="944882" spans="68:68" customFormat="1">
      <c r="BP944882" s="90"/>
    </row>
    <row r="944883" spans="68:68" customFormat="1">
      <c r="BP944883" s="90"/>
    </row>
    <row r="944884" spans="68:68" customFormat="1">
      <c r="BP944884" s="90"/>
    </row>
    <row r="944885" spans="68:68" customFormat="1">
      <c r="BP944885" s="90"/>
    </row>
    <row r="944886" spans="68:68" customFormat="1">
      <c r="BP944886" s="90"/>
    </row>
    <row r="944887" spans="68:68" customFormat="1">
      <c r="BP944887" s="90"/>
    </row>
    <row r="944888" spans="68:68" customFormat="1">
      <c r="BP944888" s="90"/>
    </row>
    <row r="944889" spans="68:68" customFormat="1">
      <c r="BP944889" s="90"/>
    </row>
    <row r="944890" spans="68:68" customFormat="1">
      <c r="BP944890" s="90"/>
    </row>
    <row r="944891" spans="68:68" customFormat="1">
      <c r="BP944891" s="90"/>
    </row>
    <row r="944892" spans="68:68" customFormat="1">
      <c r="BP944892" s="90"/>
    </row>
    <row r="944893" spans="68:68" customFormat="1">
      <c r="BP944893" s="90"/>
    </row>
    <row r="944894" spans="68:68" customFormat="1">
      <c r="BP944894" s="90"/>
    </row>
    <row r="944895" spans="68:68" customFormat="1">
      <c r="BP944895" s="90"/>
    </row>
    <row r="944896" spans="68:68" customFormat="1">
      <c r="BP944896" s="90"/>
    </row>
    <row r="944897" spans="68:68" customFormat="1">
      <c r="BP944897" s="90"/>
    </row>
    <row r="944898" spans="68:68" customFormat="1">
      <c r="BP944898" s="90"/>
    </row>
    <row r="944899" spans="68:68" customFormat="1">
      <c r="BP944899" s="90"/>
    </row>
    <row r="944900" spans="68:68" customFormat="1">
      <c r="BP944900" s="90"/>
    </row>
    <row r="944901" spans="68:68" customFormat="1">
      <c r="BP944901" s="90"/>
    </row>
    <row r="944902" spans="68:68" customFormat="1">
      <c r="BP944902" s="90"/>
    </row>
    <row r="944903" spans="68:68" customFormat="1">
      <c r="BP944903" s="90"/>
    </row>
    <row r="944904" spans="68:68" customFormat="1">
      <c r="BP944904" s="90"/>
    </row>
    <row r="944905" spans="68:68" customFormat="1">
      <c r="BP944905" s="90"/>
    </row>
    <row r="944906" spans="68:68" customFormat="1">
      <c r="BP944906" s="90"/>
    </row>
    <row r="944907" spans="68:68" customFormat="1">
      <c r="BP944907" s="90"/>
    </row>
    <row r="944908" spans="68:68" customFormat="1">
      <c r="BP944908" s="90"/>
    </row>
    <row r="944909" spans="68:68" customFormat="1">
      <c r="BP944909" s="90"/>
    </row>
    <row r="944910" spans="68:68" customFormat="1">
      <c r="BP944910" s="90"/>
    </row>
    <row r="944911" spans="68:68" customFormat="1">
      <c r="BP944911" s="90"/>
    </row>
    <row r="944912" spans="68:68" customFormat="1">
      <c r="BP944912" s="90"/>
    </row>
    <row r="944913" spans="68:68" customFormat="1">
      <c r="BP944913" s="90"/>
    </row>
    <row r="944914" spans="68:68" customFormat="1">
      <c r="BP944914" s="90"/>
    </row>
    <row r="944915" spans="68:68" customFormat="1">
      <c r="BP944915" s="90"/>
    </row>
    <row r="944916" spans="68:68" customFormat="1">
      <c r="BP944916" s="90"/>
    </row>
    <row r="944917" spans="68:68" customFormat="1">
      <c r="BP944917" s="90"/>
    </row>
    <row r="944918" spans="68:68" customFormat="1">
      <c r="BP944918" s="90"/>
    </row>
    <row r="944919" spans="68:68" customFormat="1">
      <c r="BP944919" s="90"/>
    </row>
    <row r="944920" spans="68:68" customFormat="1">
      <c r="BP944920" s="90"/>
    </row>
    <row r="944921" spans="68:68" customFormat="1">
      <c r="BP944921" s="90"/>
    </row>
    <row r="944922" spans="68:68" customFormat="1">
      <c r="BP944922" s="90"/>
    </row>
    <row r="944923" spans="68:68" customFormat="1">
      <c r="BP944923" s="90"/>
    </row>
    <row r="944924" spans="68:68" customFormat="1">
      <c r="BP944924" s="90"/>
    </row>
    <row r="944925" spans="68:68" customFormat="1">
      <c r="BP944925" s="90"/>
    </row>
    <row r="944926" spans="68:68" customFormat="1">
      <c r="BP944926" s="90"/>
    </row>
    <row r="944927" spans="68:68" customFormat="1">
      <c r="BP944927" s="90"/>
    </row>
    <row r="944928" spans="68:68" customFormat="1">
      <c r="BP944928" s="90"/>
    </row>
    <row r="944929" spans="68:68" customFormat="1">
      <c r="BP944929" s="90"/>
    </row>
    <row r="944930" spans="68:68" customFormat="1">
      <c r="BP944930" s="90"/>
    </row>
    <row r="944931" spans="68:68" customFormat="1">
      <c r="BP944931" s="90"/>
    </row>
    <row r="944932" spans="68:68" customFormat="1">
      <c r="BP944932" s="90"/>
    </row>
    <row r="944933" spans="68:68" customFormat="1">
      <c r="BP944933" s="90"/>
    </row>
    <row r="944934" spans="68:68" customFormat="1">
      <c r="BP944934" s="90"/>
    </row>
    <row r="944935" spans="68:68" customFormat="1">
      <c r="BP944935" s="90"/>
    </row>
    <row r="944936" spans="68:68" customFormat="1">
      <c r="BP944936" s="90"/>
    </row>
    <row r="944937" spans="68:68" customFormat="1">
      <c r="BP944937" s="90"/>
    </row>
    <row r="944938" spans="68:68" customFormat="1">
      <c r="BP944938" s="90"/>
    </row>
    <row r="944939" spans="68:68" customFormat="1">
      <c r="BP944939" s="90"/>
    </row>
    <row r="944940" spans="68:68" customFormat="1">
      <c r="BP944940" s="90"/>
    </row>
    <row r="944941" spans="68:68" customFormat="1">
      <c r="BP944941" s="90"/>
    </row>
    <row r="944942" spans="68:68" customFormat="1">
      <c r="BP944942" s="90"/>
    </row>
    <row r="944943" spans="68:68" customFormat="1">
      <c r="BP944943" s="90"/>
    </row>
    <row r="944944" spans="68:68" customFormat="1">
      <c r="BP944944" s="90"/>
    </row>
    <row r="944945" spans="68:68" customFormat="1">
      <c r="BP944945" s="90"/>
    </row>
    <row r="944946" spans="68:68" customFormat="1">
      <c r="BP944946" s="90"/>
    </row>
    <row r="944947" spans="68:68" customFormat="1">
      <c r="BP944947" s="90"/>
    </row>
    <row r="944948" spans="68:68" customFormat="1">
      <c r="BP944948" s="90"/>
    </row>
    <row r="944949" spans="68:68" customFormat="1">
      <c r="BP944949" s="90"/>
    </row>
    <row r="944950" spans="68:68" customFormat="1">
      <c r="BP944950" s="90"/>
    </row>
    <row r="944951" spans="68:68" customFormat="1">
      <c r="BP944951" s="90"/>
    </row>
    <row r="944952" spans="68:68" customFormat="1">
      <c r="BP944952" s="90"/>
    </row>
    <row r="944953" spans="68:68" customFormat="1">
      <c r="BP944953" s="90"/>
    </row>
    <row r="944954" spans="68:68" customFormat="1">
      <c r="BP944954" s="90"/>
    </row>
    <row r="944955" spans="68:68" customFormat="1">
      <c r="BP944955" s="90"/>
    </row>
    <row r="944956" spans="68:68" customFormat="1">
      <c r="BP944956" s="90"/>
    </row>
    <row r="944957" spans="68:68" customFormat="1">
      <c r="BP944957" s="90"/>
    </row>
    <row r="944958" spans="68:68" customFormat="1">
      <c r="BP944958" s="90"/>
    </row>
    <row r="944959" spans="68:68" customFormat="1">
      <c r="BP944959" s="90"/>
    </row>
    <row r="944960" spans="68:68" customFormat="1">
      <c r="BP944960" s="90"/>
    </row>
    <row r="944961" spans="68:68" customFormat="1">
      <c r="BP944961" s="90"/>
    </row>
    <row r="944962" spans="68:68" customFormat="1">
      <c r="BP944962" s="90"/>
    </row>
    <row r="944963" spans="68:68" customFormat="1">
      <c r="BP944963" s="90"/>
    </row>
    <row r="944964" spans="68:68" customFormat="1">
      <c r="BP944964" s="90"/>
    </row>
    <row r="944965" spans="68:68" customFormat="1">
      <c r="BP944965" s="90"/>
    </row>
    <row r="944966" spans="68:68" customFormat="1">
      <c r="BP944966" s="90"/>
    </row>
    <row r="944967" spans="68:68" customFormat="1">
      <c r="BP944967" s="90"/>
    </row>
    <row r="944968" spans="68:68" customFormat="1">
      <c r="BP944968" s="90"/>
    </row>
    <row r="944969" spans="68:68" customFormat="1">
      <c r="BP944969" s="90"/>
    </row>
    <row r="944970" spans="68:68" customFormat="1">
      <c r="BP944970" s="90"/>
    </row>
    <row r="944971" spans="68:68" customFormat="1">
      <c r="BP944971" s="90"/>
    </row>
    <row r="944972" spans="68:68" customFormat="1">
      <c r="BP944972" s="90"/>
    </row>
    <row r="944973" spans="68:68" customFormat="1">
      <c r="BP944973" s="90"/>
    </row>
    <row r="944974" spans="68:68" customFormat="1">
      <c r="BP944974" s="90"/>
    </row>
    <row r="944975" spans="68:68" customFormat="1">
      <c r="BP944975" s="90"/>
    </row>
    <row r="944976" spans="68:68" customFormat="1">
      <c r="BP944976" s="90"/>
    </row>
    <row r="944977" spans="68:68" customFormat="1">
      <c r="BP944977" s="90"/>
    </row>
    <row r="944978" spans="68:68" customFormat="1">
      <c r="BP944978" s="90"/>
    </row>
    <row r="944979" spans="68:68" customFormat="1">
      <c r="BP944979" s="90"/>
    </row>
    <row r="944980" spans="68:68" customFormat="1">
      <c r="BP944980" s="90"/>
    </row>
    <row r="944981" spans="68:68" customFormat="1">
      <c r="BP944981" s="90"/>
    </row>
    <row r="944982" spans="68:68" customFormat="1">
      <c r="BP944982" s="90"/>
    </row>
    <row r="944983" spans="68:68" customFormat="1">
      <c r="BP944983" s="90"/>
    </row>
    <row r="944984" spans="68:68" customFormat="1">
      <c r="BP944984" s="90"/>
    </row>
    <row r="944985" spans="68:68" customFormat="1">
      <c r="BP944985" s="90"/>
    </row>
    <row r="944986" spans="68:68" customFormat="1">
      <c r="BP944986" s="90"/>
    </row>
    <row r="944987" spans="68:68" customFormat="1">
      <c r="BP944987" s="90"/>
    </row>
    <row r="944988" spans="68:68" customFormat="1">
      <c r="BP944988" s="90"/>
    </row>
    <row r="944989" spans="68:68" customFormat="1">
      <c r="BP944989" s="90"/>
    </row>
    <row r="944990" spans="68:68" customFormat="1">
      <c r="BP944990" s="90"/>
    </row>
    <row r="944991" spans="68:68" customFormat="1">
      <c r="BP944991" s="90"/>
    </row>
    <row r="944992" spans="68:68" customFormat="1">
      <c r="BP944992" s="90"/>
    </row>
    <row r="944993" spans="68:68" customFormat="1">
      <c r="BP944993" s="90"/>
    </row>
    <row r="944994" spans="68:68" customFormat="1">
      <c r="BP944994" s="90"/>
    </row>
    <row r="944995" spans="68:68" customFormat="1">
      <c r="BP944995" s="90"/>
    </row>
    <row r="944996" spans="68:68" customFormat="1">
      <c r="BP944996" s="90"/>
    </row>
    <row r="944997" spans="68:68" customFormat="1">
      <c r="BP944997" s="90"/>
    </row>
    <row r="944998" spans="68:68" customFormat="1">
      <c r="BP944998" s="90"/>
    </row>
    <row r="944999" spans="68:68" customFormat="1">
      <c r="BP944999" s="90"/>
    </row>
    <row r="945000" spans="68:68" customFormat="1">
      <c r="BP945000" s="90"/>
    </row>
    <row r="945001" spans="68:68" customFormat="1">
      <c r="BP945001" s="90"/>
    </row>
    <row r="945002" spans="68:68" customFormat="1">
      <c r="BP945002" s="90"/>
    </row>
    <row r="945003" spans="68:68" customFormat="1">
      <c r="BP945003" s="90"/>
    </row>
    <row r="945004" spans="68:68" customFormat="1">
      <c r="BP945004" s="90"/>
    </row>
    <row r="945005" spans="68:68" customFormat="1">
      <c r="BP945005" s="90"/>
    </row>
    <row r="945006" spans="68:68" customFormat="1">
      <c r="BP945006" s="90"/>
    </row>
    <row r="945007" spans="68:68" customFormat="1">
      <c r="BP945007" s="90"/>
    </row>
    <row r="945008" spans="68:68" customFormat="1">
      <c r="BP945008" s="90"/>
    </row>
    <row r="945009" spans="68:68" customFormat="1">
      <c r="BP945009" s="90"/>
    </row>
    <row r="945010" spans="68:68" customFormat="1">
      <c r="BP945010" s="90"/>
    </row>
    <row r="945011" spans="68:68" customFormat="1">
      <c r="BP945011" s="90"/>
    </row>
    <row r="945012" spans="68:68" customFormat="1">
      <c r="BP945012" s="90"/>
    </row>
    <row r="945013" spans="68:68" customFormat="1">
      <c r="BP945013" s="90"/>
    </row>
    <row r="945014" spans="68:68" customFormat="1">
      <c r="BP945014" s="90"/>
    </row>
    <row r="945015" spans="68:68" customFormat="1">
      <c r="BP945015" s="90"/>
    </row>
    <row r="945016" spans="68:68" customFormat="1">
      <c r="BP945016" s="90"/>
    </row>
    <row r="945017" spans="68:68" customFormat="1">
      <c r="BP945017" s="90"/>
    </row>
    <row r="945018" spans="68:68" customFormat="1">
      <c r="BP945018" s="90"/>
    </row>
    <row r="945019" spans="68:68" customFormat="1">
      <c r="BP945019" s="90"/>
    </row>
    <row r="945020" spans="68:68" customFormat="1">
      <c r="BP945020" s="90"/>
    </row>
    <row r="945021" spans="68:68" customFormat="1">
      <c r="BP945021" s="90"/>
    </row>
    <row r="945022" spans="68:68" customFormat="1">
      <c r="BP945022" s="90"/>
    </row>
    <row r="945023" spans="68:68" customFormat="1">
      <c r="BP945023" s="90"/>
    </row>
    <row r="945024" spans="68:68" customFormat="1">
      <c r="BP945024" s="90"/>
    </row>
    <row r="945025" spans="68:68" customFormat="1">
      <c r="BP945025" s="90"/>
    </row>
    <row r="945026" spans="68:68" customFormat="1">
      <c r="BP945026" s="90"/>
    </row>
    <row r="945027" spans="68:68" customFormat="1">
      <c r="BP945027" s="90"/>
    </row>
    <row r="945028" spans="68:68" customFormat="1">
      <c r="BP945028" s="90"/>
    </row>
    <row r="945029" spans="68:68" customFormat="1">
      <c r="BP945029" s="90"/>
    </row>
    <row r="945030" spans="68:68" customFormat="1">
      <c r="BP945030" s="90"/>
    </row>
    <row r="945031" spans="68:68" customFormat="1">
      <c r="BP945031" s="90"/>
    </row>
    <row r="945032" spans="68:68" customFormat="1">
      <c r="BP945032" s="90"/>
    </row>
    <row r="945033" spans="68:68" customFormat="1">
      <c r="BP945033" s="90"/>
    </row>
    <row r="945034" spans="68:68" customFormat="1">
      <c r="BP945034" s="90"/>
    </row>
    <row r="945035" spans="68:68" customFormat="1">
      <c r="BP945035" s="90"/>
    </row>
    <row r="945036" spans="68:68" customFormat="1">
      <c r="BP945036" s="90"/>
    </row>
    <row r="945037" spans="68:68" customFormat="1">
      <c r="BP945037" s="90"/>
    </row>
    <row r="945038" spans="68:68" customFormat="1">
      <c r="BP945038" s="90"/>
    </row>
    <row r="945039" spans="68:68" customFormat="1">
      <c r="BP945039" s="90"/>
    </row>
    <row r="945040" spans="68:68" customFormat="1">
      <c r="BP945040" s="90"/>
    </row>
    <row r="945041" spans="68:68" customFormat="1">
      <c r="BP945041" s="90"/>
    </row>
    <row r="945042" spans="68:68" customFormat="1">
      <c r="BP945042" s="90"/>
    </row>
    <row r="945043" spans="68:68" customFormat="1">
      <c r="BP945043" s="90"/>
    </row>
    <row r="945044" spans="68:68" customFormat="1">
      <c r="BP945044" s="90"/>
    </row>
    <row r="945045" spans="68:68" customFormat="1">
      <c r="BP945045" s="90"/>
    </row>
    <row r="945046" spans="68:68" customFormat="1">
      <c r="BP945046" s="90"/>
    </row>
    <row r="945047" spans="68:68" customFormat="1">
      <c r="BP945047" s="90"/>
    </row>
    <row r="945048" spans="68:68" customFormat="1">
      <c r="BP945048" s="90"/>
    </row>
    <row r="945049" spans="68:68" customFormat="1">
      <c r="BP945049" s="90"/>
    </row>
    <row r="945050" spans="68:68" customFormat="1">
      <c r="BP945050" s="90"/>
    </row>
    <row r="945051" spans="68:68" customFormat="1">
      <c r="BP945051" s="90"/>
    </row>
    <row r="945052" spans="68:68" customFormat="1">
      <c r="BP945052" s="90"/>
    </row>
    <row r="945053" spans="68:68" customFormat="1">
      <c r="BP945053" s="90"/>
    </row>
    <row r="945054" spans="68:68" customFormat="1">
      <c r="BP945054" s="90"/>
    </row>
    <row r="945055" spans="68:68" customFormat="1">
      <c r="BP945055" s="90"/>
    </row>
    <row r="945056" spans="68:68" customFormat="1">
      <c r="BP945056" s="90"/>
    </row>
    <row r="945057" spans="68:68" customFormat="1">
      <c r="BP945057" s="90"/>
    </row>
    <row r="945058" spans="68:68" customFormat="1">
      <c r="BP945058" s="90"/>
    </row>
    <row r="945059" spans="68:68" customFormat="1">
      <c r="BP945059" s="90"/>
    </row>
    <row r="945060" spans="68:68" customFormat="1">
      <c r="BP945060" s="90"/>
    </row>
    <row r="945061" spans="68:68" customFormat="1">
      <c r="BP945061" s="90"/>
    </row>
    <row r="945062" spans="68:68" customFormat="1">
      <c r="BP945062" s="90"/>
    </row>
    <row r="945063" spans="68:68" customFormat="1">
      <c r="BP945063" s="90"/>
    </row>
    <row r="945064" spans="68:68" customFormat="1">
      <c r="BP945064" s="90"/>
    </row>
    <row r="945065" spans="68:68" customFormat="1">
      <c r="BP945065" s="90"/>
    </row>
    <row r="945066" spans="68:68" customFormat="1">
      <c r="BP945066" s="90"/>
    </row>
    <row r="945067" spans="68:68" customFormat="1">
      <c r="BP945067" s="90"/>
    </row>
    <row r="945068" spans="68:68" customFormat="1">
      <c r="BP945068" s="90"/>
    </row>
    <row r="945069" spans="68:68" customFormat="1">
      <c r="BP945069" s="90"/>
    </row>
    <row r="945070" spans="68:68" customFormat="1">
      <c r="BP945070" s="90"/>
    </row>
    <row r="945071" spans="68:68" customFormat="1">
      <c r="BP945071" s="90"/>
    </row>
    <row r="945072" spans="68:68" customFormat="1">
      <c r="BP945072" s="90"/>
    </row>
    <row r="945073" spans="68:68" customFormat="1">
      <c r="BP945073" s="90"/>
    </row>
    <row r="945074" spans="68:68" customFormat="1">
      <c r="BP945074" s="90"/>
    </row>
    <row r="945075" spans="68:68" customFormat="1">
      <c r="BP945075" s="90"/>
    </row>
    <row r="945076" spans="68:68" customFormat="1">
      <c r="BP945076" s="90"/>
    </row>
    <row r="945077" spans="68:68" customFormat="1">
      <c r="BP945077" s="90"/>
    </row>
    <row r="945078" spans="68:68" customFormat="1">
      <c r="BP945078" s="90"/>
    </row>
    <row r="945079" spans="68:68" customFormat="1">
      <c r="BP945079" s="90"/>
    </row>
    <row r="945080" spans="68:68" customFormat="1">
      <c r="BP945080" s="90"/>
    </row>
    <row r="945081" spans="68:68" customFormat="1">
      <c r="BP945081" s="90"/>
    </row>
    <row r="945082" spans="68:68" customFormat="1">
      <c r="BP945082" s="90"/>
    </row>
    <row r="945083" spans="68:68" customFormat="1">
      <c r="BP945083" s="90"/>
    </row>
    <row r="945084" spans="68:68" customFormat="1">
      <c r="BP945084" s="90"/>
    </row>
    <row r="945085" spans="68:68" customFormat="1">
      <c r="BP945085" s="90"/>
    </row>
    <row r="945086" spans="68:68" customFormat="1">
      <c r="BP945086" s="90"/>
    </row>
    <row r="945087" spans="68:68" customFormat="1">
      <c r="BP945087" s="90"/>
    </row>
    <row r="945088" spans="68:68" customFormat="1">
      <c r="BP945088" s="90"/>
    </row>
    <row r="945089" spans="68:68" customFormat="1">
      <c r="BP945089" s="90"/>
    </row>
    <row r="945090" spans="68:68" customFormat="1">
      <c r="BP945090" s="90"/>
    </row>
    <row r="945091" spans="68:68" customFormat="1">
      <c r="BP945091" s="90"/>
    </row>
    <row r="945092" spans="68:68" customFormat="1">
      <c r="BP945092" s="90"/>
    </row>
    <row r="945093" spans="68:68" customFormat="1">
      <c r="BP945093" s="90"/>
    </row>
    <row r="945094" spans="68:68" customFormat="1">
      <c r="BP945094" s="90"/>
    </row>
    <row r="945095" spans="68:68" customFormat="1">
      <c r="BP945095" s="90"/>
    </row>
    <row r="945096" spans="68:68" customFormat="1">
      <c r="BP945096" s="90"/>
    </row>
    <row r="945097" spans="68:68" customFormat="1">
      <c r="BP945097" s="90"/>
    </row>
    <row r="945098" spans="68:68" customFormat="1">
      <c r="BP945098" s="90"/>
    </row>
    <row r="945099" spans="68:68" customFormat="1">
      <c r="BP945099" s="90"/>
    </row>
    <row r="945100" spans="68:68" customFormat="1">
      <c r="BP945100" s="90"/>
    </row>
    <row r="945101" spans="68:68" customFormat="1">
      <c r="BP945101" s="90"/>
    </row>
    <row r="945102" spans="68:68" customFormat="1">
      <c r="BP945102" s="90"/>
    </row>
    <row r="945103" spans="68:68" customFormat="1">
      <c r="BP945103" s="90"/>
    </row>
    <row r="945104" spans="68:68" customFormat="1">
      <c r="BP945104" s="90"/>
    </row>
    <row r="945105" spans="68:68" customFormat="1">
      <c r="BP945105" s="90"/>
    </row>
    <row r="945106" spans="68:68" customFormat="1">
      <c r="BP945106" s="90"/>
    </row>
    <row r="945107" spans="68:68" customFormat="1">
      <c r="BP945107" s="90"/>
    </row>
    <row r="945108" spans="68:68" customFormat="1">
      <c r="BP945108" s="90"/>
    </row>
    <row r="945109" spans="68:68" customFormat="1">
      <c r="BP945109" s="90"/>
    </row>
    <row r="945110" spans="68:68" customFormat="1">
      <c r="BP945110" s="90"/>
    </row>
    <row r="945111" spans="68:68" customFormat="1">
      <c r="BP945111" s="90"/>
    </row>
    <row r="945112" spans="68:68" customFormat="1">
      <c r="BP945112" s="90"/>
    </row>
    <row r="945113" spans="68:68" customFormat="1">
      <c r="BP945113" s="90"/>
    </row>
    <row r="945114" spans="68:68" customFormat="1">
      <c r="BP945114" s="90"/>
    </row>
    <row r="945115" spans="68:68" customFormat="1">
      <c r="BP945115" s="90"/>
    </row>
    <row r="945116" spans="68:68" customFormat="1">
      <c r="BP945116" s="90"/>
    </row>
    <row r="945117" spans="68:68" customFormat="1">
      <c r="BP945117" s="90"/>
    </row>
    <row r="945118" spans="68:68" customFormat="1">
      <c r="BP945118" s="90"/>
    </row>
    <row r="945119" spans="68:68" customFormat="1">
      <c r="BP945119" s="90"/>
    </row>
    <row r="945120" spans="68:68" customFormat="1">
      <c r="BP945120" s="90"/>
    </row>
    <row r="945121" spans="68:68" customFormat="1">
      <c r="BP945121" s="90"/>
    </row>
    <row r="945122" spans="68:68" customFormat="1">
      <c r="BP945122" s="90"/>
    </row>
    <row r="945123" spans="68:68" customFormat="1">
      <c r="BP945123" s="90"/>
    </row>
    <row r="945124" spans="68:68" customFormat="1">
      <c r="BP945124" s="90"/>
    </row>
    <row r="945125" spans="68:68" customFormat="1">
      <c r="BP945125" s="90"/>
    </row>
    <row r="945126" spans="68:68" customFormat="1">
      <c r="BP945126" s="90"/>
    </row>
    <row r="945127" spans="68:68" customFormat="1">
      <c r="BP945127" s="90"/>
    </row>
    <row r="945128" spans="68:68" customFormat="1">
      <c r="BP945128" s="90"/>
    </row>
    <row r="945129" spans="68:68" customFormat="1">
      <c r="BP945129" s="90"/>
    </row>
    <row r="945130" spans="68:68" customFormat="1">
      <c r="BP945130" s="90"/>
    </row>
    <row r="945131" spans="68:68" customFormat="1">
      <c r="BP945131" s="90"/>
    </row>
    <row r="945132" spans="68:68" customFormat="1">
      <c r="BP945132" s="90"/>
    </row>
    <row r="945133" spans="68:68" customFormat="1">
      <c r="BP945133" s="90"/>
    </row>
    <row r="945134" spans="68:68" customFormat="1">
      <c r="BP945134" s="90"/>
    </row>
    <row r="945135" spans="68:68" customFormat="1">
      <c r="BP945135" s="90"/>
    </row>
    <row r="945136" spans="68:68" customFormat="1">
      <c r="BP945136" s="90"/>
    </row>
    <row r="945137" spans="68:68" customFormat="1">
      <c r="BP945137" s="90"/>
    </row>
    <row r="945138" spans="68:68" customFormat="1">
      <c r="BP945138" s="90"/>
    </row>
    <row r="945139" spans="68:68" customFormat="1">
      <c r="BP945139" s="90"/>
    </row>
    <row r="945140" spans="68:68" customFormat="1">
      <c r="BP945140" s="90"/>
    </row>
    <row r="945141" spans="68:68" customFormat="1">
      <c r="BP945141" s="90"/>
    </row>
    <row r="945142" spans="68:68" customFormat="1">
      <c r="BP945142" s="90"/>
    </row>
    <row r="945143" spans="68:68" customFormat="1">
      <c r="BP945143" s="90"/>
    </row>
    <row r="945144" spans="68:68" customFormat="1">
      <c r="BP945144" s="90"/>
    </row>
    <row r="945145" spans="68:68" customFormat="1">
      <c r="BP945145" s="90"/>
    </row>
    <row r="945146" spans="68:68" customFormat="1">
      <c r="BP945146" s="90"/>
    </row>
    <row r="945147" spans="68:68" customFormat="1">
      <c r="BP945147" s="90"/>
    </row>
    <row r="945148" spans="68:68" customFormat="1">
      <c r="BP945148" s="90"/>
    </row>
    <row r="945149" spans="68:68" customFormat="1">
      <c r="BP945149" s="90"/>
    </row>
    <row r="945150" spans="68:68" customFormat="1">
      <c r="BP945150" s="90"/>
    </row>
    <row r="945151" spans="68:68" customFormat="1">
      <c r="BP945151" s="90"/>
    </row>
    <row r="945152" spans="68:68" customFormat="1">
      <c r="BP945152" s="90"/>
    </row>
    <row r="945153" spans="68:68" customFormat="1">
      <c r="BP945153" s="90"/>
    </row>
    <row r="945154" spans="68:68" customFormat="1">
      <c r="BP945154" s="90"/>
    </row>
    <row r="945155" spans="68:68" customFormat="1">
      <c r="BP945155" s="90"/>
    </row>
    <row r="945156" spans="68:68" customFormat="1">
      <c r="BP945156" s="90"/>
    </row>
    <row r="945157" spans="68:68" customFormat="1">
      <c r="BP945157" s="90"/>
    </row>
    <row r="945158" spans="68:68" customFormat="1">
      <c r="BP945158" s="90"/>
    </row>
    <row r="945159" spans="68:68" customFormat="1">
      <c r="BP945159" s="90"/>
    </row>
    <row r="945160" spans="68:68" customFormat="1">
      <c r="BP945160" s="90"/>
    </row>
    <row r="945161" spans="68:68" customFormat="1">
      <c r="BP945161" s="90"/>
    </row>
    <row r="945162" spans="68:68" customFormat="1">
      <c r="BP945162" s="90"/>
    </row>
    <row r="945163" spans="68:68" customFormat="1">
      <c r="BP945163" s="90"/>
    </row>
    <row r="945164" spans="68:68" customFormat="1">
      <c r="BP945164" s="90"/>
    </row>
    <row r="945165" spans="68:68" customFormat="1">
      <c r="BP945165" s="90"/>
    </row>
    <row r="945166" spans="68:68" customFormat="1">
      <c r="BP945166" s="90"/>
    </row>
    <row r="945167" spans="68:68" customFormat="1">
      <c r="BP945167" s="90"/>
    </row>
    <row r="945168" spans="68:68" customFormat="1">
      <c r="BP945168" s="90"/>
    </row>
    <row r="945169" spans="68:68" customFormat="1">
      <c r="BP945169" s="90"/>
    </row>
    <row r="945170" spans="68:68" customFormat="1">
      <c r="BP945170" s="90"/>
    </row>
    <row r="945171" spans="68:68" customFormat="1">
      <c r="BP945171" s="90"/>
    </row>
    <row r="945172" spans="68:68" customFormat="1">
      <c r="BP945172" s="90"/>
    </row>
    <row r="945173" spans="68:68" customFormat="1">
      <c r="BP945173" s="90"/>
    </row>
    <row r="945174" spans="68:68" customFormat="1">
      <c r="BP945174" s="90"/>
    </row>
    <row r="945175" spans="68:68" customFormat="1">
      <c r="BP945175" s="90"/>
    </row>
    <row r="945176" spans="68:68" customFormat="1">
      <c r="BP945176" s="90"/>
    </row>
    <row r="945177" spans="68:68" customFormat="1">
      <c r="BP945177" s="90"/>
    </row>
    <row r="945178" spans="68:68" customFormat="1">
      <c r="BP945178" s="90"/>
    </row>
    <row r="945179" spans="68:68" customFormat="1">
      <c r="BP945179" s="90"/>
    </row>
    <row r="945180" spans="68:68" customFormat="1">
      <c r="BP945180" s="90"/>
    </row>
    <row r="945181" spans="68:68" customFormat="1">
      <c r="BP945181" s="90"/>
    </row>
    <row r="945182" spans="68:68" customFormat="1">
      <c r="BP945182" s="90"/>
    </row>
    <row r="945183" spans="68:68" customFormat="1">
      <c r="BP945183" s="90"/>
    </row>
    <row r="945184" spans="68:68" customFormat="1">
      <c r="BP945184" s="90"/>
    </row>
    <row r="945185" spans="68:68" customFormat="1">
      <c r="BP945185" s="90"/>
    </row>
    <row r="945186" spans="68:68" customFormat="1">
      <c r="BP945186" s="90"/>
    </row>
    <row r="945187" spans="68:68" customFormat="1">
      <c r="BP945187" s="90"/>
    </row>
    <row r="945188" spans="68:68" customFormat="1">
      <c r="BP945188" s="90"/>
    </row>
    <row r="945189" spans="68:68" customFormat="1">
      <c r="BP945189" s="90"/>
    </row>
    <row r="945190" spans="68:68" customFormat="1">
      <c r="BP945190" s="90"/>
    </row>
    <row r="945191" spans="68:68" customFormat="1">
      <c r="BP945191" s="90"/>
    </row>
    <row r="945192" spans="68:68" customFormat="1">
      <c r="BP945192" s="90"/>
    </row>
    <row r="945193" spans="68:68" customFormat="1">
      <c r="BP945193" s="90"/>
    </row>
    <row r="945194" spans="68:68" customFormat="1">
      <c r="BP945194" s="90"/>
    </row>
    <row r="945195" spans="68:68" customFormat="1">
      <c r="BP945195" s="90"/>
    </row>
    <row r="945196" spans="68:68" customFormat="1">
      <c r="BP945196" s="90"/>
    </row>
    <row r="945197" spans="68:68" customFormat="1">
      <c r="BP945197" s="90"/>
    </row>
    <row r="945198" spans="68:68" customFormat="1">
      <c r="BP945198" s="90"/>
    </row>
    <row r="945199" spans="68:68" customFormat="1">
      <c r="BP945199" s="90"/>
    </row>
    <row r="945200" spans="68:68" customFormat="1">
      <c r="BP945200" s="90"/>
    </row>
    <row r="945201" spans="68:68" customFormat="1">
      <c r="BP945201" s="90"/>
    </row>
    <row r="945202" spans="68:68" customFormat="1">
      <c r="BP945202" s="90"/>
    </row>
    <row r="945203" spans="68:68" customFormat="1">
      <c r="BP945203" s="90"/>
    </row>
    <row r="945204" spans="68:68" customFormat="1">
      <c r="BP945204" s="90"/>
    </row>
    <row r="945205" spans="68:68" customFormat="1">
      <c r="BP945205" s="90"/>
    </row>
    <row r="945206" spans="68:68" customFormat="1">
      <c r="BP945206" s="90"/>
    </row>
    <row r="945207" spans="68:68" customFormat="1">
      <c r="BP945207" s="90"/>
    </row>
    <row r="945208" spans="68:68" customFormat="1">
      <c r="BP945208" s="90"/>
    </row>
    <row r="945209" spans="68:68" customFormat="1">
      <c r="BP945209" s="90"/>
    </row>
    <row r="945210" spans="68:68" customFormat="1">
      <c r="BP945210" s="90"/>
    </row>
    <row r="945211" spans="68:68" customFormat="1">
      <c r="BP945211" s="90"/>
    </row>
    <row r="945212" spans="68:68" customFormat="1">
      <c r="BP945212" s="90"/>
    </row>
    <row r="945213" spans="68:68" customFormat="1">
      <c r="BP945213" s="90"/>
    </row>
    <row r="945214" spans="68:68" customFormat="1">
      <c r="BP945214" s="90"/>
    </row>
    <row r="945215" spans="68:68" customFormat="1">
      <c r="BP945215" s="90"/>
    </row>
    <row r="945216" spans="68:68" customFormat="1">
      <c r="BP945216" s="90"/>
    </row>
    <row r="945217" spans="68:68" customFormat="1">
      <c r="BP945217" s="90"/>
    </row>
    <row r="945218" spans="68:68" customFormat="1">
      <c r="BP945218" s="90"/>
    </row>
    <row r="945219" spans="68:68" customFormat="1">
      <c r="BP945219" s="90"/>
    </row>
    <row r="945220" spans="68:68" customFormat="1">
      <c r="BP945220" s="90"/>
    </row>
    <row r="945221" spans="68:68" customFormat="1">
      <c r="BP945221" s="90"/>
    </row>
    <row r="945222" spans="68:68" customFormat="1">
      <c r="BP945222" s="90"/>
    </row>
    <row r="945223" spans="68:68" customFormat="1">
      <c r="BP945223" s="90"/>
    </row>
    <row r="945224" spans="68:68" customFormat="1">
      <c r="BP945224" s="90"/>
    </row>
    <row r="945225" spans="68:68" customFormat="1">
      <c r="BP945225" s="90"/>
    </row>
    <row r="945226" spans="68:68" customFormat="1">
      <c r="BP945226" s="90"/>
    </row>
    <row r="945227" spans="68:68" customFormat="1">
      <c r="BP945227" s="90"/>
    </row>
    <row r="945228" spans="68:68" customFormat="1">
      <c r="BP945228" s="90"/>
    </row>
    <row r="945229" spans="68:68" customFormat="1">
      <c r="BP945229" s="90"/>
    </row>
    <row r="945230" spans="68:68" customFormat="1">
      <c r="BP945230" s="90"/>
    </row>
    <row r="945231" spans="68:68" customFormat="1">
      <c r="BP945231" s="90"/>
    </row>
    <row r="945232" spans="68:68" customFormat="1">
      <c r="BP945232" s="90"/>
    </row>
    <row r="945233" spans="68:68" customFormat="1">
      <c r="BP945233" s="90"/>
    </row>
    <row r="945234" spans="68:68" customFormat="1">
      <c r="BP945234" s="90"/>
    </row>
    <row r="945235" spans="68:68" customFormat="1">
      <c r="BP945235" s="90"/>
    </row>
    <row r="945236" spans="68:68" customFormat="1">
      <c r="BP945236" s="90"/>
    </row>
    <row r="945237" spans="68:68" customFormat="1">
      <c r="BP945237" s="90"/>
    </row>
    <row r="945238" spans="68:68" customFormat="1">
      <c r="BP945238" s="90"/>
    </row>
    <row r="945239" spans="68:68" customFormat="1">
      <c r="BP945239" s="90"/>
    </row>
    <row r="945240" spans="68:68" customFormat="1">
      <c r="BP945240" s="90"/>
    </row>
    <row r="945241" spans="68:68" customFormat="1">
      <c r="BP945241" s="90"/>
    </row>
    <row r="945242" spans="68:68" customFormat="1">
      <c r="BP945242" s="90"/>
    </row>
    <row r="945243" spans="68:68" customFormat="1">
      <c r="BP945243" s="90"/>
    </row>
    <row r="945244" spans="68:68" customFormat="1">
      <c r="BP945244" s="90"/>
    </row>
    <row r="945245" spans="68:68" customFormat="1">
      <c r="BP945245" s="90"/>
    </row>
    <row r="945246" spans="68:68" customFormat="1">
      <c r="BP945246" s="90"/>
    </row>
    <row r="945247" spans="68:68" customFormat="1">
      <c r="BP945247" s="90"/>
    </row>
    <row r="945248" spans="68:68" customFormat="1">
      <c r="BP945248" s="90"/>
    </row>
    <row r="945249" spans="68:68" customFormat="1">
      <c r="BP945249" s="90"/>
    </row>
    <row r="945250" spans="68:68" customFormat="1">
      <c r="BP945250" s="90"/>
    </row>
    <row r="945251" spans="68:68" customFormat="1">
      <c r="BP945251" s="90"/>
    </row>
    <row r="945252" spans="68:68" customFormat="1">
      <c r="BP945252" s="90"/>
    </row>
    <row r="945253" spans="68:68" customFormat="1">
      <c r="BP945253" s="90"/>
    </row>
    <row r="945254" spans="68:68" customFormat="1">
      <c r="BP945254" s="90"/>
    </row>
    <row r="945255" spans="68:68" customFormat="1">
      <c r="BP945255" s="90"/>
    </row>
    <row r="945256" spans="68:68" customFormat="1">
      <c r="BP945256" s="90"/>
    </row>
    <row r="945257" spans="68:68" customFormat="1">
      <c r="BP945257" s="90"/>
    </row>
    <row r="945258" spans="68:68" customFormat="1">
      <c r="BP945258" s="90"/>
    </row>
    <row r="945259" spans="68:68" customFormat="1">
      <c r="BP945259" s="90"/>
    </row>
    <row r="945260" spans="68:68" customFormat="1">
      <c r="BP945260" s="90"/>
    </row>
    <row r="945261" spans="68:68" customFormat="1">
      <c r="BP945261" s="90"/>
    </row>
    <row r="945262" spans="68:68" customFormat="1">
      <c r="BP945262" s="90"/>
    </row>
    <row r="945263" spans="68:68" customFormat="1">
      <c r="BP945263" s="90"/>
    </row>
    <row r="945264" spans="68:68" customFormat="1">
      <c r="BP945264" s="90"/>
    </row>
    <row r="945265" spans="68:68" customFormat="1">
      <c r="BP945265" s="90"/>
    </row>
    <row r="945266" spans="68:68" customFormat="1">
      <c r="BP945266" s="90"/>
    </row>
    <row r="945267" spans="68:68" customFormat="1">
      <c r="BP945267" s="90"/>
    </row>
    <row r="945268" spans="68:68" customFormat="1">
      <c r="BP945268" s="90"/>
    </row>
    <row r="945269" spans="68:68" customFormat="1">
      <c r="BP945269" s="90"/>
    </row>
    <row r="945270" spans="68:68" customFormat="1">
      <c r="BP945270" s="90"/>
    </row>
    <row r="945271" spans="68:68" customFormat="1">
      <c r="BP945271" s="90"/>
    </row>
    <row r="945272" spans="68:68" customFormat="1">
      <c r="BP945272" s="90"/>
    </row>
    <row r="945273" spans="68:68" customFormat="1">
      <c r="BP945273" s="90"/>
    </row>
    <row r="945274" spans="68:68" customFormat="1">
      <c r="BP945274" s="90"/>
    </row>
    <row r="945275" spans="68:68" customFormat="1">
      <c r="BP945275" s="90"/>
    </row>
    <row r="945276" spans="68:68" customFormat="1">
      <c r="BP945276" s="90"/>
    </row>
    <row r="945277" spans="68:68" customFormat="1">
      <c r="BP945277" s="90"/>
    </row>
    <row r="945278" spans="68:68" customFormat="1">
      <c r="BP945278" s="90"/>
    </row>
    <row r="945279" spans="68:68" customFormat="1">
      <c r="BP945279" s="90"/>
    </row>
    <row r="945280" spans="68:68" customFormat="1">
      <c r="BP945280" s="90"/>
    </row>
    <row r="945281" spans="68:68" customFormat="1">
      <c r="BP945281" s="90"/>
    </row>
    <row r="945282" spans="68:68" customFormat="1">
      <c r="BP945282" s="90"/>
    </row>
    <row r="945283" spans="68:68" customFormat="1">
      <c r="BP945283" s="90"/>
    </row>
    <row r="945284" spans="68:68" customFormat="1">
      <c r="BP945284" s="90"/>
    </row>
    <row r="945285" spans="68:68" customFormat="1">
      <c r="BP945285" s="90"/>
    </row>
    <row r="945286" spans="68:68" customFormat="1">
      <c r="BP945286" s="90"/>
    </row>
    <row r="945287" spans="68:68" customFormat="1">
      <c r="BP945287" s="90"/>
    </row>
    <row r="945288" spans="68:68" customFormat="1">
      <c r="BP945288" s="90"/>
    </row>
    <row r="945289" spans="68:68" customFormat="1">
      <c r="BP945289" s="90"/>
    </row>
    <row r="945290" spans="68:68" customFormat="1">
      <c r="BP945290" s="90"/>
    </row>
    <row r="945291" spans="68:68" customFormat="1">
      <c r="BP945291" s="90"/>
    </row>
    <row r="945292" spans="68:68" customFormat="1">
      <c r="BP945292" s="90"/>
    </row>
    <row r="945293" spans="68:68" customFormat="1">
      <c r="BP945293" s="90"/>
    </row>
    <row r="945294" spans="68:68" customFormat="1">
      <c r="BP945294" s="90"/>
    </row>
    <row r="945295" spans="68:68" customFormat="1">
      <c r="BP945295" s="90"/>
    </row>
    <row r="945296" spans="68:68" customFormat="1">
      <c r="BP945296" s="90"/>
    </row>
    <row r="945297" spans="68:68" customFormat="1">
      <c r="BP945297" s="90"/>
    </row>
    <row r="945298" spans="68:68" customFormat="1">
      <c r="BP945298" s="90"/>
    </row>
    <row r="945299" spans="68:68" customFormat="1">
      <c r="BP945299" s="90"/>
    </row>
    <row r="945300" spans="68:68" customFormat="1">
      <c r="BP945300" s="90"/>
    </row>
    <row r="945301" spans="68:68" customFormat="1">
      <c r="BP945301" s="90"/>
    </row>
    <row r="945302" spans="68:68" customFormat="1">
      <c r="BP945302" s="90"/>
    </row>
    <row r="945303" spans="68:68" customFormat="1">
      <c r="BP945303" s="90"/>
    </row>
    <row r="945304" spans="68:68" customFormat="1">
      <c r="BP945304" s="90"/>
    </row>
    <row r="945305" spans="68:68" customFormat="1">
      <c r="BP945305" s="90"/>
    </row>
    <row r="945306" spans="68:68" customFormat="1">
      <c r="BP945306" s="90"/>
    </row>
    <row r="945307" spans="68:68" customFormat="1">
      <c r="BP945307" s="90"/>
    </row>
    <row r="945308" spans="68:68" customFormat="1">
      <c r="BP945308" s="90"/>
    </row>
    <row r="945309" spans="68:68" customFormat="1">
      <c r="BP945309" s="90"/>
    </row>
    <row r="945310" spans="68:68" customFormat="1">
      <c r="BP945310" s="90"/>
    </row>
    <row r="945311" spans="68:68" customFormat="1">
      <c r="BP945311" s="90"/>
    </row>
    <row r="945312" spans="68:68" customFormat="1">
      <c r="BP945312" s="90"/>
    </row>
    <row r="945313" spans="68:68" customFormat="1">
      <c r="BP945313" s="90"/>
    </row>
    <row r="945314" spans="68:68" customFormat="1">
      <c r="BP945314" s="90"/>
    </row>
    <row r="945315" spans="68:68" customFormat="1">
      <c r="BP945315" s="90"/>
    </row>
    <row r="945316" spans="68:68" customFormat="1">
      <c r="BP945316" s="90"/>
    </row>
    <row r="945317" spans="68:68" customFormat="1">
      <c r="BP945317" s="90"/>
    </row>
    <row r="945318" spans="68:68" customFormat="1">
      <c r="BP945318" s="90"/>
    </row>
    <row r="945319" spans="68:68" customFormat="1">
      <c r="BP945319" s="90"/>
    </row>
    <row r="945320" spans="68:68" customFormat="1">
      <c r="BP945320" s="90"/>
    </row>
    <row r="945321" spans="68:68" customFormat="1">
      <c r="BP945321" s="90"/>
    </row>
    <row r="945322" spans="68:68" customFormat="1">
      <c r="BP945322" s="90"/>
    </row>
    <row r="945323" spans="68:68" customFormat="1">
      <c r="BP945323" s="90"/>
    </row>
    <row r="945324" spans="68:68" customFormat="1">
      <c r="BP945324" s="90"/>
    </row>
    <row r="945325" spans="68:68" customFormat="1">
      <c r="BP945325" s="90"/>
    </row>
    <row r="945326" spans="68:68" customFormat="1">
      <c r="BP945326" s="90"/>
    </row>
    <row r="945327" spans="68:68" customFormat="1">
      <c r="BP945327" s="90"/>
    </row>
    <row r="945328" spans="68:68" customFormat="1">
      <c r="BP945328" s="90"/>
    </row>
    <row r="945329" spans="68:68" customFormat="1">
      <c r="BP945329" s="90"/>
    </row>
    <row r="945330" spans="68:68" customFormat="1">
      <c r="BP945330" s="90"/>
    </row>
    <row r="945331" spans="68:68" customFormat="1">
      <c r="BP945331" s="90"/>
    </row>
    <row r="945332" spans="68:68" customFormat="1">
      <c r="BP945332" s="90"/>
    </row>
    <row r="945333" spans="68:68" customFormat="1">
      <c r="BP945333" s="90"/>
    </row>
    <row r="945334" spans="68:68" customFormat="1">
      <c r="BP945334" s="90"/>
    </row>
    <row r="945335" spans="68:68" customFormat="1">
      <c r="BP945335" s="90"/>
    </row>
    <row r="945336" spans="68:68" customFormat="1">
      <c r="BP945336" s="90"/>
    </row>
    <row r="945337" spans="68:68" customFormat="1">
      <c r="BP945337" s="90"/>
    </row>
    <row r="945338" spans="68:68" customFormat="1">
      <c r="BP945338" s="90"/>
    </row>
    <row r="945339" spans="68:68" customFormat="1">
      <c r="BP945339" s="90"/>
    </row>
    <row r="945340" spans="68:68" customFormat="1">
      <c r="BP945340" s="90"/>
    </row>
    <row r="945341" spans="68:68" customFormat="1">
      <c r="BP945341" s="90"/>
    </row>
    <row r="945342" spans="68:68" customFormat="1">
      <c r="BP945342" s="90"/>
    </row>
    <row r="945343" spans="68:68" customFormat="1">
      <c r="BP945343" s="90"/>
    </row>
    <row r="945344" spans="68:68" customFormat="1">
      <c r="BP945344" s="90"/>
    </row>
    <row r="945345" spans="68:68" customFormat="1">
      <c r="BP945345" s="90"/>
    </row>
    <row r="945346" spans="68:68" customFormat="1">
      <c r="BP945346" s="90"/>
    </row>
    <row r="945347" spans="68:68" customFormat="1">
      <c r="BP945347" s="90"/>
    </row>
    <row r="945348" spans="68:68" customFormat="1">
      <c r="BP945348" s="90"/>
    </row>
    <row r="945349" spans="68:68" customFormat="1">
      <c r="BP945349" s="90"/>
    </row>
    <row r="945350" spans="68:68" customFormat="1">
      <c r="BP945350" s="90"/>
    </row>
    <row r="945351" spans="68:68" customFormat="1">
      <c r="BP945351" s="90"/>
    </row>
    <row r="945352" spans="68:68" customFormat="1">
      <c r="BP945352" s="90"/>
    </row>
    <row r="945353" spans="68:68" customFormat="1">
      <c r="BP945353" s="90"/>
    </row>
    <row r="945354" spans="68:68" customFormat="1">
      <c r="BP945354" s="90"/>
    </row>
    <row r="945355" spans="68:68" customFormat="1">
      <c r="BP945355" s="90"/>
    </row>
    <row r="945356" spans="68:68" customFormat="1">
      <c r="BP945356" s="90"/>
    </row>
    <row r="945357" spans="68:68" customFormat="1">
      <c r="BP945357" s="90"/>
    </row>
    <row r="945358" spans="68:68" customFormat="1">
      <c r="BP945358" s="90"/>
    </row>
    <row r="945359" spans="68:68" customFormat="1">
      <c r="BP945359" s="90"/>
    </row>
    <row r="945360" spans="68:68" customFormat="1">
      <c r="BP945360" s="90"/>
    </row>
    <row r="945361" spans="68:68" customFormat="1">
      <c r="BP945361" s="90"/>
    </row>
    <row r="945362" spans="68:68" customFormat="1">
      <c r="BP945362" s="90"/>
    </row>
    <row r="945363" spans="68:68" customFormat="1">
      <c r="BP945363" s="90"/>
    </row>
    <row r="945364" spans="68:68" customFormat="1">
      <c r="BP945364" s="90"/>
    </row>
    <row r="945365" spans="68:68" customFormat="1">
      <c r="BP945365" s="90"/>
    </row>
    <row r="945366" spans="68:68" customFormat="1">
      <c r="BP945366" s="90"/>
    </row>
    <row r="945367" spans="68:68" customFormat="1">
      <c r="BP945367" s="90"/>
    </row>
    <row r="945368" spans="68:68" customFormat="1">
      <c r="BP945368" s="90"/>
    </row>
    <row r="945369" spans="68:68" customFormat="1">
      <c r="BP945369" s="90"/>
    </row>
    <row r="945370" spans="68:68" customFormat="1">
      <c r="BP945370" s="90"/>
    </row>
    <row r="945371" spans="68:68" customFormat="1">
      <c r="BP945371" s="90"/>
    </row>
    <row r="945372" spans="68:68" customFormat="1">
      <c r="BP945372" s="90"/>
    </row>
    <row r="945373" spans="68:68" customFormat="1">
      <c r="BP945373" s="90"/>
    </row>
    <row r="945374" spans="68:68" customFormat="1">
      <c r="BP945374" s="90"/>
    </row>
    <row r="945375" spans="68:68" customFormat="1">
      <c r="BP945375" s="90"/>
    </row>
    <row r="945376" spans="68:68" customFormat="1">
      <c r="BP945376" s="90"/>
    </row>
    <row r="945377" spans="68:68" customFormat="1">
      <c r="BP945377" s="90"/>
    </row>
    <row r="945378" spans="68:68" customFormat="1">
      <c r="BP945378" s="90"/>
    </row>
    <row r="945379" spans="68:68" customFormat="1">
      <c r="BP945379" s="90"/>
    </row>
    <row r="945380" spans="68:68" customFormat="1">
      <c r="BP945380" s="90"/>
    </row>
    <row r="945381" spans="68:68" customFormat="1">
      <c r="BP945381" s="90"/>
    </row>
    <row r="945382" spans="68:68" customFormat="1">
      <c r="BP945382" s="90"/>
    </row>
    <row r="945383" spans="68:68" customFormat="1">
      <c r="BP945383" s="90"/>
    </row>
    <row r="945384" spans="68:68" customFormat="1">
      <c r="BP945384" s="90"/>
    </row>
    <row r="945385" spans="68:68" customFormat="1">
      <c r="BP945385" s="90"/>
    </row>
    <row r="945386" spans="68:68" customFormat="1">
      <c r="BP945386" s="90"/>
    </row>
    <row r="945387" spans="68:68" customFormat="1">
      <c r="BP945387" s="90"/>
    </row>
    <row r="945388" spans="68:68" customFormat="1">
      <c r="BP945388" s="90"/>
    </row>
    <row r="945389" spans="68:68" customFormat="1">
      <c r="BP945389" s="90"/>
    </row>
    <row r="945390" spans="68:68" customFormat="1">
      <c r="BP945390" s="90"/>
    </row>
    <row r="945391" spans="68:68" customFormat="1">
      <c r="BP945391" s="90"/>
    </row>
    <row r="945392" spans="68:68" customFormat="1">
      <c r="BP945392" s="90"/>
    </row>
    <row r="945393" spans="68:68" customFormat="1">
      <c r="BP945393" s="90"/>
    </row>
    <row r="945394" spans="68:68" customFormat="1">
      <c r="BP945394" s="90"/>
    </row>
    <row r="945395" spans="68:68" customFormat="1">
      <c r="BP945395" s="90"/>
    </row>
    <row r="945396" spans="68:68" customFormat="1">
      <c r="BP945396" s="90"/>
    </row>
    <row r="945397" spans="68:68" customFormat="1">
      <c r="BP945397" s="90"/>
    </row>
    <row r="945398" spans="68:68" customFormat="1">
      <c r="BP945398" s="90"/>
    </row>
    <row r="945399" spans="68:68" customFormat="1">
      <c r="BP945399" s="90"/>
    </row>
    <row r="945400" spans="68:68" customFormat="1">
      <c r="BP945400" s="90"/>
    </row>
    <row r="945401" spans="68:68" customFormat="1">
      <c r="BP945401" s="90"/>
    </row>
    <row r="945402" spans="68:68" customFormat="1">
      <c r="BP945402" s="90"/>
    </row>
    <row r="945403" spans="68:68" customFormat="1">
      <c r="BP945403" s="90"/>
    </row>
    <row r="945404" spans="68:68" customFormat="1">
      <c r="BP945404" s="90"/>
    </row>
    <row r="945405" spans="68:68" customFormat="1">
      <c r="BP945405" s="90"/>
    </row>
    <row r="945406" spans="68:68" customFormat="1">
      <c r="BP945406" s="90"/>
    </row>
    <row r="945407" spans="68:68" customFormat="1">
      <c r="BP945407" s="90"/>
    </row>
    <row r="945408" spans="68:68" customFormat="1">
      <c r="BP945408" s="90"/>
    </row>
    <row r="945409" spans="68:68" customFormat="1">
      <c r="BP945409" s="90"/>
    </row>
    <row r="945410" spans="68:68" customFormat="1">
      <c r="BP945410" s="90"/>
    </row>
    <row r="945411" spans="68:68" customFormat="1">
      <c r="BP945411" s="90"/>
    </row>
    <row r="945412" spans="68:68" customFormat="1">
      <c r="BP945412" s="90"/>
    </row>
    <row r="945413" spans="68:68" customFormat="1">
      <c r="BP945413" s="90"/>
    </row>
    <row r="945414" spans="68:68" customFormat="1">
      <c r="BP945414" s="90"/>
    </row>
    <row r="945415" spans="68:68" customFormat="1">
      <c r="BP945415" s="90"/>
    </row>
    <row r="945416" spans="68:68" customFormat="1">
      <c r="BP945416" s="90"/>
    </row>
    <row r="945417" spans="68:68" customFormat="1">
      <c r="BP945417" s="90"/>
    </row>
    <row r="945418" spans="68:68" customFormat="1">
      <c r="BP945418" s="90"/>
    </row>
    <row r="945419" spans="68:68" customFormat="1">
      <c r="BP945419" s="90"/>
    </row>
    <row r="945420" spans="68:68" customFormat="1">
      <c r="BP945420" s="90"/>
    </row>
    <row r="945421" spans="68:68" customFormat="1">
      <c r="BP945421" s="90"/>
    </row>
    <row r="945422" spans="68:68" customFormat="1">
      <c r="BP945422" s="90"/>
    </row>
    <row r="945423" spans="68:68" customFormat="1">
      <c r="BP945423" s="90"/>
    </row>
    <row r="945424" spans="68:68" customFormat="1">
      <c r="BP945424" s="90"/>
    </row>
    <row r="945425" spans="68:68" customFormat="1">
      <c r="BP945425" s="90"/>
    </row>
    <row r="945426" spans="68:68" customFormat="1">
      <c r="BP945426" s="90"/>
    </row>
    <row r="945427" spans="68:68" customFormat="1">
      <c r="BP945427" s="90"/>
    </row>
    <row r="945428" spans="68:68" customFormat="1">
      <c r="BP945428" s="90"/>
    </row>
    <row r="945429" spans="68:68" customFormat="1">
      <c r="BP945429" s="90"/>
    </row>
    <row r="945430" spans="68:68" customFormat="1">
      <c r="BP945430" s="90"/>
    </row>
    <row r="945431" spans="68:68" customFormat="1">
      <c r="BP945431" s="90"/>
    </row>
    <row r="945432" spans="68:68" customFormat="1">
      <c r="BP945432" s="90"/>
    </row>
    <row r="945433" spans="68:68" customFormat="1">
      <c r="BP945433" s="90"/>
    </row>
    <row r="945434" spans="68:68" customFormat="1">
      <c r="BP945434" s="90"/>
    </row>
    <row r="945435" spans="68:68" customFormat="1">
      <c r="BP945435" s="90"/>
    </row>
    <row r="945436" spans="68:68" customFormat="1">
      <c r="BP945436" s="90"/>
    </row>
    <row r="945437" spans="68:68" customFormat="1">
      <c r="BP945437" s="90"/>
    </row>
    <row r="945438" spans="68:68" customFormat="1">
      <c r="BP945438" s="90"/>
    </row>
    <row r="945439" spans="68:68" customFormat="1">
      <c r="BP945439" s="90"/>
    </row>
    <row r="945440" spans="68:68" customFormat="1">
      <c r="BP945440" s="90"/>
    </row>
    <row r="945441" spans="68:68" customFormat="1">
      <c r="BP945441" s="90"/>
    </row>
    <row r="945442" spans="68:68" customFormat="1">
      <c r="BP945442" s="90"/>
    </row>
    <row r="945443" spans="68:68" customFormat="1">
      <c r="BP945443" s="90"/>
    </row>
    <row r="945444" spans="68:68" customFormat="1">
      <c r="BP945444" s="90"/>
    </row>
    <row r="945445" spans="68:68" customFormat="1">
      <c r="BP945445" s="90"/>
    </row>
    <row r="945446" spans="68:68" customFormat="1">
      <c r="BP945446" s="90"/>
    </row>
    <row r="945447" spans="68:68" customFormat="1">
      <c r="BP945447" s="90"/>
    </row>
    <row r="945448" spans="68:68" customFormat="1">
      <c r="BP945448" s="90"/>
    </row>
    <row r="945449" spans="68:68" customFormat="1">
      <c r="BP945449" s="90"/>
    </row>
    <row r="945450" spans="68:68" customFormat="1">
      <c r="BP945450" s="90"/>
    </row>
    <row r="945451" spans="68:68" customFormat="1">
      <c r="BP945451" s="90"/>
    </row>
    <row r="945452" spans="68:68" customFormat="1">
      <c r="BP945452" s="90"/>
    </row>
    <row r="945453" spans="68:68" customFormat="1">
      <c r="BP945453" s="90"/>
    </row>
    <row r="945454" spans="68:68" customFormat="1">
      <c r="BP945454" s="90"/>
    </row>
    <row r="945455" spans="68:68" customFormat="1">
      <c r="BP945455" s="90"/>
    </row>
    <row r="945456" spans="68:68" customFormat="1">
      <c r="BP945456" s="90"/>
    </row>
    <row r="945457" spans="68:68" customFormat="1">
      <c r="BP945457" s="90"/>
    </row>
    <row r="945458" spans="68:68" customFormat="1">
      <c r="BP945458" s="90"/>
    </row>
    <row r="945459" spans="68:68" customFormat="1">
      <c r="BP945459" s="90"/>
    </row>
    <row r="945460" spans="68:68" customFormat="1">
      <c r="BP945460" s="90"/>
    </row>
    <row r="945461" spans="68:68" customFormat="1">
      <c r="BP945461" s="90"/>
    </row>
    <row r="945462" spans="68:68" customFormat="1">
      <c r="BP945462" s="90"/>
    </row>
    <row r="945463" spans="68:68" customFormat="1">
      <c r="BP945463" s="90"/>
    </row>
    <row r="945464" spans="68:68" customFormat="1">
      <c r="BP945464" s="90"/>
    </row>
    <row r="945465" spans="68:68" customFormat="1">
      <c r="BP945465" s="90"/>
    </row>
    <row r="945466" spans="68:68" customFormat="1">
      <c r="BP945466" s="90"/>
    </row>
    <row r="945467" spans="68:68" customFormat="1">
      <c r="BP945467" s="90"/>
    </row>
    <row r="945468" spans="68:68" customFormat="1">
      <c r="BP945468" s="90"/>
    </row>
    <row r="945469" spans="68:68" customFormat="1">
      <c r="BP945469" s="90"/>
    </row>
    <row r="945470" spans="68:68" customFormat="1">
      <c r="BP945470" s="90"/>
    </row>
    <row r="945471" spans="68:68" customFormat="1">
      <c r="BP945471" s="90"/>
    </row>
    <row r="945472" spans="68:68" customFormat="1">
      <c r="BP945472" s="90"/>
    </row>
    <row r="945473" spans="68:68" customFormat="1">
      <c r="BP945473" s="90"/>
    </row>
    <row r="945474" spans="68:68" customFormat="1">
      <c r="BP945474" s="90"/>
    </row>
    <row r="945475" spans="68:68" customFormat="1">
      <c r="BP945475" s="90"/>
    </row>
    <row r="945476" spans="68:68" customFormat="1">
      <c r="BP945476" s="90"/>
    </row>
    <row r="945477" spans="68:68" customFormat="1">
      <c r="BP945477" s="90"/>
    </row>
    <row r="945478" spans="68:68" customFormat="1">
      <c r="BP945478" s="90"/>
    </row>
    <row r="945479" spans="68:68" customFormat="1">
      <c r="BP945479" s="90"/>
    </row>
    <row r="945480" spans="68:68" customFormat="1">
      <c r="BP945480" s="90"/>
    </row>
    <row r="945481" spans="68:68" customFormat="1">
      <c r="BP945481" s="90"/>
    </row>
    <row r="945482" spans="68:68" customFormat="1">
      <c r="BP945482" s="90"/>
    </row>
    <row r="945483" spans="68:68" customFormat="1">
      <c r="BP945483" s="90"/>
    </row>
    <row r="945484" spans="68:68" customFormat="1">
      <c r="BP945484" s="90"/>
    </row>
    <row r="945485" spans="68:68" customFormat="1">
      <c r="BP945485" s="90"/>
    </row>
    <row r="945486" spans="68:68" customFormat="1">
      <c r="BP945486" s="90"/>
    </row>
    <row r="945487" spans="68:68" customFormat="1">
      <c r="BP945487" s="90"/>
    </row>
    <row r="945488" spans="68:68" customFormat="1">
      <c r="BP945488" s="90"/>
    </row>
    <row r="945489" spans="68:68" customFormat="1">
      <c r="BP945489" s="90"/>
    </row>
    <row r="945490" spans="68:68" customFormat="1">
      <c r="BP945490" s="90"/>
    </row>
    <row r="945491" spans="68:68" customFormat="1">
      <c r="BP945491" s="90"/>
    </row>
    <row r="945492" spans="68:68" customFormat="1">
      <c r="BP945492" s="90"/>
    </row>
    <row r="945493" spans="68:68" customFormat="1">
      <c r="BP945493" s="90"/>
    </row>
    <row r="945494" spans="68:68" customFormat="1">
      <c r="BP945494" s="90"/>
    </row>
    <row r="945495" spans="68:68" customFormat="1">
      <c r="BP945495" s="90"/>
    </row>
    <row r="945496" spans="68:68" customFormat="1">
      <c r="BP945496" s="90"/>
    </row>
    <row r="945497" spans="68:68" customFormat="1">
      <c r="BP945497" s="90"/>
    </row>
    <row r="945498" spans="68:68" customFormat="1">
      <c r="BP945498" s="90"/>
    </row>
    <row r="945499" spans="68:68" customFormat="1">
      <c r="BP945499" s="90"/>
    </row>
    <row r="945500" spans="68:68" customFormat="1">
      <c r="BP945500" s="90"/>
    </row>
    <row r="945501" spans="68:68" customFormat="1">
      <c r="BP945501" s="90"/>
    </row>
    <row r="945502" spans="68:68" customFormat="1">
      <c r="BP945502" s="90"/>
    </row>
    <row r="945503" spans="68:68" customFormat="1">
      <c r="BP945503" s="90"/>
    </row>
    <row r="945504" spans="68:68" customFormat="1">
      <c r="BP945504" s="90"/>
    </row>
    <row r="945505" spans="68:68" customFormat="1">
      <c r="BP945505" s="90"/>
    </row>
    <row r="945506" spans="68:68" customFormat="1">
      <c r="BP945506" s="90"/>
    </row>
    <row r="945507" spans="68:68" customFormat="1">
      <c r="BP945507" s="90"/>
    </row>
    <row r="945508" spans="68:68" customFormat="1">
      <c r="BP945508" s="90"/>
    </row>
    <row r="945509" spans="68:68" customFormat="1">
      <c r="BP945509" s="90"/>
    </row>
    <row r="945510" spans="68:68" customFormat="1">
      <c r="BP945510" s="90"/>
    </row>
    <row r="945511" spans="68:68" customFormat="1">
      <c r="BP945511" s="90"/>
    </row>
    <row r="945512" spans="68:68" customFormat="1">
      <c r="BP945512" s="90"/>
    </row>
    <row r="945513" spans="68:68" customFormat="1">
      <c r="BP945513" s="90"/>
    </row>
    <row r="945514" spans="68:68" customFormat="1">
      <c r="BP945514" s="90"/>
    </row>
    <row r="945515" spans="68:68" customFormat="1">
      <c r="BP945515" s="90"/>
    </row>
    <row r="945516" spans="68:68" customFormat="1">
      <c r="BP945516" s="90"/>
    </row>
    <row r="945517" spans="68:68" customFormat="1">
      <c r="BP945517" s="90"/>
    </row>
    <row r="945518" spans="68:68" customFormat="1">
      <c r="BP945518" s="90"/>
    </row>
    <row r="945519" spans="68:68" customFormat="1">
      <c r="BP945519" s="90"/>
    </row>
    <row r="945520" spans="68:68" customFormat="1">
      <c r="BP945520" s="90"/>
    </row>
    <row r="945521" spans="68:68" customFormat="1">
      <c r="BP945521" s="90"/>
    </row>
    <row r="945522" spans="68:68" customFormat="1">
      <c r="BP945522" s="90"/>
    </row>
    <row r="945523" spans="68:68" customFormat="1">
      <c r="BP945523" s="90"/>
    </row>
    <row r="945524" spans="68:68" customFormat="1">
      <c r="BP945524" s="90"/>
    </row>
    <row r="945525" spans="68:68" customFormat="1">
      <c r="BP945525" s="90"/>
    </row>
    <row r="945526" spans="68:68" customFormat="1">
      <c r="BP945526" s="90"/>
    </row>
    <row r="945527" spans="68:68" customFormat="1">
      <c r="BP945527" s="90"/>
    </row>
    <row r="945528" spans="68:68" customFormat="1">
      <c r="BP945528" s="90"/>
    </row>
    <row r="945529" spans="68:68" customFormat="1">
      <c r="BP945529" s="90"/>
    </row>
    <row r="945530" spans="68:68" customFormat="1">
      <c r="BP945530" s="90"/>
    </row>
    <row r="945531" spans="68:68" customFormat="1">
      <c r="BP945531" s="90"/>
    </row>
    <row r="945532" spans="68:68" customFormat="1">
      <c r="BP945532" s="90"/>
    </row>
    <row r="945533" spans="68:68" customFormat="1">
      <c r="BP945533" s="90"/>
    </row>
    <row r="945534" spans="68:68" customFormat="1">
      <c r="BP945534" s="90"/>
    </row>
    <row r="945535" spans="68:68" customFormat="1">
      <c r="BP945535" s="90"/>
    </row>
    <row r="945536" spans="68:68" customFormat="1">
      <c r="BP945536" s="90"/>
    </row>
    <row r="945537" spans="68:68" customFormat="1">
      <c r="BP945537" s="90"/>
    </row>
    <row r="945538" spans="68:68" customFormat="1">
      <c r="BP945538" s="90"/>
    </row>
    <row r="945539" spans="68:68" customFormat="1">
      <c r="BP945539" s="90"/>
    </row>
    <row r="945540" spans="68:68" customFormat="1">
      <c r="BP945540" s="90"/>
    </row>
    <row r="945541" spans="68:68" customFormat="1">
      <c r="BP945541" s="90"/>
    </row>
    <row r="945542" spans="68:68" customFormat="1">
      <c r="BP945542" s="90"/>
    </row>
    <row r="945543" spans="68:68" customFormat="1">
      <c r="BP945543" s="90"/>
    </row>
    <row r="945544" spans="68:68" customFormat="1">
      <c r="BP945544" s="90"/>
    </row>
    <row r="945545" spans="68:68" customFormat="1">
      <c r="BP945545" s="90"/>
    </row>
    <row r="945546" spans="68:68" customFormat="1">
      <c r="BP945546" s="90"/>
    </row>
    <row r="945547" spans="68:68" customFormat="1">
      <c r="BP945547" s="90"/>
    </row>
    <row r="945548" spans="68:68" customFormat="1">
      <c r="BP945548" s="90"/>
    </row>
    <row r="945549" spans="68:68" customFormat="1">
      <c r="BP945549" s="90"/>
    </row>
    <row r="945550" spans="68:68" customFormat="1">
      <c r="BP945550" s="90"/>
    </row>
    <row r="945551" spans="68:68" customFormat="1">
      <c r="BP945551" s="90"/>
    </row>
    <row r="945552" spans="68:68" customFormat="1">
      <c r="BP945552" s="90"/>
    </row>
    <row r="945553" spans="68:68" customFormat="1">
      <c r="BP945553" s="90"/>
    </row>
    <row r="945554" spans="68:68" customFormat="1">
      <c r="BP945554" s="90"/>
    </row>
    <row r="945555" spans="68:68" customFormat="1">
      <c r="BP945555" s="90"/>
    </row>
    <row r="945556" spans="68:68" customFormat="1">
      <c r="BP945556" s="90"/>
    </row>
    <row r="945557" spans="68:68" customFormat="1">
      <c r="BP945557" s="90"/>
    </row>
    <row r="945558" spans="68:68" customFormat="1">
      <c r="BP945558" s="90"/>
    </row>
    <row r="945559" spans="68:68" customFormat="1">
      <c r="BP945559" s="90"/>
    </row>
    <row r="945560" spans="68:68" customFormat="1">
      <c r="BP945560" s="90"/>
    </row>
    <row r="945561" spans="68:68" customFormat="1">
      <c r="BP945561" s="90"/>
    </row>
    <row r="945562" spans="68:68" customFormat="1">
      <c r="BP945562" s="90"/>
    </row>
    <row r="945563" spans="68:68" customFormat="1">
      <c r="BP945563" s="90"/>
    </row>
    <row r="945564" spans="68:68" customFormat="1">
      <c r="BP945564" s="90"/>
    </row>
    <row r="945565" spans="68:68" customFormat="1">
      <c r="BP945565" s="90"/>
    </row>
    <row r="945566" spans="68:68" customFormat="1">
      <c r="BP945566" s="90"/>
    </row>
    <row r="945567" spans="68:68" customFormat="1">
      <c r="BP945567" s="90"/>
    </row>
    <row r="945568" spans="68:68" customFormat="1">
      <c r="BP945568" s="90"/>
    </row>
    <row r="945569" spans="68:68" customFormat="1">
      <c r="BP945569" s="90"/>
    </row>
    <row r="945570" spans="68:68" customFormat="1">
      <c r="BP945570" s="90"/>
    </row>
    <row r="945571" spans="68:68" customFormat="1">
      <c r="BP945571" s="90"/>
    </row>
    <row r="945572" spans="68:68" customFormat="1">
      <c r="BP945572" s="90"/>
    </row>
    <row r="945573" spans="68:68" customFormat="1">
      <c r="BP945573" s="90"/>
    </row>
    <row r="945574" spans="68:68" customFormat="1">
      <c r="BP945574" s="90"/>
    </row>
    <row r="945575" spans="68:68" customFormat="1">
      <c r="BP945575" s="90"/>
    </row>
    <row r="945576" spans="68:68" customFormat="1">
      <c r="BP945576" s="90"/>
    </row>
    <row r="945577" spans="68:68" customFormat="1">
      <c r="BP945577" s="90"/>
    </row>
    <row r="945578" spans="68:68" customFormat="1">
      <c r="BP945578" s="90"/>
    </row>
    <row r="945579" spans="68:68" customFormat="1">
      <c r="BP945579" s="90"/>
    </row>
    <row r="945580" spans="68:68" customFormat="1">
      <c r="BP945580" s="90"/>
    </row>
    <row r="945581" spans="68:68" customFormat="1">
      <c r="BP945581" s="90"/>
    </row>
    <row r="945582" spans="68:68" customFormat="1">
      <c r="BP945582" s="90"/>
    </row>
    <row r="945583" spans="68:68" customFormat="1">
      <c r="BP945583" s="90"/>
    </row>
    <row r="945584" spans="68:68" customFormat="1">
      <c r="BP945584" s="90"/>
    </row>
    <row r="945585" spans="68:68" customFormat="1">
      <c r="BP945585" s="90"/>
    </row>
    <row r="945586" spans="68:68" customFormat="1">
      <c r="BP945586" s="90"/>
    </row>
    <row r="945587" spans="68:68" customFormat="1">
      <c r="BP945587" s="90"/>
    </row>
    <row r="945588" spans="68:68" customFormat="1">
      <c r="BP945588" s="90"/>
    </row>
    <row r="945589" spans="68:68" customFormat="1">
      <c r="BP945589" s="90"/>
    </row>
    <row r="945590" spans="68:68" customFormat="1">
      <c r="BP945590" s="90"/>
    </row>
    <row r="945591" spans="68:68" customFormat="1">
      <c r="BP945591" s="90"/>
    </row>
    <row r="945592" spans="68:68" customFormat="1">
      <c r="BP945592" s="90"/>
    </row>
    <row r="945593" spans="68:68" customFormat="1">
      <c r="BP945593" s="90"/>
    </row>
    <row r="945594" spans="68:68" customFormat="1">
      <c r="BP945594" s="90"/>
    </row>
    <row r="945595" spans="68:68" customFormat="1">
      <c r="BP945595" s="90"/>
    </row>
    <row r="945596" spans="68:68" customFormat="1">
      <c r="BP945596" s="90"/>
    </row>
    <row r="945597" spans="68:68" customFormat="1">
      <c r="BP945597" s="90"/>
    </row>
    <row r="945598" spans="68:68" customFormat="1">
      <c r="BP945598" s="90"/>
    </row>
    <row r="945599" spans="68:68" customFormat="1">
      <c r="BP945599" s="90"/>
    </row>
    <row r="945600" spans="68:68" customFormat="1">
      <c r="BP945600" s="90"/>
    </row>
    <row r="945601" spans="68:68" customFormat="1">
      <c r="BP945601" s="90"/>
    </row>
    <row r="945602" spans="68:68" customFormat="1">
      <c r="BP945602" s="90"/>
    </row>
    <row r="945603" spans="68:68" customFormat="1">
      <c r="BP945603" s="90"/>
    </row>
    <row r="945604" spans="68:68" customFormat="1">
      <c r="BP945604" s="90"/>
    </row>
    <row r="945605" spans="68:68" customFormat="1">
      <c r="BP945605" s="90"/>
    </row>
    <row r="945606" spans="68:68" customFormat="1">
      <c r="BP945606" s="90"/>
    </row>
    <row r="945607" spans="68:68" customFormat="1">
      <c r="BP945607" s="90"/>
    </row>
    <row r="945608" spans="68:68" customFormat="1">
      <c r="BP945608" s="90"/>
    </row>
    <row r="945609" spans="68:68" customFormat="1">
      <c r="BP945609" s="90"/>
    </row>
    <row r="945610" spans="68:68" customFormat="1">
      <c r="BP945610" s="90"/>
    </row>
    <row r="945611" spans="68:68" customFormat="1">
      <c r="BP945611" s="90"/>
    </row>
    <row r="945612" spans="68:68" customFormat="1">
      <c r="BP945612" s="90"/>
    </row>
    <row r="945613" spans="68:68" customFormat="1">
      <c r="BP945613" s="90"/>
    </row>
    <row r="945614" spans="68:68" customFormat="1">
      <c r="BP945614" s="90"/>
    </row>
    <row r="945615" spans="68:68" customFormat="1">
      <c r="BP945615" s="90"/>
    </row>
    <row r="945616" spans="68:68" customFormat="1">
      <c r="BP945616" s="90"/>
    </row>
    <row r="945617" spans="68:68" customFormat="1">
      <c r="BP945617" s="90"/>
    </row>
    <row r="945618" spans="68:68" customFormat="1">
      <c r="BP945618" s="90"/>
    </row>
    <row r="945619" spans="68:68" customFormat="1">
      <c r="BP945619" s="90"/>
    </row>
    <row r="945620" spans="68:68" customFormat="1">
      <c r="BP945620" s="90"/>
    </row>
    <row r="945621" spans="68:68" customFormat="1">
      <c r="BP945621" s="90"/>
    </row>
    <row r="945622" spans="68:68" customFormat="1">
      <c r="BP945622" s="90"/>
    </row>
    <row r="945623" spans="68:68" customFormat="1">
      <c r="BP945623" s="90"/>
    </row>
    <row r="945624" spans="68:68" customFormat="1">
      <c r="BP945624" s="90"/>
    </row>
    <row r="945625" spans="68:68" customFormat="1">
      <c r="BP945625" s="90"/>
    </row>
    <row r="945626" spans="68:68" customFormat="1">
      <c r="BP945626" s="90"/>
    </row>
    <row r="945627" spans="68:68" customFormat="1">
      <c r="BP945627" s="90"/>
    </row>
    <row r="945628" spans="68:68" customFormat="1">
      <c r="BP945628" s="90"/>
    </row>
    <row r="945629" spans="68:68" customFormat="1">
      <c r="BP945629" s="90"/>
    </row>
    <row r="945630" spans="68:68" customFormat="1">
      <c r="BP945630" s="90"/>
    </row>
    <row r="945631" spans="68:68" customFormat="1">
      <c r="BP945631" s="90"/>
    </row>
    <row r="945632" spans="68:68" customFormat="1">
      <c r="BP945632" s="90"/>
    </row>
    <row r="945633" spans="68:68" customFormat="1">
      <c r="BP945633" s="90"/>
    </row>
    <row r="945634" spans="68:68" customFormat="1">
      <c r="BP945634" s="90"/>
    </row>
    <row r="945635" spans="68:68" customFormat="1">
      <c r="BP945635" s="90"/>
    </row>
    <row r="945636" spans="68:68" customFormat="1">
      <c r="BP945636" s="90"/>
    </row>
    <row r="945637" spans="68:68" customFormat="1">
      <c r="BP945637" s="90"/>
    </row>
    <row r="945638" spans="68:68" customFormat="1">
      <c r="BP945638" s="90"/>
    </row>
    <row r="945639" spans="68:68" customFormat="1">
      <c r="BP945639" s="90"/>
    </row>
    <row r="945640" spans="68:68" customFormat="1">
      <c r="BP945640" s="90"/>
    </row>
    <row r="945641" spans="68:68" customFormat="1">
      <c r="BP945641" s="90"/>
    </row>
    <row r="945642" spans="68:68" customFormat="1">
      <c r="BP945642" s="90"/>
    </row>
    <row r="945643" spans="68:68" customFormat="1">
      <c r="BP945643" s="90"/>
    </row>
    <row r="945644" spans="68:68" customFormat="1">
      <c r="BP945644" s="90"/>
    </row>
    <row r="945645" spans="68:68" customFormat="1">
      <c r="BP945645" s="90"/>
    </row>
    <row r="945646" spans="68:68" customFormat="1">
      <c r="BP945646" s="90"/>
    </row>
    <row r="945647" spans="68:68" customFormat="1">
      <c r="BP945647" s="90"/>
    </row>
    <row r="945648" spans="68:68" customFormat="1">
      <c r="BP945648" s="90"/>
    </row>
    <row r="945649" spans="68:68" customFormat="1">
      <c r="BP945649" s="90"/>
    </row>
    <row r="945650" spans="68:68" customFormat="1">
      <c r="BP945650" s="90"/>
    </row>
    <row r="945651" spans="68:68" customFormat="1">
      <c r="BP945651" s="90"/>
    </row>
    <row r="945652" spans="68:68" customFormat="1">
      <c r="BP945652" s="90"/>
    </row>
    <row r="945653" spans="68:68" customFormat="1">
      <c r="BP945653" s="90"/>
    </row>
    <row r="945654" spans="68:68" customFormat="1">
      <c r="BP945654" s="90"/>
    </row>
    <row r="945655" spans="68:68" customFormat="1">
      <c r="BP945655" s="90"/>
    </row>
    <row r="945656" spans="68:68" customFormat="1">
      <c r="BP945656" s="90"/>
    </row>
    <row r="945657" spans="68:68" customFormat="1">
      <c r="BP945657" s="90"/>
    </row>
    <row r="945658" spans="68:68" customFormat="1">
      <c r="BP945658" s="90"/>
    </row>
    <row r="945659" spans="68:68" customFormat="1">
      <c r="BP945659" s="90"/>
    </row>
    <row r="945660" spans="68:68" customFormat="1">
      <c r="BP945660" s="90"/>
    </row>
    <row r="945661" spans="68:68" customFormat="1">
      <c r="BP945661" s="90"/>
    </row>
    <row r="945662" spans="68:68" customFormat="1">
      <c r="BP945662" s="90"/>
    </row>
    <row r="945663" spans="68:68" customFormat="1">
      <c r="BP945663" s="90"/>
    </row>
    <row r="945664" spans="68:68" customFormat="1">
      <c r="BP945664" s="90"/>
    </row>
    <row r="945665" spans="68:68" customFormat="1">
      <c r="BP945665" s="90"/>
    </row>
    <row r="945666" spans="68:68" customFormat="1">
      <c r="BP945666" s="90"/>
    </row>
    <row r="945667" spans="68:68" customFormat="1">
      <c r="BP945667" s="90"/>
    </row>
    <row r="945668" spans="68:68" customFormat="1">
      <c r="BP945668" s="90"/>
    </row>
    <row r="945669" spans="68:68" customFormat="1">
      <c r="BP945669" s="90"/>
    </row>
    <row r="945670" spans="68:68" customFormat="1">
      <c r="BP945670" s="90"/>
    </row>
    <row r="945671" spans="68:68" customFormat="1">
      <c r="BP945671" s="90"/>
    </row>
    <row r="945672" spans="68:68" customFormat="1">
      <c r="BP945672" s="90"/>
    </row>
    <row r="945673" spans="68:68" customFormat="1">
      <c r="BP945673" s="90"/>
    </row>
    <row r="945674" spans="68:68" customFormat="1">
      <c r="BP945674" s="90"/>
    </row>
    <row r="945675" spans="68:68" customFormat="1">
      <c r="BP945675" s="90"/>
    </row>
    <row r="945676" spans="68:68" customFormat="1">
      <c r="BP945676" s="90"/>
    </row>
    <row r="945677" spans="68:68" customFormat="1">
      <c r="BP945677" s="90"/>
    </row>
    <row r="945678" spans="68:68" customFormat="1">
      <c r="BP945678" s="90"/>
    </row>
    <row r="945679" spans="68:68" customFormat="1">
      <c r="BP945679" s="90"/>
    </row>
    <row r="945680" spans="68:68" customFormat="1">
      <c r="BP945680" s="90"/>
    </row>
    <row r="945681" spans="68:68" customFormat="1">
      <c r="BP945681" s="90"/>
    </row>
    <row r="945682" spans="68:68" customFormat="1">
      <c r="BP945682" s="90"/>
    </row>
    <row r="945683" spans="68:68" customFormat="1">
      <c r="BP945683" s="90"/>
    </row>
    <row r="945684" spans="68:68" customFormat="1">
      <c r="BP945684" s="90"/>
    </row>
    <row r="945685" spans="68:68" customFormat="1">
      <c r="BP945685" s="90"/>
    </row>
    <row r="945686" spans="68:68" customFormat="1">
      <c r="BP945686" s="90"/>
    </row>
    <row r="945687" spans="68:68" customFormat="1">
      <c r="BP945687" s="90"/>
    </row>
    <row r="945688" spans="68:68" customFormat="1">
      <c r="BP945688" s="90"/>
    </row>
    <row r="945689" spans="68:68" customFormat="1">
      <c r="BP945689" s="90"/>
    </row>
    <row r="945690" spans="68:68" customFormat="1">
      <c r="BP945690" s="90"/>
    </row>
    <row r="945691" spans="68:68" customFormat="1">
      <c r="BP945691" s="90"/>
    </row>
    <row r="945692" spans="68:68" customFormat="1">
      <c r="BP945692" s="90"/>
    </row>
    <row r="945693" spans="68:68" customFormat="1">
      <c r="BP945693" s="90"/>
    </row>
    <row r="945694" spans="68:68" customFormat="1">
      <c r="BP945694" s="90"/>
    </row>
    <row r="945695" spans="68:68" customFormat="1">
      <c r="BP945695" s="90"/>
    </row>
    <row r="945696" spans="68:68" customFormat="1">
      <c r="BP945696" s="90"/>
    </row>
    <row r="945697" spans="68:68" customFormat="1">
      <c r="BP945697" s="90"/>
    </row>
    <row r="945698" spans="68:68" customFormat="1">
      <c r="BP945698" s="90"/>
    </row>
    <row r="945699" spans="68:68" customFormat="1">
      <c r="BP945699" s="90"/>
    </row>
    <row r="945700" spans="68:68" customFormat="1">
      <c r="BP945700" s="90"/>
    </row>
    <row r="945701" spans="68:68" customFormat="1">
      <c r="BP945701" s="90"/>
    </row>
    <row r="945702" spans="68:68" customFormat="1">
      <c r="BP945702" s="90"/>
    </row>
    <row r="945703" spans="68:68" customFormat="1">
      <c r="BP945703" s="90"/>
    </row>
    <row r="945704" spans="68:68" customFormat="1">
      <c r="BP945704" s="90"/>
    </row>
    <row r="945705" spans="68:68" customFormat="1">
      <c r="BP945705" s="90"/>
    </row>
    <row r="945706" spans="68:68" customFormat="1">
      <c r="BP945706" s="90"/>
    </row>
    <row r="945707" spans="68:68" customFormat="1">
      <c r="BP945707" s="90"/>
    </row>
    <row r="945708" spans="68:68" customFormat="1">
      <c r="BP945708" s="90"/>
    </row>
    <row r="945709" spans="68:68" customFormat="1">
      <c r="BP945709" s="90"/>
    </row>
    <row r="945710" spans="68:68" customFormat="1">
      <c r="BP945710" s="90"/>
    </row>
    <row r="945711" spans="68:68" customFormat="1">
      <c r="BP945711" s="90"/>
    </row>
    <row r="945712" spans="68:68" customFormat="1">
      <c r="BP945712" s="90"/>
    </row>
    <row r="945713" spans="68:68" customFormat="1">
      <c r="BP945713" s="90"/>
    </row>
    <row r="945714" spans="68:68" customFormat="1">
      <c r="BP945714" s="90"/>
    </row>
    <row r="945715" spans="68:68" customFormat="1">
      <c r="BP945715" s="90"/>
    </row>
    <row r="945716" spans="68:68" customFormat="1">
      <c r="BP945716" s="90"/>
    </row>
    <row r="945717" spans="68:68" customFormat="1">
      <c r="BP945717" s="90"/>
    </row>
    <row r="945718" spans="68:68" customFormat="1">
      <c r="BP945718" s="90"/>
    </row>
    <row r="945719" spans="68:68" customFormat="1">
      <c r="BP945719" s="90"/>
    </row>
    <row r="945720" spans="68:68" customFormat="1">
      <c r="BP945720" s="90"/>
    </row>
    <row r="945721" spans="68:68" customFormat="1">
      <c r="BP945721" s="90"/>
    </row>
    <row r="945722" spans="68:68" customFormat="1">
      <c r="BP945722" s="90"/>
    </row>
    <row r="945723" spans="68:68" customFormat="1">
      <c r="BP945723" s="90"/>
    </row>
    <row r="945724" spans="68:68" customFormat="1">
      <c r="BP945724" s="90"/>
    </row>
    <row r="945725" spans="68:68" customFormat="1">
      <c r="BP945725" s="90"/>
    </row>
    <row r="945726" spans="68:68" customFormat="1">
      <c r="BP945726" s="90"/>
    </row>
    <row r="945727" spans="68:68" customFormat="1">
      <c r="BP945727" s="90"/>
    </row>
    <row r="945728" spans="68:68" customFormat="1">
      <c r="BP945728" s="90"/>
    </row>
    <row r="945729" spans="68:68" customFormat="1">
      <c r="BP945729" s="90"/>
    </row>
    <row r="945730" spans="68:68" customFormat="1">
      <c r="BP945730" s="90"/>
    </row>
    <row r="945731" spans="68:68" customFormat="1">
      <c r="BP945731" s="90"/>
    </row>
    <row r="945732" spans="68:68" customFormat="1">
      <c r="BP945732" s="90"/>
    </row>
    <row r="945733" spans="68:68" customFormat="1">
      <c r="BP945733" s="90"/>
    </row>
    <row r="945734" spans="68:68" customFormat="1">
      <c r="BP945734" s="90"/>
    </row>
    <row r="945735" spans="68:68" customFormat="1">
      <c r="BP945735" s="90"/>
    </row>
    <row r="945736" spans="68:68" customFormat="1">
      <c r="BP945736" s="90"/>
    </row>
    <row r="945737" spans="68:68" customFormat="1">
      <c r="BP945737" s="90"/>
    </row>
    <row r="945738" spans="68:68" customFormat="1">
      <c r="BP945738" s="90"/>
    </row>
    <row r="945739" spans="68:68" customFormat="1">
      <c r="BP945739" s="90"/>
    </row>
    <row r="945740" spans="68:68" customFormat="1">
      <c r="BP945740" s="90"/>
    </row>
    <row r="945741" spans="68:68" customFormat="1">
      <c r="BP945741" s="90"/>
    </row>
    <row r="945742" spans="68:68" customFormat="1">
      <c r="BP945742" s="90"/>
    </row>
    <row r="945743" spans="68:68" customFormat="1">
      <c r="BP945743" s="90"/>
    </row>
    <row r="945744" spans="68:68" customFormat="1">
      <c r="BP945744" s="90"/>
    </row>
    <row r="945745" spans="68:68" customFormat="1">
      <c r="BP945745" s="90"/>
    </row>
    <row r="945746" spans="68:68" customFormat="1">
      <c r="BP945746" s="90"/>
    </row>
    <row r="945747" spans="68:68" customFormat="1">
      <c r="BP945747" s="90"/>
    </row>
    <row r="945748" spans="68:68" customFormat="1">
      <c r="BP945748" s="90"/>
    </row>
    <row r="945749" spans="68:68" customFormat="1">
      <c r="BP945749" s="90"/>
    </row>
    <row r="945750" spans="68:68" customFormat="1">
      <c r="BP945750" s="90"/>
    </row>
    <row r="945751" spans="68:68" customFormat="1">
      <c r="BP945751" s="90"/>
    </row>
    <row r="945752" spans="68:68" customFormat="1">
      <c r="BP945752" s="90"/>
    </row>
    <row r="945753" spans="68:68" customFormat="1">
      <c r="BP945753" s="90"/>
    </row>
    <row r="945754" spans="68:68" customFormat="1">
      <c r="BP945754" s="90"/>
    </row>
    <row r="945755" spans="68:68" customFormat="1">
      <c r="BP945755" s="90"/>
    </row>
    <row r="945756" spans="68:68" customFormat="1">
      <c r="BP945756" s="90"/>
    </row>
    <row r="945757" spans="68:68" customFormat="1">
      <c r="BP945757" s="90"/>
    </row>
    <row r="945758" spans="68:68" customFormat="1">
      <c r="BP945758" s="90"/>
    </row>
    <row r="945759" spans="68:68" customFormat="1">
      <c r="BP945759" s="90"/>
    </row>
    <row r="945760" spans="68:68" customFormat="1">
      <c r="BP945760" s="90"/>
    </row>
    <row r="945761" spans="68:68" customFormat="1">
      <c r="BP945761" s="90"/>
    </row>
    <row r="945762" spans="68:68" customFormat="1">
      <c r="BP945762" s="90"/>
    </row>
    <row r="945763" spans="68:68" customFormat="1">
      <c r="BP945763" s="90"/>
    </row>
    <row r="945764" spans="68:68" customFormat="1">
      <c r="BP945764" s="90"/>
    </row>
    <row r="945765" spans="68:68" customFormat="1">
      <c r="BP945765" s="90"/>
    </row>
    <row r="945766" spans="68:68" customFormat="1">
      <c r="BP945766" s="90"/>
    </row>
    <row r="945767" spans="68:68" customFormat="1">
      <c r="BP945767" s="90"/>
    </row>
    <row r="945768" spans="68:68" customFormat="1">
      <c r="BP945768" s="90"/>
    </row>
    <row r="945769" spans="68:68" customFormat="1">
      <c r="BP945769" s="90"/>
    </row>
    <row r="945770" spans="68:68" customFormat="1">
      <c r="BP945770" s="90"/>
    </row>
    <row r="945771" spans="68:68" customFormat="1">
      <c r="BP945771" s="90"/>
    </row>
    <row r="945772" spans="68:68" customFormat="1">
      <c r="BP945772" s="90"/>
    </row>
    <row r="945773" spans="68:68" customFormat="1">
      <c r="BP945773" s="90"/>
    </row>
    <row r="945774" spans="68:68" customFormat="1">
      <c r="BP945774" s="90"/>
    </row>
    <row r="945775" spans="68:68" customFormat="1">
      <c r="BP945775" s="90"/>
    </row>
    <row r="945776" spans="68:68" customFormat="1">
      <c r="BP945776" s="90"/>
    </row>
    <row r="945777" spans="68:68" customFormat="1">
      <c r="BP945777" s="90"/>
    </row>
    <row r="945778" spans="68:68" customFormat="1">
      <c r="BP945778" s="90"/>
    </row>
    <row r="945779" spans="68:68" customFormat="1">
      <c r="BP945779" s="90"/>
    </row>
    <row r="945780" spans="68:68" customFormat="1">
      <c r="BP945780" s="90"/>
    </row>
    <row r="945781" spans="68:68" customFormat="1">
      <c r="BP945781" s="90"/>
    </row>
    <row r="945782" spans="68:68" customFormat="1">
      <c r="BP945782" s="90"/>
    </row>
    <row r="945783" spans="68:68" customFormat="1">
      <c r="BP945783" s="90"/>
    </row>
    <row r="945784" spans="68:68" customFormat="1">
      <c r="BP945784" s="90"/>
    </row>
    <row r="945785" spans="68:68" customFormat="1">
      <c r="BP945785" s="90"/>
    </row>
    <row r="945786" spans="68:68" customFormat="1">
      <c r="BP945786" s="90"/>
    </row>
    <row r="945787" spans="68:68" customFormat="1">
      <c r="BP945787" s="90"/>
    </row>
    <row r="945788" spans="68:68" customFormat="1">
      <c r="BP945788" s="90"/>
    </row>
    <row r="945789" spans="68:68" customFormat="1">
      <c r="BP945789" s="90"/>
    </row>
    <row r="945790" spans="68:68" customFormat="1">
      <c r="BP945790" s="90"/>
    </row>
    <row r="945791" spans="68:68" customFormat="1">
      <c r="BP945791" s="90"/>
    </row>
    <row r="945792" spans="68:68" customFormat="1">
      <c r="BP945792" s="90"/>
    </row>
    <row r="945793" spans="68:68" customFormat="1">
      <c r="BP945793" s="90"/>
    </row>
    <row r="945794" spans="68:68" customFormat="1">
      <c r="BP945794" s="90"/>
    </row>
    <row r="945795" spans="68:68" customFormat="1">
      <c r="BP945795" s="90"/>
    </row>
    <row r="945796" spans="68:68" customFormat="1">
      <c r="BP945796" s="90"/>
    </row>
    <row r="945797" spans="68:68" customFormat="1">
      <c r="BP945797" s="90"/>
    </row>
    <row r="945798" spans="68:68" customFormat="1">
      <c r="BP945798" s="90"/>
    </row>
    <row r="945799" spans="68:68" customFormat="1">
      <c r="BP945799" s="90"/>
    </row>
    <row r="945800" spans="68:68" customFormat="1">
      <c r="BP945800" s="90"/>
    </row>
    <row r="945801" spans="68:68" customFormat="1">
      <c r="BP945801" s="90"/>
    </row>
    <row r="945802" spans="68:68" customFormat="1">
      <c r="BP945802" s="90"/>
    </row>
    <row r="945803" spans="68:68" customFormat="1">
      <c r="BP945803" s="90"/>
    </row>
    <row r="945804" spans="68:68" customFormat="1">
      <c r="BP945804" s="90"/>
    </row>
    <row r="945805" spans="68:68" customFormat="1">
      <c r="BP945805" s="90"/>
    </row>
    <row r="945806" spans="68:68" customFormat="1">
      <c r="BP945806" s="90"/>
    </row>
    <row r="945807" spans="68:68" customFormat="1">
      <c r="BP945807" s="90"/>
    </row>
    <row r="945808" spans="68:68" customFormat="1">
      <c r="BP945808" s="90"/>
    </row>
    <row r="945809" spans="68:68" customFormat="1">
      <c r="BP945809" s="90"/>
    </row>
    <row r="945810" spans="68:68" customFormat="1">
      <c r="BP945810" s="90"/>
    </row>
    <row r="945811" spans="68:68" customFormat="1">
      <c r="BP945811" s="90"/>
    </row>
    <row r="945812" spans="68:68" customFormat="1">
      <c r="BP945812" s="90"/>
    </row>
    <row r="945813" spans="68:68" customFormat="1">
      <c r="BP945813" s="90"/>
    </row>
    <row r="945814" spans="68:68" customFormat="1">
      <c r="BP945814" s="90"/>
    </row>
    <row r="945815" spans="68:68" customFormat="1">
      <c r="BP945815" s="90"/>
    </row>
    <row r="945816" spans="68:68" customFormat="1">
      <c r="BP945816" s="90"/>
    </row>
    <row r="945817" spans="68:68" customFormat="1">
      <c r="BP945817" s="90"/>
    </row>
    <row r="945818" spans="68:68" customFormat="1">
      <c r="BP945818" s="90"/>
    </row>
    <row r="945819" spans="68:68" customFormat="1">
      <c r="BP945819" s="90"/>
    </row>
    <row r="945820" spans="68:68" customFormat="1">
      <c r="BP945820" s="90"/>
    </row>
    <row r="945821" spans="68:68" customFormat="1">
      <c r="BP945821" s="90"/>
    </row>
    <row r="945822" spans="68:68" customFormat="1">
      <c r="BP945822" s="90"/>
    </row>
    <row r="945823" spans="68:68" customFormat="1">
      <c r="BP945823" s="90"/>
    </row>
    <row r="945824" spans="68:68" customFormat="1">
      <c r="BP945824" s="90"/>
    </row>
    <row r="945825" spans="68:68" customFormat="1">
      <c r="BP945825" s="90"/>
    </row>
    <row r="945826" spans="68:68" customFormat="1">
      <c r="BP945826" s="90"/>
    </row>
    <row r="945827" spans="68:68" customFormat="1">
      <c r="BP945827" s="90"/>
    </row>
    <row r="945828" spans="68:68" customFormat="1">
      <c r="BP945828" s="90"/>
    </row>
    <row r="945829" spans="68:68" customFormat="1">
      <c r="BP945829" s="90"/>
    </row>
    <row r="945830" spans="68:68" customFormat="1">
      <c r="BP945830" s="90"/>
    </row>
    <row r="945831" spans="68:68" customFormat="1">
      <c r="BP945831" s="90"/>
    </row>
    <row r="945832" spans="68:68" customFormat="1">
      <c r="BP945832" s="90"/>
    </row>
    <row r="945833" spans="68:68" customFormat="1">
      <c r="BP945833" s="90"/>
    </row>
    <row r="945834" spans="68:68" customFormat="1">
      <c r="BP945834" s="90"/>
    </row>
    <row r="945835" spans="68:68" customFormat="1">
      <c r="BP945835" s="90"/>
    </row>
    <row r="945836" spans="68:68" customFormat="1">
      <c r="BP945836" s="90"/>
    </row>
    <row r="945837" spans="68:68" customFormat="1">
      <c r="BP945837" s="90"/>
    </row>
    <row r="945838" spans="68:68" customFormat="1">
      <c r="BP945838" s="90"/>
    </row>
    <row r="945839" spans="68:68" customFormat="1">
      <c r="BP945839" s="90"/>
    </row>
    <row r="945840" spans="68:68" customFormat="1">
      <c r="BP945840" s="90"/>
    </row>
    <row r="945841" spans="68:68" customFormat="1">
      <c r="BP945841" s="90"/>
    </row>
    <row r="945842" spans="68:68" customFormat="1">
      <c r="BP945842" s="90"/>
    </row>
    <row r="945843" spans="68:68" customFormat="1">
      <c r="BP945843" s="90"/>
    </row>
    <row r="945844" spans="68:68" customFormat="1">
      <c r="BP945844" s="90"/>
    </row>
    <row r="945845" spans="68:68" customFormat="1">
      <c r="BP945845" s="90"/>
    </row>
    <row r="945846" spans="68:68" customFormat="1">
      <c r="BP945846" s="90"/>
    </row>
    <row r="945847" spans="68:68" customFormat="1">
      <c r="BP945847" s="90"/>
    </row>
    <row r="945848" spans="68:68" customFormat="1">
      <c r="BP945848" s="90"/>
    </row>
    <row r="945849" spans="68:68" customFormat="1">
      <c r="BP945849" s="90"/>
    </row>
    <row r="945850" spans="68:68" customFormat="1">
      <c r="BP945850" s="90"/>
    </row>
    <row r="945851" spans="68:68" customFormat="1">
      <c r="BP945851" s="90"/>
    </row>
    <row r="945852" spans="68:68" customFormat="1">
      <c r="BP945852" s="90"/>
    </row>
    <row r="945853" spans="68:68" customFormat="1">
      <c r="BP945853" s="90"/>
    </row>
    <row r="945854" spans="68:68" customFormat="1">
      <c r="BP945854" s="90"/>
    </row>
    <row r="945855" spans="68:68" customFormat="1">
      <c r="BP945855" s="90"/>
    </row>
    <row r="945856" spans="68:68" customFormat="1">
      <c r="BP945856" s="90"/>
    </row>
    <row r="945857" spans="68:68" customFormat="1">
      <c r="BP945857" s="90"/>
    </row>
    <row r="945858" spans="68:68" customFormat="1">
      <c r="BP945858" s="90"/>
    </row>
    <row r="945859" spans="68:68" customFormat="1">
      <c r="BP945859" s="90"/>
    </row>
    <row r="945860" spans="68:68" customFormat="1">
      <c r="BP945860" s="90"/>
    </row>
    <row r="945861" spans="68:68" customFormat="1">
      <c r="BP945861" s="90"/>
    </row>
    <row r="945862" spans="68:68" customFormat="1">
      <c r="BP945862" s="90"/>
    </row>
    <row r="945863" spans="68:68" customFormat="1">
      <c r="BP945863" s="90"/>
    </row>
    <row r="945864" spans="68:68" customFormat="1">
      <c r="BP945864" s="90"/>
    </row>
    <row r="945865" spans="68:68" customFormat="1">
      <c r="BP945865" s="90"/>
    </row>
    <row r="945866" spans="68:68" customFormat="1">
      <c r="BP945866" s="90"/>
    </row>
    <row r="945867" spans="68:68" customFormat="1">
      <c r="BP945867" s="90"/>
    </row>
    <row r="945868" spans="68:68" customFormat="1">
      <c r="BP945868" s="90"/>
    </row>
    <row r="945869" spans="68:68" customFormat="1">
      <c r="BP945869" s="90"/>
    </row>
    <row r="945870" spans="68:68" customFormat="1">
      <c r="BP945870" s="90"/>
    </row>
    <row r="945871" spans="68:68" customFormat="1">
      <c r="BP945871" s="90"/>
    </row>
    <row r="945872" spans="68:68" customFormat="1">
      <c r="BP945872" s="90"/>
    </row>
    <row r="945873" spans="68:68" customFormat="1">
      <c r="BP945873" s="90"/>
    </row>
    <row r="945874" spans="68:68" customFormat="1">
      <c r="BP945874" s="90"/>
    </row>
    <row r="945875" spans="68:68" customFormat="1">
      <c r="BP945875" s="90"/>
    </row>
    <row r="945876" spans="68:68" customFormat="1">
      <c r="BP945876" s="90"/>
    </row>
    <row r="945877" spans="68:68" customFormat="1">
      <c r="BP945877" s="90"/>
    </row>
    <row r="945878" spans="68:68" customFormat="1">
      <c r="BP945878" s="90"/>
    </row>
    <row r="945879" spans="68:68" customFormat="1">
      <c r="BP945879" s="90"/>
    </row>
    <row r="945880" spans="68:68" customFormat="1">
      <c r="BP945880" s="90"/>
    </row>
    <row r="945881" spans="68:68" customFormat="1">
      <c r="BP945881" s="90"/>
    </row>
    <row r="945882" spans="68:68" customFormat="1">
      <c r="BP945882" s="90"/>
    </row>
    <row r="945883" spans="68:68" customFormat="1">
      <c r="BP945883" s="90"/>
    </row>
    <row r="945884" spans="68:68" customFormat="1">
      <c r="BP945884" s="90"/>
    </row>
    <row r="945885" spans="68:68" customFormat="1">
      <c r="BP945885" s="90"/>
    </row>
    <row r="945886" spans="68:68" customFormat="1">
      <c r="BP945886" s="90"/>
    </row>
    <row r="945887" spans="68:68" customFormat="1">
      <c r="BP945887" s="90"/>
    </row>
    <row r="945888" spans="68:68" customFormat="1">
      <c r="BP945888" s="90"/>
    </row>
    <row r="945889" spans="68:68" customFormat="1">
      <c r="BP945889" s="90"/>
    </row>
    <row r="945890" spans="68:68" customFormat="1">
      <c r="BP945890" s="90"/>
    </row>
    <row r="945891" spans="68:68" customFormat="1">
      <c r="BP945891" s="90"/>
    </row>
    <row r="945892" spans="68:68" customFormat="1">
      <c r="BP945892" s="90"/>
    </row>
    <row r="945893" spans="68:68" customFormat="1">
      <c r="BP945893" s="90"/>
    </row>
    <row r="945894" spans="68:68" customFormat="1">
      <c r="BP945894" s="90"/>
    </row>
    <row r="945895" spans="68:68" customFormat="1">
      <c r="BP945895" s="90"/>
    </row>
    <row r="945896" spans="68:68" customFormat="1">
      <c r="BP945896" s="90"/>
    </row>
    <row r="945897" spans="68:68" customFormat="1">
      <c r="BP945897" s="90"/>
    </row>
    <row r="945898" spans="68:68" customFormat="1">
      <c r="BP945898" s="90"/>
    </row>
    <row r="945899" spans="68:68" customFormat="1">
      <c r="BP945899" s="90"/>
    </row>
    <row r="945900" spans="68:68" customFormat="1">
      <c r="BP945900" s="90"/>
    </row>
    <row r="945901" spans="68:68" customFormat="1">
      <c r="BP945901" s="90"/>
    </row>
    <row r="945902" spans="68:68" customFormat="1">
      <c r="BP945902" s="90"/>
    </row>
    <row r="945903" spans="68:68" customFormat="1">
      <c r="BP945903" s="90"/>
    </row>
    <row r="945904" spans="68:68" customFormat="1">
      <c r="BP945904" s="90"/>
    </row>
    <row r="945905" spans="68:68" customFormat="1">
      <c r="BP945905" s="90"/>
    </row>
    <row r="945906" spans="68:68" customFormat="1">
      <c r="BP945906" s="90"/>
    </row>
    <row r="945907" spans="68:68" customFormat="1">
      <c r="BP945907" s="90"/>
    </row>
    <row r="945908" spans="68:68" customFormat="1">
      <c r="BP945908" s="90"/>
    </row>
    <row r="945909" spans="68:68" customFormat="1">
      <c r="BP945909" s="90"/>
    </row>
    <row r="945910" spans="68:68" customFormat="1">
      <c r="BP945910" s="90"/>
    </row>
    <row r="945911" spans="68:68" customFormat="1">
      <c r="BP945911" s="90"/>
    </row>
    <row r="945912" spans="68:68" customFormat="1">
      <c r="BP945912" s="90"/>
    </row>
    <row r="945913" spans="68:68" customFormat="1">
      <c r="BP945913" s="90"/>
    </row>
    <row r="945914" spans="68:68" customFormat="1">
      <c r="BP945914" s="90"/>
    </row>
    <row r="945915" spans="68:68" customFormat="1">
      <c r="BP945915" s="90"/>
    </row>
    <row r="945916" spans="68:68" customFormat="1">
      <c r="BP945916" s="90"/>
    </row>
    <row r="945917" spans="68:68" customFormat="1">
      <c r="BP945917" s="90"/>
    </row>
    <row r="945918" spans="68:68" customFormat="1">
      <c r="BP945918" s="90"/>
    </row>
    <row r="945919" spans="68:68" customFormat="1">
      <c r="BP945919" s="90"/>
    </row>
    <row r="945920" spans="68:68" customFormat="1">
      <c r="BP945920" s="90"/>
    </row>
    <row r="945921" spans="68:68" customFormat="1">
      <c r="BP945921" s="90"/>
    </row>
    <row r="945922" spans="68:68" customFormat="1">
      <c r="BP945922" s="90"/>
    </row>
    <row r="945923" spans="68:68" customFormat="1">
      <c r="BP945923" s="90"/>
    </row>
    <row r="945924" spans="68:68" customFormat="1">
      <c r="BP945924" s="90"/>
    </row>
    <row r="945925" spans="68:68" customFormat="1">
      <c r="BP945925" s="90"/>
    </row>
    <row r="945926" spans="68:68" customFormat="1">
      <c r="BP945926" s="90"/>
    </row>
    <row r="945927" spans="68:68" customFormat="1">
      <c r="BP945927" s="90"/>
    </row>
    <row r="945928" spans="68:68" customFormat="1">
      <c r="BP945928" s="90"/>
    </row>
    <row r="945929" spans="68:68" customFormat="1">
      <c r="BP945929" s="90"/>
    </row>
    <row r="945930" spans="68:68" customFormat="1">
      <c r="BP945930" s="90"/>
    </row>
    <row r="945931" spans="68:68" customFormat="1">
      <c r="BP945931" s="90"/>
    </row>
    <row r="945932" spans="68:68" customFormat="1">
      <c r="BP945932" s="90"/>
    </row>
    <row r="945933" spans="68:68" customFormat="1">
      <c r="BP945933" s="90"/>
    </row>
    <row r="945934" spans="68:68" customFormat="1">
      <c r="BP945934" s="90"/>
    </row>
    <row r="945935" spans="68:68" customFormat="1">
      <c r="BP945935" s="90"/>
    </row>
    <row r="945936" spans="68:68" customFormat="1">
      <c r="BP945936" s="90"/>
    </row>
    <row r="945937" spans="68:68" customFormat="1">
      <c r="BP945937" s="90"/>
    </row>
    <row r="945938" spans="68:68" customFormat="1">
      <c r="BP945938" s="90"/>
    </row>
    <row r="945939" spans="68:68" customFormat="1">
      <c r="BP945939" s="90"/>
    </row>
    <row r="945940" spans="68:68" customFormat="1">
      <c r="BP945940" s="90"/>
    </row>
    <row r="945941" spans="68:68" customFormat="1">
      <c r="BP945941" s="90"/>
    </row>
    <row r="945942" spans="68:68" customFormat="1">
      <c r="BP945942" s="90"/>
    </row>
    <row r="945943" spans="68:68" customFormat="1">
      <c r="BP945943" s="90"/>
    </row>
    <row r="945944" spans="68:68" customFormat="1">
      <c r="BP945944" s="90"/>
    </row>
    <row r="945945" spans="68:68" customFormat="1">
      <c r="BP945945" s="90"/>
    </row>
    <row r="945946" spans="68:68" customFormat="1">
      <c r="BP945946" s="90"/>
    </row>
    <row r="945947" spans="68:68" customFormat="1">
      <c r="BP945947" s="90"/>
    </row>
    <row r="945948" spans="68:68" customFormat="1">
      <c r="BP945948" s="90"/>
    </row>
    <row r="945949" spans="68:68" customFormat="1">
      <c r="BP945949" s="90"/>
    </row>
    <row r="945950" spans="68:68" customFormat="1">
      <c r="BP945950" s="90"/>
    </row>
    <row r="945951" spans="68:68" customFormat="1">
      <c r="BP945951" s="90"/>
    </row>
    <row r="945952" spans="68:68" customFormat="1">
      <c r="BP945952" s="90"/>
    </row>
    <row r="945953" spans="68:68" customFormat="1">
      <c r="BP945953" s="90"/>
    </row>
    <row r="945954" spans="68:68" customFormat="1">
      <c r="BP945954" s="90"/>
    </row>
    <row r="945955" spans="68:68" customFormat="1">
      <c r="BP945955" s="90"/>
    </row>
    <row r="945956" spans="68:68" customFormat="1">
      <c r="BP945956" s="90"/>
    </row>
    <row r="945957" spans="68:68" customFormat="1">
      <c r="BP945957" s="90"/>
    </row>
    <row r="945958" spans="68:68" customFormat="1">
      <c r="BP945958" s="90"/>
    </row>
    <row r="945959" spans="68:68" customFormat="1">
      <c r="BP945959" s="90"/>
    </row>
    <row r="945960" spans="68:68" customFormat="1">
      <c r="BP945960" s="90"/>
    </row>
    <row r="945961" spans="68:68" customFormat="1">
      <c r="BP945961" s="90"/>
    </row>
    <row r="945962" spans="68:68" customFormat="1">
      <c r="BP945962" s="90"/>
    </row>
    <row r="945963" spans="68:68" customFormat="1">
      <c r="BP945963" s="90"/>
    </row>
    <row r="945964" spans="68:68" customFormat="1">
      <c r="BP945964" s="90"/>
    </row>
    <row r="945965" spans="68:68" customFormat="1">
      <c r="BP945965" s="90"/>
    </row>
    <row r="945966" spans="68:68" customFormat="1">
      <c r="BP945966" s="90"/>
    </row>
    <row r="945967" spans="68:68" customFormat="1">
      <c r="BP945967" s="90"/>
    </row>
    <row r="945968" spans="68:68" customFormat="1">
      <c r="BP945968" s="90"/>
    </row>
    <row r="945969" spans="68:68" customFormat="1">
      <c r="BP945969" s="90"/>
    </row>
    <row r="945970" spans="68:68" customFormat="1">
      <c r="BP945970" s="90"/>
    </row>
    <row r="945971" spans="68:68" customFormat="1">
      <c r="BP945971" s="90"/>
    </row>
    <row r="945972" spans="68:68" customFormat="1">
      <c r="BP945972" s="90"/>
    </row>
    <row r="945973" spans="68:68" customFormat="1">
      <c r="BP945973" s="90"/>
    </row>
    <row r="945974" spans="68:68" customFormat="1">
      <c r="BP945974" s="90"/>
    </row>
    <row r="945975" spans="68:68" customFormat="1">
      <c r="BP945975" s="90"/>
    </row>
    <row r="945976" spans="68:68" customFormat="1">
      <c r="BP945976" s="90"/>
    </row>
    <row r="945977" spans="68:68" customFormat="1">
      <c r="BP945977" s="90"/>
    </row>
    <row r="945978" spans="68:68" customFormat="1">
      <c r="BP945978" s="90"/>
    </row>
    <row r="945979" spans="68:68" customFormat="1">
      <c r="BP945979" s="90"/>
    </row>
    <row r="945980" spans="68:68" customFormat="1">
      <c r="BP945980" s="90"/>
    </row>
    <row r="945981" spans="68:68" customFormat="1">
      <c r="BP945981" s="90"/>
    </row>
    <row r="945982" spans="68:68" customFormat="1">
      <c r="BP945982" s="90"/>
    </row>
    <row r="945983" spans="68:68" customFormat="1">
      <c r="BP945983" s="90"/>
    </row>
    <row r="945984" spans="68:68" customFormat="1">
      <c r="BP945984" s="90"/>
    </row>
    <row r="945985" spans="68:68" customFormat="1">
      <c r="BP945985" s="90"/>
    </row>
    <row r="945986" spans="68:68" customFormat="1">
      <c r="BP945986" s="90"/>
    </row>
    <row r="945987" spans="68:68" customFormat="1">
      <c r="BP945987" s="90"/>
    </row>
    <row r="945988" spans="68:68" customFormat="1">
      <c r="BP945988" s="90"/>
    </row>
    <row r="945989" spans="68:68" customFormat="1">
      <c r="BP945989" s="90"/>
    </row>
    <row r="945990" spans="68:68" customFormat="1">
      <c r="BP945990" s="90"/>
    </row>
    <row r="945991" spans="68:68" customFormat="1">
      <c r="BP945991" s="90"/>
    </row>
    <row r="945992" spans="68:68" customFormat="1">
      <c r="BP945992" s="90"/>
    </row>
    <row r="945993" spans="68:68" customFormat="1">
      <c r="BP945993" s="90"/>
    </row>
    <row r="945994" spans="68:68" customFormat="1">
      <c r="BP945994" s="90"/>
    </row>
    <row r="945995" spans="68:68" customFormat="1">
      <c r="BP945995" s="90"/>
    </row>
    <row r="945996" spans="68:68" customFormat="1">
      <c r="BP945996" s="90"/>
    </row>
    <row r="945997" spans="68:68" customFormat="1">
      <c r="BP945997" s="90"/>
    </row>
    <row r="945998" spans="68:68" customFormat="1">
      <c r="BP945998" s="90"/>
    </row>
    <row r="945999" spans="68:68" customFormat="1">
      <c r="BP945999" s="90"/>
    </row>
    <row r="946000" spans="68:68" customFormat="1">
      <c r="BP946000" s="90"/>
    </row>
    <row r="946001" spans="68:68" customFormat="1">
      <c r="BP946001" s="90"/>
    </row>
    <row r="946002" spans="68:68" customFormat="1">
      <c r="BP946002" s="90"/>
    </row>
    <row r="946003" spans="68:68" customFormat="1">
      <c r="BP946003" s="90"/>
    </row>
    <row r="946004" spans="68:68" customFormat="1">
      <c r="BP946004" s="90"/>
    </row>
    <row r="946005" spans="68:68" customFormat="1">
      <c r="BP946005" s="90"/>
    </row>
    <row r="946006" spans="68:68" customFormat="1">
      <c r="BP946006" s="90"/>
    </row>
    <row r="946007" spans="68:68" customFormat="1">
      <c r="BP946007" s="90"/>
    </row>
    <row r="946008" spans="68:68" customFormat="1">
      <c r="BP946008" s="90"/>
    </row>
    <row r="946009" spans="68:68" customFormat="1">
      <c r="BP946009" s="90"/>
    </row>
    <row r="946010" spans="68:68" customFormat="1">
      <c r="BP946010" s="90"/>
    </row>
    <row r="946011" spans="68:68" customFormat="1">
      <c r="BP946011" s="90"/>
    </row>
    <row r="946012" spans="68:68" customFormat="1">
      <c r="BP946012" s="90"/>
    </row>
    <row r="946013" spans="68:68" customFormat="1">
      <c r="BP946013" s="90"/>
    </row>
    <row r="946014" spans="68:68" customFormat="1">
      <c r="BP946014" s="90"/>
    </row>
    <row r="946015" spans="68:68" customFormat="1">
      <c r="BP946015" s="90"/>
    </row>
    <row r="946016" spans="68:68" customFormat="1">
      <c r="BP946016" s="90"/>
    </row>
    <row r="946017" spans="68:68" customFormat="1">
      <c r="BP946017" s="90"/>
    </row>
    <row r="946018" spans="68:68" customFormat="1">
      <c r="BP946018" s="90"/>
    </row>
    <row r="946019" spans="68:68" customFormat="1">
      <c r="BP946019" s="90"/>
    </row>
    <row r="946020" spans="68:68" customFormat="1">
      <c r="BP946020" s="90"/>
    </row>
    <row r="946021" spans="68:68" customFormat="1">
      <c r="BP946021" s="90"/>
    </row>
    <row r="946022" spans="68:68" customFormat="1">
      <c r="BP946022" s="90"/>
    </row>
    <row r="946023" spans="68:68" customFormat="1">
      <c r="BP946023" s="90"/>
    </row>
    <row r="946024" spans="68:68" customFormat="1">
      <c r="BP946024" s="90"/>
    </row>
    <row r="946025" spans="68:68" customFormat="1">
      <c r="BP946025" s="90"/>
    </row>
    <row r="946026" spans="68:68" customFormat="1">
      <c r="BP946026" s="90"/>
    </row>
    <row r="946027" spans="68:68" customFormat="1">
      <c r="BP946027" s="90"/>
    </row>
    <row r="946028" spans="68:68" customFormat="1">
      <c r="BP946028" s="90"/>
    </row>
    <row r="946029" spans="68:68" customFormat="1">
      <c r="BP946029" s="90"/>
    </row>
    <row r="946030" spans="68:68" customFormat="1">
      <c r="BP946030" s="90"/>
    </row>
    <row r="946031" spans="68:68" customFormat="1">
      <c r="BP946031" s="90"/>
    </row>
    <row r="946032" spans="68:68" customFormat="1">
      <c r="BP946032" s="90"/>
    </row>
    <row r="946033" spans="68:68" customFormat="1">
      <c r="BP946033" s="90"/>
    </row>
    <row r="946034" spans="68:68" customFormat="1">
      <c r="BP946034" s="90"/>
    </row>
    <row r="946035" spans="68:68" customFormat="1">
      <c r="BP946035" s="90"/>
    </row>
    <row r="946036" spans="68:68" customFormat="1">
      <c r="BP946036" s="90"/>
    </row>
    <row r="946037" spans="68:68" customFormat="1">
      <c r="BP946037" s="90"/>
    </row>
    <row r="946038" spans="68:68" customFormat="1">
      <c r="BP946038" s="90"/>
    </row>
    <row r="946039" spans="68:68" customFormat="1">
      <c r="BP946039" s="90"/>
    </row>
    <row r="946040" spans="68:68" customFormat="1">
      <c r="BP946040" s="90"/>
    </row>
    <row r="946041" spans="68:68" customFormat="1">
      <c r="BP946041" s="90"/>
    </row>
    <row r="946042" spans="68:68" customFormat="1">
      <c r="BP946042" s="90"/>
    </row>
    <row r="946043" spans="68:68" customFormat="1">
      <c r="BP946043" s="90"/>
    </row>
    <row r="946044" spans="68:68" customFormat="1">
      <c r="BP946044" s="90"/>
    </row>
    <row r="946045" spans="68:68" customFormat="1">
      <c r="BP946045" s="90"/>
    </row>
    <row r="946046" spans="68:68" customFormat="1">
      <c r="BP946046" s="90"/>
    </row>
    <row r="946047" spans="68:68" customFormat="1">
      <c r="BP946047" s="90"/>
    </row>
    <row r="946048" spans="68:68" customFormat="1">
      <c r="BP946048" s="90"/>
    </row>
    <row r="946049" spans="68:68" customFormat="1">
      <c r="BP946049" s="90"/>
    </row>
    <row r="946050" spans="68:68" customFormat="1">
      <c r="BP946050" s="90"/>
    </row>
    <row r="946051" spans="68:68" customFormat="1">
      <c r="BP946051" s="90"/>
    </row>
    <row r="946052" spans="68:68" customFormat="1">
      <c r="BP946052" s="90"/>
    </row>
    <row r="946053" spans="68:68" customFormat="1">
      <c r="BP946053" s="90"/>
    </row>
    <row r="946054" spans="68:68" customFormat="1">
      <c r="BP946054" s="90"/>
    </row>
    <row r="946055" spans="68:68" customFormat="1">
      <c r="BP946055" s="90"/>
    </row>
    <row r="946056" spans="68:68" customFormat="1">
      <c r="BP946056" s="90"/>
    </row>
    <row r="946057" spans="68:68" customFormat="1">
      <c r="BP946057" s="90"/>
    </row>
    <row r="946058" spans="68:68" customFormat="1">
      <c r="BP946058" s="90"/>
    </row>
    <row r="946059" spans="68:68" customFormat="1">
      <c r="BP946059" s="90"/>
    </row>
    <row r="946060" spans="68:68" customFormat="1">
      <c r="BP946060" s="90"/>
    </row>
    <row r="946061" spans="68:68" customFormat="1">
      <c r="BP946061" s="90"/>
    </row>
    <row r="946062" spans="68:68" customFormat="1">
      <c r="BP946062" s="90"/>
    </row>
    <row r="946063" spans="68:68" customFormat="1">
      <c r="BP946063" s="90"/>
    </row>
    <row r="946064" spans="68:68" customFormat="1">
      <c r="BP946064" s="90"/>
    </row>
    <row r="946065" spans="68:68" customFormat="1">
      <c r="BP946065" s="90"/>
    </row>
    <row r="946066" spans="68:68" customFormat="1">
      <c r="BP946066" s="90"/>
    </row>
    <row r="946067" spans="68:68" customFormat="1">
      <c r="BP946067" s="90"/>
    </row>
    <row r="946068" spans="68:68" customFormat="1">
      <c r="BP946068" s="90"/>
    </row>
    <row r="946069" spans="68:68" customFormat="1">
      <c r="BP946069" s="90"/>
    </row>
    <row r="946070" spans="68:68" customFormat="1">
      <c r="BP946070" s="90"/>
    </row>
    <row r="946071" spans="68:68" customFormat="1">
      <c r="BP946071" s="90"/>
    </row>
    <row r="946072" spans="68:68" customFormat="1">
      <c r="BP946072" s="90"/>
    </row>
    <row r="946073" spans="68:68" customFormat="1">
      <c r="BP946073" s="90"/>
    </row>
    <row r="946074" spans="68:68" customFormat="1">
      <c r="BP946074" s="90"/>
    </row>
    <row r="946075" spans="68:68" customFormat="1">
      <c r="BP946075" s="90"/>
    </row>
    <row r="946076" spans="68:68" customFormat="1">
      <c r="BP946076" s="90"/>
    </row>
    <row r="946077" spans="68:68" customFormat="1">
      <c r="BP946077" s="90"/>
    </row>
    <row r="946078" spans="68:68" customFormat="1">
      <c r="BP946078" s="90"/>
    </row>
    <row r="946079" spans="68:68" customFormat="1">
      <c r="BP946079" s="90"/>
    </row>
    <row r="946080" spans="68:68" customFormat="1">
      <c r="BP946080" s="90"/>
    </row>
    <row r="946081" spans="68:68" customFormat="1">
      <c r="BP946081" s="90"/>
    </row>
    <row r="946082" spans="68:68" customFormat="1">
      <c r="BP946082" s="90"/>
    </row>
    <row r="946083" spans="68:68" customFormat="1">
      <c r="BP946083" s="90"/>
    </row>
    <row r="946084" spans="68:68" customFormat="1">
      <c r="BP946084" s="90"/>
    </row>
    <row r="946085" spans="68:68" customFormat="1">
      <c r="BP946085" s="90"/>
    </row>
    <row r="946086" spans="68:68" customFormat="1">
      <c r="BP946086" s="90"/>
    </row>
    <row r="946087" spans="68:68" customFormat="1">
      <c r="BP946087" s="90"/>
    </row>
    <row r="946088" spans="68:68" customFormat="1">
      <c r="BP946088" s="90"/>
    </row>
    <row r="946089" spans="68:68" customFormat="1">
      <c r="BP946089" s="90"/>
    </row>
    <row r="946090" spans="68:68" customFormat="1">
      <c r="BP946090" s="90"/>
    </row>
    <row r="946091" spans="68:68" customFormat="1">
      <c r="BP946091" s="90"/>
    </row>
    <row r="946092" spans="68:68" customFormat="1">
      <c r="BP946092" s="90"/>
    </row>
    <row r="946093" spans="68:68" customFormat="1">
      <c r="BP946093" s="90"/>
    </row>
    <row r="946094" spans="68:68" customFormat="1">
      <c r="BP946094" s="90"/>
    </row>
    <row r="946095" spans="68:68" customFormat="1">
      <c r="BP946095" s="90"/>
    </row>
    <row r="946096" spans="68:68" customFormat="1">
      <c r="BP946096" s="90"/>
    </row>
    <row r="946097" spans="68:68" customFormat="1">
      <c r="BP946097" s="90"/>
    </row>
    <row r="946098" spans="68:68" customFormat="1">
      <c r="BP946098" s="90"/>
    </row>
    <row r="946099" spans="68:68" customFormat="1">
      <c r="BP946099" s="90"/>
    </row>
    <row r="946100" spans="68:68" customFormat="1">
      <c r="BP946100" s="90"/>
    </row>
    <row r="946101" spans="68:68" customFormat="1">
      <c r="BP946101" s="90"/>
    </row>
    <row r="946102" spans="68:68" customFormat="1">
      <c r="BP946102" s="90"/>
    </row>
    <row r="946103" spans="68:68" customFormat="1">
      <c r="BP946103" s="90"/>
    </row>
    <row r="946104" spans="68:68" customFormat="1">
      <c r="BP946104" s="90"/>
    </row>
    <row r="946105" spans="68:68" customFormat="1">
      <c r="BP946105" s="90"/>
    </row>
    <row r="946106" spans="68:68" customFormat="1">
      <c r="BP946106" s="90"/>
    </row>
    <row r="946107" spans="68:68" customFormat="1">
      <c r="BP946107" s="90"/>
    </row>
    <row r="946108" spans="68:68" customFormat="1">
      <c r="BP946108" s="90"/>
    </row>
    <row r="946109" spans="68:68" customFormat="1">
      <c r="BP946109" s="90"/>
    </row>
    <row r="946110" spans="68:68" customFormat="1">
      <c r="BP946110" s="90"/>
    </row>
    <row r="946111" spans="68:68" customFormat="1">
      <c r="BP946111" s="90"/>
    </row>
    <row r="946112" spans="68:68" customFormat="1">
      <c r="BP946112" s="90"/>
    </row>
    <row r="946113" spans="68:68" customFormat="1">
      <c r="BP946113" s="90"/>
    </row>
    <row r="946114" spans="68:68" customFormat="1">
      <c r="BP946114" s="90"/>
    </row>
    <row r="946115" spans="68:68" customFormat="1">
      <c r="BP946115" s="90"/>
    </row>
    <row r="946116" spans="68:68" customFormat="1">
      <c r="BP946116" s="90"/>
    </row>
    <row r="946117" spans="68:68" customFormat="1">
      <c r="BP946117" s="90"/>
    </row>
    <row r="946118" spans="68:68" customFormat="1">
      <c r="BP946118" s="90"/>
    </row>
    <row r="946119" spans="68:68" customFormat="1">
      <c r="BP946119" s="90"/>
    </row>
    <row r="946120" spans="68:68" customFormat="1">
      <c r="BP946120" s="90"/>
    </row>
    <row r="946121" spans="68:68" customFormat="1">
      <c r="BP946121" s="90"/>
    </row>
    <row r="946122" spans="68:68" customFormat="1">
      <c r="BP946122" s="90"/>
    </row>
    <row r="946123" spans="68:68" customFormat="1">
      <c r="BP946123" s="90"/>
    </row>
    <row r="946124" spans="68:68" customFormat="1">
      <c r="BP946124" s="90"/>
    </row>
    <row r="946125" spans="68:68" customFormat="1">
      <c r="BP946125" s="90"/>
    </row>
    <row r="946126" spans="68:68" customFormat="1">
      <c r="BP946126" s="90"/>
    </row>
    <row r="946127" spans="68:68" customFormat="1">
      <c r="BP946127" s="90"/>
    </row>
    <row r="946128" spans="68:68" customFormat="1">
      <c r="BP946128" s="90"/>
    </row>
    <row r="946129" spans="68:68" customFormat="1">
      <c r="BP946129" s="90"/>
    </row>
    <row r="946130" spans="68:68" customFormat="1">
      <c r="BP946130" s="90"/>
    </row>
    <row r="946131" spans="68:68" customFormat="1">
      <c r="BP946131" s="90"/>
    </row>
    <row r="946132" spans="68:68" customFormat="1">
      <c r="BP946132" s="90"/>
    </row>
    <row r="946133" spans="68:68" customFormat="1">
      <c r="BP946133" s="90"/>
    </row>
    <row r="946134" spans="68:68" customFormat="1">
      <c r="BP946134" s="90"/>
    </row>
    <row r="946135" spans="68:68" customFormat="1">
      <c r="BP946135" s="90"/>
    </row>
    <row r="946136" spans="68:68" customFormat="1">
      <c r="BP946136" s="90"/>
    </row>
    <row r="946137" spans="68:68" customFormat="1">
      <c r="BP946137" s="90"/>
    </row>
    <row r="946138" spans="68:68" customFormat="1">
      <c r="BP946138" s="90"/>
    </row>
    <row r="946139" spans="68:68" customFormat="1">
      <c r="BP946139" s="90"/>
    </row>
    <row r="946140" spans="68:68" customFormat="1">
      <c r="BP946140" s="90"/>
    </row>
    <row r="946141" spans="68:68" customFormat="1">
      <c r="BP946141" s="90"/>
    </row>
    <row r="946142" spans="68:68" customFormat="1">
      <c r="BP946142" s="90"/>
    </row>
    <row r="946143" spans="68:68" customFormat="1">
      <c r="BP946143" s="90"/>
    </row>
    <row r="946144" spans="68:68" customFormat="1">
      <c r="BP946144" s="90"/>
    </row>
    <row r="946145" spans="68:68" customFormat="1">
      <c r="BP946145" s="90"/>
    </row>
    <row r="946146" spans="68:68" customFormat="1">
      <c r="BP946146" s="90"/>
    </row>
    <row r="946147" spans="68:68" customFormat="1">
      <c r="BP946147" s="90"/>
    </row>
    <row r="946148" spans="68:68" customFormat="1">
      <c r="BP946148" s="90"/>
    </row>
    <row r="946149" spans="68:68" customFormat="1">
      <c r="BP946149" s="90"/>
    </row>
    <row r="946150" spans="68:68" customFormat="1">
      <c r="BP946150" s="90"/>
    </row>
    <row r="946151" spans="68:68" customFormat="1">
      <c r="BP946151" s="90"/>
    </row>
    <row r="946152" spans="68:68" customFormat="1">
      <c r="BP946152" s="90"/>
    </row>
    <row r="946153" spans="68:68" customFormat="1">
      <c r="BP946153" s="90"/>
    </row>
    <row r="946154" spans="68:68" customFormat="1">
      <c r="BP946154" s="90"/>
    </row>
    <row r="946155" spans="68:68" customFormat="1">
      <c r="BP946155" s="90"/>
    </row>
    <row r="946156" spans="68:68" customFormat="1">
      <c r="BP946156" s="90"/>
    </row>
    <row r="946157" spans="68:68" customFormat="1">
      <c r="BP946157" s="90"/>
    </row>
    <row r="946158" spans="68:68" customFormat="1">
      <c r="BP946158" s="90"/>
    </row>
    <row r="946159" spans="68:68" customFormat="1">
      <c r="BP946159" s="90"/>
    </row>
    <row r="946160" spans="68:68" customFormat="1">
      <c r="BP946160" s="90"/>
    </row>
    <row r="946161" spans="68:68" customFormat="1">
      <c r="BP946161" s="90"/>
    </row>
    <row r="946162" spans="68:68" customFormat="1">
      <c r="BP946162" s="90"/>
    </row>
    <row r="946163" spans="68:68" customFormat="1">
      <c r="BP946163" s="90"/>
    </row>
    <row r="946164" spans="68:68" customFormat="1">
      <c r="BP946164" s="90"/>
    </row>
    <row r="946165" spans="68:68" customFormat="1">
      <c r="BP946165" s="90"/>
    </row>
    <row r="946166" spans="68:68" customFormat="1">
      <c r="BP946166" s="90"/>
    </row>
    <row r="946167" spans="68:68" customFormat="1">
      <c r="BP946167" s="90"/>
    </row>
    <row r="946168" spans="68:68" customFormat="1">
      <c r="BP946168" s="90"/>
    </row>
    <row r="946169" spans="68:68" customFormat="1">
      <c r="BP946169" s="90"/>
    </row>
    <row r="946170" spans="68:68" customFormat="1">
      <c r="BP946170" s="90"/>
    </row>
    <row r="946171" spans="68:68" customFormat="1">
      <c r="BP946171" s="90"/>
    </row>
    <row r="946172" spans="68:68" customFormat="1">
      <c r="BP946172" s="90"/>
    </row>
    <row r="946173" spans="68:68" customFormat="1">
      <c r="BP946173" s="90"/>
    </row>
    <row r="946174" spans="68:68" customFormat="1">
      <c r="BP946174" s="90"/>
    </row>
    <row r="946175" spans="68:68" customFormat="1">
      <c r="BP946175" s="90"/>
    </row>
    <row r="946176" spans="68:68" customFormat="1">
      <c r="BP946176" s="90"/>
    </row>
    <row r="946177" spans="68:68" customFormat="1">
      <c r="BP946177" s="90"/>
    </row>
    <row r="946178" spans="68:68" customFormat="1">
      <c r="BP946178" s="90"/>
    </row>
    <row r="946179" spans="68:68" customFormat="1">
      <c r="BP946179" s="90"/>
    </row>
    <row r="946180" spans="68:68" customFormat="1">
      <c r="BP946180" s="90"/>
    </row>
    <row r="946181" spans="68:68" customFormat="1">
      <c r="BP946181" s="90"/>
    </row>
    <row r="946182" spans="68:68" customFormat="1">
      <c r="BP946182" s="90"/>
    </row>
    <row r="946183" spans="68:68" customFormat="1">
      <c r="BP946183" s="90"/>
    </row>
    <row r="946184" spans="68:68" customFormat="1">
      <c r="BP946184" s="90"/>
    </row>
    <row r="946185" spans="68:68" customFormat="1">
      <c r="BP946185" s="90"/>
    </row>
    <row r="946186" spans="68:68" customFormat="1">
      <c r="BP946186" s="90"/>
    </row>
    <row r="946187" spans="68:68" customFormat="1">
      <c r="BP946187" s="90"/>
    </row>
    <row r="946188" spans="68:68" customFormat="1">
      <c r="BP946188" s="90"/>
    </row>
    <row r="946189" spans="68:68" customFormat="1">
      <c r="BP946189" s="90"/>
    </row>
    <row r="946190" spans="68:68" customFormat="1">
      <c r="BP946190" s="90"/>
    </row>
    <row r="946191" spans="68:68" customFormat="1">
      <c r="BP946191" s="90"/>
    </row>
    <row r="946192" spans="68:68" customFormat="1">
      <c r="BP946192" s="90"/>
    </row>
    <row r="946193" spans="68:68" customFormat="1">
      <c r="BP946193" s="90"/>
    </row>
    <row r="946194" spans="68:68" customFormat="1">
      <c r="BP946194" s="90"/>
    </row>
    <row r="946195" spans="68:68" customFormat="1">
      <c r="BP946195" s="90"/>
    </row>
    <row r="946196" spans="68:68" customFormat="1">
      <c r="BP946196" s="90"/>
    </row>
    <row r="946197" spans="68:68" customFormat="1">
      <c r="BP946197" s="90"/>
    </row>
    <row r="946198" spans="68:68" customFormat="1">
      <c r="BP946198" s="90"/>
    </row>
    <row r="946199" spans="68:68" customFormat="1">
      <c r="BP946199" s="90"/>
    </row>
    <row r="946200" spans="68:68" customFormat="1">
      <c r="BP946200" s="90"/>
    </row>
    <row r="946201" spans="68:68" customFormat="1">
      <c r="BP946201" s="90"/>
    </row>
    <row r="946202" spans="68:68" customFormat="1">
      <c r="BP946202" s="90"/>
    </row>
    <row r="946203" spans="68:68" customFormat="1">
      <c r="BP946203" s="90"/>
    </row>
    <row r="946204" spans="68:68" customFormat="1">
      <c r="BP946204" s="90"/>
    </row>
    <row r="946205" spans="68:68" customFormat="1">
      <c r="BP946205" s="90"/>
    </row>
    <row r="946206" spans="68:68" customFormat="1">
      <c r="BP946206" s="90"/>
    </row>
    <row r="946207" spans="68:68" customFormat="1">
      <c r="BP946207" s="90"/>
    </row>
    <row r="946208" spans="68:68" customFormat="1">
      <c r="BP946208" s="90"/>
    </row>
    <row r="946209" spans="68:68" customFormat="1">
      <c r="BP946209" s="90"/>
    </row>
    <row r="946210" spans="68:68" customFormat="1">
      <c r="BP946210" s="90"/>
    </row>
    <row r="946211" spans="68:68" customFormat="1">
      <c r="BP946211" s="90"/>
    </row>
    <row r="946212" spans="68:68" customFormat="1">
      <c r="BP946212" s="90"/>
    </row>
    <row r="946213" spans="68:68" customFormat="1">
      <c r="BP946213" s="90"/>
    </row>
    <row r="946214" spans="68:68" customFormat="1">
      <c r="BP946214" s="90"/>
    </row>
    <row r="946215" spans="68:68" customFormat="1">
      <c r="BP946215" s="90"/>
    </row>
    <row r="946216" spans="68:68" customFormat="1">
      <c r="BP946216" s="90"/>
    </row>
    <row r="946217" spans="68:68" customFormat="1">
      <c r="BP946217" s="90"/>
    </row>
    <row r="946218" spans="68:68" customFormat="1">
      <c r="BP946218" s="90"/>
    </row>
    <row r="946219" spans="68:68" customFormat="1">
      <c r="BP946219" s="90"/>
    </row>
    <row r="946220" spans="68:68" customFormat="1">
      <c r="BP946220" s="90"/>
    </row>
    <row r="946221" spans="68:68" customFormat="1">
      <c r="BP946221" s="90"/>
    </row>
    <row r="946222" spans="68:68" customFormat="1">
      <c r="BP946222" s="90"/>
    </row>
    <row r="946223" spans="68:68" customFormat="1">
      <c r="BP946223" s="90"/>
    </row>
    <row r="946224" spans="68:68" customFormat="1">
      <c r="BP946224" s="90"/>
    </row>
    <row r="946225" spans="68:68" customFormat="1">
      <c r="BP946225" s="90"/>
    </row>
    <row r="946226" spans="68:68" customFormat="1">
      <c r="BP946226" s="90"/>
    </row>
    <row r="946227" spans="68:68" customFormat="1">
      <c r="BP946227" s="90"/>
    </row>
    <row r="946228" spans="68:68" customFormat="1">
      <c r="BP946228" s="90"/>
    </row>
    <row r="946229" spans="68:68" customFormat="1">
      <c r="BP946229" s="90"/>
    </row>
    <row r="946230" spans="68:68" customFormat="1">
      <c r="BP946230" s="90"/>
    </row>
    <row r="946231" spans="68:68" customFormat="1">
      <c r="BP946231" s="90"/>
    </row>
    <row r="946232" spans="68:68" customFormat="1">
      <c r="BP946232" s="90"/>
    </row>
    <row r="946233" spans="68:68" customFormat="1">
      <c r="BP946233" s="90"/>
    </row>
    <row r="946234" spans="68:68" customFormat="1">
      <c r="BP946234" s="90"/>
    </row>
    <row r="946235" spans="68:68" customFormat="1">
      <c r="BP946235" s="90"/>
    </row>
    <row r="946236" spans="68:68" customFormat="1">
      <c r="BP946236" s="90"/>
    </row>
    <row r="946237" spans="68:68" customFormat="1">
      <c r="BP946237" s="90"/>
    </row>
    <row r="946238" spans="68:68" customFormat="1">
      <c r="BP946238" s="90"/>
    </row>
    <row r="946239" spans="68:68" customFormat="1">
      <c r="BP946239" s="90"/>
    </row>
    <row r="946240" spans="68:68" customFormat="1">
      <c r="BP946240" s="90"/>
    </row>
    <row r="946241" spans="68:68" customFormat="1">
      <c r="BP946241" s="90"/>
    </row>
    <row r="946242" spans="68:68" customFormat="1">
      <c r="BP946242" s="90"/>
    </row>
    <row r="946243" spans="68:68" customFormat="1">
      <c r="BP946243" s="90"/>
    </row>
    <row r="946244" spans="68:68" customFormat="1">
      <c r="BP946244" s="90"/>
    </row>
    <row r="946245" spans="68:68" customFormat="1">
      <c r="BP946245" s="90"/>
    </row>
    <row r="946246" spans="68:68" customFormat="1">
      <c r="BP946246" s="90"/>
    </row>
    <row r="946247" spans="68:68" customFormat="1">
      <c r="BP946247" s="90"/>
    </row>
    <row r="946248" spans="68:68" customFormat="1">
      <c r="BP946248" s="90"/>
    </row>
    <row r="946249" spans="68:68" customFormat="1">
      <c r="BP946249" s="90"/>
    </row>
    <row r="946250" spans="68:68" customFormat="1">
      <c r="BP946250" s="90"/>
    </row>
    <row r="946251" spans="68:68" customFormat="1">
      <c r="BP946251" s="90"/>
    </row>
    <row r="946252" spans="68:68" customFormat="1">
      <c r="BP946252" s="90"/>
    </row>
    <row r="946253" spans="68:68" customFormat="1">
      <c r="BP946253" s="90"/>
    </row>
    <row r="946254" spans="68:68" customFormat="1">
      <c r="BP946254" s="90"/>
    </row>
    <row r="946255" spans="68:68" customFormat="1">
      <c r="BP946255" s="90"/>
    </row>
    <row r="946256" spans="68:68" customFormat="1">
      <c r="BP946256" s="90"/>
    </row>
    <row r="946257" spans="68:68" customFormat="1">
      <c r="BP946257" s="90"/>
    </row>
    <row r="946258" spans="68:68" customFormat="1">
      <c r="BP946258" s="90"/>
    </row>
    <row r="946259" spans="68:68" customFormat="1">
      <c r="BP946259" s="90"/>
    </row>
    <row r="946260" spans="68:68" customFormat="1">
      <c r="BP946260" s="90"/>
    </row>
    <row r="946261" spans="68:68" customFormat="1">
      <c r="BP946261" s="90"/>
    </row>
    <row r="946262" spans="68:68" customFormat="1">
      <c r="BP946262" s="90"/>
    </row>
    <row r="946263" spans="68:68" customFormat="1">
      <c r="BP946263" s="90"/>
    </row>
    <row r="946264" spans="68:68" customFormat="1">
      <c r="BP946264" s="90"/>
    </row>
    <row r="946265" spans="68:68" customFormat="1">
      <c r="BP946265" s="90"/>
    </row>
    <row r="946266" spans="68:68" customFormat="1">
      <c r="BP946266" s="90"/>
    </row>
    <row r="946267" spans="68:68" customFormat="1">
      <c r="BP946267" s="90"/>
    </row>
    <row r="946268" spans="68:68" customFormat="1">
      <c r="BP946268" s="90"/>
    </row>
    <row r="946269" spans="68:68" customFormat="1">
      <c r="BP946269" s="90"/>
    </row>
    <row r="946270" spans="68:68" customFormat="1">
      <c r="BP946270" s="90"/>
    </row>
    <row r="946271" spans="68:68" customFormat="1">
      <c r="BP946271" s="90"/>
    </row>
    <row r="946272" spans="68:68" customFormat="1">
      <c r="BP946272" s="90"/>
    </row>
    <row r="946273" spans="68:68" customFormat="1">
      <c r="BP946273" s="90"/>
    </row>
    <row r="946274" spans="68:68" customFormat="1">
      <c r="BP946274" s="90"/>
    </row>
    <row r="946275" spans="68:68" customFormat="1">
      <c r="BP946275" s="90"/>
    </row>
    <row r="946276" spans="68:68" customFormat="1">
      <c r="BP946276" s="90"/>
    </row>
    <row r="946277" spans="68:68" customFormat="1">
      <c r="BP946277" s="90"/>
    </row>
    <row r="946278" spans="68:68" customFormat="1">
      <c r="BP946278" s="90"/>
    </row>
    <row r="946279" spans="68:68" customFormat="1">
      <c r="BP946279" s="90"/>
    </row>
    <row r="946280" spans="68:68" customFormat="1">
      <c r="BP946280" s="90"/>
    </row>
    <row r="946281" spans="68:68" customFormat="1">
      <c r="BP946281" s="90"/>
    </row>
    <row r="946282" spans="68:68" customFormat="1">
      <c r="BP946282" s="90"/>
    </row>
    <row r="946283" spans="68:68" customFormat="1">
      <c r="BP946283" s="90"/>
    </row>
    <row r="946284" spans="68:68" customFormat="1">
      <c r="BP946284" s="90"/>
    </row>
    <row r="946285" spans="68:68" customFormat="1">
      <c r="BP946285" s="90"/>
    </row>
    <row r="946286" spans="68:68" customFormat="1">
      <c r="BP946286" s="90"/>
    </row>
    <row r="946287" spans="68:68" customFormat="1">
      <c r="BP946287" s="90"/>
    </row>
    <row r="946288" spans="68:68" customFormat="1">
      <c r="BP946288" s="90"/>
    </row>
    <row r="946289" spans="68:68" customFormat="1">
      <c r="BP946289" s="90"/>
    </row>
    <row r="946290" spans="68:68" customFormat="1">
      <c r="BP946290" s="90"/>
    </row>
    <row r="946291" spans="68:68" customFormat="1">
      <c r="BP946291" s="90"/>
    </row>
    <row r="946292" spans="68:68" customFormat="1">
      <c r="BP946292" s="90"/>
    </row>
    <row r="946293" spans="68:68" customFormat="1">
      <c r="BP946293" s="90"/>
    </row>
    <row r="946294" spans="68:68" customFormat="1">
      <c r="BP946294" s="90"/>
    </row>
    <row r="946295" spans="68:68" customFormat="1">
      <c r="BP946295" s="90"/>
    </row>
    <row r="946296" spans="68:68" customFormat="1">
      <c r="BP946296" s="90"/>
    </row>
    <row r="946297" spans="68:68" customFormat="1">
      <c r="BP946297" s="90"/>
    </row>
    <row r="946298" spans="68:68" customFormat="1">
      <c r="BP946298" s="90"/>
    </row>
    <row r="946299" spans="68:68" customFormat="1">
      <c r="BP946299" s="90"/>
    </row>
    <row r="946300" spans="68:68" customFormat="1">
      <c r="BP946300" s="90"/>
    </row>
    <row r="946301" spans="68:68" customFormat="1">
      <c r="BP946301" s="90"/>
    </row>
    <row r="946302" spans="68:68" customFormat="1">
      <c r="BP946302" s="90"/>
    </row>
    <row r="946303" spans="68:68" customFormat="1">
      <c r="BP946303" s="90"/>
    </row>
    <row r="946304" spans="68:68" customFormat="1">
      <c r="BP946304" s="90"/>
    </row>
    <row r="946305" spans="68:68" customFormat="1">
      <c r="BP946305" s="90"/>
    </row>
    <row r="946306" spans="68:68" customFormat="1">
      <c r="BP946306" s="90"/>
    </row>
    <row r="946307" spans="68:68" customFormat="1">
      <c r="BP946307" s="90"/>
    </row>
    <row r="946308" spans="68:68" customFormat="1">
      <c r="BP946308" s="90"/>
    </row>
    <row r="946309" spans="68:68" customFormat="1">
      <c r="BP946309" s="90"/>
    </row>
    <row r="946310" spans="68:68" customFormat="1">
      <c r="BP946310" s="90"/>
    </row>
    <row r="946311" spans="68:68" customFormat="1">
      <c r="BP946311" s="90"/>
    </row>
    <row r="946312" spans="68:68" customFormat="1">
      <c r="BP946312" s="90"/>
    </row>
    <row r="946313" spans="68:68" customFormat="1">
      <c r="BP946313" s="90"/>
    </row>
    <row r="946314" spans="68:68" customFormat="1">
      <c r="BP946314" s="90"/>
    </row>
    <row r="946315" spans="68:68" customFormat="1">
      <c r="BP946315" s="90"/>
    </row>
    <row r="946316" spans="68:68" customFormat="1">
      <c r="BP946316" s="90"/>
    </row>
    <row r="946317" spans="68:68" customFormat="1">
      <c r="BP946317" s="90"/>
    </row>
    <row r="946318" spans="68:68" customFormat="1">
      <c r="BP946318" s="90"/>
    </row>
    <row r="946319" spans="68:68" customFormat="1">
      <c r="BP946319" s="90"/>
    </row>
    <row r="946320" spans="68:68" customFormat="1">
      <c r="BP946320" s="90"/>
    </row>
    <row r="946321" spans="68:68" customFormat="1">
      <c r="BP946321" s="90"/>
    </row>
    <row r="946322" spans="68:68" customFormat="1">
      <c r="BP946322" s="90"/>
    </row>
    <row r="946323" spans="68:68" customFormat="1">
      <c r="BP946323" s="90"/>
    </row>
    <row r="946324" spans="68:68" customFormat="1">
      <c r="BP946324" s="90"/>
    </row>
    <row r="946325" spans="68:68" customFormat="1">
      <c r="BP946325" s="90"/>
    </row>
    <row r="946326" spans="68:68" customFormat="1">
      <c r="BP946326" s="90"/>
    </row>
    <row r="946327" spans="68:68" customFormat="1">
      <c r="BP946327" s="90"/>
    </row>
    <row r="946328" spans="68:68" customFormat="1">
      <c r="BP946328" s="90"/>
    </row>
    <row r="946329" spans="68:68" customFormat="1">
      <c r="BP946329" s="90"/>
    </row>
    <row r="946330" spans="68:68" customFormat="1">
      <c r="BP946330" s="90"/>
    </row>
    <row r="946331" spans="68:68" customFormat="1">
      <c r="BP946331" s="90"/>
    </row>
    <row r="946332" spans="68:68" customFormat="1">
      <c r="BP946332" s="90"/>
    </row>
    <row r="946333" spans="68:68" customFormat="1">
      <c r="BP946333" s="90"/>
    </row>
    <row r="946334" spans="68:68" customFormat="1">
      <c r="BP946334" s="90"/>
    </row>
    <row r="946335" spans="68:68" customFormat="1">
      <c r="BP946335" s="90"/>
    </row>
    <row r="946336" spans="68:68" customFormat="1">
      <c r="BP946336" s="90"/>
    </row>
    <row r="946337" spans="68:68" customFormat="1">
      <c r="BP946337" s="90"/>
    </row>
    <row r="946338" spans="68:68" customFormat="1">
      <c r="BP946338" s="90"/>
    </row>
    <row r="946339" spans="68:68" customFormat="1">
      <c r="BP946339" s="90"/>
    </row>
    <row r="946340" spans="68:68" customFormat="1">
      <c r="BP946340" s="90"/>
    </row>
    <row r="946341" spans="68:68" customFormat="1">
      <c r="BP946341" s="90"/>
    </row>
    <row r="946342" spans="68:68" customFormat="1">
      <c r="BP946342" s="90"/>
    </row>
    <row r="946343" spans="68:68" customFormat="1">
      <c r="BP946343" s="90"/>
    </row>
    <row r="946344" spans="68:68" customFormat="1">
      <c r="BP946344" s="90"/>
    </row>
    <row r="946345" spans="68:68" customFormat="1">
      <c r="BP946345" s="90"/>
    </row>
    <row r="946346" spans="68:68" customFormat="1">
      <c r="BP946346" s="90"/>
    </row>
    <row r="946347" spans="68:68" customFormat="1">
      <c r="BP946347" s="90"/>
    </row>
    <row r="946348" spans="68:68" customFormat="1">
      <c r="BP946348" s="90"/>
    </row>
    <row r="946349" spans="68:68" customFormat="1">
      <c r="BP946349" s="90"/>
    </row>
    <row r="946350" spans="68:68" customFormat="1">
      <c r="BP946350" s="90"/>
    </row>
    <row r="946351" spans="68:68" customFormat="1">
      <c r="BP946351" s="90"/>
    </row>
    <row r="946352" spans="68:68" customFormat="1">
      <c r="BP946352" s="90"/>
    </row>
    <row r="946353" spans="68:68" customFormat="1">
      <c r="BP946353" s="90"/>
    </row>
    <row r="946354" spans="68:68" customFormat="1">
      <c r="BP946354" s="90"/>
    </row>
    <row r="946355" spans="68:68" customFormat="1">
      <c r="BP946355" s="90"/>
    </row>
    <row r="946356" spans="68:68" customFormat="1">
      <c r="BP946356" s="90"/>
    </row>
    <row r="946357" spans="68:68" customFormat="1">
      <c r="BP946357" s="90"/>
    </row>
    <row r="946358" spans="68:68" customFormat="1">
      <c r="BP946358" s="90"/>
    </row>
    <row r="946359" spans="68:68" customFormat="1">
      <c r="BP946359" s="90"/>
    </row>
    <row r="946360" spans="68:68" customFormat="1">
      <c r="BP946360" s="90"/>
    </row>
    <row r="946361" spans="68:68" customFormat="1">
      <c r="BP946361" s="90"/>
    </row>
    <row r="946362" spans="68:68" customFormat="1">
      <c r="BP946362" s="90"/>
    </row>
    <row r="946363" spans="68:68" customFormat="1">
      <c r="BP946363" s="90"/>
    </row>
    <row r="946364" spans="68:68" customFormat="1">
      <c r="BP946364" s="90"/>
    </row>
    <row r="946365" spans="68:68" customFormat="1">
      <c r="BP946365" s="90"/>
    </row>
    <row r="946366" spans="68:68" customFormat="1">
      <c r="BP946366" s="90"/>
    </row>
    <row r="946367" spans="68:68" customFormat="1">
      <c r="BP946367" s="90"/>
    </row>
    <row r="946368" spans="68:68" customFormat="1">
      <c r="BP946368" s="90"/>
    </row>
    <row r="946369" spans="68:68" customFormat="1">
      <c r="BP946369" s="90"/>
    </row>
    <row r="946370" spans="68:68" customFormat="1">
      <c r="BP946370" s="90"/>
    </row>
    <row r="946371" spans="68:68" customFormat="1">
      <c r="BP946371" s="90"/>
    </row>
    <row r="946372" spans="68:68" customFormat="1">
      <c r="BP946372" s="90"/>
    </row>
    <row r="946373" spans="68:68" customFormat="1">
      <c r="BP946373" s="90"/>
    </row>
    <row r="946374" spans="68:68" customFormat="1">
      <c r="BP946374" s="90"/>
    </row>
    <row r="946375" spans="68:68" customFormat="1">
      <c r="BP946375" s="90"/>
    </row>
    <row r="946376" spans="68:68" customFormat="1">
      <c r="BP946376" s="90"/>
    </row>
    <row r="946377" spans="68:68" customFormat="1">
      <c r="BP946377" s="90"/>
    </row>
    <row r="946378" spans="68:68" customFormat="1">
      <c r="BP946378" s="90"/>
    </row>
    <row r="946379" spans="68:68" customFormat="1">
      <c r="BP946379" s="90"/>
    </row>
    <row r="946380" spans="68:68" customFormat="1">
      <c r="BP946380" s="90"/>
    </row>
    <row r="946381" spans="68:68" customFormat="1">
      <c r="BP946381" s="90"/>
    </row>
    <row r="946382" spans="68:68" customFormat="1">
      <c r="BP946382" s="90"/>
    </row>
    <row r="946383" spans="68:68" customFormat="1">
      <c r="BP946383" s="90"/>
    </row>
    <row r="946384" spans="68:68" customFormat="1">
      <c r="BP946384" s="90"/>
    </row>
    <row r="946385" spans="68:68" customFormat="1">
      <c r="BP946385" s="90"/>
    </row>
    <row r="946386" spans="68:68" customFormat="1">
      <c r="BP946386" s="90"/>
    </row>
    <row r="946387" spans="68:68" customFormat="1">
      <c r="BP946387" s="90"/>
    </row>
    <row r="946388" spans="68:68" customFormat="1">
      <c r="BP946388" s="90"/>
    </row>
    <row r="946389" spans="68:68" customFormat="1">
      <c r="BP946389" s="90"/>
    </row>
    <row r="946390" spans="68:68" customFormat="1">
      <c r="BP946390" s="90"/>
    </row>
    <row r="946391" spans="68:68" customFormat="1">
      <c r="BP946391" s="90"/>
    </row>
    <row r="946392" spans="68:68" customFormat="1">
      <c r="BP946392" s="90"/>
    </row>
    <row r="946393" spans="68:68" customFormat="1">
      <c r="BP946393" s="90"/>
    </row>
    <row r="946394" spans="68:68" customFormat="1">
      <c r="BP946394" s="90"/>
    </row>
    <row r="946395" spans="68:68" customFormat="1">
      <c r="BP946395" s="90"/>
    </row>
    <row r="946396" spans="68:68" customFormat="1">
      <c r="BP946396" s="90"/>
    </row>
    <row r="946397" spans="68:68" customFormat="1">
      <c r="BP946397" s="90"/>
    </row>
    <row r="946398" spans="68:68" customFormat="1">
      <c r="BP946398" s="90"/>
    </row>
    <row r="946399" spans="68:68" customFormat="1">
      <c r="BP946399" s="90"/>
    </row>
    <row r="946400" spans="68:68" customFormat="1">
      <c r="BP946400" s="90"/>
    </row>
    <row r="946401" spans="68:68" customFormat="1">
      <c r="BP946401" s="90"/>
    </row>
    <row r="946402" spans="68:68" customFormat="1">
      <c r="BP946402" s="90"/>
    </row>
    <row r="946403" spans="68:68" customFormat="1">
      <c r="BP946403" s="90"/>
    </row>
    <row r="946404" spans="68:68" customFormat="1">
      <c r="BP946404" s="90"/>
    </row>
    <row r="946405" spans="68:68" customFormat="1">
      <c r="BP946405" s="90"/>
    </row>
    <row r="946406" spans="68:68" customFormat="1">
      <c r="BP946406" s="90"/>
    </row>
    <row r="946407" spans="68:68" customFormat="1">
      <c r="BP946407" s="90"/>
    </row>
    <row r="946408" spans="68:68" customFormat="1">
      <c r="BP946408" s="90"/>
    </row>
    <row r="946409" spans="68:68" customFormat="1">
      <c r="BP946409" s="90"/>
    </row>
    <row r="946410" spans="68:68" customFormat="1">
      <c r="BP946410" s="90"/>
    </row>
    <row r="946411" spans="68:68" customFormat="1">
      <c r="BP946411" s="90"/>
    </row>
    <row r="946412" spans="68:68" customFormat="1">
      <c r="BP946412" s="90"/>
    </row>
    <row r="946413" spans="68:68" customFormat="1">
      <c r="BP946413" s="90"/>
    </row>
    <row r="946414" spans="68:68" customFormat="1">
      <c r="BP946414" s="90"/>
    </row>
    <row r="946415" spans="68:68" customFormat="1">
      <c r="BP946415" s="90"/>
    </row>
    <row r="946416" spans="68:68" customFormat="1">
      <c r="BP946416" s="90"/>
    </row>
    <row r="946417" spans="68:68" customFormat="1">
      <c r="BP946417" s="90"/>
    </row>
    <row r="946418" spans="68:68" customFormat="1">
      <c r="BP946418" s="90"/>
    </row>
    <row r="946419" spans="68:68" customFormat="1">
      <c r="BP946419" s="90"/>
    </row>
    <row r="946420" spans="68:68" customFormat="1">
      <c r="BP946420" s="90"/>
    </row>
    <row r="946421" spans="68:68" customFormat="1">
      <c r="BP946421" s="90"/>
    </row>
    <row r="946422" spans="68:68" customFormat="1">
      <c r="BP946422" s="90"/>
    </row>
    <row r="946423" spans="68:68" customFormat="1">
      <c r="BP946423" s="90"/>
    </row>
    <row r="946424" spans="68:68" customFormat="1">
      <c r="BP946424" s="90"/>
    </row>
    <row r="946425" spans="68:68" customFormat="1">
      <c r="BP946425" s="90"/>
    </row>
    <row r="946426" spans="68:68" customFormat="1">
      <c r="BP946426" s="90"/>
    </row>
    <row r="946427" spans="68:68" customFormat="1">
      <c r="BP946427" s="90"/>
    </row>
    <row r="946428" spans="68:68" customFormat="1">
      <c r="BP946428" s="90"/>
    </row>
    <row r="946429" spans="68:68" customFormat="1">
      <c r="BP946429" s="90"/>
    </row>
    <row r="946430" spans="68:68" customFormat="1">
      <c r="BP946430" s="90"/>
    </row>
    <row r="946431" spans="68:68" customFormat="1">
      <c r="BP946431" s="90"/>
    </row>
    <row r="946432" spans="68:68" customFormat="1">
      <c r="BP946432" s="90"/>
    </row>
    <row r="946433" spans="68:68" customFormat="1">
      <c r="BP946433" s="90"/>
    </row>
    <row r="946434" spans="68:68" customFormat="1">
      <c r="BP946434" s="90"/>
    </row>
    <row r="946435" spans="68:68" customFormat="1">
      <c r="BP946435" s="90"/>
    </row>
    <row r="946436" spans="68:68" customFormat="1">
      <c r="BP946436" s="90"/>
    </row>
    <row r="946437" spans="68:68" customFormat="1">
      <c r="BP946437" s="90"/>
    </row>
    <row r="946438" spans="68:68" customFormat="1">
      <c r="BP946438" s="90"/>
    </row>
    <row r="946439" spans="68:68" customFormat="1">
      <c r="BP946439" s="90"/>
    </row>
    <row r="946440" spans="68:68" customFormat="1">
      <c r="BP946440" s="90"/>
    </row>
    <row r="946441" spans="68:68" customFormat="1">
      <c r="BP946441" s="90"/>
    </row>
    <row r="946442" spans="68:68" customFormat="1">
      <c r="BP946442" s="90"/>
    </row>
    <row r="946443" spans="68:68" customFormat="1">
      <c r="BP946443" s="90"/>
    </row>
    <row r="946444" spans="68:68" customFormat="1">
      <c r="BP946444" s="90"/>
    </row>
    <row r="946445" spans="68:68" customFormat="1">
      <c r="BP946445" s="90"/>
    </row>
    <row r="946446" spans="68:68" customFormat="1">
      <c r="BP946446" s="90"/>
    </row>
    <row r="946447" spans="68:68" customFormat="1">
      <c r="BP946447" s="90"/>
    </row>
    <row r="946448" spans="68:68" customFormat="1">
      <c r="BP946448" s="90"/>
    </row>
    <row r="946449" spans="68:68" customFormat="1">
      <c r="BP946449" s="90"/>
    </row>
    <row r="946450" spans="68:68" customFormat="1">
      <c r="BP946450" s="90"/>
    </row>
    <row r="946451" spans="68:68" customFormat="1">
      <c r="BP946451" s="90"/>
    </row>
    <row r="946452" spans="68:68" customFormat="1">
      <c r="BP946452" s="90"/>
    </row>
    <row r="946453" spans="68:68" customFormat="1">
      <c r="BP946453" s="90"/>
    </row>
    <row r="946454" spans="68:68" customFormat="1">
      <c r="BP946454" s="90"/>
    </row>
    <row r="946455" spans="68:68" customFormat="1">
      <c r="BP946455" s="90"/>
    </row>
    <row r="946456" spans="68:68" customFormat="1">
      <c r="BP946456" s="90"/>
    </row>
    <row r="946457" spans="68:68" customFormat="1">
      <c r="BP946457" s="90"/>
    </row>
    <row r="946458" spans="68:68" customFormat="1">
      <c r="BP946458" s="90"/>
    </row>
    <row r="946459" spans="68:68" customFormat="1">
      <c r="BP946459" s="90"/>
    </row>
    <row r="946460" spans="68:68" customFormat="1">
      <c r="BP946460" s="90"/>
    </row>
    <row r="946461" spans="68:68" customFormat="1">
      <c r="BP946461" s="90"/>
    </row>
    <row r="946462" spans="68:68" customFormat="1">
      <c r="BP946462" s="90"/>
    </row>
    <row r="946463" spans="68:68" customFormat="1">
      <c r="BP946463" s="90"/>
    </row>
    <row r="946464" spans="68:68" customFormat="1">
      <c r="BP946464" s="90"/>
    </row>
    <row r="946465" spans="68:68" customFormat="1">
      <c r="BP946465" s="90"/>
    </row>
    <row r="946466" spans="68:68" customFormat="1">
      <c r="BP946466" s="90"/>
    </row>
    <row r="946467" spans="68:68" customFormat="1">
      <c r="BP946467" s="90"/>
    </row>
    <row r="946468" spans="68:68" customFormat="1">
      <c r="BP946468" s="90"/>
    </row>
    <row r="946469" spans="68:68" customFormat="1">
      <c r="BP946469" s="90"/>
    </row>
    <row r="946470" spans="68:68" customFormat="1">
      <c r="BP946470" s="90"/>
    </row>
    <row r="946471" spans="68:68" customFormat="1">
      <c r="BP946471" s="90"/>
    </row>
    <row r="946472" spans="68:68" customFormat="1">
      <c r="BP946472" s="90"/>
    </row>
    <row r="946473" spans="68:68" customFormat="1">
      <c r="BP946473" s="90"/>
    </row>
    <row r="946474" spans="68:68" customFormat="1">
      <c r="BP946474" s="90"/>
    </row>
    <row r="946475" spans="68:68" customFormat="1">
      <c r="BP946475" s="90"/>
    </row>
    <row r="946476" spans="68:68" customFormat="1">
      <c r="BP946476" s="90"/>
    </row>
    <row r="946477" spans="68:68" customFormat="1">
      <c r="BP946477" s="90"/>
    </row>
    <row r="946478" spans="68:68" customFormat="1">
      <c r="BP946478" s="90"/>
    </row>
    <row r="946479" spans="68:68" customFormat="1">
      <c r="BP946479" s="90"/>
    </row>
    <row r="946480" spans="68:68" customFormat="1">
      <c r="BP946480" s="90"/>
    </row>
    <row r="946481" spans="68:68" customFormat="1">
      <c r="BP946481" s="90"/>
    </row>
    <row r="946482" spans="68:68" customFormat="1">
      <c r="BP946482" s="90"/>
    </row>
    <row r="946483" spans="68:68" customFormat="1">
      <c r="BP946483" s="90"/>
    </row>
    <row r="946484" spans="68:68" customFormat="1">
      <c r="BP946484" s="90"/>
    </row>
    <row r="946485" spans="68:68" customFormat="1">
      <c r="BP946485" s="90"/>
    </row>
    <row r="946486" spans="68:68" customFormat="1">
      <c r="BP946486" s="90"/>
    </row>
    <row r="946487" spans="68:68" customFormat="1">
      <c r="BP946487" s="90"/>
    </row>
    <row r="946488" spans="68:68" customFormat="1">
      <c r="BP946488" s="90"/>
    </row>
    <row r="946489" spans="68:68" customFormat="1">
      <c r="BP946489" s="90"/>
    </row>
    <row r="946490" spans="68:68" customFormat="1">
      <c r="BP946490" s="90"/>
    </row>
    <row r="946491" spans="68:68" customFormat="1">
      <c r="BP946491" s="90"/>
    </row>
    <row r="946492" spans="68:68" customFormat="1">
      <c r="BP946492" s="90"/>
    </row>
    <row r="946493" spans="68:68" customFormat="1">
      <c r="BP946493" s="90"/>
    </row>
    <row r="946494" spans="68:68" customFormat="1">
      <c r="BP946494" s="90"/>
    </row>
    <row r="946495" spans="68:68" customFormat="1">
      <c r="BP946495" s="90"/>
    </row>
    <row r="946496" spans="68:68" customFormat="1">
      <c r="BP946496" s="90"/>
    </row>
    <row r="946497" spans="68:68" customFormat="1">
      <c r="BP946497" s="90"/>
    </row>
    <row r="946498" spans="68:68" customFormat="1">
      <c r="BP946498" s="90"/>
    </row>
    <row r="946499" spans="68:68" customFormat="1">
      <c r="BP946499" s="90"/>
    </row>
    <row r="946500" spans="68:68" customFormat="1">
      <c r="BP946500" s="90"/>
    </row>
    <row r="946501" spans="68:68" customFormat="1">
      <c r="BP946501" s="90"/>
    </row>
    <row r="946502" spans="68:68" customFormat="1">
      <c r="BP946502" s="90"/>
    </row>
    <row r="946503" spans="68:68" customFormat="1">
      <c r="BP946503" s="90"/>
    </row>
    <row r="946504" spans="68:68" customFormat="1">
      <c r="BP946504" s="90"/>
    </row>
    <row r="946505" spans="68:68" customFormat="1">
      <c r="BP946505" s="90"/>
    </row>
    <row r="946506" spans="68:68" customFormat="1">
      <c r="BP946506" s="90"/>
    </row>
    <row r="946507" spans="68:68" customFormat="1">
      <c r="BP946507" s="90"/>
    </row>
    <row r="946508" spans="68:68" customFormat="1">
      <c r="BP946508" s="90"/>
    </row>
    <row r="946509" spans="68:68" customFormat="1">
      <c r="BP946509" s="90"/>
    </row>
    <row r="946510" spans="68:68" customFormat="1">
      <c r="BP946510" s="90"/>
    </row>
    <row r="946511" spans="68:68" customFormat="1">
      <c r="BP946511" s="90"/>
    </row>
    <row r="946512" spans="68:68" customFormat="1">
      <c r="BP946512" s="90"/>
    </row>
    <row r="946513" spans="68:68" customFormat="1">
      <c r="BP946513" s="90"/>
    </row>
    <row r="946514" spans="68:68" customFormat="1">
      <c r="BP946514" s="90"/>
    </row>
    <row r="946515" spans="68:68" customFormat="1">
      <c r="BP946515" s="90"/>
    </row>
    <row r="946516" spans="68:68" customFormat="1">
      <c r="BP946516" s="90"/>
    </row>
    <row r="946517" spans="68:68" customFormat="1">
      <c r="BP946517" s="90"/>
    </row>
    <row r="946518" spans="68:68" customFormat="1">
      <c r="BP946518" s="90"/>
    </row>
    <row r="946519" spans="68:68" customFormat="1">
      <c r="BP946519" s="90"/>
    </row>
    <row r="946520" spans="68:68" customFormat="1">
      <c r="BP946520" s="90"/>
    </row>
    <row r="946521" spans="68:68" customFormat="1">
      <c r="BP946521" s="90"/>
    </row>
    <row r="946522" spans="68:68" customFormat="1">
      <c r="BP946522" s="90"/>
    </row>
    <row r="946523" spans="68:68" customFormat="1">
      <c r="BP946523" s="90"/>
    </row>
    <row r="946524" spans="68:68" customFormat="1">
      <c r="BP946524" s="90"/>
    </row>
    <row r="946525" spans="68:68" customFormat="1">
      <c r="BP946525" s="90"/>
    </row>
    <row r="946526" spans="68:68" customFormat="1">
      <c r="BP946526" s="90"/>
    </row>
    <row r="946527" spans="68:68" customFormat="1">
      <c r="BP946527" s="90"/>
    </row>
    <row r="946528" spans="68:68" customFormat="1">
      <c r="BP946528" s="90"/>
    </row>
    <row r="946529" spans="68:68" customFormat="1">
      <c r="BP946529" s="90"/>
    </row>
    <row r="946530" spans="68:68" customFormat="1">
      <c r="BP946530" s="90"/>
    </row>
    <row r="946531" spans="68:68" customFormat="1">
      <c r="BP946531" s="90"/>
    </row>
    <row r="946532" spans="68:68" customFormat="1">
      <c r="BP946532" s="90"/>
    </row>
    <row r="946533" spans="68:68" customFormat="1">
      <c r="BP946533" s="90"/>
    </row>
    <row r="946534" spans="68:68" customFormat="1">
      <c r="BP946534" s="90"/>
    </row>
    <row r="946535" spans="68:68" customFormat="1">
      <c r="BP946535" s="90"/>
    </row>
    <row r="946536" spans="68:68" customFormat="1">
      <c r="BP946536" s="90"/>
    </row>
    <row r="946537" spans="68:68" customFormat="1">
      <c r="BP946537" s="90"/>
    </row>
    <row r="946538" spans="68:68" customFormat="1">
      <c r="BP946538" s="90"/>
    </row>
    <row r="946539" spans="68:68" customFormat="1">
      <c r="BP946539" s="90"/>
    </row>
    <row r="946540" spans="68:68" customFormat="1">
      <c r="BP946540" s="90"/>
    </row>
    <row r="946541" spans="68:68" customFormat="1">
      <c r="BP946541" s="90"/>
    </row>
    <row r="946542" spans="68:68" customFormat="1">
      <c r="BP946542" s="90"/>
    </row>
    <row r="946543" spans="68:68" customFormat="1">
      <c r="BP946543" s="90"/>
    </row>
    <row r="946544" spans="68:68" customFormat="1">
      <c r="BP946544" s="90"/>
    </row>
    <row r="946545" spans="68:68" customFormat="1">
      <c r="BP946545" s="90"/>
    </row>
    <row r="946546" spans="68:68" customFormat="1">
      <c r="BP946546" s="90"/>
    </row>
    <row r="946547" spans="68:68" customFormat="1">
      <c r="BP946547" s="90"/>
    </row>
    <row r="946548" spans="68:68" customFormat="1">
      <c r="BP946548" s="90"/>
    </row>
    <row r="946549" spans="68:68" customFormat="1">
      <c r="BP946549" s="90"/>
    </row>
    <row r="946550" spans="68:68" customFormat="1">
      <c r="BP946550" s="90"/>
    </row>
    <row r="946551" spans="68:68" customFormat="1">
      <c r="BP946551" s="90"/>
    </row>
    <row r="946552" spans="68:68" customFormat="1">
      <c r="BP946552" s="90"/>
    </row>
    <row r="946553" spans="68:68" customFormat="1">
      <c r="BP946553" s="90"/>
    </row>
    <row r="946554" spans="68:68" customFormat="1">
      <c r="BP946554" s="90"/>
    </row>
    <row r="946555" spans="68:68" customFormat="1">
      <c r="BP946555" s="90"/>
    </row>
    <row r="946556" spans="68:68" customFormat="1">
      <c r="BP946556" s="90"/>
    </row>
    <row r="946557" spans="68:68" customFormat="1">
      <c r="BP946557" s="90"/>
    </row>
    <row r="946558" spans="68:68" customFormat="1">
      <c r="BP946558" s="90"/>
    </row>
    <row r="946559" spans="68:68" customFormat="1">
      <c r="BP946559" s="90"/>
    </row>
    <row r="946560" spans="68:68" customFormat="1">
      <c r="BP946560" s="90"/>
    </row>
    <row r="946561" spans="68:68" customFormat="1">
      <c r="BP946561" s="90"/>
    </row>
    <row r="946562" spans="68:68" customFormat="1">
      <c r="BP946562" s="90"/>
    </row>
    <row r="946563" spans="68:68" customFormat="1">
      <c r="BP946563" s="90"/>
    </row>
    <row r="946564" spans="68:68" customFormat="1">
      <c r="BP946564" s="90"/>
    </row>
    <row r="946565" spans="68:68" customFormat="1">
      <c r="BP946565" s="90"/>
    </row>
    <row r="946566" spans="68:68" customFormat="1">
      <c r="BP946566" s="90"/>
    </row>
    <row r="946567" spans="68:68" customFormat="1">
      <c r="BP946567" s="90"/>
    </row>
    <row r="946568" spans="68:68" customFormat="1">
      <c r="BP946568" s="90"/>
    </row>
    <row r="946569" spans="68:68" customFormat="1">
      <c r="BP946569" s="90"/>
    </row>
    <row r="946570" spans="68:68" customFormat="1">
      <c r="BP946570" s="90"/>
    </row>
    <row r="946571" spans="68:68" customFormat="1">
      <c r="BP946571" s="90"/>
    </row>
    <row r="946572" spans="68:68" customFormat="1">
      <c r="BP946572" s="90"/>
    </row>
    <row r="946573" spans="68:68" customFormat="1">
      <c r="BP946573" s="90"/>
    </row>
    <row r="946574" spans="68:68" customFormat="1">
      <c r="BP946574" s="90"/>
    </row>
    <row r="946575" spans="68:68" customFormat="1">
      <c r="BP946575" s="90"/>
    </row>
    <row r="946576" spans="68:68" customFormat="1">
      <c r="BP946576" s="90"/>
    </row>
    <row r="946577" spans="68:68" customFormat="1">
      <c r="BP946577" s="90"/>
    </row>
    <row r="946578" spans="68:68" customFormat="1">
      <c r="BP946578" s="90"/>
    </row>
    <row r="946579" spans="68:68" customFormat="1">
      <c r="BP946579" s="90"/>
    </row>
    <row r="946580" spans="68:68" customFormat="1">
      <c r="BP946580" s="90"/>
    </row>
    <row r="946581" spans="68:68" customFormat="1">
      <c r="BP946581" s="90"/>
    </row>
    <row r="946582" spans="68:68" customFormat="1">
      <c r="BP946582" s="90"/>
    </row>
    <row r="946583" spans="68:68" customFormat="1">
      <c r="BP946583" s="90"/>
    </row>
    <row r="946584" spans="68:68" customFormat="1">
      <c r="BP946584" s="90"/>
    </row>
    <row r="946585" spans="68:68" customFormat="1">
      <c r="BP946585" s="90"/>
    </row>
    <row r="946586" spans="68:68" customFormat="1">
      <c r="BP946586" s="90"/>
    </row>
    <row r="946587" spans="68:68" customFormat="1">
      <c r="BP946587" s="90"/>
    </row>
    <row r="946588" spans="68:68" customFormat="1">
      <c r="BP946588" s="90"/>
    </row>
    <row r="946589" spans="68:68" customFormat="1">
      <c r="BP946589" s="90"/>
    </row>
    <row r="946590" spans="68:68" customFormat="1">
      <c r="BP946590" s="90"/>
    </row>
    <row r="946591" spans="68:68" customFormat="1">
      <c r="BP946591" s="90"/>
    </row>
    <row r="946592" spans="68:68" customFormat="1">
      <c r="BP946592" s="90"/>
    </row>
    <row r="946593" spans="68:68" customFormat="1">
      <c r="BP946593" s="90"/>
    </row>
    <row r="946594" spans="68:68" customFormat="1">
      <c r="BP946594" s="90"/>
    </row>
    <row r="946595" spans="68:68" customFormat="1">
      <c r="BP946595" s="90"/>
    </row>
    <row r="946596" spans="68:68" customFormat="1">
      <c r="BP946596" s="90"/>
    </row>
    <row r="946597" spans="68:68" customFormat="1">
      <c r="BP946597" s="90"/>
    </row>
    <row r="946598" spans="68:68" customFormat="1">
      <c r="BP946598" s="90"/>
    </row>
    <row r="946599" spans="68:68" customFormat="1">
      <c r="BP946599" s="90"/>
    </row>
    <row r="946600" spans="68:68" customFormat="1">
      <c r="BP946600" s="90"/>
    </row>
    <row r="946601" spans="68:68" customFormat="1">
      <c r="BP946601" s="90"/>
    </row>
    <row r="946602" spans="68:68" customFormat="1">
      <c r="BP946602" s="90"/>
    </row>
    <row r="946603" spans="68:68" customFormat="1">
      <c r="BP946603" s="90"/>
    </row>
    <row r="946604" spans="68:68" customFormat="1">
      <c r="BP946604" s="90"/>
    </row>
    <row r="946605" spans="68:68" customFormat="1">
      <c r="BP946605" s="90"/>
    </row>
    <row r="946606" spans="68:68" customFormat="1">
      <c r="BP946606" s="90"/>
    </row>
    <row r="946607" spans="68:68" customFormat="1">
      <c r="BP946607" s="90"/>
    </row>
    <row r="946608" spans="68:68" customFormat="1">
      <c r="BP946608" s="90"/>
    </row>
    <row r="946609" spans="68:68" customFormat="1">
      <c r="BP946609" s="90"/>
    </row>
    <row r="946610" spans="68:68" customFormat="1">
      <c r="BP946610" s="90"/>
    </row>
    <row r="946611" spans="68:68" customFormat="1">
      <c r="BP946611" s="90"/>
    </row>
    <row r="946612" spans="68:68" customFormat="1">
      <c r="BP946612" s="90"/>
    </row>
    <row r="946613" spans="68:68" customFormat="1">
      <c r="BP946613" s="90"/>
    </row>
    <row r="946614" spans="68:68" customFormat="1">
      <c r="BP946614" s="90"/>
    </row>
    <row r="946615" spans="68:68" customFormat="1">
      <c r="BP946615" s="90"/>
    </row>
    <row r="946616" spans="68:68" customFormat="1">
      <c r="BP946616" s="90"/>
    </row>
    <row r="946617" spans="68:68" customFormat="1">
      <c r="BP946617" s="90"/>
    </row>
    <row r="946618" spans="68:68" customFormat="1">
      <c r="BP946618" s="90"/>
    </row>
    <row r="946619" spans="68:68" customFormat="1">
      <c r="BP946619" s="90"/>
    </row>
    <row r="946620" spans="68:68" customFormat="1">
      <c r="BP946620" s="90"/>
    </row>
    <row r="946621" spans="68:68" customFormat="1">
      <c r="BP946621" s="90"/>
    </row>
    <row r="946622" spans="68:68" customFormat="1">
      <c r="BP946622" s="90"/>
    </row>
    <row r="946623" spans="68:68" customFormat="1">
      <c r="BP946623" s="90"/>
    </row>
    <row r="946624" spans="68:68" customFormat="1">
      <c r="BP946624" s="90"/>
    </row>
    <row r="946625" spans="68:68" customFormat="1">
      <c r="BP946625" s="90"/>
    </row>
    <row r="946626" spans="68:68" customFormat="1">
      <c r="BP946626" s="90"/>
    </row>
    <row r="946627" spans="68:68" customFormat="1">
      <c r="BP946627" s="90"/>
    </row>
    <row r="946628" spans="68:68" customFormat="1">
      <c r="BP946628" s="90"/>
    </row>
    <row r="946629" spans="68:68" customFormat="1">
      <c r="BP946629" s="90"/>
    </row>
    <row r="946630" spans="68:68" customFormat="1">
      <c r="BP946630" s="90"/>
    </row>
    <row r="946631" spans="68:68" customFormat="1">
      <c r="BP946631" s="90"/>
    </row>
    <row r="946632" spans="68:68" customFormat="1">
      <c r="BP946632" s="90"/>
    </row>
    <row r="946633" spans="68:68" customFormat="1">
      <c r="BP946633" s="90"/>
    </row>
    <row r="946634" spans="68:68" customFormat="1">
      <c r="BP946634" s="90"/>
    </row>
    <row r="946635" spans="68:68" customFormat="1">
      <c r="BP946635" s="90"/>
    </row>
    <row r="946636" spans="68:68" customFormat="1">
      <c r="BP946636" s="90"/>
    </row>
    <row r="946637" spans="68:68" customFormat="1">
      <c r="BP946637" s="90"/>
    </row>
    <row r="946638" spans="68:68" customFormat="1">
      <c r="BP946638" s="90"/>
    </row>
    <row r="946639" spans="68:68" customFormat="1">
      <c r="BP946639" s="90"/>
    </row>
    <row r="946640" spans="68:68" customFormat="1">
      <c r="BP946640" s="90"/>
    </row>
    <row r="946641" spans="68:68" customFormat="1">
      <c r="BP946641" s="90"/>
    </row>
    <row r="946642" spans="68:68" customFormat="1">
      <c r="BP946642" s="90"/>
    </row>
    <row r="946643" spans="68:68" customFormat="1">
      <c r="BP946643" s="90"/>
    </row>
    <row r="946644" spans="68:68" customFormat="1">
      <c r="BP946644" s="90"/>
    </row>
    <row r="946645" spans="68:68" customFormat="1">
      <c r="BP946645" s="90"/>
    </row>
    <row r="946646" spans="68:68" customFormat="1">
      <c r="BP946646" s="90"/>
    </row>
    <row r="946647" spans="68:68" customFormat="1">
      <c r="BP946647" s="90"/>
    </row>
    <row r="946648" spans="68:68" customFormat="1">
      <c r="BP946648" s="90"/>
    </row>
    <row r="946649" spans="68:68" customFormat="1">
      <c r="BP946649" s="90"/>
    </row>
    <row r="946650" spans="68:68" customFormat="1">
      <c r="BP946650" s="90"/>
    </row>
    <row r="946651" spans="68:68" customFormat="1">
      <c r="BP946651" s="90"/>
    </row>
    <row r="946652" spans="68:68" customFormat="1">
      <c r="BP946652" s="90"/>
    </row>
    <row r="946653" spans="68:68" customFormat="1">
      <c r="BP946653" s="90"/>
    </row>
    <row r="946654" spans="68:68" customFormat="1">
      <c r="BP946654" s="90"/>
    </row>
    <row r="946655" spans="68:68" customFormat="1">
      <c r="BP946655" s="90"/>
    </row>
    <row r="946656" spans="68:68" customFormat="1">
      <c r="BP946656" s="90"/>
    </row>
    <row r="946657" spans="68:68" customFormat="1">
      <c r="BP946657" s="90"/>
    </row>
    <row r="946658" spans="68:68" customFormat="1">
      <c r="BP946658" s="90"/>
    </row>
    <row r="946659" spans="68:68" customFormat="1">
      <c r="BP946659" s="90"/>
    </row>
    <row r="946660" spans="68:68" customFormat="1">
      <c r="BP946660" s="90"/>
    </row>
    <row r="946661" spans="68:68" customFormat="1">
      <c r="BP946661" s="90"/>
    </row>
    <row r="946662" spans="68:68" customFormat="1">
      <c r="BP946662" s="90"/>
    </row>
    <row r="946663" spans="68:68" customFormat="1">
      <c r="BP946663" s="90"/>
    </row>
    <row r="946664" spans="68:68" customFormat="1">
      <c r="BP946664" s="90"/>
    </row>
    <row r="946665" spans="68:68" customFormat="1">
      <c r="BP946665" s="90"/>
    </row>
    <row r="946666" spans="68:68" customFormat="1">
      <c r="BP946666" s="90"/>
    </row>
    <row r="946667" spans="68:68" customFormat="1">
      <c r="BP946667" s="90"/>
    </row>
    <row r="946668" spans="68:68" customFormat="1">
      <c r="BP946668" s="90"/>
    </row>
    <row r="946669" spans="68:68" customFormat="1">
      <c r="BP946669" s="90"/>
    </row>
    <row r="946670" spans="68:68" customFormat="1">
      <c r="BP946670" s="90"/>
    </row>
    <row r="946671" spans="68:68" customFormat="1">
      <c r="BP946671" s="90"/>
    </row>
    <row r="946672" spans="68:68" customFormat="1">
      <c r="BP946672" s="90"/>
    </row>
    <row r="946673" spans="68:68" customFormat="1">
      <c r="BP946673" s="90"/>
    </row>
    <row r="946674" spans="68:68" customFormat="1">
      <c r="BP946674" s="90"/>
    </row>
    <row r="946675" spans="68:68" customFormat="1">
      <c r="BP946675" s="90"/>
    </row>
    <row r="946676" spans="68:68" customFormat="1">
      <c r="BP946676" s="90"/>
    </row>
    <row r="946677" spans="68:68" customFormat="1">
      <c r="BP946677" s="90"/>
    </row>
    <row r="946678" spans="68:68" customFormat="1">
      <c r="BP946678" s="90"/>
    </row>
    <row r="946679" spans="68:68" customFormat="1">
      <c r="BP946679" s="90"/>
    </row>
    <row r="946680" spans="68:68" customFormat="1">
      <c r="BP946680" s="90"/>
    </row>
    <row r="946681" spans="68:68" customFormat="1">
      <c r="BP946681" s="90"/>
    </row>
    <row r="946682" spans="68:68" customFormat="1">
      <c r="BP946682" s="90"/>
    </row>
    <row r="946683" spans="68:68" customFormat="1">
      <c r="BP946683" s="90"/>
    </row>
    <row r="946684" spans="68:68" customFormat="1">
      <c r="BP946684" s="90"/>
    </row>
    <row r="946685" spans="68:68" customFormat="1">
      <c r="BP946685" s="90"/>
    </row>
    <row r="946686" spans="68:68" customFormat="1">
      <c r="BP946686" s="90"/>
    </row>
    <row r="946687" spans="68:68" customFormat="1">
      <c r="BP946687" s="90"/>
    </row>
    <row r="946688" spans="68:68" customFormat="1">
      <c r="BP946688" s="90"/>
    </row>
    <row r="946689" spans="68:68" customFormat="1">
      <c r="BP946689" s="90"/>
    </row>
    <row r="946690" spans="68:68" customFormat="1">
      <c r="BP946690" s="90"/>
    </row>
    <row r="946691" spans="68:68" customFormat="1">
      <c r="BP946691" s="90"/>
    </row>
    <row r="946692" spans="68:68" customFormat="1">
      <c r="BP946692" s="90"/>
    </row>
    <row r="946693" spans="68:68" customFormat="1">
      <c r="BP946693" s="90"/>
    </row>
    <row r="946694" spans="68:68" customFormat="1">
      <c r="BP946694" s="90"/>
    </row>
    <row r="946695" spans="68:68" customFormat="1">
      <c r="BP946695" s="90"/>
    </row>
    <row r="946696" spans="68:68" customFormat="1">
      <c r="BP946696" s="90"/>
    </row>
    <row r="946697" spans="68:68" customFormat="1">
      <c r="BP946697" s="90"/>
    </row>
    <row r="946698" spans="68:68" customFormat="1">
      <c r="BP946698" s="90"/>
    </row>
    <row r="946699" spans="68:68" customFormat="1">
      <c r="BP946699" s="90"/>
    </row>
    <row r="946700" spans="68:68" customFormat="1">
      <c r="BP946700" s="90"/>
    </row>
    <row r="946701" spans="68:68" customFormat="1">
      <c r="BP946701" s="90"/>
    </row>
    <row r="946702" spans="68:68" customFormat="1">
      <c r="BP946702" s="90"/>
    </row>
    <row r="946703" spans="68:68" customFormat="1">
      <c r="BP946703" s="90"/>
    </row>
    <row r="946704" spans="68:68" customFormat="1">
      <c r="BP946704" s="90"/>
    </row>
    <row r="946705" spans="68:68" customFormat="1">
      <c r="BP946705" s="90"/>
    </row>
    <row r="946706" spans="68:68" customFormat="1">
      <c r="BP946706" s="90"/>
    </row>
    <row r="946707" spans="68:68" customFormat="1">
      <c r="BP946707" s="90"/>
    </row>
    <row r="946708" spans="68:68" customFormat="1">
      <c r="BP946708" s="90"/>
    </row>
    <row r="946709" spans="68:68" customFormat="1">
      <c r="BP946709" s="90"/>
    </row>
    <row r="946710" spans="68:68" customFormat="1">
      <c r="BP946710" s="90"/>
    </row>
    <row r="946711" spans="68:68" customFormat="1">
      <c r="BP946711" s="90"/>
    </row>
    <row r="946712" spans="68:68" customFormat="1">
      <c r="BP946712" s="90"/>
    </row>
    <row r="946713" spans="68:68" customFormat="1">
      <c r="BP946713" s="90"/>
    </row>
    <row r="946714" spans="68:68" customFormat="1">
      <c r="BP946714" s="90"/>
    </row>
    <row r="946715" spans="68:68" customFormat="1">
      <c r="BP946715" s="90"/>
    </row>
    <row r="946716" spans="68:68" customFormat="1">
      <c r="BP946716" s="90"/>
    </row>
    <row r="946717" spans="68:68" customFormat="1">
      <c r="BP946717" s="90"/>
    </row>
    <row r="946718" spans="68:68" customFormat="1">
      <c r="BP946718" s="90"/>
    </row>
    <row r="946719" spans="68:68" customFormat="1">
      <c r="BP946719" s="90"/>
    </row>
    <row r="946720" spans="68:68" customFormat="1">
      <c r="BP946720" s="90"/>
    </row>
    <row r="946721" spans="68:68" customFormat="1">
      <c r="BP946721" s="90"/>
    </row>
    <row r="946722" spans="68:68" customFormat="1">
      <c r="BP946722" s="90"/>
    </row>
    <row r="946723" spans="68:68" customFormat="1">
      <c r="BP946723" s="90"/>
    </row>
    <row r="946724" spans="68:68" customFormat="1">
      <c r="BP946724" s="90"/>
    </row>
    <row r="946725" spans="68:68" customFormat="1">
      <c r="BP946725" s="90"/>
    </row>
    <row r="946726" spans="68:68" customFormat="1">
      <c r="BP946726" s="90"/>
    </row>
    <row r="946727" spans="68:68" customFormat="1">
      <c r="BP946727" s="90"/>
    </row>
    <row r="946728" spans="68:68" customFormat="1">
      <c r="BP946728" s="90"/>
    </row>
    <row r="946729" spans="68:68" customFormat="1">
      <c r="BP946729" s="90"/>
    </row>
    <row r="946730" spans="68:68" customFormat="1">
      <c r="BP946730" s="90"/>
    </row>
    <row r="946731" spans="68:68" customFormat="1">
      <c r="BP946731" s="90"/>
    </row>
    <row r="946732" spans="68:68" customFormat="1">
      <c r="BP946732" s="90"/>
    </row>
    <row r="946733" spans="68:68" customFormat="1">
      <c r="BP946733" s="90"/>
    </row>
    <row r="946734" spans="68:68" customFormat="1">
      <c r="BP946734" s="90"/>
    </row>
    <row r="946735" spans="68:68" customFormat="1">
      <c r="BP946735" s="90"/>
    </row>
    <row r="946736" spans="68:68" customFormat="1">
      <c r="BP946736" s="90"/>
    </row>
    <row r="946737" spans="68:68" customFormat="1">
      <c r="BP946737" s="90"/>
    </row>
    <row r="946738" spans="68:68" customFormat="1">
      <c r="BP946738" s="90"/>
    </row>
    <row r="946739" spans="68:68" customFormat="1">
      <c r="BP946739" s="90"/>
    </row>
    <row r="946740" spans="68:68" customFormat="1">
      <c r="BP946740" s="90"/>
    </row>
    <row r="946741" spans="68:68" customFormat="1">
      <c r="BP946741" s="90"/>
    </row>
    <row r="946742" spans="68:68" customFormat="1">
      <c r="BP946742" s="90"/>
    </row>
    <row r="946743" spans="68:68" customFormat="1">
      <c r="BP946743" s="90"/>
    </row>
    <row r="946744" spans="68:68" customFormat="1">
      <c r="BP946744" s="90"/>
    </row>
    <row r="946745" spans="68:68" customFormat="1">
      <c r="BP946745" s="90"/>
    </row>
    <row r="946746" spans="68:68" customFormat="1">
      <c r="BP946746" s="90"/>
    </row>
    <row r="946747" spans="68:68" customFormat="1">
      <c r="BP946747" s="90"/>
    </row>
    <row r="946748" spans="68:68" customFormat="1">
      <c r="BP946748" s="90"/>
    </row>
    <row r="946749" spans="68:68" customFormat="1">
      <c r="BP946749" s="90"/>
    </row>
    <row r="946750" spans="68:68" customFormat="1">
      <c r="BP946750" s="90"/>
    </row>
    <row r="946751" spans="68:68" customFormat="1">
      <c r="BP946751" s="90"/>
    </row>
    <row r="946752" spans="68:68" customFormat="1">
      <c r="BP946752" s="90"/>
    </row>
    <row r="946753" spans="68:68" customFormat="1">
      <c r="BP946753" s="90"/>
    </row>
    <row r="946754" spans="68:68" customFormat="1">
      <c r="BP946754" s="90"/>
    </row>
    <row r="946755" spans="68:68" customFormat="1">
      <c r="BP946755" s="90"/>
    </row>
    <row r="946756" spans="68:68" customFormat="1">
      <c r="BP946756" s="90"/>
    </row>
    <row r="946757" spans="68:68" customFormat="1">
      <c r="BP946757" s="90"/>
    </row>
    <row r="946758" spans="68:68" customFormat="1">
      <c r="BP946758" s="90"/>
    </row>
    <row r="946759" spans="68:68" customFormat="1">
      <c r="BP946759" s="90"/>
    </row>
    <row r="946760" spans="68:68" customFormat="1">
      <c r="BP946760" s="90"/>
    </row>
    <row r="946761" spans="68:68" customFormat="1">
      <c r="BP946761" s="90"/>
    </row>
    <row r="946762" spans="68:68" customFormat="1">
      <c r="BP946762" s="90"/>
    </row>
    <row r="946763" spans="68:68" customFormat="1">
      <c r="BP946763" s="90"/>
    </row>
    <row r="946764" spans="68:68" customFormat="1">
      <c r="BP946764" s="90"/>
    </row>
    <row r="946765" spans="68:68" customFormat="1">
      <c r="BP946765" s="90"/>
    </row>
    <row r="946766" spans="68:68" customFormat="1">
      <c r="BP946766" s="90"/>
    </row>
    <row r="946767" spans="68:68" customFormat="1">
      <c r="BP946767" s="90"/>
    </row>
    <row r="946768" spans="68:68" customFormat="1">
      <c r="BP946768" s="90"/>
    </row>
    <row r="946769" spans="68:68" customFormat="1">
      <c r="BP946769" s="90"/>
    </row>
    <row r="946770" spans="68:68" customFormat="1">
      <c r="BP946770" s="90"/>
    </row>
    <row r="946771" spans="68:68" customFormat="1">
      <c r="BP946771" s="90"/>
    </row>
    <row r="946772" spans="68:68" customFormat="1">
      <c r="BP946772" s="90"/>
    </row>
    <row r="946773" spans="68:68" customFormat="1">
      <c r="BP946773" s="90"/>
    </row>
    <row r="946774" spans="68:68" customFormat="1">
      <c r="BP946774" s="90"/>
    </row>
    <row r="946775" spans="68:68" customFormat="1">
      <c r="BP946775" s="90"/>
    </row>
    <row r="946776" spans="68:68" customFormat="1">
      <c r="BP946776" s="90"/>
    </row>
    <row r="946777" spans="68:68" customFormat="1">
      <c r="BP946777" s="90"/>
    </row>
    <row r="946778" spans="68:68" customFormat="1">
      <c r="BP946778" s="90"/>
    </row>
    <row r="946779" spans="68:68" customFormat="1">
      <c r="BP946779" s="90"/>
    </row>
    <row r="946780" spans="68:68" customFormat="1">
      <c r="BP946780" s="90"/>
    </row>
    <row r="946781" spans="68:68" customFormat="1">
      <c r="BP946781" s="90"/>
    </row>
    <row r="946782" spans="68:68" customFormat="1">
      <c r="BP946782" s="90"/>
    </row>
    <row r="946783" spans="68:68" customFormat="1">
      <c r="BP946783" s="90"/>
    </row>
    <row r="946784" spans="68:68" customFormat="1">
      <c r="BP946784" s="90"/>
    </row>
    <row r="946785" spans="68:68" customFormat="1">
      <c r="BP946785" s="90"/>
    </row>
    <row r="946786" spans="68:68" customFormat="1">
      <c r="BP946786" s="90"/>
    </row>
    <row r="946787" spans="68:68" customFormat="1">
      <c r="BP946787" s="90"/>
    </row>
    <row r="946788" spans="68:68" customFormat="1">
      <c r="BP946788" s="90"/>
    </row>
    <row r="946789" spans="68:68" customFormat="1">
      <c r="BP946789" s="90"/>
    </row>
    <row r="946790" spans="68:68" customFormat="1">
      <c r="BP946790" s="90"/>
    </row>
    <row r="946791" spans="68:68" customFormat="1">
      <c r="BP946791" s="90"/>
    </row>
    <row r="946792" spans="68:68" customFormat="1">
      <c r="BP946792" s="90"/>
    </row>
    <row r="946793" spans="68:68" customFormat="1">
      <c r="BP946793" s="90"/>
    </row>
    <row r="946794" spans="68:68" customFormat="1">
      <c r="BP946794" s="90"/>
    </row>
    <row r="946795" spans="68:68" customFormat="1">
      <c r="BP946795" s="90"/>
    </row>
    <row r="946796" spans="68:68" customFormat="1">
      <c r="BP946796" s="90"/>
    </row>
    <row r="946797" spans="68:68" customFormat="1">
      <c r="BP946797" s="90"/>
    </row>
    <row r="946798" spans="68:68" customFormat="1">
      <c r="BP946798" s="90"/>
    </row>
    <row r="946799" spans="68:68" customFormat="1">
      <c r="BP946799" s="90"/>
    </row>
    <row r="946800" spans="68:68" customFormat="1">
      <c r="BP946800" s="90"/>
    </row>
    <row r="946801" spans="68:68" customFormat="1">
      <c r="BP946801" s="90"/>
    </row>
    <row r="946802" spans="68:68" customFormat="1">
      <c r="BP946802" s="90"/>
    </row>
    <row r="946803" spans="68:68" customFormat="1">
      <c r="BP946803" s="90"/>
    </row>
    <row r="946804" spans="68:68" customFormat="1">
      <c r="BP946804" s="90"/>
    </row>
    <row r="946805" spans="68:68" customFormat="1">
      <c r="BP946805" s="90"/>
    </row>
    <row r="946806" spans="68:68" customFormat="1">
      <c r="BP946806" s="90"/>
    </row>
    <row r="946807" spans="68:68" customFormat="1">
      <c r="BP946807" s="90"/>
    </row>
    <row r="946808" spans="68:68" customFormat="1">
      <c r="BP946808" s="90"/>
    </row>
    <row r="946809" spans="68:68" customFormat="1">
      <c r="BP946809" s="90"/>
    </row>
    <row r="946810" spans="68:68" customFormat="1">
      <c r="BP946810" s="90"/>
    </row>
    <row r="946811" spans="68:68" customFormat="1">
      <c r="BP946811" s="90"/>
    </row>
    <row r="946812" spans="68:68" customFormat="1">
      <c r="BP946812" s="90"/>
    </row>
    <row r="946813" spans="68:68" customFormat="1">
      <c r="BP946813" s="90"/>
    </row>
    <row r="946814" spans="68:68" customFormat="1">
      <c r="BP946814" s="90"/>
    </row>
    <row r="946815" spans="68:68" customFormat="1">
      <c r="BP946815" s="90"/>
    </row>
    <row r="946816" spans="68:68" customFormat="1">
      <c r="BP946816" s="90"/>
    </row>
    <row r="946817" spans="68:68" customFormat="1">
      <c r="BP946817" s="90"/>
    </row>
    <row r="946818" spans="68:68" customFormat="1">
      <c r="BP946818" s="90"/>
    </row>
    <row r="946819" spans="68:68" customFormat="1">
      <c r="BP946819" s="90"/>
    </row>
    <row r="946820" spans="68:68" customFormat="1">
      <c r="BP946820" s="90"/>
    </row>
    <row r="946821" spans="68:68" customFormat="1">
      <c r="BP946821" s="90"/>
    </row>
    <row r="946822" spans="68:68" customFormat="1">
      <c r="BP946822" s="90"/>
    </row>
    <row r="946823" spans="68:68" customFormat="1">
      <c r="BP946823" s="90"/>
    </row>
    <row r="946824" spans="68:68" customFormat="1">
      <c r="BP946824" s="90"/>
    </row>
    <row r="946825" spans="68:68" customFormat="1">
      <c r="BP946825" s="90"/>
    </row>
    <row r="946826" spans="68:68" customFormat="1">
      <c r="BP946826" s="90"/>
    </row>
    <row r="946827" spans="68:68" customFormat="1">
      <c r="BP946827" s="90"/>
    </row>
    <row r="946828" spans="68:68" customFormat="1">
      <c r="BP946828" s="90"/>
    </row>
    <row r="946829" spans="68:68" customFormat="1">
      <c r="BP946829" s="90"/>
    </row>
    <row r="946830" spans="68:68" customFormat="1">
      <c r="BP946830" s="90"/>
    </row>
    <row r="946831" spans="68:68" customFormat="1">
      <c r="BP946831" s="90"/>
    </row>
    <row r="946832" spans="68:68" customFormat="1">
      <c r="BP946832" s="90"/>
    </row>
    <row r="946833" spans="68:68" customFormat="1">
      <c r="BP946833" s="90"/>
    </row>
    <row r="946834" spans="68:68" customFormat="1">
      <c r="BP946834" s="90"/>
    </row>
    <row r="946835" spans="68:68" customFormat="1">
      <c r="BP946835" s="90"/>
    </row>
    <row r="946836" spans="68:68" customFormat="1">
      <c r="BP946836" s="90"/>
    </row>
    <row r="946837" spans="68:68" customFormat="1">
      <c r="BP946837" s="90"/>
    </row>
    <row r="946838" spans="68:68" customFormat="1">
      <c r="BP946838" s="90"/>
    </row>
    <row r="946839" spans="68:68" customFormat="1">
      <c r="BP946839" s="90"/>
    </row>
    <row r="946840" spans="68:68" customFormat="1">
      <c r="BP946840" s="90"/>
    </row>
    <row r="946841" spans="68:68" customFormat="1">
      <c r="BP946841" s="90"/>
    </row>
    <row r="946842" spans="68:68" customFormat="1">
      <c r="BP946842" s="90"/>
    </row>
    <row r="946843" spans="68:68" customFormat="1">
      <c r="BP946843" s="90"/>
    </row>
    <row r="946844" spans="68:68" customFormat="1">
      <c r="BP946844" s="90"/>
    </row>
    <row r="946845" spans="68:68" customFormat="1">
      <c r="BP946845" s="90"/>
    </row>
    <row r="946846" spans="68:68" customFormat="1">
      <c r="BP946846" s="90"/>
    </row>
    <row r="946847" spans="68:68" customFormat="1">
      <c r="BP946847" s="90"/>
    </row>
    <row r="946848" spans="68:68" customFormat="1">
      <c r="BP946848" s="90"/>
    </row>
    <row r="946849" spans="68:68" customFormat="1">
      <c r="BP946849" s="90"/>
    </row>
    <row r="946850" spans="68:68" customFormat="1">
      <c r="BP946850" s="90"/>
    </row>
    <row r="946851" spans="68:68" customFormat="1">
      <c r="BP946851" s="90"/>
    </row>
    <row r="946852" spans="68:68" customFormat="1">
      <c r="BP946852" s="90"/>
    </row>
    <row r="946853" spans="68:68" customFormat="1">
      <c r="BP946853" s="90"/>
    </row>
    <row r="946854" spans="68:68" customFormat="1">
      <c r="BP946854" s="90"/>
    </row>
    <row r="946855" spans="68:68" customFormat="1">
      <c r="BP946855" s="90"/>
    </row>
    <row r="946856" spans="68:68" customFormat="1">
      <c r="BP946856" s="90"/>
    </row>
    <row r="946857" spans="68:68" customFormat="1">
      <c r="BP946857" s="90"/>
    </row>
    <row r="946858" spans="68:68" customFormat="1">
      <c r="BP946858" s="90"/>
    </row>
    <row r="946859" spans="68:68" customFormat="1">
      <c r="BP946859" s="90"/>
    </row>
    <row r="946860" spans="68:68" customFormat="1">
      <c r="BP946860" s="90"/>
    </row>
    <row r="946861" spans="68:68" customFormat="1">
      <c r="BP946861" s="90"/>
    </row>
    <row r="946862" spans="68:68" customFormat="1">
      <c r="BP946862" s="90"/>
    </row>
    <row r="946863" spans="68:68" customFormat="1">
      <c r="BP946863" s="90"/>
    </row>
    <row r="946864" spans="68:68" customFormat="1">
      <c r="BP946864" s="90"/>
    </row>
    <row r="946865" spans="68:68" customFormat="1">
      <c r="BP946865" s="90"/>
    </row>
    <row r="946866" spans="68:68" customFormat="1">
      <c r="BP946866" s="90"/>
    </row>
    <row r="946867" spans="68:68" customFormat="1">
      <c r="BP946867" s="90"/>
    </row>
    <row r="946868" spans="68:68" customFormat="1">
      <c r="BP946868" s="90"/>
    </row>
    <row r="946869" spans="68:68" customFormat="1">
      <c r="BP946869" s="90"/>
    </row>
    <row r="946870" spans="68:68" customFormat="1">
      <c r="BP946870" s="90"/>
    </row>
    <row r="946871" spans="68:68" customFormat="1">
      <c r="BP946871" s="90"/>
    </row>
    <row r="946872" spans="68:68" customFormat="1">
      <c r="BP946872" s="90"/>
    </row>
    <row r="946873" spans="68:68" customFormat="1">
      <c r="BP946873" s="90"/>
    </row>
    <row r="946874" spans="68:68" customFormat="1">
      <c r="BP946874" s="90"/>
    </row>
    <row r="946875" spans="68:68" customFormat="1">
      <c r="BP946875" s="90"/>
    </row>
    <row r="946876" spans="68:68" customFormat="1">
      <c r="BP946876" s="90"/>
    </row>
    <row r="946877" spans="68:68" customFormat="1">
      <c r="BP946877" s="90"/>
    </row>
    <row r="946878" spans="68:68" customFormat="1">
      <c r="BP946878" s="90"/>
    </row>
    <row r="946879" spans="68:68" customFormat="1">
      <c r="BP946879" s="90"/>
    </row>
    <row r="946880" spans="68:68" customFormat="1">
      <c r="BP946880" s="90"/>
    </row>
    <row r="946881" spans="68:68" customFormat="1">
      <c r="BP946881" s="90"/>
    </row>
    <row r="946882" spans="68:68" customFormat="1">
      <c r="BP946882" s="90"/>
    </row>
    <row r="946883" spans="68:68" customFormat="1">
      <c r="BP946883" s="90"/>
    </row>
    <row r="946884" spans="68:68" customFormat="1">
      <c r="BP946884" s="90"/>
    </row>
    <row r="946885" spans="68:68" customFormat="1">
      <c r="BP946885" s="90"/>
    </row>
    <row r="946886" spans="68:68" customFormat="1">
      <c r="BP946886" s="90"/>
    </row>
    <row r="946887" spans="68:68" customFormat="1">
      <c r="BP946887" s="90"/>
    </row>
    <row r="946888" spans="68:68" customFormat="1">
      <c r="BP946888" s="90"/>
    </row>
    <row r="946889" spans="68:68" customFormat="1">
      <c r="BP946889" s="90"/>
    </row>
    <row r="946890" spans="68:68" customFormat="1">
      <c r="BP946890" s="90"/>
    </row>
    <row r="946891" spans="68:68" customFormat="1">
      <c r="BP946891" s="90"/>
    </row>
    <row r="946892" spans="68:68" customFormat="1">
      <c r="BP946892" s="90"/>
    </row>
    <row r="946893" spans="68:68" customFormat="1">
      <c r="BP946893" s="90"/>
    </row>
    <row r="946894" spans="68:68" customFormat="1">
      <c r="BP946894" s="90"/>
    </row>
    <row r="946895" spans="68:68" customFormat="1">
      <c r="BP946895" s="90"/>
    </row>
    <row r="946896" spans="68:68" customFormat="1">
      <c r="BP946896" s="90"/>
    </row>
    <row r="946897" spans="68:68" customFormat="1">
      <c r="BP946897" s="90"/>
    </row>
    <row r="946898" spans="68:68" customFormat="1">
      <c r="BP946898" s="90"/>
    </row>
    <row r="946899" spans="68:68" customFormat="1">
      <c r="BP946899" s="90"/>
    </row>
    <row r="946900" spans="68:68" customFormat="1">
      <c r="BP946900" s="90"/>
    </row>
    <row r="946901" spans="68:68" customFormat="1">
      <c r="BP946901" s="90"/>
    </row>
    <row r="946902" spans="68:68" customFormat="1">
      <c r="BP946902" s="90"/>
    </row>
    <row r="946903" spans="68:68" customFormat="1">
      <c r="BP946903" s="90"/>
    </row>
    <row r="946904" spans="68:68" customFormat="1">
      <c r="BP946904" s="90"/>
    </row>
    <row r="946905" spans="68:68" customFormat="1">
      <c r="BP946905" s="90"/>
    </row>
    <row r="946906" spans="68:68" customFormat="1">
      <c r="BP946906" s="90"/>
    </row>
    <row r="946907" spans="68:68" customFormat="1">
      <c r="BP946907" s="90"/>
    </row>
    <row r="946908" spans="68:68" customFormat="1">
      <c r="BP946908" s="90"/>
    </row>
    <row r="946909" spans="68:68" customFormat="1">
      <c r="BP946909" s="90"/>
    </row>
    <row r="946910" spans="68:68" customFormat="1">
      <c r="BP946910" s="90"/>
    </row>
    <row r="946911" spans="68:68" customFormat="1">
      <c r="BP946911" s="90"/>
    </row>
    <row r="946912" spans="68:68" customFormat="1">
      <c r="BP946912" s="90"/>
    </row>
    <row r="946913" spans="68:68" customFormat="1">
      <c r="BP946913" s="90"/>
    </row>
    <row r="946914" spans="68:68" customFormat="1">
      <c r="BP946914" s="90"/>
    </row>
    <row r="946915" spans="68:68" customFormat="1">
      <c r="BP946915" s="90"/>
    </row>
    <row r="946916" spans="68:68" customFormat="1">
      <c r="BP946916" s="90"/>
    </row>
    <row r="946917" spans="68:68" customFormat="1">
      <c r="BP946917" s="90"/>
    </row>
    <row r="946918" spans="68:68" customFormat="1">
      <c r="BP946918" s="90"/>
    </row>
    <row r="946919" spans="68:68" customFormat="1">
      <c r="BP946919" s="90"/>
    </row>
    <row r="946920" spans="68:68" customFormat="1">
      <c r="BP946920" s="90"/>
    </row>
    <row r="946921" spans="68:68" customFormat="1">
      <c r="BP946921" s="90"/>
    </row>
    <row r="946922" spans="68:68" customFormat="1">
      <c r="BP946922" s="90"/>
    </row>
    <row r="946923" spans="68:68" customFormat="1">
      <c r="BP946923" s="90"/>
    </row>
    <row r="946924" spans="68:68" customFormat="1">
      <c r="BP946924" s="90"/>
    </row>
    <row r="946925" spans="68:68" customFormat="1">
      <c r="BP946925" s="90"/>
    </row>
    <row r="946926" spans="68:68" customFormat="1">
      <c r="BP946926" s="90"/>
    </row>
    <row r="946927" spans="68:68" customFormat="1">
      <c r="BP946927" s="90"/>
    </row>
    <row r="946928" spans="68:68" customFormat="1">
      <c r="BP946928" s="90"/>
    </row>
    <row r="946929" spans="68:68" customFormat="1">
      <c r="BP946929" s="90"/>
    </row>
    <row r="946930" spans="68:68" customFormat="1">
      <c r="BP946930" s="90"/>
    </row>
    <row r="946931" spans="68:68" customFormat="1">
      <c r="BP946931" s="90"/>
    </row>
    <row r="946932" spans="68:68" customFormat="1">
      <c r="BP946932" s="90"/>
    </row>
    <row r="946933" spans="68:68" customFormat="1">
      <c r="BP946933" s="90"/>
    </row>
    <row r="946934" spans="68:68" customFormat="1">
      <c r="BP946934" s="90"/>
    </row>
    <row r="946935" spans="68:68" customFormat="1">
      <c r="BP946935" s="90"/>
    </row>
    <row r="946936" spans="68:68" customFormat="1">
      <c r="BP946936" s="90"/>
    </row>
    <row r="946937" spans="68:68" customFormat="1">
      <c r="BP946937" s="90"/>
    </row>
    <row r="946938" spans="68:68" customFormat="1">
      <c r="BP946938" s="90"/>
    </row>
    <row r="946939" spans="68:68" customFormat="1">
      <c r="BP946939" s="90"/>
    </row>
    <row r="946940" spans="68:68" customFormat="1">
      <c r="BP946940" s="90"/>
    </row>
    <row r="946941" spans="68:68" customFormat="1">
      <c r="BP946941" s="90"/>
    </row>
    <row r="946942" spans="68:68" customFormat="1">
      <c r="BP946942" s="90"/>
    </row>
    <row r="946943" spans="68:68" customFormat="1">
      <c r="BP946943" s="90"/>
    </row>
    <row r="946944" spans="68:68" customFormat="1">
      <c r="BP946944" s="90"/>
    </row>
    <row r="946945" spans="68:68" customFormat="1">
      <c r="BP946945" s="90"/>
    </row>
    <row r="946946" spans="68:68" customFormat="1">
      <c r="BP946946" s="90"/>
    </row>
    <row r="946947" spans="68:68" customFormat="1">
      <c r="BP946947" s="90"/>
    </row>
    <row r="946948" spans="68:68" customFormat="1">
      <c r="BP946948" s="90"/>
    </row>
    <row r="946949" spans="68:68" customFormat="1">
      <c r="BP946949" s="90"/>
    </row>
    <row r="946950" spans="68:68" customFormat="1">
      <c r="BP946950" s="90"/>
    </row>
    <row r="946951" spans="68:68" customFormat="1">
      <c r="BP946951" s="90"/>
    </row>
    <row r="946952" spans="68:68" customFormat="1">
      <c r="BP946952" s="90"/>
    </row>
    <row r="946953" spans="68:68" customFormat="1">
      <c r="BP946953" s="90"/>
    </row>
    <row r="946954" spans="68:68" customFormat="1">
      <c r="BP946954" s="90"/>
    </row>
    <row r="946955" spans="68:68" customFormat="1">
      <c r="BP946955" s="90"/>
    </row>
    <row r="946956" spans="68:68" customFormat="1">
      <c r="BP946956" s="90"/>
    </row>
    <row r="946957" spans="68:68" customFormat="1">
      <c r="BP946957" s="90"/>
    </row>
    <row r="946958" spans="68:68" customFormat="1">
      <c r="BP946958" s="90"/>
    </row>
    <row r="946959" spans="68:68" customFormat="1">
      <c r="BP946959" s="90"/>
    </row>
    <row r="946960" spans="68:68" customFormat="1">
      <c r="BP946960" s="90"/>
    </row>
    <row r="946961" spans="68:68" customFormat="1">
      <c r="BP946961" s="90"/>
    </row>
    <row r="946962" spans="68:68" customFormat="1">
      <c r="BP946962" s="90"/>
    </row>
    <row r="946963" spans="68:68" customFormat="1">
      <c r="BP946963" s="90"/>
    </row>
    <row r="946964" spans="68:68" customFormat="1">
      <c r="BP946964" s="90"/>
    </row>
    <row r="946965" spans="68:68" customFormat="1">
      <c r="BP946965" s="90"/>
    </row>
    <row r="946966" spans="68:68" customFormat="1">
      <c r="BP946966" s="90"/>
    </row>
    <row r="946967" spans="68:68" customFormat="1">
      <c r="BP946967" s="90"/>
    </row>
    <row r="946968" spans="68:68" customFormat="1">
      <c r="BP946968" s="90"/>
    </row>
    <row r="946969" spans="68:68" customFormat="1">
      <c r="BP946969" s="90"/>
    </row>
    <row r="946970" spans="68:68" customFormat="1">
      <c r="BP946970" s="90"/>
    </row>
    <row r="946971" spans="68:68" customFormat="1">
      <c r="BP946971" s="90"/>
    </row>
    <row r="946972" spans="68:68" customFormat="1">
      <c r="BP946972" s="90"/>
    </row>
    <row r="946973" spans="68:68" customFormat="1">
      <c r="BP946973" s="90"/>
    </row>
    <row r="946974" spans="68:68" customFormat="1">
      <c r="BP946974" s="90"/>
    </row>
    <row r="946975" spans="68:68" customFormat="1">
      <c r="BP946975" s="90"/>
    </row>
    <row r="946976" spans="68:68" customFormat="1">
      <c r="BP946976" s="90"/>
    </row>
    <row r="946977" spans="68:68" customFormat="1">
      <c r="BP946977" s="90"/>
    </row>
    <row r="946978" spans="68:68" customFormat="1">
      <c r="BP946978" s="90"/>
    </row>
    <row r="946979" spans="68:68" customFormat="1">
      <c r="BP946979" s="90"/>
    </row>
    <row r="946980" spans="68:68" customFormat="1">
      <c r="BP946980" s="90"/>
    </row>
    <row r="946981" spans="68:68" customFormat="1">
      <c r="BP946981" s="90"/>
    </row>
    <row r="946982" spans="68:68" customFormat="1">
      <c r="BP946982" s="90"/>
    </row>
    <row r="946983" spans="68:68" customFormat="1">
      <c r="BP946983" s="90"/>
    </row>
    <row r="946984" spans="68:68" customFormat="1">
      <c r="BP946984" s="90"/>
    </row>
    <row r="946985" spans="68:68" customFormat="1">
      <c r="BP946985" s="90"/>
    </row>
    <row r="946986" spans="68:68" customFormat="1">
      <c r="BP946986" s="90"/>
    </row>
    <row r="946987" spans="68:68" customFormat="1">
      <c r="BP946987" s="90"/>
    </row>
    <row r="946988" spans="68:68" customFormat="1">
      <c r="BP946988" s="90"/>
    </row>
    <row r="946989" spans="68:68" customFormat="1">
      <c r="BP946989" s="90"/>
    </row>
    <row r="946990" spans="68:68" customFormat="1">
      <c r="BP946990" s="90"/>
    </row>
    <row r="946991" spans="68:68" customFormat="1">
      <c r="BP946991" s="90"/>
    </row>
    <row r="946992" spans="68:68" customFormat="1">
      <c r="BP946992" s="90"/>
    </row>
    <row r="946993" spans="68:68" customFormat="1">
      <c r="BP946993" s="90"/>
    </row>
    <row r="946994" spans="68:68" customFormat="1">
      <c r="BP946994" s="90"/>
    </row>
    <row r="946995" spans="68:68" customFormat="1">
      <c r="BP946995" s="90"/>
    </row>
    <row r="946996" spans="68:68" customFormat="1">
      <c r="BP946996" s="90"/>
    </row>
    <row r="946997" spans="68:68" customFormat="1">
      <c r="BP946997" s="90"/>
    </row>
    <row r="946998" spans="68:68" customFormat="1">
      <c r="BP946998" s="90"/>
    </row>
    <row r="946999" spans="68:68" customFormat="1">
      <c r="BP946999" s="90"/>
    </row>
    <row r="947000" spans="68:68" customFormat="1">
      <c r="BP947000" s="90"/>
    </row>
    <row r="947001" spans="68:68" customFormat="1">
      <c r="BP947001" s="90"/>
    </row>
    <row r="947002" spans="68:68" customFormat="1">
      <c r="BP947002" s="90"/>
    </row>
    <row r="947003" spans="68:68" customFormat="1">
      <c r="BP947003" s="90"/>
    </row>
    <row r="947004" spans="68:68" customFormat="1">
      <c r="BP947004" s="90"/>
    </row>
    <row r="947005" spans="68:68" customFormat="1">
      <c r="BP947005" s="90"/>
    </row>
    <row r="947006" spans="68:68" customFormat="1">
      <c r="BP947006" s="90"/>
    </row>
    <row r="947007" spans="68:68" customFormat="1">
      <c r="BP947007" s="90"/>
    </row>
    <row r="947008" spans="68:68" customFormat="1">
      <c r="BP947008" s="90"/>
    </row>
    <row r="947009" spans="68:68" customFormat="1">
      <c r="BP947009" s="90"/>
    </row>
    <row r="947010" spans="68:68" customFormat="1">
      <c r="BP947010" s="90"/>
    </row>
    <row r="947011" spans="68:68" customFormat="1">
      <c r="BP947011" s="90"/>
    </row>
    <row r="947012" spans="68:68" customFormat="1">
      <c r="BP947012" s="90"/>
    </row>
    <row r="947013" spans="68:68" customFormat="1">
      <c r="BP947013" s="90"/>
    </row>
    <row r="947014" spans="68:68" customFormat="1">
      <c r="BP947014" s="90"/>
    </row>
    <row r="947015" spans="68:68" customFormat="1">
      <c r="BP947015" s="90"/>
    </row>
    <row r="947016" spans="68:68" customFormat="1">
      <c r="BP947016" s="90"/>
    </row>
    <row r="947017" spans="68:68" customFormat="1">
      <c r="BP947017" s="90"/>
    </row>
    <row r="947018" spans="68:68" customFormat="1">
      <c r="BP947018" s="90"/>
    </row>
    <row r="947019" spans="68:68" customFormat="1">
      <c r="BP947019" s="90"/>
    </row>
    <row r="947020" spans="68:68" customFormat="1">
      <c r="BP947020" s="90"/>
    </row>
    <row r="947021" spans="68:68" customFormat="1">
      <c r="BP947021" s="90"/>
    </row>
    <row r="947022" spans="68:68" customFormat="1">
      <c r="BP947022" s="90"/>
    </row>
    <row r="947023" spans="68:68" customFormat="1">
      <c r="BP947023" s="90"/>
    </row>
    <row r="947024" spans="68:68" customFormat="1">
      <c r="BP947024" s="90"/>
    </row>
    <row r="947025" spans="68:68" customFormat="1">
      <c r="BP947025" s="90"/>
    </row>
    <row r="947026" spans="68:68" customFormat="1">
      <c r="BP947026" s="90"/>
    </row>
    <row r="947027" spans="68:68" customFormat="1">
      <c r="BP947027" s="90"/>
    </row>
    <row r="947028" spans="68:68" customFormat="1">
      <c r="BP947028" s="90"/>
    </row>
    <row r="947029" spans="68:68" customFormat="1">
      <c r="BP947029" s="90"/>
    </row>
    <row r="947030" spans="68:68" customFormat="1">
      <c r="BP947030" s="90"/>
    </row>
    <row r="947031" spans="68:68" customFormat="1">
      <c r="BP947031" s="90"/>
    </row>
    <row r="947032" spans="68:68" customFormat="1">
      <c r="BP947032" s="90"/>
    </row>
    <row r="947033" spans="68:68" customFormat="1">
      <c r="BP947033" s="90"/>
    </row>
    <row r="947034" spans="68:68" customFormat="1">
      <c r="BP947034" s="90"/>
    </row>
    <row r="947035" spans="68:68" customFormat="1">
      <c r="BP947035" s="90"/>
    </row>
    <row r="947036" spans="68:68" customFormat="1">
      <c r="BP947036" s="90"/>
    </row>
    <row r="947037" spans="68:68" customFormat="1">
      <c r="BP947037" s="90"/>
    </row>
    <row r="947038" spans="68:68" customFormat="1">
      <c r="BP947038" s="90"/>
    </row>
    <row r="947039" spans="68:68" customFormat="1">
      <c r="BP947039" s="90"/>
    </row>
    <row r="947040" spans="68:68" customFormat="1">
      <c r="BP947040" s="90"/>
    </row>
    <row r="947041" spans="68:68" customFormat="1">
      <c r="BP947041" s="90"/>
    </row>
    <row r="947042" spans="68:68" customFormat="1">
      <c r="BP947042" s="90"/>
    </row>
    <row r="947043" spans="68:68" customFormat="1">
      <c r="BP947043" s="90"/>
    </row>
    <row r="947044" spans="68:68" customFormat="1">
      <c r="BP947044" s="90"/>
    </row>
    <row r="947045" spans="68:68" customFormat="1">
      <c r="BP947045" s="90"/>
    </row>
    <row r="947046" spans="68:68" customFormat="1">
      <c r="BP947046" s="90"/>
    </row>
    <row r="947047" spans="68:68" customFormat="1">
      <c r="BP947047" s="90"/>
    </row>
    <row r="947048" spans="68:68" customFormat="1">
      <c r="BP947048" s="90"/>
    </row>
    <row r="947049" spans="68:68" customFormat="1">
      <c r="BP947049" s="90"/>
    </row>
    <row r="947050" spans="68:68" customFormat="1">
      <c r="BP947050" s="90"/>
    </row>
    <row r="947051" spans="68:68" customFormat="1">
      <c r="BP947051" s="90"/>
    </row>
    <row r="947052" spans="68:68" customFormat="1">
      <c r="BP947052" s="90"/>
    </row>
    <row r="947053" spans="68:68" customFormat="1">
      <c r="BP947053" s="90"/>
    </row>
    <row r="947054" spans="68:68" customFormat="1">
      <c r="BP947054" s="90"/>
    </row>
    <row r="947055" spans="68:68" customFormat="1">
      <c r="BP947055" s="90"/>
    </row>
    <row r="947056" spans="68:68" customFormat="1">
      <c r="BP947056" s="90"/>
    </row>
    <row r="947057" spans="68:68" customFormat="1">
      <c r="BP947057" s="90"/>
    </row>
    <row r="947058" spans="68:68" customFormat="1">
      <c r="BP947058" s="90"/>
    </row>
    <row r="947059" spans="68:68" customFormat="1">
      <c r="BP947059" s="90"/>
    </row>
    <row r="947060" spans="68:68" customFormat="1">
      <c r="BP947060" s="90"/>
    </row>
    <row r="947061" spans="68:68" customFormat="1">
      <c r="BP947061" s="90"/>
    </row>
    <row r="947062" spans="68:68" customFormat="1">
      <c r="BP947062" s="90"/>
    </row>
    <row r="947063" spans="68:68" customFormat="1">
      <c r="BP947063" s="90"/>
    </row>
    <row r="947064" spans="68:68" customFormat="1">
      <c r="BP947064" s="90"/>
    </row>
    <row r="947065" spans="68:68" customFormat="1">
      <c r="BP947065" s="90"/>
    </row>
    <row r="947066" spans="68:68" customFormat="1">
      <c r="BP947066" s="90"/>
    </row>
    <row r="947067" spans="68:68" customFormat="1">
      <c r="BP947067" s="90"/>
    </row>
    <row r="947068" spans="68:68" customFormat="1">
      <c r="BP947068" s="90"/>
    </row>
    <row r="947069" spans="68:68" customFormat="1">
      <c r="BP947069" s="90"/>
    </row>
    <row r="947070" spans="68:68" customFormat="1">
      <c r="BP947070" s="90"/>
    </row>
    <row r="947071" spans="68:68" customFormat="1">
      <c r="BP947071" s="90"/>
    </row>
    <row r="947072" spans="68:68" customFormat="1">
      <c r="BP947072" s="90"/>
    </row>
    <row r="947073" spans="68:68" customFormat="1">
      <c r="BP947073" s="90"/>
    </row>
    <row r="947074" spans="68:68" customFormat="1">
      <c r="BP947074" s="90"/>
    </row>
    <row r="947075" spans="68:68" customFormat="1">
      <c r="BP947075" s="90"/>
    </row>
    <row r="947076" spans="68:68" customFormat="1">
      <c r="BP947076" s="90"/>
    </row>
    <row r="947077" spans="68:68" customFormat="1">
      <c r="BP947077" s="90"/>
    </row>
    <row r="947078" spans="68:68" customFormat="1">
      <c r="BP947078" s="90"/>
    </row>
    <row r="947079" spans="68:68" customFormat="1">
      <c r="BP947079" s="90"/>
    </row>
    <row r="947080" spans="68:68" customFormat="1">
      <c r="BP947080" s="90"/>
    </row>
    <row r="947081" spans="68:68" customFormat="1">
      <c r="BP947081" s="90"/>
    </row>
    <row r="947082" spans="68:68" customFormat="1">
      <c r="BP947082" s="90"/>
    </row>
    <row r="947083" spans="68:68" customFormat="1">
      <c r="BP947083" s="90"/>
    </row>
    <row r="947084" spans="68:68" customFormat="1">
      <c r="BP947084" s="90"/>
    </row>
    <row r="947085" spans="68:68" customFormat="1">
      <c r="BP947085" s="90"/>
    </row>
    <row r="947086" spans="68:68" customFormat="1">
      <c r="BP947086" s="90"/>
    </row>
    <row r="947087" spans="68:68" customFormat="1">
      <c r="BP947087" s="90"/>
    </row>
    <row r="947088" spans="68:68" customFormat="1">
      <c r="BP947088" s="90"/>
    </row>
    <row r="947089" spans="68:68" customFormat="1">
      <c r="BP947089" s="90"/>
    </row>
    <row r="947090" spans="68:68" customFormat="1">
      <c r="BP947090" s="90"/>
    </row>
    <row r="947091" spans="68:68" customFormat="1">
      <c r="BP947091" s="90"/>
    </row>
    <row r="947092" spans="68:68" customFormat="1">
      <c r="BP947092" s="90"/>
    </row>
    <row r="947093" spans="68:68" customFormat="1">
      <c r="BP947093" s="90"/>
    </row>
    <row r="947094" spans="68:68" customFormat="1">
      <c r="BP947094" s="90"/>
    </row>
    <row r="947095" spans="68:68" customFormat="1">
      <c r="BP947095" s="90"/>
    </row>
    <row r="947096" spans="68:68" customFormat="1">
      <c r="BP947096" s="90"/>
    </row>
    <row r="947097" spans="68:68" customFormat="1">
      <c r="BP947097" s="90"/>
    </row>
    <row r="947098" spans="68:68" customFormat="1">
      <c r="BP947098" s="90"/>
    </row>
    <row r="947099" spans="68:68" customFormat="1">
      <c r="BP947099" s="90"/>
    </row>
    <row r="947100" spans="68:68" customFormat="1">
      <c r="BP947100" s="90"/>
    </row>
    <row r="947101" spans="68:68" customFormat="1">
      <c r="BP947101" s="90"/>
    </row>
    <row r="947102" spans="68:68" customFormat="1">
      <c r="BP947102" s="90"/>
    </row>
    <row r="947103" spans="68:68" customFormat="1">
      <c r="BP947103" s="90"/>
    </row>
    <row r="947104" spans="68:68" customFormat="1">
      <c r="BP947104" s="90"/>
    </row>
    <row r="947105" spans="68:68" customFormat="1">
      <c r="BP947105" s="90"/>
    </row>
    <row r="947106" spans="68:68" customFormat="1">
      <c r="BP947106" s="90"/>
    </row>
    <row r="947107" spans="68:68" customFormat="1">
      <c r="BP947107" s="90"/>
    </row>
    <row r="947108" spans="68:68" customFormat="1">
      <c r="BP947108" s="90"/>
    </row>
    <row r="947109" spans="68:68" customFormat="1">
      <c r="BP947109" s="90"/>
    </row>
    <row r="947110" spans="68:68" customFormat="1">
      <c r="BP947110" s="90"/>
    </row>
    <row r="947111" spans="68:68" customFormat="1">
      <c r="BP947111" s="90"/>
    </row>
    <row r="947112" spans="68:68" customFormat="1">
      <c r="BP947112" s="90"/>
    </row>
    <row r="947113" spans="68:68" customFormat="1">
      <c r="BP947113" s="90"/>
    </row>
    <row r="947114" spans="68:68" customFormat="1">
      <c r="BP947114" s="90"/>
    </row>
    <row r="947115" spans="68:68" customFormat="1">
      <c r="BP947115" s="90"/>
    </row>
    <row r="947116" spans="68:68" customFormat="1">
      <c r="BP947116" s="90"/>
    </row>
    <row r="947117" spans="68:68" customFormat="1">
      <c r="BP947117" s="90"/>
    </row>
    <row r="947118" spans="68:68" customFormat="1">
      <c r="BP947118" s="90"/>
    </row>
    <row r="947119" spans="68:68" customFormat="1">
      <c r="BP947119" s="90"/>
    </row>
    <row r="947120" spans="68:68" customFormat="1">
      <c r="BP947120" s="90"/>
    </row>
    <row r="947121" spans="68:68" customFormat="1">
      <c r="BP947121" s="90"/>
    </row>
    <row r="947122" spans="68:68" customFormat="1">
      <c r="BP947122" s="90"/>
    </row>
    <row r="947123" spans="68:68" customFormat="1">
      <c r="BP947123" s="90"/>
    </row>
    <row r="947124" spans="68:68" customFormat="1">
      <c r="BP947124" s="90"/>
    </row>
    <row r="947125" spans="68:68" customFormat="1">
      <c r="BP947125" s="90"/>
    </row>
    <row r="947126" spans="68:68" customFormat="1">
      <c r="BP947126" s="90"/>
    </row>
    <row r="947127" spans="68:68" customFormat="1">
      <c r="BP947127" s="90"/>
    </row>
    <row r="947128" spans="68:68" customFormat="1">
      <c r="BP947128" s="90"/>
    </row>
    <row r="947129" spans="68:68" customFormat="1">
      <c r="BP947129" s="90"/>
    </row>
    <row r="947130" spans="68:68" customFormat="1">
      <c r="BP947130" s="90"/>
    </row>
    <row r="947131" spans="68:68" customFormat="1">
      <c r="BP947131" s="90"/>
    </row>
    <row r="947132" spans="68:68" customFormat="1">
      <c r="BP947132" s="90"/>
    </row>
    <row r="947133" spans="68:68" customFormat="1">
      <c r="BP947133" s="90"/>
    </row>
    <row r="947134" spans="68:68" customFormat="1">
      <c r="BP947134" s="90"/>
    </row>
    <row r="947135" spans="68:68" customFormat="1">
      <c r="BP947135" s="90"/>
    </row>
    <row r="947136" spans="68:68" customFormat="1">
      <c r="BP947136" s="90"/>
    </row>
    <row r="947137" spans="68:68" customFormat="1">
      <c r="BP947137" s="90"/>
    </row>
    <row r="947138" spans="68:68" customFormat="1">
      <c r="BP947138" s="90"/>
    </row>
    <row r="947139" spans="68:68" customFormat="1">
      <c r="BP947139" s="90"/>
    </row>
    <row r="947140" spans="68:68" customFormat="1">
      <c r="BP947140" s="90"/>
    </row>
    <row r="947141" spans="68:68" customFormat="1">
      <c r="BP947141" s="90"/>
    </row>
    <row r="947142" spans="68:68" customFormat="1">
      <c r="BP947142" s="90"/>
    </row>
    <row r="947143" spans="68:68" customFormat="1">
      <c r="BP947143" s="90"/>
    </row>
    <row r="947144" spans="68:68" customFormat="1">
      <c r="BP947144" s="90"/>
    </row>
    <row r="947145" spans="68:68" customFormat="1">
      <c r="BP947145" s="90"/>
    </row>
    <row r="947146" spans="68:68" customFormat="1">
      <c r="BP947146" s="90"/>
    </row>
    <row r="947147" spans="68:68" customFormat="1">
      <c r="BP947147" s="90"/>
    </row>
    <row r="947148" spans="68:68" customFormat="1">
      <c r="BP947148" s="90"/>
    </row>
    <row r="947149" spans="68:68" customFormat="1">
      <c r="BP947149" s="90"/>
    </row>
    <row r="947150" spans="68:68" customFormat="1">
      <c r="BP947150" s="90"/>
    </row>
    <row r="947151" spans="68:68" customFormat="1">
      <c r="BP947151" s="90"/>
    </row>
    <row r="947152" spans="68:68" customFormat="1">
      <c r="BP947152" s="90"/>
    </row>
    <row r="947153" spans="68:68" customFormat="1">
      <c r="BP947153" s="90"/>
    </row>
    <row r="947154" spans="68:68" customFormat="1">
      <c r="BP947154" s="90"/>
    </row>
    <row r="947155" spans="68:68" customFormat="1">
      <c r="BP947155" s="90"/>
    </row>
    <row r="947156" spans="68:68" customFormat="1">
      <c r="BP947156" s="90"/>
    </row>
    <row r="947157" spans="68:68" customFormat="1">
      <c r="BP947157" s="90"/>
    </row>
    <row r="947158" spans="68:68" customFormat="1">
      <c r="BP947158" s="90"/>
    </row>
    <row r="947159" spans="68:68" customFormat="1">
      <c r="BP947159" s="90"/>
    </row>
    <row r="947160" spans="68:68" customFormat="1">
      <c r="BP947160" s="90"/>
    </row>
    <row r="947161" spans="68:68" customFormat="1">
      <c r="BP947161" s="90"/>
    </row>
    <row r="947162" spans="68:68" customFormat="1">
      <c r="BP947162" s="90"/>
    </row>
    <row r="947163" spans="68:68" customFormat="1">
      <c r="BP947163" s="90"/>
    </row>
    <row r="947164" spans="68:68" customFormat="1">
      <c r="BP947164" s="90"/>
    </row>
    <row r="947165" spans="68:68" customFormat="1">
      <c r="BP947165" s="90"/>
    </row>
    <row r="947166" spans="68:68" customFormat="1">
      <c r="BP947166" s="90"/>
    </row>
    <row r="947167" spans="68:68" customFormat="1">
      <c r="BP947167" s="90"/>
    </row>
    <row r="947168" spans="68:68" customFormat="1">
      <c r="BP947168" s="90"/>
    </row>
    <row r="947169" spans="68:68" customFormat="1">
      <c r="BP947169" s="90"/>
    </row>
    <row r="947170" spans="68:68" customFormat="1">
      <c r="BP947170" s="90"/>
    </row>
    <row r="947171" spans="68:68" customFormat="1">
      <c r="BP947171" s="90"/>
    </row>
    <row r="947172" spans="68:68" customFormat="1">
      <c r="BP947172" s="90"/>
    </row>
    <row r="947173" spans="68:68" customFormat="1">
      <c r="BP947173" s="90"/>
    </row>
    <row r="947174" spans="68:68" customFormat="1">
      <c r="BP947174" s="90"/>
    </row>
    <row r="947175" spans="68:68" customFormat="1">
      <c r="BP947175" s="90"/>
    </row>
    <row r="947176" spans="68:68" customFormat="1">
      <c r="BP947176" s="90"/>
    </row>
    <row r="947177" spans="68:68" customFormat="1">
      <c r="BP947177" s="90"/>
    </row>
    <row r="947178" spans="68:68" customFormat="1">
      <c r="BP947178" s="90"/>
    </row>
    <row r="947179" spans="68:68" customFormat="1">
      <c r="BP947179" s="90"/>
    </row>
    <row r="947180" spans="68:68" customFormat="1">
      <c r="BP947180" s="90"/>
    </row>
    <row r="947181" spans="68:68" customFormat="1">
      <c r="BP947181" s="90"/>
    </row>
    <row r="947182" spans="68:68" customFormat="1">
      <c r="BP947182" s="90"/>
    </row>
    <row r="947183" spans="68:68" customFormat="1">
      <c r="BP947183" s="90"/>
    </row>
    <row r="947184" spans="68:68" customFormat="1">
      <c r="BP947184" s="90"/>
    </row>
    <row r="947185" spans="68:68" customFormat="1">
      <c r="BP947185" s="90"/>
    </row>
    <row r="947186" spans="68:68" customFormat="1">
      <c r="BP947186" s="90"/>
    </row>
    <row r="947187" spans="68:68" customFormat="1">
      <c r="BP947187" s="90"/>
    </row>
    <row r="947188" spans="68:68" customFormat="1">
      <c r="BP947188" s="90"/>
    </row>
    <row r="947189" spans="68:68" customFormat="1">
      <c r="BP947189" s="90"/>
    </row>
    <row r="947190" spans="68:68" customFormat="1">
      <c r="BP947190" s="90"/>
    </row>
    <row r="947191" spans="68:68" customFormat="1">
      <c r="BP947191" s="90"/>
    </row>
    <row r="947192" spans="68:68" customFormat="1">
      <c r="BP947192" s="90"/>
    </row>
    <row r="947193" spans="68:68" customFormat="1">
      <c r="BP947193" s="90"/>
    </row>
    <row r="947194" spans="68:68" customFormat="1">
      <c r="BP947194" s="90"/>
    </row>
    <row r="947195" spans="68:68" customFormat="1">
      <c r="BP947195" s="90"/>
    </row>
    <row r="947196" spans="68:68" customFormat="1">
      <c r="BP947196" s="90"/>
    </row>
    <row r="947197" spans="68:68" customFormat="1">
      <c r="BP947197" s="90"/>
    </row>
    <row r="947198" spans="68:68" customFormat="1">
      <c r="BP947198" s="90"/>
    </row>
    <row r="947199" spans="68:68" customFormat="1">
      <c r="BP947199" s="90"/>
    </row>
    <row r="947200" spans="68:68" customFormat="1">
      <c r="BP947200" s="90"/>
    </row>
    <row r="947201" spans="68:68" customFormat="1">
      <c r="BP947201" s="90"/>
    </row>
    <row r="947202" spans="68:68" customFormat="1">
      <c r="BP947202" s="90"/>
    </row>
    <row r="947203" spans="68:68" customFormat="1">
      <c r="BP947203" s="90"/>
    </row>
    <row r="947204" spans="68:68" customFormat="1">
      <c r="BP947204" s="90"/>
    </row>
    <row r="947205" spans="68:68" customFormat="1">
      <c r="BP947205" s="90"/>
    </row>
    <row r="947206" spans="68:68" customFormat="1">
      <c r="BP947206" s="90"/>
    </row>
    <row r="947207" spans="68:68" customFormat="1">
      <c r="BP947207" s="90"/>
    </row>
    <row r="947208" spans="68:68" customFormat="1">
      <c r="BP947208" s="90"/>
    </row>
    <row r="947209" spans="68:68" customFormat="1">
      <c r="BP947209" s="90"/>
    </row>
    <row r="947210" spans="68:68" customFormat="1">
      <c r="BP947210" s="90"/>
    </row>
    <row r="947211" spans="68:68" customFormat="1">
      <c r="BP947211" s="90"/>
    </row>
    <row r="947212" spans="68:68" customFormat="1">
      <c r="BP947212" s="90"/>
    </row>
    <row r="947213" spans="68:68" customFormat="1">
      <c r="BP947213" s="90"/>
    </row>
    <row r="947214" spans="68:68" customFormat="1">
      <c r="BP947214" s="90"/>
    </row>
    <row r="947215" spans="68:68" customFormat="1">
      <c r="BP947215" s="90"/>
    </row>
    <row r="947216" spans="68:68" customFormat="1">
      <c r="BP947216" s="90"/>
    </row>
    <row r="947217" spans="68:68" customFormat="1">
      <c r="BP947217" s="90"/>
    </row>
    <row r="947218" spans="68:68" customFormat="1">
      <c r="BP947218" s="90"/>
    </row>
    <row r="947219" spans="68:68" customFormat="1">
      <c r="BP947219" s="90"/>
    </row>
    <row r="947220" spans="68:68" customFormat="1">
      <c r="BP947220" s="90"/>
    </row>
    <row r="947221" spans="68:68" customFormat="1">
      <c r="BP947221" s="90"/>
    </row>
    <row r="947222" spans="68:68" customFormat="1">
      <c r="BP947222" s="90"/>
    </row>
    <row r="947223" spans="68:68" customFormat="1">
      <c r="BP947223" s="90"/>
    </row>
    <row r="947224" spans="68:68" customFormat="1">
      <c r="BP947224" s="90"/>
    </row>
    <row r="947225" spans="68:68" customFormat="1">
      <c r="BP947225" s="90"/>
    </row>
    <row r="947226" spans="68:68" customFormat="1">
      <c r="BP947226" s="90"/>
    </row>
    <row r="947227" spans="68:68" customFormat="1">
      <c r="BP947227" s="90"/>
    </row>
    <row r="947228" spans="68:68" customFormat="1">
      <c r="BP947228" s="90"/>
    </row>
    <row r="947229" spans="68:68" customFormat="1">
      <c r="BP947229" s="90"/>
    </row>
    <row r="947230" spans="68:68" customFormat="1">
      <c r="BP947230" s="90"/>
    </row>
    <row r="947231" spans="68:68" customFormat="1">
      <c r="BP947231" s="90"/>
    </row>
    <row r="947232" spans="68:68" customFormat="1">
      <c r="BP947232" s="90"/>
    </row>
    <row r="947233" spans="68:68" customFormat="1">
      <c r="BP947233" s="90"/>
    </row>
    <row r="947234" spans="68:68" customFormat="1">
      <c r="BP947234" s="90"/>
    </row>
    <row r="947235" spans="68:68" customFormat="1">
      <c r="BP947235" s="90"/>
    </row>
    <row r="947236" spans="68:68" customFormat="1">
      <c r="BP947236" s="90"/>
    </row>
    <row r="947237" spans="68:68" customFormat="1">
      <c r="BP947237" s="90"/>
    </row>
    <row r="947238" spans="68:68" customFormat="1">
      <c r="BP947238" s="90"/>
    </row>
    <row r="947239" spans="68:68" customFormat="1">
      <c r="BP947239" s="90"/>
    </row>
    <row r="947240" spans="68:68" customFormat="1">
      <c r="BP947240" s="90"/>
    </row>
    <row r="947241" spans="68:68" customFormat="1">
      <c r="BP947241" s="90"/>
    </row>
    <row r="947242" spans="68:68" customFormat="1">
      <c r="BP947242" s="90"/>
    </row>
    <row r="947243" spans="68:68" customFormat="1">
      <c r="BP947243" s="90"/>
    </row>
    <row r="947244" spans="68:68" customFormat="1">
      <c r="BP947244" s="90"/>
    </row>
    <row r="947245" spans="68:68" customFormat="1">
      <c r="BP947245" s="90"/>
    </row>
    <row r="947246" spans="68:68" customFormat="1">
      <c r="BP947246" s="90"/>
    </row>
    <row r="947247" spans="68:68" customFormat="1">
      <c r="BP947247" s="90"/>
    </row>
    <row r="947248" spans="68:68" customFormat="1">
      <c r="BP947248" s="90"/>
    </row>
    <row r="947249" spans="68:68" customFormat="1">
      <c r="BP947249" s="90"/>
    </row>
    <row r="947250" spans="68:68" customFormat="1">
      <c r="BP947250" s="90"/>
    </row>
    <row r="947251" spans="68:68" customFormat="1">
      <c r="BP947251" s="90"/>
    </row>
    <row r="947252" spans="68:68" customFormat="1">
      <c r="BP947252" s="90"/>
    </row>
    <row r="947253" spans="68:68" customFormat="1">
      <c r="BP947253" s="90"/>
    </row>
    <row r="947254" spans="68:68" customFormat="1">
      <c r="BP947254" s="90"/>
    </row>
    <row r="947255" spans="68:68" customFormat="1">
      <c r="BP947255" s="90"/>
    </row>
    <row r="947256" spans="68:68" customFormat="1">
      <c r="BP947256" s="90"/>
    </row>
    <row r="947257" spans="68:68" customFormat="1">
      <c r="BP947257" s="90"/>
    </row>
    <row r="947258" spans="68:68" customFormat="1">
      <c r="BP947258" s="90"/>
    </row>
    <row r="947259" spans="68:68" customFormat="1">
      <c r="BP947259" s="90"/>
    </row>
    <row r="947260" spans="68:68" customFormat="1">
      <c r="BP947260" s="90"/>
    </row>
    <row r="947261" spans="68:68" customFormat="1">
      <c r="BP947261" s="90"/>
    </row>
    <row r="947262" spans="68:68" customFormat="1">
      <c r="BP947262" s="90"/>
    </row>
    <row r="947263" spans="68:68" customFormat="1">
      <c r="BP947263" s="90"/>
    </row>
    <row r="947264" spans="68:68" customFormat="1">
      <c r="BP947264" s="90"/>
    </row>
    <row r="947265" spans="68:68" customFormat="1">
      <c r="BP947265" s="90"/>
    </row>
    <row r="947266" spans="68:68" customFormat="1">
      <c r="BP947266" s="90"/>
    </row>
    <row r="947267" spans="68:68" customFormat="1">
      <c r="BP947267" s="90"/>
    </row>
    <row r="947268" spans="68:68" customFormat="1">
      <c r="BP947268" s="90"/>
    </row>
    <row r="947269" spans="68:68" customFormat="1">
      <c r="BP947269" s="90"/>
    </row>
    <row r="947270" spans="68:68" customFormat="1">
      <c r="BP947270" s="90"/>
    </row>
    <row r="947271" spans="68:68" customFormat="1">
      <c r="BP947271" s="90"/>
    </row>
    <row r="947272" spans="68:68" customFormat="1">
      <c r="BP947272" s="90"/>
    </row>
    <row r="947273" spans="68:68" customFormat="1">
      <c r="BP947273" s="90"/>
    </row>
    <row r="947274" spans="68:68" customFormat="1">
      <c r="BP947274" s="90"/>
    </row>
    <row r="947275" spans="68:68" customFormat="1">
      <c r="BP947275" s="90"/>
    </row>
    <row r="947276" spans="68:68" customFormat="1">
      <c r="BP947276" s="90"/>
    </row>
    <row r="947277" spans="68:68" customFormat="1">
      <c r="BP947277" s="90"/>
    </row>
    <row r="947278" spans="68:68" customFormat="1">
      <c r="BP947278" s="90"/>
    </row>
    <row r="947279" spans="68:68" customFormat="1">
      <c r="BP947279" s="90"/>
    </row>
    <row r="947280" spans="68:68" customFormat="1">
      <c r="BP947280" s="90"/>
    </row>
    <row r="947281" spans="68:68" customFormat="1">
      <c r="BP947281" s="90"/>
    </row>
    <row r="947282" spans="68:68" customFormat="1">
      <c r="BP947282" s="90"/>
    </row>
    <row r="947283" spans="68:68" customFormat="1">
      <c r="BP947283" s="90"/>
    </row>
    <row r="947284" spans="68:68" customFormat="1">
      <c r="BP947284" s="90"/>
    </row>
    <row r="947285" spans="68:68" customFormat="1">
      <c r="BP947285" s="90"/>
    </row>
    <row r="947286" spans="68:68" customFormat="1">
      <c r="BP947286" s="90"/>
    </row>
    <row r="947287" spans="68:68" customFormat="1">
      <c r="BP947287" s="90"/>
    </row>
    <row r="947288" spans="68:68" customFormat="1">
      <c r="BP947288" s="90"/>
    </row>
    <row r="947289" spans="68:68" customFormat="1">
      <c r="BP947289" s="90"/>
    </row>
    <row r="947290" spans="68:68" customFormat="1">
      <c r="BP947290" s="90"/>
    </row>
    <row r="947291" spans="68:68" customFormat="1">
      <c r="BP947291" s="90"/>
    </row>
    <row r="947292" spans="68:68" customFormat="1">
      <c r="BP947292" s="90"/>
    </row>
    <row r="947293" spans="68:68" customFormat="1">
      <c r="BP947293" s="90"/>
    </row>
    <row r="947294" spans="68:68" customFormat="1">
      <c r="BP947294" s="90"/>
    </row>
    <row r="947295" spans="68:68" customFormat="1">
      <c r="BP947295" s="90"/>
    </row>
    <row r="947296" spans="68:68" customFormat="1">
      <c r="BP947296" s="90"/>
    </row>
    <row r="947297" spans="68:68" customFormat="1">
      <c r="BP947297" s="90"/>
    </row>
    <row r="947298" spans="68:68" customFormat="1">
      <c r="BP947298" s="90"/>
    </row>
    <row r="947299" spans="68:68" customFormat="1">
      <c r="BP947299" s="90"/>
    </row>
    <row r="947300" spans="68:68" customFormat="1">
      <c r="BP947300" s="90"/>
    </row>
    <row r="947301" spans="68:68" customFormat="1">
      <c r="BP947301" s="90"/>
    </row>
    <row r="947302" spans="68:68" customFormat="1">
      <c r="BP947302" s="90"/>
    </row>
    <row r="947303" spans="68:68" customFormat="1">
      <c r="BP947303" s="90"/>
    </row>
    <row r="947304" spans="68:68" customFormat="1">
      <c r="BP947304" s="90"/>
    </row>
    <row r="947305" spans="68:68" customFormat="1">
      <c r="BP947305" s="90"/>
    </row>
    <row r="947306" spans="68:68" customFormat="1">
      <c r="BP947306" s="90"/>
    </row>
    <row r="947307" spans="68:68" customFormat="1">
      <c r="BP947307" s="90"/>
    </row>
    <row r="947308" spans="68:68" customFormat="1">
      <c r="BP947308" s="90"/>
    </row>
    <row r="947309" spans="68:68" customFormat="1">
      <c r="BP947309" s="90"/>
    </row>
    <row r="947310" spans="68:68" customFormat="1">
      <c r="BP947310" s="90"/>
    </row>
    <row r="947311" spans="68:68" customFormat="1">
      <c r="BP947311" s="90"/>
    </row>
    <row r="947312" spans="68:68" customFormat="1">
      <c r="BP947312" s="90"/>
    </row>
    <row r="947313" spans="68:68" customFormat="1">
      <c r="BP947313" s="90"/>
    </row>
    <row r="947314" spans="68:68" customFormat="1">
      <c r="BP947314" s="90"/>
    </row>
    <row r="947315" spans="68:68" customFormat="1">
      <c r="BP947315" s="90"/>
    </row>
    <row r="947316" spans="68:68" customFormat="1">
      <c r="BP947316" s="90"/>
    </row>
    <row r="947317" spans="68:68" customFormat="1">
      <c r="BP947317" s="90"/>
    </row>
    <row r="947318" spans="68:68" customFormat="1">
      <c r="BP947318" s="90"/>
    </row>
    <row r="947319" spans="68:68" customFormat="1">
      <c r="BP947319" s="90"/>
    </row>
    <row r="947320" spans="68:68" customFormat="1">
      <c r="BP947320" s="90"/>
    </row>
    <row r="947321" spans="68:68" customFormat="1">
      <c r="BP947321" s="90"/>
    </row>
    <row r="947322" spans="68:68" customFormat="1">
      <c r="BP947322" s="90"/>
    </row>
    <row r="947323" spans="68:68" customFormat="1">
      <c r="BP947323" s="90"/>
    </row>
    <row r="947324" spans="68:68" customFormat="1">
      <c r="BP947324" s="90"/>
    </row>
    <row r="947325" spans="68:68" customFormat="1">
      <c r="BP947325" s="90"/>
    </row>
    <row r="947326" spans="68:68" customFormat="1">
      <c r="BP947326" s="90"/>
    </row>
    <row r="947327" spans="68:68" customFormat="1">
      <c r="BP947327" s="90"/>
    </row>
    <row r="947328" spans="68:68" customFormat="1">
      <c r="BP947328" s="90"/>
    </row>
    <row r="947329" spans="68:68" customFormat="1">
      <c r="BP947329" s="90"/>
    </row>
    <row r="947330" spans="68:68" customFormat="1">
      <c r="BP947330" s="90"/>
    </row>
    <row r="947331" spans="68:68" customFormat="1">
      <c r="BP947331" s="90"/>
    </row>
    <row r="947332" spans="68:68" customFormat="1">
      <c r="BP947332" s="90"/>
    </row>
    <row r="947333" spans="68:68" customFormat="1">
      <c r="BP947333" s="90"/>
    </row>
    <row r="947334" spans="68:68" customFormat="1">
      <c r="BP947334" s="90"/>
    </row>
    <row r="947335" spans="68:68" customFormat="1">
      <c r="BP947335" s="90"/>
    </row>
    <row r="947336" spans="68:68" customFormat="1">
      <c r="BP947336" s="90"/>
    </row>
    <row r="947337" spans="68:68" customFormat="1">
      <c r="BP947337" s="90"/>
    </row>
    <row r="947338" spans="68:68" customFormat="1">
      <c r="BP947338" s="90"/>
    </row>
    <row r="947339" spans="68:68" customFormat="1">
      <c r="BP947339" s="90"/>
    </row>
    <row r="947340" spans="68:68" customFormat="1">
      <c r="BP947340" s="90"/>
    </row>
    <row r="947341" spans="68:68" customFormat="1">
      <c r="BP947341" s="90"/>
    </row>
    <row r="947342" spans="68:68" customFormat="1">
      <c r="BP947342" s="90"/>
    </row>
    <row r="947343" spans="68:68" customFormat="1">
      <c r="BP947343" s="90"/>
    </row>
    <row r="947344" spans="68:68" customFormat="1">
      <c r="BP947344" s="90"/>
    </row>
    <row r="947345" spans="68:68" customFormat="1">
      <c r="BP947345" s="90"/>
    </row>
    <row r="947346" spans="68:68" customFormat="1">
      <c r="BP947346" s="90"/>
    </row>
    <row r="947347" spans="68:68" customFormat="1">
      <c r="BP947347" s="90"/>
    </row>
    <row r="947348" spans="68:68" customFormat="1">
      <c r="BP947348" s="90"/>
    </row>
    <row r="947349" spans="68:68" customFormat="1">
      <c r="BP947349" s="90"/>
    </row>
    <row r="947350" spans="68:68" customFormat="1">
      <c r="BP947350" s="90"/>
    </row>
    <row r="947351" spans="68:68" customFormat="1">
      <c r="BP947351" s="90"/>
    </row>
    <row r="947352" spans="68:68" customFormat="1">
      <c r="BP947352" s="90"/>
    </row>
    <row r="947353" spans="68:68" customFormat="1">
      <c r="BP947353" s="90"/>
    </row>
    <row r="947354" spans="68:68" customFormat="1">
      <c r="BP947354" s="90"/>
    </row>
    <row r="947355" spans="68:68" customFormat="1">
      <c r="BP947355" s="90"/>
    </row>
    <row r="947356" spans="68:68" customFormat="1">
      <c r="BP947356" s="90"/>
    </row>
    <row r="947357" spans="68:68" customFormat="1">
      <c r="BP947357" s="90"/>
    </row>
    <row r="947358" spans="68:68" customFormat="1">
      <c r="BP947358" s="90"/>
    </row>
    <row r="947359" spans="68:68" customFormat="1">
      <c r="BP947359" s="90"/>
    </row>
    <row r="947360" spans="68:68" customFormat="1">
      <c r="BP947360" s="90"/>
    </row>
    <row r="947361" spans="68:68" customFormat="1">
      <c r="BP947361" s="90"/>
    </row>
    <row r="947362" spans="68:68" customFormat="1">
      <c r="BP947362" s="90"/>
    </row>
    <row r="947363" spans="68:68" customFormat="1">
      <c r="BP947363" s="90"/>
    </row>
    <row r="947364" spans="68:68" customFormat="1">
      <c r="BP947364" s="90"/>
    </row>
    <row r="947365" spans="68:68" customFormat="1">
      <c r="BP947365" s="90"/>
    </row>
    <row r="947366" spans="68:68" customFormat="1">
      <c r="BP947366" s="90"/>
    </row>
    <row r="947367" spans="68:68" customFormat="1">
      <c r="BP947367" s="90"/>
    </row>
    <row r="947368" spans="68:68" customFormat="1">
      <c r="BP947368" s="90"/>
    </row>
    <row r="947369" spans="68:68" customFormat="1">
      <c r="BP947369" s="90"/>
    </row>
    <row r="947370" spans="68:68" customFormat="1">
      <c r="BP947370" s="90"/>
    </row>
    <row r="947371" spans="68:68" customFormat="1">
      <c r="BP947371" s="90"/>
    </row>
    <row r="947372" spans="68:68" customFormat="1">
      <c r="BP947372" s="90"/>
    </row>
    <row r="947373" spans="68:68" customFormat="1">
      <c r="BP947373" s="90"/>
    </row>
    <row r="947374" spans="68:68" customFormat="1">
      <c r="BP947374" s="90"/>
    </row>
    <row r="947375" spans="68:68" customFormat="1">
      <c r="BP947375" s="90"/>
    </row>
    <row r="947376" spans="68:68" customFormat="1">
      <c r="BP947376" s="90"/>
    </row>
    <row r="947377" spans="68:68" customFormat="1">
      <c r="BP947377" s="90"/>
    </row>
    <row r="947378" spans="68:68" customFormat="1">
      <c r="BP947378" s="90"/>
    </row>
    <row r="947379" spans="68:68" customFormat="1">
      <c r="BP947379" s="90"/>
    </row>
    <row r="947380" spans="68:68" customFormat="1">
      <c r="BP947380" s="90"/>
    </row>
    <row r="947381" spans="68:68" customFormat="1">
      <c r="BP947381" s="90"/>
    </row>
    <row r="947382" spans="68:68" customFormat="1">
      <c r="BP947382" s="90"/>
    </row>
    <row r="947383" spans="68:68" customFormat="1">
      <c r="BP947383" s="90"/>
    </row>
    <row r="947384" spans="68:68" customFormat="1">
      <c r="BP947384" s="90"/>
    </row>
    <row r="947385" spans="68:68" customFormat="1">
      <c r="BP947385" s="90"/>
    </row>
    <row r="947386" spans="68:68" customFormat="1">
      <c r="BP947386" s="90"/>
    </row>
    <row r="947387" spans="68:68" customFormat="1">
      <c r="BP947387" s="90"/>
    </row>
    <row r="947388" spans="68:68" customFormat="1">
      <c r="BP947388" s="90"/>
    </row>
    <row r="947389" spans="68:68" customFormat="1">
      <c r="BP947389" s="90"/>
    </row>
    <row r="947390" spans="68:68" customFormat="1">
      <c r="BP947390" s="90"/>
    </row>
    <row r="947391" spans="68:68" customFormat="1">
      <c r="BP947391" s="90"/>
    </row>
    <row r="947392" spans="68:68" customFormat="1">
      <c r="BP947392" s="90"/>
    </row>
    <row r="947393" spans="68:68" customFormat="1">
      <c r="BP947393" s="90"/>
    </row>
    <row r="947394" spans="68:68" customFormat="1">
      <c r="BP947394" s="90"/>
    </row>
    <row r="947395" spans="68:68" customFormat="1">
      <c r="BP947395" s="90"/>
    </row>
    <row r="947396" spans="68:68" customFormat="1">
      <c r="BP947396" s="90"/>
    </row>
    <row r="947397" spans="68:68" customFormat="1">
      <c r="BP947397" s="90"/>
    </row>
    <row r="947398" spans="68:68" customFormat="1">
      <c r="BP947398" s="90"/>
    </row>
    <row r="947399" spans="68:68" customFormat="1">
      <c r="BP947399" s="90"/>
    </row>
    <row r="947400" spans="68:68" customFormat="1">
      <c r="BP947400" s="90"/>
    </row>
    <row r="947401" spans="68:68" customFormat="1">
      <c r="BP947401" s="90"/>
    </row>
    <row r="947402" spans="68:68" customFormat="1">
      <c r="BP947402" s="90"/>
    </row>
    <row r="947403" spans="68:68" customFormat="1">
      <c r="BP947403" s="90"/>
    </row>
    <row r="947404" spans="68:68" customFormat="1">
      <c r="BP947404" s="90"/>
    </row>
    <row r="947405" spans="68:68" customFormat="1">
      <c r="BP947405" s="90"/>
    </row>
    <row r="947406" spans="68:68" customFormat="1">
      <c r="BP947406" s="90"/>
    </row>
    <row r="947407" spans="68:68" customFormat="1">
      <c r="BP947407" s="90"/>
    </row>
    <row r="947408" spans="68:68" customFormat="1">
      <c r="BP947408" s="90"/>
    </row>
    <row r="947409" spans="68:68" customFormat="1">
      <c r="BP947409" s="90"/>
    </row>
    <row r="947410" spans="68:68" customFormat="1">
      <c r="BP947410" s="90"/>
    </row>
    <row r="947411" spans="68:68" customFormat="1">
      <c r="BP947411" s="90"/>
    </row>
    <row r="947412" spans="68:68" customFormat="1">
      <c r="BP947412" s="90"/>
    </row>
    <row r="947413" spans="68:68" customFormat="1">
      <c r="BP947413" s="90"/>
    </row>
    <row r="947414" spans="68:68" customFormat="1">
      <c r="BP947414" s="90"/>
    </row>
    <row r="947415" spans="68:68" customFormat="1">
      <c r="BP947415" s="90"/>
    </row>
    <row r="947416" spans="68:68" customFormat="1">
      <c r="BP947416" s="90"/>
    </row>
    <row r="947417" spans="68:68" customFormat="1">
      <c r="BP947417" s="90"/>
    </row>
    <row r="947418" spans="68:68" customFormat="1">
      <c r="BP947418" s="90"/>
    </row>
    <row r="947419" spans="68:68" customFormat="1">
      <c r="BP947419" s="90"/>
    </row>
    <row r="947420" spans="68:68" customFormat="1">
      <c r="BP947420" s="90"/>
    </row>
    <row r="947421" spans="68:68" customFormat="1">
      <c r="BP947421" s="90"/>
    </row>
    <row r="947422" spans="68:68" customFormat="1">
      <c r="BP947422" s="90"/>
    </row>
    <row r="947423" spans="68:68" customFormat="1">
      <c r="BP947423" s="90"/>
    </row>
    <row r="947424" spans="68:68" customFormat="1">
      <c r="BP947424" s="90"/>
    </row>
    <row r="947425" spans="68:68" customFormat="1">
      <c r="BP947425" s="90"/>
    </row>
    <row r="947426" spans="68:68" customFormat="1">
      <c r="BP947426" s="90"/>
    </row>
    <row r="947427" spans="68:68" customFormat="1">
      <c r="BP947427" s="90"/>
    </row>
    <row r="947428" spans="68:68" customFormat="1">
      <c r="BP947428" s="90"/>
    </row>
    <row r="947429" spans="68:68" customFormat="1">
      <c r="BP947429" s="90"/>
    </row>
    <row r="947430" spans="68:68" customFormat="1">
      <c r="BP947430" s="90"/>
    </row>
    <row r="947431" spans="68:68" customFormat="1">
      <c r="BP947431" s="90"/>
    </row>
    <row r="947432" spans="68:68" customFormat="1">
      <c r="BP947432" s="90"/>
    </row>
    <row r="947433" spans="68:68" customFormat="1">
      <c r="BP947433" s="90"/>
    </row>
    <row r="947434" spans="68:68" customFormat="1">
      <c r="BP947434" s="90"/>
    </row>
    <row r="947435" spans="68:68" customFormat="1">
      <c r="BP947435" s="90"/>
    </row>
    <row r="947436" spans="68:68" customFormat="1">
      <c r="BP947436" s="90"/>
    </row>
    <row r="947437" spans="68:68" customFormat="1">
      <c r="BP947437" s="90"/>
    </row>
    <row r="947438" spans="68:68" customFormat="1">
      <c r="BP947438" s="90"/>
    </row>
    <row r="947439" spans="68:68" customFormat="1">
      <c r="BP947439" s="90"/>
    </row>
    <row r="947440" spans="68:68" customFormat="1">
      <c r="BP947440" s="90"/>
    </row>
    <row r="947441" spans="68:68" customFormat="1">
      <c r="BP947441" s="90"/>
    </row>
    <row r="947442" spans="68:68" customFormat="1">
      <c r="BP947442" s="90"/>
    </row>
    <row r="947443" spans="68:68" customFormat="1">
      <c r="BP947443" s="90"/>
    </row>
    <row r="947444" spans="68:68" customFormat="1">
      <c r="BP947444" s="90"/>
    </row>
    <row r="947445" spans="68:68" customFormat="1">
      <c r="BP947445" s="90"/>
    </row>
    <row r="947446" spans="68:68" customFormat="1">
      <c r="BP947446" s="90"/>
    </row>
    <row r="947447" spans="68:68" customFormat="1">
      <c r="BP947447" s="90"/>
    </row>
    <row r="947448" spans="68:68" customFormat="1">
      <c r="BP947448" s="90"/>
    </row>
    <row r="947449" spans="68:68" customFormat="1">
      <c r="BP947449" s="90"/>
    </row>
    <row r="947450" spans="68:68" customFormat="1">
      <c r="BP947450" s="90"/>
    </row>
    <row r="947451" spans="68:68" customFormat="1">
      <c r="BP947451" s="90"/>
    </row>
    <row r="947452" spans="68:68" customFormat="1">
      <c r="BP947452" s="90"/>
    </row>
    <row r="947453" spans="68:68" customFormat="1">
      <c r="BP947453" s="90"/>
    </row>
    <row r="947454" spans="68:68" customFormat="1">
      <c r="BP947454" s="90"/>
    </row>
    <row r="947455" spans="68:68" customFormat="1">
      <c r="BP947455" s="90"/>
    </row>
    <row r="947456" spans="68:68" customFormat="1">
      <c r="BP947456" s="90"/>
    </row>
    <row r="947457" spans="68:68" customFormat="1">
      <c r="BP947457" s="90"/>
    </row>
    <row r="947458" spans="68:68" customFormat="1">
      <c r="BP947458" s="90"/>
    </row>
    <row r="947459" spans="68:68" customFormat="1">
      <c r="BP947459" s="90"/>
    </row>
    <row r="947460" spans="68:68" customFormat="1">
      <c r="BP947460" s="90"/>
    </row>
    <row r="947461" spans="68:68" customFormat="1">
      <c r="BP947461" s="90"/>
    </row>
    <row r="947462" spans="68:68" customFormat="1">
      <c r="BP947462" s="90"/>
    </row>
    <row r="947463" spans="68:68" customFormat="1">
      <c r="BP947463" s="90"/>
    </row>
    <row r="947464" spans="68:68" customFormat="1">
      <c r="BP947464" s="90"/>
    </row>
    <row r="947465" spans="68:68" customFormat="1">
      <c r="BP947465" s="90"/>
    </row>
    <row r="947466" spans="68:68" customFormat="1">
      <c r="BP947466" s="90"/>
    </row>
    <row r="947467" spans="68:68" customFormat="1">
      <c r="BP947467" s="90"/>
    </row>
    <row r="947468" spans="68:68" customFormat="1">
      <c r="BP947468" s="90"/>
    </row>
    <row r="947469" spans="68:68" customFormat="1">
      <c r="BP947469" s="90"/>
    </row>
    <row r="947470" spans="68:68" customFormat="1">
      <c r="BP947470" s="90"/>
    </row>
    <row r="947471" spans="68:68" customFormat="1">
      <c r="BP947471" s="90"/>
    </row>
    <row r="947472" spans="68:68" customFormat="1">
      <c r="BP947472" s="90"/>
    </row>
    <row r="947473" spans="68:68" customFormat="1">
      <c r="BP947473" s="90"/>
    </row>
    <row r="947474" spans="68:68" customFormat="1">
      <c r="BP947474" s="90"/>
    </row>
    <row r="947475" spans="68:68" customFormat="1">
      <c r="BP947475" s="90"/>
    </row>
    <row r="947476" spans="68:68" customFormat="1">
      <c r="BP947476" s="90"/>
    </row>
    <row r="947477" spans="68:68" customFormat="1">
      <c r="BP947477" s="90"/>
    </row>
    <row r="947478" spans="68:68" customFormat="1">
      <c r="BP947478" s="90"/>
    </row>
    <row r="947479" spans="68:68" customFormat="1">
      <c r="BP947479" s="90"/>
    </row>
    <row r="947480" spans="68:68" customFormat="1">
      <c r="BP947480" s="90"/>
    </row>
    <row r="947481" spans="68:68" customFormat="1">
      <c r="BP947481" s="90"/>
    </row>
    <row r="947482" spans="68:68" customFormat="1">
      <c r="BP947482" s="90"/>
    </row>
    <row r="947483" spans="68:68" customFormat="1">
      <c r="BP947483" s="90"/>
    </row>
    <row r="947484" spans="68:68" customFormat="1">
      <c r="BP947484" s="90"/>
    </row>
    <row r="947485" spans="68:68" customFormat="1">
      <c r="BP947485" s="90"/>
    </row>
    <row r="947486" spans="68:68" customFormat="1">
      <c r="BP947486" s="90"/>
    </row>
    <row r="947487" spans="68:68" customFormat="1">
      <c r="BP947487" s="90"/>
    </row>
    <row r="947488" spans="68:68" customFormat="1">
      <c r="BP947488" s="90"/>
    </row>
    <row r="947489" spans="68:68" customFormat="1">
      <c r="BP947489" s="90"/>
    </row>
    <row r="947490" spans="68:68" customFormat="1">
      <c r="BP947490" s="90"/>
    </row>
    <row r="947491" spans="68:68" customFormat="1">
      <c r="BP947491" s="90"/>
    </row>
    <row r="947492" spans="68:68" customFormat="1">
      <c r="BP947492" s="90"/>
    </row>
    <row r="947493" spans="68:68" customFormat="1">
      <c r="BP947493" s="90"/>
    </row>
    <row r="947494" spans="68:68" customFormat="1">
      <c r="BP947494" s="90"/>
    </row>
    <row r="947495" spans="68:68" customFormat="1">
      <c r="BP947495" s="90"/>
    </row>
    <row r="947496" spans="68:68" customFormat="1">
      <c r="BP947496" s="90"/>
    </row>
    <row r="947497" spans="68:68" customFormat="1">
      <c r="BP947497" s="90"/>
    </row>
    <row r="947498" spans="68:68" customFormat="1">
      <c r="BP947498" s="90"/>
    </row>
    <row r="947499" spans="68:68" customFormat="1">
      <c r="BP947499" s="90"/>
    </row>
    <row r="947500" spans="68:68" customFormat="1">
      <c r="BP947500" s="90"/>
    </row>
    <row r="947501" spans="68:68" customFormat="1">
      <c r="BP947501" s="90"/>
    </row>
    <row r="947502" spans="68:68" customFormat="1">
      <c r="BP947502" s="90"/>
    </row>
    <row r="947503" spans="68:68" customFormat="1">
      <c r="BP947503" s="90"/>
    </row>
    <row r="947504" spans="68:68" customFormat="1">
      <c r="BP947504" s="90"/>
    </row>
    <row r="947505" spans="68:68" customFormat="1">
      <c r="BP947505" s="90"/>
    </row>
    <row r="947506" spans="68:68" customFormat="1">
      <c r="BP947506" s="90"/>
    </row>
    <row r="947507" spans="68:68" customFormat="1">
      <c r="BP947507" s="90"/>
    </row>
    <row r="947508" spans="68:68" customFormat="1">
      <c r="BP947508" s="90"/>
    </row>
    <row r="947509" spans="68:68" customFormat="1">
      <c r="BP947509" s="90"/>
    </row>
    <row r="947510" spans="68:68" customFormat="1">
      <c r="BP947510" s="90"/>
    </row>
    <row r="947511" spans="68:68" customFormat="1">
      <c r="BP947511" s="90"/>
    </row>
    <row r="947512" spans="68:68" customFormat="1">
      <c r="BP947512" s="90"/>
    </row>
    <row r="947513" spans="68:68" customFormat="1">
      <c r="BP947513" s="90"/>
    </row>
    <row r="947514" spans="68:68" customFormat="1">
      <c r="BP947514" s="90"/>
    </row>
    <row r="947515" spans="68:68" customFormat="1">
      <c r="BP947515" s="90"/>
    </row>
    <row r="947516" spans="68:68" customFormat="1">
      <c r="BP947516" s="90"/>
    </row>
    <row r="947517" spans="68:68" customFormat="1">
      <c r="BP947517" s="90"/>
    </row>
    <row r="947518" spans="68:68" customFormat="1">
      <c r="BP947518" s="90"/>
    </row>
    <row r="947519" spans="68:68" customFormat="1">
      <c r="BP947519" s="90"/>
    </row>
    <row r="947520" spans="68:68" customFormat="1">
      <c r="BP947520" s="90"/>
    </row>
    <row r="947521" spans="68:68" customFormat="1">
      <c r="BP947521" s="90"/>
    </row>
    <row r="947522" spans="68:68" customFormat="1">
      <c r="BP947522" s="90"/>
    </row>
    <row r="947523" spans="68:68" customFormat="1">
      <c r="BP947523" s="90"/>
    </row>
    <row r="947524" spans="68:68" customFormat="1">
      <c r="BP947524" s="90"/>
    </row>
    <row r="947525" spans="68:68" customFormat="1">
      <c r="BP947525" s="90"/>
    </row>
    <row r="947526" spans="68:68" customFormat="1">
      <c r="BP947526" s="90"/>
    </row>
    <row r="947527" spans="68:68" customFormat="1">
      <c r="BP947527" s="90"/>
    </row>
    <row r="947528" spans="68:68" customFormat="1">
      <c r="BP947528" s="90"/>
    </row>
    <row r="947529" spans="68:68" customFormat="1">
      <c r="BP947529" s="90"/>
    </row>
    <row r="947530" spans="68:68" customFormat="1">
      <c r="BP947530" s="90"/>
    </row>
    <row r="947531" spans="68:68" customFormat="1">
      <c r="BP947531" s="90"/>
    </row>
    <row r="947532" spans="68:68" customFormat="1">
      <c r="BP947532" s="90"/>
    </row>
    <row r="947533" spans="68:68" customFormat="1">
      <c r="BP947533" s="90"/>
    </row>
    <row r="947534" spans="68:68" customFormat="1">
      <c r="BP947534" s="90"/>
    </row>
    <row r="947535" spans="68:68" customFormat="1">
      <c r="BP947535" s="90"/>
    </row>
    <row r="947536" spans="68:68" customFormat="1">
      <c r="BP947536" s="90"/>
    </row>
    <row r="947537" spans="68:68" customFormat="1">
      <c r="BP947537" s="90"/>
    </row>
    <row r="947538" spans="68:68" customFormat="1">
      <c r="BP947538" s="90"/>
    </row>
    <row r="947539" spans="68:68" customFormat="1">
      <c r="BP947539" s="90"/>
    </row>
    <row r="947540" spans="68:68" customFormat="1">
      <c r="BP947540" s="90"/>
    </row>
    <row r="947541" spans="68:68" customFormat="1">
      <c r="BP947541" s="90"/>
    </row>
    <row r="947542" spans="68:68" customFormat="1">
      <c r="BP947542" s="90"/>
    </row>
    <row r="947543" spans="68:68" customFormat="1">
      <c r="BP947543" s="90"/>
    </row>
    <row r="947544" spans="68:68" customFormat="1">
      <c r="BP947544" s="90"/>
    </row>
    <row r="947545" spans="68:68" customFormat="1">
      <c r="BP947545" s="90"/>
    </row>
    <row r="947546" spans="68:68" customFormat="1">
      <c r="BP947546" s="90"/>
    </row>
    <row r="947547" spans="68:68" customFormat="1">
      <c r="BP947547" s="90"/>
    </row>
    <row r="947548" spans="68:68" customFormat="1">
      <c r="BP947548" s="90"/>
    </row>
    <row r="947549" spans="68:68" customFormat="1">
      <c r="BP947549" s="90"/>
    </row>
    <row r="947550" spans="68:68" customFormat="1">
      <c r="BP947550" s="90"/>
    </row>
    <row r="947551" spans="68:68" customFormat="1">
      <c r="BP947551" s="90"/>
    </row>
    <row r="947552" spans="68:68" customFormat="1">
      <c r="BP947552" s="90"/>
    </row>
    <row r="947553" spans="68:68" customFormat="1">
      <c r="BP947553" s="90"/>
    </row>
    <row r="947554" spans="68:68" customFormat="1">
      <c r="BP947554" s="90"/>
    </row>
    <row r="947555" spans="68:68" customFormat="1">
      <c r="BP947555" s="90"/>
    </row>
    <row r="947556" spans="68:68" customFormat="1">
      <c r="BP947556" s="90"/>
    </row>
    <row r="947557" spans="68:68" customFormat="1">
      <c r="BP947557" s="90"/>
    </row>
    <row r="947558" spans="68:68" customFormat="1">
      <c r="BP947558" s="90"/>
    </row>
    <row r="947559" spans="68:68" customFormat="1">
      <c r="BP947559" s="90"/>
    </row>
    <row r="947560" spans="68:68" customFormat="1">
      <c r="BP947560" s="90"/>
    </row>
    <row r="947561" spans="68:68" customFormat="1">
      <c r="BP947561" s="90"/>
    </row>
    <row r="947562" spans="68:68" customFormat="1">
      <c r="BP947562" s="90"/>
    </row>
    <row r="947563" spans="68:68" customFormat="1">
      <c r="BP947563" s="90"/>
    </row>
    <row r="947564" spans="68:68" customFormat="1">
      <c r="BP947564" s="90"/>
    </row>
    <row r="947565" spans="68:68" customFormat="1">
      <c r="BP947565" s="90"/>
    </row>
    <row r="947566" spans="68:68" customFormat="1">
      <c r="BP947566" s="90"/>
    </row>
    <row r="947567" spans="68:68" customFormat="1">
      <c r="BP947567" s="90"/>
    </row>
    <row r="947568" spans="68:68" customFormat="1">
      <c r="BP947568" s="90"/>
    </row>
    <row r="947569" spans="68:68" customFormat="1">
      <c r="BP947569" s="90"/>
    </row>
    <row r="947570" spans="68:68" customFormat="1">
      <c r="BP947570" s="90"/>
    </row>
    <row r="947571" spans="68:68" customFormat="1">
      <c r="BP947571" s="90"/>
    </row>
    <row r="947572" spans="68:68" customFormat="1">
      <c r="BP947572" s="90"/>
    </row>
    <row r="947573" spans="68:68" customFormat="1">
      <c r="BP947573" s="90"/>
    </row>
    <row r="947574" spans="68:68" customFormat="1">
      <c r="BP947574" s="90"/>
    </row>
    <row r="947575" spans="68:68" customFormat="1">
      <c r="BP947575" s="90"/>
    </row>
    <row r="947576" spans="68:68" customFormat="1">
      <c r="BP947576" s="90"/>
    </row>
    <row r="947577" spans="68:68" customFormat="1">
      <c r="BP947577" s="90"/>
    </row>
    <row r="947578" spans="68:68" customFormat="1">
      <c r="BP947578" s="90"/>
    </row>
    <row r="947579" spans="68:68" customFormat="1">
      <c r="BP947579" s="90"/>
    </row>
    <row r="947580" spans="68:68" customFormat="1">
      <c r="BP947580" s="90"/>
    </row>
    <row r="947581" spans="68:68" customFormat="1">
      <c r="BP947581" s="90"/>
    </row>
    <row r="947582" spans="68:68" customFormat="1">
      <c r="BP947582" s="90"/>
    </row>
    <row r="947583" spans="68:68" customFormat="1">
      <c r="BP947583" s="90"/>
    </row>
    <row r="947584" spans="68:68" customFormat="1">
      <c r="BP947584" s="90"/>
    </row>
    <row r="947585" spans="68:68" customFormat="1">
      <c r="BP947585" s="90"/>
    </row>
    <row r="947586" spans="68:68" customFormat="1">
      <c r="BP947586" s="90"/>
    </row>
    <row r="947587" spans="68:68" customFormat="1">
      <c r="BP947587" s="90"/>
    </row>
    <row r="947588" spans="68:68" customFormat="1">
      <c r="BP947588" s="90"/>
    </row>
    <row r="947589" spans="68:68" customFormat="1">
      <c r="BP947589" s="90"/>
    </row>
    <row r="947590" spans="68:68" customFormat="1">
      <c r="BP947590" s="90"/>
    </row>
    <row r="947591" spans="68:68" customFormat="1">
      <c r="BP947591" s="90"/>
    </row>
    <row r="947592" spans="68:68" customFormat="1">
      <c r="BP947592" s="90"/>
    </row>
    <row r="947593" spans="68:68" customFormat="1">
      <c r="BP947593" s="90"/>
    </row>
    <row r="947594" spans="68:68" customFormat="1">
      <c r="BP947594" s="90"/>
    </row>
    <row r="947595" spans="68:68" customFormat="1">
      <c r="BP947595" s="90"/>
    </row>
    <row r="947596" spans="68:68" customFormat="1">
      <c r="BP947596" s="90"/>
    </row>
    <row r="947597" spans="68:68" customFormat="1">
      <c r="BP947597" s="90"/>
    </row>
    <row r="947598" spans="68:68" customFormat="1">
      <c r="BP947598" s="90"/>
    </row>
    <row r="947599" spans="68:68" customFormat="1">
      <c r="BP947599" s="90"/>
    </row>
    <row r="947600" spans="68:68" customFormat="1">
      <c r="BP947600" s="90"/>
    </row>
    <row r="947601" spans="68:68" customFormat="1">
      <c r="BP947601" s="90"/>
    </row>
    <row r="947602" spans="68:68" customFormat="1">
      <c r="BP947602" s="90"/>
    </row>
    <row r="947603" spans="68:68" customFormat="1">
      <c r="BP947603" s="90"/>
    </row>
    <row r="947604" spans="68:68" customFormat="1">
      <c r="BP947604" s="90"/>
    </row>
    <row r="947605" spans="68:68" customFormat="1">
      <c r="BP947605" s="90"/>
    </row>
    <row r="947606" spans="68:68" customFormat="1">
      <c r="BP947606" s="90"/>
    </row>
    <row r="947607" spans="68:68" customFormat="1">
      <c r="BP947607" s="90"/>
    </row>
    <row r="947608" spans="68:68" customFormat="1">
      <c r="BP947608" s="90"/>
    </row>
    <row r="947609" spans="68:68" customFormat="1">
      <c r="BP947609" s="90"/>
    </row>
    <row r="947610" spans="68:68" customFormat="1">
      <c r="BP947610" s="90"/>
    </row>
    <row r="947611" spans="68:68" customFormat="1">
      <c r="BP947611" s="90"/>
    </row>
    <row r="947612" spans="68:68" customFormat="1">
      <c r="BP947612" s="90"/>
    </row>
    <row r="947613" spans="68:68" customFormat="1">
      <c r="BP947613" s="90"/>
    </row>
    <row r="947614" spans="68:68" customFormat="1">
      <c r="BP947614" s="90"/>
    </row>
    <row r="947615" spans="68:68" customFormat="1">
      <c r="BP947615" s="90"/>
    </row>
    <row r="947616" spans="68:68" customFormat="1">
      <c r="BP947616" s="90"/>
    </row>
    <row r="947617" spans="68:68" customFormat="1">
      <c r="BP947617" s="90"/>
    </row>
    <row r="947618" spans="68:68" customFormat="1">
      <c r="BP947618" s="90"/>
    </row>
    <row r="947619" spans="68:68" customFormat="1">
      <c r="BP947619" s="90"/>
    </row>
    <row r="947620" spans="68:68" customFormat="1">
      <c r="BP947620" s="90"/>
    </row>
    <row r="947621" spans="68:68" customFormat="1">
      <c r="BP947621" s="90"/>
    </row>
    <row r="947622" spans="68:68" customFormat="1">
      <c r="BP947622" s="90"/>
    </row>
    <row r="947623" spans="68:68" customFormat="1">
      <c r="BP947623" s="90"/>
    </row>
    <row r="947624" spans="68:68" customFormat="1">
      <c r="BP947624" s="90"/>
    </row>
    <row r="947625" spans="68:68" customFormat="1">
      <c r="BP947625" s="90"/>
    </row>
    <row r="947626" spans="68:68" customFormat="1">
      <c r="BP947626" s="90"/>
    </row>
    <row r="947627" spans="68:68" customFormat="1">
      <c r="BP947627" s="90"/>
    </row>
    <row r="947628" spans="68:68" customFormat="1">
      <c r="BP947628" s="90"/>
    </row>
    <row r="947629" spans="68:68" customFormat="1">
      <c r="BP947629" s="90"/>
    </row>
    <row r="947630" spans="68:68" customFormat="1">
      <c r="BP947630" s="90"/>
    </row>
    <row r="947631" spans="68:68" customFormat="1">
      <c r="BP947631" s="90"/>
    </row>
    <row r="947632" spans="68:68" customFormat="1">
      <c r="BP947632" s="90"/>
    </row>
    <row r="947633" spans="68:68" customFormat="1">
      <c r="BP947633" s="90"/>
    </row>
    <row r="947634" spans="68:68" customFormat="1">
      <c r="BP947634" s="90"/>
    </row>
    <row r="947635" spans="68:68" customFormat="1">
      <c r="BP947635" s="90"/>
    </row>
    <row r="947636" spans="68:68" customFormat="1">
      <c r="BP947636" s="90"/>
    </row>
    <row r="947637" spans="68:68" customFormat="1">
      <c r="BP947637" s="90"/>
    </row>
    <row r="947638" spans="68:68" customFormat="1">
      <c r="BP947638" s="90"/>
    </row>
    <row r="947639" spans="68:68" customFormat="1">
      <c r="BP947639" s="90"/>
    </row>
    <row r="947640" spans="68:68" customFormat="1">
      <c r="BP947640" s="90"/>
    </row>
    <row r="947641" spans="68:68" customFormat="1">
      <c r="BP947641" s="90"/>
    </row>
    <row r="947642" spans="68:68" customFormat="1">
      <c r="BP947642" s="90"/>
    </row>
    <row r="947643" spans="68:68" customFormat="1">
      <c r="BP947643" s="90"/>
    </row>
    <row r="947644" spans="68:68" customFormat="1">
      <c r="BP947644" s="90"/>
    </row>
    <row r="947645" spans="68:68" customFormat="1">
      <c r="BP947645" s="90"/>
    </row>
    <row r="947646" spans="68:68" customFormat="1">
      <c r="BP947646" s="90"/>
    </row>
    <row r="947647" spans="68:68" customFormat="1">
      <c r="BP947647" s="90"/>
    </row>
    <row r="947648" spans="68:68" customFormat="1">
      <c r="BP947648" s="90"/>
    </row>
    <row r="947649" spans="68:68" customFormat="1">
      <c r="BP947649" s="90"/>
    </row>
    <row r="947650" spans="68:68" customFormat="1">
      <c r="BP947650" s="90"/>
    </row>
    <row r="947651" spans="68:68" customFormat="1">
      <c r="BP947651" s="90"/>
    </row>
    <row r="947652" spans="68:68" customFormat="1">
      <c r="BP947652" s="90"/>
    </row>
    <row r="947653" spans="68:68" customFormat="1">
      <c r="BP947653" s="90"/>
    </row>
    <row r="947654" spans="68:68" customFormat="1">
      <c r="BP947654" s="90"/>
    </row>
    <row r="947655" spans="68:68" customFormat="1">
      <c r="BP947655" s="90"/>
    </row>
    <row r="947656" spans="68:68" customFormat="1">
      <c r="BP947656" s="90"/>
    </row>
    <row r="947657" spans="68:68" customFormat="1">
      <c r="BP947657" s="90"/>
    </row>
    <row r="947658" spans="68:68" customFormat="1">
      <c r="BP947658" s="90"/>
    </row>
    <row r="947659" spans="68:68" customFormat="1">
      <c r="BP947659" s="90"/>
    </row>
    <row r="947660" spans="68:68" customFormat="1">
      <c r="BP947660" s="90"/>
    </row>
    <row r="947661" spans="68:68" customFormat="1">
      <c r="BP947661" s="90"/>
    </row>
    <row r="947662" spans="68:68" customFormat="1">
      <c r="BP947662" s="90"/>
    </row>
    <row r="947663" spans="68:68" customFormat="1">
      <c r="BP947663" s="90"/>
    </row>
    <row r="947664" spans="68:68" customFormat="1">
      <c r="BP947664" s="90"/>
    </row>
    <row r="947665" spans="68:68" customFormat="1">
      <c r="BP947665" s="90"/>
    </row>
    <row r="947666" spans="68:68" customFormat="1">
      <c r="BP947666" s="90"/>
    </row>
    <row r="947667" spans="68:68" customFormat="1">
      <c r="BP947667" s="90"/>
    </row>
    <row r="947668" spans="68:68" customFormat="1">
      <c r="BP947668" s="90"/>
    </row>
    <row r="947669" spans="68:68" customFormat="1">
      <c r="BP947669" s="90"/>
    </row>
    <row r="947670" spans="68:68" customFormat="1">
      <c r="BP947670" s="90"/>
    </row>
    <row r="947671" spans="68:68" customFormat="1">
      <c r="BP947671" s="90"/>
    </row>
    <row r="947672" spans="68:68" customFormat="1">
      <c r="BP947672" s="90"/>
    </row>
    <row r="947673" spans="68:68" customFormat="1">
      <c r="BP947673" s="90"/>
    </row>
    <row r="947674" spans="68:68" customFormat="1">
      <c r="BP947674" s="90"/>
    </row>
    <row r="947675" spans="68:68" customFormat="1">
      <c r="BP947675" s="90"/>
    </row>
    <row r="947676" spans="68:68" customFormat="1">
      <c r="BP947676" s="90"/>
    </row>
    <row r="947677" spans="68:68" customFormat="1">
      <c r="BP947677" s="90"/>
    </row>
    <row r="947678" spans="68:68" customFormat="1">
      <c r="BP947678" s="90"/>
    </row>
    <row r="947679" spans="68:68" customFormat="1">
      <c r="BP947679" s="90"/>
    </row>
    <row r="947680" spans="68:68" customFormat="1">
      <c r="BP947680" s="90"/>
    </row>
    <row r="947681" spans="68:68" customFormat="1">
      <c r="BP947681" s="90"/>
    </row>
    <row r="947682" spans="68:68" customFormat="1">
      <c r="BP947682" s="90"/>
    </row>
    <row r="947683" spans="68:68" customFormat="1">
      <c r="BP947683" s="90"/>
    </row>
    <row r="947684" spans="68:68" customFormat="1">
      <c r="BP947684" s="90"/>
    </row>
    <row r="947685" spans="68:68" customFormat="1">
      <c r="BP947685" s="90"/>
    </row>
    <row r="947686" spans="68:68" customFormat="1">
      <c r="BP947686" s="90"/>
    </row>
    <row r="947687" spans="68:68" customFormat="1">
      <c r="BP947687" s="90"/>
    </row>
    <row r="947688" spans="68:68" customFormat="1">
      <c r="BP947688" s="90"/>
    </row>
    <row r="947689" spans="68:68" customFormat="1">
      <c r="BP947689" s="90"/>
    </row>
    <row r="947690" spans="68:68" customFormat="1">
      <c r="BP947690" s="90"/>
    </row>
    <row r="947691" spans="68:68" customFormat="1">
      <c r="BP947691" s="90"/>
    </row>
    <row r="947692" spans="68:68" customFormat="1">
      <c r="BP947692" s="90"/>
    </row>
    <row r="947693" spans="68:68" customFormat="1">
      <c r="BP947693" s="90"/>
    </row>
    <row r="947694" spans="68:68" customFormat="1">
      <c r="BP947694" s="90"/>
    </row>
    <row r="947695" spans="68:68" customFormat="1">
      <c r="BP947695" s="90"/>
    </row>
    <row r="947696" spans="68:68" customFormat="1">
      <c r="BP947696" s="90"/>
    </row>
    <row r="947697" spans="68:68" customFormat="1">
      <c r="BP947697" s="90"/>
    </row>
    <row r="947698" spans="68:68" customFormat="1">
      <c r="BP947698" s="90"/>
    </row>
    <row r="947699" spans="68:68" customFormat="1">
      <c r="BP947699" s="90"/>
    </row>
    <row r="947700" spans="68:68" customFormat="1">
      <c r="BP947700" s="90"/>
    </row>
    <row r="947701" spans="68:68" customFormat="1">
      <c r="BP947701" s="90"/>
    </row>
    <row r="947702" spans="68:68" customFormat="1">
      <c r="BP947702" s="90"/>
    </row>
    <row r="947703" spans="68:68" customFormat="1">
      <c r="BP947703" s="90"/>
    </row>
    <row r="947704" spans="68:68" customFormat="1">
      <c r="BP947704" s="90"/>
    </row>
    <row r="947705" spans="68:68" customFormat="1">
      <c r="BP947705" s="90"/>
    </row>
    <row r="947706" spans="68:68" customFormat="1">
      <c r="BP947706" s="90"/>
    </row>
    <row r="947707" spans="68:68" customFormat="1">
      <c r="BP947707" s="90"/>
    </row>
    <row r="947708" spans="68:68" customFormat="1">
      <c r="BP947708" s="90"/>
    </row>
    <row r="947709" spans="68:68" customFormat="1">
      <c r="BP947709" s="90"/>
    </row>
    <row r="947710" spans="68:68" customFormat="1">
      <c r="BP947710" s="90"/>
    </row>
    <row r="947711" spans="68:68" customFormat="1">
      <c r="BP947711" s="90"/>
    </row>
    <row r="947712" spans="68:68" customFormat="1">
      <c r="BP947712" s="90"/>
    </row>
    <row r="947713" spans="68:68" customFormat="1">
      <c r="BP947713" s="90"/>
    </row>
    <row r="947714" spans="68:68" customFormat="1">
      <c r="BP947714" s="90"/>
    </row>
    <row r="947715" spans="68:68" customFormat="1">
      <c r="BP947715" s="90"/>
    </row>
    <row r="947716" spans="68:68" customFormat="1">
      <c r="BP947716" s="90"/>
    </row>
    <row r="947717" spans="68:68" customFormat="1">
      <c r="BP947717" s="90"/>
    </row>
    <row r="947718" spans="68:68" customFormat="1">
      <c r="BP947718" s="90"/>
    </row>
    <row r="947719" spans="68:68" customFormat="1">
      <c r="BP947719" s="90"/>
    </row>
    <row r="947720" spans="68:68" customFormat="1">
      <c r="BP947720" s="90"/>
    </row>
    <row r="947721" spans="68:68" customFormat="1">
      <c r="BP947721" s="90"/>
    </row>
    <row r="947722" spans="68:68" customFormat="1">
      <c r="BP947722" s="90"/>
    </row>
    <row r="947723" spans="68:68" customFormat="1">
      <c r="BP947723" s="90"/>
    </row>
    <row r="947724" spans="68:68" customFormat="1">
      <c r="BP947724" s="90"/>
    </row>
    <row r="947725" spans="68:68" customFormat="1">
      <c r="BP947725" s="90"/>
    </row>
    <row r="947726" spans="68:68" customFormat="1">
      <c r="BP947726" s="90"/>
    </row>
    <row r="947727" spans="68:68" customFormat="1">
      <c r="BP947727" s="90"/>
    </row>
    <row r="947728" spans="68:68" customFormat="1">
      <c r="BP947728" s="90"/>
    </row>
    <row r="947729" spans="68:68" customFormat="1">
      <c r="BP947729" s="90"/>
    </row>
    <row r="947730" spans="68:68" customFormat="1">
      <c r="BP947730" s="90"/>
    </row>
    <row r="947731" spans="68:68" customFormat="1">
      <c r="BP947731" s="90"/>
    </row>
    <row r="947732" spans="68:68" customFormat="1">
      <c r="BP947732" s="90"/>
    </row>
    <row r="947733" spans="68:68" customFormat="1">
      <c r="BP947733" s="90"/>
    </row>
    <row r="947734" spans="68:68" customFormat="1">
      <c r="BP947734" s="90"/>
    </row>
    <row r="947735" spans="68:68" customFormat="1">
      <c r="BP947735" s="90"/>
    </row>
    <row r="947736" spans="68:68" customFormat="1">
      <c r="BP947736" s="90"/>
    </row>
    <row r="947737" spans="68:68" customFormat="1">
      <c r="BP947737" s="90"/>
    </row>
    <row r="947738" spans="68:68" customFormat="1">
      <c r="BP947738" s="90"/>
    </row>
    <row r="947739" spans="68:68" customFormat="1">
      <c r="BP947739" s="90"/>
    </row>
    <row r="947740" spans="68:68" customFormat="1">
      <c r="BP947740" s="90"/>
    </row>
    <row r="947741" spans="68:68" customFormat="1">
      <c r="BP947741" s="90"/>
    </row>
    <row r="947742" spans="68:68" customFormat="1">
      <c r="BP947742" s="90"/>
    </row>
    <row r="947743" spans="68:68" customFormat="1">
      <c r="BP947743" s="90"/>
    </row>
    <row r="947744" spans="68:68" customFormat="1">
      <c r="BP947744" s="90"/>
    </row>
    <row r="947745" spans="68:68" customFormat="1">
      <c r="BP947745" s="90"/>
    </row>
    <row r="947746" spans="68:68" customFormat="1">
      <c r="BP947746" s="90"/>
    </row>
    <row r="947747" spans="68:68" customFormat="1">
      <c r="BP947747" s="90"/>
    </row>
    <row r="947748" spans="68:68" customFormat="1">
      <c r="BP947748" s="90"/>
    </row>
    <row r="947749" spans="68:68" customFormat="1">
      <c r="BP947749" s="90"/>
    </row>
    <row r="947750" spans="68:68" customFormat="1">
      <c r="BP947750" s="90"/>
    </row>
    <row r="947751" spans="68:68" customFormat="1">
      <c r="BP947751" s="90"/>
    </row>
    <row r="947752" spans="68:68" customFormat="1">
      <c r="BP947752" s="90"/>
    </row>
    <row r="947753" spans="68:68" customFormat="1">
      <c r="BP947753" s="90"/>
    </row>
    <row r="947754" spans="68:68" customFormat="1">
      <c r="BP947754" s="90"/>
    </row>
    <row r="947755" spans="68:68" customFormat="1">
      <c r="BP947755" s="90"/>
    </row>
    <row r="947756" spans="68:68" customFormat="1">
      <c r="BP947756" s="90"/>
    </row>
    <row r="947757" spans="68:68" customFormat="1">
      <c r="BP947757" s="90"/>
    </row>
    <row r="947758" spans="68:68" customFormat="1">
      <c r="BP947758" s="90"/>
    </row>
    <row r="947759" spans="68:68" customFormat="1">
      <c r="BP947759" s="90"/>
    </row>
    <row r="947760" spans="68:68" customFormat="1">
      <c r="BP947760" s="90"/>
    </row>
    <row r="947761" spans="68:68" customFormat="1">
      <c r="BP947761" s="90"/>
    </row>
    <row r="947762" spans="68:68" customFormat="1">
      <c r="BP947762" s="90"/>
    </row>
    <row r="947763" spans="68:68" customFormat="1">
      <c r="BP947763" s="90"/>
    </row>
    <row r="947764" spans="68:68" customFormat="1">
      <c r="BP947764" s="90"/>
    </row>
    <row r="947765" spans="68:68" customFormat="1">
      <c r="BP947765" s="90"/>
    </row>
    <row r="947766" spans="68:68" customFormat="1">
      <c r="BP947766" s="90"/>
    </row>
    <row r="947767" spans="68:68" customFormat="1">
      <c r="BP947767" s="90"/>
    </row>
    <row r="947768" spans="68:68" customFormat="1">
      <c r="BP947768" s="90"/>
    </row>
    <row r="947769" spans="68:68" customFormat="1">
      <c r="BP947769" s="90"/>
    </row>
    <row r="947770" spans="68:68" customFormat="1">
      <c r="BP947770" s="90"/>
    </row>
    <row r="947771" spans="68:68" customFormat="1">
      <c r="BP947771" s="90"/>
    </row>
    <row r="947772" spans="68:68" customFormat="1">
      <c r="BP947772" s="90"/>
    </row>
    <row r="947773" spans="68:68" customFormat="1">
      <c r="BP947773" s="90"/>
    </row>
    <row r="947774" spans="68:68" customFormat="1">
      <c r="BP947774" s="90"/>
    </row>
    <row r="947775" spans="68:68" customFormat="1">
      <c r="BP947775" s="90"/>
    </row>
    <row r="947776" spans="68:68" customFormat="1">
      <c r="BP947776" s="90"/>
    </row>
    <row r="947777" spans="68:68" customFormat="1">
      <c r="BP947777" s="90"/>
    </row>
    <row r="947778" spans="68:68" customFormat="1">
      <c r="BP947778" s="90"/>
    </row>
    <row r="947779" spans="68:68" customFormat="1">
      <c r="BP947779" s="90"/>
    </row>
    <row r="947780" spans="68:68" customFormat="1">
      <c r="BP947780" s="90"/>
    </row>
    <row r="947781" spans="68:68" customFormat="1">
      <c r="BP947781" s="90"/>
    </row>
    <row r="947782" spans="68:68" customFormat="1">
      <c r="BP947782" s="90"/>
    </row>
    <row r="947783" spans="68:68" customFormat="1">
      <c r="BP947783" s="90"/>
    </row>
    <row r="947784" spans="68:68" customFormat="1">
      <c r="BP947784" s="90"/>
    </row>
    <row r="947785" spans="68:68" customFormat="1">
      <c r="BP947785" s="90"/>
    </row>
    <row r="947786" spans="68:68" customFormat="1">
      <c r="BP947786" s="90"/>
    </row>
    <row r="947787" spans="68:68" customFormat="1">
      <c r="BP947787" s="90"/>
    </row>
    <row r="947788" spans="68:68" customFormat="1">
      <c r="BP947788" s="90"/>
    </row>
    <row r="947789" spans="68:68" customFormat="1">
      <c r="BP947789" s="90"/>
    </row>
    <row r="947790" spans="68:68" customFormat="1">
      <c r="BP947790" s="90"/>
    </row>
    <row r="947791" spans="68:68" customFormat="1">
      <c r="BP947791" s="90"/>
    </row>
    <row r="947792" spans="68:68" customFormat="1">
      <c r="BP947792" s="90"/>
    </row>
    <row r="947793" spans="68:68" customFormat="1">
      <c r="BP947793" s="90"/>
    </row>
    <row r="947794" spans="68:68" customFormat="1">
      <c r="BP947794" s="90"/>
    </row>
    <row r="947795" spans="68:68" customFormat="1">
      <c r="BP947795" s="90"/>
    </row>
    <row r="947796" spans="68:68" customFormat="1">
      <c r="BP947796" s="90"/>
    </row>
    <row r="947797" spans="68:68" customFormat="1">
      <c r="BP947797" s="90"/>
    </row>
    <row r="947798" spans="68:68" customFormat="1">
      <c r="BP947798" s="90"/>
    </row>
    <row r="947799" spans="68:68" customFormat="1">
      <c r="BP947799" s="90"/>
    </row>
    <row r="947800" spans="68:68" customFormat="1">
      <c r="BP947800" s="90"/>
    </row>
    <row r="947801" spans="68:68" customFormat="1">
      <c r="BP947801" s="90"/>
    </row>
    <row r="947802" spans="68:68" customFormat="1">
      <c r="BP947802" s="90"/>
    </row>
    <row r="947803" spans="68:68" customFormat="1">
      <c r="BP947803" s="90"/>
    </row>
    <row r="947804" spans="68:68" customFormat="1">
      <c r="BP947804" s="90"/>
    </row>
    <row r="947805" spans="68:68" customFormat="1">
      <c r="BP947805" s="90"/>
    </row>
    <row r="947806" spans="68:68" customFormat="1">
      <c r="BP947806" s="90"/>
    </row>
    <row r="947807" spans="68:68" customFormat="1">
      <c r="BP947807" s="90"/>
    </row>
    <row r="947808" spans="68:68" customFormat="1">
      <c r="BP947808" s="90"/>
    </row>
    <row r="947809" spans="68:68" customFormat="1">
      <c r="BP947809" s="90"/>
    </row>
    <row r="947810" spans="68:68" customFormat="1">
      <c r="BP947810" s="90"/>
    </row>
    <row r="947811" spans="68:68" customFormat="1">
      <c r="BP947811" s="90"/>
    </row>
    <row r="947812" spans="68:68" customFormat="1">
      <c r="BP947812" s="90"/>
    </row>
    <row r="947813" spans="68:68" customFormat="1">
      <c r="BP947813" s="90"/>
    </row>
    <row r="947814" spans="68:68" customFormat="1">
      <c r="BP947814" s="90"/>
    </row>
    <row r="947815" spans="68:68" customFormat="1">
      <c r="BP947815" s="90"/>
    </row>
    <row r="947816" spans="68:68" customFormat="1">
      <c r="BP947816" s="90"/>
    </row>
    <row r="947817" spans="68:68" customFormat="1">
      <c r="BP947817" s="90"/>
    </row>
    <row r="947818" spans="68:68" customFormat="1">
      <c r="BP947818" s="90"/>
    </row>
    <row r="947819" spans="68:68" customFormat="1">
      <c r="BP947819" s="90"/>
    </row>
    <row r="947820" spans="68:68" customFormat="1">
      <c r="BP947820" s="90"/>
    </row>
    <row r="947821" spans="68:68" customFormat="1">
      <c r="BP947821" s="90"/>
    </row>
    <row r="947822" spans="68:68" customFormat="1">
      <c r="BP947822" s="90"/>
    </row>
    <row r="947823" spans="68:68" customFormat="1">
      <c r="BP947823" s="90"/>
    </row>
    <row r="947824" spans="68:68" customFormat="1">
      <c r="BP947824" s="90"/>
    </row>
    <row r="947825" spans="68:68" customFormat="1">
      <c r="BP947825" s="90"/>
    </row>
    <row r="947826" spans="68:68" customFormat="1">
      <c r="BP947826" s="90"/>
    </row>
    <row r="947827" spans="68:68" customFormat="1">
      <c r="BP947827" s="90"/>
    </row>
    <row r="947828" spans="68:68" customFormat="1">
      <c r="BP947828" s="90"/>
    </row>
    <row r="947829" spans="68:68" customFormat="1">
      <c r="BP947829" s="90"/>
    </row>
    <row r="947830" spans="68:68" customFormat="1">
      <c r="BP947830" s="90"/>
    </row>
    <row r="947831" spans="68:68" customFormat="1">
      <c r="BP947831" s="90"/>
    </row>
    <row r="947832" spans="68:68" customFormat="1">
      <c r="BP947832" s="90"/>
    </row>
    <row r="947833" spans="68:68" customFormat="1">
      <c r="BP947833" s="90"/>
    </row>
    <row r="947834" spans="68:68" customFormat="1">
      <c r="BP947834" s="90"/>
    </row>
    <row r="947835" spans="68:68" customFormat="1">
      <c r="BP947835" s="90"/>
    </row>
    <row r="947836" spans="68:68" customFormat="1">
      <c r="BP947836" s="90"/>
    </row>
    <row r="947837" spans="68:68" customFormat="1">
      <c r="BP947837" s="90"/>
    </row>
    <row r="947838" spans="68:68" customFormat="1">
      <c r="BP947838" s="90"/>
    </row>
    <row r="947839" spans="68:68" customFormat="1">
      <c r="BP947839" s="90"/>
    </row>
    <row r="947840" spans="68:68" customFormat="1">
      <c r="BP947840" s="90"/>
    </row>
    <row r="947841" spans="68:68" customFormat="1">
      <c r="BP947841" s="90"/>
    </row>
    <row r="947842" spans="68:68" customFormat="1">
      <c r="BP947842" s="90"/>
    </row>
    <row r="947843" spans="68:68" customFormat="1">
      <c r="BP947843" s="90"/>
    </row>
    <row r="947844" spans="68:68" customFormat="1">
      <c r="BP947844" s="90"/>
    </row>
    <row r="947845" spans="68:68" customFormat="1">
      <c r="BP947845" s="90"/>
    </row>
    <row r="947846" spans="68:68" customFormat="1">
      <c r="BP947846" s="90"/>
    </row>
    <row r="947847" spans="68:68" customFormat="1">
      <c r="BP947847" s="90"/>
    </row>
    <row r="947848" spans="68:68" customFormat="1">
      <c r="BP947848" s="90"/>
    </row>
    <row r="947849" spans="68:68" customFormat="1">
      <c r="BP947849" s="90"/>
    </row>
    <row r="947850" spans="68:68" customFormat="1">
      <c r="BP947850" s="90"/>
    </row>
    <row r="947851" spans="68:68" customFormat="1">
      <c r="BP947851" s="90"/>
    </row>
    <row r="947852" spans="68:68" customFormat="1">
      <c r="BP947852" s="90"/>
    </row>
    <row r="947853" spans="68:68" customFormat="1">
      <c r="BP947853" s="90"/>
    </row>
    <row r="947854" spans="68:68" customFormat="1">
      <c r="BP947854" s="90"/>
    </row>
    <row r="947855" spans="68:68" customFormat="1">
      <c r="BP947855" s="90"/>
    </row>
    <row r="947856" spans="68:68" customFormat="1">
      <c r="BP947856" s="90"/>
    </row>
    <row r="947857" spans="68:68" customFormat="1">
      <c r="BP947857" s="90"/>
    </row>
    <row r="947858" spans="68:68" customFormat="1">
      <c r="BP947858" s="90"/>
    </row>
    <row r="947859" spans="68:68" customFormat="1">
      <c r="BP947859" s="90"/>
    </row>
    <row r="947860" spans="68:68" customFormat="1">
      <c r="BP947860" s="90"/>
    </row>
    <row r="947861" spans="68:68" customFormat="1">
      <c r="BP947861" s="90"/>
    </row>
    <row r="947862" spans="68:68" customFormat="1">
      <c r="BP947862" s="90"/>
    </row>
    <row r="947863" spans="68:68" customFormat="1">
      <c r="BP947863" s="90"/>
    </row>
    <row r="947864" spans="68:68" customFormat="1">
      <c r="BP947864" s="90"/>
    </row>
    <row r="947865" spans="68:68" customFormat="1">
      <c r="BP947865" s="90"/>
    </row>
    <row r="947866" spans="68:68" customFormat="1">
      <c r="BP947866" s="90"/>
    </row>
    <row r="947867" spans="68:68" customFormat="1">
      <c r="BP947867" s="90"/>
    </row>
    <row r="947868" spans="68:68" customFormat="1">
      <c r="BP947868" s="90"/>
    </row>
    <row r="947869" spans="68:68" customFormat="1">
      <c r="BP947869" s="90"/>
    </row>
    <row r="947870" spans="68:68" customFormat="1">
      <c r="BP947870" s="90"/>
    </row>
    <row r="947871" spans="68:68" customFormat="1">
      <c r="BP947871" s="90"/>
    </row>
    <row r="947872" spans="68:68" customFormat="1">
      <c r="BP947872" s="90"/>
    </row>
    <row r="947873" spans="68:68" customFormat="1">
      <c r="BP947873" s="90"/>
    </row>
    <row r="947874" spans="68:68" customFormat="1">
      <c r="BP947874" s="90"/>
    </row>
    <row r="947875" spans="68:68" customFormat="1">
      <c r="BP947875" s="90"/>
    </row>
    <row r="947876" spans="68:68" customFormat="1">
      <c r="BP947876" s="90"/>
    </row>
    <row r="947877" spans="68:68" customFormat="1">
      <c r="BP947877" s="90"/>
    </row>
    <row r="947878" spans="68:68" customFormat="1">
      <c r="BP947878" s="90"/>
    </row>
    <row r="947879" spans="68:68" customFormat="1">
      <c r="BP947879" s="90"/>
    </row>
    <row r="947880" spans="68:68" customFormat="1">
      <c r="BP947880" s="90"/>
    </row>
    <row r="947881" spans="68:68" customFormat="1">
      <c r="BP947881" s="90"/>
    </row>
    <row r="947882" spans="68:68" customFormat="1">
      <c r="BP947882" s="90"/>
    </row>
    <row r="947883" spans="68:68" customFormat="1">
      <c r="BP947883" s="90"/>
    </row>
    <row r="947884" spans="68:68" customFormat="1">
      <c r="BP947884" s="90"/>
    </row>
    <row r="947885" spans="68:68" customFormat="1">
      <c r="BP947885" s="90"/>
    </row>
    <row r="947886" spans="68:68" customFormat="1">
      <c r="BP947886" s="90"/>
    </row>
    <row r="947887" spans="68:68" customFormat="1">
      <c r="BP947887" s="90"/>
    </row>
    <row r="947888" spans="68:68" customFormat="1">
      <c r="BP947888" s="90"/>
    </row>
    <row r="947889" spans="68:68" customFormat="1">
      <c r="BP947889" s="90"/>
    </row>
    <row r="947890" spans="68:68" customFormat="1">
      <c r="BP947890" s="90"/>
    </row>
    <row r="947891" spans="68:68" customFormat="1">
      <c r="BP947891" s="90"/>
    </row>
    <row r="947892" spans="68:68" customFormat="1">
      <c r="BP947892" s="90"/>
    </row>
    <row r="947893" spans="68:68" customFormat="1">
      <c r="BP947893" s="90"/>
    </row>
    <row r="947894" spans="68:68" customFormat="1">
      <c r="BP947894" s="90"/>
    </row>
    <row r="947895" spans="68:68" customFormat="1">
      <c r="BP947895" s="90"/>
    </row>
    <row r="947896" spans="68:68" customFormat="1">
      <c r="BP947896" s="90"/>
    </row>
    <row r="947897" spans="68:68" customFormat="1">
      <c r="BP947897" s="90"/>
    </row>
    <row r="947898" spans="68:68" customFormat="1">
      <c r="BP947898" s="90"/>
    </row>
    <row r="947899" spans="68:68" customFormat="1">
      <c r="BP947899" s="90"/>
    </row>
    <row r="947900" spans="68:68" customFormat="1">
      <c r="BP947900" s="90"/>
    </row>
    <row r="947901" spans="68:68" customFormat="1">
      <c r="BP947901" s="90"/>
    </row>
    <row r="947902" spans="68:68" customFormat="1">
      <c r="BP947902" s="90"/>
    </row>
    <row r="947903" spans="68:68" customFormat="1">
      <c r="BP947903" s="90"/>
    </row>
    <row r="947904" spans="68:68" customFormat="1">
      <c r="BP947904" s="90"/>
    </row>
    <row r="947905" spans="68:68" customFormat="1">
      <c r="BP947905" s="90"/>
    </row>
    <row r="947906" spans="68:68" customFormat="1">
      <c r="BP947906" s="90"/>
    </row>
    <row r="947907" spans="68:68" customFormat="1">
      <c r="BP947907" s="90"/>
    </row>
    <row r="947908" spans="68:68" customFormat="1">
      <c r="BP947908" s="90"/>
    </row>
    <row r="947909" spans="68:68" customFormat="1">
      <c r="BP947909" s="90"/>
    </row>
    <row r="947910" spans="68:68" customFormat="1">
      <c r="BP947910" s="90"/>
    </row>
    <row r="947911" spans="68:68" customFormat="1">
      <c r="BP947911" s="90"/>
    </row>
    <row r="947912" spans="68:68" customFormat="1">
      <c r="BP947912" s="90"/>
    </row>
    <row r="947913" spans="68:68" customFormat="1">
      <c r="BP947913" s="90"/>
    </row>
    <row r="947914" spans="68:68" customFormat="1">
      <c r="BP947914" s="90"/>
    </row>
    <row r="947915" spans="68:68" customFormat="1">
      <c r="BP947915" s="90"/>
    </row>
    <row r="947916" spans="68:68" customFormat="1">
      <c r="BP947916" s="90"/>
    </row>
    <row r="947917" spans="68:68" customFormat="1">
      <c r="BP947917" s="90"/>
    </row>
    <row r="947918" spans="68:68" customFormat="1">
      <c r="BP947918" s="90"/>
    </row>
    <row r="947919" spans="68:68" customFormat="1">
      <c r="BP947919" s="90"/>
    </row>
    <row r="947920" spans="68:68" customFormat="1">
      <c r="BP947920" s="90"/>
    </row>
    <row r="947921" spans="68:68" customFormat="1">
      <c r="BP947921" s="90"/>
    </row>
    <row r="947922" spans="68:68" customFormat="1">
      <c r="BP947922" s="90"/>
    </row>
    <row r="947923" spans="68:68" customFormat="1">
      <c r="BP947923" s="90"/>
    </row>
    <row r="947924" spans="68:68" customFormat="1">
      <c r="BP947924" s="90"/>
    </row>
    <row r="947925" spans="68:68" customFormat="1">
      <c r="BP947925" s="90"/>
    </row>
    <row r="947926" spans="68:68" customFormat="1">
      <c r="BP947926" s="90"/>
    </row>
    <row r="947927" spans="68:68" customFormat="1">
      <c r="BP947927" s="90"/>
    </row>
    <row r="947928" spans="68:68" customFormat="1">
      <c r="BP947928" s="90"/>
    </row>
    <row r="947929" spans="68:68" customFormat="1">
      <c r="BP947929" s="90"/>
    </row>
    <row r="947930" spans="68:68" customFormat="1">
      <c r="BP947930" s="90"/>
    </row>
    <row r="947931" spans="68:68" customFormat="1">
      <c r="BP947931" s="90"/>
    </row>
    <row r="947932" spans="68:68" customFormat="1">
      <c r="BP947932" s="90"/>
    </row>
    <row r="947933" spans="68:68" customFormat="1">
      <c r="BP947933" s="90"/>
    </row>
    <row r="947934" spans="68:68" customFormat="1">
      <c r="BP947934" s="90"/>
    </row>
    <row r="947935" spans="68:68" customFormat="1">
      <c r="BP947935" s="90"/>
    </row>
    <row r="947936" spans="68:68" customFormat="1">
      <c r="BP947936" s="90"/>
    </row>
    <row r="947937" spans="68:68" customFormat="1">
      <c r="BP947937" s="90"/>
    </row>
    <row r="947938" spans="68:68" customFormat="1">
      <c r="BP947938" s="90"/>
    </row>
    <row r="947939" spans="68:68" customFormat="1">
      <c r="BP947939" s="90"/>
    </row>
    <row r="947940" spans="68:68" customFormat="1">
      <c r="BP947940" s="90"/>
    </row>
    <row r="947941" spans="68:68" customFormat="1">
      <c r="BP947941" s="90"/>
    </row>
    <row r="947942" spans="68:68" customFormat="1">
      <c r="BP947942" s="90"/>
    </row>
    <row r="947943" spans="68:68" customFormat="1">
      <c r="BP947943" s="90"/>
    </row>
    <row r="947944" spans="68:68" customFormat="1">
      <c r="BP947944" s="90"/>
    </row>
    <row r="947945" spans="68:68" customFormat="1">
      <c r="BP947945" s="90"/>
    </row>
    <row r="947946" spans="68:68" customFormat="1">
      <c r="BP947946" s="90"/>
    </row>
    <row r="947947" spans="68:68" customFormat="1">
      <c r="BP947947" s="90"/>
    </row>
    <row r="947948" spans="68:68" customFormat="1">
      <c r="BP947948" s="90"/>
    </row>
    <row r="947949" spans="68:68" customFormat="1">
      <c r="BP947949" s="90"/>
    </row>
    <row r="947950" spans="68:68" customFormat="1">
      <c r="BP947950" s="90"/>
    </row>
    <row r="947951" spans="68:68" customFormat="1">
      <c r="BP947951" s="90"/>
    </row>
    <row r="947952" spans="68:68" customFormat="1">
      <c r="BP947952" s="90"/>
    </row>
    <row r="947953" spans="68:68" customFormat="1">
      <c r="BP947953" s="90"/>
    </row>
    <row r="947954" spans="68:68" customFormat="1">
      <c r="BP947954" s="90"/>
    </row>
    <row r="947955" spans="68:68" customFormat="1">
      <c r="BP947955" s="90"/>
    </row>
    <row r="947956" spans="68:68" customFormat="1">
      <c r="BP947956" s="90"/>
    </row>
    <row r="947957" spans="68:68" customFormat="1">
      <c r="BP947957" s="90"/>
    </row>
    <row r="947958" spans="68:68" customFormat="1">
      <c r="BP947958" s="90"/>
    </row>
    <row r="947959" spans="68:68" customFormat="1">
      <c r="BP947959" s="90"/>
    </row>
    <row r="947960" spans="68:68" customFormat="1">
      <c r="BP947960" s="90"/>
    </row>
    <row r="947961" spans="68:68" customFormat="1">
      <c r="BP947961" s="90"/>
    </row>
    <row r="947962" spans="68:68" customFormat="1">
      <c r="BP947962" s="90"/>
    </row>
    <row r="947963" spans="68:68" customFormat="1">
      <c r="BP947963" s="90"/>
    </row>
    <row r="947964" spans="68:68" customFormat="1">
      <c r="BP947964" s="90"/>
    </row>
    <row r="947965" spans="68:68" customFormat="1">
      <c r="BP947965" s="90"/>
    </row>
    <row r="947966" spans="68:68" customFormat="1">
      <c r="BP947966" s="90"/>
    </row>
    <row r="947967" spans="68:68" customFormat="1">
      <c r="BP947967" s="90"/>
    </row>
    <row r="947968" spans="68:68" customFormat="1">
      <c r="BP947968" s="90"/>
    </row>
    <row r="947969" spans="68:68" customFormat="1">
      <c r="BP947969" s="90"/>
    </row>
    <row r="947970" spans="68:68" customFormat="1">
      <c r="BP947970" s="90"/>
    </row>
    <row r="947971" spans="68:68" customFormat="1">
      <c r="BP947971" s="90"/>
    </row>
    <row r="947972" spans="68:68" customFormat="1">
      <c r="BP947972" s="90"/>
    </row>
    <row r="947973" spans="68:68" customFormat="1">
      <c r="BP947973" s="90"/>
    </row>
    <row r="947974" spans="68:68" customFormat="1">
      <c r="BP947974" s="90"/>
    </row>
    <row r="947975" spans="68:68" customFormat="1">
      <c r="BP947975" s="90"/>
    </row>
    <row r="947976" spans="68:68" customFormat="1">
      <c r="BP947976" s="90"/>
    </row>
    <row r="947977" spans="68:68" customFormat="1">
      <c r="BP947977" s="90"/>
    </row>
    <row r="947978" spans="68:68" customFormat="1">
      <c r="BP947978" s="90"/>
    </row>
    <row r="947979" spans="68:68" customFormat="1">
      <c r="BP947979" s="90"/>
    </row>
    <row r="947980" spans="68:68" customFormat="1">
      <c r="BP947980" s="90"/>
    </row>
    <row r="947981" spans="68:68" customFormat="1">
      <c r="BP947981" s="90"/>
    </row>
    <row r="947982" spans="68:68" customFormat="1">
      <c r="BP947982" s="90"/>
    </row>
    <row r="947983" spans="68:68" customFormat="1">
      <c r="BP947983" s="90"/>
    </row>
    <row r="947984" spans="68:68" customFormat="1">
      <c r="BP947984" s="90"/>
    </row>
    <row r="947985" spans="68:68" customFormat="1">
      <c r="BP947985" s="90"/>
    </row>
    <row r="947986" spans="68:68" customFormat="1">
      <c r="BP947986" s="90"/>
    </row>
    <row r="947987" spans="68:68" customFormat="1">
      <c r="BP947987" s="90"/>
    </row>
    <row r="947988" spans="68:68" customFormat="1">
      <c r="BP947988" s="90"/>
    </row>
    <row r="947989" spans="68:68" customFormat="1">
      <c r="BP947989" s="90"/>
    </row>
    <row r="947990" spans="68:68" customFormat="1">
      <c r="BP947990" s="90"/>
    </row>
    <row r="947991" spans="68:68" customFormat="1">
      <c r="BP947991" s="90"/>
    </row>
    <row r="947992" spans="68:68" customFormat="1">
      <c r="BP947992" s="90"/>
    </row>
    <row r="947993" spans="68:68" customFormat="1">
      <c r="BP947993" s="90"/>
    </row>
    <row r="947994" spans="68:68" customFormat="1">
      <c r="BP947994" s="90"/>
    </row>
    <row r="947995" spans="68:68" customFormat="1">
      <c r="BP947995" s="90"/>
    </row>
    <row r="947996" spans="68:68" customFormat="1">
      <c r="BP947996" s="90"/>
    </row>
    <row r="947997" spans="68:68" customFormat="1">
      <c r="BP947997" s="90"/>
    </row>
    <row r="947998" spans="68:68" customFormat="1">
      <c r="BP947998" s="90"/>
    </row>
    <row r="947999" spans="68:68" customFormat="1">
      <c r="BP947999" s="90"/>
    </row>
    <row r="948000" spans="68:68" customFormat="1">
      <c r="BP948000" s="90"/>
    </row>
    <row r="948001" spans="68:68" customFormat="1">
      <c r="BP948001" s="90"/>
    </row>
    <row r="948002" spans="68:68" customFormat="1">
      <c r="BP948002" s="90"/>
    </row>
    <row r="948003" spans="68:68" customFormat="1">
      <c r="BP948003" s="90"/>
    </row>
    <row r="948004" spans="68:68" customFormat="1">
      <c r="BP948004" s="90"/>
    </row>
    <row r="948005" spans="68:68" customFormat="1">
      <c r="BP948005" s="90"/>
    </row>
    <row r="948006" spans="68:68" customFormat="1">
      <c r="BP948006" s="90"/>
    </row>
    <row r="948007" spans="68:68" customFormat="1">
      <c r="BP948007" s="90"/>
    </row>
    <row r="948008" spans="68:68" customFormat="1">
      <c r="BP948008" s="90"/>
    </row>
    <row r="948009" spans="68:68" customFormat="1">
      <c r="BP948009" s="90"/>
    </row>
    <row r="948010" spans="68:68" customFormat="1">
      <c r="BP948010" s="90"/>
    </row>
    <row r="948011" spans="68:68" customFormat="1">
      <c r="BP948011" s="90"/>
    </row>
    <row r="948012" spans="68:68" customFormat="1">
      <c r="BP948012" s="90"/>
    </row>
    <row r="948013" spans="68:68" customFormat="1">
      <c r="BP948013" s="90"/>
    </row>
    <row r="948014" spans="68:68" customFormat="1">
      <c r="BP948014" s="90"/>
    </row>
    <row r="948015" spans="68:68" customFormat="1">
      <c r="BP948015" s="90"/>
    </row>
    <row r="948016" spans="68:68" customFormat="1">
      <c r="BP948016" s="90"/>
    </row>
    <row r="948017" spans="68:68" customFormat="1">
      <c r="BP948017" s="90"/>
    </row>
    <row r="948018" spans="68:68" customFormat="1">
      <c r="BP948018" s="90"/>
    </row>
    <row r="948019" spans="68:68" customFormat="1">
      <c r="BP948019" s="90"/>
    </row>
    <row r="948020" spans="68:68" customFormat="1">
      <c r="BP948020" s="90"/>
    </row>
    <row r="948021" spans="68:68" customFormat="1">
      <c r="BP948021" s="90"/>
    </row>
    <row r="948022" spans="68:68" customFormat="1">
      <c r="BP948022" s="90"/>
    </row>
    <row r="948023" spans="68:68" customFormat="1">
      <c r="BP948023" s="90"/>
    </row>
    <row r="948024" spans="68:68" customFormat="1">
      <c r="BP948024" s="90"/>
    </row>
    <row r="948025" spans="68:68" customFormat="1">
      <c r="BP948025" s="90"/>
    </row>
    <row r="948026" spans="68:68" customFormat="1">
      <c r="BP948026" s="90"/>
    </row>
    <row r="948027" spans="68:68" customFormat="1">
      <c r="BP948027" s="90"/>
    </row>
    <row r="948028" spans="68:68" customFormat="1">
      <c r="BP948028" s="90"/>
    </row>
    <row r="948029" spans="68:68" customFormat="1">
      <c r="BP948029" s="90"/>
    </row>
    <row r="948030" spans="68:68" customFormat="1">
      <c r="BP948030" s="90"/>
    </row>
    <row r="948031" spans="68:68" customFormat="1">
      <c r="BP948031" s="90"/>
    </row>
    <row r="948032" spans="68:68" customFormat="1">
      <c r="BP948032" s="90"/>
    </row>
    <row r="948033" spans="68:68" customFormat="1">
      <c r="BP948033" s="90"/>
    </row>
    <row r="948034" spans="68:68" customFormat="1">
      <c r="BP948034" s="90"/>
    </row>
    <row r="948035" spans="68:68" customFormat="1">
      <c r="BP948035" s="90"/>
    </row>
    <row r="948036" spans="68:68" customFormat="1">
      <c r="BP948036" s="90"/>
    </row>
    <row r="948037" spans="68:68" customFormat="1">
      <c r="BP948037" s="90"/>
    </row>
    <row r="948038" spans="68:68" customFormat="1">
      <c r="BP948038" s="90"/>
    </row>
    <row r="948039" spans="68:68" customFormat="1">
      <c r="BP948039" s="90"/>
    </row>
    <row r="948040" spans="68:68" customFormat="1">
      <c r="BP948040" s="90"/>
    </row>
    <row r="948041" spans="68:68" customFormat="1">
      <c r="BP948041" s="90"/>
    </row>
    <row r="948042" spans="68:68" customFormat="1">
      <c r="BP948042" s="90"/>
    </row>
    <row r="948043" spans="68:68" customFormat="1">
      <c r="BP948043" s="90"/>
    </row>
    <row r="948044" spans="68:68" customFormat="1">
      <c r="BP948044" s="90"/>
    </row>
    <row r="948045" spans="68:68" customFormat="1">
      <c r="BP948045" s="90"/>
    </row>
    <row r="948046" spans="68:68" customFormat="1">
      <c r="BP948046" s="90"/>
    </row>
    <row r="948047" spans="68:68" customFormat="1">
      <c r="BP948047" s="90"/>
    </row>
    <row r="948048" spans="68:68" customFormat="1">
      <c r="BP948048" s="90"/>
    </row>
    <row r="948049" spans="68:68" customFormat="1">
      <c r="BP948049" s="90"/>
    </row>
    <row r="948050" spans="68:68" customFormat="1">
      <c r="BP948050" s="90"/>
    </row>
    <row r="948051" spans="68:68" customFormat="1">
      <c r="BP948051" s="90"/>
    </row>
    <row r="948052" spans="68:68" customFormat="1">
      <c r="BP948052" s="90"/>
    </row>
    <row r="948053" spans="68:68" customFormat="1">
      <c r="BP948053" s="90"/>
    </row>
    <row r="948054" spans="68:68" customFormat="1">
      <c r="BP948054" s="90"/>
    </row>
    <row r="948055" spans="68:68" customFormat="1">
      <c r="BP948055" s="90"/>
    </row>
    <row r="948056" spans="68:68" customFormat="1">
      <c r="BP948056" s="90"/>
    </row>
    <row r="948057" spans="68:68" customFormat="1">
      <c r="BP948057" s="90"/>
    </row>
    <row r="948058" spans="68:68" customFormat="1">
      <c r="BP948058" s="90"/>
    </row>
    <row r="948059" spans="68:68" customFormat="1">
      <c r="BP948059" s="90"/>
    </row>
    <row r="948060" spans="68:68" customFormat="1">
      <c r="BP948060" s="90"/>
    </row>
    <row r="948061" spans="68:68" customFormat="1">
      <c r="BP948061" s="90"/>
    </row>
    <row r="948062" spans="68:68" customFormat="1">
      <c r="BP948062" s="90"/>
    </row>
    <row r="948063" spans="68:68" customFormat="1">
      <c r="BP948063" s="90"/>
    </row>
    <row r="948064" spans="68:68" customFormat="1">
      <c r="BP948064" s="90"/>
    </row>
    <row r="948065" spans="68:68" customFormat="1">
      <c r="BP948065" s="90"/>
    </row>
    <row r="948066" spans="68:68" customFormat="1">
      <c r="BP948066" s="90"/>
    </row>
    <row r="948067" spans="68:68" customFormat="1">
      <c r="BP948067" s="90"/>
    </row>
    <row r="948068" spans="68:68" customFormat="1">
      <c r="BP948068" s="90"/>
    </row>
    <row r="948069" spans="68:68" customFormat="1">
      <c r="BP948069" s="90"/>
    </row>
    <row r="948070" spans="68:68" customFormat="1">
      <c r="BP948070" s="90"/>
    </row>
    <row r="948071" spans="68:68" customFormat="1">
      <c r="BP948071" s="90"/>
    </row>
    <row r="948072" spans="68:68" customFormat="1">
      <c r="BP948072" s="90"/>
    </row>
    <row r="948073" spans="68:68" customFormat="1">
      <c r="BP948073" s="90"/>
    </row>
    <row r="948074" spans="68:68" customFormat="1">
      <c r="BP948074" s="90"/>
    </row>
    <row r="948075" spans="68:68" customFormat="1">
      <c r="BP948075" s="90"/>
    </row>
    <row r="948076" spans="68:68" customFormat="1">
      <c r="BP948076" s="90"/>
    </row>
    <row r="948077" spans="68:68" customFormat="1">
      <c r="BP948077" s="90"/>
    </row>
    <row r="948078" spans="68:68" customFormat="1">
      <c r="BP948078" s="90"/>
    </row>
    <row r="948079" spans="68:68" customFormat="1">
      <c r="BP948079" s="90"/>
    </row>
    <row r="948080" spans="68:68" customFormat="1">
      <c r="BP948080" s="90"/>
    </row>
    <row r="948081" spans="68:68" customFormat="1">
      <c r="BP948081" s="90"/>
    </row>
    <row r="948082" spans="68:68" customFormat="1">
      <c r="BP948082" s="90"/>
    </row>
    <row r="948083" spans="68:68" customFormat="1">
      <c r="BP948083" s="90"/>
    </row>
    <row r="948084" spans="68:68" customFormat="1">
      <c r="BP948084" s="90"/>
    </row>
    <row r="948085" spans="68:68" customFormat="1">
      <c r="BP948085" s="90"/>
    </row>
    <row r="948086" spans="68:68" customFormat="1">
      <c r="BP948086" s="90"/>
    </row>
    <row r="948087" spans="68:68" customFormat="1">
      <c r="BP948087" s="90"/>
    </row>
    <row r="948088" spans="68:68" customFormat="1">
      <c r="BP948088" s="90"/>
    </row>
    <row r="948089" spans="68:68" customFormat="1">
      <c r="BP948089" s="90"/>
    </row>
    <row r="948090" spans="68:68" customFormat="1">
      <c r="BP948090" s="90"/>
    </row>
    <row r="948091" spans="68:68" customFormat="1">
      <c r="BP948091" s="90"/>
    </row>
    <row r="948092" spans="68:68" customFormat="1">
      <c r="BP948092" s="90"/>
    </row>
    <row r="948093" spans="68:68" customFormat="1">
      <c r="BP948093" s="90"/>
    </row>
    <row r="948094" spans="68:68" customFormat="1">
      <c r="BP948094" s="90"/>
    </row>
    <row r="948095" spans="68:68" customFormat="1">
      <c r="BP948095" s="90"/>
    </row>
    <row r="948096" spans="68:68" customFormat="1">
      <c r="BP948096" s="90"/>
    </row>
    <row r="948097" spans="68:68" customFormat="1">
      <c r="BP948097" s="90"/>
    </row>
    <row r="948098" spans="68:68" customFormat="1">
      <c r="BP948098" s="90"/>
    </row>
    <row r="948099" spans="68:68" customFormat="1">
      <c r="BP948099" s="90"/>
    </row>
    <row r="948100" spans="68:68" customFormat="1">
      <c r="BP948100" s="90"/>
    </row>
    <row r="948101" spans="68:68" customFormat="1">
      <c r="BP948101" s="90"/>
    </row>
    <row r="948102" spans="68:68" customFormat="1">
      <c r="BP948102" s="90"/>
    </row>
    <row r="948103" spans="68:68" customFormat="1">
      <c r="BP948103" s="90"/>
    </row>
    <row r="948104" spans="68:68" customFormat="1">
      <c r="BP948104" s="90"/>
    </row>
    <row r="948105" spans="68:68" customFormat="1">
      <c r="BP948105" s="90"/>
    </row>
    <row r="948106" spans="68:68" customFormat="1">
      <c r="BP948106" s="90"/>
    </row>
    <row r="948107" spans="68:68" customFormat="1">
      <c r="BP948107" s="90"/>
    </row>
    <row r="948108" spans="68:68" customFormat="1">
      <c r="BP948108" s="90"/>
    </row>
    <row r="948109" spans="68:68" customFormat="1">
      <c r="BP948109" s="90"/>
    </row>
    <row r="948110" spans="68:68" customFormat="1">
      <c r="BP948110" s="90"/>
    </row>
    <row r="948111" spans="68:68" customFormat="1">
      <c r="BP948111" s="90"/>
    </row>
    <row r="948112" spans="68:68" customFormat="1">
      <c r="BP948112" s="90"/>
    </row>
    <row r="948113" spans="68:68" customFormat="1">
      <c r="BP948113" s="90"/>
    </row>
    <row r="948114" spans="68:68" customFormat="1">
      <c r="BP948114" s="90"/>
    </row>
    <row r="948115" spans="68:68" customFormat="1">
      <c r="BP948115" s="90"/>
    </row>
    <row r="948116" spans="68:68" customFormat="1">
      <c r="BP948116" s="90"/>
    </row>
    <row r="948117" spans="68:68" customFormat="1">
      <c r="BP948117" s="90"/>
    </row>
    <row r="948118" spans="68:68" customFormat="1">
      <c r="BP948118" s="90"/>
    </row>
    <row r="948119" spans="68:68" customFormat="1">
      <c r="BP948119" s="90"/>
    </row>
    <row r="948120" spans="68:68" customFormat="1">
      <c r="BP948120" s="90"/>
    </row>
    <row r="948121" spans="68:68" customFormat="1">
      <c r="BP948121" s="90"/>
    </row>
    <row r="948122" spans="68:68" customFormat="1">
      <c r="BP948122" s="90"/>
    </row>
    <row r="948123" spans="68:68" customFormat="1">
      <c r="BP948123" s="90"/>
    </row>
    <row r="948124" spans="68:68" customFormat="1">
      <c r="BP948124" s="90"/>
    </row>
    <row r="948125" spans="68:68" customFormat="1">
      <c r="BP948125" s="90"/>
    </row>
    <row r="948126" spans="68:68" customFormat="1">
      <c r="BP948126" s="90"/>
    </row>
    <row r="948127" spans="68:68" customFormat="1">
      <c r="BP948127" s="90"/>
    </row>
    <row r="948128" spans="68:68" customFormat="1">
      <c r="BP948128" s="90"/>
    </row>
    <row r="948129" spans="68:68" customFormat="1">
      <c r="BP948129" s="90"/>
    </row>
    <row r="948130" spans="68:68" customFormat="1">
      <c r="BP948130" s="90"/>
    </row>
    <row r="948131" spans="68:68" customFormat="1">
      <c r="BP948131" s="90"/>
    </row>
    <row r="948132" spans="68:68" customFormat="1">
      <c r="BP948132" s="90"/>
    </row>
    <row r="948133" spans="68:68" customFormat="1">
      <c r="BP948133" s="90"/>
    </row>
    <row r="948134" spans="68:68" customFormat="1">
      <c r="BP948134" s="90"/>
    </row>
    <row r="948135" spans="68:68" customFormat="1">
      <c r="BP948135" s="90"/>
    </row>
    <row r="948136" spans="68:68" customFormat="1">
      <c r="BP948136" s="90"/>
    </row>
    <row r="948137" spans="68:68" customFormat="1">
      <c r="BP948137" s="90"/>
    </row>
    <row r="948138" spans="68:68" customFormat="1">
      <c r="BP948138" s="90"/>
    </row>
    <row r="948139" spans="68:68" customFormat="1">
      <c r="BP948139" s="90"/>
    </row>
    <row r="948140" spans="68:68" customFormat="1">
      <c r="BP948140" s="90"/>
    </row>
    <row r="948141" spans="68:68" customFormat="1">
      <c r="BP948141" s="90"/>
    </row>
    <row r="948142" spans="68:68" customFormat="1">
      <c r="BP948142" s="90"/>
    </row>
    <row r="948143" spans="68:68" customFormat="1">
      <c r="BP948143" s="90"/>
    </row>
    <row r="948144" spans="68:68" customFormat="1">
      <c r="BP948144" s="90"/>
    </row>
    <row r="948145" spans="68:68" customFormat="1">
      <c r="BP948145" s="90"/>
    </row>
    <row r="948146" spans="68:68" customFormat="1">
      <c r="BP948146" s="90"/>
    </row>
    <row r="948147" spans="68:68" customFormat="1">
      <c r="BP948147" s="90"/>
    </row>
    <row r="948148" spans="68:68" customFormat="1">
      <c r="BP948148" s="90"/>
    </row>
    <row r="948149" spans="68:68" customFormat="1">
      <c r="BP948149" s="90"/>
    </row>
    <row r="948150" spans="68:68" customFormat="1">
      <c r="BP948150" s="90"/>
    </row>
    <row r="948151" spans="68:68" customFormat="1">
      <c r="BP948151" s="90"/>
    </row>
    <row r="948152" spans="68:68" customFormat="1">
      <c r="BP948152" s="90"/>
    </row>
    <row r="948153" spans="68:68" customFormat="1">
      <c r="BP948153" s="90"/>
    </row>
    <row r="948154" spans="68:68" customFormat="1">
      <c r="BP948154" s="90"/>
    </row>
    <row r="948155" spans="68:68" customFormat="1">
      <c r="BP948155" s="90"/>
    </row>
    <row r="948156" spans="68:68" customFormat="1">
      <c r="BP948156" s="90"/>
    </row>
    <row r="948157" spans="68:68" customFormat="1">
      <c r="BP948157" s="90"/>
    </row>
    <row r="948158" spans="68:68" customFormat="1">
      <c r="BP948158" s="90"/>
    </row>
    <row r="948159" spans="68:68" customFormat="1">
      <c r="BP948159" s="90"/>
    </row>
    <row r="948160" spans="68:68" customFormat="1">
      <c r="BP948160" s="90"/>
    </row>
    <row r="948161" spans="68:68" customFormat="1">
      <c r="BP948161" s="90"/>
    </row>
    <row r="948162" spans="68:68" customFormat="1">
      <c r="BP948162" s="90"/>
    </row>
    <row r="948163" spans="68:68" customFormat="1">
      <c r="BP948163" s="90"/>
    </row>
    <row r="948164" spans="68:68" customFormat="1">
      <c r="BP948164" s="90"/>
    </row>
    <row r="948165" spans="68:68" customFormat="1">
      <c r="BP948165" s="90"/>
    </row>
    <row r="948166" spans="68:68" customFormat="1">
      <c r="BP948166" s="90"/>
    </row>
    <row r="948167" spans="68:68" customFormat="1">
      <c r="BP948167" s="90"/>
    </row>
    <row r="948168" spans="68:68" customFormat="1">
      <c r="BP948168" s="90"/>
    </row>
    <row r="948169" spans="68:68" customFormat="1">
      <c r="BP948169" s="90"/>
    </row>
    <row r="948170" spans="68:68" customFormat="1">
      <c r="BP948170" s="90"/>
    </row>
    <row r="948171" spans="68:68" customFormat="1">
      <c r="BP948171" s="90"/>
    </row>
    <row r="948172" spans="68:68" customFormat="1">
      <c r="BP948172" s="90"/>
    </row>
    <row r="948173" spans="68:68" customFormat="1">
      <c r="BP948173" s="90"/>
    </row>
    <row r="948174" spans="68:68" customFormat="1">
      <c r="BP948174" s="90"/>
    </row>
    <row r="948175" spans="68:68" customFormat="1">
      <c r="BP948175" s="90"/>
    </row>
    <row r="948176" spans="68:68" customFormat="1">
      <c r="BP948176" s="90"/>
    </row>
    <row r="948177" spans="68:68" customFormat="1">
      <c r="BP948177" s="90"/>
    </row>
    <row r="948178" spans="68:68" customFormat="1">
      <c r="BP948178" s="90"/>
    </row>
    <row r="948179" spans="68:68" customFormat="1">
      <c r="BP948179" s="90"/>
    </row>
    <row r="948180" spans="68:68" customFormat="1">
      <c r="BP948180" s="90"/>
    </row>
    <row r="948181" spans="68:68" customFormat="1">
      <c r="BP948181" s="90"/>
    </row>
    <row r="948182" spans="68:68" customFormat="1">
      <c r="BP948182" s="90"/>
    </row>
    <row r="948183" spans="68:68" customFormat="1">
      <c r="BP948183" s="90"/>
    </row>
    <row r="948184" spans="68:68" customFormat="1">
      <c r="BP948184" s="90"/>
    </row>
    <row r="948185" spans="68:68" customFormat="1">
      <c r="BP948185" s="90"/>
    </row>
    <row r="948186" spans="68:68" customFormat="1">
      <c r="BP948186" s="90"/>
    </row>
    <row r="948187" spans="68:68" customFormat="1">
      <c r="BP948187" s="90"/>
    </row>
    <row r="948188" spans="68:68" customFormat="1">
      <c r="BP948188" s="90"/>
    </row>
    <row r="948189" spans="68:68" customFormat="1">
      <c r="BP948189" s="90"/>
    </row>
    <row r="948190" spans="68:68" customFormat="1">
      <c r="BP948190" s="90"/>
    </row>
    <row r="948191" spans="68:68" customFormat="1">
      <c r="BP948191" s="90"/>
    </row>
    <row r="948192" spans="68:68" customFormat="1">
      <c r="BP948192" s="90"/>
    </row>
    <row r="948193" spans="68:68" customFormat="1">
      <c r="BP948193" s="90"/>
    </row>
    <row r="948194" spans="68:68" customFormat="1">
      <c r="BP948194" s="90"/>
    </row>
    <row r="948195" spans="68:68" customFormat="1">
      <c r="BP948195" s="90"/>
    </row>
    <row r="948196" spans="68:68" customFormat="1">
      <c r="BP948196" s="90"/>
    </row>
    <row r="948197" spans="68:68" customFormat="1">
      <c r="BP948197" s="90"/>
    </row>
    <row r="948198" spans="68:68" customFormat="1">
      <c r="BP948198" s="90"/>
    </row>
    <row r="948199" spans="68:68" customFormat="1">
      <c r="BP948199" s="90"/>
    </row>
    <row r="948200" spans="68:68" customFormat="1">
      <c r="BP948200" s="90"/>
    </row>
    <row r="948201" spans="68:68" customFormat="1">
      <c r="BP948201" s="90"/>
    </row>
    <row r="948202" spans="68:68" customFormat="1">
      <c r="BP948202" s="90"/>
    </row>
    <row r="948203" spans="68:68" customFormat="1">
      <c r="BP948203" s="90"/>
    </row>
    <row r="948204" spans="68:68" customFormat="1">
      <c r="BP948204" s="90"/>
    </row>
    <row r="948205" spans="68:68" customFormat="1">
      <c r="BP948205" s="90"/>
    </row>
    <row r="948206" spans="68:68" customFormat="1">
      <c r="BP948206" s="90"/>
    </row>
    <row r="948207" spans="68:68" customFormat="1">
      <c r="BP948207" s="90"/>
    </row>
    <row r="948208" spans="68:68" customFormat="1">
      <c r="BP948208" s="90"/>
    </row>
    <row r="948209" spans="68:68" customFormat="1">
      <c r="BP948209" s="90"/>
    </row>
    <row r="948210" spans="68:68" customFormat="1">
      <c r="BP948210" s="90"/>
    </row>
    <row r="948211" spans="68:68" customFormat="1">
      <c r="BP948211" s="90"/>
    </row>
    <row r="948212" spans="68:68" customFormat="1">
      <c r="BP948212" s="90"/>
    </row>
    <row r="948213" spans="68:68" customFormat="1">
      <c r="BP948213" s="90"/>
    </row>
    <row r="948214" spans="68:68" customFormat="1">
      <c r="BP948214" s="90"/>
    </row>
    <row r="948215" spans="68:68" customFormat="1">
      <c r="BP948215" s="90"/>
    </row>
    <row r="948216" spans="68:68" customFormat="1">
      <c r="BP948216" s="90"/>
    </row>
    <row r="948217" spans="68:68" customFormat="1">
      <c r="BP948217" s="90"/>
    </row>
    <row r="948218" spans="68:68" customFormat="1">
      <c r="BP948218" s="90"/>
    </row>
    <row r="948219" spans="68:68" customFormat="1">
      <c r="BP948219" s="90"/>
    </row>
    <row r="948220" spans="68:68" customFormat="1">
      <c r="BP948220" s="90"/>
    </row>
    <row r="948221" spans="68:68" customFormat="1">
      <c r="BP948221" s="90"/>
    </row>
    <row r="948222" spans="68:68" customFormat="1">
      <c r="BP948222" s="90"/>
    </row>
    <row r="948223" spans="68:68" customFormat="1">
      <c r="BP948223" s="90"/>
    </row>
    <row r="948224" spans="68:68" customFormat="1">
      <c r="BP948224" s="90"/>
    </row>
    <row r="948225" spans="68:68" customFormat="1">
      <c r="BP948225" s="90"/>
    </row>
    <row r="948226" spans="68:68" customFormat="1">
      <c r="BP948226" s="90"/>
    </row>
    <row r="948227" spans="68:68" customFormat="1">
      <c r="BP948227" s="90"/>
    </row>
    <row r="948228" spans="68:68" customFormat="1">
      <c r="BP948228" s="90"/>
    </row>
    <row r="948229" spans="68:68" customFormat="1">
      <c r="BP948229" s="90"/>
    </row>
    <row r="948230" spans="68:68" customFormat="1">
      <c r="BP948230" s="90"/>
    </row>
    <row r="948231" spans="68:68" customFormat="1">
      <c r="BP948231" s="90"/>
    </row>
    <row r="948232" spans="68:68" customFormat="1">
      <c r="BP948232" s="90"/>
    </row>
    <row r="948233" spans="68:68" customFormat="1">
      <c r="BP948233" s="90"/>
    </row>
    <row r="948234" spans="68:68" customFormat="1">
      <c r="BP948234" s="90"/>
    </row>
    <row r="948235" spans="68:68" customFormat="1">
      <c r="BP948235" s="90"/>
    </row>
    <row r="948236" spans="68:68" customFormat="1">
      <c r="BP948236" s="90"/>
    </row>
    <row r="948237" spans="68:68" customFormat="1">
      <c r="BP948237" s="90"/>
    </row>
    <row r="948238" spans="68:68" customFormat="1">
      <c r="BP948238" s="90"/>
    </row>
    <row r="948239" spans="68:68" customFormat="1">
      <c r="BP948239" s="90"/>
    </row>
    <row r="948240" spans="68:68" customFormat="1">
      <c r="BP948240" s="90"/>
    </row>
    <row r="948241" spans="68:68" customFormat="1">
      <c r="BP948241" s="90"/>
    </row>
    <row r="948242" spans="68:68" customFormat="1">
      <c r="BP948242" s="90"/>
    </row>
    <row r="948243" spans="68:68" customFormat="1">
      <c r="BP948243" s="90"/>
    </row>
    <row r="948244" spans="68:68" customFormat="1">
      <c r="BP948244" s="90"/>
    </row>
    <row r="948245" spans="68:68" customFormat="1">
      <c r="BP948245" s="90"/>
    </row>
    <row r="948246" spans="68:68" customFormat="1">
      <c r="BP948246" s="90"/>
    </row>
    <row r="948247" spans="68:68" customFormat="1">
      <c r="BP948247" s="90"/>
    </row>
    <row r="948248" spans="68:68" customFormat="1">
      <c r="BP948248" s="90"/>
    </row>
    <row r="948249" spans="68:68" customFormat="1">
      <c r="BP948249" s="90"/>
    </row>
    <row r="948250" spans="68:68" customFormat="1">
      <c r="BP948250" s="90"/>
    </row>
    <row r="948251" spans="68:68" customFormat="1">
      <c r="BP948251" s="90"/>
    </row>
    <row r="948252" spans="68:68" customFormat="1">
      <c r="BP948252" s="90"/>
    </row>
    <row r="948253" spans="68:68" customFormat="1">
      <c r="BP948253" s="90"/>
    </row>
    <row r="948254" spans="68:68" customFormat="1">
      <c r="BP948254" s="90"/>
    </row>
    <row r="948255" spans="68:68" customFormat="1">
      <c r="BP948255" s="90"/>
    </row>
    <row r="948256" spans="68:68" customFormat="1">
      <c r="BP948256" s="90"/>
    </row>
    <row r="948257" spans="68:68" customFormat="1">
      <c r="BP948257" s="90"/>
    </row>
    <row r="948258" spans="68:68" customFormat="1">
      <c r="BP948258" s="90"/>
    </row>
    <row r="948259" spans="68:68" customFormat="1">
      <c r="BP948259" s="90"/>
    </row>
    <row r="948260" spans="68:68" customFormat="1">
      <c r="BP948260" s="90"/>
    </row>
    <row r="948261" spans="68:68" customFormat="1">
      <c r="BP948261" s="90"/>
    </row>
    <row r="948262" spans="68:68" customFormat="1">
      <c r="BP948262" s="90"/>
    </row>
    <row r="948263" spans="68:68" customFormat="1">
      <c r="BP948263" s="90"/>
    </row>
    <row r="948264" spans="68:68" customFormat="1">
      <c r="BP948264" s="90"/>
    </row>
    <row r="948265" spans="68:68" customFormat="1">
      <c r="BP948265" s="90"/>
    </row>
    <row r="948266" spans="68:68" customFormat="1">
      <c r="BP948266" s="90"/>
    </row>
    <row r="948267" spans="68:68" customFormat="1">
      <c r="BP948267" s="90"/>
    </row>
    <row r="948268" spans="68:68" customFormat="1">
      <c r="BP948268" s="90"/>
    </row>
    <row r="948269" spans="68:68" customFormat="1">
      <c r="BP948269" s="90"/>
    </row>
    <row r="948270" spans="68:68" customFormat="1">
      <c r="BP948270" s="90"/>
    </row>
    <row r="948271" spans="68:68" customFormat="1">
      <c r="BP948271" s="90"/>
    </row>
    <row r="948272" spans="68:68" customFormat="1">
      <c r="BP948272" s="90"/>
    </row>
    <row r="948273" spans="68:68" customFormat="1">
      <c r="BP948273" s="90"/>
    </row>
    <row r="948274" spans="68:68" customFormat="1">
      <c r="BP948274" s="90"/>
    </row>
    <row r="948275" spans="68:68" customFormat="1">
      <c r="BP948275" s="90"/>
    </row>
    <row r="948276" spans="68:68" customFormat="1">
      <c r="BP948276" s="90"/>
    </row>
    <row r="948277" spans="68:68" customFormat="1">
      <c r="BP948277" s="90"/>
    </row>
    <row r="948278" spans="68:68" customFormat="1">
      <c r="BP948278" s="90"/>
    </row>
    <row r="948279" spans="68:68" customFormat="1">
      <c r="BP948279" s="90"/>
    </row>
    <row r="948280" spans="68:68" customFormat="1">
      <c r="BP948280" s="90"/>
    </row>
    <row r="948281" spans="68:68" customFormat="1">
      <c r="BP948281" s="90"/>
    </row>
    <row r="948282" spans="68:68" customFormat="1">
      <c r="BP948282" s="90"/>
    </row>
    <row r="948283" spans="68:68" customFormat="1">
      <c r="BP948283" s="90"/>
    </row>
    <row r="948284" spans="68:68" customFormat="1">
      <c r="BP948284" s="90"/>
    </row>
    <row r="948285" spans="68:68" customFormat="1">
      <c r="BP948285" s="90"/>
    </row>
    <row r="948286" spans="68:68" customFormat="1">
      <c r="BP948286" s="90"/>
    </row>
    <row r="948287" spans="68:68" customFormat="1">
      <c r="BP948287" s="90"/>
    </row>
    <row r="948288" spans="68:68" customFormat="1">
      <c r="BP948288" s="90"/>
    </row>
    <row r="948289" spans="68:68" customFormat="1">
      <c r="BP948289" s="90"/>
    </row>
    <row r="948290" spans="68:68" customFormat="1">
      <c r="BP948290" s="90"/>
    </row>
    <row r="948291" spans="68:68" customFormat="1">
      <c r="BP948291" s="90"/>
    </row>
    <row r="948292" spans="68:68" customFormat="1">
      <c r="BP948292" s="90"/>
    </row>
    <row r="948293" spans="68:68" customFormat="1">
      <c r="BP948293" s="90"/>
    </row>
    <row r="948294" spans="68:68" customFormat="1">
      <c r="BP948294" s="90"/>
    </row>
    <row r="948295" spans="68:68" customFormat="1">
      <c r="BP948295" s="90"/>
    </row>
    <row r="948296" spans="68:68" customFormat="1">
      <c r="BP948296" s="90"/>
    </row>
    <row r="948297" spans="68:68" customFormat="1">
      <c r="BP948297" s="90"/>
    </row>
    <row r="948298" spans="68:68" customFormat="1">
      <c r="BP948298" s="90"/>
    </row>
    <row r="948299" spans="68:68" customFormat="1">
      <c r="BP948299" s="90"/>
    </row>
    <row r="948300" spans="68:68" customFormat="1">
      <c r="BP948300" s="90"/>
    </row>
    <row r="948301" spans="68:68" customFormat="1">
      <c r="BP948301" s="90"/>
    </row>
    <row r="948302" spans="68:68" customFormat="1">
      <c r="BP948302" s="90"/>
    </row>
    <row r="948303" spans="68:68" customFormat="1">
      <c r="BP948303" s="90"/>
    </row>
    <row r="948304" spans="68:68" customFormat="1">
      <c r="BP948304" s="90"/>
    </row>
    <row r="948305" spans="68:68" customFormat="1">
      <c r="BP948305" s="90"/>
    </row>
    <row r="948306" spans="68:68" customFormat="1">
      <c r="BP948306" s="90"/>
    </row>
    <row r="948307" spans="68:68" customFormat="1">
      <c r="BP948307" s="90"/>
    </row>
    <row r="948308" spans="68:68" customFormat="1">
      <c r="BP948308" s="90"/>
    </row>
    <row r="948309" spans="68:68" customFormat="1">
      <c r="BP948309" s="90"/>
    </row>
    <row r="948310" spans="68:68" customFormat="1">
      <c r="BP948310" s="90"/>
    </row>
    <row r="948311" spans="68:68" customFormat="1">
      <c r="BP948311" s="90"/>
    </row>
    <row r="948312" spans="68:68" customFormat="1">
      <c r="BP948312" s="90"/>
    </row>
    <row r="948313" spans="68:68" customFormat="1">
      <c r="BP948313" s="90"/>
    </row>
    <row r="948314" spans="68:68" customFormat="1">
      <c r="BP948314" s="90"/>
    </row>
    <row r="948315" spans="68:68" customFormat="1">
      <c r="BP948315" s="90"/>
    </row>
    <row r="948316" spans="68:68" customFormat="1">
      <c r="BP948316" s="90"/>
    </row>
    <row r="948317" spans="68:68" customFormat="1">
      <c r="BP948317" s="90"/>
    </row>
    <row r="948318" spans="68:68" customFormat="1">
      <c r="BP948318" s="90"/>
    </row>
    <row r="948319" spans="68:68" customFormat="1">
      <c r="BP948319" s="90"/>
    </row>
    <row r="948320" spans="68:68" customFormat="1">
      <c r="BP948320" s="90"/>
    </row>
    <row r="948321" spans="68:68" customFormat="1">
      <c r="BP948321" s="90"/>
    </row>
    <row r="948322" spans="68:68" customFormat="1">
      <c r="BP948322" s="90"/>
    </row>
    <row r="948323" spans="68:68" customFormat="1">
      <c r="BP948323" s="90"/>
    </row>
    <row r="948324" spans="68:68" customFormat="1">
      <c r="BP948324" s="90"/>
    </row>
    <row r="948325" spans="68:68" customFormat="1">
      <c r="BP948325" s="90"/>
    </row>
    <row r="948326" spans="68:68" customFormat="1">
      <c r="BP948326" s="90"/>
    </row>
    <row r="948327" spans="68:68" customFormat="1">
      <c r="BP948327" s="90"/>
    </row>
    <row r="948328" spans="68:68" customFormat="1">
      <c r="BP948328" s="90"/>
    </row>
    <row r="948329" spans="68:68" customFormat="1">
      <c r="BP948329" s="90"/>
    </row>
    <row r="948330" spans="68:68" customFormat="1">
      <c r="BP948330" s="90"/>
    </row>
    <row r="948331" spans="68:68" customFormat="1">
      <c r="BP948331" s="90"/>
    </row>
    <row r="948332" spans="68:68" customFormat="1">
      <c r="BP948332" s="90"/>
    </row>
    <row r="948333" spans="68:68" customFormat="1">
      <c r="BP948333" s="90"/>
    </row>
    <row r="948334" spans="68:68" customFormat="1">
      <c r="BP948334" s="90"/>
    </row>
    <row r="948335" spans="68:68" customFormat="1">
      <c r="BP948335" s="90"/>
    </row>
    <row r="948336" spans="68:68" customFormat="1">
      <c r="BP948336" s="90"/>
    </row>
    <row r="948337" spans="68:68" customFormat="1">
      <c r="BP948337" s="90"/>
    </row>
    <row r="948338" spans="68:68" customFormat="1">
      <c r="BP948338" s="90"/>
    </row>
    <row r="948339" spans="68:68" customFormat="1">
      <c r="BP948339" s="90"/>
    </row>
    <row r="948340" spans="68:68" customFormat="1">
      <c r="BP948340" s="90"/>
    </row>
    <row r="948341" spans="68:68" customFormat="1">
      <c r="BP948341" s="90"/>
    </row>
    <row r="948342" spans="68:68" customFormat="1">
      <c r="BP948342" s="90"/>
    </row>
    <row r="948343" spans="68:68" customFormat="1">
      <c r="BP948343" s="90"/>
    </row>
    <row r="948344" spans="68:68" customFormat="1">
      <c r="BP948344" s="90"/>
    </row>
    <row r="948345" spans="68:68" customFormat="1">
      <c r="BP948345" s="90"/>
    </row>
    <row r="948346" spans="68:68" customFormat="1">
      <c r="BP948346" s="90"/>
    </row>
    <row r="948347" spans="68:68" customFormat="1">
      <c r="BP948347" s="90"/>
    </row>
    <row r="948348" spans="68:68" customFormat="1">
      <c r="BP948348" s="90"/>
    </row>
    <row r="948349" spans="68:68" customFormat="1">
      <c r="BP948349" s="90"/>
    </row>
    <row r="948350" spans="68:68" customFormat="1">
      <c r="BP948350" s="90"/>
    </row>
    <row r="948351" spans="68:68" customFormat="1">
      <c r="BP948351" s="90"/>
    </row>
    <row r="948352" spans="68:68" customFormat="1">
      <c r="BP948352" s="90"/>
    </row>
    <row r="948353" spans="68:68" customFormat="1">
      <c r="BP948353" s="90"/>
    </row>
    <row r="948354" spans="68:68" customFormat="1">
      <c r="BP948354" s="90"/>
    </row>
    <row r="948355" spans="68:68" customFormat="1">
      <c r="BP948355" s="90"/>
    </row>
    <row r="948356" spans="68:68" customFormat="1">
      <c r="BP948356" s="90"/>
    </row>
    <row r="948357" spans="68:68" customFormat="1">
      <c r="BP948357" s="90"/>
    </row>
    <row r="948358" spans="68:68" customFormat="1">
      <c r="BP948358" s="90"/>
    </row>
    <row r="948359" spans="68:68" customFormat="1">
      <c r="BP948359" s="90"/>
    </row>
    <row r="948360" spans="68:68" customFormat="1">
      <c r="BP948360" s="90"/>
    </row>
    <row r="948361" spans="68:68" customFormat="1">
      <c r="BP948361" s="90"/>
    </row>
    <row r="948362" spans="68:68" customFormat="1">
      <c r="BP948362" s="90"/>
    </row>
    <row r="948363" spans="68:68" customFormat="1">
      <c r="BP948363" s="90"/>
    </row>
    <row r="948364" spans="68:68" customFormat="1">
      <c r="BP948364" s="90"/>
    </row>
    <row r="948365" spans="68:68" customFormat="1">
      <c r="BP948365" s="90"/>
    </row>
    <row r="948366" spans="68:68" customFormat="1">
      <c r="BP948366" s="90"/>
    </row>
    <row r="948367" spans="68:68" customFormat="1">
      <c r="BP948367" s="90"/>
    </row>
    <row r="948368" spans="68:68" customFormat="1">
      <c r="BP948368" s="90"/>
    </row>
    <row r="948369" spans="68:68" customFormat="1">
      <c r="BP948369" s="90"/>
    </row>
    <row r="948370" spans="68:68" customFormat="1">
      <c r="BP948370" s="90"/>
    </row>
    <row r="948371" spans="68:68" customFormat="1">
      <c r="BP948371" s="90"/>
    </row>
    <row r="948372" spans="68:68" customFormat="1">
      <c r="BP948372" s="90"/>
    </row>
    <row r="948373" spans="68:68" customFormat="1">
      <c r="BP948373" s="90"/>
    </row>
    <row r="948374" spans="68:68" customFormat="1">
      <c r="BP948374" s="90"/>
    </row>
    <row r="948375" spans="68:68" customFormat="1">
      <c r="BP948375" s="90"/>
    </row>
    <row r="948376" spans="68:68" customFormat="1">
      <c r="BP948376" s="90"/>
    </row>
    <row r="948377" spans="68:68" customFormat="1">
      <c r="BP948377" s="90"/>
    </row>
    <row r="948378" spans="68:68" customFormat="1">
      <c r="BP948378" s="90"/>
    </row>
    <row r="948379" spans="68:68" customFormat="1">
      <c r="BP948379" s="90"/>
    </row>
    <row r="948380" spans="68:68" customFormat="1">
      <c r="BP948380" s="90"/>
    </row>
    <row r="948381" spans="68:68" customFormat="1">
      <c r="BP948381" s="90"/>
    </row>
    <row r="948382" spans="68:68" customFormat="1">
      <c r="BP948382" s="90"/>
    </row>
    <row r="948383" spans="68:68" customFormat="1">
      <c r="BP948383" s="90"/>
    </row>
    <row r="948384" spans="68:68" customFormat="1">
      <c r="BP948384" s="90"/>
    </row>
    <row r="948385" spans="68:68" customFormat="1">
      <c r="BP948385" s="90"/>
    </row>
    <row r="948386" spans="68:68" customFormat="1">
      <c r="BP948386" s="90"/>
    </row>
    <row r="948387" spans="68:68" customFormat="1">
      <c r="BP948387" s="90"/>
    </row>
    <row r="948388" spans="68:68" customFormat="1">
      <c r="BP948388" s="90"/>
    </row>
    <row r="948389" spans="68:68" customFormat="1">
      <c r="BP948389" s="90"/>
    </row>
    <row r="948390" spans="68:68" customFormat="1">
      <c r="BP948390" s="90"/>
    </row>
    <row r="948391" spans="68:68" customFormat="1">
      <c r="BP948391" s="90"/>
    </row>
    <row r="948392" spans="68:68" customFormat="1">
      <c r="BP948392" s="90"/>
    </row>
    <row r="948393" spans="68:68" customFormat="1">
      <c r="BP948393" s="90"/>
    </row>
    <row r="948394" spans="68:68" customFormat="1">
      <c r="BP948394" s="90"/>
    </row>
    <row r="948395" spans="68:68" customFormat="1">
      <c r="BP948395" s="90"/>
    </row>
    <row r="948396" spans="68:68" customFormat="1">
      <c r="BP948396" s="90"/>
    </row>
    <row r="948397" spans="68:68" customFormat="1">
      <c r="BP948397" s="90"/>
    </row>
    <row r="948398" spans="68:68" customFormat="1">
      <c r="BP948398" s="90"/>
    </row>
    <row r="948399" spans="68:68" customFormat="1">
      <c r="BP948399" s="90"/>
    </row>
    <row r="948400" spans="68:68" customFormat="1">
      <c r="BP948400" s="90"/>
    </row>
    <row r="948401" spans="68:68" customFormat="1">
      <c r="BP948401" s="90"/>
    </row>
    <row r="948402" spans="68:68" customFormat="1">
      <c r="BP948402" s="90"/>
    </row>
    <row r="948403" spans="68:68" customFormat="1">
      <c r="BP948403" s="90"/>
    </row>
    <row r="948404" spans="68:68" customFormat="1">
      <c r="BP948404" s="90"/>
    </row>
    <row r="948405" spans="68:68" customFormat="1">
      <c r="BP948405" s="90"/>
    </row>
    <row r="948406" spans="68:68" customFormat="1">
      <c r="BP948406" s="90"/>
    </row>
    <row r="948407" spans="68:68" customFormat="1">
      <c r="BP948407" s="90"/>
    </row>
    <row r="948408" spans="68:68" customFormat="1">
      <c r="BP948408" s="90"/>
    </row>
    <row r="948409" spans="68:68" customFormat="1">
      <c r="BP948409" s="90"/>
    </row>
    <row r="948410" spans="68:68" customFormat="1">
      <c r="BP948410" s="90"/>
    </row>
    <row r="948411" spans="68:68" customFormat="1">
      <c r="BP948411" s="90"/>
    </row>
    <row r="948412" spans="68:68" customFormat="1">
      <c r="BP948412" s="90"/>
    </row>
    <row r="948413" spans="68:68" customFormat="1">
      <c r="BP948413" s="90"/>
    </row>
    <row r="948414" spans="68:68" customFormat="1">
      <c r="BP948414" s="90"/>
    </row>
    <row r="948415" spans="68:68" customFormat="1">
      <c r="BP948415" s="90"/>
    </row>
    <row r="948416" spans="68:68" customFormat="1">
      <c r="BP948416" s="90"/>
    </row>
    <row r="948417" spans="68:68" customFormat="1">
      <c r="BP948417" s="90"/>
    </row>
    <row r="948418" spans="68:68" customFormat="1">
      <c r="BP948418" s="90"/>
    </row>
    <row r="948419" spans="68:68" customFormat="1">
      <c r="BP948419" s="90"/>
    </row>
    <row r="948420" spans="68:68" customFormat="1">
      <c r="BP948420" s="90"/>
    </row>
    <row r="948421" spans="68:68" customFormat="1">
      <c r="BP948421" s="90"/>
    </row>
    <row r="948422" spans="68:68" customFormat="1">
      <c r="BP948422" s="90"/>
    </row>
    <row r="948423" spans="68:68" customFormat="1">
      <c r="BP948423" s="90"/>
    </row>
    <row r="948424" spans="68:68" customFormat="1">
      <c r="BP948424" s="90"/>
    </row>
    <row r="948425" spans="68:68" customFormat="1">
      <c r="BP948425" s="90"/>
    </row>
    <row r="948426" spans="68:68" customFormat="1">
      <c r="BP948426" s="90"/>
    </row>
    <row r="948427" spans="68:68" customFormat="1">
      <c r="BP948427" s="90"/>
    </row>
    <row r="948428" spans="68:68" customFormat="1">
      <c r="BP948428" s="90"/>
    </row>
    <row r="948429" spans="68:68" customFormat="1">
      <c r="BP948429" s="90"/>
    </row>
    <row r="948430" spans="68:68" customFormat="1">
      <c r="BP948430" s="90"/>
    </row>
    <row r="948431" spans="68:68" customFormat="1">
      <c r="BP948431" s="90"/>
    </row>
    <row r="948432" spans="68:68" customFormat="1">
      <c r="BP948432" s="90"/>
    </row>
    <row r="948433" spans="68:68" customFormat="1">
      <c r="BP948433" s="90"/>
    </row>
    <row r="948434" spans="68:68" customFormat="1">
      <c r="BP948434" s="90"/>
    </row>
    <row r="948435" spans="68:68" customFormat="1">
      <c r="BP948435" s="90"/>
    </row>
    <row r="948436" spans="68:68" customFormat="1">
      <c r="BP948436" s="90"/>
    </row>
    <row r="948437" spans="68:68" customFormat="1">
      <c r="BP948437" s="90"/>
    </row>
    <row r="948438" spans="68:68" customFormat="1">
      <c r="BP948438" s="90"/>
    </row>
    <row r="948439" spans="68:68" customFormat="1">
      <c r="BP948439" s="90"/>
    </row>
    <row r="948440" spans="68:68" customFormat="1">
      <c r="BP948440" s="90"/>
    </row>
    <row r="948441" spans="68:68" customFormat="1">
      <c r="BP948441" s="90"/>
    </row>
    <row r="948442" spans="68:68" customFormat="1">
      <c r="BP948442" s="90"/>
    </row>
    <row r="948443" spans="68:68" customFormat="1">
      <c r="BP948443" s="90"/>
    </row>
    <row r="948444" spans="68:68" customFormat="1">
      <c r="BP948444" s="90"/>
    </row>
    <row r="948445" spans="68:68" customFormat="1">
      <c r="BP948445" s="90"/>
    </row>
    <row r="948446" spans="68:68" customFormat="1">
      <c r="BP948446" s="90"/>
    </row>
    <row r="948447" spans="68:68" customFormat="1">
      <c r="BP948447" s="90"/>
    </row>
    <row r="948448" spans="68:68" customFormat="1">
      <c r="BP948448" s="90"/>
    </row>
    <row r="948449" spans="68:68" customFormat="1">
      <c r="BP948449" s="90"/>
    </row>
    <row r="948450" spans="68:68" customFormat="1">
      <c r="BP948450" s="90"/>
    </row>
    <row r="948451" spans="68:68" customFormat="1">
      <c r="BP948451" s="90"/>
    </row>
    <row r="948452" spans="68:68" customFormat="1">
      <c r="BP948452" s="90"/>
    </row>
    <row r="948453" spans="68:68" customFormat="1">
      <c r="BP948453" s="90"/>
    </row>
    <row r="948454" spans="68:68" customFormat="1">
      <c r="BP948454" s="90"/>
    </row>
    <row r="948455" spans="68:68" customFormat="1">
      <c r="BP948455" s="90"/>
    </row>
    <row r="948456" spans="68:68" customFormat="1">
      <c r="BP948456" s="90"/>
    </row>
    <row r="948457" spans="68:68" customFormat="1">
      <c r="BP948457" s="90"/>
    </row>
    <row r="948458" spans="68:68" customFormat="1">
      <c r="BP948458" s="90"/>
    </row>
    <row r="948459" spans="68:68" customFormat="1">
      <c r="BP948459" s="90"/>
    </row>
    <row r="948460" spans="68:68" customFormat="1">
      <c r="BP948460" s="90"/>
    </row>
    <row r="948461" spans="68:68" customFormat="1">
      <c r="BP948461" s="90"/>
    </row>
    <row r="948462" spans="68:68" customFormat="1">
      <c r="BP948462" s="90"/>
    </row>
    <row r="948463" spans="68:68" customFormat="1">
      <c r="BP948463" s="90"/>
    </row>
    <row r="948464" spans="68:68" customFormat="1">
      <c r="BP948464" s="90"/>
    </row>
    <row r="948465" spans="68:68" customFormat="1">
      <c r="BP948465" s="90"/>
    </row>
    <row r="948466" spans="68:68" customFormat="1">
      <c r="BP948466" s="90"/>
    </row>
    <row r="948467" spans="68:68" customFormat="1">
      <c r="BP948467" s="90"/>
    </row>
    <row r="948468" spans="68:68" customFormat="1">
      <c r="BP948468" s="90"/>
    </row>
    <row r="948469" spans="68:68" customFormat="1">
      <c r="BP948469" s="90"/>
    </row>
    <row r="948470" spans="68:68" customFormat="1">
      <c r="BP948470" s="90"/>
    </row>
    <row r="948471" spans="68:68" customFormat="1">
      <c r="BP948471" s="90"/>
    </row>
    <row r="948472" spans="68:68" customFormat="1">
      <c r="BP948472" s="90"/>
    </row>
    <row r="948473" spans="68:68" customFormat="1">
      <c r="BP948473" s="90"/>
    </row>
    <row r="948474" spans="68:68" customFormat="1">
      <c r="BP948474" s="90"/>
    </row>
    <row r="948475" spans="68:68" customFormat="1">
      <c r="BP948475" s="90"/>
    </row>
    <row r="948476" spans="68:68" customFormat="1">
      <c r="BP948476" s="90"/>
    </row>
    <row r="948477" spans="68:68" customFormat="1">
      <c r="BP948477" s="90"/>
    </row>
    <row r="948478" spans="68:68" customFormat="1">
      <c r="BP948478" s="90"/>
    </row>
    <row r="948479" spans="68:68" customFormat="1">
      <c r="BP948479" s="90"/>
    </row>
    <row r="948480" spans="68:68" customFormat="1">
      <c r="BP948480" s="90"/>
    </row>
    <row r="948481" spans="68:68" customFormat="1">
      <c r="BP948481" s="90"/>
    </row>
    <row r="948482" spans="68:68" customFormat="1">
      <c r="BP948482" s="90"/>
    </row>
    <row r="948483" spans="68:68" customFormat="1">
      <c r="BP948483" s="90"/>
    </row>
    <row r="948484" spans="68:68" customFormat="1">
      <c r="BP948484" s="90"/>
    </row>
    <row r="948485" spans="68:68" customFormat="1">
      <c r="BP948485" s="90"/>
    </row>
    <row r="948486" spans="68:68" customFormat="1">
      <c r="BP948486" s="90"/>
    </row>
    <row r="948487" spans="68:68" customFormat="1">
      <c r="BP948487" s="90"/>
    </row>
    <row r="948488" spans="68:68" customFormat="1">
      <c r="BP948488" s="90"/>
    </row>
    <row r="948489" spans="68:68" customFormat="1">
      <c r="BP948489" s="90"/>
    </row>
    <row r="948490" spans="68:68" customFormat="1">
      <c r="BP948490" s="90"/>
    </row>
    <row r="948491" spans="68:68" customFormat="1">
      <c r="BP948491" s="90"/>
    </row>
    <row r="948492" spans="68:68" customFormat="1">
      <c r="BP948492" s="90"/>
    </row>
    <row r="948493" spans="68:68" customFormat="1">
      <c r="BP948493" s="90"/>
    </row>
    <row r="948494" spans="68:68" customFormat="1">
      <c r="BP948494" s="90"/>
    </row>
    <row r="948495" spans="68:68" customFormat="1">
      <c r="BP948495" s="90"/>
    </row>
    <row r="948496" spans="68:68" customFormat="1">
      <c r="BP948496" s="90"/>
    </row>
    <row r="948497" spans="68:68" customFormat="1">
      <c r="BP948497" s="90"/>
    </row>
    <row r="948498" spans="68:68" customFormat="1">
      <c r="BP948498" s="90"/>
    </row>
    <row r="948499" spans="68:68" customFormat="1">
      <c r="BP948499" s="90"/>
    </row>
    <row r="948500" spans="68:68" customFormat="1">
      <c r="BP948500" s="90"/>
    </row>
    <row r="948501" spans="68:68" customFormat="1">
      <c r="BP948501" s="90"/>
    </row>
    <row r="948502" spans="68:68" customFormat="1">
      <c r="BP948502" s="90"/>
    </row>
    <row r="948503" spans="68:68" customFormat="1">
      <c r="BP948503" s="90"/>
    </row>
    <row r="948504" spans="68:68" customFormat="1">
      <c r="BP948504" s="90"/>
    </row>
    <row r="948505" spans="68:68" customFormat="1">
      <c r="BP948505" s="90"/>
    </row>
    <row r="948506" spans="68:68" customFormat="1">
      <c r="BP948506" s="90"/>
    </row>
    <row r="948507" spans="68:68" customFormat="1">
      <c r="BP948507" s="90"/>
    </row>
    <row r="948508" spans="68:68" customFormat="1">
      <c r="BP948508" s="90"/>
    </row>
    <row r="948509" spans="68:68" customFormat="1">
      <c r="BP948509" s="90"/>
    </row>
    <row r="948510" spans="68:68" customFormat="1">
      <c r="BP948510" s="90"/>
    </row>
    <row r="948511" spans="68:68" customFormat="1">
      <c r="BP948511" s="90"/>
    </row>
    <row r="948512" spans="68:68" customFormat="1">
      <c r="BP948512" s="90"/>
    </row>
    <row r="948513" spans="68:68" customFormat="1">
      <c r="BP948513" s="90"/>
    </row>
    <row r="948514" spans="68:68" customFormat="1">
      <c r="BP948514" s="90"/>
    </row>
    <row r="948515" spans="68:68" customFormat="1">
      <c r="BP948515" s="90"/>
    </row>
    <row r="948516" spans="68:68" customFormat="1">
      <c r="BP948516" s="90"/>
    </row>
    <row r="948517" spans="68:68" customFormat="1">
      <c r="BP948517" s="90"/>
    </row>
    <row r="948518" spans="68:68" customFormat="1">
      <c r="BP948518" s="90"/>
    </row>
    <row r="948519" spans="68:68" customFormat="1">
      <c r="BP948519" s="90"/>
    </row>
    <row r="948520" spans="68:68" customFormat="1">
      <c r="BP948520" s="90"/>
    </row>
    <row r="948521" spans="68:68" customFormat="1">
      <c r="BP948521" s="90"/>
    </row>
    <row r="948522" spans="68:68" customFormat="1">
      <c r="BP948522" s="90"/>
    </row>
    <row r="948523" spans="68:68" customFormat="1">
      <c r="BP948523" s="90"/>
    </row>
    <row r="948524" spans="68:68" customFormat="1">
      <c r="BP948524" s="90"/>
    </row>
    <row r="948525" spans="68:68" customFormat="1">
      <c r="BP948525" s="90"/>
    </row>
    <row r="948526" spans="68:68" customFormat="1">
      <c r="BP948526" s="90"/>
    </row>
    <row r="948527" spans="68:68" customFormat="1">
      <c r="BP948527" s="90"/>
    </row>
    <row r="948528" spans="68:68" customFormat="1">
      <c r="BP948528" s="90"/>
    </row>
    <row r="948529" spans="68:68" customFormat="1">
      <c r="BP948529" s="90"/>
    </row>
    <row r="948530" spans="68:68" customFormat="1">
      <c r="BP948530" s="90"/>
    </row>
    <row r="948531" spans="68:68" customFormat="1">
      <c r="BP948531" s="90"/>
    </row>
    <row r="948532" spans="68:68" customFormat="1">
      <c r="BP948532" s="90"/>
    </row>
    <row r="948533" spans="68:68" customFormat="1">
      <c r="BP948533" s="90"/>
    </row>
    <row r="948534" spans="68:68" customFormat="1">
      <c r="BP948534" s="90"/>
    </row>
    <row r="948535" spans="68:68" customFormat="1">
      <c r="BP948535" s="90"/>
    </row>
    <row r="948536" spans="68:68" customFormat="1">
      <c r="BP948536" s="90"/>
    </row>
    <row r="948537" spans="68:68" customFormat="1">
      <c r="BP948537" s="90"/>
    </row>
    <row r="948538" spans="68:68" customFormat="1">
      <c r="BP948538" s="90"/>
    </row>
    <row r="948539" spans="68:68" customFormat="1">
      <c r="BP948539" s="90"/>
    </row>
    <row r="948540" spans="68:68" customFormat="1">
      <c r="BP948540" s="90"/>
    </row>
    <row r="948541" spans="68:68" customFormat="1">
      <c r="BP948541" s="90"/>
    </row>
    <row r="948542" spans="68:68" customFormat="1">
      <c r="BP948542" s="90"/>
    </row>
    <row r="948543" spans="68:68" customFormat="1">
      <c r="BP948543" s="90"/>
    </row>
    <row r="948544" spans="68:68" customFormat="1">
      <c r="BP948544" s="90"/>
    </row>
    <row r="948545" spans="68:68" customFormat="1">
      <c r="BP948545" s="90"/>
    </row>
    <row r="948546" spans="68:68" customFormat="1">
      <c r="BP948546" s="90"/>
    </row>
    <row r="948547" spans="68:68" customFormat="1">
      <c r="BP948547" s="90"/>
    </row>
    <row r="948548" spans="68:68" customFormat="1">
      <c r="BP948548" s="90"/>
    </row>
    <row r="948549" spans="68:68" customFormat="1">
      <c r="BP948549" s="90"/>
    </row>
    <row r="948550" spans="68:68" customFormat="1">
      <c r="BP948550" s="90"/>
    </row>
    <row r="948551" spans="68:68" customFormat="1">
      <c r="BP948551" s="90"/>
    </row>
    <row r="948552" spans="68:68" customFormat="1">
      <c r="BP948552" s="90"/>
    </row>
    <row r="948553" spans="68:68" customFormat="1">
      <c r="BP948553" s="90"/>
    </row>
    <row r="948554" spans="68:68" customFormat="1">
      <c r="BP948554" s="90"/>
    </row>
    <row r="948555" spans="68:68" customFormat="1">
      <c r="BP948555" s="90"/>
    </row>
    <row r="948556" spans="68:68" customFormat="1">
      <c r="BP948556" s="90"/>
    </row>
    <row r="948557" spans="68:68" customFormat="1">
      <c r="BP948557" s="90"/>
    </row>
    <row r="948558" spans="68:68" customFormat="1">
      <c r="BP948558" s="90"/>
    </row>
    <row r="948559" spans="68:68" customFormat="1">
      <c r="BP948559" s="90"/>
    </row>
    <row r="948560" spans="68:68" customFormat="1">
      <c r="BP948560" s="90"/>
    </row>
    <row r="948561" spans="68:68" customFormat="1">
      <c r="BP948561" s="90"/>
    </row>
    <row r="948562" spans="68:68" customFormat="1">
      <c r="BP948562" s="90"/>
    </row>
    <row r="948563" spans="68:68" customFormat="1">
      <c r="BP948563" s="90"/>
    </row>
    <row r="948564" spans="68:68" customFormat="1">
      <c r="BP948564" s="90"/>
    </row>
    <row r="948565" spans="68:68" customFormat="1">
      <c r="BP948565" s="90"/>
    </row>
    <row r="948566" spans="68:68" customFormat="1">
      <c r="BP948566" s="90"/>
    </row>
    <row r="948567" spans="68:68" customFormat="1">
      <c r="BP948567" s="90"/>
    </row>
    <row r="948568" spans="68:68" customFormat="1">
      <c r="BP948568" s="90"/>
    </row>
    <row r="948569" spans="68:68" customFormat="1">
      <c r="BP948569" s="90"/>
    </row>
    <row r="948570" spans="68:68" customFormat="1">
      <c r="BP948570" s="90"/>
    </row>
    <row r="948571" spans="68:68" customFormat="1">
      <c r="BP948571" s="90"/>
    </row>
    <row r="948572" spans="68:68" customFormat="1">
      <c r="BP948572" s="90"/>
    </row>
    <row r="948573" spans="68:68" customFormat="1">
      <c r="BP948573" s="90"/>
    </row>
    <row r="948574" spans="68:68" customFormat="1">
      <c r="BP948574" s="90"/>
    </row>
    <row r="948575" spans="68:68" customFormat="1">
      <c r="BP948575" s="90"/>
    </row>
    <row r="948576" spans="68:68" customFormat="1">
      <c r="BP948576" s="90"/>
    </row>
    <row r="948577" spans="68:68" customFormat="1">
      <c r="BP948577" s="90"/>
    </row>
    <row r="948578" spans="68:68" customFormat="1">
      <c r="BP948578" s="90"/>
    </row>
    <row r="948579" spans="68:68" customFormat="1">
      <c r="BP948579" s="90"/>
    </row>
    <row r="948580" spans="68:68" customFormat="1">
      <c r="BP948580" s="90"/>
    </row>
    <row r="948581" spans="68:68" customFormat="1">
      <c r="BP948581" s="90"/>
    </row>
    <row r="948582" spans="68:68" customFormat="1">
      <c r="BP948582" s="90"/>
    </row>
    <row r="948583" spans="68:68" customFormat="1">
      <c r="BP948583" s="90"/>
    </row>
    <row r="948584" spans="68:68" customFormat="1">
      <c r="BP948584" s="90"/>
    </row>
    <row r="948585" spans="68:68" customFormat="1">
      <c r="BP948585" s="90"/>
    </row>
    <row r="948586" spans="68:68" customFormat="1">
      <c r="BP948586" s="90"/>
    </row>
    <row r="948587" spans="68:68" customFormat="1">
      <c r="BP948587" s="90"/>
    </row>
    <row r="948588" spans="68:68" customFormat="1">
      <c r="BP948588" s="90"/>
    </row>
    <row r="948589" spans="68:68" customFormat="1">
      <c r="BP948589" s="90"/>
    </row>
    <row r="948590" spans="68:68" customFormat="1">
      <c r="BP948590" s="90"/>
    </row>
    <row r="948591" spans="68:68" customFormat="1">
      <c r="BP948591" s="90"/>
    </row>
    <row r="948592" spans="68:68" customFormat="1">
      <c r="BP948592" s="90"/>
    </row>
    <row r="948593" spans="68:68" customFormat="1">
      <c r="BP948593" s="90"/>
    </row>
    <row r="948594" spans="68:68" customFormat="1">
      <c r="BP948594" s="90"/>
    </row>
    <row r="948595" spans="68:68" customFormat="1">
      <c r="BP948595" s="90"/>
    </row>
    <row r="948596" spans="68:68" customFormat="1">
      <c r="BP948596" s="90"/>
    </row>
    <row r="948597" spans="68:68" customFormat="1">
      <c r="BP948597" s="90"/>
    </row>
    <row r="948598" spans="68:68" customFormat="1">
      <c r="BP948598" s="90"/>
    </row>
    <row r="948599" spans="68:68" customFormat="1">
      <c r="BP948599" s="90"/>
    </row>
    <row r="948600" spans="68:68" customFormat="1">
      <c r="BP948600" s="90"/>
    </row>
    <row r="948601" spans="68:68" customFormat="1">
      <c r="BP948601" s="90"/>
    </row>
    <row r="948602" spans="68:68" customFormat="1">
      <c r="BP948602" s="90"/>
    </row>
    <row r="948603" spans="68:68" customFormat="1">
      <c r="BP948603" s="90"/>
    </row>
    <row r="948604" spans="68:68" customFormat="1">
      <c r="BP948604" s="90"/>
    </row>
    <row r="948605" spans="68:68" customFormat="1">
      <c r="BP948605" s="90"/>
    </row>
    <row r="948606" spans="68:68" customFormat="1">
      <c r="BP948606" s="90"/>
    </row>
    <row r="948607" spans="68:68" customFormat="1">
      <c r="BP948607" s="90"/>
    </row>
    <row r="948608" spans="68:68" customFormat="1">
      <c r="BP948608" s="90"/>
    </row>
    <row r="948609" spans="68:68" customFormat="1">
      <c r="BP948609" s="90"/>
    </row>
    <row r="948610" spans="68:68" customFormat="1">
      <c r="BP948610" s="90"/>
    </row>
    <row r="948611" spans="68:68" customFormat="1">
      <c r="BP948611" s="90"/>
    </row>
    <row r="948612" spans="68:68" customFormat="1">
      <c r="BP948612" s="90"/>
    </row>
    <row r="948613" spans="68:68" customFormat="1">
      <c r="BP948613" s="90"/>
    </row>
    <row r="948614" spans="68:68" customFormat="1">
      <c r="BP948614" s="90"/>
    </row>
    <row r="948615" spans="68:68" customFormat="1">
      <c r="BP948615" s="90"/>
    </row>
    <row r="948616" spans="68:68" customFormat="1">
      <c r="BP948616" s="90"/>
    </row>
    <row r="948617" spans="68:68" customFormat="1">
      <c r="BP948617" s="90"/>
    </row>
    <row r="948618" spans="68:68" customFormat="1">
      <c r="BP948618" s="90"/>
    </row>
    <row r="948619" spans="68:68" customFormat="1">
      <c r="BP948619" s="90"/>
    </row>
    <row r="948620" spans="68:68" customFormat="1">
      <c r="BP948620" s="90"/>
    </row>
    <row r="948621" spans="68:68" customFormat="1">
      <c r="BP948621" s="90"/>
    </row>
    <row r="948622" spans="68:68" customFormat="1">
      <c r="BP948622" s="90"/>
    </row>
    <row r="948623" spans="68:68" customFormat="1">
      <c r="BP948623" s="90"/>
    </row>
    <row r="948624" spans="68:68" customFormat="1">
      <c r="BP948624" s="90"/>
    </row>
    <row r="948625" spans="68:68" customFormat="1">
      <c r="BP948625" s="90"/>
    </row>
    <row r="948626" spans="68:68" customFormat="1">
      <c r="BP948626" s="90"/>
    </row>
    <row r="948627" spans="68:68" customFormat="1">
      <c r="BP948627" s="90"/>
    </row>
    <row r="948628" spans="68:68" customFormat="1">
      <c r="BP948628" s="90"/>
    </row>
    <row r="948629" spans="68:68" customFormat="1">
      <c r="BP948629" s="90"/>
    </row>
    <row r="948630" spans="68:68" customFormat="1">
      <c r="BP948630" s="90"/>
    </row>
    <row r="948631" spans="68:68" customFormat="1">
      <c r="BP948631" s="90"/>
    </row>
    <row r="948632" spans="68:68" customFormat="1">
      <c r="BP948632" s="90"/>
    </row>
    <row r="948633" spans="68:68" customFormat="1">
      <c r="BP948633" s="90"/>
    </row>
    <row r="948634" spans="68:68" customFormat="1">
      <c r="BP948634" s="90"/>
    </row>
    <row r="948635" spans="68:68" customFormat="1">
      <c r="BP948635" s="90"/>
    </row>
    <row r="948636" spans="68:68" customFormat="1">
      <c r="BP948636" s="90"/>
    </row>
    <row r="948637" spans="68:68" customFormat="1">
      <c r="BP948637" s="90"/>
    </row>
    <row r="948638" spans="68:68" customFormat="1">
      <c r="BP948638" s="90"/>
    </row>
    <row r="948639" spans="68:68" customFormat="1">
      <c r="BP948639" s="90"/>
    </row>
    <row r="948640" spans="68:68" customFormat="1">
      <c r="BP948640" s="90"/>
    </row>
    <row r="948641" spans="68:68" customFormat="1">
      <c r="BP948641" s="90"/>
    </row>
    <row r="948642" spans="68:68" customFormat="1">
      <c r="BP948642" s="90"/>
    </row>
    <row r="948643" spans="68:68" customFormat="1">
      <c r="BP948643" s="90"/>
    </row>
    <row r="948644" spans="68:68" customFormat="1">
      <c r="BP948644" s="90"/>
    </row>
    <row r="948645" spans="68:68" customFormat="1">
      <c r="BP948645" s="90"/>
    </row>
    <row r="948646" spans="68:68" customFormat="1">
      <c r="BP948646" s="90"/>
    </row>
    <row r="948647" spans="68:68" customFormat="1">
      <c r="BP948647" s="90"/>
    </row>
    <row r="948648" spans="68:68" customFormat="1">
      <c r="BP948648" s="90"/>
    </row>
    <row r="948649" spans="68:68" customFormat="1">
      <c r="BP948649" s="90"/>
    </row>
    <row r="948650" spans="68:68" customFormat="1">
      <c r="BP948650" s="90"/>
    </row>
    <row r="948651" spans="68:68" customFormat="1">
      <c r="BP948651" s="90"/>
    </row>
    <row r="948652" spans="68:68" customFormat="1">
      <c r="BP948652" s="90"/>
    </row>
    <row r="948653" spans="68:68" customFormat="1">
      <c r="BP948653" s="90"/>
    </row>
    <row r="948654" spans="68:68" customFormat="1">
      <c r="BP948654" s="90"/>
    </row>
    <row r="948655" spans="68:68" customFormat="1">
      <c r="BP948655" s="90"/>
    </row>
    <row r="948656" spans="68:68" customFormat="1">
      <c r="BP948656" s="90"/>
    </row>
    <row r="948657" spans="68:68" customFormat="1">
      <c r="BP948657" s="90"/>
    </row>
    <row r="948658" spans="68:68" customFormat="1">
      <c r="BP948658" s="90"/>
    </row>
    <row r="948659" spans="68:68" customFormat="1">
      <c r="BP948659" s="90"/>
    </row>
    <row r="948660" spans="68:68" customFormat="1">
      <c r="BP948660" s="90"/>
    </row>
    <row r="948661" spans="68:68" customFormat="1">
      <c r="BP948661" s="90"/>
    </row>
    <row r="948662" spans="68:68" customFormat="1">
      <c r="BP948662" s="90"/>
    </row>
    <row r="948663" spans="68:68" customFormat="1">
      <c r="BP948663" s="90"/>
    </row>
    <row r="948664" spans="68:68" customFormat="1">
      <c r="BP948664" s="90"/>
    </row>
    <row r="948665" spans="68:68" customFormat="1">
      <c r="BP948665" s="90"/>
    </row>
    <row r="948666" spans="68:68" customFormat="1">
      <c r="BP948666" s="90"/>
    </row>
    <row r="948667" spans="68:68" customFormat="1">
      <c r="BP948667" s="90"/>
    </row>
    <row r="948668" spans="68:68" customFormat="1">
      <c r="BP948668" s="90"/>
    </row>
    <row r="948669" spans="68:68" customFormat="1">
      <c r="BP948669" s="90"/>
    </row>
    <row r="948670" spans="68:68" customFormat="1">
      <c r="BP948670" s="90"/>
    </row>
    <row r="948671" spans="68:68" customFormat="1">
      <c r="BP948671" s="90"/>
    </row>
    <row r="948672" spans="68:68" customFormat="1">
      <c r="BP948672" s="90"/>
    </row>
    <row r="948673" spans="68:68" customFormat="1">
      <c r="BP948673" s="90"/>
    </row>
    <row r="948674" spans="68:68" customFormat="1">
      <c r="BP948674" s="90"/>
    </row>
    <row r="948675" spans="68:68" customFormat="1">
      <c r="BP948675" s="90"/>
    </row>
    <row r="948676" spans="68:68" customFormat="1">
      <c r="BP948676" s="90"/>
    </row>
    <row r="948677" spans="68:68" customFormat="1">
      <c r="BP948677" s="90"/>
    </row>
    <row r="948678" spans="68:68" customFormat="1">
      <c r="BP948678" s="90"/>
    </row>
    <row r="948679" spans="68:68" customFormat="1">
      <c r="BP948679" s="90"/>
    </row>
    <row r="948680" spans="68:68" customFormat="1">
      <c r="BP948680" s="90"/>
    </row>
    <row r="948681" spans="68:68" customFormat="1">
      <c r="BP948681" s="90"/>
    </row>
    <row r="948682" spans="68:68" customFormat="1">
      <c r="BP948682" s="90"/>
    </row>
    <row r="948683" spans="68:68" customFormat="1">
      <c r="BP948683" s="90"/>
    </row>
    <row r="948684" spans="68:68" customFormat="1">
      <c r="BP948684" s="90"/>
    </row>
    <row r="948685" spans="68:68" customFormat="1">
      <c r="BP948685" s="90"/>
    </row>
    <row r="948686" spans="68:68" customFormat="1">
      <c r="BP948686" s="90"/>
    </row>
    <row r="948687" spans="68:68" customFormat="1">
      <c r="BP948687" s="90"/>
    </row>
    <row r="948688" spans="68:68" customFormat="1">
      <c r="BP948688" s="90"/>
    </row>
    <row r="948689" spans="68:68" customFormat="1">
      <c r="BP948689" s="90"/>
    </row>
    <row r="948690" spans="68:68" customFormat="1">
      <c r="BP948690" s="90"/>
    </row>
    <row r="948691" spans="68:68" customFormat="1">
      <c r="BP948691" s="90"/>
    </row>
    <row r="948692" spans="68:68" customFormat="1">
      <c r="BP948692" s="90"/>
    </row>
    <row r="948693" spans="68:68" customFormat="1">
      <c r="BP948693" s="90"/>
    </row>
    <row r="948694" spans="68:68" customFormat="1">
      <c r="BP948694" s="90"/>
    </row>
    <row r="948695" spans="68:68" customFormat="1">
      <c r="BP948695" s="90"/>
    </row>
    <row r="948696" spans="68:68" customFormat="1">
      <c r="BP948696" s="90"/>
    </row>
    <row r="948697" spans="68:68" customFormat="1">
      <c r="BP948697" s="90"/>
    </row>
    <row r="948698" spans="68:68" customFormat="1">
      <c r="BP948698" s="90"/>
    </row>
    <row r="948699" spans="68:68" customFormat="1">
      <c r="BP948699" s="90"/>
    </row>
    <row r="948700" spans="68:68" customFormat="1">
      <c r="BP948700" s="90"/>
    </row>
    <row r="948701" spans="68:68" customFormat="1">
      <c r="BP948701" s="90"/>
    </row>
    <row r="948702" spans="68:68" customFormat="1">
      <c r="BP948702" s="90"/>
    </row>
    <row r="948703" spans="68:68" customFormat="1">
      <c r="BP948703" s="90"/>
    </row>
    <row r="948704" spans="68:68" customFormat="1">
      <c r="BP948704" s="90"/>
    </row>
    <row r="948705" spans="68:68" customFormat="1">
      <c r="BP948705" s="90"/>
    </row>
    <row r="948706" spans="68:68" customFormat="1">
      <c r="BP948706" s="90"/>
    </row>
    <row r="948707" spans="68:68" customFormat="1">
      <c r="BP948707" s="90"/>
    </row>
    <row r="948708" spans="68:68" customFormat="1">
      <c r="BP948708" s="90"/>
    </row>
    <row r="948709" spans="68:68" customFormat="1">
      <c r="BP948709" s="90"/>
    </row>
    <row r="948710" spans="68:68" customFormat="1">
      <c r="BP948710" s="90"/>
    </row>
    <row r="948711" spans="68:68" customFormat="1">
      <c r="BP948711" s="90"/>
    </row>
    <row r="948712" spans="68:68" customFormat="1">
      <c r="BP948712" s="90"/>
    </row>
    <row r="948713" spans="68:68" customFormat="1">
      <c r="BP948713" s="90"/>
    </row>
    <row r="948714" spans="68:68" customFormat="1">
      <c r="BP948714" s="90"/>
    </row>
    <row r="948715" spans="68:68" customFormat="1">
      <c r="BP948715" s="90"/>
    </row>
    <row r="948716" spans="68:68" customFormat="1">
      <c r="BP948716" s="90"/>
    </row>
    <row r="948717" spans="68:68" customFormat="1">
      <c r="BP948717" s="90"/>
    </row>
    <row r="948718" spans="68:68" customFormat="1">
      <c r="BP948718" s="90"/>
    </row>
    <row r="948719" spans="68:68" customFormat="1">
      <c r="BP948719" s="90"/>
    </row>
    <row r="948720" spans="68:68" customFormat="1">
      <c r="BP948720" s="90"/>
    </row>
    <row r="948721" spans="68:68" customFormat="1">
      <c r="BP948721" s="90"/>
    </row>
    <row r="948722" spans="68:68" customFormat="1">
      <c r="BP948722" s="90"/>
    </row>
    <row r="948723" spans="68:68" customFormat="1">
      <c r="BP948723" s="90"/>
    </row>
    <row r="948724" spans="68:68" customFormat="1">
      <c r="BP948724" s="90"/>
    </row>
    <row r="948725" spans="68:68" customFormat="1">
      <c r="BP948725" s="90"/>
    </row>
    <row r="948726" spans="68:68" customFormat="1">
      <c r="BP948726" s="90"/>
    </row>
    <row r="948727" spans="68:68" customFormat="1">
      <c r="BP948727" s="90"/>
    </row>
    <row r="948728" spans="68:68" customFormat="1">
      <c r="BP948728" s="90"/>
    </row>
    <row r="948729" spans="68:68" customFormat="1">
      <c r="BP948729" s="90"/>
    </row>
    <row r="948730" spans="68:68" customFormat="1">
      <c r="BP948730" s="90"/>
    </row>
    <row r="948731" spans="68:68" customFormat="1">
      <c r="BP948731" s="90"/>
    </row>
    <row r="948732" spans="68:68" customFormat="1">
      <c r="BP948732" s="90"/>
    </row>
    <row r="948733" spans="68:68" customFormat="1">
      <c r="BP948733" s="90"/>
    </row>
    <row r="948734" spans="68:68" customFormat="1">
      <c r="BP948734" s="90"/>
    </row>
    <row r="948735" spans="68:68" customFormat="1">
      <c r="BP948735" s="90"/>
    </row>
    <row r="948736" spans="68:68" customFormat="1">
      <c r="BP948736" s="90"/>
    </row>
    <row r="948737" spans="68:68" customFormat="1">
      <c r="BP948737" s="90"/>
    </row>
    <row r="948738" spans="68:68" customFormat="1">
      <c r="BP948738" s="90"/>
    </row>
    <row r="948739" spans="68:68" customFormat="1">
      <c r="BP948739" s="90"/>
    </row>
    <row r="948740" spans="68:68" customFormat="1">
      <c r="BP948740" s="90"/>
    </row>
    <row r="948741" spans="68:68" customFormat="1">
      <c r="BP948741" s="90"/>
    </row>
    <row r="948742" spans="68:68" customFormat="1">
      <c r="BP948742" s="90"/>
    </row>
    <row r="948743" spans="68:68" customFormat="1">
      <c r="BP948743" s="90"/>
    </row>
    <row r="948744" spans="68:68" customFormat="1">
      <c r="BP948744" s="90"/>
    </row>
    <row r="948745" spans="68:68" customFormat="1">
      <c r="BP948745" s="90"/>
    </row>
    <row r="948746" spans="68:68" customFormat="1">
      <c r="BP948746" s="90"/>
    </row>
    <row r="948747" spans="68:68" customFormat="1">
      <c r="BP948747" s="90"/>
    </row>
    <row r="948748" spans="68:68" customFormat="1">
      <c r="BP948748" s="90"/>
    </row>
    <row r="948749" spans="68:68" customFormat="1">
      <c r="BP948749" s="90"/>
    </row>
    <row r="948750" spans="68:68" customFormat="1">
      <c r="BP948750" s="90"/>
    </row>
    <row r="948751" spans="68:68" customFormat="1">
      <c r="BP948751" s="90"/>
    </row>
    <row r="948752" spans="68:68" customFormat="1">
      <c r="BP948752" s="90"/>
    </row>
    <row r="948753" spans="68:68" customFormat="1">
      <c r="BP948753" s="90"/>
    </row>
    <row r="948754" spans="68:68" customFormat="1">
      <c r="BP948754" s="90"/>
    </row>
    <row r="948755" spans="68:68" customFormat="1">
      <c r="BP948755" s="90"/>
    </row>
    <row r="948756" spans="68:68" customFormat="1">
      <c r="BP948756" s="90"/>
    </row>
    <row r="948757" spans="68:68" customFormat="1">
      <c r="BP948757" s="90"/>
    </row>
    <row r="948758" spans="68:68" customFormat="1">
      <c r="BP948758" s="90"/>
    </row>
    <row r="948759" spans="68:68" customFormat="1">
      <c r="BP948759" s="90"/>
    </row>
    <row r="948760" spans="68:68" customFormat="1">
      <c r="BP948760" s="90"/>
    </row>
    <row r="948761" spans="68:68" customFormat="1">
      <c r="BP948761" s="90"/>
    </row>
    <row r="948762" spans="68:68" customFormat="1">
      <c r="BP948762" s="90"/>
    </row>
    <row r="948763" spans="68:68" customFormat="1">
      <c r="BP948763" s="90"/>
    </row>
    <row r="948764" spans="68:68" customFormat="1">
      <c r="BP948764" s="90"/>
    </row>
    <row r="948765" spans="68:68" customFormat="1">
      <c r="BP948765" s="90"/>
    </row>
    <row r="948766" spans="68:68" customFormat="1">
      <c r="BP948766" s="90"/>
    </row>
    <row r="948767" spans="68:68" customFormat="1">
      <c r="BP948767" s="90"/>
    </row>
    <row r="948768" spans="68:68" customFormat="1">
      <c r="BP948768" s="90"/>
    </row>
    <row r="948769" spans="68:68" customFormat="1">
      <c r="BP948769" s="90"/>
    </row>
    <row r="948770" spans="68:68" customFormat="1">
      <c r="BP948770" s="90"/>
    </row>
    <row r="948771" spans="68:68" customFormat="1">
      <c r="BP948771" s="90"/>
    </row>
    <row r="948772" spans="68:68" customFormat="1">
      <c r="BP948772" s="90"/>
    </row>
    <row r="948773" spans="68:68" customFormat="1">
      <c r="BP948773" s="90"/>
    </row>
    <row r="948774" spans="68:68" customFormat="1">
      <c r="BP948774" s="90"/>
    </row>
    <row r="948775" spans="68:68" customFormat="1">
      <c r="BP948775" s="90"/>
    </row>
    <row r="948776" spans="68:68" customFormat="1">
      <c r="BP948776" s="90"/>
    </row>
    <row r="948777" spans="68:68" customFormat="1">
      <c r="BP948777" s="90"/>
    </row>
    <row r="948778" spans="68:68" customFormat="1">
      <c r="BP948778" s="90"/>
    </row>
    <row r="948779" spans="68:68" customFormat="1">
      <c r="BP948779" s="90"/>
    </row>
    <row r="948780" spans="68:68" customFormat="1">
      <c r="BP948780" s="90"/>
    </row>
    <row r="948781" spans="68:68" customFormat="1">
      <c r="BP948781" s="90"/>
    </row>
    <row r="948782" spans="68:68" customFormat="1">
      <c r="BP948782" s="90"/>
    </row>
    <row r="948783" spans="68:68" customFormat="1">
      <c r="BP948783" s="90"/>
    </row>
    <row r="948784" spans="68:68" customFormat="1">
      <c r="BP948784" s="90"/>
    </row>
    <row r="948785" spans="68:68" customFormat="1">
      <c r="BP948785" s="90"/>
    </row>
    <row r="948786" spans="68:68" customFormat="1">
      <c r="BP948786" s="90"/>
    </row>
    <row r="948787" spans="68:68" customFormat="1">
      <c r="BP948787" s="90"/>
    </row>
    <row r="948788" spans="68:68" customFormat="1">
      <c r="BP948788" s="90"/>
    </row>
    <row r="948789" spans="68:68" customFormat="1">
      <c r="BP948789" s="90"/>
    </row>
    <row r="948790" spans="68:68" customFormat="1">
      <c r="BP948790" s="90"/>
    </row>
    <row r="948791" spans="68:68" customFormat="1">
      <c r="BP948791" s="90"/>
    </row>
    <row r="948792" spans="68:68" customFormat="1">
      <c r="BP948792" s="90"/>
    </row>
    <row r="948793" spans="68:68" customFormat="1">
      <c r="BP948793" s="90"/>
    </row>
    <row r="948794" spans="68:68" customFormat="1">
      <c r="BP948794" s="90"/>
    </row>
    <row r="948795" spans="68:68" customFormat="1">
      <c r="BP948795" s="90"/>
    </row>
    <row r="948796" spans="68:68" customFormat="1">
      <c r="BP948796" s="90"/>
    </row>
    <row r="948797" spans="68:68" customFormat="1">
      <c r="BP948797" s="90"/>
    </row>
    <row r="948798" spans="68:68" customFormat="1">
      <c r="BP948798" s="90"/>
    </row>
    <row r="948799" spans="68:68" customFormat="1">
      <c r="BP948799" s="90"/>
    </row>
    <row r="948800" spans="68:68" customFormat="1">
      <c r="BP948800" s="90"/>
    </row>
    <row r="948801" spans="68:68" customFormat="1">
      <c r="BP948801" s="90"/>
    </row>
    <row r="948802" spans="68:68" customFormat="1">
      <c r="BP948802" s="90"/>
    </row>
    <row r="948803" spans="68:68" customFormat="1">
      <c r="BP948803" s="90"/>
    </row>
    <row r="948804" spans="68:68" customFormat="1">
      <c r="BP948804" s="90"/>
    </row>
    <row r="948805" spans="68:68" customFormat="1">
      <c r="BP948805" s="90"/>
    </row>
    <row r="948806" spans="68:68" customFormat="1">
      <c r="BP948806" s="90"/>
    </row>
    <row r="948807" spans="68:68" customFormat="1">
      <c r="BP948807" s="90"/>
    </row>
    <row r="948808" spans="68:68" customFormat="1">
      <c r="BP948808" s="90"/>
    </row>
    <row r="948809" spans="68:68" customFormat="1">
      <c r="BP948809" s="90"/>
    </row>
    <row r="948810" spans="68:68" customFormat="1">
      <c r="BP948810" s="90"/>
    </row>
    <row r="948811" spans="68:68" customFormat="1">
      <c r="BP948811" s="90"/>
    </row>
    <row r="948812" spans="68:68" customFormat="1">
      <c r="BP948812" s="90"/>
    </row>
    <row r="948813" spans="68:68" customFormat="1">
      <c r="BP948813" s="90"/>
    </row>
    <row r="948814" spans="68:68" customFormat="1">
      <c r="BP948814" s="90"/>
    </row>
    <row r="948815" spans="68:68" customFormat="1">
      <c r="BP948815" s="90"/>
    </row>
    <row r="948816" spans="68:68" customFormat="1">
      <c r="BP948816" s="90"/>
    </row>
    <row r="948817" spans="68:68" customFormat="1">
      <c r="BP948817" s="90"/>
    </row>
    <row r="948818" spans="68:68" customFormat="1">
      <c r="BP948818" s="90"/>
    </row>
    <row r="948819" spans="68:68" customFormat="1">
      <c r="BP948819" s="90"/>
    </row>
    <row r="948820" spans="68:68" customFormat="1">
      <c r="BP948820" s="90"/>
    </row>
    <row r="948821" spans="68:68" customFormat="1">
      <c r="BP948821" s="90"/>
    </row>
    <row r="948822" spans="68:68" customFormat="1">
      <c r="BP948822" s="90"/>
    </row>
    <row r="948823" spans="68:68" customFormat="1">
      <c r="BP948823" s="90"/>
    </row>
    <row r="948824" spans="68:68" customFormat="1">
      <c r="BP948824" s="90"/>
    </row>
    <row r="948825" spans="68:68" customFormat="1">
      <c r="BP948825" s="90"/>
    </row>
    <row r="948826" spans="68:68" customFormat="1">
      <c r="BP948826" s="90"/>
    </row>
    <row r="948827" spans="68:68" customFormat="1">
      <c r="BP948827" s="90"/>
    </row>
    <row r="948828" spans="68:68" customFormat="1">
      <c r="BP948828" s="90"/>
    </row>
    <row r="948829" spans="68:68" customFormat="1">
      <c r="BP948829" s="90"/>
    </row>
    <row r="948830" spans="68:68" customFormat="1">
      <c r="BP948830" s="90"/>
    </row>
    <row r="948831" spans="68:68" customFormat="1">
      <c r="BP948831" s="90"/>
    </row>
    <row r="948832" spans="68:68" customFormat="1">
      <c r="BP948832" s="90"/>
    </row>
    <row r="948833" spans="68:68" customFormat="1">
      <c r="BP948833" s="90"/>
    </row>
    <row r="948834" spans="68:68" customFormat="1">
      <c r="BP948834" s="90"/>
    </row>
    <row r="948835" spans="68:68" customFormat="1">
      <c r="BP948835" s="90"/>
    </row>
    <row r="948836" spans="68:68" customFormat="1">
      <c r="BP948836" s="90"/>
    </row>
    <row r="948837" spans="68:68" customFormat="1">
      <c r="BP948837" s="90"/>
    </row>
    <row r="948838" spans="68:68" customFormat="1">
      <c r="BP948838" s="90"/>
    </row>
    <row r="948839" spans="68:68" customFormat="1">
      <c r="BP948839" s="90"/>
    </row>
    <row r="948840" spans="68:68" customFormat="1">
      <c r="BP948840" s="90"/>
    </row>
    <row r="948841" spans="68:68" customFormat="1">
      <c r="BP948841" s="90"/>
    </row>
    <row r="948842" spans="68:68" customFormat="1">
      <c r="BP948842" s="90"/>
    </row>
    <row r="948843" spans="68:68" customFormat="1">
      <c r="BP948843" s="90"/>
    </row>
    <row r="948844" spans="68:68" customFormat="1">
      <c r="BP948844" s="90"/>
    </row>
    <row r="948845" spans="68:68" customFormat="1">
      <c r="BP948845" s="90"/>
    </row>
    <row r="948846" spans="68:68" customFormat="1">
      <c r="BP948846" s="90"/>
    </row>
    <row r="948847" spans="68:68" customFormat="1">
      <c r="BP948847" s="90"/>
    </row>
    <row r="948848" spans="68:68" customFormat="1">
      <c r="BP948848" s="90"/>
    </row>
    <row r="948849" spans="68:68" customFormat="1">
      <c r="BP948849" s="90"/>
    </row>
    <row r="948850" spans="68:68" customFormat="1">
      <c r="BP948850" s="90"/>
    </row>
    <row r="948851" spans="68:68" customFormat="1">
      <c r="BP948851" s="90"/>
    </row>
    <row r="948852" spans="68:68" customFormat="1">
      <c r="BP948852" s="90"/>
    </row>
    <row r="948853" spans="68:68" customFormat="1">
      <c r="BP948853" s="90"/>
    </row>
    <row r="948854" spans="68:68" customFormat="1">
      <c r="BP948854" s="90"/>
    </row>
    <row r="948855" spans="68:68" customFormat="1">
      <c r="BP948855" s="90"/>
    </row>
    <row r="948856" spans="68:68" customFormat="1">
      <c r="BP948856" s="90"/>
    </row>
    <row r="948857" spans="68:68" customFormat="1">
      <c r="BP948857" s="90"/>
    </row>
    <row r="948858" spans="68:68" customFormat="1">
      <c r="BP948858" s="90"/>
    </row>
    <row r="948859" spans="68:68" customFormat="1">
      <c r="BP948859" s="90"/>
    </row>
    <row r="948860" spans="68:68" customFormat="1">
      <c r="BP948860" s="90"/>
    </row>
    <row r="948861" spans="68:68" customFormat="1">
      <c r="BP948861" s="90"/>
    </row>
    <row r="948862" spans="68:68" customFormat="1">
      <c r="BP948862" s="90"/>
    </row>
    <row r="948863" spans="68:68" customFormat="1">
      <c r="BP948863" s="90"/>
    </row>
    <row r="948864" spans="68:68" customFormat="1">
      <c r="BP948864" s="90"/>
    </row>
    <row r="948865" spans="68:68" customFormat="1">
      <c r="BP948865" s="90"/>
    </row>
    <row r="948866" spans="68:68" customFormat="1">
      <c r="BP948866" s="90"/>
    </row>
    <row r="948867" spans="68:68" customFormat="1">
      <c r="BP948867" s="90"/>
    </row>
    <row r="948868" spans="68:68" customFormat="1">
      <c r="BP948868" s="90"/>
    </row>
    <row r="948869" spans="68:68" customFormat="1">
      <c r="BP948869" s="90"/>
    </row>
    <row r="948870" spans="68:68" customFormat="1">
      <c r="BP948870" s="90"/>
    </row>
    <row r="948871" spans="68:68" customFormat="1">
      <c r="BP948871" s="90"/>
    </row>
    <row r="948872" spans="68:68" customFormat="1">
      <c r="BP948872" s="90"/>
    </row>
    <row r="948873" spans="68:68" customFormat="1">
      <c r="BP948873" s="90"/>
    </row>
    <row r="948874" spans="68:68" customFormat="1">
      <c r="BP948874" s="90"/>
    </row>
    <row r="948875" spans="68:68" customFormat="1">
      <c r="BP948875" s="90"/>
    </row>
    <row r="948876" spans="68:68" customFormat="1">
      <c r="BP948876" s="90"/>
    </row>
    <row r="948877" spans="68:68" customFormat="1">
      <c r="BP948877" s="90"/>
    </row>
    <row r="948878" spans="68:68" customFormat="1">
      <c r="BP948878" s="90"/>
    </row>
    <row r="948879" spans="68:68" customFormat="1">
      <c r="BP948879" s="90"/>
    </row>
    <row r="948880" spans="68:68" customFormat="1">
      <c r="BP948880" s="90"/>
    </row>
    <row r="948881" spans="68:68" customFormat="1">
      <c r="BP948881" s="90"/>
    </row>
    <row r="948882" spans="68:68" customFormat="1">
      <c r="BP948882" s="90"/>
    </row>
    <row r="948883" spans="68:68" customFormat="1">
      <c r="BP948883" s="90"/>
    </row>
    <row r="948884" spans="68:68" customFormat="1">
      <c r="BP948884" s="90"/>
    </row>
    <row r="948885" spans="68:68" customFormat="1">
      <c r="BP948885" s="90"/>
    </row>
    <row r="948886" spans="68:68" customFormat="1">
      <c r="BP948886" s="90"/>
    </row>
    <row r="948887" spans="68:68" customFormat="1">
      <c r="BP948887" s="90"/>
    </row>
    <row r="948888" spans="68:68" customFormat="1">
      <c r="BP948888" s="90"/>
    </row>
    <row r="948889" spans="68:68" customFormat="1">
      <c r="BP948889" s="90"/>
    </row>
    <row r="948890" spans="68:68" customFormat="1">
      <c r="BP948890" s="90"/>
    </row>
    <row r="948891" spans="68:68" customFormat="1">
      <c r="BP948891" s="90"/>
    </row>
    <row r="948892" spans="68:68" customFormat="1">
      <c r="BP948892" s="90"/>
    </row>
    <row r="948893" spans="68:68" customFormat="1">
      <c r="BP948893" s="90"/>
    </row>
    <row r="948894" spans="68:68" customFormat="1">
      <c r="BP948894" s="90"/>
    </row>
    <row r="948895" spans="68:68" customFormat="1">
      <c r="BP948895" s="90"/>
    </row>
    <row r="948896" spans="68:68" customFormat="1">
      <c r="BP948896" s="90"/>
    </row>
    <row r="948897" spans="68:68" customFormat="1">
      <c r="BP948897" s="90"/>
    </row>
    <row r="948898" spans="68:68" customFormat="1">
      <c r="BP948898" s="90"/>
    </row>
    <row r="948899" spans="68:68" customFormat="1">
      <c r="BP948899" s="90"/>
    </row>
    <row r="948900" spans="68:68" customFormat="1">
      <c r="BP948900" s="90"/>
    </row>
    <row r="948901" spans="68:68" customFormat="1">
      <c r="BP948901" s="90"/>
    </row>
    <row r="948902" spans="68:68" customFormat="1">
      <c r="BP948902" s="90"/>
    </row>
    <row r="948903" spans="68:68" customFormat="1">
      <c r="BP948903" s="90"/>
    </row>
    <row r="948904" spans="68:68" customFormat="1">
      <c r="BP948904" s="90"/>
    </row>
    <row r="948905" spans="68:68" customFormat="1">
      <c r="BP948905" s="90"/>
    </row>
    <row r="948906" spans="68:68" customFormat="1">
      <c r="BP948906" s="90"/>
    </row>
    <row r="948907" spans="68:68" customFormat="1">
      <c r="BP948907" s="90"/>
    </row>
    <row r="948908" spans="68:68" customFormat="1">
      <c r="BP948908" s="90"/>
    </row>
    <row r="948909" spans="68:68" customFormat="1">
      <c r="BP948909" s="90"/>
    </row>
    <row r="948910" spans="68:68" customFormat="1">
      <c r="BP948910" s="90"/>
    </row>
    <row r="948911" spans="68:68" customFormat="1">
      <c r="BP948911" s="90"/>
    </row>
    <row r="948912" spans="68:68" customFormat="1">
      <c r="BP948912" s="90"/>
    </row>
    <row r="948913" spans="68:68" customFormat="1">
      <c r="BP948913" s="90"/>
    </row>
    <row r="948914" spans="68:68" customFormat="1">
      <c r="BP948914" s="90"/>
    </row>
    <row r="948915" spans="68:68" customFormat="1">
      <c r="BP948915" s="90"/>
    </row>
    <row r="948916" spans="68:68" customFormat="1">
      <c r="BP948916" s="90"/>
    </row>
    <row r="948917" spans="68:68" customFormat="1">
      <c r="BP948917" s="90"/>
    </row>
    <row r="948918" spans="68:68" customFormat="1">
      <c r="BP948918" s="90"/>
    </row>
    <row r="948919" spans="68:68" customFormat="1">
      <c r="BP948919" s="90"/>
    </row>
    <row r="948920" spans="68:68" customFormat="1">
      <c r="BP948920" s="90"/>
    </row>
    <row r="948921" spans="68:68" customFormat="1">
      <c r="BP948921" s="90"/>
    </row>
    <row r="948922" spans="68:68" customFormat="1">
      <c r="BP948922" s="90"/>
    </row>
    <row r="948923" spans="68:68" customFormat="1">
      <c r="BP948923" s="90"/>
    </row>
    <row r="948924" spans="68:68" customFormat="1">
      <c r="BP948924" s="90"/>
    </row>
    <row r="948925" spans="68:68" customFormat="1">
      <c r="BP948925" s="90"/>
    </row>
    <row r="948926" spans="68:68" customFormat="1">
      <c r="BP948926" s="90"/>
    </row>
    <row r="948927" spans="68:68" customFormat="1">
      <c r="BP948927" s="90"/>
    </row>
    <row r="948928" spans="68:68" customFormat="1">
      <c r="BP948928" s="90"/>
    </row>
    <row r="948929" spans="68:68" customFormat="1">
      <c r="BP948929" s="90"/>
    </row>
    <row r="948930" spans="68:68" customFormat="1">
      <c r="BP948930" s="90"/>
    </row>
    <row r="948931" spans="68:68" customFormat="1">
      <c r="BP948931" s="90"/>
    </row>
    <row r="948932" spans="68:68" customFormat="1">
      <c r="BP948932" s="90"/>
    </row>
    <row r="948933" spans="68:68" customFormat="1">
      <c r="BP948933" s="90"/>
    </row>
    <row r="948934" spans="68:68" customFormat="1">
      <c r="BP948934" s="90"/>
    </row>
    <row r="948935" spans="68:68" customFormat="1">
      <c r="BP948935" s="90"/>
    </row>
    <row r="948936" spans="68:68" customFormat="1">
      <c r="BP948936" s="90"/>
    </row>
    <row r="948937" spans="68:68" customFormat="1">
      <c r="BP948937" s="90"/>
    </row>
    <row r="948938" spans="68:68" customFormat="1">
      <c r="BP948938" s="90"/>
    </row>
    <row r="948939" spans="68:68" customFormat="1">
      <c r="BP948939" s="90"/>
    </row>
    <row r="948940" spans="68:68" customFormat="1">
      <c r="BP948940" s="90"/>
    </row>
    <row r="948941" spans="68:68" customFormat="1">
      <c r="BP948941" s="90"/>
    </row>
    <row r="948942" spans="68:68" customFormat="1">
      <c r="BP948942" s="90"/>
    </row>
    <row r="948943" spans="68:68" customFormat="1">
      <c r="BP948943" s="90"/>
    </row>
    <row r="948944" spans="68:68" customFormat="1">
      <c r="BP948944" s="90"/>
    </row>
    <row r="948945" spans="68:68" customFormat="1">
      <c r="BP948945" s="90"/>
    </row>
    <row r="948946" spans="68:68" customFormat="1">
      <c r="BP948946" s="90"/>
    </row>
    <row r="948947" spans="68:68" customFormat="1">
      <c r="BP948947" s="90"/>
    </row>
    <row r="948948" spans="68:68" customFormat="1">
      <c r="BP948948" s="90"/>
    </row>
    <row r="948949" spans="68:68" customFormat="1">
      <c r="BP948949" s="90"/>
    </row>
    <row r="948950" spans="68:68" customFormat="1">
      <c r="BP948950" s="90"/>
    </row>
    <row r="948951" spans="68:68" customFormat="1">
      <c r="BP948951" s="90"/>
    </row>
    <row r="948952" spans="68:68" customFormat="1">
      <c r="BP948952" s="90"/>
    </row>
    <row r="948953" spans="68:68" customFormat="1">
      <c r="BP948953" s="90"/>
    </row>
    <row r="948954" spans="68:68" customFormat="1">
      <c r="BP948954" s="90"/>
    </row>
    <row r="948955" spans="68:68" customFormat="1">
      <c r="BP948955" s="90"/>
    </row>
    <row r="948956" spans="68:68" customFormat="1">
      <c r="BP948956" s="90"/>
    </row>
    <row r="948957" spans="68:68" customFormat="1">
      <c r="BP948957" s="90"/>
    </row>
    <row r="948958" spans="68:68" customFormat="1">
      <c r="BP948958" s="90"/>
    </row>
    <row r="948959" spans="68:68" customFormat="1">
      <c r="BP948959" s="90"/>
    </row>
    <row r="948960" spans="68:68" customFormat="1">
      <c r="BP948960" s="90"/>
    </row>
    <row r="948961" spans="68:68" customFormat="1">
      <c r="BP948961" s="90"/>
    </row>
    <row r="948962" spans="68:68" customFormat="1">
      <c r="BP948962" s="90"/>
    </row>
    <row r="948963" spans="68:68" customFormat="1">
      <c r="BP948963" s="90"/>
    </row>
    <row r="948964" spans="68:68" customFormat="1">
      <c r="BP948964" s="90"/>
    </row>
    <row r="948965" spans="68:68" customFormat="1">
      <c r="BP948965" s="90"/>
    </row>
    <row r="948966" spans="68:68" customFormat="1">
      <c r="BP948966" s="90"/>
    </row>
    <row r="948967" spans="68:68" customFormat="1">
      <c r="BP948967" s="90"/>
    </row>
    <row r="948968" spans="68:68" customFormat="1">
      <c r="BP948968" s="90"/>
    </row>
    <row r="948969" spans="68:68" customFormat="1">
      <c r="BP948969" s="90"/>
    </row>
    <row r="948970" spans="68:68" customFormat="1">
      <c r="BP948970" s="90"/>
    </row>
    <row r="948971" spans="68:68" customFormat="1">
      <c r="BP948971" s="90"/>
    </row>
    <row r="948972" spans="68:68" customFormat="1">
      <c r="BP948972" s="90"/>
    </row>
    <row r="948973" spans="68:68" customFormat="1">
      <c r="BP948973" s="90"/>
    </row>
    <row r="948974" spans="68:68" customFormat="1">
      <c r="BP948974" s="90"/>
    </row>
    <row r="948975" spans="68:68" customFormat="1">
      <c r="BP948975" s="90"/>
    </row>
    <row r="948976" spans="68:68" customFormat="1">
      <c r="BP948976" s="90"/>
    </row>
    <row r="948977" spans="68:68" customFormat="1">
      <c r="BP948977" s="90"/>
    </row>
    <row r="948978" spans="68:68" customFormat="1">
      <c r="BP948978" s="90"/>
    </row>
    <row r="948979" spans="68:68" customFormat="1">
      <c r="BP948979" s="90"/>
    </row>
    <row r="948980" spans="68:68" customFormat="1">
      <c r="BP948980" s="90"/>
    </row>
    <row r="948981" spans="68:68" customFormat="1">
      <c r="BP948981" s="90"/>
    </row>
    <row r="948982" spans="68:68" customFormat="1">
      <c r="BP948982" s="90"/>
    </row>
    <row r="948983" spans="68:68" customFormat="1">
      <c r="BP948983" s="90"/>
    </row>
    <row r="948984" spans="68:68" customFormat="1">
      <c r="BP948984" s="90"/>
    </row>
    <row r="948985" spans="68:68" customFormat="1">
      <c r="BP948985" s="90"/>
    </row>
    <row r="948986" spans="68:68" customFormat="1">
      <c r="BP948986" s="90"/>
    </row>
    <row r="948987" spans="68:68" customFormat="1">
      <c r="BP948987" s="90"/>
    </row>
    <row r="948988" spans="68:68" customFormat="1">
      <c r="BP948988" s="90"/>
    </row>
    <row r="948989" spans="68:68" customFormat="1">
      <c r="BP948989" s="90"/>
    </row>
    <row r="948990" spans="68:68" customFormat="1">
      <c r="BP948990" s="90"/>
    </row>
    <row r="948991" spans="68:68" customFormat="1">
      <c r="BP948991" s="90"/>
    </row>
    <row r="948992" spans="68:68" customFormat="1">
      <c r="BP948992" s="90"/>
    </row>
    <row r="948993" spans="68:68" customFormat="1">
      <c r="BP948993" s="90"/>
    </row>
    <row r="948994" spans="68:68" customFormat="1">
      <c r="BP948994" s="90"/>
    </row>
    <row r="948995" spans="68:68" customFormat="1">
      <c r="BP948995" s="90"/>
    </row>
    <row r="948996" spans="68:68" customFormat="1">
      <c r="BP948996" s="90"/>
    </row>
    <row r="948997" spans="68:68" customFormat="1">
      <c r="BP948997" s="90"/>
    </row>
    <row r="948998" spans="68:68" customFormat="1">
      <c r="BP948998" s="90"/>
    </row>
    <row r="948999" spans="68:68" customFormat="1">
      <c r="BP948999" s="90"/>
    </row>
    <row r="949000" spans="68:68" customFormat="1">
      <c r="BP949000" s="90"/>
    </row>
    <row r="949001" spans="68:68" customFormat="1">
      <c r="BP949001" s="90"/>
    </row>
    <row r="949002" spans="68:68" customFormat="1">
      <c r="BP949002" s="90"/>
    </row>
    <row r="949003" spans="68:68" customFormat="1">
      <c r="BP949003" s="90"/>
    </row>
    <row r="949004" spans="68:68" customFormat="1">
      <c r="BP949004" s="90"/>
    </row>
    <row r="949005" spans="68:68" customFormat="1">
      <c r="BP949005" s="90"/>
    </row>
    <row r="949006" spans="68:68" customFormat="1">
      <c r="BP949006" s="90"/>
    </row>
    <row r="949007" spans="68:68" customFormat="1">
      <c r="BP949007" s="90"/>
    </row>
    <row r="949008" spans="68:68" customFormat="1">
      <c r="BP949008" s="90"/>
    </row>
    <row r="949009" spans="68:68" customFormat="1">
      <c r="BP949009" s="90"/>
    </row>
    <row r="949010" spans="68:68" customFormat="1">
      <c r="BP949010" s="90"/>
    </row>
    <row r="949011" spans="68:68" customFormat="1">
      <c r="BP949011" s="90"/>
    </row>
    <row r="949012" spans="68:68" customFormat="1">
      <c r="BP949012" s="90"/>
    </row>
    <row r="949013" spans="68:68" customFormat="1">
      <c r="BP949013" s="90"/>
    </row>
    <row r="949014" spans="68:68" customFormat="1">
      <c r="BP949014" s="90"/>
    </row>
    <row r="949015" spans="68:68" customFormat="1">
      <c r="BP949015" s="90"/>
    </row>
    <row r="949016" spans="68:68" customFormat="1">
      <c r="BP949016" s="90"/>
    </row>
    <row r="949017" spans="68:68" customFormat="1">
      <c r="BP949017" s="90"/>
    </row>
    <row r="949018" spans="68:68" customFormat="1">
      <c r="BP949018" s="90"/>
    </row>
    <row r="949019" spans="68:68" customFormat="1">
      <c r="BP949019" s="90"/>
    </row>
    <row r="949020" spans="68:68" customFormat="1">
      <c r="BP949020" s="90"/>
    </row>
    <row r="949021" spans="68:68" customFormat="1">
      <c r="BP949021" s="90"/>
    </row>
    <row r="949022" spans="68:68" customFormat="1">
      <c r="BP949022" s="90"/>
    </row>
    <row r="949023" spans="68:68" customFormat="1">
      <c r="BP949023" s="90"/>
    </row>
    <row r="949024" spans="68:68" customFormat="1">
      <c r="BP949024" s="90"/>
    </row>
    <row r="949025" spans="68:68" customFormat="1">
      <c r="BP949025" s="90"/>
    </row>
    <row r="949026" spans="68:68" customFormat="1">
      <c r="BP949026" s="90"/>
    </row>
    <row r="949027" spans="68:68" customFormat="1">
      <c r="BP949027" s="90"/>
    </row>
    <row r="949028" spans="68:68" customFormat="1">
      <c r="BP949028" s="90"/>
    </row>
    <row r="949029" spans="68:68" customFormat="1">
      <c r="BP949029" s="90"/>
    </row>
    <row r="949030" spans="68:68" customFormat="1">
      <c r="BP949030" s="90"/>
    </row>
    <row r="949031" spans="68:68" customFormat="1">
      <c r="BP949031" s="90"/>
    </row>
    <row r="949032" spans="68:68" customFormat="1">
      <c r="BP949032" s="90"/>
    </row>
    <row r="949033" spans="68:68" customFormat="1">
      <c r="BP949033" s="90"/>
    </row>
    <row r="949034" spans="68:68" customFormat="1">
      <c r="BP949034" s="90"/>
    </row>
    <row r="949035" spans="68:68" customFormat="1">
      <c r="BP949035" s="90"/>
    </row>
    <row r="949036" spans="68:68" customFormat="1">
      <c r="BP949036" s="90"/>
    </row>
    <row r="949037" spans="68:68" customFormat="1">
      <c r="BP949037" s="90"/>
    </row>
    <row r="949038" spans="68:68" customFormat="1">
      <c r="BP949038" s="90"/>
    </row>
    <row r="949039" spans="68:68" customFormat="1">
      <c r="BP949039" s="90"/>
    </row>
    <row r="949040" spans="68:68" customFormat="1">
      <c r="BP949040" s="90"/>
    </row>
    <row r="949041" spans="68:68" customFormat="1">
      <c r="BP949041" s="90"/>
    </row>
    <row r="949042" spans="68:68" customFormat="1">
      <c r="BP949042" s="90"/>
    </row>
    <row r="949043" spans="68:68" customFormat="1">
      <c r="BP949043" s="90"/>
    </row>
    <row r="949044" spans="68:68" customFormat="1">
      <c r="BP949044" s="90"/>
    </row>
    <row r="949045" spans="68:68" customFormat="1">
      <c r="BP949045" s="90"/>
    </row>
    <row r="949046" spans="68:68" customFormat="1">
      <c r="BP949046" s="90"/>
    </row>
    <row r="949047" spans="68:68" customFormat="1">
      <c r="BP949047" s="90"/>
    </row>
    <row r="949048" spans="68:68" customFormat="1">
      <c r="BP949048" s="90"/>
    </row>
    <row r="949049" spans="68:68" customFormat="1">
      <c r="BP949049" s="90"/>
    </row>
    <row r="949050" spans="68:68" customFormat="1">
      <c r="BP949050" s="90"/>
    </row>
    <row r="949051" spans="68:68" customFormat="1">
      <c r="BP949051" s="90"/>
    </row>
    <row r="949052" spans="68:68" customFormat="1">
      <c r="BP949052" s="90"/>
    </row>
    <row r="949053" spans="68:68" customFormat="1">
      <c r="BP949053" s="90"/>
    </row>
    <row r="949054" spans="68:68" customFormat="1">
      <c r="BP949054" s="90"/>
    </row>
    <row r="949055" spans="68:68" customFormat="1">
      <c r="BP949055" s="90"/>
    </row>
    <row r="949056" spans="68:68" customFormat="1">
      <c r="BP949056" s="90"/>
    </row>
    <row r="949057" spans="68:68" customFormat="1">
      <c r="BP949057" s="90"/>
    </row>
    <row r="949058" spans="68:68" customFormat="1">
      <c r="BP949058" s="90"/>
    </row>
    <row r="949059" spans="68:68" customFormat="1">
      <c r="BP949059" s="90"/>
    </row>
    <row r="949060" spans="68:68" customFormat="1">
      <c r="BP949060" s="90"/>
    </row>
    <row r="949061" spans="68:68" customFormat="1">
      <c r="BP949061" s="90"/>
    </row>
    <row r="949062" spans="68:68" customFormat="1">
      <c r="BP949062" s="90"/>
    </row>
    <row r="949063" spans="68:68" customFormat="1">
      <c r="BP949063" s="90"/>
    </row>
    <row r="949064" spans="68:68" customFormat="1">
      <c r="BP949064" s="90"/>
    </row>
    <row r="949065" spans="68:68" customFormat="1">
      <c r="BP949065" s="90"/>
    </row>
    <row r="949066" spans="68:68" customFormat="1">
      <c r="BP949066" s="90"/>
    </row>
    <row r="949067" spans="68:68" customFormat="1">
      <c r="BP949067" s="90"/>
    </row>
    <row r="949068" spans="68:68" customFormat="1">
      <c r="BP949068" s="90"/>
    </row>
    <row r="949069" spans="68:68" customFormat="1">
      <c r="BP949069" s="90"/>
    </row>
    <row r="949070" spans="68:68" customFormat="1">
      <c r="BP949070" s="90"/>
    </row>
    <row r="949071" spans="68:68" customFormat="1">
      <c r="BP949071" s="90"/>
    </row>
    <row r="949072" spans="68:68" customFormat="1">
      <c r="BP949072" s="90"/>
    </row>
    <row r="949073" spans="68:68" customFormat="1">
      <c r="BP949073" s="90"/>
    </row>
    <row r="949074" spans="68:68" customFormat="1">
      <c r="BP949074" s="90"/>
    </row>
    <row r="949075" spans="68:68" customFormat="1">
      <c r="BP949075" s="90"/>
    </row>
    <row r="949076" spans="68:68" customFormat="1">
      <c r="BP949076" s="90"/>
    </row>
    <row r="949077" spans="68:68" customFormat="1">
      <c r="BP949077" s="90"/>
    </row>
    <row r="949078" spans="68:68" customFormat="1">
      <c r="BP949078" s="90"/>
    </row>
    <row r="949079" spans="68:68" customFormat="1">
      <c r="BP949079" s="90"/>
    </row>
    <row r="949080" spans="68:68" customFormat="1">
      <c r="BP949080" s="90"/>
    </row>
    <row r="949081" spans="68:68" customFormat="1">
      <c r="BP949081" s="90"/>
    </row>
    <row r="949082" spans="68:68" customFormat="1">
      <c r="BP949082" s="90"/>
    </row>
    <row r="949083" spans="68:68" customFormat="1">
      <c r="BP949083" s="90"/>
    </row>
    <row r="949084" spans="68:68" customFormat="1">
      <c r="BP949084" s="90"/>
    </row>
    <row r="949085" spans="68:68" customFormat="1">
      <c r="BP949085" s="90"/>
    </row>
    <row r="949086" spans="68:68" customFormat="1">
      <c r="BP949086" s="90"/>
    </row>
    <row r="949087" spans="68:68" customFormat="1">
      <c r="BP949087" s="90"/>
    </row>
    <row r="949088" spans="68:68" customFormat="1">
      <c r="BP949088" s="90"/>
    </row>
    <row r="949089" spans="68:68" customFormat="1">
      <c r="BP949089" s="90"/>
    </row>
    <row r="949090" spans="68:68" customFormat="1">
      <c r="BP949090" s="90"/>
    </row>
    <row r="949091" spans="68:68" customFormat="1">
      <c r="BP949091" s="90"/>
    </row>
    <row r="949092" spans="68:68" customFormat="1">
      <c r="BP949092" s="90"/>
    </row>
    <row r="949093" spans="68:68" customFormat="1">
      <c r="BP949093" s="90"/>
    </row>
    <row r="949094" spans="68:68" customFormat="1">
      <c r="BP949094" s="90"/>
    </row>
    <row r="949095" spans="68:68" customFormat="1">
      <c r="BP949095" s="90"/>
    </row>
    <row r="949096" spans="68:68" customFormat="1">
      <c r="BP949096" s="90"/>
    </row>
    <row r="949097" spans="68:68" customFormat="1">
      <c r="BP949097" s="90"/>
    </row>
    <row r="949098" spans="68:68" customFormat="1">
      <c r="BP949098" s="90"/>
    </row>
    <row r="949099" spans="68:68" customFormat="1">
      <c r="BP949099" s="90"/>
    </row>
    <row r="949100" spans="68:68" customFormat="1">
      <c r="BP949100" s="90"/>
    </row>
    <row r="949101" spans="68:68" customFormat="1">
      <c r="BP949101" s="90"/>
    </row>
    <row r="949102" spans="68:68" customFormat="1">
      <c r="BP949102" s="90"/>
    </row>
    <row r="949103" spans="68:68" customFormat="1">
      <c r="BP949103" s="90"/>
    </row>
    <row r="949104" spans="68:68" customFormat="1">
      <c r="BP949104" s="90"/>
    </row>
    <row r="949105" spans="68:68" customFormat="1">
      <c r="BP949105" s="90"/>
    </row>
    <row r="949106" spans="68:68" customFormat="1">
      <c r="BP949106" s="90"/>
    </row>
    <row r="949107" spans="68:68" customFormat="1">
      <c r="BP949107" s="90"/>
    </row>
    <row r="949108" spans="68:68" customFormat="1">
      <c r="BP949108" s="90"/>
    </row>
    <row r="949109" spans="68:68" customFormat="1">
      <c r="BP949109" s="90"/>
    </row>
    <row r="949110" spans="68:68" customFormat="1">
      <c r="BP949110" s="90"/>
    </row>
    <row r="949111" spans="68:68" customFormat="1">
      <c r="BP949111" s="90"/>
    </row>
    <row r="949112" spans="68:68" customFormat="1">
      <c r="BP949112" s="90"/>
    </row>
    <row r="949113" spans="68:68" customFormat="1">
      <c r="BP949113" s="90"/>
    </row>
    <row r="949114" spans="68:68" customFormat="1">
      <c r="BP949114" s="90"/>
    </row>
    <row r="949115" spans="68:68" customFormat="1">
      <c r="BP949115" s="90"/>
    </row>
    <row r="949116" spans="68:68" customFormat="1">
      <c r="BP949116" s="90"/>
    </row>
    <row r="949117" spans="68:68" customFormat="1">
      <c r="BP949117" s="90"/>
    </row>
    <row r="949118" spans="68:68" customFormat="1">
      <c r="BP949118" s="90"/>
    </row>
    <row r="949119" spans="68:68" customFormat="1">
      <c r="BP949119" s="90"/>
    </row>
    <row r="949120" spans="68:68" customFormat="1">
      <c r="BP949120" s="90"/>
    </row>
    <row r="949121" spans="68:68" customFormat="1">
      <c r="BP949121" s="90"/>
    </row>
    <row r="949122" spans="68:68" customFormat="1">
      <c r="BP949122" s="90"/>
    </row>
    <row r="949123" spans="68:68" customFormat="1">
      <c r="BP949123" s="90"/>
    </row>
    <row r="949124" spans="68:68" customFormat="1">
      <c r="BP949124" s="90"/>
    </row>
    <row r="949125" spans="68:68" customFormat="1">
      <c r="BP949125" s="90"/>
    </row>
    <row r="949126" spans="68:68" customFormat="1">
      <c r="BP949126" s="90"/>
    </row>
    <row r="949127" spans="68:68" customFormat="1">
      <c r="BP949127" s="90"/>
    </row>
    <row r="949128" spans="68:68" customFormat="1">
      <c r="BP949128" s="90"/>
    </row>
    <row r="949129" spans="68:68" customFormat="1">
      <c r="BP949129" s="90"/>
    </row>
    <row r="949130" spans="68:68" customFormat="1">
      <c r="BP949130" s="90"/>
    </row>
    <row r="949131" spans="68:68" customFormat="1">
      <c r="BP949131" s="90"/>
    </row>
    <row r="949132" spans="68:68" customFormat="1">
      <c r="BP949132" s="90"/>
    </row>
    <row r="949133" spans="68:68" customFormat="1">
      <c r="BP949133" s="90"/>
    </row>
    <row r="949134" spans="68:68" customFormat="1">
      <c r="BP949134" s="90"/>
    </row>
    <row r="949135" spans="68:68" customFormat="1">
      <c r="BP949135" s="90"/>
    </row>
    <row r="949136" spans="68:68" customFormat="1">
      <c r="BP949136" s="90"/>
    </row>
    <row r="949137" spans="68:68" customFormat="1">
      <c r="BP949137" s="90"/>
    </row>
    <row r="949138" spans="68:68" customFormat="1">
      <c r="BP949138" s="90"/>
    </row>
    <row r="949139" spans="68:68" customFormat="1">
      <c r="BP949139" s="90"/>
    </row>
    <row r="949140" spans="68:68" customFormat="1">
      <c r="BP949140" s="90"/>
    </row>
    <row r="949141" spans="68:68" customFormat="1">
      <c r="BP949141" s="90"/>
    </row>
    <row r="949142" spans="68:68" customFormat="1">
      <c r="BP949142" s="90"/>
    </row>
    <row r="949143" spans="68:68" customFormat="1">
      <c r="BP949143" s="90"/>
    </row>
    <row r="949144" spans="68:68" customFormat="1">
      <c r="BP949144" s="90"/>
    </row>
    <row r="949145" spans="68:68" customFormat="1">
      <c r="BP949145" s="90"/>
    </row>
    <row r="949146" spans="68:68" customFormat="1">
      <c r="BP949146" s="90"/>
    </row>
    <row r="949147" spans="68:68" customFormat="1">
      <c r="BP949147" s="90"/>
    </row>
    <row r="949148" spans="68:68" customFormat="1">
      <c r="BP949148" s="90"/>
    </row>
    <row r="949149" spans="68:68" customFormat="1">
      <c r="BP949149" s="90"/>
    </row>
    <row r="949150" spans="68:68" customFormat="1">
      <c r="BP949150" s="90"/>
    </row>
    <row r="949151" spans="68:68" customFormat="1">
      <c r="BP949151" s="90"/>
    </row>
    <row r="949152" spans="68:68" customFormat="1">
      <c r="BP949152" s="90"/>
    </row>
    <row r="949153" spans="68:68" customFormat="1">
      <c r="BP949153" s="90"/>
    </row>
    <row r="949154" spans="68:68" customFormat="1">
      <c r="BP949154" s="90"/>
    </row>
    <row r="949155" spans="68:68" customFormat="1">
      <c r="BP949155" s="90"/>
    </row>
    <row r="949156" spans="68:68" customFormat="1">
      <c r="BP949156" s="90"/>
    </row>
    <row r="949157" spans="68:68" customFormat="1">
      <c r="BP949157" s="90"/>
    </row>
    <row r="949158" spans="68:68" customFormat="1">
      <c r="BP949158" s="90"/>
    </row>
    <row r="949159" spans="68:68" customFormat="1">
      <c r="BP949159" s="90"/>
    </row>
    <row r="949160" spans="68:68" customFormat="1">
      <c r="BP949160" s="90"/>
    </row>
    <row r="949161" spans="68:68" customFormat="1">
      <c r="BP949161" s="90"/>
    </row>
    <row r="949162" spans="68:68" customFormat="1">
      <c r="BP949162" s="90"/>
    </row>
    <row r="949163" spans="68:68" customFormat="1">
      <c r="BP949163" s="90"/>
    </row>
    <row r="949164" spans="68:68" customFormat="1">
      <c r="BP949164" s="90"/>
    </row>
    <row r="949165" spans="68:68" customFormat="1">
      <c r="BP949165" s="90"/>
    </row>
    <row r="949166" spans="68:68" customFormat="1">
      <c r="BP949166" s="90"/>
    </row>
    <row r="949167" spans="68:68" customFormat="1">
      <c r="BP949167" s="90"/>
    </row>
    <row r="949168" spans="68:68" customFormat="1">
      <c r="BP949168" s="90"/>
    </row>
    <row r="949169" spans="68:68" customFormat="1">
      <c r="BP949169" s="90"/>
    </row>
    <row r="949170" spans="68:68" customFormat="1">
      <c r="BP949170" s="90"/>
    </row>
    <row r="949171" spans="68:68" customFormat="1">
      <c r="BP949171" s="90"/>
    </row>
    <row r="949172" spans="68:68" customFormat="1">
      <c r="BP949172" s="90"/>
    </row>
    <row r="949173" spans="68:68" customFormat="1">
      <c r="BP949173" s="90"/>
    </row>
    <row r="949174" spans="68:68" customFormat="1">
      <c r="BP949174" s="90"/>
    </row>
    <row r="949175" spans="68:68" customFormat="1">
      <c r="BP949175" s="90"/>
    </row>
    <row r="949176" spans="68:68" customFormat="1">
      <c r="BP949176" s="90"/>
    </row>
    <row r="949177" spans="68:68" customFormat="1">
      <c r="BP949177" s="90"/>
    </row>
    <row r="949178" spans="68:68" customFormat="1">
      <c r="BP949178" s="90"/>
    </row>
    <row r="949179" spans="68:68" customFormat="1">
      <c r="BP949179" s="90"/>
    </row>
    <row r="949180" spans="68:68" customFormat="1">
      <c r="BP949180" s="90"/>
    </row>
    <row r="949181" spans="68:68" customFormat="1">
      <c r="BP949181" s="90"/>
    </row>
    <row r="949182" spans="68:68" customFormat="1">
      <c r="BP949182" s="90"/>
    </row>
    <row r="949183" spans="68:68" customFormat="1">
      <c r="BP949183" s="90"/>
    </row>
    <row r="949184" spans="68:68" customFormat="1">
      <c r="BP949184" s="90"/>
    </row>
    <row r="949185" spans="68:68" customFormat="1">
      <c r="BP949185" s="90"/>
    </row>
    <row r="949186" spans="68:68" customFormat="1">
      <c r="BP949186" s="90"/>
    </row>
    <row r="949187" spans="68:68" customFormat="1">
      <c r="BP949187" s="90"/>
    </row>
    <row r="949188" spans="68:68" customFormat="1">
      <c r="BP949188" s="90"/>
    </row>
    <row r="949189" spans="68:68" customFormat="1">
      <c r="BP949189" s="90"/>
    </row>
    <row r="949190" spans="68:68" customFormat="1">
      <c r="BP949190" s="90"/>
    </row>
    <row r="949191" spans="68:68" customFormat="1">
      <c r="BP949191" s="90"/>
    </row>
    <row r="949192" spans="68:68" customFormat="1">
      <c r="BP949192" s="90"/>
    </row>
    <row r="949193" spans="68:68" customFormat="1">
      <c r="BP949193" s="90"/>
    </row>
    <row r="949194" spans="68:68" customFormat="1">
      <c r="BP949194" s="90"/>
    </row>
    <row r="949195" spans="68:68" customFormat="1">
      <c r="BP949195" s="90"/>
    </row>
    <row r="949196" spans="68:68" customFormat="1">
      <c r="BP949196" s="90"/>
    </row>
    <row r="949197" spans="68:68" customFormat="1">
      <c r="BP949197" s="90"/>
    </row>
    <row r="949198" spans="68:68" customFormat="1">
      <c r="BP949198" s="90"/>
    </row>
    <row r="949199" spans="68:68" customFormat="1">
      <c r="BP949199" s="90"/>
    </row>
    <row r="949200" spans="68:68" customFormat="1">
      <c r="BP949200" s="90"/>
    </row>
    <row r="949201" spans="68:68" customFormat="1">
      <c r="BP949201" s="90"/>
    </row>
    <row r="949202" spans="68:68" customFormat="1">
      <c r="BP949202" s="90"/>
    </row>
    <row r="949203" spans="68:68" customFormat="1">
      <c r="BP949203" s="90"/>
    </row>
    <row r="949204" spans="68:68" customFormat="1">
      <c r="BP949204" s="90"/>
    </row>
    <row r="949205" spans="68:68" customFormat="1">
      <c r="BP949205" s="90"/>
    </row>
    <row r="949206" spans="68:68" customFormat="1">
      <c r="BP949206" s="90"/>
    </row>
    <row r="949207" spans="68:68" customFormat="1">
      <c r="BP949207" s="90"/>
    </row>
    <row r="949208" spans="68:68" customFormat="1">
      <c r="BP949208" s="90"/>
    </row>
    <row r="949209" spans="68:68" customFormat="1">
      <c r="BP949209" s="90"/>
    </row>
    <row r="949210" spans="68:68" customFormat="1">
      <c r="BP949210" s="90"/>
    </row>
    <row r="949211" spans="68:68" customFormat="1">
      <c r="BP949211" s="90"/>
    </row>
    <row r="949212" spans="68:68" customFormat="1">
      <c r="BP949212" s="90"/>
    </row>
    <row r="949213" spans="68:68" customFormat="1">
      <c r="BP949213" s="90"/>
    </row>
    <row r="949214" spans="68:68" customFormat="1">
      <c r="BP949214" s="90"/>
    </row>
    <row r="949215" spans="68:68" customFormat="1">
      <c r="BP949215" s="90"/>
    </row>
    <row r="949216" spans="68:68" customFormat="1">
      <c r="BP949216" s="90"/>
    </row>
    <row r="949217" spans="68:68" customFormat="1">
      <c r="BP949217" s="90"/>
    </row>
    <row r="949218" spans="68:68" customFormat="1">
      <c r="BP949218" s="90"/>
    </row>
    <row r="949219" spans="68:68" customFormat="1">
      <c r="BP949219" s="90"/>
    </row>
    <row r="949220" spans="68:68" customFormat="1">
      <c r="BP949220" s="90"/>
    </row>
    <row r="949221" spans="68:68" customFormat="1">
      <c r="BP949221" s="90"/>
    </row>
    <row r="949222" spans="68:68" customFormat="1">
      <c r="BP949222" s="90"/>
    </row>
    <row r="949223" spans="68:68" customFormat="1">
      <c r="BP949223" s="90"/>
    </row>
    <row r="949224" spans="68:68" customFormat="1">
      <c r="BP949224" s="90"/>
    </row>
    <row r="949225" spans="68:68" customFormat="1">
      <c r="BP949225" s="90"/>
    </row>
    <row r="949226" spans="68:68" customFormat="1">
      <c r="BP949226" s="90"/>
    </row>
    <row r="949227" spans="68:68" customFormat="1">
      <c r="BP949227" s="90"/>
    </row>
    <row r="949228" spans="68:68" customFormat="1">
      <c r="BP949228" s="90"/>
    </row>
    <row r="949229" spans="68:68" customFormat="1">
      <c r="BP949229" s="90"/>
    </row>
    <row r="949230" spans="68:68" customFormat="1">
      <c r="BP949230" s="90"/>
    </row>
    <row r="949231" spans="68:68" customFormat="1">
      <c r="BP949231" s="90"/>
    </row>
    <row r="949232" spans="68:68" customFormat="1">
      <c r="BP949232" s="90"/>
    </row>
    <row r="949233" spans="68:68" customFormat="1">
      <c r="BP949233" s="90"/>
    </row>
    <row r="949234" spans="68:68" customFormat="1">
      <c r="BP949234" s="90"/>
    </row>
    <row r="949235" spans="68:68" customFormat="1">
      <c r="BP949235" s="90"/>
    </row>
    <row r="949236" spans="68:68" customFormat="1">
      <c r="BP949236" s="90"/>
    </row>
    <row r="949237" spans="68:68" customFormat="1">
      <c r="BP949237" s="90"/>
    </row>
    <row r="949238" spans="68:68" customFormat="1">
      <c r="BP949238" s="90"/>
    </row>
    <row r="949239" spans="68:68" customFormat="1">
      <c r="BP949239" s="90"/>
    </row>
    <row r="949240" spans="68:68" customFormat="1">
      <c r="BP949240" s="90"/>
    </row>
    <row r="949241" spans="68:68" customFormat="1">
      <c r="BP949241" s="90"/>
    </row>
    <row r="949242" spans="68:68" customFormat="1">
      <c r="BP949242" s="90"/>
    </row>
    <row r="949243" spans="68:68" customFormat="1">
      <c r="BP949243" s="90"/>
    </row>
    <row r="949244" spans="68:68" customFormat="1">
      <c r="BP949244" s="90"/>
    </row>
    <row r="949245" spans="68:68" customFormat="1">
      <c r="BP949245" s="90"/>
    </row>
    <row r="949246" spans="68:68" customFormat="1">
      <c r="BP949246" s="90"/>
    </row>
    <row r="949247" spans="68:68" customFormat="1">
      <c r="BP949247" s="90"/>
    </row>
    <row r="949248" spans="68:68" customFormat="1">
      <c r="BP949248" s="90"/>
    </row>
    <row r="949249" spans="68:68" customFormat="1">
      <c r="BP949249" s="90"/>
    </row>
    <row r="949250" spans="68:68" customFormat="1">
      <c r="BP949250" s="90"/>
    </row>
    <row r="949251" spans="68:68" customFormat="1">
      <c r="BP949251" s="90"/>
    </row>
    <row r="949252" spans="68:68" customFormat="1">
      <c r="BP949252" s="90"/>
    </row>
    <row r="949253" spans="68:68" customFormat="1">
      <c r="BP949253" s="90"/>
    </row>
    <row r="949254" spans="68:68" customFormat="1">
      <c r="BP949254" s="90"/>
    </row>
    <row r="949255" spans="68:68" customFormat="1">
      <c r="BP949255" s="90"/>
    </row>
    <row r="949256" spans="68:68" customFormat="1">
      <c r="BP949256" s="90"/>
    </row>
    <row r="949257" spans="68:68" customFormat="1">
      <c r="BP949257" s="90"/>
    </row>
    <row r="949258" spans="68:68" customFormat="1">
      <c r="BP949258" s="90"/>
    </row>
    <row r="949259" spans="68:68" customFormat="1">
      <c r="BP949259" s="90"/>
    </row>
    <row r="949260" spans="68:68" customFormat="1">
      <c r="BP949260" s="90"/>
    </row>
    <row r="949261" spans="68:68" customFormat="1">
      <c r="BP949261" s="90"/>
    </row>
    <row r="949262" spans="68:68" customFormat="1">
      <c r="BP949262" s="90"/>
    </row>
    <row r="949263" spans="68:68" customFormat="1">
      <c r="BP949263" s="90"/>
    </row>
    <row r="949264" spans="68:68" customFormat="1">
      <c r="BP949264" s="90"/>
    </row>
    <row r="949265" spans="68:68" customFormat="1">
      <c r="BP949265" s="90"/>
    </row>
    <row r="949266" spans="68:68" customFormat="1">
      <c r="BP949266" s="90"/>
    </row>
    <row r="949267" spans="68:68" customFormat="1">
      <c r="BP949267" s="90"/>
    </row>
    <row r="949268" spans="68:68" customFormat="1">
      <c r="BP949268" s="90"/>
    </row>
    <row r="949269" spans="68:68" customFormat="1">
      <c r="BP949269" s="90"/>
    </row>
    <row r="949270" spans="68:68" customFormat="1">
      <c r="BP949270" s="90"/>
    </row>
    <row r="949271" spans="68:68" customFormat="1">
      <c r="BP949271" s="90"/>
    </row>
    <row r="949272" spans="68:68" customFormat="1">
      <c r="BP949272" s="90"/>
    </row>
    <row r="949273" spans="68:68" customFormat="1">
      <c r="BP949273" s="90"/>
    </row>
    <row r="949274" spans="68:68" customFormat="1">
      <c r="BP949274" s="90"/>
    </row>
    <row r="949275" spans="68:68" customFormat="1">
      <c r="BP949275" s="90"/>
    </row>
    <row r="949276" spans="68:68" customFormat="1">
      <c r="BP949276" s="90"/>
    </row>
    <row r="949277" spans="68:68" customFormat="1">
      <c r="BP949277" s="90"/>
    </row>
    <row r="949278" spans="68:68" customFormat="1">
      <c r="BP949278" s="90"/>
    </row>
    <row r="949279" spans="68:68" customFormat="1">
      <c r="BP949279" s="90"/>
    </row>
    <row r="949280" spans="68:68" customFormat="1">
      <c r="BP949280" s="90"/>
    </row>
    <row r="949281" spans="68:68" customFormat="1">
      <c r="BP949281" s="90"/>
    </row>
    <row r="949282" spans="68:68" customFormat="1">
      <c r="BP949282" s="90"/>
    </row>
    <row r="949283" spans="68:68" customFormat="1">
      <c r="BP949283" s="90"/>
    </row>
    <row r="949284" spans="68:68" customFormat="1">
      <c r="BP949284" s="90"/>
    </row>
    <row r="949285" spans="68:68" customFormat="1">
      <c r="BP949285" s="90"/>
    </row>
    <row r="949286" spans="68:68" customFormat="1">
      <c r="BP949286" s="90"/>
    </row>
    <row r="949287" spans="68:68" customFormat="1">
      <c r="BP949287" s="90"/>
    </row>
    <row r="949288" spans="68:68" customFormat="1">
      <c r="BP949288" s="90"/>
    </row>
    <row r="949289" spans="68:68" customFormat="1">
      <c r="BP949289" s="90"/>
    </row>
    <row r="949290" spans="68:68" customFormat="1">
      <c r="BP949290" s="90"/>
    </row>
    <row r="949291" spans="68:68" customFormat="1">
      <c r="BP949291" s="90"/>
    </row>
    <row r="949292" spans="68:68" customFormat="1">
      <c r="BP949292" s="90"/>
    </row>
    <row r="949293" spans="68:68" customFormat="1">
      <c r="BP949293" s="90"/>
    </row>
    <row r="949294" spans="68:68" customFormat="1">
      <c r="BP949294" s="90"/>
    </row>
    <row r="949295" spans="68:68" customFormat="1">
      <c r="BP949295" s="90"/>
    </row>
    <row r="949296" spans="68:68" customFormat="1">
      <c r="BP949296" s="90"/>
    </row>
    <row r="949297" spans="68:68" customFormat="1">
      <c r="BP949297" s="90"/>
    </row>
    <row r="949298" spans="68:68" customFormat="1">
      <c r="BP949298" s="90"/>
    </row>
    <row r="949299" spans="68:68" customFormat="1">
      <c r="BP949299" s="90"/>
    </row>
    <row r="949300" spans="68:68" customFormat="1">
      <c r="BP949300" s="90"/>
    </row>
    <row r="949301" spans="68:68" customFormat="1">
      <c r="BP949301" s="90"/>
    </row>
    <row r="949302" spans="68:68" customFormat="1">
      <c r="BP949302" s="90"/>
    </row>
    <row r="949303" spans="68:68" customFormat="1">
      <c r="BP949303" s="90"/>
    </row>
    <row r="949304" spans="68:68" customFormat="1">
      <c r="BP949304" s="90"/>
    </row>
    <row r="949305" spans="68:68" customFormat="1">
      <c r="BP949305" s="90"/>
    </row>
    <row r="949306" spans="68:68" customFormat="1">
      <c r="BP949306" s="90"/>
    </row>
    <row r="949307" spans="68:68" customFormat="1">
      <c r="BP949307" s="90"/>
    </row>
    <row r="949308" spans="68:68" customFormat="1">
      <c r="BP949308" s="90"/>
    </row>
    <row r="949309" spans="68:68" customFormat="1">
      <c r="BP949309" s="90"/>
    </row>
    <row r="949310" spans="68:68" customFormat="1">
      <c r="BP949310" s="90"/>
    </row>
    <row r="949311" spans="68:68" customFormat="1">
      <c r="BP949311" s="90"/>
    </row>
    <row r="949312" spans="68:68" customFormat="1">
      <c r="BP949312" s="90"/>
    </row>
    <row r="949313" spans="68:68" customFormat="1">
      <c r="BP949313" s="90"/>
    </row>
    <row r="949314" spans="68:68" customFormat="1">
      <c r="BP949314" s="90"/>
    </row>
    <row r="949315" spans="68:68" customFormat="1">
      <c r="BP949315" s="90"/>
    </row>
    <row r="949316" spans="68:68" customFormat="1">
      <c r="BP949316" s="90"/>
    </row>
    <row r="949317" spans="68:68" customFormat="1">
      <c r="BP949317" s="90"/>
    </row>
    <row r="949318" spans="68:68" customFormat="1">
      <c r="BP949318" s="90"/>
    </row>
    <row r="949319" spans="68:68" customFormat="1">
      <c r="BP949319" s="90"/>
    </row>
    <row r="949320" spans="68:68" customFormat="1">
      <c r="BP949320" s="90"/>
    </row>
    <row r="949321" spans="68:68" customFormat="1">
      <c r="BP949321" s="90"/>
    </row>
    <row r="949322" spans="68:68" customFormat="1">
      <c r="BP949322" s="90"/>
    </row>
    <row r="949323" spans="68:68" customFormat="1">
      <c r="BP949323" s="90"/>
    </row>
    <row r="949324" spans="68:68" customFormat="1">
      <c r="BP949324" s="90"/>
    </row>
    <row r="949325" spans="68:68" customFormat="1">
      <c r="BP949325" s="90"/>
    </row>
    <row r="949326" spans="68:68" customFormat="1">
      <c r="BP949326" s="90"/>
    </row>
    <row r="949327" spans="68:68" customFormat="1">
      <c r="BP949327" s="90"/>
    </row>
    <row r="949328" spans="68:68" customFormat="1">
      <c r="BP949328" s="90"/>
    </row>
    <row r="949329" spans="68:68" customFormat="1">
      <c r="BP949329" s="90"/>
    </row>
    <row r="949330" spans="68:68" customFormat="1">
      <c r="BP949330" s="90"/>
    </row>
    <row r="949331" spans="68:68" customFormat="1">
      <c r="BP949331" s="90"/>
    </row>
    <row r="949332" spans="68:68" customFormat="1">
      <c r="BP949332" s="90"/>
    </row>
    <row r="949333" spans="68:68" customFormat="1">
      <c r="BP949333" s="90"/>
    </row>
    <row r="949334" spans="68:68" customFormat="1">
      <c r="BP949334" s="90"/>
    </row>
    <row r="949335" spans="68:68" customFormat="1">
      <c r="BP949335" s="90"/>
    </row>
    <row r="949336" spans="68:68" customFormat="1">
      <c r="BP949336" s="90"/>
    </row>
    <row r="949337" spans="68:68" customFormat="1">
      <c r="BP949337" s="90"/>
    </row>
    <row r="949338" spans="68:68" customFormat="1">
      <c r="BP949338" s="90"/>
    </row>
    <row r="949339" spans="68:68" customFormat="1">
      <c r="BP949339" s="90"/>
    </row>
    <row r="949340" spans="68:68" customFormat="1">
      <c r="BP949340" s="90"/>
    </row>
    <row r="949341" spans="68:68" customFormat="1">
      <c r="BP949341" s="90"/>
    </row>
    <row r="949342" spans="68:68" customFormat="1">
      <c r="BP949342" s="90"/>
    </row>
    <row r="949343" spans="68:68" customFormat="1">
      <c r="BP949343" s="90"/>
    </row>
    <row r="949344" spans="68:68" customFormat="1">
      <c r="BP949344" s="90"/>
    </row>
    <row r="949345" spans="68:68" customFormat="1">
      <c r="BP949345" s="90"/>
    </row>
    <row r="949346" spans="68:68" customFormat="1">
      <c r="BP949346" s="90"/>
    </row>
    <row r="949347" spans="68:68" customFormat="1">
      <c r="BP949347" s="90"/>
    </row>
    <row r="949348" spans="68:68" customFormat="1">
      <c r="BP949348" s="90"/>
    </row>
    <row r="949349" spans="68:68" customFormat="1">
      <c r="BP949349" s="90"/>
    </row>
    <row r="949350" spans="68:68" customFormat="1">
      <c r="BP949350" s="90"/>
    </row>
    <row r="949351" spans="68:68" customFormat="1">
      <c r="BP949351" s="90"/>
    </row>
    <row r="949352" spans="68:68" customFormat="1">
      <c r="BP949352" s="90"/>
    </row>
    <row r="949353" spans="68:68" customFormat="1">
      <c r="BP949353" s="90"/>
    </row>
    <row r="949354" spans="68:68" customFormat="1">
      <c r="BP949354" s="90"/>
    </row>
    <row r="949355" spans="68:68" customFormat="1">
      <c r="BP949355" s="90"/>
    </row>
    <row r="949356" spans="68:68" customFormat="1">
      <c r="BP949356" s="90"/>
    </row>
    <row r="949357" spans="68:68" customFormat="1">
      <c r="BP949357" s="90"/>
    </row>
    <row r="949358" spans="68:68" customFormat="1">
      <c r="BP949358" s="90"/>
    </row>
    <row r="949359" spans="68:68" customFormat="1">
      <c r="BP949359" s="90"/>
    </row>
    <row r="949360" spans="68:68" customFormat="1">
      <c r="BP949360" s="90"/>
    </row>
    <row r="949361" spans="68:68" customFormat="1">
      <c r="BP949361" s="90"/>
    </row>
    <row r="949362" spans="68:68" customFormat="1">
      <c r="BP949362" s="90"/>
    </row>
    <row r="949363" spans="68:68" customFormat="1">
      <c r="BP949363" s="90"/>
    </row>
    <row r="949364" spans="68:68" customFormat="1">
      <c r="BP949364" s="90"/>
    </row>
    <row r="949365" spans="68:68" customFormat="1">
      <c r="BP949365" s="90"/>
    </row>
    <row r="949366" spans="68:68" customFormat="1">
      <c r="BP949366" s="90"/>
    </row>
    <row r="949367" spans="68:68" customFormat="1">
      <c r="BP949367" s="90"/>
    </row>
    <row r="949368" spans="68:68" customFormat="1">
      <c r="BP949368" s="90"/>
    </row>
    <row r="949369" spans="68:68" customFormat="1">
      <c r="BP949369" s="90"/>
    </row>
    <row r="949370" spans="68:68" customFormat="1">
      <c r="BP949370" s="90"/>
    </row>
    <row r="949371" spans="68:68" customFormat="1">
      <c r="BP949371" s="90"/>
    </row>
    <row r="949372" spans="68:68" customFormat="1">
      <c r="BP949372" s="90"/>
    </row>
    <row r="949373" spans="68:68" customFormat="1">
      <c r="BP949373" s="90"/>
    </row>
    <row r="949374" spans="68:68" customFormat="1">
      <c r="BP949374" s="90"/>
    </row>
    <row r="949375" spans="68:68" customFormat="1">
      <c r="BP949375" s="90"/>
    </row>
    <row r="949376" spans="68:68" customFormat="1">
      <c r="BP949376" s="90"/>
    </row>
    <row r="949377" spans="68:68" customFormat="1">
      <c r="BP949377" s="90"/>
    </row>
    <row r="949378" spans="68:68" customFormat="1">
      <c r="BP949378" s="90"/>
    </row>
    <row r="949379" spans="68:68" customFormat="1">
      <c r="BP949379" s="90"/>
    </row>
    <row r="949380" spans="68:68" customFormat="1">
      <c r="BP949380" s="90"/>
    </row>
    <row r="949381" spans="68:68" customFormat="1">
      <c r="BP949381" s="90"/>
    </row>
    <row r="949382" spans="68:68" customFormat="1">
      <c r="BP949382" s="90"/>
    </row>
    <row r="949383" spans="68:68" customFormat="1">
      <c r="BP949383" s="90"/>
    </row>
    <row r="949384" spans="68:68" customFormat="1">
      <c r="BP949384" s="90"/>
    </row>
    <row r="949385" spans="68:68" customFormat="1">
      <c r="BP949385" s="90"/>
    </row>
    <row r="949386" spans="68:68" customFormat="1">
      <c r="BP949386" s="90"/>
    </row>
    <row r="949387" spans="68:68" customFormat="1">
      <c r="BP949387" s="90"/>
    </row>
    <row r="949388" spans="68:68" customFormat="1">
      <c r="BP949388" s="90"/>
    </row>
    <row r="949389" spans="68:68" customFormat="1">
      <c r="BP949389" s="90"/>
    </row>
    <row r="949390" spans="68:68" customFormat="1">
      <c r="BP949390" s="90"/>
    </row>
    <row r="949391" spans="68:68" customFormat="1">
      <c r="BP949391" s="90"/>
    </row>
    <row r="949392" spans="68:68" customFormat="1">
      <c r="BP949392" s="90"/>
    </row>
    <row r="949393" spans="68:68" customFormat="1">
      <c r="BP949393" s="90"/>
    </row>
    <row r="949394" spans="68:68" customFormat="1">
      <c r="BP949394" s="90"/>
    </row>
    <row r="949395" spans="68:68" customFormat="1">
      <c r="BP949395" s="90"/>
    </row>
    <row r="949396" spans="68:68" customFormat="1">
      <c r="BP949396" s="90"/>
    </row>
    <row r="949397" spans="68:68" customFormat="1">
      <c r="BP949397" s="90"/>
    </row>
    <row r="949398" spans="68:68" customFormat="1">
      <c r="BP949398" s="90"/>
    </row>
    <row r="949399" spans="68:68" customFormat="1">
      <c r="BP949399" s="90"/>
    </row>
    <row r="949400" spans="68:68" customFormat="1">
      <c r="BP949400" s="90"/>
    </row>
    <row r="949401" spans="68:68" customFormat="1">
      <c r="BP949401" s="90"/>
    </row>
    <row r="949402" spans="68:68" customFormat="1">
      <c r="BP949402" s="90"/>
    </row>
    <row r="949403" spans="68:68" customFormat="1">
      <c r="BP949403" s="90"/>
    </row>
    <row r="949404" spans="68:68" customFormat="1">
      <c r="BP949404" s="90"/>
    </row>
    <row r="949405" spans="68:68" customFormat="1">
      <c r="BP949405" s="90"/>
    </row>
    <row r="949406" spans="68:68" customFormat="1">
      <c r="BP949406" s="90"/>
    </row>
    <row r="949407" spans="68:68" customFormat="1">
      <c r="BP949407" s="90"/>
    </row>
    <row r="949408" spans="68:68" customFormat="1">
      <c r="BP949408" s="90"/>
    </row>
    <row r="949409" spans="68:68" customFormat="1">
      <c r="BP949409" s="90"/>
    </row>
    <row r="949410" spans="68:68" customFormat="1">
      <c r="BP949410" s="90"/>
    </row>
    <row r="949411" spans="68:68" customFormat="1">
      <c r="BP949411" s="90"/>
    </row>
    <row r="949412" spans="68:68" customFormat="1">
      <c r="BP949412" s="90"/>
    </row>
    <row r="949413" spans="68:68" customFormat="1">
      <c r="BP949413" s="90"/>
    </row>
    <row r="949414" spans="68:68" customFormat="1">
      <c r="BP949414" s="90"/>
    </row>
    <row r="949415" spans="68:68" customFormat="1">
      <c r="BP949415" s="90"/>
    </row>
    <row r="949416" spans="68:68" customFormat="1">
      <c r="BP949416" s="90"/>
    </row>
    <row r="949417" spans="68:68" customFormat="1">
      <c r="BP949417" s="90"/>
    </row>
    <row r="949418" spans="68:68" customFormat="1">
      <c r="BP949418" s="90"/>
    </row>
    <row r="949419" spans="68:68" customFormat="1">
      <c r="BP949419" s="90"/>
    </row>
    <row r="949420" spans="68:68" customFormat="1">
      <c r="BP949420" s="90"/>
    </row>
    <row r="949421" spans="68:68" customFormat="1">
      <c r="BP949421" s="90"/>
    </row>
    <row r="949422" spans="68:68" customFormat="1">
      <c r="BP949422" s="90"/>
    </row>
    <row r="949423" spans="68:68" customFormat="1">
      <c r="BP949423" s="90"/>
    </row>
    <row r="949424" spans="68:68" customFormat="1">
      <c r="BP949424" s="90"/>
    </row>
    <row r="949425" spans="68:68" customFormat="1">
      <c r="BP949425" s="90"/>
    </row>
    <row r="949426" spans="68:68" customFormat="1">
      <c r="BP949426" s="90"/>
    </row>
    <row r="949427" spans="68:68" customFormat="1">
      <c r="BP949427" s="90"/>
    </row>
    <row r="949428" spans="68:68" customFormat="1">
      <c r="BP949428" s="90"/>
    </row>
    <row r="949429" spans="68:68" customFormat="1">
      <c r="BP949429" s="90"/>
    </row>
    <row r="949430" spans="68:68" customFormat="1">
      <c r="BP949430" s="90"/>
    </row>
    <row r="949431" spans="68:68" customFormat="1">
      <c r="BP949431" s="90"/>
    </row>
    <row r="949432" spans="68:68" customFormat="1">
      <c r="BP949432" s="90"/>
    </row>
    <row r="949433" spans="68:68" customFormat="1">
      <c r="BP949433" s="90"/>
    </row>
    <row r="949434" spans="68:68" customFormat="1">
      <c r="BP949434" s="90"/>
    </row>
    <row r="949435" spans="68:68" customFormat="1">
      <c r="BP949435" s="90"/>
    </row>
    <row r="949436" spans="68:68" customFormat="1">
      <c r="BP949436" s="90"/>
    </row>
    <row r="949437" spans="68:68" customFormat="1">
      <c r="BP949437" s="90"/>
    </row>
    <row r="949438" spans="68:68" customFormat="1">
      <c r="BP949438" s="90"/>
    </row>
    <row r="949439" spans="68:68" customFormat="1">
      <c r="BP949439" s="90"/>
    </row>
    <row r="949440" spans="68:68" customFormat="1">
      <c r="BP949440" s="90"/>
    </row>
    <row r="949441" spans="68:68" customFormat="1">
      <c r="BP949441" s="90"/>
    </row>
    <row r="949442" spans="68:68" customFormat="1">
      <c r="BP949442" s="90"/>
    </row>
    <row r="949443" spans="68:68" customFormat="1">
      <c r="BP949443" s="90"/>
    </row>
    <row r="949444" spans="68:68" customFormat="1">
      <c r="BP949444" s="90"/>
    </row>
    <row r="949445" spans="68:68" customFormat="1">
      <c r="BP949445" s="90"/>
    </row>
    <row r="949446" spans="68:68" customFormat="1">
      <c r="BP949446" s="90"/>
    </row>
    <row r="949447" spans="68:68" customFormat="1">
      <c r="BP949447" s="90"/>
    </row>
    <row r="949448" spans="68:68" customFormat="1">
      <c r="BP949448" s="90"/>
    </row>
    <row r="949449" spans="68:68" customFormat="1">
      <c r="BP949449" s="90"/>
    </row>
    <row r="949450" spans="68:68" customFormat="1">
      <c r="BP949450" s="90"/>
    </row>
    <row r="949451" spans="68:68" customFormat="1">
      <c r="BP949451" s="90"/>
    </row>
    <row r="949452" spans="68:68" customFormat="1">
      <c r="BP949452" s="90"/>
    </row>
    <row r="949453" spans="68:68" customFormat="1">
      <c r="BP949453" s="90"/>
    </row>
    <row r="949454" spans="68:68" customFormat="1">
      <c r="BP949454" s="90"/>
    </row>
    <row r="949455" spans="68:68" customFormat="1">
      <c r="BP949455" s="90"/>
    </row>
    <row r="949456" spans="68:68" customFormat="1">
      <c r="BP949456" s="90"/>
    </row>
    <row r="949457" spans="68:68" customFormat="1">
      <c r="BP949457" s="90"/>
    </row>
    <row r="949458" spans="68:68" customFormat="1">
      <c r="BP949458" s="90"/>
    </row>
    <row r="949459" spans="68:68" customFormat="1">
      <c r="BP949459" s="90"/>
    </row>
    <row r="949460" spans="68:68" customFormat="1">
      <c r="BP949460" s="90"/>
    </row>
    <row r="949461" spans="68:68" customFormat="1">
      <c r="BP949461" s="90"/>
    </row>
    <row r="949462" spans="68:68" customFormat="1">
      <c r="BP949462" s="90"/>
    </row>
    <row r="949463" spans="68:68" customFormat="1">
      <c r="BP949463" s="90"/>
    </row>
    <row r="949464" spans="68:68" customFormat="1">
      <c r="BP949464" s="90"/>
    </row>
    <row r="949465" spans="68:68" customFormat="1">
      <c r="BP949465" s="90"/>
    </row>
    <row r="949466" spans="68:68" customFormat="1">
      <c r="BP949466" s="90"/>
    </row>
    <row r="949467" spans="68:68" customFormat="1">
      <c r="BP949467" s="90"/>
    </row>
    <row r="949468" spans="68:68" customFormat="1">
      <c r="BP949468" s="90"/>
    </row>
    <row r="949469" spans="68:68" customFormat="1">
      <c r="BP949469" s="90"/>
    </row>
    <row r="949470" spans="68:68" customFormat="1">
      <c r="BP949470" s="90"/>
    </row>
    <row r="949471" spans="68:68" customFormat="1">
      <c r="BP949471" s="90"/>
    </row>
    <row r="949472" spans="68:68" customFormat="1">
      <c r="BP949472" s="90"/>
    </row>
    <row r="949473" spans="68:68" customFormat="1">
      <c r="BP949473" s="90"/>
    </row>
    <row r="949474" spans="68:68" customFormat="1">
      <c r="BP949474" s="90"/>
    </row>
    <row r="949475" spans="68:68" customFormat="1">
      <c r="BP949475" s="90"/>
    </row>
    <row r="949476" spans="68:68" customFormat="1">
      <c r="BP949476" s="90"/>
    </row>
    <row r="949477" spans="68:68" customFormat="1">
      <c r="BP949477" s="90"/>
    </row>
    <row r="949478" spans="68:68" customFormat="1">
      <c r="BP949478" s="90"/>
    </row>
    <row r="949479" spans="68:68" customFormat="1">
      <c r="BP949479" s="90"/>
    </row>
    <row r="949480" spans="68:68" customFormat="1">
      <c r="BP949480" s="90"/>
    </row>
    <row r="949481" spans="68:68" customFormat="1">
      <c r="BP949481" s="90"/>
    </row>
    <row r="949482" spans="68:68" customFormat="1">
      <c r="BP949482" s="90"/>
    </row>
    <row r="949483" spans="68:68" customFormat="1">
      <c r="BP949483" s="90"/>
    </row>
    <row r="949484" spans="68:68" customFormat="1">
      <c r="BP949484" s="90"/>
    </row>
    <row r="949485" spans="68:68" customFormat="1">
      <c r="BP949485" s="90"/>
    </row>
    <row r="949486" spans="68:68" customFormat="1">
      <c r="BP949486" s="90"/>
    </row>
    <row r="949487" spans="68:68" customFormat="1">
      <c r="BP949487" s="90"/>
    </row>
    <row r="949488" spans="68:68" customFormat="1">
      <c r="BP949488" s="90"/>
    </row>
    <row r="949489" spans="68:68" customFormat="1">
      <c r="BP949489" s="90"/>
    </row>
    <row r="949490" spans="68:68" customFormat="1">
      <c r="BP949490" s="90"/>
    </row>
    <row r="949491" spans="68:68" customFormat="1">
      <c r="BP949491" s="90"/>
    </row>
    <row r="949492" spans="68:68" customFormat="1">
      <c r="BP949492" s="90"/>
    </row>
    <row r="949493" spans="68:68" customFormat="1">
      <c r="BP949493" s="90"/>
    </row>
    <row r="949494" spans="68:68" customFormat="1">
      <c r="BP949494" s="90"/>
    </row>
    <row r="949495" spans="68:68" customFormat="1">
      <c r="BP949495" s="90"/>
    </row>
    <row r="949496" spans="68:68" customFormat="1">
      <c r="BP949496" s="90"/>
    </row>
    <row r="949497" spans="68:68" customFormat="1">
      <c r="BP949497" s="90"/>
    </row>
    <row r="949498" spans="68:68" customFormat="1">
      <c r="BP949498" s="90"/>
    </row>
    <row r="949499" spans="68:68" customFormat="1">
      <c r="BP949499" s="90"/>
    </row>
    <row r="949500" spans="68:68" customFormat="1">
      <c r="BP949500" s="90"/>
    </row>
    <row r="949501" spans="68:68" customFormat="1">
      <c r="BP949501" s="90"/>
    </row>
    <row r="949502" spans="68:68" customFormat="1">
      <c r="BP949502" s="90"/>
    </row>
    <row r="949503" spans="68:68" customFormat="1">
      <c r="BP949503" s="90"/>
    </row>
    <row r="949504" spans="68:68" customFormat="1">
      <c r="BP949504" s="90"/>
    </row>
    <row r="949505" spans="68:68" customFormat="1">
      <c r="BP949505" s="90"/>
    </row>
    <row r="949506" spans="68:68" customFormat="1">
      <c r="BP949506" s="90"/>
    </row>
    <row r="949507" spans="68:68" customFormat="1">
      <c r="BP949507" s="90"/>
    </row>
    <row r="949508" spans="68:68" customFormat="1">
      <c r="BP949508" s="90"/>
    </row>
    <row r="949509" spans="68:68" customFormat="1">
      <c r="BP949509" s="90"/>
    </row>
    <row r="949510" spans="68:68" customFormat="1">
      <c r="BP949510" s="90"/>
    </row>
    <row r="949511" spans="68:68" customFormat="1">
      <c r="BP949511" s="90"/>
    </row>
    <row r="949512" spans="68:68" customFormat="1">
      <c r="BP949512" s="90"/>
    </row>
    <row r="949513" spans="68:68" customFormat="1">
      <c r="BP949513" s="90"/>
    </row>
    <row r="949514" spans="68:68" customFormat="1">
      <c r="BP949514" s="90"/>
    </row>
    <row r="949515" spans="68:68" customFormat="1">
      <c r="BP949515" s="90"/>
    </row>
    <row r="949516" spans="68:68" customFormat="1">
      <c r="BP949516" s="90"/>
    </row>
    <row r="949517" spans="68:68" customFormat="1">
      <c r="BP949517" s="90"/>
    </row>
    <row r="949518" spans="68:68" customFormat="1">
      <c r="BP949518" s="90"/>
    </row>
    <row r="949519" spans="68:68" customFormat="1">
      <c r="BP949519" s="90"/>
    </row>
    <row r="949520" spans="68:68" customFormat="1">
      <c r="BP949520" s="90"/>
    </row>
    <row r="949521" spans="68:68" customFormat="1">
      <c r="BP949521" s="90"/>
    </row>
    <row r="949522" spans="68:68" customFormat="1">
      <c r="BP949522" s="90"/>
    </row>
    <row r="949523" spans="68:68" customFormat="1">
      <c r="BP949523" s="90"/>
    </row>
    <row r="949524" spans="68:68" customFormat="1">
      <c r="BP949524" s="90"/>
    </row>
    <row r="949525" spans="68:68" customFormat="1">
      <c r="BP949525" s="90"/>
    </row>
    <row r="949526" spans="68:68" customFormat="1">
      <c r="BP949526" s="90"/>
    </row>
    <row r="949527" spans="68:68" customFormat="1">
      <c r="BP949527" s="90"/>
    </row>
    <row r="949528" spans="68:68" customFormat="1">
      <c r="BP949528" s="90"/>
    </row>
    <row r="949529" spans="68:68" customFormat="1">
      <c r="BP949529" s="90"/>
    </row>
    <row r="949530" spans="68:68" customFormat="1">
      <c r="BP949530" s="90"/>
    </row>
    <row r="949531" spans="68:68" customFormat="1">
      <c r="BP949531" s="90"/>
    </row>
    <row r="949532" spans="68:68" customFormat="1">
      <c r="BP949532" s="90"/>
    </row>
    <row r="949533" spans="68:68" customFormat="1">
      <c r="BP949533" s="90"/>
    </row>
    <row r="949534" spans="68:68" customFormat="1">
      <c r="BP949534" s="90"/>
    </row>
    <row r="949535" spans="68:68" customFormat="1">
      <c r="BP949535" s="90"/>
    </row>
    <row r="949536" spans="68:68" customFormat="1">
      <c r="BP949536" s="90"/>
    </row>
    <row r="949537" spans="68:68" customFormat="1">
      <c r="BP949537" s="90"/>
    </row>
    <row r="949538" spans="68:68" customFormat="1">
      <c r="BP949538" s="90"/>
    </row>
    <row r="949539" spans="68:68" customFormat="1">
      <c r="BP949539" s="90"/>
    </row>
    <row r="949540" spans="68:68" customFormat="1">
      <c r="BP949540" s="90"/>
    </row>
    <row r="949541" spans="68:68" customFormat="1">
      <c r="BP949541" s="90"/>
    </row>
    <row r="949542" spans="68:68" customFormat="1">
      <c r="BP949542" s="90"/>
    </row>
    <row r="949543" spans="68:68" customFormat="1">
      <c r="BP949543" s="90"/>
    </row>
    <row r="949544" spans="68:68" customFormat="1">
      <c r="BP949544" s="90"/>
    </row>
    <row r="949545" spans="68:68" customFormat="1">
      <c r="BP949545" s="90"/>
    </row>
    <row r="949546" spans="68:68" customFormat="1">
      <c r="BP949546" s="90"/>
    </row>
    <row r="949547" spans="68:68" customFormat="1">
      <c r="BP949547" s="90"/>
    </row>
    <row r="949548" spans="68:68" customFormat="1">
      <c r="BP949548" s="90"/>
    </row>
    <row r="949549" spans="68:68" customFormat="1">
      <c r="BP949549" s="90"/>
    </row>
    <row r="949550" spans="68:68" customFormat="1">
      <c r="BP949550" s="90"/>
    </row>
    <row r="949551" spans="68:68" customFormat="1">
      <c r="BP949551" s="90"/>
    </row>
    <row r="949552" spans="68:68" customFormat="1">
      <c r="BP949552" s="90"/>
    </row>
    <row r="949553" spans="68:68" customFormat="1">
      <c r="BP949553" s="90"/>
    </row>
    <row r="949554" spans="68:68" customFormat="1">
      <c r="BP949554" s="90"/>
    </row>
    <row r="949555" spans="68:68" customFormat="1">
      <c r="BP949555" s="90"/>
    </row>
    <row r="949556" spans="68:68" customFormat="1">
      <c r="BP949556" s="90"/>
    </row>
    <row r="949557" spans="68:68" customFormat="1">
      <c r="BP949557" s="90"/>
    </row>
    <row r="949558" spans="68:68" customFormat="1">
      <c r="BP949558" s="90"/>
    </row>
    <row r="949559" spans="68:68" customFormat="1">
      <c r="BP949559" s="90"/>
    </row>
    <row r="949560" spans="68:68" customFormat="1">
      <c r="BP949560" s="90"/>
    </row>
    <row r="949561" spans="68:68" customFormat="1">
      <c r="BP949561" s="90"/>
    </row>
    <row r="949562" spans="68:68" customFormat="1">
      <c r="BP949562" s="90"/>
    </row>
    <row r="949563" spans="68:68" customFormat="1">
      <c r="BP949563" s="90"/>
    </row>
    <row r="949564" spans="68:68" customFormat="1">
      <c r="BP949564" s="90"/>
    </row>
    <row r="949565" spans="68:68" customFormat="1">
      <c r="BP949565" s="90"/>
    </row>
    <row r="949566" spans="68:68" customFormat="1">
      <c r="BP949566" s="90"/>
    </row>
    <row r="949567" spans="68:68" customFormat="1">
      <c r="BP949567" s="90"/>
    </row>
    <row r="949568" spans="68:68" customFormat="1">
      <c r="BP949568" s="90"/>
    </row>
    <row r="949569" spans="68:68" customFormat="1">
      <c r="BP949569" s="90"/>
    </row>
    <row r="949570" spans="68:68" customFormat="1">
      <c r="BP949570" s="90"/>
    </row>
    <row r="949571" spans="68:68" customFormat="1">
      <c r="BP949571" s="90"/>
    </row>
    <row r="949572" spans="68:68" customFormat="1">
      <c r="BP949572" s="90"/>
    </row>
    <row r="949573" spans="68:68" customFormat="1">
      <c r="BP949573" s="90"/>
    </row>
    <row r="949574" spans="68:68" customFormat="1">
      <c r="BP949574" s="90"/>
    </row>
    <row r="949575" spans="68:68" customFormat="1">
      <c r="BP949575" s="90"/>
    </row>
    <row r="949576" spans="68:68" customFormat="1">
      <c r="BP949576" s="90"/>
    </row>
    <row r="949577" spans="68:68" customFormat="1">
      <c r="BP949577" s="90"/>
    </row>
    <row r="949578" spans="68:68" customFormat="1">
      <c r="BP949578" s="90"/>
    </row>
    <row r="949579" spans="68:68" customFormat="1">
      <c r="BP949579" s="90"/>
    </row>
    <row r="949580" spans="68:68" customFormat="1">
      <c r="BP949580" s="90"/>
    </row>
    <row r="949581" spans="68:68" customFormat="1">
      <c r="BP949581" s="90"/>
    </row>
    <row r="949582" spans="68:68" customFormat="1">
      <c r="BP949582" s="90"/>
    </row>
    <row r="949583" spans="68:68" customFormat="1">
      <c r="BP949583" s="90"/>
    </row>
    <row r="949584" spans="68:68" customFormat="1">
      <c r="BP949584" s="90"/>
    </row>
    <row r="949585" spans="68:68" customFormat="1">
      <c r="BP949585" s="90"/>
    </row>
    <row r="949586" spans="68:68" customFormat="1">
      <c r="BP949586" s="90"/>
    </row>
    <row r="949587" spans="68:68" customFormat="1">
      <c r="BP949587" s="90"/>
    </row>
    <row r="949588" spans="68:68" customFormat="1">
      <c r="BP949588" s="90"/>
    </row>
    <row r="949589" spans="68:68" customFormat="1">
      <c r="BP949589" s="90"/>
    </row>
    <row r="949590" spans="68:68" customFormat="1">
      <c r="BP949590" s="90"/>
    </row>
    <row r="949591" spans="68:68" customFormat="1">
      <c r="BP949591" s="90"/>
    </row>
    <row r="949592" spans="68:68" customFormat="1">
      <c r="BP949592" s="90"/>
    </row>
    <row r="949593" spans="68:68" customFormat="1">
      <c r="BP949593" s="90"/>
    </row>
    <row r="949594" spans="68:68" customFormat="1">
      <c r="BP949594" s="90"/>
    </row>
    <row r="949595" spans="68:68" customFormat="1">
      <c r="BP949595" s="90"/>
    </row>
    <row r="949596" spans="68:68" customFormat="1">
      <c r="BP949596" s="90"/>
    </row>
    <row r="949597" spans="68:68" customFormat="1">
      <c r="BP949597" s="90"/>
    </row>
    <row r="949598" spans="68:68" customFormat="1">
      <c r="BP949598" s="90"/>
    </row>
    <row r="949599" spans="68:68" customFormat="1">
      <c r="BP949599" s="90"/>
    </row>
    <row r="949600" spans="68:68" customFormat="1">
      <c r="BP949600" s="90"/>
    </row>
    <row r="949601" spans="68:68" customFormat="1">
      <c r="BP949601" s="90"/>
    </row>
    <row r="949602" spans="68:68" customFormat="1">
      <c r="BP949602" s="90"/>
    </row>
    <row r="949603" spans="68:68" customFormat="1">
      <c r="BP949603" s="90"/>
    </row>
    <row r="949604" spans="68:68" customFormat="1">
      <c r="BP949604" s="90"/>
    </row>
    <row r="949605" spans="68:68" customFormat="1">
      <c r="BP949605" s="90"/>
    </row>
    <row r="949606" spans="68:68" customFormat="1">
      <c r="BP949606" s="90"/>
    </row>
    <row r="949607" spans="68:68" customFormat="1">
      <c r="BP949607" s="90"/>
    </row>
    <row r="949608" spans="68:68" customFormat="1">
      <c r="BP949608" s="90"/>
    </row>
    <row r="949609" spans="68:68" customFormat="1">
      <c r="BP949609" s="90"/>
    </row>
    <row r="949610" spans="68:68" customFormat="1">
      <c r="BP949610" s="90"/>
    </row>
    <row r="949611" spans="68:68" customFormat="1">
      <c r="BP949611" s="90"/>
    </row>
    <row r="949612" spans="68:68" customFormat="1">
      <c r="BP949612" s="90"/>
    </row>
    <row r="949613" spans="68:68" customFormat="1">
      <c r="BP949613" s="90"/>
    </row>
    <row r="949614" spans="68:68" customFormat="1">
      <c r="BP949614" s="90"/>
    </row>
    <row r="949615" spans="68:68" customFormat="1">
      <c r="BP949615" s="90"/>
    </row>
    <row r="949616" spans="68:68" customFormat="1">
      <c r="BP949616" s="90"/>
    </row>
    <row r="949617" spans="68:68" customFormat="1">
      <c r="BP949617" s="90"/>
    </row>
    <row r="949618" spans="68:68" customFormat="1">
      <c r="BP949618" s="90"/>
    </row>
    <row r="949619" spans="68:68" customFormat="1">
      <c r="BP949619" s="90"/>
    </row>
    <row r="949620" spans="68:68" customFormat="1">
      <c r="BP949620" s="90"/>
    </row>
    <row r="949621" spans="68:68" customFormat="1">
      <c r="BP949621" s="90"/>
    </row>
    <row r="949622" spans="68:68" customFormat="1">
      <c r="BP949622" s="90"/>
    </row>
    <row r="949623" spans="68:68" customFormat="1">
      <c r="BP949623" s="90"/>
    </row>
    <row r="949624" spans="68:68" customFormat="1">
      <c r="BP949624" s="90"/>
    </row>
    <row r="949625" spans="68:68" customFormat="1">
      <c r="BP949625" s="90"/>
    </row>
    <row r="949626" spans="68:68" customFormat="1">
      <c r="BP949626" s="90"/>
    </row>
    <row r="949627" spans="68:68" customFormat="1">
      <c r="BP949627" s="90"/>
    </row>
    <row r="949628" spans="68:68" customFormat="1">
      <c r="BP949628" s="90"/>
    </row>
    <row r="949629" spans="68:68" customFormat="1">
      <c r="BP949629" s="90"/>
    </row>
    <row r="949630" spans="68:68" customFormat="1">
      <c r="BP949630" s="90"/>
    </row>
    <row r="949631" spans="68:68" customFormat="1">
      <c r="BP949631" s="90"/>
    </row>
    <row r="949632" spans="68:68" customFormat="1">
      <c r="BP949632" s="90"/>
    </row>
    <row r="949633" spans="68:68" customFormat="1">
      <c r="BP949633" s="90"/>
    </row>
    <row r="949634" spans="68:68" customFormat="1">
      <c r="BP949634" s="90"/>
    </row>
    <row r="949635" spans="68:68" customFormat="1">
      <c r="BP949635" s="90"/>
    </row>
    <row r="949636" spans="68:68" customFormat="1">
      <c r="BP949636" s="90"/>
    </row>
    <row r="949637" spans="68:68" customFormat="1">
      <c r="BP949637" s="90"/>
    </row>
    <row r="949638" spans="68:68" customFormat="1">
      <c r="BP949638" s="90"/>
    </row>
    <row r="949639" spans="68:68" customFormat="1">
      <c r="BP949639" s="90"/>
    </row>
    <row r="949640" spans="68:68" customFormat="1">
      <c r="BP949640" s="90"/>
    </row>
    <row r="949641" spans="68:68" customFormat="1">
      <c r="BP949641" s="90"/>
    </row>
    <row r="949642" spans="68:68" customFormat="1">
      <c r="BP949642" s="90"/>
    </row>
    <row r="949643" spans="68:68" customFormat="1">
      <c r="BP949643" s="90"/>
    </row>
    <row r="949644" spans="68:68" customFormat="1">
      <c r="BP949644" s="90"/>
    </row>
    <row r="949645" spans="68:68" customFormat="1">
      <c r="BP949645" s="90"/>
    </row>
    <row r="949646" spans="68:68" customFormat="1">
      <c r="BP949646" s="90"/>
    </row>
    <row r="949647" spans="68:68" customFormat="1">
      <c r="BP949647" s="90"/>
    </row>
    <row r="949648" spans="68:68" customFormat="1">
      <c r="BP949648" s="90"/>
    </row>
    <row r="949649" spans="68:68" customFormat="1">
      <c r="BP949649" s="90"/>
    </row>
    <row r="949650" spans="68:68" customFormat="1">
      <c r="BP949650" s="90"/>
    </row>
    <row r="949651" spans="68:68" customFormat="1">
      <c r="BP949651" s="90"/>
    </row>
    <row r="949652" spans="68:68" customFormat="1">
      <c r="BP949652" s="90"/>
    </row>
    <row r="949653" spans="68:68" customFormat="1">
      <c r="BP949653" s="90"/>
    </row>
    <row r="949654" spans="68:68" customFormat="1">
      <c r="BP949654" s="90"/>
    </row>
    <row r="949655" spans="68:68" customFormat="1">
      <c r="BP949655" s="90"/>
    </row>
    <row r="949656" spans="68:68" customFormat="1">
      <c r="BP949656" s="90"/>
    </row>
    <row r="949657" spans="68:68" customFormat="1">
      <c r="BP949657" s="90"/>
    </row>
    <row r="949658" spans="68:68" customFormat="1">
      <c r="BP949658" s="90"/>
    </row>
    <row r="949659" spans="68:68" customFormat="1">
      <c r="BP949659" s="90"/>
    </row>
    <row r="949660" spans="68:68" customFormat="1">
      <c r="BP949660" s="90"/>
    </row>
    <row r="949661" spans="68:68" customFormat="1">
      <c r="BP949661" s="90"/>
    </row>
    <row r="949662" spans="68:68" customFormat="1">
      <c r="BP949662" s="90"/>
    </row>
    <row r="949663" spans="68:68" customFormat="1">
      <c r="BP949663" s="90"/>
    </row>
    <row r="949664" spans="68:68" customFormat="1">
      <c r="BP949664" s="90"/>
    </row>
    <row r="949665" spans="68:68" customFormat="1">
      <c r="BP949665" s="90"/>
    </row>
    <row r="949666" spans="68:68" customFormat="1">
      <c r="BP949666" s="90"/>
    </row>
    <row r="949667" spans="68:68" customFormat="1">
      <c r="BP949667" s="90"/>
    </row>
    <row r="949668" spans="68:68" customFormat="1">
      <c r="BP949668" s="90"/>
    </row>
    <row r="949669" spans="68:68" customFormat="1">
      <c r="BP949669" s="90"/>
    </row>
    <row r="949670" spans="68:68" customFormat="1">
      <c r="BP949670" s="90"/>
    </row>
    <row r="949671" spans="68:68" customFormat="1">
      <c r="BP949671" s="90"/>
    </row>
    <row r="949672" spans="68:68" customFormat="1">
      <c r="BP949672" s="90"/>
    </row>
    <row r="949673" spans="68:68" customFormat="1">
      <c r="BP949673" s="90"/>
    </row>
    <row r="949674" spans="68:68" customFormat="1">
      <c r="BP949674" s="90"/>
    </row>
    <row r="949675" spans="68:68" customFormat="1">
      <c r="BP949675" s="90"/>
    </row>
    <row r="949676" spans="68:68" customFormat="1">
      <c r="BP949676" s="90"/>
    </row>
    <row r="949677" spans="68:68" customFormat="1">
      <c r="BP949677" s="90"/>
    </row>
    <row r="949678" spans="68:68" customFormat="1">
      <c r="BP949678" s="90"/>
    </row>
    <row r="949679" spans="68:68" customFormat="1">
      <c r="BP949679" s="90"/>
    </row>
    <row r="949680" spans="68:68" customFormat="1">
      <c r="BP949680" s="90"/>
    </row>
    <row r="949681" spans="68:68" customFormat="1">
      <c r="BP949681" s="90"/>
    </row>
    <row r="949682" spans="68:68" customFormat="1">
      <c r="BP949682" s="90"/>
    </row>
    <row r="949683" spans="68:68" customFormat="1">
      <c r="BP949683" s="90"/>
    </row>
    <row r="949684" spans="68:68" customFormat="1">
      <c r="BP949684" s="90"/>
    </row>
    <row r="949685" spans="68:68" customFormat="1">
      <c r="BP949685" s="90"/>
    </row>
    <row r="949686" spans="68:68" customFormat="1">
      <c r="BP949686" s="90"/>
    </row>
    <row r="949687" spans="68:68" customFormat="1">
      <c r="BP949687" s="90"/>
    </row>
    <row r="949688" spans="68:68" customFormat="1">
      <c r="BP949688" s="90"/>
    </row>
    <row r="949689" spans="68:68" customFormat="1">
      <c r="BP949689" s="90"/>
    </row>
    <row r="949690" spans="68:68" customFormat="1">
      <c r="BP949690" s="90"/>
    </row>
    <row r="949691" spans="68:68" customFormat="1">
      <c r="BP949691" s="90"/>
    </row>
    <row r="949692" spans="68:68" customFormat="1">
      <c r="BP949692" s="90"/>
    </row>
    <row r="949693" spans="68:68" customFormat="1">
      <c r="BP949693" s="90"/>
    </row>
    <row r="949694" spans="68:68" customFormat="1">
      <c r="BP949694" s="90"/>
    </row>
    <row r="949695" spans="68:68" customFormat="1">
      <c r="BP949695" s="90"/>
    </row>
    <row r="949696" spans="68:68" customFormat="1">
      <c r="BP949696" s="90"/>
    </row>
    <row r="949697" spans="68:68" customFormat="1">
      <c r="BP949697" s="90"/>
    </row>
    <row r="949698" spans="68:68" customFormat="1">
      <c r="BP949698" s="90"/>
    </row>
    <row r="949699" spans="68:68" customFormat="1">
      <c r="BP949699" s="90"/>
    </row>
    <row r="949700" spans="68:68" customFormat="1">
      <c r="BP949700" s="90"/>
    </row>
    <row r="949701" spans="68:68" customFormat="1">
      <c r="BP949701" s="90"/>
    </row>
    <row r="949702" spans="68:68" customFormat="1">
      <c r="BP949702" s="90"/>
    </row>
    <row r="949703" spans="68:68" customFormat="1">
      <c r="BP949703" s="90"/>
    </row>
    <row r="949704" spans="68:68" customFormat="1">
      <c r="BP949704" s="90"/>
    </row>
    <row r="949705" spans="68:68" customFormat="1">
      <c r="BP949705" s="90"/>
    </row>
    <row r="949706" spans="68:68" customFormat="1">
      <c r="BP949706" s="90"/>
    </row>
    <row r="949707" spans="68:68" customFormat="1">
      <c r="BP949707" s="90"/>
    </row>
    <row r="949708" spans="68:68" customFormat="1">
      <c r="BP949708" s="90"/>
    </row>
    <row r="949709" spans="68:68" customFormat="1">
      <c r="BP949709" s="90"/>
    </row>
    <row r="949710" spans="68:68" customFormat="1">
      <c r="BP949710" s="90"/>
    </row>
    <row r="949711" spans="68:68" customFormat="1">
      <c r="BP949711" s="90"/>
    </row>
    <row r="949712" spans="68:68" customFormat="1">
      <c r="BP949712" s="90"/>
    </row>
    <row r="949713" spans="68:68" customFormat="1">
      <c r="BP949713" s="90"/>
    </row>
    <row r="949714" spans="68:68" customFormat="1">
      <c r="BP949714" s="90"/>
    </row>
    <row r="949715" spans="68:68" customFormat="1">
      <c r="BP949715" s="90"/>
    </row>
    <row r="949716" spans="68:68" customFormat="1">
      <c r="BP949716" s="90"/>
    </row>
    <row r="949717" spans="68:68" customFormat="1">
      <c r="BP949717" s="90"/>
    </row>
    <row r="949718" spans="68:68" customFormat="1">
      <c r="BP949718" s="90"/>
    </row>
    <row r="949719" spans="68:68" customFormat="1">
      <c r="BP949719" s="90"/>
    </row>
    <row r="949720" spans="68:68" customFormat="1">
      <c r="BP949720" s="90"/>
    </row>
    <row r="949721" spans="68:68" customFormat="1">
      <c r="BP949721" s="90"/>
    </row>
    <row r="949722" spans="68:68" customFormat="1">
      <c r="BP949722" s="90"/>
    </row>
    <row r="949723" spans="68:68" customFormat="1">
      <c r="BP949723" s="90"/>
    </row>
    <row r="949724" spans="68:68" customFormat="1">
      <c r="BP949724" s="90"/>
    </row>
    <row r="949725" spans="68:68" customFormat="1">
      <c r="BP949725" s="90"/>
    </row>
    <row r="949726" spans="68:68" customFormat="1">
      <c r="BP949726" s="90"/>
    </row>
    <row r="949727" spans="68:68" customFormat="1">
      <c r="BP949727" s="90"/>
    </row>
    <row r="949728" spans="68:68" customFormat="1">
      <c r="BP949728" s="90"/>
    </row>
    <row r="949729" spans="68:68" customFormat="1">
      <c r="BP949729" s="90"/>
    </row>
    <row r="949730" spans="68:68" customFormat="1">
      <c r="BP949730" s="90"/>
    </row>
    <row r="949731" spans="68:68" customFormat="1">
      <c r="BP949731" s="90"/>
    </row>
    <row r="949732" spans="68:68" customFormat="1">
      <c r="BP949732" s="90"/>
    </row>
    <row r="949733" spans="68:68" customFormat="1">
      <c r="BP949733" s="90"/>
    </row>
    <row r="949734" spans="68:68" customFormat="1">
      <c r="BP949734" s="90"/>
    </row>
    <row r="949735" spans="68:68" customFormat="1">
      <c r="BP949735" s="90"/>
    </row>
    <row r="949736" spans="68:68" customFormat="1">
      <c r="BP949736" s="90"/>
    </row>
    <row r="949737" spans="68:68" customFormat="1">
      <c r="BP949737" s="90"/>
    </row>
    <row r="949738" spans="68:68" customFormat="1">
      <c r="BP949738" s="90"/>
    </row>
    <row r="949739" spans="68:68" customFormat="1">
      <c r="BP949739" s="90"/>
    </row>
    <row r="949740" spans="68:68" customFormat="1">
      <c r="BP949740" s="90"/>
    </row>
    <row r="949741" spans="68:68" customFormat="1">
      <c r="BP949741" s="90"/>
    </row>
    <row r="949742" spans="68:68" customFormat="1">
      <c r="BP949742" s="90"/>
    </row>
    <row r="949743" spans="68:68" customFormat="1">
      <c r="BP949743" s="90"/>
    </row>
    <row r="949744" spans="68:68" customFormat="1">
      <c r="BP949744" s="90"/>
    </row>
    <row r="949745" spans="68:68" customFormat="1">
      <c r="BP949745" s="90"/>
    </row>
    <row r="949746" spans="68:68" customFormat="1">
      <c r="BP949746" s="90"/>
    </row>
    <row r="949747" spans="68:68" customFormat="1">
      <c r="BP949747" s="90"/>
    </row>
    <row r="949748" spans="68:68" customFormat="1">
      <c r="BP949748" s="90"/>
    </row>
    <row r="949749" spans="68:68" customFormat="1">
      <c r="BP949749" s="90"/>
    </row>
    <row r="949750" spans="68:68" customFormat="1">
      <c r="BP949750" s="90"/>
    </row>
    <row r="949751" spans="68:68" customFormat="1">
      <c r="BP949751" s="90"/>
    </row>
    <row r="949752" spans="68:68" customFormat="1">
      <c r="BP949752" s="90"/>
    </row>
    <row r="949753" spans="68:68" customFormat="1">
      <c r="BP949753" s="90"/>
    </row>
    <row r="949754" spans="68:68" customFormat="1">
      <c r="BP949754" s="90"/>
    </row>
    <row r="949755" spans="68:68" customFormat="1">
      <c r="BP949755" s="90"/>
    </row>
    <row r="949756" spans="68:68" customFormat="1">
      <c r="BP949756" s="90"/>
    </row>
    <row r="949757" spans="68:68" customFormat="1">
      <c r="BP949757" s="90"/>
    </row>
    <row r="949758" spans="68:68" customFormat="1">
      <c r="BP949758" s="90"/>
    </row>
    <row r="949759" spans="68:68" customFormat="1">
      <c r="BP949759" s="90"/>
    </row>
    <row r="949760" spans="68:68" customFormat="1">
      <c r="BP949760" s="90"/>
    </row>
    <row r="949761" spans="68:68" customFormat="1">
      <c r="BP949761" s="90"/>
    </row>
    <row r="949762" spans="68:68" customFormat="1">
      <c r="BP949762" s="90"/>
    </row>
    <row r="949763" spans="68:68" customFormat="1">
      <c r="BP949763" s="90"/>
    </row>
    <row r="949764" spans="68:68" customFormat="1">
      <c r="BP949764" s="90"/>
    </row>
    <row r="949765" spans="68:68" customFormat="1">
      <c r="BP949765" s="90"/>
    </row>
    <row r="949766" spans="68:68" customFormat="1">
      <c r="BP949766" s="90"/>
    </row>
    <row r="949767" spans="68:68" customFormat="1">
      <c r="BP949767" s="90"/>
    </row>
    <row r="949768" spans="68:68" customFormat="1">
      <c r="BP949768" s="90"/>
    </row>
    <row r="949769" spans="68:68" customFormat="1">
      <c r="BP949769" s="90"/>
    </row>
    <row r="949770" spans="68:68" customFormat="1">
      <c r="BP949770" s="90"/>
    </row>
    <row r="949771" spans="68:68" customFormat="1">
      <c r="BP949771" s="90"/>
    </row>
    <row r="949772" spans="68:68" customFormat="1">
      <c r="BP949772" s="90"/>
    </row>
    <row r="949773" spans="68:68" customFormat="1">
      <c r="BP949773" s="90"/>
    </row>
    <row r="949774" spans="68:68" customFormat="1">
      <c r="BP949774" s="90"/>
    </row>
    <row r="949775" spans="68:68" customFormat="1">
      <c r="BP949775" s="90"/>
    </row>
    <row r="949776" spans="68:68" customFormat="1">
      <c r="BP949776" s="90"/>
    </row>
    <row r="949777" spans="68:68" customFormat="1">
      <c r="BP949777" s="90"/>
    </row>
    <row r="949778" spans="68:68" customFormat="1">
      <c r="BP949778" s="90"/>
    </row>
    <row r="949779" spans="68:68" customFormat="1">
      <c r="BP949779" s="90"/>
    </row>
    <row r="949780" spans="68:68" customFormat="1">
      <c r="BP949780" s="90"/>
    </row>
    <row r="949781" spans="68:68" customFormat="1">
      <c r="BP949781" s="90"/>
    </row>
    <row r="949782" spans="68:68" customFormat="1">
      <c r="BP949782" s="90"/>
    </row>
    <row r="949783" spans="68:68" customFormat="1">
      <c r="BP949783" s="90"/>
    </row>
    <row r="949784" spans="68:68" customFormat="1">
      <c r="BP949784" s="90"/>
    </row>
    <row r="949785" spans="68:68" customFormat="1">
      <c r="BP949785" s="90"/>
    </row>
    <row r="949786" spans="68:68" customFormat="1">
      <c r="BP949786" s="90"/>
    </row>
    <row r="949787" spans="68:68" customFormat="1">
      <c r="BP949787" s="90"/>
    </row>
    <row r="949788" spans="68:68" customFormat="1">
      <c r="BP949788" s="90"/>
    </row>
    <row r="949789" spans="68:68" customFormat="1">
      <c r="BP949789" s="90"/>
    </row>
    <row r="949790" spans="68:68" customFormat="1">
      <c r="BP949790" s="90"/>
    </row>
    <row r="949791" spans="68:68" customFormat="1">
      <c r="BP949791" s="90"/>
    </row>
    <row r="949792" spans="68:68" customFormat="1">
      <c r="BP949792" s="90"/>
    </row>
    <row r="949793" spans="68:68" customFormat="1">
      <c r="BP949793" s="90"/>
    </row>
    <row r="949794" spans="68:68" customFormat="1">
      <c r="BP949794" s="90"/>
    </row>
    <row r="949795" spans="68:68" customFormat="1">
      <c r="BP949795" s="90"/>
    </row>
    <row r="949796" spans="68:68" customFormat="1">
      <c r="BP949796" s="90"/>
    </row>
    <row r="949797" spans="68:68" customFormat="1">
      <c r="BP949797" s="90"/>
    </row>
    <row r="949798" spans="68:68" customFormat="1">
      <c r="BP949798" s="90"/>
    </row>
    <row r="949799" spans="68:68" customFormat="1">
      <c r="BP949799" s="90"/>
    </row>
    <row r="949800" spans="68:68" customFormat="1">
      <c r="BP949800" s="90"/>
    </row>
    <row r="949801" spans="68:68" customFormat="1">
      <c r="BP949801" s="90"/>
    </row>
    <row r="949802" spans="68:68" customFormat="1">
      <c r="BP949802" s="90"/>
    </row>
    <row r="949803" spans="68:68" customFormat="1">
      <c r="BP949803" s="90"/>
    </row>
    <row r="949804" spans="68:68" customFormat="1">
      <c r="BP949804" s="90"/>
    </row>
    <row r="949805" spans="68:68" customFormat="1">
      <c r="BP949805" s="90"/>
    </row>
    <row r="949806" spans="68:68" customFormat="1">
      <c r="BP949806" s="90"/>
    </row>
    <row r="949807" spans="68:68" customFormat="1">
      <c r="BP949807" s="90"/>
    </row>
    <row r="949808" spans="68:68" customFormat="1">
      <c r="BP949808" s="90"/>
    </row>
    <row r="949809" spans="68:68" customFormat="1">
      <c r="BP949809" s="90"/>
    </row>
    <row r="949810" spans="68:68" customFormat="1">
      <c r="BP949810" s="90"/>
    </row>
    <row r="949811" spans="68:68" customFormat="1">
      <c r="BP949811" s="90"/>
    </row>
    <row r="949812" spans="68:68" customFormat="1">
      <c r="BP949812" s="90"/>
    </row>
    <row r="949813" spans="68:68" customFormat="1">
      <c r="BP949813" s="90"/>
    </row>
    <row r="949814" spans="68:68" customFormat="1">
      <c r="BP949814" s="90"/>
    </row>
    <row r="949815" spans="68:68" customFormat="1">
      <c r="BP949815" s="90"/>
    </row>
    <row r="949816" spans="68:68" customFormat="1">
      <c r="BP949816" s="90"/>
    </row>
    <row r="949817" spans="68:68" customFormat="1">
      <c r="BP949817" s="90"/>
    </row>
    <row r="949818" spans="68:68" customFormat="1">
      <c r="BP949818" s="90"/>
    </row>
    <row r="949819" spans="68:68" customFormat="1">
      <c r="BP949819" s="90"/>
    </row>
    <row r="949820" spans="68:68" customFormat="1">
      <c r="BP949820" s="90"/>
    </row>
    <row r="949821" spans="68:68" customFormat="1">
      <c r="BP949821" s="90"/>
    </row>
    <row r="949822" spans="68:68" customFormat="1">
      <c r="BP949822" s="90"/>
    </row>
    <row r="949823" spans="68:68" customFormat="1">
      <c r="BP949823" s="90"/>
    </row>
    <row r="949824" spans="68:68" customFormat="1">
      <c r="BP949824" s="90"/>
    </row>
    <row r="949825" spans="68:68" customFormat="1">
      <c r="BP949825" s="90"/>
    </row>
    <row r="949826" spans="68:68" customFormat="1">
      <c r="BP949826" s="90"/>
    </row>
    <row r="949827" spans="68:68" customFormat="1">
      <c r="BP949827" s="90"/>
    </row>
    <row r="949828" spans="68:68" customFormat="1">
      <c r="BP949828" s="90"/>
    </row>
    <row r="949829" spans="68:68" customFormat="1">
      <c r="BP949829" s="90"/>
    </row>
    <row r="949830" spans="68:68" customFormat="1">
      <c r="BP949830" s="90"/>
    </row>
    <row r="949831" spans="68:68" customFormat="1">
      <c r="BP949831" s="90"/>
    </row>
    <row r="949832" spans="68:68" customFormat="1">
      <c r="BP949832" s="90"/>
    </row>
    <row r="949833" spans="68:68" customFormat="1">
      <c r="BP949833" s="90"/>
    </row>
    <row r="949834" spans="68:68" customFormat="1">
      <c r="BP949834" s="90"/>
    </row>
    <row r="949835" spans="68:68" customFormat="1">
      <c r="BP949835" s="90"/>
    </row>
    <row r="949836" spans="68:68" customFormat="1">
      <c r="BP949836" s="90"/>
    </row>
    <row r="949837" spans="68:68" customFormat="1">
      <c r="BP949837" s="90"/>
    </row>
    <row r="949838" spans="68:68" customFormat="1">
      <c r="BP949838" s="90"/>
    </row>
    <row r="949839" spans="68:68" customFormat="1">
      <c r="BP949839" s="90"/>
    </row>
    <row r="949840" spans="68:68" customFormat="1">
      <c r="BP949840" s="90"/>
    </row>
    <row r="949841" spans="68:68" customFormat="1">
      <c r="BP949841" s="90"/>
    </row>
    <row r="949842" spans="68:68" customFormat="1">
      <c r="BP949842" s="90"/>
    </row>
    <row r="949843" spans="68:68" customFormat="1">
      <c r="BP949843" s="90"/>
    </row>
    <row r="949844" spans="68:68" customFormat="1">
      <c r="BP949844" s="90"/>
    </row>
    <row r="949845" spans="68:68" customFormat="1">
      <c r="BP949845" s="90"/>
    </row>
    <row r="949846" spans="68:68" customFormat="1">
      <c r="BP949846" s="90"/>
    </row>
    <row r="949847" spans="68:68" customFormat="1">
      <c r="BP949847" s="90"/>
    </row>
    <row r="949848" spans="68:68" customFormat="1">
      <c r="BP949848" s="90"/>
    </row>
    <row r="949849" spans="68:68" customFormat="1">
      <c r="BP949849" s="90"/>
    </row>
    <row r="949850" spans="68:68" customFormat="1">
      <c r="BP949850" s="90"/>
    </row>
    <row r="949851" spans="68:68" customFormat="1">
      <c r="BP949851" s="90"/>
    </row>
    <row r="949852" spans="68:68" customFormat="1">
      <c r="BP949852" s="90"/>
    </row>
    <row r="949853" spans="68:68" customFormat="1">
      <c r="BP949853" s="90"/>
    </row>
    <row r="949854" spans="68:68" customFormat="1">
      <c r="BP949854" s="90"/>
    </row>
    <row r="949855" spans="68:68" customFormat="1">
      <c r="BP949855" s="90"/>
    </row>
    <row r="949856" spans="68:68" customFormat="1">
      <c r="BP949856" s="90"/>
    </row>
    <row r="949857" spans="68:68" customFormat="1">
      <c r="BP949857" s="90"/>
    </row>
    <row r="949858" spans="68:68" customFormat="1">
      <c r="BP949858" s="90"/>
    </row>
    <row r="949859" spans="68:68" customFormat="1">
      <c r="BP949859" s="90"/>
    </row>
    <row r="949860" spans="68:68" customFormat="1">
      <c r="BP949860" s="90"/>
    </row>
    <row r="949861" spans="68:68" customFormat="1">
      <c r="BP949861" s="90"/>
    </row>
    <row r="949862" spans="68:68" customFormat="1">
      <c r="BP949862" s="90"/>
    </row>
    <row r="949863" spans="68:68" customFormat="1">
      <c r="BP949863" s="90"/>
    </row>
    <row r="949864" spans="68:68" customFormat="1">
      <c r="BP949864" s="90"/>
    </row>
    <row r="949865" spans="68:68" customFormat="1">
      <c r="BP949865" s="90"/>
    </row>
    <row r="949866" spans="68:68" customFormat="1">
      <c r="BP949866" s="90"/>
    </row>
    <row r="949867" spans="68:68" customFormat="1">
      <c r="BP949867" s="90"/>
    </row>
    <row r="949868" spans="68:68" customFormat="1">
      <c r="BP949868" s="90"/>
    </row>
    <row r="949869" spans="68:68" customFormat="1">
      <c r="BP949869" s="90"/>
    </row>
    <row r="949870" spans="68:68" customFormat="1">
      <c r="BP949870" s="90"/>
    </row>
    <row r="949871" spans="68:68" customFormat="1">
      <c r="BP949871" s="90"/>
    </row>
    <row r="949872" spans="68:68" customFormat="1">
      <c r="BP949872" s="90"/>
    </row>
    <row r="949873" spans="68:68" customFormat="1">
      <c r="BP949873" s="90"/>
    </row>
    <row r="949874" spans="68:68" customFormat="1">
      <c r="BP949874" s="90"/>
    </row>
    <row r="949875" spans="68:68" customFormat="1">
      <c r="BP949875" s="90"/>
    </row>
    <row r="949876" spans="68:68" customFormat="1">
      <c r="BP949876" s="90"/>
    </row>
    <row r="949877" spans="68:68" customFormat="1">
      <c r="BP949877" s="90"/>
    </row>
    <row r="949878" spans="68:68" customFormat="1">
      <c r="BP949878" s="90"/>
    </row>
    <row r="949879" spans="68:68" customFormat="1">
      <c r="BP949879" s="90"/>
    </row>
    <row r="949880" spans="68:68" customFormat="1">
      <c r="BP949880" s="90"/>
    </row>
    <row r="949881" spans="68:68" customFormat="1">
      <c r="BP949881" s="90"/>
    </row>
    <row r="949882" spans="68:68" customFormat="1">
      <c r="BP949882" s="90"/>
    </row>
    <row r="949883" spans="68:68" customFormat="1">
      <c r="BP949883" s="90"/>
    </row>
    <row r="949884" spans="68:68" customFormat="1">
      <c r="BP949884" s="90"/>
    </row>
    <row r="949885" spans="68:68" customFormat="1">
      <c r="BP949885" s="90"/>
    </row>
    <row r="949886" spans="68:68" customFormat="1">
      <c r="BP949886" s="90"/>
    </row>
    <row r="949887" spans="68:68" customFormat="1">
      <c r="BP949887" s="90"/>
    </row>
    <row r="949888" spans="68:68" customFormat="1">
      <c r="BP949888" s="90"/>
    </row>
    <row r="949889" spans="68:68" customFormat="1">
      <c r="BP949889" s="90"/>
    </row>
    <row r="949890" spans="68:68" customFormat="1">
      <c r="BP949890" s="90"/>
    </row>
    <row r="949891" spans="68:68" customFormat="1">
      <c r="BP949891" s="90"/>
    </row>
    <row r="949892" spans="68:68" customFormat="1">
      <c r="BP949892" s="90"/>
    </row>
    <row r="949893" spans="68:68" customFormat="1">
      <c r="BP949893" s="90"/>
    </row>
    <row r="949894" spans="68:68" customFormat="1">
      <c r="BP949894" s="90"/>
    </row>
    <row r="949895" spans="68:68" customFormat="1">
      <c r="BP949895" s="90"/>
    </row>
    <row r="949896" spans="68:68" customFormat="1">
      <c r="BP949896" s="90"/>
    </row>
    <row r="949897" spans="68:68" customFormat="1">
      <c r="BP949897" s="90"/>
    </row>
    <row r="949898" spans="68:68" customFormat="1">
      <c r="BP949898" s="90"/>
    </row>
    <row r="949899" spans="68:68" customFormat="1">
      <c r="BP949899" s="90"/>
    </row>
    <row r="949900" spans="68:68" customFormat="1">
      <c r="BP949900" s="90"/>
    </row>
    <row r="949901" spans="68:68" customFormat="1">
      <c r="BP949901" s="90"/>
    </row>
    <row r="949902" spans="68:68" customFormat="1">
      <c r="BP949902" s="90"/>
    </row>
    <row r="949903" spans="68:68" customFormat="1">
      <c r="BP949903" s="90"/>
    </row>
    <row r="949904" spans="68:68" customFormat="1">
      <c r="BP949904" s="90"/>
    </row>
    <row r="949905" spans="68:68" customFormat="1">
      <c r="BP949905" s="90"/>
    </row>
    <row r="949906" spans="68:68" customFormat="1">
      <c r="BP949906" s="90"/>
    </row>
    <row r="949907" spans="68:68" customFormat="1">
      <c r="BP949907" s="90"/>
    </row>
    <row r="949908" spans="68:68" customFormat="1">
      <c r="BP949908" s="90"/>
    </row>
    <row r="949909" spans="68:68" customFormat="1">
      <c r="BP949909" s="90"/>
    </row>
    <row r="949910" spans="68:68" customFormat="1">
      <c r="BP949910" s="90"/>
    </row>
    <row r="949911" spans="68:68" customFormat="1">
      <c r="BP949911" s="90"/>
    </row>
    <row r="949912" spans="68:68" customFormat="1">
      <c r="BP949912" s="90"/>
    </row>
    <row r="949913" spans="68:68" customFormat="1">
      <c r="BP949913" s="90"/>
    </row>
    <row r="949914" spans="68:68" customFormat="1">
      <c r="BP949914" s="90"/>
    </row>
    <row r="949915" spans="68:68" customFormat="1">
      <c r="BP949915" s="90"/>
    </row>
    <row r="949916" spans="68:68" customFormat="1">
      <c r="BP949916" s="90"/>
    </row>
    <row r="949917" spans="68:68" customFormat="1">
      <c r="BP949917" s="90"/>
    </row>
    <row r="949918" spans="68:68" customFormat="1">
      <c r="BP949918" s="90"/>
    </row>
    <row r="949919" spans="68:68" customFormat="1">
      <c r="BP949919" s="90"/>
    </row>
    <row r="949920" spans="68:68" customFormat="1">
      <c r="BP949920" s="90"/>
    </row>
    <row r="949921" spans="68:68" customFormat="1">
      <c r="BP949921" s="90"/>
    </row>
    <row r="949922" spans="68:68" customFormat="1">
      <c r="BP949922" s="90"/>
    </row>
    <row r="949923" spans="68:68" customFormat="1">
      <c r="BP949923" s="90"/>
    </row>
    <row r="949924" spans="68:68" customFormat="1">
      <c r="BP949924" s="90"/>
    </row>
    <row r="949925" spans="68:68" customFormat="1">
      <c r="BP949925" s="90"/>
    </row>
    <row r="949926" spans="68:68" customFormat="1">
      <c r="BP949926" s="90"/>
    </row>
    <row r="949927" spans="68:68" customFormat="1">
      <c r="BP949927" s="90"/>
    </row>
    <row r="949928" spans="68:68" customFormat="1">
      <c r="BP949928" s="90"/>
    </row>
    <row r="949929" spans="68:68" customFormat="1">
      <c r="BP949929" s="90"/>
    </row>
    <row r="949930" spans="68:68" customFormat="1">
      <c r="BP949930" s="90"/>
    </row>
    <row r="949931" spans="68:68" customFormat="1">
      <c r="BP949931" s="90"/>
    </row>
    <row r="949932" spans="68:68" customFormat="1">
      <c r="BP949932" s="90"/>
    </row>
    <row r="949933" spans="68:68" customFormat="1">
      <c r="BP949933" s="90"/>
    </row>
    <row r="949934" spans="68:68" customFormat="1">
      <c r="BP949934" s="90"/>
    </row>
    <row r="949935" spans="68:68" customFormat="1">
      <c r="BP949935" s="90"/>
    </row>
    <row r="949936" spans="68:68" customFormat="1">
      <c r="BP949936" s="90"/>
    </row>
    <row r="949937" spans="68:68" customFormat="1">
      <c r="BP949937" s="90"/>
    </row>
    <row r="949938" spans="68:68" customFormat="1">
      <c r="BP949938" s="90"/>
    </row>
    <row r="949939" spans="68:68" customFormat="1">
      <c r="BP949939" s="90"/>
    </row>
    <row r="949940" spans="68:68" customFormat="1">
      <c r="BP949940" s="90"/>
    </row>
    <row r="949941" spans="68:68" customFormat="1">
      <c r="BP949941" s="90"/>
    </row>
    <row r="949942" spans="68:68" customFormat="1">
      <c r="BP949942" s="90"/>
    </row>
    <row r="949943" spans="68:68" customFormat="1">
      <c r="BP949943" s="90"/>
    </row>
    <row r="949944" spans="68:68" customFormat="1">
      <c r="BP949944" s="90"/>
    </row>
    <row r="949945" spans="68:68" customFormat="1">
      <c r="BP949945" s="90"/>
    </row>
    <row r="949946" spans="68:68" customFormat="1">
      <c r="BP949946" s="90"/>
    </row>
    <row r="949947" spans="68:68" customFormat="1">
      <c r="BP949947" s="90"/>
    </row>
    <row r="949948" spans="68:68" customFormat="1">
      <c r="BP949948" s="90"/>
    </row>
    <row r="949949" spans="68:68" customFormat="1">
      <c r="BP949949" s="90"/>
    </row>
    <row r="949950" spans="68:68" customFormat="1">
      <c r="BP949950" s="90"/>
    </row>
    <row r="949951" spans="68:68" customFormat="1">
      <c r="BP949951" s="90"/>
    </row>
    <row r="949952" spans="68:68" customFormat="1">
      <c r="BP949952" s="90"/>
    </row>
    <row r="949953" spans="68:68" customFormat="1">
      <c r="BP949953" s="90"/>
    </row>
    <row r="949954" spans="68:68" customFormat="1">
      <c r="BP949954" s="90"/>
    </row>
    <row r="949955" spans="68:68" customFormat="1">
      <c r="BP949955" s="90"/>
    </row>
    <row r="949956" spans="68:68" customFormat="1">
      <c r="BP949956" s="90"/>
    </row>
    <row r="949957" spans="68:68" customFormat="1">
      <c r="BP949957" s="90"/>
    </row>
    <row r="949958" spans="68:68" customFormat="1">
      <c r="BP949958" s="90"/>
    </row>
    <row r="949959" spans="68:68" customFormat="1">
      <c r="BP949959" s="90"/>
    </row>
    <row r="949960" spans="68:68" customFormat="1">
      <c r="BP949960" s="90"/>
    </row>
    <row r="949961" spans="68:68" customFormat="1">
      <c r="BP949961" s="90"/>
    </row>
    <row r="949962" spans="68:68" customFormat="1">
      <c r="BP949962" s="90"/>
    </row>
    <row r="949963" spans="68:68" customFormat="1">
      <c r="BP949963" s="90"/>
    </row>
    <row r="949964" spans="68:68" customFormat="1">
      <c r="BP949964" s="90"/>
    </row>
    <row r="949965" spans="68:68" customFormat="1">
      <c r="BP949965" s="90"/>
    </row>
    <row r="949966" spans="68:68" customFormat="1">
      <c r="BP949966" s="90"/>
    </row>
    <row r="949967" spans="68:68" customFormat="1">
      <c r="BP949967" s="90"/>
    </row>
    <row r="949968" spans="68:68" customFormat="1">
      <c r="BP949968" s="90"/>
    </row>
    <row r="949969" spans="68:68" customFormat="1">
      <c r="BP949969" s="90"/>
    </row>
    <row r="949970" spans="68:68" customFormat="1">
      <c r="BP949970" s="90"/>
    </row>
    <row r="949971" spans="68:68" customFormat="1">
      <c r="BP949971" s="90"/>
    </row>
    <row r="949972" spans="68:68" customFormat="1">
      <c r="BP949972" s="90"/>
    </row>
    <row r="949973" spans="68:68" customFormat="1">
      <c r="BP949973" s="90"/>
    </row>
    <row r="949974" spans="68:68" customFormat="1">
      <c r="BP949974" s="90"/>
    </row>
    <row r="949975" spans="68:68" customFormat="1">
      <c r="BP949975" s="90"/>
    </row>
    <row r="949976" spans="68:68" customFormat="1">
      <c r="BP949976" s="90"/>
    </row>
    <row r="949977" spans="68:68" customFormat="1">
      <c r="BP949977" s="90"/>
    </row>
    <row r="949978" spans="68:68" customFormat="1">
      <c r="BP949978" s="90"/>
    </row>
    <row r="949979" spans="68:68" customFormat="1">
      <c r="BP949979" s="90"/>
    </row>
    <row r="949980" spans="68:68" customFormat="1">
      <c r="BP949980" s="90"/>
    </row>
    <row r="949981" spans="68:68" customFormat="1">
      <c r="BP949981" s="90"/>
    </row>
    <row r="949982" spans="68:68" customFormat="1">
      <c r="BP949982" s="90"/>
    </row>
    <row r="949983" spans="68:68" customFormat="1">
      <c r="BP949983" s="90"/>
    </row>
    <row r="949984" spans="68:68" customFormat="1">
      <c r="BP949984" s="90"/>
    </row>
    <row r="949985" spans="68:68" customFormat="1">
      <c r="BP949985" s="90"/>
    </row>
    <row r="949986" spans="68:68" customFormat="1">
      <c r="BP949986" s="90"/>
    </row>
    <row r="949987" spans="68:68" customFormat="1">
      <c r="BP949987" s="90"/>
    </row>
    <row r="949988" spans="68:68" customFormat="1">
      <c r="BP949988" s="90"/>
    </row>
    <row r="949989" spans="68:68" customFormat="1">
      <c r="BP949989" s="90"/>
    </row>
    <row r="949990" spans="68:68" customFormat="1">
      <c r="BP949990" s="90"/>
    </row>
    <row r="949991" spans="68:68" customFormat="1">
      <c r="BP949991" s="90"/>
    </row>
    <row r="949992" spans="68:68" customFormat="1">
      <c r="BP949992" s="90"/>
    </row>
    <row r="949993" spans="68:68" customFormat="1">
      <c r="BP949993" s="90"/>
    </row>
    <row r="949994" spans="68:68" customFormat="1">
      <c r="BP949994" s="90"/>
    </row>
    <row r="949995" spans="68:68" customFormat="1">
      <c r="BP949995" s="90"/>
    </row>
    <row r="949996" spans="68:68" customFormat="1">
      <c r="BP949996" s="90"/>
    </row>
    <row r="949997" spans="68:68" customFormat="1">
      <c r="BP949997" s="90"/>
    </row>
    <row r="949998" spans="68:68" customFormat="1">
      <c r="BP949998" s="90"/>
    </row>
    <row r="949999" spans="68:68" customFormat="1">
      <c r="BP949999" s="90"/>
    </row>
    <row r="950000" spans="68:68" customFormat="1">
      <c r="BP950000" s="90"/>
    </row>
    <row r="950001" spans="68:68" customFormat="1">
      <c r="BP950001" s="90"/>
    </row>
    <row r="950002" spans="68:68" customFormat="1">
      <c r="BP950002" s="90"/>
    </row>
    <row r="950003" spans="68:68" customFormat="1">
      <c r="BP950003" s="90"/>
    </row>
    <row r="950004" spans="68:68" customFormat="1">
      <c r="BP950004" s="90"/>
    </row>
    <row r="950005" spans="68:68" customFormat="1">
      <c r="BP950005" s="90"/>
    </row>
    <row r="950006" spans="68:68" customFormat="1">
      <c r="BP950006" s="90"/>
    </row>
    <row r="950007" spans="68:68" customFormat="1">
      <c r="BP950007" s="90"/>
    </row>
    <row r="950008" spans="68:68" customFormat="1">
      <c r="BP950008" s="90"/>
    </row>
    <row r="950009" spans="68:68" customFormat="1">
      <c r="BP950009" s="90"/>
    </row>
    <row r="950010" spans="68:68" customFormat="1">
      <c r="BP950010" s="90"/>
    </row>
    <row r="950011" spans="68:68" customFormat="1">
      <c r="BP950011" s="90"/>
    </row>
    <row r="950012" spans="68:68" customFormat="1">
      <c r="BP950012" s="90"/>
    </row>
    <row r="950013" spans="68:68" customFormat="1">
      <c r="BP950013" s="90"/>
    </row>
    <row r="950014" spans="68:68" customFormat="1">
      <c r="BP950014" s="90"/>
    </row>
    <row r="950015" spans="68:68" customFormat="1">
      <c r="BP950015" s="90"/>
    </row>
    <row r="950016" spans="68:68" customFormat="1">
      <c r="BP950016" s="90"/>
    </row>
    <row r="950017" spans="68:68" customFormat="1">
      <c r="BP950017" s="90"/>
    </row>
    <row r="950018" spans="68:68" customFormat="1">
      <c r="BP950018" s="90"/>
    </row>
    <row r="950019" spans="68:68" customFormat="1">
      <c r="BP950019" s="90"/>
    </row>
    <row r="950020" spans="68:68" customFormat="1">
      <c r="BP950020" s="90"/>
    </row>
    <row r="950021" spans="68:68" customFormat="1">
      <c r="BP950021" s="90"/>
    </row>
    <row r="950022" spans="68:68" customFormat="1">
      <c r="BP950022" s="90"/>
    </row>
    <row r="950023" spans="68:68" customFormat="1">
      <c r="BP950023" s="90"/>
    </row>
    <row r="950024" spans="68:68" customFormat="1">
      <c r="BP950024" s="90"/>
    </row>
    <row r="950025" spans="68:68" customFormat="1">
      <c r="BP950025" s="90"/>
    </row>
    <row r="950026" spans="68:68" customFormat="1">
      <c r="BP950026" s="90"/>
    </row>
    <row r="950027" spans="68:68" customFormat="1">
      <c r="BP950027" s="90"/>
    </row>
    <row r="950028" spans="68:68" customFormat="1">
      <c r="BP950028" s="90"/>
    </row>
    <row r="950029" spans="68:68" customFormat="1">
      <c r="BP950029" s="90"/>
    </row>
    <row r="950030" spans="68:68" customFormat="1">
      <c r="BP950030" s="90"/>
    </row>
    <row r="950031" spans="68:68" customFormat="1">
      <c r="BP950031" s="90"/>
    </row>
    <row r="950032" spans="68:68" customFormat="1">
      <c r="BP950032" s="90"/>
    </row>
    <row r="950033" spans="68:68" customFormat="1">
      <c r="BP950033" s="90"/>
    </row>
    <row r="950034" spans="68:68" customFormat="1">
      <c r="BP950034" s="90"/>
    </row>
    <row r="950035" spans="68:68" customFormat="1">
      <c r="BP950035" s="90"/>
    </row>
    <row r="950036" spans="68:68" customFormat="1">
      <c r="BP950036" s="90"/>
    </row>
    <row r="950037" spans="68:68" customFormat="1">
      <c r="BP950037" s="90"/>
    </row>
    <row r="950038" spans="68:68" customFormat="1">
      <c r="BP950038" s="90"/>
    </row>
    <row r="950039" spans="68:68" customFormat="1">
      <c r="BP950039" s="90"/>
    </row>
    <row r="950040" spans="68:68" customFormat="1">
      <c r="BP950040" s="90"/>
    </row>
    <row r="950041" spans="68:68" customFormat="1">
      <c r="BP950041" s="90"/>
    </row>
    <row r="950042" spans="68:68" customFormat="1">
      <c r="BP950042" s="90"/>
    </row>
    <row r="950043" spans="68:68" customFormat="1">
      <c r="BP950043" s="90"/>
    </row>
    <row r="950044" spans="68:68" customFormat="1">
      <c r="BP950044" s="90"/>
    </row>
    <row r="950045" spans="68:68" customFormat="1">
      <c r="BP950045" s="90"/>
    </row>
    <row r="950046" spans="68:68" customFormat="1">
      <c r="BP950046" s="90"/>
    </row>
    <row r="950047" spans="68:68" customFormat="1">
      <c r="BP950047" s="90"/>
    </row>
    <row r="950048" spans="68:68" customFormat="1">
      <c r="BP950048" s="90"/>
    </row>
    <row r="950049" spans="68:68" customFormat="1">
      <c r="BP950049" s="90"/>
    </row>
    <row r="950050" spans="68:68" customFormat="1">
      <c r="BP950050" s="90"/>
    </row>
    <row r="950051" spans="68:68" customFormat="1">
      <c r="BP950051" s="90"/>
    </row>
    <row r="950052" spans="68:68" customFormat="1">
      <c r="BP950052" s="90"/>
    </row>
    <row r="950053" spans="68:68" customFormat="1">
      <c r="BP950053" s="90"/>
    </row>
    <row r="950054" spans="68:68" customFormat="1">
      <c r="BP950054" s="90"/>
    </row>
    <row r="950055" spans="68:68" customFormat="1">
      <c r="BP950055" s="90"/>
    </row>
    <row r="950056" spans="68:68" customFormat="1">
      <c r="BP950056" s="90"/>
    </row>
    <row r="950057" spans="68:68" customFormat="1">
      <c r="BP950057" s="90"/>
    </row>
    <row r="950058" spans="68:68" customFormat="1">
      <c r="BP950058" s="90"/>
    </row>
    <row r="950059" spans="68:68" customFormat="1">
      <c r="BP950059" s="90"/>
    </row>
    <row r="950060" spans="68:68" customFormat="1">
      <c r="BP950060" s="90"/>
    </row>
    <row r="950061" spans="68:68" customFormat="1">
      <c r="BP950061" s="90"/>
    </row>
    <row r="950062" spans="68:68" customFormat="1">
      <c r="BP950062" s="90"/>
    </row>
    <row r="950063" spans="68:68" customFormat="1">
      <c r="BP950063" s="90"/>
    </row>
    <row r="950064" spans="68:68" customFormat="1">
      <c r="BP950064" s="90"/>
    </row>
    <row r="950065" spans="68:68" customFormat="1">
      <c r="BP950065" s="90"/>
    </row>
    <row r="950066" spans="68:68" customFormat="1">
      <c r="BP950066" s="90"/>
    </row>
    <row r="950067" spans="68:68" customFormat="1">
      <c r="BP950067" s="90"/>
    </row>
    <row r="950068" spans="68:68" customFormat="1">
      <c r="BP950068" s="90"/>
    </row>
    <row r="950069" spans="68:68" customFormat="1">
      <c r="BP950069" s="90"/>
    </row>
    <row r="950070" spans="68:68" customFormat="1">
      <c r="BP950070" s="90"/>
    </row>
    <row r="950071" spans="68:68" customFormat="1">
      <c r="BP950071" s="90"/>
    </row>
    <row r="950072" spans="68:68" customFormat="1">
      <c r="BP950072" s="90"/>
    </row>
    <row r="950073" spans="68:68" customFormat="1">
      <c r="BP950073" s="90"/>
    </row>
    <row r="950074" spans="68:68" customFormat="1">
      <c r="BP950074" s="90"/>
    </row>
    <row r="950075" spans="68:68" customFormat="1">
      <c r="BP950075" s="90"/>
    </row>
    <row r="950076" spans="68:68" customFormat="1">
      <c r="BP950076" s="90"/>
    </row>
    <row r="950077" spans="68:68" customFormat="1">
      <c r="BP950077" s="90"/>
    </row>
    <row r="950078" spans="68:68" customFormat="1">
      <c r="BP950078" s="90"/>
    </row>
    <row r="950079" spans="68:68" customFormat="1">
      <c r="BP950079" s="90"/>
    </row>
    <row r="950080" spans="68:68" customFormat="1">
      <c r="BP950080" s="90"/>
    </row>
    <row r="950081" spans="68:68" customFormat="1">
      <c r="BP950081" s="90"/>
    </row>
    <row r="950082" spans="68:68" customFormat="1">
      <c r="BP950082" s="90"/>
    </row>
    <row r="950083" spans="68:68" customFormat="1">
      <c r="BP950083" s="90"/>
    </row>
    <row r="950084" spans="68:68" customFormat="1">
      <c r="BP950084" s="90"/>
    </row>
    <row r="950085" spans="68:68" customFormat="1">
      <c r="BP950085" s="90"/>
    </row>
    <row r="950086" spans="68:68" customFormat="1">
      <c r="BP950086" s="90"/>
    </row>
    <row r="950087" spans="68:68" customFormat="1">
      <c r="BP950087" s="90"/>
    </row>
    <row r="950088" spans="68:68" customFormat="1">
      <c r="BP950088" s="90"/>
    </row>
    <row r="950089" spans="68:68" customFormat="1">
      <c r="BP950089" s="90"/>
    </row>
    <row r="950090" spans="68:68" customFormat="1">
      <c r="BP950090" s="90"/>
    </row>
    <row r="950091" spans="68:68" customFormat="1">
      <c r="BP950091" s="90"/>
    </row>
    <row r="950092" spans="68:68" customFormat="1">
      <c r="BP950092" s="90"/>
    </row>
    <row r="950093" spans="68:68" customFormat="1">
      <c r="BP950093" s="90"/>
    </row>
    <row r="950094" spans="68:68" customFormat="1">
      <c r="BP950094" s="90"/>
    </row>
    <row r="950095" spans="68:68" customFormat="1">
      <c r="BP950095" s="90"/>
    </row>
    <row r="950096" spans="68:68" customFormat="1">
      <c r="BP950096" s="90"/>
    </row>
    <row r="950097" spans="68:68" customFormat="1">
      <c r="BP950097" s="90"/>
    </row>
    <row r="950098" spans="68:68" customFormat="1">
      <c r="BP950098" s="90"/>
    </row>
    <row r="950099" spans="68:68" customFormat="1">
      <c r="BP950099" s="90"/>
    </row>
    <row r="950100" spans="68:68" customFormat="1">
      <c r="BP950100" s="90"/>
    </row>
    <row r="950101" spans="68:68" customFormat="1">
      <c r="BP950101" s="90"/>
    </row>
    <row r="950102" spans="68:68" customFormat="1">
      <c r="BP950102" s="90"/>
    </row>
    <row r="950103" spans="68:68" customFormat="1">
      <c r="BP950103" s="90"/>
    </row>
    <row r="950104" spans="68:68" customFormat="1">
      <c r="BP950104" s="90"/>
    </row>
    <row r="950105" spans="68:68" customFormat="1">
      <c r="BP950105" s="90"/>
    </row>
    <row r="950106" spans="68:68" customFormat="1">
      <c r="BP950106" s="90"/>
    </row>
    <row r="950107" spans="68:68" customFormat="1">
      <c r="BP950107" s="90"/>
    </row>
    <row r="950108" spans="68:68" customFormat="1">
      <c r="BP950108" s="90"/>
    </row>
    <row r="950109" spans="68:68" customFormat="1">
      <c r="BP950109" s="90"/>
    </row>
    <row r="950110" spans="68:68" customFormat="1">
      <c r="BP950110" s="90"/>
    </row>
    <row r="950111" spans="68:68" customFormat="1">
      <c r="BP950111" s="90"/>
    </row>
    <row r="950112" spans="68:68" customFormat="1">
      <c r="BP950112" s="90"/>
    </row>
    <row r="950113" spans="68:68" customFormat="1">
      <c r="BP950113" s="90"/>
    </row>
    <row r="950114" spans="68:68" customFormat="1">
      <c r="BP950114" s="90"/>
    </row>
    <row r="950115" spans="68:68" customFormat="1">
      <c r="BP950115" s="90"/>
    </row>
    <row r="950116" spans="68:68" customFormat="1">
      <c r="BP950116" s="90"/>
    </row>
    <row r="950117" spans="68:68" customFormat="1">
      <c r="BP950117" s="90"/>
    </row>
    <row r="950118" spans="68:68" customFormat="1">
      <c r="BP950118" s="90"/>
    </row>
    <row r="950119" spans="68:68" customFormat="1">
      <c r="BP950119" s="90"/>
    </row>
    <row r="950120" spans="68:68" customFormat="1">
      <c r="BP950120" s="90"/>
    </row>
    <row r="950121" spans="68:68" customFormat="1">
      <c r="BP950121" s="90"/>
    </row>
    <row r="950122" spans="68:68" customFormat="1">
      <c r="BP950122" s="90"/>
    </row>
    <row r="950123" spans="68:68" customFormat="1">
      <c r="BP950123" s="90"/>
    </row>
    <row r="950124" spans="68:68" customFormat="1">
      <c r="BP950124" s="90"/>
    </row>
    <row r="950125" spans="68:68" customFormat="1">
      <c r="BP950125" s="90"/>
    </row>
    <row r="950126" spans="68:68" customFormat="1">
      <c r="BP950126" s="90"/>
    </row>
    <row r="950127" spans="68:68" customFormat="1">
      <c r="BP950127" s="90"/>
    </row>
    <row r="950128" spans="68:68" customFormat="1">
      <c r="BP950128" s="90"/>
    </row>
    <row r="950129" spans="68:68" customFormat="1">
      <c r="BP950129" s="90"/>
    </row>
    <row r="950130" spans="68:68" customFormat="1">
      <c r="BP950130" s="90"/>
    </row>
    <row r="950131" spans="68:68" customFormat="1">
      <c r="BP950131" s="90"/>
    </row>
    <row r="950132" spans="68:68" customFormat="1">
      <c r="BP950132" s="90"/>
    </row>
    <row r="950133" spans="68:68" customFormat="1">
      <c r="BP950133" s="90"/>
    </row>
    <row r="950134" spans="68:68" customFormat="1">
      <c r="BP950134" s="90"/>
    </row>
    <row r="950135" spans="68:68" customFormat="1">
      <c r="BP950135" s="90"/>
    </row>
    <row r="950136" spans="68:68" customFormat="1">
      <c r="BP950136" s="90"/>
    </row>
    <row r="950137" spans="68:68" customFormat="1">
      <c r="BP950137" s="90"/>
    </row>
    <row r="950138" spans="68:68" customFormat="1">
      <c r="BP950138" s="90"/>
    </row>
    <row r="950139" spans="68:68" customFormat="1">
      <c r="BP950139" s="90"/>
    </row>
    <row r="950140" spans="68:68" customFormat="1">
      <c r="BP950140" s="90"/>
    </row>
    <row r="950141" spans="68:68" customFormat="1">
      <c r="BP950141" s="90"/>
    </row>
    <row r="950142" spans="68:68" customFormat="1">
      <c r="BP950142" s="90"/>
    </row>
    <row r="950143" spans="68:68" customFormat="1">
      <c r="BP950143" s="90"/>
    </row>
    <row r="950144" spans="68:68" customFormat="1">
      <c r="BP950144" s="90"/>
    </row>
    <row r="950145" spans="68:68" customFormat="1">
      <c r="BP950145" s="90"/>
    </row>
    <row r="950146" spans="68:68" customFormat="1">
      <c r="BP950146" s="90"/>
    </row>
    <row r="950147" spans="68:68" customFormat="1">
      <c r="BP950147" s="90"/>
    </row>
    <row r="950148" spans="68:68" customFormat="1">
      <c r="BP950148" s="90"/>
    </row>
    <row r="950149" spans="68:68" customFormat="1">
      <c r="BP950149" s="90"/>
    </row>
    <row r="950150" spans="68:68" customFormat="1">
      <c r="BP950150" s="90"/>
    </row>
    <row r="950151" spans="68:68" customFormat="1">
      <c r="BP950151" s="90"/>
    </row>
    <row r="950152" spans="68:68" customFormat="1">
      <c r="BP950152" s="90"/>
    </row>
    <row r="950153" spans="68:68" customFormat="1">
      <c r="BP950153" s="90"/>
    </row>
    <row r="950154" spans="68:68" customFormat="1">
      <c r="BP950154" s="90"/>
    </row>
    <row r="950155" spans="68:68" customFormat="1">
      <c r="BP950155" s="90"/>
    </row>
    <row r="950156" spans="68:68" customFormat="1">
      <c r="BP950156" s="90"/>
    </row>
    <row r="950157" spans="68:68" customFormat="1">
      <c r="BP950157" s="90"/>
    </row>
    <row r="950158" spans="68:68" customFormat="1">
      <c r="BP950158" s="90"/>
    </row>
    <row r="950159" spans="68:68" customFormat="1">
      <c r="BP950159" s="90"/>
    </row>
    <row r="950160" spans="68:68" customFormat="1">
      <c r="BP950160" s="90"/>
    </row>
    <row r="950161" spans="68:68" customFormat="1">
      <c r="BP950161" s="90"/>
    </row>
    <row r="950162" spans="68:68" customFormat="1">
      <c r="BP950162" s="90"/>
    </row>
    <row r="950163" spans="68:68" customFormat="1">
      <c r="BP950163" s="90"/>
    </row>
    <row r="950164" spans="68:68" customFormat="1">
      <c r="BP950164" s="90"/>
    </row>
    <row r="950165" spans="68:68" customFormat="1">
      <c r="BP950165" s="90"/>
    </row>
    <row r="950166" spans="68:68" customFormat="1">
      <c r="BP950166" s="90"/>
    </row>
    <row r="950167" spans="68:68" customFormat="1">
      <c r="BP950167" s="90"/>
    </row>
    <row r="950168" spans="68:68" customFormat="1">
      <c r="BP950168" s="90"/>
    </row>
    <row r="950169" spans="68:68" customFormat="1">
      <c r="BP950169" s="90"/>
    </row>
    <row r="950170" spans="68:68" customFormat="1">
      <c r="BP950170" s="90"/>
    </row>
    <row r="950171" spans="68:68" customFormat="1">
      <c r="BP950171" s="90"/>
    </row>
    <row r="950172" spans="68:68" customFormat="1">
      <c r="BP950172" s="90"/>
    </row>
    <row r="950173" spans="68:68" customFormat="1">
      <c r="BP950173" s="90"/>
    </row>
    <row r="950174" spans="68:68" customFormat="1">
      <c r="BP950174" s="90"/>
    </row>
    <row r="950175" spans="68:68" customFormat="1">
      <c r="BP950175" s="90"/>
    </row>
    <row r="950176" spans="68:68" customFormat="1">
      <c r="BP950176" s="90"/>
    </row>
    <row r="950177" spans="68:68" customFormat="1">
      <c r="BP950177" s="90"/>
    </row>
    <row r="950178" spans="68:68" customFormat="1">
      <c r="BP950178" s="90"/>
    </row>
    <row r="950179" spans="68:68" customFormat="1">
      <c r="BP950179" s="90"/>
    </row>
    <row r="950180" spans="68:68" customFormat="1">
      <c r="BP950180" s="90"/>
    </row>
    <row r="950181" spans="68:68" customFormat="1">
      <c r="BP950181" s="90"/>
    </row>
    <row r="950182" spans="68:68" customFormat="1">
      <c r="BP950182" s="90"/>
    </row>
    <row r="950183" spans="68:68" customFormat="1">
      <c r="BP950183" s="90"/>
    </row>
    <row r="950184" spans="68:68" customFormat="1">
      <c r="BP950184" s="90"/>
    </row>
    <row r="950185" spans="68:68" customFormat="1">
      <c r="BP950185" s="90"/>
    </row>
    <row r="950186" spans="68:68" customFormat="1">
      <c r="BP950186" s="90"/>
    </row>
    <row r="950187" spans="68:68" customFormat="1">
      <c r="BP950187" s="90"/>
    </row>
    <row r="950188" spans="68:68" customFormat="1">
      <c r="BP950188" s="90"/>
    </row>
    <row r="950189" spans="68:68" customFormat="1">
      <c r="BP950189" s="90"/>
    </row>
    <row r="950190" spans="68:68" customFormat="1">
      <c r="BP950190" s="90"/>
    </row>
    <row r="950191" spans="68:68" customFormat="1">
      <c r="BP950191" s="90"/>
    </row>
    <row r="950192" spans="68:68" customFormat="1">
      <c r="BP950192" s="90"/>
    </row>
    <row r="950193" spans="68:68" customFormat="1">
      <c r="BP950193" s="90"/>
    </row>
    <row r="950194" spans="68:68" customFormat="1">
      <c r="BP950194" s="90"/>
    </row>
    <row r="950195" spans="68:68" customFormat="1">
      <c r="BP950195" s="90"/>
    </row>
    <row r="950196" spans="68:68" customFormat="1">
      <c r="BP950196" s="90"/>
    </row>
    <row r="950197" spans="68:68" customFormat="1">
      <c r="BP950197" s="90"/>
    </row>
    <row r="950198" spans="68:68" customFormat="1">
      <c r="BP950198" s="90"/>
    </row>
    <row r="950199" spans="68:68" customFormat="1">
      <c r="BP950199" s="90"/>
    </row>
    <row r="950200" spans="68:68" customFormat="1">
      <c r="BP950200" s="90"/>
    </row>
    <row r="950201" spans="68:68" customFormat="1">
      <c r="BP950201" s="90"/>
    </row>
    <row r="950202" spans="68:68" customFormat="1">
      <c r="BP950202" s="90"/>
    </row>
    <row r="950203" spans="68:68" customFormat="1">
      <c r="BP950203" s="90"/>
    </row>
    <row r="950204" spans="68:68" customFormat="1">
      <c r="BP950204" s="90"/>
    </row>
    <row r="950205" spans="68:68" customFormat="1">
      <c r="BP950205" s="90"/>
    </row>
    <row r="950206" spans="68:68" customFormat="1">
      <c r="BP950206" s="90"/>
    </row>
    <row r="950207" spans="68:68" customFormat="1">
      <c r="BP950207" s="90"/>
    </row>
    <row r="950208" spans="68:68" customFormat="1">
      <c r="BP950208" s="90"/>
    </row>
    <row r="950209" spans="68:68" customFormat="1">
      <c r="BP950209" s="90"/>
    </row>
    <row r="950210" spans="68:68" customFormat="1">
      <c r="BP950210" s="90"/>
    </row>
    <row r="950211" spans="68:68" customFormat="1">
      <c r="BP950211" s="90"/>
    </row>
    <row r="950212" spans="68:68" customFormat="1">
      <c r="BP950212" s="90"/>
    </row>
    <row r="950213" spans="68:68" customFormat="1">
      <c r="BP950213" s="90"/>
    </row>
    <row r="950214" spans="68:68" customFormat="1">
      <c r="BP950214" s="90"/>
    </row>
    <row r="950215" spans="68:68" customFormat="1">
      <c r="BP950215" s="90"/>
    </row>
    <row r="950216" spans="68:68" customFormat="1">
      <c r="BP950216" s="90"/>
    </row>
    <row r="950217" spans="68:68" customFormat="1">
      <c r="BP950217" s="90"/>
    </row>
    <row r="950218" spans="68:68" customFormat="1">
      <c r="BP950218" s="90"/>
    </row>
    <row r="950219" spans="68:68" customFormat="1">
      <c r="BP950219" s="90"/>
    </row>
    <row r="950220" spans="68:68" customFormat="1">
      <c r="BP950220" s="90"/>
    </row>
    <row r="950221" spans="68:68" customFormat="1">
      <c r="BP950221" s="90"/>
    </row>
    <row r="950222" spans="68:68" customFormat="1">
      <c r="BP950222" s="90"/>
    </row>
    <row r="950223" spans="68:68" customFormat="1">
      <c r="BP950223" s="90"/>
    </row>
    <row r="950224" spans="68:68" customFormat="1">
      <c r="BP950224" s="90"/>
    </row>
    <row r="950225" spans="68:68" customFormat="1">
      <c r="BP950225" s="90"/>
    </row>
    <row r="950226" spans="68:68" customFormat="1">
      <c r="BP950226" s="90"/>
    </row>
    <row r="950227" spans="68:68" customFormat="1">
      <c r="BP950227" s="90"/>
    </row>
    <row r="950228" spans="68:68" customFormat="1">
      <c r="BP950228" s="90"/>
    </row>
    <row r="950229" spans="68:68" customFormat="1">
      <c r="BP950229" s="90"/>
    </row>
    <row r="950230" spans="68:68" customFormat="1">
      <c r="BP950230" s="90"/>
    </row>
    <row r="950231" spans="68:68" customFormat="1">
      <c r="BP950231" s="90"/>
    </row>
    <row r="950232" spans="68:68" customFormat="1">
      <c r="BP950232" s="90"/>
    </row>
    <row r="950233" spans="68:68" customFormat="1">
      <c r="BP950233" s="90"/>
    </row>
    <row r="950234" spans="68:68" customFormat="1">
      <c r="BP950234" s="90"/>
    </row>
    <row r="950235" spans="68:68" customFormat="1">
      <c r="BP950235" s="90"/>
    </row>
    <row r="950236" spans="68:68" customFormat="1">
      <c r="BP950236" s="90"/>
    </row>
    <row r="950237" spans="68:68" customFormat="1">
      <c r="BP950237" s="90"/>
    </row>
    <row r="950238" spans="68:68" customFormat="1">
      <c r="BP950238" s="90"/>
    </row>
    <row r="950239" spans="68:68" customFormat="1">
      <c r="BP950239" s="90"/>
    </row>
    <row r="950240" spans="68:68" customFormat="1">
      <c r="BP950240" s="90"/>
    </row>
    <row r="950241" spans="68:68" customFormat="1">
      <c r="BP950241" s="90"/>
    </row>
    <row r="950242" spans="68:68" customFormat="1">
      <c r="BP950242" s="90"/>
    </row>
    <row r="950243" spans="68:68" customFormat="1">
      <c r="BP950243" s="90"/>
    </row>
    <row r="950244" spans="68:68" customFormat="1">
      <c r="BP950244" s="90"/>
    </row>
    <row r="950245" spans="68:68" customFormat="1">
      <c r="BP950245" s="90"/>
    </row>
    <row r="950246" spans="68:68" customFormat="1">
      <c r="BP950246" s="90"/>
    </row>
    <row r="950247" spans="68:68" customFormat="1">
      <c r="BP950247" s="90"/>
    </row>
    <row r="950248" spans="68:68" customFormat="1">
      <c r="BP950248" s="90"/>
    </row>
    <row r="950249" spans="68:68" customFormat="1">
      <c r="BP950249" s="90"/>
    </row>
    <row r="950250" spans="68:68" customFormat="1">
      <c r="BP950250" s="90"/>
    </row>
    <row r="950251" spans="68:68" customFormat="1">
      <c r="BP950251" s="90"/>
    </row>
    <row r="950252" spans="68:68" customFormat="1">
      <c r="BP950252" s="90"/>
    </row>
    <row r="950253" spans="68:68" customFormat="1">
      <c r="BP950253" s="90"/>
    </row>
    <row r="950254" spans="68:68" customFormat="1">
      <c r="BP950254" s="90"/>
    </row>
    <row r="950255" spans="68:68" customFormat="1">
      <c r="BP950255" s="90"/>
    </row>
    <row r="950256" spans="68:68" customFormat="1">
      <c r="BP950256" s="90"/>
    </row>
    <row r="950257" spans="68:68" customFormat="1">
      <c r="BP950257" s="90"/>
    </row>
    <row r="950258" spans="68:68" customFormat="1">
      <c r="BP950258" s="90"/>
    </row>
    <row r="950259" spans="68:68" customFormat="1">
      <c r="BP950259" s="90"/>
    </row>
    <row r="950260" spans="68:68" customFormat="1">
      <c r="BP950260" s="90"/>
    </row>
    <row r="950261" spans="68:68" customFormat="1">
      <c r="BP950261" s="90"/>
    </row>
    <row r="950262" spans="68:68" customFormat="1">
      <c r="BP950262" s="90"/>
    </row>
    <row r="950263" spans="68:68" customFormat="1">
      <c r="BP950263" s="90"/>
    </row>
    <row r="950264" spans="68:68" customFormat="1">
      <c r="BP950264" s="90"/>
    </row>
    <row r="950265" spans="68:68" customFormat="1">
      <c r="BP950265" s="90"/>
    </row>
    <row r="950266" spans="68:68" customFormat="1">
      <c r="BP950266" s="90"/>
    </row>
    <row r="950267" spans="68:68" customFormat="1">
      <c r="BP950267" s="90"/>
    </row>
    <row r="950268" spans="68:68" customFormat="1">
      <c r="BP950268" s="90"/>
    </row>
    <row r="950269" spans="68:68" customFormat="1">
      <c r="BP950269" s="90"/>
    </row>
    <row r="950270" spans="68:68" customFormat="1">
      <c r="BP950270" s="90"/>
    </row>
    <row r="950271" spans="68:68" customFormat="1">
      <c r="BP950271" s="90"/>
    </row>
    <row r="950272" spans="68:68" customFormat="1">
      <c r="BP950272" s="90"/>
    </row>
    <row r="950273" spans="68:68" customFormat="1">
      <c r="BP950273" s="90"/>
    </row>
    <row r="950274" spans="68:68" customFormat="1">
      <c r="BP950274" s="90"/>
    </row>
    <row r="950275" spans="68:68" customFormat="1">
      <c r="BP950275" s="90"/>
    </row>
    <row r="950276" spans="68:68" customFormat="1">
      <c r="BP950276" s="90"/>
    </row>
    <row r="950277" spans="68:68" customFormat="1">
      <c r="BP950277" s="90"/>
    </row>
    <row r="950278" spans="68:68" customFormat="1">
      <c r="BP950278" s="90"/>
    </row>
    <row r="950279" spans="68:68" customFormat="1">
      <c r="BP950279" s="90"/>
    </row>
    <row r="950280" spans="68:68" customFormat="1">
      <c r="BP950280" s="90"/>
    </row>
    <row r="950281" spans="68:68" customFormat="1">
      <c r="BP950281" s="90"/>
    </row>
    <row r="950282" spans="68:68" customFormat="1">
      <c r="BP950282" s="90"/>
    </row>
    <row r="950283" spans="68:68" customFormat="1">
      <c r="BP950283" s="90"/>
    </row>
    <row r="950284" spans="68:68" customFormat="1">
      <c r="BP950284" s="90"/>
    </row>
    <row r="950285" spans="68:68" customFormat="1">
      <c r="BP950285" s="90"/>
    </row>
    <row r="950286" spans="68:68" customFormat="1">
      <c r="BP950286" s="90"/>
    </row>
    <row r="950287" spans="68:68" customFormat="1">
      <c r="BP950287" s="90"/>
    </row>
    <row r="950288" spans="68:68" customFormat="1">
      <c r="BP950288" s="90"/>
    </row>
    <row r="950289" spans="68:68" customFormat="1">
      <c r="BP950289" s="90"/>
    </row>
    <row r="950290" spans="68:68" customFormat="1">
      <c r="BP950290" s="90"/>
    </row>
    <row r="950291" spans="68:68" customFormat="1">
      <c r="BP950291" s="90"/>
    </row>
    <row r="950292" spans="68:68" customFormat="1">
      <c r="BP950292" s="90"/>
    </row>
    <row r="950293" spans="68:68" customFormat="1">
      <c r="BP950293" s="90"/>
    </row>
    <row r="950294" spans="68:68" customFormat="1">
      <c r="BP950294" s="90"/>
    </row>
    <row r="950295" spans="68:68" customFormat="1">
      <c r="BP950295" s="90"/>
    </row>
    <row r="950296" spans="68:68" customFormat="1">
      <c r="BP950296" s="90"/>
    </row>
    <row r="950297" spans="68:68" customFormat="1">
      <c r="BP950297" s="90"/>
    </row>
    <row r="950298" spans="68:68" customFormat="1">
      <c r="BP950298" s="90"/>
    </row>
    <row r="950299" spans="68:68" customFormat="1">
      <c r="BP950299" s="90"/>
    </row>
    <row r="950300" spans="68:68" customFormat="1">
      <c r="BP950300" s="90"/>
    </row>
    <row r="950301" spans="68:68" customFormat="1">
      <c r="BP950301" s="90"/>
    </row>
    <row r="950302" spans="68:68" customFormat="1">
      <c r="BP950302" s="90"/>
    </row>
    <row r="950303" spans="68:68" customFormat="1">
      <c r="BP950303" s="90"/>
    </row>
    <row r="950304" spans="68:68" customFormat="1">
      <c r="BP950304" s="90"/>
    </row>
    <row r="950305" spans="68:68" customFormat="1">
      <c r="BP950305" s="90"/>
    </row>
    <row r="950306" spans="68:68" customFormat="1">
      <c r="BP950306" s="90"/>
    </row>
    <row r="950307" spans="68:68" customFormat="1">
      <c r="BP950307" s="90"/>
    </row>
    <row r="950308" spans="68:68" customFormat="1">
      <c r="BP950308" s="90"/>
    </row>
    <row r="950309" spans="68:68" customFormat="1">
      <c r="BP950309" s="90"/>
    </row>
    <row r="950310" spans="68:68" customFormat="1">
      <c r="BP950310" s="90"/>
    </row>
    <row r="950311" spans="68:68" customFormat="1">
      <c r="BP950311" s="90"/>
    </row>
    <row r="950312" spans="68:68" customFormat="1">
      <c r="BP950312" s="90"/>
    </row>
    <row r="950313" spans="68:68" customFormat="1">
      <c r="BP950313" s="90"/>
    </row>
    <row r="950314" spans="68:68" customFormat="1">
      <c r="BP950314" s="90"/>
    </row>
    <row r="950315" spans="68:68" customFormat="1">
      <c r="BP950315" s="90"/>
    </row>
    <row r="950316" spans="68:68" customFormat="1">
      <c r="BP950316" s="90"/>
    </row>
    <row r="950317" spans="68:68" customFormat="1">
      <c r="BP950317" s="90"/>
    </row>
    <row r="950318" spans="68:68" customFormat="1">
      <c r="BP950318" s="90"/>
    </row>
    <row r="950319" spans="68:68" customFormat="1">
      <c r="BP950319" s="90"/>
    </row>
    <row r="950320" spans="68:68" customFormat="1">
      <c r="BP950320" s="90"/>
    </row>
    <row r="950321" spans="68:68" customFormat="1">
      <c r="BP950321" s="90"/>
    </row>
    <row r="950322" spans="68:68" customFormat="1">
      <c r="BP950322" s="90"/>
    </row>
    <row r="950323" spans="68:68" customFormat="1">
      <c r="BP950323" s="90"/>
    </row>
    <row r="950324" spans="68:68" customFormat="1">
      <c r="BP950324" s="90"/>
    </row>
    <row r="950325" spans="68:68" customFormat="1">
      <c r="BP950325" s="90"/>
    </row>
    <row r="950326" spans="68:68" customFormat="1">
      <c r="BP950326" s="90"/>
    </row>
    <row r="950327" spans="68:68" customFormat="1">
      <c r="BP950327" s="90"/>
    </row>
    <row r="950328" spans="68:68" customFormat="1">
      <c r="BP950328" s="90"/>
    </row>
    <row r="950329" spans="68:68" customFormat="1">
      <c r="BP950329" s="90"/>
    </row>
    <row r="950330" spans="68:68" customFormat="1">
      <c r="BP950330" s="90"/>
    </row>
    <row r="950331" spans="68:68" customFormat="1">
      <c r="BP950331" s="90"/>
    </row>
    <row r="950332" spans="68:68" customFormat="1">
      <c r="BP950332" s="90"/>
    </row>
    <row r="950333" spans="68:68" customFormat="1">
      <c r="BP950333" s="90"/>
    </row>
    <row r="950334" spans="68:68" customFormat="1">
      <c r="BP950334" s="90"/>
    </row>
    <row r="950335" spans="68:68" customFormat="1">
      <c r="BP950335" s="90"/>
    </row>
    <row r="950336" spans="68:68" customFormat="1">
      <c r="BP950336" s="90"/>
    </row>
    <row r="950337" spans="68:68" customFormat="1">
      <c r="BP950337" s="90"/>
    </row>
    <row r="950338" spans="68:68" customFormat="1">
      <c r="BP950338" s="90"/>
    </row>
    <row r="950339" spans="68:68" customFormat="1">
      <c r="BP950339" s="90"/>
    </row>
    <row r="950340" spans="68:68" customFormat="1">
      <c r="BP950340" s="90"/>
    </row>
    <row r="950341" spans="68:68" customFormat="1">
      <c r="BP950341" s="90"/>
    </row>
    <row r="950342" spans="68:68" customFormat="1">
      <c r="BP950342" s="90"/>
    </row>
    <row r="950343" spans="68:68" customFormat="1">
      <c r="BP950343" s="90"/>
    </row>
    <row r="950344" spans="68:68" customFormat="1">
      <c r="BP950344" s="90"/>
    </row>
    <row r="950345" spans="68:68" customFormat="1">
      <c r="BP950345" s="90"/>
    </row>
    <row r="950346" spans="68:68" customFormat="1">
      <c r="BP950346" s="90"/>
    </row>
    <row r="950347" spans="68:68" customFormat="1">
      <c r="BP950347" s="90"/>
    </row>
    <row r="950348" spans="68:68" customFormat="1">
      <c r="BP950348" s="90"/>
    </row>
    <row r="950349" spans="68:68" customFormat="1">
      <c r="BP950349" s="90"/>
    </row>
    <row r="950350" spans="68:68" customFormat="1">
      <c r="BP950350" s="90"/>
    </row>
    <row r="950351" spans="68:68" customFormat="1">
      <c r="BP950351" s="90"/>
    </row>
    <row r="950352" spans="68:68" customFormat="1">
      <c r="BP950352" s="90"/>
    </row>
    <row r="950353" spans="68:68" customFormat="1">
      <c r="BP950353" s="90"/>
    </row>
    <row r="950354" spans="68:68" customFormat="1">
      <c r="BP950354" s="90"/>
    </row>
    <row r="950355" spans="68:68" customFormat="1">
      <c r="BP950355" s="90"/>
    </row>
    <row r="950356" spans="68:68" customFormat="1">
      <c r="BP950356" s="90"/>
    </row>
    <row r="950357" spans="68:68" customFormat="1">
      <c r="BP950357" s="90"/>
    </row>
    <row r="950358" spans="68:68" customFormat="1">
      <c r="BP950358" s="90"/>
    </row>
    <row r="950359" spans="68:68" customFormat="1">
      <c r="BP950359" s="90"/>
    </row>
    <row r="950360" spans="68:68" customFormat="1">
      <c r="BP950360" s="90"/>
    </row>
    <row r="950361" spans="68:68" customFormat="1">
      <c r="BP950361" s="90"/>
    </row>
    <row r="950362" spans="68:68" customFormat="1">
      <c r="BP950362" s="90"/>
    </row>
    <row r="950363" spans="68:68" customFormat="1">
      <c r="BP950363" s="90"/>
    </row>
    <row r="950364" spans="68:68" customFormat="1">
      <c r="BP950364" s="90"/>
    </row>
    <row r="950365" spans="68:68" customFormat="1">
      <c r="BP950365" s="90"/>
    </row>
    <row r="950366" spans="68:68" customFormat="1">
      <c r="BP950366" s="90"/>
    </row>
    <row r="950367" spans="68:68" customFormat="1">
      <c r="BP950367" s="90"/>
    </row>
    <row r="950368" spans="68:68" customFormat="1">
      <c r="BP950368" s="90"/>
    </row>
    <row r="950369" spans="68:68" customFormat="1">
      <c r="BP950369" s="90"/>
    </row>
    <row r="950370" spans="68:68" customFormat="1">
      <c r="BP950370" s="90"/>
    </row>
    <row r="950371" spans="68:68" customFormat="1">
      <c r="BP950371" s="90"/>
    </row>
    <row r="950372" spans="68:68" customFormat="1">
      <c r="BP950372" s="90"/>
    </row>
    <row r="950373" spans="68:68" customFormat="1">
      <c r="BP950373" s="90"/>
    </row>
    <row r="950374" spans="68:68" customFormat="1">
      <c r="BP950374" s="90"/>
    </row>
    <row r="950375" spans="68:68" customFormat="1">
      <c r="BP950375" s="90"/>
    </row>
    <row r="950376" spans="68:68" customFormat="1">
      <c r="BP950376" s="90"/>
    </row>
    <row r="950377" spans="68:68" customFormat="1">
      <c r="BP950377" s="90"/>
    </row>
    <row r="950378" spans="68:68" customFormat="1">
      <c r="BP950378" s="90"/>
    </row>
    <row r="950379" spans="68:68" customFormat="1">
      <c r="BP950379" s="90"/>
    </row>
    <row r="950380" spans="68:68" customFormat="1">
      <c r="BP950380" s="90"/>
    </row>
    <row r="950381" spans="68:68" customFormat="1">
      <c r="BP950381" s="90"/>
    </row>
    <row r="950382" spans="68:68" customFormat="1">
      <c r="BP950382" s="90"/>
    </row>
    <row r="950383" spans="68:68" customFormat="1">
      <c r="BP950383" s="90"/>
    </row>
    <row r="950384" spans="68:68" customFormat="1">
      <c r="BP950384" s="90"/>
    </row>
    <row r="950385" spans="68:68" customFormat="1">
      <c r="BP950385" s="90"/>
    </row>
    <row r="950386" spans="68:68" customFormat="1">
      <c r="BP950386" s="90"/>
    </row>
    <row r="950387" spans="68:68" customFormat="1">
      <c r="BP950387" s="90"/>
    </row>
    <row r="950388" spans="68:68" customFormat="1">
      <c r="BP950388" s="90"/>
    </row>
    <row r="950389" spans="68:68" customFormat="1">
      <c r="BP950389" s="90"/>
    </row>
    <row r="950390" spans="68:68" customFormat="1">
      <c r="BP950390" s="90"/>
    </row>
    <row r="950391" spans="68:68" customFormat="1">
      <c r="BP950391" s="90"/>
    </row>
    <row r="950392" spans="68:68" customFormat="1">
      <c r="BP950392" s="90"/>
    </row>
    <row r="950393" spans="68:68" customFormat="1">
      <c r="BP950393" s="90"/>
    </row>
    <row r="950394" spans="68:68" customFormat="1">
      <c r="BP950394" s="90"/>
    </row>
    <row r="950395" spans="68:68" customFormat="1">
      <c r="BP950395" s="90"/>
    </row>
    <row r="950396" spans="68:68" customFormat="1">
      <c r="BP950396" s="90"/>
    </row>
    <row r="950397" spans="68:68" customFormat="1">
      <c r="BP950397" s="90"/>
    </row>
    <row r="950398" spans="68:68" customFormat="1">
      <c r="BP950398" s="90"/>
    </row>
    <row r="950399" spans="68:68" customFormat="1">
      <c r="BP950399" s="90"/>
    </row>
    <row r="950400" spans="68:68" customFormat="1">
      <c r="BP950400" s="90"/>
    </row>
    <row r="950401" spans="68:68" customFormat="1">
      <c r="BP950401" s="90"/>
    </row>
    <row r="950402" spans="68:68" customFormat="1">
      <c r="BP950402" s="90"/>
    </row>
    <row r="950403" spans="68:68" customFormat="1">
      <c r="BP950403" s="90"/>
    </row>
    <row r="950404" spans="68:68" customFormat="1">
      <c r="BP950404" s="90"/>
    </row>
    <row r="950405" spans="68:68" customFormat="1">
      <c r="BP950405" s="90"/>
    </row>
    <row r="950406" spans="68:68" customFormat="1">
      <c r="BP950406" s="90"/>
    </row>
    <row r="950407" spans="68:68" customFormat="1">
      <c r="BP950407" s="90"/>
    </row>
    <row r="950408" spans="68:68" customFormat="1">
      <c r="BP950408" s="90"/>
    </row>
    <row r="950409" spans="68:68" customFormat="1">
      <c r="BP950409" s="90"/>
    </row>
    <row r="950410" spans="68:68" customFormat="1">
      <c r="BP950410" s="90"/>
    </row>
    <row r="950411" spans="68:68" customFormat="1">
      <c r="BP950411" s="90"/>
    </row>
    <row r="950412" spans="68:68" customFormat="1">
      <c r="BP950412" s="90"/>
    </row>
    <row r="950413" spans="68:68" customFormat="1">
      <c r="BP950413" s="90"/>
    </row>
    <row r="950414" spans="68:68" customFormat="1">
      <c r="BP950414" s="90"/>
    </row>
    <row r="950415" spans="68:68" customFormat="1">
      <c r="BP950415" s="90"/>
    </row>
    <row r="950416" spans="68:68" customFormat="1">
      <c r="BP950416" s="90"/>
    </row>
    <row r="950417" spans="68:68" customFormat="1">
      <c r="BP950417" s="90"/>
    </row>
    <row r="950418" spans="68:68" customFormat="1">
      <c r="BP950418" s="90"/>
    </row>
    <row r="950419" spans="68:68" customFormat="1">
      <c r="BP950419" s="90"/>
    </row>
    <row r="950420" spans="68:68" customFormat="1">
      <c r="BP950420" s="90"/>
    </row>
    <row r="950421" spans="68:68" customFormat="1">
      <c r="BP950421" s="90"/>
    </row>
    <row r="950422" spans="68:68" customFormat="1">
      <c r="BP950422" s="90"/>
    </row>
    <row r="950423" spans="68:68" customFormat="1">
      <c r="BP950423" s="90"/>
    </row>
    <row r="950424" spans="68:68" customFormat="1">
      <c r="BP950424" s="90"/>
    </row>
    <row r="950425" spans="68:68" customFormat="1">
      <c r="BP950425" s="90"/>
    </row>
    <row r="950426" spans="68:68" customFormat="1">
      <c r="BP950426" s="90"/>
    </row>
    <row r="950427" spans="68:68" customFormat="1">
      <c r="BP950427" s="90"/>
    </row>
    <row r="950428" spans="68:68" customFormat="1">
      <c r="BP950428" s="90"/>
    </row>
    <row r="950429" spans="68:68" customFormat="1">
      <c r="BP950429" s="90"/>
    </row>
    <row r="950430" spans="68:68" customFormat="1">
      <c r="BP950430" s="90"/>
    </row>
    <row r="950431" spans="68:68" customFormat="1">
      <c r="BP950431" s="90"/>
    </row>
    <row r="950432" spans="68:68" customFormat="1">
      <c r="BP950432" s="90"/>
    </row>
    <row r="950433" spans="68:68" customFormat="1">
      <c r="BP950433" s="90"/>
    </row>
    <row r="950434" spans="68:68" customFormat="1">
      <c r="BP950434" s="90"/>
    </row>
    <row r="950435" spans="68:68" customFormat="1">
      <c r="BP950435" s="90"/>
    </row>
    <row r="950436" spans="68:68" customFormat="1">
      <c r="BP950436" s="90"/>
    </row>
    <row r="950437" spans="68:68" customFormat="1">
      <c r="BP950437" s="90"/>
    </row>
    <row r="950438" spans="68:68" customFormat="1">
      <c r="BP950438" s="90"/>
    </row>
    <row r="950439" spans="68:68" customFormat="1">
      <c r="BP950439" s="90"/>
    </row>
    <row r="950440" spans="68:68" customFormat="1">
      <c r="BP950440" s="90"/>
    </row>
    <row r="950441" spans="68:68" customFormat="1">
      <c r="BP950441" s="90"/>
    </row>
    <row r="950442" spans="68:68" customFormat="1">
      <c r="BP950442" s="90"/>
    </row>
    <row r="950443" spans="68:68" customFormat="1">
      <c r="BP950443" s="90"/>
    </row>
    <row r="950444" spans="68:68" customFormat="1">
      <c r="BP950444" s="90"/>
    </row>
    <row r="950445" spans="68:68" customFormat="1">
      <c r="BP950445" s="90"/>
    </row>
    <row r="950446" spans="68:68" customFormat="1">
      <c r="BP950446" s="90"/>
    </row>
    <row r="950447" spans="68:68" customFormat="1">
      <c r="BP950447" s="90"/>
    </row>
    <row r="950448" spans="68:68" customFormat="1">
      <c r="BP950448" s="90"/>
    </row>
    <row r="950449" spans="68:68" customFormat="1">
      <c r="BP950449" s="90"/>
    </row>
    <row r="950450" spans="68:68" customFormat="1">
      <c r="BP950450" s="90"/>
    </row>
    <row r="950451" spans="68:68" customFormat="1">
      <c r="BP950451" s="90"/>
    </row>
    <row r="950452" spans="68:68" customFormat="1">
      <c r="BP950452" s="90"/>
    </row>
    <row r="950453" spans="68:68" customFormat="1">
      <c r="BP950453" s="90"/>
    </row>
    <row r="950454" spans="68:68" customFormat="1">
      <c r="BP950454" s="90"/>
    </row>
    <row r="950455" spans="68:68" customFormat="1">
      <c r="BP950455" s="90"/>
    </row>
    <row r="950456" spans="68:68" customFormat="1">
      <c r="BP950456" s="90"/>
    </row>
    <row r="950457" spans="68:68" customFormat="1">
      <c r="BP950457" s="90"/>
    </row>
    <row r="950458" spans="68:68" customFormat="1">
      <c r="BP950458" s="90"/>
    </row>
    <row r="950459" spans="68:68" customFormat="1">
      <c r="BP950459" s="90"/>
    </row>
    <row r="950460" spans="68:68" customFormat="1">
      <c r="BP950460" s="90"/>
    </row>
    <row r="950461" spans="68:68" customFormat="1">
      <c r="BP950461" s="90"/>
    </row>
    <row r="950462" spans="68:68" customFormat="1">
      <c r="BP950462" s="90"/>
    </row>
    <row r="950463" spans="68:68" customFormat="1">
      <c r="BP950463" s="90"/>
    </row>
    <row r="950464" spans="68:68" customFormat="1">
      <c r="BP950464" s="90"/>
    </row>
    <row r="950465" spans="68:68" customFormat="1">
      <c r="BP950465" s="90"/>
    </row>
    <row r="950466" spans="68:68" customFormat="1">
      <c r="BP950466" s="90"/>
    </row>
    <row r="950467" spans="68:68" customFormat="1">
      <c r="BP950467" s="90"/>
    </row>
    <row r="950468" spans="68:68" customFormat="1">
      <c r="BP950468" s="90"/>
    </row>
    <row r="950469" spans="68:68" customFormat="1">
      <c r="BP950469" s="90"/>
    </row>
    <row r="950470" spans="68:68" customFormat="1">
      <c r="BP950470" s="90"/>
    </row>
    <row r="950471" spans="68:68" customFormat="1">
      <c r="BP950471" s="90"/>
    </row>
    <row r="950472" spans="68:68" customFormat="1">
      <c r="BP950472" s="90"/>
    </row>
    <row r="950473" spans="68:68" customFormat="1">
      <c r="BP950473" s="90"/>
    </row>
    <row r="950474" spans="68:68" customFormat="1">
      <c r="BP950474" s="90"/>
    </row>
    <row r="950475" spans="68:68" customFormat="1">
      <c r="BP950475" s="90"/>
    </row>
    <row r="950476" spans="68:68" customFormat="1">
      <c r="BP950476" s="90"/>
    </row>
    <row r="950477" spans="68:68" customFormat="1">
      <c r="BP950477" s="90"/>
    </row>
    <row r="950478" spans="68:68" customFormat="1">
      <c r="BP950478" s="90"/>
    </row>
    <row r="950479" spans="68:68" customFormat="1">
      <c r="BP950479" s="90"/>
    </row>
    <row r="950480" spans="68:68" customFormat="1">
      <c r="BP950480" s="90"/>
    </row>
    <row r="950481" spans="68:68" customFormat="1">
      <c r="BP950481" s="90"/>
    </row>
    <row r="950482" spans="68:68" customFormat="1">
      <c r="BP950482" s="90"/>
    </row>
    <row r="950483" spans="68:68" customFormat="1">
      <c r="BP950483" s="90"/>
    </row>
    <row r="950484" spans="68:68" customFormat="1">
      <c r="BP950484" s="90"/>
    </row>
    <row r="950485" spans="68:68" customFormat="1">
      <c r="BP950485" s="90"/>
    </row>
    <row r="950486" spans="68:68" customFormat="1">
      <c r="BP950486" s="90"/>
    </row>
    <row r="950487" spans="68:68" customFormat="1">
      <c r="BP950487" s="90"/>
    </row>
    <row r="950488" spans="68:68" customFormat="1">
      <c r="BP950488" s="90"/>
    </row>
    <row r="950489" spans="68:68" customFormat="1">
      <c r="BP950489" s="90"/>
    </row>
    <row r="950490" spans="68:68" customFormat="1">
      <c r="BP950490" s="90"/>
    </row>
    <row r="950491" spans="68:68" customFormat="1">
      <c r="BP950491" s="90"/>
    </row>
    <row r="950492" spans="68:68" customFormat="1">
      <c r="BP950492" s="90"/>
    </row>
    <row r="950493" spans="68:68" customFormat="1">
      <c r="BP950493" s="90"/>
    </row>
    <row r="950494" spans="68:68" customFormat="1">
      <c r="BP950494" s="90"/>
    </row>
    <row r="950495" spans="68:68" customFormat="1">
      <c r="BP950495" s="90"/>
    </row>
    <row r="950496" spans="68:68" customFormat="1">
      <c r="BP950496" s="90"/>
    </row>
    <row r="950497" spans="68:68" customFormat="1">
      <c r="BP950497" s="90"/>
    </row>
    <row r="950498" spans="68:68" customFormat="1">
      <c r="BP950498" s="90"/>
    </row>
    <row r="950499" spans="68:68" customFormat="1">
      <c r="BP950499" s="90"/>
    </row>
    <row r="950500" spans="68:68" customFormat="1">
      <c r="BP950500" s="90"/>
    </row>
    <row r="950501" spans="68:68" customFormat="1">
      <c r="BP950501" s="90"/>
    </row>
    <row r="950502" spans="68:68" customFormat="1">
      <c r="BP950502" s="90"/>
    </row>
    <row r="950503" spans="68:68" customFormat="1">
      <c r="BP950503" s="90"/>
    </row>
    <row r="950504" spans="68:68" customFormat="1">
      <c r="BP950504" s="90"/>
    </row>
    <row r="950505" spans="68:68" customFormat="1">
      <c r="BP950505" s="90"/>
    </row>
    <row r="950506" spans="68:68" customFormat="1">
      <c r="BP950506" s="90"/>
    </row>
    <row r="950507" spans="68:68" customFormat="1">
      <c r="BP950507" s="90"/>
    </row>
    <row r="950508" spans="68:68" customFormat="1">
      <c r="BP950508" s="90"/>
    </row>
    <row r="950509" spans="68:68" customFormat="1">
      <c r="BP950509" s="90"/>
    </row>
    <row r="950510" spans="68:68" customFormat="1">
      <c r="BP950510" s="90"/>
    </row>
    <row r="950511" spans="68:68" customFormat="1">
      <c r="BP950511" s="90"/>
    </row>
    <row r="950512" spans="68:68" customFormat="1">
      <c r="BP950512" s="90"/>
    </row>
    <row r="950513" spans="68:68" customFormat="1">
      <c r="BP950513" s="90"/>
    </row>
    <row r="950514" spans="68:68" customFormat="1">
      <c r="BP950514" s="90"/>
    </row>
    <row r="950515" spans="68:68" customFormat="1">
      <c r="BP950515" s="90"/>
    </row>
    <row r="950516" spans="68:68" customFormat="1">
      <c r="BP950516" s="90"/>
    </row>
    <row r="950517" spans="68:68" customFormat="1">
      <c r="BP950517" s="90"/>
    </row>
    <row r="950518" spans="68:68" customFormat="1">
      <c r="BP950518" s="90"/>
    </row>
    <row r="950519" spans="68:68" customFormat="1">
      <c r="BP950519" s="90"/>
    </row>
    <row r="950520" spans="68:68" customFormat="1">
      <c r="BP950520" s="90"/>
    </row>
    <row r="950521" spans="68:68" customFormat="1">
      <c r="BP950521" s="90"/>
    </row>
    <row r="950522" spans="68:68" customFormat="1">
      <c r="BP950522" s="90"/>
    </row>
    <row r="950523" spans="68:68" customFormat="1">
      <c r="BP950523" s="90"/>
    </row>
    <row r="950524" spans="68:68" customFormat="1">
      <c r="BP950524" s="90"/>
    </row>
    <row r="950525" spans="68:68" customFormat="1">
      <c r="BP950525" s="90"/>
    </row>
    <row r="950526" spans="68:68" customFormat="1">
      <c r="BP950526" s="90"/>
    </row>
    <row r="950527" spans="68:68" customFormat="1">
      <c r="BP950527" s="90"/>
    </row>
    <row r="950528" spans="68:68" customFormat="1">
      <c r="BP950528" s="90"/>
    </row>
    <row r="950529" spans="68:68" customFormat="1">
      <c r="BP950529" s="90"/>
    </row>
    <row r="950530" spans="68:68" customFormat="1">
      <c r="BP950530" s="90"/>
    </row>
    <row r="950531" spans="68:68" customFormat="1">
      <c r="BP950531" s="90"/>
    </row>
    <row r="950532" spans="68:68" customFormat="1">
      <c r="BP950532" s="90"/>
    </row>
    <row r="950533" spans="68:68" customFormat="1">
      <c r="BP950533" s="90"/>
    </row>
    <row r="950534" spans="68:68" customFormat="1">
      <c r="BP950534" s="90"/>
    </row>
    <row r="950535" spans="68:68" customFormat="1">
      <c r="BP950535" s="90"/>
    </row>
    <row r="950536" spans="68:68" customFormat="1">
      <c r="BP950536" s="90"/>
    </row>
    <row r="950537" spans="68:68" customFormat="1">
      <c r="BP950537" s="90"/>
    </row>
    <row r="950538" spans="68:68" customFormat="1">
      <c r="BP950538" s="90"/>
    </row>
    <row r="950539" spans="68:68" customFormat="1">
      <c r="BP950539" s="90"/>
    </row>
    <row r="950540" spans="68:68" customFormat="1">
      <c r="BP950540" s="90"/>
    </row>
    <row r="950541" spans="68:68" customFormat="1">
      <c r="BP950541" s="90"/>
    </row>
    <row r="950542" spans="68:68" customFormat="1">
      <c r="BP950542" s="90"/>
    </row>
    <row r="950543" spans="68:68" customFormat="1">
      <c r="BP950543" s="90"/>
    </row>
    <row r="950544" spans="68:68" customFormat="1">
      <c r="BP950544" s="90"/>
    </row>
    <row r="950545" spans="68:68" customFormat="1">
      <c r="BP950545" s="90"/>
    </row>
    <row r="950546" spans="68:68" customFormat="1">
      <c r="BP950546" s="90"/>
    </row>
    <row r="950547" spans="68:68" customFormat="1">
      <c r="BP950547" s="90"/>
    </row>
    <row r="950548" spans="68:68" customFormat="1">
      <c r="BP950548" s="90"/>
    </row>
    <row r="950549" spans="68:68" customFormat="1">
      <c r="BP950549" s="90"/>
    </row>
    <row r="950550" spans="68:68" customFormat="1">
      <c r="BP950550" s="90"/>
    </row>
    <row r="950551" spans="68:68" customFormat="1">
      <c r="BP950551" s="90"/>
    </row>
    <row r="950552" spans="68:68" customFormat="1">
      <c r="BP950552" s="90"/>
    </row>
    <row r="950553" spans="68:68" customFormat="1">
      <c r="BP950553" s="90"/>
    </row>
    <row r="950554" spans="68:68" customFormat="1">
      <c r="BP950554" s="90"/>
    </row>
    <row r="950555" spans="68:68" customFormat="1">
      <c r="BP950555" s="90"/>
    </row>
    <row r="950556" spans="68:68" customFormat="1">
      <c r="BP950556" s="90"/>
    </row>
    <row r="950557" spans="68:68" customFormat="1">
      <c r="BP950557" s="90"/>
    </row>
    <row r="950558" spans="68:68" customFormat="1">
      <c r="BP950558" s="90"/>
    </row>
    <row r="950559" spans="68:68" customFormat="1">
      <c r="BP950559" s="90"/>
    </row>
    <row r="950560" spans="68:68" customFormat="1">
      <c r="BP950560" s="90"/>
    </row>
    <row r="950561" spans="68:68" customFormat="1">
      <c r="BP950561" s="90"/>
    </row>
    <row r="950562" spans="68:68" customFormat="1">
      <c r="BP950562" s="90"/>
    </row>
    <row r="950563" spans="68:68" customFormat="1">
      <c r="BP950563" s="90"/>
    </row>
    <row r="950564" spans="68:68" customFormat="1">
      <c r="BP950564" s="90"/>
    </row>
    <row r="950565" spans="68:68" customFormat="1">
      <c r="BP950565" s="90"/>
    </row>
    <row r="950566" spans="68:68" customFormat="1">
      <c r="BP950566" s="90"/>
    </row>
    <row r="950567" spans="68:68" customFormat="1">
      <c r="BP950567" s="90"/>
    </row>
    <row r="950568" spans="68:68" customFormat="1">
      <c r="BP950568" s="90"/>
    </row>
    <row r="950569" spans="68:68" customFormat="1">
      <c r="BP950569" s="90"/>
    </row>
    <row r="950570" spans="68:68" customFormat="1">
      <c r="BP950570" s="90"/>
    </row>
    <row r="950571" spans="68:68" customFormat="1">
      <c r="BP950571" s="90"/>
    </row>
    <row r="950572" spans="68:68" customFormat="1">
      <c r="BP950572" s="90"/>
    </row>
    <row r="950573" spans="68:68" customFormat="1">
      <c r="BP950573" s="90"/>
    </row>
    <row r="950574" spans="68:68" customFormat="1">
      <c r="BP950574" s="90"/>
    </row>
    <row r="950575" spans="68:68" customFormat="1">
      <c r="BP950575" s="90"/>
    </row>
    <row r="950576" spans="68:68" customFormat="1">
      <c r="BP950576" s="90"/>
    </row>
    <row r="950577" spans="68:68" customFormat="1">
      <c r="BP950577" s="90"/>
    </row>
    <row r="950578" spans="68:68" customFormat="1">
      <c r="BP950578" s="90"/>
    </row>
    <row r="950579" spans="68:68" customFormat="1">
      <c r="BP950579" s="90"/>
    </row>
    <row r="950580" spans="68:68" customFormat="1">
      <c r="BP950580" s="90"/>
    </row>
    <row r="950581" spans="68:68" customFormat="1">
      <c r="BP950581" s="90"/>
    </row>
    <row r="950582" spans="68:68" customFormat="1">
      <c r="BP950582" s="90"/>
    </row>
    <row r="950583" spans="68:68" customFormat="1">
      <c r="BP950583" s="90"/>
    </row>
    <row r="950584" spans="68:68" customFormat="1">
      <c r="BP950584" s="90"/>
    </row>
    <row r="950585" spans="68:68" customFormat="1">
      <c r="BP950585" s="90"/>
    </row>
    <row r="950586" spans="68:68" customFormat="1">
      <c r="BP950586" s="90"/>
    </row>
    <row r="950587" spans="68:68" customFormat="1">
      <c r="BP950587" s="90"/>
    </row>
    <row r="950588" spans="68:68" customFormat="1">
      <c r="BP950588" s="90"/>
    </row>
    <row r="950589" spans="68:68" customFormat="1">
      <c r="BP950589" s="90"/>
    </row>
    <row r="950590" spans="68:68" customFormat="1">
      <c r="BP950590" s="90"/>
    </row>
    <row r="950591" spans="68:68" customFormat="1">
      <c r="BP950591" s="90"/>
    </row>
    <row r="950592" spans="68:68" customFormat="1">
      <c r="BP950592" s="90"/>
    </row>
    <row r="950593" spans="68:68" customFormat="1">
      <c r="BP950593" s="90"/>
    </row>
    <row r="950594" spans="68:68" customFormat="1">
      <c r="BP950594" s="90"/>
    </row>
    <row r="950595" spans="68:68" customFormat="1">
      <c r="BP950595" s="90"/>
    </row>
    <row r="950596" spans="68:68" customFormat="1">
      <c r="BP950596" s="90"/>
    </row>
    <row r="950597" spans="68:68" customFormat="1">
      <c r="BP950597" s="90"/>
    </row>
    <row r="950598" spans="68:68" customFormat="1">
      <c r="BP950598" s="90"/>
    </row>
    <row r="950599" spans="68:68" customFormat="1">
      <c r="BP950599" s="90"/>
    </row>
    <row r="950600" spans="68:68" customFormat="1">
      <c r="BP950600" s="90"/>
    </row>
    <row r="950601" spans="68:68" customFormat="1">
      <c r="BP950601" s="90"/>
    </row>
    <row r="950602" spans="68:68" customFormat="1">
      <c r="BP950602" s="90"/>
    </row>
    <row r="950603" spans="68:68" customFormat="1">
      <c r="BP950603" s="90"/>
    </row>
    <row r="950604" spans="68:68" customFormat="1">
      <c r="BP950604" s="90"/>
    </row>
    <row r="950605" spans="68:68" customFormat="1">
      <c r="BP950605" s="90"/>
    </row>
    <row r="950606" spans="68:68" customFormat="1">
      <c r="BP950606" s="90"/>
    </row>
    <row r="950607" spans="68:68" customFormat="1">
      <c r="BP950607" s="90"/>
    </row>
    <row r="950608" spans="68:68" customFormat="1">
      <c r="BP950608" s="90"/>
    </row>
    <row r="950609" spans="68:68" customFormat="1">
      <c r="BP950609" s="90"/>
    </row>
    <row r="950610" spans="68:68" customFormat="1">
      <c r="BP950610" s="90"/>
    </row>
    <row r="950611" spans="68:68" customFormat="1">
      <c r="BP950611" s="90"/>
    </row>
    <row r="950612" spans="68:68" customFormat="1">
      <c r="BP950612" s="90"/>
    </row>
    <row r="950613" spans="68:68" customFormat="1">
      <c r="BP950613" s="90"/>
    </row>
    <row r="950614" spans="68:68" customFormat="1">
      <c r="BP950614" s="90"/>
    </row>
    <row r="950615" spans="68:68" customFormat="1">
      <c r="BP950615" s="90"/>
    </row>
    <row r="950616" spans="68:68" customFormat="1">
      <c r="BP950616" s="90"/>
    </row>
    <row r="950617" spans="68:68" customFormat="1">
      <c r="BP950617" s="90"/>
    </row>
    <row r="950618" spans="68:68" customFormat="1">
      <c r="BP950618" s="90"/>
    </row>
    <row r="950619" spans="68:68" customFormat="1">
      <c r="BP950619" s="90"/>
    </row>
    <row r="950620" spans="68:68" customFormat="1">
      <c r="BP950620" s="90"/>
    </row>
    <row r="950621" spans="68:68" customFormat="1">
      <c r="BP950621" s="90"/>
    </row>
    <row r="950622" spans="68:68" customFormat="1">
      <c r="BP950622" s="90"/>
    </row>
    <row r="950623" spans="68:68" customFormat="1">
      <c r="BP950623" s="90"/>
    </row>
    <row r="950624" spans="68:68" customFormat="1">
      <c r="BP950624" s="90"/>
    </row>
    <row r="950625" spans="68:68" customFormat="1">
      <c r="BP950625" s="90"/>
    </row>
    <row r="950626" spans="68:68" customFormat="1">
      <c r="BP950626" s="90"/>
    </row>
    <row r="950627" spans="68:68" customFormat="1">
      <c r="BP950627" s="90"/>
    </row>
    <row r="950628" spans="68:68" customFormat="1">
      <c r="BP950628" s="90"/>
    </row>
    <row r="950629" spans="68:68" customFormat="1">
      <c r="BP950629" s="90"/>
    </row>
    <row r="950630" spans="68:68" customFormat="1">
      <c r="BP950630" s="90"/>
    </row>
    <row r="950631" spans="68:68" customFormat="1">
      <c r="BP950631" s="90"/>
    </row>
    <row r="950632" spans="68:68" customFormat="1">
      <c r="BP950632" s="90"/>
    </row>
    <row r="950633" spans="68:68" customFormat="1">
      <c r="BP950633" s="90"/>
    </row>
    <row r="950634" spans="68:68" customFormat="1">
      <c r="BP950634" s="90"/>
    </row>
    <row r="950635" spans="68:68" customFormat="1">
      <c r="BP950635" s="90"/>
    </row>
    <row r="950636" spans="68:68" customFormat="1">
      <c r="BP950636" s="90"/>
    </row>
    <row r="950637" spans="68:68" customFormat="1">
      <c r="BP950637" s="90"/>
    </row>
    <row r="950638" spans="68:68" customFormat="1">
      <c r="BP950638" s="90"/>
    </row>
    <row r="950639" spans="68:68" customFormat="1">
      <c r="BP950639" s="90"/>
    </row>
    <row r="950640" spans="68:68" customFormat="1">
      <c r="BP950640" s="90"/>
    </row>
    <row r="950641" spans="68:68" customFormat="1">
      <c r="BP950641" s="90"/>
    </row>
    <row r="950642" spans="68:68" customFormat="1">
      <c r="BP950642" s="90"/>
    </row>
    <row r="950643" spans="68:68" customFormat="1">
      <c r="BP950643" s="90"/>
    </row>
    <row r="950644" spans="68:68" customFormat="1">
      <c r="BP950644" s="90"/>
    </row>
    <row r="950645" spans="68:68" customFormat="1">
      <c r="BP950645" s="90"/>
    </row>
    <row r="950646" spans="68:68" customFormat="1">
      <c r="BP950646" s="90"/>
    </row>
    <row r="950647" spans="68:68" customFormat="1">
      <c r="BP950647" s="90"/>
    </row>
    <row r="950648" spans="68:68" customFormat="1">
      <c r="BP950648" s="90"/>
    </row>
    <row r="950649" spans="68:68" customFormat="1">
      <c r="BP950649" s="90"/>
    </row>
    <row r="950650" spans="68:68" customFormat="1">
      <c r="BP950650" s="90"/>
    </row>
    <row r="950651" spans="68:68" customFormat="1">
      <c r="BP950651" s="90"/>
    </row>
    <row r="950652" spans="68:68" customFormat="1">
      <c r="BP950652" s="90"/>
    </row>
    <row r="950653" spans="68:68" customFormat="1">
      <c r="BP950653" s="90"/>
    </row>
    <row r="950654" spans="68:68" customFormat="1">
      <c r="BP950654" s="90"/>
    </row>
    <row r="950655" spans="68:68" customFormat="1">
      <c r="BP950655" s="90"/>
    </row>
    <row r="950656" spans="68:68" customFormat="1">
      <c r="BP950656" s="90"/>
    </row>
    <row r="950657" spans="68:68" customFormat="1">
      <c r="BP950657" s="90"/>
    </row>
    <row r="950658" spans="68:68" customFormat="1">
      <c r="BP950658" s="90"/>
    </row>
    <row r="950659" spans="68:68" customFormat="1">
      <c r="BP950659" s="90"/>
    </row>
    <row r="950660" spans="68:68" customFormat="1">
      <c r="BP950660" s="90"/>
    </row>
    <row r="950661" spans="68:68" customFormat="1">
      <c r="BP950661" s="90"/>
    </row>
    <row r="950662" spans="68:68" customFormat="1">
      <c r="BP950662" s="90"/>
    </row>
    <row r="950663" spans="68:68" customFormat="1">
      <c r="BP950663" s="90"/>
    </row>
    <row r="950664" spans="68:68" customFormat="1">
      <c r="BP950664" s="90"/>
    </row>
    <row r="950665" spans="68:68" customFormat="1">
      <c r="BP950665" s="90"/>
    </row>
    <row r="950666" spans="68:68" customFormat="1">
      <c r="BP950666" s="90"/>
    </row>
    <row r="950667" spans="68:68" customFormat="1">
      <c r="BP950667" s="90"/>
    </row>
    <row r="950668" spans="68:68" customFormat="1">
      <c r="BP950668" s="90"/>
    </row>
    <row r="950669" spans="68:68" customFormat="1">
      <c r="BP950669" s="90"/>
    </row>
    <row r="950670" spans="68:68" customFormat="1">
      <c r="BP950670" s="90"/>
    </row>
    <row r="950671" spans="68:68" customFormat="1">
      <c r="BP950671" s="90"/>
    </row>
    <row r="950672" spans="68:68" customFormat="1">
      <c r="BP950672" s="90"/>
    </row>
    <row r="950673" spans="68:68" customFormat="1">
      <c r="BP950673" s="90"/>
    </row>
    <row r="950674" spans="68:68" customFormat="1">
      <c r="BP950674" s="90"/>
    </row>
    <row r="950675" spans="68:68" customFormat="1">
      <c r="BP950675" s="90"/>
    </row>
    <row r="950676" spans="68:68" customFormat="1">
      <c r="BP950676" s="90"/>
    </row>
    <row r="950677" spans="68:68" customFormat="1">
      <c r="BP950677" s="90"/>
    </row>
    <row r="950678" spans="68:68" customFormat="1">
      <c r="BP950678" s="90"/>
    </row>
    <row r="950679" spans="68:68" customFormat="1">
      <c r="BP950679" s="90"/>
    </row>
    <row r="950680" spans="68:68" customFormat="1">
      <c r="BP950680" s="90"/>
    </row>
    <row r="950681" spans="68:68" customFormat="1">
      <c r="BP950681" s="90"/>
    </row>
    <row r="950682" spans="68:68" customFormat="1">
      <c r="BP950682" s="90"/>
    </row>
    <row r="950683" spans="68:68" customFormat="1">
      <c r="BP950683" s="90"/>
    </row>
    <row r="950684" spans="68:68" customFormat="1">
      <c r="BP950684" s="90"/>
    </row>
    <row r="950685" spans="68:68" customFormat="1">
      <c r="BP950685" s="90"/>
    </row>
    <row r="950686" spans="68:68" customFormat="1">
      <c r="BP950686" s="90"/>
    </row>
    <row r="950687" spans="68:68" customFormat="1">
      <c r="BP950687" s="90"/>
    </row>
    <row r="950688" spans="68:68" customFormat="1">
      <c r="BP950688" s="90"/>
    </row>
    <row r="950689" spans="68:68" customFormat="1">
      <c r="BP950689" s="90"/>
    </row>
    <row r="950690" spans="68:68" customFormat="1">
      <c r="BP950690" s="90"/>
    </row>
    <row r="950691" spans="68:68" customFormat="1">
      <c r="BP950691" s="90"/>
    </row>
    <row r="950692" spans="68:68" customFormat="1">
      <c r="BP950692" s="90"/>
    </row>
    <row r="950693" spans="68:68" customFormat="1">
      <c r="BP950693" s="90"/>
    </row>
    <row r="950694" spans="68:68" customFormat="1">
      <c r="BP950694" s="90"/>
    </row>
    <row r="950695" spans="68:68" customFormat="1">
      <c r="BP950695" s="90"/>
    </row>
    <row r="950696" spans="68:68" customFormat="1">
      <c r="BP950696" s="90"/>
    </row>
    <row r="950697" spans="68:68" customFormat="1">
      <c r="BP950697" s="90"/>
    </row>
    <row r="950698" spans="68:68" customFormat="1">
      <c r="BP950698" s="90"/>
    </row>
    <row r="950699" spans="68:68" customFormat="1">
      <c r="BP950699" s="90"/>
    </row>
    <row r="950700" spans="68:68" customFormat="1">
      <c r="BP950700" s="90"/>
    </row>
    <row r="950701" spans="68:68" customFormat="1">
      <c r="BP950701" s="90"/>
    </row>
    <row r="950702" spans="68:68" customFormat="1">
      <c r="BP950702" s="90"/>
    </row>
    <row r="950703" spans="68:68" customFormat="1">
      <c r="BP950703" s="90"/>
    </row>
    <row r="950704" spans="68:68" customFormat="1">
      <c r="BP950704" s="90"/>
    </row>
    <row r="950705" spans="68:68" customFormat="1">
      <c r="BP950705" s="90"/>
    </row>
    <row r="950706" spans="68:68" customFormat="1">
      <c r="BP950706" s="90"/>
    </row>
    <row r="950707" spans="68:68" customFormat="1">
      <c r="BP950707" s="90"/>
    </row>
    <row r="950708" spans="68:68" customFormat="1">
      <c r="BP950708" s="90"/>
    </row>
    <row r="950709" spans="68:68" customFormat="1">
      <c r="BP950709" s="90"/>
    </row>
    <row r="950710" spans="68:68" customFormat="1">
      <c r="BP950710" s="90"/>
    </row>
    <row r="950711" spans="68:68" customFormat="1">
      <c r="BP950711" s="90"/>
    </row>
    <row r="950712" spans="68:68" customFormat="1">
      <c r="BP950712" s="90"/>
    </row>
    <row r="950713" spans="68:68" customFormat="1">
      <c r="BP950713" s="90"/>
    </row>
    <row r="950714" spans="68:68" customFormat="1">
      <c r="BP950714" s="90"/>
    </row>
    <row r="950715" spans="68:68" customFormat="1">
      <c r="BP950715" s="90"/>
    </row>
    <row r="950716" spans="68:68" customFormat="1">
      <c r="BP950716" s="90"/>
    </row>
    <row r="950717" spans="68:68" customFormat="1">
      <c r="BP950717" s="90"/>
    </row>
    <row r="950718" spans="68:68" customFormat="1">
      <c r="BP950718" s="90"/>
    </row>
    <row r="950719" spans="68:68" customFormat="1">
      <c r="BP950719" s="90"/>
    </row>
    <row r="950720" spans="68:68" customFormat="1">
      <c r="BP950720" s="90"/>
    </row>
    <row r="950721" spans="68:68" customFormat="1">
      <c r="BP950721" s="90"/>
    </row>
    <row r="950722" spans="68:68" customFormat="1">
      <c r="BP950722" s="90"/>
    </row>
    <row r="950723" spans="68:68" customFormat="1">
      <c r="BP950723" s="90"/>
    </row>
    <row r="950724" spans="68:68" customFormat="1">
      <c r="BP950724" s="90"/>
    </row>
    <row r="950725" spans="68:68" customFormat="1">
      <c r="BP950725" s="90"/>
    </row>
    <row r="950726" spans="68:68" customFormat="1">
      <c r="BP950726" s="90"/>
    </row>
    <row r="950727" spans="68:68" customFormat="1">
      <c r="BP950727" s="90"/>
    </row>
    <row r="950728" spans="68:68" customFormat="1">
      <c r="BP950728" s="90"/>
    </row>
    <row r="950729" spans="68:68" customFormat="1">
      <c r="BP950729" s="90"/>
    </row>
    <row r="950730" spans="68:68" customFormat="1">
      <c r="BP950730" s="90"/>
    </row>
    <row r="950731" spans="68:68" customFormat="1">
      <c r="BP950731" s="90"/>
    </row>
    <row r="950732" spans="68:68" customFormat="1">
      <c r="BP950732" s="90"/>
    </row>
    <row r="950733" spans="68:68" customFormat="1">
      <c r="BP950733" s="90"/>
    </row>
    <row r="950734" spans="68:68" customFormat="1">
      <c r="BP950734" s="90"/>
    </row>
    <row r="950735" spans="68:68" customFormat="1">
      <c r="BP950735" s="90"/>
    </row>
    <row r="950736" spans="68:68" customFormat="1">
      <c r="BP950736" s="90"/>
    </row>
    <row r="950737" spans="68:68" customFormat="1">
      <c r="BP950737" s="90"/>
    </row>
    <row r="950738" spans="68:68" customFormat="1">
      <c r="BP950738" s="90"/>
    </row>
    <row r="950739" spans="68:68" customFormat="1">
      <c r="BP950739" s="90"/>
    </row>
    <row r="950740" spans="68:68" customFormat="1">
      <c r="BP950740" s="90"/>
    </row>
    <row r="950741" spans="68:68" customFormat="1">
      <c r="BP950741" s="90"/>
    </row>
    <row r="950742" spans="68:68" customFormat="1">
      <c r="BP950742" s="90"/>
    </row>
    <row r="950743" spans="68:68" customFormat="1">
      <c r="BP950743" s="90"/>
    </row>
    <row r="950744" spans="68:68" customFormat="1">
      <c r="BP950744" s="90"/>
    </row>
    <row r="950745" spans="68:68" customFormat="1">
      <c r="BP950745" s="90"/>
    </row>
    <row r="950746" spans="68:68" customFormat="1">
      <c r="BP950746" s="90"/>
    </row>
    <row r="950747" spans="68:68" customFormat="1">
      <c r="BP950747" s="90"/>
    </row>
    <row r="950748" spans="68:68" customFormat="1">
      <c r="BP950748" s="90"/>
    </row>
    <row r="950749" spans="68:68" customFormat="1">
      <c r="BP950749" s="90"/>
    </row>
    <row r="950750" spans="68:68" customFormat="1">
      <c r="BP950750" s="90"/>
    </row>
    <row r="950751" spans="68:68" customFormat="1">
      <c r="BP950751" s="90"/>
    </row>
    <row r="950752" spans="68:68" customFormat="1">
      <c r="BP950752" s="90"/>
    </row>
    <row r="950753" spans="68:68" customFormat="1">
      <c r="BP950753" s="90"/>
    </row>
    <row r="950754" spans="68:68" customFormat="1">
      <c r="BP950754" s="90"/>
    </row>
    <row r="950755" spans="68:68" customFormat="1">
      <c r="BP950755" s="90"/>
    </row>
    <row r="950756" spans="68:68" customFormat="1">
      <c r="BP950756" s="90"/>
    </row>
    <row r="950757" spans="68:68" customFormat="1">
      <c r="BP950757" s="90"/>
    </row>
    <row r="950758" spans="68:68" customFormat="1">
      <c r="BP950758" s="90"/>
    </row>
    <row r="950759" spans="68:68" customFormat="1">
      <c r="BP950759" s="90"/>
    </row>
    <row r="950760" spans="68:68" customFormat="1">
      <c r="BP950760" s="90"/>
    </row>
    <row r="950761" spans="68:68" customFormat="1">
      <c r="BP950761" s="90"/>
    </row>
    <row r="950762" spans="68:68" customFormat="1">
      <c r="BP950762" s="90"/>
    </row>
    <row r="950763" spans="68:68" customFormat="1">
      <c r="BP950763" s="90"/>
    </row>
    <row r="950764" spans="68:68" customFormat="1">
      <c r="BP950764" s="90"/>
    </row>
    <row r="950765" spans="68:68" customFormat="1">
      <c r="BP950765" s="90"/>
    </row>
    <row r="950766" spans="68:68" customFormat="1">
      <c r="BP950766" s="90"/>
    </row>
    <row r="950767" spans="68:68" customFormat="1">
      <c r="BP950767" s="90"/>
    </row>
    <row r="950768" spans="68:68" customFormat="1">
      <c r="BP950768" s="90"/>
    </row>
    <row r="950769" spans="68:68" customFormat="1">
      <c r="BP950769" s="90"/>
    </row>
    <row r="950770" spans="68:68" customFormat="1">
      <c r="BP950770" s="90"/>
    </row>
    <row r="950771" spans="68:68" customFormat="1">
      <c r="BP950771" s="90"/>
    </row>
    <row r="950772" spans="68:68" customFormat="1">
      <c r="BP950772" s="90"/>
    </row>
    <row r="950773" spans="68:68" customFormat="1">
      <c r="BP950773" s="90"/>
    </row>
    <row r="950774" spans="68:68" customFormat="1">
      <c r="BP950774" s="90"/>
    </row>
    <row r="950775" spans="68:68" customFormat="1">
      <c r="BP950775" s="90"/>
    </row>
    <row r="950776" spans="68:68" customFormat="1">
      <c r="BP950776" s="90"/>
    </row>
    <row r="950777" spans="68:68" customFormat="1">
      <c r="BP950777" s="90"/>
    </row>
    <row r="950778" spans="68:68" customFormat="1">
      <c r="BP950778" s="90"/>
    </row>
    <row r="950779" spans="68:68" customFormat="1">
      <c r="BP950779" s="90"/>
    </row>
    <row r="950780" spans="68:68" customFormat="1">
      <c r="BP950780" s="90"/>
    </row>
    <row r="950781" spans="68:68" customFormat="1">
      <c r="BP950781" s="90"/>
    </row>
    <row r="950782" spans="68:68" customFormat="1">
      <c r="BP950782" s="90"/>
    </row>
    <row r="950783" spans="68:68" customFormat="1">
      <c r="BP950783" s="90"/>
    </row>
    <row r="950784" spans="68:68" customFormat="1">
      <c r="BP950784" s="90"/>
    </row>
    <row r="950785" spans="68:68" customFormat="1">
      <c r="BP950785" s="90"/>
    </row>
    <row r="950786" spans="68:68" customFormat="1">
      <c r="BP950786" s="90"/>
    </row>
    <row r="950787" spans="68:68" customFormat="1">
      <c r="BP950787" s="90"/>
    </row>
    <row r="950788" spans="68:68" customFormat="1">
      <c r="BP950788" s="90"/>
    </row>
    <row r="950789" spans="68:68" customFormat="1">
      <c r="BP950789" s="90"/>
    </row>
    <row r="950790" spans="68:68" customFormat="1">
      <c r="BP950790" s="90"/>
    </row>
    <row r="950791" spans="68:68" customFormat="1">
      <c r="BP950791" s="90"/>
    </row>
    <row r="950792" spans="68:68" customFormat="1">
      <c r="BP950792" s="90"/>
    </row>
    <row r="950793" spans="68:68" customFormat="1">
      <c r="BP950793" s="90"/>
    </row>
    <row r="950794" spans="68:68" customFormat="1">
      <c r="BP950794" s="90"/>
    </row>
    <row r="950795" spans="68:68" customFormat="1">
      <c r="BP950795" s="90"/>
    </row>
    <row r="950796" spans="68:68" customFormat="1">
      <c r="BP950796" s="90"/>
    </row>
    <row r="950797" spans="68:68" customFormat="1">
      <c r="BP950797" s="90"/>
    </row>
    <row r="950798" spans="68:68" customFormat="1">
      <c r="BP950798" s="90"/>
    </row>
    <row r="950799" spans="68:68" customFormat="1">
      <c r="BP950799" s="90"/>
    </row>
    <row r="950800" spans="68:68" customFormat="1">
      <c r="BP950800" s="90"/>
    </row>
    <row r="950801" spans="68:68" customFormat="1">
      <c r="BP950801" s="90"/>
    </row>
    <row r="950802" spans="68:68" customFormat="1">
      <c r="BP950802" s="90"/>
    </row>
    <row r="950803" spans="68:68" customFormat="1">
      <c r="BP950803" s="90"/>
    </row>
    <row r="950804" spans="68:68" customFormat="1">
      <c r="BP950804" s="90"/>
    </row>
    <row r="950805" spans="68:68" customFormat="1">
      <c r="BP950805" s="90"/>
    </row>
    <row r="950806" spans="68:68" customFormat="1">
      <c r="BP950806" s="90"/>
    </row>
    <row r="950807" spans="68:68" customFormat="1">
      <c r="BP950807" s="90"/>
    </row>
    <row r="950808" spans="68:68" customFormat="1">
      <c r="BP950808" s="90"/>
    </row>
    <row r="950809" spans="68:68" customFormat="1">
      <c r="BP950809" s="90"/>
    </row>
    <row r="950810" spans="68:68" customFormat="1">
      <c r="BP950810" s="90"/>
    </row>
    <row r="950811" spans="68:68" customFormat="1">
      <c r="BP950811" s="90"/>
    </row>
    <row r="950812" spans="68:68" customFormat="1">
      <c r="BP950812" s="90"/>
    </row>
    <row r="950813" spans="68:68" customFormat="1">
      <c r="BP950813" s="90"/>
    </row>
    <row r="950814" spans="68:68" customFormat="1">
      <c r="BP950814" s="90"/>
    </row>
    <row r="950815" spans="68:68" customFormat="1">
      <c r="BP950815" s="90"/>
    </row>
    <row r="950816" spans="68:68" customFormat="1">
      <c r="BP950816" s="90"/>
    </row>
    <row r="950817" spans="68:68" customFormat="1">
      <c r="BP950817" s="90"/>
    </row>
    <row r="950818" spans="68:68" customFormat="1">
      <c r="BP950818" s="90"/>
    </row>
    <row r="950819" spans="68:68" customFormat="1">
      <c r="BP950819" s="90"/>
    </row>
    <row r="950820" spans="68:68" customFormat="1">
      <c r="BP950820" s="90"/>
    </row>
    <row r="950821" spans="68:68" customFormat="1">
      <c r="BP950821" s="90"/>
    </row>
    <row r="950822" spans="68:68" customFormat="1">
      <c r="BP950822" s="90"/>
    </row>
    <row r="950823" spans="68:68" customFormat="1">
      <c r="BP950823" s="90"/>
    </row>
    <row r="950824" spans="68:68" customFormat="1">
      <c r="BP950824" s="90"/>
    </row>
    <row r="950825" spans="68:68" customFormat="1">
      <c r="BP950825" s="90"/>
    </row>
    <row r="950826" spans="68:68" customFormat="1">
      <c r="BP950826" s="90"/>
    </row>
    <row r="950827" spans="68:68" customFormat="1">
      <c r="BP950827" s="90"/>
    </row>
    <row r="950828" spans="68:68" customFormat="1">
      <c r="BP950828" s="90"/>
    </row>
    <row r="950829" spans="68:68" customFormat="1">
      <c r="BP950829" s="90"/>
    </row>
    <row r="950830" spans="68:68" customFormat="1">
      <c r="BP950830" s="90"/>
    </row>
    <row r="950831" spans="68:68" customFormat="1">
      <c r="BP950831" s="90"/>
    </row>
    <row r="950832" spans="68:68" customFormat="1">
      <c r="BP950832" s="90"/>
    </row>
    <row r="950833" spans="68:68" customFormat="1">
      <c r="BP950833" s="90"/>
    </row>
    <row r="950834" spans="68:68" customFormat="1">
      <c r="BP950834" s="90"/>
    </row>
    <row r="950835" spans="68:68" customFormat="1">
      <c r="BP950835" s="90"/>
    </row>
    <row r="950836" spans="68:68" customFormat="1">
      <c r="BP950836" s="90"/>
    </row>
    <row r="950837" spans="68:68" customFormat="1">
      <c r="BP950837" s="90"/>
    </row>
    <row r="950838" spans="68:68" customFormat="1">
      <c r="BP950838" s="90"/>
    </row>
    <row r="950839" spans="68:68" customFormat="1">
      <c r="BP950839" s="90"/>
    </row>
    <row r="950840" spans="68:68" customFormat="1">
      <c r="BP950840" s="90"/>
    </row>
    <row r="950841" spans="68:68" customFormat="1">
      <c r="BP950841" s="90"/>
    </row>
    <row r="950842" spans="68:68" customFormat="1">
      <c r="BP950842" s="90"/>
    </row>
    <row r="950843" spans="68:68" customFormat="1">
      <c r="BP950843" s="90"/>
    </row>
    <row r="950844" spans="68:68" customFormat="1">
      <c r="BP950844" s="90"/>
    </row>
    <row r="950845" spans="68:68" customFormat="1">
      <c r="BP950845" s="90"/>
    </row>
    <row r="950846" spans="68:68" customFormat="1">
      <c r="BP950846" s="90"/>
    </row>
    <row r="950847" spans="68:68" customFormat="1">
      <c r="BP950847" s="90"/>
    </row>
    <row r="950848" spans="68:68" customFormat="1">
      <c r="BP950848" s="90"/>
    </row>
    <row r="950849" spans="68:68" customFormat="1">
      <c r="BP950849" s="90"/>
    </row>
    <row r="950850" spans="68:68" customFormat="1">
      <c r="BP950850" s="90"/>
    </row>
    <row r="950851" spans="68:68" customFormat="1">
      <c r="BP950851" s="90"/>
    </row>
    <row r="950852" spans="68:68" customFormat="1">
      <c r="BP950852" s="90"/>
    </row>
    <row r="950853" spans="68:68" customFormat="1">
      <c r="BP950853" s="90"/>
    </row>
    <row r="950854" spans="68:68" customFormat="1">
      <c r="BP950854" s="90"/>
    </row>
    <row r="950855" spans="68:68" customFormat="1">
      <c r="BP950855" s="90"/>
    </row>
    <row r="950856" spans="68:68" customFormat="1">
      <c r="BP950856" s="90"/>
    </row>
    <row r="950857" spans="68:68" customFormat="1">
      <c r="BP950857" s="90"/>
    </row>
    <row r="950858" spans="68:68" customFormat="1">
      <c r="BP950858" s="90"/>
    </row>
    <row r="950859" spans="68:68" customFormat="1">
      <c r="BP950859" s="90"/>
    </row>
    <row r="950860" spans="68:68" customFormat="1">
      <c r="BP950860" s="90"/>
    </row>
    <row r="950861" spans="68:68" customFormat="1">
      <c r="BP950861" s="90"/>
    </row>
    <row r="950862" spans="68:68" customFormat="1">
      <c r="BP950862" s="90"/>
    </row>
    <row r="950863" spans="68:68" customFormat="1">
      <c r="BP950863" s="90"/>
    </row>
    <row r="950864" spans="68:68" customFormat="1">
      <c r="BP950864" s="90"/>
    </row>
    <row r="950865" spans="68:68" customFormat="1">
      <c r="BP950865" s="90"/>
    </row>
    <row r="950866" spans="68:68" customFormat="1">
      <c r="BP950866" s="90"/>
    </row>
    <row r="950867" spans="68:68" customFormat="1">
      <c r="BP950867" s="90"/>
    </row>
    <row r="950868" spans="68:68" customFormat="1">
      <c r="BP950868" s="90"/>
    </row>
    <row r="950869" spans="68:68" customFormat="1">
      <c r="BP950869" s="90"/>
    </row>
    <row r="950870" spans="68:68" customFormat="1">
      <c r="BP950870" s="90"/>
    </row>
    <row r="950871" spans="68:68" customFormat="1">
      <c r="BP950871" s="90"/>
    </row>
    <row r="950872" spans="68:68" customFormat="1">
      <c r="BP950872" s="90"/>
    </row>
    <row r="950873" spans="68:68" customFormat="1">
      <c r="BP950873" s="90"/>
    </row>
    <row r="950874" spans="68:68" customFormat="1">
      <c r="BP950874" s="90"/>
    </row>
    <row r="950875" spans="68:68" customFormat="1">
      <c r="BP950875" s="90"/>
    </row>
    <row r="950876" spans="68:68" customFormat="1">
      <c r="BP950876" s="90"/>
    </row>
    <row r="950877" spans="68:68" customFormat="1">
      <c r="BP950877" s="90"/>
    </row>
    <row r="950878" spans="68:68" customFormat="1">
      <c r="BP950878" s="90"/>
    </row>
    <row r="950879" spans="68:68" customFormat="1">
      <c r="BP950879" s="90"/>
    </row>
    <row r="950880" spans="68:68" customFormat="1">
      <c r="BP950880" s="90"/>
    </row>
    <row r="950881" spans="68:68" customFormat="1">
      <c r="BP950881" s="90"/>
    </row>
    <row r="950882" spans="68:68" customFormat="1">
      <c r="BP950882" s="90"/>
    </row>
    <row r="950883" spans="68:68" customFormat="1">
      <c r="BP950883" s="90"/>
    </row>
    <row r="950884" spans="68:68" customFormat="1">
      <c r="BP950884" s="90"/>
    </row>
    <row r="950885" spans="68:68" customFormat="1">
      <c r="BP950885" s="90"/>
    </row>
    <row r="950886" spans="68:68" customFormat="1">
      <c r="BP950886" s="90"/>
    </row>
    <row r="950887" spans="68:68" customFormat="1">
      <c r="BP950887" s="90"/>
    </row>
    <row r="950888" spans="68:68" customFormat="1">
      <c r="BP950888" s="90"/>
    </row>
    <row r="950889" spans="68:68" customFormat="1">
      <c r="BP950889" s="90"/>
    </row>
    <row r="950890" spans="68:68" customFormat="1">
      <c r="BP950890" s="90"/>
    </row>
    <row r="950891" spans="68:68" customFormat="1">
      <c r="BP950891" s="90"/>
    </row>
    <row r="950892" spans="68:68" customFormat="1">
      <c r="BP950892" s="90"/>
    </row>
    <row r="950893" spans="68:68" customFormat="1">
      <c r="BP950893" s="90"/>
    </row>
    <row r="950894" spans="68:68" customFormat="1">
      <c r="BP950894" s="90"/>
    </row>
    <row r="950895" spans="68:68" customFormat="1">
      <c r="BP950895" s="90"/>
    </row>
    <row r="950896" spans="68:68" customFormat="1">
      <c r="BP950896" s="90"/>
    </row>
    <row r="950897" spans="68:68" customFormat="1">
      <c r="BP950897" s="90"/>
    </row>
    <row r="950898" spans="68:68" customFormat="1">
      <c r="BP950898" s="90"/>
    </row>
    <row r="950899" spans="68:68" customFormat="1">
      <c r="BP950899" s="90"/>
    </row>
    <row r="950900" spans="68:68" customFormat="1">
      <c r="BP950900" s="90"/>
    </row>
    <row r="950901" spans="68:68" customFormat="1">
      <c r="BP950901" s="90"/>
    </row>
    <row r="950902" spans="68:68" customFormat="1">
      <c r="BP950902" s="90"/>
    </row>
    <row r="950903" spans="68:68" customFormat="1">
      <c r="BP950903" s="90"/>
    </row>
    <row r="950904" spans="68:68" customFormat="1">
      <c r="BP950904" s="90"/>
    </row>
    <row r="950905" spans="68:68" customFormat="1">
      <c r="BP950905" s="90"/>
    </row>
    <row r="950906" spans="68:68" customFormat="1">
      <c r="BP950906" s="90"/>
    </row>
    <row r="950907" spans="68:68" customFormat="1">
      <c r="BP950907" s="90"/>
    </row>
    <row r="950908" spans="68:68" customFormat="1">
      <c r="BP950908" s="90"/>
    </row>
    <row r="950909" spans="68:68" customFormat="1">
      <c r="BP950909" s="90"/>
    </row>
    <row r="950910" spans="68:68" customFormat="1">
      <c r="BP950910" s="90"/>
    </row>
    <row r="950911" spans="68:68" customFormat="1">
      <c r="BP950911" s="90"/>
    </row>
    <row r="950912" spans="68:68" customFormat="1">
      <c r="BP950912" s="90"/>
    </row>
    <row r="950913" spans="68:68" customFormat="1">
      <c r="BP950913" s="90"/>
    </row>
    <row r="950914" spans="68:68" customFormat="1">
      <c r="BP950914" s="90"/>
    </row>
    <row r="950915" spans="68:68" customFormat="1">
      <c r="BP950915" s="90"/>
    </row>
    <row r="950916" spans="68:68" customFormat="1">
      <c r="BP950916" s="90"/>
    </row>
    <row r="950917" spans="68:68" customFormat="1">
      <c r="BP950917" s="90"/>
    </row>
    <row r="950918" spans="68:68" customFormat="1">
      <c r="BP950918" s="90"/>
    </row>
    <row r="950919" spans="68:68" customFormat="1">
      <c r="BP950919" s="90"/>
    </row>
    <row r="950920" spans="68:68" customFormat="1">
      <c r="BP950920" s="90"/>
    </row>
    <row r="950921" spans="68:68" customFormat="1">
      <c r="BP950921" s="90"/>
    </row>
    <row r="950922" spans="68:68" customFormat="1">
      <c r="BP950922" s="90"/>
    </row>
    <row r="950923" spans="68:68" customFormat="1">
      <c r="BP950923" s="90"/>
    </row>
    <row r="950924" spans="68:68" customFormat="1">
      <c r="BP950924" s="90"/>
    </row>
    <row r="950925" spans="68:68" customFormat="1">
      <c r="BP950925" s="90"/>
    </row>
    <row r="950926" spans="68:68" customFormat="1">
      <c r="BP950926" s="90"/>
    </row>
    <row r="950927" spans="68:68" customFormat="1">
      <c r="BP950927" s="90"/>
    </row>
    <row r="950928" spans="68:68" customFormat="1">
      <c r="BP950928" s="90"/>
    </row>
    <row r="950929" spans="68:68" customFormat="1">
      <c r="BP950929" s="90"/>
    </row>
    <row r="950930" spans="68:68" customFormat="1">
      <c r="BP950930" s="90"/>
    </row>
    <row r="950931" spans="68:68" customFormat="1">
      <c r="BP950931" s="90"/>
    </row>
    <row r="950932" spans="68:68" customFormat="1">
      <c r="BP950932" s="90"/>
    </row>
    <row r="950933" spans="68:68" customFormat="1">
      <c r="BP950933" s="90"/>
    </row>
    <row r="950934" spans="68:68" customFormat="1">
      <c r="BP950934" s="90"/>
    </row>
    <row r="950935" spans="68:68" customFormat="1">
      <c r="BP950935" s="90"/>
    </row>
    <row r="950936" spans="68:68" customFormat="1">
      <c r="BP950936" s="90"/>
    </row>
    <row r="950937" spans="68:68" customFormat="1">
      <c r="BP950937" s="90"/>
    </row>
    <row r="950938" spans="68:68" customFormat="1">
      <c r="BP950938" s="90"/>
    </row>
    <row r="950939" spans="68:68" customFormat="1">
      <c r="BP950939" s="90"/>
    </row>
    <row r="950940" spans="68:68" customFormat="1">
      <c r="BP950940" s="90"/>
    </row>
    <row r="950941" spans="68:68" customFormat="1">
      <c r="BP950941" s="90"/>
    </row>
    <row r="950942" spans="68:68" customFormat="1">
      <c r="BP950942" s="90"/>
    </row>
    <row r="950943" spans="68:68" customFormat="1">
      <c r="BP950943" s="90"/>
    </row>
    <row r="950944" spans="68:68" customFormat="1">
      <c r="BP950944" s="90"/>
    </row>
    <row r="950945" spans="68:68" customFormat="1">
      <c r="BP950945" s="90"/>
    </row>
    <row r="950946" spans="68:68" customFormat="1">
      <c r="BP950946" s="90"/>
    </row>
    <row r="950947" spans="68:68" customFormat="1">
      <c r="BP950947" s="90"/>
    </row>
    <row r="950948" spans="68:68" customFormat="1">
      <c r="BP950948" s="90"/>
    </row>
    <row r="950949" spans="68:68" customFormat="1">
      <c r="BP950949" s="90"/>
    </row>
    <row r="950950" spans="68:68" customFormat="1">
      <c r="BP950950" s="90"/>
    </row>
    <row r="950951" spans="68:68" customFormat="1">
      <c r="BP950951" s="90"/>
    </row>
    <row r="950952" spans="68:68" customFormat="1">
      <c r="BP950952" s="90"/>
    </row>
    <row r="950953" spans="68:68" customFormat="1">
      <c r="BP950953" s="90"/>
    </row>
    <row r="950954" spans="68:68" customFormat="1">
      <c r="BP950954" s="90"/>
    </row>
    <row r="950955" spans="68:68" customFormat="1">
      <c r="BP950955" s="90"/>
    </row>
    <row r="950956" spans="68:68" customFormat="1">
      <c r="BP950956" s="90"/>
    </row>
    <row r="950957" spans="68:68" customFormat="1">
      <c r="BP950957" s="90"/>
    </row>
    <row r="950958" spans="68:68" customFormat="1">
      <c r="BP950958" s="90"/>
    </row>
    <row r="950959" spans="68:68" customFormat="1">
      <c r="BP950959" s="90"/>
    </row>
    <row r="950960" spans="68:68" customFormat="1">
      <c r="BP950960" s="90"/>
    </row>
    <row r="950961" spans="68:68" customFormat="1">
      <c r="BP950961" s="90"/>
    </row>
    <row r="950962" spans="68:68" customFormat="1">
      <c r="BP950962" s="90"/>
    </row>
    <row r="950963" spans="68:68" customFormat="1">
      <c r="BP950963" s="90"/>
    </row>
    <row r="950964" spans="68:68" customFormat="1">
      <c r="BP950964" s="90"/>
    </row>
    <row r="950965" spans="68:68" customFormat="1">
      <c r="BP950965" s="90"/>
    </row>
    <row r="950966" spans="68:68" customFormat="1">
      <c r="BP950966" s="90"/>
    </row>
    <row r="950967" spans="68:68" customFormat="1">
      <c r="BP950967" s="90"/>
    </row>
    <row r="950968" spans="68:68" customFormat="1">
      <c r="BP950968" s="90"/>
    </row>
    <row r="950969" spans="68:68" customFormat="1">
      <c r="BP950969" s="90"/>
    </row>
    <row r="950970" spans="68:68" customFormat="1">
      <c r="BP950970" s="90"/>
    </row>
    <row r="950971" spans="68:68" customFormat="1">
      <c r="BP950971" s="90"/>
    </row>
    <row r="950972" spans="68:68" customFormat="1">
      <c r="BP950972" s="90"/>
    </row>
    <row r="950973" spans="68:68" customFormat="1">
      <c r="BP950973" s="90"/>
    </row>
    <row r="950974" spans="68:68" customFormat="1">
      <c r="BP950974" s="90"/>
    </row>
    <row r="950975" spans="68:68" customFormat="1">
      <c r="BP950975" s="90"/>
    </row>
    <row r="950976" spans="68:68" customFormat="1">
      <c r="BP950976" s="90"/>
    </row>
    <row r="950977" spans="68:68" customFormat="1">
      <c r="BP950977" s="90"/>
    </row>
    <row r="950978" spans="68:68" customFormat="1">
      <c r="BP950978" s="90"/>
    </row>
    <row r="950979" spans="68:68" customFormat="1">
      <c r="BP950979" s="90"/>
    </row>
    <row r="950980" spans="68:68" customFormat="1">
      <c r="BP950980" s="90"/>
    </row>
    <row r="950981" spans="68:68" customFormat="1">
      <c r="BP950981" s="90"/>
    </row>
    <row r="950982" spans="68:68" customFormat="1">
      <c r="BP950982" s="90"/>
    </row>
    <row r="950983" spans="68:68" customFormat="1">
      <c r="BP950983" s="90"/>
    </row>
    <row r="950984" spans="68:68" customFormat="1">
      <c r="BP950984" s="90"/>
    </row>
    <row r="950985" spans="68:68" customFormat="1">
      <c r="BP950985" s="90"/>
    </row>
    <row r="950986" spans="68:68" customFormat="1">
      <c r="BP950986" s="90"/>
    </row>
    <row r="950987" spans="68:68" customFormat="1">
      <c r="BP950987" s="90"/>
    </row>
    <row r="950988" spans="68:68" customFormat="1">
      <c r="BP950988" s="90"/>
    </row>
    <row r="950989" spans="68:68" customFormat="1">
      <c r="BP950989" s="90"/>
    </row>
    <row r="950990" spans="68:68" customFormat="1">
      <c r="BP950990" s="90"/>
    </row>
    <row r="950991" spans="68:68" customFormat="1">
      <c r="BP950991" s="90"/>
    </row>
    <row r="950992" spans="68:68" customFormat="1">
      <c r="BP950992" s="90"/>
    </row>
    <row r="950993" spans="68:68" customFormat="1">
      <c r="BP950993" s="90"/>
    </row>
    <row r="950994" spans="68:68" customFormat="1">
      <c r="BP950994" s="90"/>
    </row>
    <row r="950995" spans="68:68" customFormat="1">
      <c r="BP950995" s="90"/>
    </row>
    <row r="950996" spans="68:68" customFormat="1">
      <c r="BP950996" s="90"/>
    </row>
    <row r="950997" spans="68:68" customFormat="1">
      <c r="BP950997" s="90"/>
    </row>
    <row r="950998" spans="68:68" customFormat="1">
      <c r="BP950998" s="90"/>
    </row>
    <row r="950999" spans="68:68" customFormat="1">
      <c r="BP950999" s="90"/>
    </row>
    <row r="951000" spans="68:68" customFormat="1">
      <c r="BP951000" s="90"/>
    </row>
    <row r="951001" spans="68:68" customFormat="1">
      <c r="BP951001" s="90"/>
    </row>
    <row r="951002" spans="68:68" customFormat="1">
      <c r="BP951002" s="90"/>
    </row>
    <row r="951003" spans="68:68" customFormat="1">
      <c r="BP951003" s="90"/>
    </row>
    <row r="951004" spans="68:68" customFormat="1">
      <c r="BP951004" s="90"/>
    </row>
    <row r="951005" spans="68:68" customFormat="1">
      <c r="BP951005" s="90"/>
    </row>
    <row r="951006" spans="68:68" customFormat="1">
      <c r="BP951006" s="90"/>
    </row>
    <row r="951007" spans="68:68" customFormat="1">
      <c r="BP951007" s="90"/>
    </row>
    <row r="951008" spans="68:68" customFormat="1">
      <c r="BP951008" s="90"/>
    </row>
    <row r="951009" spans="68:68" customFormat="1">
      <c r="BP951009" s="90"/>
    </row>
    <row r="951010" spans="68:68" customFormat="1">
      <c r="BP951010" s="90"/>
    </row>
    <row r="951011" spans="68:68" customFormat="1">
      <c r="BP951011" s="90"/>
    </row>
    <row r="951012" spans="68:68" customFormat="1">
      <c r="BP951012" s="90"/>
    </row>
    <row r="951013" spans="68:68" customFormat="1">
      <c r="BP951013" s="90"/>
    </row>
    <row r="951014" spans="68:68" customFormat="1">
      <c r="BP951014" s="90"/>
    </row>
    <row r="951015" spans="68:68" customFormat="1">
      <c r="BP951015" s="90"/>
    </row>
    <row r="951016" spans="68:68" customFormat="1">
      <c r="BP951016" s="90"/>
    </row>
    <row r="951017" spans="68:68" customFormat="1">
      <c r="BP951017" s="90"/>
    </row>
    <row r="951018" spans="68:68" customFormat="1">
      <c r="BP951018" s="90"/>
    </row>
    <row r="951019" spans="68:68" customFormat="1">
      <c r="BP951019" s="90"/>
    </row>
    <row r="951020" spans="68:68" customFormat="1">
      <c r="BP951020" s="90"/>
    </row>
    <row r="951021" spans="68:68" customFormat="1">
      <c r="BP951021" s="90"/>
    </row>
    <row r="951022" spans="68:68" customFormat="1">
      <c r="BP951022" s="90"/>
    </row>
    <row r="951023" spans="68:68" customFormat="1">
      <c r="BP951023" s="90"/>
    </row>
    <row r="951024" spans="68:68" customFormat="1">
      <c r="BP951024" s="90"/>
    </row>
    <row r="951025" spans="68:68" customFormat="1">
      <c r="BP951025" s="90"/>
    </row>
    <row r="951026" spans="68:68" customFormat="1">
      <c r="BP951026" s="90"/>
    </row>
    <row r="951027" spans="68:68" customFormat="1">
      <c r="BP951027" s="90"/>
    </row>
    <row r="951028" spans="68:68" customFormat="1">
      <c r="BP951028" s="90"/>
    </row>
    <row r="951029" spans="68:68" customFormat="1">
      <c r="BP951029" s="90"/>
    </row>
    <row r="951030" spans="68:68" customFormat="1">
      <c r="BP951030" s="90"/>
    </row>
    <row r="951031" spans="68:68" customFormat="1">
      <c r="BP951031" s="90"/>
    </row>
    <row r="951032" spans="68:68" customFormat="1">
      <c r="BP951032" s="90"/>
    </row>
    <row r="951033" spans="68:68" customFormat="1">
      <c r="BP951033" s="90"/>
    </row>
    <row r="951034" spans="68:68" customFormat="1">
      <c r="BP951034" s="90"/>
    </row>
    <row r="951035" spans="68:68" customFormat="1">
      <c r="BP951035" s="90"/>
    </row>
    <row r="951036" spans="68:68" customFormat="1">
      <c r="BP951036" s="90"/>
    </row>
    <row r="951037" spans="68:68" customFormat="1">
      <c r="BP951037" s="90"/>
    </row>
    <row r="951038" spans="68:68" customFormat="1">
      <c r="BP951038" s="90"/>
    </row>
    <row r="951039" spans="68:68" customFormat="1">
      <c r="BP951039" s="90"/>
    </row>
    <row r="951040" spans="68:68" customFormat="1">
      <c r="BP951040" s="90"/>
    </row>
    <row r="951041" spans="68:68" customFormat="1">
      <c r="BP951041" s="90"/>
    </row>
    <row r="951042" spans="68:68" customFormat="1">
      <c r="BP951042" s="90"/>
    </row>
    <row r="951043" spans="68:68" customFormat="1">
      <c r="BP951043" s="90"/>
    </row>
    <row r="951044" spans="68:68" customFormat="1">
      <c r="BP951044" s="90"/>
    </row>
    <row r="951045" spans="68:68" customFormat="1">
      <c r="BP951045" s="90"/>
    </row>
    <row r="951046" spans="68:68" customFormat="1">
      <c r="BP951046" s="90"/>
    </row>
    <row r="951047" spans="68:68" customFormat="1">
      <c r="BP951047" s="90"/>
    </row>
    <row r="951048" spans="68:68" customFormat="1">
      <c r="BP951048" s="90"/>
    </row>
    <row r="951049" spans="68:68" customFormat="1">
      <c r="BP951049" s="90"/>
    </row>
    <row r="951050" spans="68:68" customFormat="1">
      <c r="BP951050" s="90"/>
    </row>
    <row r="951051" spans="68:68" customFormat="1">
      <c r="BP951051" s="90"/>
    </row>
    <row r="951052" spans="68:68" customFormat="1">
      <c r="BP951052" s="90"/>
    </row>
    <row r="951053" spans="68:68" customFormat="1">
      <c r="BP951053" s="90"/>
    </row>
    <row r="951054" spans="68:68" customFormat="1">
      <c r="BP951054" s="90"/>
    </row>
    <row r="951055" spans="68:68" customFormat="1">
      <c r="BP951055" s="90"/>
    </row>
    <row r="951056" spans="68:68" customFormat="1">
      <c r="BP951056" s="90"/>
    </row>
    <row r="951057" spans="68:68" customFormat="1">
      <c r="BP951057" s="90"/>
    </row>
    <row r="951058" spans="68:68" customFormat="1">
      <c r="BP951058" s="90"/>
    </row>
    <row r="951059" spans="68:68" customFormat="1">
      <c r="BP951059" s="90"/>
    </row>
    <row r="951060" spans="68:68" customFormat="1">
      <c r="BP951060" s="90"/>
    </row>
    <row r="951061" spans="68:68" customFormat="1">
      <c r="BP951061" s="90"/>
    </row>
    <row r="951062" spans="68:68" customFormat="1">
      <c r="BP951062" s="90"/>
    </row>
    <row r="951063" spans="68:68" customFormat="1">
      <c r="BP951063" s="90"/>
    </row>
    <row r="951064" spans="68:68" customFormat="1">
      <c r="BP951064" s="90"/>
    </row>
    <row r="951065" spans="68:68" customFormat="1">
      <c r="BP951065" s="90"/>
    </row>
    <row r="951066" spans="68:68" customFormat="1">
      <c r="BP951066" s="90"/>
    </row>
    <row r="951067" spans="68:68" customFormat="1">
      <c r="BP951067" s="90"/>
    </row>
    <row r="951068" spans="68:68" customFormat="1">
      <c r="BP951068" s="90"/>
    </row>
    <row r="951069" spans="68:68" customFormat="1">
      <c r="BP951069" s="90"/>
    </row>
    <row r="951070" spans="68:68" customFormat="1">
      <c r="BP951070" s="90"/>
    </row>
    <row r="951071" spans="68:68" customFormat="1">
      <c r="BP951071" s="90"/>
    </row>
    <row r="951072" spans="68:68" customFormat="1">
      <c r="BP951072" s="90"/>
    </row>
    <row r="951073" spans="68:68" customFormat="1">
      <c r="BP951073" s="90"/>
    </row>
    <row r="951074" spans="68:68" customFormat="1">
      <c r="BP951074" s="90"/>
    </row>
    <row r="951075" spans="68:68" customFormat="1">
      <c r="BP951075" s="90"/>
    </row>
    <row r="951076" spans="68:68" customFormat="1">
      <c r="BP951076" s="90"/>
    </row>
    <row r="951077" spans="68:68" customFormat="1">
      <c r="BP951077" s="90"/>
    </row>
    <row r="951078" spans="68:68" customFormat="1">
      <c r="BP951078" s="90"/>
    </row>
    <row r="951079" spans="68:68" customFormat="1">
      <c r="BP951079" s="90"/>
    </row>
    <row r="951080" spans="68:68" customFormat="1">
      <c r="BP951080" s="90"/>
    </row>
    <row r="951081" spans="68:68" customFormat="1">
      <c r="BP951081" s="90"/>
    </row>
    <row r="951082" spans="68:68" customFormat="1">
      <c r="BP951082" s="90"/>
    </row>
    <row r="951083" spans="68:68" customFormat="1">
      <c r="BP951083" s="90"/>
    </row>
    <row r="951084" spans="68:68" customFormat="1">
      <c r="BP951084" s="90"/>
    </row>
    <row r="951085" spans="68:68" customFormat="1">
      <c r="BP951085" s="90"/>
    </row>
    <row r="951086" spans="68:68" customFormat="1">
      <c r="BP951086" s="90"/>
    </row>
    <row r="951087" spans="68:68" customFormat="1">
      <c r="BP951087" s="90"/>
    </row>
    <row r="951088" spans="68:68" customFormat="1">
      <c r="BP951088" s="90"/>
    </row>
    <row r="951089" spans="68:68" customFormat="1">
      <c r="BP951089" s="90"/>
    </row>
    <row r="951090" spans="68:68" customFormat="1">
      <c r="BP951090" s="90"/>
    </row>
    <row r="951091" spans="68:68" customFormat="1">
      <c r="BP951091" s="90"/>
    </row>
    <row r="951092" spans="68:68" customFormat="1">
      <c r="BP951092" s="90"/>
    </row>
    <row r="951093" spans="68:68" customFormat="1">
      <c r="BP951093" s="90"/>
    </row>
    <row r="951094" spans="68:68" customFormat="1">
      <c r="BP951094" s="90"/>
    </row>
    <row r="951095" spans="68:68" customFormat="1">
      <c r="BP951095" s="90"/>
    </row>
    <row r="951096" spans="68:68" customFormat="1">
      <c r="BP951096" s="90"/>
    </row>
    <row r="951097" spans="68:68" customFormat="1">
      <c r="BP951097" s="90"/>
    </row>
    <row r="951098" spans="68:68" customFormat="1">
      <c r="BP951098" s="90"/>
    </row>
    <row r="951099" spans="68:68" customFormat="1">
      <c r="BP951099" s="90"/>
    </row>
    <row r="951100" spans="68:68" customFormat="1">
      <c r="BP951100" s="90"/>
    </row>
    <row r="951101" spans="68:68" customFormat="1">
      <c r="BP951101" s="90"/>
    </row>
    <row r="951102" spans="68:68" customFormat="1">
      <c r="BP951102" s="90"/>
    </row>
    <row r="951103" spans="68:68" customFormat="1">
      <c r="BP951103" s="90"/>
    </row>
    <row r="951104" spans="68:68" customFormat="1">
      <c r="BP951104" s="90"/>
    </row>
    <row r="951105" spans="68:68" customFormat="1">
      <c r="BP951105" s="90"/>
    </row>
    <row r="951106" spans="68:68" customFormat="1">
      <c r="BP951106" s="90"/>
    </row>
    <row r="951107" spans="68:68" customFormat="1">
      <c r="BP951107" s="90"/>
    </row>
    <row r="951108" spans="68:68" customFormat="1">
      <c r="BP951108" s="90"/>
    </row>
    <row r="951109" spans="68:68" customFormat="1">
      <c r="BP951109" s="90"/>
    </row>
    <row r="951110" spans="68:68" customFormat="1">
      <c r="BP951110" s="90"/>
    </row>
    <row r="951111" spans="68:68" customFormat="1">
      <c r="BP951111" s="90"/>
    </row>
    <row r="951112" spans="68:68" customFormat="1">
      <c r="BP951112" s="90"/>
    </row>
    <row r="951113" spans="68:68" customFormat="1">
      <c r="BP951113" s="90"/>
    </row>
    <row r="951114" spans="68:68" customFormat="1">
      <c r="BP951114" s="90"/>
    </row>
    <row r="951115" spans="68:68" customFormat="1">
      <c r="BP951115" s="90"/>
    </row>
    <row r="951116" spans="68:68" customFormat="1">
      <c r="BP951116" s="90"/>
    </row>
    <row r="951117" spans="68:68" customFormat="1">
      <c r="BP951117" s="90"/>
    </row>
    <row r="951118" spans="68:68" customFormat="1">
      <c r="BP951118" s="90"/>
    </row>
    <row r="951119" spans="68:68" customFormat="1">
      <c r="BP951119" s="90"/>
    </row>
    <row r="951120" spans="68:68" customFormat="1">
      <c r="BP951120" s="90"/>
    </row>
    <row r="951121" spans="68:68" customFormat="1">
      <c r="BP951121" s="90"/>
    </row>
    <row r="951122" spans="68:68" customFormat="1">
      <c r="BP951122" s="90"/>
    </row>
    <row r="951123" spans="68:68" customFormat="1">
      <c r="BP951123" s="90"/>
    </row>
    <row r="951124" spans="68:68" customFormat="1">
      <c r="BP951124" s="90"/>
    </row>
    <row r="951125" spans="68:68" customFormat="1">
      <c r="BP951125" s="90"/>
    </row>
    <row r="951126" spans="68:68" customFormat="1">
      <c r="BP951126" s="90"/>
    </row>
    <row r="951127" spans="68:68" customFormat="1">
      <c r="BP951127" s="90"/>
    </row>
    <row r="951128" spans="68:68" customFormat="1">
      <c r="BP951128" s="90"/>
    </row>
    <row r="951129" spans="68:68" customFormat="1">
      <c r="BP951129" s="90"/>
    </row>
    <row r="951130" spans="68:68" customFormat="1">
      <c r="BP951130" s="90"/>
    </row>
    <row r="951131" spans="68:68" customFormat="1">
      <c r="BP951131" s="90"/>
    </row>
    <row r="951132" spans="68:68" customFormat="1">
      <c r="BP951132" s="90"/>
    </row>
    <row r="951133" spans="68:68" customFormat="1">
      <c r="BP951133" s="90"/>
    </row>
    <row r="951134" spans="68:68" customFormat="1">
      <c r="BP951134" s="90"/>
    </row>
    <row r="951135" spans="68:68" customFormat="1">
      <c r="BP951135" s="90"/>
    </row>
    <row r="951136" spans="68:68" customFormat="1">
      <c r="BP951136" s="90"/>
    </row>
    <row r="951137" spans="68:68" customFormat="1">
      <c r="BP951137" s="90"/>
    </row>
    <row r="951138" spans="68:68" customFormat="1">
      <c r="BP951138" s="90"/>
    </row>
    <row r="951139" spans="68:68" customFormat="1">
      <c r="BP951139" s="90"/>
    </row>
    <row r="951140" spans="68:68" customFormat="1">
      <c r="BP951140" s="90"/>
    </row>
    <row r="951141" spans="68:68" customFormat="1">
      <c r="BP951141" s="90"/>
    </row>
    <row r="951142" spans="68:68" customFormat="1">
      <c r="BP951142" s="90"/>
    </row>
    <row r="951143" spans="68:68" customFormat="1">
      <c r="BP951143" s="90"/>
    </row>
    <row r="951144" spans="68:68" customFormat="1">
      <c r="BP951144" s="90"/>
    </row>
    <row r="951145" spans="68:68" customFormat="1">
      <c r="BP951145" s="90"/>
    </row>
    <row r="951146" spans="68:68" customFormat="1">
      <c r="BP951146" s="90"/>
    </row>
    <row r="951147" spans="68:68" customFormat="1">
      <c r="BP951147" s="90"/>
    </row>
    <row r="951148" spans="68:68" customFormat="1">
      <c r="BP951148" s="90"/>
    </row>
    <row r="951149" spans="68:68" customFormat="1">
      <c r="BP951149" s="90"/>
    </row>
    <row r="951150" spans="68:68" customFormat="1">
      <c r="BP951150" s="90"/>
    </row>
    <row r="951151" spans="68:68" customFormat="1">
      <c r="BP951151" s="90"/>
    </row>
    <row r="951152" spans="68:68" customFormat="1">
      <c r="BP951152" s="90"/>
    </row>
    <row r="951153" spans="68:68" customFormat="1">
      <c r="BP951153" s="90"/>
    </row>
    <row r="951154" spans="68:68" customFormat="1">
      <c r="BP951154" s="90"/>
    </row>
    <row r="951155" spans="68:68" customFormat="1">
      <c r="BP951155" s="90"/>
    </row>
    <row r="951156" spans="68:68" customFormat="1">
      <c r="BP951156" s="90"/>
    </row>
    <row r="951157" spans="68:68" customFormat="1">
      <c r="BP951157" s="90"/>
    </row>
    <row r="951158" spans="68:68" customFormat="1">
      <c r="BP951158" s="90"/>
    </row>
    <row r="951159" spans="68:68" customFormat="1">
      <c r="BP951159" s="90"/>
    </row>
    <row r="951160" spans="68:68" customFormat="1">
      <c r="BP951160" s="90"/>
    </row>
    <row r="951161" spans="68:68" customFormat="1">
      <c r="BP951161" s="90"/>
    </row>
    <row r="951162" spans="68:68" customFormat="1">
      <c r="BP951162" s="90"/>
    </row>
    <row r="951163" spans="68:68" customFormat="1">
      <c r="BP951163" s="90"/>
    </row>
    <row r="951164" spans="68:68" customFormat="1">
      <c r="BP951164" s="90"/>
    </row>
    <row r="951165" spans="68:68" customFormat="1">
      <c r="BP951165" s="90"/>
    </row>
    <row r="951166" spans="68:68" customFormat="1">
      <c r="BP951166" s="90"/>
    </row>
    <row r="951167" spans="68:68" customFormat="1">
      <c r="BP951167" s="90"/>
    </row>
    <row r="951168" spans="68:68" customFormat="1">
      <c r="BP951168" s="90"/>
    </row>
    <row r="951169" spans="68:68" customFormat="1">
      <c r="BP951169" s="90"/>
    </row>
    <row r="951170" spans="68:68" customFormat="1">
      <c r="BP951170" s="90"/>
    </row>
    <row r="951171" spans="68:68" customFormat="1">
      <c r="BP951171" s="90"/>
    </row>
    <row r="951172" spans="68:68" customFormat="1">
      <c r="BP951172" s="90"/>
    </row>
    <row r="951173" spans="68:68" customFormat="1">
      <c r="BP951173" s="90"/>
    </row>
    <row r="951174" spans="68:68" customFormat="1">
      <c r="BP951174" s="90"/>
    </row>
    <row r="951175" spans="68:68" customFormat="1">
      <c r="BP951175" s="90"/>
    </row>
    <row r="951176" spans="68:68" customFormat="1">
      <c r="BP951176" s="90"/>
    </row>
    <row r="951177" spans="68:68" customFormat="1">
      <c r="BP951177" s="90"/>
    </row>
    <row r="951178" spans="68:68" customFormat="1">
      <c r="BP951178" s="90"/>
    </row>
    <row r="951179" spans="68:68" customFormat="1">
      <c r="BP951179" s="90"/>
    </row>
    <row r="951180" spans="68:68" customFormat="1">
      <c r="BP951180" s="90"/>
    </row>
    <row r="951181" spans="68:68" customFormat="1">
      <c r="BP951181" s="90"/>
    </row>
    <row r="951182" spans="68:68" customFormat="1">
      <c r="BP951182" s="90"/>
    </row>
    <row r="951183" spans="68:68" customFormat="1">
      <c r="BP951183" s="90"/>
    </row>
    <row r="951184" spans="68:68" customFormat="1">
      <c r="BP951184" s="90"/>
    </row>
    <row r="951185" spans="68:68" customFormat="1">
      <c r="BP951185" s="90"/>
    </row>
    <row r="951186" spans="68:68" customFormat="1">
      <c r="BP951186" s="90"/>
    </row>
    <row r="951187" spans="68:68" customFormat="1">
      <c r="BP951187" s="90"/>
    </row>
    <row r="951188" spans="68:68" customFormat="1">
      <c r="BP951188" s="90"/>
    </row>
    <row r="951189" spans="68:68" customFormat="1">
      <c r="BP951189" s="90"/>
    </row>
    <row r="951190" spans="68:68" customFormat="1">
      <c r="BP951190" s="90"/>
    </row>
    <row r="951191" spans="68:68" customFormat="1">
      <c r="BP951191" s="90"/>
    </row>
    <row r="951192" spans="68:68" customFormat="1">
      <c r="BP951192" s="90"/>
    </row>
    <row r="951193" spans="68:68" customFormat="1">
      <c r="BP951193" s="90"/>
    </row>
    <row r="951194" spans="68:68" customFormat="1">
      <c r="BP951194" s="90"/>
    </row>
    <row r="951195" spans="68:68" customFormat="1">
      <c r="BP951195" s="90"/>
    </row>
    <row r="951196" spans="68:68" customFormat="1">
      <c r="BP951196" s="90"/>
    </row>
    <row r="951197" spans="68:68" customFormat="1">
      <c r="BP951197" s="90"/>
    </row>
    <row r="951198" spans="68:68" customFormat="1">
      <c r="BP951198" s="90"/>
    </row>
    <row r="951199" spans="68:68" customFormat="1">
      <c r="BP951199" s="90"/>
    </row>
    <row r="951200" spans="68:68" customFormat="1">
      <c r="BP951200" s="90"/>
    </row>
    <row r="951201" spans="68:68" customFormat="1">
      <c r="BP951201" s="90"/>
    </row>
    <row r="951202" spans="68:68" customFormat="1">
      <c r="BP951202" s="90"/>
    </row>
    <row r="951203" spans="68:68" customFormat="1">
      <c r="BP951203" s="90"/>
    </row>
    <row r="951204" spans="68:68" customFormat="1">
      <c r="BP951204" s="90"/>
    </row>
    <row r="951205" spans="68:68" customFormat="1">
      <c r="BP951205" s="90"/>
    </row>
    <row r="951206" spans="68:68" customFormat="1">
      <c r="BP951206" s="90"/>
    </row>
    <row r="951207" spans="68:68" customFormat="1">
      <c r="BP951207" s="90"/>
    </row>
    <row r="951208" spans="68:68" customFormat="1">
      <c r="BP951208" s="90"/>
    </row>
    <row r="951209" spans="68:68" customFormat="1">
      <c r="BP951209" s="90"/>
    </row>
    <row r="951210" spans="68:68" customFormat="1">
      <c r="BP951210" s="90"/>
    </row>
    <row r="951211" spans="68:68" customFormat="1">
      <c r="BP951211" s="90"/>
    </row>
    <row r="951212" spans="68:68" customFormat="1">
      <c r="BP951212" s="90"/>
    </row>
    <row r="951213" spans="68:68" customFormat="1">
      <c r="BP951213" s="90"/>
    </row>
    <row r="951214" spans="68:68" customFormat="1">
      <c r="BP951214" s="90"/>
    </row>
    <row r="951215" spans="68:68" customFormat="1">
      <c r="BP951215" s="90"/>
    </row>
    <row r="951216" spans="68:68" customFormat="1">
      <c r="BP951216" s="90"/>
    </row>
    <row r="951217" spans="68:68" customFormat="1">
      <c r="BP951217" s="90"/>
    </row>
    <row r="951218" spans="68:68" customFormat="1">
      <c r="BP951218" s="90"/>
    </row>
    <row r="951219" spans="68:68" customFormat="1">
      <c r="BP951219" s="90"/>
    </row>
    <row r="951220" spans="68:68" customFormat="1">
      <c r="BP951220" s="90"/>
    </row>
    <row r="951221" spans="68:68" customFormat="1">
      <c r="BP951221" s="90"/>
    </row>
    <row r="951222" spans="68:68" customFormat="1">
      <c r="BP951222" s="90"/>
    </row>
    <row r="951223" spans="68:68" customFormat="1">
      <c r="BP951223" s="90"/>
    </row>
    <row r="951224" spans="68:68" customFormat="1">
      <c r="BP951224" s="90"/>
    </row>
    <row r="951225" spans="68:68" customFormat="1">
      <c r="BP951225" s="90"/>
    </row>
    <row r="951226" spans="68:68" customFormat="1">
      <c r="BP951226" s="90"/>
    </row>
    <row r="951227" spans="68:68" customFormat="1">
      <c r="BP951227" s="90"/>
    </row>
    <row r="951228" spans="68:68" customFormat="1">
      <c r="BP951228" s="90"/>
    </row>
    <row r="951229" spans="68:68" customFormat="1">
      <c r="BP951229" s="90"/>
    </row>
    <row r="951230" spans="68:68" customFormat="1">
      <c r="BP951230" s="90"/>
    </row>
    <row r="951231" spans="68:68" customFormat="1">
      <c r="BP951231" s="90"/>
    </row>
    <row r="951232" spans="68:68" customFormat="1">
      <c r="BP951232" s="90"/>
    </row>
    <row r="951233" spans="68:68" customFormat="1">
      <c r="BP951233" s="90"/>
    </row>
    <row r="951234" spans="68:68" customFormat="1">
      <c r="BP951234" s="90"/>
    </row>
    <row r="951235" spans="68:68" customFormat="1">
      <c r="BP951235" s="90"/>
    </row>
    <row r="951236" spans="68:68" customFormat="1">
      <c r="BP951236" s="90"/>
    </row>
    <row r="951237" spans="68:68" customFormat="1">
      <c r="BP951237" s="90"/>
    </row>
    <row r="951238" spans="68:68" customFormat="1">
      <c r="BP951238" s="90"/>
    </row>
    <row r="951239" spans="68:68" customFormat="1">
      <c r="BP951239" s="90"/>
    </row>
    <row r="951240" spans="68:68" customFormat="1">
      <c r="BP951240" s="90"/>
    </row>
    <row r="951241" spans="68:68" customFormat="1">
      <c r="BP951241" s="90"/>
    </row>
    <row r="951242" spans="68:68" customFormat="1">
      <c r="BP951242" s="90"/>
    </row>
    <row r="951243" spans="68:68" customFormat="1">
      <c r="BP951243" s="90"/>
    </row>
    <row r="951244" spans="68:68" customFormat="1">
      <c r="BP951244" s="90"/>
    </row>
    <row r="951245" spans="68:68" customFormat="1">
      <c r="BP951245" s="90"/>
    </row>
    <row r="951246" spans="68:68" customFormat="1">
      <c r="BP951246" s="90"/>
    </row>
    <row r="951247" spans="68:68" customFormat="1">
      <c r="BP951247" s="90"/>
    </row>
    <row r="951248" spans="68:68" customFormat="1">
      <c r="BP951248" s="90"/>
    </row>
    <row r="951249" spans="68:68" customFormat="1">
      <c r="BP951249" s="90"/>
    </row>
    <row r="951250" spans="68:68" customFormat="1">
      <c r="BP951250" s="90"/>
    </row>
    <row r="951251" spans="68:68" customFormat="1">
      <c r="BP951251" s="90"/>
    </row>
    <row r="951252" spans="68:68" customFormat="1">
      <c r="BP951252" s="90"/>
    </row>
    <row r="951253" spans="68:68" customFormat="1">
      <c r="BP951253" s="90"/>
    </row>
    <row r="951254" spans="68:68" customFormat="1">
      <c r="BP951254" s="90"/>
    </row>
    <row r="951255" spans="68:68" customFormat="1">
      <c r="BP951255" s="90"/>
    </row>
    <row r="951256" spans="68:68" customFormat="1">
      <c r="BP951256" s="90"/>
    </row>
    <row r="951257" spans="68:68" customFormat="1">
      <c r="BP951257" s="90"/>
    </row>
    <row r="951258" spans="68:68" customFormat="1">
      <c r="BP951258" s="90"/>
    </row>
    <row r="951259" spans="68:68" customFormat="1">
      <c r="BP951259" s="90"/>
    </row>
    <row r="951260" spans="68:68" customFormat="1">
      <c r="BP951260" s="90"/>
    </row>
    <row r="951261" spans="68:68" customFormat="1">
      <c r="BP951261" s="90"/>
    </row>
    <row r="951262" spans="68:68" customFormat="1">
      <c r="BP951262" s="90"/>
    </row>
    <row r="951263" spans="68:68" customFormat="1">
      <c r="BP951263" s="90"/>
    </row>
    <row r="951264" spans="68:68" customFormat="1">
      <c r="BP951264" s="90"/>
    </row>
    <row r="951265" spans="68:68" customFormat="1">
      <c r="BP951265" s="90"/>
    </row>
    <row r="951266" spans="68:68" customFormat="1">
      <c r="BP951266" s="90"/>
    </row>
    <row r="951267" spans="68:68" customFormat="1">
      <c r="BP951267" s="90"/>
    </row>
    <row r="951268" spans="68:68" customFormat="1">
      <c r="BP951268" s="90"/>
    </row>
    <row r="951269" spans="68:68" customFormat="1">
      <c r="BP951269" s="90"/>
    </row>
    <row r="951270" spans="68:68" customFormat="1">
      <c r="BP951270" s="90"/>
    </row>
    <row r="951271" spans="68:68" customFormat="1">
      <c r="BP951271" s="90"/>
    </row>
    <row r="951272" spans="68:68" customFormat="1">
      <c r="BP951272" s="90"/>
    </row>
    <row r="951273" spans="68:68" customFormat="1">
      <c r="BP951273" s="90"/>
    </row>
    <row r="951274" spans="68:68" customFormat="1">
      <c r="BP951274" s="90"/>
    </row>
    <row r="951275" spans="68:68" customFormat="1">
      <c r="BP951275" s="90"/>
    </row>
    <row r="951276" spans="68:68" customFormat="1">
      <c r="BP951276" s="90"/>
    </row>
    <row r="951277" spans="68:68" customFormat="1">
      <c r="BP951277" s="90"/>
    </row>
    <row r="951278" spans="68:68" customFormat="1">
      <c r="BP951278" s="90"/>
    </row>
    <row r="951279" spans="68:68" customFormat="1">
      <c r="BP951279" s="90"/>
    </row>
    <row r="951280" spans="68:68" customFormat="1">
      <c r="BP951280" s="90"/>
    </row>
    <row r="951281" spans="68:68" customFormat="1">
      <c r="BP951281" s="90"/>
    </row>
    <row r="951282" spans="68:68" customFormat="1">
      <c r="BP951282" s="90"/>
    </row>
    <row r="951283" spans="68:68" customFormat="1">
      <c r="BP951283" s="90"/>
    </row>
    <row r="951284" spans="68:68" customFormat="1">
      <c r="BP951284" s="90"/>
    </row>
    <row r="951285" spans="68:68" customFormat="1">
      <c r="BP951285" s="90"/>
    </row>
    <row r="951286" spans="68:68" customFormat="1">
      <c r="BP951286" s="90"/>
    </row>
    <row r="951287" spans="68:68" customFormat="1">
      <c r="BP951287" s="90"/>
    </row>
    <row r="951288" spans="68:68" customFormat="1">
      <c r="BP951288" s="90"/>
    </row>
    <row r="951289" spans="68:68" customFormat="1">
      <c r="BP951289" s="90"/>
    </row>
    <row r="951290" spans="68:68" customFormat="1">
      <c r="BP951290" s="90"/>
    </row>
    <row r="951291" spans="68:68" customFormat="1">
      <c r="BP951291" s="90"/>
    </row>
    <row r="951292" spans="68:68" customFormat="1">
      <c r="BP951292" s="90"/>
    </row>
    <row r="951293" spans="68:68" customFormat="1">
      <c r="BP951293" s="90"/>
    </row>
    <row r="951294" spans="68:68" customFormat="1">
      <c r="BP951294" s="90"/>
    </row>
    <row r="951295" spans="68:68" customFormat="1">
      <c r="BP951295" s="90"/>
    </row>
    <row r="951296" spans="68:68" customFormat="1">
      <c r="BP951296" s="90"/>
    </row>
    <row r="951297" spans="68:68" customFormat="1">
      <c r="BP951297" s="90"/>
    </row>
    <row r="951298" spans="68:68" customFormat="1">
      <c r="BP951298" s="90"/>
    </row>
    <row r="951299" spans="68:68" customFormat="1">
      <c r="BP951299" s="90"/>
    </row>
    <row r="951300" spans="68:68" customFormat="1">
      <c r="BP951300" s="90"/>
    </row>
    <row r="951301" spans="68:68" customFormat="1">
      <c r="BP951301" s="90"/>
    </row>
    <row r="951302" spans="68:68" customFormat="1">
      <c r="BP951302" s="90"/>
    </row>
    <row r="951303" spans="68:68" customFormat="1">
      <c r="BP951303" s="90"/>
    </row>
    <row r="951304" spans="68:68" customFormat="1">
      <c r="BP951304" s="90"/>
    </row>
    <row r="951305" spans="68:68" customFormat="1">
      <c r="BP951305" s="90"/>
    </row>
    <row r="951306" spans="68:68" customFormat="1">
      <c r="BP951306" s="90"/>
    </row>
    <row r="951307" spans="68:68" customFormat="1">
      <c r="BP951307" s="90"/>
    </row>
    <row r="951308" spans="68:68" customFormat="1">
      <c r="BP951308" s="90"/>
    </row>
    <row r="951309" spans="68:68" customFormat="1">
      <c r="BP951309" s="90"/>
    </row>
    <row r="951310" spans="68:68" customFormat="1">
      <c r="BP951310" s="90"/>
    </row>
    <row r="951311" spans="68:68" customFormat="1">
      <c r="BP951311" s="90"/>
    </row>
    <row r="951312" spans="68:68" customFormat="1">
      <c r="BP951312" s="90"/>
    </row>
    <row r="951313" spans="68:68" customFormat="1">
      <c r="BP951313" s="90"/>
    </row>
    <row r="951314" spans="68:68" customFormat="1">
      <c r="BP951314" s="90"/>
    </row>
    <row r="951315" spans="68:68" customFormat="1">
      <c r="BP951315" s="90"/>
    </row>
    <row r="951316" spans="68:68" customFormat="1">
      <c r="BP951316" s="90"/>
    </row>
    <row r="951317" spans="68:68" customFormat="1">
      <c r="BP951317" s="90"/>
    </row>
    <row r="951318" spans="68:68" customFormat="1">
      <c r="BP951318" s="90"/>
    </row>
    <row r="951319" spans="68:68" customFormat="1">
      <c r="BP951319" s="90"/>
    </row>
    <row r="951320" spans="68:68" customFormat="1">
      <c r="BP951320" s="90"/>
    </row>
    <row r="951321" spans="68:68" customFormat="1">
      <c r="BP951321" s="90"/>
    </row>
    <row r="951322" spans="68:68" customFormat="1">
      <c r="BP951322" s="90"/>
    </row>
    <row r="951323" spans="68:68" customFormat="1">
      <c r="BP951323" s="90"/>
    </row>
    <row r="951324" spans="68:68" customFormat="1">
      <c r="BP951324" s="90"/>
    </row>
    <row r="951325" spans="68:68" customFormat="1">
      <c r="BP951325" s="90"/>
    </row>
    <row r="951326" spans="68:68" customFormat="1">
      <c r="BP951326" s="90"/>
    </row>
    <row r="951327" spans="68:68" customFormat="1">
      <c r="BP951327" s="90"/>
    </row>
    <row r="951328" spans="68:68" customFormat="1">
      <c r="BP951328" s="90"/>
    </row>
    <row r="951329" spans="68:68" customFormat="1">
      <c r="BP951329" s="90"/>
    </row>
    <row r="951330" spans="68:68" customFormat="1">
      <c r="BP951330" s="90"/>
    </row>
    <row r="951331" spans="68:68" customFormat="1">
      <c r="BP951331" s="90"/>
    </row>
    <row r="951332" spans="68:68" customFormat="1">
      <c r="BP951332" s="90"/>
    </row>
    <row r="951333" spans="68:68" customFormat="1">
      <c r="BP951333" s="90"/>
    </row>
    <row r="951334" spans="68:68" customFormat="1">
      <c r="BP951334" s="90"/>
    </row>
    <row r="951335" spans="68:68" customFormat="1">
      <c r="BP951335" s="90"/>
    </row>
    <row r="951336" spans="68:68" customFormat="1">
      <c r="BP951336" s="90"/>
    </row>
    <row r="951337" spans="68:68" customFormat="1">
      <c r="BP951337" s="90"/>
    </row>
    <row r="951338" spans="68:68" customFormat="1">
      <c r="BP951338" s="90"/>
    </row>
    <row r="951339" spans="68:68" customFormat="1">
      <c r="BP951339" s="90"/>
    </row>
    <row r="951340" spans="68:68" customFormat="1">
      <c r="BP951340" s="90"/>
    </row>
    <row r="951341" spans="68:68" customFormat="1">
      <c r="BP951341" s="90"/>
    </row>
    <row r="951342" spans="68:68" customFormat="1">
      <c r="BP951342" s="90"/>
    </row>
    <row r="951343" spans="68:68" customFormat="1">
      <c r="BP951343" s="90"/>
    </row>
    <row r="951344" spans="68:68" customFormat="1">
      <c r="BP951344" s="90"/>
    </row>
    <row r="951345" spans="68:68" customFormat="1">
      <c r="BP951345" s="90"/>
    </row>
    <row r="951346" spans="68:68" customFormat="1">
      <c r="BP951346" s="90"/>
    </row>
    <row r="951347" spans="68:68" customFormat="1">
      <c r="BP951347" s="90"/>
    </row>
    <row r="951348" spans="68:68" customFormat="1">
      <c r="BP951348" s="90"/>
    </row>
    <row r="951349" spans="68:68" customFormat="1">
      <c r="BP951349" s="90"/>
    </row>
    <row r="951350" spans="68:68" customFormat="1">
      <c r="BP951350" s="90"/>
    </row>
    <row r="951351" spans="68:68" customFormat="1">
      <c r="BP951351" s="90"/>
    </row>
    <row r="951352" spans="68:68" customFormat="1">
      <c r="BP951352" s="90"/>
    </row>
    <row r="951353" spans="68:68" customFormat="1">
      <c r="BP951353" s="90"/>
    </row>
    <row r="951354" spans="68:68" customFormat="1">
      <c r="BP951354" s="90"/>
    </row>
    <row r="951355" spans="68:68" customFormat="1">
      <c r="BP951355" s="90"/>
    </row>
    <row r="951356" spans="68:68" customFormat="1">
      <c r="BP951356" s="90"/>
    </row>
    <row r="951357" spans="68:68" customFormat="1">
      <c r="BP951357" s="90"/>
    </row>
    <row r="951358" spans="68:68" customFormat="1">
      <c r="BP951358" s="90"/>
    </row>
    <row r="951359" spans="68:68" customFormat="1">
      <c r="BP951359" s="90"/>
    </row>
    <row r="951360" spans="68:68" customFormat="1">
      <c r="BP951360" s="90"/>
    </row>
    <row r="951361" spans="68:68" customFormat="1">
      <c r="BP951361" s="90"/>
    </row>
    <row r="951362" spans="68:68" customFormat="1">
      <c r="BP951362" s="90"/>
    </row>
    <row r="951363" spans="68:68" customFormat="1">
      <c r="BP951363" s="90"/>
    </row>
    <row r="951364" spans="68:68" customFormat="1">
      <c r="BP951364" s="90"/>
    </row>
    <row r="951365" spans="68:68" customFormat="1">
      <c r="BP951365" s="90"/>
    </row>
    <row r="951366" spans="68:68" customFormat="1">
      <c r="BP951366" s="90"/>
    </row>
    <row r="951367" spans="68:68" customFormat="1">
      <c r="BP951367" s="90"/>
    </row>
    <row r="951368" spans="68:68" customFormat="1">
      <c r="BP951368" s="90"/>
    </row>
    <row r="951369" spans="68:68" customFormat="1">
      <c r="BP951369" s="90"/>
    </row>
    <row r="951370" spans="68:68" customFormat="1">
      <c r="BP951370" s="90"/>
    </row>
    <row r="951371" spans="68:68" customFormat="1">
      <c r="BP951371" s="90"/>
    </row>
    <row r="951372" spans="68:68" customFormat="1">
      <c r="BP951372" s="90"/>
    </row>
    <row r="951373" spans="68:68" customFormat="1">
      <c r="BP951373" s="90"/>
    </row>
    <row r="951374" spans="68:68" customFormat="1">
      <c r="BP951374" s="90"/>
    </row>
    <row r="951375" spans="68:68" customFormat="1">
      <c r="BP951375" s="90"/>
    </row>
    <row r="951376" spans="68:68" customFormat="1">
      <c r="BP951376" s="90"/>
    </row>
    <row r="951377" spans="68:68" customFormat="1">
      <c r="BP951377" s="90"/>
    </row>
    <row r="951378" spans="68:68" customFormat="1">
      <c r="BP951378" s="90"/>
    </row>
    <row r="951379" spans="68:68" customFormat="1">
      <c r="BP951379" s="90"/>
    </row>
    <row r="951380" spans="68:68" customFormat="1">
      <c r="BP951380" s="90"/>
    </row>
    <row r="951381" spans="68:68" customFormat="1">
      <c r="BP951381" s="90"/>
    </row>
    <row r="951382" spans="68:68" customFormat="1">
      <c r="BP951382" s="90"/>
    </row>
    <row r="951383" spans="68:68" customFormat="1">
      <c r="BP951383" s="90"/>
    </row>
    <row r="951384" spans="68:68" customFormat="1">
      <c r="BP951384" s="90"/>
    </row>
    <row r="951385" spans="68:68" customFormat="1">
      <c r="BP951385" s="90"/>
    </row>
    <row r="951386" spans="68:68" customFormat="1">
      <c r="BP951386" s="90"/>
    </row>
    <row r="951387" spans="68:68" customFormat="1">
      <c r="BP951387" s="90"/>
    </row>
    <row r="951388" spans="68:68" customFormat="1">
      <c r="BP951388" s="90"/>
    </row>
    <row r="951389" spans="68:68" customFormat="1">
      <c r="BP951389" s="90"/>
    </row>
    <row r="951390" spans="68:68" customFormat="1">
      <c r="BP951390" s="90"/>
    </row>
    <row r="951391" spans="68:68" customFormat="1">
      <c r="BP951391" s="90"/>
    </row>
    <row r="951392" spans="68:68" customFormat="1">
      <c r="BP951392" s="90"/>
    </row>
    <row r="951393" spans="68:68" customFormat="1">
      <c r="BP951393" s="90"/>
    </row>
    <row r="951394" spans="68:68" customFormat="1">
      <c r="BP951394" s="90"/>
    </row>
    <row r="951395" spans="68:68" customFormat="1">
      <c r="BP951395" s="90"/>
    </row>
    <row r="951396" spans="68:68" customFormat="1">
      <c r="BP951396" s="90"/>
    </row>
    <row r="951397" spans="68:68" customFormat="1">
      <c r="BP951397" s="90"/>
    </row>
    <row r="951398" spans="68:68" customFormat="1">
      <c r="BP951398" s="90"/>
    </row>
    <row r="951399" spans="68:68" customFormat="1">
      <c r="BP951399" s="90"/>
    </row>
    <row r="951400" spans="68:68" customFormat="1">
      <c r="BP951400" s="90"/>
    </row>
    <row r="951401" spans="68:68" customFormat="1">
      <c r="BP951401" s="90"/>
    </row>
    <row r="951402" spans="68:68" customFormat="1">
      <c r="BP951402" s="90"/>
    </row>
    <row r="951403" spans="68:68" customFormat="1">
      <c r="BP951403" s="90"/>
    </row>
    <row r="951404" spans="68:68" customFormat="1">
      <c r="BP951404" s="90"/>
    </row>
    <row r="951405" spans="68:68" customFormat="1">
      <c r="BP951405" s="90"/>
    </row>
    <row r="951406" spans="68:68" customFormat="1">
      <c r="BP951406" s="90"/>
    </row>
    <row r="951407" spans="68:68" customFormat="1">
      <c r="BP951407" s="90"/>
    </row>
    <row r="951408" spans="68:68" customFormat="1">
      <c r="BP951408" s="90"/>
    </row>
    <row r="951409" spans="68:68" customFormat="1">
      <c r="BP951409" s="90"/>
    </row>
    <row r="951410" spans="68:68" customFormat="1">
      <c r="BP951410" s="90"/>
    </row>
    <row r="951411" spans="68:68" customFormat="1">
      <c r="BP951411" s="90"/>
    </row>
    <row r="951412" spans="68:68" customFormat="1">
      <c r="BP951412" s="90"/>
    </row>
    <row r="951413" spans="68:68" customFormat="1">
      <c r="BP951413" s="90"/>
    </row>
    <row r="951414" spans="68:68" customFormat="1">
      <c r="BP951414" s="90"/>
    </row>
    <row r="951415" spans="68:68" customFormat="1">
      <c r="BP951415" s="90"/>
    </row>
    <row r="951416" spans="68:68" customFormat="1">
      <c r="BP951416" s="90"/>
    </row>
    <row r="951417" spans="68:68" customFormat="1">
      <c r="BP951417" s="90"/>
    </row>
    <row r="951418" spans="68:68" customFormat="1">
      <c r="BP951418" s="90"/>
    </row>
    <row r="951419" spans="68:68" customFormat="1">
      <c r="BP951419" s="90"/>
    </row>
    <row r="951420" spans="68:68" customFormat="1">
      <c r="BP951420" s="90"/>
    </row>
    <row r="951421" spans="68:68" customFormat="1">
      <c r="BP951421" s="90"/>
    </row>
    <row r="951422" spans="68:68" customFormat="1">
      <c r="BP951422" s="90"/>
    </row>
    <row r="951423" spans="68:68" customFormat="1">
      <c r="BP951423" s="90"/>
    </row>
    <row r="951424" spans="68:68" customFormat="1">
      <c r="BP951424" s="90"/>
    </row>
    <row r="951425" spans="68:68" customFormat="1">
      <c r="BP951425" s="90"/>
    </row>
    <row r="951426" spans="68:68" customFormat="1">
      <c r="BP951426" s="90"/>
    </row>
    <row r="951427" spans="68:68" customFormat="1">
      <c r="BP951427" s="90"/>
    </row>
    <row r="951428" spans="68:68" customFormat="1">
      <c r="BP951428" s="90"/>
    </row>
    <row r="951429" spans="68:68" customFormat="1">
      <c r="BP951429" s="90"/>
    </row>
    <row r="951430" spans="68:68" customFormat="1">
      <c r="BP951430" s="90"/>
    </row>
    <row r="951431" spans="68:68" customFormat="1">
      <c r="BP951431" s="90"/>
    </row>
    <row r="951432" spans="68:68" customFormat="1">
      <c r="BP951432" s="90"/>
    </row>
    <row r="951433" spans="68:68" customFormat="1">
      <c r="BP951433" s="90"/>
    </row>
    <row r="951434" spans="68:68" customFormat="1">
      <c r="BP951434" s="90"/>
    </row>
    <row r="951435" spans="68:68" customFormat="1">
      <c r="BP951435" s="90"/>
    </row>
    <row r="951436" spans="68:68" customFormat="1">
      <c r="BP951436" s="90"/>
    </row>
    <row r="951437" spans="68:68" customFormat="1">
      <c r="BP951437" s="90"/>
    </row>
    <row r="951438" spans="68:68" customFormat="1">
      <c r="BP951438" s="90"/>
    </row>
    <row r="951439" spans="68:68" customFormat="1">
      <c r="BP951439" s="90"/>
    </row>
    <row r="951440" spans="68:68" customFormat="1">
      <c r="BP951440" s="90"/>
    </row>
    <row r="951441" spans="68:68" customFormat="1">
      <c r="BP951441" s="90"/>
    </row>
    <row r="951442" spans="68:68" customFormat="1">
      <c r="BP951442" s="90"/>
    </row>
    <row r="951443" spans="68:68" customFormat="1">
      <c r="BP951443" s="90"/>
    </row>
    <row r="951444" spans="68:68" customFormat="1">
      <c r="BP951444" s="90"/>
    </row>
    <row r="951445" spans="68:68" customFormat="1">
      <c r="BP951445" s="90"/>
    </row>
    <row r="951446" spans="68:68" customFormat="1">
      <c r="BP951446" s="90"/>
    </row>
    <row r="951447" spans="68:68" customFormat="1">
      <c r="BP951447" s="90"/>
    </row>
    <row r="951448" spans="68:68" customFormat="1">
      <c r="BP951448" s="90"/>
    </row>
    <row r="951449" spans="68:68" customFormat="1">
      <c r="BP951449" s="90"/>
    </row>
    <row r="951450" spans="68:68" customFormat="1">
      <c r="BP951450" s="90"/>
    </row>
    <row r="951451" spans="68:68" customFormat="1">
      <c r="BP951451" s="90"/>
    </row>
    <row r="951452" spans="68:68" customFormat="1">
      <c r="BP951452" s="90"/>
    </row>
    <row r="951453" spans="68:68" customFormat="1">
      <c r="BP951453" s="90"/>
    </row>
    <row r="951454" spans="68:68" customFormat="1">
      <c r="BP951454" s="90"/>
    </row>
    <row r="951455" spans="68:68" customFormat="1">
      <c r="BP951455" s="90"/>
    </row>
    <row r="951456" spans="68:68" customFormat="1">
      <c r="BP951456" s="90"/>
    </row>
    <row r="951457" spans="68:68" customFormat="1">
      <c r="BP951457" s="90"/>
    </row>
    <row r="951458" spans="68:68" customFormat="1">
      <c r="BP951458" s="90"/>
    </row>
    <row r="951459" spans="68:68" customFormat="1">
      <c r="BP951459" s="90"/>
    </row>
    <row r="951460" spans="68:68" customFormat="1">
      <c r="BP951460" s="90"/>
    </row>
    <row r="951461" spans="68:68" customFormat="1">
      <c r="BP951461" s="90"/>
    </row>
    <row r="951462" spans="68:68" customFormat="1">
      <c r="BP951462" s="90"/>
    </row>
    <row r="951463" spans="68:68" customFormat="1">
      <c r="BP951463" s="90"/>
    </row>
    <row r="951464" spans="68:68" customFormat="1">
      <c r="BP951464" s="90"/>
    </row>
    <row r="951465" spans="68:68" customFormat="1">
      <c r="BP951465" s="90"/>
    </row>
    <row r="951466" spans="68:68" customFormat="1">
      <c r="BP951466" s="90"/>
    </row>
    <row r="951467" spans="68:68" customFormat="1">
      <c r="BP951467" s="90"/>
    </row>
    <row r="951468" spans="68:68" customFormat="1">
      <c r="BP951468" s="90"/>
    </row>
    <row r="951469" spans="68:68" customFormat="1">
      <c r="BP951469" s="90"/>
    </row>
    <row r="951470" spans="68:68" customFormat="1">
      <c r="BP951470" s="90"/>
    </row>
    <row r="951471" spans="68:68" customFormat="1">
      <c r="BP951471" s="90"/>
    </row>
    <row r="951472" spans="68:68" customFormat="1">
      <c r="BP951472" s="90"/>
    </row>
    <row r="951473" spans="68:68" customFormat="1">
      <c r="BP951473" s="90"/>
    </row>
    <row r="951474" spans="68:68" customFormat="1">
      <c r="BP951474" s="90"/>
    </row>
    <row r="951475" spans="68:68" customFormat="1">
      <c r="BP951475" s="90"/>
    </row>
    <row r="951476" spans="68:68" customFormat="1">
      <c r="BP951476" s="90"/>
    </row>
    <row r="951477" spans="68:68" customFormat="1">
      <c r="BP951477" s="90"/>
    </row>
    <row r="951478" spans="68:68" customFormat="1">
      <c r="BP951478" s="90"/>
    </row>
    <row r="951479" spans="68:68" customFormat="1">
      <c r="BP951479" s="90"/>
    </row>
    <row r="951480" spans="68:68" customFormat="1">
      <c r="BP951480" s="90"/>
    </row>
    <row r="951481" spans="68:68" customFormat="1">
      <c r="BP951481" s="90"/>
    </row>
    <row r="951482" spans="68:68" customFormat="1">
      <c r="BP951482" s="90"/>
    </row>
    <row r="951483" spans="68:68" customFormat="1">
      <c r="BP951483" s="90"/>
    </row>
    <row r="951484" spans="68:68" customFormat="1">
      <c r="BP951484" s="90"/>
    </row>
    <row r="951485" spans="68:68" customFormat="1">
      <c r="BP951485" s="90"/>
    </row>
    <row r="951486" spans="68:68" customFormat="1">
      <c r="BP951486" s="90"/>
    </row>
    <row r="951487" spans="68:68" customFormat="1">
      <c r="BP951487" s="90"/>
    </row>
    <row r="951488" spans="68:68" customFormat="1">
      <c r="BP951488" s="90"/>
    </row>
    <row r="951489" spans="68:68" customFormat="1">
      <c r="BP951489" s="90"/>
    </row>
    <row r="951490" spans="68:68" customFormat="1">
      <c r="BP951490" s="90"/>
    </row>
    <row r="951491" spans="68:68" customFormat="1">
      <c r="BP951491" s="90"/>
    </row>
    <row r="951492" spans="68:68" customFormat="1">
      <c r="BP951492" s="90"/>
    </row>
    <row r="951493" spans="68:68" customFormat="1">
      <c r="BP951493" s="90"/>
    </row>
    <row r="951494" spans="68:68" customFormat="1">
      <c r="BP951494" s="90"/>
    </row>
    <row r="951495" spans="68:68" customFormat="1">
      <c r="BP951495" s="90"/>
    </row>
    <row r="951496" spans="68:68" customFormat="1">
      <c r="BP951496" s="90"/>
    </row>
    <row r="951497" spans="68:68" customFormat="1">
      <c r="BP951497" s="90"/>
    </row>
    <row r="951498" spans="68:68" customFormat="1">
      <c r="BP951498" s="90"/>
    </row>
    <row r="951499" spans="68:68" customFormat="1">
      <c r="BP951499" s="90"/>
    </row>
    <row r="951500" spans="68:68" customFormat="1">
      <c r="BP951500" s="90"/>
    </row>
    <row r="951501" spans="68:68" customFormat="1">
      <c r="BP951501" s="90"/>
    </row>
    <row r="951502" spans="68:68" customFormat="1">
      <c r="BP951502" s="90"/>
    </row>
    <row r="951503" spans="68:68" customFormat="1">
      <c r="BP951503" s="90"/>
    </row>
    <row r="951504" spans="68:68" customFormat="1">
      <c r="BP951504" s="90"/>
    </row>
    <row r="951505" spans="68:68" customFormat="1">
      <c r="BP951505" s="90"/>
    </row>
    <row r="951506" spans="68:68" customFormat="1">
      <c r="BP951506" s="90"/>
    </row>
    <row r="951507" spans="68:68" customFormat="1">
      <c r="BP951507" s="90"/>
    </row>
    <row r="951508" spans="68:68" customFormat="1">
      <c r="BP951508" s="90"/>
    </row>
    <row r="951509" spans="68:68" customFormat="1">
      <c r="BP951509" s="90"/>
    </row>
    <row r="951510" spans="68:68" customFormat="1">
      <c r="BP951510" s="90"/>
    </row>
    <row r="951511" spans="68:68" customFormat="1">
      <c r="BP951511" s="90"/>
    </row>
    <row r="951512" spans="68:68" customFormat="1">
      <c r="BP951512" s="90"/>
    </row>
    <row r="951513" spans="68:68" customFormat="1">
      <c r="BP951513" s="90"/>
    </row>
    <row r="951514" spans="68:68" customFormat="1">
      <c r="BP951514" s="90"/>
    </row>
    <row r="951515" spans="68:68" customFormat="1">
      <c r="BP951515" s="90"/>
    </row>
    <row r="951516" spans="68:68" customFormat="1">
      <c r="BP951516" s="90"/>
    </row>
    <row r="951517" spans="68:68" customFormat="1">
      <c r="BP951517" s="90"/>
    </row>
    <row r="951518" spans="68:68" customFormat="1">
      <c r="BP951518" s="90"/>
    </row>
    <row r="951519" spans="68:68" customFormat="1">
      <c r="BP951519" s="90"/>
    </row>
    <row r="951520" spans="68:68" customFormat="1">
      <c r="BP951520" s="90"/>
    </row>
    <row r="951521" spans="68:68" customFormat="1">
      <c r="BP951521" s="90"/>
    </row>
    <row r="951522" spans="68:68" customFormat="1">
      <c r="BP951522" s="90"/>
    </row>
    <row r="951523" spans="68:68" customFormat="1">
      <c r="BP951523" s="90"/>
    </row>
    <row r="951524" spans="68:68" customFormat="1">
      <c r="BP951524" s="90"/>
    </row>
    <row r="951525" spans="68:68" customFormat="1">
      <c r="BP951525" s="90"/>
    </row>
    <row r="951526" spans="68:68" customFormat="1">
      <c r="BP951526" s="90"/>
    </row>
    <row r="951527" spans="68:68" customFormat="1">
      <c r="BP951527" s="90"/>
    </row>
    <row r="951528" spans="68:68" customFormat="1">
      <c r="BP951528" s="90"/>
    </row>
    <row r="951529" spans="68:68" customFormat="1">
      <c r="BP951529" s="90"/>
    </row>
    <row r="951530" spans="68:68" customFormat="1">
      <c r="BP951530" s="90"/>
    </row>
    <row r="951531" spans="68:68" customFormat="1">
      <c r="BP951531" s="90"/>
    </row>
    <row r="951532" spans="68:68" customFormat="1">
      <c r="BP951532" s="90"/>
    </row>
    <row r="951533" spans="68:68" customFormat="1">
      <c r="BP951533" s="90"/>
    </row>
    <row r="951534" spans="68:68" customFormat="1">
      <c r="BP951534" s="90"/>
    </row>
    <row r="951535" spans="68:68" customFormat="1">
      <c r="BP951535" s="90"/>
    </row>
    <row r="951536" spans="68:68" customFormat="1">
      <c r="BP951536" s="90"/>
    </row>
    <row r="951537" spans="68:68" customFormat="1">
      <c r="BP951537" s="90"/>
    </row>
    <row r="951538" spans="68:68" customFormat="1">
      <c r="BP951538" s="90"/>
    </row>
    <row r="951539" spans="68:68" customFormat="1">
      <c r="BP951539" s="90"/>
    </row>
    <row r="951540" spans="68:68" customFormat="1">
      <c r="BP951540" s="90"/>
    </row>
    <row r="951541" spans="68:68" customFormat="1">
      <c r="BP951541" s="90"/>
    </row>
    <row r="951542" spans="68:68" customFormat="1">
      <c r="BP951542" s="90"/>
    </row>
    <row r="951543" spans="68:68" customFormat="1">
      <c r="BP951543" s="90"/>
    </row>
    <row r="951544" spans="68:68" customFormat="1">
      <c r="BP951544" s="90"/>
    </row>
    <row r="951545" spans="68:68" customFormat="1">
      <c r="BP951545" s="90"/>
    </row>
    <row r="951546" spans="68:68" customFormat="1">
      <c r="BP951546" s="90"/>
    </row>
    <row r="951547" spans="68:68" customFormat="1">
      <c r="BP951547" s="90"/>
    </row>
    <row r="951548" spans="68:68" customFormat="1">
      <c r="BP951548" s="90"/>
    </row>
    <row r="951549" spans="68:68" customFormat="1">
      <c r="BP951549" s="90"/>
    </row>
    <row r="951550" spans="68:68" customFormat="1">
      <c r="BP951550" s="90"/>
    </row>
    <row r="951551" spans="68:68" customFormat="1">
      <c r="BP951551" s="90"/>
    </row>
    <row r="951552" spans="68:68" customFormat="1">
      <c r="BP951552" s="90"/>
    </row>
    <row r="951553" spans="68:68" customFormat="1">
      <c r="BP951553" s="90"/>
    </row>
    <row r="951554" spans="68:68" customFormat="1">
      <c r="BP951554" s="90"/>
    </row>
    <row r="951555" spans="68:68" customFormat="1">
      <c r="BP951555" s="90"/>
    </row>
    <row r="951556" spans="68:68" customFormat="1">
      <c r="BP951556" s="90"/>
    </row>
    <row r="951557" spans="68:68" customFormat="1">
      <c r="BP951557" s="90"/>
    </row>
    <row r="951558" spans="68:68" customFormat="1">
      <c r="BP951558" s="90"/>
    </row>
    <row r="951559" spans="68:68" customFormat="1">
      <c r="BP951559" s="90"/>
    </row>
    <row r="951560" spans="68:68" customFormat="1">
      <c r="BP951560" s="90"/>
    </row>
    <row r="951561" spans="68:68" customFormat="1">
      <c r="BP951561" s="90"/>
    </row>
    <row r="951562" spans="68:68" customFormat="1">
      <c r="BP951562" s="90"/>
    </row>
    <row r="951563" spans="68:68" customFormat="1">
      <c r="BP951563" s="90"/>
    </row>
    <row r="951564" spans="68:68" customFormat="1">
      <c r="BP951564" s="90"/>
    </row>
    <row r="951565" spans="68:68" customFormat="1">
      <c r="BP951565" s="90"/>
    </row>
    <row r="951566" spans="68:68" customFormat="1">
      <c r="BP951566" s="90"/>
    </row>
    <row r="951567" spans="68:68" customFormat="1">
      <c r="BP951567" s="90"/>
    </row>
    <row r="951568" spans="68:68" customFormat="1">
      <c r="BP951568" s="90"/>
    </row>
    <row r="951569" spans="68:68" customFormat="1">
      <c r="BP951569" s="90"/>
    </row>
    <row r="951570" spans="68:68" customFormat="1">
      <c r="BP951570" s="90"/>
    </row>
    <row r="951571" spans="68:68" customFormat="1">
      <c r="BP951571" s="90"/>
    </row>
    <row r="951572" spans="68:68" customFormat="1">
      <c r="BP951572" s="90"/>
    </row>
    <row r="951573" spans="68:68" customFormat="1">
      <c r="BP951573" s="90"/>
    </row>
    <row r="951574" spans="68:68" customFormat="1">
      <c r="BP951574" s="90"/>
    </row>
    <row r="951575" spans="68:68" customFormat="1">
      <c r="BP951575" s="90"/>
    </row>
    <row r="951576" spans="68:68" customFormat="1">
      <c r="BP951576" s="90"/>
    </row>
    <row r="951577" spans="68:68" customFormat="1">
      <c r="BP951577" s="90"/>
    </row>
    <row r="951578" spans="68:68" customFormat="1">
      <c r="BP951578" s="90"/>
    </row>
    <row r="951579" spans="68:68" customFormat="1">
      <c r="BP951579" s="90"/>
    </row>
    <row r="951580" spans="68:68" customFormat="1">
      <c r="BP951580" s="90"/>
    </row>
    <row r="951581" spans="68:68" customFormat="1">
      <c r="BP951581" s="90"/>
    </row>
    <row r="951582" spans="68:68" customFormat="1">
      <c r="BP951582" s="90"/>
    </row>
    <row r="951583" spans="68:68" customFormat="1">
      <c r="BP951583" s="90"/>
    </row>
    <row r="951584" spans="68:68" customFormat="1">
      <c r="BP951584" s="90"/>
    </row>
    <row r="951585" spans="68:68" customFormat="1">
      <c r="BP951585" s="90"/>
    </row>
    <row r="951586" spans="68:68" customFormat="1">
      <c r="BP951586" s="90"/>
    </row>
    <row r="951587" spans="68:68" customFormat="1">
      <c r="BP951587" s="90"/>
    </row>
    <row r="951588" spans="68:68" customFormat="1">
      <c r="BP951588" s="90"/>
    </row>
    <row r="951589" spans="68:68" customFormat="1">
      <c r="BP951589" s="90"/>
    </row>
    <row r="951590" spans="68:68" customFormat="1">
      <c r="BP951590" s="90"/>
    </row>
    <row r="951591" spans="68:68" customFormat="1">
      <c r="BP951591" s="90"/>
    </row>
    <row r="951592" spans="68:68" customFormat="1">
      <c r="BP951592" s="90"/>
    </row>
    <row r="951593" spans="68:68" customFormat="1">
      <c r="BP951593" s="90"/>
    </row>
    <row r="951594" spans="68:68" customFormat="1">
      <c r="BP951594" s="90"/>
    </row>
    <row r="951595" spans="68:68" customFormat="1">
      <c r="BP951595" s="90"/>
    </row>
    <row r="951596" spans="68:68" customFormat="1">
      <c r="BP951596" s="90"/>
    </row>
    <row r="951597" spans="68:68" customFormat="1">
      <c r="BP951597" s="90"/>
    </row>
    <row r="951598" spans="68:68" customFormat="1">
      <c r="BP951598" s="90"/>
    </row>
    <row r="951599" spans="68:68" customFormat="1">
      <c r="BP951599" s="90"/>
    </row>
    <row r="951600" spans="68:68" customFormat="1">
      <c r="BP951600" s="90"/>
    </row>
    <row r="951601" spans="68:68" customFormat="1">
      <c r="BP951601" s="90"/>
    </row>
    <row r="951602" spans="68:68" customFormat="1">
      <c r="BP951602" s="90"/>
    </row>
    <row r="951603" spans="68:68" customFormat="1">
      <c r="BP951603" s="90"/>
    </row>
    <row r="951604" spans="68:68" customFormat="1">
      <c r="BP951604" s="90"/>
    </row>
    <row r="951605" spans="68:68" customFormat="1">
      <c r="BP951605" s="90"/>
    </row>
    <row r="951606" spans="68:68" customFormat="1">
      <c r="BP951606" s="90"/>
    </row>
    <row r="951607" spans="68:68" customFormat="1">
      <c r="BP951607" s="90"/>
    </row>
    <row r="951608" spans="68:68" customFormat="1">
      <c r="BP951608" s="90"/>
    </row>
    <row r="951609" spans="68:68" customFormat="1">
      <c r="BP951609" s="90"/>
    </row>
    <row r="951610" spans="68:68" customFormat="1">
      <c r="BP951610" s="90"/>
    </row>
    <row r="951611" spans="68:68" customFormat="1">
      <c r="BP951611" s="90"/>
    </row>
    <row r="951612" spans="68:68" customFormat="1">
      <c r="BP951612" s="90"/>
    </row>
    <row r="951613" spans="68:68" customFormat="1">
      <c r="BP951613" s="90"/>
    </row>
    <row r="951614" spans="68:68" customFormat="1">
      <c r="BP951614" s="90"/>
    </row>
    <row r="951615" spans="68:68" customFormat="1">
      <c r="BP951615" s="90"/>
    </row>
    <row r="951616" spans="68:68" customFormat="1">
      <c r="BP951616" s="90"/>
    </row>
    <row r="951617" spans="68:68" customFormat="1">
      <c r="BP951617" s="90"/>
    </row>
    <row r="951618" spans="68:68" customFormat="1">
      <c r="BP951618" s="90"/>
    </row>
    <row r="951619" spans="68:68" customFormat="1">
      <c r="BP951619" s="90"/>
    </row>
    <row r="951620" spans="68:68" customFormat="1">
      <c r="BP951620" s="90"/>
    </row>
    <row r="951621" spans="68:68" customFormat="1">
      <c r="BP951621" s="90"/>
    </row>
    <row r="951622" spans="68:68" customFormat="1">
      <c r="BP951622" s="90"/>
    </row>
    <row r="951623" spans="68:68" customFormat="1">
      <c r="BP951623" s="90"/>
    </row>
    <row r="951624" spans="68:68" customFormat="1">
      <c r="BP951624" s="90"/>
    </row>
    <row r="951625" spans="68:68" customFormat="1">
      <c r="BP951625" s="90"/>
    </row>
    <row r="951626" spans="68:68" customFormat="1">
      <c r="BP951626" s="90"/>
    </row>
    <row r="951627" spans="68:68" customFormat="1">
      <c r="BP951627" s="90"/>
    </row>
    <row r="951628" spans="68:68" customFormat="1">
      <c r="BP951628" s="90"/>
    </row>
    <row r="951629" spans="68:68" customFormat="1">
      <c r="BP951629" s="90"/>
    </row>
    <row r="951630" spans="68:68" customFormat="1">
      <c r="BP951630" s="90"/>
    </row>
    <row r="951631" spans="68:68" customFormat="1">
      <c r="BP951631" s="90"/>
    </row>
    <row r="951632" spans="68:68" customFormat="1">
      <c r="BP951632" s="90"/>
    </row>
    <row r="951633" spans="68:68" customFormat="1">
      <c r="BP951633" s="90"/>
    </row>
    <row r="951634" spans="68:68" customFormat="1">
      <c r="BP951634" s="90"/>
    </row>
    <row r="951635" spans="68:68" customFormat="1">
      <c r="BP951635" s="90"/>
    </row>
    <row r="951636" spans="68:68" customFormat="1">
      <c r="BP951636" s="90"/>
    </row>
    <row r="951637" spans="68:68" customFormat="1">
      <c r="BP951637" s="90"/>
    </row>
    <row r="951638" spans="68:68" customFormat="1">
      <c r="BP951638" s="90"/>
    </row>
    <row r="951639" spans="68:68" customFormat="1">
      <c r="BP951639" s="90"/>
    </row>
    <row r="951640" spans="68:68" customFormat="1">
      <c r="BP951640" s="90"/>
    </row>
    <row r="951641" spans="68:68" customFormat="1">
      <c r="BP951641" s="90"/>
    </row>
    <row r="951642" spans="68:68" customFormat="1">
      <c r="BP951642" s="90"/>
    </row>
    <row r="951643" spans="68:68" customFormat="1">
      <c r="BP951643" s="90"/>
    </row>
    <row r="951644" spans="68:68" customFormat="1">
      <c r="BP951644" s="90"/>
    </row>
    <row r="951645" spans="68:68" customFormat="1">
      <c r="BP951645" s="90"/>
    </row>
    <row r="951646" spans="68:68" customFormat="1">
      <c r="BP951646" s="90"/>
    </row>
    <row r="951647" spans="68:68" customFormat="1">
      <c r="BP951647" s="90"/>
    </row>
    <row r="951648" spans="68:68" customFormat="1">
      <c r="BP951648" s="90"/>
    </row>
    <row r="951649" spans="68:68" customFormat="1">
      <c r="BP951649" s="90"/>
    </row>
    <row r="951650" spans="68:68" customFormat="1">
      <c r="BP951650" s="90"/>
    </row>
    <row r="951651" spans="68:68" customFormat="1">
      <c r="BP951651" s="90"/>
    </row>
    <row r="951652" spans="68:68" customFormat="1">
      <c r="BP951652" s="90"/>
    </row>
    <row r="951653" spans="68:68" customFormat="1">
      <c r="BP951653" s="90"/>
    </row>
    <row r="951654" spans="68:68" customFormat="1">
      <c r="BP951654" s="90"/>
    </row>
    <row r="951655" spans="68:68" customFormat="1">
      <c r="BP951655" s="90"/>
    </row>
    <row r="951656" spans="68:68" customFormat="1">
      <c r="BP951656" s="90"/>
    </row>
    <row r="951657" spans="68:68" customFormat="1">
      <c r="BP951657" s="90"/>
    </row>
    <row r="951658" spans="68:68" customFormat="1">
      <c r="BP951658" s="90"/>
    </row>
    <row r="951659" spans="68:68" customFormat="1">
      <c r="BP951659" s="90"/>
    </row>
    <row r="951660" spans="68:68" customFormat="1">
      <c r="BP951660" s="90"/>
    </row>
    <row r="951661" spans="68:68" customFormat="1">
      <c r="BP951661" s="90"/>
    </row>
    <row r="951662" spans="68:68" customFormat="1">
      <c r="BP951662" s="90"/>
    </row>
    <row r="951663" spans="68:68" customFormat="1">
      <c r="BP951663" s="90"/>
    </row>
    <row r="951664" spans="68:68" customFormat="1">
      <c r="BP951664" s="90"/>
    </row>
    <row r="951665" spans="68:68" customFormat="1">
      <c r="BP951665" s="90"/>
    </row>
    <row r="951666" spans="68:68" customFormat="1">
      <c r="BP951666" s="90"/>
    </row>
    <row r="951667" spans="68:68" customFormat="1">
      <c r="BP951667" s="90"/>
    </row>
    <row r="951668" spans="68:68" customFormat="1">
      <c r="BP951668" s="90"/>
    </row>
    <row r="951669" spans="68:68" customFormat="1">
      <c r="BP951669" s="90"/>
    </row>
    <row r="951670" spans="68:68" customFormat="1">
      <c r="BP951670" s="90"/>
    </row>
    <row r="951671" spans="68:68" customFormat="1">
      <c r="BP951671" s="90"/>
    </row>
    <row r="951672" spans="68:68" customFormat="1">
      <c r="BP951672" s="90"/>
    </row>
    <row r="951673" spans="68:68" customFormat="1">
      <c r="BP951673" s="90"/>
    </row>
    <row r="951674" spans="68:68" customFormat="1">
      <c r="BP951674" s="90"/>
    </row>
    <row r="951675" spans="68:68" customFormat="1">
      <c r="BP951675" s="90"/>
    </row>
    <row r="951676" spans="68:68" customFormat="1">
      <c r="BP951676" s="90"/>
    </row>
    <row r="951677" spans="68:68" customFormat="1">
      <c r="BP951677" s="90"/>
    </row>
    <row r="951678" spans="68:68" customFormat="1">
      <c r="BP951678" s="90"/>
    </row>
    <row r="951679" spans="68:68" customFormat="1">
      <c r="BP951679" s="90"/>
    </row>
    <row r="951680" spans="68:68" customFormat="1">
      <c r="BP951680" s="90"/>
    </row>
    <row r="951681" spans="68:68" customFormat="1">
      <c r="BP951681" s="90"/>
    </row>
    <row r="951682" spans="68:68" customFormat="1">
      <c r="BP951682" s="90"/>
    </row>
    <row r="951683" spans="68:68" customFormat="1">
      <c r="BP951683" s="90"/>
    </row>
    <row r="951684" spans="68:68" customFormat="1">
      <c r="BP951684" s="90"/>
    </row>
    <row r="951685" spans="68:68" customFormat="1">
      <c r="BP951685" s="90"/>
    </row>
    <row r="951686" spans="68:68" customFormat="1">
      <c r="BP951686" s="90"/>
    </row>
    <row r="951687" spans="68:68" customFormat="1">
      <c r="BP951687" s="90"/>
    </row>
    <row r="951688" spans="68:68" customFormat="1">
      <c r="BP951688" s="90"/>
    </row>
    <row r="951689" spans="68:68" customFormat="1">
      <c r="BP951689" s="90"/>
    </row>
    <row r="951690" spans="68:68" customFormat="1">
      <c r="BP951690" s="90"/>
    </row>
    <row r="951691" spans="68:68" customFormat="1">
      <c r="BP951691" s="90"/>
    </row>
    <row r="951692" spans="68:68" customFormat="1">
      <c r="BP951692" s="90"/>
    </row>
    <row r="951693" spans="68:68" customFormat="1">
      <c r="BP951693" s="90"/>
    </row>
    <row r="951694" spans="68:68" customFormat="1">
      <c r="BP951694" s="90"/>
    </row>
    <row r="951695" spans="68:68" customFormat="1">
      <c r="BP951695" s="90"/>
    </row>
    <row r="951696" spans="68:68" customFormat="1">
      <c r="BP951696" s="90"/>
    </row>
    <row r="951697" spans="68:68" customFormat="1">
      <c r="BP951697" s="90"/>
    </row>
    <row r="951698" spans="68:68" customFormat="1">
      <c r="BP951698" s="90"/>
    </row>
    <row r="951699" spans="68:68" customFormat="1">
      <c r="BP951699" s="90"/>
    </row>
    <row r="951700" spans="68:68" customFormat="1">
      <c r="BP951700" s="90"/>
    </row>
    <row r="951701" spans="68:68" customFormat="1">
      <c r="BP951701" s="90"/>
    </row>
    <row r="951702" spans="68:68" customFormat="1">
      <c r="BP951702" s="90"/>
    </row>
    <row r="951703" spans="68:68" customFormat="1">
      <c r="BP951703" s="90"/>
    </row>
    <row r="951704" spans="68:68" customFormat="1">
      <c r="BP951704" s="90"/>
    </row>
    <row r="951705" spans="68:68" customFormat="1">
      <c r="BP951705" s="90"/>
    </row>
    <row r="951706" spans="68:68" customFormat="1">
      <c r="BP951706" s="90"/>
    </row>
    <row r="951707" spans="68:68" customFormat="1">
      <c r="BP951707" s="90"/>
    </row>
    <row r="951708" spans="68:68" customFormat="1">
      <c r="BP951708" s="90"/>
    </row>
    <row r="951709" spans="68:68" customFormat="1">
      <c r="BP951709" s="90"/>
    </row>
    <row r="951710" spans="68:68" customFormat="1">
      <c r="BP951710" s="90"/>
    </row>
    <row r="951711" spans="68:68" customFormat="1">
      <c r="BP951711" s="90"/>
    </row>
    <row r="951712" spans="68:68" customFormat="1">
      <c r="BP951712" s="90"/>
    </row>
    <row r="951713" spans="68:68" customFormat="1">
      <c r="BP951713" s="90"/>
    </row>
    <row r="951714" spans="68:68" customFormat="1">
      <c r="BP951714" s="90"/>
    </row>
    <row r="951715" spans="68:68" customFormat="1">
      <c r="BP951715" s="90"/>
    </row>
    <row r="951716" spans="68:68" customFormat="1">
      <c r="BP951716" s="90"/>
    </row>
    <row r="951717" spans="68:68" customFormat="1">
      <c r="BP951717" s="90"/>
    </row>
    <row r="951718" spans="68:68" customFormat="1">
      <c r="BP951718" s="90"/>
    </row>
    <row r="951719" spans="68:68" customFormat="1">
      <c r="BP951719" s="90"/>
    </row>
    <row r="951720" spans="68:68" customFormat="1">
      <c r="BP951720" s="90"/>
    </row>
    <row r="951721" spans="68:68" customFormat="1">
      <c r="BP951721" s="90"/>
    </row>
    <row r="951722" spans="68:68" customFormat="1">
      <c r="BP951722" s="90"/>
    </row>
    <row r="951723" spans="68:68" customFormat="1">
      <c r="BP951723" s="90"/>
    </row>
    <row r="951724" spans="68:68" customFormat="1">
      <c r="BP951724" s="90"/>
    </row>
    <row r="951725" spans="68:68" customFormat="1">
      <c r="BP951725" s="90"/>
    </row>
    <row r="951726" spans="68:68" customFormat="1">
      <c r="BP951726" s="90"/>
    </row>
    <row r="951727" spans="68:68" customFormat="1">
      <c r="BP951727" s="90"/>
    </row>
    <row r="951728" spans="68:68" customFormat="1">
      <c r="BP951728" s="90"/>
    </row>
    <row r="951729" spans="68:68" customFormat="1">
      <c r="BP951729" s="90"/>
    </row>
    <row r="951730" spans="68:68" customFormat="1">
      <c r="BP951730" s="90"/>
    </row>
    <row r="951731" spans="68:68" customFormat="1">
      <c r="BP951731" s="90"/>
    </row>
    <row r="951732" spans="68:68" customFormat="1">
      <c r="BP951732" s="90"/>
    </row>
    <row r="951733" spans="68:68" customFormat="1">
      <c r="BP951733" s="90"/>
    </row>
    <row r="951734" spans="68:68" customFormat="1">
      <c r="BP951734" s="90"/>
    </row>
    <row r="951735" spans="68:68" customFormat="1">
      <c r="BP951735" s="90"/>
    </row>
    <row r="951736" spans="68:68" customFormat="1">
      <c r="BP951736" s="90"/>
    </row>
    <row r="951737" spans="68:68" customFormat="1">
      <c r="BP951737" s="90"/>
    </row>
    <row r="951738" spans="68:68" customFormat="1">
      <c r="BP951738" s="90"/>
    </row>
    <row r="951739" spans="68:68" customFormat="1">
      <c r="BP951739" s="90"/>
    </row>
    <row r="951740" spans="68:68" customFormat="1">
      <c r="BP951740" s="90"/>
    </row>
    <row r="951741" spans="68:68" customFormat="1">
      <c r="BP951741" s="90"/>
    </row>
    <row r="951742" spans="68:68" customFormat="1">
      <c r="BP951742" s="90"/>
    </row>
    <row r="951743" spans="68:68" customFormat="1">
      <c r="BP951743" s="90"/>
    </row>
    <row r="951744" spans="68:68" customFormat="1">
      <c r="BP951744" s="90"/>
    </row>
    <row r="951745" spans="68:68" customFormat="1">
      <c r="BP951745" s="90"/>
    </row>
    <row r="951746" spans="68:68" customFormat="1">
      <c r="BP951746" s="90"/>
    </row>
    <row r="951747" spans="68:68" customFormat="1">
      <c r="BP951747" s="90"/>
    </row>
    <row r="951748" spans="68:68" customFormat="1">
      <c r="BP951748" s="90"/>
    </row>
    <row r="951749" spans="68:68" customFormat="1">
      <c r="BP951749" s="90"/>
    </row>
    <row r="951750" spans="68:68" customFormat="1">
      <c r="BP951750" s="90"/>
    </row>
    <row r="951751" spans="68:68" customFormat="1">
      <c r="BP951751" s="90"/>
    </row>
    <row r="951752" spans="68:68" customFormat="1">
      <c r="BP951752" s="90"/>
    </row>
    <row r="951753" spans="68:68" customFormat="1">
      <c r="BP951753" s="90"/>
    </row>
    <row r="951754" spans="68:68" customFormat="1">
      <c r="BP951754" s="90"/>
    </row>
    <row r="951755" spans="68:68" customFormat="1">
      <c r="BP951755" s="90"/>
    </row>
    <row r="951756" spans="68:68" customFormat="1">
      <c r="BP951756" s="90"/>
    </row>
    <row r="951757" spans="68:68" customFormat="1">
      <c r="BP951757" s="90"/>
    </row>
    <row r="951758" spans="68:68" customFormat="1">
      <c r="BP951758" s="90"/>
    </row>
    <row r="951759" spans="68:68" customFormat="1">
      <c r="BP951759" s="90"/>
    </row>
    <row r="951760" spans="68:68" customFormat="1">
      <c r="BP951760" s="90"/>
    </row>
    <row r="951761" spans="68:68" customFormat="1">
      <c r="BP951761" s="90"/>
    </row>
    <row r="951762" spans="68:68" customFormat="1">
      <c r="BP951762" s="90"/>
    </row>
    <row r="951763" spans="68:68" customFormat="1">
      <c r="BP951763" s="90"/>
    </row>
    <row r="951764" spans="68:68" customFormat="1">
      <c r="BP951764" s="90"/>
    </row>
    <row r="951765" spans="68:68" customFormat="1">
      <c r="BP951765" s="90"/>
    </row>
    <row r="951766" spans="68:68" customFormat="1">
      <c r="BP951766" s="90"/>
    </row>
    <row r="951767" spans="68:68" customFormat="1">
      <c r="BP951767" s="90"/>
    </row>
    <row r="951768" spans="68:68" customFormat="1">
      <c r="BP951768" s="90"/>
    </row>
    <row r="951769" spans="68:68" customFormat="1">
      <c r="BP951769" s="90"/>
    </row>
    <row r="951770" spans="68:68" customFormat="1">
      <c r="BP951770" s="90"/>
    </row>
    <row r="951771" spans="68:68" customFormat="1">
      <c r="BP951771" s="90"/>
    </row>
    <row r="951772" spans="68:68" customFormat="1">
      <c r="BP951772" s="90"/>
    </row>
    <row r="951773" spans="68:68" customFormat="1">
      <c r="BP951773" s="90"/>
    </row>
    <row r="951774" spans="68:68" customFormat="1">
      <c r="BP951774" s="90"/>
    </row>
    <row r="951775" spans="68:68" customFormat="1">
      <c r="BP951775" s="90"/>
    </row>
    <row r="951776" spans="68:68" customFormat="1">
      <c r="BP951776" s="90"/>
    </row>
    <row r="951777" spans="68:68" customFormat="1">
      <c r="BP951777" s="90"/>
    </row>
    <row r="951778" spans="68:68" customFormat="1">
      <c r="BP951778" s="90"/>
    </row>
    <row r="951779" spans="68:68" customFormat="1">
      <c r="BP951779" s="90"/>
    </row>
    <row r="951780" spans="68:68" customFormat="1">
      <c r="BP951780" s="90"/>
    </row>
    <row r="951781" spans="68:68" customFormat="1">
      <c r="BP951781" s="90"/>
    </row>
    <row r="951782" spans="68:68" customFormat="1">
      <c r="BP951782" s="90"/>
    </row>
    <row r="951783" spans="68:68" customFormat="1">
      <c r="BP951783" s="90"/>
    </row>
    <row r="951784" spans="68:68" customFormat="1">
      <c r="BP951784" s="90"/>
    </row>
    <row r="951785" spans="68:68" customFormat="1">
      <c r="BP951785" s="90"/>
    </row>
    <row r="951786" spans="68:68" customFormat="1">
      <c r="BP951786" s="90"/>
    </row>
    <row r="951787" spans="68:68" customFormat="1">
      <c r="BP951787" s="90"/>
    </row>
    <row r="951788" spans="68:68" customFormat="1">
      <c r="BP951788" s="90"/>
    </row>
    <row r="951789" spans="68:68" customFormat="1">
      <c r="BP951789" s="90"/>
    </row>
    <row r="951790" spans="68:68" customFormat="1">
      <c r="BP951790" s="90"/>
    </row>
    <row r="951791" spans="68:68" customFormat="1">
      <c r="BP951791" s="90"/>
    </row>
    <row r="951792" spans="68:68" customFormat="1">
      <c r="BP951792" s="90"/>
    </row>
    <row r="951793" spans="68:68" customFormat="1">
      <c r="BP951793" s="90"/>
    </row>
    <row r="951794" spans="68:68" customFormat="1">
      <c r="BP951794" s="90"/>
    </row>
    <row r="951795" spans="68:68" customFormat="1">
      <c r="BP951795" s="90"/>
    </row>
    <row r="951796" spans="68:68" customFormat="1">
      <c r="BP951796" s="90"/>
    </row>
    <row r="951797" spans="68:68" customFormat="1">
      <c r="BP951797" s="90"/>
    </row>
    <row r="951798" spans="68:68" customFormat="1">
      <c r="BP951798" s="90"/>
    </row>
    <row r="951799" spans="68:68" customFormat="1">
      <c r="BP951799" s="90"/>
    </row>
    <row r="951800" spans="68:68" customFormat="1">
      <c r="BP951800" s="90"/>
    </row>
    <row r="951801" spans="68:68" customFormat="1">
      <c r="BP951801" s="90"/>
    </row>
    <row r="951802" spans="68:68" customFormat="1">
      <c r="BP951802" s="90"/>
    </row>
    <row r="951803" spans="68:68" customFormat="1">
      <c r="BP951803" s="90"/>
    </row>
    <row r="951804" spans="68:68" customFormat="1">
      <c r="BP951804" s="90"/>
    </row>
    <row r="951805" spans="68:68" customFormat="1">
      <c r="BP951805" s="90"/>
    </row>
    <row r="951806" spans="68:68" customFormat="1">
      <c r="BP951806" s="90"/>
    </row>
    <row r="951807" spans="68:68" customFormat="1">
      <c r="BP951807" s="90"/>
    </row>
    <row r="951808" spans="68:68" customFormat="1">
      <c r="BP951808" s="90"/>
    </row>
    <row r="951809" spans="68:68" customFormat="1">
      <c r="BP951809" s="90"/>
    </row>
    <row r="951810" spans="68:68" customFormat="1">
      <c r="BP951810" s="90"/>
    </row>
    <row r="951811" spans="68:68" customFormat="1">
      <c r="BP951811" s="90"/>
    </row>
    <row r="951812" spans="68:68" customFormat="1">
      <c r="BP951812" s="90"/>
    </row>
    <row r="951813" spans="68:68" customFormat="1">
      <c r="BP951813" s="90"/>
    </row>
    <row r="951814" spans="68:68" customFormat="1">
      <c r="BP951814" s="90"/>
    </row>
    <row r="951815" spans="68:68" customFormat="1">
      <c r="BP951815" s="90"/>
    </row>
    <row r="951816" spans="68:68" customFormat="1">
      <c r="BP951816" s="90"/>
    </row>
    <row r="951817" spans="68:68" customFormat="1">
      <c r="BP951817" s="90"/>
    </row>
    <row r="951818" spans="68:68" customFormat="1">
      <c r="BP951818" s="90"/>
    </row>
    <row r="951819" spans="68:68" customFormat="1">
      <c r="BP951819" s="90"/>
    </row>
    <row r="951820" spans="68:68" customFormat="1">
      <c r="BP951820" s="90"/>
    </row>
    <row r="951821" spans="68:68" customFormat="1">
      <c r="BP951821" s="90"/>
    </row>
    <row r="951822" spans="68:68" customFormat="1">
      <c r="BP951822" s="90"/>
    </row>
    <row r="951823" spans="68:68" customFormat="1">
      <c r="BP951823" s="90"/>
    </row>
    <row r="951824" spans="68:68" customFormat="1">
      <c r="BP951824" s="90"/>
    </row>
    <row r="951825" spans="68:68" customFormat="1">
      <c r="BP951825" s="90"/>
    </row>
    <row r="951826" spans="68:68" customFormat="1">
      <c r="BP951826" s="90"/>
    </row>
    <row r="951827" spans="68:68" customFormat="1">
      <c r="BP951827" s="90"/>
    </row>
    <row r="951828" spans="68:68" customFormat="1">
      <c r="BP951828" s="90"/>
    </row>
    <row r="951829" spans="68:68" customFormat="1">
      <c r="BP951829" s="90"/>
    </row>
    <row r="951830" spans="68:68" customFormat="1">
      <c r="BP951830" s="90"/>
    </row>
    <row r="951831" spans="68:68" customFormat="1">
      <c r="BP951831" s="90"/>
    </row>
    <row r="951832" spans="68:68" customFormat="1">
      <c r="BP951832" s="90"/>
    </row>
    <row r="951833" spans="68:68" customFormat="1">
      <c r="BP951833" s="90"/>
    </row>
    <row r="951834" spans="68:68" customFormat="1">
      <c r="BP951834" s="90"/>
    </row>
    <row r="951835" spans="68:68" customFormat="1">
      <c r="BP951835" s="90"/>
    </row>
    <row r="951836" spans="68:68" customFormat="1">
      <c r="BP951836" s="90"/>
    </row>
    <row r="951837" spans="68:68" customFormat="1">
      <c r="BP951837" s="90"/>
    </row>
    <row r="951838" spans="68:68" customFormat="1">
      <c r="BP951838" s="90"/>
    </row>
    <row r="951839" spans="68:68" customFormat="1">
      <c r="BP951839" s="90"/>
    </row>
    <row r="951840" spans="68:68" customFormat="1">
      <c r="BP951840" s="90"/>
    </row>
    <row r="951841" spans="68:68" customFormat="1">
      <c r="BP951841" s="90"/>
    </row>
    <row r="951842" spans="68:68" customFormat="1">
      <c r="BP951842" s="90"/>
    </row>
    <row r="951843" spans="68:68" customFormat="1">
      <c r="BP951843" s="90"/>
    </row>
    <row r="951844" spans="68:68" customFormat="1">
      <c r="BP951844" s="90"/>
    </row>
    <row r="951845" spans="68:68" customFormat="1">
      <c r="BP951845" s="90"/>
    </row>
    <row r="951846" spans="68:68" customFormat="1">
      <c r="BP951846" s="90"/>
    </row>
    <row r="951847" spans="68:68" customFormat="1">
      <c r="BP951847" s="90"/>
    </row>
    <row r="951848" spans="68:68" customFormat="1">
      <c r="BP951848" s="90"/>
    </row>
    <row r="951849" spans="68:68" customFormat="1">
      <c r="BP951849" s="90"/>
    </row>
    <row r="951850" spans="68:68" customFormat="1">
      <c r="BP951850" s="90"/>
    </row>
    <row r="951851" spans="68:68" customFormat="1">
      <c r="BP951851" s="90"/>
    </row>
    <row r="951852" spans="68:68" customFormat="1">
      <c r="BP951852" s="90"/>
    </row>
    <row r="951853" spans="68:68" customFormat="1">
      <c r="BP951853" s="90"/>
    </row>
    <row r="951854" spans="68:68" customFormat="1">
      <c r="BP951854" s="90"/>
    </row>
    <row r="951855" spans="68:68" customFormat="1">
      <c r="BP951855" s="90"/>
    </row>
    <row r="951856" spans="68:68" customFormat="1">
      <c r="BP951856" s="90"/>
    </row>
    <row r="951857" spans="68:68" customFormat="1">
      <c r="BP951857" s="90"/>
    </row>
    <row r="951858" spans="68:68" customFormat="1">
      <c r="BP951858" s="90"/>
    </row>
    <row r="951859" spans="68:68" customFormat="1">
      <c r="BP951859" s="90"/>
    </row>
    <row r="951860" spans="68:68" customFormat="1">
      <c r="BP951860" s="90"/>
    </row>
    <row r="951861" spans="68:68" customFormat="1">
      <c r="BP951861" s="90"/>
    </row>
    <row r="951862" spans="68:68" customFormat="1">
      <c r="BP951862" s="90"/>
    </row>
    <row r="951863" spans="68:68" customFormat="1">
      <c r="BP951863" s="90"/>
    </row>
    <row r="951864" spans="68:68" customFormat="1">
      <c r="BP951864" s="90"/>
    </row>
    <row r="951865" spans="68:68" customFormat="1">
      <c r="BP951865" s="90"/>
    </row>
    <row r="951866" spans="68:68" customFormat="1">
      <c r="BP951866" s="90"/>
    </row>
    <row r="951867" spans="68:68" customFormat="1">
      <c r="BP951867" s="90"/>
    </row>
    <row r="951868" spans="68:68" customFormat="1">
      <c r="BP951868" s="90"/>
    </row>
    <row r="951869" spans="68:68" customFormat="1">
      <c r="BP951869" s="90"/>
    </row>
    <row r="951870" spans="68:68" customFormat="1">
      <c r="BP951870" s="90"/>
    </row>
    <row r="951871" spans="68:68" customFormat="1">
      <c r="BP951871" s="90"/>
    </row>
    <row r="951872" spans="68:68" customFormat="1">
      <c r="BP951872" s="90"/>
    </row>
    <row r="951873" spans="68:68" customFormat="1">
      <c r="BP951873" s="90"/>
    </row>
    <row r="951874" spans="68:68" customFormat="1">
      <c r="BP951874" s="90"/>
    </row>
    <row r="951875" spans="68:68" customFormat="1">
      <c r="BP951875" s="90"/>
    </row>
    <row r="951876" spans="68:68" customFormat="1">
      <c r="BP951876" s="90"/>
    </row>
    <row r="951877" spans="68:68" customFormat="1">
      <c r="BP951877" s="90"/>
    </row>
    <row r="951878" spans="68:68" customFormat="1">
      <c r="BP951878" s="90"/>
    </row>
    <row r="951879" spans="68:68" customFormat="1">
      <c r="BP951879" s="90"/>
    </row>
    <row r="951880" spans="68:68" customFormat="1">
      <c r="BP951880" s="90"/>
    </row>
    <row r="951881" spans="68:68" customFormat="1">
      <c r="BP951881" s="90"/>
    </row>
    <row r="951882" spans="68:68" customFormat="1">
      <c r="BP951882" s="90"/>
    </row>
    <row r="951883" spans="68:68" customFormat="1">
      <c r="BP951883" s="90"/>
    </row>
    <row r="951884" spans="68:68" customFormat="1">
      <c r="BP951884" s="90"/>
    </row>
    <row r="951885" spans="68:68" customFormat="1">
      <c r="BP951885" s="90"/>
    </row>
    <row r="951886" spans="68:68" customFormat="1">
      <c r="BP951886" s="90"/>
    </row>
    <row r="951887" spans="68:68" customFormat="1">
      <c r="BP951887" s="90"/>
    </row>
    <row r="951888" spans="68:68" customFormat="1">
      <c r="BP951888" s="90"/>
    </row>
    <row r="951889" spans="68:68" customFormat="1">
      <c r="BP951889" s="90"/>
    </row>
    <row r="951890" spans="68:68" customFormat="1">
      <c r="BP951890" s="90"/>
    </row>
    <row r="951891" spans="68:68" customFormat="1">
      <c r="BP951891" s="90"/>
    </row>
    <row r="951892" spans="68:68" customFormat="1">
      <c r="BP951892" s="90"/>
    </row>
    <row r="951893" spans="68:68" customFormat="1">
      <c r="BP951893" s="90"/>
    </row>
    <row r="951894" spans="68:68" customFormat="1">
      <c r="BP951894" s="90"/>
    </row>
    <row r="951895" spans="68:68" customFormat="1">
      <c r="BP951895" s="90"/>
    </row>
    <row r="951896" spans="68:68" customFormat="1">
      <c r="BP951896" s="90"/>
    </row>
    <row r="951897" spans="68:68" customFormat="1">
      <c r="BP951897" s="90"/>
    </row>
    <row r="951898" spans="68:68" customFormat="1">
      <c r="BP951898" s="90"/>
    </row>
    <row r="951899" spans="68:68" customFormat="1">
      <c r="BP951899" s="90"/>
    </row>
    <row r="951900" spans="68:68" customFormat="1">
      <c r="BP951900" s="90"/>
    </row>
    <row r="951901" spans="68:68" customFormat="1">
      <c r="BP951901" s="90"/>
    </row>
    <row r="951902" spans="68:68" customFormat="1">
      <c r="BP951902" s="90"/>
    </row>
    <row r="951903" spans="68:68" customFormat="1">
      <c r="BP951903" s="90"/>
    </row>
    <row r="951904" spans="68:68" customFormat="1">
      <c r="BP951904" s="90"/>
    </row>
    <row r="951905" spans="68:68" customFormat="1">
      <c r="BP951905" s="90"/>
    </row>
    <row r="951906" spans="68:68" customFormat="1">
      <c r="BP951906" s="90"/>
    </row>
    <row r="951907" spans="68:68" customFormat="1">
      <c r="BP951907" s="90"/>
    </row>
    <row r="951908" spans="68:68" customFormat="1">
      <c r="BP951908" s="90"/>
    </row>
    <row r="951909" spans="68:68" customFormat="1">
      <c r="BP951909" s="90"/>
    </row>
    <row r="951910" spans="68:68" customFormat="1">
      <c r="BP951910" s="90"/>
    </row>
    <row r="951911" spans="68:68" customFormat="1">
      <c r="BP951911" s="90"/>
    </row>
    <row r="951912" spans="68:68" customFormat="1">
      <c r="BP951912" s="90"/>
    </row>
    <row r="951913" spans="68:68" customFormat="1">
      <c r="BP951913" s="90"/>
    </row>
    <row r="951914" spans="68:68" customFormat="1">
      <c r="BP951914" s="90"/>
    </row>
    <row r="951915" spans="68:68" customFormat="1">
      <c r="BP951915" s="90"/>
    </row>
    <row r="951916" spans="68:68" customFormat="1">
      <c r="BP951916" s="90"/>
    </row>
    <row r="951917" spans="68:68" customFormat="1">
      <c r="BP951917" s="90"/>
    </row>
    <row r="951918" spans="68:68" customFormat="1">
      <c r="BP951918" s="90"/>
    </row>
    <row r="951919" spans="68:68" customFormat="1">
      <c r="BP951919" s="90"/>
    </row>
    <row r="951920" spans="68:68" customFormat="1">
      <c r="BP951920" s="90"/>
    </row>
    <row r="951921" spans="68:68" customFormat="1">
      <c r="BP951921" s="90"/>
    </row>
    <row r="951922" spans="68:68" customFormat="1">
      <c r="BP951922" s="90"/>
    </row>
    <row r="951923" spans="68:68" customFormat="1">
      <c r="BP951923" s="90"/>
    </row>
    <row r="951924" spans="68:68" customFormat="1">
      <c r="BP951924" s="90"/>
    </row>
    <row r="951925" spans="68:68" customFormat="1">
      <c r="BP951925" s="90"/>
    </row>
    <row r="951926" spans="68:68" customFormat="1">
      <c r="BP951926" s="90"/>
    </row>
    <row r="951927" spans="68:68" customFormat="1">
      <c r="BP951927" s="90"/>
    </row>
    <row r="951928" spans="68:68" customFormat="1">
      <c r="BP951928" s="90"/>
    </row>
    <row r="951929" spans="68:68" customFormat="1">
      <c r="BP951929" s="90"/>
    </row>
    <row r="951930" spans="68:68" customFormat="1">
      <c r="BP951930" s="90"/>
    </row>
    <row r="951931" spans="68:68" customFormat="1">
      <c r="BP951931" s="90"/>
    </row>
    <row r="951932" spans="68:68" customFormat="1">
      <c r="BP951932" s="90"/>
    </row>
    <row r="951933" spans="68:68" customFormat="1">
      <c r="BP951933" s="90"/>
    </row>
    <row r="951934" spans="68:68" customFormat="1">
      <c r="BP951934" s="90"/>
    </row>
    <row r="951935" spans="68:68" customFormat="1">
      <c r="BP951935" s="90"/>
    </row>
    <row r="951936" spans="68:68" customFormat="1">
      <c r="BP951936" s="90"/>
    </row>
    <row r="951937" spans="68:68" customFormat="1">
      <c r="BP951937" s="90"/>
    </row>
    <row r="951938" spans="68:68" customFormat="1">
      <c r="BP951938" s="90"/>
    </row>
    <row r="951939" spans="68:68" customFormat="1">
      <c r="BP951939" s="90"/>
    </row>
    <row r="951940" spans="68:68" customFormat="1">
      <c r="BP951940" s="90"/>
    </row>
    <row r="951941" spans="68:68" customFormat="1">
      <c r="BP951941" s="90"/>
    </row>
    <row r="951942" spans="68:68" customFormat="1">
      <c r="BP951942" s="90"/>
    </row>
    <row r="951943" spans="68:68" customFormat="1">
      <c r="BP951943" s="90"/>
    </row>
    <row r="951944" spans="68:68" customFormat="1">
      <c r="BP951944" s="90"/>
    </row>
    <row r="951945" spans="68:68" customFormat="1">
      <c r="BP951945" s="90"/>
    </row>
    <row r="951946" spans="68:68" customFormat="1">
      <c r="BP951946" s="90"/>
    </row>
    <row r="951947" spans="68:68" customFormat="1">
      <c r="BP951947" s="90"/>
    </row>
    <row r="951948" spans="68:68" customFormat="1">
      <c r="BP951948" s="90"/>
    </row>
    <row r="951949" spans="68:68" customFormat="1">
      <c r="BP951949" s="90"/>
    </row>
    <row r="951950" spans="68:68" customFormat="1">
      <c r="BP951950" s="90"/>
    </row>
    <row r="951951" spans="68:68" customFormat="1">
      <c r="BP951951" s="90"/>
    </row>
    <row r="951952" spans="68:68" customFormat="1">
      <c r="BP951952" s="90"/>
    </row>
    <row r="951953" spans="68:68" customFormat="1">
      <c r="BP951953" s="90"/>
    </row>
    <row r="951954" spans="68:68" customFormat="1">
      <c r="BP951954" s="90"/>
    </row>
    <row r="951955" spans="68:68" customFormat="1">
      <c r="BP951955" s="90"/>
    </row>
    <row r="951956" spans="68:68" customFormat="1">
      <c r="BP951956" s="90"/>
    </row>
    <row r="951957" spans="68:68" customFormat="1">
      <c r="BP951957" s="90"/>
    </row>
    <row r="951958" spans="68:68" customFormat="1">
      <c r="BP951958" s="90"/>
    </row>
    <row r="951959" spans="68:68" customFormat="1">
      <c r="BP951959" s="90"/>
    </row>
    <row r="951960" spans="68:68" customFormat="1">
      <c r="BP951960" s="90"/>
    </row>
    <row r="951961" spans="68:68" customFormat="1">
      <c r="BP951961" s="90"/>
    </row>
    <row r="951962" spans="68:68" customFormat="1">
      <c r="BP951962" s="90"/>
    </row>
    <row r="951963" spans="68:68" customFormat="1">
      <c r="BP951963" s="90"/>
    </row>
    <row r="951964" spans="68:68" customFormat="1">
      <c r="BP951964" s="90"/>
    </row>
    <row r="951965" spans="68:68" customFormat="1">
      <c r="BP951965" s="90"/>
    </row>
    <row r="951966" spans="68:68" customFormat="1">
      <c r="BP951966" s="90"/>
    </row>
    <row r="951967" spans="68:68" customFormat="1">
      <c r="BP951967" s="90"/>
    </row>
    <row r="951968" spans="68:68" customFormat="1">
      <c r="BP951968" s="90"/>
    </row>
    <row r="951969" spans="68:68" customFormat="1">
      <c r="BP951969" s="90"/>
    </row>
    <row r="951970" spans="68:68" customFormat="1">
      <c r="BP951970" s="90"/>
    </row>
    <row r="951971" spans="68:68" customFormat="1">
      <c r="BP951971" s="90"/>
    </row>
    <row r="951972" spans="68:68" customFormat="1">
      <c r="BP951972" s="90"/>
    </row>
    <row r="951973" spans="68:68" customFormat="1">
      <c r="BP951973" s="90"/>
    </row>
    <row r="951974" spans="68:68" customFormat="1">
      <c r="BP951974" s="90"/>
    </row>
    <row r="951975" spans="68:68" customFormat="1">
      <c r="BP951975" s="90"/>
    </row>
    <row r="951976" spans="68:68" customFormat="1">
      <c r="BP951976" s="90"/>
    </row>
    <row r="951977" spans="68:68" customFormat="1">
      <c r="BP951977" s="90"/>
    </row>
    <row r="951978" spans="68:68" customFormat="1">
      <c r="BP951978" s="90"/>
    </row>
    <row r="951979" spans="68:68" customFormat="1">
      <c r="BP951979" s="90"/>
    </row>
    <row r="951980" spans="68:68" customFormat="1">
      <c r="BP951980" s="90"/>
    </row>
    <row r="951981" spans="68:68" customFormat="1">
      <c r="BP951981" s="90"/>
    </row>
    <row r="951982" spans="68:68" customFormat="1">
      <c r="BP951982" s="90"/>
    </row>
    <row r="951983" spans="68:68" customFormat="1">
      <c r="BP951983" s="90"/>
    </row>
    <row r="951984" spans="68:68" customFormat="1">
      <c r="BP951984" s="90"/>
    </row>
    <row r="951985" spans="68:68" customFormat="1">
      <c r="BP951985" s="90"/>
    </row>
    <row r="951986" spans="68:68" customFormat="1">
      <c r="BP951986" s="90"/>
    </row>
    <row r="951987" spans="68:68" customFormat="1">
      <c r="BP951987" s="90"/>
    </row>
    <row r="951988" spans="68:68" customFormat="1">
      <c r="BP951988" s="90"/>
    </row>
    <row r="951989" spans="68:68" customFormat="1">
      <c r="BP951989" s="90"/>
    </row>
    <row r="951990" spans="68:68" customFormat="1">
      <c r="BP951990" s="90"/>
    </row>
    <row r="951991" spans="68:68" customFormat="1">
      <c r="BP951991" s="90"/>
    </row>
    <row r="951992" spans="68:68" customFormat="1">
      <c r="BP951992" s="90"/>
    </row>
    <row r="951993" spans="68:68" customFormat="1">
      <c r="BP951993" s="90"/>
    </row>
    <row r="951994" spans="68:68" customFormat="1">
      <c r="BP951994" s="90"/>
    </row>
    <row r="951995" spans="68:68" customFormat="1">
      <c r="BP951995" s="90"/>
    </row>
    <row r="951996" spans="68:68" customFormat="1">
      <c r="BP951996" s="90"/>
    </row>
    <row r="951997" spans="68:68" customFormat="1">
      <c r="BP951997" s="90"/>
    </row>
    <row r="951998" spans="68:68" customFormat="1">
      <c r="BP951998" s="90"/>
    </row>
    <row r="951999" spans="68:68" customFormat="1">
      <c r="BP951999" s="90"/>
    </row>
    <row r="952000" spans="68:68" customFormat="1">
      <c r="BP952000" s="90"/>
    </row>
    <row r="952001" spans="68:68" customFormat="1">
      <c r="BP952001" s="90"/>
    </row>
    <row r="952002" spans="68:68" customFormat="1">
      <c r="BP952002" s="90"/>
    </row>
    <row r="952003" spans="68:68" customFormat="1">
      <c r="BP952003" s="90"/>
    </row>
    <row r="952004" spans="68:68" customFormat="1">
      <c r="BP952004" s="90"/>
    </row>
    <row r="952005" spans="68:68" customFormat="1">
      <c r="BP952005" s="90"/>
    </row>
    <row r="952006" spans="68:68" customFormat="1">
      <c r="BP952006" s="90"/>
    </row>
    <row r="952007" spans="68:68" customFormat="1">
      <c r="BP952007" s="90"/>
    </row>
    <row r="952008" spans="68:68" customFormat="1">
      <c r="BP952008" s="90"/>
    </row>
    <row r="952009" spans="68:68" customFormat="1">
      <c r="BP952009" s="90"/>
    </row>
    <row r="952010" spans="68:68" customFormat="1">
      <c r="BP952010" s="90"/>
    </row>
    <row r="952011" spans="68:68" customFormat="1">
      <c r="BP952011" s="90"/>
    </row>
    <row r="952012" spans="68:68" customFormat="1">
      <c r="BP952012" s="90"/>
    </row>
    <row r="952013" spans="68:68" customFormat="1">
      <c r="BP952013" s="90"/>
    </row>
    <row r="952014" spans="68:68" customFormat="1">
      <c r="BP952014" s="90"/>
    </row>
    <row r="952015" spans="68:68" customFormat="1">
      <c r="BP952015" s="90"/>
    </row>
    <row r="952016" spans="68:68" customFormat="1">
      <c r="BP952016" s="90"/>
    </row>
    <row r="952017" spans="68:68" customFormat="1">
      <c r="BP952017" s="90"/>
    </row>
    <row r="952018" spans="68:68" customFormat="1">
      <c r="BP952018" s="90"/>
    </row>
    <row r="952019" spans="68:68" customFormat="1">
      <c r="BP952019" s="90"/>
    </row>
    <row r="952020" spans="68:68" customFormat="1">
      <c r="BP952020" s="90"/>
    </row>
    <row r="952021" spans="68:68" customFormat="1">
      <c r="BP952021" s="90"/>
    </row>
    <row r="952022" spans="68:68" customFormat="1">
      <c r="BP952022" s="90"/>
    </row>
    <row r="952023" spans="68:68" customFormat="1">
      <c r="BP952023" s="90"/>
    </row>
    <row r="952024" spans="68:68" customFormat="1">
      <c r="BP952024" s="90"/>
    </row>
    <row r="952025" spans="68:68" customFormat="1">
      <c r="BP952025" s="90"/>
    </row>
    <row r="952026" spans="68:68" customFormat="1">
      <c r="BP952026" s="90"/>
    </row>
    <row r="952027" spans="68:68" customFormat="1">
      <c r="BP952027" s="90"/>
    </row>
    <row r="952028" spans="68:68" customFormat="1">
      <c r="BP952028" s="90"/>
    </row>
    <row r="952029" spans="68:68" customFormat="1">
      <c r="BP952029" s="90"/>
    </row>
    <row r="952030" spans="68:68" customFormat="1">
      <c r="BP952030" s="90"/>
    </row>
    <row r="952031" spans="68:68" customFormat="1">
      <c r="BP952031" s="90"/>
    </row>
    <row r="952032" spans="68:68" customFormat="1">
      <c r="BP952032" s="90"/>
    </row>
    <row r="952033" spans="68:68" customFormat="1">
      <c r="BP952033" s="90"/>
    </row>
    <row r="952034" spans="68:68" customFormat="1">
      <c r="BP952034" s="90"/>
    </row>
    <row r="952035" spans="68:68" customFormat="1">
      <c r="BP952035" s="90"/>
    </row>
    <row r="952036" spans="68:68" customFormat="1">
      <c r="BP952036" s="90"/>
    </row>
    <row r="952037" spans="68:68" customFormat="1">
      <c r="BP952037" s="90"/>
    </row>
    <row r="952038" spans="68:68" customFormat="1">
      <c r="BP952038" s="90"/>
    </row>
    <row r="952039" spans="68:68" customFormat="1">
      <c r="BP952039" s="90"/>
    </row>
    <row r="952040" spans="68:68" customFormat="1">
      <c r="BP952040" s="90"/>
    </row>
    <row r="952041" spans="68:68" customFormat="1">
      <c r="BP952041" s="90"/>
    </row>
    <row r="952042" spans="68:68" customFormat="1">
      <c r="BP952042" s="90"/>
    </row>
    <row r="952043" spans="68:68" customFormat="1">
      <c r="BP952043" s="90"/>
    </row>
    <row r="952044" spans="68:68" customFormat="1">
      <c r="BP952044" s="90"/>
    </row>
    <row r="952045" spans="68:68" customFormat="1">
      <c r="BP952045" s="90"/>
    </row>
    <row r="952046" spans="68:68" customFormat="1">
      <c r="BP952046" s="90"/>
    </row>
    <row r="952047" spans="68:68" customFormat="1">
      <c r="BP952047" s="90"/>
    </row>
    <row r="952048" spans="68:68" customFormat="1">
      <c r="BP952048" s="90"/>
    </row>
    <row r="952049" spans="68:68" customFormat="1">
      <c r="BP952049" s="90"/>
    </row>
    <row r="952050" spans="68:68" customFormat="1">
      <c r="BP952050" s="90"/>
    </row>
    <row r="952051" spans="68:68" customFormat="1">
      <c r="BP952051" s="90"/>
    </row>
    <row r="952052" spans="68:68" customFormat="1">
      <c r="BP952052" s="90"/>
    </row>
    <row r="952053" spans="68:68" customFormat="1">
      <c r="BP952053" s="90"/>
    </row>
    <row r="952054" spans="68:68" customFormat="1">
      <c r="BP952054" s="90"/>
    </row>
    <row r="952055" spans="68:68" customFormat="1">
      <c r="BP952055" s="90"/>
    </row>
    <row r="952056" spans="68:68" customFormat="1">
      <c r="BP952056" s="90"/>
    </row>
    <row r="952057" spans="68:68" customFormat="1">
      <c r="BP952057" s="90"/>
    </row>
    <row r="952058" spans="68:68" customFormat="1">
      <c r="BP952058" s="90"/>
    </row>
    <row r="952059" spans="68:68" customFormat="1">
      <c r="BP952059" s="90"/>
    </row>
    <row r="952060" spans="68:68" customFormat="1">
      <c r="BP952060" s="90"/>
    </row>
    <row r="952061" spans="68:68" customFormat="1">
      <c r="BP952061" s="90"/>
    </row>
    <row r="952062" spans="68:68" customFormat="1">
      <c r="BP952062" s="90"/>
    </row>
    <row r="952063" spans="68:68" customFormat="1">
      <c r="BP952063" s="90"/>
    </row>
    <row r="952064" spans="68:68" customFormat="1">
      <c r="BP952064" s="90"/>
    </row>
    <row r="952065" spans="68:68" customFormat="1">
      <c r="BP952065" s="90"/>
    </row>
    <row r="952066" spans="68:68" customFormat="1">
      <c r="BP952066" s="90"/>
    </row>
    <row r="952067" spans="68:68" customFormat="1">
      <c r="BP952067" s="90"/>
    </row>
    <row r="952068" spans="68:68" customFormat="1">
      <c r="BP952068" s="90"/>
    </row>
    <row r="952069" spans="68:68" customFormat="1">
      <c r="BP952069" s="90"/>
    </row>
    <row r="952070" spans="68:68" customFormat="1">
      <c r="BP952070" s="90"/>
    </row>
    <row r="952071" spans="68:68" customFormat="1">
      <c r="BP952071" s="90"/>
    </row>
    <row r="952072" spans="68:68" customFormat="1">
      <c r="BP952072" s="90"/>
    </row>
    <row r="952073" spans="68:68" customFormat="1">
      <c r="BP952073" s="90"/>
    </row>
    <row r="952074" spans="68:68" customFormat="1">
      <c r="BP952074" s="90"/>
    </row>
    <row r="952075" spans="68:68" customFormat="1">
      <c r="BP952075" s="90"/>
    </row>
    <row r="952076" spans="68:68" customFormat="1">
      <c r="BP952076" s="90"/>
    </row>
    <row r="952077" spans="68:68" customFormat="1">
      <c r="BP952077" s="90"/>
    </row>
    <row r="952078" spans="68:68" customFormat="1">
      <c r="BP952078" s="90"/>
    </row>
    <row r="952079" spans="68:68" customFormat="1">
      <c r="BP952079" s="90"/>
    </row>
    <row r="952080" spans="68:68" customFormat="1">
      <c r="BP952080" s="90"/>
    </row>
    <row r="952081" spans="68:68" customFormat="1">
      <c r="BP952081" s="90"/>
    </row>
    <row r="952082" spans="68:68" customFormat="1">
      <c r="BP952082" s="90"/>
    </row>
    <row r="952083" spans="68:68" customFormat="1">
      <c r="BP952083" s="90"/>
    </row>
    <row r="952084" spans="68:68" customFormat="1">
      <c r="BP952084" s="90"/>
    </row>
    <row r="952085" spans="68:68" customFormat="1">
      <c r="BP952085" s="90"/>
    </row>
    <row r="952086" spans="68:68" customFormat="1">
      <c r="BP952086" s="90"/>
    </row>
    <row r="952087" spans="68:68" customFormat="1">
      <c r="BP952087" s="90"/>
    </row>
    <row r="952088" spans="68:68" customFormat="1">
      <c r="BP952088" s="90"/>
    </row>
    <row r="952089" spans="68:68" customFormat="1">
      <c r="BP952089" s="90"/>
    </row>
    <row r="952090" spans="68:68" customFormat="1">
      <c r="BP952090" s="90"/>
    </row>
    <row r="952091" spans="68:68" customFormat="1">
      <c r="BP952091" s="90"/>
    </row>
    <row r="952092" spans="68:68" customFormat="1">
      <c r="BP952092" s="90"/>
    </row>
    <row r="952093" spans="68:68" customFormat="1">
      <c r="BP952093" s="90"/>
    </row>
    <row r="952094" spans="68:68" customFormat="1">
      <c r="BP952094" s="90"/>
    </row>
    <row r="952095" spans="68:68" customFormat="1">
      <c r="BP952095" s="90"/>
    </row>
    <row r="952096" spans="68:68" customFormat="1">
      <c r="BP952096" s="90"/>
    </row>
    <row r="952097" spans="68:68" customFormat="1">
      <c r="BP952097" s="90"/>
    </row>
    <row r="952098" spans="68:68" customFormat="1">
      <c r="BP952098" s="90"/>
    </row>
    <row r="952099" spans="68:68" customFormat="1">
      <c r="BP952099" s="90"/>
    </row>
    <row r="952100" spans="68:68" customFormat="1">
      <c r="BP952100" s="90"/>
    </row>
    <row r="952101" spans="68:68" customFormat="1">
      <c r="BP952101" s="90"/>
    </row>
    <row r="952102" spans="68:68" customFormat="1">
      <c r="BP952102" s="90"/>
    </row>
    <row r="952103" spans="68:68" customFormat="1">
      <c r="BP952103" s="90"/>
    </row>
    <row r="952104" spans="68:68" customFormat="1">
      <c r="BP952104" s="90"/>
    </row>
    <row r="952105" spans="68:68" customFormat="1">
      <c r="BP952105" s="90"/>
    </row>
    <row r="952106" spans="68:68" customFormat="1">
      <c r="BP952106" s="90"/>
    </row>
    <row r="952107" spans="68:68" customFormat="1">
      <c r="BP952107" s="90"/>
    </row>
    <row r="952108" spans="68:68" customFormat="1">
      <c r="BP952108" s="90"/>
    </row>
    <row r="952109" spans="68:68" customFormat="1">
      <c r="BP952109" s="90"/>
    </row>
    <row r="952110" spans="68:68" customFormat="1">
      <c r="BP952110" s="90"/>
    </row>
    <row r="952111" spans="68:68" customFormat="1">
      <c r="BP952111" s="90"/>
    </row>
    <row r="952112" spans="68:68" customFormat="1">
      <c r="BP952112" s="90"/>
    </row>
    <row r="952113" spans="68:68" customFormat="1">
      <c r="BP952113" s="90"/>
    </row>
    <row r="952114" spans="68:68" customFormat="1">
      <c r="BP952114" s="90"/>
    </row>
    <row r="952115" spans="68:68" customFormat="1">
      <c r="BP952115" s="90"/>
    </row>
    <row r="952116" spans="68:68" customFormat="1">
      <c r="BP952116" s="90"/>
    </row>
    <row r="952117" spans="68:68" customFormat="1">
      <c r="BP952117" s="90"/>
    </row>
    <row r="952118" spans="68:68" customFormat="1">
      <c r="BP952118" s="90"/>
    </row>
    <row r="952119" spans="68:68" customFormat="1">
      <c r="BP952119" s="90"/>
    </row>
    <row r="952120" spans="68:68" customFormat="1">
      <c r="BP952120" s="90"/>
    </row>
    <row r="952121" spans="68:68" customFormat="1">
      <c r="BP952121" s="90"/>
    </row>
    <row r="952122" spans="68:68" customFormat="1">
      <c r="BP952122" s="90"/>
    </row>
    <row r="952123" spans="68:68" customFormat="1">
      <c r="BP952123" s="90"/>
    </row>
    <row r="952124" spans="68:68" customFormat="1">
      <c r="BP952124" s="90"/>
    </row>
    <row r="952125" spans="68:68" customFormat="1">
      <c r="BP952125" s="90"/>
    </row>
    <row r="952126" spans="68:68" customFormat="1">
      <c r="BP952126" s="90"/>
    </row>
    <row r="952127" spans="68:68" customFormat="1">
      <c r="BP952127" s="90"/>
    </row>
    <row r="952128" spans="68:68" customFormat="1">
      <c r="BP952128" s="90"/>
    </row>
    <row r="952129" spans="68:68" customFormat="1">
      <c r="BP952129" s="90"/>
    </row>
    <row r="952130" spans="68:68" customFormat="1">
      <c r="BP952130" s="90"/>
    </row>
    <row r="952131" spans="68:68" customFormat="1">
      <c r="BP952131" s="90"/>
    </row>
    <row r="952132" spans="68:68" customFormat="1">
      <c r="BP952132" s="90"/>
    </row>
    <row r="952133" spans="68:68" customFormat="1">
      <c r="BP952133" s="90"/>
    </row>
    <row r="952134" spans="68:68" customFormat="1">
      <c r="BP952134" s="90"/>
    </row>
    <row r="952135" spans="68:68" customFormat="1">
      <c r="BP952135" s="90"/>
    </row>
    <row r="952136" spans="68:68" customFormat="1">
      <c r="BP952136" s="90"/>
    </row>
    <row r="952137" spans="68:68" customFormat="1">
      <c r="BP952137" s="90"/>
    </row>
    <row r="952138" spans="68:68" customFormat="1">
      <c r="BP952138" s="90"/>
    </row>
    <row r="952139" spans="68:68" customFormat="1">
      <c r="BP952139" s="90"/>
    </row>
    <row r="952140" spans="68:68" customFormat="1">
      <c r="BP952140" s="90"/>
    </row>
    <row r="952141" spans="68:68" customFormat="1">
      <c r="BP952141" s="90"/>
    </row>
    <row r="952142" spans="68:68" customFormat="1">
      <c r="BP952142" s="90"/>
    </row>
    <row r="952143" spans="68:68" customFormat="1">
      <c r="BP952143" s="90"/>
    </row>
    <row r="952144" spans="68:68" customFormat="1">
      <c r="BP952144" s="90"/>
    </row>
    <row r="952145" spans="68:68" customFormat="1">
      <c r="BP952145" s="90"/>
    </row>
    <row r="952146" spans="68:68" customFormat="1">
      <c r="BP952146" s="90"/>
    </row>
    <row r="952147" spans="68:68" customFormat="1">
      <c r="BP952147" s="90"/>
    </row>
    <row r="952148" spans="68:68" customFormat="1">
      <c r="BP952148" s="90"/>
    </row>
    <row r="952149" spans="68:68" customFormat="1">
      <c r="BP952149" s="90"/>
    </row>
    <row r="952150" spans="68:68" customFormat="1">
      <c r="BP952150" s="90"/>
    </row>
    <row r="952151" spans="68:68" customFormat="1">
      <c r="BP952151" s="90"/>
    </row>
    <row r="952152" spans="68:68" customFormat="1">
      <c r="BP952152" s="90"/>
    </row>
    <row r="952153" spans="68:68" customFormat="1">
      <c r="BP952153" s="90"/>
    </row>
    <row r="952154" spans="68:68" customFormat="1">
      <c r="BP952154" s="90"/>
    </row>
    <row r="952155" spans="68:68" customFormat="1">
      <c r="BP952155" s="90"/>
    </row>
    <row r="952156" spans="68:68" customFormat="1">
      <c r="BP952156" s="90"/>
    </row>
    <row r="952157" spans="68:68" customFormat="1">
      <c r="BP952157" s="90"/>
    </row>
    <row r="952158" spans="68:68" customFormat="1">
      <c r="BP952158" s="90"/>
    </row>
    <row r="952159" spans="68:68" customFormat="1">
      <c r="BP952159" s="90"/>
    </row>
    <row r="952160" spans="68:68" customFormat="1">
      <c r="BP952160" s="90"/>
    </row>
    <row r="952161" spans="68:68" customFormat="1">
      <c r="BP952161" s="90"/>
    </row>
    <row r="952162" spans="68:68" customFormat="1">
      <c r="BP952162" s="90"/>
    </row>
    <row r="952163" spans="68:68" customFormat="1">
      <c r="BP952163" s="90"/>
    </row>
    <row r="952164" spans="68:68" customFormat="1">
      <c r="BP952164" s="90"/>
    </row>
    <row r="952165" spans="68:68" customFormat="1">
      <c r="BP952165" s="90"/>
    </row>
    <row r="952166" spans="68:68" customFormat="1">
      <c r="BP952166" s="90"/>
    </row>
    <row r="952167" spans="68:68" customFormat="1">
      <c r="BP952167" s="90"/>
    </row>
    <row r="952168" spans="68:68" customFormat="1">
      <c r="BP952168" s="90"/>
    </row>
    <row r="952169" spans="68:68" customFormat="1">
      <c r="BP952169" s="90"/>
    </row>
    <row r="952170" spans="68:68" customFormat="1">
      <c r="BP952170" s="90"/>
    </row>
    <row r="952171" spans="68:68" customFormat="1">
      <c r="BP952171" s="90"/>
    </row>
    <row r="952172" spans="68:68" customFormat="1">
      <c r="BP952172" s="90"/>
    </row>
    <row r="952173" spans="68:68" customFormat="1">
      <c r="BP952173" s="90"/>
    </row>
    <row r="952174" spans="68:68" customFormat="1">
      <c r="BP952174" s="90"/>
    </row>
    <row r="952175" spans="68:68" customFormat="1">
      <c r="BP952175" s="90"/>
    </row>
    <row r="952176" spans="68:68" customFormat="1">
      <c r="BP952176" s="90"/>
    </row>
    <row r="952177" spans="68:68" customFormat="1">
      <c r="BP952177" s="90"/>
    </row>
    <row r="952178" spans="68:68" customFormat="1">
      <c r="BP952178" s="90"/>
    </row>
    <row r="952179" spans="68:68" customFormat="1">
      <c r="BP952179" s="90"/>
    </row>
    <row r="952180" spans="68:68" customFormat="1">
      <c r="BP952180" s="90"/>
    </row>
    <row r="952181" spans="68:68" customFormat="1">
      <c r="BP952181" s="90"/>
    </row>
    <row r="952182" spans="68:68" customFormat="1">
      <c r="BP952182" s="90"/>
    </row>
    <row r="952183" spans="68:68" customFormat="1">
      <c r="BP952183" s="90"/>
    </row>
    <row r="952184" spans="68:68" customFormat="1">
      <c r="BP952184" s="90"/>
    </row>
    <row r="952185" spans="68:68" customFormat="1">
      <c r="BP952185" s="90"/>
    </row>
    <row r="952186" spans="68:68" customFormat="1">
      <c r="BP952186" s="90"/>
    </row>
    <row r="952187" spans="68:68" customFormat="1">
      <c r="BP952187" s="90"/>
    </row>
    <row r="952188" spans="68:68" customFormat="1">
      <c r="BP952188" s="90"/>
    </row>
    <row r="952189" spans="68:68" customFormat="1">
      <c r="BP952189" s="90"/>
    </row>
    <row r="952190" spans="68:68" customFormat="1">
      <c r="BP952190" s="90"/>
    </row>
    <row r="952191" spans="68:68" customFormat="1">
      <c r="BP952191" s="90"/>
    </row>
    <row r="952192" spans="68:68" customFormat="1">
      <c r="BP952192" s="90"/>
    </row>
    <row r="952193" spans="68:68" customFormat="1">
      <c r="BP952193" s="90"/>
    </row>
    <row r="952194" spans="68:68" customFormat="1">
      <c r="BP952194" s="90"/>
    </row>
    <row r="952195" spans="68:68" customFormat="1">
      <c r="BP952195" s="90"/>
    </row>
    <row r="952196" spans="68:68" customFormat="1">
      <c r="BP952196" s="90"/>
    </row>
    <row r="952197" spans="68:68" customFormat="1">
      <c r="BP952197" s="90"/>
    </row>
    <row r="952198" spans="68:68" customFormat="1">
      <c r="BP952198" s="90"/>
    </row>
    <row r="952199" spans="68:68" customFormat="1">
      <c r="BP952199" s="90"/>
    </row>
    <row r="952200" spans="68:68" customFormat="1">
      <c r="BP952200" s="90"/>
    </row>
    <row r="952201" spans="68:68" customFormat="1">
      <c r="BP952201" s="90"/>
    </row>
    <row r="952202" spans="68:68" customFormat="1">
      <c r="BP952202" s="90"/>
    </row>
    <row r="952203" spans="68:68" customFormat="1">
      <c r="BP952203" s="90"/>
    </row>
    <row r="952204" spans="68:68" customFormat="1">
      <c r="BP952204" s="90"/>
    </row>
    <row r="952205" spans="68:68" customFormat="1">
      <c r="BP952205" s="90"/>
    </row>
    <row r="952206" spans="68:68" customFormat="1">
      <c r="BP952206" s="90"/>
    </row>
    <row r="952207" spans="68:68" customFormat="1">
      <c r="BP952207" s="90"/>
    </row>
    <row r="952208" spans="68:68" customFormat="1">
      <c r="BP952208" s="90"/>
    </row>
    <row r="952209" spans="68:68" customFormat="1">
      <c r="BP952209" s="90"/>
    </row>
    <row r="952210" spans="68:68" customFormat="1">
      <c r="BP952210" s="90"/>
    </row>
    <row r="952211" spans="68:68" customFormat="1">
      <c r="BP952211" s="90"/>
    </row>
    <row r="952212" spans="68:68" customFormat="1">
      <c r="BP952212" s="90"/>
    </row>
    <row r="952213" spans="68:68" customFormat="1">
      <c r="BP952213" s="90"/>
    </row>
    <row r="952214" spans="68:68" customFormat="1">
      <c r="BP952214" s="90"/>
    </row>
    <row r="952215" spans="68:68" customFormat="1">
      <c r="BP952215" s="90"/>
    </row>
    <row r="952216" spans="68:68" customFormat="1">
      <c r="BP952216" s="90"/>
    </row>
    <row r="952217" spans="68:68" customFormat="1">
      <c r="BP952217" s="90"/>
    </row>
    <row r="952218" spans="68:68" customFormat="1">
      <c r="BP952218" s="90"/>
    </row>
    <row r="952219" spans="68:68" customFormat="1">
      <c r="BP952219" s="90"/>
    </row>
    <row r="952220" spans="68:68" customFormat="1">
      <c r="BP952220" s="90"/>
    </row>
    <row r="952221" spans="68:68" customFormat="1">
      <c r="BP952221" s="90"/>
    </row>
    <row r="952222" spans="68:68" customFormat="1">
      <c r="BP952222" s="90"/>
    </row>
    <row r="952223" spans="68:68" customFormat="1">
      <c r="BP952223" s="90"/>
    </row>
    <row r="952224" spans="68:68" customFormat="1">
      <c r="BP952224" s="90"/>
    </row>
    <row r="952225" spans="68:68" customFormat="1">
      <c r="BP952225" s="90"/>
    </row>
    <row r="952226" spans="68:68" customFormat="1">
      <c r="BP952226" s="90"/>
    </row>
    <row r="952227" spans="68:68" customFormat="1">
      <c r="BP952227" s="90"/>
    </row>
    <row r="952228" spans="68:68" customFormat="1">
      <c r="BP952228" s="90"/>
    </row>
    <row r="952229" spans="68:68" customFormat="1">
      <c r="BP952229" s="90"/>
    </row>
    <row r="952230" spans="68:68" customFormat="1">
      <c r="BP952230" s="90"/>
    </row>
    <row r="952231" spans="68:68" customFormat="1">
      <c r="BP952231" s="90"/>
    </row>
    <row r="952232" spans="68:68" customFormat="1">
      <c r="BP952232" s="90"/>
    </row>
    <row r="952233" spans="68:68" customFormat="1">
      <c r="BP952233" s="90"/>
    </row>
    <row r="952234" spans="68:68" customFormat="1">
      <c r="BP952234" s="90"/>
    </row>
    <row r="952235" spans="68:68" customFormat="1">
      <c r="BP952235" s="90"/>
    </row>
    <row r="952236" spans="68:68" customFormat="1">
      <c r="BP952236" s="90"/>
    </row>
    <row r="952237" spans="68:68" customFormat="1">
      <c r="BP952237" s="90"/>
    </row>
    <row r="952238" spans="68:68" customFormat="1">
      <c r="BP952238" s="90"/>
    </row>
    <row r="952239" spans="68:68" customFormat="1">
      <c r="BP952239" s="90"/>
    </row>
    <row r="952240" spans="68:68" customFormat="1">
      <c r="BP952240" s="90"/>
    </row>
    <row r="952241" spans="68:68" customFormat="1">
      <c r="BP952241" s="90"/>
    </row>
    <row r="952242" spans="68:68" customFormat="1">
      <c r="BP952242" s="90"/>
    </row>
    <row r="952243" spans="68:68" customFormat="1">
      <c r="BP952243" s="90"/>
    </row>
    <row r="952244" spans="68:68" customFormat="1">
      <c r="BP952244" s="90"/>
    </row>
    <row r="952245" spans="68:68" customFormat="1">
      <c r="BP952245" s="90"/>
    </row>
    <row r="952246" spans="68:68" customFormat="1">
      <c r="BP952246" s="90"/>
    </row>
    <row r="952247" spans="68:68" customFormat="1">
      <c r="BP952247" s="90"/>
    </row>
    <row r="952248" spans="68:68" customFormat="1">
      <c r="BP952248" s="90"/>
    </row>
    <row r="952249" spans="68:68" customFormat="1">
      <c r="BP952249" s="90"/>
    </row>
    <row r="952250" spans="68:68" customFormat="1">
      <c r="BP952250" s="90"/>
    </row>
    <row r="952251" spans="68:68" customFormat="1">
      <c r="BP952251" s="90"/>
    </row>
    <row r="952252" spans="68:68" customFormat="1">
      <c r="BP952252" s="90"/>
    </row>
    <row r="952253" spans="68:68" customFormat="1">
      <c r="BP952253" s="90"/>
    </row>
    <row r="952254" spans="68:68" customFormat="1">
      <c r="BP952254" s="90"/>
    </row>
    <row r="952255" spans="68:68" customFormat="1">
      <c r="BP952255" s="90"/>
    </row>
    <row r="952256" spans="68:68" customFormat="1">
      <c r="BP952256" s="90"/>
    </row>
    <row r="952257" spans="68:68" customFormat="1">
      <c r="BP952257" s="90"/>
    </row>
    <row r="952258" spans="68:68" customFormat="1">
      <c r="BP952258" s="90"/>
    </row>
    <row r="952259" spans="68:68" customFormat="1">
      <c r="BP952259" s="90"/>
    </row>
    <row r="952260" spans="68:68" customFormat="1">
      <c r="BP952260" s="90"/>
    </row>
    <row r="952261" spans="68:68" customFormat="1">
      <c r="BP952261" s="90"/>
    </row>
    <row r="952262" spans="68:68" customFormat="1">
      <c r="BP952262" s="90"/>
    </row>
    <row r="952263" spans="68:68" customFormat="1">
      <c r="BP952263" s="90"/>
    </row>
    <row r="952264" spans="68:68" customFormat="1">
      <c r="BP952264" s="90"/>
    </row>
    <row r="952265" spans="68:68" customFormat="1">
      <c r="BP952265" s="90"/>
    </row>
    <row r="952266" spans="68:68" customFormat="1">
      <c r="BP952266" s="90"/>
    </row>
    <row r="952267" spans="68:68" customFormat="1">
      <c r="BP952267" s="90"/>
    </row>
    <row r="952268" spans="68:68" customFormat="1">
      <c r="BP952268" s="90"/>
    </row>
    <row r="952269" spans="68:68" customFormat="1">
      <c r="BP952269" s="90"/>
    </row>
    <row r="952270" spans="68:68" customFormat="1">
      <c r="BP952270" s="90"/>
    </row>
    <row r="952271" spans="68:68" customFormat="1">
      <c r="BP952271" s="90"/>
    </row>
    <row r="952272" spans="68:68" customFormat="1">
      <c r="BP952272" s="90"/>
    </row>
    <row r="952273" spans="68:68" customFormat="1">
      <c r="BP952273" s="90"/>
    </row>
    <row r="952274" spans="68:68" customFormat="1">
      <c r="BP952274" s="90"/>
    </row>
    <row r="952275" spans="68:68" customFormat="1">
      <c r="BP952275" s="90"/>
    </row>
    <row r="952276" spans="68:68" customFormat="1">
      <c r="BP952276" s="90"/>
    </row>
    <row r="952277" spans="68:68" customFormat="1">
      <c r="BP952277" s="90"/>
    </row>
    <row r="952278" spans="68:68" customFormat="1">
      <c r="BP952278" s="90"/>
    </row>
    <row r="952279" spans="68:68" customFormat="1">
      <c r="BP952279" s="90"/>
    </row>
    <row r="952280" spans="68:68" customFormat="1">
      <c r="BP952280" s="90"/>
    </row>
    <row r="952281" spans="68:68" customFormat="1">
      <c r="BP952281" s="90"/>
    </row>
    <row r="952282" spans="68:68" customFormat="1">
      <c r="BP952282" s="90"/>
    </row>
    <row r="952283" spans="68:68" customFormat="1">
      <c r="BP952283" s="90"/>
    </row>
    <row r="952284" spans="68:68" customFormat="1">
      <c r="BP952284" s="90"/>
    </row>
    <row r="952285" spans="68:68" customFormat="1">
      <c r="BP952285" s="90"/>
    </row>
    <row r="952286" spans="68:68" customFormat="1">
      <c r="BP952286" s="90"/>
    </row>
    <row r="952287" spans="68:68" customFormat="1">
      <c r="BP952287" s="90"/>
    </row>
    <row r="952288" spans="68:68" customFormat="1">
      <c r="BP952288" s="90"/>
    </row>
    <row r="952289" spans="68:68" customFormat="1">
      <c r="BP952289" s="90"/>
    </row>
    <row r="952290" spans="68:68" customFormat="1">
      <c r="BP952290" s="90"/>
    </row>
    <row r="952291" spans="68:68" customFormat="1">
      <c r="BP952291" s="90"/>
    </row>
    <row r="952292" spans="68:68" customFormat="1">
      <c r="BP952292" s="90"/>
    </row>
    <row r="952293" spans="68:68" customFormat="1">
      <c r="BP952293" s="90"/>
    </row>
    <row r="952294" spans="68:68" customFormat="1">
      <c r="BP952294" s="90"/>
    </row>
    <row r="952295" spans="68:68" customFormat="1">
      <c r="BP952295" s="90"/>
    </row>
    <row r="952296" spans="68:68" customFormat="1">
      <c r="BP952296" s="90"/>
    </row>
    <row r="952297" spans="68:68" customFormat="1">
      <c r="BP952297" s="90"/>
    </row>
    <row r="952298" spans="68:68" customFormat="1">
      <c r="BP952298" s="90"/>
    </row>
    <row r="952299" spans="68:68" customFormat="1">
      <c r="BP952299" s="90"/>
    </row>
    <row r="952300" spans="68:68" customFormat="1">
      <c r="BP952300" s="90"/>
    </row>
    <row r="952301" spans="68:68" customFormat="1">
      <c r="BP952301" s="90"/>
    </row>
    <row r="952302" spans="68:68" customFormat="1">
      <c r="BP952302" s="90"/>
    </row>
    <row r="952303" spans="68:68" customFormat="1">
      <c r="BP952303" s="90"/>
    </row>
    <row r="952304" spans="68:68" customFormat="1">
      <c r="BP952304" s="90"/>
    </row>
    <row r="952305" spans="68:68" customFormat="1">
      <c r="BP952305" s="90"/>
    </row>
    <row r="952306" spans="68:68" customFormat="1">
      <c r="BP952306" s="90"/>
    </row>
    <row r="952307" spans="68:68" customFormat="1">
      <c r="BP952307" s="90"/>
    </row>
    <row r="952308" spans="68:68" customFormat="1">
      <c r="BP952308" s="90"/>
    </row>
    <row r="952309" spans="68:68" customFormat="1">
      <c r="BP952309" s="90"/>
    </row>
    <row r="952310" spans="68:68" customFormat="1">
      <c r="BP952310" s="90"/>
    </row>
    <row r="952311" spans="68:68" customFormat="1">
      <c r="BP952311" s="90"/>
    </row>
    <row r="952312" spans="68:68" customFormat="1">
      <c r="BP952312" s="90"/>
    </row>
    <row r="952313" spans="68:68" customFormat="1">
      <c r="BP952313" s="90"/>
    </row>
    <row r="952314" spans="68:68" customFormat="1">
      <c r="BP952314" s="90"/>
    </row>
    <row r="952315" spans="68:68" customFormat="1">
      <c r="BP952315" s="90"/>
    </row>
    <row r="952316" spans="68:68" customFormat="1">
      <c r="BP952316" s="90"/>
    </row>
    <row r="952317" spans="68:68" customFormat="1">
      <c r="BP952317" s="90"/>
    </row>
    <row r="952318" spans="68:68" customFormat="1">
      <c r="BP952318" s="90"/>
    </row>
    <row r="952319" spans="68:68" customFormat="1">
      <c r="BP952319" s="90"/>
    </row>
    <row r="952320" spans="68:68" customFormat="1">
      <c r="BP952320" s="90"/>
    </row>
    <row r="952321" spans="68:68" customFormat="1">
      <c r="BP952321" s="90"/>
    </row>
    <row r="952322" spans="68:68" customFormat="1">
      <c r="BP952322" s="90"/>
    </row>
    <row r="952323" spans="68:68" customFormat="1">
      <c r="BP952323" s="90"/>
    </row>
    <row r="952324" spans="68:68" customFormat="1">
      <c r="BP952324" s="90"/>
    </row>
    <row r="952325" spans="68:68" customFormat="1">
      <c r="BP952325" s="90"/>
    </row>
    <row r="952326" spans="68:68" customFormat="1">
      <c r="BP952326" s="90"/>
    </row>
    <row r="952327" spans="68:68" customFormat="1">
      <c r="BP952327" s="90"/>
    </row>
    <row r="952328" spans="68:68" customFormat="1">
      <c r="BP952328" s="90"/>
    </row>
    <row r="952329" spans="68:68" customFormat="1">
      <c r="BP952329" s="90"/>
    </row>
    <row r="952330" spans="68:68" customFormat="1">
      <c r="BP952330" s="90"/>
    </row>
    <row r="952331" spans="68:68" customFormat="1">
      <c r="BP952331" s="90"/>
    </row>
    <row r="952332" spans="68:68" customFormat="1">
      <c r="BP952332" s="90"/>
    </row>
    <row r="952333" spans="68:68" customFormat="1">
      <c r="BP952333" s="90"/>
    </row>
    <row r="952334" spans="68:68" customFormat="1">
      <c r="BP952334" s="90"/>
    </row>
    <row r="952335" spans="68:68" customFormat="1">
      <c r="BP952335" s="90"/>
    </row>
    <row r="952336" spans="68:68" customFormat="1">
      <c r="BP952336" s="90"/>
    </row>
    <row r="952337" spans="68:68" customFormat="1">
      <c r="BP952337" s="90"/>
    </row>
    <row r="952338" spans="68:68" customFormat="1">
      <c r="BP952338" s="90"/>
    </row>
    <row r="952339" spans="68:68" customFormat="1">
      <c r="BP952339" s="90"/>
    </row>
    <row r="952340" spans="68:68" customFormat="1">
      <c r="BP952340" s="90"/>
    </row>
    <row r="952341" spans="68:68" customFormat="1">
      <c r="BP952341" s="90"/>
    </row>
    <row r="952342" spans="68:68" customFormat="1">
      <c r="BP952342" s="90"/>
    </row>
    <row r="952343" spans="68:68" customFormat="1">
      <c r="BP952343" s="90"/>
    </row>
    <row r="952344" spans="68:68" customFormat="1">
      <c r="BP952344" s="90"/>
    </row>
    <row r="952345" spans="68:68" customFormat="1">
      <c r="BP952345" s="90"/>
    </row>
    <row r="952346" spans="68:68" customFormat="1">
      <c r="BP952346" s="90"/>
    </row>
    <row r="952347" spans="68:68" customFormat="1">
      <c r="BP952347" s="90"/>
    </row>
    <row r="952348" spans="68:68" customFormat="1">
      <c r="BP952348" s="90"/>
    </row>
    <row r="952349" spans="68:68" customFormat="1">
      <c r="BP952349" s="90"/>
    </row>
    <row r="952350" spans="68:68" customFormat="1">
      <c r="BP952350" s="90"/>
    </row>
    <row r="952351" spans="68:68" customFormat="1">
      <c r="BP952351" s="90"/>
    </row>
    <row r="952352" spans="68:68" customFormat="1">
      <c r="BP952352" s="90"/>
    </row>
    <row r="952353" spans="68:68" customFormat="1">
      <c r="BP952353" s="90"/>
    </row>
    <row r="952354" spans="68:68" customFormat="1">
      <c r="BP952354" s="90"/>
    </row>
    <row r="952355" spans="68:68" customFormat="1">
      <c r="BP952355" s="90"/>
    </row>
    <row r="952356" spans="68:68" customFormat="1">
      <c r="BP952356" s="90"/>
    </row>
    <row r="952357" spans="68:68" customFormat="1">
      <c r="BP952357" s="90"/>
    </row>
    <row r="952358" spans="68:68" customFormat="1">
      <c r="BP952358" s="90"/>
    </row>
    <row r="952359" spans="68:68" customFormat="1">
      <c r="BP952359" s="90"/>
    </row>
    <row r="952360" spans="68:68" customFormat="1">
      <c r="BP952360" s="90"/>
    </row>
    <row r="952361" spans="68:68" customFormat="1">
      <c r="BP952361" s="90"/>
    </row>
    <row r="952362" spans="68:68" customFormat="1">
      <c r="BP952362" s="90"/>
    </row>
    <row r="952363" spans="68:68" customFormat="1">
      <c r="BP952363" s="90"/>
    </row>
    <row r="952364" spans="68:68" customFormat="1">
      <c r="BP952364" s="90"/>
    </row>
    <row r="952365" spans="68:68" customFormat="1">
      <c r="BP952365" s="90"/>
    </row>
    <row r="952366" spans="68:68" customFormat="1">
      <c r="BP952366" s="90"/>
    </row>
    <row r="952367" spans="68:68" customFormat="1">
      <c r="BP952367" s="90"/>
    </row>
    <row r="952368" spans="68:68" customFormat="1">
      <c r="BP952368" s="90"/>
    </row>
    <row r="952369" spans="68:68" customFormat="1">
      <c r="BP952369" s="90"/>
    </row>
    <row r="952370" spans="68:68" customFormat="1">
      <c r="BP952370" s="90"/>
    </row>
    <row r="952371" spans="68:68" customFormat="1">
      <c r="BP952371" s="90"/>
    </row>
    <row r="952372" spans="68:68" customFormat="1">
      <c r="BP952372" s="90"/>
    </row>
    <row r="952373" spans="68:68" customFormat="1">
      <c r="BP952373" s="90"/>
    </row>
    <row r="952374" spans="68:68" customFormat="1">
      <c r="BP952374" s="90"/>
    </row>
    <row r="952375" spans="68:68" customFormat="1">
      <c r="BP952375" s="90"/>
    </row>
    <row r="952376" spans="68:68" customFormat="1">
      <c r="BP952376" s="90"/>
    </row>
    <row r="952377" spans="68:68" customFormat="1">
      <c r="BP952377" s="90"/>
    </row>
    <row r="952378" spans="68:68" customFormat="1">
      <c r="BP952378" s="90"/>
    </row>
    <row r="952379" spans="68:68" customFormat="1">
      <c r="BP952379" s="90"/>
    </row>
    <row r="952380" spans="68:68" customFormat="1">
      <c r="BP952380" s="90"/>
    </row>
    <row r="952381" spans="68:68" customFormat="1">
      <c r="BP952381" s="90"/>
    </row>
    <row r="952382" spans="68:68" customFormat="1">
      <c r="BP952382" s="90"/>
    </row>
    <row r="952383" spans="68:68" customFormat="1">
      <c r="BP952383" s="90"/>
    </row>
    <row r="952384" spans="68:68" customFormat="1">
      <c r="BP952384" s="90"/>
    </row>
    <row r="952385" spans="68:68" customFormat="1">
      <c r="BP952385" s="90"/>
    </row>
    <row r="952386" spans="68:68" customFormat="1">
      <c r="BP952386" s="90"/>
    </row>
    <row r="952387" spans="68:68" customFormat="1">
      <c r="BP952387" s="90"/>
    </row>
    <row r="952388" spans="68:68" customFormat="1">
      <c r="BP952388" s="90"/>
    </row>
    <row r="952389" spans="68:68" customFormat="1">
      <c r="BP952389" s="90"/>
    </row>
    <row r="952390" spans="68:68" customFormat="1">
      <c r="BP952390" s="90"/>
    </row>
    <row r="952391" spans="68:68" customFormat="1">
      <c r="BP952391" s="90"/>
    </row>
    <row r="952392" spans="68:68" customFormat="1">
      <c r="BP952392" s="90"/>
    </row>
    <row r="952393" spans="68:68" customFormat="1">
      <c r="BP952393" s="90"/>
    </row>
    <row r="952394" spans="68:68" customFormat="1">
      <c r="BP952394" s="90"/>
    </row>
    <row r="952395" spans="68:68" customFormat="1">
      <c r="BP952395" s="90"/>
    </row>
    <row r="952396" spans="68:68" customFormat="1">
      <c r="BP952396" s="90"/>
    </row>
    <row r="952397" spans="68:68" customFormat="1">
      <c r="BP952397" s="90"/>
    </row>
    <row r="952398" spans="68:68" customFormat="1">
      <c r="BP952398" s="90"/>
    </row>
    <row r="952399" spans="68:68" customFormat="1">
      <c r="BP952399" s="90"/>
    </row>
    <row r="952400" spans="68:68" customFormat="1">
      <c r="BP952400" s="90"/>
    </row>
    <row r="952401" spans="68:68" customFormat="1">
      <c r="BP952401" s="90"/>
    </row>
    <row r="952402" spans="68:68" customFormat="1">
      <c r="BP952402" s="90"/>
    </row>
    <row r="952403" spans="68:68" customFormat="1">
      <c r="BP952403" s="90"/>
    </row>
    <row r="952404" spans="68:68" customFormat="1">
      <c r="BP952404" s="90"/>
    </row>
    <row r="952405" spans="68:68" customFormat="1">
      <c r="BP952405" s="90"/>
    </row>
    <row r="952406" spans="68:68" customFormat="1">
      <c r="BP952406" s="90"/>
    </row>
    <row r="952407" spans="68:68" customFormat="1">
      <c r="BP952407" s="90"/>
    </row>
    <row r="952408" spans="68:68" customFormat="1">
      <c r="BP952408" s="90"/>
    </row>
    <row r="952409" spans="68:68" customFormat="1">
      <c r="BP952409" s="90"/>
    </row>
    <row r="952410" spans="68:68" customFormat="1">
      <c r="BP952410" s="90"/>
    </row>
    <row r="952411" spans="68:68" customFormat="1">
      <c r="BP952411" s="90"/>
    </row>
    <row r="952412" spans="68:68" customFormat="1">
      <c r="BP952412" s="90"/>
    </row>
    <row r="952413" spans="68:68" customFormat="1">
      <c r="BP952413" s="90"/>
    </row>
    <row r="952414" spans="68:68" customFormat="1">
      <c r="BP952414" s="90"/>
    </row>
    <row r="952415" spans="68:68" customFormat="1">
      <c r="BP952415" s="90"/>
    </row>
    <row r="952416" spans="68:68" customFormat="1">
      <c r="BP952416" s="90"/>
    </row>
    <row r="952417" spans="68:68" customFormat="1">
      <c r="BP952417" s="90"/>
    </row>
    <row r="952418" spans="68:68" customFormat="1">
      <c r="BP952418" s="90"/>
    </row>
    <row r="952419" spans="68:68" customFormat="1">
      <c r="BP952419" s="90"/>
    </row>
    <row r="952420" spans="68:68" customFormat="1">
      <c r="BP952420" s="90"/>
    </row>
    <row r="952421" spans="68:68" customFormat="1">
      <c r="BP952421" s="90"/>
    </row>
    <row r="952422" spans="68:68" customFormat="1">
      <c r="BP952422" s="90"/>
    </row>
    <row r="952423" spans="68:68" customFormat="1">
      <c r="BP952423" s="90"/>
    </row>
    <row r="952424" spans="68:68" customFormat="1">
      <c r="BP952424" s="90"/>
    </row>
    <row r="952425" spans="68:68" customFormat="1">
      <c r="BP952425" s="90"/>
    </row>
    <row r="952426" spans="68:68" customFormat="1">
      <c r="BP952426" s="90"/>
    </row>
    <row r="952427" spans="68:68" customFormat="1">
      <c r="BP952427" s="90"/>
    </row>
    <row r="952428" spans="68:68" customFormat="1">
      <c r="BP952428" s="90"/>
    </row>
    <row r="952429" spans="68:68" customFormat="1">
      <c r="BP952429" s="90"/>
    </row>
    <row r="952430" spans="68:68" customFormat="1">
      <c r="BP952430" s="90"/>
    </row>
    <row r="952431" spans="68:68" customFormat="1">
      <c r="BP952431" s="90"/>
    </row>
    <row r="952432" spans="68:68" customFormat="1">
      <c r="BP952432" s="90"/>
    </row>
    <row r="952433" spans="68:68" customFormat="1">
      <c r="BP952433" s="90"/>
    </row>
    <row r="952434" spans="68:68" customFormat="1">
      <c r="BP952434" s="90"/>
    </row>
    <row r="952435" spans="68:68" customFormat="1">
      <c r="BP952435" s="90"/>
    </row>
    <row r="952436" spans="68:68" customFormat="1">
      <c r="BP952436" s="90"/>
    </row>
    <row r="952437" spans="68:68" customFormat="1">
      <c r="BP952437" s="90"/>
    </row>
    <row r="952438" spans="68:68" customFormat="1">
      <c r="BP952438" s="90"/>
    </row>
    <row r="952439" spans="68:68" customFormat="1">
      <c r="BP952439" s="90"/>
    </row>
    <row r="952440" spans="68:68" customFormat="1">
      <c r="BP952440" s="90"/>
    </row>
    <row r="952441" spans="68:68" customFormat="1">
      <c r="BP952441" s="90"/>
    </row>
    <row r="952442" spans="68:68" customFormat="1">
      <c r="BP952442" s="90"/>
    </row>
    <row r="952443" spans="68:68" customFormat="1">
      <c r="BP952443" s="90"/>
    </row>
    <row r="952444" spans="68:68" customFormat="1">
      <c r="BP952444" s="90"/>
    </row>
    <row r="952445" spans="68:68" customFormat="1">
      <c r="BP952445" s="90"/>
    </row>
    <row r="952446" spans="68:68" customFormat="1">
      <c r="BP952446" s="90"/>
    </row>
    <row r="952447" spans="68:68" customFormat="1">
      <c r="BP952447" s="90"/>
    </row>
    <row r="952448" spans="68:68" customFormat="1">
      <c r="BP952448" s="90"/>
    </row>
    <row r="952449" spans="68:68" customFormat="1">
      <c r="BP952449" s="90"/>
    </row>
    <row r="952450" spans="68:68" customFormat="1">
      <c r="BP952450" s="90"/>
    </row>
    <row r="952451" spans="68:68" customFormat="1">
      <c r="BP952451" s="90"/>
    </row>
    <row r="952452" spans="68:68" customFormat="1">
      <c r="BP952452" s="90"/>
    </row>
    <row r="952453" spans="68:68" customFormat="1">
      <c r="BP952453" s="90"/>
    </row>
    <row r="952454" spans="68:68" customFormat="1">
      <c r="BP952454" s="90"/>
    </row>
    <row r="952455" spans="68:68" customFormat="1">
      <c r="BP952455" s="90"/>
    </row>
    <row r="952456" spans="68:68" customFormat="1">
      <c r="BP952456" s="90"/>
    </row>
    <row r="952457" spans="68:68" customFormat="1">
      <c r="BP952457" s="90"/>
    </row>
    <row r="952458" spans="68:68" customFormat="1">
      <c r="BP952458" s="90"/>
    </row>
    <row r="952459" spans="68:68" customFormat="1">
      <c r="BP952459" s="90"/>
    </row>
    <row r="952460" spans="68:68" customFormat="1">
      <c r="BP952460" s="90"/>
    </row>
    <row r="952461" spans="68:68" customFormat="1">
      <c r="BP952461" s="90"/>
    </row>
    <row r="952462" spans="68:68" customFormat="1">
      <c r="BP952462" s="90"/>
    </row>
    <row r="952463" spans="68:68" customFormat="1">
      <c r="BP952463" s="90"/>
    </row>
    <row r="952464" spans="68:68" customFormat="1">
      <c r="BP952464" s="90"/>
    </row>
    <row r="952465" spans="68:68" customFormat="1">
      <c r="BP952465" s="90"/>
    </row>
    <row r="952466" spans="68:68" customFormat="1">
      <c r="BP952466" s="90"/>
    </row>
    <row r="952467" spans="68:68" customFormat="1">
      <c r="BP952467" s="90"/>
    </row>
    <row r="952468" spans="68:68" customFormat="1">
      <c r="BP952468" s="90"/>
    </row>
    <row r="952469" spans="68:68" customFormat="1">
      <c r="BP952469" s="90"/>
    </row>
    <row r="952470" spans="68:68" customFormat="1">
      <c r="BP952470" s="90"/>
    </row>
    <row r="952471" spans="68:68" customFormat="1">
      <c r="BP952471" s="90"/>
    </row>
    <row r="952472" spans="68:68" customFormat="1">
      <c r="BP952472" s="90"/>
    </row>
    <row r="952473" spans="68:68" customFormat="1">
      <c r="BP952473" s="90"/>
    </row>
    <row r="952474" spans="68:68" customFormat="1">
      <c r="BP952474" s="90"/>
    </row>
    <row r="952475" spans="68:68" customFormat="1">
      <c r="BP952475" s="90"/>
    </row>
    <row r="952476" spans="68:68" customFormat="1">
      <c r="BP952476" s="90"/>
    </row>
    <row r="952477" spans="68:68" customFormat="1">
      <c r="BP952477" s="90"/>
    </row>
    <row r="952478" spans="68:68" customFormat="1">
      <c r="BP952478" s="90"/>
    </row>
    <row r="952479" spans="68:68" customFormat="1">
      <c r="BP952479" s="90"/>
    </row>
    <row r="952480" spans="68:68" customFormat="1">
      <c r="BP952480" s="90"/>
    </row>
    <row r="952481" spans="68:68" customFormat="1">
      <c r="BP952481" s="90"/>
    </row>
    <row r="952482" spans="68:68" customFormat="1">
      <c r="BP952482" s="90"/>
    </row>
    <row r="952483" spans="68:68" customFormat="1">
      <c r="BP952483" s="90"/>
    </row>
    <row r="952484" spans="68:68" customFormat="1">
      <c r="BP952484" s="90"/>
    </row>
    <row r="952485" spans="68:68" customFormat="1">
      <c r="BP952485" s="90"/>
    </row>
    <row r="952486" spans="68:68" customFormat="1">
      <c r="BP952486" s="90"/>
    </row>
    <row r="952487" spans="68:68" customFormat="1">
      <c r="BP952487" s="90"/>
    </row>
    <row r="952488" spans="68:68" customFormat="1">
      <c r="BP952488" s="90"/>
    </row>
    <row r="952489" spans="68:68" customFormat="1">
      <c r="BP952489" s="90"/>
    </row>
    <row r="952490" spans="68:68" customFormat="1">
      <c r="BP952490" s="90"/>
    </row>
    <row r="952491" spans="68:68" customFormat="1">
      <c r="BP952491" s="90"/>
    </row>
    <row r="952492" spans="68:68" customFormat="1">
      <c r="BP952492" s="90"/>
    </row>
    <row r="952493" spans="68:68" customFormat="1">
      <c r="BP952493" s="90"/>
    </row>
    <row r="952494" spans="68:68" customFormat="1">
      <c r="BP952494" s="90"/>
    </row>
    <row r="952495" spans="68:68" customFormat="1">
      <c r="BP952495" s="90"/>
    </row>
    <row r="952496" spans="68:68" customFormat="1">
      <c r="BP952496" s="90"/>
    </row>
    <row r="952497" spans="68:68" customFormat="1">
      <c r="BP952497" s="90"/>
    </row>
    <row r="952498" spans="68:68" customFormat="1">
      <c r="BP952498" s="90"/>
    </row>
    <row r="952499" spans="68:68" customFormat="1">
      <c r="BP952499" s="90"/>
    </row>
    <row r="952500" spans="68:68" customFormat="1">
      <c r="BP952500" s="90"/>
    </row>
    <row r="952501" spans="68:68" customFormat="1">
      <c r="BP952501" s="90"/>
    </row>
    <row r="952502" spans="68:68" customFormat="1">
      <c r="BP952502" s="90"/>
    </row>
    <row r="952503" spans="68:68" customFormat="1">
      <c r="BP952503" s="90"/>
    </row>
    <row r="952504" spans="68:68" customFormat="1">
      <c r="BP952504" s="90"/>
    </row>
    <row r="952505" spans="68:68" customFormat="1">
      <c r="BP952505" s="90"/>
    </row>
    <row r="952506" spans="68:68" customFormat="1">
      <c r="BP952506" s="90"/>
    </row>
    <row r="952507" spans="68:68" customFormat="1">
      <c r="BP952507" s="90"/>
    </row>
    <row r="952508" spans="68:68" customFormat="1">
      <c r="BP952508" s="90"/>
    </row>
    <row r="952509" spans="68:68" customFormat="1">
      <c r="BP952509" s="90"/>
    </row>
    <row r="952510" spans="68:68" customFormat="1">
      <c r="BP952510" s="90"/>
    </row>
    <row r="952511" spans="68:68" customFormat="1">
      <c r="BP952511" s="90"/>
    </row>
    <row r="952512" spans="68:68" customFormat="1">
      <c r="BP952512" s="90"/>
    </row>
    <row r="952513" spans="68:68" customFormat="1">
      <c r="BP952513" s="90"/>
    </row>
    <row r="952514" spans="68:68" customFormat="1">
      <c r="BP952514" s="90"/>
    </row>
    <row r="952515" spans="68:68" customFormat="1">
      <c r="BP952515" s="90"/>
    </row>
    <row r="952516" spans="68:68" customFormat="1">
      <c r="BP952516" s="90"/>
    </row>
    <row r="952517" spans="68:68" customFormat="1">
      <c r="BP952517" s="90"/>
    </row>
    <row r="952518" spans="68:68" customFormat="1">
      <c r="BP952518" s="90"/>
    </row>
    <row r="952519" spans="68:68" customFormat="1">
      <c r="BP952519" s="90"/>
    </row>
    <row r="952520" spans="68:68" customFormat="1">
      <c r="BP952520" s="90"/>
    </row>
    <row r="952521" spans="68:68" customFormat="1">
      <c r="BP952521" s="90"/>
    </row>
    <row r="952522" spans="68:68" customFormat="1">
      <c r="BP952522" s="90"/>
    </row>
    <row r="952523" spans="68:68" customFormat="1">
      <c r="BP952523" s="90"/>
    </row>
    <row r="952524" spans="68:68" customFormat="1">
      <c r="BP952524" s="90"/>
    </row>
    <row r="952525" spans="68:68" customFormat="1">
      <c r="BP952525" s="90"/>
    </row>
    <row r="952526" spans="68:68" customFormat="1">
      <c r="BP952526" s="90"/>
    </row>
    <row r="952527" spans="68:68" customFormat="1">
      <c r="BP952527" s="90"/>
    </row>
    <row r="952528" spans="68:68" customFormat="1">
      <c r="BP952528" s="90"/>
    </row>
    <row r="952529" spans="68:68" customFormat="1">
      <c r="BP952529" s="90"/>
    </row>
    <row r="952530" spans="68:68" customFormat="1">
      <c r="BP952530" s="90"/>
    </row>
    <row r="952531" spans="68:68" customFormat="1">
      <c r="BP952531" s="90"/>
    </row>
    <row r="952532" spans="68:68" customFormat="1">
      <c r="BP952532" s="90"/>
    </row>
    <row r="952533" spans="68:68" customFormat="1">
      <c r="BP952533" s="90"/>
    </row>
    <row r="952534" spans="68:68" customFormat="1">
      <c r="BP952534" s="90"/>
    </row>
    <row r="952535" spans="68:68" customFormat="1">
      <c r="BP952535" s="90"/>
    </row>
    <row r="952536" spans="68:68" customFormat="1">
      <c r="BP952536" s="90"/>
    </row>
    <row r="952537" spans="68:68" customFormat="1">
      <c r="BP952537" s="90"/>
    </row>
    <row r="952538" spans="68:68" customFormat="1">
      <c r="BP952538" s="90"/>
    </row>
    <row r="952539" spans="68:68" customFormat="1">
      <c r="BP952539" s="90"/>
    </row>
    <row r="952540" spans="68:68" customFormat="1">
      <c r="BP952540" s="90"/>
    </row>
    <row r="952541" spans="68:68" customFormat="1">
      <c r="BP952541" s="90"/>
    </row>
    <row r="952542" spans="68:68" customFormat="1">
      <c r="BP952542" s="90"/>
    </row>
    <row r="952543" spans="68:68" customFormat="1">
      <c r="BP952543" s="90"/>
    </row>
    <row r="952544" spans="68:68" customFormat="1">
      <c r="BP952544" s="90"/>
    </row>
    <row r="952545" spans="68:68" customFormat="1">
      <c r="BP952545" s="90"/>
    </row>
    <row r="952546" spans="68:68" customFormat="1">
      <c r="BP952546" s="90"/>
    </row>
    <row r="952547" spans="68:68" customFormat="1">
      <c r="BP952547" s="90"/>
    </row>
    <row r="952548" spans="68:68" customFormat="1">
      <c r="BP952548" s="90"/>
    </row>
    <row r="952549" spans="68:68" customFormat="1">
      <c r="BP952549" s="90"/>
    </row>
    <row r="952550" spans="68:68" customFormat="1">
      <c r="BP952550" s="90"/>
    </row>
    <row r="952551" spans="68:68" customFormat="1">
      <c r="BP952551" s="90"/>
    </row>
    <row r="952552" spans="68:68" customFormat="1">
      <c r="BP952552" s="90"/>
    </row>
    <row r="952553" spans="68:68" customFormat="1">
      <c r="BP952553" s="90"/>
    </row>
    <row r="952554" spans="68:68" customFormat="1">
      <c r="BP952554" s="90"/>
    </row>
    <row r="952555" spans="68:68" customFormat="1">
      <c r="BP952555" s="90"/>
    </row>
    <row r="952556" spans="68:68" customFormat="1">
      <c r="BP952556" s="90"/>
    </row>
    <row r="952557" spans="68:68" customFormat="1">
      <c r="BP952557" s="90"/>
    </row>
    <row r="952558" spans="68:68" customFormat="1">
      <c r="BP952558" s="90"/>
    </row>
    <row r="952559" spans="68:68" customFormat="1">
      <c r="BP952559" s="90"/>
    </row>
    <row r="952560" spans="68:68" customFormat="1">
      <c r="BP952560" s="90"/>
    </row>
    <row r="952561" spans="68:68" customFormat="1">
      <c r="BP952561" s="90"/>
    </row>
    <row r="952562" spans="68:68" customFormat="1">
      <c r="BP952562" s="90"/>
    </row>
    <row r="952563" spans="68:68" customFormat="1">
      <c r="BP952563" s="90"/>
    </row>
    <row r="952564" spans="68:68" customFormat="1">
      <c r="BP952564" s="90"/>
    </row>
    <row r="952565" spans="68:68" customFormat="1">
      <c r="BP952565" s="90"/>
    </row>
    <row r="952566" spans="68:68" customFormat="1">
      <c r="BP952566" s="90"/>
    </row>
    <row r="952567" spans="68:68" customFormat="1">
      <c r="BP952567" s="90"/>
    </row>
    <row r="952568" spans="68:68" customFormat="1">
      <c r="BP952568" s="90"/>
    </row>
    <row r="952569" spans="68:68" customFormat="1">
      <c r="BP952569" s="90"/>
    </row>
    <row r="952570" spans="68:68" customFormat="1">
      <c r="BP952570" s="90"/>
    </row>
    <row r="952571" spans="68:68" customFormat="1">
      <c r="BP952571" s="90"/>
    </row>
    <row r="952572" spans="68:68" customFormat="1">
      <c r="BP952572" s="90"/>
    </row>
    <row r="952573" spans="68:68" customFormat="1">
      <c r="BP952573" s="90"/>
    </row>
    <row r="952574" spans="68:68" customFormat="1">
      <c r="BP952574" s="90"/>
    </row>
    <row r="952575" spans="68:68" customFormat="1">
      <c r="BP952575" s="90"/>
    </row>
    <row r="952576" spans="68:68" customFormat="1">
      <c r="BP952576" s="90"/>
    </row>
    <row r="952577" spans="68:68" customFormat="1">
      <c r="BP952577" s="90"/>
    </row>
    <row r="952578" spans="68:68" customFormat="1">
      <c r="BP952578" s="90"/>
    </row>
    <row r="952579" spans="68:68" customFormat="1">
      <c r="BP952579" s="90"/>
    </row>
    <row r="952580" spans="68:68" customFormat="1">
      <c r="BP952580" s="90"/>
    </row>
    <row r="952581" spans="68:68" customFormat="1">
      <c r="BP952581" s="90"/>
    </row>
    <row r="952582" spans="68:68" customFormat="1">
      <c r="BP952582" s="90"/>
    </row>
    <row r="952583" spans="68:68" customFormat="1">
      <c r="BP952583" s="90"/>
    </row>
    <row r="952584" spans="68:68" customFormat="1">
      <c r="BP952584" s="90"/>
    </row>
    <row r="952585" spans="68:68" customFormat="1">
      <c r="BP952585" s="90"/>
    </row>
    <row r="952586" spans="68:68" customFormat="1">
      <c r="BP952586" s="90"/>
    </row>
    <row r="952587" spans="68:68" customFormat="1">
      <c r="BP952587" s="90"/>
    </row>
    <row r="952588" spans="68:68" customFormat="1">
      <c r="BP952588" s="90"/>
    </row>
    <row r="952589" spans="68:68" customFormat="1">
      <c r="BP952589" s="90"/>
    </row>
    <row r="952590" spans="68:68" customFormat="1">
      <c r="BP952590" s="90"/>
    </row>
    <row r="952591" spans="68:68" customFormat="1">
      <c r="BP952591" s="90"/>
    </row>
    <row r="952592" spans="68:68" customFormat="1">
      <c r="BP952592" s="90"/>
    </row>
    <row r="952593" spans="68:68" customFormat="1">
      <c r="BP952593" s="90"/>
    </row>
    <row r="952594" spans="68:68" customFormat="1">
      <c r="BP952594" s="90"/>
    </row>
    <row r="952595" spans="68:68" customFormat="1">
      <c r="BP952595" s="90"/>
    </row>
    <row r="952596" spans="68:68" customFormat="1">
      <c r="BP952596" s="90"/>
    </row>
    <row r="952597" spans="68:68" customFormat="1">
      <c r="BP952597" s="90"/>
    </row>
    <row r="952598" spans="68:68" customFormat="1">
      <c r="BP952598" s="90"/>
    </row>
    <row r="952599" spans="68:68" customFormat="1">
      <c r="BP952599" s="90"/>
    </row>
    <row r="952600" spans="68:68" customFormat="1">
      <c r="BP952600" s="90"/>
    </row>
    <row r="952601" spans="68:68" customFormat="1">
      <c r="BP952601" s="90"/>
    </row>
    <row r="952602" spans="68:68" customFormat="1">
      <c r="BP952602" s="90"/>
    </row>
    <row r="952603" spans="68:68" customFormat="1">
      <c r="BP952603" s="90"/>
    </row>
    <row r="952604" spans="68:68" customFormat="1">
      <c r="BP952604" s="90"/>
    </row>
    <row r="952605" spans="68:68" customFormat="1">
      <c r="BP952605" s="90"/>
    </row>
    <row r="952606" spans="68:68" customFormat="1">
      <c r="BP952606" s="90"/>
    </row>
    <row r="952607" spans="68:68" customFormat="1">
      <c r="BP952607" s="90"/>
    </row>
    <row r="952608" spans="68:68" customFormat="1">
      <c r="BP952608" s="90"/>
    </row>
    <row r="952609" spans="68:68" customFormat="1">
      <c r="BP952609" s="90"/>
    </row>
    <row r="952610" spans="68:68" customFormat="1">
      <c r="BP952610" s="90"/>
    </row>
    <row r="952611" spans="68:68" customFormat="1">
      <c r="BP952611" s="90"/>
    </row>
    <row r="952612" spans="68:68" customFormat="1">
      <c r="BP952612" s="90"/>
    </row>
    <row r="952613" spans="68:68" customFormat="1">
      <c r="BP952613" s="90"/>
    </row>
    <row r="952614" spans="68:68" customFormat="1">
      <c r="BP952614" s="90"/>
    </row>
    <row r="952615" spans="68:68" customFormat="1">
      <c r="BP952615" s="90"/>
    </row>
    <row r="952616" spans="68:68" customFormat="1">
      <c r="BP952616" s="90"/>
    </row>
    <row r="952617" spans="68:68" customFormat="1">
      <c r="BP952617" s="90"/>
    </row>
    <row r="952618" spans="68:68" customFormat="1">
      <c r="BP952618" s="90"/>
    </row>
    <row r="952619" spans="68:68" customFormat="1">
      <c r="BP952619" s="90"/>
    </row>
    <row r="952620" spans="68:68" customFormat="1">
      <c r="BP952620" s="90"/>
    </row>
    <row r="952621" spans="68:68" customFormat="1">
      <c r="BP952621" s="90"/>
    </row>
    <row r="952622" spans="68:68" customFormat="1">
      <c r="BP952622" s="90"/>
    </row>
    <row r="952623" spans="68:68" customFormat="1">
      <c r="BP952623" s="90"/>
    </row>
    <row r="952624" spans="68:68" customFormat="1">
      <c r="BP952624" s="90"/>
    </row>
    <row r="952625" spans="68:68" customFormat="1">
      <c r="BP952625" s="90"/>
    </row>
    <row r="952626" spans="68:68" customFormat="1">
      <c r="BP952626" s="90"/>
    </row>
    <row r="952627" spans="68:68" customFormat="1">
      <c r="BP952627" s="90"/>
    </row>
    <row r="952628" spans="68:68" customFormat="1">
      <c r="BP952628" s="90"/>
    </row>
    <row r="952629" spans="68:68" customFormat="1">
      <c r="BP952629" s="90"/>
    </row>
    <row r="952630" spans="68:68" customFormat="1">
      <c r="BP952630" s="90"/>
    </row>
    <row r="952631" spans="68:68" customFormat="1">
      <c r="BP952631" s="90"/>
    </row>
    <row r="952632" spans="68:68" customFormat="1">
      <c r="BP952632" s="90"/>
    </row>
    <row r="952633" spans="68:68" customFormat="1">
      <c r="BP952633" s="90"/>
    </row>
    <row r="952634" spans="68:68" customFormat="1">
      <c r="BP952634" s="90"/>
    </row>
    <row r="952635" spans="68:68" customFormat="1">
      <c r="BP952635" s="90"/>
    </row>
    <row r="952636" spans="68:68" customFormat="1">
      <c r="BP952636" s="90"/>
    </row>
    <row r="952637" spans="68:68" customFormat="1">
      <c r="BP952637" s="90"/>
    </row>
    <row r="952638" spans="68:68" customFormat="1">
      <c r="BP952638" s="90"/>
    </row>
    <row r="952639" spans="68:68" customFormat="1">
      <c r="BP952639" s="90"/>
    </row>
    <row r="952640" spans="68:68" customFormat="1">
      <c r="BP952640" s="90"/>
    </row>
    <row r="952641" spans="68:68" customFormat="1">
      <c r="BP952641" s="90"/>
    </row>
    <row r="952642" spans="68:68" customFormat="1">
      <c r="BP952642" s="90"/>
    </row>
    <row r="952643" spans="68:68" customFormat="1">
      <c r="BP952643" s="90"/>
    </row>
    <row r="952644" spans="68:68" customFormat="1">
      <c r="BP952644" s="90"/>
    </row>
    <row r="952645" spans="68:68" customFormat="1">
      <c r="BP952645" s="90"/>
    </row>
    <row r="952646" spans="68:68" customFormat="1">
      <c r="BP952646" s="90"/>
    </row>
    <row r="952647" spans="68:68" customFormat="1">
      <c r="BP952647" s="90"/>
    </row>
    <row r="952648" spans="68:68" customFormat="1">
      <c r="BP952648" s="90"/>
    </row>
    <row r="952649" spans="68:68" customFormat="1">
      <c r="BP952649" s="90"/>
    </row>
    <row r="952650" spans="68:68" customFormat="1">
      <c r="BP952650" s="90"/>
    </row>
    <row r="952651" spans="68:68" customFormat="1">
      <c r="BP952651" s="90"/>
    </row>
    <row r="952652" spans="68:68" customFormat="1">
      <c r="BP952652" s="90"/>
    </row>
    <row r="952653" spans="68:68" customFormat="1">
      <c r="BP952653" s="90"/>
    </row>
    <row r="952654" spans="68:68" customFormat="1">
      <c r="BP952654" s="90"/>
    </row>
    <row r="952655" spans="68:68" customFormat="1">
      <c r="BP952655" s="90"/>
    </row>
    <row r="952656" spans="68:68" customFormat="1">
      <c r="BP952656" s="90"/>
    </row>
    <row r="952657" spans="68:68" customFormat="1">
      <c r="BP952657" s="90"/>
    </row>
    <row r="952658" spans="68:68" customFormat="1">
      <c r="BP952658" s="90"/>
    </row>
    <row r="952659" spans="68:68" customFormat="1">
      <c r="BP952659" s="90"/>
    </row>
    <row r="952660" spans="68:68" customFormat="1">
      <c r="BP952660" s="90"/>
    </row>
    <row r="952661" spans="68:68" customFormat="1">
      <c r="BP952661" s="90"/>
    </row>
    <row r="952662" spans="68:68" customFormat="1">
      <c r="BP952662" s="90"/>
    </row>
    <row r="952663" spans="68:68" customFormat="1">
      <c r="BP952663" s="90"/>
    </row>
    <row r="952664" spans="68:68" customFormat="1">
      <c r="BP952664" s="90"/>
    </row>
    <row r="952665" spans="68:68" customFormat="1">
      <c r="BP952665" s="90"/>
    </row>
    <row r="952666" spans="68:68" customFormat="1">
      <c r="BP952666" s="90"/>
    </row>
    <row r="952667" spans="68:68" customFormat="1">
      <c r="BP952667" s="90"/>
    </row>
    <row r="952668" spans="68:68" customFormat="1">
      <c r="BP952668" s="90"/>
    </row>
    <row r="952669" spans="68:68" customFormat="1">
      <c r="BP952669" s="90"/>
    </row>
    <row r="952670" spans="68:68" customFormat="1">
      <c r="BP952670" s="90"/>
    </row>
    <row r="952671" spans="68:68" customFormat="1">
      <c r="BP952671" s="90"/>
    </row>
    <row r="952672" spans="68:68" customFormat="1">
      <c r="BP952672" s="90"/>
    </row>
    <row r="952673" spans="68:68" customFormat="1">
      <c r="BP952673" s="90"/>
    </row>
    <row r="952674" spans="68:68" customFormat="1">
      <c r="BP952674" s="90"/>
    </row>
    <row r="952675" spans="68:68" customFormat="1">
      <c r="BP952675" s="90"/>
    </row>
    <row r="952676" spans="68:68" customFormat="1">
      <c r="BP952676" s="90"/>
    </row>
    <row r="952677" spans="68:68" customFormat="1">
      <c r="BP952677" s="90"/>
    </row>
    <row r="952678" spans="68:68" customFormat="1">
      <c r="BP952678" s="90"/>
    </row>
    <row r="952679" spans="68:68" customFormat="1">
      <c r="BP952679" s="90"/>
    </row>
    <row r="952680" spans="68:68" customFormat="1">
      <c r="BP952680" s="90"/>
    </row>
    <row r="952681" spans="68:68" customFormat="1">
      <c r="BP952681" s="90"/>
    </row>
    <row r="952682" spans="68:68" customFormat="1">
      <c r="BP952682" s="90"/>
    </row>
    <row r="952683" spans="68:68" customFormat="1">
      <c r="BP952683" s="90"/>
    </row>
    <row r="952684" spans="68:68" customFormat="1">
      <c r="BP952684" s="90"/>
    </row>
    <row r="952685" spans="68:68" customFormat="1">
      <c r="BP952685" s="90"/>
    </row>
    <row r="952686" spans="68:68" customFormat="1">
      <c r="BP952686" s="90"/>
    </row>
    <row r="952687" spans="68:68" customFormat="1">
      <c r="BP952687" s="90"/>
    </row>
    <row r="952688" spans="68:68" customFormat="1">
      <c r="BP952688" s="90"/>
    </row>
    <row r="952689" spans="68:68" customFormat="1">
      <c r="BP952689" s="90"/>
    </row>
    <row r="952690" spans="68:68" customFormat="1">
      <c r="BP952690" s="90"/>
    </row>
    <row r="952691" spans="68:68" customFormat="1">
      <c r="BP952691" s="90"/>
    </row>
    <row r="952692" spans="68:68" customFormat="1">
      <c r="BP952692" s="90"/>
    </row>
    <row r="952693" spans="68:68" customFormat="1">
      <c r="BP952693" s="90"/>
    </row>
    <row r="952694" spans="68:68" customFormat="1">
      <c r="BP952694" s="90"/>
    </row>
    <row r="952695" spans="68:68" customFormat="1">
      <c r="BP952695" s="90"/>
    </row>
    <row r="952696" spans="68:68" customFormat="1">
      <c r="BP952696" s="90"/>
    </row>
    <row r="952697" spans="68:68" customFormat="1">
      <c r="BP952697" s="90"/>
    </row>
    <row r="952698" spans="68:68" customFormat="1">
      <c r="BP952698" s="90"/>
    </row>
    <row r="952699" spans="68:68" customFormat="1">
      <c r="BP952699" s="90"/>
    </row>
    <row r="952700" spans="68:68" customFormat="1">
      <c r="BP952700" s="90"/>
    </row>
    <row r="952701" spans="68:68" customFormat="1">
      <c r="BP952701" s="90"/>
    </row>
    <row r="952702" spans="68:68" customFormat="1">
      <c r="BP952702" s="90"/>
    </row>
    <row r="952703" spans="68:68" customFormat="1">
      <c r="BP952703" s="90"/>
    </row>
    <row r="952704" spans="68:68" customFormat="1">
      <c r="BP952704" s="90"/>
    </row>
    <row r="952705" spans="68:68" customFormat="1">
      <c r="BP952705" s="90"/>
    </row>
    <row r="952706" spans="68:68" customFormat="1">
      <c r="BP952706" s="90"/>
    </row>
    <row r="952707" spans="68:68" customFormat="1">
      <c r="BP952707" s="90"/>
    </row>
    <row r="952708" spans="68:68" customFormat="1">
      <c r="BP952708" s="90"/>
    </row>
    <row r="952709" spans="68:68" customFormat="1">
      <c r="BP952709" s="90"/>
    </row>
    <row r="952710" spans="68:68" customFormat="1">
      <c r="BP952710" s="90"/>
    </row>
    <row r="952711" spans="68:68" customFormat="1">
      <c r="BP952711" s="90"/>
    </row>
    <row r="952712" spans="68:68" customFormat="1">
      <c r="BP952712" s="90"/>
    </row>
    <row r="952713" spans="68:68" customFormat="1">
      <c r="BP952713" s="90"/>
    </row>
    <row r="952714" spans="68:68" customFormat="1">
      <c r="BP952714" s="90"/>
    </row>
    <row r="952715" spans="68:68" customFormat="1">
      <c r="BP952715" s="90"/>
    </row>
    <row r="952716" spans="68:68" customFormat="1">
      <c r="BP952716" s="90"/>
    </row>
    <row r="952717" spans="68:68" customFormat="1">
      <c r="BP952717" s="90"/>
    </row>
    <row r="952718" spans="68:68" customFormat="1">
      <c r="BP952718" s="90"/>
    </row>
    <row r="952719" spans="68:68" customFormat="1">
      <c r="BP952719" s="90"/>
    </row>
    <row r="952720" spans="68:68" customFormat="1">
      <c r="BP952720" s="90"/>
    </row>
    <row r="952721" spans="68:68" customFormat="1">
      <c r="BP952721" s="90"/>
    </row>
    <row r="952722" spans="68:68" customFormat="1">
      <c r="BP952722" s="90"/>
    </row>
    <row r="952723" spans="68:68" customFormat="1">
      <c r="BP952723" s="90"/>
    </row>
    <row r="952724" spans="68:68" customFormat="1">
      <c r="BP952724" s="90"/>
    </row>
    <row r="952725" spans="68:68" customFormat="1">
      <c r="BP952725" s="90"/>
    </row>
    <row r="952726" spans="68:68" customFormat="1">
      <c r="BP952726" s="90"/>
    </row>
    <row r="952727" spans="68:68" customFormat="1">
      <c r="BP952727" s="90"/>
    </row>
    <row r="952728" spans="68:68" customFormat="1">
      <c r="BP952728" s="90"/>
    </row>
    <row r="952729" spans="68:68" customFormat="1">
      <c r="BP952729" s="90"/>
    </row>
    <row r="952730" spans="68:68" customFormat="1">
      <c r="BP952730" s="90"/>
    </row>
    <row r="952731" spans="68:68" customFormat="1">
      <c r="BP952731" s="90"/>
    </row>
    <row r="952732" spans="68:68" customFormat="1">
      <c r="BP952732" s="90"/>
    </row>
    <row r="952733" spans="68:68" customFormat="1">
      <c r="BP952733" s="90"/>
    </row>
    <row r="952734" spans="68:68" customFormat="1">
      <c r="BP952734" s="90"/>
    </row>
    <row r="952735" spans="68:68" customFormat="1">
      <c r="BP952735" s="90"/>
    </row>
    <row r="952736" spans="68:68" customFormat="1">
      <c r="BP952736" s="90"/>
    </row>
    <row r="952737" spans="68:68" customFormat="1">
      <c r="BP952737" s="90"/>
    </row>
    <row r="952738" spans="68:68" customFormat="1">
      <c r="BP952738" s="90"/>
    </row>
    <row r="952739" spans="68:68" customFormat="1">
      <c r="BP952739" s="90"/>
    </row>
    <row r="952740" spans="68:68" customFormat="1">
      <c r="BP952740" s="90"/>
    </row>
    <row r="952741" spans="68:68" customFormat="1">
      <c r="BP952741" s="90"/>
    </row>
    <row r="952742" spans="68:68" customFormat="1">
      <c r="BP952742" s="90"/>
    </row>
    <row r="952743" spans="68:68" customFormat="1">
      <c r="BP952743" s="90"/>
    </row>
    <row r="952744" spans="68:68" customFormat="1">
      <c r="BP952744" s="90"/>
    </row>
    <row r="952745" spans="68:68" customFormat="1">
      <c r="BP952745" s="90"/>
    </row>
    <row r="952746" spans="68:68" customFormat="1">
      <c r="BP952746" s="90"/>
    </row>
    <row r="952747" spans="68:68" customFormat="1">
      <c r="BP952747" s="90"/>
    </row>
    <row r="952748" spans="68:68" customFormat="1">
      <c r="BP952748" s="90"/>
    </row>
    <row r="952749" spans="68:68" customFormat="1">
      <c r="BP952749" s="90"/>
    </row>
    <row r="952750" spans="68:68" customFormat="1">
      <c r="BP952750" s="90"/>
    </row>
    <row r="952751" spans="68:68" customFormat="1">
      <c r="BP952751" s="90"/>
    </row>
    <row r="952752" spans="68:68" customFormat="1">
      <c r="BP952752" s="90"/>
    </row>
    <row r="952753" spans="68:68" customFormat="1">
      <c r="BP952753" s="90"/>
    </row>
    <row r="952754" spans="68:68" customFormat="1">
      <c r="BP952754" s="90"/>
    </row>
    <row r="952755" spans="68:68" customFormat="1">
      <c r="BP952755" s="90"/>
    </row>
    <row r="952756" spans="68:68" customFormat="1">
      <c r="BP952756" s="90"/>
    </row>
    <row r="952757" spans="68:68" customFormat="1">
      <c r="BP952757" s="90"/>
    </row>
    <row r="952758" spans="68:68" customFormat="1">
      <c r="BP952758" s="90"/>
    </row>
    <row r="952759" spans="68:68" customFormat="1">
      <c r="BP952759" s="90"/>
    </row>
    <row r="952760" spans="68:68" customFormat="1">
      <c r="BP952760" s="90"/>
    </row>
    <row r="952761" spans="68:68" customFormat="1">
      <c r="BP952761" s="90"/>
    </row>
    <row r="952762" spans="68:68" customFormat="1">
      <c r="BP952762" s="90"/>
    </row>
    <row r="952763" spans="68:68" customFormat="1">
      <c r="BP952763" s="90"/>
    </row>
    <row r="952764" spans="68:68" customFormat="1">
      <c r="BP952764" s="90"/>
    </row>
    <row r="952765" spans="68:68" customFormat="1">
      <c r="BP952765" s="90"/>
    </row>
    <row r="952766" spans="68:68" customFormat="1">
      <c r="BP952766" s="90"/>
    </row>
    <row r="952767" spans="68:68" customFormat="1">
      <c r="BP952767" s="90"/>
    </row>
    <row r="952768" spans="68:68" customFormat="1">
      <c r="BP952768" s="90"/>
    </row>
    <row r="952769" spans="68:68" customFormat="1">
      <c r="BP952769" s="90"/>
    </row>
    <row r="952770" spans="68:68" customFormat="1">
      <c r="BP952770" s="90"/>
    </row>
    <row r="952771" spans="68:68" customFormat="1">
      <c r="BP952771" s="90"/>
    </row>
    <row r="952772" spans="68:68" customFormat="1">
      <c r="BP952772" s="90"/>
    </row>
    <row r="952773" spans="68:68" customFormat="1">
      <c r="BP952773" s="90"/>
    </row>
    <row r="952774" spans="68:68" customFormat="1">
      <c r="BP952774" s="90"/>
    </row>
    <row r="952775" spans="68:68" customFormat="1">
      <c r="BP952775" s="90"/>
    </row>
    <row r="952776" spans="68:68" customFormat="1">
      <c r="BP952776" s="90"/>
    </row>
    <row r="952777" spans="68:68" customFormat="1">
      <c r="BP952777" s="90"/>
    </row>
    <row r="952778" spans="68:68" customFormat="1">
      <c r="BP952778" s="90"/>
    </row>
    <row r="952779" spans="68:68" customFormat="1">
      <c r="BP952779" s="90"/>
    </row>
    <row r="952780" spans="68:68" customFormat="1">
      <c r="BP952780" s="90"/>
    </row>
    <row r="952781" spans="68:68" customFormat="1">
      <c r="BP952781" s="90"/>
    </row>
    <row r="952782" spans="68:68" customFormat="1">
      <c r="BP952782" s="90"/>
    </row>
    <row r="952783" spans="68:68" customFormat="1">
      <c r="BP952783" s="90"/>
    </row>
    <row r="952784" spans="68:68" customFormat="1">
      <c r="BP952784" s="90"/>
    </row>
    <row r="952785" spans="68:68" customFormat="1">
      <c r="BP952785" s="90"/>
    </row>
    <row r="952786" spans="68:68" customFormat="1">
      <c r="BP952786" s="90"/>
    </row>
    <row r="952787" spans="68:68" customFormat="1">
      <c r="BP952787" s="90"/>
    </row>
    <row r="952788" spans="68:68" customFormat="1">
      <c r="BP952788" s="90"/>
    </row>
    <row r="952789" spans="68:68" customFormat="1">
      <c r="BP952789" s="90"/>
    </row>
    <row r="952790" spans="68:68" customFormat="1">
      <c r="BP952790" s="90"/>
    </row>
    <row r="952791" spans="68:68" customFormat="1">
      <c r="BP952791" s="90"/>
    </row>
    <row r="952792" spans="68:68" customFormat="1">
      <c r="BP952792" s="90"/>
    </row>
    <row r="952793" spans="68:68" customFormat="1">
      <c r="BP952793" s="90"/>
    </row>
    <row r="952794" spans="68:68" customFormat="1">
      <c r="BP952794" s="90"/>
    </row>
    <row r="952795" spans="68:68" customFormat="1">
      <c r="BP952795" s="90"/>
    </row>
    <row r="952796" spans="68:68" customFormat="1">
      <c r="BP952796" s="90"/>
    </row>
    <row r="952797" spans="68:68" customFormat="1">
      <c r="BP952797" s="90"/>
    </row>
    <row r="952798" spans="68:68" customFormat="1">
      <c r="BP952798" s="90"/>
    </row>
    <row r="952799" spans="68:68" customFormat="1">
      <c r="BP952799" s="90"/>
    </row>
    <row r="952800" spans="68:68" customFormat="1">
      <c r="BP952800" s="90"/>
    </row>
    <row r="952801" spans="68:68" customFormat="1">
      <c r="BP952801" s="90"/>
    </row>
    <row r="952802" spans="68:68" customFormat="1">
      <c r="BP952802" s="90"/>
    </row>
    <row r="952803" spans="68:68" customFormat="1">
      <c r="BP952803" s="90"/>
    </row>
    <row r="952804" spans="68:68" customFormat="1">
      <c r="BP952804" s="90"/>
    </row>
    <row r="952805" spans="68:68" customFormat="1">
      <c r="BP952805" s="90"/>
    </row>
    <row r="952806" spans="68:68" customFormat="1">
      <c r="BP952806" s="90"/>
    </row>
    <row r="952807" spans="68:68" customFormat="1">
      <c r="BP952807" s="90"/>
    </row>
    <row r="952808" spans="68:68" customFormat="1">
      <c r="BP952808" s="90"/>
    </row>
    <row r="952809" spans="68:68" customFormat="1">
      <c r="BP952809" s="90"/>
    </row>
    <row r="952810" spans="68:68" customFormat="1">
      <c r="BP952810" s="90"/>
    </row>
    <row r="952811" spans="68:68" customFormat="1">
      <c r="BP952811" s="90"/>
    </row>
    <row r="952812" spans="68:68" customFormat="1">
      <c r="BP952812" s="90"/>
    </row>
    <row r="952813" spans="68:68" customFormat="1">
      <c r="BP952813" s="90"/>
    </row>
    <row r="952814" spans="68:68" customFormat="1">
      <c r="BP952814" s="90"/>
    </row>
    <row r="952815" spans="68:68" customFormat="1">
      <c r="BP952815" s="90"/>
    </row>
    <row r="952816" spans="68:68" customFormat="1">
      <c r="BP952816" s="90"/>
    </row>
    <row r="952817" spans="68:68" customFormat="1">
      <c r="BP952817" s="90"/>
    </row>
    <row r="952818" spans="68:68" customFormat="1">
      <c r="BP952818" s="90"/>
    </row>
    <row r="952819" spans="68:68" customFormat="1">
      <c r="BP952819" s="90"/>
    </row>
    <row r="952820" spans="68:68" customFormat="1">
      <c r="BP952820" s="90"/>
    </row>
    <row r="952821" spans="68:68" customFormat="1">
      <c r="BP952821" s="90"/>
    </row>
    <row r="952822" spans="68:68" customFormat="1">
      <c r="BP952822" s="90"/>
    </row>
    <row r="952823" spans="68:68" customFormat="1">
      <c r="BP952823" s="90"/>
    </row>
    <row r="952824" spans="68:68" customFormat="1">
      <c r="BP952824" s="90"/>
    </row>
    <row r="952825" spans="68:68" customFormat="1">
      <c r="BP952825" s="90"/>
    </row>
    <row r="952826" spans="68:68" customFormat="1">
      <c r="BP952826" s="90"/>
    </row>
    <row r="952827" spans="68:68" customFormat="1">
      <c r="BP952827" s="90"/>
    </row>
    <row r="952828" spans="68:68" customFormat="1">
      <c r="BP952828" s="90"/>
    </row>
    <row r="952829" spans="68:68" customFormat="1">
      <c r="BP952829" s="90"/>
    </row>
    <row r="952830" spans="68:68" customFormat="1">
      <c r="BP952830" s="90"/>
    </row>
    <row r="952831" spans="68:68" customFormat="1">
      <c r="BP952831" s="90"/>
    </row>
    <row r="952832" spans="68:68" customFormat="1">
      <c r="BP952832" s="90"/>
    </row>
    <row r="952833" spans="68:68" customFormat="1">
      <c r="BP952833" s="90"/>
    </row>
    <row r="952834" spans="68:68" customFormat="1">
      <c r="BP952834" s="90"/>
    </row>
    <row r="952835" spans="68:68" customFormat="1">
      <c r="BP952835" s="90"/>
    </row>
    <row r="952836" spans="68:68" customFormat="1">
      <c r="BP952836" s="90"/>
    </row>
    <row r="952837" spans="68:68" customFormat="1">
      <c r="BP952837" s="90"/>
    </row>
    <row r="952838" spans="68:68" customFormat="1">
      <c r="BP952838" s="90"/>
    </row>
    <row r="952839" spans="68:68" customFormat="1">
      <c r="BP952839" s="90"/>
    </row>
    <row r="952840" spans="68:68" customFormat="1">
      <c r="BP952840" s="90"/>
    </row>
    <row r="952841" spans="68:68" customFormat="1">
      <c r="BP952841" s="90"/>
    </row>
    <row r="952842" spans="68:68" customFormat="1">
      <c r="BP952842" s="90"/>
    </row>
    <row r="952843" spans="68:68" customFormat="1">
      <c r="BP952843" s="90"/>
    </row>
    <row r="952844" spans="68:68" customFormat="1">
      <c r="BP952844" s="90"/>
    </row>
    <row r="952845" spans="68:68" customFormat="1">
      <c r="BP952845" s="90"/>
    </row>
    <row r="952846" spans="68:68" customFormat="1">
      <c r="BP952846" s="90"/>
    </row>
    <row r="952847" spans="68:68" customFormat="1">
      <c r="BP952847" s="90"/>
    </row>
    <row r="952848" spans="68:68" customFormat="1">
      <c r="BP952848" s="90"/>
    </row>
    <row r="952849" spans="68:68" customFormat="1">
      <c r="BP952849" s="90"/>
    </row>
    <row r="952850" spans="68:68" customFormat="1">
      <c r="BP952850" s="90"/>
    </row>
    <row r="952851" spans="68:68" customFormat="1">
      <c r="BP952851" s="90"/>
    </row>
    <row r="952852" spans="68:68" customFormat="1">
      <c r="BP952852" s="90"/>
    </row>
    <row r="952853" spans="68:68" customFormat="1">
      <c r="BP952853" s="90"/>
    </row>
    <row r="952854" spans="68:68" customFormat="1">
      <c r="BP952854" s="90"/>
    </row>
    <row r="952855" spans="68:68" customFormat="1">
      <c r="BP952855" s="90"/>
    </row>
    <row r="952856" spans="68:68" customFormat="1">
      <c r="BP952856" s="90"/>
    </row>
    <row r="952857" spans="68:68" customFormat="1">
      <c r="BP952857" s="90"/>
    </row>
    <row r="952858" spans="68:68" customFormat="1">
      <c r="BP952858" s="90"/>
    </row>
    <row r="952859" spans="68:68" customFormat="1">
      <c r="BP952859" s="90"/>
    </row>
    <row r="952860" spans="68:68" customFormat="1">
      <c r="BP952860" s="90"/>
    </row>
    <row r="952861" spans="68:68" customFormat="1">
      <c r="BP952861" s="90"/>
    </row>
    <row r="952862" spans="68:68" customFormat="1">
      <c r="BP952862" s="90"/>
    </row>
    <row r="952863" spans="68:68" customFormat="1">
      <c r="BP952863" s="90"/>
    </row>
    <row r="952864" spans="68:68" customFormat="1">
      <c r="BP952864" s="90"/>
    </row>
    <row r="952865" spans="68:68" customFormat="1">
      <c r="BP952865" s="90"/>
    </row>
    <row r="952866" spans="68:68" customFormat="1">
      <c r="BP952866" s="90"/>
    </row>
    <row r="952867" spans="68:68" customFormat="1">
      <c r="BP952867" s="90"/>
    </row>
    <row r="952868" spans="68:68" customFormat="1">
      <c r="BP952868" s="90"/>
    </row>
    <row r="952869" spans="68:68" customFormat="1">
      <c r="BP952869" s="90"/>
    </row>
    <row r="952870" spans="68:68" customFormat="1">
      <c r="BP952870" s="90"/>
    </row>
    <row r="952871" spans="68:68" customFormat="1">
      <c r="BP952871" s="90"/>
    </row>
    <row r="952872" spans="68:68" customFormat="1">
      <c r="BP952872" s="90"/>
    </row>
    <row r="952873" spans="68:68" customFormat="1">
      <c r="BP952873" s="90"/>
    </row>
    <row r="952874" spans="68:68" customFormat="1">
      <c r="BP952874" s="90"/>
    </row>
    <row r="952875" spans="68:68" customFormat="1">
      <c r="BP952875" s="90"/>
    </row>
    <row r="952876" spans="68:68" customFormat="1">
      <c r="BP952876" s="90"/>
    </row>
    <row r="952877" spans="68:68" customFormat="1">
      <c r="BP952877" s="90"/>
    </row>
    <row r="952878" spans="68:68" customFormat="1">
      <c r="BP952878" s="90"/>
    </row>
    <row r="952879" spans="68:68" customFormat="1">
      <c r="BP952879" s="90"/>
    </row>
    <row r="952880" spans="68:68" customFormat="1">
      <c r="BP952880" s="90"/>
    </row>
    <row r="952881" spans="68:68" customFormat="1">
      <c r="BP952881" s="90"/>
    </row>
    <row r="952882" spans="68:68" customFormat="1">
      <c r="BP952882" s="90"/>
    </row>
    <row r="952883" spans="68:68" customFormat="1">
      <c r="BP952883" s="90"/>
    </row>
    <row r="952884" spans="68:68" customFormat="1">
      <c r="BP952884" s="90"/>
    </row>
    <row r="952885" spans="68:68" customFormat="1">
      <c r="BP952885" s="90"/>
    </row>
    <row r="952886" spans="68:68" customFormat="1">
      <c r="BP952886" s="90"/>
    </row>
    <row r="952887" spans="68:68" customFormat="1">
      <c r="BP952887" s="90"/>
    </row>
    <row r="952888" spans="68:68" customFormat="1">
      <c r="BP952888" s="90"/>
    </row>
    <row r="952889" spans="68:68" customFormat="1">
      <c r="BP952889" s="90"/>
    </row>
    <row r="952890" spans="68:68" customFormat="1">
      <c r="BP952890" s="90"/>
    </row>
    <row r="952891" spans="68:68" customFormat="1">
      <c r="BP952891" s="90"/>
    </row>
    <row r="952892" spans="68:68" customFormat="1">
      <c r="BP952892" s="90"/>
    </row>
    <row r="952893" spans="68:68" customFormat="1">
      <c r="BP952893" s="90"/>
    </row>
    <row r="952894" spans="68:68" customFormat="1">
      <c r="BP952894" s="90"/>
    </row>
    <row r="952895" spans="68:68" customFormat="1">
      <c r="BP952895" s="90"/>
    </row>
    <row r="952896" spans="68:68" customFormat="1">
      <c r="BP952896" s="90"/>
    </row>
    <row r="952897" spans="68:68" customFormat="1">
      <c r="BP952897" s="90"/>
    </row>
    <row r="952898" spans="68:68" customFormat="1">
      <c r="BP952898" s="90"/>
    </row>
    <row r="952899" spans="68:68" customFormat="1">
      <c r="BP952899" s="90"/>
    </row>
    <row r="952900" spans="68:68" customFormat="1">
      <c r="BP952900" s="90"/>
    </row>
    <row r="952901" spans="68:68" customFormat="1">
      <c r="BP952901" s="90"/>
    </row>
    <row r="952902" spans="68:68" customFormat="1">
      <c r="BP952902" s="90"/>
    </row>
    <row r="952903" spans="68:68" customFormat="1">
      <c r="BP952903" s="90"/>
    </row>
    <row r="952904" spans="68:68" customFormat="1">
      <c r="BP952904" s="90"/>
    </row>
    <row r="952905" spans="68:68" customFormat="1">
      <c r="BP952905" s="90"/>
    </row>
    <row r="952906" spans="68:68" customFormat="1">
      <c r="BP952906" s="90"/>
    </row>
    <row r="952907" spans="68:68" customFormat="1">
      <c r="BP952907" s="90"/>
    </row>
    <row r="952908" spans="68:68" customFormat="1">
      <c r="BP952908" s="90"/>
    </row>
    <row r="952909" spans="68:68" customFormat="1">
      <c r="BP952909" s="90"/>
    </row>
    <row r="952910" spans="68:68" customFormat="1">
      <c r="BP952910" s="90"/>
    </row>
    <row r="952911" spans="68:68" customFormat="1">
      <c r="BP952911" s="90"/>
    </row>
    <row r="952912" spans="68:68" customFormat="1">
      <c r="BP952912" s="90"/>
    </row>
    <row r="952913" spans="68:68" customFormat="1">
      <c r="BP952913" s="90"/>
    </row>
    <row r="952914" spans="68:68" customFormat="1">
      <c r="BP952914" s="90"/>
    </row>
    <row r="952915" spans="68:68" customFormat="1">
      <c r="BP952915" s="90"/>
    </row>
    <row r="952916" spans="68:68" customFormat="1">
      <c r="BP952916" s="90"/>
    </row>
    <row r="952917" spans="68:68" customFormat="1">
      <c r="BP952917" s="90"/>
    </row>
    <row r="952918" spans="68:68" customFormat="1">
      <c r="BP952918" s="90"/>
    </row>
    <row r="952919" spans="68:68" customFormat="1">
      <c r="BP952919" s="90"/>
    </row>
    <row r="952920" spans="68:68" customFormat="1">
      <c r="BP952920" s="90"/>
    </row>
    <row r="952921" spans="68:68" customFormat="1">
      <c r="BP952921" s="90"/>
    </row>
    <row r="952922" spans="68:68" customFormat="1">
      <c r="BP952922" s="90"/>
    </row>
    <row r="952923" spans="68:68" customFormat="1">
      <c r="BP952923" s="90"/>
    </row>
    <row r="952924" spans="68:68" customFormat="1">
      <c r="BP952924" s="90"/>
    </row>
    <row r="952925" spans="68:68" customFormat="1">
      <c r="BP952925" s="90"/>
    </row>
    <row r="952926" spans="68:68" customFormat="1">
      <c r="BP952926" s="90"/>
    </row>
    <row r="952927" spans="68:68" customFormat="1">
      <c r="BP952927" s="90"/>
    </row>
    <row r="952928" spans="68:68" customFormat="1">
      <c r="BP952928" s="90"/>
    </row>
    <row r="952929" spans="68:68" customFormat="1">
      <c r="BP952929" s="90"/>
    </row>
    <row r="952930" spans="68:68" customFormat="1">
      <c r="BP952930" s="90"/>
    </row>
    <row r="952931" spans="68:68" customFormat="1">
      <c r="BP952931" s="90"/>
    </row>
    <row r="952932" spans="68:68" customFormat="1">
      <c r="BP952932" s="90"/>
    </row>
    <row r="952933" spans="68:68" customFormat="1">
      <c r="BP952933" s="90"/>
    </row>
    <row r="952934" spans="68:68" customFormat="1">
      <c r="BP952934" s="90"/>
    </row>
    <row r="952935" spans="68:68" customFormat="1">
      <c r="BP952935" s="90"/>
    </row>
    <row r="952936" spans="68:68" customFormat="1">
      <c r="BP952936" s="90"/>
    </row>
    <row r="952937" spans="68:68" customFormat="1">
      <c r="BP952937" s="90"/>
    </row>
    <row r="952938" spans="68:68" customFormat="1">
      <c r="BP952938" s="90"/>
    </row>
    <row r="952939" spans="68:68" customFormat="1">
      <c r="BP952939" s="90"/>
    </row>
    <row r="952940" spans="68:68" customFormat="1">
      <c r="BP952940" s="90"/>
    </row>
    <row r="952941" spans="68:68" customFormat="1">
      <c r="BP952941" s="90"/>
    </row>
    <row r="952942" spans="68:68" customFormat="1">
      <c r="BP952942" s="90"/>
    </row>
    <row r="952943" spans="68:68" customFormat="1">
      <c r="BP952943" s="90"/>
    </row>
    <row r="952944" spans="68:68" customFormat="1">
      <c r="BP952944" s="90"/>
    </row>
    <row r="952945" spans="68:68" customFormat="1">
      <c r="BP952945" s="90"/>
    </row>
    <row r="952946" spans="68:68" customFormat="1">
      <c r="BP952946" s="90"/>
    </row>
    <row r="952947" spans="68:68" customFormat="1">
      <c r="BP952947" s="90"/>
    </row>
    <row r="952948" spans="68:68" customFormat="1">
      <c r="BP952948" s="90"/>
    </row>
    <row r="952949" spans="68:68" customFormat="1">
      <c r="BP952949" s="90"/>
    </row>
    <row r="952950" spans="68:68" customFormat="1">
      <c r="BP952950" s="90"/>
    </row>
    <row r="952951" spans="68:68" customFormat="1">
      <c r="BP952951" s="90"/>
    </row>
    <row r="952952" spans="68:68" customFormat="1">
      <c r="BP952952" s="90"/>
    </row>
    <row r="952953" spans="68:68" customFormat="1">
      <c r="BP952953" s="90"/>
    </row>
    <row r="952954" spans="68:68" customFormat="1">
      <c r="BP952954" s="90"/>
    </row>
    <row r="952955" spans="68:68" customFormat="1">
      <c r="BP952955" s="90"/>
    </row>
    <row r="952956" spans="68:68" customFormat="1">
      <c r="BP952956" s="90"/>
    </row>
    <row r="952957" spans="68:68" customFormat="1">
      <c r="BP952957" s="90"/>
    </row>
    <row r="952958" spans="68:68" customFormat="1">
      <c r="BP952958" s="90"/>
    </row>
    <row r="952959" spans="68:68" customFormat="1">
      <c r="BP952959" s="90"/>
    </row>
    <row r="952960" spans="68:68" customFormat="1">
      <c r="BP952960" s="90"/>
    </row>
    <row r="952961" spans="68:68" customFormat="1">
      <c r="BP952961" s="90"/>
    </row>
    <row r="952962" spans="68:68" customFormat="1">
      <c r="BP952962" s="90"/>
    </row>
    <row r="952963" spans="68:68" customFormat="1">
      <c r="BP952963" s="90"/>
    </row>
    <row r="952964" spans="68:68" customFormat="1">
      <c r="BP952964" s="90"/>
    </row>
    <row r="952965" spans="68:68" customFormat="1">
      <c r="BP952965" s="90"/>
    </row>
    <row r="952966" spans="68:68" customFormat="1">
      <c r="BP952966" s="90"/>
    </row>
    <row r="952967" spans="68:68" customFormat="1">
      <c r="BP952967" s="90"/>
    </row>
    <row r="952968" spans="68:68" customFormat="1">
      <c r="BP952968" s="90"/>
    </row>
    <row r="952969" spans="68:68" customFormat="1">
      <c r="BP952969" s="90"/>
    </row>
    <row r="952970" spans="68:68" customFormat="1">
      <c r="BP952970" s="90"/>
    </row>
    <row r="952971" spans="68:68" customFormat="1">
      <c r="BP952971" s="90"/>
    </row>
    <row r="952972" spans="68:68" customFormat="1">
      <c r="BP952972" s="90"/>
    </row>
    <row r="952973" spans="68:68" customFormat="1">
      <c r="BP952973" s="90"/>
    </row>
    <row r="952974" spans="68:68" customFormat="1">
      <c r="BP952974" s="90"/>
    </row>
    <row r="952975" spans="68:68" customFormat="1">
      <c r="BP952975" s="90"/>
    </row>
    <row r="952976" spans="68:68" customFormat="1">
      <c r="BP952976" s="90"/>
    </row>
    <row r="952977" spans="68:68" customFormat="1">
      <c r="BP952977" s="90"/>
    </row>
    <row r="952978" spans="68:68" customFormat="1">
      <c r="BP952978" s="90"/>
    </row>
    <row r="952979" spans="68:68" customFormat="1">
      <c r="BP952979" s="90"/>
    </row>
    <row r="952980" spans="68:68" customFormat="1">
      <c r="BP952980" s="90"/>
    </row>
    <row r="952981" spans="68:68" customFormat="1">
      <c r="BP952981" s="90"/>
    </row>
    <row r="952982" spans="68:68" customFormat="1">
      <c r="BP952982" s="90"/>
    </row>
    <row r="952983" spans="68:68" customFormat="1">
      <c r="BP952983" s="90"/>
    </row>
    <row r="952984" spans="68:68" customFormat="1">
      <c r="BP952984" s="90"/>
    </row>
    <row r="952985" spans="68:68" customFormat="1">
      <c r="BP952985" s="90"/>
    </row>
    <row r="952986" spans="68:68" customFormat="1">
      <c r="BP952986" s="90"/>
    </row>
    <row r="952987" spans="68:68" customFormat="1">
      <c r="BP952987" s="90"/>
    </row>
    <row r="952988" spans="68:68" customFormat="1">
      <c r="BP952988" s="90"/>
    </row>
    <row r="952989" spans="68:68" customFormat="1">
      <c r="BP952989" s="90"/>
    </row>
    <row r="952990" spans="68:68" customFormat="1">
      <c r="BP952990" s="90"/>
    </row>
    <row r="952991" spans="68:68" customFormat="1">
      <c r="BP952991" s="90"/>
    </row>
    <row r="952992" spans="68:68" customFormat="1">
      <c r="BP952992" s="90"/>
    </row>
    <row r="952993" spans="68:68" customFormat="1">
      <c r="BP952993" s="90"/>
    </row>
    <row r="952994" spans="68:68" customFormat="1">
      <c r="BP952994" s="90"/>
    </row>
    <row r="952995" spans="68:68" customFormat="1">
      <c r="BP952995" s="90"/>
    </row>
    <row r="952996" spans="68:68" customFormat="1">
      <c r="BP952996" s="90"/>
    </row>
    <row r="952997" spans="68:68" customFormat="1">
      <c r="BP952997" s="90"/>
    </row>
    <row r="952998" spans="68:68" customFormat="1">
      <c r="BP952998" s="90"/>
    </row>
    <row r="952999" spans="68:68" customFormat="1">
      <c r="BP952999" s="90"/>
    </row>
    <row r="953000" spans="68:68" customFormat="1">
      <c r="BP953000" s="90"/>
    </row>
    <row r="953001" spans="68:68" customFormat="1">
      <c r="BP953001" s="90"/>
    </row>
    <row r="953002" spans="68:68" customFormat="1">
      <c r="BP953002" s="90"/>
    </row>
    <row r="953003" spans="68:68" customFormat="1">
      <c r="BP953003" s="90"/>
    </row>
    <row r="953004" spans="68:68" customFormat="1">
      <c r="BP953004" s="90"/>
    </row>
    <row r="953005" spans="68:68" customFormat="1">
      <c r="BP953005" s="90"/>
    </row>
    <row r="953006" spans="68:68" customFormat="1">
      <c r="BP953006" s="90"/>
    </row>
    <row r="953007" spans="68:68" customFormat="1">
      <c r="BP953007" s="90"/>
    </row>
    <row r="953008" spans="68:68" customFormat="1">
      <c r="BP953008" s="90"/>
    </row>
    <row r="953009" spans="68:68" customFormat="1">
      <c r="BP953009" s="90"/>
    </row>
    <row r="953010" spans="68:68" customFormat="1">
      <c r="BP953010" s="90"/>
    </row>
    <row r="953011" spans="68:68" customFormat="1">
      <c r="BP953011" s="90"/>
    </row>
    <row r="953012" spans="68:68" customFormat="1">
      <c r="BP953012" s="90"/>
    </row>
    <row r="953013" spans="68:68" customFormat="1">
      <c r="BP953013" s="90"/>
    </row>
    <row r="953014" spans="68:68" customFormat="1">
      <c r="BP953014" s="90"/>
    </row>
    <row r="953015" spans="68:68" customFormat="1">
      <c r="BP953015" s="90"/>
    </row>
    <row r="953016" spans="68:68" customFormat="1">
      <c r="BP953016" s="90"/>
    </row>
    <row r="953017" spans="68:68" customFormat="1">
      <c r="BP953017" s="90"/>
    </row>
    <row r="953018" spans="68:68" customFormat="1">
      <c r="BP953018" s="90"/>
    </row>
    <row r="953019" spans="68:68" customFormat="1">
      <c r="BP953019" s="90"/>
    </row>
    <row r="953020" spans="68:68" customFormat="1">
      <c r="BP953020" s="90"/>
    </row>
    <row r="953021" spans="68:68" customFormat="1">
      <c r="BP953021" s="90"/>
    </row>
    <row r="953022" spans="68:68" customFormat="1">
      <c r="BP953022" s="90"/>
    </row>
    <row r="953023" spans="68:68" customFormat="1">
      <c r="BP953023" s="90"/>
    </row>
    <row r="953024" spans="68:68" customFormat="1">
      <c r="BP953024" s="90"/>
    </row>
    <row r="953025" spans="68:68" customFormat="1">
      <c r="BP953025" s="90"/>
    </row>
    <row r="953026" spans="68:68" customFormat="1">
      <c r="BP953026" s="90"/>
    </row>
    <row r="953027" spans="68:68" customFormat="1">
      <c r="BP953027" s="90"/>
    </row>
    <row r="953028" spans="68:68" customFormat="1">
      <c r="BP953028" s="90"/>
    </row>
    <row r="953029" spans="68:68" customFormat="1">
      <c r="BP953029" s="90"/>
    </row>
    <row r="953030" spans="68:68" customFormat="1">
      <c r="BP953030" s="90"/>
    </row>
    <row r="953031" spans="68:68" customFormat="1">
      <c r="BP953031" s="90"/>
    </row>
    <row r="953032" spans="68:68" customFormat="1">
      <c r="BP953032" s="90"/>
    </row>
    <row r="953033" spans="68:68" customFormat="1">
      <c r="BP953033" s="90"/>
    </row>
    <row r="953034" spans="68:68" customFormat="1">
      <c r="BP953034" s="90"/>
    </row>
    <row r="953035" spans="68:68" customFormat="1">
      <c r="BP953035" s="90"/>
    </row>
    <row r="953036" spans="68:68" customFormat="1">
      <c r="BP953036" s="90"/>
    </row>
    <row r="953037" spans="68:68" customFormat="1">
      <c r="BP953037" s="90"/>
    </row>
    <row r="953038" spans="68:68" customFormat="1">
      <c r="BP953038" s="90"/>
    </row>
    <row r="953039" spans="68:68" customFormat="1">
      <c r="BP953039" s="90"/>
    </row>
    <row r="953040" spans="68:68" customFormat="1">
      <c r="BP953040" s="90"/>
    </row>
    <row r="953041" spans="68:68" customFormat="1">
      <c r="BP953041" s="90"/>
    </row>
    <row r="953042" spans="68:68" customFormat="1">
      <c r="BP953042" s="90"/>
    </row>
    <row r="953043" spans="68:68" customFormat="1">
      <c r="BP953043" s="90"/>
    </row>
    <row r="953044" spans="68:68" customFormat="1">
      <c r="BP953044" s="90"/>
    </row>
    <row r="953045" spans="68:68" customFormat="1">
      <c r="BP953045" s="90"/>
    </row>
    <row r="953046" spans="68:68" customFormat="1">
      <c r="BP953046" s="90"/>
    </row>
    <row r="953047" spans="68:68" customFormat="1">
      <c r="BP953047" s="90"/>
    </row>
    <row r="953048" spans="68:68" customFormat="1">
      <c r="BP953048" s="90"/>
    </row>
    <row r="953049" spans="68:68" customFormat="1">
      <c r="BP953049" s="90"/>
    </row>
    <row r="953050" spans="68:68" customFormat="1">
      <c r="BP953050" s="90"/>
    </row>
    <row r="953051" spans="68:68" customFormat="1">
      <c r="BP953051" s="90"/>
    </row>
    <row r="953052" spans="68:68" customFormat="1">
      <c r="BP953052" s="90"/>
    </row>
    <row r="953053" spans="68:68" customFormat="1">
      <c r="BP953053" s="90"/>
    </row>
    <row r="953054" spans="68:68" customFormat="1">
      <c r="BP953054" s="90"/>
    </row>
    <row r="953055" spans="68:68" customFormat="1">
      <c r="BP953055" s="90"/>
    </row>
    <row r="953056" spans="68:68" customFormat="1">
      <c r="BP953056" s="90"/>
    </row>
    <row r="953057" spans="68:68" customFormat="1">
      <c r="BP953057" s="90"/>
    </row>
    <row r="953058" spans="68:68" customFormat="1">
      <c r="BP953058" s="90"/>
    </row>
    <row r="953059" spans="68:68" customFormat="1">
      <c r="BP953059" s="90"/>
    </row>
    <row r="953060" spans="68:68" customFormat="1">
      <c r="BP953060" s="90"/>
    </row>
    <row r="953061" spans="68:68" customFormat="1">
      <c r="BP953061" s="90"/>
    </row>
    <row r="953062" spans="68:68" customFormat="1">
      <c r="BP953062" s="90"/>
    </row>
    <row r="953063" spans="68:68" customFormat="1">
      <c r="BP953063" s="90"/>
    </row>
    <row r="953064" spans="68:68" customFormat="1">
      <c r="BP953064" s="90"/>
    </row>
    <row r="953065" spans="68:68" customFormat="1">
      <c r="BP953065" s="90"/>
    </row>
    <row r="953066" spans="68:68" customFormat="1">
      <c r="BP953066" s="90"/>
    </row>
    <row r="953067" spans="68:68" customFormat="1">
      <c r="BP953067" s="90"/>
    </row>
    <row r="953068" spans="68:68" customFormat="1">
      <c r="BP953068" s="90"/>
    </row>
    <row r="953069" spans="68:68" customFormat="1">
      <c r="BP953069" s="90"/>
    </row>
    <row r="953070" spans="68:68" customFormat="1">
      <c r="BP953070" s="90"/>
    </row>
    <row r="953071" spans="68:68" customFormat="1">
      <c r="BP953071" s="90"/>
    </row>
    <row r="953072" spans="68:68" customFormat="1">
      <c r="BP953072" s="90"/>
    </row>
    <row r="953073" spans="68:68" customFormat="1">
      <c r="BP953073" s="90"/>
    </row>
    <row r="953074" spans="68:68" customFormat="1">
      <c r="BP953074" s="90"/>
    </row>
    <row r="953075" spans="68:68" customFormat="1">
      <c r="BP953075" s="90"/>
    </row>
    <row r="953076" spans="68:68" customFormat="1">
      <c r="BP953076" s="90"/>
    </row>
    <row r="953077" spans="68:68" customFormat="1">
      <c r="BP953077" s="90"/>
    </row>
    <row r="953078" spans="68:68" customFormat="1">
      <c r="BP953078" s="90"/>
    </row>
    <row r="953079" spans="68:68" customFormat="1">
      <c r="BP953079" s="90"/>
    </row>
    <row r="953080" spans="68:68" customFormat="1">
      <c r="BP953080" s="90"/>
    </row>
    <row r="953081" spans="68:68" customFormat="1">
      <c r="BP953081" s="90"/>
    </row>
    <row r="953082" spans="68:68" customFormat="1">
      <c r="BP953082" s="90"/>
    </row>
    <row r="953083" spans="68:68" customFormat="1">
      <c r="BP953083" s="90"/>
    </row>
    <row r="953084" spans="68:68" customFormat="1">
      <c r="BP953084" s="90"/>
    </row>
    <row r="953085" spans="68:68" customFormat="1">
      <c r="BP953085" s="90"/>
    </row>
    <row r="953086" spans="68:68" customFormat="1">
      <c r="BP953086" s="90"/>
    </row>
    <row r="953087" spans="68:68" customFormat="1">
      <c r="BP953087" s="90"/>
    </row>
    <row r="953088" spans="68:68" customFormat="1">
      <c r="BP953088" s="90"/>
    </row>
    <row r="953089" spans="68:68" customFormat="1">
      <c r="BP953089" s="90"/>
    </row>
    <row r="953090" spans="68:68" customFormat="1">
      <c r="BP953090" s="90"/>
    </row>
    <row r="953091" spans="68:68" customFormat="1">
      <c r="BP953091" s="90"/>
    </row>
    <row r="953092" spans="68:68" customFormat="1">
      <c r="BP953092" s="90"/>
    </row>
    <row r="953093" spans="68:68" customFormat="1">
      <c r="BP953093" s="90"/>
    </row>
    <row r="953094" spans="68:68" customFormat="1">
      <c r="BP953094" s="90"/>
    </row>
    <row r="953095" spans="68:68" customFormat="1">
      <c r="BP953095" s="90"/>
    </row>
    <row r="953096" spans="68:68" customFormat="1">
      <c r="BP953096" s="90"/>
    </row>
    <row r="953097" spans="68:68" customFormat="1">
      <c r="BP953097" s="90"/>
    </row>
    <row r="953098" spans="68:68" customFormat="1">
      <c r="BP953098" s="90"/>
    </row>
    <row r="953099" spans="68:68" customFormat="1">
      <c r="BP953099" s="90"/>
    </row>
    <row r="953100" spans="68:68" customFormat="1">
      <c r="BP953100" s="90"/>
    </row>
    <row r="953101" spans="68:68" customFormat="1">
      <c r="BP953101" s="90"/>
    </row>
    <row r="953102" spans="68:68" customFormat="1">
      <c r="BP953102" s="90"/>
    </row>
    <row r="953103" spans="68:68" customFormat="1">
      <c r="BP953103" s="90"/>
    </row>
    <row r="953104" spans="68:68" customFormat="1">
      <c r="BP953104" s="90"/>
    </row>
    <row r="953105" spans="68:68" customFormat="1">
      <c r="BP953105" s="90"/>
    </row>
    <row r="953106" spans="68:68" customFormat="1">
      <c r="BP953106" s="90"/>
    </row>
    <row r="953107" spans="68:68" customFormat="1">
      <c r="BP953107" s="90"/>
    </row>
    <row r="953108" spans="68:68" customFormat="1">
      <c r="BP953108" s="90"/>
    </row>
    <row r="953109" spans="68:68" customFormat="1">
      <c r="BP953109" s="90"/>
    </row>
    <row r="953110" spans="68:68" customFormat="1">
      <c r="BP953110" s="90"/>
    </row>
    <row r="953111" spans="68:68" customFormat="1">
      <c r="BP953111" s="90"/>
    </row>
    <row r="953112" spans="68:68" customFormat="1">
      <c r="BP953112" s="90"/>
    </row>
    <row r="953113" spans="68:68" customFormat="1">
      <c r="BP953113" s="90"/>
    </row>
    <row r="953114" spans="68:68" customFormat="1">
      <c r="BP953114" s="90"/>
    </row>
    <row r="953115" spans="68:68" customFormat="1">
      <c r="BP953115" s="90"/>
    </row>
    <row r="953116" spans="68:68" customFormat="1">
      <c r="BP953116" s="90"/>
    </row>
    <row r="953117" spans="68:68" customFormat="1">
      <c r="BP953117" s="90"/>
    </row>
    <row r="953118" spans="68:68" customFormat="1">
      <c r="BP953118" s="90"/>
    </row>
    <row r="953119" spans="68:68" customFormat="1">
      <c r="BP953119" s="90"/>
    </row>
    <row r="953120" spans="68:68" customFormat="1">
      <c r="BP953120" s="90"/>
    </row>
    <row r="953121" spans="68:68" customFormat="1">
      <c r="BP953121" s="90"/>
    </row>
    <row r="953122" spans="68:68" customFormat="1">
      <c r="BP953122" s="90"/>
    </row>
    <row r="953123" spans="68:68" customFormat="1">
      <c r="BP953123" s="90"/>
    </row>
    <row r="953124" spans="68:68" customFormat="1">
      <c r="BP953124" s="90"/>
    </row>
    <row r="953125" spans="68:68" customFormat="1">
      <c r="BP953125" s="90"/>
    </row>
    <row r="953126" spans="68:68" customFormat="1">
      <c r="BP953126" s="90"/>
    </row>
    <row r="953127" spans="68:68" customFormat="1">
      <c r="BP953127" s="90"/>
    </row>
    <row r="953128" spans="68:68" customFormat="1">
      <c r="BP953128" s="90"/>
    </row>
    <row r="953129" spans="68:68" customFormat="1">
      <c r="BP953129" s="90"/>
    </row>
    <row r="953130" spans="68:68" customFormat="1">
      <c r="BP953130" s="90"/>
    </row>
    <row r="953131" spans="68:68" customFormat="1">
      <c r="BP953131" s="90"/>
    </row>
    <row r="953132" spans="68:68" customFormat="1">
      <c r="BP953132" s="90"/>
    </row>
    <row r="953133" spans="68:68" customFormat="1">
      <c r="BP953133" s="90"/>
    </row>
    <row r="953134" spans="68:68" customFormat="1">
      <c r="BP953134" s="90"/>
    </row>
    <row r="953135" spans="68:68" customFormat="1">
      <c r="BP953135" s="90"/>
    </row>
    <row r="953136" spans="68:68" customFormat="1">
      <c r="BP953136" s="90"/>
    </row>
    <row r="953137" spans="68:68" customFormat="1">
      <c r="BP953137" s="90"/>
    </row>
    <row r="953138" spans="68:68" customFormat="1">
      <c r="BP953138" s="90"/>
    </row>
    <row r="953139" spans="68:68" customFormat="1">
      <c r="BP953139" s="90"/>
    </row>
    <row r="953140" spans="68:68" customFormat="1">
      <c r="BP953140" s="90"/>
    </row>
    <row r="953141" spans="68:68" customFormat="1">
      <c r="BP953141" s="90"/>
    </row>
    <row r="953142" spans="68:68" customFormat="1">
      <c r="BP953142" s="90"/>
    </row>
    <row r="953143" spans="68:68" customFormat="1">
      <c r="BP953143" s="90"/>
    </row>
    <row r="953144" spans="68:68" customFormat="1">
      <c r="BP953144" s="90"/>
    </row>
    <row r="953145" spans="68:68" customFormat="1">
      <c r="BP953145" s="90"/>
    </row>
    <row r="953146" spans="68:68" customFormat="1">
      <c r="BP953146" s="90"/>
    </row>
    <row r="953147" spans="68:68" customFormat="1">
      <c r="BP953147" s="90"/>
    </row>
    <row r="953148" spans="68:68" customFormat="1">
      <c r="BP953148" s="90"/>
    </row>
    <row r="953149" spans="68:68" customFormat="1">
      <c r="BP953149" s="90"/>
    </row>
    <row r="953150" spans="68:68" customFormat="1">
      <c r="BP953150" s="90"/>
    </row>
    <row r="953151" spans="68:68" customFormat="1">
      <c r="BP953151" s="90"/>
    </row>
    <row r="953152" spans="68:68" customFormat="1">
      <c r="BP953152" s="90"/>
    </row>
    <row r="953153" spans="68:68" customFormat="1">
      <c r="BP953153" s="90"/>
    </row>
    <row r="953154" spans="68:68" customFormat="1">
      <c r="BP953154" s="90"/>
    </row>
    <row r="953155" spans="68:68" customFormat="1">
      <c r="BP953155" s="90"/>
    </row>
    <row r="953156" spans="68:68" customFormat="1">
      <c r="BP953156" s="90"/>
    </row>
    <row r="953157" spans="68:68" customFormat="1">
      <c r="BP953157" s="90"/>
    </row>
    <row r="953158" spans="68:68" customFormat="1">
      <c r="BP953158" s="90"/>
    </row>
    <row r="953159" spans="68:68" customFormat="1">
      <c r="BP953159" s="90"/>
    </row>
    <row r="953160" spans="68:68" customFormat="1">
      <c r="BP953160" s="90"/>
    </row>
    <row r="953161" spans="68:68" customFormat="1">
      <c r="BP953161" s="90"/>
    </row>
    <row r="953162" spans="68:68" customFormat="1">
      <c r="BP953162" s="90"/>
    </row>
    <row r="953163" spans="68:68" customFormat="1">
      <c r="BP953163" s="90"/>
    </row>
    <row r="953164" spans="68:68" customFormat="1">
      <c r="BP953164" s="90"/>
    </row>
    <row r="953165" spans="68:68" customFormat="1">
      <c r="BP953165" s="90"/>
    </row>
    <row r="953166" spans="68:68" customFormat="1">
      <c r="BP953166" s="90"/>
    </row>
    <row r="953167" spans="68:68" customFormat="1">
      <c r="BP953167" s="90"/>
    </row>
    <row r="953168" spans="68:68" customFormat="1">
      <c r="BP953168" s="90"/>
    </row>
    <row r="953169" spans="68:68" customFormat="1">
      <c r="BP953169" s="90"/>
    </row>
    <row r="953170" spans="68:68" customFormat="1">
      <c r="BP953170" s="90"/>
    </row>
    <row r="953171" spans="68:68" customFormat="1">
      <c r="BP953171" s="90"/>
    </row>
    <row r="953172" spans="68:68" customFormat="1">
      <c r="BP953172" s="90"/>
    </row>
    <row r="953173" spans="68:68" customFormat="1">
      <c r="BP953173" s="90"/>
    </row>
    <row r="953174" spans="68:68" customFormat="1">
      <c r="BP953174" s="90"/>
    </row>
    <row r="953175" spans="68:68" customFormat="1">
      <c r="BP953175" s="90"/>
    </row>
    <row r="953176" spans="68:68" customFormat="1">
      <c r="BP953176" s="90"/>
    </row>
    <row r="953177" spans="68:68" customFormat="1">
      <c r="BP953177" s="90"/>
    </row>
    <row r="953178" spans="68:68" customFormat="1">
      <c r="BP953178" s="90"/>
    </row>
    <row r="953179" spans="68:68" customFormat="1">
      <c r="BP953179" s="90"/>
    </row>
    <row r="953180" spans="68:68" customFormat="1">
      <c r="BP953180" s="90"/>
    </row>
    <row r="953181" spans="68:68" customFormat="1">
      <c r="BP953181" s="90"/>
    </row>
    <row r="953182" spans="68:68" customFormat="1">
      <c r="BP953182" s="90"/>
    </row>
    <row r="953183" spans="68:68" customFormat="1">
      <c r="BP953183" s="90"/>
    </row>
    <row r="953184" spans="68:68" customFormat="1">
      <c r="BP953184" s="90"/>
    </row>
    <row r="953185" spans="68:68" customFormat="1">
      <c r="BP953185" s="90"/>
    </row>
    <row r="953186" spans="68:68" customFormat="1">
      <c r="BP953186" s="90"/>
    </row>
    <row r="953187" spans="68:68" customFormat="1">
      <c r="BP953187" s="90"/>
    </row>
    <row r="953188" spans="68:68" customFormat="1">
      <c r="BP953188" s="90"/>
    </row>
    <row r="953189" spans="68:68" customFormat="1">
      <c r="BP953189" s="90"/>
    </row>
    <row r="953190" spans="68:68" customFormat="1">
      <c r="BP953190" s="90"/>
    </row>
    <row r="953191" spans="68:68" customFormat="1">
      <c r="BP953191" s="90"/>
    </row>
    <row r="953192" spans="68:68" customFormat="1">
      <c r="BP953192" s="90"/>
    </row>
    <row r="953193" spans="68:68" customFormat="1">
      <c r="BP953193" s="90"/>
    </row>
    <row r="953194" spans="68:68" customFormat="1">
      <c r="BP953194" s="90"/>
    </row>
    <row r="953195" spans="68:68" customFormat="1">
      <c r="BP953195" s="90"/>
    </row>
    <row r="953196" spans="68:68" customFormat="1">
      <c r="BP953196" s="90"/>
    </row>
    <row r="953197" spans="68:68" customFormat="1">
      <c r="BP953197" s="90"/>
    </row>
    <row r="953198" spans="68:68" customFormat="1">
      <c r="BP953198" s="90"/>
    </row>
    <row r="953199" spans="68:68" customFormat="1">
      <c r="BP953199" s="90"/>
    </row>
    <row r="953200" spans="68:68" customFormat="1">
      <c r="BP953200" s="90"/>
    </row>
    <row r="953201" spans="68:68" customFormat="1">
      <c r="BP953201" s="90"/>
    </row>
    <row r="953202" spans="68:68" customFormat="1">
      <c r="BP953202" s="90"/>
    </row>
    <row r="953203" spans="68:68" customFormat="1">
      <c r="BP953203" s="90"/>
    </row>
    <row r="953204" spans="68:68" customFormat="1">
      <c r="BP953204" s="90"/>
    </row>
    <row r="953205" spans="68:68" customFormat="1">
      <c r="BP953205" s="90"/>
    </row>
    <row r="953206" spans="68:68" customFormat="1">
      <c r="BP953206" s="90"/>
    </row>
    <row r="953207" spans="68:68" customFormat="1">
      <c r="BP953207" s="90"/>
    </row>
    <row r="953208" spans="68:68" customFormat="1">
      <c r="BP953208" s="90"/>
    </row>
    <row r="953209" spans="68:68" customFormat="1">
      <c r="BP953209" s="90"/>
    </row>
    <row r="953210" spans="68:68" customFormat="1">
      <c r="BP953210" s="90"/>
    </row>
    <row r="953211" spans="68:68" customFormat="1">
      <c r="BP953211" s="90"/>
    </row>
    <row r="953212" spans="68:68" customFormat="1">
      <c r="BP953212" s="90"/>
    </row>
    <row r="953213" spans="68:68" customFormat="1">
      <c r="BP953213" s="90"/>
    </row>
    <row r="953214" spans="68:68" customFormat="1">
      <c r="BP953214" s="90"/>
    </row>
    <row r="953215" spans="68:68" customFormat="1">
      <c r="BP953215" s="90"/>
    </row>
    <row r="953216" spans="68:68" customFormat="1">
      <c r="BP953216" s="90"/>
    </row>
    <row r="953217" spans="68:68" customFormat="1">
      <c r="BP953217" s="90"/>
    </row>
    <row r="953218" spans="68:68" customFormat="1">
      <c r="BP953218" s="90"/>
    </row>
    <row r="953219" spans="68:68" customFormat="1">
      <c r="BP953219" s="90"/>
    </row>
    <row r="953220" spans="68:68" customFormat="1">
      <c r="BP953220" s="90"/>
    </row>
    <row r="953221" spans="68:68" customFormat="1">
      <c r="BP953221" s="90"/>
    </row>
    <row r="953222" spans="68:68" customFormat="1">
      <c r="BP953222" s="90"/>
    </row>
    <row r="953223" spans="68:68" customFormat="1">
      <c r="BP953223" s="90"/>
    </row>
    <row r="953224" spans="68:68" customFormat="1">
      <c r="BP953224" s="90"/>
    </row>
    <row r="953225" spans="68:68" customFormat="1">
      <c r="BP953225" s="90"/>
    </row>
    <row r="953226" spans="68:68" customFormat="1">
      <c r="BP953226" s="90"/>
    </row>
    <row r="953227" spans="68:68" customFormat="1">
      <c r="BP953227" s="90"/>
    </row>
    <row r="953228" spans="68:68" customFormat="1">
      <c r="BP953228" s="90"/>
    </row>
    <row r="953229" spans="68:68" customFormat="1">
      <c r="BP953229" s="90"/>
    </row>
    <row r="953230" spans="68:68" customFormat="1">
      <c r="BP953230" s="90"/>
    </row>
    <row r="953231" spans="68:68" customFormat="1">
      <c r="BP953231" s="90"/>
    </row>
    <row r="953232" spans="68:68" customFormat="1">
      <c r="BP953232" s="90"/>
    </row>
    <row r="953233" spans="68:68" customFormat="1">
      <c r="BP953233" s="90"/>
    </row>
    <row r="953234" spans="68:68" customFormat="1">
      <c r="BP953234" s="90"/>
    </row>
    <row r="953235" spans="68:68" customFormat="1">
      <c r="BP953235" s="90"/>
    </row>
    <row r="953236" spans="68:68" customFormat="1">
      <c r="BP953236" s="90"/>
    </row>
    <row r="953237" spans="68:68" customFormat="1">
      <c r="BP953237" s="90"/>
    </row>
    <row r="953238" spans="68:68" customFormat="1">
      <c r="BP953238" s="90"/>
    </row>
    <row r="953239" spans="68:68" customFormat="1">
      <c r="BP953239" s="90"/>
    </row>
    <row r="953240" spans="68:68" customFormat="1">
      <c r="BP953240" s="90"/>
    </row>
    <row r="953241" spans="68:68" customFormat="1">
      <c r="BP953241" s="90"/>
    </row>
    <row r="953242" spans="68:68" customFormat="1">
      <c r="BP953242" s="90"/>
    </row>
    <row r="953243" spans="68:68" customFormat="1">
      <c r="BP953243" s="90"/>
    </row>
    <row r="953244" spans="68:68" customFormat="1">
      <c r="BP953244" s="90"/>
    </row>
    <row r="953245" spans="68:68" customFormat="1">
      <c r="BP953245" s="90"/>
    </row>
    <row r="953246" spans="68:68" customFormat="1">
      <c r="BP953246" s="90"/>
    </row>
    <row r="953247" spans="68:68" customFormat="1">
      <c r="BP953247" s="90"/>
    </row>
    <row r="953248" spans="68:68" customFormat="1">
      <c r="BP953248" s="90"/>
    </row>
    <row r="953249" spans="68:68" customFormat="1">
      <c r="BP953249" s="90"/>
    </row>
    <row r="953250" spans="68:68" customFormat="1">
      <c r="BP953250" s="90"/>
    </row>
    <row r="953251" spans="68:68" customFormat="1">
      <c r="BP953251" s="90"/>
    </row>
    <row r="953252" spans="68:68" customFormat="1">
      <c r="BP953252" s="90"/>
    </row>
    <row r="953253" spans="68:68" customFormat="1">
      <c r="BP953253" s="90"/>
    </row>
    <row r="953254" spans="68:68" customFormat="1">
      <c r="BP953254" s="90"/>
    </row>
    <row r="953255" spans="68:68" customFormat="1">
      <c r="BP953255" s="90"/>
    </row>
    <row r="953256" spans="68:68" customFormat="1">
      <c r="BP953256" s="90"/>
    </row>
    <row r="953257" spans="68:68" customFormat="1">
      <c r="BP953257" s="90"/>
    </row>
    <row r="953258" spans="68:68" customFormat="1">
      <c r="BP953258" s="90"/>
    </row>
    <row r="953259" spans="68:68" customFormat="1">
      <c r="BP953259" s="90"/>
    </row>
    <row r="953260" spans="68:68" customFormat="1">
      <c r="BP953260" s="90"/>
    </row>
    <row r="953261" spans="68:68" customFormat="1">
      <c r="BP953261" s="90"/>
    </row>
    <row r="953262" spans="68:68" customFormat="1">
      <c r="BP953262" s="90"/>
    </row>
    <row r="953263" spans="68:68" customFormat="1">
      <c r="BP953263" s="90"/>
    </row>
    <row r="953264" spans="68:68" customFormat="1">
      <c r="BP953264" s="90"/>
    </row>
    <row r="953265" spans="68:68" customFormat="1">
      <c r="BP953265" s="90"/>
    </row>
    <row r="953266" spans="68:68" customFormat="1">
      <c r="BP953266" s="90"/>
    </row>
    <row r="953267" spans="68:68" customFormat="1">
      <c r="BP953267" s="90"/>
    </row>
    <row r="953268" spans="68:68" customFormat="1">
      <c r="BP953268" s="90"/>
    </row>
    <row r="953269" spans="68:68" customFormat="1">
      <c r="BP953269" s="90"/>
    </row>
    <row r="953270" spans="68:68" customFormat="1">
      <c r="BP953270" s="90"/>
    </row>
    <row r="953271" spans="68:68" customFormat="1">
      <c r="BP953271" s="90"/>
    </row>
    <row r="953272" spans="68:68" customFormat="1">
      <c r="BP953272" s="90"/>
    </row>
    <row r="953273" spans="68:68" customFormat="1">
      <c r="BP953273" s="90"/>
    </row>
    <row r="953274" spans="68:68" customFormat="1">
      <c r="BP953274" s="90"/>
    </row>
    <row r="953275" spans="68:68" customFormat="1">
      <c r="BP953275" s="90"/>
    </row>
    <row r="953276" spans="68:68" customFormat="1">
      <c r="BP953276" s="90"/>
    </row>
    <row r="953277" spans="68:68" customFormat="1">
      <c r="BP953277" s="90"/>
    </row>
    <row r="953278" spans="68:68" customFormat="1">
      <c r="BP953278" s="90"/>
    </row>
    <row r="953279" spans="68:68" customFormat="1">
      <c r="BP953279" s="90"/>
    </row>
    <row r="953280" spans="68:68" customFormat="1">
      <c r="BP953280" s="90"/>
    </row>
    <row r="953281" spans="68:68" customFormat="1">
      <c r="BP953281" s="90"/>
    </row>
    <row r="953282" spans="68:68" customFormat="1">
      <c r="BP953282" s="90"/>
    </row>
    <row r="953283" spans="68:68" customFormat="1">
      <c r="BP953283" s="90"/>
    </row>
    <row r="953284" spans="68:68" customFormat="1">
      <c r="BP953284" s="90"/>
    </row>
    <row r="953285" spans="68:68" customFormat="1">
      <c r="BP953285" s="90"/>
    </row>
    <row r="953286" spans="68:68" customFormat="1">
      <c r="BP953286" s="90"/>
    </row>
    <row r="953287" spans="68:68" customFormat="1">
      <c r="BP953287" s="90"/>
    </row>
    <row r="953288" spans="68:68" customFormat="1">
      <c r="BP953288" s="90"/>
    </row>
    <row r="953289" spans="68:68" customFormat="1">
      <c r="BP953289" s="90"/>
    </row>
    <row r="953290" spans="68:68" customFormat="1">
      <c r="BP953290" s="90"/>
    </row>
    <row r="953291" spans="68:68" customFormat="1">
      <c r="BP953291" s="90"/>
    </row>
    <row r="953292" spans="68:68" customFormat="1">
      <c r="BP953292" s="90"/>
    </row>
    <row r="953293" spans="68:68" customFormat="1">
      <c r="BP953293" s="90"/>
    </row>
    <row r="953294" spans="68:68" customFormat="1">
      <c r="BP953294" s="90"/>
    </row>
    <row r="953295" spans="68:68" customFormat="1">
      <c r="BP953295" s="90"/>
    </row>
    <row r="953296" spans="68:68" customFormat="1">
      <c r="BP953296" s="90"/>
    </row>
    <row r="953297" spans="68:68" customFormat="1">
      <c r="BP953297" s="90"/>
    </row>
    <row r="953298" spans="68:68" customFormat="1">
      <c r="BP953298" s="90"/>
    </row>
    <row r="953299" spans="68:68" customFormat="1">
      <c r="BP953299" s="90"/>
    </row>
    <row r="953300" spans="68:68" customFormat="1">
      <c r="BP953300" s="90"/>
    </row>
    <row r="953301" spans="68:68" customFormat="1">
      <c r="BP953301" s="90"/>
    </row>
    <row r="953302" spans="68:68" customFormat="1">
      <c r="BP953302" s="90"/>
    </row>
    <row r="953303" spans="68:68" customFormat="1">
      <c r="BP953303" s="90"/>
    </row>
    <row r="953304" spans="68:68" customFormat="1">
      <c r="BP953304" s="90"/>
    </row>
    <row r="953305" spans="68:68" customFormat="1">
      <c r="BP953305" s="90"/>
    </row>
    <row r="953306" spans="68:68" customFormat="1">
      <c r="BP953306" s="90"/>
    </row>
    <row r="953307" spans="68:68" customFormat="1">
      <c r="BP953307" s="90"/>
    </row>
    <row r="953308" spans="68:68" customFormat="1">
      <c r="BP953308" s="90"/>
    </row>
    <row r="953309" spans="68:68" customFormat="1">
      <c r="BP953309" s="90"/>
    </row>
    <row r="953310" spans="68:68" customFormat="1">
      <c r="BP953310" s="90"/>
    </row>
    <row r="953311" spans="68:68" customFormat="1">
      <c r="BP953311" s="90"/>
    </row>
    <row r="953312" spans="68:68" customFormat="1">
      <c r="BP953312" s="90"/>
    </row>
    <row r="953313" spans="68:68" customFormat="1">
      <c r="BP953313" s="90"/>
    </row>
    <row r="953314" spans="68:68" customFormat="1">
      <c r="BP953314" s="90"/>
    </row>
    <row r="953315" spans="68:68" customFormat="1">
      <c r="BP953315" s="90"/>
    </row>
    <row r="953316" spans="68:68" customFormat="1">
      <c r="BP953316" s="90"/>
    </row>
    <row r="953317" spans="68:68" customFormat="1">
      <c r="BP953317" s="90"/>
    </row>
    <row r="953318" spans="68:68" customFormat="1">
      <c r="BP953318" s="90"/>
    </row>
    <row r="953319" spans="68:68" customFormat="1">
      <c r="BP953319" s="90"/>
    </row>
    <row r="953320" spans="68:68" customFormat="1">
      <c r="BP953320" s="90"/>
    </row>
    <row r="953321" spans="68:68" customFormat="1">
      <c r="BP953321" s="90"/>
    </row>
    <row r="953322" spans="68:68" customFormat="1">
      <c r="BP953322" s="90"/>
    </row>
    <row r="953323" spans="68:68" customFormat="1">
      <c r="BP953323" s="90"/>
    </row>
    <row r="953324" spans="68:68" customFormat="1">
      <c r="BP953324" s="90"/>
    </row>
    <row r="953325" spans="68:68" customFormat="1">
      <c r="BP953325" s="90"/>
    </row>
    <row r="953326" spans="68:68" customFormat="1">
      <c r="BP953326" s="90"/>
    </row>
    <row r="953327" spans="68:68" customFormat="1">
      <c r="BP953327" s="90"/>
    </row>
    <row r="953328" spans="68:68" customFormat="1">
      <c r="BP953328" s="90"/>
    </row>
    <row r="953329" spans="68:68" customFormat="1">
      <c r="BP953329" s="90"/>
    </row>
    <row r="953330" spans="68:68" customFormat="1">
      <c r="BP953330" s="90"/>
    </row>
    <row r="953331" spans="68:68" customFormat="1">
      <c r="BP953331" s="90"/>
    </row>
    <row r="953332" spans="68:68" customFormat="1">
      <c r="BP953332" s="90"/>
    </row>
    <row r="953333" spans="68:68" customFormat="1">
      <c r="BP953333" s="90"/>
    </row>
    <row r="953334" spans="68:68" customFormat="1">
      <c r="BP953334" s="90"/>
    </row>
    <row r="953335" spans="68:68" customFormat="1">
      <c r="BP953335" s="90"/>
    </row>
    <row r="953336" spans="68:68" customFormat="1">
      <c r="BP953336" s="90"/>
    </row>
    <row r="953337" spans="68:68" customFormat="1">
      <c r="BP953337" s="90"/>
    </row>
    <row r="953338" spans="68:68" customFormat="1">
      <c r="BP953338" s="90"/>
    </row>
    <row r="953339" spans="68:68" customFormat="1">
      <c r="BP953339" s="90"/>
    </row>
    <row r="953340" spans="68:68" customFormat="1">
      <c r="BP953340" s="90"/>
    </row>
    <row r="953341" spans="68:68" customFormat="1">
      <c r="BP953341" s="90"/>
    </row>
    <row r="953342" spans="68:68" customFormat="1">
      <c r="BP953342" s="90"/>
    </row>
    <row r="953343" spans="68:68" customFormat="1">
      <c r="BP953343" s="90"/>
    </row>
    <row r="953344" spans="68:68" customFormat="1">
      <c r="BP953344" s="90"/>
    </row>
    <row r="953345" spans="68:68" customFormat="1">
      <c r="BP953345" s="90"/>
    </row>
    <row r="953346" spans="68:68" customFormat="1">
      <c r="BP953346" s="90"/>
    </row>
    <row r="953347" spans="68:68" customFormat="1">
      <c r="BP953347" s="90"/>
    </row>
    <row r="953348" spans="68:68" customFormat="1">
      <c r="BP953348" s="90"/>
    </row>
    <row r="953349" spans="68:68" customFormat="1">
      <c r="BP953349" s="90"/>
    </row>
    <row r="953350" spans="68:68" customFormat="1">
      <c r="BP953350" s="90"/>
    </row>
    <row r="953351" spans="68:68" customFormat="1">
      <c r="BP953351" s="90"/>
    </row>
    <row r="953352" spans="68:68" customFormat="1">
      <c r="BP953352" s="90"/>
    </row>
    <row r="953353" spans="68:68" customFormat="1">
      <c r="BP953353" s="90"/>
    </row>
    <row r="953354" spans="68:68" customFormat="1">
      <c r="BP953354" s="90"/>
    </row>
    <row r="953355" spans="68:68" customFormat="1">
      <c r="BP953355" s="90"/>
    </row>
    <row r="953356" spans="68:68" customFormat="1">
      <c r="BP953356" s="90"/>
    </row>
    <row r="953357" spans="68:68" customFormat="1">
      <c r="BP953357" s="90"/>
    </row>
    <row r="953358" spans="68:68" customFormat="1">
      <c r="BP953358" s="90"/>
    </row>
    <row r="953359" spans="68:68" customFormat="1">
      <c r="BP953359" s="90"/>
    </row>
    <row r="953360" spans="68:68" customFormat="1">
      <c r="BP953360" s="90"/>
    </row>
    <row r="953361" spans="68:68" customFormat="1">
      <c r="BP953361" s="90"/>
    </row>
    <row r="953362" spans="68:68" customFormat="1">
      <c r="BP953362" s="90"/>
    </row>
    <row r="953363" spans="68:68" customFormat="1">
      <c r="BP953363" s="90"/>
    </row>
    <row r="953364" spans="68:68" customFormat="1">
      <c r="BP953364" s="90"/>
    </row>
    <row r="953365" spans="68:68" customFormat="1">
      <c r="BP953365" s="90"/>
    </row>
    <row r="953366" spans="68:68" customFormat="1">
      <c r="BP953366" s="90"/>
    </row>
    <row r="953367" spans="68:68" customFormat="1">
      <c r="BP953367" s="90"/>
    </row>
    <row r="953368" spans="68:68" customFormat="1">
      <c r="BP953368" s="90"/>
    </row>
    <row r="953369" spans="68:68" customFormat="1">
      <c r="BP953369" s="90"/>
    </row>
    <row r="953370" spans="68:68" customFormat="1">
      <c r="BP953370" s="90"/>
    </row>
    <row r="953371" spans="68:68" customFormat="1">
      <c r="BP953371" s="90"/>
    </row>
    <row r="953372" spans="68:68" customFormat="1">
      <c r="BP953372" s="90"/>
    </row>
    <row r="953373" spans="68:68" customFormat="1">
      <c r="BP953373" s="90"/>
    </row>
    <row r="953374" spans="68:68" customFormat="1">
      <c r="BP953374" s="90"/>
    </row>
    <row r="953375" spans="68:68" customFormat="1">
      <c r="BP953375" s="90"/>
    </row>
    <row r="953376" spans="68:68" customFormat="1">
      <c r="BP953376" s="90"/>
    </row>
    <row r="953377" spans="68:68" customFormat="1">
      <c r="BP953377" s="90"/>
    </row>
    <row r="953378" spans="68:68" customFormat="1">
      <c r="BP953378" s="90"/>
    </row>
    <row r="953379" spans="68:68" customFormat="1">
      <c r="BP953379" s="90"/>
    </row>
    <row r="953380" spans="68:68" customFormat="1">
      <c r="BP953380" s="90"/>
    </row>
    <row r="953381" spans="68:68" customFormat="1">
      <c r="BP953381" s="90"/>
    </row>
    <row r="953382" spans="68:68" customFormat="1">
      <c r="BP953382" s="90"/>
    </row>
    <row r="953383" spans="68:68" customFormat="1">
      <c r="BP953383" s="90"/>
    </row>
    <row r="953384" spans="68:68" customFormat="1">
      <c r="BP953384" s="90"/>
    </row>
    <row r="953385" spans="68:68" customFormat="1">
      <c r="BP953385" s="90"/>
    </row>
    <row r="953386" spans="68:68" customFormat="1">
      <c r="BP953386" s="90"/>
    </row>
    <row r="953387" spans="68:68" customFormat="1">
      <c r="BP953387" s="90"/>
    </row>
    <row r="953388" spans="68:68" customFormat="1">
      <c r="BP953388" s="90"/>
    </row>
    <row r="953389" spans="68:68" customFormat="1">
      <c r="BP953389" s="90"/>
    </row>
    <row r="953390" spans="68:68" customFormat="1">
      <c r="BP953390" s="90"/>
    </row>
    <row r="953391" spans="68:68" customFormat="1">
      <c r="BP953391" s="90"/>
    </row>
    <row r="953392" spans="68:68" customFormat="1">
      <c r="BP953392" s="90"/>
    </row>
    <row r="953393" spans="68:68" customFormat="1">
      <c r="BP953393" s="90"/>
    </row>
    <row r="953394" spans="68:68" customFormat="1">
      <c r="BP953394" s="90"/>
    </row>
    <row r="953395" spans="68:68" customFormat="1">
      <c r="BP953395" s="90"/>
    </row>
    <row r="953396" spans="68:68" customFormat="1">
      <c r="BP953396" s="90"/>
    </row>
    <row r="953397" spans="68:68" customFormat="1">
      <c r="BP953397" s="90"/>
    </row>
    <row r="953398" spans="68:68" customFormat="1">
      <c r="BP953398" s="90"/>
    </row>
    <row r="953399" spans="68:68" customFormat="1">
      <c r="BP953399" s="90"/>
    </row>
    <row r="953400" spans="68:68" customFormat="1">
      <c r="BP953400" s="90"/>
    </row>
    <row r="953401" spans="68:68" customFormat="1">
      <c r="BP953401" s="90"/>
    </row>
    <row r="953402" spans="68:68" customFormat="1">
      <c r="BP953402" s="90"/>
    </row>
    <row r="953403" spans="68:68" customFormat="1">
      <c r="BP953403" s="90"/>
    </row>
    <row r="953404" spans="68:68" customFormat="1">
      <c r="BP953404" s="90"/>
    </row>
    <row r="953405" spans="68:68" customFormat="1">
      <c r="BP953405" s="90"/>
    </row>
    <row r="953406" spans="68:68" customFormat="1">
      <c r="BP953406" s="90"/>
    </row>
    <row r="953407" spans="68:68" customFormat="1">
      <c r="BP953407" s="90"/>
    </row>
    <row r="953408" spans="68:68" customFormat="1">
      <c r="BP953408" s="90"/>
    </row>
    <row r="953409" spans="68:68" customFormat="1">
      <c r="BP953409" s="90"/>
    </row>
    <row r="953410" spans="68:68" customFormat="1">
      <c r="BP953410" s="90"/>
    </row>
    <row r="953411" spans="68:68" customFormat="1">
      <c r="BP953411" s="90"/>
    </row>
    <row r="953412" spans="68:68" customFormat="1">
      <c r="BP953412" s="90"/>
    </row>
    <row r="953413" spans="68:68" customFormat="1">
      <c r="BP953413" s="90"/>
    </row>
    <row r="953414" spans="68:68" customFormat="1">
      <c r="BP953414" s="90"/>
    </row>
    <row r="953415" spans="68:68" customFormat="1">
      <c r="BP953415" s="90"/>
    </row>
    <row r="953416" spans="68:68" customFormat="1">
      <c r="BP953416" s="90"/>
    </row>
    <row r="953417" spans="68:68" customFormat="1">
      <c r="BP953417" s="90"/>
    </row>
    <row r="953418" spans="68:68" customFormat="1">
      <c r="BP953418" s="90"/>
    </row>
    <row r="953419" spans="68:68" customFormat="1">
      <c r="BP953419" s="90"/>
    </row>
    <row r="953420" spans="68:68" customFormat="1">
      <c r="BP953420" s="90"/>
    </row>
    <row r="953421" spans="68:68" customFormat="1">
      <c r="BP953421" s="90"/>
    </row>
    <row r="953422" spans="68:68" customFormat="1">
      <c r="BP953422" s="90"/>
    </row>
    <row r="953423" spans="68:68" customFormat="1">
      <c r="BP953423" s="90"/>
    </row>
    <row r="953424" spans="68:68" customFormat="1">
      <c r="BP953424" s="90"/>
    </row>
    <row r="953425" spans="68:68" customFormat="1">
      <c r="BP953425" s="90"/>
    </row>
    <row r="953426" spans="68:68" customFormat="1">
      <c r="BP953426" s="90"/>
    </row>
    <row r="953427" spans="68:68" customFormat="1">
      <c r="BP953427" s="90"/>
    </row>
    <row r="953428" spans="68:68" customFormat="1">
      <c r="BP953428" s="90"/>
    </row>
    <row r="953429" spans="68:68" customFormat="1">
      <c r="BP953429" s="90"/>
    </row>
    <row r="953430" spans="68:68" customFormat="1">
      <c r="BP953430" s="90"/>
    </row>
    <row r="953431" spans="68:68" customFormat="1">
      <c r="BP953431" s="90"/>
    </row>
    <row r="953432" spans="68:68" customFormat="1">
      <c r="BP953432" s="90"/>
    </row>
    <row r="953433" spans="68:68" customFormat="1">
      <c r="BP953433" s="90"/>
    </row>
    <row r="953434" spans="68:68" customFormat="1">
      <c r="BP953434" s="90"/>
    </row>
    <row r="953435" spans="68:68" customFormat="1">
      <c r="BP953435" s="90"/>
    </row>
    <row r="953436" spans="68:68" customFormat="1">
      <c r="BP953436" s="90"/>
    </row>
    <row r="953437" spans="68:68" customFormat="1">
      <c r="BP953437" s="90"/>
    </row>
    <row r="953438" spans="68:68" customFormat="1">
      <c r="BP953438" s="90"/>
    </row>
    <row r="953439" spans="68:68" customFormat="1">
      <c r="BP953439" s="90"/>
    </row>
    <row r="953440" spans="68:68" customFormat="1">
      <c r="BP953440" s="90"/>
    </row>
    <row r="953441" spans="68:68" customFormat="1">
      <c r="BP953441" s="90"/>
    </row>
    <row r="953442" spans="68:68" customFormat="1">
      <c r="BP953442" s="90"/>
    </row>
    <row r="953443" spans="68:68" customFormat="1">
      <c r="BP953443" s="90"/>
    </row>
    <row r="953444" spans="68:68" customFormat="1">
      <c r="BP953444" s="90"/>
    </row>
    <row r="953445" spans="68:68" customFormat="1">
      <c r="BP953445" s="90"/>
    </row>
    <row r="953446" spans="68:68" customFormat="1">
      <c r="BP953446" s="90"/>
    </row>
    <row r="953447" spans="68:68" customFormat="1">
      <c r="BP953447" s="90"/>
    </row>
    <row r="953448" spans="68:68" customFormat="1">
      <c r="BP953448" s="90"/>
    </row>
    <row r="953449" spans="68:68" customFormat="1">
      <c r="BP953449" s="90"/>
    </row>
    <row r="953450" spans="68:68" customFormat="1">
      <c r="BP953450" s="90"/>
    </row>
    <row r="953451" spans="68:68" customFormat="1">
      <c r="BP953451" s="90"/>
    </row>
    <row r="953452" spans="68:68" customFormat="1">
      <c r="BP953452" s="90"/>
    </row>
    <row r="953453" spans="68:68" customFormat="1">
      <c r="BP953453" s="90"/>
    </row>
    <row r="953454" spans="68:68" customFormat="1">
      <c r="BP953454" s="90"/>
    </row>
    <row r="953455" spans="68:68" customFormat="1">
      <c r="BP953455" s="90"/>
    </row>
    <row r="953456" spans="68:68" customFormat="1">
      <c r="BP953456" s="90"/>
    </row>
    <row r="953457" spans="68:68" customFormat="1">
      <c r="BP953457" s="90"/>
    </row>
    <row r="953458" spans="68:68" customFormat="1">
      <c r="BP953458" s="90"/>
    </row>
    <row r="953459" spans="68:68" customFormat="1">
      <c r="BP953459" s="90"/>
    </row>
    <row r="953460" spans="68:68" customFormat="1">
      <c r="BP953460" s="90"/>
    </row>
    <row r="953461" spans="68:68" customFormat="1">
      <c r="BP953461" s="90"/>
    </row>
    <row r="953462" spans="68:68" customFormat="1">
      <c r="BP953462" s="90"/>
    </row>
    <row r="953463" spans="68:68" customFormat="1">
      <c r="BP953463" s="90"/>
    </row>
    <row r="953464" spans="68:68" customFormat="1">
      <c r="BP953464" s="90"/>
    </row>
    <row r="953465" spans="68:68" customFormat="1">
      <c r="BP953465" s="90"/>
    </row>
    <row r="953466" spans="68:68" customFormat="1">
      <c r="BP953466" s="90"/>
    </row>
    <row r="953467" spans="68:68" customFormat="1">
      <c r="BP953467" s="90"/>
    </row>
    <row r="953468" spans="68:68" customFormat="1">
      <c r="BP953468" s="90"/>
    </row>
    <row r="953469" spans="68:68" customFormat="1">
      <c r="BP953469" s="90"/>
    </row>
    <row r="953470" spans="68:68" customFormat="1">
      <c r="BP953470" s="90"/>
    </row>
    <row r="953471" spans="68:68" customFormat="1">
      <c r="BP953471" s="90"/>
    </row>
    <row r="953472" spans="68:68" customFormat="1">
      <c r="BP953472" s="90"/>
    </row>
    <row r="953473" spans="68:68" customFormat="1">
      <c r="BP953473" s="90"/>
    </row>
    <row r="953474" spans="68:68" customFormat="1">
      <c r="BP953474" s="90"/>
    </row>
    <row r="953475" spans="68:68" customFormat="1">
      <c r="BP953475" s="90"/>
    </row>
    <row r="953476" spans="68:68" customFormat="1">
      <c r="BP953476" s="90"/>
    </row>
    <row r="953477" spans="68:68" customFormat="1">
      <c r="BP953477" s="90"/>
    </row>
    <row r="953478" spans="68:68" customFormat="1">
      <c r="BP953478" s="90"/>
    </row>
    <row r="953479" spans="68:68" customFormat="1">
      <c r="BP953479" s="90"/>
    </row>
    <row r="953480" spans="68:68" customFormat="1">
      <c r="BP953480" s="90"/>
    </row>
    <row r="953481" spans="68:68" customFormat="1">
      <c r="BP953481" s="90"/>
    </row>
    <row r="953482" spans="68:68" customFormat="1">
      <c r="BP953482" s="90"/>
    </row>
    <row r="953483" spans="68:68" customFormat="1">
      <c r="BP953483" s="90"/>
    </row>
    <row r="953484" spans="68:68" customFormat="1">
      <c r="BP953484" s="90"/>
    </row>
    <row r="953485" spans="68:68" customFormat="1">
      <c r="BP953485" s="90"/>
    </row>
    <row r="953486" spans="68:68" customFormat="1">
      <c r="BP953486" s="90"/>
    </row>
    <row r="953487" spans="68:68" customFormat="1">
      <c r="BP953487" s="90"/>
    </row>
    <row r="953488" spans="68:68" customFormat="1">
      <c r="BP953488" s="90"/>
    </row>
    <row r="953489" spans="68:68" customFormat="1">
      <c r="BP953489" s="90"/>
    </row>
    <row r="953490" spans="68:68" customFormat="1">
      <c r="BP953490" s="90"/>
    </row>
    <row r="953491" spans="68:68" customFormat="1">
      <c r="BP953491" s="90"/>
    </row>
    <row r="953492" spans="68:68" customFormat="1">
      <c r="BP953492" s="90"/>
    </row>
    <row r="953493" spans="68:68" customFormat="1">
      <c r="BP953493" s="90"/>
    </row>
    <row r="953494" spans="68:68" customFormat="1">
      <c r="BP953494" s="90"/>
    </row>
    <row r="953495" spans="68:68" customFormat="1">
      <c r="BP953495" s="90"/>
    </row>
    <row r="953496" spans="68:68" customFormat="1">
      <c r="BP953496" s="90"/>
    </row>
    <row r="953497" spans="68:68" customFormat="1">
      <c r="BP953497" s="90"/>
    </row>
    <row r="953498" spans="68:68" customFormat="1">
      <c r="BP953498" s="90"/>
    </row>
    <row r="953499" spans="68:68" customFormat="1">
      <c r="BP953499" s="90"/>
    </row>
    <row r="953500" spans="68:68" customFormat="1">
      <c r="BP953500" s="90"/>
    </row>
    <row r="953501" spans="68:68" customFormat="1">
      <c r="BP953501" s="90"/>
    </row>
    <row r="953502" spans="68:68" customFormat="1">
      <c r="BP953502" s="90"/>
    </row>
    <row r="953503" spans="68:68" customFormat="1">
      <c r="BP953503" s="90"/>
    </row>
    <row r="953504" spans="68:68" customFormat="1">
      <c r="BP953504" s="90"/>
    </row>
    <row r="953505" spans="68:68" customFormat="1">
      <c r="BP953505" s="90"/>
    </row>
    <row r="953506" spans="68:68" customFormat="1">
      <c r="BP953506" s="90"/>
    </row>
    <row r="953507" spans="68:68" customFormat="1">
      <c r="BP953507" s="90"/>
    </row>
    <row r="953508" spans="68:68" customFormat="1">
      <c r="BP953508" s="90"/>
    </row>
    <row r="953509" spans="68:68" customFormat="1">
      <c r="BP953509" s="90"/>
    </row>
    <row r="953510" spans="68:68" customFormat="1">
      <c r="BP953510" s="90"/>
    </row>
    <row r="953511" spans="68:68" customFormat="1">
      <c r="BP953511" s="90"/>
    </row>
    <row r="953512" spans="68:68" customFormat="1">
      <c r="BP953512" s="90"/>
    </row>
    <row r="953513" spans="68:68" customFormat="1">
      <c r="BP953513" s="90"/>
    </row>
    <row r="953514" spans="68:68" customFormat="1">
      <c r="BP953514" s="90"/>
    </row>
    <row r="953515" spans="68:68" customFormat="1">
      <c r="BP953515" s="90"/>
    </row>
    <row r="953516" spans="68:68" customFormat="1">
      <c r="BP953516" s="90"/>
    </row>
    <row r="953517" spans="68:68" customFormat="1">
      <c r="BP953517" s="90"/>
    </row>
    <row r="953518" spans="68:68" customFormat="1">
      <c r="BP953518" s="90"/>
    </row>
    <row r="953519" spans="68:68" customFormat="1">
      <c r="BP953519" s="90"/>
    </row>
    <row r="953520" spans="68:68" customFormat="1">
      <c r="BP953520" s="90"/>
    </row>
    <row r="953521" spans="68:68" customFormat="1">
      <c r="BP953521" s="90"/>
    </row>
    <row r="953522" spans="68:68" customFormat="1">
      <c r="BP953522" s="90"/>
    </row>
    <row r="953523" spans="68:68" customFormat="1">
      <c r="BP953523" s="90"/>
    </row>
    <row r="953524" spans="68:68" customFormat="1">
      <c r="BP953524" s="90"/>
    </row>
    <row r="953525" spans="68:68" customFormat="1">
      <c r="BP953525" s="90"/>
    </row>
    <row r="953526" spans="68:68" customFormat="1">
      <c r="BP953526" s="90"/>
    </row>
    <row r="953527" spans="68:68" customFormat="1">
      <c r="BP953527" s="90"/>
    </row>
    <row r="953528" spans="68:68" customFormat="1">
      <c r="BP953528" s="90"/>
    </row>
    <row r="953529" spans="68:68" customFormat="1">
      <c r="BP953529" s="90"/>
    </row>
    <row r="953530" spans="68:68" customFormat="1">
      <c r="BP953530" s="90"/>
    </row>
    <row r="953531" spans="68:68" customFormat="1">
      <c r="BP953531" s="90"/>
    </row>
    <row r="953532" spans="68:68" customFormat="1">
      <c r="BP953532" s="90"/>
    </row>
    <row r="953533" spans="68:68" customFormat="1">
      <c r="BP953533" s="90"/>
    </row>
    <row r="953534" spans="68:68" customFormat="1">
      <c r="BP953534" s="90"/>
    </row>
    <row r="953535" spans="68:68" customFormat="1">
      <c r="BP953535" s="90"/>
    </row>
    <row r="953536" spans="68:68" customFormat="1">
      <c r="BP953536" s="90"/>
    </row>
    <row r="953537" spans="68:68" customFormat="1">
      <c r="BP953537" s="90"/>
    </row>
    <row r="953538" spans="68:68" customFormat="1">
      <c r="BP953538" s="90"/>
    </row>
    <row r="953539" spans="68:68" customFormat="1">
      <c r="BP953539" s="90"/>
    </row>
    <row r="953540" spans="68:68" customFormat="1">
      <c r="BP953540" s="90"/>
    </row>
    <row r="953541" spans="68:68" customFormat="1">
      <c r="BP953541" s="90"/>
    </row>
    <row r="953542" spans="68:68" customFormat="1">
      <c r="BP953542" s="90"/>
    </row>
    <row r="953543" spans="68:68" customFormat="1">
      <c r="BP953543" s="90"/>
    </row>
    <row r="953544" spans="68:68" customFormat="1">
      <c r="BP953544" s="90"/>
    </row>
    <row r="953545" spans="68:68" customFormat="1">
      <c r="BP953545" s="90"/>
    </row>
    <row r="953546" spans="68:68" customFormat="1">
      <c r="BP953546" s="90"/>
    </row>
    <row r="953547" spans="68:68" customFormat="1">
      <c r="BP953547" s="90"/>
    </row>
    <row r="953548" spans="68:68" customFormat="1">
      <c r="BP953548" s="90"/>
    </row>
    <row r="953549" spans="68:68" customFormat="1">
      <c r="BP953549" s="90"/>
    </row>
    <row r="953550" spans="68:68" customFormat="1">
      <c r="BP953550" s="90"/>
    </row>
    <row r="953551" spans="68:68" customFormat="1">
      <c r="BP953551" s="90"/>
    </row>
    <row r="953552" spans="68:68" customFormat="1">
      <c r="BP953552" s="90"/>
    </row>
    <row r="953553" spans="68:68" customFormat="1">
      <c r="BP953553" s="90"/>
    </row>
    <row r="953554" spans="68:68" customFormat="1">
      <c r="BP953554" s="90"/>
    </row>
    <row r="953555" spans="68:68" customFormat="1">
      <c r="BP953555" s="90"/>
    </row>
    <row r="953556" spans="68:68" customFormat="1">
      <c r="BP953556" s="90"/>
    </row>
    <row r="953557" spans="68:68" customFormat="1">
      <c r="BP953557" s="90"/>
    </row>
    <row r="953558" spans="68:68" customFormat="1">
      <c r="BP953558" s="90"/>
    </row>
    <row r="953559" spans="68:68" customFormat="1">
      <c r="BP953559" s="90"/>
    </row>
    <row r="953560" spans="68:68" customFormat="1">
      <c r="BP953560" s="90"/>
    </row>
    <row r="953561" spans="68:68" customFormat="1">
      <c r="BP953561" s="90"/>
    </row>
    <row r="953562" spans="68:68" customFormat="1">
      <c r="BP953562" s="90"/>
    </row>
    <row r="953563" spans="68:68" customFormat="1">
      <c r="BP953563" s="90"/>
    </row>
    <row r="953564" spans="68:68" customFormat="1">
      <c r="BP953564" s="90"/>
    </row>
    <row r="953565" spans="68:68" customFormat="1">
      <c r="BP953565" s="90"/>
    </row>
    <row r="953566" spans="68:68" customFormat="1">
      <c r="BP953566" s="90"/>
    </row>
    <row r="953567" spans="68:68" customFormat="1">
      <c r="BP953567" s="90"/>
    </row>
    <row r="953568" spans="68:68" customFormat="1">
      <c r="BP953568" s="90"/>
    </row>
    <row r="953569" spans="68:68" customFormat="1">
      <c r="BP953569" s="90"/>
    </row>
    <row r="953570" spans="68:68" customFormat="1">
      <c r="BP953570" s="90"/>
    </row>
    <row r="953571" spans="68:68" customFormat="1">
      <c r="BP953571" s="90"/>
    </row>
    <row r="953572" spans="68:68" customFormat="1">
      <c r="BP953572" s="90"/>
    </row>
    <row r="953573" spans="68:68" customFormat="1">
      <c r="BP953573" s="90"/>
    </row>
    <row r="953574" spans="68:68" customFormat="1">
      <c r="BP953574" s="90"/>
    </row>
    <row r="953575" spans="68:68" customFormat="1">
      <c r="BP953575" s="90"/>
    </row>
    <row r="953576" spans="68:68" customFormat="1">
      <c r="BP953576" s="90"/>
    </row>
    <row r="953577" spans="68:68" customFormat="1">
      <c r="BP953577" s="90"/>
    </row>
    <row r="953578" spans="68:68" customFormat="1">
      <c r="BP953578" s="90"/>
    </row>
    <row r="953579" spans="68:68" customFormat="1">
      <c r="BP953579" s="90"/>
    </row>
    <row r="953580" spans="68:68" customFormat="1">
      <c r="BP953580" s="90"/>
    </row>
    <row r="953581" spans="68:68" customFormat="1">
      <c r="BP953581" s="90"/>
    </row>
    <row r="953582" spans="68:68" customFormat="1">
      <c r="BP953582" s="90"/>
    </row>
    <row r="953583" spans="68:68" customFormat="1">
      <c r="BP953583" s="90"/>
    </row>
    <row r="953584" spans="68:68" customFormat="1">
      <c r="BP953584" s="90"/>
    </row>
    <row r="953585" spans="68:68" customFormat="1">
      <c r="BP953585" s="90"/>
    </row>
    <row r="953586" spans="68:68" customFormat="1">
      <c r="BP953586" s="90"/>
    </row>
    <row r="953587" spans="68:68" customFormat="1">
      <c r="BP953587" s="90"/>
    </row>
    <row r="953588" spans="68:68" customFormat="1">
      <c r="BP953588" s="90"/>
    </row>
    <row r="953589" spans="68:68" customFormat="1">
      <c r="BP953589" s="90"/>
    </row>
    <row r="953590" spans="68:68" customFormat="1">
      <c r="BP953590" s="90"/>
    </row>
    <row r="953591" spans="68:68" customFormat="1">
      <c r="BP953591" s="90"/>
    </row>
    <row r="953592" spans="68:68" customFormat="1">
      <c r="BP953592" s="90"/>
    </row>
    <row r="953593" spans="68:68" customFormat="1">
      <c r="BP953593" s="90"/>
    </row>
    <row r="953594" spans="68:68" customFormat="1">
      <c r="BP953594" s="90"/>
    </row>
    <row r="953595" spans="68:68" customFormat="1">
      <c r="BP953595" s="90"/>
    </row>
    <row r="953596" spans="68:68" customFormat="1">
      <c r="BP953596" s="90"/>
    </row>
    <row r="953597" spans="68:68" customFormat="1">
      <c r="BP953597" s="90"/>
    </row>
    <row r="953598" spans="68:68" customFormat="1">
      <c r="BP953598" s="90"/>
    </row>
    <row r="953599" spans="68:68" customFormat="1">
      <c r="BP953599" s="90"/>
    </row>
    <row r="953600" spans="68:68" customFormat="1">
      <c r="BP953600" s="90"/>
    </row>
    <row r="953601" spans="68:68" customFormat="1">
      <c r="BP953601" s="90"/>
    </row>
    <row r="953602" spans="68:68" customFormat="1">
      <c r="BP953602" s="90"/>
    </row>
    <row r="953603" spans="68:68" customFormat="1">
      <c r="BP953603" s="90"/>
    </row>
    <row r="953604" spans="68:68" customFormat="1">
      <c r="BP953604" s="90"/>
    </row>
    <row r="953605" spans="68:68" customFormat="1">
      <c r="BP953605" s="90"/>
    </row>
    <row r="953606" spans="68:68" customFormat="1">
      <c r="BP953606" s="90"/>
    </row>
    <row r="953607" spans="68:68" customFormat="1">
      <c r="BP953607" s="90"/>
    </row>
    <row r="953608" spans="68:68" customFormat="1">
      <c r="BP953608" s="90"/>
    </row>
    <row r="953609" spans="68:68" customFormat="1">
      <c r="BP953609" s="90"/>
    </row>
    <row r="953610" spans="68:68" customFormat="1">
      <c r="BP953610" s="90"/>
    </row>
    <row r="953611" spans="68:68" customFormat="1">
      <c r="BP953611" s="90"/>
    </row>
    <row r="953612" spans="68:68" customFormat="1">
      <c r="BP953612" s="90"/>
    </row>
    <row r="953613" spans="68:68" customFormat="1">
      <c r="BP953613" s="90"/>
    </row>
    <row r="953614" spans="68:68" customFormat="1">
      <c r="BP953614" s="90"/>
    </row>
    <row r="953615" spans="68:68" customFormat="1">
      <c r="BP953615" s="90"/>
    </row>
    <row r="953616" spans="68:68" customFormat="1">
      <c r="BP953616" s="90"/>
    </row>
    <row r="953617" spans="68:68" customFormat="1">
      <c r="BP953617" s="90"/>
    </row>
    <row r="953618" spans="68:68" customFormat="1">
      <c r="BP953618" s="90"/>
    </row>
    <row r="953619" spans="68:68" customFormat="1">
      <c r="BP953619" s="90"/>
    </row>
    <row r="953620" spans="68:68" customFormat="1">
      <c r="BP953620" s="90"/>
    </row>
    <row r="953621" spans="68:68" customFormat="1">
      <c r="BP953621" s="90"/>
    </row>
    <row r="953622" spans="68:68" customFormat="1">
      <c r="BP953622" s="90"/>
    </row>
    <row r="953623" spans="68:68" customFormat="1">
      <c r="BP953623" s="90"/>
    </row>
    <row r="953624" spans="68:68" customFormat="1">
      <c r="BP953624" s="90"/>
    </row>
    <row r="953625" spans="68:68" customFormat="1">
      <c r="BP953625" s="90"/>
    </row>
    <row r="953626" spans="68:68" customFormat="1">
      <c r="BP953626" s="90"/>
    </row>
    <row r="953627" spans="68:68" customFormat="1">
      <c r="BP953627" s="90"/>
    </row>
    <row r="953628" spans="68:68" customFormat="1">
      <c r="BP953628" s="90"/>
    </row>
    <row r="953629" spans="68:68" customFormat="1">
      <c r="BP953629" s="90"/>
    </row>
    <row r="953630" spans="68:68" customFormat="1">
      <c r="BP953630" s="90"/>
    </row>
    <row r="953631" spans="68:68" customFormat="1">
      <c r="BP953631" s="90"/>
    </row>
    <row r="953632" spans="68:68" customFormat="1">
      <c r="BP953632" s="90"/>
    </row>
    <row r="953633" spans="68:68" customFormat="1">
      <c r="BP953633" s="90"/>
    </row>
    <row r="953634" spans="68:68" customFormat="1">
      <c r="BP953634" s="90"/>
    </row>
    <row r="953635" spans="68:68" customFormat="1">
      <c r="BP953635" s="90"/>
    </row>
    <row r="953636" spans="68:68" customFormat="1">
      <c r="BP953636" s="90"/>
    </row>
    <row r="953637" spans="68:68" customFormat="1">
      <c r="BP953637" s="90"/>
    </row>
    <row r="953638" spans="68:68" customFormat="1">
      <c r="BP953638" s="90"/>
    </row>
    <row r="953639" spans="68:68" customFormat="1">
      <c r="BP953639" s="90"/>
    </row>
    <row r="953640" spans="68:68" customFormat="1">
      <c r="BP953640" s="90"/>
    </row>
    <row r="953641" spans="68:68" customFormat="1">
      <c r="BP953641" s="90"/>
    </row>
    <row r="953642" spans="68:68" customFormat="1">
      <c r="BP953642" s="90"/>
    </row>
    <row r="953643" spans="68:68" customFormat="1">
      <c r="BP953643" s="90"/>
    </row>
    <row r="953644" spans="68:68" customFormat="1">
      <c r="BP953644" s="90"/>
    </row>
    <row r="953645" spans="68:68" customFormat="1">
      <c r="BP953645" s="90"/>
    </row>
    <row r="953646" spans="68:68" customFormat="1">
      <c r="BP953646" s="90"/>
    </row>
    <row r="953647" spans="68:68" customFormat="1">
      <c r="BP953647" s="90"/>
    </row>
    <row r="953648" spans="68:68" customFormat="1">
      <c r="BP953648" s="90"/>
    </row>
    <row r="953649" spans="68:68" customFormat="1">
      <c r="BP953649" s="90"/>
    </row>
    <row r="953650" spans="68:68" customFormat="1">
      <c r="BP953650" s="90"/>
    </row>
    <row r="953651" spans="68:68" customFormat="1">
      <c r="BP953651" s="90"/>
    </row>
    <row r="953652" spans="68:68" customFormat="1">
      <c r="BP953652" s="90"/>
    </row>
    <row r="953653" spans="68:68" customFormat="1">
      <c r="BP953653" s="90"/>
    </row>
    <row r="953654" spans="68:68" customFormat="1">
      <c r="BP953654" s="90"/>
    </row>
    <row r="953655" spans="68:68" customFormat="1">
      <c r="BP953655" s="90"/>
    </row>
    <row r="953656" spans="68:68" customFormat="1">
      <c r="BP953656" s="90"/>
    </row>
    <row r="953657" spans="68:68" customFormat="1">
      <c r="BP953657" s="90"/>
    </row>
    <row r="953658" spans="68:68" customFormat="1">
      <c r="BP953658" s="90"/>
    </row>
    <row r="953659" spans="68:68" customFormat="1">
      <c r="BP953659" s="90"/>
    </row>
    <row r="953660" spans="68:68" customFormat="1">
      <c r="BP953660" s="90"/>
    </row>
    <row r="953661" spans="68:68" customFormat="1">
      <c r="BP953661" s="90"/>
    </row>
    <row r="953662" spans="68:68" customFormat="1">
      <c r="BP953662" s="90"/>
    </row>
    <row r="953663" spans="68:68" customFormat="1">
      <c r="BP953663" s="90"/>
    </row>
    <row r="953664" spans="68:68" customFormat="1">
      <c r="BP953664" s="90"/>
    </row>
    <row r="953665" spans="68:68" customFormat="1">
      <c r="BP953665" s="90"/>
    </row>
    <row r="953666" spans="68:68" customFormat="1">
      <c r="BP953666" s="90"/>
    </row>
    <row r="953667" spans="68:68" customFormat="1">
      <c r="BP953667" s="90"/>
    </row>
    <row r="953668" spans="68:68" customFormat="1">
      <c r="BP953668" s="90"/>
    </row>
    <row r="953669" spans="68:68" customFormat="1">
      <c r="BP953669" s="90"/>
    </row>
    <row r="953670" spans="68:68" customFormat="1">
      <c r="BP953670" s="90"/>
    </row>
    <row r="953671" spans="68:68" customFormat="1">
      <c r="BP953671" s="90"/>
    </row>
    <row r="953672" spans="68:68" customFormat="1">
      <c r="BP953672" s="90"/>
    </row>
    <row r="953673" spans="68:68" customFormat="1">
      <c r="BP953673" s="90"/>
    </row>
    <row r="953674" spans="68:68" customFormat="1">
      <c r="BP953674" s="90"/>
    </row>
    <row r="953675" spans="68:68" customFormat="1">
      <c r="BP953675" s="90"/>
    </row>
    <row r="953676" spans="68:68" customFormat="1">
      <c r="BP953676" s="90"/>
    </row>
    <row r="953677" spans="68:68" customFormat="1">
      <c r="BP953677" s="90"/>
    </row>
    <row r="953678" spans="68:68" customFormat="1">
      <c r="BP953678" s="90"/>
    </row>
    <row r="953679" spans="68:68" customFormat="1">
      <c r="BP953679" s="90"/>
    </row>
    <row r="953680" spans="68:68" customFormat="1">
      <c r="BP953680" s="90"/>
    </row>
    <row r="953681" spans="68:68" customFormat="1">
      <c r="BP953681" s="90"/>
    </row>
    <row r="953682" spans="68:68" customFormat="1">
      <c r="BP953682" s="90"/>
    </row>
    <row r="953683" spans="68:68" customFormat="1">
      <c r="BP953683" s="90"/>
    </row>
    <row r="953684" spans="68:68" customFormat="1">
      <c r="BP953684" s="90"/>
    </row>
    <row r="953685" spans="68:68" customFormat="1">
      <c r="BP953685" s="90"/>
    </row>
    <row r="953686" spans="68:68" customFormat="1">
      <c r="BP953686" s="90"/>
    </row>
    <row r="953687" spans="68:68" customFormat="1">
      <c r="BP953687" s="90"/>
    </row>
    <row r="953688" spans="68:68" customFormat="1">
      <c r="BP953688" s="90"/>
    </row>
    <row r="953689" spans="68:68" customFormat="1">
      <c r="BP953689" s="90"/>
    </row>
    <row r="953690" spans="68:68" customFormat="1">
      <c r="BP953690" s="90"/>
    </row>
    <row r="953691" spans="68:68" customFormat="1">
      <c r="BP953691" s="90"/>
    </row>
    <row r="953692" spans="68:68" customFormat="1">
      <c r="BP953692" s="90"/>
    </row>
    <row r="953693" spans="68:68" customFormat="1">
      <c r="BP953693" s="90"/>
    </row>
    <row r="953694" spans="68:68" customFormat="1">
      <c r="BP953694" s="90"/>
    </row>
    <row r="953695" spans="68:68" customFormat="1">
      <c r="BP953695" s="90"/>
    </row>
    <row r="953696" spans="68:68" customFormat="1">
      <c r="BP953696" s="90"/>
    </row>
    <row r="953697" spans="68:68" customFormat="1">
      <c r="BP953697" s="90"/>
    </row>
    <row r="953698" spans="68:68" customFormat="1">
      <c r="BP953698" s="90"/>
    </row>
    <row r="953699" spans="68:68" customFormat="1">
      <c r="BP953699" s="90"/>
    </row>
    <row r="953700" spans="68:68" customFormat="1">
      <c r="BP953700" s="90"/>
    </row>
    <row r="953701" spans="68:68" customFormat="1">
      <c r="BP953701" s="90"/>
    </row>
    <row r="953702" spans="68:68" customFormat="1">
      <c r="BP953702" s="90"/>
    </row>
    <row r="953703" spans="68:68" customFormat="1">
      <c r="BP953703" s="90"/>
    </row>
    <row r="953704" spans="68:68" customFormat="1">
      <c r="BP953704" s="90"/>
    </row>
    <row r="953705" spans="68:68" customFormat="1">
      <c r="BP953705" s="90"/>
    </row>
    <row r="953706" spans="68:68" customFormat="1">
      <c r="BP953706" s="90"/>
    </row>
    <row r="953707" spans="68:68" customFormat="1">
      <c r="BP953707" s="90"/>
    </row>
    <row r="953708" spans="68:68" customFormat="1">
      <c r="BP953708" s="90"/>
    </row>
    <row r="953709" spans="68:68" customFormat="1">
      <c r="BP953709" s="90"/>
    </row>
    <row r="953710" spans="68:68" customFormat="1">
      <c r="BP953710" s="90"/>
    </row>
    <row r="953711" spans="68:68" customFormat="1">
      <c r="BP953711" s="90"/>
    </row>
    <row r="953712" spans="68:68" customFormat="1">
      <c r="BP953712" s="90"/>
    </row>
    <row r="953713" spans="68:68" customFormat="1">
      <c r="BP953713" s="90"/>
    </row>
    <row r="953714" spans="68:68" customFormat="1">
      <c r="BP953714" s="90"/>
    </row>
    <row r="953715" spans="68:68" customFormat="1">
      <c r="BP953715" s="90"/>
    </row>
    <row r="953716" spans="68:68" customFormat="1">
      <c r="BP953716" s="90"/>
    </row>
    <row r="953717" spans="68:68" customFormat="1">
      <c r="BP953717" s="90"/>
    </row>
    <row r="953718" spans="68:68" customFormat="1">
      <c r="BP953718" s="90"/>
    </row>
    <row r="953719" spans="68:68" customFormat="1">
      <c r="BP953719" s="90"/>
    </row>
    <row r="953720" spans="68:68" customFormat="1">
      <c r="BP953720" s="90"/>
    </row>
    <row r="953721" spans="68:68" customFormat="1">
      <c r="BP953721" s="90"/>
    </row>
    <row r="953722" spans="68:68" customFormat="1">
      <c r="BP953722" s="90"/>
    </row>
    <row r="953723" spans="68:68" customFormat="1">
      <c r="BP953723" s="90"/>
    </row>
    <row r="953724" spans="68:68" customFormat="1">
      <c r="BP953724" s="90"/>
    </row>
    <row r="953725" spans="68:68" customFormat="1">
      <c r="BP953725" s="90"/>
    </row>
    <row r="953726" spans="68:68" customFormat="1">
      <c r="BP953726" s="90"/>
    </row>
    <row r="953727" spans="68:68" customFormat="1">
      <c r="BP953727" s="90"/>
    </row>
    <row r="953728" spans="68:68" customFormat="1">
      <c r="BP953728" s="90"/>
    </row>
    <row r="953729" spans="68:68" customFormat="1">
      <c r="BP953729" s="90"/>
    </row>
    <row r="953730" spans="68:68" customFormat="1">
      <c r="BP953730" s="90"/>
    </row>
    <row r="953731" spans="68:68" customFormat="1">
      <c r="BP953731" s="90"/>
    </row>
    <row r="953732" spans="68:68" customFormat="1">
      <c r="BP953732" s="90"/>
    </row>
    <row r="953733" spans="68:68" customFormat="1">
      <c r="BP953733" s="90"/>
    </row>
    <row r="953734" spans="68:68" customFormat="1">
      <c r="BP953734" s="90"/>
    </row>
    <row r="953735" spans="68:68" customFormat="1">
      <c r="BP953735" s="90"/>
    </row>
    <row r="953736" spans="68:68" customFormat="1">
      <c r="BP953736" s="90"/>
    </row>
    <row r="953737" spans="68:68" customFormat="1">
      <c r="BP953737" s="90"/>
    </row>
    <row r="953738" spans="68:68" customFormat="1">
      <c r="BP953738" s="90"/>
    </row>
    <row r="953739" spans="68:68" customFormat="1">
      <c r="BP953739" s="90"/>
    </row>
    <row r="953740" spans="68:68" customFormat="1">
      <c r="BP953740" s="90"/>
    </row>
    <row r="953741" spans="68:68" customFormat="1">
      <c r="BP953741" s="90"/>
    </row>
    <row r="953742" spans="68:68" customFormat="1">
      <c r="BP953742" s="90"/>
    </row>
    <row r="953743" spans="68:68" customFormat="1">
      <c r="BP953743" s="90"/>
    </row>
    <row r="953744" spans="68:68" customFormat="1">
      <c r="BP953744" s="90"/>
    </row>
    <row r="953745" spans="68:68" customFormat="1">
      <c r="BP953745" s="90"/>
    </row>
    <row r="953746" spans="68:68" customFormat="1">
      <c r="BP953746" s="90"/>
    </row>
    <row r="953747" spans="68:68" customFormat="1">
      <c r="BP953747" s="90"/>
    </row>
    <row r="953748" spans="68:68" customFormat="1">
      <c r="BP953748" s="90"/>
    </row>
    <row r="953749" spans="68:68" customFormat="1">
      <c r="BP953749" s="90"/>
    </row>
    <row r="953750" spans="68:68" customFormat="1">
      <c r="BP953750" s="90"/>
    </row>
    <row r="953751" spans="68:68" customFormat="1">
      <c r="BP953751" s="90"/>
    </row>
    <row r="953752" spans="68:68" customFormat="1">
      <c r="BP953752" s="90"/>
    </row>
    <row r="953753" spans="68:68" customFormat="1">
      <c r="BP953753" s="90"/>
    </row>
    <row r="953754" spans="68:68" customFormat="1">
      <c r="BP953754" s="90"/>
    </row>
    <row r="953755" spans="68:68" customFormat="1">
      <c r="BP953755" s="90"/>
    </row>
    <row r="953756" spans="68:68" customFormat="1">
      <c r="BP953756" s="90"/>
    </row>
    <row r="953757" spans="68:68" customFormat="1">
      <c r="BP953757" s="90"/>
    </row>
    <row r="953758" spans="68:68" customFormat="1">
      <c r="BP953758" s="90"/>
    </row>
    <row r="953759" spans="68:68" customFormat="1">
      <c r="BP953759" s="90"/>
    </row>
    <row r="953760" spans="68:68" customFormat="1">
      <c r="BP953760" s="90"/>
    </row>
    <row r="953761" spans="68:68" customFormat="1">
      <c r="BP953761" s="90"/>
    </row>
    <row r="953762" spans="68:68" customFormat="1">
      <c r="BP953762" s="90"/>
    </row>
    <row r="953763" spans="68:68" customFormat="1">
      <c r="BP953763" s="90"/>
    </row>
    <row r="953764" spans="68:68" customFormat="1">
      <c r="BP953764" s="90"/>
    </row>
    <row r="953765" spans="68:68" customFormat="1">
      <c r="BP953765" s="90"/>
    </row>
    <row r="953766" spans="68:68" customFormat="1">
      <c r="BP953766" s="90"/>
    </row>
    <row r="953767" spans="68:68" customFormat="1">
      <c r="BP953767" s="90"/>
    </row>
    <row r="953768" spans="68:68" customFormat="1">
      <c r="BP953768" s="90"/>
    </row>
    <row r="953769" spans="68:68" customFormat="1">
      <c r="BP953769" s="90"/>
    </row>
    <row r="953770" spans="68:68" customFormat="1">
      <c r="BP953770" s="90"/>
    </row>
    <row r="953771" spans="68:68" customFormat="1">
      <c r="BP953771" s="90"/>
    </row>
    <row r="953772" spans="68:68" customFormat="1">
      <c r="BP953772" s="90"/>
    </row>
    <row r="953773" spans="68:68" customFormat="1">
      <c r="BP953773" s="90"/>
    </row>
    <row r="953774" spans="68:68" customFormat="1">
      <c r="BP953774" s="90"/>
    </row>
    <row r="953775" spans="68:68" customFormat="1">
      <c r="BP953775" s="90"/>
    </row>
    <row r="953776" spans="68:68" customFormat="1">
      <c r="BP953776" s="90"/>
    </row>
    <row r="953777" spans="68:68" customFormat="1">
      <c r="BP953777" s="90"/>
    </row>
    <row r="953778" spans="68:68" customFormat="1">
      <c r="BP953778" s="90"/>
    </row>
    <row r="953779" spans="68:68" customFormat="1">
      <c r="BP953779" s="90"/>
    </row>
    <row r="953780" spans="68:68" customFormat="1">
      <c r="BP953780" s="90"/>
    </row>
    <row r="953781" spans="68:68" customFormat="1">
      <c r="BP953781" s="90"/>
    </row>
    <row r="953782" spans="68:68" customFormat="1">
      <c r="BP953782" s="90"/>
    </row>
    <row r="953783" spans="68:68" customFormat="1">
      <c r="BP953783" s="90"/>
    </row>
    <row r="953784" spans="68:68" customFormat="1">
      <c r="BP953784" s="90"/>
    </row>
    <row r="953785" spans="68:68" customFormat="1">
      <c r="BP953785" s="90"/>
    </row>
    <row r="953786" spans="68:68" customFormat="1">
      <c r="BP953786" s="90"/>
    </row>
    <row r="953787" spans="68:68" customFormat="1">
      <c r="BP953787" s="90"/>
    </row>
    <row r="953788" spans="68:68" customFormat="1">
      <c r="BP953788" s="90"/>
    </row>
    <row r="953789" spans="68:68" customFormat="1">
      <c r="BP953789" s="90"/>
    </row>
    <row r="953790" spans="68:68" customFormat="1">
      <c r="BP953790" s="90"/>
    </row>
    <row r="953791" spans="68:68" customFormat="1">
      <c r="BP953791" s="90"/>
    </row>
    <row r="953792" spans="68:68" customFormat="1">
      <c r="BP953792" s="90"/>
    </row>
    <row r="953793" spans="68:68" customFormat="1">
      <c r="BP953793" s="90"/>
    </row>
    <row r="953794" spans="68:68" customFormat="1">
      <c r="BP953794" s="90"/>
    </row>
    <row r="953795" spans="68:68" customFormat="1">
      <c r="BP953795" s="90"/>
    </row>
    <row r="953796" spans="68:68" customFormat="1">
      <c r="BP953796" s="90"/>
    </row>
    <row r="953797" spans="68:68" customFormat="1">
      <c r="BP953797" s="90"/>
    </row>
    <row r="953798" spans="68:68" customFormat="1">
      <c r="BP953798" s="90"/>
    </row>
    <row r="953799" spans="68:68" customFormat="1">
      <c r="BP953799" s="90"/>
    </row>
    <row r="953800" spans="68:68" customFormat="1">
      <c r="BP953800" s="90"/>
    </row>
    <row r="953801" spans="68:68" customFormat="1">
      <c r="BP953801" s="90"/>
    </row>
    <row r="953802" spans="68:68" customFormat="1">
      <c r="BP953802" s="90"/>
    </row>
    <row r="953803" spans="68:68" customFormat="1">
      <c r="BP953803" s="90"/>
    </row>
    <row r="953804" spans="68:68" customFormat="1">
      <c r="BP953804" s="90"/>
    </row>
    <row r="953805" spans="68:68" customFormat="1">
      <c r="BP953805" s="90"/>
    </row>
    <row r="953806" spans="68:68" customFormat="1">
      <c r="BP953806" s="90"/>
    </row>
    <row r="953807" spans="68:68" customFormat="1">
      <c r="BP953807" s="90"/>
    </row>
    <row r="953808" spans="68:68" customFormat="1">
      <c r="BP953808" s="90"/>
    </row>
    <row r="953809" spans="68:68" customFormat="1">
      <c r="BP953809" s="90"/>
    </row>
    <row r="953810" spans="68:68" customFormat="1">
      <c r="BP953810" s="90"/>
    </row>
    <row r="953811" spans="68:68" customFormat="1">
      <c r="BP953811" s="90"/>
    </row>
    <row r="953812" spans="68:68" customFormat="1">
      <c r="BP953812" s="90"/>
    </row>
    <row r="953813" spans="68:68" customFormat="1">
      <c r="BP953813" s="90"/>
    </row>
    <row r="953814" spans="68:68" customFormat="1">
      <c r="BP953814" s="90"/>
    </row>
    <row r="953815" spans="68:68" customFormat="1">
      <c r="BP953815" s="90"/>
    </row>
    <row r="953816" spans="68:68" customFormat="1">
      <c r="BP953816" s="90"/>
    </row>
    <row r="953817" spans="68:68" customFormat="1">
      <c r="BP953817" s="90"/>
    </row>
    <row r="953818" spans="68:68" customFormat="1">
      <c r="BP953818" s="90"/>
    </row>
    <row r="953819" spans="68:68" customFormat="1">
      <c r="BP953819" s="90"/>
    </row>
    <row r="953820" spans="68:68" customFormat="1">
      <c r="BP953820" s="90"/>
    </row>
    <row r="953821" spans="68:68" customFormat="1">
      <c r="BP953821" s="90"/>
    </row>
    <row r="953822" spans="68:68" customFormat="1">
      <c r="BP953822" s="90"/>
    </row>
    <row r="953823" spans="68:68" customFormat="1">
      <c r="BP953823" s="90"/>
    </row>
    <row r="953824" spans="68:68" customFormat="1">
      <c r="BP953824" s="90"/>
    </row>
    <row r="953825" spans="68:68" customFormat="1">
      <c r="BP953825" s="90"/>
    </row>
    <row r="953826" spans="68:68" customFormat="1">
      <c r="BP953826" s="90"/>
    </row>
    <row r="953827" spans="68:68" customFormat="1">
      <c r="BP953827" s="90"/>
    </row>
    <row r="953828" spans="68:68" customFormat="1">
      <c r="BP953828" s="90"/>
    </row>
    <row r="953829" spans="68:68" customFormat="1">
      <c r="BP953829" s="90"/>
    </row>
    <row r="953830" spans="68:68" customFormat="1">
      <c r="BP953830" s="90"/>
    </row>
    <row r="953831" spans="68:68" customFormat="1">
      <c r="BP953831" s="90"/>
    </row>
    <row r="953832" spans="68:68" customFormat="1">
      <c r="BP953832" s="90"/>
    </row>
    <row r="953833" spans="68:68" customFormat="1">
      <c r="BP953833" s="90"/>
    </row>
    <row r="953834" spans="68:68" customFormat="1">
      <c r="BP953834" s="90"/>
    </row>
    <row r="953835" spans="68:68" customFormat="1">
      <c r="BP953835" s="90"/>
    </row>
    <row r="953836" spans="68:68" customFormat="1">
      <c r="BP953836" s="90"/>
    </row>
    <row r="953837" spans="68:68" customFormat="1">
      <c r="BP953837" s="90"/>
    </row>
    <row r="953838" spans="68:68" customFormat="1">
      <c r="BP953838" s="90"/>
    </row>
    <row r="953839" spans="68:68" customFormat="1">
      <c r="BP953839" s="90"/>
    </row>
    <row r="953840" spans="68:68" customFormat="1">
      <c r="BP953840" s="90"/>
    </row>
    <row r="953841" spans="68:68" customFormat="1">
      <c r="BP953841" s="90"/>
    </row>
    <row r="953842" spans="68:68" customFormat="1">
      <c r="BP953842" s="90"/>
    </row>
    <row r="953843" spans="68:68" customFormat="1">
      <c r="BP953843" s="90"/>
    </row>
    <row r="953844" spans="68:68" customFormat="1">
      <c r="BP953844" s="90"/>
    </row>
    <row r="953845" spans="68:68" customFormat="1">
      <c r="BP953845" s="90"/>
    </row>
    <row r="953846" spans="68:68" customFormat="1">
      <c r="BP953846" s="90"/>
    </row>
    <row r="953847" spans="68:68" customFormat="1">
      <c r="BP953847" s="90"/>
    </row>
    <row r="953848" spans="68:68" customFormat="1">
      <c r="BP953848" s="90"/>
    </row>
    <row r="953849" spans="68:68" customFormat="1">
      <c r="BP953849" s="90"/>
    </row>
    <row r="953850" spans="68:68" customFormat="1">
      <c r="BP953850" s="90"/>
    </row>
    <row r="953851" spans="68:68" customFormat="1">
      <c r="BP953851" s="90"/>
    </row>
    <row r="953852" spans="68:68" customFormat="1">
      <c r="BP953852" s="90"/>
    </row>
    <row r="953853" spans="68:68" customFormat="1">
      <c r="BP953853" s="90"/>
    </row>
    <row r="953854" spans="68:68" customFormat="1">
      <c r="BP953854" s="90"/>
    </row>
    <row r="953855" spans="68:68" customFormat="1">
      <c r="BP953855" s="90"/>
    </row>
    <row r="953856" spans="68:68" customFormat="1">
      <c r="BP953856" s="90"/>
    </row>
    <row r="953857" spans="68:68" customFormat="1">
      <c r="BP953857" s="90"/>
    </row>
    <row r="953858" spans="68:68" customFormat="1">
      <c r="BP953858" s="90"/>
    </row>
    <row r="953859" spans="68:68" customFormat="1">
      <c r="BP953859" s="90"/>
    </row>
    <row r="953860" spans="68:68" customFormat="1">
      <c r="BP953860" s="90"/>
    </row>
    <row r="953861" spans="68:68" customFormat="1">
      <c r="BP953861" s="90"/>
    </row>
    <row r="953862" spans="68:68" customFormat="1">
      <c r="BP953862" s="90"/>
    </row>
    <row r="953863" spans="68:68" customFormat="1">
      <c r="BP953863" s="90"/>
    </row>
    <row r="953864" spans="68:68" customFormat="1">
      <c r="BP953864" s="90"/>
    </row>
    <row r="953865" spans="68:68" customFormat="1">
      <c r="BP953865" s="90"/>
    </row>
    <row r="953866" spans="68:68" customFormat="1">
      <c r="BP953866" s="90"/>
    </row>
    <row r="953867" spans="68:68" customFormat="1">
      <c r="BP953867" s="90"/>
    </row>
    <row r="953868" spans="68:68" customFormat="1">
      <c r="BP953868" s="90"/>
    </row>
    <row r="953869" spans="68:68" customFormat="1">
      <c r="BP953869" s="90"/>
    </row>
    <row r="953870" spans="68:68" customFormat="1">
      <c r="BP953870" s="90"/>
    </row>
    <row r="953871" spans="68:68" customFormat="1">
      <c r="BP953871" s="90"/>
    </row>
    <row r="953872" spans="68:68" customFormat="1">
      <c r="BP953872" s="90"/>
    </row>
    <row r="953873" spans="68:68" customFormat="1">
      <c r="BP953873" s="90"/>
    </row>
    <row r="953874" spans="68:68" customFormat="1">
      <c r="BP953874" s="90"/>
    </row>
    <row r="953875" spans="68:68" customFormat="1">
      <c r="BP953875" s="90"/>
    </row>
    <row r="953876" spans="68:68" customFormat="1">
      <c r="BP953876" s="90"/>
    </row>
    <row r="953877" spans="68:68" customFormat="1">
      <c r="BP953877" s="90"/>
    </row>
    <row r="953878" spans="68:68" customFormat="1">
      <c r="BP953878" s="90"/>
    </row>
    <row r="953879" spans="68:68" customFormat="1">
      <c r="BP953879" s="90"/>
    </row>
    <row r="953880" spans="68:68" customFormat="1">
      <c r="BP953880" s="90"/>
    </row>
    <row r="953881" spans="68:68" customFormat="1">
      <c r="BP953881" s="90"/>
    </row>
    <row r="953882" spans="68:68" customFormat="1">
      <c r="BP953882" s="90"/>
    </row>
    <row r="953883" spans="68:68" customFormat="1">
      <c r="BP953883" s="90"/>
    </row>
    <row r="953884" spans="68:68" customFormat="1">
      <c r="BP953884" s="90"/>
    </row>
    <row r="953885" spans="68:68" customFormat="1">
      <c r="BP953885" s="90"/>
    </row>
    <row r="953886" spans="68:68" customFormat="1">
      <c r="BP953886" s="90"/>
    </row>
    <row r="953887" spans="68:68" customFormat="1">
      <c r="BP953887" s="90"/>
    </row>
    <row r="953888" spans="68:68" customFormat="1">
      <c r="BP953888" s="90"/>
    </row>
    <row r="953889" spans="68:68" customFormat="1">
      <c r="BP953889" s="90"/>
    </row>
    <row r="953890" spans="68:68" customFormat="1">
      <c r="BP953890" s="90"/>
    </row>
    <row r="953891" spans="68:68" customFormat="1">
      <c r="BP953891" s="90"/>
    </row>
    <row r="953892" spans="68:68" customFormat="1">
      <c r="BP953892" s="90"/>
    </row>
    <row r="953893" spans="68:68" customFormat="1">
      <c r="BP953893" s="90"/>
    </row>
    <row r="953894" spans="68:68" customFormat="1">
      <c r="BP953894" s="90"/>
    </row>
    <row r="953895" spans="68:68" customFormat="1">
      <c r="BP953895" s="90"/>
    </row>
    <row r="953896" spans="68:68" customFormat="1">
      <c r="BP953896" s="90"/>
    </row>
    <row r="953897" spans="68:68" customFormat="1">
      <c r="BP953897" s="90"/>
    </row>
    <row r="953898" spans="68:68" customFormat="1">
      <c r="BP953898" s="90"/>
    </row>
    <row r="953899" spans="68:68" customFormat="1">
      <c r="BP953899" s="90"/>
    </row>
    <row r="953900" spans="68:68" customFormat="1">
      <c r="BP953900" s="90"/>
    </row>
    <row r="953901" spans="68:68" customFormat="1">
      <c r="BP953901" s="90"/>
    </row>
    <row r="953902" spans="68:68" customFormat="1">
      <c r="BP953902" s="90"/>
    </row>
    <row r="953903" spans="68:68" customFormat="1">
      <c r="BP953903" s="90"/>
    </row>
    <row r="953904" spans="68:68" customFormat="1">
      <c r="BP953904" s="90"/>
    </row>
    <row r="953905" spans="68:68" customFormat="1">
      <c r="BP953905" s="90"/>
    </row>
    <row r="953906" spans="68:68" customFormat="1">
      <c r="BP953906" s="90"/>
    </row>
    <row r="953907" spans="68:68" customFormat="1">
      <c r="BP953907" s="90"/>
    </row>
    <row r="953908" spans="68:68" customFormat="1">
      <c r="BP953908" s="90"/>
    </row>
    <row r="953909" spans="68:68" customFormat="1">
      <c r="BP953909" s="90"/>
    </row>
    <row r="953910" spans="68:68" customFormat="1">
      <c r="BP953910" s="90"/>
    </row>
    <row r="953911" spans="68:68" customFormat="1">
      <c r="BP953911" s="90"/>
    </row>
    <row r="953912" spans="68:68" customFormat="1">
      <c r="BP953912" s="90"/>
    </row>
    <row r="953913" spans="68:68" customFormat="1">
      <c r="BP953913" s="90"/>
    </row>
    <row r="953914" spans="68:68" customFormat="1">
      <c r="BP953914" s="90"/>
    </row>
    <row r="953915" spans="68:68" customFormat="1">
      <c r="BP953915" s="90"/>
    </row>
    <row r="953916" spans="68:68" customFormat="1">
      <c r="BP953916" s="90"/>
    </row>
    <row r="953917" spans="68:68" customFormat="1">
      <c r="BP953917" s="90"/>
    </row>
    <row r="953918" spans="68:68" customFormat="1">
      <c r="BP953918" s="90"/>
    </row>
    <row r="953919" spans="68:68" customFormat="1">
      <c r="BP953919" s="90"/>
    </row>
    <row r="953920" spans="68:68" customFormat="1">
      <c r="BP953920" s="90"/>
    </row>
    <row r="953921" spans="68:68" customFormat="1">
      <c r="BP953921" s="90"/>
    </row>
    <row r="953922" spans="68:68" customFormat="1">
      <c r="BP953922" s="90"/>
    </row>
    <row r="953923" spans="68:68" customFormat="1">
      <c r="BP953923" s="90"/>
    </row>
    <row r="953924" spans="68:68" customFormat="1">
      <c r="BP953924" s="90"/>
    </row>
    <row r="953925" spans="68:68" customFormat="1">
      <c r="BP953925" s="90"/>
    </row>
    <row r="953926" spans="68:68" customFormat="1">
      <c r="BP953926" s="90"/>
    </row>
    <row r="953927" spans="68:68" customFormat="1">
      <c r="BP953927" s="90"/>
    </row>
    <row r="953928" spans="68:68" customFormat="1">
      <c r="BP953928" s="90"/>
    </row>
    <row r="953929" spans="68:68" customFormat="1">
      <c r="BP953929" s="90"/>
    </row>
    <row r="953930" spans="68:68" customFormat="1">
      <c r="BP953930" s="90"/>
    </row>
    <row r="953931" spans="68:68" customFormat="1">
      <c r="BP953931" s="90"/>
    </row>
    <row r="953932" spans="68:68" customFormat="1">
      <c r="BP953932" s="90"/>
    </row>
    <row r="953933" spans="68:68" customFormat="1">
      <c r="BP953933" s="90"/>
    </row>
    <row r="953934" spans="68:68" customFormat="1">
      <c r="BP953934" s="90"/>
    </row>
    <row r="953935" spans="68:68" customFormat="1">
      <c r="BP953935" s="90"/>
    </row>
    <row r="953936" spans="68:68" customFormat="1">
      <c r="BP953936" s="90"/>
    </row>
    <row r="953937" spans="68:68" customFormat="1">
      <c r="BP953937" s="90"/>
    </row>
    <row r="953938" spans="68:68" customFormat="1">
      <c r="BP953938" s="90"/>
    </row>
    <row r="953939" spans="68:68" customFormat="1">
      <c r="BP953939" s="90"/>
    </row>
    <row r="953940" spans="68:68" customFormat="1">
      <c r="BP953940" s="90"/>
    </row>
    <row r="953941" spans="68:68" customFormat="1">
      <c r="BP953941" s="90"/>
    </row>
    <row r="953942" spans="68:68" customFormat="1">
      <c r="BP953942" s="90"/>
    </row>
    <row r="953943" spans="68:68" customFormat="1">
      <c r="BP953943" s="90"/>
    </row>
    <row r="953944" spans="68:68" customFormat="1">
      <c r="BP953944" s="90"/>
    </row>
    <row r="953945" spans="68:68" customFormat="1">
      <c r="BP953945" s="90"/>
    </row>
    <row r="953946" spans="68:68" customFormat="1">
      <c r="BP953946" s="90"/>
    </row>
    <row r="953947" spans="68:68" customFormat="1">
      <c r="BP953947" s="90"/>
    </row>
    <row r="953948" spans="68:68" customFormat="1">
      <c r="BP953948" s="90"/>
    </row>
    <row r="953949" spans="68:68" customFormat="1">
      <c r="BP953949" s="90"/>
    </row>
    <row r="953950" spans="68:68" customFormat="1">
      <c r="BP953950" s="90"/>
    </row>
    <row r="953951" spans="68:68" customFormat="1">
      <c r="BP953951" s="90"/>
    </row>
    <row r="953952" spans="68:68" customFormat="1">
      <c r="BP953952" s="90"/>
    </row>
    <row r="953953" spans="68:68" customFormat="1">
      <c r="BP953953" s="90"/>
    </row>
    <row r="953954" spans="68:68" customFormat="1">
      <c r="BP953954" s="90"/>
    </row>
    <row r="953955" spans="68:68" customFormat="1">
      <c r="BP953955" s="90"/>
    </row>
    <row r="953956" spans="68:68" customFormat="1">
      <c r="BP953956" s="90"/>
    </row>
    <row r="953957" spans="68:68" customFormat="1">
      <c r="BP953957" s="90"/>
    </row>
    <row r="953958" spans="68:68" customFormat="1">
      <c r="BP953958" s="90"/>
    </row>
    <row r="953959" spans="68:68" customFormat="1">
      <c r="BP953959" s="90"/>
    </row>
    <row r="953960" spans="68:68" customFormat="1">
      <c r="BP953960" s="90"/>
    </row>
    <row r="953961" spans="68:68" customFormat="1">
      <c r="BP953961" s="90"/>
    </row>
    <row r="953962" spans="68:68" customFormat="1">
      <c r="BP953962" s="90"/>
    </row>
    <row r="953963" spans="68:68" customFormat="1">
      <c r="BP953963" s="90"/>
    </row>
    <row r="953964" spans="68:68" customFormat="1">
      <c r="BP953964" s="90"/>
    </row>
    <row r="953965" spans="68:68" customFormat="1">
      <c r="BP953965" s="90"/>
    </row>
    <row r="953966" spans="68:68" customFormat="1">
      <c r="BP953966" s="90"/>
    </row>
    <row r="953967" spans="68:68" customFormat="1">
      <c r="BP953967" s="90"/>
    </row>
    <row r="953968" spans="68:68" customFormat="1">
      <c r="BP953968" s="90"/>
    </row>
    <row r="953969" spans="68:68" customFormat="1">
      <c r="BP953969" s="90"/>
    </row>
    <row r="953970" spans="68:68" customFormat="1">
      <c r="BP953970" s="90"/>
    </row>
    <row r="953971" spans="68:68" customFormat="1">
      <c r="BP953971" s="90"/>
    </row>
    <row r="953972" spans="68:68" customFormat="1">
      <c r="BP953972" s="90"/>
    </row>
    <row r="953973" spans="68:68" customFormat="1">
      <c r="BP953973" s="90"/>
    </row>
    <row r="953974" spans="68:68" customFormat="1">
      <c r="BP953974" s="90"/>
    </row>
    <row r="953975" spans="68:68" customFormat="1">
      <c r="BP953975" s="90"/>
    </row>
    <row r="953976" spans="68:68" customFormat="1">
      <c r="BP953976" s="90"/>
    </row>
    <row r="953977" spans="68:68" customFormat="1">
      <c r="BP953977" s="90"/>
    </row>
    <row r="953978" spans="68:68" customFormat="1">
      <c r="BP953978" s="90"/>
    </row>
    <row r="953979" spans="68:68" customFormat="1">
      <c r="BP953979" s="90"/>
    </row>
    <row r="953980" spans="68:68" customFormat="1">
      <c r="BP953980" s="90"/>
    </row>
    <row r="953981" spans="68:68" customFormat="1">
      <c r="BP953981" s="90"/>
    </row>
    <row r="953982" spans="68:68" customFormat="1">
      <c r="BP953982" s="90"/>
    </row>
    <row r="953983" spans="68:68" customFormat="1">
      <c r="BP953983" s="90"/>
    </row>
    <row r="953984" spans="68:68" customFormat="1">
      <c r="BP953984" s="90"/>
    </row>
    <row r="953985" spans="68:68" customFormat="1">
      <c r="BP953985" s="90"/>
    </row>
    <row r="953986" spans="68:68" customFormat="1">
      <c r="BP953986" s="90"/>
    </row>
    <row r="953987" spans="68:68" customFormat="1">
      <c r="BP953987" s="90"/>
    </row>
    <row r="953988" spans="68:68" customFormat="1">
      <c r="BP953988" s="90"/>
    </row>
    <row r="953989" spans="68:68" customFormat="1">
      <c r="BP953989" s="90"/>
    </row>
    <row r="953990" spans="68:68" customFormat="1">
      <c r="BP953990" s="90"/>
    </row>
    <row r="953991" spans="68:68" customFormat="1">
      <c r="BP953991" s="90"/>
    </row>
    <row r="953992" spans="68:68" customFormat="1">
      <c r="BP953992" s="90"/>
    </row>
    <row r="953993" spans="68:68" customFormat="1">
      <c r="BP953993" s="90"/>
    </row>
    <row r="953994" spans="68:68" customFormat="1">
      <c r="BP953994" s="90"/>
    </row>
    <row r="953995" spans="68:68" customFormat="1">
      <c r="BP953995" s="90"/>
    </row>
    <row r="953996" spans="68:68" customFormat="1">
      <c r="BP953996" s="90"/>
    </row>
    <row r="953997" spans="68:68" customFormat="1">
      <c r="BP953997" s="90"/>
    </row>
    <row r="953998" spans="68:68" customFormat="1">
      <c r="BP953998" s="90"/>
    </row>
    <row r="953999" spans="68:68" customFormat="1">
      <c r="BP953999" s="90"/>
    </row>
    <row r="954000" spans="68:68" customFormat="1">
      <c r="BP954000" s="90"/>
    </row>
    <row r="954001" spans="68:68" customFormat="1">
      <c r="BP954001" s="90"/>
    </row>
    <row r="954002" spans="68:68" customFormat="1">
      <c r="BP954002" s="90"/>
    </row>
    <row r="954003" spans="68:68" customFormat="1">
      <c r="BP954003" s="90"/>
    </row>
    <row r="954004" spans="68:68" customFormat="1">
      <c r="BP954004" s="90"/>
    </row>
    <row r="954005" spans="68:68" customFormat="1">
      <c r="BP954005" s="90"/>
    </row>
    <row r="954006" spans="68:68" customFormat="1">
      <c r="BP954006" s="90"/>
    </row>
    <row r="954007" spans="68:68" customFormat="1">
      <c r="BP954007" s="90"/>
    </row>
    <row r="954008" spans="68:68" customFormat="1">
      <c r="BP954008" s="90"/>
    </row>
    <row r="954009" spans="68:68" customFormat="1">
      <c r="BP954009" s="90"/>
    </row>
    <row r="954010" spans="68:68" customFormat="1">
      <c r="BP954010" s="90"/>
    </row>
    <row r="954011" spans="68:68" customFormat="1">
      <c r="BP954011" s="90"/>
    </row>
    <row r="954012" spans="68:68" customFormat="1">
      <c r="BP954012" s="90"/>
    </row>
    <row r="954013" spans="68:68" customFormat="1">
      <c r="BP954013" s="90"/>
    </row>
    <row r="954014" spans="68:68" customFormat="1">
      <c r="BP954014" s="90"/>
    </row>
    <row r="954015" spans="68:68" customFormat="1">
      <c r="BP954015" s="90"/>
    </row>
    <row r="954016" spans="68:68" customFormat="1">
      <c r="BP954016" s="90"/>
    </row>
    <row r="954017" spans="68:68" customFormat="1">
      <c r="BP954017" s="90"/>
    </row>
    <row r="954018" spans="68:68" customFormat="1">
      <c r="BP954018" s="90"/>
    </row>
    <row r="954019" spans="68:68" customFormat="1">
      <c r="BP954019" s="90"/>
    </row>
    <row r="954020" spans="68:68" customFormat="1">
      <c r="BP954020" s="90"/>
    </row>
    <row r="954021" spans="68:68" customFormat="1">
      <c r="BP954021" s="90"/>
    </row>
    <row r="954022" spans="68:68" customFormat="1">
      <c r="BP954022" s="90"/>
    </row>
    <row r="954023" spans="68:68" customFormat="1">
      <c r="BP954023" s="90"/>
    </row>
    <row r="954024" spans="68:68" customFormat="1">
      <c r="BP954024" s="90"/>
    </row>
    <row r="954025" spans="68:68" customFormat="1">
      <c r="BP954025" s="90"/>
    </row>
    <row r="954026" spans="68:68" customFormat="1">
      <c r="BP954026" s="90"/>
    </row>
    <row r="954027" spans="68:68" customFormat="1">
      <c r="BP954027" s="90"/>
    </row>
    <row r="954028" spans="68:68" customFormat="1">
      <c r="BP954028" s="90"/>
    </row>
    <row r="954029" spans="68:68" customFormat="1">
      <c r="BP954029" s="90"/>
    </row>
    <row r="954030" spans="68:68" customFormat="1">
      <c r="BP954030" s="90"/>
    </row>
    <row r="954031" spans="68:68" customFormat="1">
      <c r="BP954031" s="90"/>
    </row>
    <row r="954032" spans="68:68" customFormat="1">
      <c r="BP954032" s="90"/>
    </row>
    <row r="954033" spans="68:68" customFormat="1">
      <c r="BP954033" s="90"/>
    </row>
    <row r="954034" spans="68:68" customFormat="1">
      <c r="BP954034" s="90"/>
    </row>
    <row r="954035" spans="68:68" customFormat="1">
      <c r="BP954035" s="90"/>
    </row>
    <row r="954036" spans="68:68" customFormat="1">
      <c r="BP954036" s="90"/>
    </row>
    <row r="954037" spans="68:68" customFormat="1">
      <c r="BP954037" s="90"/>
    </row>
    <row r="954038" spans="68:68" customFormat="1">
      <c r="BP954038" s="90"/>
    </row>
    <row r="954039" spans="68:68" customFormat="1">
      <c r="BP954039" s="90"/>
    </row>
    <row r="954040" spans="68:68" customFormat="1">
      <c r="BP954040" s="90"/>
    </row>
    <row r="954041" spans="68:68" customFormat="1">
      <c r="BP954041" s="90"/>
    </row>
    <row r="954042" spans="68:68" customFormat="1">
      <c r="BP954042" s="90"/>
    </row>
    <row r="954043" spans="68:68" customFormat="1">
      <c r="BP954043" s="90"/>
    </row>
    <row r="954044" spans="68:68" customFormat="1">
      <c r="BP954044" s="90"/>
    </row>
    <row r="954045" spans="68:68" customFormat="1">
      <c r="BP954045" s="90"/>
    </row>
    <row r="954046" spans="68:68" customFormat="1">
      <c r="BP954046" s="90"/>
    </row>
    <row r="954047" spans="68:68" customFormat="1">
      <c r="BP954047" s="90"/>
    </row>
    <row r="954048" spans="68:68" customFormat="1">
      <c r="BP954048" s="90"/>
    </row>
    <row r="954049" spans="68:68" customFormat="1">
      <c r="BP954049" s="90"/>
    </row>
    <row r="954050" spans="68:68" customFormat="1">
      <c r="BP954050" s="90"/>
    </row>
    <row r="954051" spans="68:68" customFormat="1">
      <c r="BP954051" s="90"/>
    </row>
    <row r="954052" spans="68:68" customFormat="1">
      <c r="BP954052" s="90"/>
    </row>
    <row r="954053" spans="68:68" customFormat="1">
      <c r="BP954053" s="90"/>
    </row>
    <row r="954054" spans="68:68" customFormat="1">
      <c r="BP954054" s="90"/>
    </row>
    <row r="954055" spans="68:68" customFormat="1">
      <c r="BP954055" s="90"/>
    </row>
    <row r="954056" spans="68:68" customFormat="1">
      <c r="BP954056" s="90"/>
    </row>
    <row r="954057" spans="68:68" customFormat="1">
      <c r="BP954057" s="90"/>
    </row>
    <row r="954058" spans="68:68" customFormat="1">
      <c r="BP954058" s="90"/>
    </row>
    <row r="954059" spans="68:68" customFormat="1">
      <c r="BP954059" s="90"/>
    </row>
    <row r="954060" spans="68:68" customFormat="1">
      <c r="BP954060" s="90"/>
    </row>
    <row r="954061" spans="68:68" customFormat="1">
      <c r="BP954061" s="90"/>
    </row>
    <row r="954062" spans="68:68" customFormat="1">
      <c r="BP954062" s="90"/>
    </row>
    <row r="954063" spans="68:68" customFormat="1">
      <c r="BP954063" s="90"/>
    </row>
    <row r="954064" spans="68:68" customFormat="1">
      <c r="BP954064" s="90"/>
    </row>
    <row r="954065" spans="68:68" customFormat="1">
      <c r="BP954065" s="90"/>
    </row>
    <row r="954066" spans="68:68" customFormat="1">
      <c r="BP954066" s="90"/>
    </row>
    <row r="954067" spans="68:68" customFormat="1">
      <c r="BP954067" s="90"/>
    </row>
    <row r="954068" spans="68:68" customFormat="1">
      <c r="BP954068" s="90"/>
    </row>
    <row r="954069" spans="68:68" customFormat="1">
      <c r="BP954069" s="90"/>
    </row>
    <row r="954070" spans="68:68" customFormat="1">
      <c r="BP954070" s="90"/>
    </row>
    <row r="954071" spans="68:68" customFormat="1">
      <c r="BP954071" s="90"/>
    </row>
    <row r="954072" spans="68:68" customFormat="1">
      <c r="BP954072" s="90"/>
    </row>
    <row r="954073" spans="68:68" customFormat="1">
      <c r="BP954073" s="90"/>
    </row>
    <row r="954074" spans="68:68" customFormat="1">
      <c r="BP954074" s="90"/>
    </row>
    <row r="954075" spans="68:68" customFormat="1">
      <c r="BP954075" s="90"/>
    </row>
    <row r="954076" spans="68:68" customFormat="1">
      <c r="BP954076" s="90"/>
    </row>
    <row r="954077" spans="68:68" customFormat="1">
      <c r="BP954077" s="90"/>
    </row>
    <row r="954078" spans="68:68" customFormat="1">
      <c r="BP954078" s="90"/>
    </row>
    <row r="954079" spans="68:68" customFormat="1">
      <c r="BP954079" s="90"/>
    </row>
    <row r="954080" spans="68:68" customFormat="1">
      <c r="BP954080" s="90"/>
    </row>
    <row r="954081" spans="68:68" customFormat="1">
      <c r="BP954081" s="90"/>
    </row>
    <row r="954082" spans="68:68" customFormat="1">
      <c r="BP954082" s="90"/>
    </row>
    <row r="954083" spans="68:68" customFormat="1">
      <c r="BP954083" s="90"/>
    </row>
    <row r="954084" spans="68:68" customFormat="1">
      <c r="BP954084" s="90"/>
    </row>
    <row r="954085" spans="68:68" customFormat="1">
      <c r="BP954085" s="90"/>
    </row>
    <row r="954086" spans="68:68" customFormat="1">
      <c r="BP954086" s="90"/>
    </row>
    <row r="954087" spans="68:68" customFormat="1">
      <c r="BP954087" s="90"/>
    </row>
    <row r="954088" spans="68:68" customFormat="1">
      <c r="BP954088" s="90"/>
    </row>
    <row r="954089" spans="68:68" customFormat="1">
      <c r="BP954089" s="90"/>
    </row>
    <row r="954090" spans="68:68" customFormat="1">
      <c r="BP954090" s="90"/>
    </row>
    <row r="954091" spans="68:68" customFormat="1">
      <c r="BP954091" s="90"/>
    </row>
    <row r="954092" spans="68:68" customFormat="1">
      <c r="BP954092" s="90"/>
    </row>
    <row r="954093" spans="68:68" customFormat="1">
      <c r="BP954093" s="90"/>
    </row>
    <row r="954094" spans="68:68" customFormat="1">
      <c r="BP954094" s="90"/>
    </row>
    <row r="954095" spans="68:68" customFormat="1">
      <c r="BP954095" s="90"/>
    </row>
    <row r="954096" spans="68:68" customFormat="1">
      <c r="BP954096" s="90"/>
    </row>
    <row r="954097" spans="68:68" customFormat="1">
      <c r="BP954097" s="90"/>
    </row>
    <row r="954098" spans="68:68" customFormat="1">
      <c r="BP954098" s="90"/>
    </row>
    <row r="954099" spans="68:68" customFormat="1">
      <c r="BP954099" s="90"/>
    </row>
    <row r="954100" spans="68:68" customFormat="1">
      <c r="BP954100" s="90"/>
    </row>
    <row r="954101" spans="68:68" customFormat="1">
      <c r="BP954101" s="90"/>
    </row>
    <row r="954102" spans="68:68" customFormat="1">
      <c r="BP954102" s="90"/>
    </row>
    <row r="954103" spans="68:68" customFormat="1">
      <c r="BP954103" s="90"/>
    </row>
    <row r="954104" spans="68:68" customFormat="1">
      <c r="BP954104" s="90"/>
    </row>
    <row r="954105" spans="68:68" customFormat="1">
      <c r="BP954105" s="90"/>
    </row>
    <row r="954106" spans="68:68" customFormat="1">
      <c r="BP954106" s="90"/>
    </row>
    <row r="954107" spans="68:68" customFormat="1">
      <c r="BP954107" s="90"/>
    </row>
    <row r="954108" spans="68:68" customFormat="1">
      <c r="BP954108" s="90"/>
    </row>
    <row r="954109" spans="68:68" customFormat="1">
      <c r="BP954109" s="90"/>
    </row>
    <row r="954110" spans="68:68" customFormat="1">
      <c r="BP954110" s="90"/>
    </row>
    <row r="954111" spans="68:68" customFormat="1">
      <c r="BP954111" s="90"/>
    </row>
    <row r="954112" spans="68:68" customFormat="1">
      <c r="BP954112" s="90"/>
    </row>
    <row r="954113" spans="68:68" customFormat="1">
      <c r="BP954113" s="90"/>
    </row>
    <row r="954114" spans="68:68" customFormat="1">
      <c r="BP954114" s="90"/>
    </row>
    <row r="954115" spans="68:68" customFormat="1">
      <c r="BP954115" s="90"/>
    </row>
    <row r="954116" spans="68:68" customFormat="1">
      <c r="BP954116" s="90"/>
    </row>
    <row r="954117" spans="68:68" customFormat="1">
      <c r="BP954117" s="90"/>
    </row>
    <row r="954118" spans="68:68" customFormat="1">
      <c r="BP954118" s="90"/>
    </row>
    <row r="954119" spans="68:68" customFormat="1">
      <c r="BP954119" s="90"/>
    </row>
    <row r="954120" spans="68:68" customFormat="1">
      <c r="BP954120" s="90"/>
    </row>
    <row r="954121" spans="68:68" customFormat="1">
      <c r="BP954121" s="90"/>
    </row>
    <row r="954122" spans="68:68" customFormat="1">
      <c r="BP954122" s="90"/>
    </row>
    <row r="954123" spans="68:68" customFormat="1">
      <c r="BP954123" s="90"/>
    </row>
    <row r="954124" spans="68:68" customFormat="1">
      <c r="BP954124" s="90"/>
    </row>
    <row r="954125" spans="68:68" customFormat="1">
      <c r="BP954125" s="90"/>
    </row>
    <row r="954126" spans="68:68" customFormat="1">
      <c r="BP954126" s="90"/>
    </row>
    <row r="954127" spans="68:68" customFormat="1">
      <c r="BP954127" s="90"/>
    </row>
    <row r="954128" spans="68:68" customFormat="1">
      <c r="BP954128" s="90"/>
    </row>
    <row r="954129" spans="68:68" customFormat="1">
      <c r="BP954129" s="90"/>
    </row>
    <row r="954130" spans="68:68" customFormat="1">
      <c r="BP954130" s="90"/>
    </row>
    <row r="954131" spans="68:68" customFormat="1">
      <c r="BP954131" s="90"/>
    </row>
    <row r="954132" spans="68:68" customFormat="1">
      <c r="BP954132" s="90"/>
    </row>
    <row r="954133" spans="68:68" customFormat="1">
      <c r="BP954133" s="90"/>
    </row>
    <row r="954134" spans="68:68" customFormat="1">
      <c r="BP954134" s="90"/>
    </row>
    <row r="954135" spans="68:68" customFormat="1">
      <c r="BP954135" s="90"/>
    </row>
    <row r="954136" spans="68:68" customFormat="1">
      <c r="BP954136" s="90"/>
    </row>
    <row r="954137" spans="68:68" customFormat="1">
      <c r="BP954137" s="90"/>
    </row>
    <row r="954138" spans="68:68" customFormat="1">
      <c r="BP954138" s="90"/>
    </row>
    <row r="954139" spans="68:68" customFormat="1">
      <c r="BP954139" s="90"/>
    </row>
    <row r="954140" spans="68:68" customFormat="1">
      <c r="BP954140" s="90"/>
    </row>
    <row r="954141" spans="68:68" customFormat="1">
      <c r="BP954141" s="90"/>
    </row>
    <row r="954142" spans="68:68" customFormat="1">
      <c r="BP954142" s="90"/>
    </row>
    <row r="954143" spans="68:68" customFormat="1">
      <c r="BP954143" s="90"/>
    </row>
    <row r="954144" spans="68:68" customFormat="1">
      <c r="BP954144" s="90"/>
    </row>
    <row r="954145" spans="68:68" customFormat="1">
      <c r="BP954145" s="90"/>
    </row>
    <row r="954146" spans="68:68" customFormat="1">
      <c r="BP954146" s="90"/>
    </row>
    <row r="954147" spans="68:68" customFormat="1">
      <c r="BP954147" s="90"/>
    </row>
    <row r="954148" spans="68:68" customFormat="1">
      <c r="BP954148" s="90"/>
    </row>
    <row r="954149" spans="68:68" customFormat="1">
      <c r="BP954149" s="90"/>
    </row>
    <row r="954150" spans="68:68" customFormat="1">
      <c r="BP954150" s="90"/>
    </row>
    <row r="954151" spans="68:68" customFormat="1">
      <c r="BP954151" s="90"/>
    </row>
    <row r="954152" spans="68:68" customFormat="1">
      <c r="BP954152" s="90"/>
    </row>
    <row r="954153" spans="68:68" customFormat="1">
      <c r="BP954153" s="90"/>
    </row>
    <row r="954154" spans="68:68" customFormat="1">
      <c r="BP954154" s="90"/>
    </row>
    <row r="954155" spans="68:68" customFormat="1">
      <c r="BP954155" s="90"/>
    </row>
    <row r="954156" spans="68:68" customFormat="1">
      <c r="BP954156" s="90"/>
    </row>
    <row r="954157" spans="68:68" customFormat="1">
      <c r="BP954157" s="90"/>
    </row>
    <row r="954158" spans="68:68" customFormat="1">
      <c r="BP954158" s="90"/>
    </row>
    <row r="954159" spans="68:68" customFormat="1">
      <c r="BP954159" s="90"/>
    </row>
    <row r="954160" spans="68:68" customFormat="1">
      <c r="BP954160" s="90"/>
    </row>
    <row r="954161" spans="68:68" customFormat="1">
      <c r="BP954161" s="90"/>
    </row>
    <row r="954162" spans="68:68" customFormat="1">
      <c r="BP954162" s="90"/>
    </row>
    <row r="954163" spans="68:68" customFormat="1">
      <c r="BP954163" s="90"/>
    </row>
    <row r="954164" spans="68:68" customFormat="1">
      <c r="BP954164" s="90"/>
    </row>
    <row r="954165" spans="68:68" customFormat="1">
      <c r="BP954165" s="90"/>
    </row>
    <row r="954166" spans="68:68" customFormat="1">
      <c r="BP954166" s="90"/>
    </row>
    <row r="954167" spans="68:68" customFormat="1">
      <c r="BP954167" s="90"/>
    </row>
    <row r="954168" spans="68:68" customFormat="1">
      <c r="BP954168" s="90"/>
    </row>
    <row r="954169" spans="68:68" customFormat="1">
      <c r="BP954169" s="90"/>
    </row>
    <row r="954170" spans="68:68" customFormat="1">
      <c r="BP954170" s="90"/>
    </row>
    <row r="954171" spans="68:68" customFormat="1">
      <c r="BP954171" s="90"/>
    </row>
    <row r="954172" spans="68:68" customFormat="1">
      <c r="BP954172" s="90"/>
    </row>
    <row r="954173" spans="68:68" customFormat="1">
      <c r="BP954173" s="90"/>
    </row>
    <row r="954174" spans="68:68" customFormat="1">
      <c r="BP954174" s="90"/>
    </row>
    <row r="954175" spans="68:68" customFormat="1">
      <c r="BP954175" s="90"/>
    </row>
    <row r="954176" spans="68:68" customFormat="1">
      <c r="BP954176" s="90"/>
    </row>
    <row r="954177" spans="68:68" customFormat="1">
      <c r="BP954177" s="90"/>
    </row>
    <row r="954178" spans="68:68" customFormat="1">
      <c r="BP954178" s="90"/>
    </row>
    <row r="954179" spans="68:68" customFormat="1">
      <c r="BP954179" s="90"/>
    </row>
    <row r="954180" spans="68:68" customFormat="1">
      <c r="BP954180" s="90"/>
    </row>
    <row r="954181" spans="68:68" customFormat="1">
      <c r="BP954181" s="90"/>
    </row>
    <row r="954182" spans="68:68" customFormat="1">
      <c r="BP954182" s="90"/>
    </row>
    <row r="954183" spans="68:68" customFormat="1">
      <c r="BP954183" s="90"/>
    </row>
    <row r="954184" spans="68:68" customFormat="1">
      <c r="BP954184" s="90"/>
    </row>
    <row r="954185" spans="68:68" customFormat="1">
      <c r="BP954185" s="90"/>
    </row>
    <row r="954186" spans="68:68" customFormat="1">
      <c r="BP954186" s="90"/>
    </row>
    <row r="954187" spans="68:68" customFormat="1">
      <c r="BP954187" s="90"/>
    </row>
    <row r="954188" spans="68:68" customFormat="1">
      <c r="BP954188" s="90"/>
    </row>
    <row r="954189" spans="68:68" customFormat="1">
      <c r="BP954189" s="90"/>
    </row>
    <row r="954190" spans="68:68" customFormat="1">
      <c r="BP954190" s="90"/>
    </row>
    <row r="954191" spans="68:68" customFormat="1">
      <c r="BP954191" s="90"/>
    </row>
    <row r="954192" spans="68:68" customFormat="1">
      <c r="BP954192" s="90"/>
    </row>
    <row r="954193" spans="68:68" customFormat="1">
      <c r="BP954193" s="90"/>
    </row>
    <row r="954194" spans="68:68" customFormat="1">
      <c r="BP954194" s="90"/>
    </row>
    <row r="954195" spans="68:68" customFormat="1">
      <c r="BP954195" s="90"/>
    </row>
    <row r="954196" spans="68:68" customFormat="1">
      <c r="BP954196" s="90"/>
    </row>
    <row r="954197" spans="68:68" customFormat="1">
      <c r="BP954197" s="90"/>
    </row>
    <row r="954198" spans="68:68" customFormat="1">
      <c r="BP954198" s="90"/>
    </row>
    <row r="954199" spans="68:68" customFormat="1">
      <c r="BP954199" s="90"/>
    </row>
    <row r="954200" spans="68:68" customFormat="1">
      <c r="BP954200" s="90"/>
    </row>
    <row r="954201" spans="68:68" customFormat="1">
      <c r="BP954201" s="90"/>
    </row>
    <row r="954202" spans="68:68" customFormat="1">
      <c r="BP954202" s="90"/>
    </row>
    <row r="954203" spans="68:68" customFormat="1">
      <c r="BP954203" s="90"/>
    </row>
    <row r="954204" spans="68:68" customFormat="1">
      <c r="BP954204" s="90"/>
    </row>
    <row r="954205" spans="68:68" customFormat="1">
      <c r="BP954205" s="90"/>
    </row>
    <row r="954206" spans="68:68" customFormat="1">
      <c r="BP954206" s="90"/>
    </row>
    <row r="954207" spans="68:68" customFormat="1">
      <c r="BP954207" s="90"/>
    </row>
    <row r="954208" spans="68:68" customFormat="1">
      <c r="BP954208" s="90"/>
    </row>
    <row r="954209" spans="68:68" customFormat="1">
      <c r="BP954209" s="90"/>
    </row>
    <row r="954210" spans="68:68" customFormat="1">
      <c r="BP954210" s="90"/>
    </row>
    <row r="954211" spans="68:68" customFormat="1">
      <c r="BP954211" s="90"/>
    </row>
    <row r="954212" spans="68:68" customFormat="1">
      <c r="BP954212" s="90"/>
    </row>
    <row r="954213" spans="68:68" customFormat="1">
      <c r="BP954213" s="90"/>
    </row>
    <row r="954214" spans="68:68" customFormat="1">
      <c r="BP954214" s="90"/>
    </row>
    <row r="954215" spans="68:68" customFormat="1">
      <c r="BP954215" s="90"/>
    </row>
    <row r="954216" spans="68:68" customFormat="1">
      <c r="BP954216" s="90"/>
    </row>
    <row r="954217" spans="68:68" customFormat="1">
      <c r="BP954217" s="90"/>
    </row>
    <row r="954218" spans="68:68" customFormat="1">
      <c r="BP954218" s="90"/>
    </row>
    <row r="954219" spans="68:68" customFormat="1">
      <c r="BP954219" s="90"/>
    </row>
    <row r="954220" spans="68:68" customFormat="1">
      <c r="BP954220" s="90"/>
    </row>
    <row r="954221" spans="68:68" customFormat="1">
      <c r="BP954221" s="90"/>
    </row>
    <row r="954222" spans="68:68" customFormat="1">
      <c r="BP954222" s="90"/>
    </row>
    <row r="954223" spans="68:68" customFormat="1">
      <c r="BP954223" s="90"/>
    </row>
    <row r="954224" spans="68:68" customFormat="1">
      <c r="BP954224" s="90"/>
    </row>
    <row r="954225" spans="68:68" customFormat="1">
      <c r="BP954225" s="90"/>
    </row>
    <row r="954226" spans="68:68" customFormat="1">
      <c r="BP954226" s="90"/>
    </row>
    <row r="954227" spans="68:68" customFormat="1">
      <c r="BP954227" s="90"/>
    </row>
    <row r="954228" spans="68:68" customFormat="1">
      <c r="BP954228" s="90"/>
    </row>
    <row r="954229" spans="68:68" customFormat="1">
      <c r="BP954229" s="90"/>
    </row>
    <row r="954230" spans="68:68" customFormat="1">
      <c r="BP954230" s="90"/>
    </row>
    <row r="954231" spans="68:68" customFormat="1">
      <c r="BP954231" s="90"/>
    </row>
    <row r="954232" spans="68:68" customFormat="1">
      <c r="BP954232" s="90"/>
    </row>
    <row r="954233" spans="68:68" customFormat="1">
      <c r="BP954233" s="90"/>
    </row>
    <row r="954234" spans="68:68" customFormat="1">
      <c r="BP954234" s="90"/>
    </row>
    <row r="954235" spans="68:68" customFormat="1">
      <c r="BP954235" s="90"/>
    </row>
    <row r="954236" spans="68:68" customFormat="1">
      <c r="BP954236" s="90"/>
    </row>
    <row r="954237" spans="68:68" customFormat="1">
      <c r="BP954237" s="90"/>
    </row>
    <row r="954238" spans="68:68" customFormat="1">
      <c r="BP954238" s="90"/>
    </row>
    <row r="954239" spans="68:68" customFormat="1">
      <c r="BP954239" s="90"/>
    </row>
    <row r="954240" spans="68:68" customFormat="1">
      <c r="BP954240" s="90"/>
    </row>
    <row r="954241" spans="68:68" customFormat="1">
      <c r="BP954241" s="90"/>
    </row>
    <row r="954242" spans="68:68" customFormat="1">
      <c r="BP954242" s="90"/>
    </row>
    <row r="954243" spans="68:68" customFormat="1">
      <c r="BP954243" s="90"/>
    </row>
    <row r="954244" spans="68:68" customFormat="1">
      <c r="BP954244" s="90"/>
    </row>
    <row r="954245" spans="68:68" customFormat="1">
      <c r="BP954245" s="90"/>
    </row>
    <row r="954246" spans="68:68" customFormat="1">
      <c r="BP954246" s="90"/>
    </row>
    <row r="954247" spans="68:68" customFormat="1">
      <c r="BP954247" s="90"/>
    </row>
    <row r="954248" spans="68:68" customFormat="1">
      <c r="BP954248" s="90"/>
    </row>
    <row r="954249" spans="68:68" customFormat="1">
      <c r="BP954249" s="90"/>
    </row>
    <row r="954250" spans="68:68" customFormat="1">
      <c r="BP954250" s="90"/>
    </row>
    <row r="954251" spans="68:68" customFormat="1">
      <c r="BP954251" s="90"/>
    </row>
    <row r="954252" spans="68:68" customFormat="1">
      <c r="BP954252" s="90"/>
    </row>
    <row r="954253" spans="68:68" customFormat="1">
      <c r="BP954253" s="90"/>
    </row>
    <row r="954254" spans="68:68" customFormat="1">
      <c r="BP954254" s="90"/>
    </row>
    <row r="954255" spans="68:68" customFormat="1">
      <c r="BP954255" s="90"/>
    </row>
    <row r="954256" spans="68:68" customFormat="1">
      <c r="BP954256" s="90"/>
    </row>
    <row r="954257" spans="68:68" customFormat="1">
      <c r="BP954257" s="90"/>
    </row>
    <row r="954258" spans="68:68" customFormat="1">
      <c r="BP954258" s="90"/>
    </row>
    <row r="954259" spans="68:68" customFormat="1">
      <c r="BP954259" s="90"/>
    </row>
    <row r="954260" spans="68:68" customFormat="1">
      <c r="BP954260" s="90"/>
    </row>
    <row r="954261" spans="68:68" customFormat="1">
      <c r="BP954261" s="90"/>
    </row>
    <row r="954262" spans="68:68" customFormat="1">
      <c r="BP954262" s="90"/>
    </row>
    <row r="954263" spans="68:68" customFormat="1">
      <c r="BP954263" s="90"/>
    </row>
    <row r="954264" spans="68:68" customFormat="1">
      <c r="BP954264" s="90"/>
    </row>
    <row r="954265" spans="68:68" customFormat="1">
      <c r="BP954265" s="90"/>
    </row>
    <row r="954266" spans="68:68" customFormat="1">
      <c r="BP954266" s="90"/>
    </row>
    <row r="954267" spans="68:68" customFormat="1">
      <c r="BP954267" s="90"/>
    </row>
    <row r="954268" spans="68:68" customFormat="1">
      <c r="BP954268" s="90"/>
    </row>
    <row r="954269" spans="68:68" customFormat="1">
      <c r="BP954269" s="90"/>
    </row>
    <row r="954270" spans="68:68" customFormat="1">
      <c r="BP954270" s="90"/>
    </row>
    <row r="954271" spans="68:68" customFormat="1">
      <c r="BP954271" s="90"/>
    </row>
    <row r="954272" spans="68:68" customFormat="1">
      <c r="BP954272" s="90"/>
    </row>
    <row r="954273" spans="68:68" customFormat="1">
      <c r="BP954273" s="90"/>
    </row>
    <row r="954274" spans="68:68" customFormat="1">
      <c r="BP954274" s="90"/>
    </row>
    <row r="954275" spans="68:68" customFormat="1">
      <c r="BP954275" s="90"/>
    </row>
    <row r="954276" spans="68:68" customFormat="1">
      <c r="BP954276" s="90"/>
    </row>
    <row r="954277" spans="68:68" customFormat="1">
      <c r="BP954277" s="90"/>
    </row>
    <row r="954278" spans="68:68" customFormat="1">
      <c r="BP954278" s="90"/>
    </row>
    <row r="954279" spans="68:68" customFormat="1">
      <c r="BP954279" s="90"/>
    </row>
    <row r="954280" spans="68:68" customFormat="1">
      <c r="BP954280" s="90"/>
    </row>
    <row r="954281" spans="68:68" customFormat="1">
      <c r="BP954281" s="90"/>
    </row>
    <row r="954282" spans="68:68" customFormat="1">
      <c r="BP954282" s="90"/>
    </row>
    <row r="954283" spans="68:68" customFormat="1">
      <c r="BP954283" s="90"/>
    </row>
    <row r="954284" spans="68:68" customFormat="1">
      <c r="BP954284" s="90"/>
    </row>
    <row r="954285" spans="68:68" customFormat="1">
      <c r="BP954285" s="90"/>
    </row>
    <row r="954286" spans="68:68" customFormat="1">
      <c r="BP954286" s="90"/>
    </row>
    <row r="954287" spans="68:68" customFormat="1">
      <c r="BP954287" s="90"/>
    </row>
    <row r="954288" spans="68:68" customFormat="1">
      <c r="BP954288" s="90"/>
    </row>
    <row r="954289" spans="68:68" customFormat="1">
      <c r="BP954289" s="90"/>
    </row>
    <row r="954290" spans="68:68" customFormat="1">
      <c r="BP954290" s="90"/>
    </row>
    <row r="954291" spans="68:68" customFormat="1">
      <c r="BP954291" s="90"/>
    </row>
    <row r="954292" spans="68:68" customFormat="1">
      <c r="BP954292" s="90"/>
    </row>
    <row r="954293" spans="68:68" customFormat="1">
      <c r="BP954293" s="90"/>
    </row>
    <row r="954294" spans="68:68" customFormat="1">
      <c r="BP954294" s="90"/>
    </row>
    <row r="954295" spans="68:68" customFormat="1">
      <c r="BP954295" s="90"/>
    </row>
    <row r="954296" spans="68:68" customFormat="1">
      <c r="BP954296" s="90"/>
    </row>
    <row r="954297" spans="68:68" customFormat="1">
      <c r="BP954297" s="90"/>
    </row>
    <row r="954298" spans="68:68" customFormat="1">
      <c r="BP954298" s="90"/>
    </row>
    <row r="954299" spans="68:68" customFormat="1">
      <c r="BP954299" s="90"/>
    </row>
    <row r="954300" spans="68:68" customFormat="1">
      <c r="BP954300" s="90"/>
    </row>
    <row r="954301" spans="68:68" customFormat="1">
      <c r="BP954301" s="90"/>
    </row>
    <row r="954302" spans="68:68" customFormat="1">
      <c r="BP954302" s="90"/>
    </row>
    <row r="954303" spans="68:68" customFormat="1">
      <c r="BP954303" s="90"/>
    </row>
    <row r="954304" spans="68:68" customFormat="1">
      <c r="BP954304" s="90"/>
    </row>
    <row r="954305" spans="68:68" customFormat="1">
      <c r="BP954305" s="90"/>
    </row>
    <row r="954306" spans="68:68" customFormat="1">
      <c r="BP954306" s="90"/>
    </row>
    <row r="954307" spans="68:68" customFormat="1">
      <c r="BP954307" s="90"/>
    </row>
    <row r="954308" spans="68:68" customFormat="1">
      <c r="BP954308" s="90"/>
    </row>
    <row r="954309" spans="68:68" customFormat="1">
      <c r="BP954309" s="90"/>
    </row>
    <row r="954310" spans="68:68" customFormat="1">
      <c r="BP954310" s="90"/>
    </row>
    <row r="954311" spans="68:68" customFormat="1">
      <c r="BP954311" s="90"/>
    </row>
    <row r="954312" spans="68:68" customFormat="1">
      <c r="BP954312" s="90"/>
    </row>
    <row r="954313" spans="68:68" customFormat="1">
      <c r="BP954313" s="90"/>
    </row>
    <row r="954314" spans="68:68" customFormat="1">
      <c r="BP954314" s="90"/>
    </row>
    <row r="954315" spans="68:68" customFormat="1">
      <c r="BP954315" s="90"/>
    </row>
    <row r="954316" spans="68:68" customFormat="1">
      <c r="BP954316" s="90"/>
    </row>
    <row r="954317" spans="68:68" customFormat="1">
      <c r="BP954317" s="90"/>
    </row>
    <row r="954318" spans="68:68" customFormat="1">
      <c r="BP954318" s="90"/>
    </row>
    <row r="954319" spans="68:68" customFormat="1">
      <c r="BP954319" s="90"/>
    </row>
    <row r="954320" spans="68:68" customFormat="1">
      <c r="BP954320" s="90"/>
    </row>
    <row r="954321" spans="68:68" customFormat="1">
      <c r="BP954321" s="90"/>
    </row>
    <row r="954322" spans="68:68" customFormat="1">
      <c r="BP954322" s="90"/>
    </row>
    <row r="954323" spans="68:68" customFormat="1">
      <c r="BP954323" s="90"/>
    </row>
    <row r="954324" spans="68:68" customFormat="1">
      <c r="BP954324" s="90"/>
    </row>
    <row r="954325" spans="68:68" customFormat="1">
      <c r="BP954325" s="90"/>
    </row>
    <row r="954326" spans="68:68" customFormat="1">
      <c r="BP954326" s="90"/>
    </row>
    <row r="954327" spans="68:68" customFormat="1">
      <c r="BP954327" s="90"/>
    </row>
    <row r="954328" spans="68:68" customFormat="1">
      <c r="BP954328" s="90"/>
    </row>
    <row r="954329" spans="68:68" customFormat="1">
      <c r="BP954329" s="90"/>
    </row>
    <row r="954330" spans="68:68" customFormat="1">
      <c r="BP954330" s="90"/>
    </row>
    <row r="954331" spans="68:68" customFormat="1">
      <c r="BP954331" s="90"/>
    </row>
    <row r="954332" spans="68:68" customFormat="1">
      <c r="BP954332" s="90"/>
    </row>
    <row r="954333" spans="68:68" customFormat="1">
      <c r="BP954333" s="90"/>
    </row>
    <row r="954334" spans="68:68" customFormat="1">
      <c r="BP954334" s="90"/>
    </row>
    <row r="954335" spans="68:68" customFormat="1">
      <c r="BP954335" s="90"/>
    </row>
    <row r="954336" spans="68:68" customFormat="1">
      <c r="BP954336" s="90"/>
    </row>
    <row r="954337" spans="68:68" customFormat="1">
      <c r="BP954337" s="90"/>
    </row>
    <row r="954338" spans="68:68" customFormat="1">
      <c r="BP954338" s="90"/>
    </row>
    <row r="954339" spans="68:68" customFormat="1">
      <c r="BP954339" s="90"/>
    </row>
    <row r="954340" spans="68:68" customFormat="1">
      <c r="BP954340" s="90"/>
    </row>
    <row r="954341" spans="68:68" customFormat="1">
      <c r="BP954341" s="90"/>
    </row>
    <row r="954342" spans="68:68" customFormat="1">
      <c r="BP954342" s="90"/>
    </row>
    <row r="954343" spans="68:68" customFormat="1">
      <c r="BP954343" s="90"/>
    </row>
    <row r="954344" spans="68:68" customFormat="1">
      <c r="BP954344" s="90"/>
    </row>
    <row r="954345" spans="68:68" customFormat="1">
      <c r="BP954345" s="90"/>
    </row>
    <row r="954346" spans="68:68" customFormat="1">
      <c r="BP954346" s="90"/>
    </row>
    <row r="954347" spans="68:68" customFormat="1">
      <c r="BP954347" s="90"/>
    </row>
    <row r="954348" spans="68:68" customFormat="1">
      <c r="BP954348" s="90"/>
    </row>
    <row r="954349" spans="68:68" customFormat="1">
      <c r="BP954349" s="90"/>
    </row>
    <row r="954350" spans="68:68" customFormat="1">
      <c r="BP954350" s="90"/>
    </row>
    <row r="954351" spans="68:68" customFormat="1">
      <c r="BP954351" s="90"/>
    </row>
    <row r="954352" spans="68:68" customFormat="1">
      <c r="BP954352" s="90"/>
    </row>
    <row r="954353" spans="68:68" customFormat="1">
      <c r="BP954353" s="90"/>
    </row>
    <row r="954354" spans="68:68" customFormat="1">
      <c r="BP954354" s="90"/>
    </row>
    <row r="954355" spans="68:68" customFormat="1">
      <c r="BP954355" s="90"/>
    </row>
    <row r="954356" spans="68:68" customFormat="1">
      <c r="BP954356" s="90"/>
    </row>
    <row r="954357" spans="68:68" customFormat="1">
      <c r="BP954357" s="90"/>
    </row>
    <row r="954358" spans="68:68" customFormat="1">
      <c r="BP954358" s="90"/>
    </row>
    <row r="954359" spans="68:68" customFormat="1">
      <c r="BP954359" s="90"/>
    </row>
    <row r="954360" spans="68:68" customFormat="1">
      <c r="BP954360" s="90"/>
    </row>
    <row r="954361" spans="68:68" customFormat="1">
      <c r="BP954361" s="90"/>
    </row>
    <row r="954362" spans="68:68" customFormat="1">
      <c r="BP954362" s="90"/>
    </row>
    <row r="954363" spans="68:68" customFormat="1">
      <c r="BP954363" s="90"/>
    </row>
    <row r="954364" spans="68:68" customFormat="1">
      <c r="BP954364" s="90"/>
    </row>
    <row r="954365" spans="68:68" customFormat="1">
      <c r="BP954365" s="90"/>
    </row>
    <row r="954366" spans="68:68" customFormat="1">
      <c r="BP954366" s="90"/>
    </row>
    <row r="954367" spans="68:68" customFormat="1">
      <c r="BP954367" s="90"/>
    </row>
    <row r="954368" spans="68:68" customFormat="1">
      <c r="BP954368" s="90"/>
    </row>
    <row r="954369" spans="68:68" customFormat="1">
      <c r="BP954369" s="90"/>
    </row>
    <row r="954370" spans="68:68" customFormat="1">
      <c r="BP954370" s="90"/>
    </row>
    <row r="954371" spans="68:68" customFormat="1">
      <c r="BP954371" s="90"/>
    </row>
    <row r="954372" spans="68:68" customFormat="1">
      <c r="BP954372" s="90"/>
    </row>
    <row r="954373" spans="68:68" customFormat="1">
      <c r="BP954373" s="90"/>
    </row>
    <row r="954374" spans="68:68" customFormat="1">
      <c r="BP954374" s="90"/>
    </row>
    <row r="954375" spans="68:68" customFormat="1">
      <c r="BP954375" s="90"/>
    </row>
    <row r="954376" spans="68:68" customFormat="1">
      <c r="BP954376" s="90"/>
    </row>
    <row r="954377" spans="68:68" customFormat="1">
      <c r="BP954377" s="90"/>
    </row>
    <row r="954378" spans="68:68" customFormat="1">
      <c r="BP954378" s="90"/>
    </row>
    <row r="954379" spans="68:68" customFormat="1">
      <c r="BP954379" s="90"/>
    </row>
    <row r="954380" spans="68:68" customFormat="1">
      <c r="BP954380" s="90"/>
    </row>
    <row r="954381" spans="68:68" customFormat="1">
      <c r="BP954381" s="90"/>
    </row>
    <row r="954382" spans="68:68" customFormat="1">
      <c r="BP954382" s="90"/>
    </row>
    <row r="954383" spans="68:68" customFormat="1">
      <c r="BP954383" s="90"/>
    </row>
    <row r="954384" spans="68:68" customFormat="1">
      <c r="BP954384" s="90"/>
    </row>
    <row r="954385" spans="68:68" customFormat="1">
      <c r="BP954385" s="90"/>
    </row>
    <row r="954386" spans="68:68" customFormat="1">
      <c r="BP954386" s="90"/>
    </row>
    <row r="954387" spans="68:68" customFormat="1">
      <c r="BP954387" s="90"/>
    </row>
    <row r="954388" spans="68:68" customFormat="1">
      <c r="BP954388" s="90"/>
    </row>
    <row r="954389" spans="68:68" customFormat="1">
      <c r="BP954389" s="90"/>
    </row>
    <row r="954390" spans="68:68" customFormat="1">
      <c r="BP954390" s="90"/>
    </row>
    <row r="954391" spans="68:68" customFormat="1">
      <c r="BP954391" s="90"/>
    </row>
    <row r="954392" spans="68:68" customFormat="1">
      <c r="BP954392" s="90"/>
    </row>
    <row r="954393" spans="68:68" customFormat="1">
      <c r="BP954393" s="90"/>
    </row>
    <row r="954394" spans="68:68" customFormat="1">
      <c r="BP954394" s="90"/>
    </row>
    <row r="954395" spans="68:68" customFormat="1">
      <c r="BP954395" s="90"/>
    </row>
    <row r="954396" spans="68:68" customFormat="1">
      <c r="BP954396" s="90"/>
    </row>
    <row r="954397" spans="68:68" customFormat="1">
      <c r="BP954397" s="90"/>
    </row>
    <row r="954398" spans="68:68" customFormat="1">
      <c r="BP954398" s="90"/>
    </row>
    <row r="954399" spans="68:68" customFormat="1">
      <c r="BP954399" s="90"/>
    </row>
    <row r="954400" spans="68:68" customFormat="1">
      <c r="BP954400" s="90"/>
    </row>
    <row r="954401" spans="68:68" customFormat="1">
      <c r="BP954401" s="90"/>
    </row>
    <row r="954402" spans="68:68" customFormat="1">
      <c r="BP954402" s="90"/>
    </row>
    <row r="954403" spans="68:68" customFormat="1">
      <c r="BP954403" s="90"/>
    </row>
    <row r="954404" spans="68:68" customFormat="1">
      <c r="BP954404" s="90"/>
    </row>
    <row r="954405" spans="68:68" customFormat="1">
      <c r="BP954405" s="90"/>
    </row>
    <row r="954406" spans="68:68" customFormat="1">
      <c r="BP954406" s="90"/>
    </row>
    <row r="954407" spans="68:68" customFormat="1">
      <c r="BP954407" s="90"/>
    </row>
    <row r="954408" spans="68:68" customFormat="1">
      <c r="BP954408" s="90"/>
    </row>
    <row r="954409" spans="68:68" customFormat="1">
      <c r="BP954409" s="90"/>
    </row>
    <row r="954410" spans="68:68" customFormat="1">
      <c r="BP954410" s="90"/>
    </row>
    <row r="954411" spans="68:68" customFormat="1">
      <c r="BP954411" s="90"/>
    </row>
    <row r="954412" spans="68:68" customFormat="1">
      <c r="BP954412" s="90"/>
    </row>
    <row r="954413" spans="68:68" customFormat="1">
      <c r="BP954413" s="90"/>
    </row>
    <row r="954414" spans="68:68" customFormat="1">
      <c r="BP954414" s="90"/>
    </row>
    <row r="954415" spans="68:68" customFormat="1">
      <c r="BP954415" s="90"/>
    </row>
    <row r="954416" spans="68:68" customFormat="1">
      <c r="BP954416" s="90"/>
    </row>
    <row r="954417" spans="68:68" customFormat="1">
      <c r="BP954417" s="90"/>
    </row>
    <row r="954418" spans="68:68" customFormat="1">
      <c r="BP954418" s="90"/>
    </row>
    <row r="954419" spans="68:68" customFormat="1">
      <c r="BP954419" s="90"/>
    </row>
    <row r="954420" spans="68:68" customFormat="1">
      <c r="BP954420" s="90"/>
    </row>
    <row r="954421" spans="68:68" customFormat="1">
      <c r="BP954421" s="90"/>
    </row>
    <row r="954422" spans="68:68" customFormat="1">
      <c r="BP954422" s="90"/>
    </row>
    <row r="954423" spans="68:68" customFormat="1">
      <c r="BP954423" s="90"/>
    </row>
    <row r="954424" spans="68:68" customFormat="1">
      <c r="BP954424" s="90"/>
    </row>
    <row r="954425" spans="68:68" customFormat="1">
      <c r="BP954425" s="90"/>
    </row>
    <row r="954426" spans="68:68" customFormat="1">
      <c r="BP954426" s="90"/>
    </row>
    <row r="954427" spans="68:68" customFormat="1">
      <c r="BP954427" s="90"/>
    </row>
    <row r="954428" spans="68:68" customFormat="1">
      <c r="BP954428" s="90"/>
    </row>
    <row r="954429" spans="68:68" customFormat="1">
      <c r="BP954429" s="90"/>
    </row>
    <row r="954430" spans="68:68" customFormat="1">
      <c r="BP954430" s="90"/>
    </row>
    <row r="954431" spans="68:68" customFormat="1">
      <c r="BP954431" s="90"/>
    </row>
    <row r="954432" spans="68:68" customFormat="1">
      <c r="BP954432" s="90"/>
    </row>
    <row r="954433" spans="68:68" customFormat="1">
      <c r="BP954433" s="90"/>
    </row>
    <row r="954434" spans="68:68" customFormat="1">
      <c r="BP954434" s="90"/>
    </row>
    <row r="954435" spans="68:68" customFormat="1">
      <c r="BP954435" s="90"/>
    </row>
    <row r="954436" spans="68:68" customFormat="1">
      <c r="BP954436" s="90"/>
    </row>
    <row r="954437" spans="68:68" customFormat="1">
      <c r="BP954437" s="90"/>
    </row>
    <row r="954438" spans="68:68" customFormat="1">
      <c r="BP954438" s="90"/>
    </row>
    <row r="954439" spans="68:68" customFormat="1">
      <c r="BP954439" s="90"/>
    </row>
    <row r="954440" spans="68:68" customFormat="1">
      <c r="BP954440" s="90"/>
    </row>
    <row r="954441" spans="68:68" customFormat="1">
      <c r="BP954441" s="90"/>
    </row>
    <row r="954442" spans="68:68" customFormat="1">
      <c r="BP954442" s="90"/>
    </row>
    <row r="954443" spans="68:68" customFormat="1">
      <c r="BP954443" s="90"/>
    </row>
    <row r="954444" spans="68:68" customFormat="1">
      <c r="BP954444" s="90"/>
    </row>
    <row r="954445" spans="68:68" customFormat="1">
      <c r="BP954445" s="90"/>
    </row>
    <row r="954446" spans="68:68" customFormat="1">
      <c r="BP954446" s="90"/>
    </row>
    <row r="954447" spans="68:68" customFormat="1">
      <c r="BP954447" s="90"/>
    </row>
    <row r="954448" spans="68:68" customFormat="1">
      <c r="BP954448" s="90"/>
    </row>
    <row r="954449" spans="68:68" customFormat="1">
      <c r="BP954449" s="90"/>
    </row>
    <row r="954450" spans="68:68" customFormat="1">
      <c r="BP954450" s="90"/>
    </row>
    <row r="954451" spans="68:68" customFormat="1">
      <c r="BP954451" s="90"/>
    </row>
    <row r="954452" spans="68:68" customFormat="1">
      <c r="BP954452" s="90"/>
    </row>
    <row r="954453" spans="68:68" customFormat="1">
      <c r="BP954453" s="90"/>
    </row>
    <row r="954454" spans="68:68" customFormat="1">
      <c r="BP954454" s="90"/>
    </row>
    <row r="954455" spans="68:68" customFormat="1">
      <c r="BP954455" s="90"/>
    </row>
    <row r="954456" spans="68:68" customFormat="1">
      <c r="BP954456" s="90"/>
    </row>
    <row r="954457" spans="68:68" customFormat="1">
      <c r="BP954457" s="90"/>
    </row>
    <row r="954458" spans="68:68" customFormat="1">
      <c r="BP954458" s="90"/>
    </row>
    <row r="954459" spans="68:68" customFormat="1">
      <c r="BP954459" s="90"/>
    </row>
    <row r="954460" spans="68:68" customFormat="1">
      <c r="BP954460" s="90"/>
    </row>
    <row r="954461" spans="68:68" customFormat="1">
      <c r="BP954461" s="90"/>
    </row>
    <row r="954462" spans="68:68" customFormat="1">
      <c r="BP954462" s="90"/>
    </row>
    <row r="954463" spans="68:68" customFormat="1">
      <c r="BP954463" s="90"/>
    </row>
    <row r="954464" spans="68:68" customFormat="1">
      <c r="BP954464" s="90"/>
    </row>
    <row r="954465" spans="68:68" customFormat="1">
      <c r="BP954465" s="90"/>
    </row>
    <row r="954466" spans="68:68" customFormat="1">
      <c r="BP954466" s="90"/>
    </row>
    <row r="954467" spans="68:68" customFormat="1">
      <c r="BP954467" s="90"/>
    </row>
    <row r="954468" spans="68:68" customFormat="1">
      <c r="BP954468" s="90"/>
    </row>
    <row r="954469" spans="68:68" customFormat="1">
      <c r="BP954469" s="90"/>
    </row>
    <row r="954470" spans="68:68" customFormat="1">
      <c r="BP954470" s="90"/>
    </row>
    <row r="954471" spans="68:68" customFormat="1">
      <c r="BP954471" s="90"/>
    </row>
    <row r="954472" spans="68:68" customFormat="1">
      <c r="BP954472" s="90"/>
    </row>
    <row r="954473" spans="68:68" customFormat="1">
      <c r="BP954473" s="90"/>
    </row>
    <row r="954474" spans="68:68" customFormat="1">
      <c r="BP954474" s="90"/>
    </row>
    <row r="954475" spans="68:68" customFormat="1">
      <c r="BP954475" s="90"/>
    </row>
    <row r="954476" spans="68:68" customFormat="1">
      <c r="BP954476" s="90"/>
    </row>
    <row r="954477" spans="68:68" customFormat="1">
      <c r="BP954477" s="90"/>
    </row>
    <row r="954478" spans="68:68" customFormat="1">
      <c r="BP954478" s="90"/>
    </row>
    <row r="954479" spans="68:68" customFormat="1">
      <c r="BP954479" s="90"/>
    </row>
    <row r="954480" spans="68:68" customFormat="1">
      <c r="BP954480" s="90"/>
    </row>
    <row r="954481" spans="68:68" customFormat="1">
      <c r="BP954481" s="90"/>
    </row>
    <row r="954482" spans="68:68" customFormat="1">
      <c r="BP954482" s="90"/>
    </row>
    <row r="954483" spans="68:68" customFormat="1">
      <c r="BP954483" s="90"/>
    </row>
    <row r="954484" spans="68:68" customFormat="1">
      <c r="BP954484" s="90"/>
    </row>
    <row r="954485" spans="68:68" customFormat="1">
      <c r="BP954485" s="90"/>
    </row>
    <row r="954486" spans="68:68" customFormat="1">
      <c r="BP954486" s="90"/>
    </row>
    <row r="954487" spans="68:68" customFormat="1">
      <c r="BP954487" s="90"/>
    </row>
    <row r="954488" spans="68:68" customFormat="1">
      <c r="BP954488" s="90"/>
    </row>
    <row r="954489" spans="68:68" customFormat="1">
      <c r="BP954489" s="90"/>
    </row>
    <row r="954490" spans="68:68" customFormat="1">
      <c r="BP954490" s="90"/>
    </row>
    <row r="954491" spans="68:68" customFormat="1">
      <c r="BP954491" s="90"/>
    </row>
    <row r="954492" spans="68:68" customFormat="1">
      <c r="BP954492" s="90"/>
    </row>
    <row r="954493" spans="68:68" customFormat="1">
      <c r="BP954493" s="90"/>
    </row>
    <row r="954494" spans="68:68" customFormat="1">
      <c r="BP954494" s="90"/>
    </row>
    <row r="954495" spans="68:68" customFormat="1">
      <c r="BP954495" s="90"/>
    </row>
    <row r="954496" spans="68:68" customFormat="1">
      <c r="BP954496" s="90"/>
    </row>
    <row r="954497" spans="68:68" customFormat="1">
      <c r="BP954497" s="90"/>
    </row>
    <row r="954498" spans="68:68" customFormat="1">
      <c r="BP954498" s="90"/>
    </row>
    <row r="954499" spans="68:68" customFormat="1">
      <c r="BP954499" s="90"/>
    </row>
    <row r="954500" spans="68:68" customFormat="1">
      <c r="BP954500" s="90"/>
    </row>
    <row r="954501" spans="68:68" customFormat="1">
      <c r="BP954501" s="90"/>
    </row>
    <row r="954502" spans="68:68" customFormat="1">
      <c r="BP954502" s="90"/>
    </row>
    <row r="954503" spans="68:68" customFormat="1">
      <c r="BP954503" s="90"/>
    </row>
    <row r="954504" spans="68:68" customFormat="1">
      <c r="BP954504" s="90"/>
    </row>
    <row r="954505" spans="68:68" customFormat="1">
      <c r="BP954505" s="90"/>
    </row>
    <row r="954506" spans="68:68" customFormat="1">
      <c r="BP954506" s="90"/>
    </row>
    <row r="954507" spans="68:68" customFormat="1">
      <c r="BP954507" s="90"/>
    </row>
    <row r="954508" spans="68:68" customFormat="1">
      <c r="BP954508" s="90"/>
    </row>
    <row r="954509" spans="68:68" customFormat="1">
      <c r="BP954509" s="90"/>
    </row>
    <row r="954510" spans="68:68" customFormat="1">
      <c r="BP954510" s="90"/>
    </row>
    <row r="954511" spans="68:68" customFormat="1">
      <c r="BP954511" s="90"/>
    </row>
    <row r="954512" spans="68:68" customFormat="1">
      <c r="BP954512" s="90"/>
    </row>
    <row r="954513" spans="68:68" customFormat="1">
      <c r="BP954513" s="90"/>
    </row>
    <row r="954514" spans="68:68" customFormat="1">
      <c r="BP954514" s="90"/>
    </row>
    <row r="954515" spans="68:68" customFormat="1">
      <c r="BP954515" s="90"/>
    </row>
    <row r="954516" spans="68:68" customFormat="1">
      <c r="BP954516" s="90"/>
    </row>
    <row r="954517" spans="68:68" customFormat="1">
      <c r="BP954517" s="90"/>
    </row>
    <row r="954518" spans="68:68" customFormat="1">
      <c r="BP954518" s="90"/>
    </row>
    <row r="954519" spans="68:68" customFormat="1">
      <c r="BP954519" s="90"/>
    </row>
    <row r="954520" spans="68:68" customFormat="1">
      <c r="BP954520" s="90"/>
    </row>
    <row r="954521" spans="68:68" customFormat="1">
      <c r="BP954521" s="90"/>
    </row>
    <row r="954522" spans="68:68" customFormat="1">
      <c r="BP954522" s="90"/>
    </row>
    <row r="954523" spans="68:68" customFormat="1">
      <c r="BP954523" s="90"/>
    </row>
    <row r="954524" spans="68:68" customFormat="1">
      <c r="BP954524" s="90"/>
    </row>
    <row r="954525" spans="68:68" customFormat="1">
      <c r="BP954525" s="90"/>
    </row>
    <row r="954526" spans="68:68" customFormat="1">
      <c r="BP954526" s="90"/>
    </row>
    <row r="954527" spans="68:68" customFormat="1">
      <c r="BP954527" s="90"/>
    </row>
    <row r="954528" spans="68:68" customFormat="1">
      <c r="BP954528" s="90"/>
    </row>
    <row r="954529" spans="68:68" customFormat="1">
      <c r="BP954529" s="90"/>
    </row>
    <row r="954530" spans="68:68" customFormat="1">
      <c r="BP954530" s="90"/>
    </row>
    <row r="954531" spans="68:68" customFormat="1">
      <c r="BP954531" s="90"/>
    </row>
    <row r="954532" spans="68:68" customFormat="1">
      <c r="BP954532" s="90"/>
    </row>
    <row r="954533" spans="68:68" customFormat="1">
      <c r="BP954533" s="90"/>
    </row>
    <row r="954534" spans="68:68" customFormat="1">
      <c r="BP954534" s="90"/>
    </row>
    <row r="954535" spans="68:68" customFormat="1">
      <c r="BP954535" s="90"/>
    </row>
    <row r="954536" spans="68:68" customFormat="1">
      <c r="BP954536" s="90"/>
    </row>
    <row r="954537" spans="68:68" customFormat="1">
      <c r="BP954537" s="90"/>
    </row>
    <row r="954538" spans="68:68" customFormat="1">
      <c r="BP954538" s="90"/>
    </row>
    <row r="954539" spans="68:68" customFormat="1">
      <c r="BP954539" s="90"/>
    </row>
    <row r="954540" spans="68:68" customFormat="1">
      <c r="BP954540" s="90"/>
    </row>
    <row r="954541" spans="68:68" customFormat="1">
      <c r="BP954541" s="90"/>
    </row>
    <row r="954542" spans="68:68" customFormat="1">
      <c r="BP954542" s="90"/>
    </row>
    <row r="954543" spans="68:68" customFormat="1">
      <c r="BP954543" s="90"/>
    </row>
    <row r="954544" spans="68:68" customFormat="1">
      <c r="BP954544" s="90"/>
    </row>
    <row r="954545" spans="68:68" customFormat="1">
      <c r="BP954545" s="90"/>
    </row>
    <row r="954546" spans="68:68" customFormat="1">
      <c r="BP954546" s="90"/>
    </row>
    <row r="954547" spans="68:68" customFormat="1">
      <c r="BP954547" s="90"/>
    </row>
    <row r="954548" spans="68:68" customFormat="1">
      <c r="BP954548" s="90"/>
    </row>
    <row r="954549" spans="68:68" customFormat="1">
      <c r="BP954549" s="90"/>
    </row>
    <row r="954550" spans="68:68" customFormat="1">
      <c r="BP954550" s="90"/>
    </row>
    <row r="954551" spans="68:68" customFormat="1">
      <c r="BP954551" s="90"/>
    </row>
    <row r="954552" spans="68:68" customFormat="1">
      <c r="BP954552" s="90"/>
    </row>
    <row r="954553" spans="68:68" customFormat="1">
      <c r="BP954553" s="90"/>
    </row>
    <row r="954554" spans="68:68" customFormat="1">
      <c r="BP954554" s="90"/>
    </row>
    <row r="954555" spans="68:68" customFormat="1">
      <c r="BP954555" s="90"/>
    </row>
    <row r="954556" spans="68:68" customFormat="1">
      <c r="BP954556" s="90"/>
    </row>
    <row r="954557" spans="68:68" customFormat="1">
      <c r="BP954557" s="90"/>
    </row>
    <row r="954558" spans="68:68" customFormat="1">
      <c r="BP954558" s="90"/>
    </row>
    <row r="954559" spans="68:68" customFormat="1">
      <c r="BP954559" s="90"/>
    </row>
    <row r="954560" spans="68:68" customFormat="1">
      <c r="BP954560" s="90"/>
    </row>
    <row r="954561" spans="68:68" customFormat="1">
      <c r="BP954561" s="90"/>
    </row>
    <row r="954562" spans="68:68" customFormat="1">
      <c r="BP954562" s="90"/>
    </row>
    <row r="954563" spans="68:68" customFormat="1">
      <c r="BP954563" s="90"/>
    </row>
    <row r="954564" spans="68:68" customFormat="1">
      <c r="BP954564" s="90"/>
    </row>
    <row r="954565" spans="68:68" customFormat="1">
      <c r="BP954565" s="90"/>
    </row>
    <row r="954566" spans="68:68" customFormat="1">
      <c r="BP954566" s="90"/>
    </row>
    <row r="954567" spans="68:68" customFormat="1">
      <c r="BP954567" s="90"/>
    </row>
    <row r="954568" spans="68:68" customFormat="1">
      <c r="BP954568" s="90"/>
    </row>
    <row r="954569" spans="68:68" customFormat="1">
      <c r="BP954569" s="90"/>
    </row>
    <row r="954570" spans="68:68" customFormat="1">
      <c r="BP954570" s="90"/>
    </row>
    <row r="954571" spans="68:68" customFormat="1">
      <c r="BP954571" s="90"/>
    </row>
    <row r="954572" spans="68:68" customFormat="1">
      <c r="BP954572" s="90"/>
    </row>
    <row r="954573" spans="68:68" customFormat="1">
      <c r="BP954573" s="90"/>
    </row>
    <row r="954574" spans="68:68" customFormat="1">
      <c r="BP954574" s="90"/>
    </row>
    <row r="954575" spans="68:68" customFormat="1">
      <c r="BP954575" s="90"/>
    </row>
    <row r="954576" spans="68:68" customFormat="1">
      <c r="BP954576" s="90"/>
    </row>
    <row r="954577" spans="68:68" customFormat="1">
      <c r="BP954577" s="90"/>
    </row>
    <row r="954578" spans="68:68" customFormat="1">
      <c r="BP954578" s="90"/>
    </row>
    <row r="954579" spans="68:68" customFormat="1">
      <c r="BP954579" s="90"/>
    </row>
    <row r="954580" spans="68:68" customFormat="1">
      <c r="BP954580" s="90"/>
    </row>
    <row r="954581" spans="68:68" customFormat="1">
      <c r="BP954581" s="90"/>
    </row>
    <row r="954582" spans="68:68" customFormat="1">
      <c r="BP954582" s="90"/>
    </row>
    <row r="954583" spans="68:68" customFormat="1">
      <c r="BP954583" s="90"/>
    </row>
    <row r="954584" spans="68:68" customFormat="1">
      <c r="BP954584" s="90"/>
    </row>
    <row r="954585" spans="68:68" customFormat="1">
      <c r="BP954585" s="90"/>
    </row>
    <row r="954586" spans="68:68" customFormat="1">
      <c r="BP954586" s="90"/>
    </row>
    <row r="954587" spans="68:68" customFormat="1">
      <c r="BP954587" s="90"/>
    </row>
    <row r="954588" spans="68:68" customFormat="1">
      <c r="BP954588" s="90"/>
    </row>
    <row r="954589" spans="68:68" customFormat="1">
      <c r="BP954589" s="90"/>
    </row>
    <row r="954590" spans="68:68" customFormat="1">
      <c r="BP954590" s="90"/>
    </row>
    <row r="954591" spans="68:68" customFormat="1">
      <c r="BP954591" s="90"/>
    </row>
    <row r="954592" spans="68:68" customFormat="1">
      <c r="BP954592" s="90"/>
    </row>
    <row r="954593" spans="68:68" customFormat="1">
      <c r="BP954593" s="90"/>
    </row>
    <row r="954594" spans="68:68" customFormat="1">
      <c r="BP954594" s="90"/>
    </row>
    <row r="954595" spans="68:68" customFormat="1">
      <c r="BP954595" s="90"/>
    </row>
    <row r="954596" spans="68:68" customFormat="1">
      <c r="BP954596" s="90"/>
    </row>
    <row r="954597" spans="68:68" customFormat="1">
      <c r="BP954597" s="90"/>
    </row>
    <row r="954598" spans="68:68" customFormat="1">
      <c r="BP954598" s="90"/>
    </row>
    <row r="954599" spans="68:68" customFormat="1">
      <c r="BP954599" s="90"/>
    </row>
    <row r="954600" spans="68:68" customFormat="1">
      <c r="BP954600" s="90"/>
    </row>
    <row r="954601" spans="68:68" customFormat="1">
      <c r="BP954601" s="90"/>
    </row>
    <row r="954602" spans="68:68" customFormat="1">
      <c r="BP954602" s="90"/>
    </row>
    <row r="954603" spans="68:68" customFormat="1">
      <c r="BP954603" s="90"/>
    </row>
    <row r="954604" spans="68:68" customFormat="1">
      <c r="BP954604" s="90"/>
    </row>
    <row r="954605" spans="68:68" customFormat="1">
      <c r="BP954605" s="90"/>
    </row>
    <row r="954606" spans="68:68" customFormat="1">
      <c r="BP954606" s="90"/>
    </row>
    <row r="954607" spans="68:68" customFormat="1">
      <c r="BP954607" s="90"/>
    </row>
    <row r="954608" spans="68:68" customFormat="1">
      <c r="BP954608" s="90"/>
    </row>
    <row r="954609" spans="68:68" customFormat="1">
      <c r="BP954609" s="90"/>
    </row>
    <row r="954610" spans="68:68" customFormat="1">
      <c r="BP954610" s="90"/>
    </row>
    <row r="954611" spans="68:68" customFormat="1">
      <c r="BP954611" s="90"/>
    </row>
    <row r="954612" spans="68:68" customFormat="1">
      <c r="BP954612" s="90"/>
    </row>
    <row r="954613" spans="68:68" customFormat="1">
      <c r="BP954613" s="90"/>
    </row>
    <row r="954614" spans="68:68" customFormat="1">
      <c r="BP954614" s="90"/>
    </row>
    <row r="954615" spans="68:68" customFormat="1">
      <c r="BP954615" s="90"/>
    </row>
    <row r="954616" spans="68:68" customFormat="1">
      <c r="BP954616" s="90"/>
    </row>
    <row r="954617" spans="68:68" customFormat="1">
      <c r="BP954617" s="90"/>
    </row>
    <row r="954618" spans="68:68" customFormat="1">
      <c r="BP954618" s="90"/>
    </row>
    <row r="954619" spans="68:68" customFormat="1">
      <c r="BP954619" s="90"/>
    </row>
    <row r="954620" spans="68:68" customFormat="1">
      <c r="BP954620" s="90"/>
    </row>
    <row r="954621" spans="68:68" customFormat="1">
      <c r="BP954621" s="90"/>
    </row>
    <row r="954622" spans="68:68" customFormat="1">
      <c r="BP954622" s="90"/>
    </row>
    <row r="954623" spans="68:68" customFormat="1">
      <c r="BP954623" s="90"/>
    </row>
    <row r="954624" spans="68:68" customFormat="1">
      <c r="BP954624" s="90"/>
    </row>
    <row r="954625" spans="68:68" customFormat="1">
      <c r="BP954625" s="90"/>
    </row>
    <row r="954626" spans="68:68" customFormat="1">
      <c r="BP954626" s="90"/>
    </row>
    <row r="954627" spans="68:68" customFormat="1">
      <c r="BP954627" s="90"/>
    </row>
    <row r="954628" spans="68:68" customFormat="1">
      <c r="BP954628" s="90"/>
    </row>
    <row r="954629" spans="68:68" customFormat="1">
      <c r="BP954629" s="90"/>
    </row>
    <row r="954630" spans="68:68" customFormat="1">
      <c r="BP954630" s="90"/>
    </row>
    <row r="954631" spans="68:68" customFormat="1">
      <c r="BP954631" s="90"/>
    </row>
    <row r="954632" spans="68:68" customFormat="1">
      <c r="BP954632" s="90"/>
    </row>
    <row r="954633" spans="68:68" customFormat="1">
      <c r="BP954633" s="90"/>
    </row>
    <row r="954634" spans="68:68" customFormat="1">
      <c r="BP954634" s="90"/>
    </row>
    <row r="954635" spans="68:68" customFormat="1">
      <c r="BP954635" s="90"/>
    </row>
    <row r="954636" spans="68:68" customFormat="1">
      <c r="BP954636" s="90"/>
    </row>
    <row r="954637" spans="68:68" customFormat="1">
      <c r="BP954637" s="90"/>
    </row>
    <row r="954638" spans="68:68" customFormat="1">
      <c r="BP954638" s="90"/>
    </row>
    <row r="954639" spans="68:68" customFormat="1">
      <c r="BP954639" s="90"/>
    </row>
    <row r="954640" spans="68:68" customFormat="1">
      <c r="BP954640" s="90"/>
    </row>
    <row r="954641" spans="68:68" customFormat="1">
      <c r="BP954641" s="90"/>
    </row>
    <row r="954642" spans="68:68" customFormat="1">
      <c r="BP954642" s="90"/>
    </row>
    <row r="954643" spans="68:68" customFormat="1">
      <c r="BP954643" s="90"/>
    </row>
    <row r="954644" spans="68:68" customFormat="1">
      <c r="BP954644" s="90"/>
    </row>
    <row r="954645" spans="68:68" customFormat="1">
      <c r="BP954645" s="90"/>
    </row>
    <row r="954646" spans="68:68" customFormat="1">
      <c r="BP954646" s="90"/>
    </row>
    <row r="954647" spans="68:68" customFormat="1">
      <c r="BP954647" s="90"/>
    </row>
    <row r="954648" spans="68:68" customFormat="1">
      <c r="BP954648" s="90"/>
    </row>
    <row r="954649" spans="68:68" customFormat="1">
      <c r="BP954649" s="90"/>
    </row>
    <row r="954650" spans="68:68" customFormat="1">
      <c r="BP954650" s="90"/>
    </row>
    <row r="954651" spans="68:68" customFormat="1">
      <c r="BP954651" s="90"/>
    </row>
    <row r="954652" spans="68:68" customFormat="1">
      <c r="BP954652" s="90"/>
    </row>
    <row r="954653" spans="68:68" customFormat="1">
      <c r="BP954653" s="90"/>
    </row>
    <row r="954654" spans="68:68" customFormat="1">
      <c r="BP954654" s="90"/>
    </row>
    <row r="954655" spans="68:68" customFormat="1">
      <c r="BP954655" s="90"/>
    </row>
    <row r="954656" spans="68:68" customFormat="1">
      <c r="BP954656" s="90"/>
    </row>
    <row r="954657" spans="68:68" customFormat="1">
      <c r="BP954657" s="90"/>
    </row>
    <row r="954658" spans="68:68" customFormat="1">
      <c r="BP954658" s="90"/>
    </row>
    <row r="954659" spans="68:68" customFormat="1">
      <c r="BP954659" s="90"/>
    </row>
    <row r="954660" spans="68:68" customFormat="1">
      <c r="BP954660" s="90"/>
    </row>
    <row r="954661" spans="68:68" customFormat="1">
      <c r="BP954661" s="90"/>
    </row>
    <row r="954662" spans="68:68" customFormat="1">
      <c r="BP954662" s="90"/>
    </row>
    <row r="954663" spans="68:68" customFormat="1">
      <c r="BP954663" s="90"/>
    </row>
    <row r="954664" spans="68:68" customFormat="1">
      <c r="BP954664" s="90"/>
    </row>
    <row r="954665" spans="68:68" customFormat="1">
      <c r="BP954665" s="90"/>
    </row>
    <row r="954666" spans="68:68" customFormat="1">
      <c r="BP954666" s="90"/>
    </row>
    <row r="954667" spans="68:68" customFormat="1">
      <c r="BP954667" s="90"/>
    </row>
    <row r="954668" spans="68:68" customFormat="1">
      <c r="BP954668" s="90"/>
    </row>
    <row r="954669" spans="68:68" customFormat="1">
      <c r="BP954669" s="90"/>
    </row>
    <row r="954670" spans="68:68" customFormat="1">
      <c r="BP954670" s="90"/>
    </row>
    <row r="954671" spans="68:68" customFormat="1">
      <c r="BP954671" s="90"/>
    </row>
    <row r="954672" spans="68:68" customFormat="1">
      <c r="BP954672" s="90"/>
    </row>
    <row r="954673" spans="68:68" customFormat="1">
      <c r="BP954673" s="90"/>
    </row>
    <row r="954674" spans="68:68" customFormat="1">
      <c r="BP954674" s="90"/>
    </row>
    <row r="954675" spans="68:68" customFormat="1">
      <c r="BP954675" s="90"/>
    </row>
    <row r="954676" spans="68:68" customFormat="1">
      <c r="BP954676" s="90"/>
    </row>
    <row r="954677" spans="68:68" customFormat="1">
      <c r="BP954677" s="90"/>
    </row>
    <row r="954678" spans="68:68" customFormat="1">
      <c r="BP954678" s="90"/>
    </row>
    <row r="954679" spans="68:68" customFormat="1">
      <c r="BP954679" s="90"/>
    </row>
    <row r="954680" spans="68:68" customFormat="1">
      <c r="BP954680" s="90"/>
    </row>
    <row r="954681" spans="68:68" customFormat="1">
      <c r="BP954681" s="90"/>
    </row>
    <row r="954682" spans="68:68" customFormat="1">
      <c r="BP954682" s="90"/>
    </row>
    <row r="954683" spans="68:68" customFormat="1">
      <c r="BP954683" s="90"/>
    </row>
    <row r="954684" spans="68:68" customFormat="1">
      <c r="BP954684" s="90"/>
    </row>
    <row r="954685" spans="68:68" customFormat="1">
      <c r="BP954685" s="90"/>
    </row>
    <row r="954686" spans="68:68" customFormat="1">
      <c r="BP954686" s="90"/>
    </row>
    <row r="954687" spans="68:68" customFormat="1">
      <c r="BP954687" s="90"/>
    </row>
    <row r="954688" spans="68:68" customFormat="1">
      <c r="BP954688" s="90"/>
    </row>
    <row r="954689" spans="68:68" customFormat="1">
      <c r="BP954689" s="90"/>
    </row>
    <row r="954690" spans="68:68" customFormat="1">
      <c r="BP954690" s="90"/>
    </row>
    <row r="954691" spans="68:68" customFormat="1">
      <c r="BP954691" s="90"/>
    </row>
    <row r="954692" spans="68:68" customFormat="1">
      <c r="BP954692" s="90"/>
    </row>
    <row r="954693" spans="68:68" customFormat="1">
      <c r="BP954693" s="90"/>
    </row>
    <row r="954694" spans="68:68" customFormat="1">
      <c r="BP954694" s="90"/>
    </row>
    <row r="954695" spans="68:68" customFormat="1">
      <c r="BP954695" s="90"/>
    </row>
    <row r="954696" spans="68:68" customFormat="1">
      <c r="BP954696" s="90"/>
    </row>
    <row r="954697" spans="68:68" customFormat="1">
      <c r="BP954697" s="90"/>
    </row>
    <row r="954698" spans="68:68" customFormat="1">
      <c r="BP954698" s="90"/>
    </row>
    <row r="954699" spans="68:68" customFormat="1">
      <c r="BP954699" s="90"/>
    </row>
    <row r="954700" spans="68:68" customFormat="1">
      <c r="BP954700" s="90"/>
    </row>
    <row r="954701" spans="68:68" customFormat="1">
      <c r="BP954701" s="90"/>
    </row>
    <row r="954702" spans="68:68" customFormat="1">
      <c r="BP954702" s="90"/>
    </row>
    <row r="954703" spans="68:68" customFormat="1">
      <c r="BP954703" s="90"/>
    </row>
    <row r="954704" spans="68:68" customFormat="1">
      <c r="BP954704" s="90"/>
    </row>
    <row r="954705" spans="68:68" customFormat="1">
      <c r="BP954705" s="90"/>
    </row>
    <row r="954706" spans="68:68" customFormat="1">
      <c r="BP954706" s="90"/>
    </row>
    <row r="954707" spans="68:68" customFormat="1">
      <c r="BP954707" s="90"/>
    </row>
    <row r="954708" spans="68:68" customFormat="1">
      <c r="BP954708" s="90"/>
    </row>
    <row r="954709" spans="68:68" customFormat="1">
      <c r="BP954709" s="90"/>
    </row>
    <row r="954710" spans="68:68" customFormat="1">
      <c r="BP954710" s="90"/>
    </row>
    <row r="954711" spans="68:68" customFormat="1">
      <c r="BP954711" s="90"/>
    </row>
    <row r="954712" spans="68:68" customFormat="1">
      <c r="BP954712" s="90"/>
    </row>
    <row r="954713" spans="68:68" customFormat="1">
      <c r="BP954713" s="90"/>
    </row>
    <row r="954714" spans="68:68" customFormat="1">
      <c r="BP954714" s="90"/>
    </row>
    <row r="954715" spans="68:68" customFormat="1">
      <c r="BP954715" s="90"/>
    </row>
    <row r="954716" spans="68:68" customFormat="1">
      <c r="BP954716" s="90"/>
    </row>
    <row r="954717" spans="68:68" customFormat="1">
      <c r="BP954717" s="90"/>
    </row>
    <row r="954718" spans="68:68" customFormat="1">
      <c r="BP954718" s="90"/>
    </row>
    <row r="954719" spans="68:68" customFormat="1">
      <c r="BP954719" s="90"/>
    </row>
    <row r="954720" spans="68:68" customFormat="1">
      <c r="BP954720" s="90"/>
    </row>
    <row r="954721" spans="68:68" customFormat="1">
      <c r="BP954721" s="90"/>
    </row>
    <row r="954722" spans="68:68" customFormat="1">
      <c r="BP954722" s="90"/>
    </row>
    <row r="954723" spans="68:68" customFormat="1">
      <c r="BP954723" s="90"/>
    </row>
    <row r="954724" spans="68:68" customFormat="1">
      <c r="BP954724" s="90"/>
    </row>
    <row r="954725" spans="68:68" customFormat="1">
      <c r="BP954725" s="90"/>
    </row>
    <row r="954726" spans="68:68" customFormat="1">
      <c r="BP954726" s="90"/>
    </row>
    <row r="954727" spans="68:68" customFormat="1">
      <c r="BP954727" s="90"/>
    </row>
    <row r="954728" spans="68:68" customFormat="1">
      <c r="BP954728" s="90"/>
    </row>
    <row r="954729" spans="68:68" customFormat="1">
      <c r="BP954729" s="90"/>
    </row>
    <row r="954730" spans="68:68" customFormat="1">
      <c r="BP954730" s="90"/>
    </row>
    <row r="954731" spans="68:68" customFormat="1">
      <c r="BP954731" s="90"/>
    </row>
    <row r="954732" spans="68:68" customFormat="1">
      <c r="BP954732" s="90"/>
    </row>
    <row r="954733" spans="68:68" customFormat="1">
      <c r="BP954733" s="90"/>
    </row>
    <row r="954734" spans="68:68" customFormat="1">
      <c r="BP954734" s="90"/>
    </row>
    <row r="954735" spans="68:68" customFormat="1">
      <c r="BP954735" s="90"/>
    </row>
    <row r="954736" spans="68:68" customFormat="1">
      <c r="BP954736" s="90"/>
    </row>
    <row r="954737" spans="68:68" customFormat="1">
      <c r="BP954737" s="90"/>
    </row>
    <row r="954738" spans="68:68" customFormat="1">
      <c r="BP954738" s="90"/>
    </row>
    <row r="954739" spans="68:68" customFormat="1">
      <c r="BP954739" s="90"/>
    </row>
    <row r="954740" spans="68:68" customFormat="1">
      <c r="BP954740" s="90"/>
    </row>
    <row r="954741" spans="68:68" customFormat="1">
      <c r="BP954741" s="90"/>
    </row>
    <row r="954742" spans="68:68" customFormat="1">
      <c r="BP954742" s="90"/>
    </row>
    <row r="954743" spans="68:68" customFormat="1">
      <c r="BP954743" s="90"/>
    </row>
    <row r="954744" spans="68:68" customFormat="1">
      <c r="BP954744" s="90"/>
    </row>
    <row r="954745" spans="68:68" customFormat="1">
      <c r="BP954745" s="90"/>
    </row>
    <row r="954746" spans="68:68" customFormat="1">
      <c r="BP954746" s="90"/>
    </row>
    <row r="954747" spans="68:68" customFormat="1">
      <c r="BP954747" s="90"/>
    </row>
    <row r="954748" spans="68:68" customFormat="1">
      <c r="BP954748" s="90"/>
    </row>
    <row r="954749" spans="68:68" customFormat="1">
      <c r="BP954749" s="90"/>
    </row>
    <row r="954750" spans="68:68" customFormat="1">
      <c r="BP954750" s="90"/>
    </row>
    <row r="954751" spans="68:68" customFormat="1">
      <c r="BP954751" s="90"/>
    </row>
    <row r="954752" spans="68:68" customFormat="1">
      <c r="BP954752" s="90"/>
    </row>
    <row r="954753" spans="68:68" customFormat="1">
      <c r="BP954753" s="90"/>
    </row>
    <row r="954754" spans="68:68" customFormat="1">
      <c r="BP954754" s="90"/>
    </row>
    <row r="954755" spans="68:68" customFormat="1">
      <c r="BP954755" s="90"/>
    </row>
    <row r="954756" spans="68:68" customFormat="1">
      <c r="BP954756" s="90"/>
    </row>
    <row r="954757" spans="68:68" customFormat="1">
      <c r="BP954757" s="90"/>
    </row>
    <row r="954758" spans="68:68" customFormat="1">
      <c r="BP954758" s="90"/>
    </row>
    <row r="954759" spans="68:68" customFormat="1">
      <c r="BP954759" s="90"/>
    </row>
    <row r="954760" spans="68:68" customFormat="1">
      <c r="BP954760" s="90"/>
    </row>
    <row r="954761" spans="68:68" customFormat="1">
      <c r="BP954761" s="90"/>
    </row>
    <row r="954762" spans="68:68" customFormat="1">
      <c r="BP954762" s="90"/>
    </row>
    <row r="954763" spans="68:68" customFormat="1">
      <c r="BP954763" s="90"/>
    </row>
    <row r="954764" spans="68:68" customFormat="1">
      <c r="BP954764" s="90"/>
    </row>
    <row r="954765" spans="68:68" customFormat="1">
      <c r="BP954765" s="90"/>
    </row>
    <row r="954766" spans="68:68" customFormat="1">
      <c r="BP954766" s="90"/>
    </row>
    <row r="954767" spans="68:68" customFormat="1">
      <c r="BP954767" s="90"/>
    </row>
    <row r="954768" spans="68:68" customFormat="1">
      <c r="BP954768" s="90"/>
    </row>
    <row r="954769" spans="68:68" customFormat="1">
      <c r="BP954769" s="90"/>
    </row>
    <row r="954770" spans="68:68" customFormat="1">
      <c r="BP954770" s="90"/>
    </row>
    <row r="954771" spans="68:68" customFormat="1">
      <c r="BP954771" s="90"/>
    </row>
    <row r="954772" spans="68:68" customFormat="1">
      <c r="BP954772" s="90"/>
    </row>
    <row r="954773" spans="68:68" customFormat="1">
      <c r="BP954773" s="90"/>
    </row>
    <row r="954774" spans="68:68" customFormat="1">
      <c r="BP954774" s="90"/>
    </row>
    <row r="954775" spans="68:68" customFormat="1">
      <c r="BP954775" s="90"/>
    </row>
    <row r="954776" spans="68:68" customFormat="1">
      <c r="BP954776" s="90"/>
    </row>
    <row r="954777" spans="68:68" customFormat="1">
      <c r="BP954777" s="90"/>
    </row>
    <row r="954778" spans="68:68" customFormat="1">
      <c r="BP954778" s="90"/>
    </row>
    <row r="954779" spans="68:68" customFormat="1">
      <c r="BP954779" s="90"/>
    </row>
    <row r="954780" spans="68:68" customFormat="1">
      <c r="BP954780" s="90"/>
    </row>
    <row r="954781" spans="68:68" customFormat="1">
      <c r="BP954781" s="90"/>
    </row>
    <row r="954782" spans="68:68" customFormat="1">
      <c r="BP954782" s="90"/>
    </row>
    <row r="954783" spans="68:68" customFormat="1">
      <c r="BP954783" s="90"/>
    </row>
    <row r="954784" spans="68:68" customFormat="1">
      <c r="BP954784" s="90"/>
    </row>
    <row r="954785" spans="68:68" customFormat="1">
      <c r="BP954785" s="90"/>
    </row>
    <row r="954786" spans="68:68" customFormat="1">
      <c r="BP954786" s="90"/>
    </row>
    <row r="954787" spans="68:68" customFormat="1">
      <c r="BP954787" s="90"/>
    </row>
    <row r="954788" spans="68:68" customFormat="1">
      <c r="BP954788" s="90"/>
    </row>
    <row r="954789" spans="68:68" customFormat="1">
      <c r="BP954789" s="90"/>
    </row>
    <row r="954790" spans="68:68" customFormat="1">
      <c r="BP954790" s="90"/>
    </row>
    <row r="954791" spans="68:68" customFormat="1">
      <c r="BP954791" s="90"/>
    </row>
    <row r="954792" spans="68:68" customFormat="1">
      <c r="BP954792" s="90"/>
    </row>
    <row r="954793" spans="68:68" customFormat="1">
      <c r="BP954793" s="90"/>
    </row>
    <row r="954794" spans="68:68" customFormat="1">
      <c r="BP954794" s="90"/>
    </row>
    <row r="954795" spans="68:68" customFormat="1">
      <c r="BP954795" s="90"/>
    </row>
    <row r="954796" spans="68:68" customFormat="1">
      <c r="BP954796" s="90"/>
    </row>
    <row r="954797" spans="68:68" customFormat="1">
      <c r="BP954797" s="90"/>
    </row>
    <row r="954798" spans="68:68" customFormat="1">
      <c r="BP954798" s="90"/>
    </row>
    <row r="954799" spans="68:68" customFormat="1">
      <c r="BP954799" s="90"/>
    </row>
    <row r="954800" spans="68:68" customFormat="1">
      <c r="BP954800" s="90"/>
    </row>
    <row r="954801" spans="68:68" customFormat="1">
      <c r="BP954801" s="90"/>
    </row>
    <row r="954802" spans="68:68" customFormat="1">
      <c r="BP954802" s="90"/>
    </row>
    <row r="954803" spans="68:68" customFormat="1">
      <c r="BP954803" s="90"/>
    </row>
    <row r="954804" spans="68:68" customFormat="1">
      <c r="BP954804" s="90"/>
    </row>
    <row r="954805" spans="68:68" customFormat="1">
      <c r="BP954805" s="90"/>
    </row>
    <row r="954806" spans="68:68" customFormat="1">
      <c r="BP954806" s="90"/>
    </row>
    <row r="954807" spans="68:68" customFormat="1">
      <c r="BP954807" s="90"/>
    </row>
    <row r="954808" spans="68:68" customFormat="1">
      <c r="BP954808" s="90"/>
    </row>
    <row r="954809" spans="68:68" customFormat="1">
      <c r="BP954809" s="90"/>
    </row>
    <row r="954810" spans="68:68" customFormat="1">
      <c r="BP954810" s="90"/>
    </row>
    <row r="954811" spans="68:68" customFormat="1">
      <c r="BP954811" s="90"/>
    </row>
    <row r="954812" spans="68:68" customFormat="1">
      <c r="BP954812" s="90"/>
    </row>
    <row r="954813" spans="68:68" customFormat="1">
      <c r="BP954813" s="90"/>
    </row>
    <row r="954814" spans="68:68" customFormat="1">
      <c r="BP954814" s="90"/>
    </row>
    <row r="954815" spans="68:68" customFormat="1">
      <c r="BP954815" s="90"/>
    </row>
    <row r="954816" spans="68:68" customFormat="1">
      <c r="BP954816" s="90"/>
    </row>
    <row r="954817" spans="68:68" customFormat="1">
      <c r="BP954817" s="90"/>
    </row>
    <row r="954818" spans="68:68" customFormat="1">
      <c r="BP954818" s="90"/>
    </row>
    <row r="954819" spans="68:68" customFormat="1">
      <c r="BP954819" s="90"/>
    </row>
    <row r="954820" spans="68:68" customFormat="1">
      <c r="BP954820" s="90"/>
    </row>
    <row r="954821" spans="68:68" customFormat="1">
      <c r="BP954821" s="90"/>
    </row>
    <row r="954822" spans="68:68" customFormat="1">
      <c r="BP954822" s="90"/>
    </row>
    <row r="954823" spans="68:68" customFormat="1">
      <c r="BP954823" s="90"/>
    </row>
    <row r="954824" spans="68:68" customFormat="1">
      <c r="BP954824" s="90"/>
    </row>
    <row r="954825" spans="68:68" customFormat="1">
      <c r="BP954825" s="90"/>
    </row>
    <row r="954826" spans="68:68" customFormat="1">
      <c r="BP954826" s="90"/>
    </row>
    <row r="954827" spans="68:68" customFormat="1">
      <c r="BP954827" s="90"/>
    </row>
    <row r="954828" spans="68:68" customFormat="1">
      <c r="BP954828" s="90"/>
    </row>
    <row r="954829" spans="68:68" customFormat="1">
      <c r="BP954829" s="90"/>
    </row>
    <row r="954830" spans="68:68" customFormat="1">
      <c r="BP954830" s="90"/>
    </row>
    <row r="954831" spans="68:68" customFormat="1">
      <c r="BP954831" s="90"/>
    </row>
    <row r="954832" spans="68:68" customFormat="1">
      <c r="BP954832" s="90"/>
    </row>
    <row r="954833" spans="68:68" customFormat="1">
      <c r="BP954833" s="90"/>
    </row>
    <row r="954834" spans="68:68" customFormat="1">
      <c r="BP954834" s="90"/>
    </row>
    <row r="954835" spans="68:68" customFormat="1">
      <c r="BP954835" s="90"/>
    </row>
    <row r="954836" spans="68:68" customFormat="1">
      <c r="BP954836" s="90"/>
    </row>
    <row r="954837" spans="68:68" customFormat="1">
      <c r="BP954837" s="90"/>
    </row>
    <row r="954838" spans="68:68" customFormat="1">
      <c r="BP954838" s="90"/>
    </row>
    <row r="954839" spans="68:68" customFormat="1">
      <c r="BP954839" s="90"/>
    </row>
    <row r="954840" spans="68:68" customFormat="1">
      <c r="BP954840" s="90"/>
    </row>
    <row r="954841" spans="68:68" customFormat="1">
      <c r="BP954841" s="90"/>
    </row>
    <row r="954842" spans="68:68" customFormat="1">
      <c r="BP954842" s="90"/>
    </row>
    <row r="954843" spans="68:68" customFormat="1">
      <c r="BP954843" s="90"/>
    </row>
    <row r="954844" spans="68:68" customFormat="1">
      <c r="BP954844" s="90"/>
    </row>
    <row r="954845" spans="68:68" customFormat="1">
      <c r="BP954845" s="90"/>
    </row>
    <row r="954846" spans="68:68" customFormat="1">
      <c r="BP954846" s="90"/>
    </row>
    <row r="954847" spans="68:68" customFormat="1">
      <c r="BP954847" s="90"/>
    </row>
    <row r="954848" spans="68:68" customFormat="1">
      <c r="BP954848" s="90"/>
    </row>
    <row r="954849" spans="68:68" customFormat="1">
      <c r="BP954849" s="90"/>
    </row>
    <row r="954850" spans="68:68" customFormat="1">
      <c r="BP954850" s="90"/>
    </row>
    <row r="954851" spans="68:68" customFormat="1">
      <c r="BP954851" s="90"/>
    </row>
    <row r="954852" spans="68:68" customFormat="1">
      <c r="BP954852" s="90"/>
    </row>
    <row r="954853" spans="68:68" customFormat="1">
      <c r="BP954853" s="90"/>
    </row>
    <row r="954854" spans="68:68" customFormat="1">
      <c r="BP954854" s="90"/>
    </row>
    <row r="954855" spans="68:68" customFormat="1">
      <c r="BP954855" s="90"/>
    </row>
    <row r="954856" spans="68:68" customFormat="1">
      <c r="BP954856" s="90"/>
    </row>
    <row r="954857" spans="68:68" customFormat="1">
      <c r="BP954857" s="90"/>
    </row>
    <row r="954858" spans="68:68" customFormat="1">
      <c r="BP954858" s="90"/>
    </row>
    <row r="954859" spans="68:68" customFormat="1">
      <c r="BP954859" s="90"/>
    </row>
    <row r="954860" spans="68:68" customFormat="1">
      <c r="BP954860" s="90"/>
    </row>
    <row r="954861" spans="68:68" customFormat="1">
      <c r="BP954861" s="90"/>
    </row>
    <row r="954862" spans="68:68" customFormat="1">
      <c r="BP954862" s="90"/>
    </row>
    <row r="954863" spans="68:68" customFormat="1">
      <c r="BP954863" s="90"/>
    </row>
    <row r="954864" spans="68:68" customFormat="1">
      <c r="BP954864" s="90"/>
    </row>
    <row r="954865" spans="68:68" customFormat="1">
      <c r="BP954865" s="90"/>
    </row>
    <row r="954866" spans="68:68" customFormat="1">
      <c r="BP954866" s="90"/>
    </row>
    <row r="954867" spans="68:68" customFormat="1">
      <c r="BP954867" s="90"/>
    </row>
    <row r="954868" spans="68:68" customFormat="1">
      <c r="BP954868" s="90"/>
    </row>
    <row r="954869" spans="68:68" customFormat="1">
      <c r="BP954869" s="90"/>
    </row>
    <row r="954870" spans="68:68" customFormat="1">
      <c r="BP954870" s="90"/>
    </row>
    <row r="954871" spans="68:68" customFormat="1">
      <c r="BP954871" s="90"/>
    </row>
    <row r="954872" spans="68:68" customFormat="1">
      <c r="BP954872" s="90"/>
    </row>
    <row r="954873" spans="68:68" customFormat="1">
      <c r="BP954873" s="90"/>
    </row>
    <row r="954874" spans="68:68" customFormat="1">
      <c r="BP954874" s="90"/>
    </row>
    <row r="954875" spans="68:68" customFormat="1">
      <c r="BP954875" s="90"/>
    </row>
    <row r="954876" spans="68:68" customFormat="1">
      <c r="BP954876" s="90"/>
    </row>
    <row r="954877" spans="68:68" customFormat="1">
      <c r="BP954877" s="90"/>
    </row>
    <row r="954878" spans="68:68" customFormat="1">
      <c r="BP954878" s="90"/>
    </row>
    <row r="954879" spans="68:68" customFormat="1">
      <c r="BP954879" s="90"/>
    </row>
    <row r="954880" spans="68:68" customFormat="1">
      <c r="BP954880" s="90"/>
    </row>
    <row r="954881" spans="68:68" customFormat="1">
      <c r="BP954881" s="90"/>
    </row>
    <row r="954882" spans="68:68" customFormat="1">
      <c r="BP954882" s="90"/>
    </row>
    <row r="954883" spans="68:68" customFormat="1">
      <c r="BP954883" s="90"/>
    </row>
    <row r="954884" spans="68:68" customFormat="1">
      <c r="BP954884" s="90"/>
    </row>
    <row r="954885" spans="68:68" customFormat="1">
      <c r="BP954885" s="90"/>
    </row>
    <row r="954886" spans="68:68" customFormat="1">
      <c r="BP954886" s="90"/>
    </row>
    <row r="954887" spans="68:68" customFormat="1">
      <c r="BP954887" s="90"/>
    </row>
    <row r="954888" spans="68:68" customFormat="1">
      <c r="BP954888" s="90"/>
    </row>
    <row r="954889" spans="68:68" customFormat="1">
      <c r="BP954889" s="90"/>
    </row>
    <row r="954890" spans="68:68" customFormat="1">
      <c r="BP954890" s="90"/>
    </row>
    <row r="954891" spans="68:68" customFormat="1">
      <c r="BP954891" s="90"/>
    </row>
    <row r="954892" spans="68:68" customFormat="1">
      <c r="BP954892" s="90"/>
    </row>
    <row r="954893" spans="68:68" customFormat="1">
      <c r="BP954893" s="90"/>
    </row>
    <row r="954894" spans="68:68" customFormat="1">
      <c r="BP954894" s="90"/>
    </row>
    <row r="954895" spans="68:68" customFormat="1">
      <c r="BP954895" s="90"/>
    </row>
    <row r="954896" spans="68:68" customFormat="1">
      <c r="BP954896" s="90"/>
    </row>
    <row r="954897" spans="68:68" customFormat="1">
      <c r="BP954897" s="90"/>
    </row>
    <row r="954898" spans="68:68" customFormat="1">
      <c r="BP954898" s="90"/>
    </row>
    <row r="954899" spans="68:68" customFormat="1">
      <c r="BP954899" s="90"/>
    </row>
    <row r="954900" spans="68:68" customFormat="1">
      <c r="BP954900" s="90"/>
    </row>
    <row r="954901" spans="68:68" customFormat="1">
      <c r="BP954901" s="90"/>
    </row>
    <row r="954902" spans="68:68" customFormat="1">
      <c r="BP954902" s="90"/>
    </row>
    <row r="954903" spans="68:68" customFormat="1">
      <c r="BP954903" s="90"/>
    </row>
    <row r="954904" spans="68:68" customFormat="1">
      <c r="BP954904" s="90"/>
    </row>
    <row r="954905" spans="68:68" customFormat="1">
      <c r="BP954905" s="90"/>
    </row>
    <row r="954906" spans="68:68" customFormat="1">
      <c r="BP954906" s="90"/>
    </row>
    <row r="954907" spans="68:68" customFormat="1">
      <c r="BP954907" s="90"/>
    </row>
    <row r="954908" spans="68:68" customFormat="1">
      <c r="BP954908" s="90"/>
    </row>
    <row r="954909" spans="68:68" customFormat="1">
      <c r="BP954909" s="90"/>
    </row>
    <row r="954910" spans="68:68" customFormat="1">
      <c r="BP954910" s="90"/>
    </row>
    <row r="954911" spans="68:68" customFormat="1">
      <c r="BP954911" s="90"/>
    </row>
    <row r="954912" spans="68:68" customFormat="1">
      <c r="BP954912" s="90"/>
    </row>
    <row r="954913" spans="68:68" customFormat="1">
      <c r="BP954913" s="90"/>
    </row>
    <row r="954914" spans="68:68" customFormat="1">
      <c r="BP954914" s="90"/>
    </row>
    <row r="954915" spans="68:68" customFormat="1">
      <c r="BP954915" s="90"/>
    </row>
    <row r="954916" spans="68:68" customFormat="1">
      <c r="BP954916" s="90"/>
    </row>
    <row r="954917" spans="68:68" customFormat="1">
      <c r="BP954917" s="90"/>
    </row>
    <row r="954918" spans="68:68" customFormat="1">
      <c r="BP954918" s="90"/>
    </row>
    <row r="954919" spans="68:68" customFormat="1">
      <c r="BP954919" s="90"/>
    </row>
    <row r="954920" spans="68:68" customFormat="1">
      <c r="BP954920" s="90"/>
    </row>
    <row r="954921" spans="68:68" customFormat="1">
      <c r="BP954921" s="90"/>
    </row>
    <row r="954922" spans="68:68" customFormat="1">
      <c r="BP954922" s="90"/>
    </row>
    <row r="954923" spans="68:68" customFormat="1">
      <c r="BP954923" s="90"/>
    </row>
    <row r="954924" spans="68:68" customFormat="1">
      <c r="BP954924" s="90"/>
    </row>
    <row r="954925" spans="68:68" customFormat="1">
      <c r="BP954925" s="90"/>
    </row>
    <row r="954926" spans="68:68" customFormat="1">
      <c r="BP954926" s="90"/>
    </row>
    <row r="954927" spans="68:68" customFormat="1">
      <c r="BP954927" s="90"/>
    </row>
    <row r="954928" spans="68:68" customFormat="1">
      <c r="BP954928" s="90"/>
    </row>
    <row r="954929" spans="68:68" customFormat="1">
      <c r="BP954929" s="90"/>
    </row>
    <row r="954930" spans="68:68" customFormat="1">
      <c r="BP954930" s="90"/>
    </row>
    <row r="954931" spans="68:68" customFormat="1">
      <c r="BP954931" s="90"/>
    </row>
    <row r="954932" spans="68:68" customFormat="1">
      <c r="BP954932" s="90"/>
    </row>
    <row r="954933" spans="68:68" customFormat="1">
      <c r="BP954933" s="90"/>
    </row>
    <row r="954934" spans="68:68" customFormat="1">
      <c r="BP954934" s="90"/>
    </row>
    <row r="954935" spans="68:68" customFormat="1">
      <c r="BP954935" s="90"/>
    </row>
    <row r="954936" spans="68:68" customFormat="1">
      <c r="BP954936" s="90"/>
    </row>
    <row r="954937" spans="68:68" customFormat="1">
      <c r="BP954937" s="90"/>
    </row>
    <row r="954938" spans="68:68" customFormat="1">
      <c r="BP954938" s="90"/>
    </row>
    <row r="954939" spans="68:68" customFormat="1">
      <c r="BP954939" s="90"/>
    </row>
    <row r="954940" spans="68:68" customFormat="1">
      <c r="BP954940" s="90"/>
    </row>
    <row r="954941" spans="68:68" customFormat="1">
      <c r="BP954941" s="90"/>
    </row>
    <row r="954942" spans="68:68" customFormat="1">
      <c r="BP954942" s="90"/>
    </row>
    <row r="954943" spans="68:68" customFormat="1">
      <c r="BP954943" s="90"/>
    </row>
    <row r="954944" spans="68:68" customFormat="1">
      <c r="BP954944" s="90"/>
    </row>
    <row r="954945" spans="68:68" customFormat="1">
      <c r="BP954945" s="90"/>
    </row>
    <row r="954946" spans="68:68" customFormat="1">
      <c r="BP954946" s="90"/>
    </row>
    <row r="954947" spans="68:68" customFormat="1">
      <c r="BP954947" s="90"/>
    </row>
    <row r="954948" spans="68:68" customFormat="1">
      <c r="BP954948" s="90"/>
    </row>
    <row r="954949" spans="68:68" customFormat="1">
      <c r="BP954949" s="90"/>
    </row>
    <row r="954950" spans="68:68" customFormat="1">
      <c r="BP954950" s="90"/>
    </row>
    <row r="954951" spans="68:68" customFormat="1">
      <c r="BP954951" s="90"/>
    </row>
    <row r="954952" spans="68:68" customFormat="1">
      <c r="BP954952" s="90"/>
    </row>
    <row r="954953" spans="68:68" customFormat="1">
      <c r="BP954953" s="90"/>
    </row>
    <row r="954954" spans="68:68" customFormat="1">
      <c r="BP954954" s="90"/>
    </row>
    <row r="954955" spans="68:68" customFormat="1">
      <c r="BP954955" s="90"/>
    </row>
    <row r="954956" spans="68:68" customFormat="1">
      <c r="BP954956" s="90"/>
    </row>
    <row r="954957" spans="68:68" customFormat="1">
      <c r="BP954957" s="90"/>
    </row>
    <row r="954958" spans="68:68" customFormat="1">
      <c r="BP954958" s="90"/>
    </row>
    <row r="954959" spans="68:68" customFormat="1">
      <c r="BP954959" s="90"/>
    </row>
    <row r="954960" spans="68:68" customFormat="1">
      <c r="BP954960" s="90"/>
    </row>
    <row r="954961" spans="68:68" customFormat="1">
      <c r="BP954961" s="90"/>
    </row>
    <row r="954962" spans="68:68" customFormat="1">
      <c r="BP954962" s="90"/>
    </row>
    <row r="954963" spans="68:68" customFormat="1">
      <c r="BP954963" s="90"/>
    </row>
    <row r="954964" spans="68:68" customFormat="1">
      <c r="BP954964" s="90"/>
    </row>
    <row r="954965" spans="68:68" customFormat="1">
      <c r="BP954965" s="90"/>
    </row>
    <row r="954966" spans="68:68" customFormat="1">
      <c r="BP954966" s="90"/>
    </row>
    <row r="954967" spans="68:68" customFormat="1">
      <c r="BP954967" s="90"/>
    </row>
    <row r="954968" spans="68:68" customFormat="1">
      <c r="BP954968" s="90"/>
    </row>
    <row r="954969" spans="68:68" customFormat="1">
      <c r="BP954969" s="90"/>
    </row>
    <row r="954970" spans="68:68" customFormat="1">
      <c r="BP954970" s="90"/>
    </row>
    <row r="954971" spans="68:68" customFormat="1">
      <c r="BP954971" s="90"/>
    </row>
    <row r="954972" spans="68:68" customFormat="1">
      <c r="BP954972" s="90"/>
    </row>
    <row r="954973" spans="68:68" customFormat="1">
      <c r="BP954973" s="90"/>
    </row>
    <row r="954974" spans="68:68" customFormat="1">
      <c r="BP954974" s="90"/>
    </row>
    <row r="954975" spans="68:68" customFormat="1">
      <c r="BP954975" s="90"/>
    </row>
    <row r="954976" spans="68:68" customFormat="1">
      <c r="BP954976" s="90"/>
    </row>
    <row r="954977" spans="68:68" customFormat="1">
      <c r="BP954977" s="90"/>
    </row>
    <row r="954978" spans="68:68" customFormat="1">
      <c r="BP954978" s="90"/>
    </row>
    <row r="954979" spans="68:68" customFormat="1">
      <c r="BP954979" s="90"/>
    </row>
    <row r="954980" spans="68:68" customFormat="1">
      <c r="BP954980" s="90"/>
    </row>
    <row r="954981" spans="68:68" customFormat="1">
      <c r="BP954981" s="90"/>
    </row>
    <row r="954982" spans="68:68" customFormat="1">
      <c r="BP954982" s="90"/>
    </row>
    <row r="954983" spans="68:68" customFormat="1">
      <c r="BP954983" s="90"/>
    </row>
    <row r="954984" spans="68:68" customFormat="1">
      <c r="BP954984" s="90"/>
    </row>
    <row r="954985" spans="68:68" customFormat="1">
      <c r="BP954985" s="90"/>
    </row>
    <row r="954986" spans="68:68" customFormat="1">
      <c r="BP954986" s="90"/>
    </row>
    <row r="954987" spans="68:68" customFormat="1">
      <c r="BP954987" s="90"/>
    </row>
    <row r="954988" spans="68:68" customFormat="1">
      <c r="BP954988" s="90"/>
    </row>
    <row r="954989" spans="68:68" customFormat="1">
      <c r="BP954989" s="90"/>
    </row>
    <row r="954990" spans="68:68" customFormat="1">
      <c r="BP954990" s="90"/>
    </row>
    <row r="954991" spans="68:68" customFormat="1">
      <c r="BP954991" s="90"/>
    </row>
    <row r="954992" spans="68:68" customFormat="1">
      <c r="BP954992" s="90"/>
    </row>
    <row r="954993" spans="68:68" customFormat="1">
      <c r="BP954993" s="90"/>
    </row>
    <row r="954994" spans="68:68" customFormat="1">
      <c r="BP954994" s="90"/>
    </row>
    <row r="954995" spans="68:68" customFormat="1">
      <c r="BP954995" s="90"/>
    </row>
    <row r="954996" spans="68:68" customFormat="1">
      <c r="BP954996" s="90"/>
    </row>
    <row r="954997" spans="68:68" customFormat="1">
      <c r="BP954997" s="90"/>
    </row>
    <row r="954998" spans="68:68" customFormat="1">
      <c r="BP954998" s="90"/>
    </row>
    <row r="954999" spans="68:68" customFormat="1">
      <c r="BP954999" s="90"/>
    </row>
    <row r="955000" spans="68:68" customFormat="1">
      <c r="BP955000" s="90"/>
    </row>
    <row r="955001" spans="68:68" customFormat="1">
      <c r="BP955001" s="90"/>
    </row>
    <row r="955002" spans="68:68" customFormat="1">
      <c r="BP955002" s="90"/>
    </row>
    <row r="955003" spans="68:68" customFormat="1">
      <c r="BP955003" s="90"/>
    </row>
    <row r="955004" spans="68:68" customFormat="1">
      <c r="BP955004" s="90"/>
    </row>
    <row r="955005" spans="68:68" customFormat="1">
      <c r="BP955005" s="90"/>
    </row>
    <row r="955006" spans="68:68" customFormat="1">
      <c r="BP955006" s="90"/>
    </row>
    <row r="955007" spans="68:68" customFormat="1">
      <c r="BP955007" s="90"/>
    </row>
    <row r="955008" spans="68:68" customFormat="1">
      <c r="BP955008" s="90"/>
    </row>
    <row r="955009" spans="68:68" customFormat="1">
      <c r="BP955009" s="90"/>
    </row>
    <row r="955010" spans="68:68" customFormat="1">
      <c r="BP955010" s="90"/>
    </row>
    <row r="955011" spans="68:68" customFormat="1">
      <c r="BP955011" s="90"/>
    </row>
    <row r="955012" spans="68:68" customFormat="1">
      <c r="BP955012" s="90"/>
    </row>
    <row r="955013" spans="68:68" customFormat="1">
      <c r="BP955013" s="90"/>
    </row>
    <row r="955014" spans="68:68" customFormat="1">
      <c r="BP955014" s="90"/>
    </row>
    <row r="955015" spans="68:68" customFormat="1">
      <c r="BP955015" s="90"/>
    </row>
    <row r="955016" spans="68:68" customFormat="1">
      <c r="BP955016" s="90"/>
    </row>
    <row r="955017" spans="68:68" customFormat="1">
      <c r="BP955017" s="90"/>
    </row>
    <row r="955018" spans="68:68" customFormat="1">
      <c r="BP955018" s="90"/>
    </row>
    <row r="955019" spans="68:68" customFormat="1">
      <c r="BP955019" s="90"/>
    </row>
    <row r="955020" spans="68:68" customFormat="1">
      <c r="BP955020" s="90"/>
    </row>
    <row r="955021" spans="68:68" customFormat="1">
      <c r="BP955021" s="90"/>
    </row>
    <row r="955022" spans="68:68" customFormat="1">
      <c r="BP955022" s="90"/>
    </row>
    <row r="955023" spans="68:68" customFormat="1">
      <c r="BP955023" s="90"/>
    </row>
    <row r="955024" spans="68:68" customFormat="1">
      <c r="BP955024" s="90"/>
    </row>
    <row r="955025" spans="68:68" customFormat="1">
      <c r="BP955025" s="90"/>
    </row>
    <row r="955026" spans="68:68" customFormat="1">
      <c r="BP955026" s="90"/>
    </row>
    <row r="955027" spans="68:68" customFormat="1">
      <c r="BP955027" s="90"/>
    </row>
    <row r="955028" spans="68:68" customFormat="1">
      <c r="BP955028" s="90"/>
    </row>
    <row r="955029" spans="68:68" customFormat="1">
      <c r="BP955029" s="90"/>
    </row>
    <row r="955030" spans="68:68" customFormat="1">
      <c r="BP955030" s="90"/>
    </row>
    <row r="955031" spans="68:68" customFormat="1">
      <c r="BP955031" s="90"/>
    </row>
    <row r="955032" spans="68:68" customFormat="1">
      <c r="BP955032" s="90"/>
    </row>
    <row r="955033" spans="68:68" customFormat="1">
      <c r="BP955033" s="90"/>
    </row>
    <row r="955034" spans="68:68" customFormat="1">
      <c r="BP955034" s="90"/>
    </row>
    <row r="955035" spans="68:68" customFormat="1">
      <c r="BP955035" s="90"/>
    </row>
    <row r="955036" spans="68:68" customFormat="1">
      <c r="BP955036" s="90"/>
    </row>
    <row r="955037" spans="68:68" customFormat="1">
      <c r="BP955037" s="90"/>
    </row>
    <row r="955038" spans="68:68" customFormat="1">
      <c r="BP955038" s="90"/>
    </row>
    <row r="955039" spans="68:68" customFormat="1">
      <c r="BP955039" s="90"/>
    </row>
    <row r="955040" spans="68:68" customFormat="1">
      <c r="BP955040" s="90"/>
    </row>
    <row r="955041" spans="68:68" customFormat="1">
      <c r="BP955041" s="90"/>
    </row>
    <row r="955042" spans="68:68" customFormat="1">
      <c r="BP955042" s="90"/>
    </row>
    <row r="955043" spans="68:68" customFormat="1">
      <c r="BP955043" s="90"/>
    </row>
    <row r="955044" spans="68:68" customFormat="1">
      <c r="BP955044" s="90"/>
    </row>
    <row r="955045" spans="68:68" customFormat="1">
      <c r="BP955045" s="90"/>
    </row>
    <row r="955046" spans="68:68" customFormat="1">
      <c r="BP955046" s="90"/>
    </row>
    <row r="955047" spans="68:68" customFormat="1">
      <c r="BP955047" s="90"/>
    </row>
    <row r="955048" spans="68:68" customFormat="1">
      <c r="BP955048" s="90"/>
    </row>
    <row r="955049" spans="68:68" customFormat="1">
      <c r="BP955049" s="90"/>
    </row>
    <row r="955050" spans="68:68" customFormat="1">
      <c r="BP955050" s="90"/>
    </row>
    <row r="955051" spans="68:68" customFormat="1">
      <c r="BP955051" s="90"/>
    </row>
    <row r="955052" spans="68:68" customFormat="1">
      <c r="BP955052" s="90"/>
    </row>
    <row r="955053" spans="68:68" customFormat="1">
      <c r="BP955053" s="90"/>
    </row>
    <row r="955054" spans="68:68" customFormat="1">
      <c r="BP955054" s="90"/>
    </row>
    <row r="955055" spans="68:68" customFormat="1">
      <c r="BP955055" s="90"/>
    </row>
    <row r="955056" spans="68:68" customFormat="1">
      <c r="BP955056" s="90"/>
    </row>
    <row r="955057" spans="68:68" customFormat="1">
      <c r="BP955057" s="90"/>
    </row>
    <row r="955058" spans="68:68" customFormat="1">
      <c r="BP955058" s="90"/>
    </row>
    <row r="955059" spans="68:68" customFormat="1">
      <c r="BP955059" s="90"/>
    </row>
    <row r="955060" spans="68:68" customFormat="1">
      <c r="BP955060" s="90"/>
    </row>
    <row r="955061" spans="68:68" customFormat="1">
      <c r="BP955061" s="90"/>
    </row>
    <row r="955062" spans="68:68" customFormat="1">
      <c r="BP955062" s="90"/>
    </row>
    <row r="955063" spans="68:68" customFormat="1">
      <c r="BP955063" s="90"/>
    </row>
    <row r="955064" spans="68:68" customFormat="1">
      <c r="BP955064" s="90"/>
    </row>
    <row r="955065" spans="68:68" customFormat="1">
      <c r="BP955065" s="90"/>
    </row>
    <row r="955066" spans="68:68" customFormat="1">
      <c r="BP955066" s="90"/>
    </row>
    <row r="955067" spans="68:68" customFormat="1">
      <c r="BP955067" s="90"/>
    </row>
    <row r="955068" spans="68:68" customFormat="1">
      <c r="BP955068" s="90"/>
    </row>
    <row r="955069" spans="68:68" customFormat="1">
      <c r="BP955069" s="90"/>
    </row>
    <row r="955070" spans="68:68" customFormat="1">
      <c r="BP955070" s="90"/>
    </row>
    <row r="955071" spans="68:68" customFormat="1">
      <c r="BP955071" s="90"/>
    </row>
    <row r="955072" spans="68:68" customFormat="1">
      <c r="BP955072" s="90"/>
    </row>
    <row r="955073" spans="68:68" customFormat="1">
      <c r="BP955073" s="90"/>
    </row>
    <row r="955074" spans="68:68" customFormat="1">
      <c r="BP955074" s="90"/>
    </row>
    <row r="955075" spans="68:68" customFormat="1">
      <c r="BP955075" s="90"/>
    </row>
    <row r="955076" spans="68:68" customFormat="1">
      <c r="BP955076" s="90"/>
    </row>
    <row r="955077" spans="68:68" customFormat="1">
      <c r="BP955077" s="90"/>
    </row>
    <row r="955078" spans="68:68" customFormat="1">
      <c r="BP955078" s="90"/>
    </row>
    <row r="955079" spans="68:68" customFormat="1">
      <c r="BP955079" s="90"/>
    </row>
    <row r="955080" spans="68:68" customFormat="1">
      <c r="BP955080" s="90"/>
    </row>
    <row r="955081" spans="68:68" customFormat="1">
      <c r="BP955081" s="90"/>
    </row>
    <row r="955082" spans="68:68" customFormat="1">
      <c r="BP955082" s="90"/>
    </row>
    <row r="955083" spans="68:68" customFormat="1">
      <c r="BP955083" s="90"/>
    </row>
    <row r="955084" spans="68:68" customFormat="1">
      <c r="BP955084" s="90"/>
    </row>
    <row r="955085" spans="68:68" customFormat="1">
      <c r="BP955085" s="90"/>
    </row>
    <row r="955086" spans="68:68" customFormat="1">
      <c r="BP955086" s="90"/>
    </row>
    <row r="955087" spans="68:68" customFormat="1">
      <c r="BP955087" s="90"/>
    </row>
    <row r="955088" spans="68:68" customFormat="1">
      <c r="BP955088" s="90"/>
    </row>
    <row r="955089" spans="68:68" customFormat="1">
      <c r="BP955089" s="90"/>
    </row>
    <row r="955090" spans="68:68" customFormat="1">
      <c r="BP955090" s="90"/>
    </row>
    <row r="955091" spans="68:68" customFormat="1">
      <c r="BP955091" s="90"/>
    </row>
    <row r="955092" spans="68:68" customFormat="1">
      <c r="BP955092" s="90"/>
    </row>
    <row r="955093" spans="68:68" customFormat="1">
      <c r="BP955093" s="90"/>
    </row>
    <row r="955094" spans="68:68" customFormat="1">
      <c r="BP955094" s="90"/>
    </row>
    <row r="955095" spans="68:68" customFormat="1">
      <c r="BP955095" s="90"/>
    </row>
    <row r="955096" spans="68:68" customFormat="1">
      <c r="BP955096" s="90"/>
    </row>
    <row r="955097" spans="68:68" customFormat="1">
      <c r="BP955097" s="90"/>
    </row>
    <row r="955098" spans="68:68" customFormat="1">
      <c r="BP955098" s="90"/>
    </row>
    <row r="955099" spans="68:68" customFormat="1">
      <c r="BP955099" s="90"/>
    </row>
    <row r="955100" spans="68:68" customFormat="1">
      <c r="BP955100" s="90"/>
    </row>
    <row r="955101" spans="68:68" customFormat="1">
      <c r="BP955101" s="90"/>
    </row>
    <row r="955102" spans="68:68" customFormat="1">
      <c r="BP955102" s="90"/>
    </row>
    <row r="955103" spans="68:68" customFormat="1">
      <c r="BP955103" s="90"/>
    </row>
    <row r="955104" spans="68:68" customFormat="1">
      <c r="BP955104" s="90"/>
    </row>
    <row r="955105" spans="68:68" customFormat="1">
      <c r="BP955105" s="90"/>
    </row>
    <row r="955106" spans="68:68" customFormat="1">
      <c r="BP955106" s="90"/>
    </row>
    <row r="955107" spans="68:68" customFormat="1">
      <c r="BP955107" s="90"/>
    </row>
    <row r="955108" spans="68:68" customFormat="1">
      <c r="BP955108" s="90"/>
    </row>
    <row r="955109" spans="68:68" customFormat="1">
      <c r="BP955109" s="90"/>
    </row>
    <row r="955110" spans="68:68" customFormat="1">
      <c r="BP955110" s="90"/>
    </row>
    <row r="955111" spans="68:68" customFormat="1">
      <c r="BP955111" s="90"/>
    </row>
    <row r="955112" spans="68:68" customFormat="1">
      <c r="BP955112" s="90"/>
    </row>
    <row r="955113" spans="68:68" customFormat="1">
      <c r="BP955113" s="90"/>
    </row>
    <row r="955114" spans="68:68" customFormat="1">
      <c r="BP955114" s="90"/>
    </row>
    <row r="955115" spans="68:68" customFormat="1">
      <c r="BP955115" s="90"/>
    </row>
    <row r="955116" spans="68:68" customFormat="1">
      <c r="BP955116" s="90"/>
    </row>
    <row r="955117" spans="68:68" customFormat="1">
      <c r="BP955117" s="90"/>
    </row>
    <row r="955118" spans="68:68" customFormat="1">
      <c r="BP955118" s="90"/>
    </row>
    <row r="955119" spans="68:68" customFormat="1">
      <c r="BP955119" s="90"/>
    </row>
    <row r="955120" spans="68:68" customFormat="1">
      <c r="BP955120" s="90"/>
    </row>
    <row r="955121" spans="68:68" customFormat="1">
      <c r="BP955121" s="90"/>
    </row>
    <row r="955122" spans="68:68" customFormat="1">
      <c r="BP955122" s="90"/>
    </row>
    <row r="955123" spans="68:68" customFormat="1">
      <c r="BP955123" s="90"/>
    </row>
    <row r="955124" spans="68:68" customFormat="1">
      <c r="BP955124" s="90"/>
    </row>
    <row r="955125" spans="68:68" customFormat="1">
      <c r="BP955125" s="90"/>
    </row>
    <row r="955126" spans="68:68" customFormat="1">
      <c r="BP955126" s="90"/>
    </row>
    <row r="955127" spans="68:68" customFormat="1">
      <c r="BP955127" s="90"/>
    </row>
    <row r="955128" spans="68:68" customFormat="1">
      <c r="BP955128" s="90"/>
    </row>
    <row r="955129" spans="68:68" customFormat="1">
      <c r="BP955129" s="90"/>
    </row>
    <row r="955130" spans="68:68" customFormat="1">
      <c r="BP955130" s="90"/>
    </row>
    <row r="955131" spans="68:68" customFormat="1">
      <c r="BP955131" s="90"/>
    </row>
    <row r="955132" spans="68:68" customFormat="1">
      <c r="BP955132" s="90"/>
    </row>
    <row r="955133" spans="68:68" customFormat="1">
      <c r="BP955133" s="90"/>
    </row>
    <row r="955134" spans="68:68" customFormat="1">
      <c r="BP955134" s="90"/>
    </row>
    <row r="955135" spans="68:68" customFormat="1">
      <c r="BP955135" s="90"/>
    </row>
    <row r="955136" spans="68:68" customFormat="1">
      <c r="BP955136" s="90"/>
    </row>
    <row r="955137" spans="68:68" customFormat="1">
      <c r="BP955137" s="90"/>
    </row>
    <row r="955138" spans="68:68" customFormat="1">
      <c r="BP955138" s="90"/>
    </row>
    <row r="955139" spans="68:68" customFormat="1">
      <c r="BP955139" s="90"/>
    </row>
    <row r="955140" spans="68:68" customFormat="1">
      <c r="BP955140" s="90"/>
    </row>
    <row r="955141" spans="68:68" customFormat="1">
      <c r="BP955141" s="90"/>
    </row>
    <row r="955142" spans="68:68" customFormat="1">
      <c r="BP955142" s="90"/>
    </row>
    <row r="955143" spans="68:68" customFormat="1">
      <c r="BP955143" s="90"/>
    </row>
    <row r="955144" spans="68:68" customFormat="1">
      <c r="BP955144" s="90"/>
    </row>
    <row r="955145" spans="68:68" customFormat="1">
      <c r="BP955145" s="90"/>
    </row>
    <row r="955146" spans="68:68" customFormat="1">
      <c r="BP955146" s="90"/>
    </row>
    <row r="955147" spans="68:68" customFormat="1">
      <c r="BP955147" s="90"/>
    </row>
    <row r="955148" spans="68:68" customFormat="1">
      <c r="BP955148" s="90"/>
    </row>
    <row r="955149" spans="68:68" customFormat="1">
      <c r="BP955149" s="90"/>
    </row>
    <row r="955150" spans="68:68" customFormat="1">
      <c r="BP955150" s="90"/>
    </row>
    <row r="955151" spans="68:68" customFormat="1">
      <c r="BP955151" s="90"/>
    </row>
    <row r="955152" spans="68:68" customFormat="1">
      <c r="BP955152" s="90"/>
    </row>
    <row r="955153" spans="68:68" customFormat="1">
      <c r="BP955153" s="90"/>
    </row>
    <row r="955154" spans="68:68" customFormat="1">
      <c r="BP955154" s="90"/>
    </row>
    <row r="955155" spans="68:68" customFormat="1">
      <c r="BP955155" s="90"/>
    </row>
    <row r="955156" spans="68:68" customFormat="1">
      <c r="BP955156" s="90"/>
    </row>
    <row r="955157" spans="68:68" customFormat="1">
      <c r="BP955157" s="90"/>
    </row>
    <row r="955158" spans="68:68" customFormat="1">
      <c r="BP955158" s="90"/>
    </row>
    <row r="955159" spans="68:68" customFormat="1">
      <c r="BP955159" s="90"/>
    </row>
    <row r="955160" spans="68:68" customFormat="1">
      <c r="BP955160" s="90"/>
    </row>
    <row r="955161" spans="68:68" customFormat="1">
      <c r="BP955161" s="90"/>
    </row>
    <row r="955162" spans="68:68" customFormat="1">
      <c r="BP955162" s="90"/>
    </row>
    <row r="955163" spans="68:68" customFormat="1">
      <c r="BP955163" s="90"/>
    </row>
    <row r="955164" spans="68:68" customFormat="1">
      <c r="BP955164" s="90"/>
    </row>
    <row r="955165" spans="68:68" customFormat="1">
      <c r="BP955165" s="90"/>
    </row>
    <row r="955166" spans="68:68" customFormat="1">
      <c r="BP955166" s="90"/>
    </row>
    <row r="955167" spans="68:68" customFormat="1">
      <c r="BP955167" s="90"/>
    </row>
    <row r="955168" spans="68:68" customFormat="1">
      <c r="BP955168" s="90"/>
    </row>
    <row r="955169" spans="68:68" customFormat="1">
      <c r="BP955169" s="90"/>
    </row>
    <row r="955170" spans="68:68" customFormat="1">
      <c r="BP955170" s="90"/>
    </row>
    <row r="955171" spans="68:68" customFormat="1">
      <c r="BP955171" s="90"/>
    </row>
    <row r="955172" spans="68:68" customFormat="1">
      <c r="BP955172" s="90"/>
    </row>
    <row r="955173" spans="68:68" customFormat="1">
      <c r="BP955173" s="90"/>
    </row>
    <row r="955174" spans="68:68" customFormat="1">
      <c r="BP955174" s="90"/>
    </row>
    <row r="955175" spans="68:68" customFormat="1">
      <c r="BP955175" s="90"/>
    </row>
    <row r="955176" spans="68:68" customFormat="1">
      <c r="BP955176" s="90"/>
    </row>
    <row r="955177" spans="68:68" customFormat="1">
      <c r="BP955177" s="90"/>
    </row>
    <row r="955178" spans="68:68" customFormat="1">
      <c r="BP955178" s="90"/>
    </row>
    <row r="955179" spans="68:68" customFormat="1">
      <c r="BP955179" s="90"/>
    </row>
    <row r="955180" spans="68:68" customFormat="1">
      <c r="BP955180" s="90"/>
    </row>
    <row r="955181" spans="68:68" customFormat="1">
      <c r="BP955181" s="90"/>
    </row>
    <row r="955182" spans="68:68" customFormat="1">
      <c r="BP955182" s="90"/>
    </row>
    <row r="955183" spans="68:68" customFormat="1">
      <c r="BP955183" s="90"/>
    </row>
    <row r="955184" spans="68:68" customFormat="1">
      <c r="BP955184" s="90"/>
    </row>
    <row r="955185" spans="68:68" customFormat="1">
      <c r="BP955185" s="90"/>
    </row>
    <row r="955186" spans="68:68" customFormat="1">
      <c r="BP955186" s="90"/>
    </row>
    <row r="955187" spans="68:68" customFormat="1">
      <c r="BP955187" s="90"/>
    </row>
    <row r="955188" spans="68:68" customFormat="1">
      <c r="BP955188" s="90"/>
    </row>
    <row r="955189" spans="68:68" customFormat="1">
      <c r="BP955189" s="90"/>
    </row>
    <row r="955190" spans="68:68" customFormat="1">
      <c r="BP955190" s="90"/>
    </row>
    <row r="955191" spans="68:68" customFormat="1">
      <c r="BP955191" s="90"/>
    </row>
    <row r="955192" spans="68:68" customFormat="1">
      <c r="BP955192" s="90"/>
    </row>
    <row r="955193" spans="68:68" customFormat="1">
      <c r="BP955193" s="90"/>
    </row>
    <row r="955194" spans="68:68" customFormat="1">
      <c r="BP955194" s="90"/>
    </row>
    <row r="955195" spans="68:68" customFormat="1">
      <c r="BP955195" s="90"/>
    </row>
    <row r="955196" spans="68:68" customFormat="1">
      <c r="BP955196" s="90"/>
    </row>
    <row r="955197" spans="68:68" customFormat="1">
      <c r="BP955197" s="90"/>
    </row>
    <row r="955198" spans="68:68" customFormat="1">
      <c r="BP955198" s="90"/>
    </row>
    <row r="955199" spans="68:68" customFormat="1">
      <c r="BP955199" s="90"/>
    </row>
    <row r="955200" spans="68:68" customFormat="1">
      <c r="BP955200" s="90"/>
    </row>
    <row r="955201" spans="68:68" customFormat="1">
      <c r="BP955201" s="90"/>
    </row>
    <row r="955202" spans="68:68" customFormat="1">
      <c r="BP955202" s="90"/>
    </row>
    <row r="955203" spans="68:68" customFormat="1">
      <c r="BP955203" s="90"/>
    </row>
    <row r="955204" spans="68:68" customFormat="1">
      <c r="BP955204" s="90"/>
    </row>
    <row r="955205" spans="68:68" customFormat="1">
      <c r="BP955205" s="90"/>
    </row>
    <row r="955206" spans="68:68" customFormat="1">
      <c r="BP955206" s="90"/>
    </row>
    <row r="955207" spans="68:68" customFormat="1">
      <c r="BP955207" s="90"/>
    </row>
    <row r="955208" spans="68:68" customFormat="1">
      <c r="BP955208" s="90"/>
    </row>
    <row r="955209" spans="68:68" customFormat="1">
      <c r="BP955209" s="90"/>
    </row>
    <row r="955210" spans="68:68" customFormat="1">
      <c r="BP955210" s="90"/>
    </row>
    <row r="955211" spans="68:68" customFormat="1">
      <c r="BP955211" s="90"/>
    </row>
    <row r="955212" spans="68:68" customFormat="1">
      <c r="BP955212" s="90"/>
    </row>
    <row r="955213" spans="68:68" customFormat="1">
      <c r="BP955213" s="90"/>
    </row>
    <row r="955214" spans="68:68" customFormat="1">
      <c r="BP955214" s="90"/>
    </row>
    <row r="955215" spans="68:68" customFormat="1">
      <c r="BP955215" s="90"/>
    </row>
    <row r="955216" spans="68:68" customFormat="1">
      <c r="BP955216" s="90"/>
    </row>
    <row r="955217" spans="68:68" customFormat="1">
      <c r="BP955217" s="90"/>
    </row>
    <row r="955218" spans="68:68" customFormat="1">
      <c r="BP955218" s="90"/>
    </row>
    <row r="955219" spans="68:68" customFormat="1">
      <c r="BP955219" s="90"/>
    </row>
    <row r="955220" spans="68:68" customFormat="1">
      <c r="BP955220" s="90"/>
    </row>
    <row r="955221" spans="68:68" customFormat="1">
      <c r="BP955221" s="90"/>
    </row>
    <row r="955222" spans="68:68" customFormat="1">
      <c r="BP955222" s="90"/>
    </row>
    <row r="955223" spans="68:68" customFormat="1">
      <c r="BP955223" s="90"/>
    </row>
    <row r="955224" spans="68:68" customFormat="1">
      <c r="BP955224" s="90"/>
    </row>
    <row r="955225" spans="68:68" customFormat="1">
      <c r="BP955225" s="90"/>
    </row>
    <row r="955226" spans="68:68" customFormat="1">
      <c r="BP955226" s="90"/>
    </row>
    <row r="955227" spans="68:68" customFormat="1">
      <c r="BP955227" s="90"/>
    </row>
    <row r="955228" spans="68:68" customFormat="1">
      <c r="BP955228" s="90"/>
    </row>
    <row r="955229" spans="68:68" customFormat="1">
      <c r="BP955229" s="90"/>
    </row>
    <row r="955230" spans="68:68" customFormat="1">
      <c r="BP955230" s="90"/>
    </row>
    <row r="955231" spans="68:68" customFormat="1">
      <c r="BP955231" s="90"/>
    </row>
    <row r="955232" spans="68:68" customFormat="1">
      <c r="BP955232" s="90"/>
    </row>
    <row r="955233" spans="68:68" customFormat="1">
      <c r="BP955233" s="90"/>
    </row>
    <row r="955234" spans="68:68" customFormat="1">
      <c r="BP955234" s="90"/>
    </row>
    <row r="955235" spans="68:68" customFormat="1">
      <c r="BP955235" s="90"/>
    </row>
    <row r="955236" spans="68:68" customFormat="1">
      <c r="BP955236" s="90"/>
    </row>
    <row r="955237" spans="68:68" customFormat="1">
      <c r="BP955237" s="90"/>
    </row>
    <row r="955238" spans="68:68" customFormat="1">
      <c r="BP955238" s="90"/>
    </row>
    <row r="955239" spans="68:68" customFormat="1">
      <c r="BP955239" s="90"/>
    </row>
    <row r="955240" spans="68:68" customFormat="1">
      <c r="BP955240" s="90"/>
    </row>
    <row r="955241" spans="68:68" customFormat="1">
      <c r="BP955241" s="90"/>
    </row>
    <row r="955242" spans="68:68" customFormat="1">
      <c r="BP955242" s="90"/>
    </row>
    <row r="955243" spans="68:68" customFormat="1">
      <c r="BP955243" s="90"/>
    </row>
    <row r="955244" spans="68:68" customFormat="1">
      <c r="BP955244" s="90"/>
    </row>
    <row r="955245" spans="68:68" customFormat="1">
      <c r="BP955245" s="90"/>
    </row>
    <row r="955246" spans="68:68" customFormat="1">
      <c r="BP955246" s="90"/>
    </row>
    <row r="955247" spans="68:68" customFormat="1">
      <c r="BP955247" s="90"/>
    </row>
    <row r="955248" spans="68:68" customFormat="1">
      <c r="BP955248" s="90"/>
    </row>
    <row r="955249" spans="68:68" customFormat="1">
      <c r="BP955249" s="90"/>
    </row>
    <row r="955250" spans="68:68" customFormat="1">
      <c r="BP955250" s="90"/>
    </row>
    <row r="955251" spans="68:68" customFormat="1">
      <c r="BP955251" s="90"/>
    </row>
    <row r="955252" spans="68:68" customFormat="1">
      <c r="BP955252" s="90"/>
    </row>
    <row r="955253" spans="68:68" customFormat="1">
      <c r="BP955253" s="90"/>
    </row>
    <row r="955254" spans="68:68" customFormat="1">
      <c r="BP955254" s="90"/>
    </row>
    <row r="955255" spans="68:68" customFormat="1">
      <c r="BP955255" s="90"/>
    </row>
    <row r="955256" spans="68:68" customFormat="1">
      <c r="BP955256" s="90"/>
    </row>
    <row r="955257" spans="68:68" customFormat="1">
      <c r="BP955257" s="90"/>
    </row>
    <row r="955258" spans="68:68" customFormat="1">
      <c r="BP955258" s="90"/>
    </row>
    <row r="955259" spans="68:68" customFormat="1">
      <c r="BP955259" s="90"/>
    </row>
    <row r="955260" spans="68:68" customFormat="1">
      <c r="BP955260" s="90"/>
    </row>
    <row r="955261" spans="68:68" customFormat="1">
      <c r="BP955261" s="90"/>
    </row>
    <row r="955262" spans="68:68" customFormat="1">
      <c r="BP955262" s="90"/>
    </row>
    <row r="955263" spans="68:68" customFormat="1">
      <c r="BP955263" s="90"/>
    </row>
    <row r="955264" spans="68:68" customFormat="1">
      <c r="BP955264" s="90"/>
    </row>
    <row r="955265" spans="68:68" customFormat="1">
      <c r="BP955265" s="90"/>
    </row>
    <row r="955266" spans="68:68" customFormat="1">
      <c r="BP955266" s="90"/>
    </row>
    <row r="955267" spans="68:68" customFormat="1">
      <c r="BP955267" s="90"/>
    </row>
    <row r="955268" spans="68:68" customFormat="1">
      <c r="BP955268" s="90"/>
    </row>
    <row r="955269" spans="68:68" customFormat="1">
      <c r="BP955269" s="90"/>
    </row>
    <row r="955270" spans="68:68" customFormat="1">
      <c r="BP955270" s="90"/>
    </row>
    <row r="955271" spans="68:68" customFormat="1">
      <c r="BP955271" s="90"/>
    </row>
    <row r="955272" spans="68:68" customFormat="1">
      <c r="BP955272" s="90"/>
    </row>
    <row r="955273" spans="68:68" customFormat="1">
      <c r="BP955273" s="90"/>
    </row>
    <row r="955274" spans="68:68" customFormat="1">
      <c r="BP955274" s="90"/>
    </row>
    <row r="955275" spans="68:68" customFormat="1">
      <c r="BP955275" s="90"/>
    </row>
    <row r="955276" spans="68:68" customFormat="1">
      <c r="BP955276" s="90"/>
    </row>
    <row r="955277" spans="68:68" customFormat="1">
      <c r="BP955277" s="90"/>
    </row>
    <row r="955278" spans="68:68" customFormat="1">
      <c r="BP955278" s="90"/>
    </row>
    <row r="955279" spans="68:68" customFormat="1">
      <c r="BP955279" s="90"/>
    </row>
    <row r="955280" spans="68:68" customFormat="1">
      <c r="BP955280" s="90"/>
    </row>
    <row r="955281" spans="68:68" customFormat="1">
      <c r="BP955281" s="90"/>
    </row>
    <row r="955282" spans="68:68" customFormat="1">
      <c r="BP955282" s="90"/>
    </row>
    <row r="955283" spans="68:68" customFormat="1">
      <c r="BP955283" s="90"/>
    </row>
    <row r="955284" spans="68:68" customFormat="1">
      <c r="BP955284" s="90"/>
    </row>
    <row r="955285" spans="68:68" customFormat="1">
      <c r="BP955285" s="90"/>
    </row>
    <row r="955286" spans="68:68" customFormat="1">
      <c r="BP955286" s="90"/>
    </row>
    <row r="955287" spans="68:68" customFormat="1">
      <c r="BP955287" s="90"/>
    </row>
    <row r="955288" spans="68:68" customFormat="1">
      <c r="BP955288" s="90"/>
    </row>
    <row r="955289" spans="68:68" customFormat="1">
      <c r="BP955289" s="90"/>
    </row>
    <row r="955290" spans="68:68" customFormat="1">
      <c r="BP955290" s="90"/>
    </row>
    <row r="955291" spans="68:68" customFormat="1">
      <c r="BP955291" s="90"/>
    </row>
    <row r="955292" spans="68:68" customFormat="1">
      <c r="BP955292" s="90"/>
    </row>
    <row r="955293" spans="68:68" customFormat="1">
      <c r="BP955293" s="90"/>
    </row>
    <row r="955294" spans="68:68" customFormat="1">
      <c r="BP955294" s="90"/>
    </row>
    <row r="955295" spans="68:68" customFormat="1">
      <c r="BP955295" s="90"/>
    </row>
    <row r="955296" spans="68:68" customFormat="1">
      <c r="BP955296" s="90"/>
    </row>
    <row r="955297" spans="68:68" customFormat="1">
      <c r="BP955297" s="90"/>
    </row>
    <row r="955298" spans="68:68" customFormat="1">
      <c r="BP955298" s="90"/>
    </row>
    <row r="955299" spans="68:68" customFormat="1">
      <c r="BP955299" s="90"/>
    </row>
    <row r="955300" spans="68:68" customFormat="1">
      <c r="BP955300" s="90"/>
    </row>
    <row r="955301" spans="68:68" customFormat="1">
      <c r="BP955301" s="90"/>
    </row>
    <row r="955302" spans="68:68" customFormat="1">
      <c r="BP955302" s="90"/>
    </row>
    <row r="955303" spans="68:68" customFormat="1">
      <c r="BP955303" s="90"/>
    </row>
    <row r="955304" spans="68:68" customFormat="1">
      <c r="BP955304" s="90"/>
    </row>
    <row r="955305" spans="68:68" customFormat="1">
      <c r="BP955305" s="90"/>
    </row>
    <row r="955306" spans="68:68" customFormat="1">
      <c r="BP955306" s="90"/>
    </row>
    <row r="955307" spans="68:68" customFormat="1">
      <c r="BP955307" s="90"/>
    </row>
    <row r="955308" spans="68:68" customFormat="1">
      <c r="BP955308" s="90"/>
    </row>
    <row r="955309" spans="68:68" customFormat="1">
      <c r="BP955309" s="90"/>
    </row>
    <row r="955310" spans="68:68" customFormat="1">
      <c r="BP955310" s="90"/>
    </row>
    <row r="955311" spans="68:68" customFormat="1">
      <c r="BP955311" s="90"/>
    </row>
    <row r="955312" spans="68:68" customFormat="1">
      <c r="BP955312" s="90"/>
    </row>
    <row r="955313" spans="68:68" customFormat="1">
      <c r="BP955313" s="90"/>
    </row>
    <row r="955314" spans="68:68" customFormat="1">
      <c r="BP955314" s="90"/>
    </row>
    <row r="955315" spans="68:68" customFormat="1">
      <c r="BP955315" s="90"/>
    </row>
    <row r="955316" spans="68:68" customFormat="1">
      <c r="BP955316" s="90"/>
    </row>
    <row r="955317" spans="68:68" customFormat="1">
      <c r="BP955317" s="90"/>
    </row>
    <row r="955318" spans="68:68" customFormat="1">
      <c r="BP955318" s="90"/>
    </row>
    <row r="955319" spans="68:68" customFormat="1">
      <c r="BP955319" s="90"/>
    </row>
    <row r="955320" spans="68:68" customFormat="1">
      <c r="BP955320" s="90"/>
    </row>
    <row r="955321" spans="68:68" customFormat="1">
      <c r="BP955321" s="90"/>
    </row>
    <row r="955322" spans="68:68" customFormat="1">
      <c r="BP955322" s="90"/>
    </row>
    <row r="955323" spans="68:68" customFormat="1">
      <c r="BP955323" s="90"/>
    </row>
    <row r="955324" spans="68:68" customFormat="1">
      <c r="BP955324" s="90"/>
    </row>
    <row r="955325" spans="68:68" customFormat="1">
      <c r="BP955325" s="90"/>
    </row>
    <row r="955326" spans="68:68" customFormat="1">
      <c r="BP955326" s="90"/>
    </row>
    <row r="955327" spans="68:68" customFormat="1">
      <c r="BP955327" s="90"/>
    </row>
    <row r="955328" spans="68:68" customFormat="1">
      <c r="BP955328" s="90"/>
    </row>
    <row r="955329" spans="68:68" customFormat="1">
      <c r="BP955329" s="90"/>
    </row>
    <row r="955330" spans="68:68" customFormat="1">
      <c r="BP955330" s="90"/>
    </row>
    <row r="955331" spans="68:68" customFormat="1">
      <c r="BP955331" s="90"/>
    </row>
    <row r="955332" spans="68:68" customFormat="1">
      <c r="BP955332" s="90"/>
    </row>
    <row r="955333" spans="68:68" customFormat="1">
      <c r="BP955333" s="90"/>
    </row>
    <row r="955334" spans="68:68" customFormat="1">
      <c r="BP955334" s="90"/>
    </row>
    <row r="955335" spans="68:68" customFormat="1">
      <c r="BP955335" s="90"/>
    </row>
    <row r="955336" spans="68:68" customFormat="1">
      <c r="BP955336" s="90"/>
    </row>
    <row r="955337" spans="68:68" customFormat="1">
      <c r="BP955337" s="90"/>
    </row>
    <row r="955338" spans="68:68" customFormat="1">
      <c r="BP955338" s="90"/>
    </row>
    <row r="955339" spans="68:68" customFormat="1">
      <c r="BP955339" s="90"/>
    </row>
    <row r="955340" spans="68:68" customFormat="1">
      <c r="BP955340" s="90"/>
    </row>
    <row r="955341" spans="68:68" customFormat="1">
      <c r="BP955341" s="90"/>
    </row>
    <row r="955342" spans="68:68" customFormat="1">
      <c r="BP955342" s="90"/>
    </row>
    <row r="955343" spans="68:68" customFormat="1">
      <c r="BP955343" s="90"/>
    </row>
    <row r="955344" spans="68:68" customFormat="1">
      <c r="BP955344" s="90"/>
    </row>
    <row r="955345" spans="68:68" customFormat="1">
      <c r="BP955345" s="90"/>
    </row>
    <row r="955346" spans="68:68" customFormat="1">
      <c r="BP955346" s="90"/>
    </row>
    <row r="955347" spans="68:68" customFormat="1">
      <c r="BP955347" s="90"/>
    </row>
    <row r="955348" spans="68:68" customFormat="1">
      <c r="BP955348" s="90"/>
    </row>
    <row r="955349" spans="68:68" customFormat="1">
      <c r="BP955349" s="90"/>
    </row>
    <row r="955350" spans="68:68" customFormat="1">
      <c r="BP955350" s="90"/>
    </row>
    <row r="955351" spans="68:68" customFormat="1">
      <c r="BP955351" s="90"/>
    </row>
    <row r="955352" spans="68:68" customFormat="1">
      <c r="BP955352" s="90"/>
    </row>
    <row r="955353" spans="68:68" customFormat="1">
      <c r="BP955353" s="90"/>
    </row>
    <row r="955354" spans="68:68" customFormat="1">
      <c r="BP955354" s="90"/>
    </row>
    <row r="955355" spans="68:68" customFormat="1">
      <c r="BP955355" s="90"/>
    </row>
    <row r="955356" spans="68:68" customFormat="1">
      <c r="BP955356" s="90"/>
    </row>
    <row r="955357" spans="68:68" customFormat="1">
      <c r="BP955357" s="90"/>
    </row>
    <row r="955358" spans="68:68" customFormat="1">
      <c r="BP955358" s="90"/>
    </row>
    <row r="955359" spans="68:68" customFormat="1">
      <c r="BP955359" s="90"/>
    </row>
    <row r="955360" spans="68:68" customFormat="1">
      <c r="BP955360" s="90"/>
    </row>
    <row r="955361" spans="68:68" customFormat="1">
      <c r="BP955361" s="90"/>
    </row>
    <row r="955362" spans="68:68" customFormat="1">
      <c r="BP955362" s="90"/>
    </row>
    <row r="955363" spans="68:68" customFormat="1">
      <c r="BP955363" s="90"/>
    </row>
    <row r="955364" spans="68:68" customFormat="1">
      <c r="BP955364" s="90"/>
    </row>
    <row r="955365" spans="68:68" customFormat="1">
      <c r="BP955365" s="90"/>
    </row>
    <row r="955366" spans="68:68" customFormat="1">
      <c r="BP955366" s="90"/>
    </row>
    <row r="955367" spans="68:68" customFormat="1">
      <c r="BP955367" s="90"/>
    </row>
    <row r="955368" spans="68:68" customFormat="1">
      <c r="BP955368" s="90"/>
    </row>
    <row r="955369" spans="68:68" customFormat="1">
      <c r="BP955369" s="90"/>
    </row>
    <row r="955370" spans="68:68" customFormat="1">
      <c r="BP955370" s="90"/>
    </row>
    <row r="955371" spans="68:68" customFormat="1">
      <c r="BP955371" s="90"/>
    </row>
    <row r="955372" spans="68:68" customFormat="1">
      <c r="BP955372" s="90"/>
    </row>
    <row r="955373" spans="68:68" customFormat="1">
      <c r="BP955373" s="90"/>
    </row>
    <row r="955374" spans="68:68" customFormat="1">
      <c r="BP955374" s="90"/>
    </row>
    <row r="955375" spans="68:68" customFormat="1">
      <c r="BP955375" s="90"/>
    </row>
    <row r="955376" spans="68:68" customFormat="1">
      <c r="BP955376" s="90"/>
    </row>
    <row r="955377" spans="68:68" customFormat="1">
      <c r="BP955377" s="90"/>
    </row>
    <row r="955378" spans="68:68" customFormat="1">
      <c r="BP955378" s="90"/>
    </row>
    <row r="955379" spans="68:68" customFormat="1">
      <c r="BP955379" s="90"/>
    </row>
    <row r="955380" spans="68:68" customFormat="1">
      <c r="BP955380" s="90"/>
    </row>
    <row r="955381" spans="68:68" customFormat="1">
      <c r="BP955381" s="90"/>
    </row>
    <row r="955382" spans="68:68" customFormat="1">
      <c r="BP955382" s="90"/>
    </row>
    <row r="955383" spans="68:68" customFormat="1">
      <c r="BP955383" s="90"/>
    </row>
    <row r="955384" spans="68:68" customFormat="1">
      <c r="BP955384" s="90"/>
    </row>
    <row r="955385" spans="68:68" customFormat="1">
      <c r="BP955385" s="90"/>
    </row>
    <row r="955386" spans="68:68" customFormat="1">
      <c r="BP955386" s="90"/>
    </row>
    <row r="955387" spans="68:68" customFormat="1">
      <c r="BP955387" s="90"/>
    </row>
    <row r="955388" spans="68:68" customFormat="1">
      <c r="BP955388" s="90"/>
    </row>
    <row r="955389" spans="68:68" customFormat="1">
      <c r="BP955389" s="90"/>
    </row>
    <row r="955390" spans="68:68" customFormat="1">
      <c r="BP955390" s="90"/>
    </row>
    <row r="955391" spans="68:68" customFormat="1">
      <c r="BP955391" s="90"/>
    </row>
    <row r="955392" spans="68:68" customFormat="1">
      <c r="BP955392" s="90"/>
    </row>
    <row r="955393" spans="68:68" customFormat="1">
      <c r="BP955393" s="90"/>
    </row>
    <row r="955394" spans="68:68" customFormat="1">
      <c r="BP955394" s="90"/>
    </row>
    <row r="955395" spans="68:68" customFormat="1">
      <c r="BP955395" s="90"/>
    </row>
    <row r="955396" spans="68:68" customFormat="1">
      <c r="BP955396" s="90"/>
    </row>
    <row r="955397" spans="68:68" customFormat="1">
      <c r="BP955397" s="90"/>
    </row>
    <row r="955398" spans="68:68" customFormat="1">
      <c r="BP955398" s="90"/>
    </row>
    <row r="955399" spans="68:68" customFormat="1">
      <c r="BP955399" s="90"/>
    </row>
    <row r="955400" spans="68:68" customFormat="1">
      <c r="BP955400" s="90"/>
    </row>
    <row r="955401" spans="68:68" customFormat="1">
      <c r="BP955401" s="90"/>
    </row>
    <row r="955402" spans="68:68" customFormat="1">
      <c r="BP955402" s="90"/>
    </row>
    <row r="955403" spans="68:68" customFormat="1">
      <c r="BP955403" s="90"/>
    </row>
    <row r="955404" spans="68:68" customFormat="1">
      <c r="BP955404" s="90"/>
    </row>
    <row r="955405" spans="68:68" customFormat="1">
      <c r="BP955405" s="90"/>
    </row>
    <row r="955406" spans="68:68" customFormat="1">
      <c r="BP955406" s="90"/>
    </row>
    <row r="955407" spans="68:68" customFormat="1">
      <c r="BP955407" s="90"/>
    </row>
    <row r="955408" spans="68:68" customFormat="1">
      <c r="BP955408" s="90"/>
    </row>
    <row r="955409" spans="68:68" customFormat="1">
      <c r="BP955409" s="90"/>
    </row>
    <row r="955410" spans="68:68" customFormat="1">
      <c r="BP955410" s="90"/>
    </row>
    <row r="955411" spans="68:68" customFormat="1">
      <c r="BP955411" s="90"/>
    </row>
    <row r="955412" spans="68:68" customFormat="1">
      <c r="BP955412" s="90"/>
    </row>
    <row r="955413" spans="68:68" customFormat="1">
      <c r="BP955413" s="90"/>
    </row>
    <row r="955414" spans="68:68" customFormat="1">
      <c r="BP955414" s="90"/>
    </row>
    <row r="955415" spans="68:68" customFormat="1">
      <c r="BP955415" s="90"/>
    </row>
    <row r="955416" spans="68:68" customFormat="1">
      <c r="BP955416" s="90"/>
    </row>
    <row r="955417" spans="68:68" customFormat="1">
      <c r="BP955417" s="90"/>
    </row>
    <row r="955418" spans="68:68" customFormat="1">
      <c r="BP955418" s="90"/>
    </row>
    <row r="955419" spans="68:68" customFormat="1">
      <c r="BP955419" s="90"/>
    </row>
    <row r="955420" spans="68:68" customFormat="1">
      <c r="BP955420" s="90"/>
    </row>
    <row r="955421" spans="68:68" customFormat="1">
      <c r="BP955421" s="90"/>
    </row>
    <row r="955422" spans="68:68" customFormat="1">
      <c r="BP955422" s="90"/>
    </row>
    <row r="955423" spans="68:68" customFormat="1">
      <c r="BP955423" s="90"/>
    </row>
    <row r="955424" spans="68:68" customFormat="1">
      <c r="BP955424" s="90"/>
    </row>
    <row r="955425" spans="68:68" customFormat="1">
      <c r="BP955425" s="90"/>
    </row>
    <row r="955426" spans="68:68" customFormat="1">
      <c r="BP955426" s="90"/>
    </row>
    <row r="955427" spans="68:68" customFormat="1">
      <c r="BP955427" s="90"/>
    </row>
    <row r="955428" spans="68:68" customFormat="1">
      <c r="BP955428" s="90"/>
    </row>
    <row r="955429" spans="68:68" customFormat="1">
      <c r="BP955429" s="90"/>
    </row>
    <row r="955430" spans="68:68" customFormat="1">
      <c r="BP955430" s="90"/>
    </row>
    <row r="955431" spans="68:68" customFormat="1">
      <c r="BP955431" s="90"/>
    </row>
    <row r="955432" spans="68:68" customFormat="1">
      <c r="BP955432" s="90"/>
    </row>
    <row r="955433" spans="68:68" customFormat="1">
      <c r="BP955433" s="90"/>
    </row>
    <row r="955434" spans="68:68" customFormat="1">
      <c r="BP955434" s="90"/>
    </row>
    <row r="955435" spans="68:68" customFormat="1">
      <c r="BP955435" s="90"/>
    </row>
    <row r="955436" spans="68:68" customFormat="1">
      <c r="BP955436" s="90"/>
    </row>
    <row r="955437" spans="68:68" customFormat="1">
      <c r="BP955437" s="90"/>
    </row>
    <row r="955438" spans="68:68" customFormat="1">
      <c r="BP955438" s="90"/>
    </row>
    <row r="955439" spans="68:68" customFormat="1">
      <c r="BP955439" s="90"/>
    </row>
    <row r="955440" spans="68:68" customFormat="1">
      <c r="BP955440" s="90"/>
    </row>
    <row r="955441" spans="68:68" customFormat="1">
      <c r="BP955441" s="90"/>
    </row>
    <row r="955442" spans="68:68" customFormat="1">
      <c r="BP955442" s="90"/>
    </row>
    <row r="955443" spans="68:68" customFormat="1">
      <c r="BP955443" s="90"/>
    </row>
    <row r="955444" spans="68:68" customFormat="1">
      <c r="BP955444" s="90"/>
    </row>
    <row r="955445" spans="68:68" customFormat="1">
      <c r="BP955445" s="90"/>
    </row>
    <row r="955446" spans="68:68" customFormat="1">
      <c r="BP955446" s="90"/>
    </row>
    <row r="955447" spans="68:68" customFormat="1">
      <c r="BP955447" s="90"/>
    </row>
    <row r="955448" spans="68:68" customFormat="1">
      <c r="BP955448" s="90"/>
    </row>
    <row r="955449" spans="68:68" customFormat="1">
      <c r="BP955449" s="90"/>
    </row>
    <row r="955450" spans="68:68" customFormat="1">
      <c r="BP955450" s="90"/>
    </row>
    <row r="955451" spans="68:68" customFormat="1">
      <c r="BP955451" s="90"/>
    </row>
    <row r="955452" spans="68:68" customFormat="1">
      <c r="BP955452" s="90"/>
    </row>
    <row r="955453" spans="68:68" customFormat="1">
      <c r="BP955453" s="90"/>
    </row>
    <row r="955454" spans="68:68" customFormat="1">
      <c r="BP955454" s="90"/>
    </row>
    <row r="955455" spans="68:68" customFormat="1">
      <c r="BP955455" s="90"/>
    </row>
    <row r="955456" spans="68:68" customFormat="1">
      <c r="BP955456" s="90"/>
    </row>
    <row r="955457" spans="68:68" customFormat="1">
      <c r="BP955457" s="90"/>
    </row>
    <row r="955458" spans="68:68" customFormat="1">
      <c r="BP955458" s="90"/>
    </row>
    <row r="955459" spans="68:68" customFormat="1">
      <c r="BP955459" s="90"/>
    </row>
    <row r="955460" spans="68:68" customFormat="1">
      <c r="BP955460" s="90"/>
    </row>
    <row r="955461" spans="68:68" customFormat="1">
      <c r="BP955461" s="90"/>
    </row>
    <row r="955462" spans="68:68" customFormat="1">
      <c r="BP955462" s="90"/>
    </row>
    <row r="955463" spans="68:68" customFormat="1">
      <c r="BP955463" s="90"/>
    </row>
    <row r="955464" spans="68:68" customFormat="1">
      <c r="BP955464" s="90"/>
    </row>
    <row r="955465" spans="68:68" customFormat="1">
      <c r="BP955465" s="90"/>
    </row>
    <row r="955466" spans="68:68" customFormat="1">
      <c r="BP955466" s="90"/>
    </row>
    <row r="955467" spans="68:68" customFormat="1">
      <c r="BP955467" s="90"/>
    </row>
    <row r="955468" spans="68:68" customFormat="1">
      <c r="BP955468" s="90"/>
    </row>
    <row r="955469" spans="68:68" customFormat="1">
      <c r="BP955469" s="90"/>
    </row>
    <row r="955470" spans="68:68" customFormat="1">
      <c r="BP955470" s="90"/>
    </row>
    <row r="955471" spans="68:68" customFormat="1">
      <c r="BP955471" s="90"/>
    </row>
    <row r="955472" spans="68:68" customFormat="1">
      <c r="BP955472" s="90"/>
    </row>
    <row r="955473" spans="68:68" customFormat="1">
      <c r="BP955473" s="90"/>
    </row>
    <row r="955474" spans="68:68" customFormat="1">
      <c r="BP955474" s="90"/>
    </row>
    <row r="955475" spans="68:68" customFormat="1">
      <c r="BP955475" s="90"/>
    </row>
    <row r="955476" spans="68:68" customFormat="1">
      <c r="BP955476" s="90"/>
    </row>
    <row r="955477" spans="68:68" customFormat="1">
      <c r="BP955477" s="90"/>
    </row>
    <row r="955478" spans="68:68" customFormat="1">
      <c r="BP955478" s="90"/>
    </row>
    <row r="955479" spans="68:68" customFormat="1">
      <c r="BP955479" s="90"/>
    </row>
    <row r="955480" spans="68:68" customFormat="1">
      <c r="BP955480" s="90"/>
    </row>
    <row r="955481" spans="68:68" customFormat="1">
      <c r="BP955481" s="90"/>
    </row>
    <row r="955482" spans="68:68" customFormat="1">
      <c r="BP955482" s="90"/>
    </row>
    <row r="955483" spans="68:68" customFormat="1">
      <c r="BP955483" s="90"/>
    </row>
    <row r="955484" spans="68:68" customFormat="1">
      <c r="BP955484" s="90"/>
    </row>
    <row r="955485" spans="68:68" customFormat="1">
      <c r="BP955485" s="90"/>
    </row>
    <row r="955486" spans="68:68" customFormat="1">
      <c r="BP955486" s="90"/>
    </row>
    <row r="955487" spans="68:68" customFormat="1">
      <c r="BP955487" s="90"/>
    </row>
    <row r="955488" spans="68:68" customFormat="1">
      <c r="BP955488" s="90"/>
    </row>
    <row r="955489" spans="68:68" customFormat="1">
      <c r="BP955489" s="90"/>
    </row>
    <row r="955490" spans="68:68" customFormat="1">
      <c r="BP955490" s="90"/>
    </row>
    <row r="955491" spans="68:68" customFormat="1">
      <c r="BP955491" s="90"/>
    </row>
    <row r="955492" spans="68:68" customFormat="1">
      <c r="BP955492" s="90"/>
    </row>
    <row r="955493" spans="68:68" customFormat="1">
      <c r="BP955493" s="90"/>
    </row>
    <row r="955494" spans="68:68" customFormat="1">
      <c r="BP955494" s="90"/>
    </row>
    <row r="955495" spans="68:68" customFormat="1">
      <c r="BP955495" s="90"/>
    </row>
    <row r="955496" spans="68:68" customFormat="1">
      <c r="BP955496" s="90"/>
    </row>
    <row r="955497" spans="68:68" customFormat="1">
      <c r="BP955497" s="90"/>
    </row>
    <row r="955498" spans="68:68" customFormat="1">
      <c r="BP955498" s="90"/>
    </row>
    <row r="955499" spans="68:68" customFormat="1">
      <c r="BP955499" s="90"/>
    </row>
    <row r="955500" spans="68:68" customFormat="1">
      <c r="BP955500" s="90"/>
    </row>
    <row r="955501" spans="68:68" customFormat="1">
      <c r="BP955501" s="90"/>
    </row>
    <row r="955502" spans="68:68" customFormat="1">
      <c r="BP955502" s="90"/>
    </row>
    <row r="955503" spans="68:68" customFormat="1">
      <c r="BP955503" s="90"/>
    </row>
    <row r="955504" spans="68:68" customFormat="1">
      <c r="BP955504" s="90"/>
    </row>
    <row r="955505" spans="68:68" customFormat="1">
      <c r="BP955505" s="90"/>
    </row>
    <row r="955506" spans="68:68" customFormat="1">
      <c r="BP955506" s="90"/>
    </row>
    <row r="955507" spans="68:68" customFormat="1">
      <c r="BP955507" s="90"/>
    </row>
    <row r="955508" spans="68:68" customFormat="1">
      <c r="BP955508" s="90"/>
    </row>
    <row r="955509" spans="68:68" customFormat="1">
      <c r="BP955509" s="90"/>
    </row>
    <row r="955510" spans="68:68" customFormat="1">
      <c r="BP955510" s="90"/>
    </row>
    <row r="955511" spans="68:68" customFormat="1">
      <c r="BP955511" s="90"/>
    </row>
    <row r="955512" spans="68:68" customFormat="1">
      <c r="BP955512" s="90"/>
    </row>
    <row r="955513" spans="68:68" customFormat="1">
      <c r="BP955513" s="90"/>
    </row>
    <row r="955514" spans="68:68" customFormat="1">
      <c r="BP955514" s="90"/>
    </row>
    <row r="955515" spans="68:68" customFormat="1">
      <c r="BP955515" s="90"/>
    </row>
    <row r="955516" spans="68:68" customFormat="1">
      <c r="BP955516" s="90"/>
    </row>
    <row r="955517" spans="68:68" customFormat="1">
      <c r="BP955517" s="90"/>
    </row>
    <row r="955518" spans="68:68" customFormat="1">
      <c r="BP955518" s="90"/>
    </row>
    <row r="955519" spans="68:68" customFormat="1">
      <c r="BP955519" s="90"/>
    </row>
    <row r="955520" spans="68:68" customFormat="1">
      <c r="BP955520" s="90"/>
    </row>
    <row r="955521" spans="68:68" customFormat="1">
      <c r="BP955521" s="90"/>
    </row>
    <row r="955522" spans="68:68" customFormat="1">
      <c r="BP955522" s="90"/>
    </row>
    <row r="955523" spans="68:68" customFormat="1">
      <c r="BP955523" s="90"/>
    </row>
    <row r="955524" spans="68:68" customFormat="1">
      <c r="BP955524" s="90"/>
    </row>
    <row r="955525" spans="68:68" customFormat="1">
      <c r="BP955525" s="90"/>
    </row>
    <row r="955526" spans="68:68" customFormat="1">
      <c r="BP955526" s="90"/>
    </row>
    <row r="955527" spans="68:68" customFormat="1">
      <c r="BP955527" s="90"/>
    </row>
    <row r="955528" spans="68:68" customFormat="1">
      <c r="BP955528" s="90"/>
    </row>
    <row r="955529" spans="68:68" customFormat="1">
      <c r="BP955529" s="90"/>
    </row>
    <row r="955530" spans="68:68" customFormat="1">
      <c r="BP955530" s="90"/>
    </row>
    <row r="955531" spans="68:68" customFormat="1">
      <c r="BP955531" s="90"/>
    </row>
    <row r="955532" spans="68:68" customFormat="1">
      <c r="BP955532" s="90"/>
    </row>
    <row r="955533" spans="68:68" customFormat="1">
      <c r="BP955533" s="90"/>
    </row>
    <row r="955534" spans="68:68" customFormat="1">
      <c r="BP955534" s="90"/>
    </row>
    <row r="955535" spans="68:68" customFormat="1">
      <c r="BP955535" s="90"/>
    </row>
    <row r="955536" spans="68:68" customFormat="1">
      <c r="BP955536" s="90"/>
    </row>
    <row r="955537" spans="68:68" customFormat="1">
      <c r="BP955537" s="90"/>
    </row>
    <row r="955538" spans="68:68" customFormat="1">
      <c r="BP955538" s="90"/>
    </row>
    <row r="955539" spans="68:68" customFormat="1">
      <c r="BP955539" s="90"/>
    </row>
    <row r="955540" spans="68:68" customFormat="1">
      <c r="BP955540" s="90"/>
    </row>
    <row r="955541" spans="68:68" customFormat="1">
      <c r="BP955541" s="90"/>
    </row>
    <row r="955542" spans="68:68" customFormat="1">
      <c r="BP955542" s="90"/>
    </row>
    <row r="955543" spans="68:68" customFormat="1">
      <c r="BP955543" s="90"/>
    </row>
    <row r="955544" spans="68:68" customFormat="1">
      <c r="BP955544" s="90"/>
    </row>
    <row r="955545" spans="68:68" customFormat="1">
      <c r="BP955545" s="90"/>
    </row>
    <row r="955546" spans="68:68" customFormat="1">
      <c r="BP955546" s="90"/>
    </row>
    <row r="955547" spans="68:68" customFormat="1">
      <c r="BP955547" s="90"/>
    </row>
    <row r="955548" spans="68:68" customFormat="1">
      <c r="BP955548" s="90"/>
    </row>
    <row r="955549" spans="68:68" customFormat="1">
      <c r="BP955549" s="90"/>
    </row>
    <row r="955550" spans="68:68" customFormat="1">
      <c r="BP955550" s="90"/>
    </row>
    <row r="955551" spans="68:68" customFormat="1">
      <c r="BP955551" s="90"/>
    </row>
    <row r="955552" spans="68:68" customFormat="1">
      <c r="BP955552" s="90"/>
    </row>
    <row r="955553" spans="68:68" customFormat="1">
      <c r="BP955553" s="90"/>
    </row>
    <row r="955554" spans="68:68" customFormat="1">
      <c r="BP955554" s="90"/>
    </row>
    <row r="955555" spans="68:68" customFormat="1">
      <c r="BP955555" s="90"/>
    </row>
    <row r="955556" spans="68:68" customFormat="1">
      <c r="BP955556" s="90"/>
    </row>
    <row r="955557" spans="68:68" customFormat="1">
      <c r="BP955557" s="90"/>
    </row>
    <row r="955558" spans="68:68" customFormat="1">
      <c r="BP955558" s="90"/>
    </row>
    <row r="955559" spans="68:68" customFormat="1">
      <c r="BP955559" s="90"/>
    </row>
    <row r="955560" spans="68:68" customFormat="1">
      <c r="BP955560" s="90"/>
    </row>
    <row r="955561" spans="68:68" customFormat="1">
      <c r="BP955561" s="90"/>
    </row>
    <row r="955562" spans="68:68" customFormat="1">
      <c r="BP955562" s="90"/>
    </row>
    <row r="955563" spans="68:68" customFormat="1">
      <c r="BP955563" s="90"/>
    </row>
    <row r="955564" spans="68:68" customFormat="1">
      <c r="BP955564" s="90"/>
    </row>
    <row r="955565" spans="68:68" customFormat="1">
      <c r="BP955565" s="90"/>
    </row>
    <row r="955566" spans="68:68" customFormat="1">
      <c r="BP955566" s="90"/>
    </row>
    <row r="955567" spans="68:68" customFormat="1">
      <c r="BP955567" s="90"/>
    </row>
    <row r="955568" spans="68:68" customFormat="1">
      <c r="BP955568" s="90"/>
    </row>
    <row r="955569" spans="68:68" customFormat="1">
      <c r="BP955569" s="90"/>
    </row>
    <row r="955570" spans="68:68" customFormat="1">
      <c r="BP955570" s="90"/>
    </row>
    <row r="955571" spans="68:68" customFormat="1">
      <c r="BP955571" s="90"/>
    </row>
    <row r="955572" spans="68:68" customFormat="1">
      <c r="BP955572" s="90"/>
    </row>
    <row r="955573" spans="68:68" customFormat="1">
      <c r="BP955573" s="90"/>
    </row>
    <row r="955574" spans="68:68" customFormat="1">
      <c r="BP955574" s="90"/>
    </row>
    <row r="955575" spans="68:68" customFormat="1">
      <c r="BP955575" s="90"/>
    </row>
    <row r="955576" spans="68:68" customFormat="1">
      <c r="BP955576" s="90"/>
    </row>
    <row r="955577" spans="68:68" customFormat="1">
      <c r="BP955577" s="90"/>
    </row>
    <row r="955578" spans="68:68" customFormat="1">
      <c r="BP955578" s="90"/>
    </row>
    <row r="955579" spans="68:68" customFormat="1">
      <c r="BP955579" s="90"/>
    </row>
    <row r="955580" spans="68:68" customFormat="1">
      <c r="BP955580" s="90"/>
    </row>
    <row r="955581" spans="68:68" customFormat="1">
      <c r="BP955581" s="90"/>
    </row>
    <row r="955582" spans="68:68" customFormat="1">
      <c r="BP955582" s="90"/>
    </row>
    <row r="955583" spans="68:68" customFormat="1">
      <c r="BP955583" s="90"/>
    </row>
    <row r="955584" spans="68:68" customFormat="1">
      <c r="BP955584" s="90"/>
    </row>
    <row r="955585" spans="68:68" customFormat="1">
      <c r="BP955585" s="90"/>
    </row>
    <row r="955586" spans="68:68" customFormat="1">
      <c r="BP955586" s="90"/>
    </row>
    <row r="955587" spans="68:68" customFormat="1">
      <c r="BP955587" s="90"/>
    </row>
    <row r="955588" spans="68:68" customFormat="1">
      <c r="BP955588" s="90"/>
    </row>
    <row r="955589" spans="68:68" customFormat="1">
      <c r="BP955589" s="90"/>
    </row>
    <row r="955590" spans="68:68" customFormat="1">
      <c r="BP955590" s="90"/>
    </row>
    <row r="955591" spans="68:68" customFormat="1">
      <c r="BP955591" s="90"/>
    </row>
    <row r="955592" spans="68:68" customFormat="1">
      <c r="BP955592" s="90"/>
    </row>
    <row r="955593" spans="68:68" customFormat="1">
      <c r="BP955593" s="90"/>
    </row>
    <row r="955594" spans="68:68" customFormat="1">
      <c r="BP955594" s="90"/>
    </row>
    <row r="955595" spans="68:68" customFormat="1">
      <c r="BP955595" s="90"/>
    </row>
    <row r="955596" spans="68:68" customFormat="1">
      <c r="BP955596" s="90"/>
    </row>
    <row r="955597" spans="68:68" customFormat="1">
      <c r="BP955597" s="90"/>
    </row>
    <row r="955598" spans="68:68" customFormat="1">
      <c r="BP955598" s="90"/>
    </row>
    <row r="955599" spans="68:68" customFormat="1">
      <c r="BP955599" s="90"/>
    </row>
    <row r="955600" spans="68:68" customFormat="1">
      <c r="BP955600" s="90"/>
    </row>
    <row r="955601" spans="68:68" customFormat="1">
      <c r="BP955601" s="90"/>
    </row>
    <row r="955602" spans="68:68" customFormat="1">
      <c r="BP955602" s="90"/>
    </row>
    <row r="955603" spans="68:68" customFormat="1">
      <c r="BP955603" s="90"/>
    </row>
    <row r="955604" spans="68:68" customFormat="1">
      <c r="BP955604" s="90"/>
    </row>
    <row r="955605" spans="68:68" customFormat="1">
      <c r="BP955605" s="90"/>
    </row>
    <row r="955606" spans="68:68" customFormat="1">
      <c r="BP955606" s="90"/>
    </row>
    <row r="955607" spans="68:68" customFormat="1">
      <c r="BP955607" s="90"/>
    </row>
    <row r="955608" spans="68:68" customFormat="1">
      <c r="BP955608" s="90"/>
    </row>
    <row r="955609" spans="68:68" customFormat="1">
      <c r="BP955609" s="90"/>
    </row>
    <row r="955610" spans="68:68" customFormat="1">
      <c r="BP955610" s="90"/>
    </row>
    <row r="955611" spans="68:68" customFormat="1">
      <c r="BP955611" s="90"/>
    </row>
    <row r="955612" spans="68:68" customFormat="1">
      <c r="BP955612" s="90"/>
    </row>
    <row r="955613" spans="68:68" customFormat="1">
      <c r="BP955613" s="90"/>
    </row>
    <row r="955614" spans="68:68" customFormat="1">
      <c r="BP955614" s="90"/>
    </row>
    <row r="955615" spans="68:68" customFormat="1">
      <c r="BP955615" s="90"/>
    </row>
    <row r="955616" spans="68:68" customFormat="1">
      <c r="BP955616" s="90"/>
    </row>
    <row r="955617" spans="68:68" customFormat="1">
      <c r="BP955617" s="90"/>
    </row>
    <row r="955618" spans="68:68" customFormat="1">
      <c r="BP955618" s="90"/>
    </row>
    <row r="955619" spans="68:68" customFormat="1">
      <c r="BP955619" s="90"/>
    </row>
    <row r="955620" spans="68:68" customFormat="1">
      <c r="BP955620" s="90"/>
    </row>
    <row r="955621" spans="68:68" customFormat="1">
      <c r="BP955621" s="90"/>
    </row>
    <row r="955622" spans="68:68" customFormat="1">
      <c r="BP955622" s="90"/>
    </row>
    <row r="955623" spans="68:68" customFormat="1">
      <c r="BP955623" s="90"/>
    </row>
    <row r="955624" spans="68:68" customFormat="1">
      <c r="BP955624" s="90"/>
    </row>
    <row r="955625" spans="68:68" customFormat="1">
      <c r="BP955625" s="90"/>
    </row>
    <row r="955626" spans="68:68" customFormat="1">
      <c r="BP955626" s="90"/>
    </row>
    <row r="955627" spans="68:68" customFormat="1">
      <c r="BP955627" s="90"/>
    </row>
    <row r="955628" spans="68:68" customFormat="1">
      <c r="BP955628" s="90"/>
    </row>
    <row r="955629" spans="68:68" customFormat="1">
      <c r="BP955629" s="90"/>
    </row>
    <row r="955630" spans="68:68" customFormat="1">
      <c r="BP955630" s="90"/>
    </row>
    <row r="955631" spans="68:68" customFormat="1">
      <c r="BP955631" s="90"/>
    </row>
    <row r="955632" spans="68:68" customFormat="1">
      <c r="BP955632" s="90"/>
    </row>
    <row r="955633" spans="68:68" customFormat="1">
      <c r="BP955633" s="90"/>
    </row>
    <row r="955634" spans="68:68" customFormat="1">
      <c r="BP955634" s="90"/>
    </row>
    <row r="955635" spans="68:68" customFormat="1">
      <c r="BP955635" s="90"/>
    </row>
    <row r="955636" spans="68:68" customFormat="1">
      <c r="BP955636" s="90"/>
    </row>
    <row r="955637" spans="68:68" customFormat="1">
      <c r="BP955637" s="90"/>
    </row>
    <row r="955638" spans="68:68" customFormat="1">
      <c r="BP955638" s="90"/>
    </row>
    <row r="955639" spans="68:68" customFormat="1">
      <c r="BP955639" s="90"/>
    </row>
    <row r="955640" spans="68:68" customFormat="1">
      <c r="BP955640" s="90"/>
    </row>
    <row r="955641" spans="68:68" customFormat="1">
      <c r="BP955641" s="90"/>
    </row>
    <row r="955642" spans="68:68" customFormat="1">
      <c r="BP955642" s="90"/>
    </row>
    <row r="955643" spans="68:68" customFormat="1">
      <c r="BP955643" s="90"/>
    </row>
    <row r="955644" spans="68:68" customFormat="1">
      <c r="BP955644" s="90"/>
    </row>
    <row r="955645" spans="68:68" customFormat="1">
      <c r="BP955645" s="90"/>
    </row>
    <row r="955646" spans="68:68" customFormat="1">
      <c r="BP955646" s="90"/>
    </row>
    <row r="955647" spans="68:68" customFormat="1">
      <c r="BP955647" s="90"/>
    </row>
    <row r="955648" spans="68:68" customFormat="1">
      <c r="BP955648" s="90"/>
    </row>
    <row r="955649" spans="68:68" customFormat="1">
      <c r="BP955649" s="90"/>
    </row>
    <row r="955650" spans="68:68" customFormat="1">
      <c r="BP955650" s="90"/>
    </row>
    <row r="955651" spans="68:68" customFormat="1">
      <c r="BP955651" s="90"/>
    </row>
    <row r="955652" spans="68:68" customFormat="1">
      <c r="BP955652" s="90"/>
    </row>
    <row r="955653" spans="68:68" customFormat="1">
      <c r="BP955653" s="90"/>
    </row>
    <row r="955654" spans="68:68" customFormat="1">
      <c r="BP955654" s="90"/>
    </row>
    <row r="955655" spans="68:68" customFormat="1">
      <c r="BP955655" s="90"/>
    </row>
    <row r="955656" spans="68:68" customFormat="1">
      <c r="BP955656" s="90"/>
    </row>
    <row r="955657" spans="68:68" customFormat="1">
      <c r="BP955657" s="90"/>
    </row>
    <row r="955658" spans="68:68" customFormat="1">
      <c r="BP955658" s="90"/>
    </row>
    <row r="955659" spans="68:68" customFormat="1">
      <c r="BP955659" s="90"/>
    </row>
    <row r="955660" spans="68:68" customFormat="1">
      <c r="BP955660" s="90"/>
    </row>
    <row r="955661" spans="68:68" customFormat="1">
      <c r="BP955661" s="90"/>
    </row>
    <row r="955662" spans="68:68" customFormat="1">
      <c r="BP955662" s="90"/>
    </row>
    <row r="955663" spans="68:68" customFormat="1">
      <c r="BP955663" s="90"/>
    </row>
    <row r="955664" spans="68:68" customFormat="1">
      <c r="BP955664" s="90"/>
    </row>
    <row r="955665" spans="68:68" customFormat="1">
      <c r="BP955665" s="90"/>
    </row>
    <row r="955666" spans="68:68" customFormat="1">
      <c r="BP955666" s="90"/>
    </row>
    <row r="955667" spans="68:68" customFormat="1">
      <c r="BP955667" s="90"/>
    </row>
    <row r="955668" spans="68:68" customFormat="1">
      <c r="BP955668" s="90"/>
    </row>
    <row r="955669" spans="68:68" customFormat="1">
      <c r="BP955669" s="90"/>
    </row>
    <row r="955670" spans="68:68" customFormat="1">
      <c r="BP955670" s="90"/>
    </row>
    <row r="955671" spans="68:68" customFormat="1">
      <c r="BP955671" s="90"/>
    </row>
    <row r="955672" spans="68:68" customFormat="1">
      <c r="BP955672" s="90"/>
    </row>
    <row r="955673" spans="68:68" customFormat="1">
      <c r="BP955673" s="90"/>
    </row>
    <row r="955674" spans="68:68" customFormat="1">
      <c r="BP955674" s="90"/>
    </row>
    <row r="955675" spans="68:68" customFormat="1">
      <c r="BP955675" s="90"/>
    </row>
    <row r="955676" spans="68:68" customFormat="1">
      <c r="BP955676" s="90"/>
    </row>
    <row r="955677" spans="68:68" customFormat="1">
      <c r="BP955677" s="90"/>
    </row>
    <row r="955678" spans="68:68" customFormat="1">
      <c r="BP955678" s="90"/>
    </row>
    <row r="955679" spans="68:68" customFormat="1">
      <c r="BP955679" s="90"/>
    </row>
    <row r="955680" spans="68:68" customFormat="1">
      <c r="BP955680" s="90"/>
    </row>
    <row r="955681" spans="68:68" customFormat="1">
      <c r="BP955681" s="90"/>
    </row>
    <row r="955682" spans="68:68" customFormat="1">
      <c r="BP955682" s="90"/>
    </row>
    <row r="955683" spans="68:68" customFormat="1">
      <c r="BP955683" s="90"/>
    </row>
    <row r="955684" spans="68:68" customFormat="1">
      <c r="BP955684" s="90"/>
    </row>
    <row r="955685" spans="68:68" customFormat="1">
      <c r="BP955685" s="90"/>
    </row>
    <row r="955686" spans="68:68" customFormat="1">
      <c r="BP955686" s="90"/>
    </row>
    <row r="955687" spans="68:68" customFormat="1">
      <c r="BP955687" s="90"/>
    </row>
    <row r="955688" spans="68:68" customFormat="1">
      <c r="BP955688" s="90"/>
    </row>
    <row r="955689" spans="68:68" customFormat="1">
      <c r="BP955689" s="90"/>
    </row>
    <row r="955690" spans="68:68" customFormat="1">
      <c r="BP955690" s="90"/>
    </row>
    <row r="955691" spans="68:68" customFormat="1">
      <c r="BP955691" s="90"/>
    </row>
    <row r="955692" spans="68:68" customFormat="1">
      <c r="BP955692" s="90"/>
    </row>
    <row r="955693" spans="68:68" customFormat="1">
      <c r="BP955693" s="90"/>
    </row>
    <row r="955694" spans="68:68" customFormat="1">
      <c r="BP955694" s="90"/>
    </row>
    <row r="955695" spans="68:68" customFormat="1">
      <c r="BP955695" s="90"/>
    </row>
    <row r="955696" spans="68:68" customFormat="1">
      <c r="BP955696" s="90"/>
    </row>
    <row r="955697" spans="68:68" customFormat="1">
      <c r="BP955697" s="90"/>
    </row>
    <row r="955698" spans="68:68" customFormat="1">
      <c r="BP955698" s="90"/>
    </row>
    <row r="955699" spans="68:68" customFormat="1">
      <c r="BP955699" s="90"/>
    </row>
    <row r="955700" spans="68:68" customFormat="1">
      <c r="BP955700" s="90"/>
    </row>
    <row r="955701" spans="68:68" customFormat="1">
      <c r="BP955701" s="90"/>
    </row>
    <row r="955702" spans="68:68" customFormat="1">
      <c r="BP955702" s="90"/>
    </row>
    <row r="955703" spans="68:68" customFormat="1">
      <c r="BP955703" s="90"/>
    </row>
    <row r="955704" spans="68:68" customFormat="1">
      <c r="BP955704" s="90"/>
    </row>
    <row r="955705" spans="68:68" customFormat="1">
      <c r="BP955705" s="90"/>
    </row>
    <row r="955706" spans="68:68" customFormat="1">
      <c r="BP955706" s="90"/>
    </row>
    <row r="955707" spans="68:68" customFormat="1">
      <c r="BP955707" s="90"/>
    </row>
    <row r="955708" spans="68:68" customFormat="1">
      <c r="BP955708" s="90"/>
    </row>
    <row r="955709" spans="68:68" customFormat="1">
      <c r="BP955709" s="90"/>
    </row>
    <row r="955710" spans="68:68" customFormat="1">
      <c r="BP955710" s="90"/>
    </row>
    <row r="955711" spans="68:68" customFormat="1">
      <c r="BP955711" s="90"/>
    </row>
    <row r="955712" spans="68:68" customFormat="1">
      <c r="BP955712" s="90"/>
    </row>
    <row r="955713" spans="68:68" customFormat="1">
      <c r="BP955713" s="90"/>
    </row>
    <row r="955714" spans="68:68" customFormat="1">
      <c r="BP955714" s="90"/>
    </row>
    <row r="955715" spans="68:68" customFormat="1">
      <c r="BP955715" s="90"/>
    </row>
    <row r="955716" spans="68:68" customFormat="1">
      <c r="BP955716" s="90"/>
    </row>
    <row r="955717" spans="68:68" customFormat="1">
      <c r="BP955717" s="90"/>
    </row>
    <row r="955718" spans="68:68" customFormat="1">
      <c r="BP955718" s="90"/>
    </row>
    <row r="955719" spans="68:68" customFormat="1">
      <c r="BP955719" s="90"/>
    </row>
    <row r="955720" spans="68:68" customFormat="1">
      <c r="BP955720" s="90"/>
    </row>
    <row r="955721" spans="68:68" customFormat="1">
      <c r="BP955721" s="90"/>
    </row>
    <row r="955722" spans="68:68" customFormat="1">
      <c r="BP955722" s="90"/>
    </row>
    <row r="955723" spans="68:68" customFormat="1">
      <c r="BP955723" s="90"/>
    </row>
    <row r="955724" spans="68:68" customFormat="1">
      <c r="BP955724" s="90"/>
    </row>
    <row r="955725" spans="68:68" customFormat="1">
      <c r="BP955725" s="90"/>
    </row>
    <row r="955726" spans="68:68" customFormat="1">
      <c r="BP955726" s="90"/>
    </row>
    <row r="955727" spans="68:68" customFormat="1">
      <c r="BP955727" s="90"/>
    </row>
    <row r="955728" spans="68:68" customFormat="1">
      <c r="BP955728" s="90"/>
    </row>
    <row r="955729" spans="68:68" customFormat="1">
      <c r="BP955729" s="90"/>
    </row>
    <row r="955730" spans="68:68" customFormat="1">
      <c r="BP955730" s="90"/>
    </row>
    <row r="955731" spans="68:68" customFormat="1">
      <c r="BP955731" s="90"/>
    </row>
    <row r="955732" spans="68:68" customFormat="1">
      <c r="BP955732" s="90"/>
    </row>
    <row r="955733" spans="68:68" customFormat="1">
      <c r="BP955733" s="90"/>
    </row>
    <row r="955734" spans="68:68" customFormat="1">
      <c r="BP955734" s="90"/>
    </row>
    <row r="955735" spans="68:68" customFormat="1">
      <c r="BP955735" s="90"/>
    </row>
    <row r="955736" spans="68:68" customFormat="1">
      <c r="BP955736" s="90"/>
    </row>
    <row r="955737" spans="68:68" customFormat="1">
      <c r="BP955737" s="90"/>
    </row>
    <row r="955738" spans="68:68" customFormat="1">
      <c r="BP955738" s="90"/>
    </row>
    <row r="955739" spans="68:68" customFormat="1">
      <c r="BP955739" s="90"/>
    </row>
    <row r="955740" spans="68:68" customFormat="1">
      <c r="BP955740" s="90"/>
    </row>
    <row r="955741" spans="68:68" customFormat="1">
      <c r="BP955741" s="90"/>
    </row>
    <row r="955742" spans="68:68" customFormat="1">
      <c r="BP955742" s="90"/>
    </row>
    <row r="955743" spans="68:68" customFormat="1">
      <c r="BP955743" s="90"/>
    </row>
    <row r="955744" spans="68:68" customFormat="1">
      <c r="BP955744" s="90"/>
    </row>
    <row r="955745" spans="68:68" customFormat="1">
      <c r="BP955745" s="90"/>
    </row>
    <row r="955746" spans="68:68" customFormat="1">
      <c r="BP955746" s="90"/>
    </row>
    <row r="955747" spans="68:68" customFormat="1">
      <c r="BP955747" s="90"/>
    </row>
    <row r="955748" spans="68:68" customFormat="1">
      <c r="BP955748" s="90"/>
    </row>
    <row r="955749" spans="68:68" customFormat="1">
      <c r="BP955749" s="90"/>
    </row>
    <row r="955750" spans="68:68" customFormat="1">
      <c r="BP955750" s="90"/>
    </row>
    <row r="955751" spans="68:68" customFormat="1">
      <c r="BP955751" s="90"/>
    </row>
    <row r="955752" spans="68:68" customFormat="1">
      <c r="BP955752" s="90"/>
    </row>
    <row r="955753" spans="68:68" customFormat="1">
      <c r="BP955753" s="90"/>
    </row>
    <row r="955754" spans="68:68" customFormat="1">
      <c r="BP955754" s="90"/>
    </row>
    <row r="955755" spans="68:68" customFormat="1">
      <c r="BP955755" s="90"/>
    </row>
    <row r="955756" spans="68:68" customFormat="1">
      <c r="BP955756" s="90"/>
    </row>
    <row r="955757" spans="68:68" customFormat="1">
      <c r="BP955757" s="90"/>
    </row>
    <row r="955758" spans="68:68" customFormat="1">
      <c r="BP955758" s="90"/>
    </row>
    <row r="955759" spans="68:68" customFormat="1">
      <c r="BP955759" s="90"/>
    </row>
    <row r="955760" spans="68:68" customFormat="1">
      <c r="BP955760" s="90"/>
    </row>
    <row r="955761" spans="68:68" customFormat="1">
      <c r="BP955761" s="90"/>
    </row>
    <row r="955762" spans="68:68" customFormat="1">
      <c r="BP955762" s="90"/>
    </row>
    <row r="955763" spans="68:68" customFormat="1">
      <c r="BP955763" s="90"/>
    </row>
    <row r="955764" spans="68:68" customFormat="1">
      <c r="BP955764" s="90"/>
    </row>
    <row r="955765" spans="68:68" customFormat="1">
      <c r="BP955765" s="90"/>
    </row>
    <row r="955766" spans="68:68" customFormat="1">
      <c r="BP955766" s="90"/>
    </row>
    <row r="955767" spans="68:68" customFormat="1">
      <c r="BP955767" s="90"/>
    </row>
    <row r="955768" spans="68:68" customFormat="1">
      <c r="BP955768" s="90"/>
    </row>
    <row r="955769" spans="68:68" customFormat="1">
      <c r="BP955769" s="90"/>
    </row>
    <row r="955770" spans="68:68" customFormat="1">
      <c r="BP955770" s="90"/>
    </row>
    <row r="955771" spans="68:68" customFormat="1">
      <c r="BP955771" s="90"/>
    </row>
    <row r="955772" spans="68:68" customFormat="1">
      <c r="BP955772" s="90"/>
    </row>
    <row r="955773" spans="68:68" customFormat="1">
      <c r="BP955773" s="90"/>
    </row>
    <row r="955774" spans="68:68" customFormat="1">
      <c r="BP955774" s="90"/>
    </row>
    <row r="955775" spans="68:68" customFormat="1">
      <c r="BP955775" s="90"/>
    </row>
    <row r="955776" spans="68:68" customFormat="1">
      <c r="BP955776" s="90"/>
    </row>
    <row r="955777" spans="68:68" customFormat="1">
      <c r="BP955777" s="90"/>
    </row>
    <row r="955778" spans="68:68" customFormat="1">
      <c r="BP955778" s="90"/>
    </row>
    <row r="955779" spans="68:68" customFormat="1">
      <c r="BP955779" s="90"/>
    </row>
    <row r="955780" spans="68:68" customFormat="1">
      <c r="BP955780" s="90"/>
    </row>
    <row r="955781" spans="68:68" customFormat="1">
      <c r="BP955781" s="90"/>
    </row>
    <row r="955782" spans="68:68" customFormat="1">
      <c r="BP955782" s="90"/>
    </row>
    <row r="955783" spans="68:68" customFormat="1">
      <c r="BP955783" s="90"/>
    </row>
    <row r="955784" spans="68:68" customFormat="1">
      <c r="BP955784" s="90"/>
    </row>
    <row r="955785" spans="68:68" customFormat="1">
      <c r="BP955785" s="90"/>
    </row>
    <row r="955786" spans="68:68" customFormat="1">
      <c r="BP955786" s="90"/>
    </row>
    <row r="955787" spans="68:68" customFormat="1">
      <c r="BP955787" s="90"/>
    </row>
    <row r="955788" spans="68:68" customFormat="1">
      <c r="BP955788" s="90"/>
    </row>
    <row r="955789" spans="68:68" customFormat="1">
      <c r="BP955789" s="90"/>
    </row>
    <row r="955790" spans="68:68" customFormat="1">
      <c r="BP955790" s="90"/>
    </row>
    <row r="955791" spans="68:68" customFormat="1">
      <c r="BP955791" s="90"/>
    </row>
    <row r="955792" spans="68:68" customFormat="1">
      <c r="BP955792" s="90"/>
    </row>
    <row r="955793" spans="68:68" customFormat="1">
      <c r="BP955793" s="90"/>
    </row>
    <row r="955794" spans="68:68" customFormat="1">
      <c r="BP955794" s="90"/>
    </row>
    <row r="955795" spans="68:68" customFormat="1">
      <c r="BP955795" s="90"/>
    </row>
    <row r="955796" spans="68:68" customFormat="1">
      <c r="BP955796" s="90"/>
    </row>
    <row r="955797" spans="68:68" customFormat="1">
      <c r="BP955797" s="90"/>
    </row>
    <row r="955798" spans="68:68" customFormat="1">
      <c r="BP955798" s="90"/>
    </row>
    <row r="955799" spans="68:68" customFormat="1">
      <c r="BP955799" s="90"/>
    </row>
    <row r="955800" spans="68:68" customFormat="1">
      <c r="BP955800" s="90"/>
    </row>
    <row r="955801" spans="68:68" customFormat="1">
      <c r="BP955801" s="90"/>
    </row>
    <row r="955802" spans="68:68" customFormat="1">
      <c r="BP955802" s="90"/>
    </row>
    <row r="955803" spans="68:68" customFormat="1">
      <c r="BP955803" s="90"/>
    </row>
    <row r="955804" spans="68:68" customFormat="1">
      <c r="BP955804" s="90"/>
    </row>
    <row r="955805" spans="68:68" customFormat="1">
      <c r="BP955805" s="90"/>
    </row>
    <row r="955806" spans="68:68" customFormat="1">
      <c r="BP955806" s="90"/>
    </row>
    <row r="955807" spans="68:68" customFormat="1">
      <c r="BP955807" s="90"/>
    </row>
    <row r="955808" spans="68:68" customFormat="1">
      <c r="BP955808" s="90"/>
    </row>
    <row r="955809" spans="68:68" customFormat="1">
      <c r="BP955809" s="90"/>
    </row>
    <row r="955810" spans="68:68" customFormat="1">
      <c r="BP955810" s="90"/>
    </row>
    <row r="955811" spans="68:68" customFormat="1">
      <c r="BP955811" s="90"/>
    </row>
    <row r="955812" spans="68:68" customFormat="1">
      <c r="BP955812" s="90"/>
    </row>
    <row r="955813" spans="68:68" customFormat="1">
      <c r="BP955813" s="90"/>
    </row>
    <row r="955814" spans="68:68" customFormat="1">
      <c r="BP955814" s="90"/>
    </row>
    <row r="955815" spans="68:68" customFormat="1">
      <c r="BP955815" s="90"/>
    </row>
    <row r="955816" spans="68:68" customFormat="1">
      <c r="BP955816" s="90"/>
    </row>
    <row r="955817" spans="68:68" customFormat="1">
      <c r="BP955817" s="90"/>
    </row>
    <row r="955818" spans="68:68" customFormat="1">
      <c r="BP955818" s="90"/>
    </row>
    <row r="955819" spans="68:68" customFormat="1">
      <c r="BP955819" s="90"/>
    </row>
    <row r="955820" spans="68:68" customFormat="1">
      <c r="BP955820" s="90"/>
    </row>
    <row r="955821" spans="68:68" customFormat="1">
      <c r="BP955821" s="90"/>
    </row>
    <row r="955822" spans="68:68" customFormat="1">
      <c r="BP955822" s="90"/>
    </row>
    <row r="955823" spans="68:68" customFormat="1">
      <c r="BP955823" s="90"/>
    </row>
    <row r="955824" spans="68:68" customFormat="1">
      <c r="BP955824" s="90"/>
    </row>
    <row r="955825" spans="68:68" customFormat="1">
      <c r="BP955825" s="90"/>
    </row>
    <row r="955826" spans="68:68" customFormat="1">
      <c r="BP955826" s="90"/>
    </row>
    <row r="955827" spans="68:68" customFormat="1">
      <c r="BP955827" s="90"/>
    </row>
    <row r="955828" spans="68:68" customFormat="1">
      <c r="BP955828" s="90"/>
    </row>
    <row r="955829" spans="68:68" customFormat="1">
      <c r="BP955829" s="90"/>
    </row>
    <row r="955830" spans="68:68" customFormat="1">
      <c r="BP955830" s="90"/>
    </row>
    <row r="955831" spans="68:68" customFormat="1">
      <c r="BP955831" s="90"/>
    </row>
    <row r="955832" spans="68:68" customFormat="1">
      <c r="BP955832" s="90"/>
    </row>
    <row r="955833" spans="68:68" customFormat="1">
      <c r="BP955833" s="90"/>
    </row>
    <row r="955834" spans="68:68" customFormat="1">
      <c r="BP955834" s="90"/>
    </row>
    <row r="955835" spans="68:68" customFormat="1">
      <c r="BP955835" s="90"/>
    </row>
    <row r="955836" spans="68:68" customFormat="1">
      <c r="BP955836" s="90"/>
    </row>
    <row r="955837" spans="68:68" customFormat="1">
      <c r="BP955837" s="90"/>
    </row>
    <row r="955838" spans="68:68" customFormat="1">
      <c r="BP955838" s="90"/>
    </row>
    <row r="955839" spans="68:68" customFormat="1">
      <c r="BP955839" s="90"/>
    </row>
    <row r="955840" spans="68:68" customFormat="1">
      <c r="BP955840" s="90"/>
    </row>
    <row r="955841" spans="68:68" customFormat="1">
      <c r="BP955841" s="90"/>
    </row>
    <row r="955842" spans="68:68" customFormat="1">
      <c r="BP955842" s="90"/>
    </row>
    <row r="955843" spans="68:68" customFormat="1">
      <c r="BP955843" s="90"/>
    </row>
    <row r="955844" spans="68:68" customFormat="1">
      <c r="BP955844" s="90"/>
    </row>
    <row r="955845" spans="68:68" customFormat="1">
      <c r="BP955845" s="90"/>
    </row>
    <row r="955846" spans="68:68" customFormat="1">
      <c r="BP955846" s="90"/>
    </row>
    <row r="955847" spans="68:68" customFormat="1">
      <c r="BP955847" s="90"/>
    </row>
    <row r="955848" spans="68:68" customFormat="1">
      <c r="BP955848" s="90"/>
    </row>
    <row r="955849" spans="68:68" customFormat="1">
      <c r="BP955849" s="90"/>
    </row>
    <row r="955850" spans="68:68" customFormat="1">
      <c r="BP955850" s="90"/>
    </row>
    <row r="955851" spans="68:68" customFormat="1">
      <c r="BP955851" s="90"/>
    </row>
    <row r="955852" spans="68:68" customFormat="1">
      <c r="BP955852" s="90"/>
    </row>
    <row r="955853" spans="68:68" customFormat="1">
      <c r="BP955853" s="90"/>
    </row>
    <row r="955854" spans="68:68" customFormat="1">
      <c r="BP955854" s="90"/>
    </row>
    <row r="955855" spans="68:68" customFormat="1">
      <c r="BP955855" s="90"/>
    </row>
    <row r="955856" spans="68:68" customFormat="1">
      <c r="BP955856" s="90"/>
    </row>
    <row r="955857" spans="68:68" customFormat="1">
      <c r="BP955857" s="90"/>
    </row>
    <row r="955858" spans="68:68" customFormat="1">
      <c r="BP955858" s="90"/>
    </row>
    <row r="955859" spans="68:68" customFormat="1">
      <c r="BP955859" s="90"/>
    </row>
    <row r="955860" spans="68:68" customFormat="1">
      <c r="BP955860" s="90"/>
    </row>
    <row r="955861" spans="68:68" customFormat="1">
      <c r="BP955861" s="90"/>
    </row>
    <row r="955862" spans="68:68" customFormat="1">
      <c r="BP955862" s="90"/>
    </row>
    <row r="955863" spans="68:68" customFormat="1">
      <c r="BP955863" s="90"/>
    </row>
    <row r="955864" spans="68:68" customFormat="1">
      <c r="BP955864" s="90"/>
    </row>
    <row r="955865" spans="68:68" customFormat="1">
      <c r="BP955865" s="90"/>
    </row>
    <row r="955866" spans="68:68" customFormat="1">
      <c r="BP955866" s="90"/>
    </row>
    <row r="955867" spans="68:68" customFormat="1">
      <c r="BP955867" s="90"/>
    </row>
    <row r="955868" spans="68:68" customFormat="1">
      <c r="BP955868" s="90"/>
    </row>
    <row r="955869" spans="68:68" customFormat="1">
      <c r="BP955869" s="90"/>
    </row>
    <row r="955870" spans="68:68" customFormat="1">
      <c r="BP955870" s="90"/>
    </row>
    <row r="955871" spans="68:68" customFormat="1">
      <c r="BP955871" s="90"/>
    </row>
    <row r="955872" spans="68:68" customFormat="1">
      <c r="BP955872" s="90"/>
    </row>
    <row r="955873" spans="68:68" customFormat="1">
      <c r="BP955873" s="90"/>
    </row>
    <row r="955874" spans="68:68" customFormat="1">
      <c r="BP955874" s="90"/>
    </row>
    <row r="955875" spans="68:68" customFormat="1">
      <c r="BP955875" s="90"/>
    </row>
    <row r="955876" spans="68:68" customFormat="1">
      <c r="BP955876" s="90"/>
    </row>
    <row r="955877" spans="68:68" customFormat="1">
      <c r="BP955877" s="90"/>
    </row>
    <row r="955878" spans="68:68" customFormat="1">
      <c r="BP955878" s="90"/>
    </row>
    <row r="955879" spans="68:68" customFormat="1">
      <c r="BP955879" s="90"/>
    </row>
    <row r="955880" spans="68:68" customFormat="1">
      <c r="BP955880" s="90"/>
    </row>
    <row r="955881" spans="68:68" customFormat="1">
      <c r="BP955881" s="90"/>
    </row>
    <row r="955882" spans="68:68" customFormat="1">
      <c r="BP955882" s="90"/>
    </row>
    <row r="955883" spans="68:68" customFormat="1">
      <c r="BP955883" s="90"/>
    </row>
    <row r="955884" spans="68:68" customFormat="1">
      <c r="BP955884" s="90"/>
    </row>
    <row r="955885" spans="68:68" customFormat="1">
      <c r="BP955885" s="90"/>
    </row>
    <row r="955886" spans="68:68" customFormat="1">
      <c r="BP955886" s="90"/>
    </row>
    <row r="955887" spans="68:68" customFormat="1">
      <c r="BP955887" s="90"/>
    </row>
    <row r="955888" spans="68:68" customFormat="1">
      <c r="BP955888" s="90"/>
    </row>
    <row r="955889" spans="68:68" customFormat="1">
      <c r="BP955889" s="90"/>
    </row>
    <row r="955890" spans="68:68" customFormat="1">
      <c r="BP955890" s="90"/>
    </row>
    <row r="955891" spans="68:68" customFormat="1">
      <c r="BP955891" s="90"/>
    </row>
    <row r="955892" spans="68:68" customFormat="1">
      <c r="BP955892" s="90"/>
    </row>
    <row r="955893" spans="68:68" customFormat="1">
      <c r="BP955893" s="90"/>
    </row>
    <row r="955894" spans="68:68" customFormat="1">
      <c r="BP955894" s="90"/>
    </row>
    <row r="955895" spans="68:68" customFormat="1">
      <c r="BP955895" s="90"/>
    </row>
    <row r="955896" spans="68:68" customFormat="1">
      <c r="BP955896" s="90"/>
    </row>
    <row r="955897" spans="68:68" customFormat="1">
      <c r="BP955897" s="90"/>
    </row>
    <row r="955898" spans="68:68" customFormat="1">
      <c r="BP955898" s="90"/>
    </row>
    <row r="955899" spans="68:68" customFormat="1">
      <c r="BP955899" s="90"/>
    </row>
    <row r="955900" spans="68:68" customFormat="1">
      <c r="BP955900" s="90"/>
    </row>
    <row r="955901" spans="68:68" customFormat="1">
      <c r="BP955901" s="90"/>
    </row>
    <row r="955902" spans="68:68" customFormat="1">
      <c r="BP955902" s="90"/>
    </row>
    <row r="955903" spans="68:68" customFormat="1">
      <c r="BP955903" s="90"/>
    </row>
    <row r="955904" spans="68:68" customFormat="1">
      <c r="BP955904" s="90"/>
    </row>
    <row r="955905" spans="68:68" customFormat="1">
      <c r="BP955905" s="90"/>
    </row>
    <row r="955906" spans="68:68" customFormat="1">
      <c r="BP955906" s="90"/>
    </row>
    <row r="955907" spans="68:68" customFormat="1">
      <c r="BP955907" s="90"/>
    </row>
    <row r="955908" spans="68:68" customFormat="1">
      <c r="BP955908" s="90"/>
    </row>
    <row r="955909" spans="68:68" customFormat="1">
      <c r="BP955909" s="90"/>
    </row>
    <row r="955910" spans="68:68" customFormat="1">
      <c r="BP955910" s="90"/>
    </row>
    <row r="955911" spans="68:68" customFormat="1">
      <c r="BP955911" s="90"/>
    </row>
    <row r="955912" spans="68:68" customFormat="1">
      <c r="BP955912" s="90"/>
    </row>
    <row r="955913" spans="68:68" customFormat="1">
      <c r="BP955913" s="90"/>
    </row>
    <row r="955914" spans="68:68" customFormat="1">
      <c r="BP955914" s="90"/>
    </row>
    <row r="955915" spans="68:68" customFormat="1">
      <c r="BP955915" s="90"/>
    </row>
    <row r="955916" spans="68:68" customFormat="1">
      <c r="BP955916" s="90"/>
    </row>
    <row r="955917" spans="68:68" customFormat="1">
      <c r="BP955917" s="90"/>
    </row>
    <row r="955918" spans="68:68" customFormat="1">
      <c r="BP955918" s="90"/>
    </row>
    <row r="955919" spans="68:68" customFormat="1">
      <c r="BP955919" s="90"/>
    </row>
    <row r="955920" spans="68:68" customFormat="1">
      <c r="BP955920" s="90"/>
    </row>
    <row r="955921" spans="68:68" customFormat="1">
      <c r="BP955921" s="90"/>
    </row>
    <row r="955922" spans="68:68" customFormat="1">
      <c r="BP955922" s="90"/>
    </row>
    <row r="955923" spans="68:68" customFormat="1">
      <c r="BP955923" s="90"/>
    </row>
    <row r="955924" spans="68:68" customFormat="1">
      <c r="BP955924" s="90"/>
    </row>
    <row r="955925" spans="68:68" customFormat="1">
      <c r="BP955925" s="90"/>
    </row>
    <row r="955926" spans="68:68" customFormat="1">
      <c r="BP955926" s="90"/>
    </row>
    <row r="955927" spans="68:68" customFormat="1">
      <c r="BP955927" s="90"/>
    </row>
    <row r="955928" spans="68:68" customFormat="1">
      <c r="BP955928" s="90"/>
    </row>
    <row r="955929" spans="68:68" customFormat="1">
      <c r="BP955929" s="90"/>
    </row>
    <row r="955930" spans="68:68" customFormat="1">
      <c r="BP955930" s="90"/>
    </row>
    <row r="955931" spans="68:68" customFormat="1">
      <c r="BP955931" s="90"/>
    </row>
    <row r="955932" spans="68:68" customFormat="1">
      <c r="BP955932" s="90"/>
    </row>
    <row r="955933" spans="68:68" customFormat="1">
      <c r="BP955933" s="90"/>
    </row>
    <row r="955934" spans="68:68" customFormat="1">
      <c r="BP955934" s="90"/>
    </row>
    <row r="955935" spans="68:68" customFormat="1">
      <c r="BP955935" s="90"/>
    </row>
    <row r="955936" spans="68:68" customFormat="1">
      <c r="BP955936" s="90"/>
    </row>
    <row r="955937" spans="68:68" customFormat="1">
      <c r="BP955937" s="90"/>
    </row>
    <row r="955938" spans="68:68" customFormat="1">
      <c r="BP955938" s="90"/>
    </row>
    <row r="955939" spans="68:68" customFormat="1">
      <c r="BP955939" s="90"/>
    </row>
    <row r="955940" spans="68:68" customFormat="1">
      <c r="BP955940" s="90"/>
    </row>
    <row r="955941" spans="68:68" customFormat="1">
      <c r="BP955941" s="90"/>
    </row>
    <row r="955942" spans="68:68" customFormat="1">
      <c r="BP955942" s="90"/>
    </row>
    <row r="955943" spans="68:68" customFormat="1">
      <c r="BP955943" s="90"/>
    </row>
    <row r="955944" spans="68:68" customFormat="1">
      <c r="BP955944" s="90"/>
    </row>
    <row r="955945" spans="68:68" customFormat="1">
      <c r="BP955945" s="90"/>
    </row>
    <row r="955946" spans="68:68" customFormat="1">
      <c r="BP955946" s="90"/>
    </row>
    <row r="955947" spans="68:68" customFormat="1">
      <c r="BP955947" s="90"/>
    </row>
    <row r="955948" spans="68:68" customFormat="1">
      <c r="BP955948" s="90"/>
    </row>
    <row r="955949" spans="68:68" customFormat="1">
      <c r="BP955949" s="90"/>
    </row>
    <row r="955950" spans="68:68" customFormat="1">
      <c r="BP955950" s="90"/>
    </row>
    <row r="955951" spans="68:68" customFormat="1">
      <c r="BP955951" s="90"/>
    </row>
    <row r="955952" spans="68:68" customFormat="1">
      <c r="BP955952" s="90"/>
    </row>
    <row r="955953" spans="68:68" customFormat="1">
      <c r="BP955953" s="90"/>
    </row>
    <row r="955954" spans="68:68" customFormat="1">
      <c r="BP955954" s="90"/>
    </row>
    <row r="955955" spans="68:68" customFormat="1">
      <c r="BP955955" s="90"/>
    </row>
    <row r="955956" spans="68:68" customFormat="1">
      <c r="BP955956" s="90"/>
    </row>
    <row r="955957" spans="68:68" customFormat="1">
      <c r="BP955957" s="90"/>
    </row>
    <row r="955958" spans="68:68" customFormat="1">
      <c r="BP955958" s="90"/>
    </row>
    <row r="955959" spans="68:68" customFormat="1">
      <c r="BP955959" s="90"/>
    </row>
    <row r="955960" spans="68:68" customFormat="1">
      <c r="BP955960" s="90"/>
    </row>
    <row r="955961" spans="68:68" customFormat="1">
      <c r="BP955961" s="90"/>
    </row>
    <row r="955962" spans="68:68" customFormat="1">
      <c r="BP955962" s="90"/>
    </row>
    <row r="955963" spans="68:68" customFormat="1">
      <c r="BP955963" s="90"/>
    </row>
    <row r="955964" spans="68:68" customFormat="1">
      <c r="BP955964" s="90"/>
    </row>
    <row r="955965" spans="68:68" customFormat="1">
      <c r="BP955965" s="90"/>
    </row>
    <row r="955966" spans="68:68" customFormat="1">
      <c r="BP955966" s="90"/>
    </row>
    <row r="955967" spans="68:68" customFormat="1">
      <c r="BP955967" s="90"/>
    </row>
    <row r="955968" spans="68:68" customFormat="1">
      <c r="BP955968" s="90"/>
    </row>
    <row r="955969" spans="68:68" customFormat="1">
      <c r="BP955969" s="90"/>
    </row>
    <row r="955970" spans="68:68" customFormat="1">
      <c r="BP955970" s="90"/>
    </row>
    <row r="955971" spans="68:68" customFormat="1">
      <c r="BP955971" s="90"/>
    </row>
    <row r="955972" spans="68:68" customFormat="1">
      <c r="BP955972" s="90"/>
    </row>
    <row r="955973" spans="68:68" customFormat="1">
      <c r="BP955973" s="90"/>
    </row>
    <row r="955974" spans="68:68" customFormat="1">
      <c r="BP955974" s="90"/>
    </row>
    <row r="955975" spans="68:68" customFormat="1">
      <c r="BP955975" s="90"/>
    </row>
    <row r="955976" spans="68:68" customFormat="1">
      <c r="BP955976" s="90"/>
    </row>
    <row r="955977" spans="68:68" customFormat="1">
      <c r="BP955977" s="90"/>
    </row>
    <row r="955978" spans="68:68" customFormat="1">
      <c r="BP955978" s="90"/>
    </row>
    <row r="955979" spans="68:68" customFormat="1">
      <c r="BP955979" s="90"/>
    </row>
    <row r="955980" spans="68:68" customFormat="1">
      <c r="BP955980" s="90"/>
    </row>
    <row r="955981" spans="68:68" customFormat="1">
      <c r="BP955981" s="90"/>
    </row>
    <row r="955982" spans="68:68" customFormat="1">
      <c r="BP955982" s="90"/>
    </row>
    <row r="955983" spans="68:68" customFormat="1">
      <c r="BP955983" s="90"/>
    </row>
    <row r="955984" spans="68:68" customFormat="1">
      <c r="BP955984" s="90"/>
    </row>
    <row r="955985" spans="68:68" customFormat="1">
      <c r="BP955985" s="90"/>
    </row>
    <row r="955986" spans="68:68" customFormat="1">
      <c r="BP955986" s="90"/>
    </row>
    <row r="955987" spans="68:68" customFormat="1">
      <c r="BP955987" s="90"/>
    </row>
    <row r="955988" spans="68:68" customFormat="1">
      <c r="BP955988" s="90"/>
    </row>
    <row r="955989" spans="68:68" customFormat="1">
      <c r="BP955989" s="90"/>
    </row>
    <row r="955990" spans="68:68" customFormat="1">
      <c r="BP955990" s="90"/>
    </row>
    <row r="955991" spans="68:68" customFormat="1">
      <c r="BP955991" s="90"/>
    </row>
    <row r="955992" spans="68:68" customFormat="1">
      <c r="BP955992" s="90"/>
    </row>
    <row r="955993" spans="68:68" customFormat="1">
      <c r="BP955993" s="90"/>
    </row>
    <row r="955994" spans="68:68" customFormat="1">
      <c r="BP955994" s="90"/>
    </row>
    <row r="955995" spans="68:68" customFormat="1">
      <c r="BP955995" s="90"/>
    </row>
    <row r="955996" spans="68:68" customFormat="1">
      <c r="BP955996" s="90"/>
    </row>
    <row r="955997" spans="68:68" customFormat="1">
      <c r="BP955997" s="90"/>
    </row>
    <row r="955998" spans="68:68" customFormat="1">
      <c r="BP955998" s="90"/>
    </row>
    <row r="955999" spans="68:68" customFormat="1">
      <c r="BP955999" s="90"/>
    </row>
    <row r="956000" spans="68:68" customFormat="1">
      <c r="BP956000" s="90"/>
    </row>
    <row r="956001" spans="68:68" customFormat="1">
      <c r="BP956001" s="90"/>
    </row>
    <row r="956002" spans="68:68" customFormat="1">
      <c r="BP956002" s="90"/>
    </row>
    <row r="956003" spans="68:68" customFormat="1">
      <c r="BP956003" s="90"/>
    </row>
    <row r="956004" spans="68:68" customFormat="1">
      <c r="BP956004" s="90"/>
    </row>
    <row r="956005" spans="68:68" customFormat="1">
      <c r="BP956005" s="90"/>
    </row>
    <row r="956006" spans="68:68" customFormat="1">
      <c r="BP956006" s="90"/>
    </row>
    <row r="956007" spans="68:68" customFormat="1">
      <c r="BP956007" s="90"/>
    </row>
    <row r="956008" spans="68:68" customFormat="1">
      <c r="BP956008" s="90"/>
    </row>
    <row r="956009" spans="68:68" customFormat="1">
      <c r="BP956009" s="90"/>
    </row>
    <row r="956010" spans="68:68" customFormat="1">
      <c r="BP956010" s="90"/>
    </row>
    <row r="956011" spans="68:68" customFormat="1">
      <c r="BP956011" s="90"/>
    </row>
    <row r="956012" spans="68:68" customFormat="1">
      <c r="BP956012" s="90"/>
    </row>
    <row r="956013" spans="68:68" customFormat="1">
      <c r="BP956013" s="90"/>
    </row>
    <row r="956014" spans="68:68" customFormat="1">
      <c r="BP956014" s="90"/>
    </row>
    <row r="956015" spans="68:68" customFormat="1">
      <c r="BP956015" s="90"/>
    </row>
    <row r="956016" spans="68:68" customFormat="1">
      <c r="BP956016" s="90"/>
    </row>
    <row r="956017" spans="68:68" customFormat="1">
      <c r="BP956017" s="90"/>
    </row>
    <row r="956018" spans="68:68" customFormat="1">
      <c r="BP956018" s="90"/>
    </row>
    <row r="956019" spans="68:68" customFormat="1">
      <c r="BP956019" s="90"/>
    </row>
    <row r="956020" spans="68:68" customFormat="1">
      <c r="BP956020" s="90"/>
    </row>
    <row r="956021" spans="68:68" customFormat="1">
      <c r="BP956021" s="90"/>
    </row>
    <row r="956022" spans="68:68" customFormat="1">
      <c r="BP956022" s="90"/>
    </row>
    <row r="956023" spans="68:68" customFormat="1">
      <c r="BP956023" s="90"/>
    </row>
    <row r="956024" spans="68:68" customFormat="1">
      <c r="BP956024" s="90"/>
    </row>
    <row r="956025" spans="68:68" customFormat="1">
      <c r="BP956025" s="90"/>
    </row>
    <row r="956026" spans="68:68" customFormat="1">
      <c r="BP956026" s="90"/>
    </row>
    <row r="956027" spans="68:68" customFormat="1">
      <c r="BP956027" s="90"/>
    </row>
    <row r="956028" spans="68:68" customFormat="1">
      <c r="BP956028" s="90"/>
    </row>
    <row r="956029" spans="68:68" customFormat="1">
      <c r="BP956029" s="90"/>
    </row>
    <row r="956030" spans="68:68" customFormat="1">
      <c r="BP956030" s="90"/>
    </row>
    <row r="956031" spans="68:68" customFormat="1">
      <c r="BP956031" s="90"/>
    </row>
    <row r="956032" spans="68:68" customFormat="1">
      <c r="BP956032" s="90"/>
    </row>
    <row r="956033" spans="68:68" customFormat="1">
      <c r="BP956033" s="90"/>
    </row>
    <row r="956034" spans="68:68" customFormat="1">
      <c r="BP956034" s="90"/>
    </row>
    <row r="956035" spans="68:68" customFormat="1">
      <c r="BP956035" s="90"/>
    </row>
    <row r="956036" spans="68:68" customFormat="1">
      <c r="BP956036" s="90"/>
    </row>
    <row r="956037" spans="68:68" customFormat="1">
      <c r="BP956037" s="90"/>
    </row>
    <row r="956038" spans="68:68" customFormat="1">
      <c r="BP956038" s="90"/>
    </row>
    <row r="956039" spans="68:68" customFormat="1">
      <c r="BP956039" s="90"/>
    </row>
    <row r="956040" spans="68:68" customFormat="1">
      <c r="BP956040" s="90"/>
    </row>
    <row r="956041" spans="68:68" customFormat="1">
      <c r="BP956041" s="90"/>
    </row>
    <row r="956042" spans="68:68" customFormat="1">
      <c r="BP956042" s="90"/>
    </row>
    <row r="956043" spans="68:68" customFormat="1">
      <c r="BP956043" s="90"/>
    </row>
    <row r="956044" spans="68:68" customFormat="1">
      <c r="BP956044" s="90"/>
    </row>
    <row r="956045" spans="68:68" customFormat="1">
      <c r="BP956045" s="90"/>
    </row>
    <row r="956046" spans="68:68" customFormat="1">
      <c r="BP956046" s="90"/>
    </row>
    <row r="956047" spans="68:68" customFormat="1">
      <c r="BP956047" s="90"/>
    </row>
    <row r="956048" spans="68:68" customFormat="1">
      <c r="BP956048" s="90"/>
    </row>
    <row r="956049" spans="68:68" customFormat="1">
      <c r="BP956049" s="90"/>
    </row>
    <row r="956050" spans="68:68" customFormat="1">
      <c r="BP956050" s="90"/>
    </row>
    <row r="956051" spans="68:68" customFormat="1">
      <c r="BP956051" s="90"/>
    </row>
    <row r="956052" spans="68:68" customFormat="1">
      <c r="BP956052" s="90"/>
    </row>
    <row r="956053" spans="68:68" customFormat="1">
      <c r="BP956053" s="90"/>
    </row>
    <row r="956054" spans="68:68" customFormat="1">
      <c r="BP956054" s="90"/>
    </row>
    <row r="956055" spans="68:68" customFormat="1">
      <c r="BP956055" s="90"/>
    </row>
    <row r="956056" spans="68:68" customFormat="1">
      <c r="BP956056" s="90"/>
    </row>
    <row r="956057" spans="68:68" customFormat="1">
      <c r="BP956057" s="90"/>
    </row>
    <row r="956058" spans="68:68" customFormat="1">
      <c r="BP956058" s="90"/>
    </row>
    <row r="956059" spans="68:68" customFormat="1">
      <c r="BP956059" s="90"/>
    </row>
    <row r="956060" spans="68:68" customFormat="1">
      <c r="BP956060" s="90"/>
    </row>
    <row r="956061" spans="68:68" customFormat="1">
      <c r="BP956061" s="90"/>
    </row>
    <row r="956062" spans="68:68" customFormat="1">
      <c r="BP956062" s="90"/>
    </row>
    <row r="956063" spans="68:68" customFormat="1">
      <c r="BP956063" s="90"/>
    </row>
    <row r="956064" spans="68:68" customFormat="1">
      <c r="BP956064" s="90"/>
    </row>
    <row r="956065" spans="68:68" customFormat="1">
      <c r="BP956065" s="90"/>
    </row>
    <row r="956066" spans="68:68" customFormat="1">
      <c r="BP956066" s="90"/>
    </row>
    <row r="956067" spans="68:68" customFormat="1">
      <c r="BP956067" s="90"/>
    </row>
    <row r="956068" spans="68:68" customFormat="1">
      <c r="BP956068" s="90"/>
    </row>
    <row r="956069" spans="68:68" customFormat="1">
      <c r="BP956069" s="90"/>
    </row>
    <row r="956070" spans="68:68" customFormat="1">
      <c r="BP956070" s="90"/>
    </row>
    <row r="956071" spans="68:68" customFormat="1">
      <c r="BP956071" s="90"/>
    </row>
    <row r="956072" spans="68:68" customFormat="1">
      <c r="BP956072" s="90"/>
    </row>
    <row r="956073" spans="68:68" customFormat="1">
      <c r="BP956073" s="90"/>
    </row>
    <row r="956074" spans="68:68" customFormat="1">
      <c r="BP956074" s="90"/>
    </row>
    <row r="956075" spans="68:68" customFormat="1">
      <c r="BP956075" s="90"/>
    </row>
    <row r="956076" spans="68:68" customFormat="1">
      <c r="BP956076" s="90"/>
    </row>
    <row r="956077" spans="68:68" customFormat="1">
      <c r="BP956077" s="90"/>
    </row>
    <row r="956078" spans="68:68" customFormat="1">
      <c r="BP956078" s="90"/>
    </row>
    <row r="956079" spans="68:68" customFormat="1">
      <c r="BP956079" s="90"/>
    </row>
    <row r="956080" spans="68:68" customFormat="1">
      <c r="BP956080" s="90"/>
    </row>
    <row r="956081" spans="68:68" customFormat="1">
      <c r="BP956081" s="90"/>
    </row>
    <row r="956082" spans="68:68" customFormat="1">
      <c r="BP956082" s="90"/>
    </row>
    <row r="956083" spans="68:68" customFormat="1">
      <c r="BP956083" s="90"/>
    </row>
    <row r="956084" spans="68:68" customFormat="1">
      <c r="BP956084" s="90"/>
    </row>
    <row r="956085" spans="68:68" customFormat="1">
      <c r="BP956085" s="90"/>
    </row>
    <row r="956086" spans="68:68" customFormat="1">
      <c r="BP956086" s="90"/>
    </row>
    <row r="956087" spans="68:68" customFormat="1">
      <c r="BP956087" s="90"/>
    </row>
    <row r="956088" spans="68:68" customFormat="1">
      <c r="BP956088" s="90"/>
    </row>
    <row r="956089" spans="68:68" customFormat="1">
      <c r="BP956089" s="90"/>
    </row>
    <row r="956090" spans="68:68" customFormat="1">
      <c r="BP956090" s="90"/>
    </row>
    <row r="956091" spans="68:68" customFormat="1">
      <c r="BP956091" s="90"/>
    </row>
    <row r="956092" spans="68:68" customFormat="1">
      <c r="BP956092" s="90"/>
    </row>
    <row r="956093" spans="68:68" customFormat="1">
      <c r="BP956093" s="90"/>
    </row>
    <row r="956094" spans="68:68" customFormat="1">
      <c r="BP956094" s="90"/>
    </row>
    <row r="956095" spans="68:68" customFormat="1">
      <c r="BP956095" s="90"/>
    </row>
    <row r="956096" spans="68:68" customFormat="1">
      <c r="BP956096" s="90"/>
    </row>
    <row r="956097" spans="68:68" customFormat="1">
      <c r="BP956097" s="90"/>
    </row>
    <row r="956098" spans="68:68" customFormat="1">
      <c r="BP956098" s="90"/>
    </row>
    <row r="956099" spans="68:68" customFormat="1">
      <c r="BP956099" s="90"/>
    </row>
    <row r="956100" spans="68:68" customFormat="1">
      <c r="BP956100" s="90"/>
    </row>
    <row r="956101" spans="68:68" customFormat="1">
      <c r="BP956101" s="90"/>
    </row>
    <row r="956102" spans="68:68" customFormat="1">
      <c r="BP956102" s="90"/>
    </row>
    <row r="956103" spans="68:68" customFormat="1">
      <c r="BP956103" s="90"/>
    </row>
    <row r="956104" spans="68:68" customFormat="1">
      <c r="BP956104" s="90"/>
    </row>
    <row r="956105" spans="68:68" customFormat="1">
      <c r="BP956105" s="90"/>
    </row>
    <row r="956106" spans="68:68" customFormat="1">
      <c r="BP956106" s="90"/>
    </row>
    <row r="956107" spans="68:68" customFormat="1">
      <c r="BP956107" s="90"/>
    </row>
    <row r="956108" spans="68:68" customFormat="1">
      <c r="BP956108" s="90"/>
    </row>
    <row r="956109" spans="68:68" customFormat="1">
      <c r="BP956109" s="90"/>
    </row>
    <row r="956110" spans="68:68" customFormat="1">
      <c r="BP956110" s="90"/>
    </row>
    <row r="956111" spans="68:68" customFormat="1">
      <c r="BP956111" s="90"/>
    </row>
    <row r="956112" spans="68:68" customFormat="1">
      <c r="BP956112" s="90"/>
    </row>
    <row r="956113" spans="68:68" customFormat="1">
      <c r="BP956113" s="90"/>
    </row>
    <row r="956114" spans="68:68" customFormat="1">
      <c r="BP956114" s="90"/>
    </row>
    <row r="956115" spans="68:68" customFormat="1">
      <c r="BP956115" s="90"/>
    </row>
    <row r="956116" spans="68:68" customFormat="1">
      <c r="BP956116" s="90"/>
    </row>
    <row r="956117" spans="68:68" customFormat="1">
      <c r="BP956117" s="90"/>
    </row>
    <row r="956118" spans="68:68" customFormat="1">
      <c r="BP956118" s="90"/>
    </row>
    <row r="956119" spans="68:68" customFormat="1">
      <c r="BP956119" s="90"/>
    </row>
    <row r="956120" spans="68:68" customFormat="1">
      <c r="BP956120" s="90"/>
    </row>
    <row r="956121" spans="68:68" customFormat="1">
      <c r="BP956121" s="90"/>
    </row>
    <row r="956122" spans="68:68" customFormat="1">
      <c r="BP956122" s="90"/>
    </row>
    <row r="956123" spans="68:68" customFormat="1">
      <c r="BP956123" s="90"/>
    </row>
    <row r="956124" spans="68:68" customFormat="1">
      <c r="BP956124" s="90"/>
    </row>
    <row r="956125" spans="68:68" customFormat="1">
      <c r="BP956125" s="90"/>
    </row>
    <row r="956126" spans="68:68" customFormat="1">
      <c r="BP956126" s="90"/>
    </row>
    <row r="956127" spans="68:68" customFormat="1">
      <c r="BP956127" s="90"/>
    </row>
    <row r="956128" spans="68:68" customFormat="1">
      <c r="BP956128" s="90"/>
    </row>
    <row r="956129" spans="68:68" customFormat="1">
      <c r="BP956129" s="90"/>
    </row>
    <row r="956130" spans="68:68" customFormat="1">
      <c r="BP956130" s="90"/>
    </row>
    <row r="956131" spans="68:68" customFormat="1">
      <c r="BP956131" s="90"/>
    </row>
    <row r="956132" spans="68:68" customFormat="1">
      <c r="BP956132" s="90"/>
    </row>
    <row r="956133" spans="68:68" customFormat="1">
      <c r="BP956133" s="90"/>
    </row>
    <row r="956134" spans="68:68" customFormat="1">
      <c r="BP956134" s="90"/>
    </row>
    <row r="956135" spans="68:68" customFormat="1">
      <c r="BP956135" s="90"/>
    </row>
    <row r="956136" spans="68:68" customFormat="1">
      <c r="BP956136" s="90"/>
    </row>
    <row r="956137" spans="68:68" customFormat="1">
      <c r="BP956137" s="90"/>
    </row>
    <row r="956138" spans="68:68" customFormat="1">
      <c r="BP956138" s="90"/>
    </row>
    <row r="956139" spans="68:68" customFormat="1">
      <c r="BP956139" s="90"/>
    </row>
    <row r="956140" spans="68:68" customFormat="1">
      <c r="BP956140" s="90"/>
    </row>
    <row r="956141" spans="68:68" customFormat="1">
      <c r="BP956141" s="90"/>
    </row>
    <row r="956142" spans="68:68" customFormat="1">
      <c r="BP956142" s="90"/>
    </row>
    <row r="956143" spans="68:68" customFormat="1">
      <c r="BP956143" s="90"/>
    </row>
    <row r="956144" spans="68:68" customFormat="1">
      <c r="BP956144" s="90"/>
    </row>
    <row r="956145" spans="68:68" customFormat="1">
      <c r="BP956145" s="90"/>
    </row>
    <row r="956146" spans="68:68" customFormat="1">
      <c r="BP956146" s="90"/>
    </row>
    <row r="956147" spans="68:68" customFormat="1">
      <c r="BP956147" s="90"/>
    </row>
    <row r="956148" spans="68:68" customFormat="1">
      <c r="BP956148" s="90"/>
    </row>
    <row r="956149" spans="68:68" customFormat="1">
      <c r="BP956149" s="90"/>
    </row>
    <row r="956150" spans="68:68" customFormat="1">
      <c r="BP956150" s="90"/>
    </row>
    <row r="956151" spans="68:68" customFormat="1">
      <c r="BP956151" s="90"/>
    </row>
    <row r="956152" spans="68:68" customFormat="1">
      <c r="BP956152" s="90"/>
    </row>
    <row r="956153" spans="68:68" customFormat="1">
      <c r="BP956153" s="90"/>
    </row>
    <row r="956154" spans="68:68" customFormat="1">
      <c r="BP956154" s="90"/>
    </row>
    <row r="956155" spans="68:68" customFormat="1">
      <c r="BP956155" s="90"/>
    </row>
    <row r="956156" spans="68:68" customFormat="1">
      <c r="BP956156" s="90"/>
    </row>
    <row r="956157" spans="68:68" customFormat="1">
      <c r="BP956157" s="90"/>
    </row>
    <row r="956158" spans="68:68" customFormat="1">
      <c r="BP956158" s="90"/>
    </row>
    <row r="956159" spans="68:68" customFormat="1">
      <c r="BP956159" s="90"/>
    </row>
    <row r="956160" spans="68:68" customFormat="1">
      <c r="BP956160" s="90"/>
    </row>
    <row r="956161" spans="68:68" customFormat="1">
      <c r="BP956161" s="90"/>
    </row>
    <row r="956162" spans="68:68" customFormat="1">
      <c r="BP956162" s="90"/>
    </row>
    <row r="956163" spans="68:68" customFormat="1">
      <c r="BP956163" s="90"/>
    </row>
    <row r="956164" spans="68:68" customFormat="1">
      <c r="BP956164" s="90"/>
    </row>
    <row r="956165" spans="68:68" customFormat="1">
      <c r="BP956165" s="90"/>
    </row>
    <row r="956166" spans="68:68" customFormat="1">
      <c r="BP956166" s="90"/>
    </row>
    <row r="956167" spans="68:68" customFormat="1">
      <c r="BP956167" s="90"/>
    </row>
    <row r="956168" spans="68:68" customFormat="1">
      <c r="BP956168" s="90"/>
    </row>
    <row r="956169" spans="68:68" customFormat="1">
      <c r="BP956169" s="90"/>
    </row>
    <row r="956170" spans="68:68" customFormat="1">
      <c r="BP956170" s="90"/>
    </row>
    <row r="956171" spans="68:68" customFormat="1">
      <c r="BP956171" s="90"/>
    </row>
    <row r="956172" spans="68:68" customFormat="1">
      <c r="BP956172" s="90"/>
    </row>
    <row r="956173" spans="68:68" customFormat="1">
      <c r="BP956173" s="90"/>
    </row>
    <row r="956174" spans="68:68" customFormat="1">
      <c r="BP956174" s="90"/>
    </row>
    <row r="956175" spans="68:68" customFormat="1">
      <c r="BP956175" s="90"/>
    </row>
    <row r="956176" spans="68:68" customFormat="1">
      <c r="BP956176" s="90"/>
    </row>
    <row r="956177" spans="68:68" customFormat="1">
      <c r="BP956177" s="90"/>
    </row>
    <row r="956178" spans="68:68" customFormat="1">
      <c r="BP956178" s="90"/>
    </row>
    <row r="956179" spans="68:68" customFormat="1">
      <c r="BP956179" s="90"/>
    </row>
    <row r="956180" spans="68:68" customFormat="1">
      <c r="BP956180" s="90"/>
    </row>
    <row r="956181" spans="68:68" customFormat="1">
      <c r="BP956181" s="90"/>
    </row>
    <row r="956182" spans="68:68" customFormat="1">
      <c r="BP956182" s="90"/>
    </row>
    <row r="956183" spans="68:68" customFormat="1">
      <c r="BP956183" s="90"/>
    </row>
    <row r="956184" spans="68:68" customFormat="1">
      <c r="BP956184" s="90"/>
    </row>
    <row r="956185" spans="68:68" customFormat="1">
      <c r="BP956185" s="90"/>
    </row>
    <row r="956186" spans="68:68" customFormat="1">
      <c r="BP956186" s="90"/>
    </row>
    <row r="956187" spans="68:68" customFormat="1">
      <c r="BP956187" s="90"/>
    </row>
    <row r="956188" spans="68:68" customFormat="1">
      <c r="BP956188" s="90"/>
    </row>
    <row r="956189" spans="68:68" customFormat="1">
      <c r="BP956189" s="90"/>
    </row>
    <row r="956190" spans="68:68" customFormat="1">
      <c r="BP956190" s="90"/>
    </row>
    <row r="956191" spans="68:68" customFormat="1">
      <c r="BP956191" s="90"/>
    </row>
    <row r="956192" spans="68:68" customFormat="1">
      <c r="BP956192" s="90"/>
    </row>
    <row r="956193" spans="68:68" customFormat="1">
      <c r="BP956193" s="90"/>
    </row>
    <row r="956194" spans="68:68" customFormat="1">
      <c r="BP956194" s="90"/>
    </row>
    <row r="956195" spans="68:68" customFormat="1">
      <c r="BP956195" s="90"/>
    </row>
    <row r="956196" spans="68:68" customFormat="1">
      <c r="BP956196" s="90"/>
    </row>
    <row r="956197" spans="68:68" customFormat="1">
      <c r="BP956197" s="90"/>
    </row>
    <row r="956198" spans="68:68" customFormat="1">
      <c r="BP956198" s="90"/>
    </row>
    <row r="956199" spans="68:68" customFormat="1">
      <c r="BP956199" s="90"/>
    </row>
    <row r="956200" spans="68:68" customFormat="1">
      <c r="BP956200" s="90"/>
    </row>
    <row r="956201" spans="68:68" customFormat="1">
      <c r="BP956201" s="90"/>
    </row>
    <row r="956202" spans="68:68" customFormat="1">
      <c r="BP956202" s="90"/>
    </row>
    <row r="956203" spans="68:68" customFormat="1">
      <c r="BP956203" s="90"/>
    </row>
    <row r="956204" spans="68:68" customFormat="1">
      <c r="BP956204" s="90"/>
    </row>
    <row r="956205" spans="68:68" customFormat="1">
      <c r="BP956205" s="90"/>
    </row>
    <row r="956206" spans="68:68" customFormat="1">
      <c r="BP956206" s="90"/>
    </row>
    <row r="956207" spans="68:68" customFormat="1">
      <c r="BP956207" s="90"/>
    </row>
    <row r="956208" spans="68:68" customFormat="1">
      <c r="BP956208" s="90"/>
    </row>
    <row r="956209" spans="68:68" customFormat="1">
      <c r="BP956209" s="90"/>
    </row>
    <row r="956210" spans="68:68" customFormat="1">
      <c r="BP956210" s="90"/>
    </row>
    <row r="956211" spans="68:68" customFormat="1">
      <c r="BP956211" s="90"/>
    </row>
    <row r="956212" spans="68:68" customFormat="1">
      <c r="BP956212" s="90"/>
    </row>
    <row r="956213" spans="68:68" customFormat="1">
      <c r="BP956213" s="90"/>
    </row>
    <row r="956214" spans="68:68" customFormat="1">
      <c r="BP956214" s="90"/>
    </row>
    <row r="956215" spans="68:68" customFormat="1">
      <c r="BP956215" s="90"/>
    </row>
    <row r="956216" spans="68:68" customFormat="1">
      <c r="BP956216" s="90"/>
    </row>
    <row r="956217" spans="68:68" customFormat="1">
      <c r="BP956217" s="90"/>
    </row>
    <row r="956218" spans="68:68" customFormat="1">
      <c r="BP956218" s="90"/>
    </row>
    <row r="956219" spans="68:68" customFormat="1">
      <c r="BP956219" s="90"/>
    </row>
    <row r="956220" spans="68:68" customFormat="1">
      <c r="BP956220" s="90"/>
    </row>
    <row r="956221" spans="68:68" customFormat="1">
      <c r="BP956221" s="90"/>
    </row>
    <row r="956222" spans="68:68" customFormat="1">
      <c r="BP956222" s="90"/>
    </row>
    <row r="956223" spans="68:68" customFormat="1">
      <c r="BP956223" s="90"/>
    </row>
    <row r="956224" spans="68:68" customFormat="1">
      <c r="BP956224" s="90"/>
    </row>
    <row r="956225" spans="68:68" customFormat="1">
      <c r="BP956225" s="90"/>
    </row>
    <row r="956226" spans="68:68" customFormat="1">
      <c r="BP956226" s="90"/>
    </row>
    <row r="956227" spans="68:68" customFormat="1">
      <c r="BP956227" s="90"/>
    </row>
    <row r="956228" spans="68:68" customFormat="1">
      <c r="BP956228" s="90"/>
    </row>
    <row r="956229" spans="68:68" customFormat="1">
      <c r="BP956229" s="90"/>
    </row>
    <row r="956230" spans="68:68" customFormat="1">
      <c r="BP956230" s="90"/>
    </row>
    <row r="956231" spans="68:68" customFormat="1">
      <c r="BP956231" s="90"/>
    </row>
    <row r="956232" spans="68:68" customFormat="1">
      <c r="BP956232" s="90"/>
    </row>
    <row r="956233" spans="68:68" customFormat="1">
      <c r="BP956233" s="90"/>
    </row>
    <row r="956234" spans="68:68" customFormat="1">
      <c r="BP956234" s="90"/>
    </row>
    <row r="956235" spans="68:68" customFormat="1">
      <c r="BP956235" s="90"/>
    </row>
    <row r="956236" spans="68:68" customFormat="1">
      <c r="BP956236" s="90"/>
    </row>
    <row r="956237" spans="68:68" customFormat="1">
      <c r="BP956237" s="90"/>
    </row>
    <row r="956238" spans="68:68" customFormat="1">
      <c r="BP956238" s="90"/>
    </row>
    <row r="956239" spans="68:68" customFormat="1">
      <c r="BP956239" s="90"/>
    </row>
    <row r="956240" spans="68:68" customFormat="1">
      <c r="BP956240" s="90"/>
    </row>
    <row r="956241" spans="68:68" customFormat="1">
      <c r="BP956241" s="90"/>
    </row>
    <row r="956242" spans="68:68" customFormat="1">
      <c r="BP956242" s="90"/>
    </row>
    <row r="956243" spans="68:68" customFormat="1">
      <c r="BP956243" s="90"/>
    </row>
    <row r="956244" spans="68:68" customFormat="1">
      <c r="BP956244" s="90"/>
    </row>
    <row r="956245" spans="68:68" customFormat="1">
      <c r="BP956245" s="90"/>
    </row>
    <row r="956246" spans="68:68" customFormat="1">
      <c r="BP956246" s="90"/>
    </row>
    <row r="956247" spans="68:68" customFormat="1">
      <c r="BP956247" s="90"/>
    </row>
    <row r="956248" spans="68:68" customFormat="1">
      <c r="BP956248" s="90"/>
    </row>
    <row r="956249" spans="68:68" customFormat="1">
      <c r="BP956249" s="90"/>
    </row>
    <row r="956250" spans="68:68" customFormat="1">
      <c r="BP956250" s="90"/>
    </row>
    <row r="956251" spans="68:68" customFormat="1">
      <c r="BP956251" s="90"/>
    </row>
    <row r="956252" spans="68:68" customFormat="1">
      <c r="BP956252" s="90"/>
    </row>
    <row r="956253" spans="68:68" customFormat="1">
      <c r="BP956253" s="90"/>
    </row>
    <row r="956254" spans="68:68" customFormat="1">
      <c r="BP956254" s="90"/>
    </row>
    <row r="956255" spans="68:68" customFormat="1">
      <c r="BP956255" s="90"/>
    </row>
    <row r="956256" spans="68:68" customFormat="1">
      <c r="BP956256" s="90"/>
    </row>
    <row r="956257" spans="68:68" customFormat="1">
      <c r="BP956257" s="90"/>
    </row>
    <row r="956258" spans="68:68" customFormat="1">
      <c r="BP956258" s="90"/>
    </row>
    <row r="956259" spans="68:68" customFormat="1">
      <c r="BP956259" s="90"/>
    </row>
    <row r="956260" spans="68:68" customFormat="1">
      <c r="BP956260" s="90"/>
    </row>
    <row r="956261" spans="68:68" customFormat="1">
      <c r="BP956261" s="90"/>
    </row>
    <row r="956262" spans="68:68" customFormat="1">
      <c r="BP956262" s="90"/>
    </row>
    <row r="956263" spans="68:68" customFormat="1">
      <c r="BP956263" s="90"/>
    </row>
    <row r="956264" spans="68:68" customFormat="1">
      <c r="BP956264" s="90"/>
    </row>
    <row r="956265" spans="68:68" customFormat="1">
      <c r="BP956265" s="90"/>
    </row>
    <row r="956266" spans="68:68" customFormat="1">
      <c r="BP956266" s="90"/>
    </row>
    <row r="956267" spans="68:68" customFormat="1">
      <c r="BP956267" s="90"/>
    </row>
    <row r="956268" spans="68:68" customFormat="1">
      <c r="BP956268" s="90"/>
    </row>
    <row r="956269" spans="68:68" customFormat="1">
      <c r="BP956269" s="90"/>
    </row>
    <row r="956270" spans="68:68" customFormat="1">
      <c r="BP956270" s="90"/>
    </row>
    <row r="956271" spans="68:68" customFormat="1">
      <c r="BP956271" s="90"/>
    </row>
    <row r="956272" spans="68:68" customFormat="1">
      <c r="BP956272" s="90"/>
    </row>
    <row r="956273" spans="68:68" customFormat="1">
      <c r="BP956273" s="90"/>
    </row>
    <row r="956274" spans="68:68" customFormat="1">
      <c r="BP956274" s="90"/>
    </row>
    <row r="956275" spans="68:68" customFormat="1">
      <c r="BP956275" s="90"/>
    </row>
    <row r="956276" spans="68:68" customFormat="1">
      <c r="BP956276" s="90"/>
    </row>
    <row r="956277" spans="68:68" customFormat="1">
      <c r="BP956277" s="90"/>
    </row>
    <row r="956278" spans="68:68" customFormat="1">
      <c r="BP956278" s="90"/>
    </row>
    <row r="956279" spans="68:68" customFormat="1">
      <c r="BP956279" s="90"/>
    </row>
    <row r="956280" spans="68:68" customFormat="1">
      <c r="BP956280" s="90"/>
    </row>
    <row r="956281" spans="68:68" customFormat="1">
      <c r="BP956281" s="90"/>
    </row>
    <row r="956282" spans="68:68" customFormat="1">
      <c r="BP956282" s="90"/>
    </row>
    <row r="956283" spans="68:68" customFormat="1">
      <c r="BP956283" s="90"/>
    </row>
    <row r="956284" spans="68:68" customFormat="1">
      <c r="BP956284" s="90"/>
    </row>
    <row r="956285" spans="68:68" customFormat="1">
      <c r="BP956285" s="90"/>
    </row>
    <row r="956286" spans="68:68" customFormat="1">
      <c r="BP956286" s="90"/>
    </row>
    <row r="956287" spans="68:68" customFormat="1">
      <c r="BP956287" s="90"/>
    </row>
    <row r="956288" spans="68:68" customFormat="1">
      <c r="BP956288" s="90"/>
    </row>
    <row r="956289" spans="68:68" customFormat="1">
      <c r="BP956289" s="90"/>
    </row>
    <row r="956290" spans="68:68" customFormat="1">
      <c r="BP956290" s="90"/>
    </row>
    <row r="956291" spans="68:68" customFormat="1">
      <c r="BP956291" s="90"/>
    </row>
    <row r="956292" spans="68:68" customFormat="1">
      <c r="BP956292" s="90"/>
    </row>
    <row r="956293" spans="68:68" customFormat="1">
      <c r="BP956293" s="90"/>
    </row>
    <row r="956294" spans="68:68" customFormat="1">
      <c r="BP956294" s="90"/>
    </row>
    <row r="956295" spans="68:68" customFormat="1">
      <c r="BP956295" s="90"/>
    </row>
    <row r="956296" spans="68:68" customFormat="1">
      <c r="BP956296" s="90"/>
    </row>
    <row r="956297" spans="68:68" customFormat="1">
      <c r="BP956297" s="90"/>
    </row>
    <row r="956298" spans="68:68" customFormat="1">
      <c r="BP956298" s="90"/>
    </row>
    <row r="956299" spans="68:68" customFormat="1">
      <c r="BP956299" s="90"/>
    </row>
    <row r="956300" spans="68:68" customFormat="1">
      <c r="BP956300" s="90"/>
    </row>
    <row r="956301" spans="68:68" customFormat="1">
      <c r="BP956301" s="90"/>
    </row>
    <row r="956302" spans="68:68" customFormat="1">
      <c r="BP956302" s="90"/>
    </row>
    <row r="956303" spans="68:68" customFormat="1">
      <c r="BP956303" s="90"/>
    </row>
    <row r="956304" spans="68:68" customFormat="1">
      <c r="BP956304" s="90"/>
    </row>
    <row r="956305" spans="68:68" customFormat="1">
      <c r="BP956305" s="90"/>
    </row>
    <row r="956306" spans="68:68" customFormat="1">
      <c r="BP956306" s="90"/>
    </row>
    <row r="956307" spans="68:68" customFormat="1">
      <c r="BP956307" s="90"/>
    </row>
    <row r="956308" spans="68:68" customFormat="1">
      <c r="BP956308" s="90"/>
    </row>
    <row r="956309" spans="68:68" customFormat="1">
      <c r="BP956309" s="90"/>
    </row>
    <row r="956310" spans="68:68" customFormat="1">
      <c r="BP956310" s="90"/>
    </row>
    <row r="956311" spans="68:68" customFormat="1">
      <c r="BP956311" s="90"/>
    </row>
    <row r="956312" spans="68:68" customFormat="1">
      <c r="BP956312" s="90"/>
    </row>
    <row r="956313" spans="68:68" customFormat="1">
      <c r="BP956313" s="90"/>
    </row>
    <row r="956314" spans="68:68" customFormat="1">
      <c r="BP956314" s="90"/>
    </row>
    <row r="956315" spans="68:68" customFormat="1">
      <c r="BP956315" s="90"/>
    </row>
    <row r="956316" spans="68:68" customFormat="1">
      <c r="BP956316" s="90"/>
    </row>
    <row r="956317" spans="68:68" customFormat="1">
      <c r="BP956317" s="90"/>
    </row>
    <row r="956318" spans="68:68" customFormat="1">
      <c r="BP956318" s="90"/>
    </row>
    <row r="956319" spans="68:68" customFormat="1">
      <c r="BP956319" s="90"/>
    </row>
    <row r="956320" spans="68:68" customFormat="1">
      <c r="BP956320" s="90"/>
    </row>
    <row r="956321" spans="68:68" customFormat="1">
      <c r="BP956321" s="90"/>
    </row>
    <row r="956322" spans="68:68" customFormat="1">
      <c r="BP956322" s="90"/>
    </row>
    <row r="956323" spans="68:68" customFormat="1">
      <c r="BP956323" s="90"/>
    </row>
    <row r="956324" spans="68:68" customFormat="1">
      <c r="BP956324" s="90"/>
    </row>
    <row r="956325" spans="68:68" customFormat="1">
      <c r="BP956325" s="90"/>
    </row>
    <row r="956326" spans="68:68" customFormat="1">
      <c r="BP956326" s="90"/>
    </row>
    <row r="956327" spans="68:68" customFormat="1">
      <c r="BP956327" s="90"/>
    </row>
    <row r="956328" spans="68:68" customFormat="1">
      <c r="BP956328" s="90"/>
    </row>
    <row r="956329" spans="68:68" customFormat="1">
      <c r="BP956329" s="90"/>
    </row>
    <row r="956330" spans="68:68" customFormat="1">
      <c r="BP956330" s="90"/>
    </row>
    <row r="956331" spans="68:68" customFormat="1">
      <c r="BP956331" s="90"/>
    </row>
    <row r="956332" spans="68:68" customFormat="1">
      <c r="BP956332" s="90"/>
    </row>
    <row r="956333" spans="68:68" customFormat="1">
      <c r="BP956333" s="90"/>
    </row>
    <row r="956334" spans="68:68" customFormat="1">
      <c r="BP956334" s="90"/>
    </row>
    <row r="956335" spans="68:68" customFormat="1">
      <c r="BP956335" s="90"/>
    </row>
    <row r="956336" spans="68:68" customFormat="1">
      <c r="BP956336" s="90"/>
    </row>
    <row r="956337" spans="68:68" customFormat="1">
      <c r="BP956337" s="90"/>
    </row>
    <row r="956338" spans="68:68" customFormat="1">
      <c r="BP956338" s="90"/>
    </row>
    <row r="956339" spans="68:68" customFormat="1">
      <c r="BP956339" s="90"/>
    </row>
    <row r="956340" spans="68:68" customFormat="1">
      <c r="BP956340" s="90"/>
    </row>
    <row r="956341" spans="68:68" customFormat="1">
      <c r="BP956341" s="90"/>
    </row>
    <row r="956342" spans="68:68" customFormat="1">
      <c r="BP956342" s="90"/>
    </row>
    <row r="956343" spans="68:68" customFormat="1">
      <c r="BP956343" s="90"/>
    </row>
    <row r="956344" spans="68:68" customFormat="1">
      <c r="BP956344" s="90"/>
    </row>
    <row r="956345" spans="68:68" customFormat="1">
      <c r="BP956345" s="90"/>
    </row>
    <row r="956346" spans="68:68" customFormat="1">
      <c r="BP956346" s="90"/>
    </row>
    <row r="956347" spans="68:68" customFormat="1">
      <c r="BP956347" s="90"/>
    </row>
    <row r="956348" spans="68:68" customFormat="1">
      <c r="BP956348" s="90"/>
    </row>
    <row r="956349" spans="68:68" customFormat="1">
      <c r="BP956349" s="90"/>
    </row>
    <row r="956350" spans="68:68" customFormat="1">
      <c r="BP956350" s="90"/>
    </row>
    <row r="956351" spans="68:68" customFormat="1">
      <c r="BP956351" s="90"/>
    </row>
    <row r="956352" spans="68:68" customFormat="1">
      <c r="BP956352" s="90"/>
    </row>
    <row r="956353" spans="68:68" customFormat="1">
      <c r="BP956353" s="90"/>
    </row>
    <row r="956354" spans="68:68" customFormat="1">
      <c r="BP956354" s="90"/>
    </row>
    <row r="956355" spans="68:68" customFormat="1">
      <c r="BP956355" s="90"/>
    </row>
    <row r="956356" spans="68:68" customFormat="1">
      <c r="BP956356" s="90"/>
    </row>
    <row r="956357" spans="68:68" customFormat="1">
      <c r="BP956357" s="90"/>
    </row>
    <row r="956358" spans="68:68" customFormat="1">
      <c r="BP956358" s="90"/>
    </row>
    <row r="956359" spans="68:68" customFormat="1">
      <c r="BP956359" s="90"/>
    </row>
    <row r="956360" spans="68:68" customFormat="1">
      <c r="BP956360" s="90"/>
    </row>
    <row r="956361" spans="68:68" customFormat="1">
      <c r="BP956361" s="90"/>
    </row>
    <row r="956362" spans="68:68" customFormat="1">
      <c r="BP956362" s="90"/>
    </row>
    <row r="956363" spans="68:68" customFormat="1">
      <c r="BP956363" s="90"/>
    </row>
    <row r="956364" spans="68:68" customFormat="1">
      <c r="BP956364" s="90"/>
    </row>
    <row r="956365" spans="68:68" customFormat="1">
      <c r="BP956365" s="90"/>
    </row>
    <row r="956366" spans="68:68" customFormat="1">
      <c r="BP956366" s="90"/>
    </row>
    <row r="956367" spans="68:68" customFormat="1">
      <c r="BP956367" s="90"/>
    </row>
    <row r="956368" spans="68:68" customFormat="1">
      <c r="BP956368" s="90"/>
    </row>
    <row r="956369" spans="68:68" customFormat="1">
      <c r="BP956369" s="90"/>
    </row>
    <row r="956370" spans="68:68" customFormat="1">
      <c r="BP956370" s="90"/>
    </row>
    <row r="956371" spans="68:68" customFormat="1">
      <c r="BP956371" s="90"/>
    </row>
    <row r="956372" spans="68:68" customFormat="1">
      <c r="BP956372" s="90"/>
    </row>
    <row r="956373" spans="68:68" customFormat="1">
      <c r="BP956373" s="90"/>
    </row>
    <row r="956374" spans="68:68" customFormat="1">
      <c r="BP956374" s="90"/>
    </row>
    <row r="956375" spans="68:68" customFormat="1">
      <c r="BP956375" s="90"/>
    </row>
    <row r="956376" spans="68:68" customFormat="1">
      <c r="BP956376" s="90"/>
    </row>
    <row r="956377" spans="68:68" customFormat="1">
      <c r="BP956377" s="90"/>
    </row>
    <row r="956378" spans="68:68" customFormat="1">
      <c r="BP956378" s="90"/>
    </row>
    <row r="956379" spans="68:68" customFormat="1">
      <c r="BP956379" s="90"/>
    </row>
    <row r="956380" spans="68:68" customFormat="1">
      <c r="BP956380" s="90"/>
    </row>
    <row r="956381" spans="68:68" customFormat="1">
      <c r="BP956381" s="90"/>
    </row>
    <row r="956382" spans="68:68" customFormat="1">
      <c r="BP956382" s="90"/>
    </row>
    <row r="956383" spans="68:68" customFormat="1">
      <c r="BP956383" s="90"/>
    </row>
    <row r="956384" spans="68:68" customFormat="1">
      <c r="BP956384" s="90"/>
    </row>
    <row r="956385" spans="68:68" customFormat="1">
      <c r="BP956385" s="90"/>
    </row>
    <row r="956386" spans="68:68" customFormat="1">
      <c r="BP956386" s="90"/>
    </row>
    <row r="956387" spans="68:68" customFormat="1">
      <c r="BP956387" s="90"/>
    </row>
    <row r="956388" spans="68:68" customFormat="1">
      <c r="BP956388" s="90"/>
    </row>
    <row r="956389" spans="68:68" customFormat="1">
      <c r="BP956389" s="90"/>
    </row>
    <row r="956390" spans="68:68" customFormat="1">
      <c r="BP956390" s="90"/>
    </row>
    <row r="956391" spans="68:68" customFormat="1">
      <c r="BP956391" s="90"/>
    </row>
    <row r="956392" spans="68:68" customFormat="1">
      <c r="BP956392" s="90"/>
    </row>
    <row r="956393" spans="68:68" customFormat="1">
      <c r="BP956393" s="90"/>
    </row>
    <row r="956394" spans="68:68" customFormat="1">
      <c r="BP956394" s="90"/>
    </row>
    <row r="956395" spans="68:68" customFormat="1">
      <c r="BP956395" s="90"/>
    </row>
    <row r="956396" spans="68:68" customFormat="1">
      <c r="BP956396" s="90"/>
    </row>
    <row r="956397" spans="68:68" customFormat="1">
      <c r="BP956397" s="90"/>
    </row>
    <row r="956398" spans="68:68" customFormat="1">
      <c r="BP956398" s="90"/>
    </row>
    <row r="956399" spans="68:68" customFormat="1">
      <c r="BP956399" s="90"/>
    </row>
    <row r="956400" spans="68:68" customFormat="1">
      <c r="BP956400" s="90"/>
    </row>
    <row r="956401" spans="68:68" customFormat="1">
      <c r="BP956401" s="90"/>
    </row>
    <row r="956402" spans="68:68" customFormat="1">
      <c r="BP956402" s="90"/>
    </row>
    <row r="956403" spans="68:68" customFormat="1">
      <c r="BP956403" s="90"/>
    </row>
    <row r="956404" spans="68:68" customFormat="1">
      <c r="BP956404" s="90"/>
    </row>
    <row r="956405" spans="68:68" customFormat="1">
      <c r="BP956405" s="90"/>
    </row>
    <row r="956406" spans="68:68" customFormat="1">
      <c r="BP956406" s="90"/>
    </row>
    <row r="956407" spans="68:68" customFormat="1">
      <c r="BP956407" s="90"/>
    </row>
    <row r="956408" spans="68:68" customFormat="1">
      <c r="BP956408" s="90"/>
    </row>
    <row r="956409" spans="68:68" customFormat="1">
      <c r="BP956409" s="90"/>
    </row>
    <row r="956410" spans="68:68" customFormat="1">
      <c r="BP956410" s="90"/>
    </row>
    <row r="956411" spans="68:68" customFormat="1">
      <c r="BP956411" s="90"/>
    </row>
    <row r="956412" spans="68:68" customFormat="1">
      <c r="BP956412" s="90"/>
    </row>
    <row r="956413" spans="68:68" customFormat="1">
      <c r="BP956413" s="90"/>
    </row>
    <row r="956414" spans="68:68" customFormat="1">
      <c r="BP956414" s="90"/>
    </row>
    <row r="956415" spans="68:68" customFormat="1">
      <c r="BP956415" s="90"/>
    </row>
    <row r="956416" spans="68:68" customFormat="1">
      <c r="BP956416" s="90"/>
    </row>
    <row r="956417" spans="68:68" customFormat="1">
      <c r="BP956417" s="90"/>
    </row>
    <row r="956418" spans="68:68" customFormat="1">
      <c r="BP956418" s="90"/>
    </row>
    <row r="956419" spans="68:68" customFormat="1">
      <c r="BP956419" s="90"/>
    </row>
    <row r="956420" spans="68:68" customFormat="1">
      <c r="BP956420" s="90"/>
    </row>
    <row r="956421" spans="68:68" customFormat="1">
      <c r="BP956421" s="90"/>
    </row>
    <row r="956422" spans="68:68" customFormat="1">
      <c r="BP956422" s="90"/>
    </row>
    <row r="956423" spans="68:68" customFormat="1">
      <c r="BP956423" s="90"/>
    </row>
    <row r="956424" spans="68:68" customFormat="1">
      <c r="BP956424" s="90"/>
    </row>
    <row r="956425" spans="68:68" customFormat="1">
      <c r="BP956425" s="90"/>
    </row>
    <row r="956426" spans="68:68" customFormat="1">
      <c r="BP956426" s="90"/>
    </row>
    <row r="956427" spans="68:68" customFormat="1">
      <c r="BP956427" s="90"/>
    </row>
    <row r="956428" spans="68:68" customFormat="1">
      <c r="BP956428" s="90"/>
    </row>
    <row r="956429" spans="68:68" customFormat="1">
      <c r="BP956429" s="90"/>
    </row>
    <row r="956430" spans="68:68" customFormat="1">
      <c r="BP956430" s="90"/>
    </row>
    <row r="956431" spans="68:68" customFormat="1">
      <c r="BP956431" s="90"/>
    </row>
    <row r="956432" spans="68:68" customFormat="1">
      <c r="BP956432" s="90"/>
    </row>
    <row r="956433" spans="68:68" customFormat="1">
      <c r="BP956433" s="90"/>
    </row>
    <row r="956434" spans="68:68" customFormat="1">
      <c r="BP956434" s="90"/>
    </row>
    <row r="956435" spans="68:68" customFormat="1">
      <c r="BP956435" s="90"/>
    </row>
    <row r="956436" spans="68:68" customFormat="1">
      <c r="BP956436" s="90"/>
    </row>
    <row r="956437" spans="68:68" customFormat="1">
      <c r="BP956437" s="90"/>
    </row>
    <row r="956438" spans="68:68" customFormat="1">
      <c r="BP956438" s="90"/>
    </row>
    <row r="956439" spans="68:68" customFormat="1">
      <c r="BP956439" s="90"/>
    </row>
    <row r="956440" spans="68:68" customFormat="1">
      <c r="BP956440" s="90"/>
    </row>
    <row r="956441" spans="68:68" customFormat="1">
      <c r="BP956441" s="90"/>
    </row>
    <row r="956442" spans="68:68" customFormat="1">
      <c r="BP956442" s="90"/>
    </row>
    <row r="956443" spans="68:68" customFormat="1">
      <c r="BP956443" s="90"/>
    </row>
    <row r="956444" spans="68:68" customFormat="1">
      <c r="BP956444" s="90"/>
    </row>
    <row r="956445" spans="68:68" customFormat="1">
      <c r="BP956445" s="90"/>
    </row>
    <row r="956446" spans="68:68" customFormat="1">
      <c r="BP956446" s="90"/>
    </row>
    <row r="956447" spans="68:68" customFormat="1">
      <c r="BP956447" s="90"/>
    </row>
    <row r="956448" spans="68:68" customFormat="1">
      <c r="BP956448" s="90"/>
    </row>
    <row r="956449" spans="68:68" customFormat="1">
      <c r="BP956449" s="90"/>
    </row>
    <row r="956450" spans="68:68" customFormat="1">
      <c r="BP956450" s="90"/>
    </row>
    <row r="956451" spans="68:68" customFormat="1">
      <c r="BP956451" s="90"/>
    </row>
    <row r="956452" spans="68:68" customFormat="1">
      <c r="BP956452" s="90"/>
    </row>
    <row r="956453" spans="68:68" customFormat="1">
      <c r="BP956453" s="90"/>
    </row>
    <row r="956454" spans="68:68" customFormat="1">
      <c r="BP956454" s="90"/>
    </row>
    <row r="956455" spans="68:68" customFormat="1">
      <c r="BP956455" s="90"/>
    </row>
    <row r="956456" spans="68:68" customFormat="1">
      <c r="BP956456" s="90"/>
    </row>
    <row r="956457" spans="68:68" customFormat="1">
      <c r="BP956457" s="90"/>
    </row>
    <row r="956458" spans="68:68" customFormat="1">
      <c r="BP956458" s="90"/>
    </row>
    <row r="956459" spans="68:68" customFormat="1">
      <c r="BP956459" s="90"/>
    </row>
    <row r="956460" spans="68:68" customFormat="1">
      <c r="BP956460" s="90"/>
    </row>
    <row r="956461" spans="68:68" customFormat="1">
      <c r="BP956461" s="90"/>
    </row>
    <row r="956462" spans="68:68" customFormat="1">
      <c r="BP956462" s="90"/>
    </row>
    <row r="956463" spans="68:68" customFormat="1">
      <c r="BP956463" s="90"/>
    </row>
    <row r="956464" spans="68:68" customFormat="1">
      <c r="BP956464" s="90"/>
    </row>
    <row r="956465" spans="68:68" customFormat="1">
      <c r="BP956465" s="90"/>
    </row>
    <row r="956466" spans="68:68" customFormat="1">
      <c r="BP956466" s="90"/>
    </row>
    <row r="956467" spans="68:68" customFormat="1">
      <c r="BP956467" s="90"/>
    </row>
    <row r="956468" spans="68:68" customFormat="1">
      <c r="BP956468" s="90"/>
    </row>
    <row r="956469" spans="68:68" customFormat="1">
      <c r="BP956469" s="90"/>
    </row>
    <row r="956470" spans="68:68" customFormat="1">
      <c r="BP956470" s="90"/>
    </row>
    <row r="956471" spans="68:68" customFormat="1">
      <c r="BP956471" s="90"/>
    </row>
    <row r="956472" spans="68:68" customFormat="1">
      <c r="BP956472" s="90"/>
    </row>
    <row r="956473" spans="68:68" customFormat="1">
      <c r="BP956473" s="90"/>
    </row>
    <row r="956474" spans="68:68" customFormat="1">
      <c r="BP956474" s="90"/>
    </row>
    <row r="956475" spans="68:68" customFormat="1">
      <c r="BP956475" s="90"/>
    </row>
    <row r="956476" spans="68:68" customFormat="1">
      <c r="BP956476" s="90"/>
    </row>
    <row r="956477" spans="68:68" customFormat="1">
      <c r="BP956477" s="90"/>
    </row>
    <row r="956478" spans="68:68" customFormat="1">
      <c r="BP956478" s="90"/>
    </row>
    <row r="956479" spans="68:68" customFormat="1">
      <c r="BP956479" s="90"/>
    </row>
    <row r="956480" spans="68:68" customFormat="1">
      <c r="BP956480" s="90"/>
    </row>
    <row r="956481" spans="68:68" customFormat="1">
      <c r="BP956481" s="90"/>
    </row>
    <row r="956482" spans="68:68" customFormat="1">
      <c r="BP956482" s="90"/>
    </row>
    <row r="956483" spans="68:68" customFormat="1">
      <c r="BP956483" s="90"/>
    </row>
    <row r="956484" spans="68:68" customFormat="1">
      <c r="BP956484" s="90"/>
    </row>
    <row r="956485" spans="68:68" customFormat="1">
      <c r="BP956485" s="90"/>
    </row>
    <row r="956486" spans="68:68" customFormat="1">
      <c r="BP956486" s="90"/>
    </row>
    <row r="956487" spans="68:68" customFormat="1">
      <c r="BP956487" s="90"/>
    </row>
    <row r="956488" spans="68:68" customFormat="1">
      <c r="BP956488" s="90"/>
    </row>
    <row r="956489" spans="68:68" customFormat="1">
      <c r="BP956489" s="90"/>
    </row>
    <row r="956490" spans="68:68" customFormat="1">
      <c r="BP956490" s="90"/>
    </row>
    <row r="956491" spans="68:68" customFormat="1">
      <c r="BP956491" s="90"/>
    </row>
    <row r="956492" spans="68:68" customFormat="1">
      <c r="BP956492" s="90"/>
    </row>
    <row r="956493" spans="68:68" customFormat="1">
      <c r="BP956493" s="90"/>
    </row>
    <row r="956494" spans="68:68" customFormat="1">
      <c r="BP956494" s="90"/>
    </row>
    <row r="956495" spans="68:68" customFormat="1">
      <c r="BP956495" s="90"/>
    </row>
    <row r="956496" spans="68:68" customFormat="1">
      <c r="BP956496" s="90"/>
    </row>
    <row r="956497" spans="68:68" customFormat="1">
      <c r="BP956497" s="90"/>
    </row>
    <row r="956498" spans="68:68" customFormat="1">
      <c r="BP956498" s="90"/>
    </row>
    <row r="956499" spans="68:68" customFormat="1">
      <c r="BP956499" s="90"/>
    </row>
    <row r="956500" spans="68:68" customFormat="1">
      <c r="BP956500" s="90"/>
    </row>
    <row r="956501" spans="68:68" customFormat="1">
      <c r="BP956501" s="90"/>
    </row>
    <row r="956502" spans="68:68" customFormat="1">
      <c r="BP956502" s="90"/>
    </row>
    <row r="956503" spans="68:68" customFormat="1">
      <c r="BP956503" s="90"/>
    </row>
    <row r="956504" spans="68:68" customFormat="1">
      <c r="BP956504" s="90"/>
    </row>
    <row r="956505" spans="68:68" customFormat="1">
      <c r="BP956505" s="90"/>
    </row>
    <row r="956506" spans="68:68" customFormat="1">
      <c r="BP956506" s="90"/>
    </row>
    <row r="956507" spans="68:68" customFormat="1">
      <c r="BP956507" s="90"/>
    </row>
    <row r="956508" spans="68:68" customFormat="1">
      <c r="BP956508" s="90"/>
    </row>
    <row r="956509" spans="68:68" customFormat="1">
      <c r="BP956509" s="90"/>
    </row>
    <row r="956510" spans="68:68" customFormat="1">
      <c r="BP956510" s="90"/>
    </row>
    <row r="956511" spans="68:68" customFormat="1">
      <c r="BP956511" s="90"/>
    </row>
    <row r="956512" spans="68:68" customFormat="1">
      <c r="BP956512" s="90"/>
    </row>
    <row r="956513" spans="68:68" customFormat="1">
      <c r="BP956513" s="90"/>
    </row>
    <row r="956514" spans="68:68" customFormat="1">
      <c r="BP956514" s="90"/>
    </row>
    <row r="956515" spans="68:68" customFormat="1">
      <c r="BP956515" s="90"/>
    </row>
    <row r="956516" spans="68:68" customFormat="1">
      <c r="BP956516" s="90"/>
    </row>
    <row r="956517" spans="68:68" customFormat="1">
      <c r="BP956517" s="90"/>
    </row>
    <row r="956518" spans="68:68" customFormat="1">
      <c r="BP956518" s="90"/>
    </row>
    <row r="956519" spans="68:68" customFormat="1">
      <c r="BP956519" s="90"/>
    </row>
    <row r="956520" spans="68:68" customFormat="1">
      <c r="BP956520" s="90"/>
    </row>
    <row r="956521" spans="68:68" customFormat="1">
      <c r="BP956521" s="90"/>
    </row>
    <row r="956522" spans="68:68" customFormat="1">
      <c r="BP956522" s="90"/>
    </row>
    <row r="956523" spans="68:68" customFormat="1">
      <c r="BP956523" s="90"/>
    </row>
    <row r="956524" spans="68:68" customFormat="1">
      <c r="BP956524" s="90"/>
    </row>
    <row r="956525" spans="68:68" customFormat="1">
      <c r="BP956525" s="90"/>
    </row>
    <row r="956526" spans="68:68" customFormat="1">
      <c r="BP956526" s="90"/>
    </row>
    <row r="956527" spans="68:68" customFormat="1">
      <c r="BP956527" s="90"/>
    </row>
    <row r="956528" spans="68:68" customFormat="1">
      <c r="BP956528" s="90"/>
    </row>
    <row r="956529" spans="68:68" customFormat="1">
      <c r="BP956529" s="90"/>
    </row>
    <row r="956530" spans="68:68" customFormat="1">
      <c r="BP956530" s="90"/>
    </row>
    <row r="956531" spans="68:68" customFormat="1">
      <c r="BP956531" s="90"/>
    </row>
    <row r="956532" spans="68:68" customFormat="1">
      <c r="BP956532" s="90"/>
    </row>
    <row r="956533" spans="68:68" customFormat="1">
      <c r="BP956533" s="90"/>
    </row>
    <row r="956534" spans="68:68" customFormat="1">
      <c r="BP956534" s="90"/>
    </row>
    <row r="956535" spans="68:68" customFormat="1">
      <c r="BP956535" s="90"/>
    </row>
    <row r="956536" spans="68:68" customFormat="1">
      <c r="BP956536" s="90"/>
    </row>
    <row r="956537" spans="68:68" customFormat="1">
      <c r="BP956537" s="90"/>
    </row>
    <row r="956538" spans="68:68" customFormat="1">
      <c r="BP956538" s="90"/>
    </row>
    <row r="956539" spans="68:68" customFormat="1">
      <c r="BP956539" s="90"/>
    </row>
    <row r="956540" spans="68:68" customFormat="1">
      <c r="BP956540" s="90"/>
    </row>
    <row r="956541" spans="68:68" customFormat="1">
      <c r="BP956541" s="90"/>
    </row>
    <row r="956542" spans="68:68" customFormat="1">
      <c r="BP956542" s="90"/>
    </row>
    <row r="956543" spans="68:68" customFormat="1">
      <c r="BP956543" s="90"/>
    </row>
    <row r="956544" spans="68:68" customFormat="1">
      <c r="BP956544" s="90"/>
    </row>
    <row r="956545" spans="68:68" customFormat="1">
      <c r="BP956545" s="90"/>
    </row>
    <row r="956546" spans="68:68" customFormat="1">
      <c r="BP956546" s="90"/>
    </row>
    <row r="956547" spans="68:68" customFormat="1">
      <c r="BP956547" s="90"/>
    </row>
    <row r="956548" spans="68:68" customFormat="1">
      <c r="BP956548" s="90"/>
    </row>
    <row r="956549" spans="68:68" customFormat="1">
      <c r="BP956549" s="90"/>
    </row>
    <row r="956550" spans="68:68" customFormat="1">
      <c r="BP956550" s="90"/>
    </row>
    <row r="956551" spans="68:68" customFormat="1">
      <c r="BP956551" s="90"/>
    </row>
    <row r="956552" spans="68:68" customFormat="1">
      <c r="BP956552" s="90"/>
    </row>
    <row r="956553" spans="68:68" customFormat="1">
      <c r="BP956553" s="90"/>
    </row>
    <row r="956554" spans="68:68" customFormat="1">
      <c r="BP956554" s="90"/>
    </row>
    <row r="956555" spans="68:68" customFormat="1">
      <c r="BP956555" s="90"/>
    </row>
    <row r="956556" spans="68:68" customFormat="1">
      <c r="BP956556" s="90"/>
    </row>
    <row r="956557" spans="68:68" customFormat="1">
      <c r="BP956557" s="90"/>
    </row>
    <row r="956558" spans="68:68" customFormat="1">
      <c r="BP956558" s="90"/>
    </row>
    <row r="956559" spans="68:68" customFormat="1">
      <c r="BP956559" s="90"/>
    </row>
    <row r="956560" spans="68:68" customFormat="1">
      <c r="BP956560" s="90"/>
    </row>
    <row r="956561" spans="68:68" customFormat="1">
      <c r="BP956561" s="90"/>
    </row>
    <row r="956562" spans="68:68" customFormat="1">
      <c r="BP956562" s="90"/>
    </row>
    <row r="956563" spans="68:68" customFormat="1">
      <c r="BP956563" s="90"/>
    </row>
    <row r="956564" spans="68:68" customFormat="1">
      <c r="BP956564" s="90"/>
    </row>
    <row r="956565" spans="68:68" customFormat="1">
      <c r="BP956565" s="90"/>
    </row>
    <row r="956566" spans="68:68" customFormat="1">
      <c r="BP956566" s="90"/>
    </row>
    <row r="956567" spans="68:68" customFormat="1">
      <c r="BP956567" s="90"/>
    </row>
    <row r="956568" spans="68:68" customFormat="1">
      <c r="BP956568" s="90"/>
    </row>
    <row r="956569" spans="68:68" customFormat="1">
      <c r="BP956569" s="90"/>
    </row>
    <row r="956570" spans="68:68" customFormat="1">
      <c r="BP956570" s="90"/>
    </row>
    <row r="956571" spans="68:68" customFormat="1">
      <c r="BP956571" s="90"/>
    </row>
    <row r="956572" spans="68:68" customFormat="1">
      <c r="BP956572" s="90"/>
    </row>
    <row r="956573" spans="68:68" customFormat="1">
      <c r="BP956573" s="90"/>
    </row>
    <row r="956574" spans="68:68" customFormat="1">
      <c r="BP956574" s="90"/>
    </row>
    <row r="956575" spans="68:68" customFormat="1">
      <c r="BP956575" s="90"/>
    </row>
    <row r="956576" spans="68:68" customFormat="1">
      <c r="BP956576" s="90"/>
    </row>
    <row r="956577" spans="68:68" customFormat="1">
      <c r="BP956577" s="90"/>
    </row>
    <row r="956578" spans="68:68" customFormat="1">
      <c r="BP956578" s="90"/>
    </row>
    <row r="956579" spans="68:68" customFormat="1">
      <c r="BP956579" s="90"/>
    </row>
    <row r="956580" spans="68:68" customFormat="1">
      <c r="BP956580" s="90"/>
    </row>
    <row r="956581" spans="68:68" customFormat="1">
      <c r="BP956581" s="90"/>
    </row>
    <row r="956582" spans="68:68" customFormat="1">
      <c r="BP956582" s="90"/>
    </row>
    <row r="956583" spans="68:68" customFormat="1">
      <c r="BP956583" s="90"/>
    </row>
    <row r="956584" spans="68:68" customFormat="1">
      <c r="BP956584" s="90"/>
    </row>
    <row r="956585" spans="68:68" customFormat="1">
      <c r="BP956585" s="90"/>
    </row>
    <row r="956586" spans="68:68" customFormat="1">
      <c r="BP956586" s="90"/>
    </row>
    <row r="956587" spans="68:68" customFormat="1">
      <c r="BP956587" s="90"/>
    </row>
    <row r="956588" spans="68:68" customFormat="1">
      <c r="BP956588" s="90"/>
    </row>
    <row r="956589" spans="68:68" customFormat="1">
      <c r="BP956589" s="90"/>
    </row>
    <row r="956590" spans="68:68" customFormat="1">
      <c r="BP956590" s="90"/>
    </row>
    <row r="956591" spans="68:68" customFormat="1">
      <c r="BP956591" s="90"/>
    </row>
    <row r="956592" spans="68:68" customFormat="1">
      <c r="BP956592" s="90"/>
    </row>
    <row r="956593" spans="68:68" customFormat="1">
      <c r="BP956593" s="90"/>
    </row>
    <row r="956594" spans="68:68" customFormat="1">
      <c r="BP956594" s="90"/>
    </row>
    <row r="956595" spans="68:68" customFormat="1">
      <c r="BP956595" s="90"/>
    </row>
    <row r="956596" spans="68:68" customFormat="1">
      <c r="BP956596" s="90"/>
    </row>
    <row r="956597" spans="68:68" customFormat="1">
      <c r="BP956597" s="90"/>
    </row>
    <row r="956598" spans="68:68" customFormat="1">
      <c r="BP956598" s="90"/>
    </row>
    <row r="956599" spans="68:68" customFormat="1">
      <c r="BP956599" s="90"/>
    </row>
    <row r="956600" spans="68:68" customFormat="1">
      <c r="BP956600" s="90"/>
    </row>
    <row r="956601" spans="68:68" customFormat="1">
      <c r="BP956601" s="90"/>
    </row>
    <row r="956602" spans="68:68" customFormat="1">
      <c r="BP956602" s="90"/>
    </row>
    <row r="956603" spans="68:68" customFormat="1">
      <c r="BP956603" s="90"/>
    </row>
    <row r="956604" spans="68:68" customFormat="1">
      <c r="BP956604" s="90"/>
    </row>
    <row r="956605" spans="68:68" customFormat="1">
      <c r="BP956605" s="90"/>
    </row>
    <row r="956606" spans="68:68" customFormat="1">
      <c r="BP956606" s="90"/>
    </row>
    <row r="956607" spans="68:68" customFormat="1">
      <c r="BP956607" s="90"/>
    </row>
    <row r="956608" spans="68:68" customFormat="1">
      <c r="BP956608" s="90"/>
    </row>
    <row r="956609" spans="68:68" customFormat="1">
      <c r="BP956609" s="90"/>
    </row>
    <row r="956610" spans="68:68" customFormat="1">
      <c r="BP956610" s="90"/>
    </row>
    <row r="956611" spans="68:68" customFormat="1">
      <c r="BP956611" s="90"/>
    </row>
    <row r="956612" spans="68:68" customFormat="1">
      <c r="BP956612" s="90"/>
    </row>
    <row r="956613" spans="68:68" customFormat="1">
      <c r="BP956613" s="90"/>
    </row>
    <row r="956614" spans="68:68" customFormat="1">
      <c r="BP956614" s="90"/>
    </row>
    <row r="956615" spans="68:68" customFormat="1">
      <c r="BP956615" s="90"/>
    </row>
    <row r="956616" spans="68:68" customFormat="1">
      <c r="BP956616" s="90"/>
    </row>
    <row r="956617" spans="68:68" customFormat="1">
      <c r="BP956617" s="90"/>
    </row>
    <row r="956618" spans="68:68" customFormat="1">
      <c r="BP956618" s="90"/>
    </row>
    <row r="956619" spans="68:68" customFormat="1">
      <c r="BP956619" s="90"/>
    </row>
    <row r="956620" spans="68:68" customFormat="1">
      <c r="BP956620" s="90"/>
    </row>
    <row r="956621" spans="68:68" customFormat="1">
      <c r="BP956621" s="90"/>
    </row>
    <row r="956622" spans="68:68" customFormat="1">
      <c r="BP956622" s="90"/>
    </row>
    <row r="956623" spans="68:68" customFormat="1">
      <c r="BP956623" s="90"/>
    </row>
    <row r="956624" spans="68:68" customFormat="1">
      <c r="BP956624" s="90"/>
    </row>
    <row r="956625" spans="68:68" customFormat="1">
      <c r="BP956625" s="90"/>
    </row>
    <row r="956626" spans="68:68" customFormat="1">
      <c r="BP956626" s="90"/>
    </row>
    <row r="956627" spans="68:68" customFormat="1">
      <c r="BP956627" s="90"/>
    </row>
    <row r="956628" spans="68:68" customFormat="1">
      <c r="BP956628" s="90"/>
    </row>
    <row r="956629" spans="68:68" customFormat="1">
      <c r="BP956629" s="90"/>
    </row>
    <row r="956630" spans="68:68" customFormat="1">
      <c r="BP956630" s="90"/>
    </row>
    <row r="956631" spans="68:68" customFormat="1">
      <c r="BP956631" s="90"/>
    </row>
    <row r="956632" spans="68:68" customFormat="1">
      <c r="BP956632" s="90"/>
    </row>
    <row r="956633" spans="68:68" customFormat="1">
      <c r="BP956633" s="90"/>
    </row>
    <row r="956634" spans="68:68" customFormat="1">
      <c r="BP956634" s="90"/>
    </row>
    <row r="956635" spans="68:68" customFormat="1">
      <c r="BP956635" s="90"/>
    </row>
    <row r="956636" spans="68:68" customFormat="1">
      <c r="BP956636" s="90"/>
    </row>
    <row r="956637" spans="68:68" customFormat="1">
      <c r="BP956637" s="90"/>
    </row>
    <row r="956638" spans="68:68" customFormat="1">
      <c r="BP956638" s="90"/>
    </row>
    <row r="956639" spans="68:68" customFormat="1">
      <c r="BP956639" s="90"/>
    </row>
    <row r="956640" spans="68:68" customFormat="1">
      <c r="BP956640" s="90"/>
    </row>
    <row r="956641" spans="68:68" customFormat="1">
      <c r="BP956641" s="90"/>
    </row>
    <row r="956642" spans="68:68" customFormat="1">
      <c r="BP956642" s="90"/>
    </row>
    <row r="956643" spans="68:68" customFormat="1">
      <c r="BP956643" s="90"/>
    </row>
    <row r="956644" spans="68:68" customFormat="1">
      <c r="BP956644" s="90"/>
    </row>
    <row r="956645" spans="68:68" customFormat="1">
      <c r="BP956645" s="90"/>
    </row>
    <row r="956646" spans="68:68" customFormat="1">
      <c r="BP956646" s="90"/>
    </row>
    <row r="956647" spans="68:68" customFormat="1">
      <c r="BP956647" s="90"/>
    </row>
    <row r="956648" spans="68:68" customFormat="1">
      <c r="BP956648" s="90"/>
    </row>
    <row r="956649" spans="68:68" customFormat="1">
      <c r="BP956649" s="90"/>
    </row>
    <row r="956650" spans="68:68" customFormat="1">
      <c r="BP956650" s="90"/>
    </row>
    <row r="956651" spans="68:68" customFormat="1">
      <c r="BP956651" s="90"/>
    </row>
    <row r="956652" spans="68:68" customFormat="1">
      <c r="BP956652" s="90"/>
    </row>
    <row r="956653" spans="68:68" customFormat="1">
      <c r="BP956653" s="90"/>
    </row>
    <row r="956654" spans="68:68" customFormat="1">
      <c r="BP956654" s="90"/>
    </row>
    <row r="956655" spans="68:68" customFormat="1">
      <c r="BP956655" s="90"/>
    </row>
    <row r="956656" spans="68:68" customFormat="1">
      <c r="BP956656" s="90"/>
    </row>
    <row r="956657" spans="68:68" customFormat="1">
      <c r="BP956657" s="90"/>
    </row>
    <row r="956658" spans="68:68" customFormat="1">
      <c r="BP956658" s="90"/>
    </row>
    <row r="956659" spans="68:68" customFormat="1">
      <c r="BP956659" s="90"/>
    </row>
    <row r="956660" spans="68:68" customFormat="1">
      <c r="BP956660" s="90"/>
    </row>
    <row r="956661" spans="68:68" customFormat="1">
      <c r="BP956661" s="90"/>
    </row>
    <row r="956662" spans="68:68" customFormat="1">
      <c r="BP956662" s="90"/>
    </row>
    <row r="956663" spans="68:68" customFormat="1">
      <c r="BP956663" s="90"/>
    </row>
    <row r="956664" spans="68:68" customFormat="1">
      <c r="BP956664" s="90"/>
    </row>
    <row r="956665" spans="68:68" customFormat="1">
      <c r="BP956665" s="90"/>
    </row>
    <row r="956666" spans="68:68" customFormat="1">
      <c r="BP956666" s="90"/>
    </row>
    <row r="956667" spans="68:68" customFormat="1">
      <c r="BP956667" s="90"/>
    </row>
    <row r="956668" spans="68:68" customFormat="1">
      <c r="BP956668" s="90"/>
    </row>
    <row r="956669" spans="68:68" customFormat="1">
      <c r="BP956669" s="90"/>
    </row>
    <row r="956670" spans="68:68" customFormat="1">
      <c r="BP956670" s="90"/>
    </row>
    <row r="956671" spans="68:68" customFormat="1">
      <c r="BP956671" s="90"/>
    </row>
    <row r="956672" spans="68:68" customFormat="1">
      <c r="BP956672" s="90"/>
    </row>
    <row r="956673" spans="68:68" customFormat="1">
      <c r="BP956673" s="90"/>
    </row>
    <row r="956674" spans="68:68" customFormat="1">
      <c r="BP956674" s="90"/>
    </row>
    <row r="956675" spans="68:68" customFormat="1">
      <c r="BP956675" s="90"/>
    </row>
    <row r="956676" spans="68:68" customFormat="1">
      <c r="BP956676" s="90"/>
    </row>
    <row r="956677" spans="68:68" customFormat="1">
      <c r="BP956677" s="90"/>
    </row>
    <row r="956678" spans="68:68" customFormat="1">
      <c r="BP956678" s="90"/>
    </row>
    <row r="956679" spans="68:68" customFormat="1">
      <c r="BP956679" s="90"/>
    </row>
    <row r="956680" spans="68:68" customFormat="1">
      <c r="BP956680" s="90"/>
    </row>
    <row r="956681" spans="68:68" customFormat="1">
      <c r="BP956681" s="90"/>
    </row>
    <row r="956682" spans="68:68" customFormat="1">
      <c r="BP956682" s="90"/>
    </row>
    <row r="956683" spans="68:68" customFormat="1">
      <c r="BP956683" s="90"/>
    </row>
    <row r="956684" spans="68:68" customFormat="1">
      <c r="BP956684" s="90"/>
    </row>
    <row r="956685" spans="68:68" customFormat="1">
      <c r="BP956685" s="90"/>
    </row>
    <row r="956686" spans="68:68" customFormat="1">
      <c r="BP956686" s="90"/>
    </row>
    <row r="956687" spans="68:68" customFormat="1">
      <c r="BP956687" s="90"/>
    </row>
    <row r="956688" spans="68:68" customFormat="1">
      <c r="BP956688" s="90"/>
    </row>
    <row r="956689" spans="68:68" customFormat="1">
      <c r="BP956689" s="90"/>
    </row>
    <row r="956690" spans="68:68" customFormat="1">
      <c r="BP956690" s="90"/>
    </row>
    <row r="956691" spans="68:68" customFormat="1">
      <c r="BP956691" s="90"/>
    </row>
    <row r="956692" spans="68:68" customFormat="1">
      <c r="BP956692" s="90"/>
    </row>
    <row r="956693" spans="68:68" customFormat="1">
      <c r="BP956693" s="90"/>
    </row>
    <row r="956694" spans="68:68" customFormat="1">
      <c r="BP956694" s="90"/>
    </row>
    <row r="956695" spans="68:68" customFormat="1">
      <c r="BP956695" s="90"/>
    </row>
    <row r="956696" spans="68:68" customFormat="1">
      <c r="BP956696" s="90"/>
    </row>
    <row r="956697" spans="68:68" customFormat="1">
      <c r="BP956697" s="90"/>
    </row>
    <row r="956698" spans="68:68" customFormat="1">
      <c r="BP956698" s="90"/>
    </row>
    <row r="956699" spans="68:68" customFormat="1">
      <c r="BP956699" s="90"/>
    </row>
    <row r="956700" spans="68:68" customFormat="1">
      <c r="BP956700" s="90"/>
    </row>
    <row r="956701" spans="68:68" customFormat="1">
      <c r="BP956701" s="90"/>
    </row>
    <row r="956702" spans="68:68" customFormat="1">
      <c r="BP956702" s="90"/>
    </row>
    <row r="956703" spans="68:68" customFormat="1">
      <c r="BP956703" s="90"/>
    </row>
    <row r="956704" spans="68:68" customFormat="1">
      <c r="BP956704" s="90"/>
    </row>
    <row r="956705" spans="68:68" customFormat="1">
      <c r="BP956705" s="90"/>
    </row>
    <row r="956706" spans="68:68" customFormat="1">
      <c r="BP956706" s="90"/>
    </row>
    <row r="956707" spans="68:68" customFormat="1">
      <c r="BP956707" s="90"/>
    </row>
    <row r="956708" spans="68:68" customFormat="1">
      <c r="BP956708" s="90"/>
    </row>
    <row r="956709" spans="68:68" customFormat="1">
      <c r="BP956709" s="90"/>
    </row>
    <row r="956710" spans="68:68" customFormat="1">
      <c r="BP956710" s="90"/>
    </row>
    <row r="956711" spans="68:68" customFormat="1">
      <c r="BP956711" s="90"/>
    </row>
    <row r="956712" spans="68:68" customFormat="1">
      <c r="BP956712" s="90"/>
    </row>
    <row r="956713" spans="68:68" customFormat="1">
      <c r="BP956713" s="90"/>
    </row>
    <row r="956714" spans="68:68" customFormat="1">
      <c r="BP956714" s="90"/>
    </row>
    <row r="956715" spans="68:68" customFormat="1">
      <c r="BP956715" s="90"/>
    </row>
    <row r="956716" spans="68:68" customFormat="1">
      <c r="BP956716" s="90"/>
    </row>
    <row r="956717" spans="68:68" customFormat="1">
      <c r="BP956717" s="90"/>
    </row>
    <row r="956718" spans="68:68" customFormat="1">
      <c r="BP956718" s="90"/>
    </row>
    <row r="956719" spans="68:68" customFormat="1">
      <c r="BP956719" s="90"/>
    </row>
    <row r="956720" spans="68:68" customFormat="1">
      <c r="BP956720" s="90"/>
    </row>
    <row r="956721" spans="68:68" customFormat="1">
      <c r="BP956721" s="90"/>
    </row>
    <row r="956722" spans="68:68" customFormat="1">
      <c r="BP956722" s="90"/>
    </row>
    <row r="956723" spans="68:68" customFormat="1">
      <c r="BP956723" s="90"/>
    </row>
    <row r="956724" spans="68:68" customFormat="1">
      <c r="BP956724" s="90"/>
    </row>
    <row r="956725" spans="68:68" customFormat="1">
      <c r="BP956725" s="90"/>
    </row>
    <row r="956726" spans="68:68" customFormat="1">
      <c r="BP956726" s="90"/>
    </row>
    <row r="956727" spans="68:68" customFormat="1">
      <c r="BP956727" s="90"/>
    </row>
    <row r="956728" spans="68:68" customFormat="1">
      <c r="BP956728" s="90"/>
    </row>
    <row r="956729" spans="68:68" customFormat="1">
      <c r="BP956729" s="90"/>
    </row>
    <row r="956730" spans="68:68" customFormat="1">
      <c r="BP956730" s="90"/>
    </row>
    <row r="956731" spans="68:68" customFormat="1">
      <c r="BP956731" s="90"/>
    </row>
    <row r="956732" spans="68:68" customFormat="1">
      <c r="BP956732" s="90"/>
    </row>
    <row r="956733" spans="68:68" customFormat="1">
      <c r="BP956733" s="90"/>
    </row>
    <row r="956734" spans="68:68" customFormat="1">
      <c r="BP956734" s="90"/>
    </row>
    <row r="956735" spans="68:68" customFormat="1">
      <c r="BP956735" s="90"/>
    </row>
    <row r="956736" spans="68:68" customFormat="1">
      <c r="BP956736" s="90"/>
    </row>
    <row r="956737" spans="68:68" customFormat="1">
      <c r="BP956737" s="90"/>
    </row>
    <row r="956738" spans="68:68" customFormat="1">
      <c r="BP956738" s="90"/>
    </row>
    <row r="956739" spans="68:68" customFormat="1">
      <c r="BP956739" s="90"/>
    </row>
    <row r="956740" spans="68:68" customFormat="1">
      <c r="BP956740" s="90"/>
    </row>
    <row r="956741" spans="68:68" customFormat="1">
      <c r="BP956741" s="90"/>
    </row>
    <row r="956742" spans="68:68" customFormat="1">
      <c r="BP956742" s="90"/>
    </row>
    <row r="956743" spans="68:68" customFormat="1">
      <c r="BP956743" s="90"/>
    </row>
    <row r="956744" spans="68:68" customFormat="1">
      <c r="BP956744" s="90"/>
    </row>
    <row r="956745" spans="68:68" customFormat="1">
      <c r="BP956745" s="90"/>
    </row>
    <row r="956746" spans="68:68" customFormat="1">
      <c r="BP956746" s="90"/>
    </row>
    <row r="956747" spans="68:68" customFormat="1">
      <c r="BP956747" s="90"/>
    </row>
    <row r="956748" spans="68:68" customFormat="1">
      <c r="BP956748" s="90"/>
    </row>
    <row r="956749" spans="68:68" customFormat="1">
      <c r="BP956749" s="90"/>
    </row>
    <row r="956750" spans="68:68" customFormat="1">
      <c r="BP956750" s="90"/>
    </row>
    <row r="956751" spans="68:68" customFormat="1">
      <c r="BP956751" s="90"/>
    </row>
    <row r="956752" spans="68:68" customFormat="1">
      <c r="BP956752" s="90"/>
    </row>
    <row r="956753" spans="68:68" customFormat="1">
      <c r="BP956753" s="90"/>
    </row>
    <row r="956754" spans="68:68" customFormat="1">
      <c r="BP956754" s="90"/>
    </row>
    <row r="956755" spans="68:68" customFormat="1">
      <c r="BP956755" s="90"/>
    </row>
    <row r="956756" spans="68:68" customFormat="1">
      <c r="BP956756" s="90"/>
    </row>
    <row r="956757" spans="68:68" customFormat="1">
      <c r="BP956757" s="90"/>
    </row>
    <row r="956758" spans="68:68" customFormat="1">
      <c r="BP956758" s="90"/>
    </row>
    <row r="956759" spans="68:68" customFormat="1">
      <c r="BP956759" s="90"/>
    </row>
    <row r="956760" spans="68:68" customFormat="1">
      <c r="BP956760" s="90"/>
    </row>
    <row r="956761" spans="68:68" customFormat="1">
      <c r="BP956761" s="90"/>
    </row>
    <row r="956762" spans="68:68" customFormat="1">
      <c r="BP956762" s="90"/>
    </row>
    <row r="956763" spans="68:68" customFormat="1">
      <c r="BP956763" s="90"/>
    </row>
    <row r="956764" spans="68:68" customFormat="1">
      <c r="BP956764" s="90"/>
    </row>
    <row r="956765" spans="68:68" customFormat="1">
      <c r="BP956765" s="90"/>
    </row>
    <row r="956766" spans="68:68" customFormat="1">
      <c r="BP956766" s="90"/>
    </row>
    <row r="956767" spans="68:68" customFormat="1">
      <c r="BP956767" s="90"/>
    </row>
    <row r="956768" spans="68:68" customFormat="1">
      <c r="BP956768" s="90"/>
    </row>
    <row r="956769" spans="68:68" customFormat="1">
      <c r="BP956769" s="90"/>
    </row>
    <row r="956770" spans="68:68" customFormat="1">
      <c r="BP956770" s="90"/>
    </row>
    <row r="956771" spans="68:68" customFormat="1">
      <c r="BP956771" s="90"/>
    </row>
    <row r="956772" spans="68:68" customFormat="1">
      <c r="BP956772" s="90"/>
    </row>
    <row r="956773" spans="68:68" customFormat="1">
      <c r="BP956773" s="90"/>
    </row>
    <row r="956774" spans="68:68" customFormat="1">
      <c r="BP956774" s="90"/>
    </row>
    <row r="956775" spans="68:68" customFormat="1">
      <c r="BP956775" s="90"/>
    </row>
    <row r="956776" spans="68:68" customFormat="1">
      <c r="BP956776" s="90"/>
    </row>
    <row r="956777" spans="68:68" customFormat="1">
      <c r="BP956777" s="90"/>
    </row>
    <row r="956778" spans="68:68" customFormat="1">
      <c r="BP956778" s="90"/>
    </row>
    <row r="956779" spans="68:68" customFormat="1">
      <c r="BP956779" s="90"/>
    </row>
    <row r="956780" spans="68:68" customFormat="1">
      <c r="BP956780" s="90"/>
    </row>
    <row r="956781" spans="68:68" customFormat="1">
      <c r="BP956781" s="90"/>
    </row>
    <row r="956782" spans="68:68" customFormat="1">
      <c r="BP956782" s="90"/>
    </row>
    <row r="956783" spans="68:68" customFormat="1">
      <c r="BP956783" s="90"/>
    </row>
    <row r="956784" spans="68:68" customFormat="1">
      <c r="BP956784" s="90"/>
    </row>
    <row r="956785" spans="68:68" customFormat="1">
      <c r="BP956785" s="90"/>
    </row>
    <row r="956786" spans="68:68" customFormat="1">
      <c r="BP956786" s="90"/>
    </row>
    <row r="956787" spans="68:68" customFormat="1">
      <c r="BP956787" s="90"/>
    </row>
    <row r="956788" spans="68:68" customFormat="1">
      <c r="BP956788" s="90"/>
    </row>
    <row r="956789" spans="68:68" customFormat="1">
      <c r="BP956789" s="90"/>
    </row>
    <row r="956790" spans="68:68" customFormat="1">
      <c r="BP956790" s="90"/>
    </row>
    <row r="956791" spans="68:68" customFormat="1">
      <c r="BP956791" s="90"/>
    </row>
    <row r="956792" spans="68:68" customFormat="1">
      <c r="BP956792" s="90"/>
    </row>
    <row r="956793" spans="68:68" customFormat="1">
      <c r="BP956793" s="90"/>
    </row>
    <row r="956794" spans="68:68" customFormat="1">
      <c r="BP956794" s="90"/>
    </row>
    <row r="956795" spans="68:68" customFormat="1">
      <c r="BP956795" s="90"/>
    </row>
    <row r="956796" spans="68:68" customFormat="1">
      <c r="BP956796" s="90"/>
    </row>
    <row r="956797" spans="68:68" customFormat="1">
      <c r="BP956797" s="90"/>
    </row>
    <row r="956798" spans="68:68" customFormat="1">
      <c r="BP956798" s="90"/>
    </row>
    <row r="956799" spans="68:68" customFormat="1">
      <c r="BP956799" s="90"/>
    </row>
    <row r="956800" spans="68:68" customFormat="1">
      <c r="BP956800" s="90"/>
    </row>
    <row r="956801" spans="68:68" customFormat="1">
      <c r="BP956801" s="90"/>
    </row>
    <row r="956802" spans="68:68" customFormat="1">
      <c r="BP956802" s="90"/>
    </row>
    <row r="956803" spans="68:68" customFormat="1">
      <c r="BP956803" s="90"/>
    </row>
    <row r="956804" spans="68:68" customFormat="1">
      <c r="BP956804" s="90"/>
    </row>
    <row r="956805" spans="68:68" customFormat="1">
      <c r="BP956805" s="90"/>
    </row>
    <row r="956806" spans="68:68" customFormat="1">
      <c r="BP956806" s="90"/>
    </row>
    <row r="956807" spans="68:68" customFormat="1">
      <c r="BP956807" s="90"/>
    </row>
    <row r="956808" spans="68:68" customFormat="1">
      <c r="BP956808" s="90"/>
    </row>
    <row r="956809" spans="68:68" customFormat="1">
      <c r="BP956809" s="90"/>
    </row>
    <row r="956810" spans="68:68" customFormat="1">
      <c r="BP956810" s="90"/>
    </row>
    <row r="956811" spans="68:68" customFormat="1">
      <c r="BP956811" s="90"/>
    </row>
    <row r="956812" spans="68:68" customFormat="1">
      <c r="BP956812" s="90"/>
    </row>
    <row r="956813" spans="68:68" customFormat="1">
      <c r="BP956813" s="90"/>
    </row>
    <row r="956814" spans="68:68" customFormat="1">
      <c r="BP956814" s="90"/>
    </row>
    <row r="956815" spans="68:68" customFormat="1">
      <c r="BP956815" s="90"/>
    </row>
    <row r="956816" spans="68:68" customFormat="1">
      <c r="BP956816" s="90"/>
    </row>
    <row r="956817" spans="68:68" customFormat="1">
      <c r="BP956817" s="90"/>
    </row>
    <row r="956818" spans="68:68" customFormat="1">
      <c r="BP956818" s="90"/>
    </row>
    <row r="956819" spans="68:68" customFormat="1">
      <c r="BP956819" s="90"/>
    </row>
    <row r="956820" spans="68:68" customFormat="1">
      <c r="BP956820" s="90"/>
    </row>
    <row r="956821" spans="68:68" customFormat="1">
      <c r="BP956821" s="90"/>
    </row>
    <row r="956822" spans="68:68" customFormat="1">
      <c r="BP956822" s="90"/>
    </row>
    <row r="956823" spans="68:68" customFormat="1">
      <c r="BP956823" s="90"/>
    </row>
    <row r="956824" spans="68:68" customFormat="1">
      <c r="BP956824" s="90"/>
    </row>
    <row r="956825" spans="68:68" customFormat="1">
      <c r="BP956825" s="90"/>
    </row>
    <row r="956826" spans="68:68" customFormat="1">
      <c r="BP956826" s="90"/>
    </row>
    <row r="956827" spans="68:68" customFormat="1">
      <c r="BP956827" s="90"/>
    </row>
    <row r="956828" spans="68:68" customFormat="1">
      <c r="BP956828" s="90"/>
    </row>
    <row r="956829" spans="68:68" customFormat="1">
      <c r="BP956829" s="90"/>
    </row>
    <row r="956830" spans="68:68" customFormat="1">
      <c r="BP956830" s="90"/>
    </row>
    <row r="956831" spans="68:68" customFormat="1">
      <c r="BP956831" s="90"/>
    </row>
    <row r="956832" spans="68:68" customFormat="1">
      <c r="BP956832" s="90"/>
    </row>
    <row r="956833" spans="68:68" customFormat="1">
      <c r="BP956833" s="90"/>
    </row>
    <row r="956834" spans="68:68" customFormat="1">
      <c r="BP956834" s="90"/>
    </row>
    <row r="956835" spans="68:68" customFormat="1">
      <c r="BP956835" s="90"/>
    </row>
    <row r="956836" spans="68:68" customFormat="1">
      <c r="BP956836" s="90"/>
    </row>
    <row r="956837" spans="68:68" customFormat="1">
      <c r="BP956837" s="90"/>
    </row>
    <row r="956838" spans="68:68" customFormat="1">
      <c r="BP956838" s="90"/>
    </row>
    <row r="956839" spans="68:68" customFormat="1">
      <c r="BP956839" s="90"/>
    </row>
    <row r="956840" spans="68:68" customFormat="1">
      <c r="BP956840" s="90"/>
    </row>
    <row r="956841" spans="68:68" customFormat="1">
      <c r="BP956841" s="90"/>
    </row>
    <row r="956842" spans="68:68" customFormat="1">
      <c r="BP956842" s="90"/>
    </row>
    <row r="956843" spans="68:68" customFormat="1">
      <c r="BP956843" s="90"/>
    </row>
    <row r="956844" spans="68:68" customFormat="1">
      <c r="BP956844" s="90"/>
    </row>
    <row r="956845" spans="68:68" customFormat="1">
      <c r="BP956845" s="90"/>
    </row>
    <row r="956846" spans="68:68" customFormat="1">
      <c r="BP956846" s="90"/>
    </row>
    <row r="956847" spans="68:68" customFormat="1">
      <c r="BP956847" s="90"/>
    </row>
    <row r="956848" spans="68:68" customFormat="1">
      <c r="BP956848" s="90"/>
    </row>
    <row r="956849" spans="68:68" customFormat="1">
      <c r="BP956849" s="90"/>
    </row>
    <row r="956850" spans="68:68" customFormat="1">
      <c r="BP956850" s="90"/>
    </row>
    <row r="956851" spans="68:68" customFormat="1">
      <c r="BP956851" s="90"/>
    </row>
    <row r="956852" spans="68:68" customFormat="1">
      <c r="BP956852" s="90"/>
    </row>
    <row r="956853" spans="68:68" customFormat="1">
      <c r="BP956853" s="90"/>
    </row>
    <row r="956854" spans="68:68" customFormat="1">
      <c r="BP956854" s="90"/>
    </row>
    <row r="956855" spans="68:68" customFormat="1">
      <c r="BP956855" s="90"/>
    </row>
    <row r="956856" spans="68:68" customFormat="1">
      <c r="BP956856" s="90"/>
    </row>
    <row r="956857" spans="68:68" customFormat="1">
      <c r="BP956857" s="90"/>
    </row>
    <row r="956858" spans="68:68" customFormat="1">
      <c r="BP956858" s="90"/>
    </row>
    <row r="956859" spans="68:68" customFormat="1">
      <c r="BP956859" s="90"/>
    </row>
    <row r="956860" spans="68:68" customFormat="1">
      <c r="BP956860" s="90"/>
    </row>
    <row r="956861" spans="68:68" customFormat="1">
      <c r="BP956861" s="90"/>
    </row>
    <row r="956862" spans="68:68" customFormat="1">
      <c r="BP956862" s="90"/>
    </row>
    <row r="956863" spans="68:68" customFormat="1">
      <c r="BP956863" s="90"/>
    </row>
    <row r="956864" spans="68:68" customFormat="1">
      <c r="BP956864" s="90"/>
    </row>
    <row r="956865" spans="68:68" customFormat="1">
      <c r="BP956865" s="90"/>
    </row>
    <row r="956866" spans="68:68" customFormat="1">
      <c r="BP956866" s="90"/>
    </row>
    <row r="956867" spans="68:68" customFormat="1">
      <c r="BP956867" s="90"/>
    </row>
    <row r="956868" spans="68:68" customFormat="1">
      <c r="BP956868" s="90"/>
    </row>
    <row r="956869" spans="68:68" customFormat="1">
      <c r="BP956869" s="90"/>
    </row>
    <row r="956870" spans="68:68" customFormat="1">
      <c r="BP956870" s="90"/>
    </row>
    <row r="956871" spans="68:68" customFormat="1">
      <c r="BP956871" s="90"/>
    </row>
    <row r="956872" spans="68:68" customFormat="1">
      <c r="BP956872" s="90"/>
    </row>
    <row r="956873" spans="68:68" customFormat="1">
      <c r="BP956873" s="90"/>
    </row>
    <row r="956874" spans="68:68" customFormat="1">
      <c r="BP956874" s="90"/>
    </row>
    <row r="956875" spans="68:68" customFormat="1">
      <c r="BP956875" s="90"/>
    </row>
    <row r="956876" spans="68:68" customFormat="1">
      <c r="BP956876" s="90"/>
    </row>
    <row r="956877" spans="68:68" customFormat="1">
      <c r="BP956877" s="90"/>
    </row>
    <row r="956878" spans="68:68" customFormat="1">
      <c r="BP956878" s="90"/>
    </row>
    <row r="956879" spans="68:68" customFormat="1">
      <c r="BP956879" s="90"/>
    </row>
    <row r="956880" spans="68:68" customFormat="1">
      <c r="BP956880" s="90"/>
    </row>
    <row r="956881" spans="68:68" customFormat="1">
      <c r="BP956881" s="90"/>
    </row>
    <row r="956882" spans="68:68" customFormat="1">
      <c r="BP956882" s="90"/>
    </row>
    <row r="956883" spans="68:68" customFormat="1">
      <c r="BP956883" s="90"/>
    </row>
    <row r="956884" spans="68:68" customFormat="1">
      <c r="BP956884" s="90"/>
    </row>
    <row r="956885" spans="68:68" customFormat="1">
      <c r="BP956885" s="90"/>
    </row>
    <row r="956886" spans="68:68" customFormat="1">
      <c r="BP956886" s="90"/>
    </row>
    <row r="956887" spans="68:68" customFormat="1">
      <c r="BP956887" s="90"/>
    </row>
    <row r="956888" spans="68:68" customFormat="1">
      <c r="BP956888" s="90"/>
    </row>
    <row r="956889" spans="68:68" customFormat="1">
      <c r="BP956889" s="90"/>
    </row>
    <row r="956890" spans="68:68" customFormat="1">
      <c r="BP956890" s="90"/>
    </row>
    <row r="956891" spans="68:68" customFormat="1">
      <c r="BP956891" s="90"/>
    </row>
    <row r="956892" spans="68:68" customFormat="1">
      <c r="BP956892" s="90"/>
    </row>
    <row r="956893" spans="68:68" customFormat="1">
      <c r="BP956893" s="90"/>
    </row>
    <row r="956894" spans="68:68" customFormat="1">
      <c r="BP956894" s="90"/>
    </row>
    <row r="956895" spans="68:68" customFormat="1">
      <c r="BP956895" s="90"/>
    </row>
    <row r="956896" spans="68:68" customFormat="1">
      <c r="BP956896" s="90"/>
    </row>
    <row r="956897" spans="68:68" customFormat="1">
      <c r="BP956897" s="90"/>
    </row>
    <row r="956898" spans="68:68" customFormat="1">
      <c r="BP956898" s="90"/>
    </row>
    <row r="956899" spans="68:68" customFormat="1">
      <c r="BP956899" s="90"/>
    </row>
    <row r="956900" spans="68:68" customFormat="1">
      <c r="BP956900" s="90"/>
    </row>
    <row r="956901" spans="68:68" customFormat="1">
      <c r="BP956901" s="90"/>
    </row>
    <row r="956902" spans="68:68" customFormat="1">
      <c r="BP956902" s="90"/>
    </row>
    <row r="956903" spans="68:68" customFormat="1">
      <c r="BP956903" s="90"/>
    </row>
    <row r="956904" spans="68:68" customFormat="1">
      <c r="BP956904" s="90"/>
    </row>
    <row r="956905" spans="68:68" customFormat="1">
      <c r="BP956905" s="90"/>
    </row>
    <row r="956906" spans="68:68" customFormat="1">
      <c r="BP956906" s="90"/>
    </row>
    <row r="956907" spans="68:68" customFormat="1">
      <c r="BP956907" s="90"/>
    </row>
    <row r="956908" spans="68:68" customFormat="1">
      <c r="BP956908" s="90"/>
    </row>
    <row r="956909" spans="68:68" customFormat="1">
      <c r="BP956909" s="90"/>
    </row>
    <row r="956910" spans="68:68" customFormat="1">
      <c r="BP956910" s="90"/>
    </row>
    <row r="956911" spans="68:68" customFormat="1">
      <c r="BP956911" s="90"/>
    </row>
    <row r="956912" spans="68:68" customFormat="1">
      <c r="BP956912" s="90"/>
    </row>
    <row r="956913" spans="68:68" customFormat="1">
      <c r="BP956913" s="90"/>
    </row>
    <row r="956914" spans="68:68" customFormat="1">
      <c r="BP956914" s="90"/>
    </row>
    <row r="956915" spans="68:68" customFormat="1">
      <c r="BP956915" s="90"/>
    </row>
    <row r="956916" spans="68:68" customFormat="1">
      <c r="BP956916" s="90"/>
    </row>
    <row r="956917" spans="68:68" customFormat="1">
      <c r="BP956917" s="90"/>
    </row>
    <row r="956918" spans="68:68" customFormat="1">
      <c r="BP956918" s="90"/>
    </row>
    <row r="956919" spans="68:68" customFormat="1">
      <c r="BP956919" s="90"/>
    </row>
    <row r="956920" spans="68:68" customFormat="1">
      <c r="BP956920" s="90"/>
    </row>
    <row r="956921" spans="68:68" customFormat="1">
      <c r="BP956921" s="90"/>
    </row>
    <row r="956922" spans="68:68" customFormat="1">
      <c r="BP956922" s="90"/>
    </row>
    <row r="956923" spans="68:68" customFormat="1">
      <c r="BP956923" s="90"/>
    </row>
    <row r="956924" spans="68:68" customFormat="1">
      <c r="BP956924" s="90"/>
    </row>
    <row r="956925" spans="68:68" customFormat="1">
      <c r="BP956925" s="90"/>
    </row>
    <row r="956926" spans="68:68" customFormat="1">
      <c r="BP956926" s="90"/>
    </row>
    <row r="956927" spans="68:68" customFormat="1">
      <c r="BP956927" s="90"/>
    </row>
    <row r="956928" spans="68:68" customFormat="1">
      <c r="BP956928" s="90"/>
    </row>
    <row r="956929" spans="68:68" customFormat="1">
      <c r="BP956929" s="90"/>
    </row>
    <row r="956930" spans="68:68" customFormat="1">
      <c r="BP956930" s="90"/>
    </row>
    <row r="956931" spans="68:68" customFormat="1">
      <c r="BP956931" s="90"/>
    </row>
    <row r="956932" spans="68:68" customFormat="1">
      <c r="BP956932" s="90"/>
    </row>
    <row r="956933" spans="68:68" customFormat="1">
      <c r="BP956933" s="90"/>
    </row>
    <row r="956934" spans="68:68" customFormat="1">
      <c r="BP956934" s="90"/>
    </row>
    <row r="956935" spans="68:68" customFormat="1">
      <c r="BP956935" s="90"/>
    </row>
    <row r="956936" spans="68:68" customFormat="1">
      <c r="BP956936" s="90"/>
    </row>
    <row r="956937" spans="68:68" customFormat="1">
      <c r="BP956937" s="90"/>
    </row>
    <row r="956938" spans="68:68" customFormat="1">
      <c r="BP956938" s="90"/>
    </row>
    <row r="956939" spans="68:68" customFormat="1">
      <c r="BP956939" s="90"/>
    </row>
    <row r="956940" spans="68:68" customFormat="1">
      <c r="BP956940" s="90"/>
    </row>
    <row r="956941" spans="68:68" customFormat="1">
      <c r="BP956941" s="90"/>
    </row>
    <row r="956942" spans="68:68" customFormat="1">
      <c r="BP956942" s="90"/>
    </row>
    <row r="956943" spans="68:68" customFormat="1">
      <c r="BP956943" s="90"/>
    </row>
    <row r="956944" spans="68:68" customFormat="1">
      <c r="BP956944" s="90"/>
    </row>
    <row r="956945" spans="68:68" customFormat="1">
      <c r="BP956945" s="90"/>
    </row>
    <row r="956946" spans="68:68" customFormat="1">
      <c r="BP956946" s="90"/>
    </row>
    <row r="956947" spans="68:68" customFormat="1">
      <c r="BP956947" s="90"/>
    </row>
    <row r="956948" spans="68:68" customFormat="1">
      <c r="BP956948" s="90"/>
    </row>
    <row r="956949" spans="68:68" customFormat="1">
      <c r="BP956949" s="90"/>
    </row>
    <row r="956950" spans="68:68" customFormat="1">
      <c r="BP956950" s="90"/>
    </row>
    <row r="956951" spans="68:68" customFormat="1">
      <c r="BP956951" s="90"/>
    </row>
    <row r="956952" spans="68:68" customFormat="1">
      <c r="BP956952" s="90"/>
    </row>
    <row r="956953" spans="68:68" customFormat="1">
      <c r="BP956953" s="90"/>
    </row>
    <row r="956954" spans="68:68" customFormat="1">
      <c r="BP956954" s="90"/>
    </row>
    <row r="956955" spans="68:68" customFormat="1">
      <c r="BP956955" s="90"/>
    </row>
    <row r="956956" spans="68:68" customFormat="1">
      <c r="BP956956" s="90"/>
    </row>
    <row r="956957" spans="68:68" customFormat="1">
      <c r="BP956957" s="90"/>
    </row>
    <row r="956958" spans="68:68" customFormat="1">
      <c r="BP956958" s="90"/>
    </row>
    <row r="956959" spans="68:68" customFormat="1">
      <c r="BP956959" s="90"/>
    </row>
    <row r="956960" spans="68:68" customFormat="1">
      <c r="BP956960" s="90"/>
    </row>
    <row r="956961" spans="68:68" customFormat="1">
      <c r="BP956961" s="90"/>
    </row>
    <row r="956962" spans="68:68" customFormat="1">
      <c r="BP956962" s="90"/>
    </row>
    <row r="956963" spans="68:68" customFormat="1">
      <c r="BP956963" s="90"/>
    </row>
    <row r="956964" spans="68:68" customFormat="1">
      <c r="BP956964" s="90"/>
    </row>
    <row r="956965" spans="68:68" customFormat="1">
      <c r="BP956965" s="90"/>
    </row>
    <row r="956966" spans="68:68" customFormat="1">
      <c r="BP956966" s="90"/>
    </row>
    <row r="956967" spans="68:68" customFormat="1">
      <c r="BP956967" s="90"/>
    </row>
    <row r="956968" spans="68:68" customFormat="1">
      <c r="BP956968" s="90"/>
    </row>
    <row r="956969" spans="68:68" customFormat="1">
      <c r="BP956969" s="90"/>
    </row>
    <row r="956970" spans="68:68" customFormat="1">
      <c r="BP956970" s="90"/>
    </row>
    <row r="956971" spans="68:68" customFormat="1">
      <c r="BP956971" s="90"/>
    </row>
    <row r="956972" spans="68:68" customFormat="1">
      <c r="BP956972" s="90"/>
    </row>
    <row r="956973" spans="68:68" customFormat="1">
      <c r="BP956973" s="90"/>
    </row>
    <row r="956974" spans="68:68" customFormat="1">
      <c r="BP956974" s="90"/>
    </row>
    <row r="956975" spans="68:68" customFormat="1">
      <c r="BP956975" s="90"/>
    </row>
    <row r="956976" spans="68:68" customFormat="1">
      <c r="BP956976" s="90"/>
    </row>
    <row r="956977" spans="68:68" customFormat="1">
      <c r="BP956977" s="90"/>
    </row>
    <row r="956978" spans="68:68" customFormat="1">
      <c r="BP956978" s="90"/>
    </row>
    <row r="956979" spans="68:68" customFormat="1">
      <c r="BP956979" s="90"/>
    </row>
    <row r="956980" spans="68:68" customFormat="1">
      <c r="BP956980" s="90"/>
    </row>
    <row r="956981" spans="68:68" customFormat="1">
      <c r="BP956981" s="90"/>
    </row>
    <row r="956982" spans="68:68" customFormat="1">
      <c r="BP956982" s="90"/>
    </row>
    <row r="956983" spans="68:68" customFormat="1">
      <c r="BP956983" s="90"/>
    </row>
    <row r="956984" spans="68:68" customFormat="1">
      <c r="BP956984" s="90"/>
    </row>
    <row r="956985" spans="68:68" customFormat="1">
      <c r="BP956985" s="90"/>
    </row>
    <row r="956986" spans="68:68" customFormat="1">
      <c r="BP956986" s="90"/>
    </row>
    <row r="956987" spans="68:68" customFormat="1">
      <c r="BP956987" s="90"/>
    </row>
    <row r="956988" spans="68:68" customFormat="1">
      <c r="BP956988" s="90"/>
    </row>
    <row r="956989" spans="68:68" customFormat="1">
      <c r="BP956989" s="90"/>
    </row>
    <row r="956990" spans="68:68" customFormat="1">
      <c r="BP956990" s="90"/>
    </row>
    <row r="956991" spans="68:68" customFormat="1">
      <c r="BP956991" s="90"/>
    </row>
    <row r="956992" spans="68:68" customFormat="1">
      <c r="BP956992" s="90"/>
    </row>
    <row r="956993" spans="68:68" customFormat="1">
      <c r="BP956993" s="90"/>
    </row>
    <row r="956994" spans="68:68" customFormat="1">
      <c r="BP956994" s="90"/>
    </row>
    <row r="956995" spans="68:68" customFormat="1">
      <c r="BP956995" s="90"/>
    </row>
    <row r="956996" spans="68:68" customFormat="1">
      <c r="BP956996" s="90"/>
    </row>
    <row r="956997" spans="68:68" customFormat="1">
      <c r="BP956997" s="90"/>
    </row>
    <row r="956998" spans="68:68" customFormat="1">
      <c r="BP956998" s="90"/>
    </row>
    <row r="956999" spans="68:68" customFormat="1">
      <c r="BP956999" s="90"/>
    </row>
    <row r="957000" spans="68:68" customFormat="1">
      <c r="BP957000" s="90"/>
    </row>
    <row r="957001" spans="68:68" customFormat="1">
      <c r="BP957001" s="90"/>
    </row>
    <row r="957002" spans="68:68" customFormat="1">
      <c r="BP957002" s="90"/>
    </row>
    <row r="957003" spans="68:68" customFormat="1">
      <c r="BP957003" s="90"/>
    </row>
    <row r="957004" spans="68:68" customFormat="1">
      <c r="BP957004" s="90"/>
    </row>
    <row r="957005" spans="68:68" customFormat="1">
      <c r="BP957005" s="90"/>
    </row>
    <row r="957006" spans="68:68" customFormat="1">
      <c r="BP957006" s="90"/>
    </row>
    <row r="957007" spans="68:68" customFormat="1">
      <c r="BP957007" s="90"/>
    </row>
    <row r="957008" spans="68:68" customFormat="1">
      <c r="BP957008" s="90"/>
    </row>
    <row r="957009" spans="68:68" customFormat="1">
      <c r="BP957009" s="90"/>
    </row>
    <row r="957010" spans="68:68" customFormat="1">
      <c r="BP957010" s="90"/>
    </row>
    <row r="957011" spans="68:68" customFormat="1">
      <c r="BP957011" s="90"/>
    </row>
    <row r="957012" spans="68:68" customFormat="1">
      <c r="BP957012" s="90"/>
    </row>
    <row r="957013" spans="68:68" customFormat="1">
      <c r="BP957013" s="90"/>
    </row>
    <row r="957014" spans="68:68" customFormat="1">
      <c r="BP957014" s="90"/>
    </row>
    <row r="957015" spans="68:68" customFormat="1">
      <c r="BP957015" s="90"/>
    </row>
    <row r="957016" spans="68:68" customFormat="1">
      <c r="BP957016" s="90"/>
    </row>
    <row r="957017" spans="68:68" customFormat="1">
      <c r="BP957017" s="90"/>
    </row>
    <row r="957018" spans="68:68" customFormat="1">
      <c r="BP957018" s="90"/>
    </row>
    <row r="957019" spans="68:68" customFormat="1">
      <c r="BP957019" s="90"/>
    </row>
    <row r="957020" spans="68:68" customFormat="1">
      <c r="BP957020" s="90"/>
    </row>
    <row r="957021" spans="68:68" customFormat="1">
      <c r="BP957021" s="90"/>
    </row>
    <row r="957022" spans="68:68" customFormat="1">
      <c r="BP957022" s="90"/>
    </row>
    <row r="957023" spans="68:68" customFormat="1">
      <c r="BP957023" s="90"/>
    </row>
    <row r="957024" spans="68:68" customFormat="1">
      <c r="BP957024" s="90"/>
    </row>
    <row r="957025" spans="68:68" customFormat="1">
      <c r="BP957025" s="90"/>
    </row>
    <row r="957026" spans="68:68" customFormat="1">
      <c r="BP957026" s="90"/>
    </row>
    <row r="957027" spans="68:68" customFormat="1">
      <c r="BP957027" s="90"/>
    </row>
    <row r="957028" spans="68:68" customFormat="1">
      <c r="BP957028" s="90"/>
    </row>
    <row r="957029" spans="68:68" customFormat="1">
      <c r="BP957029" s="90"/>
    </row>
    <row r="957030" spans="68:68" customFormat="1">
      <c r="BP957030" s="90"/>
    </row>
    <row r="957031" spans="68:68" customFormat="1">
      <c r="BP957031" s="90"/>
    </row>
    <row r="957032" spans="68:68" customFormat="1">
      <c r="BP957032" s="90"/>
    </row>
    <row r="957033" spans="68:68" customFormat="1">
      <c r="BP957033" s="90"/>
    </row>
    <row r="957034" spans="68:68" customFormat="1">
      <c r="BP957034" s="90"/>
    </row>
    <row r="957035" spans="68:68" customFormat="1">
      <c r="BP957035" s="90"/>
    </row>
    <row r="957036" spans="68:68" customFormat="1">
      <c r="BP957036" s="90"/>
    </row>
    <row r="957037" spans="68:68" customFormat="1">
      <c r="BP957037" s="90"/>
    </row>
    <row r="957038" spans="68:68" customFormat="1">
      <c r="BP957038" s="90"/>
    </row>
    <row r="957039" spans="68:68" customFormat="1">
      <c r="BP957039" s="90"/>
    </row>
    <row r="957040" spans="68:68" customFormat="1">
      <c r="BP957040" s="90"/>
    </row>
    <row r="957041" spans="68:68" customFormat="1">
      <c r="BP957041" s="90"/>
    </row>
    <row r="957042" spans="68:68" customFormat="1">
      <c r="BP957042" s="90"/>
    </row>
    <row r="957043" spans="68:68" customFormat="1">
      <c r="BP957043" s="90"/>
    </row>
    <row r="957044" spans="68:68" customFormat="1">
      <c r="BP957044" s="90"/>
    </row>
    <row r="957045" spans="68:68" customFormat="1">
      <c r="BP957045" s="90"/>
    </row>
    <row r="957046" spans="68:68" customFormat="1">
      <c r="BP957046" s="90"/>
    </row>
    <row r="957047" spans="68:68" customFormat="1">
      <c r="BP957047" s="90"/>
    </row>
    <row r="957048" spans="68:68" customFormat="1">
      <c r="BP957048" s="90"/>
    </row>
    <row r="957049" spans="68:68" customFormat="1">
      <c r="BP957049" s="90"/>
    </row>
    <row r="957050" spans="68:68" customFormat="1">
      <c r="BP957050" s="90"/>
    </row>
    <row r="957051" spans="68:68" customFormat="1">
      <c r="BP957051" s="90"/>
    </row>
    <row r="957052" spans="68:68" customFormat="1">
      <c r="BP957052" s="90"/>
    </row>
    <row r="957053" spans="68:68" customFormat="1">
      <c r="BP957053" s="90"/>
    </row>
    <row r="957054" spans="68:68" customFormat="1">
      <c r="BP957054" s="90"/>
    </row>
    <row r="957055" spans="68:68" customFormat="1">
      <c r="BP957055" s="90"/>
    </row>
    <row r="957056" spans="68:68" customFormat="1">
      <c r="BP957056" s="90"/>
    </row>
    <row r="957057" spans="68:68" customFormat="1">
      <c r="BP957057" s="90"/>
    </row>
    <row r="957058" spans="68:68" customFormat="1">
      <c r="BP957058" s="90"/>
    </row>
    <row r="957059" spans="68:68" customFormat="1">
      <c r="BP957059" s="90"/>
    </row>
    <row r="957060" spans="68:68" customFormat="1">
      <c r="BP957060" s="90"/>
    </row>
    <row r="957061" spans="68:68" customFormat="1">
      <c r="BP957061" s="90"/>
    </row>
    <row r="957062" spans="68:68" customFormat="1">
      <c r="BP957062" s="90"/>
    </row>
    <row r="957063" spans="68:68" customFormat="1">
      <c r="BP957063" s="90"/>
    </row>
    <row r="957064" spans="68:68" customFormat="1">
      <c r="BP957064" s="90"/>
    </row>
    <row r="957065" spans="68:68" customFormat="1">
      <c r="BP957065" s="90"/>
    </row>
    <row r="957066" spans="68:68" customFormat="1">
      <c r="BP957066" s="90"/>
    </row>
    <row r="957067" spans="68:68" customFormat="1">
      <c r="BP957067" s="90"/>
    </row>
    <row r="957068" spans="68:68" customFormat="1">
      <c r="BP957068" s="90"/>
    </row>
    <row r="957069" spans="68:68" customFormat="1">
      <c r="BP957069" s="90"/>
    </row>
    <row r="957070" spans="68:68" customFormat="1">
      <c r="BP957070" s="90"/>
    </row>
    <row r="957071" spans="68:68" customFormat="1">
      <c r="BP957071" s="90"/>
    </row>
    <row r="957072" spans="68:68" customFormat="1">
      <c r="BP957072" s="90"/>
    </row>
    <row r="957073" spans="68:68" customFormat="1">
      <c r="BP957073" s="90"/>
    </row>
    <row r="957074" spans="68:68" customFormat="1">
      <c r="BP957074" s="90"/>
    </row>
    <row r="957075" spans="68:68" customFormat="1">
      <c r="BP957075" s="90"/>
    </row>
    <row r="957076" spans="68:68" customFormat="1">
      <c r="BP957076" s="90"/>
    </row>
    <row r="957077" spans="68:68" customFormat="1">
      <c r="BP957077" s="90"/>
    </row>
    <row r="957078" spans="68:68" customFormat="1">
      <c r="BP957078" s="90"/>
    </row>
    <row r="957079" spans="68:68" customFormat="1">
      <c r="BP957079" s="90"/>
    </row>
    <row r="957080" spans="68:68" customFormat="1">
      <c r="BP957080" s="90"/>
    </row>
    <row r="957081" spans="68:68" customFormat="1">
      <c r="BP957081" s="90"/>
    </row>
    <row r="957082" spans="68:68" customFormat="1">
      <c r="BP957082" s="90"/>
    </row>
    <row r="957083" spans="68:68" customFormat="1">
      <c r="BP957083" s="90"/>
    </row>
    <row r="957084" spans="68:68" customFormat="1">
      <c r="BP957084" s="90"/>
    </row>
    <row r="957085" spans="68:68" customFormat="1">
      <c r="BP957085" s="90"/>
    </row>
    <row r="957086" spans="68:68" customFormat="1">
      <c r="BP957086" s="90"/>
    </row>
    <row r="957087" spans="68:68" customFormat="1">
      <c r="BP957087" s="90"/>
    </row>
    <row r="957088" spans="68:68" customFormat="1">
      <c r="BP957088" s="90"/>
    </row>
    <row r="957089" spans="68:68" customFormat="1">
      <c r="BP957089" s="90"/>
    </row>
    <row r="957090" spans="68:68" customFormat="1">
      <c r="BP957090" s="90"/>
    </row>
    <row r="957091" spans="68:68" customFormat="1">
      <c r="BP957091" s="90"/>
    </row>
    <row r="957092" spans="68:68" customFormat="1">
      <c r="BP957092" s="90"/>
    </row>
    <row r="957093" spans="68:68" customFormat="1">
      <c r="BP957093" s="90"/>
    </row>
    <row r="957094" spans="68:68" customFormat="1">
      <c r="BP957094" s="90"/>
    </row>
    <row r="957095" spans="68:68" customFormat="1">
      <c r="BP957095" s="90"/>
    </row>
    <row r="957096" spans="68:68" customFormat="1">
      <c r="BP957096" s="90"/>
    </row>
    <row r="957097" spans="68:68" customFormat="1">
      <c r="BP957097" s="90"/>
    </row>
    <row r="957098" spans="68:68" customFormat="1">
      <c r="BP957098" s="90"/>
    </row>
    <row r="957099" spans="68:68" customFormat="1">
      <c r="BP957099" s="90"/>
    </row>
    <row r="957100" spans="68:68" customFormat="1">
      <c r="BP957100" s="90"/>
    </row>
    <row r="957101" spans="68:68" customFormat="1">
      <c r="BP957101" s="90"/>
    </row>
    <row r="957102" spans="68:68" customFormat="1">
      <c r="BP957102" s="90"/>
    </row>
    <row r="957103" spans="68:68" customFormat="1">
      <c r="BP957103" s="90"/>
    </row>
    <row r="957104" spans="68:68" customFormat="1">
      <c r="BP957104" s="90"/>
    </row>
    <row r="957105" spans="68:68" customFormat="1">
      <c r="BP957105" s="90"/>
    </row>
    <row r="957106" spans="68:68" customFormat="1">
      <c r="BP957106" s="90"/>
    </row>
    <row r="957107" spans="68:68" customFormat="1">
      <c r="BP957107" s="90"/>
    </row>
    <row r="957108" spans="68:68" customFormat="1">
      <c r="BP957108" s="90"/>
    </row>
    <row r="957109" spans="68:68" customFormat="1">
      <c r="BP957109" s="90"/>
    </row>
    <row r="957110" spans="68:68" customFormat="1">
      <c r="BP957110" s="90"/>
    </row>
    <row r="957111" spans="68:68" customFormat="1">
      <c r="BP957111" s="90"/>
    </row>
    <row r="957112" spans="68:68" customFormat="1">
      <c r="BP957112" s="90"/>
    </row>
    <row r="957113" spans="68:68" customFormat="1">
      <c r="BP957113" s="90"/>
    </row>
    <row r="957114" spans="68:68" customFormat="1">
      <c r="BP957114" s="90"/>
    </row>
    <row r="957115" spans="68:68" customFormat="1">
      <c r="BP957115" s="90"/>
    </row>
    <row r="957116" spans="68:68" customFormat="1">
      <c r="BP957116" s="90"/>
    </row>
    <row r="957117" spans="68:68" customFormat="1">
      <c r="BP957117" s="90"/>
    </row>
    <row r="957118" spans="68:68" customFormat="1">
      <c r="BP957118" s="90"/>
    </row>
    <row r="957119" spans="68:68" customFormat="1">
      <c r="BP957119" s="90"/>
    </row>
    <row r="957120" spans="68:68" customFormat="1">
      <c r="BP957120" s="90"/>
    </row>
    <row r="957121" spans="68:68" customFormat="1">
      <c r="BP957121" s="90"/>
    </row>
    <row r="957122" spans="68:68" customFormat="1">
      <c r="BP957122" s="90"/>
    </row>
    <row r="957123" spans="68:68" customFormat="1">
      <c r="BP957123" s="90"/>
    </row>
    <row r="957124" spans="68:68" customFormat="1">
      <c r="BP957124" s="90"/>
    </row>
    <row r="957125" spans="68:68" customFormat="1">
      <c r="BP957125" s="90"/>
    </row>
    <row r="957126" spans="68:68" customFormat="1">
      <c r="BP957126" s="90"/>
    </row>
    <row r="957127" spans="68:68" customFormat="1">
      <c r="BP957127" s="90"/>
    </row>
    <row r="957128" spans="68:68" customFormat="1">
      <c r="BP957128" s="90"/>
    </row>
    <row r="957129" spans="68:68" customFormat="1">
      <c r="BP957129" s="90"/>
    </row>
    <row r="957130" spans="68:68" customFormat="1">
      <c r="BP957130" s="90"/>
    </row>
    <row r="957131" spans="68:68" customFormat="1">
      <c r="BP957131" s="90"/>
    </row>
    <row r="957132" spans="68:68" customFormat="1">
      <c r="BP957132" s="90"/>
    </row>
    <row r="957133" spans="68:68" customFormat="1">
      <c r="BP957133" s="90"/>
    </row>
    <row r="957134" spans="68:68" customFormat="1">
      <c r="BP957134" s="90"/>
    </row>
    <row r="957135" spans="68:68" customFormat="1">
      <c r="BP957135" s="90"/>
    </row>
    <row r="957136" spans="68:68" customFormat="1">
      <c r="BP957136" s="90"/>
    </row>
    <row r="957137" spans="68:68" customFormat="1">
      <c r="BP957137" s="90"/>
    </row>
    <row r="957138" spans="68:68" customFormat="1">
      <c r="BP957138" s="90"/>
    </row>
    <row r="957139" spans="68:68" customFormat="1">
      <c r="BP957139" s="90"/>
    </row>
    <row r="957140" spans="68:68" customFormat="1">
      <c r="BP957140" s="90"/>
    </row>
    <row r="957141" spans="68:68" customFormat="1">
      <c r="BP957141" s="90"/>
    </row>
    <row r="957142" spans="68:68" customFormat="1">
      <c r="BP957142" s="90"/>
    </row>
    <row r="957143" spans="68:68" customFormat="1">
      <c r="BP957143" s="90"/>
    </row>
    <row r="957144" spans="68:68" customFormat="1">
      <c r="BP957144" s="90"/>
    </row>
    <row r="957145" spans="68:68" customFormat="1">
      <c r="BP957145" s="90"/>
    </row>
    <row r="957146" spans="68:68" customFormat="1">
      <c r="BP957146" s="90"/>
    </row>
    <row r="957147" spans="68:68" customFormat="1">
      <c r="BP957147" s="90"/>
    </row>
    <row r="957148" spans="68:68" customFormat="1">
      <c r="BP957148" s="90"/>
    </row>
    <row r="957149" spans="68:68" customFormat="1">
      <c r="BP957149" s="90"/>
    </row>
    <row r="957150" spans="68:68" customFormat="1">
      <c r="BP957150" s="90"/>
    </row>
    <row r="957151" spans="68:68" customFormat="1">
      <c r="BP957151" s="90"/>
    </row>
    <row r="957152" spans="68:68" customFormat="1">
      <c r="BP957152" s="90"/>
    </row>
    <row r="957153" spans="68:68" customFormat="1">
      <c r="BP957153" s="90"/>
    </row>
    <row r="957154" spans="68:68" customFormat="1">
      <c r="BP957154" s="90"/>
    </row>
    <row r="957155" spans="68:68" customFormat="1">
      <c r="BP957155" s="90"/>
    </row>
    <row r="957156" spans="68:68" customFormat="1">
      <c r="BP957156" s="90"/>
    </row>
    <row r="957157" spans="68:68" customFormat="1">
      <c r="BP957157" s="90"/>
    </row>
    <row r="957158" spans="68:68" customFormat="1">
      <c r="BP957158" s="90"/>
    </row>
    <row r="957159" spans="68:68" customFormat="1">
      <c r="BP957159" s="90"/>
    </row>
    <row r="957160" spans="68:68" customFormat="1">
      <c r="BP957160" s="90"/>
    </row>
    <row r="957161" spans="68:68" customFormat="1">
      <c r="BP957161" s="90"/>
    </row>
    <row r="957162" spans="68:68" customFormat="1">
      <c r="BP957162" s="90"/>
    </row>
    <row r="957163" spans="68:68" customFormat="1">
      <c r="BP957163" s="90"/>
    </row>
    <row r="957164" spans="68:68" customFormat="1">
      <c r="BP957164" s="90"/>
    </row>
    <row r="957165" spans="68:68" customFormat="1">
      <c r="BP957165" s="90"/>
    </row>
    <row r="957166" spans="68:68" customFormat="1">
      <c r="BP957166" s="90"/>
    </row>
    <row r="957167" spans="68:68" customFormat="1">
      <c r="BP957167" s="90"/>
    </row>
    <row r="957168" spans="68:68" customFormat="1">
      <c r="BP957168" s="90"/>
    </row>
    <row r="957169" spans="68:68" customFormat="1">
      <c r="BP957169" s="90"/>
    </row>
    <row r="957170" spans="68:68" customFormat="1">
      <c r="BP957170" s="90"/>
    </row>
    <row r="957171" spans="68:68" customFormat="1">
      <c r="BP957171" s="90"/>
    </row>
    <row r="957172" spans="68:68" customFormat="1">
      <c r="BP957172" s="90"/>
    </row>
    <row r="957173" spans="68:68" customFormat="1">
      <c r="BP957173" s="90"/>
    </row>
    <row r="957174" spans="68:68" customFormat="1">
      <c r="BP957174" s="90"/>
    </row>
    <row r="957175" spans="68:68" customFormat="1">
      <c r="BP957175" s="90"/>
    </row>
    <row r="957176" spans="68:68" customFormat="1">
      <c r="BP957176" s="90"/>
    </row>
    <row r="957177" spans="68:68" customFormat="1">
      <c r="BP957177" s="90"/>
    </row>
    <row r="957178" spans="68:68" customFormat="1">
      <c r="BP957178" s="90"/>
    </row>
    <row r="957179" spans="68:68" customFormat="1">
      <c r="BP957179" s="90"/>
    </row>
    <row r="957180" spans="68:68" customFormat="1">
      <c r="BP957180" s="90"/>
    </row>
    <row r="957181" spans="68:68" customFormat="1">
      <c r="BP957181" s="90"/>
    </row>
    <row r="957182" spans="68:68" customFormat="1">
      <c r="BP957182" s="90"/>
    </row>
    <row r="957183" spans="68:68" customFormat="1">
      <c r="BP957183" s="90"/>
    </row>
    <row r="957184" spans="68:68" customFormat="1">
      <c r="BP957184" s="90"/>
    </row>
    <row r="957185" spans="68:68" customFormat="1">
      <c r="BP957185" s="90"/>
    </row>
    <row r="957186" spans="68:68" customFormat="1">
      <c r="BP957186" s="90"/>
    </row>
    <row r="957187" spans="68:68" customFormat="1">
      <c r="BP957187" s="90"/>
    </row>
    <row r="957188" spans="68:68" customFormat="1">
      <c r="BP957188" s="90"/>
    </row>
    <row r="957189" spans="68:68" customFormat="1">
      <c r="BP957189" s="90"/>
    </row>
    <row r="957190" spans="68:68" customFormat="1">
      <c r="BP957190" s="90"/>
    </row>
    <row r="957191" spans="68:68" customFormat="1">
      <c r="BP957191" s="90"/>
    </row>
    <row r="957192" spans="68:68" customFormat="1">
      <c r="BP957192" s="90"/>
    </row>
    <row r="957193" spans="68:68" customFormat="1">
      <c r="BP957193" s="90"/>
    </row>
    <row r="957194" spans="68:68" customFormat="1">
      <c r="BP957194" s="90"/>
    </row>
    <row r="957195" spans="68:68" customFormat="1">
      <c r="BP957195" s="90"/>
    </row>
    <row r="957196" spans="68:68" customFormat="1">
      <c r="BP957196" s="90"/>
    </row>
    <row r="957197" spans="68:68" customFormat="1">
      <c r="BP957197" s="90"/>
    </row>
    <row r="957198" spans="68:68" customFormat="1">
      <c r="BP957198" s="90"/>
    </row>
    <row r="957199" spans="68:68" customFormat="1">
      <c r="BP957199" s="90"/>
    </row>
    <row r="957200" spans="68:68" customFormat="1">
      <c r="BP957200" s="90"/>
    </row>
    <row r="957201" spans="68:68" customFormat="1">
      <c r="BP957201" s="90"/>
    </row>
    <row r="957202" spans="68:68" customFormat="1">
      <c r="BP957202" s="90"/>
    </row>
    <row r="957203" spans="68:68" customFormat="1">
      <c r="BP957203" s="90"/>
    </row>
    <row r="957204" spans="68:68" customFormat="1">
      <c r="BP957204" s="90"/>
    </row>
    <row r="957205" spans="68:68" customFormat="1">
      <c r="BP957205" s="90"/>
    </row>
    <row r="957206" spans="68:68" customFormat="1">
      <c r="BP957206" s="90"/>
    </row>
    <row r="957207" spans="68:68" customFormat="1">
      <c r="BP957207" s="90"/>
    </row>
    <row r="957208" spans="68:68" customFormat="1">
      <c r="BP957208" s="90"/>
    </row>
    <row r="957209" spans="68:68" customFormat="1">
      <c r="BP957209" s="90"/>
    </row>
    <row r="957210" spans="68:68" customFormat="1">
      <c r="BP957210" s="90"/>
    </row>
    <row r="957211" spans="68:68" customFormat="1">
      <c r="BP957211" s="90"/>
    </row>
    <row r="957212" spans="68:68" customFormat="1">
      <c r="BP957212" s="90"/>
    </row>
    <row r="957213" spans="68:68" customFormat="1">
      <c r="BP957213" s="90"/>
    </row>
    <row r="957214" spans="68:68" customFormat="1">
      <c r="BP957214" s="90"/>
    </row>
    <row r="957215" spans="68:68" customFormat="1">
      <c r="BP957215" s="90"/>
    </row>
    <row r="957216" spans="68:68" customFormat="1">
      <c r="BP957216" s="90"/>
    </row>
    <row r="957217" spans="68:68" customFormat="1">
      <c r="BP957217" s="90"/>
    </row>
    <row r="957218" spans="68:68" customFormat="1">
      <c r="BP957218" s="90"/>
    </row>
    <row r="957219" spans="68:68" customFormat="1">
      <c r="BP957219" s="90"/>
    </row>
    <row r="957220" spans="68:68" customFormat="1">
      <c r="BP957220" s="90"/>
    </row>
    <row r="957221" spans="68:68" customFormat="1">
      <c r="BP957221" s="90"/>
    </row>
    <row r="957222" spans="68:68" customFormat="1">
      <c r="BP957222" s="90"/>
    </row>
    <row r="957223" spans="68:68" customFormat="1">
      <c r="BP957223" s="90"/>
    </row>
    <row r="957224" spans="68:68" customFormat="1">
      <c r="BP957224" s="90"/>
    </row>
    <row r="957225" spans="68:68" customFormat="1">
      <c r="BP957225" s="90"/>
    </row>
    <row r="957226" spans="68:68" customFormat="1">
      <c r="BP957226" s="90"/>
    </row>
    <row r="957227" spans="68:68" customFormat="1">
      <c r="BP957227" s="90"/>
    </row>
    <row r="957228" spans="68:68" customFormat="1">
      <c r="BP957228" s="90"/>
    </row>
    <row r="957229" spans="68:68" customFormat="1">
      <c r="BP957229" s="90"/>
    </row>
    <row r="957230" spans="68:68" customFormat="1">
      <c r="BP957230" s="90"/>
    </row>
    <row r="957231" spans="68:68" customFormat="1">
      <c r="BP957231" s="90"/>
    </row>
    <row r="957232" spans="68:68" customFormat="1">
      <c r="BP957232" s="90"/>
    </row>
    <row r="957233" spans="68:68" customFormat="1">
      <c r="BP957233" s="90"/>
    </row>
    <row r="957234" spans="68:68" customFormat="1">
      <c r="BP957234" s="90"/>
    </row>
    <row r="957235" spans="68:68" customFormat="1">
      <c r="BP957235" s="90"/>
    </row>
    <row r="957236" spans="68:68" customFormat="1">
      <c r="BP957236" s="90"/>
    </row>
    <row r="957237" spans="68:68" customFormat="1">
      <c r="BP957237" s="90"/>
    </row>
    <row r="957238" spans="68:68" customFormat="1">
      <c r="BP957238" s="90"/>
    </row>
    <row r="957239" spans="68:68" customFormat="1">
      <c r="BP957239" s="90"/>
    </row>
    <row r="957240" spans="68:68" customFormat="1">
      <c r="BP957240" s="90"/>
    </row>
    <row r="957241" spans="68:68" customFormat="1">
      <c r="BP957241" s="90"/>
    </row>
    <row r="957242" spans="68:68" customFormat="1">
      <c r="BP957242" s="90"/>
    </row>
    <row r="957243" spans="68:68" customFormat="1">
      <c r="BP957243" s="90"/>
    </row>
    <row r="957244" spans="68:68" customFormat="1">
      <c r="BP957244" s="90"/>
    </row>
    <row r="957245" spans="68:68" customFormat="1">
      <c r="BP957245" s="90"/>
    </row>
    <row r="957246" spans="68:68" customFormat="1">
      <c r="BP957246" s="90"/>
    </row>
    <row r="957247" spans="68:68" customFormat="1">
      <c r="BP957247" s="90"/>
    </row>
    <row r="957248" spans="68:68" customFormat="1">
      <c r="BP957248" s="90"/>
    </row>
    <row r="957249" spans="68:68" customFormat="1">
      <c r="BP957249" s="90"/>
    </row>
    <row r="957250" spans="68:68" customFormat="1">
      <c r="BP957250" s="90"/>
    </row>
    <row r="957251" spans="68:68" customFormat="1">
      <c r="BP957251" s="90"/>
    </row>
    <row r="957252" spans="68:68" customFormat="1">
      <c r="BP957252" s="90"/>
    </row>
    <row r="957253" spans="68:68" customFormat="1">
      <c r="BP957253" s="90"/>
    </row>
    <row r="957254" spans="68:68" customFormat="1">
      <c r="BP957254" s="90"/>
    </row>
    <row r="957255" spans="68:68" customFormat="1">
      <c r="BP957255" s="90"/>
    </row>
    <row r="957256" spans="68:68" customFormat="1">
      <c r="BP957256" s="90"/>
    </row>
    <row r="957257" spans="68:68" customFormat="1">
      <c r="BP957257" s="90"/>
    </row>
    <row r="957258" spans="68:68" customFormat="1">
      <c r="BP957258" s="90"/>
    </row>
    <row r="957259" spans="68:68" customFormat="1">
      <c r="BP957259" s="90"/>
    </row>
    <row r="957260" spans="68:68" customFormat="1">
      <c r="BP957260" s="90"/>
    </row>
    <row r="957261" spans="68:68" customFormat="1">
      <c r="BP957261" s="90"/>
    </row>
    <row r="957262" spans="68:68" customFormat="1">
      <c r="BP957262" s="90"/>
    </row>
    <row r="957263" spans="68:68" customFormat="1">
      <c r="BP957263" s="90"/>
    </row>
    <row r="957264" spans="68:68" customFormat="1">
      <c r="BP957264" s="90"/>
    </row>
    <row r="957265" spans="68:68" customFormat="1">
      <c r="BP957265" s="90"/>
    </row>
    <row r="957266" spans="68:68" customFormat="1">
      <c r="BP957266" s="90"/>
    </row>
    <row r="957267" spans="68:68" customFormat="1">
      <c r="BP957267" s="90"/>
    </row>
    <row r="957268" spans="68:68" customFormat="1">
      <c r="BP957268" s="90"/>
    </row>
    <row r="957269" spans="68:68" customFormat="1">
      <c r="BP957269" s="90"/>
    </row>
    <row r="957270" spans="68:68" customFormat="1">
      <c r="BP957270" s="90"/>
    </row>
    <row r="957271" spans="68:68" customFormat="1">
      <c r="BP957271" s="90"/>
    </row>
    <row r="957272" spans="68:68" customFormat="1">
      <c r="BP957272" s="90"/>
    </row>
    <row r="957273" spans="68:68" customFormat="1">
      <c r="BP957273" s="90"/>
    </row>
    <row r="957274" spans="68:68" customFormat="1">
      <c r="BP957274" s="90"/>
    </row>
    <row r="957275" spans="68:68" customFormat="1">
      <c r="BP957275" s="90"/>
    </row>
    <row r="957276" spans="68:68" customFormat="1">
      <c r="BP957276" s="90"/>
    </row>
    <row r="957277" spans="68:68" customFormat="1">
      <c r="BP957277" s="90"/>
    </row>
    <row r="957278" spans="68:68" customFormat="1">
      <c r="BP957278" s="90"/>
    </row>
    <row r="957279" spans="68:68" customFormat="1">
      <c r="BP957279" s="90"/>
    </row>
    <row r="957280" spans="68:68" customFormat="1">
      <c r="BP957280" s="90"/>
    </row>
    <row r="957281" spans="68:68" customFormat="1">
      <c r="BP957281" s="90"/>
    </row>
    <row r="957282" spans="68:68" customFormat="1">
      <c r="BP957282" s="90"/>
    </row>
    <row r="957283" spans="68:68" customFormat="1">
      <c r="BP957283" s="90"/>
    </row>
    <row r="957284" spans="68:68" customFormat="1">
      <c r="BP957284" s="90"/>
    </row>
    <row r="957285" spans="68:68" customFormat="1">
      <c r="BP957285" s="90"/>
    </row>
    <row r="957286" spans="68:68" customFormat="1">
      <c r="BP957286" s="90"/>
    </row>
    <row r="957287" spans="68:68" customFormat="1">
      <c r="BP957287" s="90"/>
    </row>
    <row r="957288" spans="68:68" customFormat="1">
      <c r="BP957288" s="90"/>
    </row>
    <row r="957289" spans="68:68" customFormat="1">
      <c r="BP957289" s="90"/>
    </row>
    <row r="957290" spans="68:68" customFormat="1">
      <c r="BP957290" s="90"/>
    </row>
    <row r="957291" spans="68:68" customFormat="1">
      <c r="BP957291" s="90"/>
    </row>
    <row r="957292" spans="68:68" customFormat="1">
      <c r="BP957292" s="90"/>
    </row>
    <row r="957293" spans="68:68" customFormat="1">
      <c r="BP957293" s="90"/>
    </row>
    <row r="957294" spans="68:68" customFormat="1">
      <c r="BP957294" s="90"/>
    </row>
    <row r="957295" spans="68:68" customFormat="1">
      <c r="BP957295" s="90"/>
    </row>
    <row r="957296" spans="68:68" customFormat="1">
      <c r="BP957296" s="90"/>
    </row>
    <row r="957297" spans="68:68" customFormat="1">
      <c r="BP957297" s="90"/>
    </row>
    <row r="957298" spans="68:68" customFormat="1">
      <c r="BP957298" s="90"/>
    </row>
    <row r="957299" spans="68:68" customFormat="1">
      <c r="BP957299" s="90"/>
    </row>
    <row r="957300" spans="68:68" customFormat="1">
      <c r="BP957300" s="90"/>
    </row>
    <row r="957301" spans="68:68" customFormat="1">
      <c r="BP957301" s="90"/>
    </row>
    <row r="957302" spans="68:68" customFormat="1">
      <c r="BP957302" s="90"/>
    </row>
    <row r="957303" spans="68:68" customFormat="1">
      <c r="BP957303" s="90"/>
    </row>
    <row r="957304" spans="68:68" customFormat="1">
      <c r="BP957304" s="90"/>
    </row>
    <row r="957305" spans="68:68" customFormat="1">
      <c r="BP957305" s="90"/>
    </row>
    <row r="957306" spans="68:68" customFormat="1">
      <c r="BP957306" s="90"/>
    </row>
    <row r="957307" spans="68:68" customFormat="1">
      <c r="BP957307" s="90"/>
    </row>
    <row r="957308" spans="68:68" customFormat="1">
      <c r="BP957308" s="90"/>
    </row>
    <row r="957309" spans="68:68" customFormat="1">
      <c r="BP957309" s="90"/>
    </row>
    <row r="957310" spans="68:68" customFormat="1">
      <c r="BP957310" s="90"/>
    </row>
    <row r="957311" spans="68:68" customFormat="1">
      <c r="BP957311" s="90"/>
    </row>
    <row r="957312" spans="68:68" customFormat="1">
      <c r="BP957312" s="90"/>
    </row>
    <row r="957313" spans="68:68" customFormat="1">
      <c r="BP957313" s="90"/>
    </row>
    <row r="957314" spans="68:68" customFormat="1">
      <c r="BP957314" s="90"/>
    </row>
    <row r="957315" spans="68:68" customFormat="1">
      <c r="BP957315" s="90"/>
    </row>
    <row r="957316" spans="68:68" customFormat="1">
      <c r="BP957316" s="90"/>
    </row>
    <row r="957317" spans="68:68" customFormat="1">
      <c r="BP957317" s="90"/>
    </row>
    <row r="957318" spans="68:68" customFormat="1">
      <c r="BP957318" s="90"/>
    </row>
    <row r="957319" spans="68:68" customFormat="1">
      <c r="BP957319" s="90"/>
    </row>
    <row r="957320" spans="68:68" customFormat="1">
      <c r="BP957320" s="90"/>
    </row>
    <row r="957321" spans="68:68" customFormat="1">
      <c r="BP957321" s="90"/>
    </row>
    <row r="957322" spans="68:68" customFormat="1">
      <c r="BP957322" s="90"/>
    </row>
    <row r="957323" spans="68:68" customFormat="1">
      <c r="BP957323" s="90"/>
    </row>
    <row r="957324" spans="68:68" customFormat="1">
      <c r="BP957324" s="90"/>
    </row>
    <row r="957325" spans="68:68" customFormat="1">
      <c r="BP957325" s="90"/>
    </row>
    <row r="957326" spans="68:68" customFormat="1">
      <c r="BP957326" s="90"/>
    </row>
    <row r="957327" spans="68:68" customFormat="1">
      <c r="BP957327" s="90"/>
    </row>
    <row r="957328" spans="68:68" customFormat="1">
      <c r="BP957328" s="90"/>
    </row>
    <row r="957329" spans="68:68" customFormat="1">
      <c r="BP957329" s="90"/>
    </row>
    <row r="957330" spans="68:68" customFormat="1">
      <c r="BP957330" s="90"/>
    </row>
    <row r="957331" spans="68:68" customFormat="1">
      <c r="BP957331" s="90"/>
    </row>
    <row r="957332" spans="68:68" customFormat="1">
      <c r="BP957332" s="90"/>
    </row>
    <row r="957333" spans="68:68" customFormat="1">
      <c r="BP957333" s="90"/>
    </row>
    <row r="957334" spans="68:68" customFormat="1">
      <c r="BP957334" s="90"/>
    </row>
    <row r="957335" spans="68:68" customFormat="1">
      <c r="BP957335" s="90"/>
    </row>
    <row r="957336" spans="68:68" customFormat="1">
      <c r="BP957336" s="90"/>
    </row>
    <row r="957337" spans="68:68" customFormat="1">
      <c r="BP957337" s="90"/>
    </row>
    <row r="957338" spans="68:68" customFormat="1">
      <c r="BP957338" s="90"/>
    </row>
    <row r="957339" spans="68:68" customFormat="1">
      <c r="BP957339" s="90"/>
    </row>
    <row r="957340" spans="68:68" customFormat="1">
      <c r="BP957340" s="90"/>
    </row>
    <row r="957341" spans="68:68" customFormat="1">
      <c r="BP957341" s="90"/>
    </row>
    <row r="957342" spans="68:68" customFormat="1">
      <c r="BP957342" s="90"/>
    </row>
    <row r="957343" spans="68:68" customFormat="1">
      <c r="BP957343" s="90"/>
    </row>
    <row r="957344" spans="68:68" customFormat="1">
      <c r="BP957344" s="90"/>
    </row>
    <row r="957345" spans="68:68" customFormat="1">
      <c r="BP957345" s="90"/>
    </row>
    <row r="957346" spans="68:68" customFormat="1">
      <c r="BP957346" s="90"/>
    </row>
    <row r="957347" spans="68:68" customFormat="1">
      <c r="BP957347" s="90"/>
    </row>
    <row r="957348" spans="68:68" customFormat="1">
      <c r="BP957348" s="90"/>
    </row>
    <row r="957349" spans="68:68" customFormat="1">
      <c r="BP957349" s="90"/>
    </row>
    <row r="957350" spans="68:68" customFormat="1">
      <c r="BP957350" s="90"/>
    </row>
    <row r="957351" spans="68:68" customFormat="1">
      <c r="BP957351" s="90"/>
    </row>
    <row r="957352" spans="68:68" customFormat="1">
      <c r="BP957352" s="90"/>
    </row>
    <row r="957353" spans="68:68" customFormat="1">
      <c r="BP957353" s="90"/>
    </row>
    <row r="957354" spans="68:68" customFormat="1">
      <c r="BP957354" s="90"/>
    </row>
    <row r="957355" spans="68:68" customFormat="1">
      <c r="BP957355" s="90"/>
    </row>
    <row r="957356" spans="68:68" customFormat="1">
      <c r="BP957356" s="90"/>
    </row>
    <row r="957357" spans="68:68" customFormat="1">
      <c r="BP957357" s="90"/>
    </row>
    <row r="957358" spans="68:68" customFormat="1">
      <c r="BP957358" s="90"/>
    </row>
    <row r="957359" spans="68:68" customFormat="1">
      <c r="BP957359" s="90"/>
    </row>
    <row r="957360" spans="68:68" customFormat="1">
      <c r="BP957360" s="90"/>
    </row>
    <row r="957361" spans="68:68" customFormat="1">
      <c r="BP957361" s="90"/>
    </row>
    <row r="957362" spans="68:68" customFormat="1">
      <c r="BP957362" s="90"/>
    </row>
    <row r="957363" spans="68:68" customFormat="1">
      <c r="BP957363" s="90"/>
    </row>
    <row r="957364" spans="68:68" customFormat="1">
      <c r="BP957364" s="90"/>
    </row>
    <row r="957365" spans="68:68" customFormat="1">
      <c r="BP957365" s="90"/>
    </row>
    <row r="957366" spans="68:68" customFormat="1">
      <c r="BP957366" s="90"/>
    </row>
    <row r="957367" spans="68:68" customFormat="1">
      <c r="BP957367" s="90"/>
    </row>
    <row r="957368" spans="68:68" customFormat="1">
      <c r="BP957368" s="90"/>
    </row>
    <row r="957369" spans="68:68" customFormat="1">
      <c r="BP957369" s="90"/>
    </row>
    <row r="957370" spans="68:68" customFormat="1">
      <c r="BP957370" s="90"/>
    </row>
    <row r="957371" spans="68:68" customFormat="1">
      <c r="BP957371" s="90"/>
    </row>
    <row r="957372" spans="68:68" customFormat="1">
      <c r="BP957372" s="90"/>
    </row>
    <row r="957373" spans="68:68" customFormat="1">
      <c r="BP957373" s="90"/>
    </row>
    <row r="957374" spans="68:68" customFormat="1">
      <c r="BP957374" s="90"/>
    </row>
    <row r="957375" spans="68:68" customFormat="1">
      <c r="BP957375" s="90"/>
    </row>
    <row r="957376" spans="68:68" customFormat="1">
      <c r="BP957376" s="90"/>
    </row>
    <row r="957377" spans="68:68" customFormat="1">
      <c r="BP957377" s="90"/>
    </row>
    <row r="957378" spans="68:68" customFormat="1">
      <c r="BP957378" s="90"/>
    </row>
    <row r="957379" spans="68:68" customFormat="1">
      <c r="BP957379" s="90"/>
    </row>
    <row r="957380" spans="68:68" customFormat="1">
      <c r="BP957380" s="90"/>
    </row>
    <row r="957381" spans="68:68" customFormat="1">
      <c r="BP957381" s="90"/>
    </row>
    <row r="957382" spans="68:68" customFormat="1">
      <c r="BP957382" s="90"/>
    </row>
    <row r="957383" spans="68:68" customFormat="1">
      <c r="BP957383" s="90"/>
    </row>
    <row r="957384" spans="68:68" customFormat="1">
      <c r="BP957384" s="90"/>
    </row>
    <row r="957385" spans="68:68" customFormat="1">
      <c r="BP957385" s="90"/>
    </row>
    <row r="957386" spans="68:68" customFormat="1">
      <c r="BP957386" s="90"/>
    </row>
    <row r="957387" spans="68:68" customFormat="1">
      <c r="BP957387" s="90"/>
    </row>
    <row r="957388" spans="68:68" customFormat="1">
      <c r="BP957388" s="90"/>
    </row>
    <row r="957389" spans="68:68" customFormat="1">
      <c r="BP957389" s="90"/>
    </row>
    <row r="957390" spans="68:68" customFormat="1">
      <c r="BP957390" s="90"/>
    </row>
    <row r="957391" spans="68:68" customFormat="1">
      <c r="BP957391" s="90"/>
    </row>
    <row r="957392" spans="68:68" customFormat="1">
      <c r="BP957392" s="90"/>
    </row>
    <row r="957393" spans="68:68" customFormat="1">
      <c r="BP957393" s="90"/>
    </row>
    <row r="957394" spans="68:68" customFormat="1">
      <c r="BP957394" s="90"/>
    </row>
    <row r="957395" spans="68:68" customFormat="1">
      <c r="BP957395" s="90"/>
    </row>
    <row r="957396" spans="68:68" customFormat="1">
      <c r="BP957396" s="90"/>
    </row>
    <row r="957397" spans="68:68" customFormat="1">
      <c r="BP957397" s="90"/>
    </row>
    <row r="957398" spans="68:68" customFormat="1">
      <c r="BP957398" s="90"/>
    </row>
    <row r="957399" spans="68:68" customFormat="1">
      <c r="BP957399" s="90"/>
    </row>
    <row r="957400" spans="68:68" customFormat="1">
      <c r="BP957400" s="90"/>
    </row>
    <row r="957401" spans="68:68" customFormat="1">
      <c r="BP957401" s="90"/>
    </row>
    <row r="957402" spans="68:68" customFormat="1">
      <c r="BP957402" s="90"/>
    </row>
    <row r="957403" spans="68:68" customFormat="1">
      <c r="BP957403" s="90"/>
    </row>
    <row r="957404" spans="68:68" customFormat="1">
      <c r="BP957404" s="90"/>
    </row>
    <row r="957405" spans="68:68" customFormat="1">
      <c r="BP957405" s="90"/>
    </row>
    <row r="957406" spans="68:68" customFormat="1">
      <c r="BP957406" s="90"/>
    </row>
    <row r="957407" spans="68:68" customFormat="1">
      <c r="BP957407" s="90"/>
    </row>
    <row r="957408" spans="68:68" customFormat="1">
      <c r="BP957408" s="90"/>
    </row>
    <row r="957409" spans="68:68" customFormat="1">
      <c r="BP957409" s="90"/>
    </row>
    <row r="957410" spans="68:68" customFormat="1">
      <c r="BP957410" s="90"/>
    </row>
    <row r="957411" spans="68:68" customFormat="1">
      <c r="BP957411" s="90"/>
    </row>
    <row r="957412" spans="68:68" customFormat="1">
      <c r="BP957412" s="90"/>
    </row>
    <row r="957413" spans="68:68" customFormat="1">
      <c r="BP957413" s="90"/>
    </row>
    <row r="957414" spans="68:68" customFormat="1">
      <c r="BP957414" s="90"/>
    </row>
    <row r="957415" spans="68:68" customFormat="1">
      <c r="BP957415" s="90"/>
    </row>
    <row r="957416" spans="68:68" customFormat="1">
      <c r="BP957416" s="90"/>
    </row>
    <row r="957417" spans="68:68" customFormat="1">
      <c r="BP957417" s="90"/>
    </row>
    <row r="957418" spans="68:68" customFormat="1">
      <c r="BP957418" s="90"/>
    </row>
    <row r="957419" spans="68:68" customFormat="1">
      <c r="BP957419" s="90"/>
    </row>
    <row r="957420" spans="68:68" customFormat="1">
      <c r="BP957420" s="90"/>
    </row>
    <row r="957421" spans="68:68" customFormat="1">
      <c r="BP957421" s="90"/>
    </row>
    <row r="957422" spans="68:68" customFormat="1">
      <c r="BP957422" s="90"/>
    </row>
    <row r="957423" spans="68:68" customFormat="1">
      <c r="BP957423" s="90"/>
    </row>
    <row r="957424" spans="68:68" customFormat="1">
      <c r="BP957424" s="90"/>
    </row>
    <row r="957425" spans="68:68" customFormat="1">
      <c r="BP957425" s="90"/>
    </row>
    <row r="957426" spans="68:68" customFormat="1">
      <c r="BP957426" s="90"/>
    </row>
    <row r="957427" spans="68:68" customFormat="1">
      <c r="BP957427" s="90"/>
    </row>
    <row r="957428" spans="68:68" customFormat="1">
      <c r="BP957428" s="90"/>
    </row>
    <row r="957429" spans="68:68" customFormat="1">
      <c r="BP957429" s="90"/>
    </row>
    <row r="957430" spans="68:68" customFormat="1">
      <c r="BP957430" s="90"/>
    </row>
    <row r="957431" spans="68:68" customFormat="1">
      <c r="BP957431" s="90"/>
    </row>
    <row r="957432" spans="68:68" customFormat="1">
      <c r="BP957432" s="90"/>
    </row>
    <row r="957433" spans="68:68" customFormat="1">
      <c r="BP957433" s="90"/>
    </row>
    <row r="957434" spans="68:68" customFormat="1">
      <c r="BP957434" s="90"/>
    </row>
    <row r="957435" spans="68:68" customFormat="1">
      <c r="BP957435" s="90"/>
    </row>
    <row r="957436" spans="68:68" customFormat="1">
      <c r="BP957436" s="90"/>
    </row>
    <row r="957437" spans="68:68" customFormat="1">
      <c r="BP957437" s="90"/>
    </row>
    <row r="957438" spans="68:68" customFormat="1">
      <c r="BP957438" s="90"/>
    </row>
    <row r="957439" spans="68:68" customFormat="1">
      <c r="BP957439" s="90"/>
    </row>
    <row r="957440" spans="68:68" customFormat="1">
      <c r="BP957440" s="90"/>
    </row>
    <row r="957441" spans="68:68" customFormat="1">
      <c r="BP957441" s="90"/>
    </row>
    <row r="957442" spans="68:68" customFormat="1">
      <c r="BP957442" s="90"/>
    </row>
    <row r="957443" spans="68:68" customFormat="1">
      <c r="BP957443" s="90"/>
    </row>
    <row r="957444" spans="68:68" customFormat="1">
      <c r="BP957444" s="90"/>
    </row>
    <row r="957445" spans="68:68" customFormat="1">
      <c r="BP957445" s="90"/>
    </row>
    <row r="957446" spans="68:68" customFormat="1">
      <c r="BP957446" s="90"/>
    </row>
    <row r="957447" spans="68:68" customFormat="1">
      <c r="BP957447" s="90"/>
    </row>
    <row r="957448" spans="68:68" customFormat="1">
      <c r="BP957448" s="90"/>
    </row>
    <row r="957449" spans="68:68" customFormat="1">
      <c r="BP957449" s="90"/>
    </row>
    <row r="957450" spans="68:68" customFormat="1">
      <c r="BP957450" s="90"/>
    </row>
    <row r="957451" spans="68:68" customFormat="1">
      <c r="BP957451" s="90"/>
    </row>
    <row r="957452" spans="68:68" customFormat="1">
      <c r="BP957452" s="90"/>
    </row>
    <row r="957453" spans="68:68" customFormat="1">
      <c r="BP957453" s="90"/>
    </row>
    <row r="957454" spans="68:68" customFormat="1">
      <c r="BP957454" s="90"/>
    </row>
    <row r="957455" spans="68:68" customFormat="1">
      <c r="BP957455" s="90"/>
    </row>
    <row r="957456" spans="68:68" customFormat="1">
      <c r="BP957456" s="90"/>
    </row>
    <row r="957457" spans="68:68" customFormat="1">
      <c r="BP957457" s="90"/>
    </row>
    <row r="957458" spans="68:68" customFormat="1">
      <c r="BP957458" s="90"/>
    </row>
    <row r="957459" spans="68:68" customFormat="1">
      <c r="BP957459" s="90"/>
    </row>
    <row r="957460" spans="68:68" customFormat="1">
      <c r="BP957460" s="90"/>
    </row>
    <row r="957461" spans="68:68" customFormat="1">
      <c r="BP957461" s="90"/>
    </row>
    <row r="957462" spans="68:68" customFormat="1">
      <c r="BP957462" s="90"/>
    </row>
    <row r="957463" spans="68:68" customFormat="1">
      <c r="BP957463" s="90"/>
    </row>
    <row r="957464" spans="68:68" customFormat="1">
      <c r="BP957464" s="90"/>
    </row>
    <row r="957465" spans="68:68" customFormat="1">
      <c r="BP957465" s="90"/>
    </row>
    <row r="957466" spans="68:68" customFormat="1">
      <c r="BP957466" s="90"/>
    </row>
    <row r="957467" spans="68:68" customFormat="1">
      <c r="BP957467" s="90"/>
    </row>
    <row r="957468" spans="68:68" customFormat="1">
      <c r="BP957468" s="90"/>
    </row>
    <row r="957469" spans="68:68" customFormat="1">
      <c r="BP957469" s="90"/>
    </row>
    <row r="957470" spans="68:68" customFormat="1">
      <c r="BP957470" s="90"/>
    </row>
    <row r="957471" spans="68:68" customFormat="1">
      <c r="BP957471" s="90"/>
    </row>
    <row r="957472" spans="68:68" customFormat="1">
      <c r="BP957472" s="90"/>
    </row>
    <row r="957473" spans="68:68" customFormat="1">
      <c r="BP957473" s="90"/>
    </row>
    <row r="957474" spans="68:68" customFormat="1">
      <c r="BP957474" s="90"/>
    </row>
    <row r="957475" spans="68:68" customFormat="1">
      <c r="BP957475" s="90"/>
    </row>
    <row r="957476" spans="68:68" customFormat="1">
      <c r="BP957476" s="90"/>
    </row>
    <row r="957477" spans="68:68" customFormat="1">
      <c r="BP957477" s="90"/>
    </row>
    <row r="957478" spans="68:68" customFormat="1">
      <c r="BP957478" s="90"/>
    </row>
    <row r="957479" spans="68:68" customFormat="1">
      <c r="BP957479" s="90"/>
    </row>
    <row r="957480" spans="68:68" customFormat="1">
      <c r="BP957480" s="90"/>
    </row>
    <row r="957481" spans="68:68" customFormat="1">
      <c r="BP957481" s="90"/>
    </row>
    <row r="957482" spans="68:68" customFormat="1">
      <c r="BP957482" s="90"/>
    </row>
    <row r="957483" spans="68:68" customFormat="1">
      <c r="BP957483" s="90"/>
    </row>
    <row r="957484" spans="68:68" customFormat="1">
      <c r="BP957484" s="90"/>
    </row>
    <row r="957485" spans="68:68" customFormat="1">
      <c r="BP957485" s="90"/>
    </row>
    <row r="957486" spans="68:68" customFormat="1">
      <c r="BP957486" s="90"/>
    </row>
    <row r="957487" spans="68:68" customFormat="1">
      <c r="BP957487" s="90"/>
    </row>
    <row r="957488" spans="68:68" customFormat="1">
      <c r="BP957488" s="90"/>
    </row>
    <row r="957489" spans="68:68" customFormat="1">
      <c r="BP957489" s="90"/>
    </row>
    <row r="957490" spans="68:68" customFormat="1">
      <c r="BP957490" s="90"/>
    </row>
    <row r="957491" spans="68:68" customFormat="1">
      <c r="BP957491" s="90"/>
    </row>
    <row r="957492" spans="68:68" customFormat="1">
      <c r="BP957492" s="90"/>
    </row>
    <row r="957493" spans="68:68" customFormat="1">
      <c r="BP957493" s="90"/>
    </row>
    <row r="957494" spans="68:68" customFormat="1">
      <c r="BP957494" s="90"/>
    </row>
    <row r="957495" spans="68:68" customFormat="1">
      <c r="BP957495" s="90"/>
    </row>
    <row r="957496" spans="68:68" customFormat="1">
      <c r="BP957496" s="90"/>
    </row>
    <row r="957497" spans="68:68" customFormat="1">
      <c r="BP957497" s="90"/>
    </row>
    <row r="957498" spans="68:68" customFormat="1">
      <c r="BP957498" s="90"/>
    </row>
    <row r="957499" spans="68:68" customFormat="1">
      <c r="BP957499" s="90"/>
    </row>
    <row r="957500" spans="68:68" customFormat="1">
      <c r="BP957500" s="90"/>
    </row>
    <row r="957501" spans="68:68" customFormat="1">
      <c r="BP957501" s="90"/>
    </row>
    <row r="957502" spans="68:68" customFormat="1">
      <c r="BP957502" s="90"/>
    </row>
    <row r="957503" spans="68:68" customFormat="1">
      <c r="BP957503" s="90"/>
    </row>
    <row r="957504" spans="68:68" customFormat="1">
      <c r="BP957504" s="90"/>
    </row>
    <row r="957505" spans="68:68" customFormat="1">
      <c r="BP957505" s="90"/>
    </row>
    <row r="957506" spans="68:68" customFormat="1">
      <c r="BP957506" s="90"/>
    </row>
    <row r="957507" spans="68:68" customFormat="1">
      <c r="BP957507" s="90"/>
    </row>
    <row r="957508" spans="68:68" customFormat="1">
      <c r="BP957508" s="90"/>
    </row>
    <row r="957509" spans="68:68" customFormat="1">
      <c r="BP957509" s="90"/>
    </row>
    <row r="957510" spans="68:68" customFormat="1">
      <c r="BP957510" s="90"/>
    </row>
    <row r="957511" spans="68:68" customFormat="1">
      <c r="BP957511" s="90"/>
    </row>
    <row r="957512" spans="68:68" customFormat="1">
      <c r="BP957512" s="90"/>
    </row>
    <row r="957513" spans="68:68" customFormat="1">
      <c r="BP957513" s="90"/>
    </row>
    <row r="957514" spans="68:68" customFormat="1">
      <c r="BP957514" s="90"/>
    </row>
    <row r="957515" spans="68:68" customFormat="1">
      <c r="BP957515" s="90"/>
    </row>
    <row r="957516" spans="68:68" customFormat="1">
      <c r="BP957516" s="90"/>
    </row>
    <row r="957517" spans="68:68" customFormat="1">
      <c r="BP957517" s="90"/>
    </row>
    <row r="957518" spans="68:68" customFormat="1">
      <c r="BP957518" s="90"/>
    </row>
    <row r="957519" spans="68:68" customFormat="1">
      <c r="BP957519" s="90"/>
    </row>
    <row r="957520" spans="68:68" customFormat="1">
      <c r="BP957520" s="90"/>
    </row>
    <row r="957521" spans="68:68" customFormat="1">
      <c r="BP957521" s="90"/>
    </row>
    <row r="957522" spans="68:68" customFormat="1">
      <c r="BP957522" s="90"/>
    </row>
    <row r="957523" spans="68:68" customFormat="1">
      <c r="BP957523" s="90"/>
    </row>
    <row r="957524" spans="68:68" customFormat="1">
      <c r="BP957524" s="90"/>
    </row>
    <row r="957525" spans="68:68" customFormat="1">
      <c r="BP957525" s="90"/>
    </row>
    <row r="957526" spans="68:68" customFormat="1">
      <c r="BP957526" s="90"/>
    </row>
    <row r="957527" spans="68:68" customFormat="1">
      <c r="BP957527" s="90"/>
    </row>
    <row r="957528" spans="68:68" customFormat="1">
      <c r="BP957528" s="90"/>
    </row>
    <row r="957529" spans="68:68" customFormat="1">
      <c r="BP957529" s="90"/>
    </row>
    <row r="957530" spans="68:68" customFormat="1">
      <c r="BP957530" s="90"/>
    </row>
    <row r="957531" spans="68:68" customFormat="1">
      <c r="BP957531" s="90"/>
    </row>
    <row r="957532" spans="68:68" customFormat="1">
      <c r="BP957532" s="90"/>
    </row>
    <row r="957533" spans="68:68" customFormat="1">
      <c r="BP957533" s="90"/>
    </row>
    <row r="957534" spans="68:68" customFormat="1">
      <c r="BP957534" s="90"/>
    </row>
    <row r="957535" spans="68:68" customFormat="1">
      <c r="BP957535" s="90"/>
    </row>
    <row r="957536" spans="68:68" customFormat="1">
      <c r="BP957536" s="90"/>
    </row>
    <row r="957537" spans="68:68" customFormat="1">
      <c r="BP957537" s="90"/>
    </row>
    <row r="957538" spans="68:68" customFormat="1">
      <c r="BP957538" s="90"/>
    </row>
    <row r="957539" spans="68:68" customFormat="1">
      <c r="BP957539" s="90"/>
    </row>
    <row r="957540" spans="68:68" customFormat="1">
      <c r="BP957540" s="90"/>
    </row>
    <row r="957541" spans="68:68" customFormat="1">
      <c r="BP957541" s="90"/>
    </row>
    <row r="957542" spans="68:68" customFormat="1">
      <c r="BP957542" s="90"/>
    </row>
    <row r="957543" spans="68:68" customFormat="1">
      <c r="BP957543" s="90"/>
    </row>
    <row r="957544" spans="68:68" customFormat="1">
      <c r="BP957544" s="90"/>
    </row>
    <row r="957545" spans="68:68" customFormat="1">
      <c r="BP957545" s="90"/>
    </row>
    <row r="957546" spans="68:68" customFormat="1">
      <c r="BP957546" s="90"/>
    </row>
    <row r="957547" spans="68:68" customFormat="1">
      <c r="BP957547" s="90"/>
    </row>
    <row r="957548" spans="68:68" customFormat="1">
      <c r="BP957548" s="90"/>
    </row>
    <row r="957549" spans="68:68" customFormat="1">
      <c r="BP957549" s="90"/>
    </row>
    <row r="957550" spans="68:68" customFormat="1">
      <c r="BP957550" s="90"/>
    </row>
    <row r="957551" spans="68:68" customFormat="1">
      <c r="BP957551" s="90"/>
    </row>
    <row r="957552" spans="68:68" customFormat="1">
      <c r="BP957552" s="90"/>
    </row>
    <row r="957553" spans="68:68" customFormat="1">
      <c r="BP957553" s="90"/>
    </row>
    <row r="957554" spans="68:68" customFormat="1">
      <c r="BP957554" s="90"/>
    </row>
    <row r="957555" spans="68:68" customFormat="1">
      <c r="BP957555" s="90"/>
    </row>
    <row r="957556" spans="68:68" customFormat="1">
      <c r="BP957556" s="90"/>
    </row>
    <row r="957557" spans="68:68" customFormat="1">
      <c r="BP957557" s="90"/>
    </row>
    <row r="957558" spans="68:68" customFormat="1">
      <c r="BP957558" s="90"/>
    </row>
    <row r="957559" spans="68:68" customFormat="1">
      <c r="BP957559" s="90"/>
    </row>
    <row r="957560" spans="68:68" customFormat="1">
      <c r="BP957560" s="90"/>
    </row>
    <row r="957561" spans="68:68" customFormat="1">
      <c r="BP957561" s="90"/>
    </row>
    <row r="957562" spans="68:68" customFormat="1">
      <c r="BP957562" s="90"/>
    </row>
    <row r="957563" spans="68:68" customFormat="1">
      <c r="BP957563" s="90"/>
    </row>
    <row r="957564" spans="68:68" customFormat="1">
      <c r="BP957564" s="90"/>
    </row>
    <row r="957565" spans="68:68" customFormat="1">
      <c r="BP957565" s="90"/>
    </row>
    <row r="957566" spans="68:68" customFormat="1">
      <c r="BP957566" s="90"/>
    </row>
    <row r="957567" spans="68:68" customFormat="1">
      <c r="BP957567" s="90"/>
    </row>
    <row r="957568" spans="68:68" customFormat="1">
      <c r="BP957568" s="90"/>
    </row>
    <row r="957569" spans="68:68" customFormat="1">
      <c r="BP957569" s="90"/>
    </row>
    <row r="957570" spans="68:68" customFormat="1">
      <c r="BP957570" s="90"/>
    </row>
    <row r="957571" spans="68:68" customFormat="1">
      <c r="BP957571" s="90"/>
    </row>
    <row r="957572" spans="68:68" customFormat="1">
      <c r="BP957572" s="90"/>
    </row>
    <row r="957573" spans="68:68" customFormat="1">
      <c r="BP957573" s="90"/>
    </row>
    <row r="957574" spans="68:68" customFormat="1">
      <c r="BP957574" s="90"/>
    </row>
    <row r="957575" spans="68:68" customFormat="1">
      <c r="BP957575" s="90"/>
    </row>
    <row r="957576" spans="68:68" customFormat="1">
      <c r="BP957576" s="90"/>
    </row>
    <row r="957577" spans="68:68" customFormat="1">
      <c r="BP957577" s="90"/>
    </row>
    <row r="957578" spans="68:68" customFormat="1">
      <c r="BP957578" s="90"/>
    </row>
    <row r="957579" spans="68:68" customFormat="1">
      <c r="BP957579" s="90"/>
    </row>
    <row r="957580" spans="68:68" customFormat="1">
      <c r="BP957580" s="90"/>
    </row>
    <row r="957581" spans="68:68" customFormat="1">
      <c r="BP957581" s="90"/>
    </row>
    <row r="957582" spans="68:68" customFormat="1">
      <c r="BP957582" s="90"/>
    </row>
    <row r="957583" spans="68:68" customFormat="1">
      <c r="BP957583" s="90"/>
    </row>
    <row r="957584" spans="68:68" customFormat="1">
      <c r="BP957584" s="90"/>
    </row>
    <row r="957585" spans="68:68" customFormat="1">
      <c r="BP957585" s="90"/>
    </row>
    <row r="957586" spans="68:68" customFormat="1">
      <c r="BP957586" s="90"/>
    </row>
    <row r="957587" spans="68:68" customFormat="1">
      <c r="BP957587" s="90"/>
    </row>
    <row r="957588" spans="68:68" customFormat="1">
      <c r="BP957588" s="90"/>
    </row>
    <row r="957589" spans="68:68" customFormat="1">
      <c r="BP957589" s="90"/>
    </row>
    <row r="957590" spans="68:68" customFormat="1">
      <c r="BP957590" s="90"/>
    </row>
    <row r="957591" spans="68:68" customFormat="1">
      <c r="BP957591" s="90"/>
    </row>
    <row r="957592" spans="68:68" customFormat="1">
      <c r="BP957592" s="90"/>
    </row>
    <row r="957593" spans="68:68" customFormat="1">
      <c r="BP957593" s="90"/>
    </row>
    <row r="957594" spans="68:68" customFormat="1">
      <c r="BP957594" s="90"/>
    </row>
    <row r="957595" spans="68:68" customFormat="1">
      <c r="BP957595" s="90"/>
    </row>
    <row r="957596" spans="68:68" customFormat="1">
      <c r="BP957596" s="90"/>
    </row>
    <row r="957597" spans="68:68" customFormat="1">
      <c r="BP957597" s="90"/>
    </row>
    <row r="957598" spans="68:68" customFormat="1">
      <c r="BP957598" s="90"/>
    </row>
    <row r="957599" spans="68:68" customFormat="1">
      <c r="BP957599" s="90"/>
    </row>
    <row r="957600" spans="68:68" customFormat="1">
      <c r="BP957600" s="90"/>
    </row>
    <row r="957601" spans="68:68" customFormat="1">
      <c r="BP957601" s="90"/>
    </row>
    <row r="957602" spans="68:68" customFormat="1">
      <c r="BP957602" s="90"/>
    </row>
    <row r="957603" spans="68:68" customFormat="1">
      <c r="BP957603" s="90"/>
    </row>
    <row r="957604" spans="68:68" customFormat="1">
      <c r="BP957604" s="90"/>
    </row>
    <row r="957605" spans="68:68" customFormat="1">
      <c r="BP957605" s="90"/>
    </row>
    <row r="957606" spans="68:68" customFormat="1">
      <c r="BP957606" s="90"/>
    </row>
    <row r="957607" spans="68:68" customFormat="1">
      <c r="BP957607" s="90"/>
    </row>
    <row r="957608" spans="68:68" customFormat="1">
      <c r="BP957608" s="90"/>
    </row>
    <row r="957609" spans="68:68" customFormat="1">
      <c r="BP957609" s="90"/>
    </row>
    <row r="957610" spans="68:68" customFormat="1">
      <c r="BP957610" s="90"/>
    </row>
    <row r="957611" spans="68:68" customFormat="1">
      <c r="BP957611" s="90"/>
    </row>
    <row r="957612" spans="68:68" customFormat="1">
      <c r="BP957612" s="90"/>
    </row>
    <row r="957613" spans="68:68" customFormat="1">
      <c r="BP957613" s="90"/>
    </row>
    <row r="957614" spans="68:68" customFormat="1">
      <c r="BP957614" s="90"/>
    </row>
    <row r="957615" spans="68:68" customFormat="1">
      <c r="BP957615" s="90"/>
    </row>
    <row r="957616" spans="68:68" customFormat="1">
      <c r="BP957616" s="90"/>
    </row>
    <row r="957617" spans="68:68" customFormat="1">
      <c r="BP957617" s="90"/>
    </row>
    <row r="957618" spans="68:68" customFormat="1">
      <c r="BP957618" s="90"/>
    </row>
    <row r="957619" spans="68:68" customFormat="1">
      <c r="BP957619" s="90"/>
    </row>
    <row r="957620" spans="68:68" customFormat="1">
      <c r="BP957620" s="90"/>
    </row>
    <row r="957621" spans="68:68" customFormat="1">
      <c r="BP957621" s="90"/>
    </row>
    <row r="957622" spans="68:68" customFormat="1">
      <c r="BP957622" s="90"/>
    </row>
    <row r="957623" spans="68:68" customFormat="1">
      <c r="BP957623" s="90"/>
    </row>
    <row r="957624" spans="68:68" customFormat="1">
      <c r="BP957624" s="90"/>
    </row>
    <row r="957625" spans="68:68" customFormat="1">
      <c r="BP957625" s="90"/>
    </row>
    <row r="957626" spans="68:68" customFormat="1">
      <c r="BP957626" s="90"/>
    </row>
    <row r="957627" spans="68:68" customFormat="1">
      <c r="BP957627" s="90"/>
    </row>
    <row r="957628" spans="68:68" customFormat="1">
      <c r="BP957628" s="90"/>
    </row>
    <row r="957629" spans="68:68" customFormat="1">
      <c r="BP957629" s="90"/>
    </row>
    <row r="957630" spans="68:68" customFormat="1">
      <c r="BP957630" s="90"/>
    </row>
    <row r="957631" spans="68:68" customFormat="1">
      <c r="BP957631" s="90"/>
    </row>
    <row r="957632" spans="68:68" customFormat="1">
      <c r="BP957632" s="90"/>
    </row>
    <row r="957633" spans="68:68" customFormat="1">
      <c r="BP957633" s="90"/>
    </row>
    <row r="957634" spans="68:68" customFormat="1">
      <c r="BP957634" s="90"/>
    </row>
    <row r="957635" spans="68:68" customFormat="1">
      <c r="BP957635" s="90"/>
    </row>
    <row r="957636" spans="68:68" customFormat="1">
      <c r="BP957636" s="90"/>
    </row>
    <row r="957637" spans="68:68" customFormat="1">
      <c r="BP957637" s="90"/>
    </row>
    <row r="957638" spans="68:68" customFormat="1">
      <c r="BP957638" s="90"/>
    </row>
    <row r="957639" spans="68:68" customFormat="1">
      <c r="BP957639" s="90"/>
    </row>
    <row r="957640" spans="68:68" customFormat="1">
      <c r="BP957640" s="90"/>
    </row>
    <row r="957641" spans="68:68" customFormat="1">
      <c r="BP957641" s="90"/>
    </row>
    <row r="957642" spans="68:68" customFormat="1">
      <c r="BP957642" s="90"/>
    </row>
    <row r="957643" spans="68:68" customFormat="1">
      <c r="BP957643" s="90"/>
    </row>
    <row r="957644" spans="68:68" customFormat="1">
      <c r="BP957644" s="90"/>
    </row>
    <row r="957645" spans="68:68" customFormat="1">
      <c r="BP957645" s="90"/>
    </row>
    <row r="957646" spans="68:68" customFormat="1">
      <c r="BP957646" s="90"/>
    </row>
    <row r="957647" spans="68:68" customFormat="1">
      <c r="BP957647" s="90"/>
    </row>
    <row r="957648" spans="68:68" customFormat="1">
      <c r="BP957648" s="90"/>
    </row>
    <row r="957649" spans="68:68" customFormat="1">
      <c r="BP957649" s="90"/>
    </row>
    <row r="957650" spans="68:68" customFormat="1">
      <c r="BP957650" s="90"/>
    </row>
    <row r="957651" spans="68:68" customFormat="1">
      <c r="BP957651" s="90"/>
    </row>
    <row r="957652" spans="68:68" customFormat="1">
      <c r="BP957652" s="90"/>
    </row>
    <row r="957653" spans="68:68" customFormat="1">
      <c r="BP957653" s="90"/>
    </row>
    <row r="957654" spans="68:68" customFormat="1">
      <c r="BP957654" s="90"/>
    </row>
    <row r="957655" spans="68:68" customFormat="1">
      <c r="BP957655" s="90"/>
    </row>
    <row r="957656" spans="68:68" customFormat="1">
      <c r="BP957656" s="90"/>
    </row>
    <row r="957657" spans="68:68" customFormat="1">
      <c r="BP957657" s="90"/>
    </row>
    <row r="957658" spans="68:68" customFormat="1">
      <c r="BP957658" s="90"/>
    </row>
    <row r="957659" spans="68:68" customFormat="1">
      <c r="BP957659" s="90"/>
    </row>
    <row r="957660" spans="68:68" customFormat="1">
      <c r="BP957660" s="90"/>
    </row>
    <row r="957661" spans="68:68" customFormat="1">
      <c r="BP957661" s="90"/>
    </row>
    <row r="957662" spans="68:68" customFormat="1">
      <c r="BP957662" s="90"/>
    </row>
    <row r="957663" spans="68:68" customFormat="1">
      <c r="BP957663" s="90"/>
    </row>
    <row r="957664" spans="68:68" customFormat="1">
      <c r="BP957664" s="90"/>
    </row>
    <row r="957665" spans="68:68" customFormat="1">
      <c r="BP957665" s="90"/>
    </row>
    <row r="957666" spans="68:68" customFormat="1">
      <c r="BP957666" s="90"/>
    </row>
    <row r="957667" spans="68:68" customFormat="1">
      <c r="BP957667" s="90"/>
    </row>
    <row r="957668" spans="68:68" customFormat="1">
      <c r="BP957668" s="90"/>
    </row>
    <row r="957669" spans="68:68" customFormat="1">
      <c r="BP957669" s="90"/>
    </row>
    <row r="957670" spans="68:68" customFormat="1">
      <c r="BP957670" s="90"/>
    </row>
    <row r="957671" spans="68:68" customFormat="1">
      <c r="BP957671" s="90"/>
    </row>
    <row r="957672" spans="68:68" customFormat="1">
      <c r="BP957672" s="90"/>
    </row>
    <row r="957673" spans="68:68" customFormat="1">
      <c r="BP957673" s="90"/>
    </row>
    <row r="957674" spans="68:68" customFormat="1">
      <c r="BP957674" s="90"/>
    </row>
    <row r="957675" spans="68:68" customFormat="1">
      <c r="BP957675" s="90"/>
    </row>
    <row r="957676" spans="68:68" customFormat="1">
      <c r="BP957676" s="90"/>
    </row>
    <row r="957677" spans="68:68" customFormat="1">
      <c r="BP957677" s="90"/>
    </row>
    <row r="957678" spans="68:68" customFormat="1">
      <c r="BP957678" s="90"/>
    </row>
    <row r="957679" spans="68:68" customFormat="1">
      <c r="BP957679" s="90"/>
    </row>
    <row r="957680" spans="68:68" customFormat="1">
      <c r="BP957680" s="90"/>
    </row>
    <row r="957681" spans="68:68" customFormat="1">
      <c r="BP957681" s="90"/>
    </row>
    <row r="957682" spans="68:68" customFormat="1">
      <c r="BP957682" s="90"/>
    </row>
    <row r="957683" spans="68:68" customFormat="1">
      <c r="BP957683" s="90"/>
    </row>
    <row r="957684" spans="68:68" customFormat="1">
      <c r="BP957684" s="90"/>
    </row>
    <row r="957685" spans="68:68" customFormat="1">
      <c r="BP957685" s="90"/>
    </row>
    <row r="957686" spans="68:68" customFormat="1">
      <c r="BP957686" s="90"/>
    </row>
    <row r="957687" spans="68:68" customFormat="1">
      <c r="BP957687" s="90"/>
    </row>
    <row r="957688" spans="68:68" customFormat="1">
      <c r="BP957688" s="90"/>
    </row>
    <row r="957689" spans="68:68" customFormat="1">
      <c r="BP957689" s="90"/>
    </row>
    <row r="957690" spans="68:68" customFormat="1">
      <c r="BP957690" s="90"/>
    </row>
    <row r="957691" spans="68:68" customFormat="1">
      <c r="BP957691" s="90"/>
    </row>
    <row r="957692" spans="68:68" customFormat="1">
      <c r="BP957692" s="90"/>
    </row>
    <row r="957693" spans="68:68" customFormat="1">
      <c r="BP957693" s="90"/>
    </row>
    <row r="957694" spans="68:68" customFormat="1">
      <c r="BP957694" s="90"/>
    </row>
    <row r="957695" spans="68:68" customFormat="1">
      <c r="BP957695" s="90"/>
    </row>
    <row r="957696" spans="68:68" customFormat="1">
      <c r="BP957696" s="90"/>
    </row>
    <row r="957697" spans="68:68" customFormat="1">
      <c r="BP957697" s="90"/>
    </row>
    <row r="957698" spans="68:68" customFormat="1">
      <c r="BP957698" s="90"/>
    </row>
    <row r="957699" spans="68:68" customFormat="1">
      <c r="BP957699" s="90"/>
    </row>
    <row r="957700" spans="68:68" customFormat="1">
      <c r="BP957700" s="90"/>
    </row>
    <row r="957701" spans="68:68" customFormat="1">
      <c r="BP957701" s="90"/>
    </row>
    <row r="957702" spans="68:68" customFormat="1">
      <c r="BP957702" s="90"/>
    </row>
    <row r="957703" spans="68:68" customFormat="1">
      <c r="BP957703" s="90"/>
    </row>
    <row r="957704" spans="68:68" customFormat="1">
      <c r="BP957704" s="90"/>
    </row>
    <row r="957705" spans="68:68" customFormat="1">
      <c r="BP957705" s="90"/>
    </row>
    <row r="957706" spans="68:68" customFormat="1">
      <c r="BP957706" s="90"/>
    </row>
    <row r="957707" spans="68:68" customFormat="1">
      <c r="BP957707" s="90"/>
    </row>
    <row r="957708" spans="68:68" customFormat="1">
      <c r="BP957708" s="90"/>
    </row>
    <row r="957709" spans="68:68" customFormat="1">
      <c r="BP957709" s="90"/>
    </row>
    <row r="957710" spans="68:68" customFormat="1">
      <c r="BP957710" s="90"/>
    </row>
    <row r="957711" spans="68:68" customFormat="1">
      <c r="BP957711" s="90"/>
    </row>
    <row r="957712" spans="68:68" customFormat="1">
      <c r="BP957712" s="90"/>
    </row>
    <row r="957713" spans="68:68" customFormat="1">
      <c r="BP957713" s="90"/>
    </row>
    <row r="957714" spans="68:68" customFormat="1">
      <c r="BP957714" s="90"/>
    </row>
    <row r="957715" spans="68:68" customFormat="1">
      <c r="BP957715" s="90"/>
    </row>
    <row r="957716" spans="68:68" customFormat="1">
      <c r="BP957716" s="90"/>
    </row>
    <row r="957717" spans="68:68" customFormat="1">
      <c r="BP957717" s="90"/>
    </row>
    <row r="957718" spans="68:68" customFormat="1">
      <c r="BP957718" s="90"/>
    </row>
    <row r="957719" spans="68:68" customFormat="1">
      <c r="BP957719" s="90"/>
    </row>
    <row r="957720" spans="68:68" customFormat="1">
      <c r="BP957720" s="90"/>
    </row>
    <row r="957721" spans="68:68" customFormat="1">
      <c r="BP957721" s="90"/>
    </row>
    <row r="957722" spans="68:68" customFormat="1">
      <c r="BP957722" s="90"/>
    </row>
    <row r="957723" spans="68:68" customFormat="1">
      <c r="BP957723" s="90"/>
    </row>
    <row r="957724" spans="68:68" customFormat="1">
      <c r="BP957724" s="90"/>
    </row>
    <row r="957725" spans="68:68" customFormat="1">
      <c r="BP957725" s="90"/>
    </row>
    <row r="957726" spans="68:68" customFormat="1">
      <c r="BP957726" s="90"/>
    </row>
    <row r="957727" spans="68:68" customFormat="1">
      <c r="BP957727" s="90"/>
    </row>
    <row r="957728" spans="68:68" customFormat="1">
      <c r="BP957728" s="90"/>
    </row>
    <row r="957729" spans="68:68" customFormat="1">
      <c r="BP957729" s="90"/>
    </row>
    <row r="957730" spans="68:68" customFormat="1">
      <c r="BP957730" s="90"/>
    </row>
    <row r="957731" spans="68:68" customFormat="1">
      <c r="BP957731" s="90"/>
    </row>
    <row r="957732" spans="68:68" customFormat="1">
      <c r="BP957732" s="90"/>
    </row>
    <row r="957733" spans="68:68" customFormat="1">
      <c r="BP957733" s="90"/>
    </row>
    <row r="957734" spans="68:68" customFormat="1">
      <c r="BP957734" s="90"/>
    </row>
    <row r="957735" spans="68:68" customFormat="1">
      <c r="BP957735" s="90"/>
    </row>
    <row r="957736" spans="68:68" customFormat="1">
      <c r="BP957736" s="90"/>
    </row>
    <row r="957737" spans="68:68" customFormat="1">
      <c r="BP957737" s="90"/>
    </row>
    <row r="957738" spans="68:68" customFormat="1">
      <c r="BP957738" s="90"/>
    </row>
    <row r="957739" spans="68:68" customFormat="1">
      <c r="BP957739" s="90"/>
    </row>
    <row r="957740" spans="68:68" customFormat="1">
      <c r="BP957740" s="90"/>
    </row>
    <row r="957741" spans="68:68" customFormat="1">
      <c r="BP957741" s="90"/>
    </row>
    <row r="957742" spans="68:68" customFormat="1">
      <c r="BP957742" s="90"/>
    </row>
    <row r="957743" spans="68:68" customFormat="1">
      <c r="BP957743" s="90"/>
    </row>
    <row r="957744" spans="68:68" customFormat="1">
      <c r="BP957744" s="90"/>
    </row>
    <row r="957745" spans="68:68" customFormat="1">
      <c r="BP957745" s="90"/>
    </row>
    <row r="957746" spans="68:68" customFormat="1">
      <c r="BP957746" s="90"/>
    </row>
    <row r="957747" spans="68:68" customFormat="1">
      <c r="BP957747" s="90"/>
    </row>
    <row r="957748" spans="68:68" customFormat="1">
      <c r="BP957748" s="90"/>
    </row>
    <row r="957749" spans="68:68" customFormat="1">
      <c r="BP957749" s="90"/>
    </row>
    <row r="957750" spans="68:68" customFormat="1">
      <c r="BP957750" s="90"/>
    </row>
    <row r="957751" spans="68:68" customFormat="1">
      <c r="BP957751" s="90"/>
    </row>
    <row r="957752" spans="68:68" customFormat="1">
      <c r="BP957752" s="90"/>
    </row>
    <row r="957753" spans="68:68" customFormat="1">
      <c r="BP957753" s="90"/>
    </row>
    <row r="957754" spans="68:68" customFormat="1">
      <c r="BP957754" s="90"/>
    </row>
    <row r="957755" spans="68:68" customFormat="1">
      <c r="BP957755" s="90"/>
    </row>
    <row r="957756" spans="68:68" customFormat="1">
      <c r="BP957756" s="90"/>
    </row>
    <row r="957757" spans="68:68" customFormat="1">
      <c r="BP957757" s="90"/>
    </row>
    <row r="957758" spans="68:68" customFormat="1">
      <c r="BP957758" s="90"/>
    </row>
    <row r="957759" spans="68:68" customFormat="1">
      <c r="BP957759" s="90"/>
    </row>
    <row r="957760" spans="68:68" customFormat="1">
      <c r="BP957760" s="90"/>
    </row>
    <row r="957761" spans="68:68" customFormat="1">
      <c r="BP957761" s="90"/>
    </row>
    <row r="957762" spans="68:68" customFormat="1">
      <c r="BP957762" s="90"/>
    </row>
    <row r="957763" spans="68:68" customFormat="1">
      <c r="BP957763" s="90"/>
    </row>
    <row r="957764" spans="68:68" customFormat="1">
      <c r="BP957764" s="90"/>
    </row>
    <row r="957765" spans="68:68" customFormat="1">
      <c r="BP957765" s="90"/>
    </row>
    <row r="957766" spans="68:68" customFormat="1">
      <c r="BP957766" s="90"/>
    </row>
    <row r="957767" spans="68:68" customFormat="1">
      <c r="BP957767" s="90"/>
    </row>
    <row r="957768" spans="68:68" customFormat="1">
      <c r="BP957768" s="90"/>
    </row>
    <row r="957769" spans="68:68" customFormat="1">
      <c r="BP957769" s="90"/>
    </row>
    <row r="957770" spans="68:68" customFormat="1">
      <c r="BP957770" s="90"/>
    </row>
    <row r="957771" spans="68:68" customFormat="1">
      <c r="BP957771" s="90"/>
    </row>
    <row r="957772" spans="68:68" customFormat="1">
      <c r="BP957772" s="90"/>
    </row>
    <row r="957773" spans="68:68" customFormat="1">
      <c r="BP957773" s="90"/>
    </row>
    <row r="957774" spans="68:68" customFormat="1">
      <c r="BP957774" s="90"/>
    </row>
    <row r="957775" spans="68:68" customFormat="1">
      <c r="BP957775" s="90"/>
    </row>
    <row r="957776" spans="68:68" customFormat="1">
      <c r="BP957776" s="90"/>
    </row>
    <row r="957777" spans="68:68" customFormat="1">
      <c r="BP957777" s="90"/>
    </row>
    <row r="957778" spans="68:68" customFormat="1">
      <c r="BP957778" s="90"/>
    </row>
    <row r="957779" spans="68:68" customFormat="1">
      <c r="BP957779" s="90"/>
    </row>
    <row r="957780" spans="68:68" customFormat="1">
      <c r="BP957780" s="90"/>
    </row>
    <row r="957781" spans="68:68" customFormat="1">
      <c r="BP957781" s="90"/>
    </row>
    <row r="957782" spans="68:68" customFormat="1">
      <c r="BP957782" s="90"/>
    </row>
    <row r="957783" spans="68:68" customFormat="1">
      <c r="BP957783" s="90"/>
    </row>
    <row r="957784" spans="68:68" customFormat="1">
      <c r="BP957784" s="90"/>
    </row>
    <row r="957785" spans="68:68" customFormat="1">
      <c r="BP957785" s="90"/>
    </row>
    <row r="957786" spans="68:68" customFormat="1">
      <c r="BP957786" s="90"/>
    </row>
    <row r="957787" spans="68:68" customFormat="1">
      <c r="BP957787" s="90"/>
    </row>
    <row r="957788" spans="68:68" customFormat="1">
      <c r="BP957788" s="90"/>
    </row>
    <row r="957789" spans="68:68" customFormat="1">
      <c r="BP957789" s="90"/>
    </row>
    <row r="957790" spans="68:68" customFormat="1">
      <c r="BP957790" s="90"/>
    </row>
    <row r="957791" spans="68:68" customFormat="1">
      <c r="BP957791" s="90"/>
    </row>
    <row r="957792" spans="68:68" customFormat="1">
      <c r="BP957792" s="90"/>
    </row>
    <row r="957793" spans="68:68" customFormat="1">
      <c r="BP957793" s="90"/>
    </row>
    <row r="957794" spans="68:68" customFormat="1">
      <c r="BP957794" s="90"/>
    </row>
    <row r="957795" spans="68:68" customFormat="1">
      <c r="BP957795" s="90"/>
    </row>
    <row r="957796" spans="68:68" customFormat="1">
      <c r="BP957796" s="90"/>
    </row>
    <row r="957797" spans="68:68" customFormat="1">
      <c r="BP957797" s="90"/>
    </row>
    <row r="957798" spans="68:68" customFormat="1">
      <c r="BP957798" s="90"/>
    </row>
    <row r="957799" spans="68:68" customFormat="1">
      <c r="BP957799" s="90"/>
    </row>
    <row r="957800" spans="68:68" customFormat="1">
      <c r="BP957800" s="90"/>
    </row>
    <row r="957801" spans="68:68" customFormat="1">
      <c r="BP957801" s="90"/>
    </row>
    <row r="957802" spans="68:68" customFormat="1">
      <c r="BP957802" s="90"/>
    </row>
    <row r="957803" spans="68:68" customFormat="1">
      <c r="BP957803" s="90"/>
    </row>
    <row r="957804" spans="68:68" customFormat="1">
      <c r="BP957804" s="90"/>
    </row>
    <row r="957805" spans="68:68" customFormat="1">
      <c r="BP957805" s="90"/>
    </row>
    <row r="957806" spans="68:68" customFormat="1">
      <c r="BP957806" s="90"/>
    </row>
    <row r="957807" spans="68:68" customFormat="1">
      <c r="BP957807" s="90"/>
    </row>
    <row r="957808" spans="68:68" customFormat="1">
      <c r="BP957808" s="90"/>
    </row>
    <row r="957809" spans="68:68" customFormat="1">
      <c r="BP957809" s="90"/>
    </row>
    <row r="957810" spans="68:68" customFormat="1">
      <c r="BP957810" s="90"/>
    </row>
    <row r="957811" spans="68:68" customFormat="1">
      <c r="BP957811" s="90"/>
    </row>
    <row r="957812" spans="68:68" customFormat="1">
      <c r="BP957812" s="90"/>
    </row>
    <row r="957813" spans="68:68" customFormat="1">
      <c r="BP957813" s="90"/>
    </row>
    <row r="957814" spans="68:68" customFormat="1">
      <c r="BP957814" s="90"/>
    </row>
    <row r="957815" spans="68:68" customFormat="1">
      <c r="BP957815" s="90"/>
    </row>
    <row r="957816" spans="68:68" customFormat="1">
      <c r="BP957816" s="90"/>
    </row>
    <row r="957817" spans="68:68" customFormat="1">
      <c r="BP957817" s="90"/>
    </row>
    <row r="957818" spans="68:68" customFormat="1">
      <c r="BP957818" s="90"/>
    </row>
    <row r="957819" spans="68:68" customFormat="1">
      <c r="BP957819" s="90"/>
    </row>
    <row r="957820" spans="68:68" customFormat="1">
      <c r="BP957820" s="90"/>
    </row>
    <row r="957821" spans="68:68" customFormat="1">
      <c r="BP957821" s="90"/>
    </row>
    <row r="957822" spans="68:68" customFormat="1">
      <c r="BP957822" s="90"/>
    </row>
    <row r="957823" spans="68:68" customFormat="1">
      <c r="BP957823" s="90"/>
    </row>
    <row r="957824" spans="68:68" customFormat="1">
      <c r="BP957824" s="90"/>
    </row>
    <row r="957825" spans="68:68" customFormat="1">
      <c r="BP957825" s="90"/>
    </row>
    <row r="957826" spans="68:68" customFormat="1">
      <c r="BP957826" s="90"/>
    </row>
    <row r="957827" spans="68:68" customFormat="1">
      <c r="BP957827" s="90"/>
    </row>
    <row r="957828" spans="68:68" customFormat="1">
      <c r="BP957828" s="90"/>
    </row>
    <row r="957829" spans="68:68" customFormat="1">
      <c r="BP957829" s="90"/>
    </row>
    <row r="957830" spans="68:68" customFormat="1">
      <c r="BP957830" s="90"/>
    </row>
    <row r="957831" spans="68:68" customFormat="1">
      <c r="BP957831" s="90"/>
    </row>
    <row r="957832" spans="68:68" customFormat="1">
      <c r="BP957832" s="90"/>
    </row>
    <row r="957833" spans="68:68" customFormat="1">
      <c r="BP957833" s="90"/>
    </row>
    <row r="957834" spans="68:68" customFormat="1">
      <c r="BP957834" s="90"/>
    </row>
    <row r="957835" spans="68:68" customFormat="1">
      <c r="BP957835" s="90"/>
    </row>
    <row r="957836" spans="68:68" customFormat="1">
      <c r="BP957836" s="90"/>
    </row>
    <row r="957837" spans="68:68" customFormat="1">
      <c r="BP957837" s="90"/>
    </row>
    <row r="957838" spans="68:68" customFormat="1">
      <c r="BP957838" s="90"/>
    </row>
    <row r="957839" spans="68:68" customFormat="1">
      <c r="BP957839" s="90"/>
    </row>
    <row r="957840" spans="68:68" customFormat="1">
      <c r="BP957840" s="90"/>
    </row>
    <row r="957841" spans="68:68" customFormat="1">
      <c r="BP957841" s="90"/>
    </row>
    <row r="957842" spans="68:68" customFormat="1">
      <c r="BP957842" s="90"/>
    </row>
    <row r="957843" spans="68:68" customFormat="1">
      <c r="BP957843" s="90"/>
    </row>
    <row r="957844" spans="68:68" customFormat="1">
      <c r="BP957844" s="90"/>
    </row>
    <row r="957845" spans="68:68" customFormat="1">
      <c r="BP957845" s="90"/>
    </row>
    <row r="957846" spans="68:68" customFormat="1">
      <c r="BP957846" s="90"/>
    </row>
    <row r="957847" spans="68:68" customFormat="1">
      <c r="BP957847" s="90"/>
    </row>
    <row r="957848" spans="68:68" customFormat="1">
      <c r="BP957848" s="90"/>
    </row>
    <row r="957849" spans="68:68" customFormat="1">
      <c r="BP957849" s="90"/>
    </row>
    <row r="957850" spans="68:68" customFormat="1">
      <c r="BP957850" s="90"/>
    </row>
    <row r="957851" spans="68:68" customFormat="1">
      <c r="BP957851" s="90"/>
    </row>
    <row r="957852" spans="68:68" customFormat="1">
      <c r="BP957852" s="90"/>
    </row>
    <row r="957853" spans="68:68" customFormat="1">
      <c r="BP957853" s="90"/>
    </row>
    <row r="957854" spans="68:68" customFormat="1">
      <c r="BP957854" s="90"/>
    </row>
    <row r="957855" spans="68:68" customFormat="1">
      <c r="BP957855" s="90"/>
    </row>
    <row r="957856" spans="68:68" customFormat="1">
      <c r="BP957856" s="90"/>
    </row>
    <row r="957857" spans="68:68" customFormat="1">
      <c r="BP957857" s="90"/>
    </row>
    <row r="957858" spans="68:68" customFormat="1">
      <c r="BP957858" s="90"/>
    </row>
    <row r="957859" spans="68:68" customFormat="1">
      <c r="BP957859" s="90"/>
    </row>
    <row r="957860" spans="68:68" customFormat="1">
      <c r="BP957860" s="90"/>
    </row>
    <row r="957861" spans="68:68" customFormat="1">
      <c r="BP957861" s="90"/>
    </row>
    <row r="957862" spans="68:68" customFormat="1">
      <c r="BP957862" s="90"/>
    </row>
    <row r="957863" spans="68:68" customFormat="1">
      <c r="BP957863" s="90"/>
    </row>
    <row r="957864" spans="68:68" customFormat="1">
      <c r="BP957864" s="90"/>
    </row>
    <row r="957865" spans="68:68" customFormat="1">
      <c r="BP957865" s="90"/>
    </row>
    <row r="957866" spans="68:68" customFormat="1">
      <c r="BP957866" s="90"/>
    </row>
    <row r="957867" spans="68:68" customFormat="1">
      <c r="BP957867" s="90"/>
    </row>
    <row r="957868" spans="68:68" customFormat="1">
      <c r="BP957868" s="90"/>
    </row>
    <row r="957869" spans="68:68" customFormat="1">
      <c r="BP957869" s="90"/>
    </row>
    <row r="957870" spans="68:68" customFormat="1">
      <c r="BP957870" s="90"/>
    </row>
    <row r="957871" spans="68:68" customFormat="1">
      <c r="BP957871" s="90"/>
    </row>
    <row r="957872" spans="68:68" customFormat="1">
      <c r="BP957872" s="90"/>
    </row>
    <row r="957873" spans="68:68" customFormat="1">
      <c r="BP957873" s="90"/>
    </row>
    <row r="957874" spans="68:68" customFormat="1">
      <c r="BP957874" s="90"/>
    </row>
    <row r="957875" spans="68:68" customFormat="1">
      <c r="BP957875" s="90"/>
    </row>
    <row r="957876" spans="68:68" customFormat="1">
      <c r="BP957876" s="90"/>
    </row>
    <row r="957877" spans="68:68" customFormat="1">
      <c r="BP957877" s="90"/>
    </row>
    <row r="957878" spans="68:68" customFormat="1">
      <c r="BP957878" s="90"/>
    </row>
    <row r="957879" spans="68:68" customFormat="1">
      <c r="BP957879" s="90"/>
    </row>
    <row r="957880" spans="68:68" customFormat="1">
      <c r="BP957880" s="90"/>
    </row>
    <row r="957881" spans="68:68" customFormat="1">
      <c r="BP957881" s="90"/>
    </row>
    <row r="957882" spans="68:68" customFormat="1">
      <c r="BP957882" s="90"/>
    </row>
    <row r="957883" spans="68:68" customFormat="1">
      <c r="BP957883" s="90"/>
    </row>
    <row r="957884" spans="68:68" customFormat="1">
      <c r="BP957884" s="90"/>
    </row>
    <row r="957885" spans="68:68" customFormat="1">
      <c r="BP957885" s="90"/>
    </row>
    <row r="957886" spans="68:68" customFormat="1">
      <c r="BP957886" s="90"/>
    </row>
    <row r="957887" spans="68:68" customFormat="1">
      <c r="BP957887" s="90"/>
    </row>
    <row r="957888" spans="68:68" customFormat="1">
      <c r="BP957888" s="90"/>
    </row>
    <row r="957889" spans="68:68" customFormat="1">
      <c r="BP957889" s="90"/>
    </row>
    <row r="957890" spans="68:68" customFormat="1">
      <c r="BP957890" s="90"/>
    </row>
    <row r="957891" spans="68:68" customFormat="1">
      <c r="BP957891" s="90"/>
    </row>
    <row r="957892" spans="68:68" customFormat="1">
      <c r="BP957892" s="90"/>
    </row>
    <row r="957893" spans="68:68" customFormat="1">
      <c r="BP957893" s="90"/>
    </row>
    <row r="957894" spans="68:68" customFormat="1">
      <c r="BP957894" s="90"/>
    </row>
    <row r="957895" spans="68:68" customFormat="1">
      <c r="BP957895" s="90"/>
    </row>
    <row r="957896" spans="68:68" customFormat="1">
      <c r="BP957896" s="90"/>
    </row>
    <row r="957897" spans="68:68" customFormat="1">
      <c r="BP957897" s="90"/>
    </row>
    <row r="957898" spans="68:68" customFormat="1">
      <c r="BP957898" s="90"/>
    </row>
    <row r="957899" spans="68:68" customFormat="1">
      <c r="BP957899" s="90"/>
    </row>
    <row r="957900" spans="68:68" customFormat="1">
      <c r="BP957900" s="90"/>
    </row>
    <row r="957901" spans="68:68" customFormat="1">
      <c r="BP957901" s="90"/>
    </row>
    <row r="957902" spans="68:68" customFormat="1">
      <c r="BP957902" s="90"/>
    </row>
    <row r="957903" spans="68:68" customFormat="1">
      <c r="BP957903" s="90"/>
    </row>
    <row r="957904" spans="68:68" customFormat="1">
      <c r="BP957904" s="90"/>
    </row>
    <row r="957905" spans="68:68" customFormat="1">
      <c r="BP957905" s="90"/>
    </row>
    <row r="957906" spans="68:68" customFormat="1">
      <c r="BP957906" s="90"/>
    </row>
    <row r="957907" spans="68:68" customFormat="1">
      <c r="BP957907" s="90"/>
    </row>
    <row r="957908" spans="68:68" customFormat="1">
      <c r="BP957908" s="90"/>
    </row>
    <row r="957909" spans="68:68" customFormat="1">
      <c r="BP957909" s="90"/>
    </row>
    <row r="957910" spans="68:68" customFormat="1">
      <c r="BP957910" s="90"/>
    </row>
    <row r="957911" spans="68:68" customFormat="1">
      <c r="BP957911" s="90"/>
    </row>
    <row r="957912" spans="68:68" customFormat="1">
      <c r="BP957912" s="90"/>
    </row>
    <row r="957913" spans="68:68" customFormat="1">
      <c r="BP957913" s="90"/>
    </row>
    <row r="957914" spans="68:68" customFormat="1">
      <c r="BP957914" s="90"/>
    </row>
    <row r="957915" spans="68:68" customFormat="1">
      <c r="BP957915" s="90"/>
    </row>
    <row r="957916" spans="68:68" customFormat="1">
      <c r="BP957916" s="90"/>
    </row>
    <row r="957917" spans="68:68" customFormat="1">
      <c r="BP957917" s="90"/>
    </row>
    <row r="957918" spans="68:68" customFormat="1">
      <c r="BP957918" s="90"/>
    </row>
    <row r="957919" spans="68:68" customFormat="1">
      <c r="BP957919" s="90"/>
    </row>
    <row r="957920" spans="68:68" customFormat="1">
      <c r="BP957920" s="90"/>
    </row>
    <row r="957921" spans="68:68" customFormat="1">
      <c r="BP957921" s="90"/>
    </row>
    <row r="957922" spans="68:68" customFormat="1">
      <c r="BP957922" s="90"/>
    </row>
    <row r="957923" spans="68:68" customFormat="1">
      <c r="BP957923" s="90"/>
    </row>
    <row r="957924" spans="68:68" customFormat="1">
      <c r="BP957924" s="90"/>
    </row>
    <row r="957925" spans="68:68" customFormat="1">
      <c r="BP957925" s="90"/>
    </row>
    <row r="957926" spans="68:68" customFormat="1">
      <c r="BP957926" s="90"/>
    </row>
    <row r="957927" spans="68:68" customFormat="1">
      <c r="BP957927" s="90"/>
    </row>
    <row r="957928" spans="68:68" customFormat="1">
      <c r="BP957928" s="90"/>
    </row>
    <row r="957929" spans="68:68" customFormat="1">
      <c r="BP957929" s="90"/>
    </row>
    <row r="957930" spans="68:68" customFormat="1">
      <c r="BP957930" s="90"/>
    </row>
    <row r="957931" spans="68:68" customFormat="1">
      <c r="BP957931" s="90"/>
    </row>
    <row r="957932" spans="68:68" customFormat="1">
      <c r="BP957932" s="90"/>
    </row>
    <row r="957933" spans="68:68" customFormat="1">
      <c r="BP957933" s="90"/>
    </row>
    <row r="957934" spans="68:68" customFormat="1">
      <c r="BP957934" s="90"/>
    </row>
    <row r="957935" spans="68:68" customFormat="1">
      <c r="BP957935" s="90"/>
    </row>
    <row r="957936" spans="68:68" customFormat="1">
      <c r="BP957936" s="90"/>
    </row>
    <row r="957937" spans="68:68" customFormat="1">
      <c r="BP957937" s="90"/>
    </row>
    <row r="957938" spans="68:68" customFormat="1">
      <c r="BP957938" s="90"/>
    </row>
    <row r="957939" spans="68:68" customFormat="1">
      <c r="BP957939" s="90"/>
    </row>
    <row r="957940" spans="68:68" customFormat="1">
      <c r="BP957940" s="90"/>
    </row>
    <row r="957941" spans="68:68" customFormat="1">
      <c r="BP957941" s="90"/>
    </row>
    <row r="957942" spans="68:68" customFormat="1">
      <c r="BP957942" s="90"/>
    </row>
    <row r="957943" spans="68:68" customFormat="1">
      <c r="BP957943" s="90"/>
    </row>
    <row r="957944" spans="68:68" customFormat="1">
      <c r="BP957944" s="90"/>
    </row>
    <row r="957945" spans="68:68" customFormat="1">
      <c r="BP957945" s="90"/>
    </row>
    <row r="957946" spans="68:68" customFormat="1">
      <c r="BP957946" s="90"/>
    </row>
    <row r="957947" spans="68:68" customFormat="1">
      <c r="BP957947" s="90"/>
    </row>
    <row r="957948" spans="68:68" customFormat="1">
      <c r="BP957948" s="90"/>
    </row>
    <row r="957949" spans="68:68" customFormat="1">
      <c r="BP957949" s="90"/>
    </row>
    <row r="957950" spans="68:68" customFormat="1">
      <c r="BP957950" s="90"/>
    </row>
    <row r="957951" spans="68:68" customFormat="1">
      <c r="BP957951" s="90"/>
    </row>
    <row r="957952" spans="68:68" customFormat="1">
      <c r="BP957952" s="90"/>
    </row>
    <row r="957953" spans="68:68" customFormat="1">
      <c r="BP957953" s="90"/>
    </row>
    <row r="957954" spans="68:68" customFormat="1">
      <c r="BP957954" s="90"/>
    </row>
    <row r="957955" spans="68:68" customFormat="1">
      <c r="BP957955" s="90"/>
    </row>
    <row r="957956" spans="68:68" customFormat="1">
      <c r="BP957956" s="90"/>
    </row>
    <row r="957957" spans="68:68" customFormat="1">
      <c r="BP957957" s="90"/>
    </row>
    <row r="957958" spans="68:68" customFormat="1">
      <c r="BP957958" s="90"/>
    </row>
    <row r="957959" spans="68:68" customFormat="1">
      <c r="BP957959" s="90"/>
    </row>
    <row r="957960" spans="68:68" customFormat="1">
      <c r="BP957960" s="90"/>
    </row>
    <row r="957961" spans="68:68" customFormat="1">
      <c r="BP957961" s="90"/>
    </row>
    <row r="957962" spans="68:68" customFormat="1">
      <c r="BP957962" s="90"/>
    </row>
    <row r="957963" spans="68:68" customFormat="1">
      <c r="BP957963" s="90"/>
    </row>
    <row r="957964" spans="68:68" customFormat="1">
      <c r="BP957964" s="90"/>
    </row>
    <row r="957965" spans="68:68" customFormat="1">
      <c r="BP957965" s="90"/>
    </row>
    <row r="957966" spans="68:68" customFormat="1">
      <c r="BP957966" s="90"/>
    </row>
    <row r="957967" spans="68:68" customFormat="1">
      <c r="BP957967" s="90"/>
    </row>
    <row r="957968" spans="68:68" customFormat="1">
      <c r="BP957968" s="90"/>
    </row>
    <row r="957969" spans="68:68" customFormat="1">
      <c r="BP957969" s="90"/>
    </row>
    <row r="957970" spans="68:68" customFormat="1">
      <c r="BP957970" s="90"/>
    </row>
    <row r="957971" spans="68:68" customFormat="1">
      <c r="BP957971" s="90"/>
    </row>
    <row r="957972" spans="68:68" customFormat="1">
      <c r="BP957972" s="90"/>
    </row>
    <row r="957973" spans="68:68" customFormat="1">
      <c r="BP957973" s="90"/>
    </row>
    <row r="957974" spans="68:68" customFormat="1">
      <c r="BP957974" s="90"/>
    </row>
    <row r="957975" spans="68:68" customFormat="1">
      <c r="BP957975" s="90"/>
    </row>
    <row r="957976" spans="68:68" customFormat="1">
      <c r="BP957976" s="90"/>
    </row>
    <row r="957977" spans="68:68" customFormat="1">
      <c r="BP957977" s="90"/>
    </row>
    <row r="957978" spans="68:68" customFormat="1">
      <c r="BP957978" s="90"/>
    </row>
    <row r="957979" spans="68:68" customFormat="1">
      <c r="BP957979" s="90"/>
    </row>
    <row r="957980" spans="68:68" customFormat="1">
      <c r="BP957980" s="90"/>
    </row>
    <row r="957981" spans="68:68" customFormat="1">
      <c r="BP957981" s="90"/>
    </row>
    <row r="957982" spans="68:68" customFormat="1">
      <c r="BP957982" s="90"/>
    </row>
    <row r="957983" spans="68:68" customFormat="1">
      <c r="BP957983" s="90"/>
    </row>
    <row r="957984" spans="68:68" customFormat="1">
      <c r="BP957984" s="90"/>
    </row>
    <row r="957985" spans="68:68" customFormat="1">
      <c r="BP957985" s="90"/>
    </row>
    <row r="957986" spans="68:68" customFormat="1">
      <c r="BP957986" s="90"/>
    </row>
    <row r="957987" spans="68:68" customFormat="1">
      <c r="BP957987" s="90"/>
    </row>
    <row r="957988" spans="68:68" customFormat="1">
      <c r="BP957988" s="90"/>
    </row>
    <row r="957989" spans="68:68" customFormat="1">
      <c r="BP957989" s="90"/>
    </row>
    <row r="957990" spans="68:68" customFormat="1">
      <c r="BP957990" s="90"/>
    </row>
    <row r="957991" spans="68:68" customFormat="1">
      <c r="BP957991" s="90"/>
    </row>
    <row r="957992" spans="68:68" customFormat="1">
      <c r="BP957992" s="90"/>
    </row>
    <row r="957993" spans="68:68" customFormat="1">
      <c r="BP957993" s="90"/>
    </row>
    <row r="957994" spans="68:68" customFormat="1">
      <c r="BP957994" s="90"/>
    </row>
    <row r="957995" spans="68:68" customFormat="1">
      <c r="BP957995" s="90"/>
    </row>
    <row r="957996" spans="68:68" customFormat="1">
      <c r="BP957996" s="90"/>
    </row>
    <row r="957997" spans="68:68" customFormat="1">
      <c r="BP957997" s="90"/>
    </row>
    <row r="957998" spans="68:68" customFormat="1">
      <c r="BP957998" s="90"/>
    </row>
    <row r="957999" spans="68:68" customFormat="1">
      <c r="BP957999" s="90"/>
    </row>
    <row r="958000" spans="68:68" customFormat="1">
      <c r="BP958000" s="90"/>
    </row>
    <row r="958001" spans="68:68" customFormat="1">
      <c r="BP958001" s="90"/>
    </row>
    <row r="958002" spans="68:68" customFormat="1">
      <c r="BP958002" s="90"/>
    </row>
    <row r="958003" spans="68:68" customFormat="1">
      <c r="BP958003" s="90"/>
    </row>
    <row r="958004" spans="68:68" customFormat="1">
      <c r="BP958004" s="90"/>
    </row>
    <row r="958005" spans="68:68" customFormat="1">
      <c r="BP958005" s="90"/>
    </row>
    <row r="958006" spans="68:68" customFormat="1">
      <c r="BP958006" s="90"/>
    </row>
    <row r="958007" spans="68:68" customFormat="1">
      <c r="BP958007" s="90"/>
    </row>
    <row r="958008" spans="68:68" customFormat="1">
      <c r="BP958008" s="90"/>
    </row>
    <row r="958009" spans="68:68" customFormat="1">
      <c r="BP958009" s="90"/>
    </row>
    <row r="958010" spans="68:68" customFormat="1">
      <c r="BP958010" s="90"/>
    </row>
    <row r="958011" spans="68:68" customFormat="1">
      <c r="BP958011" s="90"/>
    </row>
    <row r="958012" spans="68:68" customFormat="1">
      <c r="BP958012" s="90"/>
    </row>
    <row r="958013" spans="68:68" customFormat="1">
      <c r="BP958013" s="90"/>
    </row>
    <row r="958014" spans="68:68" customFormat="1">
      <c r="BP958014" s="90"/>
    </row>
    <row r="958015" spans="68:68" customFormat="1">
      <c r="BP958015" s="90"/>
    </row>
    <row r="958016" spans="68:68" customFormat="1">
      <c r="BP958016" s="90"/>
    </row>
    <row r="958017" spans="68:68" customFormat="1">
      <c r="BP958017" s="90"/>
    </row>
    <row r="958018" spans="68:68" customFormat="1">
      <c r="BP958018" s="90"/>
    </row>
    <row r="958019" spans="68:68" customFormat="1">
      <c r="BP958019" s="90"/>
    </row>
    <row r="958020" spans="68:68" customFormat="1">
      <c r="BP958020" s="90"/>
    </row>
    <row r="958021" spans="68:68" customFormat="1">
      <c r="BP958021" s="90"/>
    </row>
    <row r="958022" spans="68:68" customFormat="1">
      <c r="BP958022" s="90"/>
    </row>
    <row r="958023" spans="68:68" customFormat="1">
      <c r="BP958023" s="90"/>
    </row>
    <row r="958024" spans="68:68" customFormat="1">
      <c r="BP958024" s="90"/>
    </row>
    <row r="958025" spans="68:68" customFormat="1">
      <c r="BP958025" s="90"/>
    </row>
    <row r="958026" spans="68:68" customFormat="1">
      <c r="BP958026" s="90"/>
    </row>
    <row r="958027" spans="68:68" customFormat="1">
      <c r="BP958027" s="90"/>
    </row>
    <row r="958028" spans="68:68" customFormat="1">
      <c r="BP958028" s="90"/>
    </row>
    <row r="958029" spans="68:68" customFormat="1">
      <c r="BP958029" s="90"/>
    </row>
    <row r="958030" spans="68:68" customFormat="1">
      <c r="BP958030" s="90"/>
    </row>
    <row r="958031" spans="68:68" customFormat="1">
      <c r="BP958031" s="90"/>
    </row>
    <row r="958032" spans="68:68" customFormat="1">
      <c r="BP958032" s="90"/>
    </row>
    <row r="958033" spans="68:68" customFormat="1">
      <c r="BP958033" s="90"/>
    </row>
    <row r="958034" spans="68:68" customFormat="1">
      <c r="BP958034" s="90"/>
    </row>
    <row r="958035" spans="68:68" customFormat="1">
      <c r="BP958035" s="90"/>
    </row>
    <row r="958036" spans="68:68" customFormat="1">
      <c r="BP958036" s="90"/>
    </row>
    <row r="958037" spans="68:68" customFormat="1">
      <c r="BP958037" s="90"/>
    </row>
    <row r="958038" spans="68:68" customFormat="1">
      <c r="BP958038" s="90"/>
    </row>
    <row r="958039" spans="68:68" customFormat="1">
      <c r="BP958039" s="90"/>
    </row>
    <row r="958040" spans="68:68" customFormat="1">
      <c r="BP958040" s="90"/>
    </row>
    <row r="958041" spans="68:68" customFormat="1">
      <c r="BP958041" s="90"/>
    </row>
    <row r="958042" spans="68:68" customFormat="1">
      <c r="BP958042" s="90"/>
    </row>
    <row r="958043" spans="68:68" customFormat="1">
      <c r="BP958043" s="90"/>
    </row>
    <row r="958044" spans="68:68" customFormat="1">
      <c r="BP958044" s="90"/>
    </row>
    <row r="958045" spans="68:68" customFormat="1">
      <c r="BP958045" s="90"/>
    </row>
    <row r="958046" spans="68:68" customFormat="1">
      <c r="BP958046" s="90"/>
    </row>
    <row r="958047" spans="68:68" customFormat="1">
      <c r="BP958047" s="90"/>
    </row>
    <row r="958048" spans="68:68" customFormat="1">
      <c r="BP958048" s="90"/>
    </row>
    <row r="958049" spans="68:68" customFormat="1">
      <c r="BP958049" s="90"/>
    </row>
    <row r="958050" spans="68:68" customFormat="1">
      <c r="BP958050" s="90"/>
    </row>
    <row r="958051" spans="68:68" customFormat="1">
      <c r="BP958051" s="90"/>
    </row>
    <row r="958052" spans="68:68" customFormat="1">
      <c r="BP958052" s="90"/>
    </row>
    <row r="958053" spans="68:68" customFormat="1">
      <c r="BP958053" s="90"/>
    </row>
    <row r="958054" spans="68:68" customFormat="1">
      <c r="BP958054" s="90"/>
    </row>
    <row r="958055" spans="68:68" customFormat="1">
      <c r="BP958055" s="90"/>
    </row>
    <row r="958056" spans="68:68" customFormat="1">
      <c r="BP958056" s="90"/>
    </row>
    <row r="958057" spans="68:68" customFormat="1">
      <c r="BP958057" s="90"/>
    </row>
    <row r="958058" spans="68:68" customFormat="1">
      <c r="BP958058" s="90"/>
    </row>
    <row r="958059" spans="68:68" customFormat="1">
      <c r="BP958059" s="90"/>
    </row>
    <row r="958060" spans="68:68" customFormat="1">
      <c r="BP958060" s="90"/>
    </row>
    <row r="958061" spans="68:68" customFormat="1">
      <c r="BP958061" s="90"/>
    </row>
    <row r="958062" spans="68:68" customFormat="1">
      <c r="BP958062" s="90"/>
    </row>
    <row r="958063" spans="68:68" customFormat="1">
      <c r="BP958063" s="90"/>
    </row>
    <row r="958064" spans="68:68" customFormat="1">
      <c r="BP958064" s="90"/>
    </row>
    <row r="958065" spans="68:68" customFormat="1">
      <c r="BP958065" s="90"/>
    </row>
    <row r="958066" spans="68:68" customFormat="1">
      <c r="BP958066" s="90"/>
    </row>
    <row r="958067" spans="68:68" customFormat="1">
      <c r="BP958067" s="90"/>
    </row>
    <row r="958068" spans="68:68" customFormat="1">
      <c r="BP958068" s="90"/>
    </row>
    <row r="958069" spans="68:68" customFormat="1">
      <c r="BP958069" s="90"/>
    </row>
    <row r="958070" spans="68:68" customFormat="1">
      <c r="BP958070" s="90"/>
    </row>
    <row r="958071" spans="68:68" customFormat="1">
      <c r="BP958071" s="90"/>
    </row>
    <row r="958072" spans="68:68" customFormat="1">
      <c r="BP958072" s="90"/>
    </row>
    <row r="958073" spans="68:68" customFormat="1">
      <c r="BP958073" s="90"/>
    </row>
    <row r="958074" spans="68:68" customFormat="1">
      <c r="BP958074" s="90"/>
    </row>
    <row r="958075" spans="68:68" customFormat="1">
      <c r="BP958075" s="90"/>
    </row>
    <row r="958076" spans="68:68" customFormat="1">
      <c r="BP958076" s="90"/>
    </row>
    <row r="958077" spans="68:68" customFormat="1">
      <c r="BP958077" s="90"/>
    </row>
    <row r="958078" spans="68:68" customFormat="1">
      <c r="BP958078" s="90"/>
    </row>
    <row r="958079" spans="68:68" customFormat="1">
      <c r="BP958079" s="90"/>
    </row>
    <row r="958080" spans="68:68" customFormat="1">
      <c r="BP958080" s="90"/>
    </row>
    <row r="958081" spans="68:68" customFormat="1">
      <c r="BP958081" s="90"/>
    </row>
    <row r="958082" spans="68:68" customFormat="1">
      <c r="BP958082" s="90"/>
    </row>
    <row r="958083" spans="68:68" customFormat="1">
      <c r="BP958083" s="90"/>
    </row>
    <row r="958084" spans="68:68" customFormat="1">
      <c r="BP958084" s="90"/>
    </row>
    <row r="958085" spans="68:68" customFormat="1">
      <c r="BP958085" s="90"/>
    </row>
    <row r="958086" spans="68:68" customFormat="1">
      <c r="BP958086" s="90"/>
    </row>
    <row r="958087" spans="68:68" customFormat="1">
      <c r="BP958087" s="90"/>
    </row>
    <row r="958088" spans="68:68" customFormat="1">
      <c r="BP958088" s="90"/>
    </row>
    <row r="958089" spans="68:68" customFormat="1">
      <c r="BP958089" s="90"/>
    </row>
    <row r="958090" spans="68:68" customFormat="1">
      <c r="BP958090" s="90"/>
    </row>
    <row r="958091" spans="68:68" customFormat="1">
      <c r="BP958091" s="90"/>
    </row>
    <row r="958092" spans="68:68" customFormat="1">
      <c r="BP958092" s="90"/>
    </row>
    <row r="958093" spans="68:68" customFormat="1">
      <c r="BP958093" s="90"/>
    </row>
    <row r="958094" spans="68:68" customFormat="1">
      <c r="BP958094" s="90"/>
    </row>
    <row r="958095" spans="68:68" customFormat="1">
      <c r="BP958095" s="90"/>
    </row>
    <row r="958096" spans="68:68" customFormat="1">
      <c r="BP958096" s="90"/>
    </row>
    <row r="958097" spans="68:68" customFormat="1">
      <c r="BP958097" s="90"/>
    </row>
    <row r="958098" spans="68:68" customFormat="1">
      <c r="BP958098" s="90"/>
    </row>
    <row r="958099" spans="68:68" customFormat="1">
      <c r="BP958099" s="90"/>
    </row>
    <row r="958100" spans="68:68" customFormat="1">
      <c r="BP958100" s="90"/>
    </row>
    <row r="958101" spans="68:68" customFormat="1">
      <c r="BP958101" s="90"/>
    </row>
    <row r="958102" spans="68:68" customFormat="1">
      <c r="BP958102" s="90"/>
    </row>
    <row r="958103" spans="68:68" customFormat="1">
      <c r="BP958103" s="90"/>
    </row>
    <row r="958104" spans="68:68" customFormat="1">
      <c r="BP958104" s="90"/>
    </row>
    <row r="958105" spans="68:68" customFormat="1">
      <c r="BP958105" s="90"/>
    </row>
    <row r="958106" spans="68:68" customFormat="1">
      <c r="BP958106" s="90"/>
    </row>
    <row r="958107" spans="68:68" customFormat="1">
      <c r="BP958107" s="90"/>
    </row>
    <row r="958108" spans="68:68" customFormat="1">
      <c r="BP958108" s="90"/>
    </row>
    <row r="958109" spans="68:68" customFormat="1">
      <c r="BP958109" s="90"/>
    </row>
    <row r="958110" spans="68:68" customFormat="1">
      <c r="BP958110" s="90"/>
    </row>
    <row r="958111" spans="68:68" customFormat="1">
      <c r="BP958111" s="90"/>
    </row>
    <row r="958112" spans="68:68" customFormat="1">
      <c r="BP958112" s="90"/>
    </row>
    <row r="958113" spans="68:68" customFormat="1">
      <c r="BP958113" s="90"/>
    </row>
    <row r="958114" spans="68:68" customFormat="1">
      <c r="BP958114" s="90"/>
    </row>
    <row r="958115" spans="68:68" customFormat="1">
      <c r="BP958115" s="90"/>
    </row>
    <row r="958116" spans="68:68" customFormat="1">
      <c r="BP958116" s="90"/>
    </row>
    <row r="958117" spans="68:68" customFormat="1">
      <c r="BP958117" s="90"/>
    </row>
    <row r="958118" spans="68:68" customFormat="1">
      <c r="BP958118" s="90"/>
    </row>
    <row r="958119" spans="68:68" customFormat="1">
      <c r="BP958119" s="90"/>
    </row>
    <row r="958120" spans="68:68" customFormat="1">
      <c r="BP958120" s="90"/>
    </row>
    <row r="958121" spans="68:68" customFormat="1">
      <c r="BP958121" s="90"/>
    </row>
    <row r="958122" spans="68:68" customFormat="1">
      <c r="BP958122" s="90"/>
    </row>
    <row r="958123" spans="68:68" customFormat="1">
      <c r="BP958123" s="90"/>
    </row>
    <row r="958124" spans="68:68" customFormat="1">
      <c r="BP958124" s="90"/>
    </row>
    <row r="958125" spans="68:68" customFormat="1">
      <c r="BP958125" s="90"/>
    </row>
    <row r="958126" spans="68:68" customFormat="1">
      <c r="BP958126" s="90"/>
    </row>
    <row r="958127" spans="68:68" customFormat="1">
      <c r="BP958127" s="90"/>
    </row>
    <row r="958128" spans="68:68" customFormat="1">
      <c r="BP958128" s="90"/>
    </row>
    <row r="958129" spans="68:68" customFormat="1">
      <c r="BP958129" s="90"/>
    </row>
    <row r="958130" spans="68:68" customFormat="1">
      <c r="BP958130" s="90"/>
    </row>
    <row r="958131" spans="68:68" customFormat="1">
      <c r="BP958131" s="90"/>
    </row>
    <row r="958132" spans="68:68" customFormat="1">
      <c r="BP958132" s="90"/>
    </row>
    <row r="958133" spans="68:68" customFormat="1">
      <c r="BP958133" s="90"/>
    </row>
    <row r="958134" spans="68:68" customFormat="1">
      <c r="BP958134" s="90"/>
    </row>
    <row r="958135" spans="68:68" customFormat="1">
      <c r="BP958135" s="90"/>
    </row>
    <row r="958136" spans="68:68" customFormat="1">
      <c r="BP958136" s="90"/>
    </row>
    <row r="958137" spans="68:68" customFormat="1">
      <c r="BP958137" s="90"/>
    </row>
    <row r="958138" spans="68:68" customFormat="1">
      <c r="BP958138" s="90"/>
    </row>
    <row r="958139" spans="68:68" customFormat="1">
      <c r="BP958139" s="90"/>
    </row>
    <row r="958140" spans="68:68" customFormat="1">
      <c r="BP958140" s="90"/>
    </row>
    <row r="958141" spans="68:68" customFormat="1">
      <c r="BP958141" s="90"/>
    </row>
    <row r="958142" spans="68:68" customFormat="1">
      <c r="BP958142" s="90"/>
    </row>
    <row r="958143" spans="68:68" customFormat="1">
      <c r="BP958143" s="90"/>
    </row>
    <row r="958144" spans="68:68" customFormat="1">
      <c r="BP958144" s="90"/>
    </row>
    <row r="958145" spans="68:68" customFormat="1">
      <c r="BP958145" s="90"/>
    </row>
    <row r="958146" spans="68:68" customFormat="1">
      <c r="BP958146" s="90"/>
    </row>
    <row r="958147" spans="68:68" customFormat="1">
      <c r="BP958147" s="90"/>
    </row>
    <row r="958148" spans="68:68" customFormat="1">
      <c r="BP958148" s="90"/>
    </row>
    <row r="958149" spans="68:68" customFormat="1">
      <c r="BP958149" s="90"/>
    </row>
    <row r="958150" spans="68:68" customFormat="1">
      <c r="BP958150" s="90"/>
    </row>
    <row r="958151" spans="68:68" customFormat="1">
      <c r="BP958151" s="90"/>
    </row>
    <row r="958152" spans="68:68" customFormat="1">
      <c r="BP958152" s="90"/>
    </row>
    <row r="958153" spans="68:68" customFormat="1">
      <c r="BP958153" s="90"/>
    </row>
    <row r="958154" spans="68:68" customFormat="1">
      <c r="BP958154" s="90"/>
    </row>
    <row r="958155" spans="68:68" customFormat="1">
      <c r="BP958155" s="90"/>
    </row>
    <row r="958156" spans="68:68" customFormat="1">
      <c r="BP958156" s="90"/>
    </row>
    <row r="958157" spans="68:68" customFormat="1">
      <c r="BP958157" s="90"/>
    </row>
    <row r="958158" spans="68:68" customFormat="1">
      <c r="BP958158" s="90"/>
    </row>
    <row r="958159" spans="68:68" customFormat="1">
      <c r="BP958159" s="90"/>
    </row>
    <row r="958160" spans="68:68" customFormat="1">
      <c r="BP958160" s="90"/>
    </row>
    <row r="958161" spans="68:68" customFormat="1">
      <c r="BP958161" s="90"/>
    </row>
    <row r="958162" spans="68:68" customFormat="1">
      <c r="BP958162" s="90"/>
    </row>
    <row r="958163" spans="68:68" customFormat="1">
      <c r="BP958163" s="90"/>
    </row>
    <row r="958164" spans="68:68" customFormat="1">
      <c r="BP958164" s="90"/>
    </row>
    <row r="958165" spans="68:68" customFormat="1">
      <c r="BP958165" s="90"/>
    </row>
    <row r="958166" spans="68:68" customFormat="1">
      <c r="BP958166" s="90"/>
    </row>
    <row r="958167" spans="68:68" customFormat="1">
      <c r="BP958167" s="90"/>
    </row>
    <row r="958168" spans="68:68" customFormat="1">
      <c r="BP958168" s="90"/>
    </row>
    <row r="958169" spans="68:68" customFormat="1">
      <c r="BP958169" s="90"/>
    </row>
    <row r="958170" spans="68:68" customFormat="1">
      <c r="BP958170" s="90"/>
    </row>
    <row r="958171" spans="68:68" customFormat="1">
      <c r="BP958171" s="90"/>
    </row>
    <row r="958172" spans="68:68" customFormat="1">
      <c r="BP958172" s="90"/>
    </row>
    <row r="958173" spans="68:68" customFormat="1">
      <c r="BP958173" s="90"/>
    </row>
    <row r="958174" spans="68:68" customFormat="1">
      <c r="BP958174" s="90"/>
    </row>
    <row r="958175" spans="68:68" customFormat="1">
      <c r="BP958175" s="90"/>
    </row>
    <row r="958176" spans="68:68" customFormat="1">
      <c r="BP958176" s="90"/>
    </row>
    <row r="958177" spans="68:68" customFormat="1">
      <c r="BP958177" s="90"/>
    </row>
    <row r="958178" spans="68:68" customFormat="1">
      <c r="BP958178" s="90"/>
    </row>
    <row r="958179" spans="68:68" customFormat="1">
      <c r="BP958179" s="90"/>
    </row>
    <row r="958180" spans="68:68" customFormat="1">
      <c r="BP958180" s="90"/>
    </row>
    <row r="958181" spans="68:68" customFormat="1">
      <c r="BP958181" s="90"/>
    </row>
    <row r="958182" spans="68:68" customFormat="1">
      <c r="BP958182" s="90"/>
    </row>
    <row r="958183" spans="68:68" customFormat="1">
      <c r="BP958183" s="90"/>
    </row>
    <row r="958184" spans="68:68" customFormat="1">
      <c r="BP958184" s="90"/>
    </row>
    <row r="958185" spans="68:68" customFormat="1">
      <c r="BP958185" s="90"/>
    </row>
    <row r="958186" spans="68:68" customFormat="1">
      <c r="BP958186" s="90"/>
    </row>
    <row r="958187" spans="68:68" customFormat="1">
      <c r="BP958187" s="90"/>
    </row>
    <row r="958188" spans="68:68" customFormat="1">
      <c r="BP958188" s="90"/>
    </row>
    <row r="958189" spans="68:68" customFormat="1">
      <c r="BP958189" s="90"/>
    </row>
    <row r="958190" spans="68:68" customFormat="1">
      <c r="BP958190" s="90"/>
    </row>
    <row r="958191" spans="68:68" customFormat="1">
      <c r="BP958191" s="90"/>
    </row>
    <row r="958192" spans="68:68" customFormat="1">
      <c r="BP958192" s="90"/>
    </row>
    <row r="958193" spans="68:68" customFormat="1">
      <c r="BP958193" s="90"/>
    </row>
    <row r="958194" spans="68:68" customFormat="1">
      <c r="BP958194" s="90"/>
    </row>
    <row r="958195" spans="68:68" customFormat="1">
      <c r="BP958195" s="90"/>
    </row>
    <row r="958196" spans="68:68" customFormat="1">
      <c r="BP958196" s="90"/>
    </row>
    <row r="958197" spans="68:68" customFormat="1">
      <c r="BP958197" s="90"/>
    </row>
    <row r="958198" spans="68:68" customFormat="1">
      <c r="BP958198" s="90"/>
    </row>
    <row r="958199" spans="68:68" customFormat="1">
      <c r="BP958199" s="90"/>
    </row>
    <row r="958200" spans="68:68" customFormat="1">
      <c r="BP958200" s="90"/>
    </row>
    <row r="958201" spans="68:68" customFormat="1">
      <c r="BP958201" s="90"/>
    </row>
    <row r="958202" spans="68:68" customFormat="1">
      <c r="BP958202" s="90"/>
    </row>
    <row r="958203" spans="68:68" customFormat="1">
      <c r="BP958203" s="90"/>
    </row>
    <row r="958204" spans="68:68" customFormat="1">
      <c r="BP958204" s="90"/>
    </row>
    <row r="958205" spans="68:68" customFormat="1">
      <c r="BP958205" s="90"/>
    </row>
    <row r="958206" spans="68:68" customFormat="1">
      <c r="BP958206" s="90"/>
    </row>
    <row r="958207" spans="68:68" customFormat="1">
      <c r="BP958207" s="90"/>
    </row>
    <row r="958208" spans="68:68" customFormat="1">
      <c r="BP958208" s="90"/>
    </row>
    <row r="958209" spans="68:68" customFormat="1">
      <c r="BP958209" s="90"/>
    </row>
    <row r="958210" spans="68:68" customFormat="1">
      <c r="BP958210" s="90"/>
    </row>
    <row r="958211" spans="68:68" customFormat="1">
      <c r="BP958211" s="90"/>
    </row>
    <row r="958212" spans="68:68" customFormat="1">
      <c r="BP958212" s="90"/>
    </row>
    <row r="958213" spans="68:68" customFormat="1">
      <c r="BP958213" s="90"/>
    </row>
    <row r="958214" spans="68:68" customFormat="1">
      <c r="BP958214" s="90"/>
    </row>
    <row r="958215" spans="68:68" customFormat="1">
      <c r="BP958215" s="90"/>
    </row>
    <row r="958216" spans="68:68" customFormat="1">
      <c r="BP958216" s="90"/>
    </row>
    <row r="958217" spans="68:68" customFormat="1">
      <c r="BP958217" s="90"/>
    </row>
    <row r="958218" spans="68:68" customFormat="1">
      <c r="BP958218" s="90"/>
    </row>
    <row r="958219" spans="68:68" customFormat="1">
      <c r="BP958219" s="90"/>
    </row>
    <row r="958220" spans="68:68" customFormat="1">
      <c r="BP958220" s="90"/>
    </row>
    <row r="958221" spans="68:68" customFormat="1">
      <c r="BP958221" s="90"/>
    </row>
    <row r="958222" spans="68:68" customFormat="1">
      <c r="BP958222" s="90"/>
    </row>
    <row r="958223" spans="68:68" customFormat="1">
      <c r="BP958223" s="90"/>
    </row>
    <row r="958224" spans="68:68" customFormat="1">
      <c r="BP958224" s="90"/>
    </row>
    <row r="958225" spans="68:68" customFormat="1">
      <c r="BP958225" s="90"/>
    </row>
    <row r="958226" spans="68:68" customFormat="1">
      <c r="BP958226" s="90"/>
    </row>
    <row r="958227" spans="68:68" customFormat="1">
      <c r="BP958227" s="90"/>
    </row>
    <row r="958228" spans="68:68" customFormat="1">
      <c r="BP958228" s="90"/>
    </row>
    <row r="958229" spans="68:68" customFormat="1">
      <c r="BP958229" s="90"/>
    </row>
    <row r="958230" spans="68:68" customFormat="1">
      <c r="BP958230" s="90"/>
    </row>
    <row r="958231" spans="68:68" customFormat="1">
      <c r="BP958231" s="90"/>
    </row>
    <row r="958232" spans="68:68" customFormat="1">
      <c r="BP958232" s="90"/>
    </row>
    <row r="958233" spans="68:68" customFormat="1">
      <c r="BP958233" s="90"/>
    </row>
    <row r="958234" spans="68:68" customFormat="1">
      <c r="BP958234" s="90"/>
    </row>
    <row r="958235" spans="68:68" customFormat="1">
      <c r="BP958235" s="90"/>
    </row>
    <row r="958236" spans="68:68" customFormat="1">
      <c r="BP958236" s="90"/>
    </row>
    <row r="958237" spans="68:68" customFormat="1">
      <c r="BP958237" s="90"/>
    </row>
    <row r="958238" spans="68:68" customFormat="1">
      <c r="BP958238" s="90"/>
    </row>
    <row r="958239" spans="68:68" customFormat="1">
      <c r="BP958239" s="90"/>
    </row>
    <row r="958240" spans="68:68" customFormat="1">
      <c r="BP958240" s="90"/>
    </row>
    <row r="958241" spans="68:68" customFormat="1">
      <c r="BP958241" s="90"/>
    </row>
    <row r="958242" spans="68:68" customFormat="1">
      <c r="BP958242" s="90"/>
    </row>
    <row r="958243" spans="68:68" customFormat="1">
      <c r="BP958243" s="90"/>
    </row>
    <row r="958244" spans="68:68" customFormat="1">
      <c r="BP958244" s="90"/>
    </row>
    <row r="958245" spans="68:68" customFormat="1">
      <c r="BP958245" s="90"/>
    </row>
    <row r="958246" spans="68:68" customFormat="1">
      <c r="BP958246" s="90"/>
    </row>
    <row r="958247" spans="68:68" customFormat="1">
      <c r="BP958247" s="90"/>
    </row>
    <row r="958248" spans="68:68" customFormat="1">
      <c r="BP958248" s="90"/>
    </row>
    <row r="958249" spans="68:68" customFormat="1">
      <c r="BP958249" s="90"/>
    </row>
    <row r="958250" spans="68:68" customFormat="1">
      <c r="BP958250" s="90"/>
    </row>
    <row r="958251" spans="68:68" customFormat="1">
      <c r="BP958251" s="90"/>
    </row>
    <row r="958252" spans="68:68" customFormat="1">
      <c r="BP958252" s="90"/>
    </row>
    <row r="958253" spans="68:68" customFormat="1">
      <c r="BP958253" s="90"/>
    </row>
    <row r="958254" spans="68:68" customFormat="1">
      <c r="BP958254" s="90"/>
    </row>
    <row r="958255" spans="68:68" customFormat="1">
      <c r="BP958255" s="90"/>
    </row>
    <row r="958256" spans="68:68" customFormat="1">
      <c r="BP958256" s="90"/>
    </row>
    <row r="958257" spans="68:68" customFormat="1">
      <c r="BP958257" s="90"/>
    </row>
    <row r="958258" spans="68:68" customFormat="1">
      <c r="BP958258" s="90"/>
    </row>
    <row r="958259" spans="68:68" customFormat="1">
      <c r="BP958259" s="90"/>
    </row>
    <row r="958260" spans="68:68" customFormat="1">
      <c r="BP958260" s="90"/>
    </row>
    <row r="958261" spans="68:68" customFormat="1">
      <c r="BP958261" s="90"/>
    </row>
    <row r="958262" spans="68:68" customFormat="1">
      <c r="BP958262" s="90"/>
    </row>
    <row r="958263" spans="68:68" customFormat="1">
      <c r="BP958263" s="90"/>
    </row>
    <row r="958264" spans="68:68" customFormat="1">
      <c r="BP958264" s="90"/>
    </row>
    <row r="958265" spans="68:68" customFormat="1">
      <c r="BP958265" s="90"/>
    </row>
    <row r="958266" spans="68:68" customFormat="1">
      <c r="BP958266" s="90"/>
    </row>
    <row r="958267" spans="68:68" customFormat="1">
      <c r="BP958267" s="90"/>
    </row>
    <row r="958268" spans="68:68" customFormat="1">
      <c r="BP958268" s="90"/>
    </row>
    <row r="958269" spans="68:68" customFormat="1">
      <c r="BP958269" s="90"/>
    </row>
    <row r="958270" spans="68:68" customFormat="1">
      <c r="BP958270" s="90"/>
    </row>
    <row r="958271" spans="68:68" customFormat="1">
      <c r="BP958271" s="90"/>
    </row>
    <row r="958272" spans="68:68" customFormat="1">
      <c r="BP958272" s="90"/>
    </row>
    <row r="958273" spans="68:68" customFormat="1">
      <c r="BP958273" s="90"/>
    </row>
    <row r="958274" spans="68:68" customFormat="1">
      <c r="BP958274" s="90"/>
    </row>
    <row r="958275" spans="68:68" customFormat="1">
      <c r="BP958275" s="90"/>
    </row>
    <row r="958276" spans="68:68" customFormat="1">
      <c r="BP958276" s="90"/>
    </row>
    <row r="958277" spans="68:68" customFormat="1">
      <c r="BP958277" s="90"/>
    </row>
    <row r="958278" spans="68:68" customFormat="1">
      <c r="BP958278" s="90"/>
    </row>
    <row r="958279" spans="68:68" customFormat="1">
      <c r="BP958279" s="90"/>
    </row>
    <row r="958280" spans="68:68" customFormat="1">
      <c r="BP958280" s="90"/>
    </row>
    <row r="958281" spans="68:68" customFormat="1">
      <c r="BP958281" s="90"/>
    </row>
    <row r="958282" spans="68:68" customFormat="1">
      <c r="BP958282" s="90"/>
    </row>
    <row r="958283" spans="68:68" customFormat="1">
      <c r="BP958283" s="90"/>
    </row>
    <row r="958284" spans="68:68" customFormat="1">
      <c r="BP958284" s="90"/>
    </row>
    <row r="958285" spans="68:68" customFormat="1">
      <c r="BP958285" s="90"/>
    </row>
    <row r="958286" spans="68:68" customFormat="1">
      <c r="BP958286" s="90"/>
    </row>
    <row r="958287" spans="68:68" customFormat="1">
      <c r="BP958287" s="90"/>
    </row>
    <row r="958288" spans="68:68" customFormat="1">
      <c r="BP958288" s="90"/>
    </row>
    <row r="958289" spans="68:68" customFormat="1">
      <c r="BP958289" s="90"/>
    </row>
    <row r="958290" spans="68:68" customFormat="1">
      <c r="BP958290" s="90"/>
    </row>
    <row r="958291" spans="68:68" customFormat="1">
      <c r="BP958291" s="90"/>
    </row>
    <row r="958292" spans="68:68" customFormat="1">
      <c r="BP958292" s="90"/>
    </row>
    <row r="958293" spans="68:68" customFormat="1">
      <c r="BP958293" s="90"/>
    </row>
    <row r="958294" spans="68:68" customFormat="1">
      <c r="BP958294" s="90"/>
    </row>
    <row r="958295" spans="68:68" customFormat="1">
      <c r="BP958295" s="90"/>
    </row>
    <row r="958296" spans="68:68" customFormat="1">
      <c r="BP958296" s="90"/>
    </row>
    <row r="958297" spans="68:68" customFormat="1">
      <c r="BP958297" s="90"/>
    </row>
    <row r="958298" spans="68:68" customFormat="1">
      <c r="BP958298" s="90"/>
    </row>
    <row r="958299" spans="68:68" customFormat="1">
      <c r="BP958299" s="90"/>
    </row>
    <row r="958300" spans="68:68" customFormat="1">
      <c r="BP958300" s="90"/>
    </row>
    <row r="958301" spans="68:68" customFormat="1">
      <c r="BP958301" s="90"/>
    </row>
    <row r="958302" spans="68:68" customFormat="1">
      <c r="BP958302" s="90"/>
    </row>
    <row r="958303" spans="68:68" customFormat="1">
      <c r="BP958303" s="90"/>
    </row>
    <row r="958304" spans="68:68" customFormat="1">
      <c r="BP958304" s="90"/>
    </row>
    <row r="958305" spans="68:68" customFormat="1">
      <c r="BP958305" s="90"/>
    </row>
    <row r="958306" spans="68:68" customFormat="1">
      <c r="BP958306" s="90"/>
    </row>
    <row r="958307" spans="68:68" customFormat="1">
      <c r="BP958307" s="90"/>
    </row>
    <row r="958308" spans="68:68" customFormat="1">
      <c r="BP958308" s="90"/>
    </row>
    <row r="958309" spans="68:68" customFormat="1">
      <c r="BP958309" s="90"/>
    </row>
    <row r="958310" spans="68:68" customFormat="1">
      <c r="BP958310" s="90"/>
    </row>
    <row r="958311" spans="68:68" customFormat="1">
      <c r="BP958311" s="90"/>
    </row>
    <row r="958312" spans="68:68" customFormat="1">
      <c r="BP958312" s="90"/>
    </row>
    <row r="958313" spans="68:68" customFormat="1">
      <c r="BP958313" s="90"/>
    </row>
    <row r="958314" spans="68:68" customFormat="1">
      <c r="BP958314" s="90"/>
    </row>
    <row r="958315" spans="68:68" customFormat="1">
      <c r="BP958315" s="90"/>
    </row>
    <row r="958316" spans="68:68" customFormat="1">
      <c r="BP958316" s="90"/>
    </row>
    <row r="958317" spans="68:68" customFormat="1">
      <c r="BP958317" s="90"/>
    </row>
    <row r="958318" spans="68:68" customFormat="1">
      <c r="BP958318" s="90"/>
    </row>
    <row r="958319" spans="68:68" customFormat="1">
      <c r="BP958319" s="90"/>
    </row>
    <row r="958320" spans="68:68" customFormat="1">
      <c r="BP958320" s="90"/>
    </row>
    <row r="958321" spans="68:68" customFormat="1">
      <c r="BP958321" s="90"/>
    </row>
    <row r="958322" spans="68:68" customFormat="1">
      <c r="BP958322" s="90"/>
    </row>
    <row r="958323" spans="68:68" customFormat="1">
      <c r="BP958323" s="90"/>
    </row>
    <row r="958324" spans="68:68" customFormat="1">
      <c r="BP958324" s="90"/>
    </row>
    <row r="958325" spans="68:68" customFormat="1">
      <c r="BP958325" s="90"/>
    </row>
    <row r="958326" spans="68:68" customFormat="1">
      <c r="BP958326" s="90"/>
    </row>
    <row r="958327" spans="68:68" customFormat="1">
      <c r="BP958327" s="90"/>
    </row>
    <row r="958328" spans="68:68" customFormat="1">
      <c r="BP958328" s="90"/>
    </row>
    <row r="958329" spans="68:68" customFormat="1">
      <c r="BP958329" s="90"/>
    </row>
    <row r="958330" spans="68:68" customFormat="1">
      <c r="BP958330" s="90"/>
    </row>
    <row r="958331" spans="68:68" customFormat="1">
      <c r="BP958331" s="90"/>
    </row>
    <row r="958332" spans="68:68" customFormat="1">
      <c r="BP958332" s="90"/>
    </row>
    <row r="958333" spans="68:68" customFormat="1">
      <c r="BP958333" s="90"/>
    </row>
    <row r="958334" spans="68:68" customFormat="1">
      <c r="BP958334" s="90"/>
    </row>
    <row r="958335" spans="68:68" customFormat="1">
      <c r="BP958335" s="90"/>
    </row>
    <row r="958336" spans="68:68" customFormat="1">
      <c r="BP958336" s="90"/>
    </row>
    <row r="958337" spans="68:68" customFormat="1">
      <c r="BP958337" s="90"/>
    </row>
    <row r="958338" spans="68:68" customFormat="1">
      <c r="BP958338" s="90"/>
    </row>
    <row r="958339" spans="68:68" customFormat="1">
      <c r="BP958339" s="90"/>
    </row>
    <row r="958340" spans="68:68" customFormat="1">
      <c r="BP958340" s="90"/>
    </row>
    <row r="958341" spans="68:68" customFormat="1">
      <c r="BP958341" s="90"/>
    </row>
    <row r="958342" spans="68:68" customFormat="1">
      <c r="BP958342" s="90"/>
    </row>
    <row r="958343" spans="68:68" customFormat="1">
      <c r="BP958343" s="90"/>
    </row>
    <row r="958344" spans="68:68" customFormat="1">
      <c r="BP958344" s="90"/>
    </row>
    <row r="958345" spans="68:68" customFormat="1">
      <c r="BP958345" s="90"/>
    </row>
    <row r="958346" spans="68:68" customFormat="1">
      <c r="BP958346" s="90"/>
    </row>
    <row r="958347" spans="68:68" customFormat="1">
      <c r="BP958347" s="90"/>
    </row>
    <row r="958348" spans="68:68" customFormat="1">
      <c r="BP958348" s="90"/>
    </row>
    <row r="958349" spans="68:68" customFormat="1">
      <c r="BP958349" s="90"/>
    </row>
    <row r="958350" spans="68:68" customFormat="1">
      <c r="BP958350" s="90"/>
    </row>
    <row r="958351" spans="68:68" customFormat="1">
      <c r="BP958351" s="90"/>
    </row>
    <row r="958352" spans="68:68" customFormat="1">
      <c r="BP958352" s="90"/>
    </row>
    <row r="958353" spans="68:68" customFormat="1">
      <c r="BP958353" s="90"/>
    </row>
    <row r="958354" spans="68:68" customFormat="1">
      <c r="BP958354" s="90"/>
    </row>
    <row r="958355" spans="68:68" customFormat="1">
      <c r="BP958355" s="90"/>
    </row>
    <row r="958356" spans="68:68" customFormat="1">
      <c r="BP958356" s="90"/>
    </row>
    <row r="958357" spans="68:68" customFormat="1">
      <c r="BP958357" s="90"/>
    </row>
    <row r="958358" spans="68:68" customFormat="1">
      <c r="BP958358" s="90"/>
    </row>
    <row r="958359" spans="68:68" customFormat="1">
      <c r="BP958359" s="90"/>
    </row>
    <row r="958360" spans="68:68" customFormat="1">
      <c r="BP958360" s="90"/>
    </row>
    <row r="958361" spans="68:68" customFormat="1">
      <c r="BP958361" s="90"/>
    </row>
    <row r="958362" spans="68:68" customFormat="1">
      <c r="BP958362" s="90"/>
    </row>
    <row r="958363" spans="68:68" customFormat="1">
      <c r="BP958363" s="90"/>
    </row>
    <row r="958364" spans="68:68" customFormat="1">
      <c r="BP958364" s="90"/>
    </row>
    <row r="958365" spans="68:68" customFormat="1">
      <c r="BP958365" s="90"/>
    </row>
    <row r="958366" spans="68:68" customFormat="1">
      <c r="BP958366" s="90"/>
    </row>
    <row r="958367" spans="68:68" customFormat="1">
      <c r="BP958367" s="90"/>
    </row>
    <row r="958368" spans="68:68" customFormat="1">
      <c r="BP958368" s="90"/>
    </row>
    <row r="958369" spans="68:68" customFormat="1">
      <c r="BP958369" s="90"/>
    </row>
    <row r="958370" spans="68:68" customFormat="1">
      <c r="BP958370" s="90"/>
    </row>
    <row r="958371" spans="68:68" customFormat="1">
      <c r="BP958371" s="90"/>
    </row>
    <row r="958372" spans="68:68" customFormat="1">
      <c r="BP958372" s="90"/>
    </row>
    <row r="958373" spans="68:68" customFormat="1">
      <c r="BP958373" s="90"/>
    </row>
    <row r="958374" spans="68:68" customFormat="1">
      <c r="BP958374" s="90"/>
    </row>
    <row r="958375" spans="68:68" customFormat="1">
      <c r="BP958375" s="90"/>
    </row>
    <row r="958376" spans="68:68" customFormat="1">
      <c r="BP958376" s="90"/>
    </row>
    <row r="958377" spans="68:68" customFormat="1">
      <c r="BP958377" s="90"/>
    </row>
    <row r="958378" spans="68:68" customFormat="1">
      <c r="BP958378" s="90"/>
    </row>
    <row r="958379" spans="68:68" customFormat="1">
      <c r="BP958379" s="90"/>
    </row>
    <row r="958380" spans="68:68" customFormat="1">
      <c r="BP958380" s="90"/>
    </row>
    <row r="958381" spans="68:68" customFormat="1">
      <c r="BP958381" s="90"/>
    </row>
    <row r="958382" spans="68:68" customFormat="1">
      <c r="BP958382" s="90"/>
    </row>
    <row r="958383" spans="68:68" customFormat="1">
      <c r="BP958383" s="90"/>
    </row>
    <row r="958384" spans="68:68" customFormat="1">
      <c r="BP958384" s="90"/>
    </row>
    <row r="958385" spans="68:68" customFormat="1">
      <c r="BP958385" s="90"/>
    </row>
    <row r="958386" spans="68:68" customFormat="1">
      <c r="BP958386" s="90"/>
    </row>
    <row r="958387" spans="68:68" customFormat="1">
      <c r="BP958387" s="90"/>
    </row>
    <row r="958388" spans="68:68" customFormat="1">
      <c r="BP958388" s="90"/>
    </row>
    <row r="958389" spans="68:68" customFormat="1">
      <c r="BP958389" s="90"/>
    </row>
    <row r="958390" spans="68:68" customFormat="1">
      <c r="BP958390" s="90"/>
    </row>
    <row r="958391" spans="68:68" customFormat="1">
      <c r="BP958391" s="90"/>
    </row>
    <row r="958392" spans="68:68" customFormat="1">
      <c r="BP958392" s="90"/>
    </row>
    <row r="958393" spans="68:68" customFormat="1">
      <c r="BP958393" s="90"/>
    </row>
    <row r="958394" spans="68:68" customFormat="1">
      <c r="BP958394" s="90"/>
    </row>
    <row r="958395" spans="68:68" customFormat="1">
      <c r="BP958395" s="90"/>
    </row>
    <row r="958396" spans="68:68" customFormat="1">
      <c r="BP958396" s="90"/>
    </row>
    <row r="958397" spans="68:68" customFormat="1">
      <c r="BP958397" s="90"/>
    </row>
    <row r="958398" spans="68:68" customFormat="1">
      <c r="BP958398" s="90"/>
    </row>
    <row r="958399" spans="68:68" customFormat="1">
      <c r="BP958399" s="90"/>
    </row>
    <row r="958400" spans="68:68" customFormat="1">
      <c r="BP958400" s="90"/>
    </row>
    <row r="958401" spans="68:68" customFormat="1">
      <c r="BP958401" s="90"/>
    </row>
    <row r="958402" spans="68:68" customFormat="1">
      <c r="BP958402" s="90"/>
    </row>
    <row r="958403" spans="68:68" customFormat="1">
      <c r="BP958403" s="90"/>
    </row>
    <row r="958404" spans="68:68" customFormat="1">
      <c r="BP958404" s="90"/>
    </row>
    <row r="958405" spans="68:68" customFormat="1">
      <c r="BP958405" s="90"/>
    </row>
    <row r="958406" spans="68:68" customFormat="1">
      <c r="BP958406" s="90"/>
    </row>
    <row r="958407" spans="68:68" customFormat="1">
      <c r="BP958407" s="90"/>
    </row>
    <row r="958408" spans="68:68" customFormat="1">
      <c r="BP958408" s="90"/>
    </row>
    <row r="958409" spans="68:68" customFormat="1">
      <c r="BP958409" s="90"/>
    </row>
    <row r="958410" spans="68:68" customFormat="1">
      <c r="BP958410" s="90"/>
    </row>
    <row r="958411" spans="68:68" customFormat="1">
      <c r="BP958411" s="90"/>
    </row>
    <row r="958412" spans="68:68" customFormat="1">
      <c r="BP958412" s="90"/>
    </row>
    <row r="958413" spans="68:68" customFormat="1">
      <c r="BP958413" s="90"/>
    </row>
    <row r="958414" spans="68:68" customFormat="1">
      <c r="BP958414" s="90"/>
    </row>
    <row r="958415" spans="68:68" customFormat="1">
      <c r="BP958415" s="90"/>
    </row>
    <row r="958416" spans="68:68" customFormat="1">
      <c r="BP958416" s="90"/>
    </row>
    <row r="958417" spans="68:68" customFormat="1">
      <c r="BP958417" s="90"/>
    </row>
    <row r="958418" spans="68:68" customFormat="1">
      <c r="BP958418" s="90"/>
    </row>
    <row r="958419" spans="68:68" customFormat="1">
      <c r="BP958419" s="90"/>
    </row>
    <row r="958420" spans="68:68" customFormat="1">
      <c r="BP958420" s="90"/>
    </row>
    <row r="958421" spans="68:68" customFormat="1">
      <c r="BP958421" s="90"/>
    </row>
    <row r="958422" spans="68:68" customFormat="1">
      <c r="BP958422" s="90"/>
    </row>
    <row r="958423" spans="68:68" customFormat="1">
      <c r="BP958423" s="90"/>
    </row>
    <row r="958424" spans="68:68" customFormat="1">
      <c r="BP958424" s="90"/>
    </row>
    <row r="958425" spans="68:68" customFormat="1">
      <c r="BP958425" s="90"/>
    </row>
    <row r="958426" spans="68:68" customFormat="1">
      <c r="BP958426" s="90"/>
    </row>
    <row r="958427" spans="68:68" customFormat="1">
      <c r="BP958427" s="90"/>
    </row>
    <row r="958428" spans="68:68" customFormat="1">
      <c r="BP958428" s="90"/>
    </row>
    <row r="958429" spans="68:68" customFormat="1">
      <c r="BP958429" s="90"/>
    </row>
    <row r="958430" spans="68:68" customFormat="1">
      <c r="BP958430" s="90"/>
    </row>
    <row r="958431" spans="68:68" customFormat="1">
      <c r="BP958431" s="90"/>
    </row>
    <row r="958432" spans="68:68" customFormat="1">
      <c r="BP958432" s="90"/>
    </row>
    <row r="958433" spans="68:68" customFormat="1">
      <c r="BP958433" s="90"/>
    </row>
    <row r="958434" spans="68:68" customFormat="1">
      <c r="BP958434" s="90"/>
    </row>
    <row r="958435" spans="68:68" customFormat="1">
      <c r="BP958435" s="90"/>
    </row>
    <row r="958436" spans="68:68" customFormat="1">
      <c r="BP958436" s="90"/>
    </row>
    <row r="958437" spans="68:68" customFormat="1">
      <c r="BP958437" s="90"/>
    </row>
    <row r="958438" spans="68:68" customFormat="1">
      <c r="BP958438" s="90"/>
    </row>
    <row r="958439" spans="68:68" customFormat="1">
      <c r="BP958439" s="90"/>
    </row>
    <row r="958440" spans="68:68" customFormat="1">
      <c r="BP958440" s="90"/>
    </row>
    <row r="958441" spans="68:68" customFormat="1">
      <c r="BP958441" s="90"/>
    </row>
    <row r="958442" spans="68:68" customFormat="1">
      <c r="BP958442" s="90"/>
    </row>
    <row r="958443" spans="68:68" customFormat="1">
      <c r="BP958443" s="90"/>
    </row>
    <row r="958444" spans="68:68" customFormat="1">
      <c r="BP958444" s="90"/>
    </row>
    <row r="958445" spans="68:68" customFormat="1">
      <c r="BP958445" s="90"/>
    </row>
    <row r="958446" spans="68:68" customFormat="1">
      <c r="BP958446" s="90"/>
    </row>
    <row r="958447" spans="68:68" customFormat="1">
      <c r="BP958447" s="90"/>
    </row>
    <row r="958448" spans="68:68" customFormat="1">
      <c r="BP958448" s="90"/>
    </row>
    <row r="958449" spans="68:68" customFormat="1">
      <c r="BP958449" s="90"/>
    </row>
    <row r="958450" spans="68:68" customFormat="1">
      <c r="BP958450" s="90"/>
    </row>
    <row r="958451" spans="68:68" customFormat="1">
      <c r="BP958451" s="90"/>
    </row>
    <row r="958452" spans="68:68" customFormat="1">
      <c r="BP958452" s="90"/>
    </row>
    <row r="958453" spans="68:68" customFormat="1">
      <c r="BP958453" s="90"/>
    </row>
    <row r="958454" spans="68:68" customFormat="1">
      <c r="BP958454" s="90"/>
    </row>
    <row r="958455" spans="68:68" customFormat="1">
      <c r="BP958455" s="90"/>
    </row>
    <row r="958456" spans="68:68" customFormat="1">
      <c r="BP958456" s="90"/>
    </row>
    <row r="958457" spans="68:68" customFormat="1">
      <c r="BP958457" s="90"/>
    </row>
    <row r="958458" spans="68:68" customFormat="1">
      <c r="BP958458" s="90"/>
    </row>
    <row r="958459" spans="68:68" customFormat="1">
      <c r="BP958459" s="90"/>
    </row>
    <row r="958460" spans="68:68" customFormat="1">
      <c r="BP958460" s="90"/>
    </row>
    <row r="958461" spans="68:68" customFormat="1">
      <c r="BP958461" s="90"/>
    </row>
    <row r="958462" spans="68:68" customFormat="1">
      <c r="BP958462" s="90"/>
    </row>
    <row r="958463" spans="68:68" customFormat="1">
      <c r="BP958463" s="90"/>
    </row>
    <row r="958464" spans="68:68" customFormat="1">
      <c r="BP958464" s="90"/>
    </row>
    <row r="958465" spans="68:68" customFormat="1">
      <c r="BP958465" s="90"/>
    </row>
    <row r="958466" spans="68:68" customFormat="1">
      <c r="BP958466" s="90"/>
    </row>
    <row r="958467" spans="68:68" customFormat="1">
      <c r="BP958467" s="90"/>
    </row>
    <row r="958468" spans="68:68" customFormat="1">
      <c r="BP958468" s="90"/>
    </row>
    <row r="958469" spans="68:68" customFormat="1">
      <c r="BP958469" s="90"/>
    </row>
    <row r="958470" spans="68:68" customFormat="1">
      <c r="BP958470" s="90"/>
    </row>
    <row r="958471" spans="68:68" customFormat="1">
      <c r="BP958471" s="90"/>
    </row>
    <row r="958472" spans="68:68" customFormat="1">
      <c r="BP958472" s="90"/>
    </row>
    <row r="958473" spans="68:68" customFormat="1">
      <c r="BP958473" s="90"/>
    </row>
    <row r="958474" spans="68:68" customFormat="1">
      <c r="BP958474" s="90"/>
    </row>
    <row r="958475" spans="68:68" customFormat="1">
      <c r="BP958475" s="90"/>
    </row>
    <row r="958476" spans="68:68" customFormat="1">
      <c r="BP958476" s="90"/>
    </row>
    <row r="958477" spans="68:68" customFormat="1">
      <c r="BP958477" s="90"/>
    </row>
    <row r="958478" spans="68:68" customFormat="1">
      <c r="BP958478" s="90"/>
    </row>
    <row r="958479" spans="68:68" customFormat="1">
      <c r="BP958479" s="90"/>
    </row>
    <row r="958480" spans="68:68" customFormat="1">
      <c r="BP958480" s="90"/>
    </row>
    <row r="958481" spans="68:68" customFormat="1">
      <c r="BP958481" s="90"/>
    </row>
    <row r="958482" spans="68:68" customFormat="1">
      <c r="BP958482" s="90"/>
    </row>
    <row r="958483" spans="68:68" customFormat="1">
      <c r="BP958483" s="90"/>
    </row>
    <row r="958484" spans="68:68" customFormat="1">
      <c r="BP958484" s="90"/>
    </row>
    <row r="958485" spans="68:68" customFormat="1">
      <c r="BP958485" s="90"/>
    </row>
    <row r="958486" spans="68:68" customFormat="1">
      <c r="BP958486" s="90"/>
    </row>
    <row r="958487" spans="68:68" customFormat="1">
      <c r="BP958487" s="90"/>
    </row>
    <row r="958488" spans="68:68" customFormat="1">
      <c r="BP958488" s="90"/>
    </row>
    <row r="958489" spans="68:68" customFormat="1">
      <c r="BP958489" s="90"/>
    </row>
    <row r="958490" spans="68:68" customFormat="1">
      <c r="BP958490" s="90"/>
    </row>
    <row r="958491" spans="68:68" customFormat="1">
      <c r="BP958491" s="90"/>
    </row>
    <row r="958492" spans="68:68" customFormat="1">
      <c r="BP958492" s="90"/>
    </row>
    <row r="958493" spans="68:68" customFormat="1">
      <c r="BP958493" s="90"/>
    </row>
    <row r="958494" spans="68:68" customFormat="1">
      <c r="BP958494" s="90"/>
    </row>
    <row r="958495" spans="68:68" customFormat="1">
      <c r="BP958495" s="90"/>
    </row>
    <row r="958496" spans="68:68" customFormat="1">
      <c r="BP958496" s="90"/>
    </row>
    <row r="958497" spans="68:68" customFormat="1">
      <c r="BP958497" s="90"/>
    </row>
    <row r="958498" spans="68:68" customFormat="1">
      <c r="BP958498" s="90"/>
    </row>
    <row r="958499" spans="68:68" customFormat="1">
      <c r="BP958499" s="90"/>
    </row>
    <row r="958500" spans="68:68" customFormat="1">
      <c r="BP958500" s="90"/>
    </row>
    <row r="958501" spans="68:68" customFormat="1">
      <c r="BP958501" s="90"/>
    </row>
    <row r="958502" spans="68:68" customFormat="1">
      <c r="BP958502" s="90"/>
    </row>
    <row r="958503" spans="68:68" customFormat="1">
      <c r="BP958503" s="90"/>
    </row>
    <row r="958504" spans="68:68" customFormat="1">
      <c r="BP958504" s="90"/>
    </row>
    <row r="958505" spans="68:68" customFormat="1">
      <c r="BP958505" s="90"/>
    </row>
    <row r="958506" spans="68:68" customFormat="1">
      <c r="BP958506" s="90"/>
    </row>
    <row r="958507" spans="68:68" customFormat="1">
      <c r="BP958507" s="90"/>
    </row>
    <row r="958508" spans="68:68" customFormat="1">
      <c r="BP958508" s="90"/>
    </row>
    <row r="958509" spans="68:68" customFormat="1">
      <c r="BP958509" s="90"/>
    </row>
    <row r="958510" spans="68:68" customFormat="1">
      <c r="BP958510" s="90"/>
    </row>
    <row r="958511" spans="68:68" customFormat="1">
      <c r="BP958511" s="90"/>
    </row>
    <row r="958512" spans="68:68" customFormat="1">
      <c r="BP958512" s="90"/>
    </row>
    <row r="958513" spans="68:68" customFormat="1">
      <c r="BP958513" s="90"/>
    </row>
    <row r="958514" spans="68:68" customFormat="1">
      <c r="BP958514" s="90"/>
    </row>
    <row r="958515" spans="68:68" customFormat="1">
      <c r="BP958515" s="90"/>
    </row>
    <row r="958516" spans="68:68" customFormat="1">
      <c r="BP958516" s="90"/>
    </row>
    <row r="958517" spans="68:68" customFormat="1">
      <c r="BP958517" s="90"/>
    </row>
    <row r="958518" spans="68:68" customFormat="1">
      <c r="BP958518" s="90"/>
    </row>
    <row r="958519" spans="68:68" customFormat="1">
      <c r="BP958519" s="90"/>
    </row>
    <row r="958520" spans="68:68" customFormat="1">
      <c r="BP958520" s="90"/>
    </row>
    <row r="958521" spans="68:68" customFormat="1">
      <c r="BP958521" s="90"/>
    </row>
    <row r="958522" spans="68:68" customFormat="1">
      <c r="BP958522" s="90"/>
    </row>
    <row r="958523" spans="68:68" customFormat="1">
      <c r="BP958523" s="90"/>
    </row>
    <row r="958524" spans="68:68" customFormat="1">
      <c r="BP958524" s="90"/>
    </row>
    <row r="958525" spans="68:68" customFormat="1">
      <c r="BP958525" s="90"/>
    </row>
    <row r="958526" spans="68:68" customFormat="1">
      <c r="BP958526" s="90"/>
    </row>
    <row r="958527" spans="68:68" customFormat="1">
      <c r="BP958527" s="90"/>
    </row>
    <row r="958528" spans="68:68" customFormat="1">
      <c r="BP958528" s="90"/>
    </row>
    <row r="958529" spans="68:68" customFormat="1">
      <c r="BP958529" s="90"/>
    </row>
    <row r="958530" spans="68:68" customFormat="1">
      <c r="BP958530" s="90"/>
    </row>
    <row r="958531" spans="68:68" customFormat="1">
      <c r="BP958531" s="90"/>
    </row>
    <row r="958532" spans="68:68" customFormat="1">
      <c r="BP958532" s="90"/>
    </row>
    <row r="958533" spans="68:68" customFormat="1">
      <c r="BP958533" s="90"/>
    </row>
    <row r="958534" spans="68:68" customFormat="1">
      <c r="BP958534" s="90"/>
    </row>
    <row r="958535" spans="68:68" customFormat="1">
      <c r="BP958535" s="90"/>
    </row>
    <row r="958536" spans="68:68" customFormat="1">
      <c r="BP958536" s="90"/>
    </row>
    <row r="958537" spans="68:68" customFormat="1">
      <c r="BP958537" s="90"/>
    </row>
    <row r="958538" spans="68:68" customFormat="1">
      <c r="BP958538" s="90"/>
    </row>
    <row r="958539" spans="68:68" customFormat="1">
      <c r="BP958539" s="90"/>
    </row>
    <row r="958540" spans="68:68" customFormat="1">
      <c r="BP958540" s="90"/>
    </row>
    <row r="958541" spans="68:68" customFormat="1">
      <c r="BP958541" s="90"/>
    </row>
    <row r="958542" spans="68:68" customFormat="1">
      <c r="BP958542" s="90"/>
    </row>
    <row r="958543" spans="68:68" customFormat="1">
      <c r="BP958543" s="90"/>
    </row>
    <row r="958544" spans="68:68" customFormat="1">
      <c r="BP958544" s="90"/>
    </row>
    <row r="958545" spans="68:68" customFormat="1">
      <c r="BP958545" s="90"/>
    </row>
    <row r="958546" spans="68:68" customFormat="1">
      <c r="BP958546" s="90"/>
    </row>
    <row r="958547" spans="68:68" customFormat="1">
      <c r="BP958547" s="90"/>
    </row>
    <row r="958548" spans="68:68" customFormat="1">
      <c r="BP958548" s="90"/>
    </row>
    <row r="958549" spans="68:68" customFormat="1">
      <c r="BP958549" s="90"/>
    </row>
    <row r="958550" spans="68:68" customFormat="1">
      <c r="BP958550" s="90"/>
    </row>
    <row r="958551" spans="68:68" customFormat="1">
      <c r="BP958551" s="90"/>
    </row>
    <row r="958552" spans="68:68" customFormat="1">
      <c r="BP958552" s="90"/>
    </row>
    <row r="958553" spans="68:68" customFormat="1">
      <c r="BP958553" s="90"/>
    </row>
    <row r="958554" spans="68:68" customFormat="1">
      <c r="BP958554" s="90"/>
    </row>
    <row r="958555" spans="68:68" customFormat="1">
      <c r="BP958555" s="90"/>
    </row>
    <row r="958556" spans="68:68" customFormat="1">
      <c r="BP958556" s="90"/>
    </row>
    <row r="958557" spans="68:68" customFormat="1">
      <c r="BP958557" s="90"/>
    </row>
    <row r="958558" spans="68:68" customFormat="1">
      <c r="BP958558" s="90"/>
    </row>
    <row r="958559" spans="68:68" customFormat="1">
      <c r="BP958559" s="90"/>
    </row>
    <row r="958560" spans="68:68" customFormat="1">
      <c r="BP958560" s="90"/>
    </row>
    <row r="958561" spans="68:68" customFormat="1">
      <c r="BP958561" s="90"/>
    </row>
    <row r="958562" spans="68:68" customFormat="1">
      <c r="BP958562" s="90"/>
    </row>
    <row r="958563" spans="68:68" customFormat="1">
      <c r="BP958563" s="90"/>
    </row>
    <row r="958564" spans="68:68" customFormat="1">
      <c r="BP958564" s="90"/>
    </row>
    <row r="958565" spans="68:68" customFormat="1">
      <c r="BP958565" s="90"/>
    </row>
    <row r="958566" spans="68:68" customFormat="1">
      <c r="BP958566" s="90"/>
    </row>
    <row r="958567" spans="68:68" customFormat="1">
      <c r="BP958567" s="90"/>
    </row>
    <row r="958568" spans="68:68" customFormat="1">
      <c r="BP958568" s="90"/>
    </row>
    <row r="958569" spans="68:68" customFormat="1">
      <c r="BP958569" s="90"/>
    </row>
    <row r="958570" spans="68:68" customFormat="1">
      <c r="BP958570" s="90"/>
    </row>
    <row r="958571" spans="68:68" customFormat="1">
      <c r="BP958571" s="90"/>
    </row>
    <row r="958572" spans="68:68" customFormat="1">
      <c r="BP958572" s="90"/>
    </row>
    <row r="958573" spans="68:68" customFormat="1">
      <c r="BP958573" s="90"/>
    </row>
    <row r="958574" spans="68:68" customFormat="1">
      <c r="BP958574" s="90"/>
    </row>
    <row r="958575" spans="68:68" customFormat="1">
      <c r="BP958575" s="90"/>
    </row>
    <row r="958576" spans="68:68" customFormat="1">
      <c r="BP958576" s="90"/>
    </row>
    <row r="958577" spans="68:68" customFormat="1">
      <c r="BP958577" s="90"/>
    </row>
    <row r="958578" spans="68:68" customFormat="1">
      <c r="BP958578" s="90"/>
    </row>
    <row r="958579" spans="68:68" customFormat="1">
      <c r="BP958579" s="90"/>
    </row>
    <row r="958580" spans="68:68" customFormat="1">
      <c r="BP958580" s="90"/>
    </row>
    <row r="958581" spans="68:68" customFormat="1">
      <c r="BP958581" s="90"/>
    </row>
    <row r="958582" spans="68:68" customFormat="1">
      <c r="BP958582" s="90"/>
    </row>
    <row r="958583" spans="68:68" customFormat="1">
      <c r="BP958583" s="90"/>
    </row>
    <row r="958584" spans="68:68" customFormat="1">
      <c r="BP958584" s="90"/>
    </row>
    <row r="958585" spans="68:68" customFormat="1">
      <c r="BP958585" s="90"/>
    </row>
    <row r="958586" spans="68:68" customFormat="1">
      <c r="BP958586" s="90"/>
    </row>
    <row r="958587" spans="68:68" customFormat="1">
      <c r="BP958587" s="90"/>
    </row>
    <row r="958588" spans="68:68" customFormat="1">
      <c r="BP958588" s="90"/>
    </row>
    <row r="958589" spans="68:68" customFormat="1">
      <c r="BP958589" s="90"/>
    </row>
    <row r="958590" spans="68:68" customFormat="1">
      <c r="BP958590" s="90"/>
    </row>
    <row r="958591" spans="68:68" customFormat="1">
      <c r="BP958591" s="90"/>
    </row>
    <row r="958592" spans="68:68" customFormat="1">
      <c r="BP958592" s="90"/>
    </row>
    <row r="958593" spans="68:68" customFormat="1">
      <c r="BP958593" s="90"/>
    </row>
    <row r="958594" spans="68:68" customFormat="1">
      <c r="BP958594" s="90"/>
    </row>
    <row r="958595" spans="68:68" customFormat="1">
      <c r="BP958595" s="90"/>
    </row>
    <row r="958596" spans="68:68" customFormat="1">
      <c r="BP958596" s="90"/>
    </row>
    <row r="958597" spans="68:68" customFormat="1">
      <c r="BP958597" s="90"/>
    </row>
    <row r="958598" spans="68:68" customFormat="1">
      <c r="BP958598" s="90"/>
    </row>
    <row r="958599" spans="68:68" customFormat="1">
      <c r="BP958599" s="90"/>
    </row>
    <row r="958600" spans="68:68" customFormat="1">
      <c r="BP958600" s="90"/>
    </row>
    <row r="958601" spans="68:68" customFormat="1">
      <c r="BP958601" s="90"/>
    </row>
    <row r="958602" spans="68:68" customFormat="1">
      <c r="BP958602" s="90"/>
    </row>
    <row r="958603" spans="68:68" customFormat="1">
      <c r="BP958603" s="90"/>
    </row>
    <row r="958604" spans="68:68" customFormat="1">
      <c r="BP958604" s="90"/>
    </row>
    <row r="958605" spans="68:68" customFormat="1">
      <c r="BP958605" s="90"/>
    </row>
    <row r="958606" spans="68:68" customFormat="1">
      <c r="BP958606" s="90"/>
    </row>
    <row r="958607" spans="68:68" customFormat="1">
      <c r="BP958607" s="90"/>
    </row>
    <row r="958608" spans="68:68" customFormat="1">
      <c r="BP958608" s="90"/>
    </row>
    <row r="958609" spans="68:68" customFormat="1">
      <c r="BP958609" s="90"/>
    </row>
    <row r="958610" spans="68:68" customFormat="1">
      <c r="BP958610" s="90"/>
    </row>
    <row r="958611" spans="68:68" customFormat="1">
      <c r="BP958611" s="90"/>
    </row>
    <row r="958612" spans="68:68" customFormat="1">
      <c r="BP958612" s="90"/>
    </row>
    <row r="958613" spans="68:68" customFormat="1">
      <c r="BP958613" s="90"/>
    </row>
    <row r="958614" spans="68:68" customFormat="1">
      <c r="BP958614" s="90"/>
    </row>
    <row r="958615" spans="68:68" customFormat="1">
      <c r="BP958615" s="90"/>
    </row>
    <row r="958616" spans="68:68" customFormat="1">
      <c r="BP958616" s="90"/>
    </row>
    <row r="958617" spans="68:68" customFormat="1">
      <c r="BP958617" s="90"/>
    </row>
    <row r="958618" spans="68:68" customFormat="1">
      <c r="BP958618" s="90"/>
    </row>
    <row r="958619" spans="68:68" customFormat="1">
      <c r="BP958619" s="90"/>
    </row>
    <row r="958620" spans="68:68" customFormat="1">
      <c r="BP958620" s="90"/>
    </row>
    <row r="958621" spans="68:68" customFormat="1">
      <c r="BP958621" s="90"/>
    </row>
    <row r="958622" spans="68:68" customFormat="1">
      <c r="BP958622" s="90"/>
    </row>
    <row r="958623" spans="68:68" customFormat="1">
      <c r="BP958623" s="90"/>
    </row>
    <row r="958624" spans="68:68" customFormat="1">
      <c r="BP958624" s="90"/>
    </row>
    <row r="958625" spans="68:68" customFormat="1">
      <c r="BP958625" s="90"/>
    </row>
    <row r="958626" spans="68:68" customFormat="1">
      <c r="BP958626" s="90"/>
    </row>
    <row r="958627" spans="68:68" customFormat="1">
      <c r="BP958627" s="90"/>
    </row>
    <row r="958628" spans="68:68" customFormat="1">
      <c r="BP958628" s="90"/>
    </row>
    <row r="958629" spans="68:68" customFormat="1">
      <c r="BP958629" s="90"/>
    </row>
    <row r="958630" spans="68:68" customFormat="1">
      <c r="BP958630" s="90"/>
    </row>
    <row r="958631" spans="68:68" customFormat="1">
      <c r="BP958631" s="90"/>
    </row>
    <row r="958632" spans="68:68" customFormat="1">
      <c r="BP958632" s="90"/>
    </row>
    <row r="958633" spans="68:68" customFormat="1">
      <c r="BP958633" s="90"/>
    </row>
    <row r="958634" spans="68:68" customFormat="1">
      <c r="BP958634" s="90"/>
    </row>
    <row r="958635" spans="68:68" customFormat="1">
      <c r="BP958635" s="90"/>
    </row>
    <row r="958636" spans="68:68" customFormat="1">
      <c r="BP958636" s="90"/>
    </row>
    <row r="958637" spans="68:68" customFormat="1">
      <c r="BP958637" s="90"/>
    </row>
    <row r="958638" spans="68:68" customFormat="1">
      <c r="BP958638" s="90"/>
    </row>
    <row r="958639" spans="68:68" customFormat="1">
      <c r="BP958639" s="90"/>
    </row>
    <row r="958640" spans="68:68" customFormat="1">
      <c r="BP958640" s="90"/>
    </row>
    <row r="958641" spans="68:68" customFormat="1">
      <c r="BP958641" s="90"/>
    </row>
    <row r="958642" spans="68:68" customFormat="1">
      <c r="BP958642" s="90"/>
    </row>
    <row r="958643" spans="68:68" customFormat="1">
      <c r="BP958643" s="90"/>
    </row>
    <row r="958644" spans="68:68" customFormat="1">
      <c r="BP958644" s="90"/>
    </row>
    <row r="958645" spans="68:68" customFormat="1">
      <c r="BP958645" s="90"/>
    </row>
    <row r="958646" spans="68:68" customFormat="1">
      <c r="BP958646" s="90"/>
    </row>
    <row r="958647" spans="68:68" customFormat="1">
      <c r="BP958647" s="90"/>
    </row>
    <row r="958648" spans="68:68" customFormat="1">
      <c r="BP958648" s="90"/>
    </row>
    <row r="958649" spans="68:68" customFormat="1">
      <c r="BP958649" s="90"/>
    </row>
    <row r="958650" spans="68:68" customFormat="1">
      <c r="BP958650" s="90"/>
    </row>
    <row r="958651" spans="68:68" customFormat="1">
      <c r="BP958651" s="90"/>
    </row>
    <row r="958652" spans="68:68" customFormat="1">
      <c r="BP958652" s="90"/>
    </row>
    <row r="958653" spans="68:68" customFormat="1">
      <c r="BP958653" s="90"/>
    </row>
    <row r="958654" spans="68:68" customFormat="1">
      <c r="BP958654" s="90"/>
    </row>
    <row r="958655" spans="68:68" customFormat="1">
      <c r="BP958655" s="90"/>
    </row>
    <row r="958656" spans="68:68" customFormat="1">
      <c r="BP958656" s="90"/>
    </row>
    <row r="958657" spans="68:68" customFormat="1">
      <c r="BP958657" s="90"/>
    </row>
    <row r="958658" spans="68:68" customFormat="1">
      <c r="BP958658" s="90"/>
    </row>
    <row r="958659" spans="68:68" customFormat="1">
      <c r="BP958659" s="90"/>
    </row>
    <row r="958660" spans="68:68" customFormat="1">
      <c r="BP958660" s="90"/>
    </row>
    <row r="958661" spans="68:68" customFormat="1">
      <c r="BP958661" s="90"/>
    </row>
    <row r="958662" spans="68:68" customFormat="1">
      <c r="BP958662" s="90"/>
    </row>
    <row r="958663" spans="68:68" customFormat="1">
      <c r="BP958663" s="90"/>
    </row>
    <row r="958664" spans="68:68" customFormat="1">
      <c r="BP958664" s="90"/>
    </row>
    <row r="958665" spans="68:68" customFormat="1">
      <c r="BP958665" s="90"/>
    </row>
    <row r="958666" spans="68:68" customFormat="1">
      <c r="BP958666" s="90"/>
    </row>
    <row r="958667" spans="68:68" customFormat="1">
      <c r="BP958667" s="90"/>
    </row>
    <row r="958668" spans="68:68" customFormat="1">
      <c r="BP958668" s="90"/>
    </row>
    <row r="958669" spans="68:68" customFormat="1">
      <c r="BP958669" s="90"/>
    </row>
    <row r="958670" spans="68:68" customFormat="1">
      <c r="BP958670" s="90"/>
    </row>
    <row r="958671" spans="68:68" customFormat="1">
      <c r="BP958671" s="90"/>
    </row>
    <row r="958672" spans="68:68" customFormat="1">
      <c r="BP958672" s="90"/>
    </row>
    <row r="958673" spans="68:68" customFormat="1">
      <c r="BP958673" s="90"/>
    </row>
    <row r="958674" spans="68:68" customFormat="1">
      <c r="BP958674" s="90"/>
    </row>
    <row r="958675" spans="68:68" customFormat="1">
      <c r="BP958675" s="90"/>
    </row>
    <row r="958676" spans="68:68" customFormat="1">
      <c r="BP958676" s="90"/>
    </row>
    <row r="958677" spans="68:68" customFormat="1">
      <c r="BP958677" s="90"/>
    </row>
    <row r="958678" spans="68:68" customFormat="1">
      <c r="BP958678" s="90"/>
    </row>
    <row r="958679" spans="68:68" customFormat="1">
      <c r="BP958679" s="90"/>
    </row>
    <row r="958680" spans="68:68" customFormat="1">
      <c r="BP958680" s="90"/>
    </row>
    <row r="958681" spans="68:68" customFormat="1">
      <c r="BP958681" s="90"/>
    </row>
    <row r="958682" spans="68:68" customFormat="1">
      <c r="BP958682" s="90"/>
    </row>
    <row r="958683" spans="68:68" customFormat="1">
      <c r="BP958683" s="90"/>
    </row>
    <row r="958684" spans="68:68" customFormat="1">
      <c r="BP958684" s="90"/>
    </row>
    <row r="958685" spans="68:68" customFormat="1">
      <c r="BP958685" s="90"/>
    </row>
    <row r="958686" spans="68:68" customFormat="1">
      <c r="BP958686" s="90"/>
    </row>
    <row r="958687" spans="68:68" customFormat="1">
      <c r="BP958687" s="90"/>
    </row>
    <row r="958688" spans="68:68" customFormat="1">
      <c r="BP958688" s="90"/>
    </row>
    <row r="958689" spans="68:68" customFormat="1">
      <c r="BP958689" s="90"/>
    </row>
    <row r="958690" spans="68:68" customFormat="1">
      <c r="BP958690" s="90"/>
    </row>
    <row r="958691" spans="68:68" customFormat="1">
      <c r="BP958691" s="90"/>
    </row>
    <row r="958692" spans="68:68" customFormat="1">
      <c r="BP958692" s="90"/>
    </row>
    <row r="958693" spans="68:68" customFormat="1">
      <c r="BP958693" s="90"/>
    </row>
    <row r="958694" spans="68:68" customFormat="1">
      <c r="BP958694" s="90"/>
    </row>
    <row r="958695" spans="68:68" customFormat="1">
      <c r="BP958695" s="90"/>
    </row>
    <row r="958696" spans="68:68" customFormat="1">
      <c r="BP958696" s="90"/>
    </row>
    <row r="958697" spans="68:68" customFormat="1">
      <c r="BP958697" s="90"/>
    </row>
    <row r="958698" spans="68:68" customFormat="1">
      <c r="BP958698" s="90"/>
    </row>
    <row r="958699" spans="68:68" customFormat="1">
      <c r="BP958699" s="90"/>
    </row>
    <row r="958700" spans="68:68" customFormat="1">
      <c r="BP958700" s="90"/>
    </row>
    <row r="958701" spans="68:68" customFormat="1">
      <c r="BP958701" s="90"/>
    </row>
    <row r="958702" spans="68:68" customFormat="1">
      <c r="BP958702" s="90"/>
    </row>
    <row r="958703" spans="68:68" customFormat="1">
      <c r="BP958703" s="90"/>
    </row>
    <row r="958704" spans="68:68" customFormat="1">
      <c r="BP958704" s="90"/>
    </row>
    <row r="958705" spans="68:68" customFormat="1">
      <c r="BP958705" s="90"/>
    </row>
    <row r="958706" spans="68:68" customFormat="1">
      <c r="BP958706" s="90"/>
    </row>
    <row r="958707" spans="68:68" customFormat="1">
      <c r="BP958707" s="90"/>
    </row>
    <row r="958708" spans="68:68" customFormat="1">
      <c r="BP958708" s="90"/>
    </row>
    <row r="958709" spans="68:68" customFormat="1">
      <c r="BP958709" s="90"/>
    </row>
    <row r="958710" spans="68:68" customFormat="1">
      <c r="BP958710" s="90"/>
    </row>
    <row r="958711" spans="68:68" customFormat="1">
      <c r="BP958711" s="90"/>
    </row>
    <row r="958712" spans="68:68" customFormat="1">
      <c r="BP958712" s="90"/>
    </row>
    <row r="958713" spans="68:68" customFormat="1">
      <c r="BP958713" s="90"/>
    </row>
    <row r="958714" spans="68:68" customFormat="1">
      <c r="BP958714" s="90"/>
    </row>
    <row r="958715" spans="68:68" customFormat="1">
      <c r="BP958715" s="90"/>
    </row>
    <row r="958716" spans="68:68" customFormat="1">
      <c r="BP958716" s="90"/>
    </row>
    <row r="958717" spans="68:68" customFormat="1">
      <c r="BP958717" s="90"/>
    </row>
    <row r="958718" spans="68:68" customFormat="1">
      <c r="BP958718" s="90"/>
    </row>
    <row r="958719" spans="68:68" customFormat="1">
      <c r="BP958719" s="90"/>
    </row>
    <row r="958720" spans="68:68" customFormat="1">
      <c r="BP958720" s="90"/>
    </row>
    <row r="958721" spans="68:68" customFormat="1">
      <c r="BP958721" s="90"/>
    </row>
    <row r="958722" spans="68:68" customFormat="1">
      <c r="BP958722" s="90"/>
    </row>
    <row r="958723" spans="68:68" customFormat="1">
      <c r="BP958723" s="90"/>
    </row>
    <row r="958724" spans="68:68" customFormat="1">
      <c r="BP958724" s="90"/>
    </row>
    <row r="958725" spans="68:68" customFormat="1">
      <c r="BP958725" s="90"/>
    </row>
    <row r="958726" spans="68:68" customFormat="1">
      <c r="BP958726" s="90"/>
    </row>
    <row r="958727" spans="68:68" customFormat="1">
      <c r="BP958727" s="90"/>
    </row>
    <row r="958728" spans="68:68" customFormat="1">
      <c r="BP958728" s="90"/>
    </row>
    <row r="958729" spans="68:68" customFormat="1">
      <c r="BP958729" s="90"/>
    </row>
    <row r="958730" spans="68:68" customFormat="1">
      <c r="BP958730" s="90"/>
    </row>
    <row r="958731" spans="68:68" customFormat="1">
      <c r="BP958731" s="90"/>
    </row>
    <row r="958732" spans="68:68" customFormat="1">
      <c r="BP958732" s="90"/>
    </row>
    <row r="958733" spans="68:68" customFormat="1">
      <c r="BP958733" s="90"/>
    </row>
    <row r="958734" spans="68:68" customFormat="1">
      <c r="BP958734" s="90"/>
    </row>
    <row r="958735" spans="68:68" customFormat="1">
      <c r="BP958735" s="90"/>
    </row>
    <row r="958736" spans="68:68" customFormat="1">
      <c r="BP958736" s="90"/>
    </row>
    <row r="958737" spans="68:68" customFormat="1">
      <c r="BP958737" s="90"/>
    </row>
    <row r="958738" spans="68:68" customFormat="1">
      <c r="BP958738" s="90"/>
    </row>
    <row r="958739" spans="68:68" customFormat="1">
      <c r="BP958739" s="90"/>
    </row>
    <row r="958740" spans="68:68" customFormat="1">
      <c r="BP958740" s="90"/>
    </row>
    <row r="958741" spans="68:68" customFormat="1">
      <c r="BP958741" s="90"/>
    </row>
    <row r="958742" spans="68:68" customFormat="1">
      <c r="BP958742" s="90"/>
    </row>
    <row r="958743" spans="68:68" customFormat="1">
      <c r="BP958743" s="90"/>
    </row>
    <row r="958744" spans="68:68" customFormat="1">
      <c r="BP958744" s="90"/>
    </row>
    <row r="958745" spans="68:68" customFormat="1">
      <c r="BP958745" s="90"/>
    </row>
    <row r="958746" spans="68:68" customFormat="1">
      <c r="BP958746" s="90"/>
    </row>
    <row r="958747" spans="68:68" customFormat="1">
      <c r="BP958747" s="90"/>
    </row>
    <row r="958748" spans="68:68" customFormat="1">
      <c r="BP958748" s="90"/>
    </row>
    <row r="958749" spans="68:68" customFormat="1">
      <c r="BP958749" s="90"/>
    </row>
    <row r="958750" spans="68:68" customFormat="1">
      <c r="BP958750" s="90"/>
    </row>
    <row r="958751" spans="68:68" customFormat="1">
      <c r="BP958751" s="90"/>
    </row>
    <row r="958752" spans="68:68" customFormat="1">
      <c r="BP958752" s="90"/>
    </row>
    <row r="958753" spans="68:68" customFormat="1">
      <c r="BP958753" s="90"/>
    </row>
    <row r="958754" spans="68:68" customFormat="1">
      <c r="BP958754" s="90"/>
    </row>
    <row r="958755" spans="68:68" customFormat="1">
      <c r="BP958755" s="90"/>
    </row>
    <row r="958756" spans="68:68" customFormat="1">
      <c r="BP958756" s="90"/>
    </row>
    <row r="958757" spans="68:68" customFormat="1">
      <c r="BP958757" s="90"/>
    </row>
    <row r="958758" spans="68:68" customFormat="1">
      <c r="BP958758" s="90"/>
    </row>
    <row r="958759" spans="68:68" customFormat="1">
      <c r="BP958759" s="90"/>
    </row>
    <row r="958760" spans="68:68" customFormat="1">
      <c r="BP958760" s="90"/>
    </row>
    <row r="958761" spans="68:68" customFormat="1">
      <c r="BP958761" s="90"/>
    </row>
    <row r="958762" spans="68:68" customFormat="1">
      <c r="BP958762" s="90"/>
    </row>
    <row r="958763" spans="68:68" customFormat="1">
      <c r="BP958763" s="90"/>
    </row>
    <row r="958764" spans="68:68" customFormat="1">
      <c r="BP958764" s="90"/>
    </row>
    <row r="958765" spans="68:68" customFormat="1">
      <c r="BP958765" s="90"/>
    </row>
    <row r="958766" spans="68:68" customFormat="1">
      <c r="BP958766" s="90"/>
    </row>
    <row r="958767" spans="68:68" customFormat="1">
      <c r="BP958767" s="90"/>
    </row>
    <row r="958768" spans="68:68" customFormat="1">
      <c r="BP958768" s="90"/>
    </row>
    <row r="958769" spans="68:68" customFormat="1">
      <c r="BP958769" s="90"/>
    </row>
    <row r="958770" spans="68:68" customFormat="1">
      <c r="BP958770" s="90"/>
    </row>
    <row r="958771" spans="68:68" customFormat="1">
      <c r="BP958771" s="90"/>
    </row>
    <row r="958772" spans="68:68" customFormat="1">
      <c r="BP958772" s="90"/>
    </row>
    <row r="958773" spans="68:68" customFormat="1">
      <c r="BP958773" s="90"/>
    </row>
    <row r="958774" spans="68:68" customFormat="1">
      <c r="BP958774" s="90"/>
    </row>
    <row r="958775" spans="68:68" customFormat="1">
      <c r="BP958775" s="90"/>
    </row>
    <row r="958776" spans="68:68" customFormat="1">
      <c r="BP958776" s="90"/>
    </row>
    <row r="958777" spans="68:68" customFormat="1">
      <c r="BP958777" s="90"/>
    </row>
    <row r="958778" spans="68:68" customFormat="1">
      <c r="BP958778" s="90"/>
    </row>
    <row r="958779" spans="68:68" customFormat="1">
      <c r="BP958779" s="90"/>
    </row>
    <row r="958780" spans="68:68" customFormat="1">
      <c r="BP958780" s="90"/>
    </row>
    <row r="958781" spans="68:68" customFormat="1">
      <c r="BP958781" s="90"/>
    </row>
    <row r="958782" spans="68:68" customFormat="1">
      <c r="BP958782" s="90"/>
    </row>
    <row r="958783" spans="68:68" customFormat="1">
      <c r="BP958783" s="90"/>
    </row>
    <row r="958784" spans="68:68" customFormat="1">
      <c r="BP958784" s="90"/>
    </row>
    <row r="958785" spans="68:68" customFormat="1">
      <c r="BP958785" s="90"/>
    </row>
    <row r="958786" spans="68:68" customFormat="1">
      <c r="BP958786" s="90"/>
    </row>
    <row r="958787" spans="68:68" customFormat="1">
      <c r="BP958787" s="90"/>
    </row>
    <row r="958788" spans="68:68" customFormat="1">
      <c r="BP958788" s="90"/>
    </row>
    <row r="958789" spans="68:68" customFormat="1">
      <c r="BP958789" s="90"/>
    </row>
    <row r="958790" spans="68:68" customFormat="1">
      <c r="BP958790" s="90"/>
    </row>
    <row r="958791" spans="68:68" customFormat="1">
      <c r="BP958791" s="90"/>
    </row>
    <row r="958792" spans="68:68" customFormat="1">
      <c r="BP958792" s="90"/>
    </row>
    <row r="958793" spans="68:68" customFormat="1">
      <c r="BP958793" s="90"/>
    </row>
    <row r="958794" spans="68:68" customFormat="1">
      <c r="BP958794" s="90"/>
    </row>
    <row r="958795" spans="68:68" customFormat="1">
      <c r="BP958795" s="90"/>
    </row>
    <row r="958796" spans="68:68" customFormat="1">
      <c r="BP958796" s="90"/>
    </row>
    <row r="958797" spans="68:68" customFormat="1">
      <c r="BP958797" s="90"/>
    </row>
    <row r="958798" spans="68:68" customFormat="1">
      <c r="BP958798" s="90"/>
    </row>
    <row r="958799" spans="68:68" customFormat="1">
      <c r="BP958799" s="90"/>
    </row>
    <row r="958800" spans="68:68" customFormat="1">
      <c r="BP958800" s="90"/>
    </row>
    <row r="958801" spans="68:68" customFormat="1">
      <c r="BP958801" s="90"/>
    </row>
    <row r="958802" spans="68:68" customFormat="1">
      <c r="BP958802" s="90"/>
    </row>
    <row r="958803" spans="68:68" customFormat="1">
      <c r="BP958803" s="90"/>
    </row>
    <row r="958804" spans="68:68" customFormat="1">
      <c r="BP958804" s="90"/>
    </row>
    <row r="958805" spans="68:68" customFormat="1">
      <c r="BP958805" s="90"/>
    </row>
    <row r="958806" spans="68:68" customFormat="1">
      <c r="BP958806" s="90"/>
    </row>
    <row r="958807" spans="68:68" customFormat="1">
      <c r="BP958807" s="90"/>
    </row>
    <row r="958808" spans="68:68" customFormat="1">
      <c r="BP958808" s="90"/>
    </row>
    <row r="958809" spans="68:68" customFormat="1">
      <c r="BP958809" s="90"/>
    </row>
    <row r="958810" spans="68:68" customFormat="1">
      <c r="BP958810" s="90"/>
    </row>
    <row r="958811" spans="68:68" customFormat="1">
      <c r="BP958811" s="90"/>
    </row>
    <row r="958812" spans="68:68" customFormat="1">
      <c r="BP958812" s="90"/>
    </row>
    <row r="958813" spans="68:68" customFormat="1">
      <c r="BP958813" s="90"/>
    </row>
    <row r="958814" spans="68:68" customFormat="1">
      <c r="BP958814" s="90"/>
    </row>
    <row r="958815" spans="68:68" customFormat="1">
      <c r="BP958815" s="90"/>
    </row>
    <row r="958816" spans="68:68" customFormat="1">
      <c r="BP958816" s="90"/>
    </row>
    <row r="958817" spans="68:68" customFormat="1">
      <c r="BP958817" s="90"/>
    </row>
    <row r="958818" spans="68:68" customFormat="1">
      <c r="BP958818" s="90"/>
    </row>
    <row r="958819" spans="68:68" customFormat="1">
      <c r="BP958819" s="90"/>
    </row>
    <row r="958820" spans="68:68" customFormat="1">
      <c r="BP958820" s="90"/>
    </row>
    <row r="958821" spans="68:68" customFormat="1">
      <c r="BP958821" s="90"/>
    </row>
    <row r="958822" spans="68:68" customFormat="1">
      <c r="BP958822" s="90"/>
    </row>
    <row r="958823" spans="68:68" customFormat="1">
      <c r="BP958823" s="90"/>
    </row>
    <row r="958824" spans="68:68" customFormat="1">
      <c r="BP958824" s="90"/>
    </row>
    <row r="958825" spans="68:68" customFormat="1">
      <c r="BP958825" s="90"/>
    </row>
    <row r="958826" spans="68:68" customFormat="1">
      <c r="BP958826" s="90"/>
    </row>
    <row r="958827" spans="68:68" customFormat="1">
      <c r="BP958827" s="90"/>
    </row>
    <row r="958828" spans="68:68" customFormat="1">
      <c r="BP958828" s="90"/>
    </row>
    <row r="958829" spans="68:68" customFormat="1">
      <c r="BP958829" s="90"/>
    </row>
    <row r="958830" spans="68:68" customFormat="1">
      <c r="BP958830" s="90"/>
    </row>
    <row r="958831" spans="68:68" customFormat="1">
      <c r="BP958831" s="90"/>
    </row>
    <row r="958832" spans="68:68" customFormat="1">
      <c r="BP958832" s="90"/>
    </row>
    <row r="958833" spans="68:68" customFormat="1">
      <c r="BP958833" s="90"/>
    </row>
    <row r="958834" spans="68:68" customFormat="1">
      <c r="BP958834" s="90"/>
    </row>
    <row r="958835" spans="68:68" customFormat="1">
      <c r="BP958835" s="90"/>
    </row>
    <row r="958836" spans="68:68" customFormat="1">
      <c r="BP958836" s="90"/>
    </row>
    <row r="958837" spans="68:68" customFormat="1">
      <c r="BP958837" s="90"/>
    </row>
    <row r="958838" spans="68:68" customFormat="1">
      <c r="BP958838" s="90"/>
    </row>
    <row r="958839" spans="68:68" customFormat="1">
      <c r="BP958839" s="90"/>
    </row>
    <row r="958840" spans="68:68" customFormat="1">
      <c r="BP958840" s="90"/>
    </row>
    <row r="958841" spans="68:68" customFormat="1">
      <c r="BP958841" s="90"/>
    </row>
    <row r="958842" spans="68:68" customFormat="1">
      <c r="BP958842" s="90"/>
    </row>
    <row r="958843" spans="68:68" customFormat="1">
      <c r="BP958843" s="90"/>
    </row>
    <row r="958844" spans="68:68" customFormat="1">
      <c r="BP958844" s="90"/>
    </row>
    <row r="958845" spans="68:68" customFormat="1">
      <c r="BP958845" s="90"/>
    </row>
    <row r="958846" spans="68:68" customFormat="1">
      <c r="BP958846" s="90"/>
    </row>
    <row r="958847" spans="68:68" customFormat="1">
      <c r="BP958847" s="90"/>
    </row>
    <row r="958848" spans="68:68" customFormat="1">
      <c r="BP958848" s="90"/>
    </row>
    <row r="958849" spans="68:68" customFormat="1">
      <c r="BP958849" s="90"/>
    </row>
    <row r="958850" spans="68:68" customFormat="1">
      <c r="BP958850" s="90"/>
    </row>
    <row r="958851" spans="68:68" customFormat="1">
      <c r="BP958851" s="90"/>
    </row>
    <row r="958852" spans="68:68" customFormat="1">
      <c r="BP958852" s="90"/>
    </row>
    <row r="958853" spans="68:68" customFormat="1">
      <c r="BP958853" s="90"/>
    </row>
    <row r="958854" spans="68:68" customFormat="1">
      <c r="BP958854" s="90"/>
    </row>
    <row r="958855" spans="68:68" customFormat="1">
      <c r="BP958855" s="90"/>
    </row>
    <row r="958856" spans="68:68" customFormat="1">
      <c r="BP958856" s="90"/>
    </row>
    <row r="958857" spans="68:68" customFormat="1">
      <c r="BP958857" s="90"/>
    </row>
    <row r="958858" spans="68:68" customFormat="1">
      <c r="BP958858" s="90"/>
    </row>
    <row r="958859" spans="68:68" customFormat="1">
      <c r="BP958859" s="90"/>
    </row>
    <row r="958860" spans="68:68" customFormat="1">
      <c r="BP958860" s="90"/>
    </row>
    <row r="958861" spans="68:68" customFormat="1">
      <c r="BP958861" s="90"/>
    </row>
    <row r="958862" spans="68:68" customFormat="1">
      <c r="BP958862" s="90"/>
    </row>
    <row r="958863" spans="68:68" customFormat="1">
      <c r="BP958863" s="90"/>
    </row>
    <row r="958864" spans="68:68" customFormat="1">
      <c r="BP958864" s="90"/>
    </row>
    <row r="958865" spans="68:68" customFormat="1">
      <c r="BP958865" s="90"/>
    </row>
    <row r="958866" spans="68:68" customFormat="1">
      <c r="BP958866" s="90"/>
    </row>
    <row r="958867" spans="68:68" customFormat="1">
      <c r="BP958867" s="90"/>
    </row>
    <row r="958868" spans="68:68" customFormat="1">
      <c r="BP958868" s="90"/>
    </row>
    <row r="958869" spans="68:68" customFormat="1">
      <c r="BP958869" s="90"/>
    </row>
    <row r="958870" spans="68:68" customFormat="1">
      <c r="BP958870" s="90"/>
    </row>
    <row r="958871" spans="68:68" customFormat="1">
      <c r="BP958871" s="90"/>
    </row>
    <row r="958872" spans="68:68" customFormat="1">
      <c r="BP958872" s="90"/>
    </row>
    <row r="958873" spans="68:68" customFormat="1">
      <c r="BP958873" s="90"/>
    </row>
    <row r="958874" spans="68:68" customFormat="1">
      <c r="BP958874" s="90"/>
    </row>
    <row r="958875" spans="68:68" customFormat="1">
      <c r="BP958875" s="90"/>
    </row>
    <row r="958876" spans="68:68" customFormat="1">
      <c r="BP958876" s="90"/>
    </row>
    <row r="958877" spans="68:68" customFormat="1">
      <c r="BP958877" s="90"/>
    </row>
    <row r="958878" spans="68:68" customFormat="1">
      <c r="BP958878" s="90"/>
    </row>
    <row r="958879" spans="68:68" customFormat="1">
      <c r="BP958879" s="90"/>
    </row>
    <row r="958880" spans="68:68" customFormat="1">
      <c r="BP958880" s="90"/>
    </row>
    <row r="958881" spans="68:68" customFormat="1">
      <c r="BP958881" s="90"/>
    </row>
    <row r="958882" spans="68:68" customFormat="1">
      <c r="BP958882" s="90"/>
    </row>
    <row r="958883" spans="68:68" customFormat="1">
      <c r="BP958883" s="90"/>
    </row>
    <row r="958884" spans="68:68" customFormat="1">
      <c r="BP958884" s="90"/>
    </row>
    <row r="958885" spans="68:68" customFormat="1">
      <c r="BP958885" s="90"/>
    </row>
    <row r="958886" spans="68:68" customFormat="1">
      <c r="BP958886" s="90"/>
    </row>
    <row r="958887" spans="68:68" customFormat="1">
      <c r="BP958887" s="90"/>
    </row>
    <row r="958888" spans="68:68" customFormat="1">
      <c r="BP958888" s="90"/>
    </row>
    <row r="958889" spans="68:68" customFormat="1">
      <c r="BP958889" s="90"/>
    </row>
    <row r="958890" spans="68:68" customFormat="1">
      <c r="BP958890" s="90"/>
    </row>
    <row r="958891" spans="68:68" customFormat="1">
      <c r="BP958891" s="90"/>
    </row>
    <row r="958892" spans="68:68" customFormat="1">
      <c r="BP958892" s="90"/>
    </row>
    <row r="958893" spans="68:68" customFormat="1">
      <c r="BP958893" s="90"/>
    </row>
    <row r="958894" spans="68:68" customFormat="1">
      <c r="BP958894" s="90"/>
    </row>
    <row r="958895" spans="68:68" customFormat="1">
      <c r="BP958895" s="90"/>
    </row>
    <row r="958896" spans="68:68" customFormat="1">
      <c r="BP958896" s="90"/>
    </row>
    <row r="958897" spans="68:68" customFormat="1">
      <c r="BP958897" s="90"/>
    </row>
    <row r="958898" spans="68:68" customFormat="1">
      <c r="BP958898" s="90"/>
    </row>
    <row r="958899" spans="68:68" customFormat="1">
      <c r="BP958899" s="90"/>
    </row>
    <row r="958900" spans="68:68" customFormat="1">
      <c r="BP958900" s="90"/>
    </row>
    <row r="958901" spans="68:68" customFormat="1">
      <c r="BP958901" s="90"/>
    </row>
    <row r="958902" spans="68:68" customFormat="1">
      <c r="BP958902" s="90"/>
    </row>
    <row r="958903" spans="68:68" customFormat="1">
      <c r="BP958903" s="90"/>
    </row>
    <row r="958904" spans="68:68" customFormat="1">
      <c r="BP958904" s="90"/>
    </row>
    <row r="958905" spans="68:68" customFormat="1">
      <c r="BP958905" s="90"/>
    </row>
    <row r="958906" spans="68:68" customFormat="1">
      <c r="BP958906" s="90"/>
    </row>
    <row r="958907" spans="68:68" customFormat="1">
      <c r="BP958907" s="90"/>
    </row>
    <row r="958908" spans="68:68" customFormat="1">
      <c r="BP958908" s="90"/>
    </row>
    <row r="958909" spans="68:68" customFormat="1">
      <c r="BP958909" s="90"/>
    </row>
    <row r="958910" spans="68:68" customFormat="1">
      <c r="BP958910" s="90"/>
    </row>
    <row r="958911" spans="68:68" customFormat="1">
      <c r="BP958911" s="90"/>
    </row>
    <row r="958912" spans="68:68" customFormat="1">
      <c r="BP958912" s="90"/>
    </row>
    <row r="958913" spans="68:68" customFormat="1">
      <c r="BP958913" s="90"/>
    </row>
    <row r="958914" spans="68:68" customFormat="1">
      <c r="BP958914" s="90"/>
    </row>
    <row r="958915" spans="68:68" customFormat="1">
      <c r="BP958915" s="90"/>
    </row>
    <row r="958916" spans="68:68" customFormat="1">
      <c r="BP958916" s="90"/>
    </row>
    <row r="958917" spans="68:68" customFormat="1">
      <c r="BP958917" s="90"/>
    </row>
    <row r="958918" spans="68:68" customFormat="1">
      <c r="BP958918" s="90"/>
    </row>
    <row r="958919" spans="68:68" customFormat="1">
      <c r="BP958919" s="90"/>
    </row>
    <row r="958920" spans="68:68" customFormat="1">
      <c r="BP958920" s="90"/>
    </row>
    <row r="958921" spans="68:68" customFormat="1">
      <c r="BP958921" s="90"/>
    </row>
    <row r="958922" spans="68:68" customFormat="1">
      <c r="BP958922" s="90"/>
    </row>
    <row r="958923" spans="68:68" customFormat="1">
      <c r="BP958923" s="90"/>
    </row>
    <row r="958924" spans="68:68" customFormat="1">
      <c r="BP958924" s="90"/>
    </row>
    <row r="958925" spans="68:68" customFormat="1">
      <c r="BP958925" s="90"/>
    </row>
    <row r="958926" spans="68:68" customFormat="1">
      <c r="BP958926" s="90"/>
    </row>
    <row r="958927" spans="68:68" customFormat="1">
      <c r="BP958927" s="90"/>
    </row>
    <row r="958928" spans="68:68" customFormat="1">
      <c r="BP958928" s="90"/>
    </row>
    <row r="958929" spans="68:68" customFormat="1">
      <c r="BP958929" s="90"/>
    </row>
    <row r="958930" spans="68:68" customFormat="1">
      <c r="BP958930" s="90"/>
    </row>
    <row r="958931" spans="68:68" customFormat="1">
      <c r="BP958931" s="90"/>
    </row>
    <row r="958932" spans="68:68" customFormat="1">
      <c r="BP958932" s="90"/>
    </row>
    <row r="958933" spans="68:68" customFormat="1">
      <c r="BP958933" s="90"/>
    </row>
    <row r="958934" spans="68:68" customFormat="1">
      <c r="BP958934" s="90"/>
    </row>
    <row r="958935" spans="68:68" customFormat="1">
      <c r="BP958935" s="90"/>
    </row>
    <row r="958936" spans="68:68" customFormat="1">
      <c r="BP958936" s="90"/>
    </row>
    <row r="958937" spans="68:68" customFormat="1">
      <c r="BP958937" s="90"/>
    </row>
    <row r="958938" spans="68:68" customFormat="1">
      <c r="BP958938" s="90"/>
    </row>
    <row r="958939" spans="68:68" customFormat="1">
      <c r="BP958939" s="90"/>
    </row>
    <row r="958940" spans="68:68" customFormat="1">
      <c r="BP958940" s="90"/>
    </row>
    <row r="958941" spans="68:68" customFormat="1">
      <c r="BP958941" s="90"/>
    </row>
    <row r="958942" spans="68:68" customFormat="1">
      <c r="BP958942" s="90"/>
    </row>
    <row r="958943" spans="68:68" customFormat="1">
      <c r="BP958943" s="90"/>
    </row>
    <row r="958944" spans="68:68" customFormat="1">
      <c r="BP958944" s="90"/>
    </row>
    <row r="958945" spans="68:68" customFormat="1">
      <c r="BP958945" s="90"/>
    </row>
    <row r="958946" spans="68:68" customFormat="1">
      <c r="BP958946" s="90"/>
    </row>
    <row r="958947" spans="68:68" customFormat="1">
      <c r="BP958947" s="90"/>
    </row>
    <row r="958948" spans="68:68" customFormat="1">
      <c r="BP958948" s="90"/>
    </row>
    <row r="958949" spans="68:68" customFormat="1">
      <c r="BP958949" s="90"/>
    </row>
    <row r="958950" spans="68:68" customFormat="1">
      <c r="BP958950" s="90"/>
    </row>
    <row r="958951" spans="68:68" customFormat="1">
      <c r="BP958951" s="90"/>
    </row>
    <row r="958952" spans="68:68" customFormat="1">
      <c r="BP958952" s="90"/>
    </row>
    <row r="958953" spans="68:68" customFormat="1">
      <c r="BP958953" s="90"/>
    </row>
    <row r="958954" spans="68:68" customFormat="1">
      <c r="BP958954" s="90"/>
    </row>
    <row r="958955" spans="68:68" customFormat="1">
      <c r="BP958955" s="90"/>
    </row>
    <row r="958956" spans="68:68" customFormat="1">
      <c r="BP958956" s="90"/>
    </row>
    <row r="958957" spans="68:68" customFormat="1">
      <c r="BP958957" s="90"/>
    </row>
    <row r="958958" spans="68:68" customFormat="1">
      <c r="BP958958" s="90"/>
    </row>
    <row r="958959" spans="68:68" customFormat="1">
      <c r="BP958959" s="90"/>
    </row>
    <row r="958960" spans="68:68" customFormat="1">
      <c r="BP958960" s="90"/>
    </row>
    <row r="958961" spans="68:68" customFormat="1">
      <c r="BP958961" s="90"/>
    </row>
    <row r="958962" spans="68:68" customFormat="1">
      <c r="BP958962" s="90"/>
    </row>
    <row r="958963" spans="68:68" customFormat="1">
      <c r="BP958963" s="90"/>
    </row>
    <row r="958964" spans="68:68" customFormat="1">
      <c r="BP958964" s="90"/>
    </row>
    <row r="958965" spans="68:68" customFormat="1">
      <c r="BP958965" s="90"/>
    </row>
    <row r="958966" spans="68:68" customFormat="1">
      <c r="BP958966" s="90"/>
    </row>
    <row r="958967" spans="68:68" customFormat="1">
      <c r="BP958967" s="90"/>
    </row>
    <row r="958968" spans="68:68" customFormat="1">
      <c r="BP958968" s="90"/>
    </row>
    <row r="958969" spans="68:68" customFormat="1">
      <c r="BP958969" s="90"/>
    </row>
    <row r="958970" spans="68:68" customFormat="1">
      <c r="BP958970" s="90"/>
    </row>
    <row r="958971" spans="68:68" customFormat="1">
      <c r="BP958971" s="90"/>
    </row>
    <row r="958972" spans="68:68" customFormat="1">
      <c r="BP958972" s="90"/>
    </row>
    <row r="958973" spans="68:68" customFormat="1">
      <c r="BP958973" s="90"/>
    </row>
    <row r="958974" spans="68:68" customFormat="1">
      <c r="BP958974" s="90"/>
    </row>
    <row r="958975" spans="68:68" customFormat="1">
      <c r="BP958975" s="90"/>
    </row>
    <row r="958976" spans="68:68" customFormat="1">
      <c r="BP958976" s="90"/>
    </row>
    <row r="958977" spans="68:68" customFormat="1">
      <c r="BP958977" s="90"/>
    </row>
    <row r="958978" spans="68:68" customFormat="1">
      <c r="BP958978" s="90"/>
    </row>
    <row r="958979" spans="68:68" customFormat="1">
      <c r="BP958979" s="90"/>
    </row>
    <row r="958980" spans="68:68" customFormat="1">
      <c r="BP958980" s="90"/>
    </row>
    <row r="958981" spans="68:68" customFormat="1">
      <c r="BP958981" s="90"/>
    </row>
    <row r="958982" spans="68:68" customFormat="1">
      <c r="BP958982" s="90"/>
    </row>
    <row r="958983" spans="68:68" customFormat="1">
      <c r="BP958983" s="90"/>
    </row>
    <row r="958984" spans="68:68" customFormat="1">
      <c r="BP958984" s="90"/>
    </row>
    <row r="958985" spans="68:68" customFormat="1">
      <c r="BP958985" s="90"/>
    </row>
    <row r="958986" spans="68:68" customFormat="1">
      <c r="BP958986" s="90"/>
    </row>
    <row r="958987" spans="68:68" customFormat="1">
      <c r="BP958987" s="90"/>
    </row>
    <row r="958988" spans="68:68" customFormat="1">
      <c r="BP958988" s="90"/>
    </row>
    <row r="958989" spans="68:68" customFormat="1">
      <c r="BP958989" s="90"/>
    </row>
    <row r="958990" spans="68:68" customFormat="1">
      <c r="BP958990" s="90"/>
    </row>
    <row r="958991" spans="68:68" customFormat="1">
      <c r="BP958991" s="90"/>
    </row>
    <row r="958992" spans="68:68" customFormat="1">
      <c r="BP958992" s="90"/>
    </row>
    <row r="958993" spans="68:68" customFormat="1">
      <c r="BP958993" s="90"/>
    </row>
    <row r="958994" spans="68:68" customFormat="1">
      <c r="BP958994" s="90"/>
    </row>
    <row r="958995" spans="68:68" customFormat="1">
      <c r="BP958995" s="90"/>
    </row>
    <row r="958996" spans="68:68" customFormat="1">
      <c r="BP958996" s="90"/>
    </row>
    <row r="958997" spans="68:68" customFormat="1">
      <c r="BP958997" s="90"/>
    </row>
    <row r="958998" spans="68:68" customFormat="1">
      <c r="BP958998" s="90"/>
    </row>
    <row r="958999" spans="68:68" customFormat="1">
      <c r="BP958999" s="90"/>
    </row>
    <row r="959000" spans="68:68" customFormat="1">
      <c r="BP959000" s="90"/>
    </row>
    <row r="959001" spans="68:68" customFormat="1">
      <c r="BP959001" s="90"/>
    </row>
    <row r="959002" spans="68:68" customFormat="1">
      <c r="BP959002" s="90"/>
    </row>
    <row r="959003" spans="68:68" customFormat="1">
      <c r="BP959003" s="90"/>
    </row>
    <row r="959004" spans="68:68" customFormat="1">
      <c r="BP959004" s="90"/>
    </row>
    <row r="959005" spans="68:68" customFormat="1">
      <c r="BP959005" s="90"/>
    </row>
    <row r="959006" spans="68:68" customFormat="1">
      <c r="BP959006" s="90"/>
    </row>
    <row r="959007" spans="68:68" customFormat="1">
      <c r="BP959007" s="90"/>
    </row>
    <row r="959008" spans="68:68" customFormat="1">
      <c r="BP959008" s="90"/>
    </row>
    <row r="959009" spans="68:68" customFormat="1">
      <c r="BP959009" s="90"/>
    </row>
    <row r="959010" spans="68:68" customFormat="1">
      <c r="BP959010" s="90"/>
    </row>
    <row r="959011" spans="68:68" customFormat="1">
      <c r="BP959011" s="90"/>
    </row>
    <row r="959012" spans="68:68" customFormat="1">
      <c r="BP959012" s="90"/>
    </row>
    <row r="959013" spans="68:68" customFormat="1">
      <c r="BP959013" s="90"/>
    </row>
    <row r="959014" spans="68:68" customFormat="1">
      <c r="BP959014" s="90"/>
    </row>
    <row r="959015" spans="68:68" customFormat="1">
      <c r="BP959015" s="90"/>
    </row>
    <row r="959016" spans="68:68" customFormat="1">
      <c r="BP959016" s="90"/>
    </row>
    <row r="959017" spans="68:68" customFormat="1">
      <c r="BP959017" s="90"/>
    </row>
    <row r="959018" spans="68:68" customFormat="1">
      <c r="BP959018" s="90"/>
    </row>
    <row r="959019" spans="68:68" customFormat="1">
      <c r="BP959019" s="90"/>
    </row>
    <row r="959020" spans="68:68" customFormat="1">
      <c r="BP959020" s="90"/>
    </row>
    <row r="959021" spans="68:68" customFormat="1">
      <c r="BP959021" s="90"/>
    </row>
    <row r="959022" spans="68:68" customFormat="1">
      <c r="BP959022" s="90"/>
    </row>
    <row r="959023" spans="68:68" customFormat="1">
      <c r="BP959023" s="90"/>
    </row>
    <row r="959024" spans="68:68" customFormat="1">
      <c r="BP959024" s="90"/>
    </row>
    <row r="959025" spans="68:68" customFormat="1">
      <c r="BP959025" s="90"/>
    </row>
    <row r="959026" spans="68:68" customFormat="1">
      <c r="BP959026" s="90"/>
    </row>
    <row r="959027" spans="68:68" customFormat="1">
      <c r="BP959027" s="90"/>
    </row>
    <row r="959028" spans="68:68" customFormat="1">
      <c r="BP959028" s="90"/>
    </row>
    <row r="959029" spans="68:68" customFormat="1">
      <c r="BP959029" s="90"/>
    </row>
    <row r="959030" spans="68:68" customFormat="1">
      <c r="BP959030" s="90"/>
    </row>
    <row r="959031" spans="68:68" customFormat="1">
      <c r="BP959031" s="90"/>
    </row>
    <row r="959032" spans="68:68" customFormat="1">
      <c r="BP959032" s="90"/>
    </row>
    <row r="959033" spans="68:68" customFormat="1">
      <c r="BP959033" s="90"/>
    </row>
    <row r="959034" spans="68:68" customFormat="1">
      <c r="BP959034" s="90"/>
    </row>
    <row r="959035" spans="68:68" customFormat="1">
      <c r="BP959035" s="90"/>
    </row>
    <row r="959036" spans="68:68" customFormat="1">
      <c r="BP959036" s="90"/>
    </row>
    <row r="959037" spans="68:68" customFormat="1">
      <c r="BP959037" s="90"/>
    </row>
    <row r="959038" spans="68:68" customFormat="1">
      <c r="BP959038" s="90"/>
    </row>
    <row r="959039" spans="68:68" customFormat="1">
      <c r="BP959039" s="90"/>
    </row>
    <row r="959040" spans="68:68" customFormat="1">
      <c r="BP959040" s="90"/>
    </row>
    <row r="959041" spans="68:68" customFormat="1">
      <c r="BP959041" s="90"/>
    </row>
    <row r="959042" spans="68:68" customFormat="1">
      <c r="BP959042" s="90"/>
    </row>
    <row r="959043" spans="68:68" customFormat="1">
      <c r="BP959043" s="90"/>
    </row>
    <row r="959044" spans="68:68" customFormat="1">
      <c r="BP959044" s="90"/>
    </row>
    <row r="959045" spans="68:68" customFormat="1">
      <c r="BP959045" s="90"/>
    </row>
    <row r="959046" spans="68:68" customFormat="1">
      <c r="BP959046" s="90"/>
    </row>
    <row r="959047" spans="68:68" customFormat="1">
      <c r="BP959047" s="90"/>
    </row>
    <row r="959048" spans="68:68" customFormat="1">
      <c r="BP959048" s="90"/>
    </row>
    <row r="959049" spans="68:68" customFormat="1">
      <c r="BP959049" s="90"/>
    </row>
    <row r="959050" spans="68:68" customFormat="1">
      <c r="BP959050" s="90"/>
    </row>
    <row r="959051" spans="68:68" customFormat="1">
      <c r="BP959051" s="90"/>
    </row>
    <row r="959052" spans="68:68" customFormat="1">
      <c r="BP959052" s="90"/>
    </row>
    <row r="959053" spans="68:68" customFormat="1">
      <c r="BP959053" s="90"/>
    </row>
    <row r="959054" spans="68:68" customFormat="1">
      <c r="BP959054" s="90"/>
    </row>
    <row r="959055" spans="68:68" customFormat="1">
      <c r="BP959055" s="90"/>
    </row>
    <row r="959056" spans="68:68" customFormat="1">
      <c r="BP959056" s="90"/>
    </row>
    <row r="959057" spans="68:68" customFormat="1">
      <c r="BP959057" s="90"/>
    </row>
    <row r="959058" spans="68:68" customFormat="1">
      <c r="BP959058" s="90"/>
    </row>
    <row r="959059" spans="68:68" customFormat="1">
      <c r="BP959059" s="90"/>
    </row>
    <row r="959060" spans="68:68" customFormat="1">
      <c r="BP959060" s="90"/>
    </row>
    <row r="959061" spans="68:68" customFormat="1">
      <c r="BP959061" s="90"/>
    </row>
    <row r="959062" spans="68:68" customFormat="1">
      <c r="BP959062" s="90"/>
    </row>
    <row r="959063" spans="68:68" customFormat="1">
      <c r="BP959063" s="90"/>
    </row>
    <row r="959064" spans="68:68" customFormat="1">
      <c r="BP959064" s="90"/>
    </row>
    <row r="959065" spans="68:68" customFormat="1">
      <c r="BP959065" s="90"/>
    </row>
    <row r="959066" spans="68:68" customFormat="1">
      <c r="BP959066" s="90"/>
    </row>
    <row r="959067" spans="68:68" customFormat="1">
      <c r="BP959067" s="90"/>
    </row>
    <row r="959068" spans="68:68" customFormat="1">
      <c r="BP959068" s="90"/>
    </row>
    <row r="959069" spans="68:68" customFormat="1">
      <c r="BP959069" s="90"/>
    </row>
    <row r="959070" spans="68:68" customFormat="1">
      <c r="BP959070" s="90"/>
    </row>
    <row r="959071" spans="68:68" customFormat="1">
      <c r="BP959071" s="90"/>
    </row>
    <row r="959072" spans="68:68" customFormat="1">
      <c r="BP959072" s="90"/>
    </row>
    <row r="959073" spans="68:68" customFormat="1">
      <c r="BP959073" s="90"/>
    </row>
    <row r="959074" spans="68:68" customFormat="1">
      <c r="BP959074" s="90"/>
    </row>
    <row r="959075" spans="68:68" customFormat="1">
      <c r="BP959075" s="90"/>
    </row>
    <row r="959076" spans="68:68" customFormat="1">
      <c r="BP959076" s="90"/>
    </row>
    <row r="959077" spans="68:68" customFormat="1">
      <c r="BP959077" s="90"/>
    </row>
    <row r="959078" spans="68:68" customFormat="1">
      <c r="BP959078" s="90"/>
    </row>
    <row r="959079" spans="68:68" customFormat="1">
      <c r="BP959079" s="90"/>
    </row>
    <row r="959080" spans="68:68" customFormat="1">
      <c r="BP959080" s="90"/>
    </row>
    <row r="959081" spans="68:68" customFormat="1">
      <c r="BP959081" s="90"/>
    </row>
    <row r="959082" spans="68:68" customFormat="1">
      <c r="BP959082" s="90"/>
    </row>
    <row r="959083" spans="68:68" customFormat="1">
      <c r="BP959083" s="90"/>
    </row>
    <row r="959084" spans="68:68" customFormat="1">
      <c r="BP959084" s="90"/>
    </row>
    <row r="959085" spans="68:68" customFormat="1">
      <c r="BP959085" s="90"/>
    </row>
    <row r="959086" spans="68:68" customFormat="1">
      <c r="BP959086" s="90"/>
    </row>
    <row r="959087" spans="68:68" customFormat="1">
      <c r="BP959087" s="90"/>
    </row>
    <row r="959088" spans="68:68" customFormat="1">
      <c r="BP959088" s="90"/>
    </row>
    <row r="959089" spans="68:68" customFormat="1">
      <c r="BP959089" s="90"/>
    </row>
    <row r="959090" spans="68:68" customFormat="1">
      <c r="BP959090" s="90"/>
    </row>
    <row r="959091" spans="68:68" customFormat="1">
      <c r="BP959091" s="90"/>
    </row>
    <row r="959092" spans="68:68" customFormat="1">
      <c r="BP959092" s="90"/>
    </row>
    <row r="959093" spans="68:68" customFormat="1">
      <c r="BP959093" s="90"/>
    </row>
    <row r="959094" spans="68:68" customFormat="1">
      <c r="BP959094" s="90"/>
    </row>
    <row r="959095" spans="68:68" customFormat="1">
      <c r="BP959095" s="90"/>
    </row>
    <row r="959096" spans="68:68" customFormat="1">
      <c r="BP959096" s="90"/>
    </row>
    <row r="959097" spans="68:68" customFormat="1">
      <c r="BP959097" s="90"/>
    </row>
    <row r="959098" spans="68:68" customFormat="1">
      <c r="BP959098" s="90"/>
    </row>
    <row r="959099" spans="68:68" customFormat="1">
      <c r="BP959099" s="90"/>
    </row>
    <row r="959100" spans="68:68" customFormat="1">
      <c r="BP959100" s="90"/>
    </row>
    <row r="959101" spans="68:68" customFormat="1">
      <c r="BP959101" s="90"/>
    </row>
    <row r="959102" spans="68:68" customFormat="1">
      <c r="BP959102" s="90"/>
    </row>
    <row r="959103" spans="68:68" customFormat="1">
      <c r="BP959103" s="90"/>
    </row>
    <row r="959104" spans="68:68" customFormat="1">
      <c r="BP959104" s="90"/>
    </row>
    <row r="959105" spans="68:68" customFormat="1">
      <c r="BP959105" s="90"/>
    </row>
    <row r="959106" spans="68:68" customFormat="1">
      <c r="BP959106" s="90"/>
    </row>
    <row r="959107" spans="68:68" customFormat="1">
      <c r="BP959107" s="90"/>
    </row>
    <row r="959108" spans="68:68" customFormat="1">
      <c r="BP959108" s="90"/>
    </row>
    <row r="959109" spans="68:68" customFormat="1">
      <c r="BP959109" s="90"/>
    </row>
    <row r="959110" spans="68:68" customFormat="1">
      <c r="BP959110" s="90"/>
    </row>
    <row r="959111" spans="68:68" customFormat="1">
      <c r="BP959111" s="90"/>
    </row>
    <row r="959112" spans="68:68" customFormat="1">
      <c r="BP959112" s="90"/>
    </row>
    <row r="959113" spans="68:68" customFormat="1">
      <c r="BP959113" s="90"/>
    </row>
    <row r="959114" spans="68:68" customFormat="1">
      <c r="BP959114" s="90"/>
    </row>
    <row r="959115" spans="68:68" customFormat="1">
      <c r="BP959115" s="90"/>
    </row>
    <row r="959116" spans="68:68" customFormat="1">
      <c r="BP959116" s="90"/>
    </row>
    <row r="959117" spans="68:68" customFormat="1">
      <c r="BP959117" s="90"/>
    </row>
    <row r="959118" spans="68:68" customFormat="1">
      <c r="BP959118" s="90"/>
    </row>
    <row r="959119" spans="68:68" customFormat="1">
      <c r="BP959119" s="90"/>
    </row>
    <row r="959120" spans="68:68" customFormat="1">
      <c r="BP959120" s="90"/>
    </row>
    <row r="959121" spans="68:68" customFormat="1">
      <c r="BP959121" s="90"/>
    </row>
    <row r="959122" spans="68:68" customFormat="1">
      <c r="BP959122" s="90"/>
    </row>
    <row r="959123" spans="68:68" customFormat="1">
      <c r="BP959123" s="90"/>
    </row>
    <row r="959124" spans="68:68" customFormat="1">
      <c r="BP959124" s="90"/>
    </row>
    <row r="959125" spans="68:68" customFormat="1">
      <c r="BP959125" s="90"/>
    </row>
    <row r="959126" spans="68:68" customFormat="1">
      <c r="BP959126" s="90"/>
    </row>
    <row r="959127" spans="68:68" customFormat="1">
      <c r="BP959127" s="90"/>
    </row>
    <row r="959128" spans="68:68" customFormat="1">
      <c r="BP959128" s="90"/>
    </row>
    <row r="959129" spans="68:68" customFormat="1">
      <c r="BP959129" s="90"/>
    </row>
    <row r="959130" spans="68:68" customFormat="1">
      <c r="BP959130" s="90"/>
    </row>
    <row r="959131" spans="68:68" customFormat="1">
      <c r="BP959131" s="90"/>
    </row>
    <row r="959132" spans="68:68" customFormat="1">
      <c r="BP959132" s="90"/>
    </row>
    <row r="959133" spans="68:68" customFormat="1">
      <c r="BP959133" s="90"/>
    </row>
    <row r="959134" spans="68:68" customFormat="1">
      <c r="BP959134" s="90"/>
    </row>
    <row r="959135" spans="68:68" customFormat="1">
      <c r="BP959135" s="90"/>
    </row>
    <row r="959136" spans="68:68" customFormat="1">
      <c r="BP959136" s="90"/>
    </row>
    <row r="959137" spans="68:68" customFormat="1">
      <c r="BP959137" s="90"/>
    </row>
    <row r="959138" spans="68:68" customFormat="1">
      <c r="BP959138" s="90"/>
    </row>
    <row r="959139" spans="68:68" customFormat="1">
      <c r="BP959139" s="90"/>
    </row>
    <row r="959140" spans="68:68" customFormat="1">
      <c r="BP959140" s="90"/>
    </row>
    <row r="959141" spans="68:68" customFormat="1">
      <c r="BP959141" s="90"/>
    </row>
    <row r="959142" spans="68:68" customFormat="1">
      <c r="BP959142" s="90"/>
    </row>
    <row r="959143" spans="68:68" customFormat="1">
      <c r="BP959143" s="90"/>
    </row>
    <row r="959144" spans="68:68" customFormat="1">
      <c r="BP959144" s="90"/>
    </row>
    <row r="959145" spans="68:68" customFormat="1">
      <c r="BP959145" s="90"/>
    </row>
    <row r="959146" spans="68:68" customFormat="1">
      <c r="BP959146" s="90"/>
    </row>
    <row r="959147" spans="68:68" customFormat="1">
      <c r="BP959147" s="90"/>
    </row>
    <row r="959148" spans="68:68" customFormat="1">
      <c r="BP959148" s="90"/>
    </row>
    <row r="959149" spans="68:68" customFormat="1">
      <c r="BP959149" s="90"/>
    </row>
    <row r="959150" spans="68:68" customFormat="1">
      <c r="BP959150" s="90"/>
    </row>
    <row r="959151" spans="68:68" customFormat="1">
      <c r="BP959151" s="90"/>
    </row>
    <row r="959152" spans="68:68" customFormat="1">
      <c r="BP959152" s="90"/>
    </row>
    <row r="959153" spans="68:68" customFormat="1">
      <c r="BP959153" s="90"/>
    </row>
    <row r="959154" spans="68:68" customFormat="1">
      <c r="BP959154" s="90"/>
    </row>
    <row r="959155" spans="68:68" customFormat="1">
      <c r="BP959155" s="90"/>
    </row>
    <row r="959156" spans="68:68" customFormat="1">
      <c r="BP959156" s="90"/>
    </row>
    <row r="959157" spans="68:68" customFormat="1">
      <c r="BP959157" s="90"/>
    </row>
    <row r="959158" spans="68:68" customFormat="1">
      <c r="BP959158" s="90"/>
    </row>
    <row r="959159" spans="68:68" customFormat="1">
      <c r="BP959159" s="90"/>
    </row>
    <row r="959160" spans="68:68" customFormat="1">
      <c r="BP959160" s="90"/>
    </row>
    <row r="959161" spans="68:68" customFormat="1">
      <c r="BP959161" s="90"/>
    </row>
    <row r="959162" spans="68:68" customFormat="1">
      <c r="BP959162" s="90"/>
    </row>
    <row r="959163" spans="68:68" customFormat="1">
      <c r="BP959163" s="90"/>
    </row>
    <row r="959164" spans="68:68" customFormat="1">
      <c r="BP959164" s="90"/>
    </row>
    <row r="959165" spans="68:68" customFormat="1">
      <c r="BP959165" s="90"/>
    </row>
    <row r="959166" spans="68:68" customFormat="1">
      <c r="BP959166" s="90"/>
    </row>
    <row r="959167" spans="68:68" customFormat="1">
      <c r="BP959167" s="90"/>
    </row>
    <row r="959168" spans="68:68" customFormat="1">
      <c r="BP959168" s="90"/>
    </row>
    <row r="959169" spans="68:68" customFormat="1">
      <c r="BP959169" s="90"/>
    </row>
    <row r="959170" spans="68:68" customFormat="1">
      <c r="BP959170" s="90"/>
    </row>
    <row r="959171" spans="68:68" customFormat="1">
      <c r="BP959171" s="90"/>
    </row>
    <row r="959172" spans="68:68" customFormat="1">
      <c r="BP959172" s="90"/>
    </row>
    <row r="959173" spans="68:68" customFormat="1">
      <c r="BP959173" s="90"/>
    </row>
    <row r="959174" spans="68:68" customFormat="1">
      <c r="BP959174" s="90"/>
    </row>
    <row r="959175" spans="68:68" customFormat="1">
      <c r="BP959175" s="90"/>
    </row>
    <row r="959176" spans="68:68" customFormat="1">
      <c r="BP959176" s="90"/>
    </row>
    <row r="959177" spans="68:68" customFormat="1">
      <c r="BP959177" s="90"/>
    </row>
    <row r="959178" spans="68:68" customFormat="1">
      <c r="BP959178" s="90"/>
    </row>
    <row r="959179" spans="68:68" customFormat="1">
      <c r="BP959179" s="90"/>
    </row>
    <row r="959180" spans="68:68" customFormat="1">
      <c r="BP959180" s="90"/>
    </row>
    <row r="959181" spans="68:68" customFormat="1">
      <c r="BP959181" s="90"/>
    </row>
    <row r="959182" spans="68:68" customFormat="1">
      <c r="BP959182" s="90"/>
    </row>
    <row r="959183" spans="68:68" customFormat="1">
      <c r="BP959183" s="90"/>
    </row>
    <row r="959184" spans="68:68" customFormat="1">
      <c r="BP959184" s="90"/>
    </row>
    <row r="959185" spans="68:68" customFormat="1">
      <c r="BP959185" s="90"/>
    </row>
    <row r="959186" spans="68:68" customFormat="1">
      <c r="BP959186" s="90"/>
    </row>
    <row r="959187" spans="68:68" customFormat="1">
      <c r="BP959187" s="90"/>
    </row>
    <row r="959188" spans="68:68" customFormat="1">
      <c r="BP959188" s="90"/>
    </row>
    <row r="959189" spans="68:68" customFormat="1">
      <c r="BP959189" s="90"/>
    </row>
    <row r="959190" spans="68:68" customFormat="1">
      <c r="BP959190" s="90"/>
    </row>
    <row r="959191" spans="68:68" customFormat="1">
      <c r="BP959191" s="90"/>
    </row>
    <row r="959192" spans="68:68" customFormat="1">
      <c r="BP959192" s="90"/>
    </row>
    <row r="959193" spans="68:68" customFormat="1">
      <c r="BP959193" s="90"/>
    </row>
    <row r="959194" spans="68:68" customFormat="1">
      <c r="BP959194" s="90"/>
    </row>
    <row r="959195" spans="68:68" customFormat="1">
      <c r="BP959195" s="90"/>
    </row>
    <row r="959196" spans="68:68" customFormat="1">
      <c r="BP959196" s="90"/>
    </row>
    <row r="959197" spans="68:68" customFormat="1">
      <c r="BP959197" s="90"/>
    </row>
    <row r="959198" spans="68:68" customFormat="1">
      <c r="BP959198" s="90"/>
    </row>
    <row r="959199" spans="68:68" customFormat="1">
      <c r="BP959199" s="90"/>
    </row>
    <row r="959200" spans="68:68" customFormat="1">
      <c r="BP959200" s="90"/>
    </row>
    <row r="959201" spans="68:68" customFormat="1">
      <c r="BP959201" s="90"/>
    </row>
    <row r="959202" spans="68:68" customFormat="1">
      <c r="BP959202" s="90"/>
    </row>
    <row r="959203" spans="68:68" customFormat="1">
      <c r="BP959203" s="90"/>
    </row>
    <row r="959204" spans="68:68" customFormat="1">
      <c r="BP959204" s="90"/>
    </row>
    <row r="959205" spans="68:68" customFormat="1">
      <c r="BP959205" s="90"/>
    </row>
    <row r="959206" spans="68:68" customFormat="1">
      <c r="BP959206" s="90"/>
    </row>
    <row r="959207" spans="68:68" customFormat="1">
      <c r="BP959207" s="90"/>
    </row>
    <row r="959208" spans="68:68" customFormat="1">
      <c r="BP959208" s="90"/>
    </row>
    <row r="959209" spans="68:68" customFormat="1">
      <c r="BP959209" s="90"/>
    </row>
    <row r="959210" spans="68:68" customFormat="1">
      <c r="BP959210" s="90"/>
    </row>
    <row r="959211" spans="68:68" customFormat="1">
      <c r="BP959211" s="90"/>
    </row>
    <row r="959212" spans="68:68" customFormat="1">
      <c r="BP959212" s="90"/>
    </row>
    <row r="959213" spans="68:68" customFormat="1">
      <c r="BP959213" s="90"/>
    </row>
    <row r="959214" spans="68:68" customFormat="1">
      <c r="BP959214" s="90"/>
    </row>
    <row r="959215" spans="68:68" customFormat="1">
      <c r="BP959215" s="90"/>
    </row>
    <row r="959216" spans="68:68" customFormat="1">
      <c r="BP959216" s="90"/>
    </row>
    <row r="959217" spans="68:68" customFormat="1">
      <c r="BP959217" s="90"/>
    </row>
    <row r="959218" spans="68:68" customFormat="1">
      <c r="BP959218" s="90"/>
    </row>
    <row r="959219" spans="68:68" customFormat="1">
      <c r="BP959219" s="90"/>
    </row>
    <row r="959220" spans="68:68" customFormat="1">
      <c r="BP959220" s="90"/>
    </row>
    <row r="959221" spans="68:68" customFormat="1">
      <c r="BP959221" s="90"/>
    </row>
    <row r="959222" spans="68:68" customFormat="1">
      <c r="BP959222" s="90"/>
    </row>
    <row r="959223" spans="68:68" customFormat="1">
      <c r="BP959223" s="90"/>
    </row>
    <row r="959224" spans="68:68" customFormat="1">
      <c r="BP959224" s="90"/>
    </row>
    <row r="959225" spans="68:68" customFormat="1">
      <c r="BP959225" s="90"/>
    </row>
    <row r="959226" spans="68:68" customFormat="1">
      <c r="BP959226" s="90"/>
    </row>
    <row r="959227" spans="68:68" customFormat="1">
      <c r="BP959227" s="90"/>
    </row>
    <row r="959228" spans="68:68" customFormat="1">
      <c r="BP959228" s="90"/>
    </row>
    <row r="959229" spans="68:68" customFormat="1">
      <c r="BP959229" s="90"/>
    </row>
    <row r="959230" spans="68:68" customFormat="1">
      <c r="BP959230" s="90"/>
    </row>
    <row r="959231" spans="68:68" customFormat="1">
      <c r="BP959231" s="90"/>
    </row>
    <row r="959232" spans="68:68" customFormat="1">
      <c r="BP959232" s="90"/>
    </row>
    <row r="959233" spans="68:68" customFormat="1">
      <c r="BP959233" s="90"/>
    </row>
    <row r="959234" spans="68:68" customFormat="1">
      <c r="BP959234" s="90"/>
    </row>
    <row r="959235" spans="68:68" customFormat="1">
      <c r="BP959235" s="90"/>
    </row>
    <row r="959236" spans="68:68" customFormat="1">
      <c r="BP959236" s="90"/>
    </row>
    <row r="959237" spans="68:68" customFormat="1">
      <c r="BP959237" s="90"/>
    </row>
    <row r="959238" spans="68:68" customFormat="1">
      <c r="BP959238" s="90"/>
    </row>
    <row r="959239" spans="68:68" customFormat="1">
      <c r="BP959239" s="90"/>
    </row>
    <row r="959240" spans="68:68" customFormat="1">
      <c r="BP959240" s="90"/>
    </row>
    <row r="959241" spans="68:68" customFormat="1">
      <c r="BP959241" s="90"/>
    </row>
    <row r="959242" spans="68:68" customFormat="1">
      <c r="BP959242" s="90"/>
    </row>
    <row r="959243" spans="68:68" customFormat="1">
      <c r="BP959243" s="90"/>
    </row>
    <row r="959244" spans="68:68" customFormat="1">
      <c r="BP959244" s="90"/>
    </row>
    <row r="959245" spans="68:68" customFormat="1">
      <c r="BP959245" s="90"/>
    </row>
    <row r="959246" spans="68:68" customFormat="1">
      <c r="BP959246" s="90"/>
    </row>
    <row r="959247" spans="68:68" customFormat="1">
      <c r="BP959247" s="90"/>
    </row>
    <row r="959248" spans="68:68" customFormat="1">
      <c r="BP959248" s="90"/>
    </row>
    <row r="959249" spans="68:68" customFormat="1">
      <c r="BP959249" s="90"/>
    </row>
    <row r="959250" spans="68:68" customFormat="1">
      <c r="BP959250" s="90"/>
    </row>
    <row r="959251" spans="68:68" customFormat="1">
      <c r="BP959251" s="90"/>
    </row>
    <row r="959252" spans="68:68" customFormat="1">
      <c r="BP959252" s="90"/>
    </row>
    <row r="959253" spans="68:68" customFormat="1">
      <c r="BP959253" s="90"/>
    </row>
    <row r="959254" spans="68:68" customFormat="1">
      <c r="BP959254" s="90"/>
    </row>
    <row r="959255" spans="68:68" customFormat="1">
      <c r="BP959255" s="90"/>
    </row>
    <row r="959256" spans="68:68" customFormat="1">
      <c r="BP959256" s="90"/>
    </row>
    <row r="959257" spans="68:68" customFormat="1">
      <c r="BP959257" s="90"/>
    </row>
    <row r="959258" spans="68:68" customFormat="1">
      <c r="BP959258" s="90"/>
    </row>
    <row r="959259" spans="68:68" customFormat="1">
      <c r="BP959259" s="90"/>
    </row>
    <row r="959260" spans="68:68" customFormat="1">
      <c r="BP959260" s="90"/>
    </row>
    <row r="959261" spans="68:68" customFormat="1">
      <c r="BP959261" s="90"/>
    </row>
    <row r="959262" spans="68:68" customFormat="1">
      <c r="BP959262" s="90"/>
    </row>
    <row r="959263" spans="68:68" customFormat="1">
      <c r="BP959263" s="90"/>
    </row>
    <row r="959264" spans="68:68" customFormat="1">
      <c r="BP959264" s="90"/>
    </row>
    <row r="959265" spans="68:68" customFormat="1">
      <c r="BP959265" s="90"/>
    </row>
    <row r="959266" spans="68:68" customFormat="1">
      <c r="BP959266" s="90"/>
    </row>
    <row r="959267" spans="68:68" customFormat="1">
      <c r="BP959267" s="90"/>
    </row>
    <row r="959268" spans="68:68" customFormat="1">
      <c r="BP959268" s="90"/>
    </row>
    <row r="959269" spans="68:68" customFormat="1">
      <c r="BP959269" s="90"/>
    </row>
    <row r="959270" spans="68:68" customFormat="1">
      <c r="BP959270" s="90"/>
    </row>
    <row r="959271" spans="68:68" customFormat="1">
      <c r="BP959271" s="90"/>
    </row>
    <row r="959272" spans="68:68" customFormat="1">
      <c r="BP959272" s="90"/>
    </row>
    <row r="959273" spans="68:68" customFormat="1">
      <c r="BP959273" s="90"/>
    </row>
    <row r="959274" spans="68:68" customFormat="1">
      <c r="BP959274" s="90"/>
    </row>
    <row r="959275" spans="68:68" customFormat="1">
      <c r="BP959275" s="90"/>
    </row>
    <row r="959276" spans="68:68" customFormat="1">
      <c r="BP959276" s="90"/>
    </row>
    <row r="959277" spans="68:68" customFormat="1">
      <c r="BP959277" s="90"/>
    </row>
    <row r="959278" spans="68:68" customFormat="1">
      <c r="BP959278" s="90"/>
    </row>
    <row r="959279" spans="68:68" customFormat="1">
      <c r="BP959279" s="90"/>
    </row>
    <row r="959280" spans="68:68" customFormat="1">
      <c r="BP959280" s="90"/>
    </row>
    <row r="959281" spans="68:68" customFormat="1">
      <c r="BP959281" s="90"/>
    </row>
    <row r="959282" spans="68:68" customFormat="1">
      <c r="BP959282" s="90"/>
    </row>
    <row r="959283" spans="68:68" customFormat="1">
      <c r="BP959283" s="90"/>
    </row>
    <row r="959284" spans="68:68" customFormat="1">
      <c r="BP959284" s="90"/>
    </row>
    <row r="959285" spans="68:68" customFormat="1">
      <c r="BP959285" s="90"/>
    </row>
    <row r="959286" spans="68:68" customFormat="1">
      <c r="BP959286" s="90"/>
    </row>
    <row r="959287" spans="68:68" customFormat="1">
      <c r="BP959287" s="90"/>
    </row>
    <row r="959288" spans="68:68" customFormat="1">
      <c r="BP959288" s="90"/>
    </row>
    <row r="959289" spans="68:68" customFormat="1">
      <c r="BP959289" s="90"/>
    </row>
    <row r="959290" spans="68:68" customFormat="1">
      <c r="BP959290" s="90"/>
    </row>
    <row r="959291" spans="68:68" customFormat="1">
      <c r="BP959291" s="90"/>
    </row>
    <row r="959292" spans="68:68" customFormat="1">
      <c r="BP959292" s="90"/>
    </row>
    <row r="959293" spans="68:68" customFormat="1">
      <c r="BP959293" s="90"/>
    </row>
    <row r="959294" spans="68:68" customFormat="1">
      <c r="BP959294" s="90"/>
    </row>
    <row r="959295" spans="68:68" customFormat="1">
      <c r="BP959295" s="90"/>
    </row>
    <row r="959296" spans="68:68" customFormat="1">
      <c r="BP959296" s="90"/>
    </row>
    <row r="959297" spans="68:68" customFormat="1">
      <c r="BP959297" s="90"/>
    </row>
    <row r="959298" spans="68:68" customFormat="1">
      <c r="BP959298" s="90"/>
    </row>
    <row r="959299" spans="68:68" customFormat="1">
      <c r="BP959299" s="90"/>
    </row>
    <row r="959300" spans="68:68" customFormat="1">
      <c r="BP959300" s="90"/>
    </row>
    <row r="959301" spans="68:68" customFormat="1">
      <c r="BP959301" s="90"/>
    </row>
    <row r="959302" spans="68:68" customFormat="1">
      <c r="BP959302" s="90"/>
    </row>
    <row r="959303" spans="68:68" customFormat="1">
      <c r="BP959303" s="90"/>
    </row>
    <row r="959304" spans="68:68" customFormat="1">
      <c r="BP959304" s="90"/>
    </row>
    <row r="959305" spans="68:68" customFormat="1">
      <c r="BP959305" s="90"/>
    </row>
    <row r="959306" spans="68:68" customFormat="1">
      <c r="BP959306" s="90"/>
    </row>
    <row r="959307" spans="68:68" customFormat="1">
      <c r="BP959307" s="90"/>
    </row>
    <row r="959308" spans="68:68" customFormat="1">
      <c r="BP959308" s="90"/>
    </row>
    <row r="959309" spans="68:68" customFormat="1">
      <c r="BP959309" s="90"/>
    </row>
    <row r="959310" spans="68:68" customFormat="1">
      <c r="BP959310" s="90"/>
    </row>
    <row r="959311" spans="68:68" customFormat="1">
      <c r="BP959311" s="90"/>
    </row>
    <row r="959312" spans="68:68" customFormat="1">
      <c r="BP959312" s="90"/>
    </row>
    <row r="959313" spans="68:68" customFormat="1">
      <c r="BP959313" s="90"/>
    </row>
    <row r="959314" spans="68:68" customFormat="1">
      <c r="BP959314" s="90"/>
    </row>
    <row r="959315" spans="68:68" customFormat="1">
      <c r="BP959315" s="90"/>
    </row>
    <row r="959316" spans="68:68" customFormat="1">
      <c r="BP959316" s="90"/>
    </row>
    <row r="959317" spans="68:68" customFormat="1">
      <c r="BP959317" s="90"/>
    </row>
    <row r="959318" spans="68:68" customFormat="1">
      <c r="BP959318" s="90"/>
    </row>
    <row r="959319" spans="68:68" customFormat="1">
      <c r="BP959319" s="90"/>
    </row>
    <row r="959320" spans="68:68" customFormat="1">
      <c r="BP959320" s="90"/>
    </row>
    <row r="959321" spans="68:68" customFormat="1">
      <c r="BP959321" s="90"/>
    </row>
    <row r="959322" spans="68:68" customFormat="1">
      <c r="BP959322" s="90"/>
    </row>
    <row r="959323" spans="68:68" customFormat="1">
      <c r="BP959323" s="90"/>
    </row>
    <row r="959324" spans="68:68" customFormat="1">
      <c r="BP959324" s="90"/>
    </row>
    <row r="959325" spans="68:68" customFormat="1">
      <c r="BP959325" s="90"/>
    </row>
    <row r="959326" spans="68:68" customFormat="1">
      <c r="BP959326" s="90"/>
    </row>
    <row r="959327" spans="68:68" customFormat="1">
      <c r="BP959327" s="90"/>
    </row>
    <row r="959328" spans="68:68" customFormat="1">
      <c r="BP959328" s="90"/>
    </row>
    <row r="959329" spans="68:68" customFormat="1">
      <c r="BP959329" s="90"/>
    </row>
    <row r="959330" spans="68:68" customFormat="1">
      <c r="BP959330" s="90"/>
    </row>
    <row r="959331" spans="68:68" customFormat="1">
      <c r="BP959331" s="90"/>
    </row>
    <row r="959332" spans="68:68" customFormat="1">
      <c r="BP959332" s="90"/>
    </row>
    <row r="959333" spans="68:68" customFormat="1">
      <c r="BP959333" s="90"/>
    </row>
    <row r="959334" spans="68:68" customFormat="1">
      <c r="BP959334" s="90"/>
    </row>
    <row r="959335" spans="68:68" customFormat="1">
      <c r="BP959335" s="90"/>
    </row>
    <row r="959336" spans="68:68" customFormat="1">
      <c r="BP959336" s="90"/>
    </row>
    <row r="959337" spans="68:68" customFormat="1">
      <c r="BP959337" s="90"/>
    </row>
    <row r="959338" spans="68:68" customFormat="1">
      <c r="BP959338" s="90"/>
    </row>
    <row r="959339" spans="68:68" customFormat="1">
      <c r="BP959339" s="90"/>
    </row>
    <row r="959340" spans="68:68" customFormat="1">
      <c r="BP959340" s="90"/>
    </row>
    <row r="959341" spans="68:68" customFormat="1">
      <c r="BP959341" s="90"/>
    </row>
    <row r="959342" spans="68:68" customFormat="1">
      <c r="BP959342" s="90"/>
    </row>
    <row r="959343" spans="68:68" customFormat="1">
      <c r="BP959343" s="90"/>
    </row>
    <row r="959344" spans="68:68" customFormat="1">
      <c r="BP959344" s="90"/>
    </row>
    <row r="959345" spans="68:68" customFormat="1">
      <c r="BP959345" s="90"/>
    </row>
    <row r="959346" spans="68:68" customFormat="1">
      <c r="BP959346" s="90"/>
    </row>
    <row r="959347" spans="68:68" customFormat="1">
      <c r="BP959347" s="90"/>
    </row>
    <row r="959348" spans="68:68" customFormat="1">
      <c r="BP959348" s="90"/>
    </row>
    <row r="959349" spans="68:68" customFormat="1">
      <c r="BP959349" s="90"/>
    </row>
    <row r="959350" spans="68:68" customFormat="1">
      <c r="BP959350" s="90"/>
    </row>
    <row r="959351" spans="68:68" customFormat="1">
      <c r="BP959351" s="90"/>
    </row>
    <row r="959352" spans="68:68" customFormat="1">
      <c r="BP959352" s="90"/>
    </row>
    <row r="959353" spans="68:68" customFormat="1">
      <c r="BP959353" s="90"/>
    </row>
    <row r="959354" spans="68:68" customFormat="1">
      <c r="BP959354" s="90"/>
    </row>
    <row r="959355" spans="68:68" customFormat="1">
      <c r="BP959355" s="90"/>
    </row>
    <row r="959356" spans="68:68" customFormat="1">
      <c r="BP959356" s="90"/>
    </row>
    <row r="959357" spans="68:68" customFormat="1">
      <c r="BP959357" s="90"/>
    </row>
    <row r="959358" spans="68:68" customFormat="1">
      <c r="BP959358" s="90"/>
    </row>
    <row r="959359" spans="68:68" customFormat="1">
      <c r="BP959359" s="90"/>
    </row>
    <row r="959360" spans="68:68" customFormat="1">
      <c r="BP959360" s="90"/>
    </row>
    <row r="959361" spans="68:68" customFormat="1">
      <c r="BP959361" s="90"/>
    </row>
    <row r="959362" spans="68:68" customFormat="1">
      <c r="BP959362" s="90"/>
    </row>
    <row r="959363" spans="68:68" customFormat="1">
      <c r="BP959363" s="90"/>
    </row>
    <row r="959364" spans="68:68" customFormat="1">
      <c r="BP959364" s="90"/>
    </row>
    <row r="959365" spans="68:68" customFormat="1">
      <c r="BP959365" s="90"/>
    </row>
    <row r="959366" spans="68:68" customFormat="1">
      <c r="BP959366" s="90"/>
    </row>
    <row r="959367" spans="68:68" customFormat="1">
      <c r="BP959367" s="90"/>
    </row>
    <row r="959368" spans="68:68" customFormat="1">
      <c r="BP959368" s="90"/>
    </row>
    <row r="959369" spans="68:68" customFormat="1">
      <c r="BP959369" s="90"/>
    </row>
    <row r="959370" spans="68:68" customFormat="1">
      <c r="BP959370" s="90"/>
    </row>
    <row r="959371" spans="68:68" customFormat="1">
      <c r="BP959371" s="90"/>
    </row>
    <row r="959372" spans="68:68" customFormat="1">
      <c r="BP959372" s="90"/>
    </row>
    <row r="959373" spans="68:68" customFormat="1">
      <c r="BP959373" s="90"/>
    </row>
    <row r="959374" spans="68:68" customFormat="1">
      <c r="BP959374" s="90"/>
    </row>
    <row r="959375" spans="68:68" customFormat="1">
      <c r="BP959375" s="90"/>
    </row>
    <row r="959376" spans="68:68" customFormat="1">
      <c r="BP959376" s="90"/>
    </row>
    <row r="959377" spans="68:68" customFormat="1">
      <c r="BP959377" s="90"/>
    </row>
    <row r="959378" spans="68:68" customFormat="1">
      <c r="BP959378" s="90"/>
    </row>
    <row r="959379" spans="68:68" customFormat="1">
      <c r="BP959379" s="90"/>
    </row>
    <row r="959380" spans="68:68" customFormat="1">
      <c r="BP959380" s="90"/>
    </row>
    <row r="959381" spans="68:68" customFormat="1">
      <c r="BP959381" s="90"/>
    </row>
    <row r="959382" spans="68:68" customFormat="1">
      <c r="BP959382" s="90"/>
    </row>
    <row r="959383" spans="68:68" customFormat="1">
      <c r="BP959383" s="90"/>
    </row>
    <row r="959384" spans="68:68" customFormat="1">
      <c r="BP959384" s="90"/>
    </row>
    <row r="959385" spans="68:68" customFormat="1">
      <c r="BP959385" s="90"/>
    </row>
    <row r="959386" spans="68:68" customFormat="1">
      <c r="BP959386" s="90"/>
    </row>
    <row r="959387" spans="68:68" customFormat="1">
      <c r="BP959387" s="90"/>
    </row>
    <row r="959388" spans="68:68" customFormat="1">
      <c r="BP959388" s="90"/>
    </row>
    <row r="959389" spans="68:68" customFormat="1">
      <c r="BP959389" s="90"/>
    </row>
    <row r="959390" spans="68:68" customFormat="1">
      <c r="BP959390" s="90"/>
    </row>
    <row r="959391" spans="68:68" customFormat="1">
      <c r="BP959391" s="90"/>
    </row>
    <row r="959392" spans="68:68" customFormat="1">
      <c r="BP959392" s="90"/>
    </row>
    <row r="959393" spans="68:68" customFormat="1">
      <c r="BP959393" s="90"/>
    </row>
    <row r="959394" spans="68:68" customFormat="1">
      <c r="BP959394" s="90"/>
    </row>
    <row r="959395" spans="68:68" customFormat="1">
      <c r="BP959395" s="90"/>
    </row>
    <row r="959396" spans="68:68" customFormat="1">
      <c r="BP959396" s="90"/>
    </row>
    <row r="959397" spans="68:68" customFormat="1">
      <c r="BP959397" s="90"/>
    </row>
    <row r="959398" spans="68:68" customFormat="1">
      <c r="BP959398" s="90"/>
    </row>
    <row r="959399" spans="68:68" customFormat="1">
      <c r="BP959399" s="90"/>
    </row>
    <row r="959400" spans="68:68" customFormat="1">
      <c r="BP959400" s="90"/>
    </row>
    <row r="959401" spans="68:68" customFormat="1">
      <c r="BP959401" s="90"/>
    </row>
    <row r="959402" spans="68:68" customFormat="1">
      <c r="BP959402" s="90"/>
    </row>
    <row r="959403" spans="68:68" customFormat="1">
      <c r="BP959403" s="90"/>
    </row>
    <row r="959404" spans="68:68" customFormat="1">
      <c r="BP959404" s="90"/>
    </row>
    <row r="959405" spans="68:68" customFormat="1">
      <c r="BP959405" s="90"/>
    </row>
    <row r="959406" spans="68:68" customFormat="1">
      <c r="BP959406" s="90"/>
    </row>
    <row r="959407" spans="68:68" customFormat="1">
      <c r="BP959407" s="90"/>
    </row>
    <row r="959408" spans="68:68" customFormat="1">
      <c r="BP959408" s="90"/>
    </row>
    <row r="959409" spans="68:68" customFormat="1">
      <c r="BP959409" s="90"/>
    </row>
    <row r="959410" spans="68:68" customFormat="1">
      <c r="BP959410" s="90"/>
    </row>
    <row r="959411" spans="68:68" customFormat="1">
      <c r="BP959411" s="90"/>
    </row>
    <row r="959412" spans="68:68" customFormat="1">
      <c r="BP959412" s="90"/>
    </row>
    <row r="959413" spans="68:68" customFormat="1">
      <c r="BP959413" s="90"/>
    </row>
    <row r="959414" spans="68:68" customFormat="1">
      <c r="BP959414" s="90"/>
    </row>
    <row r="959415" spans="68:68" customFormat="1">
      <c r="BP959415" s="90"/>
    </row>
    <row r="959416" spans="68:68" customFormat="1">
      <c r="BP959416" s="90"/>
    </row>
    <row r="959417" spans="68:68" customFormat="1">
      <c r="BP959417" s="90"/>
    </row>
    <row r="959418" spans="68:68" customFormat="1">
      <c r="BP959418" s="90"/>
    </row>
    <row r="959419" spans="68:68" customFormat="1">
      <c r="BP959419" s="90"/>
    </row>
    <row r="959420" spans="68:68" customFormat="1">
      <c r="BP959420" s="90"/>
    </row>
    <row r="959421" spans="68:68" customFormat="1">
      <c r="BP959421" s="90"/>
    </row>
    <row r="959422" spans="68:68" customFormat="1">
      <c r="BP959422" s="90"/>
    </row>
    <row r="959423" spans="68:68" customFormat="1">
      <c r="BP959423" s="90"/>
    </row>
    <row r="959424" spans="68:68" customFormat="1">
      <c r="BP959424" s="90"/>
    </row>
    <row r="959425" spans="68:68" customFormat="1">
      <c r="BP959425" s="90"/>
    </row>
    <row r="959426" spans="68:68" customFormat="1">
      <c r="BP959426" s="90"/>
    </row>
    <row r="959427" spans="68:68" customFormat="1">
      <c r="BP959427" s="90"/>
    </row>
    <row r="959428" spans="68:68" customFormat="1">
      <c r="BP959428" s="90"/>
    </row>
    <row r="959429" spans="68:68" customFormat="1">
      <c r="BP959429" s="90"/>
    </row>
    <row r="959430" spans="68:68" customFormat="1">
      <c r="BP959430" s="90"/>
    </row>
    <row r="959431" spans="68:68" customFormat="1">
      <c r="BP959431" s="90"/>
    </row>
    <row r="959432" spans="68:68" customFormat="1">
      <c r="BP959432" s="90"/>
    </row>
    <row r="959433" spans="68:68" customFormat="1">
      <c r="BP959433" s="90"/>
    </row>
    <row r="959434" spans="68:68" customFormat="1">
      <c r="BP959434" s="90"/>
    </row>
    <row r="959435" spans="68:68" customFormat="1">
      <c r="BP959435" s="90"/>
    </row>
    <row r="959436" spans="68:68" customFormat="1">
      <c r="BP959436" s="90"/>
    </row>
    <row r="959437" spans="68:68" customFormat="1">
      <c r="BP959437" s="90"/>
    </row>
    <row r="959438" spans="68:68" customFormat="1">
      <c r="BP959438" s="90"/>
    </row>
    <row r="959439" spans="68:68" customFormat="1">
      <c r="BP959439" s="90"/>
    </row>
    <row r="959440" spans="68:68" customFormat="1">
      <c r="BP959440" s="90"/>
    </row>
    <row r="959441" spans="68:68" customFormat="1">
      <c r="BP959441" s="90"/>
    </row>
    <row r="959442" spans="68:68" customFormat="1">
      <c r="BP959442" s="90"/>
    </row>
    <row r="959443" spans="68:68" customFormat="1">
      <c r="BP959443" s="90"/>
    </row>
    <row r="959444" spans="68:68" customFormat="1">
      <c r="BP959444" s="90"/>
    </row>
    <row r="959445" spans="68:68" customFormat="1">
      <c r="BP959445" s="90"/>
    </row>
    <row r="959446" spans="68:68" customFormat="1">
      <c r="BP959446" s="90"/>
    </row>
    <row r="959447" spans="68:68" customFormat="1">
      <c r="BP959447" s="90"/>
    </row>
    <row r="959448" spans="68:68" customFormat="1">
      <c r="BP959448" s="90"/>
    </row>
    <row r="959449" spans="68:68" customFormat="1">
      <c r="BP959449" s="90"/>
    </row>
    <row r="959450" spans="68:68" customFormat="1">
      <c r="BP959450" s="90"/>
    </row>
    <row r="959451" spans="68:68" customFormat="1">
      <c r="BP959451" s="90"/>
    </row>
    <row r="959452" spans="68:68" customFormat="1">
      <c r="BP959452" s="90"/>
    </row>
    <row r="959453" spans="68:68" customFormat="1">
      <c r="BP959453" s="90"/>
    </row>
    <row r="959454" spans="68:68" customFormat="1">
      <c r="BP959454" s="90"/>
    </row>
    <row r="959455" spans="68:68" customFormat="1">
      <c r="BP959455" s="90"/>
    </row>
    <row r="959456" spans="68:68" customFormat="1">
      <c r="BP959456" s="90"/>
    </row>
    <row r="959457" spans="68:68" customFormat="1">
      <c r="BP959457" s="90"/>
    </row>
    <row r="959458" spans="68:68" customFormat="1">
      <c r="BP959458" s="90"/>
    </row>
    <row r="959459" spans="68:68" customFormat="1">
      <c r="BP959459" s="90"/>
    </row>
    <row r="959460" spans="68:68" customFormat="1">
      <c r="BP959460" s="90"/>
    </row>
    <row r="959461" spans="68:68" customFormat="1">
      <c r="BP959461" s="90"/>
    </row>
    <row r="959462" spans="68:68" customFormat="1">
      <c r="BP959462" s="90"/>
    </row>
    <row r="959463" spans="68:68" customFormat="1">
      <c r="BP959463" s="90"/>
    </row>
    <row r="959464" spans="68:68" customFormat="1">
      <c r="BP959464" s="90"/>
    </row>
    <row r="959465" spans="68:68" customFormat="1">
      <c r="BP959465" s="90"/>
    </row>
    <row r="959466" spans="68:68" customFormat="1">
      <c r="BP959466" s="90"/>
    </row>
    <row r="959467" spans="68:68" customFormat="1">
      <c r="BP959467" s="90"/>
    </row>
    <row r="959468" spans="68:68" customFormat="1">
      <c r="BP959468" s="90"/>
    </row>
    <row r="959469" spans="68:68" customFormat="1">
      <c r="BP959469" s="90"/>
    </row>
    <row r="959470" spans="68:68" customFormat="1">
      <c r="BP959470" s="90"/>
    </row>
    <row r="959471" spans="68:68" customFormat="1">
      <c r="BP959471" s="90"/>
    </row>
    <row r="959472" spans="68:68" customFormat="1">
      <c r="BP959472" s="90"/>
    </row>
    <row r="959473" spans="68:68" customFormat="1">
      <c r="BP959473" s="90"/>
    </row>
    <row r="959474" spans="68:68" customFormat="1">
      <c r="BP959474" s="90"/>
    </row>
    <row r="959475" spans="68:68" customFormat="1">
      <c r="BP959475" s="90"/>
    </row>
    <row r="959476" spans="68:68" customFormat="1">
      <c r="BP959476" s="90"/>
    </row>
    <row r="959477" spans="68:68" customFormat="1">
      <c r="BP959477" s="90"/>
    </row>
    <row r="959478" spans="68:68" customFormat="1">
      <c r="BP959478" s="90"/>
    </row>
    <row r="959479" spans="68:68" customFormat="1">
      <c r="BP959479" s="90"/>
    </row>
    <row r="959480" spans="68:68" customFormat="1">
      <c r="BP959480" s="90"/>
    </row>
    <row r="959481" spans="68:68" customFormat="1">
      <c r="BP959481" s="90"/>
    </row>
    <row r="959482" spans="68:68" customFormat="1">
      <c r="BP959482" s="90"/>
    </row>
    <row r="959483" spans="68:68" customFormat="1">
      <c r="BP959483" s="90"/>
    </row>
    <row r="959484" spans="68:68" customFormat="1">
      <c r="BP959484" s="90"/>
    </row>
    <row r="959485" spans="68:68" customFormat="1">
      <c r="BP959485" s="90"/>
    </row>
    <row r="959486" spans="68:68" customFormat="1">
      <c r="BP959486" s="90"/>
    </row>
    <row r="959487" spans="68:68" customFormat="1">
      <c r="BP959487" s="90"/>
    </row>
    <row r="959488" spans="68:68" customFormat="1">
      <c r="BP959488" s="90"/>
    </row>
    <row r="959489" spans="68:68" customFormat="1">
      <c r="BP959489" s="90"/>
    </row>
    <row r="959490" spans="68:68" customFormat="1">
      <c r="BP959490" s="90"/>
    </row>
    <row r="959491" spans="68:68" customFormat="1">
      <c r="BP959491" s="90"/>
    </row>
    <row r="959492" spans="68:68" customFormat="1">
      <c r="BP959492" s="90"/>
    </row>
    <row r="959493" spans="68:68" customFormat="1">
      <c r="BP959493" s="90"/>
    </row>
    <row r="959494" spans="68:68" customFormat="1">
      <c r="BP959494" s="90"/>
    </row>
    <row r="959495" spans="68:68" customFormat="1">
      <c r="BP959495" s="90"/>
    </row>
    <row r="959496" spans="68:68" customFormat="1">
      <c r="BP959496" s="90"/>
    </row>
    <row r="959497" spans="68:68" customFormat="1">
      <c r="BP959497" s="90"/>
    </row>
    <row r="959498" spans="68:68" customFormat="1">
      <c r="BP959498" s="90"/>
    </row>
    <row r="959499" spans="68:68" customFormat="1">
      <c r="BP959499" s="90"/>
    </row>
    <row r="959500" spans="68:68" customFormat="1">
      <c r="BP959500" s="90"/>
    </row>
    <row r="959501" spans="68:68" customFormat="1">
      <c r="BP959501" s="90"/>
    </row>
    <row r="959502" spans="68:68" customFormat="1">
      <c r="BP959502" s="90"/>
    </row>
    <row r="959503" spans="68:68" customFormat="1">
      <c r="BP959503" s="90"/>
    </row>
    <row r="959504" spans="68:68" customFormat="1">
      <c r="BP959504" s="90"/>
    </row>
    <row r="959505" spans="68:68" customFormat="1">
      <c r="BP959505" s="90"/>
    </row>
    <row r="959506" spans="68:68" customFormat="1">
      <c r="BP959506" s="90"/>
    </row>
    <row r="959507" spans="68:68" customFormat="1">
      <c r="BP959507" s="90"/>
    </row>
    <row r="959508" spans="68:68" customFormat="1">
      <c r="BP959508" s="90"/>
    </row>
    <row r="959509" spans="68:68" customFormat="1">
      <c r="BP959509" s="90"/>
    </row>
    <row r="959510" spans="68:68" customFormat="1">
      <c r="BP959510" s="90"/>
    </row>
    <row r="959511" spans="68:68" customFormat="1">
      <c r="BP959511" s="90"/>
    </row>
    <row r="959512" spans="68:68" customFormat="1">
      <c r="BP959512" s="90"/>
    </row>
    <row r="959513" spans="68:68" customFormat="1">
      <c r="BP959513" s="90"/>
    </row>
    <row r="959514" spans="68:68" customFormat="1">
      <c r="BP959514" s="90"/>
    </row>
    <row r="959515" spans="68:68" customFormat="1">
      <c r="BP959515" s="90"/>
    </row>
    <row r="959516" spans="68:68" customFormat="1">
      <c r="BP959516" s="90"/>
    </row>
    <row r="959517" spans="68:68" customFormat="1">
      <c r="BP959517" s="90"/>
    </row>
    <row r="959518" spans="68:68" customFormat="1">
      <c r="BP959518" s="90"/>
    </row>
    <row r="959519" spans="68:68" customFormat="1">
      <c r="BP959519" s="90"/>
    </row>
    <row r="959520" spans="68:68" customFormat="1">
      <c r="BP959520" s="90"/>
    </row>
    <row r="959521" spans="68:68" customFormat="1">
      <c r="BP959521" s="90"/>
    </row>
    <row r="959522" spans="68:68" customFormat="1">
      <c r="BP959522" s="90"/>
    </row>
    <row r="959523" spans="68:68" customFormat="1">
      <c r="BP959523" s="90"/>
    </row>
    <row r="959524" spans="68:68" customFormat="1">
      <c r="BP959524" s="90"/>
    </row>
    <row r="959525" spans="68:68" customFormat="1">
      <c r="BP959525" s="90"/>
    </row>
    <row r="959526" spans="68:68" customFormat="1">
      <c r="BP959526" s="90"/>
    </row>
    <row r="959527" spans="68:68" customFormat="1">
      <c r="BP959527" s="90"/>
    </row>
    <row r="959528" spans="68:68" customFormat="1">
      <c r="BP959528" s="90"/>
    </row>
    <row r="959529" spans="68:68" customFormat="1">
      <c r="BP959529" s="90"/>
    </row>
    <row r="959530" spans="68:68" customFormat="1">
      <c r="BP959530" s="90"/>
    </row>
    <row r="959531" spans="68:68" customFormat="1">
      <c r="BP959531" s="90"/>
    </row>
    <row r="959532" spans="68:68" customFormat="1">
      <c r="BP959532" s="90"/>
    </row>
    <row r="959533" spans="68:68" customFormat="1">
      <c r="BP959533" s="90"/>
    </row>
    <row r="959534" spans="68:68" customFormat="1">
      <c r="BP959534" s="90"/>
    </row>
    <row r="959535" spans="68:68" customFormat="1">
      <c r="BP959535" s="90"/>
    </row>
    <row r="959536" spans="68:68" customFormat="1">
      <c r="BP959536" s="90"/>
    </row>
    <row r="959537" spans="68:68" customFormat="1">
      <c r="BP959537" s="90"/>
    </row>
    <row r="959538" spans="68:68" customFormat="1">
      <c r="BP959538" s="90"/>
    </row>
    <row r="959539" spans="68:68" customFormat="1">
      <c r="BP959539" s="90"/>
    </row>
    <row r="959540" spans="68:68" customFormat="1">
      <c r="BP959540" s="90"/>
    </row>
    <row r="959541" spans="68:68" customFormat="1">
      <c r="BP959541" s="90"/>
    </row>
    <row r="959542" spans="68:68" customFormat="1">
      <c r="BP959542" s="90"/>
    </row>
    <row r="959543" spans="68:68" customFormat="1">
      <c r="BP959543" s="90"/>
    </row>
    <row r="959544" spans="68:68" customFormat="1">
      <c r="BP959544" s="90"/>
    </row>
    <row r="959545" spans="68:68" customFormat="1">
      <c r="BP959545" s="90"/>
    </row>
    <row r="959546" spans="68:68" customFormat="1">
      <c r="BP959546" s="90"/>
    </row>
    <row r="959547" spans="68:68" customFormat="1">
      <c r="BP959547" s="90"/>
    </row>
    <row r="959548" spans="68:68" customFormat="1">
      <c r="BP959548" s="90"/>
    </row>
    <row r="959549" spans="68:68" customFormat="1">
      <c r="BP959549" s="90"/>
    </row>
    <row r="959550" spans="68:68" customFormat="1">
      <c r="BP959550" s="90"/>
    </row>
    <row r="959551" spans="68:68" customFormat="1">
      <c r="BP959551" s="90"/>
    </row>
    <row r="959552" spans="68:68" customFormat="1">
      <c r="BP959552" s="90"/>
    </row>
    <row r="959553" spans="68:68" customFormat="1">
      <c r="BP959553" s="90"/>
    </row>
    <row r="959554" spans="68:68" customFormat="1">
      <c r="BP959554" s="90"/>
    </row>
    <row r="959555" spans="68:68" customFormat="1">
      <c r="BP959555" s="90"/>
    </row>
    <row r="959556" spans="68:68" customFormat="1">
      <c r="BP959556" s="90"/>
    </row>
    <row r="959557" spans="68:68" customFormat="1">
      <c r="BP959557" s="90"/>
    </row>
    <row r="959558" spans="68:68" customFormat="1">
      <c r="BP959558" s="90"/>
    </row>
    <row r="959559" spans="68:68" customFormat="1">
      <c r="BP959559" s="90"/>
    </row>
    <row r="959560" spans="68:68" customFormat="1">
      <c r="BP959560" s="90"/>
    </row>
    <row r="959561" spans="68:68" customFormat="1">
      <c r="BP959561" s="90"/>
    </row>
    <row r="959562" spans="68:68" customFormat="1">
      <c r="BP959562" s="90"/>
    </row>
    <row r="959563" spans="68:68" customFormat="1">
      <c r="BP959563" s="90"/>
    </row>
    <row r="959564" spans="68:68" customFormat="1">
      <c r="BP959564" s="90"/>
    </row>
    <row r="959565" spans="68:68" customFormat="1">
      <c r="BP959565" s="90"/>
    </row>
    <row r="959566" spans="68:68" customFormat="1">
      <c r="BP959566" s="90"/>
    </row>
    <row r="959567" spans="68:68" customFormat="1">
      <c r="BP959567" s="90"/>
    </row>
    <row r="959568" spans="68:68" customFormat="1">
      <c r="BP959568" s="90"/>
    </row>
    <row r="959569" spans="68:68" customFormat="1">
      <c r="BP959569" s="90"/>
    </row>
    <row r="959570" spans="68:68" customFormat="1">
      <c r="BP959570" s="90"/>
    </row>
    <row r="959571" spans="68:68" customFormat="1">
      <c r="BP959571" s="90"/>
    </row>
    <row r="959572" spans="68:68" customFormat="1">
      <c r="BP959572" s="90"/>
    </row>
    <row r="959573" spans="68:68" customFormat="1">
      <c r="BP959573" s="90"/>
    </row>
    <row r="959574" spans="68:68" customFormat="1">
      <c r="BP959574" s="90"/>
    </row>
    <row r="959575" spans="68:68" customFormat="1">
      <c r="BP959575" s="90"/>
    </row>
    <row r="959576" spans="68:68" customFormat="1">
      <c r="BP959576" s="90"/>
    </row>
    <row r="959577" spans="68:68" customFormat="1">
      <c r="BP959577" s="90"/>
    </row>
    <row r="959578" spans="68:68" customFormat="1">
      <c r="BP959578" s="90"/>
    </row>
    <row r="959579" spans="68:68" customFormat="1">
      <c r="BP959579" s="90"/>
    </row>
    <row r="959580" spans="68:68" customFormat="1">
      <c r="BP959580" s="90"/>
    </row>
    <row r="959581" spans="68:68" customFormat="1">
      <c r="BP959581" s="90"/>
    </row>
    <row r="959582" spans="68:68" customFormat="1">
      <c r="BP959582" s="90"/>
    </row>
    <row r="959583" spans="68:68" customFormat="1">
      <c r="BP959583" s="90"/>
    </row>
    <row r="959584" spans="68:68" customFormat="1">
      <c r="BP959584" s="90"/>
    </row>
    <row r="959585" spans="68:68" customFormat="1">
      <c r="BP959585" s="90"/>
    </row>
    <row r="959586" spans="68:68" customFormat="1">
      <c r="BP959586" s="90"/>
    </row>
    <row r="959587" spans="68:68" customFormat="1">
      <c r="BP959587" s="90"/>
    </row>
    <row r="959588" spans="68:68" customFormat="1">
      <c r="BP959588" s="90"/>
    </row>
    <row r="959589" spans="68:68" customFormat="1">
      <c r="BP959589" s="90"/>
    </row>
    <row r="959590" spans="68:68" customFormat="1">
      <c r="BP959590" s="90"/>
    </row>
    <row r="959591" spans="68:68" customFormat="1">
      <c r="BP959591" s="90"/>
    </row>
    <row r="959592" spans="68:68" customFormat="1">
      <c r="BP959592" s="90"/>
    </row>
    <row r="959593" spans="68:68" customFormat="1">
      <c r="BP959593" s="90"/>
    </row>
    <row r="959594" spans="68:68" customFormat="1">
      <c r="BP959594" s="90"/>
    </row>
    <row r="959595" spans="68:68" customFormat="1">
      <c r="BP959595" s="90"/>
    </row>
    <row r="959596" spans="68:68" customFormat="1">
      <c r="BP959596" s="90"/>
    </row>
    <row r="959597" spans="68:68" customFormat="1">
      <c r="BP959597" s="90"/>
    </row>
    <row r="959598" spans="68:68" customFormat="1">
      <c r="BP959598" s="90"/>
    </row>
    <row r="959599" spans="68:68" customFormat="1">
      <c r="BP959599" s="90"/>
    </row>
    <row r="959600" spans="68:68" customFormat="1">
      <c r="BP959600" s="90"/>
    </row>
    <row r="959601" spans="68:68" customFormat="1">
      <c r="BP959601" s="90"/>
    </row>
    <row r="959602" spans="68:68" customFormat="1">
      <c r="BP959602" s="90"/>
    </row>
    <row r="959603" spans="68:68" customFormat="1">
      <c r="BP959603" s="90"/>
    </row>
    <row r="959604" spans="68:68" customFormat="1">
      <c r="BP959604" s="90"/>
    </row>
    <row r="959605" spans="68:68" customFormat="1">
      <c r="BP959605" s="90"/>
    </row>
    <row r="959606" spans="68:68" customFormat="1">
      <c r="BP959606" s="90"/>
    </row>
    <row r="959607" spans="68:68" customFormat="1">
      <c r="BP959607" s="90"/>
    </row>
    <row r="959608" spans="68:68" customFormat="1">
      <c r="BP959608" s="90"/>
    </row>
    <row r="959609" spans="68:68" customFormat="1">
      <c r="BP959609" s="90"/>
    </row>
    <row r="959610" spans="68:68" customFormat="1">
      <c r="BP959610" s="90"/>
    </row>
    <row r="959611" spans="68:68" customFormat="1">
      <c r="BP959611" s="90"/>
    </row>
    <row r="959612" spans="68:68" customFormat="1">
      <c r="BP959612" s="90"/>
    </row>
    <row r="959613" spans="68:68" customFormat="1">
      <c r="BP959613" s="90"/>
    </row>
    <row r="959614" spans="68:68" customFormat="1">
      <c r="BP959614" s="90"/>
    </row>
    <row r="959615" spans="68:68" customFormat="1">
      <c r="BP959615" s="90"/>
    </row>
    <row r="959616" spans="68:68" customFormat="1">
      <c r="BP959616" s="90"/>
    </row>
    <row r="959617" spans="68:68" customFormat="1">
      <c r="BP959617" s="90"/>
    </row>
    <row r="959618" spans="68:68" customFormat="1">
      <c r="BP959618" s="90"/>
    </row>
    <row r="959619" spans="68:68" customFormat="1">
      <c r="BP959619" s="90"/>
    </row>
    <row r="959620" spans="68:68" customFormat="1">
      <c r="BP959620" s="90"/>
    </row>
    <row r="959621" spans="68:68" customFormat="1">
      <c r="BP959621" s="90"/>
    </row>
    <row r="959622" spans="68:68" customFormat="1">
      <c r="BP959622" s="90"/>
    </row>
    <row r="959623" spans="68:68" customFormat="1">
      <c r="BP959623" s="90"/>
    </row>
    <row r="959624" spans="68:68" customFormat="1">
      <c r="BP959624" s="90"/>
    </row>
    <row r="959625" spans="68:68" customFormat="1">
      <c r="BP959625" s="90"/>
    </row>
    <row r="959626" spans="68:68" customFormat="1">
      <c r="BP959626" s="90"/>
    </row>
    <row r="959627" spans="68:68" customFormat="1">
      <c r="BP959627" s="90"/>
    </row>
    <row r="959628" spans="68:68" customFormat="1">
      <c r="BP959628" s="90"/>
    </row>
    <row r="959629" spans="68:68" customFormat="1">
      <c r="BP959629" s="90"/>
    </row>
    <row r="959630" spans="68:68" customFormat="1">
      <c r="BP959630" s="90"/>
    </row>
    <row r="959631" spans="68:68" customFormat="1">
      <c r="BP959631" s="90"/>
    </row>
    <row r="959632" spans="68:68" customFormat="1">
      <c r="BP959632" s="90"/>
    </row>
    <row r="959633" spans="68:68" customFormat="1">
      <c r="BP959633" s="90"/>
    </row>
    <row r="959634" spans="68:68" customFormat="1">
      <c r="BP959634" s="90"/>
    </row>
    <row r="959635" spans="68:68" customFormat="1">
      <c r="BP959635" s="90"/>
    </row>
    <row r="959636" spans="68:68" customFormat="1">
      <c r="BP959636" s="90"/>
    </row>
    <row r="959637" spans="68:68" customFormat="1">
      <c r="BP959637" s="90"/>
    </row>
    <row r="959638" spans="68:68" customFormat="1">
      <c r="BP959638" s="90"/>
    </row>
    <row r="959639" spans="68:68" customFormat="1">
      <c r="BP959639" s="90"/>
    </row>
    <row r="959640" spans="68:68" customFormat="1">
      <c r="BP959640" s="90"/>
    </row>
    <row r="959641" spans="68:68" customFormat="1">
      <c r="BP959641" s="90"/>
    </row>
    <row r="959642" spans="68:68" customFormat="1">
      <c r="BP959642" s="90"/>
    </row>
    <row r="959643" spans="68:68" customFormat="1">
      <c r="BP959643" s="90"/>
    </row>
    <row r="959644" spans="68:68" customFormat="1">
      <c r="BP959644" s="90"/>
    </row>
    <row r="959645" spans="68:68" customFormat="1">
      <c r="BP959645" s="90"/>
    </row>
    <row r="959646" spans="68:68" customFormat="1">
      <c r="BP959646" s="90"/>
    </row>
    <row r="959647" spans="68:68" customFormat="1">
      <c r="BP959647" s="90"/>
    </row>
    <row r="959648" spans="68:68" customFormat="1">
      <c r="BP959648" s="90"/>
    </row>
    <row r="959649" spans="68:68" customFormat="1">
      <c r="BP959649" s="90"/>
    </row>
    <row r="959650" spans="68:68" customFormat="1">
      <c r="BP959650" s="90"/>
    </row>
    <row r="959651" spans="68:68" customFormat="1">
      <c r="BP959651" s="90"/>
    </row>
    <row r="959652" spans="68:68" customFormat="1">
      <c r="BP959652" s="90"/>
    </row>
    <row r="959653" spans="68:68" customFormat="1">
      <c r="BP959653" s="90"/>
    </row>
    <row r="959654" spans="68:68" customFormat="1">
      <c r="BP959654" s="90"/>
    </row>
    <row r="959655" spans="68:68" customFormat="1">
      <c r="BP959655" s="90"/>
    </row>
    <row r="959656" spans="68:68" customFormat="1">
      <c r="BP959656" s="90"/>
    </row>
    <row r="959657" spans="68:68" customFormat="1">
      <c r="BP959657" s="90"/>
    </row>
    <row r="959658" spans="68:68" customFormat="1">
      <c r="BP959658" s="90"/>
    </row>
    <row r="959659" spans="68:68" customFormat="1">
      <c r="BP959659" s="90"/>
    </row>
    <row r="959660" spans="68:68" customFormat="1">
      <c r="BP959660" s="90"/>
    </row>
    <row r="959661" spans="68:68" customFormat="1">
      <c r="BP959661" s="90"/>
    </row>
    <row r="959662" spans="68:68" customFormat="1">
      <c r="BP959662" s="90"/>
    </row>
    <row r="959663" spans="68:68" customFormat="1">
      <c r="BP959663" s="90"/>
    </row>
    <row r="959664" spans="68:68" customFormat="1">
      <c r="BP959664" s="90"/>
    </row>
    <row r="959665" spans="68:68" customFormat="1">
      <c r="BP959665" s="90"/>
    </row>
    <row r="959666" spans="68:68" customFormat="1">
      <c r="BP959666" s="90"/>
    </row>
    <row r="959667" spans="68:68" customFormat="1">
      <c r="BP959667" s="90"/>
    </row>
    <row r="959668" spans="68:68" customFormat="1">
      <c r="BP959668" s="90"/>
    </row>
    <row r="959669" spans="68:68" customFormat="1">
      <c r="BP959669" s="90"/>
    </row>
    <row r="959670" spans="68:68" customFormat="1">
      <c r="BP959670" s="90"/>
    </row>
    <row r="959671" spans="68:68" customFormat="1">
      <c r="BP959671" s="90"/>
    </row>
    <row r="959672" spans="68:68" customFormat="1">
      <c r="BP959672" s="90"/>
    </row>
    <row r="959673" spans="68:68" customFormat="1">
      <c r="BP959673" s="90"/>
    </row>
    <row r="959674" spans="68:68" customFormat="1">
      <c r="BP959674" s="90"/>
    </row>
    <row r="959675" spans="68:68" customFormat="1">
      <c r="BP959675" s="90"/>
    </row>
    <row r="959676" spans="68:68" customFormat="1">
      <c r="BP959676" s="90"/>
    </row>
    <row r="959677" spans="68:68" customFormat="1">
      <c r="BP959677" s="90"/>
    </row>
    <row r="959678" spans="68:68" customFormat="1">
      <c r="BP959678" s="90"/>
    </row>
    <row r="959679" spans="68:68" customFormat="1">
      <c r="BP959679" s="90"/>
    </row>
    <row r="959680" spans="68:68" customFormat="1">
      <c r="BP959680" s="90"/>
    </row>
    <row r="959681" spans="68:68" customFormat="1">
      <c r="BP959681" s="90"/>
    </row>
    <row r="959682" spans="68:68" customFormat="1">
      <c r="BP959682" s="90"/>
    </row>
    <row r="959683" spans="68:68" customFormat="1">
      <c r="BP959683" s="90"/>
    </row>
    <row r="959684" spans="68:68" customFormat="1">
      <c r="BP959684" s="90"/>
    </row>
    <row r="959685" spans="68:68" customFormat="1">
      <c r="BP959685" s="90"/>
    </row>
    <row r="959686" spans="68:68" customFormat="1">
      <c r="BP959686" s="90"/>
    </row>
    <row r="959687" spans="68:68" customFormat="1">
      <c r="BP959687" s="90"/>
    </row>
    <row r="959688" spans="68:68" customFormat="1">
      <c r="BP959688" s="90"/>
    </row>
    <row r="959689" spans="68:68" customFormat="1">
      <c r="BP959689" s="90"/>
    </row>
    <row r="959690" spans="68:68" customFormat="1">
      <c r="BP959690" s="90"/>
    </row>
    <row r="959691" spans="68:68" customFormat="1">
      <c r="BP959691" s="90"/>
    </row>
    <row r="959692" spans="68:68" customFormat="1">
      <c r="BP959692" s="90"/>
    </row>
    <row r="959693" spans="68:68" customFormat="1">
      <c r="BP959693" s="90"/>
    </row>
    <row r="959694" spans="68:68" customFormat="1">
      <c r="BP959694" s="90"/>
    </row>
    <row r="959695" spans="68:68" customFormat="1">
      <c r="BP959695" s="90"/>
    </row>
    <row r="959696" spans="68:68" customFormat="1">
      <c r="BP959696" s="90"/>
    </row>
    <row r="959697" spans="68:68" customFormat="1">
      <c r="BP959697" s="90"/>
    </row>
    <row r="959698" spans="68:68" customFormat="1">
      <c r="BP959698" s="90"/>
    </row>
    <row r="959699" spans="68:68" customFormat="1">
      <c r="BP959699" s="90"/>
    </row>
    <row r="959700" spans="68:68" customFormat="1">
      <c r="BP959700" s="90"/>
    </row>
    <row r="959701" spans="68:68" customFormat="1">
      <c r="BP959701" s="90"/>
    </row>
    <row r="959702" spans="68:68" customFormat="1">
      <c r="BP959702" s="90"/>
    </row>
    <row r="959703" spans="68:68" customFormat="1">
      <c r="BP959703" s="90"/>
    </row>
    <row r="959704" spans="68:68" customFormat="1">
      <c r="BP959704" s="90"/>
    </row>
    <row r="959705" spans="68:68" customFormat="1">
      <c r="BP959705" s="90"/>
    </row>
    <row r="959706" spans="68:68" customFormat="1">
      <c r="BP959706" s="90"/>
    </row>
    <row r="959707" spans="68:68" customFormat="1">
      <c r="BP959707" s="90"/>
    </row>
    <row r="959708" spans="68:68" customFormat="1">
      <c r="BP959708" s="90"/>
    </row>
    <row r="959709" spans="68:68" customFormat="1">
      <c r="BP959709" s="90"/>
    </row>
    <row r="959710" spans="68:68" customFormat="1">
      <c r="BP959710" s="90"/>
    </row>
    <row r="959711" spans="68:68" customFormat="1">
      <c r="BP959711" s="90"/>
    </row>
    <row r="959712" spans="68:68" customFormat="1">
      <c r="BP959712" s="90"/>
    </row>
    <row r="959713" spans="68:68" customFormat="1">
      <c r="BP959713" s="90"/>
    </row>
    <row r="959714" spans="68:68" customFormat="1">
      <c r="BP959714" s="90"/>
    </row>
    <row r="959715" spans="68:68" customFormat="1">
      <c r="BP959715" s="90"/>
    </row>
    <row r="959716" spans="68:68" customFormat="1">
      <c r="BP959716" s="90"/>
    </row>
    <row r="959717" spans="68:68" customFormat="1">
      <c r="BP959717" s="90"/>
    </row>
    <row r="959718" spans="68:68" customFormat="1">
      <c r="BP959718" s="90"/>
    </row>
    <row r="959719" spans="68:68" customFormat="1">
      <c r="BP959719" s="90"/>
    </row>
    <row r="959720" spans="68:68" customFormat="1">
      <c r="BP959720" s="90"/>
    </row>
    <row r="959721" spans="68:68" customFormat="1">
      <c r="BP959721" s="90"/>
    </row>
    <row r="959722" spans="68:68" customFormat="1">
      <c r="BP959722" s="90"/>
    </row>
    <row r="959723" spans="68:68" customFormat="1">
      <c r="BP959723" s="90"/>
    </row>
    <row r="959724" spans="68:68" customFormat="1">
      <c r="BP959724" s="90"/>
    </row>
    <row r="959725" spans="68:68" customFormat="1">
      <c r="BP959725" s="90"/>
    </row>
    <row r="959726" spans="68:68" customFormat="1">
      <c r="BP959726" s="90"/>
    </row>
    <row r="959727" spans="68:68" customFormat="1">
      <c r="BP959727" s="90"/>
    </row>
    <row r="959728" spans="68:68" customFormat="1">
      <c r="BP959728" s="90"/>
    </row>
    <row r="959729" spans="68:68" customFormat="1">
      <c r="BP959729" s="90"/>
    </row>
    <row r="959730" spans="68:68" customFormat="1">
      <c r="BP959730" s="90"/>
    </row>
    <row r="959731" spans="68:68" customFormat="1">
      <c r="BP959731" s="90"/>
    </row>
    <row r="959732" spans="68:68" customFormat="1">
      <c r="BP959732" s="90"/>
    </row>
    <row r="959733" spans="68:68" customFormat="1">
      <c r="BP959733" s="90"/>
    </row>
    <row r="959734" spans="68:68" customFormat="1">
      <c r="BP959734" s="90"/>
    </row>
    <row r="959735" spans="68:68" customFormat="1">
      <c r="BP959735" s="90"/>
    </row>
    <row r="959736" spans="68:68" customFormat="1">
      <c r="BP959736" s="90"/>
    </row>
    <row r="959737" spans="68:68" customFormat="1">
      <c r="BP959737" s="90"/>
    </row>
    <row r="959738" spans="68:68" customFormat="1">
      <c r="BP959738" s="90"/>
    </row>
    <row r="959739" spans="68:68" customFormat="1">
      <c r="BP959739" s="90"/>
    </row>
    <row r="959740" spans="68:68" customFormat="1">
      <c r="BP959740" s="90"/>
    </row>
    <row r="959741" spans="68:68" customFormat="1">
      <c r="BP959741" s="90"/>
    </row>
    <row r="959742" spans="68:68" customFormat="1">
      <c r="BP959742" s="90"/>
    </row>
    <row r="959743" spans="68:68" customFormat="1">
      <c r="BP959743" s="90"/>
    </row>
    <row r="959744" spans="68:68" customFormat="1">
      <c r="BP959744" s="90"/>
    </row>
    <row r="959745" spans="68:68" customFormat="1">
      <c r="BP959745" s="90"/>
    </row>
    <row r="959746" spans="68:68" customFormat="1">
      <c r="BP959746" s="90"/>
    </row>
    <row r="959747" spans="68:68" customFormat="1">
      <c r="BP959747" s="90"/>
    </row>
    <row r="959748" spans="68:68" customFormat="1">
      <c r="BP959748" s="90"/>
    </row>
    <row r="959749" spans="68:68" customFormat="1">
      <c r="BP959749" s="90"/>
    </row>
    <row r="959750" spans="68:68" customFormat="1">
      <c r="BP959750" s="90"/>
    </row>
    <row r="959751" spans="68:68" customFormat="1">
      <c r="BP959751" s="90"/>
    </row>
    <row r="959752" spans="68:68" customFormat="1">
      <c r="BP959752" s="90"/>
    </row>
    <row r="959753" spans="68:68" customFormat="1">
      <c r="BP959753" s="90"/>
    </row>
    <row r="959754" spans="68:68" customFormat="1">
      <c r="BP959754" s="90"/>
    </row>
    <row r="959755" spans="68:68" customFormat="1">
      <c r="BP959755" s="90"/>
    </row>
    <row r="959756" spans="68:68" customFormat="1">
      <c r="BP959756" s="90"/>
    </row>
    <row r="959757" spans="68:68" customFormat="1">
      <c r="BP959757" s="90"/>
    </row>
    <row r="959758" spans="68:68" customFormat="1">
      <c r="BP959758" s="90"/>
    </row>
    <row r="959759" spans="68:68" customFormat="1">
      <c r="BP959759" s="90"/>
    </row>
    <row r="959760" spans="68:68" customFormat="1">
      <c r="BP959760" s="90"/>
    </row>
    <row r="959761" spans="68:68" customFormat="1">
      <c r="BP959761" s="90"/>
    </row>
    <row r="959762" spans="68:68" customFormat="1">
      <c r="BP959762" s="90"/>
    </row>
    <row r="959763" spans="68:68" customFormat="1">
      <c r="BP959763" s="90"/>
    </row>
    <row r="959764" spans="68:68" customFormat="1">
      <c r="BP959764" s="90"/>
    </row>
    <row r="959765" spans="68:68" customFormat="1">
      <c r="BP959765" s="90"/>
    </row>
    <row r="959766" spans="68:68" customFormat="1">
      <c r="BP959766" s="90"/>
    </row>
    <row r="959767" spans="68:68" customFormat="1">
      <c r="BP959767" s="90"/>
    </row>
    <row r="959768" spans="68:68" customFormat="1">
      <c r="BP959768" s="90"/>
    </row>
    <row r="959769" spans="68:68" customFormat="1">
      <c r="BP959769" s="90"/>
    </row>
    <row r="959770" spans="68:68" customFormat="1">
      <c r="BP959770" s="90"/>
    </row>
    <row r="959771" spans="68:68" customFormat="1">
      <c r="BP959771" s="90"/>
    </row>
    <row r="959772" spans="68:68" customFormat="1">
      <c r="BP959772" s="90"/>
    </row>
    <row r="959773" spans="68:68" customFormat="1">
      <c r="BP959773" s="90"/>
    </row>
    <row r="959774" spans="68:68" customFormat="1">
      <c r="BP959774" s="90"/>
    </row>
    <row r="959775" spans="68:68" customFormat="1">
      <c r="BP959775" s="90"/>
    </row>
    <row r="959776" spans="68:68" customFormat="1">
      <c r="BP959776" s="90"/>
    </row>
    <row r="959777" spans="68:68" customFormat="1">
      <c r="BP959777" s="90"/>
    </row>
    <row r="959778" spans="68:68" customFormat="1">
      <c r="BP959778" s="90"/>
    </row>
    <row r="959779" spans="68:68" customFormat="1">
      <c r="BP959779" s="90"/>
    </row>
    <row r="959780" spans="68:68" customFormat="1">
      <c r="BP959780" s="90"/>
    </row>
    <row r="959781" spans="68:68" customFormat="1">
      <c r="BP959781" s="90"/>
    </row>
    <row r="959782" spans="68:68" customFormat="1">
      <c r="BP959782" s="90"/>
    </row>
    <row r="959783" spans="68:68" customFormat="1">
      <c r="BP959783" s="90"/>
    </row>
    <row r="959784" spans="68:68" customFormat="1">
      <c r="BP959784" s="90"/>
    </row>
    <row r="959785" spans="68:68" customFormat="1">
      <c r="BP959785" s="90"/>
    </row>
    <row r="959786" spans="68:68" customFormat="1">
      <c r="BP959786" s="90"/>
    </row>
    <row r="959787" spans="68:68" customFormat="1">
      <c r="BP959787" s="90"/>
    </row>
    <row r="959788" spans="68:68" customFormat="1">
      <c r="BP959788" s="90"/>
    </row>
    <row r="959789" spans="68:68" customFormat="1">
      <c r="BP959789" s="90"/>
    </row>
    <row r="959790" spans="68:68" customFormat="1">
      <c r="BP959790" s="90"/>
    </row>
    <row r="959791" spans="68:68" customFormat="1">
      <c r="BP959791" s="90"/>
    </row>
    <row r="959792" spans="68:68" customFormat="1">
      <c r="BP959792" s="90"/>
    </row>
    <row r="959793" spans="68:68" customFormat="1">
      <c r="BP959793" s="90"/>
    </row>
    <row r="959794" spans="68:68" customFormat="1">
      <c r="BP959794" s="90"/>
    </row>
    <row r="959795" spans="68:68" customFormat="1">
      <c r="BP959795" s="90"/>
    </row>
    <row r="959796" spans="68:68" customFormat="1">
      <c r="BP959796" s="90"/>
    </row>
    <row r="959797" spans="68:68" customFormat="1">
      <c r="BP959797" s="90"/>
    </row>
    <row r="959798" spans="68:68" customFormat="1">
      <c r="BP959798" s="90"/>
    </row>
    <row r="959799" spans="68:68" customFormat="1">
      <c r="BP959799" s="90"/>
    </row>
    <row r="959800" spans="68:68" customFormat="1">
      <c r="BP959800" s="90"/>
    </row>
    <row r="959801" spans="68:68" customFormat="1">
      <c r="BP959801" s="90"/>
    </row>
    <row r="959802" spans="68:68" customFormat="1">
      <c r="BP959802" s="90"/>
    </row>
    <row r="959803" spans="68:68" customFormat="1">
      <c r="BP959803" s="90"/>
    </row>
    <row r="959804" spans="68:68" customFormat="1">
      <c r="BP959804" s="90"/>
    </row>
    <row r="959805" spans="68:68" customFormat="1">
      <c r="BP959805" s="90"/>
    </row>
    <row r="959806" spans="68:68" customFormat="1">
      <c r="BP959806" s="90"/>
    </row>
    <row r="959807" spans="68:68" customFormat="1">
      <c r="BP959807" s="90"/>
    </row>
    <row r="959808" spans="68:68" customFormat="1">
      <c r="BP959808" s="90"/>
    </row>
    <row r="959809" spans="68:68" customFormat="1">
      <c r="BP959809" s="90"/>
    </row>
    <row r="959810" spans="68:68" customFormat="1">
      <c r="BP959810" s="90"/>
    </row>
    <row r="959811" spans="68:68" customFormat="1">
      <c r="BP959811" s="90"/>
    </row>
    <row r="959812" spans="68:68" customFormat="1">
      <c r="BP959812" s="90"/>
    </row>
    <row r="959813" spans="68:68" customFormat="1">
      <c r="BP959813" s="90"/>
    </row>
    <row r="959814" spans="68:68" customFormat="1">
      <c r="BP959814" s="90"/>
    </row>
    <row r="959815" spans="68:68" customFormat="1">
      <c r="BP959815" s="90"/>
    </row>
    <row r="959816" spans="68:68" customFormat="1">
      <c r="BP959816" s="90"/>
    </row>
    <row r="959817" spans="68:68" customFormat="1">
      <c r="BP959817" s="90"/>
    </row>
    <row r="959818" spans="68:68" customFormat="1">
      <c r="BP959818" s="90"/>
    </row>
    <row r="959819" spans="68:68" customFormat="1">
      <c r="BP959819" s="90"/>
    </row>
    <row r="959820" spans="68:68" customFormat="1">
      <c r="BP959820" s="90"/>
    </row>
    <row r="959821" spans="68:68" customFormat="1">
      <c r="BP959821" s="90"/>
    </row>
    <row r="959822" spans="68:68" customFormat="1">
      <c r="BP959822" s="90"/>
    </row>
    <row r="959823" spans="68:68" customFormat="1">
      <c r="BP959823" s="90"/>
    </row>
    <row r="959824" spans="68:68" customFormat="1">
      <c r="BP959824" s="90"/>
    </row>
    <row r="959825" spans="68:68" customFormat="1">
      <c r="BP959825" s="90"/>
    </row>
    <row r="959826" spans="68:68" customFormat="1">
      <c r="BP959826" s="90"/>
    </row>
    <row r="959827" spans="68:68" customFormat="1">
      <c r="BP959827" s="90"/>
    </row>
    <row r="959828" spans="68:68" customFormat="1">
      <c r="BP959828" s="90"/>
    </row>
    <row r="959829" spans="68:68" customFormat="1">
      <c r="BP959829" s="90"/>
    </row>
    <row r="959830" spans="68:68" customFormat="1">
      <c r="BP959830" s="90"/>
    </row>
    <row r="959831" spans="68:68" customFormat="1">
      <c r="BP959831" s="90"/>
    </row>
    <row r="959832" spans="68:68" customFormat="1">
      <c r="BP959832" s="90"/>
    </row>
    <row r="959833" spans="68:68" customFormat="1">
      <c r="BP959833" s="90"/>
    </row>
    <row r="959834" spans="68:68" customFormat="1">
      <c r="BP959834" s="90"/>
    </row>
    <row r="959835" spans="68:68" customFormat="1">
      <c r="BP959835" s="90"/>
    </row>
    <row r="959836" spans="68:68" customFormat="1">
      <c r="BP959836" s="90"/>
    </row>
    <row r="959837" spans="68:68" customFormat="1">
      <c r="BP959837" s="90"/>
    </row>
    <row r="959838" spans="68:68" customFormat="1">
      <c r="BP959838" s="90"/>
    </row>
    <row r="959839" spans="68:68" customFormat="1">
      <c r="BP959839" s="90"/>
    </row>
    <row r="959840" spans="68:68" customFormat="1">
      <c r="BP959840" s="90"/>
    </row>
    <row r="959841" spans="68:68" customFormat="1">
      <c r="BP959841" s="90"/>
    </row>
    <row r="959842" spans="68:68" customFormat="1">
      <c r="BP959842" s="90"/>
    </row>
    <row r="959843" spans="68:68" customFormat="1">
      <c r="BP959843" s="90"/>
    </row>
    <row r="959844" spans="68:68" customFormat="1">
      <c r="BP959844" s="90"/>
    </row>
    <row r="959845" spans="68:68" customFormat="1">
      <c r="BP959845" s="90"/>
    </row>
    <row r="959846" spans="68:68" customFormat="1">
      <c r="BP959846" s="90"/>
    </row>
    <row r="959847" spans="68:68" customFormat="1">
      <c r="BP959847" s="90"/>
    </row>
    <row r="959848" spans="68:68" customFormat="1">
      <c r="BP959848" s="90"/>
    </row>
    <row r="959849" spans="68:68" customFormat="1">
      <c r="BP959849" s="90"/>
    </row>
    <row r="959850" spans="68:68" customFormat="1">
      <c r="BP959850" s="90"/>
    </row>
    <row r="959851" spans="68:68" customFormat="1">
      <c r="BP959851" s="90"/>
    </row>
    <row r="959852" spans="68:68" customFormat="1">
      <c r="BP959852" s="90"/>
    </row>
    <row r="959853" spans="68:68" customFormat="1">
      <c r="BP959853" s="90"/>
    </row>
    <row r="959854" spans="68:68" customFormat="1">
      <c r="BP959854" s="90"/>
    </row>
    <row r="959855" spans="68:68" customFormat="1">
      <c r="BP959855" s="90"/>
    </row>
    <row r="959856" spans="68:68" customFormat="1">
      <c r="BP959856" s="90"/>
    </row>
    <row r="959857" spans="68:68" customFormat="1">
      <c r="BP959857" s="90"/>
    </row>
    <row r="959858" spans="68:68" customFormat="1">
      <c r="BP959858" s="90"/>
    </row>
    <row r="959859" spans="68:68" customFormat="1">
      <c r="BP959859" s="90"/>
    </row>
    <row r="959860" spans="68:68" customFormat="1">
      <c r="BP959860" s="90"/>
    </row>
    <row r="959861" spans="68:68" customFormat="1">
      <c r="BP959861" s="90"/>
    </row>
    <row r="959862" spans="68:68" customFormat="1">
      <c r="BP959862" s="90"/>
    </row>
    <row r="959863" spans="68:68" customFormat="1">
      <c r="BP959863" s="90"/>
    </row>
    <row r="959864" spans="68:68" customFormat="1">
      <c r="BP959864" s="90"/>
    </row>
    <row r="959865" spans="68:68" customFormat="1">
      <c r="BP959865" s="90"/>
    </row>
    <row r="959866" spans="68:68" customFormat="1">
      <c r="BP959866" s="90"/>
    </row>
    <row r="959867" spans="68:68" customFormat="1">
      <c r="BP959867" s="90"/>
    </row>
    <row r="959868" spans="68:68" customFormat="1">
      <c r="BP959868" s="90"/>
    </row>
    <row r="959869" spans="68:68" customFormat="1">
      <c r="BP959869" s="90"/>
    </row>
    <row r="959870" spans="68:68" customFormat="1">
      <c r="BP959870" s="90"/>
    </row>
    <row r="959871" spans="68:68" customFormat="1">
      <c r="BP959871" s="90"/>
    </row>
    <row r="959872" spans="68:68" customFormat="1">
      <c r="BP959872" s="90"/>
    </row>
    <row r="959873" spans="68:68" customFormat="1">
      <c r="BP959873" s="90"/>
    </row>
    <row r="959874" spans="68:68" customFormat="1">
      <c r="BP959874" s="90"/>
    </row>
    <row r="959875" spans="68:68" customFormat="1">
      <c r="BP959875" s="90"/>
    </row>
    <row r="959876" spans="68:68" customFormat="1">
      <c r="BP959876" s="90"/>
    </row>
    <row r="959877" spans="68:68" customFormat="1">
      <c r="BP959877" s="90"/>
    </row>
    <row r="959878" spans="68:68" customFormat="1">
      <c r="BP959878" s="90"/>
    </row>
    <row r="959879" spans="68:68" customFormat="1">
      <c r="BP959879" s="90"/>
    </row>
    <row r="959880" spans="68:68" customFormat="1">
      <c r="BP959880" s="90"/>
    </row>
    <row r="959881" spans="68:68" customFormat="1">
      <c r="BP959881" s="90"/>
    </row>
    <row r="959882" spans="68:68" customFormat="1">
      <c r="BP959882" s="90"/>
    </row>
    <row r="959883" spans="68:68" customFormat="1">
      <c r="BP959883" s="90"/>
    </row>
    <row r="959884" spans="68:68" customFormat="1">
      <c r="BP959884" s="90"/>
    </row>
    <row r="959885" spans="68:68" customFormat="1">
      <c r="BP959885" s="90"/>
    </row>
    <row r="959886" spans="68:68" customFormat="1">
      <c r="BP959886" s="90"/>
    </row>
    <row r="959887" spans="68:68" customFormat="1">
      <c r="BP959887" s="90"/>
    </row>
    <row r="959888" spans="68:68" customFormat="1">
      <c r="BP959888" s="90"/>
    </row>
    <row r="959889" spans="68:68" customFormat="1">
      <c r="BP959889" s="90"/>
    </row>
    <row r="959890" spans="68:68" customFormat="1">
      <c r="BP959890" s="90"/>
    </row>
    <row r="959891" spans="68:68" customFormat="1">
      <c r="BP959891" s="90"/>
    </row>
    <row r="959892" spans="68:68" customFormat="1">
      <c r="BP959892" s="90"/>
    </row>
    <row r="959893" spans="68:68" customFormat="1">
      <c r="BP959893" s="90"/>
    </row>
    <row r="959894" spans="68:68" customFormat="1">
      <c r="BP959894" s="90"/>
    </row>
    <row r="959895" spans="68:68" customFormat="1">
      <c r="BP959895" s="90"/>
    </row>
    <row r="959896" spans="68:68" customFormat="1">
      <c r="BP959896" s="90"/>
    </row>
    <row r="959897" spans="68:68" customFormat="1">
      <c r="BP959897" s="90"/>
    </row>
    <row r="959898" spans="68:68" customFormat="1">
      <c r="BP959898" s="90"/>
    </row>
    <row r="959899" spans="68:68" customFormat="1">
      <c r="BP959899" s="90"/>
    </row>
    <row r="959900" spans="68:68" customFormat="1">
      <c r="BP959900" s="90"/>
    </row>
    <row r="959901" spans="68:68" customFormat="1">
      <c r="BP959901" s="90"/>
    </row>
    <row r="959902" spans="68:68" customFormat="1">
      <c r="BP959902" s="90"/>
    </row>
    <row r="959903" spans="68:68" customFormat="1">
      <c r="BP959903" s="90"/>
    </row>
    <row r="959904" spans="68:68" customFormat="1">
      <c r="BP959904" s="90"/>
    </row>
    <row r="959905" spans="68:68" customFormat="1">
      <c r="BP959905" s="90"/>
    </row>
    <row r="959906" spans="68:68" customFormat="1">
      <c r="BP959906" s="90"/>
    </row>
    <row r="959907" spans="68:68" customFormat="1">
      <c r="BP959907" s="90"/>
    </row>
    <row r="959908" spans="68:68" customFormat="1">
      <c r="BP959908" s="90"/>
    </row>
    <row r="959909" spans="68:68" customFormat="1">
      <c r="BP959909" s="90"/>
    </row>
    <row r="959910" spans="68:68" customFormat="1">
      <c r="BP959910" s="90"/>
    </row>
    <row r="959911" spans="68:68" customFormat="1">
      <c r="BP959911" s="90"/>
    </row>
    <row r="959912" spans="68:68" customFormat="1">
      <c r="BP959912" s="90"/>
    </row>
    <row r="959913" spans="68:68" customFormat="1">
      <c r="BP959913" s="90"/>
    </row>
    <row r="959914" spans="68:68" customFormat="1">
      <c r="BP959914" s="90"/>
    </row>
    <row r="959915" spans="68:68" customFormat="1">
      <c r="BP959915" s="90"/>
    </row>
    <row r="959916" spans="68:68" customFormat="1">
      <c r="BP959916" s="90"/>
    </row>
    <row r="959917" spans="68:68" customFormat="1">
      <c r="BP959917" s="90"/>
    </row>
    <row r="959918" spans="68:68" customFormat="1">
      <c r="BP959918" s="90"/>
    </row>
    <row r="959919" spans="68:68" customFormat="1">
      <c r="BP959919" s="90"/>
    </row>
    <row r="959920" spans="68:68" customFormat="1">
      <c r="BP959920" s="90"/>
    </row>
    <row r="959921" spans="68:68" customFormat="1">
      <c r="BP959921" s="90"/>
    </row>
    <row r="959922" spans="68:68" customFormat="1">
      <c r="BP959922" s="90"/>
    </row>
    <row r="959923" spans="68:68" customFormat="1">
      <c r="BP959923" s="90"/>
    </row>
    <row r="959924" spans="68:68" customFormat="1">
      <c r="BP959924" s="90"/>
    </row>
    <row r="959925" spans="68:68" customFormat="1">
      <c r="BP959925" s="90"/>
    </row>
    <row r="959926" spans="68:68" customFormat="1">
      <c r="BP959926" s="90"/>
    </row>
    <row r="959927" spans="68:68" customFormat="1">
      <c r="BP959927" s="90"/>
    </row>
    <row r="959928" spans="68:68" customFormat="1">
      <c r="BP959928" s="90"/>
    </row>
    <row r="959929" spans="68:68" customFormat="1">
      <c r="BP959929" s="90"/>
    </row>
    <row r="959930" spans="68:68" customFormat="1">
      <c r="BP959930" s="90"/>
    </row>
    <row r="959931" spans="68:68" customFormat="1">
      <c r="BP959931" s="90"/>
    </row>
    <row r="959932" spans="68:68" customFormat="1">
      <c r="BP959932" s="90"/>
    </row>
    <row r="959933" spans="68:68" customFormat="1">
      <c r="BP959933" s="90"/>
    </row>
    <row r="959934" spans="68:68" customFormat="1">
      <c r="BP959934" s="90"/>
    </row>
    <row r="959935" spans="68:68" customFormat="1">
      <c r="BP959935" s="90"/>
    </row>
    <row r="959936" spans="68:68" customFormat="1">
      <c r="BP959936" s="90"/>
    </row>
    <row r="959937" spans="68:68" customFormat="1">
      <c r="BP959937" s="90"/>
    </row>
    <row r="959938" spans="68:68" customFormat="1">
      <c r="BP959938" s="90"/>
    </row>
    <row r="959939" spans="68:68" customFormat="1">
      <c r="BP959939" s="90"/>
    </row>
    <row r="959940" spans="68:68" customFormat="1">
      <c r="BP959940" s="90"/>
    </row>
    <row r="959941" spans="68:68" customFormat="1">
      <c r="BP959941" s="90"/>
    </row>
    <row r="959942" spans="68:68" customFormat="1">
      <c r="BP959942" s="90"/>
    </row>
    <row r="959943" spans="68:68" customFormat="1">
      <c r="BP959943" s="90"/>
    </row>
    <row r="959944" spans="68:68" customFormat="1">
      <c r="BP959944" s="90"/>
    </row>
    <row r="959945" spans="68:68" customFormat="1">
      <c r="BP959945" s="90"/>
    </row>
    <row r="959946" spans="68:68" customFormat="1">
      <c r="BP959946" s="90"/>
    </row>
    <row r="959947" spans="68:68" customFormat="1">
      <c r="BP959947" s="90"/>
    </row>
    <row r="959948" spans="68:68" customFormat="1">
      <c r="BP959948" s="90"/>
    </row>
    <row r="959949" spans="68:68" customFormat="1">
      <c r="BP959949" s="90"/>
    </row>
    <row r="959950" spans="68:68" customFormat="1">
      <c r="BP959950" s="90"/>
    </row>
    <row r="959951" spans="68:68" customFormat="1">
      <c r="BP959951" s="90"/>
    </row>
    <row r="959952" spans="68:68" customFormat="1">
      <c r="BP959952" s="90"/>
    </row>
    <row r="959953" spans="68:68" customFormat="1">
      <c r="BP959953" s="90"/>
    </row>
    <row r="959954" spans="68:68" customFormat="1">
      <c r="BP959954" s="90"/>
    </row>
    <row r="959955" spans="68:68" customFormat="1">
      <c r="BP959955" s="90"/>
    </row>
    <row r="959956" spans="68:68" customFormat="1">
      <c r="BP959956" s="90"/>
    </row>
    <row r="959957" spans="68:68" customFormat="1">
      <c r="BP959957" s="90"/>
    </row>
    <row r="959958" spans="68:68" customFormat="1">
      <c r="BP959958" s="90"/>
    </row>
    <row r="959959" spans="68:68" customFormat="1">
      <c r="BP959959" s="90"/>
    </row>
    <row r="959960" spans="68:68" customFormat="1">
      <c r="BP959960" s="90"/>
    </row>
    <row r="959961" spans="68:68" customFormat="1">
      <c r="BP959961" s="90"/>
    </row>
    <row r="959962" spans="68:68" customFormat="1">
      <c r="BP959962" s="90"/>
    </row>
    <row r="959963" spans="68:68" customFormat="1">
      <c r="BP959963" s="90"/>
    </row>
    <row r="959964" spans="68:68" customFormat="1">
      <c r="BP959964" s="90"/>
    </row>
    <row r="959965" spans="68:68" customFormat="1">
      <c r="BP959965" s="90"/>
    </row>
    <row r="959966" spans="68:68" customFormat="1">
      <c r="BP959966" s="90"/>
    </row>
    <row r="959967" spans="68:68" customFormat="1">
      <c r="BP959967" s="90"/>
    </row>
    <row r="959968" spans="68:68" customFormat="1">
      <c r="BP959968" s="90"/>
    </row>
    <row r="959969" spans="68:68" customFormat="1">
      <c r="BP959969" s="90"/>
    </row>
    <row r="959970" spans="68:68" customFormat="1">
      <c r="BP959970" s="90"/>
    </row>
    <row r="959971" spans="68:68" customFormat="1">
      <c r="BP959971" s="90"/>
    </row>
    <row r="959972" spans="68:68" customFormat="1">
      <c r="BP959972" s="90"/>
    </row>
    <row r="959973" spans="68:68" customFormat="1">
      <c r="BP959973" s="90"/>
    </row>
    <row r="959974" spans="68:68" customFormat="1">
      <c r="BP959974" s="90"/>
    </row>
    <row r="959975" spans="68:68" customFormat="1">
      <c r="BP959975" s="90"/>
    </row>
    <row r="959976" spans="68:68" customFormat="1">
      <c r="BP959976" s="90"/>
    </row>
    <row r="959977" spans="68:68" customFormat="1">
      <c r="BP959977" s="90"/>
    </row>
    <row r="959978" spans="68:68" customFormat="1">
      <c r="BP959978" s="90"/>
    </row>
    <row r="959979" spans="68:68" customFormat="1">
      <c r="BP959979" s="90"/>
    </row>
    <row r="959980" spans="68:68" customFormat="1">
      <c r="BP959980" s="90"/>
    </row>
    <row r="959981" spans="68:68" customFormat="1">
      <c r="BP959981" s="90"/>
    </row>
    <row r="959982" spans="68:68" customFormat="1">
      <c r="BP959982" s="90"/>
    </row>
    <row r="959983" spans="68:68" customFormat="1">
      <c r="BP959983" s="90"/>
    </row>
    <row r="959984" spans="68:68" customFormat="1">
      <c r="BP959984" s="90"/>
    </row>
    <row r="959985" spans="68:68" customFormat="1">
      <c r="BP959985" s="90"/>
    </row>
    <row r="959986" spans="68:68" customFormat="1">
      <c r="BP959986" s="90"/>
    </row>
    <row r="959987" spans="68:68" customFormat="1">
      <c r="BP959987" s="90"/>
    </row>
    <row r="959988" spans="68:68" customFormat="1">
      <c r="BP959988" s="90"/>
    </row>
    <row r="959989" spans="68:68" customFormat="1">
      <c r="BP959989" s="90"/>
    </row>
    <row r="959990" spans="68:68" customFormat="1">
      <c r="BP959990" s="90"/>
    </row>
    <row r="959991" spans="68:68" customFormat="1">
      <c r="BP959991" s="90"/>
    </row>
    <row r="959992" spans="68:68" customFormat="1">
      <c r="BP959992" s="90"/>
    </row>
    <row r="959993" spans="68:68" customFormat="1">
      <c r="BP959993" s="90"/>
    </row>
    <row r="959994" spans="68:68" customFormat="1">
      <c r="BP959994" s="90"/>
    </row>
    <row r="959995" spans="68:68" customFormat="1">
      <c r="BP959995" s="90"/>
    </row>
    <row r="959996" spans="68:68" customFormat="1">
      <c r="BP959996" s="90"/>
    </row>
    <row r="959997" spans="68:68" customFormat="1">
      <c r="BP959997" s="90"/>
    </row>
    <row r="959998" spans="68:68" customFormat="1">
      <c r="BP959998" s="90"/>
    </row>
    <row r="959999" spans="68:68" customFormat="1">
      <c r="BP959999" s="90"/>
    </row>
    <row r="960000" spans="68:68" customFormat="1">
      <c r="BP960000" s="90"/>
    </row>
    <row r="960001" spans="68:68" customFormat="1">
      <c r="BP960001" s="90"/>
    </row>
    <row r="960002" spans="68:68" customFormat="1">
      <c r="BP960002" s="90"/>
    </row>
    <row r="960003" spans="68:68" customFormat="1">
      <c r="BP960003" s="90"/>
    </row>
    <row r="960004" spans="68:68" customFormat="1">
      <c r="BP960004" s="90"/>
    </row>
    <row r="960005" spans="68:68" customFormat="1">
      <c r="BP960005" s="90"/>
    </row>
    <row r="960006" spans="68:68" customFormat="1">
      <c r="BP960006" s="90"/>
    </row>
    <row r="960007" spans="68:68" customFormat="1">
      <c r="BP960007" s="90"/>
    </row>
    <row r="960008" spans="68:68" customFormat="1">
      <c r="BP960008" s="90"/>
    </row>
    <row r="960009" spans="68:68" customFormat="1">
      <c r="BP960009" s="90"/>
    </row>
    <row r="960010" spans="68:68" customFormat="1">
      <c r="BP960010" s="90"/>
    </row>
    <row r="960011" spans="68:68" customFormat="1">
      <c r="BP960011" s="90"/>
    </row>
    <row r="960012" spans="68:68" customFormat="1">
      <c r="BP960012" s="90"/>
    </row>
    <row r="960013" spans="68:68" customFormat="1">
      <c r="BP960013" s="90"/>
    </row>
    <row r="960014" spans="68:68" customFormat="1">
      <c r="BP960014" s="90"/>
    </row>
    <row r="960015" spans="68:68" customFormat="1">
      <c r="BP960015" s="90"/>
    </row>
    <row r="960016" spans="68:68" customFormat="1">
      <c r="BP960016" s="90"/>
    </row>
    <row r="960017" spans="68:68" customFormat="1">
      <c r="BP960017" s="90"/>
    </row>
    <row r="960018" spans="68:68" customFormat="1">
      <c r="BP960018" s="90"/>
    </row>
    <row r="960019" spans="68:68" customFormat="1">
      <c r="BP960019" s="90"/>
    </row>
    <row r="960020" spans="68:68" customFormat="1">
      <c r="BP960020" s="90"/>
    </row>
    <row r="960021" spans="68:68" customFormat="1">
      <c r="BP960021" s="90"/>
    </row>
    <row r="960022" spans="68:68" customFormat="1">
      <c r="BP960022" s="90"/>
    </row>
    <row r="960023" spans="68:68" customFormat="1">
      <c r="BP960023" s="90"/>
    </row>
    <row r="960024" spans="68:68" customFormat="1">
      <c r="BP960024" s="90"/>
    </row>
    <row r="960025" spans="68:68" customFormat="1">
      <c r="BP960025" s="90"/>
    </row>
    <row r="960026" spans="68:68" customFormat="1">
      <c r="BP960026" s="90"/>
    </row>
    <row r="960027" spans="68:68" customFormat="1">
      <c r="BP960027" s="90"/>
    </row>
    <row r="960028" spans="68:68" customFormat="1">
      <c r="BP960028" s="90"/>
    </row>
    <row r="960029" spans="68:68" customFormat="1">
      <c r="BP960029" s="90"/>
    </row>
    <row r="960030" spans="68:68" customFormat="1">
      <c r="BP960030" s="90"/>
    </row>
    <row r="960031" spans="68:68" customFormat="1">
      <c r="BP960031" s="90"/>
    </row>
    <row r="960032" spans="68:68" customFormat="1">
      <c r="BP960032" s="90"/>
    </row>
    <row r="960033" spans="68:68" customFormat="1">
      <c r="BP960033" s="90"/>
    </row>
    <row r="960034" spans="68:68" customFormat="1">
      <c r="BP960034" s="90"/>
    </row>
    <row r="960035" spans="68:68" customFormat="1">
      <c r="BP960035" s="90"/>
    </row>
    <row r="960036" spans="68:68" customFormat="1">
      <c r="BP960036" s="90"/>
    </row>
    <row r="960037" spans="68:68" customFormat="1">
      <c r="BP960037" s="90"/>
    </row>
    <row r="960038" spans="68:68" customFormat="1">
      <c r="BP960038" s="90"/>
    </row>
    <row r="960039" spans="68:68" customFormat="1">
      <c r="BP960039" s="90"/>
    </row>
    <row r="960040" spans="68:68" customFormat="1">
      <c r="BP960040" s="90"/>
    </row>
    <row r="960041" spans="68:68" customFormat="1">
      <c r="BP960041" s="90"/>
    </row>
    <row r="960042" spans="68:68" customFormat="1">
      <c r="BP960042" s="90"/>
    </row>
    <row r="960043" spans="68:68" customFormat="1">
      <c r="BP960043" s="90"/>
    </row>
    <row r="960044" spans="68:68" customFormat="1">
      <c r="BP960044" s="90"/>
    </row>
    <row r="960045" spans="68:68" customFormat="1">
      <c r="BP960045" s="90"/>
    </row>
    <row r="960046" spans="68:68" customFormat="1">
      <c r="BP960046" s="90"/>
    </row>
    <row r="960047" spans="68:68" customFormat="1">
      <c r="BP960047" s="90"/>
    </row>
    <row r="960048" spans="68:68" customFormat="1">
      <c r="BP960048" s="90"/>
    </row>
    <row r="960049" spans="68:68" customFormat="1">
      <c r="BP960049" s="90"/>
    </row>
    <row r="960050" spans="68:68" customFormat="1">
      <c r="BP960050" s="90"/>
    </row>
    <row r="960051" spans="68:68" customFormat="1">
      <c r="BP960051" s="90"/>
    </row>
    <row r="960052" spans="68:68" customFormat="1">
      <c r="BP960052" s="90"/>
    </row>
    <row r="960053" spans="68:68" customFormat="1">
      <c r="BP960053" s="90"/>
    </row>
    <row r="960054" spans="68:68" customFormat="1">
      <c r="BP960054" s="90"/>
    </row>
    <row r="960055" spans="68:68" customFormat="1">
      <c r="BP960055" s="90"/>
    </row>
    <row r="960056" spans="68:68" customFormat="1">
      <c r="BP960056" s="90"/>
    </row>
    <row r="960057" spans="68:68" customFormat="1">
      <c r="BP960057" s="90"/>
    </row>
    <row r="960058" spans="68:68" customFormat="1">
      <c r="BP960058" s="90"/>
    </row>
    <row r="960059" spans="68:68" customFormat="1">
      <c r="BP960059" s="90"/>
    </row>
    <row r="960060" spans="68:68" customFormat="1">
      <c r="BP960060" s="90"/>
    </row>
    <row r="960061" spans="68:68" customFormat="1">
      <c r="BP960061" s="90"/>
    </row>
    <row r="960062" spans="68:68" customFormat="1">
      <c r="BP960062" s="90"/>
    </row>
    <row r="960063" spans="68:68" customFormat="1">
      <c r="BP960063" s="90"/>
    </row>
    <row r="960064" spans="68:68" customFormat="1">
      <c r="BP960064" s="90"/>
    </row>
    <row r="960065" spans="68:68" customFormat="1">
      <c r="BP960065" s="90"/>
    </row>
    <row r="960066" spans="68:68" customFormat="1">
      <c r="BP960066" s="90"/>
    </row>
    <row r="960067" spans="68:68" customFormat="1">
      <c r="BP960067" s="90"/>
    </row>
    <row r="960068" spans="68:68" customFormat="1">
      <c r="BP960068" s="90"/>
    </row>
    <row r="960069" spans="68:68" customFormat="1">
      <c r="BP960069" s="90"/>
    </row>
    <row r="960070" spans="68:68" customFormat="1">
      <c r="BP960070" s="90"/>
    </row>
    <row r="960071" spans="68:68" customFormat="1">
      <c r="BP960071" s="90"/>
    </row>
    <row r="960072" spans="68:68" customFormat="1">
      <c r="BP960072" s="90"/>
    </row>
    <row r="960073" spans="68:68" customFormat="1">
      <c r="BP960073" s="90"/>
    </row>
    <row r="960074" spans="68:68" customFormat="1">
      <c r="BP960074" s="90"/>
    </row>
    <row r="960075" spans="68:68" customFormat="1">
      <c r="BP960075" s="90"/>
    </row>
    <row r="960076" spans="68:68" customFormat="1">
      <c r="BP960076" s="90"/>
    </row>
    <row r="960077" spans="68:68" customFormat="1">
      <c r="BP960077" s="90"/>
    </row>
    <row r="960078" spans="68:68" customFormat="1">
      <c r="BP960078" s="90"/>
    </row>
    <row r="960079" spans="68:68" customFormat="1">
      <c r="BP960079" s="90"/>
    </row>
    <row r="960080" spans="68:68" customFormat="1">
      <c r="BP960080" s="90"/>
    </row>
    <row r="960081" spans="68:68" customFormat="1">
      <c r="BP960081" s="90"/>
    </row>
    <row r="960082" spans="68:68" customFormat="1">
      <c r="BP960082" s="90"/>
    </row>
    <row r="960083" spans="68:68" customFormat="1">
      <c r="BP960083" s="90"/>
    </row>
    <row r="960084" spans="68:68" customFormat="1">
      <c r="BP960084" s="90"/>
    </row>
    <row r="960085" spans="68:68" customFormat="1">
      <c r="BP960085" s="90"/>
    </row>
    <row r="960086" spans="68:68" customFormat="1">
      <c r="BP960086" s="90"/>
    </row>
    <row r="960087" spans="68:68" customFormat="1">
      <c r="BP960087" s="90"/>
    </row>
    <row r="960088" spans="68:68" customFormat="1">
      <c r="BP960088" s="90"/>
    </row>
    <row r="960089" spans="68:68" customFormat="1">
      <c r="BP960089" s="90"/>
    </row>
    <row r="960090" spans="68:68" customFormat="1">
      <c r="BP960090" s="90"/>
    </row>
    <row r="960091" spans="68:68" customFormat="1">
      <c r="BP960091" s="90"/>
    </row>
    <row r="960092" spans="68:68" customFormat="1">
      <c r="BP960092" s="90"/>
    </row>
    <row r="960093" spans="68:68" customFormat="1">
      <c r="BP960093" s="90"/>
    </row>
    <row r="960094" spans="68:68" customFormat="1">
      <c r="BP960094" s="90"/>
    </row>
    <row r="960095" spans="68:68" customFormat="1">
      <c r="BP960095" s="90"/>
    </row>
    <row r="960096" spans="68:68" customFormat="1">
      <c r="BP960096" s="90"/>
    </row>
    <row r="960097" spans="68:68" customFormat="1">
      <c r="BP960097" s="90"/>
    </row>
    <row r="960098" spans="68:68" customFormat="1">
      <c r="BP960098" s="90"/>
    </row>
    <row r="960099" spans="68:68" customFormat="1">
      <c r="BP960099" s="90"/>
    </row>
    <row r="960100" spans="68:68" customFormat="1">
      <c r="BP960100" s="90"/>
    </row>
    <row r="960101" spans="68:68" customFormat="1">
      <c r="BP960101" s="90"/>
    </row>
    <row r="960102" spans="68:68" customFormat="1">
      <c r="BP960102" s="90"/>
    </row>
    <row r="960103" spans="68:68" customFormat="1">
      <c r="BP960103" s="90"/>
    </row>
    <row r="960104" spans="68:68" customFormat="1">
      <c r="BP960104" s="90"/>
    </row>
    <row r="960105" spans="68:68" customFormat="1">
      <c r="BP960105" s="90"/>
    </row>
    <row r="960106" spans="68:68" customFormat="1">
      <c r="BP960106" s="90"/>
    </row>
    <row r="960107" spans="68:68" customFormat="1">
      <c r="BP960107" s="90"/>
    </row>
    <row r="960108" spans="68:68" customFormat="1">
      <c r="BP960108" s="90"/>
    </row>
    <row r="960109" spans="68:68" customFormat="1">
      <c r="BP960109" s="90"/>
    </row>
    <row r="960110" spans="68:68" customFormat="1">
      <c r="BP960110" s="90"/>
    </row>
    <row r="960111" spans="68:68" customFormat="1">
      <c r="BP960111" s="90"/>
    </row>
    <row r="960112" spans="68:68" customFormat="1">
      <c r="BP960112" s="90"/>
    </row>
    <row r="960113" spans="68:68" customFormat="1">
      <c r="BP960113" s="90"/>
    </row>
    <row r="960114" spans="68:68" customFormat="1">
      <c r="BP960114" s="90"/>
    </row>
    <row r="960115" spans="68:68" customFormat="1">
      <c r="BP960115" s="90"/>
    </row>
    <row r="960116" spans="68:68" customFormat="1">
      <c r="BP960116" s="90"/>
    </row>
    <row r="960117" spans="68:68" customFormat="1">
      <c r="BP960117" s="90"/>
    </row>
    <row r="960118" spans="68:68" customFormat="1">
      <c r="BP960118" s="90"/>
    </row>
    <row r="960119" spans="68:68" customFormat="1">
      <c r="BP960119" s="90"/>
    </row>
    <row r="960120" spans="68:68" customFormat="1">
      <c r="BP960120" s="90"/>
    </row>
    <row r="960121" spans="68:68" customFormat="1">
      <c r="BP960121" s="90"/>
    </row>
    <row r="960122" spans="68:68" customFormat="1">
      <c r="BP960122" s="90"/>
    </row>
    <row r="960123" spans="68:68" customFormat="1">
      <c r="BP960123" s="90"/>
    </row>
    <row r="960124" spans="68:68" customFormat="1">
      <c r="BP960124" s="90"/>
    </row>
    <row r="960125" spans="68:68" customFormat="1">
      <c r="BP960125" s="90"/>
    </row>
    <row r="960126" spans="68:68" customFormat="1">
      <c r="BP960126" s="90"/>
    </row>
    <row r="960127" spans="68:68" customFormat="1">
      <c r="BP960127" s="90"/>
    </row>
    <row r="960128" spans="68:68" customFormat="1">
      <c r="BP960128" s="90"/>
    </row>
    <row r="960129" spans="68:68" customFormat="1">
      <c r="BP960129" s="90"/>
    </row>
    <row r="960130" spans="68:68" customFormat="1">
      <c r="BP960130" s="90"/>
    </row>
    <row r="960131" spans="68:68" customFormat="1">
      <c r="BP960131" s="90"/>
    </row>
    <row r="960132" spans="68:68" customFormat="1">
      <c r="BP960132" s="90"/>
    </row>
    <row r="960133" spans="68:68" customFormat="1">
      <c r="BP960133" s="90"/>
    </row>
    <row r="960134" spans="68:68" customFormat="1">
      <c r="BP960134" s="90"/>
    </row>
    <row r="960135" spans="68:68" customFormat="1">
      <c r="BP960135" s="90"/>
    </row>
    <row r="960136" spans="68:68" customFormat="1">
      <c r="BP960136" s="90"/>
    </row>
    <row r="960137" spans="68:68" customFormat="1">
      <c r="BP960137" s="90"/>
    </row>
    <row r="960138" spans="68:68" customFormat="1">
      <c r="BP960138" s="90"/>
    </row>
    <row r="960139" spans="68:68" customFormat="1">
      <c r="BP960139" s="90"/>
    </row>
    <row r="960140" spans="68:68" customFormat="1">
      <c r="BP960140" s="90"/>
    </row>
    <row r="960141" spans="68:68" customFormat="1">
      <c r="BP960141" s="90"/>
    </row>
    <row r="960142" spans="68:68" customFormat="1">
      <c r="BP960142" s="90"/>
    </row>
    <row r="960143" spans="68:68" customFormat="1">
      <c r="BP960143" s="90"/>
    </row>
    <row r="960144" spans="68:68" customFormat="1">
      <c r="BP960144" s="90"/>
    </row>
    <row r="960145" spans="68:68" customFormat="1">
      <c r="BP960145" s="90"/>
    </row>
    <row r="960146" spans="68:68" customFormat="1">
      <c r="BP960146" s="90"/>
    </row>
    <row r="960147" spans="68:68" customFormat="1">
      <c r="BP960147" s="90"/>
    </row>
    <row r="960148" spans="68:68" customFormat="1">
      <c r="BP960148" s="90"/>
    </row>
    <row r="960149" spans="68:68" customFormat="1">
      <c r="BP960149" s="90"/>
    </row>
    <row r="960150" spans="68:68" customFormat="1">
      <c r="BP960150" s="90"/>
    </row>
    <row r="960151" spans="68:68" customFormat="1">
      <c r="BP960151" s="90"/>
    </row>
    <row r="960152" spans="68:68" customFormat="1">
      <c r="BP960152" s="90"/>
    </row>
    <row r="960153" spans="68:68" customFormat="1">
      <c r="BP960153" s="90"/>
    </row>
    <row r="960154" spans="68:68" customFormat="1">
      <c r="BP960154" s="90"/>
    </row>
    <row r="960155" spans="68:68" customFormat="1">
      <c r="BP960155" s="90"/>
    </row>
    <row r="960156" spans="68:68" customFormat="1">
      <c r="BP960156" s="90"/>
    </row>
    <row r="960157" spans="68:68" customFormat="1">
      <c r="BP960157" s="90"/>
    </row>
    <row r="960158" spans="68:68" customFormat="1">
      <c r="BP960158" s="90"/>
    </row>
    <row r="960159" spans="68:68" customFormat="1">
      <c r="BP960159" s="90"/>
    </row>
    <row r="960160" spans="68:68" customFormat="1">
      <c r="BP960160" s="90"/>
    </row>
    <row r="960161" spans="68:68" customFormat="1">
      <c r="BP960161" s="90"/>
    </row>
    <row r="960162" spans="68:68" customFormat="1">
      <c r="BP960162" s="90"/>
    </row>
    <row r="960163" spans="68:68" customFormat="1">
      <c r="BP960163" s="90"/>
    </row>
    <row r="960164" spans="68:68" customFormat="1">
      <c r="BP960164" s="90"/>
    </row>
    <row r="960165" spans="68:68" customFormat="1">
      <c r="BP960165" s="90"/>
    </row>
    <row r="960166" spans="68:68" customFormat="1">
      <c r="BP960166" s="90"/>
    </row>
    <row r="960167" spans="68:68" customFormat="1">
      <c r="BP960167" s="90"/>
    </row>
    <row r="960168" spans="68:68" customFormat="1">
      <c r="BP960168" s="90"/>
    </row>
    <row r="960169" spans="68:68" customFormat="1">
      <c r="BP960169" s="90"/>
    </row>
    <row r="960170" spans="68:68" customFormat="1">
      <c r="BP960170" s="90"/>
    </row>
    <row r="960171" spans="68:68" customFormat="1">
      <c r="BP960171" s="90"/>
    </row>
    <row r="960172" spans="68:68" customFormat="1">
      <c r="BP960172" s="90"/>
    </row>
    <row r="960173" spans="68:68" customFormat="1">
      <c r="BP960173" s="90"/>
    </row>
    <row r="960174" spans="68:68" customFormat="1">
      <c r="BP960174" s="90"/>
    </row>
    <row r="960175" spans="68:68" customFormat="1">
      <c r="BP960175" s="90"/>
    </row>
    <row r="960176" spans="68:68" customFormat="1">
      <c r="BP960176" s="90"/>
    </row>
    <row r="960177" spans="68:68" customFormat="1">
      <c r="BP960177" s="90"/>
    </row>
    <row r="960178" spans="68:68" customFormat="1">
      <c r="BP960178" s="90"/>
    </row>
    <row r="960179" spans="68:68" customFormat="1">
      <c r="BP960179" s="90"/>
    </row>
    <row r="960180" spans="68:68" customFormat="1">
      <c r="BP960180" s="90"/>
    </row>
    <row r="960181" spans="68:68" customFormat="1">
      <c r="BP960181" s="90"/>
    </row>
    <row r="960182" spans="68:68" customFormat="1">
      <c r="BP960182" s="90"/>
    </row>
    <row r="960183" spans="68:68" customFormat="1">
      <c r="BP960183" s="90"/>
    </row>
    <row r="960184" spans="68:68" customFormat="1">
      <c r="BP960184" s="90"/>
    </row>
    <row r="960185" spans="68:68" customFormat="1">
      <c r="BP960185" s="90"/>
    </row>
    <row r="960186" spans="68:68" customFormat="1">
      <c r="BP960186" s="90"/>
    </row>
    <row r="960187" spans="68:68" customFormat="1">
      <c r="BP960187" s="90"/>
    </row>
    <row r="960188" spans="68:68" customFormat="1">
      <c r="BP960188" s="90"/>
    </row>
    <row r="960189" spans="68:68" customFormat="1">
      <c r="BP960189" s="90"/>
    </row>
    <row r="960190" spans="68:68" customFormat="1">
      <c r="BP960190" s="90"/>
    </row>
    <row r="960191" spans="68:68" customFormat="1">
      <c r="BP960191" s="90"/>
    </row>
    <row r="960192" spans="68:68" customFormat="1">
      <c r="BP960192" s="90"/>
    </row>
    <row r="960193" spans="68:68" customFormat="1">
      <c r="BP960193" s="90"/>
    </row>
    <row r="960194" spans="68:68" customFormat="1">
      <c r="BP960194" s="90"/>
    </row>
    <row r="960195" spans="68:68" customFormat="1">
      <c r="BP960195" s="90"/>
    </row>
    <row r="960196" spans="68:68" customFormat="1">
      <c r="BP960196" s="90"/>
    </row>
    <row r="960197" spans="68:68" customFormat="1">
      <c r="BP960197" s="90"/>
    </row>
    <row r="960198" spans="68:68" customFormat="1">
      <c r="BP960198" s="90"/>
    </row>
    <row r="960199" spans="68:68" customFormat="1">
      <c r="BP960199" s="90"/>
    </row>
    <row r="960200" spans="68:68" customFormat="1">
      <c r="BP960200" s="90"/>
    </row>
    <row r="960201" spans="68:68" customFormat="1">
      <c r="BP960201" s="90"/>
    </row>
    <row r="960202" spans="68:68" customFormat="1">
      <c r="BP960202" s="90"/>
    </row>
    <row r="960203" spans="68:68" customFormat="1">
      <c r="BP960203" s="90"/>
    </row>
    <row r="960204" spans="68:68" customFormat="1">
      <c r="BP960204" s="90"/>
    </row>
    <row r="960205" spans="68:68" customFormat="1">
      <c r="BP960205" s="90"/>
    </row>
    <row r="960206" spans="68:68" customFormat="1">
      <c r="BP960206" s="90"/>
    </row>
    <row r="960207" spans="68:68" customFormat="1">
      <c r="BP960207" s="90"/>
    </row>
    <row r="960208" spans="68:68" customFormat="1">
      <c r="BP960208" s="90"/>
    </row>
    <row r="960209" spans="68:68" customFormat="1">
      <c r="BP960209" s="90"/>
    </row>
    <row r="960210" spans="68:68" customFormat="1">
      <c r="BP960210" s="90"/>
    </row>
    <row r="960211" spans="68:68" customFormat="1">
      <c r="BP960211" s="90"/>
    </row>
    <row r="960212" spans="68:68" customFormat="1">
      <c r="BP960212" s="90"/>
    </row>
    <row r="960213" spans="68:68" customFormat="1">
      <c r="BP960213" s="90"/>
    </row>
    <row r="960214" spans="68:68" customFormat="1">
      <c r="BP960214" s="90"/>
    </row>
    <row r="960215" spans="68:68" customFormat="1">
      <c r="BP960215" s="90"/>
    </row>
    <row r="960216" spans="68:68" customFormat="1">
      <c r="BP960216" s="90"/>
    </row>
    <row r="960217" spans="68:68" customFormat="1">
      <c r="BP960217" s="90"/>
    </row>
    <row r="960218" spans="68:68" customFormat="1">
      <c r="BP960218" s="90"/>
    </row>
    <row r="960219" spans="68:68" customFormat="1">
      <c r="BP960219" s="90"/>
    </row>
    <row r="960220" spans="68:68" customFormat="1">
      <c r="BP960220" s="90"/>
    </row>
    <row r="960221" spans="68:68" customFormat="1">
      <c r="BP960221" s="90"/>
    </row>
    <row r="960222" spans="68:68" customFormat="1">
      <c r="BP960222" s="90"/>
    </row>
    <row r="960223" spans="68:68" customFormat="1">
      <c r="BP960223" s="90"/>
    </row>
    <row r="960224" spans="68:68" customFormat="1">
      <c r="BP960224" s="90"/>
    </row>
    <row r="960225" spans="68:68" customFormat="1">
      <c r="BP960225" s="90"/>
    </row>
    <row r="960226" spans="68:68" customFormat="1">
      <c r="BP960226" s="90"/>
    </row>
    <row r="960227" spans="68:68" customFormat="1">
      <c r="BP960227" s="90"/>
    </row>
    <row r="960228" spans="68:68" customFormat="1">
      <c r="BP960228" s="90"/>
    </row>
    <row r="960229" spans="68:68" customFormat="1">
      <c r="BP960229" s="90"/>
    </row>
    <row r="960230" spans="68:68" customFormat="1">
      <c r="BP960230" s="90"/>
    </row>
    <row r="960231" spans="68:68" customFormat="1">
      <c r="BP960231" s="90"/>
    </row>
    <row r="960232" spans="68:68" customFormat="1">
      <c r="BP960232" s="90"/>
    </row>
    <row r="960233" spans="68:68" customFormat="1">
      <c r="BP960233" s="90"/>
    </row>
    <row r="960234" spans="68:68" customFormat="1">
      <c r="BP960234" s="90"/>
    </row>
    <row r="960235" spans="68:68" customFormat="1">
      <c r="BP960235" s="90"/>
    </row>
    <row r="960236" spans="68:68" customFormat="1">
      <c r="BP960236" s="90"/>
    </row>
    <row r="960237" spans="68:68" customFormat="1">
      <c r="BP960237" s="90"/>
    </row>
    <row r="960238" spans="68:68" customFormat="1">
      <c r="BP960238" s="90"/>
    </row>
    <row r="960239" spans="68:68" customFormat="1">
      <c r="BP960239" s="90"/>
    </row>
    <row r="960240" spans="68:68" customFormat="1">
      <c r="BP960240" s="90"/>
    </row>
    <row r="960241" spans="68:68" customFormat="1">
      <c r="BP960241" s="90"/>
    </row>
    <row r="960242" spans="68:68" customFormat="1">
      <c r="BP960242" s="90"/>
    </row>
    <row r="960243" spans="68:68" customFormat="1">
      <c r="BP960243" s="90"/>
    </row>
    <row r="960244" spans="68:68" customFormat="1">
      <c r="BP960244" s="90"/>
    </row>
    <row r="960245" spans="68:68" customFormat="1">
      <c r="BP960245" s="90"/>
    </row>
    <row r="960246" spans="68:68" customFormat="1">
      <c r="BP960246" s="90"/>
    </row>
    <row r="960247" spans="68:68" customFormat="1">
      <c r="BP960247" s="90"/>
    </row>
    <row r="960248" spans="68:68" customFormat="1">
      <c r="BP960248" s="90"/>
    </row>
    <row r="960249" spans="68:68" customFormat="1">
      <c r="BP960249" s="90"/>
    </row>
    <row r="960250" spans="68:68" customFormat="1">
      <c r="BP960250" s="90"/>
    </row>
    <row r="960251" spans="68:68" customFormat="1">
      <c r="BP960251" s="90"/>
    </row>
    <row r="960252" spans="68:68" customFormat="1">
      <c r="BP960252" s="90"/>
    </row>
    <row r="960253" spans="68:68" customFormat="1">
      <c r="BP960253" s="90"/>
    </row>
    <row r="960254" spans="68:68" customFormat="1">
      <c r="BP960254" s="90"/>
    </row>
    <row r="960255" spans="68:68" customFormat="1">
      <c r="BP960255" s="90"/>
    </row>
    <row r="960256" spans="68:68" customFormat="1">
      <c r="BP960256" s="90"/>
    </row>
    <row r="960257" spans="68:68" customFormat="1">
      <c r="BP960257" s="90"/>
    </row>
    <row r="960258" spans="68:68" customFormat="1">
      <c r="BP960258" s="90"/>
    </row>
    <row r="960259" spans="68:68" customFormat="1">
      <c r="BP960259" s="90"/>
    </row>
    <row r="960260" spans="68:68" customFormat="1">
      <c r="BP960260" s="90"/>
    </row>
    <row r="960261" spans="68:68" customFormat="1">
      <c r="BP960261" s="90"/>
    </row>
    <row r="960262" spans="68:68" customFormat="1">
      <c r="BP960262" s="90"/>
    </row>
    <row r="960263" spans="68:68" customFormat="1">
      <c r="BP960263" s="90"/>
    </row>
    <row r="960264" spans="68:68" customFormat="1">
      <c r="BP960264" s="90"/>
    </row>
    <row r="960265" spans="68:68" customFormat="1">
      <c r="BP960265" s="90"/>
    </row>
    <row r="960266" spans="68:68" customFormat="1">
      <c r="BP960266" s="90"/>
    </row>
    <row r="960267" spans="68:68" customFormat="1">
      <c r="BP960267" s="90"/>
    </row>
    <row r="960268" spans="68:68" customFormat="1">
      <c r="BP960268" s="90"/>
    </row>
    <row r="960269" spans="68:68" customFormat="1">
      <c r="BP960269" s="90"/>
    </row>
    <row r="960270" spans="68:68" customFormat="1">
      <c r="BP960270" s="90"/>
    </row>
    <row r="960271" spans="68:68" customFormat="1">
      <c r="BP960271" s="90"/>
    </row>
    <row r="960272" spans="68:68" customFormat="1">
      <c r="BP960272" s="90"/>
    </row>
    <row r="960273" spans="68:68" customFormat="1">
      <c r="BP960273" s="90"/>
    </row>
    <row r="960274" spans="68:68" customFormat="1">
      <c r="BP960274" s="90"/>
    </row>
    <row r="960275" spans="68:68" customFormat="1">
      <c r="BP960275" s="90"/>
    </row>
    <row r="960276" spans="68:68" customFormat="1">
      <c r="BP960276" s="90"/>
    </row>
    <row r="960277" spans="68:68" customFormat="1">
      <c r="BP960277" s="90"/>
    </row>
    <row r="960278" spans="68:68" customFormat="1">
      <c r="BP960278" s="90"/>
    </row>
    <row r="960279" spans="68:68" customFormat="1">
      <c r="BP960279" s="90"/>
    </row>
    <row r="960280" spans="68:68" customFormat="1">
      <c r="BP960280" s="90"/>
    </row>
    <row r="960281" spans="68:68" customFormat="1">
      <c r="BP960281" s="90"/>
    </row>
    <row r="960282" spans="68:68" customFormat="1">
      <c r="BP960282" s="90"/>
    </row>
    <row r="960283" spans="68:68" customFormat="1">
      <c r="BP960283" s="90"/>
    </row>
    <row r="960284" spans="68:68" customFormat="1">
      <c r="BP960284" s="90"/>
    </row>
    <row r="960285" spans="68:68" customFormat="1">
      <c r="BP960285" s="90"/>
    </row>
    <row r="960286" spans="68:68" customFormat="1">
      <c r="BP960286" s="90"/>
    </row>
    <row r="960287" spans="68:68" customFormat="1">
      <c r="BP960287" s="90"/>
    </row>
    <row r="960288" spans="68:68" customFormat="1">
      <c r="BP960288" s="90"/>
    </row>
    <row r="960289" spans="68:68" customFormat="1">
      <c r="BP960289" s="90"/>
    </row>
    <row r="960290" spans="68:68" customFormat="1">
      <c r="BP960290" s="90"/>
    </row>
    <row r="960291" spans="68:68" customFormat="1">
      <c r="BP960291" s="90"/>
    </row>
    <row r="960292" spans="68:68" customFormat="1">
      <c r="BP960292" s="90"/>
    </row>
    <row r="960293" spans="68:68" customFormat="1">
      <c r="BP960293" s="90"/>
    </row>
    <row r="960294" spans="68:68" customFormat="1">
      <c r="BP960294" s="90"/>
    </row>
    <row r="960295" spans="68:68" customFormat="1">
      <c r="BP960295" s="90"/>
    </row>
    <row r="960296" spans="68:68" customFormat="1">
      <c r="BP960296" s="90"/>
    </row>
    <row r="960297" spans="68:68" customFormat="1">
      <c r="BP960297" s="90"/>
    </row>
    <row r="960298" spans="68:68" customFormat="1">
      <c r="BP960298" s="90"/>
    </row>
    <row r="960299" spans="68:68" customFormat="1">
      <c r="BP960299" s="90"/>
    </row>
    <row r="960300" spans="68:68" customFormat="1">
      <c r="BP960300" s="90"/>
    </row>
    <row r="960301" spans="68:68" customFormat="1">
      <c r="BP960301" s="90"/>
    </row>
    <row r="960302" spans="68:68" customFormat="1">
      <c r="BP960302" s="90"/>
    </row>
    <row r="960303" spans="68:68" customFormat="1">
      <c r="BP960303" s="90"/>
    </row>
    <row r="960304" spans="68:68" customFormat="1">
      <c r="BP960304" s="90"/>
    </row>
    <row r="960305" spans="68:68" customFormat="1">
      <c r="BP960305" s="90"/>
    </row>
    <row r="960306" spans="68:68" customFormat="1">
      <c r="BP960306" s="90"/>
    </row>
    <row r="960307" spans="68:68" customFormat="1">
      <c r="BP960307" s="90"/>
    </row>
    <row r="960308" spans="68:68" customFormat="1">
      <c r="BP960308" s="90"/>
    </row>
    <row r="960309" spans="68:68" customFormat="1">
      <c r="BP960309" s="90"/>
    </row>
    <row r="960310" spans="68:68" customFormat="1">
      <c r="BP960310" s="90"/>
    </row>
    <row r="960311" spans="68:68" customFormat="1">
      <c r="BP960311" s="90"/>
    </row>
    <row r="960312" spans="68:68" customFormat="1">
      <c r="BP960312" s="90"/>
    </row>
    <row r="960313" spans="68:68" customFormat="1">
      <c r="BP960313" s="90"/>
    </row>
    <row r="960314" spans="68:68" customFormat="1">
      <c r="BP960314" s="90"/>
    </row>
    <row r="960315" spans="68:68" customFormat="1">
      <c r="BP960315" s="90"/>
    </row>
    <row r="960316" spans="68:68" customFormat="1">
      <c r="BP960316" s="90"/>
    </row>
    <row r="960317" spans="68:68" customFormat="1">
      <c r="BP960317" s="90"/>
    </row>
    <row r="960318" spans="68:68" customFormat="1">
      <c r="BP960318" s="90"/>
    </row>
    <row r="960319" spans="68:68" customFormat="1">
      <c r="BP960319" s="90"/>
    </row>
    <row r="960320" spans="68:68" customFormat="1">
      <c r="BP960320" s="90"/>
    </row>
    <row r="960321" spans="68:68" customFormat="1">
      <c r="BP960321" s="90"/>
    </row>
    <row r="960322" spans="68:68" customFormat="1">
      <c r="BP960322" s="90"/>
    </row>
    <row r="960323" spans="68:68" customFormat="1">
      <c r="BP960323" s="90"/>
    </row>
    <row r="960324" spans="68:68" customFormat="1">
      <c r="BP960324" s="90"/>
    </row>
    <row r="960325" spans="68:68" customFormat="1">
      <c r="BP960325" s="90"/>
    </row>
    <row r="960326" spans="68:68" customFormat="1">
      <c r="BP960326" s="90"/>
    </row>
    <row r="960327" spans="68:68" customFormat="1">
      <c r="BP960327" s="90"/>
    </row>
    <row r="960328" spans="68:68" customFormat="1">
      <c r="BP960328" s="90"/>
    </row>
    <row r="960329" spans="68:68" customFormat="1">
      <c r="BP960329" s="90"/>
    </row>
    <row r="960330" spans="68:68" customFormat="1">
      <c r="BP960330" s="90"/>
    </row>
    <row r="960331" spans="68:68" customFormat="1">
      <c r="BP960331" s="90"/>
    </row>
    <row r="960332" spans="68:68" customFormat="1">
      <c r="BP960332" s="90"/>
    </row>
    <row r="960333" spans="68:68" customFormat="1">
      <c r="BP960333" s="90"/>
    </row>
    <row r="960334" spans="68:68" customFormat="1">
      <c r="BP960334" s="90"/>
    </row>
    <row r="960335" spans="68:68" customFormat="1">
      <c r="BP960335" s="90"/>
    </row>
    <row r="960336" spans="68:68" customFormat="1">
      <c r="BP960336" s="90"/>
    </row>
    <row r="960337" spans="68:68" customFormat="1">
      <c r="BP960337" s="90"/>
    </row>
    <row r="960338" spans="68:68" customFormat="1">
      <c r="BP960338" s="90"/>
    </row>
    <row r="960339" spans="68:68" customFormat="1">
      <c r="BP960339" s="90"/>
    </row>
    <row r="960340" spans="68:68" customFormat="1">
      <c r="BP960340" s="90"/>
    </row>
    <row r="960341" spans="68:68" customFormat="1">
      <c r="BP960341" s="90"/>
    </row>
    <row r="960342" spans="68:68" customFormat="1">
      <c r="BP960342" s="90"/>
    </row>
    <row r="960343" spans="68:68" customFormat="1">
      <c r="BP960343" s="90"/>
    </row>
    <row r="960344" spans="68:68" customFormat="1">
      <c r="BP960344" s="90"/>
    </row>
    <row r="960345" spans="68:68" customFormat="1">
      <c r="BP960345" s="90"/>
    </row>
    <row r="960346" spans="68:68" customFormat="1">
      <c r="BP960346" s="90"/>
    </row>
    <row r="960347" spans="68:68" customFormat="1">
      <c r="BP960347" s="90"/>
    </row>
    <row r="960348" spans="68:68" customFormat="1">
      <c r="BP960348" s="90"/>
    </row>
    <row r="960349" spans="68:68" customFormat="1">
      <c r="BP960349" s="90"/>
    </row>
    <row r="960350" spans="68:68" customFormat="1">
      <c r="BP960350" s="90"/>
    </row>
    <row r="960351" spans="68:68" customFormat="1">
      <c r="BP960351" s="90"/>
    </row>
    <row r="960352" spans="68:68" customFormat="1">
      <c r="BP960352" s="90"/>
    </row>
    <row r="960353" spans="68:68" customFormat="1">
      <c r="BP960353" s="90"/>
    </row>
    <row r="960354" spans="68:68" customFormat="1">
      <c r="BP960354" s="90"/>
    </row>
    <row r="960355" spans="68:68" customFormat="1">
      <c r="BP960355" s="90"/>
    </row>
    <row r="960356" spans="68:68" customFormat="1">
      <c r="BP960356" s="90"/>
    </row>
    <row r="960357" spans="68:68" customFormat="1">
      <c r="BP960357" s="90"/>
    </row>
    <row r="960358" spans="68:68" customFormat="1">
      <c r="BP960358" s="90"/>
    </row>
    <row r="960359" spans="68:68" customFormat="1">
      <c r="BP960359" s="90"/>
    </row>
    <row r="960360" spans="68:68" customFormat="1">
      <c r="BP960360" s="90"/>
    </row>
    <row r="960361" spans="68:68" customFormat="1">
      <c r="BP960361" s="90"/>
    </row>
    <row r="960362" spans="68:68" customFormat="1">
      <c r="BP960362" s="90"/>
    </row>
    <row r="960363" spans="68:68" customFormat="1">
      <c r="BP960363" s="90"/>
    </row>
    <row r="960364" spans="68:68" customFormat="1">
      <c r="BP960364" s="90"/>
    </row>
    <row r="960365" spans="68:68" customFormat="1">
      <c r="BP960365" s="90"/>
    </row>
    <row r="960366" spans="68:68" customFormat="1">
      <c r="BP960366" s="90"/>
    </row>
    <row r="960367" spans="68:68" customFormat="1">
      <c r="BP960367" s="90"/>
    </row>
    <row r="960368" spans="68:68" customFormat="1">
      <c r="BP960368" s="90"/>
    </row>
    <row r="960369" spans="68:68" customFormat="1">
      <c r="BP960369" s="90"/>
    </row>
    <row r="960370" spans="68:68" customFormat="1">
      <c r="BP960370" s="90"/>
    </row>
    <row r="960371" spans="68:68" customFormat="1">
      <c r="BP960371" s="90"/>
    </row>
    <row r="960372" spans="68:68" customFormat="1">
      <c r="BP960372" s="90"/>
    </row>
    <row r="960373" spans="68:68" customFormat="1">
      <c r="BP960373" s="90"/>
    </row>
    <row r="960374" spans="68:68" customFormat="1">
      <c r="BP960374" s="90"/>
    </row>
    <row r="960375" spans="68:68" customFormat="1">
      <c r="BP960375" s="90"/>
    </row>
    <row r="960376" spans="68:68" customFormat="1">
      <c r="BP960376" s="90"/>
    </row>
    <row r="960377" spans="68:68" customFormat="1">
      <c r="BP960377" s="90"/>
    </row>
    <row r="960378" spans="68:68" customFormat="1">
      <c r="BP960378" s="90"/>
    </row>
    <row r="960379" spans="68:68" customFormat="1">
      <c r="BP960379" s="90"/>
    </row>
    <row r="960380" spans="68:68" customFormat="1">
      <c r="BP960380" s="90"/>
    </row>
    <row r="960381" spans="68:68" customFormat="1">
      <c r="BP960381" s="90"/>
    </row>
    <row r="960382" spans="68:68" customFormat="1">
      <c r="BP960382" s="90"/>
    </row>
    <row r="960383" spans="68:68" customFormat="1">
      <c r="BP960383" s="90"/>
    </row>
    <row r="960384" spans="68:68" customFormat="1">
      <c r="BP960384" s="90"/>
    </row>
    <row r="960385" spans="68:68" customFormat="1">
      <c r="BP960385" s="90"/>
    </row>
    <row r="960386" spans="68:68" customFormat="1">
      <c r="BP960386" s="90"/>
    </row>
    <row r="960387" spans="68:68" customFormat="1">
      <c r="BP960387" s="90"/>
    </row>
    <row r="960388" spans="68:68" customFormat="1">
      <c r="BP960388" s="90"/>
    </row>
    <row r="960389" spans="68:68" customFormat="1">
      <c r="BP960389" s="90"/>
    </row>
    <row r="960390" spans="68:68" customFormat="1">
      <c r="BP960390" s="90"/>
    </row>
    <row r="960391" spans="68:68" customFormat="1">
      <c r="BP960391" s="90"/>
    </row>
    <row r="960392" spans="68:68" customFormat="1">
      <c r="BP960392" s="90"/>
    </row>
    <row r="960393" spans="68:68" customFormat="1">
      <c r="BP960393" s="90"/>
    </row>
    <row r="960394" spans="68:68" customFormat="1">
      <c r="BP960394" s="90"/>
    </row>
    <row r="960395" spans="68:68" customFormat="1">
      <c r="BP960395" s="90"/>
    </row>
    <row r="960396" spans="68:68" customFormat="1">
      <c r="BP960396" s="90"/>
    </row>
    <row r="960397" spans="68:68" customFormat="1">
      <c r="BP960397" s="90"/>
    </row>
    <row r="960398" spans="68:68" customFormat="1">
      <c r="BP960398" s="90"/>
    </row>
    <row r="960399" spans="68:68" customFormat="1">
      <c r="BP960399" s="90"/>
    </row>
    <row r="960400" spans="68:68" customFormat="1">
      <c r="BP960400" s="90"/>
    </row>
    <row r="960401" spans="68:68" customFormat="1">
      <c r="BP960401" s="90"/>
    </row>
    <row r="960402" spans="68:68" customFormat="1">
      <c r="BP960402" s="90"/>
    </row>
    <row r="960403" spans="68:68" customFormat="1">
      <c r="BP960403" s="90"/>
    </row>
    <row r="960404" spans="68:68" customFormat="1">
      <c r="BP960404" s="90"/>
    </row>
    <row r="960405" spans="68:68" customFormat="1">
      <c r="BP960405" s="90"/>
    </row>
    <row r="960406" spans="68:68" customFormat="1">
      <c r="BP960406" s="90"/>
    </row>
    <row r="960407" spans="68:68" customFormat="1">
      <c r="BP960407" s="90"/>
    </row>
    <row r="960408" spans="68:68" customFormat="1">
      <c r="BP960408" s="90"/>
    </row>
    <row r="960409" spans="68:68" customFormat="1">
      <c r="BP960409" s="90"/>
    </row>
    <row r="960410" spans="68:68" customFormat="1">
      <c r="BP960410" s="90"/>
    </row>
    <row r="960411" spans="68:68" customFormat="1">
      <c r="BP960411" s="90"/>
    </row>
    <row r="960412" spans="68:68" customFormat="1">
      <c r="BP960412" s="90"/>
    </row>
    <row r="960413" spans="68:68" customFormat="1">
      <c r="BP960413" s="90"/>
    </row>
    <row r="960414" spans="68:68" customFormat="1">
      <c r="BP960414" s="90"/>
    </row>
    <row r="960415" spans="68:68" customFormat="1">
      <c r="BP960415" s="90"/>
    </row>
    <row r="960416" spans="68:68" customFormat="1">
      <c r="BP960416" s="90"/>
    </row>
    <row r="960417" spans="68:68" customFormat="1">
      <c r="BP960417" s="90"/>
    </row>
    <row r="960418" spans="68:68" customFormat="1">
      <c r="BP960418" s="90"/>
    </row>
    <row r="960419" spans="68:68" customFormat="1">
      <c r="BP960419" s="90"/>
    </row>
    <row r="960420" spans="68:68" customFormat="1">
      <c r="BP960420" s="90"/>
    </row>
    <row r="960421" spans="68:68" customFormat="1">
      <c r="BP960421" s="90"/>
    </row>
    <row r="960422" spans="68:68" customFormat="1">
      <c r="BP960422" s="90"/>
    </row>
    <row r="960423" spans="68:68" customFormat="1">
      <c r="BP960423" s="90"/>
    </row>
    <row r="960424" spans="68:68" customFormat="1">
      <c r="BP960424" s="90"/>
    </row>
    <row r="960425" spans="68:68" customFormat="1">
      <c r="BP960425" s="90"/>
    </row>
    <row r="960426" spans="68:68" customFormat="1">
      <c r="BP960426" s="90"/>
    </row>
    <row r="960427" spans="68:68" customFormat="1">
      <c r="BP960427" s="90"/>
    </row>
    <row r="960428" spans="68:68" customFormat="1">
      <c r="BP960428" s="90"/>
    </row>
    <row r="960429" spans="68:68" customFormat="1">
      <c r="BP960429" s="90"/>
    </row>
    <row r="960430" spans="68:68" customFormat="1">
      <c r="BP960430" s="90"/>
    </row>
    <row r="960431" spans="68:68" customFormat="1">
      <c r="BP960431" s="90"/>
    </row>
    <row r="960432" spans="68:68" customFormat="1">
      <c r="BP960432" s="90"/>
    </row>
    <row r="960433" spans="68:68" customFormat="1">
      <c r="BP960433" s="90"/>
    </row>
    <row r="960434" spans="68:68" customFormat="1">
      <c r="BP960434" s="90"/>
    </row>
    <row r="960435" spans="68:68" customFormat="1">
      <c r="BP960435" s="90"/>
    </row>
    <row r="960436" spans="68:68" customFormat="1">
      <c r="BP960436" s="90"/>
    </row>
    <row r="960437" spans="68:68" customFormat="1">
      <c r="BP960437" s="90"/>
    </row>
    <row r="960438" spans="68:68" customFormat="1">
      <c r="BP960438" s="90"/>
    </row>
    <row r="960439" spans="68:68" customFormat="1">
      <c r="BP960439" s="90"/>
    </row>
    <row r="960440" spans="68:68" customFormat="1">
      <c r="BP960440" s="90"/>
    </row>
    <row r="960441" spans="68:68" customFormat="1">
      <c r="BP960441" s="90"/>
    </row>
    <row r="960442" spans="68:68" customFormat="1">
      <c r="BP960442" s="90"/>
    </row>
    <row r="960443" spans="68:68" customFormat="1">
      <c r="BP960443" s="90"/>
    </row>
    <row r="960444" spans="68:68" customFormat="1">
      <c r="BP960444" s="90"/>
    </row>
    <row r="960445" spans="68:68" customFormat="1">
      <c r="BP960445" s="90"/>
    </row>
    <row r="960446" spans="68:68" customFormat="1">
      <c r="BP960446" s="90"/>
    </row>
    <row r="960447" spans="68:68" customFormat="1">
      <c r="BP960447" s="90"/>
    </row>
    <row r="960448" spans="68:68" customFormat="1">
      <c r="BP960448" s="90"/>
    </row>
    <row r="960449" spans="68:68" customFormat="1">
      <c r="BP960449" s="90"/>
    </row>
    <row r="960450" spans="68:68" customFormat="1">
      <c r="BP960450" s="90"/>
    </row>
    <row r="960451" spans="68:68" customFormat="1">
      <c r="BP960451" s="90"/>
    </row>
    <row r="960452" spans="68:68" customFormat="1">
      <c r="BP960452" s="90"/>
    </row>
    <row r="960453" spans="68:68" customFormat="1">
      <c r="BP960453" s="90"/>
    </row>
    <row r="960454" spans="68:68" customFormat="1">
      <c r="BP960454" s="90"/>
    </row>
    <row r="960455" spans="68:68" customFormat="1">
      <c r="BP960455" s="90"/>
    </row>
    <row r="960456" spans="68:68" customFormat="1">
      <c r="BP960456" s="90"/>
    </row>
    <row r="960457" spans="68:68" customFormat="1">
      <c r="BP960457" s="90"/>
    </row>
    <row r="960458" spans="68:68" customFormat="1">
      <c r="BP960458" s="90"/>
    </row>
    <row r="960459" spans="68:68" customFormat="1">
      <c r="BP960459" s="90"/>
    </row>
    <row r="960460" spans="68:68" customFormat="1">
      <c r="BP960460" s="90"/>
    </row>
    <row r="960461" spans="68:68" customFormat="1">
      <c r="BP960461" s="90"/>
    </row>
    <row r="960462" spans="68:68" customFormat="1">
      <c r="BP960462" s="90"/>
    </row>
    <row r="960463" spans="68:68" customFormat="1">
      <c r="BP960463" s="90"/>
    </row>
    <row r="960464" spans="68:68" customFormat="1">
      <c r="BP960464" s="90"/>
    </row>
    <row r="960465" spans="68:68" customFormat="1">
      <c r="BP960465" s="90"/>
    </row>
    <row r="960466" spans="68:68" customFormat="1">
      <c r="BP960466" s="90"/>
    </row>
    <row r="960467" spans="68:68" customFormat="1">
      <c r="BP960467" s="90"/>
    </row>
    <row r="960468" spans="68:68" customFormat="1">
      <c r="BP960468" s="90"/>
    </row>
    <row r="960469" spans="68:68" customFormat="1">
      <c r="BP960469" s="90"/>
    </row>
    <row r="960470" spans="68:68" customFormat="1">
      <c r="BP960470" s="90"/>
    </row>
    <row r="960471" spans="68:68" customFormat="1">
      <c r="BP960471" s="90"/>
    </row>
    <row r="960472" spans="68:68" customFormat="1">
      <c r="BP960472" s="90"/>
    </row>
    <row r="960473" spans="68:68" customFormat="1">
      <c r="BP960473" s="90"/>
    </row>
    <row r="960474" spans="68:68" customFormat="1">
      <c r="BP960474" s="90"/>
    </row>
    <row r="960475" spans="68:68" customFormat="1">
      <c r="BP960475" s="90"/>
    </row>
    <row r="960476" spans="68:68" customFormat="1">
      <c r="BP960476" s="90"/>
    </row>
    <row r="960477" spans="68:68" customFormat="1">
      <c r="BP960477" s="90"/>
    </row>
    <row r="960478" spans="68:68" customFormat="1">
      <c r="BP960478" s="90"/>
    </row>
    <row r="960479" spans="68:68" customFormat="1">
      <c r="BP960479" s="90"/>
    </row>
    <row r="960480" spans="68:68" customFormat="1">
      <c r="BP960480" s="90"/>
    </row>
    <row r="960481" spans="68:68" customFormat="1">
      <c r="BP960481" s="90"/>
    </row>
    <row r="960482" spans="68:68" customFormat="1">
      <c r="BP960482" s="90"/>
    </row>
    <row r="960483" spans="68:68" customFormat="1">
      <c r="BP960483" s="90"/>
    </row>
    <row r="960484" spans="68:68" customFormat="1">
      <c r="BP960484" s="90"/>
    </row>
    <row r="960485" spans="68:68" customFormat="1">
      <c r="BP960485" s="90"/>
    </row>
    <row r="960486" spans="68:68" customFormat="1">
      <c r="BP960486" s="90"/>
    </row>
    <row r="960487" spans="68:68" customFormat="1">
      <c r="BP960487" s="90"/>
    </row>
    <row r="960488" spans="68:68" customFormat="1">
      <c r="BP960488" s="90"/>
    </row>
    <row r="960489" spans="68:68" customFormat="1">
      <c r="BP960489" s="90"/>
    </row>
    <row r="960490" spans="68:68" customFormat="1">
      <c r="BP960490" s="90"/>
    </row>
    <row r="960491" spans="68:68" customFormat="1">
      <c r="BP960491" s="90"/>
    </row>
    <row r="960492" spans="68:68" customFormat="1">
      <c r="BP960492" s="90"/>
    </row>
    <row r="960493" spans="68:68" customFormat="1">
      <c r="BP960493" s="90"/>
    </row>
    <row r="960494" spans="68:68" customFormat="1">
      <c r="BP960494" s="90"/>
    </row>
    <row r="960495" spans="68:68" customFormat="1">
      <c r="BP960495" s="90"/>
    </row>
    <row r="960496" spans="68:68" customFormat="1">
      <c r="BP960496" s="90"/>
    </row>
    <row r="960497" spans="68:68" customFormat="1">
      <c r="BP960497" s="90"/>
    </row>
    <row r="960498" spans="68:68" customFormat="1">
      <c r="BP960498" s="90"/>
    </row>
    <row r="960499" spans="68:68" customFormat="1">
      <c r="BP960499" s="90"/>
    </row>
    <row r="960500" spans="68:68" customFormat="1">
      <c r="BP960500" s="90"/>
    </row>
    <row r="960501" spans="68:68" customFormat="1">
      <c r="BP960501" s="90"/>
    </row>
    <row r="960502" spans="68:68" customFormat="1">
      <c r="BP960502" s="90"/>
    </row>
    <row r="960503" spans="68:68" customFormat="1">
      <c r="BP960503" s="90"/>
    </row>
    <row r="960504" spans="68:68" customFormat="1">
      <c r="BP960504" s="90"/>
    </row>
    <row r="960505" spans="68:68" customFormat="1">
      <c r="BP960505" s="90"/>
    </row>
    <row r="960506" spans="68:68" customFormat="1">
      <c r="BP960506" s="90"/>
    </row>
    <row r="960507" spans="68:68" customFormat="1">
      <c r="BP960507" s="90"/>
    </row>
    <row r="960508" spans="68:68" customFormat="1">
      <c r="BP960508" s="90"/>
    </row>
    <row r="960509" spans="68:68" customFormat="1">
      <c r="BP960509" s="90"/>
    </row>
    <row r="960510" spans="68:68" customFormat="1">
      <c r="BP960510" s="90"/>
    </row>
    <row r="960511" spans="68:68" customFormat="1">
      <c r="BP960511" s="90"/>
    </row>
    <row r="960512" spans="68:68" customFormat="1">
      <c r="BP960512" s="90"/>
    </row>
    <row r="960513" spans="68:68" customFormat="1">
      <c r="BP960513" s="90"/>
    </row>
    <row r="960514" spans="68:68" customFormat="1">
      <c r="BP960514" s="90"/>
    </row>
    <row r="960515" spans="68:68" customFormat="1">
      <c r="BP960515" s="90"/>
    </row>
    <row r="960516" spans="68:68" customFormat="1">
      <c r="BP960516" s="90"/>
    </row>
    <row r="960517" spans="68:68" customFormat="1">
      <c r="BP960517" s="90"/>
    </row>
    <row r="960518" spans="68:68" customFormat="1">
      <c r="BP960518" s="90"/>
    </row>
    <row r="960519" spans="68:68" customFormat="1">
      <c r="BP960519" s="90"/>
    </row>
    <row r="960520" spans="68:68" customFormat="1">
      <c r="BP960520" s="90"/>
    </row>
    <row r="960521" spans="68:68" customFormat="1">
      <c r="BP960521" s="90"/>
    </row>
    <row r="960522" spans="68:68" customFormat="1">
      <c r="BP960522" s="90"/>
    </row>
    <row r="960523" spans="68:68" customFormat="1">
      <c r="BP960523" s="90"/>
    </row>
    <row r="960524" spans="68:68" customFormat="1">
      <c r="BP960524" s="90"/>
    </row>
    <row r="960525" spans="68:68" customFormat="1">
      <c r="BP960525" s="90"/>
    </row>
    <row r="960526" spans="68:68" customFormat="1">
      <c r="BP960526" s="90"/>
    </row>
    <row r="960527" spans="68:68" customFormat="1">
      <c r="BP960527" s="90"/>
    </row>
    <row r="960528" spans="68:68" customFormat="1">
      <c r="BP960528" s="90"/>
    </row>
    <row r="960529" spans="68:68" customFormat="1">
      <c r="BP960529" s="90"/>
    </row>
    <row r="960530" spans="68:68" customFormat="1">
      <c r="BP960530" s="90"/>
    </row>
    <row r="960531" spans="68:68" customFormat="1">
      <c r="BP960531" s="90"/>
    </row>
    <row r="960532" spans="68:68" customFormat="1">
      <c r="BP960532" s="90"/>
    </row>
    <row r="960533" spans="68:68" customFormat="1">
      <c r="BP960533" s="90"/>
    </row>
    <row r="960534" spans="68:68" customFormat="1">
      <c r="BP960534" s="90"/>
    </row>
    <row r="960535" spans="68:68" customFormat="1">
      <c r="BP960535" s="90"/>
    </row>
    <row r="960536" spans="68:68" customFormat="1">
      <c r="BP960536" s="90"/>
    </row>
    <row r="960537" spans="68:68" customFormat="1">
      <c r="BP960537" s="90"/>
    </row>
    <row r="960538" spans="68:68" customFormat="1">
      <c r="BP960538" s="90"/>
    </row>
    <row r="960539" spans="68:68" customFormat="1">
      <c r="BP960539" s="90"/>
    </row>
    <row r="960540" spans="68:68" customFormat="1">
      <c r="BP960540" s="90"/>
    </row>
    <row r="960541" spans="68:68" customFormat="1">
      <c r="BP960541" s="90"/>
    </row>
    <row r="960542" spans="68:68" customFormat="1">
      <c r="BP960542" s="90"/>
    </row>
    <row r="960543" spans="68:68" customFormat="1">
      <c r="BP960543" s="90"/>
    </row>
    <row r="960544" spans="68:68" customFormat="1">
      <c r="BP960544" s="90"/>
    </row>
    <row r="960545" spans="68:68" customFormat="1">
      <c r="BP960545" s="90"/>
    </row>
    <row r="960546" spans="68:68" customFormat="1">
      <c r="BP960546" s="90"/>
    </row>
    <row r="960547" spans="68:68" customFormat="1">
      <c r="BP960547" s="90"/>
    </row>
    <row r="960548" spans="68:68" customFormat="1">
      <c r="BP960548" s="90"/>
    </row>
    <row r="960549" spans="68:68" customFormat="1">
      <c r="BP960549" s="90"/>
    </row>
    <row r="960550" spans="68:68" customFormat="1">
      <c r="BP960550" s="90"/>
    </row>
    <row r="960551" spans="68:68" customFormat="1">
      <c r="BP960551" s="90"/>
    </row>
    <row r="960552" spans="68:68" customFormat="1">
      <c r="BP960552" s="90"/>
    </row>
    <row r="960553" spans="68:68" customFormat="1">
      <c r="BP960553" s="90"/>
    </row>
    <row r="960554" spans="68:68" customFormat="1">
      <c r="BP960554" s="90"/>
    </row>
    <row r="960555" spans="68:68" customFormat="1">
      <c r="BP960555" s="90"/>
    </row>
    <row r="960556" spans="68:68" customFormat="1">
      <c r="BP960556" s="90"/>
    </row>
    <row r="960557" spans="68:68" customFormat="1">
      <c r="BP960557" s="90"/>
    </row>
    <row r="960558" spans="68:68" customFormat="1">
      <c r="BP960558" s="90"/>
    </row>
    <row r="960559" spans="68:68" customFormat="1">
      <c r="BP960559" s="90"/>
    </row>
    <row r="960560" spans="68:68" customFormat="1">
      <c r="BP960560" s="90"/>
    </row>
    <row r="960561" spans="68:68" customFormat="1">
      <c r="BP960561" s="90"/>
    </row>
    <row r="960562" spans="68:68" customFormat="1">
      <c r="BP960562" s="90"/>
    </row>
    <row r="960563" spans="68:68" customFormat="1">
      <c r="BP960563" s="90"/>
    </row>
    <row r="960564" spans="68:68" customFormat="1">
      <c r="BP960564" s="90"/>
    </row>
    <row r="960565" spans="68:68" customFormat="1">
      <c r="BP960565" s="90"/>
    </row>
    <row r="960566" spans="68:68" customFormat="1">
      <c r="BP960566" s="90"/>
    </row>
    <row r="960567" spans="68:68" customFormat="1">
      <c r="BP960567" s="90"/>
    </row>
    <row r="960568" spans="68:68" customFormat="1">
      <c r="BP960568" s="90"/>
    </row>
    <row r="960569" spans="68:68" customFormat="1">
      <c r="BP960569" s="90"/>
    </row>
    <row r="960570" spans="68:68" customFormat="1">
      <c r="BP960570" s="90"/>
    </row>
    <row r="960571" spans="68:68" customFormat="1">
      <c r="BP960571" s="90"/>
    </row>
    <row r="960572" spans="68:68" customFormat="1">
      <c r="BP960572" s="90"/>
    </row>
    <row r="960573" spans="68:68" customFormat="1">
      <c r="BP960573" s="90"/>
    </row>
    <row r="960574" spans="68:68" customFormat="1">
      <c r="BP960574" s="90"/>
    </row>
    <row r="960575" spans="68:68" customFormat="1">
      <c r="BP960575" s="90"/>
    </row>
    <row r="960576" spans="68:68" customFormat="1">
      <c r="BP960576" s="90"/>
    </row>
    <row r="960577" spans="68:68" customFormat="1">
      <c r="BP960577" s="90"/>
    </row>
    <row r="960578" spans="68:68" customFormat="1">
      <c r="BP960578" s="90"/>
    </row>
    <row r="960579" spans="68:68" customFormat="1">
      <c r="BP960579" s="90"/>
    </row>
    <row r="960580" spans="68:68" customFormat="1">
      <c r="BP960580" s="90"/>
    </row>
    <row r="960581" spans="68:68" customFormat="1">
      <c r="BP960581" s="90"/>
    </row>
    <row r="960582" spans="68:68" customFormat="1">
      <c r="BP960582" s="90"/>
    </row>
    <row r="960583" spans="68:68" customFormat="1">
      <c r="BP960583" s="90"/>
    </row>
    <row r="960584" spans="68:68" customFormat="1">
      <c r="BP960584" s="90"/>
    </row>
    <row r="960585" spans="68:68" customFormat="1">
      <c r="BP960585" s="90"/>
    </row>
    <row r="960586" spans="68:68" customFormat="1">
      <c r="BP960586" s="90"/>
    </row>
    <row r="960587" spans="68:68" customFormat="1">
      <c r="BP960587" s="90"/>
    </row>
    <row r="960588" spans="68:68" customFormat="1">
      <c r="BP960588" s="90"/>
    </row>
    <row r="960589" spans="68:68" customFormat="1">
      <c r="BP960589" s="90"/>
    </row>
    <row r="960590" spans="68:68" customFormat="1">
      <c r="BP960590" s="90"/>
    </row>
    <row r="960591" spans="68:68" customFormat="1">
      <c r="BP960591" s="90"/>
    </row>
    <row r="960592" spans="68:68" customFormat="1">
      <c r="BP960592" s="90"/>
    </row>
    <row r="960593" spans="68:68" customFormat="1">
      <c r="BP960593" s="90"/>
    </row>
    <row r="960594" spans="68:68" customFormat="1">
      <c r="BP960594" s="90"/>
    </row>
    <row r="960595" spans="68:68" customFormat="1">
      <c r="BP960595" s="90"/>
    </row>
    <row r="960596" spans="68:68" customFormat="1">
      <c r="BP960596" s="90"/>
    </row>
    <row r="960597" spans="68:68" customFormat="1">
      <c r="BP960597" s="90"/>
    </row>
    <row r="960598" spans="68:68" customFormat="1">
      <c r="BP960598" s="90"/>
    </row>
    <row r="960599" spans="68:68" customFormat="1">
      <c r="BP960599" s="90"/>
    </row>
    <row r="960600" spans="68:68" customFormat="1">
      <c r="BP960600" s="90"/>
    </row>
    <row r="960601" spans="68:68" customFormat="1">
      <c r="BP960601" s="90"/>
    </row>
    <row r="960602" spans="68:68" customFormat="1">
      <c r="BP960602" s="90"/>
    </row>
    <row r="960603" spans="68:68" customFormat="1">
      <c r="BP960603" s="90"/>
    </row>
    <row r="960604" spans="68:68" customFormat="1">
      <c r="BP960604" s="90"/>
    </row>
    <row r="960605" spans="68:68" customFormat="1">
      <c r="BP960605" s="90"/>
    </row>
    <row r="960606" spans="68:68" customFormat="1">
      <c r="BP960606" s="90"/>
    </row>
    <row r="960607" spans="68:68" customFormat="1">
      <c r="BP960607" s="90"/>
    </row>
    <row r="960608" spans="68:68" customFormat="1">
      <c r="BP960608" s="90"/>
    </row>
    <row r="960609" spans="68:68" customFormat="1">
      <c r="BP960609" s="90"/>
    </row>
    <row r="960610" spans="68:68" customFormat="1">
      <c r="BP960610" s="90"/>
    </row>
    <row r="960611" spans="68:68" customFormat="1">
      <c r="BP960611" s="90"/>
    </row>
    <row r="960612" spans="68:68" customFormat="1">
      <c r="BP960612" s="90"/>
    </row>
    <row r="960613" spans="68:68" customFormat="1">
      <c r="BP960613" s="90"/>
    </row>
    <row r="960614" spans="68:68" customFormat="1">
      <c r="BP960614" s="90"/>
    </row>
    <row r="960615" spans="68:68" customFormat="1">
      <c r="BP960615" s="90"/>
    </row>
    <row r="960616" spans="68:68" customFormat="1">
      <c r="BP960616" s="90"/>
    </row>
    <row r="960617" spans="68:68" customFormat="1">
      <c r="BP960617" s="90"/>
    </row>
    <row r="960618" spans="68:68" customFormat="1">
      <c r="BP960618" s="90"/>
    </row>
    <row r="960619" spans="68:68" customFormat="1">
      <c r="BP960619" s="90"/>
    </row>
    <row r="960620" spans="68:68" customFormat="1">
      <c r="BP960620" s="90"/>
    </row>
    <row r="960621" spans="68:68" customFormat="1">
      <c r="BP960621" s="90"/>
    </row>
    <row r="960622" spans="68:68" customFormat="1">
      <c r="BP960622" s="90"/>
    </row>
    <row r="960623" spans="68:68" customFormat="1">
      <c r="BP960623" s="90"/>
    </row>
    <row r="960624" spans="68:68" customFormat="1">
      <c r="BP960624" s="90"/>
    </row>
    <row r="960625" spans="68:68" customFormat="1">
      <c r="BP960625" s="90"/>
    </row>
    <row r="960626" spans="68:68" customFormat="1">
      <c r="BP960626" s="90"/>
    </row>
    <row r="960627" spans="68:68" customFormat="1">
      <c r="BP960627" s="90"/>
    </row>
    <row r="960628" spans="68:68" customFormat="1">
      <c r="BP960628" s="90"/>
    </row>
    <row r="960629" spans="68:68" customFormat="1">
      <c r="BP960629" s="90"/>
    </row>
    <row r="960630" spans="68:68" customFormat="1">
      <c r="BP960630" s="90"/>
    </row>
    <row r="960631" spans="68:68" customFormat="1">
      <c r="BP960631" s="90"/>
    </row>
    <row r="960632" spans="68:68" customFormat="1">
      <c r="BP960632" s="90"/>
    </row>
    <row r="960633" spans="68:68" customFormat="1">
      <c r="BP960633" s="90"/>
    </row>
    <row r="960634" spans="68:68" customFormat="1">
      <c r="BP960634" s="90"/>
    </row>
    <row r="960635" spans="68:68" customFormat="1">
      <c r="BP960635" s="90"/>
    </row>
    <row r="960636" spans="68:68" customFormat="1">
      <c r="BP960636" s="90"/>
    </row>
    <row r="960637" spans="68:68" customFormat="1">
      <c r="BP960637" s="90"/>
    </row>
    <row r="960638" spans="68:68" customFormat="1">
      <c r="BP960638" s="90"/>
    </row>
    <row r="960639" spans="68:68" customFormat="1">
      <c r="BP960639" s="90"/>
    </row>
    <row r="960640" spans="68:68" customFormat="1">
      <c r="BP960640" s="90"/>
    </row>
    <row r="960641" spans="68:68" customFormat="1">
      <c r="BP960641" s="90"/>
    </row>
    <row r="960642" spans="68:68" customFormat="1">
      <c r="BP960642" s="90"/>
    </row>
    <row r="960643" spans="68:68" customFormat="1">
      <c r="BP960643" s="90"/>
    </row>
    <row r="960644" spans="68:68" customFormat="1">
      <c r="BP960644" s="90"/>
    </row>
    <row r="960645" spans="68:68" customFormat="1">
      <c r="BP960645" s="90"/>
    </row>
    <row r="960646" spans="68:68" customFormat="1">
      <c r="BP960646" s="90"/>
    </row>
    <row r="960647" spans="68:68" customFormat="1">
      <c r="BP960647" s="90"/>
    </row>
    <row r="960648" spans="68:68" customFormat="1">
      <c r="BP960648" s="90"/>
    </row>
    <row r="960649" spans="68:68" customFormat="1">
      <c r="BP960649" s="90"/>
    </row>
    <row r="960650" spans="68:68" customFormat="1">
      <c r="BP960650" s="90"/>
    </row>
    <row r="960651" spans="68:68" customFormat="1">
      <c r="BP960651" s="90"/>
    </row>
    <row r="960652" spans="68:68" customFormat="1">
      <c r="BP960652" s="90"/>
    </row>
    <row r="960653" spans="68:68" customFormat="1">
      <c r="BP960653" s="90"/>
    </row>
    <row r="960654" spans="68:68" customFormat="1">
      <c r="BP960654" s="90"/>
    </row>
    <row r="960655" spans="68:68" customFormat="1">
      <c r="BP960655" s="90"/>
    </row>
    <row r="960656" spans="68:68" customFormat="1">
      <c r="BP960656" s="90"/>
    </row>
    <row r="960657" spans="68:68" customFormat="1">
      <c r="BP960657" s="90"/>
    </row>
    <row r="960658" spans="68:68" customFormat="1">
      <c r="BP960658" s="90"/>
    </row>
    <row r="960659" spans="68:68" customFormat="1">
      <c r="BP960659" s="90"/>
    </row>
    <row r="960660" spans="68:68" customFormat="1">
      <c r="BP960660" s="90"/>
    </row>
    <row r="960661" spans="68:68" customFormat="1">
      <c r="BP960661" s="90"/>
    </row>
    <row r="960662" spans="68:68" customFormat="1">
      <c r="BP960662" s="90"/>
    </row>
    <row r="960663" spans="68:68" customFormat="1">
      <c r="BP960663" s="90"/>
    </row>
    <row r="960664" spans="68:68" customFormat="1">
      <c r="BP960664" s="90"/>
    </row>
    <row r="960665" spans="68:68" customFormat="1">
      <c r="BP960665" s="90"/>
    </row>
    <row r="960666" spans="68:68" customFormat="1">
      <c r="BP960666" s="90"/>
    </row>
    <row r="960667" spans="68:68" customFormat="1">
      <c r="BP960667" s="90"/>
    </row>
    <row r="960668" spans="68:68" customFormat="1">
      <c r="BP960668" s="90"/>
    </row>
    <row r="960669" spans="68:68" customFormat="1">
      <c r="BP960669" s="90"/>
    </row>
    <row r="960670" spans="68:68" customFormat="1">
      <c r="BP960670" s="90"/>
    </row>
    <row r="960671" spans="68:68" customFormat="1">
      <c r="BP960671" s="90"/>
    </row>
    <row r="960672" spans="68:68" customFormat="1">
      <c r="BP960672" s="90"/>
    </row>
    <row r="960673" spans="68:68" customFormat="1">
      <c r="BP960673" s="90"/>
    </row>
    <row r="960674" spans="68:68" customFormat="1">
      <c r="BP960674" s="90"/>
    </row>
    <row r="960675" spans="68:68" customFormat="1">
      <c r="BP960675" s="90"/>
    </row>
    <row r="960676" spans="68:68" customFormat="1">
      <c r="BP960676" s="90"/>
    </row>
    <row r="960677" spans="68:68" customFormat="1">
      <c r="BP960677" s="90"/>
    </row>
    <row r="960678" spans="68:68" customFormat="1">
      <c r="BP960678" s="90"/>
    </row>
    <row r="960679" spans="68:68" customFormat="1">
      <c r="BP960679" s="90"/>
    </row>
    <row r="960680" spans="68:68" customFormat="1">
      <c r="BP960680" s="90"/>
    </row>
    <row r="960681" spans="68:68" customFormat="1">
      <c r="BP960681" s="90"/>
    </row>
    <row r="960682" spans="68:68" customFormat="1">
      <c r="BP960682" s="90"/>
    </row>
    <row r="960683" spans="68:68" customFormat="1">
      <c r="BP960683" s="90"/>
    </row>
    <row r="960684" spans="68:68" customFormat="1">
      <c r="BP960684" s="90"/>
    </row>
    <row r="960685" spans="68:68" customFormat="1">
      <c r="BP960685" s="90"/>
    </row>
    <row r="960686" spans="68:68" customFormat="1">
      <c r="BP960686" s="90"/>
    </row>
    <row r="960687" spans="68:68" customFormat="1">
      <c r="BP960687" s="90"/>
    </row>
    <row r="960688" spans="68:68" customFormat="1">
      <c r="BP960688" s="90"/>
    </row>
    <row r="960689" spans="68:68" customFormat="1">
      <c r="BP960689" s="90"/>
    </row>
    <row r="960690" spans="68:68" customFormat="1">
      <c r="BP960690" s="90"/>
    </row>
    <row r="960691" spans="68:68" customFormat="1">
      <c r="BP960691" s="90"/>
    </row>
    <row r="960692" spans="68:68" customFormat="1">
      <c r="BP960692" s="90"/>
    </row>
    <row r="960693" spans="68:68" customFormat="1">
      <c r="BP960693" s="90"/>
    </row>
    <row r="960694" spans="68:68" customFormat="1">
      <c r="BP960694" s="90"/>
    </row>
    <row r="960695" spans="68:68" customFormat="1">
      <c r="BP960695" s="90"/>
    </row>
    <row r="960696" spans="68:68" customFormat="1">
      <c r="BP960696" s="90"/>
    </row>
    <row r="960697" spans="68:68" customFormat="1">
      <c r="BP960697" s="90"/>
    </row>
    <row r="960698" spans="68:68" customFormat="1">
      <c r="BP960698" s="90"/>
    </row>
    <row r="960699" spans="68:68" customFormat="1">
      <c r="BP960699" s="90"/>
    </row>
    <row r="960700" spans="68:68" customFormat="1">
      <c r="BP960700" s="90"/>
    </row>
    <row r="960701" spans="68:68" customFormat="1">
      <c r="BP960701" s="90"/>
    </row>
    <row r="960702" spans="68:68" customFormat="1">
      <c r="BP960702" s="90"/>
    </row>
    <row r="960703" spans="68:68" customFormat="1">
      <c r="BP960703" s="90"/>
    </row>
    <row r="960704" spans="68:68" customFormat="1">
      <c r="BP960704" s="90"/>
    </row>
    <row r="960705" spans="68:68" customFormat="1">
      <c r="BP960705" s="90"/>
    </row>
    <row r="960706" spans="68:68" customFormat="1">
      <c r="BP960706" s="90"/>
    </row>
    <row r="960707" spans="68:68" customFormat="1">
      <c r="BP960707" s="90"/>
    </row>
    <row r="960708" spans="68:68" customFormat="1">
      <c r="BP960708" s="90"/>
    </row>
    <row r="960709" spans="68:68" customFormat="1">
      <c r="BP960709" s="90"/>
    </row>
    <row r="960710" spans="68:68" customFormat="1">
      <c r="BP960710" s="90"/>
    </row>
    <row r="960711" spans="68:68" customFormat="1">
      <c r="BP960711" s="90"/>
    </row>
    <row r="960712" spans="68:68" customFormat="1">
      <c r="BP960712" s="90"/>
    </row>
    <row r="960713" spans="68:68" customFormat="1">
      <c r="BP960713" s="90"/>
    </row>
    <row r="960714" spans="68:68" customFormat="1">
      <c r="BP960714" s="90"/>
    </row>
    <row r="960715" spans="68:68" customFormat="1">
      <c r="BP960715" s="90"/>
    </row>
    <row r="960716" spans="68:68" customFormat="1">
      <c r="BP960716" s="90"/>
    </row>
    <row r="960717" spans="68:68" customFormat="1">
      <c r="BP960717" s="90"/>
    </row>
    <row r="960718" spans="68:68" customFormat="1">
      <c r="BP960718" s="90"/>
    </row>
    <row r="960719" spans="68:68" customFormat="1">
      <c r="BP960719" s="90"/>
    </row>
    <row r="960720" spans="68:68" customFormat="1">
      <c r="BP960720" s="90"/>
    </row>
    <row r="960721" spans="68:68" customFormat="1">
      <c r="BP960721" s="90"/>
    </row>
    <row r="960722" spans="68:68" customFormat="1">
      <c r="BP960722" s="90"/>
    </row>
    <row r="960723" spans="68:68" customFormat="1">
      <c r="BP960723" s="90"/>
    </row>
    <row r="960724" spans="68:68" customFormat="1">
      <c r="BP960724" s="90"/>
    </row>
    <row r="960725" spans="68:68" customFormat="1">
      <c r="BP960725" s="90"/>
    </row>
    <row r="960726" spans="68:68" customFormat="1">
      <c r="BP960726" s="90"/>
    </row>
    <row r="960727" spans="68:68" customFormat="1">
      <c r="BP960727" s="90"/>
    </row>
    <row r="960728" spans="68:68" customFormat="1">
      <c r="BP960728" s="90"/>
    </row>
    <row r="960729" spans="68:68" customFormat="1">
      <c r="BP960729" s="90"/>
    </row>
    <row r="960730" spans="68:68" customFormat="1">
      <c r="BP960730" s="90"/>
    </row>
    <row r="960731" spans="68:68" customFormat="1">
      <c r="BP960731" s="90"/>
    </row>
    <row r="960732" spans="68:68" customFormat="1">
      <c r="BP960732" s="90"/>
    </row>
    <row r="960733" spans="68:68" customFormat="1">
      <c r="BP960733" s="90"/>
    </row>
    <row r="960734" spans="68:68" customFormat="1">
      <c r="BP960734" s="90"/>
    </row>
    <row r="960735" spans="68:68" customFormat="1">
      <c r="BP960735" s="90"/>
    </row>
    <row r="960736" spans="68:68" customFormat="1">
      <c r="BP960736" s="90"/>
    </row>
    <row r="960737" spans="68:68" customFormat="1">
      <c r="BP960737" s="90"/>
    </row>
    <row r="960738" spans="68:68" customFormat="1">
      <c r="BP960738" s="90"/>
    </row>
    <row r="960739" spans="68:68" customFormat="1">
      <c r="BP960739" s="90"/>
    </row>
    <row r="960740" spans="68:68" customFormat="1">
      <c r="BP960740" s="90"/>
    </row>
    <row r="960741" spans="68:68" customFormat="1">
      <c r="BP960741" s="90"/>
    </row>
    <row r="960742" spans="68:68" customFormat="1">
      <c r="BP960742" s="90"/>
    </row>
    <row r="960743" spans="68:68" customFormat="1">
      <c r="BP960743" s="90"/>
    </row>
    <row r="960744" spans="68:68" customFormat="1">
      <c r="BP960744" s="90"/>
    </row>
    <row r="960745" spans="68:68" customFormat="1">
      <c r="BP960745" s="90"/>
    </row>
    <row r="960746" spans="68:68" customFormat="1">
      <c r="BP960746" s="90"/>
    </row>
    <row r="960747" spans="68:68" customFormat="1">
      <c r="BP960747" s="90"/>
    </row>
    <row r="960748" spans="68:68" customFormat="1">
      <c r="BP960748" s="90"/>
    </row>
    <row r="960749" spans="68:68" customFormat="1">
      <c r="BP960749" s="90"/>
    </row>
    <row r="960750" spans="68:68" customFormat="1">
      <c r="BP960750" s="90"/>
    </row>
    <row r="960751" spans="68:68" customFormat="1">
      <c r="BP960751" s="90"/>
    </row>
    <row r="960752" spans="68:68" customFormat="1">
      <c r="BP960752" s="90"/>
    </row>
    <row r="960753" spans="68:68" customFormat="1">
      <c r="BP960753" s="90"/>
    </row>
    <row r="960754" spans="68:68" customFormat="1">
      <c r="BP960754" s="90"/>
    </row>
    <row r="960755" spans="68:68" customFormat="1">
      <c r="BP960755" s="90"/>
    </row>
    <row r="960756" spans="68:68" customFormat="1">
      <c r="BP960756" s="90"/>
    </row>
    <row r="960757" spans="68:68" customFormat="1">
      <c r="BP960757" s="90"/>
    </row>
    <row r="960758" spans="68:68" customFormat="1">
      <c r="BP960758" s="90"/>
    </row>
    <row r="960759" spans="68:68" customFormat="1">
      <c r="BP960759" s="90"/>
    </row>
    <row r="960760" spans="68:68" customFormat="1">
      <c r="BP960760" s="90"/>
    </row>
    <row r="960761" spans="68:68" customFormat="1">
      <c r="BP960761" s="90"/>
    </row>
    <row r="960762" spans="68:68" customFormat="1">
      <c r="BP960762" s="90"/>
    </row>
    <row r="960763" spans="68:68" customFormat="1">
      <c r="BP960763" s="90"/>
    </row>
    <row r="960764" spans="68:68" customFormat="1">
      <c r="BP960764" s="90"/>
    </row>
    <row r="960765" spans="68:68" customFormat="1">
      <c r="BP960765" s="90"/>
    </row>
    <row r="960766" spans="68:68" customFormat="1">
      <c r="BP960766" s="90"/>
    </row>
    <row r="960767" spans="68:68" customFormat="1">
      <c r="BP960767" s="90"/>
    </row>
    <row r="960768" spans="68:68" customFormat="1">
      <c r="BP960768" s="90"/>
    </row>
    <row r="960769" spans="68:68" customFormat="1">
      <c r="BP960769" s="90"/>
    </row>
    <row r="960770" spans="68:68" customFormat="1">
      <c r="BP960770" s="90"/>
    </row>
    <row r="960771" spans="68:68" customFormat="1">
      <c r="BP960771" s="90"/>
    </row>
    <row r="960772" spans="68:68" customFormat="1">
      <c r="BP960772" s="90"/>
    </row>
    <row r="960773" spans="68:68" customFormat="1">
      <c r="BP960773" s="90"/>
    </row>
    <row r="960774" spans="68:68" customFormat="1">
      <c r="BP960774" s="90"/>
    </row>
    <row r="960775" spans="68:68" customFormat="1">
      <c r="BP960775" s="90"/>
    </row>
    <row r="960776" spans="68:68" customFormat="1">
      <c r="BP960776" s="90"/>
    </row>
    <row r="960777" spans="68:68" customFormat="1">
      <c r="BP960777" s="90"/>
    </row>
    <row r="960778" spans="68:68" customFormat="1">
      <c r="BP960778" s="90"/>
    </row>
    <row r="960779" spans="68:68" customFormat="1">
      <c r="BP960779" s="90"/>
    </row>
    <row r="960780" spans="68:68" customFormat="1">
      <c r="BP960780" s="90"/>
    </row>
    <row r="960781" spans="68:68" customFormat="1">
      <c r="BP960781" s="90"/>
    </row>
    <row r="960782" spans="68:68" customFormat="1">
      <c r="BP960782" s="90"/>
    </row>
    <row r="960783" spans="68:68" customFormat="1">
      <c r="BP960783" s="90"/>
    </row>
    <row r="960784" spans="68:68" customFormat="1">
      <c r="BP960784" s="90"/>
    </row>
    <row r="960785" spans="68:68" customFormat="1">
      <c r="BP960785" s="90"/>
    </row>
    <row r="960786" spans="68:68" customFormat="1">
      <c r="BP960786" s="90"/>
    </row>
    <row r="960787" spans="68:68" customFormat="1">
      <c r="BP960787" s="90"/>
    </row>
    <row r="960788" spans="68:68" customFormat="1">
      <c r="BP960788" s="90"/>
    </row>
    <row r="960789" spans="68:68" customFormat="1">
      <c r="BP960789" s="90"/>
    </row>
    <row r="960790" spans="68:68" customFormat="1">
      <c r="BP960790" s="90"/>
    </row>
    <row r="960791" spans="68:68" customFormat="1">
      <c r="BP960791" s="90"/>
    </row>
    <row r="960792" spans="68:68" customFormat="1">
      <c r="BP960792" s="90"/>
    </row>
    <row r="960793" spans="68:68" customFormat="1">
      <c r="BP960793" s="90"/>
    </row>
    <row r="960794" spans="68:68" customFormat="1">
      <c r="BP960794" s="90"/>
    </row>
    <row r="960795" spans="68:68" customFormat="1">
      <c r="BP960795" s="90"/>
    </row>
    <row r="960796" spans="68:68" customFormat="1">
      <c r="BP960796" s="90"/>
    </row>
    <row r="960797" spans="68:68" customFormat="1">
      <c r="BP960797" s="90"/>
    </row>
    <row r="960798" spans="68:68" customFormat="1">
      <c r="BP960798" s="90"/>
    </row>
    <row r="960799" spans="68:68" customFormat="1">
      <c r="BP960799" s="90"/>
    </row>
    <row r="960800" spans="68:68" customFormat="1">
      <c r="BP960800" s="90"/>
    </row>
    <row r="960801" spans="68:68" customFormat="1">
      <c r="BP960801" s="90"/>
    </row>
    <row r="960802" spans="68:68" customFormat="1">
      <c r="BP960802" s="90"/>
    </row>
    <row r="960803" spans="68:68" customFormat="1">
      <c r="BP960803" s="90"/>
    </row>
    <row r="960804" spans="68:68" customFormat="1">
      <c r="BP960804" s="90"/>
    </row>
    <row r="960805" spans="68:68" customFormat="1">
      <c r="BP960805" s="90"/>
    </row>
    <row r="960806" spans="68:68" customFormat="1">
      <c r="BP960806" s="90"/>
    </row>
    <row r="960807" spans="68:68" customFormat="1">
      <c r="BP960807" s="90"/>
    </row>
    <row r="960808" spans="68:68" customFormat="1">
      <c r="BP960808" s="90"/>
    </row>
    <row r="960809" spans="68:68" customFormat="1">
      <c r="BP960809" s="90"/>
    </row>
    <row r="960810" spans="68:68" customFormat="1">
      <c r="BP960810" s="90"/>
    </row>
    <row r="960811" spans="68:68" customFormat="1">
      <c r="BP960811" s="90"/>
    </row>
    <row r="960812" spans="68:68" customFormat="1">
      <c r="BP960812" s="90"/>
    </row>
    <row r="960813" spans="68:68" customFormat="1">
      <c r="BP960813" s="90"/>
    </row>
    <row r="960814" spans="68:68" customFormat="1">
      <c r="BP960814" s="90"/>
    </row>
    <row r="960815" spans="68:68" customFormat="1">
      <c r="BP960815" s="90"/>
    </row>
    <row r="960816" spans="68:68" customFormat="1">
      <c r="BP960816" s="90"/>
    </row>
    <row r="960817" spans="68:68" customFormat="1">
      <c r="BP960817" s="90"/>
    </row>
    <row r="960818" spans="68:68" customFormat="1">
      <c r="BP960818" s="90"/>
    </row>
    <row r="960819" spans="68:68" customFormat="1">
      <c r="BP960819" s="90"/>
    </row>
    <row r="960820" spans="68:68" customFormat="1">
      <c r="BP960820" s="90"/>
    </row>
    <row r="960821" spans="68:68" customFormat="1">
      <c r="BP960821" s="90"/>
    </row>
    <row r="960822" spans="68:68" customFormat="1">
      <c r="BP960822" s="90"/>
    </row>
    <row r="960823" spans="68:68" customFormat="1">
      <c r="BP960823" s="90"/>
    </row>
    <row r="960824" spans="68:68" customFormat="1">
      <c r="BP960824" s="90"/>
    </row>
    <row r="960825" spans="68:68" customFormat="1">
      <c r="BP960825" s="90"/>
    </row>
    <row r="960826" spans="68:68" customFormat="1">
      <c r="BP960826" s="90"/>
    </row>
    <row r="960827" spans="68:68" customFormat="1">
      <c r="BP960827" s="90"/>
    </row>
    <row r="960828" spans="68:68" customFormat="1">
      <c r="BP960828" s="90"/>
    </row>
    <row r="960829" spans="68:68" customFormat="1">
      <c r="BP960829" s="90"/>
    </row>
    <row r="960830" spans="68:68" customFormat="1">
      <c r="BP960830" s="90"/>
    </row>
    <row r="960831" spans="68:68" customFormat="1">
      <c r="BP960831" s="90"/>
    </row>
    <row r="960832" spans="68:68" customFormat="1">
      <c r="BP960832" s="90"/>
    </row>
    <row r="960833" spans="68:68" customFormat="1">
      <c r="BP960833" s="90"/>
    </row>
    <row r="960834" spans="68:68" customFormat="1">
      <c r="BP960834" s="90"/>
    </row>
    <row r="960835" spans="68:68" customFormat="1">
      <c r="BP960835" s="90"/>
    </row>
    <row r="960836" spans="68:68" customFormat="1">
      <c r="BP960836" s="90"/>
    </row>
    <row r="960837" spans="68:68" customFormat="1">
      <c r="BP960837" s="90"/>
    </row>
    <row r="960838" spans="68:68" customFormat="1">
      <c r="BP960838" s="90"/>
    </row>
    <row r="960839" spans="68:68" customFormat="1">
      <c r="BP960839" s="90"/>
    </row>
    <row r="960840" spans="68:68" customFormat="1">
      <c r="BP960840" s="90"/>
    </row>
    <row r="960841" spans="68:68" customFormat="1">
      <c r="BP960841" s="90"/>
    </row>
    <row r="960842" spans="68:68" customFormat="1">
      <c r="BP960842" s="90"/>
    </row>
    <row r="960843" spans="68:68" customFormat="1">
      <c r="BP960843" s="90"/>
    </row>
    <row r="960844" spans="68:68" customFormat="1">
      <c r="BP960844" s="90"/>
    </row>
    <row r="960845" spans="68:68" customFormat="1">
      <c r="BP960845" s="90"/>
    </row>
    <row r="960846" spans="68:68" customFormat="1">
      <c r="BP960846" s="90"/>
    </row>
    <row r="960847" spans="68:68" customFormat="1">
      <c r="BP960847" s="90"/>
    </row>
    <row r="960848" spans="68:68" customFormat="1">
      <c r="BP960848" s="90"/>
    </row>
    <row r="960849" spans="68:68" customFormat="1">
      <c r="BP960849" s="90"/>
    </row>
    <row r="960850" spans="68:68" customFormat="1">
      <c r="BP960850" s="90"/>
    </row>
    <row r="960851" spans="68:68" customFormat="1">
      <c r="BP960851" s="90"/>
    </row>
    <row r="960852" spans="68:68" customFormat="1">
      <c r="BP960852" s="90"/>
    </row>
    <row r="960853" spans="68:68" customFormat="1">
      <c r="BP960853" s="90"/>
    </row>
    <row r="960854" spans="68:68" customFormat="1">
      <c r="BP960854" s="90"/>
    </row>
    <row r="960855" spans="68:68" customFormat="1">
      <c r="BP960855" s="90"/>
    </row>
    <row r="960856" spans="68:68" customFormat="1">
      <c r="BP960856" s="90"/>
    </row>
    <row r="960857" spans="68:68" customFormat="1">
      <c r="BP960857" s="90"/>
    </row>
    <row r="960858" spans="68:68" customFormat="1">
      <c r="BP960858" s="90"/>
    </row>
    <row r="960859" spans="68:68" customFormat="1">
      <c r="BP960859" s="90"/>
    </row>
    <row r="960860" spans="68:68" customFormat="1">
      <c r="BP960860" s="90"/>
    </row>
    <row r="960861" spans="68:68" customFormat="1">
      <c r="BP960861" s="90"/>
    </row>
    <row r="960862" spans="68:68" customFormat="1">
      <c r="BP960862" s="90"/>
    </row>
    <row r="960863" spans="68:68" customFormat="1">
      <c r="BP960863" s="90"/>
    </row>
    <row r="960864" spans="68:68" customFormat="1">
      <c r="BP960864" s="90"/>
    </row>
    <row r="960865" spans="68:68" customFormat="1">
      <c r="BP960865" s="90"/>
    </row>
    <row r="960866" spans="68:68" customFormat="1">
      <c r="BP960866" s="90"/>
    </row>
    <row r="960867" spans="68:68" customFormat="1">
      <c r="BP960867" s="90"/>
    </row>
    <row r="960868" spans="68:68" customFormat="1">
      <c r="BP960868" s="90"/>
    </row>
    <row r="960869" spans="68:68" customFormat="1">
      <c r="BP960869" s="90"/>
    </row>
    <row r="960870" spans="68:68" customFormat="1">
      <c r="BP960870" s="90"/>
    </row>
    <row r="960871" spans="68:68" customFormat="1">
      <c r="BP960871" s="90"/>
    </row>
    <row r="960872" spans="68:68" customFormat="1">
      <c r="BP960872" s="90"/>
    </row>
    <row r="960873" spans="68:68" customFormat="1">
      <c r="BP960873" s="90"/>
    </row>
    <row r="960874" spans="68:68" customFormat="1">
      <c r="BP960874" s="90"/>
    </row>
    <row r="960875" spans="68:68" customFormat="1">
      <c r="BP960875" s="90"/>
    </row>
    <row r="960876" spans="68:68" customFormat="1">
      <c r="BP960876" s="90"/>
    </row>
    <row r="960877" spans="68:68" customFormat="1">
      <c r="BP960877" s="90"/>
    </row>
    <row r="960878" spans="68:68" customFormat="1">
      <c r="BP960878" s="90"/>
    </row>
    <row r="960879" spans="68:68" customFormat="1">
      <c r="BP960879" s="90"/>
    </row>
    <row r="960880" spans="68:68" customFormat="1">
      <c r="BP960880" s="90"/>
    </row>
    <row r="960881" spans="68:68" customFormat="1">
      <c r="BP960881" s="90"/>
    </row>
    <row r="960882" spans="68:68" customFormat="1">
      <c r="BP960882" s="90"/>
    </row>
    <row r="960883" spans="68:68" customFormat="1">
      <c r="BP960883" s="90"/>
    </row>
    <row r="960884" spans="68:68" customFormat="1">
      <c r="BP960884" s="90"/>
    </row>
    <row r="960885" spans="68:68" customFormat="1">
      <c r="BP960885" s="90"/>
    </row>
    <row r="960886" spans="68:68" customFormat="1">
      <c r="BP960886" s="90"/>
    </row>
    <row r="960887" spans="68:68" customFormat="1">
      <c r="BP960887" s="90"/>
    </row>
    <row r="960888" spans="68:68" customFormat="1">
      <c r="BP960888" s="90"/>
    </row>
    <row r="960889" spans="68:68" customFormat="1">
      <c r="BP960889" s="90"/>
    </row>
    <row r="960890" spans="68:68" customFormat="1">
      <c r="BP960890" s="90"/>
    </row>
    <row r="960891" spans="68:68" customFormat="1">
      <c r="BP960891" s="90"/>
    </row>
    <row r="960892" spans="68:68" customFormat="1">
      <c r="BP960892" s="90"/>
    </row>
    <row r="960893" spans="68:68" customFormat="1">
      <c r="BP960893" s="90"/>
    </row>
    <row r="960894" spans="68:68" customFormat="1">
      <c r="BP960894" s="90"/>
    </row>
    <row r="960895" spans="68:68" customFormat="1">
      <c r="BP960895" s="90"/>
    </row>
    <row r="960896" spans="68:68" customFormat="1">
      <c r="BP960896" s="90"/>
    </row>
    <row r="960897" spans="68:68" customFormat="1">
      <c r="BP960897" s="90"/>
    </row>
    <row r="960898" spans="68:68" customFormat="1">
      <c r="BP960898" s="90"/>
    </row>
    <row r="960899" spans="68:68" customFormat="1">
      <c r="BP960899" s="90"/>
    </row>
    <row r="960900" spans="68:68" customFormat="1">
      <c r="BP960900" s="90"/>
    </row>
    <row r="960901" spans="68:68" customFormat="1">
      <c r="BP960901" s="90"/>
    </row>
    <row r="960902" spans="68:68" customFormat="1">
      <c r="BP960902" s="90"/>
    </row>
    <row r="960903" spans="68:68" customFormat="1">
      <c r="BP960903" s="90"/>
    </row>
    <row r="960904" spans="68:68" customFormat="1">
      <c r="BP960904" s="90"/>
    </row>
    <row r="960905" spans="68:68" customFormat="1">
      <c r="BP960905" s="90"/>
    </row>
    <row r="960906" spans="68:68" customFormat="1">
      <c r="BP960906" s="90"/>
    </row>
    <row r="960907" spans="68:68" customFormat="1">
      <c r="BP960907" s="90"/>
    </row>
    <row r="960908" spans="68:68" customFormat="1">
      <c r="BP960908" s="90"/>
    </row>
    <row r="960909" spans="68:68" customFormat="1">
      <c r="BP960909" s="90"/>
    </row>
    <row r="960910" spans="68:68" customFormat="1">
      <c r="BP960910" s="90"/>
    </row>
    <row r="960911" spans="68:68" customFormat="1">
      <c r="BP960911" s="90"/>
    </row>
    <row r="960912" spans="68:68" customFormat="1">
      <c r="BP960912" s="90"/>
    </row>
    <row r="960913" spans="68:68" customFormat="1">
      <c r="BP960913" s="90"/>
    </row>
    <row r="960914" spans="68:68" customFormat="1">
      <c r="BP960914" s="90"/>
    </row>
    <row r="960915" spans="68:68" customFormat="1">
      <c r="BP960915" s="90"/>
    </row>
    <row r="960916" spans="68:68" customFormat="1">
      <c r="BP960916" s="90"/>
    </row>
    <row r="960917" spans="68:68" customFormat="1">
      <c r="BP960917" s="90"/>
    </row>
    <row r="960918" spans="68:68" customFormat="1">
      <c r="BP960918" s="90"/>
    </row>
    <row r="960919" spans="68:68" customFormat="1">
      <c r="BP960919" s="90"/>
    </row>
    <row r="960920" spans="68:68" customFormat="1">
      <c r="BP960920" s="90"/>
    </row>
    <row r="960921" spans="68:68" customFormat="1">
      <c r="BP960921" s="90"/>
    </row>
    <row r="960922" spans="68:68" customFormat="1">
      <c r="BP960922" s="90"/>
    </row>
    <row r="960923" spans="68:68" customFormat="1">
      <c r="BP960923" s="90"/>
    </row>
    <row r="960924" spans="68:68" customFormat="1">
      <c r="BP960924" s="90"/>
    </row>
    <row r="960925" spans="68:68" customFormat="1">
      <c r="BP960925" s="90"/>
    </row>
    <row r="960926" spans="68:68" customFormat="1">
      <c r="BP960926" s="90"/>
    </row>
    <row r="960927" spans="68:68" customFormat="1">
      <c r="BP960927" s="90"/>
    </row>
    <row r="960928" spans="68:68" customFormat="1">
      <c r="BP960928" s="90"/>
    </row>
    <row r="960929" spans="68:68" customFormat="1">
      <c r="BP960929" s="90"/>
    </row>
    <row r="960930" spans="68:68" customFormat="1">
      <c r="BP960930" s="90"/>
    </row>
    <row r="960931" spans="68:68" customFormat="1">
      <c r="BP960931" s="90"/>
    </row>
    <row r="960932" spans="68:68" customFormat="1">
      <c r="BP960932" s="90"/>
    </row>
    <row r="960933" spans="68:68" customFormat="1">
      <c r="BP960933" s="90"/>
    </row>
    <row r="960934" spans="68:68" customFormat="1">
      <c r="BP960934" s="90"/>
    </row>
    <row r="960935" spans="68:68" customFormat="1">
      <c r="BP960935" s="90"/>
    </row>
    <row r="960936" spans="68:68" customFormat="1">
      <c r="BP960936" s="90"/>
    </row>
    <row r="960937" spans="68:68" customFormat="1">
      <c r="BP960937" s="90"/>
    </row>
    <row r="960938" spans="68:68" customFormat="1">
      <c r="BP960938" s="90"/>
    </row>
    <row r="960939" spans="68:68" customFormat="1">
      <c r="BP960939" s="90"/>
    </row>
    <row r="960940" spans="68:68" customFormat="1">
      <c r="BP960940" s="90"/>
    </row>
    <row r="960941" spans="68:68" customFormat="1">
      <c r="BP960941" s="90"/>
    </row>
    <row r="960942" spans="68:68" customFormat="1">
      <c r="BP960942" s="90"/>
    </row>
    <row r="960943" spans="68:68" customFormat="1">
      <c r="BP960943" s="90"/>
    </row>
    <row r="960944" spans="68:68" customFormat="1">
      <c r="BP960944" s="90"/>
    </row>
    <row r="960945" spans="68:68" customFormat="1">
      <c r="BP960945" s="90"/>
    </row>
    <row r="960946" spans="68:68" customFormat="1">
      <c r="BP960946" s="90"/>
    </row>
    <row r="960947" spans="68:68" customFormat="1">
      <c r="BP960947" s="90"/>
    </row>
    <row r="960948" spans="68:68" customFormat="1">
      <c r="BP960948" s="90"/>
    </row>
    <row r="960949" spans="68:68" customFormat="1">
      <c r="BP960949" s="90"/>
    </row>
    <row r="960950" spans="68:68" customFormat="1">
      <c r="BP960950" s="90"/>
    </row>
    <row r="960951" spans="68:68" customFormat="1">
      <c r="BP960951" s="90"/>
    </row>
    <row r="960952" spans="68:68" customFormat="1">
      <c r="BP960952" s="90"/>
    </row>
    <row r="960953" spans="68:68" customFormat="1">
      <c r="BP960953" s="90"/>
    </row>
    <row r="960954" spans="68:68" customFormat="1">
      <c r="BP960954" s="90"/>
    </row>
    <row r="960955" spans="68:68" customFormat="1">
      <c r="BP960955" s="90"/>
    </row>
    <row r="960956" spans="68:68" customFormat="1">
      <c r="BP960956" s="90"/>
    </row>
    <row r="960957" spans="68:68" customFormat="1">
      <c r="BP960957" s="90"/>
    </row>
    <row r="960958" spans="68:68" customFormat="1">
      <c r="BP960958" s="90"/>
    </row>
    <row r="960959" spans="68:68" customFormat="1">
      <c r="BP960959" s="90"/>
    </row>
    <row r="960960" spans="68:68" customFormat="1">
      <c r="BP960960" s="90"/>
    </row>
    <row r="960961" spans="68:68" customFormat="1">
      <c r="BP960961" s="90"/>
    </row>
    <row r="960962" spans="68:68" customFormat="1">
      <c r="BP960962" s="90"/>
    </row>
    <row r="960963" spans="68:68" customFormat="1">
      <c r="BP960963" s="90"/>
    </row>
    <row r="960964" spans="68:68" customFormat="1">
      <c r="BP960964" s="90"/>
    </row>
    <row r="960965" spans="68:68" customFormat="1">
      <c r="BP960965" s="90"/>
    </row>
    <row r="960966" spans="68:68" customFormat="1">
      <c r="BP960966" s="90"/>
    </row>
    <row r="960967" spans="68:68" customFormat="1">
      <c r="BP960967" s="90"/>
    </row>
    <row r="960968" spans="68:68" customFormat="1">
      <c r="BP960968" s="90"/>
    </row>
    <row r="960969" spans="68:68" customFormat="1">
      <c r="BP960969" s="90"/>
    </row>
    <row r="960970" spans="68:68" customFormat="1">
      <c r="BP960970" s="90"/>
    </row>
    <row r="960971" spans="68:68" customFormat="1">
      <c r="BP960971" s="90"/>
    </row>
    <row r="960972" spans="68:68" customFormat="1">
      <c r="BP960972" s="90"/>
    </row>
    <row r="960973" spans="68:68" customFormat="1">
      <c r="BP960973" s="90"/>
    </row>
    <row r="960974" spans="68:68" customFormat="1">
      <c r="BP960974" s="90"/>
    </row>
    <row r="960975" spans="68:68" customFormat="1">
      <c r="BP960975" s="90"/>
    </row>
    <row r="960976" spans="68:68" customFormat="1">
      <c r="BP960976" s="90"/>
    </row>
    <row r="960977" spans="68:68" customFormat="1">
      <c r="BP960977" s="90"/>
    </row>
    <row r="960978" spans="68:68" customFormat="1">
      <c r="BP960978" s="90"/>
    </row>
    <row r="960979" spans="68:68" customFormat="1">
      <c r="BP960979" s="90"/>
    </row>
    <row r="960980" spans="68:68" customFormat="1">
      <c r="BP960980" s="90"/>
    </row>
    <row r="960981" spans="68:68" customFormat="1">
      <c r="BP960981" s="90"/>
    </row>
    <row r="960982" spans="68:68" customFormat="1">
      <c r="BP960982" s="90"/>
    </row>
    <row r="960983" spans="68:68" customFormat="1">
      <c r="BP960983" s="90"/>
    </row>
    <row r="960984" spans="68:68" customFormat="1">
      <c r="BP960984" s="90"/>
    </row>
    <row r="960985" spans="68:68" customFormat="1">
      <c r="BP960985" s="90"/>
    </row>
    <row r="960986" spans="68:68" customFormat="1">
      <c r="BP960986" s="90"/>
    </row>
    <row r="960987" spans="68:68" customFormat="1">
      <c r="BP960987" s="90"/>
    </row>
    <row r="960988" spans="68:68" customFormat="1">
      <c r="BP960988" s="90"/>
    </row>
    <row r="960989" spans="68:68" customFormat="1">
      <c r="BP960989" s="90"/>
    </row>
    <row r="960990" spans="68:68" customFormat="1">
      <c r="BP960990" s="90"/>
    </row>
    <row r="960991" spans="68:68" customFormat="1">
      <c r="BP960991" s="90"/>
    </row>
    <row r="960992" spans="68:68" customFormat="1">
      <c r="BP960992" s="90"/>
    </row>
    <row r="960993" spans="68:68" customFormat="1">
      <c r="BP960993" s="90"/>
    </row>
    <row r="960994" spans="68:68" customFormat="1">
      <c r="BP960994" s="90"/>
    </row>
    <row r="960995" spans="68:68" customFormat="1">
      <c r="BP960995" s="90"/>
    </row>
    <row r="960996" spans="68:68" customFormat="1">
      <c r="BP960996" s="90"/>
    </row>
    <row r="960997" spans="68:68" customFormat="1">
      <c r="BP960997" s="90"/>
    </row>
    <row r="960998" spans="68:68" customFormat="1">
      <c r="BP960998" s="90"/>
    </row>
    <row r="960999" spans="68:68" customFormat="1">
      <c r="BP960999" s="90"/>
    </row>
    <row r="961000" spans="68:68" customFormat="1">
      <c r="BP961000" s="90"/>
    </row>
    <row r="961001" spans="68:68" customFormat="1">
      <c r="BP961001" s="90"/>
    </row>
    <row r="961002" spans="68:68" customFormat="1">
      <c r="BP961002" s="90"/>
    </row>
    <row r="961003" spans="68:68" customFormat="1">
      <c r="BP961003" s="90"/>
    </row>
    <row r="961004" spans="68:68" customFormat="1">
      <c r="BP961004" s="90"/>
    </row>
    <row r="961005" spans="68:68" customFormat="1">
      <c r="BP961005" s="90"/>
    </row>
    <row r="961006" spans="68:68" customFormat="1">
      <c r="BP961006" s="90"/>
    </row>
    <row r="961007" spans="68:68" customFormat="1">
      <c r="BP961007" s="90"/>
    </row>
    <row r="961008" spans="68:68" customFormat="1">
      <c r="BP961008" s="90"/>
    </row>
    <row r="961009" spans="68:68" customFormat="1">
      <c r="BP961009" s="90"/>
    </row>
    <row r="961010" spans="68:68" customFormat="1">
      <c r="BP961010" s="90"/>
    </row>
    <row r="961011" spans="68:68" customFormat="1">
      <c r="BP961011" s="90"/>
    </row>
    <row r="961012" spans="68:68" customFormat="1">
      <c r="BP961012" s="90"/>
    </row>
    <row r="961013" spans="68:68" customFormat="1">
      <c r="BP961013" s="90"/>
    </row>
    <row r="961014" spans="68:68" customFormat="1">
      <c r="BP961014" s="90"/>
    </row>
    <row r="961015" spans="68:68" customFormat="1">
      <c r="BP961015" s="90"/>
    </row>
    <row r="961016" spans="68:68" customFormat="1">
      <c r="BP961016" s="90"/>
    </row>
    <row r="961017" spans="68:68" customFormat="1">
      <c r="BP961017" s="90"/>
    </row>
    <row r="961018" spans="68:68" customFormat="1">
      <c r="BP961018" s="90"/>
    </row>
    <row r="961019" spans="68:68" customFormat="1">
      <c r="BP961019" s="90"/>
    </row>
    <row r="961020" spans="68:68" customFormat="1">
      <c r="BP961020" s="90"/>
    </row>
    <row r="961021" spans="68:68" customFormat="1">
      <c r="BP961021" s="90"/>
    </row>
    <row r="961022" spans="68:68" customFormat="1">
      <c r="BP961022" s="90"/>
    </row>
    <row r="961023" spans="68:68" customFormat="1">
      <c r="BP961023" s="90"/>
    </row>
    <row r="961024" spans="68:68" customFormat="1">
      <c r="BP961024" s="90"/>
    </row>
    <row r="961025" spans="68:68" customFormat="1">
      <c r="BP961025" s="90"/>
    </row>
    <row r="961026" spans="68:68" customFormat="1">
      <c r="BP961026" s="90"/>
    </row>
    <row r="961027" spans="68:68" customFormat="1">
      <c r="BP961027" s="90"/>
    </row>
    <row r="961028" spans="68:68" customFormat="1">
      <c r="BP961028" s="90"/>
    </row>
    <row r="961029" spans="68:68" customFormat="1">
      <c r="BP961029" s="90"/>
    </row>
    <row r="961030" spans="68:68" customFormat="1">
      <c r="BP961030" s="90"/>
    </row>
    <row r="961031" spans="68:68" customFormat="1">
      <c r="BP961031" s="90"/>
    </row>
    <row r="961032" spans="68:68" customFormat="1">
      <c r="BP961032" s="90"/>
    </row>
    <row r="961033" spans="68:68" customFormat="1">
      <c r="BP961033" s="90"/>
    </row>
    <row r="961034" spans="68:68" customFormat="1">
      <c r="BP961034" s="90"/>
    </row>
    <row r="961035" spans="68:68" customFormat="1">
      <c r="BP961035" s="90"/>
    </row>
    <row r="961036" spans="68:68" customFormat="1">
      <c r="BP961036" s="90"/>
    </row>
    <row r="961037" spans="68:68" customFormat="1">
      <c r="BP961037" s="90"/>
    </row>
    <row r="961038" spans="68:68" customFormat="1">
      <c r="BP961038" s="90"/>
    </row>
    <row r="961039" spans="68:68" customFormat="1">
      <c r="BP961039" s="90"/>
    </row>
    <row r="961040" spans="68:68" customFormat="1">
      <c r="BP961040" s="90"/>
    </row>
    <row r="961041" spans="68:68" customFormat="1">
      <c r="BP961041" s="90"/>
    </row>
    <row r="961042" spans="68:68" customFormat="1">
      <c r="BP961042" s="90"/>
    </row>
    <row r="961043" spans="68:68" customFormat="1">
      <c r="BP961043" s="90"/>
    </row>
    <row r="961044" spans="68:68" customFormat="1">
      <c r="BP961044" s="90"/>
    </row>
    <row r="961045" spans="68:68" customFormat="1">
      <c r="BP961045" s="90"/>
    </row>
    <row r="961046" spans="68:68" customFormat="1">
      <c r="BP961046" s="90"/>
    </row>
    <row r="961047" spans="68:68" customFormat="1">
      <c r="BP961047" s="90"/>
    </row>
    <row r="961048" spans="68:68" customFormat="1">
      <c r="BP961048" s="90"/>
    </row>
    <row r="961049" spans="68:68" customFormat="1">
      <c r="BP961049" s="90"/>
    </row>
    <row r="961050" spans="68:68" customFormat="1">
      <c r="BP961050" s="90"/>
    </row>
    <row r="961051" spans="68:68" customFormat="1">
      <c r="BP961051" s="90"/>
    </row>
    <row r="961052" spans="68:68" customFormat="1">
      <c r="BP961052" s="90"/>
    </row>
    <row r="961053" spans="68:68" customFormat="1">
      <c r="BP961053" s="90"/>
    </row>
    <row r="961054" spans="68:68" customFormat="1">
      <c r="BP961054" s="90"/>
    </row>
    <row r="961055" spans="68:68" customFormat="1">
      <c r="BP961055" s="90"/>
    </row>
    <row r="961056" spans="68:68" customFormat="1">
      <c r="BP961056" s="90"/>
    </row>
    <row r="961057" spans="68:68" customFormat="1">
      <c r="BP961057" s="90"/>
    </row>
    <row r="961058" spans="68:68" customFormat="1">
      <c r="BP961058" s="90"/>
    </row>
    <row r="961059" spans="68:68" customFormat="1">
      <c r="BP961059" s="90"/>
    </row>
    <row r="961060" spans="68:68" customFormat="1">
      <c r="BP961060" s="90"/>
    </row>
    <row r="961061" spans="68:68" customFormat="1">
      <c r="BP961061" s="90"/>
    </row>
    <row r="961062" spans="68:68" customFormat="1">
      <c r="BP961062" s="90"/>
    </row>
    <row r="961063" spans="68:68" customFormat="1">
      <c r="BP961063" s="90"/>
    </row>
    <row r="961064" spans="68:68" customFormat="1">
      <c r="BP961064" s="90"/>
    </row>
    <row r="961065" spans="68:68" customFormat="1">
      <c r="BP961065" s="90"/>
    </row>
    <row r="961066" spans="68:68" customFormat="1">
      <c r="BP961066" s="90"/>
    </row>
    <row r="961067" spans="68:68" customFormat="1">
      <c r="BP961067" s="90"/>
    </row>
    <row r="961068" spans="68:68" customFormat="1">
      <c r="BP961068" s="90"/>
    </row>
    <row r="961069" spans="68:68" customFormat="1">
      <c r="BP961069" s="90"/>
    </row>
    <row r="961070" spans="68:68" customFormat="1">
      <c r="BP961070" s="90"/>
    </row>
    <row r="961071" spans="68:68" customFormat="1">
      <c r="BP961071" s="90"/>
    </row>
    <row r="961072" spans="68:68" customFormat="1">
      <c r="BP961072" s="90"/>
    </row>
    <row r="961073" spans="68:68" customFormat="1">
      <c r="BP961073" s="90"/>
    </row>
    <row r="961074" spans="68:68" customFormat="1">
      <c r="BP961074" s="90"/>
    </row>
    <row r="961075" spans="68:68" customFormat="1">
      <c r="BP961075" s="90"/>
    </row>
    <row r="961076" spans="68:68" customFormat="1">
      <c r="BP961076" s="90"/>
    </row>
    <row r="961077" spans="68:68" customFormat="1">
      <c r="BP961077" s="90"/>
    </row>
    <row r="961078" spans="68:68" customFormat="1">
      <c r="BP961078" s="90"/>
    </row>
    <row r="961079" spans="68:68" customFormat="1">
      <c r="BP961079" s="90"/>
    </row>
    <row r="961080" spans="68:68" customFormat="1">
      <c r="BP961080" s="90"/>
    </row>
    <row r="961081" spans="68:68" customFormat="1">
      <c r="BP961081" s="90"/>
    </row>
    <row r="961082" spans="68:68" customFormat="1">
      <c r="BP961082" s="90"/>
    </row>
    <row r="961083" spans="68:68" customFormat="1">
      <c r="BP961083" s="90"/>
    </row>
    <row r="961084" spans="68:68" customFormat="1">
      <c r="BP961084" s="90"/>
    </row>
    <row r="961085" spans="68:68" customFormat="1">
      <c r="BP961085" s="90"/>
    </row>
    <row r="961086" spans="68:68" customFormat="1">
      <c r="BP961086" s="90"/>
    </row>
    <row r="961087" spans="68:68" customFormat="1">
      <c r="BP961087" s="90"/>
    </row>
    <row r="961088" spans="68:68" customFormat="1">
      <c r="BP961088" s="90"/>
    </row>
    <row r="961089" spans="68:68" customFormat="1">
      <c r="BP961089" s="90"/>
    </row>
    <row r="961090" spans="68:68" customFormat="1">
      <c r="BP961090" s="90"/>
    </row>
    <row r="961091" spans="68:68" customFormat="1">
      <c r="BP961091" s="90"/>
    </row>
    <row r="961092" spans="68:68" customFormat="1">
      <c r="BP961092" s="90"/>
    </row>
    <row r="961093" spans="68:68" customFormat="1">
      <c r="BP961093" s="90"/>
    </row>
    <row r="961094" spans="68:68" customFormat="1">
      <c r="BP961094" s="90"/>
    </row>
    <row r="961095" spans="68:68" customFormat="1">
      <c r="BP961095" s="90"/>
    </row>
    <row r="961096" spans="68:68" customFormat="1">
      <c r="BP961096" s="90"/>
    </row>
    <row r="961097" spans="68:68" customFormat="1">
      <c r="BP961097" s="90"/>
    </row>
    <row r="961098" spans="68:68" customFormat="1">
      <c r="BP961098" s="90"/>
    </row>
    <row r="961099" spans="68:68" customFormat="1">
      <c r="BP961099" s="90"/>
    </row>
    <row r="961100" spans="68:68" customFormat="1">
      <c r="BP961100" s="90"/>
    </row>
    <row r="961101" spans="68:68" customFormat="1">
      <c r="BP961101" s="90"/>
    </row>
    <row r="961102" spans="68:68" customFormat="1">
      <c r="BP961102" s="90"/>
    </row>
    <row r="961103" spans="68:68" customFormat="1">
      <c r="BP961103" s="90"/>
    </row>
    <row r="961104" spans="68:68" customFormat="1">
      <c r="BP961104" s="90"/>
    </row>
    <row r="961105" spans="68:68" customFormat="1">
      <c r="BP961105" s="90"/>
    </row>
    <row r="961106" spans="68:68" customFormat="1">
      <c r="BP961106" s="90"/>
    </row>
    <row r="961107" spans="68:68" customFormat="1">
      <c r="BP961107" s="90"/>
    </row>
    <row r="961108" spans="68:68" customFormat="1">
      <c r="BP961108" s="90"/>
    </row>
    <row r="961109" spans="68:68" customFormat="1">
      <c r="BP961109" s="90"/>
    </row>
    <row r="961110" spans="68:68" customFormat="1">
      <c r="BP961110" s="90"/>
    </row>
    <row r="961111" spans="68:68" customFormat="1">
      <c r="BP961111" s="90"/>
    </row>
    <row r="961112" spans="68:68" customFormat="1">
      <c r="BP961112" s="90"/>
    </row>
    <row r="961113" spans="68:68" customFormat="1">
      <c r="BP961113" s="90"/>
    </row>
    <row r="961114" spans="68:68" customFormat="1">
      <c r="BP961114" s="90"/>
    </row>
    <row r="961115" spans="68:68" customFormat="1">
      <c r="BP961115" s="90"/>
    </row>
    <row r="961116" spans="68:68" customFormat="1">
      <c r="BP961116" s="90"/>
    </row>
    <row r="961117" spans="68:68" customFormat="1">
      <c r="BP961117" s="90"/>
    </row>
    <row r="961118" spans="68:68" customFormat="1">
      <c r="BP961118" s="90"/>
    </row>
    <row r="961119" spans="68:68" customFormat="1">
      <c r="BP961119" s="90"/>
    </row>
    <row r="961120" spans="68:68" customFormat="1">
      <c r="BP961120" s="90"/>
    </row>
    <row r="961121" spans="68:68" customFormat="1">
      <c r="BP961121" s="90"/>
    </row>
    <row r="961122" spans="68:68" customFormat="1">
      <c r="BP961122" s="90"/>
    </row>
    <row r="961123" spans="68:68" customFormat="1">
      <c r="BP961123" s="90"/>
    </row>
    <row r="961124" spans="68:68" customFormat="1">
      <c r="BP961124" s="90"/>
    </row>
    <row r="961125" spans="68:68" customFormat="1">
      <c r="BP961125" s="90"/>
    </row>
    <row r="961126" spans="68:68" customFormat="1">
      <c r="BP961126" s="90"/>
    </row>
    <row r="961127" spans="68:68" customFormat="1">
      <c r="BP961127" s="90"/>
    </row>
    <row r="961128" spans="68:68" customFormat="1">
      <c r="BP961128" s="90"/>
    </row>
    <row r="961129" spans="68:68" customFormat="1">
      <c r="BP961129" s="90"/>
    </row>
    <row r="961130" spans="68:68" customFormat="1">
      <c r="BP961130" s="90"/>
    </row>
    <row r="961131" spans="68:68" customFormat="1">
      <c r="BP961131" s="90"/>
    </row>
    <row r="961132" spans="68:68" customFormat="1">
      <c r="BP961132" s="90"/>
    </row>
    <row r="961133" spans="68:68" customFormat="1">
      <c r="BP961133" s="90"/>
    </row>
    <row r="961134" spans="68:68" customFormat="1">
      <c r="BP961134" s="90"/>
    </row>
    <row r="961135" spans="68:68" customFormat="1">
      <c r="BP961135" s="90"/>
    </row>
    <row r="961136" spans="68:68" customFormat="1">
      <c r="BP961136" s="90"/>
    </row>
    <row r="961137" spans="68:68" customFormat="1">
      <c r="BP961137" s="90"/>
    </row>
    <row r="961138" spans="68:68" customFormat="1">
      <c r="BP961138" s="90"/>
    </row>
    <row r="961139" spans="68:68" customFormat="1">
      <c r="BP961139" s="90"/>
    </row>
    <row r="961140" spans="68:68" customFormat="1">
      <c r="BP961140" s="90"/>
    </row>
    <row r="961141" spans="68:68" customFormat="1">
      <c r="BP961141" s="90"/>
    </row>
    <row r="961142" spans="68:68" customFormat="1">
      <c r="BP961142" s="90"/>
    </row>
    <row r="961143" spans="68:68" customFormat="1">
      <c r="BP961143" s="90"/>
    </row>
    <row r="961144" spans="68:68" customFormat="1">
      <c r="BP961144" s="90"/>
    </row>
    <row r="961145" spans="68:68" customFormat="1">
      <c r="BP961145" s="90"/>
    </row>
    <row r="961146" spans="68:68" customFormat="1">
      <c r="BP961146" s="90"/>
    </row>
    <row r="961147" spans="68:68" customFormat="1">
      <c r="BP961147" s="90"/>
    </row>
    <row r="961148" spans="68:68" customFormat="1">
      <c r="BP961148" s="90"/>
    </row>
    <row r="961149" spans="68:68" customFormat="1">
      <c r="BP961149" s="90"/>
    </row>
    <row r="961150" spans="68:68" customFormat="1">
      <c r="BP961150" s="90"/>
    </row>
    <row r="961151" spans="68:68" customFormat="1">
      <c r="BP961151" s="90"/>
    </row>
    <row r="961152" spans="68:68" customFormat="1">
      <c r="BP961152" s="90"/>
    </row>
    <row r="961153" spans="68:68" customFormat="1">
      <c r="BP961153" s="90"/>
    </row>
    <row r="961154" spans="68:68" customFormat="1">
      <c r="BP961154" s="90"/>
    </row>
    <row r="961155" spans="68:68" customFormat="1">
      <c r="BP961155" s="90"/>
    </row>
    <row r="961156" spans="68:68" customFormat="1">
      <c r="BP961156" s="90"/>
    </row>
    <row r="961157" spans="68:68" customFormat="1">
      <c r="BP961157" s="90"/>
    </row>
    <row r="961158" spans="68:68" customFormat="1">
      <c r="BP961158" s="90"/>
    </row>
    <row r="961159" spans="68:68" customFormat="1">
      <c r="BP961159" s="90"/>
    </row>
    <row r="961160" spans="68:68" customFormat="1">
      <c r="BP961160" s="90"/>
    </row>
    <row r="961161" spans="68:68" customFormat="1">
      <c r="BP961161" s="90"/>
    </row>
    <row r="961162" spans="68:68" customFormat="1">
      <c r="BP961162" s="90"/>
    </row>
    <row r="961163" spans="68:68" customFormat="1">
      <c r="BP961163" s="90"/>
    </row>
    <row r="961164" spans="68:68" customFormat="1">
      <c r="BP961164" s="90"/>
    </row>
    <row r="961165" spans="68:68" customFormat="1">
      <c r="BP961165" s="90"/>
    </row>
    <row r="961166" spans="68:68" customFormat="1">
      <c r="BP961166" s="90"/>
    </row>
    <row r="961167" spans="68:68" customFormat="1">
      <c r="BP961167" s="90"/>
    </row>
    <row r="961168" spans="68:68" customFormat="1">
      <c r="BP961168" s="90"/>
    </row>
    <row r="961169" spans="68:68" customFormat="1">
      <c r="BP961169" s="90"/>
    </row>
    <row r="961170" spans="68:68" customFormat="1">
      <c r="BP961170" s="90"/>
    </row>
    <row r="961171" spans="68:68" customFormat="1">
      <c r="BP961171" s="90"/>
    </row>
    <row r="961172" spans="68:68" customFormat="1">
      <c r="BP961172" s="90"/>
    </row>
    <row r="961173" spans="68:68" customFormat="1">
      <c r="BP961173" s="90"/>
    </row>
    <row r="961174" spans="68:68" customFormat="1">
      <c r="BP961174" s="90"/>
    </row>
    <row r="961175" spans="68:68" customFormat="1">
      <c r="BP961175" s="90"/>
    </row>
    <row r="961176" spans="68:68" customFormat="1">
      <c r="BP961176" s="90"/>
    </row>
    <row r="961177" spans="68:68" customFormat="1">
      <c r="BP961177" s="90"/>
    </row>
    <row r="961178" spans="68:68" customFormat="1">
      <c r="BP961178" s="90"/>
    </row>
    <row r="961179" spans="68:68" customFormat="1">
      <c r="BP961179" s="90"/>
    </row>
    <row r="961180" spans="68:68" customFormat="1">
      <c r="BP961180" s="90"/>
    </row>
    <row r="961181" spans="68:68" customFormat="1">
      <c r="BP961181" s="90"/>
    </row>
    <row r="961182" spans="68:68" customFormat="1">
      <c r="BP961182" s="90"/>
    </row>
    <row r="961183" spans="68:68" customFormat="1">
      <c r="BP961183" s="90"/>
    </row>
    <row r="961184" spans="68:68" customFormat="1">
      <c r="BP961184" s="90"/>
    </row>
    <row r="961185" spans="68:68" customFormat="1">
      <c r="BP961185" s="90"/>
    </row>
    <row r="961186" spans="68:68" customFormat="1">
      <c r="BP961186" s="90"/>
    </row>
    <row r="961187" spans="68:68" customFormat="1">
      <c r="BP961187" s="90"/>
    </row>
    <row r="961188" spans="68:68" customFormat="1">
      <c r="BP961188" s="90"/>
    </row>
    <row r="961189" spans="68:68" customFormat="1">
      <c r="BP961189" s="90"/>
    </row>
    <row r="961190" spans="68:68" customFormat="1">
      <c r="BP961190" s="90"/>
    </row>
    <row r="961191" spans="68:68" customFormat="1">
      <c r="BP961191" s="90"/>
    </row>
    <row r="961192" spans="68:68" customFormat="1">
      <c r="BP961192" s="90"/>
    </row>
    <row r="961193" spans="68:68" customFormat="1">
      <c r="BP961193" s="90"/>
    </row>
    <row r="961194" spans="68:68" customFormat="1">
      <c r="BP961194" s="90"/>
    </row>
    <row r="961195" spans="68:68" customFormat="1">
      <c r="BP961195" s="90"/>
    </row>
    <row r="961196" spans="68:68" customFormat="1">
      <c r="BP961196" s="90"/>
    </row>
    <row r="961197" spans="68:68" customFormat="1">
      <c r="BP961197" s="90"/>
    </row>
    <row r="961198" spans="68:68" customFormat="1">
      <c r="BP961198" s="90"/>
    </row>
    <row r="961199" spans="68:68" customFormat="1">
      <c r="BP961199" s="90"/>
    </row>
    <row r="961200" spans="68:68" customFormat="1">
      <c r="BP961200" s="90"/>
    </row>
    <row r="961201" spans="68:68" customFormat="1">
      <c r="BP961201" s="90"/>
    </row>
    <row r="961202" spans="68:68" customFormat="1">
      <c r="BP961202" s="90"/>
    </row>
    <row r="961203" spans="68:68" customFormat="1">
      <c r="BP961203" s="90"/>
    </row>
    <row r="961204" spans="68:68" customFormat="1">
      <c r="BP961204" s="90"/>
    </row>
    <row r="961205" spans="68:68" customFormat="1">
      <c r="BP961205" s="90"/>
    </row>
    <row r="961206" spans="68:68" customFormat="1">
      <c r="BP961206" s="90"/>
    </row>
    <row r="961207" spans="68:68" customFormat="1">
      <c r="BP961207" s="90"/>
    </row>
    <row r="961208" spans="68:68" customFormat="1">
      <c r="BP961208" s="90"/>
    </row>
    <row r="961209" spans="68:68" customFormat="1">
      <c r="BP961209" s="90"/>
    </row>
    <row r="961210" spans="68:68" customFormat="1">
      <c r="BP961210" s="90"/>
    </row>
    <row r="961211" spans="68:68" customFormat="1">
      <c r="BP961211" s="90"/>
    </row>
    <row r="961212" spans="68:68" customFormat="1">
      <c r="BP961212" s="90"/>
    </row>
    <row r="961213" spans="68:68" customFormat="1">
      <c r="BP961213" s="90"/>
    </row>
    <row r="961214" spans="68:68" customFormat="1">
      <c r="BP961214" s="90"/>
    </row>
    <row r="961215" spans="68:68" customFormat="1">
      <c r="BP961215" s="90"/>
    </row>
    <row r="961216" spans="68:68" customFormat="1">
      <c r="BP961216" s="90"/>
    </row>
    <row r="961217" spans="68:68" customFormat="1">
      <c r="BP961217" s="90"/>
    </row>
    <row r="961218" spans="68:68" customFormat="1">
      <c r="BP961218" s="90"/>
    </row>
    <row r="961219" spans="68:68" customFormat="1">
      <c r="BP961219" s="90"/>
    </row>
    <row r="961220" spans="68:68" customFormat="1">
      <c r="BP961220" s="90"/>
    </row>
    <row r="961221" spans="68:68" customFormat="1">
      <c r="BP961221" s="90"/>
    </row>
    <row r="961222" spans="68:68" customFormat="1">
      <c r="BP961222" s="90"/>
    </row>
    <row r="961223" spans="68:68" customFormat="1">
      <c r="BP961223" s="90"/>
    </row>
    <row r="961224" spans="68:68" customFormat="1">
      <c r="BP961224" s="90"/>
    </row>
    <row r="961225" spans="68:68" customFormat="1">
      <c r="BP961225" s="90"/>
    </row>
    <row r="961226" spans="68:68" customFormat="1">
      <c r="BP961226" s="90"/>
    </row>
    <row r="961227" spans="68:68" customFormat="1">
      <c r="BP961227" s="90"/>
    </row>
    <row r="961228" spans="68:68" customFormat="1">
      <c r="BP961228" s="90"/>
    </row>
    <row r="961229" spans="68:68" customFormat="1">
      <c r="BP961229" s="90"/>
    </row>
    <row r="961230" spans="68:68" customFormat="1">
      <c r="BP961230" s="90"/>
    </row>
    <row r="961231" spans="68:68" customFormat="1">
      <c r="BP961231" s="90"/>
    </row>
    <row r="961232" spans="68:68" customFormat="1">
      <c r="BP961232" s="90"/>
    </row>
    <row r="961233" spans="68:68" customFormat="1">
      <c r="BP961233" s="90"/>
    </row>
    <row r="961234" spans="68:68" customFormat="1">
      <c r="BP961234" s="90"/>
    </row>
    <row r="961235" spans="68:68" customFormat="1">
      <c r="BP961235" s="90"/>
    </row>
    <row r="961236" spans="68:68" customFormat="1">
      <c r="BP961236" s="90"/>
    </row>
    <row r="961237" spans="68:68" customFormat="1">
      <c r="BP961237" s="90"/>
    </row>
    <row r="961238" spans="68:68" customFormat="1">
      <c r="BP961238" s="90"/>
    </row>
    <row r="961239" spans="68:68" customFormat="1">
      <c r="BP961239" s="90"/>
    </row>
    <row r="961240" spans="68:68" customFormat="1">
      <c r="BP961240" s="90"/>
    </row>
    <row r="961241" spans="68:68" customFormat="1">
      <c r="BP961241" s="90"/>
    </row>
    <row r="961242" spans="68:68" customFormat="1">
      <c r="BP961242" s="90"/>
    </row>
    <row r="961243" spans="68:68" customFormat="1">
      <c r="BP961243" s="90"/>
    </row>
    <row r="961244" spans="68:68" customFormat="1">
      <c r="BP961244" s="90"/>
    </row>
    <row r="961245" spans="68:68" customFormat="1">
      <c r="BP961245" s="90"/>
    </row>
    <row r="961246" spans="68:68" customFormat="1">
      <c r="BP961246" s="90"/>
    </row>
    <row r="961247" spans="68:68" customFormat="1">
      <c r="BP961247" s="90"/>
    </row>
    <row r="961248" spans="68:68" customFormat="1">
      <c r="BP961248" s="90"/>
    </row>
    <row r="961249" spans="68:68" customFormat="1">
      <c r="BP961249" s="90"/>
    </row>
    <row r="961250" spans="68:68" customFormat="1">
      <c r="BP961250" s="90"/>
    </row>
    <row r="961251" spans="68:68" customFormat="1">
      <c r="BP961251" s="90"/>
    </row>
    <row r="961252" spans="68:68" customFormat="1">
      <c r="BP961252" s="90"/>
    </row>
    <row r="961253" spans="68:68" customFormat="1">
      <c r="BP961253" s="90"/>
    </row>
    <row r="961254" spans="68:68" customFormat="1">
      <c r="BP961254" s="90"/>
    </row>
    <row r="961255" spans="68:68" customFormat="1">
      <c r="BP961255" s="90"/>
    </row>
    <row r="961256" spans="68:68" customFormat="1">
      <c r="BP961256" s="90"/>
    </row>
    <row r="961257" spans="68:68" customFormat="1">
      <c r="BP961257" s="90"/>
    </row>
    <row r="961258" spans="68:68" customFormat="1">
      <c r="BP961258" s="90"/>
    </row>
    <row r="961259" spans="68:68" customFormat="1">
      <c r="BP961259" s="90"/>
    </row>
    <row r="961260" spans="68:68" customFormat="1">
      <c r="BP961260" s="90"/>
    </row>
    <row r="961261" spans="68:68" customFormat="1">
      <c r="BP961261" s="90"/>
    </row>
    <row r="961262" spans="68:68" customFormat="1">
      <c r="BP961262" s="90"/>
    </row>
    <row r="961263" spans="68:68" customFormat="1">
      <c r="BP961263" s="90"/>
    </row>
    <row r="961264" spans="68:68" customFormat="1">
      <c r="BP961264" s="90"/>
    </row>
    <row r="961265" spans="68:68" customFormat="1">
      <c r="BP961265" s="90"/>
    </row>
    <row r="961266" spans="68:68" customFormat="1">
      <c r="BP961266" s="90"/>
    </row>
    <row r="961267" spans="68:68" customFormat="1">
      <c r="BP961267" s="90"/>
    </row>
    <row r="961268" spans="68:68" customFormat="1">
      <c r="BP961268" s="90"/>
    </row>
    <row r="961269" spans="68:68" customFormat="1">
      <c r="BP961269" s="90"/>
    </row>
    <row r="961270" spans="68:68" customFormat="1">
      <c r="BP961270" s="90"/>
    </row>
    <row r="961271" spans="68:68" customFormat="1">
      <c r="BP961271" s="90"/>
    </row>
    <row r="961272" spans="68:68" customFormat="1">
      <c r="BP961272" s="90"/>
    </row>
    <row r="961273" spans="68:68" customFormat="1">
      <c r="BP961273" s="90"/>
    </row>
    <row r="961274" spans="68:68" customFormat="1">
      <c r="BP961274" s="90"/>
    </row>
    <row r="961275" spans="68:68" customFormat="1">
      <c r="BP961275" s="90"/>
    </row>
    <row r="961276" spans="68:68" customFormat="1">
      <c r="BP961276" s="90"/>
    </row>
    <row r="961277" spans="68:68" customFormat="1">
      <c r="BP961277" s="90"/>
    </row>
    <row r="961278" spans="68:68" customFormat="1">
      <c r="BP961278" s="90"/>
    </row>
    <row r="961279" spans="68:68" customFormat="1">
      <c r="BP961279" s="90"/>
    </row>
    <row r="961280" spans="68:68" customFormat="1">
      <c r="BP961280" s="90"/>
    </row>
    <row r="961281" spans="68:68" customFormat="1">
      <c r="BP961281" s="90"/>
    </row>
    <row r="961282" spans="68:68" customFormat="1">
      <c r="BP961282" s="90"/>
    </row>
    <row r="961283" spans="68:68" customFormat="1">
      <c r="BP961283" s="90"/>
    </row>
    <row r="961284" spans="68:68" customFormat="1">
      <c r="BP961284" s="90"/>
    </row>
    <row r="961285" spans="68:68" customFormat="1">
      <c r="BP961285" s="90"/>
    </row>
    <row r="961286" spans="68:68" customFormat="1">
      <c r="BP961286" s="90"/>
    </row>
    <row r="961287" spans="68:68" customFormat="1">
      <c r="BP961287" s="90"/>
    </row>
    <row r="961288" spans="68:68" customFormat="1">
      <c r="BP961288" s="90"/>
    </row>
    <row r="961289" spans="68:68" customFormat="1">
      <c r="BP961289" s="90"/>
    </row>
    <row r="961290" spans="68:68" customFormat="1">
      <c r="BP961290" s="90"/>
    </row>
    <row r="961291" spans="68:68" customFormat="1">
      <c r="BP961291" s="90"/>
    </row>
    <row r="961292" spans="68:68" customFormat="1">
      <c r="BP961292" s="90"/>
    </row>
    <row r="961293" spans="68:68" customFormat="1">
      <c r="BP961293" s="90"/>
    </row>
    <row r="961294" spans="68:68" customFormat="1">
      <c r="BP961294" s="90"/>
    </row>
    <row r="961295" spans="68:68" customFormat="1">
      <c r="BP961295" s="90"/>
    </row>
    <row r="961296" spans="68:68" customFormat="1">
      <c r="BP961296" s="90"/>
    </row>
    <row r="961297" spans="68:68" customFormat="1">
      <c r="BP961297" s="90"/>
    </row>
    <row r="961298" spans="68:68" customFormat="1">
      <c r="BP961298" s="90"/>
    </row>
    <row r="961299" spans="68:68" customFormat="1">
      <c r="BP961299" s="90"/>
    </row>
    <row r="961300" spans="68:68" customFormat="1">
      <c r="BP961300" s="90"/>
    </row>
    <row r="961301" spans="68:68" customFormat="1">
      <c r="BP961301" s="90"/>
    </row>
    <row r="961302" spans="68:68" customFormat="1">
      <c r="BP961302" s="90"/>
    </row>
    <row r="961303" spans="68:68" customFormat="1">
      <c r="BP961303" s="90"/>
    </row>
    <row r="961304" spans="68:68" customFormat="1">
      <c r="BP961304" s="90"/>
    </row>
    <row r="961305" spans="68:68" customFormat="1">
      <c r="BP961305" s="90"/>
    </row>
    <row r="961306" spans="68:68" customFormat="1">
      <c r="BP961306" s="90"/>
    </row>
    <row r="961307" spans="68:68" customFormat="1">
      <c r="BP961307" s="90"/>
    </row>
    <row r="961308" spans="68:68" customFormat="1">
      <c r="BP961308" s="90"/>
    </row>
    <row r="961309" spans="68:68" customFormat="1">
      <c r="BP961309" s="90"/>
    </row>
    <row r="961310" spans="68:68" customFormat="1">
      <c r="BP961310" s="90"/>
    </row>
    <row r="961311" spans="68:68" customFormat="1">
      <c r="BP961311" s="90"/>
    </row>
    <row r="961312" spans="68:68" customFormat="1">
      <c r="BP961312" s="90"/>
    </row>
    <row r="961313" spans="68:68" customFormat="1">
      <c r="BP961313" s="90"/>
    </row>
    <row r="961314" spans="68:68" customFormat="1">
      <c r="BP961314" s="90"/>
    </row>
    <row r="961315" spans="68:68" customFormat="1">
      <c r="BP961315" s="90"/>
    </row>
    <row r="961316" spans="68:68" customFormat="1">
      <c r="BP961316" s="90"/>
    </row>
    <row r="961317" spans="68:68" customFormat="1">
      <c r="BP961317" s="90"/>
    </row>
    <row r="961318" spans="68:68" customFormat="1">
      <c r="BP961318" s="90"/>
    </row>
    <row r="961319" spans="68:68" customFormat="1">
      <c r="BP961319" s="90"/>
    </row>
    <row r="961320" spans="68:68" customFormat="1">
      <c r="BP961320" s="90"/>
    </row>
    <row r="961321" spans="68:68" customFormat="1">
      <c r="BP961321" s="90"/>
    </row>
    <row r="961322" spans="68:68" customFormat="1">
      <c r="BP961322" s="90"/>
    </row>
    <row r="961323" spans="68:68" customFormat="1">
      <c r="BP961323" s="90"/>
    </row>
    <row r="961324" spans="68:68" customFormat="1">
      <c r="BP961324" s="90"/>
    </row>
    <row r="961325" spans="68:68" customFormat="1">
      <c r="BP961325" s="90"/>
    </row>
    <row r="961326" spans="68:68" customFormat="1">
      <c r="BP961326" s="90"/>
    </row>
    <row r="961327" spans="68:68" customFormat="1">
      <c r="BP961327" s="90"/>
    </row>
    <row r="961328" spans="68:68" customFormat="1">
      <c r="BP961328" s="90"/>
    </row>
    <row r="961329" spans="68:68" customFormat="1">
      <c r="BP961329" s="90"/>
    </row>
    <row r="961330" spans="68:68" customFormat="1">
      <c r="BP961330" s="90"/>
    </row>
    <row r="961331" spans="68:68" customFormat="1">
      <c r="BP961331" s="90"/>
    </row>
    <row r="961332" spans="68:68" customFormat="1">
      <c r="BP961332" s="90"/>
    </row>
    <row r="961333" spans="68:68" customFormat="1">
      <c r="BP961333" s="90"/>
    </row>
    <row r="961334" spans="68:68" customFormat="1">
      <c r="BP961334" s="90"/>
    </row>
    <row r="961335" spans="68:68" customFormat="1">
      <c r="BP961335" s="90"/>
    </row>
    <row r="961336" spans="68:68" customFormat="1">
      <c r="BP961336" s="90"/>
    </row>
    <row r="961337" spans="68:68" customFormat="1">
      <c r="BP961337" s="90"/>
    </row>
    <row r="961338" spans="68:68" customFormat="1">
      <c r="BP961338" s="90"/>
    </row>
    <row r="961339" spans="68:68" customFormat="1">
      <c r="BP961339" s="90"/>
    </row>
    <row r="961340" spans="68:68" customFormat="1">
      <c r="BP961340" s="90"/>
    </row>
    <row r="961341" spans="68:68" customFormat="1">
      <c r="BP961341" s="90"/>
    </row>
    <row r="961342" spans="68:68" customFormat="1">
      <c r="BP961342" s="90"/>
    </row>
    <row r="961343" spans="68:68" customFormat="1">
      <c r="BP961343" s="90"/>
    </row>
    <row r="961344" spans="68:68" customFormat="1">
      <c r="BP961344" s="90"/>
    </row>
    <row r="961345" spans="68:68" customFormat="1">
      <c r="BP961345" s="90"/>
    </row>
    <row r="961346" spans="68:68" customFormat="1">
      <c r="BP961346" s="90"/>
    </row>
    <row r="961347" spans="68:68" customFormat="1">
      <c r="BP961347" s="90"/>
    </row>
    <row r="961348" spans="68:68" customFormat="1">
      <c r="BP961348" s="90"/>
    </row>
    <row r="961349" spans="68:68" customFormat="1">
      <c r="BP961349" s="90"/>
    </row>
    <row r="961350" spans="68:68" customFormat="1">
      <c r="BP961350" s="90"/>
    </row>
    <row r="961351" spans="68:68" customFormat="1">
      <c r="BP961351" s="90"/>
    </row>
    <row r="961352" spans="68:68" customFormat="1">
      <c r="BP961352" s="90"/>
    </row>
    <row r="961353" spans="68:68" customFormat="1">
      <c r="BP961353" s="90"/>
    </row>
    <row r="961354" spans="68:68" customFormat="1">
      <c r="BP961354" s="90"/>
    </row>
    <row r="961355" spans="68:68" customFormat="1">
      <c r="BP961355" s="90"/>
    </row>
    <row r="961356" spans="68:68" customFormat="1">
      <c r="BP961356" s="90"/>
    </row>
    <row r="961357" spans="68:68" customFormat="1">
      <c r="BP961357" s="90"/>
    </row>
    <row r="961358" spans="68:68" customFormat="1">
      <c r="BP961358" s="90"/>
    </row>
    <row r="961359" spans="68:68" customFormat="1">
      <c r="BP961359" s="90"/>
    </row>
    <row r="961360" spans="68:68" customFormat="1">
      <c r="BP961360" s="90"/>
    </row>
    <row r="961361" spans="68:68" customFormat="1">
      <c r="BP961361" s="90"/>
    </row>
    <row r="961362" spans="68:68" customFormat="1">
      <c r="BP961362" s="90"/>
    </row>
    <row r="961363" spans="68:68" customFormat="1">
      <c r="BP961363" s="90"/>
    </row>
    <row r="961364" spans="68:68" customFormat="1">
      <c r="BP961364" s="90"/>
    </row>
    <row r="961365" spans="68:68" customFormat="1">
      <c r="BP961365" s="90"/>
    </row>
    <row r="961366" spans="68:68" customFormat="1">
      <c r="BP961366" s="90"/>
    </row>
    <row r="961367" spans="68:68" customFormat="1">
      <c r="BP961367" s="90"/>
    </row>
    <row r="961368" spans="68:68" customFormat="1">
      <c r="BP961368" s="90"/>
    </row>
    <row r="961369" spans="68:68" customFormat="1">
      <c r="BP961369" s="90"/>
    </row>
    <row r="961370" spans="68:68" customFormat="1">
      <c r="BP961370" s="90"/>
    </row>
    <row r="961371" spans="68:68" customFormat="1">
      <c r="BP961371" s="90"/>
    </row>
    <row r="961372" spans="68:68" customFormat="1">
      <c r="BP961372" s="90"/>
    </row>
    <row r="961373" spans="68:68" customFormat="1">
      <c r="BP961373" s="90"/>
    </row>
    <row r="961374" spans="68:68" customFormat="1">
      <c r="BP961374" s="90"/>
    </row>
    <row r="961375" spans="68:68" customFormat="1">
      <c r="BP961375" s="90"/>
    </row>
    <row r="961376" spans="68:68" customFormat="1">
      <c r="BP961376" s="90"/>
    </row>
    <row r="961377" spans="68:68" customFormat="1">
      <c r="BP961377" s="90"/>
    </row>
    <row r="961378" spans="68:68" customFormat="1">
      <c r="BP961378" s="90"/>
    </row>
    <row r="961379" spans="68:68" customFormat="1">
      <c r="BP961379" s="90"/>
    </row>
    <row r="961380" spans="68:68" customFormat="1">
      <c r="BP961380" s="90"/>
    </row>
    <row r="961381" spans="68:68" customFormat="1">
      <c r="BP961381" s="90"/>
    </row>
    <row r="961382" spans="68:68" customFormat="1">
      <c r="BP961382" s="90"/>
    </row>
    <row r="961383" spans="68:68" customFormat="1">
      <c r="BP961383" s="90"/>
    </row>
    <row r="961384" spans="68:68" customFormat="1">
      <c r="BP961384" s="90"/>
    </row>
    <row r="961385" spans="68:68" customFormat="1">
      <c r="BP961385" s="90"/>
    </row>
    <row r="961386" spans="68:68" customFormat="1">
      <c r="BP961386" s="90"/>
    </row>
    <row r="961387" spans="68:68" customFormat="1">
      <c r="BP961387" s="90"/>
    </row>
    <row r="961388" spans="68:68" customFormat="1">
      <c r="BP961388" s="90"/>
    </row>
    <row r="961389" spans="68:68" customFormat="1">
      <c r="BP961389" s="90"/>
    </row>
    <row r="961390" spans="68:68" customFormat="1">
      <c r="BP961390" s="90"/>
    </row>
    <row r="961391" spans="68:68" customFormat="1">
      <c r="BP961391" s="90"/>
    </row>
    <row r="961392" spans="68:68" customFormat="1">
      <c r="BP961392" s="90"/>
    </row>
    <row r="961393" spans="68:68" customFormat="1">
      <c r="BP961393" s="90"/>
    </row>
    <row r="961394" spans="68:68" customFormat="1">
      <c r="BP961394" s="90"/>
    </row>
    <row r="961395" spans="68:68" customFormat="1">
      <c r="BP961395" s="90"/>
    </row>
    <row r="961396" spans="68:68" customFormat="1">
      <c r="BP961396" s="90"/>
    </row>
    <row r="961397" spans="68:68" customFormat="1">
      <c r="BP961397" s="90"/>
    </row>
    <row r="961398" spans="68:68" customFormat="1">
      <c r="BP961398" s="90"/>
    </row>
    <row r="961399" spans="68:68" customFormat="1">
      <c r="BP961399" s="90"/>
    </row>
    <row r="961400" spans="68:68" customFormat="1">
      <c r="BP961400" s="90"/>
    </row>
    <row r="961401" spans="68:68" customFormat="1">
      <c r="BP961401" s="90"/>
    </row>
    <row r="961402" spans="68:68" customFormat="1">
      <c r="BP961402" s="90"/>
    </row>
    <row r="961403" spans="68:68" customFormat="1">
      <c r="BP961403" s="90"/>
    </row>
    <row r="961404" spans="68:68" customFormat="1">
      <c r="BP961404" s="90"/>
    </row>
    <row r="961405" spans="68:68" customFormat="1">
      <c r="BP961405" s="90"/>
    </row>
    <row r="961406" spans="68:68" customFormat="1">
      <c r="BP961406" s="90"/>
    </row>
    <row r="961407" spans="68:68" customFormat="1">
      <c r="BP961407" s="90"/>
    </row>
    <row r="961408" spans="68:68" customFormat="1">
      <c r="BP961408" s="90"/>
    </row>
    <row r="961409" spans="68:68" customFormat="1">
      <c r="BP961409" s="90"/>
    </row>
    <row r="961410" spans="68:68" customFormat="1">
      <c r="BP961410" s="90"/>
    </row>
    <row r="961411" spans="68:68" customFormat="1">
      <c r="BP961411" s="90"/>
    </row>
    <row r="961412" spans="68:68" customFormat="1">
      <c r="BP961412" s="90"/>
    </row>
    <row r="961413" spans="68:68" customFormat="1">
      <c r="BP961413" s="90"/>
    </row>
    <row r="961414" spans="68:68" customFormat="1">
      <c r="BP961414" s="90"/>
    </row>
    <row r="961415" spans="68:68" customFormat="1">
      <c r="BP961415" s="90"/>
    </row>
    <row r="961416" spans="68:68" customFormat="1">
      <c r="BP961416" s="90"/>
    </row>
    <row r="961417" spans="68:68" customFormat="1">
      <c r="BP961417" s="90"/>
    </row>
    <row r="961418" spans="68:68" customFormat="1">
      <c r="BP961418" s="90"/>
    </row>
    <row r="961419" spans="68:68" customFormat="1">
      <c r="BP961419" s="90"/>
    </row>
    <row r="961420" spans="68:68" customFormat="1">
      <c r="BP961420" s="90"/>
    </row>
    <row r="961421" spans="68:68" customFormat="1">
      <c r="BP961421" s="90"/>
    </row>
    <row r="961422" spans="68:68" customFormat="1">
      <c r="BP961422" s="90"/>
    </row>
    <row r="961423" spans="68:68" customFormat="1">
      <c r="BP961423" s="90"/>
    </row>
    <row r="961424" spans="68:68" customFormat="1">
      <c r="BP961424" s="90"/>
    </row>
    <row r="961425" spans="68:68" customFormat="1">
      <c r="BP961425" s="90"/>
    </row>
    <row r="961426" spans="68:68" customFormat="1">
      <c r="BP961426" s="90"/>
    </row>
    <row r="961427" spans="68:68" customFormat="1">
      <c r="BP961427" s="90"/>
    </row>
    <row r="961428" spans="68:68" customFormat="1">
      <c r="BP961428" s="90"/>
    </row>
    <row r="961429" spans="68:68" customFormat="1">
      <c r="BP961429" s="90"/>
    </row>
    <row r="961430" spans="68:68" customFormat="1">
      <c r="BP961430" s="90"/>
    </row>
    <row r="961431" spans="68:68" customFormat="1">
      <c r="BP961431" s="90"/>
    </row>
    <row r="961432" spans="68:68" customFormat="1">
      <c r="BP961432" s="90"/>
    </row>
    <row r="961433" spans="68:68" customFormat="1">
      <c r="BP961433" s="90"/>
    </row>
    <row r="961434" spans="68:68" customFormat="1">
      <c r="BP961434" s="90"/>
    </row>
    <row r="961435" spans="68:68" customFormat="1">
      <c r="BP961435" s="90"/>
    </row>
    <row r="961436" spans="68:68" customFormat="1">
      <c r="BP961436" s="90"/>
    </row>
    <row r="961437" spans="68:68" customFormat="1">
      <c r="BP961437" s="90"/>
    </row>
    <row r="961438" spans="68:68" customFormat="1">
      <c r="BP961438" s="90"/>
    </row>
    <row r="961439" spans="68:68" customFormat="1">
      <c r="BP961439" s="90"/>
    </row>
    <row r="961440" spans="68:68" customFormat="1">
      <c r="BP961440" s="90"/>
    </row>
    <row r="961441" spans="68:68" customFormat="1">
      <c r="BP961441" s="90"/>
    </row>
    <row r="961442" spans="68:68" customFormat="1">
      <c r="BP961442" s="90"/>
    </row>
    <row r="961443" spans="68:68" customFormat="1">
      <c r="BP961443" s="90"/>
    </row>
    <row r="961444" spans="68:68" customFormat="1">
      <c r="BP961444" s="90"/>
    </row>
    <row r="961445" spans="68:68" customFormat="1">
      <c r="BP961445" s="90"/>
    </row>
    <row r="961446" spans="68:68" customFormat="1">
      <c r="BP961446" s="90"/>
    </row>
    <row r="961447" spans="68:68" customFormat="1">
      <c r="BP961447" s="90"/>
    </row>
    <row r="961448" spans="68:68" customFormat="1">
      <c r="BP961448" s="90"/>
    </row>
    <row r="961449" spans="68:68" customFormat="1">
      <c r="BP961449" s="90"/>
    </row>
    <row r="961450" spans="68:68" customFormat="1">
      <c r="BP961450" s="90"/>
    </row>
    <row r="961451" spans="68:68" customFormat="1">
      <c r="BP961451" s="90"/>
    </row>
    <row r="961452" spans="68:68" customFormat="1">
      <c r="BP961452" s="90"/>
    </row>
    <row r="961453" spans="68:68" customFormat="1">
      <c r="BP961453" s="90"/>
    </row>
    <row r="961454" spans="68:68" customFormat="1">
      <c r="BP961454" s="90"/>
    </row>
    <row r="961455" spans="68:68" customFormat="1">
      <c r="BP961455" s="90"/>
    </row>
    <row r="961456" spans="68:68" customFormat="1">
      <c r="BP961456" s="90"/>
    </row>
    <row r="961457" spans="68:68" customFormat="1">
      <c r="BP961457" s="90"/>
    </row>
    <row r="961458" spans="68:68" customFormat="1">
      <c r="BP961458" s="90"/>
    </row>
    <row r="961459" spans="68:68" customFormat="1">
      <c r="BP961459" s="90"/>
    </row>
    <row r="961460" spans="68:68" customFormat="1">
      <c r="BP961460" s="90"/>
    </row>
    <row r="961461" spans="68:68" customFormat="1">
      <c r="BP961461" s="90"/>
    </row>
    <row r="961462" spans="68:68" customFormat="1">
      <c r="BP961462" s="90"/>
    </row>
    <row r="961463" spans="68:68" customFormat="1">
      <c r="BP961463" s="90"/>
    </row>
    <row r="961464" spans="68:68" customFormat="1">
      <c r="BP961464" s="90"/>
    </row>
    <row r="961465" spans="68:68" customFormat="1">
      <c r="BP961465" s="90"/>
    </row>
    <row r="961466" spans="68:68" customFormat="1">
      <c r="BP961466" s="90"/>
    </row>
    <row r="961467" spans="68:68" customFormat="1">
      <c r="BP961467" s="90"/>
    </row>
    <row r="961468" spans="68:68" customFormat="1">
      <c r="BP961468" s="90"/>
    </row>
    <row r="961469" spans="68:68" customFormat="1">
      <c r="BP961469" s="90"/>
    </row>
    <row r="961470" spans="68:68" customFormat="1">
      <c r="BP961470" s="90"/>
    </row>
    <row r="961471" spans="68:68" customFormat="1">
      <c r="BP961471" s="90"/>
    </row>
    <row r="961472" spans="68:68" customFormat="1">
      <c r="BP961472" s="90"/>
    </row>
    <row r="961473" spans="68:68" customFormat="1">
      <c r="BP961473" s="90"/>
    </row>
    <row r="961474" spans="68:68" customFormat="1">
      <c r="BP961474" s="90"/>
    </row>
    <row r="961475" spans="68:68" customFormat="1">
      <c r="BP961475" s="90"/>
    </row>
    <row r="961476" spans="68:68" customFormat="1">
      <c r="BP961476" s="90"/>
    </row>
    <row r="961477" spans="68:68" customFormat="1">
      <c r="BP961477" s="90"/>
    </row>
    <row r="961478" spans="68:68" customFormat="1">
      <c r="BP961478" s="90"/>
    </row>
    <row r="961479" spans="68:68" customFormat="1">
      <c r="BP961479" s="90"/>
    </row>
    <row r="961480" spans="68:68" customFormat="1">
      <c r="BP961480" s="90"/>
    </row>
    <row r="961481" spans="68:68" customFormat="1">
      <c r="BP961481" s="90"/>
    </row>
    <row r="961482" spans="68:68" customFormat="1">
      <c r="BP961482" s="90"/>
    </row>
    <row r="961483" spans="68:68" customFormat="1">
      <c r="BP961483" s="90"/>
    </row>
    <row r="961484" spans="68:68" customFormat="1">
      <c r="BP961484" s="90"/>
    </row>
    <row r="961485" spans="68:68" customFormat="1">
      <c r="BP961485" s="90"/>
    </row>
    <row r="961486" spans="68:68" customFormat="1">
      <c r="BP961486" s="90"/>
    </row>
    <row r="961487" spans="68:68" customFormat="1">
      <c r="BP961487" s="90"/>
    </row>
    <row r="961488" spans="68:68" customFormat="1">
      <c r="BP961488" s="90"/>
    </row>
    <row r="961489" spans="68:68" customFormat="1">
      <c r="BP961489" s="90"/>
    </row>
    <row r="961490" spans="68:68" customFormat="1">
      <c r="BP961490" s="90"/>
    </row>
    <row r="961491" spans="68:68" customFormat="1">
      <c r="BP961491" s="90"/>
    </row>
    <row r="961492" spans="68:68" customFormat="1">
      <c r="BP961492" s="90"/>
    </row>
    <row r="961493" spans="68:68" customFormat="1">
      <c r="BP961493" s="90"/>
    </row>
    <row r="961494" spans="68:68" customFormat="1">
      <c r="BP961494" s="90"/>
    </row>
    <row r="961495" spans="68:68" customFormat="1">
      <c r="BP961495" s="90"/>
    </row>
    <row r="961496" spans="68:68" customFormat="1">
      <c r="BP961496" s="90"/>
    </row>
    <row r="961497" spans="68:68" customFormat="1">
      <c r="BP961497" s="90"/>
    </row>
    <row r="961498" spans="68:68" customFormat="1">
      <c r="BP961498" s="90"/>
    </row>
    <row r="961499" spans="68:68" customFormat="1">
      <c r="BP961499" s="90"/>
    </row>
    <row r="961500" spans="68:68" customFormat="1">
      <c r="BP961500" s="90"/>
    </row>
    <row r="961501" spans="68:68" customFormat="1">
      <c r="BP961501" s="90"/>
    </row>
    <row r="961502" spans="68:68" customFormat="1">
      <c r="BP961502" s="90"/>
    </row>
    <row r="961503" spans="68:68" customFormat="1">
      <c r="BP961503" s="90"/>
    </row>
    <row r="961504" spans="68:68" customFormat="1">
      <c r="BP961504" s="90"/>
    </row>
    <row r="961505" spans="68:68" customFormat="1">
      <c r="BP961505" s="90"/>
    </row>
    <row r="961506" spans="68:68" customFormat="1">
      <c r="BP961506" s="90"/>
    </row>
    <row r="961507" spans="68:68" customFormat="1">
      <c r="BP961507" s="90"/>
    </row>
    <row r="961508" spans="68:68" customFormat="1">
      <c r="BP961508" s="90"/>
    </row>
    <row r="961509" spans="68:68" customFormat="1">
      <c r="BP961509" s="90"/>
    </row>
    <row r="961510" spans="68:68" customFormat="1">
      <c r="BP961510" s="90"/>
    </row>
    <row r="961511" spans="68:68" customFormat="1">
      <c r="BP961511" s="90"/>
    </row>
    <row r="961512" spans="68:68" customFormat="1">
      <c r="BP961512" s="90"/>
    </row>
    <row r="961513" spans="68:68" customFormat="1">
      <c r="BP961513" s="90"/>
    </row>
    <row r="961514" spans="68:68" customFormat="1">
      <c r="BP961514" s="90"/>
    </row>
    <row r="961515" spans="68:68" customFormat="1">
      <c r="BP961515" s="90"/>
    </row>
    <row r="961516" spans="68:68" customFormat="1">
      <c r="BP961516" s="90"/>
    </row>
    <row r="961517" spans="68:68" customFormat="1">
      <c r="BP961517" s="90"/>
    </row>
    <row r="961518" spans="68:68" customFormat="1">
      <c r="BP961518" s="90"/>
    </row>
    <row r="961519" spans="68:68" customFormat="1">
      <c r="BP961519" s="90"/>
    </row>
    <row r="961520" spans="68:68" customFormat="1">
      <c r="BP961520" s="90"/>
    </row>
    <row r="961521" spans="68:68" customFormat="1">
      <c r="BP961521" s="90"/>
    </row>
    <row r="961522" spans="68:68" customFormat="1">
      <c r="BP961522" s="90"/>
    </row>
    <row r="961523" spans="68:68" customFormat="1">
      <c r="BP961523" s="90"/>
    </row>
    <row r="961524" spans="68:68" customFormat="1">
      <c r="BP961524" s="90"/>
    </row>
    <row r="961525" spans="68:68" customFormat="1">
      <c r="BP961525" s="90"/>
    </row>
    <row r="961526" spans="68:68" customFormat="1">
      <c r="BP961526" s="90"/>
    </row>
    <row r="961527" spans="68:68" customFormat="1">
      <c r="BP961527" s="90"/>
    </row>
    <row r="961528" spans="68:68" customFormat="1">
      <c r="BP961528" s="90"/>
    </row>
    <row r="961529" spans="68:68" customFormat="1">
      <c r="BP961529" s="90"/>
    </row>
    <row r="961530" spans="68:68" customFormat="1">
      <c r="BP961530" s="90"/>
    </row>
    <row r="961531" spans="68:68" customFormat="1">
      <c r="BP961531" s="90"/>
    </row>
    <row r="961532" spans="68:68" customFormat="1">
      <c r="BP961532" s="90"/>
    </row>
    <row r="961533" spans="68:68" customFormat="1">
      <c r="BP961533" s="90"/>
    </row>
    <row r="961534" spans="68:68" customFormat="1">
      <c r="BP961534" s="90"/>
    </row>
    <row r="961535" spans="68:68" customFormat="1">
      <c r="BP961535" s="90"/>
    </row>
    <row r="961536" spans="68:68" customFormat="1">
      <c r="BP961536" s="90"/>
    </row>
    <row r="961537" spans="68:68" customFormat="1">
      <c r="BP961537" s="90"/>
    </row>
    <row r="961538" spans="68:68" customFormat="1">
      <c r="BP961538" s="90"/>
    </row>
    <row r="961539" spans="68:68" customFormat="1">
      <c r="BP961539" s="90"/>
    </row>
    <row r="961540" spans="68:68" customFormat="1">
      <c r="BP961540" s="90"/>
    </row>
    <row r="961541" spans="68:68" customFormat="1">
      <c r="BP961541" s="90"/>
    </row>
    <row r="961542" spans="68:68" customFormat="1">
      <c r="BP961542" s="90"/>
    </row>
    <row r="961543" spans="68:68" customFormat="1">
      <c r="BP961543" s="90"/>
    </row>
    <row r="961544" spans="68:68" customFormat="1">
      <c r="BP961544" s="90"/>
    </row>
    <row r="961545" spans="68:68" customFormat="1">
      <c r="BP961545" s="90"/>
    </row>
    <row r="961546" spans="68:68" customFormat="1">
      <c r="BP961546" s="90"/>
    </row>
    <row r="961547" spans="68:68" customFormat="1">
      <c r="BP961547" s="90"/>
    </row>
    <row r="961548" spans="68:68" customFormat="1">
      <c r="BP961548" s="90"/>
    </row>
    <row r="961549" spans="68:68" customFormat="1">
      <c r="BP961549" s="90"/>
    </row>
    <row r="961550" spans="68:68" customFormat="1">
      <c r="BP961550" s="90"/>
    </row>
    <row r="961551" spans="68:68" customFormat="1">
      <c r="BP961551" s="90"/>
    </row>
    <row r="961552" spans="68:68" customFormat="1">
      <c r="BP961552" s="90"/>
    </row>
    <row r="961553" spans="68:68" customFormat="1">
      <c r="BP961553" s="90"/>
    </row>
    <row r="961554" spans="68:68" customFormat="1">
      <c r="BP961554" s="90"/>
    </row>
    <row r="961555" spans="68:68" customFormat="1">
      <c r="BP961555" s="90"/>
    </row>
    <row r="961556" spans="68:68" customFormat="1">
      <c r="BP961556" s="90"/>
    </row>
    <row r="961557" spans="68:68" customFormat="1">
      <c r="BP961557" s="90"/>
    </row>
    <row r="961558" spans="68:68" customFormat="1">
      <c r="BP961558" s="90"/>
    </row>
    <row r="961559" spans="68:68" customFormat="1">
      <c r="BP961559" s="90"/>
    </row>
    <row r="961560" spans="68:68" customFormat="1">
      <c r="BP961560" s="90"/>
    </row>
    <row r="961561" spans="68:68" customFormat="1">
      <c r="BP961561" s="90"/>
    </row>
    <row r="961562" spans="68:68" customFormat="1">
      <c r="BP961562" s="90"/>
    </row>
    <row r="961563" spans="68:68" customFormat="1">
      <c r="BP961563" s="90"/>
    </row>
    <row r="961564" spans="68:68" customFormat="1">
      <c r="BP961564" s="90"/>
    </row>
    <row r="961565" spans="68:68" customFormat="1">
      <c r="BP961565" s="90"/>
    </row>
    <row r="961566" spans="68:68" customFormat="1">
      <c r="BP961566" s="90"/>
    </row>
    <row r="961567" spans="68:68" customFormat="1">
      <c r="BP961567" s="90"/>
    </row>
    <row r="961568" spans="68:68" customFormat="1">
      <c r="BP961568" s="90"/>
    </row>
    <row r="961569" spans="68:68" customFormat="1">
      <c r="BP961569" s="90"/>
    </row>
    <row r="961570" spans="68:68" customFormat="1">
      <c r="BP961570" s="90"/>
    </row>
    <row r="961571" spans="68:68" customFormat="1">
      <c r="BP961571" s="90"/>
    </row>
    <row r="961572" spans="68:68" customFormat="1">
      <c r="BP961572" s="90"/>
    </row>
    <row r="961573" spans="68:68" customFormat="1">
      <c r="BP961573" s="90"/>
    </row>
    <row r="961574" spans="68:68" customFormat="1">
      <c r="BP961574" s="90"/>
    </row>
    <row r="961575" spans="68:68" customFormat="1">
      <c r="BP961575" s="90"/>
    </row>
    <row r="961576" spans="68:68" customFormat="1">
      <c r="BP961576" s="90"/>
    </row>
    <row r="961577" spans="68:68" customFormat="1">
      <c r="BP961577" s="90"/>
    </row>
    <row r="961578" spans="68:68" customFormat="1">
      <c r="BP961578" s="90"/>
    </row>
    <row r="961579" spans="68:68" customFormat="1">
      <c r="BP961579" s="90"/>
    </row>
    <row r="961580" spans="68:68" customFormat="1">
      <c r="BP961580" s="90"/>
    </row>
    <row r="961581" spans="68:68" customFormat="1">
      <c r="BP961581" s="90"/>
    </row>
    <row r="961582" spans="68:68" customFormat="1">
      <c r="BP961582" s="90"/>
    </row>
    <row r="961583" spans="68:68" customFormat="1">
      <c r="BP961583" s="90"/>
    </row>
    <row r="961584" spans="68:68" customFormat="1">
      <c r="BP961584" s="90"/>
    </row>
    <row r="961585" spans="68:68" customFormat="1">
      <c r="BP961585" s="90"/>
    </row>
    <row r="961586" spans="68:68" customFormat="1">
      <c r="BP961586" s="90"/>
    </row>
    <row r="961587" spans="68:68" customFormat="1">
      <c r="BP961587" s="90"/>
    </row>
    <row r="961588" spans="68:68" customFormat="1">
      <c r="BP961588" s="90"/>
    </row>
    <row r="961589" spans="68:68" customFormat="1">
      <c r="BP961589" s="90"/>
    </row>
    <row r="961590" spans="68:68" customFormat="1">
      <c r="BP961590" s="90"/>
    </row>
    <row r="961591" spans="68:68" customFormat="1">
      <c r="BP961591" s="90"/>
    </row>
    <row r="961592" spans="68:68" customFormat="1">
      <c r="BP961592" s="90"/>
    </row>
    <row r="961593" spans="68:68" customFormat="1">
      <c r="BP961593" s="90"/>
    </row>
    <row r="961594" spans="68:68" customFormat="1">
      <c r="BP961594" s="90"/>
    </row>
    <row r="961595" spans="68:68" customFormat="1">
      <c r="BP961595" s="90"/>
    </row>
    <row r="961596" spans="68:68" customFormat="1">
      <c r="BP961596" s="90"/>
    </row>
    <row r="961597" spans="68:68" customFormat="1">
      <c r="BP961597" s="90"/>
    </row>
    <row r="961598" spans="68:68" customFormat="1">
      <c r="BP961598" s="90"/>
    </row>
    <row r="961599" spans="68:68" customFormat="1">
      <c r="BP961599" s="90"/>
    </row>
    <row r="961600" spans="68:68" customFormat="1">
      <c r="BP961600" s="90"/>
    </row>
    <row r="961601" spans="68:68" customFormat="1">
      <c r="BP961601" s="90"/>
    </row>
    <row r="961602" spans="68:68" customFormat="1">
      <c r="BP961602" s="90"/>
    </row>
    <row r="961603" spans="68:68" customFormat="1">
      <c r="BP961603" s="90"/>
    </row>
    <row r="961604" spans="68:68" customFormat="1">
      <c r="BP961604" s="90"/>
    </row>
    <row r="961605" spans="68:68" customFormat="1">
      <c r="BP961605" s="90"/>
    </row>
    <row r="961606" spans="68:68" customFormat="1">
      <c r="BP961606" s="90"/>
    </row>
    <row r="961607" spans="68:68" customFormat="1">
      <c r="BP961607" s="90"/>
    </row>
    <row r="961608" spans="68:68" customFormat="1">
      <c r="BP961608" s="90"/>
    </row>
    <row r="961609" spans="68:68" customFormat="1">
      <c r="BP961609" s="90"/>
    </row>
    <row r="961610" spans="68:68" customFormat="1">
      <c r="BP961610" s="90"/>
    </row>
    <row r="961611" spans="68:68" customFormat="1">
      <c r="BP961611" s="90"/>
    </row>
    <row r="961612" spans="68:68" customFormat="1">
      <c r="BP961612" s="90"/>
    </row>
    <row r="961613" spans="68:68" customFormat="1">
      <c r="BP961613" s="90"/>
    </row>
    <row r="961614" spans="68:68" customFormat="1">
      <c r="BP961614" s="90"/>
    </row>
    <row r="961615" spans="68:68" customFormat="1">
      <c r="BP961615" s="90"/>
    </row>
    <row r="961616" spans="68:68" customFormat="1">
      <c r="BP961616" s="90"/>
    </row>
    <row r="961617" spans="68:68" customFormat="1">
      <c r="BP961617" s="90"/>
    </row>
    <row r="961618" spans="68:68" customFormat="1">
      <c r="BP961618" s="90"/>
    </row>
    <row r="961619" spans="68:68" customFormat="1">
      <c r="BP961619" s="90"/>
    </row>
    <row r="961620" spans="68:68" customFormat="1">
      <c r="BP961620" s="90"/>
    </row>
    <row r="961621" spans="68:68" customFormat="1">
      <c r="BP961621" s="90"/>
    </row>
    <row r="961622" spans="68:68" customFormat="1">
      <c r="BP961622" s="90"/>
    </row>
    <row r="961623" spans="68:68" customFormat="1">
      <c r="BP961623" s="90"/>
    </row>
    <row r="961624" spans="68:68" customFormat="1">
      <c r="BP961624" s="90"/>
    </row>
    <row r="961625" spans="68:68" customFormat="1">
      <c r="BP961625" s="90"/>
    </row>
    <row r="961626" spans="68:68" customFormat="1">
      <c r="BP961626" s="90"/>
    </row>
    <row r="961627" spans="68:68" customFormat="1">
      <c r="BP961627" s="90"/>
    </row>
    <row r="961628" spans="68:68" customFormat="1">
      <c r="BP961628" s="90"/>
    </row>
    <row r="961629" spans="68:68" customFormat="1">
      <c r="BP961629" s="90"/>
    </row>
    <row r="961630" spans="68:68" customFormat="1">
      <c r="BP961630" s="90"/>
    </row>
    <row r="961631" spans="68:68" customFormat="1">
      <c r="BP961631" s="90"/>
    </row>
    <row r="961632" spans="68:68" customFormat="1">
      <c r="BP961632" s="90"/>
    </row>
    <row r="961633" spans="68:68" customFormat="1">
      <c r="BP961633" s="90"/>
    </row>
    <row r="961634" spans="68:68" customFormat="1">
      <c r="BP961634" s="90"/>
    </row>
    <row r="961635" spans="68:68" customFormat="1">
      <c r="BP961635" s="90"/>
    </row>
    <row r="961636" spans="68:68" customFormat="1">
      <c r="BP961636" s="90"/>
    </row>
    <row r="961637" spans="68:68" customFormat="1">
      <c r="BP961637" s="90"/>
    </row>
    <row r="961638" spans="68:68" customFormat="1">
      <c r="BP961638" s="90"/>
    </row>
    <row r="961639" spans="68:68" customFormat="1">
      <c r="BP961639" s="90"/>
    </row>
    <row r="961640" spans="68:68" customFormat="1">
      <c r="BP961640" s="90"/>
    </row>
    <row r="961641" spans="68:68" customFormat="1">
      <c r="BP961641" s="90"/>
    </row>
    <row r="961642" spans="68:68" customFormat="1">
      <c r="BP961642" s="90"/>
    </row>
    <row r="961643" spans="68:68" customFormat="1">
      <c r="BP961643" s="90"/>
    </row>
    <row r="961644" spans="68:68" customFormat="1">
      <c r="BP961644" s="90"/>
    </row>
    <row r="961645" spans="68:68" customFormat="1">
      <c r="BP961645" s="90"/>
    </row>
    <row r="961646" spans="68:68" customFormat="1">
      <c r="BP961646" s="90"/>
    </row>
    <row r="961647" spans="68:68" customFormat="1">
      <c r="BP961647" s="90"/>
    </row>
    <row r="961648" spans="68:68" customFormat="1">
      <c r="BP961648" s="90"/>
    </row>
    <row r="961649" spans="68:68" customFormat="1">
      <c r="BP961649" s="90"/>
    </row>
    <row r="961650" spans="68:68" customFormat="1">
      <c r="BP961650" s="90"/>
    </row>
    <row r="961651" spans="68:68" customFormat="1">
      <c r="BP961651" s="90"/>
    </row>
    <row r="961652" spans="68:68" customFormat="1">
      <c r="BP961652" s="90"/>
    </row>
    <row r="961653" spans="68:68" customFormat="1">
      <c r="BP961653" s="90"/>
    </row>
    <row r="961654" spans="68:68" customFormat="1">
      <c r="BP961654" s="90"/>
    </row>
    <row r="961655" spans="68:68" customFormat="1">
      <c r="BP961655" s="90"/>
    </row>
    <row r="961656" spans="68:68" customFormat="1">
      <c r="BP961656" s="90"/>
    </row>
    <row r="961657" spans="68:68" customFormat="1">
      <c r="BP961657" s="90"/>
    </row>
    <row r="961658" spans="68:68" customFormat="1">
      <c r="BP961658" s="90"/>
    </row>
    <row r="961659" spans="68:68" customFormat="1">
      <c r="BP961659" s="90"/>
    </row>
    <row r="961660" spans="68:68" customFormat="1">
      <c r="BP961660" s="90"/>
    </row>
    <row r="961661" spans="68:68" customFormat="1">
      <c r="BP961661" s="90"/>
    </row>
    <row r="961662" spans="68:68" customFormat="1">
      <c r="BP961662" s="90"/>
    </row>
    <row r="961663" spans="68:68" customFormat="1">
      <c r="BP961663" s="90"/>
    </row>
    <row r="961664" spans="68:68" customFormat="1">
      <c r="BP961664" s="90"/>
    </row>
    <row r="961665" spans="68:68" customFormat="1">
      <c r="BP961665" s="90"/>
    </row>
    <row r="961666" spans="68:68" customFormat="1">
      <c r="BP961666" s="90"/>
    </row>
    <row r="961667" spans="68:68" customFormat="1">
      <c r="BP961667" s="90"/>
    </row>
    <row r="961668" spans="68:68" customFormat="1">
      <c r="BP961668" s="90"/>
    </row>
    <row r="961669" spans="68:68" customFormat="1">
      <c r="BP961669" s="90"/>
    </row>
    <row r="961670" spans="68:68" customFormat="1">
      <c r="BP961670" s="90"/>
    </row>
    <row r="961671" spans="68:68" customFormat="1">
      <c r="BP961671" s="90"/>
    </row>
    <row r="961672" spans="68:68" customFormat="1">
      <c r="BP961672" s="90"/>
    </row>
    <row r="961673" spans="68:68" customFormat="1">
      <c r="BP961673" s="90"/>
    </row>
    <row r="961674" spans="68:68" customFormat="1">
      <c r="BP961674" s="90"/>
    </row>
    <row r="961675" spans="68:68" customFormat="1">
      <c r="BP961675" s="90"/>
    </row>
    <row r="961676" spans="68:68" customFormat="1">
      <c r="BP961676" s="90"/>
    </row>
    <row r="961677" spans="68:68" customFormat="1">
      <c r="BP961677" s="90"/>
    </row>
    <row r="961678" spans="68:68" customFormat="1">
      <c r="BP961678" s="90"/>
    </row>
    <row r="961679" spans="68:68" customFormat="1">
      <c r="BP961679" s="90"/>
    </row>
    <row r="961680" spans="68:68" customFormat="1">
      <c r="BP961680" s="90"/>
    </row>
    <row r="961681" spans="68:68" customFormat="1">
      <c r="BP961681" s="90"/>
    </row>
    <row r="961682" spans="68:68" customFormat="1">
      <c r="BP961682" s="90"/>
    </row>
    <row r="961683" spans="68:68" customFormat="1">
      <c r="BP961683" s="90"/>
    </row>
    <row r="961684" spans="68:68" customFormat="1">
      <c r="BP961684" s="90"/>
    </row>
    <row r="961685" spans="68:68" customFormat="1">
      <c r="BP961685" s="90"/>
    </row>
    <row r="961686" spans="68:68" customFormat="1">
      <c r="BP961686" s="90"/>
    </row>
    <row r="961687" spans="68:68" customFormat="1">
      <c r="BP961687" s="90"/>
    </row>
    <row r="961688" spans="68:68" customFormat="1">
      <c r="BP961688" s="90"/>
    </row>
    <row r="961689" spans="68:68" customFormat="1">
      <c r="BP961689" s="90"/>
    </row>
    <row r="961690" spans="68:68" customFormat="1">
      <c r="BP961690" s="90"/>
    </row>
    <row r="961691" spans="68:68" customFormat="1">
      <c r="BP961691" s="90"/>
    </row>
    <row r="961692" spans="68:68" customFormat="1">
      <c r="BP961692" s="90"/>
    </row>
    <row r="961693" spans="68:68" customFormat="1">
      <c r="BP961693" s="90"/>
    </row>
    <row r="961694" spans="68:68" customFormat="1">
      <c r="BP961694" s="90"/>
    </row>
    <row r="961695" spans="68:68" customFormat="1">
      <c r="BP961695" s="90"/>
    </row>
    <row r="961696" spans="68:68" customFormat="1">
      <c r="BP961696" s="90"/>
    </row>
    <row r="961697" spans="68:68" customFormat="1">
      <c r="BP961697" s="90"/>
    </row>
    <row r="961698" spans="68:68" customFormat="1">
      <c r="BP961698" s="90"/>
    </row>
    <row r="961699" spans="68:68" customFormat="1">
      <c r="BP961699" s="90"/>
    </row>
    <row r="961700" spans="68:68" customFormat="1">
      <c r="BP961700" s="90"/>
    </row>
    <row r="961701" spans="68:68" customFormat="1">
      <c r="BP961701" s="90"/>
    </row>
    <row r="961702" spans="68:68" customFormat="1">
      <c r="BP961702" s="90"/>
    </row>
    <row r="961703" spans="68:68" customFormat="1">
      <c r="BP961703" s="90"/>
    </row>
    <row r="961704" spans="68:68" customFormat="1">
      <c r="BP961704" s="90"/>
    </row>
    <row r="961705" spans="68:68" customFormat="1">
      <c r="BP961705" s="90"/>
    </row>
    <row r="961706" spans="68:68" customFormat="1">
      <c r="BP961706" s="90"/>
    </row>
    <row r="961707" spans="68:68" customFormat="1">
      <c r="BP961707" s="90"/>
    </row>
    <row r="961708" spans="68:68" customFormat="1">
      <c r="BP961708" s="90"/>
    </row>
    <row r="961709" spans="68:68" customFormat="1">
      <c r="BP961709" s="90"/>
    </row>
    <row r="961710" spans="68:68" customFormat="1">
      <c r="BP961710" s="90"/>
    </row>
    <row r="961711" spans="68:68" customFormat="1">
      <c r="BP961711" s="90"/>
    </row>
    <row r="961712" spans="68:68" customFormat="1">
      <c r="BP961712" s="90"/>
    </row>
    <row r="961713" spans="68:68" customFormat="1">
      <c r="BP961713" s="90"/>
    </row>
    <row r="961714" spans="68:68" customFormat="1">
      <c r="BP961714" s="90"/>
    </row>
    <row r="961715" spans="68:68" customFormat="1">
      <c r="BP961715" s="90"/>
    </row>
    <row r="961716" spans="68:68" customFormat="1">
      <c r="BP961716" s="90"/>
    </row>
    <row r="961717" spans="68:68" customFormat="1">
      <c r="BP961717" s="90"/>
    </row>
    <row r="961718" spans="68:68" customFormat="1">
      <c r="BP961718" s="90"/>
    </row>
    <row r="961719" spans="68:68" customFormat="1">
      <c r="BP961719" s="90"/>
    </row>
    <row r="961720" spans="68:68" customFormat="1">
      <c r="BP961720" s="90"/>
    </row>
    <row r="961721" spans="68:68" customFormat="1">
      <c r="BP961721" s="90"/>
    </row>
    <row r="961722" spans="68:68" customFormat="1">
      <c r="BP961722" s="90"/>
    </row>
    <row r="961723" spans="68:68" customFormat="1">
      <c r="BP961723" s="90"/>
    </row>
    <row r="961724" spans="68:68" customFormat="1">
      <c r="BP961724" s="90"/>
    </row>
    <row r="961725" spans="68:68" customFormat="1">
      <c r="BP961725" s="90"/>
    </row>
    <row r="961726" spans="68:68" customFormat="1">
      <c r="BP961726" s="90"/>
    </row>
    <row r="961727" spans="68:68" customFormat="1">
      <c r="BP961727" s="90"/>
    </row>
    <row r="961728" spans="68:68" customFormat="1">
      <c r="BP961728" s="90"/>
    </row>
    <row r="961729" spans="68:68" customFormat="1">
      <c r="BP961729" s="90"/>
    </row>
    <row r="961730" spans="68:68" customFormat="1">
      <c r="BP961730" s="90"/>
    </row>
    <row r="961731" spans="68:68" customFormat="1">
      <c r="BP961731" s="90"/>
    </row>
    <row r="961732" spans="68:68" customFormat="1">
      <c r="BP961732" s="90"/>
    </row>
    <row r="961733" spans="68:68" customFormat="1">
      <c r="BP961733" s="90"/>
    </row>
    <row r="961734" spans="68:68" customFormat="1">
      <c r="BP961734" s="90"/>
    </row>
    <row r="961735" spans="68:68" customFormat="1">
      <c r="BP961735" s="90"/>
    </row>
    <row r="961736" spans="68:68" customFormat="1">
      <c r="BP961736" s="90"/>
    </row>
    <row r="961737" spans="68:68" customFormat="1">
      <c r="BP961737" s="90"/>
    </row>
    <row r="961738" spans="68:68" customFormat="1">
      <c r="BP961738" s="90"/>
    </row>
    <row r="961739" spans="68:68" customFormat="1">
      <c r="BP961739" s="90"/>
    </row>
    <row r="961740" spans="68:68" customFormat="1">
      <c r="BP961740" s="90"/>
    </row>
    <row r="961741" spans="68:68" customFormat="1">
      <c r="BP961741" s="90"/>
    </row>
    <row r="961742" spans="68:68" customFormat="1">
      <c r="BP961742" s="90"/>
    </row>
    <row r="961743" spans="68:68" customFormat="1">
      <c r="BP961743" s="90"/>
    </row>
    <row r="961744" spans="68:68" customFormat="1">
      <c r="BP961744" s="90"/>
    </row>
    <row r="961745" spans="68:68" customFormat="1">
      <c r="BP961745" s="90"/>
    </row>
    <row r="961746" spans="68:68" customFormat="1">
      <c r="BP961746" s="90"/>
    </row>
    <row r="961747" spans="68:68" customFormat="1">
      <c r="BP961747" s="90"/>
    </row>
    <row r="961748" spans="68:68" customFormat="1">
      <c r="BP961748" s="90"/>
    </row>
    <row r="961749" spans="68:68" customFormat="1">
      <c r="BP961749" s="90"/>
    </row>
    <row r="961750" spans="68:68" customFormat="1">
      <c r="BP961750" s="90"/>
    </row>
    <row r="961751" spans="68:68" customFormat="1">
      <c r="BP961751" s="90"/>
    </row>
    <row r="961752" spans="68:68" customFormat="1">
      <c r="BP961752" s="90"/>
    </row>
    <row r="961753" spans="68:68" customFormat="1">
      <c r="BP961753" s="90"/>
    </row>
    <row r="961754" spans="68:68" customFormat="1">
      <c r="BP961754" s="90"/>
    </row>
    <row r="961755" spans="68:68" customFormat="1">
      <c r="BP961755" s="90"/>
    </row>
    <row r="961756" spans="68:68" customFormat="1">
      <c r="BP961756" s="90"/>
    </row>
    <row r="961757" spans="68:68" customFormat="1">
      <c r="BP961757" s="90"/>
    </row>
    <row r="961758" spans="68:68" customFormat="1">
      <c r="BP961758" s="90"/>
    </row>
    <row r="961759" spans="68:68" customFormat="1">
      <c r="BP961759" s="90"/>
    </row>
    <row r="961760" spans="68:68" customFormat="1">
      <c r="BP961760" s="90"/>
    </row>
    <row r="961761" spans="68:68" customFormat="1">
      <c r="BP961761" s="90"/>
    </row>
    <row r="961762" spans="68:68" customFormat="1">
      <c r="BP961762" s="90"/>
    </row>
    <row r="961763" spans="68:68" customFormat="1">
      <c r="BP961763" s="90"/>
    </row>
    <row r="961764" spans="68:68" customFormat="1">
      <c r="BP961764" s="90"/>
    </row>
    <row r="961765" spans="68:68" customFormat="1">
      <c r="BP961765" s="90"/>
    </row>
    <row r="961766" spans="68:68" customFormat="1">
      <c r="BP961766" s="90"/>
    </row>
    <row r="961767" spans="68:68" customFormat="1">
      <c r="BP961767" s="90"/>
    </row>
    <row r="961768" spans="68:68" customFormat="1">
      <c r="BP961768" s="90"/>
    </row>
    <row r="961769" spans="68:68" customFormat="1">
      <c r="BP961769" s="90"/>
    </row>
    <row r="961770" spans="68:68" customFormat="1">
      <c r="BP961770" s="90"/>
    </row>
    <row r="961771" spans="68:68" customFormat="1">
      <c r="BP961771" s="90"/>
    </row>
    <row r="961772" spans="68:68" customFormat="1">
      <c r="BP961772" s="90"/>
    </row>
    <row r="961773" spans="68:68" customFormat="1">
      <c r="BP961773" s="90"/>
    </row>
    <row r="961774" spans="68:68" customFormat="1">
      <c r="BP961774" s="90"/>
    </row>
    <row r="961775" spans="68:68" customFormat="1">
      <c r="BP961775" s="90"/>
    </row>
    <row r="961776" spans="68:68" customFormat="1">
      <c r="BP961776" s="90"/>
    </row>
    <row r="961777" spans="68:68" customFormat="1">
      <c r="BP961777" s="90"/>
    </row>
    <row r="961778" spans="68:68" customFormat="1">
      <c r="BP961778" s="90"/>
    </row>
    <row r="961779" spans="68:68" customFormat="1">
      <c r="BP961779" s="90"/>
    </row>
    <row r="961780" spans="68:68" customFormat="1">
      <c r="BP961780" s="90"/>
    </row>
    <row r="961781" spans="68:68" customFormat="1">
      <c r="BP961781" s="90"/>
    </row>
    <row r="961782" spans="68:68" customFormat="1">
      <c r="BP961782" s="90"/>
    </row>
    <row r="961783" spans="68:68" customFormat="1">
      <c r="BP961783" s="90"/>
    </row>
    <row r="961784" spans="68:68" customFormat="1">
      <c r="BP961784" s="90"/>
    </row>
    <row r="961785" spans="68:68" customFormat="1">
      <c r="BP961785" s="90"/>
    </row>
    <row r="961786" spans="68:68" customFormat="1">
      <c r="BP961786" s="90"/>
    </row>
    <row r="961787" spans="68:68" customFormat="1">
      <c r="BP961787" s="90"/>
    </row>
    <row r="961788" spans="68:68" customFormat="1">
      <c r="BP961788" s="90"/>
    </row>
    <row r="961789" spans="68:68" customFormat="1">
      <c r="BP961789" s="90"/>
    </row>
    <row r="961790" spans="68:68" customFormat="1">
      <c r="BP961790" s="90"/>
    </row>
    <row r="961791" spans="68:68" customFormat="1">
      <c r="BP961791" s="90"/>
    </row>
    <row r="961792" spans="68:68" customFormat="1">
      <c r="BP961792" s="90"/>
    </row>
    <row r="961793" spans="68:68" customFormat="1">
      <c r="BP961793" s="90"/>
    </row>
    <row r="961794" spans="68:68" customFormat="1">
      <c r="BP961794" s="90"/>
    </row>
    <row r="961795" spans="68:68" customFormat="1">
      <c r="BP961795" s="90"/>
    </row>
    <row r="961796" spans="68:68" customFormat="1">
      <c r="BP961796" s="90"/>
    </row>
    <row r="961797" spans="68:68" customFormat="1">
      <c r="BP961797" s="90"/>
    </row>
    <row r="961798" spans="68:68" customFormat="1">
      <c r="BP961798" s="90"/>
    </row>
    <row r="961799" spans="68:68" customFormat="1">
      <c r="BP961799" s="90"/>
    </row>
    <row r="961800" spans="68:68" customFormat="1">
      <c r="BP961800" s="90"/>
    </row>
    <row r="961801" spans="68:68" customFormat="1">
      <c r="BP961801" s="90"/>
    </row>
    <row r="961802" spans="68:68" customFormat="1">
      <c r="BP961802" s="90"/>
    </row>
    <row r="961803" spans="68:68" customFormat="1">
      <c r="BP961803" s="90"/>
    </row>
    <row r="961804" spans="68:68" customFormat="1">
      <c r="BP961804" s="90"/>
    </row>
    <row r="961805" spans="68:68" customFormat="1">
      <c r="BP961805" s="90"/>
    </row>
    <row r="961806" spans="68:68" customFormat="1">
      <c r="BP961806" s="90"/>
    </row>
    <row r="961807" spans="68:68" customFormat="1">
      <c r="BP961807" s="90"/>
    </row>
    <row r="961808" spans="68:68" customFormat="1">
      <c r="BP961808" s="90"/>
    </row>
    <row r="961809" spans="68:68" customFormat="1">
      <c r="BP961809" s="90"/>
    </row>
    <row r="961810" spans="68:68" customFormat="1">
      <c r="BP961810" s="90"/>
    </row>
    <row r="961811" spans="68:68" customFormat="1">
      <c r="BP961811" s="90"/>
    </row>
    <row r="961812" spans="68:68" customFormat="1">
      <c r="BP961812" s="90"/>
    </row>
    <row r="961813" spans="68:68" customFormat="1">
      <c r="BP961813" s="90"/>
    </row>
    <row r="961814" spans="68:68" customFormat="1">
      <c r="BP961814" s="90"/>
    </row>
    <row r="961815" spans="68:68" customFormat="1">
      <c r="BP961815" s="90"/>
    </row>
    <row r="961816" spans="68:68" customFormat="1">
      <c r="BP961816" s="90"/>
    </row>
    <row r="961817" spans="68:68" customFormat="1">
      <c r="BP961817" s="90"/>
    </row>
    <row r="961818" spans="68:68" customFormat="1">
      <c r="BP961818" s="90"/>
    </row>
    <row r="961819" spans="68:68" customFormat="1">
      <c r="BP961819" s="90"/>
    </row>
    <row r="961820" spans="68:68" customFormat="1">
      <c r="BP961820" s="90"/>
    </row>
    <row r="961821" spans="68:68" customFormat="1">
      <c r="BP961821" s="90"/>
    </row>
    <row r="961822" spans="68:68" customFormat="1">
      <c r="BP961822" s="90"/>
    </row>
    <row r="961823" spans="68:68" customFormat="1">
      <c r="BP961823" s="90"/>
    </row>
    <row r="961824" spans="68:68" customFormat="1">
      <c r="BP961824" s="90"/>
    </row>
    <row r="961825" spans="68:68" customFormat="1">
      <c r="BP961825" s="90"/>
    </row>
    <row r="961826" spans="68:68" customFormat="1">
      <c r="BP961826" s="90"/>
    </row>
    <row r="961827" spans="68:68" customFormat="1">
      <c r="BP961827" s="90"/>
    </row>
    <row r="961828" spans="68:68" customFormat="1">
      <c r="BP961828" s="90"/>
    </row>
    <row r="961829" spans="68:68" customFormat="1">
      <c r="BP961829" s="90"/>
    </row>
    <row r="961830" spans="68:68" customFormat="1">
      <c r="BP961830" s="90"/>
    </row>
    <row r="961831" spans="68:68" customFormat="1">
      <c r="BP961831" s="90"/>
    </row>
    <row r="961832" spans="68:68" customFormat="1">
      <c r="BP961832" s="90"/>
    </row>
    <row r="961833" spans="68:68" customFormat="1">
      <c r="BP961833" s="90"/>
    </row>
    <row r="961834" spans="68:68" customFormat="1">
      <c r="BP961834" s="90"/>
    </row>
    <row r="961835" spans="68:68" customFormat="1">
      <c r="BP961835" s="90"/>
    </row>
    <row r="961836" spans="68:68" customFormat="1">
      <c r="BP961836" s="90"/>
    </row>
    <row r="961837" spans="68:68" customFormat="1">
      <c r="BP961837" s="90"/>
    </row>
    <row r="961838" spans="68:68" customFormat="1">
      <c r="BP961838" s="90"/>
    </row>
    <row r="961839" spans="68:68" customFormat="1">
      <c r="BP961839" s="90"/>
    </row>
    <row r="961840" spans="68:68" customFormat="1">
      <c r="BP961840" s="90"/>
    </row>
    <row r="961841" spans="68:68" customFormat="1">
      <c r="BP961841" s="90"/>
    </row>
    <row r="961842" spans="68:68" customFormat="1">
      <c r="BP961842" s="90"/>
    </row>
    <row r="961843" spans="68:68" customFormat="1">
      <c r="BP961843" s="90"/>
    </row>
    <row r="961844" spans="68:68" customFormat="1">
      <c r="BP961844" s="90"/>
    </row>
    <row r="961845" spans="68:68" customFormat="1">
      <c r="BP961845" s="90"/>
    </row>
    <row r="961846" spans="68:68" customFormat="1">
      <c r="BP961846" s="90"/>
    </row>
    <row r="961847" spans="68:68" customFormat="1">
      <c r="BP961847" s="90"/>
    </row>
    <row r="961848" spans="68:68" customFormat="1">
      <c r="BP961848" s="90"/>
    </row>
    <row r="961849" spans="68:68" customFormat="1">
      <c r="BP961849" s="90"/>
    </row>
    <row r="961850" spans="68:68" customFormat="1">
      <c r="BP961850" s="90"/>
    </row>
    <row r="961851" spans="68:68" customFormat="1">
      <c r="BP961851" s="90"/>
    </row>
    <row r="961852" spans="68:68" customFormat="1">
      <c r="BP961852" s="90"/>
    </row>
    <row r="961853" spans="68:68" customFormat="1">
      <c r="BP961853" s="90"/>
    </row>
    <row r="961854" spans="68:68" customFormat="1">
      <c r="BP961854" s="90"/>
    </row>
    <row r="961855" spans="68:68" customFormat="1">
      <c r="BP961855" s="90"/>
    </row>
    <row r="961856" spans="68:68" customFormat="1">
      <c r="BP961856" s="90"/>
    </row>
    <row r="961857" spans="68:68" customFormat="1">
      <c r="BP961857" s="90"/>
    </row>
    <row r="961858" spans="68:68" customFormat="1">
      <c r="BP961858" s="90"/>
    </row>
    <row r="961859" spans="68:68" customFormat="1">
      <c r="BP961859" s="90"/>
    </row>
    <row r="961860" spans="68:68" customFormat="1">
      <c r="BP961860" s="90"/>
    </row>
    <row r="961861" spans="68:68" customFormat="1">
      <c r="BP961861" s="90"/>
    </row>
    <row r="961862" spans="68:68" customFormat="1">
      <c r="BP961862" s="90"/>
    </row>
    <row r="961863" spans="68:68" customFormat="1">
      <c r="BP961863" s="90"/>
    </row>
    <row r="961864" spans="68:68" customFormat="1">
      <c r="BP961864" s="90"/>
    </row>
    <row r="961865" spans="68:68" customFormat="1">
      <c r="BP961865" s="90"/>
    </row>
    <row r="961866" spans="68:68" customFormat="1">
      <c r="BP961866" s="90"/>
    </row>
    <row r="961867" spans="68:68" customFormat="1">
      <c r="BP961867" s="90"/>
    </row>
    <row r="961868" spans="68:68" customFormat="1">
      <c r="BP961868" s="90"/>
    </row>
    <row r="961869" spans="68:68" customFormat="1">
      <c r="BP961869" s="90"/>
    </row>
    <row r="961870" spans="68:68" customFormat="1">
      <c r="BP961870" s="90"/>
    </row>
    <row r="961871" spans="68:68" customFormat="1">
      <c r="BP961871" s="90"/>
    </row>
    <row r="961872" spans="68:68" customFormat="1">
      <c r="BP961872" s="90"/>
    </row>
    <row r="961873" spans="68:68" customFormat="1">
      <c r="BP961873" s="90"/>
    </row>
    <row r="961874" spans="68:68" customFormat="1">
      <c r="BP961874" s="90"/>
    </row>
    <row r="961875" spans="68:68" customFormat="1">
      <c r="BP961875" s="90"/>
    </row>
    <row r="961876" spans="68:68" customFormat="1">
      <c r="BP961876" s="90"/>
    </row>
    <row r="961877" spans="68:68" customFormat="1">
      <c r="BP961877" s="90"/>
    </row>
    <row r="961878" spans="68:68" customFormat="1">
      <c r="BP961878" s="90"/>
    </row>
    <row r="961879" spans="68:68" customFormat="1">
      <c r="BP961879" s="90"/>
    </row>
    <row r="961880" spans="68:68" customFormat="1">
      <c r="BP961880" s="90"/>
    </row>
    <row r="961881" spans="68:68" customFormat="1">
      <c r="BP961881" s="90"/>
    </row>
    <row r="961882" spans="68:68" customFormat="1">
      <c r="BP961882" s="90"/>
    </row>
    <row r="961883" spans="68:68" customFormat="1">
      <c r="BP961883" s="90"/>
    </row>
    <row r="961884" spans="68:68" customFormat="1">
      <c r="BP961884" s="90"/>
    </row>
    <row r="961885" spans="68:68" customFormat="1">
      <c r="BP961885" s="90"/>
    </row>
    <row r="961886" spans="68:68" customFormat="1">
      <c r="BP961886" s="90"/>
    </row>
    <row r="961887" spans="68:68" customFormat="1">
      <c r="BP961887" s="90"/>
    </row>
    <row r="961888" spans="68:68" customFormat="1">
      <c r="BP961888" s="90"/>
    </row>
    <row r="961889" spans="68:68" customFormat="1">
      <c r="BP961889" s="90"/>
    </row>
    <row r="961890" spans="68:68" customFormat="1">
      <c r="BP961890" s="90"/>
    </row>
    <row r="961891" spans="68:68" customFormat="1">
      <c r="BP961891" s="90"/>
    </row>
    <row r="961892" spans="68:68" customFormat="1">
      <c r="BP961892" s="90"/>
    </row>
    <row r="961893" spans="68:68" customFormat="1">
      <c r="BP961893" s="90"/>
    </row>
    <row r="961894" spans="68:68" customFormat="1">
      <c r="BP961894" s="90"/>
    </row>
    <row r="961895" spans="68:68" customFormat="1">
      <c r="BP961895" s="90"/>
    </row>
    <row r="961896" spans="68:68" customFormat="1">
      <c r="BP961896" s="90"/>
    </row>
    <row r="961897" spans="68:68" customFormat="1">
      <c r="BP961897" s="90"/>
    </row>
    <row r="961898" spans="68:68" customFormat="1">
      <c r="BP961898" s="90"/>
    </row>
    <row r="961899" spans="68:68" customFormat="1">
      <c r="BP961899" s="90"/>
    </row>
    <row r="961900" spans="68:68" customFormat="1">
      <c r="BP961900" s="90"/>
    </row>
    <row r="961901" spans="68:68" customFormat="1">
      <c r="BP961901" s="90"/>
    </row>
    <row r="961902" spans="68:68" customFormat="1">
      <c r="BP961902" s="90"/>
    </row>
    <row r="961903" spans="68:68" customFormat="1">
      <c r="BP961903" s="90"/>
    </row>
    <row r="961904" spans="68:68" customFormat="1">
      <c r="BP961904" s="90"/>
    </row>
    <row r="961905" spans="68:68" customFormat="1">
      <c r="BP961905" s="90"/>
    </row>
    <row r="961906" spans="68:68" customFormat="1">
      <c r="BP961906" s="90"/>
    </row>
    <row r="961907" spans="68:68" customFormat="1">
      <c r="BP961907" s="90"/>
    </row>
    <row r="961908" spans="68:68" customFormat="1">
      <c r="BP961908" s="90"/>
    </row>
    <row r="961909" spans="68:68" customFormat="1">
      <c r="BP961909" s="90"/>
    </row>
    <row r="961910" spans="68:68" customFormat="1">
      <c r="BP961910" s="90"/>
    </row>
    <row r="961911" spans="68:68" customFormat="1">
      <c r="BP961911" s="90"/>
    </row>
    <row r="961912" spans="68:68" customFormat="1">
      <c r="BP961912" s="90"/>
    </row>
    <row r="961913" spans="68:68" customFormat="1">
      <c r="BP961913" s="90"/>
    </row>
    <row r="961914" spans="68:68" customFormat="1">
      <c r="BP961914" s="90"/>
    </row>
    <row r="961915" spans="68:68" customFormat="1">
      <c r="BP961915" s="90"/>
    </row>
    <row r="961916" spans="68:68" customFormat="1">
      <c r="BP961916" s="90"/>
    </row>
    <row r="961917" spans="68:68" customFormat="1">
      <c r="BP961917" s="90"/>
    </row>
    <row r="961918" spans="68:68" customFormat="1">
      <c r="BP961918" s="90"/>
    </row>
    <row r="961919" spans="68:68" customFormat="1">
      <c r="BP961919" s="90"/>
    </row>
    <row r="961920" spans="68:68" customFormat="1">
      <c r="BP961920" s="90"/>
    </row>
    <row r="961921" spans="68:68" customFormat="1">
      <c r="BP961921" s="90"/>
    </row>
    <row r="961922" spans="68:68" customFormat="1">
      <c r="BP961922" s="90"/>
    </row>
    <row r="961923" spans="68:68" customFormat="1">
      <c r="BP961923" s="90"/>
    </row>
    <row r="961924" spans="68:68" customFormat="1">
      <c r="BP961924" s="90"/>
    </row>
    <row r="961925" spans="68:68" customFormat="1">
      <c r="BP961925" s="90"/>
    </row>
    <row r="961926" spans="68:68" customFormat="1">
      <c r="BP961926" s="90"/>
    </row>
    <row r="961927" spans="68:68" customFormat="1">
      <c r="BP961927" s="90"/>
    </row>
    <row r="961928" spans="68:68" customFormat="1">
      <c r="BP961928" s="90"/>
    </row>
    <row r="961929" spans="68:68" customFormat="1">
      <c r="BP961929" s="90"/>
    </row>
    <row r="961930" spans="68:68" customFormat="1">
      <c r="BP961930" s="90"/>
    </row>
    <row r="961931" spans="68:68" customFormat="1">
      <c r="BP961931" s="90"/>
    </row>
    <row r="961932" spans="68:68" customFormat="1">
      <c r="BP961932" s="90"/>
    </row>
    <row r="961933" spans="68:68" customFormat="1">
      <c r="BP961933" s="90"/>
    </row>
    <row r="961934" spans="68:68" customFormat="1">
      <c r="BP961934" s="90"/>
    </row>
    <row r="961935" spans="68:68" customFormat="1">
      <c r="BP961935" s="90"/>
    </row>
    <row r="961936" spans="68:68" customFormat="1">
      <c r="BP961936" s="90"/>
    </row>
    <row r="961937" spans="68:68" customFormat="1">
      <c r="BP961937" s="90"/>
    </row>
    <row r="961938" spans="68:68" customFormat="1">
      <c r="BP961938" s="90"/>
    </row>
    <row r="961939" spans="68:68" customFormat="1">
      <c r="BP961939" s="90"/>
    </row>
    <row r="961940" spans="68:68" customFormat="1">
      <c r="BP961940" s="90"/>
    </row>
    <row r="961941" spans="68:68" customFormat="1">
      <c r="BP961941" s="90"/>
    </row>
    <row r="961942" spans="68:68" customFormat="1">
      <c r="BP961942" s="90"/>
    </row>
    <row r="961943" spans="68:68" customFormat="1">
      <c r="BP961943" s="90"/>
    </row>
    <row r="961944" spans="68:68" customFormat="1">
      <c r="BP961944" s="90"/>
    </row>
    <row r="961945" spans="68:68" customFormat="1">
      <c r="BP961945" s="90"/>
    </row>
    <row r="961946" spans="68:68" customFormat="1">
      <c r="BP961946" s="90"/>
    </row>
    <row r="961947" spans="68:68" customFormat="1">
      <c r="BP961947" s="90"/>
    </row>
    <row r="961948" spans="68:68" customFormat="1">
      <c r="BP961948" s="90"/>
    </row>
    <row r="961949" spans="68:68" customFormat="1">
      <c r="BP961949" s="90"/>
    </row>
    <row r="961950" spans="68:68" customFormat="1">
      <c r="BP961950" s="90"/>
    </row>
    <row r="961951" spans="68:68" customFormat="1">
      <c r="BP961951" s="90"/>
    </row>
    <row r="961952" spans="68:68" customFormat="1">
      <c r="BP961952" s="90"/>
    </row>
    <row r="961953" spans="68:68" customFormat="1">
      <c r="BP961953" s="90"/>
    </row>
    <row r="961954" spans="68:68" customFormat="1">
      <c r="BP961954" s="90"/>
    </row>
    <row r="961955" spans="68:68" customFormat="1">
      <c r="BP961955" s="90"/>
    </row>
    <row r="961956" spans="68:68" customFormat="1">
      <c r="BP961956" s="90"/>
    </row>
    <row r="961957" spans="68:68" customFormat="1">
      <c r="BP961957" s="90"/>
    </row>
    <row r="961958" spans="68:68" customFormat="1">
      <c r="BP961958" s="90"/>
    </row>
    <row r="961959" spans="68:68" customFormat="1">
      <c r="BP961959" s="90"/>
    </row>
    <row r="961960" spans="68:68" customFormat="1">
      <c r="BP961960" s="90"/>
    </row>
    <row r="961961" spans="68:68" customFormat="1">
      <c r="BP961961" s="90"/>
    </row>
    <row r="961962" spans="68:68" customFormat="1">
      <c r="BP961962" s="90"/>
    </row>
    <row r="961963" spans="68:68" customFormat="1">
      <c r="BP961963" s="90"/>
    </row>
    <row r="961964" spans="68:68" customFormat="1">
      <c r="BP961964" s="90"/>
    </row>
    <row r="961965" spans="68:68" customFormat="1">
      <c r="BP961965" s="90"/>
    </row>
    <row r="961966" spans="68:68" customFormat="1">
      <c r="BP961966" s="90"/>
    </row>
    <row r="961967" spans="68:68" customFormat="1">
      <c r="BP961967" s="90"/>
    </row>
    <row r="961968" spans="68:68" customFormat="1">
      <c r="BP961968" s="90"/>
    </row>
    <row r="961969" spans="68:68" customFormat="1">
      <c r="BP961969" s="90"/>
    </row>
    <row r="961970" spans="68:68" customFormat="1">
      <c r="BP961970" s="90"/>
    </row>
    <row r="961971" spans="68:68" customFormat="1">
      <c r="BP961971" s="90"/>
    </row>
    <row r="961972" spans="68:68" customFormat="1">
      <c r="BP961972" s="90"/>
    </row>
    <row r="961973" spans="68:68" customFormat="1">
      <c r="BP961973" s="90"/>
    </row>
    <row r="961974" spans="68:68" customFormat="1">
      <c r="BP961974" s="90"/>
    </row>
    <row r="961975" spans="68:68" customFormat="1">
      <c r="BP961975" s="90"/>
    </row>
    <row r="961976" spans="68:68" customFormat="1">
      <c r="BP961976" s="90"/>
    </row>
    <row r="961977" spans="68:68" customFormat="1">
      <c r="BP961977" s="90"/>
    </row>
    <row r="961978" spans="68:68" customFormat="1">
      <c r="BP961978" s="90"/>
    </row>
    <row r="961979" spans="68:68" customFormat="1">
      <c r="BP961979" s="90"/>
    </row>
    <row r="961980" spans="68:68" customFormat="1">
      <c r="BP961980" s="90"/>
    </row>
    <row r="961981" spans="68:68" customFormat="1">
      <c r="BP961981" s="90"/>
    </row>
    <row r="961982" spans="68:68" customFormat="1">
      <c r="BP961982" s="90"/>
    </row>
    <row r="961983" spans="68:68" customFormat="1">
      <c r="BP961983" s="90"/>
    </row>
    <row r="961984" spans="68:68" customFormat="1">
      <c r="BP961984" s="90"/>
    </row>
    <row r="961985" spans="68:68" customFormat="1">
      <c r="BP961985" s="90"/>
    </row>
    <row r="961986" spans="68:68" customFormat="1">
      <c r="BP961986" s="90"/>
    </row>
    <row r="961987" spans="68:68" customFormat="1">
      <c r="BP961987" s="90"/>
    </row>
    <row r="961988" spans="68:68" customFormat="1">
      <c r="BP961988" s="90"/>
    </row>
    <row r="961989" spans="68:68" customFormat="1">
      <c r="BP961989" s="90"/>
    </row>
    <row r="961990" spans="68:68" customFormat="1">
      <c r="BP961990" s="90"/>
    </row>
    <row r="961991" spans="68:68" customFormat="1">
      <c r="BP961991" s="90"/>
    </row>
    <row r="961992" spans="68:68" customFormat="1">
      <c r="BP961992" s="90"/>
    </row>
    <row r="961993" spans="68:68" customFormat="1">
      <c r="BP961993" s="90"/>
    </row>
    <row r="961994" spans="68:68" customFormat="1">
      <c r="BP961994" s="90"/>
    </row>
    <row r="961995" spans="68:68" customFormat="1">
      <c r="BP961995" s="90"/>
    </row>
    <row r="961996" spans="68:68" customFormat="1">
      <c r="BP961996" s="90"/>
    </row>
    <row r="961997" spans="68:68" customFormat="1">
      <c r="BP961997" s="90"/>
    </row>
    <row r="961998" spans="68:68" customFormat="1">
      <c r="BP961998" s="90"/>
    </row>
    <row r="961999" spans="68:68" customFormat="1">
      <c r="BP961999" s="90"/>
    </row>
    <row r="962000" spans="68:68" customFormat="1">
      <c r="BP962000" s="90"/>
    </row>
    <row r="962001" spans="68:68" customFormat="1">
      <c r="BP962001" s="90"/>
    </row>
    <row r="962002" spans="68:68" customFormat="1">
      <c r="BP962002" s="90"/>
    </row>
    <row r="962003" spans="68:68" customFormat="1">
      <c r="BP962003" s="90"/>
    </row>
    <row r="962004" spans="68:68" customFormat="1">
      <c r="BP962004" s="90"/>
    </row>
    <row r="962005" spans="68:68" customFormat="1">
      <c r="BP962005" s="90"/>
    </row>
    <row r="962006" spans="68:68" customFormat="1">
      <c r="BP962006" s="90"/>
    </row>
    <row r="962007" spans="68:68" customFormat="1">
      <c r="BP962007" s="90"/>
    </row>
    <row r="962008" spans="68:68" customFormat="1">
      <c r="BP962008" s="90"/>
    </row>
    <row r="962009" spans="68:68" customFormat="1">
      <c r="BP962009" s="90"/>
    </row>
    <row r="962010" spans="68:68" customFormat="1">
      <c r="BP962010" s="90"/>
    </row>
    <row r="962011" spans="68:68" customFormat="1">
      <c r="BP962011" s="90"/>
    </row>
    <row r="962012" spans="68:68" customFormat="1">
      <c r="BP962012" s="90"/>
    </row>
    <row r="962013" spans="68:68" customFormat="1">
      <c r="BP962013" s="90"/>
    </row>
    <row r="962014" spans="68:68" customFormat="1">
      <c r="BP962014" s="90"/>
    </row>
    <row r="962015" spans="68:68" customFormat="1">
      <c r="BP962015" s="90"/>
    </row>
    <row r="962016" spans="68:68" customFormat="1">
      <c r="BP962016" s="90"/>
    </row>
    <row r="962017" spans="68:68" customFormat="1">
      <c r="BP962017" s="90"/>
    </row>
    <row r="962018" spans="68:68" customFormat="1">
      <c r="BP962018" s="90"/>
    </row>
    <row r="962019" spans="68:68" customFormat="1">
      <c r="BP962019" s="90"/>
    </row>
    <row r="962020" spans="68:68" customFormat="1">
      <c r="BP962020" s="90"/>
    </row>
    <row r="962021" spans="68:68" customFormat="1">
      <c r="BP962021" s="90"/>
    </row>
    <row r="962022" spans="68:68" customFormat="1">
      <c r="BP962022" s="90"/>
    </row>
    <row r="962023" spans="68:68" customFormat="1">
      <c r="BP962023" s="90"/>
    </row>
    <row r="962024" spans="68:68" customFormat="1">
      <c r="BP962024" s="90"/>
    </row>
    <row r="962025" spans="68:68" customFormat="1">
      <c r="BP962025" s="90"/>
    </row>
    <row r="962026" spans="68:68" customFormat="1">
      <c r="BP962026" s="90"/>
    </row>
    <row r="962027" spans="68:68" customFormat="1">
      <c r="BP962027" s="90"/>
    </row>
    <row r="962028" spans="68:68" customFormat="1">
      <c r="BP962028" s="90"/>
    </row>
    <row r="962029" spans="68:68" customFormat="1">
      <c r="BP962029" s="90"/>
    </row>
    <row r="962030" spans="68:68" customFormat="1">
      <c r="BP962030" s="90"/>
    </row>
    <row r="962031" spans="68:68" customFormat="1">
      <c r="BP962031" s="90"/>
    </row>
    <row r="962032" spans="68:68" customFormat="1">
      <c r="BP962032" s="90"/>
    </row>
    <row r="962033" spans="68:68" customFormat="1">
      <c r="BP962033" s="90"/>
    </row>
    <row r="962034" spans="68:68" customFormat="1">
      <c r="BP962034" s="90"/>
    </row>
    <row r="962035" spans="68:68" customFormat="1">
      <c r="BP962035" s="90"/>
    </row>
    <row r="962036" spans="68:68" customFormat="1">
      <c r="BP962036" s="90"/>
    </row>
    <row r="962037" spans="68:68" customFormat="1">
      <c r="BP962037" s="90"/>
    </row>
    <row r="962038" spans="68:68" customFormat="1">
      <c r="BP962038" s="90"/>
    </row>
    <row r="962039" spans="68:68" customFormat="1">
      <c r="BP962039" s="90"/>
    </row>
    <row r="962040" spans="68:68" customFormat="1">
      <c r="BP962040" s="90"/>
    </row>
    <row r="962041" spans="68:68" customFormat="1">
      <c r="BP962041" s="90"/>
    </row>
    <row r="962042" spans="68:68" customFormat="1">
      <c r="BP962042" s="90"/>
    </row>
    <row r="962043" spans="68:68" customFormat="1">
      <c r="BP962043" s="90"/>
    </row>
    <row r="962044" spans="68:68" customFormat="1">
      <c r="BP962044" s="90"/>
    </row>
    <row r="962045" spans="68:68" customFormat="1">
      <c r="BP962045" s="90"/>
    </row>
    <row r="962046" spans="68:68" customFormat="1">
      <c r="BP962046" s="90"/>
    </row>
    <row r="962047" spans="68:68" customFormat="1">
      <c r="BP962047" s="90"/>
    </row>
    <row r="962048" spans="68:68" customFormat="1">
      <c r="BP962048" s="90"/>
    </row>
    <row r="962049" spans="68:68" customFormat="1">
      <c r="BP962049" s="90"/>
    </row>
    <row r="962050" spans="68:68" customFormat="1">
      <c r="BP962050" s="90"/>
    </row>
    <row r="962051" spans="68:68" customFormat="1">
      <c r="BP962051" s="90"/>
    </row>
    <row r="962052" spans="68:68" customFormat="1">
      <c r="BP962052" s="90"/>
    </row>
    <row r="962053" spans="68:68" customFormat="1">
      <c r="BP962053" s="90"/>
    </row>
    <row r="962054" spans="68:68" customFormat="1">
      <c r="BP962054" s="90"/>
    </row>
    <row r="962055" spans="68:68" customFormat="1">
      <c r="BP962055" s="90"/>
    </row>
    <row r="962056" spans="68:68" customFormat="1">
      <c r="BP962056" s="90"/>
    </row>
    <row r="962057" spans="68:68" customFormat="1">
      <c r="BP962057" s="90"/>
    </row>
    <row r="962058" spans="68:68" customFormat="1">
      <c r="BP962058" s="90"/>
    </row>
    <row r="962059" spans="68:68" customFormat="1">
      <c r="BP962059" s="90"/>
    </row>
    <row r="962060" spans="68:68" customFormat="1">
      <c r="BP962060" s="90"/>
    </row>
    <row r="962061" spans="68:68" customFormat="1">
      <c r="BP962061" s="90"/>
    </row>
    <row r="962062" spans="68:68" customFormat="1">
      <c r="BP962062" s="90"/>
    </row>
    <row r="962063" spans="68:68" customFormat="1">
      <c r="BP962063" s="90"/>
    </row>
    <row r="962064" spans="68:68" customFormat="1">
      <c r="BP962064" s="90"/>
    </row>
    <row r="962065" spans="68:68" customFormat="1">
      <c r="BP962065" s="90"/>
    </row>
    <row r="962066" spans="68:68" customFormat="1">
      <c r="BP962066" s="90"/>
    </row>
    <row r="962067" spans="68:68" customFormat="1">
      <c r="BP962067" s="90"/>
    </row>
    <row r="962068" spans="68:68" customFormat="1">
      <c r="BP962068" s="90"/>
    </row>
    <row r="962069" spans="68:68" customFormat="1">
      <c r="BP962069" s="90"/>
    </row>
    <row r="962070" spans="68:68" customFormat="1">
      <c r="BP962070" s="90"/>
    </row>
    <row r="962071" spans="68:68" customFormat="1">
      <c r="BP962071" s="90"/>
    </row>
    <row r="962072" spans="68:68" customFormat="1">
      <c r="BP962072" s="90"/>
    </row>
    <row r="962073" spans="68:68" customFormat="1">
      <c r="BP962073" s="90"/>
    </row>
    <row r="962074" spans="68:68" customFormat="1">
      <c r="BP962074" s="90"/>
    </row>
    <row r="962075" spans="68:68" customFormat="1">
      <c r="BP962075" s="90"/>
    </row>
    <row r="962076" spans="68:68" customFormat="1">
      <c r="BP962076" s="90"/>
    </row>
    <row r="962077" spans="68:68" customFormat="1">
      <c r="BP962077" s="90"/>
    </row>
    <row r="962078" spans="68:68" customFormat="1">
      <c r="BP962078" s="90"/>
    </row>
    <row r="962079" spans="68:68" customFormat="1">
      <c r="BP962079" s="90"/>
    </row>
    <row r="962080" spans="68:68" customFormat="1">
      <c r="BP962080" s="90"/>
    </row>
    <row r="962081" spans="68:68" customFormat="1">
      <c r="BP962081" s="90"/>
    </row>
    <row r="962082" spans="68:68" customFormat="1">
      <c r="BP962082" s="90"/>
    </row>
    <row r="962083" spans="68:68" customFormat="1">
      <c r="BP962083" s="90"/>
    </row>
    <row r="962084" spans="68:68" customFormat="1">
      <c r="BP962084" s="90"/>
    </row>
    <row r="962085" spans="68:68" customFormat="1">
      <c r="BP962085" s="90"/>
    </row>
    <row r="962086" spans="68:68" customFormat="1">
      <c r="BP962086" s="90"/>
    </row>
    <row r="962087" spans="68:68" customFormat="1">
      <c r="BP962087" s="90"/>
    </row>
    <row r="962088" spans="68:68" customFormat="1">
      <c r="BP962088" s="90"/>
    </row>
    <row r="962089" spans="68:68" customFormat="1">
      <c r="BP962089" s="90"/>
    </row>
    <row r="962090" spans="68:68" customFormat="1">
      <c r="BP962090" s="90"/>
    </row>
    <row r="962091" spans="68:68" customFormat="1">
      <c r="BP962091" s="90"/>
    </row>
    <row r="962092" spans="68:68" customFormat="1">
      <c r="BP962092" s="90"/>
    </row>
    <row r="962093" spans="68:68" customFormat="1">
      <c r="BP962093" s="90"/>
    </row>
    <row r="962094" spans="68:68" customFormat="1">
      <c r="BP962094" s="90"/>
    </row>
    <row r="962095" spans="68:68" customFormat="1">
      <c r="BP962095" s="90"/>
    </row>
    <row r="962096" spans="68:68" customFormat="1">
      <c r="BP962096" s="90"/>
    </row>
    <row r="962097" spans="68:68" customFormat="1">
      <c r="BP962097" s="90"/>
    </row>
    <row r="962098" spans="68:68" customFormat="1">
      <c r="BP962098" s="90"/>
    </row>
    <row r="962099" spans="68:68" customFormat="1">
      <c r="BP962099" s="90"/>
    </row>
    <row r="962100" spans="68:68" customFormat="1">
      <c r="BP962100" s="90"/>
    </row>
    <row r="962101" spans="68:68" customFormat="1">
      <c r="BP962101" s="90"/>
    </row>
    <row r="962102" spans="68:68" customFormat="1">
      <c r="BP962102" s="90"/>
    </row>
    <row r="962103" spans="68:68" customFormat="1">
      <c r="BP962103" s="90"/>
    </row>
    <row r="962104" spans="68:68" customFormat="1">
      <c r="BP962104" s="90"/>
    </row>
    <row r="962105" spans="68:68" customFormat="1">
      <c r="BP962105" s="90"/>
    </row>
    <row r="962106" spans="68:68" customFormat="1">
      <c r="BP962106" s="90"/>
    </row>
    <row r="962107" spans="68:68" customFormat="1">
      <c r="BP962107" s="90"/>
    </row>
    <row r="962108" spans="68:68" customFormat="1">
      <c r="BP962108" s="90"/>
    </row>
    <row r="962109" spans="68:68" customFormat="1">
      <c r="BP962109" s="90"/>
    </row>
    <row r="962110" spans="68:68" customFormat="1">
      <c r="BP962110" s="90"/>
    </row>
    <row r="962111" spans="68:68" customFormat="1">
      <c r="BP962111" s="90"/>
    </row>
    <row r="962112" spans="68:68" customFormat="1">
      <c r="BP962112" s="90"/>
    </row>
    <row r="962113" spans="68:68" customFormat="1">
      <c r="BP962113" s="90"/>
    </row>
    <row r="962114" spans="68:68" customFormat="1">
      <c r="BP962114" s="90"/>
    </row>
    <row r="962115" spans="68:68" customFormat="1">
      <c r="BP962115" s="90"/>
    </row>
    <row r="962116" spans="68:68" customFormat="1">
      <c r="BP962116" s="90"/>
    </row>
    <row r="962117" spans="68:68" customFormat="1">
      <c r="BP962117" s="90"/>
    </row>
    <row r="962118" spans="68:68" customFormat="1">
      <c r="BP962118" s="90"/>
    </row>
    <row r="962119" spans="68:68" customFormat="1">
      <c r="BP962119" s="90"/>
    </row>
    <row r="962120" spans="68:68" customFormat="1">
      <c r="BP962120" s="90"/>
    </row>
    <row r="962121" spans="68:68" customFormat="1">
      <c r="BP962121" s="90"/>
    </row>
    <row r="962122" spans="68:68" customFormat="1">
      <c r="BP962122" s="90"/>
    </row>
    <row r="962123" spans="68:68" customFormat="1">
      <c r="BP962123" s="90"/>
    </row>
    <row r="962124" spans="68:68" customFormat="1">
      <c r="BP962124" s="90"/>
    </row>
    <row r="962125" spans="68:68" customFormat="1">
      <c r="BP962125" s="90"/>
    </row>
    <row r="962126" spans="68:68" customFormat="1">
      <c r="BP962126" s="90"/>
    </row>
    <row r="962127" spans="68:68" customFormat="1">
      <c r="BP962127" s="90"/>
    </row>
    <row r="962128" spans="68:68" customFormat="1">
      <c r="BP962128" s="90"/>
    </row>
    <row r="962129" spans="68:68" customFormat="1">
      <c r="BP962129" s="90"/>
    </row>
    <row r="962130" spans="68:68" customFormat="1">
      <c r="BP962130" s="90"/>
    </row>
    <row r="962131" spans="68:68" customFormat="1">
      <c r="BP962131" s="90"/>
    </row>
    <row r="962132" spans="68:68" customFormat="1">
      <c r="BP962132" s="90"/>
    </row>
    <row r="962133" spans="68:68" customFormat="1">
      <c r="BP962133" s="90"/>
    </row>
    <row r="962134" spans="68:68" customFormat="1">
      <c r="BP962134" s="90"/>
    </row>
    <row r="962135" spans="68:68" customFormat="1">
      <c r="BP962135" s="90"/>
    </row>
    <row r="962136" spans="68:68" customFormat="1">
      <c r="BP962136" s="90"/>
    </row>
    <row r="962137" spans="68:68" customFormat="1">
      <c r="BP962137" s="90"/>
    </row>
    <row r="962138" spans="68:68" customFormat="1">
      <c r="BP962138" s="90"/>
    </row>
    <row r="962139" spans="68:68" customFormat="1">
      <c r="BP962139" s="90"/>
    </row>
    <row r="962140" spans="68:68" customFormat="1">
      <c r="BP962140" s="90"/>
    </row>
    <row r="962141" spans="68:68" customFormat="1">
      <c r="BP962141" s="90"/>
    </row>
    <row r="962142" spans="68:68" customFormat="1">
      <c r="BP962142" s="90"/>
    </row>
    <row r="962143" spans="68:68" customFormat="1">
      <c r="BP962143" s="90"/>
    </row>
    <row r="962144" spans="68:68" customFormat="1">
      <c r="BP962144" s="90"/>
    </row>
    <row r="962145" spans="68:68" customFormat="1">
      <c r="BP962145" s="90"/>
    </row>
    <row r="962146" spans="68:68" customFormat="1">
      <c r="BP962146" s="90"/>
    </row>
    <row r="962147" spans="68:68" customFormat="1">
      <c r="BP962147" s="90"/>
    </row>
    <row r="962148" spans="68:68" customFormat="1">
      <c r="BP962148" s="90"/>
    </row>
    <row r="962149" spans="68:68" customFormat="1">
      <c r="BP962149" s="90"/>
    </row>
    <row r="962150" spans="68:68" customFormat="1">
      <c r="BP962150" s="90"/>
    </row>
    <row r="962151" spans="68:68" customFormat="1">
      <c r="BP962151" s="90"/>
    </row>
    <row r="962152" spans="68:68" customFormat="1">
      <c r="BP962152" s="90"/>
    </row>
    <row r="962153" spans="68:68" customFormat="1">
      <c r="BP962153" s="90"/>
    </row>
    <row r="962154" spans="68:68" customFormat="1">
      <c r="BP962154" s="90"/>
    </row>
    <row r="962155" spans="68:68" customFormat="1">
      <c r="BP962155" s="90"/>
    </row>
    <row r="962156" spans="68:68" customFormat="1">
      <c r="BP962156" s="90"/>
    </row>
    <row r="962157" spans="68:68" customFormat="1">
      <c r="BP962157" s="90"/>
    </row>
    <row r="962158" spans="68:68" customFormat="1">
      <c r="BP962158" s="90"/>
    </row>
    <row r="962159" spans="68:68" customFormat="1">
      <c r="BP962159" s="90"/>
    </row>
    <row r="962160" spans="68:68" customFormat="1">
      <c r="BP962160" s="90"/>
    </row>
    <row r="962161" spans="68:68" customFormat="1">
      <c r="BP962161" s="90"/>
    </row>
    <row r="962162" spans="68:68" customFormat="1">
      <c r="BP962162" s="90"/>
    </row>
    <row r="962163" spans="68:68" customFormat="1">
      <c r="BP962163" s="90"/>
    </row>
    <row r="962164" spans="68:68" customFormat="1">
      <c r="BP962164" s="90"/>
    </row>
    <row r="962165" spans="68:68" customFormat="1">
      <c r="BP962165" s="90"/>
    </row>
    <row r="962166" spans="68:68" customFormat="1">
      <c r="BP962166" s="90"/>
    </row>
    <row r="962167" spans="68:68" customFormat="1">
      <c r="BP962167" s="90"/>
    </row>
    <row r="962168" spans="68:68" customFormat="1">
      <c r="BP962168" s="90"/>
    </row>
    <row r="962169" spans="68:68" customFormat="1">
      <c r="BP962169" s="90"/>
    </row>
    <row r="962170" spans="68:68" customFormat="1">
      <c r="BP962170" s="90"/>
    </row>
    <row r="962171" spans="68:68" customFormat="1">
      <c r="BP962171" s="90"/>
    </row>
    <row r="962172" spans="68:68" customFormat="1">
      <c r="BP962172" s="90"/>
    </row>
    <row r="962173" spans="68:68" customFormat="1">
      <c r="BP962173" s="90"/>
    </row>
    <row r="962174" spans="68:68" customFormat="1">
      <c r="BP962174" s="90"/>
    </row>
    <row r="962175" spans="68:68" customFormat="1">
      <c r="BP962175" s="90"/>
    </row>
    <row r="962176" spans="68:68" customFormat="1">
      <c r="BP962176" s="90"/>
    </row>
    <row r="962177" spans="68:68" customFormat="1">
      <c r="BP962177" s="90"/>
    </row>
    <row r="962178" spans="68:68" customFormat="1">
      <c r="BP962178" s="90"/>
    </row>
    <row r="962179" spans="68:68" customFormat="1">
      <c r="BP962179" s="90"/>
    </row>
    <row r="962180" spans="68:68" customFormat="1">
      <c r="BP962180" s="90"/>
    </row>
    <row r="962181" spans="68:68" customFormat="1">
      <c r="BP962181" s="90"/>
    </row>
    <row r="962182" spans="68:68" customFormat="1">
      <c r="BP962182" s="90"/>
    </row>
    <row r="962183" spans="68:68" customFormat="1">
      <c r="BP962183" s="90"/>
    </row>
    <row r="962184" spans="68:68" customFormat="1">
      <c r="BP962184" s="90"/>
    </row>
    <row r="962185" spans="68:68" customFormat="1">
      <c r="BP962185" s="90"/>
    </row>
    <row r="962186" spans="68:68" customFormat="1">
      <c r="BP962186" s="90"/>
    </row>
    <row r="962187" spans="68:68" customFormat="1">
      <c r="BP962187" s="90"/>
    </row>
    <row r="962188" spans="68:68" customFormat="1">
      <c r="BP962188" s="90"/>
    </row>
    <row r="962189" spans="68:68" customFormat="1">
      <c r="BP962189" s="90"/>
    </row>
    <row r="962190" spans="68:68" customFormat="1">
      <c r="BP962190" s="90"/>
    </row>
    <row r="962191" spans="68:68" customFormat="1">
      <c r="BP962191" s="90"/>
    </row>
    <row r="962192" spans="68:68" customFormat="1">
      <c r="BP962192" s="90"/>
    </row>
    <row r="962193" spans="68:68" customFormat="1">
      <c r="BP962193" s="90"/>
    </row>
    <row r="962194" spans="68:68" customFormat="1">
      <c r="BP962194" s="90"/>
    </row>
    <row r="962195" spans="68:68" customFormat="1">
      <c r="BP962195" s="90"/>
    </row>
    <row r="962196" spans="68:68" customFormat="1">
      <c r="BP962196" s="90"/>
    </row>
    <row r="962197" spans="68:68" customFormat="1">
      <c r="BP962197" s="90"/>
    </row>
    <row r="962198" spans="68:68" customFormat="1">
      <c r="BP962198" s="90"/>
    </row>
    <row r="962199" spans="68:68" customFormat="1">
      <c r="BP962199" s="90"/>
    </row>
    <row r="962200" spans="68:68" customFormat="1">
      <c r="BP962200" s="90"/>
    </row>
    <row r="962201" spans="68:68" customFormat="1">
      <c r="BP962201" s="90"/>
    </row>
    <row r="962202" spans="68:68" customFormat="1">
      <c r="BP962202" s="90"/>
    </row>
    <row r="962203" spans="68:68" customFormat="1">
      <c r="BP962203" s="90"/>
    </row>
    <row r="962204" spans="68:68" customFormat="1">
      <c r="BP962204" s="90"/>
    </row>
    <row r="962205" spans="68:68" customFormat="1">
      <c r="BP962205" s="90"/>
    </row>
    <row r="962206" spans="68:68" customFormat="1">
      <c r="BP962206" s="90"/>
    </row>
    <row r="962207" spans="68:68" customFormat="1">
      <c r="BP962207" s="90"/>
    </row>
    <row r="962208" spans="68:68" customFormat="1">
      <c r="BP962208" s="90"/>
    </row>
    <row r="962209" spans="68:68" customFormat="1">
      <c r="BP962209" s="90"/>
    </row>
    <row r="962210" spans="68:68" customFormat="1">
      <c r="BP962210" s="90"/>
    </row>
    <row r="962211" spans="68:68" customFormat="1">
      <c r="BP962211" s="90"/>
    </row>
    <row r="962212" spans="68:68" customFormat="1">
      <c r="BP962212" s="90"/>
    </row>
    <row r="962213" spans="68:68" customFormat="1">
      <c r="BP962213" s="90"/>
    </row>
    <row r="962214" spans="68:68" customFormat="1">
      <c r="BP962214" s="90"/>
    </row>
    <row r="962215" spans="68:68" customFormat="1">
      <c r="BP962215" s="90"/>
    </row>
    <row r="962216" spans="68:68" customFormat="1">
      <c r="BP962216" s="90"/>
    </row>
    <row r="962217" spans="68:68" customFormat="1">
      <c r="BP962217" s="90"/>
    </row>
    <row r="962218" spans="68:68" customFormat="1">
      <c r="BP962218" s="90"/>
    </row>
    <row r="962219" spans="68:68" customFormat="1">
      <c r="BP962219" s="90"/>
    </row>
    <row r="962220" spans="68:68" customFormat="1">
      <c r="BP962220" s="90"/>
    </row>
    <row r="962221" spans="68:68" customFormat="1">
      <c r="BP962221" s="90"/>
    </row>
    <row r="962222" spans="68:68" customFormat="1">
      <c r="BP962222" s="90"/>
    </row>
    <row r="962223" spans="68:68" customFormat="1">
      <c r="BP962223" s="90"/>
    </row>
    <row r="962224" spans="68:68" customFormat="1">
      <c r="BP962224" s="90"/>
    </row>
    <row r="962225" spans="68:68" customFormat="1">
      <c r="BP962225" s="90"/>
    </row>
    <row r="962226" spans="68:68" customFormat="1">
      <c r="BP962226" s="90"/>
    </row>
    <row r="962227" spans="68:68" customFormat="1">
      <c r="BP962227" s="90"/>
    </row>
    <row r="962228" spans="68:68" customFormat="1">
      <c r="BP962228" s="90"/>
    </row>
    <row r="962229" spans="68:68" customFormat="1">
      <c r="BP962229" s="90"/>
    </row>
    <row r="962230" spans="68:68" customFormat="1">
      <c r="BP962230" s="90"/>
    </row>
    <row r="962231" spans="68:68" customFormat="1">
      <c r="BP962231" s="90"/>
    </row>
    <row r="962232" spans="68:68" customFormat="1">
      <c r="BP962232" s="90"/>
    </row>
    <row r="962233" spans="68:68" customFormat="1">
      <c r="BP962233" s="90"/>
    </row>
    <row r="962234" spans="68:68" customFormat="1">
      <c r="BP962234" s="90"/>
    </row>
    <row r="962235" spans="68:68" customFormat="1">
      <c r="BP962235" s="90"/>
    </row>
    <row r="962236" spans="68:68" customFormat="1">
      <c r="BP962236" s="90"/>
    </row>
    <row r="962237" spans="68:68" customFormat="1">
      <c r="BP962237" s="90"/>
    </row>
    <row r="962238" spans="68:68" customFormat="1">
      <c r="BP962238" s="90"/>
    </row>
    <row r="962239" spans="68:68" customFormat="1">
      <c r="BP962239" s="90"/>
    </row>
    <row r="962240" spans="68:68" customFormat="1">
      <c r="BP962240" s="90"/>
    </row>
    <row r="962241" spans="68:68" customFormat="1">
      <c r="BP962241" s="90"/>
    </row>
    <row r="962242" spans="68:68" customFormat="1">
      <c r="BP962242" s="90"/>
    </row>
    <row r="962243" spans="68:68" customFormat="1">
      <c r="BP962243" s="90"/>
    </row>
    <row r="962244" spans="68:68" customFormat="1">
      <c r="BP962244" s="90"/>
    </row>
    <row r="962245" spans="68:68" customFormat="1">
      <c r="BP962245" s="90"/>
    </row>
    <row r="962246" spans="68:68" customFormat="1">
      <c r="BP962246" s="90"/>
    </row>
    <row r="962247" spans="68:68" customFormat="1">
      <c r="BP962247" s="90"/>
    </row>
    <row r="962248" spans="68:68" customFormat="1">
      <c r="BP962248" s="90"/>
    </row>
    <row r="962249" spans="68:68" customFormat="1">
      <c r="BP962249" s="90"/>
    </row>
    <row r="962250" spans="68:68" customFormat="1">
      <c r="BP962250" s="90"/>
    </row>
    <row r="962251" spans="68:68" customFormat="1">
      <c r="BP962251" s="90"/>
    </row>
    <row r="962252" spans="68:68" customFormat="1">
      <c r="BP962252" s="90"/>
    </row>
    <row r="962253" spans="68:68" customFormat="1">
      <c r="BP962253" s="90"/>
    </row>
    <row r="962254" spans="68:68" customFormat="1">
      <c r="BP962254" s="90"/>
    </row>
    <row r="962255" spans="68:68" customFormat="1">
      <c r="BP962255" s="90"/>
    </row>
    <row r="962256" spans="68:68" customFormat="1">
      <c r="BP962256" s="90"/>
    </row>
    <row r="962257" spans="68:68" customFormat="1">
      <c r="BP962257" s="90"/>
    </row>
    <row r="962258" spans="68:68" customFormat="1">
      <c r="BP962258" s="90"/>
    </row>
    <row r="962259" spans="68:68" customFormat="1">
      <c r="BP962259" s="90"/>
    </row>
    <row r="962260" spans="68:68" customFormat="1">
      <c r="BP962260" s="90"/>
    </row>
    <row r="962261" spans="68:68" customFormat="1">
      <c r="BP962261" s="90"/>
    </row>
    <row r="962262" spans="68:68" customFormat="1">
      <c r="BP962262" s="90"/>
    </row>
    <row r="962263" spans="68:68" customFormat="1">
      <c r="BP962263" s="90"/>
    </row>
    <row r="962264" spans="68:68" customFormat="1">
      <c r="BP962264" s="90"/>
    </row>
    <row r="962265" spans="68:68" customFormat="1">
      <c r="BP962265" s="90"/>
    </row>
    <row r="962266" spans="68:68" customFormat="1">
      <c r="BP962266" s="90"/>
    </row>
    <row r="962267" spans="68:68" customFormat="1">
      <c r="BP962267" s="90"/>
    </row>
    <row r="962268" spans="68:68" customFormat="1">
      <c r="BP962268" s="90"/>
    </row>
    <row r="962269" spans="68:68" customFormat="1">
      <c r="BP962269" s="90"/>
    </row>
    <row r="962270" spans="68:68" customFormat="1">
      <c r="BP962270" s="90"/>
    </row>
    <row r="962271" spans="68:68" customFormat="1">
      <c r="BP962271" s="90"/>
    </row>
    <row r="962272" spans="68:68" customFormat="1">
      <c r="BP962272" s="90"/>
    </row>
    <row r="962273" spans="68:68" customFormat="1">
      <c r="BP962273" s="90"/>
    </row>
    <row r="962274" spans="68:68" customFormat="1">
      <c r="BP962274" s="90"/>
    </row>
    <row r="962275" spans="68:68" customFormat="1">
      <c r="BP962275" s="90"/>
    </row>
    <row r="962276" spans="68:68" customFormat="1">
      <c r="BP962276" s="90"/>
    </row>
    <row r="962277" spans="68:68" customFormat="1">
      <c r="BP962277" s="90"/>
    </row>
    <row r="962278" spans="68:68" customFormat="1">
      <c r="BP962278" s="90"/>
    </row>
    <row r="962279" spans="68:68" customFormat="1">
      <c r="BP962279" s="90"/>
    </row>
    <row r="962280" spans="68:68" customFormat="1">
      <c r="BP962280" s="90"/>
    </row>
    <row r="962281" spans="68:68" customFormat="1">
      <c r="BP962281" s="90"/>
    </row>
    <row r="962282" spans="68:68" customFormat="1">
      <c r="BP962282" s="90"/>
    </row>
    <row r="962283" spans="68:68" customFormat="1">
      <c r="BP962283" s="90"/>
    </row>
    <row r="962284" spans="68:68" customFormat="1">
      <c r="BP962284" s="90"/>
    </row>
    <row r="962285" spans="68:68" customFormat="1">
      <c r="BP962285" s="90"/>
    </row>
    <row r="962286" spans="68:68" customFormat="1">
      <c r="BP962286" s="90"/>
    </row>
    <row r="962287" spans="68:68" customFormat="1">
      <c r="BP962287" s="90"/>
    </row>
    <row r="962288" spans="68:68" customFormat="1">
      <c r="BP962288" s="90"/>
    </row>
    <row r="962289" spans="68:68" customFormat="1">
      <c r="BP962289" s="90"/>
    </row>
    <row r="962290" spans="68:68" customFormat="1">
      <c r="BP962290" s="90"/>
    </row>
    <row r="962291" spans="68:68" customFormat="1">
      <c r="BP962291" s="90"/>
    </row>
    <row r="962292" spans="68:68" customFormat="1">
      <c r="BP962292" s="90"/>
    </row>
    <row r="962293" spans="68:68" customFormat="1">
      <c r="BP962293" s="90"/>
    </row>
    <row r="962294" spans="68:68" customFormat="1">
      <c r="BP962294" s="90"/>
    </row>
    <row r="962295" spans="68:68" customFormat="1">
      <c r="BP962295" s="90"/>
    </row>
    <row r="962296" spans="68:68" customFormat="1">
      <c r="BP962296" s="90"/>
    </row>
    <row r="962297" spans="68:68" customFormat="1">
      <c r="BP962297" s="90"/>
    </row>
    <row r="962298" spans="68:68" customFormat="1">
      <c r="BP962298" s="90"/>
    </row>
    <row r="962299" spans="68:68" customFormat="1">
      <c r="BP962299" s="90"/>
    </row>
    <row r="962300" spans="68:68" customFormat="1">
      <c r="BP962300" s="90"/>
    </row>
    <row r="962301" spans="68:68" customFormat="1">
      <c r="BP962301" s="90"/>
    </row>
    <row r="962302" spans="68:68" customFormat="1">
      <c r="BP962302" s="90"/>
    </row>
    <row r="962303" spans="68:68" customFormat="1">
      <c r="BP962303" s="90"/>
    </row>
    <row r="962304" spans="68:68" customFormat="1">
      <c r="BP962304" s="90"/>
    </row>
    <row r="962305" spans="68:68" customFormat="1">
      <c r="BP962305" s="90"/>
    </row>
    <row r="962306" spans="68:68" customFormat="1">
      <c r="BP962306" s="90"/>
    </row>
    <row r="962307" spans="68:68" customFormat="1">
      <c r="BP962307" s="90"/>
    </row>
    <row r="962308" spans="68:68" customFormat="1">
      <c r="BP962308" s="90"/>
    </row>
    <row r="962309" spans="68:68" customFormat="1">
      <c r="BP962309" s="90"/>
    </row>
    <row r="962310" spans="68:68" customFormat="1">
      <c r="BP962310" s="90"/>
    </row>
    <row r="962311" spans="68:68" customFormat="1">
      <c r="BP962311" s="90"/>
    </row>
    <row r="962312" spans="68:68" customFormat="1">
      <c r="BP962312" s="90"/>
    </row>
    <row r="962313" spans="68:68" customFormat="1">
      <c r="BP962313" s="90"/>
    </row>
    <row r="962314" spans="68:68" customFormat="1">
      <c r="BP962314" s="90"/>
    </row>
    <row r="962315" spans="68:68" customFormat="1">
      <c r="BP962315" s="90"/>
    </row>
    <row r="962316" spans="68:68" customFormat="1">
      <c r="BP962316" s="90"/>
    </row>
    <row r="962317" spans="68:68" customFormat="1">
      <c r="BP962317" s="90"/>
    </row>
    <row r="962318" spans="68:68" customFormat="1">
      <c r="BP962318" s="90"/>
    </row>
    <row r="962319" spans="68:68" customFormat="1">
      <c r="BP962319" s="90"/>
    </row>
    <row r="962320" spans="68:68" customFormat="1">
      <c r="BP962320" s="90"/>
    </row>
    <row r="962321" spans="68:68" customFormat="1">
      <c r="BP962321" s="90"/>
    </row>
    <row r="962322" spans="68:68" customFormat="1">
      <c r="BP962322" s="90"/>
    </row>
    <row r="962323" spans="68:68" customFormat="1">
      <c r="BP962323" s="90"/>
    </row>
    <row r="962324" spans="68:68" customFormat="1">
      <c r="BP962324" s="90"/>
    </row>
    <row r="962325" spans="68:68" customFormat="1">
      <c r="BP962325" s="90"/>
    </row>
    <row r="962326" spans="68:68" customFormat="1">
      <c r="BP962326" s="90"/>
    </row>
    <row r="962327" spans="68:68" customFormat="1">
      <c r="BP962327" s="90"/>
    </row>
    <row r="962328" spans="68:68" customFormat="1">
      <c r="BP962328" s="90"/>
    </row>
    <row r="962329" spans="68:68" customFormat="1">
      <c r="BP962329" s="90"/>
    </row>
    <row r="962330" spans="68:68" customFormat="1">
      <c r="BP962330" s="90"/>
    </row>
    <row r="962331" spans="68:68" customFormat="1">
      <c r="BP962331" s="90"/>
    </row>
    <row r="962332" spans="68:68" customFormat="1">
      <c r="BP962332" s="90"/>
    </row>
    <row r="962333" spans="68:68" customFormat="1">
      <c r="BP962333" s="90"/>
    </row>
    <row r="962334" spans="68:68" customFormat="1">
      <c r="BP962334" s="90"/>
    </row>
    <row r="962335" spans="68:68" customFormat="1">
      <c r="BP962335" s="90"/>
    </row>
    <row r="962336" spans="68:68" customFormat="1">
      <c r="BP962336" s="90"/>
    </row>
    <row r="962337" spans="68:68" customFormat="1">
      <c r="BP962337" s="90"/>
    </row>
    <row r="962338" spans="68:68" customFormat="1">
      <c r="BP962338" s="90"/>
    </row>
    <row r="962339" spans="68:68" customFormat="1">
      <c r="BP962339" s="90"/>
    </row>
    <row r="962340" spans="68:68" customFormat="1">
      <c r="BP962340" s="90"/>
    </row>
    <row r="962341" spans="68:68" customFormat="1">
      <c r="BP962341" s="90"/>
    </row>
    <row r="962342" spans="68:68" customFormat="1">
      <c r="BP962342" s="90"/>
    </row>
    <row r="962343" spans="68:68" customFormat="1">
      <c r="BP962343" s="90"/>
    </row>
    <row r="962344" spans="68:68" customFormat="1">
      <c r="BP962344" s="90"/>
    </row>
    <row r="962345" spans="68:68" customFormat="1">
      <c r="BP962345" s="90"/>
    </row>
    <row r="962346" spans="68:68" customFormat="1">
      <c r="BP962346" s="90"/>
    </row>
    <row r="962347" spans="68:68" customFormat="1">
      <c r="BP962347" s="90"/>
    </row>
    <row r="962348" spans="68:68" customFormat="1">
      <c r="BP962348" s="90"/>
    </row>
    <row r="962349" spans="68:68" customFormat="1">
      <c r="BP962349" s="90"/>
    </row>
    <row r="962350" spans="68:68" customFormat="1">
      <c r="BP962350" s="90"/>
    </row>
    <row r="962351" spans="68:68" customFormat="1">
      <c r="BP962351" s="90"/>
    </row>
    <row r="962352" spans="68:68" customFormat="1">
      <c r="BP962352" s="90"/>
    </row>
    <row r="962353" spans="68:68" customFormat="1">
      <c r="BP962353" s="90"/>
    </row>
    <row r="962354" spans="68:68" customFormat="1">
      <c r="BP962354" s="90"/>
    </row>
    <row r="962355" spans="68:68" customFormat="1">
      <c r="BP962355" s="90"/>
    </row>
    <row r="962356" spans="68:68" customFormat="1">
      <c r="BP962356" s="90"/>
    </row>
    <row r="962357" spans="68:68" customFormat="1">
      <c r="BP962357" s="90"/>
    </row>
    <row r="962358" spans="68:68" customFormat="1">
      <c r="BP962358" s="90"/>
    </row>
    <row r="962359" spans="68:68" customFormat="1">
      <c r="BP962359" s="90"/>
    </row>
    <row r="962360" spans="68:68" customFormat="1">
      <c r="BP962360" s="90"/>
    </row>
    <row r="962361" spans="68:68" customFormat="1">
      <c r="BP962361" s="90"/>
    </row>
    <row r="962362" spans="68:68" customFormat="1">
      <c r="BP962362" s="90"/>
    </row>
    <row r="962363" spans="68:68" customFormat="1">
      <c r="BP962363" s="90"/>
    </row>
    <row r="962364" spans="68:68" customFormat="1">
      <c r="BP962364" s="90"/>
    </row>
    <row r="962365" spans="68:68" customFormat="1">
      <c r="BP962365" s="90"/>
    </row>
    <row r="962366" spans="68:68" customFormat="1">
      <c r="BP962366" s="90"/>
    </row>
    <row r="962367" spans="68:68" customFormat="1">
      <c r="BP962367" s="90"/>
    </row>
    <row r="962368" spans="68:68" customFormat="1">
      <c r="BP962368" s="90"/>
    </row>
    <row r="962369" spans="68:68" customFormat="1">
      <c r="BP962369" s="90"/>
    </row>
    <row r="962370" spans="68:68" customFormat="1">
      <c r="BP962370" s="90"/>
    </row>
    <row r="962371" spans="68:68" customFormat="1">
      <c r="BP962371" s="90"/>
    </row>
    <row r="962372" spans="68:68" customFormat="1">
      <c r="BP962372" s="90"/>
    </row>
    <row r="962373" spans="68:68" customFormat="1">
      <c r="BP962373" s="90"/>
    </row>
    <row r="962374" spans="68:68" customFormat="1">
      <c r="BP962374" s="90"/>
    </row>
    <row r="962375" spans="68:68" customFormat="1">
      <c r="BP962375" s="90"/>
    </row>
    <row r="962376" spans="68:68" customFormat="1">
      <c r="BP962376" s="90"/>
    </row>
    <row r="962377" spans="68:68" customFormat="1">
      <c r="BP962377" s="90"/>
    </row>
    <row r="962378" spans="68:68" customFormat="1">
      <c r="BP962378" s="90"/>
    </row>
    <row r="962379" spans="68:68" customFormat="1">
      <c r="BP962379" s="90"/>
    </row>
    <row r="962380" spans="68:68" customFormat="1">
      <c r="BP962380" s="90"/>
    </row>
    <row r="962381" spans="68:68" customFormat="1">
      <c r="BP962381" s="90"/>
    </row>
    <row r="962382" spans="68:68" customFormat="1">
      <c r="BP962382" s="90"/>
    </row>
    <row r="962383" spans="68:68" customFormat="1">
      <c r="BP962383" s="90"/>
    </row>
    <row r="962384" spans="68:68" customFormat="1">
      <c r="BP962384" s="90"/>
    </row>
    <row r="962385" spans="68:68" customFormat="1">
      <c r="BP962385" s="90"/>
    </row>
    <row r="962386" spans="68:68" customFormat="1">
      <c r="BP962386" s="90"/>
    </row>
    <row r="962387" spans="68:68" customFormat="1">
      <c r="BP962387" s="90"/>
    </row>
    <row r="962388" spans="68:68" customFormat="1">
      <c r="BP962388" s="90"/>
    </row>
    <row r="962389" spans="68:68" customFormat="1">
      <c r="BP962389" s="90"/>
    </row>
    <row r="962390" spans="68:68" customFormat="1">
      <c r="BP962390" s="90"/>
    </row>
    <row r="962391" spans="68:68" customFormat="1">
      <c r="BP962391" s="90"/>
    </row>
    <row r="962392" spans="68:68" customFormat="1">
      <c r="BP962392" s="90"/>
    </row>
    <row r="962393" spans="68:68" customFormat="1">
      <c r="BP962393" s="90"/>
    </row>
    <row r="962394" spans="68:68" customFormat="1">
      <c r="BP962394" s="90"/>
    </row>
    <row r="962395" spans="68:68" customFormat="1">
      <c r="BP962395" s="90"/>
    </row>
    <row r="962396" spans="68:68" customFormat="1">
      <c r="BP962396" s="90"/>
    </row>
    <row r="962397" spans="68:68" customFormat="1">
      <c r="BP962397" s="90"/>
    </row>
    <row r="962398" spans="68:68" customFormat="1">
      <c r="BP962398" s="90"/>
    </row>
    <row r="962399" spans="68:68" customFormat="1">
      <c r="BP962399" s="90"/>
    </row>
    <row r="962400" spans="68:68" customFormat="1">
      <c r="BP962400" s="90"/>
    </row>
    <row r="962401" spans="68:68" customFormat="1">
      <c r="BP962401" s="90"/>
    </row>
    <row r="962402" spans="68:68" customFormat="1">
      <c r="BP962402" s="90"/>
    </row>
    <row r="962403" spans="68:68" customFormat="1">
      <c r="BP962403" s="90"/>
    </row>
    <row r="962404" spans="68:68" customFormat="1">
      <c r="BP962404" s="90"/>
    </row>
    <row r="962405" spans="68:68" customFormat="1">
      <c r="BP962405" s="90"/>
    </row>
    <row r="962406" spans="68:68" customFormat="1">
      <c r="BP962406" s="90"/>
    </row>
    <row r="962407" spans="68:68" customFormat="1">
      <c r="BP962407" s="90"/>
    </row>
    <row r="962408" spans="68:68" customFormat="1">
      <c r="BP962408" s="90"/>
    </row>
    <row r="962409" spans="68:68" customFormat="1">
      <c r="BP962409" s="90"/>
    </row>
    <row r="962410" spans="68:68" customFormat="1">
      <c r="BP962410" s="90"/>
    </row>
    <row r="962411" spans="68:68" customFormat="1">
      <c r="BP962411" s="90"/>
    </row>
    <row r="962412" spans="68:68" customFormat="1">
      <c r="BP962412" s="90"/>
    </row>
    <row r="962413" spans="68:68" customFormat="1">
      <c r="BP962413" s="90"/>
    </row>
    <row r="962414" spans="68:68" customFormat="1">
      <c r="BP962414" s="90"/>
    </row>
    <row r="962415" spans="68:68" customFormat="1">
      <c r="BP962415" s="90"/>
    </row>
    <row r="962416" spans="68:68" customFormat="1">
      <c r="BP962416" s="90"/>
    </row>
    <row r="962417" spans="68:68" customFormat="1">
      <c r="BP962417" s="90"/>
    </row>
    <row r="962418" spans="68:68" customFormat="1">
      <c r="BP962418" s="90"/>
    </row>
    <row r="962419" spans="68:68" customFormat="1">
      <c r="BP962419" s="90"/>
    </row>
    <row r="962420" spans="68:68" customFormat="1">
      <c r="BP962420" s="90"/>
    </row>
    <row r="962421" spans="68:68" customFormat="1">
      <c r="BP962421" s="90"/>
    </row>
    <row r="962422" spans="68:68" customFormat="1">
      <c r="BP962422" s="90"/>
    </row>
    <row r="962423" spans="68:68" customFormat="1">
      <c r="BP962423" s="90"/>
    </row>
    <row r="962424" spans="68:68" customFormat="1">
      <c r="BP962424" s="90"/>
    </row>
    <row r="962425" spans="68:68" customFormat="1">
      <c r="BP962425" s="90"/>
    </row>
    <row r="962426" spans="68:68" customFormat="1">
      <c r="BP962426" s="90"/>
    </row>
    <row r="962427" spans="68:68" customFormat="1">
      <c r="BP962427" s="90"/>
    </row>
    <row r="962428" spans="68:68" customFormat="1">
      <c r="BP962428" s="90"/>
    </row>
    <row r="962429" spans="68:68" customFormat="1">
      <c r="BP962429" s="90"/>
    </row>
    <row r="962430" spans="68:68" customFormat="1">
      <c r="BP962430" s="90"/>
    </row>
    <row r="962431" spans="68:68" customFormat="1">
      <c r="BP962431" s="90"/>
    </row>
    <row r="962432" spans="68:68" customFormat="1">
      <c r="BP962432" s="90"/>
    </row>
    <row r="962433" spans="68:68" customFormat="1">
      <c r="BP962433" s="90"/>
    </row>
    <row r="962434" spans="68:68" customFormat="1">
      <c r="BP962434" s="90"/>
    </row>
    <row r="962435" spans="68:68" customFormat="1">
      <c r="BP962435" s="90"/>
    </row>
    <row r="962436" spans="68:68" customFormat="1">
      <c r="BP962436" s="90"/>
    </row>
    <row r="962437" spans="68:68" customFormat="1">
      <c r="BP962437" s="90"/>
    </row>
    <row r="962438" spans="68:68" customFormat="1">
      <c r="BP962438" s="90"/>
    </row>
    <row r="962439" spans="68:68" customFormat="1">
      <c r="BP962439" s="90"/>
    </row>
    <row r="962440" spans="68:68" customFormat="1">
      <c r="BP962440" s="90"/>
    </row>
    <row r="962441" spans="68:68" customFormat="1">
      <c r="BP962441" s="90"/>
    </row>
    <row r="962442" spans="68:68" customFormat="1">
      <c r="BP962442" s="90"/>
    </row>
    <row r="962443" spans="68:68" customFormat="1">
      <c r="BP962443" s="90"/>
    </row>
    <row r="962444" spans="68:68" customFormat="1">
      <c r="BP962444" s="90"/>
    </row>
    <row r="962445" spans="68:68" customFormat="1">
      <c r="BP962445" s="90"/>
    </row>
    <row r="962446" spans="68:68" customFormat="1">
      <c r="BP962446" s="90"/>
    </row>
    <row r="962447" spans="68:68" customFormat="1">
      <c r="BP962447" s="90"/>
    </row>
    <row r="962448" spans="68:68" customFormat="1">
      <c r="BP962448" s="90"/>
    </row>
    <row r="962449" spans="68:68" customFormat="1">
      <c r="BP962449" s="90"/>
    </row>
    <row r="962450" spans="68:68" customFormat="1">
      <c r="BP962450" s="90"/>
    </row>
    <row r="962451" spans="68:68" customFormat="1">
      <c r="BP962451" s="90"/>
    </row>
    <row r="962452" spans="68:68" customFormat="1">
      <c r="BP962452" s="90"/>
    </row>
    <row r="962453" spans="68:68" customFormat="1">
      <c r="BP962453" s="90"/>
    </row>
    <row r="962454" spans="68:68" customFormat="1">
      <c r="BP962454" s="90"/>
    </row>
    <row r="962455" spans="68:68" customFormat="1">
      <c r="BP962455" s="90"/>
    </row>
    <row r="962456" spans="68:68" customFormat="1">
      <c r="BP962456" s="90"/>
    </row>
    <row r="962457" spans="68:68" customFormat="1">
      <c r="BP962457" s="90"/>
    </row>
    <row r="962458" spans="68:68" customFormat="1">
      <c r="BP962458" s="90"/>
    </row>
    <row r="962459" spans="68:68" customFormat="1">
      <c r="BP962459" s="90"/>
    </row>
    <row r="962460" spans="68:68" customFormat="1">
      <c r="BP962460" s="90"/>
    </row>
    <row r="962461" spans="68:68" customFormat="1">
      <c r="BP962461" s="90"/>
    </row>
    <row r="962462" spans="68:68" customFormat="1">
      <c r="BP962462" s="90"/>
    </row>
    <row r="962463" spans="68:68" customFormat="1">
      <c r="BP962463" s="90"/>
    </row>
    <row r="962464" spans="68:68" customFormat="1">
      <c r="BP962464" s="90"/>
    </row>
    <row r="962465" spans="68:68" customFormat="1">
      <c r="BP962465" s="90"/>
    </row>
    <row r="962466" spans="68:68" customFormat="1">
      <c r="BP962466" s="90"/>
    </row>
    <row r="962467" spans="68:68" customFormat="1">
      <c r="BP962467" s="90"/>
    </row>
    <row r="962468" spans="68:68" customFormat="1">
      <c r="BP962468" s="90"/>
    </row>
    <row r="962469" spans="68:68" customFormat="1">
      <c r="BP962469" s="90"/>
    </row>
    <row r="962470" spans="68:68" customFormat="1">
      <c r="BP962470" s="90"/>
    </row>
    <row r="962471" spans="68:68" customFormat="1">
      <c r="BP962471" s="90"/>
    </row>
    <row r="962472" spans="68:68" customFormat="1">
      <c r="BP962472" s="90"/>
    </row>
    <row r="962473" spans="68:68" customFormat="1">
      <c r="BP962473" s="90"/>
    </row>
    <row r="962474" spans="68:68" customFormat="1">
      <c r="BP962474" s="90"/>
    </row>
    <row r="962475" spans="68:68" customFormat="1">
      <c r="BP962475" s="90"/>
    </row>
    <row r="962476" spans="68:68" customFormat="1">
      <c r="BP962476" s="90"/>
    </row>
    <row r="962477" spans="68:68" customFormat="1">
      <c r="BP962477" s="90"/>
    </row>
    <row r="962478" spans="68:68" customFormat="1">
      <c r="BP962478" s="90"/>
    </row>
    <row r="962479" spans="68:68" customFormat="1">
      <c r="BP962479" s="90"/>
    </row>
    <row r="962480" spans="68:68" customFormat="1">
      <c r="BP962480" s="90"/>
    </row>
    <row r="962481" spans="68:68" customFormat="1">
      <c r="BP962481" s="90"/>
    </row>
    <row r="962482" spans="68:68" customFormat="1">
      <c r="BP962482" s="90"/>
    </row>
    <row r="962483" spans="68:68" customFormat="1">
      <c r="BP962483" s="90"/>
    </row>
    <row r="962484" spans="68:68" customFormat="1">
      <c r="BP962484" s="90"/>
    </row>
    <row r="962485" spans="68:68" customFormat="1">
      <c r="BP962485" s="90"/>
    </row>
    <row r="962486" spans="68:68" customFormat="1">
      <c r="BP962486" s="90"/>
    </row>
    <row r="962487" spans="68:68" customFormat="1">
      <c r="BP962487" s="90"/>
    </row>
    <row r="962488" spans="68:68" customFormat="1">
      <c r="BP962488" s="90"/>
    </row>
    <row r="962489" spans="68:68" customFormat="1">
      <c r="BP962489" s="90"/>
    </row>
    <row r="962490" spans="68:68" customFormat="1">
      <c r="BP962490" s="90"/>
    </row>
    <row r="962491" spans="68:68" customFormat="1">
      <c r="BP962491" s="90"/>
    </row>
    <row r="962492" spans="68:68" customFormat="1">
      <c r="BP962492" s="90"/>
    </row>
    <row r="962493" spans="68:68" customFormat="1">
      <c r="BP962493" s="90"/>
    </row>
    <row r="962494" spans="68:68" customFormat="1">
      <c r="BP962494" s="90"/>
    </row>
    <row r="962495" spans="68:68" customFormat="1">
      <c r="BP962495" s="90"/>
    </row>
    <row r="962496" spans="68:68" customFormat="1">
      <c r="BP962496" s="90"/>
    </row>
    <row r="962497" spans="68:68" customFormat="1">
      <c r="BP962497" s="90"/>
    </row>
    <row r="962498" spans="68:68" customFormat="1">
      <c r="BP962498" s="90"/>
    </row>
    <row r="962499" spans="68:68" customFormat="1">
      <c r="BP962499" s="90"/>
    </row>
    <row r="962500" spans="68:68" customFormat="1">
      <c r="BP962500" s="90"/>
    </row>
    <row r="962501" spans="68:68" customFormat="1">
      <c r="BP962501" s="90"/>
    </row>
    <row r="962502" spans="68:68" customFormat="1">
      <c r="BP962502" s="90"/>
    </row>
    <row r="962503" spans="68:68" customFormat="1">
      <c r="BP962503" s="90"/>
    </row>
    <row r="962504" spans="68:68" customFormat="1">
      <c r="BP962504" s="90"/>
    </row>
    <row r="962505" spans="68:68" customFormat="1">
      <c r="BP962505" s="90"/>
    </row>
    <row r="962506" spans="68:68" customFormat="1">
      <c r="BP962506" s="90"/>
    </row>
    <row r="962507" spans="68:68" customFormat="1">
      <c r="BP962507" s="90"/>
    </row>
    <row r="962508" spans="68:68" customFormat="1">
      <c r="BP962508" s="90"/>
    </row>
    <row r="962509" spans="68:68" customFormat="1">
      <c r="BP962509" s="90"/>
    </row>
    <row r="962510" spans="68:68" customFormat="1">
      <c r="BP962510" s="90"/>
    </row>
    <row r="962511" spans="68:68" customFormat="1">
      <c r="BP962511" s="90"/>
    </row>
    <row r="962512" spans="68:68" customFormat="1">
      <c r="BP962512" s="90"/>
    </row>
    <row r="962513" spans="68:68" customFormat="1">
      <c r="BP962513" s="90"/>
    </row>
    <row r="962514" spans="68:68" customFormat="1">
      <c r="BP962514" s="90"/>
    </row>
    <row r="962515" spans="68:68" customFormat="1">
      <c r="BP962515" s="90"/>
    </row>
    <row r="962516" spans="68:68" customFormat="1">
      <c r="BP962516" s="90"/>
    </row>
    <row r="962517" spans="68:68" customFormat="1">
      <c r="BP962517" s="90"/>
    </row>
    <row r="962518" spans="68:68" customFormat="1">
      <c r="BP962518" s="90"/>
    </row>
    <row r="962519" spans="68:68" customFormat="1">
      <c r="BP962519" s="90"/>
    </row>
    <row r="962520" spans="68:68" customFormat="1">
      <c r="BP962520" s="90"/>
    </row>
    <row r="962521" spans="68:68" customFormat="1">
      <c r="BP962521" s="90"/>
    </row>
    <row r="962522" spans="68:68" customFormat="1">
      <c r="BP962522" s="90"/>
    </row>
    <row r="962523" spans="68:68" customFormat="1">
      <c r="BP962523" s="90"/>
    </row>
    <row r="962524" spans="68:68" customFormat="1">
      <c r="BP962524" s="90"/>
    </row>
    <row r="962525" spans="68:68" customFormat="1">
      <c r="BP962525" s="90"/>
    </row>
    <row r="962526" spans="68:68" customFormat="1">
      <c r="BP962526" s="90"/>
    </row>
    <row r="962527" spans="68:68" customFormat="1">
      <c r="BP962527" s="90"/>
    </row>
    <row r="962528" spans="68:68" customFormat="1">
      <c r="BP962528" s="90"/>
    </row>
    <row r="962529" spans="68:68" customFormat="1">
      <c r="BP962529" s="90"/>
    </row>
    <row r="962530" spans="68:68" customFormat="1">
      <c r="BP962530" s="90"/>
    </row>
    <row r="962531" spans="68:68" customFormat="1">
      <c r="BP962531" s="90"/>
    </row>
    <row r="962532" spans="68:68" customFormat="1">
      <c r="BP962532" s="90"/>
    </row>
    <row r="962533" spans="68:68" customFormat="1">
      <c r="BP962533" s="90"/>
    </row>
    <row r="962534" spans="68:68" customFormat="1">
      <c r="BP962534" s="90"/>
    </row>
    <row r="962535" spans="68:68" customFormat="1">
      <c r="BP962535" s="90"/>
    </row>
    <row r="962536" spans="68:68" customFormat="1">
      <c r="BP962536" s="90"/>
    </row>
    <row r="962537" spans="68:68" customFormat="1">
      <c r="BP962537" s="90"/>
    </row>
    <row r="962538" spans="68:68" customFormat="1">
      <c r="BP962538" s="90"/>
    </row>
    <row r="962539" spans="68:68" customFormat="1">
      <c r="BP962539" s="90"/>
    </row>
    <row r="962540" spans="68:68" customFormat="1">
      <c r="BP962540" s="90"/>
    </row>
    <row r="962541" spans="68:68" customFormat="1">
      <c r="BP962541" s="90"/>
    </row>
    <row r="962542" spans="68:68" customFormat="1">
      <c r="BP962542" s="90"/>
    </row>
    <row r="962543" spans="68:68" customFormat="1">
      <c r="BP962543" s="90"/>
    </row>
    <row r="962544" spans="68:68" customFormat="1">
      <c r="BP962544" s="90"/>
    </row>
    <row r="962545" spans="68:68" customFormat="1">
      <c r="BP962545" s="90"/>
    </row>
    <row r="962546" spans="68:68" customFormat="1">
      <c r="BP962546" s="90"/>
    </row>
    <row r="962547" spans="68:68" customFormat="1">
      <c r="BP962547" s="90"/>
    </row>
    <row r="962548" spans="68:68" customFormat="1">
      <c r="BP962548" s="90"/>
    </row>
    <row r="962549" spans="68:68" customFormat="1">
      <c r="BP962549" s="90"/>
    </row>
    <row r="962550" spans="68:68" customFormat="1">
      <c r="BP962550" s="90"/>
    </row>
    <row r="962551" spans="68:68" customFormat="1">
      <c r="BP962551" s="90"/>
    </row>
    <row r="962552" spans="68:68" customFormat="1">
      <c r="BP962552" s="90"/>
    </row>
    <row r="962553" spans="68:68" customFormat="1">
      <c r="BP962553" s="90"/>
    </row>
    <row r="962554" spans="68:68" customFormat="1">
      <c r="BP962554" s="90"/>
    </row>
    <row r="962555" spans="68:68" customFormat="1">
      <c r="BP962555" s="90"/>
    </row>
    <row r="962556" spans="68:68" customFormat="1">
      <c r="BP962556" s="90"/>
    </row>
    <row r="962557" spans="68:68" customFormat="1">
      <c r="BP962557" s="90"/>
    </row>
    <row r="962558" spans="68:68" customFormat="1">
      <c r="BP962558" s="90"/>
    </row>
    <row r="962559" spans="68:68" customFormat="1">
      <c r="BP962559" s="90"/>
    </row>
    <row r="962560" spans="68:68" customFormat="1">
      <c r="BP962560" s="90"/>
    </row>
    <row r="962561" spans="68:68" customFormat="1">
      <c r="BP962561" s="90"/>
    </row>
    <row r="962562" spans="68:68" customFormat="1">
      <c r="BP962562" s="90"/>
    </row>
    <row r="962563" spans="68:68" customFormat="1">
      <c r="BP962563" s="90"/>
    </row>
    <row r="962564" spans="68:68" customFormat="1">
      <c r="BP962564" s="90"/>
    </row>
    <row r="962565" spans="68:68" customFormat="1">
      <c r="BP962565" s="90"/>
    </row>
    <row r="962566" spans="68:68" customFormat="1">
      <c r="BP962566" s="90"/>
    </row>
    <row r="962567" spans="68:68" customFormat="1">
      <c r="BP962567" s="90"/>
    </row>
    <row r="962568" spans="68:68" customFormat="1">
      <c r="BP962568" s="90"/>
    </row>
    <row r="962569" spans="68:68" customFormat="1">
      <c r="BP962569" s="90"/>
    </row>
    <row r="962570" spans="68:68" customFormat="1">
      <c r="BP962570" s="90"/>
    </row>
    <row r="962571" spans="68:68" customFormat="1">
      <c r="BP962571" s="90"/>
    </row>
    <row r="962572" spans="68:68" customFormat="1">
      <c r="BP962572" s="90"/>
    </row>
    <row r="962573" spans="68:68" customFormat="1">
      <c r="BP962573" s="90"/>
    </row>
    <row r="962574" spans="68:68" customFormat="1">
      <c r="BP962574" s="90"/>
    </row>
    <row r="962575" spans="68:68" customFormat="1">
      <c r="BP962575" s="90"/>
    </row>
    <row r="962576" spans="68:68" customFormat="1">
      <c r="BP962576" s="90"/>
    </row>
    <row r="962577" spans="68:68" customFormat="1">
      <c r="BP962577" s="90"/>
    </row>
    <row r="962578" spans="68:68" customFormat="1">
      <c r="BP962578" s="90"/>
    </row>
    <row r="962579" spans="68:68" customFormat="1">
      <c r="BP962579" s="90"/>
    </row>
    <row r="962580" spans="68:68" customFormat="1">
      <c r="BP962580" s="90"/>
    </row>
    <row r="962581" spans="68:68" customFormat="1">
      <c r="BP962581" s="90"/>
    </row>
    <row r="962582" spans="68:68" customFormat="1">
      <c r="BP962582" s="90"/>
    </row>
    <row r="962583" spans="68:68" customFormat="1">
      <c r="BP962583" s="90"/>
    </row>
    <row r="962584" spans="68:68" customFormat="1">
      <c r="BP962584" s="90"/>
    </row>
    <row r="962585" spans="68:68" customFormat="1">
      <c r="BP962585" s="90"/>
    </row>
    <row r="962586" spans="68:68" customFormat="1">
      <c r="BP962586" s="90"/>
    </row>
    <row r="962587" spans="68:68" customFormat="1">
      <c r="BP962587" s="90"/>
    </row>
    <row r="962588" spans="68:68" customFormat="1">
      <c r="BP962588" s="90"/>
    </row>
    <row r="962589" spans="68:68" customFormat="1">
      <c r="BP962589" s="90"/>
    </row>
    <row r="962590" spans="68:68" customFormat="1">
      <c r="BP962590" s="90"/>
    </row>
    <row r="962591" spans="68:68" customFormat="1">
      <c r="BP962591" s="90"/>
    </row>
    <row r="962592" spans="68:68" customFormat="1">
      <c r="BP962592" s="90"/>
    </row>
    <row r="962593" spans="68:68" customFormat="1">
      <c r="BP962593" s="90"/>
    </row>
    <row r="962594" spans="68:68" customFormat="1">
      <c r="BP962594" s="90"/>
    </row>
    <row r="962595" spans="68:68" customFormat="1">
      <c r="BP962595" s="90"/>
    </row>
    <row r="962596" spans="68:68" customFormat="1">
      <c r="BP962596" s="90"/>
    </row>
    <row r="962597" spans="68:68" customFormat="1">
      <c r="BP962597" s="90"/>
    </row>
    <row r="962598" spans="68:68" customFormat="1">
      <c r="BP962598" s="90"/>
    </row>
    <row r="962599" spans="68:68" customFormat="1">
      <c r="BP962599" s="90"/>
    </row>
    <row r="962600" spans="68:68" customFormat="1">
      <c r="BP962600" s="90"/>
    </row>
    <row r="962601" spans="68:68" customFormat="1">
      <c r="BP962601" s="90"/>
    </row>
    <row r="962602" spans="68:68" customFormat="1">
      <c r="BP962602" s="90"/>
    </row>
    <row r="962603" spans="68:68" customFormat="1">
      <c r="BP962603" s="90"/>
    </row>
    <row r="962604" spans="68:68" customFormat="1">
      <c r="BP962604" s="90"/>
    </row>
    <row r="962605" spans="68:68" customFormat="1">
      <c r="BP962605" s="90"/>
    </row>
    <row r="962606" spans="68:68" customFormat="1">
      <c r="BP962606" s="90"/>
    </row>
    <row r="962607" spans="68:68" customFormat="1">
      <c r="BP962607" s="90"/>
    </row>
    <row r="962608" spans="68:68" customFormat="1">
      <c r="BP962608" s="90"/>
    </row>
    <row r="962609" spans="68:68" customFormat="1">
      <c r="BP962609" s="90"/>
    </row>
    <row r="962610" spans="68:68" customFormat="1">
      <c r="BP962610" s="90"/>
    </row>
    <row r="962611" spans="68:68" customFormat="1">
      <c r="BP962611" s="90"/>
    </row>
    <row r="962612" spans="68:68" customFormat="1">
      <c r="BP962612" s="90"/>
    </row>
    <row r="962613" spans="68:68" customFormat="1">
      <c r="BP962613" s="90"/>
    </row>
    <row r="962614" spans="68:68" customFormat="1">
      <c r="BP962614" s="90"/>
    </row>
    <row r="962615" spans="68:68" customFormat="1">
      <c r="BP962615" s="90"/>
    </row>
    <row r="962616" spans="68:68" customFormat="1">
      <c r="BP962616" s="90"/>
    </row>
    <row r="962617" spans="68:68" customFormat="1">
      <c r="BP962617" s="90"/>
    </row>
    <row r="962618" spans="68:68" customFormat="1">
      <c r="BP962618" s="90"/>
    </row>
    <row r="962619" spans="68:68" customFormat="1">
      <c r="BP962619" s="90"/>
    </row>
    <row r="962620" spans="68:68" customFormat="1">
      <c r="BP962620" s="90"/>
    </row>
    <row r="962621" spans="68:68" customFormat="1">
      <c r="BP962621" s="90"/>
    </row>
    <row r="962622" spans="68:68" customFormat="1">
      <c r="BP962622" s="90"/>
    </row>
    <row r="962623" spans="68:68" customFormat="1">
      <c r="BP962623" s="90"/>
    </row>
    <row r="962624" spans="68:68" customFormat="1">
      <c r="BP962624" s="90"/>
    </row>
    <row r="962625" spans="68:68" customFormat="1">
      <c r="BP962625" s="90"/>
    </row>
    <row r="962626" spans="68:68" customFormat="1">
      <c r="BP962626" s="90"/>
    </row>
    <row r="962627" spans="68:68" customFormat="1">
      <c r="BP962627" s="90"/>
    </row>
    <row r="962628" spans="68:68" customFormat="1">
      <c r="BP962628" s="90"/>
    </row>
    <row r="962629" spans="68:68" customFormat="1">
      <c r="BP962629" s="90"/>
    </row>
    <row r="962630" spans="68:68" customFormat="1">
      <c r="BP962630" s="90"/>
    </row>
    <row r="962631" spans="68:68" customFormat="1">
      <c r="BP962631" s="90"/>
    </row>
    <row r="962632" spans="68:68" customFormat="1">
      <c r="BP962632" s="90"/>
    </row>
    <row r="962633" spans="68:68" customFormat="1">
      <c r="BP962633" s="90"/>
    </row>
    <row r="962634" spans="68:68" customFormat="1">
      <c r="BP962634" s="90"/>
    </row>
    <row r="962635" spans="68:68" customFormat="1">
      <c r="BP962635" s="90"/>
    </row>
    <row r="962636" spans="68:68" customFormat="1">
      <c r="BP962636" s="90"/>
    </row>
    <row r="962637" spans="68:68" customFormat="1">
      <c r="BP962637" s="90"/>
    </row>
    <row r="962638" spans="68:68" customFormat="1">
      <c r="BP962638" s="90"/>
    </row>
    <row r="962639" spans="68:68" customFormat="1">
      <c r="BP962639" s="90"/>
    </row>
    <row r="962640" spans="68:68" customFormat="1">
      <c r="BP962640" s="90"/>
    </row>
    <row r="962641" spans="68:68" customFormat="1">
      <c r="BP962641" s="90"/>
    </row>
    <row r="962642" spans="68:68" customFormat="1">
      <c r="BP962642" s="90"/>
    </row>
    <row r="962643" spans="68:68" customFormat="1">
      <c r="BP962643" s="90"/>
    </row>
    <row r="962644" spans="68:68" customFormat="1">
      <c r="BP962644" s="90"/>
    </row>
    <row r="962645" spans="68:68" customFormat="1">
      <c r="BP962645" s="90"/>
    </row>
    <row r="962646" spans="68:68" customFormat="1">
      <c r="BP962646" s="90"/>
    </row>
    <row r="962647" spans="68:68" customFormat="1">
      <c r="BP962647" s="90"/>
    </row>
    <row r="962648" spans="68:68" customFormat="1">
      <c r="BP962648" s="90"/>
    </row>
    <row r="962649" spans="68:68" customFormat="1">
      <c r="BP962649" s="90"/>
    </row>
    <row r="962650" spans="68:68" customFormat="1">
      <c r="BP962650" s="90"/>
    </row>
    <row r="962651" spans="68:68" customFormat="1">
      <c r="BP962651" s="90"/>
    </row>
    <row r="962652" spans="68:68" customFormat="1">
      <c r="BP962652" s="90"/>
    </row>
    <row r="962653" spans="68:68" customFormat="1">
      <c r="BP962653" s="90"/>
    </row>
    <row r="962654" spans="68:68" customFormat="1">
      <c r="BP962654" s="90"/>
    </row>
    <row r="962655" spans="68:68" customFormat="1">
      <c r="BP962655" s="90"/>
    </row>
    <row r="962656" spans="68:68" customFormat="1">
      <c r="BP962656" s="90"/>
    </row>
    <row r="962657" spans="68:68" customFormat="1">
      <c r="BP962657" s="90"/>
    </row>
    <row r="962658" spans="68:68" customFormat="1">
      <c r="BP962658" s="90"/>
    </row>
    <row r="962659" spans="68:68" customFormat="1">
      <c r="BP962659" s="90"/>
    </row>
    <row r="962660" spans="68:68" customFormat="1">
      <c r="BP962660" s="90"/>
    </row>
    <row r="962661" spans="68:68" customFormat="1">
      <c r="BP962661" s="90"/>
    </row>
    <row r="962662" spans="68:68" customFormat="1">
      <c r="BP962662" s="90"/>
    </row>
    <row r="962663" spans="68:68" customFormat="1">
      <c r="BP962663" s="90"/>
    </row>
    <row r="962664" spans="68:68" customFormat="1">
      <c r="BP962664" s="90"/>
    </row>
    <row r="962665" spans="68:68" customFormat="1">
      <c r="BP962665" s="90"/>
    </row>
    <row r="962666" spans="68:68" customFormat="1">
      <c r="BP962666" s="90"/>
    </row>
    <row r="962667" spans="68:68" customFormat="1">
      <c r="BP962667" s="90"/>
    </row>
    <row r="962668" spans="68:68" customFormat="1">
      <c r="BP962668" s="90"/>
    </row>
    <row r="962669" spans="68:68" customFormat="1">
      <c r="BP962669" s="90"/>
    </row>
    <row r="962670" spans="68:68" customFormat="1">
      <c r="BP962670" s="90"/>
    </row>
    <row r="962671" spans="68:68" customFormat="1">
      <c r="BP962671" s="90"/>
    </row>
    <row r="962672" spans="68:68" customFormat="1">
      <c r="BP962672" s="90"/>
    </row>
    <row r="962673" spans="68:68" customFormat="1">
      <c r="BP962673" s="90"/>
    </row>
    <row r="962674" spans="68:68" customFormat="1">
      <c r="BP962674" s="90"/>
    </row>
    <row r="962675" spans="68:68" customFormat="1">
      <c r="BP962675" s="90"/>
    </row>
    <row r="962676" spans="68:68" customFormat="1">
      <c r="BP962676" s="90"/>
    </row>
    <row r="962677" spans="68:68" customFormat="1">
      <c r="BP962677" s="90"/>
    </row>
    <row r="962678" spans="68:68" customFormat="1">
      <c r="BP962678" s="90"/>
    </row>
    <row r="962679" spans="68:68" customFormat="1">
      <c r="BP962679" s="90"/>
    </row>
    <row r="962680" spans="68:68" customFormat="1">
      <c r="BP962680" s="90"/>
    </row>
    <row r="962681" spans="68:68" customFormat="1">
      <c r="BP962681" s="90"/>
    </row>
    <row r="962682" spans="68:68" customFormat="1">
      <c r="BP962682" s="90"/>
    </row>
    <row r="962683" spans="68:68" customFormat="1">
      <c r="BP962683" s="90"/>
    </row>
    <row r="962684" spans="68:68" customFormat="1">
      <c r="BP962684" s="90"/>
    </row>
    <row r="962685" spans="68:68" customFormat="1">
      <c r="BP962685" s="90"/>
    </row>
    <row r="962686" spans="68:68" customFormat="1">
      <c r="BP962686" s="90"/>
    </row>
    <row r="962687" spans="68:68" customFormat="1">
      <c r="BP962687" s="90"/>
    </row>
    <row r="962688" spans="68:68" customFormat="1">
      <c r="BP962688" s="90"/>
    </row>
    <row r="962689" spans="68:68" customFormat="1">
      <c r="BP962689" s="90"/>
    </row>
    <row r="962690" spans="68:68" customFormat="1">
      <c r="BP962690" s="90"/>
    </row>
    <row r="962691" spans="68:68" customFormat="1">
      <c r="BP962691" s="90"/>
    </row>
    <row r="962692" spans="68:68" customFormat="1">
      <c r="BP962692" s="90"/>
    </row>
    <row r="962693" spans="68:68" customFormat="1">
      <c r="BP962693" s="90"/>
    </row>
    <row r="962694" spans="68:68" customFormat="1">
      <c r="BP962694" s="90"/>
    </row>
    <row r="962695" spans="68:68" customFormat="1">
      <c r="BP962695" s="90"/>
    </row>
    <row r="962696" spans="68:68" customFormat="1">
      <c r="BP962696" s="90"/>
    </row>
    <row r="962697" spans="68:68" customFormat="1">
      <c r="BP962697" s="90"/>
    </row>
    <row r="962698" spans="68:68" customFormat="1">
      <c r="BP962698" s="90"/>
    </row>
    <row r="962699" spans="68:68" customFormat="1">
      <c r="BP962699" s="90"/>
    </row>
    <row r="962700" spans="68:68" customFormat="1">
      <c r="BP962700" s="90"/>
    </row>
    <row r="962701" spans="68:68" customFormat="1">
      <c r="BP962701" s="90"/>
    </row>
    <row r="962702" spans="68:68" customFormat="1">
      <c r="BP962702" s="90"/>
    </row>
    <row r="962703" spans="68:68" customFormat="1">
      <c r="BP962703" s="90"/>
    </row>
    <row r="962704" spans="68:68" customFormat="1">
      <c r="BP962704" s="90"/>
    </row>
    <row r="962705" spans="68:68" customFormat="1">
      <c r="BP962705" s="90"/>
    </row>
    <row r="962706" spans="68:68" customFormat="1">
      <c r="BP962706" s="90"/>
    </row>
    <row r="962707" spans="68:68" customFormat="1">
      <c r="BP962707" s="90"/>
    </row>
    <row r="962708" spans="68:68" customFormat="1">
      <c r="BP962708" s="90"/>
    </row>
    <row r="962709" spans="68:68" customFormat="1">
      <c r="BP962709" s="90"/>
    </row>
    <row r="962710" spans="68:68" customFormat="1">
      <c r="BP962710" s="90"/>
    </row>
    <row r="962711" spans="68:68" customFormat="1">
      <c r="BP962711" s="90"/>
    </row>
    <row r="962712" spans="68:68" customFormat="1">
      <c r="BP962712" s="90"/>
    </row>
    <row r="962713" spans="68:68" customFormat="1">
      <c r="BP962713" s="90"/>
    </row>
    <row r="962714" spans="68:68" customFormat="1">
      <c r="BP962714" s="90"/>
    </row>
    <row r="962715" spans="68:68" customFormat="1">
      <c r="BP962715" s="90"/>
    </row>
    <row r="962716" spans="68:68" customFormat="1">
      <c r="BP962716" s="90"/>
    </row>
    <row r="962717" spans="68:68" customFormat="1">
      <c r="BP962717" s="90"/>
    </row>
    <row r="962718" spans="68:68" customFormat="1">
      <c r="BP962718" s="90"/>
    </row>
    <row r="962719" spans="68:68" customFormat="1">
      <c r="BP962719" s="90"/>
    </row>
    <row r="962720" spans="68:68" customFormat="1">
      <c r="BP962720" s="90"/>
    </row>
    <row r="962721" spans="68:68" customFormat="1">
      <c r="BP962721" s="90"/>
    </row>
    <row r="962722" spans="68:68" customFormat="1">
      <c r="BP962722" s="90"/>
    </row>
    <row r="962723" spans="68:68" customFormat="1">
      <c r="BP962723" s="90"/>
    </row>
    <row r="962724" spans="68:68" customFormat="1">
      <c r="BP962724" s="90"/>
    </row>
    <row r="962725" spans="68:68" customFormat="1">
      <c r="BP962725" s="90"/>
    </row>
    <row r="962726" spans="68:68" customFormat="1">
      <c r="BP962726" s="90"/>
    </row>
    <row r="962727" spans="68:68" customFormat="1">
      <c r="BP962727" s="90"/>
    </row>
    <row r="962728" spans="68:68" customFormat="1">
      <c r="BP962728" s="90"/>
    </row>
    <row r="962729" spans="68:68" customFormat="1">
      <c r="BP962729" s="90"/>
    </row>
    <row r="962730" spans="68:68" customFormat="1">
      <c r="BP962730" s="90"/>
    </row>
    <row r="962731" spans="68:68" customFormat="1">
      <c r="BP962731" s="90"/>
    </row>
    <row r="962732" spans="68:68" customFormat="1">
      <c r="BP962732" s="90"/>
    </row>
    <row r="962733" spans="68:68" customFormat="1">
      <c r="BP962733" s="90"/>
    </row>
    <row r="962734" spans="68:68" customFormat="1">
      <c r="BP962734" s="90"/>
    </row>
    <row r="962735" spans="68:68" customFormat="1">
      <c r="BP962735" s="90"/>
    </row>
    <row r="962736" spans="68:68" customFormat="1">
      <c r="BP962736" s="90"/>
    </row>
    <row r="962737" spans="68:68" customFormat="1">
      <c r="BP962737" s="90"/>
    </row>
    <row r="962738" spans="68:68" customFormat="1">
      <c r="BP962738" s="90"/>
    </row>
    <row r="962739" spans="68:68" customFormat="1">
      <c r="BP962739" s="90"/>
    </row>
    <row r="962740" spans="68:68" customFormat="1">
      <c r="BP962740" s="90"/>
    </row>
    <row r="962741" spans="68:68" customFormat="1">
      <c r="BP962741" s="90"/>
    </row>
    <row r="962742" spans="68:68" customFormat="1">
      <c r="BP962742" s="90"/>
    </row>
    <row r="962743" spans="68:68" customFormat="1">
      <c r="BP962743" s="90"/>
    </row>
    <row r="962744" spans="68:68" customFormat="1">
      <c r="BP962744" s="90"/>
    </row>
    <row r="962745" spans="68:68" customFormat="1">
      <c r="BP962745" s="90"/>
    </row>
    <row r="962746" spans="68:68" customFormat="1">
      <c r="BP962746" s="90"/>
    </row>
    <row r="962747" spans="68:68" customFormat="1">
      <c r="BP962747" s="90"/>
    </row>
    <row r="962748" spans="68:68" customFormat="1">
      <c r="BP962748" s="90"/>
    </row>
    <row r="962749" spans="68:68" customFormat="1">
      <c r="BP962749" s="90"/>
    </row>
    <row r="962750" spans="68:68" customFormat="1">
      <c r="BP962750" s="90"/>
    </row>
    <row r="962751" spans="68:68" customFormat="1">
      <c r="BP962751" s="90"/>
    </row>
    <row r="962752" spans="68:68" customFormat="1">
      <c r="BP962752" s="90"/>
    </row>
    <row r="962753" spans="68:68" customFormat="1">
      <c r="BP962753" s="90"/>
    </row>
    <row r="962754" spans="68:68" customFormat="1">
      <c r="BP962754" s="90"/>
    </row>
    <row r="962755" spans="68:68" customFormat="1">
      <c r="BP962755" s="90"/>
    </row>
    <row r="962756" spans="68:68" customFormat="1">
      <c r="BP962756" s="90"/>
    </row>
    <row r="962757" spans="68:68" customFormat="1">
      <c r="BP962757" s="90"/>
    </row>
    <row r="962758" spans="68:68" customFormat="1">
      <c r="BP962758" s="90"/>
    </row>
    <row r="962759" spans="68:68" customFormat="1">
      <c r="BP962759" s="90"/>
    </row>
    <row r="962760" spans="68:68" customFormat="1">
      <c r="BP962760" s="90"/>
    </row>
    <row r="962761" spans="68:68" customFormat="1">
      <c r="BP962761" s="90"/>
    </row>
    <row r="962762" spans="68:68" customFormat="1">
      <c r="BP962762" s="90"/>
    </row>
    <row r="962763" spans="68:68" customFormat="1">
      <c r="BP962763" s="90"/>
    </row>
    <row r="962764" spans="68:68" customFormat="1">
      <c r="BP962764" s="90"/>
    </row>
    <row r="962765" spans="68:68" customFormat="1">
      <c r="BP962765" s="90"/>
    </row>
    <row r="962766" spans="68:68" customFormat="1">
      <c r="BP962766" s="90"/>
    </row>
    <row r="962767" spans="68:68" customFormat="1">
      <c r="BP962767" s="90"/>
    </row>
    <row r="962768" spans="68:68" customFormat="1">
      <c r="BP962768" s="90"/>
    </row>
    <row r="962769" spans="68:68" customFormat="1">
      <c r="BP962769" s="90"/>
    </row>
    <row r="962770" spans="68:68" customFormat="1">
      <c r="BP962770" s="90"/>
    </row>
    <row r="962771" spans="68:68" customFormat="1">
      <c r="BP962771" s="90"/>
    </row>
    <row r="962772" spans="68:68" customFormat="1">
      <c r="BP962772" s="90"/>
    </row>
    <row r="962773" spans="68:68" customFormat="1">
      <c r="BP962773" s="90"/>
    </row>
    <row r="962774" spans="68:68" customFormat="1">
      <c r="BP962774" s="90"/>
    </row>
    <row r="962775" spans="68:68" customFormat="1">
      <c r="BP962775" s="90"/>
    </row>
    <row r="962776" spans="68:68" customFormat="1">
      <c r="BP962776" s="90"/>
    </row>
    <row r="962777" spans="68:68" customFormat="1">
      <c r="BP962777" s="90"/>
    </row>
    <row r="962778" spans="68:68" customFormat="1">
      <c r="BP962778" s="90"/>
    </row>
    <row r="962779" spans="68:68" customFormat="1">
      <c r="BP962779" s="90"/>
    </row>
    <row r="962780" spans="68:68" customFormat="1">
      <c r="BP962780" s="90"/>
    </row>
    <row r="962781" spans="68:68" customFormat="1">
      <c r="BP962781" s="90"/>
    </row>
    <row r="962782" spans="68:68" customFormat="1">
      <c r="BP962782" s="90"/>
    </row>
    <row r="962783" spans="68:68" customFormat="1">
      <c r="BP962783" s="90"/>
    </row>
    <row r="962784" spans="68:68" customFormat="1">
      <c r="BP962784" s="90"/>
    </row>
    <row r="962785" spans="68:68" customFormat="1">
      <c r="BP962785" s="90"/>
    </row>
    <row r="962786" spans="68:68" customFormat="1">
      <c r="BP962786" s="90"/>
    </row>
    <row r="962787" spans="68:68" customFormat="1">
      <c r="BP962787" s="90"/>
    </row>
    <row r="962788" spans="68:68" customFormat="1">
      <c r="BP962788" s="90"/>
    </row>
    <row r="962789" spans="68:68" customFormat="1">
      <c r="BP962789" s="90"/>
    </row>
    <row r="962790" spans="68:68" customFormat="1">
      <c r="BP962790" s="90"/>
    </row>
    <row r="962791" spans="68:68" customFormat="1">
      <c r="BP962791" s="90"/>
    </row>
    <row r="962792" spans="68:68" customFormat="1">
      <c r="BP962792" s="90"/>
    </row>
    <row r="962793" spans="68:68" customFormat="1">
      <c r="BP962793" s="90"/>
    </row>
    <row r="962794" spans="68:68" customFormat="1">
      <c r="BP962794" s="90"/>
    </row>
    <row r="962795" spans="68:68" customFormat="1">
      <c r="BP962795" s="90"/>
    </row>
    <row r="962796" spans="68:68" customFormat="1">
      <c r="BP962796" s="90"/>
    </row>
    <row r="962797" spans="68:68" customFormat="1">
      <c r="BP962797" s="90"/>
    </row>
    <row r="962798" spans="68:68" customFormat="1">
      <c r="BP962798" s="90"/>
    </row>
    <row r="962799" spans="68:68" customFormat="1">
      <c r="BP962799" s="90"/>
    </row>
    <row r="962800" spans="68:68" customFormat="1">
      <c r="BP962800" s="90"/>
    </row>
    <row r="962801" spans="68:68" customFormat="1">
      <c r="BP962801" s="90"/>
    </row>
    <row r="962802" spans="68:68" customFormat="1">
      <c r="BP962802" s="90"/>
    </row>
    <row r="962803" spans="68:68" customFormat="1">
      <c r="BP962803" s="90"/>
    </row>
    <row r="962804" spans="68:68" customFormat="1">
      <c r="BP962804" s="90"/>
    </row>
    <row r="962805" spans="68:68" customFormat="1">
      <c r="BP962805" s="90"/>
    </row>
    <row r="962806" spans="68:68" customFormat="1">
      <c r="BP962806" s="90"/>
    </row>
    <row r="962807" spans="68:68" customFormat="1">
      <c r="BP962807" s="90"/>
    </row>
    <row r="962808" spans="68:68" customFormat="1">
      <c r="BP962808" s="90"/>
    </row>
    <row r="962809" spans="68:68" customFormat="1">
      <c r="BP962809" s="90"/>
    </row>
    <row r="962810" spans="68:68" customFormat="1">
      <c r="BP962810" s="90"/>
    </row>
    <row r="962811" spans="68:68" customFormat="1">
      <c r="BP962811" s="90"/>
    </row>
    <row r="962812" spans="68:68" customFormat="1">
      <c r="BP962812" s="90"/>
    </row>
    <row r="962813" spans="68:68" customFormat="1">
      <c r="BP962813" s="90"/>
    </row>
    <row r="962814" spans="68:68" customFormat="1">
      <c r="BP962814" s="90"/>
    </row>
    <row r="962815" spans="68:68" customFormat="1">
      <c r="BP962815" s="90"/>
    </row>
    <row r="962816" spans="68:68" customFormat="1">
      <c r="BP962816" s="90"/>
    </row>
    <row r="962817" spans="68:68" customFormat="1">
      <c r="BP962817" s="90"/>
    </row>
    <row r="962818" spans="68:68" customFormat="1">
      <c r="BP962818" s="90"/>
    </row>
    <row r="962819" spans="68:68" customFormat="1">
      <c r="BP962819" s="90"/>
    </row>
    <row r="962820" spans="68:68" customFormat="1">
      <c r="BP962820" s="90"/>
    </row>
    <row r="962821" spans="68:68" customFormat="1">
      <c r="BP962821" s="90"/>
    </row>
    <row r="962822" spans="68:68" customFormat="1">
      <c r="BP962822" s="90"/>
    </row>
    <row r="962823" spans="68:68" customFormat="1">
      <c r="BP962823" s="90"/>
    </row>
    <row r="962824" spans="68:68" customFormat="1">
      <c r="BP962824" s="90"/>
    </row>
    <row r="962825" spans="68:68" customFormat="1">
      <c r="BP962825" s="90"/>
    </row>
    <row r="962826" spans="68:68" customFormat="1">
      <c r="BP962826" s="90"/>
    </row>
    <row r="962827" spans="68:68" customFormat="1">
      <c r="BP962827" s="90"/>
    </row>
    <row r="962828" spans="68:68" customFormat="1">
      <c r="BP962828" s="90"/>
    </row>
    <row r="962829" spans="68:68" customFormat="1">
      <c r="BP962829" s="90"/>
    </row>
    <row r="962830" spans="68:68" customFormat="1">
      <c r="BP962830" s="90"/>
    </row>
    <row r="962831" spans="68:68" customFormat="1">
      <c r="BP962831" s="90"/>
    </row>
    <row r="962832" spans="68:68" customFormat="1">
      <c r="BP962832" s="90"/>
    </row>
    <row r="962833" spans="68:68" customFormat="1">
      <c r="BP962833" s="90"/>
    </row>
    <row r="962834" spans="68:68" customFormat="1">
      <c r="BP962834" s="90"/>
    </row>
    <row r="962835" spans="68:68" customFormat="1">
      <c r="BP962835" s="90"/>
    </row>
    <row r="962836" spans="68:68" customFormat="1">
      <c r="BP962836" s="90"/>
    </row>
    <row r="962837" spans="68:68" customFormat="1">
      <c r="BP962837" s="90"/>
    </row>
    <row r="962838" spans="68:68" customFormat="1">
      <c r="BP962838" s="90"/>
    </row>
    <row r="962839" spans="68:68" customFormat="1">
      <c r="BP962839" s="90"/>
    </row>
    <row r="962840" spans="68:68" customFormat="1">
      <c r="BP962840" s="90"/>
    </row>
    <row r="962841" spans="68:68" customFormat="1">
      <c r="BP962841" s="90"/>
    </row>
    <row r="962842" spans="68:68" customFormat="1">
      <c r="BP962842" s="90"/>
    </row>
    <row r="962843" spans="68:68" customFormat="1">
      <c r="BP962843" s="90"/>
    </row>
    <row r="962844" spans="68:68" customFormat="1">
      <c r="BP962844" s="90"/>
    </row>
    <row r="962845" spans="68:68" customFormat="1">
      <c r="BP962845" s="90"/>
    </row>
    <row r="962846" spans="68:68" customFormat="1">
      <c r="BP962846" s="90"/>
    </row>
    <row r="962847" spans="68:68" customFormat="1">
      <c r="BP962847" s="90"/>
    </row>
    <row r="962848" spans="68:68" customFormat="1">
      <c r="BP962848" s="90"/>
    </row>
    <row r="962849" spans="68:68" customFormat="1">
      <c r="BP962849" s="90"/>
    </row>
    <row r="962850" spans="68:68" customFormat="1">
      <c r="BP962850" s="90"/>
    </row>
    <row r="962851" spans="68:68" customFormat="1">
      <c r="BP962851" s="90"/>
    </row>
    <row r="962852" spans="68:68" customFormat="1">
      <c r="BP962852" s="90"/>
    </row>
    <row r="962853" spans="68:68" customFormat="1">
      <c r="BP962853" s="90"/>
    </row>
    <row r="962854" spans="68:68" customFormat="1">
      <c r="BP962854" s="90"/>
    </row>
    <row r="962855" spans="68:68" customFormat="1">
      <c r="BP962855" s="90"/>
    </row>
    <row r="962856" spans="68:68" customFormat="1">
      <c r="BP962856" s="90"/>
    </row>
    <row r="962857" spans="68:68" customFormat="1">
      <c r="BP962857" s="90"/>
    </row>
    <row r="962858" spans="68:68" customFormat="1">
      <c r="BP962858" s="90"/>
    </row>
    <row r="962859" spans="68:68" customFormat="1">
      <c r="BP962859" s="90"/>
    </row>
    <row r="962860" spans="68:68" customFormat="1">
      <c r="BP962860" s="90"/>
    </row>
    <row r="962861" spans="68:68" customFormat="1">
      <c r="BP962861" s="90"/>
    </row>
    <row r="962862" spans="68:68" customFormat="1">
      <c r="BP962862" s="90"/>
    </row>
    <row r="962863" spans="68:68" customFormat="1">
      <c r="BP962863" s="90"/>
    </row>
    <row r="962864" spans="68:68" customFormat="1">
      <c r="BP962864" s="90"/>
    </row>
    <row r="962865" spans="68:68" customFormat="1">
      <c r="BP962865" s="90"/>
    </row>
    <row r="962866" spans="68:68" customFormat="1">
      <c r="BP962866" s="90"/>
    </row>
    <row r="962867" spans="68:68" customFormat="1">
      <c r="BP962867" s="90"/>
    </row>
    <row r="962868" spans="68:68" customFormat="1">
      <c r="BP962868" s="90"/>
    </row>
    <row r="962869" spans="68:68" customFormat="1">
      <c r="BP962869" s="90"/>
    </row>
    <row r="962870" spans="68:68" customFormat="1">
      <c r="BP962870" s="90"/>
    </row>
    <row r="962871" spans="68:68" customFormat="1">
      <c r="BP962871" s="90"/>
    </row>
    <row r="962872" spans="68:68" customFormat="1">
      <c r="BP962872" s="90"/>
    </row>
    <row r="962873" spans="68:68" customFormat="1">
      <c r="BP962873" s="90"/>
    </row>
    <row r="962874" spans="68:68" customFormat="1">
      <c r="BP962874" s="90"/>
    </row>
    <row r="962875" spans="68:68" customFormat="1">
      <c r="BP962875" s="90"/>
    </row>
    <row r="962876" spans="68:68" customFormat="1">
      <c r="BP962876" s="90"/>
    </row>
    <row r="962877" spans="68:68" customFormat="1">
      <c r="BP962877" s="90"/>
    </row>
    <row r="962878" spans="68:68" customFormat="1">
      <c r="BP962878" s="90"/>
    </row>
    <row r="962879" spans="68:68" customFormat="1">
      <c r="BP962879" s="90"/>
    </row>
    <row r="962880" spans="68:68" customFormat="1">
      <c r="BP962880" s="90"/>
    </row>
    <row r="962881" spans="68:68" customFormat="1">
      <c r="BP962881" s="90"/>
    </row>
    <row r="962882" spans="68:68" customFormat="1">
      <c r="BP962882" s="90"/>
    </row>
    <row r="962883" spans="68:68" customFormat="1">
      <c r="BP962883" s="90"/>
    </row>
    <row r="962884" spans="68:68" customFormat="1">
      <c r="BP962884" s="90"/>
    </row>
    <row r="962885" spans="68:68" customFormat="1">
      <c r="BP962885" s="90"/>
    </row>
    <row r="962886" spans="68:68" customFormat="1">
      <c r="BP962886" s="90"/>
    </row>
    <row r="962887" spans="68:68" customFormat="1">
      <c r="BP962887" s="90"/>
    </row>
    <row r="962888" spans="68:68" customFormat="1">
      <c r="BP962888" s="90"/>
    </row>
    <row r="962889" spans="68:68" customFormat="1">
      <c r="BP962889" s="90"/>
    </row>
    <row r="962890" spans="68:68" customFormat="1">
      <c r="BP962890" s="90"/>
    </row>
    <row r="962891" spans="68:68" customFormat="1">
      <c r="BP962891" s="90"/>
    </row>
    <row r="962892" spans="68:68" customFormat="1">
      <c r="BP962892" s="90"/>
    </row>
    <row r="962893" spans="68:68" customFormat="1">
      <c r="BP962893" s="90"/>
    </row>
    <row r="962894" spans="68:68" customFormat="1">
      <c r="BP962894" s="90"/>
    </row>
    <row r="962895" spans="68:68" customFormat="1">
      <c r="BP962895" s="90"/>
    </row>
    <row r="962896" spans="68:68" customFormat="1">
      <c r="BP962896" s="90"/>
    </row>
    <row r="962897" spans="68:68" customFormat="1">
      <c r="BP962897" s="90"/>
    </row>
    <row r="962898" spans="68:68" customFormat="1">
      <c r="BP962898" s="90"/>
    </row>
    <row r="962899" spans="68:68" customFormat="1">
      <c r="BP962899" s="90"/>
    </row>
    <row r="962900" spans="68:68" customFormat="1">
      <c r="BP962900" s="90"/>
    </row>
    <row r="962901" spans="68:68" customFormat="1">
      <c r="BP962901" s="90"/>
    </row>
    <row r="962902" spans="68:68" customFormat="1">
      <c r="BP962902" s="90"/>
    </row>
    <row r="962903" spans="68:68" customFormat="1">
      <c r="BP962903" s="90"/>
    </row>
    <row r="962904" spans="68:68" customFormat="1">
      <c r="BP962904" s="90"/>
    </row>
    <row r="962905" spans="68:68" customFormat="1">
      <c r="BP962905" s="90"/>
    </row>
    <row r="962906" spans="68:68" customFormat="1">
      <c r="BP962906" s="90"/>
    </row>
    <row r="962907" spans="68:68" customFormat="1">
      <c r="BP962907" s="90"/>
    </row>
    <row r="962908" spans="68:68" customFormat="1">
      <c r="BP962908" s="90"/>
    </row>
    <row r="962909" spans="68:68" customFormat="1">
      <c r="BP962909" s="90"/>
    </row>
    <row r="962910" spans="68:68" customFormat="1">
      <c r="BP962910" s="90"/>
    </row>
    <row r="962911" spans="68:68" customFormat="1">
      <c r="BP962911" s="90"/>
    </row>
    <row r="962912" spans="68:68" customFormat="1">
      <c r="BP962912" s="90"/>
    </row>
    <row r="962913" spans="68:68" customFormat="1">
      <c r="BP962913" s="90"/>
    </row>
    <row r="962914" spans="68:68" customFormat="1">
      <c r="BP962914" s="90"/>
    </row>
    <row r="962915" spans="68:68" customFormat="1">
      <c r="BP962915" s="90"/>
    </row>
    <row r="962916" spans="68:68" customFormat="1">
      <c r="BP962916" s="90"/>
    </row>
    <row r="962917" spans="68:68" customFormat="1">
      <c r="BP962917" s="90"/>
    </row>
    <row r="962918" spans="68:68" customFormat="1">
      <c r="BP962918" s="90"/>
    </row>
    <row r="962919" spans="68:68" customFormat="1">
      <c r="BP962919" s="90"/>
    </row>
    <row r="962920" spans="68:68" customFormat="1">
      <c r="BP962920" s="90"/>
    </row>
    <row r="962921" spans="68:68" customFormat="1">
      <c r="BP962921" s="90"/>
    </row>
    <row r="962922" spans="68:68" customFormat="1">
      <c r="BP962922" s="90"/>
    </row>
    <row r="962923" spans="68:68" customFormat="1">
      <c r="BP962923" s="90"/>
    </row>
    <row r="962924" spans="68:68" customFormat="1">
      <c r="BP962924" s="90"/>
    </row>
    <row r="962925" spans="68:68" customFormat="1">
      <c r="BP962925" s="90"/>
    </row>
    <row r="962926" spans="68:68" customFormat="1">
      <c r="BP962926" s="90"/>
    </row>
    <row r="962927" spans="68:68" customFormat="1">
      <c r="BP962927" s="90"/>
    </row>
    <row r="962928" spans="68:68" customFormat="1">
      <c r="BP962928" s="90"/>
    </row>
    <row r="962929" spans="68:68" customFormat="1">
      <c r="BP962929" s="90"/>
    </row>
    <row r="962930" spans="68:68" customFormat="1">
      <c r="BP962930" s="90"/>
    </row>
    <row r="962931" spans="68:68" customFormat="1">
      <c r="BP962931" s="90"/>
    </row>
    <row r="962932" spans="68:68" customFormat="1">
      <c r="BP962932" s="90"/>
    </row>
    <row r="962933" spans="68:68" customFormat="1">
      <c r="BP962933" s="90"/>
    </row>
    <row r="962934" spans="68:68" customFormat="1">
      <c r="BP962934" s="90"/>
    </row>
    <row r="962935" spans="68:68" customFormat="1">
      <c r="BP962935" s="90"/>
    </row>
    <row r="962936" spans="68:68" customFormat="1">
      <c r="BP962936" s="90"/>
    </row>
    <row r="962937" spans="68:68" customFormat="1">
      <c r="BP962937" s="90"/>
    </row>
    <row r="962938" spans="68:68" customFormat="1">
      <c r="BP962938" s="90"/>
    </row>
    <row r="962939" spans="68:68" customFormat="1">
      <c r="BP962939" s="90"/>
    </row>
    <row r="962940" spans="68:68" customFormat="1">
      <c r="BP962940" s="90"/>
    </row>
    <row r="962941" spans="68:68" customFormat="1">
      <c r="BP962941" s="90"/>
    </row>
    <row r="962942" spans="68:68" customFormat="1">
      <c r="BP962942" s="90"/>
    </row>
    <row r="962943" spans="68:68" customFormat="1">
      <c r="BP962943" s="90"/>
    </row>
    <row r="962944" spans="68:68" customFormat="1">
      <c r="BP962944" s="90"/>
    </row>
    <row r="962945" spans="68:68" customFormat="1">
      <c r="BP962945" s="90"/>
    </row>
    <row r="962946" spans="68:68" customFormat="1">
      <c r="BP962946" s="90"/>
    </row>
    <row r="962947" spans="68:68" customFormat="1">
      <c r="BP962947" s="90"/>
    </row>
    <row r="962948" spans="68:68" customFormat="1">
      <c r="BP962948" s="90"/>
    </row>
    <row r="962949" spans="68:68" customFormat="1">
      <c r="BP962949" s="90"/>
    </row>
    <row r="962950" spans="68:68" customFormat="1">
      <c r="BP962950" s="90"/>
    </row>
    <row r="962951" spans="68:68" customFormat="1">
      <c r="BP962951" s="90"/>
    </row>
    <row r="962952" spans="68:68" customFormat="1">
      <c r="BP962952" s="90"/>
    </row>
    <row r="962953" spans="68:68" customFormat="1">
      <c r="BP962953" s="90"/>
    </row>
    <row r="962954" spans="68:68" customFormat="1">
      <c r="BP962954" s="90"/>
    </row>
    <row r="962955" spans="68:68" customFormat="1">
      <c r="BP962955" s="90"/>
    </row>
    <row r="962956" spans="68:68" customFormat="1">
      <c r="BP962956" s="90"/>
    </row>
    <row r="962957" spans="68:68" customFormat="1">
      <c r="BP962957" s="90"/>
    </row>
    <row r="962958" spans="68:68" customFormat="1">
      <c r="BP962958" s="90"/>
    </row>
    <row r="962959" spans="68:68" customFormat="1">
      <c r="BP962959" s="90"/>
    </row>
    <row r="962960" spans="68:68" customFormat="1">
      <c r="BP962960" s="90"/>
    </row>
    <row r="962961" spans="68:68" customFormat="1">
      <c r="BP962961" s="90"/>
    </row>
    <row r="962962" spans="68:68" customFormat="1">
      <c r="BP962962" s="90"/>
    </row>
    <row r="962963" spans="68:68" customFormat="1">
      <c r="BP962963" s="90"/>
    </row>
    <row r="962964" spans="68:68" customFormat="1">
      <c r="BP962964" s="90"/>
    </row>
    <row r="962965" spans="68:68" customFormat="1">
      <c r="BP962965" s="90"/>
    </row>
    <row r="962966" spans="68:68" customFormat="1">
      <c r="BP962966" s="90"/>
    </row>
    <row r="962967" spans="68:68" customFormat="1">
      <c r="BP962967" s="90"/>
    </row>
    <row r="962968" spans="68:68" customFormat="1">
      <c r="BP962968" s="90"/>
    </row>
    <row r="962969" spans="68:68" customFormat="1">
      <c r="BP962969" s="90"/>
    </row>
    <row r="962970" spans="68:68" customFormat="1">
      <c r="BP962970" s="90"/>
    </row>
    <row r="962971" spans="68:68" customFormat="1">
      <c r="BP962971" s="90"/>
    </row>
    <row r="962972" spans="68:68" customFormat="1">
      <c r="BP962972" s="90"/>
    </row>
    <row r="962973" spans="68:68" customFormat="1">
      <c r="BP962973" s="90"/>
    </row>
    <row r="962974" spans="68:68" customFormat="1">
      <c r="BP962974" s="90"/>
    </row>
    <row r="962975" spans="68:68" customFormat="1">
      <c r="BP962975" s="90"/>
    </row>
    <row r="962976" spans="68:68" customFormat="1">
      <c r="BP962976" s="90"/>
    </row>
    <row r="962977" spans="68:68" customFormat="1">
      <c r="BP962977" s="90"/>
    </row>
    <row r="962978" spans="68:68" customFormat="1">
      <c r="BP962978" s="90"/>
    </row>
    <row r="962979" spans="68:68" customFormat="1">
      <c r="BP962979" s="90"/>
    </row>
    <row r="962980" spans="68:68" customFormat="1">
      <c r="BP962980" s="90"/>
    </row>
    <row r="962981" spans="68:68" customFormat="1">
      <c r="BP962981" s="90"/>
    </row>
    <row r="962982" spans="68:68" customFormat="1">
      <c r="BP962982" s="90"/>
    </row>
    <row r="962983" spans="68:68" customFormat="1">
      <c r="BP962983" s="90"/>
    </row>
    <row r="962984" spans="68:68" customFormat="1">
      <c r="BP962984" s="90"/>
    </row>
    <row r="962985" spans="68:68" customFormat="1">
      <c r="BP962985" s="90"/>
    </row>
    <row r="962986" spans="68:68" customFormat="1">
      <c r="BP962986" s="90"/>
    </row>
    <row r="962987" spans="68:68" customFormat="1">
      <c r="BP962987" s="90"/>
    </row>
    <row r="962988" spans="68:68" customFormat="1">
      <c r="BP962988" s="90"/>
    </row>
    <row r="962989" spans="68:68" customFormat="1">
      <c r="BP962989" s="90"/>
    </row>
    <row r="962990" spans="68:68" customFormat="1">
      <c r="BP962990" s="90"/>
    </row>
    <row r="962991" spans="68:68" customFormat="1">
      <c r="BP962991" s="90"/>
    </row>
    <row r="962992" spans="68:68" customFormat="1">
      <c r="BP962992" s="90"/>
    </row>
    <row r="962993" spans="68:68" customFormat="1">
      <c r="BP962993" s="90"/>
    </row>
    <row r="962994" spans="68:68" customFormat="1">
      <c r="BP962994" s="90"/>
    </row>
    <row r="962995" spans="68:68" customFormat="1">
      <c r="BP962995" s="90"/>
    </row>
    <row r="962996" spans="68:68" customFormat="1">
      <c r="BP962996" s="90"/>
    </row>
    <row r="962997" spans="68:68" customFormat="1">
      <c r="BP962997" s="90"/>
    </row>
    <row r="962998" spans="68:68" customFormat="1">
      <c r="BP962998" s="90"/>
    </row>
    <row r="962999" spans="68:68" customFormat="1">
      <c r="BP962999" s="90"/>
    </row>
    <row r="963000" spans="68:68" customFormat="1">
      <c r="BP963000" s="90"/>
    </row>
    <row r="963001" spans="68:68" customFormat="1">
      <c r="BP963001" s="90"/>
    </row>
    <row r="963002" spans="68:68" customFormat="1">
      <c r="BP963002" s="90"/>
    </row>
    <row r="963003" spans="68:68" customFormat="1">
      <c r="BP963003" s="90"/>
    </row>
    <row r="963004" spans="68:68" customFormat="1">
      <c r="BP963004" s="90"/>
    </row>
    <row r="963005" spans="68:68" customFormat="1">
      <c r="BP963005" s="90"/>
    </row>
    <row r="963006" spans="68:68" customFormat="1">
      <c r="BP963006" s="90"/>
    </row>
    <row r="963007" spans="68:68" customFormat="1">
      <c r="BP963007" s="90"/>
    </row>
    <row r="963008" spans="68:68" customFormat="1">
      <c r="BP963008" s="90"/>
    </row>
    <row r="963009" spans="68:68" customFormat="1">
      <c r="BP963009" s="90"/>
    </row>
    <row r="963010" spans="68:68" customFormat="1">
      <c r="BP963010" s="90"/>
    </row>
    <row r="963011" spans="68:68" customFormat="1">
      <c r="BP963011" s="90"/>
    </row>
    <row r="963012" spans="68:68" customFormat="1">
      <c r="BP963012" s="90"/>
    </row>
    <row r="963013" spans="68:68" customFormat="1">
      <c r="BP963013" s="90"/>
    </row>
    <row r="963014" spans="68:68" customFormat="1">
      <c r="BP963014" s="90"/>
    </row>
    <row r="963015" spans="68:68" customFormat="1">
      <c r="BP963015" s="90"/>
    </row>
    <row r="963016" spans="68:68" customFormat="1">
      <c r="BP963016" s="90"/>
    </row>
    <row r="963017" spans="68:68" customFormat="1">
      <c r="BP963017" s="90"/>
    </row>
    <row r="963018" spans="68:68" customFormat="1">
      <c r="BP963018" s="90"/>
    </row>
    <row r="963019" spans="68:68" customFormat="1">
      <c r="BP963019" s="90"/>
    </row>
    <row r="963020" spans="68:68" customFormat="1">
      <c r="BP963020" s="90"/>
    </row>
    <row r="963021" spans="68:68" customFormat="1">
      <c r="BP963021" s="90"/>
    </row>
    <row r="963022" spans="68:68" customFormat="1">
      <c r="BP963022" s="90"/>
    </row>
    <row r="963023" spans="68:68" customFormat="1">
      <c r="BP963023" s="90"/>
    </row>
    <row r="963024" spans="68:68" customFormat="1">
      <c r="BP963024" s="90"/>
    </row>
    <row r="963025" spans="68:68" customFormat="1">
      <c r="BP963025" s="90"/>
    </row>
    <row r="963026" spans="68:68" customFormat="1">
      <c r="BP963026" s="90"/>
    </row>
    <row r="963027" spans="68:68" customFormat="1">
      <c r="BP963027" s="90"/>
    </row>
    <row r="963028" spans="68:68" customFormat="1">
      <c r="BP963028" s="90"/>
    </row>
    <row r="963029" spans="68:68" customFormat="1">
      <c r="BP963029" s="90"/>
    </row>
    <row r="963030" spans="68:68" customFormat="1">
      <c r="BP963030" s="90"/>
    </row>
    <row r="963031" spans="68:68" customFormat="1">
      <c r="BP963031" s="90"/>
    </row>
    <row r="963032" spans="68:68" customFormat="1">
      <c r="BP963032" s="90"/>
    </row>
    <row r="963033" spans="68:68" customFormat="1">
      <c r="BP963033" s="90"/>
    </row>
    <row r="963034" spans="68:68" customFormat="1">
      <c r="BP963034" s="90"/>
    </row>
    <row r="963035" spans="68:68" customFormat="1">
      <c r="BP963035" s="90"/>
    </row>
    <row r="963036" spans="68:68" customFormat="1">
      <c r="BP963036" s="90"/>
    </row>
    <row r="963037" spans="68:68" customFormat="1">
      <c r="BP963037" s="90"/>
    </row>
    <row r="963038" spans="68:68" customFormat="1">
      <c r="BP963038" s="90"/>
    </row>
    <row r="963039" spans="68:68" customFormat="1">
      <c r="BP963039" s="90"/>
    </row>
    <row r="963040" spans="68:68" customFormat="1">
      <c r="BP963040" s="90"/>
    </row>
    <row r="963041" spans="68:68" customFormat="1">
      <c r="BP963041" s="90"/>
    </row>
    <row r="963042" spans="68:68" customFormat="1">
      <c r="BP963042" s="90"/>
    </row>
    <row r="963043" spans="68:68" customFormat="1">
      <c r="BP963043" s="90"/>
    </row>
    <row r="963044" spans="68:68" customFormat="1">
      <c r="BP963044" s="90"/>
    </row>
    <row r="963045" spans="68:68" customFormat="1">
      <c r="BP963045" s="90"/>
    </row>
    <row r="963046" spans="68:68" customFormat="1">
      <c r="BP963046" s="90"/>
    </row>
    <row r="963047" spans="68:68" customFormat="1">
      <c r="BP963047" s="90"/>
    </row>
    <row r="963048" spans="68:68" customFormat="1">
      <c r="BP963048" s="90"/>
    </row>
    <row r="963049" spans="68:68" customFormat="1">
      <c r="BP963049" s="90"/>
    </row>
    <row r="963050" spans="68:68" customFormat="1">
      <c r="BP963050" s="90"/>
    </row>
    <row r="963051" spans="68:68" customFormat="1">
      <c r="BP963051" s="90"/>
    </row>
    <row r="963052" spans="68:68" customFormat="1">
      <c r="BP963052" s="90"/>
    </row>
    <row r="963053" spans="68:68" customFormat="1">
      <c r="BP963053" s="90"/>
    </row>
    <row r="963054" spans="68:68" customFormat="1">
      <c r="BP963054" s="90"/>
    </row>
    <row r="963055" spans="68:68" customFormat="1">
      <c r="BP963055" s="90"/>
    </row>
    <row r="963056" spans="68:68" customFormat="1">
      <c r="BP963056" s="90"/>
    </row>
    <row r="963057" spans="68:68" customFormat="1">
      <c r="BP963057" s="90"/>
    </row>
    <row r="963058" spans="68:68" customFormat="1">
      <c r="BP963058" s="90"/>
    </row>
    <row r="963059" spans="68:68" customFormat="1">
      <c r="BP963059" s="90"/>
    </row>
    <row r="963060" spans="68:68" customFormat="1">
      <c r="BP963060" s="90"/>
    </row>
    <row r="963061" spans="68:68" customFormat="1">
      <c r="BP963061" s="90"/>
    </row>
    <row r="963062" spans="68:68" customFormat="1">
      <c r="BP963062" s="90"/>
    </row>
    <row r="963063" spans="68:68" customFormat="1">
      <c r="BP963063" s="90"/>
    </row>
    <row r="963064" spans="68:68" customFormat="1">
      <c r="BP963064" s="90"/>
    </row>
    <row r="963065" spans="68:68" customFormat="1">
      <c r="BP963065" s="90"/>
    </row>
    <row r="963066" spans="68:68" customFormat="1">
      <c r="BP963066" s="90"/>
    </row>
    <row r="963067" spans="68:68" customFormat="1">
      <c r="BP963067" s="90"/>
    </row>
    <row r="963068" spans="68:68" customFormat="1">
      <c r="BP963068" s="90"/>
    </row>
    <row r="963069" spans="68:68" customFormat="1">
      <c r="BP963069" s="90"/>
    </row>
    <row r="963070" spans="68:68" customFormat="1">
      <c r="BP963070" s="90"/>
    </row>
    <row r="963071" spans="68:68" customFormat="1">
      <c r="BP963071" s="90"/>
    </row>
    <row r="963072" spans="68:68" customFormat="1">
      <c r="BP963072" s="90"/>
    </row>
    <row r="963073" spans="68:68" customFormat="1">
      <c r="BP963073" s="90"/>
    </row>
    <row r="963074" spans="68:68" customFormat="1">
      <c r="BP963074" s="90"/>
    </row>
    <row r="963075" spans="68:68" customFormat="1">
      <c r="BP963075" s="90"/>
    </row>
    <row r="963076" spans="68:68" customFormat="1">
      <c r="BP963076" s="90"/>
    </row>
    <row r="963077" spans="68:68" customFormat="1">
      <c r="BP963077" s="90"/>
    </row>
    <row r="963078" spans="68:68" customFormat="1">
      <c r="BP963078" s="90"/>
    </row>
    <row r="963079" spans="68:68" customFormat="1">
      <c r="BP963079" s="90"/>
    </row>
    <row r="963080" spans="68:68" customFormat="1">
      <c r="BP963080" s="90"/>
    </row>
    <row r="963081" spans="68:68" customFormat="1">
      <c r="BP963081" s="90"/>
    </row>
    <row r="963082" spans="68:68" customFormat="1">
      <c r="BP963082" s="90"/>
    </row>
    <row r="963083" spans="68:68" customFormat="1">
      <c r="BP963083" s="90"/>
    </row>
    <row r="963084" spans="68:68" customFormat="1">
      <c r="BP963084" s="90"/>
    </row>
    <row r="963085" spans="68:68" customFormat="1">
      <c r="BP963085" s="90"/>
    </row>
    <row r="963086" spans="68:68" customFormat="1">
      <c r="BP963086" s="90"/>
    </row>
    <row r="963087" spans="68:68" customFormat="1">
      <c r="BP963087" s="90"/>
    </row>
    <row r="963088" spans="68:68" customFormat="1">
      <c r="BP963088" s="90"/>
    </row>
    <row r="963089" spans="68:68" customFormat="1">
      <c r="BP963089" s="90"/>
    </row>
    <row r="963090" spans="68:68" customFormat="1">
      <c r="BP963090" s="90"/>
    </row>
    <row r="963091" spans="68:68" customFormat="1">
      <c r="BP963091" s="90"/>
    </row>
    <row r="963092" spans="68:68" customFormat="1">
      <c r="BP963092" s="90"/>
    </row>
    <row r="963093" spans="68:68" customFormat="1">
      <c r="BP963093" s="90"/>
    </row>
    <row r="963094" spans="68:68" customFormat="1">
      <c r="BP963094" s="90"/>
    </row>
    <row r="963095" spans="68:68" customFormat="1">
      <c r="BP963095" s="90"/>
    </row>
    <row r="963096" spans="68:68" customFormat="1">
      <c r="BP963096" s="90"/>
    </row>
    <row r="963097" spans="68:68" customFormat="1">
      <c r="BP963097" s="90"/>
    </row>
    <row r="963098" spans="68:68" customFormat="1">
      <c r="BP963098" s="90"/>
    </row>
    <row r="963099" spans="68:68" customFormat="1">
      <c r="BP963099" s="90"/>
    </row>
    <row r="963100" spans="68:68" customFormat="1">
      <c r="BP963100" s="90"/>
    </row>
    <row r="963101" spans="68:68" customFormat="1">
      <c r="BP963101" s="90"/>
    </row>
    <row r="963102" spans="68:68" customFormat="1">
      <c r="BP963102" s="90"/>
    </row>
    <row r="963103" spans="68:68" customFormat="1">
      <c r="BP963103" s="90"/>
    </row>
    <row r="963104" spans="68:68" customFormat="1">
      <c r="BP963104" s="90"/>
    </row>
    <row r="963105" spans="68:68" customFormat="1">
      <c r="BP963105" s="90"/>
    </row>
    <row r="963106" spans="68:68" customFormat="1">
      <c r="BP963106" s="90"/>
    </row>
    <row r="963107" spans="68:68" customFormat="1">
      <c r="BP963107" s="90"/>
    </row>
    <row r="963108" spans="68:68" customFormat="1">
      <c r="BP963108" s="90"/>
    </row>
    <row r="963109" spans="68:68" customFormat="1">
      <c r="BP963109" s="90"/>
    </row>
    <row r="963110" spans="68:68" customFormat="1">
      <c r="BP963110" s="90"/>
    </row>
    <row r="963111" spans="68:68" customFormat="1">
      <c r="BP963111" s="90"/>
    </row>
    <row r="963112" spans="68:68" customFormat="1">
      <c r="BP963112" s="90"/>
    </row>
    <row r="963113" spans="68:68" customFormat="1">
      <c r="BP963113" s="90"/>
    </row>
    <row r="963114" spans="68:68" customFormat="1">
      <c r="BP963114" s="90"/>
    </row>
    <row r="963115" spans="68:68" customFormat="1">
      <c r="BP963115" s="90"/>
    </row>
    <row r="963116" spans="68:68" customFormat="1">
      <c r="BP963116" s="90"/>
    </row>
    <row r="963117" spans="68:68" customFormat="1">
      <c r="BP963117" s="90"/>
    </row>
    <row r="963118" spans="68:68" customFormat="1">
      <c r="BP963118" s="90"/>
    </row>
    <row r="963119" spans="68:68" customFormat="1">
      <c r="BP963119" s="90"/>
    </row>
    <row r="963120" spans="68:68" customFormat="1">
      <c r="BP963120" s="90"/>
    </row>
    <row r="963121" spans="68:68" customFormat="1">
      <c r="BP963121" s="90"/>
    </row>
    <row r="963122" spans="68:68" customFormat="1">
      <c r="BP963122" s="90"/>
    </row>
    <row r="963123" spans="68:68" customFormat="1">
      <c r="BP963123" s="90"/>
    </row>
    <row r="963124" spans="68:68" customFormat="1">
      <c r="BP963124" s="90"/>
    </row>
    <row r="963125" spans="68:68" customFormat="1">
      <c r="BP963125" s="90"/>
    </row>
    <row r="963126" spans="68:68" customFormat="1">
      <c r="BP963126" s="90"/>
    </row>
    <row r="963127" spans="68:68" customFormat="1">
      <c r="BP963127" s="90"/>
    </row>
    <row r="963128" spans="68:68" customFormat="1">
      <c r="BP963128" s="90"/>
    </row>
    <row r="963129" spans="68:68" customFormat="1">
      <c r="BP963129" s="90"/>
    </row>
    <row r="963130" spans="68:68" customFormat="1">
      <c r="BP963130" s="90"/>
    </row>
    <row r="963131" spans="68:68" customFormat="1">
      <c r="BP963131" s="90"/>
    </row>
    <row r="963132" spans="68:68" customFormat="1">
      <c r="BP963132" s="90"/>
    </row>
    <row r="963133" spans="68:68" customFormat="1">
      <c r="BP963133" s="90"/>
    </row>
    <row r="963134" spans="68:68" customFormat="1">
      <c r="BP963134" s="90"/>
    </row>
    <row r="963135" spans="68:68" customFormat="1">
      <c r="BP963135" s="90"/>
    </row>
    <row r="963136" spans="68:68" customFormat="1">
      <c r="BP963136" s="90"/>
    </row>
    <row r="963137" spans="68:68" customFormat="1">
      <c r="BP963137" s="90"/>
    </row>
    <row r="963138" spans="68:68" customFormat="1">
      <c r="BP963138" s="90"/>
    </row>
    <row r="963139" spans="68:68" customFormat="1">
      <c r="BP963139" s="90"/>
    </row>
    <row r="963140" spans="68:68" customFormat="1">
      <c r="BP963140" s="90"/>
    </row>
    <row r="963141" spans="68:68" customFormat="1">
      <c r="BP963141" s="90"/>
    </row>
    <row r="963142" spans="68:68" customFormat="1">
      <c r="BP963142" s="90"/>
    </row>
    <row r="963143" spans="68:68" customFormat="1">
      <c r="BP963143" s="90"/>
    </row>
    <row r="963144" spans="68:68" customFormat="1">
      <c r="BP963144" s="90"/>
    </row>
    <row r="963145" spans="68:68" customFormat="1">
      <c r="BP963145" s="90"/>
    </row>
    <row r="963146" spans="68:68" customFormat="1">
      <c r="BP963146" s="90"/>
    </row>
    <row r="963147" spans="68:68" customFormat="1">
      <c r="BP963147" s="90"/>
    </row>
    <row r="963148" spans="68:68" customFormat="1">
      <c r="BP963148" s="90"/>
    </row>
    <row r="963149" spans="68:68" customFormat="1">
      <c r="BP963149" s="90"/>
    </row>
    <row r="963150" spans="68:68" customFormat="1">
      <c r="BP963150" s="90"/>
    </row>
    <row r="963151" spans="68:68" customFormat="1">
      <c r="BP963151" s="90"/>
    </row>
    <row r="963152" spans="68:68" customFormat="1">
      <c r="BP963152" s="90"/>
    </row>
    <row r="963153" spans="68:68" customFormat="1">
      <c r="BP963153" s="90"/>
    </row>
    <row r="963154" spans="68:68" customFormat="1">
      <c r="BP963154" s="90"/>
    </row>
    <row r="963155" spans="68:68" customFormat="1">
      <c r="BP963155" s="90"/>
    </row>
    <row r="963156" spans="68:68" customFormat="1">
      <c r="BP963156" s="90"/>
    </row>
    <row r="963157" spans="68:68" customFormat="1">
      <c r="BP963157" s="90"/>
    </row>
    <row r="963158" spans="68:68" customFormat="1">
      <c r="BP963158" s="90"/>
    </row>
    <row r="963159" spans="68:68" customFormat="1">
      <c r="BP963159" s="90"/>
    </row>
    <row r="963160" spans="68:68" customFormat="1">
      <c r="BP963160" s="90"/>
    </row>
    <row r="963161" spans="68:68" customFormat="1">
      <c r="BP963161" s="90"/>
    </row>
    <row r="963162" spans="68:68" customFormat="1">
      <c r="BP963162" s="90"/>
    </row>
    <row r="963163" spans="68:68" customFormat="1">
      <c r="BP963163" s="90"/>
    </row>
    <row r="963164" spans="68:68" customFormat="1">
      <c r="BP963164" s="90"/>
    </row>
    <row r="963165" spans="68:68" customFormat="1">
      <c r="BP963165" s="90"/>
    </row>
    <row r="963166" spans="68:68" customFormat="1">
      <c r="BP963166" s="90"/>
    </row>
    <row r="963167" spans="68:68" customFormat="1">
      <c r="BP963167" s="90"/>
    </row>
    <row r="963168" spans="68:68" customFormat="1">
      <c r="BP963168" s="90"/>
    </row>
    <row r="963169" spans="68:68" customFormat="1">
      <c r="BP963169" s="90"/>
    </row>
    <row r="963170" spans="68:68" customFormat="1">
      <c r="BP963170" s="90"/>
    </row>
    <row r="963171" spans="68:68" customFormat="1">
      <c r="BP963171" s="90"/>
    </row>
    <row r="963172" spans="68:68" customFormat="1">
      <c r="BP963172" s="90"/>
    </row>
    <row r="963173" spans="68:68" customFormat="1">
      <c r="BP963173" s="90"/>
    </row>
    <row r="963174" spans="68:68" customFormat="1">
      <c r="BP963174" s="90"/>
    </row>
    <row r="963175" spans="68:68" customFormat="1">
      <c r="BP963175" s="90"/>
    </row>
    <row r="963176" spans="68:68" customFormat="1">
      <c r="BP963176" s="90"/>
    </row>
    <row r="963177" spans="68:68" customFormat="1">
      <c r="BP963177" s="90"/>
    </row>
    <row r="963178" spans="68:68" customFormat="1">
      <c r="BP963178" s="90"/>
    </row>
    <row r="963179" spans="68:68" customFormat="1">
      <c r="BP963179" s="90"/>
    </row>
    <row r="963180" spans="68:68" customFormat="1">
      <c r="BP963180" s="90"/>
    </row>
    <row r="963181" spans="68:68" customFormat="1">
      <c r="BP963181" s="90"/>
    </row>
    <row r="963182" spans="68:68" customFormat="1">
      <c r="BP963182" s="90"/>
    </row>
    <row r="963183" spans="68:68" customFormat="1">
      <c r="BP963183" s="90"/>
    </row>
    <row r="963184" spans="68:68" customFormat="1">
      <c r="BP963184" s="90"/>
    </row>
    <row r="963185" spans="68:68" customFormat="1">
      <c r="BP963185" s="90"/>
    </row>
    <row r="963186" spans="68:68" customFormat="1">
      <c r="BP963186" s="90"/>
    </row>
    <row r="963187" spans="68:68" customFormat="1">
      <c r="BP963187" s="90"/>
    </row>
    <row r="963188" spans="68:68" customFormat="1">
      <c r="BP963188" s="90"/>
    </row>
    <row r="963189" spans="68:68" customFormat="1">
      <c r="BP963189" s="90"/>
    </row>
    <row r="963190" spans="68:68" customFormat="1">
      <c r="BP963190" s="90"/>
    </row>
    <row r="963191" spans="68:68" customFormat="1">
      <c r="BP963191" s="90"/>
    </row>
    <row r="963192" spans="68:68" customFormat="1">
      <c r="BP963192" s="90"/>
    </row>
    <row r="963193" spans="68:68" customFormat="1">
      <c r="BP963193" s="90"/>
    </row>
    <row r="963194" spans="68:68" customFormat="1">
      <c r="BP963194" s="90"/>
    </row>
    <row r="963195" spans="68:68" customFormat="1">
      <c r="BP963195" s="90"/>
    </row>
    <row r="963196" spans="68:68" customFormat="1">
      <c r="BP963196" s="90"/>
    </row>
    <row r="963197" spans="68:68" customFormat="1">
      <c r="BP963197" s="90"/>
    </row>
    <row r="963198" spans="68:68" customFormat="1">
      <c r="BP963198" s="90"/>
    </row>
    <row r="963199" spans="68:68" customFormat="1">
      <c r="BP963199" s="90"/>
    </row>
    <row r="963200" spans="68:68" customFormat="1">
      <c r="BP963200" s="90"/>
    </row>
    <row r="963201" spans="68:68" customFormat="1">
      <c r="BP963201" s="90"/>
    </row>
    <row r="963202" spans="68:68" customFormat="1">
      <c r="BP963202" s="90"/>
    </row>
    <row r="963203" spans="68:68" customFormat="1">
      <c r="BP963203" s="90"/>
    </row>
    <row r="963204" spans="68:68" customFormat="1">
      <c r="BP963204" s="90"/>
    </row>
    <row r="963205" spans="68:68" customFormat="1">
      <c r="BP963205" s="90"/>
    </row>
    <row r="963206" spans="68:68" customFormat="1">
      <c r="BP963206" s="90"/>
    </row>
    <row r="963207" spans="68:68" customFormat="1">
      <c r="BP963207" s="90"/>
    </row>
    <row r="963208" spans="68:68" customFormat="1">
      <c r="BP963208" s="90"/>
    </row>
    <row r="963209" spans="68:68" customFormat="1">
      <c r="BP963209" s="90"/>
    </row>
    <row r="963210" spans="68:68" customFormat="1">
      <c r="BP963210" s="90"/>
    </row>
    <row r="963211" spans="68:68" customFormat="1">
      <c r="BP963211" s="90"/>
    </row>
    <row r="963212" spans="68:68" customFormat="1">
      <c r="BP963212" s="90"/>
    </row>
    <row r="963213" spans="68:68" customFormat="1">
      <c r="BP963213" s="90"/>
    </row>
    <row r="963214" spans="68:68" customFormat="1">
      <c r="BP963214" s="90"/>
    </row>
    <row r="963215" spans="68:68" customFormat="1">
      <c r="BP963215" s="90"/>
    </row>
    <row r="963216" spans="68:68" customFormat="1">
      <c r="BP963216" s="90"/>
    </row>
    <row r="963217" spans="68:68" customFormat="1">
      <c r="BP963217" s="90"/>
    </row>
    <row r="963218" spans="68:68" customFormat="1">
      <c r="BP963218" s="90"/>
    </row>
    <row r="963219" spans="68:68" customFormat="1">
      <c r="BP963219" s="90"/>
    </row>
    <row r="963220" spans="68:68" customFormat="1">
      <c r="BP963220" s="90"/>
    </row>
    <row r="963221" spans="68:68" customFormat="1">
      <c r="BP963221" s="90"/>
    </row>
    <row r="963222" spans="68:68" customFormat="1">
      <c r="BP963222" s="90"/>
    </row>
    <row r="963223" spans="68:68" customFormat="1">
      <c r="BP963223" s="90"/>
    </row>
    <row r="963224" spans="68:68" customFormat="1">
      <c r="BP963224" s="90"/>
    </row>
    <row r="963225" spans="68:68" customFormat="1">
      <c r="BP963225" s="90"/>
    </row>
    <row r="963226" spans="68:68" customFormat="1">
      <c r="BP963226" s="90"/>
    </row>
    <row r="963227" spans="68:68" customFormat="1">
      <c r="BP963227" s="90"/>
    </row>
    <row r="963228" spans="68:68" customFormat="1">
      <c r="BP963228" s="90"/>
    </row>
    <row r="963229" spans="68:68" customFormat="1">
      <c r="BP963229" s="90"/>
    </row>
    <row r="963230" spans="68:68" customFormat="1">
      <c r="BP963230" s="90"/>
    </row>
    <row r="963231" spans="68:68" customFormat="1">
      <c r="BP963231" s="90"/>
    </row>
    <row r="963232" spans="68:68" customFormat="1">
      <c r="BP963232" s="90"/>
    </row>
    <row r="963233" spans="68:68" customFormat="1">
      <c r="BP963233" s="90"/>
    </row>
    <row r="963234" spans="68:68" customFormat="1">
      <c r="BP963234" s="90"/>
    </row>
    <row r="963235" spans="68:68" customFormat="1">
      <c r="BP963235" s="90"/>
    </row>
    <row r="963236" spans="68:68" customFormat="1">
      <c r="BP963236" s="90"/>
    </row>
    <row r="963237" spans="68:68" customFormat="1">
      <c r="BP963237" s="90"/>
    </row>
    <row r="963238" spans="68:68" customFormat="1">
      <c r="BP963238" s="90"/>
    </row>
    <row r="963239" spans="68:68" customFormat="1">
      <c r="BP963239" s="90"/>
    </row>
    <row r="963240" spans="68:68" customFormat="1">
      <c r="BP963240" s="90"/>
    </row>
    <row r="963241" spans="68:68" customFormat="1">
      <c r="BP963241" s="90"/>
    </row>
    <row r="963242" spans="68:68" customFormat="1">
      <c r="BP963242" s="90"/>
    </row>
    <row r="963243" spans="68:68" customFormat="1">
      <c r="BP963243" s="90"/>
    </row>
    <row r="963244" spans="68:68" customFormat="1">
      <c r="BP963244" s="90"/>
    </row>
    <row r="963245" spans="68:68" customFormat="1">
      <c r="BP963245" s="90"/>
    </row>
    <row r="963246" spans="68:68" customFormat="1">
      <c r="BP963246" s="90"/>
    </row>
    <row r="963247" spans="68:68" customFormat="1">
      <c r="BP963247" s="90"/>
    </row>
    <row r="963248" spans="68:68" customFormat="1">
      <c r="BP963248" s="90"/>
    </row>
    <row r="963249" spans="68:68" customFormat="1">
      <c r="BP963249" s="90"/>
    </row>
    <row r="963250" spans="68:68" customFormat="1">
      <c r="BP963250" s="90"/>
    </row>
    <row r="963251" spans="68:68" customFormat="1">
      <c r="BP963251" s="90"/>
    </row>
    <row r="963252" spans="68:68" customFormat="1">
      <c r="BP963252" s="90"/>
    </row>
    <row r="963253" spans="68:68" customFormat="1">
      <c r="BP963253" s="90"/>
    </row>
    <row r="963254" spans="68:68" customFormat="1">
      <c r="BP963254" s="90"/>
    </row>
    <row r="963255" spans="68:68" customFormat="1">
      <c r="BP963255" s="90"/>
    </row>
    <row r="963256" spans="68:68" customFormat="1">
      <c r="BP963256" s="90"/>
    </row>
    <row r="963257" spans="68:68" customFormat="1">
      <c r="BP963257" s="90"/>
    </row>
    <row r="963258" spans="68:68" customFormat="1">
      <c r="BP963258" s="90"/>
    </row>
    <row r="963259" spans="68:68" customFormat="1">
      <c r="BP963259" s="90"/>
    </row>
    <row r="963260" spans="68:68" customFormat="1">
      <c r="BP963260" s="90"/>
    </row>
    <row r="963261" spans="68:68" customFormat="1">
      <c r="BP963261" s="90"/>
    </row>
    <row r="963262" spans="68:68" customFormat="1">
      <c r="BP963262" s="90"/>
    </row>
    <row r="963263" spans="68:68" customFormat="1">
      <c r="BP963263" s="90"/>
    </row>
    <row r="963264" spans="68:68" customFormat="1">
      <c r="BP963264" s="90"/>
    </row>
    <row r="963265" spans="68:68" customFormat="1">
      <c r="BP963265" s="90"/>
    </row>
    <row r="963266" spans="68:68" customFormat="1">
      <c r="BP963266" s="90"/>
    </row>
    <row r="963267" spans="68:68" customFormat="1">
      <c r="BP963267" s="90"/>
    </row>
    <row r="963268" spans="68:68" customFormat="1">
      <c r="BP963268" s="90"/>
    </row>
    <row r="963269" spans="68:68" customFormat="1">
      <c r="BP963269" s="90"/>
    </row>
    <row r="963270" spans="68:68" customFormat="1">
      <c r="BP963270" s="90"/>
    </row>
    <row r="963271" spans="68:68" customFormat="1">
      <c r="BP963271" s="90"/>
    </row>
    <row r="963272" spans="68:68" customFormat="1">
      <c r="BP963272" s="90"/>
    </row>
    <row r="963273" spans="68:68" customFormat="1">
      <c r="BP963273" s="90"/>
    </row>
    <row r="963274" spans="68:68" customFormat="1">
      <c r="BP963274" s="90"/>
    </row>
    <row r="963275" spans="68:68" customFormat="1">
      <c r="BP963275" s="90"/>
    </row>
    <row r="963276" spans="68:68" customFormat="1">
      <c r="BP963276" s="90"/>
    </row>
    <row r="963277" spans="68:68" customFormat="1">
      <c r="BP963277" s="90"/>
    </row>
    <row r="963278" spans="68:68" customFormat="1">
      <c r="BP963278" s="90"/>
    </row>
    <row r="963279" spans="68:68" customFormat="1">
      <c r="BP963279" s="90"/>
    </row>
    <row r="963280" spans="68:68" customFormat="1">
      <c r="BP963280" s="90"/>
    </row>
    <row r="963281" spans="68:68" customFormat="1">
      <c r="BP963281" s="90"/>
    </row>
    <row r="963282" spans="68:68" customFormat="1">
      <c r="BP963282" s="90"/>
    </row>
    <row r="963283" spans="68:68" customFormat="1">
      <c r="BP963283" s="90"/>
    </row>
    <row r="963284" spans="68:68" customFormat="1">
      <c r="BP963284" s="90"/>
    </row>
    <row r="963285" spans="68:68" customFormat="1">
      <c r="BP963285" s="90"/>
    </row>
    <row r="963286" spans="68:68" customFormat="1">
      <c r="BP963286" s="90"/>
    </row>
    <row r="963287" spans="68:68" customFormat="1">
      <c r="BP963287" s="90"/>
    </row>
    <row r="963288" spans="68:68" customFormat="1">
      <c r="BP963288" s="90"/>
    </row>
    <row r="963289" spans="68:68" customFormat="1">
      <c r="BP963289" s="90"/>
    </row>
    <row r="963290" spans="68:68" customFormat="1">
      <c r="BP963290" s="90"/>
    </row>
    <row r="963291" spans="68:68" customFormat="1">
      <c r="BP963291" s="90"/>
    </row>
    <row r="963292" spans="68:68" customFormat="1">
      <c r="BP963292" s="90"/>
    </row>
    <row r="963293" spans="68:68" customFormat="1">
      <c r="BP963293" s="90"/>
    </row>
    <row r="963294" spans="68:68" customFormat="1">
      <c r="BP963294" s="90"/>
    </row>
    <row r="963295" spans="68:68" customFormat="1">
      <c r="BP963295" s="90"/>
    </row>
    <row r="963296" spans="68:68" customFormat="1">
      <c r="BP963296" s="90"/>
    </row>
    <row r="963297" spans="68:68" customFormat="1">
      <c r="BP963297" s="90"/>
    </row>
    <row r="963298" spans="68:68" customFormat="1">
      <c r="BP963298" s="90"/>
    </row>
    <row r="963299" spans="68:68" customFormat="1">
      <c r="BP963299" s="90"/>
    </row>
    <row r="963300" spans="68:68" customFormat="1">
      <c r="BP963300" s="90"/>
    </row>
    <row r="963301" spans="68:68" customFormat="1">
      <c r="BP963301" s="90"/>
    </row>
    <row r="963302" spans="68:68" customFormat="1">
      <c r="BP963302" s="90"/>
    </row>
    <row r="963303" spans="68:68" customFormat="1">
      <c r="BP963303" s="90"/>
    </row>
    <row r="963304" spans="68:68" customFormat="1">
      <c r="BP963304" s="90"/>
    </row>
    <row r="963305" spans="68:68" customFormat="1">
      <c r="BP963305" s="90"/>
    </row>
    <row r="963306" spans="68:68" customFormat="1">
      <c r="BP963306" s="90"/>
    </row>
    <row r="963307" spans="68:68" customFormat="1">
      <c r="BP963307" s="90"/>
    </row>
    <row r="963308" spans="68:68" customFormat="1">
      <c r="BP963308" s="90"/>
    </row>
    <row r="963309" spans="68:68" customFormat="1">
      <c r="BP963309" s="90"/>
    </row>
    <row r="963310" spans="68:68" customFormat="1">
      <c r="BP963310" s="90"/>
    </row>
    <row r="963311" spans="68:68" customFormat="1">
      <c r="BP963311" s="90"/>
    </row>
    <row r="963312" spans="68:68" customFormat="1">
      <c r="BP963312" s="90"/>
    </row>
    <row r="963313" spans="68:68" customFormat="1">
      <c r="BP963313" s="90"/>
    </row>
    <row r="963314" spans="68:68" customFormat="1">
      <c r="BP963314" s="90"/>
    </row>
    <row r="963315" spans="68:68" customFormat="1">
      <c r="BP963315" s="90"/>
    </row>
    <row r="963316" spans="68:68" customFormat="1">
      <c r="BP963316" s="90"/>
    </row>
    <row r="963317" spans="68:68" customFormat="1">
      <c r="BP963317" s="90"/>
    </row>
    <row r="963318" spans="68:68" customFormat="1">
      <c r="BP963318" s="90"/>
    </row>
    <row r="963319" spans="68:68" customFormat="1">
      <c r="BP963319" s="90"/>
    </row>
    <row r="963320" spans="68:68" customFormat="1">
      <c r="BP963320" s="90"/>
    </row>
    <row r="963321" spans="68:68" customFormat="1">
      <c r="BP963321" s="90"/>
    </row>
    <row r="963322" spans="68:68" customFormat="1">
      <c r="BP963322" s="90"/>
    </row>
    <row r="963323" spans="68:68" customFormat="1">
      <c r="BP963323" s="90"/>
    </row>
    <row r="963324" spans="68:68" customFormat="1">
      <c r="BP963324" s="90"/>
    </row>
    <row r="963325" spans="68:68" customFormat="1">
      <c r="BP963325" s="90"/>
    </row>
    <row r="963326" spans="68:68" customFormat="1">
      <c r="BP963326" s="90"/>
    </row>
    <row r="963327" spans="68:68" customFormat="1">
      <c r="BP963327" s="90"/>
    </row>
    <row r="963328" spans="68:68" customFormat="1">
      <c r="BP963328" s="90"/>
    </row>
    <row r="963329" spans="68:68" customFormat="1">
      <c r="BP963329" s="90"/>
    </row>
    <row r="963330" spans="68:68" customFormat="1">
      <c r="BP963330" s="90"/>
    </row>
    <row r="963331" spans="68:68" customFormat="1">
      <c r="BP963331" s="90"/>
    </row>
    <row r="963332" spans="68:68" customFormat="1">
      <c r="BP963332" s="90"/>
    </row>
    <row r="963333" spans="68:68" customFormat="1">
      <c r="BP963333" s="90"/>
    </row>
    <row r="963334" spans="68:68" customFormat="1">
      <c r="BP963334" s="90"/>
    </row>
    <row r="963335" spans="68:68" customFormat="1">
      <c r="BP963335" s="90"/>
    </row>
    <row r="963336" spans="68:68" customFormat="1">
      <c r="BP963336" s="90"/>
    </row>
    <row r="963337" spans="68:68" customFormat="1">
      <c r="BP963337" s="90"/>
    </row>
    <row r="963338" spans="68:68" customFormat="1">
      <c r="BP963338" s="90"/>
    </row>
    <row r="963339" spans="68:68" customFormat="1">
      <c r="BP963339" s="90"/>
    </row>
    <row r="963340" spans="68:68" customFormat="1">
      <c r="BP963340" s="90"/>
    </row>
    <row r="963341" spans="68:68" customFormat="1">
      <c r="BP963341" s="90"/>
    </row>
    <row r="963342" spans="68:68" customFormat="1">
      <c r="BP963342" s="90"/>
    </row>
    <row r="963343" spans="68:68" customFormat="1">
      <c r="BP963343" s="90"/>
    </row>
    <row r="963344" spans="68:68" customFormat="1">
      <c r="BP963344" s="90"/>
    </row>
    <row r="963345" spans="68:68" customFormat="1">
      <c r="BP963345" s="90"/>
    </row>
    <row r="963346" spans="68:68" customFormat="1">
      <c r="BP963346" s="90"/>
    </row>
    <row r="963347" spans="68:68" customFormat="1">
      <c r="BP963347" s="90"/>
    </row>
    <row r="963348" spans="68:68" customFormat="1">
      <c r="BP963348" s="90"/>
    </row>
    <row r="963349" spans="68:68" customFormat="1">
      <c r="BP963349" s="90"/>
    </row>
    <row r="963350" spans="68:68" customFormat="1">
      <c r="BP963350" s="90"/>
    </row>
    <row r="963351" spans="68:68" customFormat="1">
      <c r="BP963351" s="90"/>
    </row>
    <row r="963352" spans="68:68" customFormat="1">
      <c r="BP963352" s="90"/>
    </row>
    <row r="963353" spans="68:68" customFormat="1">
      <c r="BP963353" s="90"/>
    </row>
    <row r="963354" spans="68:68" customFormat="1">
      <c r="BP963354" s="90"/>
    </row>
    <row r="963355" spans="68:68" customFormat="1">
      <c r="BP963355" s="90"/>
    </row>
    <row r="963356" spans="68:68" customFormat="1">
      <c r="BP963356" s="90"/>
    </row>
    <row r="963357" spans="68:68" customFormat="1">
      <c r="BP963357" s="90"/>
    </row>
    <row r="963358" spans="68:68" customFormat="1">
      <c r="BP963358" s="90"/>
    </row>
    <row r="963359" spans="68:68" customFormat="1">
      <c r="BP963359" s="90"/>
    </row>
    <row r="963360" spans="68:68" customFormat="1">
      <c r="BP963360" s="90"/>
    </row>
    <row r="963361" spans="68:68" customFormat="1">
      <c r="BP963361" s="90"/>
    </row>
    <row r="963362" spans="68:68" customFormat="1">
      <c r="BP963362" s="90"/>
    </row>
    <row r="963363" spans="68:68" customFormat="1">
      <c r="BP963363" s="90"/>
    </row>
    <row r="963364" spans="68:68" customFormat="1">
      <c r="BP963364" s="90"/>
    </row>
    <row r="963365" spans="68:68" customFormat="1">
      <c r="BP963365" s="90"/>
    </row>
    <row r="963366" spans="68:68" customFormat="1">
      <c r="BP963366" s="90"/>
    </row>
    <row r="963367" spans="68:68" customFormat="1">
      <c r="BP963367" s="90"/>
    </row>
    <row r="963368" spans="68:68" customFormat="1">
      <c r="BP963368" s="90"/>
    </row>
    <row r="963369" spans="68:68" customFormat="1">
      <c r="BP963369" s="90"/>
    </row>
    <row r="963370" spans="68:68" customFormat="1">
      <c r="BP963370" s="90"/>
    </row>
    <row r="963371" spans="68:68" customFormat="1">
      <c r="BP963371" s="90"/>
    </row>
    <row r="963372" spans="68:68" customFormat="1">
      <c r="BP963372" s="90"/>
    </row>
    <row r="963373" spans="68:68" customFormat="1">
      <c r="BP963373" s="90"/>
    </row>
    <row r="963374" spans="68:68" customFormat="1">
      <c r="BP963374" s="90"/>
    </row>
    <row r="963375" spans="68:68" customFormat="1">
      <c r="BP963375" s="90"/>
    </row>
    <row r="963376" spans="68:68" customFormat="1">
      <c r="BP963376" s="90"/>
    </row>
    <row r="963377" spans="68:68" customFormat="1">
      <c r="BP963377" s="90"/>
    </row>
    <row r="963378" spans="68:68" customFormat="1">
      <c r="BP963378" s="90"/>
    </row>
    <row r="963379" spans="68:68" customFormat="1">
      <c r="BP963379" s="90"/>
    </row>
    <row r="963380" spans="68:68" customFormat="1">
      <c r="BP963380" s="90"/>
    </row>
    <row r="963381" spans="68:68" customFormat="1">
      <c r="BP963381" s="90"/>
    </row>
    <row r="963382" spans="68:68" customFormat="1">
      <c r="BP963382" s="90"/>
    </row>
    <row r="963383" spans="68:68" customFormat="1">
      <c r="BP963383" s="90"/>
    </row>
    <row r="963384" spans="68:68" customFormat="1">
      <c r="BP963384" s="90"/>
    </row>
    <row r="963385" spans="68:68" customFormat="1">
      <c r="BP963385" s="90"/>
    </row>
    <row r="963386" spans="68:68" customFormat="1">
      <c r="BP963386" s="90"/>
    </row>
    <row r="963387" spans="68:68" customFormat="1">
      <c r="BP963387" s="90"/>
    </row>
    <row r="963388" spans="68:68" customFormat="1">
      <c r="BP963388" s="90"/>
    </row>
    <row r="963389" spans="68:68" customFormat="1">
      <c r="BP963389" s="90"/>
    </row>
    <row r="963390" spans="68:68" customFormat="1">
      <c r="BP963390" s="90"/>
    </row>
    <row r="963391" spans="68:68" customFormat="1">
      <c r="BP963391" s="90"/>
    </row>
    <row r="963392" spans="68:68" customFormat="1">
      <c r="BP963392" s="90"/>
    </row>
    <row r="963393" spans="68:68" customFormat="1">
      <c r="BP963393" s="90"/>
    </row>
    <row r="963394" spans="68:68" customFormat="1">
      <c r="BP963394" s="90"/>
    </row>
    <row r="963395" spans="68:68" customFormat="1">
      <c r="BP963395" s="90"/>
    </row>
    <row r="963396" spans="68:68" customFormat="1">
      <c r="BP963396" s="90"/>
    </row>
    <row r="963397" spans="68:68" customFormat="1">
      <c r="BP963397" s="90"/>
    </row>
    <row r="963398" spans="68:68" customFormat="1">
      <c r="BP963398" s="90"/>
    </row>
    <row r="963399" spans="68:68" customFormat="1">
      <c r="BP963399" s="90"/>
    </row>
    <row r="963400" spans="68:68" customFormat="1">
      <c r="BP963400" s="90"/>
    </row>
    <row r="963401" spans="68:68" customFormat="1">
      <c r="BP963401" s="90"/>
    </row>
    <row r="963402" spans="68:68" customFormat="1">
      <c r="BP963402" s="90"/>
    </row>
    <row r="963403" spans="68:68" customFormat="1">
      <c r="BP963403" s="90"/>
    </row>
    <row r="963404" spans="68:68" customFormat="1">
      <c r="BP963404" s="90"/>
    </row>
    <row r="963405" spans="68:68" customFormat="1">
      <c r="BP963405" s="90"/>
    </row>
    <row r="963406" spans="68:68" customFormat="1">
      <c r="BP963406" s="90"/>
    </row>
    <row r="963407" spans="68:68" customFormat="1">
      <c r="BP963407" s="90"/>
    </row>
    <row r="963408" spans="68:68" customFormat="1">
      <c r="BP963408" s="90"/>
    </row>
    <row r="963409" spans="68:68" customFormat="1">
      <c r="BP963409" s="90"/>
    </row>
    <row r="963410" spans="68:68" customFormat="1">
      <c r="BP963410" s="90"/>
    </row>
    <row r="963411" spans="68:68" customFormat="1">
      <c r="BP963411" s="90"/>
    </row>
    <row r="963412" spans="68:68" customFormat="1">
      <c r="BP963412" s="90"/>
    </row>
    <row r="963413" spans="68:68" customFormat="1">
      <c r="BP963413" s="90"/>
    </row>
    <row r="963414" spans="68:68" customFormat="1">
      <c r="BP963414" s="90"/>
    </row>
    <row r="963415" spans="68:68" customFormat="1">
      <c r="BP963415" s="90"/>
    </row>
    <row r="963416" spans="68:68" customFormat="1">
      <c r="BP963416" s="90"/>
    </row>
    <row r="963417" spans="68:68" customFormat="1">
      <c r="BP963417" s="90"/>
    </row>
    <row r="963418" spans="68:68" customFormat="1">
      <c r="BP963418" s="90"/>
    </row>
    <row r="963419" spans="68:68" customFormat="1">
      <c r="BP963419" s="90"/>
    </row>
    <row r="963420" spans="68:68" customFormat="1">
      <c r="BP963420" s="90"/>
    </row>
    <row r="963421" spans="68:68" customFormat="1">
      <c r="BP963421" s="90"/>
    </row>
    <row r="963422" spans="68:68" customFormat="1">
      <c r="BP963422" s="90"/>
    </row>
    <row r="963423" spans="68:68" customFormat="1">
      <c r="BP963423" s="90"/>
    </row>
    <row r="963424" spans="68:68" customFormat="1">
      <c r="BP963424" s="90"/>
    </row>
    <row r="963425" spans="68:68" customFormat="1">
      <c r="BP963425" s="90"/>
    </row>
    <row r="963426" spans="68:68" customFormat="1">
      <c r="BP963426" s="90"/>
    </row>
    <row r="963427" spans="68:68" customFormat="1">
      <c r="BP963427" s="90"/>
    </row>
    <row r="963428" spans="68:68" customFormat="1">
      <c r="BP963428" s="90"/>
    </row>
    <row r="963429" spans="68:68" customFormat="1">
      <c r="BP963429" s="90"/>
    </row>
    <row r="963430" spans="68:68" customFormat="1">
      <c r="BP963430" s="90"/>
    </row>
    <row r="963431" spans="68:68" customFormat="1">
      <c r="BP963431" s="90"/>
    </row>
    <row r="963432" spans="68:68" customFormat="1">
      <c r="BP963432" s="90"/>
    </row>
    <row r="963433" spans="68:68" customFormat="1">
      <c r="BP963433" s="90"/>
    </row>
    <row r="963434" spans="68:68" customFormat="1">
      <c r="BP963434" s="90"/>
    </row>
    <row r="963435" spans="68:68" customFormat="1">
      <c r="BP963435" s="90"/>
    </row>
    <row r="963436" spans="68:68" customFormat="1">
      <c r="BP963436" s="90"/>
    </row>
    <row r="963437" spans="68:68" customFormat="1">
      <c r="BP963437" s="90"/>
    </row>
    <row r="963438" spans="68:68" customFormat="1">
      <c r="BP963438" s="90"/>
    </row>
    <row r="963439" spans="68:68" customFormat="1">
      <c r="BP963439" s="90"/>
    </row>
    <row r="963440" spans="68:68" customFormat="1">
      <c r="BP963440" s="90"/>
    </row>
    <row r="963441" spans="68:68" customFormat="1">
      <c r="BP963441" s="90"/>
    </row>
    <row r="963442" spans="68:68" customFormat="1">
      <c r="BP963442" s="90"/>
    </row>
    <row r="963443" spans="68:68" customFormat="1">
      <c r="BP963443" s="90"/>
    </row>
    <row r="963444" spans="68:68" customFormat="1">
      <c r="BP963444" s="90"/>
    </row>
    <row r="963445" spans="68:68" customFormat="1">
      <c r="BP963445" s="90"/>
    </row>
    <row r="963446" spans="68:68" customFormat="1">
      <c r="BP963446" s="90"/>
    </row>
    <row r="963447" spans="68:68" customFormat="1">
      <c r="BP963447" s="90"/>
    </row>
    <row r="963448" spans="68:68" customFormat="1">
      <c r="BP963448" s="90"/>
    </row>
    <row r="963449" spans="68:68" customFormat="1">
      <c r="BP963449" s="90"/>
    </row>
    <row r="963450" spans="68:68" customFormat="1">
      <c r="BP963450" s="90"/>
    </row>
    <row r="963451" spans="68:68" customFormat="1">
      <c r="BP963451" s="90"/>
    </row>
    <row r="963452" spans="68:68" customFormat="1">
      <c r="BP963452" s="90"/>
    </row>
    <row r="963453" spans="68:68" customFormat="1">
      <c r="BP963453" s="90"/>
    </row>
    <row r="963454" spans="68:68" customFormat="1">
      <c r="BP963454" s="90"/>
    </row>
    <row r="963455" spans="68:68" customFormat="1">
      <c r="BP963455" s="90"/>
    </row>
    <row r="963456" spans="68:68" customFormat="1">
      <c r="BP963456" s="90"/>
    </row>
    <row r="963457" spans="68:68" customFormat="1">
      <c r="BP963457" s="90"/>
    </row>
    <row r="963458" spans="68:68" customFormat="1">
      <c r="BP963458" s="90"/>
    </row>
    <row r="963459" spans="68:68" customFormat="1">
      <c r="BP963459" s="90"/>
    </row>
    <row r="963460" spans="68:68" customFormat="1">
      <c r="BP963460" s="90"/>
    </row>
    <row r="963461" spans="68:68" customFormat="1">
      <c r="BP963461" s="90"/>
    </row>
    <row r="963462" spans="68:68" customFormat="1">
      <c r="BP963462" s="90"/>
    </row>
    <row r="963463" spans="68:68" customFormat="1">
      <c r="BP963463" s="90"/>
    </row>
    <row r="963464" spans="68:68" customFormat="1">
      <c r="BP963464" s="90"/>
    </row>
    <row r="963465" spans="68:68" customFormat="1">
      <c r="BP963465" s="90"/>
    </row>
    <row r="963466" spans="68:68" customFormat="1">
      <c r="BP963466" s="90"/>
    </row>
    <row r="963467" spans="68:68" customFormat="1">
      <c r="BP963467" s="90"/>
    </row>
    <row r="963468" spans="68:68" customFormat="1">
      <c r="BP963468" s="90"/>
    </row>
    <row r="963469" spans="68:68" customFormat="1">
      <c r="BP963469" s="90"/>
    </row>
    <row r="963470" spans="68:68" customFormat="1">
      <c r="BP963470" s="90"/>
    </row>
    <row r="963471" spans="68:68" customFormat="1">
      <c r="BP963471" s="90"/>
    </row>
    <row r="963472" spans="68:68" customFormat="1">
      <c r="BP963472" s="90"/>
    </row>
    <row r="963473" spans="68:68" customFormat="1">
      <c r="BP963473" s="90"/>
    </row>
    <row r="963474" spans="68:68" customFormat="1">
      <c r="BP963474" s="90"/>
    </row>
    <row r="963475" spans="68:68" customFormat="1">
      <c r="BP963475" s="90"/>
    </row>
    <row r="963476" spans="68:68" customFormat="1">
      <c r="BP963476" s="90"/>
    </row>
    <row r="963477" spans="68:68" customFormat="1">
      <c r="BP963477" s="90"/>
    </row>
    <row r="963478" spans="68:68" customFormat="1">
      <c r="BP963478" s="90"/>
    </row>
    <row r="963479" spans="68:68" customFormat="1">
      <c r="BP963479" s="90"/>
    </row>
    <row r="963480" spans="68:68" customFormat="1">
      <c r="BP963480" s="90"/>
    </row>
    <row r="963481" spans="68:68" customFormat="1">
      <c r="BP963481" s="90"/>
    </row>
    <row r="963482" spans="68:68" customFormat="1">
      <c r="BP963482" s="90"/>
    </row>
    <row r="963483" spans="68:68" customFormat="1">
      <c r="BP963483" s="90"/>
    </row>
    <row r="963484" spans="68:68" customFormat="1">
      <c r="BP963484" s="90"/>
    </row>
    <row r="963485" spans="68:68" customFormat="1">
      <c r="BP963485" s="90"/>
    </row>
    <row r="963486" spans="68:68" customFormat="1">
      <c r="BP963486" s="90"/>
    </row>
    <row r="963487" spans="68:68" customFormat="1">
      <c r="BP963487" s="90"/>
    </row>
    <row r="963488" spans="68:68" customFormat="1">
      <c r="BP963488" s="90"/>
    </row>
    <row r="963489" spans="68:68" customFormat="1">
      <c r="BP963489" s="90"/>
    </row>
    <row r="963490" spans="68:68" customFormat="1">
      <c r="BP963490" s="90"/>
    </row>
    <row r="963491" spans="68:68" customFormat="1">
      <c r="BP963491" s="90"/>
    </row>
    <row r="963492" spans="68:68" customFormat="1">
      <c r="BP963492" s="90"/>
    </row>
    <row r="963493" spans="68:68" customFormat="1">
      <c r="BP963493" s="90"/>
    </row>
    <row r="963494" spans="68:68" customFormat="1">
      <c r="BP963494" s="90"/>
    </row>
    <row r="963495" spans="68:68" customFormat="1">
      <c r="BP963495" s="90"/>
    </row>
    <row r="963496" spans="68:68" customFormat="1">
      <c r="BP963496" s="90"/>
    </row>
    <row r="963497" spans="68:68" customFormat="1">
      <c r="BP963497" s="90"/>
    </row>
    <row r="963498" spans="68:68" customFormat="1">
      <c r="BP963498" s="90"/>
    </row>
    <row r="963499" spans="68:68" customFormat="1">
      <c r="BP963499" s="90"/>
    </row>
    <row r="963500" spans="68:68" customFormat="1">
      <c r="BP963500" s="90"/>
    </row>
    <row r="963501" spans="68:68" customFormat="1">
      <c r="BP963501" s="90"/>
    </row>
    <row r="963502" spans="68:68" customFormat="1">
      <c r="BP963502" s="90"/>
    </row>
    <row r="963503" spans="68:68" customFormat="1">
      <c r="BP963503" s="90"/>
    </row>
    <row r="963504" spans="68:68" customFormat="1">
      <c r="BP963504" s="90"/>
    </row>
    <row r="963505" spans="68:68" customFormat="1">
      <c r="BP963505" s="90"/>
    </row>
    <row r="963506" spans="68:68" customFormat="1">
      <c r="BP963506" s="90"/>
    </row>
    <row r="963507" spans="68:68" customFormat="1">
      <c r="BP963507" s="90"/>
    </row>
    <row r="963508" spans="68:68" customFormat="1">
      <c r="BP963508" s="90"/>
    </row>
    <row r="963509" spans="68:68" customFormat="1">
      <c r="BP963509" s="90"/>
    </row>
    <row r="963510" spans="68:68" customFormat="1">
      <c r="BP963510" s="90"/>
    </row>
    <row r="963511" spans="68:68" customFormat="1">
      <c r="BP963511" s="90"/>
    </row>
    <row r="963512" spans="68:68" customFormat="1">
      <c r="BP963512" s="90"/>
    </row>
    <row r="963513" spans="68:68" customFormat="1">
      <c r="BP963513" s="90"/>
    </row>
    <row r="963514" spans="68:68" customFormat="1">
      <c r="BP963514" s="90"/>
    </row>
    <row r="963515" spans="68:68" customFormat="1">
      <c r="BP963515" s="90"/>
    </row>
    <row r="963516" spans="68:68" customFormat="1">
      <c r="BP963516" s="90"/>
    </row>
    <row r="963517" spans="68:68" customFormat="1">
      <c r="BP963517" s="90"/>
    </row>
    <row r="963518" spans="68:68" customFormat="1">
      <c r="BP963518" s="90"/>
    </row>
    <row r="963519" spans="68:68" customFormat="1">
      <c r="BP963519" s="90"/>
    </row>
    <row r="963520" spans="68:68" customFormat="1">
      <c r="BP963520" s="90"/>
    </row>
    <row r="963521" spans="68:68" customFormat="1">
      <c r="BP963521" s="90"/>
    </row>
    <row r="963522" spans="68:68" customFormat="1">
      <c r="BP963522" s="90"/>
    </row>
    <row r="963523" spans="68:68" customFormat="1">
      <c r="BP963523" s="90"/>
    </row>
    <row r="963524" spans="68:68" customFormat="1">
      <c r="BP963524" s="90"/>
    </row>
    <row r="963525" spans="68:68" customFormat="1">
      <c r="BP963525" s="90"/>
    </row>
    <row r="963526" spans="68:68" customFormat="1">
      <c r="BP963526" s="90"/>
    </row>
    <row r="963527" spans="68:68" customFormat="1">
      <c r="BP963527" s="90"/>
    </row>
    <row r="963528" spans="68:68" customFormat="1">
      <c r="BP963528" s="90"/>
    </row>
    <row r="963529" spans="68:68" customFormat="1">
      <c r="BP963529" s="90"/>
    </row>
    <row r="963530" spans="68:68" customFormat="1">
      <c r="BP963530" s="90"/>
    </row>
    <row r="963531" spans="68:68" customFormat="1">
      <c r="BP963531" s="90"/>
    </row>
    <row r="963532" spans="68:68" customFormat="1">
      <c r="BP963532" s="90"/>
    </row>
    <row r="963533" spans="68:68" customFormat="1">
      <c r="BP963533" s="90"/>
    </row>
    <row r="963534" spans="68:68" customFormat="1">
      <c r="BP963534" s="90"/>
    </row>
    <row r="963535" spans="68:68" customFormat="1">
      <c r="BP963535" s="90"/>
    </row>
    <row r="963536" spans="68:68" customFormat="1">
      <c r="BP963536" s="90"/>
    </row>
    <row r="963537" spans="68:68" customFormat="1">
      <c r="BP963537" s="90"/>
    </row>
    <row r="963538" spans="68:68" customFormat="1">
      <c r="BP963538" s="90"/>
    </row>
    <row r="963539" spans="68:68" customFormat="1">
      <c r="BP963539" s="90"/>
    </row>
    <row r="963540" spans="68:68" customFormat="1">
      <c r="BP963540" s="90"/>
    </row>
    <row r="963541" spans="68:68" customFormat="1">
      <c r="BP963541" s="90"/>
    </row>
    <row r="963542" spans="68:68" customFormat="1">
      <c r="BP963542" s="90"/>
    </row>
    <row r="963543" spans="68:68" customFormat="1">
      <c r="BP963543" s="90"/>
    </row>
    <row r="963544" spans="68:68" customFormat="1">
      <c r="BP963544" s="90"/>
    </row>
    <row r="963545" spans="68:68" customFormat="1">
      <c r="BP963545" s="90"/>
    </row>
    <row r="963546" spans="68:68" customFormat="1">
      <c r="BP963546" s="90"/>
    </row>
    <row r="963547" spans="68:68" customFormat="1">
      <c r="BP963547" s="90"/>
    </row>
    <row r="963548" spans="68:68" customFormat="1">
      <c r="BP963548" s="90"/>
    </row>
    <row r="963549" spans="68:68" customFormat="1">
      <c r="BP963549" s="90"/>
    </row>
    <row r="963550" spans="68:68" customFormat="1">
      <c r="BP963550" s="90"/>
    </row>
    <row r="963551" spans="68:68" customFormat="1">
      <c r="BP963551" s="90"/>
    </row>
    <row r="963552" spans="68:68" customFormat="1">
      <c r="BP963552" s="90"/>
    </row>
    <row r="963553" spans="68:68" customFormat="1">
      <c r="BP963553" s="90"/>
    </row>
    <row r="963554" spans="68:68" customFormat="1">
      <c r="BP963554" s="90"/>
    </row>
    <row r="963555" spans="68:68" customFormat="1">
      <c r="BP963555" s="90"/>
    </row>
    <row r="963556" spans="68:68" customFormat="1">
      <c r="BP963556" s="90"/>
    </row>
    <row r="963557" spans="68:68" customFormat="1">
      <c r="BP963557" s="90"/>
    </row>
    <row r="963558" spans="68:68" customFormat="1">
      <c r="BP963558" s="90"/>
    </row>
    <row r="963559" spans="68:68" customFormat="1">
      <c r="BP963559" s="90"/>
    </row>
    <row r="963560" spans="68:68" customFormat="1">
      <c r="BP963560" s="90"/>
    </row>
    <row r="963561" spans="68:68" customFormat="1">
      <c r="BP963561" s="90"/>
    </row>
    <row r="963562" spans="68:68" customFormat="1">
      <c r="BP963562" s="90"/>
    </row>
    <row r="963563" spans="68:68" customFormat="1">
      <c r="BP963563" s="90"/>
    </row>
    <row r="963564" spans="68:68" customFormat="1">
      <c r="BP963564" s="90"/>
    </row>
    <row r="963565" spans="68:68" customFormat="1">
      <c r="BP963565" s="90"/>
    </row>
    <row r="963566" spans="68:68" customFormat="1">
      <c r="BP963566" s="90"/>
    </row>
    <row r="963567" spans="68:68" customFormat="1">
      <c r="BP963567" s="90"/>
    </row>
    <row r="963568" spans="68:68" customFormat="1">
      <c r="BP963568" s="90"/>
    </row>
    <row r="963569" spans="68:68" customFormat="1">
      <c r="BP963569" s="90"/>
    </row>
    <row r="963570" spans="68:68" customFormat="1">
      <c r="BP963570" s="90"/>
    </row>
    <row r="963571" spans="68:68" customFormat="1">
      <c r="BP963571" s="90"/>
    </row>
    <row r="963572" spans="68:68" customFormat="1">
      <c r="BP963572" s="90"/>
    </row>
    <row r="963573" spans="68:68" customFormat="1">
      <c r="BP963573" s="90"/>
    </row>
    <row r="963574" spans="68:68" customFormat="1">
      <c r="BP963574" s="90"/>
    </row>
    <row r="963575" spans="68:68" customFormat="1">
      <c r="BP963575" s="90"/>
    </row>
    <row r="963576" spans="68:68" customFormat="1">
      <c r="BP963576" s="90"/>
    </row>
    <row r="963577" spans="68:68" customFormat="1">
      <c r="BP963577" s="90"/>
    </row>
    <row r="963578" spans="68:68" customFormat="1">
      <c r="BP963578" s="90"/>
    </row>
    <row r="963579" spans="68:68" customFormat="1">
      <c r="BP963579" s="90"/>
    </row>
    <row r="963580" spans="68:68" customFormat="1">
      <c r="BP963580" s="90"/>
    </row>
    <row r="963581" spans="68:68" customFormat="1">
      <c r="BP963581" s="90"/>
    </row>
    <row r="963582" spans="68:68" customFormat="1">
      <c r="BP963582" s="90"/>
    </row>
    <row r="963583" spans="68:68" customFormat="1">
      <c r="BP963583" s="90"/>
    </row>
    <row r="963584" spans="68:68" customFormat="1">
      <c r="BP963584" s="90"/>
    </row>
    <row r="963585" spans="68:68" customFormat="1">
      <c r="BP963585" s="90"/>
    </row>
    <row r="963586" spans="68:68" customFormat="1">
      <c r="BP963586" s="90"/>
    </row>
    <row r="963587" spans="68:68" customFormat="1">
      <c r="BP963587" s="90"/>
    </row>
    <row r="963588" spans="68:68" customFormat="1">
      <c r="BP963588" s="90"/>
    </row>
    <row r="963589" spans="68:68" customFormat="1">
      <c r="BP963589" s="90"/>
    </row>
    <row r="963590" spans="68:68" customFormat="1">
      <c r="BP963590" s="90"/>
    </row>
    <row r="963591" spans="68:68" customFormat="1">
      <c r="BP963591" s="90"/>
    </row>
    <row r="963592" spans="68:68" customFormat="1">
      <c r="BP963592" s="90"/>
    </row>
    <row r="963593" spans="68:68" customFormat="1">
      <c r="BP963593" s="90"/>
    </row>
    <row r="963594" spans="68:68" customFormat="1">
      <c r="BP963594" s="90"/>
    </row>
    <row r="963595" spans="68:68" customFormat="1">
      <c r="BP963595" s="90"/>
    </row>
    <row r="963596" spans="68:68" customFormat="1">
      <c r="BP963596" s="90"/>
    </row>
    <row r="963597" spans="68:68" customFormat="1">
      <c r="BP963597" s="90"/>
    </row>
    <row r="963598" spans="68:68" customFormat="1">
      <c r="BP963598" s="90"/>
    </row>
    <row r="963599" spans="68:68" customFormat="1">
      <c r="BP963599" s="90"/>
    </row>
    <row r="963600" spans="68:68" customFormat="1">
      <c r="BP963600" s="90"/>
    </row>
    <row r="963601" spans="68:68" customFormat="1">
      <c r="BP963601" s="90"/>
    </row>
    <row r="963602" spans="68:68" customFormat="1">
      <c r="BP963602" s="90"/>
    </row>
    <row r="963603" spans="68:68" customFormat="1">
      <c r="BP963603" s="90"/>
    </row>
    <row r="963604" spans="68:68" customFormat="1">
      <c r="BP963604" s="90"/>
    </row>
    <row r="963605" spans="68:68" customFormat="1">
      <c r="BP963605" s="90"/>
    </row>
    <row r="963606" spans="68:68" customFormat="1">
      <c r="BP963606" s="90"/>
    </row>
    <row r="963607" spans="68:68" customFormat="1">
      <c r="BP963607" s="90"/>
    </row>
    <row r="963608" spans="68:68" customFormat="1">
      <c r="BP963608" s="90"/>
    </row>
    <row r="963609" spans="68:68" customFormat="1">
      <c r="BP963609" s="90"/>
    </row>
    <row r="963610" spans="68:68" customFormat="1">
      <c r="BP963610" s="90"/>
    </row>
    <row r="963611" spans="68:68" customFormat="1">
      <c r="BP963611" s="90"/>
    </row>
    <row r="963612" spans="68:68" customFormat="1">
      <c r="BP963612" s="90"/>
    </row>
    <row r="963613" spans="68:68" customFormat="1">
      <c r="BP963613" s="90"/>
    </row>
    <row r="963614" spans="68:68" customFormat="1">
      <c r="BP963614" s="90"/>
    </row>
    <row r="963615" spans="68:68" customFormat="1">
      <c r="BP963615" s="90"/>
    </row>
    <row r="963616" spans="68:68" customFormat="1">
      <c r="BP963616" s="90"/>
    </row>
    <row r="963617" spans="68:68" customFormat="1">
      <c r="BP963617" s="90"/>
    </row>
    <row r="963618" spans="68:68" customFormat="1">
      <c r="BP963618" s="90"/>
    </row>
    <row r="963619" spans="68:68" customFormat="1">
      <c r="BP963619" s="90"/>
    </row>
    <row r="963620" spans="68:68" customFormat="1">
      <c r="BP963620" s="90"/>
    </row>
    <row r="963621" spans="68:68" customFormat="1">
      <c r="BP963621" s="90"/>
    </row>
    <row r="963622" spans="68:68" customFormat="1">
      <c r="BP963622" s="90"/>
    </row>
    <row r="963623" spans="68:68" customFormat="1">
      <c r="BP963623" s="90"/>
    </row>
    <row r="963624" spans="68:68" customFormat="1">
      <c r="BP963624" s="90"/>
    </row>
    <row r="963625" spans="68:68" customFormat="1">
      <c r="BP963625" s="90"/>
    </row>
    <row r="963626" spans="68:68" customFormat="1">
      <c r="BP963626" s="90"/>
    </row>
    <row r="963627" spans="68:68" customFormat="1">
      <c r="BP963627" s="90"/>
    </row>
    <row r="963628" spans="68:68" customFormat="1">
      <c r="BP963628" s="90"/>
    </row>
    <row r="963629" spans="68:68" customFormat="1">
      <c r="BP963629" s="90"/>
    </row>
    <row r="963630" spans="68:68" customFormat="1">
      <c r="BP963630" s="90"/>
    </row>
    <row r="963631" spans="68:68" customFormat="1">
      <c r="BP963631" s="90"/>
    </row>
    <row r="963632" spans="68:68" customFormat="1">
      <c r="BP963632" s="90"/>
    </row>
    <row r="963633" spans="68:68" customFormat="1">
      <c r="BP963633" s="90"/>
    </row>
    <row r="963634" spans="68:68" customFormat="1">
      <c r="BP963634" s="90"/>
    </row>
    <row r="963635" spans="68:68" customFormat="1">
      <c r="BP963635" s="90"/>
    </row>
    <row r="963636" spans="68:68" customFormat="1">
      <c r="BP963636" s="90"/>
    </row>
    <row r="963637" spans="68:68" customFormat="1">
      <c r="BP963637" s="90"/>
    </row>
    <row r="963638" spans="68:68" customFormat="1">
      <c r="BP963638" s="90"/>
    </row>
    <row r="963639" spans="68:68" customFormat="1">
      <c r="BP963639" s="90"/>
    </row>
    <row r="963640" spans="68:68" customFormat="1">
      <c r="BP963640" s="90"/>
    </row>
    <row r="963641" spans="68:68" customFormat="1">
      <c r="BP963641" s="90"/>
    </row>
    <row r="963642" spans="68:68" customFormat="1">
      <c r="BP963642" s="90"/>
    </row>
    <row r="963643" spans="68:68" customFormat="1">
      <c r="BP963643" s="90"/>
    </row>
    <row r="963644" spans="68:68" customFormat="1">
      <c r="BP963644" s="90"/>
    </row>
    <row r="963645" spans="68:68" customFormat="1">
      <c r="BP963645" s="90"/>
    </row>
    <row r="963646" spans="68:68" customFormat="1">
      <c r="BP963646" s="90"/>
    </row>
    <row r="963647" spans="68:68" customFormat="1">
      <c r="BP963647" s="90"/>
    </row>
    <row r="963648" spans="68:68" customFormat="1">
      <c r="BP963648" s="90"/>
    </row>
    <row r="963649" spans="68:68" customFormat="1">
      <c r="BP963649" s="90"/>
    </row>
    <row r="963650" spans="68:68" customFormat="1">
      <c r="BP963650" s="90"/>
    </row>
    <row r="963651" spans="68:68" customFormat="1">
      <c r="BP963651" s="90"/>
    </row>
    <row r="963652" spans="68:68" customFormat="1">
      <c r="BP963652" s="90"/>
    </row>
    <row r="963653" spans="68:68" customFormat="1">
      <c r="BP963653" s="90"/>
    </row>
    <row r="963654" spans="68:68" customFormat="1">
      <c r="BP963654" s="90"/>
    </row>
    <row r="963655" spans="68:68" customFormat="1">
      <c r="BP963655" s="90"/>
    </row>
    <row r="963656" spans="68:68" customFormat="1">
      <c r="BP963656" s="90"/>
    </row>
    <row r="963657" spans="68:68" customFormat="1">
      <c r="BP963657" s="90"/>
    </row>
    <row r="963658" spans="68:68" customFormat="1">
      <c r="BP963658" s="90"/>
    </row>
    <row r="963659" spans="68:68" customFormat="1">
      <c r="BP963659" s="90"/>
    </row>
    <row r="963660" spans="68:68" customFormat="1">
      <c r="BP963660" s="90"/>
    </row>
    <row r="963661" spans="68:68" customFormat="1">
      <c r="BP963661" s="90"/>
    </row>
    <row r="963662" spans="68:68" customFormat="1">
      <c r="BP963662" s="90"/>
    </row>
    <row r="963663" spans="68:68" customFormat="1">
      <c r="BP963663" s="90"/>
    </row>
    <row r="963664" spans="68:68" customFormat="1">
      <c r="BP963664" s="90"/>
    </row>
    <row r="963665" spans="68:68" customFormat="1">
      <c r="BP963665" s="90"/>
    </row>
    <row r="963666" spans="68:68" customFormat="1">
      <c r="BP963666" s="90"/>
    </row>
    <row r="963667" spans="68:68" customFormat="1">
      <c r="BP963667" s="90"/>
    </row>
    <row r="963668" spans="68:68" customFormat="1">
      <c r="BP963668" s="90"/>
    </row>
    <row r="963669" spans="68:68" customFormat="1">
      <c r="BP963669" s="90"/>
    </row>
    <row r="963670" spans="68:68" customFormat="1">
      <c r="BP963670" s="90"/>
    </row>
    <row r="963671" spans="68:68" customFormat="1">
      <c r="BP963671" s="90"/>
    </row>
    <row r="963672" spans="68:68" customFormat="1">
      <c r="BP963672" s="90"/>
    </row>
    <row r="963673" spans="68:68" customFormat="1">
      <c r="BP963673" s="90"/>
    </row>
    <row r="963674" spans="68:68" customFormat="1">
      <c r="BP963674" s="90"/>
    </row>
    <row r="963675" spans="68:68" customFormat="1">
      <c r="BP963675" s="90"/>
    </row>
    <row r="963676" spans="68:68" customFormat="1">
      <c r="BP963676" s="90"/>
    </row>
    <row r="963677" spans="68:68" customFormat="1">
      <c r="BP963677" s="90"/>
    </row>
    <row r="963678" spans="68:68" customFormat="1">
      <c r="BP963678" s="90"/>
    </row>
    <row r="963679" spans="68:68" customFormat="1">
      <c r="BP963679" s="90"/>
    </row>
    <row r="963680" spans="68:68" customFormat="1">
      <c r="BP963680" s="90"/>
    </row>
    <row r="963681" spans="68:68" customFormat="1">
      <c r="BP963681" s="90"/>
    </row>
    <row r="963682" spans="68:68" customFormat="1">
      <c r="BP963682" s="90"/>
    </row>
    <row r="963683" spans="68:68" customFormat="1">
      <c r="BP963683" s="90"/>
    </row>
    <row r="963684" spans="68:68" customFormat="1">
      <c r="BP963684" s="90"/>
    </row>
    <row r="963685" spans="68:68" customFormat="1">
      <c r="BP963685" s="90"/>
    </row>
    <row r="963686" spans="68:68" customFormat="1">
      <c r="BP963686" s="90"/>
    </row>
    <row r="963687" spans="68:68" customFormat="1">
      <c r="BP963687" s="90"/>
    </row>
    <row r="963688" spans="68:68" customFormat="1">
      <c r="BP963688" s="90"/>
    </row>
    <row r="963689" spans="68:68" customFormat="1">
      <c r="BP963689" s="90"/>
    </row>
    <row r="963690" spans="68:68" customFormat="1">
      <c r="BP963690" s="90"/>
    </row>
    <row r="963691" spans="68:68" customFormat="1">
      <c r="BP963691" s="90"/>
    </row>
    <row r="963692" spans="68:68" customFormat="1">
      <c r="BP963692" s="90"/>
    </row>
    <row r="963693" spans="68:68" customFormat="1">
      <c r="BP963693" s="90"/>
    </row>
    <row r="963694" spans="68:68" customFormat="1">
      <c r="BP963694" s="90"/>
    </row>
    <row r="963695" spans="68:68" customFormat="1">
      <c r="BP963695" s="90"/>
    </row>
    <row r="963696" spans="68:68" customFormat="1">
      <c r="BP963696" s="90"/>
    </row>
    <row r="963697" spans="68:68" customFormat="1">
      <c r="BP963697" s="90"/>
    </row>
    <row r="963698" spans="68:68" customFormat="1">
      <c r="BP963698" s="90"/>
    </row>
    <row r="963699" spans="68:68" customFormat="1">
      <c r="BP963699" s="90"/>
    </row>
    <row r="963700" spans="68:68" customFormat="1">
      <c r="BP963700" s="90"/>
    </row>
    <row r="963701" spans="68:68" customFormat="1">
      <c r="BP963701" s="90"/>
    </row>
    <row r="963702" spans="68:68" customFormat="1">
      <c r="BP963702" s="90"/>
    </row>
    <row r="963703" spans="68:68" customFormat="1">
      <c r="BP963703" s="90"/>
    </row>
    <row r="963704" spans="68:68" customFormat="1">
      <c r="BP963704" s="90"/>
    </row>
    <row r="963705" spans="68:68" customFormat="1">
      <c r="BP963705" s="90"/>
    </row>
    <row r="963706" spans="68:68" customFormat="1">
      <c r="BP963706" s="90"/>
    </row>
    <row r="963707" spans="68:68" customFormat="1">
      <c r="BP963707" s="90"/>
    </row>
    <row r="963708" spans="68:68" customFormat="1">
      <c r="BP963708" s="90"/>
    </row>
    <row r="963709" spans="68:68" customFormat="1">
      <c r="BP963709" s="90"/>
    </row>
    <row r="963710" spans="68:68" customFormat="1">
      <c r="BP963710" s="90"/>
    </row>
    <row r="963711" spans="68:68" customFormat="1">
      <c r="BP963711" s="90"/>
    </row>
    <row r="963712" spans="68:68" customFormat="1">
      <c r="BP963712" s="90"/>
    </row>
    <row r="963713" spans="68:68" customFormat="1">
      <c r="BP963713" s="90"/>
    </row>
    <row r="963714" spans="68:68" customFormat="1">
      <c r="BP963714" s="90"/>
    </row>
    <row r="963715" spans="68:68" customFormat="1">
      <c r="BP963715" s="90"/>
    </row>
    <row r="963716" spans="68:68" customFormat="1">
      <c r="BP963716" s="90"/>
    </row>
    <row r="963717" spans="68:68" customFormat="1">
      <c r="BP963717" s="90"/>
    </row>
    <row r="963718" spans="68:68" customFormat="1">
      <c r="BP963718" s="90"/>
    </row>
    <row r="963719" spans="68:68" customFormat="1">
      <c r="BP963719" s="90"/>
    </row>
    <row r="963720" spans="68:68" customFormat="1">
      <c r="BP963720" s="90"/>
    </row>
    <row r="963721" spans="68:68" customFormat="1">
      <c r="BP963721" s="90"/>
    </row>
    <row r="963722" spans="68:68" customFormat="1">
      <c r="BP963722" s="90"/>
    </row>
    <row r="963723" spans="68:68" customFormat="1">
      <c r="BP963723" s="90"/>
    </row>
    <row r="963724" spans="68:68" customFormat="1">
      <c r="BP963724" s="90"/>
    </row>
    <row r="963725" spans="68:68" customFormat="1">
      <c r="BP963725" s="90"/>
    </row>
    <row r="963726" spans="68:68" customFormat="1">
      <c r="BP963726" s="90"/>
    </row>
    <row r="963727" spans="68:68" customFormat="1">
      <c r="BP963727" s="90"/>
    </row>
    <row r="963728" spans="68:68" customFormat="1">
      <c r="BP963728" s="90"/>
    </row>
    <row r="963729" spans="68:68" customFormat="1">
      <c r="BP963729" s="90"/>
    </row>
    <row r="963730" spans="68:68" customFormat="1">
      <c r="BP963730" s="90"/>
    </row>
    <row r="963731" spans="68:68" customFormat="1">
      <c r="BP963731" s="90"/>
    </row>
    <row r="963732" spans="68:68" customFormat="1">
      <c r="BP963732" s="90"/>
    </row>
    <row r="963733" spans="68:68" customFormat="1">
      <c r="BP963733" s="90"/>
    </row>
    <row r="963734" spans="68:68" customFormat="1">
      <c r="BP963734" s="90"/>
    </row>
    <row r="963735" spans="68:68" customFormat="1">
      <c r="BP963735" s="90"/>
    </row>
    <row r="963736" spans="68:68" customFormat="1">
      <c r="BP963736" s="90"/>
    </row>
    <row r="963737" spans="68:68" customFormat="1">
      <c r="BP963737" s="90"/>
    </row>
    <row r="963738" spans="68:68" customFormat="1">
      <c r="BP963738" s="90"/>
    </row>
    <row r="963739" spans="68:68" customFormat="1">
      <c r="BP963739" s="90"/>
    </row>
    <row r="963740" spans="68:68" customFormat="1">
      <c r="BP963740" s="90"/>
    </row>
    <row r="963741" spans="68:68" customFormat="1">
      <c r="BP963741" s="90"/>
    </row>
    <row r="963742" spans="68:68" customFormat="1">
      <c r="BP963742" s="90"/>
    </row>
    <row r="963743" spans="68:68" customFormat="1">
      <c r="BP963743" s="90"/>
    </row>
    <row r="963744" spans="68:68" customFormat="1">
      <c r="BP963744" s="90"/>
    </row>
    <row r="963745" spans="68:68" customFormat="1">
      <c r="BP963745" s="90"/>
    </row>
    <row r="963746" spans="68:68" customFormat="1">
      <c r="BP963746" s="90"/>
    </row>
    <row r="963747" spans="68:68" customFormat="1">
      <c r="BP963747" s="90"/>
    </row>
    <row r="963748" spans="68:68" customFormat="1">
      <c r="BP963748" s="90"/>
    </row>
    <row r="963749" spans="68:68" customFormat="1">
      <c r="BP963749" s="90"/>
    </row>
    <row r="963750" spans="68:68" customFormat="1">
      <c r="BP963750" s="90"/>
    </row>
    <row r="963751" spans="68:68" customFormat="1">
      <c r="BP963751" s="90"/>
    </row>
    <row r="963752" spans="68:68" customFormat="1">
      <c r="BP963752" s="90"/>
    </row>
    <row r="963753" spans="68:68" customFormat="1">
      <c r="BP963753" s="90"/>
    </row>
    <row r="963754" spans="68:68" customFormat="1">
      <c r="BP963754" s="90"/>
    </row>
    <row r="963755" spans="68:68" customFormat="1">
      <c r="BP963755" s="90"/>
    </row>
    <row r="963756" spans="68:68" customFormat="1">
      <c r="BP963756" s="90"/>
    </row>
    <row r="963757" spans="68:68" customFormat="1">
      <c r="BP963757" s="90"/>
    </row>
    <row r="963758" spans="68:68" customFormat="1">
      <c r="BP963758" s="90"/>
    </row>
    <row r="963759" spans="68:68" customFormat="1">
      <c r="BP963759" s="90"/>
    </row>
    <row r="963760" spans="68:68" customFormat="1">
      <c r="BP963760" s="90"/>
    </row>
    <row r="963761" spans="68:68" customFormat="1">
      <c r="BP963761" s="90"/>
    </row>
    <row r="963762" spans="68:68" customFormat="1">
      <c r="BP963762" s="90"/>
    </row>
    <row r="963763" spans="68:68" customFormat="1">
      <c r="BP963763" s="90"/>
    </row>
    <row r="963764" spans="68:68" customFormat="1">
      <c r="BP963764" s="90"/>
    </row>
    <row r="963765" spans="68:68" customFormat="1">
      <c r="BP963765" s="90"/>
    </row>
    <row r="963766" spans="68:68" customFormat="1">
      <c r="BP963766" s="90"/>
    </row>
    <row r="963767" spans="68:68" customFormat="1">
      <c r="BP963767" s="90"/>
    </row>
    <row r="963768" spans="68:68" customFormat="1">
      <c r="BP963768" s="90"/>
    </row>
    <row r="963769" spans="68:68" customFormat="1">
      <c r="BP963769" s="90"/>
    </row>
    <row r="963770" spans="68:68" customFormat="1">
      <c r="BP963770" s="90"/>
    </row>
    <row r="963771" spans="68:68" customFormat="1">
      <c r="BP963771" s="90"/>
    </row>
    <row r="963772" spans="68:68" customFormat="1">
      <c r="BP963772" s="90"/>
    </row>
    <row r="963773" spans="68:68" customFormat="1">
      <c r="BP963773" s="90"/>
    </row>
    <row r="963774" spans="68:68" customFormat="1">
      <c r="BP963774" s="90"/>
    </row>
    <row r="963775" spans="68:68" customFormat="1">
      <c r="BP963775" s="90"/>
    </row>
    <row r="963776" spans="68:68" customFormat="1">
      <c r="BP963776" s="90"/>
    </row>
    <row r="963777" spans="68:68" customFormat="1">
      <c r="BP963777" s="90"/>
    </row>
    <row r="963778" spans="68:68" customFormat="1">
      <c r="BP963778" s="90"/>
    </row>
    <row r="963779" spans="68:68" customFormat="1">
      <c r="BP963779" s="90"/>
    </row>
    <row r="963780" spans="68:68" customFormat="1">
      <c r="BP963780" s="90"/>
    </row>
    <row r="963781" spans="68:68" customFormat="1">
      <c r="BP963781" s="90"/>
    </row>
    <row r="963782" spans="68:68" customFormat="1">
      <c r="BP963782" s="90"/>
    </row>
    <row r="963783" spans="68:68" customFormat="1">
      <c r="BP963783" s="90"/>
    </row>
    <row r="963784" spans="68:68" customFormat="1">
      <c r="BP963784" s="90"/>
    </row>
    <row r="963785" spans="68:68" customFormat="1">
      <c r="BP963785" s="90"/>
    </row>
    <row r="963786" spans="68:68" customFormat="1">
      <c r="BP963786" s="90"/>
    </row>
    <row r="963787" spans="68:68" customFormat="1">
      <c r="BP963787" s="90"/>
    </row>
    <row r="963788" spans="68:68" customFormat="1">
      <c r="BP963788" s="90"/>
    </row>
    <row r="963789" spans="68:68" customFormat="1">
      <c r="BP963789" s="90"/>
    </row>
    <row r="963790" spans="68:68" customFormat="1">
      <c r="BP963790" s="90"/>
    </row>
    <row r="963791" spans="68:68" customFormat="1">
      <c r="BP963791" s="90"/>
    </row>
    <row r="963792" spans="68:68" customFormat="1">
      <c r="BP963792" s="90"/>
    </row>
    <row r="963793" spans="68:68" customFormat="1">
      <c r="BP963793" s="90"/>
    </row>
    <row r="963794" spans="68:68" customFormat="1">
      <c r="BP963794" s="90"/>
    </row>
    <row r="963795" spans="68:68" customFormat="1">
      <c r="BP963795" s="90"/>
    </row>
    <row r="963796" spans="68:68" customFormat="1">
      <c r="BP963796" s="90"/>
    </row>
    <row r="963797" spans="68:68" customFormat="1">
      <c r="BP963797" s="90"/>
    </row>
    <row r="963798" spans="68:68" customFormat="1">
      <c r="BP963798" s="90"/>
    </row>
    <row r="963799" spans="68:68" customFormat="1">
      <c r="BP963799" s="90"/>
    </row>
    <row r="963800" spans="68:68" customFormat="1">
      <c r="BP963800" s="90"/>
    </row>
    <row r="963801" spans="68:68" customFormat="1">
      <c r="BP963801" s="90"/>
    </row>
    <row r="963802" spans="68:68" customFormat="1">
      <c r="BP963802" s="90"/>
    </row>
    <row r="963803" spans="68:68" customFormat="1">
      <c r="BP963803" s="90"/>
    </row>
    <row r="963804" spans="68:68" customFormat="1">
      <c r="BP963804" s="90"/>
    </row>
    <row r="963805" spans="68:68" customFormat="1">
      <c r="BP963805" s="90"/>
    </row>
    <row r="963806" spans="68:68" customFormat="1">
      <c r="BP963806" s="90"/>
    </row>
    <row r="963807" spans="68:68" customFormat="1">
      <c r="BP963807" s="90"/>
    </row>
    <row r="963808" spans="68:68" customFormat="1">
      <c r="BP963808" s="90"/>
    </row>
    <row r="963809" spans="68:68" customFormat="1">
      <c r="BP963809" s="90"/>
    </row>
    <row r="963810" spans="68:68" customFormat="1">
      <c r="BP963810" s="90"/>
    </row>
    <row r="963811" spans="68:68" customFormat="1">
      <c r="BP963811" s="90"/>
    </row>
    <row r="963812" spans="68:68" customFormat="1">
      <c r="BP963812" s="90"/>
    </row>
    <row r="963813" spans="68:68" customFormat="1">
      <c r="BP963813" s="90"/>
    </row>
    <row r="963814" spans="68:68" customFormat="1">
      <c r="BP963814" s="90"/>
    </row>
    <row r="963815" spans="68:68" customFormat="1">
      <c r="BP963815" s="90"/>
    </row>
    <row r="963816" spans="68:68" customFormat="1">
      <c r="BP963816" s="90"/>
    </row>
    <row r="963817" spans="68:68" customFormat="1">
      <c r="BP963817" s="90"/>
    </row>
    <row r="963818" spans="68:68" customFormat="1">
      <c r="BP963818" s="90"/>
    </row>
    <row r="963819" spans="68:68" customFormat="1">
      <c r="BP963819" s="90"/>
    </row>
    <row r="963820" spans="68:68" customFormat="1">
      <c r="BP963820" s="90"/>
    </row>
    <row r="963821" spans="68:68" customFormat="1">
      <c r="BP963821" s="90"/>
    </row>
    <row r="963822" spans="68:68" customFormat="1">
      <c r="BP963822" s="90"/>
    </row>
    <row r="963823" spans="68:68" customFormat="1">
      <c r="BP963823" s="90"/>
    </row>
    <row r="963824" spans="68:68" customFormat="1">
      <c r="BP963824" s="90"/>
    </row>
    <row r="963825" spans="68:68" customFormat="1">
      <c r="BP963825" s="90"/>
    </row>
    <row r="963826" spans="68:68" customFormat="1">
      <c r="BP963826" s="90"/>
    </row>
    <row r="963827" spans="68:68" customFormat="1">
      <c r="BP963827" s="90"/>
    </row>
    <row r="963828" spans="68:68" customFormat="1">
      <c r="BP963828" s="90"/>
    </row>
    <row r="963829" spans="68:68" customFormat="1">
      <c r="BP963829" s="90"/>
    </row>
    <row r="963830" spans="68:68" customFormat="1">
      <c r="BP963830" s="90"/>
    </row>
    <row r="963831" spans="68:68" customFormat="1">
      <c r="BP963831" s="90"/>
    </row>
    <row r="963832" spans="68:68" customFormat="1">
      <c r="BP963832" s="90"/>
    </row>
    <row r="963833" spans="68:68" customFormat="1">
      <c r="BP963833" s="90"/>
    </row>
    <row r="963834" spans="68:68" customFormat="1">
      <c r="BP963834" s="90"/>
    </row>
    <row r="963835" spans="68:68" customFormat="1">
      <c r="BP963835" s="90"/>
    </row>
    <row r="963836" spans="68:68" customFormat="1">
      <c r="BP963836" s="90"/>
    </row>
    <row r="963837" spans="68:68" customFormat="1">
      <c r="BP963837" s="90"/>
    </row>
    <row r="963838" spans="68:68" customFormat="1">
      <c r="BP963838" s="90"/>
    </row>
    <row r="963839" spans="68:68" customFormat="1">
      <c r="BP963839" s="90"/>
    </row>
    <row r="963840" spans="68:68" customFormat="1">
      <c r="BP963840" s="90"/>
    </row>
    <row r="963841" spans="68:68" customFormat="1">
      <c r="BP963841" s="90"/>
    </row>
    <row r="963842" spans="68:68" customFormat="1">
      <c r="BP963842" s="90"/>
    </row>
    <row r="963843" spans="68:68" customFormat="1">
      <c r="BP963843" s="90"/>
    </row>
    <row r="963844" spans="68:68" customFormat="1">
      <c r="BP963844" s="90"/>
    </row>
    <row r="963845" spans="68:68" customFormat="1">
      <c r="BP963845" s="90"/>
    </row>
    <row r="963846" spans="68:68" customFormat="1">
      <c r="BP963846" s="90"/>
    </row>
    <row r="963847" spans="68:68" customFormat="1">
      <c r="BP963847" s="90"/>
    </row>
    <row r="963848" spans="68:68" customFormat="1">
      <c r="BP963848" s="90"/>
    </row>
    <row r="963849" spans="68:68" customFormat="1">
      <c r="BP963849" s="90"/>
    </row>
    <row r="963850" spans="68:68" customFormat="1">
      <c r="BP963850" s="90"/>
    </row>
    <row r="963851" spans="68:68" customFormat="1">
      <c r="BP963851" s="90"/>
    </row>
    <row r="963852" spans="68:68" customFormat="1">
      <c r="BP963852" s="90"/>
    </row>
    <row r="963853" spans="68:68" customFormat="1">
      <c r="BP963853" s="90"/>
    </row>
    <row r="963854" spans="68:68" customFormat="1">
      <c r="BP963854" s="90"/>
    </row>
    <row r="963855" spans="68:68" customFormat="1">
      <c r="BP963855" s="90"/>
    </row>
    <row r="963856" spans="68:68" customFormat="1">
      <c r="BP963856" s="90"/>
    </row>
    <row r="963857" spans="68:68" customFormat="1">
      <c r="BP963857" s="90"/>
    </row>
    <row r="963858" spans="68:68" customFormat="1">
      <c r="BP963858" s="90"/>
    </row>
    <row r="963859" spans="68:68" customFormat="1">
      <c r="BP963859" s="90"/>
    </row>
    <row r="963860" spans="68:68" customFormat="1">
      <c r="BP963860" s="90"/>
    </row>
    <row r="963861" spans="68:68" customFormat="1">
      <c r="BP963861" s="90"/>
    </row>
    <row r="963862" spans="68:68" customFormat="1">
      <c r="BP963862" s="90"/>
    </row>
    <row r="963863" spans="68:68" customFormat="1">
      <c r="BP963863" s="90"/>
    </row>
    <row r="963864" spans="68:68" customFormat="1">
      <c r="BP963864" s="90"/>
    </row>
    <row r="963865" spans="68:68" customFormat="1">
      <c r="BP963865" s="90"/>
    </row>
    <row r="963866" spans="68:68" customFormat="1">
      <c r="BP963866" s="90"/>
    </row>
    <row r="963867" spans="68:68" customFormat="1">
      <c r="BP963867" s="90"/>
    </row>
    <row r="963868" spans="68:68" customFormat="1">
      <c r="BP963868" s="90"/>
    </row>
    <row r="963869" spans="68:68" customFormat="1">
      <c r="BP963869" s="90"/>
    </row>
    <row r="963870" spans="68:68" customFormat="1">
      <c r="BP963870" s="90"/>
    </row>
    <row r="963871" spans="68:68" customFormat="1">
      <c r="BP963871" s="90"/>
    </row>
    <row r="963872" spans="68:68" customFormat="1">
      <c r="BP963872" s="90"/>
    </row>
    <row r="963873" spans="68:68" customFormat="1">
      <c r="BP963873" s="90"/>
    </row>
    <row r="963874" spans="68:68" customFormat="1">
      <c r="BP963874" s="90"/>
    </row>
    <row r="963875" spans="68:68" customFormat="1">
      <c r="BP963875" s="90"/>
    </row>
    <row r="963876" spans="68:68" customFormat="1">
      <c r="BP963876" s="90"/>
    </row>
    <row r="963877" spans="68:68" customFormat="1">
      <c r="BP963877" s="90"/>
    </row>
    <row r="963878" spans="68:68" customFormat="1">
      <c r="BP963878" s="90"/>
    </row>
    <row r="963879" spans="68:68" customFormat="1">
      <c r="BP963879" s="90"/>
    </row>
    <row r="963880" spans="68:68" customFormat="1">
      <c r="BP963880" s="90"/>
    </row>
    <row r="963881" spans="68:68" customFormat="1">
      <c r="BP963881" s="90"/>
    </row>
    <row r="963882" spans="68:68" customFormat="1">
      <c r="BP963882" s="90"/>
    </row>
    <row r="963883" spans="68:68" customFormat="1">
      <c r="BP963883" s="90"/>
    </row>
    <row r="963884" spans="68:68" customFormat="1">
      <c r="BP963884" s="90"/>
    </row>
    <row r="963885" spans="68:68" customFormat="1">
      <c r="BP963885" s="90"/>
    </row>
    <row r="963886" spans="68:68" customFormat="1">
      <c r="BP963886" s="90"/>
    </row>
    <row r="963887" spans="68:68" customFormat="1">
      <c r="BP963887" s="90"/>
    </row>
    <row r="963888" spans="68:68" customFormat="1">
      <c r="BP963888" s="90"/>
    </row>
    <row r="963889" spans="68:68" customFormat="1">
      <c r="BP963889" s="90"/>
    </row>
    <row r="963890" spans="68:68" customFormat="1">
      <c r="BP963890" s="90"/>
    </row>
    <row r="963891" spans="68:68" customFormat="1">
      <c r="BP963891" s="90"/>
    </row>
    <row r="963892" spans="68:68" customFormat="1">
      <c r="BP963892" s="90"/>
    </row>
    <row r="963893" spans="68:68" customFormat="1">
      <c r="BP963893" s="90"/>
    </row>
    <row r="963894" spans="68:68" customFormat="1">
      <c r="BP963894" s="90"/>
    </row>
    <row r="963895" spans="68:68" customFormat="1">
      <c r="BP963895" s="90"/>
    </row>
    <row r="963896" spans="68:68" customFormat="1">
      <c r="BP963896" s="90"/>
    </row>
    <row r="963897" spans="68:68" customFormat="1">
      <c r="BP963897" s="90"/>
    </row>
    <row r="963898" spans="68:68" customFormat="1">
      <c r="BP963898" s="90"/>
    </row>
    <row r="963899" spans="68:68" customFormat="1">
      <c r="BP963899" s="90"/>
    </row>
    <row r="963900" spans="68:68" customFormat="1">
      <c r="BP963900" s="90"/>
    </row>
    <row r="963901" spans="68:68" customFormat="1">
      <c r="BP963901" s="90"/>
    </row>
    <row r="963902" spans="68:68" customFormat="1">
      <c r="BP963902" s="90"/>
    </row>
    <row r="963903" spans="68:68" customFormat="1">
      <c r="BP963903" s="90"/>
    </row>
    <row r="963904" spans="68:68" customFormat="1">
      <c r="BP963904" s="90"/>
    </row>
    <row r="963905" spans="68:68" customFormat="1">
      <c r="BP963905" s="90"/>
    </row>
    <row r="963906" spans="68:68" customFormat="1">
      <c r="BP963906" s="90"/>
    </row>
    <row r="963907" spans="68:68" customFormat="1">
      <c r="BP963907" s="90"/>
    </row>
    <row r="963908" spans="68:68" customFormat="1">
      <c r="BP963908" s="90"/>
    </row>
    <row r="963909" spans="68:68" customFormat="1">
      <c r="BP963909" s="90"/>
    </row>
    <row r="963910" spans="68:68" customFormat="1">
      <c r="BP963910" s="90"/>
    </row>
    <row r="963911" spans="68:68" customFormat="1">
      <c r="BP963911" s="90"/>
    </row>
    <row r="963912" spans="68:68" customFormat="1">
      <c r="BP963912" s="90"/>
    </row>
    <row r="963913" spans="68:68" customFormat="1">
      <c r="BP963913" s="90"/>
    </row>
    <row r="963914" spans="68:68" customFormat="1">
      <c r="BP963914" s="90"/>
    </row>
    <row r="963915" spans="68:68" customFormat="1">
      <c r="BP963915" s="90"/>
    </row>
    <row r="963916" spans="68:68" customFormat="1">
      <c r="BP963916" s="90"/>
    </row>
    <row r="963917" spans="68:68" customFormat="1">
      <c r="BP963917" s="90"/>
    </row>
    <row r="963918" spans="68:68" customFormat="1">
      <c r="BP963918" s="90"/>
    </row>
    <row r="963919" spans="68:68" customFormat="1">
      <c r="BP963919" s="90"/>
    </row>
    <row r="963920" spans="68:68" customFormat="1">
      <c r="BP963920" s="90"/>
    </row>
    <row r="963921" spans="68:68" customFormat="1">
      <c r="BP963921" s="90"/>
    </row>
    <row r="963922" spans="68:68" customFormat="1">
      <c r="BP963922" s="90"/>
    </row>
    <row r="963923" spans="68:68" customFormat="1">
      <c r="BP963923" s="90"/>
    </row>
    <row r="963924" spans="68:68" customFormat="1">
      <c r="BP963924" s="90"/>
    </row>
    <row r="963925" spans="68:68" customFormat="1">
      <c r="BP963925" s="90"/>
    </row>
    <row r="963926" spans="68:68" customFormat="1">
      <c r="BP963926" s="90"/>
    </row>
    <row r="963927" spans="68:68" customFormat="1">
      <c r="BP963927" s="90"/>
    </row>
    <row r="963928" spans="68:68" customFormat="1">
      <c r="BP963928" s="90"/>
    </row>
    <row r="963929" spans="68:68" customFormat="1">
      <c r="BP963929" s="90"/>
    </row>
    <row r="963930" spans="68:68" customFormat="1">
      <c r="BP963930" s="90"/>
    </row>
    <row r="963931" spans="68:68" customFormat="1">
      <c r="BP963931" s="90"/>
    </row>
    <row r="963932" spans="68:68" customFormat="1">
      <c r="BP963932" s="90"/>
    </row>
    <row r="963933" spans="68:68" customFormat="1">
      <c r="BP963933" s="90"/>
    </row>
    <row r="963934" spans="68:68" customFormat="1">
      <c r="BP963934" s="90"/>
    </row>
    <row r="963935" spans="68:68" customFormat="1">
      <c r="BP963935" s="90"/>
    </row>
    <row r="963936" spans="68:68" customFormat="1">
      <c r="BP963936" s="90"/>
    </row>
    <row r="963937" spans="68:68" customFormat="1">
      <c r="BP963937" s="90"/>
    </row>
    <row r="963938" spans="68:68" customFormat="1">
      <c r="BP963938" s="90"/>
    </row>
    <row r="963939" spans="68:68" customFormat="1">
      <c r="BP963939" s="90"/>
    </row>
    <row r="963940" spans="68:68" customFormat="1">
      <c r="BP963940" s="90"/>
    </row>
    <row r="963941" spans="68:68" customFormat="1">
      <c r="BP963941" s="90"/>
    </row>
    <row r="963942" spans="68:68" customFormat="1">
      <c r="BP963942" s="90"/>
    </row>
    <row r="963943" spans="68:68" customFormat="1">
      <c r="BP963943" s="90"/>
    </row>
    <row r="963944" spans="68:68" customFormat="1">
      <c r="BP963944" s="90"/>
    </row>
    <row r="963945" spans="68:68" customFormat="1">
      <c r="BP963945" s="90"/>
    </row>
    <row r="963946" spans="68:68" customFormat="1">
      <c r="BP963946" s="90"/>
    </row>
    <row r="963947" spans="68:68" customFormat="1">
      <c r="BP963947" s="90"/>
    </row>
    <row r="963948" spans="68:68" customFormat="1">
      <c r="BP963948" s="90"/>
    </row>
    <row r="963949" spans="68:68" customFormat="1">
      <c r="BP963949" s="90"/>
    </row>
    <row r="963950" spans="68:68" customFormat="1">
      <c r="BP963950" s="90"/>
    </row>
    <row r="963951" spans="68:68" customFormat="1">
      <c r="BP963951" s="90"/>
    </row>
    <row r="963952" spans="68:68" customFormat="1">
      <c r="BP963952" s="90"/>
    </row>
    <row r="963953" spans="68:68" customFormat="1">
      <c r="BP963953" s="90"/>
    </row>
    <row r="963954" spans="68:68" customFormat="1">
      <c r="BP963954" s="90"/>
    </row>
    <row r="963955" spans="68:68" customFormat="1">
      <c r="BP963955" s="90"/>
    </row>
    <row r="963956" spans="68:68" customFormat="1">
      <c r="BP963956" s="90"/>
    </row>
    <row r="963957" spans="68:68" customFormat="1">
      <c r="BP963957" s="90"/>
    </row>
    <row r="963958" spans="68:68" customFormat="1">
      <c r="BP963958" s="90"/>
    </row>
    <row r="963959" spans="68:68" customFormat="1">
      <c r="BP963959" s="90"/>
    </row>
    <row r="963960" spans="68:68" customFormat="1">
      <c r="BP963960" s="90"/>
    </row>
    <row r="963961" spans="68:68" customFormat="1">
      <c r="BP963961" s="90"/>
    </row>
    <row r="963962" spans="68:68" customFormat="1">
      <c r="BP963962" s="90"/>
    </row>
    <row r="963963" spans="68:68" customFormat="1">
      <c r="BP963963" s="90"/>
    </row>
    <row r="963964" spans="68:68" customFormat="1">
      <c r="BP963964" s="90"/>
    </row>
    <row r="963965" spans="68:68" customFormat="1">
      <c r="BP963965" s="90"/>
    </row>
    <row r="963966" spans="68:68" customFormat="1">
      <c r="BP963966" s="90"/>
    </row>
    <row r="963967" spans="68:68" customFormat="1">
      <c r="BP963967" s="90"/>
    </row>
    <row r="963968" spans="68:68" customFormat="1">
      <c r="BP963968" s="90"/>
    </row>
    <row r="963969" spans="68:68" customFormat="1">
      <c r="BP963969" s="90"/>
    </row>
    <row r="963970" spans="68:68" customFormat="1">
      <c r="BP963970" s="90"/>
    </row>
    <row r="963971" spans="68:68" customFormat="1">
      <c r="BP963971" s="90"/>
    </row>
    <row r="963972" spans="68:68" customFormat="1">
      <c r="BP963972" s="90"/>
    </row>
    <row r="963973" spans="68:68" customFormat="1">
      <c r="BP963973" s="90"/>
    </row>
    <row r="963974" spans="68:68" customFormat="1">
      <c r="BP963974" s="90"/>
    </row>
    <row r="963975" spans="68:68" customFormat="1">
      <c r="BP963975" s="90"/>
    </row>
    <row r="963976" spans="68:68" customFormat="1">
      <c r="BP963976" s="90"/>
    </row>
    <row r="963977" spans="68:68" customFormat="1">
      <c r="BP963977" s="90"/>
    </row>
    <row r="963978" spans="68:68" customFormat="1">
      <c r="BP963978" s="90"/>
    </row>
    <row r="963979" spans="68:68" customFormat="1">
      <c r="BP963979" s="90"/>
    </row>
    <row r="963980" spans="68:68" customFormat="1">
      <c r="BP963980" s="90"/>
    </row>
    <row r="963981" spans="68:68" customFormat="1">
      <c r="BP963981" s="90"/>
    </row>
    <row r="963982" spans="68:68" customFormat="1">
      <c r="BP963982" s="90"/>
    </row>
    <row r="963983" spans="68:68" customFormat="1">
      <c r="BP963983" s="90"/>
    </row>
    <row r="963984" spans="68:68" customFormat="1">
      <c r="BP963984" s="90"/>
    </row>
    <row r="963985" spans="68:68" customFormat="1">
      <c r="BP963985" s="90"/>
    </row>
    <row r="963986" spans="68:68" customFormat="1">
      <c r="BP963986" s="90"/>
    </row>
    <row r="963987" spans="68:68" customFormat="1">
      <c r="BP963987" s="90"/>
    </row>
    <row r="963988" spans="68:68" customFormat="1">
      <c r="BP963988" s="90"/>
    </row>
    <row r="963989" spans="68:68" customFormat="1">
      <c r="BP963989" s="90"/>
    </row>
    <row r="963990" spans="68:68" customFormat="1">
      <c r="BP963990" s="90"/>
    </row>
    <row r="963991" spans="68:68" customFormat="1">
      <c r="BP963991" s="90"/>
    </row>
    <row r="963992" spans="68:68" customFormat="1">
      <c r="BP963992" s="90"/>
    </row>
    <row r="963993" spans="68:68" customFormat="1">
      <c r="BP963993" s="90"/>
    </row>
    <row r="963994" spans="68:68" customFormat="1">
      <c r="BP963994" s="90"/>
    </row>
    <row r="963995" spans="68:68" customFormat="1">
      <c r="BP963995" s="90"/>
    </row>
    <row r="963996" spans="68:68" customFormat="1">
      <c r="BP963996" s="90"/>
    </row>
    <row r="963997" spans="68:68" customFormat="1">
      <c r="BP963997" s="90"/>
    </row>
    <row r="963998" spans="68:68" customFormat="1">
      <c r="BP963998" s="90"/>
    </row>
    <row r="963999" spans="68:68" customFormat="1">
      <c r="BP963999" s="90"/>
    </row>
    <row r="964000" spans="68:68" customFormat="1">
      <c r="BP964000" s="90"/>
    </row>
    <row r="964001" spans="68:68" customFormat="1">
      <c r="BP964001" s="90"/>
    </row>
    <row r="964002" spans="68:68" customFormat="1">
      <c r="BP964002" s="90"/>
    </row>
    <row r="964003" spans="68:68" customFormat="1">
      <c r="BP964003" s="90"/>
    </row>
    <row r="964004" spans="68:68" customFormat="1">
      <c r="BP964004" s="90"/>
    </row>
    <row r="964005" spans="68:68" customFormat="1">
      <c r="BP964005" s="90"/>
    </row>
    <row r="964006" spans="68:68" customFormat="1">
      <c r="BP964006" s="90"/>
    </row>
    <row r="964007" spans="68:68" customFormat="1">
      <c r="BP964007" s="90"/>
    </row>
    <row r="964008" spans="68:68" customFormat="1">
      <c r="BP964008" s="90"/>
    </row>
    <row r="964009" spans="68:68" customFormat="1">
      <c r="BP964009" s="90"/>
    </row>
    <row r="964010" spans="68:68" customFormat="1">
      <c r="BP964010" s="90"/>
    </row>
    <row r="964011" spans="68:68" customFormat="1">
      <c r="BP964011" s="90"/>
    </row>
    <row r="964012" spans="68:68" customFormat="1">
      <c r="BP964012" s="90"/>
    </row>
    <row r="964013" spans="68:68" customFormat="1">
      <c r="BP964013" s="90"/>
    </row>
    <row r="964014" spans="68:68" customFormat="1">
      <c r="BP964014" s="90"/>
    </row>
    <row r="964015" spans="68:68" customFormat="1">
      <c r="BP964015" s="90"/>
    </row>
    <row r="964016" spans="68:68" customFormat="1">
      <c r="BP964016" s="90"/>
    </row>
    <row r="964017" spans="68:68" customFormat="1">
      <c r="BP964017" s="90"/>
    </row>
    <row r="964018" spans="68:68" customFormat="1">
      <c r="BP964018" s="90"/>
    </row>
    <row r="964019" spans="68:68" customFormat="1">
      <c r="BP964019" s="90"/>
    </row>
    <row r="964020" spans="68:68" customFormat="1">
      <c r="BP964020" s="90"/>
    </row>
    <row r="964021" spans="68:68" customFormat="1">
      <c r="BP964021" s="90"/>
    </row>
    <row r="964022" spans="68:68" customFormat="1">
      <c r="BP964022" s="90"/>
    </row>
    <row r="964023" spans="68:68" customFormat="1">
      <c r="BP964023" s="90"/>
    </row>
    <row r="964024" spans="68:68" customFormat="1">
      <c r="BP964024" s="90"/>
    </row>
    <row r="964025" spans="68:68" customFormat="1">
      <c r="BP964025" s="90"/>
    </row>
    <row r="964026" spans="68:68" customFormat="1">
      <c r="BP964026" s="90"/>
    </row>
    <row r="964027" spans="68:68" customFormat="1">
      <c r="BP964027" s="90"/>
    </row>
    <row r="964028" spans="68:68" customFormat="1">
      <c r="BP964028" s="90"/>
    </row>
    <row r="964029" spans="68:68" customFormat="1">
      <c r="BP964029" s="90"/>
    </row>
    <row r="964030" spans="68:68" customFormat="1">
      <c r="BP964030" s="90"/>
    </row>
    <row r="964031" spans="68:68" customFormat="1">
      <c r="BP964031" s="90"/>
    </row>
    <row r="964032" spans="68:68" customFormat="1">
      <c r="BP964032" s="90"/>
    </row>
    <row r="964033" spans="68:68" customFormat="1">
      <c r="BP964033" s="90"/>
    </row>
    <row r="964034" spans="68:68" customFormat="1">
      <c r="BP964034" s="90"/>
    </row>
    <row r="964035" spans="68:68" customFormat="1">
      <c r="BP964035" s="90"/>
    </row>
    <row r="964036" spans="68:68" customFormat="1">
      <c r="BP964036" s="90"/>
    </row>
    <row r="964037" spans="68:68" customFormat="1">
      <c r="BP964037" s="90"/>
    </row>
    <row r="964038" spans="68:68" customFormat="1">
      <c r="BP964038" s="90"/>
    </row>
    <row r="964039" spans="68:68" customFormat="1">
      <c r="BP964039" s="90"/>
    </row>
    <row r="964040" spans="68:68" customFormat="1">
      <c r="BP964040" s="90"/>
    </row>
    <row r="964041" spans="68:68" customFormat="1">
      <c r="BP964041" s="90"/>
    </row>
    <row r="964042" spans="68:68" customFormat="1">
      <c r="BP964042" s="90"/>
    </row>
    <row r="964043" spans="68:68" customFormat="1">
      <c r="BP964043" s="90"/>
    </row>
    <row r="964044" spans="68:68" customFormat="1">
      <c r="BP964044" s="90"/>
    </row>
    <row r="964045" spans="68:68" customFormat="1">
      <c r="BP964045" s="90"/>
    </row>
    <row r="964046" spans="68:68" customFormat="1">
      <c r="BP964046" s="90"/>
    </row>
    <row r="964047" spans="68:68" customFormat="1">
      <c r="BP964047" s="90"/>
    </row>
    <row r="964048" spans="68:68" customFormat="1">
      <c r="BP964048" s="90"/>
    </row>
    <row r="964049" spans="68:68" customFormat="1">
      <c r="BP964049" s="90"/>
    </row>
    <row r="964050" spans="68:68" customFormat="1">
      <c r="BP964050" s="90"/>
    </row>
    <row r="964051" spans="68:68" customFormat="1">
      <c r="BP964051" s="90"/>
    </row>
    <row r="964052" spans="68:68" customFormat="1">
      <c r="BP964052" s="90"/>
    </row>
    <row r="964053" spans="68:68" customFormat="1">
      <c r="BP964053" s="90"/>
    </row>
    <row r="964054" spans="68:68" customFormat="1">
      <c r="BP964054" s="90"/>
    </row>
    <row r="964055" spans="68:68" customFormat="1">
      <c r="BP964055" s="90"/>
    </row>
    <row r="964056" spans="68:68" customFormat="1">
      <c r="BP964056" s="90"/>
    </row>
    <row r="964057" spans="68:68" customFormat="1">
      <c r="BP964057" s="90"/>
    </row>
    <row r="964058" spans="68:68" customFormat="1">
      <c r="BP964058" s="90"/>
    </row>
    <row r="964059" spans="68:68" customFormat="1">
      <c r="BP964059" s="90"/>
    </row>
    <row r="964060" spans="68:68" customFormat="1">
      <c r="BP964060" s="90"/>
    </row>
    <row r="964061" spans="68:68" customFormat="1">
      <c r="BP964061" s="90"/>
    </row>
    <row r="964062" spans="68:68" customFormat="1">
      <c r="BP964062" s="90"/>
    </row>
    <row r="964063" spans="68:68" customFormat="1">
      <c r="BP964063" s="90"/>
    </row>
    <row r="964064" spans="68:68" customFormat="1">
      <c r="BP964064" s="90"/>
    </row>
    <row r="964065" spans="68:68" customFormat="1">
      <c r="BP964065" s="90"/>
    </row>
    <row r="964066" spans="68:68" customFormat="1">
      <c r="BP964066" s="90"/>
    </row>
    <row r="964067" spans="68:68" customFormat="1">
      <c r="BP964067" s="90"/>
    </row>
    <row r="964068" spans="68:68" customFormat="1">
      <c r="BP964068" s="90"/>
    </row>
    <row r="964069" spans="68:68" customFormat="1">
      <c r="BP964069" s="90"/>
    </row>
    <row r="964070" spans="68:68" customFormat="1">
      <c r="BP964070" s="90"/>
    </row>
    <row r="964071" spans="68:68" customFormat="1">
      <c r="BP964071" s="90"/>
    </row>
    <row r="964072" spans="68:68" customFormat="1">
      <c r="BP964072" s="90"/>
    </row>
    <row r="964073" spans="68:68" customFormat="1">
      <c r="BP964073" s="90"/>
    </row>
    <row r="964074" spans="68:68" customFormat="1">
      <c r="BP964074" s="90"/>
    </row>
    <row r="964075" spans="68:68" customFormat="1">
      <c r="BP964075" s="90"/>
    </row>
    <row r="964076" spans="68:68" customFormat="1">
      <c r="BP964076" s="90"/>
    </row>
    <row r="964077" spans="68:68" customFormat="1">
      <c r="BP964077" s="90"/>
    </row>
    <row r="964078" spans="68:68" customFormat="1">
      <c r="BP964078" s="90"/>
    </row>
    <row r="964079" spans="68:68" customFormat="1">
      <c r="BP964079" s="90"/>
    </row>
    <row r="964080" spans="68:68" customFormat="1">
      <c r="BP964080" s="90"/>
    </row>
    <row r="964081" spans="68:68" customFormat="1">
      <c r="BP964081" s="90"/>
    </row>
    <row r="964082" spans="68:68" customFormat="1">
      <c r="BP964082" s="90"/>
    </row>
    <row r="964083" spans="68:68" customFormat="1">
      <c r="BP964083" s="90"/>
    </row>
    <row r="964084" spans="68:68" customFormat="1">
      <c r="BP964084" s="90"/>
    </row>
    <row r="964085" spans="68:68" customFormat="1">
      <c r="BP964085" s="90"/>
    </row>
    <row r="964086" spans="68:68" customFormat="1">
      <c r="BP964086" s="90"/>
    </row>
    <row r="964087" spans="68:68" customFormat="1">
      <c r="BP964087" s="90"/>
    </row>
    <row r="964088" spans="68:68" customFormat="1">
      <c r="BP964088" s="90"/>
    </row>
    <row r="964089" spans="68:68" customFormat="1">
      <c r="BP964089" s="90"/>
    </row>
    <row r="964090" spans="68:68" customFormat="1">
      <c r="BP964090" s="90"/>
    </row>
    <row r="964091" spans="68:68" customFormat="1">
      <c r="BP964091" s="90"/>
    </row>
    <row r="964092" spans="68:68" customFormat="1">
      <c r="BP964092" s="90"/>
    </row>
    <row r="964093" spans="68:68" customFormat="1">
      <c r="BP964093" s="90"/>
    </row>
    <row r="964094" spans="68:68" customFormat="1">
      <c r="BP964094" s="90"/>
    </row>
    <row r="964095" spans="68:68" customFormat="1">
      <c r="BP964095" s="90"/>
    </row>
    <row r="964096" spans="68:68" customFormat="1">
      <c r="BP964096" s="90"/>
    </row>
    <row r="964097" spans="68:68" customFormat="1">
      <c r="BP964097" s="90"/>
    </row>
    <row r="964098" spans="68:68" customFormat="1">
      <c r="BP964098" s="90"/>
    </row>
    <row r="964099" spans="68:68" customFormat="1">
      <c r="BP964099" s="90"/>
    </row>
    <row r="964100" spans="68:68" customFormat="1">
      <c r="BP964100" s="90"/>
    </row>
    <row r="964101" spans="68:68" customFormat="1">
      <c r="BP964101" s="90"/>
    </row>
    <row r="964102" spans="68:68" customFormat="1">
      <c r="BP964102" s="90"/>
    </row>
    <row r="964103" spans="68:68" customFormat="1">
      <c r="BP964103" s="90"/>
    </row>
    <row r="964104" spans="68:68" customFormat="1">
      <c r="BP964104" s="90"/>
    </row>
    <row r="964105" spans="68:68" customFormat="1">
      <c r="BP964105" s="90"/>
    </row>
    <row r="964106" spans="68:68" customFormat="1">
      <c r="BP964106" s="90"/>
    </row>
    <row r="964107" spans="68:68" customFormat="1">
      <c r="BP964107" s="90"/>
    </row>
    <row r="964108" spans="68:68" customFormat="1">
      <c r="BP964108" s="90"/>
    </row>
    <row r="964109" spans="68:68" customFormat="1">
      <c r="BP964109" s="90"/>
    </row>
    <row r="964110" spans="68:68" customFormat="1">
      <c r="BP964110" s="90"/>
    </row>
    <row r="964111" spans="68:68" customFormat="1">
      <c r="BP964111" s="90"/>
    </row>
    <row r="964112" spans="68:68" customFormat="1">
      <c r="BP964112" s="90"/>
    </row>
    <row r="964113" spans="68:68" customFormat="1">
      <c r="BP964113" s="90"/>
    </row>
    <row r="964114" spans="68:68" customFormat="1">
      <c r="BP964114" s="90"/>
    </row>
    <row r="964115" spans="68:68" customFormat="1">
      <c r="BP964115" s="90"/>
    </row>
    <row r="964116" spans="68:68" customFormat="1">
      <c r="BP964116" s="90"/>
    </row>
    <row r="964117" spans="68:68" customFormat="1">
      <c r="BP964117" s="90"/>
    </row>
    <row r="964118" spans="68:68" customFormat="1">
      <c r="BP964118" s="90"/>
    </row>
    <row r="964119" spans="68:68" customFormat="1">
      <c r="BP964119" s="90"/>
    </row>
    <row r="964120" spans="68:68" customFormat="1">
      <c r="BP964120" s="90"/>
    </row>
    <row r="964121" spans="68:68" customFormat="1">
      <c r="BP964121" s="90"/>
    </row>
    <row r="964122" spans="68:68" customFormat="1">
      <c r="BP964122" s="90"/>
    </row>
    <row r="964123" spans="68:68" customFormat="1">
      <c r="BP964123" s="90"/>
    </row>
    <row r="964124" spans="68:68" customFormat="1">
      <c r="BP964124" s="90"/>
    </row>
    <row r="964125" spans="68:68" customFormat="1">
      <c r="BP964125" s="90"/>
    </row>
    <row r="964126" spans="68:68" customFormat="1">
      <c r="BP964126" s="90"/>
    </row>
    <row r="964127" spans="68:68" customFormat="1">
      <c r="BP964127" s="90"/>
    </row>
    <row r="964128" spans="68:68" customFormat="1">
      <c r="BP964128" s="90"/>
    </row>
    <row r="964129" spans="68:68" customFormat="1">
      <c r="BP964129" s="90"/>
    </row>
    <row r="964130" spans="68:68" customFormat="1">
      <c r="BP964130" s="90"/>
    </row>
    <row r="964131" spans="68:68" customFormat="1">
      <c r="BP964131" s="90"/>
    </row>
    <row r="964132" spans="68:68" customFormat="1">
      <c r="BP964132" s="90"/>
    </row>
    <row r="964133" spans="68:68" customFormat="1">
      <c r="BP964133" s="90"/>
    </row>
    <row r="964134" spans="68:68" customFormat="1">
      <c r="BP964134" s="90"/>
    </row>
    <row r="964135" spans="68:68" customFormat="1">
      <c r="BP964135" s="90"/>
    </row>
    <row r="964136" spans="68:68" customFormat="1">
      <c r="BP964136" s="90"/>
    </row>
    <row r="964137" spans="68:68" customFormat="1">
      <c r="BP964137" s="90"/>
    </row>
    <row r="964138" spans="68:68" customFormat="1">
      <c r="BP964138" s="90"/>
    </row>
    <row r="964139" spans="68:68" customFormat="1">
      <c r="BP964139" s="90"/>
    </row>
    <row r="964140" spans="68:68" customFormat="1">
      <c r="BP964140" s="90"/>
    </row>
    <row r="964141" spans="68:68" customFormat="1">
      <c r="BP964141" s="90"/>
    </row>
    <row r="964142" spans="68:68" customFormat="1">
      <c r="BP964142" s="90"/>
    </row>
    <row r="964143" spans="68:68" customFormat="1">
      <c r="BP964143" s="90"/>
    </row>
    <row r="964144" spans="68:68" customFormat="1">
      <c r="BP964144" s="90"/>
    </row>
    <row r="964145" spans="68:68" customFormat="1">
      <c r="BP964145" s="90"/>
    </row>
    <row r="964146" spans="68:68" customFormat="1">
      <c r="BP964146" s="90"/>
    </row>
    <row r="964147" spans="68:68" customFormat="1">
      <c r="BP964147" s="90"/>
    </row>
    <row r="964148" spans="68:68" customFormat="1">
      <c r="BP964148" s="90"/>
    </row>
    <row r="964149" spans="68:68" customFormat="1">
      <c r="BP964149" s="90"/>
    </row>
    <row r="964150" spans="68:68" customFormat="1">
      <c r="BP964150" s="90"/>
    </row>
    <row r="964151" spans="68:68" customFormat="1">
      <c r="BP964151" s="90"/>
    </row>
    <row r="964152" spans="68:68" customFormat="1">
      <c r="BP964152" s="90"/>
    </row>
    <row r="964153" spans="68:68" customFormat="1">
      <c r="BP964153" s="90"/>
    </row>
    <row r="964154" spans="68:68" customFormat="1">
      <c r="BP964154" s="90"/>
    </row>
    <row r="964155" spans="68:68" customFormat="1">
      <c r="BP964155" s="90"/>
    </row>
    <row r="964156" spans="68:68" customFormat="1">
      <c r="BP964156" s="90"/>
    </row>
    <row r="964157" spans="68:68" customFormat="1">
      <c r="BP964157" s="90"/>
    </row>
    <row r="964158" spans="68:68" customFormat="1">
      <c r="BP964158" s="90"/>
    </row>
    <row r="964159" spans="68:68" customFormat="1">
      <c r="BP964159" s="90"/>
    </row>
    <row r="964160" spans="68:68" customFormat="1">
      <c r="BP964160" s="90"/>
    </row>
    <row r="964161" spans="68:68" customFormat="1">
      <c r="BP964161" s="90"/>
    </row>
    <row r="964162" spans="68:68" customFormat="1">
      <c r="BP964162" s="90"/>
    </row>
    <row r="964163" spans="68:68" customFormat="1">
      <c r="BP964163" s="90"/>
    </row>
    <row r="964164" spans="68:68" customFormat="1">
      <c r="BP964164" s="90"/>
    </row>
    <row r="964165" spans="68:68" customFormat="1">
      <c r="BP964165" s="90"/>
    </row>
    <row r="964166" spans="68:68" customFormat="1">
      <c r="BP964166" s="90"/>
    </row>
    <row r="964167" spans="68:68" customFormat="1">
      <c r="BP964167" s="90"/>
    </row>
    <row r="964168" spans="68:68" customFormat="1">
      <c r="BP964168" s="90"/>
    </row>
    <row r="964169" spans="68:68" customFormat="1">
      <c r="BP964169" s="90"/>
    </row>
    <row r="964170" spans="68:68" customFormat="1">
      <c r="BP964170" s="90"/>
    </row>
    <row r="964171" spans="68:68" customFormat="1">
      <c r="BP964171" s="90"/>
    </row>
    <row r="964172" spans="68:68" customFormat="1">
      <c r="BP964172" s="90"/>
    </row>
    <row r="964173" spans="68:68" customFormat="1">
      <c r="BP964173" s="90"/>
    </row>
    <row r="964174" spans="68:68" customFormat="1">
      <c r="BP964174" s="90"/>
    </row>
    <row r="964175" spans="68:68" customFormat="1">
      <c r="BP964175" s="90"/>
    </row>
    <row r="964176" spans="68:68" customFormat="1">
      <c r="BP964176" s="90"/>
    </row>
    <row r="964177" spans="68:68" customFormat="1">
      <c r="BP964177" s="90"/>
    </row>
    <row r="964178" spans="68:68" customFormat="1">
      <c r="BP964178" s="90"/>
    </row>
    <row r="964179" spans="68:68" customFormat="1">
      <c r="BP964179" s="90"/>
    </row>
    <row r="964180" spans="68:68" customFormat="1">
      <c r="BP964180" s="90"/>
    </row>
    <row r="964181" spans="68:68" customFormat="1">
      <c r="BP964181" s="90"/>
    </row>
    <row r="964182" spans="68:68" customFormat="1">
      <c r="BP964182" s="90"/>
    </row>
    <row r="964183" spans="68:68" customFormat="1">
      <c r="BP964183" s="90"/>
    </row>
    <row r="964184" spans="68:68" customFormat="1">
      <c r="BP964184" s="90"/>
    </row>
    <row r="964185" spans="68:68" customFormat="1">
      <c r="BP964185" s="90"/>
    </row>
    <row r="964186" spans="68:68" customFormat="1">
      <c r="BP964186" s="90"/>
    </row>
    <row r="964187" spans="68:68" customFormat="1">
      <c r="BP964187" s="90"/>
    </row>
    <row r="964188" spans="68:68" customFormat="1">
      <c r="BP964188" s="90"/>
    </row>
    <row r="964189" spans="68:68" customFormat="1">
      <c r="BP964189" s="90"/>
    </row>
    <row r="964190" spans="68:68" customFormat="1">
      <c r="BP964190" s="90"/>
    </row>
    <row r="964191" spans="68:68" customFormat="1">
      <c r="BP964191" s="90"/>
    </row>
    <row r="964192" spans="68:68" customFormat="1">
      <c r="BP964192" s="90"/>
    </row>
    <row r="964193" spans="68:68" customFormat="1">
      <c r="BP964193" s="90"/>
    </row>
    <row r="964194" spans="68:68" customFormat="1">
      <c r="BP964194" s="90"/>
    </row>
    <row r="964195" spans="68:68" customFormat="1">
      <c r="BP964195" s="90"/>
    </row>
    <row r="964196" spans="68:68" customFormat="1">
      <c r="BP964196" s="90"/>
    </row>
    <row r="964197" spans="68:68" customFormat="1">
      <c r="BP964197" s="90"/>
    </row>
    <row r="964198" spans="68:68" customFormat="1">
      <c r="BP964198" s="90"/>
    </row>
    <row r="964199" spans="68:68" customFormat="1">
      <c r="BP964199" s="90"/>
    </row>
    <row r="964200" spans="68:68" customFormat="1">
      <c r="BP964200" s="90"/>
    </row>
    <row r="964201" spans="68:68" customFormat="1">
      <c r="BP964201" s="90"/>
    </row>
    <row r="964202" spans="68:68" customFormat="1">
      <c r="BP964202" s="90"/>
    </row>
    <row r="964203" spans="68:68" customFormat="1">
      <c r="BP964203" s="90"/>
    </row>
    <row r="964204" spans="68:68" customFormat="1">
      <c r="BP964204" s="90"/>
    </row>
    <row r="964205" spans="68:68" customFormat="1">
      <c r="BP964205" s="90"/>
    </row>
    <row r="964206" spans="68:68" customFormat="1">
      <c r="BP964206" s="90"/>
    </row>
    <row r="964207" spans="68:68" customFormat="1">
      <c r="BP964207" s="90"/>
    </row>
    <row r="964208" spans="68:68" customFormat="1">
      <c r="BP964208" s="90"/>
    </row>
    <row r="964209" spans="68:68" customFormat="1">
      <c r="BP964209" s="90"/>
    </row>
    <row r="964210" spans="68:68" customFormat="1">
      <c r="BP964210" s="90"/>
    </row>
    <row r="964211" spans="68:68" customFormat="1">
      <c r="BP964211" s="90"/>
    </row>
    <row r="964212" spans="68:68" customFormat="1">
      <c r="BP964212" s="90"/>
    </row>
    <row r="964213" spans="68:68" customFormat="1">
      <c r="BP964213" s="90"/>
    </row>
    <row r="964214" spans="68:68" customFormat="1">
      <c r="BP964214" s="90"/>
    </row>
    <row r="964215" spans="68:68" customFormat="1">
      <c r="BP964215" s="90"/>
    </row>
    <row r="964216" spans="68:68" customFormat="1">
      <c r="BP964216" s="90"/>
    </row>
    <row r="964217" spans="68:68" customFormat="1">
      <c r="BP964217" s="90"/>
    </row>
    <row r="964218" spans="68:68" customFormat="1">
      <c r="BP964218" s="90"/>
    </row>
    <row r="964219" spans="68:68" customFormat="1">
      <c r="BP964219" s="90"/>
    </row>
    <row r="964220" spans="68:68" customFormat="1">
      <c r="BP964220" s="90"/>
    </row>
    <row r="964221" spans="68:68" customFormat="1">
      <c r="BP964221" s="90"/>
    </row>
    <row r="964222" spans="68:68" customFormat="1">
      <c r="BP964222" s="90"/>
    </row>
    <row r="964223" spans="68:68" customFormat="1">
      <c r="BP964223" s="90"/>
    </row>
    <row r="964224" spans="68:68" customFormat="1">
      <c r="BP964224" s="90"/>
    </row>
    <row r="964225" spans="68:68" customFormat="1">
      <c r="BP964225" s="90"/>
    </row>
    <row r="964226" spans="68:68" customFormat="1">
      <c r="BP964226" s="90"/>
    </row>
    <row r="964227" spans="68:68" customFormat="1">
      <c r="BP964227" s="90"/>
    </row>
    <row r="964228" spans="68:68" customFormat="1">
      <c r="BP964228" s="90"/>
    </row>
    <row r="964229" spans="68:68" customFormat="1">
      <c r="BP964229" s="90"/>
    </row>
    <row r="964230" spans="68:68" customFormat="1">
      <c r="BP964230" s="90"/>
    </row>
    <row r="964231" spans="68:68" customFormat="1">
      <c r="BP964231" s="90"/>
    </row>
    <row r="964232" spans="68:68" customFormat="1">
      <c r="BP964232" s="90"/>
    </row>
    <row r="964233" spans="68:68" customFormat="1">
      <c r="BP964233" s="90"/>
    </row>
    <row r="964234" spans="68:68" customFormat="1">
      <c r="BP964234" s="90"/>
    </row>
    <row r="964235" spans="68:68" customFormat="1">
      <c r="BP964235" s="90"/>
    </row>
    <row r="964236" spans="68:68" customFormat="1">
      <c r="BP964236" s="90"/>
    </row>
    <row r="964237" spans="68:68" customFormat="1">
      <c r="BP964237" s="90"/>
    </row>
    <row r="964238" spans="68:68" customFormat="1">
      <c r="BP964238" s="90"/>
    </row>
    <row r="964239" spans="68:68" customFormat="1">
      <c r="BP964239" s="90"/>
    </row>
    <row r="964240" spans="68:68" customFormat="1">
      <c r="BP964240" s="90"/>
    </row>
    <row r="964241" spans="68:68" customFormat="1">
      <c r="BP964241" s="90"/>
    </row>
    <row r="964242" spans="68:68" customFormat="1">
      <c r="BP964242" s="90"/>
    </row>
    <row r="964243" spans="68:68" customFormat="1">
      <c r="BP964243" s="90"/>
    </row>
    <row r="964244" spans="68:68" customFormat="1">
      <c r="BP964244" s="90"/>
    </row>
    <row r="964245" spans="68:68" customFormat="1">
      <c r="BP964245" s="90"/>
    </row>
    <row r="964246" spans="68:68" customFormat="1">
      <c r="BP964246" s="90"/>
    </row>
    <row r="964247" spans="68:68" customFormat="1">
      <c r="BP964247" s="90"/>
    </row>
    <row r="964248" spans="68:68" customFormat="1">
      <c r="BP964248" s="90"/>
    </row>
    <row r="964249" spans="68:68" customFormat="1">
      <c r="BP964249" s="90"/>
    </row>
    <row r="964250" spans="68:68" customFormat="1">
      <c r="BP964250" s="90"/>
    </row>
    <row r="964251" spans="68:68" customFormat="1">
      <c r="BP964251" s="90"/>
    </row>
    <row r="964252" spans="68:68" customFormat="1">
      <c r="BP964252" s="90"/>
    </row>
    <row r="964253" spans="68:68" customFormat="1">
      <c r="BP964253" s="90"/>
    </row>
    <row r="964254" spans="68:68" customFormat="1">
      <c r="BP964254" s="90"/>
    </row>
    <row r="964255" spans="68:68" customFormat="1">
      <c r="BP964255" s="90"/>
    </row>
    <row r="964256" spans="68:68" customFormat="1">
      <c r="BP964256" s="90"/>
    </row>
    <row r="964257" spans="68:68" customFormat="1">
      <c r="BP964257" s="90"/>
    </row>
    <row r="964258" spans="68:68" customFormat="1">
      <c r="BP964258" s="90"/>
    </row>
    <row r="964259" spans="68:68" customFormat="1">
      <c r="BP964259" s="90"/>
    </row>
    <row r="964260" spans="68:68" customFormat="1">
      <c r="BP964260" s="90"/>
    </row>
    <row r="964261" spans="68:68" customFormat="1">
      <c r="BP964261" s="90"/>
    </row>
    <row r="964262" spans="68:68" customFormat="1">
      <c r="BP964262" s="90"/>
    </row>
    <row r="964263" spans="68:68" customFormat="1">
      <c r="BP964263" s="90"/>
    </row>
    <row r="964264" spans="68:68" customFormat="1">
      <c r="BP964264" s="90"/>
    </row>
    <row r="964265" spans="68:68" customFormat="1">
      <c r="BP964265" s="90"/>
    </row>
    <row r="964266" spans="68:68" customFormat="1">
      <c r="BP964266" s="90"/>
    </row>
    <row r="964267" spans="68:68" customFormat="1">
      <c r="BP964267" s="90"/>
    </row>
    <row r="964268" spans="68:68" customFormat="1">
      <c r="BP964268" s="90"/>
    </row>
    <row r="964269" spans="68:68" customFormat="1">
      <c r="BP964269" s="90"/>
    </row>
    <row r="964270" spans="68:68" customFormat="1">
      <c r="BP964270" s="90"/>
    </row>
    <row r="964271" spans="68:68" customFormat="1">
      <c r="BP964271" s="90"/>
    </row>
    <row r="964272" spans="68:68" customFormat="1">
      <c r="BP964272" s="90"/>
    </row>
    <row r="964273" spans="68:68" customFormat="1">
      <c r="BP964273" s="90"/>
    </row>
    <row r="964274" spans="68:68" customFormat="1">
      <c r="BP964274" s="90"/>
    </row>
    <row r="964275" spans="68:68" customFormat="1">
      <c r="BP964275" s="90"/>
    </row>
    <row r="964276" spans="68:68" customFormat="1">
      <c r="BP964276" s="90"/>
    </row>
    <row r="964277" spans="68:68" customFormat="1">
      <c r="BP964277" s="90"/>
    </row>
    <row r="964278" spans="68:68" customFormat="1">
      <c r="BP964278" s="90"/>
    </row>
    <row r="964279" spans="68:68" customFormat="1">
      <c r="BP964279" s="90"/>
    </row>
    <row r="964280" spans="68:68" customFormat="1">
      <c r="BP964280" s="90"/>
    </row>
    <row r="964281" spans="68:68" customFormat="1">
      <c r="BP964281" s="90"/>
    </row>
    <row r="964282" spans="68:68" customFormat="1">
      <c r="BP964282" s="90"/>
    </row>
    <row r="964283" spans="68:68" customFormat="1">
      <c r="BP964283" s="90"/>
    </row>
    <row r="964284" spans="68:68" customFormat="1">
      <c r="BP964284" s="90"/>
    </row>
    <row r="964285" spans="68:68" customFormat="1">
      <c r="BP964285" s="90"/>
    </row>
    <row r="964286" spans="68:68" customFormat="1">
      <c r="BP964286" s="90"/>
    </row>
    <row r="964287" spans="68:68" customFormat="1">
      <c r="BP964287" s="90"/>
    </row>
    <row r="964288" spans="68:68" customFormat="1">
      <c r="BP964288" s="90"/>
    </row>
    <row r="964289" spans="68:68" customFormat="1">
      <c r="BP964289" s="90"/>
    </row>
    <row r="964290" spans="68:68" customFormat="1">
      <c r="BP964290" s="90"/>
    </row>
    <row r="964291" spans="68:68" customFormat="1">
      <c r="BP964291" s="90"/>
    </row>
    <row r="964292" spans="68:68" customFormat="1">
      <c r="BP964292" s="90"/>
    </row>
    <row r="964293" spans="68:68" customFormat="1">
      <c r="BP964293" s="90"/>
    </row>
    <row r="964294" spans="68:68" customFormat="1">
      <c r="BP964294" s="90"/>
    </row>
    <row r="964295" spans="68:68" customFormat="1">
      <c r="BP964295" s="90"/>
    </row>
    <row r="964296" spans="68:68" customFormat="1">
      <c r="BP964296" s="90"/>
    </row>
    <row r="964297" spans="68:68" customFormat="1">
      <c r="BP964297" s="90"/>
    </row>
    <row r="964298" spans="68:68" customFormat="1">
      <c r="BP964298" s="90"/>
    </row>
    <row r="964299" spans="68:68" customFormat="1">
      <c r="BP964299" s="90"/>
    </row>
    <row r="964300" spans="68:68" customFormat="1">
      <c r="BP964300" s="90"/>
    </row>
    <row r="964301" spans="68:68" customFormat="1">
      <c r="BP964301" s="90"/>
    </row>
    <row r="964302" spans="68:68" customFormat="1">
      <c r="BP964302" s="90"/>
    </row>
    <row r="964303" spans="68:68" customFormat="1">
      <c r="BP964303" s="90"/>
    </row>
    <row r="964304" spans="68:68" customFormat="1">
      <c r="BP964304" s="90"/>
    </row>
    <row r="964305" spans="68:68" customFormat="1">
      <c r="BP964305" s="90"/>
    </row>
    <row r="964306" spans="68:68" customFormat="1">
      <c r="BP964306" s="90"/>
    </row>
    <row r="964307" spans="68:68" customFormat="1">
      <c r="BP964307" s="90"/>
    </row>
    <row r="964308" spans="68:68" customFormat="1">
      <c r="BP964308" s="90"/>
    </row>
    <row r="964309" spans="68:68" customFormat="1">
      <c r="BP964309" s="90"/>
    </row>
    <row r="964310" spans="68:68" customFormat="1">
      <c r="BP964310" s="90"/>
    </row>
    <row r="964311" spans="68:68" customFormat="1">
      <c r="BP964311" s="90"/>
    </row>
    <row r="964312" spans="68:68" customFormat="1">
      <c r="BP964312" s="90"/>
    </row>
    <row r="964313" spans="68:68" customFormat="1">
      <c r="BP964313" s="90"/>
    </row>
    <row r="964314" spans="68:68" customFormat="1">
      <c r="BP964314" s="90"/>
    </row>
    <row r="964315" spans="68:68" customFormat="1">
      <c r="BP964315" s="90"/>
    </row>
    <row r="964316" spans="68:68" customFormat="1">
      <c r="BP964316" s="90"/>
    </row>
    <row r="964317" spans="68:68" customFormat="1">
      <c r="BP964317" s="90"/>
    </row>
    <row r="964318" spans="68:68" customFormat="1">
      <c r="BP964318" s="90"/>
    </row>
    <row r="964319" spans="68:68" customFormat="1">
      <c r="BP964319" s="90"/>
    </row>
    <row r="964320" spans="68:68" customFormat="1">
      <c r="BP964320" s="90"/>
    </row>
    <row r="964321" spans="68:68" customFormat="1">
      <c r="BP964321" s="90"/>
    </row>
    <row r="964322" spans="68:68" customFormat="1">
      <c r="BP964322" s="90"/>
    </row>
    <row r="964323" spans="68:68" customFormat="1">
      <c r="BP964323" s="90"/>
    </row>
    <row r="964324" spans="68:68" customFormat="1">
      <c r="BP964324" s="90"/>
    </row>
    <row r="964325" spans="68:68" customFormat="1">
      <c r="BP964325" s="90"/>
    </row>
    <row r="964326" spans="68:68" customFormat="1">
      <c r="BP964326" s="90"/>
    </row>
    <row r="964327" spans="68:68" customFormat="1">
      <c r="BP964327" s="90"/>
    </row>
    <row r="964328" spans="68:68" customFormat="1">
      <c r="BP964328" s="90"/>
    </row>
    <row r="964329" spans="68:68" customFormat="1">
      <c r="BP964329" s="90"/>
    </row>
    <row r="964330" spans="68:68" customFormat="1">
      <c r="BP964330" s="90"/>
    </row>
    <row r="964331" spans="68:68" customFormat="1">
      <c r="BP964331" s="90"/>
    </row>
    <row r="964332" spans="68:68" customFormat="1">
      <c r="BP964332" s="90"/>
    </row>
    <row r="964333" spans="68:68" customFormat="1">
      <c r="BP964333" s="90"/>
    </row>
    <row r="964334" spans="68:68" customFormat="1">
      <c r="BP964334" s="90"/>
    </row>
    <row r="964335" spans="68:68" customFormat="1">
      <c r="BP964335" s="90"/>
    </row>
    <row r="964336" spans="68:68" customFormat="1">
      <c r="BP964336" s="90"/>
    </row>
    <row r="964337" spans="68:68" customFormat="1">
      <c r="BP964337" s="90"/>
    </row>
    <row r="964338" spans="68:68" customFormat="1">
      <c r="BP964338" s="90"/>
    </row>
    <row r="964339" spans="68:68" customFormat="1">
      <c r="BP964339" s="90"/>
    </row>
    <row r="964340" spans="68:68" customFormat="1">
      <c r="BP964340" s="90"/>
    </row>
    <row r="964341" spans="68:68" customFormat="1">
      <c r="BP964341" s="90"/>
    </row>
    <row r="964342" spans="68:68" customFormat="1">
      <c r="BP964342" s="90"/>
    </row>
    <row r="964343" spans="68:68" customFormat="1">
      <c r="BP964343" s="90"/>
    </row>
    <row r="964344" spans="68:68" customFormat="1">
      <c r="BP964344" s="90"/>
    </row>
    <row r="964345" spans="68:68" customFormat="1">
      <c r="BP964345" s="90"/>
    </row>
    <row r="964346" spans="68:68" customFormat="1">
      <c r="BP964346" s="90"/>
    </row>
    <row r="964347" spans="68:68" customFormat="1">
      <c r="BP964347" s="90"/>
    </row>
    <row r="964348" spans="68:68" customFormat="1">
      <c r="BP964348" s="90"/>
    </row>
    <row r="964349" spans="68:68" customFormat="1">
      <c r="BP964349" s="90"/>
    </row>
    <row r="964350" spans="68:68" customFormat="1">
      <c r="BP964350" s="90"/>
    </row>
    <row r="964351" spans="68:68" customFormat="1">
      <c r="BP964351" s="90"/>
    </row>
    <row r="964352" spans="68:68" customFormat="1">
      <c r="BP964352" s="90"/>
    </row>
    <row r="964353" spans="68:68" customFormat="1">
      <c r="BP964353" s="90"/>
    </row>
    <row r="964354" spans="68:68" customFormat="1">
      <c r="BP964354" s="90"/>
    </row>
    <row r="964355" spans="68:68" customFormat="1">
      <c r="BP964355" s="90"/>
    </row>
    <row r="964356" spans="68:68" customFormat="1">
      <c r="BP964356" s="90"/>
    </row>
    <row r="964357" spans="68:68" customFormat="1">
      <c r="BP964357" s="90"/>
    </row>
    <row r="964358" spans="68:68" customFormat="1">
      <c r="BP964358" s="90"/>
    </row>
    <row r="964359" spans="68:68" customFormat="1">
      <c r="BP964359" s="90"/>
    </row>
    <row r="964360" spans="68:68" customFormat="1">
      <c r="BP964360" s="90"/>
    </row>
    <row r="964361" spans="68:68" customFormat="1">
      <c r="BP964361" s="90"/>
    </row>
    <row r="964362" spans="68:68" customFormat="1">
      <c r="BP964362" s="90"/>
    </row>
    <row r="964363" spans="68:68" customFormat="1">
      <c r="BP964363" s="90"/>
    </row>
    <row r="964364" spans="68:68" customFormat="1">
      <c r="BP964364" s="90"/>
    </row>
    <row r="964365" spans="68:68" customFormat="1">
      <c r="BP964365" s="90"/>
    </row>
    <row r="964366" spans="68:68" customFormat="1">
      <c r="BP964366" s="90"/>
    </row>
    <row r="964367" spans="68:68" customFormat="1">
      <c r="BP964367" s="90"/>
    </row>
    <row r="964368" spans="68:68" customFormat="1">
      <c r="BP964368" s="90"/>
    </row>
    <row r="964369" spans="68:68" customFormat="1">
      <c r="BP964369" s="90"/>
    </row>
    <row r="964370" spans="68:68" customFormat="1">
      <c r="BP964370" s="90"/>
    </row>
    <row r="964371" spans="68:68" customFormat="1">
      <c r="BP964371" s="90"/>
    </row>
    <row r="964372" spans="68:68" customFormat="1">
      <c r="BP964372" s="90"/>
    </row>
    <row r="964373" spans="68:68" customFormat="1">
      <c r="BP964373" s="90"/>
    </row>
    <row r="964374" spans="68:68" customFormat="1">
      <c r="BP964374" s="90"/>
    </row>
    <row r="964375" spans="68:68" customFormat="1">
      <c r="BP964375" s="90"/>
    </row>
    <row r="964376" spans="68:68" customFormat="1">
      <c r="BP964376" s="90"/>
    </row>
    <row r="964377" spans="68:68" customFormat="1">
      <c r="BP964377" s="90"/>
    </row>
    <row r="964378" spans="68:68" customFormat="1">
      <c r="BP964378" s="90"/>
    </row>
    <row r="964379" spans="68:68" customFormat="1">
      <c r="BP964379" s="90"/>
    </row>
    <row r="964380" spans="68:68" customFormat="1">
      <c r="BP964380" s="90"/>
    </row>
    <row r="964381" spans="68:68" customFormat="1">
      <c r="BP964381" s="90"/>
    </row>
    <row r="964382" spans="68:68" customFormat="1">
      <c r="BP964382" s="90"/>
    </row>
    <row r="964383" spans="68:68" customFormat="1">
      <c r="BP964383" s="90"/>
    </row>
    <row r="964384" spans="68:68" customFormat="1">
      <c r="BP964384" s="90"/>
    </row>
    <row r="964385" spans="68:68" customFormat="1">
      <c r="BP964385" s="90"/>
    </row>
    <row r="964386" spans="68:68" customFormat="1">
      <c r="BP964386" s="90"/>
    </row>
    <row r="964387" spans="68:68" customFormat="1">
      <c r="BP964387" s="90"/>
    </row>
    <row r="964388" spans="68:68" customFormat="1">
      <c r="BP964388" s="90"/>
    </row>
    <row r="964389" spans="68:68" customFormat="1">
      <c r="BP964389" s="90"/>
    </row>
    <row r="964390" spans="68:68" customFormat="1">
      <c r="BP964390" s="90"/>
    </row>
    <row r="964391" spans="68:68" customFormat="1">
      <c r="BP964391" s="90"/>
    </row>
    <row r="964392" spans="68:68" customFormat="1">
      <c r="BP964392" s="90"/>
    </row>
    <row r="964393" spans="68:68" customFormat="1">
      <c r="BP964393" s="90"/>
    </row>
    <row r="964394" spans="68:68" customFormat="1">
      <c r="BP964394" s="90"/>
    </row>
    <row r="964395" spans="68:68" customFormat="1">
      <c r="BP964395" s="90"/>
    </row>
    <row r="964396" spans="68:68" customFormat="1">
      <c r="BP964396" s="90"/>
    </row>
    <row r="964397" spans="68:68" customFormat="1">
      <c r="BP964397" s="90"/>
    </row>
    <row r="964398" spans="68:68" customFormat="1">
      <c r="BP964398" s="90"/>
    </row>
    <row r="964399" spans="68:68" customFormat="1">
      <c r="BP964399" s="90"/>
    </row>
    <row r="964400" spans="68:68" customFormat="1">
      <c r="BP964400" s="90"/>
    </row>
    <row r="964401" spans="68:68" customFormat="1">
      <c r="BP964401" s="90"/>
    </row>
    <row r="964402" spans="68:68" customFormat="1">
      <c r="BP964402" s="90"/>
    </row>
    <row r="964403" spans="68:68" customFormat="1">
      <c r="BP964403" s="90"/>
    </row>
    <row r="964404" spans="68:68" customFormat="1">
      <c r="BP964404" s="90"/>
    </row>
    <row r="964405" spans="68:68" customFormat="1">
      <c r="BP964405" s="90"/>
    </row>
    <row r="964406" spans="68:68" customFormat="1">
      <c r="BP964406" s="90"/>
    </row>
    <row r="964407" spans="68:68" customFormat="1">
      <c r="BP964407" s="90"/>
    </row>
    <row r="964408" spans="68:68" customFormat="1">
      <c r="BP964408" s="90"/>
    </row>
    <row r="964409" spans="68:68" customFormat="1">
      <c r="BP964409" s="90"/>
    </row>
    <row r="964410" spans="68:68" customFormat="1">
      <c r="BP964410" s="90"/>
    </row>
    <row r="964411" spans="68:68" customFormat="1">
      <c r="BP964411" s="90"/>
    </row>
    <row r="964412" spans="68:68" customFormat="1">
      <c r="BP964412" s="90"/>
    </row>
    <row r="964413" spans="68:68" customFormat="1">
      <c r="BP964413" s="90"/>
    </row>
    <row r="964414" spans="68:68" customFormat="1">
      <c r="BP964414" s="90"/>
    </row>
    <row r="964415" spans="68:68" customFormat="1">
      <c r="BP964415" s="90"/>
    </row>
    <row r="964416" spans="68:68" customFormat="1">
      <c r="BP964416" s="90"/>
    </row>
    <row r="964417" spans="68:68" customFormat="1">
      <c r="BP964417" s="90"/>
    </row>
    <row r="964418" spans="68:68" customFormat="1">
      <c r="BP964418" s="90"/>
    </row>
    <row r="964419" spans="68:68" customFormat="1">
      <c r="BP964419" s="90"/>
    </row>
    <row r="964420" spans="68:68" customFormat="1">
      <c r="BP964420" s="90"/>
    </row>
    <row r="964421" spans="68:68" customFormat="1">
      <c r="BP964421" s="90"/>
    </row>
    <row r="964422" spans="68:68" customFormat="1">
      <c r="BP964422" s="90"/>
    </row>
    <row r="964423" spans="68:68" customFormat="1">
      <c r="BP964423" s="90"/>
    </row>
    <row r="964424" spans="68:68" customFormat="1">
      <c r="BP964424" s="90"/>
    </row>
    <row r="964425" spans="68:68" customFormat="1">
      <c r="BP964425" s="90"/>
    </row>
    <row r="964426" spans="68:68" customFormat="1">
      <c r="BP964426" s="90"/>
    </row>
    <row r="964427" spans="68:68" customFormat="1">
      <c r="BP964427" s="90"/>
    </row>
    <row r="964428" spans="68:68" customFormat="1">
      <c r="BP964428" s="90"/>
    </row>
    <row r="964429" spans="68:68" customFormat="1">
      <c r="BP964429" s="90"/>
    </row>
    <row r="964430" spans="68:68" customFormat="1">
      <c r="BP964430" s="90"/>
    </row>
    <row r="964431" spans="68:68" customFormat="1">
      <c r="BP964431" s="90"/>
    </row>
    <row r="964432" spans="68:68" customFormat="1">
      <c r="BP964432" s="90"/>
    </row>
    <row r="964433" spans="68:68" customFormat="1">
      <c r="BP964433" s="90"/>
    </row>
    <row r="964434" spans="68:68" customFormat="1">
      <c r="BP964434" s="90"/>
    </row>
    <row r="964435" spans="68:68" customFormat="1">
      <c r="BP964435" s="90"/>
    </row>
    <row r="964436" spans="68:68" customFormat="1">
      <c r="BP964436" s="90"/>
    </row>
    <row r="964437" spans="68:68" customFormat="1">
      <c r="BP964437" s="90"/>
    </row>
    <row r="964438" spans="68:68" customFormat="1">
      <c r="BP964438" s="90"/>
    </row>
    <row r="964439" spans="68:68" customFormat="1">
      <c r="BP964439" s="90"/>
    </row>
    <row r="964440" spans="68:68" customFormat="1">
      <c r="BP964440" s="90"/>
    </row>
    <row r="964441" spans="68:68" customFormat="1">
      <c r="BP964441" s="90"/>
    </row>
    <row r="964442" spans="68:68" customFormat="1">
      <c r="BP964442" s="90"/>
    </row>
    <row r="964443" spans="68:68" customFormat="1">
      <c r="BP964443" s="90"/>
    </row>
    <row r="964444" spans="68:68" customFormat="1">
      <c r="BP964444" s="90"/>
    </row>
    <row r="964445" spans="68:68" customFormat="1">
      <c r="BP964445" s="90"/>
    </row>
    <row r="964446" spans="68:68" customFormat="1">
      <c r="BP964446" s="90"/>
    </row>
    <row r="964447" spans="68:68" customFormat="1">
      <c r="BP964447" s="90"/>
    </row>
    <row r="964448" spans="68:68" customFormat="1">
      <c r="BP964448" s="90"/>
    </row>
    <row r="964449" spans="68:68" customFormat="1">
      <c r="BP964449" s="90"/>
    </row>
    <row r="964450" spans="68:68" customFormat="1">
      <c r="BP964450" s="90"/>
    </row>
    <row r="964451" spans="68:68" customFormat="1">
      <c r="BP964451" s="90"/>
    </row>
    <row r="964452" spans="68:68" customFormat="1">
      <c r="BP964452" s="90"/>
    </row>
    <row r="964453" spans="68:68" customFormat="1">
      <c r="BP964453" s="90"/>
    </row>
    <row r="964454" spans="68:68" customFormat="1">
      <c r="BP964454" s="90"/>
    </row>
    <row r="964455" spans="68:68" customFormat="1">
      <c r="BP964455" s="90"/>
    </row>
    <row r="964456" spans="68:68" customFormat="1">
      <c r="BP964456" s="90"/>
    </row>
    <row r="964457" spans="68:68" customFormat="1">
      <c r="BP964457" s="90"/>
    </row>
    <row r="964458" spans="68:68" customFormat="1">
      <c r="BP964458" s="90"/>
    </row>
    <row r="964459" spans="68:68" customFormat="1">
      <c r="BP964459" s="90"/>
    </row>
    <row r="964460" spans="68:68" customFormat="1">
      <c r="BP964460" s="90"/>
    </row>
    <row r="964461" spans="68:68" customFormat="1">
      <c r="BP964461" s="90"/>
    </row>
    <row r="964462" spans="68:68" customFormat="1">
      <c r="BP964462" s="90"/>
    </row>
    <row r="964463" spans="68:68" customFormat="1">
      <c r="BP964463" s="90"/>
    </row>
    <row r="964464" spans="68:68" customFormat="1">
      <c r="BP964464" s="90"/>
    </row>
    <row r="964465" spans="68:68" customFormat="1">
      <c r="BP964465" s="90"/>
    </row>
    <row r="964466" spans="68:68" customFormat="1">
      <c r="BP964466" s="90"/>
    </row>
    <row r="964467" spans="68:68" customFormat="1">
      <c r="BP964467" s="90"/>
    </row>
    <row r="964468" spans="68:68" customFormat="1">
      <c r="BP964468" s="90"/>
    </row>
    <row r="964469" spans="68:68" customFormat="1">
      <c r="BP964469" s="90"/>
    </row>
    <row r="964470" spans="68:68" customFormat="1">
      <c r="BP964470" s="90"/>
    </row>
    <row r="964471" spans="68:68" customFormat="1">
      <c r="BP964471" s="90"/>
    </row>
    <row r="964472" spans="68:68" customFormat="1">
      <c r="BP964472" s="90"/>
    </row>
    <row r="964473" spans="68:68" customFormat="1">
      <c r="BP964473" s="90"/>
    </row>
    <row r="964474" spans="68:68" customFormat="1">
      <c r="BP964474" s="90"/>
    </row>
    <row r="964475" spans="68:68" customFormat="1">
      <c r="BP964475" s="90"/>
    </row>
    <row r="964476" spans="68:68" customFormat="1">
      <c r="BP964476" s="90"/>
    </row>
    <row r="964477" spans="68:68" customFormat="1">
      <c r="BP964477" s="90"/>
    </row>
    <row r="964478" spans="68:68" customFormat="1">
      <c r="BP964478" s="90"/>
    </row>
    <row r="964479" spans="68:68" customFormat="1">
      <c r="BP964479" s="90"/>
    </row>
    <row r="964480" spans="68:68" customFormat="1">
      <c r="BP964480" s="90"/>
    </row>
    <row r="964481" spans="68:68" customFormat="1">
      <c r="BP964481" s="90"/>
    </row>
    <row r="964482" spans="68:68" customFormat="1">
      <c r="BP964482" s="90"/>
    </row>
    <row r="964483" spans="68:68" customFormat="1">
      <c r="BP964483" s="90"/>
    </row>
    <row r="964484" spans="68:68" customFormat="1">
      <c r="BP964484" s="90"/>
    </row>
    <row r="964485" spans="68:68" customFormat="1">
      <c r="BP964485" s="90"/>
    </row>
    <row r="964486" spans="68:68" customFormat="1">
      <c r="BP964486" s="90"/>
    </row>
    <row r="964487" spans="68:68" customFormat="1">
      <c r="BP964487" s="90"/>
    </row>
    <row r="964488" spans="68:68" customFormat="1">
      <c r="BP964488" s="90"/>
    </row>
    <row r="964489" spans="68:68" customFormat="1">
      <c r="BP964489" s="90"/>
    </row>
    <row r="964490" spans="68:68" customFormat="1">
      <c r="BP964490" s="90"/>
    </row>
    <row r="964491" spans="68:68" customFormat="1">
      <c r="BP964491" s="90"/>
    </row>
    <row r="964492" spans="68:68" customFormat="1">
      <c r="BP964492" s="90"/>
    </row>
    <row r="964493" spans="68:68" customFormat="1">
      <c r="BP964493" s="90"/>
    </row>
    <row r="964494" spans="68:68" customFormat="1">
      <c r="BP964494" s="90"/>
    </row>
    <row r="964495" spans="68:68" customFormat="1">
      <c r="BP964495" s="90"/>
    </row>
    <row r="964496" spans="68:68" customFormat="1">
      <c r="BP964496" s="90"/>
    </row>
    <row r="964497" spans="68:68" customFormat="1">
      <c r="BP964497" s="90"/>
    </row>
    <row r="964498" spans="68:68" customFormat="1">
      <c r="BP964498" s="90"/>
    </row>
    <row r="964499" spans="68:68" customFormat="1">
      <c r="BP964499" s="90"/>
    </row>
    <row r="964500" spans="68:68" customFormat="1">
      <c r="BP964500" s="90"/>
    </row>
    <row r="964501" spans="68:68" customFormat="1">
      <c r="BP964501" s="90"/>
    </row>
    <row r="964502" spans="68:68" customFormat="1">
      <c r="BP964502" s="90"/>
    </row>
    <row r="964503" spans="68:68" customFormat="1">
      <c r="BP964503" s="90"/>
    </row>
    <row r="964504" spans="68:68" customFormat="1">
      <c r="BP964504" s="90"/>
    </row>
    <row r="964505" spans="68:68" customFormat="1">
      <c r="BP964505" s="90"/>
    </row>
    <row r="964506" spans="68:68" customFormat="1">
      <c r="BP964506" s="90"/>
    </row>
    <row r="964507" spans="68:68" customFormat="1">
      <c r="BP964507" s="90"/>
    </row>
    <row r="964508" spans="68:68" customFormat="1">
      <c r="BP964508" s="90"/>
    </row>
    <row r="964509" spans="68:68" customFormat="1">
      <c r="BP964509" s="90"/>
    </row>
    <row r="964510" spans="68:68" customFormat="1">
      <c r="BP964510" s="90"/>
    </row>
    <row r="964511" spans="68:68" customFormat="1">
      <c r="BP964511" s="90"/>
    </row>
    <row r="964512" spans="68:68" customFormat="1">
      <c r="BP964512" s="90"/>
    </row>
    <row r="964513" spans="68:68" customFormat="1">
      <c r="BP964513" s="90"/>
    </row>
    <row r="964514" spans="68:68" customFormat="1">
      <c r="BP964514" s="90"/>
    </row>
    <row r="964515" spans="68:68" customFormat="1">
      <c r="BP964515" s="90"/>
    </row>
    <row r="964516" spans="68:68" customFormat="1">
      <c r="BP964516" s="90"/>
    </row>
    <row r="964517" spans="68:68" customFormat="1">
      <c r="BP964517" s="90"/>
    </row>
    <row r="964518" spans="68:68" customFormat="1">
      <c r="BP964518" s="90"/>
    </row>
    <row r="964519" spans="68:68" customFormat="1">
      <c r="BP964519" s="90"/>
    </row>
    <row r="964520" spans="68:68" customFormat="1">
      <c r="BP964520" s="90"/>
    </row>
    <row r="964521" spans="68:68" customFormat="1">
      <c r="BP964521" s="90"/>
    </row>
    <row r="964522" spans="68:68" customFormat="1">
      <c r="BP964522" s="90"/>
    </row>
    <row r="964523" spans="68:68" customFormat="1">
      <c r="BP964523" s="90"/>
    </row>
    <row r="964524" spans="68:68" customFormat="1">
      <c r="BP964524" s="90"/>
    </row>
    <row r="964525" spans="68:68" customFormat="1">
      <c r="BP964525" s="90"/>
    </row>
    <row r="964526" spans="68:68" customFormat="1">
      <c r="BP964526" s="90"/>
    </row>
    <row r="964527" spans="68:68" customFormat="1">
      <c r="BP964527" s="90"/>
    </row>
    <row r="964528" spans="68:68" customFormat="1">
      <c r="BP964528" s="90"/>
    </row>
    <row r="964529" spans="68:68" customFormat="1">
      <c r="BP964529" s="90"/>
    </row>
    <row r="964530" spans="68:68" customFormat="1">
      <c r="BP964530" s="90"/>
    </row>
    <row r="964531" spans="68:68" customFormat="1">
      <c r="BP964531" s="90"/>
    </row>
    <row r="964532" spans="68:68" customFormat="1">
      <c r="BP964532" s="90"/>
    </row>
    <row r="964533" spans="68:68" customFormat="1">
      <c r="BP964533" s="90"/>
    </row>
    <row r="964534" spans="68:68" customFormat="1">
      <c r="BP964534" s="90"/>
    </row>
    <row r="964535" spans="68:68" customFormat="1">
      <c r="BP964535" s="90"/>
    </row>
    <row r="964536" spans="68:68" customFormat="1">
      <c r="BP964536" s="90"/>
    </row>
    <row r="964537" spans="68:68" customFormat="1">
      <c r="BP964537" s="90"/>
    </row>
    <row r="964538" spans="68:68" customFormat="1">
      <c r="BP964538" s="90"/>
    </row>
    <row r="964539" spans="68:68" customFormat="1">
      <c r="BP964539" s="90"/>
    </row>
    <row r="964540" spans="68:68" customFormat="1">
      <c r="BP964540" s="90"/>
    </row>
    <row r="964541" spans="68:68" customFormat="1">
      <c r="BP964541" s="90"/>
    </row>
    <row r="964542" spans="68:68" customFormat="1">
      <c r="BP964542" s="90"/>
    </row>
    <row r="964543" spans="68:68" customFormat="1">
      <c r="BP964543" s="90"/>
    </row>
    <row r="964544" spans="68:68" customFormat="1">
      <c r="BP964544" s="90"/>
    </row>
    <row r="964545" spans="68:68" customFormat="1">
      <c r="BP964545" s="90"/>
    </row>
    <row r="964546" spans="68:68" customFormat="1">
      <c r="BP964546" s="90"/>
    </row>
    <row r="964547" spans="68:68" customFormat="1">
      <c r="BP964547" s="90"/>
    </row>
    <row r="964548" spans="68:68" customFormat="1">
      <c r="BP964548" s="90"/>
    </row>
    <row r="964549" spans="68:68" customFormat="1">
      <c r="BP964549" s="90"/>
    </row>
    <row r="964550" spans="68:68" customFormat="1">
      <c r="BP964550" s="90"/>
    </row>
    <row r="964551" spans="68:68" customFormat="1">
      <c r="BP964551" s="90"/>
    </row>
    <row r="964552" spans="68:68" customFormat="1">
      <c r="BP964552" s="90"/>
    </row>
    <row r="964553" spans="68:68" customFormat="1">
      <c r="BP964553" s="90"/>
    </row>
    <row r="964554" spans="68:68" customFormat="1">
      <c r="BP964554" s="90"/>
    </row>
    <row r="964555" spans="68:68" customFormat="1">
      <c r="BP964555" s="90"/>
    </row>
    <row r="964556" spans="68:68" customFormat="1">
      <c r="BP964556" s="90"/>
    </row>
    <row r="964557" spans="68:68" customFormat="1">
      <c r="BP964557" s="90"/>
    </row>
    <row r="964558" spans="68:68" customFormat="1">
      <c r="BP964558" s="90"/>
    </row>
    <row r="964559" spans="68:68" customFormat="1">
      <c r="BP964559" s="90"/>
    </row>
    <row r="964560" spans="68:68" customFormat="1">
      <c r="BP964560" s="90"/>
    </row>
    <row r="964561" spans="68:68" customFormat="1">
      <c r="BP964561" s="90"/>
    </row>
    <row r="964562" spans="68:68" customFormat="1">
      <c r="BP964562" s="90"/>
    </row>
    <row r="964563" spans="68:68" customFormat="1">
      <c r="BP964563" s="90"/>
    </row>
    <row r="964564" spans="68:68" customFormat="1">
      <c r="BP964564" s="90"/>
    </row>
    <row r="964565" spans="68:68" customFormat="1">
      <c r="BP964565" s="90"/>
    </row>
    <row r="964566" spans="68:68" customFormat="1">
      <c r="BP964566" s="90"/>
    </row>
    <row r="964567" spans="68:68" customFormat="1">
      <c r="BP964567" s="90"/>
    </row>
    <row r="964568" spans="68:68" customFormat="1">
      <c r="BP964568" s="90"/>
    </row>
    <row r="964569" spans="68:68" customFormat="1">
      <c r="BP964569" s="90"/>
    </row>
    <row r="964570" spans="68:68" customFormat="1">
      <c r="BP964570" s="90"/>
    </row>
    <row r="964571" spans="68:68" customFormat="1">
      <c r="BP964571" s="90"/>
    </row>
    <row r="964572" spans="68:68" customFormat="1">
      <c r="BP964572" s="90"/>
    </row>
    <row r="964573" spans="68:68" customFormat="1">
      <c r="BP964573" s="90"/>
    </row>
    <row r="964574" spans="68:68" customFormat="1">
      <c r="BP964574" s="90"/>
    </row>
    <row r="964575" spans="68:68" customFormat="1">
      <c r="BP964575" s="90"/>
    </row>
    <row r="964576" spans="68:68" customFormat="1">
      <c r="BP964576" s="90"/>
    </row>
    <row r="964577" spans="68:68" customFormat="1">
      <c r="BP964577" s="90"/>
    </row>
    <row r="964578" spans="68:68" customFormat="1">
      <c r="BP964578" s="90"/>
    </row>
    <row r="964579" spans="68:68" customFormat="1">
      <c r="BP964579" s="90"/>
    </row>
    <row r="964580" spans="68:68" customFormat="1">
      <c r="BP964580" s="90"/>
    </row>
    <row r="964581" spans="68:68" customFormat="1">
      <c r="BP964581" s="90"/>
    </row>
    <row r="964582" spans="68:68" customFormat="1">
      <c r="BP964582" s="90"/>
    </row>
    <row r="964583" spans="68:68" customFormat="1">
      <c r="BP964583" s="90"/>
    </row>
    <row r="964584" spans="68:68" customFormat="1">
      <c r="BP964584" s="90"/>
    </row>
    <row r="964585" spans="68:68" customFormat="1">
      <c r="BP964585" s="90"/>
    </row>
    <row r="964586" spans="68:68" customFormat="1">
      <c r="BP964586" s="90"/>
    </row>
    <row r="964587" spans="68:68" customFormat="1">
      <c r="BP964587" s="90"/>
    </row>
    <row r="964588" spans="68:68" customFormat="1">
      <c r="BP964588" s="90"/>
    </row>
    <row r="964589" spans="68:68" customFormat="1">
      <c r="BP964589" s="90"/>
    </row>
    <row r="964590" spans="68:68" customFormat="1">
      <c r="BP964590" s="90"/>
    </row>
    <row r="964591" spans="68:68" customFormat="1">
      <c r="BP964591" s="90"/>
    </row>
    <row r="964592" spans="68:68" customFormat="1">
      <c r="BP964592" s="90"/>
    </row>
    <row r="964593" spans="68:68" customFormat="1">
      <c r="BP964593" s="90"/>
    </row>
    <row r="964594" spans="68:68" customFormat="1">
      <c r="BP964594" s="90"/>
    </row>
    <row r="964595" spans="68:68" customFormat="1">
      <c r="BP964595" s="90"/>
    </row>
    <row r="964596" spans="68:68" customFormat="1">
      <c r="BP964596" s="90"/>
    </row>
    <row r="964597" spans="68:68" customFormat="1">
      <c r="BP964597" s="90"/>
    </row>
    <row r="964598" spans="68:68" customFormat="1">
      <c r="BP964598" s="90"/>
    </row>
    <row r="964599" spans="68:68" customFormat="1">
      <c r="BP964599" s="90"/>
    </row>
    <row r="964600" spans="68:68" customFormat="1">
      <c r="BP964600" s="90"/>
    </row>
    <row r="964601" spans="68:68" customFormat="1">
      <c r="BP964601" s="90"/>
    </row>
    <row r="964602" spans="68:68" customFormat="1">
      <c r="BP964602" s="90"/>
    </row>
    <row r="964603" spans="68:68" customFormat="1">
      <c r="BP964603" s="90"/>
    </row>
    <row r="964604" spans="68:68" customFormat="1">
      <c r="BP964604" s="90"/>
    </row>
    <row r="964605" spans="68:68" customFormat="1">
      <c r="BP964605" s="90"/>
    </row>
    <row r="964606" spans="68:68" customFormat="1">
      <c r="BP964606" s="90"/>
    </row>
    <row r="964607" spans="68:68" customFormat="1">
      <c r="BP964607" s="90"/>
    </row>
    <row r="964608" spans="68:68" customFormat="1">
      <c r="BP964608" s="90"/>
    </row>
    <row r="964609" spans="68:68" customFormat="1">
      <c r="BP964609" s="90"/>
    </row>
    <row r="964610" spans="68:68" customFormat="1">
      <c r="BP964610" s="90"/>
    </row>
    <row r="964611" spans="68:68" customFormat="1">
      <c r="BP964611" s="90"/>
    </row>
    <row r="964612" spans="68:68" customFormat="1">
      <c r="BP964612" s="90"/>
    </row>
    <row r="964613" spans="68:68" customFormat="1">
      <c r="BP964613" s="90"/>
    </row>
    <row r="964614" spans="68:68" customFormat="1">
      <c r="BP964614" s="90"/>
    </row>
    <row r="964615" spans="68:68" customFormat="1">
      <c r="BP964615" s="90"/>
    </row>
    <row r="964616" spans="68:68" customFormat="1">
      <c r="BP964616" s="90"/>
    </row>
    <row r="964617" spans="68:68" customFormat="1">
      <c r="BP964617" s="90"/>
    </row>
    <row r="964618" spans="68:68" customFormat="1">
      <c r="BP964618" s="90"/>
    </row>
    <row r="964619" spans="68:68" customFormat="1">
      <c r="BP964619" s="90"/>
    </row>
    <row r="964620" spans="68:68" customFormat="1">
      <c r="BP964620" s="90"/>
    </row>
    <row r="964621" spans="68:68" customFormat="1">
      <c r="BP964621" s="90"/>
    </row>
    <row r="964622" spans="68:68" customFormat="1">
      <c r="BP964622" s="90"/>
    </row>
    <row r="964623" spans="68:68" customFormat="1">
      <c r="BP964623" s="90"/>
    </row>
    <row r="964624" spans="68:68" customFormat="1">
      <c r="BP964624" s="90"/>
    </row>
    <row r="964625" spans="68:68" customFormat="1">
      <c r="BP964625" s="90"/>
    </row>
    <row r="964626" spans="68:68" customFormat="1">
      <c r="BP964626" s="90"/>
    </row>
    <row r="964627" spans="68:68" customFormat="1">
      <c r="BP964627" s="90"/>
    </row>
    <row r="964628" spans="68:68" customFormat="1">
      <c r="BP964628" s="90"/>
    </row>
    <row r="964629" spans="68:68" customFormat="1">
      <c r="BP964629" s="90"/>
    </row>
    <row r="964630" spans="68:68" customFormat="1">
      <c r="BP964630" s="90"/>
    </row>
    <row r="964631" spans="68:68" customFormat="1">
      <c r="BP964631" s="90"/>
    </row>
    <row r="964632" spans="68:68" customFormat="1">
      <c r="BP964632" s="90"/>
    </row>
    <row r="964633" spans="68:68" customFormat="1">
      <c r="BP964633" s="90"/>
    </row>
    <row r="964634" spans="68:68" customFormat="1">
      <c r="BP964634" s="90"/>
    </row>
    <row r="964635" spans="68:68" customFormat="1">
      <c r="BP964635" s="90"/>
    </row>
    <row r="964636" spans="68:68" customFormat="1">
      <c r="BP964636" s="90"/>
    </row>
    <row r="964637" spans="68:68" customFormat="1">
      <c r="BP964637" s="90"/>
    </row>
    <row r="964638" spans="68:68" customFormat="1">
      <c r="BP964638" s="90"/>
    </row>
    <row r="964639" spans="68:68" customFormat="1">
      <c r="BP964639" s="90"/>
    </row>
    <row r="964640" spans="68:68" customFormat="1">
      <c r="BP964640" s="90"/>
    </row>
    <row r="964641" spans="68:68" customFormat="1">
      <c r="BP964641" s="90"/>
    </row>
    <row r="964642" spans="68:68" customFormat="1">
      <c r="BP964642" s="90"/>
    </row>
    <row r="964643" spans="68:68" customFormat="1">
      <c r="BP964643" s="90"/>
    </row>
    <row r="964644" spans="68:68" customFormat="1">
      <c r="BP964644" s="90"/>
    </row>
    <row r="964645" spans="68:68" customFormat="1">
      <c r="BP964645" s="90"/>
    </row>
    <row r="964646" spans="68:68" customFormat="1">
      <c r="BP964646" s="90"/>
    </row>
    <row r="964647" spans="68:68" customFormat="1">
      <c r="BP964647" s="90"/>
    </row>
    <row r="964648" spans="68:68" customFormat="1">
      <c r="BP964648" s="90"/>
    </row>
    <row r="964649" spans="68:68" customFormat="1">
      <c r="BP964649" s="90"/>
    </row>
    <row r="964650" spans="68:68" customFormat="1">
      <c r="BP964650" s="90"/>
    </row>
    <row r="964651" spans="68:68" customFormat="1">
      <c r="BP964651" s="90"/>
    </row>
    <row r="964652" spans="68:68" customFormat="1">
      <c r="BP964652" s="90"/>
    </row>
    <row r="964653" spans="68:68" customFormat="1">
      <c r="BP964653" s="90"/>
    </row>
    <row r="964654" spans="68:68" customFormat="1">
      <c r="BP964654" s="90"/>
    </row>
    <row r="964655" spans="68:68" customFormat="1">
      <c r="BP964655" s="90"/>
    </row>
    <row r="964656" spans="68:68" customFormat="1">
      <c r="BP964656" s="90"/>
    </row>
    <row r="964657" spans="68:68" customFormat="1">
      <c r="BP964657" s="90"/>
    </row>
    <row r="964658" spans="68:68" customFormat="1">
      <c r="BP964658" s="90"/>
    </row>
    <row r="964659" spans="68:68" customFormat="1">
      <c r="BP964659" s="90"/>
    </row>
    <row r="964660" spans="68:68" customFormat="1">
      <c r="BP964660" s="90"/>
    </row>
    <row r="964661" spans="68:68" customFormat="1">
      <c r="BP964661" s="90"/>
    </row>
    <row r="964662" spans="68:68" customFormat="1">
      <c r="BP964662" s="90"/>
    </row>
    <row r="964663" spans="68:68" customFormat="1">
      <c r="BP964663" s="90"/>
    </row>
    <row r="964664" spans="68:68" customFormat="1">
      <c r="BP964664" s="90"/>
    </row>
    <row r="964665" spans="68:68" customFormat="1">
      <c r="BP964665" s="90"/>
    </row>
    <row r="964666" spans="68:68" customFormat="1">
      <c r="BP964666" s="90"/>
    </row>
    <row r="964667" spans="68:68" customFormat="1">
      <c r="BP964667" s="90"/>
    </row>
    <row r="964668" spans="68:68" customFormat="1">
      <c r="BP964668" s="90"/>
    </row>
    <row r="964669" spans="68:68" customFormat="1">
      <c r="BP964669" s="90"/>
    </row>
    <row r="964670" spans="68:68" customFormat="1">
      <c r="BP964670" s="90"/>
    </row>
    <row r="964671" spans="68:68" customFormat="1">
      <c r="BP964671" s="90"/>
    </row>
    <row r="964672" spans="68:68" customFormat="1">
      <c r="BP964672" s="90"/>
    </row>
    <row r="964673" spans="68:68" customFormat="1">
      <c r="BP964673" s="90"/>
    </row>
    <row r="964674" spans="68:68" customFormat="1">
      <c r="BP964674" s="90"/>
    </row>
    <row r="964675" spans="68:68" customFormat="1">
      <c r="BP964675" s="90"/>
    </row>
    <row r="964676" spans="68:68" customFormat="1">
      <c r="BP964676" s="90"/>
    </row>
    <row r="964677" spans="68:68" customFormat="1">
      <c r="BP964677" s="90"/>
    </row>
    <row r="964678" spans="68:68" customFormat="1">
      <c r="BP964678" s="90"/>
    </row>
    <row r="964679" spans="68:68" customFormat="1">
      <c r="BP964679" s="90"/>
    </row>
    <row r="964680" spans="68:68" customFormat="1">
      <c r="BP964680" s="90"/>
    </row>
    <row r="964681" spans="68:68" customFormat="1">
      <c r="BP964681" s="90"/>
    </row>
    <row r="964682" spans="68:68" customFormat="1">
      <c r="BP964682" s="90"/>
    </row>
    <row r="964683" spans="68:68" customFormat="1">
      <c r="BP964683" s="90"/>
    </row>
    <row r="964684" spans="68:68" customFormat="1">
      <c r="BP964684" s="90"/>
    </row>
    <row r="964685" spans="68:68" customFormat="1">
      <c r="BP964685" s="90"/>
    </row>
    <row r="964686" spans="68:68" customFormat="1">
      <c r="BP964686" s="90"/>
    </row>
    <row r="964687" spans="68:68" customFormat="1">
      <c r="BP964687" s="90"/>
    </row>
    <row r="964688" spans="68:68" customFormat="1">
      <c r="BP964688" s="90"/>
    </row>
    <row r="964689" spans="68:68" customFormat="1">
      <c r="BP964689" s="90"/>
    </row>
    <row r="964690" spans="68:68" customFormat="1">
      <c r="BP964690" s="90"/>
    </row>
    <row r="964691" spans="68:68" customFormat="1">
      <c r="BP964691" s="90"/>
    </row>
    <row r="964692" spans="68:68" customFormat="1">
      <c r="BP964692" s="90"/>
    </row>
    <row r="964693" spans="68:68" customFormat="1">
      <c r="BP964693" s="90"/>
    </row>
    <row r="964694" spans="68:68" customFormat="1">
      <c r="BP964694" s="90"/>
    </row>
    <row r="964695" spans="68:68" customFormat="1">
      <c r="BP964695" s="90"/>
    </row>
    <row r="964696" spans="68:68" customFormat="1">
      <c r="BP964696" s="90"/>
    </row>
    <row r="964697" spans="68:68" customFormat="1">
      <c r="BP964697" s="90"/>
    </row>
    <row r="964698" spans="68:68" customFormat="1">
      <c r="BP964698" s="90"/>
    </row>
    <row r="964699" spans="68:68" customFormat="1">
      <c r="BP964699" s="90"/>
    </row>
    <row r="964700" spans="68:68" customFormat="1">
      <c r="BP964700" s="90"/>
    </row>
    <row r="964701" spans="68:68" customFormat="1">
      <c r="BP964701" s="90"/>
    </row>
    <row r="964702" spans="68:68" customFormat="1">
      <c r="BP964702" s="90"/>
    </row>
    <row r="964703" spans="68:68" customFormat="1">
      <c r="BP964703" s="90"/>
    </row>
    <row r="964704" spans="68:68" customFormat="1">
      <c r="BP964704" s="90"/>
    </row>
    <row r="964705" spans="68:68" customFormat="1">
      <c r="BP964705" s="90"/>
    </row>
    <row r="964706" spans="68:68" customFormat="1">
      <c r="BP964706" s="90"/>
    </row>
    <row r="964707" spans="68:68" customFormat="1">
      <c r="BP964707" s="90"/>
    </row>
    <row r="964708" spans="68:68" customFormat="1">
      <c r="BP964708" s="90"/>
    </row>
    <row r="964709" spans="68:68" customFormat="1">
      <c r="BP964709" s="90"/>
    </row>
    <row r="964710" spans="68:68" customFormat="1">
      <c r="BP964710" s="90"/>
    </row>
    <row r="964711" spans="68:68" customFormat="1">
      <c r="BP964711" s="90"/>
    </row>
    <row r="964712" spans="68:68" customFormat="1">
      <c r="BP964712" s="90"/>
    </row>
    <row r="964713" spans="68:68" customFormat="1">
      <c r="BP964713" s="90"/>
    </row>
    <row r="964714" spans="68:68" customFormat="1">
      <c r="BP964714" s="90"/>
    </row>
    <row r="964715" spans="68:68" customFormat="1">
      <c r="BP964715" s="90"/>
    </row>
    <row r="964716" spans="68:68" customFormat="1">
      <c r="BP964716" s="90"/>
    </row>
    <row r="964717" spans="68:68" customFormat="1">
      <c r="BP964717" s="90"/>
    </row>
    <row r="964718" spans="68:68" customFormat="1">
      <c r="BP964718" s="90"/>
    </row>
    <row r="964719" spans="68:68" customFormat="1">
      <c r="BP964719" s="90"/>
    </row>
    <row r="964720" spans="68:68" customFormat="1">
      <c r="BP964720" s="90"/>
    </row>
    <row r="964721" spans="68:68" customFormat="1">
      <c r="BP964721" s="90"/>
    </row>
    <row r="964722" spans="68:68" customFormat="1">
      <c r="BP964722" s="90"/>
    </row>
    <row r="964723" spans="68:68" customFormat="1">
      <c r="BP964723" s="90"/>
    </row>
    <row r="964724" spans="68:68" customFormat="1">
      <c r="BP964724" s="90"/>
    </row>
    <row r="964725" spans="68:68" customFormat="1">
      <c r="BP964725" s="90"/>
    </row>
    <row r="964726" spans="68:68" customFormat="1">
      <c r="BP964726" s="90"/>
    </row>
    <row r="964727" spans="68:68" customFormat="1">
      <c r="BP964727" s="90"/>
    </row>
    <row r="964728" spans="68:68" customFormat="1">
      <c r="BP964728" s="90"/>
    </row>
    <row r="964729" spans="68:68" customFormat="1">
      <c r="BP964729" s="90"/>
    </row>
    <row r="964730" spans="68:68" customFormat="1">
      <c r="BP964730" s="90"/>
    </row>
    <row r="964731" spans="68:68" customFormat="1">
      <c r="BP964731" s="90"/>
    </row>
    <row r="964732" spans="68:68" customFormat="1">
      <c r="BP964732" s="90"/>
    </row>
    <row r="964733" spans="68:68" customFormat="1">
      <c r="BP964733" s="90"/>
    </row>
    <row r="964734" spans="68:68" customFormat="1">
      <c r="BP964734" s="90"/>
    </row>
    <row r="964735" spans="68:68" customFormat="1">
      <c r="BP964735" s="90"/>
    </row>
    <row r="964736" spans="68:68" customFormat="1">
      <c r="BP964736" s="90"/>
    </row>
    <row r="964737" spans="68:68" customFormat="1">
      <c r="BP964737" s="90"/>
    </row>
    <row r="964738" spans="68:68" customFormat="1">
      <c r="BP964738" s="90"/>
    </row>
    <row r="964739" spans="68:68" customFormat="1">
      <c r="BP964739" s="90"/>
    </row>
    <row r="964740" spans="68:68" customFormat="1">
      <c r="BP964740" s="90"/>
    </row>
    <row r="964741" spans="68:68" customFormat="1">
      <c r="BP964741" s="90"/>
    </row>
    <row r="964742" spans="68:68" customFormat="1">
      <c r="BP964742" s="90"/>
    </row>
    <row r="964743" spans="68:68" customFormat="1">
      <c r="BP964743" s="90"/>
    </row>
    <row r="964744" spans="68:68" customFormat="1">
      <c r="BP964744" s="90"/>
    </row>
    <row r="964745" spans="68:68" customFormat="1">
      <c r="BP964745" s="90"/>
    </row>
    <row r="964746" spans="68:68" customFormat="1">
      <c r="BP964746" s="90"/>
    </row>
    <row r="964747" spans="68:68" customFormat="1">
      <c r="BP964747" s="90"/>
    </row>
    <row r="964748" spans="68:68" customFormat="1">
      <c r="BP964748" s="90"/>
    </row>
    <row r="964749" spans="68:68" customFormat="1">
      <c r="BP964749" s="90"/>
    </row>
    <row r="964750" spans="68:68" customFormat="1">
      <c r="BP964750" s="90"/>
    </row>
    <row r="964751" spans="68:68" customFormat="1">
      <c r="BP964751" s="90"/>
    </row>
    <row r="964752" spans="68:68" customFormat="1">
      <c r="BP964752" s="90"/>
    </row>
    <row r="964753" spans="68:68" customFormat="1">
      <c r="BP964753" s="90"/>
    </row>
    <row r="964754" spans="68:68" customFormat="1">
      <c r="BP964754" s="90"/>
    </row>
    <row r="964755" spans="68:68" customFormat="1">
      <c r="BP964755" s="90"/>
    </row>
    <row r="964756" spans="68:68" customFormat="1">
      <c r="BP964756" s="90"/>
    </row>
    <row r="964757" spans="68:68" customFormat="1">
      <c r="BP964757" s="90"/>
    </row>
    <row r="964758" spans="68:68" customFormat="1">
      <c r="BP964758" s="90"/>
    </row>
    <row r="964759" spans="68:68" customFormat="1">
      <c r="BP964759" s="90"/>
    </row>
    <row r="964760" spans="68:68" customFormat="1">
      <c r="BP964760" s="90"/>
    </row>
    <row r="964761" spans="68:68" customFormat="1">
      <c r="BP964761" s="90"/>
    </row>
    <row r="964762" spans="68:68" customFormat="1">
      <c r="BP964762" s="90"/>
    </row>
    <row r="964763" spans="68:68" customFormat="1">
      <c r="BP964763" s="90"/>
    </row>
    <row r="964764" spans="68:68" customFormat="1">
      <c r="BP964764" s="90"/>
    </row>
    <row r="964765" spans="68:68" customFormat="1">
      <c r="BP964765" s="90"/>
    </row>
    <row r="964766" spans="68:68" customFormat="1">
      <c r="BP964766" s="90"/>
    </row>
    <row r="964767" spans="68:68" customFormat="1">
      <c r="BP964767" s="90"/>
    </row>
    <row r="964768" spans="68:68" customFormat="1">
      <c r="BP964768" s="90"/>
    </row>
    <row r="964769" spans="68:68" customFormat="1">
      <c r="BP964769" s="90"/>
    </row>
    <row r="964770" spans="68:68" customFormat="1">
      <c r="BP964770" s="90"/>
    </row>
    <row r="964771" spans="68:68" customFormat="1">
      <c r="BP964771" s="90"/>
    </row>
    <row r="964772" spans="68:68" customFormat="1">
      <c r="BP964772" s="90"/>
    </row>
    <row r="964773" spans="68:68" customFormat="1">
      <c r="BP964773" s="90"/>
    </row>
    <row r="964774" spans="68:68" customFormat="1">
      <c r="BP964774" s="90"/>
    </row>
    <row r="964775" spans="68:68" customFormat="1">
      <c r="BP964775" s="90"/>
    </row>
    <row r="964776" spans="68:68" customFormat="1">
      <c r="BP964776" s="90"/>
    </row>
    <row r="964777" spans="68:68" customFormat="1">
      <c r="BP964777" s="90"/>
    </row>
    <row r="964778" spans="68:68" customFormat="1">
      <c r="BP964778" s="90"/>
    </row>
    <row r="964779" spans="68:68" customFormat="1">
      <c r="BP964779" s="90"/>
    </row>
    <row r="964780" spans="68:68" customFormat="1">
      <c r="BP964780" s="90"/>
    </row>
    <row r="964781" spans="68:68" customFormat="1">
      <c r="BP964781" s="90"/>
    </row>
    <row r="964782" spans="68:68" customFormat="1">
      <c r="BP964782" s="90"/>
    </row>
    <row r="964783" spans="68:68" customFormat="1">
      <c r="BP964783" s="90"/>
    </row>
    <row r="964784" spans="68:68" customFormat="1">
      <c r="BP964784" s="90"/>
    </row>
    <row r="964785" spans="68:68" customFormat="1">
      <c r="BP964785" s="90"/>
    </row>
    <row r="964786" spans="68:68" customFormat="1">
      <c r="BP964786" s="90"/>
    </row>
    <row r="964787" spans="68:68" customFormat="1">
      <c r="BP964787" s="90"/>
    </row>
    <row r="964788" spans="68:68" customFormat="1">
      <c r="BP964788" s="90"/>
    </row>
    <row r="964789" spans="68:68" customFormat="1">
      <c r="BP964789" s="90"/>
    </row>
    <row r="964790" spans="68:68" customFormat="1">
      <c r="BP964790" s="90"/>
    </row>
    <row r="964791" spans="68:68" customFormat="1">
      <c r="BP964791" s="90"/>
    </row>
    <row r="964792" spans="68:68" customFormat="1">
      <c r="BP964792" s="90"/>
    </row>
    <row r="964793" spans="68:68" customFormat="1">
      <c r="BP964793" s="90"/>
    </row>
    <row r="964794" spans="68:68" customFormat="1">
      <c r="BP964794" s="90"/>
    </row>
    <row r="964795" spans="68:68" customFormat="1">
      <c r="BP964795" s="90"/>
    </row>
    <row r="964796" spans="68:68" customFormat="1">
      <c r="BP964796" s="90"/>
    </row>
    <row r="964797" spans="68:68" customFormat="1">
      <c r="BP964797" s="90"/>
    </row>
    <row r="964798" spans="68:68" customFormat="1">
      <c r="BP964798" s="90"/>
    </row>
    <row r="964799" spans="68:68" customFormat="1">
      <c r="BP964799" s="90"/>
    </row>
    <row r="964800" spans="68:68" customFormat="1">
      <c r="BP964800" s="90"/>
    </row>
    <row r="964801" spans="68:68" customFormat="1">
      <c r="BP964801" s="90"/>
    </row>
    <row r="964802" spans="68:68" customFormat="1">
      <c r="BP964802" s="90"/>
    </row>
    <row r="964803" spans="68:68" customFormat="1">
      <c r="BP964803" s="90"/>
    </row>
    <row r="964804" spans="68:68" customFormat="1">
      <c r="BP964804" s="90"/>
    </row>
    <row r="964805" spans="68:68" customFormat="1">
      <c r="BP964805" s="90"/>
    </row>
    <row r="964806" spans="68:68" customFormat="1">
      <c r="BP964806" s="90"/>
    </row>
    <row r="964807" spans="68:68" customFormat="1">
      <c r="BP964807" s="90"/>
    </row>
    <row r="964808" spans="68:68" customFormat="1">
      <c r="BP964808" s="90"/>
    </row>
    <row r="964809" spans="68:68" customFormat="1">
      <c r="BP964809" s="90"/>
    </row>
    <row r="964810" spans="68:68" customFormat="1">
      <c r="BP964810" s="90"/>
    </row>
    <row r="964811" spans="68:68" customFormat="1">
      <c r="BP964811" s="90"/>
    </row>
    <row r="964812" spans="68:68" customFormat="1">
      <c r="BP964812" s="90"/>
    </row>
    <row r="964813" spans="68:68" customFormat="1">
      <c r="BP964813" s="90"/>
    </row>
    <row r="964814" spans="68:68" customFormat="1">
      <c r="BP964814" s="90"/>
    </row>
    <row r="964815" spans="68:68" customFormat="1">
      <c r="BP964815" s="90"/>
    </row>
    <row r="964816" spans="68:68" customFormat="1">
      <c r="BP964816" s="90"/>
    </row>
    <row r="964817" spans="68:68" customFormat="1">
      <c r="BP964817" s="90"/>
    </row>
    <row r="964818" spans="68:68" customFormat="1">
      <c r="BP964818" s="90"/>
    </row>
    <row r="964819" spans="68:68" customFormat="1">
      <c r="BP964819" s="90"/>
    </row>
    <row r="964820" spans="68:68" customFormat="1">
      <c r="BP964820" s="90"/>
    </row>
    <row r="964821" spans="68:68" customFormat="1">
      <c r="BP964821" s="90"/>
    </row>
    <row r="964822" spans="68:68" customFormat="1">
      <c r="BP964822" s="90"/>
    </row>
    <row r="964823" spans="68:68" customFormat="1">
      <c r="BP964823" s="90"/>
    </row>
    <row r="964824" spans="68:68" customFormat="1">
      <c r="BP964824" s="90"/>
    </row>
    <row r="964825" spans="68:68" customFormat="1">
      <c r="BP964825" s="90"/>
    </row>
    <row r="964826" spans="68:68" customFormat="1">
      <c r="BP964826" s="90"/>
    </row>
    <row r="964827" spans="68:68" customFormat="1">
      <c r="BP964827" s="90"/>
    </row>
    <row r="964828" spans="68:68" customFormat="1">
      <c r="BP964828" s="90"/>
    </row>
    <row r="964829" spans="68:68" customFormat="1">
      <c r="BP964829" s="90"/>
    </row>
    <row r="964830" spans="68:68" customFormat="1">
      <c r="BP964830" s="90"/>
    </row>
    <row r="964831" spans="68:68" customFormat="1">
      <c r="BP964831" s="90"/>
    </row>
    <row r="964832" spans="68:68" customFormat="1">
      <c r="BP964832" s="90"/>
    </row>
    <row r="964833" spans="68:68" customFormat="1">
      <c r="BP964833" s="90"/>
    </row>
    <row r="964834" spans="68:68" customFormat="1">
      <c r="BP964834" s="90"/>
    </row>
    <row r="964835" spans="68:68" customFormat="1">
      <c r="BP964835" s="90"/>
    </row>
    <row r="964836" spans="68:68" customFormat="1">
      <c r="BP964836" s="90"/>
    </row>
    <row r="964837" spans="68:68" customFormat="1">
      <c r="BP964837" s="90"/>
    </row>
    <row r="964838" spans="68:68" customFormat="1">
      <c r="BP964838" s="90"/>
    </row>
    <row r="964839" spans="68:68" customFormat="1">
      <c r="BP964839" s="90"/>
    </row>
    <row r="964840" spans="68:68" customFormat="1">
      <c r="BP964840" s="90"/>
    </row>
    <row r="964841" spans="68:68" customFormat="1">
      <c r="BP964841" s="90"/>
    </row>
    <row r="964842" spans="68:68" customFormat="1">
      <c r="BP964842" s="90"/>
    </row>
    <row r="964843" spans="68:68" customFormat="1">
      <c r="BP964843" s="90"/>
    </row>
    <row r="964844" spans="68:68" customFormat="1">
      <c r="BP964844" s="90"/>
    </row>
    <row r="964845" spans="68:68" customFormat="1">
      <c r="BP964845" s="90"/>
    </row>
    <row r="964846" spans="68:68" customFormat="1">
      <c r="BP964846" s="90"/>
    </row>
    <row r="964847" spans="68:68" customFormat="1">
      <c r="BP964847" s="90"/>
    </row>
    <row r="964848" spans="68:68" customFormat="1">
      <c r="BP964848" s="90"/>
    </row>
    <row r="964849" spans="68:68" customFormat="1">
      <c r="BP964849" s="90"/>
    </row>
    <row r="964850" spans="68:68" customFormat="1">
      <c r="BP964850" s="90"/>
    </row>
    <row r="964851" spans="68:68" customFormat="1">
      <c r="BP964851" s="90"/>
    </row>
    <row r="964852" spans="68:68" customFormat="1">
      <c r="BP964852" s="90"/>
    </row>
    <row r="964853" spans="68:68" customFormat="1">
      <c r="BP964853" s="90"/>
    </row>
    <row r="964854" spans="68:68" customFormat="1">
      <c r="BP964854" s="90"/>
    </row>
    <row r="964855" spans="68:68" customFormat="1">
      <c r="BP964855" s="90"/>
    </row>
    <row r="964856" spans="68:68" customFormat="1">
      <c r="BP964856" s="90"/>
    </row>
    <row r="964857" spans="68:68" customFormat="1">
      <c r="BP964857" s="90"/>
    </row>
    <row r="964858" spans="68:68" customFormat="1">
      <c r="BP964858" s="90"/>
    </row>
    <row r="964859" spans="68:68" customFormat="1">
      <c r="BP964859" s="90"/>
    </row>
    <row r="964860" spans="68:68" customFormat="1">
      <c r="BP964860" s="90"/>
    </row>
    <row r="964861" spans="68:68" customFormat="1">
      <c r="BP964861" s="90"/>
    </row>
    <row r="964862" spans="68:68" customFormat="1">
      <c r="BP964862" s="90"/>
    </row>
    <row r="964863" spans="68:68" customFormat="1">
      <c r="BP964863" s="90"/>
    </row>
    <row r="964864" spans="68:68" customFormat="1">
      <c r="BP964864" s="90"/>
    </row>
    <row r="964865" spans="68:68" customFormat="1">
      <c r="BP964865" s="90"/>
    </row>
    <row r="964866" spans="68:68" customFormat="1">
      <c r="BP964866" s="90"/>
    </row>
    <row r="964867" spans="68:68" customFormat="1">
      <c r="BP964867" s="90"/>
    </row>
    <row r="964868" spans="68:68" customFormat="1">
      <c r="BP964868" s="90"/>
    </row>
    <row r="964869" spans="68:68" customFormat="1">
      <c r="BP964869" s="90"/>
    </row>
    <row r="964870" spans="68:68" customFormat="1">
      <c r="BP964870" s="90"/>
    </row>
    <row r="964871" spans="68:68" customFormat="1">
      <c r="BP964871" s="90"/>
    </row>
    <row r="964872" spans="68:68" customFormat="1">
      <c r="BP964872" s="90"/>
    </row>
    <row r="964873" spans="68:68" customFormat="1">
      <c r="BP964873" s="90"/>
    </row>
    <row r="964874" spans="68:68" customFormat="1">
      <c r="BP964874" s="90"/>
    </row>
    <row r="964875" spans="68:68" customFormat="1">
      <c r="BP964875" s="90"/>
    </row>
    <row r="964876" spans="68:68" customFormat="1">
      <c r="BP964876" s="90"/>
    </row>
    <row r="964877" spans="68:68" customFormat="1">
      <c r="BP964877" s="90"/>
    </row>
    <row r="964878" spans="68:68" customFormat="1">
      <c r="BP964878" s="90"/>
    </row>
    <row r="964879" spans="68:68" customFormat="1">
      <c r="BP964879" s="90"/>
    </row>
    <row r="964880" spans="68:68" customFormat="1">
      <c r="BP964880" s="90"/>
    </row>
    <row r="964881" spans="68:68" customFormat="1">
      <c r="BP964881" s="90"/>
    </row>
    <row r="964882" spans="68:68" customFormat="1">
      <c r="BP964882" s="90"/>
    </row>
    <row r="964883" spans="68:68" customFormat="1">
      <c r="BP964883" s="90"/>
    </row>
    <row r="964884" spans="68:68" customFormat="1">
      <c r="BP964884" s="90"/>
    </row>
    <row r="964885" spans="68:68" customFormat="1">
      <c r="BP964885" s="90"/>
    </row>
    <row r="964886" spans="68:68" customFormat="1">
      <c r="BP964886" s="90"/>
    </row>
    <row r="964887" spans="68:68" customFormat="1">
      <c r="BP964887" s="90"/>
    </row>
    <row r="964888" spans="68:68" customFormat="1">
      <c r="BP964888" s="90"/>
    </row>
    <row r="964889" spans="68:68" customFormat="1">
      <c r="BP964889" s="90"/>
    </row>
    <row r="964890" spans="68:68" customFormat="1">
      <c r="BP964890" s="90"/>
    </row>
    <row r="964891" spans="68:68" customFormat="1">
      <c r="BP964891" s="90"/>
    </row>
    <row r="964892" spans="68:68" customFormat="1">
      <c r="BP964892" s="90"/>
    </row>
    <row r="964893" spans="68:68" customFormat="1">
      <c r="BP964893" s="90"/>
    </row>
    <row r="964894" spans="68:68" customFormat="1">
      <c r="BP964894" s="90"/>
    </row>
    <row r="964895" spans="68:68" customFormat="1">
      <c r="BP964895" s="90"/>
    </row>
    <row r="964896" spans="68:68" customFormat="1">
      <c r="BP964896" s="90"/>
    </row>
    <row r="964897" spans="68:68" customFormat="1">
      <c r="BP964897" s="90"/>
    </row>
    <row r="964898" spans="68:68" customFormat="1">
      <c r="BP964898" s="90"/>
    </row>
    <row r="964899" spans="68:68" customFormat="1">
      <c r="BP964899" s="90"/>
    </row>
    <row r="964900" spans="68:68" customFormat="1">
      <c r="BP964900" s="90"/>
    </row>
    <row r="964901" spans="68:68" customFormat="1">
      <c r="BP964901" s="90"/>
    </row>
    <row r="964902" spans="68:68" customFormat="1">
      <c r="BP964902" s="90"/>
    </row>
    <row r="964903" spans="68:68" customFormat="1">
      <c r="BP964903" s="90"/>
    </row>
    <row r="964904" spans="68:68" customFormat="1">
      <c r="BP964904" s="90"/>
    </row>
    <row r="964905" spans="68:68" customFormat="1">
      <c r="BP964905" s="90"/>
    </row>
    <row r="964906" spans="68:68" customFormat="1">
      <c r="BP964906" s="90"/>
    </row>
    <row r="964907" spans="68:68" customFormat="1">
      <c r="BP964907" s="90"/>
    </row>
    <row r="964908" spans="68:68" customFormat="1">
      <c r="BP964908" s="90"/>
    </row>
    <row r="964909" spans="68:68" customFormat="1">
      <c r="BP964909" s="90"/>
    </row>
    <row r="964910" spans="68:68" customFormat="1">
      <c r="BP964910" s="90"/>
    </row>
    <row r="964911" spans="68:68" customFormat="1">
      <c r="BP964911" s="90"/>
    </row>
    <row r="964912" spans="68:68" customFormat="1">
      <c r="BP964912" s="90"/>
    </row>
    <row r="964913" spans="68:68" customFormat="1">
      <c r="BP964913" s="90"/>
    </row>
    <row r="964914" spans="68:68" customFormat="1">
      <c r="BP964914" s="90"/>
    </row>
    <row r="964915" spans="68:68" customFormat="1">
      <c r="BP964915" s="90"/>
    </row>
    <row r="964916" spans="68:68" customFormat="1">
      <c r="BP964916" s="90"/>
    </row>
    <row r="964917" spans="68:68" customFormat="1">
      <c r="BP964917" s="90"/>
    </row>
    <row r="964918" spans="68:68" customFormat="1">
      <c r="BP964918" s="90"/>
    </row>
    <row r="964919" spans="68:68" customFormat="1">
      <c r="BP964919" s="90"/>
    </row>
    <row r="964920" spans="68:68" customFormat="1">
      <c r="BP964920" s="90"/>
    </row>
    <row r="964921" spans="68:68" customFormat="1">
      <c r="BP964921" s="90"/>
    </row>
    <row r="964922" spans="68:68" customFormat="1">
      <c r="BP964922" s="90"/>
    </row>
    <row r="964923" spans="68:68" customFormat="1">
      <c r="BP964923" s="90"/>
    </row>
    <row r="964924" spans="68:68" customFormat="1">
      <c r="BP964924" s="90"/>
    </row>
    <row r="964925" spans="68:68" customFormat="1">
      <c r="BP964925" s="90"/>
    </row>
    <row r="964926" spans="68:68" customFormat="1">
      <c r="BP964926" s="90"/>
    </row>
    <row r="964927" spans="68:68" customFormat="1">
      <c r="BP964927" s="90"/>
    </row>
    <row r="964928" spans="68:68" customFormat="1">
      <c r="BP964928" s="90"/>
    </row>
    <row r="964929" spans="68:68" customFormat="1">
      <c r="BP964929" s="90"/>
    </row>
    <row r="964930" spans="68:68" customFormat="1">
      <c r="BP964930" s="90"/>
    </row>
    <row r="964931" spans="68:68" customFormat="1">
      <c r="BP964931" s="90"/>
    </row>
    <row r="964932" spans="68:68" customFormat="1">
      <c r="BP964932" s="90"/>
    </row>
    <row r="964933" spans="68:68" customFormat="1">
      <c r="BP964933" s="90"/>
    </row>
    <row r="964934" spans="68:68" customFormat="1">
      <c r="BP964934" s="90"/>
    </row>
    <row r="964935" spans="68:68" customFormat="1">
      <c r="BP964935" s="90"/>
    </row>
    <row r="964936" spans="68:68" customFormat="1">
      <c r="BP964936" s="90"/>
    </row>
    <row r="964937" spans="68:68" customFormat="1">
      <c r="BP964937" s="90"/>
    </row>
    <row r="964938" spans="68:68" customFormat="1">
      <c r="BP964938" s="90"/>
    </row>
    <row r="964939" spans="68:68" customFormat="1">
      <c r="BP964939" s="90"/>
    </row>
    <row r="964940" spans="68:68" customFormat="1">
      <c r="BP964940" s="90"/>
    </row>
    <row r="964941" spans="68:68" customFormat="1">
      <c r="BP964941" s="90"/>
    </row>
    <row r="964942" spans="68:68" customFormat="1">
      <c r="BP964942" s="90"/>
    </row>
    <row r="964943" spans="68:68" customFormat="1">
      <c r="BP964943" s="90"/>
    </row>
    <row r="964944" spans="68:68" customFormat="1">
      <c r="BP964944" s="90"/>
    </row>
    <row r="964945" spans="68:68" customFormat="1">
      <c r="BP964945" s="90"/>
    </row>
    <row r="964946" spans="68:68" customFormat="1">
      <c r="BP964946" s="90"/>
    </row>
    <row r="964947" spans="68:68" customFormat="1">
      <c r="BP964947" s="90"/>
    </row>
    <row r="964948" spans="68:68" customFormat="1">
      <c r="BP964948" s="90"/>
    </row>
    <row r="964949" spans="68:68" customFormat="1">
      <c r="BP964949" s="90"/>
    </row>
    <row r="964950" spans="68:68" customFormat="1">
      <c r="BP964950" s="90"/>
    </row>
    <row r="964951" spans="68:68" customFormat="1">
      <c r="BP964951" s="90"/>
    </row>
    <row r="964952" spans="68:68" customFormat="1">
      <c r="BP964952" s="90"/>
    </row>
    <row r="964953" spans="68:68" customFormat="1">
      <c r="BP964953" s="90"/>
    </row>
    <row r="964954" spans="68:68" customFormat="1">
      <c r="BP964954" s="90"/>
    </row>
    <row r="964955" spans="68:68" customFormat="1">
      <c r="BP964955" s="90"/>
    </row>
    <row r="964956" spans="68:68" customFormat="1">
      <c r="BP964956" s="90"/>
    </row>
    <row r="964957" spans="68:68" customFormat="1">
      <c r="BP964957" s="90"/>
    </row>
    <row r="964958" spans="68:68" customFormat="1">
      <c r="BP964958" s="90"/>
    </row>
    <row r="964959" spans="68:68" customFormat="1">
      <c r="BP964959" s="90"/>
    </row>
    <row r="964960" spans="68:68" customFormat="1">
      <c r="BP964960" s="90"/>
    </row>
    <row r="964961" spans="68:68" customFormat="1">
      <c r="BP964961" s="90"/>
    </row>
    <row r="964962" spans="68:68" customFormat="1">
      <c r="BP964962" s="90"/>
    </row>
    <row r="964963" spans="68:68" customFormat="1">
      <c r="BP964963" s="90"/>
    </row>
    <row r="964964" spans="68:68" customFormat="1">
      <c r="BP964964" s="90"/>
    </row>
    <row r="964965" spans="68:68" customFormat="1">
      <c r="BP964965" s="90"/>
    </row>
    <row r="964966" spans="68:68" customFormat="1">
      <c r="BP964966" s="90"/>
    </row>
    <row r="964967" spans="68:68" customFormat="1">
      <c r="BP964967" s="90"/>
    </row>
    <row r="964968" spans="68:68" customFormat="1">
      <c r="BP964968" s="90"/>
    </row>
    <row r="964969" spans="68:68" customFormat="1">
      <c r="BP964969" s="90"/>
    </row>
    <row r="964970" spans="68:68" customFormat="1">
      <c r="BP964970" s="90"/>
    </row>
    <row r="964971" spans="68:68" customFormat="1">
      <c r="BP964971" s="90"/>
    </row>
    <row r="964972" spans="68:68" customFormat="1">
      <c r="BP964972" s="90"/>
    </row>
    <row r="964973" spans="68:68" customFormat="1">
      <c r="BP964973" s="90"/>
    </row>
    <row r="964974" spans="68:68" customFormat="1">
      <c r="BP964974" s="90"/>
    </row>
    <row r="964975" spans="68:68" customFormat="1">
      <c r="BP964975" s="90"/>
    </row>
    <row r="964976" spans="68:68" customFormat="1">
      <c r="BP964976" s="90"/>
    </row>
    <row r="964977" spans="68:68" customFormat="1">
      <c r="BP964977" s="90"/>
    </row>
    <row r="964978" spans="68:68" customFormat="1">
      <c r="BP964978" s="90"/>
    </row>
    <row r="964979" spans="68:68" customFormat="1">
      <c r="BP964979" s="90"/>
    </row>
    <row r="964980" spans="68:68" customFormat="1">
      <c r="BP964980" s="90"/>
    </row>
    <row r="964981" spans="68:68" customFormat="1">
      <c r="BP964981" s="90"/>
    </row>
    <row r="964982" spans="68:68" customFormat="1">
      <c r="BP964982" s="90"/>
    </row>
    <row r="964983" spans="68:68" customFormat="1">
      <c r="BP964983" s="90"/>
    </row>
    <row r="964984" spans="68:68" customFormat="1">
      <c r="BP964984" s="90"/>
    </row>
    <row r="964985" spans="68:68" customFormat="1">
      <c r="BP964985" s="90"/>
    </row>
    <row r="964986" spans="68:68" customFormat="1">
      <c r="BP964986" s="90"/>
    </row>
    <row r="964987" spans="68:68" customFormat="1">
      <c r="BP964987" s="90"/>
    </row>
    <row r="964988" spans="68:68" customFormat="1">
      <c r="BP964988" s="90"/>
    </row>
    <row r="964989" spans="68:68" customFormat="1">
      <c r="BP964989" s="90"/>
    </row>
    <row r="964990" spans="68:68" customFormat="1">
      <c r="BP964990" s="90"/>
    </row>
    <row r="964991" spans="68:68" customFormat="1">
      <c r="BP964991" s="90"/>
    </row>
    <row r="964992" spans="68:68" customFormat="1">
      <c r="BP964992" s="90"/>
    </row>
    <row r="964993" spans="68:68" customFormat="1">
      <c r="BP964993" s="90"/>
    </row>
    <row r="964994" spans="68:68" customFormat="1">
      <c r="BP964994" s="90"/>
    </row>
    <row r="964995" spans="68:68" customFormat="1">
      <c r="BP964995" s="90"/>
    </row>
    <row r="964996" spans="68:68" customFormat="1">
      <c r="BP964996" s="90"/>
    </row>
    <row r="964997" spans="68:68" customFormat="1">
      <c r="BP964997" s="90"/>
    </row>
    <row r="964998" spans="68:68" customFormat="1">
      <c r="BP964998" s="90"/>
    </row>
    <row r="964999" spans="68:68" customFormat="1">
      <c r="BP964999" s="90"/>
    </row>
    <row r="965000" spans="68:68" customFormat="1">
      <c r="BP965000" s="90"/>
    </row>
    <row r="965001" spans="68:68" customFormat="1">
      <c r="BP965001" s="90"/>
    </row>
    <row r="965002" spans="68:68" customFormat="1">
      <c r="BP965002" s="90"/>
    </row>
    <row r="965003" spans="68:68" customFormat="1">
      <c r="BP965003" s="90"/>
    </row>
    <row r="965004" spans="68:68" customFormat="1">
      <c r="BP965004" s="90"/>
    </row>
    <row r="965005" spans="68:68" customFormat="1">
      <c r="BP965005" s="90"/>
    </row>
    <row r="965006" spans="68:68" customFormat="1">
      <c r="BP965006" s="90"/>
    </row>
    <row r="965007" spans="68:68" customFormat="1">
      <c r="BP965007" s="90"/>
    </row>
    <row r="965008" spans="68:68" customFormat="1">
      <c r="BP965008" s="90"/>
    </row>
    <row r="965009" spans="68:68" customFormat="1">
      <c r="BP965009" s="90"/>
    </row>
    <row r="965010" spans="68:68" customFormat="1">
      <c r="BP965010" s="90"/>
    </row>
    <row r="965011" spans="68:68" customFormat="1">
      <c r="BP965011" s="90"/>
    </row>
    <row r="965012" spans="68:68" customFormat="1">
      <c r="BP965012" s="90"/>
    </row>
    <row r="965013" spans="68:68" customFormat="1">
      <c r="BP965013" s="90"/>
    </row>
    <row r="965014" spans="68:68" customFormat="1">
      <c r="BP965014" s="90"/>
    </row>
    <row r="965015" spans="68:68" customFormat="1">
      <c r="BP965015" s="90"/>
    </row>
    <row r="965016" spans="68:68" customFormat="1">
      <c r="BP965016" s="90"/>
    </row>
    <row r="965017" spans="68:68" customFormat="1">
      <c r="BP965017" s="90"/>
    </row>
    <row r="965018" spans="68:68" customFormat="1">
      <c r="BP965018" s="90"/>
    </row>
    <row r="965019" spans="68:68" customFormat="1">
      <c r="BP965019" s="90"/>
    </row>
    <row r="965020" spans="68:68" customFormat="1">
      <c r="BP965020" s="90"/>
    </row>
    <row r="965021" spans="68:68" customFormat="1">
      <c r="BP965021" s="90"/>
    </row>
    <row r="965022" spans="68:68" customFormat="1">
      <c r="BP965022" s="90"/>
    </row>
    <row r="965023" spans="68:68" customFormat="1">
      <c r="BP965023" s="90"/>
    </row>
    <row r="965024" spans="68:68" customFormat="1">
      <c r="BP965024" s="90"/>
    </row>
    <row r="965025" spans="68:68" customFormat="1">
      <c r="BP965025" s="90"/>
    </row>
    <row r="965026" spans="68:68" customFormat="1">
      <c r="BP965026" s="90"/>
    </row>
    <row r="965027" spans="68:68" customFormat="1">
      <c r="BP965027" s="90"/>
    </row>
    <row r="965028" spans="68:68" customFormat="1">
      <c r="BP965028" s="90"/>
    </row>
    <row r="965029" spans="68:68" customFormat="1">
      <c r="BP965029" s="90"/>
    </row>
    <row r="965030" spans="68:68" customFormat="1">
      <c r="BP965030" s="90"/>
    </row>
    <row r="965031" spans="68:68" customFormat="1">
      <c r="BP965031" s="90"/>
    </row>
    <row r="965032" spans="68:68" customFormat="1">
      <c r="BP965032" s="90"/>
    </row>
    <row r="965033" spans="68:68" customFormat="1">
      <c r="BP965033" s="90"/>
    </row>
    <row r="965034" spans="68:68" customFormat="1">
      <c r="BP965034" s="90"/>
    </row>
    <row r="965035" spans="68:68" customFormat="1">
      <c r="BP965035" s="90"/>
    </row>
    <row r="965036" spans="68:68" customFormat="1">
      <c r="BP965036" s="90"/>
    </row>
    <row r="965037" spans="68:68" customFormat="1">
      <c r="BP965037" s="90"/>
    </row>
    <row r="965038" spans="68:68" customFormat="1">
      <c r="BP965038" s="90"/>
    </row>
    <row r="965039" spans="68:68" customFormat="1">
      <c r="BP965039" s="90"/>
    </row>
    <row r="965040" spans="68:68" customFormat="1">
      <c r="BP965040" s="90"/>
    </row>
    <row r="965041" spans="68:68" customFormat="1">
      <c r="BP965041" s="90"/>
    </row>
    <row r="965042" spans="68:68" customFormat="1">
      <c r="BP965042" s="90"/>
    </row>
    <row r="965043" spans="68:68" customFormat="1">
      <c r="BP965043" s="90"/>
    </row>
    <row r="965044" spans="68:68" customFormat="1">
      <c r="BP965044" s="90"/>
    </row>
    <row r="965045" spans="68:68" customFormat="1">
      <c r="BP965045" s="90"/>
    </row>
    <row r="965046" spans="68:68" customFormat="1">
      <c r="BP965046" s="90"/>
    </row>
    <row r="965047" spans="68:68" customFormat="1">
      <c r="BP965047" s="90"/>
    </row>
    <row r="965048" spans="68:68" customFormat="1">
      <c r="BP965048" s="90"/>
    </row>
    <row r="965049" spans="68:68" customFormat="1">
      <c r="BP965049" s="90"/>
    </row>
    <row r="965050" spans="68:68" customFormat="1">
      <c r="BP965050" s="90"/>
    </row>
    <row r="965051" spans="68:68" customFormat="1">
      <c r="BP965051" s="90"/>
    </row>
    <row r="965052" spans="68:68" customFormat="1">
      <c r="BP965052" s="90"/>
    </row>
    <row r="965053" spans="68:68" customFormat="1">
      <c r="BP965053" s="90"/>
    </row>
    <row r="965054" spans="68:68" customFormat="1">
      <c r="BP965054" s="90"/>
    </row>
    <row r="965055" spans="68:68" customFormat="1">
      <c r="BP965055" s="90"/>
    </row>
    <row r="965056" spans="68:68" customFormat="1">
      <c r="BP965056" s="90"/>
    </row>
    <row r="965057" spans="68:68" customFormat="1">
      <c r="BP965057" s="90"/>
    </row>
    <row r="965058" spans="68:68" customFormat="1">
      <c r="BP965058" s="90"/>
    </row>
    <row r="965059" spans="68:68" customFormat="1">
      <c r="BP965059" s="90"/>
    </row>
    <row r="965060" spans="68:68" customFormat="1">
      <c r="BP965060" s="90"/>
    </row>
    <row r="965061" spans="68:68" customFormat="1">
      <c r="BP965061" s="90"/>
    </row>
    <row r="965062" spans="68:68" customFormat="1">
      <c r="BP965062" s="90"/>
    </row>
    <row r="965063" spans="68:68" customFormat="1">
      <c r="BP965063" s="90"/>
    </row>
    <row r="965064" spans="68:68" customFormat="1">
      <c r="BP965064" s="90"/>
    </row>
    <row r="965065" spans="68:68" customFormat="1">
      <c r="BP965065" s="90"/>
    </row>
    <row r="965066" spans="68:68" customFormat="1">
      <c r="BP965066" s="90"/>
    </row>
    <row r="965067" spans="68:68" customFormat="1">
      <c r="BP965067" s="90"/>
    </row>
    <row r="965068" spans="68:68" customFormat="1">
      <c r="BP965068" s="90"/>
    </row>
    <row r="965069" spans="68:68" customFormat="1">
      <c r="BP965069" s="90"/>
    </row>
    <row r="965070" spans="68:68" customFormat="1">
      <c r="BP965070" s="90"/>
    </row>
    <row r="965071" spans="68:68" customFormat="1">
      <c r="BP965071" s="90"/>
    </row>
    <row r="965072" spans="68:68" customFormat="1">
      <c r="BP965072" s="90"/>
    </row>
    <row r="965073" spans="68:68" customFormat="1">
      <c r="BP965073" s="90"/>
    </row>
    <row r="965074" spans="68:68" customFormat="1">
      <c r="BP965074" s="90"/>
    </row>
    <row r="965075" spans="68:68" customFormat="1">
      <c r="BP965075" s="90"/>
    </row>
    <row r="965076" spans="68:68" customFormat="1">
      <c r="BP965076" s="90"/>
    </row>
    <row r="965077" spans="68:68" customFormat="1">
      <c r="BP965077" s="90"/>
    </row>
    <row r="965078" spans="68:68" customFormat="1">
      <c r="BP965078" s="90"/>
    </row>
    <row r="965079" spans="68:68" customFormat="1">
      <c r="BP965079" s="90"/>
    </row>
    <row r="965080" spans="68:68" customFormat="1">
      <c r="BP965080" s="90"/>
    </row>
    <row r="965081" spans="68:68" customFormat="1">
      <c r="BP965081" s="90"/>
    </row>
    <row r="965082" spans="68:68" customFormat="1">
      <c r="BP965082" s="90"/>
    </row>
    <row r="965083" spans="68:68" customFormat="1">
      <c r="BP965083" s="90"/>
    </row>
    <row r="965084" spans="68:68" customFormat="1">
      <c r="BP965084" s="90"/>
    </row>
    <row r="965085" spans="68:68" customFormat="1">
      <c r="BP965085" s="90"/>
    </row>
    <row r="965086" spans="68:68" customFormat="1">
      <c r="BP965086" s="90"/>
    </row>
    <row r="965087" spans="68:68" customFormat="1">
      <c r="BP965087" s="90"/>
    </row>
    <row r="965088" spans="68:68" customFormat="1">
      <c r="BP965088" s="90"/>
    </row>
    <row r="965089" spans="68:68" customFormat="1">
      <c r="BP965089" s="90"/>
    </row>
    <row r="965090" spans="68:68" customFormat="1">
      <c r="BP965090" s="90"/>
    </row>
    <row r="965091" spans="68:68" customFormat="1">
      <c r="BP965091" s="90"/>
    </row>
    <row r="965092" spans="68:68" customFormat="1">
      <c r="BP965092" s="90"/>
    </row>
    <row r="965093" spans="68:68" customFormat="1">
      <c r="BP965093" s="90"/>
    </row>
    <row r="965094" spans="68:68" customFormat="1">
      <c r="BP965094" s="90"/>
    </row>
    <row r="965095" spans="68:68" customFormat="1">
      <c r="BP965095" s="90"/>
    </row>
    <row r="965096" spans="68:68" customFormat="1">
      <c r="BP965096" s="90"/>
    </row>
    <row r="965097" spans="68:68" customFormat="1">
      <c r="BP965097" s="90"/>
    </row>
    <row r="965098" spans="68:68" customFormat="1">
      <c r="BP965098" s="90"/>
    </row>
    <row r="965099" spans="68:68" customFormat="1">
      <c r="BP965099" s="90"/>
    </row>
    <row r="965100" spans="68:68" customFormat="1">
      <c r="BP965100" s="90"/>
    </row>
    <row r="965101" spans="68:68" customFormat="1">
      <c r="BP965101" s="90"/>
    </row>
    <row r="965102" spans="68:68" customFormat="1">
      <c r="BP965102" s="90"/>
    </row>
    <row r="965103" spans="68:68" customFormat="1">
      <c r="BP965103" s="90"/>
    </row>
    <row r="965104" spans="68:68" customFormat="1">
      <c r="BP965104" s="90"/>
    </row>
    <row r="965105" spans="68:68" customFormat="1">
      <c r="BP965105" s="90"/>
    </row>
    <row r="965106" spans="68:68" customFormat="1">
      <c r="BP965106" s="90"/>
    </row>
    <row r="965107" spans="68:68" customFormat="1">
      <c r="BP965107" s="90"/>
    </row>
    <row r="965108" spans="68:68" customFormat="1">
      <c r="BP965108" s="90"/>
    </row>
    <row r="965109" spans="68:68" customFormat="1">
      <c r="BP965109" s="90"/>
    </row>
    <row r="965110" spans="68:68" customFormat="1">
      <c r="BP965110" s="90"/>
    </row>
    <row r="965111" spans="68:68" customFormat="1">
      <c r="BP965111" s="90"/>
    </row>
    <row r="965112" spans="68:68" customFormat="1">
      <c r="BP965112" s="90"/>
    </row>
    <row r="965113" spans="68:68" customFormat="1">
      <c r="BP965113" s="90"/>
    </row>
    <row r="965114" spans="68:68" customFormat="1">
      <c r="BP965114" s="90"/>
    </row>
    <row r="965115" spans="68:68" customFormat="1">
      <c r="BP965115" s="90"/>
    </row>
    <row r="965116" spans="68:68" customFormat="1">
      <c r="BP965116" s="90"/>
    </row>
    <row r="965117" spans="68:68" customFormat="1">
      <c r="BP965117" s="90"/>
    </row>
    <row r="965118" spans="68:68" customFormat="1">
      <c r="BP965118" s="90"/>
    </row>
    <row r="965119" spans="68:68" customFormat="1">
      <c r="BP965119" s="90"/>
    </row>
    <row r="965120" spans="68:68" customFormat="1">
      <c r="BP965120" s="90"/>
    </row>
    <row r="965121" spans="68:68" customFormat="1">
      <c r="BP965121" s="90"/>
    </row>
    <row r="965122" spans="68:68" customFormat="1">
      <c r="BP965122" s="90"/>
    </row>
    <row r="965123" spans="68:68" customFormat="1">
      <c r="BP965123" s="90"/>
    </row>
    <row r="965124" spans="68:68" customFormat="1">
      <c r="BP965124" s="90"/>
    </row>
    <row r="965125" spans="68:68" customFormat="1">
      <c r="BP965125" s="90"/>
    </row>
    <row r="965126" spans="68:68" customFormat="1">
      <c r="BP965126" s="90"/>
    </row>
    <row r="965127" spans="68:68" customFormat="1">
      <c r="BP965127" s="90"/>
    </row>
    <row r="965128" spans="68:68" customFormat="1">
      <c r="BP965128" s="90"/>
    </row>
    <row r="965129" spans="68:68" customFormat="1">
      <c r="BP965129" s="90"/>
    </row>
    <row r="965130" spans="68:68" customFormat="1">
      <c r="BP965130" s="90"/>
    </row>
    <row r="965131" spans="68:68" customFormat="1">
      <c r="BP965131" s="90"/>
    </row>
    <row r="965132" spans="68:68" customFormat="1">
      <c r="BP965132" s="90"/>
    </row>
    <row r="965133" spans="68:68" customFormat="1">
      <c r="BP965133" s="90"/>
    </row>
    <row r="965134" spans="68:68" customFormat="1">
      <c r="BP965134" s="90"/>
    </row>
    <row r="965135" spans="68:68" customFormat="1">
      <c r="BP965135" s="90"/>
    </row>
    <row r="965136" spans="68:68" customFormat="1">
      <c r="BP965136" s="90"/>
    </row>
    <row r="965137" spans="68:68" customFormat="1">
      <c r="BP965137" s="90"/>
    </row>
    <row r="965138" spans="68:68" customFormat="1">
      <c r="BP965138" s="90"/>
    </row>
    <row r="965139" spans="68:68" customFormat="1">
      <c r="BP965139" s="90"/>
    </row>
    <row r="965140" spans="68:68" customFormat="1">
      <c r="BP965140" s="90"/>
    </row>
    <row r="965141" spans="68:68" customFormat="1">
      <c r="BP965141" s="90"/>
    </row>
    <row r="965142" spans="68:68" customFormat="1">
      <c r="BP965142" s="90"/>
    </row>
    <row r="965143" spans="68:68" customFormat="1">
      <c r="BP965143" s="90"/>
    </row>
    <row r="965144" spans="68:68" customFormat="1">
      <c r="BP965144" s="90"/>
    </row>
    <row r="965145" spans="68:68" customFormat="1">
      <c r="BP965145" s="90"/>
    </row>
    <row r="965146" spans="68:68" customFormat="1">
      <c r="BP965146" s="90"/>
    </row>
    <row r="965147" spans="68:68" customFormat="1">
      <c r="BP965147" s="90"/>
    </row>
    <row r="965148" spans="68:68" customFormat="1">
      <c r="BP965148" s="90"/>
    </row>
    <row r="965149" spans="68:68" customFormat="1">
      <c r="BP965149" s="90"/>
    </row>
    <row r="965150" spans="68:68" customFormat="1">
      <c r="BP965150" s="90"/>
    </row>
    <row r="965151" spans="68:68" customFormat="1">
      <c r="BP965151" s="90"/>
    </row>
    <row r="965152" spans="68:68" customFormat="1">
      <c r="BP965152" s="90"/>
    </row>
    <row r="965153" spans="68:68" customFormat="1">
      <c r="BP965153" s="90"/>
    </row>
    <row r="965154" spans="68:68" customFormat="1">
      <c r="BP965154" s="90"/>
    </row>
    <row r="965155" spans="68:68" customFormat="1">
      <c r="BP965155" s="90"/>
    </row>
    <row r="965156" spans="68:68" customFormat="1">
      <c r="BP965156" s="90"/>
    </row>
    <row r="965157" spans="68:68" customFormat="1">
      <c r="BP965157" s="90"/>
    </row>
    <row r="965158" spans="68:68" customFormat="1">
      <c r="BP965158" s="90"/>
    </row>
    <row r="965159" spans="68:68" customFormat="1">
      <c r="BP965159" s="90"/>
    </row>
    <row r="965160" spans="68:68" customFormat="1">
      <c r="BP965160" s="90"/>
    </row>
    <row r="965161" spans="68:68" customFormat="1">
      <c r="BP965161" s="90"/>
    </row>
    <row r="965162" spans="68:68" customFormat="1">
      <c r="BP965162" s="90"/>
    </row>
    <row r="965163" spans="68:68" customFormat="1">
      <c r="BP965163" s="90"/>
    </row>
    <row r="965164" spans="68:68" customFormat="1">
      <c r="BP965164" s="90"/>
    </row>
    <row r="965165" spans="68:68" customFormat="1">
      <c r="BP965165" s="90"/>
    </row>
    <row r="965166" spans="68:68" customFormat="1">
      <c r="BP965166" s="90"/>
    </row>
    <row r="965167" spans="68:68" customFormat="1">
      <c r="BP965167" s="90"/>
    </row>
    <row r="965168" spans="68:68" customFormat="1">
      <c r="BP965168" s="90"/>
    </row>
    <row r="965169" spans="68:68" customFormat="1">
      <c r="BP965169" s="90"/>
    </row>
    <row r="965170" spans="68:68" customFormat="1">
      <c r="BP965170" s="90"/>
    </row>
    <row r="965171" spans="68:68" customFormat="1">
      <c r="BP965171" s="90"/>
    </row>
    <row r="965172" spans="68:68" customFormat="1">
      <c r="BP965172" s="90"/>
    </row>
    <row r="965173" spans="68:68" customFormat="1">
      <c r="BP965173" s="90"/>
    </row>
    <row r="965174" spans="68:68" customFormat="1">
      <c r="BP965174" s="90"/>
    </row>
    <row r="965175" spans="68:68" customFormat="1">
      <c r="BP965175" s="90"/>
    </row>
    <row r="965176" spans="68:68" customFormat="1">
      <c r="BP965176" s="90"/>
    </row>
    <row r="965177" spans="68:68" customFormat="1">
      <c r="BP965177" s="90"/>
    </row>
    <row r="965178" spans="68:68" customFormat="1">
      <c r="BP965178" s="90"/>
    </row>
    <row r="965179" spans="68:68" customFormat="1">
      <c r="BP965179" s="90"/>
    </row>
    <row r="965180" spans="68:68" customFormat="1">
      <c r="BP965180" s="90"/>
    </row>
    <row r="965181" spans="68:68" customFormat="1">
      <c r="BP965181" s="90"/>
    </row>
    <row r="965182" spans="68:68" customFormat="1">
      <c r="BP965182" s="90"/>
    </row>
    <row r="965183" spans="68:68" customFormat="1">
      <c r="BP965183" s="90"/>
    </row>
    <row r="965184" spans="68:68" customFormat="1">
      <c r="BP965184" s="90"/>
    </row>
    <row r="965185" spans="68:68" customFormat="1">
      <c r="BP965185" s="90"/>
    </row>
    <row r="965186" spans="68:68" customFormat="1">
      <c r="BP965186" s="90"/>
    </row>
    <row r="965187" spans="68:68" customFormat="1">
      <c r="BP965187" s="90"/>
    </row>
    <row r="965188" spans="68:68" customFormat="1">
      <c r="BP965188" s="90"/>
    </row>
    <row r="965189" spans="68:68" customFormat="1">
      <c r="BP965189" s="90"/>
    </row>
    <row r="965190" spans="68:68" customFormat="1">
      <c r="BP965190" s="90"/>
    </row>
    <row r="965191" spans="68:68" customFormat="1">
      <c r="BP965191" s="90"/>
    </row>
    <row r="965192" spans="68:68" customFormat="1">
      <c r="BP965192" s="90"/>
    </row>
    <row r="965193" spans="68:68" customFormat="1">
      <c r="BP965193" s="90"/>
    </row>
    <row r="965194" spans="68:68" customFormat="1">
      <c r="BP965194" s="90"/>
    </row>
    <row r="965195" spans="68:68" customFormat="1">
      <c r="BP965195" s="90"/>
    </row>
    <row r="965196" spans="68:68" customFormat="1">
      <c r="BP965196" s="90"/>
    </row>
    <row r="965197" spans="68:68" customFormat="1">
      <c r="BP965197" s="90"/>
    </row>
    <row r="965198" spans="68:68" customFormat="1">
      <c r="BP965198" s="90"/>
    </row>
    <row r="965199" spans="68:68" customFormat="1">
      <c r="BP965199" s="90"/>
    </row>
    <row r="965200" spans="68:68" customFormat="1">
      <c r="BP965200" s="90"/>
    </row>
    <row r="965201" spans="68:68" customFormat="1">
      <c r="BP965201" s="90"/>
    </row>
    <row r="965202" spans="68:68" customFormat="1">
      <c r="BP965202" s="90"/>
    </row>
    <row r="965203" spans="68:68" customFormat="1">
      <c r="BP965203" s="90"/>
    </row>
    <row r="965204" spans="68:68" customFormat="1">
      <c r="BP965204" s="90"/>
    </row>
    <row r="965205" spans="68:68" customFormat="1">
      <c r="BP965205" s="90"/>
    </row>
    <row r="965206" spans="68:68" customFormat="1">
      <c r="BP965206" s="90"/>
    </row>
    <row r="965207" spans="68:68" customFormat="1">
      <c r="BP965207" s="90"/>
    </row>
    <row r="965208" spans="68:68" customFormat="1">
      <c r="BP965208" s="90"/>
    </row>
    <row r="965209" spans="68:68" customFormat="1">
      <c r="BP965209" s="90"/>
    </row>
    <row r="965210" spans="68:68" customFormat="1">
      <c r="BP965210" s="90"/>
    </row>
    <row r="965211" spans="68:68" customFormat="1">
      <c r="BP965211" s="90"/>
    </row>
    <row r="965212" spans="68:68" customFormat="1">
      <c r="BP965212" s="90"/>
    </row>
    <row r="965213" spans="68:68" customFormat="1">
      <c r="BP965213" s="90"/>
    </row>
    <row r="965214" spans="68:68" customFormat="1">
      <c r="BP965214" s="90"/>
    </row>
    <row r="965215" spans="68:68" customFormat="1">
      <c r="BP965215" s="90"/>
    </row>
    <row r="965216" spans="68:68" customFormat="1">
      <c r="BP965216" s="90"/>
    </row>
    <row r="965217" spans="68:68" customFormat="1">
      <c r="BP965217" s="90"/>
    </row>
    <row r="965218" spans="68:68" customFormat="1">
      <c r="BP965218" s="90"/>
    </row>
    <row r="965219" spans="68:68" customFormat="1">
      <c r="BP965219" s="90"/>
    </row>
    <row r="965220" spans="68:68" customFormat="1">
      <c r="BP965220" s="90"/>
    </row>
    <row r="965221" spans="68:68" customFormat="1">
      <c r="BP965221" s="90"/>
    </row>
    <row r="965222" spans="68:68" customFormat="1">
      <c r="BP965222" s="90"/>
    </row>
    <row r="965223" spans="68:68" customFormat="1">
      <c r="BP965223" s="90"/>
    </row>
    <row r="965224" spans="68:68" customFormat="1">
      <c r="BP965224" s="90"/>
    </row>
    <row r="965225" spans="68:68" customFormat="1">
      <c r="BP965225" s="90"/>
    </row>
    <row r="965226" spans="68:68" customFormat="1">
      <c r="BP965226" s="90"/>
    </row>
    <row r="965227" spans="68:68" customFormat="1">
      <c r="BP965227" s="90"/>
    </row>
    <row r="965228" spans="68:68" customFormat="1">
      <c r="BP965228" s="90"/>
    </row>
    <row r="965229" spans="68:68" customFormat="1">
      <c r="BP965229" s="90"/>
    </row>
    <row r="965230" spans="68:68" customFormat="1">
      <c r="BP965230" s="90"/>
    </row>
    <row r="965231" spans="68:68" customFormat="1">
      <c r="BP965231" s="90"/>
    </row>
    <row r="965232" spans="68:68" customFormat="1">
      <c r="BP965232" s="90"/>
    </row>
    <row r="965233" spans="68:68" customFormat="1">
      <c r="BP965233" s="90"/>
    </row>
    <row r="965234" spans="68:68" customFormat="1">
      <c r="BP965234" s="90"/>
    </row>
    <row r="965235" spans="68:68" customFormat="1">
      <c r="BP965235" s="90"/>
    </row>
    <row r="965236" spans="68:68" customFormat="1">
      <c r="BP965236" s="90"/>
    </row>
    <row r="965237" spans="68:68" customFormat="1">
      <c r="BP965237" s="90"/>
    </row>
    <row r="965238" spans="68:68" customFormat="1">
      <c r="BP965238" s="90"/>
    </row>
    <row r="965239" spans="68:68" customFormat="1">
      <c r="BP965239" s="90"/>
    </row>
    <row r="965240" spans="68:68" customFormat="1">
      <c r="BP965240" s="90"/>
    </row>
    <row r="965241" spans="68:68" customFormat="1">
      <c r="BP965241" s="90"/>
    </row>
    <row r="965242" spans="68:68" customFormat="1">
      <c r="BP965242" s="90"/>
    </row>
    <row r="965243" spans="68:68" customFormat="1">
      <c r="BP965243" s="90"/>
    </row>
    <row r="965244" spans="68:68" customFormat="1">
      <c r="BP965244" s="90"/>
    </row>
    <row r="965245" spans="68:68" customFormat="1">
      <c r="BP965245" s="90"/>
    </row>
    <row r="965246" spans="68:68" customFormat="1">
      <c r="BP965246" s="90"/>
    </row>
    <row r="965247" spans="68:68" customFormat="1">
      <c r="BP965247" s="90"/>
    </row>
    <row r="965248" spans="68:68" customFormat="1">
      <c r="BP965248" s="90"/>
    </row>
    <row r="965249" spans="68:68" customFormat="1">
      <c r="BP965249" s="90"/>
    </row>
    <row r="965250" spans="68:68" customFormat="1">
      <c r="BP965250" s="90"/>
    </row>
    <row r="965251" spans="68:68" customFormat="1">
      <c r="BP965251" s="90"/>
    </row>
    <row r="965252" spans="68:68" customFormat="1">
      <c r="BP965252" s="90"/>
    </row>
    <row r="965253" spans="68:68" customFormat="1">
      <c r="BP965253" s="90"/>
    </row>
    <row r="965254" spans="68:68" customFormat="1">
      <c r="BP965254" s="90"/>
    </row>
    <row r="965255" spans="68:68" customFormat="1">
      <c r="BP965255" s="90"/>
    </row>
    <row r="965256" spans="68:68" customFormat="1">
      <c r="BP965256" s="90"/>
    </row>
    <row r="965257" spans="68:68" customFormat="1">
      <c r="BP965257" s="90"/>
    </row>
    <row r="965258" spans="68:68" customFormat="1">
      <c r="BP965258" s="90"/>
    </row>
    <row r="965259" spans="68:68" customFormat="1">
      <c r="BP965259" s="90"/>
    </row>
    <row r="965260" spans="68:68" customFormat="1">
      <c r="BP965260" s="90"/>
    </row>
    <row r="965261" spans="68:68" customFormat="1">
      <c r="BP965261" s="90"/>
    </row>
    <row r="965262" spans="68:68" customFormat="1">
      <c r="BP965262" s="90"/>
    </row>
    <row r="965263" spans="68:68" customFormat="1">
      <c r="BP965263" s="90"/>
    </row>
    <row r="965264" spans="68:68" customFormat="1">
      <c r="BP965264" s="90"/>
    </row>
    <row r="965265" spans="68:68" customFormat="1">
      <c r="BP965265" s="90"/>
    </row>
    <row r="965266" spans="68:68" customFormat="1">
      <c r="BP965266" s="90"/>
    </row>
    <row r="965267" spans="68:68" customFormat="1">
      <c r="BP965267" s="90"/>
    </row>
    <row r="965268" spans="68:68" customFormat="1">
      <c r="BP965268" s="90"/>
    </row>
    <row r="965269" spans="68:68" customFormat="1">
      <c r="BP965269" s="90"/>
    </row>
    <row r="965270" spans="68:68" customFormat="1">
      <c r="BP965270" s="90"/>
    </row>
    <row r="965271" spans="68:68" customFormat="1">
      <c r="BP965271" s="90"/>
    </row>
    <row r="965272" spans="68:68" customFormat="1">
      <c r="BP965272" s="90"/>
    </row>
    <row r="965273" spans="68:68" customFormat="1">
      <c r="BP965273" s="90"/>
    </row>
    <row r="965274" spans="68:68" customFormat="1">
      <c r="BP965274" s="90"/>
    </row>
    <row r="965275" spans="68:68" customFormat="1">
      <c r="BP965275" s="90"/>
    </row>
    <row r="965276" spans="68:68" customFormat="1">
      <c r="BP965276" s="90"/>
    </row>
    <row r="965277" spans="68:68" customFormat="1">
      <c r="BP965277" s="90"/>
    </row>
    <row r="965278" spans="68:68" customFormat="1">
      <c r="BP965278" s="90"/>
    </row>
    <row r="965279" spans="68:68" customFormat="1">
      <c r="BP965279" s="90"/>
    </row>
    <row r="965280" spans="68:68" customFormat="1">
      <c r="BP965280" s="90"/>
    </row>
    <row r="965281" spans="68:68" customFormat="1">
      <c r="BP965281" s="90"/>
    </row>
    <row r="965282" spans="68:68" customFormat="1">
      <c r="BP965282" s="90"/>
    </row>
    <row r="965283" spans="68:68" customFormat="1">
      <c r="BP965283" s="90"/>
    </row>
    <row r="965284" spans="68:68" customFormat="1">
      <c r="BP965284" s="90"/>
    </row>
    <row r="965285" spans="68:68" customFormat="1">
      <c r="BP965285" s="90"/>
    </row>
    <row r="965286" spans="68:68" customFormat="1">
      <c r="BP965286" s="90"/>
    </row>
    <row r="965287" spans="68:68" customFormat="1">
      <c r="BP965287" s="90"/>
    </row>
    <row r="965288" spans="68:68" customFormat="1">
      <c r="BP965288" s="90"/>
    </row>
    <row r="965289" spans="68:68" customFormat="1">
      <c r="BP965289" s="90"/>
    </row>
    <row r="965290" spans="68:68" customFormat="1">
      <c r="BP965290" s="90"/>
    </row>
    <row r="965291" spans="68:68" customFormat="1">
      <c r="BP965291" s="90"/>
    </row>
    <row r="965292" spans="68:68" customFormat="1">
      <c r="BP965292" s="90"/>
    </row>
    <row r="965293" spans="68:68" customFormat="1">
      <c r="BP965293" s="90"/>
    </row>
    <row r="965294" spans="68:68" customFormat="1">
      <c r="BP965294" s="90"/>
    </row>
    <row r="965295" spans="68:68" customFormat="1">
      <c r="BP965295" s="90"/>
    </row>
    <row r="965296" spans="68:68" customFormat="1">
      <c r="BP965296" s="90"/>
    </row>
    <row r="965297" spans="68:68" customFormat="1">
      <c r="BP965297" s="90"/>
    </row>
    <row r="965298" spans="68:68" customFormat="1">
      <c r="BP965298" s="90"/>
    </row>
    <row r="965299" spans="68:68" customFormat="1">
      <c r="BP965299" s="90"/>
    </row>
    <row r="965300" spans="68:68" customFormat="1">
      <c r="BP965300" s="90"/>
    </row>
    <row r="965301" spans="68:68" customFormat="1">
      <c r="BP965301" s="90"/>
    </row>
    <row r="965302" spans="68:68" customFormat="1">
      <c r="BP965302" s="90"/>
    </row>
    <row r="965303" spans="68:68" customFormat="1">
      <c r="BP965303" s="90"/>
    </row>
    <row r="965304" spans="68:68" customFormat="1">
      <c r="BP965304" s="90"/>
    </row>
    <row r="965305" spans="68:68" customFormat="1">
      <c r="BP965305" s="90"/>
    </row>
    <row r="965306" spans="68:68" customFormat="1">
      <c r="BP965306" s="90"/>
    </row>
    <row r="965307" spans="68:68" customFormat="1">
      <c r="BP965307" s="90"/>
    </row>
    <row r="965308" spans="68:68" customFormat="1">
      <c r="BP965308" s="90"/>
    </row>
    <row r="965309" spans="68:68" customFormat="1">
      <c r="BP965309" s="90"/>
    </row>
    <row r="965310" spans="68:68" customFormat="1">
      <c r="BP965310" s="90"/>
    </row>
    <row r="965311" spans="68:68" customFormat="1">
      <c r="BP965311" s="90"/>
    </row>
    <row r="965312" spans="68:68" customFormat="1">
      <c r="BP965312" s="90"/>
    </row>
    <row r="965313" spans="68:68" customFormat="1">
      <c r="BP965313" s="90"/>
    </row>
    <row r="965314" spans="68:68" customFormat="1">
      <c r="BP965314" s="90"/>
    </row>
    <row r="965315" spans="68:68" customFormat="1">
      <c r="BP965315" s="90"/>
    </row>
    <row r="965316" spans="68:68" customFormat="1">
      <c r="BP965316" s="90"/>
    </row>
    <row r="965317" spans="68:68" customFormat="1">
      <c r="BP965317" s="90"/>
    </row>
    <row r="965318" spans="68:68" customFormat="1">
      <c r="BP965318" s="90"/>
    </row>
    <row r="965319" spans="68:68" customFormat="1">
      <c r="BP965319" s="90"/>
    </row>
    <row r="965320" spans="68:68" customFormat="1">
      <c r="BP965320" s="90"/>
    </row>
    <row r="965321" spans="68:68" customFormat="1">
      <c r="BP965321" s="90"/>
    </row>
    <row r="965322" spans="68:68" customFormat="1">
      <c r="BP965322" s="90"/>
    </row>
    <row r="965323" spans="68:68" customFormat="1">
      <c r="BP965323" s="90"/>
    </row>
    <row r="965324" spans="68:68" customFormat="1">
      <c r="BP965324" s="90"/>
    </row>
    <row r="965325" spans="68:68" customFormat="1">
      <c r="BP965325" s="90"/>
    </row>
    <row r="965326" spans="68:68" customFormat="1">
      <c r="BP965326" s="90"/>
    </row>
    <row r="965327" spans="68:68" customFormat="1">
      <c r="BP965327" s="90"/>
    </row>
    <row r="965328" spans="68:68" customFormat="1">
      <c r="BP965328" s="90"/>
    </row>
    <row r="965329" spans="68:68" customFormat="1">
      <c r="BP965329" s="90"/>
    </row>
    <row r="965330" spans="68:68" customFormat="1">
      <c r="BP965330" s="90"/>
    </row>
    <row r="965331" spans="68:68" customFormat="1">
      <c r="BP965331" s="90"/>
    </row>
    <row r="965332" spans="68:68" customFormat="1">
      <c r="BP965332" s="90"/>
    </row>
    <row r="965333" spans="68:68" customFormat="1">
      <c r="BP965333" s="90"/>
    </row>
    <row r="965334" spans="68:68" customFormat="1">
      <c r="BP965334" s="90"/>
    </row>
    <row r="965335" spans="68:68" customFormat="1">
      <c r="BP965335" s="90"/>
    </row>
    <row r="965336" spans="68:68" customFormat="1">
      <c r="BP965336" s="90"/>
    </row>
    <row r="965337" spans="68:68" customFormat="1">
      <c r="BP965337" s="90"/>
    </row>
    <row r="965338" spans="68:68" customFormat="1">
      <c r="BP965338" s="90"/>
    </row>
    <row r="965339" spans="68:68" customFormat="1">
      <c r="BP965339" s="90"/>
    </row>
    <row r="965340" spans="68:68" customFormat="1">
      <c r="BP965340" s="90"/>
    </row>
    <row r="965341" spans="68:68" customFormat="1">
      <c r="BP965341" s="90"/>
    </row>
    <row r="965342" spans="68:68" customFormat="1">
      <c r="BP965342" s="90"/>
    </row>
    <row r="965343" spans="68:68" customFormat="1">
      <c r="BP965343" s="90"/>
    </row>
    <row r="965344" spans="68:68" customFormat="1">
      <c r="BP965344" s="90"/>
    </row>
    <row r="965345" spans="68:68" customFormat="1">
      <c r="BP965345" s="90"/>
    </row>
    <row r="965346" spans="68:68" customFormat="1">
      <c r="BP965346" s="90"/>
    </row>
    <row r="965347" spans="68:68" customFormat="1">
      <c r="BP965347" s="90"/>
    </row>
    <row r="965348" spans="68:68" customFormat="1">
      <c r="BP965348" s="90"/>
    </row>
    <row r="965349" spans="68:68" customFormat="1">
      <c r="BP965349" s="90"/>
    </row>
    <row r="965350" spans="68:68" customFormat="1">
      <c r="BP965350" s="90"/>
    </row>
    <row r="965351" spans="68:68" customFormat="1">
      <c r="BP965351" s="90"/>
    </row>
    <row r="965352" spans="68:68" customFormat="1">
      <c r="BP965352" s="90"/>
    </row>
    <row r="965353" spans="68:68" customFormat="1">
      <c r="BP965353" s="90"/>
    </row>
    <row r="965354" spans="68:68" customFormat="1">
      <c r="BP965354" s="90"/>
    </row>
    <row r="965355" spans="68:68" customFormat="1">
      <c r="BP965355" s="90"/>
    </row>
    <row r="965356" spans="68:68" customFormat="1">
      <c r="BP965356" s="90"/>
    </row>
    <row r="965357" spans="68:68" customFormat="1">
      <c r="BP965357" s="90"/>
    </row>
    <row r="965358" spans="68:68" customFormat="1">
      <c r="BP965358" s="90"/>
    </row>
    <row r="965359" spans="68:68" customFormat="1">
      <c r="BP965359" s="90"/>
    </row>
    <row r="965360" spans="68:68" customFormat="1">
      <c r="BP965360" s="90"/>
    </row>
    <row r="965361" spans="68:68" customFormat="1">
      <c r="BP965361" s="90"/>
    </row>
    <row r="965362" spans="68:68" customFormat="1">
      <c r="BP965362" s="90"/>
    </row>
    <row r="965363" spans="68:68" customFormat="1">
      <c r="BP965363" s="90"/>
    </row>
    <row r="965364" spans="68:68" customFormat="1">
      <c r="BP965364" s="90"/>
    </row>
    <row r="965365" spans="68:68" customFormat="1">
      <c r="BP965365" s="90"/>
    </row>
    <row r="965366" spans="68:68" customFormat="1">
      <c r="BP965366" s="90"/>
    </row>
    <row r="965367" spans="68:68" customFormat="1">
      <c r="BP965367" s="90"/>
    </row>
    <row r="965368" spans="68:68" customFormat="1">
      <c r="BP965368" s="90"/>
    </row>
    <row r="965369" spans="68:68" customFormat="1">
      <c r="BP965369" s="90"/>
    </row>
    <row r="965370" spans="68:68" customFormat="1">
      <c r="BP965370" s="90"/>
    </row>
    <row r="965371" spans="68:68" customFormat="1">
      <c r="BP965371" s="90"/>
    </row>
    <row r="965372" spans="68:68" customFormat="1">
      <c r="BP965372" s="90"/>
    </row>
    <row r="965373" spans="68:68" customFormat="1">
      <c r="BP965373" s="90"/>
    </row>
    <row r="965374" spans="68:68" customFormat="1">
      <c r="BP965374" s="90"/>
    </row>
    <row r="965375" spans="68:68" customFormat="1">
      <c r="BP965375" s="90"/>
    </row>
    <row r="965376" spans="68:68" customFormat="1">
      <c r="BP965376" s="90"/>
    </row>
    <row r="965377" spans="68:68" customFormat="1">
      <c r="BP965377" s="90"/>
    </row>
    <row r="965378" spans="68:68" customFormat="1">
      <c r="BP965378" s="90"/>
    </row>
    <row r="965379" spans="68:68" customFormat="1">
      <c r="BP965379" s="90"/>
    </row>
    <row r="965380" spans="68:68" customFormat="1">
      <c r="BP965380" s="90"/>
    </row>
    <row r="965381" spans="68:68" customFormat="1">
      <c r="BP965381" s="90"/>
    </row>
    <row r="965382" spans="68:68" customFormat="1">
      <c r="BP965382" s="90"/>
    </row>
    <row r="965383" spans="68:68" customFormat="1">
      <c r="BP965383" s="90"/>
    </row>
    <row r="965384" spans="68:68" customFormat="1">
      <c r="BP965384" s="90"/>
    </row>
    <row r="965385" spans="68:68" customFormat="1">
      <c r="BP965385" s="90"/>
    </row>
    <row r="965386" spans="68:68" customFormat="1">
      <c r="BP965386" s="90"/>
    </row>
    <row r="965387" spans="68:68" customFormat="1">
      <c r="BP965387" s="90"/>
    </row>
    <row r="965388" spans="68:68" customFormat="1">
      <c r="BP965388" s="90"/>
    </row>
    <row r="965389" spans="68:68" customFormat="1">
      <c r="BP965389" s="90"/>
    </row>
    <row r="965390" spans="68:68" customFormat="1">
      <c r="BP965390" s="90"/>
    </row>
    <row r="965391" spans="68:68" customFormat="1">
      <c r="BP965391" s="90"/>
    </row>
    <row r="965392" spans="68:68" customFormat="1">
      <c r="BP965392" s="90"/>
    </row>
    <row r="965393" spans="68:68" customFormat="1">
      <c r="BP965393" s="90"/>
    </row>
    <row r="965394" spans="68:68" customFormat="1">
      <c r="BP965394" s="90"/>
    </row>
    <row r="965395" spans="68:68" customFormat="1">
      <c r="BP965395" s="90"/>
    </row>
    <row r="965396" spans="68:68" customFormat="1">
      <c r="BP965396" s="90"/>
    </row>
    <row r="965397" spans="68:68" customFormat="1">
      <c r="BP965397" s="90"/>
    </row>
    <row r="965398" spans="68:68" customFormat="1">
      <c r="BP965398" s="90"/>
    </row>
    <row r="965399" spans="68:68" customFormat="1">
      <c r="BP965399" s="90"/>
    </row>
    <row r="965400" spans="68:68" customFormat="1">
      <c r="BP965400" s="90"/>
    </row>
    <row r="965401" spans="68:68" customFormat="1">
      <c r="BP965401" s="90"/>
    </row>
    <row r="965402" spans="68:68" customFormat="1">
      <c r="BP965402" s="90"/>
    </row>
    <row r="965403" spans="68:68" customFormat="1">
      <c r="BP965403" s="90"/>
    </row>
    <row r="965404" spans="68:68" customFormat="1">
      <c r="BP965404" s="90"/>
    </row>
    <row r="965405" spans="68:68" customFormat="1">
      <c r="BP965405" s="90"/>
    </row>
    <row r="965406" spans="68:68" customFormat="1">
      <c r="BP965406" s="90"/>
    </row>
    <row r="965407" spans="68:68" customFormat="1">
      <c r="BP965407" s="90"/>
    </row>
    <row r="965408" spans="68:68" customFormat="1">
      <c r="BP965408" s="90"/>
    </row>
    <row r="965409" spans="68:68" customFormat="1">
      <c r="BP965409" s="90"/>
    </row>
    <row r="965410" spans="68:68" customFormat="1">
      <c r="BP965410" s="90"/>
    </row>
    <row r="965411" spans="68:68" customFormat="1">
      <c r="BP965411" s="90"/>
    </row>
    <row r="965412" spans="68:68" customFormat="1">
      <c r="BP965412" s="90"/>
    </row>
    <row r="965413" spans="68:68" customFormat="1">
      <c r="BP965413" s="90"/>
    </row>
    <row r="965414" spans="68:68" customFormat="1">
      <c r="BP965414" s="90"/>
    </row>
    <row r="965415" spans="68:68" customFormat="1">
      <c r="BP965415" s="90"/>
    </row>
    <row r="965416" spans="68:68" customFormat="1">
      <c r="BP965416" s="90"/>
    </row>
    <row r="965417" spans="68:68" customFormat="1">
      <c r="BP965417" s="90"/>
    </row>
    <row r="965418" spans="68:68" customFormat="1">
      <c r="BP965418" s="90"/>
    </row>
    <row r="965419" spans="68:68" customFormat="1">
      <c r="BP965419" s="90"/>
    </row>
    <row r="965420" spans="68:68" customFormat="1">
      <c r="BP965420" s="90"/>
    </row>
    <row r="965421" spans="68:68" customFormat="1">
      <c r="BP965421" s="90"/>
    </row>
    <row r="965422" spans="68:68" customFormat="1">
      <c r="BP965422" s="90"/>
    </row>
    <row r="965423" spans="68:68" customFormat="1">
      <c r="BP965423" s="90"/>
    </row>
    <row r="965424" spans="68:68" customFormat="1">
      <c r="BP965424" s="90"/>
    </row>
    <row r="965425" spans="68:68" customFormat="1">
      <c r="BP965425" s="90"/>
    </row>
    <row r="965426" spans="68:68" customFormat="1">
      <c r="BP965426" s="90"/>
    </row>
    <row r="965427" spans="68:68" customFormat="1">
      <c r="BP965427" s="90"/>
    </row>
    <row r="965428" spans="68:68" customFormat="1">
      <c r="BP965428" s="90"/>
    </row>
    <row r="965429" spans="68:68" customFormat="1">
      <c r="BP965429" s="90"/>
    </row>
    <row r="965430" spans="68:68" customFormat="1">
      <c r="BP965430" s="90"/>
    </row>
    <row r="965431" spans="68:68" customFormat="1">
      <c r="BP965431" s="90"/>
    </row>
    <row r="965432" spans="68:68" customFormat="1">
      <c r="BP965432" s="90"/>
    </row>
    <row r="965433" spans="68:68" customFormat="1">
      <c r="BP965433" s="90"/>
    </row>
    <row r="965434" spans="68:68" customFormat="1">
      <c r="BP965434" s="90"/>
    </row>
    <row r="965435" spans="68:68" customFormat="1">
      <c r="BP965435" s="90"/>
    </row>
    <row r="965436" spans="68:68" customFormat="1">
      <c r="BP965436" s="90"/>
    </row>
    <row r="965437" spans="68:68" customFormat="1">
      <c r="BP965437" s="90"/>
    </row>
    <row r="965438" spans="68:68" customFormat="1">
      <c r="BP965438" s="90"/>
    </row>
    <row r="965439" spans="68:68" customFormat="1">
      <c r="BP965439" s="90"/>
    </row>
    <row r="965440" spans="68:68" customFormat="1">
      <c r="BP965440" s="90"/>
    </row>
    <row r="965441" spans="68:68" customFormat="1">
      <c r="BP965441" s="90"/>
    </row>
    <row r="965442" spans="68:68" customFormat="1">
      <c r="BP965442" s="90"/>
    </row>
    <row r="965443" spans="68:68" customFormat="1">
      <c r="BP965443" s="90"/>
    </row>
    <row r="965444" spans="68:68" customFormat="1">
      <c r="BP965444" s="90"/>
    </row>
    <row r="965445" spans="68:68" customFormat="1">
      <c r="BP965445" s="90"/>
    </row>
    <row r="965446" spans="68:68" customFormat="1">
      <c r="BP965446" s="90"/>
    </row>
    <row r="965447" spans="68:68" customFormat="1">
      <c r="BP965447" s="90"/>
    </row>
    <row r="965448" spans="68:68" customFormat="1">
      <c r="BP965448" s="90"/>
    </row>
    <row r="965449" spans="68:68" customFormat="1">
      <c r="BP965449" s="90"/>
    </row>
    <row r="965450" spans="68:68" customFormat="1">
      <c r="BP965450" s="90"/>
    </row>
    <row r="965451" spans="68:68" customFormat="1">
      <c r="BP965451" s="90"/>
    </row>
    <row r="965452" spans="68:68" customFormat="1">
      <c r="BP965452" s="90"/>
    </row>
    <row r="965453" spans="68:68" customFormat="1">
      <c r="BP965453" s="90"/>
    </row>
    <row r="965454" spans="68:68" customFormat="1">
      <c r="BP965454" s="90"/>
    </row>
    <row r="965455" spans="68:68" customFormat="1">
      <c r="BP965455" s="90"/>
    </row>
    <row r="965456" spans="68:68" customFormat="1">
      <c r="BP965456" s="90"/>
    </row>
    <row r="965457" spans="68:68" customFormat="1">
      <c r="BP965457" s="90"/>
    </row>
    <row r="965458" spans="68:68" customFormat="1">
      <c r="BP965458" s="90"/>
    </row>
    <row r="965459" spans="68:68" customFormat="1">
      <c r="BP965459" s="90"/>
    </row>
    <row r="965460" spans="68:68" customFormat="1">
      <c r="BP965460" s="90"/>
    </row>
    <row r="965461" spans="68:68" customFormat="1">
      <c r="BP965461" s="90"/>
    </row>
    <row r="965462" spans="68:68" customFormat="1">
      <c r="BP965462" s="90"/>
    </row>
    <row r="965463" spans="68:68" customFormat="1">
      <c r="BP965463" s="90"/>
    </row>
    <row r="965464" spans="68:68" customFormat="1">
      <c r="BP965464" s="90"/>
    </row>
    <row r="965465" spans="68:68" customFormat="1">
      <c r="BP965465" s="90"/>
    </row>
    <row r="965466" spans="68:68" customFormat="1">
      <c r="BP965466" s="90"/>
    </row>
    <row r="965467" spans="68:68" customFormat="1">
      <c r="BP965467" s="90"/>
    </row>
    <row r="965468" spans="68:68" customFormat="1">
      <c r="BP965468" s="90"/>
    </row>
    <row r="965469" spans="68:68" customFormat="1">
      <c r="BP965469" s="90"/>
    </row>
    <row r="965470" spans="68:68" customFormat="1">
      <c r="BP965470" s="90"/>
    </row>
    <row r="965471" spans="68:68" customFormat="1">
      <c r="BP965471" s="90"/>
    </row>
    <row r="965472" spans="68:68" customFormat="1">
      <c r="BP965472" s="90"/>
    </row>
    <row r="965473" spans="68:68" customFormat="1">
      <c r="BP965473" s="90"/>
    </row>
    <row r="965474" spans="68:68" customFormat="1">
      <c r="BP965474" s="90"/>
    </row>
    <row r="965475" spans="68:68" customFormat="1">
      <c r="BP965475" s="90"/>
    </row>
    <row r="965476" spans="68:68" customFormat="1">
      <c r="BP965476" s="90"/>
    </row>
    <row r="965477" spans="68:68" customFormat="1">
      <c r="BP965477" s="90"/>
    </row>
    <row r="965478" spans="68:68" customFormat="1">
      <c r="BP965478" s="90"/>
    </row>
    <row r="965479" spans="68:68" customFormat="1">
      <c r="BP965479" s="90"/>
    </row>
    <row r="965480" spans="68:68" customFormat="1">
      <c r="BP965480" s="90"/>
    </row>
    <row r="965481" spans="68:68" customFormat="1">
      <c r="BP965481" s="90"/>
    </row>
    <row r="965482" spans="68:68" customFormat="1">
      <c r="BP965482" s="90"/>
    </row>
    <row r="965483" spans="68:68" customFormat="1">
      <c r="BP965483" s="90"/>
    </row>
    <row r="965484" spans="68:68" customFormat="1">
      <c r="BP965484" s="90"/>
    </row>
    <row r="965485" spans="68:68" customFormat="1">
      <c r="BP965485" s="90"/>
    </row>
    <row r="965486" spans="68:68" customFormat="1">
      <c r="BP965486" s="90"/>
    </row>
    <row r="965487" spans="68:68" customFormat="1">
      <c r="BP965487" s="90"/>
    </row>
    <row r="965488" spans="68:68" customFormat="1">
      <c r="BP965488" s="90"/>
    </row>
    <row r="965489" spans="68:68" customFormat="1">
      <c r="BP965489" s="90"/>
    </row>
    <row r="965490" spans="68:68" customFormat="1">
      <c r="BP965490" s="90"/>
    </row>
    <row r="965491" spans="68:68" customFormat="1">
      <c r="BP965491" s="90"/>
    </row>
    <row r="965492" spans="68:68" customFormat="1">
      <c r="BP965492" s="90"/>
    </row>
    <row r="965493" spans="68:68" customFormat="1">
      <c r="BP965493" s="90"/>
    </row>
    <row r="965494" spans="68:68" customFormat="1">
      <c r="BP965494" s="90"/>
    </row>
    <row r="965495" spans="68:68" customFormat="1">
      <c r="BP965495" s="90"/>
    </row>
    <row r="965496" spans="68:68" customFormat="1">
      <c r="BP965496" s="90"/>
    </row>
    <row r="965497" spans="68:68" customFormat="1">
      <c r="BP965497" s="90"/>
    </row>
    <row r="965498" spans="68:68" customFormat="1">
      <c r="BP965498" s="90"/>
    </row>
    <row r="965499" spans="68:68" customFormat="1">
      <c r="BP965499" s="90"/>
    </row>
    <row r="965500" spans="68:68" customFormat="1">
      <c r="BP965500" s="90"/>
    </row>
    <row r="965501" spans="68:68" customFormat="1">
      <c r="BP965501" s="90"/>
    </row>
    <row r="965502" spans="68:68" customFormat="1">
      <c r="BP965502" s="90"/>
    </row>
    <row r="965503" spans="68:68" customFormat="1">
      <c r="BP965503" s="90"/>
    </row>
    <row r="965504" spans="68:68" customFormat="1">
      <c r="BP965504" s="90"/>
    </row>
    <row r="965505" spans="68:68" customFormat="1">
      <c r="BP965505" s="90"/>
    </row>
    <row r="965506" spans="68:68" customFormat="1">
      <c r="BP965506" s="90"/>
    </row>
    <row r="965507" spans="68:68" customFormat="1">
      <c r="BP965507" s="90"/>
    </row>
    <row r="965508" spans="68:68" customFormat="1">
      <c r="BP965508" s="90"/>
    </row>
    <row r="965509" spans="68:68" customFormat="1">
      <c r="BP965509" s="90"/>
    </row>
    <row r="965510" spans="68:68" customFormat="1">
      <c r="BP965510" s="90"/>
    </row>
    <row r="965511" spans="68:68" customFormat="1">
      <c r="BP965511" s="90"/>
    </row>
    <row r="965512" spans="68:68" customFormat="1">
      <c r="BP965512" s="90"/>
    </row>
    <row r="965513" spans="68:68" customFormat="1">
      <c r="BP965513" s="90"/>
    </row>
    <row r="965514" spans="68:68" customFormat="1">
      <c r="BP965514" s="90"/>
    </row>
    <row r="965515" spans="68:68" customFormat="1">
      <c r="BP965515" s="90"/>
    </row>
    <row r="965516" spans="68:68" customFormat="1">
      <c r="BP965516" s="90"/>
    </row>
    <row r="965517" spans="68:68" customFormat="1">
      <c r="BP965517" s="90"/>
    </row>
    <row r="965518" spans="68:68" customFormat="1">
      <c r="BP965518" s="90"/>
    </row>
    <row r="965519" spans="68:68" customFormat="1">
      <c r="BP965519" s="90"/>
    </row>
    <row r="965520" spans="68:68" customFormat="1">
      <c r="BP965520" s="90"/>
    </row>
    <row r="965521" spans="68:68" customFormat="1">
      <c r="BP965521" s="90"/>
    </row>
    <row r="965522" spans="68:68" customFormat="1">
      <c r="BP965522" s="90"/>
    </row>
    <row r="965523" spans="68:68" customFormat="1">
      <c r="BP965523" s="90"/>
    </row>
    <row r="965524" spans="68:68" customFormat="1">
      <c r="BP965524" s="90"/>
    </row>
    <row r="965525" spans="68:68" customFormat="1">
      <c r="BP965525" s="90"/>
    </row>
    <row r="965526" spans="68:68" customFormat="1">
      <c r="BP965526" s="90"/>
    </row>
    <row r="965527" spans="68:68" customFormat="1">
      <c r="BP965527" s="90"/>
    </row>
    <row r="965528" spans="68:68" customFormat="1">
      <c r="BP965528" s="90"/>
    </row>
    <row r="965529" spans="68:68" customFormat="1">
      <c r="BP965529" s="90"/>
    </row>
    <row r="965530" spans="68:68" customFormat="1">
      <c r="BP965530" s="90"/>
    </row>
    <row r="965531" spans="68:68" customFormat="1">
      <c r="BP965531" s="90"/>
    </row>
    <row r="965532" spans="68:68" customFormat="1">
      <c r="BP965532" s="90"/>
    </row>
    <row r="965533" spans="68:68" customFormat="1">
      <c r="BP965533" s="90"/>
    </row>
    <row r="965534" spans="68:68" customFormat="1">
      <c r="BP965534" s="90"/>
    </row>
    <row r="965535" spans="68:68" customFormat="1">
      <c r="BP965535" s="90"/>
    </row>
    <row r="965536" spans="68:68" customFormat="1">
      <c r="BP965536" s="90"/>
    </row>
    <row r="965537" spans="68:68" customFormat="1">
      <c r="BP965537" s="90"/>
    </row>
    <row r="965538" spans="68:68" customFormat="1">
      <c r="BP965538" s="90"/>
    </row>
    <row r="965539" spans="68:68" customFormat="1">
      <c r="BP965539" s="90"/>
    </row>
    <row r="965540" spans="68:68" customFormat="1">
      <c r="BP965540" s="90"/>
    </row>
    <row r="965541" spans="68:68" customFormat="1">
      <c r="BP965541" s="90"/>
    </row>
    <row r="965542" spans="68:68" customFormat="1">
      <c r="BP965542" s="90"/>
    </row>
    <row r="965543" spans="68:68" customFormat="1">
      <c r="BP965543" s="90"/>
    </row>
    <row r="965544" spans="68:68" customFormat="1">
      <c r="BP965544" s="90"/>
    </row>
    <row r="965545" spans="68:68" customFormat="1">
      <c r="BP965545" s="90"/>
    </row>
    <row r="965546" spans="68:68" customFormat="1">
      <c r="BP965546" s="90"/>
    </row>
    <row r="965547" spans="68:68" customFormat="1">
      <c r="BP965547" s="90"/>
    </row>
    <row r="965548" spans="68:68" customFormat="1">
      <c r="BP965548" s="90"/>
    </row>
    <row r="965549" spans="68:68" customFormat="1">
      <c r="BP965549" s="90"/>
    </row>
    <row r="965550" spans="68:68" customFormat="1">
      <c r="BP965550" s="90"/>
    </row>
    <row r="965551" spans="68:68" customFormat="1">
      <c r="BP965551" s="90"/>
    </row>
    <row r="965552" spans="68:68" customFormat="1">
      <c r="BP965552" s="90"/>
    </row>
    <row r="965553" spans="68:68" customFormat="1">
      <c r="BP965553" s="90"/>
    </row>
    <row r="965554" spans="68:68" customFormat="1">
      <c r="BP965554" s="90"/>
    </row>
    <row r="965555" spans="68:68" customFormat="1">
      <c r="BP965555" s="90"/>
    </row>
    <row r="965556" spans="68:68" customFormat="1">
      <c r="BP965556" s="90"/>
    </row>
    <row r="965557" spans="68:68" customFormat="1">
      <c r="BP965557" s="90"/>
    </row>
    <row r="965558" spans="68:68" customFormat="1">
      <c r="BP965558" s="90"/>
    </row>
    <row r="965559" spans="68:68" customFormat="1">
      <c r="BP965559" s="90"/>
    </row>
    <row r="965560" spans="68:68" customFormat="1">
      <c r="BP965560" s="90"/>
    </row>
    <row r="965561" spans="68:68" customFormat="1">
      <c r="BP965561" s="90"/>
    </row>
    <row r="965562" spans="68:68" customFormat="1">
      <c r="BP965562" s="90"/>
    </row>
    <row r="965563" spans="68:68" customFormat="1">
      <c r="BP965563" s="90"/>
    </row>
    <row r="965564" spans="68:68" customFormat="1">
      <c r="BP965564" s="90"/>
    </row>
    <row r="965565" spans="68:68" customFormat="1">
      <c r="BP965565" s="90"/>
    </row>
    <row r="965566" spans="68:68" customFormat="1">
      <c r="BP965566" s="90"/>
    </row>
    <row r="965567" spans="68:68" customFormat="1">
      <c r="BP965567" s="90"/>
    </row>
    <row r="965568" spans="68:68" customFormat="1">
      <c r="BP965568" s="90"/>
    </row>
    <row r="965569" spans="68:68" customFormat="1">
      <c r="BP965569" s="90"/>
    </row>
    <row r="965570" spans="68:68" customFormat="1">
      <c r="BP965570" s="90"/>
    </row>
    <row r="965571" spans="68:68" customFormat="1">
      <c r="BP965571" s="90"/>
    </row>
    <row r="965572" spans="68:68" customFormat="1">
      <c r="BP965572" s="90"/>
    </row>
    <row r="965573" spans="68:68" customFormat="1">
      <c r="BP965573" s="90"/>
    </row>
    <row r="965574" spans="68:68" customFormat="1">
      <c r="BP965574" s="90"/>
    </row>
    <row r="965575" spans="68:68" customFormat="1">
      <c r="BP965575" s="90"/>
    </row>
    <row r="965576" spans="68:68" customFormat="1">
      <c r="BP965576" s="90"/>
    </row>
    <row r="965577" spans="68:68" customFormat="1">
      <c r="BP965577" s="90"/>
    </row>
    <row r="965578" spans="68:68" customFormat="1">
      <c r="BP965578" s="90"/>
    </row>
    <row r="965579" spans="68:68" customFormat="1">
      <c r="BP965579" s="90"/>
    </row>
    <row r="965580" spans="68:68" customFormat="1">
      <c r="BP965580" s="90"/>
    </row>
    <row r="965581" spans="68:68" customFormat="1">
      <c r="BP965581" s="90"/>
    </row>
    <row r="965582" spans="68:68" customFormat="1">
      <c r="BP965582" s="90"/>
    </row>
    <row r="965583" spans="68:68" customFormat="1">
      <c r="BP965583" s="90"/>
    </row>
    <row r="965584" spans="68:68" customFormat="1">
      <c r="BP965584" s="90"/>
    </row>
    <row r="965585" spans="68:68" customFormat="1">
      <c r="BP965585" s="90"/>
    </row>
    <row r="965586" spans="68:68" customFormat="1">
      <c r="BP965586" s="90"/>
    </row>
    <row r="965587" spans="68:68" customFormat="1">
      <c r="BP965587" s="90"/>
    </row>
    <row r="965588" spans="68:68" customFormat="1">
      <c r="BP965588" s="90"/>
    </row>
    <row r="965589" spans="68:68" customFormat="1">
      <c r="BP965589" s="90"/>
    </row>
    <row r="965590" spans="68:68" customFormat="1">
      <c r="BP965590" s="90"/>
    </row>
    <row r="965591" spans="68:68" customFormat="1">
      <c r="BP965591" s="90"/>
    </row>
    <row r="965592" spans="68:68" customFormat="1">
      <c r="BP965592" s="90"/>
    </row>
    <row r="965593" spans="68:68" customFormat="1">
      <c r="BP965593" s="90"/>
    </row>
    <row r="965594" spans="68:68" customFormat="1">
      <c r="BP965594" s="90"/>
    </row>
    <row r="965595" spans="68:68" customFormat="1">
      <c r="BP965595" s="90"/>
    </row>
    <row r="965596" spans="68:68" customFormat="1">
      <c r="BP965596" s="90"/>
    </row>
    <row r="965597" spans="68:68" customFormat="1">
      <c r="BP965597" s="90"/>
    </row>
    <row r="965598" spans="68:68" customFormat="1">
      <c r="BP965598" s="90"/>
    </row>
    <row r="965599" spans="68:68" customFormat="1">
      <c r="BP965599" s="90"/>
    </row>
    <row r="965600" spans="68:68" customFormat="1">
      <c r="BP965600" s="90"/>
    </row>
    <row r="965601" spans="68:68" customFormat="1">
      <c r="BP965601" s="90"/>
    </row>
    <row r="965602" spans="68:68" customFormat="1">
      <c r="BP965602" s="90"/>
    </row>
    <row r="965603" spans="68:68" customFormat="1">
      <c r="BP965603" s="90"/>
    </row>
    <row r="965604" spans="68:68" customFormat="1">
      <c r="BP965604" s="90"/>
    </row>
    <row r="965605" spans="68:68" customFormat="1">
      <c r="BP965605" s="90"/>
    </row>
    <row r="965606" spans="68:68" customFormat="1">
      <c r="BP965606" s="90"/>
    </row>
    <row r="965607" spans="68:68" customFormat="1">
      <c r="BP965607" s="90"/>
    </row>
    <row r="965608" spans="68:68" customFormat="1">
      <c r="BP965608" s="90"/>
    </row>
    <row r="965609" spans="68:68" customFormat="1">
      <c r="BP965609" s="90"/>
    </row>
    <row r="965610" spans="68:68" customFormat="1">
      <c r="BP965610" s="90"/>
    </row>
    <row r="965611" spans="68:68" customFormat="1">
      <c r="BP965611" s="90"/>
    </row>
    <row r="965612" spans="68:68" customFormat="1">
      <c r="BP965612" s="90"/>
    </row>
    <row r="965613" spans="68:68" customFormat="1">
      <c r="BP965613" s="90"/>
    </row>
    <row r="965614" spans="68:68" customFormat="1">
      <c r="BP965614" s="90"/>
    </row>
    <row r="965615" spans="68:68" customFormat="1">
      <c r="BP965615" s="90"/>
    </row>
    <row r="965616" spans="68:68" customFormat="1">
      <c r="BP965616" s="90"/>
    </row>
    <row r="965617" spans="68:68" customFormat="1">
      <c r="BP965617" s="90"/>
    </row>
    <row r="965618" spans="68:68" customFormat="1">
      <c r="BP965618" s="90"/>
    </row>
    <row r="965619" spans="68:68" customFormat="1">
      <c r="BP965619" s="90"/>
    </row>
    <row r="965620" spans="68:68" customFormat="1">
      <c r="BP965620" s="90"/>
    </row>
    <row r="965621" spans="68:68" customFormat="1">
      <c r="BP965621" s="90"/>
    </row>
    <row r="965622" spans="68:68" customFormat="1">
      <c r="BP965622" s="90"/>
    </row>
    <row r="965623" spans="68:68" customFormat="1">
      <c r="BP965623" s="90"/>
    </row>
    <row r="965624" spans="68:68" customFormat="1">
      <c r="BP965624" s="90"/>
    </row>
    <row r="965625" spans="68:68" customFormat="1">
      <c r="BP965625" s="90"/>
    </row>
    <row r="965626" spans="68:68" customFormat="1">
      <c r="BP965626" s="90"/>
    </row>
    <row r="965627" spans="68:68" customFormat="1">
      <c r="BP965627" s="90"/>
    </row>
    <row r="965628" spans="68:68" customFormat="1">
      <c r="BP965628" s="90"/>
    </row>
    <row r="965629" spans="68:68" customFormat="1">
      <c r="BP965629" s="90"/>
    </row>
    <row r="965630" spans="68:68" customFormat="1">
      <c r="BP965630" s="90"/>
    </row>
    <row r="965631" spans="68:68" customFormat="1">
      <c r="BP965631" s="90"/>
    </row>
    <row r="965632" spans="68:68" customFormat="1">
      <c r="BP965632" s="90"/>
    </row>
    <row r="965633" spans="68:68" customFormat="1">
      <c r="BP965633" s="90"/>
    </row>
    <row r="965634" spans="68:68" customFormat="1">
      <c r="BP965634" s="90"/>
    </row>
    <row r="965635" spans="68:68" customFormat="1">
      <c r="BP965635" s="90"/>
    </row>
    <row r="965636" spans="68:68" customFormat="1">
      <c r="BP965636" s="90"/>
    </row>
    <row r="965637" spans="68:68" customFormat="1">
      <c r="BP965637" s="90"/>
    </row>
    <row r="965638" spans="68:68" customFormat="1">
      <c r="BP965638" s="90"/>
    </row>
    <row r="965639" spans="68:68" customFormat="1">
      <c r="BP965639" s="90"/>
    </row>
    <row r="965640" spans="68:68" customFormat="1">
      <c r="BP965640" s="90"/>
    </row>
    <row r="965641" spans="68:68" customFormat="1">
      <c r="BP965641" s="90"/>
    </row>
    <row r="965642" spans="68:68" customFormat="1">
      <c r="BP965642" s="90"/>
    </row>
    <row r="965643" spans="68:68" customFormat="1">
      <c r="BP965643" s="90"/>
    </row>
    <row r="965644" spans="68:68" customFormat="1">
      <c r="BP965644" s="90"/>
    </row>
    <row r="965645" spans="68:68" customFormat="1">
      <c r="BP965645" s="90"/>
    </row>
    <row r="965646" spans="68:68" customFormat="1">
      <c r="BP965646" s="90"/>
    </row>
    <row r="965647" spans="68:68" customFormat="1">
      <c r="BP965647" s="90"/>
    </row>
    <row r="965648" spans="68:68" customFormat="1">
      <c r="BP965648" s="90"/>
    </row>
    <row r="965649" spans="68:68" customFormat="1">
      <c r="BP965649" s="90"/>
    </row>
    <row r="965650" spans="68:68" customFormat="1">
      <c r="BP965650" s="90"/>
    </row>
    <row r="965651" spans="68:68" customFormat="1">
      <c r="BP965651" s="90"/>
    </row>
    <row r="965652" spans="68:68" customFormat="1">
      <c r="BP965652" s="90"/>
    </row>
    <row r="965653" spans="68:68" customFormat="1">
      <c r="BP965653" s="90"/>
    </row>
    <row r="965654" spans="68:68" customFormat="1">
      <c r="BP965654" s="90"/>
    </row>
    <row r="965655" spans="68:68" customFormat="1">
      <c r="BP965655" s="90"/>
    </row>
    <row r="965656" spans="68:68" customFormat="1">
      <c r="BP965656" s="90"/>
    </row>
    <row r="965657" spans="68:68" customFormat="1">
      <c r="BP965657" s="90"/>
    </row>
    <row r="965658" spans="68:68" customFormat="1">
      <c r="BP965658" s="90"/>
    </row>
    <row r="965659" spans="68:68" customFormat="1">
      <c r="BP965659" s="90"/>
    </row>
    <row r="965660" spans="68:68" customFormat="1">
      <c r="BP965660" s="90"/>
    </row>
    <row r="965661" spans="68:68" customFormat="1">
      <c r="BP965661" s="90"/>
    </row>
    <row r="965662" spans="68:68" customFormat="1">
      <c r="BP965662" s="90"/>
    </row>
    <row r="965663" spans="68:68" customFormat="1">
      <c r="BP965663" s="90"/>
    </row>
    <row r="965664" spans="68:68" customFormat="1">
      <c r="BP965664" s="90"/>
    </row>
    <row r="965665" spans="68:68" customFormat="1">
      <c r="BP965665" s="90"/>
    </row>
    <row r="965666" spans="68:68" customFormat="1">
      <c r="BP965666" s="90"/>
    </row>
    <row r="965667" spans="68:68" customFormat="1">
      <c r="BP965667" s="90"/>
    </row>
    <row r="965668" spans="68:68" customFormat="1">
      <c r="BP965668" s="90"/>
    </row>
    <row r="965669" spans="68:68" customFormat="1">
      <c r="BP965669" s="90"/>
    </row>
    <row r="965670" spans="68:68" customFormat="1">
      <c r="BP965670" s="90"/>
    </row>
    <row r="965671" spans="68:68" customFormat="1">
      <c r="BP965671" s="90"/>
    </row>
    <row r="965672" spans="68:68" customFormat="1">
      <c r="BP965672" s="90"/>
    </row>
    <row r="965673" spans="68:68" customFormat="1">
      <c r="BP965673" s="90"/>
    </row>
    <row r="965674" spans="68:68" customFormat="1">
      <c r="BP965674" s="90"/>
    </row>
    <row r="965675" spans="68:68" customFormat="1">
      <c r="BP965675" s="90"/>
    </row>
    <row r="965676" spans="68:68" customFormat="1">
      <c r="BP965676" s="90"/>
    </row>
    <row r="965677" spans="68:68" customFormat="1">
      <c r="BP965677" s="90"/>
    </row>
    <row r="965678" spans="68:68" customFormat="1">
      <c r="BP965678" s="90"/>
    </row>
    <row r="965679" spans="68:68" customFormat="1">
      <c r="BP965679" s="90"/>
    </row>
    <row r="965680" spans="68:68" customFormat="1">
      <c r="BP965680" s="90"/>
    </row>
    <row r="965681" spans="68:68" customFormat="1">
      <c r="BP965681" s="90"/>
    </row>
    <row r="965682" spans="68:68" customFormat="1">
      <c r="BP965682" s="90"/>
    </row>
    <row r="965683" spans="68:68" customFormat="1">
      <c r="BP965683" s="90"/>
    </row>
    <row r="965684" spans="68:68" customFormat="1">
      <c r="BP965684" s="90"/>
    </row>
    <row r="965685" spans="68:68" customFormat="1">
      <c r="BP965685" s="90"/>
    </row>
    <row r="965686" spans="68:68" customFormat="1">
      <c r="BP965686" s="90"/>
    </row>
    <row r="965687" spans="68:68" customFormat="1">
      <c r="BP965687" s="90"/>
    </row>
    <row r="965688" spans="68:68" customFormat="1">
      <c r="BP965688" s="90"/>
    </row>
    <row r="965689" spans="68:68" customFormat="1">
      <c r="BP965689" s="90"/>
    </row>
    <row r="965690" spans="68:68" customFormat="1">
      <c r="BP965690" s="90"/>
    </row>
    <row r="965691" spans="68:68" customFormat="1">
      <c r="BP965691" s="90"/>
    </row>
    <row r="965692" spans="68:68" customFormat="1">
      <c r="BP965692" s="90"/>
    </row>
    <row r="965693" spans="68:68" customFormat="1">
      <c r="BP965693" s="90"/>
    </row>
    <row r="965694" spans="68:68" customFormat="1">
      <c r="BP965694" s="90"/>
    </row>
    <row r="965695" spans="68:68" customFormat="1">
      <c r="BP965695" s="90"/>
    </row>
    <row r="965696" spans="68:68" customFormat="1">
      <c r="BP965696" s="90"/>
    </row>
    <row r="965697" spans="68:68" customFormat="1">
      <c r="BP965697" s="90"/>
    </row>
    <row r="965698" spans="68:68" customFormat="1">
      <c r="BP965698" s="90"/>
    </row>
    <row r="965699" spans="68:68" customFormat="1">
      <c r="BP965699" s="90"/>
    </row>
    <row r="965700" spans="68:68" customFormat="1">
      <c r="BP965700" s="90"/>
    </row>
    <row r="965701" spans="68:68" customFormat="1">
      <c r="BP965701" s="90"/>
    </row>
    <row r="965702" spans="68:68" customFormat="1">
      <c r="BP965702" s="90"/>
    </row>
    <row r="965703" spans="68:68" customFormat="1">
      <c r="BP965703" s="90"/>
    </row>
    <row r="965704" spans="68:68" customFormat="1">
      <c r="BP965704" s="90"/>
    </row>
    <row r="965705" spans="68:68" customFormat="1">
      <c r="BP965705" s="90"/>
    </row>
    <row r="965706" spans="68:68" customFormat="1">
      <c r="BP965706" s="90"/>
    </row>
    <row r="965707" spans="68:68" customFormat="1">
      <c r="BP965707" s="90"/>
    </row>
    <row r="965708" spans="68:68" customFormat="1">
      <c r="BP965708" s="90"/>
    </row>
    <row r="965709" spans="68:68" customFormat="1">
      <c r="BP965709" s="90"/>
    </row>
    <row r="965710" spans="68:68" customFormat="1">
      <c r="BP965710" s="90"/>
    </row>
    <row r="965711" spans="68:68" customFormat="1">
      <c r="BP965711" s="90"/>
    </row>
    <row r="965712" spans="68:68" customFormat="1">
      <c r="BP965712" s="90"/>
    </row>
    <row r="965713" spans="68:68" customFormat="1">
      <c r="BP965713" s="90"/>
    </row>
    <row r="965714" spans="68:68" customFormat="1">
      <c r="BP965714" s="90"/>
    </row>
    <row r="965715" spans="68:68" customFormat="1">
      <c r="BP965715" s="90"/>
    </row>
    <row r="965716" spans="68:68" customFormat="1">
      <c r="BP965716" s="90"/>
    </row>
    <row r="965717" spans="68:68" customFormat="1">
      <c r="BP965717" s="90"/>
    </row>
    <row r="965718" spans="68:68" customFormat="1">
      <c r="BP965718" s="90"/>
    </row>
    <row r="965719" spans="68:68" customFormat="1">
      <c r="BP965719" s="90"/>
    </row>
    <row r="965720" spans="68:68" customFormat="1">
      <c r="BP965720" s="90"/>
    </row>
    <row r="965721" spans="68:68" customFormat="1">
      <c r="BP965721" s="90"/>
    </row>
    <row r="965722" spans="68:68" customFormat="1">
      <c r="BP965722" s="90"/>
    </row>
    <row r="965723" spans="68:68" customFormat="1">
      <c r="BP965723" s="90"/>
    </row>
    <row r="965724" spans="68:68" customFormat="1">
      <c r="BP965724" s="90"/>
    </row>
    <row r="965725" spans="68:68" customFormat="1">
      <c r="BP965725" s="90"/>
    </row>
    <row r="965726" spans="68:68" customFormat="1">
      <c r="BP965726" s="90"/>
    </row>
    <row r="965727" spans="68:68" customFormat="1">
      <c r="BP965727" s="90"/>
    </row>
    <row r="965728" spans="68:68" customFormat="1">
      <c r="BP965728" s="90"/>
    </row>
    <row r="965729" spans="68:68" customFormat="1">
      <c r="BP965729" s="90"/>
    </row>
    <row r="965730" spans="68:68" customFormat="1">
      <c r="BP965730" s="90"/>
    </row>
    <row r="965731" spans="68:68" customFormat="1">
      <c r="BP965731" s="90"/>
    </row>
    <row r="965732" spans="68:68" customFormat="1">
      <c r="BP965732" s="90"/>
    </row>
    <row r="965733" spans="68:68" customFormat="1">
      <c r="BP965733" s="90"/>
    </row>
    <row r="965734" spans="68:68" customFormat="1">
      <c r="BP965734" s="90"/>
    </row>
    <row r="965735" spans="68:68" customFormat="1">
      <c r="BP965735" s="90"/>
    </row>
    <row r="965736" spans="68:68" customFormat="1">
      <c r="BP965736" s="90"/>
    </row>
    <row r="965737" spans="68:68" customFormat="1">
      <c r="BP965737" s="90"/>
    </row>
    <row r="965738" spans="68:68" customFormat="1">
      <c r="BP965738" s="90"/>
    </row>
    <row r="965739" spans="68:68" customFormat="1">
      <c r="BP965739" s="90"/>
    </row>
    <row r="965740" spans="68:68" customFormat="1">
      <c r="BP965740" s="90"/>
    </row>
    <row r="965741" spans="68:68" customFormat="1">
      <c r="BP965741" s="90"/>
    </row>
    <row r="965742" spans="68:68" customFormat="1">
      <c r="BP965742" s="90"/>
    </row>
    <row r="965743" spans="68:68" customFormat="1">
      <c r="BP965743" s="90"/>
    </row>
    <row r="965744" spans="68:68" customFormat="1">
      <c r="BP965744" s="90"/>
    </row>
    <row r="965745" spans="68:68" customFormat="1">
      <c r="BP965745" s="90"/>
    </row>
    <row r="965746" spans="68:68" customFormat="1">
      <c r="BP965746" s="90"/>
    </row>
    <row r="965747" spans="68:68" customFormat="1">
      <c r="BP965747" s="90"/>
    </row>
    <row r="965748" spans="68:68" customFormat="1">
      <c r="BP965748" s="90"/>
    </row>
    <row r="965749" spans="68:68" customFormat="1">
      <c r="BP965749" s="90"/>
    </row>
    <row r="965750" spans="68:68" customFormat="1">
      <c r="BP965750" s="90"/>
    </row>
    <row r="965751" spans="68:68" customFormat="1">
      <c r="BP965751" s="90"/>
    </row>
    <row r="965752" spans="68:68" customFormat="1">
      <c r="BP965752" s="90"/>
    </row>
    <row r="965753" spans="68:68" customFormat="1">
      <c r="BP965753" s="90"/>
    </row>
    <row r="965754" spans="68:68" customFormat="1">
      <c r="BP965754" s="90"/>
    </row>
    <row r="965755" spans="68:68" customFormat="1">
      <c r="BP965755" s="90"/>
    </row>
    <row r="965756" spans="68:68" customFormat="1">
      <c r="BP965756" s="90"/>
    </row>
    <row r="965757" spans="68:68" customFormat="1">
      <c r="BP965757" s="90"/>
    </row>
    <row r="965758" spans="68:68" customFormat="1">
      <c r="BP965758" s="90"/>
    </row>
    <row r="965759" spans="68:68" customFormat="1">
      <c r="BP965759" s="90"/>
    </row>
    <row r="965760" spans="68:68" customFormat="1">
      <c r="BP965760" s="90"/>
    </row>
    <row r="965761" spans="68:68" customFormat="1">
      <c r="BP965761" s="90"/>
    </row>
    <row r="965762" spans="68:68" customFormat="1">
      <c r="BP965762" s="90"/>
    </row>
    <row r="965763" spans="68:68" customFormat="1">
      <c r="BP965763" s="90"/>
    </row>
    <row r="965764" spans="68:68" customFormat="1">
      <c r="BP965764" s="90"/>
    </row>
    <row r="965765" spans="68:68" customFormat="1">
      <c r="BP965765" s="90"/>
    </row>
    <row r="965766" spans="68:68" customFormat="1">
      <c r="BP965766" s="90"/>
    </row>
    <row r="965767" spans="68:68" customFormat="1">
      <c r="BP965767" s="90"/>
    </row>
    <row r="965768" spans="68:68" customFormat="1">
      <c r="BP965768" s="90"/>
    </row>
    <row r="965769" spans="68:68" customFormat="1">
      <c r="BP965769" s="90"/>
    </row>
    <row r="965770" spans="68:68" customFormat="1">
      <c r="BP965770" s="90"/>
    </row>
    <row r="965771" spans="68:68" customFormat="1">
      <c r="BP965771" s="90"/>
    </row>
    <row r="965772" spans="68:68" customFormat="1">
      <c r="BP965772" s="90"/>
    </row>
    <row r="965773" spans="68:68" customFormat="1">
      <c r="BP965773" s="90"/>
    </row>
    <row r="965774" spans="68:68" customFormat="1">
      <c r="BP965774" s="90"/>
    </row>
    <row r="965775" spans="68:68" customFormat="1">
      <c r="BP965775" s="90"/>
    </row>
    <row r="965776" spans="68:68" customFormat="1">
      <c r="BP965776" s="90"/>
    </row>
    <row r="965777" spans="68:68" customFormat="1">
      <c r="BP965777" s="90"/>
    </row>
    <row r="965778" spans="68:68" customFormat="1">
      <c r="BP965778" s="90"/>
    </row>
    <row r="965779" spans="68:68" customFormat="1">
      <c r="BP965779" s="90"/>
    </row>
    <row r="965780" spans="68:68" customFormat="1">
      <c r="BP965780" s="90"/>
    </row>
    <row r="965781" spans="68:68" customFormat="1">
      <c r="BP965781" s="90"/>
    </row>
    <row r="965782" spans="68:68" customFormat="1">
      <c r="BP965782" s="90"/>
    </row>
    <row r="965783" spans="68:68" customFormat="1">
      <c r="BP965783" s="90"/>
    </row>
    <row r="965784" spans="68:68" customFormat="1">
      <c r="BP965784" s="90"/>
    </row>
    <row r="965785" spans="68:68" customFormat="1">
      <c r="BP965785" s="90"/>
    </row>
    <row r="965786" spans="68:68" customFormat="1">
      <c r="BP965786" s="90"/>
    </row>
    <row r="965787" spans="68:68" customFormat="1">
      <c r="BP965787" s="90"/>
    </row>
    <row r="965788" spans="68:68" customFormat="1">
      <c r="BP965788" s="90"/>
    </row>
    <row r="965789" spans="68:68" customFormat="1">
      <c r="BP965789" s="90"/>
    </row>
    <row r="965790" spans="68:68" customFormat="1">
      <c r="BP965790" s="90"/>
    </row>
    <row r="965791" spans="68:68" customFormat="1">
      <c r="BP965791" s="90"/>
    </row>
    <row r="965792" spans="68:68" customFormat="1">
      <c r="BP965792" s="90"/>
    </row>
    <row r="965793" spans="68:68" customFormat="1">
      <c r="BP965793" s="90"/>
    </row>
    <row r="965794" spans="68:68" customFormat="1">
      <c r="BP965794" s="90"/>
    </row>
    <row r="965795" spans="68:68" customFormat="1">
      <c r="BP965795" s="90"/>
    </row>
    <row r="965796" spans="68:68" customFormat="1">
      <c r="BP965796" s="90"/>
    </row>
    <row r="965797" spans="68:68" customFormat="1">
      <c r="BP965797" s="90"/>
    </row>
    <row r="965798" spans="68:68" customFormat="1">
      <c r="BP965798" s="90"/>
    </row>
    <row r="965799" spans="68:68" customFormat="1">
      <c r="BP965799" s="90"/>
    </row>
    <row r="965800" spans="68:68" customFormat="1">
      <c r="BP965800" s="90"/>
    </row>
    <row r="965801" spans="68:68" customFormat="1">
      <c r="BP965801" s="90"/>
    </row>
    <row r="965802" spans="68:68" customFormat="1">
      <c r="BP965802" s="90"/>
    </row>
    <row r="965803" spans="68:68" customFormat="1">
      <c r="BP965803" s="90"/>
    </row>
    <row r="965804" spans="68:68" customFormat="1">
      <c r="BP965804" s="90"/>
    </row>
    <row r="965805" spans="68:68" customFormat="1">
      <c r="BP965805" s="90"/>
    </row>
    <row r="965806" spans="68:68" customFormat="1">
      <c r="BP965806" s="90"/>
    </row>
    <row r="965807" spans="68:68" customFormat="1">
      <c r="BP965807" s="90"/>
    </row>
    <row r="965808" spans="68:68" customFormat="1">
      <c r="BP965808" s="90"/>
    </row>
    <row r="965809" spans="68:68" customFormat="1">
      <c r="BP965809" s="90"/>
    </row>
    <row r="965810" spans="68:68" customFormat="1">
      <c r="BP965810" s="90"/>
    </row>
    <row r="965811" spans="68:68" customFormat="1">
      <c r="BP965811" s="90"/>
    </row>
    <row r="965812" spans="68:68" customFormat="1">
      <c r="BP965812" s="90"/>
    </row>
    <row r="965813" spans="68:68" customFormat="1">
      <c r="BP965813" s="90"/>
    </row>
    <row r="965814" spans="68:68" customFormat="1">
      <c r="BP965814" s="90"/>
    </row>
    <row r="965815" spans="68:68" customFormat="1">
      <c r="BP965815" s="90"/>
    </row>
    <row r="965816" spans="68:68" customFormat="1">
      <c r="BP965816" s="90"/>
    </row>
    <row r="965817" spans="68:68" customFormat="1">
      <c r="BP965817" s="90"/>
    </row>
    <row r="965818" spans="68:68" customFormat="1">
      <c r="BP965818" s="90"/>
    </row>
    <row r="965819" spans="68:68" customFormat="1">
      <c r="BP965819" s="90"/>
    </row>
    <row r="965820" spans="68:68" customFormat="1">
      <c r="BP965820" s="90"/>
    </row>
    <row r="965821" spans="68:68" customFormat="1">
      <c r="BP965821" s="90"/>
    </row>
    <row r="965822" spans="68:68" customFormat="1">
      <c r="BP965822" s="90"/>
    </row>
    <row r="965823" spans="68:68" customFormat="1">
      <c r="BP965823" s="90"/>
    </row>
    <row r="965824" spans="68:68" customFormat="1">
      <c r="BP965824" s="90"/>
    </row>
    <row r="965825" spans="68:68" customFormat="1">
      <c r="BP965825" s="90"/>
    </row>
    <row r="965826" spans="68:68" customFormat="1">
      <c r="BP965826" s="90"/>
    </row>
    <row r="965827" spans="68:68" customFormat="1">
      <c r="BP965827" s="90"/>
    </row>
    <row r="965828" spans="68:68" customFormat="1">
      <c r="BP965828" s="90"/>
    </row>
    <row r="965829" spans="68:68" customFormat="1">
      <c r="BP965829" s="90"/>
    </row>
    <row r="965830" spans="68:68" customFormat="1">
      <c r="BP965830" s="90"/>
    </row>
    <row r="965831" spans="68:68" customFormat="1">
      <c r="BP965831" s="90"/>
    </row>
    <row r="965832" spans="68:68" customFormat="1">
      <c r="BP965832" s="90"/>
    </row>
    <row r="965833" spans="68:68" customFormat="1">
      <c r="BP965833" s="90"/>
    </row>
    <row r="965834" spans="68:68" customFormat="1">
      <c r="BP965834" s="90"/>
    </row>
    <row r="965835" spans="68:68" customFormat="1">
      <c r="BP965835" s="90"/>
    </row>
    <row r="965836" spans="68:68" customFormat="1">
      <c r="BP965836" s="90"/>
    </row>
    <row r="965837" spans="68:68" customFormat="1">
      <c r="BP965837" s="90"/>
    </row>
    <row r="965838" spans="68:68" customFormat="1">
      <c r="BP965838" s="90"/>
    </row>
    <row r="965839" spans="68:68" customFormat="1">
      <c r="BP965839" s="90"/>
    </row>
    <row r="965840" spans="68:68" customFormat="1">
      <c r="BP965840" s="90"/>
    </row>
    <row r="965841" spans="68:68" customFormat="1">
      <c r="BP965841" s="90"/>
    </row>
    <row r="965842" spans="68:68" customFormat="1">
      <c r="BP965842" s="90"/>
    </row>
    <row r="965843" spans="68:68" customFormat="1">
      <c r="BP965843" s="90"/>
    </row>
    <row r="965844" spans="68:68" customFormat="1">
      <c r="BP965844" s="90"/>
    </row>
    <row r="965845" spans="68:68" customFormat="1">
      <c r="BP965845" s="90"/>
    </row>
    <row r="965846" spans="68:68" customFormat="1">
      <c r="BP965846" s="90"/>
    </row>
    <row r="965847" spans="68:68" customFormat="1">
      <c r="BP965847" s="90"/>
    </row>
    <row r="965848" spans="68:68" customFormat="1">
      <c r="BP965848" s="90"/>
    </row>
    <row r="965849" spans="68:68" customFormat="1">
      <c r="BP965849" s="90"/>
    </row>
    <row r="965850" spans="68:68" customFormat="1">
      <c r="BP965850" s="90"/>
    </row>
    <row r="965851" spans="68:68" customFormat="1">
      <c r="BP965851" s="90"/>
    </row>
    <row r="965852" spans="68:68" customFormat="1">
      <c r="BP965852" s="90"/>
    </row>
    <row r="965853" spans="68:68" customFormat="1">
      <c r="BP965853" s="90"/>
    </row>
    <row r="965854" spans="68:68" customFormat="1">
      <c r="BP965854" s="90"/>
    </row>
    <row r="965855" spans="68:68" customFormat="1">
      <c r="BP965855" s="90"/>
    </row>
    <row r="965856" spans="68:68" customFormat="1">
      <c r="BP965856" s="90"/>
    </row>
    <row r="965857" spans="68:68" customFormat="1">
      <c r="BP965857" s="90"/>
    </row>
    <row r="965858" spans="68:68" customFormat="1">
      <c r="BP965858" s="90"/>
    </row>
    <row r="965859" spans="68:68" customFormat="1">
      <c r="BP965859" s="90"/>
    </row>
    <row r="965860" spans="68:68" customFormat="1">
      <c r="BP965860" s="90"/>
    </row>
    <row r="965861" spans="68:68" customFormat="1">
      <c r="BP965861" s="90"/>
    </row>
    <row r="965862" spans="68:68" customFormat="1">
      <c r="BP965862" s="90"/>
    </row>
    <row r="965863" spans="68:68" customFormat="1">
      <c r="BP965863" s="90"/>
    </row>
    <row r="965864" spans="68:68" customFormat="1">
      <c r="BP965864" s="90"/>
    </row>
    <row r="965865" spans="68:68" customFormat="1">
      <c r="BP965865" s="90"/>
    </row>
    <row r="965866" spans="68:68" customFormat="1">
      <c r="BP965866" s="90"/>
    </row>
    <row r="965867" spans="68:68" customFormat="1">
      <c r="BP965867" s="90"/>
    </row>
    <row r="965868" spans="68:68" customFormat="1">
      <c r="BP965868" s="90"/>
    </row>
    <row r="965869" spans="68:68" customFormat="1">
      <c r="BP965869" s="90"/>
    </row>
    <row r="965870" spans="68:68" customFormat="1">
      <c r="BP965870" s="90"/>
    </row>
    <row r="965871" spans="68:68" customFormat="1">
      <c r="BP965871" s="90"/>
    </row>
    <row r="965872" spans="68:68" customFormat="1">
      <c r="BP965872" s="90"/>
    </row>
    <row r="965873" spans="68:68" customFormat="1">
      <c r="BP965873" s="90"/>
    </row>
    <row r="965874" spans="68:68" customFormat="1">
      <c r="BP965874" s="90"/>
    </row>
    <row r="965875" spans="68:68" customFormat="1">
      <c r="BP965875" s="90"/>
    </row>
    <row r="965876" spans="68:68" customFormat="1">
      <c r="BP965876" s="90"/>
    </row>
    <row r="965877" spans="68:68" customFormat="1">
      <c r="BP965877" s="90"/>
    </row>
    <row r="965878" spans="68:68" customFormat="1">
      <c r="BP965878" s="90"/>
    </row>
    <row r="965879" spans="68:68" customFormat="1">
      <c r="BP965879" s="90"/>
    </row>
    <row r="965880" spans="68:68" customFormat="1">
      <c r="BP965880" s="90"/>
    </row>
    <row r="965881" spans="68:68" customFormat="1">
      <c r="BP965881" s="90"/>
    </row>
    <row r="965882" spans="68:68" customFormat="1">
      <c r="BP965882" s="90"/>
    </row>
    <row r="965883" spans="68:68" customFormat="1">
      <c r="BP965883" s="90"/>
    </row>
    <row r="965884" spans="68:68" customFormat="1">
      <c r="BP965884" s="90"/>
    </row>
    <row r="965885" spans="68:68" customFormat="1">
      <c r="BP965885" s="90"/>
    </row>
    <row r="965886" spans="68:68" customFormat="1">
      <c r="BP965886" s="90"/>
    </row>
    <row r="965887" spans="68:68" customFormat="1">
      <c r="BP965887" s="90"/>
    </row>
    <row r="965888" spans="68:68" customFormat="1">
      <c r="BP965888" s="90"/>
    </row>
    <row r="965889" spans="68:68" customFormat="1">
      <c r="BP965889" s="90"/>
    </row>
    <row r="965890" spans="68:68" customFormat="1">
      <c r="BP965890" s="90"/>
    </row>
    <row r="965891" spans="68:68" customFormat="1">
      <c r="BP965891" s="90"/>
    </row>
    <row r="965892" spans="68:68" customFormat="1">
      <c r="BP965892" s="90"/>
    </row>
    <row r="965893" spans="68:68" customFormat="1">
      <c r="BP965893" s="90"/>
    </row>
    <row r="965894" spans="68:68" customFormat="1">
      <c r="BP965894" s="90"/>
    </row>
    <row r="965895" spans="68:68" customFormat="1">
      <c r="BP965895" s="90"/>
    </row>
    <row r="965896" spans="68:68" customFormat="1">
      <c r="BP965896" s="90"/>
    </row>
    <row r="965897" spans="68:68" customFormat="1">
      <c r="BP965897" s="90"/>
    </row>
    <row r="965898" spans="68:68" customFormat="1">
      <c r="BP965898" s="90"/>
    </row>
    <row r="965899" spans="68:68" customFormat="1">
      <c r="BP965899" s="90"/>
    </row>
    <row r="965900" spans="68:68" customFormat="1">
      <c r="BP965900" s="90"/>
    </row>
    <row r="965901" spans="68:68" customFormat="1">
      <c r="BP965901" s="90"/>
    </row>
    <row r="965902" spans="68:68" customFormat="1">
      <c r="BP965902" s="90"/>
    </row>
    <row r="965903" spans="68:68" customFormat="1">
      <c r="BP965903" s="90"/>
    </row>
    <row r="965904" spans="68:68" customFormat="1">
      <c r="BP965904" s="90"/>
    </row>
    <row r="965905" spans="68:68" customFormat="1">
      <c r="BP965905" s="90"/>
    </row>
    <row r="965906" spans="68:68" customFormat="1">
      <c r="BP965906" s="90"/>
    </row>
    <row r="965907" spans="68:68" customFormat="1">
      <c r="BP965907" s="90"/>
    </row>
    <row r="965908" spans="68:68" customFormat="1">
      <c r="BP965908" s="90"/>
    </row>
    <row r="965909" spans="68:68" customFormat="1">
      <c r="BP965909" s="90"/>
    </row>
    <row r="965910" spans="68:68" customFormat="1">
      <c r="BP965910" s="90"/>
    </row>
    <row r="965911" spans="68:68" customFormat="1">
      <c r="BP965911" s="90"/>
    </row>
    <row r="965912" spans="68:68" customFormat="1">
      <c r="BP965912" s="90"/>
    </row>
    <row r="965913" spans="68:68" customFormat="1">
      <c r="BP965913" s="90"/>
    </row>
    <row r="965914" spans="68:68" customFormat="1">
      <c r="BP965914" s="90"/>
    </row>
    <row r="965915" spans="68:68" customFormat="1">
      <c r="BP965915" s="90"/>
    </row>
    <row r="965916" spans="68:68" customFormat="1">
      <c r="BP965916" s="90"/>
    </row>
    <row r="965917" spans="68:68" customFormat="1">
      <c r="BP965917" s="90"/>
    </row>
    <row r="965918" spans="68:68" customFormat="1">
      <c r="BP965918" s="90"/>
    </row>
    <row r="965919" spans="68:68" customFormat="1">
      <c r="BP965919" s="90"/>
    </row>
    <row r="965920" spans="68:68" customFormat="1">
      <c r="BP965920" s="90"/>
    </row>
    <row r="965921" spans="68:68" customFormat="1">
      <c r="BP965921" s="90"/>
    </row>
    <row r="965922" spans="68:68" customFormat="1">
      <c r="BP965922" s="90"/>
    </row>
    <row r="965923" spans="68:68" customFormat="1">
      <c r="BP965923" s="90"/>
    </row>
    <row r="965924" spans="68:68" customFormat="1">
      <c r="BP965924" s="90"/>
    </row>
    <row r="965925" spans="68:68" customFormat="1">
      <c r="BP965925" s="90"/>
    </row>
    <row r="965926" spans="68:68" customFormat="1">
      <c r="BP965926" s="90"/>
    </row>
    <row r="965927" spans="68:68" customFormat="1">
      <c r="BP965927" s="90"/>
    </row>
    <row r="965928" spans="68:68" customFormat="1">
      <c r="BP965928" s="90"/>
    </row>
    <row r="965929" spans="68:68" customFormat="1">
      <c r="BP965929" s="90"/>
    </row>
    <row r="965930" spans="68:68" customFormat="1">
      <c r="BP965930" s="90"/>
    </row>
    <row r="965931" spans="68:68" customFormat="1">
      <c r="BP965931" s="90"/>
    </row>
    <row r="965932" spans="68:68" customFormat="1">
      <c r="BP965932" s="90"/>
    </row>
    <row r="965933" spans="68:68" customFormat="1">
      <c r="BP965933" s="90"/>
    </row>
    <row r="965934" spans="68:68" customFormat="1">
      <c r="BP965934" s="90"/>
    </row>
    <row r="965935" spans="68:68" customFormat="1">
      <c r="BP965935" s="90"/>
    </row>
    <row r="965936" spans="68:68" customFormat="1">
      <c r="BP965936" s="90"/>
    </row>
    <row r="965937" spans="68:68" customFormat="1">
      <c r="BP965937" s="90"/>
    </row>
    <row r="965938" spans="68:68" customFormat="1">
      <c r="BP965938" s="90"/>
    </row>
    <row r="965939" spans="68:68" customFormat="1">
      <c r="BP965939" s="90"/>
    </row>
    <row r="965940" spans="68:68" customFormat="1">
      <c r="BP965940" s="90"/>
    </row>
    <row r="965941" spans="68:68" customFormat="1">
      <c r="BP965941" s="90"/>
    </row>
    <row r="965942" spans="68:68" customFormat="1">
      <c r="BP965942" s="90"/>
    </row>
    <row r="965943" spans="68:68" customFormat="1">
      <c r="BP965943" s="90"/>
    </row>
    <row r="965944" spans="68:68" customFormat="1">
      <c r="BP965944" s="90"/>
    </row>
    <row r="965945" spans="68:68" customFormat="1">
      <c r="BP965945" s="90"/>
    </row>
    <row r="965946" spans="68:68" customFormat="1">
      <c r="BP965946" s="90"/>
    </row>
    <row r="965947" spans="68:68" customFormat="1">
      <c r="BP965947" s="90"/>
    </row>
    <row r="965948" spans="68:68" customFormat="1">
      <c r="BP965948" s="90"/>
    </row>
    <row r="965949" spans="68:68" customFormat="1">
      <c r="BP965949" s="90"/>
    </row>
    <row r="965950" spans="68:68" customFormat="1">
      <c r="BP965950" s="90"/>
    </row>
    <row r="965951" spans="68:68" customFormat="1">
      <c r="BP965951" s="90"/>
    </row>
    <row r="965952" spans="68:68" customFormat="1">
      <c r="BP965952" s="90"/>
    </row>
    <row r="965953" spans="68:68" customFormat="1">
      <c r="BP965953" s="90"/>
    </row>
    <row r="965954" spans="68:68" customFormat="1">
      <c r="BP965954" s="90"/>
    </row>
    <row r="965955" spans="68:68" customFormat="1">
      <c r="BP965955" s="90"/>
    </row>
    <row r="965956" spans="68:68" customFormat="1">
      <c r="BP965956" s="90"/>
    </row>
    <row r="965957" spans="68:68" customFormat="1">
      <c r="BP965957" s="90"/>
    </row>
    <row r="965958" spans="68:68" customFormat="1">
      <c r="BP965958" s="90"/>
    </row>
    <row r="965959" spans="68:68" customFormat="1">
      <c r="BP965959" s="90"/>
    </row>
    <row r="965960" spans="68:68" customFormat="1">
      <c r="BP965960" s="90"/>
    </row>
    <row r="965961" spans="68:68" customFormat="1">
      <c r="BP965961" s="90"/>
    </row>
    <row r="965962" spans="68:68" customFormat="1">
      <c r="BP965962" s="90"/>
    </row>
    <row r="965963" spans="68:68" customFormat="1">
      <c r="BP965963" s="90"/>
    </row>
    <row r="965964" spans="68:68" customFormat="1">
      <c r="BP965964" s="90"/>
    </row>
    <row r="965965" spans="68:68" customFormat="1">
      <c r="BP965965" s="90"/>
    </row>
    <row r="965966" spans="68:68" customFormat="1">
      <c r="BP965966" s="90"/>
    </row>
    <row r="965967" spans="68:68" customFormat="1">
      <c r="BP965967" s="90"/>
    </row>
    <row r="965968" spans="68:68" customFormat="1">
      <c r="BP965968" s="90"/>
    </row>
    <row r="965969" spans="68:68" customFormat="1">
      <c r="BP965969" s="90"/>
    </row>
    <row r="965970" spans="68:68" customFormat="1">
      <c r="BP965970" s="90"/>
    </row>
    <row r="965971" spans="68:68" customFormat="1">
      <c r="BP965971" s="90"/>
    </row>
    <row r="965972" spans="68:68" customFormat="1">
      <c r="BP965972" s="90"/>
    </row>
    <row r="965973" spans="68:68" customFormat="1">
      <c r="BP965973" s="90"/>
    </row>
    <row r="965974" spans="68:68" customFormat="1">
      <c r="BP965974" s="90"/>
    </row>
    <row r="965975" spans="68:68" customFormat="1">
      <c r="BP965975" s="90"/>
    </row>
    <row r="965976" spans="68:68" customFormat="1">
      <c r="BP965976" s="90"/>
    </row>
    <row r="965977" spans="68:68" customFormat="1">
      <c r="BP965977" s="90"/>
    </row>
    <row r="965978" spans="68:68" customFormat="1">
      <c r="BP965978" s="90"/>
    </row>
    <row r="965979" spans="68:68" customFormat="1">
      <c r="BP965979" s="90"/>
    </row>
    <row r="965980" spans="68:68" customFormat="1">
      <c r="BP965980" s="90"/>
    </row>
    <row r="965981" spans="68:68" customFormat="1">
      <c r="BP965981" s="90"/>
    </row>
    <row r="965982" spans="68:68" customFormat="1">
      <c r="BP965982" s="90"/>
    </row>
    <row r="965983" spans="68:68" customFormat="1">
      <c r="BP965983" s="90"/>
    </row>
    <row r="965984" spans="68:68" customFormat="1">
      <c r="BP965984" s="90"/>
    </row>
    <row r="965985" spans="68:68" customFormat="1">
      <c r="BP965985" s="90"/>
    </row>
    <row r="965986" spans="68:68" customFormat="1">
      <c r="BP965986" s="90"/>
    </row>
    <row r="965987" spans="68:68" customFormat="1">
      <c r="BP965987" s="90"/>
    </row>
    <row r="965988" spans="68:68" customFormat="1">
      <c r="BP965988" s="90"/>
    </row>
    <row r="965989" spans="68:68" customFormat="1">
      <c r="BP965989" s="90"/>
    </row>
    <row r="965990" spans="68:68" customFormat="1">
      <c r="BP965990" s="90"/>
    </row>
    <row r="965991" spans="68:68" customFormat="1">
      <c r="BP965991" s="90"/>
    </row>
    <row r="965992" spans="68:68" customFormat="1">
      <c r="BP965992" s="90"/>
    </row>
    <row r="965993" spans="68:68" customFormat="1">
      <c r="BP965993" s="90"/>
    </row>
    <row r="965994" spans="68:68" customFormat="1">
      <c r="BP965994" s="90"/>
    </row>
    <row r="965995" spans="68:68" customFormat="1">
      <c r="BP965995" s="90"/>
    </row>
    <row r="965996" spans="68:68" customFormat="1">
      <c r="BP965996" s="90"/>
    </row>
    <row r="965997" spans="68:68" customFormat="1">
      <c r="BP965997" s="90"/>
    </row>
    <row r="965998" spans="68:68" customFormat="1">
      <c r="BP965998" s="90"/>
    </row>
    <row r="965999" spans="68:68" customFormat="1">
      <c r="BP965999" s="90"/>
    </row>
    <row r="966000" spans="68:68" customFormat="1">
      <c r="BP966000" s="90"/>
    </row>
    <row r="966001" spans="68:68" customFormat="1">
      <c r="BP966001" s="90"/>
    </row>
    <row r="966002" spans="68:68" customFormat="1">
      <c r="BP966002" s="90"/>
    </row>
    <row r="966003" spans="68:68" customFormat="1">
      <c r="BP966003" s="90"/>
    </row>
    <row r="966004" spans="68:68" customFormat="1">
      <c r="BP966004" s="90"/>
    </row>
    <row r="966005" spans="68:68" customFormat="1">
      <c r="BP966005" s="90"/>
    </row>
    <row r="966006" spans="68:68" customFormat="1">
      <c r="BP966006" s="90"/>
    </row>
    <row r="966007" spans="68:68" customFormat="1">
      <c r="BP966007" s="90"/>
    </row>
    <row r="966008" spans="68:68" customFormat="1">
      <c r="BP966008" s="90"/>
    </row>
    <row r="966009" spans="68:68" customFormat="1">
      <c r="BP966009" s="90"/>
    </row>
    <row r="966010" spans="68:68" customFormat="1">
      <c r="BP966010" s="90"/>
    </row>
    <row r="966011" spans="68:68" customFormat="1">
      <c r="BP966011" s="90"/>
    </row>
    <row r="966012" spans="68:68" customFormat="1">
      <c r="BP966012" s="90"/>
    </row>
    <row r="966013" spans="68:68" customFormat="1">
      <c r="BP966013" s="90"/>
    </row>
    <row r="966014" spans="68:68" customFormat="1">
      <c r="BP966014" s="90"/>
    </row>
    <row r="966015" spans="68:68" customFormat="1">
      <c r="BP966015" s="90"/>
    </row>
    <row r="966016" spans="68:68" customFormat="1">
      <c r="BP966016" s="90"/>
    </row>
    <row r="966017" spans="68:68" customFormat="1">
      <c r="BP966017" s="90"/>
    </row>
    <row r="966018" spans="68:68" customFormat="1">
      <c r="BP966018" s="90"/>
    </row>
    <row r="966019" spans="68:68" customFormat="1">
      <c r="BP966019" s="90"/>
    </row>
    <row r="966020" spans="68:68" customFormat="1">
      <c r="BP966020" s="90"/>
    </row>
    <row r="966021" spans="68:68" customFormat="1">
      <c r="BP966021" s="90"/>
    </row>
    <row r="966022" spans="68:68" customFormat="1">
      <c r="BP966022" s="90"/>
    </row>
    <row r="966023" spans="68:68" customFormat="1">
      <c r="BP966023" s="90"/>
    </row>
    <row r="966024" spans="68:68" customFormat="1">
      <c r="BP966024" s="90"/>
    </row>
    <row r="966025" spans="68:68" customFormat="1">
      <c r="BP966025" s="90"/>
    </row>
    <row r="966026" spans="68:68" customFormat="1">
      <c r="BP966026" s="90"/>
    </row>
    <row r="966027" spans="68:68" customFormat="1">
      <c r="BP966027" s="90"/>
    </row>
    <row r="966028" spans="68:68" customFormat="1">
      <c r="BP966028" s="90"/>
    </row>
    <row r="966029" spans="68:68" customFormat="1">
      <c r="BP966029" s="90"/>
    </row>
    <row r="966030" spans="68:68" customFormat="1">
      <c r="BP966030" s="90"/>
    </row>
    <row r="966031" spans="68:68" customFormat="1">
      <c r="BP966031" s="90"/>
    </row>
    <row r="966032" spans="68:68" customFormat="1">
      <c r="BP966032" s="90"/>
    </row>
    <row r="966033" spans="68:68" customFormat="1">
      <c r="BP966033" s="90"/>
    </row>
    <row r="966034" spans="68:68" customFormat="1">
      <c r="BP966034" s="90"/>
    </row>
    <row r="966035" spans="68:68" customFormat="1">
      <c r="BP966035" s="90"/>
    </row>
    <row r="966036" spans="68:68" customFormat="1">
      <c r="BP966036" s="90"/>
    </row>
    <row r="966037" spans="68:68" customFormat="1">
      <c r="BP966037" s="90"/>
    </row>
    <row r="966038" spans="68:68" customFormat="1">
      <c r="BP966038" s="90"/>
    </row>
    <row r="966039" spans="68:68" customFormat="1">
      <c r="BP966039" s="90"/>
    </row>
    <row r="966040" spans="68:68" customFormat="1">
      <c r="BP966040" s="90"/>
    </row>
    <row r="966041" spans="68:68" customFormat="1">
      <c r="BP966041" s="90"/>
    </row>
    <row r="966042" spans="68:68" customFormat="1">
      <c r="BP966042" s="90"/>
    </row>
    <row r="966043" spans="68:68" customFormat="1">
      <c r="BP966043" s="90"/>
    </row>
    <row r="966044" spans="68:68" customFormat="1">
      <c r="BP966044" s="90"/>
    </row>
    <row r="966045" spans="68:68" customFormat="1">
      <c r="BP966045" s="90"/>
    </row>
    <row r="966046" spans="68:68" customFormat="1">
      <c r="BP966046" s="90"/>
    </row>
    <row r="966047" spans="68:68" customFormat="1">
      <c r="BP966047" s="90"/>
    </row>
    <row r="966048" spans="68:68" customFormat="1">
      <c r="BP966048" s="90"/>
    </row>
    <row r="966049" spans="68:68" customFormat="1">
      <c r="BP966049" s="90"/>
    </row>
    <row r="966050" spans="68:68" customFormat="1">
      <c r="BP966050" s="90"/>
    </row>
    <row r="966051" spans="68:68" customFormat="1">
      <c r="BP966051" s="90"/>
    </row>
    <row r="966052" spans="68:68" customFormat="1">
      <c r="BP966052" s="90"/>
    </row>
    <row r="966053" spans="68:68" customFormat="1">
      <c r="BP966053" s="90"/>
    </row>
    <row r="966054" spans="68:68" customFormat="1">
      <c r="BP966054" s="90"/>
    </row>
    <row r="966055" spans="68:68" customFormat="1">
      <c r="BP966055" s="90"/>
    </row>
    <row r="966056" spans="68:68" customFormat="1">
      <c r="BP966056" s="90"/>
    </row>
    <row r="966057" spans="68:68" customFormat="1">
      <c r="BP966057" s="90"/>
    </row>
    <row r="966058" spans="68:68" customFormat="1">
      <c r="BP966058" s="90"/>
    </row>
    <row r="966059" spans="68:68" customFormat="1">
      <c r="BP966059" s="90"/>
    </row>
    <row r="966060" spans="68:68" customFormat="1">
      <c r="BP966060" s="90"/>
    </row>
    <row r="966061" spans="68:68" customFormat="1">
      <c r="BP966061" s="90"/>
    </row>
    <row r="966062" spans="68:68" customFormat="1">
      <c r="BP966062" s="90"/>
    </row>
    <row r="966063" spans="68:68" customFormat="1">
      <c r="BP966063" s="90"/>
    </row>
    <row r="966064" spans="68:68" customFormat="1">
      <c r="BP966064" s="90"/>
    </row>
    <row r="966065" spans="68:68" customFormat="1">
      <c r="BP966065" s="90"/>
    </row>
    <row r="966066" spans="68:68" customFormat="1">
      <c r="BP966066" s="90"/>
    </row>
    <row r="966067" spans="68:68" customFormat="1">
      <c r="BP966067" s="90"/>
    </row>
    <row r="966068" spans="68:68" customFormat="1">
      <c r="BP966068" s="90"/>
    </row>
    <row r="966069" spans="68:68" customFormat="1">
      <c r="BP966069" s="90"/>
    </row>
    <row r="966070" spans="68:68" customFormat="1">
      <c r="BP966070" s="90"/>
    </row>
    <row r="966071" spans="68:68" customFormat="1">
      <c r="BP966071" s="90"/>
    </row>
    <row r="966072" spans="68:68" customFormat="1">
      <c r="BP966072" s="90"/>
    </row>
    <row r="966073" spans="68:68" customFormat="1">
      <c r="BP966073" s="90"/>
    </row>
    <row r="966074" spans="68:68" customFormat="1">
      <c r="BP966074" s="90"/>
    </row>
    <row r="966075" spans="68:68" customFormat="1">
      <c r="BP966075" s="90"/>
    </row>
    <row r="966076" spans="68:68" customFormat="1">
      <c r="BP966076" s="90"/>
    </row>
    <row r="966077" spans="68:68" customFormat="1">
      <c r="BP966077" s="90"/>
    </row>
    <row r="966078" spans="68:68" customFormat="1">
      <c r="BP966078" s="90"/>
    </row>
    <row r="966079" spans="68:68" customFormat="1">
      <c r="BP966079" s="90"/>
    </row>
    <row r="966080" spans="68:68" customFormat="1">
      <c r="BP966080" s="90"/>
    </row>
    <row r="966081" spans="68:68" customFormat="1">
      <c r="BP966081" s="90"/>
    </row>
    <row r="966082" spans="68:68" customFormat="1">
      <c r="BP966082" s="90"/>
    </row>
    <row r="966083" spans="68:68" customFormat="1">
      <c r="BP966083" s="90"/>
    </row>
    <row r="966084" spans="68:68" customFormat="1">
      <c r="BP966084" s="90"/>
    </row>
    <row r="966085" spans="68:68" customFormat="1">
      <c r="BP966085" s="90"/>
    </row>
    <row r="966086" spans="68:68" customFormat="1">
      <c r="BP966086" s="90"/>
    </row>
    <row r="966087" spans="68:68" customFormat="1">
      <c r="BP966087" s="90"/>
    </row>
    <row r="966088" spans="68:68" customFormat="1">
      <c r="BP966088" s="90"/>
    </row>
    <row r="966089" spans="68:68" customFormat="1">
      <c r="BP966089" s="90"/>
    </row>
    <row r="966090" spans="68:68" customFormat="1">
      <c r="BP966090" s="90"/>
    </row>
    <row r="966091" spans="68:68" customFormat="1">
      <c r="BP966091" s="90"/>
    </row>
    <row r="966092" spans="68:68" customFormat="1">
      <c r="BP966092" s="90"/>
    </row>
    <row r="966093" spans="68:68" customFormat="1">
      <c r="BP966093" s="90"/>
    </row>
    <row r="966094" spans="68:68" customFormat="1">
      <c r="BP966094" s="90"/>
    </row>
    <row r="966095" spans="68:68" customFormat="1">
      <c r="BP966095" s="90"/>
    </row>
    <row r="966096" spans="68:68" customFormat="1">
      <c r="BP966096" s="90"/>
    </row>
    <row r="966097" spans="68:68" customFormat="1">
      <c r="BP966097" s="90"/>
    </row>
    <row r="966098" spans="68:68" customFormat="1">
      <c r="BP966098" s="90"/>
    </row>
    <row r="966099" spans="68:68" customFormat="1">
      <c r="BP966099" s="90"/>
    </row>
    <row r="966100" spans="68:68" customFormat="1">
      <c r="BP966100" s="90"/>
    </row>
    <row r="966101" spans="68:68" customFormat="1">
      <c r="BP966101" s="90"/>
    </row>
    <row r="966102" spans="68:68" customFormat="1">
      <c r="BP966102" s="90"/>
    </row>
    <row r="966103" spans="68:68" customFormat="1">
      <c r="BP966103" s="90"/>
    </row>
    <row r="966104" spans="68:68" customFormat="1">
      <c r="BP966104" s="90"/>
    </row>
    <row r="966105" spans="68:68" customFormat="1">
      <c r="BP966105" s="90"/>
    </row>
    <row r="966106" spans="68:68" customFormat="1">
      <c r="BP966106" s="90"/>
    </row>
    <row r="966107" spans="68:68" customFormat="1">
      <c r="BP966107" s="90"/>
    </row>
    <row r="966108" spans="68:68" customFormat="1">
      <c r="BP966108" s="90"/>
    </row>
    <row r="966109" spans="68:68" customFormat="1">
      <c r="BP966109" s="90"/>
    </row>
    <row r="966110" spans="68:68" customFormat="1">
      <c r="BP966110" s="90"/>
    </row>
    <row r="966111" spans="68:68" customFormat="1">
      <c r="BP966111" s="90"/>
    </row>
    <row r="966112" spans="68:68" customFormat="1">
      <c r="BP966112" s="90"/>
    </row>
    <row r="966113" spans="68:68" customFormat="1">
      <c r="BP966113" s="90"/>
    </row>
    <row r="966114" spans="68:68" customFormat="1">
      <c r="BP966114" s="90"/>
    </row>
    <row r="966115" spans="68:68" customFormat="1">
      <c r="BP966115" s="90"/>
    </row>
    <row r="966116" spans="68:68" customFormat="1">
      <c r="BP966116" s="90"/>
    </row>
    <row r="966117" spans="68:68" customFormat="1">
      <c r="BP966117" s="90"/>
    </row>
    <row r="966118" spans="68:68" customFormat="1">
      <c r="BP966118" s="90"/>
    </row>
    <row r="966119" spans="68:68" customFormat="1">
      <c r="BP966119" s="90"/>
    </row>
    <row r="966120" spans="68:68" customFormat="1">
      <c r="BP966120" s="90"/>
    </row>
    <row r="966121" spans="68:68" customFormat="1">
      <c r="BP966121" s="90"/>
    </row>
    <row r="966122" spans="68:68" customFormat="1">
      <c r="BP966122" s="90"/>
    </row>
    <row r="966123" spans="68:68" customFormat="1">
      <c r="BP966123" s="90"/>
    </row>
    <row r="966124" spans="68:68" customFormat="1">
      <c r="BP966124" s="90"/>
    </row>
    <row r="966125" spans="68:68" customFormat="1">
      <c r="BP966125" s="90"/>
    </row>
    <row r="966126" spans="68:68" customFormat="1">
      <c r="BP966126" s="90"/>
    </row>
    <row r="966127" spans="68:68" customFormat="1">
      <c r="BP966127" s="90"/>
    </row>
    <row r="966128" spans="68:68" customFormat="1">
      <c r="BP966128" s="90"/>
    </row>
    <row r="966129" spans="68:68" customFormat="1">
      <c r="BP966129" s="90"/>
    </row>
    <row r="966130" spans="68:68" customFormat="1">
      <c r="BP966130" s="90"/>
    </row>
    <row r="966131" spans="68:68" customFormat="1">
      <c r="BP966131" s="90"/>
    </row>
    <row r="966132" spans="68:68" customFormat="1">
      <c r="BP966132" s="90"/>
    </row>
    <row r="966133" spans="68:68" customFormat="1">
      <c r="BP966133" s="90"/>
    </row>
    <row r="966134" spans="68:68" customFormat="1">
      <c r="BP966134" s="90"/>
    </row>
    <row r="966135" spans="68:68" customFormat="1">
      <c r="BP966135" s="90"/>
    </row>
    <row r="966136" spans="68:68" customFormat="1">
      <c r="BP966136" s="90"/>
    </row>
    <row r="966137" spans="68:68" customFormat="1">
      <c r="BP966137" s="90"/>
    </row>
    <row r="966138" spans="68:68" customFormat="1">
      <c r="BP966138" s="90"/>
    </row>
    <row r="966139" spans="68:68" customFormat="1">
      <c r="BP966139" s="90"/>
    </row>
    <row r="966140" spans="68:68" customFormat="1">
      <c r="BP966140" s="90"/>
    </row>
    <row r="966141" spans="68:68" customFormat="1">
      <c r="BP966141" s="90"/>
    </row>
    <row r="966142" spans="68:68" customFormat="1">
      <c r="BP966142" s="90"/>
    </row>
    <row r="966143" spans="68:68" customFormat="1">
      <c r="BP966143" s="90"/>
    </row>
    <row r="966144" spans="68:68" customFormat="1">
      <c r="BP966144" s="90"/>
    </row>
    <row r="966145" spans="68:68" customFormat="1">
      <c r="BP966145" s="90"/>
    </row>
    <row r="966146" spans="68:68" customFormat="1">
      <c r="BP966146" s="90"/>
    </row>
    <row r="966147" spans="68:68" customFormat="1">
      <c r="BP966147" s="90"/>
    </row>
    <row r="966148" spans="68:68" customFormat="1">
      <c r="BP966148" s="90"/>
    </row>
    <row r="966149" spans="68:68" customFormat="1">
      <c r="BP966149" s="90"/>
    </row>
    <row r="966150" spans="68:68" customFormat="1">
      <c r="BP966150" s="90"/>
    </row>
    <row r="966151" spans="68:68" customFormat="1">
      <c r="BP966151" s="90"/>
    </row>
    <row r="966152" spans="68:68" customFormat="1">
      <c r="BP966152" s="90"/>
    </row>
    <row r="966153" spans="68:68" customFormat="1">
      <c r="BP966153" s="90"/>
    </row>
    <row r="966154" spans="68:68" customFormat="1">
      <c r="BP966154" s="90"/>
    </row>
    <row r="966155" spans="68:68" customFormat="1">
      <c r="BP966155" s="90"/>
    </row>
    <row r="966156" spans="68:68" customFormat="1">
      <c r="BP966156" s="90"/>
    </row>
    <row r="966157" spans="68:68" customFormat="1">
      <c r="BP966157" s="90"/>
    </row>
    <row r="966158" spans="68:68" customFormat="1">
      <c r="BP966158" s="90"/>
    </row>
    <row r="966159" spans="68:68" customFormat="1">
      <c r="BP966159" s="90"/>
    </row>
    <row r="966160" spans="68:68" customFormat="1">
      <c r="BP966160" s="90"/>
    </row>
    <row r="966161" spans="68:68" customFormat="1">
      <c r="BP966161" s="90"/>
    </row>
    <row r="966162" spans="68:68" customFormat="1">
      <c r="BP966162" s="90"/>
    </row>
    <row r="966163" spans="68:68" customFormat="1">
      <c r="BP966163" s="90"/>
    </row>
    <row r="966164" spans="68:68" customFormat="1">
      <c r="BP966164" s="90"/>
    </row>
    <row r="966165" spans="68:68" customFormat="1">
      <c r="BP966165" s="90"/>
    </row>
    <row r="966166" spans="68:68" customFormat="1">
      <c r="BP966166" s="90"/>
    </row>
    <row r="966167" spans="68:68" customFormat="1">
      <c r="BP966167" s="90"/>
    </row>
    <row r="966168" spans="68:68" customFormat="1">
      <c r="BP966168" s="90"/>
    </row>
    <row r="966169" spans="68:68" customFormat="1">
      <c r="BP966169" s="90"/>
    </row>
    <row r="966170" spans="68:68" customFormat="1">
      <c r="BP966170" s="90"/>
    </row>
    <row r="966171" spans="68:68" customFormat="1">
      <c r="BP966171" s="90"/>
    </row>
    <row r="966172" spans="68:68" customFormat="1">
      <c r="BP966172" s="90"/>
    </row>
    <row r="966173" spans="68:68" customFormat="1">
      <c r="BP966173" s="90"/>
    </row>
    <row r="966174" spans="68:68" customFormat="1">
      <c r="BP966174" s="90"/>
    </row>
    <row r="966175" spans="68:68" customFormat="1">
      <c r="BP966175" s="90"/>
    </row>
    <row r="966176" spans="68:68" customFormat="1">
      <c r="BP966176" s="90"/>
    </row>
    <row r="966177" spans="68:68" customFormat="1">
      <c r="BP966177" s="90"/>
    </row>
    <row r="966178" spans="68:68" customFormat="1">
      <c r="BP966178" s="90"/>
    </row>
    <row r="966179" spans="68:68" customFormat="1">
      <c r="BP966179" s="90"/>
    </row>
    <row r="966180" spans="68:68" customFormat="1">
      <c r="BP966180" s="90"/>
    </row>
    <row r="966181" spans="68:68" customFormat="1">
      <c r="BP966181" s="90"/>
    </row>
    <row r="966182" spans="68:68" customFormat="1">
      <c r="BP966182" s="90"/>
    </row>
    <row r="966183" spans="68:68" customFormat="1">
      <c r="BP966183" s="90"/>
    </row>
    <row r="966184" spans="68:68" customFormat="1">
      <c r="BP966184" s="90"/>
    </row>
    <row r="966185" spans="68:68" customFormat="1">
      <c r="BP966185" s="90"/>
    </row>
    <row r="966186" spans="68:68" customFormat="1">
      <c r="BP966186" s="90"/>
    </row>
    <row r="966187" spans="68:68" customFormat="1">
      <c r="BP966187" s="90"/>
    </row>
    <row r="966188" spans="68:68" customFormat="1">
      <c r="BP966188" s="90"/>
    </row>
    <row r="966189" spans="68:68" customFormat="1">
      <c r="BP966189" s="90"/>
    </row>
    <row r="966190" spans="68:68" customFormat="1">
      <c r="BP966190" s="90"/>
    </row>
    <row r="966191" spans="68:68" customFormat="1">
      <c r="BP966191" s="90"/>
    </row>
    <row r="966192" spans="68:68" customFormat="1">
      <c r="BP966192" s="90"/>
    </row>
    <row r="966193" spans="68:68" customFormat="1">
      <c r="BP966193" s="90"/>
    </row>
    <row r="966194" spans="68:68" customFormat="1">
      <c r="BP966194" s="90"/>
    </row>
    <row r="966195" spans="68:68" customFormat="1">
      <c r="BP966195" s="90"/>
    </row>
    <row r="966196" spans="68:68" customFormat="1">
      <c r="BP966196" s="90"/>
    </row>
    <row r="966197" spans="68:68" customFormat="1">
      <c r="BP966197" s="90"/>
    </row>
    <row r="966198" spans="68:68" customFormat="1">
      <c r="BP966198" s="90"/>
    </row>
    <row r="966199" spans="68:68" customFormat="1">
      <c r="BP966199" s="90"/>
    </row>
    <row r="966200" spans="68:68" customFormat="1">
      <c r="BP966200" s="90"/>
    </row>
    <row r="966201" spans="68:68" customFormat="1">
      <c r="BP966201" s="90"/>
    </row>
    <row r="966202" spans="68:68" customFormat="1">
      <c r="BP966202" s="90"/>
    </row>
    <row r="966203" spans="68:68" customFormat="1">
      <c r="BP966203" s="90"/>
    </row>
    <row r="966204" spans="68:68" customFormat="1">
      <c r="BP966204" s="90"/>
    </row>
    <row r="966205" spans="68:68" customFormat="1">
      <c r="BP966205" s="90"/>
    </row>
    <row r="966206" spans="68:68" customFormat="1">
      <c r="BP966206" s="90"/>
    </row>
    <row r="966207" spans="68:68" customFormat="1">
      <c r="BP966207" s="90"/>
    </row>
    <row r="966208" spans="68:68" customFormat="1">
      <c r="BP966208" s="90"/>
    </row>
    <row r="966209" spans="68:68" customFormat="1">
      <c r="BP966209" s="90"/>
    </row>
    <row r="966210" spans="68:68" customFormat="1">
      <c r="BP966210" s="90"/>
    </row>
    <row r="966211" spans="68:68" customFormat="1">
      <c r="BP966211" s="90"/>
    </row>
    <row r="966212" spans="68:68" customFormat="1">
      <c r="BP966212" s="90"/>
    </row>
    <row r="966213" spans="68:68" customFormat="1">
      <c r="BP966213" s="90"/>
    </row>
    <row r="966214" spans="68:68" customFormat="1">
      <c r="BP966214" s="90"/>
    </row>
    <row r="966215" spans="68:68" customFormat="1">
      <c r="BP966215" s="90"/>
    </row>
    <row r="966216" spans="68:68" customFormat="1">
      <c r="BP966216" s="90"/>
    </row>
    <row r="966217" spans="68:68" customFormat="1">
      <c r="BP966217" s="90"/>
    </row>
    <row r="966218" spans="68:68" customFormat="1">
      <c r="BP966218" s="90"/>
    </row>
    <row r="966219" spans="68:68" customFormat="1">
      <c r="BP966219" s="90"/>
    </row>
    <row r="966220" spans="68:68" customFormat="1">
      <c r="BP966220" s="90"/>
    </row>
    <row r="966221" spans="68:68" customFormat="1">
      <c r="BP966221" s="90"/>
    </row>
    <row r="966222" spans="68:68" customFormat="1">
      <c r="BP966222" s="90"/>
    </row>
    <row r="966223" spans="68:68" customFormat="1">
      <c r="BP966223" s="90"/>
    </row>
    <row r="966224" spans="68:68" customFormat="1">
      <c r="BP966224" s="90"/>
    </row>
    <row r="966225" spans="68:68" customFormat="1">
      <c r="BP966225" s="90"/>
    </row>
    <row r="966226" spans="68:68" customFormat="1">
      <c r="BP966226" s="90"/>
    </row>
    <row r="966227" spans="68:68" customFormat="1">
      <c r="BP966227" s="90"/>
    </row>
    <row r="966228" spans="68:68" customFormat="1">
      <c r="BP966228" s="90"/>
    </row>
    <row r="966229" spans="68:68" customFormat="1">
      <c r="BP966229" s="90"/>
    </row>
    <row r="966230" spans="68:68" customFormat="1">
      <c r="BP966230" s="90"/>
    </row>
    <row r="966231" spans="68:68" customFormat="1">
      <c r="BP966231" s="90"/>
    </row>
    <row r="966232" spans="68:68" customFormat="1">
      <c r="BP966232" s="90"/>
    </row>
    <row r="966233" spans="68:68" customFormat="1">
      <c r="BP966233" s="90"/>
    </row>
    <row r="966234" spans="68:68" customFormat="1">
      <c r="BP966234" s="90"/>
    </row>
    <row r="966235" spans="68:68" customFormat="1">
      <c r="BP966235" s="90"/>
    </row>
    <row r="966236" spans="68:68" customFormat="1">
      <c r="BP966236" s="90"/>
    </row>
    <row r="966237" spans="68:68" customFormat="1">
      <c r="BP966237" s="90"/>
    </row>
    <row r="966238" spans="68:68" customFormat="1">
      <c r="BP966238" s="90"/>
    </row>
    <row r="966239" spans="68:68" customFormat="1">
      <c r="BP966239" s="90"/>
    </row>
    <row r="966240" spans="68:68" customFormat="1">
      <c r="BP966240" s="90"/>
    </row>
    <row r="966241" spans="68:68" customFormat="1">
      <c r="BP966241" s="90"/>
    </row>
    <row r="966242" spans="68:68" customFormat="1">
      <c r="BP966242" s="90"/>
    </row>
    <row r="966243" spans="68:68" customFormat="1">
      <c r="BP966243" s="90"/>
    </row>
    <row r="966244" spans="68:68" customFormat="1">
      <c r="BP966244" s="90"/>
    </row>
    <row r="966245" spans="68:68" customFormat="1">
      <c r="BP966245" s="90"/>
    </row>
    <row r="966246" spans="68:68" customFormat="1">
      <c r="BP966246" s="90"/>
    </row>
    <row r="966247" spans="68:68" customFormat="1">
      <c r="BP966247" s="90"/>
    </row>
    <row r="966248" spans="68:68" customFormat="1">
      <c r="BP966248" s="90"/>
    </row>
    <row r="966249" spans="68:68" customFormat="1">
      <c r="BP966249" s="90"/>
    </row>
    <row r="966250" spans="68:68" customFormat="1">
      <c r="BP966250" s="90"/>
    </row>
    <row r="966251" spans="68:68" customFormat="1">
      <c r="BP966251" s="90"/>
    </row>
    <row r="966252" spans="68:68" customFormat="1">
      <c r="BP966252" s="90"/>
    </row>
    <row r="966253" spans="68:68" customFormat="1">
      <c r="BP966253" s="90"/>
    </row>
    <row r="966254" spans="68:68" customFormat="1">
      <c r="BP966254" s="90"/>
    </row>
    <row r="966255" spans="68:68" customFormat="1">
      <c r="BP966255" s="90"/>
    </row>
    <row r="966256" spans="68:68" customFormat="1">
      <c r="BP966256" s="90"/>
    </row>
    <row r="966257" spans="68:68" customFormat="1">
      <c r="BP966257" s="90"/>
    </row>
    <row r="966258" spans="68:68" customFormat="1">
      <c r="BP966258" s="90"/>
    </row>
    <row r="966259" spans="68:68" customFormat="1">
      <c r="BP966259" s="90"/>
    </row>
    <row r="966260" spans="68:68" customFormat="1">
      <c r="BP966260" s="90"/>
    </row>
    <row r="966261" spans="68:68" customFormat="1">
      <c r="BP966261" s="90"/>
    </row>
    <row r="966262" spans="68:68" customFormat="1">
      <c r="BP966262" s="90"/>
    </row>
    <row r="966263" spans="68:68" customFormat="1">
      <c r="BP966263" s="90"/>
    </row>
    <row r="966264" spans="68:68" customFormat="1">
      <c r="BP966264" s="90"/>
    </row>
    <row r="966265" spans="68:68" customFormat="1">
      <c r="BP966265" s="90"/>
    </row>
    <row r="966266" spans="68:68" customFormat="1">
      <c r="BP966266" s="90"/>
    </row>
    <row r="966267" spans="68:68" customFormat="1">
      <c r="BP966267" s="90"/>
    </row>
    <row r="966268" spans="68:68" customFormat="1">
      <c r="BP966268" s="90"/>
    </row>
    <row r="966269" spans="68:68" customFormat="1">
      <c r="BP966269" s="90"/>
    </row>
    <row r="966270" spans="68:68" customFormat="1">
      <c r="BP966270" s="90"/>
    </row>
    <row r="966271" spans="68:68" customFormat="1">
      <c r="BP966271" s="90"/>
    </row>
    <row r="966272" spans="68:68" customFormat="1">
      <c r="BP966272" s="90"/>
    </row>
    <row r="966273" spans="68:68" customFormat="1">
      <c r="BP966273" s="90"/>
    </row>
    <row r="966274" spans="68:68" customFormat="1">
      <c r="BP966274" s="90"/>
    </row>
    <row r="966275" spans="68:68" customFormat="1">
      <c r="BP966275" s="90"/>
    </row>
    <row r="966276" spans="68:68" customFormat="1">
      <c r="BP966276" s="90"/>
    </row>
    <row r="966277" spans="68:68" customFormat="1">
      <c r="BP966277" s="90"/>
    </row>
    <row r="966278" spans="68:68" customFormat="1">
      <c r="BP966278" s="90"/>
    </row>
    <row r="966279" spans="68:68" customFormat="1">
      <c r="BP966279" s="90"/>
    </row>
    <row r="966280" spans="68:68" customFormat="1">
      <c r="BP966280" s="90"/>
    </row>
    <row r="966281" spans="68:68" customFormat="1">
      <c r="BP966281" s="90"/>
    </row>
    <row r="966282" spans="68:68" customFormat="1">
      <c r="BP966282" s="90"/>
    </row>
    <row r="966283" spans="68:68" customFormat="1">
      <c r="BP966283" s="90"/>
    </row>
    <row r="966284" spans="68:68" customFormat="1">
      <c r="BP966284" s="90"/>
    </row>
    <row r="966285" spans="68:68" customFormat="1">
      <c r="BP966285" s="90"/>
    </row>
    <row r="966286" spans="68:68" customFormat="1">
      <c r="BP966286" s="90"/>
    </row>
    <row r="966287" spans="68:68" customFormat="1">
      <c r="BP966287" s="90"/>
    </row>
    <row r="966288" spans="68:68" customFormat="1">
      <c r="BP966288" s="90"/>
    </row>
    <row r="966289" spans="68:68" customFormat="1">
      <c r="BP966289" s="90"/>
    </row>
    <row r="966290" spans="68:68" customFormat="1">
      <c r="BP966290" s="90"/>
    </row>
    <row r="966291" spans="68:68" customFormat="1">
      <c r="BP966291" s="90"/>
    </row>
    <row r="966292" spans="68:68" customFormat="1">
      <c r="BP966292" s="90"/>
    </row>
    <row r="966293" spans="68:68" customFormat="1">
      <c r="BP966293" s="90"/>
    </row>
    <row r="966294" spans="68:68" customFormat="1">
      <c r="BP966294" s="90"/>
    </row>
    <row r="966295" spans="68:68" customFormat="1">
      <c r="BP966295" s="90"/>
    </row>
    <row r="966296" spans="68:68" customFormat="1">
      <c r="BP966296" s="90"/>
    </row>
    <row r="966297" spans="68:68" customFormat="1">
      <c r="BP966297" s="90"/>
    </row>
    <row r="966298" spans="68:68" customFormat="1">
      <c r="BP966298" s="90"/>
    </row>
    <row r="966299" spans="68:68" customFormat="1">
      <c r="BP966299" s="90"/>
    </row>
    <row r="966300" spans="68:68" customFormat="1">
      <c r="BP966300" s="90"/>
    </row>
    <row r="966301" spans="68:68" customFormat="1">
      <c r="BP966301" s="90"/>
    </row>
    <row r="966302" spans="68:68" customFormat="1">
      <c r="BP966302" s="90"/>
    </row>
    <row r="966303" spans="68:68" customFormat="1">
      <c r="BP966303" s="90"/>
    </row>
    <row r="966304" spans="68:68" customFormat="1">
      <c r="BP966304" s="90"/>
    </row>
    <row r="966305" spans="68:68" customFormat="1">
      <c r="BP966305" s="90"/>
    </row>
    <row r="966306" spans="68:68" customFormat="1">
      <c r="BP966306" s="90"/>
    </row>
    <row r="966307" spans="68:68" customFormat="1">
      <c r="BP966307" s="90"/>
    </row>
    <row r="966308" spans="68:68" customFormat="1">
      <c r="BP966308" s="90"/>
    </row>
    <row r="966309" spans="68:68" customFormat="1">
      <c r="BP966309" s="90"/>
    </row>
    <row r="966310" spans="68:68" customFormat="1">
      <c r="BP966310" s="90"/>
    </row>
    <row r="966311" spans="68:68" customFormat="1">
      <c r="BP966311" s="90"/>
    </row>
    <row r="966312" spans="68:68" customFormat="1">
      <c r="BP966312" s="90"/>
    </row>
    <row r="966313" spans="68:68" customFormat="1">
      <c r="BP966313" s="90"/>
    </row>
    <row r="966314" spans="68:68" customFormat="1">
      <c r="BP966314" s="90"/>
    </row>
    <row r="966315" spans="68:68" customFormat="1">
      <c r="BP966315" s="90"/>
    </row>
    <row r="966316" spans="68:68" customFormat="1">
      <c r="BP966316" s="90"/>
    </row>
    <row r="966317" spans="68:68" customFormat="1">
      <c r="BP966317" s="90"/>
    </row>
    <row r="966318" spans="68:68" customFormat="1">
      <c r="BP966318" s="90"/>
    </row>
    <row r="966319" spans="68:68" customFormat="1">
      <c r="BP966319" s="90"/>
    </row>
    <row r="966320" spans="68:68" customFormat="1">
      <c r="BP966320" s="90"/>
    </row>
    <row r="966321" spans="68:68" customFormat="1">
      <c r="BP966321" s="90"/>
    </row>
    <row r="966322" spans="68:68" customFormat="1">
      <c r="BP966322" s="90"/>
    </row>
    <row r="966323" spans="68:68" customFormat="1">
      <c r="BP966323" s="90"/>
    </row>
    <row r="966324" spans="68:68" customFormat="1">
      <c r="BP966324" s="90"/>
    </row>
    <row r="966325" spans="68:68" customFormat="1">
      <c r="BP966325" s="90"/>
    </row>
    <row r="966326" spans="68:68" customFormat="1">
      <c r="BP966326" s="90"/>
    </row>
    <row r="966327" spans="68:68" customFormat="1">
      <c r="BP966327" s="90"/>
    </row>
    <row r="966328" spans="68:68" customFormat="1">
      <c r="BP966328" s="90"/>
    </row>
    <row r="966329" spans="68:68" customFormat="1">
      <c r="BP966329" s="90"/>
    </row>
    <row r="966330" spans="68:68" customFormat="1">
      <c r="BP966330" s="90"/>
    </row>
    <row r="966331" spans="68:68" customFormat="1">
      <c r="BP966331" s="90"/>
    </row>
    <row r="966332" spans="68:68" customFormat="1">
      <c r="BP966332" s="90"/>
    </row>
    <row r="966333" spans="68:68" customFormat="1">
      <c r="BP966333" s="90"/>
    </row>
    <row r="966334" spans="68:68" customFormat="1">
      <c r="BP966334" s="90"/>
    </row>
    <row r="966335" spans="68:68" customFormat="1">
      <c r="BP966335" s="90"/>
    </row>
    <row r="966336" spans="68:68" customFormat="1">
      <c r="BP966336" s="90"/>
    </row>
    <row r="966337" spans="68:68" customFormat="1">
      <c r="BP966337" s="90"/>
    </row>
    <row r="966338" spans="68:68" customFormat="1">
      <c r="BP966338" s="90"/>
    </row>
    <row r="966339" spans="68:68" customFormat="1">
      <c r="BP966339" s="90"/>
    </row>
    <row r="966340" spans="68:68" customFormat="1">
      <c r="BP966340" s="90"/>
    </row>
    <row r="966341" spans="68:68" customFormat="1">
      <c r="BP966341" s="90"/>
    </row>
    <row r="966342" spans="68:68" customFormat="1">
      <c r="BP966342" s="90"/>
    </row>
    <row r="966343" spans="68:68" customFormat="1">
      <c r="BP966343" s="90"/>
    </row>
    <row r="966344" spans="68:68" customFormat="1">
      <c r="BP966344" s="90"/>
    </row>
    <row r="966345" spans="68:68" customFormat="1">
      <c r="BP966345" s="90"/>
    </row>
    <row r="966346" spans="68:68" customFormat="1">
      <c r="BP966346" s="90"/>
    </row>
    <row r="966347" spans="68:68" customFormat="1">
      <c r="BP966347" s="90"/>
    </row>
    <row r="966348" spans="68:68" customFormat="1">
      <c r="BP966348" s="90"/>
    </row>
    <row r="966349" spans="68:68" customFormat="1">
      <c r="BP966349" s="90"/>
    </row>
    <row r="966350" spans="68:68" customFormat="1">
      <c r="BP966350" s="90"/>
    </row>
    <row r="966351" spans="68:68" customFormat="1">
      <c r="BP966351" s="90"/>
    </row>
    <row r="966352" spans="68:68" customFormat="1">
      <c r="BP966352" s="90"/>
    </row>
    <row r="966353" spans="68:68" customFormat="1">
      <c r="BP966353" s="90"/>
    </row>
    <row r="966354" spans="68:68" customFormat="1">
      <c r="BP966354" s="90"/>
    </row>
    <row r="966355" spans="68:68" customFormat="1">
      <c r="BP966355" s="90"/>
    </row>
    <row r="966356" spans="68:68" customFormat="1">
      <c r="BP966356" s="90"/>
    </row>
    <row r="966357" spans="68:68" customFormat="1">
      <c r="BP966357" s="90"/>
    </row>
    <row r="966358" spans="68:68" customFormat="1">
      <c r="BP966358" s="90"/>
    </row>
    <row r="966359" spans="68:68" customFormat="1">
      <c r="BP966359" s="90"/>
    </row>
    <row r="966360" spans="68:68" customFormat="1">
      <c r="BP966360" s="90"/>
    </row>
    <row r="966361" spans="68:68" customFormat="1">
      <c r="BP966361" s="90"/>
    </row>
    <row r="966362" spans="68:68" customFormat="1">
      <c r="BP966362" s="90"/>
    </row>
    <row r="966363" spans="68:68" customFormat="1">
      <c r="BP966363" s="90"/>
    </row>
    <row r="966364" spans="68:68" customFormat="1">
      <c r="BP966364" s="90"/>
    </row>
    <row r="966365" spans="68:68" customFormat="1">
      <c r="BP966365" s="90"/>
    </row>
    <row r="966366" spans="68:68" customFormat="1">
      <c r="BP966366" s="90"/>
    </row>
    <row r="966367" spans="68:68" customFormat="1">
      <c r="BP966367" s="90"/>
    </row>
    <row r="966368" spans="68:68" customFormat="1">
      <c r="BP966368" s="90"/>
    </row>
    <row r="966369" spans="68:68" customFormat="1">
      <c r="BP966369" s="90"/>
    </row>
    <row r="966370" spans="68:68" customFormat="1">
      <c r="BP966370" s="90"/>
    </row>
    <row r="966371" spans="68:68" customFormat="1">
      <c r="BP966371" s="90"/>
    </row>
    <row r="966372" spans="68:68" customFormat="1">
      <c r="BP966372" s="90"/>
    </row>
    <row r="966373" spans="68:68" customFormat="1">
      <c r="BP966373" s="90"/>
    </row>
    <row r="966374" spans="68:68" customFormat="1">
      <c r="BP966374" s="90"/>
    </row>
    <row r="966375" spans="68:68" customFormat="1">
      <c r="BP966375" s="90"/>
    </row>
    <row r="966376" spans="68:68" customFormat="1">
      <c r="BP966376" s="90"/>
    </row>
    <row r="966377" spans="68:68" customFormat="1">
      <c r="BP966377" s="90"/>
    </row>
    <row r="966378" spans="68:68" customFormat="1">
      <c r="BP966378" s="90"/>
    </row>
    <row r="966379" spans="68:68" customFormat="1">
      <c r="BP966379" s="90"/>
    </row>
    <row r="966380" spans="68:68" customFormat="1">
      <c r="BP966380" s="90"/>
    </row>
    <row r="966381" spans="68:68" customFormat="1">
      <c r="BP966381" s="90"/>
    </row>
    <row r="966382" spans="68:68" customFormat="1">
      <c r="BP966382" s="90"/>
    </row>
    <row r="966383" spans="68:68" customFormat="1">
      <c r="BP966383" s="90"/>
    </row>
    <row r="966384" spans="68:68" customFormat="1">
      <c r="BP966384" s="90"/>
    </row>
    <row r="966385" spans="68:68" customFormat="1">
      <c r="BP966385" s="90"/>
    </row>
    <row r="966386" spans="68:68" customFormat="1">
      <c r="BP966386" s="90"/>
    </row>
    <row r="966387" spans="68:68" customFormat="1">
      <c r="BP966387" s="90"/>
    </row>
    <row r="966388" spans="68:68" customFormat="1">
      <c r="BP966388" s="90"/>
    </row>
    <row r="966389" spans="68:68" customFormat="1">
      <c r="BP966389" s="90"/>
    </row>
    <row r="966390" spans="68:68" customFormat="1">
      <c r="BP966390" s="90"/>
    </row>
    <row r="966391" spans="68:68" customFormat="1">
      <c r="BP966391" s="90"/>
    </row>
    <row r="966392" spans="68:68" customFormat="1">
      <c r="BP966392" s="90"/>
    </row>
    <row r="966393" spans="68:68" customFormat="1">
      <c r="BP966393" s="90"/>
    </row>
    <row r="966394" spans="68:68" customFormat="1">
      <c r="BP966394" s="90"/>
    </row>
    <row r="966395" spans="68:68" customFormat="1">
      <c r="BP966395" s="90"/>
    </row>
    <row r="966396" spans="68:68" customFormat="1">
      <c r="BP966396" s="90"/>
    </row>
    <row r="966397" spans="68:68" customFormat="1">
      <c r="BP966397" s="90"/>
    </row>
    <row r="966398" spans="68:68" customFormat="1">
      <c r="BP966398" s="90"/>
    </row>
    <row r="966399" spans="68:68" customFormat="1">
      <c r="BP966399" s="90"/>
    </row>
    <row r="966400" spans="68:68" customFormat="1">
      <c r="BP966400" s="90"/>
    </row>
    <row r="966401" spans="68:68" customFormat="1">
      <c r="BP966401" s="90"/>
    </row>
    <row r="966402" spans="68:68" customFormat="1">
      <c r="BP966402" s="90"/>
    </row>
    <row r="966403" spans="68:68" customFormat="1">
      <c r="BP966403" s="90"/>
    </row>
    <row r="966404" spans="68:68" customFormat="1">
      <c r="BP966404" s="90"/>
    </row>
    <row r="966405" spans="68:68" customFormat="1">
      <c r="BP966405" s="90"/>
    </row>
    <row r="966406" spans="68:68" customFormat="1">
      <c r="BP966406" s="90"/>
    </row>
    <row r="966407" spans="68:68" customFormat="1">
      <c r="BP966407" s="90"/>
    </row>
    <row r="966408" spans="68:68" customFormat="1">
      <c r="BP966408" s="90"/>
    </row>
    <row r="966409" spans="68:68" customFormat="1">
      <c r="BP966409" s="90"/>
    </row>
    <row r="966410" spans="68:68" customFormat="1">
      <c r="BP966410" s="90"/>
    </row>
    <row r="966411" spans="68:68" customFormat="1">
      <c r="BP966411" s="90"/>
    </row>
    <row r="966412" spans="68:68" customFormat="1">
      <c r="BP966412" s="90"/>
    </row>
    <row r="966413" spans="68:68" customFormat="1">
      <c r="BP966413" s="90"/>
    </row>
    <row r="966414" spans="68:68" customFormat="1">
      <c r="BP966414" s="90"/>
    </row>
    <row r="966415" spans="68:68" customFormat="1">
      <c r="BP966415" s="90"/>
    </row>
    <row r="966416" spans="68:68" customFormat="1">
      <c r="BP966416" s="90"/>
    </row>
    <row r="966417" spans="68:68" customFormat="1">
      <c r="BP966417" s="90"/>
    </row>
    <row r="966418" spans="68:68" customFormat="1">
      <c r="BP966418" s="90"/>
    </row>
    <row r="966419" spans="68:68" customFormat="1">
      <c r="BP966419" s="90"/>
    </row>
    <row r="966420" spans="68:68" customFormat="1">
      <c r="BP966420" s="90"/>
    </row>
    <row r="966421" spans="68:68" customFormat="1">
      <c r="BP966421" s="90"/>
    </row>
    <row r="966422" spans="68:68" customFormat="1">
      <c r="BP966422" s="90"/>
    </row>
    <row r="966423" spans="68:68" customFormat="1">
      <c r="BP966423" s="90"/>
    </row>
    <row r="966424" spans="68:68" customFormat="1">
      <c r="BP966424" s="90"/>
    </row>
    <row r="966425" spans="68:68" customFormat="1">
      <c r="BP966425" s="90"/>
    </row>
    <row r="966426" spans="68:68" customFormat="1">
      <c r="BP966426" s="90"/>
    </row>
    <row r="966427" spans="68:68" customFormat="1">
      <c r="BP966427" s="90"/>
    </row>
    <row r="966428" spans="68:68" customFormat="1">
      <c r="BP966428" s="90"/>
    </row>
    <row r="966429" spans="68:68" customFormat="1">
      <c r="BP966429" s="90"/>
    </row>
    <row r="966430" spans="68:68" customFormat="1">
      <c r="BP966430" s="90"/>
    </row>
    <row r="966431" spans="68:68" customFormat="1">
      <c r="BP966431" s="90"/>
    </row>
    <row r="966432" spans="68:68" customFormat="1">
      <c r="BP966432" s="90"/>
    </row>
    <row r="966433" spans="68:68" customFormat="1">
      <c r="BP966433" s="90"/>
    </row>
    <row r="966434" spans="68:68" customFormat="1">
      <c r="BP966434" s="90"/>
    </row>
    <row r="966435" spans="68:68" customFormat="1">
      <c r="BP966435" s="90"/>
    </row>
    <row r="966436" spans="68:68" customFormat="1">
      <c r="BP966436" s="90"/>
    </row>
    <row r="966437" spans="68:68" customFormat="1">
      <c r="BP966437" s="90"/>
    </row>
    <row r="966438" spans="68:68" customFormat="1">
      <c r="BP966438" s="90"/>
    </row>
    <row r="966439" spans="68:68" customFormat="1">
      <c r="BP966439" s="90"/>
    </row>
    <row r="966440" spans="68:68" customFormat="1">
      <c r="BP966440" s="90"/>
    </row>
    <row r="966441" spans="68:68" customFormat="1">
      <c r="BP966441" s="90"/>
    </row>
    <row r="966442" spans="68:68" customFormat="1">
      <c r="BP966442" s="90"/>
    </row>
    <row r="966443" spans="68:68" customFormat="1">
      <c r="BP966443" s="90"/>
    </row>
    <row r="966444" spans="68:68" customFormat="1">
      <c r="BP966444" s="90"/>
    </row>
    <row r="966445" spans="68:68" customFormat="1">
      <c r="BP966445" s="90"/>
    </row>
    <row r="966446" spans="68:68" customFormat="1">
      <c r="BP966446" s="90"/>
    </row>
    <row r="966447" spans="68:68" customFormat="1">
      <c r="BP966447" s="90"/>
    </row>
    <row r="966448" spans="68:68" customFormat="1">
      <c r="BP966448" s="90"/>
    </row>
    <row r="966449" spans="68:68" customFormat="1">
      <c r="BP966449" s="90"/>
    </row>
    <row r="966450" spans="68:68" customFormat="1">
      <c r="BP966450" s="90"/>
    </row>
    <row r="966451" spans="68:68" customFormat="1">
      <c r="BP966451" s="90"/>
    </row>
    <row r="966452" spans="68:68" customFormat="1">
      <c r="BP966452" s="90"/>
    </row>
    <row r="966453" spans="68:68" customFormat="1">
      <c r="BP966453" s="90"/>
    </row>
    <row r="966454" spans="68:68" customFormat="1">
      <c r="BP966454" s="90"/>
    </row>
    <row r="966455" spans="68:68" customFormat="1">
      <c r="BP966455" s="90"/>
    </row>
    <row r="966456" spans="68:68" customFormat="1">
      <c r="BP966456" s="90"/>
    </row>
    <row r="966457" spans="68:68" customFormat="1">
      <c r="BP966457" s="90"/>
    </row>
    <row r="966458" spans="68:68" customFormat="1">
      <c r="BP966458" s="90"/>
    </row>
    <row r="966459" spans="68:68" customFormat="1">
      <c r="BP966459" s="90"/>
    </row>
    <row r="966460" spans="68:68" customFormat="1">
      <c r="BP966460" s="90"/>
    </row>
    <row r="966461" spans="68:68" customFormat="1">
      <c r="BP966461" s="90"/>
    </row>
    <row r="966462" spans="68:68" customFormat="1">
      <c r="BP966462" s="90"/>
    </row>
    <row r="966463" spans="68:68" customFormat="1">
      <c r="BP966463" s="90"/>
    </row>
    <row r="966464" spans="68:68" customFormat="1">
      <c r="BP966464" s="90"/>
    </row>
    <row r="966465" spans="68:68" customFormat="1">
      <c r="BP966465" s="90"/>
    </row>
    <row r="966466" spans="68:68" customFormat="1">
      <c r="BP966466" s="90"/>
    </row>
    <row r="966467" spans="68:68" customFormat="1">
      <c r="BP966467" s="90"/>
    </row>
    <row r="966468" spans="68:68" customFormat="1">
      <c r="BP966468" s="90"/>
    </row>
    <row r="966469" spans="68:68" customFormat="1">
      <c r="BP966469" s="90"/>
    </row>
    <row r="966470" spans="68:68" customFormat="1">
      <c r="BP966470" s="90"/>
    </row>
    <row r="966471" spans="68:68" customFormat="1">
      <c r="BP966471" s="90"/>
    </row>
    <row r="966472" spans="68:68" customFormat="1">
      <c r="BP966472" s="90"/>
    </row>
    <row r="966473" spans="68:68" customFormat="1">
      <c r="BP966473" s="90"/>
    </row>
    <row r="966474" spans="68:68" customFormat="1">
      <c r="BP966474" s="90"/>
    </row>
    <row r="966475" spans="68:68" customFormat="1">
      <c r="BP966475" s="90"/>
    </row>
    <row r="966476" spans="68:68" customFormat="1">
      <c r="BP966476" s="90"/>
    </row>
    <row r="966477" spans="68:68" customFormat="1">
      <c r="BP966477" s="90"/>
    </row>
    <row r="966478" spans="68:68" customFormat="1">
      <c r="BP966478" s="90"/>
    </row>
    <row r="966479" spans="68:68" customFormat="1">
      <c r="BP966479" s="90"/>
    </row>
    <row r="966480" spans="68:68" customFormat="1">
      <c r="BP966480" s="90"/>
    </row>
    <row r="966481" spans="68:68" customFormat="1">
      <c r="BP966481" s="90"/>
    </row>
    <row r="966482" spans="68:68" customFormat="1">
      <c r="BP966482" s="90"/>
    </row>
    <row r="966483" spans="68:68" customFormat="1">
      <c r="BP966483" s="90"/>
    </row>
    <row r="966484" spans="68:68" customFormat="1">
      <c r="BP966484" s="90"/>
    </row>
    <row r="966485" spans="68:68" customFormat="1">
      <c r="BP966485" s="90"/>
    </row>
    <row r="966486" spans="68:68" customFormat="1">
      <c r="BP966486" s="90"/>
    </row>
    <row r="966487" spans="68:68" customFormat="1">
      <c r="BP966487" s="90"/>
    </row>
    <row r="966488" spans="68:68" customFormat="1">
      <c r="BP966488" s="90"/>
    </row>
    <row r="966489" spans="68:68" customFormat="1">
      <c r="BP966489" s="90"/>
    </row>
    <row r="966490" spans="68:68" customFormat="1">
      <c r="BP966490" s="90"/>
    </row>
    <row r="966491" spans="68:68" customFormat="1">
      <c r="BP966491" s="90"/>
    </row>
    <row r="966492" spans="68:68" customFormat="1">
      <c r="BP966492" s="90"/>
    </row>
    <row r="966493" spans="68:68" customFormat="1">
      <c r="BP966493" s="90"/>
    </row>
    <row r="966494" spans="68:68" customFormat="1">
      <c r="BP966494" s="90"/>
    </row>
    <row r="966495" spans="68:68" customFormat="1">
      <c r="BP966495" s="90"/>
    </row>
    <row r="966496" spans="68:68" customFormat="1">
      <c r="BP966496" s="90"/>
    </row>
    <row r="966497" spans="68:68" customFormat="1">
      <c r="BP966497" s="90"/>
    </row>
    <row r="966498" spans="68:68" customFormat="1">
      <c r="BP966498" s="90"/>
    </row>
    <row r="966499" spans="68:68" customFormat="1">
      <c r="BP966499" s="90"/>
    </row>
    <row r="966500" spans="68:68" customFormat="1">
      <c r="BP966500" s="90"/>
    </row>
    <row r="966501" spans="68:68" customFormat="1">
      <c r="BP966501" s="90"/>
    </row>
    <row r="966502" spans="68:68" customFormat="1">
      <c r="BP966502" s="90"/>
    </row>
    <row r="966503" spans="68:68" customFormat="1">
      <c r="BP966503" s="90"/>
    </row>
    <row r="966504" spans="68:68" customFormat="1">
      <c r="BP966504" s="90"/>
    </row>
    <row r="966505" spans="68:68" customFormat="1">
      <c r="BP966505" s="90"/>
    </row>
    <row r="966506" spans="68:68" customFormat="1">
      <c r="BP966506" s="90"/>
    </row>
    <row r="966507" spans="68:68" customFormat="1">
      <c r="BP966507" s="90"/>
    </row>
    <row r="966508" spans="68:68" customFormat="1">
      <c r="BP966508" s="90"/>
    </row>
    <row r="966509" spans="68:68" customFormat="1">
      <c r="BP966509" s="90"/>
    </row>
    <row r="966510" spans="68:68" customFormat="1">
      <c r="BP966510" s="90"/>
    </row>
    <row r="966511" spans="68:68" customFormat="1">
      <c r="BP966511" s="90"/>
    </row>
    <row r="966512" spans="68:68" customFormat="1">
      <c r="BP966512" s="90"/>
    </row>
    <row r="966513" spans="68:68" customFormat="1">
      <c r="BP966513" s="90"/>
    </row>
    <row r="966514" spans="68:68" customFormat="1">
      <c r="BP966514" s="90"/>
    </row>
    <row r="966515" spans="68:68" customFormat="1">
      <c r="BP966515" s="90"/>
    </row>
    <row r="966516" spans="68:68" customFormat="1">
      <c r="BP966516" s="90"/>
    </row>
    <row r="966517" spans="68:68" customFormat="1">
      <c r="BP966517" s="90"/>
    </row>
    <row r="966518" spans="68:68" customFormat="1">
      <c r="BP966518" s="90"/>
    </row>
    <row r="966519" spans="68:68" customFormat="1">
      <c r="BP966519" s="90"/>
    </row>
    <row r="966520" spans="68:68" customFormat="1">
      <c r="BP966520" s="90"/>
    </row>
    <row r="966521" spans="68:68" customFormat="1">
      <c r="BP966521" s="90"/>
    </row>
    <row r="966522" spans="68:68" customFormat="1">
      <c r="BP966522" s="90"/>
    </row>
    <row r="966523" spans="68:68" customFormat="1">
      <c r="BP966523" s="90"/>
    </row>
    <row r="966524" spans="68:68" customFormat="1">
      <c r="BP966524" s="90"/>
    </row>
    <row r="966525" spans="68:68" customFormat="1">
      <c r="BP966525" s="90"/>
    </row>
    <row r="966526" spans="68:68" customFormat="1">
      <c r="BP966526" s="90"/>
    </row>
    <row r="966527" spans="68:68" customFormat="1">
      <c r="BP966527" s="90"/>
    </row>
    <row r="966528" spans="68:68" customFormat="1">
      <c r="BP966528" s="90"/>
    </row>
    <row r="966529" spans="68:68" customFormat="1">
      <c r="BP966529" s="90"/>
    </row>
    <row r="966530" spans="68:68" customFormat="1">
      <c r="BP966530" s="90"/>
    </row>
    <row r="966531" spans="68:68" customFormat="1">
      <c r="BP966531" s="90"/>
    </row>
    <row r="966532" spans="68:68" customFormat="1">
      <c r="BP966532" s="90"/>
    </row>
    <row r="966533" spans="68:68" customFormat="1">
      <c r="BP966533" s="90"/>
    </row>
    <row r="966534" spans="68:68" customFormat="1">
      <c r="BP966534" s="90"/>
    </row>
    <row r="966535" spans="68:68" customFormat="1">
      <c r="BP966535" s="90"/>
    </row>
    <row r="966536" spans="68:68" customFormat="1">
      <c r="BP966536" s="90"/>
    </row>
    <row r="966537" spans="68:68" customFormat="1">
      <c r="BP966537" s="90"/>
    </row>
    <row r="966538" spans="68:68" customFormat="1">
      <c r="BP966538" s="90"/>
    </row>
    <row r="966539" spans="68:68" customFormat="1">
      <c r="BP966539" s="90"/>
    </row>
    <row r="966540" spans="68:68" customFormat="1">
      <c r="BP966540" s="90"/>
    </row>
    <row r="966541" spans="68:68" customFormat="1">
      <c r="BP966541" s="90"/>
    </row>
    <row r="966542" spans="68:68" customFormat="1">
      <c r="BP966542" s="90"/>
    </row>
    <row r="966543" spans="68:68" customFormat="1">
      <c r="BP966543" s="90"/>
    </row>
    <row r="966544" spans="68:68" customFormat="1">
      <c r="BP966544" s="90"/>
    </row>
    <row r="966545" spans="68:68" customFormat="1">
      <c r="BP966545" s="90"/>
    </row>
    <row r="966546" spans="68:68" customFormat="1">
      <c r="BP966546" s="90"/>
    </row>
    <row r="966547" spans="68:68" customFormat="1">
      <c r="BP966547" s="90"/>
    </row>
    <row r="966548" spans="68:68" customFormat="1">
      <c r="BP966548" s="90"/>
    </row>
    <row r="966549" spans="68:68" customFormat="1">
      <c r="BP966549" s="90"/>
    </row>
    <row r="966550" spans="68:68" customFormat="1">
      <c r="BP966550" s="90"/>
    </row>
    <row r="966551" spans="68:68" customFormat="1">
      <c r="BP966551" s="90"/>
    </row>
    <row r="966552" spans="68:68" customFormat="1">
      <c r="BP966552" s="90"/>
    </row>
    <row r="966553" spans="68:68" customFormat="1">
      <c r="BP966553" s="90"/>
    </row>
    <row r="966554" spans="68:68" customFormat="1">
      <c r="BP966554" s="90"/>
    </row>
    <row r="966555" spans="68:68" customFormat="1">
      <c r="BP966555" s="90"/>
    </row>
    <row r="966556" spans="68:68" customFormat="1">
      <c r="BP966556" s="90"/>
    </row>
    <row r="966557" spans="68:68" customFormat="1">
      <c r="BP966557" s="90"/>
    </row>
    <row r="966558" spans="68:68" customFormat="1">
      <c r="BP966558" s="90"/>
    </row>
    <row r="966559" spans="68:68" customFormat="1">
      <c r="BP966559" s="90"/>
    </row>
    <row r="966560" spans="68:68" customFormat="1">
      <c r="BP966560" s="90"/>
    </row>
    <row r="966561" spans="68:68" customFormat="1">
      <c r="BP966561" s="90"/>
    </row>
    <row r="966562" spans="68:68" customFormat="1">
      <c r="BP966562" s="90"/>
    </row>
    <row r="966563" spans="68:68" customFormat="1">
      <c r="BP966563" s="90"/>
    </row>
    <row r="966564" spans="68:68" customFormat="1">
      <c r="BP966564" s="90"/>
    </row>
    <row r="966565" spans="68:68" customFormat="1">
      <c r="BP966565" s="90"/>
    </row>
    <row r="966566" spans="68:68" customFormat="1">
      <c r="BP966566" s="90"/>
    </row>
    <row r="966567" spans="68:68" customFormat="1">
      <c r="BP966567" s="90"/>
    </row>
    <row r="966568" spans="68:68" customFormat="1">
      <c r="BP966568" s="90"/>
    </row>
    <row r="966569" spans="68:68" customFormat="1">
      <c r="BP966569" s="90"/>
    </row>
    <row r="966570" spans="68:68" customFormat="1">
      <c r="BP966570" s="90"/>
    </row>
    <row r="966571" spans="68:68" customFormat="1">
      <c r="BP966571" s="90"/>
    </row>
    <row r="966572" spans="68:68" customFormat="1">
      <c r="BP966572" s="90"/>
    </row>
    <row r="966573" spans="68:68" customFormat="1">
      <c r="BP966573" s="90"/>
    </row>
    <row r="966574" spans="68:68" customFormat="1">
      <c r="BP966574" s="90"/>
    </row>
    <row r="966575" spans="68:68" customFormat="1">
      <c r="BP966575" s="90"/>
    </row>
    <row r="966576" spans="68:68" customFormat="1">
      <c r="BP966576" s="90"/>
    </row>
    <row r="966577" spans="68:68" customFormat="1">
      <c r="BP966577" s="90"/>
    </row>
    <row r="966578" spans="68:68" customFormat="1">
      <c r="BP966578" s="90"/>
    </row>
    <row r="966579" spans="68:68" customFormat="1">
      <c r="BP966579" s="90"/>
    </row>
    <row r="966580" spans="68:68" customFormat="1">
      <c r="BP966580" s="90"/>
    </row>
    <row r="966581" spans="68:68" customFormat="1">
      <c r="BP966581" s="90"/>
    </row>
    <row r="966582" spans="68:68" customFormat="1">
      <c r="BP966582" s="90"/>
    </row>
    <row r="966583" spans="68:68" customFormat="1">
      <c r="BP966583" s="90"/>
    </row>
    <row r="966584" spans="68:68" customFormat="1">
      <c r="BP966584" s="90"/>
    </row>
    <row r="966585" spans="68:68" customFormat="1">
      <c r="BP966585" s="90"/>
    </row>
    <row r="966586" spans="68:68" customFormat="1">
      <c r="BP966586" s="90"/>
    </row>
    <row r="966587" spans="68:68" customFormat="1">
      <c r="BP966587" s="90"/>
    </row>
    <row r="966588" spans="68:68" customFormat="1">
      <c r="BP966588" s="90"/>
    </row>
    <row r="966589" spans="68:68" customFormat="1">
      <c r="BP966589" s="90"/>
    </row>
    <row r="966590" spans="68:68" customFormat="1">
      <c r="BP966590" s="90"/>
    </row>
    <row r="966591" spans="68:68" customFormat="1">
      <c r="BP966591" s="90"/>
    </row>
    <row r="966592" spans="68:68" customFormat="1">
      <c r="BP966592" s="90"/>
    </row>
    <row r="966593" spans="68:68" customFormat="1">
      <c r="BP966593" s="90"/>
    </row>
    <row r="966594" spans="68:68" customFormat="1">
      <c r="BP966594" s="90"/>
    </row>
    <row r="966595" spans="68:68" customFormat="1">
      <c r="BP966595" s="90"/>
    </row>
    <row r="966596" spans="68:68" customFormat="1">
      <c r="BP966596" s="90"/>
    </row>
    <row r="966597" spans="68:68" customFormat="1">
      <c r="BP966597" s="90"/>
    </row>
    <row r="966598" spans="68:68" customFormat="1">
      <c r="BP966598" s="90"/>
    </row>
    <row r="966599" spans="68:68" customFormat="1">
      <c r="BP966599" s="90"/>
    </row>
    <row r="966600" spans="68:68" customFormat="1">
      <c r="BP966600" s="90"/>
    </row>
    <row r="966601" spans="68:68" customFormat="1">
      <c r="BP966601" s="90"/>
    </row>
    <row r="966602" spans="68:68" customFormat="1">
      <c r="BP966602" s="90"/>
    </row>
    <row r="966603" spans="68:68" customFormat="1">
      <c r="BP966603" s="90"/>
    </row>
    <row r="966604" spans="68:68" customFormat="1">
      <c r="BP966604" s="90"/>
    </row>
    <row r="966605" spans="68:68" customFormat="1">
      <c r="BP966605" s="90"/>
    </row>
    <row r="966606" spans="68:68" customFormat="1">
      <c r="BP966606" s="90"/>
    </row>
    <row r="966607" spans="68:68" customFormat="1">
      <c r="BP966607" s="90"/>
    </row>
    <row r="966608" spans="68:68" customFormat="1">
      <c r="BP966608" s="90"/>
    </row>
    <row r="966609" spans="68:68" customFormat="1">
      <c r="BP966609" s="90"/>
    </row>
    <row r="966610" spans="68:68" customFormat="1">
      <c r="BP966610" s="90"/>
    </row>
    <row r="966611" spans="68:68" customFormat="1">
      <c r="BP966611" s="90"/>
    </row>
    <row r="966612" spans="68:68" customFormat="1">
      <c r="BP966612" s="90"/>
    </row>
    <row r="966613" spans="68:68" customFormat="1">
      <c r="BP966613" s="90"/>
    </row>
    <row r="966614" spans="68:68" customFormat="1">
      <c r="BP966614" s="90"/>
    </row>
    <row r="966615" spans="68:68" customFormat="1">
      <c r="BP966615" s="90"/>
    </row>
    <row r="966616" spans="68:68" customFormat="1">
      <c r="BP966616" s="90"/>
    </row>
    <row r="966617" spans="68:68" customFormat="1">
      <c r="BP966617" s="90"/>
    </row>
    <row r="966618" spans="68:68" customFormat="1">
      <c r="BP966618" s="90"/>
    </row>
    <row r="966619" spans="68:68" customFormat="1">
      <c r="BP966619" s="90"/>
    </row>
    <row r="966620" spans="68:68" customFormat="1">
      <c r="BP966620" s="90"/>
    </row>
    <row r="966621" spans="68:68" customFormat="1">
      <c r="BP966621" s="90"/>
    </row>
    <row r="966622" spans="68:68" customFormat="1">
      <c r="BP966622" s="90"/>
    </row>
    <row r="966623" spans="68:68" customFormat="1">
      <c r="BP966623" s="90"/>
    </row>
    <row r="966624" spans="68:68" customFormat="1">
      <c r="BP966624" s="90"/>
    </row>
    <row r="966625" spans="68:68" customFormat="1">
      <c r="BP966625" s="90"/>
    </row>
    <row r="966626" spans="68:68" customFormat="1">
      <c r="BP966626" s="90"/>
    </row>
    <row r="966627" spans="68:68" customFormat="1">
      <c r="BP966627" s="90"/>
    </row>
    <row r="966628" spans="68:68" customFormat="1">
      <c r="BP966628" s="90"/>
    </row>
    <row r="966629" spans="68:68" customFormat="1">
      <c r="BP966629" s="90"/>
    </row>
    <row r="966630" spans="68:68" customFormat="1">
      <c r="BP966630" s="90"/>
    </row>
    <row r="966631" spans="68:68" customFormat="1">
      <c r="BP966631" s="90"/>
    </row>
    <row r="966632" spans="68:68" customFormat="1">
      <c r="BP966632" s="90"/>
    </row>
    <row r="966633" spans="68:68" customFormat="1">
      <c r="BP966633" s="90"/>
    </row>
    <row r="966634" spans="68:68" customFormat="1">
      <c r="BP966634" s="90"/>
    </row>
    <row r="966635" spans="68:68" customFormat="1">
      <c r="BP966635" s="90"/>
    </row>
    <row r="966636" spans="68:68" customFormat="1">
      <c r="BP966636" s="90"/>
    </row>
    <row r="966637" spans="68:68" customFormat="1">
      <c r="BP966637" s="90"/>
    </row>
    <row r="966638" spans="68:68" customFormat="1">
      <c r="BP966638" s="90"/>
    </row>
    <row r="966639" spans="68:68" customFormat="1">
      <c r="BP966639" s="90"/>
    </row>
    <row r="966640" spans="68:68" customFormat="1">
      <c r="BP966640" s="90"/>
    </row>
    <row r="966641" spans="68:68" customFormat="1">
      <c r="BP966641" s="90"/>
    </row>
    <row r="966642" spans="68:68" customFormat="1">
      <c r="BP966642" s="90"/>
    </row>
    <row r="966643" spans="68:68" customFormat="1">
      <c r="BP966643" s="90"/>
    </row>
    <row r="966644" spans="68:68" customFormat="1">
      <c r="BP966644" s="90"/>
    </row>
    <row r="966645" spans="68:68" customFormat="1">
      <c r="BP966645" s="90"/>
    </row>
    <row r="966646" spans="68:68" customFormat="1">
      <c r="BP966646" s="90"/>
    </row>
    <row r="966647" spans="68:68" customFormat="1">
      <c r="BP966647" s="90"/>
    </row>
    <row r="966648" spans="68:68" customFormat="1">
      <c r="BP966648" s="90"/>
    </row>
    <row r="966649" spans="68:68" customFormat="1">
      <c r="BP966649" s="90"/>
    </row>
    <row r="966650" spans="68:68" customFormat="1">
      <c r="BP966650" s="90"/>
    </row>
    <row r="966651" spans="68:68" customFormat="1">
      <c r="BP966651" s="90"/>
    </row>
    <row r="966652" spans="68:68" customFormat="1">
      <c r="BP966652" s="90"/>
    </row>
    <row r="966653" spans="68:68" customFormat="1">
      <c r="BP966653" s="90"/>
    </row>
    <row r="966654" spans="68:68" customFormat="1">
      <c r="BP966654" s="90"/>
    </row>
    <row r="966655" spans="68:68" customFormat="1">
      <c r="BP966655" s="90"/>
    </row>
    <row r="966656" spans="68:68" customFormat="1">
      <c r="BP966656" s="90"/>
    </row>
    <row r="966657" spans="68:68" customFormat="1">
      <c r="BP966657" s="90"/>
    </row>
    <row r="966658" spans="68:68" customFormat="1">
      <c r="BP966658" s="90"/>
    </row>
    <row r="966659" spans="68:68" customFormat="1">
      <c r="BP966659" s="90"/>
    </row>
    <row r="966660" spans="68:68" customFormat="1">
      <c r="BP966660" s="90"/>
    </row>
    <row r="966661" spans="68:68" customFormat="1">
      <c r="BP966661" s="90"/>
    </row>
    <row r="966662" spans="68:68" customFormat="1">
      <c r="BP966662" s="90"/>
    </row>
    <row r="966663" spans="68:68" customFormat="1">
      <c r="BP966663" s="90"/>
    </row>
    <row r="966664" spans="68:68" customFormat="1">
      <c r="BP966664" s="90"/>
    </row>
    <row r="966665" spans="68:68" customFormat="1">
      <c r="BP966665" s="90"/>
    </row>
    <row r="966666" spans="68:68" customFormat="1">
      <c r="BP966666" s="90"/>
    </row>
    <row r="966667" spans="68:68" customFormat="1">
      <c r="BP966667" s="90"/>
    </row>
    <row r="966668" spans="68:68" customFormat="1">
      <c r="BP966668" s="90"/>
    </row>
    <row r="966669" spans="68:68" customFormat="1">
      <c r="BP966669" s="90"/>
    </row>
    <row r="966670" spans="68:68" customFormat="1">
      <c r="BP966670" s="90"/>
    </row>
    <row r="966671" spans="68:68" customFormat="1">
      <c r="BP966671" s="90"/>
    </row>
    <row r="966672" spans="68:68" customFormat="1">
      <c r="BP966672" s="90"/>
    </row>
    <row r="966673" spans="68:68" customFormat="1">
      <c r="BP966673" s="90"/>
    </row>
    <row r="966674" spans="68:68" customFormat="1">
      <c r="BP966674" s="90"/>
    </row>
    <row r="966675" spans="68:68" customFormat="1">
      <c r="BP966675" s="90"/>
    </row>
    <row r="966676" spans="68:68" customFormat="1">
      <c r="BP966676" s="90"/>
    </row>
    <row r="966677" spans="68:68" customFormat="1">
      <c r="BP966677" s="90"/>
    </row>
    <row r="966678" spans="68:68" customFormat="1">
      <c r="BP966678" s="90"/>
    </row>
    <row r="966679" spans="68:68" customFormat="1">
      <c r="BP966679" s="90"/>
    </row>
    <row r="966680" spans="68:68" customFormat="1">
      <c r="BP966680" s="90"/>
    </row>
    <row r="966681" spans="68:68" customFormat="1">
      <c r="BP966681" s="90"/>
    </row>
    <row r="966682" spans="68:68" customFormat="1">
      <c r="BP966682" s="90"/>
    </row>
    <row r="966683" spans="68:68" customFormat="1">
      <c r="BP966683" s="90"/>
    </row>
    <row r="966684" spans="68:68" customFormat="1">
      <c r="BP966684" s="90"/>
    </row>
    <row r="966685" spans="68:68" customFormat="1">
      <c r="BP966685" s="90"/>
    </row>
    <row r="966686" spans="68:68" customFormat="1">
      <c r="BP966686" s="90"/>
    </row>
    <row r="966687" spans="68:68" customFormat="1">
      <c r="BP966687" s="90"/>
    </row>
    <row r="966688" spans="68:68" customFormat="1">
      <c r="BP966688" s="90"/>
    </row>
    <row r="966689" spans="68:68" customFormat="1">
      <c r="BP966689" s="90"/>
    </row>
    <row r="966690" spans="68:68" customFormat="1">
      <c r="BP966690" s="90"/>
    </row>
    <row r="966691" spans="68:68" customFormat="1">
      <c r="BP966691" s="90"/>
    </row>
    <row r="966692" spans="68:68" customFormat="1">
      <c r="BP966692" s="90"/>
    </row>
    <row r="966693" spans="68:68" customFormat="1">
      <c r="BP966693" s="90"/>
    </row>
    <row r="966694" spans="68:68" customFormat="1">
      <c r="BP966694" s="90"/>
    </row>
    <row r="966695" spans="68:68" customFormat="1">
      <c r="BP966695" s="90"/>
    </row>
    <row r="966696" spans="68:68" customFormat="1">
      <c r="BP966696" s="90"/>
    </row>
    <row r="966697" spans="68:68" customFormat="1">
      <c r="BP966697" s="90"/>
    </row>
    <row r="966698" spans="68:68" customFormat="1">
      <c r="BP966698" s="90"/>
    </row>
    <row r="966699" spans="68:68" customFormat="1">
      <c r="BP966699" s="90"/>
    </row>
    <row r="966700" spans="68:68" customFormat="1">
      <c r="BP966700" s="90"/>
    </row>
    <row r="966701" spans="68:68" customFormat="1">
      <c r="BP966701" s="90"/>
    </row>
    <row r="966702" spans="68:68" customFormat="1">
      <c r="BP966702" s="90"/>
    </row>
    <row r="966703" spans="68:68" customFormat="1">
      <c r="BP966703" s="90"/>
    </row>
    <row r="966704" spans="68:68" customFormat="1">
      <c r="BP966704" s="90"/>
    </row>
    <row r="966705" spans="68:68" customFormat="1">
      <c r="BP966705" s="90"/>
    </row>
    <row r="966706" spans="68:68" customFormat="1">
      <c r="BP966706" s="90"/>
    </row>
    <row r="966707" spans="68:68" customFormat="1">
      <c r="BP966707" s="90"/>
    </row>
    <row r="966708" spans="68:68" customFormat="1">
      <c r="BP966708" s="90"/>
    </row>
    <row r="966709" spans="68:68" customFormat="1">
      <c r="BP966709" s="90"/>
    </row>
    <row r="966710" spans="68:68" customFormat="1">
      <c r="BP966710" s="90"/>
    </row>
    <row r="966711" spans="68:68" customFormat="1">
      <c r="BP966711" s="90"/>
    </row>
    <row r="966712" spans="68:68" customFormat="1">
      <c r="BP966712" s="90"/>
    </row>
    <row r="966713" spans="68:68" customFormat="1">
      <c r="BP966713" s="90"/>
    </row>
    <row r="966714" spans="68:68" customFormat="1">
      <c r="BP966714" s="90"/>
    </row>
    <row r="966715" spans="68:68" customFormat="1">
      <c r="BP966715" s="90"/>
    </row>
    <row r="966716" spans="68:68" customFormat="1">
      <c r="BP966716" s="90"/>
    </row>
    <row r="966717" spans="68:68" customFormat="1">
      <c r="BP966717" s="90"/>
    </row>
    <row r="966718" spans="68:68" customFormat="1">
      <c r="BP966718" s="90"/>
    </row>
    <row r="966719" spans="68:68" customFormat="1">
      <c r="BP966719" s="90"/>
    </row>
    <row r="966720" spans="68:68" customFormat="1">
      <c r="BP966720" s="90"/>
    </row>
    <row r="966721" spans="68:68" customFormat="1">
      <c r="BP966721" s="90"/>
    </row>
    <row r="966722" spans="68:68" customFormat="1">
      <c r="BP966722" s="90"/>
    </row>
    <row r="966723" spans="68:68" customFormat="1">
      <c r="BP966723" s="90"/>
    </row>
    <row r="966724" spans="68:68" customFormat="1">
      <c r="BP966724" s="90"/>
    </row>
    <row r="966725" spans="68:68" customFormat="1">
      <c r="BP966725" s="90"/>
    </row>
    <row r="966726" spans="68:68" customFormat="1">
      <c r="BP966726" s="90"/>
    </row>
    <row r="966727" spans="68:68" customFormat="1">
      <c r="BP966727" s="90"/>
    </row>
    <row r="966728" spans="68:68" customFormat="1">
      <c r="BP966728" s="90"/>
    </row>
    <row r="966729" spans="68:68" customFormat="1">
      <c r="BP966729" s="90"/>
    </row>
    <row r="966730" spans="68:68" customFormat="1">
      <c r="BP966730" s="90"/>
    </row>
    <row r="966731" spans="68:68" customFormat="1">
      <c r="BP966731" s="90"/>
    </row>
    <row r="966732" spans="68:68" customFormat="1">
      <c r="BP966732" s="90"/>
    </row>
    <row r="966733" spans="68:68" customFormat="1">
      <c r="BP966733" s="90"/>
    </row>
    <row r="966734" spans="68:68" customFormat="1">
      <c r="BP966734" s="90"/>
    </row>
    <row r="966735" spans="68:68" customFormat="1">
      <c r="BP966735" s="90"/>
    </row>
    <row r="966736" spans="68:68" customFormat="1">
      <c r="BP966736" s="90"/>
    </row>
    <row r="966737" spans="68:68" customFormat="1">
      <c r="BP966737" s="90"/>
    </row>
    <row r="966738" spans="68:68" customFormat="1">
      <c r="BP966738" s="90"/>
    </row>
    <row r="966739" spans="68:68" customFormat="1">
      <c r="BP966739" s="90"/>
    </row>
    <row r="966740" spans="68:68" customFormat="1">
      <c r="BP966740" s="90"/>
    </row>
    <row r="966741" spans="68:68" customFormat="1">
      <c r="BP966741" s="90"/>
    </row>
    <row r="966742" spans="68:68" customFormat="1">
      <c r="BP966742" s="90"/>
    </row>
    <row r="966743" spans="68:68" customFormat="1">
      <c r="BP966743" s="90"/>
    </row>
    <row r="966744" spans="68:68" customFormat="1">
      <c r="BP966744" s="90"/>
    </row>
    <row r="966745" spans="68:68" customFormat="1">
      <c r="BP966745" s="90"/>
    </row>
    <row r="966746" spans="68:68" customFormat="1">
      <c r="BP966746" s="90"/>
    </row>
    <row r="966747" spans="68:68" customFormat="1">
      <c r="BP966747" s="90"/>
    </row>
    <row r="966748" spans="68:68" customFormat="1">
      <c r="BP966748" s="90"/>
    </row>
    <row r="966749" spans="68:68" customFormat="1">
      <c r="BP966749" s="90"/>
    </row>
    <row r="966750" spans="68:68" customFormat="1">
      <c r="BP966750" s="90"/>
    </row>
    <row r="966751" spans="68:68" customFormat="1">
      <c r="BP966751" s="90"/>
    </row>
    <row r="966752" spans="68:68" customFormat="1">
      <c r="BP966752" s="90"/>
    </row>
    <row r="966753" spans="68:68" customFormat="1">
      <c r="BP966753" s="90"/>
    </row>
    <row r="966754" spans="68:68" customFormat="1">
      <c r="BP966754" s="90"/>
    </row>
    <row r="966755" spans="68:68" customFormat="1">
      <c r="BP966755" s="90"/>
    </row>
    <row r="966756" spans="68:68" customFormat="1">
      <c r="BP966756" s="90"/>
    </row>
    <row r="966757" spans="68:68" customFormat="1">
      <c r="BP966757" s="90"/>
    </row>
    <row r="966758" spans="68:68" customFormat="1">
      <c r="BP966758" s="90"/>
    </row>
    <row r="966759" spans="68:68" customFormat="1">
      <c r="BP966759" s="90"/>
    </row>
    <row r="966760" spans="68:68" customFormat="1">
      <c r="BP966760" s="90"/>
    </row>
    <row r="966761" spans="68:68" customFormat="1">
      <c r="BP966761" s="90"/>
    </row>
    <row r="966762" spans="68:68" customFormat="1">
      <c r="BP966762" s="90"/>
    </row>
    <row r="966763" spans="68:68" customFormat="1">
      <c r="BP966763" s="90"/>
    </row>
    <row r="966764" spans="68:68" customFormat="1">
      <c r="BP966764" s="90"/>
    </row>
    <row r="966765" spans="68:68" customFormat="1">
      <c r="BP966765" s="90"/>
    </row>
    <row r="966766" spans="68:68" customFormat="1">
      <c r="BP966766" s="90"/>
    </row>
    <row r="966767" spans="68:68" customFormat="1">
      <c r="BP966767" s="90"/>
    </row>
    <row r="966768" spans="68:68" customFormat="1">
      <c r="BP966768" s="90"/>
    </row>
    <row r="966769" spans="68:68" customFormat="1">
      <c r="BP966769" s="90"/>
    </row>
    <row r="966770" spans="68:68" customFormat="1">
      <c r="BP966770" s="90"/>
    </row>
    <row r="966771" spans="68:68" customFormat="1">
      <c r="BP966771" s="90"/>
    </row>
    <row r="966772" spans="68:68" customFormat="1">
      <c r="BP966772" s="90"/>
    </row>
    <row r="966773" spans="68:68" customFormat="1">
      <c r="BP966773" s="90"/>
    </row>
    <row r="966774" spans="68:68" customFormat="1">
      <c r="BP966774" s="90"/>
    </row>
    <row r="966775" spans="68:68" customFormat="1">
      <c r="BP966775" s="90"/>
    </row>
    <row r="966776" spans="68:68" customFormat="1">
      <c r="BP966776" s="90"/>
    </row>
    <row r="966777" spans="68:68" customFormat="1">
      <c r="BP966777" s="90"/>
    </row>
    <row r="966778" spans="68:68" customFormat="1">
      <c r="BP966778" s="90"/>
    </row>
    <row r="966779" spans="68:68" customFormat="1">
      <c r="BP966779" s="90"/>
    </row>
    <row r="966780" spans="68:68" customFormat="1">
      <c r="BP966780" s="90"/>
    </row>
    <row r="966781" spans="68:68" customFormat="1">
      <c r="BP966781" s="90"/>
    </row>
    <row r="966782" spans="68:68" customFormat="1">
      <c r="BP966782" s="90"/>
    </row>
    <row r="966783" spans="68:68" customFormat="1">
      <c r="BP966783" s="90"/>
    </row>
    <row r="966784" spans="68:68" customFormat="1">
      <c r="BP966784" s="90"/>
    </row>
    <row r="966785" spans="68:68" customFormat="1">
      <c r="BP966785" s="90"/>
    </row>
    <row r="966786" spans="68:68" customFormat="1">
      <c r="BP966786" s="90"/>
    </row>
    <row r="966787" spans="68:68" customFormat="1">
      <c r="BP966787" s="90"/>
    </row>
    <row r="966788" spans="68:68" customFormat="1">
      <c r="BP966788" s="90"/>
    </row>
    <row r="966789" spans="68:68" customFormat="1">
      <c r="BP966789" s="90"/>
    </row>
    <row r="966790" spans="68:68" customFormat="1">
      <c r="BP966790" s="90"/>
    </row>
    <row r="966791" spans="68:68" customFormat="1">
      <c r="BP966791" s="90"/>
    </row>
    <row r="966792" spans="68:68" customFormat="1">
      <c r="BP966792" s="90"/>
    </row>
    <row r="966793" spans="68:68" customFormat="1">
      <c r="BP966793" s="90"/>
    </row>
    <row r="966794" spans="68:68" customFormat="1">
      <c r="BP966794" s="90"/>
    </row>
    <row r="966795" spans="68:68" customFormat="1">
      <c r="BP966795" s="90"/>
    </row>
    <row r="966796" spans="68:68" customFormat="1">
      <c r="BP966796" s="90"/>
    </row>
    <row r="966797" spans="68:68" customFormat="1">
      <c r="BP966797" s="90"/>
    </row>
    <row r="966798" spans="68:68" customFormat="1">
      <c r="BP966798" s="90"/>
    </row>
    <row r="966799" spans="68:68" customFormat="1">
      <c r="BP966799" s="90"/>
    </row>
    <row r="966800" spans="68:68" customFormat="1">
      <c r="BP966800" s="90"/>
    </row>
    <row r="966801" spans="68:68" customFormat="1">
      <c r="BP966801" s="90"/>
    </row>
    <row r="966802" spans="68:68" customFormat="1">
      <c r="BP966802" s="90"/>
    </row>
    <row r="966803" spans="68:68" customFormat="1">
      <c r="BP966803" s="90"/>
    </row>
    <row r="966804" spans="68:68" customFormat="1">
      <c r="BP966804" s="90"/>
    </row>
    <row r="966805" spans="68:68" customFormat="1">
      <c r="BP966805" s="90"/>
    </row>
    <row r="966806" spans="68:68" customFormat="1">
      <c r="BP966806" s="90"/>
    </row>
    <row r="966807" spans="68:68" customFormat="1">
      <c r="BP966807" s="90"/>
    </row>
    <row r="966808" spans="68:68" customFormat="1">
      <c r="BP966808" s="90"/>
    </row>
    <row r="966809" spans="68:68" customFormat="1">
      <c r="BP966809" s="90"/>
    </row>
    <row r="966810" spans="68:68" customFormat="1">
      <c r="BP966810" s="90"/>
    </row>
    <row r="966811" spans="68:68" customFormat="1">
      <c r="BP966811" s="90"/>
    </row>
    <row r="966812" spans="68:68" customFormat="1">
      <c r="BP966812" s="90"/>
    </row>
    <row r="966813" spans="68:68" customFormat="1">
      <c r="BP966813" s="90"/>
    </row>
    <row r="966814" spans="68:68" customFormat="1">
      <c r="BP966814" s="90"/>
    </row>
    <row r="966815" spans="68:68" customFormat="1">
      <c r="BP966815" s="90"/>
    </row>
    <row r="966816" spans="68:68" customFormat="1">
      <c r="BP966816" s="90"/>
    </row>
    <row r="966817" spans="68:68" customFormat="1">
      <c r="BP966817" s="90"/>
    </row>
    <row r="966818" spans="68:68" customFormat="1">
      <c r="BP966818" s="90"/>
    </row>
    <row r="966819" spans="68:68" customFormat="1">
      <c r="BP966819" s="90"/>
    </row>
    <row r="966820" spans="68:68" customFormat="1">
      <c r="BP966820" s="90"/>
    </row>
    <row r="966821" spans="68:68" customFormat="1">
      <c r="BP966821" s="90"/>
    </row>
    <row r="966822" spans="68:68" customFormat="1">
      <c r="BP966822" s="90"/>
    </row>
    <row r="966823" spans="68:68" customFormat="1">
      <c r="BP966823" s="90"/>
    </row>
    <row r="966824" spans="68:68" customFormat="1">
      <c r="BP966824" s="90"/>
    </row>
    <row r="966825" spans="68:68" customFormat="1">
      <c r="BP966825" s="90"/>
    </row>
    <row r="966826" spans="68:68" customFormat="1">
      <c r="BP966826" s="90"/>
    </row>
    <row r="966827" spans="68:68" customFormat="1">
      <c r="BP966827" s="90"/>
    </row>
    <row r="966828" spans="68:68" customFormat="1">
      <c r="BP966828" s="90"/>
    </row>
    <row r="966829" spans="68:68" customFormat="1">
      <c r="BP966829" s="90"/>
    </row>
    <row r="966830" spans="68:68" customFormat="1">
      <c r="BP966830" s="90"/>
    </row>
    <row r="966831" spans="68:68" customFormat="1">
      <c r="BP966831" s="90"/>
    </row>
    <row r="966832" spans="68:68" customFormat="1">
      <c r="BP966832" s="90"/>
    </row>
    <row r="966833" spans="68:68" customFormat="1">
      <c r="BP966833" s="90"/>
    </row>
    <row r="966834" spans="68:68" customFormat="1">
      <c r="BP966834" s="90"/>
    </row>
    <row r="966835" spans="68:68" customFormat="1">
      <c r="BP966835" s="90"/>
    </row>
    <row r="966836" spans="68:68" customFormat="1">
      <c r="BP966836" s="90"/>
    </row>
    <row r="966837" spans="68:68" customFormat="1">
      <c r="BP966837" s="90"/>
    </row>
    <row r="966838" spans="68:68" customFormat="1">
      <c r="BP966838" s="90"/>
    </row>
    <row r="966839" spans="68:68" customFormat="1">
      <c r="BP966839" s="90"/>
    </row>
    <row r="966840" spans="68:68" customFormat="1">
      <c r="BP966840" s="90"/>
    </row>
    <row r="966841" spans="68:68" customFormat="1">
      <c r="BP966841" s="90"/>
    </row>
    <row r="966842" spans="68:68" customFormat="1">
      <c r="BP966842" s="90"/>
    </row>
    <row r="966843" spans="68:68" customFormat="1">
      <c r="BP966843" s="90"/>
    </row>
    <row r="966844" spans="68:68" customFormat="1">
      <c r="BP966844" s="90"/>
    </row>
    <row r="966845" spans="68:68" customFormat="1">
      <c r="BP966845" s="90"/>
    </row>
    <row r="966846" spans="68:68" customFormat="1">
      <c r="BP966846" s="90"/>
    </row>
    <row r="966847" spans="68:68" customFormat="1">
      <c r="BP966847" s="90"/>
    </row>
    <row r="966848" spans="68:68" customFormat="1">
      <c r="BP966848" s="90"/>
    </row>
    <row r="966849" spans="68:68" customFormat="1">
      <c r="BP966849" s="90"/>
    </row>
    <row r="966850" spans="68:68" customFormat="1">
      <c r="BP966850" s="90"/>
    </row>
    <row r="966851" spans="68:68" customFormat="1">
      <c r="BP966851" s="90"/>
    </row>
    <row r="966852" spans="68:68" customFormat="1">
      <c r="BP966852" s="90"/>
    </row>
    <row r="966853" spans="68:68" customFormat="1">
      <c r="BP966853" s="90"/>
    </row>
    <row r="966854" spans="68:68" customFormat="1">
      <c r="BP966854" s="90"/>
    </row>
    <row r="966855" spans="68:68" customFormat="1">
      <c r="BP966855" s="90"/>
    </row>
    <row r="966856" spans="68:68" customFormat="1">
      <c r="BP966856" s="90"/>
    </row>
    <row r="966857" spans="68:68" customFormat="1">
      <c r="BP966857" s="90"/>
    </row>
    <row r="966858" spans="68:68" customFormat="1">
      <c r="BP966858" s="90"/>
    </row>
    <row r="966859" spans="68:68" customFormat="1">
      <c r="BP966859" s="90"/>
    </row>
    <row r="966860" spans="68:68" customFormat="1">
      <c r="BP966860" s="90"/>
    </row>
    <row r="966861" spans="68:68" customFormat="1">
      <c r="BP966861" s="90"/>
    </row>
    <row r="966862" spans="68:68" customFormat="1">
      <c r="BP966862" s="90"/>
    </row>
    <row r="966863" spans="68:68" customFormat="1">
      <c r="BP966863" s="90"/>
    </row>
    <row r="966864" spans="68:68" customFormat="1">
      <c r="BP966864" s="90"/>
    </row>
    <row r="966865" spans="68:68" customFormat="1">
      <c r="BP966865" s="90"/>
    </row>
    <row r="966866" spans="68:68" customFormat="1">
      <c r="BP966866" s="90"/>
    </row>
    <row r="966867" spans="68:68" customFormat="1">
      <c r="BP966867" s="90"/>
    </row>
    <row r="966868" spans="68:68" customFormat="1">
      <c r="BP966868" s="90"/>
    </row>
    <row r="966869" spans="68:68" customFormat="1">
      <c r="BP966869" s="90"/>
    </row>
    <row r="966870" spans="68:68" customFormat="1">
      <c r="BP966870" s="90"/>
    </row>
    <row r="966871" spans="68:68" customFormat="1">
      <c r="BP966871" s="90"/>
    </row>
    <row r="966872" spans="68:68" customFormat="1">
      <c r="BP966872" s="90"/>
    </row>
    <row r="966873" spans="68:68" customFormat="1">
      <c r="BP966873" s="90"/>
    </row>
    <row r="966874" spans="68:68" customFormat="1">
      <c r="BP966874" s="90"/>
    </row>
    <row r="966875" spans="68:68" customFormat="1">
      <c r="BP966875" s="90"/>
    </row>
    <row r="966876" spans="68:68" customFormat="1">
      <c r="BP966876" s="90"/>
    </row>
    <row r="966877" spans="68:68" customFormat="1">
      <c r="BP966877" s="90"/>
    </row>
    <row r="966878" spans="68:68" customFormat="1">
      <c r="BP966878" s="90"/>
    </row>
    <row r="966879" spans="68:68" customFormat="1">
      <c r="BP966879" s="90"/>
    </row>
    <row r="966880" spans="68:68" customFormat="1">
      <c r="BP966880" s="90"/>
    </row>
    <row r="966881" spans="68:68" customFormat="1">
      <c r="BP966881" s="90"/>
    </row>
    <row r="966882" spans="68:68" customFormat="1">
      <c r="BP966882" s="90"/>
    </row>
    <row r="966883" spans="68:68" customFormat="1">
      <c r="BP966883" s="90"/>
    </row>
    <row r="966884" spans="68:68" customFormat="1">
      <c r="BP966884" s="90"/>
    </row>
    <row r="966885" spans="68:68" customFormat="1">
      <c r="BP966885" s="90"/>
    </row>
    <row r="966886" spans="68:68" customFormat="1">
      <c r="BP966886" s="90"/>
    </row>
    <row r="966887" spans="68:68" customFormat="1">
      <c r="BP966887" s="90"/>
    </row>
    <row r="966888" spans="68:68" customFormat="1">
      <c r="BP966888" s="90"/>
    </row>
    <row r="966889" spans="68:68" customFormat="1">
      <c r="BP966889" s="90"/>
    </row>
    <row r="966890" spans="68:68" customFormat="1">
      <c r="BP966890" s="90"/>
    </row>
    <row r="966891" spans="68:68" customFormat="1">
      <c r="BP966891" s="90"/>
    </row>
    <row r="966892" spans="68:68" customFormat="1">
      <c r="BP966892" s="90"/>
    </row>
    <row r="966893" spans="68:68" customFormat="1">
      <c r="BP966893" s="90"/>
    </row>
    <row r="966894" spans="68:68" customFormat="1">
      <c r="BP966894" s="90"/>
    </row>
    <row r="966895" spans="68:68" customFormat="1">
      <c r="BP966895" s="90"/>
    </row>
    <row r="966896" spans="68:68" customFormat="1">
      <c r="BP966896" s="90"/>
    </row>
    <row r="966897" spans="68:68" customFormat="1">
      <c r="BP966897" s="90"/>
    </row>
    <row r="966898" spans="68:68" customFormat="1">
      <c r="BP966898" s="90"/>
    </row>
    <row r="966899" spans="68:68" customFormat="1">
      <c r="BP966899" s="90"/>
    </row>
    <row r="966900" spans="68:68" customFormat="1">
      <c r="BP966900" s="90"/>
    </row>
    <row r="966901" spans="68:68" customFormat="1">
      <c r="BP966901" s="90"/>
    </row>
    <row r="966902" spans="68:68" customFormat="1">
      <c r="BP966902" s="90"/>
    </row>
    <row r="966903" spans="68:68" customFormat="1">
      <c r="BP966903" s="90"/>
    </row>
    <row r="966904" spans="68:68" customFormat="1">
      <c r="BP966904" s="90"/>
    </row>
    <row r="966905" spans="68:68" customFormat="1">
      <c r="BP966905" s="90"/>
    </row>
    <row r="966906" spans="68:68" customFormat="1">
      <c r="BP966906" s="90"/>
    </row>
    <row r="966907" spans="68:68" customFormat="1">
      <c r="BP966907" s="90"/>
    </row>
    <row r="966908" spans="68:68" customFormat="1">
      <c r="BP966908" s="90"/>
    </row>
    <row r="966909" spans="68:68" customFormat="1">
      <c r="BP966909" s="90"/>
    </row>
    <row r="966910" spans="68:68" customFormat="1">
      <c r="BP966910" s="90"/>
    </row>
    <row r="966911" spans="68:68" customFormat="1">
      <c r="BP966911" s="90"/>
    </row>
    <row r="966912" spans="68:68" customFormat="1">
      <c r="BP966912" s="90"/>
    </row>
    <row r="966913" spans="68:68" customFormat="1">
      <c r="BP966913" s="90"/>
    </row>
    <row r="966914" spans="68:68" customFormat="1">
      <c r="BP966914" s="90"/>
    </row>
    <row r="966915" spans="68:68" customFormat="1">
      <c r="BP966915" s="90"/>
    </row>
    <row r="966916" spans="68:68" customFormat="1">
      <c r="BP966916" s="90"/>
    </row>
    <row r="966917" spans="68:68" customFormat="1">
      <c r="BP966917" s="90"/>
    </row>
    <row r="966918" spans="68:68" customFormat="1">
      <c r="BP966918" s="90"/>
    </row>
    <row r="966919" spans="68:68" customFormat="1">
      <c r="BP966919" s="90"/>
    </row>
    <row r="966920" spans="68:68" customFormat="1">
      <c r="BP966920" s="90"/>
    </row>
    <row r="966921" spans="68:68" customFormat="1">
      <c r="BP966921" s="90"/>
    </row>
    <row r="966922" spans="68:68" customFormat="1">
      <c r="BP966922" s="90"/>
    </row>
    <row r="966923" spans="68:68" customFormat="1">
      <c r="BP966923" s="90"/>
    </row>
    <row r="966924" spans="68:68" customFormat="1">
      <c r="BP966924" s="90"/>
    </row>
    <row r="966925" spans="68:68" customFormat="1">
      <c r="BP966925" s="90"/>
    </row>
    <row r="966926" spans="68:68" customFormat="1">
      <c r="BP966926" s="90"/>
    </row>
    <row r="966927" spans="68:68" customFormat="1">
      <c r="BP966927" s="90"/>
    </row>
    <row r="966928" spans="68:68" customFormat="1">
      <c r="BP966928" s="90"/>
    </row>
    <row r="966929" spans="68:68" customFormat="1">
      <c r="BP966929" s="90"/>
    </row>
    <row r="966930" spans="68:68" customFormat="1">
      <c r="BP966930" s="90"/>
    </row>
    <row r="966931" spans="68:68" customFormat="1">
      <c r="BP966931" s="90"/>
    </row>
    <row r="966932" spans="68:68" customFormat="1">
      <c r="BP966932" s="90"/>
    </row>
    <row r="966933" spans="68:68" customFormat="1">
      <c r="BP966933" s="90"/>
    </row>
    <row r="966934" spans="68:68" customFormat="1">
      <c r="BP966934" s="90"/>
    </row>
    <row r="966935" spans="68:68" customFormat="1">
      <c r="BP966935" s="90"/>
    </row>
    <row r="966936" spans="68:68" customFormat="1">
      <c r="BP966936" s="90"/>
    </row>
    <row r="966937" spans="68:68" customFormat="1">
      <c r="BP966937" s="90"/>
    </row>
    <row r="966938" spans="68:68" customFormat="1">
      <c r="BP966938" s="90"/>
    </row>
    <row r="966939" spans="68:68" customFormat="1">
      <c r="BP966939" s="90"/>
    </row>
    <row r="966940" spans="68:68" customFormat="1">
      <c r="BP966940" s="90"/>
    </row>
    <row r="966941" spans="68:68" customFormat="1">
      <c r="BP966941" s="90"/>
    </row>
    <row r="966942" spans="68:68" customFormat="1">
      <c r="BP966942" s="90"/>
    </row>
    <row r="966943" spans="68:68" customFormat="1">
      <c r="BP966943" s="90"/>
    </row>
    <row r="966944" spans="68:68" customFormat="1">
      <c r="BP966944" s="90"/>
    </row>
    <row r="966945" spans="68:68" customFormat="1">
      <c r="BP966945" s="90"/>
    </row>
    <row r="966946" spans="68:68" customFormat="1">
      <c r="BP966946" s="90"/>
    </row>
    <row r="966947" spans="68:68" customFormat="1">
      <c r="BP966947" s="90"/>
    </row>
    <row r="966948" spans="68:68" customFormat="1">
      <c r="BP966948" s="90"/>
    </row>
    <row r="966949" spans="68:68" customFormat="1">
      <c r="BP966949" s="90"/>
    </row>
    <row r="966950" spans="68:68" customFormat="1">
      <c r="BP966950" s="90"/>
    </row>
    <row r="966951" spans="68:68" customFormat="1">
      <c r="BP966951" s="90"/>
    </row>
    <row r="966952" spans="68:68" customFormat="1">
      <c r="BP966952" s="90"/>
    </row>
    <row r="966953" spans="68:68" customFormat="1">
      <c r="BP966953" s="90"/>
    </row>
    <row r="966954" spans="68:68" customFormat="1">
      <c r="BP966954" s="90"/>
    </row>
    <row r="966955" spans="68:68" customFormat="1">
      <c r="BP966955" s="90"/>
    </row>
    <row r="966956" spans="68:68" customFormat="1">
      <c r="BP966956" s="90"/>
    </row>
    <row r="966957" spans="68:68" customFormat="1">
      <c r="BP966957" s="90"/>
    </row>
    <row r="966958" spans="68:68" customFormat="1">
      <c r="BP966958" s="90"/>
    </row>
    <row r="966959" spans="68:68" customFormat="1">
      <c r="BP966959" s="90"/>
    </row>
    <row r="966960" spans="68:68" customFormat="1">
      <c r="BP966960" s="90"/>
    </row>
    <row r="966961" spans="68:68" customFormat="1">
      <c r="BP966961" s="90"/>
    </row>
    <row r="966962" spans="68:68" customFormat="1">
      <c r="BP966962" s="90"/>
    </row>
    <row r="966963" spans="68:68" customFormat="1">
      <c r="BP966963" s="90"/>
    </row>
    <row r="966964" spans="68:68" customFormat="1">
      <c r="BP966964" s="90"/>
    </row>
    <row r="966965" spans="68:68" customFormat="1">
      <c r="BP966965" s="90"/>
    </row>
    <row r="966966" spans="68:68" customFormat="1">
      <c r="BP966966" s="90"/>
    </row>
    <row r="966967" spans="68:68" customFormat="1">
      <c r="BP966967" s="90"/>
    </row>
    <row r="966968" spans="68:68" customFormat="1">
      <c r="BP966968" s="90"/>
    </row>
    <row r="966969" spans="68:68" customFormat="1">
      <c r="BP966969" s="90"/>
    </row>
    <row r="966970" spans="68:68" customFormat="1">
      <c r="BP966970" s="90"/>
    </row>
    <row r="966971" spans="68:68" customFormat="1">
      <c r="BP966971" s="90"/>
    </row>
    <row r="966972" spans="68:68" customFormat="1">
      <c r="BP966972" s="90"/>
    </row>
    <row r="966973" spans="68:68" customFormat="1">
      <c r="BP966973" s="90"/>
    </row>
    <row r="966974" spans="68:68" customFormat="1">
      <c r="BP966974" s="90"/>
    </row>
    <row r="966975" spans="68:68" customFormat="1">
      <c r="BP966975" s="90"/>
    </row>
    <row r="966976" spans="68:68" customFormat="1">
      <c r="BP966976" s="90"/>
    </row>
    <row r="966977" spans="68:68" customFormat="1">
      <c r="BP966977" s="90"/>
    </row>
    <row r="966978" spans="68:68" customFormat="1">
      <c r="BP966978" s="90"/>
    </row>
    <row r="966979" spans="68:68" customFormat="1">
      <c r="BP966979" s="90"/>
    </row>
    <row r="966980" spans="68:68" customFormat="1">
      <c r="BP966980" s="90"/>
    </row>
    <row r="966981" spans="68:68" customFormat="1">
      <c r="BP966981" s="90"/>
    </row>
    <row r="966982" spans="68:68" customFormat="1">
      <c r="BP966982" s="90"/>
    </row>
    <row r="966983" spans="68:68" customFormat="1">
      <c r="BP966983" s="90"/>
    </row>
    <row r="966984" spans="68:68" customFormat="1">
      <c r="BP966984" s="90"/>
    </row>
    <row r="966985" spans="68:68" customFormat="1">
      <c r="BP966985" s="90"/>
    </row>
    <row r="966986" spans="68:68" customFormat="1">
      <c r="BP966986" s="90"/>
    </row>
    <row r="966987" spans="68:68" customFormat="1">
      <c r="BP966987" s="90"/>
    </row>
    <row r="966988" spans="68:68" customFormat="1">
      <c r="BP966988" s="90"/>
    </row>
    <row r="966989" spans="68:68" customFormat="1">
      <c r="BP966989" s="90"/>
    </row>
    <row r="966990" spans="68:68" customFormat="1">
      <c r="BP966990" s="90"/>
    </row>
    <row r="966991" spans="68:68" customFormat="1">
      <c r="BP966991" s="90"/>
    </row>
    <row r="966992" spans="68:68" customFormat="1">
      <c r="BP966992" s="90"/>
    </row>
    <row r="966993" spans="68:68" customFormat="1">
      <c r="BP966993" s="90"/>
    </row>
    <row r="966994" spans="68:68" customFormat="1">
      <c r="BP966994" s="90"/>
    </row>
    <row r="966995" spans="68:68" customFormat="1">
      <c r="BP966995" s="90"/>
    </row>
    <row r="966996" spans="68:68" customFormat="1">
      <c r="BP966996" s="90"/>
    </row>
    <row r="966997" spans="68:68" customFormat="1">
      <c r="BP966997" s="90"/>
    </row>
    <row r="966998" spans="68:68" customFormat="1">
      <c r="BP966998" s="90"/>
    </row>
    <row r="966999" spans="68:68" customFormat="1">
      <c r="BP966999" s="90"/>
    </row>
    <row r="967000" spans="68:68" customFormat="1">
      <c r="BP967000" s="90"/>
    </row>
    <row r="967001" spans="68:68" customFormat="1">
      <c r="BP967001" s="90"/>
    </row>
    <row r="967002" spans="68:68" customFormat="1">
      <c r="BP967002" s="90"/>
    </row>
    <row r="967003" spans="68:68" customFormat="1">
      <c r="BP967003" s="90"/>
    </row>
    <row r="967004" spans="68:68" customFormat="1">
      <c r="BP967004" s="90"/>
    </row>
    <row r="967005" spans="68:68" customFormat="1">
      <c r="BP967005" s="90"/>
    </row>
    <row r="967006" spans="68:68" customFormat="1">
      <c r="BP967006" s="90"/>
    </row>
    <row r="967007" spans="68:68" customFormat="1">
      <c r="BP967007" s="90"/>
    </row>
    <row r="967008" spans="68:68" customFormat="1">
      <c r="BP967008" s="90"/>
    </row>
    <row r="967009" spans="68:68" customFormat="1">
      <c r="BP967009" s="90"/>
    </row>
    <row r="967010" spans="68:68" customFormat="1">
      <c r="BP967010" s="90"/>
    </row>
    <row r="967011" spans="68:68" customFormat="1">
      <c r="BP967011" s="90"/>
    </row>
    <row r="967012" spans="68:68" customFormat="1">
      <c r="BP967012" s="90"/>
    </row>
    <row r="967013" spans="68:68" customFormat="1">
      <c r="BP967013" s="90"/>
    </row>
    <row r="967014" spans="68:68" customFormat="1">
      <c r="BP967014" s="90"/>
    </row>
    <row r="967015" spans="68:68" customFormat="1">
      <c r="BP967015" s="90"/>
    </row>
    <row r="967016" spans="68:68" customFormat="1">
      <c r="BP967016" s="90"/>
    </row>
    <row r="967017" spans="68:68" customFormat="1">
      <c r="BP967017" s="90"/>
    </row>
    <row r="967018" spans="68:68" customFormat="1">
      <c r="BP967018" s="90"/>
    </row>
    <row r="967019" spans="68:68" customFormat="1">
      <c r="BP967019" s="90"/>
    </row>
    <row r="967020" spans="68:68" customFormat="1">
      <c r="BP967020" s="90"/>
    </row>
    <row r="967021" spans="68:68" customFormat="1">
      <c r="BP967021" s="90"/>
    </row>
    <row r="967022" spans="68:68" customFormat="1">
      <c r="BP967022" s="90"/>
    </row>
    <row r="967023" spans="68:68" customFormat="1">
      <c r="BP967023" s="90"/>
    </row>
    <row r="967024" spans="68:68" customFormat="1">
      <c r="BP967024" s="90"/>
    </row>
    <row r="967025" spans="68:68" customFormat="1">
      <c r="BP967025" s="90"/>
    </row>
    <row r="967026" spans="68:68" customFormat="1">
      <c r="BP967026" s="90"/>
    </row>
    <row r="967027" spans="68:68" customFormat="1">
      <c r="BP967027" s="90"/>
    </row>
    <row r="967028" spans="68:68" customFormat="1">
      <c r="BP967028" s="90"/>
    </row>
    <row r="967029" spans="68:68" customFormat="1">
      <c r="BP967029" s="90"/>
    </row>
    <row r="967030" spans="68:68" customFormat="1">
      <c r="BP967030" s="90"/>
    </row>
    <row r="967031" spans="68:68" customFormat="1">
      <c r="BP967031" s="90"/>
    </row>
    <row r="967032" spans="68:68" customFormat="1">
      <c r="BP967032" s="90"/>
    </row>
    <row r="967033" spans="68:68" customFormat="1">
      <c r="BP967033" s="90"/>
    </row>
    <row r="967034" spans="68:68" customFormat="1">
      <c r="BP967034" s="90"/>
    </row>
    <row r="967035" spans="68:68" customFormat="1">
      <c r="BP967035" s="90"/>
    </row>
    <row r="967036" spans="68:68" customFormat="1">
      <c r="BP967036" s="90"/>
    </row>
    <row r="967037" spans="68:68" customFormat="1">
      <c r="BP967037" s="90"/>
    </row>
    <row r="967038" spans="68:68" customFormat="1">
      <c r="BP967038" s="90"/>
    </row>
    <row r="967039" spans="68:68" customFormat="1">
      <c r="BP967039" s="90"/>
    </row>
    <row r="967040" spans="68:68" customFormat="1">
      <c r="BP967040" s="90"/>
    </row>
    <row r="967041" spans="68:68" customFormat="1">
      <c r="BP967041" s="90"/>
    </row>
    <row r="967042" spans="68:68" customFormat="1">
      <c r="BP967042" s="90"/>
    </row>
    <row r="967043" spans="68:68" customFormat="1">
      <c r="BP967043" s="90"/>
    </row>
    <row r="967044" spans="68:68" customFormat="1">
      <c r="BP967044" s="90"/>
    </row>
    <row r="967045" spans="68:68" customFormat="1">
      <c r="BP967045" s="90"/>
    </row>
    <row r="967046" spans="68:68" customFormat="1">
      <c r="BP967046" s="90"/>
    </row>
    <row r="967047" spans="68:68" customFormat="1">
      <c r="BP967047" s="90"/>
    </row>
    <row r="967048" spans="68:68" customFormat="1">
      <c r="BP967048" s="90"/>
    </row>
    <row r="967049" spans="68:68" customFormat="1">
      <c r="BP967049" s="90"/>
    </row>
    <row r="967050" spans="68:68" customFormat="1">
      <c r="BP967050" s="90"/>
    </row>
    <row r="967051" spans="68:68" customFormat="1">
      <c r="BP967051" s="90"/>
    </row>
    <row r="967052" spans="68:68" customFormat="1">
      <c r="BP967052" s="90"/>
    </row>
    <row r="967053" spans="68:68" customFormat="1">
      <c r="BP967053" s="90"/>
    </row>
    <row r="967054" spans="68:68" customFormat="1">
      <c r="BP967054" s="90"/>
    </row>
    <row r="967055" spans="68:68" customFormat="1">
      <c r="BP967055" s="90"/>
    </row>
    <row r="967056" spans="68:68" customFormat="1">
      <c r="BP967056" s="90"/>
    </row>
    <row r="967057" spans="68:68" customFormat="1">
      <c r="BP967057" s="90"/>
    </row>
    <row r="967058" spans="68:68" customFormat="1">
      <c r="BP967058" s="90"/>
    </row>
    <row r="967059" spans="68:68" customFormat="1">
      <c r="BP967059" s="90"/>
    </row>
    <row r="967060" spans="68:68" customFormat="1">
      <c r="BP967060" s="90"/>
    </row>
    <row r="967061" spans="68:68" customFormat="1">
      <c r="BP967061" s="90"/>
    </row>
    <row r="967062" spans="68:68" customFormat="1">
      <c r="BP967062" s="90"/>
    </row>
    <row r="967063" spans="68:68" customFormat="1">
      <c r="BP967063" s="90"/>
    </row>
    <row r="967064" spans="68:68" customFormat="1">
      <c r="BP967064" s="90"/>
    </row>
    <row r="967065" spans="68:68" customFormat="1">
      <c r="BP967065" s="90"/>
    </row>
    <row r="967066" spans="68:68" customFormat="1">
      <c r="BP967066" s="90"/>
    </row>
    <row r="967067" spans="68:68" customFormat="1">
      <c r="BP967067" s="90"/>
    </row>
    <row r="967068" spans="68:68" customFormat="1">
      <c r="BP967068" s="90"/>
    </row>
    <row r="967069" spans="68:68" customFormat="1">
      <c r="BP967069" s="90"/>
    </row>
    <row r="967070" spans="68:68" customFormat="1">
      <c r="BP967070" s="90"/>
    </row>
    <row r="967071" spans="68:68" customFormat="1">
      <c r="BP967071" s="90"/>
    </row>
    <row r="967072" spans="68:68" customFormat="1">
      <c r="BP967072" s="90"/>
    </row>
    <row r="967073" spans="68:68" customFormat="1">
      <c r="BP967073" s="90"/>
    </row>
    <row r="967074" spans="68:68" customFormat="1">
      <c r="BP967074" s="90"/>
    </row>
    <row r="967075" spans="68:68" customFormat="1">
      <c r="BP967075" s="90"/>
    </row>
    <row r="967076" spans="68:68" customFormat="1">
      <c r="BP967076" s="90"/>
    </row>
    <row r="967077" spans="68:68" customFormat="1">
      <c r="BP967077" s="90"/>
    </row>
    <row r="967078" spans="68:68" customFormat="1">
      <c r="BP967078" s="90"/>
    </row>
    <row r="967079" spans="68:68" customFormat="1">
      <c r="BP967079" s="90"/>
    </row>
    <row r="967080" spans="68:68" customFormat="1">
      <c r="BP967080" s="90"/>
    </row>
    <row r="967081" spans="68:68" customFormat="1">
      <c r="BP967081" s="90"/>
    </row>
    <row r="967082" spans="68:68" customFormat="1">
      <c r="BP967082" s="90"/>
    </row>
    <row r="967083" spans="68:68" customFormat="1">
      <c r="BP967083" s="90"/>
    </row>
    <row r="967084" spans="68:68" customFormat="1">
      <c r="BP967084" s="90"/>
    </row>
    <row r="967085" spans="68:68" customFormat="1">
      <c r="BP967085" s="90"/>
    </row>
    <row r="967086" spans="68:68" customFormat="1">
      <c r="BP967086" s="90"/>
    </row>
    <row r="967087" spans="68:68" customFormat="1">
      <c r="BP967087" s="90"/>
    </row>
    <row r="967088" spans="68:68" customFormat="1">
      <c r="BP967088" s="90"/>
    </row>
    <row r="967089" spans="68:68" customFormat="1">
      <c r="BP967089" s="90"/>
    </row>
    <row r="967090" spans="68:68" customFormat="1">
      <c r="BP967090" s="90"/>
    </row>
    <row r="967091" spans="68:68" customFormat="1">
      <c r="BP967091" s="90"/>
    </row>
    <row r="967092" spans="68:68" customFormat="1">
      <c r="BP967092" s="90"/>
    </row>
    <row r="967093" spans="68:68" customFormat="1">
      <c r="BP967093" s="90"/>
    </row>
    <row r="967094" spans="68:68" customFormat="1">
      <c r="BP967094" s="90"/>
    </row>
    <row r="967095" spans="68:68" customFormat="1">
      <c r="BP967095" s="90"/>
    </row>
    <row r="967096" spans="68:68" customFormat="1">
      <c r="BP967096" s="90"/>
    </row>
    <row r="967097" spans="68:68" customFormat="1">
      <c r="BP967097" s="90"/>
    </row>
    <row r="967098" spans="68:68" customFormat="1">
      <c r="BP967098" s="90"/>
    </row>
    <row r="967099" spans="68:68" customFormat="1">
      <c r="BP967099" s="90"/>
    </row>
    <row r="967100" spans="68:68" customFormat="1">
      <c r="BP967100" s="90"/>
    </row>
    <row r="967101" spans="68:68" customFormat="1">
      <c r="BP967101" s="90"/>
    </row>
    <row r="967102" spans="68:68" customFormat="1">
      <c r="BP967102" s="90"/>
    </row>
    <row r="967103" spans="68:68" customFormat="1">
      <c r="BP967103" s="90"/>
    </row>
    <row r="967104" spans="68:68" customFormat="1">
      <c r="BP967104" s="90"/>
    </row>
    <row r="967105" spans="68:68" customFormat="1">
      <c r="BP967105" s="90"/>
    </row>
    <row r="967106" spans="68:68" customFormat="1">
      <c r="BP967106" s="90"/>
    </row>
    <row r="967107" spans="68:68" customFormat="1">
      <c r="BP967107" s="90"/>
    </row>
    <row r="967108" spans="68:68" customFormat="1">
      <c r="BP967108" s="90"/>
    </row>
    <row r="967109" spans="68:68" customFormat="1">
      <c r="BP967109" s="90"/>
    </row>
    <row r="967110" spans="68:68" customFormat="1">
      <c r="BP967110" s="90"/>
    </row>
    <row r="967111" spans="68:68" customFormat="1">
      <c r="BP967111" s="90"/>
    </row>
    <row r="967112" spans="68:68" customFormat="1">
      <c r="BP967112" s="90"/>
    </row>
    <row r="967113" spans="68:68" customFormat="1">
      <c r="BP967113" s="90"/>
    </row>
    <row r="967114" spans="68:68" customFormat="1">
      <c r="BP967114" s="90"/>
    </row>
    <row r="967115" spans="68:68" customFormat="1">
      <c r="BP967115" s="90"/>
    </row>
    <row r="967116" spans="68:68" customFormat="1">
      <c r="BP967116" s="90"/>
    </row>
    <row r="967117" spans="68:68" customFormat="1">
      <c r="BP967117" s="90"/>
    </row>
    <row r="967118" spans="68:68" customFormat="1">
      <c r="BP967118" s="90"/>
    </row>
    <row r="967119" spans="68:68" customFormat="1">
      <c r="BP967119" s="90"/>
    </row>
    <row r="967120" spans="68:68" customFormat="1">
      <c r="BP967120" s="90"/>
    </row>
    <row r="967121" spans="68:68" customFormat="1">
      <c r="BP967121" s="90"/>
    </row>
    <row r="967122" spans="68:68" customFormat="1">
      <c r="BP967122" s="90"/>
    </row>
    <row r="967123" spans="68:68" customFormat="1">
      <c r="BP967123" s="90"/>
    </row>
    <row r="967124" spans="68:68" customFormat="1">
      <c r="BP967124" s="90"/>
    </row>
    <row r="967125" spans="68:68" customFormat="1">
      <c r="BP967125" s="90"/>
    </row>
    <row r="967126" spans="68:68" customFormat="1">
      <c r="BP967126" s="90"/>
    </row>
    <row r="967127" spans="68:68" customFormat="1">
      <c r="BP967127" s="90"/>
    </row>
    <row r="967128" spans="68:68" customFormat="1">
      <c r="BP967128" s="90"/>
    </row>
    <row r="967129" spans="68:68" customFormat="1">
      <c r="BP967129" s="90"/>
    </row>
    <row r="967130" spans="68:68" customFormat="1">
      <c r="BP967130" s="90"/>
    </row>
    <row r="967131" spans="68:68" customFormat="1">
      <c r="BP967131" s="90"/>
    </row>
    <row r="967132" spans="68:68" customFormat="1">
      <c r="BP967132" s="90"/>
    </row>
    <row r="967133" spans="68:68" customFormat="1">
      <c r="BP967133" s="90"/>
    </row>
    <row r="967134" spans="68:68" customFormat="1">
      <c r="BP967134" s="90"/>
    </row>
    <row r="967135" spans="68:68" customFormat="1">
      <c r="BP967135" s="90"/>
    </row>
    <row r="967136" spans="68:68" customFormat="1">
      <c r="BP967136" s="90"/>
    </row>
    <row r="967137" spans="68:68" customFormat="1">
      <c r="BP967137" s="90"/>
    </row>
    <row r="967138" spans="68:68" customFormat="1">
      <c r="BP967138" s="90"/>
    </row>
    <row r="967139" spans="68:68" customFormat="1">
      <c r="BP967139" s="90"/>
    </row>
    <row r="967140" spans="68:68" customFormat="1">
      <c r="BP967140" s="90"/>
    </row>
    <row r="967141" spans="68:68" customFormat="1">
      <c r="BP967141" s="90"/>
    </row>
    <row r="967142" spans="68:68" customFormat="1">
      <c r="BP967142" s="90"/>
    </row>
    <row r="967143" spans="68:68" customFormat="1">
      <c r="BP967143" s="90"/>
    </row>
    <row r="967144" spans="68:68" customFormat="1">
      <c r="BP967144" s="90"/>
    </row>
    <row r="967145" spans="68:68" customFormat="1">
      <c r="BP967145" s="90"/>
    </row>
    <row r="967146" spans="68:68" customFormat="1">
      <c r="BP967146" s="90"/>
    </row>
    <row r="967147" spans="68:68" customFormat="1">
      <c r="BP967147" s="90"/>
    </row>
    <row r="967148" spans="68:68" customFormat="1">
      <c r="BP967148" s="90"/>
    </row>
    <row r="967149" spans="68:68" customFormat="1">
      <c r="BP967149" s="90"/>
    </row>
    <row r="967150" spans="68:68" customFormat="1">
      <c r="BP967150" s="90"/>
    </row>
    <row r="967151" spans="68:68" customFormat="1">
      <c r="BP967151" s="90"/>
    </row>
    <row r="967152" spans="68:68" customFormat="1">
      <c r="BP967152" s="90"/>
    </row>
    <row r="967153" spans="68:68" customFormat="1">
      <c r="BP967153" s="90"/>
    </row>
    <row r="967154" spans="68:68" customFormat="1">
      <c r="BP967154" s="90"/>
    </row>
    <row r="967155" spans="68:68" customFormat="1">
      <c r="BP967155" s="90"/>
    </row>
    <row r="967156" spans="68:68" customFormat="1">
      <c r="BP967156" s="90"/>
    </row>
    <row r="967157" spans="68:68" customFormat="1">
      <c r="BP967157" s="90"/>
    </row>
    <row r="967158" spans="68:68" customFormat="1">
      <c r="BP967158" s="90"/>
    </row>
    <row r="967159" spans="68:68" customFormat="1">
      <c r="BP967159" s="90"/>
    </row>
    <row r="967160" spans="68:68" customFormat="1">
      <c r="BP967160" s="90"/>
    </row>
    <row r="967161" spans="68:68" customFormat="1">
      <c r="BP967161" s="90"/>
    </row>
    <row r="967162" spans="68:68" customFormat="1">
      <c r="BP967162" s="90"/>
    </row>
    <row r="967163" spans="68:68" customFormat="1">
      <c r="BP967163" s="90"/>
    </row>
    <row r="967164" spans="68:68" customFormat="1">
      <c r="BP967164" s="90"/>
    </row>
    <row r="967165" spans="68:68" customFormat="1">
      <c r="BP967165" s="90"/>
    </row>
    <row r="967166" spans="68:68" customFormat="1">
      <c r="BP967166" s="90"/>
    </row>
    <row r="967167" spans="68:68" customFormat="1">
      <c r="BP967167" s="90"/>
    </row>
    <row r="967168" spans="68:68" customFormat="1">
      <c r="BP967168" s="90"/>
    </row>
    <row r="967169" spans="68:68" customFormat="1">
      <c r="BP967169" s="90"/>
    </row>
    <row r="967170" spans="68:68" customFormat="1">
      <c r="BP967170" s="90"/>
    </row>
    <row r="967171" spans="68:68" customFormat="1">
      <c r="BP967171" s="90"/>
    </row>
    <row r="967172" spans="68:68" customFormat="1">
      <c r="BP967172" s="90"/>
    </row>
    <row r="967173" spans="68:68" customFormat="1">
      <c r="BP967173" s="90"/>
    </row>
    <row r="967174" spans="68:68" customFormat="1">
      <c r="BP967174" s="90"/>
    </row>
    <row r="967175" spans="68:68" customFormat="1">
      <c r="BP967175" s="90"/>
    </row>
    <row r="967176" spans="68:68" customFormat="1">
      <c r="BP967176" s="90"/>
    </row>
    <row r="967177" spans="68:68" customFormat="1">
      <c r="BP967177" s="90"/>
    </row>
    <row r="967178" spans="68:68" customFormat="1">
      <c r="BP967178" s="90"/>
    </row>
    <row r="967179" spans="68:68" customFormat="1">
      <c r="BP967179" s="90"/>
    </row>
    <row r="967180" spans="68:68" customFormat="1">
      <c r="BP967180" s="90"/>
    </row>
    <row r="967181" spans="68:68" customFormat="1">
      <c r="BP967181" s="90"/>
    </row>
    <row r="967182" spans="68:68" customFormat="1">
      <c r="BP967182" s="90"/>
    </row>
    <row r="967183" spans="68:68" customFormat="1">
      <c r="BP967183" s="90"/>
    </row>
    <row r="967184" spans="68:68" customFormat="1">
      <c r="BP967184" s="90"/>
    </row>
    <row r="967185" spans="68:68" customFormat="1">
      <c r="BP967185" s="90"/>
    </row>
    <row r="967186" spans="68:68" customFormat="1">
      <c r="BP967186" s="90"/>
    </row>
    <row r="967187" spans="68:68" customFormat="1">
      <c r="BP967187" s="90"/>
    </row>
    <row r="967188" spans="68:68" customFormat="1">
      <c r="BP967188" s="90"/>
    </row>
    <row r="967189" spans="68:68" customFormat="1">
      <c r="BP967189" s="90"/>
    </row>
    <row r="967190" spans="68:68" customFormat="1">
      <c r="BP967190" s="90"/>
    </row>
    <row r="967191" spans="68:68" customFormat="1">
      <c r="BP967191" s="90"/>
    </row>
    <row r="967192" spans="68:68" customFormat="1">
      <c r="BP967192" s="90"/>
    </row>
    <row r="967193" spans="68:68" customFormat="1">
      <c r="BP967193" s="90"/>
    </row>
    <row r="967194" spans="68:68" customFormat="1">
      <c r="BP967194" s="90"/>
    </row>
    <row r="967195" spans="68:68" customFormat="1">
      <c r="BP967195" s="90"/>
    </row>
    <row r="967196" spans="68:68" customFormat="1">
      <c r="BP967196" s="90"/>
    </row>
    <row r="967197" spans="68:68" customFormat="1">
      <c r="BP967197" s="90"/>
    </row>
    <row r="967198" spans="68:68" customFormat="1">
      <c r="BP967198" s="90"/>
    </row>
    <row r="967199" spans="68:68" customFormat="1">
      <c r="BP967199" s="90"/>
    </row>
    <row r="967200" spans="68:68" customFormat="1">
      <c r="BP967200" s="90"/>
    </row>
    <row r="967201" spans="68:68" customFormat="1">
      <c r="BP967201" s="90"/>
    </row>
    <row r="967202" spans="68:68" customFormat="1">
      <c r="BP967202" s="90"/>
    </row>
    <row r="967203" spans="68:68" customFormat="1">
      <c r="BP967203" s="90"/>
    </row>
    <row r="967204" spans="68:68" customFormat="1">
      <c r="BP967204" s="90"/>
    </row>
    <row r="967205" spans="68:68" customFormat="1">
      <c r="BP967205" s="90"/>
    </row>
    <row r="967206" spans="68:68" customFormat="1">
      <c r="BP967206" s="90"/>
    </row>
    <row r="967207" spans="68:68" customFormat="1">
      <c r="BP967207" s="90"/>
    </row>
    <row r="967208" spans="68:68" customFormat="1">
      <c r="BP967208" s="90"/>
    </row>
    <row r="967209" spans="68:68" customFormat="1">
      <c r="BP967209" s="90"/>
    </row>
    <row r="967210" spans="68:68" customFormat="1">
      <c r="BP967210" s="90"/>
    </row>
    <row r="967211" spans="68:68" customFormat="1">
      <c r="BP967211" s="90"/>
    </row>
    <row r="967212" spans="68:68" customFormat="1">
      <c r="BP967212" s="90"/>
    </row>
    <row r="967213" spans="68:68" customFormat="1">
      <c r="BP967213" s="90"/>
    </row>
    <row r="967214" spans="68:68" customFormat="1">
      <c r="BP967214" s="90"/>
    </row>
    <row r="967215" spans="68:68" customFormat="1">
      <c r="BP967215" s="90"/>
    </row>
    <row r="967216" spans="68:68" customFormat="1">
      <c r="BP967216" s="90"/>
    </row>
    <row r="967217" spans="68:68" customFormat="1">
      <c r="BP967217" s="90"/>
    </row>
    <row r="967218" spans="68:68" customFormat="1">
      <c r="BP967218" s="90"/>
    </row>
    <row r="967219" spans="68:68" customFormat="1">
      <c r="BP967219" s="90"/>
    </row>
    <row r="967220" spans="68:68" customFormat="1">
      <c r="BP967220" s="90"/>
    </row>
    <row r="967221" spans="68:68" customFormat="1">
      <c r="BP967221" s="90"/>
    </row>
    <row r="967222" spans="68:68" customFormat="1">
      <c r="BP967222" s="90"/>
    </row>
    <row r="967223" spans="68:68" customFormat="1">
      <c r="BP967223" s="90"/>
    </row>
    <row r="967224" spans="68:68" customFormat="1">
      <c r="BP967224" s="90"/>
    </row>
    <row r="967225" spans="68:68" customFormat="1">
      <c r="BP967225" s="90"/>
    </row>
    <row r="967226" spans="68:68" customFormat="1">
      <c r="BP967226" s="90"/>
    </row>
    <row r="967227" spans="68:68" customFormat="1">
      <c r="BP967227" s="90"/>
    </row>
    <row r="967228" spans="68:68" customFormat="1">
      <c r="BP967228" s="90"/>
    </row>
    <row r="967229" spans="68:68" customFormat="1">
      <c r="BP967229" s="90"/>
    </row>
    <row r="967230" spans="68:68" customFormat="1">
      <c r="BP967230" s="90"/>
    </row>
    <row r="967231" spans="68:68" customFormat="1">
      <c r="BP967231" s="90"/>
    </row>
    <row r="967232" spans="68:68" customFormat="1">
      <c r="BP967232" s="90"/>
    </row>
    <row r="967233" spans="68:68" customFormat="1">
      <c r="BP967233" s="90"/>
    </row>
    <row r="967234" spans="68:68" customFormat="1">
      <c r="BP967234" s="90"/>
    </row>
    <row r="967235" spans="68:68" customFormat="1">
      <c r="BP967235" s="90"/>
    </row>
    <row r="967236" spans="68:68" customFormat="1">
      <c r="BP967236" s="90"/>
    </row>
    <row r="967237" spans="68:68" customFormat="1">
      <c r="BP967237" s="90"/>
    </row>
    <row r="967238" spans="68:68" customFormat="1">
      <c r="BP967238" s="90"/>
    </row>
    <row r="967239" spans="68:68" customFormat="1">
      <c r="BP967239" s="90"/>
    </row>
    <row r="967240" spans="68:68" customFormat="1">
      <c r="BP967240" s="90"/>
    </row>
    <row r="967241" spans="68:68" customFormat="1">
      <c r="BP967241" s="90"/>
    </row>
    <row r="967242" spans="68:68" customFormat="1">
      <c r="BP967242" s="90"/>
    </row>
    <row r="967243" spans="68:68" customFormat="1">
      <c r="BP967243" s="90"/>
    </row>
    <row r="967244" spans="68:68" customFormat="1">
      <c r="BP967244" s="90"/>
    </row>
    <row r="967245" spans="68:68" customFormat="1">
      <c r="BP967245" s="90"/>
    </row>
    <row r="967246" spans="68:68" customFormat="1">
      <c r="BP967246" s="90"/>
    </row>
    <row r="967247" spans="68:68" customFormat="1">
      <c r="BP967247" s="90"/>
    </row>
    <row r="967248" spans="68:68" customFormat="1">
      <c r="BP967248" s="90"/>
    </row>
    <row r="967249" spans="68:68" customFormat="1">
      <c r="BP967249" s="90"/>
    </row>
    <row r="967250" spans="68:68" customFormat="1">
      <c r="BP967250" s="90"/>
    </row>
    <row r="967251" spans="68:68" customFormat="1">
      <c r="BP967251" s="90"/>
    </row>
    <row r="967252" spans="68:68" customFormat="1">
      <c r="BP967252" s="90"/>
    </row>
    <row r="967253" spans="68:68" customFormat="1">
      <c r="BP967253" s="90"/>
    </row>
    <row r="967254" spans="68:68" customFormat="1">
      <c r="BP967254" s="90"/>
    </row>
    <row r="967255" spans="68:68" customFormat="1">
      <c r="BP967255" s="90"/>
    </row>
    <row r="967256" spans="68:68" customFormat="1">
      <c r="BP967256" s="90"/>
    </row>
    <row r="967257" spans="68:68" customFormat="1">
      <c r="BP967257" s="90"/>
    </row>
    <row r="967258" spans="68:68" customFormat="1">
      <c r="BP967258" s="90"/>
    </row>
    <row r="967259" spans="68:68" customFormat="1">
      <c r="BP967259" s="90"/>
    </row>
    <row r="967260" spans="68:68" customFormat="1">
      <c r="BP967260" s="90"/>
    </row>
    <row r="967261" spans="68:68" customFormat="1">
      <c r="BP967261" s="90"/>
    </row>
    <row r="967262" spans="68:68" customFormat="1">
      <c r="BP967262" s="90"/>
    </row>
    <row r="967263" spans="68:68" customFormat="1">
      <c r="BP967263" s="90"/>
    </row>
    <row r="967264" spans="68:68" customFormat="1">
      <c r="BP967264" s="90"/>
    </row>
    <row r="967265" spans="68:68" customFormat="1">
      <c r="BP967265" s="90"/>
    </row>
    <row r="967266" spans="68:68" customFormat="1">
      <c r="BP967266" s="90"/>
    </row>
    <row r="967267" spans="68:68" customFormat="1">
      <c r="BP967267" s="90"/>
    </row>
    <row r="967268" spans="68:68" customFormat="1">
      <c r="BP967268" s="90"/>
    </row>
    <row r="967269" spans="68:68" customFormat="1">
      <c r="BP967269" s="90"/>
    </row>
    <row r="967270" spans="68:68" customFormat="1">
      <c r="BP967270" s="90"/>
    </row>
    <row r="967271" spans="68:68" customFormat="1">
      <c r="BP967271" s="90"/>
    </row>
    <row r="967272" spans="68:68" customFormat="1">
      <c r="BP967272" s="90"/>
    </row>
    <row r="967273" spans="68:68" customFormat="1">
      <c r="BP967273" s="90"/>
    </row>
    <row r="967274" spans="68:68" customFormat="1">
      <c r="BP967274" s="90"/>
    </row>
    <row r="967275" spans="68:68" customFormat="1">
      <c r="BP967275" s="90"/>
    </row>
    <row r="967276" spans="68:68" customFormat="1">
      <c r="BP967276" s="90"/>
    </row>
    <row r="967277" spans="68:68" customFormat="1">
      <c r="BP967277" s="90"/>
    </row>
    <row r="967278" spans="68:68" customFormat="1">
      <c r="BP967278" s="90"/>
    </row>
    <row r="967279" spans="68:68" customFormat="1">
      <c r="BP967279" s="90"/>
    </row>
    <row r="967280" spans="68:68" customFormat="1">
      <c r="BP967280" s="90"/>
    </row>
    <row r="967281" spans="68:68" customFormat="1">
      <c r="BP967281" s="90"/>
    </row>
    <row r="967282" spans="68:68" customFormat="1">
      <c r="BP967282" s="90"/>
    </row>
    <row r="967283" spans="68:68" customFormat="1">
      <c r="BP967283" s="90"/>
    </row>
    <row r="967284" spans="68:68" customFormat="1">
      <c r="BP967284" s="90"/>
    </row>
    <row r="967285" spans="68:68" customFormat="1">
      <c r="BP967285" s="90"/>
    </row>
    <row r="967286" spans="68:68" customFormat="1">
      <c r="BP967286" s="90"/>
    </row>
    <row r="967287" spans="68:68" customFormat="1">
      <c r="BP967287" s="90"/>
    </row>
    <row r="967288" spans="68:68" customFormat="1">
      <c r="BP967288" s="90"/>
    </row>
    <row r="967289" spans="68:68" customFormat="1">
      <c r="BP967289" s="90"/>
    </row>
    <row r="967290" spans="68:68" customFormat="1">
      <c r="BP967290" s="90"/>
    </row>
    <row r="967291" spans="68:68" customFormat="1">
      <c r="BP967291" s="90"/>
    </row>
    <row r="967292" spans="68:68" customFormat="1">
      <c r="BP967292" s="90"/>
    </row>
    <row r="967293" spans="68:68" customFormat="1">
      <c r="BP967293" s="90"/>
    </row>
    <row r="967294" spans="68:68" customFormat="1">
      <c r="BP967294" s="90"/>
    </row>
    <row r="967295" spans="68:68" customFormat="1">
      <c r="BP967295" s="90"/>
    </row>
    <row r="967296" spans="68:68" customFormat="1">
      <c r="BP967296" s="90"/>
    </row>
    <row r="967297" spans="68:68" customFormat="1">
      <c r="BP967297" s="90"/>
    </row>
    <row r="967298" spans="68:68" customFormat="1">
      <c r="BP967298" s="90"/>
    </row>
    <row r="967299" spans="68:68" customFormat="1">
      <c r="BP967299" s="90"/>
    </row>
    <row r="967300" spans="68:68" customFormat="1">
      <c r="BP967300" s="90"/>
    </row>
    <row r="967301" spans="68:68" customFormat="1">
      <c r="BP967301" s="90"/>
    </row>
    <row r="967302" spans="68:68" customFormat="1">
      <c r="BP967302" s="90"/>
    </row>
    <row r="967303" spans="68:68" customFormat="1">
      <c r="BP967303" s="90"/>
    </row>
    <row r="967304" spans="68:68" customFormat="1">
      <c r="BP967304" s="90"/>
    </row>
    <row r="967305" spans="68:68" customFormat="1">
      <c r="BP967305" s="90"/>
    </row>
    <row r="967306" spans="68:68" customFormat="1">
      <c r="BP967306" s="90"/>
    </row>
    <row r="967307" spans="68:68" customFormat="1">
      <c r="BP967307" s="90"/>
    </row>
    <row r="967308" spans="68:68" customFormat="1">
      <c r="BP967308" s="90"/>
    </row>
    <row r="967309" spans="68:68" customFormat="1">
      <c r="BP967309" s="90"/>
    </row>
    <row r="967310" spans="68:68" customFormat="1">
      <c r="BP967310" s="90"/>
    </row>
    <row r="967311" spans="68:68" customFormat="1">
      <c r="BP967311" s="90"/>
    </row>
    <row r="967312" spans="68:68" customFormat="1">
      <c r="BP967312" s="90"/>
    </row>
    <row r="967313" spans="68:68" customFormat="1">
      <c r="BP967313" s="90"/>
    </row>
    <row r="967314" spans="68:68" customFormat="1">
      <c r="BP967314" s="90"/>
    </row>
    <row r="967315" spans="68:68" customFormat="1">
      <c r="BP967315" s="90"/>
    </row>
    <row r="967316" spans="68:68" customFormat="1">
      <c r="BP967316" s="90"/>
    </row>
    <row r="967317" spans="68:68" customFormat="1">
      <c r="BP967317" s="90"/>
    </row>
    <row r="967318" spans="68:68" customFormat="1">
      <c r="BP967318" s="90"/>
    </row>
    <row r="967319" spans="68:68" customFormat="1">
      <c r="BP967319" s="90"/>
    </row>
    <row r="967320" spans="68:68" customFormat="1">
      <c r="BP967320" s="90"/>
    </row>
    <row r="967321" spans="68:68" customFormat="1">
      <c r="BP967321" s="90"/>
    </row>
    <row r="967322" spans="68:68" customFormat="1">
      <c r="BP967322" s="90"/>
    </row>
    <row r="967323" spans="68:68" customFormat="1">
      <c r="BP967323" s="90"/>
    </row>
    <row r="967324" spans="68:68" customFormat="1">
      <c r="BP967324" s="90"/>
    </row>
    <row r="967325" spans="68:68" customFormat="1">
      <c r="BP967325" s="90"/>
    </row>
    <row r="967326" spans="68:68" customFormat="1">
      <c r="BP967326" s="90"/>
    </row>
    <row r="967327" spans="68:68" customFormat="1">
      <c r="BP967327" s="90"/>
    </row>
    <row r="967328" spans="68:68" customFormat="1">
      <c r="BP967328" s="90"/>
    </row>
    <row r="967329" spans="68:68" customFormat="1">
      <c r="BP967329" s="90"/>
    </row>
    <row r="967330" spans="68:68" customFormat="1">
      <c r="BP967330" s="90"/>
    </row>
    <row r="967331" spans="68:68" customFormat="1">
      <c r="BP967331" s="90"/>
    </row>
    <row r="967332" spans="68:68" customFormat="1">
      <c r="BP967332" s="90"/>
    </row>
    <row r="967333" spans="68:68" customFormat="1">
      <c r="BP967333" s="90"/>
    </row>
    <row r="967334" spans="68:68" customFormat="1">
      <c r="BP967334" s="90"/>
    </row>
    <row r="967335" spans="68:68" customFormat="1">
      <c r="BP967335" s="90"/>
    </row>
    <row r="967336" spans="68:68" customFormat="1">
      <c r="BP967336" s="90"/>
    </row>
    <row r="967337" spans="68:68" customFormat="1">
      <c r="BP967337" s="90"/>
    </row>
    <row r="967338" spans="68:68" customFormat="1">
      <c r="BP967338" s="90"/>
    </row>
    <row r="967339" spans="68:68" customFormat="1">
      <c r="BP967339" s="90"/>
    </row>
    <row r="967340" spans="68:68" customFormat="1">
      <c r="BP967340" s="90"/>
    </row>
    <row r="967341" spans="68:68" customFormat="1">
      <c r="BP967341" s="90"/>
    </row>
    <row r="967342" spans="68:68" customFormat="1">
      <c r="BP967342" s="90"/>
    </row>
    <row r="967343" spans="68:68" customFormat="1">
      <c r="BP967343" s="90"/>
    </row>
    <row r="967344" spans="68:68" customFormat="1">
      <c r="BP967344" s="90"/>
    </row>
    <row r="967345" spans="68:68" customFormat="1">
      <c r="BP967345" s="90"/>
    </row>
    <row r="967346" spans="68:68" customFormat="1">
      <c r="BP967346" s="90"/>
    </row>
    <row r="967347" spans="68:68" customFormat="1">
      <c r="BP967347" s="90"/>
    </row>
    <row r="967348" spans="68:68" customFormat="1">
      <c r="BP967348" s="90"/>
    </row>
    <row r="967349" spans="68:68" customFormat="1">
      <c r="BP967349" s="90"/>
    </row>
    <row r="967350" spans="68:68" customFormat="1">
      <c r="BP967350" s="90"/>
    </row>
    <row r="967351" spans="68:68" customFormat="1">
      <c r="BP967351" s="90"/>
    </row>
    <row r="967352" spans="68:68" customFormat="1">
      <c r="BP967352" s="90"/>
    </row>
    <row r="967353" spans="68:68" customFormat="1">
      <c r="BP967353" s="90"/>
    </row>
    <row r="967354" spans="68:68" customFormat="1">
      <c r="BP967354" s="90"/>
    </row>
    <row r="967355" spans="68:68" customFormat="1">
      <c r="BP967355" s="90"/>
    </row>
    <row r="967356" spans="68:68" customFormat="1">
      <c r="BP967356" s="90"/>
    </row>
    <row r="967357" spans="68:68" customFormat="1">
      <c r="BP967357" s="90"/>
    </row>
    <row r="967358" spans="68:68" customFormat="1">
      <c r="BP967358" s="90"/>
    </row>
    <row r="967359" spans="68:68" customFormat="1">
      <c r="BP967359" s="90"/>
    </row>
    <row r="967360" spans="68:68" customFormat="1">
      <c r="BP967360" s="90"/>
    </row>
    <row r="967361" spans="68:68" customFormat="1">
      <c r="BP967361" s="90"/>
    </row>
    <row r="967362" spans="68:68" customFormat="1">
      <c r="BP967362" s="90"/>
    </row>
    <row r="967363" spans="68:68" customFormat="1">
      <c r="BP967363" s="90"/>
    </row>
    <row r="967364" spans="68:68" customFormat="1">
      <c r="BP967364" s="90"/>
    </row>
    <row r="967365" spans="68:68" customFormat="1">
      <c r="BP967365" s="90"/>
    </row>
    <row r="967366" spans="68:68" customFormat="1">
      <c r="BP967366" s="90"/>
    </row>
    <row r="967367" spans="68:68" customFormat="1">
      <c r="BP967367" s="90"/>
    </row>
    <row r="967368" spans="68:68" customFormat="1">
      <c r="BP967368" s="90"/>
    </row>
    <row r="967369" spans="68:68" customFormat="1">
      <c r="BP967369" s="90"/>
    </row>
    <row r="967370" spans="68:68" customFormat="1">
      <c r="BP967370" s="90"/>
    </row>
    <row r="967371" spans="68:68" customFormat="1">
      <c r="BP967371" s="90"/>
    </row>
    <row r="967372" spans="68:68" customFormat="1">
      <c r="BP967372" s="90"/>
    </row>
    <row r="967373" spans="68:68" customFormat="1">
      <c r="BP967373" s="90"/>
    </row>
    <row r="967374" spans="68:68" customFormat="1">
      <c r="BP967374" s="90"/>
    </row>
    <row r="967375" spans="68:68" customFormat="1">
      <c r="BP967375" s="90"/>
    </row>
    <row r="967376" spans="68:68" customFormat="1">
      <c r="BP967376" s="90"/>
    </row>
    <row r="967377" spans="68:68" customFormat="1">
      <c r="BP967377" s="90"/>
    </row>
    <row r="967378" spans="68:68" customFormat="1">
      <c r="BP967378" s="90"/>
    </row>
    <row r="967379" spans="68:68" customFormat="1">
      <c r="BP967379" s="90"/>
    </row>
    <row r="967380" spans="68:68" customFormat="1">
      <c r="BP967380" s="90"/>
    </row>
    <row r="967381" spans="68:68" customFormat="1">
      <c r="BP967381" s="90"/>
    </row>
    <row r="967382" spans="68:68" customFormat="1">
      <c r="BP967382" s="90"/>
    </row>
    <row r="967383" spans="68:68" customFormat="1">
      <c r="BP967383" s="90"/>
    </row>
    <row r="967384" spans="68:68" customFormat="1">
      <c r="BP967384" s="90"/>
    </row>
    <row r="967385" spans="68:68" customFormat="1">
      <c r="BP967385" s="90"/>
    </row>
    <row r="967386" spans="68:68" customFormat="1">
      <c r="BP967386" s="90"/>
    </row>
    <row r="967387" spans="68:68" customFormat="1">
      <c r="BP967387" s="90"/>
    </row>
    <row r="967388" spans="68:68" customFormat="1">
      <c r="BP967388" s="90"/>
    </row>
    <row r="967389" spans="68:68" customFormat="1">
      <c r="BP967389" s="90"/>
    </row>
    <row r="967390" spans="68:68" customFormat="1">
      <c r="BP967390" s="90"/>
    </row>
    <row r="967391" spans="68:68" customFormat="1">
      <c r="BP967391" s="90"/>
    </row>
    <row r="967392" spans="68:68" customFormat="1">
      <c r="BP967392" s="90"/>
    </row>
    <row r="967393" spans="68:68" customFormat="1">
      <c r="BP967393" s="90"/>
    </row>
    <row r="967394" spans="68:68" customFormat="1">
      <c r="BP967394" s="90"/>
    </row>
    <row r="967395" spans="68:68" customFormat="1">
      <c r="BP967395" s="90"/>
    </row>
    <row r="967396" spans="68:68" customFormat="1">
      <c r="BP967396" s="90"/>
    </row>
    <row r="967397" spans="68:68" customFormat="1">
      <c r="BP967397" s="90"/>
    </row>
    <row r="967398" spans="68:68" customFormat="1">
      <c r="BP967398" s="90"/>
    </row>
    <row r="967399" spans="68:68" customFormat="1">
      <c r="BP967399" s="90"/>
    </row>
    <row r="967400" spans="68:68" customFormat="1">
      <c r="BP967400" s="90"/>
    </row>
    <row r="967401" spans="68:68" customFormat="1">
      <c r="BP967401" s="90"/>
    </row>
    <row r="967402" spans="68:68" customFormat="1">
      <c r="BP967402" s="90"/>
    </row>
    <row r="967403" spans="68:68" customFormat="1">
      <c r="BP967403" s="90"/>
    </row>
    <row r="967404" spans="68:68" customFormat="1">
      <c r="BP967404" s="90"/>
    </row>
    <row r="967405" spans="68:68" customFormat="1">
      <c r="BP967405" s="90"/>
    </row>
    <row r="967406" spans="68:68" customFormat="1">
      <c r="BP967406" s="90"/>
    </row>
    <row r="967407" spans="68:68" customFormat="1">
      <c r="BP967407" s="90"/>
    </row>
    <row r="967408" spans="68:68" customFormat="1">
      <c r="BP967408" s="90"/>
    </row>
    <row r="967409" spans="68:68" customFormat="1">
      <c r="BP967409" s="90"/>
    </row>
    <row r="967410" spans="68:68" customFormat="1">
      <c r="BP967410" s="90"/>
    </row>
    <row r="967411" spans="68:68" customFormat="1">
      <c r="BP967411" s="90"/>
    </row>
    <row r="967412" spans="68:68" customFormat="1">
      <c r="BP967412" s="90"/>
    </row>
    <row r="967413" spans="68:68" customFormat="1">
      <c r="BP967413" s="90"/>
    </row>
    <row r="967414" spans="68:68" customFormat="1">
      <c r="BP967414" s="90"/>
    </row>
    <row r="967415" spans="68:68" customFormat="1">
      <c r="BP967415" s="90"/>
    </row>
    <row r="967416" spans="68:68" customFormat="1">
      <c r="BP967416" s="90"/>
    </row>
    <row r="967417" spans="68:68" customFormat="1">
      <c r="BP967417" s="90"/>
    </row>
    <row r="967418" spans="68:68" customFormat="1">
      <c r="BP967418" s="90"/>
    </row>
    <row r="967419" spans="68:68" customFormat="1">
      <c r="BP967419" s="90"/>
    </row>
    <row r="967420" spans="68:68" customFormat="1">
      <c r="BP967420" s="90"/>
    </row>
    <row r="967421" spans="68:68" customFormat="1">
      <c r="BP967421" s="90"/>
    </row>
    <row r="967422" spans="68:68" customFormat="1">
      <c r="BP967422" s="90"/>
    </row>
    <row r="967423" spans="68:68" customFormat="1">
      <c r="BP967423" s="90"/>
    </row>
    <row r="967424" spans="68:68" customFormat="1">
      <c r="BP967424" s="90"/>
    </row>
    <row r="967425" spans="68:68" customFormat="1">
      <c r="BP967425" s="90"/>
    </row>
    <row r="967426" spans="68:68" customFormat="1">
      <c r="BP967426" s="90"/>
    </row>
    <row r="967427" spans="68:68" customFormat="1">
      <c r="BP967427" s="90"/>
    </row>
    <row r="967428" spans="68:68" customFormat="1">
      <c r="BP967428" s="90"/>
    </row>
    <row r="967429" spans="68:68" customFormat="1">
      <c r="BP967429" s="90"/>
    </row>
    <row r="967430" spans="68:68" customFormat="1">
      <c r="BP967430" s="90"/>
    </row>
    <row r="967431" spans="68:68" customFormat="1">
      <c r="BP967431" s="90"/>
    </row>
    <row r="967432" spans="68:68" customFormat="1">
      <c r="BP967432" s="90"/>
    </row>
    <row r="967433" spans="68:68" customFormat="1">
      <c r="BP967433" s="90"/>
    </row>
    <row r="967434" spans="68:68" customFormat="1">
      <c r="BP967434" s="90"/>
    </row>
    <row r="967435" spans="68:68" customFormat="1">
      <c r="BP967435" s="90"/>
    </row>
    <row r="967436" spans="68:68" customFormat="1">
      <c r="BP967436" s="90"/>
    </row>
    <row r="967437" spans="68:68" customFormat="1">
      <c r="BP967437" s="90"/>
    </row>
    <row r="967438" spans="68:68" customFormat="1">
      <c r="BP967438" s="90"/>
    </row>
    <row r="967439" spans="68:68" customFormat="1">
      <c r="BP967439" s="90"/>
    </row>
    <row r="967440" spans="68:68" customFormat="1">
      <c r="BP967440" s="90"/>
    </row>
    <row r="967441" spans="68:68" customFormat="1">
      <c r="BP967441" s="90"/>
    </row>
    <row r="967442" spans="68:68" customFormat="1">
      <c r="BP967442" s="90"/>
    </row>
    <row r="967443" spans="68:68" customFormat="1">
      <c r="BP967443" s="90"/>
    </row>
    <row r="967444" spans="68:68" customFormat="1">
      <c r="BP967444" s="90"/>
    </row>
    <row r="967445" spans="68:68" customFormat="1">
      <c r="BP967445" s="90"/>
    </row>
    <row r="967446" spans="68:68" customFormat="1">
      <c r="BP967446" s="90"/>
    </row>
    <row r="967447" spans="68:68" customFormat="1">
      <c r="BP967447" s="90"/>
    </row>
    <row r="967448" spans="68:68" customFormat="1">
      <c r="BP967448" s="90"/>
    </row>
    <row r="967449" spans="68:68" customFormat="1">
      <c r="BP967449" s="90"/>
    </row>
    <row r="967450" spans="68:68" customFormat="1">
      <c r="BP967450" s="90"/>
    </row>
    <row r="967451" spans="68:68" customFormat="1">
      <c r="BP967451" s="90"/>
    </row>
    <row r="967452" spans="68:68" customFormat="1">
      <c r="BP967452" s="90"/>
    </row>
    <row r="967453" spans="68:68" customFormat="1">
      <c r="BP967453" s="90"/>
    </row>
    <row r="967454" spans="68:68" customFormat="1">
      <c r="BP967454" s="90"/>
    </row>
    <row r="967455" spans="68:68" customFormat="1">
      <c r="BP967455" s="90"/>
    </row>
    <row r="967456" spans="68:68" customFormat="1">
      <c r="BP967456" s="90"/>
    </row>
    <row r="967457" spans="68:68" customFormat="1">
      <c r="BP967457" s="90"/>
    </row>
    <row r="967458" spans="68:68" customFormat="1">
      <c r="BP967458" s="90"/>
    </row>
    <row r="967459" spans="68:68" customFormat="1">
      <c r="BP967459" s="90"/>
    </row>
    <row r="967460" spans="68:68" customFormat="1">
      <c r="BP967460" s="90"/>
    </row>
    <row r="967461" spans="68:68" customFormat="1">
      <c r="BP967461" s="90"/>
    </row>
    <row r="967462" spans="68:68" customFormat="1">
      <c r="BP967462" s="90"/>
    </row>
    <row r="967463" spans="68:68" customFormat="1">
      <c r="BP967463" s="90"/>
    </row>
    <row r="967464" spans="68:68" customFormat="1">
      <c r="BP967464" s="90"/>
    </row>
    <row r="967465" spans="68:68" customFormat="1">
      <c r="BP967465" s="90"/>
    </row>
    <row r="967466" spans="68:68" customFormat="1">
      <c r="BP967466" s="90"/>
    </row>
    <row r="967467" spans="68:68" customFormat="1">
      <c r="BP967467" s="90"/>
    </row>
    <row r="967468" spans="68:68" customFormat="1">
      <c r="BP967468" s="90"/>
    </row>
    <row r="967469" spans="68:68" customFormat="1">
      <c r="BP967469" s="90"/>
    </row>
    <row r="967470" spans="68:68" customFormat="1">
      <c r="BP967470" s="90"/>
    </row>
    <row r="967471" spans="68:68" customFormat="1">
      <c r="BP967471" s="90"/>
    </row>
    <row r="967472" spans="68:68" customFormat="1">
      <c r="BP967472" s="90"/>
    </row>
    <row r="967473" spans="68:68" customFormat="1">
      <c r="BP967473" s="90"/>
    </row>
    <row r="967474" spans="68:68" customFormat="1">
      <c r="BP967474" s="90"/>
    </row>
    <row r="967475" spans="68:68" customFormat="1">
      <c r="BP967475" s="90"/>
    </row>
    <row r="967476" spans="68:68" customFormat="1">
      <c r="BP967476" s="90"/>
    </row>
    <row r="967477" spans="68:68" customFormat="1">
      <c r="BP967477" s="90"/>
    </row>
    <row r="967478" spans="68:68" customFormat="1">
      <c r="BP967478" s="90"/>
    </row>
    <row r="967479" spans="68:68" customFormat="1">
      <c r="BP967479" s="90"/>
    </row>
    <row r="967480" spans="68:68" customFormat="1">
      <c r="BP967480" s="90"/>
    </row>
    <row r="967481" spans="68:68" customFormat="1">
      <c r="BP967481" s="90"/>
    </row>
    <row r="967482" spans="68:68" customFormat="1">
      <c r="BP967482" s="90"/>
    </row>
    <row r="967483" spans="68:68" customFormat="1">
      <c r="BP967483" s="90"/>
    </row>
    <row r="967484" spans="68:68" customFormat="1">
      <c r="BP967484" s="90"/>
    </row>
    <row r="967485" spans="68:68" customFormat="1">
      <c r="BP967485" s="90"/>
    </row>
    <row r="967486" spans="68:68" customFormat="1">
      <c r="BP967486" s="90"/>
    </row>
    <row r="967487" spans="68:68" customFormat="1">
      <c r="BP967487" s="90"/>
    </row>
    <row r="967488" spans="68:68" customFormat="1">
      <c r="BP967488" s="90"/>
    </row>
    <row r="967489" spans="68:68" customFormat="1">
      <c r="BP967489" s="90"/>
    </row>
    <row r="967490" spans="68:68" customFormat="1">
      <c r="BP967490" s="90"/>
    </row>
    <row r="967491" spans="68:68" customFormat="1">
      <c r="BP967491" s="90"/>
    </row>
    <row r="967492" spans="68:68" customFormat="1">
      <c r="BP967492" s="90"/>
    </row>
    <row r="967493" spans="68:68" customFormat="1">
      <c r="BP967493" s="90"/>
    </row>
    <row r="967494" spans="68:68" customFormat="1">
      <c r="BP967494" s="90"/>
    </row>
    <row r="967495" spans="68:68" customFormat="1">
      <c r="BP967495" s="90"/>
    </row>
    <row r="967496" spans="68:68" customFormat="1">
      <c r="BP967496" s="90"/>
    </row>
    <row r="967497" spans="68:68" customFormat="1">
      <c r="BP967497" s="90"/>
    </row>
    <row r="967498" spans="68:68" customFormat="1">
      <c r="BP967498" s="90"/>
    </row>
    <row r="967499" spans="68:68" customFormat="1">
      <c r="BP967499" s="90"/>
    </row>
    <row r="967500" spans="68:68" customFormat="1">
      <c r="BP967500" s="90"/>
    </row>
    <row r="967501" spans="68:68" customFormat="1">
      <c r="BP967501" s="90"/>
    </row>
    <row r="967502" spans="68:68" customFormat="1">
      <c r="BP967502" s="90"/>
    </row>
    <row r="967503" spans="68:68" customFormat="1">
      <c r="BP967503" s="90"/>
    </row>
    <row r="967504" spans="68:68" customFormat="1">
      <c r="BP967504" s="90"/>
    </row>
    <row r="967505" spans="68:68" customFormat="1">
      <c r="BP967505" s="90"/>
    </row>
    <row r="967506" spans="68:68" customFormat="1">
      <c r="BP967506" s="90"/>
    </row>
    <row r="967507" spans="68:68" customFormat="1">
      <c r="BP967507" s="90"/>
    </row>
    <row r="967508" spans="68:68" customFormat="1">
      <c r="BP967508" s="90"/>
    </row>
    <row r="967509" spans="68:68" customFormat="1">
      <c r="BP967509" s="90"/>
    </row>
    <row r="967510" spans="68:68" customFormat="1">
      <c r="BP967510" s="90"/>
    </row>
    <row r="967511" spans="68:68" customFormat="1">
      <c r="BP967511" s="90"/>
    </row>
    <row r="967512" spans="68:68" customFormat="1">
      <c r="BP967512" s="90"/>
    </row>
    <row r="967513" spans="68:68" customFormat="1">
      <c r="BP967513" s="90"/>
    </row>
    <row r="967514" spans="68:68" customFormat="1">
      <c r="BP967514" s="90"/>
    </row>
    <row r="967515" spans="68:68" customFormat="1">
      <c r="BP967515" s="90"/>
    </row>
    <row r="967516" spans="68:68" customFormat="1">
      <c r="BP967516" s="90"/>
    </row>
    <row r="967517" spans="68:68" customFormat="1">
      <c r="BP967517" s="90"/>
    </row>
    <row r="967518" spans="68:68" customFormat="1">
      <c r="BP967518" s="90"/>
    </row>
    <row r="967519" spans="68:68" customFormat="1">
      <c r="BP967519" s="90"/>
    </row>
    <row r="967520" spans="68:68" customFormat="1">
      <c r="BP967520" s="90"/>
    </row>
    <row r="967521" spans="68:68" customFormat="1">
      <c r="BP967521" s="90"/>
    </row>
    <row r="967522" spans="68:68" customFormat="1">
      <c r="BP967522" s="90"/>
    </row>
    <row r="967523" spans="68:68" customFormat="1">
      <c r="BP967523" s="90"/>
    </row>
    <row r="967524" spans="68:68" customFormat="1">
      <c r="BP967524" s="90"/>
    </row>
    <row r="967525" spans="68:68" customFormat="1">
      <c r="BP967525" s="90"/>
    </row>
    <row r="967526" spans="68:68" customFormat="1">
      <c r="BP967526" s="90"/>
    </row>
    <row r="967527" spans="68:68" customFormat="1">
      <c r="BP967527" s="90"/>
    </row>
    <row r="967528" spans="68:68" customFormat="1">
      <c r="BP967528" s="90"/>
    </row>
    <row r="967529" spans="68:68" customFormat="1">
      <c r="BP967529" s="90"/>
    </row>
    <row r="967530" spans="68:68" customFormat="1">
      <c r="BP967530" s="90"/>
    </row>
    <row r="967531" spans="68:68" customFormat="1">
      <c r="BP967531" s="90"/>
    </row>
    <row r="967532" spans="68:68" customFormat="1">
      <c r="BP967532" s="90"/>
    </row>
    <row r="967533" spans="68:68" customFormat="1">
      <c r="BP967533" s="90"/>
    </row>
    <row r="967534" spans="68:68" customFormat="1">
      <c r="BP967534" s="90"/>
    </row>
    <row r="967535" spans="68:68" customFormat="1">
      <c r="BP967535" s="90"/>
    </row>
    <row r="967536" spans="68:68" customFormat="1">
      <c r="BP967536" s="90"/>
    </row>
    <row r="967537" spans="68:68" customFormat="1">
      <c r="BP967537" s="90"/>
    </row>
    <row r="967538" spans="68:68" customFormat="1">
      <c r="BP967538" s="90"/>
    </row>
    <row r="967539" spans="68:68" customFormat="1">
      <c r="BP967539" s="90"/>
    </row>
    <row r="967540" spans="68:68" customFormat="1">
      <c r="BP967540" s="90"/>
    </row>
    <row r="967541" spans="68:68" customFormat="1">
      <c r="BP967541" s="90"/>
    </row>
    <row r="967542" spans="68:68" customFormat="1">
      <c r="BP967542" s="90"/>
    </row>
    <row r="967543" spans="68:68" customFormat="1">
      <c r="BP967543" s="90"/>
    </row>
    <row r="967544" spans="68:68" customFormat="1">
      <c r="BP967544" s="90"/>
    </row>
    <row r="967545" spans="68:68" customFormat="1">
      <c r="BP967545" s="90"/>
    </row>
    <row r="967546" spans="68:68" customFormat="1">
      <c r="BP967546" s="90"/>
    </row>
    <row r="967547" spans="68:68" customFormat="1">
      <c r="BP967547" s="90"/>
    </row>
    <row r="967548" spans="68:68" customFormat="1">
      <c r="BP967548" s="90"/>
    </row>
    <row r="967549" spans="68:68" customFormat="1">
      <c r="BP967549" s="90"/>
    </row>
    <row r="967550" spans="68:68" customFormat="1">
      <c r="BP967550" s="90"/>
    </row>
    <row r="967551" spans="68:68" customFormat="1">
      <c r="BP967551" s="90"/>
    </row>
    <row r="967552" spans="68:68" customFormat="1">
      <c r="BP967552" s="90"/>
    </row>
    <row r="967553" spans="68:68" customFormat="1">
      <c r="BP967553" s="90"/>
    </row>
    <row r="967554" spans="68:68" customFormat="1">
      <c r="BP967554" s="90"/>
    </row>
    <row r="967555" spans="68:68" customFormat="1">
      <c r="BP967555" s="90"/>
    </row>
    <row r="967556" spans="68:68" customFormat="1">
      <c r="BP967556" s="90"/>
    </row>
    <row r="967557" spans="68:68" customFormat="1">
      <c r="BP967557" s="90"/>
    </row>
    <row r="967558" spans="68:68" customFormat="1">
      <c r="BP967558" s="90"/>
    </row>
    <row r="967559" spans="68:68" customFormat="1">
      <c r="BP967559" s="90"/>
    </row>
    <row r="967560" spans="68:68" customFormat="1">
      <c r="BP967560" s="90"/>
    </row>
    <row r="967561" spans="68:68" customFormat="1">
      <c r="BP967561" s="90"/>
    </row>
    <row r="967562" spans="68:68" customFormat="1">
      <c r="BP967562" s="90"/>
    </row>
    <row r="967563" spans="68:68" customFormat="1">
      <c r="BP967563" s="90"/>
    </row>
    <row r="967564" spans="68:68" customFormat="1">
      <c r="BP967564" s="90"/>
    </row>
    <row r="967565" spans="68:68" customFormat="1">
      <c r="BP967565" s="90"/>
    </row>
    <row r="967566" spans="68:68" customFormat="1">
      <c r="BP967566" s="90"/>
    </row>
    <row r="967567" spans="68:68" customFormat="1">
      <c r="BP967567" s="90"/>
    </row>
    <row r="967568" spans="68:68" customFormat="1">
      <c r="BP967568" s="90"/>
    </row>
    <row r="967569" spans="68:68" customFormat="1">
      <c r="BP967569" s="90"/>
    </row>
    <row r="967570" spans="68:68" customFormat="1">
      <c r="BP967570" s="90"/>
    </row>
    <row r="967571" spans="68:68" customFormat="1">
      <c r="BP967571" s="90"/>
    </row>
    <row r="967572" spans="68:68" customFormat="1">
      <c r="BP967572" s="90"/>
    </row>
    <row r="967573" spans="68:68" customFormat="1">
      <c r="BP967573" s="90"/>
    </row>
    <row r="967574" spans="68:68" customFormat="1">
      <c r="BP967574" s="90"/>
    </row>
    <row r="967575" spans="68:68" customFormat="1">
      <c r="BP967575" s="90"/>
    </row>
    <row r="967576" spans="68:68" customFormat="1">
      <c r="BP967576" s="90"/>
    </row>
    <row r="967577" spans="68:68" customFormat="1">
      <c r="BP967577" s="90"/>
    </row>
    <row r="967578" spans="68:68" customFormat="1">
      <c r="BP967578" s="90"/>
    </row>
    <row r="967579" spans="68:68" customFormat="1">
      <c r="BP967579" s="90"/>
    </row>
    <row r="967580" spans="68:68" customFormat="1">
      <c r="BP967580" s="90"/>
    </row>
    <row r="967581" spans="68:68" customFormat="1">
      <c r="BP967581" s="90"/>
    </row>
    <row r="967582" spans="68:68" customFormat="1">
      <c r="BP967582" s="90"/>
    </row>
    <row r="967583" spans="68:68" customFormat="1">
      <c r="BP967583" s="90"/>
    </row>
    <row r="967584" spans="68:68" customFormat="1">
      <c r="BP967584" s="90"/>
    </row>
    <row r="967585" spans="68:68" customFormat="1">
      <c r="BP967585" s="90"/>
    </row>
    <row r="967586" spans="68:68" customFormat="1">
      <c r="BP967586" s="90"/>
    </row>
    <row r="967587" spans="68:68" customFormat="1">
      <c r="BP967587" s="90"/>
    </row>
    <row r="967588" spans="68:68" customFormat="1">
      <c r="BP967588" s="90"/>
    </row>
    <row r="967589" spans="68:68" customFormat="1">
      <c r="BP967589" s="90"/>
    </row>
    <row r="967590" spans="68:68" customFormat="1">
      <c r="BP967590" s="90"/>
    </row>
    <row r="967591" spans="68:68" customFormat="1">
      <c r="BP967591" s="90"/>
    </row>
    <row r="967592" spans="68:68" customFormat="1">
      <c r="BP967592" s="90"/>
    </row>
    <row r="967593" spans="68:68" customFormat="1">
      <c r="BP967593" s="90"/>
    </row>
    <row r="967594" spans="68:68" customFormat="1">
      <c r="BP967594" s="90"/>
    </row>
    <row r="967595" spans="68:68" customFormat="1">
      <c r="BP967595" s="90"/>
    </row>
    <row r="967596" spans="68:68" customFormat="1">
      <c r="BP967596" s="90"/>
    </row>
    <row r="967597" spans="68:68" customFormat="1">
      <c r="BP967597" s="90"/>
    </row>
    <row r="967598" spans="68:68" customFormat="1">
      <c r="BP967598" s="90"/>
    </row>
    <row r="967599" spans="68:68" customFormat="1">
      <c r="BP967599" s="90"/>
    </row>
    <row r="967600" spans="68:68" customFormat="1">
      <c r="BP967600" s="90"/>
    </row>
    <row r="967601" spans="68:68" customFormat="1">
      <c r="BP967601" s="90"/>
    </row>
    <row r="967602" spans="68:68" customFormat="1">
      <c r="BP967602" s="90"/>
    </row>
    <row r="967603" spans="68:68" customFormat="1">
      <c r="BP967603" s="90"/>
    </row>
    <row r="967604" spans="68:68" customFormat="1">
      <c r="BP967604" s="90"/>
    </row>
    <row r="967605" spans="68:68" customFormat="1">
      <c r="BP967605" s="90"/>
    </row>
    <row r="967606" spans="68:68" customFormat="1">
      <c r="BP967606" s="90"/>
    </row>
    <row r="967607" spans="68:68" customFormat="1">
      <c r="BP967607" s="90"/>
    </row>
    <row r="967608" spans="68:68" customFormat="1">
      <c r="BP967608" s="90"/>
    </row>
    <row r="967609" spans="68:68" customFormat="1">
      <c r="BP967609" s="90"/>
    </row>
    <row r="967610" spans="68:68" customFormat="1">
      <c r="BP967610" s="90"/>
    </row>
    <row r="967611" spans="68:68" customFormat="1">
      <c r="BP967611" s="90"/>
    </row>
    <row r="967612" spans="68:68" customFormat="1">
      <c r="BP967612" s="90"/>
    </row>
    <row r="967613" spans="68:68" customFormat="1">
      <c r="BP967613" s="90"/>
    </row>
    <row r="967614" spans="68:68" customFormat="1">
      <c r="BP967614" s="90"/>
    </row>
    <row r="967615" spans="68:68" customFormat="1">
      <c r="BP967615" s="90"/>
    </row>
    <row r="967616" spans="68:68" customFormat="1">
      <c r="BP967616" s="90"/>
    </row>
    <row r="967617" spans="68:68" customFormat="1">
      <c r="BP967617" s="90"/>
    </row>
    <row r="967618" spans="68:68" customFormat="1">
      <c r="BP967618" s="90"/>
    </row>
    <row r="967619" spans="68:68" customFormat="1">
      <c r="BP967619" s="90"/>
    </row>
    <row r="967620" spans="68:68" customFormat="1">
      <c r="BP967620" s="90"/>
    </row>
    <row r="967621" spans="68:68" customFormat="1">
      <c r="BP967621" s="90"/>
    </row>
    <row r="967622" spans="68:68" customFormat="1">
      <c r="BP967622" s="90"/>
    </row>
    <row r="967623" spans="68:68" customFormat="1">
      <c r="BP967623" s="90"/>
    </row>
    <row r="967624" spans="68:68" customFormat="1">
      <c r="BP967624" s="90"/>
    </row>
    <row r="967625" spans="68:68" customFormat="1">
      <c r="BP967625" s="90"/>
    </row>
    <row r="967626" spans="68:68" customFormat="1">
      <c r="BP967626" s="90"/>
    </row>
    <row r="967627" spans="68:68" customFormat="1">
      <c r="BP967627" s="90"/>
    </row>
    <row r="967628" spans="68:68" customFormat="1">
      <c r="BP967628" s="90"/>
    </row>
    <row r="967629" spans="68:68" customFormat="1">
      <c r="BP967629" s="90"/>
    </row>
    <row r="967630" spans="68:68" customFormat="1">
      <c r="BP967630" s="90"/>
    </row>
    <row r="967631" spans="68:68" customFormat="1">
      <c r="BP967631" s="90"/>
    </row>
    <row r="967632" spans="68:68" customFormat="1">
      <c r="BP967632" s="90"/>
    </row>
    <row r="967633" spans="68:68" customFormat="1">
      <c r="BP967633" s="90"/>
    </row>
    <row r="967634" spans="68:68" customFormat="1">
      <c r="BP967634" s="90"/>
    </row>
    <row r="967635" spans="68:68" customFormat="1">
      <c r="BP967635" s="90"/>
    </row>
    <row r="967636" spans="68:68" customFormat="1">
      <c r="BP967636" s="90"/>
    </row>
    <row r="967637" spans="68:68" customFormat="1">
      <c r="BP967637" s="90"/>
    </row>
    <row r="967638" spans="68:68" customFormat="1">
      <c r="BP967638" s="90"/>
    </row>
    <row r="967639" spans="68:68" customFormat="1">
      <c r="BP967639" s="90"/>
    </row>
    <row r="967640" spans="68:68" customFormat="1">
      <c r="BP967640" s="90"/>
    </row>
    <row r="967641" spans="68:68" customFormat="1">
      <c r="BP967641" s="90"/>
    </row>
    <row r="967642" spans="68:68" customFormat="1">
      <c r="BP967642" s="90"/>
    </row>
    <row r="967643" spans="68:68" customFormat="1">
      <c r="BP967643" s="90"/>
    </row>
    <row r="967644" spans="68:68" customFormat="1">
      <c r="BP967644" s="90"/>
    </row>
    <row r="967645" spans="68:68" customFormat="1">
      <c r="BP967645" s="90"/>
    </row>
    <row r="967646" spans="68:68" customFormat="1">
      <c r="BP967646" s="90"/>
    </row>
    <row r="967647" spans="68:68" customFormat="1">
      <c r="BP967647" s="90"/>
    </row>
    <row r="967648" spans="68:68" customFormat="1">
      <c r="BP967648" s="90"/>
    </row>
    <row r="967649" spans="68:68" customFormat="1">
      <c r="BP967649" s="90"/>
    </row>
    <row r="967650" spans="68:68" customFormat="1">
      <c r="BP967650" s="90"/>
    </row>
    <row r="967651" spans="68:68" customFormat="1">
      <c r="BP967651" s="90"/>
    </row>
    <row r="967652" spans="68:68" customFormat="1">
      <c r="BP967652" s="90"/>
    </row>
    <row r="967653" spans="68:68" customFormat="1">
      <c r="BP967653" s="90"/>
    </row>
    <row r="967654" spans="68:68" customFormat="1">
      <c r="BP967654" s="90"/>
    </row>
    <row r="967655" spans="68:68" customFormat="1">
      <c r="BP967655" s="90"/>
    </row>
    <row r="967656" spans="68:68" customFormat="1">
      <c r="BP967656" s="90"/>
    </row>
    <row r="967657" spans="68:68" customFormat="1">
      <c r="BP967657" s="90"/>
    </row>
    <row r="967658" spans="68:68" customFormat="1">
      <c r="BP967658" s="90"/>
    </row>
    <row r="967659" spans="68:68" customFormat="1">
      <c r="BP967659" s="90"/>
    </row>
    <row r="967660" spans="68:68" customFormat="1">
      <c r="BP967660" s="90"/>
    </row>
    <row r="967661" spans="68:68" customFormat="1">
      <c r="BP967661" s="90"/>
    </row>
    <row r="967662" spans="68:68" customFormat="1">
      <c r="BP967662" s="90"/>
    </row>
    <row r="967663" spans="68:68" customFormat="1">
      <c r="BP967663" s="90"/>
    </row>
    <row r="967664" spans="68:68" customFormat="1">
      <c r="BP967664" s="90"/>
    </row>
    <row r="967665" spans="68:68" customFormat="1">
      <c r="BP967665" s="90"/>
    </row>
    <row r="967666" spans="68:68" customFormat="1">
      <c r="BP967666" s="90"/>
    </row>
    <row r="967667" spans="68:68" customFormat="1">
      <c r="BP967667" s="90"/>
    </row>
    <row r="967668" spans="68:68" customFormat="1">
      <c r="BP967668" s="90"/>
    </row>
    <row r="967669" spans="68:68" customFormat="1">
      <c r="BP967669" s="90"/>
    </row>
    <row r="967670" spans="68:68" customFormat="1">
      <c r="BP967670" s="90"/>
    </row>
    <row r="967671" spans="68:68" customFormat="1">
      <c r="BP967671" s="90"/>
    </row>
    <row r="967672" spans="68:68" customFormat="1">
      <c r="BP967672" s="90"/>
    </row>
    <row r="967673" spans="68:68" customFormat="1">
      <c r="BP967673" s="90"/>
    </row>
    <row r="967674" spans="68:68" customFormat="1">
      <c r="BP967674" s="90"/>
    </row>
    <row r="967675" spans="68:68" customFormat="1">
      <c r="BP967675" s="90"/>
    </row>
    <row r="967676" spans="68:68" customFormat="1">
      <c r="BP967676" s="90"/>
    </row>
    <row r="967677" spans="68:68" customFormat="1">
      <c r="BP967677" s="90"/>
    </row>
    <row r="967678" spans="68:68" customFormat="1">
      <c r="BP967678" s="90"/>
    </row>
    <row r="967679" spans="68:68" customFormat="1">
      <c r="BP967679" s="90"/>
    </row>
    <row r="967680" spans="68:68" customFormat="1">
      <c r="BP967680" s="90"/>
    </row>
    <row r="967681" spans="68:68" customFormat="1">
      <c r="BP967681" s="90"/>
    </row>
    <row r="967682" spans="68:68" customFormat="1">
      <c r="BP967682" s="90"/>
    </row>
    <row r="967683" spans="68:68" customFormat="1">
      <c r="BP967683" s="90"/>
    </row>
    <row r="967684" spans="68:68" customFormat="1">
      <c r="BP967684" s="90"/>
    </row>
    <row r="967685" spans="68:68" customFormat="1">
      <c r="BP967685" s="90"/>
    </row>
    <row r="967686" spans="68:68" customFormat="1">
      <c r="BP967686" s="90"/>
    </row>
    <row r="967687" spans="68:68" customFormat="1">
      <c r="BP967687" s="90"/>
    </row>
    <row r="967688" spans="68:68" customFormat="1">
      <c r="BP967688" s="90"/>
    </row>
    <row r="967689" spans="68:68" customFormat="1">
      <c r="BP967689" s="90"/>
    </row>
    <row r="967690" spans="68:68" customFormat="1">
      <c r="BP967690" s="90"/>
    </row>
    <row r="967691" spans="68:68" customFormat="1">
      <c r="BP967691" s="90"/>
    </row>
    <row r="967692" spans="68:68" customFormat="1">
      <c r="BP967692" s="90"/>
    </row>
    <row r="967693" spans="68:68" customFormat="1">
      <c r="BP967693" s="90"/>
    </row>
    <row r="967694" spans="68:68" customFormat="1">
      <c r="BP967694" s="90"/>
    </row>
    <row r="967695" spans="68:68" customFormat="1">
      <c r="BP967695" s="90"/>
    </row>
    <row r="967696" spans="68:68" customFormat="1">
      <c r="BP967696" s="90"/>
    </row>
    <row r="967697" spans="68:68" customFormat="1">
      <c r="BP967697" s="90"/>
    </row>
    <row r="967698" spans="68:68" customFormat="1">
      <c r="BP967698" s="90"/>
    </row>
    <row r="967699" spans="68:68" customFormat="1">
      <c r="BP967699" s="90"/>
    </row>
    <row r="967700" spans="68:68" customFormat="1">
      <c r="BP967700" s="90"/>
    </row>
    <row r="967701" spans="68:68" customFormat="1">
      <c r="BP967701" s="90"/>
    </row>
    <row r="967702" spans="68:68" customFormat="1">
      <c r="BP967702" s="90"/>
    </row>
    <row r="967703" spans="68:68" customFormat="1">
      <c r="BP967703" s="90"/>
    </row>
    <row r="967704" spans="68:68" customFormat="1">
      <c r="BP967704" s="90"/>
    </row>
    <row r="967705" spans="68:68" customFormat="1">
      <c r="BP967705" s="90"/>
    </row>
    <row r="967706" spans="68:68" customFormat="1">
      <c r="BP967706" s="90"/>
    </row>
    <row r="967707" spans="68:68" customFormat="1">
      <c r="BP967707" s="90"/>
    </row>
    <row r="967708" spans="68:68" customFormat="1">
      <c r="BP967708" s="90"/>
    </row>
    <row r="967709" spans="68:68" customFormat="1">
      <c r="BP967709" s="90"/>
    </row>
    <row r="967710" spans="68:68" customFormat="1">
      <c r="BP967710" s="90"/>
    </row>
    <row r="967711" spans="68:68" customFormat="1">
      <c r="BP967711" s="90"/>
    </row>
    <row r="967712" spans="68:68" customFormat="1">
      <c r="BP967712" s="90"/>
    </row>
    <row r="967713" spans="68:68" customFormat="1">
      <c r="BP967713" s="90"/>
    </row>
    <row r="967714" spans="68:68" customFormat="1">
      <c r="BP967714" s="90"/>
    </row>
    <row r="967715" spans="68:68" customFormat="1">
      <c r="BP967715" s="90"/>
    </row>
    <row r="967716" spans="68:68" customFormat="1">
      <c r="BP967716" s="90"/>
    </row>
    <row r="967717" spans="68:68" customFormat="1">
      <c r="BP967717" s="90"/>
    </row>
    <row r="967718" spans="68:68" customFormat="1">
      <c r="BP967718" s="90"/>
    </row>
    <row r="967719" spans="68:68" customFormat="1">
      <c r="BP967719" s="90"/>
    </row>
    <row r="967720" spans="68:68" customFormat="1">
      <c r="BP967720" s="90"/>
    </row>
    <row r="967721" spans="68:68" customFormat="1">
      <c r="BP967721" s="90"/>
    </row>
    <row r="967722" spans="68:68" customFormat="1">
      <c r="BP967722" s="90"/>
    </row>
    <row r="967723" spans="68:68" customFormat="1">
      <c r="BP967723" s="90"/>
    </row>
    <row r="967724" spans="68:68" customFormat="1">
      <c r="BP967724" s="90"/>
    </row>
    <row r="967725" spans="68:68" customFormat="1">
      <c r="BP967725" s="90"/>
    </row>
    <row r="967726" spans="68:68" customFormat="1">
      <c r="BP967726" s="90"/>
    </row>
    <row r="967727" spans="68:68" customFormat="1">
      <c r="BP967727" s="90"/>
    </row>
    <row r="967728" spans="68:68" customFormat="1">
      <c r="BP967728" s="90"/>
    </row>
    <row r="967729" spans="68:68" customFormat="1">
      <c r="BP967729" s="90"/>
    </row>
    <row r="967730" spans="68:68" customFormat="1">
      <c r="BP967730" s="90"/>
    </row>
    <row r="967731" spans="68:68" customFormat="1">
      <c r="BP967731" s="90"/>
    </row>
    <row r="967732" spans="68:68" customFormat="1">
      <c r="BP967732" s="90"/>
    </row>
    <row r="967733" spans="68:68" customFormat="1">
      <c r="BP967733" s="90"/>
    </row>
    <row r="967734" spans="68:68" customFormat="1">
      <c r="BP967734" s="90"/>
    </row>
    <row r="967735" spans="68:68" customFormat="1">
      <c r="BP967735" s="90"/>
    </row>
    <row r="967736" spans="68:68" customFormat="1">
      <c r="BP967736" s="90"/>
    </row>
    <row r="967737" spans="68:68" customFormat="1">
      <c r="BP967737" s="90"/>
    </row>
    <row r="967738" spans="68:68" customFormat="1">
      <c r="BP967738" s="90"/>
    </row>
    <row r="967739" spans="68:68" customFormat="1">
      <c r="BP967739" s="90"/>
    </row>
    <row r="967740" spans="68:68" customFormat="1">
      <c r="BP967740" s="90"/>
    </row>
    <row r="967741" spans="68:68" customFormat="1">
      <c r="BP967741" s="90"/>
    </row>
    <row r="967742" spans="68:68" customFormat="1">
      <c r="BP967742" s="90"/>
    </row>
    <row r="967743" spans="68:68" customFormat="1">
      <c r="BP967743" s="90"/>
    </row>
    <row r="967744" spans="68:68" customFormat="1">
      <c r="BP967744" s="90"/>
    </row>
    <row r="967745" spans="68:68" customFormat="1">
      <c r="BP967745" s="90"/>
    </row>
    <row r="967746" spans="68:68" customFormat="1">
      <c r="BP967746" s="90"/>
    </row>
    <row r="967747" spans="68:68" customFormat="1">
      <c r="BP967747" s="90"/>
    </row>
    <row r="967748" spans="68:68" customFormat="1">
      <c r="BP967748" s="90"/>
    </row>
    <row r="967749" spans="68:68" customFormat="1">
      <c r="BP967749" s="90"/>
    </row>
    <row r="967750" spans="68:68" customFormat="1">
      <c r="BP967750" s="90"/>
    </row>
    <row r="967751" spans="68:68" customFormat="1">
      <c r="BP967751" s="90"/>
    </row>
    <row r="967752" spans="68:68" customFormat="1">
      <c r="BP967752" s="90"/>
    </row>
    <row r="967753" spans="68:68" customFormat="1">
      <c r="BP967753" s="90"/>
    </row>
    <row r="967754" spans="68:68" customFormat="1">
      <c r="BP967754" s="90"/>
    </row>
    <row r="967755" spans="68:68" customFormat="1">
      <c r="BP967755" s="90"/>
    </row>
    <row r="967756" spans="68:68" customFormat="1">
      <c r="BP967756" s="90"/>
    </row>
    <row r="967757" spans="68:68" customFormat="1">
      <c r="BP967757" s="90"/>
    </row>
    <row r="967758" spans="68:68" customFormat="1">
      <c r="BP967758" s="90"/>
    </row>
    <row r="967759" spans="68:68" customFormat="1">
      <c r="BP967759" s="90"/>
    </row>
    <row r="967760" spans="68:68" customFormat="1">
      <c r="BP967760" s="90"/>
    </row>
    <row r="967761" spans="68:68" customFormat="1">
      <c r="BP967761" s="90"/>
    </row>
    <row r="967762" spans="68:68" customFormat="1">
      <c r="BP967762" s="90"/>
    </row>
    <row r="967763" spans="68:68" customFormat="1">
      <c r="BP967763" s="90"/>
    </row>
    <row r="967764" spans="68:68" customFormat="1">
      <c r="BP967764" s="90"/>
    </row>
    <row r="967765" spans="68:68" customFormat="1">
      <c r="BP967765" s="90"/>
    </row>
    <row r="967766" spans="68:68" customFormat="1">
      <c r="BP967766" s="90"/>
    </row>
    <row r="967767" spans="68:68" customFormat="1">
      <c r="BP967767" s="90"/>
    </row>
    <row r="967768" spans="68:68" customFormat="1">
      <c r="BP967768" s="90"/>
    </row>
    <row r="967769" spans="68:68" customFormat="1">
      <c r="BP967769" s="90"/>
    </row>
    <row r="967770" spans="68:68" customFormat="1">
      <c r="BP967770" s="90"/>
    </row>
    <row r="967771" spans="68:68" customFormat="1">
      <c r="BP967771" s="90"/>
    </row>
    <row r="967772" spans="68:68" customFormat="1">
      <c r="BP967772" s="90"/>
    </row>
    <row r="967773" spans="68:68" customFormat="1">
      <c r="BP967773" s="90"/>
    </row>
    <row r="967774" spans="68:68" customFormat="1">
      <c r="BP967774" s="90"/>
    </row>
    <row r="967775" spans="68:68" customFormat="1">
      <c r="BP967775" s="90"/>
    </row>
    <row r="967776" spans="68:68" customFormat="1">
      <c r="BP967776" s="90"/>
    </row>
    <row r="967777" spans="68:68" customFormat="1">
      <c r="BP967777" s="90"/>
    </row>
    <row r="967778" spans="68:68" customFormat="1">
      <c r="BP967778" s="90"/>
    </row>
    <row r="967779" spans="68:68" customFormat="1">
      <c r="BP967779" s="90"/>
    </row>
    <row r="967780" spans="68:68" customFormat="1">
      <c r="BP967780" s="90"/>
    </row>
    <row r="967781" spans="68:68" customFormat="1">
      <c r="BP967781" s="90"/>
    </row>
    <row r="967782" spans="68:68" customFormat="1">
      <c r="BP967782" s="90"/>
    </row>
    <row r="967783" spans="68:68" customFormat="1">
      <c r="BP967783" s="90"/>
    </row>
    <row r="967784" spans="68:68" customFormat="1">
      <c r="BP967784" s="90"/>
    </row>
    <row r="967785" spans="68:68" customFormat="1">
      <c r="BP967785" s="90"/>
    </row>
    <row r="967786" spans="68:68" customFormat="1">
      <c r="BP967786" s="90"/>
    </row>
    <row r="967787" spans="68:68" customFormat="1">
      <c r="BP967787" s="90"/>
    </row>
    <row r="967788" spans="68:68" customFormat="1">
      <c r="BP967788" s="90"/>
    </row>
    <row r="967789" spans="68:68" customFormat="1">
      <c r="BP967789" s="90"/>
    </row>
    <row r="967790" spans="68:68" customFormat="1">
      <c r="BP967790" s="90"/>
    </row>
    <row r="967791" spans="68:68" customFormat="1">
      <c r="BP967791" s="90"/>
    </row>
    <row r="967792" spans="68:68" customFormat="1">
      <c r="BP967792" s="90"/>
    </row>
    <row r="967793" spans="68:68" customFormat="1">
      <c r="BP967793" s="90"/>
    </row>
    <row r="967794" spans="68:68" customFormat="1">
      <c r="BP967794" s="90"/>
    </row>
    <row r="967795" spans="68:68" customFormat="1">
      <c r="BP967795" s="90"/>
    </row>
    <row r="967796" spans="68:68" customFormat="1">
      <c r="BP967796" s="90"/>
    </row>
    <row r="967797" spans="68:68" customFormat="1">
      <c r="BP967797" s="90"/>
    </row>
    <row r="967798" spans="68:68" customFormat="1">
      <c r="BP967798" s="90"/>
    </row>
    <row r="967799" spans="68:68" customFormat="1">
      <c r="BP967799" s="90"/>
    </row>
    <row r="967800" spans="68:68" customFormat="1">
      <c r="BP967800" s="90"/>
    </row>
    <row r="967801" spans="68:68" customFormat="1">
      <c r="BP967801" s="90"/>
    </row>
    <row r="967802" spans="68:68" customFormat="1">
      <c r="BP967802" s="90"/>
    </row>
    <row r="967803" spans="68:68" customFormat="1">
      <c r="BP967803" s="90"/>
    </row>
    <row r="967804" spans="68:68" customFormat="1">
      <c r="BP967804" s="90"/>
    </row>
    <row r="967805" spans="68:68" customFormat="1">
      <c r="BP967805" s="90"/>
    </row>
    <row r="967806" spans="68:68" customFormat="1">
      <c r="BP967806" s="90"/>
    </row>
    <row r="967807" spans="68:68" customFormat="1">
      <c r="BP967807" s="90"/>
    </row>
    <row r="967808" spans="68:68" customFormat="1">
      <c r="BP967808" s="90"/>
    </row>
    <row r="967809" spans="68:68" customFormat="1">
      <c r="BP967809" s="90"/>
    </row>
    <row r="967810" spans="68:68" customFormat="1">
      <c r="BP967810" s="90"/>
    </row>
    <row r="967811" spans="68:68" customFormat="1">
      <c r="BP967811" s="90"/>
    </row>
    <row r="967812" spans="68:68" customFormat="1">
      <c r="BP967812" s="90"/>
    </row>
    <row r="967813" spans="68:68" customFormat="1">
      <c r="BP967813" s="90"/>
    </row>
    <row r="967814" spans="68:68" customFormat="1">
      <c r="BP967814" s="90"/>
    </row>
    <row r="967815" spans="68:68" customFormat="1">
      <c r="BP967815" s="90"/>
    </row>
    <row r="967816" spans="68:68" customFormat="1">
      <c r="BP967816" s="90"/>
    </row>
    <row r="967817" spans="68:68" customFormat="1">
      <c r="BP967817" s="90"/>
    </row>
    <row r="967818" spans="68:68" customFormat="1">
      <c r="BP967818" s="90"/>
    </row>
    <row r="967819" spans="68:68" customFormat="1">
      <c r="BP967819" s="90"/>
    </row>
    <row r="967820" spans="68:68" customFormat="1">
      <c r="BP967820" s="90"/>
    </row>
    <row r="967821" spans="68:68" customFormat="1">
      <c r="BP967821" s="90"/>
    </row>
    <row r="967822" spans="68:68" customFormat="1">
      <c r="BP967822" s="90"/>
    </row>
    <row r="967823" spans="68:68" customFormat="1">
      <c r="BP967823" s="90"/>
    </row>
    <row r="967824" spans="68:68" customFormat="1">
      <c r="BP967824" s="90"/>
    </row>
    <row r="967825" spans="68:68" customFormat="1">
      <c r="BP967825" s="90"/>
    </row>
    <row r="967826" spans="68:68" customFormat="1">
      <c r="BP967826" s="90"/>
    </row>
    <row r="967827" spans="68:68" customFormat="1">
      <c r="BP967827" s="90"/>
    </row>
    <row r="967828" spans="68:68" customFormat="1">
      <c r="BP967828" s="90"/>
    </row>
    <row r="967829" spans="68:68" customFormat="1">
      <c r="BP967829" s="90"/>
    </row>
    <row r="967830" spans="68:68" customFormat="1">
      <c r="BP967830" s="90"/>
    </row>
    <row r="967831" spans="68:68" customFormat="1">
      <c r="BP967831" s="90"/>
    </row>
    <row r="967832" spans="68:68" customFormat="1">
      <c r="BP967832" s="90"/>
    </row>
    <row r="967833" spans="68:68" customFormat="1">
      <c r="BP967833" s="90"/>
    </row>
    <row r="967834" spans="68:68" customFormat="1">
      <c r="BP967834" s="90"/>
    </row>
    <row r="967835" spans="68:68" customFormat="1">
      <c r="BP967835" s="90"/>
    </row>
    <row r="967836" spans="68:68" customFormat="1">
      <c r="BP967836" s="90"/>
    </row>
    <row r="967837" spans="68:68" customFormat="1">
      <c r="BP967837" s="90"/>
    </row>
    <row r="967838" spans="68:68" customFormat="1">
      <c r="BP967838" s="90"/>
    </row>
    <row r="967839" spans="68:68" customFormat="1">
      <c r="BP967839" s="90"/>
    </row>
    <row r="967840" spans="68:68" customFormat="1">
      <c r="BP967840" s="90"/>
    </row>
    <row r="967841" spans="68:68" customFormat="1">
      <c r="BP967841" s="90"/>
    </row>
    <row r="967842" spans="68:68" customFormat="1">
      <c r="BP967842" s="90"/>
    </row>
    <row r="967843" spans="68:68" customFormat="1">
      <c r="BP967843" s="90"/>
    </row>
    <row r="967844" spans="68:68" customFormat="1">
      <c r="BP967844" s="90"/>
    </row>
    <row r="967845" spans="68:68" customFormat="1">
      <c r="BP967845" s="90"/>
    </row>
    <row r="967846" spans="68:68" customFormat="1">
      <c r="BP967846" s="90"/>
    </row>
    <row r="967847" spans="68:68" customFormat="1">
      <c r="BP967847" s="90"/>
    </row>
    <row r="967848" spans="68:68" customFormat="1">
      <c r="BP967848" s="90"/>
    </row>
    <row r="967849" spans="68:68" customFormat="1">
      <c r="BP967849" s="90"/>
    </row>
    <row r="967850" spans="68:68" customFormat="1">
      <c r="BP967850" s="90"/>
    </row>
    <row r="967851" spans="68:68" customFormat="1">
      <c r="BP967851" s="90"/>
    </row>
    <row r="967852" spans="68:68" customFormat="1">
      <c r="BP967852" s="90"/>
    </row>
    <row r="967853" spans="68:68" customFormat="1">
      <c r="BP967853" s="90"/>
    </row>
    <row r="967854" spans="68:68" customFormat="1">
      <c r="BP967854" s="90"/>
    </row>
    <row r="967855" spans="68:68" customFormat="1">
      <c r="BP967855" s="90"/>
    </row>
    <row r="967856" spans="68:68" customFormat="1">
      <c r="BP967856" s="90"/>
    </row>
    <row r="967857" spans="68:68" customFormat="1">
      <c r="BP967857" s="90"/>
    </row>
    <row r="967858" spans="68:68" customFormat="1">
      <c r="BP967858" s="90"/>
    </row>
    <row r="967859" spans="68:68" customFormat="1">
      <c r="BP967859" s="90"/>
    </row>
    <row r="967860" spans="68:68" customFormat="1">
      <c r="BP967860" s="90"/>
    </row>
    <row r="967861" spans="68:68" customFormat="1">
      <c r="BP967861" s="90"/>
    </row>
    <row r="967862" spans="68:68" customFormat="1">
      <c r="BP967862" s="90"/>
    </row>
    <row r="967863" spans="68:68" customFormat="1">
      <c r="BP967863" s="90"/>
    </row>
    <row r="967864" spans="68:68" customFormat="1">
      <c r="BP967864" s="90"/>
    </row>
    <row r="967865" spans="68:68" customFormat="1">
      <c r="BP967865" s="90"/>
    </row>
    <row r="967866" spans="68:68" customFormat="1">
      <c r="BP967866" s="90"/>
    </row>
    <row r="967867" spans="68:68" customFormat="1">
      <c r="BP967867" s="90"/>
    </row>
    <row r="967868" spans="68:68" customFormat="1">
      <c r="BP967868" s="90"/>
    </row>
    <row r="967869" spans="68:68" customFormat="1">
      <c r="BP967869" s="90"/>
    </row>
    <row r="967870" spans="68:68" customFormat="1">
      <c r="BP967870" s="90"/>
    </row>
    <row r="967871" spans="68:68" customFormat="1">
      <c r="BP967871" s="90"/>
    </row>
    <row r="967872" spans="68:68" customFormat="1">
      <c r="BP967872" s="90"/>
    </row>
    <row r="967873" spans="68:68" customFormat="1">
      <c r="BP967873" s="90"/>
    </row>
    <row r="967874" spans="68:68" customFormat="1">
      <c r="BP967874" s="90"/>
    </row>
    <row r="967875" spans="68:68" customFormat="1">
      <c r="BP967875" s="90"/>
    </row>
    <row r="967876" spans="68:68" customFormat="1">
      <c r="BP967876" s="90"/>
    </row>
    <row r="967877" spans="68:68" customFormat="1">
      <c r="BP967877" s="90"/>
    </row>
    <row r="967878" spans="68:68" customFormat="1">
      <c r="BP967878" s="90"/>
    </row>
    <row r="967879" spans="68:68" customFormat="1">
      <c r="BP967879" s="90"/>
    </row>
    <row r="967880" spans="68:68" customFormat="1">
      <c r="BP967880" s="90"/>
    </row>
    <row r="967881" spans="68:68" customFormat="1">
      <c r="BP967881" s="90"/>
    </row>
    <row r="967882" spans="68:68" customFormat="1">
      <c r="BP967882" s="90"/>
    </row>
    <row r="967883" spans="68:68" customFormat="1">
      <c r="BP967883" s="90"/>
    </row>
    <row r="967884" spans="68:68" customFormat="1">
      <c r="BP967884" s="90"/>
    </row>
    <row r="967885" spans="68:68" customFormat="1">
      <c r="BP967885" s="90"/>
    </row>
    <row r="967886" spans="68:68" customFormat="1">
      <c r="BP967886" s="90"/>
    </row>
    <row r="967887" spans="68:68" customFormat="1">
      <c r="BP967887" s="90"/>
    </row>
    <row r="967888" spans="68:68" customFormat="1">
      <c r="BP967888" s="90"/>
    </row>
    <row r="967889" spans="68:68" customFormat="1">
      <c r="BP967889" s="90"/>
    </row>
    <row r="967890" spans="68:68" customFormat="1">
      <c r="BP967890" s="90"/>
    </row>
    <row r="967891" spans="68:68" customFormat="1">
      <c r="BP967891" s="90"/>
    </row>
    <row r="967892" spans="68:68" customFormat="1">
      <c r="BP967892" s="90"/>
    </row>
    <row r="967893" spans="68:68" customFormat="1">
      <c r="BP967893" s="90"/>
    </row>
    <row r="967894" spans="68:68" customFormat="1">
      <c r="BP967894" s="90"/>
    </row>
    <row r="967895" spans="68:68" customFormat="1">
      <c r="BP967895" s="90"/>
    </row>
    <row r="967896" spans="68:68" customFormat="1">
      <c r="BP967896" s="90"/>
    </row>
    <row r="967897" spans="68:68" customFormat="1">
      <c r="BP967897" s="90"/>
    </row>
    <row r="967898" spans="68:68" customFormat="1">
      <c r="BP967898" s="90"/>
    </row>
    <row r="967899" spans="68:68" customFormat="1">
      <c r="BP967899" s="90"/>
    </row>
    <row r="967900" spans="68:68" customFormat="1">
      <c r="BP967900" s="90"/>
    </row>
    <row r="967901" spans="68:68" customFormat="1">
      <c r="BP967901" s="90"/>
    </row>
    <row r="967902" spans="68:68" customFormat="1">
      <c r="BP967902" s="90"/>
    </row>
    <row r="967903" spans="68:68" customFormat="1">
      <c r="BP967903" s="90"/>
    </row>
    <row r="967904" spans="68:68" customFormat="1">
      <c r="BP967904" s="90"/>
    </row>
    <row r="967905" spans="68:68" customFormat="1">
      <c r="BP967905" s="90"/>
    </row>
    <row r="967906" spans="68:68" customFormat="1">
      <c r="BP967906" s="90"/>
    </row>
    <row r="967907" spans="68:68" customFormat="1">
      <c r="BP967907" s="90"/>
    </row>
    <row r="967908" spans="68:68" customFormat="1">
      <c r="BP967908" s="90"/>
    </row>
    <row r="967909" spans="68:68" customFormat="1">
      <c r="BP967909" s="90"/>
    </row>
    <row r="967910" spans="68:68" customFormat="1">
      <c r="BP967910" s="90"/>
    </row>
    <row r="967911" spans="68:68" customFormat="1">
      <c r="BP967911" s="90"/>
    </row>
    <row r="967912" spans="68:68" customFormat="1">
      <c r="BP967912" s="90"/>
    </row>
    <row r="967913" spans="68:68" customFormat="1">
      <c r="BP967913" s="90"/>
    </row>
    <row r="967914" spans="68:68" customFormat="1">
      <c r="BP967914" s="90"/>
    </row>
    <row r="967915" spans="68:68" customFormat="1">
      <c r="BP967915" s="90"/>
    </row>
    <row r="967916" spans="68:68" customFormat="1">
      <c r="BP967916" s="90"/>
    </row>
    <row r="967917" spans="68:68" customFormat="1">
      <c r="BP967917" s="90"/>
    </row>
    <row r="967918" spans="68:68" customFormat="1">
      <c r="BP967918" s="90"/>
    </row>
    <row r="967919" spans="68:68" customFormat="1">
      <c r="BP967919" s="90"/>
    </row>
    <row r="967920" spans="68:68" customFormat="1">
      <c r="BP967920" s="90"/>
    </row>
    <row r="967921" spans="68:68" customFormat="1">
      <c r="BP967921" s="90"/>
    </row>
    <row r="967922" spans="68:68" customFormat="1">
      <c r="BP967922" s="90"/>
    </row>
    <row r="967923" spans="68:68" customFormat="1">
      <c r="BP967923" s="90"/>
    </row>
    <row r="967924" spans="68:68" customFormat="1">
      <c r="BP967924" s="90"/>
    </row>
    <row r="967925" spans="68:68" customFormat="1">
      <c r="BP967925" s="90"/>
    </row>
    <row r="967926" spans="68:68" customFormat="1">
      <c r="BP967926" s="90"/>
    </row>
    <row r="967927" spans="68:68" customFormat="1">
      <c r="BP967927" s="90"/>
    </row>
    <row r="967928" spans="68:68" customFormat="1">
      <c r="BP967928" s="90"/>
    </row>
    <row r="967929" spans="68:68" customFormat="1">
      <c r="BP967929" s="90"/>
    </row>
    <row r="967930" spans="68:68" customFormat="1">
      <c r="BP967930" s="90"/>
    </row>
    <row r="967931" spans="68:68" customFormat="1">
      <c r="BP967931" s="90"/>
    </row>
    <row r="967932" spans="68:68" customFormat="1">
      <c r="BP967932" s="90"/>
    </row>
    <row r="967933" spans="68:68" customFormat="1">
      <c r="BP967933" s="90"/>
    </row>
    <row r="967934" spans="68:68" customFormat="1">
      <c r="BP967934" s="90"/>
    </row>
    <row r="967935" spans="68:68" customFormat="1">
      <c r="BP967935" s="90"/>
    </row>
    <row r="967936" spans="68:68" customFormat="1">
      <c r="BP967936" s="90"/>
    </row>
    <row r="967937" spans="68:68" customFormat="1">
      <c r="BP967937" s="90"/>
    </row>
    <row r="967938" spans="68:68" customFormat="1">
      <c r="BP967938" s="90"/>
    </row>
    <row r="967939" spans="68:68" customFormat="1">
      <c r="BP967939" s="90"/>
    </row>
    <row r="967940" spans="68:68" customFormat="1">
      <c r="BP967940" s="90"/>
    </row>
    <row r="967941" spans="68:68" customFormat="1">
      <c r="BP967941" s="90"/>
    </row>
    <row r="967942" spans="68:68" customFormat="1">
      <c r="BP967942" s="90"/>
    </row>
    <row r="967943" spans="68:68" customFormat="1">
      <c r="BP967943" s="90"/>
    </row>
    <row r="967944" spans="68:68" customFormat="1">
      <c r="BP967944" s="90"/>
    </row>
    <row r="967945" spans="68:68" customFormat="1">
      <c r="BP967945" s="90"/>
    </row>
    <row r="967946" spans="68:68" customFormat="1">
      <c r="BP967946" s="90"/>
    </row>
    <row r="967947" spans="68:68" customFormat="1">
      <c r="BP967947" s="90"/>
    </row>
    <row r="967948" spans="68:68" customFormat="1">
      <c r="BP967948" s="90"/>
    </row>
    <row r="967949" spans="68:68" customFormat="1">
      <c r="BP967949" s="90"/>
    </row>
    <row r="967950" spans="68:68" customFormat="1">
      <c r="BP967950" s="90"/>
    </row>
    <row r="967951" spans="68:68" customFormat="1">
      <c r="BP967951" s="90"/>
    </row>
    <row r="967952" spans="68:68" customFormat="1">
      <c r="BP967952" s="90"/>
    </row>
    <row r="967953" spans="68:68" customFormat="1">
      <c r="BP967953" s="90"/>
    </row>
    <row r="967954" spans="68:68" customFormat="1">
      <c r="BP967954" s="90"/>
    </row>
    <row r="967955" spans="68:68" customFormat="1">
      <c r="BP967955" s="90"/>
    </row>
    <row r="967956" spans="68:68" customFormat="1">
      <c r="BP967956" s="90"/>
    </row>
    <row r="967957" spans="68:68" customFormat="1">
      <c r="BP967957" s="90"/>
    </row>
    <row r="967958" spans="68:68" customFormat="1">
      <c r="BP967958" s="90"/>
    </row>
    <row r="967959" spans="68:68" customFormat="1">
      <c r="BP967959" s="90"/>
    </row>
    <row r="967960" spans="68:68" customFormat="1">
      <c r="BP967960" s="90"/>
    </row>
    <row r="967961" spans="68:68" customFormat="1">
      <c r="BP967961" s="90"/>
    </row>
    <row r="967962" spans="68:68" customFormat="1">
      <c r="BP967962" s="90"/>
    </row>
    <row r="967963" spans="68:68" customFormat="1">
      <c r="BP967963" s="90"/>
    </row>
    <row r="967964" spans="68:68" customFormat="1">
      <c r="BP967964" s="90"/>
    </row>
    <row r="967965" spans="68:68" customFormat="1">
      <c r="BP967965" s="90"/>
    </row>
    <row r="967966" spans="68:68" customFormat="1">
      <c r="BP967966" s="90"/>
    </row>
    <row r="967967" spans="68:68" customFormat="1">
      <c r="BP967967" s="90"/>
    </row>
    <row r="967968" spans="68:68" customFormat="1">
      <c r="BP967968" s="90"/>
    </row>
    <row r="967969" spans="68:68" customFormat="1">
      <c r="BP967969" s="90"/>
    </row>
    <row r="967970" spans="68:68" customFormat="1">
      <c r="BP967970" s="90"/>
    </row>
    <row r="967971" spans="68:68" customFormat="1">
      <c r="BP967971" s="90"/>
    </row>
    <row r="967972" spans="68:68" customFormat="1">
      <c r="BP967972" s="90"/>
    </row>
    <row r="967973" spans="68:68" customFormat="1">
      <c r="BP967973" s="90"/>
    </row>
    <row r="967974" spans="68:68" customFormat="1">
      <c r="BP967974" s="90"/>
    </row>
    <row r="967975" spans="68:68" customFormat="1">
      <c r="BP967975" s="90"/>
    </row>
    <row r="967976" spans="68:68" customFormat="1">
      <c r="BP967976" s="90"/>
    </row>
    <row r="967977" spans="68:68" customFormat="1">
      <c r="BP967977" s="90"/>
    </row>
    <row r="967978" spans="68:68" customFormat="1">
      <c r="BP967978" s="90"/>
    </row>
    <row r="967979" spans="68:68" customFormat="1">
      <c r="BP967979" s="90"/>
    </row>
    <row r="967980" spans="68:68" customFormat="1">
      <c r="BP967980" s="90"/>
    </row>
    <row r="967981" spans="68:68" customFormat="1">
      <c r="BP967981" s="90"/>
    </row>
    <row r="967982" spans="68:68" customFormat="1">
      <c r="BP967982" s="90"/>
    </row>
    <row r="967983" spans="68:68" customFormat="1">
      <c r="BP967983" s="90"/>
    </row>
    <row r="967984" spans="68:68" customFormat="1">
      <c r="BP967984" s="90"/>
    </row>
    <row r="967985" spans="68:68" customFormat="1">
      <c r="BP967985" s="90"/>
    </row>
    <row r="967986" spans="68:68" customFormat="1">
      <c r="BP967986" s="90"/>
    </row>
    <row r="967987" spans="68:68" customFormat="1">
      <c r="BP967987" s="90"/>
    </row>
    <row r="967988" spans="68:68" customFormat="1">
      <c r="BP967988" s="90"/>
    </row>
    <row r="967989" spans="68:68" customFormat="1">
      <c r="BP967989" s="90"/>
    </row>
    <row r="967990" spans="68:68" customFormat="1">
      <c r="BP967990" s="90"/>
    </row>
    <row r="967991" spans="68:68" customFormat="1">
      <c r="BP967991" s="90"/>
    </row>
    <row r="967992" spans="68:68" customFormat="1">
      <c r="BP967992" s="90"/>
    </row>
    <row r="967993" spans="68:68" customFormat="1">
      <c r="BP967993" s="90"/>
    </row>
    <row r="967994" spans="68:68" customFormat="1">
      <c r="BP967994" s="90"/>
    </row>
    <row r="967995" spans="68:68" customFormat="1">
      <c r="BP967995" s="90"/>
    </row>
    <row r="967996" spans="68:68" customFormat="1">
      <c r="BP967996" s="90"/>
    </row>
    <row r="967997" spans="68:68" customFormat="1">
      <c r="BP967997" s="90"/>
    </row>
    <row r="967998" spans="68:68" customFormat="1">
      <c r="BP967998" s="90"/>
    </row>
    <row r="967999" spans="68:68" customFormat="1">
      <c r="BP967999" s="90"/>
    </row>
    <row r="968000" spans="68:68" customFormat="1">
      <c r="BP968000" s="90"/>
    </row>
    <row r="968001" spans="68:68" customFormat="1">
      <c r="BP968001" s="90"/>
    </row>
    <row r="968002" spans="68:68" customFormat="1">
      <c r="BP968002" s="90"/>
    </row>
    <row r="968003" spans="68:68" customFormat="1">
      <c r="BP968003" s="90"/>
    </row>
    <row r="968004" spans="68:68" customFormat="1">
      <c r="BP968004" s="90"/>
    </row>
    <row r="968005" spans="68:68" customFormat="1">
      <c r="BP968005" s="90"/>
    </row>
    <row r="968006" spans="68:68" customFormat="1">
      <c r="BP968006" s="90"/>
    </row>
    <row r="968007" spans="68:68" customFormat="1">
      <c r="BP968007" s="90"/>
    </row>
    <row r="968008" spans="68:68" customFormat="1">
      <c r="BP968008" s="90"/>
    </row>
    <row r="968009" spans="68:68" customFormat="1">
      <c r="BP968009" s="90"/>
    </row>
    <row r="968010" spans="68:68" customFormat="1">
      <c r="BP968010" s="90"/>
    </row>
    <row r="968011" spans="68:68" customFormat="1">
      <c r="BP968011" s="90"/>
    </row>
    <row r="968012" spans="68:68" customFormat="1">
      <c r="BP968012" s="90"/>
    </row>
    <row r="968013" spans="68:68" customFormat="1">
      <c r="BP968013" s="90"/>
    </row>
    <row r="968014" spans="68:68" customFormat="1">
      <c r="BP968014" s="90"/>
    </row>
    <row r="968015" spans="68:68" customFormat="1">
      <c r="BP968015" s="90"/>
    </row>
    <row r="968016" spans="68:68" customFormat="1">
      <c r="BP968016" s="90"/>
    </row>
    <row r="968017" spans="68:68" customFormat="1">
      <c r="BP968017" s="90"/>
    </row>
    <row r="968018" spans="68:68" customFormat="1">
      <c r="BP968018" s="90"/>
    </row>
    <row r="968019" spans="68:68" customFormat="1">
      <c r="BP968019" s="90"/>
    </row>
    <row r="968020" spans="68:68" customFormat="1">
      <c r="BP968020" s="90"/>
    </row>
    <row r="968021" spans="68:68" customFormat="1">
      <c r="BP968021" s="90"/>
    </row>
    <row r="968022" spans="68:68" customFormat="1">
      <c r="BP968022" s="90"/>
    </row>
    <row r="968023" spans="68:68" customFormat="1">
      <c r="BP968023" s="90"/>
    </row>
    <row r="968024" spans="68:68" customFormat="1">
      <c r="BP968024" s="90"/>
    </row>
    <row r="968025" spans="68:68" customFormat="1">
      <c r="BP968025" s="90"/>
    </row>
    <row r="968026" spans="68:68" customFormat="1">
      <c r="BP968026" s="90"/>
    </row>
    <row r="968027" spans="68:68" customFormat="1">
      <c r="BP968027" s="90"/>
    </row>
    <row r="968028" spans="68:68" customFormat="1">
      <c r="BP968028" s="90"/>
    </row>
    <row r="968029" spans="68:68" customFormat="1">
      <c r="BP968029" s="90"/>
    </row>
    <row r="968030" spans="68:68" customFormat="1">
      <c r="BP968030" s="90"/>
    </row>
    <row r="968031" spans="68:68" customFormat="1">
      <c r="BP968031" s="90"/>
    </row>
    <row r="968032" spans="68:68" customFormat="1">
      <c r="BP968032" s="90"/>
    </row>
    <row r="968033" spans="68:68" customFormat="1">
      <c r="BP968033" s="90"/>
    </row>
    <row r="968034" spans="68:68" customFormat="1">
      <c r="BP968034" s="90"/>
    </row>
    <row r="968035" spans="68:68" customFormat="1">
      <c r="BP968035" s="90"/>
    </row>
    <row r="968036" spans="68:68" customFormat="1">
      <c r="BP968036" s="90"/>
    </row>
    <row r="968037" spans="68:68" customFormat="1">
      <c r="BP968037" s="90"/>
    </row>
    <row r="968038" spans="68:68" customFormat="1">
      <c r="BP968038" s="90"/>
    </row>
    <row r="968039" spans="68:68" customFormat="1">
      <c r="BP968039" s="90"/>
    </row>
    <row r="968040" spans="68:68" customFormat="1">
      <c r="BP968040" s="90"/>
    </row>
    <row r="968041" spans="68:68" customFormat="1">
      <c r="BP968041" s="90"/>
    </row>
    <row r="968042" spans="68:68" customFormat="1">
      <c r="BP968042" s="90"/>
    </row>
    <row r="968043" spans="68:68" customFormat="1">
      <c r="BP968043" s="90"/>
    </row>
    <row r="968044" spans="68:68" customFormat="1">
      <c r="BP968044" s="90"/>
    </row>
    <row r="968045" spans="68:68" customFormat="1">
      <c r="BP968045" s="90"/>
    </row>
    <row r="968046" spans="68:68" customFormat="1">
      <c r="BP968046" s="90"/>
    </row>
    <row r="968047" spans="68:68" customFormat="1">
      <c r="BP968047" s="90"/>
    </row>
    <row r="968048" spans="68:68" customFormat="1">
      <c r="BP968048" s="90"/>
    </row>
    <row r="968049" spans="68:68" customFormat="1">
      <c r="BP968049" s="90"/>
    </row>
    <row r="968050" spans="68:68" customFormat="1">
      <c r="BP968050" s="90"/>
    </row>
    <row r="968051" spans="68:68" customFormat="1">
      <c r="BP968051" s="90"/>
    </row>
    <row r="968052" spans="68:68" customFormat="1">
      <c r="BP968052" s="90"/>
    </row>
    <row r="968053" spans="68:68" customFormat="1">
      <c r="BP968053" s="90"/>
    </row>
    <row r="968054" spans="68:68" customFormat="1">
      <c r="BP968054" s="90"/>
    </row>
    <row r="968055" spans="68:68" customFormat="1">
      <c r="BP968055" s="90"/>
    </row>
    <row r="968056" spans="68:68" customFormat="1">
      <c r="BP968056" s="90"/>
    </row>
    <row r="968057" spans="68:68" customFormat="1">
      <c r="BP968057" s="90"/>
    </row>
    <row r="968058" spans="68:68" customFormat="1">
      <c r="BP968058" s="90"/>
    </row>
    <row r="968059" spans="68:68" customFormat="1">
      <c r="BP968059" s="90"/>
    </row>
    <row r="968060" spans="68:68" customFormat="1">
      <c r="BP968060" s="90"/>
    </row>
    <row r="968061" spans="68:68" customFormat="1">
      <c r="BP968061" s="90"/>
    </row>
    <row r="968062" spans="68:68" customFormat="1">
      <c r="BP968062" s="90"/>
    </row>
    <row r="968063" spans="68:68" customFormat="1">
      <c r="BP968063" s="90"/>
    </row>
    <row r="968064" spans="68:68" customFormat="1">
      <c r="BP968064" s="90"/>
    </row>
    <row r="968065" spans="68:68" customFormat="1">
      <c r="BP968065" s="90"/>
    </row>
    <row r="968066" spans="68:68" customFormat="1">
      <c r="BP968066" s="90"/>
    </row>
    <row r="968067" spans="68:68" customFormat="1">
      <c r="BP968067" s="90"/>
    </row>
    <row r="968068" spans="68:68" customFormat="1">
      <c r="BP968068" s="90"/>
    </row>
    <row r="968069" spans="68:68" customFormat="1">
      <c r="BP968069" s="90"/>
    </row>
    <row r="968070" spans="68:68" customFormat="1">
      <c r="BP968070" s="90"/>
    </row>
    <row r="968071" spans="68:68" customFormat="1">
      <c r="BP968071" s="90"/>
    </row>
    <row r="968072" spans="68:68" customFormat="1">
      <c r="BP968072" s="90"/>
    </row>
    <row r="968073" spans="68:68" customFormat="1">
      <c r="BP968073" s="90"/>
    </row>
    <row r="968074" spans="68:68" customFormat="1">
      <c r="BP968074" s="90"/>
    </row>
    <row r="968075" spans="68:68" customFormat="1">
      <c r="BP968075" s="90"/>
    </row>
    <row r="968076" spans="68:68" customFormat="1">
      <c r="BP968076" s="90"/>
    </row>
    <row r="968077" spans="68:68" customFormat="1">
      <c r="BP968077" s="90"/>
    </row>
    <row r="968078" spans="68:68" customFormat="1">
      <c r="BP968078" s="90"/>
    </row>
    <row r="968079" spans="68:68" customFormat="1">
      <c r="BP968079" s="90"/>
    </row>
    <row r="968080" spans="68:68" customFormat="1">
      <c r="BP968080" s="90"/>
    </row>
    <row r="968081" spans="68:68" customFormat="1">
      <c r="BP968081" s="90"/>
    </row>
    <row r="968082" spans="68:68" customFormat="1">
      <c r="BP968082" s="90"/>
    </row>
    <row r="968083" spans="68:68" customFormat="1">
      <c r="BP968083" s="90"/>
    </row>
    <row r="968084" spans="68:68" customFormat="1">
      <c r="BP968084" s="90"/>
    </row>
    <row r="968085" spans="68:68" customFormat="1">
      <c r="BP968085" s="90"/>
    </row>
    <row r="968086" spans="68:68" customFormat="1">
      <c r="BP968086" s="90"/>
    </row>
    <row r="968087" spans="68:68" customFormat="1">
      <c r="BP968087" s="90"/>
    </row>
    <row r="968088" spans="68:68" customFormat="1">
      <c r="BP968088" s="90"/>
    </row>
    <row r="968089" spans="68:68" customFormat="1">
      <c r="BP968089" s="90"/>
    </row>
    <row r="968090" spans="68:68" customFormat="1">
      <c r="BP968090" s="90"/>
    </row>
    <row r="968091" spans="68:68" customFormat="1">
      <c r="BP968091" s="90"/>
    </row>
    <row r="968092" spans="68:68" customFormat="1">
      <c r="BP968092" s="90"/>
    </row>
    <row r="968093" spans="68:68" customFormat="1">
      <c r="BP968093" s="90"/>
    </row>
    <row r="968094" spans="68:68" customFormat="1">
      <c r="BP968094" s="90"/>
    </row>
    <row r="968095" spans="68:68" customFormat="1">
      <c r="BP968095" s="90"/>
    </row>
    <row r="968096" spans="68:68" customFormat="1">
      <c r="BP968096" s="90"/>
    </row>
    <row r="968097" spans="68:68" customFormat="1">
      <c r="BP968097" s="90"/>
    </row>
    <row r="968098" spans="68:68" customFormat="1">
      <c r="BP968098" s="90"/>
    </row>
    <row r="968099" spans="68:68" customFormat="1">
      <c r="BP968099" s="90"/>
    </row>
    <row r="968100" spans="68:68" customFormat="1">
      <c r="BP968100" s="90"/>
    </row>
    <row r="968101" spans="68:68" customFormat="1">
      <c r="BP968101" s="90"/>
    </row>
    <row r="968102" spans="68:68" customFormat="1">
      <c r="BP968102" s="90"/>
    </row>
    <row r="968103" spans="68:68" customFormat="1">
      <c r="BP968103" s="90"/>
    </row>
    <row r="968104" spans="68:68" customFormat="1">
      <c r="BP968104" s="90"/>
    </row>
    <row r="968105" spans="68:68" customFormat="1">
      <c r="BP968105" s="90"/>
    </row>
    <row r="968106" spans="68:68" customFormat="1">
      <c r="BP968106" s="90"/>
    </row>
    <row r="968107" spans="68:68" customFormat="1">
      <c r="BP968107" s="90"/>
    </row>
    <row r="968108" spans="68:68" customFormat="1">
      <c r="BP968108" s="90"/>
    </row>
    <row r="968109" spans="68:68" customFormat="1">
      <c r="BP968109" s="90"/>
    </row>
    <row r="968110" spans="68:68" customFormat="1">
      <c r="BP968110" s="90"/>
    </row>
    <row r="968111" spans="68:68" customFormat="1">
      <c r="BP968111" s="90"/>
    </row>
    <row r="968112" spans="68:68" customFormat="1">
      <c r="BP968112" s="90"/>
    </row>
    <row r="968113" spans="68:68" customFormat="1">
      <c r="BP968113" s="90"/>
    </row>
    <row r="968114" spans="68:68" customFormat="1">
      <c r="BP968114" s="90"/>
    </row>
    <row r="968115" spans="68:68" customFormat="1">
      <c r="BP968115" s="90"/>
    </row>
    <row r="968116" spans="68:68" customFormat="1">
      <c r="BP968116" s="90"/>
    </row>
    <row r="968117" spans="68:68" customFormat="1">
      <c r="BP968117" s="90"/>
    </row>
    <row r="968118" spans="68:68" customFormat="1">
      <c r="BP968118" s="90"/>
    </row>
    <row r="968119" spans="68:68" customFormat="1">
      <c r="BP968119" s="90"/>
    </row>
    <row r="968120" spans="68:68" customFormat="1">
      <c r="BP968120" s="90"/>
    </row>
    <row r="968121" spans="68:68" customFormat="1">
      <c r="BP968121" s="90"/>
    </row>
    <row r="968122" spans="68:68" customFormat="1">
      <c r="BP968122" s="90"/>
    </row>
    <row r="968123" spans="68:68" customFormat="1">
      <c r="BP968123" s="90"/>
    </row>
    <row r="968124" spans="68:68" customFormat="1">
      <c r="BP968124" s="90"/>
    </row>
    <row r="968125" spans="68:68" customFormat="1">
      <c r="BP968125" s="90"/>
    </row>
    <row r="968126" spans="68:68" customFormat="1">
      <c r="BP968126" s="90"/>
    </row>
    <row r="968127" spans="68:68" customFormat="1">
      <c r="BP968127" s="90"/>
    </row>
    <row r="968128" spans="68:68" customFormat="1">
      <c r="BP968128" s="90"/>
    </row>
    <row r="968129" spans="68:68" customFormat="1">
      <c r="BP968129" s="90"/>
    </row>
    <row r="968130" spans="68:68" customFormat="1">
      <c r="BP968130" s="90"/>
    </row>
    <row r="968131" spans="68:68" customFormat="1">
      <c r="BP968131" s="90"/>
    </row>
    <row r="968132" spans="68:68" customFormat="1">
      <c r="BP968132" s="90"/>
    </row>
    <row r="968133" spans="68:68" customFormat="1">
      <c r="BP968133" s="90"/>
    </row>
    <row r="968134" spans="68:68" customFormat="1">
      <c r="BP968134" s="90"/>
    </row>
    <row r="968135" spans="68:68" customFormat="1">
      <c r="BP968135" s="90"/>
    </row>
    <row r="968136" spans="68:68" customFormat="1">
      <c r="BP968136" s="90"/>
    </row>
    <row r="968137" spans="68:68" customFormat="1">
      <c r="BP968137" s="90"/>
    </row>
    <row r="968138" spans="68:68" customFormat="1">
      <c r="BP968138" s="90"/>
    </row>
    <row r="968139" spans="68:68" customFormat="1">
      <c r="BP968139" s="90"/>
    </row>
    <row r="968140" spans="68:68" customFormat="1">
      <c r="BP968140" s="90"/>
    </row>
    <row r="968141" spans="68:68" customFormat="1">
      <c r="BP968141" s="90"/>
    </row>
    <row r="968142" spans="68:68" customFormat="1">
      <c r="BP968142" s="90"/>
    </row>
    <row r="968143" spans="68:68" customFormat="1">
      <c r="BP968143" s="90"/>
    </row>
    <row r="968144" spans="68:68" customFormat="1">
      <c r="BP968144" s="90"/>
    </row>
    <row r="968145" spans="68:68" customFormat="1">
      <c r="BP968145" s="90"/>
    </row>
    <row r="968146" spans="68:68" customFormat="1">
      <c r="BP968146" s="90"/>
    </row>
    <row r="968147" spans="68:68" customFormat="1">
      <c r="BP968147" s="90"/>
    </row>
    <row r="968148" spans="68:68" customFormat="1">
      <c r="BP968148" s="90"/>
    </row>
    <row r="968149" spans="68:68" customFormat="1">
      <c r="BP968149" s="90"/>
    </row>
    <row r="968150" spans="68:68" customFormat="1">
      <c r="BP968150" s="90"/>
    </row>
    <row r="968151" spans="68:68" customFormat="1">
      <c r="BP968151" s="90"/>
    </row>
    <row r="968152" spans="68:68" customFormat="1">
      <c r="BP968152" s="90"/>
    </row>
    <row r="968153" spans="68:68" customFormat="1">
      <c r="BP968153" s="90"/>
    </row>
    <row r="968154" spans="68:68" customFormat="1">
      <c r="BP968154" s="90"/>
    </row>
    <row r="968155" spans="68:68" customFormat="1">
      <c r="BP968155" s="90"/>
    </row>
    <row r="968156" spans="68:68" customFormat="1">
      <c r="BP968156" s="90"/>
    </row>
    <row r="968157" spans="68:68" customFormat="1">
      <c r="BP968157" s="90"/>
    </row>
    <row r="968158" spans="68:68" customFormat="1">
      <c r="BP968158" s="90"/>
    </row>
    <row r="968159" spans="68:68" customFormat="1">
      <c r="BP968159" s="90"/>
    </row>
    <row r="968160" spans="68:68" customFormat="1">
      <c r="BP968160" s="90"/>
    </row>
    <row r="968161" spans="68:68" customFormat="1">
      <c r="BP968161" s="90"/>
    </row>
    <row r="968162" spans="68:68" customFormat="1">
      <c r="BP968162" s="90"/>
    </row>
    <row r="968163" spans="68:68" customFormat="1">
      <c r="BP968163" s="90"/>
    </row>
    <row r="968164" spans="68:68" customFormat="1">
      <c r="BP968164" s="90"/>
    </row>
    <row r="968165" spans="68:68" customFormat="1">
      <c r="BP968165" s="90"/>
    </row>
    <row r="968166" spans="68:68" customFormat="1">
      <c r="BP968166" s="90"/>
    </row>
    <row r="968167" spans="68:68" customFormat="1">
      <c r="BP968167" s="90"/>
    </row>
    <row r="968168" spans="68:68" customFormat="1">
      <c r="BP968168" s="90"/>
    </row>
    <row r="968169" spans="68:68" customFormat="1">
      <c r="BP968169" s="90"/>
    </row>
    <row r="968170" spans="68:68" customFormat="1">
      <c r="BP968170" s="90"/>
    </row>
    <row r="968171" spans="68:68" customFormat="1">
      <c r="BP968171" s="90"/>
    </row>
    <row r="968172" spans="68:68" customFormat="1">
      <c r="BP968172" s="90"/>
    </row>
    <row r="968173" spans="68:68" customFormat="1">
      <c r="BP968173" s="90"/>
    </row>
    <row r="968174" spans="68:68" customFormat="1">
      <c r="BP968174" s="90"/>
    </row>
    <row r="968175" spans="68:68" customFormat="1">
      <c r="BP968175" s="90"/>
    </row>
    <row r="968176" spans="68:68" customFormat="1">
      <c r="BP968176" s="90"/>
    </row>
    <row r="968177" spans="68:68" customFormat="1">
      <c r="BP968177" s="90"/>
    </row>
    <row r="968178" spans="68:68" customFormat="1">
      <c r="BP968178" s="90"/>
    </row>
    <row r="968179" spans="68:68" customFormat="1">
      <c r="BP968179" s="90"/>
    </row>
    <row r="968180" spans="68:68" customFormat="1">
      <c r="BP968180" s="90"/>
    </row>
    <row r="968181" spans="68:68" customFormat="1">
      <c r="BP968181" s="90"/>
    </row>
    <row r="968182" spans="68:68" customFormat="1">
      <c r="BP968182" s="90"/>
    </row>
    <row r="968183" spans="68:68" customFormat="1">
      <c r="BP968183" s="90"/>
    </row>
    <row r="968184" spans="68:68" customFormat="1">
      <c r="BP968184" s="90"/>
    </row>
    <row r="968185" spans="68:68" customFormat="1">
      <c r="BP968185" s="90"/>
    </row>
    <row r="968186" spans="68:68" customFormat="1">
      <c r="BP968186" s="90"/>
    </row>
    <row r="968187" spans="68:68" customFormat="1">
      <c r="BP968187" s="90"/>
    </row>
    <row r="968188" spans="68:68" customFormat="1">
      <c r="BP968188" s="90"/>
    </row>
    <row r="968189" spans="68:68" customFormat="1">
      <c r="BP968189" s="90"/>
    </row>
    <row r="968190" spans="68:68" customFormat="1">
      <c r="BP968190" s="90"/>
    </row>
    <row r="968191" spans="68:68" customFormat="1">
      <c r="BP968191" s="90"/>
    </row>
    <row r="968192" spans="68:68" customFormat="1">
      <c r="BP968192" s="90"/>
    </row>
    <row r="968193" spans="68:68" customFormat="1">
      <c r="BP968193" s="90"/>
    </row>
    <row r="968194" spans="68:68" customFormat="1">
      <c r="BP968194" s="90"/>
    </row>
    <row r="968195" spans="68:68" customFormat="1">
      <c r="BP968195" s="90"/>
    </row>
    <row r="968196" spans="68:68" customFormat="1">
      <c r="BP968196" s="90"/>
    </row>
    <row r="968197" spans="68:68" customFormat="1">
      <c r="BP968197" s="90"/>
    </row>
    <row r="968198" spans="68:68" customFormat="1">
      <c r="BP968198" s="90"/>
    </row>
    <row r="968199" spans="68:68" customFormat="1">
      <c r="BP968199" s="90"/>
    </row>
    <row r="968200" spans="68:68" customFormat="1">
      <c r="BP968200" s="90"/>
    </row>
    <row r="968201" spans="68:68" customFormat="1">
      <c r="BP968201" s="90"/>
    </row>
    <row r="968202" spans="68:68" customFormat="1">
      <c r="BP968202" s="90"/>
    </row>
    <row r="968203" spans="68:68" customFormat="1">
      <c r="BP968203" s="90"/>
    </row>
    <row r="968204" spans="68:68" customFormat="1">
      <c r="BP968204" s="90"/>
    </row>
    <row r="968205" spans="68:68" customFormat="1">
      <c r="BP968205" s="90"/>
    </row>
    <row r="968206" spans="68:68" customFormat="1">
      <c r="BP968206" s="90"/>
    </row>
    <row r="968207" spans="68:68" customFormat="1">
      <c r="BP968207" s="90"/>
    </row>
    <row r="968208" spans="68:68" customFormat="1">
      <c r="BP968208" s="90"/>
    </row>
    <row r="968209" spans="68:68" customFormat="1">
      <c r="BP968209" s="90"/>
    </row>
    <row r="968210" spans="68:68" customFormat="1">
      <c r="BP968210" s="90"/>
    </row>
    <row r="968211" spans="68:68" customFormat="1">
      <c r="BP968211" s="90"/>
    </row>
    <row r="968212" spans="68:68" customFormat="1">
      <c r="BP968212" s="90"/>
    </row>
    <row r="968213" spans="68:68" customFormat="1">
      <c r="BP968213" s="90"/>
    </row>
    <row r="968214" spans="68:68" customFormat="1">
      <c r="BP968214" s="90"/>
    </row>
    <row r="968215" spans="68:68" customFormat="1">
      <c r="BP968215" s="90"/>
    </row>
    <row r="968216" spans="68:68" customFormat="1">
      <c r="BP968216" s="90"/>
    </row>
    <row r="968217" spans="68:68" customFormat="1">
      <c r="BP968217" s="90"/>
    </row>
    <row r="968218" spans="68:68" customFormat="1">
      <c r="BP968218" s="90"/>
    </row>
    <row r="968219" spans="68:68" customFormat="1">
      <c r="BP968219" s="90"/>
    </row>
    <row r="968220" spans="68:68" customFormat="1">
      <c r="BP968220" s="90"/>
    </row>
    <row r="968221" spans="68:68" customFormat="1">
      <c r="BP968221" s="90"/>
    </row>
    <row r="968222" spans="68:68" customFormat="1">
      <c r="BP968222" s="90"/>
    </row>
    <row r="968223" spans="68:68" customFormat="1">
      <c r="BP968223" s="90"/>
    </row>
    <row r="968224" spans="68:68" customFormat="1">
      <c r="BP968224" s="90"/>
    </row>
    <row r="968225" spans="68:68" customFormat="1">
      <c r="BP968225" s="90"/>
    </row>
    <row r="968226" spans="68:68" customFormat="1">
      <c r="BP968226" s="90"/>
    </row>
    <row r="968227" spans="68:68" customFormat="1">
      <c r="BP968227" s="90"/>
    </row>
    <row r="968228" spans="68:68" customFormat="1">
      <c r="BP968228" s="90"/>
    </row>
    <row r="968229" spans="68:68" customFormat="1">
      <c r="BP968229" s="90"/>
    </row>
    <row r="968230" spans="68:68" customFormat="1">
      <c r="BP968230" s="90"/>
    </row>
    <row r="968231" spans="68:68" customFormat="1">
      <c r="BP968231" s="90"/>
    </row>
    <row r="968232" spans="68:68" customFormat="1">
      <c r="BP968232" s="90"/>
    </row>
    <row r="968233" spans="68:68" customFormat="1">
      <c r="BP968233" s="90"/>
    </row>
    <row r="968234" spans="68:68" customFormat="1">
      <c r="BP968234" s="90"/>
    </row>
    <row r="968235" spans="68:68" customFormat="1">
      <c r="BP968235" s="90"/>
    </row>
    <row r="968236" spans="68:68" customFormat="1">
      <c r="BP968236" s="90"/>
    </row>
    <row r="968237" spans="68:68" customFormat="1">
      <c r="BP968237" s="90"/>
    </row>
    <row r="968238" spans="68:68" customFormat="1">
      <c r="BP968238" s="90"/>
    </row>
    <row r="968239" spans="68:68" customFormat="1">
      <c r="BP968239" s="90"/>
    </row>
    <row r="968240" spans="68:68" customFormat="1">
      <c r="BP968240" s="90"/>
    </row>
    <row r="968241" spans="68:68" customFormat="1">
      <c r="BP968241" s="90"/>
    </row>
    <row r="968242" spans="68:68" customFormat="1">
      <c r="BP968242" s="90"/>
    </row>
    <row r="968243" spans="68:68" customFormat="1">
      <c r="BP968243" s="90"/>
    </row>
    <row r="968244" spans="68:68" customFormat="1">
      <c r="BP968244" s="90"/>
    </row>
    <row r="968245" spans="68:68" customFormat="1">
      <c r="BP968245" s="90"/>
    </row>
    <row r="968246" spans="68:68" customFormat="1">
      <c r="BP968246" s="90"/>
    </row>
    <row r="968247" spans="68:68" customFormat="1">
      <c r="BP968247" s="90"/>
    </row>
    <row r="968248" spans="68:68" customFormat="1">
      <c r="BP968248" s="90"/>
    </row>
    <row r="968249" spans="68:68" customFormat="1">
      <c r="BP968249" s="90"/>
    </row>
    <row r="968250" spans="68:68" customFormat="1">
      <c r="BP968250" s="90"/>
    </row>
    <row r="968251" spans="68:68" customFormat="1">
      <c r="BP968251" s="90"/>
    </row>
    <row r="968252" spans="68:68" customFormat="1">
      <c r="BP968252" s="90"/>
    </row>
    <row r="968253" spans="68:68" customFormat="1">
      <c r="BP968253" s="90"/>
    </row>
    <row r="968254" spans="68:68" customFormat="1">
      <c r="BP968254" s="90"/>
    </row>
    <row r="968255" spans="68:68" customFormat="1">
      <c r="BP968255" s="90"/>
    </row>
    <row r="968256" spans="68:68" customFormat="1">
      <c r="BP968256" s="90"/>
    </row>
    <row r="968257" spans="68:68" customFormat="1">
      <c r="BP968257" s="90"/>
    </row>
    <row r="968258" spans="68:68" customFormat="1">
      <c r="BP968258" s="90"/>
    </row>
    <row r="968259" spans="68:68" customFormat="1">
      <c r="BP968259" s="90"/>
    </row>
    <row r="968260" spans="68:68" customFormat="1">
      <c r="BP968260" s="90"/>
    </row>
    <row r="968261" spans="68:68" customFormat="1">
      <c r="BP968261" s="90"/>
    </row>
    <row r="968262" spans="68:68" customFormat="1">
      <c r="BP968262" s="90"/>
    </row>
    <row r="968263" spans="68:68" customFormat="1">
      <c r="BP968263" s="90"/>
    </row>
    <row r="968264" spans="68:68" customFormat="1">
      <c r="BP968264" s="90"/>
    </row>
    <row r="968265" spans="68:68" customFormat="1">
      <c r="BP968265" s="90"/>
    </row>
    <row r="968266" spans="68:68" customFormat="1">
      <c r="BP968266" s="90"/>
    </row>
    <row r="968267" spans="68:68" customFormat="1">
      <c r="BP968267" s="90"/>
    </row>
    <row r="968268" spans="68:68" customFormat="1">
      <c r="BP968268" s="90"/>
    </row>
    <row r="968269" spans="68:68" customFormat="1">
      <c r="BP968269" s="90"/>
    </row>
    <row r="968270" spans="68:68" customFormat="1">
      <c r="BP968270" s="90"/>
    </row>
    <row r="968271" spans="68:68" customFormat="1">
      <c r="BP968271" s="90"/>
    </row>
    <row r="968272" spans="68:68" customFormat="1">
      <c r="BP968272" s="90"/>
    </row>
    <row r="968273" spans="68:68" customFormat="1">
      <c r="BP968273" s="90"/>
    </row>
    <row r="968274" spans="68:68" customFormat="1">
      <c r="BP968274" s="90"/>
    </row>
    <row r="968275" spans="68:68" customFormat="1">
      <c r="BP968275" s="90"/>
    </row>
    <row r="968276" spans="68:68" customFormat="1">
      <c r="BP968276" s="90"/>
    </row>
    <row r="968277" spans="68:68" customFormat="1">
      <c r="BP968277" s="90"/>
    </row>
    <row r="968278" spans="68:68" customFormat="1">
      <c r="BP968278" s="90"/>
    </row>
    <row r="968279" spans="68:68" customFormat="1">
      <c r="BP968279" s="90"/>
    </row>
    <row r="968280" spans="68:68" customFormat="1">
      <c r="BP968280" s="90"/>
    </row>
    <row r="968281" spans="68:68" customFormat="1">
      <c r="BP968281" s="90"/>
    </row>
    <row r="968282" spans="68:68" customFormat="1">
      <c r="BP968282" s="90"/>
    </row>
    <row r="968283" spans="68:68" customFormat="1">
      <c r="BP968283" s="90"/>
    </row>
    <row r="968284" spans="68:68" customFormat="1">
      <c r="BP968284" s="90"/>
    </row>
    <row r="968285" spans="68:68" customFormat="1">
      <c r="BP968285" s="90"/>
    </row>
    <row r="968286" spans="68:68" customFormat="1">
      <c r="BP968286" s="90"/>
    </row>
    <row r="968287" spans="68:68" customFormat="1">
      <c r="BP968287" s="90"/>
    </row>
    <row r="968288" spans="68:68" customFormat="1">
      <c r="BP968288" s="90"/>
    </row>
    <row r="968289" spans="68:68" customFormat="1">
      <c r="BP968289" s="90"/>
    </row>
    <row r="968290" spans="68:68" customFormat="1">
      <c r="BP968290" s="90"/>
    </row>
    <row r="968291" spans="68:68" customFormat="1">
      <c r="BP968291" s="90"/>
    </row>
    <row r="968292" spans="68:68" customFormat="1">
      <c r="BP968292" s="90"/>
    </row>
    <row r="968293" spans="68:68" customFormat="1">
      <c r="BP968293" s="90"/>
    </row>
    <row r="968294" spans="68:68" customFormat="1">
      <c r="BP968294" s="90"/>
    </row>
    <row r="968295" spans="68:68" customFormat="1">
      <c r="BP968295" s="90"/>
    </row>
    <row r="968296" spans="68:68" customFormat="1">
      <c r="BP968296" s="90"/>
    </row>
    <row r="968297" spans="68:68" customFormat="1">
      <c r="BP968297" s="90"/>
    </row>
    <row r="968298" spans="68:68" customFormat="1">
      <c r="BP968298" s="90"/>
    </row>
    <row r="968299" spans="68:68" customFormat="1">
      <c r="BP968299" s="90"/>
    </row>
    <row r="968300" spans="68:68" customFormat="1">
      <c r="BP968300" s="90"/>
    </row>
    <row r="968301" spans="68:68" customFormat="1">
      <c r="BP968301" s="90"/>
    </row>
    <row r="968302" spans="68:68" customFormat="1">
      <c r="BP968302" s="90"/>
    </row>
    <row r="968303" spans="68:68" customFormat="1">
      <c r="BP968303" s="90"/>
    </row>
    <row r="968304" spans="68:68" customFormat="1">
      <c r="BP968304" s="90"/>
    </row>
    <row r="968305" spans="68:68" customFormat="1">
      <c r="BP968305" s="90"/>
    </row>
    <row r="968306" spans="68:68" customFormat="1">
      <c r="BP968306" s="90"/>
    </row>
    <row r="968307" spans="68:68" customFormat="1">
      <c r="BP968307" s="90"/>
    </row>
    <row r="968308" spans="68:68" customFormat="1">
      <c r="BP968308" s="90"/>
    </row>
    <row r="968309" spans="68:68" customFormat="1">
      <c r="BP968309" s="90"/>
    </row>
    <row r="968310" spans="68:68" customFormat="1">
      <c r="BP968310" s="90"/>
    </row>
    <row r="968311" spans="68:68" customFormat="1">
      <c r="BP968311" s="90"/>
    </row>
    <row r="968312" spans="68:68" customFormat="1">
      <c r="BP968312" s="90"/>
    </row>
    <row r="968313" spans="68:68" customFormat="1">
      <c r="BP968313" s="90"/>
    </row>
    <row r="968314" spans="68:68" customFormat="1">
      <c r="BP968314" s="90"/>
    </row>
    <row r="968315" spans="68:68" customFormat="1">
      <c r="BP968315" s="90"/>
    </row>
    <row r="968316" spans="68:68" customFormat="1">
      <c r="BP968316" s="90"/>
    </row>
    <row r="968317" spans="68:68" customFormat="1">
      <c r="BP968317" s="90"/>
    </row>
    <row r="968318" spans="68:68" customFormat="1">
      <c r="BP968318" s="90"/>
    </row>
    <row r="968319" spans="68:68" customFormat="1">
      <c r="BP968319" s="90"/>
    </row>
    <row r="968320" spans="68:68" customFormat="1">
      <c r="BP968320" s="90"/>
    </row>
    <row r="968321" spans="68:68" customFormat="1">
      <c r="BP968321" s="90"/>
    </row>
    <row r="968322" spans="68:68" customFormat="1">
      <c r="BP968322" s="90"/>
    </row>
    <row r="968323" spans="68:68" customFormat="1">
      <c r="BP968323" s="90"/>
    </row>
    <row r="968324" spans="68:68" customFormat="1">
      <c r="BP968324" s="90"/>
    </row>
    <row r="968325" spans="68:68" customFormat="1">
      <c r="BP968325" s="90"/>
    </row>
    <row r="968326" spans="68:68" customFormat="1">
      <c r="BP968326" s="90"/>
    </row>
    <row r="968327" spans="68:68" customFormat="1">
      <c r="BP968327" s="90"/>
    </row>
    <row r="968328" spans="68:68" customFormat="1">
      <c r="BP968328" s="90"/>
    </row>
    <row r="968329" spans="68:68" customFormat="1">
      <c r="BP968329" s="90"/>
    </row>
    <row r="968330" spans="68:68" customFormat="1">
      <c r="BP968330" s="90"/>
    </row>
    <row r="968331" spans="68:68" customFormat="1">
      <c r="BP968331" s="90"/>
    </row>
    <row r="968332" spans="68:68" customFormat="1">
      <c r="BP968332" s="90"/>
    </row>
    <row r="968333" spans="68:68" customFormat="1">
      <c r="BP968333" s="90"/>
    </row>
    <row r="968334" spans="68:68" customFormat="1">
      <c r="BP968334" s="90"/>
    </row>
    <row r="968335" spans="68:68" customFormat="1">
      <c r="BP968335" s="90"/>
    </row>
    <row r="968336" spans="68:68" customFormat="1">
      <c r="BP968336" s="90"/>
    </row>
    <row r="968337" spans="68:68" customFormat="1">
      <c r="BP968337" s="90"/>
    </row>
    <row r="968338" spans="68:68" customFormat="1">
      <c r="BP968338" s="90"/>
    </row>
    <row r="968339" spans="68:68" customFormat="1">
      <c r="BP968339" s="90"/>
    </row>
    <row r="968340" spans="68:68" customFormat="1">
      <c r="BP968340" s="90"/>
    </row>
    <row r="968341" spans="68:68" customFormat="1">
      <c r="BP968341" s="90"/>
    </row>
    <row r="968342" spans="68:68" customFormat="1">
      <c r="BP968342" s="90"/>
    </row>
    <row r="968343" spans="68:68" customFormat="1">
      <c r="BP968343" s="90"/>
    </row>
    <row r="968344" spans="68:68" customFormat="1">
      <c r="BP968344" s="90"/>
    </row>
    <row r="968345" spans="68:68" customFormat="1">
      <c r="BP968345" s="90"/>
    </row>
    <row r="968346" spans="68:68" customFormat="1">
      <c r="BP968346" s="90"/>
    </row>
    <row r="968347" spans="68:68" customFormat="1">
      <c r="BP968347" s="90"/>
    </row>
    <row r="968348" spans="68:68" customFormat="1">
      <c r="BP968348" s="90"/>
    </row>
    <row r="968349" spans="68:68" customFormat="1">
      <c r="BP968349" s="90"/>
    </row>
    <row r="968350" spans="68:68" customFormat="1">
      <c r="BP968350" s="90"/>
    </row>
    <row r="968351" spans="68:68" customFormat="1">
      <c r="BP968351" s="90"/>
    </row>
    <row r="968352" spans="68:68" customFormat="1">
      <c r="BP968352" s="90"/>
    </row>
    <row r="968353" spans="68:68" customFormat="1">
      <c r="BP968353" s="90"/>
    </row>
    <row r="968354" spans="68:68" customFormat="1">
      <c r="BP968354" s="90"/>
    </row>
    <row r="968355" spans="68:68" customFormat="1">
      <c r="BP968355" s="90"/>
    </row>
    <row r="968356" spans="68:68" customFormat="1">
      <c r="BP968356" s="90"/>
    </row>
    <row r="968357" spans="68:68" customFormat="1">
      <c r="BP968357" s="90"/>
    </row>
    <row r="968358" spans="68:68" customFormat="1">
      <c r="BP968358" s="90"/>
    </row>
    <row r="968359" spans="68:68" customFormat="1">
      <c r="BP968359" s="90"/>
    </row>
    <row r="968360" spans="68:68" customFormat="1">
      <c r="BP968360" s="90"/>
    </row>
    <row r="968361" spans="68:68" customFormat="1">
      <c r="BP968361" s="90"/>
    </row>
    <row r="968362" spans="68:68" customFormat="1">
      <c r="BP968362" s="90"/>
    </row>
    <row r="968363" spans="68:68" customFormat="1">
      <c r="BP968363" s="90"/>
    </row>
    <row r="968364" spans="68:68" customFormat="1">
      <c r="BP968364" s="90"/>
    </row>
    <row r="968365" spans="68:68" customFormat="1">
      <c r="BP968365" s="90"/>
    </row>
    <row r="968366" spans="68:68" customFormat="1">
      <c r="BP968366" s="90"/>
    </row>
    <row r="968367" spans="68:68" customFormat="1">
      <c r="BP968367" s="90"/>
    </row>
    <row r="968368" spans="68:68" customFormat="1">
      <c r="BP968368" s="90"/>
    </row>
    <row r="968369" spans="68:68" customFormat="1">
      <c r="BP968369" s="90"/>
    </row>
    <row r="968370" spans="68:68" customFormat="1">
      <c r="BP968370" s="90"/>
    </row>
    <row r="968371" spans="68:68" customFormat="1">
      <c r="BP968371" s="90"/>
    </row>
    <row r="968372" spans="68:68" customFormat="1">
      <c r="BP968372" s="90"/>
    </row>
    <row r="968373" spans="68:68" customFormat="1">
      <c r="BP968373" s="90"/>
    </row>
    <row r="968374" spans="68:68" customFormat="1">
      <c r="BP968374" s="90"/>
    </row>
    <row r="968375" spans="68:68" customFormat="1">
      <c r="BP968375" s="90"/>
    </row>
    <row r="968376" spans="68:68" customFormat="1">
      <c r="BP968376" s="90"/>
    </row>
    <row r="968377" spans="68:68" customFormat="1">
      <c r="BP968377" s="90"/>
    </row>
    <row r="968378" spans="68:68" customFormat="1">
      <c r="BP968378" s="90"/>
    </row>
    <row r="968379" spans="68:68" customFormat="1">
      <c r="BP968379" s="90"/>
    </row>
    <row r="968380" spans="68:68" customFormat="1">
      <c r="BP968380" s="90"/>
    </row>
    <row r="968381" spans="68:68" customFormat="1">
      <c r="BP968381" s="90"/>
    </row>
    <row r="968382" spans="68:68" customFormat="1">
      <c r="BP968382" s="90"/>
    </row>
    <row r="968383" spans="68:68" customFormat="1">
      <c r="BP968383" s="90"/>
    </row>
    <row r="968384" spans="68:68" customFormat="1">
      <c r="BP968384" s="90"/>
    </row>
    <row r="968385" spans="68:68" customFormat="1">
      <c r="BP968385" s="90"/>
    </row>
    <row r="968386" spans="68:68" customFormat="1">
      <c r="BP968386" s="90"/>
    </row>
    <row r="968387" spans="68:68" customFormat="1">
      <c r="BP968387" s="90"/>
    </row>
    <row r="968388" spans="68:68" customFormat="1">
      <c r="BP968388" s="90"/>
    </row>
    <row r="968389" spans="68:68" customFormat="1">
      <c r="BP968389" s="90"/>
    </row>
    <row r="968390" spans="68:68" customFormat="1">
      <c r="BP968390" s="90"/>
    </row>
    <row r="968391" spans="68:68" customFormat="1">
      <c r="BP968391" s="90"/>
    </row>
    <row r="968392" spans="68:68" customFormat="1">
      <c r="BP968392" s="90"/>
    </row>
    <row r="968393" spans="68:68" customFormat="1">
      <c r="BP968393" s="90"/>
    </row>
    <row r="968394" spans="68:68" customFormat="1">
      <c r="BP968394" s="90"/>
    </row>
    <row r="968395" spans="68:68" customFormat="1">
      <c r="BP968395" s="90"/>
    </row>
    <row r="968396" spans="68:68" customFormat="1">
      <c r="BP968396" s="90"/>
    </row>
    <row r="968397" spans="68:68" customFormat="1">
      <c r="BP968397" s="90"/>
    </row>
    <row r="968398" spans="68:68" customFormat="1">
      <c r="BP968398" s="90"/>
    </row>
    <row r="968399" spans="68:68" customFormat="1">
      <c r="BP968399" s="90"/>
    </row>
    <row r="968400" spans="68:68" customFormat="1">
      <c r="BP968400" s="90"/>
    </row>
    <row r="968401" spans="68:68" customFormat="1">
      <c r="BP968401" s="90"/>
    </row>
    <row r="968402" spans="68:68" customFormat="1">
      <c r="BP968402" s="90"/>
    </row>
    <row r="968403" spans="68:68" customFormat="1">
      <c r="BP968403" s="90"/>
    </row>
    <row r="968404" spans="68:68" customFormat="1">
      <c r="BP968404" s="90"/>
    </row>
    <row r="968405" spans="68:68" customFormat="1">
      <c r="BP968405" s="90"/>
    </row>
    <row r="968406" spans="68:68" customFormat="1">
      <c r="BP968406" s="90"/>
    </row>
    <row r="968407" spans="68:68" customFormat="1">
      <c r="BP968407" s="90"/>
    </row>
    <row r="968408" spans="68:68" customFormat="1">
      <c r="BP968408" s="90"/>
    </row>
    <row r="968409" spans="68:68" customFormat="1">
      <c r="BP968409" s="90"/>
    </row>
    <row r="968410" spans="68:68" customFormat="1">
      <c r="BP968410" s="90"/>
    </row>
    <row r="968411" spans="68:68" customFormat="1">
      <c r="BP968411" s="90"/>
    </row>
    <row r="968412" spans="68:68" customFormat="1">
      <c r="BP968412" s="90"/>
    </row>
    <row r="968413" spans="68:68" customFormat="1">
      <c r="BP968413" s="90"/>
    </row>
    <row r="968414" spans="68:68" customFormat="1">
      <c r="BP968414" s="90"/>
    </row>
    <row r="968415" spans="68:68" customFormat="1">
      <c r="BP968415" s="90"/>
    </row>
    <row r="968416" spans="68:68" customFormat="1">
      <c r="BP968416" s="90"/>
    </row>
    <row r="968417" spans="68:68" customFormat="1">
      <c r="BP968417" s="90"/>
    </row>
    <row r="968418" spans="68:68" customFormat="1">
      <c r="BP968418" s="90"/>
    </row>
    <row r="968419" spans="68:68" customFormat="1">
      <c r="BP968419" s="90"/>
    </row>
    <row r="968420" spans="68:68" customFormat="1">
      <c r="BP968420" s="90"/>
    </row>
    <row r="968421" spans="68:68" customFormat="1">
      <c r="BP968421" s="90"/>
    </row>
    <row r="968422" spans="68:68" customFormat="1">
      <c r="BP968422" s="90"/>
    </row>
    <row r="968423" spans="68:68" customFormat="1">
      <c r="BP968423" s="90"/>
    </row>
    <row r="968424" spans="68:68" customFormat="1">
      <c r="BP968424" s="90"/>
    </row>
    <row r="968425" spans="68:68" customFormat="1">
      <c r="BP968425" s="90"/>
    </row>
    <row r="968426" spans="68:68" customFormat="1">
      <c r="BP968426" s="90"/>
    </row>
    <row r="968427" spans="68:68" customFormat="1">
      <c r="BP968427" s="90"/>
    </row>
    <row r="968428" spans="68:68" customFormat="1">
      <c r="BP968428" s="90"/>
    </row>
    <row r="968429" spans="68:68" customFormat="1">
      <c r="BP968429" s="90"/>
    </row>
    <row r="968430" spans="68:68" customFormat="1">
      <c r="BP968430" s="90"/>
    </row>
    <row r="968431" spans="68:68" customFormat="1">
      <c r="BP968431" s="90"/>
    </row>
    <row r="968432" spans="68:68" customFormat="1">
      <c r="BP968432" s="90"/>
    </row>
    <row r="968433" spans="68:68" customFormat="1">
      <c r="BP968433" s="90"/>
    </row>
    <row r="968434" spans="68:68" customFormat="1">
      <c r="BP968434" s="90"/>
    </row>
    <row r="968435" spans="68:68" customFormat="1">
      <c r="BP968435" s="90"/>
    </row>
    <row r="968436" spans="68:68" customFormat="1">
      <c r="BP968436" s="90"/>
    </row>
    <row r="968437" spans="68:68" customFormat="1">
      <c r="BP968437" s="90"/>
    </row>
    <row r="968438" spans="68:68" customFormat="1">
      <c r="BP968438" s="90"/>
    </row>
    <row r="968439" spans="68:68" customFormat="1">
      <c r="BP968439" s="90"/>
    </row>
    <row r="968440" spans="68:68" customFormat="1">
      <c r="BP968440" s="90"/>
    </row>
    <row r="968441" spans="68:68" customFormat="1">
      <c r="BP968441" s="90"/>
    </row>
    <row r="968442" spans="68:68" customFormat="1">
      <c r="BP968442" s="90"/>
    </row>
    <row r="968443" spans="68:68" customFormat="1">
      <c r="BP968443" s="90"/>
    </row>
    <row r="968444" spans="68:68" customFormat="1">
      <c r="BP968444" s="90"/>
    </row>
    <row r="968445" spans="68:68" customFormat="1">
      <c r="BP968445" s="90"/>
    </row>
    <row r="968446" spans="68:68" customFormat="1">
      <c r="BP968446" s="90"/>
    </row>
    <row r="968447" spans="68:68" customFormat="1">
      <c r="BP968447" s="90"/>
    </row>
    <row r="968448" spans="68:68" customFormat="1">
      <c r="BP968448" s="90"/>
    </row>
    <row r="968449" spans="68:68" customFormat="1">
      <c r="BP968449" s="90"/>
    </row>
    <row r="968450" spans="68:68" customFormat="1">
      <c r="BP968450" s="90"/>
    </row>
    <row r="968451" spans="68:68" customFormat="1">
      <c r="BP968451" s="90"/>
    </row>
    <row r="968452" spans="68:68" customFormat="1">
      <c r="BP968452" s="90"/>
    </row>
    <row r="968453" spans="68:68" customFormat="1">
      <c r="BP968453" s="90"/>
    </row>
    <row r="968454" spans="68:68" customFormat="1">
      <c r="BP968454" s="90"/>
    </row>
    <row r="968455" spans="68:68" customFormat="1">
      <c r="BP968455" s="90"/>
    </row>
    <row r="968456" spans="68:68" customFormat="1">
      <c r="BP968456" s="90"/>
    </row>
    <row r="968457" spans="68:68" customFormat="1">
      <c r="BP968457" s="90"/>
    </row>
    <row r="968458" spans="68:68" customFormat="1">
      <c r="BP968458" s="90"/>
    </row>
    <row r="968459" spans="68:68" customFormat="1">
      <c r="BP968459" s="90"/>
    </row>
    <row r="968460" spans="68:68" customFormat="1">
      <c r="BP968460" s="90"/>
    </row>
    <row r="968461" spans="68:68" customFormat="1">
      <c r="BP968461" s="90"/>
    </row>
    <row r="968462" spans="68:68" customFormat="1">
      <c r="BP968462" s="90"/>
    </row>
    <row r="968463" spans="68:68" customFormat="1">
      <c r="BP968463" s="90"/>
    </row>
    <row r="968464" spans="68:68" customFormat="1">
      <c r="BP968464" s="90"/>
    </row>
    <row r="968465" spans="68:68" customFormat="1">
      <c r="BP968465" s="90"/>
    </row>
    <row r="968466" spans="68:68" customFormat="1">
      <c r="BP968466" s="90"/>
    </row>
    <row r="968467" spans="68:68" customFormat="1">
      <c r="BP968467" s="90"/>
    </row>
    <row r="968468" spans="68:68" customFormat="1">
      <c r="BP968468" s="90"/>
    </row>
    <row r="968469" spans="68:68" customFormat="1">
      <c r="BP968469" s="90"/>
    </row>
    <row r="968470" spans="68:68" customFormat="1">
      <c r="BP968470" s="90"/>
    </row>
    <row r="968471" spans="68:68" customFormat="1">
      <c r="BP968471" s="90"/>
    </row>
    <row r="968472" spans="68:68" customFormat="1">
      <c r="BP968472" s="90"/>
    </row>
    <row r="968473" spans="68:68" customFormat="1">
      <c r="BP968473" s="90"/>
    </row>
    <row r="968474" spans="68:68" customFormat="1">
      <c r="BP968474" s="90"/>
    </row>
    <row r="968475" spans="68:68" customFormat="1">
      <c r="BP968475" s="90"/>
    </row>
    <row r="968476" spans="68:68" customFormat="1">
      <c r="BP968476" s="90"/>
    </row>
    <row r="968477" spans="68:68" customFormat="1">
      <c r="BP968477" s="90"/>
    </row>
    <row r="968478" spans="68:68" customFormat="1">
      <c r="BP968478" s="90"/>
    </row>
    <row r="968479" spans="68:68" customFormat="1">
      <c r="BP968479" s="90"/>
    </row>
    <row r="968480" spans="68:68" customFormat="1">
      <c r="BP968480" s="90"/>
    </row>
    <row r="968481" spans="68:68" customFormat="1">
      <c r="BP968481" s="90"/>
    </row>
    <row r="968482" spans="68:68" customFormat="1">
      <c r="BP968482" s="90"/>
    </row>
    <row r="968483" spans="68:68" customFormat="1">
      <c r="BP968483" s="90"/>
    </row>
    <row r="968484" spans="68:68" customFormat="1">
      <c r="BP968484" s="90"/>
    </row>
    <row r="968485" spans="68:68" customFormat="1">
      <c r="BP968485" s="90"/>
    </row>
    <row r="968486" spans="68:68" customFormat="1">
      <c r="BP968486" s="90"/>
    </row>
    <row r="968487" spans="68:68" customFormat="1">
      <c r="BP968487" s="90"/>
    </row>
    <row r="968488" spans="68:68" customFormat="1">
      <c r="BP968488" s="90"/>
    </row>
    <row r="968489" spans="68:68" customFormat="1">
      <c r="BP968489" s="90"/>
    </row>
    <row r="968490" spans="68:68" customFormat="1">
      <c r="BP968490" s="90"/>
    </row>
    <row r="968491" spans="68:68" customFormat="1">
      <c r="BP968491" s="90"/>
    </row>
    <row r="968492" spans="68:68" customFormat="1">
      <c r="BP968492" s="90"/>
    </row>
    <row r="968493" spans="68:68" customFormat="1">
      <c r="BP968493" s="90"/>
    </row>
    <row r="968494" spans="68:68" customFormat="1">
      <c r="BP968494" s="90"/>
    </row>
    <row r="968495" spans="68:68" customFormat="1">
      <c r="BP968495" s="90"/>
    </row>
    <row r="968496" spans="68:68" customFormat="1">
      <c r="BP968496" s="90"/>
    </row>
    <row r="968497" spans="68:68" customFormat="1">
      <c r="BP968497" s="90"/>
    </row>
    <row r="968498" spans="68:68" customFormat="1">
      <c r="BP968498" s="90"/>
    </row>
    <row r="968499" spans="68:68" customFormat="1">
      <c r="BP968499" s="90"/>
    </row>
    <row r="968500" spans="68:68" customFormat="1">
      <c r="BP968500" s="90"/>
    </row>
    <row r="968501" spans="68:68" customFormat="1">
      <c r="BP968501" s="90"/>
    </row>
    <row r="968502" spans="68:68" customFormat="1">
      <c r="BP968502" s="90"/>
    </row>
    <row r="968503" spans="68:68" customFormat="1">
      <c r="BP968503" s="90"/>
    </row>
    <row r="968504" spans="68:68" customFormat="1">
      <c r="BP968504" s="90"/>
    </row>
    <row r="968505" spans="68:68" customFormat="1">
      <c r="BP968505" s="90"/>
    </row>
    <row r="968506" spans="68:68" customFormat="1">
      <c r="BP968506" s="90"/>
    </row>
    <row r="968507" spans="68:68" customFormat="1">
      <c r="BP968507" s="90"/>
    </row>
    <row r="968508" spans="68:68" customFormat="1">
      <c r="BP968508" s="90"/>
    </row>
    <row r="968509" spans="68:68" customFormat="1">
      <c r="BP968509" s="90"/>
    </row>
    <row r="968510" spans="68:68" customFormat="1">
      <c r="BP968510" s="90"/>
    </row>
    <row r="968511" spans="68:68" customFormat="1">
      <c r="BP968511" s="90"/>
    </row>
    <row r="968512" spans="68:68" customFormat="1">
      <c r="BP968512" s="90"/>
    </row>
    <row r="968513" spans="68:68" customFormat="1">
      <c r="BP968513" s="90"/>
    </row>
    <row r="968514" spans="68:68" customFormat="1">
      <c r="BP968514" s="90"/>
    </row>
    <row r="968515" spans="68:68" customFormat="1">
      <c r="BP968515" s="90"/>
    </row>
    <row r="968516" spans="68:68" customFormat="1">
      <c r="BP968516" s="90"/>
    </row>
    <row r="968517" spans="68:68" customFormat="1">
      <c r="BP968517" s="90"/>
    </row>
    <row r="968518" spans="68:68" customFormat="1">
      <c r="BP968518" s="90"/>
    </row>
    <row r="968519" spans="68:68" customFormat="1">
      <c r="BP968519" s="90"/>
    </row>
    <row r="968520" spans="68:68" customFormat="1">
      <c r="BP968520" s="90"/>
    </row>
    <row r="968521" spans="68:68" customFormat="1">
      <c r="BP968521" s="90"/>
    </row>
    <row r="968522" spans="68:68" customFormat="1">
      <c r="BP968522" s="90"/>
    </row>
    <row r="968523" spans="68:68" customFormat="1">
      <c r="BP968523" s="90"/>
    </row>
    <row r="968524" spans="68:68" customFormat="1">
      <c r="BP968524" s="90"/>
    </row>
    <row r="968525" spans="68:68" customFormat="1">
      <c r="BP968525" s="90"/>
    </row>
    <row r="968526" spans="68:68" customFormat="1">
      <c r="BP968526" s="90"/>
    </row>
    <row r="968527" spans="68:68" customFormat="1">
      <c r="BP968527" s="90"/>
    </row>
    <row r="968528" spans="68:68" customFormat="1">
      <c r="BP968528" s="90"/>
    </row>
    <row r="968529" spans="68:68" customFormat="1">
      <c r="BP968529" s="90"/>
    </row>
    <row r="968530" spans="68:68" customFormat="1">
      <c r="BP968530" s="90"/>
    </row>
    <row r="968531" spans="68:68" customFormat="1">
      <c r="BP968531" s="90"/>
    </row>
    <row r="968532" spans="68:68" customFormat="1">
      <c r="BP968532" s="90"/>
    </row>
    <row r="968533" spans="68:68" customFormat="1">
      <c r="BP968533" s="90"/>
    </row>
    <row r="968534" spans="68:68" customFormat="1">
      <c r="BP968534" s="90"/>
    </row>
    <row r="968535" spans="68:68" customFormat="1">
      <c r="BP968535" s="90"/>
    </row>
    <row r="968536" spans="68:68" customFormat="1">
      <c r="BP968536" s="90"/>
    </row>
    <row r="968537" spans="68:68" customFormat="1">
      <c r="BP968537" s="90"/>
    </row>
    <row r="968538" spans="68:68" customFormat="1">
      <c r="BP968538" s="90"/>
    </row>
    <row r="968539" spans="68:68" customFormat="1">
      <c r="BP968539" s="90"/>
    </row>
    <row r="968540" spans="68:68" customFormat="1">
      <c r="BP968540" s="90"/>
    </row>
    <row r="968541" spans="68:68" customFormat="1">
      <c r="BP968541" s="90"/>
    </row>
    <row r="968542" spans="68:68" customFormat="1">
      <c r="BP968542" s="90"/>
    </row>
    <row r="968543" spans="68:68" customFormat="1">
      <c r="BP968543" s="90"/>
    </row>
    <row r="968544" spans="68:68" customFormat="1">
      <c r="BP968544" s="90"/>
    </row>
    <row r="968545" spans="68:68" customFormat="1">
      <c r="BP968545" s="90"/>
    </row>
    <row r="968546" spans="68:68" customFormat="1">
      <c r="BP968546" s="90"/>
    </row>
    <row r="968547" spans="68:68" customFormat="1">
      <c r="BP968547" s="90"/>
    </row>
    <row r="968548" spans="68:68" customFormat="1">
      <c r="BP968548" s="90"/>
    </row>
    <row r="968549" spans="68:68" customFormat="1">
      <c r="BP968549" s="90"/>
    </row>
    <row r="968550" spans="68:68" customFormat="1">
      <c r="BP968550" s="90"/>
    </row>
    <row r="968551" spans="68:68" customFormat="1">
      <c r="BP968551" s="90"/>
    </row>
    <row r="968552" spans="68:68" customFormat="1">
      <c r="BP968552" s="90"/>
    </row>
    <row r="968553" spans="68:68" customFormat="1">
      <c r="BP968553" s="90"/>
    </row>
    <row r="968554" spans="68:68" customFormat="1">
      <c r="BP968554" s="90"/>
    </row>
    <row r="968555" spans="68:68" customFormat="1">
      <c r="BP968555" s="90"/>
    </row>
    <row r="968556" spans="68:68" customFormat="1">
      <c r="BP968556" s="90"/>
    </row>
    <row r="968557" spans="68:68" customFormat="1">
      <c r="BP968557" s="90"/>
    </row>
    <row r="968558" spans="68:68" customFormat="1">
      <c r="BP968558" s="90"/>
    </row>
    <row r="968559" spans="68:68" customFormat="1">
      <c r="BP968559" s="90"/>
    </row>
    <row r="968560" spans="68:68" customFormat="1">
      <c r="BP968560" s="90"/>
    </row>
    <row r="968561" spans="68:68" customFormat="1">
      <c r="BP968561" s="90"/>
    </row>
    <row r="968562" spans="68:68" customFormat="1">
      <c r="BP968562" s="90"/>
    </row>
    <row r="968563" spans="68:68" customFormat="1">
      <c r="BP968563" s="90"/>
    </row>
    <row r="968564" spans="68:68" customFormat="1">
      <c r="BP968564" s="90"/>
    </row>
    <row r="968565" spans="68:68" customFormat="1">
      <c r="BP968565" s="90"/>
    </row>
    <row r="968566" spans="68:68" customFormat="1">
      <c r="BP968566" s="90"/>
    </row>
    <row r="968567" spans="68:68" customFormat="1">
      <c r="BP968567" s="90"/>
    </row>
    <row r="968568" spans="68:68" customFormat="1">
      <c r="BP968568" s="90"/>
    </row>
    <row r="968569" spans="68:68" customFormat="1">
      <c r="BP968569" s="90"/>
    </row>
    <row r="968570" spans="68:68" customFormat="1">
      <c r="BP968570" s="90"/>
    </row>
    <row r="968571" spans="68:68" customFormat="1">
      <c r="BP968571" s="90"/>
    </row>
    <row r="968572" spans="68:68" customFormat="1">
      <c r="BP968572" s="90"/>
    </row>
    <row r="968573" spans="68:68" customFormat="1">
      <c r="BP968573" s="90"/>
    </row>
    <row r="968574" spans="68:68" customFormat="1">
      <c r="BP968574" s="90"/>
    </row>
    <row r="968575" spans="68:68" customFormat="1">
      <c r="BP968575" s="90"/>
    </row>
    <row r="968576" spans="68:68" customFormat="1">
      <c r="BP968576" s="90"/>
    </row>
    <row r="968577" spans="68:68" customFormat="1">
      <c r="BP968577" s="90"/>
    </row>
    <row r="968578" spans="68:68" customFormat="1">
      <c r="BP968578" s="90"/>
    </row>
    <row r="968579" spans="68:68" customFormat="1">
      <c r="BP968579" s="90"/>
    </row>
    <row r="968580" spans="68:68" customFormat="1">
      <c r="BP968580" s="90"/>
    </row>
    <row r="968581" spans="68:68" customFormat="1">
      <c r="BP968581" s="90"/>
    </row>
    <row r="968582" spans="68:68" customFormat="1">
      <c r="BP968582" s="90"/>
    </row>
    <row r="968583" spans="68:68" customFormat="1">
      <c r="BP968583" s="90"/>
    </row>
    <row r="968584" spans="68:68" customFormat="1">
      <c r="BP968584" s="90"/>
    </row>
    <row r="968585" spans="68:68" customFormat="1">
      <c r="BP968585" s="90"/>
    </row>
    <row r="968586" spans="68:68" customFormat="1">
      <c r="BP968586" s="90"/>
    </row>
    <row r="968587" spans="68:68" customFormat="1">
      <c r="BP968587" s="90"/>
    </row>
    <row r="968588" spans="68:68" customFormat="1">
      <c r="BP968588" s="90"/>
    </row>
    <row r="968589" spans="68:68" customFormat="1">
      <c r="BP968589" s="90"/>
    </row>
    <row r="968590" spans="68:68" customFormat="1">
      <c r="BP968590" s="90"/>
    </row>
    <row r="968591" spans="68:68" customFormat="1">
      <c r="BP968591" s="90"/>
    </row>
    <row r="968592" spans="68:68" customFormat="1">
      <c r="BP968592" s="90"/>
    </row>
    <row r="968593" spans="68:68" customFormat="1">
      <c r="BP968593" s="90"/>
    </row>
    <row r="968594" spans="68:68" customFormat="1">
      <c r="BP968594" s="90"/>
    </row>
    <row r="968595" spans="68:68" customFormat="1">
      <c r="BP968595" s="90"/>
    </row>
    <row r="968596" spans="68:68" customFormat="1">
      <c r="BP968596" s="90"/>
    </row>
    <row r="968597" spans="68:68" customFormat="1">
      <c r="BP968597" s="90"/>
    </row>
    <row r="968598" spans="68:68" customFormat="1">
      <c r="BP968598" s="90"/>
    </row>
    <row r="968599" spans="68:68" customFormat="1">
      <c r="BP968599" s="90"/>
    </row>
    <row r="968600" spans="68:68" customFormat="1">
      <c r="BP968600" s="90"/>
    </row>
    <row r="968601" spans="68:68" customFormat="1">
      <c r="BP968601" s="90"/>
    </row>
    <row r="968602" spans="68:68" customFormat="1">
      <c r="BP968602" s="90"/>
    </row>
    <row r="968603" spans="68:68" customFormat="1">
      <c r="BP968603" s="90"/>
    </row>
    <row r="968604" spans="68:68" customFormat="1">
      <c r="BP968604" s="90"/>
    </row>
    <row r="968605" spans="68:68" customFormat="1">
      <c r="BP968605" s="90"/>
    </row>
    <row r="968606" spans="68:68" customFormat="1">
      <c r="BP968606" s="90"/>
    </row>
    <row r="968607" spans="68:68" customFormat="1">
      <c r="BP968607" s="90"/>
    </row>
    <row r="968608" spans="68:68" customFormat="1">
      <c r="BP968608" s="90"/>
    </row>
    <row r="968609" spans="68:68" customFormat="1">
      <c r="BP968609" s="90"/>
    </row>
    <row r="968610" spans="68:68" customFormat="1">
      <c r="BP968610" s="90"/>
    </row>
    <row r="968611" spans="68:68" customFormat="1">
      <c r="BP968611" s="90"/>
    </row>
    <row r="968612" spans="68:68" customFormat="1">
      <c r="BP968612" s="90"/>
    </row>
    <row r="968613" spans="68:68" customFormat="1">
      <c r="BP968613" s="90"/>
    </row>
    <row r="968614" spans="68:68" customFormat="1">
      <c r="BP968614" s="90"/>
    </row>
    <row r="968615" spans="68:68" customFormat="1">
      <c r="BP968615" s="90"/>
    </row>
    <row r="968616" spans="68:68" customFormat="1">
      <c r="BP968616" s="90"/>
    </row>
    <row r="968617" spans="68:68" customFormat="1">
      <c r="BP968617" s="90"/>
    </row>
    <row r="968618" spans="68:68" customFormat="1">
      <c r="BP968618" s="90"/>
    </row>
    <row r="968619" spans="68:68" customFormat="1">
      <c r="BP968619" s="90"/>
    </row>
    <row r="968620" spans="68:68" customFormat="1">
      <c r="BP968620" s="90"/>
    </row>
    <row r="968621" spans="68:68" customFormat="1">
      <c r="BP968621" s="90"/>
    </row>
    <row r="968622" spans="68:68" customFormat="1">
      <c r="BP968622" s="90"/>
    </row>
    <row r="968623" spans="68:68" customFormat="1">
      <c r="BP968623" s="90"/>
    </row>
    <row r="968624" spans="68:68" customFormat="1">
      <c r="BP968624" s="90"/>
    </row>
    <row r="968625" spans="68:68" customFormat="1">
      <c r="BP968625" s="90"/>
    </row>
    <row r="968626" spans="68:68" customFormat="1">
      <c r="BP968626" s="90"/>
    </row>
    <row r="968627" spans="68:68" customFormat="1">
      <c r="BP968627" s="90"/>
    </row>
    <row r="968628" spans="68:68" customFormat="1">
      <c r="BP968628" s="90"/>
    </row>
    <row r="968629" spans="68:68" customFormat="1">
      <c r="BP968629" s="90"/>
    </row>
    <row r="968630" spans="68:68" customFormat="1">
      <c r="BP968630" s="90"/>
    </row>
    <row r="968631" spans="68:68" customFormat="1">
      <c r="BP968631" s="90"/>
    </row>
    <row r="968632" spans="68:68" customFormat="1">
      <c r="BP968632" s="90"/>
    </row>
    <row r="968633" spans="68:68" customFormat="1">
      <c r="BP968633" s="90"/>
    </row>
    <row r="968634" spans="68:68" customFormat="1">
      <c r="BP968634" s="90"/>
    </row>
    <row r="968635" spans="68:68" customFormat="1">
      <c r="BP968635" s="90"/>
    </row>
    <row r="968636" spans="68:68" customFormat="1">
      <c r="BP968636" s="90"/>
    </row>
    <row r="968637" spans="68:68" customFormat="1">
      <c r="BP968637" s="90"/>
    </row>
    <row r="968638" spans="68:68" customFormat="1">
      <c r="BP968638" s="90"/>
    </row>
    <row r="968639" spans="68:68" customFormat="1">
      <c r="BP968639" s="90"/>
    </row>
    <row r="968640" spans="68:68" customFormat="1">
      <c r="BP968640" s="90"/>
    </row>
    <row r="968641" spans="68:68" customFormat="1">
      <c r="BP968641" s="90"/>
    </row>
    <row r="968642" spans="68:68" customFormat="1">
      <c r="BP968642" s="90"/>
    </row>
    <row r="968643" spans="68:68" customFormat="1">
      <c r="BP968643" s="90"/>
    </row>
    <row r="968644" spans="68:68" customFormat="1">
      <c r="BP968644" s="90"/>
    </row>
    <row r="968645" spans="68:68" customFormat="1">
      <c r="BP968645" s="90"/>
    </row>
    <row r="968646" spans="68:68" customFormat="1">
      <c r="BP968646" s="90"/>
    </row>
    <row r="968647" spans="68:68" customFormat="1">
      <c r="BP968647" s="90"/>
    </row>
    <row r="968648" spans="68:68" customFormat="1">
      <c r="BP968648" s="90"/>
    </row>
    <row r="968649" spans="68:68" customFormat="1">
      <c r="BP968649" s="90"/>
    </row>
    <row r="968650" spans="68:68" customFormat="1">
      <c r="BP968650" s="90"/>
    </row>
    <row r="968651" spans="68:68" customFormat="1">
      <c r="BP968651" s="90"/>
    </row>
    <row r="968652" spans="68:68" customFormat="1">
      <c r="BP968652" s="90"/>
    </row>
    <row r="968653" spans="68:68" customFormat="1">
      <c r="BP968653" s="90"/>
    </row>
    <row r="968654" spans="68:68" customFormat="1">
      <c r="BP968654" s="90"/>
    </row>
    <row r="968655" spans="68:68" customFormat="1">
      <c r="BP968655" s="90"/>
    </row>
    <row r="968656" spans="68:68" customFormat="1">
      <c r="BP968656" s="90"/>
    </row>
    <row r="968657" spans="68:68" customFormat="1">
      <c r="BP968657" s="90"/>
    </row>
    <row r="968658" spans="68:68" customFormat="1">
      <c r="BP968658" s="90"/>
    </row>
    <row r="968659" spans="68:68" customFormat="1">
      <c r="BP968659" s="90"/>
    </row>
    <row r="968660" spans="68:68" customFormat="1">
      <c r="BP968660" s="90"/>
    </row>
    <row r="968661" spans="68:68" customFormat="1">
      <c r="BP968661" s="90"/>
    </row>
    <row r="968662" spans="68:68" customFormat="1">
      <c r="BP968662" s="90"/>
    </row>
    <row r="968663" spans="68:68" customFormat="1">
      <c r="BP968663" s="90"/>
    </row>
    <row r="968664" spans="68:68" customFormat="1">
      <c r="BP968664" s="90"/>
    </row>
    <row r="968665" spans="68:68" customFormat="1">
      <c r="BP968665" s="90"/>
    </row>
    <row r="968666" spans="68:68" customFormat="1">
      <c r="BP968666" s="90"/>
    </row>
    <row r="968667" spans="68:68" customFormat="1">
      <c r="BP968667" s="90"/>
    </row>
    <row r="968668" spans="68:68" customFormat="1">
      <c r="BP968668" s="90"/>
    </row>
    <row r="968669" spans="68:68" customFormat="1">
      <c r="BP968669" s="90"/>
    </row>
    <row r="968670" spans="68:68" customFormat="1">
      <c r="BP968670" s="90"/>
    </row>
    <row r="968671" spans="68:68" customFormat="1">
      <c r="BP968671" s="90"/>
    </row>
    <row r="968672" spans="68:68" customFormat="1">
      <c r="BP968672" s="90"/>
    </row>
    <row r="968673" spans="68:68" customFormat="1">
      <c r="BP968673" s="90"/>
    </row>
    <row r="968674" spans="68:68" customFormat="1">
      <c r="BP968674" s="90"/>
    </row>
    <row r="968675" spans="68:68" customFormat="1">
      <c r="BP968675" s="90"/>
    </row>
    <row r="968676" spans="68:68" customFormat="1">
      <c r="BP968676" s="90"/>
    </row>
    <row r="968677" spans="68:68" customFormat="1">
      <c r="BP968677" s="90"/>
    </row>
    <row r="968678" spans="68:68" customFormat="1">
      <c r="BP968678" s="90"/>
    </row>
    <row r="968679" spans="68:68" customFormat="1">
      <c r="BP968679" s="90"/>
    </row>
    <row r="968680" spans="68:68" customFormat="1">
      <c r="BP968680" s="90"/>
    </row>
    <row r="968681" spans="68:68" customFormat="1">
      <c r="BP968681" s="90"/>
    </row>
    <row r="968682" spans="68:68" customFormat="1">
      <c r="BP968682" s="90"/>
    </row>
    <row r="968683" spans="68:68" customFormat="1">
      <c r="BP968683" s="90"/>
    </row>
    <row r="968684" spans="68:68" customFormat="1">
      <c r="BP968684" s="90"/>
    </row>
    <row r="968685" spans="68:68" customFormat="1">
      <c r="BP968685" s="90"/>
    </row>
    <row r="968686" spans="68:68" customFormat="1">
      <c r="BP968686" s="90"/>
    </row>
    <row r="968687" spans="68:68" customFormat="1">
      <c r="BP968687" s="90"/>
    </row>
    <row r="968688" spans="68:68" customFormat="1">
      <c r="BP968688" s="90"/>
    </row>
    <row r="968689" spans="68:68" customFormat="1">
      <c r="BP968689" s="90"/>
    </row>
    <row r="968690" spans="68:68" customFormat="1">
      <c r="BP968690" s="90"/>
    </row>
    <row r="968691" spans="68:68" customFormat="1">
      <c r="BP968691" s="90"/>
    </row>
    <row r="968692" spans="68:68" customFormat="1">
      <c r="BP968692" s="90"/>
    </row>
    <row r="968693" spans="68:68" customFormat="1">
      <c r="BP968693" s="90"/>
    </row>
    <row r="968694" spans="68:68" customFormat="1">
      <c r="BP968694" s="90"/>
    </row>
    <row r="968695" spans="68:68" customFormat="1">
      <c r="BP968695" s="90"/>
    </row>
    <row r="968696" spans="68:68" customFormat="1">
      <c r="BP968696" s="90"/>
    </row>
    <row r="968697" spans="68:68" customFormat="1">
      <c r="BP968697" s="90"/>
    </row>
    <row r="968698" spans="68:68" customFormat="1">
      <c r="BP968698" s="90"/>
    </row>
    <row r="968699" spans="68:68" customFormat="1">
      <c r="BP968699" s="90"/>
    </row>
    <row r="968700" spans="68:68" customFormat="1">
      <c r="BP968700" s="90"/>
    </row>
    <row r="968701" spans="68:68" customFormat="1">
      <c r="BP968701" s="90"/>
    </row>
    <row r="968702" spans="68:68" customFormat="1">
      <c r="BP968702" s="90"/>
    </row>
    <row r="968703" spans="68:68" customFormat="1">
      <c r="BP968703" s="90"/>
    </row>
    <row r="968704" spans="68:68" customFormat="1">
      <c r="BP968704" s="90"/>
    </row>
    <row r="968705" spans="68:68" customFormat="1">
      <c r="BP968705" s="90"/>
    </row>
    <row r="968706" spans="68:68" customFormat="1">
      <c r="BP968706" s="90"/>
    </row>
    <row r="968707" spans="68:68" customFormat="1">
      <c r="BP968707" s="90"/>
    </row>
    <row r="968708" spans="68:68" customFormat="1">
      <c r="BP968708" s="90"/>
    </row>
    <row r="968709" spans="68:68" customFormat="1">
      <c r="BP968709" s="90"/>
    </row>
    <row r="968710" spans="68:68" customFormat="1">
      <c r="BP968710" s="90"/>
    </row>
    <row r="968711" spans="68:68" customFormat="1">
      <c r="BP968711" s="90"/>
    </row>
    <row r="968712" spans="68:68" customFormat="1">
      <c r="BP968712" s="90"/>
    </row>
    <row r="968713" spans="68:68" customFormat="1">
      <c r="BP968713" s="90"/>
    </row>
    <row r="968714" spans="68:68" customFormat="1">
      <c r="BP968714" s="90"/>
    </row>
    <row r="968715" spans="68:68" customFormat="1">
      <c r="BP968715" s="90"/>
    </row>
    <row r="968716" spans="68:68" customFormat="1">
      <c r="BP968716" s="90"/>
    </row>
    <row r="968717" spans="68:68" customFormat="1">
      <c r="BP968717" s="90"/>
    </row>
    <row r="968718" spans="68:68" customFormat="1">
      <c r="BP968718" s="90"/>
    </row>
    <row r="968719" spans="68:68" customFormat="1">
      <c r="BP968719" s="90"/>
    </row>
    <row r="968720" spans="68:68" customFormat="1">
      <c r="BP968720" s="90"/>
    </row>
    <row r="968721" spans="68:68" customFormat="1">
      <c r="BP968721" s="90"/>
    </row>
    <row r="968722" spans="68:68" customFormat="1">
      <c r="BP968722" s="90"/>
    </row>
    <row r="968723" spans="68:68" customFormat="1">
      <c r="BP968723" s="90"/>
    </row>
    <row r="968724" spans="68:68" customFormat="1">
      <c r="BP968724" s="90"/>
    </row>
    <row r="968725" spans="68:68" customFormat="1">
      <c r="BP968725" s="90"/>
    </row>
    <row r="968726" spans="68:68" customFormat="1">
      <c r="BP968726" s="90"/>
    </row>
    <row r="968727" spans="68:68" customFormat="1">
      <c r="BP968727" s="90"/>
    </row>
    <row r="968728" spans="68:68" customFormat="1">
      <c r="BP968728" s="90"/>
    </row>
    <row r="968729" spans="68:68" customFormat="1">
      <c r="BP968729" s="90"/>
    </row>
    <row r="968730" spans="68:68" customFormat="1">
      <c r="BP968730" s="90"/>
    </row>
    <row r="968731" spans="68:68" customFormat="1">
      <c r="BP968731" s="90"/>
    </row>
    <row r="968732" spans="68:68" customFormat="1">
      <c r="BP968732" s="90"/>
    </row>
    <row r="968733" spans="68:68" customFormat="1">
      <c r="BP968733" s="90"/>
    </row>
    <row r="968734" spans="68:68" customFormat="1">
      <c r="BP968734" s="90"/>
    </row>
    <row r="968735" spans="68:68" customFormat="1">
      <c r="BP968735" s="90"/>
    </row>
    <row r="968736" spans="68:68" customFormat="1">
      <c r="BP968736" s="90"/>
    </row>
    <row r="968737" spans="68:68" customFormat="1">
      <c r="BP968737" s="90"/>
    </row>
    <row r="968738" spans="68:68" customFormat="1">
      <c r="BP968738" s="90"/>
    </row>
    <row r="968739" spans="68:68" customFormat="1">
      <c r="BP968739" s="90"/>
    </row>
    <row r="968740" spans="68:68" customFormat="1">
      <c r="BP968740" s="90"/>
    </row>
    <row r="968741" spans="68:68" customFormat="1">
      <c r="BP968741" s="90"/>
    </row>
    <row r="968742" spans="68:68" customFormat="1">
      <c r="BP968742" s="90"/>
    </row>
    <row r="968743" spans="68:68" customFormat="1">
      <c r="BP968743" s="90"/>
    </row>
    <row r="968744" spans="68:68" customFormat="1">
      <c r="BP968744" s="90"/>
    </row>
    <row r="968745" spans="68:68" customFormat="1">
      <c r="BP968745" s="90"/>
    </row>
    <row r="968746" spans="68:68" customFormat="1">
      <c r="BP968746" s="90"/>
    </row>
    <row r="968747" spans="68:68" customFormat="1">
      <c r="BP968747" s="90"/>
    </row>
    <row r="968748" spans="68:68" customFormat="1">
      <c r="BP968748" s="90"/>
    </row>
    <row r="968749" spans="68:68" customFormat="1">
      <c r="BP968749" s="90"/>
    </row>
    <row r="968750" spans="68:68" customFormat="1">
      <c r="BP968750" s="90"/>
    </row>
    <row r="968751" spans="68:68" customFormat="1">
      <c r="BP968751" s="90"/>
    </row>
    <row r="968752" spans="68:68" customFormat="1">
      <c r="BP968752" s="90"/>
    </row>
    <row r="968753" spans="68:68" customFormat="1">
      <c r="BP968753" s="90"/>
    </row>
    <row r="968754" spans="68:68" customFormat="1">
      <c r="BP968754" s="90"/>
    </row>
    <row r="968755" spans="68:68" customFormat="1">
      <c r="BP968755" s="90"/>
    </row>
    <row r="968756" spans="68:68" customFormat="1">
      <c r="BP968756" s="90"/>
    </row>
    <row r="968757" spans="68:68" customFormat="1">
      <c r="BP968757" s="90"/>
    </row>
    <row r="968758" spans="68:68" customFormat="1">
      <c r="BP968758" s="90"/>
    </row>
    <row r="968759" spans="68:68" customFormat="1">
      <c r="BP968759" s="90"/>
    </row>
    <row r="968760" spans="68:68" customFormat="1">
      <c r="BP968760" s="90"/>
    </row>
    <row r="968761" spans="68:68" customFormat="1">
      <c r="BP968761" s="90"/>
    </row>
    <row r="968762" spans="68:68" customFormat="1">
      <c r="BP968762" s="90"/>
    </row>
    <row r="968763" spans="68:68" customFormat="1">
      <c r="BP968763" s="90"/>
    </row>
    <row r="968764" spans="68:68" customFormat="1">
      <c r="BP968764" s="90"/>
    </row>
    <row r="968765" spans="68:68" customFormat="1">
      <c r="BP968765" s="90"/>
    </row>
    <row r="968766" spans="68:68" customFormat="1">
      <c r="BP968766" s="90"/>
    </row>
    <row r="968767" spans="68:68" customFormat="1">
      <c r="BP968767" s="90"/>
    </row>
    <row r="968768" spans="68:68" customFormat="1">
      <c r="BP968768" s="90"/>
    </row>
    <row r="968769" spans="68:68" customFormat="1">
      <c r="BP968769" s="90"/>
    </row>
    <row r="968770" spans="68:68" customFormat="1">
      <c r="BP968770" s="90"/>
    </row>
    <row r="968771" spans="68:68" customFormat="1">
      <c r="BP968771" s="90"/>
    </row>
    <row r="968772" spans="68:68" customFormat="1">
      <c r="BP968772" s="90"/>
    </row>
    <row r="968773" spans="68:68" customFormat="1">
      <c r="BP968773" s="90"/>
    </row>
    <row r="968774" spans="68:68" customFormat="1">
      <c r="BP968774" s="90"/>
    </row>
    <row r="968775" spans="68:68" customFormat="1">
      <c r="BP968775" s="90"/>
    </row>
    <row r="968776" spans="68:68" customFormat="1">
      <c r="BP968776" s="90"/>
    </row>
    <row r="968777" spans="68:68" customFormat="1">
      <c r="BP968777" s="90"/>
    </row>
    <row r="968778" spans="68:68" customFormat="1">
      <c r="BP968778" s="90"/>
    </row>
    <row r="968779" spans="68:68" customFormat="1">
      <c r="BP968779" s="90"/>
    </row>
    <row r="968780" spans="68:68" customFormat="1">
      <c r="BP968780" s="90"/>
    </row>
    <row r="968781" spans="68:68" customFormat="1">
      <c r="BP968781" s="90"/>
    </row>
    <row r="968782" spans="68:68" customFormat="1">
      <c r="BP968782" s="90"/>
    </row>
    <row r="968783" spans="68:68" customFormat="1">
      <c r="BP968783" s="90"/>
    </row>
    <row r="968784" spans="68:68" customFormat="1">
      <c r="BP968784" s="90"/>
    </row>
    <row r="968785" spans="68:68" customFormat="1">
      <c r="BP968785" s="90"/>
    </row>
    <row r="968786" spans="68:68" customFormat="1">
      <c r="BP968786" s="90"/>
    </row>
    <row r="968787" spans="68:68" customFormat="1">
      <c r="BP968787" s="90"/>
    </row>
    <row r="968788" spans="68:68" customFormat="1">
      <c r="BP968788" s="90"/>
    </row>
    <row r="968789" spans="68:68" customFormat="1">
      <c r="BP968789" s="90"/>
    </row>
    <row r="968790" spans="68:68" customFormat="1">
      <c r="BP968790" s="90"/>
    </row>
    <row r="968791" spans="68:68" customFormat="1">
      <c r="BP968791" s="90"/>
    </row>
    <row r="968792" spans="68:68" customFormat="1">
      <c r="BP968792" s="90"/>
    </row>
    <row r="968793" spans="68:68" customFormat="1">
      <c r="BP968793" s="90"/>
    </row>
    <row r="968794" spans="68:68" customFormat="1">
      <c r="BP968794" s="90"/>
    </row>
    <row r="968795" spans="68:68" customFormat="1">
      <c r="BP968795" s="90"/>
    </row>
    <row r="968796" spans="68:68" customFormat="1">
      <c r="BP968796" s="90"/>
    </row>
    <row r="968797" spans="68:68" customFormat="1">
      <c r="BP968797" s="90"/>
    </row>
    <row r="968798" spans="68:68" customFormat="1">
      <c r="BP968798" s="90"/>
    </row>
    <row r="968799" spans="68:68" customFormat="1">
      <c r="BP968799" s="90"/>
    </row>
    <row r="968800" spans="68:68" customFormat="1">
      <c r="BP968800" s="90"/>
    </row>
    <row r="968801" spans="68:68" customFormat="1">
      <c r="BP968801" s="90"/>
    </row>
    <row r="968802" spans="68:68" customFormat="1">
      <c r="BP968802" s="90"/>
    </row>
    <row r="968803" spans="68:68" customFormat="1">
      <c r="BP968803" s="90"/>
    </row>
    <row r="968804" spans="68:68" customFormat="1">
      <c r="BP968804" s="90"/>
    </row>
    <row r="968805" spans="68:68" customFormat="1">
      <c r="BP968805" s="90"/>
    </row>
    <row r="968806" spans="68:68" customFormat="1">
      <c r="BP968806" s="90"/>
    </row>
    <row r="968807" spans="68:68" customFormat="1">
      <c r="BP968807" s="90"/>
    </row>
    <row r="968808" spans="68:68" customFormat="1">
      <c r="BP968808" s="90"/>
    </row>
    <row r="968809" spans="68:68" customFormat="1">
      <c r="BP968809" s="90"/>
    </row>
    <row r="968810" spans="68:68" customFormat="1">
      <c r="BP968810" s="90"/>
    </row>
    <row r="968811" spans="68:68" customFormat="1">
      <c r="BP968811" s="90"/>
    </row>
    <row r="968812" spans="68:68" customFormat="1">
      <c r="BP968812" s="90"/>
    </row>
    <row r="968813" spans="68:68" customFormat="1">
      <c r="BP968813" s="90"/>
    </row>
    <row r="968814" spans="68:68" customFormat="1">
      <c r="BP968814" s="90"/>
    </row>
    <row r="968815" spans="68:68" customFormat="1">
      <c r="BP968815" s="90"/>
    </row>
    <row r="968816" spans="68:68" customFormat="1">
      <c r="BP968816" s="90"/>
    </row>
    <row r="968817" spans="68:68" customFormat="1">
      <c r="BP968817" s="90"/>
    </row>
    <row r="968818" spans="68:68" customFormat="1">
      <c r="BP968818" s="90"/>
    </row>
    <row r="968819" spans="68:68" customFormat="1">
      <c r="BP968819" s="90"/>
    </row>
    <row r="968820" spans="68:68" customFormat="1">
      <c r="BP968820" s="90"/>
    </row>
    <row r="968821" spans="68:68" customFormat="1">
      <c r="BP968821" s="90"/>
    </row>
    <row r="968822" spans="68:68" customFormat="1">
      <c r="BP968822" s="90"/>
    </row>
    <row r="968823" spans="68:68" customFormat="1">
      <c r="BP968823" s="90"/>
    </row>
    <row r="968824" spans="68:68" customFormat="1">
      <c r="BP968824" s="90"/>
    </row>
    <row r="968825" spans="68:68" customFormat="1">
      <c r="BP968825" s="90"/>
    </row>
    <row r="968826" spans="68:68" customFormat="1">
      <c r="BP968826" s="90"/>
    </row>
    <row r="968827" spans="68:68" customFormat="1">
      <c r="BP968827" s="90"/>
    </row>
    <row r="968828" spans="68:68" customFormat="1">
      <c r="BP968828" s="90"/>
    </row>
    <row r="968829" spans="68:68" customFormat="1">
      <c r="BP968829" s="90"/>
    </row>
    <row r="968830" spans="68:68" customFormat="1">
      <c r="BP968830" s="90"/>
    </row>
    <row r="968831" spans="68:68" customFormat="1">
      <c r="BP968831" s="90"/>
    </row>
    <row r="968832" spans="68:68" customFormat="1">
      <c r="BP968832" s="90"/>
    </row>
    <row r="968833" spans="68:68" customFormat="1">
      <c r="BP968833" s="90"/>
    </row>
    <row r="968834" spans="68:68" customFormat="1">
      <c r="BP968834" s="90"/>
    </row>
    <row r="968835" spans="68:68" customFormat="1">
      <c r="BP968835" s="90"/>
    </row>
    <row r="968836" spans="68:68" customFormat="1">
      <c r="BP968836" s="90"/>
    </row>
    <row r="968837" spans="68:68" customFormat="1">
      <c r="BP968837" s="90"/>
    </row>
    <row r="968838" spans="68:68" customFormat="1">
      <c r="BP968838" s="90"/>
    </row>
    <row r="968839" spans="68:68" customFormat="1">
      <c r="BP968839" s="90"/>
    </row>
    <row r="968840" spans="68:68" customFormat="1">
      <c r="BP968840" s="90"/>
    </row>
    <row r="968841" spans="68:68" customFormat="1">
      <c r="BP968841" s="90"/>
    </row>
    <row r="968842" spans="68:68" customFormat="1">
      <c r="BP968842" s="90"/>
    </row>
    <row r="968843" spans="68:68" customFormat="1">
      <c r="BP968843" s="90"/>
    </row>
    <row r="968844" spans="68:68" customFormat="1">
      <c r="BP968844" s="90"/>
    </row>
    <row r="968845" spans="68:68" customFormat="1">
      <c r="BP968845" s="90"/>
    </row>
    <row r="968846" spans="68:68" customFormat="1">
      <c r="BP968846" s="90"/>
    </row>
    <row r="968847" spans="68:68" customFormat="1">
      <c r="BP968847" s="90"/>
    </row>
    <row r="968848" spans="68:68" customFormat="1">
      <c r="BP968848" s="90"/>
    </row>
    <row r="968849" spans="68:68" customFormat="1">
      <c r="BP968849" s="90"/>
    </row>
    <row r="968850" spans="68:68" customFormat="1">
      <c r="BP968850" s="90"/>
    </row>
    <row r="968851" spans="68:68" customFormat="1">
      <c r="BP968851" s="90"/>
    </row>
    <row r="968852" spans="68:68" customFormat="1">
      <c r="BP968852" s="90"/>
    </row>
    <row r="968853" spans="68:68" customFormat="1">
      <c r="BP968853" s="90"/>
    </row>
    <row r="968854" spans="68:68" customFormat="1">
      <c r="BP968854" s="90"/>
    </row>
    <row r="968855" spans="68:68" customFormat="1">
      <c r="BP968855" s="90"/>
    </row>
    <row r="968856" spans="68:68" customFormat="1">
      <c r="BP968856" s="90"/>
    </row>
    <row r="968857" spans="68:68" customFormat="1">
      <c r="BP968857" s="90"/>
    </row>
    <row r="968858" spans="68:68" customFormat="1">
      <c r="BP968858" s="90"/>
    </row>
    <row r="968859" spans="68:68" customFormat="1">
      <c r="BP968859" s="90"/>
    </row>
    <row r="968860" spans="68:68" customFormat="1">
      <c r="BP968860" s="90"/>
    </row>
    <row r="968861" spans="68:68" customFormat="1">
      <c r="BP968861" s="90"/>
    </row>
    <row r="968862" spans="68:68" customFormat="1">
      <c r="BP968862" s="90"/>
    </row>
    <row r="968863" spans="68:68" customFormat="1">
      <c r="BP968863" s="90"/>
    </row>
    <row r="968864" spans="68:68" customFormat="1">
      <c r="BP968864" s="90"/>
    </row>
    <row r="968865" spans="68:68" customFormat="1">
      <c r="BP968865" s="90"/>
    </row>
    <row r="968866" spans="68:68" customFormat="1">
      <c r="BP968866" s="90"/>
    </row>
    <row r="968867" spans="68:68" customFormat="1">
      <c r="BP968867" s="90"/>
    </row>
    <row r="968868" spans="68:68" customFormat="1">
      <c r="BP968868" s="90"/>
    </row>
    <row r="968869" spans="68:68" customFormat="1">
      <c r="BP968869" s="90"/>
    </row>
    <row r="968870" spans="68:68" customFormat="1">
      <c r="BP968870" s="90"/>
    </row>
    <row r="968871" spans="68:68" customFormat="1">
      <c r="BP968871" s="90"/>
    </row>
    <row r="968872" spans="68:68" customFormat="1">
      <c r="BP968872" s="90"/>
    </row>
    <row r="968873" spans="68:68" customFormat="1">
      <c r="BP968873" s="90"/>
    </row>
    <row r="968874" spans="68:68" customFormat="1">
      <c r="BP968874" s="90"/>
    </row>
    <row r="968875" spans="68:68" customFormat="1">
      <c r="BP968875" s="90"/>
    </row>
    <row r="968876" spans="68:68" customFormat="1">
      <c r="BP968876" s="90"/>
    </row>
    <row r="968877" spans="68:68" customFormat="1">
      <c r="BP968877" s="90"/>
    </row>
    <row r="968878" spans="68:68" customFormat="1">
      <c r="BP968878" s="90"/>
    </row>
    <row r="968879" spans="68:68" customFormat="1">
      <c r="BP968879" s="90"/>
    </row>
    <row r="968880" spans="68:68" customFormat="1">
      <c r="BP968880" s="90"/>
    </row>
    <row r="968881" spans="68:68" customFormat="1">
      <c r="BP968881" s="90"/>
    </row>
    <row r="968882" spans="68:68" customFormat="1">
      <c r="BP968882" s="90"/>
    </row>
    <row r="968883" spans="68:68" customFormat="1">
      <c r="BP968883" s="90"/>
    </row>
    <row r="968884" spans="68:68" customFormat="1">
      <c r="BP968884" s="90"/>
    </row>
    <row r="968885" spans="68:68" customFormat="1">
      <c r="BP968885" s="90"/>
    </row>
    <row r="968886" spans="68:68" customFormat="1">
      <c r="BP968886" s="90"/>
    </row>
    <row r="968887" spans="68:68" customFormat="1">
      <c r="BP968887" s="90"/>
    </row>
    <row r="968888" spans="68:68" customFormat="1">
      <c r="BP968888" s="90"/>
    </row>
    <row r="968889" spans="68:68" customFormat="1">
      <c r="BP968889" s="90"/>
    </row>
    <row r="968890" spans="68:68" customFormat="1">
      <c r="BP968890" s="90"/>
    </row>
    <row r="968891" spans="68:68" customFormat="1">
      <c r="BP968891" s="90"/>
    </row>
    <row r="968892" spans="68:68" customFormat="1">
      <c r="BP968892" s="90"/>
    </row>
    <row r="968893" spans="68:68" customFormat="1">
      <c r="BP968893" s="90"/>
    </row>
    <row r="968894" spans="68:68" customFormat="1">
      <c r="BP968894" s="90"/>
    </row>
    <row r="968895" spans="68:68" customFormat="1">
      <c r="BP968895" s="90"/>
    </row>
    <row r="968896" spans="68:68" customFormat="1">
      <c r="BP968896" s="90"/>
    </row>
    <row r="968897" spans="68:68" customFormat="1">
      <c r="BP968897" s="90"/>
    </row>
    <row r="968898" spans="68:68" customFormat="1">
      <c r="BP968898" s="90"/>
    </row>
    <row r="968899" spans="68:68" customFormat="1">
      <c r="BP968899" s="90"/>
    </row>
    <row r="968900" spans="68:68" customFormat="1">
      <c r="BP968900" s="90"/>
    </row>
    <row r="968901" spans="68:68" customFormat="1">
      <c r="BP968901" s="90"/>
    </row>
    <row r="968902" spans="68:68" customFormat="1">
      <c r="BP968902" s="90"/>
    </row>
    <row r="968903" spans="68:68" customFormat="1">
      <c r="BP968903" s="90"/>
    </row>
    <row r="968904" spans="68:68" customFormat="1">
      <c r="BP968904" s="90"/>
    </row>
    <row r="968905" spans="68:68" customFormat="1">
      <c r="BP968905" s="90"/>
    </row>
    <row r="968906" spans="68:68" customFormat="1">
      <c r="BP968906" s="90"/>
    </row>
    <row r="968907" spans="68:68" customFormat="1">
      <c r="BP968907" s="90"/>
    </row>
    <row r="968908" spans="68:68" customFormat="1">
      <c r="BP968908" s="90"/>
    </row>
    <row r="968909" spans="68:68" customFormat="1">
      <c r="BP968909" s="90"/>
    </row>
    <row r="968910" spans="68:68" customFormat="1">
      <c r="BP968910" s="90"/>
    </row>
    <row r="968911" spans="68:68" customFormat="1">
      <c r="BP968911" s="90"/>
    </row>
    <row r="968912" spans="68:68" customFormat="1">
      <c r="BP968912" s="90"/>
    </row>
    <row r="968913" spans="68:68" customFormat="1">
      <c r="BP968913" s="90"/>
    </row>
    <row r="968914" spans="68:68" customFormat="1">
      <c r="BP968914" s="90"/>
    </row>
    <row r="968915" spans="68:68" customFormat="1">
      <c r="BP968915" s="90"/>
    </row>
    <row r="968916" spans="68:68" customFormat="1">
      <c r="BP968916" s="90"/>
    </row>
    <row r="968917" spans="68:68" customFormat="1">
      <c r="BP968917" s="90"/>
    </row>
    <row r="968918" spans="68:68" customFormat="1">
      <c r="BP968918" s="90"/>
    </row>
    <row r="968919" spans="68:68" customFormat="1">
      <c r="BP968919" s="90"/>
    </row>
    <row r="968920" spans="68:68" customFormat="1">
      <c r="BP968920" s="90"/>
    </row>
    <row r="968921" spans="68:68" customFormat="1">
      <c r="BP968921" s="90"/>
    </row>
    <row r="968922" spans="68:68" customFormat="1">
      <c r="BP968922" s="90"/>
    </row>
    <row r="968923" spans="68:68" customFormat="1">
      <c r="BP968923" s="90"/>
    </row>
    <row r="968924" spans="68:68" customFormat="1">
      <c r="BP968924" s="90"/>
    </row>
    <row r="968925" spans="68:68" customFormat="1">
      <c r="BP968925" s="90"/>
    </row>
    <row r="968926" spans="68:68" customFormat="1">
      <c r="BP968926" s="90"/>
    </row>
    <row r="968927" spans="68:68" customFormat="1">
      <c r="BP968927" s="90"/>
    </row>
    <row r="968928" spans="68:68" customFormat="1">
      <c r="BP968928" s="90"/>
    </row>
    <row r="968929" spans="68:68" customFormat="1">
      <c r="BP968929" s="90"/>
    </row>
    <row r="968930" spans="68:68" customFormat="1">
      <c r="BP968930" s="90"/>
    </row>
    <row r="968931" spans="68:68" customFormat="1">
      <c r="BP968931" s="90"/>
    </row>
    <row r="968932" spans="68:68" customFormat="1">
      <c r="BP968932" s="90"/>
    </row>
    <row r="968933" spans="68:68" customFormat="1">
      <c r="BP968933" s="90"/>
    </row>
    <row r="968934" spans="68:68" customFormat="1">
      <c r="BP968934" s="90"/>
    </row>
    <row r="968935" spans="68:68" customFormat="1">
      <c r="BP968935" s="90"/>
    </row>
    <row r="968936" spans="68:68" customFormat="1">
      <c r="BP968936" s="90"/>
    </row>
    <row r="968937" spans="68:68" customFormat="1">
      <c r="BP968937" s="90"/>
    </row>
    <row r="968938" spans="68:68" customFormat="1">
      <c r="BP968938" s="90"/>
    </row>
    <row r="968939" spans="68:68" customFormat="1">
      <c r="BP968939" s="90"/>
    </row>
    <row r="968940" spans="68:68" customFormat="1">
      <c r="BP968940" s="90"/>
    </row>
    <row r="968941" spans="68:68" customFormat="1">
      <c r="BP968941" s="90"/>
    </row>
    <row r="968942" spans="68:68" customFormat="1">
      <c r="BP968942" s="90"/>
    </row>
    <row r="968943" spans="68:68" customFormat="1">
      <c r="BP968943" s="90"/>
    </row>
    <row r="968944" spans="68:68" customFormat="1">
      <c r="BP968944" s="90"/>
    </row>
    <row r="968945" spans="68:68" customFormat="1">
      <c r="BP968945" s="90"/>
    </row>
    <row r="968946" spans="68:68" customFormat="1">
      <c r="BP968946" s="90"/>
    </row>
    <row r="968947" spans="68:68" customFormat="1">
      <c r="BP968947" s="90"/>
    </row>
    <row r="968948" spans="68:68" customFormat="1">
      <c r="BP968948" s="90"/>
    </row>
    <row r="968949" spans="68:68" customFormat="1">
      <c r="BP968949" s="90"/>
    </row>
    <row r="968950" spans="68:68" customFormat="1">
      <c r="BP968950" s="90"/>
    </row>
    <row r="968951" spans="68:68" customFormat="1">
      <c r="BP968951" s="90"/>
    </row>
    <row r="968952" spans="68:68" customFormat="1">
      <c r="BP968952" s="90"/>
    </row>
    <row r="968953" spans="68:68" customFormat="1">
      <c r="BP968953" s="90"/>
    </row>
    <row r="968954" spans="68:68" customFormat="1">
      <c r="BP968954" s="90"/>
    </row>
    <row r="968955" spans="68:68" customFormat="1">
      <c r="BP968955" s="90"/>
    </row>
    <row r="968956" spans="68:68" customFormat="1">
      <c r="BP968956" s="90"/>
    </row>
    <row r="968957" spans="68:68" customFormat="1">
      <c r="BP968957" s="90"/>
    </row>
    <row r="968958" spans="68:68" customFormat="1">
      <c r="BP968958" s="90"/>
    </row>
    <row r="968959" spans="68:68" customFormat="1">
      <c r="BP968959" s="90"/>
    </row>
    <row r="968960" spans="68:68" customFormat="1">
      <c r="BP968960" s="90"/>
    </row>
    <row r="968961" spans="68:68" customFormat="1">
      <c r="BP968961" s="90"/>
    </row>
    <row r="968962" spans="68:68" customFormat="1">
      <c r="BP968962" s="90"/>
    </row>
    <row r="968963" spans="68:68" customFormat="1">
      <c r="BP968963" s="90"/>
    </row>
    <row r="968964" spans="68:68" customFormat="1">
      <c r="BP968964" s="90"/>
    </row>
    <row r="968965" spans="68:68" customFormat="1">
      <c r="BP968965" s="90"/>
    </row>
    <row r="968966" spans="68:68" customFormat="1">
      <c r="BP968966" s="90"/>
    </row>
    <row r="968967" spans="68:68" customFormat="1">
      <c r="BP968967" s="90"/>
    </row>
    <row r="968968" spans="68:68" customFormat="1">
      <c r="BP968968" s="90"/>
    </row>
    <row r="968969" spans="68:68" customFormat="1">
      <c r="BP968969" s="90"/>
    </row>
    <row r="968970" spans="68:68" customFormat="1">
      <c r="BP968970" s="90"/>
    </row>
    <row r="968971" spans="68:68" customFormat="1">
      <c r="BP968971" s="90"/>
    </row>
    <row r="968972" spans="68:68" customFormat="1">
      <c r="BP968972" s="90"/>
    </row>
    <row r="968973" spans="68:68" customFormat="1">
      <c r="BP968973" s="90"/>
    </row>
    <row r="968974" spans="68:68" customFormat="1">
      <c r="BP968974" s="90"/>
    </row>
    <row r="968975" spans="68:68" customFormat="1">
      <c r="BP968975" s="90"/>
    </row>
    <row r="968976" spans="68:68" customFormat="1">
      <c r="BP968976" s="90"/>
    </row>
    <row r="968977" spans="68:68" customFormat="1">
      <c r="BP968977" s="90"/>
    </row>
    <row r="968978" spans="68:68" customFormat="1">
      <c r="BP968978" s="90"/>
    </row>
    <row r="968979" spans="68:68" customFormat="1">
      <c r="BP968979" s="90"/>
    </row>
    <row r="968980" spans="68:68" customFormat="1">
      <c r="BP968980" s="90"/>
    </row>
    <row r="968981" spans="68:68" customFormat="1">
      <c r="BP968981" s="90"/>
    </row>
    <row r="968982" spans="68:68" customFormat="1">
      <c r="BP968982" s="90"/>
    </row>
    <row r="968983" spans="68:68" customFormat="1">
      <c r="BP968983" s="90"/>
    </row>
    <row r="968984" spans="68:68" customFormat="1">
      <c r="BP968984" s="90"/>
    </row>
    <row r="968985" spans="68:68" customFormat="1">
      <c r="BP968985" s="90"/>
    </row>
    <row r="968986" spans="68:68" customFormat="1">
      <c r="BP968986" s="90"/>
    </row>
    <row r="968987" spans="68:68" customFormat="1">
      <c r="BP968987" s="90"/>
    </row>
    <row r="968988" spans="68:68" customFormat="1">
      <c r="BP968988" s="90"/>
    </row>
    <row r="968989" spans="68:68" customFormat="1">
      <c r="BP968989" s="90"/>
    </row>
    <row r="968990" spans="68:68" customFormat="1">
      <c r="BP968990" s="90"/>
    </row>
    <row r="968991" spans="68:68" customFormat="1">
      <c r="BP968991" s="90"/>
    </row>
    <row r="968992" spans="68:68" customFormat="1">
      <c r="BP968992" s="90"/>
    </row>
    <row r="968993" spans="68:68" customFormat="1">
      <c r="BP968993" s="90"/>
    </row>
    <row r="968994" spans="68:68" customFormat="1">
      <c r="BP968994" s="90"/>
    </row>
    <row r="968995" spans="68:68" customFormat="1">
      <c r="BP968995" s="90"/>
    </row>
    <row r="968996" spans="68:68" customFormat="1">
      <c r="BP968996" s="90"/>
    </row>
    <row r="968997" spans="68:68" customFormat="1">
      <c r="BP968997" s="90"/>
    </row>
    <row r="968998" spans="68:68" customFormat="1">
      <c r="BP968998" s="90"/>
    </row>
    <row r="968999" spans="68:68" customFormat="1">
      <c r="BP968999" s="90"/>
    </row>
    <row r="969000" spans="68:68" customFormat="1">
      <c r="BP969000" s="90"/>
    </row>
    <row r="969001" spans="68:68" customFormat="1">
      <c r="BP969001" s="90"/>
    </row>
    <row r="969002" spans="68:68" customFormat="1">
      <c r="BP969002" s="90"/>
    </row>
    <row r="969003" spans="68:68" customFormat="1">
      <c r="BP969003" s="90"/>
    </row>
    <row r="969004" spans="68:68" customFormat="1">
      <c r="BP969004" s="90"/>
    </row>
    <row r="969005" spans="68:68" customFormat="1">
      <c r="BP969005" s="90"/>
    </row>
    <row r="969006" spans="68:68" customFormat="1">
      <c r="BP969006" s="90"/>
    </row>
    <row r="969007" spans="68:68" customFormat="1">
      <c r="BP969007" s="90"/>
    </row>
    <row r="969008" spans="68:68" customFormat="1">
      <c r="BP969008" s="90"/>
    </row>
    <row r="969009" spans="68:68" customFormat="1">
      <c r="BP969009" s="90"/>
    </row>
    <row r="969010" spans="68:68" customFormat="1">
      <c r="BP969010" s="90"/>
    </row>
    <row r="969011" spans="68:68" customFormat="1">
      <c r="BP969011" s="90"/>
    </row>
    <row r="969012" spans="68:68" customFormat="1">
      <c r="BP969012" s="90"/>
    </row>
    <row r="969013" spans="68:68" customFormat="1">
      <c r="BP969013" s="90"/>
    </row>
    <row r="969014" spans="68:68" customFormat="1">
      <c r="BP969014" s="90"/>
    </row>
    <row r="969015" spans="68:68" customFormat="1">
      <c r="BP969015" s="90"/>
    </row>
    <row r="969016" spans="68:68" customFormat="1">
      <c r="BP969016" s="90"/>
    </row>
    <row r="969017" spans="68:68" customFormat="1">
      <c r="BP969017" s="90"/>
    </row>
    <row r="969018" spans="68:68" customFormat="1">
      <c r="BP969018" s="90"/>
    </row>
    <row r="969019" spans="68:68" customFormat="1">
      <c r="BP969019" s="90"/>
    </row>
    <row r="969020" spans="68:68" customFormat="1">
      <c r="BP969020" s="90"/>
    </row>
    <row r="969021" spans="68:68" customFormat="1">
      <c r="BP969021" s="90"/>
    </row>
    <row r="969022" spans="68:68" customFormat="1">
      <c r="BP969022" s="90"/>
    </row>
    <row r="969023" spans="68:68" customFormat="1">
      <c r="BP969023" s="90"/>
    </row>
    <row r="969024" spans="68:68" customFormat="1">
      <c r="BP969024" s="90"/>
    </row>
    <row r="969025" spans="68:68" customFormat="1">
      <c r="BP969025" s="90"/>
    </row>
    <row r="969026" spans="68:68" customFormat="1">
      <c r="BP969026" s="90"/>
    </row>
    <row r="969027" spans="68:68" customFormat="1">
      <c r="BP969027" s="90"/>
    </row>
    <row r="969028" spans="68:68" customFormat="1">
      <c r="BP969028" s="90"/>
    </row>
    <row r="969029" spans="68:68" customFormat="1">
      <c r="BP969029" s="90"/>
    </row>
    <row r="969030" spans="68:68" customFormat="1">
      <c r="BP969030" s="90"/>
    </row>
    <row r="969031" spans="68:68" customFormat="1">
      <c r="BP969031" s="90"/>
    </row>
    <row r="969032" spans="68:68" customFormat="1">
      <c r="BP969032" s="90"/>
    </row>
    <row r="969033" spans="68:68" customFormat="1">
      <c r="BP969033" s="90"/>
    </row>
    <row r="969034" spans="68:68" customFormat="1">
      <c r="BP969034" s="90"/>
    </row>
    <row r="969035" spans="68:68" customFormat="1">
      <c r="BP969035" s="90"/>
    </row>
    <row r="969036" spans="68:68" customFormat="1">
      <c r="BP969036" s="90"/>
    </row>
    <row r="969037" spans="68:68" customFormat="1">
      <c r="BP969037" s="90"/>
    </row>
    <row r="969038" spans="68:68" customFormat="1">
      <c r="BP969038" s="90"/>
    </row>
    <row r="969039" spans="68:68" customFormat="1">
      <c r="BP969039" s="90"/>
    </row>
    <row r="969040" spans="68:68" customFormat="1">
      <c r="BP969040" s="90"/>
    </row>
    <row r="969041" spans="68:68" customFormat="1">
      <c r="BP969041" s="90"/>
    </row>
    <row r="969042" spans="68:68" customFormat="1">
      <c r="BP969042" s="90"/>
    </row>
    <row r="969043" spans="68:68" customFormat="1">
      <c r="BP969043" s="90"/>
    </row>
    <row r="969044" spans="68:68" customFormat="1">
      <c r="BP969044" s="90"/>
    </row>
    <row r="969045" spans="68:68" customFormat="1">
      <c r="BP969045" s="90"/>
    </row>
    <row r="969046" spans="68:68" customFormat="1">
      <c r="BP969046" s="90"/>
    </row>
    <row r="969047" spans="68:68" customFormat="1">
      <c r="BP969047" s="90"/>
    </row>
    <row r="969048" spans="68:68" customFormat="1">
      <c r="BP969048" s="90"/>
    </row>
    <row r="969049" spans="68:68" customFormat="1">
      <c r="BP969049" s="90"/>
    </row>
    <row r="969050" spans="68:68" customFormat="1">
      <c r="BP969050" s="90"/>
    </row>
    <row r="969051" spans="68:68" customFormat="1">
      <c r="BP969051" s="90"/>
    </row>
    <row r="969052" spans="68:68" customFormat="1">
      <c r="BP969052" s="90"/>
    </row>
    <row r="969053" spans="68:68" customFormat="1">
      <c r="BP969053" s="90"/>
    </row>
    <row r="969054" spans="68:68" customFormat="1">
      <c r="BP969054" s="90"/>
    </row>
    <row r="969055" spans="68:68" customFormat="1">
      <c r="BP969055" s="90"/>
    </row>
    <row r="969056" spans="68:68" customFormat="1">
      <c r="BP969056" s="90"/>
    </row>
    <row r="969057" spans="68:68" customFormat="1">
      <c r="BP969057" s="90"/>
    </row>
    <row r="969058" spans="68:68" customFormat="1">
      <c r="BP969058" s="90"/>
    </row>
    <row r="969059" spans="68:68" customFormat="1">
      <c r="BP969059" s="90"/>
    </row>
    <row r="969060" spans="68:68" customFormat="1">
      <c r="BP969060" s="90"/>
    </row>
    <row r="969061" spans="68:68" customFormat="1">
      <c r="BP969061" s="90"/>
    </row>
    <row r="969062" spans="68:68" customFormat="1">
      <c r="BP969062" s="90"/>
    </row>
    <row r="969063" spans="68:68" customFormat="1">
      <c r="BP969063" s="90"/>
    </row>
    <row r="969064" spans="68:68" customFormat="1">
      <c r="BP969064" s="90"/>
    </row>
    <row r="969065" spans="68:68" customFormat="1">
      <c r="BP969065" s="90"/>
    </row>
    <row r="969066" spans="68:68" customFormat="1">
      <c r="BP969066" s="90"/>
    </row>
    <row r="969067" spans="68:68" customFormat="1">
      <c r="BP969067" s="90"/>
    </row>
    <row r="969068" spans="68:68" customFormat="1">
      <c r="BP969068" s="90"/>
    </row>
    <row r="969069" spans="68:68" customFormat="1">
      <c r="BP969069" s="90"/>
    </row>
    <row r="969070" spans="68:68" customFormat="1">
      <c r="BP969070" s="90"/>
    </row>
    <row r="969071" spans="68:68" customFormat="1">
      <c r="BP969071" s="90"/>
    </row>
    <row r="969072" spans="68:68" customFormat="1">
      <c r="BP969072" s="90"/>
    </row>
    <row r="969073" spans="68:68" customFormat="1">
      <c r="BP969073" s="90"/>
    </row>
    <row r="969074" spans="68:68" customFormat="1">
      <c r="BP969074" s="90"/>
    </row>
    <row r="969075" spans="68:68" customFormat="1">
      <c r="BP969075" s="90"/>
    </row>
    <row r="969076" spans="68:68" customFormat="1">
      <c r="BP969076" s="90"/>
    </row>
    <row r="969077" spans="68:68" customFormat="1">
      <c r="BP969077" s="90"/>
    </row>
    <row r="969078" spans="68:68" customFormat="1">
      <c r="BP969078" s="90"/>
    </row>
    <row r="969079" spans="68:68" customFormat="1">
      <c r="BP969079" s="90"/>
    </row>
    <row r="969080" spans="68:68" customFormat="1">
      <c r="BP969080" s="90"/>
    </row>
    <row r="969081" spans="68:68" customFormat="1">
      <c r="BP969081" s="90"/>
    </row>
    <row r="969082" spans="68:68" customFormat="1">
      <c r="BP969082" s="90"/>
    </row>
    <row r="969083" spans="68:68" customFormat="1">
      <c r="BP969083" s="90"/>
    </row>
    <row r="969084" spans="68:68" customFormat="1">
      <c r="BP969084" s="90"/>
    </row>
    <row r="969085" spans="68:68" customFormat="1">
      <c r="BP969085" s="90"/>
    </row>
    <row r="969086" spans="68:68" customFormat="1">
      <c r="BP969086" s="90"/>
    </row>
    <row r="969087" spans="68:68" customFormat="1">
      <c r="BP969087" s="90"/>
    </row>
    <row r="969088" spans="68:68" customFormat="1">
      <c r="BP969088" s="90"/>
    </row>
    <row r="969089" spans="68:68" customFormat="1">
      <c r="BP969089" s="90"/>
    </row>
    <row r="969090" spans="68:68" customFormat="1">
      <c r="BP969090" s="90"/>
    </row>
    <row r="969091" spans="68:68" customFormat="1">
      <c r="BP969091" s="90"/>
    </row>
    <row r="969092" spans="68:68" customFormat="1">
      <c r="BP969092" s="90"/>
    </row>
    <row r="969093" spans="68:68" customFormat="1">
      <c r="BP969093" s="90"/>
    </row>
    <row r="969094" spans="68:68" customFormat="1">
      <c r="BP969094" s="90"/>
    </row>
    <row r="969095" spans="68:68" customFormat="1">
      <c r="BP969095" s="90"/>
    </row>
    <row r="969096" spans="68:68" customFormat="1">
      <c r="BP969096" s="90"/>
    </row>
    <row r="969097" spans="68:68" customFormat="1">
      <c r="BP969097" s="90"/>
    </row>
    <row r="969098" spans="68:68" customFormat="1">
      <c r="BP969098" s="90"/>
    </row>
    <row r="969099" spans="68:68" customFormat="1">
      <c r="BP969099" s="90"/>
    </row>
    <row r="969100" spans="68:68" customFormat="1">
      <c r="BP969100" s="90"/>
    </row>
    <row r="969101" spans="68:68" customFormat="1">
      <c r="BP969101" s="90"/>
    </row>
    <row r="969102" spans="68:68" customFormat="1">
      <c r="BP969102" s="90"/>
    </row>
    <row r="969103" spans="68:68" customFormat="1">
      <c r="BP969103" s="90"/>
    </row>
    <row r="969104" spans="68:68" customFormat="1">
      <c r="BP969104" s="90"/>
    </row>
    <row r="969105" spans="68:68" customFormat="1">
      <c r="BP969105" s="90"/>
    </row>
    <row r="969106" spans="68:68" customFormat="1">
      <c r="BP969106" s="90"/>
    </row>
    <row r="969107" spans="68:68" customFormat="1">
      <c r="BP969107" s="90"/>
    </row>
    <row r="969108" spans="68:68" customFormat="1">
      <c r="BP969108" s="90"/>
    </row>
    <row r="969109" spans="68:68" customFormat="1">
      <c r="BP969109" s="90"/>
    </row>
    <row r="969110" spans="68:68" customFormat="1">
      <c r="BP969110" s="90"/>
    </row>
    <row r="969111" spans="68:68" customFormat="1">
      <c r="BP969111" s="90"/>
    </row>
    <row r="969112" spans="68:68" customFormat="1">
      <c r="BP969112" s="90"/>
    </row>
    <row r="969113" spans="68:68" customFormat="1">
      <c r="BP969113" s="90"/>
    </row>
    <row r="969114" spans="68:68" customFormat="1">
      <c r="BP969114" s="90"/>
    </row>
    <row r="969115" spans="68:68" customFormat="1">
      <c r="BP969115" s="90"/>
    </row>
    <row r="969116" spans="68:68" customFormat="1">
      <c r="BP969116" s="90"/>
    </row>
    <row r="969117" spans="68:68" customFormat="1">
      <c r="BP969117" s="90"/>
    </row>
    <row r="969118" spans="68:68" customFormat="1">
      <c r="BP969118" s="90"/>
    </row>
    <row r="969119" spans="68:68" customFormat="1">
      <c r="BP969119" s="90"/>
    </row>
    <row r="969120" spans="68:68" customFormat="1">
      <c r="BP969120" s="90"/>
    </row>
    <row r="969121" spans="68:68" customFormat="1">
      <c r="BP969121" s="90"/>
    </row>
    <row r="969122" spans="68:68" customFormat="1">
      <c r="BP969122" s="90"/>
    </row>
    <row r="969123" spans="68:68" customFormat="1">
      <c r="BP969123" s="90"/>
    </row>
    <row r="969124" spans="68:68" customFormat="1">
      <c r="BP969124" s="90"/>
    </row>
    <row r="969125" spans="68:68" customFormat="1">
      <c r="BP969125" s="90"/>
    </row>
    <row r="969126" spans="68:68" customFormat="1">
      <c r="BP969126" s="90"/>
    </row>
    <row r="969127" spans="68:68" customFormat="1">
      <c r="BP969127" s="90"/>
    </row>
    <row r="969128" spans="68:68" customFormat="1">
      <c r="BP969128" s="90"/>
    </row>
    <row r="969129" spans="68:68" customFormat="1">
      <c r="BP969129" s="90"/>
    </row>
    <row r="969130" spans="68:68" customFormat="1">
      <c r="BP969130" s="90"/>
    </row>
    <row r="969131" spans="68:68" customFormat="1">
      <c r="BP969131" s="90"/>
    </row>
    <row r="969132" spans="68:68" customFormat="1">
      <c r="BP969132" s="90"/>
    </row>
    <row r="969133" spans="68:68" customFormat="1">
      <c r="BP969133" s="90"/>
    </row>
    <row r="969134" spans="68:68" customFormat="1">
      <c r="BP969134" s="90"/>
    </row>
    <row r="969135" spans="68:68" customFormat="1">
      <c r="BP969135" s="90"/>
    </row>
    <row r="969136" spans="68:68" customFormat="1">
      <c r="BP969136" s="90"/>
    </row>
    <row r="969137" spans="68:68" customFormat="1">
      <c r="BP969137" s="90"/>
    </row>
    <row r="969138" spans="68:68" customFormat="1">
      <c r="BP969138" s="90"/>
    </row>
    <row r="969139" spans="68:68" customFormat="1">
      <c r="BP969139" s="90"/>
    </row>
    <row r="969140" spans="68:68" customFormat="1">
      <c r="BP969140" s="90"/>
    </row>
    <row r="969141" spans="68:68" customFormat="1">
      <c r="BP969141" s="90"/>
    </row>
    <row r="969142" spans="68:68" customFormat="1">
      <c r="BP969142" s="90"/>
    </row>
    <row r="969143" spans="68:68" customFormat="1">
      <c r="BP969143" s="90"/>
    </row>
    <row r="969144" spans="68:68" customFormat="1">
      <c r="BP969144" s="90"/>
    </row>
    <row r="969145" spans="68:68" customFormat="1">
      <c r="BP969145" s="90"/>
    </row>
    <row r="969146" spans="68:68" customFormat="1">
      <c r="BP969146" s="90"/>
    </row>
    <row r="969147" spans="68:68" customFormat="1">
      <c r="BP969147" s="90"/>
    </row>
    <row r="969148" spans="68:68" customFormat="1">
      <c r="BP969148" s="90"/>
    </row>
    <row r="969149" spans="68:68" customFormat="1">
      <c r="BP969149" s="90"/>
    </row>
    <row r="969150" spans="68:68" customFormat="1">
      <c r="BP969150" s="90"/>
    </row>
    <row r="969151" spans="68:68" customFormat="1">
      <c r="BP969151" s="90"/>
    </row>
    <row r="969152" spans="68:68" customFormat="1">
      <c r="BP969152" s="90"/>
    </row>
    <row r="969153" spans="68:68" customFormat="1">
      <c r="BP969153" s="90"/>
    </row>
    <row r="969154" spans="68:68" customFormat="1">
      <c r="BP969154" s="90"/>
    </row>
    <row r="969155" spans="68:68" customFormat="1">
      <c r="BP969155" s="90"/>
    </row>
    <row r="969156" spans="68:68" customFormat="1">
      <c r="BP969156" s="90"/>
    </row>
    <row r="969157" spans="68:68" customFormat="1">
      <c r="BP969157" s="90"/>
    </row>
    <row r="969158" spans="68:68" customFormat="1">
      <c r="BP969158" s="90"/>
    </row>
    <row r="969159" spans="68:68" customFormat="1">
      <c r="BP969159" s="90"/>
    </row>
    <row r="969160" spans="68:68" customFormat="1">
      <c r="BP969160" s="90"/>
    </row>
    <row r="969161" spans="68:68" customFormat="1">
      <c r="BP969161" s="90"/>
    </row>
    <row r="969162" spans="68:68" customFormat="1">
      <c r="BP969162" s="90"/>
    </row>
    <row r="969163" spans="68:68" customFormat="1">
      <c r="BP969163" s="90"/>
    </row>
    <row r="969164" spans="68:68" customFormat="1">
      <c r="BP969164" s="90"/>
    </row>
    <row r="969165" spans="68:68" customFormat="1">
      <c r="BP969165" s="90"/>
    </row>
    <row r="969166" spans="68:68" customFormat="1">
      <c r="BP969166" s="90"/>
    </row>
    <row r="969167" spans="68:68" customFormat="1">
      <c r="BP969167" s="90"/>
    </row>
    <row r="969168" spans="68:68" customFormat="1">
      <c r="BP969168" s="90"/>
    </row>
    <row r="969169" spans="68:68" customFormat="1">
      <c r="BP969169" s="90"/>
    </row>
    <row r="969170" spans="68:68" customFormat="1">
      <c r="BP969170" s="90"/>
    </row>
    <row r="969171" spans="68:68" customFormat="1">
      <c r="BP969171" s="90"/>
    </row>
    <row r="969172" spans="68:68" customFormat="1">
      <c r="BP969172" s="90"/>
    </row>
    <row r="969173" spans="68:68" customFormat="1">
      <c r="BP969173" s="90"/>
    </row>
    <row r="969174" spans="68:68" customFormat="1">
      <c r="BP969174" s="90"/>
    </row>
    <row r="969175" spans="68:68" customFormat="1">
      <c r="BP969175" s="90"/>
    </row>
    <row r="969176" spans="68:68" customFormat="1">
      <c r="BP969176" s="90"/>
    </row>
    <row r="969177" spans="68:68" customFormat="1">
      <c r="BP969177" s="90"/>
    </row>
    <row r="969178" spans="68:68" customFormat="1">
      <c r="BP969178" s="90"/>
    </row>
    <row r="969179" spans="68:68" customFormat="1">
      <c r="BP969179" s="90"/>
    </row>
    <row r="969180" spans="68:68" customFormat="1">
      <c r="BP969180" s="90"/>
    </row>
    <row r="969181" spans="68:68" customFormat="1">
      <c r="BP969181" s="90"/>
    </row>
    <row r="969182" spans="68:68" customFormat="1">
      <c r="BP969182" s="90"/>
    </row>
    <row r="969183" spans="68:68" customFormat="1">
      <c r="BP969183" s="90"/>
    </row>
    <row r="969184" spans="68:68" customFormat="1">
      <c r="BP969184" s="90"/>
    </row>
    <row r="969185" spans="68:68" customFormat="1">
      <c r="BP969185" s="90"/>
    </row>
    <row r="969186" spans="68:68" customFormat="1">
      <c r="BP969186" s="90"/>
    </row>
    <row r="969187" spans="68:68" customFormat="1">
      <c r="BP969187" s="90"/>
    </row>
    <row r="969188" spans="68:68" customFormat="1">
      <c r="BP969188" s="90"/>
    </row>
    <row r="969189" spans="68:68" customFormat="1">
      <c r="BP969189" s="90"/>
    </row>
    <row r="969190" spans="68:68" customFormat="1">
      <c r="BP969190" s="90"/>
    </row>
    <row r="969191" spans="68:68" customFormat="1">
      <c r="BP969191" s="90"/>
    </row>
    <row r="969192" spans="68:68" customFormat="1">
      <c r="BP969192" s="90"/>
    </row>
    <row r="969193" spans="68:68" customFormat="1">
      <c r="BP969193" s="90"/>
    </row>
    <row r="969194" spans="68:68" customFormat="1">
      <c r="BP969194" s="90"/>
    </row>
    <row r="969195" spans="68:68" customFormat="1">
      <c r="BP969195" s="90"/>
    </row>
    <row r="969196" spans="68:68" customFormat="1">
      <c r="BP969196" s="90"/>
    </row>
    <row r="969197" spans="68:68" customFormat="1">
      <c r="BP969197" s="90"/>
    </row>
    <row r="969198" spans="68:68" customFormat="1">
      <c r="BP969198" s="90"/>
    </row>
    <row r="969199" spans="68:68" customFormat="1">
      <c r="BP969199" s="90"/>
    </row>
    <row r="969200" spans="68:68" customFormat="1">
      <c r="BP969200" s="90"/>
    </row>
    <row r="969201" spans="68:68" customFormat="1">
      <c r="BP969201" s="90"/>
    </row>
    <row r="969202" spans="68:68" customFormat="1">
      <c r="BP969202" s="90"/>
    </row>
    <row r="969203" spans="68:68" customFormat="1">
      <c r="BP969203" s="90"/>
    </row>
    <row r="969204" spans="68:68" customFormat="1">
      <c r="BP969204" s="90"/>
    </row>
    <row r="969205" spans="68:68" customFormat="1">
      <c r="BP969205" s="90"/>
    </row>
    <row r="969206" spans="68:68" customFormat="1">
      <c r="BP969206" s="90"/>
    </row>
    <row r="969207" spans="68:68" customFormat="1">
      <c r="BP969207" s="90"/>
    </row>
    <row r="969208" spans="68:68" customFormat="1">
      <c r="BP969208" s="90"/>
    </row>
    <row r="969209" spans="68:68" customFormat="1">
      <c r="BP969209" s="90"/>
    </row>
    <row r="969210" spans="68:68" customFormat="1">
      <c r="BP969210" s="90"/>
    </row>
    <row r="969211" spans="68:68" customFormat="1">
      <c r="BP969211" s="90"/>
    </row>
    <row r="969212" spans="68:68" customFormat="1">
      <c r="BP969212" s="90"/>
    </row>
    <row r="969213" spans="68:68" customFormat="1">
      <c r="BP969213" s="90"/>
    </row>
    <row r="969214" spans="68:68" customFormat="1">
      <c r="BP969214" s="90"/>
    </row>
    <row r="969215" spans="68:68" customFormat="1">
      <c r="BP969215" s="90"/>
    </row>
    <row r="969216" spans="68:68" customFormat="1">
      <c r="BP969216" s="90"/>
    </row>
    <row r="969217" spans="68:68" customFormat="1">
      <c r="BP969217" s="90"/>
    </row>
    <row r="969218" spans="68:68" customFormat="1">
      <c r="BP969218" s="90"/>
    </row>
    <row r="969219" spans="68:68" customFormat="1">
      <c r="BP969219" s="90"/>
    </row>
    <row r="969220" spans="68:68" customFormat="1">
      <c r="BP969220" s="90"/>
    </row>
    <row r="969221" spans="68:68" customFormat="1">
      <c r="BP969221" s="90"/>
    </row>
    <row r="969222" spans="68:68" customFormat="1">
      <c r="BP969222" s="90"/>
    </row>
    <row r="969223" spans="68:68" customFormat="1">
      <c r="BP969223" s="90"/>
    </row>
    <row r="969224" spans="68:68" customFormat="1">
      <c r="BP969224" s="90"/>
    </row>
    <row r="969225" spans="68:68" customFormat="1">
      <c r="BP969225" s="90"/>
    </row>
    <row r="969226" spans="68:68" customFormat="1">
      <c r="BP969226" s="90"/>
    </row>
    <row r="969227" spans="68:68" customFormat="1">
      <c r="BP969227" s="90"/>
    </row>
    <row r="969228" spans="68:68" customFormat="1">
      <c r="BP969228" s="90"/>
    </row>
    <row r="969229" spans="68:68" customFormat="1">
      <c r="BP969229" s="90"/>
    </row>
    <row r="969230" spans="68:68" customFormat="1">
      <c r="BP969230" s="90"/>
    </row>
    <row r="969231" spans="68:68" customFormat="1">
      <c r="BP969231" s="90"/>
    </row>
    <row r="969232" spans="68:68" customFormat="1">
      <c r="BP969232" s="90"/>
    </row>
    <row r="969233" spans="68:68" customFormat="1">
      <c r="BP969233" s="90"/>
    </row>
    <row r="969234" spans="68:68" customFormat="1">
      <c r="BP969234" s="90"/>
    </row>
    <row r="969235" spans="68:68" customFormat="1">
      <c r="BP969235" s="90"/>
    </row>
    <row r="969236" spans="68:68" customFormat="1">
      <c r="BP969236" s="90"/>
    </row>
    <row r="969237" spans="68:68" customFormat="1">
      <c r="BP969237" s="90"/>
    </row>
    <row r="969238" spans="68:68" customFormat="1">
      <c r="BP969238" s="90"/>
    </row>
    <row r="969239" spans="68:68" customFormat="1">
      <c r="BP969239" s="90"/>
    </row>
    <row r="969240" spans="68:68" customFormat="1">
      <c r="BP969240" s="90"/>
    </row>
    <row r="969241" spans="68:68" customFormat="1">
      <c r="BP969241" s="90"/>
    </row>
    <row r="969242" spans="68:68" customFormat="1">
      <c r="BP969242" s="90"/>
    </row>
    <row r="969243" spans="68:68" customFormat="1">
      <c r="BP969243" s="90"/>
    </row>
    <row r="969244" spans="68:68" customFormat="1">
      <c r="BP969244" s="90"/>
    </row>
    <row r="969245" spans="68:68" customFormat="1">
      <c r="BP969245" s="90"/>
    </row>
    <row r="969246" spans="68:68" customFormat="1">
      <c r="BP969246" s="90"/>
    </row>
    <row r="969247" spans="68:68" customFormat="1">
      <c r="BP969247" s="90"/>
    </row>
    <row r="969248" spans="68:68" customFormat="1">
      <c r="BP969248" s="90"/>
    </row>
    <row r="969249" spans="68:68" customFormat="1">
      <c r="BP969249" s="90"/>
    </row>
    <row r="969250" spans="68:68" customFormat="1">
      <c r="BP969250" s="90"/>
    </row>
    <row r="969251" spans="68:68" customFormat="1">
      <c r="BP969251" s="90"/>
    </row>
    <row r="969252" spans="68:68" customFormat="1">
      <c r="BP969252" s="90"/>
    </row>
    <row r="969253" spans="68:68" customFormat="1">
      <c r="BP969253" s="90"/>
    </row>
    <row r="969254" spans="68:68" customFormat="1">
      <c r="BP969254" s="90"/>
    </row>
    <row r="969255" spans="68:68" customFormat="1">
      <c r="BP969255" s="90"/>
    </row>
    <row r="969256" spans="68:68" customFormat="1">
      <c r="BP969256" s="90"/>
    </row>
    <row r="969257" spans="68:68" customFormat="1">
      <c r="BP969257" s="90"/>
    </row>
    <row r="969258" spans="68:68" customFormat="1">
      <c r="BP969258" s="90"/>
    </row>
    <row r="969259" spans="68:68" customFormat="1">
      <c r="BP969259" s="90"/>
    </row>
    <row r="969260" spans="68:68" customFormat="1">
      <c r="BP969260" s="90"/>
    </row>
    <row r="969261" spans="68:68" customFormat="1">
      <c r="BP969261" s="90"/>
    </row>
    <row r="969262" spans="68:68" customFormat="1">
      <c r="BP969262" s="90"/>
    </row>
    <row r="969263" spans="68:68" customFormat="1">
      <c r="BP969263" s="90"/>
    </row>
    <row r="969264" spans="68:68" customFormat="1">
      <c r="BP969264" s="90"/>
    </row>
    <row r="969265" spans="68:68" customFormat="1">
      <c r="BP969265" s="90"/>
    </row>
    <row r="969266" spans="68:68" customFormat="1">
      <c r="BP969266" s="90"/>
    </row>
    <row r="969267" spans="68:68" customFormat="1">
      <c r="BP969267" s="90"/>
    </row>
    <row r="969268" spans="68:68" customFormat="1">
      <c r="BP969268" s="90"/>
    </row>
    <row r="969269" spans="68:68" customFormat="1">
      <c r="BP969269" s="90"/>
    </row>
    <row r="969270" spans="68:68" customFormat="1">
      <c r="BP969270" s="90"/>
    </row>
    <row r="969271" spans="68:68" customFormat="1">
      <c r="BP969271" s="90"/>
    </row>
    <row r="969272" spans="68:68" customFormat="1">
      <c r="BP969272" s="90"/>
    </row>
    <row r="969273" spans="68:68" customFormat="1">
      <c r="BP969273" s="90"/>
    </row>
    <row r="969274" spans="68:68" customFormat="1">
      <c r="BP969274" s="90"/>
    </row>
    <row r="969275" spans="68:68" customFormat="1">
      <c r="BP969275" s="90"/>
    </row>
    <row r="969276" spans="68:68" customFormat="1">
      <c r="BP969276" s="90"/>
    </row>
    <row r="969277" spans="68:68" customFormat="1">
      <c r="BP969277" s="90"/>
    </row>
    <row r="969278" spans="68:68" customFormat="1">
      <c r="BP969278" s="90"/>
    </row>
    <row r="969279" spans="68:68" customFormat="1">
      <c r="BP969279" s="90"/>
    </row>
    <row r="969280" spans="68:68" customFormat="1">
      <c r="BP969280" s="90"/>
    </row>
    <row r="969281" spans="68:68" customFormat="1">
      <c r="BP969281" s="90"/>
    </row>
    <row r="969282" spans="68:68" customFormat="1">
      <c r="BP969282" s="90"/>
    </row>
    <row r="969283" spans="68:68" customFormat="1">
      <c r="BP969283" s="90"/>
    </row>
    <row r="969284" spans="68:68" customFormat="1">
      <c r="BP969284" s="90"/>
    </row>
    <row r="969285" spans="68:68" customFormat="1">
      <c r="BP969285" s="90"/>
    </row>
    <row r="969286" spans="68:68" customFormat="1">
      <c r="BP969286" s="90"/>
    </row>
    <row r="969287" spans="68:68" customFormat="1">
      <c r="BP969287" s="90"/>
    </row>
    <row r="969288" spans="68:68" customFormat="1">
      <c r="BP969288" s="90"/>
    </row>
    <row r="969289" spans="68:68" customFormat="1">
      <c r="BP969289" s="90"/>
    </row>
    <row r="969290" spans="68:68" customFormat="1">
      <c r="BP969290" s="90"/>
    </row>
    <row r="969291" spans="68:68" customFormat="1">
      <c r="BP969291" s="90"/>
    </row>
    <row r="969292" spans="68:68" customFormat="1">
      <c r="BP969292" s="90"/>
    </row>
    <row r="969293" spans="68:68" customFormat="1">
      <c r="BP969293" s="90"/>
    </row>
    <row r="969294" spans="68:68" customFormat="1">
      <c r="BP969294" s="90"/>
    </row>
    <row r="969295" spans="68:68" customFormat="1">
      <c r="BP969295" s="90"/>
    </row>
    <row r="969296" spans="68:68" customFormat="1">
      <c r="BP969296" s="90"/>
    </row>
    <row r="969297" spans="68:68" customFormat="1">
      <c r="BP969297" s="90"/>
    </row>
    <row r="969298" spans="68:68" customFormat="1">
      <c r="BP969298" s="90"/>
    </row>
    <row r="969299" spans="68:68" customFormat="1">
      <c r="BP969299" s="90"/>
    </row>
    <row r="969300" spans="68:68" customFormat="1">
      <c r="BP969300" s="90"/>
    </row>
    <row r="969301" spans="68:68" customFormat="1">
      <c r="BP969301" s="90"/>
    </row>
    <row r="969302" spans="68:68" customFormat="1">
      <c r="BP969302" s="90"/>
    </row>
    <row r="969303" spans="68:68" customFormat="1">
      <c r="BP969303" s="90"/>
    </row>
    <row r="969304" spans="68:68" customFormat="1">
      <c r="BP969304" s="90"/>
    </row>
    <row r="969305" spans="68:68" customFormat="1">
      <c r="BP969305" s="90"/>
    </row>
    <row r="969306" spans="68:68" customFormat="1">
      <c r="BP969306" s="90"/>
    </row>
    <row r="969307" spans="68:68" customFormat="1">
      <c r="BP969307" s="90"/>
    </row>
    <row r="969308" spans="68:68" customFormat="1">
      <c r="BP969308" s="90"/>
    </row>
    <row r="969309" spans="68:68" customFormat="1">
      <c r="BP969309" s="90"/>
    </row>
    <row r="969310" spans="68:68" customFormat="1">
      <c r="BP969310" s="90"/>
    </row>
    <row r="969311" spans="68:68" customFormat="1">
      <c r="BP969311" s="90"/>
    </row>
    <row r="969312" spans="68:68" customFormat="1">
      <c r="BP969312" s="90"/>
    </row>
    <row r="969313" spans="68:68" customFormat="1">
      <c r="BP969313" s="90"/>
    </row>
    <row r="969314" spans="68:68" customFormat="1">
      <c r="BP969314" s="90"/>
    </row>
    <row r="969315" spans="68:68" customFormat="1">
      <c r="BP969315" s="90"/>
    </row>
    <row r="969316" spans="68:68" customFormat="1">
      <c r="BP969316" s="90"/>
    </row>
    <row r="969317" spans="68:68" customFormat="1">
      <c r="BP969317" s="90"/>
    </row>
    <row r="969318" spans="68:68" customFormat="1">
      <c r="BP969318" s="90"/>
    </row>
    <row r="969319" spans="68:68" customFormat="1">
      <c r="BP969319" s="90"/>
    </row>
    <row r="969320" spans="68:68" customFormat="1">
      <c r="BP969320" s="90"/>
    </row>
    <row r="969321" spans="68:68" customFormat="1">
      <c r="BP969321" s="90"/>
    </row>
    <row r="969322" spans="68:68" customFormat="1">
      <c r="BP969322" s="90"/>
    </row>
    <row r="969323" spans="68:68" customFormat="1">
      <c r="BP969323" s="90"/>
    </row>
    <row r="969324" spans="68:68" customFormat="1">
      <c r="BP969324" s="90"/>
    </row>
    <row r="969325" spans="68:68" customFormat="1">
      <c r="BP969325" s="90"/>
    </row>
    <row r="969326" spans="68:68" customFormat="1">
      <c r="BP969326" s="90"/>
    </row>
    <row r="969327" spans="68:68" customFormat="1">
      <c r="BP969327" s="90"/>
    </row>
    <row r="969328" spans="68:68" customFormat="1">
      <c r="BP969328" s="90"/>
    </row>
    <row r="969329" spans="68:68" customFormat="1">
      <c r="BP969329" s="90"/>
    </row>
    <row r="969330" spans="68:68" customFormat="1">
      <c r="BP969330" s="90"/>
    </row>
    <row r="969331" spans="68:68" customFormat="1">
      <c r="BP969331" s="90"/>
    </row>
    <row r="969332" spans="68:68" customFormat="1">
      <c r="BP969332" s="90"/>
    </row>
    <row r="969333" spans="68:68" customFormat="1">
      <c r="BP969333" s="90"/>
    </row>
    <row r="969334" spans="68:68" customFormat="1">
      <c r="BP969334" s="90"/>
    </row>
    <row r="969335" spans="68:68" customFormat="1">
      <c r="BP969335" s="90"/>
    </row>
    <row r="969336" spans="68:68" customFormat="1">
      <c r="BP969336" s="90"/>
    </row>
    <row r="969337" spans="68:68" customFormat="1">
      <c r="BP969337" s="90"/>
    </row>
    <row r="969338" spans="68:68" customFormat="1">
      <c r="BP969338" s="90"/>
    </row>
    <row r="969339" spans="68:68" customFormat="1">
      <c r="BP969339" s="90"/>
    </row>
    <row r="969340" spans="68:68" customFormat="1">
      <c r="BP969340" s="90"/>
    </row>
    <row r="969341" spans="68:68" customFormat="1">
      <c r="BP969341" s="90"/>
    </row>
    <row r="969342" spans="68:68" customFormat="1">
      <c r="BP969342" s="90"/>
    </row>
    <row r="969343" spans="68:68" customFormat="1">
      <c r="BP969343" s="90"/>
    </row>
    <row r="969344" spans="68:68" customFormat="1">
      <c r="BP969344" s="90"/>
    </row>
    <row r="969345" spans="68:68" customFormat="1">
      <c r="BP969345" s="90"/>
    </row>
    <row r="969346" spans="68:68" customFormat="1">
      <c r="BP969346" s="90"/>
    </row>
    <row r="969347" spans="68:68" customFormat="1">
      <c r="BP969347" s="90"/>
    </row>
    <row r="969348" spans="68:68" customFormat="1">
      <c r="BP969348" s="90"/>
    </row>
    <row r="969349" spans="68:68" customFormat="1">
      <c r="BP969349" s="90"/>
    </row>
    <row r="969350" spans="68:68" customFormat="1">
      <c r="BP969350" s="90"/>
    </row>
    <row r="969351" spans="68:68" customFormat="1">
      <c r="BP969351" s="90"/>
    </row>
    <row r="969352" spans="68:68" customFormat="1">
      <c r="BP969352" s="90"/>
    </row>
    <row r="969353" spans="68:68" customFormat="1">
      <c r="BP969353" s="90"/>
    </row>
    <row r="969354" spans="68:68" customFormat="1">
      <c r="BP969354" s="90"/>
    </row>
    <row r="969355" spans="68:68" customFormat="1">
      <c r="BP969355" s="90"/>
    </row>
    <row r="969356" spans="68:68" customFormat="1">
      <c r="BP969356" s="90"/>
    </row>
    <row r="969357" spans="68:68" customFormat="1">
      <c r="BP969357" s="90"/>
    </row>
    <row r="969358" spans="68:68" customFormat="1">
      <c r="BP969358" s="90"/>
    </row>
    <row r="969359" spans="68:68" customFormat="1">
      <c r="BP969359" s="90"/>
    </row>
    <row r="969360" spans="68:68" customFormat="1">
      <c r="BP969360" s="90"/>
    </row>
    <row r="969361" spans="68:68" customFormat="1">
      <c r="BP969361" s="90"/>
    </row>
    <row r="969362" spans="68:68" customFormat="1">
      <c r="BP969362" s="90"/>
    </row>
    <row r="969363" spans="68:68" customFormat="1">
      <c r="BP969363" s="90"/>
    </row>
    <row r="969364" spans="68:68" customFormat="1">
      <c r="BP969364" s="90"/>
    </row>
    <row r="969365" spans="68:68" customFormat="1">
      <c r="BP969365" s="90"/>
    </row>
    <row r="969366" spans="68:68" customFormat="1">
      <c r="BP969366" s="90"/>
    </row>
    <row r="969367" spans="68:68" customFormat="1">
      <c r="BP969367" s="90"/>
    </row>
    <row r="969368" spans="68:68" customFormat="1">
      <c r="BP969368" s="90"/>
    </row>
    <row r="969369" spans="68:68" customFormat="1">
      <c r="BP969369" s="90"/>
    </row>
    <row r="969370" spans="68:68" customFormat="1">
      <c r="BP969370" s="90"/>
    </row>
    <row r="969371" spans="68:68" customFormat="1">
      <c r="BP969371" s="90"/>
    </row>
    <row r="969372" spans="68:68" customFormat="1">
      <c r="BP969372" s="90"/>
    </row>
    <row r="969373" spans="68:68" customFormat="1">
      <c r="BP969373" s="90"/>
    </row>
    <row r="969374" spans="68:68" customFormat="1">
      <c r="BP969374" s="90"/>
    </row>
    <row r="969375" spans="68:68" customFormat="1">
      <c r="BP969375" s="90"/>
    </row>
    <row r="969376" spans="68:68" customFormat="1">
      <c r="BP969376" s="90"/>
    </row>
    <row r="969377" spans="68:68" customFormat="1">
      <c r="BP969377" s="90"/>
    </row>
    <row r="969378" spans="68:68" customFormat="1">
      <c r="BP969378" s="90"/>
    </row>
    <row r="969379" spans="68:68" customFormat="1">
      <c r="BP969379" s="90"/>
    </row>
    <row r="969380" spans="68:68" customFormat="1">
      <c r="BP969380" s="90"/>
    </row>
    <row r="969381" spans="68:68" customFormat="1">
      <c r="BP969381" s="90"/>
    </row>
    <row r="969382" spans="68:68" customFormat="1">
      <c r="BP969382" s="90"/>
    </row>
    <row r="969383" spans="68:68" customFormat="1">
      <c r="BP969383" s="90"/>
    </row>
    <row r="969384" spans="68:68" customFormat="1">
      <c r="BP969384" s="90"/>
    </row>
    <row r="969385" spans="68:68" customFormat="1">
      <c r="BP969385" s="90"/>
    </row>
    <row r="969386" spans="68:68" customFormat="1">
      <c r="BP969386" s="90"/>
    </row>
    <row r="969387" spans="68:68" customFormat="1">
      <c r="BP969387" s="90"/>
    </row>
    <row r="969388" spans="68:68" customFormat="1">
      <c r="BP969388" s="90"/>
    </row>
    <row r="969389" spans="68:68" customFormat="1">
      <c r="BP969389" s="90"/>
    </row>
    <row r="969390" spans="68:68" customFormat="1">
      <c r="BP969390" s="90"/>
    </row>
    <row r="969391" spans="68:68" customFormat="1">
      <c r="BP969391" s="90"/>
    </row>
    <row r="969392" spans="68:68" customFormat="1">
      <c r="BP969392" s="90"/>
    </row>
    <row r="969393" spans="68:68" customFormat="1">
      <c r="BP969393" s="90"/>
    </row>
    <row r="969394" spans="68:68" customFormat="1">
      <c r="BP969394" s="90"/>
    </row>
    <row r="969395" spans="68:68" customFormat="1">
      <c r="BP969395" s="90"/>
    </row>
    <row r="969396" spans="68:68" customFormat="1">
      <c r="BP969396" s="90"/>
    </row>
    <row r="969397" spans="68:68" customFormat="1">
      <c r="BP969397" s="90"/>
    </row>
    <row r="969398" spans="68:68" customFormat="1">
      <c r="BP969398" s="90"/>
    </row>
    <row r="969399" spans="68:68" customFormat="1">
      <c r="BP969399" s="90"/>
    </row>
    <row r="969400" spans="68:68" customFormat="1">
      <c r="BP969400" s="90"/>
    </row>
    <row r="969401" spans="68:68" customFormat="1">
      <c r="BP969401" s="90"/>
    </row>
    <row r="969402" spans="68:68" customFormat="1">
      <c r="BP969402" s="90"/>
    </row>
    <row r="969403" spans="68:68" customFormat="1">
      <c r="BP969403" s="90"/>
    </row>
    <row r="969404" spans="68:68" customFormat="1">
      <c r="BP969404" s="90"/>
    </row>
    <row r="969405" spans="68:68" customFormat="1">
      <c r="BP969405" s="90"/>
    </row>
    <row r="969406" spans="68:68" customFormat="1">
      <c r="BP969406" s="90"/>
    </row>
    <row r="969407" spans="68:68" customFormat="1">
      <c r="BP969407" s="90"/>
    </row>
    <row r="969408" spans="68:68" customFormat="1">
      <c r="BP969408" s="90"/>
    </row>
    <row r="969409" spans="68:68" customFormat="1">
      <c r="BP969409" s="90"/>
    </row>
    <row r="969410" spans="68:68" customFormat="1">
      <c r="BP969410" s="90"/>
    </row>
    <row r="969411" spans="68:68" customFormat="1">
      <c r="BP969411" s="90"/>
    </row>
    <row r="969412" spans="68:68" customFormat="1">
      <c r="BP969412" s="90"/>
    </row>
    <row r="969413" spans="68:68" customFormat="1">
      <c r="BP969413" s="90"/>
    </row>
    <row r="969414" spans="68:68" customFormat="1">
      <c r="BP969414" s="90"/>
    </row>
    <row r="969415" spans="68:68" customFormat="1">
      <c r="BP969415" s="90"/>
    </row>
    <row r="969416" spans="68:68" customFormat="1">
      <c r="BP969416" s="90"/>
    </row>
    <row r="969417" spans="68:68" customFormat="1">
      <c r="BP969417" s="90"/>
    </row>
    <row r="969418" spans="68:68" customFormat="1">
      <c r="BP969418" s="90"/>
    </row>
    <row r="969419" spans="68:68" customFormat="1">
      <c r="BP969419" s="90"/>
    </row>
    <row r="969420" spans="68:68" customFormat="1">
      <c r="BP969420" s="90"/>
    </row>
    <row r="969421" spans="68:68" customFormat="1">
      <c r="BP969421" s="90"/>
    </row>
    <row r="969422" spans="68:68" customFormat="1">
      <c r="BP969422" s="90"/>
    </row>
    <row r="969423" spans="68:68" customFormat="1">
      <c r="BP969423" s="90"/>
    </row>
    <row r="969424" spans="68:68" customFormat="1">
      <c r="BP969424" s="90"/>
    </row>
    <row r="969425" spans="68:68" customFormat="1">
      <c r="BP969425" s="90"/>
    </row>
    <row r="969426" spans="68:68" customFormat="1">
      <c r="BP969426" s="90"/>
    </row>
    <row r="969427" spans="68:68" customFormat="1">
      <c r="BP969427" s="90"/>
    </row>
    <row r="969428" spans="68:68" customFormat="1">
      <c r="BP969428" s="90"/>
    </row>
    <row r="969429" spans="68:68" customFormat="1">
      <c r="BP969429" s="90"/>
    </row>
    <row r="969430" spans="68:68" customFormat="1">
      <c r="BP969430" s="90"/>
    </row>
    <row r="969431" spans="68:68" customFormat="1">
      <c r="BP969431" s="90"/>
    </row>
    <row r="969432" spans="68:68" customFormat="1">
      <c r="BP969432" s="90"/>
    </row>
    <row r="969433" spans="68:68" customFormat="1">
      <c r="BP969433" s="90"/>
    </row>
    <row r="969434" spans="68:68" customFormat="1">
      <c r="BP969434" s="90"/>
    </row>
    <row r="969435" spans="68:68" customFormat="1">
      <c r="BP969435" s="90"/>
    </row>
    <row r="969436" spans="68:68" customFormat="1">
      <c r="BP969436" s="90"/>
    </row>
    <row r="969437" spans="68:68" customFormat="1">
      <c r="BP969437" s="90"/>
    </row>
    <row r="969438" spans="68:68" customFormat="1">
      <c r="BP969438" s="90"/>
    </row>
    <row r="969439" spans="68:68" customFormat="1">
      <c r="BP969439" s="90"/>
    </row>
    <row r="969440" spans="68:68" customFormat="1">
      <c r="BP969440" s="90"/>
    </row>
    <row r="969441" spans="68:68" customFormat="1">
      <c r="BP969441" s="90"/>
    </row>
    <row r="969442" spans="68:68" customFormat="1">
      <c r="BP969442" s="90"/>
    </row>
    <row r="969443" spans="68:68" customFormat="1">
      <c r="BP969443" s="90"/>
    </row>
    <row r="969444" spans="68:68" customFormat="1">
      <c r="BP969444" s="90"/>
    </row>
    <row r="969445" spans="68:68" customFormat="1">
      <c r="BP969445" s="90"/>
    </row>
    <row r="969446" spans="68:68" customFormat="1">
      <c r="BP969446" s="90"/>
    </row>
    <row r="969447" spans="68:68" customFormat="1">
      <c r="BP969447" s="90"/>
    </row>
    <row r="969448" spans="68:68" customFormat="1">
      <c r="BP969448" s="90"/>
    </row>
    <row r="969449" spans="68:68" customFormat="1">
      <c r="BP969449" s="90"/>
    </row>
    <row r="969450" spans="68:68" customFormat="1">
      <c r="BP969450" s="90"/>
    </row>
    <row r="969451" spans="68:68" customFormat="1">
      <c r="BP969451" s="90"/>
    </row>
    <row r="969452" spans="68:68" customFormat="1">
      <c r="BP969452" s="90"/>
    </row>
    <row r="969453" spans="68:68" customFormat="1">
      <c r="BP969453" s="90"/>
    </row>
    <row r="969454" spans="68:68" customFormat="1">
      <c r="BP969454" s="90"/>
    </row>
    <row r="969455" spans="68:68" customFormat="1">
      <c r="BP969455" s="90"/>
    </row>
    <row r="969456" spans="68:68" customFormat="1">
      <c r="BP969456" s="90"/>
    </row>
    <row r="969457" spans="68:68" customFormat="1">
      <c r="BP969457" s="90"/>
    </row>
    <row r="969458" spans="68:68" customFormat="1">
      <c r="BP969458" s="90"/>
    </row>
    <row r="969459" spans="68:68" customFormat="1">
      <c r="BP969459" s="90"/>
    </row>
    <row r="969460" spans="68:68" customFormat="1">
      <c r="BP969460" s="90"/>
    </row>
    <row r="969461" spans="68:68" customFormat="1">
      <c r="BP969461" s="90"/>
    </row>
    <row r="969462" spans="68:68" customFormat="1">
      <c r="BP969462" s="90"/>
    </row>
    <row r="969463" spans="68:68" customFormat="1">
      <c r="BP969463" s="90"/>
    </row>
    <row r="969464" spans="68:68" customFormat="1">
      <c r="BP969464" s="90"/>
    </row>
    <row r="969465" spans="68:68" customFormat="1">
      <c r="BP969465" s="90"/>
    </row>
    <row r="969466" spans="68:68" customFormat="1">
      <c r="BP969466" s="90"/>
    </row>
    <row r="969467" spans="68:68" customFormat="1">
      <c r="BP969467" s="90"/>
    </row>
    <row r="969468" spans="68:68" customFormat="1">
      <c r="BP969468" s="90"/>
    </row>
    <row r="969469" spans="68:68" customFormat="1">
      <c r="BP969469" s="90"/>
    </row>
    <row r="969470" spans="68:68" customFormat="1">
      <c r="BP969470" s="90"/>
    </row>
    <row r="969471" spans="68:68" customFormat="1">
      <c r="BP969471" s="90"/>
    </row>
    <row r="969472" spans="68:68" customFormat="1">
      <c r="BP969472" s="90"/>
    </row>
    <row r="969473" spans="68:68" customFormat="1">
      <c r="BP969473" s="90"/>
    </row>
    <row r="969474" spans="68:68" customFormat="1">
      <c r="BP969474" s="90"/>
    </row>
    <row r="969475" spans="68:68" customFormat="1">
      <c r="BP969475" s="90"/>
    </row>
    <row r="969476" spans="68:68" customFormat="1">
      <c r="BP969476" s="90"/>
    </row>
    <row r="969477" spans="68:68" customFormat="1">
      <c r="BP969477" s="90"/>
    </row>
    <row r="969478" spans="68:68" customFormat="1">
      <c r="BP969478" s="90"/>
    </row>
    <row r="969479" spans="68:68" customFormat="1">
      <c r="BP969479" s="90"/>
    </row>
    <row r="969480" spans="68:68" customFormat="1">
      <c r="BP969480" s="90"/>
    </row>
    <row r="969481" spans="68:68" customFormat="1">
      <c r="BP969481" s="90"/>
    </row>
    <row r="969482" spans="68:68" customFormat="1">
      <c r="BP969482" s="90"/>
    </row>
    <row r="969483" spans="68:68" customFormat="1">
      <c r="BP969483" s="90"/>
    </row>
    <row r="969484" spans="68:68" customFormat="1">
      <c r="BP969484" s="90"/>
    </row>
    <row r="969485" spans="68:68" customFormat="1">
      <c r="BP969485" s="90"/>
    </row>
    <row r="969486" spans="68:68" customFormat="1">
      <c r="BP969486" s="90"/>
    </row>
    <row r="969487" spans="68:68" customFormat="1">
      <c r="BP969487" s="90"/>
    </row>
    <row r="969488" spans="68:68" customFormat="1">
      <c r="BP969488" s="90"/>
    </row>
    <row r="969489" spans="68:68" customFormat="1">
      <c r="BP969489" s="90"/>
    </row>
    <row r="969490" spans="68:68" customFormat="1">
      <c r="BP969490" s="90"/>
    </row>
    <row r="969491" spans="68:68" customFormat="1">
      <c r="BP969491" s="90"/>
    </row>
    <row r="969492" spans="68:68" customFormat="1">
      <c r="BP969492" s="90"/>
    </row>
    <row r="969493" spans="68:68" customFormat="1">
      <c r="BP969493" s="90"/>
    </row>
    <row r="969494" spans="68:68" customFormat="1">
      <c r="BP969494" s="90"/>
    </row>
    <row r="969495" spans="68:68" customFormat="1">
      <c r="BP969495" s="90"/>
    </row>
    <row r="969496" spans="68:68" customFormat="1">
      <c r="BP969496" s="90"/>
    </row>
    <row r="969497" spans="68:68" customFormat="1">
      <c r="BP969497" s="90"/>
    </row>
    <row r="969498" spans="68:68" customFormat="1">
      <c r="BP969498" s="90"/>
    </row>
    <row r="969499" spans="68:68" customFormat="1">
      <c r="BP969499" s="90"/>
    </row>
    <row r="969500" spans="68:68" customFormat="1">
      <c r="BP969500" s="90"/>
    </row>
    <row r="969501" spans="68:68" customFormat="1">
      <c r="BP969501" s="90"/>
    </row>
    <row r="969502" spans="68:68" customFormat="1">
      <c r="BP969502" s="90"/>
    </row>
    <row r="969503" spans="68:68" customFormat="1">
      <c r="BP969503" s="90"/>
    </row>
    <row r="969504" spans="68:68" customFormat="1">
      <c r="BP969504" s="90"/>
    </row>
    <row r="969505" spans="68:68" customFormat="1">
      <c r="BP969505" s="90"/>
    </row>
    <row r="969506" spans="68:68" customFormat="1">
      <c r="BP969506" s="90"/>
    </row>
    <row r="969507" spans="68:68" customFormat="1">
      <c r="BP969507" s="90"/>
    </row>
    <row r="969508" spans="68:68" customFormat="1">
      <c r="BP969508" s="90"/>
    </row>
    <row r="969509" spans="68:68" customFormat="1">
      <c r="BP969509" s="90"/>
    </row>
    <row r="969510" spans="68:68" customFormat="1">
      <c r="BP969510" s="90"/>
    </row>
    <row r="969511" spans="68:68" customFormat="1">
      <c r="BP969511" s="90"/>
    </row>
    <row r="969512" spans="68:68" customFormat="1">
      <c r="BP969512" s="90"/>
    </row>
    <row r="969513" spans="68:68" customFormat="1">
      <c r="BP969513" s="90"/>
    </row>
    <row r="969514" spans="68:68" customFormat="1">
      <c r="BP969514" s="90"/>
    </row>
    <row r="969515" spans="68:68" customFormat="1">
      <c r="BP969515" s="90"/>
    </row>
    <row r="969516" spans="68:68" customFormat="1">
      <c r="BP969516" s="90"/>
    </row>
    <row r="969517" spans="68:68" customFormat="1">
      <c r="BP969517" s="90"/>
    </row>
    <row r="969518" spans="68:68" customFormat="1">
      <c r="BP969518" s="90"/>
    </row>
    <row r="969519" spans="68:68" customFormat="1">
      <c r="BP969519" s="90"/>
    </row>
    <row r="969520" spans="68:68" customFormat="1">
      <c r="BP969520" s="90"/>
    </row>
    <row r="969521" spans="68:68" customFormat="1">
      <c r="BP969521" s="90"/>
    </row>
    <row r="969522" spans="68:68" customFormat="1">
      <c r="BP969522" s="90"/>
    </row>
    <row r="969523" spans="68:68" customFormat="1">
      <c r="BP969523" s="90"/>
    </row>
    <row r="969524" spans="68:68" customFormat="1">
      <c r="BP969524" s="90"/>
    </row>
    <row r="969525" spans="68:68" customFormat="1">
      <c r="BP969525" s="90"/>
    </row>
    <row r="969526" spans="68:68" customFormat="1">
      <c r="BP969526" s="90"/>
    </row>
    <row r="969527" spans="68:68" customFormat="1">
      <c r="BP969527" s="90"/>
    </row>
    <row r="969528" spans="68:68" customFormat="1">
      <c r="BP969528" s="90"/>
    </row>
    <row r="969529" spans="68:68" customFormat="1">
      <c r="BP969529" s="90"/>
    </row>
    <row r="969530" spans="68:68" customFormat="1">
      <c r="BP969530" s="90"/>
    </row>
    <row r="969531" spans="68:68" customFormat="1">
      <c r="BP969531" s="90"/>
    </row>
    <row r="969532" spans="68:68" customFormat="1">
      <c r="BP969532" s="90"/>
    </row>
    <row r="969533" spans="68:68" customFormat="1">
      <c r="BP969533" s="90"/>
    </row>
    <row r="969534" spans="68:68" customFormat="1">
      <c r="BP969534" s="90"/>
    </row>
    <row r="969535" spans="68:68" customFormat="1">
      <c r="BP969535" s="90"/>
    </row>
    <row r="969536" spans="68:68" customFormat="1">
      <c r="BP969536" s="90"/>
    </row>
    <row r="969537" spans="68:68" customFormat="1">
      <c r="BP969537" s="90"/>
    </row>
    <row r="969538" spans="68:68" customFormat="1">
      <c r="BP969538" s="90"/>
    </row>
    <row r="969539" spans="68:68" customFormat="1">
      <c r="BP969539" s="90"/>
    </row>
    <row r="969540" spans="68:68" customFormat="1">
      <c r="BP969540" s="90"/>
    </row>
    <row r="969541" spans="68:68" customFormat="1">
      <c r="BP969541" s="90"/>
    </row>
    <row r="969542" spans="68:68" customFormat="1">
      <c r="BP969542" s="90"/>
    </row>
    <row r="969543" spans="68:68" customFormat="1">
      <c r="BP969543" s="90"/>
    </row>
    <row r="969544" spans="68:68" customFormat="1">
      <c r="BP969544" s="90"/>
    </row>
    <row r="969545" spans="68:68" customFormat="1">
      <c r="BP969545" s="90"/>
    </row>
    <row r="969546" spans="68:68" customFormat="1">
      <c r="BP969546" s="90"/>
    </row>
    <row r="969547" spans="68:68" customFormat="1">
      <c r="BP969547" s="90"/>
    </row>
    <row r="969548" spans="68:68" customFormat="1">
      <c r="BP969548" s="90"/>
    </row>
    <row r="969549" spans="68:68" customFormat="1">
      <c r="BP969549" s="90"/>
    </row>
    <row r="969550" spans="68:68" customFormat="1">
      <c r="BP969550" s="90"/>
    </row>
    <row r="969551" spans="68:68" customFormat="1">
      <c r="BP969551" s="90"/>
    </row>
    <row r="969552" spans="68:68" customFormat="1">
      <c r="BP969552" s="90"/>
    </row>
    <row r="969553" spans="68:68" customFormat="1">
      <c r="BP969553" s="90"/>
    </row>
    <row r="969554" spans="68:68" customFormat="1">
      <c r="BP969554" s="90"/>
    </row>
    <row r="969555" spans="68:68" customFormat="1">
      <c r="BP969555" s="90"/>
    </row>
    <row r="969556" spans="68:68" customFormat="1">
      <c r="BP969556" s="90"/>
    </row>
    <row r="969557" spans="68:68" customFormat="1">
      <c r="BP969557" s="90"/>
    </row>
    <row r="969558" spans="68:68" customFormat="1">
      <c r="BP969558" s="90"/>
    </row>
    <row r="969559" spans="68:68" customFormat="1">
      <c r="BP969559" s="90"/>
    </row>
    <row r="969560" spans="68:68" customFormat="1">
      <c r="BP969560" s="90"/>
    </row>
    <row r="969561" spans="68:68" customFormat="1">
      <c r="BP969561" s="90"/>
    </row>
    <row r="969562" spans="68:68" customFormat="1">
      <c r="BP969562" s="90"/>
    </row>
    <row r="969563" spans="68:68" customFormat="1">
      <c r="BP969563" s="90"/>
    </row>
    <row r="969564" spans="68:68" customFormat="1">
      <c r="BP969564" s="90"/>
    </row>
    <row r="969565" spans="68:68" customFormat="1">
      <c r="BP969565" s="90"/>
    </row>
    <row r="969566" spans="68:68" customFormat="1">
      <c r="BP969566" s="90"/>
    </row>
    <row r="969567" spans="68:68" customFormat="1">
      <c r="BP969567" s="90"/>
    </row>
    <row r="969568" spans="68:68" customFormat="1">
      <c r="BP969568" s="90"/>
    </row>
    <row r="969569" spans="68:68" customFormat="1">
      <c r="BP969569" s="90"/>
    </row>
    <row r="969570" spans="68:68" customFormat="1">
      <c r="BP969570" s="90"/>
    </row>
    <row r="969571" spans="68:68" customFormat="1">
      <c r="BP969571" s="90"/>
    </row>
    <row r="969572" spans="68:68" customFormat="1">
      <c r="BP969572" s="90"/>
    </row>
    <row r="969573" spans="68:68" customFormat="1">
      <c r="BP969573" s="90"/>
    </row>
    <row r="969574" spans="68:68" customFormat="1">
      <c r="BP969574" s="90"/>
    </row>
    <row r="969575" spans="68:68" customFormat="1">
      <c r="BP969575" s="90"/>
    </row>
    <row r="969576" spans="68:68" customFormat="1">
      <c r="BP969576" s="90"/>
    </row>
    <row r="969577" spans="68:68" customFormat="1">
      <c r="BP969577" s="90"/>
    </row>
    <row r="969578" spans="68:68" customFormat="1">
      <c r="BP969578" s="90"/>
    </row>
    <row r="969579" spans="68:68" customFormat="1">
      <c r="BP969579" s="90"/>
    </row>
    <row r="969580" spans="68:68" customFormat="1">
      <c r="BP969580" s="90"/>
    </row>
    <row r="969581" spans="68:68" customFormat="1">
      <c r="BP969581" s="90"/>
    </row>
    <row r="969582" spans="68:68" customFormat="1">
      <c r="BP969582" s="90"/>
    </row>
    <row r="969583" spans="68:68" customFormat="1">
      <c r="BP969583" s="90"/>
    </row>
    <row r="969584" spans="68:68" customFormat="1">
      <c r="BP969584" s="90"/>
    </row>
    <row r="969585" spans="68:68" customFormat="1">
      <c r="BP969585" s="90"/>
    </row>
    <row r="969586" spans="68:68" customFormat="1">
      <c r="BP969586" s="90"/>
    </row>
    <row r="969587" spans="68:68" customFormat="1">
      <c r="BP969587" s="90"/>
    </row>
    <row r="969588" spans="68:68" customFormat="1">
      <c r="BP969588" s="90"/>
    </row>
    <row r="969589" spans="68:68" customFormat="1">
      <c r="BP969589" s="90"/>
    </row>
    <row r="969590" spans="68:68" customFormat="1">
      <c r="BP969590" s="90"/>
    </row>
    <row r="969591" spans="68:68" customFormat="1">
      <c r="BP969591" s="90"/>
    </row>
    <row r="969592" spans="68:68" customFormat="1">
      <c r="BP969592" s="90"/>
    </row>
    <row r="969593" spans="68:68" customFormat="1">
      <c r="BP969593" s="90"/>
    </row>
    <row r="969594" spans="68:68" customFormat="1">
      <c r="BP969594" s="90"/>
    </row>
    <row r="969595" spans="68:68" customFormat="1">
      <c r="BP969595" s="90"/>
    </row>
    <row r="969596" spans="68:68" customFormat="1">
      <c r="BP969596" s="90"/>
    </row>
    <row r="969597" spans="68:68" customFormat="1">
      <c r="BP969597" s="90"/>
    </row>
    <row r="969598" spans="68:68" customFormat="1">
      <c r="BP969598" s="90"/>
    </row>
    <row r="969599" spans="68:68" customFormat="1">
      <c r="BP969599" s="90"/>
    </row>
    <row r="969600" spans="68:68" customFormat="1">
      <c r="BP969600" s="90"/>
    </row>
    <row r="969601" spans="68:68" customFormat="1">
      <c r="BP969601" s="90"/>
    </row>
    <row r="969602" spans="68:68" customFormat="1">
      <c r="BP969602" s="90"/>
    </row>
    <row r="969603" spans="68:68" customFormat="1">
      <c r="BP969603" s="90"/>
    </row>
    <row r="969604" spans="68:68" customFormat="1">
      <c r="BP969604" s="90"/>
    </row>
    <row r="969605" spans="68:68" customFormat="1">
      <c r="BP969605" s="90"/>
    </row>
    <row r="969606" spans="68:68" customFormat="1">
      <c r="BP969606" s="90"/>
    </row>
    <row r="969607" spans="68:68" customFormat="1">
      <c r="BP969607" s="90"/>
    </row>
    <row r="969608" spans="68:68" customFormat="1">
      <c r="BP969608" s="90"/>
    </row>
    <row r="969609" spans="68:68" customFormat="1">
      <c r="BP969609" s="90"/>
    </row>
    <row r="969610" spans="68:68" customFormat="1">
      <c r="BP969610" s="90"/>
    </row>
    <row r="969611" spans="68:68" customFormat="1">
      <c r="BP969611" s="90"/>
    </row>
    <row r="969612" spans="68:68" customFormat="1">
      <c r="BP969612" s="90"/>
    </row>
    <row r="969613" spans="68:68" customFormat="1">
      <c r="BP969613" s="90"/>
    </row>
    <row r="969614" spans="68:68" customFormat="1">
      <c r="BP969614" s="90"/>
    </row>
    <row r="969615" spans="68:68" customFormat="1">
      <c r="BP969615" s="90"/>
    </row>
    <row r="969616" spans="68:68" customFormat="1">
      <c r="BP969616" s="90"/>
    </row>
    <row r="969617" spans="68:68" customFormat="1">
      <c r="BP969617" s="90"/>
    </row>
    <row r="969618" spans="68:68" customFormat="1">
      <c r="BP969618" s="90"/>
    </row>
    <row r="969619" spans="68:68" customFormat="1">
      <c r="BP969619" s="90"/>
    </row>
    <row r="969620" spans="68:68" customFormat="1">
      <c r="BP969620" s="90"/>
    </row>
    <row r="969621" spans="68:68" customFormat="1">
      <c r="BP969621" s="90"/>
    </row>
    <row r="969622" spans="68:68" customFormat="1">
      <c r="BP969622" s="90"/>
    </row>
    <row r="969623" spans="68:68" customFormat="1">
      <c r="BP969623" s="90"/>
    </row>
    <row r="969624" spans="68:68" customFormat="1">
      <c r="BP969624" s="90"/>
    </row>
    <row r="969625" spans="68:68" customFormat="1">
      <c r="BP969625" s="90"/>
    </row>
    <row r="969626" spans="68:68" customFormat="1">
      <c r="BP969626" s="90"/>
    </row>
    <row r="969627" spans="68:68" customFormat="1">
      <c r="BP969627" s="90"/>
    </row>
    <row r="969628" spans="68:68" customFormat="1">
      <c r="BP969628" s="90"/>
    </row>
    <row r="969629" spans="68:68" customFormat="1">
      <c r="BP969629" s="90"/>
    </row>
    <row r="969630" spans="68:68" customFormat="1">
      <c r="BP969630" s="90"/>
    </row>
    <row r="969631" spans="68:68" customFormat="1">
      <c r="BP969631" s="90"/>
    </row>
    <row r="969632" spans="68:68" customFormat="1">
      <c r="BP969632" s="90"/>
    </row>
    <row r="969633" spans="68:68" customFormat="1">
      <c r="BP969633" s="90"/>
    </row>
    <row r="969634" spans="68:68" customFormat="1">
      <c r="BP969634" s="90"/>
    </row>
    <row r="969635" spans="68:68" customFormat="1">
      <c r="BP969635" s="90"/>
    </row>
    <row r="969636" spans="68:68" customFormat="1">
      <c r="BP969636" s="90"/>
    </row>
    <row r="969637" spans="68:68" customFormat="1">
      <c r="BP969637" s="90"/>
    </row>
    <row r="969638" spans="68:68" customFormat="1">
      <c r="BP969638" s="90"/>
    </row>
    <row r="969639" spans="68:68" customFormat="1">
      <c r="BP969639" s="90"/>
    </row>
    <row r="969640" spans="68:68" customFormat="1">
      <c r="BP969640" s="90"/>
    </row>
    <row r="969641" spans="68:68" customFormat="1">
      <c r="BP969641" s="90"/>
    </row>
    <row r="969642" spans="68:68" customFormat="1">
      <c r="BP969642" s="90"/>
    </row>
    <row r="969643" spans="68:68" customFormat="1">
      <c r="BP969643" s="90"/>
    </row>
    <row r="969644" spans="68:68" customFormat="1">
      <c r="BP969644" s="90"/>
    </row>
    <row r="969645" spans="68:68" customFormat="1">
      <c r="BP969645" s="90"/>
    </row>
    <row r="969646" spans="68:68" customFormat="1">
      <c r="BP969646" s="90"/>
    </row>
    <row r="969647" spans="68:68" customFormat="1">
      <c r="BP969647" s="90"/>
    </row>
    <row r="969648" spans="68:68" customFormat="1">
      <c r="BP969648" s="90"/>
    </row>
    <row r="969649" spans="68:68" customFormat="1">
      <c r="BP969649" s="90"/>
    </row>
    <row r="969650" spans="68:68" customFormat="1">
      <c r="BP969650" s="90"/>
    </row>
    <row r="969651" spans="68:68" customFormat="1">
      <c r="BP969651" s="90"/>
    </row>
    <row r="969652" spans="68:68" customFormat="1">
      <c r="BP969652" s="90"/>
    </row>
    <row r="969653" spans="68:68" customFormat="1">
      <c r="BP969653" s="90"/>
    </row>
    <row r="969654" spans="68:68" customFormat="1">
      <c r="BP969654" s="90"/>
    </row>
    <row r="969655" spans="68:68" customFormat="1">
      <c r="BP969655" s="90"/>
    </row>
    <row r="969656" spans="68:68" customFormat="1">
      <c r="BP969656" s="90"/>
    </row>
    <row r="969657" spans="68:68" customFormat="1">
      <c r="BP969657" s="90"/>
    </row>
    <row r="969658" spans="68:68" customFormat="1">
      <c r="BP969658" s="90"/>
    </row>
    <row r="969659" spans="68:68" customFormat="1">
      <c r="BP969659" s="90"/>
    </row>
    <row r="969660" spans="68:68" customFormat="1">
      <c r="BP969660" s="90"/>
    </row>
    <row r="969661" spans="68:68" customFormat="1">
      <c r="BP969661" s="90"/>
    </row>
    <row r="969662" spans="68:68" customFormat="1">
      <c r="BP969662" s="90"/>
    </row>
    <row r="969663" spans="68:68" customFormat="1">
      <c r="BP969663" s="90"/>
    </row>
    <row r="969664" spans="68:68" customFormat="1">
      <c r="BP969664" s="90"/>
    </row>
    <row r="969665" spans="68:68" customFormat="1">
      <c r="BP969665" s="90"/>
    </row>
    <row r="969666" spans="68:68" customFormat="1">
      <c r="BP969666" s="90"/>
    </row>
    <row r="969667" spans="68:68" customFormat="1">
      <c r="BP969667" s="90"/>
    </row>
    <row r="969668" spans="68:68" customFormat="1">
      <c r="BP969668" s="90"/>
    </row>
    <row r="969669" spans="68:68" customFormat="1">
      <c r="BP969669" s="90"/>
    </row>
    <row r="969670" spans="68:68" customFormat="1">
      <c r="BP969670" s="90"/>
    </row>
    <row r="969671" spans="68:68" customFormat="1">
      <c r="BP969671" s="90"/>
    </row>
    <row r="969672" spans="68:68" customFormat="1">
      <c r="BP969672" s="90"/>
    </row>
    <row r="969673" spans="68:68" customFormat="1">
      <c r="BP969673" s="90"/>
    </row>
    <row r="969674" spans="68:68" customFormat="1">
      <c r="BP969674" s="90"/>
    </row>
    <row r="969675" spans="68:68" customFormat="1">
      <c r="BP969675" s="90"/>
    </row>
    <row r="969676" spans="68:68" customFormat="1">
      <c r="BP969676" s="90"/>
    </row>
    <row r="969677" spans="68:68" customFormat="1">
      <c r="BP969677" s="90"/>
    </row>
    <row r="969678" spans="68:68" customFormat="1">
      <c r="BP969678" s="90"/>
    </row>
    <row r="969679" spans="68:68" customFormat="1">
      <c r="BP969679" s="90"/>
    </row>
    <row r="969680" spans="68:68" customFormat="1">
      <c r="BP969680" s="90"/>
    </row>
    <row r="969681" spans="68:68" customFormat="1">
      <c r="BP969681" s="90"/>
    </row>
    <row r="969682" spans="68:68" customFormat="1">
      <c r="BP969682" s="90"/>
    </row>
    <row r="969683" spans="68:68" customFormat="1">
      <c r="BP969683" s="90"/>
    </row>
    <row r="969684" spans="68:68" customFormat="1">
      <c r="BP969684" s="90"/>
    </row>
    <row r="969685" spans="68:68" customFormat="1">
      <c r="BP969685" s="90"/>
    </row>
    <row r="969686" spans="68:68" customFormat="1">
      <c r="BP969686" s="90"/>
    </row>
    <row r="969687" spans="68:68" customFormat="1">
      <c r="BP969687" s="90"/>
    </row>
    <row r="969688" spans="68:68" customFormat="1">
      <c r="BP969688" s="90"/>
    </row>
    <row r="969689" spans="68:68" customFormat="1">
      <c r="BP969689" s="90"/>
    </row>
    <row r="969690" spans="68:68" customFormat="1">
      <c r="BP969690" s="90"/>
    </row>
    <row r="969691" spans="68:68" customFormat="1">
      <c r="BP969691" s="90"/>
    </row>
    <row r="969692" spans="68:68" customFormat="1">
      <c r="BP969692" s="90"/>
    </row>
    <row r="969693" spans="68:68" customFormat="1">
      <c r="BP969693" s="90"/>
    </row>
    <row r="969694" spans="68:68" customFormat="1">
      <c r="BP969694" s="90"/>
    </row>
    <row r="969695" spans="68:68" customFormat="1">
      <c r="BP969695" s="90"/>
    </row>
    <row r="969696" spans="68:68" customFormat="1">
      <c r="BP969696" s="90"/>
    </row>
    <row r="969697" spans="68:68" customFormat="1">
      <c r="BP969697" s="90"/>
    </row>
    <row r="969698" spans="68:68" customFormat="1">
      <c r="BP969698" s="90"/>
    </row>
    <row r="969699" spans="68:68" customFormat="1">
      <c r="BP969699" s="90"/>
    </row>
    <row r="969700" spans="68:68" customFormat="1">
      <c r="BP969700" s="90"/>
    </row>
    <row r="969701" spans="68:68" customFormat="1">
      <c r="BP969701" s="90"/>
    </row>
    <row r="969702" spans="68:68" customFormat="1">
      <c r="BP969702" s="90"/>
    </row>
    <row r="969703" spans="68:68" customFormat="1">
      <c r="BP969703" s="90"/>
    </row>
    <row r="969704" spans="68:68" customFormat="1">
      <c r="BP969704" s="90"/>
    </row>
    <row r="969705" spans="68:68" customFormat="1">
      <c r="BP969705" s="90"/>
    </row>
    <row r="969706" spans="68:68" customFormat="1">
      <c r="BP969706" s="90"/>
    </row>
    <row r="969707" spans="68:68" customFormat="1">
      <c r="BP969707" s="90"/>
    </row>
    <row r="969708" spans="68:68" customFormat="1">
      <c r="BP969708" s="90"/>
    </row>
    <row r="969709" spans="68:68" customFormat="1">
      <c r="BP969709" s="90"/>
    </row>
    <row r="969710" spans="68:68" customFormat="1">
      <c r="BP969710" s="90"/>
    </row>
    <row r="969711" spans="68:68" customFormat="1">
      <c r="BP969711" s="90"/>
    </row>
    <row r="969712" spans="68:68" customFormat="1">
      <c r="BP969712" s="90"/>
    </row>
    <row r="969713" spans="68:68" customFormat="1">
      <c r="BP969713" s="90"/>
    </row>
    <row r="969714" spans="68:68" customFormat="1">
      <c r="BP969714" s="90"/>
    </row>
    <row r="969715" spans="68:68" customFormat="1">
      <c r="BP969715" s="90"/>
    </row>
    <row r="969716" spans="68:68" customFormat="1">
      <c r="BP969716" s="90"/>
    </row>
    <row r="969717" spans="68:68" customFormat="1">
      <c r="BP969717" s="90"/>
    </row>
    <row r="969718" spans="68:68" customFormat="1">
      <c r="BP969718" s="90"/>
    </row>
    <row r="969719" spans="68:68" customFormat="1">
      <c r="BP969719" s="90"/>
    </row>
    <row r="969720" spans="68:68" customFormat="1">
      <c r="BP969720" s="90"/>
    </row>
    <row r="969721" spans="68:68" customFormat="1">
      <c r="BP969721" s="90"/>
    </row>
    <row r="969722" spans="68:68" customFormat="1">
      <c r="BP969722" s="90"/>
    </row>
    <row r="969723" spans="68:68" customFormat="1">
      <c r="BP969723" s="90"/>
    </row>
    <row r="969724" spans="68:68" customFormat="1">
      <c r="BP969724" s="90"/>
    </row>
    <row r="969725" spans="68:68" customFormat="1">
      <c r="BP969725" s="90"/>
    </row>
    <row r="969726" spans="68:68" customFormat="1">
      <c r="BP969726" s="90"/>
    </row>
    <row r="969727" spans="68:68" customFormat="1">
      <c r="BP969727" s="90"/>
    </row>
    <row r="969728" spans="68:68" customFormat="1">
      <c r="BP969728" s="90"/>
    </row>
    <row r="969729" spans="68:68" customFormat="1">
      <c r="BP969729" s="90"/>
    </row>
    <row r="969730" spans="68:68" customFormat="1">
      <c r="BP969730" s="90"/>
    </row>
    <row r="969731" spans="68:68" customFormat="1">
      <c r="BP969731" s="90"/>
    </row>
    <row r="969732" spans="68:68" customFormat="1">
      <c r="BP969732" s="90"/>
    </row>
    <row r="969733" spans="68:68" customFormat="1">
      <c r="BP969733" s="90"/>
    </row>
    <row r="969734" spans="68:68" customFormat="1">
      <c r="BP969734" s="90"/>
    </row>
    <row r="969735" spans="68:68" customFormat="1">
      <c r="BP969735" s="90"/>
    </row>
    <row r="969736" spans="68:68" customFormat="1">
      <c r="BP969736" s="90"/>
    </row>
    <row r="969737" spans="68:68" customFormat="1">
      <c r="BP969737" s="90"/>
    </row>
    <row r="969738" spans="68:68" customFormat="1">
      <c r="BP969738" s="90"/>
    </row>
    <row r="969739" spans="68:68" customFormat="1">
      <c r="BP969739" s="90"/>
    </row>
    <row r="969740" spans="68:68" customFormat="1">
      <c r="BP969740" s="90"/>
    </row>
    <row r="969741" spans="68:68" customFormat="1">
      <c r="BP969741" s="90"/>
    </row>
    <row r="969742" spans="68:68" customFormat="1">
      <c r="BP969742" s="90"/>
    </row>
    <row r="969743" spans="68:68" customFormat="1">
      <c r="BP969743" s="90"/>
    </row>
    <row r="969744" spans="68:68" customFormat="1">
      <c r="BP969744" s="90"/>
    </row>
    <row r="969745" spans="68:68" customFormat="1">
      <c r="BP969745" s="90"/>
    </row>
    <row r="969746" spans="68:68" customFormat="1">
      <c r="BP969746" s="90"/>
    </row>
    <row r="969747" spans="68:68" customFormat="1">
      <c r="BP969747" s="90"/>
    </row>
    <row r="969748" spans="68:68" customFormat="1">
      <c r="BP969748" s="90"/>
    </row>
    <row r="969749" spans="68:68" customFormat="1">
      <c r="BP969749" s="90"/>
    </row>
    <row r="969750" spans="68:68" customFormat="1">
      <c r="BP969750" s="90"/>
    </row>
    <row r="969751" spans="68:68" customFormat="1">
      <c r="BP969751" s="90"/>
    </row>
    <row r="969752" spans="68:68" customFormat="1">
      <c r="BP969752" s="90"/>
    </row>
    <row r="969753" spans="68:68" customFormat="1">
      <c r="BP969753" s="90"/>
    </row>
    <row r="969754" spans="68:68" customFormat="1">
      <c r="BP969754" s="90"/>
    </row>
    <row r="969755" spans="68:68" customFormat="1">
      <c r="BP969755" s="90"/>
    </row>
    <row r="969756" spans="68:68" customFormat="1">
      <c r="BP969756" s="90"/>
    </row>
    <row r="969757" spans="68:68" customFormat="1">
      <c r="BP969757" s="90"/>
    </row>
    <row r="969758" spans="68:68" customFormat="1">
      <c r="BP969758" s="90"/>
    </row>
    <row r="969759" spans="68:68" customFormat="1">
      <c r="BP969759" s="90"/>
    </row>
    <row r="969760" spans="68:68" customFormat="1">
      <c r="BP969760" s="90"/>
    </row>
    <row r="969761" spans="68:68" customFormat="1">
      <c r="BP969761" s="90"/>
    </row>
    <row r="969762" spans="68:68" customFormat="1">
      <c r="BP969762" s="90"/>
    </row>
    <row r="969763" spans="68:68" customFormat="1">
      <c r="BP969763" s="90"/>
    </row>
    <row r="969764" spans="68:68" customFormat="1">
      <c r="BP969764" s="90"/>
    </row>
    <row r="969765" spans="68:68" customFormat="1">
      <c r="BP969765" s="90"/>
    </row>
    <row r="969766" spans="68:68" customFormat="1">
      <c r="BP969766" s="90"/>
    </row>
    <row r="969767" spans="68:68" customFormat="1">
      <c r="BP969767" s="90"/>
    </row>
    <row r="969768" spans="68:68" customFormat="1">
      <c r="BP969768" s="90"/>
    </row>
    <row r="969769" spans="68:68" customFormat="1">
      <c r="BP969769" s="90"/>
    </row>
    <row r="969770" spans="68:68" customFormat="1">
      <c r="BP969770" s="90"/>
    </row>
    <row r="969771" spans="68:68" customFormat="1">
      <c r="BP969771" s="90"/>
    </row>
    <row r="969772" spans="68:68" customFormat="1">
      <c r="BP969772" s="90"/>
    </row>
    <row r="969773" spans="68:68" customFormat="1">
      <c r="BP969773" s="90"/>
    </row>
    <row r="969774" spans="68:68" customFormat="1">
      <c r="BP969774" s="90"/>
    </row>
    <row r="969775" spans="68:68" customFormat="1">
      <c r="BP969775" s="90"/>
    </row>
    <row r="969776" spans="68:68" customFormat="1">
      <c r="BP969776" s="90"/>
    </row>
    <row r="969777" spans="68:68" customFormat="1">
      <c r="BP969777" s="90"/>
    </row>
    <row r="969778" spans="68:68" customFormat="1">
      <c r="BP969778" s="90"/>
    </row>
    <row r="969779" spans="68:68" customFormat="1">
      <c r="BP969779" s="90"/>
    </row>
    <row r="969780" spans="68:68" customFormat="1">
      <c r="BP969780" s="90"/>
    </row>
    <row r="969781" spans="68:68" customFormat="1">
      <c r="BP969781" s="90"/>
    </row>
    <row r="969782" spans="68:68" customFormat="1">
      <c r="BP969782" s="90"/>
    </row>
    <row r="969783" spans="68:68" customFormat="1">
      <c r="BP969783" s="90"/>
    </row>
    <row r="969784" spans="68:68" customFormat="1">
      <c r="BP969784" s="90"/>
    </row>
    <row r="969785" spans="68:68" customFormat="1">
      <c r="BP969785" s="90"/>
    </row>
    <row r="969786" spans="68:68" customFormat="1">
      <c r="BP969786" s="90"/>
    </row>
    <row r="969787" spans="68:68" customFormat="1">
      <c r="BP969787" s="90"/>
    </row>
    <row r="969788" spans="68:68" customFormat="1">
      <c r="BP969788" s="90"/>
    </row>
    <row r="969789" spans="68:68" customFormat="1">
      <c r="BP969789" s="90"/>
    </row>
    <row r="969790" spans="68:68" customFormat="1">
      <c r="BP969790" s="90"/>
    </row>
    <row r="969791" spans="68:68" customFormat="1">
      <c r="BP969791" s="90"/>
    </row>
    <row r="969792" spans="68:68" customFormat="1">
      <c r="BP969792" s="90"/>
    </row>
    <row r="969793" spans="68:68" customFormat="1">
      <c r="BP969793" s="90"/>
    </row>
    <row r="969794" spans="68:68" customFormat="1">
      <c r="BP969794" s="90"/>
    </row>
    <row r="969795" spans="68:68" customFormat="1">
      <c r="BP969795" s="90"/>
    </row>
    <row r="969796" spans="68:68" customFormat="1">
      <c r="BP969796" s="90"/>
    </row>
    <row r="969797" spans="68:68" customFormat="1">
      <c r="BP969797" s="90"/>
    </row>
    <row r="969798" spans="68:68" customFormat="1">
      <c r="BP969798" s="90"/>
    </row>
    <row r="969799" spans="68:68" customFormat="1">
      <c r="BP969799" s="90"/>
    </row>
    <row r="969800" spans="68:68" customFormat="1">
      <c r="BP969800" s="90"/>
    </row>
    <row r="969801" spans="68:68" customFormat="1">
      <c r="BP969801" s="90"/>
    </row>
    <row r="969802" spans="68:68" customFormat="1">
      <c r="BP969802" s="90"/>
    </row>
    <row r="969803" spans="68:68" customFormat="1">
      <c r="BP969803" s="90"/>
    </row>
    <row r="969804" spans="68:68" customFormat="1">
      <c r="BP969804" s="90"/>
    </row>
    <row r="969805" spans="68:68" customFormat="1">
      <c r="BP969805" s="90"/>
    </row>
    <row r="969806" spans="68:68" customFormat="1">
      <c r="BP969806" s="90"/>
    </row>
    <row r="969807" spans="68:68" customFormat="1">
      <c r="BP969807" s="90"/>
    </row>
    <row r="969808" spans="68:68" customFormat="1">
      <c r="BP969808" s="90"/>
    </row>
    <row r="969809" spans="68:68" customFormat="1">
      <c r="BP969809" s="90"/>
    </row>
    <row r="969810" spans="68:68" customFormat="1">
      <c r="BP969810" s="90"/>
    </row>
    <row r="969811" spans="68:68" customFormat="1">
      <c r="BP969811" s="90"/>
    </row>
    <row r="969812" spans="68:68" customFormat="1">
      <c r="BP969812" s="90"/>
    </row>
    <row r="969813" spans="68:68" customFormat="1">
      <c r="BP969813" s="90"/>
    </row>
    <row r="969814" spans="68:68" customFormat="1">
      <c r="BP969814" s="90"/>
    </row>
    <row r="969815" spans="68:68" customFormat="1">
      <c r="BP969815" s="90"/>
    </row>
    <row r="969816" spans="68:68" customFormat="1">
      <c r="BP969816" s="90"/>
    </row>
    <row r="969817" spans="68:68" customFormat="1">
      <c r="BP969817" s="90"/>
    </row>
    <row r="969818" spans="68:68" customFormat="1">
      <c r="BP969818" s="90"/>
    </row>
    <row r="969819" spans="68:68" customFormat="1">
      <c r="BP969819" s="90"/>
    </row>
    <row r="969820" spans="68:68" customFormat="1">
      <c r="BP969820" s="90"/>
    </row>
    <row r="969821" spans="68:68" customFormat="1">
      <c r="BP969821" s="90"/>
    </row>
    <row r="969822" spans="68:68" customFormat="1">
      <c r="BP969822" s="90"/>
    </row>
    <row r="969823" spans="68:68" customFormat="1">
      <c r="BP969823" s="90"/>
    </row>
    <row r="969824" spans="68:68" customFormat="1">
      <c r="BP969824" s="90"/>
    </row>
    <row r="969825" spans="68:68" customFormat="1">
      <c r="BP969825" s="90"/>
    </row>
    <row r="969826" spans="68:68" customFormat="1">
      <c r="BP969826" s="90"/>
    </row>
    <row r="969827" spans="68:68" customFormat="1">
      <c r="BP969827" s="90"/>
    </row>
    <row r="969828" spans="68:68" customFormat="1">
      <c r="BP969828" s="90"/>
    </row>
    <row r="969829" spans="68:68" customFormat="1">
      <c r="BP969829" s="90"/>
    </row>
    <row r="969830" spans="68:68" customFormat="1">
      <c r="BP969830" s="90"/>
    </row>
    <row r="969831" spans="68:68" customFormat="1">
      <c r="BP969831" s="90"/>
    </row>
    <row r="969832" spans="68:68" customFormat="1">
      <c r="BP969832" s="90"/>
    </row>
    <row r="969833" spans="68:68" customFormat="1">
      <c r="BP969833" s="90"/>
    </row>
    <row r="969834" spans="68:68" customFormat="1">
      <c r="BP969834" s="90"/>
    </row>
    <row r="969835" spans="68:68" customFormat="1">
      <c r="BP969835" s="90"/>
    </row>
    <row r="969836" spans="68:68" customFormat="1">
      <c r="BP969836" s="90"/>
    </row>
    <row r="969837" spans="68:68" customFormat="1">
      <c r="BP969837" s="90"/>
    </row>
    <row r="969838" spans="68:68" customFormat="1">
      <c r="BP969838" s="90"/>
    </row>
    <row r="969839" spans="68:68" customFormat="1">
      <c r="BP969839" s="90"/>
    </row>
    <row r="969840" spans="68:68" customFormat="1">
      <c r="BP969840" s="90"/>
    </row>
    <row r="969841" spans="68:68" customFormat="1">
      <c r="BP969841" s="90"/>
    </row>
    <row r="969842" spans="68:68" customFormat="1">
      <c r="BP969842" s="90"/>
    </row>
    <row r="969843" spans="68:68" customFormat="1">
      <c r="BP969843" s="90"/>
    </row>
    <row r="969844" spans="68:68" customFormat="1">
      <c r="BP969844" s="90"/>
    </row>
    <row r="969845" spans="68:68" customFormat="1">
      <c r="BP969845" s="90"/>
    </row>
    <row r="969846" spans="68:68" customFormat="1">
      <c r="BP969846" s="90"/>
    </row>
    <row r="969847" spans="68:68" customFormat="1">
      <c r="BP969847" s="90"/>
    </row>
    <row r="969848" spans="68:68" customFormat="1">
      <c r="BP969848" s="90"/>
    </row>
    <row r="969849" spans="68:68" customFormat="1">
      <c r="BP969849" s="90"/>
    </row>
    <row r="969850" spans="68:68" customFormat="1">
      <c r="BP969850" s="90"/>
    </row>
    <row r="969851" spans="68:68" customFormat="1">
      <c r="BP969851" s="90"/>
    </row>
    <row r="969852" spans="68:68" customFormat="1">
      <c r="BP969852" s="90"/>
    </row>
    <row r="969853" spans="68:68" customFormat="1">
      <c r="BP969853" s="90"/>
    </row>
    <row r="969854" spans="68:68" customFormat="1">
      <c r="BP969854" s="90"/>
    </row>
    <row r="969855" spans="68:68" customFormat="1">
      <c r="BP969855" s="90"/>
    </row>
    <row r="969856" spans="68:68" customFormat="1">
      <c r="BP969856" s="90"/>
    </row>
    <row r="969857" spans="68:68" customFormat="1">
      <c r="BP969857" s="90"/>
    </row>
    <row r="969858" spans="68:68" customFormat="1">
      <c r="BP969858" s="90"/>
    </row>
    <row r="969859" spans="68:68" customFormat="1">
      <c r="BP969859" s="90"/>
    </row>
    <row r="969860" spans="68:68" customFormat="1">
      <c r="BP969860" s="90"/>
    </row>
    <row r="969861" spans="68:68" customFormat="1">
      <c r="BP969861" s="90"/>
    </row>
    <row r="969862" spans="68:68" customFormat="1">
      <c r="BP969862" s="90"/>
    </row>
    <row r="969863" spans="68:68" customFormat="1">
      <c r="BP969863" s="90"/>
    </row>
    <row r="969864" spans="68:68" customFormat="1">
      <c r="BP969864" s="90"/>
    </row>
    <row r="969865" spans="68:68" customFormat="1">
      <c r="BP969865" s="90"/>
    </row>
    <row r="969866" spans="68:68" customFormat="1">
      <c r="BP969866" s="90"/>
    </row>
    <row r="969867" spans="68:68" customFormat="1">
      <c r="BP969867" s="90"/>
    </row>
    <row r="969868" spans="68:68" customFormat="1">
      <c r="BP969868" s="90"/>
    </row>
    <row r="969869" spans="68:68" customFormat="1">
      <c r="BP969869" s="90"/>
    </row>
    <row r="969870" spans="68:68" customFormat="1">
      <c r="BP969870" s="90"/>
    </row>
    <row r="969871" spans="68:68" customFormat="1">
      <c r="BP969871" s="90"/>
    </row>
    <row r="969872" spans="68:68" customFormat="1">
      <c r="BP969872" s="90"/>
    </row>
    <row r="969873" spans="68:68" customFormat="1">
      <c r="BP969873" s="90"/>
    </row>
    <row r="969874" spans="68:68" customFormat="1">
      <c r="BP969874" s="90"/>
    </row>
    <row r="969875" spans="68:68" customFormat="1">
      <c r="BP969875" s="90"/>
    </row>
    <row r="969876" spans="68:68" customFormat="1">
      <c r="BP969876" s="90"/>
    </row>
    <row r="969877" spans="68:68" customFormat="1">
      <c r="BP969877" s="90"/>
    </row>
    <row r="969878" spans="68:68" customFormat="1">
      <c r="BP969878" s="90"/>
    </row>
    <row r="969879" spans="68:68" customFormat="1">
      <c r="BP969879" s="90"/>
    </row>
    <row r="969880" spans="68:68" customFormat="1">
      <c r="BP969880" s="90"/>
    </row>
    <row r="969881" spans="68:68" customFormat="1">
      <c r="BP969881" s="90"/>
    </row>
    <row r="969882" spans="68:68" customFormat="1">
      <c r="BP969882" s="90"/>
    </row>
    <row r="969883" spans="68:68" customFormat="1">
      <c r="BP969883" s="90"/>
    </row>
    <row r="969884" spans="68:68" customFormat="1">
      <c r="BP969884" s="90"/>
    </row>
    <row r="969885" spans="68:68" customFormat="1">
      <c r="BP969885" s="90"/>
    </row>
    <row r="969886" spans="68:68" customFormat="1">
      <c r="BP969886" s="90"/>
    </row>
    <row r="969887" spans="68:68" customFormat="1">
      <c r="BP969887" s="90"/>
    </row>
    <row r="969888" spans="68:68" customFormat="1">
      <c r="BP969888" s="90"/>
    </row>
    <row r="969889" spans="68:68" customFormat="1">
      <c r="BP969889" s="90"/>
    </row>
    <row r="969890" spans="68:68" customFormat="1">
      <c r="BP969890" s="90"/>
    </row>
    <row r="969891" spans="68:68" customFormat="1">
      <c r="BP969891" s="90"/>
    </row>
    <row r="969892" spans="68:68" customFormat="1">
      <c r="BP969892" s="90"/>
    </row>
    <row r="969893" spans="68:68" customFormat="1">
      <c r="BP969893" s="90"/>
    </row>
    <row r="969894" spans="68:68" customFormat="1">
      <c r="BP969894" s="90"/>
    </row>
    <row r="969895" spans="68:68" customFormat="1">
      <c r="BP969895" s="90"/>
    </row>
    <row r="969896" spans="68:68" customFormat="1">
      <c r="BP969896" s="90"/>
    </row>
    <row r="969897" spans="68:68" customFormat="1">
      <c r="BP969897" s="90"/>
    </row>
    <row r="969898" spans="68:68" customFormat="1">
      <c r="BP969898" s="90"/>
    </row>
    <row r="969899" spans="68:68" customFormat="1">
      <c r="BP969899" s="90"/>
    </row>
    <row r="969900" spans="68:68" customFormat="1">
      <c r="BP969900" s="90"/>
    </row>
    <row r="969901" spans="68:68" customFormat="1">
      <c r="BP969901" s="90"/>
    </row>
    <row r="969902" spans="68:68" customFormat="1">
      <c r="BP969902" s="90"/>
    </row>
    <row r="969903" spans="68:68" customFormat="1">
      <c r="BP969903" s="90"/>
    </row>
    <row r="969904" spans="68:68" customFormat="1">
      <c r="BP969904" s="90"/>
    </row>
    <row r="969905" spans="68:68" customFormat="1">
      <c r="BP969905" s="90"/>
    </row>
    <row r="969906" spans="68:68" customFormat="1">
      <c r="BP969906" s="90"/>
    </row>
    <row r="969907" spans="68:68" customFormat="1">
      <c r="BP969907" s="90"/>
    </row>
    <row r="969908" spans="68:68" customFormat="1">
      <c r="BP969908" s="90"/>
    </row>
    <row r="969909" spans="68:68" customFormat="1">
      <c r="BP969909" s="90"/>
    </row>
    <row r="969910" spans="68:68" customFormat="1">
      <c r="BP969910" s="90"/>
    </row>
    <row r="969911" spans="68:68" customFormat="1">
      <c r="BP969911" s="90"/>
    </row>
    <row r="969912" spans="68:68" customFormat="1">
      <c r="BP969912" s="90"/>
    </row>
    <row r="969913" spans="68:68" customFormat="1">
      <c r="BP969913" s="90"/>
    </row>
    <row r="969914" spans="68:68" customFormat="1">
      <c r="BP969914" s="90"/>
    </row>
    <row r="969915" spans="68:68" customFormat="1">
      <c r="BP969915" s="90"/>
    </row>
    <row r="969916" spans="68:68" customFormat="1">
      <c r="BP969916" s="90"/>
    </row>
    <row r="969917" spans="68:68" customFormat="1">
      <c r="BP969917" s="90"/>
    </row>
    <row r="969918" spans="68:68" customFormat="1">
      <c r="BP969918" s="90"/>
    </row>
    <row r="969919" spans="68:68" customFormat="1">
      <c r="BP969919" s="90"/>
    </row>
    <row r="969920" spans="68:68" customFormat="1">
      <c r="BP969920" s="90"/>
    </row>
    <row r="969921" spans="68:68" customFormat="1">
      <c r="BP969921" s="90"/>
    </row>
    <row r="969922" spans="68:68" customFormat="1">
      <c r="BP969922" s="90"/>
    </row>
    <row r="969923" spans="68:68" customFormat="1">
      <c r="BP969923" s="90"/>
    </row>
    <row r="969924" spans="68:68" customFormat="1">
      <c r="BP969924" s="90"/>
    </row>
    <row r="969925" spans="68:68" customFormat="1">
      <c r="BP969925" s="90"/>
    </row>
    <row r="969926" spans="68:68" customFormat="1">
      <c r="BP969926" s="90"/>
    </row>
    <row r="969927" spans="68:68" customFormat="1">
      <c r="BP969927" s="90"/>
    </row>
    <row r="969928" spans="68:68" customFormat="1">
      <c r="BP969928" s="90"/>
    </row>
    <row r="969929" spans="68:68" customFormat="1">
      <c r="BP969929" s="90"/>
    </row>
    <row r="969930" spans="68:68" customFormat="1">
      <c r="BP969930" s="90"/>
    </row>
    <row r="969931" spans="68:68" customFormat="1">
      <c r="BP969931" s="90"/>
    </row>
    <row r="969932" spans="68:68" customFormat="1">
      <c r="BP969932" s="90"/>
    </row>
    <row r="969933" spans="68:68" customFormat="1">
      <c r="BP969933" s="90"/>
    </row>
    <row r="969934" spans="68:68" customFormat="1">
      <c r="BP969934" s="90"/>
    </row>
    <row r="969935" spans="68:68" customFormat="1">
      <c r="BP969935" s="90"/>
    </row>
    <row r="969936" spans="68:68" customFormat="1">
      <c r="BP969936" s="90"/>
    </row>
    <row r="969937" spans="68:68" customFormat="1">
      <c r="BP969937" s="90"/>
    </row>
    <row r="969938" spans="68:68" customFormat="1">
      <c r="BP969938" s="90"/>
    </row>
    <row r="969939" spans="68:68" customFormat="1">
      <c r="BP969939" s="90"/>
    </row>
    <row r="969940" spans="68:68" customFormat="1">
      <c r="BP969940" s="90"/>
    </row>
    <row r="969941" spans="68:68" customFormat="1">
      <c r="BP969941" s="90"/>
    </row>
    <row r="969942" spans="68:68" customFormat="1">
      <c r="BP969942" s="90"/>
    </row>
    <row r="969943" spans="68:68" customFormat="1">
      <c r="BP969943" s="90"/>
    </row>
    <row r="969944" spans="68:68" customFormat="1">
      <c r="BP969944" s="90"/>
    </row>
    <row r="969945" spans="68:68" customFormat="1">
      <c r="BP969945" s="90"/>
    </row>
    <row r="969946" spans="68:68" customFormat="1">
      <c r="BP969946" s="90"/>
    </row>
    <row r="969947" spans="68:68" customFormat="1">
      <c r="BP969947" s="90"/>
    </row>
    <row r="969948" spans="68:68" customFormat="1">
      <c r="BP969948" s="90"/>
    </row>
    <row r="969949" spans="68:68" customFormat="1">
      <c r="BP969949" s="90"/>
    </row>
    <row r="969950" spans="68:68" customFormat="1">
      <c r="BP969950" s="90"/>
    </row>
    <row r="969951" spans="68:68" customFormat="1">
      <c r="BP969951" s="90"/>
    </row>
    <row r="969952" spans="68:68" customFormat="1">
      <c r="BP969952" s="90"/>
    </row>
    <row r="969953" spans="68:68" customFormat="1">
      <c r="BP969953" s="90"/>
    </row>
    <row r="969954" spans="68:68" customFormat="1">
      <c r="BP969954" s="90"/>
    </row>
    <row r="969955" spans="68:68" customFormat="1">
      <c r="BP969955" s="90"/>
    </row>
    <row r="969956" spans="68:68" customFormat="1">
      <c r="BP969956" s="90"/>
    </row>
    <row r="969957" spans="68:68" customFormat="1">
      <c r="BP969957" s="90"/>
    </row>
    <row r="969958" spans="68:68" customFormat="1">
      <c r="BP969958" s="90"/>
    </row>
    <row r="969959" spans="68:68" customFormat="1">
      <c r="BP969959" s="90"/>
    </row>
    <row r="969960" spans="68:68" customFormat="1">
      <c r="BP969960" s="90"/>
    </row>
    <row r="969961" spans="68:68" customFormat="1">
      <c r="BP969961" s="90"/>
    </row>
    <row r="969962" spans="68:68" customFormat="1">
      <c r="BP969962" s="90"/>
    </row>
    <row r="969963" spans="68:68" customFormat="1">
      <c r="BP969963" s="90"/>
    </row>
    <row r="969964" spans="68:68" customFormat="1">
      <c r="BP969964" s="90"/>
    </row>
    <row r="969965" spans="68:68" customFormat="1">
      <c r="BP969965" s="90"/>
    </row>
    <row r="969966" spans="68:68" customFormat="1">
      <c r="BP969966" s="90"/>
    </row>
    <row r="969967" spans="68:68" customFormat="1">
      <c r="BP969967" s="90"/>
    </row>
    <row r="969968" spans="68:68" customFormat="1">
      <c r="BP969968" s="90"/>
    </row>
    <row r="969969" spans="68:68" customFormat="1">
      <c r="BP969969" s="90"/>
    </row>
    <row r="969970" spans="68:68" customFormat="1">
      <c r="BP969970" s="90"/>
    </row>
    <row r="969971" spans="68:68" customFormat="1">
      <c r="BP969971" s="90"/>
    </row>
    <row r="969972" spans="68:68" customFormat="1">
      <c r="BP969972" s="90"/>
    </row>
    <row r="969973" spans="68:68" customFormat="1">
      <c r="BP969973" s="90"/>
    </row>
    <row r="969974" spans="68:68" customFormat="1">
      <c r="BP969974" s="90"/>
    </row>
    <row r="969975" spans="68:68" customFormat="1">
      <c r="BP969975" s="90"/>
    </row>
    <row r="969976" spans="68:68" customFormat="1">
      <c r="BP969976" s="90"/>
    </row>
    <row r="969977" spans="68:68" customFormat="1">
      <c r="BP969977" s="90"/>
    </row>
    <row r="969978" spans="68:68" customFormat="1">
      <c r="BP969978" s="90"/>
    </row>
    <row r="969979" spans="68:68" customFormat="1">
      <c r="BP969979" s="90"/>
    </row>
    <row r="969980" spans="68:68" customFormat="1">
      <c r="BP969980" s="90"/>
    </row>
    <row r="969981" spans="68:68" customFormat="1">
      <c r="BP969981" s="90"/>
    </row>
    <row r="969982" spans="68:68" customFormat="1">
      <c r="BP969982" s="90"/>
    </row>
    <row r="969983" spans="68:68" customFormat="1">
      <c r="BP969983" s="90"/>
    </row>
    <row r="969984" spans="68:68" customFormat="1">
      <c r="BP969984" s="90"/>
    </row>
    <row r="969985" spans="68:68" customFormat="1">
      <c r="BP969985" s="90"/>
    </row>
    <row r="969986" spans="68:68" customFormat="1">
      <c r="BP969986" s="90"/>
    </row>
    <row r="969987" spans="68:68" customFormat="1">
      <c r="BP969987" s="90"/>
    </row>
    <row r="969988" spans="68:68" customFormat="1">
      <c r="BP969988" s="90"/>
    </row>
    <row r="969989" spans="68:68" customFormat="1">
      <c r="BP969989" s="90"/>
    </row>
    <row r="969990" spans="68:68" customFormat="1">
      <c r="BP969990" s="90"/>
    </row>
    <row r="969991" spans="68:68" customFormat="1">
      <c r="BP969991" s="90"/>
    </row>
    <row r="969992" spans="68:68" customFormat="1">
      <c r="BP969992" s="90"/>
    </row>
    <row r="969993" spans="68:68" customFormat="1">
      <c r="BP969993" s="90"/>
    </row>
    <row r="969994" spans="68:68" customFormat="1">
      <c r="BP969994" s="90"/>
    </row>
    <row r="969995" spans="68:68" customFormat="1">
      <c r="BP969995" s="90"/>
    </row>
    <row r="969996" spans="68:68" customFormat="1">
      <c r="BP969996" s="90"/>
    </row>
    <row r="969997" spans="68:68" customFormat="1">
      <c r="BP969997" s="90"/>
    </row>
    <row r="969998" spans="68:68" customFormat="1">
      <c r="BP969998" s="90"/>
    </row>
    <row r="969999" spans="68:68" customFormat="1">
      <c r="BP969999" s="90"/>
    </row>
    <row r="970000" spans="68:68" customFormat="1">
      <c r="BP970000" s="90"/>
    </row>
    <row r="970001" spans="68:68" customFormat="1">
      <c r="BP970001" s="90"/>
    </row>
    <row r="970002" spans="68:68" customFormat="1">
      <c r="BP970002" s="90"/>
    </row>
    <row r="970003" spans="68:68" customFormat="1">
      <c r="BP970003" s="90"/>
    </row>
    <row r="970004" spans="68:68" customFormat="1">
      <c r="BP970004" s="90"/>
    </row>
    <row r="970005" spans="68:68" customFormat="1">
      <c r="BP970005" s="90"/>
    </row>
    <row r="970006" spans="68:68" customFormat="1">
      <c r="BP970006" s="90"/>
    </row>
    <row r="970007" spans="68:68" customFormat="1">
      <c r="BP970007" s="90"/>
    </row>
    <row r="970008" spans="68:68" customFormat="1">
      <c r="BP970008" s="90"/>
    </row>
    <row r="970009" spans="68:68" customFormat="1">
      <c r="BP970009" s="90"/>
    </row>
    <row r="970010" spans="68:68" customFormat="1">
      <c r="BP970010" s="90"/>
    </row>
    <row r="970011" spans="68:68" customFormat="1">
      <c r="BP970011" s="90"/>
    </row>
    <row r="970012" spans="68:68" customFormat="1">
      <c r="BP970012" s="90"/>
    </row>
    <row r="970013" spans="68:68" customFormat="1">
      <c r="BP970013" s="90"/>
    </row>
    <row r="970014" spans="68:68" customFormat="1">
      <c r="BP970014" s="90"/>
    </row>
    <row r="970015" spans="68:68" customFormat="1">
      <c r="BP970015" s="90"/>
    </row>
    <row r="970016" spans="68:68" customFormat="1">
      <c r="BP970016" s="90"/>
    </row>
    <row r="970017" spans="68:68" customFormat="1">
      <c r="BP970017" s="90"/>
    </row>
    <row r="970018" spans="68:68" customFormat="1">
      <c r="BP970018" s="90"/>
    </row>
    <row r="970019" spans="68:68" customFormat="1">
      <c r="BP970019" s="90"/>
    </row>
    <row r="970020" spans="68:68" customFormat="1">
      <c r="BP970020" s="90"/>
    </row>
    <row r="970021" spans="68:68" customFormat="1">
      <c r="BP970021" s="90"/>
    </row>
    <row r="970022" spans="68:68" customFormat="1">
      <c r="BP970022" s="90"/>
    </row>
    <row r="970023" spans="68:68" customFormat="1">
      <c r="BP970023" s="90"/>
    </row>
    <row r="970024" spans="68:68" customFormat="1">
      <c r="BP970024" s="90"/>
    </row>
    <row r="970025" spans="68:68" customFormat="1">
      <c r="BP970025" s="90"/>
    </row>
    <row r="970026" spans="68:68" customFormat="1">
      <c r="BP970026" s="90"/>
    </row>
    <row r="970027" spans="68:68" customFormat="1">
      <c r="BP970027" s="90"/>
    </row>
    <row r="970028" spans="68:68" customFormat="1">
      <c r="BP970028" s="90"/>
    </row>
    <row r="970029" spans="68:68" customFormat="1">
      <c r="BP970029" s="90"/>
    </row>
    <row r="970030" spans="68:68" customFormat="1">
      <c r="BP970030" s="90"/>
    </row>
    <row r="970031" spans="68:68" customFormat="1">
      <c r="BP970031" s="90"/>
    </row>
    <row r="970032" spans="68:68" customFormat="1">
      <c r="BP970032" s="90"/>
    </row>
    <row r="970033" spans="68:68" customFormat="1">
      <c r="BP970033" s="90"/>
    </row>
    <row r="970034" spans="68:68" customFormat="1">
      <c r="BP970034" s="90"/>
    </row>
    <row r="970035" spans="68:68" customFormat="1">
      <c r="BP970035" s="90"/>
    </row>
    <row r="970036" spans="68:68" customFormat="1">
      <c r="BP970036" s="90"/>
    </row>
    <row r="970037" spans="68:68" customFormat="1">
      <c r="BP970037" s="90"/>
    </row>
    <row r="970038" spans="68:68" customFormat="1">
      <c r="BP970038" s="90"/>
    </row>
    <row r="970039" spans="68:68" customFormat="1">
      <c r="BP970039" s="90"/>
    </row>
    <row r="970040" spans="68:68" customFormat="1">
      <c r="BP970040" s="90"/>
    </row>
    <row r="970041" spans="68:68" customFormat="1">
      <c r="BP970041" s="90"/>
    </row>
    <row r="970042" spans="68:68" customFormat="1">
      <c r="BP970042" s="90"/>
    </row>
    <row r="970043" spans="68:68" customFormat="1">
      <c r="BP970043" s="90"/>
    </row>
    <row r="970044" spans="68:68" customFormat="1">
      <c r="BP970044" s="90"/>
    </row>
    <row r="970045" spans="68:68" customFormat="1">
      <c r="BP970045" s="90"/>
    </row>
    <row r="970046" spans="68:68" customFormat="1">
      <c r="BP970046" s="90"/>
    </row>
    <row r="970047" spans="68:68" customFormat="1">
      <c r="BP970047" s="90"/>
    </row>
    <row r="970048" spans="68:68" customFormat="1">
      <c r="BP970048" s="90"/>
    </row>
    <row r="970049" spans="68:68" customFormat="1">
      <c r="BP970049" s="90"/>
    </row>
    <row r="970050" spans="68:68" customFormat="1">
      <c r="BP970050" s="90"/>
    </row>
    <row r="970051" spans="68:68" customFormat="1">
      <c r="BP970051" s="90"/>
    </row>
    <row r="970052" spans="68:68" customFormat="1">
      <c r="BP970052" s="90"/>
    </row>
    <row r="970053" spans="68:68" customFormat="1">
      <c r="BP970053" s="90"/>
    </row>
    <row r="970054" spans="68:68" customFormat="1">
      <c r="BP970054" s="90"/>
    </row>
    <row r="970055" spans="68:68" customFormat="1">
      <c r="BP970055" s="90"/>
    </row>
    <row r="970056" spans="68:68" customFormat="1">
      <c r="BP970056" s="90"/>
    </row>
    <row r="970057" spans="68:68" customFormat="1">
      <c r="BP970057" s="90"/>
    </row>
    <row r="970058" spans="68:68" customFormat="1">
      <c r="BP970058" s="90"/>
    </row>
    <row r="970059" spans="68:68" customFormat="1">
      <c r="BP970059" s="90"/>
    </row>
    <row r="970060" spans="68:68" customFormat="1">
      <c r="BP970060" s="90"/>
    </row>
    <row r="970061" spans="68:68" customFormat="1">
      <c r="BP970061" s="90"/>
    </row>
    <row r="970062" spans="68:68" customFormat="1">
      <c r="BP970062" s="90"/>
    </row>
    <row r="970063" spans="68:68" customFormat="1">
      <c r="BP970063" s="90"/>
    </row>
    <row r="970064" spans="68:68" customFormat="1">
      <c r="BP970064" s="90"/>
    </row>
    <row r="970065" spans="68:68" customFormat="1">
      <c r="BP970065" s="90"/>
    </row>
    <row r="970066" spans="68:68" customFormat="1">
      <c r="BP970066" s="90"/>
    </row>
    <row r="970067" spans="68:68" customFormat="1">
      <c r="BP970067" s="90"/>
    </row>
    <row r="970068" spans="68:68" customFormat="1">
      <c r="BP970068" s="90"/>
    </row>
    <row r="970069" spans="68:68" customFormat="1">
      <c r="BP970069" s="90"/>
    </row>
    <row r="970070" spans="68:68" customFormat="1">
      <c r="BP970070" s="90"/>
    </row>
    <row r="970071" spans="68:68" customFormat="1">
      <c r="BP970071" s="90"/>
    </row>
    <row r="970072" spans="68:68" customFormat="1">
      <c r="BP970072" s="90"/>
    </row>
    <row r="970073" spans="68:68" customFormat="1">
      <c r="BP970073" s="90"/>
    </row>
    <row r="970074" spans="68:68" customFormat="1">
      <c r="BP970074" s="90"/>
    </row>
    <row r="970075" spans="68:68" customFormat="1">
      <c r="BP970075" s="90"/>
    </row>
    <row r="970076" spans="68:68" customFormat="1">
      <c r="BP970076" s="90"/>
    </row>
    <row r="970077" spans="68:68" customFormat="1">
      <c r="BP970077" s="90"/>
    </row>
    <row r="970078" spans="68:68" customFormat="1">
      <c r="BP970078" s="90"/>
    </row>
    <row r="970079" spans="68:68" customFormat="1">
      <c r="BP970079" s="90"/>
    </row>
    <row r="970080" spans="68:68" customFormat="1">
      <c r="BP970080" s="90"/>
    </row>
    <row r="970081" spans="68:68" customFormat="1">
      <c r="BP970081" s="90"/>
    </row>
    <row r="970082" spans="68:68" customFormat="1">
      <c r="BP970082" s="90"/>
    </row>
    <row r="970083" spans="68:68" customFormat="1">
      <c r="BP970083" s="90"/>
    </row>
    <row r="970084" spans="68:68" customFormat="1">
      <c r="BP970084" s="90"/>
    </row>
    <row r="970085" spans="68:68" customFormat="1">
      <c r="BP970085" s="90"/>
    </row>
    <row r="970086" spans="68:68" customFormat="1">
      <c r="BP970086" s="90"/>
    </row>
    <row r="970087" spans="68:68" customFormat="1">
      <c r="BP970087" s="90"/>
    </row>
    <row r="970088" spans="68:68" customFormat="1">
      <c r="BP970088" s="90"/>
    </row>
    <row r="970089" spans="68:68" customFormat="1">
      <c r="BP970089" s="90"/>
    </row>
    <row r="970090" spans="68:68" customFormat="1">
      <c r="BP970090" s="90"/>
    </row>
    <row r="970091" spans="68:68" customFormat="1">
      <c r="BP970091" s="90"/>
    </row>
    <row r="970092" spans="68:68" customFormat="1">
      <c r="BP970092" s="90"/>
    </row>
    <row r="970093" spans="68:68" customFormat="1">
      <c r="BP970093" s="90"/>
    </row>
    <row r="970094" spans="68:68" customFormat="1">
      <c r="BP970094" s="90"/>
    </row>
    <row r="970095" spans="68:68" customFormat="1">
      <c r="BP970095" s="90"/>
    </row>
    <row r="970096" spans="68:68" customFormat="1">
      <c r="BP970096" s="90"/>
    </row>
    <row r="970097" spans="68:68" customFormat="1">
      <c r="BP970097" s="90"/>
    </row>
    <row r="970098" spans="68:68" customFormat="1">
      <c r="BP970098" s="90"/>
    </row>
    <row r="970099" spans="68:68" customFormat="1">
      <c r="BP970099" s="90"/>
    </row>
    <row r="970100" spans="68:68" customFormat="1">
      <c r="BP970100" s="90"/>
    </row>
    <row r="970101" spans="68:68" customFormat="1">
      <c r="BP970101" s="90"/>
    </row>
    <row r="970102" spans="68:68" customFormat="1">
      <c r="BP970102" s="90"/>
    </row>
    <row r="970103" spans="68:68" customFormat="1">
      <c r="BP970103" s="90"/>
    </row>
    <row r="970104" spans="68:68" customFormat="1">
      <c r="BP970104" s="90"/>
    </row>
    <row r="970105" spans="68:68" customFormat="1">
      <c r="BP970105" s="90"/>
    </row>
    <row r="970106" spans="68:68" customFormat="1">
      <c r="BP970106" s="90"/>
    </row>
    <row r="970107" spans="68:68" customFormat="1">
      <c r="BP970107" s="90"/>
    </row>
    <row r="970108" spans="68:68" customFormat="1">
      <c r="BP970108" s="90"/>
    </row>
    <row r="970109" spans="68:68" customFormat="1">
      <c r="BP970109" s="90"/>
    </row>
    <row r="970110" spans="68:68" customFormat="1">
      <c r="BP970110" s="90"/>
    </row>
    <row r="970111" spans="68:68" customFormat="1">
      <c r="BP970111" s="90"/>
    </row>
    <row r="970112" spans="68:68" customFormat="1">
      <c r="BP970112" s="90"/>
    </row>
    <row r="970113" spans="68:68" customFormat="1">
      <c r="BP970113" s="90"/>
    </row>
    <row r="970114" spans="68:68" customFormat="1">
      <c r="BP970114" s="90"/>
    </row>
    <row r="970115" spans="68:68" customFormat="1">
      <c r="BP970115" s="90"/>
    </row>
    <row r="970116" spans="68:68" customFormat="1">
      <c r="BP970116" s="90"/>
    </row>
    <row r="970117" spans="68:68" customFormat="1">
      <c r="BP970117" s="90"/>
    </row>
    <row r="970118" spans="68:68" customFormat="1">
      <c r="BP970118" s="90"/>
    </row>
    <row r="970119" spans="68:68" customFormat="1">
      <c r="BP970119" s="90"/>
    </row>
    <row r="970120" spans="68:68" customFormat="1">
      <c r="BP970120" s="90"/>
    </row>
    <row r="970121" spans="68:68" customFormat="1">
      <c r="BP970121" s="90"/>
    </row>
    <row r="970122" spans="68:68" customFormat="1">
      <c r="BP970122" s="90"/>
    </row>
    <row r="970123" spans="68:68" customFormat="1">
      <c r="BP970123" s="90"/>
    </row>
    <row r="970124" spans="68:68" customFormat="1">
      <c r="BP970124" s="90"/>
    </row>
    <row r="970125" spans="68:68" customFormat="1">
      <c r="BP970125" s="90"/>
    </row>
    <row r="970126" spans="68:68" customFormat="1">
      <c r="BP970126" s="90"/>
    </row>
    <row r="970127" spans="68:68" customFormat="1">
      <c r="BP970127" s="90"/>
    </row>
    <row r="970128" spans="68:68" customFormat="1">
      <c r="BP970128" s="90"/>
    </row>
    <row r="970129" spans="68:68" customFormat="1">
      <c r="BP970129" s="90"/>
    </row>
    <row r="970130" spans="68:68" customFormat="1">
      <c r="BP970130" s="90"/>
    </row>
    <row r="970131" spans="68:68" customFormat="1">
      <c r="BP970131" s="90"/>
    </row>
    <row r="970132" spans="68:68" customFormat="1">
      <c r="BP970132" s="90"/>
    </row>
    <row r="970133" spans="68:68" customFormat="1">
      <c r="BP970133" s="90"/>
    </row>
    <row r="970134" spans="68:68" customFormat="1">
      <c r="BP970134" s="90"/>
    </row>
    <row r="970135" spans="68:68" customFormat="1">
      <c r="BP970135" s="90"/>
    </row>
    <row r="970136" spans="68:68" customFormat="1">
      <c r="BP970136" s="90"/>
    </row>
    <row r="970137" spans="68:68" customFormat="1">
      <c r="BP970137" s="90"/>
    </row>
    <row r="970138" spans="68:68" customFormat="1">
      <c r="BP970138" s="90"/>
    </row>
    <row r="970139" spans="68:68" customFormat="1">
      <c r="BP970139" s="90"/>
    </row>
    <row r="970140" spans="68:68" customFormat="1">
      <c r="BP970140" s="90"/>
    </row>
    <row r="970141" spans="68:68" customFormat="1">
      <c r="BP970141" s="90"/>
    </row>
    <row r="970142" spans="68:68" customFormat="1">
      <c r="BP970142" s="90"/>
    </row>
    <row r="970143" spans="68:68" customFormat="1">
      <c r="BP970143" s="90"/>
    </row>
    <row r="970144" spans="68:68" customFormat="1">
      <c r="BP970144" s="90"/>
    </row>
    <row r="970145" spans="68:68" customFormat="1">
      <c r="BP970145" s="90"/>
    </row>
    <row r="970146" spans="68:68" customFormat="1">
      <c r="BP970146" s="90"/>
    </row>
    <row r="970147" spans="68:68" customFormat="1">
      <c r="BP970147" s="90"/>
    </row>
    <row r="970148" spans="68:68" customFormat="1">
      <c r="BP970148" s="90"/>
    </row>
    <row r="970149" spans="68:68" customFormat="1">
      <c r="BP970149" s="90"/>
    </row>
    <row r="970150" spans="68:68" customFormat="1">
      <c r="BP970150" s="90"/>
    </row>
    <row r="970151" spans="68:68" customFormat="1">
      <c r="BP970151" s="90"/>
    </row>
    <row r="970152" spans="68:68" customFormat="1">
      <c r="BP970152" s="90"/>
    </row>
    <row r="970153" spans="68:68" customFormat="1">
      <c r="BP970153" s="90"/>
    </row>
    <row r="970154" spans="68:68" customFormat="1">
      <c r="BP970154" s="90"/>
    </row>
    <row r="970155" spans="68:68" customFormat="1">
      <c r="BP970155" s="90"/>
    </row>
    <row r="970156" spans="68:68" customFormat="1">
      <c r="BP970156" s="90"/>
    </row>
    <row r="970157" spans="68:68" customFormat="1">
      <c r="BP970157" s="90"/>
    </row>
    <row r="970158" spans="68:68" customFormat="1">
      <c r="BP970158" s="90"/>
    </row>
    <row r="970159" spans="68:68" customFormat="1">
      <c r="BP970159" s="90"/>
    </row>
    <row r="970160" spans="68:68" customFormat="1">
      <c r="BP970160" s="90"/>
    </row>
    <row r="970161" spans="68:68" customFormat="1">
      <c r="BP970161" s="90"/>
    </row>
    <row r="970162" spans="68:68" customFormat="1">
      <c r="BP970162" s="90"/>
    </row>
    <row r="970163" spans="68:68" customFormat="1">
      <c r="BP970163" s="90"/>
    </row>
    <row r="970164" spans="68:68" customFormat="1">
      <c r="BP970164" s="90"/>
    </row>
    <row r="970165" spans="68:68" customFormat="1">
      <c r="BP970165" s="90"/>
    </row>
    <row r="970166" spans="68:68" customFormat="1">
      <c r="BP970166" s="90"/>
    </row>
    <row r="970167" spans="68:68" customFormat="1">
      <c r="BP970167" s="90"/>
    </row>
    <row r="970168" spans="68:68" customFormat="1">
      <c r="BP970168" s="90"/>
    </row>
    <row r="970169" spans="68:68" customFormat="1">
      <c r="BP970169" s="90"/>
    </row>
    <row r="970170" spans="68:68" customFormat="1">
      <c r="BP970170" s="90"/>
    </row>
    <row r="970171" spans="68:68" customFormat="1">
      <c r="BP970171" s="90"/>
    </row>
    <row r="970172" spans="68:68" customFormat="1">
      <c r="BP970172" s="90"/>
    </row>
    <row r="970173" spans="68:68" customFormat="1">
      <c r="BP970173" s="90"/>
    </row>
    <row r="970174" spans="68:68" customFormat="1">
      <c r="BP970174" s="90"/>
    </row>
    <row r="970175" spans="68:68" customFormat="1">
      <c r="BP970175" s="90"/>
    </row>
    <row r="970176" spans="68:68" customFormat="1">
      <c r="BP970176" s="90"/>
    </row>
    <row r="970177" spans="68:68" customFormat="1">
      <c r="BP970177" s="90"/>
    </row>
    <row r="970178" spans="68:68" customFormat="1">
      <c r="BP970178" s="90"/>
    </row>
    <row r="970179" spans="68:68" customFormat="1">
      <c r="BP970179" s="90"/>
    </row>
    <row r="970180" spans="68:68" customFormat="1">
      <c r="BP970180" s="90"/>
    </row>
    <row r="970181" spans="68:68" customFormat="1">
      <c r="BP970181" s="90"/>
    </row>
    <row r="970182" spans="68:68" customFormat="1">
      <c r="BP970182" s="90"/>
    </row>
    <row r="970183" spans="68:68" customFormat="1">
      <c r="BP970183" s="90"/>
    </row>
    <row r="970184" spans="68:68" customFormat="1">
      <c r="BP970184" s="90"/>
    </row>
    <row r="970185" spans="68:68" customFormat="1">
      <c r="BP970185" s="90"/>
    </row>
    <row r="970186" spans="68:68" customFormat="1">
      <c r="BP970186" s="90"/>
    </row>
    <row r="970187" spans="68:68" customFormat="1">
      <c r="BP970187" s="90"/>
    </row>
    <row r="970188" spans="68:68" customFormat="1">
      <c r="BP970188" s="90"/>
    </row>
    <row r="970189" spans="68:68" customFormat="1">
      <c r="BP970189" s="90"/>
    </row>
    <row r="970190" spans="68:68" customFormat="1">
      <c r="BP970190" s="90"/>
    </row>
    <row r="970191" spans="68:68" customFormat="1">
      <c r="BP970191" s="90"/>
    </row>
    <row r="970192" spans="68:68" customFormat="1">
      <c r="BP970192" s="90"/>
    </row>
    <row r="970193" spans="68:68" customFormat="1">
      <c r="BP970193" s="90"/>
    </row>
    <row r="970194" spans="68:68" customFormat="1">
      <c r="BP970194" s="90"/>
    </row>
    <row r="970195" spans="68:68" customFormat="1">
      <c r="BP970195" s="90"/>
    </row>
    <row r="970196" spans="68:68" customFormat="1">
      <c r="BP970196" s="90"/>
    </row>
    <row r="970197" spans="68:68" customFormat="1">
      <c r="BP970197" s="90"/>
    </row>
    <row r="970198" spans="68:68" customFormat="1">
      <c r="BP970198" s="90"/>
    </row>
    <row r="970199" spans="68:68" customFormat="1">
      <c r="BP970199" s="90"/>
    </row>
    <row r="970200" spans="68:68" customFormat="1">
      <c r="BP970200" s="90"/>
    </row>
    <row r="970201" spans="68:68" customFormat="1">
      <c r="BP970201" s="90"/>
    </row>
    <row r="970202" spans="68:68" customFormat="1">
      <c r="BP970202" s="90"/>
    </row>
    <row r="970203" spans="68:68" customFormat="1">
      <c r="BP970203" s="90"/>
    </row>
    <row r="970204" spans="68:68" customFormat="1">
      <c r="BP970204" s="90"/>
    </row>
    <row r="970205" spans="68:68" customFormat="1">
      <c r="BP970205" s="90"/>
    </row>
    <row r="970206" spans="68:68" customFormat="1">
      <c r="BP970206" s="90"/>
    </row>
    <row r="970207" spans="68:68" customFormat="1">
      <c r="BP970207" s="90"/>
    </row>
    <row r="970208" spans="68:68" customFormat="1">
      <c r="BP970208" s="90"/>
    </row>
    <row r="970209" spans="68:68" customFormat="1">
      <c r="BP970209" s="90"/>
    </row>
    <row r="970210" spans="68:68" customFormat="1">
      <c r="BP970210" s="90"/>
    </row>
    <row r="970211" spans="68:68" customFormat="1">
      <c r="BP970211" s="90"/>
    </row>
    <row r="970212" spans="68:68" customFormat="1">
      <c r="BP970212" s="90"/>
    </row>
    <row r="970213" spans="68:68" customFormat="1">
      <c r="BP970213" s="90"/>
    </row>
    <row r="970214" spans="68:68" customFormat="1">
      <c r="BP970214" s="90"/>
    </row>
    <row r="970215" spans="68:68" customFormat="1">
      <c r="BP970215" s="90"/>
    </row>
    <row r="970216" spans="68:68" customFormat="1">
      <c r="BP970216" s="90"/>
    </row>
    <row r="970217" spans="68:68" customFormat="1">
      <c r="BP970217" s="90"/>
    </row>
    <row r="970218" spans="68:68" customFormat="1">
      <c r="BP970218" s="90"/>
    </row>
    <row r="970219" spans="68:68" customFormat="1">
      <c r="BP970219" s="90"/>
    </row>
    <row r="970220" spans="68:68" customFormat="1">
      <c r="BP970220" s="90"/>
    </row>
    <row r="970221" spans="68:68" customFormat="1">
      <c r="BP970221" s="90"/>
    </row>
    <row r="970222" spans="68:68" customFormat="1">
      <c r="BP970222" s="90"/>
    </row>
    <row r="970223" spans="68:68" customFormat="1">
      <c r="BP970223" s="90"/>
    </row>
    <row r="970224" spans="68:68" customFormat="1">
      <c r="BP970224" s="90"/>
    </row>
    <row r="970225" spans="68:68" customFormat="1">
      <c r="BP970225" s="90"/>
    </row>
    <row r="970226" spans="68:68" customFormat="1">
      <c r="BP970226" s="90"/>
    </row>
    <row r="970227" spans="68:68" customFormat="1">
      <c r="BP970227" s="90"/>
    </row>
    <row r="970228" spans="68:68" customFormat="1">
      <c r="BP970228" s="90"/>
    </row>
    <row r="970229" spans="68:68" customFormat="1">
      <c r="BP970229" s="90"/>
    </row>
    <row r="970230" spans="68:68" customFormat="1">
      <c r="BP970230" s="90"/>
    </row>
    <row r="970231" spans="68:68" customFormat="1">
      <c r="BP970231" s="90"/>
    </row>
    <row r="970232" spans="68:68" customFormat="1">
      <c r="BP970232" s="90"/>
    </row>
    <row r="970233" spans="68:68" customFormat="1">
      <c r="BP970233" s="90"/>
    </row>
    <row r="970234" spans="68:68" customFormat="1">
      <c r="BP970234" s="90"/>
    </row>
    <row r="970235" spans="68:68" customFormat="1">
      <c r="BP970235" s="90"/>
    </row>
    <row r="970236" spans="68:68" customFormat="1">
      <c r="BP970236" s="90"/>
    </row>
    <row r="970237" spans="68:68" customFormat="1">
      <c r="BP970237" s="90"/>
    </row>
    <row r="970238" spans="68:68" customFormat="1">
      <c r="BP970238" s="90"/>
    </row>
    <row r="970239" spans="68:68" customFormat="1">
      <c r="BP970239" s="90"/>
    </row>
    <row r="970240" spans="68:68" customFormat="1">
      <c r="BP970240" s="90"/>
    </row>
    <row r="970241" spans="68:68" customFormat="1">
      <c r="BP970241" s="90"/>
    </row>
    <row r="970242" spans="68:68" customFormat="1">
      <c r="BP970242" s="90"/>
    </row>
    <row r="970243" spans="68:68" customFormat="1">
      <c r="BP970243" s="90"/>
    </row>
    <row r="970244" spans="68:68" customFormat="1">
      <c r="BP970244" s="90"/>
    </row>
    <row r="970245" spans="68:68" customFormat="1">
      <c r="BP970245" s="90"/>
    </row>
    <row r="970246" spans="68:68" customFormat="1">
      <c r="BP970246" s="90"/>
    </row>
    <row r="970247" spans="68:68" customFormat="1">
      <c r="BP970247" s="90"/>
    </row>
    <row r="970248" spans="68:68" customFormat="1">
      <c r="BP970248" s="90"/>
    </row>
    <row r="970249" spans="68:68" customFormat="1">
      <c r="BP970249" s="90"/>
    </row>
    <row r="970250" spans="68:68" customFormat="1">
      <c r="BP970250" s="90"/>
    </row>
    <row r="970251" spans="68:68" customFormat="1">
      <c r="BP970251" s="90"/>
    </row>
    <row r="970252" spans="68:68" customFormat="1">
      <c r="BP970252" s="90"/>
    </row>
    <row r="970253" spans="68:68" customFormat="1">
      <c r="BP970253" s="90"/>
    </row>
    <row r="970254" spans="68:68" customFormat="1">
      <c r="BP970254" s="90"/>
    </row>
    <row r="970255" spans="68:68" customFormat="1">
      <c r="BP970255" s="90"/>
    </row>
    <row r="970256" spans="68:68" customFormat="1">
      <c r="BP970256" s="90"/>
    </row>
    <row r="970257" spans="68:68" customFormat="1">
      <c r="BP970257" s="90"/>
    </row>
    <row r="970258" spans="68:68" customFormat="1">
      <c r="BP970258" s="90"/>
    </row>
    <row r="970259" spans="68:68" customFormat="1">
      <c r="BP970259" s="90"/>
    </row>
    <row r="970260" spans="68:68" customFormat="1">
      <c r="BP970260" s="90"/>
    </row>
    <row r="970261" spans="68:68" customFormat="1">
      <c r="BP970261" s="90"/>
    </row>
    <row r="970262" spans="68:68" customFormat="1">
      <c r="BP970262" s="90"/>
    </row>
    <row r="970263" spans="68:68" customFormat="1">
      <c r="BP970263" s="90"/>
    </row>
    <row r="970264" spans="68:68" customFormat="1">
      <c r="BP970264" s="90"/>
    </row>
    <row r="970265" spans="68:68" customFormat="1">
      <c r="BP970265" s="90"/>
    </row>
    <row r="970266" spans="68:68" customFormat="1">
      <c r="BP970266" s="90"/>
    </row>
    <row r="970267" spans="68:68" customFormat="1">
      <c r="BP970267" s="90"/>
    </row>
    <row r="970268" spans="68:68" customFormat="1">
      <c r="BP970268" s="90"/>
    </row>
    <row r="970269" spans="68:68" customFormat="1">
      <c r="BP970269" s="90"/>
    </row>
    <row r="970270" spans="68:68" customFormat="1">
      <c r="BP970270" s="90"/>
    </row>
    <row r="970271" spans="68:68" customFormat="1">
      <c r="BP970271" s="90"/>
    </row>
    <row r="970272" spans="68:68" customFormat="1">
      <c r="BP970272" s="90"/>
    </row>
    <row r="970273" spans="68:68" customFormat="1">
      <c r="BP970273" s="90"/>
    </row>
    <row r="970274" spans="68:68" customFormat="1">
      <c r="BP970274" s="90"/>
    </row>
    <row r="970275" spans="68:68" customFormat="1">
      <c r="BP970275" s="90"/>
    </row>
    <row r="970276" spans="68:68" customFormat="1">
      <c r="BP970276" s="90"/>
    </row>
    <row r="970277" spans="68:68" customFormat="1">
      <c r="BP970277" s="90"/>
    </row>
    <row r="970278" spans="68:68" customFormat="1">
      <c r="BP970278" s="90"/>
    </row>
    <row r="970279" spans="68:68" customFormat="1">
      <c r="BP970279" s="90"/>
    </row>
    <row r="970280" spans="68:68" customFormat="1">
      <c r="BP970280" s="90"/>
    </row>
    <row r="970281" spans="68:68" customFormat="1">
      <c r="BP970281" s="90"/>
    </row>
    <row r="970282" spans="68:68" customFormat="1">
      <c r="BP970282" s="90"/>
    </row>
    <row r="970283" spans="68:68" customFormat="1">
      <c r="BP970283" s="90"/>
    </row>
    <row r="970284" spans="68:68" customFormat="1">
      <c r="BP970284" s="90"/>
    </row>
    <row r="970285" spans="68:68" customFormat="1">
      <c r="BP970285" s="90"/>
    </row>
    <row r="970286" spans="68:68" customFormat="1">
      <c r="BP970286" s="90"/>
    </row>
    <row r="970287" spans="68:68" customFormat="1">
      <c r="BP970287" s="90"/>
    </row>
    <row r="970288" spans="68:68" customFormat="1">
      <c r="BP970288" s="90"/>
    </row>
    <row r="970289" spans="68:68" customFormat="1">
      <c r="BP970289" s="90"/>
    </row>
    <row r="970290" spans="68:68" customFormat="1">
      <c r="BP970290" s="90"/>
    </row>
    <row r="970291" spans="68:68" customFormat="1">
      <c r="BP970291" s="90"/>
    </row>
    <row r="970292" spans="68:68" customFormat="1">
      <c r="BP970292" s="90"/>
    </row>
    <row r="970293" spans="68:68" customFormat="1">
      <c r="BP970293" s="90"/>
    </row>
    <row r="970294" spans="68:68" customFormat="1">
      <c r="BP970294" s="90"/>
    </row>
    <row r="970295" spans="68:68" customFormat="1">
      <c r="BP970295" s="90"/>
    </row>
    <row r="970296" spans="68:68" customFormat="1">
      <c r="BP970296" s="90"/>
    </row>
    <row r="970297" spans="68:68" customFormat="1">
      <c r="BP970297" s="90"/>
    </row>
    <row r="970298" spans="68:68" customFormat="1">
      <c r="BP970298" s="90"/>
    </row>
    <row r="970299" spans="68:68" customFormat="1">
      <c r="BP970299" s="90"/>
    </row>
    <row r="970300" spans="68:68" customFormat="1">
      <c r="BP970300" s="90"/>
    </row>
    <row r="970301" spans="68:68" customFormat="1">
      <c r="BP970301" s="90"/>
    </row>
    <row r="970302" spans="68:68" customFormat="1">
      <c r="BP970302" s="90"/>
    </row>
    <row r="970303" spans="68:68" customFormat="1">
      <c r="BP970303" s="90"/>
    </row>
    <row r="970304" spans="68:68" customFormat="1">
      <c r="BP970304" s="90"/>
    </row>
    <row r="970305" spans="68:68" customFormat="1">
      <c r="BP970305" s="90"/>
    </row>
    <row r="970306" spans="68:68" customFormat="1">
      <c r="BP970306" s="90"/>
    </row>
    <row r="970307" spans="68:68" customFormat="1">
      <c r="BP970307" s="90"/>
    </row>
    <row r="970308" spans="68:68" customFormat="1">
      <c r="BP970308" s="90"/>
    </row>
    <row r="970309" spans="68:68" customFormat="1">
      <c r="BP970309" s="90"/>
    </row>
    <row r="970310" spans="68:68" customFormat="1">
      <c r="BP970310" s="90"/>
    </row>
    <row r="970311" spans="68:68" customFormat="1">
      <c r="BP970311" s="90"/>
    </row>
    <row r="970312" spans="68:68" customFormat="1">
      <c r="BP970312" s="90"/>
    </row>
    <row r="970313" spans="68:68" customFormat="1">
      <c r="BP970313" s="90"/>
    </row>
    <row r="970314" spans="68:68" customFormat="1">
      <c r="BP970314" s="90"/>
    </row>
    <row r="970315" spans="68:68" customFormat="1">
      <c r="BP970315" s="90"/>
    </row>
    <row r="970316" spans="68:68" customFormat="1">
      <c r="BP970316" s="90"/>
    </row>
    <row r="970317" spans="68:68" customFormat="1">
      <c r="BP970317" s="90"/>
    </row>
    <row r="970318" spans="68:68" customFormat="1">
      <c r="BP970318" s="90"/>
    </row>
    <row r="970319" spans="68:68" customFormat="1">
      <c r="BP970319" s="90"/>
    </row>
    <row r="970320" spans="68:68" customFormat="1">
      <c r="BP970320" s="90"/>
    </row>
    <row r="970321" spans="68:68" customFormat="1">
      <c r="BP970321" s="90"/>
    </row>
    <row r="970322" spans="68:68" customFormat="1">
      <c r="BP970322" s="90"/>
    </row>
    <row r="970323" spans="68:68" customFormat="1">
      <c r="BP970323" s="90"/>
    </row>
    <row r="970324" spans="68:68" customFormat="1">
      <c r="BP970324" s="90"/>
    </row>
    <row r="970325" spans="68:68" customFormat="1">
      <c r="BP970325" s="90"/>
    </row>
    <row r="970326" spans="68:68" customFormat="1">
      <c r="BP970326" s="90"/>
    </row>
    <row r="970327" spans="68:68" customFormat="1">
      <c r="BP970327" s="90"/>
    </row>
    <row r="970328" spans="68:68" customFormat="1">
      <c r="BP970328" s="90"/>
    </row>
    <row r="970329" spans="68:68" customFormat="1">
      <c r="BP970329" s="90"/>
    </row>
    <row r="970330" spans="68:68" customFormat="1">
      <c r="BP970330" s="90"/>
    </row>
    <row r="970331" spans="68:68" customFormat="1">
      <c r="BP970331" s="90"/>
    </row>
    <row r="970332" spans="68:68" customFormat="1">
      <c r="BP970332" s="90"/>
    </row>
    <row r="970333" spans="68:68" customFormat="1">
      <c r="BP970333" s="90"/>
    </row>
    <row r="970334" spans="68:68" customFormat="1">
      <c r="BP970334" s="90"/>
    </row>
    <row r="970335" spans="68:68" customFormat="1">
      <c r="BP970335" s="90"/>
    </row>
    <row r="970336" spans="68:68" customFormat="1">
      <c r="BP970336" s="90"/>
    </row>
    <row r="970337" spans="68:68" customFormat="1">
      <c r="BP970337" s="90"/>
    </row>
    <row r="970338" spans="68:68" customFormat="1">
      <c r="BP970338" s="90"/>
    </row>
    <row r="970339" spans="68:68" customFormat="1">
      <c r="BP970339" s="90"/>
    </row>
    <row r="970340" spans="68:68" customFormat="1">
      <c r="BP970340" s="90"/>
    </row>
    <row r="970341" spans="68:68" customFormat="1">
      <c r="BP970341" s="90"/>
    </row>
    <row r="970342" spans="68:68" customFormat="1">
      <c r="BP970342" s="90"/>
    </row>
    <row r="970343" spans="68:68" customFormat="1">
      <c r="BP970343" s="90"/>
    </row>
    <row r="970344" spans="68:68" customFormat="1">
      <c r="BP970344" s="90"/>
    </row>
    <row r="970345" spans="68:68" customFormat="1">
      <c r="BP970345" s="90"/>
    </row>
    <row r="970346" spans="68:68" customFormat="1">
      <c r="BP970346" s="90"/>
    </row>
    <row r="970347" spans="68:68" customFormat="1">
      <c r="BP970347" s="90"/>
    </row>
    <row r="970348" spans="68:68" customFormat="1">
      <c r="BP970348" s="90"/>
    </row>
    <row r="970349" spans="68:68" customFormat="1">
      <c r="BP970349" s="90"/>
    </row>
    <row r="970350" spans="68:68" customFormat="1">
      <c r="BP970350" s="90"/>
    </row>
    <row r="970351" spans="68:68" customFormat="1">
      <c r="BP970351" s="90"/>
    </row>
    <row r="970352" spans="68:68" customFormat="1">
      <c r="BP970352" s="90"/>
    </row>
    <row r="970353" spans="68:68" customFormat="1">
      <c r="BP970353" s="90"/>
    </row>
    <row r="970354" spans="68:68" customFormat="1">
      <c r="BP970354" s="90"/>
    </row>
    <row r="970355" spans="68:68" customFormat="1">
      <c r="BP970355" s="90"/>
    </row>
    <row r="970356" spans="68:68" customFormat="1">
      <c r="BP970356" s="90"/>
    </row>
    <row r="970357" spans="68:68" customFormat="1">
      <c r="BP970357" s="90"/>
    </row>
    <row r="970358" spans="68:68" customFormat="1">
      <c r="BP970358" s="90"/>
    </row>
    <row r="970359" spans="68:68" customFormat="1">
      <c r="BP970359" s="90"/>
    </row>
    <row r="970360" spans="68:68" customFormat="1">
      <c r="BP970360" s="90"/>
    </row>
    <row r="970361" spans="68:68" customFormat="1">
      <c r="BP970361" s="90"/>
    </row>
    <row r="970362" spans="68:68" customFormat="1">
      <c r="BP970362" s="90"/>
    </row>
    <row r="970363" spans="68:68" customFormat="1">
      <c r="BP970363" s="90"/>
    </row>
    <row r="970364" spans="68:68" customFormat="1">
      <c r="BP970364" s="90"/>
    </row>
    <row r="970365" spans="68:68" customFormat="1">
      <c r="BP970365" s="90"/>
    </row>
    <row r="970366" spans="68:68" customFormat="1">
      <c r="BP970366" s="90"/>
    </row>
    <row r="970367" spans="68:68" customFormat="1">
      <c r="BP970367" s="90"/>
    </row>
    <row r="970368" spans="68:68" customFormat="1">
      <c r="BP970368" s="90"/>
    </row>
    <row r="970369" spans="68:68" customFormat="1">
      <c r="BP970369" s="90"/>
    </row>
    <row r="970370" spans="68:68" customFormat="1">
      <c r="BP970370" s="90"/>
    </row>
    <row r="970371" spans="68:68" customFormat="1">
      <c r="BP970371" s="90"/>
    </row>
    <row r="970372" spans="68:68" customFormat="1">
      <c r="BP970372" s="90"/>
    </row>
    <row r="970373" spans="68:68" customFormat="1">
      <c r="BP970373" s="90"/>
    </row>
    <row r="970374" spans="68:68" customFormat="1">
      <c r="BP970374" s="90"/>
    </row>
    <row r="970375" spans="68:68" customFormat="1">
      <c r="BP970375" s="90"/>
    </row>
    <row r="970376" spans="68:68" customFormat="1">
      <c r="BP970376" s="90"/>
    </row>
    <row r="970377" spans="68:68" customFormat="1">
      <c r="BP970377" s="90"/>
    </row>
    <row r="970378" spans="68:68" customFormat="1">
      <c r="BP970378" s="90"/>
    </row>
    <row r="970379" spans="68:68" customFormat="1">
      <c r="BP970379" s="90"/>
    </row>
    <row r="970380" spans="68:68" customFormat="1">
      <c r="BP970380" s="90"/>
    </row>
    <row r="970381" spans="68:68" customFormat="1">
      <c r="BP970381" s="90"/>
    </row>
    <row r="970382" spans="68:68" customFormat="1">
      <c r="BP970382" s="90"/>
    </row>
    <row r="970383" spans="68:68" customFormat="1">
      <c r="BP970383" s="90"/>
    </row>
    <row r="970384" spans="68:68" customFormat="1">
      <c r="BP970384" s="90"/>
    </row>
    <row r="970385" spans="68:68" customFormat="1">
      <c r="BP970385" s="90"/>
    </row>
    <row r="970386" spans="68:68" customFormat="1">
      <c r="BP970386" s="90"/>
    </row>
    <row r="970387" spans="68:68" customFormat="1">
      <c r="BP970387" s="90"/>
    </row>
    <row r="970388" spans="68:68" customFormat="1">
      <c r="BP970388" s="90"/>
    </row>
    <row r="970389" spans="68:68" customFormat="1">
      <c r="BP970389" s="90"/>
    </row>
    <row r="970390" spans="68:68" customFormat="1">
      <c r="BP970390" s="90"/>
    </row>
    <row r="970391" spans="68:68" customFormat="1">
      <c r="BP970391" s="90"/>
    </row>
    <row r="970392" spans="68:68" customFormat="1">
      <c r="BP970392" s="90"/>
    </row>
    <row r="970393" spans="68:68" customFormat="1">
      <c r="BP970393" s="90"/>
    </row>
    <row r="970394" spans="68:68" customFormat="1">
      <c r="BP970394" s="90"/>
    </row>
    <row r="970395" spans="68:68" customFormat="1">
      <c r="BP970395" s="90"/>
    </row>
    <row r="970396" spans="68:68" customFormat="1">
      <c r="BP970396" s="90"/>
    </row>
    <row r="970397" spans="68:68" customFormat="1">
      <c r="BP970397" s="90"/>
    </row>
    <row r="970398" spans="68:68" customFormat="1">
      <c r="BP970398" s="90"/>
    </row>
    <row r="970399" spans="68:68" customFormat="1">
      <c r="BP970399" s="90"/>
    </row>
    <row r="970400" spans="68:68" customFormat="1">
      <c r="BP970400" s="90"/>
    </row>
    <row r="970401" spans="68:68" customFormat="1">
      <c r="BP970401" s="90"/>
    </row>
    <row r="970402" spans="68:68" customFormat="1">
      <c r="BP970402" s="90"/>
    </row>
    <row r="970403" spans="68:68" customFormat="1">
      <c r="BP970403" s="90"/>
    </row>
    <row r="970404" spans="68:68" customFormat="1">
      <c r="BP970404" s="90"/>
    </row>
    <row r="970405" spans="68:68" customFormat="1">
      <c r="BP970405" s="90"/>
    </row>
    <row r="970406" spans="68:68" customFormat="1">
      <c r="BP970406" s="90"/>
    </row>
    <row r="970407" spans="68:68" customFormat="1">
      <c r="BP970407" s="90"/>
    </row>
    <row r="970408" spans="68:68" customFormat="1">
      <c r="BP970408" s="90"/>
    </row>
    <row r="970409" spans="68:68" customFormat="1">
      <c r="BP970409" s="90"/>
    </row>
    <row r="970410" spans="68:68" customFormat="1">
      <c r="BP970410" s="90"/>
    </row>
    <row r="970411" spans="68:68" customFormat="1">
      <c r="BP970411" s="90"/>
    </row>
    <row r="970412" spans="68:68" customFormat="1">
      <c r="BP970412" s="90"/>
    </row>
    <row r="970413" spans="68:68" customFormat="1">
      <c r="BP970413" s="90"/>
    </row>
    <row r="970414" spans="68:68" customFormat="1">
      <c r="BP970414" s="90"/>
    </row>
    <row r="970415" spans="68:68" customFormat="1">
      <c r="BP970415" s="90"/>
    </row>
    <row r="970416" spans="68:68" customFormat="1">
      <c r="BP970416" s="90"/>
    </row>
    <row r="970417" spans="68:68" customFormat="1">
      <c r="BP970417" s="90"/>
    </row>
    <row r="970418" spans="68:68" customFormat="1">
      <c r="BP970418" s="90"/>
    </row>
    <row r="970419" spans="68:68" customFormat="1">
      <c r="BP970419" s="90"/>
    </row>
    <row r="970420" spans="68:68" customFormat="1">
      <c r="BP970420" s="90"/>
    </row>
    <row r="970421" spans="68:68" customFormat="1">
      <c r="BP970421" s="90"/>
    </row>
    <row r="970422" spans="68:68" customFormat="1">
      <c r="BP970422" s="90"/>
    </row>
    <row r="970423" spans="68:68" customFormat="1">
      <c r="BP970423" s="90"/>
    </row>
    <row r="970424" spans="68:68" customFormat="1">
      <c r="BP970424" s="90"/>
    </row>
    <row r="970425" spans="68:68" customFormat="1">
      <c r="BP970425" s="90"/>
    </row>
    <row r="970426" spans="68:68" customFormat="1">
      <c r="BP970426" s="90"/>
    </row>
    <row r="970427" spans="68:68" customFormat="1">
      <c r="BP970427" s="90"/>
    </row>
    <row r="970428" spans="68:68" customFormat="1">
      <c r="BP970428" s="90"/>
    </row>
    <row r="970429" spans="68:68" customFormat="1">
      <c r="BP970429" s="90"/>
    </row>
    <row r="970430" spans="68:68" customFormat="1">
      <c r="BP970430" s="90"/>
    </row>
    <row r="970431" spans="68:68" customFormat="1">
      <c r="BP970431" s="90"/>
    </row>
    <row r="970432" spans="68:68" customFormat="1">
      <c r="BP970432" s="90"/>
    </row>
    <row r="970433" spans="68:68" customFormat="1">
      <c r="BP970433" s="90"/>
    </row>
    <row r="970434" spans="68:68" customFormat="1">
      <c r="BP970434" s="90"/>
    </row>
    <row r="970435" spans="68:68" customFormat="1">
      <c r="BP970435" s="90"/>
    </row>
    <row r="970436" spans="68:68" customFormat="1">
      <c r="BP970436" s="90"/>
    </row>
    <row r="970437" spans="68:68" customFormat="1">
      <c r="BP970437" s="90"/>
    </row>
    <row r="970438" spans="68:68" customFormat="1">
      <c r="BP970438" s="90"/>
    </row>
    <row r="970439" spans="68:68" customFormat="1">
      <c r="BP970439" s="90"/>
    </row>
    <row r="970440" spans="68:68" customFormat="1">
      <c r="BP970440" s="90"/>
    </row>
    <row r="970441" spans="68:68" customFormat="1">
      <c r="BP970441" s="90"/>
    </row>
    <row r="970442" spans="68:68" customFormat="1">
      <c r="BP970442" s="90"/>
    </row>
    <row r="970443" spans="68:68" customFormat="1">
      <c r="BP970443" s="90"/>
    </row>
    <row r="970444" spans="68:68" customFormat="1">
      <c r="BP970444" s="90"/>
    </row>
    <row r="970445" spans="68:68" customFormat="1">
      <c r="BP970445" s="90"/>
    </row>
    <row r="970446" spans="68:68" customFormat="1">
      <c r="BP970446" s="90"/>
    </row>
    <row r="970447" spans="68:68" customFormat="1">
      <c r="BP970447" s="90"/>
    </row>
    <row r="970448" spans="68:68" customFormat="1">
      <c r="BP970448" s="90"/>
    </row>
    <row r="970449" spans="68:68" customFormat="1">
      <c r="BP970449" s="90"/>
    </row>
    <row r="970450" spans="68:68" customFormat="1">
      <c r="BP970450" s="90"/>
    </row>
    <row r="970451" spans="68:68" customFormat="1">
      <c r="BP970451" s="90"/>
    </row>
    <row r="970452" spans="68:68" customFormat="1">
      <c r="BP970452" s="90"/>
    </row>
    <row r="970453" spans="68:68" customFormat="1">
      <c r="BP970453" s="90"/>
    </row>
    <row r="970454" spans="68:68" customFormat="1">
      <c r="BP970454" s="90"/>
    </row>
    <row r="970455" spans="68:68" customFormat="1">
      <c r="BP970455" s="90"/>
    </row>
    <row r="970456" spans="68:68" customFormat="1">
      <c r="BP970456" s="90"/>
    </row>
    <row r="970457" spans="68:68" customFormat="1">
      <c r="BP970457" s="90"/>
    </row>
    <row r="970458" spans="68:68" customFormat="1">
      <c r="BP970458" s="90"/>
    </row>
    <row r="970459" spans="68:68" customFormat="1">
      <c r="BP970459" s="90"/>
    </row>
    <row r="970460" spans="68:68" customFormat="1">
      <c r="BP970460" s="90"/>
    </row>
    <row r="970461" spans="68:68" customFormat="1">
      <c r="BP970461" s="90"/>
    </row>
    <row r="970462" spans="68:68" customFormat="1">
      <c r="BP970462" s="90"/>
    </row>
    <row r="970463" spans="68:68" customFormat="1">
      <c r="BP970463" s="90"/>
    </row>
    <row r="970464" spans="68:68" customFormat="1">
      <c r="BP970464" s="90"/>
    </row>
    <row r="970465" spans="68:68" customFormat="1">
      <c r="BP970465" s="90"/>
    </row>
    <row r="970466" spans="68:68" customFormat="1">
      <c r="BP970466" s="90"/>
    </row>
    <row r="970467" spans="68:68" customFormat="1">
      <c r="BP970467" s="90"/>
    </row>
    <row r="970468" spans="68:68" customFormat="1">
      <c r="BP970468" s="90"/>
    </row>
    <row r="970469" spans="68:68" customFormat="1">
      <c r="BP970469" s="90"/>
    </row>
    <row r="970470" spans="68:68" customFormat="1">
      <c r="BP970470" s="90"/>
    </row>
    <row r="970471" spans="68:68" customFormat="1">
      <c r="BP970471" s="90"/>
    </row>
    <row r="970472" spans="68:68" customFormat="1">
      <c r="BP970472" s="90"/>
    </row>
    <row r="970473" spans="68:68" customFormat="1">
      <c r="BP970473" s="90"/>
    </row>
    <row r="970474" spans="68:68" customFormat="1">
      <c r="BP970474" s="90"/>
    </row>
    <row r="970475" spans="68:68" customFormat="1">
      <c r="BP970475" s="90"/>
    </row>
    <row r="970476" spans="68:68" customFormat="1">
      <c r="BP970476" s="90"/>
    </row>
    <row r="970477" spans="68:68" customFormat="1">
      <c r="BP970477" s="90"/>
    </row>
    <row r="970478" spans="68:68" customFormat="1">
      <c r="BP970478" s="90"/>
    </row>
    <row r="970479" spans="68:68" customFormat="1">
      <c r="BP970479" s="90"/>
    </row>
    <row r="970480" spans="68:68" customFormat="1">
      <c r="BP970480" s="90"/>
    </row>
    <row r="970481" spans="68:68" customFormat="1">
      <c r="BP970481" s="90"/>
    </row>
    <row r="970482" spans="68:68" customFormat="1">
      <c r="BP970482" s="90"/>
    </row>
    <row r="970483" spans="68:68" customFormat="1">
      <c r="BP970483" s="90"/>
    </row>
    <row r="970484" spans="68:68" customFormat="1">
      <c r="BP970484" s="90"/>
    </row>
    <row r="970485" spans="68:68" customFormat="1">
      <c r="BP970485" s="90"/>
    </row>
    <row r="970486" spans="68:68" customFormat="1">
      <c r="BP970486" s="90"/>
    </row>
    <row r="970487" spans="68:68" customFormat="1">
      <c r="BP970487" s="90"/>
    </row>
    <row r="970488" spans="68:68" customFormat="1">
      <c r="BP970488" s="90"/>
    </row>
    <row r="970489" spans="68:68" customFormat="1">
      <c r="BP970489" s="90"/>
    </row>
    <row r="970490" spans="68:68" customFormat="1">
      <c r="BP970490" s="90"/>
    </row>
    <row r="970491" spans="68:68" customFormat="1">
      <c r="BP970491" s="90"/>
    </row>
    <row r="970492" spans="68:68" customFormat="1">
      <c r="BP970492" s="90"/>
    </row>
    <row r="970493" spans="68:68" customFormat="1">
      <c r="BP970493" s="90"/>
    </row>
    <row r="970494" spans="68:68" customFormat="1">
      <c r="BP970494" s="90"/>
    </row>
    <row r="970495" spans="68:68" customFormat="1">
      <c r="BP970495" s="90"/>
    </row>
    <row r="970496" spans="68:68" customFormat="1">
      <c r="BP970496" s="90"/>
    </row>
    <row r="970497" spans="68:68" customFormat="1">
      <c r="BP970497" s="90"/>
    </row>
    <row r="970498" spans="68:68" customFormat="1">
      <c r="BP970498" s="90"/>
    </row>
    <row r="970499" spans="68:68" customFormat="1">
      <c r="BP970499" s="90"/>
    </row>
    <row r="970500" spans="68:68" customFormat="1">
      <c r="BP970500" s="90"/>
    </row>
    <row r="970501" spans="68:68" customFormat="1">
      <c r="BP970501" s="90"/>
    </row>
    <row r="970502" spans="68:68" customFormat="1">
      <c r="BP970502" s="90"/>
    </row>
    <row r="970503" spans="68:68" customFormat="1">
      <c r="BP970503" s="90"/>
    </row>
    <row r="970504" spans="68:68" customFormat="1">
      <c r="BP970504" s="90"/>
    </row>
    <row r="970505" spans="68:68" customFormat="1">
      <c r="BP970505" s="90"/>
    </row>
    <row r="970506" spans="68:68" customFormat="1">
      <c r="BP970506" s="90"/>
    </row>
    <row r="970507" spans="68:68" customFormat="1">
      <c r="BP970507" s="90"/>
    </row>
    <row r="970508" spans="68:68" customFormat="1">
      <c r="BP970508" s="90"/>
    </row>
    <row r="970509" spans="68:68" customFormat="1">
      <c r="BP970509" s="90"/>
    </row>
    <row r="970510" spans="68:68" customFormat="1">
      <c r="BP970510" s="90"/>
    </row>
    <row r="970511" spans="68:68" customFormat="1">
      <c r="BP970511" s="90"/>
    </row>
    <row r="970512" spans="68:68" customFormat="1">
      <c r="BP970512" s="90"/>
    </row>
    <row r="970513" spans="68:68" customFormat="1">
      <c r="BP970513" s="90"/>
    </row>
    <row r="970514" spans="68:68" customFormat="1">
      <c r="BP970514" s="90"/>
    </row>
    <row r="970515" spans="68:68" customFormat="1">
      <c r="BP970515" s="90"/>
    </row>
    <row r="970516" spans="68:68" customFormat="1">
      <c r="BP970516" s="90"/>
    </row>
    <row r="970517" spans="68:68" customFormat="1">
      <c r="BP970517" s="90"/>
    </row>
    <row r="970518" spans="68:68" customFormat="1">
      <c r="BP970518" s="90"/>
    </row>
    <row r="970519" spans="68:68" customFormat="1">
      <c r="BP970519" s="90"/>
    </row>
    <row r="970520" spans="68:68" customFormat="1">
      <c r="BP970520" s="90"/>
    </row>
    <row r="970521" spans="68:68" customFormat="1">
      <c r="BP970521" s="90"/>
    </row>
    <row r="970522" spans="68:68" customFormat="1">
      <c r="BP970522" s="90"/>
    </row>
    <row r="970523" spans="68:68" customFormat="1">
      <c r="BP970523" s="90"/>
    </row>
    <row r="970524" spans="68:68" customFormat="1">
      <c r="BP970524" s="90"/>
    </row>
    <row r="970525" spans="68:68" customFormat="1">
      <c r="BP970525" s="90"/>
    </row>
    <row r="970526" spans="68:68" customFormat="1">
      <c r="BP970526" s="90"/>
    </row>
    <row r="970527" spans="68:68" customFormat="1">
      <c r="BP970527" s="90"/>
    </row>
    <row r="970528" spans="68:68" customFormat="1">
      <c r="BP970528" s="90"/>
    </row>
    <row r="970529" spans="68:68" customFormat="1">
      <c r="BP970529" s="90"/>
    </row>
    <row r="970530" spans="68:68" customFormat="1">
      <c r="BP970530" s="90"/>
    </row>
    <row r="970531" spans="68:68" customFormat="1">
      <c r="BP970531" s="90"/>
    </row>
    <row r="970532" spans="68:68" customFormat="1">
      <c r="BP970532" s="90"/>
    </row>
    <row r="970533" spans="68:68" customFormat="1">
      <c r="BP970533" s="90"/>
    </row>
    <row r="970534" spans="68:68" customFormat="1">
      <c r="BP970534" s="90"/>
    </row>
    <row r="970535" spans="68:68" customFormat="1">
      <c r="BP970535" s="90"/>
    </row>
    <row r="970536" spans="68:68" customFormat="1">
      <c r="BP970536" s="90"/>
    </row>
    <row r="970537" spans="68:68" customFormat="1">
      <c r="BP970537" s="90"/>
    </row>
    <row r="970538" spans="68:68" customFormat="1">
      <c r="BP970538" s="90"/>
    </row>
    <row r="970539" spans="68:68" customFormat="1">
      <c r="BP970539" s="90"/>
    </row>
    <row r="970540" spans="68:68" customFormat="1">
      <c r="BP970540" s="90"/>
    </row>
    <row r="970541" spans="68:68" customFormat="1">
      <c r="BP970541" s="90"/>
    </row>
    <row r="970542" spans="68:68" customFormat="1">
      <c r="BP970542" s="90"/>
    </row>
    <row r="970543" spans="68:68" customFormat="1">
      <c r="BP970543" s="90"/>
    </row>
    <row r="970544" spans="68:68" customFormat="1">
      <c r="BP970544" s="90"/>
    </row>
    <row r="970545" spans="68:68" customFormat="1">
      <c r="BP970545" s="90"/>
    </row>
    <row r="970546" spans="68:68" customFormat="1">
      <c r="BP970546" s="90"/>
    </row>
    <row r="970547" spans="68:68" customFormat="1">
      <c r="BP970547" s="90"/>
    </row>
    <row r="970548" spans="68:68" customFormat="1">
      <c r="BP970548" s="90"/>
    </row>
    <row r="970549" spans="68:68" customFormat="1">
      <c r="BP970549" s="90"/>
    </row>
    <row r="970550" spans="68:68" customFormat="1">
      <c r="BP970550" s="90"/>
    </row>
    <row r="970551" spans="68:68" customFormat="1">
      <c r="BP970551" s="90"/>
    </row>
    <row r="970552" spans="68:68" customFormat="1">
      <c r="BP970552" s="90"/>
    </row>
    <row r="970553" spans="68:68" customFormat="1">
      <c r="BP970553" s="90"/>
    </row>
    <row r="970554" spans="68:68" customFormat="1">
      <c r="BP970554" s="90"/>
    </row>
    <row r="970555" spans="68:68" customFormat="1">
      <c r="BP970555" s="90"/>
    </row>
    <row r="970556" spans="68:68" customFormat="1">
      <c r="BP970556" s="90"/>
    </row>
    <row r="970557" spans="68:68" customFormat="1">
      <c r="BP970557" s="90"/>
    </row>
    <row r="970558" spans="68:68" customFormat="1">
      <c r="BP970558" s="90"/>
    </row>
    <row r="970559" spans="68:68" customFormat="1">
      <c r="BP970559" s="90"/>
    </row>
    <row r="970560" spans="68:68" customFormat="1">
      <c r="BP970560" s="90"/>
    </row>
    <row r="970561" spans="68:68" customFormat="1">
      <c r="BP970561" s="90"/>
    </row>
    <row r="970562" spans="68:68" customFormat="1">
      <c r="BP970562" s="90"/>
    </row>
    <row r="970563" spans="68:68" customFormat="1">
      <c r="BP970563" s="90"/>
    </row>
    <row r="970564" spans="68:68" customFormat="1">
      <c r="BP970564" s="90"/>
    </row>
    <row r="970565" spans="68:68" customFormat="1">
      <c r="BP970565" s="90"/>
    </row>
    <row r="970566" spans="68:68" customFormat="1">
      <c r="BP970566" s="90"/>
    </row>
    <row r="970567" spans="68:68" customFormat="1">
      <c r="BP970567" s="90"/>
    </row>
    <row r="970568" spans="68:68" customFormat="1">
      <c r="BP970568" s="90"/>
    </row>
    <row r="970569" spans="68:68" customFormat="1">
      <c r="BP970569" s="90"/>
    </row>
    <row r="970570" spans="68:68" customFormat="1">
      <c r="BP970570" s="90"/>
    </row>
    <row r="970571" spans="68:68" customFormat="1">
      <c r="BP970571" s="90"/>
    </row>
    <row r="970572" spans="68:68" customFormat="1">
      <c r="BP970572" s="90"/>
    </row>
    <row r="970573" spans="68:68" customFormat="1">
      <c r="BP970573" s="90"/>
    </row>
    <row r="970574" spans="68:68" customFormat="1">
      <c r="BP970574" s="90"/>
    </row>
    <row r="970575" spans="68:68" customFormat="1">
      <c r="BP970575" s="90"/>
    </row>
    <row r="970576" spans="68:68" customFormat="1">
      <c r="BP970576" s="90"/>
    </row>
    <row r="970577" spans="68:68" customFormat="1">
      <c r="BP970577" s="90"/>
    </row>
    <row r="970578" spans="68:68" customFormat="1">
      <c r="BP970578" s="90"/>
    </row>
    <row r="970579" spans="68:68" customFormat="1">
      <c r="BP970579" s="90"/>
    </row>
    <row r="970580" spans="68:68" customFormat="1">
      <c r="BP970580" s="90"/>
    </row>
    <row r="970581" spans="68:68" customFormat="1">
      <c r="BP970581" s="90"/>
    </row>
    <row r="970582" spans="68:68" customFormat="1">
      <c r="BP970582" s="90"/>
    </row>
    <row r="970583" spans="68:68" customFormat="1">
      <c r="BP970583" s="90"/>
    </row>
    <row r="970584" spans="68:68" customFormat="1">
      <c r="BP970584" s="90"/>
    </row>
    <row r="970585" spans="68:68" customFormat="1">
      <c r="BP970585" s="90"/>
    </row>
    <row r="970586" spans="68:68" customFormat="1">
      <c r="BP970586" s="90"/>
    </row>
    <row r="970587" spans="68:68" customFormat="1">
      <c r="BP970587" s="90"/>
    </row>
    <row r="970588" spans="68:68" customFormat="1">
      <c r="BP970588" s="90"/>
    </row>
    <row r="970589" spans="68:68" customFormat="1">
      <c r="BP970589" s="90"/>
    </row>
    <row r="970590" spans="68:68" customFormat="1">
      <c r="BP970590" s="90"/>
    </row>
    <row r="970591" spans="68:68" customFormat="1">
      <c r="BP970591" s="90"/>
    </row>
    <row r="970592" spans="68:68" customFormat="1">
      <c r="BP970592" s="90"/>
    </row>
    <row r="970593" spans="68:68" customFormat="1">
      <c r="BP970593" s="90"/>
    </row>
    <row r="970594" spans="68:68" customFormat="1">
      <c r="BP970594" s="90"/>
    </row>
    <row r="970595" spans="68:68" customFormat="1">
      <c r="BP970595" s="90"/>
    </row>
    <row r="970596" spans="68:68" customFormat="1">
      <c r="BP970596" s="90"/>
    </row>
    <row r="970597" spans="68:68" customFormat="1">
      <c r="BP970597" s="90"/>
    </row>
    <row r="970598" spans="68:68" customFormat="1">
      <c r="BP970598" s="90"/>
    </row>
    <row r="970599" spans="68:68" customFormat="1">
      <c r="BP970599" s="90"/>
    </row>
    <row r="970600" spans="68:68" customFormat="1">
      <c r="BP970600" s="90"/>
    </row>
    <row r="970601" spans="68:68" customFormat="1">
      <c r="BP970601" s="90"/>
    </row>
    <row r="970602" spans="68:68" customFormat="1">
      <c r="BP970602" s="90"/>
    </row>
    <row r="970603" spans="68:68" customFormat="1">
      <c r="BP970603" s="90"/>
    </row>
    <row r="970604" spans="68:68" customFormat="1">
      <c r="BP970604" s="90"/>
    </row>
    <row r="970605" spans="68:68" customFormat="1">
      <c r="BP970605" s="90"/>
    </row>
    <row r="970606" spans="68:68" customFormat="1">
      <c r="BP970606" s="90"/>
    </row>
    <row r="970607" spans="68:68" customFormat="1">
      <c r="BP970607" s="90"/>
    </row>
    <row r="970608" spans="68:68" customFormat="1">
      <c r="BP970608" s="90"/>
    </row>
    <row r="970609" spans="68:68" customFormat="1">
      <c r="BP970609" s="90"/>
    </row>
    <row r="970610" spans="68:68" customFormat="1">
      <c r="BP970610" s="90"/>
    </row>
    <row r="970611" spans="68:68" customFormat="1">
      <c r="BP970611" s="90"/>
    </row>
    <row r="970612" spans="68:68" customFormat="1">
      <c r="BP970612" s="90"/>
    </row>
    <row r="970613" spans="68:68" customFormat="1">
      <c r="BP970613" s="90"/>
    </row>
    <row r="970614" spans="68:68" customFormat="1">
      <c r="BP970614" s="90"/>
    </row>
    <row r="970615" spans="68:68" customFormat="1">
      <c r="BP970615" s="90"/>
    </row>
    <row r="970616" spans="68:68" customFormat="1">
      <c r="BP970616" s="90"/>
    </row>
    <row r="970617" spans="68:68" customFormat="1">
      <c r="BP970617" s="90"/>
    </row>
    <row r="970618" spans="68:68" customFormat="1">
      <c r="BP970618" s="90"/>
    </row>
    <row r="970619" spans="68:68" customFormat="1">
      <c r="BP970619" s="90"/>
    </row>
    <row r="970620" spans="68:68" customFormat="1">
      <c r="BP970620" s="90"/>
    </row>
    <row r="970621" spans="68:68" customFormat="1">
      <c r="BP970621" s="90"/>
    </row>
    <row r="970622" spans="68:68" customFormat="1">
      <c r="BP970622" s="90"/>
    </row>
    <row r="970623" spans="68:68" customFormat="1">
      <c r="BP970623" s="90"/>
    </row>
    <row r="970624" spans="68:68" customFormat="1">
      <c r="BP970624" s="90"/>
    </row>
    <row r="970625" spans="68:68" customFormat="1">
      <c r="BP970625" s="90"/>
    </row>
    <row r="970626" spans="68:68" customFormat="1">
      <c r="BP970626" s="90"/>
    </row>
    <row r="970627" spans="68:68" customFormat="1">
      <c r="BP970627" s="90"/>
    </row>
    <row r="970628" spans="68:68" customFormat="1">
      <c r="BP970628" s="90"/>
    </row>
    <row r="970629" spans="68:68" customFormat="1">
      <c r="BP970629" s="90"/>
    </row>
    <row r="970630" spans="68:68" customFormat="1">
      <c r="BP970630" s="90"/>
    </row>
    <row r="970631" spans="68:68" customFormat="1">
      <c r="BP970631" s="90"/>
    </row>
    <row r="970632" spans="68:68" customFormat="1">
      <c r="BP970632" s="90"/>
    </row>
    <row r="970633" spans="68:68" customFormat="1">
      <c r="BP970633" s="90"/>
    </row>
    <row r="970634" spans="68:68" customFormat="1">
      <c r="BP970634" s="90"/>
    </row>
    <row r="970635" spans="68:68" customFormat="1">
      <c r="BP970635" s="90"/>
    </row>
    <row r="970636" spans="68:68" customFormat="1">
      <c r="BP970636" s="90"/>
    </row>
    <row r="970637" spans="68:68" customFormat="1">
      <c r="BP970637" s="90"/>
    </row>
    <row r="970638" spans="68:68" customFormat="1">
      <c r="BP970638" s="90"/>
    </row>
    <row r="970639" spans="68:68" customFormat="1">
      <c r="BP970639" s="90"/>
    </row>
    <row r="970640" spans="68:68" customFormat="1">
      <c r="BP970640" s="90"/>
    </row>
    <row r="970641" spans="68:68" customFormat="1">
      <c r="BP970641" s="90"/>
    </row>
    <row r="970642" spans="68:68" customFormat="1">
      <c r="BP970642" s="90"/>
    </row>
    <row r="970643" spans="68:68" customFormat="1">
      <c r="BP970643" s="90"/>
    </row>
    <row r="970644" spans="68:68" customFormat="1">
      <c r="BP970644" s="90"/>
    </row>
    <row r="970645" spans="68:68" customFormat="1">
      <c r="BP970645" s="90"/>
    </row>
    <row r="970646" spans="68:68" customFormat="1">
      <c r="BP970646" s="90"/>
    </row>
    <row r="970647" spans="68:68" customFormat="1">
      <c r="BP970647" s="90"/>
    </row>
    <row r="970648" spans="68:68" customFormat="1">
      <c r="BP970648" s="90"/>
    </row>
    <row r="970649" spans="68:68" customFormat="1">
      <c r="BP970649" s="90"/>
    </row>
    <row r="970650" spans="68:68" customFormat="1">
      <c r="BP970650" s="90"/>
    </row>
    <row r="970651" spans="68:68" customFormat="1">
      <c r="BP970651" s="90"/>
    </row>
    <row r="970652" spans="68:68" customFormat="1">
      <c r="BP970652" s="90"/>
    </row>
    <row r="970653" spans="68:68" customFormat="1">
      <c r="BP970653" s="90"/>
    </row>
    <row r="970654" spans="68:68" customFormat="1">
      <c r="BP970654" s="90"/>
    </row>
    <row r="970655" spans="68:68" customFormat="1">
      <c r="BP970655" s="90"/>
    </row>
    <row r="970656" spans="68:68" customFormat="1">
      <c r="BP970656" s="90"/>
    </row>
    <row r="970657" spans="68:68" customFormat="1">
      <c r="BP970657" s="90"/>
    </row>
    <row r="970658" spans="68:68" customFormat="1">
      <c r="BP970658" s="90"/>
    </row>
    <row r="970659" spans="68:68" customFormat="1">
      <c r="BP970659" s="90"/>
    </row>
    <row r="970660" spans="68:68" customFormat="1">
      <c r="BP970660" s="90"/>
    </row>
    <row r="970661" spans="68:68" customFormat="1">
      <c r="BP970661" s="90"/>
    </row>
    <row r="970662" spans="68:68" customFormat="1">
      <c r="BP970662" s="90"/>
    </row>
    <row r="970663" spans="68:68" customFormat="1">
      <c r="BP970663" s="90"/>
    </row>
    <row r="970664" spans="68:68" customFormat="1">
      <c r="BP970664" s="90"/>
    </row>
    <row r="970665" spans="68:68" customFormat="1">
      <c r="BP970665" s="90"/>
    </row>
    <row r="970666" spans="68:68" customFormat="1">
      <c r="BP970666" s="90"/>
    </row>
    <row r="970667" spans="68:68" customFormat="1">
      <c r="BP970667" s="90"/>
    </row>
    <row r="970668" spans="68:68" customFormat="1">
      <c r="BP970668" s="90"/>
    </row>
    <row r="970669" spans="68:68" customFormat="1">
      <c r="BP970669" s="90"/>
    </row>
    <row r="970670" spans="68:68" customFormat="1">
      <c r="BP970670" s="90"/>
    </row>
    <row r="970671" spans="68:68" customFormat="1">
      <c r="BP970671" s="90"/>
    </row>
    <row r="970672" spans="68:68" customFormat="1">
      <c r="BP970672" s="90"/>
    </row>
    <row r="970673" spans="68:68" customFormat="1">
      <c r="BP970673" s="90"/>
    </row>
    <row r="970674" spans="68:68" customFormat="1">
      <c r="BP970674" s="90"/>
    </row>
    <row r="970675" spans="68:68" customFormat="1">
      <c r="BP970675" s="90"/>
    </row>
    <row r="970676" spans="68:68" customFormat="1">
      <c r="BP970676" s="90"/>
    </row>
    <row r="970677" spans="68:68" customFormat="1">
      <c r="BP970677" s="90"/>
    </row>
    <row r="970678" spans="68:68" customFormat="1">
      <c r="BP970678" s="90"/>
    </row>
    <row r="970679" spans="68:68" customFormat="1">
      <c r="BP970679" s="90"/>
    </row>
    <row r="970680" spans="68:68" customFormat="1">
      <c r="BP970680" s="90"/>
    </row>
    <row r="970681" spans="68:68" customFormat="1">
      <c r="BP970681" s="90"/>
    </row>
    <row r="970682" spans="68:68" customFormat="1">
      <c r="BP970682" s="90"/>
    </row>
    <row r="970683" spans="68:68" customFormat="1">
      <c r="BP970683" s="90"/>
    </row>
    <row r="970684" spans="68:68" customFormat="1">
      <c r="BP970684" s="90"/>
    </row>
    <row r="970685" spans="68:68" customFormat="1">
      <c r="BP970685" s="90"/>
    </row>
    <row r="970686" spans="68:68" customFormat="1">
      <c r="BP970686" s="90"/>
    </row>
    <row r="970687" spans="68:68" customFormat="1">
      <c r="BP970687" s="90"/>
    </row>
    <row r="970688" spans="68:68" customFormat="1">
      <c r="BP970688" s="90"/>
    </row>
    <row r="970689" spans="68:68" customFormat="1">
      <c r="BP970689" s="90"/>
    </row>
    <row r="970690" spans="68:68" customFormat="1">
      <c r="BP970690" s="90"/>
    </row>
    <row r="970691" spans="68:68" customFormat="1">
      <c r="BP970691" s="90"/>
    </row>
    <row r="970692" spans="68:68" customFormat="1">
      <c r="BP970692" s="90"/>
    </row>
    <row r="970693" spans="68:68" customFormat="1">
      <c r="BP970693" s="90"/>
    </row>
    <row r="970694" spans="68:68" customFormat="1">
      <c r="BP970694" s="90"/>
    </row>
    <row r="970695" spans="68:68" customFormat="1">
      <c r="BP970695" s="90"/>
    </row>
    <row r="970696" spans="68:68" customFormat="1">
      <c r="BP970696" s="90"/>
    </row>
    <row r="970697" spans="68:68" customFormat="1">
      <c r="BP970697" s="90"/>
    </row>
    <row r="970698" spans="68:68" customFormat="1">
      <c r="BP970698" s="90"/>
    </row>
    <row r="970699" spans="68:68" customFormat="1">
      <c r="BP970699" s="90"/>
    </row>
    <row r="970700" spans="68:68" customFormat="1">
      <c r="BP970700" s="90"/>
    </row>
    <row r="970701" spans="68:68" customFormat="1">
      <c r="BP970701" s="90"/>
    </row>
    <row r="970702" spans="68:68" customFormat="1">
      <c r="BP970702" s="90"/>
    </row>
    <row r="970703" spans="68:68" customFormat="1">
      <c r="BP970703" s="90"/>
    </row>
    <row r="970704" spans="68:68" customFormat="1">
      <c r="BP970704" s="90"/>
    </row>
    <row r="970705" spans="68:68" customFormat="1">
      <c r="BP970705" s="90"/>
    </row>
    <row r="970706" spans="68:68" customFormat="1">
      <c r="BP970706" s="90"/>
    </row>
    <row r="970707" spans="68:68" customFormat="1">
      <c r="BP970707" s="90"/>
    </row>
    <row r="970708" spans="68:68" customFormat="1">
      <c r="BP970708" s="90"/>
    </row>
    <row r="970709" spans="68:68" customFormat="1">
      <c r="BP970709" s="90"/>
    </row>
    <row r="970710" spans="68:68" customFormat="1">
      <c r="BP970710" s="90"/>
    </row>
    <row r="970711" spans="68:68" customFormat="1">
      <c r="BP970711" s="90"/>
    </row>
    <row r="970712" spans="68:68" customFormat="1">
      <c r="BP970712" s="90"/>
    </row>
    <row r="970713" spans="68:68" customFormat="1">
      <c r="BP970713" s="90"/>
    </row>
    <row r="970714" spans="68:68" customFormat="1">
      <c r="BP970714" s="90"/>
    </row>
    <row r="970715" spans="68:68" customFormat="1">
      <c r="BP970715" s="90"/>
    </row>
    <row r="970716" spans="68:68" customFormat="1">
      <c r="BP970716" s="90"/>
    </row>
    <row r="970717" spans="68:68" customFormat="1">
      <c r="BP970717" s="90"/>
    </row>
    <row r="970718" spans="68:68" customFormat="1">
      <c r="BP970718" s="90"/>
    </row>
    <row r="970719" spans="68:68" customFormat="1">
      <c r="BP970719" s="90"/>
    </row>
    <row r="970720" spans="68:68" customFormat="1">
      <c r="BP970720" s="90"/>
    </row>
    <row r="970721" spans="68:68" customFormat="1">
      <c r="BP970721" s="90"/>
    </row>
    <row r="970722" spans="68:68" customFormat="1">
      <c r="BP970722" s="90"/>
    </row>
    <row r="970723" spans="68:68" customFormat="1">
      <c r="BP970723" s="90"/>
    </row>
    <row r="970724" spans="68:68" customFormat="1">
      <c r="BP970724" s="90"/>
    </row>
    <row r="970725" spans="68:68" customFormat="1">
      <c r="BP970725" s="90"/>
    </row>
    <row r="970726" spans="68:68" customFormat="1">
      <c r="BP970726" s="90"/>
    </row>
    <row r="970727" spans="68:68" customFormat="1">
      <c r="BP970727" s="90"/>
    </row>
    <row r="970728" spans="68:68" customFormat="1">
      <c r="BP970728" s="90"/>
    </row>
    <row r="970729" spans="68:68" customFormat="1">
      <c r="BP970729" s="90"/>
    </row>
    <row r="970730" spans="68:68" customFormat="1">
      <c r="BP970730" s="90"/>
    </row>
    <row r="970731" spans="68:68" customFormat="1">
      <c r="BP970731" s="90"/>
    </row>
    <row r="970732" spans="68:68" customFormat="1">
      <c r="BP970732" s="90"/>
    </row>
    <row r="970733" spans="68:68" customFormat="1">
      <c r="BP970733" s="90"/>
    </row>
    <row r="970734" spans="68:68" customFormat="1">
      <c r="BP970734" s="90"/>
    </row>
    <row r="970735" spans="68:68" customFormat="1">
      <c r="BP970735" s="90"/>
    </row>
    <row r="970736" spans="68:68" customFormat="1">
      <c r="BP970736" s="90"/>
    </row>
    <row r="970737" spans="68:68" customFormat="1">
      <c r="BP970737" s="90"/>
    </row>
    <row r="970738" spans="68:68" customFormat="1">
      <c r="BP970738" s="90"/>
    </row>
    <row r="970739" spans="68:68" customFormat="1">
      <c r="BP970739" s="90"/>
    </row>
    <row r="970740" spans="68:68" customFormat="1">
      <c r="BP970740" s="90"/>
    </row>
    <row r="970741" spans="68:68" customFormat="1">
      <c r="BP970741" s="90"/>
    </row>
    <row r="970742" spans="68:68" customFormat="1">
      <c r="BP970742" s="90"/>
    </row>
    <row r="970743" spans="68:68" customFormat="1">
      <c r="BP970743" s="90"/>
    </row>
    <row r="970744" spans="68:68" customFormat="1">
      <c r="BP970744" s="90"/>
    </row>
    <row r="970745" spans="68:68" customFormat="1">
      <c r="BP970745" s="90"/>
    </row>
    <row r="970746" spans="68:68" customFormat="1">
      <c r="BP970746" s="90"/>
    </row>
    <row r="970747" spans="68:68" customFormat="1">
      <c r="BP970747" s="90"/>
    </row>
    <row r="970748" spans="68:68" customFormat="1">
      <c r="BP970748" s="90"/>
    </row>
    <row r="970749" spans="68:68" customFormat="1">
      <c r="BP970749" s="90"/>
    </row>
    <row r="970750" spans="68:68" customFormat="1">
      <c r="BP970750" s="90"/>
    </row>
    <row r="970751" spans="68:68" customFormat="1">
      <c r="BP970751" s="90"/>
    </row>
    <row r="970752" spans="68:68" customFormat="1">
      <c r="BP970752" s="90"/>
    </row>
    <row r="970753" spans="68:68" customFormat="1">
      <c r="BP970753" s="90"/>
    </row>
    <row r="970754" spans="68:68" customFormat="1">
      <c r="BP970754" s="90"/>
    </row>
    <row r="970755" spans="68:68" customFormat="1">
      <c r="BP970755" s="90"/>
    </row>
    <row r="970756" spans="68:68" customFormat="1">
      <c r="BP970756" s="90"/>
    </row>
    <row r="970757" spans="68:68" customFormat="1">
      <c r="BP970757" s="90"/>
    </row>
    <row r="970758" spans="68:68" customFormat="1">
      <c r="BP970758" s="90"/>
    </row>
    <row r="970759" spans="68:68" customFormat="1">
      <c r="BP970759" s="90"/>
    </row>
    <row r="970760" spans="68:68" customFormat="1">
      <c r="BP970760" s="90"/>
    </row>
    <row r="970761" spans="68:68" customFormat="1">
      <c r="BP970761" s="90"/>
    </row>
    <row r="970762" spans="68:68" customFormat="1">
      <c r="BP970762" s="90"/>
    </row>
    <row r="970763" spans="68:68" customFormat="1">
      <c r="BP970763" s="90"/>
    </row>
    <row r="970764" spans="68:68" customFormat="1">
      <c r="BP970764" s="90"/>
    </row>
    <row r="970765" spans="68:68" customFormat="1">
      <c r="BP970765" s="90"/>
    </row>
    <row r="970766" spans="68:68" customFormat="1">
      <c r="BP970766" s="90"/>
    </row>
    <row r="970767" spans="68:68" customFormat="1">
      <c r="BP970767" s="90"/>
    </row>
    <row r="970768" spans="68:68" customFormat="1">
      <c r="BP970768" s="90"/>
    </row>
    <row r="970769" spans="68:68" customFormat="1">
      <c r="BP970769" s="90"/>
    </row>
    <row r="970770" spans="68:68" customFormat="1">
      <c r="BP970770" s="90"/>
    </row>
    <row r="970771" spans="68:68" customFormat="1">
      <c r="BP970771" s="90"/>
    </row>
    <row r="970772" spans="68:68" customFormat="1">
      <c r="BP970772" s="90"/>
    </row>
    <row r="970773" spans="68:68" customFormat="1">
      <c r="BP970773" s="90"/>
    </row>
    <row r="970774" spans="68:68" customFormat="1">
      <c r="BP970774" s="90"/>
    </row>
    <row r="970775" spans="68:68" customFormat="1">
      <c r="BP970775" s="90"/>
    </row>
    <row r="970776" spans="68:68" customFormat="1">
      <c r="BP970776" s="90"/>
    </row>
    <row r="970777" spans="68:68" customFormat="1">
      <c r="BP970777" s="90"/>
    </row>
    <row r="970778" spans="68:68" customFormat="1">
      <c r="BP970778" s="90"/>
    </row>
    <row r="970779" spans="68:68" customFormat="1">
      <c r="BP970779" s="90"/>
    </row>
    <row r="970780" spans="68:68" customFormat="1">
      <c r="BP970780" s="90"/>
    </row>
    <row r="970781" spans="68:68" customFormat="1">
      <c r="BP970781" s="90"/>
    </row>
    <row r="970782" spans="68:68" customFormat="1">
      <c r="BP970782" s="90"/>
    </row>
    <row r="970783" spans="68:68" customFormat="1">
      <c r="BP970783" s="90"/>
    </row>
    <row r="970784" spans="68:68" customFormat="1">
      <c r="BP970784" s="90"/>
    </row>
    <row r="970785" spans="68:68" customFormat="1">
      <c r="BP970785" s="90"/>
    </row>
    <row r="970786" spans="68:68" customFormat="1">
      <c r="BP970786" s="90"/>
    </row>
    <row r="970787" spans="68:68" customFormat="1">
      <c r="BP970787" s="90"/>
    </row>
    <row r="970788" spans="68:68" customFormat="1">
      <c r="BP970788" s="90"/>
    </row>
    <row r="970789" spans="68:68" customFormat="1">
      <c r="BP970789" s="90"/>
    </row>
    <row r="970790" spans="68:68" customFormat="1">
      <c r="BP970790" s="90"/>
    </row>
    <row r="970791" spans="68:68" customFormat="1">
      <c r="BP970791" s="90"/>
    </row>
    <row r="970792" spans="68:68" customFormat="1">
      <c r="BP970792" s="90"/>
    </row>
    <row r="970793" spans="68:68" customFormat="1">
      <c r="BP970793" s="90"/>
    </row>
    <row r="970794" spans="68:68" customFormat="1">
      <c r="BP970794" s="90"/>
    </row>
    <row r="970795" spans="68:68" customFormat="1">
      <c r="BP970795" s="90"/>
    </row>
    <row r="970796" spans="68:68" customFormat="1">
      <c r="BP970796" s="90"/>
    </row>
    <row r="970797" spans="68:68" customFormat="1">
      <c r="BP970797" s="90"/>
    </row>
    <row r="970798" spans="68:68" customFormat="1">
      <c r="BP970798" s="90"/>
    </row>
    <row r="970799" spans="68:68" customFormat="1">
      <c r="BP970799" s="90"/>
    </row>
    <row r="970800" spans="68:68" customFormat="1">
      <c r="BP970800" s="90"/>
    </row>
    <row r="970801" spans="68:68" customFormat="1">
      <c r="BP970801" s="90"/>
    </row>
    <row r="970802" spans="68:68" customFormat="1">
      <c r="BP970802" s="90"/>
    </row>
    <row r="970803" spans="68:68" customFormat="1">
      <c r="BP970803" s="90"/>
    </row>
    <row r="970804" spans="68:68" customFormat="1">
      <c r="BP970804" s="90"/>
    </row>
    <row r="970805" spans="68:68" customFormat="1">
      <c r="BP970805" s="90"/>
    </row>
    <row r="970806" spans="68:68" customFormat="1">
      <c r="BP970806" s="90"/>
    </row>
    <row r="970807" spans="68:68" customFormat="1">
      <c r="BP970807" s="90"/>
    </row>
    <row r="970808" spans="68:68" customFormat="1">
      <c r="BP970808" s="90"/>
    </row>
    <row r="970809" spans="68:68" customFormat="1">
      <c r="BP970809" s="90"/>
    </row>
    <row r="970810" spans="68:68" customFormat="1">
      <c r="BP970810" s="90"/>
    </row>
    <row r="970811" spans="68:68" customFormat="1">
      <c r="BP970811" s="90"/>
    </row>
    <row r="970812" spans="68:68" customFormat="1">
      <c r="BP970812" s="90"/>
    </row>
    <row r="970813" spans="68:68" customFormat="1">
      <c r="BP970813" s="90"/>
    </row>
    <row r="970814" spans="68:68" customFormat="1">
      <c r="BP970814" s="90"/>
    </row>
    <row r="970815" spans="68:68" customFormat="1">
      <c r="BP970815" s="90"/>
    </row>
    <row r="970816" spans="68:68" customFormat="1">
      <c r="BP970816" s="90"/>
    </row>
    <row r="970817" spans="68:68" customFormat="1">
      <c r="BP970817" s="90"/>
    </row>
    <row r="970818" spans="68:68" customFormat="1">
      <c r="BP970818" s="90"/>
    </row>
    <row r="970819" spans="68:68" customFormat="1">
      <c r="BP970819" s="90"/>
    </row>
    <row r="970820" spans="68:68" customFormat="1">
      <c r="BP970820" s="90"/>
    </row>
    <row r="970821" spans="68:68" customFormat="1">
      <c r="BP970821" s="90"/>
    </row>
    <row r="970822" spans="68:68" customFormat="1">
      <c r="BP970822" s="90"/>
    </row>
    <row r="970823" spans="68:68" customFormat="1">
      <c r="BP970823" s="90"/>
    </row>
    <row r="970824" spans="68:68" customFormat="1">
      <c r="BP970824" s="90"/>
    </row>
    <row r="970825" spans="68:68" customFormat="1">
      <c r="BP970825" s="90"/>
    </row>
    <row r="970826" spans="68:68" customFormat="1">
      <c r="BP970826" s="90"/>
    </row>
    <row r="970827" spans="68:68" customFormat="1">
      <c r="BP970827" s="90"/>
    </row>
    <row r="970828" spans="68:68" customFormat="1">
      <c r="BP970828" s="90"/>
    </row>
    <row r="970829" spans="68:68" customFormat="1">
      <c r="BP970829" s="90"/>
    </row>
    <row r="970830" spans="68:68" customFormat="1">
      <c r="BP970830" s="90"/>
    </row>
    <row r="970831" spans="68:68" customFormat="1">
      <c r="BP970831" s="90"/>
    </row>
    <row r="970832" spans="68:68" customFormat="1">
      <c r="BP970832" s="90"/>
    </row>
    <row r="970833" spans="68:68" customFormat="1">
      <c r="BP970833" s="90"/>
    </row>
    <row r="970834" spans="68:68" customFormat="1">
      <c r="BP970834" s="90"/>
    </row>
    <row r="970835" spans="68:68" customFormat="1">
      <c r="BP970835" s="90"/>
    </row>
    <row r="970836" spans="68:68" customFormat="1">
      <c r="BP970836" s="90"/>
    </row>
    <row r="970837" spans="68:68" customFormat="1">
      <c r="BP970837" s="90"/>
    </row>
    <row r="970838" spans="68:68" customFormat="1">
      <c r="BP970838" s="90"/>
    </row>
    <row r="970839" spans="68:68" customFormat="1">
      <c r="BP970839" s="90"/>
    </row>
    <row r="970840" spans="68:68" customFormat="1">
      <c r="BP970840" s="90"/>
    </row>
    <row r="970841" spans="68:68" customFormat="1">
      <c r="BP970841" s="90"/>
    </row>
    <row r="970842" spans="68:68" customFormat="1">
      <c r="BP970842" s="90"/>
    </row>
    <row r="970843" spans="68:68" customFormat="1">
      <c r="BP970843" s="90"/>
    </row>
    <row r="970844" spans="68:68" customFormat="1">
      <c r="BP970844" s="90"/>
    </row>
    <row r="970845" spans="68:68" customFormat="1">
      <c r="BP970845" s="90"/>
    </row>
    <row r="970846" spans="68:68" customFormat="1">
      <c r="BP970846" s="90"/>
    </row>
    <row r="970847" spans="68:68" customFormat="1">
      <c r="BP970847" s="90"/>
    </row>
    <row r="970848" spans="68:68" customFormat="1">
      <c r="BP970848" s="90"/>
    </row>
    <row r="970849" spans="68:68" customFormat="1">
      <c r="BP970849" s="90"/>
    </row>
    <row r="970850" spans="68:68" customFormat="1">
      <c r="BP970850" s="90"/>
    </row>
    <row r="970851" spans="68:68" customFormat="1">
      <c r="BP970851" s="90"/>
    </row>
    <row r="970852" spans="68:68" customFormat="1">
      <c r="BP970852" s="90"/>
    </row>
    <row r="970853" spans="68:68" customFormat="1">
      <c r="BP970853" s="90"/>
    </row>
    <row r="970854" spans="68:68" customFormat="1">
      <c r="BP970854" s="90"/>
    </row>
    <row r="970855" spans="68:68" customFormat="1">
      <c r="BP970855" s="90"/>
    </row>
    <row r="970856" spans="68:68" customFormat="1">
      <c r="BP970856" s="90"/>
    </row>
    <row r="970857" spans="68:68" customFormat="1">
      <c r="BP970857" s="90"/>
    </row>
    <row r="970858" spans="68:68" customFormat="1">
      <c r="BP970858" s="90"/>
    </row>
    <row r="970859" spans="68:68" customFormat="1">
      <c r="BP970859" s="90"/>
    </row>
    <row r="970860" spans="68:68" customFormat="1">
      <c r="BP970860" s="90"/>
    </row>
    <row r="970861" spans="68:68" customFormat="1">
      <c r="BP970861" s="90"/>
    </row>
    <row r="970862" spans="68:68" customFormat="1">
      <c r="BP970862" s="90"/>
    </row>
    <row r="970863" spans="68:68" customFormat="1">
      <c r="BP970863" s="90"/>
    </row>
    <row r="970864" spans="68:68" customFormat="1">
      <c r="BP970864" s="90"/>
    </row>
    <row r="970865" spans="68:68" customFormat="1">
      <c r="BP970865" s="90"/>
    </row>
    <row r="970866" spans="68:68" customFormat="1">
      <c r="BP970866" s="90"/>
    </row>
    <row r="970867" spans="68:68" customFormat="1">
      <c r="BP970867" s="90"/>
    </row>
    <row r="970868" spans="68:68" customFormat="1">
      <c r="BP970868" s="90"/>
    </row>
    <row r="970869" spans="68:68" customFormat="1">
      <c r="BP970869" s="90"/>
    </row>
    <row r="970870" spans="68:68" customFormat="1">
      <c r="BP970870" s="90"/>
    </row>
    <row r="970871" spans="68:68" customFormat="1">
      <c r="BP970871" s="90"/>
    </row>
    <row r="970872" spans="68:68" customFormat="1">
      <c r="BP970872" s="90"/>
    </row>
    <row r="970873" spans="68:68" customFormat="1">
      <c r="BP970873" s="90"/>
    </row>
    <row r="970874" spans="68:68" customFormat="1">
      <c r="BP970874" s="90"/>
    </row>
    <row r="970875" spans="68:68" customFormat="1">
      <c r="BP970875" s="90"/>
    </row>
    <row r="970876" spans="68:68" customFormat="1">
      <c r="BP970876" s="90"/>
    </row>
    <row r="970877" spans="68:68" customFormat="1">
      <c r="BP970877" s="90"/>
    </row>
    <row r="970878" spans="68:68" customFormat="1">
      <c r="BP970878" s="90"/>
    </row>
    <row r="970879" spans="68:68" customFormat="1">
      <c r="BP970879" s="90"/>
    </row>
    <row r="970880" spans="68:68" customFormat="1">
      <c r="BP970880" s="90"/>
    </row>
    <row r="970881" spans="68:68" customFormat="1">
      <c r="BP970881" s="90"/>
    </row>
    <row r="970882" spans="68:68" customFormat="1">
      <c r="BP970882" s="90"/>
    </row>
    <row r="970883" spans="68:68" customFormat="1">
      <c r="BP970883" s="90"/>
    </row>
    <row r="970884" spans="68:68" customFormat="1">
      <c r="BP970884" s="90"/>
    </row>
    <row r="970885" spans="68:68" customFormat="1">
      <c r="BP970885" s="90"/>
    </row>
    <row r="970886" spans="68:68" customFormat="1">
      <c r="BP970886" s="90"/>
    </row>
    <row r="970887" spans="68:68" customFormat="1">
      <c r="BP970887" s="90"/>
    </row>
    <row r="970888" spans="68:68" customFormat="1">
      <c r="BP970888" s="90"/>
    </row>
    <row r="970889" spans="68:68" customFormat="1">
      <c r="BP970889" s="90"/>
    </row>
    <row r="970890" spans="68:68" customFormat="1">
      <c r="BP970890" s="90"/>
    </row>
    <row r="970891" spans="68:68" customFormat="1">
      <c r="BP970891" s="90"/>
    </row>
    <row r="970892" spans="68:68" customFormat="1">
      <c r="BP970892" s="90"/>
    </row>
    <row r="970893" spans="68:68" customFormat="1">
      <c r="BP970893" s="90"/>
    </row>
    <row r="970894" spans="68:68" customFormat="1">
      <c r="BP970894" s="90"/>
    </row>
    <row r="970895" spans="68:68" customFormat="1">
      <c r="BP970895" s="90"/>
    </row>
    <row r="970896" spans="68:68" customFormat="1">
      <c r="BP970896" s="90"/>
    </row>
    <row r="970897" spans="68:68" customFormat="1">
      <c r="BP970897" s="90"/>
    </row>
    <row r="970898" spans="68:68" customFormat="1">
      <c r="BP970898" s="90"/>
    </row>
    <row r="970899" spans="68:68" customFormat="1">
      <c r="BP970899" s="90"/>
    </row>
    <row r="970900" spans="68:68" customFormat="1">
      <c r="BP970900" s="90"/>
    </row>
    <row r="970901" spans="68:68" customFormat="1">
      <c r="BP970901" s="90"/>
    </row>
    <row r="970902" spans="68:68" customFormat="1">
      <c r="BP970902" s="90"/>
    </row>
    <row r="970903" spans="68:68" customFormat="1">
      <c r="BP970903" s="90"/>
    </row>
    <row r="970904" spans="68:68" customFormat="1">
      <c r="BP970904" s="90"/>
    </row>
    <row r="970905" spans="68:68" customFormat="1">
      <c r="BP970905" s="90"/>
    </row>
    <row r="970906" spans="68:68" customFormat="1">
      <c r="BP970906" s="90"/>
    </row>
    <row r="970907" spans="68:68" customFormat="1">
      <c r="BP970907" s="90"/>
    </row>
    <row r="970908" spans="68:68" customFormat="1">
      <c r="BP970908" s="90"/>
    </row>
    <row r="970909" spans="68:68" customFormat="1">
      <c r="BP970909" s="90"/>
    </row>
    <row r="970910" spans="68:68" customFormat="1">
      <c r="BP970910" s="90"/>
    </row>
    <row r="970911" spans="68:68" customFormat="1">
      <c r="BP970911" s="90"/>
    </row>
    <row r="970912" spans="68:68" customFormat="1">
      <c r="BP970912" s="90"/>
    </row>
    <row r="970913" spans="68:68" customFormat="1">
      <c r="BP970913" s="90"/>
    </row>
    <row r="970914" spans="68:68" customFormat="1">
      <c r="BP970914" s="90"/>
    </row>
    <row r="970915" spans="68:68" customFormat="1">
      <c r="BP970915" s="90"/>
    </row>
    <row r="970916" spans="68:68" customFormat="1">
      <c r="BP970916" s="90"/>
    </row>
    <row r="970917" spans="68:68" customFormat="1">
      <c r="BP970917" s="90"/>
    </row>
    <row r="970918" spans="68:68" customFormat="1">
      <c r="BP970918" s="90"/>
    </row>
    <row r="970919" spans="68:68" customFormat="1">
      <c r="BP970919" s="90"/>
    </row>
    <row r="970920" spans="68:68" customFormat="1">
      <c r="BP970920" s="90"/>
    </row>
    <row r="970921" spans="68:68" customFormat="1">
      <c r="BP970921" s="90"/>
    </row>
    <row r="970922" spans="68:68" customFormat="1">
      <c r="BP970922" s="90"/>
    </row>
    <row r="970923" spans="68:68" customFormat="1">
      <c r="BP970923" s="90"/>
    </row>
    <row r="970924" spans="68:68" customFormat="1">
      <c r="BP970924" s="90"/>
    </row>
    <row r="970925" spans="68:68" customFormat="1">
      <c r="BP970925" s="90"/>
    </row>
    <row r="970926" spans="68:68" customFormat="1">
      <c r="BP970926" s="90"/>
    </row>
    <row r="970927" spans="68:68" customFormat="1">
      <c r="BP970927" s="90"/>
    </row>
    <row r="970928" spans="68:68" customFormat="1">
      <c r="BP970928" s="90"/>
    </row>
    <row r="970929" spans="68:68" customFormat="1">
      <c r="BP970929" s="90"/>
    </row>
    <row r="970930" spans="68:68" customFormat="1">
      <c r="BP970930" s="90"/>
    </row>
    <row r="970931" spans="68:68" customFormat="1">
      <c r="BP970931" s="90"/>
    </row>
    <row r="970932" spans="68:68" customFormat="1">
      <c r="BP970932" s="90"/>
    </row>
    <row r="970933" spans="68:68" customFormat="1">
      <c r="BP970933" s="90"/>
    </row>
    <row r="970934" spans="68:68" customFormat="1">
      <c r="BP970934" s="90"/>
    </row>
    <row r="970935" spans="68:68" customFormat="1">
      <c r="BP970935" s="90"/>
    </row>
    <row r="970936" spans="68:68" customFormat="1">
      <c r="BP970936" s="90"/>
    </row>
    <row r="970937" spans="68:68" customFormat="1">
      <c r="BP970937" s="90"/>
    </row>
    <row r="970938" spans="68:68" customFormat="1">
      <c r="BP970938" s="90"/>
    </row>
    <row r="970939" spans="68:68" customFormat="1">
      <c r="BP970939" s="90"/>
    </row>
    <row r="970940" spans="68:68" customFormat="1">
      <c r="BP970940" s="90"/>
    </row>
    <row r="970941" spans="68:68" customFormat="1">
      <c r="BP970941" s="90"/>
    </row>
    <row r="970942" spans="68:68" customFormat="1">
      <c r="BP970942" s="90"/>
    </row>
    <row r="970943" spans="68:68" customFormat="1">
      <c r="BP970943" s="90"/>
    </row>
    <row r="970944" spans="68:68" customFormat="1">
      <c r="BP970944" s="90"/>
    </row>
    <row r="970945" spans="68:68" customFormat="1">
      <c r="BP970945" s="90"/>
    </row>
    <row r="970946" spans="68:68" customFormat="1">
      <c r="BP970946" s="90"/>
    </row>
    <row r="970947" spans="68:68" customFormat="1">
      <c r="BP970947" s="90"/>
    </row>
    <row r="970948" spans="68:68" customFormat="1">
      <c r="BP970948" s="90"/>
    </row>
    <row r="970949" spans="68:68" customFormat="1">
      <c r="BP970949" s="90"/>
    </row>
    <row r="970950" spans="68:68" customFormat="1">
      <c r="BP970950" s="90"/>
    </row>
    <row r="970951" spans="68:68" customFormat="1">
      <c r="BP970951" s="90"/>
    </row>
    <row r="970952" spans="68:68" customFormat="1">
      <c r="BP970952" s="90"/>
    </row>
    <row r="970953" spans="68:68" customFormat="1">
      <c r="BP970953" s="90"/>
    </row>
    <row r="970954" spans="68:68" customFormat="1">
      <c r="BP970954" s="90"/>
    </row>
    <row r="970955" spans="68:68" customFormat="1">
      <c r="BP970955" s="90"/>
    </row>
    <row r="970956" spans="68:68" customFormat="1">
      <c r="BP970956" s="90"/>
    </row>
    <row r="970957" spans="68:68" customFormat="1">
      <c r="BP970957" s="90"/>
    </row>
    <row r="970958" spans="68:68" customFormat="1">
      <c r="BP970958" s="90"/>
    </row>
    <row r="970959" spans="68:68" customFormat="1">
      <c r="BP970959" s="90"/>
    </row>
    <row r="970960" spans="68:68" customFormat="1">
      <c r="BP970960" s="90"/>
    </row>
    <row r="970961" spans="68:68" customFormat="1">
      <c r="BP970961" s="90"/>
    </row>
    <row r="970962" spans="68:68" customFormat="1">
      <c r="BP970962" s="90"/>
    </row>
    <row r="970963" spans="68:68" customFormat="1">
      <c r="BP970963" s="90"/>
    </row>
    <row r="970964" spans="68:68" customFormat="1">
      <c r="BP970964" s="90"/>
    </row>
    <row r="970965" spans="68:68" customFormat="1">
      <c r="BP970965" s="90"/>
    </row>
    <row r="970966" spans="68:68" customFormat="1">
      <c r="BP970966" s="90"/>
    </row>
    <row r="970967" spans="68:68" customFormat="1">
      <c r="BP970967" s="90"/>
    </row>
    <row r="970968" spans="68:68" customFormat="1">
      <c r="BP970968" s="90"/>
    </row>
    <row r="970969" spans="68:68" customFormat="1">
      <c r="BP970969" s="90"/>
    </row>
    <row r="970970" spans="68:68" customFormat="1">
      <c r="BP970970" s="90"/>
    </row>
    <row r="970971" spans="68:68" customFormat="1">
      <c r="BP970971" s="90"/>
    </row>
    <row r="970972" spans="68:68" customFormat="1">
      <c r="BP970972" s="90"/>
    </row>
    <row r="970973" spans="68:68" customFormat="1">
      <c r="BP970973" s="90"/>
    </row>
    <row r="970974" spans="68:68" customFormat="1">
      <c r="BP970974" s="90"/>
    </row>
    <row r="970975" spans="68:68" customFormat="1">
      <c r="BP970975" s="90"/>
    </row>
    <row r="970976" spans="68:68" customFormat="1">
      <c r="BP970976" s="90"/>
    </row>
    <row r="970977" spans="68:68" customFormat="1">
      <c r="BP970977" s="90"/>
    </row>
    <row r="970978" spans="68:68" customFormat="1">
      <c r="BP970978" s="90"/>
    </row>
    <row r="970979" spans="68:68" customFormat="1">
      <c r="BP970979" s="90"/>
    </row>
    <row r="970980" spans="68:68" customFormat="1">
      <c r="BP970980" s="90"/>
    </row>
    <row r="970981" spans="68:68" customFormat="1">
      <c r="BP970981" s="90"/>
    </row>
    <row r="970982" spans="68:68" customFormat="1">
      <c r="BP970982" s="90"/>
    </row>
    <row r="970983" spans="68:68" customFormat="1">
      <c r="BP970983" s="90"/>
    </row>
    <row r="970984" spans="68:68" customFormat="1">
      <c r="BP970984" s="90"/>
    </row>
    <row r="970985" spans="68:68" customFormat="1">
      <c r="BP970985" s="90"/>
    </row>
    <row r="970986" spans="68:68" customFormat="1">
      <c r="BP970986" s="90"/>
    </row>
    <row r="970987" spans="68:68" customFormat="1">
      <c r="BP970987" s="90"/>
    </row>
    <row r="970988" spans="68:68" customFormat="1">
      <c r="BP970988" s="90"/>
    </row>
    <row r="970989" spans="68:68" customFormat="1">
      <c r="BP970989" s="90"/>
    </row>
    <row r="970990" spans="68:68" customFormat="1">
      <c r="BP970990" s="90"/>
    </row>
    <row r="970991" spans="68:68" customFormat="1">
      <c r="BP970991" s="90"/>
    </row>
    <row r="970992" spans="68:68" customFormat="1">
      <c r="BP970992" s="90"/>
    </row>
    <row r="970993" spans="68:68" customFormat="1">
      <c r="BP970993" s="90"/>
    </row>
    <row r="970994" spans="68:68" customFormat="1">
      <c r="BP970994" s="90"/>
    </row>
    <row r="970995" spans="68:68" customFormat="1">
      <c r="BP970995" s="90"/>
    </row>
    <row r="970996" spans="68:68" customFormat="1">
      <c r="BP970996" s="90"/>
    </row>
    <row r="970997" spans="68:68" customFormat="1">
      <c r="BP970997" s="90"/>
    </row>
    <row r="970998" spans="68:68" customFormat="1">
      <c r="BP970998" s="90"/>
    </row>
    <row r="970999" spans="68:68" customFormat="1">
      <c r="BP970999" s="90"/>
    </row>
    <row r="971000" spans="68:68" customFormat="1">
      <c r="BP971000" s="90"/>
    </row>
    <row r="971001" spans="68:68" customFormat="1">
      <c r="BP971001" s="90"/>
    </row>
    <row r="971002" spans="68:68" customFormat="1">
      <c r="BP971002" s="90"/>
    </row>
    <row r="971003" spans="68:68" customFormat="1">
      <c r="BP971003" s="90"/>
    </row>
    <row r="971004" spans="68:68" customFormat="1">
      <c r="BP971004" s="90"/>
    </row>
    <row r="971005" spans="68:68" customFormat="1">
      <c r="BP971005" s="90"/>
    </row>
    <row r="971006" spans="68:68" customFormat="1">
      <c r="BP971006" s="90"/>
    </row>
    <row r="971007" spans="68:68" customFormat="1">
      <c r="BP971007" s="90"/>
    </row>
    <row r="971008" spans="68:68" customFormat="1">
      <c r="BP971008" s="90"/>
    </row>
    <row r="971009" spans="68:68" customFormat="1">
      <c r="BP971009" s="90"/>
    </row>
    <row r="971010" spans="68:68" customFormat="1">
      <c r="BP971010" s="90"/>
    </row>
    <row r="971011" spans="68:68" customFormat="1">
      <c r="BP971011" s="90"/>
    </row>
    <row r="971012" spans="68:68" customFormat="1">
      <c r="BP971012" s="90"/>
    </row>
    <row r="971013" spans="68:68" customFormat="1">
      <c r="BP971013" s="90"/>
    </row>
    <row r="971014" spans="68:68" customFormat="1">
      <c r="BP971014" s="90"/>
    </row>
    <row r="971015" spans="68:68" customFormat="1">
      <c r="BP971015" s="90"/>
    </row>
    <row r="971016" spans="68:68" customFormat="1">
      <c r="BP971016" s="90"/>
    </row>
    <row r="971017" spans="68:68" customFormat="1">
      <c r="BP971017" s="90"/>
    </row>
    <row r="971018" spans="68:68" customFormat="1">
      <c r="BP971018" s="90"/>
    </row>
    <row r="971019" spans="68:68" customFormat="1">
      <c r="BP971019" s="90"/>
    </row>
    <row r="971020" spans="68:68" customFormat="1">
      <c r="BP971020" s="90"/>
    </row>
    <row r="971021" spans="68:68" customFormat="1">
      <c r="BP971021" s="90"/>
    </row>
    <row r="971022" spans="68:68" customFormat="1">
      <c r="BP971022" s="90"/>
    </row>
    <row r="971023" spans="68:68" customFormat="1">
      <c r="BP971023" s="90"/>
    </row>
    <row r="971024" spans="68:68" customFormat="1">
      <c r="BP971024" s="90"/>
    </row>
    <row r="971025" spans="68:68" customFormat="1">
      <c r="BP971025" s="90"/>
    </row>
    <row r="971026" spans="68:68" customFormat="1">
      <c r="BP971026" s="90"/>
    </row>
    <row r="971027" spans="68:68" customFormat="1">
      <c r="BP971027" s="90"/>
    </row>
    <row r="971028" spans="68:68" customFormat="1">
      <c r="BP971028" s="90"/>
    </row>
    <row r="971029" spans="68:68" customFormat="1">
      <c r="BP971029" s="90"/>
    </row>
    <row r="971030" spans="68:68" customFormat="1">
      <c r="BP971030" s="90"/>
    </row>
    <row r="971031" spans="68:68" customFormat="1">
      <c r="BP971031" s="90"/>
    </row>
    <row r="971032" spans="68:68" customFormat="1">
      <c r="BP971032" s="90"/>
    </row>
    <row r="971033" spans="68:68" customFormat="1">
      <c r="BP971033" s="90"/>
    </row>
    <row r="971034" spans="68:68" customFormat="1">
      <c r="BP971034" s="90"/>
    </row>
    <row r="971035" spans="68:68" customFormat="1">
      <c r="BP971035" s="90"/>
    </row>
    <row r="971036" spans="68:68" customFormat="1">
      <c r="BP971036" s="90"/>
    </row>
    <row r="971037" spans="68:68" customFormat="1">
      <c r="BP971037" s="90"/>
    </row>
    <row r="971038" spans="68:68" customFormat="1">
      <c r="BP971038" s="90"/>
    </row>
    <row r="971039" spans="68:68" customFormat="1">
      <c r="BP971039" s="90"/>
    </row>
    <row r="971040" spans="68:68" customFormat="1">
      <c r="BP971040" s="90"/>
    </row>
    <row r="971041" spans="68:68" customFormat="1">
      <c r="BP971041" s="90"/>
    </row>
    <row r="971042" spans="68:68" customFormat="1">
      <c r="BP971042" s="90"/>
    </row>
    <row r="971043" spans="68:68" customFormat="1">
      <c r="BP971043" s="90"/>
    </row>
    <row r="971044" spans="68:68" customFormat="1">
      <c r="BP971044" s="90"/>
    </row>
    <row r="971045" spans="68:68" customFormat="1">
      <c r="BP971045" s="90"/>
    </row>
    <row r="971046" spans="68:68" customFormat="1">
      <c r="BP971046" s="90"/>
    </row>
    <row r="971047" spans="68:68" customFormat="1">
      <c r="BP971047" s="90"/>
    </row>
    <row r="971048" spans="68:68" customFormat="1">
      <c r="BP971048" s="90"/>
    </row>
    <row r="971049" spans="68:68" customFormat="1">
      <c r="BP971049" s="90"/>
    </row>
    <row r="971050" spans="68:68" customFormat="1">
      <c r="BP971050" s="90"/>
    </row>
    <row r="971051" spans="68:68" customFormat="1">
      <c r="BP971051" s="90"/>
    </row>
    <row r="971052" spans="68:68" customFormat="1">
      <c r="BP971052" s="90"/>
    </row>
    <row r="971053" spans="68:68" customFormat="1">
      <c r="BP971053" s="90"/>
    </row>
    <row r="971054" spans="68:68" customFormat="1">
      <c r="BP971054" s="90"/>
    </row>
    <row r="971055" spans="68:68" customFormat="1">
      <c r="BP971055" s="90"/>
    </row>
    <row r="971056" spans="68:68" customFormat="1">
      <c r="BP971056" s="90"/>
    </row>
    <row r="971057" spans="68:68" customFormat="1">
      <c r="BP971057" s="90"/>
    </row>
    <row r="971058" spans="68:68" customFormat="1">
      <c r="BP971058" s="90"/>
    </row>
    <row r="971059" spans="68:68" customFormat="1">
      <c r="BP971059" s="90"/>
    </row>
    <row r="971060" spans="68:68" customFormat="1">
      <c r="BP971060" s="90"/>
    </row>
    <row r="971061" spans="68:68" customFormat="1">
      <c r="BP971061" s="90"/>
    </row>
    <row r="971062" spans="68:68" customFormat="1">
      <c r="BP971062" s="90"/>
    </row>
    <row r="971063" spans="68:68" customFormat="1">
      <c r="BP971063" s="90"/>
    </row>
    <row r="971064" spans="68:68" customFormat="1">
      <c r="BP971064" s="90"/>
    </row>
    <row r="971065" spans="68:68" customFormat="1">
      <c r="BP971065" s="90"/>
    </row>
    <row r="971066" spans="68:68" customFormat="1">
      <c r="BP971066" s="90"/>
    </row>
    <row r="971067" spans="68:68" customFormat="1">
      <c r="BP971067" s="90"/>
    </row>
    <row r="971068" spans="68:68" customFormat="1">
      <c r="BP971068" s="90"/>
    </row>
    <row r="971069" spans="68:68" customFormat="1">
      <c r="BP971069" s="90"/>
    </row>
    <row r="971070" spans="68:68" customFormat="1">
      <c r="BP971070" s="90"/>
    </row>
    <row r="971071" spans="68:68" customFormat="1">
      <c r="BP971071" s="90"/>
    </row>
    <row r="971072" spans="68:68" customFormat="1">
      <c r="BP971072" s="90"/>
    </row>
    <row r="971073" spans="68:68" customFormat="1">
      <c r="BP971073" s="90"/>
    </row>
    <row r="971074" spans="68:68" customFormat="1">
      <c r="BP971074" s="90"/>
    </row>
    <row r="971075" spans="68:68" customFormat="1">
      <c r="BP971075" s="90"/>
    </row>
    <row r="971076" spans="68:68" customFormat="1">
      <c r="BP971076" s="90"/>
    </row>
    <row r="971077" spans="68:68" customFormat="1">
      <c r="BP971077" s="90"/>
    </row>
    <row r="971078" spans="68:68" customFormat="1">
      <c r="BP971078" s="90"/>
    </row>
    <row r="971079" spans="68:68" customFormat="1">
      <c r="BP971079" s="90"/>
    </row>
    <row r="971080" spans="68:68" customFormat="1">
      <c r="BP971080" s="90"/>
    </row>
    <row r="971081" spans="68:68" customFormat="1">
      <c r="BP971081" s="90"/>
    </row>
    <row r="971082" spans="68:68" customFormat="1">
      <c r="BP971082" s="90"/>
    </row>
    <row r="971083" spans="68:68" customFormat="1">
      <c r="BP971083" s="90"/>
    </row>
    <row r="971084" spans="68:68" customFormat="1">
      <c r="BP971084" s="90"/>
    </row>
    <row r="971085" spans="68:68" customFormat="1">
      <c r="BP971085" s="90"/>
    </row>
    <row r="971086" spans="68:68" customFormat="1">
      <c r="BP971086" s="90"/>
    </row>
    <row r="971087" spans="68:68" customFormat="1">
      <c r="BP971087" s="90"/>
    </row>
    <row r="971088" spans="68:68" customFormat="1">
      <c r="BP971088" s="90"/>
    </row>
    <row r="971089" spans="68:68" customFormat="1">
      <c r="BP971089" s="90"/>
    </row>
    <row r="971090" spans="68:68" customFormat="1">
      <c r="BP971090" s="90"/>
    </row>
    <row r="971091" spans="68:68" customFormat="1">
      <c r="BP971091" s="90"/>
    </row>
    <row r="971092" spans="68:68" customFormat="1">
      <c r="BP971092" s="90"/>
    </row>
    <row r="971093" spans="68:68" customFormat="1">
      <c r="BP971093" s="90"/>
    </row>
    <row r="971094" spans="68:68" customFormat="1">
      <c r="BP971094" s="90"/>
    </row>
    <row r="971095" spans="68:68" customFormat="1">
      <c r="BP971095" s="90"/>
    </row>
    <row r="971096" spans="68:68" customFormat="1">
      <c r="BP971096" s="90"/>
    </row>
    <row r="971097" spans="68:68" customFormat="1">
      <c r="BP971097" s="90"/>
    </row>
    <row r="971098" spans="68:68" customFormat="1">
      <c r="BP971098" s="90"/>
    </row>
    <row r="971099" spans="68:68" customFormat="1">
      <c r="BP971099" s="90"/>
    </row>
    <row r="971100" spans="68:68" customFormat="1">
      <c r="BP971100" s="90"/>
    </row>
    <row r="971101" spans="68:68" customFormat="1">
      <c r="BP971101" s="90"/>
    </row>
    <row r="971102" spans="68:68" customFormat="1">
      <c r="BP971102" s="90"/>
    </row>
    <row r="971103" spans="68:68" customFormat="1">
      <c r="BP971103" s="90"/>
    </row>
    <row r="971104" spans="68:68" customFormat="1">
      <c r="BP971104" s="90"/>
    </row>
    <row r="971105" spans="68:68" customFormat="1">
      <c r="BP971105" s="90"/>
    </row>
    <row r="971106" spans="68:68" customFormat="1">
      <c r="BP971106" s="90"/>
    </row>
    <row r="971107" spans="68:68" customFormat="1">
      <c r="BP971107" s="90"/>
    </row>
    <row r="971108" spans="68:68" customFormat="1">
      <c r="BP971108" s="90"/>
    </row>
    <row r="971109" spans="68:68" customFormat="1">
      <c r="BP971109" s="90"/>
    </row>
    <row r="971110" spans="68:68" customFormat="1">
      <c r="BP971110" s="90"/>
    </row>
    <row r="971111" spans="68:68" customFormat="1">
      <c r="BP971111" s="90"/>
    </row>
    <row r="971112" spans="68:68" customFormat="1">
      <c r="BP971112" s="90"/>
    </row>
    <row r="971113" spans="68:68" customFormat="1">
      <c r="BP971113" s="90"/>
    </row>
    <row r="971114" spans="68:68" customFormat="1">
      <c r="BP971114" s="90"/>
    </row>
    <row r="971115" spans="68:68" customFormat="1">
      <c r="BP971115" s="90"/>
    </row>
    <row r="971116" spans="68:68" customFormat="1">
      <c r="BP971116" s="90"/>
    </row>
    <row r="971117" spans="68:68" customFormat="1">
      <c r="BP971117" s="90"/>
    </row>
    <row r="971118" spans="68:68" customFormat="1">
      <c r="BP971118" s="90"/>
    </row>
    <row r="971119" spans="68:68" customFormat="1">
      <c r="BP971119" s="90"/>
    </row>
    <row r="971120" spans="68:68" customFormat="1">
      <c r="BP971120" s="90"/>
    </row>
    <row r="971121" spans="68:68" customFormat="1">
      <c r="BP971121" s="90"/>
    </row>
    <row r="971122" spans="68:68" customFormat="1">
      <c r="BP971122" s="90"/>
    </row>
    <row r="971123" spans="68:68" customFormat="1">
      <c r="BP971123" s="90"/>
    </row>
    <row r="971124" spans="68:68" customFormat="1">
      <c r="BP971124" s="90"/>
    </row>
    <row r="971125" spans="68:68" customFormat="1">
      <c r="BP971125" s="90"/>
    </row>
    <row r="971126" spans="68:68" customFormat="1">
      <c r="BP971126" s="90"/>
    </row>
    <row r="971127" spans="68:68" customFormat="1">
      <c r="BP971127" s="90"/>
    </row>
    <row r="971128" spans="68:68" customFormat="1">
      <c r="BP971128" s="90"/>
    </row>
    <row r="971129" spans="68:68" customFormat="1">
      <c r="BP971129" s="90"/>
    </row>
    <row r="971130" spans="68:68" customFormat="1">
      <c r="BP971130" s="90"/>
    </row>
    <row r="971131" spans="68:68" customFormat="1">
      <c r="BP971131" s="90"/>
    </row>
    <row r="971132" spans="68:68" customFormat="1">
      <c r="BP971132" s="90"/>
    </row>
    <row r="971133" spans="68:68" customFormat="1">
      <c r="BP971133" s="90"/>
    </row>
    <row r="971134" spans="68:68" customFormat="1">
      <c r="BP971134" s="90"/>
    </row>
    <row r="971135" spans="68:68" customFormat="1">
      <c r="BP971135" s="90"/>
    </row>
    <row r="971136" spans="68:68" customFormat="1">
      <c r="BP971136" s="90"/>
    </row>
    <row r="971137" spans="68:68" customFormat="1">
      <c r="BP971137" s="90"/>
    </row>
    <row r="971138" spans="68:68" customFormat="1">
      <c r="BP971138" s="90"/>
    </row>
    <row r="971139" spans="68:68" customFormat="1">
      <c r="BP971139" s="90"/>
    </row>
    <row r="971140" spans="68:68" customFormat="1">
      <c r="BP971140" s="90"/>
    </row>
    <row r="971141" spans="68:68" customFormat="1">
      <c r="BP971141" s="90"/>
    </row>
    <row r="971142" spans="68:68" customFormat="1">
      <c r="BP971142" s="90"/>
    </row>
    <row r="971143" spans="68:68" customFormat="1">
      <c r="BP971143" s="90"/>
    </row>
    <row r="971144" spans="68:68" customFormat="1">
      <c r="BP971144" s="90"/>
    </row>
    <row r="971145" spans="68:68" customFormat="1">
      <c r="BP971145" s="90"/>
    </row>
    <row r="971146" spans="68:68" customFormat="1">
      <c r="BP971146" s="90"/>
    </row>
    <row r="971147" spans="68:68" customFormat="1">
      <c r="BP971147" s="90"/>
    </row>
    <row r="971148" spans="68:68" customFormat="1">
      <c r="BP971148" s="90"/>
    </row>
    <row r="971149" spans="68:68" customFormat="1">
      <c r="BP971149" s="90"/>
    </row>
    <row r="971150" spans="68:68" customFormat="1">
      <c r="BP971150" s="90"/>
    </row>
    <row r="971151" spans="68:68" customFormat="1">
      <c r="BP971151" s="90"/>
    </row>
    <row r="971152" spans="68:68" customFormat="1">
      <c r="BP971152" s="90"/>
    </row>
    <row r="971153" spans="68:68" customFormat="1">
      <c r="BP971153" s="90"/>
    </row>
    <row r="971154" spans="68:68" customFormat="1">
      <c r="BP971154" s="90"/>
    </row>
    <row r="971155" spans="68:68" customFormat="1">
      <c r="BP971155" s="90"/>
    </row>
    <row r="971156" spans="68:68" customFormat="1">
      <c r="BP971156" s="90"/>
    </row>
    <row r="971157" spans="68:68" customFormat="1">
      <c r="BP971157" s="90"/>
    </row>
    <row r="971158" spans="68:68" customFormat="1">
      <c r="BP971158" s="90"/>
    </row>
    <row r="971159" spans="68:68" customFormat="1">
      <c r="BP971159" s="90"/>
    </row>
    <row r="971160" spans="68:68" customFormat="1">
      <c r="BP971160" s="90"/>
    </row>
    <row r="971161" spans="68:68" customFormat="1">
      <c r="BP971161" s="90"/>
    </row>
    <row r="971162" spans="68:68" customFormat="1">
      <c r="BP971162" s="90"/>
    </row>
    <row r="971163" spans="68:68" customFormat="1">
      <c r="BP971163" s="90"/>
    </row>
    <row r="971164" spans="68:68" customFormat="1">
      <c r="BP971164" s="90"/>
    </row>
    <row r="971165" spans="68:68" customFormat="1">
      <c r="BP971165" s="90"/>
    </row>
    <row r="971166" spans="68:68" customFormat="1">
      <c r="BP971166" s="90"/>
    </row>
    <row r="971167" spans="68:68" customFormat="1">
      <c r="BP971167" s="90"/>
    </row>
    <row r="971168" spans="68:68" customFormat="1">
      <c r="BP971168" s="90"/>
    </row>
    <row r="971169" spans="68:68" customFormat="1">
      <c r="BP971169" s="90"/>
    </row>
    <row r="971170" spans="68:68" customFormat="1">
      <c r="BP971170" s="90"/>
    </row>
    <row r="971171" spans="68:68" customFormat="1">
      <c r="BP971171" s="90"/>
    </row>
    <row r="971172" spans="68:68" customFormat="1">
      <c r="BP971172" s="90"/>
    </row>
    <row r="971173" spans="68:68" customFormat="1">
      <c r="BP971173" s="90"/>
    </row>
    <row r="971174" spans="68:68" customFormat="1">
      <c r="BP971174" s="90"/>
    </row>
    <row r="971175" spans="68:68" customFormat="1">
      <c r="BP971175" s="90"/>
    </row>
    <row r="971176" spans="68:68" customFormat="1">
      <c r="BP971176" s="90"/>
    </row>
    <row r="971177" spans="68:68" customFormat="1">
      <c r="BP971177" s="90"/>
    </row>
    <row r="971178" spans="68:68" customFormat="1">
      <c r="BP971178" s="90"/>
    </row>
    <row r="971179" spans="68:68" customFormat="1">
      <c r="BP971179" s="90"/>
    </row>
    <row r="971180" spans="68:68" customFormat="1">
      <c r="BP971180" s="90"/>
    </row>
    <row r="971181" spans="68:68" customFormat="1">
      <c r="BP971181" s="90"/>
    </row>
    <row r="971182" spans="68:68" customFormat="1">
      <c r="BP971182" s="90"/>
    </row>
    <row r="971183" spans="68:68" customFormat="1">
      <c r="BP971183" s="90"/>
    </row>
    <row r="971184" spans="68:68" customFormat="1">
      <c r="BP971184" s="90"/>
    </row>
    <row r="971185" spans="68:68" customFormat="1">
      <c r="BP971185" s="90"/>
    </row>
    <row r="971186" spans="68:68" customFormat="1">
      <c r="BP971186" s="90"/>
    </row>
    <row r="971187" spans="68:68" customFormat="1">
      <c r="BP971187" s="90"/>
    </row>
    <row r="971188" spans="68:68" customFormat="1">
      <c r="BP971188" s="90"/>
    </row>
    <row r="971189" spans="68:68" customFormat="1">
      <c r="BP971189" s="90"/>
    </row>
    <row r="971190" spans="68:68" customFormat="1">
      <c r="BP971190" s="90"/>
    </row>
    <row r="971191" spans="68:68" customFormat="1">
      <c r="BP971191" s="90"/>
    </row>
    <row r="971192" spans="68:68" customFormat="1">
      <c r="BP971192" s="90"/>
    </row>
    <row r="971193" spans="68:68" customFormat="1">
      <c r="BP971193" s="90"/>
    </row>
    <row r="971194" spans="68:68" customFormat="1">
      <c r="BP971194" s="90"/>
    </row>
    <row r="971195" spans="68:68" customFormat="1">
      <c r="BP971195" s="90"/>
    </row>
    <row r="971196" spans="68:68" customFormat="1">
      <c r="BP971196" s="90"/>
    </row>
    <row r="971197" spans="68:68" customFormat="1">
      <c r="BP971197" s="90"/>
    </row>
    <row r="971198" spans="68:68" customFormat="1">
      <c r="BP971198" s="90"/>
    </row>
    <row r="971199" spans="68:68" customFormat="1">
      <c r="BP971199" s="90"/>
    </row>
    <row r="971200" spans="68:68" customFormat="1">
      <c r="BP971200" s="90"/>
    </row>
    <row r="971201" spans="68:68" customFormat="1">
      <c r="BP971201" s="90"/>
    </row>
    <row r="971202" spans="68:68" customFormat="1">
      <c r="BP971202" s="90"/>
    </row>
    <row r="971203" spans="68:68" customFormat="1">
      <c r="BP971203" s="90"/>
    </row>
    <row r="971204" spans="68:68" customFormat="1">
      <c r="BP971204" s="90"/>
    </row>
    <row r="971205" spans="68:68" customFormat="1">
      <c r="BP971205" s="90"/>
    </row>
    <row r="971206" spans="68:68" customFormat="1">
      <c r="BP971206" s="90"/>
    </row>
    <row r="971207" spans="68:68" customFormat="1">
      <c r="BP971207" s="90"/>
    </row>
    <row r="971208" spans="68:68" customFormat="1">
      <c r="BP971208" s="90"/>
    </row>
    <row r="971209" spans="68:68" customFormat="1">
      <c r="BP971209" s="90"/>
    </row>
    <row r="971210" spans="68:68" customFormat="1">
      <c r="BP971210" s="90"/>
    </row>
    <row r="971211" spans="68:68" customFormat="1">
      <c r="BP971211" s="90"/>
    </row>
    <row r="971212" spans="68:68" customFormat="1">
      <c r="BP971212" s="90"/>
    </row>
    <row r="971213" spans="68:68" customFormat="1">
      <c r="BP971213" s="90"/>
    </row>
    <row r="971214" spans="68:68" customFormat="1">
      <c r="BP971214" s="90"/>
    </row>
    <row r="971215" spans="68:68" customFormat="1">
      <c r="BP971215" s="90"/>
    </row>
    <row r="971216" spans="68:68" customFormat="1">
      <c r="BP971216" s="90"/>
    </row>
    <row r="971217" spans="68:68" customFormat="1">
      <c r="BP971217" s="90"/>
    </row>
    <row r="971218" spans="68:68" customFormat="1">
      <c r="BP971218" s="90"/>
    </row>
    <row r="971219" spans="68:68" customFormat="1">
      <c r="BP971219" s="90"/>
    </row>
    <row r="971220" spans="68:68" customFormat="1">
      <c r="BP971220" s="90"/>
    </row>
    <row r="971221" spans="68:68" customFormat="1">
      <c r="BP971221" s="90"/>
    </row>
    <row r="971222" spans="68:68" customFormat="1">
      <c r="BP971222" s="90"/>
    </row>
    <row r="971223" spans="68:68" customFormat="1">
      <c r="BP971223" s="90"/>
    </row>
    <row r="971224" spans="68:68" customFormat="1">
      <c r="BP971224" s="90"/>
    </row>
    <row r="971225" spans="68:68" customFormat="1">
      <c r="BP971225" s="90"/>
    </row>
    <row r="971226" spans="68:68" customFormat="1">
      <c r="BP971226" s="90"/>
    </row>
    <row r="971227" spans="68:68" customFormat="1">
      <c r="BP971227" s="90"/>
    </row>
    <row r="971228" spans="68:68" customFormat="1">
      <c r="BP971228" s="90"/>
    </row>
    <row r="971229" spans="68:68" customFormat="1">
      <c r="BP971229" s="90"/>
    </row>
    <row r="971230" spans="68:68" customFormat="1">
      <c r="BP971230" s="90"/>
    </row>
    <row r="971231" spans="68:68" customFormat="1">
      <c r="BP971231" s="90"/>
    </row>
    <row r="971232" spans="68:68" customFormat="1">
      <c r="BP971232" s="90"/>
    </row>
    <row r="971233" spans="68:68" customFormat="1">
      <c r="BP971233" s="90"/>
    </row>
    <row r="971234" spans="68:68" customFormat="1">
      <c r="BP971234" s="90"/>
    </row>
    <row r="971235" spans="68:68" customFormat="1">
      <c r="BP971235" s="90"/>
    </row>
    <row r="971236" spans="68:68" customFormat="1">
      <c r="BP971236" s="90"/>
    </row>
    <row r="971237" spans="68:68" customFormat="1">
      <c r="BP971237" s="90"/>
    </row>
    <row r="971238" spans="68:68" customFormat="1">
      <c r="BP971238" s="90"/>
    </row>
    <row r="971239" spans="68:68" customFormat="1">
      <c r="BP971239" s="90"/>
    </row>
    <row r="971240" spans="68:68" customFormat="1">
      <c r="BP971240" s="90"/>
    </row>
    <row r="971241" spans="68:68" customFormat="1">
      <c r="BP971241" s="90"/>
    </row>
    <row r="971242" spans="68:68" customFormat="1">
      <c r="BP971242" s="90"/>
    </row>
    <row r="971243" spans="68:68" customFormat="1">
      <c r="BP971243" s="90"/>
    </row>
    <row r="971244" spans="68:68" customFormat="1">
      <c r="BP971244" s="90"/>
    </row>
    <row r="971245" spans="68:68" customFormat="1">
      <c r="BP971245" s="90"/>
    </row>
    <row r="971246" spans="68:68" customFormat="1">
      <c r="BP971246" s="90"/>
    </row>
    <row r="971247" spans="68:68" customFormat="1">
      <c r="BP971247" s="90"/>
    </row>
    <row r="971248" spans="68:68" customFormat="1">
      <c r="BP971248" s="90"/>
    </row>
    <row r="971249" spans="68:68" customFormat="1">
      <c r="BP971249" s="90"/>
    </row>
    <row r="971250" spans="68:68" customFormat="1">
      <c r="BP971250" s="90"/>
    </row>
    <row r="971251" spans="68:68" customFormat="1">
      <c r="BP971251" s="90"/>
    </row>
    <row r="971252" spans="68:68" customFormat="1">
      <c r="BP971252" s="90"/>
    </row>
    <row r="971253" spans="68:68" customFormat="1">
      <c r="BP971253" s="90"/>
    </row>
    <row r="971254" spans="68:68" customFormat="1">
      <c r="BP971254" s="90"/>
    </row>
    <row r="971255" spans="68:68" customFormat="1">
      <c r="BP971255" s="90"/>
    </row>
    <row r="971256" spans="68:68" customFormat="1">
      <c r="BP971256" s="90"/>
    </row>
    <row r="971257" spans="68:68" customFormat="1">
      <c r="BP971257" s="90"/>
    </row>
    <row r="971258" spans="68:68" customFormat="1">
      <c r="BP971258" s="90"/>
    </row>
    <row r="971259" spans="68:68" customFormat="1">
      <c r="BP971259" s="90"/>
    </row>
    <row r="971260" spans="68:68" customFormat="1">
      <c r="BP971260" s="90"/>
    </row>
    <row r="971261" spans="68:68" customFormat="1">
      <c r="BP971261" s="90"/>
    </row>
    <row r="971262" spans="68:68" customFormat="1">
      <c r="BP971262" s="90"/>
    </row>
    <row r="971263" spans="68:68" customFormat="1">
      <c r="BP971263" s="90"/>
    </row>
    <row r="971264" spans="68:68" customFormat="1">
      <c r="BP971264" s="90"/>
    </row>
    <row r="971265" spans="68:68" customFormat="1">
      <c r="BP971265" s="90"/>
    </row>
    <row r="971266" spans="68:68" customFormat="1">
      <c r="BP971266" s="90"/>
    </row>
    <row r="971267" spans="68:68" customFormat="1">
      <c r="BP971267" s="90"/>
    </row>
    <row r="971268" spans="68:68" customFormat="1">
      <c r="BP971268" s="90"/>
    </row>
    <row r="971269" spans="68:68" customFormat="1">
      <c r="BP971269" s="90"/>
    </row>
    <row r="971270" spans="68:68" customFormat="1">
      <c r="BP971270" s="90"/>
    </row>
    <row r="971271" spans="68:68" customFormat="1">
      <c r="BP971271" s="90"/>
    </row>
    <row r="971272" spans="68:68" customFormat="1">
      <c r="BP971272" s="90"/>
    </row>
    <row r="971273" spans="68:68" customFormat="1">
      <c r="BP971273" s="90"/>
    </row>
    <row r="971274" spans="68:68" customFormat="1">
      <c r="BP971274" s="90"/>
    </row>
    <row r="971275" spans="68:68" customFormat="1">
      <c r="BP971275" s="90"/>
    </row>
    <row r="971276" spans="68:68" customFormat="1">
      <c r="BP971276" s="90"/>
    </row>
    <row r="971277" spans="68:68" customFormat="1">
      <c r="BP971277" s="90"/>
    </row>
    <row r="971278" spans="68:68" customFormat="1">
      <c r="BP971278" s="90"/>
    </row>
    <row r="971279" spans="68:68" customFormat="1">
      <c r="BP971279" s="90"/>
    </row>
    <row r="971280" spans="68:68" customFormat="1">
      <c r="BP971280" s="90"/>
    </row>
    <row r="971281" spans="68:68" customFormat="1">
      <c r="BP971281" s="90"/>
    </row>
    <row r="971282" spans="68:68" customFormat="1">
      <c r="BP971282" s="90"/>
    </row>
    <row r="971283" spans="68:68" customFormat="1">
      <c r="BP971283" s="90"/>
    </row>
    <row r="971284" spans="68:68" customFormat="1">
      <c r="BP971284" s="90"/>
    </row>
    <row r="971285" spans="68:68" customFormat="1">
      <c r="BP971285" s="90"/>
    </row>
    <row r="971286" spans="68:68" customFormat="1">
      <c r="BP971286" s="90"/>
    </row>
    <row r="971287" spans="68:68" customFormat="1">
      <c r="BP971287" s="90"/>
    </row>
    <row r="971288" spans="68:68" customFormat="1">
      <c r="BP971288" s="90"/>
    </row>
    <row r="971289" spans="68:68" customFormat="1">
      <c r="BP971289" s="90"/>
    </row>
    <row r="971290" spans="68:68" customFormat="1">
      <c r="BP971290" s="90"/>
    </row>
    <row r="971291" spans="68:68" customFormat="1">
      <c r="BP971291" s="90"/>
    </row>
    <row r="971292" spans="68:68" customFormat="1">
      <c r="BP971292" s="90"/>
    </row>
    <row r="971293" spans="68:68" customFormat="1">
      <c r="BP971293" s="90"/>
    </row>
    <row r="971294" spans="68:68" customFormat="1">
      <c r="BP971294" s="90"/>
    </row>
    <row r="971295" spans="68:68" customFormat="1">
      <c r="BP971295" s="90"/>
    </row>
    <row r="971296" spans="68:68" customFormat="1">
      <c r="BP971296" s="90"/>
    </row>
    <row r="971297" spans="68:68" customFormat="1">
      <c r="BP971297" s="90"/>
    </row>
    <row r="971298" spans="68:68" customFormat="1">
      <c r="BP971298" s="90"/>
    </row>
    <row r="971299" spans="68:68" customFormat="1">
      <c r="BP971299" s="90"/>
    </row>
    <row r="971300" spans="68:68" customFormat="1">
      <c r="BP971300" s="90"/>
    </row>
    <row r="971301" spans="68:68" customFormat="1">
      <c r="BP971301" s="90"/>
    </row>
    <row r="971302" spans="68:68" customFormat="1">
      <c r="BP971302" s="90"/>
    </row>
    <row r="971303" spans="68:68" customFormat="1">
      <c r="BP971303" s="90"/>
    </row>
    <row r="971304" spans="68:68" customFormat="1">
      <c r="BP971304" s="90"/>
    </row>
    <row r="971305" spans="68:68" customFormat="1">
      <c r="BP971305" s="90"/>
    </row>
    <row r="971306" spans="68:68" customFormat="1">
      <c r="BP971306" s="90"/>
    </row>
    <row r="971307" spans="68:68" customFormat="1">
      <c r="BP971307" s="90"/>
    </row>
    <row r="971308" spans="68:68" customFormat="1">
      <c r="BP971308" s="90"/>
    </row>
    <row r="971309" spans="68:68" customFormat="1">
      <c r="BP971309" s="90"/>
    </row>
    <row r="971310" spans="68:68" customFormat="1">
      <c r="BP971310" s="90"/>
    </row>
    <row r="971311" spans="68:68" customFormat="1">
      <c r="BP971311" s="90"/>
    </row>
    <row r="971312" spans="68:68" customFormat="1">
      <c r="BP971312" s="90"/>
    </row>
    <row r="971313" spans="68:68" customFormat="1">
      <c r="BP971313" s="90"/>
    </row>
    <row r="971314" spans="68:68" customFormat="1">
      <c r="BP971314" s="90"/>
    </row>
    <row r="971315" spans="68:68" customFormat="1">
      <c r="BP971315" s="90"/>
    </row>
    <row r="971316" spans="68:68" customFormat="1">
      <c r="BP971316" s="90"/>
    </row>
    <row r="971317" spans="68:68" customFormat="1">
      <c r="BP971317" s="90"/>
    </row>
    <row r="971318" spans="68:68" customFormat="1">
      <c r="BP971318" s="90"/>
    </row>
    <row r="971319" spans="68:68" customFormat="1">
      <c r="BP971319" s="90"/>
    </row>
    <row r="971320" spans="68:68" customFormat="1">
      <c r="BP971320" s="90"/>
    </row>
    <row r="971321" spans="68:68" customFormat="1">
      <c r="BP971321" s="90"/>
    </row>
    <row r="971322" spans="68:68" customFormat="1">
      <c r="BP971322" s="90"/>
    </row>
    <row r="971323" spans="68:68" customFormat="1">
      <c r="BP971323" s="90"/>
    </row>
    <row r="971324" spans="68:68" customFormat="1">
      <c r="BP971324" s="90"/>
    </row>
    <row r="971325" spans="68:68" customFormat="1">
      <c r="BP971325" s="90"/>
    </row>
    <row r="971326" spans="68:68" customFormat="1">
      <c r="BP971326" s="90"/>
    </row>
    <row r="971327" spans="68:68" customFormat="1">
      <c r="BP971327" s="90"/>
    </row>
    <row r="971328" spans="68:68" customFormat="1">
      <c r="BP971328" s="90"/>
    </row>
    <row r="971329" spans="68:68" customFormat="1">
      <c r="BP971329" s="90"/>
    </row>
    <row r="971330" spans="68:68" customFormat="1">
      <c r="BP971330" s="90"/>
    </row>
    <row r="971331" spans="68:68" customFormat="1">
      <c r="BP971331" s="90"/>
    </row>
    <row r="971332" spans="68:68" customFormat="1">
      <c r="BP971332" s="90"/>
    </row>
    <row r="971333" spans="68:68" customFormat="1">
      <c r="BP971333" s="90"/>
    </row>
    <row r="971334" spans="68:68" customFormat="1">
      <c r="BP971334" s="90"/>
    </row>
    <row r="971335" spans="68:68" customFormat="1">
      <c r="BP971335" s="90"/>
    </row>
    <row r="971336" spans="68:68" customFormat="1">
      <c r="BP971336" s="90"/>
    </row>
    <row r="971337" spans="68:68" customFormat="1">
      <c r="BP971337" s="90"/>
    </row>
    <row r="971338" spans="68:68" customFormat="1">
      <c r="BP971338" s="90"/>
    </row>
    <row r="971339" spans="68:68" customFormat="1">
      <c r="BP971339" s="90"/>
    </row>
    <row r="971340" spans="68:68" customFormat="1">
      <c r="BP971340" s="90"/>
    </row>
    <row r="971341" spans="68:68" customFormat="1">
      <c r="BP971341" s="90"/>
    </row>
    <row r="971342" spans="68:68" customFormat="1">
      <c r="BP971342" s="90"/>
    </row>
    <row r="971343" spans="68:68" customFormat="1">
      <c r="BP971343" s="90"/>
    </row>
    <row r="971344" spans="68:68" customFormat="1">
      <c r="BP971344" s="90"/>
    </row>
    <row r="971345" spans="68:68" customFormat="1">
      <c r="BP971345" s="90"/>
    </row>
    <row r="971346" spans="68:68" customFormat="1">
      <c r="BP971346" s="90"/>
    </row>
    <row r="971347" spans="68:68" customFormat="1">
      <c r="BP971347" s="90"/>
    </row>
    <row r="971348" spans="68:68" customFormat="1">
      <c r="BP971348" s="90"/>
    </row>
    <row r="971349" spans="68:68" customFormat="1">
      <c r="BP971349" s="90"/>
    </row>
    <row r="971350" spans="68:68" customFormat="1">
      <c r="BP971350" s="90"/>
    </row>
    <row r="971351" spans="68:68" customFormat="1">
      <c r="BP971351" s="90"/>
    </row>
    <row r="971352" spans="68:68" customFormat="1">
      <c r="BP971352" s="90"/>
    </row>
    <row r="971353" spans="68:68" customFormat="1">
      <c r="BP971353" s="90"/>
    </row>
    <row r="971354" spans="68:68" customFormat="1">
      <c r="BP971354" s="90"/>
    </row>
    <row r="971355" spans="68:68" customFormat="1">
      <c r="BP971355" s="90"/>
    </row>
    <row r="971356" spans="68:68" customFormat="1">
      <c r="BP971356" s="90"/>
    </row>
    <row r="971357" spans="68:68" customFormat="1">
      <c r="BP971357" s="90"/>
    </row>
    <row r="971358" spans="68:68" customFormat="1">
      <c r="BP971358" s="90"/>
    </row>
    <row r="971359" spans="68:68" customFormat="1">
      <c r="BP971359" s="90"/>
    </row>
    <row r="971360" spans="68:68" customFormat="1">
      <c r="BP971360" s="90"/>
    </row>
    <row r="971361" spans="68:68" customFormat="1">
      <c r="BP971361" s="90"/>
    </row>
    <row r="971362" spans="68:68" customFormat="1">
      <c r="BP971362" s="90"/>
    </row>
    <row r="971363" spans="68:68" customFormat="1">
      <c r="BP971363" s="90"/>
    </row>
    <row r="971364" spans="68:68" customFormat="1">
      <c r="BP971364" s="90"/>
    </row>
    <row r="971365" spans="68:68" customFormat="1">
      <c r="BP971365" s="90"/>
    </row>
    <row r="971366" spans="68:68" customFormat="1">
      <c r="BP971366" s="90"/>
    </row>
    <row r="971367" spans="68:68" customFormat="1">
      <c r="BP971367" s="90"/>
    </row>
    <row r="971368" spans="68:68" customFormat="1">
      <c r="BP971368" s="90"/>
    </row>
    <row r="971369" spans="68:68" customFormat="1">
      <c r="BP971369" s="90"/>
    </row>
    <row r="971370" spans="68:68" customFormat="1">
      <c r="BP971370" s="90"/>
    </row>
    <row r="971371" spans="68:68" customFormat="1">
      <c r="BP971371" s="90"/>
    </row>
    <row r="971372" spans="68:68" customFormat="1">
      <c r="BP971372" s="90"/>
    </row>
    <row r="971373" spans="68:68" customFormat="1">
      <c r="BP971373" s="90"/>
    </row>
    <row r="971374" spans="68:68" customFormat="1">
      <c r="BP971374" s="90"/>
    </row>
    <row r="971375" spans="68:68" customFormat="1">
      <c r="BP971375" s="90"/>
    </row>
    <row r="971376" spans="68:68" customFormat="1">
      <c r="BP971376" s="90"/>
    </row>
    <row r="971377" spans="68:68" customFormat="1">
      <c r="BP971377" s="90"/>
    </row>
    <row r="971378" spans="68:68" customFormat="1">
      <c r="BP971378" s="90"/>
    </row>
    <row r="971379" spans="68:68" customFormat="1">
      <c r="BP971379" s="90"/>
    </row>
    <row r="971380" spans="68:68" customFormat="1">
      <c r="BP971380" s="90"/>
    </row>
    <row r="971381" spans="68:68" customFormat="1">
      <c r="BP971381" s="90"/>
    </row>
    <row r="971382" spans="68:68" customFormat="1">
      <c r="BP971382" s="90"/>
    </row>
    <row r="971383" spans="68:68" customFormat="1">
      <c r="BP971383" s="90"/>
    </row>
    <row r="971384" spans="68:68" customFormat="1">
      <c r="BP971384" s="90"/>
    </row>
    <row r="971385" spans="68:68" customFormat="1">
      <c r="BP971385" s="90"/>
    </row>
    <row r="971386" spans="68:68" customFormat="1">
      <c r="BP971386" s="90"/>
    </row>
    <row r="971387" spans="68:68" customFormat="1">
      <c r="BP971387" s="90"/>
    </row>
    <row r="971388" spans="68:68" customFormat="1">
      <c r="BP971388" s="90"/>
    </row>
    <row r="971389" spans="68:68" customFormat="1">
      <c r="BP971389" s="90"/>
    </row>
    <row r="971390" spans="68:68" customFormat="1">
      <c r="BP971390" s="90"/>
    </row>
    <row r="971391" spans="68:68" customFormat="1">
      <c r="BP971391" s="90"/>
    </row>
    <row r="971392" spans="68:68" customFormat="1">
      <c r="BP971392" s="90"/>
    </row>
    <row r="971393" spans="68:68" customFormat="1">
      <c r="BP971393" s="90"/>
    </row>
    <row r="971394" spans="68:68" customFormat="1">
      <c r="BP971394" s="90"/>
    </row>
    <row r="971395" spans="68:68" customFormat="1">
      <c r="BP971395" s="90"/>
    </row>
    <row r="971396" spans="68:68" customFormat="1">
      <c r="BP971396" s="90"/>
    </row>
    <row r="971397" spans="68:68" customFormat="1">
      <c r="BP971397" s="90"/>
    </row>
    <row r="971398" spans="68:68" customFormat="1">
      <c r="BP971398" s="90"/>
    </row>
    <row r="971399" spans="68:68" customFormat="1">
      <c r="BP971399" s="90"/>
    </row>
    <row r="971400" spans="68:68" customFormat="1">
      <c r="BP971400" s="90"/>
    </row>
    <row r="971401" spans="68:68" customFormat="1">
      <c r="BP971401" s="90"/>
    </row>
    <row r="971402" spans="68:68" customFormat="1">
      <c r="BP971402" s="90"/>
    </row>
    <row r="971403" spans="68:68" customFormat="1">
      <c r="BP971403" s="90"/>
    </row>
    <row r="971404" spans="68:68" customFormat="1">
      <c r="BP971404" s="90"/>
    </row>
    <row r="971405" spans="68:68" customFormat="1">
      <c r="BP971405" s="90"/>
    </row>
    <row r="971406" spans="68:68" customFormat="1">
      <c r="BP971406" s="90"/>
    </row>
    <row r="971407" spans="68:68" customFormat="1">
      <c r="BP971407" s="90"/>
    </row>
    <row r="971408" spans="68:68" customFormat="1">
      <c r="BP971408" s="90"/>
    </row>
    <row r="971409" spans="68:68" customFormat="1">
      <c r="BP971409" s="90"/>
    </row>
    <row r="971410" spans="68:68" customFormat="1">
      <c r="BP971410" s="90"/>
    </row>
    <row r="971411" spans="68:68" customFormat="1">
      <c r="BP971411" s="90"/>
    </row>
    <row r="971412" spans="68:68" customFormat="1">
      <c r="BP971412" s="90"/>
    </row>
    <row r="971413" spans="68:68" customFormat="1">
      <c r="BP971413" s="90"/>
    </row>
    <row r="971414" spans="68:68" customFormat="1">
      <c r="BP971414" s="90"/>
    </row>
    <row r="971415" spans="68:68" customFormat="1">
      <c r="BP971415" s="90"/>
    </row>
    <row r="971416" spans="68:68" customFormat="1">
      <c r="BP971416" s="90"/>
    </row>
    <row r="971417" spans="68:68" customFormat="1">
      <c r="BP971417" s="90"/>
    </row>
    <row r="971418" spans="68:68" customFormat="1">
      <c r="BP971418" s="90"/>
    </row>
    <row r="971419" spans="68:68" customFormat="1">
      <c r="BP971419" s="90"/>
    </row>
    <row r="971420" spans="68:68" customFormat="1">
      <c r="BP971420" s="90"/>
    </row>
    <row r="971421" spans="68:68" customFormat="1">
      <c r="BP971421" s="90"/>
    </row>
    <row r="971422" spans="68:68" customFormat="1">
      <c r="BP971422" s="90"/>
    </row>
    <row r="971423" spans="68:68" customFormat="1">
      <c r="BP971423" s="90"/>
    </row>
    <row r="971424" spans="68:68" customFormat="1">
      <c r="BP971424" s="90"/>
    </row>
    <row r="971425" spans="68:68" customFormat="1">
      <c r="BP971425" s="90"/>
    </row>
    <row r="971426" spans="68:68" customFormat="1">
      <c r="BP971426" s="90"/>
    </row>
    <row r="971427" spans="68:68" customFormat="1">
      <c r="BP971427" s="90"/>
    </row>
    <row r="971428" spans="68:68" customFormat="1">
      <c r="BP971428" s="90"/>
    </row>
    <row r="971429" spans="68:68" customFormat="1">
      <c r="BP971429" s="90"/>
    </row>
    <row r="971430" spans="68:68" customFormat="1">
      <c r="BP971430" s="90"/>
    </row>
    <row r="971431" spans="68:68" customFormat="1">
      <c r="BP971431" s="90"/>
    </row>
    <row r="971432" spans="68:68" customFormat="1">
      <c r="BP971432" s="90"/>
    </row>
    <row r="971433" spans="68:68" customFormat="1">
      <c r="BP971433" s="90"/>
    </row>
    <row r="971434" spans="68:68" customFormat="1">
      <c r="BP971434" s="90"/>
    </row>
    <row r="971435" spans="68:68" customFormat="1">
      <c r="BP971435" s="90"/>
    </row>
    <row r="971436" spans="68:68" customFormat="1">
      <c r="BP971436" s="90"/>
    </row>
    <row r="971437" spans="68:68" customFormat="1">
      <c r="BP971437" s="90"/>
    </row>
    <row r="971438" spans="68:68" customFormat="1">
      <c r="BP971438" s="90"/>
    </row>
    <row r="971439" spans="68:68" customFormat="1">
      <c r="BP971439" s="90"/>
    </row>
    <row r="971440" spans="68:68" customFormat="1">
      <c r="BP971440" s="90"/>
    </row>
    <row r="971441" spans="68:68" customFormat="1">
      <c r="BP971441" s="90"/>
    </row>
    <row r="971442" spans="68:68" customFormat="1">
      <c r="BP971442" s="90"/>
    </row>
    <row r="971443" spans="68:68" customFormat="1">
      <c r="BP971443" s="90"/>
    </row>
    <row r="971444" spans="68:68" customFormat="1">
      <c r="BP971444" s="90"/>
    </row>
    <row r="971445" spans="68:68" customFormat="1">
      <c r="BP971445" s="90"/>
    </row>
    <row r="971446" spans="68:68" customFormat="1">
      <c r="BP971446" s="90"/>
    </row>
    <row r="971447" spans="68:68" customFormat="1">
      <c r="BP971447" s="90"/>
    </row>
    <row r="971448" spans="68:68" customFormat="1">
      <c r="BP971448" s="90"/>
    </row>
    <row r="971449" spans="68:68" customFormat="1">
      <c r="BP971449" s="90"/>
    </row>
    <row r="971450" spans="68:68" customFormat="1">
      <c r="BP971450" s="90"/>
    </row>
    <row r="971451" spans="68:68" customFormat="1">
      <c r="BP971451" s="90"/>
    </row>
    <row r="971452" spans="68:68" customFormat="1">
      <c r="BP971452" s="90"/>
    </row>
    <row r="971453" spans="68:68" customFormat="1">
      <c r="BP971453" s="90"/>
    </row>
    <row r="971454" spans="68:68" customFormat="1">
      <c r="BP971454" s="90"/>
    </row>
    <row r="971455" spans="68:68" customFormat="1">
      <c r="BP971455" s="90"/>
    </row>
    <row r="971456" spans="68:68" customFormat="1">
      <c r="BP971456" s="90"/>
    </row>
    <row r="971457" spans="68:68" customFormat="1">
      <c r="BP971457" s="90"/>
    </row>
    <row r="971458" spans="68:68" customFormat="1">
      <c r="BP971458" s="90"/>
    </row>
    <row r="971459" spans="68:68" customFormat="1">
      <c r="BP971459" s="90"/>
    </row>
    <row r="971460" spans="68:68" customFormat="1">
      <c r="BP971460" s="90"/>
    </row>
    <row r="971461" spans="68:68" customFormat="1">
      <c r="BP971461" s="90"/>
    </row>
    <row r="971462" spans="68:68" customFormat="1">
      <c r="BP971462" s="90"/>
    </row>
    <row r="971463" spans="68:68" customFormat="1">
      <c r="BP971463" s="90"/>
    </row>
    <row r="971464" spans="68:68" customFormat="1">
      <c r="BP971464" s="90"/>
    </row>
    <row r="971465" spans="68:68" customFormat="1">
      <c r="BP971465" s="90"/>
    </row>
    <row r="971466" spans="68:68" customFormat="1">
      <c r="BP971466" s="90"/>
    </row>
    <row r="971467" spans="68:68" customFormat="1">
      <c r="BP971467" s="90"/>
    </row>
    <row r="971468" spans="68:68" customFormat="1">
      <c r="BP971468" s="90"/>
    </row>
    <row r="971469" spans="68:68" customFormat="1">
      <c r="BP971469" s="90"/>
    </row>
    <row r="971470" spans="68:68" customFormat="1">
      <c r="BP971470" s="90"/>
    </row>
    <row r="971471" spans="68:68" customFormat="1">
      <c r="BP971471" s="90"/>
    </row>
    <row r="971472" spans="68:68" customFormat="1">
      <c r="BP971472" s="90"/>
    </row>
    <row r="971473" spans="68:68" customFormat="1">
      <c r="BP971473" s="90"/>
    </row>
    <row r="971474" spans="68:68" customFormat="1">
      <c r="BP971474" s="90"/>
    </row>
    <row r="971475" spans="68:68" customFormat="1">
      <c r="BP971475" s="90"/>
    </row>
    <row r="971476" spans="68:68" customFormat="1">
      <c r="BP971476" s="90"/>
    </row>
    <row r="971477" spans="68:68" customFormat="1">
      <c r="BP971477" s="90"/>
    </row>
    <row r="971478" spans="68:68" customFormat="1">
      <c r="BP971478" s="90"/>
    </row>
    <row r="971479" spans="68:68" customFormat="1">
      <c r="BP971479" s="90"/>
    </row>
    <row r="971480" spans="68:68" customFormat="1">
      <c r="BP971480" s="90"/>
    </row>
    <row r="971481" spans="68:68" customFormat="1">
      <c r="BP971481" s="90"/>
    </row>
    <row r="971482" spans="68:68" customFormat="1">
      <c r="BP971482" s="90"/>
    </row>
    <row r="971483" spans="68:68" customFormat="1">
      <c r="BP971483" s="90"/>
    </row>
    <row r="971484" spans="68:68" customFormat="1">
      <c r="BP971484" s="90"/>
    </row>
    <row r="971485" spans="68:68" customFormat="1">
      <c r="BP971485" s="90"/>
    </row>
    <row r="971486" spans="68:68" customFormat="1">
      <c r="BP971486" s="90"/>
    </row>
    <row r="971487" spans="68:68" customFormat="1">
      <c r="BP971487" s="90"/>
    </row>
    <row r="971488" spans="68:68" customFormat="1">
      <c r="BP971488" s="90"/>
    </row>
    <row r="971489" spans="68:68" customFormat="1">
      <c r="BP971489" s="90"/>
    </row>
    <row r="971490" spans="68:68" customFormat="1">
      <c r="BP971490" s="90"/>
    </row>
    <row r="971491" spans="68:68" customFormat="1">
      <c r="BP971491" s="90"/>
    </row>
    <row r="971492" spans="68:68" customFormat="1">
      <c r="BP971492" s="90"/>
    </row>
    <row r="971493" spans="68:68" customFormat="1">
      <c r="BP971493" s="90"/>
    </row>
    <row r="971494" spans="68:68" customFormat="1">
      <c r="BP971494" s="90"/>
    </row>
    <row r="971495" spans="68:68" customFormat="1">
      <c r="BP971495" s="90"/>
    </row>
    <row r="971496" spans="68:68" customFormat="1">
      <c r="BP971496" s="90"/>
    </row>
    <row r="971497" spans="68:68" customFormat="1">
      <c r="BP971497" s="90"/>
    </row>
    <row r="971498" spans="68:68" customFormat="1">
      <c r="BP971498" s="90"/>
    </row>
    <row r="971499" spans="68:68" customFormat="1">
      <c r="BP971499" s="90"/>
    </row>
    <row r="971500" spans="68:68" customFormat="1">
      <c r="BP971500" s="90"/>
    </row>
    <row r="971501" spans="68:68" customFormat="1">
      <c r="BP971501" s="90"/>
    </row>
    <row r="971502" spans="68:68" customFormat="1">
      <c r="BP971502" s="90"/>
    </row>
    <row r="971503" spans="68:68" customFormat="1">
      <c r="BP971503" s="90"/>
    </row>
    <row r="971504" spans="68:68" customFormat="1">
      <c r="BP971504" s="90"/>
    </row>
    <row r="971505" spans="68:68" customFormat="1">
      <c r="BP971505" s="90"/>
    </row>
    <row r="971506" spans="68:68" customFormat="1">
      <c r="BP971506" s="90"/>
    </row>
    <row r="971507" spans="68:68" customFormat="1">
      <c r="BP971507" s="90"/>
    </row>
    <row r="971508" spans="68:68" customFormat="1">
      <c r="BP971508" s="90"/>
    </row>
    <row r="971509" spans="68:68" customFormat="1">
      <c r="BP971509" s="90"/>
    </row>
    <row r="971510" spans="68:68" customFormat="1">
      <c r="BP971510" s="90"/>
    </row>
    <row r="971511" spans="68:68" customFormat="1">
      <c r="BP971511" s="90"/>
    </row>
    <row r="971512" spans="68:68" customFormat="1">
      <c r="BP971512" s="90"/>
    </row>
    <row r="971513" spans="68:68" customFormat="1">
      <c r="BP971513" s="90"/>
    </row>
    <row r="971514" spans="68:68" customFormat="1">
      <c r="BP971514" s="90"/>
    </row>
    <row r="971515" spans="68:68" customFormat="1">
      <c r="BP971515" s="90"/>
    </row>
    <row r="971516" spans="68:68" customFormat="1">
      <c r="BP971516" s="90"/>
    </row>
    <row r="971517" spans="68:68" customFormat="1">
      <c r="BP971517" s="90"/>
    </row>
    <row r="971518" spans="68:68" customFormat="1">
      <c r="BP971518" s="90"/>
    </row>
    <row r="971519" spans="68:68" customFormat="1">
      <c r="BP971519" s="90"/>
    </row>
    <row r="971520" spans="68:68" customFormat="1">
      <c r="BP971520" s="90"/>
    </row>
    <row r="971521" spans="68:68" customFormat="1">
      <c r="BP971521" s="90"/>
    </row>
    <row r="971522" spans="68:68" customFormat="1">
      <c r="BP971522" s="90"/>
    </row>
    <row r="971523" spans="68:68" customFormat="1">
      <c r="BP971523" s="90"/>
    </row>
    <row r="971524" spans="68:68" customFormat="1">
      <c r="BP971524" s="90"/>
    </row>
    <row r="971525" spans="68:68" customFormat="1">
      <c r="BP971525" s="90"/>
    </row>
    <row r="971526" spans="68:68" customFormat="1">
      <c r="BP971526" s="90"/>
    </row>
    <row r="971527" spans="68:68" customFormat="1">
      <c r="BP971527" s="90"/>
    </row>
    <row r="971528" spans="68:68" customFormat="1">
      <c r="BP971528" s="90"/>
    </row>
    <row r="971529" spans="68:68" customFormat="1">
      <c r="BP971529" s="90"/>
    </row>
    <row r="971530" spans="68:68" customFormat="1">
      <c r="BP971530" s="90"/>
    </row>
    <row r="971531" spans="68:68" customFormat="1">
      <c r="BP971531" s="90"/>
    </row>
    <row r="971532" spans="68:68" customFormat="1">
      <c r="BP971532" s="90"/>
    </row>
    <row r="971533" spans="68:68" customFormat="1">
      <c r="BP971533" s="90"/>
    </row>
    <row r="971534" spans="68:68" customFormat="1">
      <c r="BP971534" s="90"/>
    </row>
    <row r="971535" spans="68:68" customFormat="1">
      <c r="BP971535" s="90"/>
    </row>
    <row r="971536" spans="68:68" customFormat="1">
      <c r="BP971536" s="90"/>
    </row>
    <row r="971537" spans="68:68" customFormat="1">
      <c r="BP971537" s="90"/>
    </row>
    <row r="971538" spans="68:68" customFormat="1">
      <c r="BP971538" s="90"/>
    </row>
    <row r="971539" spans="68:68" customFormat="1">
      <c r="BP971539" s="90"/>
    </row>
    <row r="971540" spans="68:68" customFormat="1">
      <c r="BP971540" s="90"/>
    </row>
    <row r="971541" spans="68:68" customFormat="1">
      <c r="BP971541" s="90"/>
    </row>
    <row r="971542" spans="68:68" customFormat="1">
      <c r="BP971542" s="90"/>
    </row>
    <row r="971543" spans="68:68" customFormat="1">
      <c r="BP971543" s="90"/>
    </row>
    <row r="971544" spans="68:68" customFormat="1">
      <c r="BP971544" s="90"/>
    </row>
    <row r="971545" spans="68:68" customFormat="1">
      <c r="BP971545" s="90"/>
    </row>
    <row r="971546" spans="68:68" customFormat="1">
      <c r="BP971546" s="90"/>
    </row>
    <row r="971547" spans="68:68" customFormat="1">
      <c r="BP971547" s="90"/>
    </row>
    <row r="971548" spans="68:68" customFormat="1">
      <c r="BP971548" s="90"/>
    </row>
    <row r="971549" spans="68:68" customFormat="1">
      <c r="BP971549" s="90"/>
    </row>
    <row r="971550" spans="68:68" customFormat="1">
      <c r="BP971550" s="90"/>
    </row>
    <row r="971551" spans="68:68" customFormat="1">
      <c r="BP971551" s="90"/>
    </row>
    <row r="971552" spans="68:68" customFormat="1">
      <c r="BP971552" s="90"/>
    </row>
    <row r="971553" spans="68:68" customFormat="1">
      <c r="BP971553" s="90"/>
    </row>
    <row r="971554" spans="68:68" customFormat="1">
      <c r="BP971554" s="90"/>
    </row>
    <row r="971555" spans="68:68" customFormat="1">
      <c r="BP971555" s="90"/>
    </row>
    <row r="971556" spans="68:68" customFormat="1">
      <c r="BP971556" s="90"/>
    </row>
    <row r="971557" spans="68:68" customFormat="1">
      <c r="BP971557" s="90"/>
    </row>
    <row r="971558" spans="68:68" customFormat="1">
      <c r="BP971558" s="90"/>
    </row>
    <row r="971559" spans="68:68" customFormat="1">
      <c r="BP971559" s="90"/>
    </row>
    <row r="971560" spans="68:68" customFormat="1">
      <c r="BP971560" s="90"/>
    </row>
    <row r="971561" spans="68:68" customFormat="1">
      <c r="BP971561" s="90"/>
    </row>
    <row r="971562" spans="68:68" customFormat="1">
      <c r="BP971562" s="90"/>
    </row>
    <row r="971563" spans="68:68" customFormat="1">
      <c r="BP971563" s="90"/>
    </row>
    <row r="971564" spans="68:68" customFormat="1">
      <c r="BP971564" s="90"/>
    </row>
    <row r="971565" spans="68:68" customFormat="1">
      <c r="BP971565" s="90"/>
    </row>
    <row r="971566" spans="68:68" customFormat="1">
      <c r="BP971566" s="90"/>
    </row>
    <row r="971567" spans="68:68" customFormat="1">
      <c r="BP971567" s="90"/>
    </row>
    <row r="971568" spans="68:68" customFormat="1">
      <c r="BP971568" s="90"/>
    </row>
    <row r="971569" spans="68:68" customFormat="1">
      <c r="BP971569" s="90"/>
    </row>
    <row r="971570" spans="68:68" customFormat="1">
      <c r="BP971570" s="90"/>
    </row>
    <row r="971571" spans="68:68" customFormat="1">
      <c r="BP971571" s="90"/>
    </row>
    <row r="971572" spans="68:68" customFormat="1">
      <c r="BP971572" s="90"/>
    </row>
    <row r="971573" spans="68:68" customFormat="1">
      <c r="BP971573" s="90"/>
    </row>
    <row r="971574" spans="68:68" customFormat="1">
      <c r="BP971574" s="90"/>
    </row>
    <row r="971575" spans="68:68" customFormat="1">
      <c r="BP971575" s="90"/>
    </row>
    <row r="971576" spans="68:68" customFormat="1">
      <c r="BP971576" s="90"/>
    </row>
    <row r="971577" spans="68:68" customFormat="1">
      <c r="BP971577" s="90"/>
    </row>
    <row r="971578" spans="68:68" customFormat="1">
      <c r="BP971578" s="90"/>
    </row>
    <row r="971579" spans="68:68" customFormat="1">
      <c r="BP971579" s="90"/>
    </row>
    <row r="971580" spans="68:68" customFormat="1">
      <c r="BP971580" s="90"/>
    </row>
    <row r="971581" spans="68:68" customFormat="1">
      <c r="BP971581" s="90"/>
    </row>
    <row r="971582" spans="68:68" customFormat="1">
      <c r="BP971582" s="90"/>
    </row>
    <row r="971583" spans="68:68" customFormat="1">
      <c r="BP971583" s="90"/>
    </row>
    <row r="971584" spans="68:68" customFormat="1">
      <c r="BP971584" s="90"/>
    </row>
    <row r="971585" spans="68:68" customFormat="1">
      <c r="BP971585" s="90"/>
    </row>
    <row r="971586" spans="68:68" customFormat="1">
      <c r="BP971586" s="90"/>
    </row>
    <row r="971587" spans="68:68" customFormat="1">
      <c r="BP971587" s="90"/>
    </row>
    <row r="971588" spans="68:68" customFormat="1">
      <c r="BP971588" s="90"/>
    </row>
    <row r="971589" spans="68:68" customFormat="1">
      <c r="BP971589" s="90"/>
    </row>
    <row r="971590" spans="68:68" customFormat="1">
      <c r="BP971590" s="90"/>
    </row>
    <row r="971591" spans="68:68" customFormat="1">
      <c r="BP971591" s="90"/>
    </row>
    <row r="971592" spans="68:68" customFormat="1">
      <c r="BP971592" s="90"/>
    </row>
    <row r="971593" spans="68:68" customFormat="1">
      <c r="BP971593" s="90"/>
    </row>
    <row r="971594" spans="68:68" customFormat="1">
      <c r="BP971594" s="90"/>
    </row>
    <row r="971595" spans="68:68" customFormat="1">
      <c r="BP971595" s="90"/>
    </row>
    <row r="971596" spans="68:68" customFormat="1">
      <c r="BP971596" s="90"/>
    </row>
    <row r="971597" spans="68:68" customFormat="1">
      <c r="BP971597" s="90"/>
    </row>
    <row r="971598" spans="68:68" customFormat="1">
      <c r="BP971598" s="90"/>
    </row>
    <row r="971599" spans="68:68" customFormat="1">
      <c r="BP971599" s="90"/>
    </row>
    <row r="971600" spans="68:68" customFormat="1">
      <c r="BP971600" s="90"/>
    </row>
    <row r="971601" spans="68:68" customFormat="1">
      <c r="BP971601" s="90"/>
    </row>
    <row r="971602" spans="68:68" customFormat="1">
      <c r="BP971602" s="90"/>
    </row>
    <row r="971603" spans="68:68" customFormat="1">
      <c r="BP971603" s="90"/>
    </row>
    <row r="971604" spans="68:68" customFormat="1">
      <c r="BP971604" s="90"/>
    </row>
    <row r="971605" spans="68:68" customFormat="1">
      <c r="BP971605" s="90"/>
    </row>
    <row r="971606" spans="68:68" customFormat="1">
      <c r="BP971606" s="90"/>
    </row>
    <row r="971607" spans="68:68" customFormat="1">
      <c r="BP971607" s="90"/>
    </row>
    <row r="971608" spans="68:68" customFormat="1">
      <c r="BP971608" s="90"/>
    </row>
    <row r="971609" spans="68:68" customFormat="1">
      <c r="BP971609" s="90"/>
    </row>
    <row r="971610" spans="68:68" customFormat="1">
      <c r="BP971610" s="90"/>
    </row>
    <row r="971611" spans="68:68" customFormat="1">
      <c r="BP971611" s="90"/>
    </row>
    <row r="971612" spans="68:68" customFormat="1">
      <c r="BP971612" s="90"/>
    </row>
    <row r="971613" spans="68:68" customFormat="1">
      <c r="BP971613" s="90"/>
    </row>
    <row r="971614" spans="68:68" customFormat="1">
      <c r="BP971614" s="90"/>
    </row>
    <row r="971615" spans="68:68" customFormat="1">
      <c r="BP971615" s="90"/>
    </row>
    <row r="971616" spans="68:68" customFormat="1">
      <c r="BP971616" s="90"/>
    </row>
    <row r="971617" spans="68:68" customFormat="1">
      <c r="BP971617" s="90"/>
    </row>
    <row r="971618" spans="68:68" customFormat="1">
      <c r="BP971618" s="90"/>
    </row>
    <row r="971619" spans="68:68" customFormat="1">
      <c r="BP971619" s="90"/>
    </row>
    <row r="971620" spans="68:68" customFormat="1">
      <c r="BP971620" s="90"/>
    </row>
    <row r="971621" spans="68:68" customFormat="1">
      <c r="BP971621" s="90"/>
    </row>
    <row r="971622" spans="68:68" customFormat="1">
      <c r="BP971622" s="90"/>
    </row>
    <row r="971623" spans="68:68" customFormat="1">
      <c r="BP971623" s="90"/>
    </row>
    <row r="971624" spans="68:68" customFormat="1">
      <c r="BP971624" s="90"/>
    </row>
    <row r="971625" spans="68:68" customFormat="1">
      <c r="BP971625" s="90"/>
    </row>
    <row r="971626" spans="68:68" customFormat="1">
      <c r="BP971626" s="90"/>
    </row>
    <row r="971627" spans="68:68" customFormat="1">
      <c r="BP971627" s="90"/>
    </row>
    <row r="971628" spans="68:68" customFormat="1">
      <c r="BP971628" s="90"/>
    </row>
    <row r="971629" spans="68:68" customFormat="1">
      <c r="BP971629" s="90"/>
    </row>
    <row r="971630" spans="68:68" customFormat="1">
      <c r="BP971630" s="90"/>
    </row>
    <row r="971631" spans="68:68" customFormat="1">
      <c r="BP971631" s="90"/>
    </row>
    <row r="971632" spans="68:68" customFormat="1">
      <c r="BP971632" s="90"/>
    </row>
    <row r="971633" spans="68:68" customFormat="1">
      <c r="BP971633" s="90"/>
    </row>
    <row r="971634" spans="68:68" customFormat="1">
      <c r="BP971634" s="90"/>
    </row>
    <row r="971635" spans="68:68" customFormat="1">
      <c r="BP971635" s="90"/>
    </row>
    <row r="971636" spans="68:68" customFormat="1">
      <c r="BP971636" s="90"/>
    </row>
    <row r="971637" spans="68:68" customFormat="1">
      <c r="BP971637" s="90"/>
    </row>
    <row r="971638" spans="68:68" customFormat="1">
      <c r="BP971638" s="90"/>
    </row>
    <row r="971639" spans="68:68" customFormat="1">
      <c r="BP971639" s="90"/>
    </row>
    <row r="971640" spans="68:68" customFormat="1">
      <c r="BP971640" s="90"/>
    </row>
    <row r="971641" spans="68:68" customFormat="1">
      <c r="BP971641" s="90"/>
    </row>
    <row r="971642" spans="68:68" customFormat="1">
      <c r="BP971642" s="90"/>
    </row>
    <row r="971643" spans="68:68" customFormat="1">
      <c r="BP971643" s="90"/>
    </row>
    <row r="971644" spans="68:68" customFormat="1">
      <c r="BP971644" s="90"/>
    </row>
    <row r="971645" spans="68:68" customFormat="1">
      <c r="BP971645" s="90"/>
    </row>
    <row r="971646" spans="68:68" customFormat="1">
      <c r="BP971646" s="90"/>
    </row>
    <row r="971647" spans="68:68" customFormat="1">
      <c r="BP971647" s="90"/>
    </row>
    <row r="971648" spans="68:68" customFormat="1">
      <c r="BP971648" s="90"/>
    </row>
    <row r="971649" spans="68:68" customFormat="1">
      <c r="BP971649" s="90"/>
    </row>
    <row r="971650" spans="68:68" customFormat="1">
      <c r="BP971650" s="90"/>
    </row>
    <row r="971651" spans="68:68" customFormat="1">
      <c r="BP971651" s="90"/>
    </row>
    <row r="971652" spans="68:68" customFormat="1">
      <c r="BP971652" s="90"/>
    </row>
    <row r="971653" spans="68:68" customFormat="1">
      <c r="BP971653" s="90"/>
    </row>
    <row r="971654" spans="68:68" customFormat="1">
      <c r="BP971654" s="90"/>
    </row>
    <row r="971655" spans="68:68" customFormat="1">
      <c r="BP971655" s="90"/>
    </row>
    <row r="971656" spans="68:68" customFormat="1">
      <c r="BP971656" s="90"/>
    </row>
    <row r="971657" spans="68:68" customFormat="1">
      <c r="BP971657" s="90"/>
    </row>
    <row r="971658" spans="68:68" customFormat="1">
      <c r="BP971658" s="90"/>
    </row>
    <row r="971659" spans="68:68" customFormat="1">
      <c r="BP971659" s="90"/>
    </row>
    <row r="971660" spans="68:68" customFormat="1">
      <c r="BP971660" s="90"/>
    </row>
    <row r="971661" spans="68:68" customFormat="1">
      <c r="BP971661" s="90"/>
    </row>
    <row r="971662" spans="68:68" customFormat="1">
      <c r="BP971662" s="90"/>
    </row>
    <row r="971663" spans="68:68" customFormat="1">
      <c r="BP971663" s="90"/>
    </row>
    <row r="971664" spans="68:68" customFormat="1">
      <c r="BP971664" s="90"/>
    </row>
    <row r="971665" spans="68:68" customFormat="1">
      <c r="BP971665" s="90"/>
    </row>
    <row r="971666" spans="68:68" customFormat="1">
      <c r="BP971666" s="90"/>
    </row>
    <row r="971667" spans="68:68" customFormat="1">
      <c r="BP971667" s="90"/>
    </row>
    <row r="971668" spans="68:68" customFormat="1">
      <c r="BP971668" s="90"/>
    </row>
    <row r="971669" spans="68:68" customFormat="1">
      <c r="BP971669" s="90"/>
    </row>
    <row r="971670" spans="68:68" customFormat="1">
      <c r="BP971670" s="90"/>
    </row>
    <row r="971671" spans="68:68" customFormat="1">
      <c r="BP971671" s="90"/>
    </row>
    <row r="971672" spans="68:68" customFormat="1">
      <c r="BP971672" s="90"/>
    </row>
    <row r="971673" spans="68:68" customFormat="1">
      <c r="BP971673" s="90"/>
    </row>
    <row r="971674" spans="68:68" customFormat="1">
      <c r="BP971674" s="90"/>
    </row>
    <row r="971675" spans="68:68" customFormat="1">
      <c r="BP971675" s="90"/>
    </row>
    <row r="971676" spans="68:68" customFormat="1">
      <c r="BP971676" s="90"/>
    </row>
    <row r="971677" spans="68:68" customFormat="1">
      <c r="BP971677" s="90"/>
    </row>
    <row r="971678" spans="68:68" customFormat="1">
      <c r="BP971678" s="90"/>
    </row>
    <row r="971679" spans="68:68" customFormat="1">
      <c r="BP971679" s="90"/>
    </row>
    <row r="971680" spans="68:68" customFormat="1">
      <c r="BP971680" s="90"/>
    </row>
    <row r="971681" spans="68:68" customFormat="1">
      <c r="BP971681" s="90"/>
    </row>
    <row r="971682" spans="68:68" customFormat="1">
      <c r="BP971682" s="90"/>
    </row>
    <row r="971683" spans="68:68" customFormat="1">
      <c r="BP971683" s="90"/>
    </row>
    <row r="971684" spans="68:68" customFormat="1">
      <c r="BP971684" s="90"/>
    </row>
    <row r="971685" spans="68:68" customFormat="1">
      <c r="BP971685" s="90"/>
    </row>
    <row r="971686" spans="68:68" customFormat="1">
      <c r="BP971686" s="90"/>
    </row>
    <row r="971687" spans="68:68" customFormat="1">
      <c r="BP971687" s="90"/>
    </row>
    <row r="971688" spans="68:68" customFormat="1">
      <c r="BP971688" s="90"/>
    </row>
    <row r="971689" spans="68:68" customFormat="1">
      <c r="BP971689" s="90"/>
    </row>
    <row r="971690" spans="68:68" customFormat="1">
      <c r="BP971690" s="90"/>
    </row>
    <row r="971691" spans="68:68" customFormat="1">
      <c r="BP971691" s="90"/>
    </row>
    <row r="971692" spans="68:68" customFormat="1">
      <c r="BP971692" s="90"/>
    </row>
    <row r="971693" spans="68:68" customFormat="1">
      <c r="BP971693" s="90"/>
    </row>
    <row r="971694" spans="68:68" customFormat="1">
      <c r="BP971694" s="90"/>
    </row>
    <row r="971695" spans="68:68" customFormat="1">
      <c r="BP971695" s="90"/>
    </row>
    <row r="971696" spans="68:68" customFormat="1">
      <c r="BP971696" s="90"/>
    </row>
    <row r="971697" spans="68:68" customFormat="1">
      <c r="BP971697" s="90"/>
    </row>
    <row r="971698" spans="68:68" customFormat="1">
      <c r="BP971698" s="90"/>
    </row>
    <row r="971699" spans="68:68" customFormat="1">
      <c r="BP971699" s="90"/>
    </row>
    <row r="971700" spans="68:68" customFormat="1">
      <c r="BP971700" s="90"/>
    </row>
    <row r="971701" spans="68:68" customFormat="1">
      <c r="BP971701" s="90"/>
    </row>
    <row r="971702" spans="68:68" customFormat="1">
      <c r="BP971702" s="90"/>
    </row>
    <row r="971703" spans="68:68" customFormat="1">
      <c r="BP971703" s="90"/>
    </row>
    <row r="971704" spans="68:68" customFormat="1">
      <c r="BP971704" s="90"/>
    </row>
    <row r="971705" spans="68:68" customFormat="1">
      <c r="BP971705" s="90"/>
    </row>
    <row r="971706" spans="68:68" customFormat="1">
      <c r="BP971706" s="90"/>
    </row>
    <row r="971707" spans="68:68" customFormat="1">
      <c r="BP971707" s="90"/>
    </row>
    <row r="971708" spans="68:68" customFormat="1">
      <c r="BP971708" s="90"/>
    </row>
    <row r="971709" spans="68:68" customFormat="1">
      <c r="BP971709" s="90"/>
    </row>
    <row r="971710" spans="68:68" customFormat="1">
      <c r="BP971710" s="90"/>
    </row>
    <row r="971711" spans="68:68" customFormat="1">
      <c r="BP971711" s="90"/>
    </row>
    <row r="971712" spans="68:68" customFormat="1">
      <c r="BP971712" s="90"/>
    </row>
    <row r="971713" spans="68:68" customFormat="1">
      <c r="BP971713" s="90"/>
    </row>
    <row r="971714" spans="68:68" customFormat="1">
      <c r="BP971714" s="90"/>
    </row>
    <row r="971715" spans="68:68" customFormat="1">
      <c r="BP971715" s="90"/>
    </row>
    <row r="971716" spans="68:68" customFormat="1">
      <c r="BP971716" s="90"/>
    </row>
    <row r="971717" spans="68:68" customFormat="1">
      <c r="BP971717" s="90"/>
    </row>
    <row r="971718" spans="68:68" customFormat="1">
      <c r="BP971718" s="90"/>
    </row>
    <row r="971719" spans="68:68" customFormat="1">
      <c r="BP971719" s="90"/>
    </row>
    <row r="971720" spans="68:68" customFormat="1">
      <c r="BP971720" s="90"/>
    </row>
    <row r="971721" spans="68:68" customFormat="1">
      <c r="BP971721" s="90"/>
    </row>
    <row r="971722" spans="68:68" customFormat="1">
      <c r="BP971722" s="90"/>
    </row>
    <row r="971723" spans="68:68" customFormat="1">
      <c r="BP971723" s="90"/>
    </row>
    <row r="971724" spans="68:68" customFormat="1">
      <c r="BP971724" s="90"/>
    </row>
    <row r="971725" spans="68:68" customFormat="1">
      <c r="BP971725" s="90"/>
    </row>
    <row r="971726" spans="68:68" customFormat="1">
      <c r="BP971726" s="90"/>
    </row>
    <row r="971727" spans="68:68" customFormat="1">
      <c r="BP971727" s="90"/>
    </row>
    <row r="971728" spans="68:68" customFormat="1">
      <c r="BP971728" s="90"/>
    </row>
    <row r="971729" spans="68:68" customFormat="1">
      <c r="BP971729" s="90"/>
    </row>
    <row r="971730" spans="68:68" customFormat="1">
      <c r="BP971730" s="90"/>
    </row>
    <row r="971731" spans="68:68" customFormat="1">
      <c r="BP971731" s="90"/>
    </row>
    <row r="971732" spans="68:68" customFormat="1">
      <c r="BP971732" s="90"/>
    </row>
    <row r="971733" spans="68:68" customFormat="1">
      <c r="BP971733" s="90"/>
    </row>
    <row r="971734" spans="68:68" customFormat="1">
      <c r="BP971734" s="90"/>
    </row>
    <row r="971735" spans="68:68" customFormat="1">
      <c r="BP971735" s="90"/>
    </row>
    <row r="971736" spans="68:68" customFormat="1">
      <c r="BP971736" s="90"/>
    </row>
    <row r="971737" spans="68:68" customFormat="1">
      <c r="BP971737" s="90"/>
    </row>
    <row r="971738" spans="68:68" customFormat="1">
      <c r="BP971738" s="90"/>
    </row>
    <row r="971739" spans="68:68" customFormat="1">
      <c r="BP971739" s="90"/>
    </row>
    <row r="971740" spans="68:68" customFormat="1">
      <c r="BP971740" s="90"/>
    </row>
    <row r="971741" spans="68:68" customFormat="1">
      <c r="BP971741" s="90"/>
    </row>
    <row r="971742" spans="68:68" customFormat="1">
      <c r="BP971742" s="90"/>
    </row>
    <row r="971743" spans="68:68" customFormat="1">
      <c r="BP971743" s="90"/>
    </row>
    <row r="971744" spans="68:68" customFormat="1">
      <c r="BP971744" s="90"/>
    </row>
    <row r="971745" spans="68:68" customFormat="1">
      <c r="BP971745" s="90"/>
    </row>
    <row r="971746" spans="68:68" customFormat="1">
      <c r="BP971746" s="90"/>
    </row>
    <row r="971747" spans="68:68" customFormat="1">
      <c r="BP971747" s="90"/>
    </row>
    <row r="971748" spans="68:68" customFormat="1">
      <c r="BP971748" s="90"/>
    </row>
    <row r="971749" spans="68:68" customFormat="1">
      <c r="BP971749" s="90"/>
    </row>
    <row r="971750" spans="68:68" customFormat="1">
      <c r="BP971750" s="90"/>
    </row>
    <row r="971751" spans="68:68" customFormat="1">
      <c r="BP971751" s="90"/>
    </row>
    <row r="971752" spans="68:68" customFormat="1">
      <c r="BP971752" s="90"/>
    </row>
    <row r="971753" spans="68:68" customFormat="1">
      <c r="BP971753" s="90"/>
    </row>
    <row r="971754" spans="68:68" customFormat="1">
      <c r="BP971754" s="90"/>
    </row>
    <row r="971755" spans="68:68" customFormat="1">
      <c r="BP971755" s="90"/>
    </row>
    <row r="971756" spans="68:68" customFormat="1">
      <c r="BP971756" s="90"/>
    </row>
    <row r="971757" spans="68:68" customFormat="1">
      <c r="BP971757" s="90"/>
    </row>
    <row r="971758" spans="68:68" customFormat="1">
      <c r="BP971758" s="90"/>
    </row>
    <row r="971759" spans="68:68" customFormat="1">
      <c r="BP971759" s="90"/>
    </row>
    <row r="971760" spans="68:68" customFormat="1">
      <c r="BP971760" s="90"/>
    </row>
    <row r="971761" spans="68:68" customFormat="1">
      <c r="BP971761" s="90"/>
    </row>
    <row r="971762" spans="68:68" customFormat="1">
      <c r="BP971762" s="90"/>
    </row>
    <row r="971763" spans="68:68" customFormat="1">
      <c r="BP971763" s="90"/>
    </row>
    <row r="971764" spans="68:68" customFormat="1">
      <c r="BP971764" s="90"/>
    </row>
    <row r="971765" spans="68:68" customFormat="1">
      <c r="BP971765" s="90"/>
    </row>
    <row r="971766" spans="68:68" customFormat="1">
      <c r="BP971766" s="90"/>
    </row>
    <row r="971767" spans="68:68" customFormat="1">
      <c r="BP971767" s="90"/>
    </row>
    <row r="971768" spans="68:68" customFormat="1">
      <c r="BP971768" s="90"/>
    </row>
    <row r="971769" spans="68:68" customFormat="1">
      <c r="BP971769" s="90"/>
    </row>
    <row r="971770" spans="68:68" customFormat="1">
      <c r="BP971770" s="90"/>
    </row>
    <row r="971771" spans="68:68" customFormat="1">
      <c r="BP971771" s="90"/>
    </row>
    <row r="971772" spans="68:68" customFormat="1">
      <c r="BP971772" s="90"/>
    </row>
    <row r="971773" spans="68:68" customFormat="1">
      <c r="BP971773" s="90"/>
    </row>
    <row r="971774" spans="68:68" customFormat="1">
      <c r="BP971774" s="90"/>
    </row>
    <row r="971775" spans="68:68" customFormat="1">
      <c r="BP971775" s="90"/>
    </row>
    <row r="971776" spans="68:68" customFormat="1">
      <c r="BP971776" s="90"/>
    </row>
    <row r="971777" spans="68:68" customFormat="1">
      <c r="BP971777" s="90"/>
    </row>
    <row r="971778" spans="68:68" customFormat="1">
      <c r="BP971778" s="90"/>
    </row>
    <row r="971779" spans="68:68" customFormat="1">
      <c r="BP971779" s="90"/>
    </row>
    <row r="971780" spans="68:68" customFormat="1">
      <c r="BP971780" s="90"/>
    </row>
    <row r="971781" spans="68:68" customFormat="1">
      <c r="BP971781" s="90"/>
    </row>
    <row r="971782" spans="68:68" customFormat="1">
      <c r="BP971782" s="90"/>
    </row>
    <row r="971783" spans="68:68" customFormat="1">
      <c r="BP971783" s="90"/>
    </row>
    <row r="971784" spans="68:68" customFormat="1">
      <c r="BP971784" s="90"/>
    </row>
    <row r="971785" spans="68:68" customFormat="1">
      <c r="BP971785" s="90"/>
    </row>
    <row r="971786" spans="68:68" customFormat="1">
      <c r="BP971786" s="90"/>
    </row>
    <row r="971787" spans="68:68" customFormat="1">
      <c r="BP971787" s="90"/>
    </row>
    <row r="971788" spans="68:68" customFormat="1">
      <c r="BP971788" s="90"/>
    </row>
    <row r="971789" spans="68:68" customFormat="1">
      <c r="BP971789" s="90"/>
    </row>
    <row r="971790" spans="68:68" customFormat="1">
      <c r="BP971790" s="90"/>
    </row>
    <row r="971791" spans="68:68" customFormat="1">
      <c r="BP971791" s="90"/>
    </row>
    <row r="971792" spans="68:68" customFormat="1">
      <c r="BP971792" s="90"/>
    </row>
    <row r="971793" spans="68:68" customFormat="1">
      <c r="BP971793" s="90"/>
    </row>
    <row r="971794" spans="68:68" customFormat="1">
      <c r="BP971794" s="90"/>
    </row>
    <row r="971795" spans="68:68" customFormat="1">
      <c r="BP971795" s="90"/>
    </row>
    <row r="971796" spans="68:68" customFormat="1">
      <c r="BP971796" s="90"/>
    </row>
    <row r="971797" spans="68:68" customFormat="1">
      <c r="BP971797" s="90"/>
    </row>
    <row r="971798" spans="68:68" customFormat="1">
      <c r="BP971798" s="90"/>
    </row>
    <row r="971799" spans="68:68" customFormat="1">
      <c r="BP971799" s="90"/>
    </row>
    <row r="971800" spans="68:68" customFormat="1">
      <c r="BP971800" s="90"/>
    </row>
    <row r="971801" spans="68:68" customFormat="1">
      <c r="BP971801" s="90"/>
    </row>
    <row r="971802" spans="68:68" customFormat="1">
      <c r="BP971802" s="90"/>
    </row>
    <row r="971803" spans="68:68" customFormat="1">
      <c r="BP971803" s="90"/>
    </row>
    <row r="971804" spans="68:68" customFormat="1">
      <c r="BP971804" s="90"/>
    </row>
    <row r="971805" spans="68:68" customFormat="1">
      <c r="BP971805" s="90"/>
    </row>
    <row r="971806" spans="68:68" customFormat="1">
      <c r="BP971806" s="90"/>
    </row>
    <row r="971807" spans="68:68" customFormat="1">
      <c r="BP971807" s="90"/>
    </row>
    <row r="971808" spans="68:68" customFormat="1">
      <c r="BP971808" s="90"/>
    </row>
    <row r="971809" spans="68:68" customFormat="1">
      <c r="BP971809" s="90"/>
    </row>
    <row r="971810" spans="68:68" customFormat="1">
      <c r="BP971810" s="90"/>
    </row>
    <row r="971811" spans="68:68" customFormat="1">
      <c r="BP971811" s="90"/>
    </row>
    <row r="971812" spans="68:68" customFormat="1">
      <c r="BP971812" s="90"/>
    </row>
    <row r="971813" spans="68:68" customFormat="1">
      <c r="BP971813" s="90"/>
    </row>
    <row r="971814" spans="68:68" customFormat="1">
      <c r="BP971814" s="90"/>
    </row>
    <row r="971815" spans="68:68" customFormat="1">
      <c r="BP971815" s="90"/>
    </row>
    <row r="971816" spans="68:68" customFormat="1">
      <c r="BP971816" s="90"/>
    </row>
    <row r="971817" spans="68:68" customFormat="1">
      <c r="BP971817" s="90"/>
    </row>
    <row r="971818" spans="68:68" customFormat="1">
      <c r="BP971818" s="90"/>
    </row>
    <row r="971819" spans="68:68" customFormat="1">
      <c r="BP971819" s="90"/>
    </row>
    <row r="971820" spans="68:68" customFormat="1">
      <c r="BP971820" s="90"/>
    </row>
    <row r="971821" spans="68:68" customFormat="1">
      <c r="BP971821" s="90"/>
    </row>
    <row r="971822" spans="68:68" customFormat="1">
      <c r="BP971822" s="90"/>
    </row>
    <row r="971823" spans="68:68" customFormat="1">
      <c r="BP971823" s="90"/>
    </row>
    <row r="971824" spans="68:68" customFormat="1">
      <c r="BP971824" s="90"/>
    </row>
    <row r="971825" spans="68:68" customFormat="1">
      <c r="BP971825" s="90"/>
    </row>
    <row r="971826" spans="68:68" customFormat="1">
      <c r="BP971826" s="90"/>
    </row>
    <row r="971827" spans="68:68" customFormat="1">
      <c r="BP971827" s="90"/>
    </row>
    <row r="971828" spans="68:68" customFormat="1">
      <c r="BP971828" s="90"/>
    </row>
    <row r="971829" spans="68:68" customFormat="1">
      <c r="BP971829" s="90"/>
    </row>
    <row r="971830" spans="68:68" customFormat="1">
      <c r="BP971830" s="90"/>
    </row>
    <row r="971831" spans="68:68" customFormat="1">
      <c r="BP971831" s="90"/>
    </row>
    <row r="971832" spans="68:68" customFormat="1">
      <c r="BP971832" s="90"/>
    </row>
    <row r="971833" spans="68:68" customFormat="1">
      <c r="BP971833" s="90"/>
    </row>
    <row r="971834" spans="68:68" customFormat="1">
      <c r="BP971834" s="90"/>
    </row>
    <row r="971835" spans="68:68" customFormat="1">
      <c r="BP971835" s="90"/>
    </row>
    <row r="971836" spans="68:68" customFormat="1">
      <c r="BP971836" s="90"/>
    </row>
    <row r="971837" spans="68:68" customFormat="1">
      <c r="BP971837" s="90"/>
    </row>
    <row r="971838" spans="68:68" customFormat="1">
      <c r="BP971838" s="90"/>
    </row>
    <row r="971839" spans="68:68" customFormat="1">
      <c r="BP971839" s="90"/>
    </row>
    <row r="971840" spans="68:68" customFormat="1">
      <c r="BP971840" s="90"/>
    </row>
    <row r="971841" spans="68:68" customFormat="1">
      <c r="BP971841" s="90"/>
    </row>
    <row r="971842" spans="68:68" customFormat="1">
      <c r="BP971842" s="90"/>
    </row>
    <row r="971843" spans="68:68" customFormat="1">
      <c r="BP971843" s="90"/>
    </row>
    <row r="971844" spans="68:68" customFormat="1">
      <c r="BP971844" s="90"/>
    </row>
    <row r="971845" spans="68:68" customFormat="1">
      <c r="BP971845" s="90"/>
    </row>
    <row r="971846" spans="68:68" customFormat="1">
      <c r="BP971846" s="90"/>
    </row>
    <row r="971847" spans="68:68" customFormat="1">
      <c r="BP971847" s="90"/>
    </row>
    <row r="971848" spans="68:68" customFormat="1">
      <c r="BP971848" s="90"/>
    </row>
    <row r="971849" spans="68:68" customFormat="1">
      <c r="BP971849" s="90"/>
    </row>
    <row r="971850" spans="68:68" customFormat="1">
      <c r="BP971850" s="90"/>
    </row>
    <row r="971851" spans="68:68" customFormat="1">
      <c r="BP971851" s="90"/>
    </row>
    <row r="971852" spans="68:68" customFormat="1">
      <c r="BP971852" s="90"/>
    </row>
    <row r="971853" spans="68:68" customFormat="1">
      <c r="BP971853" s="90"/>
    </row>
    <row r="971854" spans="68:68" customFormat="1">
      <c r="BP971854" s="90"/>
    </row>
    <row r="971855" spans="68:68" customFormat="1">
      <c r="BP971855" s="90"/>
    </row>
    <row r="971856" spans="68:68" customFormat="1">
      <c r="BP971856" s="90"/>
    </row>
    <row r="971857" spans="68:68" customFormat="1">
      <c r="BP971857" s="90"/>
    </row>
    <row r="971858" spans="68:68" customFormat="1">
      <c r="BP971858" s="90"/>
    </row>
    <row r="971859" spans="68:68" customFormat="1">
      <c r="BP971859" s="90"/>
    </row>
    <row r="971860" spans="68:68" customFormat="1">
      <c r="BP971860" s="90"/>
    </row>
    <row r="971861" spans="68:68" customFormat="1">
      <c r="BP971861" s="90"/>
    </row>
    <row r="971862" spans="68:68" customFormat="1">
      <c r="BP971862" s="90"/>
    </row>
    <row r="971863" spans="68:68" customFormat="1">
      <c r="BP971863" s="90"/>
    </row>
    <row r="971864" spans="68:68" customFormat="1">
      <c r="BP971864" s="90"/>
    </row>
    <row r="971865" spans="68:68" customFormat="1">
      <c r="BP971865" s="90"/>
    </row>
    <row r="971866" spans="68:68" customFormat="1">
      <c r="BP971866" s="90"/>
    </row>
    <row r="971867" spans="68:68" customFormat="1">
      <c r="BP971867" s="90"/>
    </row>
    <row r="971868" spans="68:68" customFormat="1">
      <c r="BP971868" s="90"/>
    </row>
    <row r="971869" spans="68:68" customFormat="1">
      <c r="BP971869" s="90"/>
    </row>
    <row r="971870" spans="68:68" customFormat="1">
      <c r="BP971870" s="90"/>
    </row>
    <row r="971871" spans="68:68" customFormat="1">
      <c r="BP971871" s="90"/>
    </row>
    <row r="971872" spans="68:68" customFormat="1">
      <c r="BP971872" s="90"/>
    </row>
    <row r="971873" spans="68:68" customFormat="1">
      <c r="BP971873" s="90"/>
    </row>
    <row r="971874" spans="68:68" customFormat="1">
      <c r="BP971874" s="90"/>
    </row>
    <row r="971875" spans="68:68" customFormat="1">
      <c r="BP971875" s="90"/>
    </row>
    <row r="971876" spans="68:68" customFormat="1">
      <c r="BP971876" s="90"/>
    </row>
    <row r="971877" spans="68:68" customFormat="1">
      <c r="BP971877" s="90"/>
    </row>
    <row r="971878" spans="68:68" customFormat="1">
      <c r="BP971878" s="90"/>
    </row>
    <row r="971879" spans="68:68" customFormat="1">
      <c r="BP971879" s="90"/>
    </row>
    <row r="971880" spans="68:68" customFormat="1">
      <c r="BP971880" s="90"/>
    </row>
    <row r="971881" spans="68:68" customFormat="1">
      <c r="BP971881" s="90"/>
    </row>
    <row r="971882" spans="68:68" customFormat="1">
      <c r="BP971882" s="90"/>
    </row>
    <row r="971883" spans="68:68" customFormat="1">
      <c r="BP971883" s="90"/>
    </row>
    <row r="971884" spans="68:68" customFormat="1">
      <c r="BP971884" s="90"/>
    </row>
    <row r="971885" spans="68:68" customFormat="1">
      <c r="BP971885" s="90"/>
    </row>
    <row r="971886" spans="68:68" customFormat="1">
      <c r="BP971886" s="90"/>
    </row>
    <row r="971887" spans="68:68" customFormat="1">
      <c r="BP971887" s="90"/>
    </row>
    <row r="971888" spans="68:68" customFormat="1">
      <c r="BP971888" s="90"/>
    </row>
    <row r="971889" spans="68:68" customFormat="1">
      <c r="BP971889" s="90"/>
    </row>
    <row r="971890" spans="68:68" customFormat="1">
      <c r="BP971890" s="90"/>
    </row>
    <row r="971891" spans="68:68" customFormat="1">
      <c r="BP971891" s="90"/>
    </row>
    <row r="971892" spans="68:68" customFormat="1">
      <c r="BP971892" s="90"/>
    </row>
    <row r="971893" spans="68:68" customFormat="1">
      <c r="BP971893" s="90"/>
    </row>
    <row r="971894" spans="68:68" customFormat="1">
      <c r="BP971894" s="90"/>
    </row>
    <row r="971895" spans="68:68" customFormat="1">
      <c r="BP971895" s="90"/>
    </row>
    <row r="971896" spans="68:68" customFormat="1">
      <c r="BP971896" s="90"/>
    </row>
    <row r="971897" spans="68:68" customFormat="1">
      <c r="BP971897" s="90"/>
    </row>
    <row r="971898" spans="68:68" customFormat="1">
      <c r="BP971898" s="90"/>
    </row>
    <row r="971899" spans="68:68" customFormat="1">
      <c r="BP971899" s="90"/>
    </row>
    <row r="971900" spans="68:68" customFormat="1">
      <c r="BP971900" s="90"/>
    </row>
    <row r="971901" spans="68:68" customFormat="1">
      <c r="BP971901" s="90"/>
    </row>
    <row r="971902" spans="68:68" customFormat="1">
      <c r="BP971902" s="90"/>
    </row>
    <row r="971903" spans="68:68" customFormat="1">
      <c r="BP971903" s="90"/>
    </row>
    <row r="971904" spans="68:68" customFormat="1">
      <c r="BP971904" s="90"/>
    </row>
    <row r="971905" spans="68:68" customFormat="1">
      <c r="BP971905" s="90"/>
    </row>
    <row r="971906" spans="68:68" customFormat="1">
      <c r="BP971906" s="90"/>
    </row>
    <row r="971907" spans="68:68" customFormat="1">
      <c r="BP971907" s="90"/>
    </row>
    <row r="971908" spans="68:68" customFormat="1">
      <c r="BP971908" s="90"/>
    </row>
    <row r="971909" spans="68:68" customFormat="1">
      <c r="BP971909" s="90"/>
    </row>
    <row r="971910" spans="68:68" customFormat="1">
      <c r="BP971910" s="90"/>
    </row>
    <row r="971911" spans="68:68" customFormat="1">
      <c r="BP971911" s="90"/>
    </row>
    <row r="971912" spans="68:68" customFormat="1">
      <c r="BP971912" s="90"/>
    </row>
    <row r="971913" spans="68:68" customFormat="1">
      <c r="BP971913" s="90"/>
    </row>
    <row r="971914" spans="68:68" customFormat="1">
      <c r="BP971914" s="90"/>
    </row>
    <row r="971915" spans="68:68" customFormat="1">
      <c r="BP971915" s="90"/>
    </row>
    <row r="971916" spans="68:68" customFormat="1">
      <c r="BP971916" s="90"/>
    </row>
    <row r="971917" spans="68:68" customFormat="1">
      <c r="BP971917" s="90"/>
    </row>
    <row r="971918" spans="68:68" customFormat="1">
      <c r="BP971918" s="90"/>
    </row>
    <row r="971919" spans="68:68" customFormat="1">
      <c r="BP971919" s="90"/>
    </row>
    <row r="971920" spans="68:68" customFormat="1">
      <c r="BP971920" s="90"/>
    </row>
    <row r="971921" spans="68:68" customFormat="1">
      <c r="BP971921" s="90"/>
    </row>
    <row r="971922" spans="68:68" customFormat="1">
      <c r="BP971922" s="90"/>
    </row>
    <row r="971923" spans="68:68" customFormat="1">
      <c r="BP971923" s="90"/>
    </row>
    <row r="971924" spans="68:68" customFormat="1">
      <c r="BP971924" s="90"/>
    </row>
    <row r="971925" spans="68:68" customFormat="1">
      <c r="BP971925" s="90"/>
    </row>
    <row r="971926" spans="68:68" customFormat="1">
      <c r="BP971926" s="90"/>
    </row>
    <row r="971927" spans="68:68" customFormat="1">
      <c r="BP971927" s="90"/>
    </row>
    <row r="971928" spans="68:68" customFormat="1">
      <c r="BP971928" s="90"/>
    </row>
    <row r="971929" spans="68:68" customFormat="1">
      <c r="BP971929" s="90"/>
    </row>
    <row r="971930" spans="68:68" customFormat="1">
      <c r="BP971930" s="90"/>
    </row>
    <row r="971931" spans="68:68" customFormat="1">
      <c r="BP971931" s="90"/>
    </row>
    <row r="971932" spans="68:68" customFormat="1">
      <c r="BP971932" s="90"/>
    </row>
    <row r="971933" spans="68:68" customFormat="1">
      <c r="BP971933" s="90"/>
    </row>
    <row r="971934" spans="68:68" customFormat="1">
      <c r="BP971934" s="90"/>
    </row>
    <row r="971935" spans="68:68" customFormat="1">
      <c r="BP971935" s="90"/>
    </row>
    <row r="971936" spans="68:68" customFormat="1">
      <c r="BP971936" s="90"/>
    </row>
    <row r="971937" spans="68:68" customFormat="1">
      <c r="BP971937" s="90"/>
    </row>
    <row r="971938" spans="68:68" customFormat="1">
      <c r="BP971938" s="90"/>
    </row>
    <row r="971939" spans="68:68" customFormat="1">
      <c r="BP971939" s="90"/>
    </row>
    <row r="971940" spans="68:68" customFormat="1">
      <c r="BP971940" s="90"/>
    </row>
    <row r="971941" spans="68:68" customFormat="1">
      <c r="BP971941" s="90"/>
    </row>
    <row r="971942" spans="68:68" customFormat="1">
      <c r="BP971942" s="90"/>
    </row>
    <row r="971943" spans="68:68" customFormat="1">
      <c r="BP971943" s="90"/>
    </row>
    <row r="971944" spans="68:68" customFormat="1">
      <c r="BP971944" s="90"/>
    </row>
    <row r="971945" spans="68:68" customFormat="1">
      <c r="BP971945" s="90"/>
    </row>
    <row r="971946" spans="68:68" customFormat="1">
      <c r="BP971946" s="90"/>
    </row>
    <row r="971947" spans="68:68" customFormat="1">
      <c r="BP971947" s="90"/>
    </row>
    <row r="971948" spans="68:68" customFormat="1">
      <c r="BP971948" s="90"/>
    </row>
    <row r="971949" spans="68:68" customFormat="1">
      <c r="BP971949" s="90"/>
    </row>
    <row r="971950" spans="68:68" customFormat="1">
      <c r="BP971950" s="90"/>
    </row>
    <row r="971951" spans="68:68" customFormat="1">
      <c r="BP971951" s="90"/>
    </row>
    <row r="971952" spans="68:68" customFormat="1">
      <c r="BP971952" s="90"/>
    </row>
    <row r="971953" spans="68:68" customFormat="1">
      <c r="BP971953" s="90"/>
    </row>
    <row r="971954" spans="68:68" customFormat="1">
      <c r="BP971954" s="90"/>
    </row>
    <row r="971955" spans="68:68" customFormat="1">
      <c r="BP971955" s="90"/>
    </row>
    <row r="971956" spans="68:68" customFormat="1">
      <c r="BP971956" s="90"/>
    </row>
    <row r="971957" spans="68:68" customFormat="1">
      <c r="BP971957" s="90"/>
    </row>
    <row r="971958" spans="68:68" customFormat="1">
      <c r="BP971958" s="90"/>
    </row>
    <row r="971959" spans="68:68" customFormat="1">
      <c r="BP971959" s="90"/>
    </row>
    <row r="971960" spans="68:68" customFormat="1">
      <c r="BP971960" s="90"/>
    </row>
    <row r="971961" spans="68:68" customFormat="1">
      <c r="BP971961" s="90"/>
    </row>
    <row r="971962" spans="68:68" customFormat="1">
      <c r="BP971962" s="90"/>
    </row>
    <row r="971963" spans="68:68" customFormat="1">
      <c r="BP971963" s="90"/>
    </row>
    <row r="971964" spans="68:68" customFormat="1">
      <c r="BP971964" s="90"/>
    </row>
    <row r="971965" spans="68:68" customFormat="1">
      <c r="BP971965" s="90"/>
    </row>
    <row r="971966" spans="68:68" customFormat="1">
      <c r="BP971966" s="90"/>
    </row>
    <row r="971967" spans="68:68" customFormat="1">
      <c r="BP971967" s="90"/>
    </row>
    <row r="971968" spans="68:68" customFormat="1">
      <c r="BP971968" s="90"/>
    </row>
    <row r="971969" spans="68:68" customFormat="1">
      <c r="BP971969" s="90"/>
    </row>
    <row r="971970" spans="68:68" customFormat="1">
      <c r="BP971970" s="90"/>
    </row>
    <row r="971971" spans="68:68" customFormat="1">
      <c r="BP971971" s="90"/>
    </row>
    <row r="971972" spans="68:68" customFormat="1">
      <c r="BP971972" s="90"/>
    </row>
    <row r="971973" spans="68:68" customFormat="1">
      <c r="BP971973" s="90"/>
    </row>
    <row r="971974" spans="68:68" customFormat="1">
      <c r="BP971974" s="90"/>
    </row>
    <row r="971975" spans="68:68" customFormat="1">
      <c r="BP971975" s="90"/>
    </row>
    <row r="971976" spans="68:68" customFormat="1">
      <c r="BP971976" s="90"/>
    </row>
    <row r="971977" spans="68:68" customFormat="1">
      <c r="BP971977" s="90"/>
    </row>
    <row r="971978" spans="68:68" customFormat="1">
      <c r="BP971978" s="90"/>
    </row>
    <row r="971979" spans="68:68" customFormat="1">
      <c r="BP971979" s="90"/>
    </row>
    <row r="971980" spans="68:68" customFormat="1">
      <c r="BP971980" s="90"/>
    </row>
    <row r="971981" spans="68:68" customFormat="1">
      <c r="BP971981" s="90"/>
    </row>
    <row r="971982" spans="68:68" customFormat="1">
      <c r="BP971982" s="90"/>
    </row>
    <row r="971983" spans="68:68" customFormat="1">
      <c r="BP971983" s="90"/>
    </row>
    <row r="971984" spans="68:68" customFormat="1">
      <c r="BP971984" s="90"/>
    </row>
    <row r="971985" spans="68:68" customFormat="1">
      <c r="BP971985" s="90"/>
    </row>
    <row r="971986" spans="68:68" customFormat="1">
      <c r="BP971986" s="90"/>
    </row>
    <row r="971987" spans="68:68" customFormat="1">
      <c r="BP971987" s="90"/>
    </row>
    <row r="971988" spans="68:68" customFormat="1">
      <c r="BP971988" s="90"/>
    </row>
    <row r="971989" spans="68:68" customFormat="1">
      <c r="BP971989" s="90"/>
    </row>
    <row r="971990" spans="68:68" customFormat="1">
      <c r="BP971990" s="90"/>
    </row>
    <row r="971991" spans="68:68" customFormat="1">
      <c r="BP971991" s="90"/>
    </row>
    <row r="971992" spans="68:68" customFormat="1">
      <c r="BP971992" s="90"/>
    </row>
    <row r="971993" spans="68:68" customFormat="1">
      <c r="BP971993" s="90"/>
    </row>
    <row r="971994" spans="68:68" customFormat="1">
      <c r="BP971994" s="90"/>
    </row>
    <row r="971995" spans="68:68" customFormat="1">
      <c r="BP971995" s="90"/>
    </row>
    <row r="971996" spans="68:68" customFormat="1">
      <c r="BP971996" s="90"/>
    </row>
    <row r="971997" spans="68:68" customFormat="1">
      <c r="BP971997" s="90"/>
    </row>
    <row r="971998" spans="68:68" customFormat="1">
      <c r="BP971998" s="90"/>
    </row>
    <row r="971999" spans="68:68" customFormat="1">
      <c r="BP971999" s="90"/>
    </row>
    <row r="972000" spans="68:68" customFormat="1">
      <c r="BP972000" s="90"/>
    </row>
    <row r="972001" spans="68:68" customFormat="1">
      <c r="BP972001" s="90"/>
    </row>
    <row r="972002" spans="68:68" customFormat="1">
      <c r="BP972002" s="90"/>
    </row>
    <row r="972003" spans="68:68" customFormat="1">
      <c r="BP972003" s="90"/>
    </row>
    <row r="972004" spans="68:68" customFormat="1">
      <c r="BP972004" s="90"/>
    </row>
    <row r="972005" spans="68:68" customFormat="1">
      <c r="BP972005" s="90"/>
    </row>
    <row r="972006" spans="68:68" customFormat="1">
      <c r="BP972006" s="90"/>
    </row>
    <row r="972007" spans="68:68" customFormat="1">
      <c r="BP972007" s="90"/>
    </row>
    <row r="972008" spans="68:68" customFormat="1">
      <c r="BP972008" s="90"/>
    </row>
    <row r="972009" spans="68:68" customFormat="1">
      <c r="BP972009" s="90"/>
    </row>
    <row r="972010" spans="68:68" customFormat="1">
      <c r="BP972010" s="90"/>
    </row>
    <row r="972011" spans="68:68" customFormat="1">
      <c r="BP972011" s="90"/>
    </row>
    <row r="972012" spans="68:68" customFormat="1">
      <c r="BP972012" s="90"/>
    </row>
    <row r="972013" spans="68:68" customFormat="1">
      <c r="BP972013" s="90"/>
    </row>
    <row r="972014" spans="68:68" customFormat="1">
      <c r="BP972014" s="90"/>
    </row>
    <row r="972015" spans="68:68" customFormat="1">
      <c r="BP972015" s="90"/>
    </row>
    <row r="972016" spans="68:68" customFormat="1">
      <c r="BP972016" s="90"/>
    </row>
    <row r="972017" spans="68:68" customFormat="1">
      <c r="BP972017" s="90"/>
    </row>
    <row r="972018" spans="68:68" customFormat="1">
      <c r="BP972018" s="90"/>
    </row>
    <row r="972019" spans="68:68" customFormat="1">
      <c r="BP972019" s="90"/>
    </row>
    <row r="972020" spans="68:68" customFormat="1">
      <c r="BP972020" s="90"/>
    </row>
    <row r="972021" spans="68:68" customFormat="1">
      <c r="BP972021" s="90"/>
    </row>
    <row r="972022" spans="68:68" customFormat="1">
      <c r="BP972022" s="90"/>
    </row>
    <row r="972023" spans="68:68" customFormat="1">
      <c r="BP972023" s="90"/>
    </row>
    <row r="972024" spans="68:68" customFormat="1">
      <c r="BP972024" s="90"/>
    </row>
    <row r="972025" spans="68:68" customFormat="1">
      <c r="BP972025" s="90"/>
    </row>
    <row r="972026" spans="68:68" customFormat="1">
      <c r="BP972026" s="90"/>
    </row>
    <row r="972027" spans="68:68" customFormat="1">
      <c r="BP972027" s="90"/>
    </row>
    <row r="972028" spans="68:68" customFormat="1">
      <c r="BP972028" s="90"/>
    </row>
    <row r="972029" spans="68:68" customFormat="1">
      <c r="BP972029" s="90"/>
    </row>
    <row r="972030" spans="68:68" customFormat="1">
      <c r="BP972030" s="90"/>
    </row>
    <row r="972031" spans="68:68" customFormat="1">
      <c r="BP972031" s="90"/>
    </row>
    <row r="972032" spans="68:68" customFormat="1">
      <c r="BP972032" s="90"/>
    </row>
    <row r="972033" spans="68:68" customFormat="1">
      <c r="BP972033" s="90"/>
    </row>
    <row r="972034" spans="68:68" customFormat="1">
      <c r="BP972034" s="90"/>
    </row>
    <row r="972035" spans="68:68" customFormat="1">
      <c r="BP972035" s="90"/>
    </row>
    <row r="972036" spans="68:68" customFormat="1">
      <c r="BP972036" s="90"/>
    </row>
    <row r="972037" spans="68:68" customFormat="1">
      <c r="BP972037" s="90"/>
    </row>
    <row r="972038" spans="68:68" customFormat="1">
      <c r="BP972038" s="90"/>
    </row>
    <row r="972039" spans="68:68" customFormat="1">
      <c r="BP972039" s="90"/>
    </row>
    <row r="972040" spans="68:68" customFormat="1">
      <c r="BP972040" s="90"/>
    </row>
    <row r="972041" spans="68:68" customFormat="1">
      <c r="BP972041" s="90"/>
    </row>
    <row r="972042" spans="68:68" customFormat="1">
      <c r="BP972042" s="90"/>
    </row>
    <row r="972043" spans="68:68" customFormat="1">
      <c r="BP972043" s="90"/>
    </row>
    <row r="972044" spans="68:68" customFormat="1">
      <c r="BP972044" s="90"/>
    </row>
    <row r="972045" spans="68:68" customFormat="1">
      <c r="BP972045" s="90"/>
    </row>
    <row r="972046" spans="68:68" customFormat="1">
      <c r="BP972046" s="90"/>
    </row>
    <row r="972047" spans="68:68" customFormat="1">
      <c r="BP972047" s="90"/>
    </row>
    <row r="972048" spans="68:68" customFormat="1">
      <c r="BP972048" s="90"/>
    </row>
    <row r="972049" spans="68:68" customFormat="1">
      <c r="BP972049" s="90"/>
    </row>
    <row r="972050" spans="68:68" customFormat="1">
      <c r="BP972050" s="90"/>
    </row>
    <row r="972051" spans="68:68" customFormat="1">
      <c r="BP972051" s="90"/>
    </row>
    <row r="972052" spans="68:68" customFormat="1">
      <c r="BP972052" s="90"/>
    </row>
    <row r="972053" spans="68:68" customFormat="1">
      <c r="BP972053" s="90"/>
    </row>
    <row r="972054" spans="68:68" customFormat="1">
      <c r="BP972054" s="90"/>
    </row>
    <row r="972055" spans="68:68" customFormat="1">
      <c r="BP972055" s="90"/>
    </row>
    <row r="972056" spans="68:68" customFormat="1">
      <c r="BP972056" s="90"/>
    </row>
    <row r="972057" spans="68:68" customFormat="1">
      <c r="BP972057" s="90"/>
    </row>
    <row r="972058" spans="68:68" customFormat="1">
      <c r="BP972058" s="90"/>
    </row>
    <row r="972059" spans="68:68" customFormat="1">
      <c r="BP972059" s="90"/>
    </row>
    <row r="972060" spans="68:68" customFormat="1">
      <c r="BP972060" s="90"/>
    </row>
    <row r="972061" spans="68:68" customFormat="1">
      <c r="BP972061" s="90"/>
    </row>
    <row r="972062" spans="68:68" customFormat="1">
      <c r="BP972062" s="90"/>
    </row>
    <row r="972063" spans="68:68" customFormat="1">
      <c r="BP972063" s="90"/>
    </row>
    <row r="972064" spans="68:68" customFormat="1">
      <c r="BP972064" s="90"/>
    </row>
    <row r="972065" spans="68:68" customFormat="1">
      <c r="BP972065" s="90"/>
    </row>
    <row r="972066" spans="68:68" customFormat="1">
      <c r="BP972066" s="90"/>
    </row>
    <row r="972067" spans="68:68" customFormat="1">
      <c r="BP972067" s="90"/>
    </row>
    <row r="972068" spans="68:68" customFormat="1">
      <c r="BP972068" s="90"/>
    </row>
    <row r="972069" spans="68:68" customFormat="1">
      <c r="BP972069" s="90"/>
    </row>
    <row r="972070" spans="68:68" customFormat="1">
      <c r="BP972070" s="90"/>
    </row>
    <row r="972071" spans="68:68" customFormat="1">
      <c r="BP972071" s="90"/>
    </row>
    <row r="972072" spans="68:68" customFormat="1">
      <c r="BP972072" s="90"/>
    </row>
    <row r="972073" spans="68:68" customFormat="1">
      <c r="BP972073" s="90"/>
    </row>
    <row r="972074" spans="68:68" customFormat="1">
      <c r="BP972074" s="90"/>
    </row>
    <row r="972075" spans="68:68" customFormat="1">
      <c r="BP972075" s="90"/>
    </row>
    <row r="972076" spans="68:68" customFormat="1">
      <c r="BP972076" s="90"/>
    </row>
    <row r="972077" spans="68:68" customFormat="1">
      <c r="BP972077" s="90"/>
    </row>
    <row r="972078" spans="68:68" customFormat="1">
      <c r="BP972078" s="90"/>
    </row>
    <row r="972079" spans="68:68" customFormat="1">
      <c r="BP972079" s="90"/>
    </row>
    <row r="972080" spans="68:68" customFormat="1">
      <c r="BP972080" s="90"/>
    </row>
    <row r="972081" spans="68:68" customFormat="1">
      <c r="BP972081" s="90"/>
    </row>
    <row r="972082" spans="68:68" customFormat="1">
      <c r="BP972082" s="90"/>
    </row>
    <row r="972083" spans="68:68" customFormat="1">
      <c r="BP972083" s="90"/>
    </row>
    <row r="972084" spans="68:68" customFormat="1">
      <c r="BP972084" s="90"/>
    </row>
    <row r="972085" spans="68:68" customFormat="1">
      <c r="BP972085" s="90"/>
    </row>
    <row r="972086" spans="68:68" customFormat="1">
      <c r="BP972086" s="90"/>
    </row>
    <row r="972087" spans="68:68" customFormat="1">
      <c r="BP972087" s="90"/>
    </row>
    <row r="972088" spans="68:68" customFormat="1">
      <c r="BP972088" s="90"/>
    </row>
    <row r="972089" spans="68:68" customFormat="1">
      <c r="BP972089" s="90"/>
    </row>
    <row r="972090" spans="68:68" customFormat="1">
      <c r="BP972090" s="90"/>
    </row>
    <row r="972091" spans="68:68" customFormat="1">
      <c r="BP972091" s="90"/>
    </row>
    <row r="972092" spans="68:68" customFormat="1">
      <c r="BP972092" s="90"/>
    </row>
    <row r="972093" spans="68:68" customFormat="1">
      <c r="BP972093" s="90"/>
    </row>
    <row r="972094" spans="68:68" customFormat="1">
      <c r="BP972094" s="90"/>
    </row>
    <row r="972095" spans="68:68" customFormat="1">
      <c r="BP972095" s="90"/>
    </row>
    <row r="972096" spans="68:68" customFormat="1">
      <c r="BP972096" s="90"/>
    </row>
    <row r="972097" spans="68:68" customFormat="1">
      <c r="BP972097" s="90"/>
    </row>
    <row r="972098" spans="68:68" customFormat="1">
      <c r="BP972098" s="90"/>
    </row>
    <row r="972099" spans="68:68" customFormat="1">
      <c r="BP972099" s="90"/>
    </row>
    <row r="972100" spans="68:68" customFormat="1">
      <c r="BP972100" s="90"/>
    </row>
    <row r="972101" spans="68:68" customFormat="1">
      <c r="BP972101" s="90"/>
    </row>
    <row r="972102" spans="68:68" customFormat="1">
      <c r="BP972102" s="90"/>
    </row>
    <row r="972103" spans="68:68" customFormat="1">
      <c r="BP972103" s="90"/>
    </row>
    <row r="972104" spans="68:68" customFormat="1">
      <c r="BP972104" s="90"/>
    </row>
    <row r="972105" spans="68:68" customFormat="1">
      <c r="BP972105" s="90"/>
    </row>
    <row r="972106" spans="68:68" customFormat="1">
      <c r="BP972106" s="90"/>
    </row>
    <row r="972107" spans="68:68" customFormat="1">
      <c r="BP972107" s="90"/>
    </row>
    <row r="972108" spans="68:68" customFormat="1">
      <c r="BP972108" s="90"/>
    </row>
    <row r="972109" spans="68:68" customFormat="1">
      <c r="BP972109" s="90"/>
    </row>
    <row r="972110" spans="68:68" customFormat="1">
      <c r="BP972110" s="90"/>
    </row>
    <row r="972111" spans="68:68" customFormat="1">
      <c r="BP972111" s="90"/>
    </row>
    <row r="972112" spans="68:68" customFormat="1">
      <c r="BP972112" s="90"/>
    </row>
    <row r="972113" spans="68:68" customFormat="1">
      <c r="BP972113" s="90"/>
    </row>
    <row r="972114" spans="68:68" customFormat="1">
      <c r="BP972114" s="90"/>
    </row>
    <row r="972115" spans="68:68" customFormat="1">
      <c r="BP972115" s="90"/>
    </row>
    <row r="972116" spans="68:68" customFormat="1">
      <c r="BP972116" s="90"/>
    </row>
    <row r="972117" spans="68:68" customFormat="1">
      <c r="BP972117" s="90"/>
    </row>
    <row r="972118" spans="68:68" customFormat="1">
      <c r="BP972118" s="90"/>
    </row>
    <row r="972119" spans="68:68" customFormat="1">
      <c r="BP972119" s="90"/>
    </row>
    <row r="972120" spans="68:68" customFormat="1">
      <c r="BP972120" s="90"/>
    </row>
    <row r="972121" spans="68:68" customFormat="1">
      <c r="BP972121" s="90"/>
    </row>
    <row r="972122" spans="68:68" customFormat="1">
      <c r="BP972122" s="90"/>
    </row>
    <row r="972123" spans="68:68" customFormat="1">
      <c r="BP972123" s="90"/>
    </row>
    <row r="972124" spans="68:68" customFormat="1">
      <c r="BP972124" s="90"/>
    </row>
    <row r="972125" spans="68:68" customFormat="1">
      <c r="BP972125" s="90"/>
    </row>
    <row r="972126" spans="68:68" customFormat="1">
      <c r="BP972126" s="90"/>
    </row>
    <row r="972127" spans="68:68" customFormat="1">
      <c r="BP972127" s="90"/>
    </row>
    <row r="972128" spans="68:68" customFormat="1">
      <c r="BP972128" s="90"/>
    </row>
    <row r="972129" spans="68:68" customFormat="1">
      <c r="BP972129" s="90"/>
    </row>
    <row r="972130" spans="68:68" customFormat="1">
      <c r="BP972130" s="90"/>
    </row>
    <row r="972131" spans="68:68" customFormat="1">
      <c r="BP972131" s="90"/>
    </row>
    <row r="972132" spans="68:68" customFormat="1">
      <c r="BP972132" s="90"/>
    </row>
    <row r="972133" spans="68:68" customFormat="1">
      <c r="BP972133" s="90"/>
    </row>
    <row r="972134" spans="68:68" customFormat="1">
      <c r="BP972134" s="90"/>
    </row>
    <row r="972135" spans="68:68" customFormat="1">
      <c r="BP972135" s="90"/>
    </row>
    <row r="972136" spans="68:68" customFormat="1">
      <c r="BP972136" s="90"/>
    </row>
    <row r="972137" spans="68:68" customFormat="1">
      <c r="BP972137" s="90"/>
    </row>
    <row r="972138" spans="68:68" customFormat="1">
      <c r="BP972138" s="90"/>
    </row>
    <row r="972139" spans="68:68" customFormat="1">
      <c r="BP972139" s="90"/>
    </row>
    <row r="972140" spans="68:68" customFormat="1">
      <c r="BP972140" s="90"/>
    </row>
    <row r="972141" spans="68:68" customFormat="1">
      <c r="BP972141" s="90"/>
    </row>
    <row r="972142" spans="68:68" customFormat="1">
      <c r="BP972142" s="90"/>
    </row>
    <row r="972143" spans="68:68" customFormat="1">
      <c r="BP972143" s="90"/>
    </row>
    <row r="972144" spans="68:68" customFormat="1">
      <c r="BP972144" s="90"/>
    </row>
    <row r="972145" spans="68:68" customFormat="1">
      <c r="BP972145" s="90"/>
    </row>
    <row r="972146" spans="68:68" customFormat="1">
      <c r="BP972146" s="90"/>
    </row>
    <row r="972147" spans="68:68" customFormat="1">
      <c r="BP972147" s="90"/>
    </row>
    <row r="972148" spans="68:68" customFormat="1">
      <c r="BP972148" s="90"/>
    </row>
    <row r="972149" spans="68:68" customFormat="1">
      <c r="BP972149" s="90"/>
    </row>
    <row r="972150" spans="68:68" customFormat="1">
      <c r="BP972150" s="90"/>
    </row>
    <row r="972151" spans="68:68" customFormat="1">
      <c r="BP972151" s="90"/>
    </row>
    <row r="972152" spans="68:68" customFormat="1">
      <c r="BP972152" s="90"/>
    </row>
    <row r="972153" spans="68:68" customFormat="1">
      <c r="BP972153" s="90"/>
    </row>
    <row r="972154" spans="68:68" customFormat="1">
      <c r="BP972154" s="90"/>
    </row>
    <row r="972155" spans="68:68" customFormat="1">
      <c r="BP972155" s="90"/>
    </row>
    <row r="972156" spans="68:68" customFormat="1">
      <c r="BP972156" s="90"/>
    </row>
    <row r="972157" spans="68:68" customFormat="1">
      <c r="BP972157" s="90"/>
    </row>
    <row r="972158" spans="68:68" customFormat="1">
      <c r="BP972158" s="90"/>
    </row>
    <row r="972159" spans="68:68" customFormat="1">
      <c r="BP972159" s="90"/>
    </row>
    <row r="972160" spans="68:68" customFormat="1">
      <c r="BP972160" s="90"/>
    </row>
    <row r="972161" spans="68:68" customFormat="1">
      <c r="BP972161" s="90"/>
    </row>
    <row r="972162" spans="68:68" customFormat="1">
      <c r="BP972162" s="90"/>
    </row>
    <row r="972163" spans="68:68" customFormat="1">
      <c r="BP972163" s="90"/>
    </row>
    <row r="972164" spans="68:68" customFormat="1">
      <c r="BP972164" s="90"/>
    </row>
    <row r="972165" spans="68:68" customFormat="1">
      <c r="BP972165" s="90"/>
    </row>
    <row r="972166" spans="68:68" customFormat="1">
      <c r="BP972166" s="90"/>
    </row>
    <row r="972167" spans="68:68" customFormat="1">
      <c r="BP972167" s="90"/>
    </row>
    <row r="972168" spans="68:68" customFormat="1">
      <c r="BP972168" s="90"/>
    </row>
    <row r="972169" spans="68:68" customFormat="1">
      <c r="BP972169" s="90"/>
    </row>
    <row r="972170" spans="68:68" customFormat="1">
      <c r="BP972170" s="90"/>
    </row>
    <row r="972171" spans="68:68" customFormat="1">
      <c r="BP972171" s="90"/>
    </row>
    <row r="972172" spans="68:68" customFormat="1">
      <c r="BP972172" s="90"/>
    </row>
    <row r="972173" spans="68:68" customFormat="1">
      <c r="BP972173" s="90"/>
    </row>
    <row r="972174" spans="68:68" customFormat="1">
      <c r="BP972174" s="90"/>
    </row>
    <row r="972175" spans="68:68" customFormat="1">
      <c r="BP972175" s="90"/>
    </row>
    <row r="972176" spans="68:68" customFormat="1">
      <c r="BP972176" s="90"/>
    </row>
    <row r="972177" spans="68:68" customFormat="1">
      <c r="BP972177" s="90"/>
    </row>
    <row r="972178" spans="68:68" customFormat="1">
      <c r="BP972178" s="90"/>
    </row>
    <row r="972179" spans="68:68" customFormat="1">
      <c r="BP972179" s="90"/>
    </row>
    <row r="972180" spans="68:68" customFormat="1">
      <c r="BP972180" s="90"/>
    </row>
    <row r="972181" spans="68:68" customFormat="1">
      <c r="BP972181" s="90"/>
    </row>
    <row r="972182" spans="68:68" customFormat="1">
      <c r="BP972182" s="90"/>
    </row>
    <row r="972183" spans="68:68" customFormat="1">
      <c r="BP972183" s="90"/>
    </row>
    <row r="972184" spans="68:68" customFormat="1">
      <c r="BP972184" s="90"/>
    </row>
    <row r="972185" spans="68:68" customFormat="1">
      <c r="BP972185" s="90"/>
    </row>
    <row r="972186" spans="68:68" customFormat="1">
      <c r="BP972186" s="90"/>
    </row>
    <row r="972187" spans="68:68" customFormat="1">
      <c r="BP972187" s="90"/>
    </row>
    <row r="972188" spans="68:68" customFormat="1">
      <c r="BP972188" s="90"/>
    </row>
    <row r="972189" spans="68:68" customFormat="1">
      <c r="BP972189" s="90"/>
    </row>
    <row r="972190" spans="68:68" customFormat="1">
      <c r="BP972190" s="90"/>
    </row>
    <row r="972191" spans="68:68" customFormat="1">
      <c r="BP972191" s="90"/>
    </row>
    <row r="972192" spans="68:68" customFormat="1">
      <c r="BP972192" s="90"/>
    </row>
    <row r="972193" spans="68:68" customFormat="1">
      <c r="BP972193" s="90"/>
    </row>
    <row r="972194" spans="68:68" customFormat="1">
      <c r="BP972194" s="90"/>
    </row>
    <row r="972195" spans="68:68" customFormat="1">
      <c r="BP972195" s="90"/>
    </row>
    <row r="972196" spans="68:68" customFormat="1">
      <c r="BP972196" s="90"/>
    </row>
    <row r="972197" spans="68:68" customFormat="1">
      <c r="BP972197" s="90"/>
    </row>
    <row r="972198" spans="68:68" customFormat="1">
      <c r="BP972198" s="90"/>
    </row>
    <row r="972199" spans="68:68" customFormat="1">
      <c r="BP972199" s="90"/>
    </row>
    <row r="972200" spans="68:68" customFormat="1">
      <c r="BP972200" s="90"/>
    </row>
    <row r="972201" spans="68:68" customFormat="1">
      <c r="BP972201" s="90"/>
    </row>
    <row r="972202" spans="68:68" customFormat="1">
      <c r="BP972202" s="90"/>
    </row>
    <row r="972203" spans="68:68" customFormat="1">
      <c r="BP972203" s="90"/>
    </row>
    <row r="972204" spans="68:68" customFormat="1">
      <c r="BP972204" s="90"/>
    </row>
    <row r="972205" spans="68:68" customFormat="1">
      <c r="BP972205" s="90"/>
    </row>
    <row r="972206" spans="68:68" customFormat="1">
      <c r="BP972206" s="90"/>
    </row>
    <row r="972207" spans="68:68" customFormat="1">
      <c r="BP972207" s="90"/>
    </row>
    <row r="972208" spans="68:68" customFormat="1">
      <c r="BP972208" s="90"/>
    </row>
    <row r="972209" spans="68:68" customFormat="1">
      <c r="BP972209" s="90"/>
    </row>
    <row r="972210" spans="68:68" customFormat="1">
      <c r="BP972210" s="90"/>
    </row>
    <row r="972211" spans="68:68" customFormat="1">
      <c r="BP972211" s="90"/>
    </row>
    <row r="972212" spans="68:68" customFormat="1">
      <c r="BP972212" s="90"/>
    </row>
    <row r="972213" spans="68:68" customFormat="1">
      <c r="BP972213" s="90"/>
    </row>
    <row r="972214" spans="68:68" customFormat="1">
      <c r="BP972214" s="90"/>
    </row>
    <row r="972215" spans="68:68" customFormat="1">
      <c r="BP972215" s="90"/>
    </row>
    <row r="972216" spans="68:68" customFormat="1">
      <c r="BP972216" s="90"/>
    </row>
    <row r="972217" spans="68:68" customFormat="1">
      <c r="BP972217" s="90"/>
    </row>
    <row r="972218" spans="68:68" customFormat="1">
      <c r="BP972218" s="90"/>
    </row>
    <row r="972219" spans="68:68" customFormat="1">
      <c r="BP972219" s="90"/>
    </row>
    <row r="972220" spans="68:68" customFormat="1">
      <c r="BP972220" s="90"/>
    </row>
    <row r="972221" spans="68:68" customFormat="1">
      <c r="BP972221" s="90"/>
    </row>
    <row r="972222" spans="68:68" customFormat="1">
      <c r="BP972222" s="90"/>
    </row>
    <row r="972223" spans="68:68" customFormat="1">
      <c r="BP972223" s="90"/>
    </row>
    <row r="972224" spans="68:68" customFormat="1">
      <c r="BP972224" s="90"/>
    </row>
    <row r="972225" spans="68:68" customFormat="1">
      <c r="BP972225" s="90"/>
    </row>
    <row r="972226" spans="68:68" customFormat="1">
      <c r="BP972226" s="90"/>
    </row>
    <row r="972227" spans="68:68" customFormat="1">
      <c r="BP972227" s="90"/>
    </row>
    <row r="972228" spans="68:68" customFormat="1">
      <c r="BP972228" s="90"/>
    </row>
    <row r="972229" spans="68:68" customFormat="1">
      <c r="BP972229" s="90"/>
    </row>
    <row r="972230" spans="68:68" customFormat="1">
      <c r="BP972230" s="90"/>
    </row>
    <row r="972231" spans="68:68" customFormat="1">
      <c r="BP972231" s="90"/>
    </row>
    <row r="972232" spans="68:68" customFormat="1">
      <c r="BP972232" s="90"/>
    </row>
    <row r="972233" spans="68:68" customFormat="1">
      <c r="BP972233" s="90"/>
    </row>
    <row r="972234" spans="68:68" customFormat="1">
      <c r="BP972234" s="90"/>
    </row>
    <row r="972235" spans="68:68" customFormat="1">
      <c r="BP972235" s="90"/>
    </row>
    <row r="972236" spans="68:68" customFormat="1">
      <c r="BP972236" s="90"/>
    </row>
    <row r="972237" spans="68:68" customFormat="1">
      <c r="BP972237" s="90"/>
    </row>
    <row r="972238" spans="68:68" customFormat="1">
      <c r="BP972238" s="90"/>
    </row>
    <row r="972239" spans="68:68" customFormat="1">
      <c r="BP972239" s="90"/>
    </row>
    <row r="972240" spans="68:68" customFormat="1">
      <c r="BP972240" s="90"/>
    </row>
    <row r="972241" spans="68:68" customFormat="1">
      <c r="BP972241" s="90"/>
    </row>
    <row r="972242" spans="68:68" customFormat="1">
      <c r="BP972242" s="90"/>
    </row>
    <row r="972243" spans="68:68" customFormat="1">
      <c r="BP972243" s="90"/>
    </row>
    <row r="972244" spans="68:68" customFormat="1">
      <c r="BP972244" s="90"/>
    </row>
    <row r="972245" spans="68:68" customFormat="1">
      <c r="BP972245" s="90"/>
    </row>
    <row r="972246" spans="68:68" customFormat="1">
      <c r="BP972246" s="90"/>
    </row>
    <row r="972247" spans="68:68" customFormat="1">
      <c r="BP972247" s="90"/>
    </row>
    <row r="972248" spans="68:68" customFormat="1">
      <c r="BP972248" s="90"/>
    </row>
    <row r="972249" spans="68:68" customFormat="1">
      <c r="BP972249" s="90"/>
    </row>
    <row r="972250" spans="68:68" customFormat="1">
      <c r="BP972250" s="90"/>
    </row>
    <row r="972251" spans="68:68" customFormat="1">
      <c r="BP972251" s="90"/>
    </row>
    <row r="972252" spans="68:68" customFormat="1">
      <c r="BP972252" s="90"/>
    </row>
    <row r="972253" spans="68:68" customFormat="1">
      <c r="BP972253" s="90"/>
    </row>
    <row r="972254" spans="68:68" customFormat="1">
      <c r="BP972254" s="90"/>
    </row>
    <row r="972255" spans="68:68" customFormat="1">
      <c r="BP972255" s="90"/>
    </row>
    <row r="972256" spans="68:68" customFormat="1">
      <c r="BP972256" s="90"/>
    </row>
    <row r="972257" spans="68:68" customFormat="1">
      <c r="BP972257" s="90"/>
    </row>
    <row r="972258" spans="68:68" customFormat="1">
      <c r="BP972258" s="90"/>
    </row>
    <row r="972259" spans="68:68" customFormat="1">
      <c r="BP972259" s="90"/>
    </row>
    <row r="972260" spans="68:68" customFormat="1">
      <c r="BP972260" s="90"/>
    </row>
    <row r="972261" spans="68:68" customFormat="1">
      <c r="BP972261" s="90"/>
    </row>
    <row r="972262" spans="68:68" customFormat="1">
      <c r="BP972262" s="90"/>
    </row>
    <row r="972263" spans="68:68" customFormat="1">
      <c r="BP972263" s="90"/>
    </row>
    <row r="972264" spans="68:68" customFormat="1">
      <c r="BP972264" s="90"/>
    </row>
    <row r="972265" spans="68:68" customFormat="1">
      <c r="BP972265" s="90"/>
    </row>
    <row r="972266" spans="68:68" customFormat="1">
      <c r="BP972266" s="90"/>
    </row>
    <row r="972267" spans="68:68" customFormat="1">
      <c r="BP972267" s="90"/>
    </row>
    <row r="972268" spans="68:68" customFormat="1">
      <c r="BP972268" s="90"/>
    </row>
    <row r="972269" spans="68:68" customFormat="1">
      <c r="BP972269" s="90"/>
    </row>
    <row r="972270" spans="68:68" customFormat="1">
      <c r="BP972270" s="90"/>
    </row>
    <row r="972271" spans="68:68" customFormat="1">
      <c r="BP972271" s="90"/>
    </row>
    <row r="972272" spans="68:68" customFormat="1">
      <c r="BP972272" s="90"/>
    </row>
    <row r="972273" spans="68:68" customFormat="1">
      <c r="BP972273" s="90"/>
    </row>
    <row r="972274" spans="68:68" customFormat="1">
      <c r="BP972274" s="90"/>
    </row>
    <row r="972275" spans="68:68" customFormat="1">
      <c r="BP972275" s="90"/>
    </row>
    <row r="972276" spans="68:68" customFormat="1">
      <c r="BP972276" s="90"/>
    </row>
    <row r="972277" spans="68:68" customFormat="1">
      <c r="BP972277" s="90"/>
    </row>
    <row r="972278" spans="68:68" customFormat="1">
      <c r="BP972278" s="90"/>
    </row>
    <row r="972279" spans="68:68" customFormat="1">
      <c r="BP972279" s="90"/>
    </row>
    <row r="972280" spans="68:68" customFormat="1">
      <c r="BP972280" s="90"/>
    </row>
    <row r="972281" spans="68:68" customFormat="1">
      <c r="BP972281" s="90"/>
    </row>
    <row r="972282" spans="68:68" customFormat="1">
      <c r="BP972282" s="90"/>
    </row>
    <row r="972283" spans="68:68" customFormat="1">
      <c r="BP972283" s="90"/>
    </row>
    <row r="972284" spans="68:68" customFormat="1">
      <c r="BP972284" s="90"/>
    </row>
    <row r="972285" spans="68:68" customFormat="1">
      <c r="BP972285" s="90"/>
    </row>
    <row r="972286" spans="68:68" customFormat="1">
      <c r="BP972286" s="90"/>
    </row>
    <row r="972287" spans="68:68" customFormat="1">
      <c r="BP972287" s="90"/>
    </row>
    <row r="972288" spans="68:68" customFormat="1">
      <c r="BP972288" s="90"/>
    </row>
    <row r="972289" spans="68:68" customFormat="1">
      <c r="BP972289" s="90"/>
    </row>
    <row r="972290" spans="68:68" customFormat="1">
      <c r="BP972290" s="90"/>
    </row>
    <row r="972291" spans="68:68" customFormat="1">
      <c r="BP972291" s="90"/>
    </row>
    <row r="972292" spans="68:68" customFormat="1">
      <c r="BP972292" s="90"/>
    </row>
    <row r="972293" spans="68:68" customFormat="1">
      <c r="BP972293" s="90"/>
    </row>
    <row r="972294" spans="68:68" customFormat="1">
      <c r="BP972294" s="90"/>
    </row>
    <row r="972295" spans="68:68" customFormat="1">
      <c r="BP972295" s="90"/>
    </row>
    <row r="972296" spans="68:68" customFormat="1">
      <c r="BP972296" s="90"/>
    </row>
    <row r="972297" spans="68:68" customFormat="1">
      <c r="BP972297" s="90"/>
    </row>
    <row r="972298" spans="68:68" customFormat="1">
      <c r="BP972298" s="90"/>
    </row>
    <row r="972299" spans="68:68" customFormat="1">
      <c r="BP972299" s="90"/>
    </row>
    <row r="972300" spans="68:68" customFormat="1">
      <c r="BP972300" s="90"/>
    </row>
    <row r="972301" spans="68:68" customFormat="1">
      <c r="BP972301" s="90"/>
    </row>
    <row r="972302" spans="68:68" customFormat="1">
      <c r="BP972302" s="90"/>
    </row>
    <row r="972303" spans="68:68" customFormat="1">
      <c r="BP972303" s="90"/>
    </row>
    <row r="972304" spans="68:68" customFormat="1">
      <c r="BP972304" s="90"/>
    </row>
    <row r="972305" spans="68:68" customFormat="1">
      <c r="BP972305" s="90"/>
    </row>
    <row r="972306" spans="68:68" customFormat="1">
      <c r="BP972306" s="90"/>
    </row>
    <row r="972307" spans="68:68" customFormat="1">
      <c r="BP972307" s="90"/>
    </row>
    <row r="972308" spans="68:68" customFormat="1">
      <c r="BP972308" s="90"/>
    </row>
    <row r="972309" spans="68:68" customFormat="1">
      <c r="BP972309" s="90"/>
    </row>
    <row r="972310" spans="68:68" customFormat="1">
      <c r="BP972310" s="90"/>
    </row>
    <row r="972311" spans="68:68" customFormat="1">
      <c r="BP972311" s="90"/>
    </row>
    <row r="972312" spans="68:68" customFormat="1">
      <c r="BP972312" s="90"/>
    </row>
    <row r="972313" spans="68:68" customFormat="1">
      <c r="BP972313" s="90"/>
    </row>
    <row r="972314" spans="68:68" customFormat="1">
      <c r="BP972314" s="90"/>
    </row>
    <row r="972315" spans="68:68" customFormat="1">
      <c r="BP972315" s="90"/>
    </row>
    <row r="972316" spans="68:68" customFormat="1">
      <c r="BP972316" s="90"/>
    </row>
    <row r="972317" spans="68:68" customFormat="1">
      <c r="BP972317" s="90"/>
    </row>
    <row r="972318" spans="68:68" customFormat="1">
      <c r="BP972318" s="90"/>
    </row>
    <row r="972319" spans="68:68" customFormat="1">
      <c r="BP972319" s="90"/>
    </row>
    <row r="972320" spans="68:68" customFormat="1">
      <c r="BP972320" s="90"/>
    </row>
    <row r="972321" spans="68:68" customFormat="1">
      <c r="BP972321" s="90"/>
    </row>
    <row r="972322" spans="68:68" customFormat="1">
      <c r="BP972322" s="90"/>
    </row>
    <row r="972323" spans="68:68" customFormat="1">
      <c r="BP972323" s="90"/>
    </row>
    <row r="972324" spans="68:68" customFormat="1">
      <c r="BP972324" s="90"/>
    </row>
    <row r="972325" spans="68:68" customFormat="1">
      <c r="BP972325" s="90"/>
    </row>
    <row r="972326" spans="68:68" customFormat="1">
      <c r="BP972326" s="90"/>
    </row>
    <row r="972327" spans="68:68" customFormat="1">
      <c r="BP972327" s="90"/>
    </row>
    <row r="972328" spans="68:68" customFormat="1">
      <c r="BP972328" s="90"/>
    </row>
    <row r="972329" spans="68:68" customFormat="1">
      <c r="BP972329" s="90"/>
    </row>
    <row r="972330" spans="68:68" customFormat="1">
      <c r="BP972330" s="90"/>
    </row>
    <row r="972331" spans="68:68" customFormat="1">
      <c r="BP972331" s="90"/>
    </row>
    <row r="972332" spans="68:68" customFormat="1">
      <c r="BP972332" s="90"/>
    </row>
    <row r="972333" spans="68:68" customFormat="1">
      <c r="BP972333" s="90"/>
    </row>
    <row r="972334" spans="68:68" customFormat="1">
      <c r="BP972334" s="90"/>
    </row>
    <row r="972335" spans="68:68" customFormat="1">
      <c r="BP972335" s="90"/>
    </row>
    <row r="972336" spans="68:68" customFormat="1">
      <c r="BP972336" s="90"/>
    </row>
    <row r="972337" spans="68:68" customFormat="1">
      <c r="BP972337" s="90"/>
    </row>
    <row r="972338" spans="68:68" customFormat="1">
      <c r="BP972338" s="90"/>
    </row>
    <row r="972339" spans="68:68" customFormat="1">
      <c r="BP972339" s="90"/>
    </row>
    <row r="972340" spans="68:68" customFormat="1">
      <c r="BP972340" s="90"/>
    </row>
    <row r="972341" spans="68:68" customFormat="1">
      <c r="BP972341" s="90"/>
    </row>
    <row r="972342" spans="68:68" customFormat="1">
      <c r="BP972342" s="90"/>
    </row>
    <row r="972343" spans="68:68" customFormat="1">
      <c r="BP972343" s="90"/>
    </row>
    <row r="972344" spans="68:68" customFormat="1">
      <c r="BP972344" s="90"/>
    </row>
    <row r="972345" spans="68:68" customFormat="1">
      <c r="BP972345" s="90"/>
    </row>
    <row r="972346" spans="68:68" customFormat="1">
      <c r="BP972346" s="90"/>
    </row>
    <row r="972347" spans="68:68" customFormat="1">
      <c r="BP972347" s="90"/>
    </row>
    <row r="972348" spans="68:68" customFormat="1">
      <c r="BP972348" s="90"/>
    </row>
    <row r="972349" spans="68:68" customFormat="1">
      <c r="BP972349" s="90"/>
    </row>
    <row r="972350" spans="68:68" customFormat="1">
      <c r="BP972350" s="90"/>
    </row>
    <row r="972351" spans="68:68" customFormat="1">
      <c r="BP972351" s="90"/>
    </row>
    <row r="972352" spans="68:68" customFormat="1">
      <c r="BP972352" s="90"/>
    </row>
    <row r="972353" spans="68:68" customFormat="1">
      <c r="BP972353" s="90"/>
    </row>
    <row r="972354" spans="68:68" customFormat="1">
      <c r="BP972354" s="90"/>
    </row>
    <row r="972355" spans="68:68" customFormat="1">
      <c r="BP972355" s="90"/>
    </row>
    <row r="972356" spans="68:68" customFormat="1">
      <c r="BP972356" s="90"/>
    </row>
    <row r="972357" spans="68:68" customFormat="1">
      <c r="BP972357" s="90"/>
    </row>
    <row r="972358" spans="68:68" customFormat="1">
      <c r="BP972358" s="90"/>
    </row>
    <row r="972359" spans="68:68" customFormat="1">
      <c r="BP972359" s="90"/>
    </row>
    <row r="972360" spans="68:68" customFormat="1">
      <c r="BP972360" s="90"/>
    </row>
    <row r="972361" spans="68:68" customFormat="1">
      <c r="BP972361" s="90"/>
    </row>
    <row r="972362" spans="68:68" customFormat="1">
      <c r="BP972362" s="90"/>
    </row>
    <row r="972363" spans="68:68" customFormat="1">
      <c r="BP972363" s="90"/>
    </row>
    <row r="972364" spans="68:68" customFormat="1">
      <c r="BP972364" s="90"/>
    </row>
    <row r="972365" spans="68:68" customFormat="1">
      <c r="BP972365" s="90"/>
    </row>
    <row r="972366" spans="68:68" customFormat="1">
      <c r="BP972366" s="90"/>
    </row>
    <row r="972367" spans="68:68" customFormat="1">
      <c r="BP972367" s="90"/>
    </row>
    <row r="972368" spans="68:68" customFormat="1">
      <c r="BP972368" s="90"/>
    </row>
    <row r="972369" spans="68:68" customFormat="1">
      <c r="BP972369" s="90"/>
    </row>
    <row r="972370" spans="68:68" customFormat="1">
      <c r="BP972370" s="90"/>
    </row>
    <row r="972371" spans="68:68" customFormat="1">
      <c r="BP972371" s="90"/>
    </row>
    <row r="972372" spans="68:68" customFormat="1">
      <c r="BP972372" s="90"/>
    </row>
    <row r="972373" spans="68:68" customFormat="1">
      <c r="BP972373" s="90"/>
    </row>
    <row r="972374" spans="68:68" customFormat="1">
      <c r="BP972374" s="90"/>
    </row>
    <row r="972375" spans="68:68" customFormat="1">
      <c r="BP972375" s="90"/>
    </row>
    <row r="972376" spans="68:68" customFormat="1">
      <c r="BP972376" s="90"/>
    </row>
    <row r="972377" spans="68:68" customFormat="1">
      <c r="BP972377" s="90"/>
    </row>
    <row r="972378" spans="68:68" customFormat="1">
      <c r="BP972378" s="90"/>
    </row>
    <row r="972379" spans="68:68" customFormat="1">
      <c r="BP972379" s="90"/>
    </row>
    <row r="972380" spans="68:68" customFormat="1">
      <c r="BP972380" s="90"/>
    </row>
    <row r="972381" spans="68:68" customFormat="1">
      <c r="BP972381" s="90"/>
    </row>
    <row r="972382" spans="68:68" customFormat="1">
      <c r="BP972382" s="90"/>
    </row>
    <row r="972383" spans="68:68" customFormat="1">
      <c r="BP972383" s="90"/>
    </row>
    <row r="972384" spans="68:68" customFormat="1">
      <c r="BP972384" s="90"/>
    </row>
    <row r="972385" spans="68:68" customFormat="1">
      <c r="BP972385" s="90"/>
    </row>
    <row r="972386" spans="68:68" customFormat="1">
      <c r="BP972386" s="90"/>
    </row>
    <row r="972387" spans="68:68" customFormat="1">
      <c r="BP972387" s="90"/>
    </row>
    <row r="972388" spans="68:68" customFormat="1">
      <c r="BP972388" s="90"/>
    </row>
    <row r="972389" spans="68:68" customFormat="1">
      <c r="BP972389" s="90"/>
    </row>
    <row r="972390" spans="68:68" customFormat="1">
      <c r="BP972390" s="90"/>
    </row>
    <row r="972391" spans="68:68" customFormat="1">
      <c r="BP972391" s="90"/>
    </row>
    <row r="972392" spans="68:68" customFormat="1">
      <c r="BP972392" s="90"/>
    </row>
    <row r="972393" spans="68:68" customFormat="1">
      <c r="BP972393" s="90"/>
    </row>
    <row r="972394" spans="68:68" customFormat="1">
      <c r="BP972394" s="90"/>
    </row>
    <row r="972395" spans="68:68" customFormat="1">
      <c r="BP972395" s="90"/>
    </row>
    <row r="972396" spans="68:68" customFormat="1">
      <c r="BP972396" s="90"/>
    </row>
    <row r="972397" spans="68:68" customFormat="1">
      <c r="BP972397" s="90"/>
    </row>
    <row r="972398" spans="68:68" customFormat="1">
      <c r="BP972398" s="90"/>
    </row>
    <row r="972399" spans="68:68" customFormat="1">
      <c r="BP972399" s="90"/>
    </row>
    <row r="972400" spans="68:68" customFormat="1">
      <c r="BP972400" s="90"/>
    </row>
    <row r="972401" spans="68:68" customFormat="1">
      <c r="BP972401" s="90"/>
    </row>
    <row r="972402" spans="68:68" customFormat="1">
      <c r="BP972402" s="90"/>
    </row>
    <row r="972403" spans="68:68" customFormat="1">
      <c r="BP972403" s="90"/>
    </row>
    <row r="972404" spans="68:68" customFormat="1">
      <c r="BP972404" s="90"/>
    </row>
    <row r="972405" spans="68:68" customFormat="1">
      <c r="BP972405" s="90"/>
    </row>
    <row r="972406" spans="68:68" customFormat="1">
      <c r="BP972406" s="90"/>
    </row>
    <row r="972407" spans="68:68" customFormat="1">
      <c r="BP972407" s="90"/>
    </row>
    <row r="972408" spans="68:68" customFormat="1">
      <c r="BP972408" s="90"/>
    </row>
    <row r="972409" spans="68:68" customFormat="1">
      <c r="BP972409" s="90"/>
    </row>
    <row r="972410" spans="68:68" customFormat="1">
      <c r="BP972410" s="90"/>
    </row>
    <row r="972411" spans="68:68" customFormat="1">
      <c r="BP972411" s="90"/>
    </row>
    <row r="972412" spans="68:68" customFormat="1">
      <c r="BP972412" s="90"/>
    </row>
    <row r="972413" spans="68:68" customFormat="1">
      <c r="BP972413" s="90"/>
    </row>
    <row r="972414" spans="68:68" customFormat="1">
      <c r="BP972414" s="90"/>
    </row>
    <row r="972415" spans="68:68" customFormat="1">
      <c r="BP972415" s="90"/>
    </row>
    <row r="972416" spans="68:68" customFormat="1">
      <c r="BP972416" s="90"/>
    </row>
    <row r="972417" spans="68:68" customFormat="1">
      <c r="BP972417" s="90"/>
    </row>
    <row r="972418" spans="68:68" customFormat="1">
      <c r="BP972418" s="90"/>
    </row>
    <row r="972419" spans="68:68" customFormat="1">
      <c r="BP972419" s="90"/>
    </row>
    <row r="972420" spans="68:68" customFormat="1">
      <c r="BP972420" s="90"/>
    </row>
    <row r="972421" spans="68:68" customFormat="1">
      <c r="BP972421" s="90"/>
    </row>
    <row r="972422" spans="68:68" customFormat="1">
      <c r="BP972422" s="90"/>
    </row>
    <row r="972423" spans="68:68" customFormat="1">
      <c r="BP972423" s="90"/>
    </row>
    <row r="972424" spans="68:68" customFormat="1">
      <c r="BP972424" s="90"/>
    </row>
    <row r="972425" spans="68:68" customFormat="1">
      <c r="BP972425" s="90"/>
    </row>
    <row r="972426" spans="68:68" customFormat="1">
      <c r="BP972426" s="90"/>
    </row>
    <row r="972427" spans="68:68" customFormat="1">
      <c r="BP972427" s="90"/>
    </row>
    <row r="972428" spans="68:68" customFormat="1">
      <c r="BP972428" s="90"/>
    </row>
    <row r="972429" spans="68:68" customFormat="1">
      <c r="BP972429" s="90"/>
    </row>
    <row r="972430" spans="68:68" customFormat="1">
      <c r="BP972430" s="90"/>
    </row>
    <row r="972431" spans="68:68" customFormat="1">
      <c r="BP972431" s="90"/>
    </row>
    <row r="972432" spans="68:68" customFormat="1">
      <c r="BP972432" s="90"/>
    </row>
    <row r="972433" spans="68:68" customFormat="1">
      <c r="BP972433" s="90"/>
    </row>
    <row r="972434" spans="68:68" customFormat="1">
      <c r="BP972434" s="90"/>
    </row>
    <row r="972435" spans="68:68" customFormat="1">
      <c r="BP972435" s="90"/>
    </row>
    <row r="972436" spans="68:68" customFormat="1">
      <c r="BP972436" s="90"/>
    </row>
    <row r="972437" spans="68:68" customFormat="1">
      <c r="BP972437" s="90"/>
    </row>
    <row r="972438" spans="68:68" customFormat="1">
      <c r="BP972438" s="90"/>
    </row>
    <row r="972439" spans="68:68" customFormat="1">
      <c r="BP972439" s="90"/>
    </row>
    <row r="972440" spans="68:68" customFormat="1">
      <c r="BP972440" s="90"/>
    </row>
    <row r="972441" spans="68:68" customFormat="1">
      <c r="BP972441" s="90"/>
    </row>
    <row r="972442" spans="68:68" customFormat="1">
      <c r="BP972442" s="90"/>
    </row>
    <row r="972443" spans="68:68" customFormat="1">
      <c r="BP972443" s="90"/>
    </row>
    <row r="972444" spans="68:68" customFormat="1">
      <c r="BP972444" s="90"/>
    </row>
    <row r="972445" spans="68:68" customFormat="1">
      <c r="BP972445" s="90"/>
    </row>
    <row r="972446" spans="68:68" customFormat="1">
      <c r="BP972446" s="90"/>
    </row>
    <row r="972447" spans="68:68" customFormat="1">
      <c r="BP972447" s="90"/>
    </row>
    <row r="972448" spans="68:68" customFormat="1">
      <c r="BP972448" s="90"/>
    </row>
    <row r="972449" spans="68:68" customFormat="1">
      <c r="BP972449" s="90"/>
    </row>
    <row r="972450" spans="68:68" customFormat="1">
      <c r="BP972450" s="90"/>
    </row>
    <row r="972451" spans="68:68" customFormat="1">
      <c r="BP972451" s="90"/>
    </row>
    <row r="972452" spans="68:68" customFormat="1">
      <c r="BP972452" s="90"/>
    </row>
    <row r="972453" spans="68:68" customFormat="1">
      <c r="BP972453" s="90"/>
    </row>
    <row r="972454" spans="68:68" customFormat="1">
      <c r="BP972454" s="90"/>
    </row>
    <row r="972455" spans="68:68" customFormat="1">
      <c r="BP972455" s="90"/>
    </row>
    <row r="972456" spans="68:68" customFormat="1">
      <c r="BP972456" s="90"/>
    </row>
    <row r="972457" spans="68:68" customFormat="1">
      <c r="BP972457" s="90"/>
    </row>
    <row r="972458" spans="68:68" customFormat="1">
      <c r="BP972458" s="90"/>
    </row>
    <row r="972459" spans="68:68" customFormat="1">
      <c r="BP972459" s="90"/>
    </row>
    <row r="972460" spans="68:68" customFormat="1">
      <c r="BP972460" s="90"/>
    </row>
    <row r="972461" spans="68:68" customFormat="1">
      <c r="BP972461" s="90"/>
    </row>
    <row r="972462" spans="68:68" customFormat="1">
      <c r="BP972462" s="90"/>
    </row>
    <row r="972463" spans="68:68" customFormat="1">
      <c r="BP972463" s="90"/>
    </row>
    <row r="972464" spans="68:68" customFormat="1">
      <c r="BP972464" s="90"/>
    </row>
    <row r="972465" spans="68:68" customFormat="1">
      <c r="BP972465" s="90"/>
    </row>
    <row r="972466" spans="68:68" customFormat="1">
      <c r="BP972466" s="90"/>
    </row>
    <row r="972467" spans="68:68" customFormat="1">
      <c r="BP972467" s="90"/>
    </row>
    <row r="972468" spans="68:68" customFormat="1">
      <c r="BP972468" s="90"/>
    </row>
    <row r="972469" spans="68:68" customFormat="1">
      <c r="BP972469" s="90"/>
    </row>
    <row r="972470" spans="68:68" customFormat="1">
      <c r="BP972470" s="90"/>
    </row>
    <row r="972471" spans="68:68" customFormat="1">
      <c r="BP972471" s="90"/>
    </row>
    <row r="972472" spans="68:68" customFormat="1">
      <c r="BP972472" s="90"/>
    </row>
    <row r="972473" spans="68:68" customFormat="1">
      <c r="BP972473" s="90"/>
    </row>
    <row r="972474" spans="68:68" customFormat="1">
      <c r="BP972474" s="90"/>
    </row>
    <row r="972475" spans="68:68" customFormat="1">
      <c r="BP972475" s="90"/>
    </row>
    <row r="972476" spans="68:68" customFormat="1">
      <c r="BP972476" s="90"/>
    </row>
    <row r="972477" spans="68:68" customFormat="1">
      <c r="BP972477" s="90"/>
    </row>
    <row r="972478" spans="68:68" customFormat="1">
      <c r="BP972478" s="90"/>
    </row>
    <row r="972479" spans="68:68" customFormat="1">
      <c r="BP972479" s="90"/>
    </row>
    <row r="972480" spans="68:68" customFormat="1">
      <c r="BP972480" s="90"/>
    </row>
    <row r="972481" spans="68:68" customFormat="1">
      <c r="BP972481" s="90"/>
    </row>
    <row r="972482" spans="68:68" customFormat="1">
      <c r="BP972482" s="90"/>
    </row>
    <row r="972483" spans="68:68" customFormat="1">
      <c r="BP972483" s="90"/>
    </row>
    <row r="972484" spans="68:68" customFormat="1">
      <c r="BP972484" s="90"/>
    </row>
    <row r="972485" spans="68:68" customFormat="1">
      <c r="BP972485" s="90"/>
    </row>
    <row r="972486" spans="68:68" customFormat="1">
      <c r="BP972486" s="90"/>
    </row>
    <row r="972487" spans="68:68" customFormat="1">
      <c r="BP972487" s="90"/>
    </row>
    <row r="972488" spans="68:68" customFormat="1">
      <c r="BP972488" s="90"/>
    </row>
    <row r="972489" spans="68:68" customFormat="1">
      <c r="BP972489" s="90"/>
    </row>
    <row r="972490" spans="68:68" customFormat="1">
      <c r="BP972490" s="90"/>
    </row>
    <row r="972491" spans="68:68" customFormat="1">
      <c r="BP972491" s="90"/>
    </row>
    <row r="972492" spans="68:68" customFormat="1">
      <c r="BP972492" s="90"/>
    </row>
    <row r="972493" spans="68:68" customFormat="1">
      <c r="BP972493" s="90"/>
    </row>
    <row r="972494" spans="68:68" customFormat="1">
      <c r="BP972494" s="90"/>
    </row>
    <row r="972495" spans="68:68" customFormat="1">
      <c r="BP972495" s="90"/>
    </row>
    <row r="972496" spans="68:68" customFormat="1">
      <c r="BP972496" s="90"/>
    </row>
    <row r="972497" spans="68:68" customFormat="1">
      <c r="BP972497" s="90"/>
    </row>
    <row r="972498" spans="68:68" customFormat="1">
      <c r="BP972498" s="90"/>
    </row>
    <row r="972499" spans="68:68" customFormat="1">
      <c r="BP972499" s="90"/>
    </row>
    <row r="972500" spans="68:68" customFormat="1">
      <c r="BP972500" s="90"/>
    </row>
    <row r="972501" spans="68:68" customFormat="1">
      <c r="BP972501" s="90"/>
    </row>
    <row r="972502" spans="68:68" customFormat="1">
      <c r="BP972502" s="90"/>
    </row>
    <row r="972503" spans="68:68" customFormat="1">
      <c r="BP972503" s="90"/>
    </row>
    <row r="972504" spans="68:68" customFormat="1">
      <c r="BP972504" s="90"/>
    </row>
    <row r="972505" spans="68:68" customFormat="1">
      <c r="BP972505" s="90"/>
    </row>
    <row r="972506" spans="68:68" customFormat="1">
      <c r="BP972506" s="90"/>
    </row>
    <row r="972507" spans="68:68" customFormat="1">
      <c r="BP972507" s="90"/>
    </row>
    <row r="972508" spans="68:68" customFormat="1">
      <c r="BP972508" s="90"/>
    </row>
    <row r="972509" spans="68:68" customFormat="1">
      <c r="BP972509" s="90"/>
    </row>
    <row r="972510" spans="68:68" customFormat="1">
      <c r="BP972510" s="90"/>
    </row>
    <row r="972511" spans="68:68" customFormat="1">
      <c r="BP972511" s="90"/>
    </row>
    <row r="972512" spans="68:68" customFormat="1">
      <c r="BP972512" s="90"/>
    </row>
    <row r="972513" spans="68:68" customFormat="1">
      <c r="BP972513" s="90"/>
    </row>
    <row r="972514" spans="68:68" customFormat="1">
      <c r="BP972514" s="90"/>
    </row>
    <row r="972515" spans="68:68" customFormat="1">
      <c r="BP972515" s="90"/>
    </row>
    <row r="972516" spans="68:68" customFormat="1">
      <c r="BP972516" s="90"/>
    </row>
    <row r="972517" spans="68:68" customFormat="1">
      <c r="BP972517" s="90"/>
    </row>
    <row r="972518" spans="68:68" customFormat="1">
      <c r="BP972518" s="90"/>
    </row>
    <row r="972519" spans="68:68" customFormat="1">
      <c r="BP972519" s="90"/>
    </row>
    <row r="972520" spans="68:68" customFormat="1">
      <c r="BP972520" s="90"/>
    </row>
    <row r="972521" spans="68:68" customFormat="1">
      <c r="BP972521" s="90"/>
    </row>
    <row r="972522" spans="68:68" customFormat="1">
      <c r="BP972522" s="90"/>
    </row>
    <row r="972523" spans="68:68" customFormat="1">
      <c r="BP972523" s="90"/>
    </row>
    <row r="972524" spans="68:68" customFormat="1">
      <c r="BP972524" s="90"/>
    </row>
    <row r="972525" spans="68:68" customFormat="1">
      <c r="BP972525" s="90"/>
    </row>
    <row r="972526" spans="68:68" customFormat="1">
      <c r="BP972526" s="90"/>
    </row>
    <row r="972527" spans="68:68" customFormat="1">
      <c r="BP972527" s="90"/>
    </row>
    <row r="972528" spans="68:68" customFormat="1">
      <c r="BP972528" s="90"/>
    </row>
    <row r="972529" spans="68:68" customFormat="1">
      <c r="BP972529" s="90"/>
    </row>
    <row r="972530" spans="68:68" customFormat="1">
      <c r="BP972530" s="90"/>
    </row>
    <row r="972531" spans="68:68" customFormat="1">
      <c r="BP972531" s="90"/>
    </row>
    <row r="972532" spans="68:68" customFormat="1">
      <c r="BP972532" s="90"/>
    </row>
    <row r="972533" spans="68:68" customFormat="1">
      <c r="BP972533" s="90"/>
    </row>
    <row r="972534" spans="68:68" customFormat="1">
      <c r="BP972534" s="90"/>
    </row>
    <row r="972535" spans="68:68" customFormat="1">
      <c r="BP972535" s="90"/>
    </row>
    <row r="972536" spans="68:68" customFormat="1">
      <c r="BP972536" s="90"/>
    </row>
    <row r="972537" spans="68:68" customFormat="1">
      <c r="BP972537" s="90"/>
    </row>
    <row r="972538" spans="68:68" customFormat="1">
      <c r="BP972538" s="90"/>
    </row>
    <row r="972539" spans="68:68" customFormat="1">
      <c r="BP972539" s="90"/>
    </row>
    <row r="972540" spans="68:68" customFormat="1">
      <c r="BP972540" s="90"/>
    </row>
    <row r="972541" spans="68:68" customFormat="1">
      <c r="BP972541" s="90"/>
    </row>
    <row r="972542" spans="68:68" customFormat="1">
      <c r="BP972542" s="90"/>
    </row>
    <row r="972543" spans="68:68" customFormat="1">
      <c r="BP972543" s="90"/>
    </row>
    <row r="972544" spans="68:68" customFormat="1">
      <c r="BP972544" s="90"/>
    </row>
    <row r="972545" spans="68:68" customFormat="1">
      <c r="BP972545" s="90"/>
    </row>
    <row r="972546" spans="68:68" customFormat="1">
      <c r="BP972546" s="90"/>
    </row>
    <row r="972547" spans="68:68" customFormat="1">
      <c r="BP972547" s="90"/>
    </row>
    <row r="972548" spans="68:68" customFormat="1">
      <c r="BP972548" s="90"/>
    </row>
    <row r="972549" spans="68:68" customFormat="1">
      <c r="BP972549" s="90"/>
    </row>
    <row r="972550" spans="68:68" customFormat="1">
      <c r="BP972550" s="90"/>
    </row>
    <row r="972551" spans="68:68" customFormat="1">
      <c r="BP972551" s="90"/>
    </row>
    <row r="972552" spans="68:68" customFormat="1">
      <c r="BP972552" s="90"/>
    </row>
    <row r="972553" spans="68:68" customFormat="1">
      <c r="BP972553" s="90"/>
    </row>
    <row r="972554" spans="68:68" customFormat="1">
      <c r="BP972554" s="90"/>
    </row>
    <row r="972555" spans="68:68" customFormat="1">
      <c r="BP972555" s="90"/>
    </row>
    <row r="972556" spans="68:68" customFormat="1">
      <c r="BP972556" s="90"/>
    </row>
    <row r="972557" spans="68:68" customFormat="1">
      <c r="BP972557" s="90"/>
    </row>
    <row r="972558" spans="68:68" customFormat="1">
      <c r="BP972558" s="90"/>
    </row>
    <row r="972559" spans="68:68" customFormat="1">
      <c r="BP972559" s="90"/>
    </row>
    <row r="972560" spans="68:68" customFormat="1">
      <c r="BP972560" s="90"/>
    </row>
    <row r="972561" spans="68:68" customFormat="1">
      <c r="BP972561" s="90"/>
    </row>
    <row r="972562" spans="68:68" customFormat="1">
      <c r="BP972562" s="90"/>
    </row>
    <row r="972563" spans="68:68" customFormat="1">
      <c r="BP972563" s="90"/>
    </row>
    <row r="972564" spans="68:68" customFormat="1">
      <c r="BP972564" s="90"/>
    </row>
    <row r="972565" spans="68:68" customFormat="1">
      <c r="BP972565" s="90"/>
    </row>
    <row r="972566" spans="68:68" customFormat="1">
      <c r="BP972566" s="90"/>
    </row>
    <row r="972567" spans="68:68" customFormat="1">
      <c r="BP972567" s="90"/>
    </row>
    <row r="972568" spans="68:68" customFormat="1">
      <c r="BP972568" s="90"/>
    </row>
    <row r="972569" spans="68:68" customFormat="1">
      <c r="BP972569" s="90"/>
    </row>
    <row r="972570" spans="68:68" customFormat="1">
      <c r="BP972570" s="90"/>
    </row>
    <row r="972571" spans="68:68" customFormat="1">
      <c r="BP972571" s="90"/>
    </row>
    <row r="972572" spans="68:68" customFormat="1">
      <c r="BP972572" s="90"/>
    </row>
    <row r="972573" spans="68:68" customFormat="1">
      <c r="BP972573" s="90"/>
    </row>
    <row r="972574" spans="68:68" customFormat="1">
      <c r="BP972574" s="90"/>
    </row>
    <row r="972575" spans="68:68" customFormat="1">
      <c r="BP972575" s="90"/>
    </row>
    <row r="972576" spans="68:68" customFormat="1">
      <c r="BP972576" s="90"/>
    </row>
    <row r="972577" spans="68:68" customFormat="1">
      <c r="BP972577" s="90"/>
    </row>
    <row r="972578" spans="68:68" customFormat="1">
      <c r="BP972578" s="90"/>
    </row>
    <row r="972579" spans="68:68" customFormat="1">
      <c r="BP972579" s="90"/>
    </row>
    <row r="972580" spans="68:68" customFormat="1">
      <c r="BP972580" s="90"/>
    </row>
    <row r="972581" spans="68:68" customFormat="1">
      <c r="BP972581" s="90"/>
    </row>
    <row r="972582" spans="68:68" customFormat="1">
      <c r="BP972582" s="90"/>
    </row>
    <row r="972583" spans="68:68" customFormat="1">
      <c r="BP972583" s="90"/>
    </row>
    <row r="972584" spans="68:68" customFormat="1">
      <c r="BP972584" s="90"/>
    </row>
    <row r="972585" spans="68:68" customFormat="1">
      <c r="BP972585" s="90"/>
    </row>
    <row r="972586" spans="68:68" customFormat="1">
      <c r="BP972586" s="90"/>
    </row>
    <row r="972587" spans="68:68" customFormat="1">
      <c r="BP972587" s="90"/>
    </row>
    <row r="972588" spans="68:68" customFormat="1">
      <c r="BP972588" s="90"/>
    </row>
    <row r="972589" spans="68:68" customFormat="1">
      <c r="BP972589" s="90"/>
    </row>
    <row r="972590" spans="68:68" customFormat="1">
      <c r="BP972590" s="90"/>
    </row>
    <row r="972591" spans="68:68" customFormat="1">
      <c r="BP972591" s="90"/>
    </row>
    <row r="972592" spans="68:68" customFormat="1">
      <c r="BP972592" s="90"/>
    </row>
    <row r="972593" spans="68:68" customFormat="1">
      <c r="BP972593" s="90"/>
    </row>
    <row r="972594" spans="68:68" customFormat="1">
      <c r="BP972594" s="90"/>
    </row>
    <row r="972595" spans="68:68" customFormat="1">
      <c r="BP972595" s="90"/>
    </row>
    <row r="972596" spans="68:68" customFormat="1">
      <c r="BP972596" s="90"/>
    </row>
    <row r="972597" spans="68:68" customFormat="1">
      <c r="BP972597" s="90"/>
    </row>
    <row r="972598" spans="68:68" customFormat="1">
      <c r="BP972598" s="90"/>
    </row>
    <row r="972599" spans="68:68" customFormat="1">
      <c r="BP972599" s="90"/>
    </row>
    <row r="972600" spans="68:68" customFormat="1">
      <c r="BP972600" s="90"/>
    </row>
    <row r="972601" spans="68:68" customFormat="1">
      <c r="BP972601" s="90"/>
    </row>
    <row r="972602" spans="68:68" customFormat="1">
      <c r="BP972602" s="90"/>
    </row>
    <row r="972603" spans="68:68" customFormat="1">
      <c r="BP972603" s="90"/>
    </row>
    <row r="972604" spans="68:68" customFormat="1">
      <c r="BP972604" s="90"/>
    </row>
    <row r="972605" spans="68:68" customFormat="1">
      <c r="BP972605" s="90"/>
    </row>
    <row r="972606" spans="68:68" customFormat="1">
      <c r="BP972606" s="90"/>
    </row>
    <row r="972607" spans="68:68" customFormat="1">
      <c r="BP972607" s="90"/>
    </row>
    <row r="972608" spans="68:68" customFormat="1">
      <c r="BP972608" s="90"/>
    </row>
    <row r="972609" spans="68:68" customFormat="1">
      <c r="BP972609" s="90"/>
    </row>
    <row r="972610" spans="68:68" customFormat="1">
      <c r="BP972610" s="90"/>
    </row>
    <row r="972611" spans="68:68" customFormat="1">
      <c r="BP972611" s="90"/>
    </row>
    <row r="972612" spans="68:68" customFormat="1">
      <c r="BP972612" s="90"/>
    </row>
    <row r="972613" spans="68:68" customFormat="1">
      <c r="BP972613" s="90"/>
    </row>
    <row r="972614" spans="68:68" customFormat="1">
      <c r="BP972614" s="90"/>
    </row>
    <row r="972615" spans="68:68" customFormat="1">
      <c r="BP972615" s="90"/>
    </row>
    <row r="972616" spans="68:68" customFormat="1">
      <c r="BP972616" s="90"/>
    </row>
    <row r="972617" spans="68:68" customFormat="1">
      <c r="BP972617" s="90"/>
    </row>
    <row r="972618" spans="68:68" customFormat="1">
      <c r="BP972618" s="90"/>
    </row>
    <row r="972619" spans="68:68" customFormat="1">
      <c r="BP972619" s="90"/>
    </row>
    <row r="972620" spans="68:68" customFormat="1">
      <c r="BP972620" s="90"/>
    </row>
    <row r="972621" spans="68:68" customFormat="1">
      <c r="BP972621" s="90"/>
    </row>
    <row r="972622" spans="68:68" customFormat="1">
      <c r="BP972622" s="90"/>
    </row>
    <row r="972623" spans="68:68" customFormat="1">
      <c r="BP972623" s="90"/>
    </row>
    <row r="972624" spans="68:68" customFormat="1">
      <c r="BP972624" s="90"/>
    </row>
    <row r="972625" spans="68:68" customFormat="1">
      <c r="BP972625" s="90"/>
    </row>
    <row r="972626" spans="68:68" customFormat="1">
      <c r="BP972626" s="90"/>
    </row>
    <row r="972627" spans="68:68" customFormat="1">
      <c r="BP972627" s="90"/>
    </row>
    <row r="972628" spans="68:68" customFormat="1">
      <c r="BP972628" s="90"/>
    </row>
    <row r="972629" spans="68:68" customFormat="1">
      <c r="BP972629" s="90"/>
    </row>
    <row r="972630" spans="68:68" customFormat="1">
      <c r="BP972630" s="90"/>
    </row>
    <row r="972631" spans="68:68" customFormat="1">
      <c r="BP972631" s="90"/>
    </row>
    <row r="972632" spans="68:68" customFormat="1">
      <c r="BP972632" s="90"/>
    </row>
    <row r="972633" spans="68:68" customFormat="1">
      <c r="BP972633" s="90"/>
    </row>
    <row r="972634" spans="68:68" customFormat="1">
      <c r="BP972634" s="90"/>
    </row>
    <row r="972635" spans="68:68" customFormat="1">
      <c r="BP972635" s="90"/>
    </row>
    <row r="972636" spans="68:68" customFormat="1">
      <c r="BP972636" s="90"/>
    </row>
    <row r="972637" spans="68:68" customFormat="1">
      <c r="BP972637" s="90"/>
    </row>
    <row r="972638" spans="68:68" customFormat="1">
      <c r="BP972638" s="90"/>
    </row>
    <row r="972639" spans="68:68" customFormat="1">
      <c r="BP972639" s="90"/>
    </row>
    <row r="972640" spans="68:68" customFormat="1">
      <c r="BP972640" s="90"/>
    </row>
    <row r="972641" spans="68:68" customFormat="1">
      <c r="BP972641" s="90"/>
    </row>
    <row r="972642" spans="68:68" customFormat="1">
      <c r="BP972642" s="90"/>
    </row>
    <row r="972643" spans="68:68" customFormat="1">
      <c r="BP972643" s="90"/>
    </row>
    <row r="972644" spans="68:68" customFormat="1">
      <c r="BP972644" s="90"/>
    </row>
    <row r="972645" spans="68:68" customFormat="1">
      <c r="BP972645" s="90"/>
    </row>
    <row r="972646" spans="68:68" customFormat="1">
      <c r="BP972646" s="90"/>
    </row>
    <row r="972647" spans="68:68" customFormat="1">
      <c r="BP972647" s="90"/>
    </row>
    <row r="972648" spans="68:68" customFormat="1">
      <c r="BP972648" s="90"/>
    </row>
    <row r="972649" spans="68:68" customFormat="1">
      <c r="BP972649" s="90"/>
    </row>
    <row r="972650" spans="68:68" customFormat="1">
      <c r="BP972650" s="90"/>
    </row>
    <row r="972651" spans="68:68" customFormat="1">
      <c r="BP972651" s="90"/>
    </row>
    <row r="972652" spans="68:68" customFormat="1">
      <c r="BP972652" s="90"/>
    </row>
    <row r="972653" spans="68:68" customFormat="1">
      <c r="BP972653" s="90"/>
    </row>
    <row r="972654" spans="68:68" customFormat="1">
      <c r="BP972654" s="90"/>
    </row>
    <row r="972655" spans="68:68" customFormat="1">
      <c r="BP972655" s="90"/>
    </row>
    <row r="972656" spans="68:68" customFormat="1">
      <c r="BP972656" s="90"/>
    </row>
    <row r="972657" spans="68:68" customFormat="1">
      <c r="BP972657" s="90"/>
    </row>
    <row r="972658" spans="68:68" customFormat="1">
      <c r="BP972658" s="90"/>
    </row>
    <row r="972659" spans="68:68" customFormat="1">
      <c r="BP972659" s="90"/>
    </row>
    <row r="972660" spans="68:68" customFormat="1">
      <c r="BP972660" s="90"/>
    </row>
    <row r="972661" spans="68:68" customFormat="1">
      <c r="BP972661" s="90"/>
    </row>
    <row r="972662" spans="68:68" customFormat="1">
      <c r="BP972662" s="90"/>
    </row>
    <row r="972663" spans="68:68" customFormat="1">
      <c r="BP972663" s="90"/>
    </row>
    <row r="972664" spans="68:68" customFormat="1">
      <c r="BP972664" s="90"/>
    </row>
    <row r="972665" spans="68:68" customFormat="1">
      <c r="BP972665" s="90"/>
    </row>
    <row r="972666" spans="68:68" customFormat="1">
      <c r="BP972666" s="90"/>
    </row>
    <row r="972667" spans="68:68" customFormat="1">
      <c r="BP972667" s="90"/>
    </row>
    <row r="972668" spans="68:68" customFormat="1">
      <c r="BP972668" s="90"/>
    </row>
    <row r="972669" spans="68:68" customFormat="1">
      <c r="BP972669" s="90"/>
    </row>
    <row r="972670" spans="68:68" customFormat="1">
      <c r="BP972670" s="90"/>
    </row>
    <row r="972671" spans="68:68" customFormat="1">
      <c r="BP972671" s="90"/>
    </row>
    <row r="972672" spans="68:68" customFormat="1">
      <c r="BP972672" s="90"/>
    </row>
    <row r="972673" spans="68:68" customFormat="1">
      <c r="BP972673" s="90"/>
    </row>
    <row r="972674" spans="68:68" customFormat="1">
      <c r="BP972674" s="90"/>
    </row>
    <row r="972675" spans="68:68" customFormat="1">
      <c r="BP972675" s="90"/>
    </row>
    <row r="972676" spans="68:68" customFormat="1">
      <c r="BP972676" s="90"/>
    </row>
    <row r="972677" spans="68:68" customFormat="1">
      <c r="BP972677" s="90"/>
    </row>
    <row r="972678" spans="68:68" customFormat="1">
      <c r="BP972678" s="90"/>
    </row>
    <row r="972679" spans="68:68" customFormat="1">
      <c r="BP972679" s="90"/>
    </row>
    <row r="972680" spans="68:68" customFormat="1">
      <c r="BP972680" s="90"/>
    </row>
    <row r="972681" spans="68:68" customFormat="1">
      <c r="BP972681" s="90"/>
    </row>
    <row r="972682" spans="68:68" customFormat="1">
      <c r="BP972682" s="90"/>
    </row>
    <row r="972683" spans="68:68" customFormat="1">
      <c r="BP972683" s="90"/>
    </row>
    <row r="972684" spans="68:68" customFormat="1">
      <c r="BP972684" s="90"/>
    </row>
    <row r="972685" spans="68:68" customFormat="1">
      <c r="BP972685" s="90"/>
    </row>
    <row r="972686" spans="68:68" customFormat="1">
      <c r="BP972686" s="90"/>
    </row>
    <row r="972687" spans="68:68" customFormat="1">
      <c r="BP972687" s="90"/>
    </row>
    <row r="972688" spans="68:68" customFormat="1">
      <c r="BP972688" s="90"/>
    </row>
    <row r="972689" spans="68:68" customFormat="1">
      <c r="BP972689" s="90"/>
    </row>
    <row r="972690" spans="68:68" customFormat="1">
      <c r="BP972690" s="90"/>
    </row>
    <row r="972691" spans="68:68" customFormat="1">
      <c r="BP972691" s="90"/>
    </row>
    <row r="972692" spans="68:68" customFormat="1">
      <c r="BP972692" s="90"/>
    </row>
    <row r="972693" spans="68:68" customFormat="1">
      <c r="BP972693" s="90"/>
    </row>
    <row r="972694" spans="68:68" customFormat="1">
      <c r="BP972694" s="90"/>
    </row>
    <row r="972695" spans="68:68" customFormat="1">
      <c r="BP972695" s="90"/>
    </row>
    <row r="972696" spans="68:68" customFormat="1">
      <c r="BP972696" s="90"/>
    </row>
    <row r="972697" spans="68:68" customFormat="1">
      <c r="BP972697" s="90"/>
    </row>
    <row r="972698" spans="68:68" customFormat="1">
      <c r="BP972698" s="90"/>
    </row>
    <row r="972699" spans="68:68" customFormat="1">
      <c r="BP972699" s="90"/>
    </row>
    <row r="972700" spans="68:68" customFormat="1">
      <c r="BP972700" s="90"/>
    </row>
    <row r="972701" spans="68:68" customFormat="1">
      <c r="BP972701" s="90"/>
    </row>
    <row r="972702" spans="68:68" customFormat="1">
      <c r="BP972702" s="90"/>
    </row>
    <row r="972703" spans="68:68" customFormat="1">
      <c r="BP972703" s="90"/>
    </row>
    <row r="972704" spans="68:68" customFormat="1">
      <c r="BP972704" s="90"/>
    </row>
    <row r="972705" spans="68:68" customFormat="1">
      <c r="BP972705" s="90"/>
    </row>
    <row r="972706" spans="68:68" customFormat="1">
      <c r="BP972706" s="90"/>
    </row>
    <row r="972707" spans="68:68" customFormat="1">
      <c r="BP972707" s="90"/>
    </row>
    <row r="972708" spans="68:68" customFormat="1">
      <c r="BP972708" s="90"/>
    </row>
    <row r="972709" spans="68:68" customFormat="1">
      <c r="BP972709" s="90"/>
    </row>
    <row r="972710" spans="68:68" customFormat="1">
      <c r="BP972710" s="90"/>
    </row>
    <row r="972711" spans="68:68" customFormat="1">
      <c r="BP972711" s="90"/>
    </row>
    <row r="972712" spans="68:68" customFormat="1">
      <c r="BP972712" s="90"/>
    </row>
    <row r="972713" spans="68:68" customFormat="1">
      <c r="BP972713" s="90"/>
    </row>
    <row r="972714" spans="68:68" customFormat="1">
      <c r="BP972714" s="90"/>
    </row>
    <row r="972715" spans="68:68" customFormat="1">
      <c r="BP972715" s="90"/>
    </row>
    <row r="972716" spans="68:68" customFormat="1">
      <c r="BP972716" s="90"/>
    </row>
    <row r="972717" spans="68:68" customFormat="1">
      <c r="BP972717" s="90"/>
    </row>
    <row r="972718" spans="68:68" customFormat="1">
      <c r="BP972718" s="90"/>
    </row>
    <row r="972719" spans="68:68" customFormat="1">
      <c r="BP972719" s="90"/>
    </row>
    <row r="972720" spans="68:68" customFormat="1">
      <c r="BP972720" s="90"/>
    </row>
    <row r="972721" spans="68:68" customFormat="1">
      <c r="BP972721" s="90"/>
    </row>
    <row r="972722" spans="68:68" customFormat="1">
      <c r="BP972722" s="90"/>
    </row>
    <row r="972723" spans="68:68" customFormat="1">
      <c r="BP972723" s="90"/>
    </row>
    <row r="972724" spans="68:68" customFormat="1">
      <c r="BP972724" s="90"/>
    </row>
    <row r="972725" spans="68:68" customFormat="1">
      <c r="BP972725" s="90"/>
    </row>
    <row r="972726" spans="68:68" customFormat="1">
      <c r="BP972726" s="90"/>
    </row>
    <row r="972727" spans="68:68" customFormat="1">
      <c r="BP972727" s="90"/>
    </row>
    <row r="972728" spans="68:68" customFormat="1">
      <c r="BP972728" s="90"/>
    </row>
    <row r="972729" spans="68:68" customFormat="1">
      <c r="BP972729" s="90"/>
    </row>
    <row r="972730" spans="68:68" customFormat="1">
      <c r="BP972730" s="90"/>
    </row>
    <row r="972731" spans="68:68" customFormat="1">
      <c r="BP972731" s="90"/>
    </row>
    <row r="972732" spans="68:68" customFormat="1">
      <c r="BP972732" s="90"/>
    </row>
    <row r="972733" spans="68:68" customFormat="1">
      <c r="BP972733" s="90"/>
    </row>
    <row r="972734" spans="68:68" customFormat="1">
      <c r="BP972734" s="90"/>
    </row>
    <row r="972735" spans="68:68" customFormat="1">
      <c r="BP972735" s="90"/>
    </row>
    <row r="972736" spans="68:68" customFormat="1">
      <c r="BP972736" s="90"/>
    </row>
    <row r="972737" spans="68:68" customFormat="1">
      <c r="BP972737" s="90"/>
    </row>
    <row r="972738" spans="68:68" customFormat="1">
      <c r="BP972738" s="90"/>
    </row>
    <row r="972739" spans="68:68" customFormat="1">
      <c r="BP972739" s="90"/>
    </row>
    <row r="972740" spans="68:68" customFormat="1">
      <c r="BP972740" s="90"/>
    </row>
    <row r="972741" spans="68:68" customFormat="1">
      <c r="BP972741" s="90"/>
    </row>
    <row r="972742" spans="68:68" customFormat="1">
      <c r="BP972742" s="90"/>
    </row>
    <row r="972743" spans="68:68" customFormat="1">
      <c r="BP972743" s="90"/>
    </row>
    <row r="972744" spans="68:68" customFormat="1">
      <c r="BP972744" s="90"/>
    </row>
    <row r="972745" spans="68:68" customFormat="1">
      <c r="BP972745" s="90"/>
    </row>
    <row r="972746" spans="68:68" customFormat="1">
      <c r="BP972746" s="90"/>
    </row>
    <row r="972747" spans="68:68" customFormat="1">
      <c r="BP972747" s="90"/>
    </row>
    <row r="972748" spans="68:68" customFormat="1">
      <c r="BP972748" s="90"/>
    </row>
    <row r="972749" spans="68:68" customFormat="1">
      <c r="BP972749" s="90"/>
    </row>
    <row r="972750" spans="68:68" customFormat="1">
      <c r="BP972750" s="90"/>
    </row>
    <row r="972751" spans="68:68" customFormat="1">
      <c r="BP972751" s="90"/>
    </row>
    <row r="972752" spans="68:68" customFormat="1">
      <c r="BP972752" s="90"/>
    </row>
    <row r="972753" spans="68:68" customFormat="1">
      <c r="BP972753" s="90"/>
    </row>
    <row r="972754" spans="68:68" customFormat="1">
      <c r="BP972754" s="90"/>
    </row>
    <row r="972755" spans="68:68" customFormat="1">
      <c r="BP972755" s="90"/>
    </row>
    <row r="972756" spans="68:68" customFormat="1">
      <c r="BP972756" s="90"/>
    </row>
    <row r="972757" spans="68:68" customFormat="1">
      <c r="BP972757" s="90"/>
    </row>
    <row r="972758" spans="68:68" customFormat="1">
      <c r="BP972758" s="90"/>
    </row>
    <row r="972759" spans="68:68" customFormat="1">
      <c r="BP972759" s="90"/>
    </row>
    <row r="972760" spans="68:68" customFormat="1">
      <c r="BP972760" s="90"/>
    </row>
    <row r="972761" spans="68:68" customFormat="1">
      <c r="BP972761" s="90"/>
    </row>
    <row r="972762" spans="68:68" customFormat="1">
      <c r="BP972762" s="90"/>
    </row>
    <row r="972763" spans="68:68" customFormat="1">
      <c r="BP972763" s="90"/>
    </row>
    <row r="972764" spans="68:68" customFormat="1">
      <c r="BP972764" s="90"/>
    </row>
    <row r="972765" spans="68:68" customFormat="1">
      <c r="BP972765" s="90"/>
    </row>
    <row r="972766" spans="68:68" customFormat="1">
      <c r="BP972766" s="90"/>
    </row>
    <row r="972767" spans="68:68" customFormat="1">
      <c r="BP972767" s="90"/>
    </row>
    <row r="972768" spans="68:68" customFormat="1">
      <c r="BP972768" s="90"/>
    </row>
    <row r="972769" spans="68:68" customFormat="1">
      <c r="BP972769" s="90"/>
    </row>
    <row r="972770" spans="68:68" customFormat="1">
      <c r="BP972770" s="90"/>
    </row>
    <row r="972771" spans="68:68" customFormat="1">
      <c r="BP972771" s="90"/>
    </row>
    <row r="972772" spans="68:68" customFormat="1">
      <c r="BP972772" s="90"/>
    </row>
    <row r="972773" spans="68:68" customFormat="1">
      <c r="BP972773" s="90"/>
    </row>
    <row r="972774" spans="68:68" customFormat="1">
      <c r="BP972774" s="90"/>
    </row>
    <row r="972775" spans="68:68" customFormat="1">
      <c r="BP972775" s="90"/>
    </row>
    <row r="972776" spans="68:68" customFormat="1">
      <c r="BP972776" s="90"/>
    </row>
    <row r="972777" spans="68:68" customFormat="1">
      <c r="BP972777" s="90"/>
    </row>
    <row r="972778" spans="68:68" customFormat="1">
      <c r="BP972778" s="90"/>
    </row>
    <row r="972779" spans="68:68" customFormat="1">
      <c r="BP972779" s="90"/>
    </row>
    <row r="972780" spans="68:68" customFormat="1">
      <c r="BP972780" s="90"/>
    </row>
    <row r="972781" spans="68:68" customFormat="1">
      <c r="BP972781" s="90"/>
    </row>
    <row r="972782" spans="68:68" customFormat="1">
      <c r="BP972782" s="90"/>
    </row>
    <row r="972783" spans="68:68" customFormat="1">
      <c r="BP972783" s="90"/>
    </row>
    <row r="972784" spans="68:68" customFormat="1">
      <c r="BP972784" s="90"/>
    </row>
    <row r="972785" spans="68:68" customFormat="1">
      <c r="BP972785" s="90"/>
    </row>
    <row r="972786" spans="68:68" customFormat="1">
      <c r="BP972786" s="90"/>
    </row>
    <row r="972787" spans="68:68" customFormat="1">
      <c r="BP972787" s="90"/>
    </row>
    <row r="972788" spans="68:68" customFormat="1">
      <c r="BP972788" s="90"/>
    </row>
    <row r="972789" spans="68:68" customFormat="1">
      <c r="BP972789" s="90"/>
    </row>
    <row r="972790" spans="68:68" customFormat="1">
      <c r="BP972790" s="90"/>
    </row>
    <row r="972791" spans="68:68" customFormat="1">
      <c r="BP972791" s="90"/>
    </row>
    <row r="972792" spans="68:68" customFormat="1">
      <c r="BP972792" s="90"/>
    </row>
    <row r="972793" spans="68:68" customFormat="1">
      <c r="BP972793" s="90"/>
    </row>
    <row r="972794" spans="68:68" customFormat="1">
      <c r="BP972794" s="90"/>
    </row>
    <row r="972795" spans="68:68" customFormat="1">
      <c r="BP972795" s="90"/>
    </row>
    <row r="972796" spans="68:68" customFormat="1">
      <c r="BP972796" s="90"/>
    </row>
    <row r="972797" spans="68:68" customFormat="1">
      <c r="BP972797" s="90"/>
    </row>
    <row r="972798" spans="68:68" customFormat="1">
      <c r="BP972798" s="90"/>
    </row>
    <row r="972799" spans="68:68" customFormat="1">
      <c r="BP972799" s="90"/>
    </row>
    <row r="972800" spans="68:68" customFormat="1">
      <c r="BP972800" s="90"/>
    </row>
    <row r="972801" spans="68:68" customFormat="1">
      <c r="BP972801" s="90"/>
    </row>
    <row r="972802" spans="68:68" customFormat="1">
      <c r="BP972802" s="90"/>
    </row>
    <row r="972803" spans="68:68" customFormat="1">
      <c r="BP972803" s="90"/>
    </row>
    <row r="972804" spans="68:68" customFormat="1">
      <c r="BP972804" s="90"/>
    </row>
    <row r="972805" spans="68:68" customFormat="1">
      <c r="BP972805" s="90"/>
    </row>
    <row r="972806" spans="68:68" customFormat="1">
      <c r="BP972806" s="90"/>
    </row>
    <row r="972807" spans="68:68" customFormat="1">
      <c r="BP972807" s="90"/>
    </row>
    <row r="972808" spans="68:68" customFormat="1">
      <c r="BP972808" s="90"/>
    </row>
    <row r="972809" spans="68:68" customFormat="1">
      <c r="BP972809" s="90"/>
    </row>
    <row r="972810" spans="68:68" customFormat="1">
      <c r="BP972810" s="90"/>
    </row>
    <row r="972811" spans="68:68" customFormat="1">
      <c r="BP972811" s="90"/>
    </row>
    <row r="972812" spans="68:68" customFormat="1">
      <c r="BP972812" s="90"/>
    </row>
    <row r="972813" spans="68:68" customFormat="1">
      <c r="BP972813" s="90"/>
    </row>
    <row r="972814" spans="68:68" customFormat="1">
      <c r="BP972814" s="90"/>
    </row>
    <row r="972815" spans="68:68" customFormat="1">
      <c r="BP972815" s="90"/>
    </row>
    <row r="972816" spans="68:68" customFormat="1">
      <c r="BP972816" s="90"/>
    </row>
    <row r="972817" spans="68:68" customFormat="1">
      <c r="BP972817" s="90"/>
    </row>
    <row r="972818" spans="68:68" customFormat="1">
      <c r="BP972818" s="90"/>
    </row>
    <row r="972819" spans="68:68" customFormat="1">
      <c r="BP972819" s="90"/>
    </row>
    <row r="972820" spans="68:68" customFormat="1">
      <c r="BP972820" s="90"/>
    </row>
    <row r="972821" spans="68:68" customFormat="1">
      <c r="BP972821" s="90"/>
    </row>
    <row r="972822" spans="68:68" customFormat="1">
      <c r="BP972822" s="90"/>
    </row>
    <row r="972823" spans="68:68" customFormat="1">
      <c r="BP972823" s="90"/>
    </row>
    <row r="972824" spans="68:68" customFormat="1">
      <c r="BP972824" s="90"/>
    </row>
    <row r="972825" spans="68:68" customFormat="1">
      <c r="BP972825" s="90"/>
    </row>
    <row r="972826" spans="68:68" customFormat="1">
      <c r="BP972826" s="90"/>
    </row>
    <row r="972827" spans="68:68" customFormat="1">
      <c r="BP972827" s="90"/>
    </row>
    <row r="972828" spans="68:68" customFormat="1">
      <c r="BP972828" s="90"/>
    </row>
    <row r="972829" spans="68:68" customFormat="1">
      <c r="BP972829" s="90"/>
    </row>
    <row r="972830" spans="68:68" customFormat="1">
      <c r="BP972830" s="90"/>
    </row>
    <row r="972831" spans="68:68" customFormat="1">
      <c r="BP972831" s="90"/>
    </row>
    <row r="972832" spans="68:68" customFormat="1">
      <c r="BP972832" s="90"/>
    </row>
    <row r="972833" spans="68:68" customFormat="1">
      <c r="BP972833" s="90"/>
    </row>
    <row r="972834" spans="68:68" customFormat="1">
      <c r="BP972834" s="90"/>
    </row>
    <row r="972835" spans="68:68" customFormat="1">
      <c r="BP972835" s="90"/>
    </row>
    <row r="972836" spans="68:68" customFormat="1">
      <c r="BP972836" s="90"/>
    </row>
    <row r="972837" spans="68:68" customFormat="1">
      <c r="BP972837" s="90"/>
    </row>
    <row r="972838" spans="68:68" customFormat="1">
      <c r="BP972838" s="90"/>
    </row>
    <row r="972839" spans="68:68" customFormat="1">
      <c r="BP972839" s="90"/>
    </row>
    <row r="972840" spans="68:68" customFormat="1">
      <c r="BP972840" s="90"/>
    </row>
    <row r="972841" spans="68:68" customFormat="1">
      <c r="BP972841" s="90"/>
    </row>
    <row r="972842" spans="68:68" customFormat="1">
      <c r="BP972842" s="90"/>
    </row>
    <row r="972843" spans="68:68" customFormat="1">
      <c r="BP972843" s="90"/>
    </row>
    <row r="972844" spans="68:68" customFormat="1">
      <c r="BP972844" s="90"/>
    </row>
    <row r="972845" spans="68:68" customFormat="1">
      <c r="BP972845" s="90"/>
    </row>
    <row r="972846" spans="68:68" customFormat="1">
      <c r="BP972846" s="90"/>
    </row>
    <row r="972847" spans="68:68" customFormat="1">
      <c r="BP972847" s="90"/>
    </row>
    <row r="972848" spans="68:68" customFormat="1">
      <c r="BP972848" s="90"/>
    </row>
    <row r="972849" spans="68:68" customFormat="1">
      <c r="BP972849" s="90"/>
    </row>
    <row r="972850" spans="68:68" customFormat="1">
      <c r="BP972850" s="90"/>
    </row>
    <row r="972851" spans="68:68" customFormat="1">
      <c r="BP972851" s="90"/>
    </row>
    <row r="972852" spans="68:68" customFormat="1">
      <c r="BP972852" s="90"/>
    </row>
    <row r="972853" spans="68:68" customFormat="1">
      <c r="BP972853" s="90"/>
    </row>
    <row r="972854" spans="68:68" customFormat="1">
      <c r="BP972854" s="90"/>
    </row>
    <row r="972855" spans="68:68" customFormat="1">
      <c r="BP972855" s="90"/>
    </row>
    <row r="972856" spans="68:68" customFormat="1">
      <c r="BP972856" s="90"/>
    </row>
    <row r="972857" spans="68:68" customFormat="1">
      <c r="BP972857" s="90"/>
    </row>
    <row r="972858" spans="68:68" customFormat="1">
      <c r="BP972858" s="90"/>
    </row>
    <row r="972859" spans="68:68" customFormat="1">
      <c r="BP972859" s="90"/>
    </row>
    <row r="972860" spans="68:68" customFormat="1">
      <c r="BP972860" s="90"/>
    </row>
    <row r="972861" spans="68:68" customFormat="1">
      <c r="BP972861" s="90"/>
    </row>
    <row r="972862" spans="68:68" customFormat="1">
      <c r="BP972862" s="90"/>
    </row>
    <row r="972863" spans="68:68" customFormat="1">
      <c r="BP972863" s="90"/>
    </row>
    <row r="972864" spans="68:68" customFormat="1">
      <c r="BP972864" s="90"/>
    </row>
    <row r="972865" spans="68:68" customFormat="1">
      <c r="BP972865" s="90"/>
    </row>
    <row r="972866" spans="68:68" customFormat="1">
      <c r="BP972866" s="90"/>
    </row>
    <row r="972867" spans="68:68" customFormat="1">
      <c r="BP972867" s="90"/>
    </row>
    <row r="972868" spans="68:68" customFormat="1">
      <c r="BP972868" s="90"/>
    </row>
    <row r="972869" spans="68:68" customFormat="1">
      <c r="BP972869" s="90"/>
    </row>
    <row r="972870" spans="68:68" customFormat="1">
      <c r="BP972870" s="90"/>
    </row>
    <row r="972871" spans="68:68" customFormat="1">
      <c r="BP972871" s="90"/>
    </row>
    <row r="972872" spans="68:68" customFormat="1">
      <c r="BP972872" s="90"/>
    </row>
    <row r="972873" spans="68:68" customFormat="1">
      <c r="BP972873" s="90"/>
    </row>
    <row r="972874" spans="68:68" customFormat="1">
      <c r="BP972874" s="90"/>
    </row>
    <row r="972875" spans="68:68" customFormat="1">
      <c r="BP972875" s="90"/>
    </row>
    <row r="972876" spans="68:68" customFormat="1">
      <c r="BP972876" s="90"/>
    </row>
    <row r="972877" spans="68:68" customFormat="1">
      <c r="BP972877" s="90"/>
    </row>
    <row r="972878" spans="68:68" customFormat="1">
      <c r="BP972878" s="90"/>
    </row>
    <row r="972879" spans="68:68" customFormat="1">
      <c r="BP972879" s="90"/>
    </row>
    <row r="972880" spans="68:68" customFormat="1">
      <c r="BP972880" s="90"/>
    </row>
    <row r="972881" spans="68:68" customFormat="1">
      <c r="BP972881" s="90"/>
    </row>
    <row r="972882" spans="68:68" customFormat="1">
      <c r="BP972882" s="90"/>
    </row>
    <row r="972883" spans="68:68" customFormat="1">
      <c r="BP972883" s="90"/>
    </row>
    <row r="972884" spans="68:68" customFormat="1">
      <c r="BP972884" s="90"/>
    </row>
    <row r="972885" spans="68:68" customFormat="1">
      <c r="BP972885" s="90"/>
    </row>
    <row r="972886" spans="68:68" customFormat="1">
      <c r="BP972886" s="90"/>
    </row>
    <row r="972887" spans="68:68" customFormat="1">
      <c r="BP972887" s="90"/>
    </row>
    <row r="972888" spans="68:68" customFormat="1">
      <c r="BP972888" s="90"/>
    </row>
    <row r="972889" spans="68:68" customFormat="1">
      <c r="BP972889" s="90"/>
    </row>
    <row r="972890" spans="68:68" customFormat="1">
      <c r="BP972890" s="90"/>
    </row>
    <row r="972891" spans="68:68" customFormat="1">
      <c r="BP972891" s="90"/>
    </row>
    <row r="972892" spans="68:68" customFormat="1">
      <c r="BP972892" s="90"/>
    </row>
    <row r="972893" spans="68:68" customFormat="1">
      <c r="BP972893" s="90"/>
    </row>
    <row r="972894" spans="68:68" customFormat="1">
      <c r="BP972894" s="90"/>
    </row>
    <row r="972895" spans="68:68" customFormat="1">
      <c r="BP972895" s="90"/>
    </row>
    <row r="972896" spans="68:68" customFormat="1">
      <c r="BP972896" s="90"/>
    </row>
    <row r="972897" spans="68:68" customFormat="1">
      <c r="BP972897" s="90"/>
    </row>
    <row r="972898" spans="68:68" customFormat="1">
      <c r="BP972898" s="90"/>
    </row>
    <row r="972899" spans="68:68" customFormat="1">
      <c r="BP972899" s="90"/>
    </row>
    <row r="972900" spans="68:68" customFormat="1">
      <c r="BP972900" s="90"/>
    </row>
    <row r="972901" spans="68:68" customFormat="1">
      <c r="BP972901" s="90"/>
    </row>
    <row r="972902" spans="68:68" customFormat="1">
      <c r="BP972902" s="90"/>
    </row>
    <row r="972903" spans="68:68" customFormat="1">
      <c r="BP972903" s="90"/>
    </row>
    <row r="972904" spans="68:68" customFormat="1">
      <c r="BP972904" s="90"/>
    </row>
    <row r="972905" spans="68:68" customFormat="1">
      <c r="BP972905" s="90"/>
    </row>
    <row r="972906" spans="68:68" customFormat="1">
      <c r="BP972906" s="90"/>
    </row>
    <row r="972907" spans="68:68" customFormat="1">
      <c r="BP972907" s="90"/>
    </row>
    <row r="972908" spans="68:68" customFormat="1">
      <c r="BP972908" s="90"/>
    </row>
    <row r="972909" spans="68:68" customFormat="1">
      <c r="BP972909" s="90"/>
    </row>
    <row r="972910" spans="68:68" customFormat="1">
      <c r="BP972910" s="90"/>
    </row>
    <row r="972911" spans="68:68" customFormat="1">
      <c r="BP972911" s="90"/>
    </row>
    <row r="972912" spans="68:68" customFormat="1">
      <c r="BP972912" s="90"/>
    </row>
    <row r="972913" spans="68:68" customFormat="1">
      <c r="BP972913" s="90"/>
    </row>
    <row r="972914" spans="68:68" customFormat="1">
      <c r="BP972914" s="90"/>
    </row>
    <row r="972915" spans="68:68" customFormat="1">
      <c r="BP972915" s="90"/>
    </row>
    <row r="972916" spans="68:68" customFormat="1">
      <c r="BP972916" s="90"/>
    </row>
    <row r="972917" spans="68:68" customFormat="1">
      <c r="BP972917" s="90"/>
    </row>
    <row r="972918" spans="68:68" customFormat="1">
      <c r="BP972918" s="90"/>
    </row>
    <row r="972919" spans="68:68" customFormat="1">
      <c r="BP972919" s="90"/>
    </row>
    <row r="972920" spans="68:68" customFormat="1">
      <c r="BP972920" s="90"/>
    </row>
    <row r="972921" spans="68:68" customFormat="1">
      <c r="BP972921" s="90"/>
    </row>
    <row r="972922" spans="68:68" customFormat="1">
      <c r="BP972922" s="90"/>
    </row>
    <row r="972923" spans="68:68" customFormat="1">
      <c r="BP972923" s="90"/>
    </row>
    <row r="972924" spans="68:68" customFormat="1">
      <c r="BP972924" s="90"/>
    </row>
    <row r="972925" spans="68:68" customFormat="1">
      <c r="BP972925" s="90"/>
    </row>
    <row r="972926" spans="68:68" customFormat="1">
      <c r="BP972926" s="90"/>
    </row>
    <row r="972927" spans="68:68" customFormat="1">
      <c r="BP972927" s="90"/>
    </row>
    <row r="972928" spans="68:68" customFormat="1">
      <c r="BP972928" s="90"/>
    </row>
    <row r="972929" spans="68:68" customFormat="1">
      <c r="BP972929" s="90"/>
    </row>
    <row r="972930" spans="68:68" customFormat="1">
      <c r="BP972930" s="90"/>
    </row>
    <row r="972931" spans="68:68" customFormat="1">
      <c r="BP972931" s="90"/>
    </row>
    <row r="972932" spans="68:68" customFormat="1">
      <c r="BP972932" s="90"/>
    </row>
    <row r="972933" spans="68:68" customFormat="1">
      <c r="BP972933" s="90"/>
    </row>
    <row r="972934" spans="68:68" customFormat="1">
      <c r="BP972934" s="90"/>
    </row>
    <row r="972935" spans="68:68" customFormat="1">
      <c r="BP972935" s="90"/>
    </row>
    <row r="972936" spans="68:68" customFormat="1">
      <c r="BP972936" s="90"/>
    </row>
    <row r="972937" spans="68:68" customFormat="1">
      <c r="BP972937" s="90"/>
    </row>
    <row r="972938" spans="68:68" customFormat="1">
      <c r="BP972938" s="90"/>
    </row>
    <row r="972939" spans="68:68" customFormat="1">
      <c r="BP972939" s="90"/>
    </row>
    <row r="972940" spans="68:68" customFormat="1">
      <c r="BP972940" s="90"/>
    </row>
    <row r="972941" spans="68:68" customFormat="1">
      <c r="BP972941" s="90"/>
    </row>
    <row r="972942" spans="68:68" customFormat="1">
      <c r="BP972942" s="90"/>
    </row>
    <row r="972943" spans="68:68" customFormat="1">
      <c r="BP972943" s="90"/>
    </row>
    <row r="972944" spans="68:68" customFormat="1">
      <c r="BP972944" s="90"/>
    </row>
    <row r="972945" spans="68:68" customFormat="1">
      <c r="BP972945" s="90"/>
    </row>
    <row r="972946" spans="68:68" customFormat="1">
      <c r="BP972946" s="90"/>
    </row>
    <row r="972947" spans="68:68" customFormat="1">
      <c r="BP972947" s="90"/>
    </row>
    <row r="972948" spans="68:68" customFormat="1">
      <c r="BP972948" s="90"/>
    </row>
    <row r="972949" spans="68:68" customFormat="1">
      <c r="BP972949" s="90"/>
    </row>
    <row r="972950" spans="68:68" customFormat="1">
      <c r="BP972950" s="90"/>
    </row>
    <row r="972951" spans="68:68" customFormat="1">
      <c r="BP972951" s="90"/>
    </row>
    <row r="972952" spans="68:68" customFormat="1">
      <c r="BP972952" s="90"/>
    </row>
    <row r="972953" spans="68:68" customFormat="1">
      <c r="BP972953" s="90"/>
    </row>
    <row r="972954" spans="68:68" customFormat="1">
      <c r="BP972954" s="90"/>
    </row>
    <row r="972955" spans="68:68" customFormat="1">
      <c r="BP972955" s="90"/>
    </row>
    <row r="972956" spans="68:68" customFormat="1">
      <c r="BP972956" s="90"/>
    </row>
    <row r="972957" spans="68:68" customFormat="1">
      <c r="BP972957" s="90"/>
    </row>
    <row r="972958" spans="68:68" customFormat="1">
      <c r="BP972958" s="90"/>
    </row>
    <row r="972959" spans="68:68" customFormat="1">
      <c r="BP972959" s="90"/>
    </row>
    <row r="972960" spans="68:68" customFormat="1">
      <c r="BP972960" s="90"/>
    </row>
    <row r="972961" spans="68:68" customFormat="1">
      <c r="BP972961" s="90"/>
    </row>
    <row r="972962" spans="68:68" customFormat="1">
      <c r="BP972962" s="90"/>
    </row>
    <row r="972963" spans="68:68" customFormat="1">
      <c r="BP972963" s="90"/>
    </row>
    <row r="972964" spans="68:68" customFormat="1">
      <c r="BP972964" s="90"/>
    </row>
    <row r="972965" spans="68:68" customFormat="1">
      <c r="BP972965" s="90"/>
    </row>
    <row r="972966" spans="68:68" customFormat="1">
      <c r="BP972966" s="90"/>
    </row>
    <row r="972967" spans="68:68" customFormat="1">
      <c r="BP972967" s="90"/>
    </row>
    <row r="972968" spans="68:68" customFormat="1">
      <c r="BP972968" s="90"/>
    </row>
    <row r="972969" spans="68:68" customFormat="1">
      <c r="BP972969" s="90"/>
    </row>
    <row r="972970" spans="68:68" customFormat="1">
      <c r="BP972970" s="90"/>
    </row>
    <row r="972971" spans="68:68" customFormat="1">
      <c r="BP972971" s="90"/>
    </row>
    <row r="972972" spans="68:68" customFormat="1">
      <c r="BP972972" s="90"/>
    </row>
    <row r="972973" spans="68:68" customFormat="1">
      <c r="BP972973" s="90"/>
    </row>
    <row r="972974" spans="68:68" customFormat="1">
      <c r="BP972974" s="90"/>
    </row>
    <row r="972975" spans="68:68" customFormat="1">
      <c r="BP972975" s="90"/>
    </row>
    <row r="972976" spans="68:68" customFormat="1">
      <c r="BP972976" s="90"/>
    </row>
    <row r="972977" spans="68:68" customFormat="1">
      <c r="BP972977" s="90"/>
    </row>
    <row r="972978" spans="68:68" customFormat="1">
      <c r="BP972978" s="90"/>
    </row>
    <row r="972979" spans="68:68" customFormat="1">
      <c r="BP972979" s="90"/>
    </row>
    <row r="972980" spans="68:68" customFormat="1">
      <c r="BP972980" s="90"/>
    </row>
    <row r="972981" spans="68:68" customFormat="1">
      <c r="BP972981" s="90"/>
    </row>
    <row r="972982" spans="68:68" customFormat="1">
      <c r="BP972982" s="90"/>
    </row>
    <row r="972983" spans="68:68" customFormat="1">
      <c r="BP972983" s="90"/>
    </row>
    <row r="972984" spans="68:68" customFormat="1">
      <c r="BP972984" s="90"/>
    </row>
    <row r="972985" spans="68:68" customFormat="1">
      <c r="BP972985" s="90"/>
    </row>
    <row r="972986" spans="68:68" customFormat="1">
      <c r="BP972986" s="90"/>
    </row>
    <row r="972987" spans="68:68" customFormat="1">
      <c r="BP972987" s="90"/>
    </row>
    <row r="972988" spans="68:68" customFormat="1">
      <c r="BP972988" s="90"/>
    </row>
    <row r="972989" spans="68:68" customFormat="1">
      <c r="BP972989" s="90"/>
    </row>
    <row r="972990" spans="68:68" customFormat="1">
      <c r="BP972990" s="90"/>
    </row>
    <row r="972991" spans="68:68" customFormat="1">
      <c r="BP972991" s="90"/>
    </row>
    <row r="972992" spans="68:68" customFormat="1">
      <c r="BP972992" s="90"/>
    </row>
    <row r="972993" spans="68:68" customFormat="1">
      <c r="BP972993" s="90"/>
    </row>
    <row r="972994" spans="68:68" customFormat="1">
      <c r="BP972994" s="90"/>
    </row>
    <row r="972995" spans="68:68" customFormat="1">
      <c r="BP972995" s="90"/>
    </row>
    <row r="972996" spans="68:68" customFormat="1">
      <c r="BP972996" s="90"/>
    </row>
    <row r="972997" spans="68:68" customFormat="1">
      <c r="BP972997" s="90"/>
    </row>
    <row r="972998" spans="68:68" customFormat="1">
      <c r="BP972998" s="90"/>
    </row>
    <row r="972999" spans="68:68" customFormat="1">
      <c r="BP972999" s="90"/>
    </row>
    <row r="973000" spans="68:68" customFormat="1">
      <c r="BP973000" s="90"/>
    </row>
    <row r="973001" spans="68:68" customFormat="1">
      <c r="BP973001" s="90"/>
    </row>
    <row r="973002" spans="68:68" customFormat="1">
      <c r="BP973002" s="90"/>
    </row>
    <row r="973003" spans="68:68" customFormat="1">
      <c r="BP973003" s="90"/>
    </row>
    <row r="973004" spans="68:68" customFormat="1">
      <c r="BP973004" s="90"/>
    </row>
    <row r="973005" spans="68:68" customFormat="1">
      <c r="BP973005" s="90"/>
    </row>
    <row r="973006" spans="68:68" customFormat="1">
      <c r="BP973006" s="90"/>
    </row>
    <row r="973007" spans="68:68" customFormat="1">
      <c r="BP973007" s="90"/>
    </row>
    <row r="973008" spans="68:68" customFormat="1">
      <c r="BP973008" s="90"/>
    </row>
    <row r="973009" spans="68:68" customFormat="1">
      <c r="BP973009" s="90"/>
    </row>
    <row r="973010" spans="68:68" customFormat="1">
      <c r="BP973010" s="90"/>
    </row>
    <row r="973011" spans="68:68" customFormat="1">
      <c r="BP973011" s="90"/>
    </row>
    <row r="973012" spans="68:68" customFormat="1">
      <c r="BP973012" s="90"/>
    </row>
    <row r="973013" spans="68:68" customFormat="1">
      <c r="BP973013" s="90"/>
    </row>
    <row r="973014" spans="68:68" customFormat="1">
      <c r="BP973014" s="90"/>
    </row>
    <row r="973015" spans="68:68" customFormat="1">
      <c r="BP973015" s="90"/>
    </row>
    <row r="973016" spans="68:68" customFormat="1">
      <c r="BP973016" s="90"/>
    </row>
    <row r="973017" spans="68:68" customFormat="1">
      <c r="BP973017" s="90"/>
    </row>
    <row r="973018" spans="68:68" customFormat="1">
      <c r="BP973018" s="90"/>
    </row>
    <row r="973019" spans="68:68" customFormat="1">
      <c r="BP973019" s="90"/>
    </row>
    <row r="973020" spans="68:68" customFormat="1">
      <c r="BP973020" s="90"/>
    </row>
    <row r="973021" spans="68:68" customFormat="1">
      <c r="BP973021" s="90"/>
    </row>
    <row r="973022" spans="68:68" customFormat="1">
      <c r="BP973022" s="90"/>
    </row>
    <row r="973023" spans="68:68" customFormat="1">
      <c r="BP973023" s="90"/>
    </row>
    <row r="973024" spans="68:68" customFormat="1">
      <c r="BP973024" s="90"/>
    </row>
    <row r="973025" spans="68:68" customFormat="1">
      <c r="BP973025" s="90"/>
    </row>
    <row r="973026" spans="68:68" customFormat="1">
      <c r="BP973026" s="90"/>
    </row>
    <row r="973027" spans="68:68" customFormat="1">
      <c r="BP973027" s="90"/>
    </row>
    <row r="973028" spans="68:68" customFormat="1">
      <c r="BP973028" s="90"/>
    </row>
    <row r="973029" spans="68:68" customFormat="1">
      <c r="BP973029" s="90"/>
    </row>
    <row r="973030" spans="68:68" customFormat="1">
      <c r="BP973030" s="90"/>
    </row>
    <row r="973031" spans="68:68" customFormat="1">
      <c r="BP973031" s="90"/>
    </row>
    <row r="973032" spans="68:68" customFormat="1">
      <c r="BP973032" s="90"/>
    </row>
    <row r="973033" spans="68:68" customFormat="1">
      <c r="BP973033" s="90"/>
    </row>
    <row r="973034" spans="68:68" customFormat="1">
      <c r="BP973034" s="90"/>
    </row>
    <row r="973035" spans="68:68" customFormat="1">
      <c r="BP973035" s="90"/>
    </row>
    <row r="973036" spans="68:68" customFormat="1">
      <c r="BP973036" s="90"/>
    </row>
    <row r="973037" spans="68:68" customFormat="1">
      <c r="BP973037" s="90"/>
    </row>
    <row r="973038" spans="68:68" customFormat="1">
      <c r="BP973038" s="90"/>
    </row>
    <row r="973039" spans="68:68" customFormat="1">
      <c r="BP973039" s="90"/>
    </row>
    <row r="973040" spans="68:68" customFormat="1">
      <c r="BP973040" s="90"/>
    </row>
    <row r="973041" spans="68:68" customFormat="1">
      <c r="BP973041" s="90"/>
    </row>
    <row r="973042" spans="68:68" customFormat="1">
      <c r="BP973042" s="90"/>
    </row>
    <row r="973043" spans="68:68" customFormat="1">
      <c r="BP973043" s="90"/>
    </row>
    <row r="973044" spans="68:68" customFormat="1">
      <c r="BP973044" s="90"/>
    </row>
    <row r="973045" spans="68:68" customFormat="1">
      <c r="BP973045" s="90"/>
    </row>
    <row r="973046" spans="68:68" customFormat="1">
      <c r="BP973046" s="90"/>
    </row>
    <row r="973047" spans="68:68" customFormat="1">
      <c r="BP973047" s="90"/>
    </row>
    <row r="973048" spans="68:68" customFormat="1">
      <c r="BP973048" s="90"/>
    </row>
    <row r="973049" spans="68:68" customFormat="1">
      <c r="BP973049" s="90"/>
    </row>
    <row r="973050" spans="68:68" customFormat="1">
      <c r="BP973050" s="90"/>
    </row>
    <row r="973051" spans="68:68" customFormat="1">
      <c r="BP973051" s="90"/>
    </row>
    <row r="973052" spans="68:68" customFormat="1">
      <c r="BP973052" s="90"/>
    </row>
    <row r="973053" spans="68:68" customFormat="1">
      <c r="BP973053" s="90"/>
    </row>
    <row r="973054" spans="68:68" customFormat="1">
      <c r="BP973054" s="90"/>
    </row>
    <row r="973055" spans="68:68" customFormat="1">
      <c r="BP973055" s="90"/>
    </row>
    <row r="973056" spans="68:68" customFormat="1">
      <c r="BP973056" s="90"/>
    </row>
    <row r="973057" spans="68:68" customFormat="1">
      <c r="BP973057" s="90"/>
    </row>
    <row r="973058" spans="68:68" customFormat="1">
      <c r="BP973058" s="90"/>
    </row>
    <row r="973059" spans="68:68" customFormat="1">
      <c r="BP973059" s="90"/>
    </row>
    <row r="973060" spans="68:68" customFormat="1">
      <c r="BP973060" s="90"/>
    </row>
    <row r="973061" spans="68:68" customFormat="1">
      <c r="BP973061" s="90"/>
    </row>
    <row r="973062" spans="68:68" customFormat="1">
      <c r="BP973062" s="90"/>
    </row>
    <row r="973063" spans="68:68" customFormat="1">
      <c r="BP973063" s="90"/>
    </row>
    <row r="973064" spans="68:68" customFormat="1">
      <c r="BP973064" s="90"/>
    </row>
    <row r="973065" spans="68:68" customFormat="1">
      <c r="BP973065" s="90"/>
    </row>
    <row r="973066" spans="68:68" customFormat="1">
      <c r="BP973066" s="90"/>
    </row>
    <row r="973067" spans="68:68" customFormat="1">
      <c r="BP973067" s="90"/>
    </row>
    <row r="973068" spans="68:68" customFormat="1">
      <c r="BP973068" s="90"/>
    </row>
    <row r="973069" spans="68:68" customFormat="1">
      <c r="BP973069" s="90"/>
    </row>
    <row r="973070" spans="68:68" customFormat="1">
      <c r="BP973070" s="90"/>
    </row>
    <row r="973071" spans="68:68" customFormat="1">
      <c r="BP973071" s="90"/>
    </row>
    <row r="973072" spans="68:68" customFormat="1">
      <c r="BP973072" s="90"/>
    </row>
    <row r="973073" spans="68:68" customFormat="1">
      <c r="BP973073" s="90"/>
    </row>
    <row r="973074" spans="68:68" customFormat="1">
      <c r="BP973074" s="90"/>
    </row>
    <row r="973075" spans="68:68" customFormat="1">
      <c r="BP973075" s="90"/>
    </row>
    <row r="973076" spans="68:68" customFormat="1">
      <c r="BP973076" s="90"/>
    </row>
    <row r="973077" spans="68:68" customFormat="1">
      <c r="BP973077" s="90"/>
    </row>
    <row r="973078" spans="68:68" customFormat="1">
      <c r="BP973078" s="90"/>
    </row>
    <row r="973079" spans="68:68" customFormat="1">
      <c r="BP973079" s="90"/>
    </row>
    <row r="973080" spans="68:68" customFormat="1">
      <c r="BP973080" s="90"/>
    </row>
    <row r="973081" spans="68:68" customFormat="1">
      <c r="BP973081" s="90"/>
    </row>
    <row r="973082" spans="68:68" customFormat="1">
      <c r="BP973082" s="90"/>
    </row>
    <row r="973083" spans="68:68" customFormat="1">
      <c r="BP973083" s="90"/>
    </row>
    <row r="973084" spans="68:68" customFormat="1">
      <c r="BP973084" s="90"/>
    </row>
    <row r="973085" spans="68:68" customFormat="1">
      <c r="BP973085" s="90"/>
    </row>
    <row r="973086" spans="68:68" customFormat="1">
      <c r="BP973086" s="90"/>
    </row>
    <row r="973087" spans="68:68" customFormat="1">
      <c r="BP973087" s="90"/>
    </row>
    <row r="973088" spans="68:68" customFormat="1">
      <c r="BP973088" s="90"/>
    </row>
    <row r="973089" spans="68:68" customFormat="1">
      <c r="BP973089" s="90"/>
    </row>
    <row r="973090" spans="68:68" customFormat="1">
      <c r="BP973090" s="90"/>
    </row>
    <row r="973091" spans="68:68" customFormat="1">
      <c r="BP973091" s="90"/>
    </row>
    <row r="973092" spans="68:68" customFormat="1">
      <c r="BP973092" s="90"/>
    </row>
    <row r="973093" spans="68:68" customFormat="1">
      <c r="BP973093" s="90"/>
    </row>
    <row r="973094" spans="68:68" customFormat="1">
      <c r="BP973094" s="90"/>
    </row>
    <row r="973095" spans="68:68" customFormat="1">
      <c r="BP973095" s="90"/>
    </row>
    <row r="973096" spans="68:68" customFormat="1">
      <c r="BP973096" s="90"/>
    </row>
    <row r="973097" spans="68:68" customFormat="1">
      <c r="BP973097" s="90"/>
    </row>
    <row r="973098" spans="68:68" customFormat="1">
      <c r="BP973098" s="90"/>
    </row>
    <row r="973099" spans="68:68" customFormat="1">
      <c r="BP973099" s="90"/>
    </row>
    <row r="973100" spans="68:68" customFormat="1">
      <c r="BP973100" s="90"/>
    </row>
    <row r="973101" spans="68:68" customFormat="1">
      <c r="BP973101" s="90"/>
    </row>
    <row r="973102" spans="68:68" customFormat="1">
      <c r="BP973102" s="90"/>
    </row>
    <row r="973103" spans="68:68" customFormat="1">
      <c r="BP973103" s="90"/>
    </row>
    <row r="973104" spans="68:68" customFormat="1">
      <c r="BP973104" s="90"/>
    </row>
    <row r="973105" spans="68:68" customFormat="1">
      <c r="BP973105" s="90"/>
    </row>
    <row r="973106" spans="68:68" customFormat="1">
      <c r="BP973106" s="90"/>
    </row>
    <row r="973107" spans="68:68" customFormat="1">
      <c r="BP973107" s="90"/>
    </row>
    <row r="973108" spans="68:68" customFormat="1">
      <c r="BP973108" s="90"/>
    </row>
    <row r="973109" spans="68:68" customFormat="1">
      <c r="BP973109" s="90"/>
    </row>
    <row r="973110" spans="68:68" customFormat="1">
      <c r="BP973110" s="90"/>
    </row>
    <row r="973111" spans="68:68" customFormat="1">
      <c r="BP973111" s="90"/>
    </row>
    <row r="973112" spans="68:68" customFormat="1">
      <c r="BP973112" s="90"/>
    </row>
    <row r="973113" spans="68:68" customFormat="1">
      <c r="BP973113" s="90"/>
    </row>
    <row r="973114" spans="68:68" customFormat="1">
      <c r="BP973114" s="90"/>
    </row>
    <row r="973115" spans="68:68" customFormat="1">
      <c r="BP973115" s="90"/>
    </row>
    <row r="973116" spans="68:68" customFormat="1">
      <c r="BP973116" s="90"/>
    </row>
    <row r="973117" spans="68:68" customFormat="1">
      <c r="BP973117" s="90"/>
    </row>
    <row r="973118" spans="68:68" customFormat="1">
      <c r="BP973118" s="90"/>
    </row>
    <row r="973119" spans="68:68" customFormat="1">
      <c r="BP973119" s="90"/>
    </row>
    <row r="973120" spans="68:68" customFormat="1">
      <c r="BP973120" s="90"/>
    </row>
    <row r="973121" spans="68:68" customFormat="1">
      <c r="BP973121" s="90"/>
    </row>
    <row r="973122" spans="68:68" customFormat="1">
      <c r="BP973122" s="90"/>
    </row>
    <row r="973123" spans="68:68" customFormat="1">
      <c r="BP973123" s="90"/>
    </row>
    <row r="973124" spans="68:68" customFormat="1">
      <c r="BP973124" s="90"/>
    </row>
    <row r="973125" spans="68:68" customFormat="1">
      <c r="BP973125" s="90"/>
    </row>
    <row r="973126" spans="68:68" customFormat="1">
      <c r="BP973126" s="90"/>
    </row>
    <row r="973127" spans="68:68" customFormat="1">
      <c r="BP973127" s="90"/>
    </row>
    <row r="973128" spans="68:68" customFormat="1">
      <c r="BP973128" s="90"/>
    </row>
    <row r="973129" spans="68:68" customFormat="1">
      <c r="BP973129" s="90"/>
    </row>
    <row r="973130" spans="68:68" customFormat="1">
      <c r="BP973130" s="90"/>
    </row>
    <row r="973131" spans="68:68" customFormat="1">
      <c r="BP973131" s="90"/>
    </row>
    <row r="973132" spans="68:68" customFormat="1">
      <c r="BP973132" s="90"/>
    </row>
    <row r="973133" spans="68:68" customFormat="1">
      <c r="BP973133" s="90"/>
    </row>
    <row r="973134" spans="68:68" customFormat="1">
      <c r="BP973134" s="90"/>
    </row>
    <row r="973135" spans="68:68" customFormat="1">
      <c r="BP973135" s="90"/>
    </row>
    <row r="973136" spans="68:68" customFormat="1">
      <c r="BP973136" s="90"/>
    </row>
    <row r="973137" spans="68:68" customFormat="1">
      <c r="BP973137" s="90"/>
    </row>
    <row r="973138" spans="68:68" customFormat="1">
      <c r="BP973138" s="90"/>
    </row>
    <row r="973139" spans="68:68" customFormat="1">
      <c r="BP973139" s="90"/>
    </row>
    <row r="973140" spans="68:68" customFormat="1">
      <c r="BP973140" s="90"/>
    </row>
    <row r="973141" spans="68:68" customFormat="1">
      <c r="BP973141" s="90"/>
    </row>
    <row r="973142" spans="68:68" customFormat="1">
      <c r="BP973142" s="90"/>
    </row>
    <row r="973143" spans="68:68" customFormat="1">
      <c r="BP973143" s="90"/>
    </row>
    <row r="973144" spans="68:68" customFormat="1">
      <c r="BP973144" s="90"/>
    </row>
    <row r="973145" spans="68:68" customFormat="1">
      <c r="BP973145" s="90"/>
    </row>
    <row r="973146" spans="68:68" customFormat="1">
      <c r="BP973146" s="90"/>
    </row>
    <row r="973147" spans="68:68" customFormat="1">
      <c r="BP973147" s="90"/>
    </row>
    <row r="973148" spans="68:68" customFormat="1">
      <c r="BP973148" s="90"/>
    </row>
    <row r="973149" spans="68:68" customFormat="1">
      <c r="BP973149" s="90"/>
    </row>
    <row r="973150" spans="68:68" customFormat="1">
      <c r="BP973150" s="90"/>
    </row>
    <row r="973151" spans="68:68" customFormat="1">
      <c r="BP973151" s="90"/>
    </row>
    <row r="973152" spans="68:68" customFormat="1">
      <c r="BP973152" s="90"/>
    </row>
    <row r="973153" spans="68:68" customFormat="1">
      <c r="BP973153" s="90"/>
    </row>
    <row r="973154" spans="68:68" customFormat="1">
      <c r="BP973154" s="90"/>
    </row>
    <row r="973155" spans="68:68" customFormat="1">
      <c r="BP973155" s="90"/>
    </row>
    <row r="973156" spans="68:68" customFormat="1">
      <c r="BP973156" s="90"/>
    </row>
    <row r="973157" spans="68:68" customFormat="1">
      <c r="BP973157" s="90"/>
    </row>
    <row r="973158" spans="68:68" customFormat="1">
      <c r="BP973158" s="90"/>
    </row>
    <row r="973159" spans="68:68" customFormat="1">
      <c r="BP973159" s="90"/>
    </row>
    <row r="973160" spans="68:68" customFormat="1">
      <c r="BP973160" s="90"/>
    </row>
    <row r="973161" spans="68:68" customFormat="1">
      <c r="BP973161" s="90"/>
    </row>
    <row r="973162" spans="68:68" customFormat="1">
      <c r="BP973162" s="90"/>
    </row>
    <row r="973163" spans="68:68" customFormat="1">
      <c r="BP973163" s="90"/>
    </row>
    <row r="973164" spans="68:68" customFormat="1">
      <c r="BP973164" s="90"/>
    </row>
    <row r="973165" spans="68:68" customFormat="1">
      <c r="BP973165" s="90"/>
    </row>
    <row r="973166" spans="68:68" customFormat="1">
      <c r="BP973166" s="90"/>
    </row>
    <row r="973167" spans="68:68" customFormat="1">
      <c r="BP973167" s="90"/>
    </row>
    <row r="973168" spans="68:68" customFormat="1">
      <c r="BP973168" s="90"/>
    </row>
    <row r="973169" spans="68:68" customFormat="1">
      <c r="BP973169" s="90"/>
    </row>
    <row r="973170" spans="68:68" customFormat="1">
      <c r="BP973170" s="90"/>
    </row>
    <row r="973171" spans="68:68" customFormat="1">
      <c r="BP973171" s="90"/>
    </row>
    <row r="973172" spans="68:68" customFormat="1">
      <c r="BP973172" s="90"/>
    </row>
    <row r="973173" spans="68:68" customFormat="1">
      <c r="BP973173" s="90"/>
    </row>
    <row r="973174" spans="68:68" customFormat="1">
      <c r="BP973174" s="90"/>
    </row>
    <row r="973175" spans="68:68" customFormat="1">
      <c r="BP973175" s="90"/>
    </row>
    <row r="973176" spans="68:68" customFormat="1">
      <c r="BP973176" s="90"/>
    </row>
    <row r="973177" spans="68:68" customFormat="1">
      <c r="BP973177" s="90"/>
    </row>
    <row r="973178" spans="68:68" customFormat="1">
      <c r="BP973178" s="90"/>
    </row>
    <row r="973179" spans="68:68" customFormat="1">
      <c r="BP973179" s="90"/>
    </row>
    <row r="973180" spans="68:68" customFormat="1">
      <c r="BP973180" s="90"/>
    </row>
    <row r="973181" spans="68:68" customFormat="1">
      <c r="BP973181" s="90"/>
    </row>
    <row r="973182" spans="68:68" customFormat="1">
      <c r="BP973182" s="90"/>
    </row>
    <row r="973183" spans="68:68" customFormat="1">
      <c r="BP973183" s="90"/>
    </row>
    <row r="973184" spans="68:68" customFormat="1">
      <c r="BP973184" s="90"/>
    </row>
    <row r="973185" spans="68:68" customFormat="1">
      <c r="BP973185" s="90"/>
    </row>
    <row r="973186" spans="68:68" customFormat="1">
      <c r="BP973186" s="90"/>
    </row>
    <row r="973187" spans="68:68" customFormat="1">
      <c r="BP973187" s="90"/>
    </row>
    <row r="973188" spans="68:68" customFormat="1">
      <c r="BP973188" s="90"/>
    </row>
    <row r="973189" spans="68:68" customFormat="1">
      <c r="BP973189" s="90"/>
    </row>
    <row r="973190" spans="68:68" customFormat="1">
      <c r="BP973190" s="90"/>
    </row>
    <row r="973191" spans="68:68" customFormat="1">
      <c r="BP973191" s="90"/>
    </row>
    <row r="973192" spans="68:68" customFormat="1">
      <c r="BP973192" s="90"/>
    </row>
    <row r="973193" spans="68:68" customFormat="1">
      <c r="BP973193" s="90"/>
    </row>
    <row r="973194" spans="68:68" customFormat="1">
      <c r="BP973194" s="90"/>
    </row>
    <row r="973195" spans="68:68" customFormat="1">
      <c r="BP973195" s="90"/>
    </row>
    <row r="973196" spans="68:68" customFormat="1">
      <c r="BP973196" s="90"/>
    </row>
    <row r="973197" spans="68:68" customFormat="1">
      <c r="BP973197" s="90"/>
    </row>
    <row r="973198" spans="68:68" customFormat="1">
      <c r="BP973198" s="90"/>
    </row>
    <row r="973199" spans="68:68" customFormat="1">
      <c r="BP973199" s="90"/>
    </row>
    <row r="973200" spans="68:68" customFormat="1">
      <c r="BP973200" s="90"/>
    </row>
    <row r="973201" spans="68:68" customFormat="1">
      <c r="BP973201" s="90"/>
    </row>
    <row r="973202" spans="68:68" customFormat="1">
      <c r="BP973202" s="90"/>
    </row>
    <row r="973203" spans="68:68" customFormat="1">
      <c r="BP973203" s="90"/>
    </row>
    <row r="973204" spans="68:68" customFormat="1">
      <c r="BP973204" s="90"/>
    </row>
    <row r="973205" spans="68:68" customFormat="1">
      <c r="BP973205" s="90"/>
    </row>
    <row r="973206" spans="68:68" customFormat="1">
      <c r="BP973206" s="90"/>
    </row>
    <row r="973207" spans="68:68" customFormat="1">
      <c r="BP973207" s="90"/>
    </row>
    <row r="973208" spans="68:68" customFormat="1">
      <c r="BP973208" s="90"/>
    </row>
    <row r="973209" spans="68:68" customFormat="1">
      <c r="BP973209" s="90"/>
    </row>
    <row r="973210" spans="68:68" customFormat="1">
      <c r="BP973210" s="90"/>
    </row>
    <row r="973211" spans="68:68" customFormat="1">
      <c r="BP973211" s="90"/>
    </row>
    <row r="973212" spans="68:68" customFormat="1">
      <c r="BP973212" s="90"/>
    </row>
    <row r="973213" spans="68:68" customFormat="1">
      <c r="BP973213" s="90"/>
    </row>
    <row r="973214" spans="68:68" customFormat="1">
      <c r="BP973214" s="90"/>
    </row>
    <row r="973215" spans="68:68" customFormat="1">
      <c r="BP973215" s="90"/>
    </row>
    <row r="973216" spans="68:68" customFormat="1">
      <c r="BP973216" s="90"/>
    </row>
    <row r="973217" spans="68:68" customFormat="1">
      <c r="BP973217" s="90"/>
    </row>
    <row r="973218" spans="68:68" customFormat="1">
      <c r="BP973218" s="90"/>
    </row>
    <row r="973219" spans="68:68" customFormat="1">
      <c r="BP973219" s="90"/>
    </row>
    <row r="973220" spans="68:68" customFormat="1">
      <c r="BP973220" s="90"/>
    </row>
    <row r="973221" spans="68:68" customFormat="1">
      <c r="BP973221" s="90"/>
    </row>
    <row r="973222" spans="68:68" customFormat="1">
      <c r="BP973222" s="90"/>
    </row>
    <row r="973223" spans="68:68" customFormat="1">
      <c r="BP973223" s="90"/>
    </row>
    <row r="973224" spans="68:68" customFormat="1">
      <c r="BP973224" s="90"/>
    </row>
    <row r="973225" spans="68:68" customFormat="1">
      <c r="BP973225" s="90"/>
    </row>
    <row r="973226" spans="68:68" customFormat="1">
      <c r="BP973226" s="90"/>
    </row>
    <row r="973227" spans="68:68" customFormat="1">
      <c r="BP973227" s="90"/>
    </row>
    <row r="973228" spans="68:68" customFormat="1">
      <c r="BP973228" s="90"/>
    </row>
    <row r="973229" spans="68:68" customFormat="1">
      <c r="BP973229" s="90"/>
    </row>
    <row r="973230" spans="68:68" customFormat="1">
      <c r="BP973230" s="90"/>
    </row>
    <row r="973231" spans="68:68" customFormat="1">
      <c r="BP973231" s="90"/>
    </row>
    <row r="973232" spans="68:68" customFormat="1">
      <c r="BP973232" s="90"/>
    </row>
    <row r="973233" spans="68:68" customFormat="1">
      <c r="BP973233" s="90"/>
    </row>
    <row r="973234" spans="68:68" customFormat="1">
      <c r="BP973234" s="90"/>
    </row>
    <row r="973235" spans="68:68" customFormat="1">
      <c r="BP973235" s="90"/>
    </row>
    <row r="973236" spans="68:68" customFormat="1">
      <c r="BP973236" s="90"/>
    </row>
    <row r="973237" spans="68:68" customFormat="1">
      <c r="BP973237" s="90"/>
    </row>
    <row r="973238" spans="68:68" customFormat="1">
      <c r="BP973238" s="90"/>
    </row>
    <row r="973239" spans="68:68" customFormat="1">
      <c r="BP973239" s="90"/>
    </row>
    <row r="973240" spans="68:68" customFormat="1">
      <c r="BP973240" s="90"/>
    </row>
    <row r="973241" spans="68:68" customFormat="1">
      <c r="BP973241" s="90"/>
    </row>
    <row r="973242" spans="68:68" customFormat="1">
      <c r="BP973242" s="90"/>
    </row>
    <row r="973243" spans="68:68" customFormat="1">
      <c r="BP973243" s="90"/>
    </row>
    <row r="973244" spans="68:68" customFormat="1">
      <c r="BP973244" s="90"/>
    </row>
    <row r="973245" spans="68:68" customFormat="1">
      <c r="BP973245" s="90"/>
    </row>
    <row r="973246" spans="68:68" customFormat="1">
      <c r="BP973246" s="90"/>
    </row>
    <row r="973247" spans="68:68" customFormat="1">
      <c r="BP973247" s="90"/>
    </row>
    <row r="973248" spans="68:68" customFormat="1">
      <c r="BP973248" s="90"/>
    </row>
    <row r="973249" spans="68:68" customFormat="1">
      <c r="BP973249" s="90"/>
    </row>
    <row r="973250" spans="68:68" customFormat="1">
      <c r="BP973250" s="90"/>
    </row>
    <row r="973251" spans="68:68" customFormat="1">
      <c r="BP973251" s="90"/>
    </row>
    <row r="973252" spans="68:68" customFormat="1">
      <c r="BP973252" s="90"/>
    </row>
    <row r="973253" spans="68:68" customFormat="1">
      <c r="BP973253" s="90"/>
    </row>
    <row r="973254" spans="68:68" customFormat="1">
      <c r="BP973254" s="90"/>
    </row>
    <row r="973255" spans="68:68" customFormat="1">
      <c r="BP973255" s="90"/>
    </row>
    <row r="973256" spans="68:68" customFormat="1">
      <c r="BP973256" s="90"/>
    </row>
    <row r="973257" spans="68:68" customFormat="1">
      <c r="BP973257" s="90"/>
    </row>
    <row r="973258" spans="68:68" customFormat="1">
      <c r="BP973258" s="90"/>
    </row>
    <row r="973259" spans="68:68" customFormat="1">
      <c r="BP973259" s="90"/>
    </row>
    <row r="973260" spans="68:68" customFormat="1">
      <c r="BP973260" s="90"/>
    </row>
    <row r="973261" spans="68:68" customFormat="1">
      <c r="BP973261" s="90"/>
    </row>
    <row r="973262" spans="68:68" customFormat="1">
      <c r="BP973262" s="90"/>
    </row>
    <row r="973263" spans="68:68" customFormat="1">
      <c r="BP973263" s="90"/>
    </row>
    <row r="973264" spans="68:68" customFormat="1">
      <c r="BP973264" s="90"/>
    </row>
    <row r="973265" spans="68:68" customFormat="1">
      <c r="BP973265" s="90"/>
    </row>
    <row r="973266" spans="68:68" customFormat="1">
      <c r="BP973266" s="90"/>
    </row>
    <row r="973267" spans="68:68" customFormat="1">
      <c r="BP973267" s="90"/>
    </row>
    <row r="973268" spans="68:68" customFormat="1">
      <c r="BP973268" s="90"/>
    </row>
    <row r="973269" spans="68:68" customFormat="1">
      <c r="BP973269" s="90"/>
    </row>
    <row r="973270" spans="68:68" customFormat="1">
      <c r="BP973270" s="90"/>
    </row>
    <row r="973271" spans="68:68" customFormat="1">
      <c r="BP973271" s="90"/>
    </row>
    <row r="973272" spans="68:68" customFormat="1">
      <c r="BP973272" s="90"/>
    </row>
    <row r="973273" spans="68:68" customFormat="1">
      <c r="BP973273" s="90"/>
    </row>
    <row r="973274" spans="68:68" customFormat="1">
      <c r="BP973274" s="90"/>
    </row>
    <row r="973275" spans="68:68" customFormat="1">
      <c r="BP973275" s="90"/>
    </row>
    <row r="973276" spans="68:68" customFormat="1">
      <c r="BP973276" s="90"/>
    </row>
    <row r="973277" spans="68:68" customFormat="1">
      <c r="BP973277" s="90"/>
    </row>
    <row r="973278" spans="68:68" customFormat="1">
      <c r="BP973278" s="90"/>
    </row>
    <row r="973279" spans="68:68" customFormat="1">
      <c r="BP973279" s="90"/>
    </row>
    <row r="973280" spans="68:68" customFormat="1">
      <c r="BP973280" s="90"/>
    </row>
    <row r="973281" spans="68:68" customFormat="1">
      <c r="BP973281" s="90"/>
    </row>
    <row r="973282" spans="68:68" customFormat="1">
      <c r="BP973282" s="90"/>
    </row>
    <row r="973283" spans="68:68" customFormat="1">
      <c r="BP973283" s="90"/>
    </row>
    <row r="973284" spans="68:68" customFormat="1">
      <c r="BP973284" s="90"/>
    </row>
    <row r="973285" spans="68:68" customFormat="1">
      <c r="BP973285" s="90"/>
    </row>
    <row r="973286" spans="68:68" customFormat="1">
      <c r="BP973286" s="90"/>
    </row>
    <row r="973287" spans="68:68" customFormat="1">
      <c r="BP973287" s="90"/>
    </row>
    <row r="973288" spans="68:68" customFormat="1">
      <c r="BP973288" s="90"/>
    </row>
    <row r="973289" spans="68:68" customFormat="1">
      <c r="BP973289" s="90"/>
    </row>
    <row r="973290" spans="68:68" customFormat="1">
      <c r="BP973290" s="90"/>
    </row>
    <row r="973291" spans="68:68" customFormat="1">
      <c r="BP973291" s="90"/>
    </row>
    <row r="973292" spans="68:68" customFormat="1">
      <c r="BP973292" s="90"/>
    </row>
    <row r="973293" spans="68:68" customFormat="1">
      <c r="BP973293" s="90"/>
    </row>
    <row r="973294" spans="68:68" customFormat="1">
      <c r="BP973294" s="90"/>
    </row>
    <row r="973295" spans="68:68" customFormat="1">
      <c r="BP973295" s="90"/>
    </row>
    <row r="973296" spans="68:68" customFormat="1">
      <c r="BP973296" s="90"/>
    </row>
    <row r="973297" spans="68:68" customFormat="1">
      <c r="BP973297" s="90"/>
    </row>
    <row r="973298" spans="68:68" customFormat="1">
      <c r="BP973298" s="90"/>
    </row>
    <row r="973299" spans="68:68" customFormat="1">
      <c r="BP973299" s="90"/>
    </row>
    <row r="973300" spans="68:68" customFormat="1">
      <c r="BP973300" s="90"/>
    </row>
    <row r="973301" spans="68:68" customFormat="1">
      <c r="BP973301" s="90"/>
    </row>
    <row r="973302" spans="68:68" customFormat="1">
      <c r="BP973302" s="90"/>
    </row>
    <row r="973303" spans="68:68" customFormat="1">
      <c r="BP973303" s="90"/>
    </row>
    <row r="973304" spans="68:68" customFormat="1">
      <c r="BP973304" s="90"/>
    </row>
    <row r="973305" spans="68:68" customFormat="1">
      <c r="BP973305" s="90"/>
    </row>
    <row r="973306" spans="68:68" customFormat="1">
      <c r="BP973306" s="90"/>
    </row>
    <row r="973307" spans="68:68" customFormat="1">
      <c r="BP973307" s="90"/>
    </row>
    <row r="973308" spans="68:68" customFormat="1">
      <c r="BP973308" s="90"/>
    </row>
    <row r="973309" spans="68:68" customFormat="1">
      <c r="BP973309" s="90"/>
    </row>
    <row r="973310" spans="68:68" customFormat="1">
      <c r="BP973310" s="90"/>
    </row>
    <row r="973311" spans="68:68" customFormat="1">
      <c r="BP973311" s="90"/>
    </row>
    <row r="973312" spans="68:68" customFormat="1">
      <c r="BP973312" s="90"/>
    </row>
    <row r="973313" spans="68:68" customFormat="1">
      <c r="BP973313" s="90"/>
    </row>
    <row r="973314" spans="68:68" customFormat="1">
      <c r="BP973314" s="90"/>
    </row>
    <row r="973315" spans="68:68" customFormat="1">
      <c r="BP973315" s="90"/>
    </row>
    <row r="973316" spans="68:68" customFormat="1">
      <c r="BP973316" s="90"/>
    </row>
    <row r="973317" spans="68:68" customFormat="1">
      <c r="BP973317" s="90"/>
    </row>
    <row r="973318" spans="68:68" customFormat="1">
      <c r="BP973318" s="90"/>
    </row>
    <row r="973319" spans="68:68" customFormat="1">
      <c r="BP973319" s="90"/>
    </row>
    <row r="973320" spans="68:68" customFormat="1">
      <c r="BP973320" s="90"/>
    </row>
    <row r="973321" spans="68:68" customFormat="1">
      <c r="BP973321" s="90"/>
    </row>
    <row r="973322" spans="68:68" customFormat="1">
      <c r="BP973322" s="90"/>
    </row>
    <row r="973323" spans="68:68" customFormat="1">
      <c r="BP973323" s="90"/>
    </row>
    <row r="973324" spans="68:68" customFormat="1">
      <c r="BP973324" s="90"/>
    </row>
    <row r="973325" spans="68:68" customFormat="1">
      <c r="BP973325" s="90"/>
    </row>
    <row r="973326" spans="68:68" customFormat="1">
      <c r="BP973326" s="90"/>
    </row>
    <row r="973327" spans="68:68" customFormat="1">
      <c r="BP973327" s="90"/>
    </row>
    <row r="973328" spans="68:68" customFormat="1">
      <c r="BP973328" s="90"/>
    </row>
    <row r="973329" spans="68:68" customFormat="1">
      <c r="BP973329" s="90"/>
    </row>
    <row r="973330" spans="68:68" customFormat="1">
      <c r="BP973330" s="90"/>
    </row>
    <row r="973331" spans="68:68" customFormat="1">
      <c r="BP973331" s="90"/>
    </row>
    <row r="973332" spans="68:68" customFormat="1">
      <c r="BP973332" s="90"/>
    </row>
    <row r="973333" spans="68:68" customFormat="1">
      <c r="BP973333" s="90"/>
    </row>
    <row r="973334" spans="68:68" customFormat="1">
      <c r="BP973334" s="90"/>
    </row>
    <row r="973335" spans="68:68" customFormat="1">
      <c r="BP973335" s="90"/>
    </row>
    <row r="973336" spans="68:68" customFormat="1">
      <c r="BP973336" s="90"/>
    </row>
    <row r="973337" spans="68:68" customFormat="1">
      <c r="BP973337" s="90"/>
    </row>
    <row r="973338" spans="68:68" customFormat="1">
      <c r="BP973338" s="90"/>
    </row>
    <row r="973339" spans="68:68" customFormat="1">
      <c r="BP973339" s="90"/>
    </row>
    <row r="973340" spans="68:68" customFormat="1">
      <c r="BP973340" s="90"/>
    </row>
    <row r="973341" spans="68:68" customFormat="1">
      <c r="BP973341" s="90"/>
    </row>
    <row r="973342" spans="68:68" customFormat="1">
      <c r="BP973342" s="90"/>
    </row>
    <row r="973343" spans="68:68" customFormat="1">
      <c r="BP973343" s="90"/>
    </row>
    <row r="973344" spans="68:68" customFormat="1">
      <c r="BP973344" s="90"/>
    </row>
    <row r="973345" spans="68:68" customFormat="1">
      <c r="BP973345" s="90"/>
    </row>
    <row r="973346" spans="68:68" customFormat="1">
      <c r="BP973346" s="90"/>
    </row>
    <row r="973347" spans="68:68" customFormat="1">
      <c r="BP973347" s="90"/>
    </row>
    <row r="973348" spans="68:68" customFormat="1">
      <c r="BP973348" s="90"/>
    </row>
    <row r="973349" spans="68:68" customFormat="1">
      <c r="BP973349" s="90"/>
    </row>
    <row r="973350" spans="68:68" customFormat="1">
      <c r="BP973350" s="90"/>
    </row>
    <row r="973351" spans="68:68" customFormat="1">
      <c r="BP973351" s="90"/>
    </row>
    <row r="973352" spans="68:68" customFormat="1">
      <c r="BP973352" s="90"/>
    </row>
    <row r="973353" spans="68:68" customFormat="1">
      <c r="BP973353" s="90"/>
    </row>
    <row r="973354" spans="68:68" customFormat="1">
      <c r="BP973354" s="90"/>
    </row>
    <row r="973355" spans="68:68" customFormat="1">
      <c r="BP973355" s="90"/>
    </row>
    <row r="973356" spans="68:68" customFormat="1">
      <c r="BP973356" s="90"/>
    </row>
    <row r="973357" spans="68:68" customFormat="1">
      <c r="BP973357" s="90"/>
    </row>
    <row r="973358" spans="68:68" customFormat="1">
      <c r="BP973358" s="90"/>
    </row>
    <row r="973359" spans="68:68" customFormat="1">
      <c r="BP973359" s="90"/>
    </row>
    <row r="973360" spans="68:68" customFormat="1">
      <c r="BP973360" s="90"/>
    </row>
    <row r="973361" spans="68:68" customFormat="1">
      <c r="BP973361" s="90"/>
    </row>
    <row r="973362" spans="68:68" customFormat="1">
      <c r="BP973362" s="90"/>
    </row>
    <row r="973363" spans="68:68" customFormat="1">
      <c r="BP973363" s="90"/>
    </row>
    <row r="973364" spans="68:68" customFormat="1">
      <c r="BP973364" s="90"/>
    </row>
    <row r="973365" spans="68:68" customFormat="1">
      <c r="BP973365" s="90"/>
    </row>
    <row r="973366" spans="68:68" customFormat="1">
      <c r="BP973366" s="90"/>
    </row>
    <row r="973367" spans="68:68" customFormat="1">
      <c r="BP973367" s="90"/>
    </row>
    <row r="973368" spans="68:68" customFormat="1">
      <c r="BP973368" s="90"/>
    </row>
    <row r="973369" spans="68:68" customFormat="1">
      <c r="BP973369" s="90"/>
    </row>
    <row r="973370" spans="68:68" customFormat="1">
      <c r="BP973370" s="90"/>
    </row>
    <row r="973371" spans="68:68" customFormat="1">
      <c r="BP973371" s="90"/>
    </row>
    <row r="973372" spans="68:68" customFormat="1">
      <c r="BP973372" s="90"/>
    </row>
    <row r="973373" spans="68:68" customFormat="1">
      <c r="BP973373" s="90"/>
    </row>
    <row r="973374" spans="68:68" customFormat="1">
      <c r="BP973374" s="90"/>
    </row>
    <row r="973375" spans="68:68" customFormat="1">
      <c r="BP973375" s="90"/>
    </row>
    <row r="973376" spans="68:68" customFormat="1">
      <c r="BP973376" s="90"/>
    </row>
    <row r="973377" spans="68:68" customFormat="1">
      <c r="BP973377" s="90"/>
    </row>
    <row r="973378" spans="68:68" customFormat="1">
      <c r="BP973378" s="90"/>
    </row>
    <row r="973379" spans="68:68" customFormat="1">
      <c r="BP973379" s="90"/>
    </row>
    <row r="973380" spans="68:68" customFormat="1">
      <c r="BP973380" s="90"/>
    </row>
    <row r="973381" spans="68:68" customFormat="1">
      <c r="BP973381" s="90"/>
    </row>
    <row r="973382" spans="68:68" customFormat="1">
      <c r="BP973382" s="90"/>
    </row>
    <row r="973383" spans="68:68" customFormat="1">
      <c r="BP973383" s="90"/>
    </row>
    <row r="973384" spans="68:68" customFormat="1">
      <c r="BP973384" s="90"/>
    </row>
    <row r="973385" spans="68:68" customFormat="1">
      <c r="BP973385" s="90"/>
    </row>
    <row r="973386" spans="68:68" customFormat="1">
      <c r="BP973386" s="90"/>
    </row>
    <row r="973387" spans="68:68" customFormat="1">
      <c r="BP973387" s="90"/>
    </row>
    <row r="973388" spans="68:68" customFormat="1">
      <c r="BP973388" s="90"/>
    </row>
    <row r="973389" spans="68:68" customFormat="1">
      <c r="BP973389" s="90"/>
    </row>
    <row r="973390" spans="68:68" customFormat="1">
      <c r="BP973390" s="90"/>
    </row>
    <row r="973391" spans="68:68" customFormat="1">
      <c r="BP973391" s="90"/>
    </row>
    <row r="973392" spans="68:68" customFormat="1">
      <c r="BP973392" s="90"/>
    </row>
    <row r="973393" spans="68:68" customFormat="1">
      <c r="BP973393" s="90"/>
    </row>
    <row r="973394" spans="68:68" customFormat="1">
      <c r="BP973394" s="90"/>
    </row>
    <row r="973395" spans="68:68" customFormat="1">
      <c r="BP973395" s="90"/>
    </row>
    <row r="973396" spans="68:68" customFormat="1">
      <c r="BP973396" s="90"/>
    </row>
    <row r="973397" spans="68:68" customFormat="1">
      <c r="BP973397" s="90"/>
    </row>
    <row r="973398" spans="68:68" customFormat="1">
      <c r="BP973398" s="90"/>
    </row>
    <row r="973399" spans="68:68" customFormat="1">
      <c r="BP973399" s="90"/>
    </row>
    <row r="973400" spans="68:68" customFormat="1">
      <c r="BP973400" s="90"/>
    </row>
    <row r="973401" spans="68:68" customFormat="1">
      <c r="BP973401" s="90"/>
    </row>
    <row r="973402" spans="68:68" customFormat="1">
      <c r="BP973402" s="90"/>
    </row>
    <row r="973403" spans="68:68" customFormat="1">
      <c r="BP973403" s="90"/>
    </row>
    <row r="973404" spans="68:68" customFormat="1">
      <c r="BP973404" s="90"/>
    </row>
    <row r="973405" spans="68:68" customFormat="1">
      <c r="BP973405" s="90"/>
    </row>
    <row r="973406" spans="68:68" customFormat="1">
      <c r="BP973406" s="90"/>
    </row>
    <row r="973407" spans="68:68" customFormat="1">
      <c r="BP973407" s="90"/>
    </row>
    <row r="973408" spans="68:68" customFormat="1">
      <c r="BP973408" s="90"/>
    </row>
    <row r="973409" spans="68:68" customFormat="1">
      <c r="BP973409" s="90"/>
    </row>
    <row r="973410" spans="68:68" customFormat="1">
      <c r="BP973410" s="90"/>
    </row>
    <row r="973411" spans="68:68" customFormat="1">
      <c r="BP973411" s="90"/>
    </row>
    <row r="973412" spans="68:68" customFormat="1">
      <c r="BP973412" s="90"/>
    </row>
    <row r="973413" spans="68:68" customFormat="1">
      <c r="BP973413" s="90"/>
    </row>
    <row r="973414" spans="68:68" customFormat="1">
      <c r="BP973414" s="90"/>
    </row>
    <row r="973415" spans="68:68" customFormat="1">
      <c r="BP973415" s="90"/>
    </row>
    <row r="973416" spans="68:68" customFormat="1">
      <c r="BP973416" s="90"/>
    </row>
    <row r="973417" spans="68:68" customFormat="1">
      <c r="BP973417" s="90"/>
    </row>
    <row r="973418" spans="68:68" customFormat="1">
      <c r="BP973418" s="90"/>
    </row>
    <row r="973419" spans="68:68" customFormat="1">
      <c r="BP973419" s="90"/>
    </row>
    <row r="973420" spans="68:68" customFormat="1">
      <c r="BP973420" s="90"/>
    </row>
    <row r="973421" spans="68:68" customFormat="1">
      <c r="BP973421" s="90"/>
    </row>
    <row r="973422" spans="68:68" customFormat="1">
      <c r="BP973422" s="90"/>
    </row>
    <row r="973423" spans="68:68" customFormat="1">
      <c r="BP973423" s="90"/>
    </row>
    <row r="973424" spans="68:68" customFormat="1">
      <c r="BP973424" s="90"/>
    </row>
    <row r="973425" spans="68:68" customFormat="1">
      <c r="BP973425" s="90"/>
    </row>
    <row r="973426" spans="68:68" customFormat="1">
      <c r="BP973426" s="90"/>
    </row>
    <row r="973427" spans="68:68" customFormat="1">
      <c r="BP973427" s="90"/>
    </row>
    <row r="973428" spans="68:68" customFormat="1">
      <c r="BP973428" s="90"/>
    </row>
    <row r="973429" spans="68:68" customFormat="1">
      <c r="BP973429" s="90"/>
    </row>
    <row r="973430" spans="68:68" customFormat="1">
      <c r="BP973430" s="90"/>
    </row>
    <row r="973431" spans="68:68" customFormat="1">
      <c r="BP973431" s="90"/>
    </row>
    <row r="973432" spans="68:68" customFormat="1">
      <c r="BP973432" s="90"/>
    </row>
    <row r="973433" spans="68:68" customFormat="1">
      <c r="BP973433" s="90"/>
    </row>
    <row r="973434" spans="68:68" customFormat="1">
      <c r="BP973434" s="90"/>
    </row>
    <row r="973435" spans="68:68" customFormat="1">
      <c r="BP973435" s="90"/>
    </row>
    <row r="973436" spans="68:68" customFormat="1">
      <c r="BP973436" s="90"/>
    </row>
    <row r="973437" spans="68:68" customFormat="1">
      <c r="BP973437" s="90"/>
    </row>
    <row r="973438" spans="68:68" customFormat="1">
      <c r="BP973438" s="90"/>
    </row>
    <row r="973439" spans="68:68" customFormat="1">
      <c r="BP973439" s="90"/>
    </row>
    <row r="973440" spans="68:68" customFormat="1">
      <c r="BP973440" s="90"/>
    </row>
    <row r="973441" spans="68:68" customFormat="1">
      <c r="BP973441" s="90"/>
    </row>
    <row r="973442" spans="68:68" customFormat="1">
      <c r="BP973442" s="90"/>
    </row>
    <row r="973443" spans="68:68" customFormat="1">
      <c r="BP973443" s="90"/>
    </row>
    <row r="973444" spans="68:68" customFormat="1">
      <c r="BP973444" s="90"/>
    </row>
    <row r="973445" spans="68:68" customFormat="1">
      <c r="BP973445" s="90"/>
    </row>
    <row r="973446" spans="68:68" customFormat="1">
      <c r="BP973446" s="90"/>
    </row>
    <row r="973447" spans="68:68" customFormat="1">
      <c r="BP973447" s="90"/>
    </row>
    <row r="973448" spans="68:68" customFormat="1">
      <c r="BP973448" s="90"/>
    </row>
    <row r="973449" spans="68:68" customFormat="1">
      <c r="BP973449" s="90"/>
    </row>
    <row r="973450" spans="68:68" customFormat="1">
      <c r="BP973450" s="90"/>
    </row>
    <row r="973451" spans="68:68" customFormat="1">
      <c r="BP973451" s="90"/>
    </row>
    <row r="973452" spans="68:68" customFormat="1">
      <c r="BP973452" s="90"/>
    </row>
    <row r="973453" spans="68:68" customFormat="1">
      <c r="BP973453" s="90"/>
    </row>
    <row r="973454" spans="68:68" customFormat="1">
      <c r="BP973454" s="90"/>
    </row>
    <row r="973455" spans="68:68" customFormat="1">
      <c r="BP973455" s="90"/>
    </row>
    <row r="973456" spans="68:68" customFormat="1">
      <c r="BP973456" s="90"/>
    </row>
    <row r="973457" spans="68:68" customFormat="1">
      <c r="BP973457" s="90"/>
    </row>
    <row r="973458" spans="68:68" customFormat="1">
      <c r="BP973458" s="90"/>
    </row>
    <row r="973459" spans="68:68" customFormat="1">
      <c r="BP973459" s="90"/>
    </row>
    <row r="973460" spans="68:68" customFormat="1">
      <c r="BP973460" s="90"/>
    </row>
    <row r="973461" spans="68:68" customFormat="1">
      <c r="BP973461" s="90"/>
    </row>
    <row r="973462" spans="68:68" customFormat="1">
      <c r="BP973462" s="90"/>
    </row>
    <row r="973463" spans="68:68" customFormat="1">
      <c r="BP973463" s="90"/>
    </row>
    <row r="973464" spans="68:68" customFormat="1">
      <c r="BP973464" s="90"/>
    </row>
    <row r="973465" spans="68:68" customFormat="1">
      <c r="BP973465" s="90"/>
    </row>
    <row r="973466" spans="68:68" customFormat="1">
      <c r="BP973466" s="90"/>
    </row>
    <row r="973467" spans="68:68" customFormat="1">
      <c r="BP973467" s="90"/>
    </row>
    <row r="973468" spans="68:68" customFormat="1">
      <c r="BP973468" s="90"/>
    </row>
    <row r="973469" spans="68:68" customFormat="1">
      <c r="BP973469" s="90"/>
    </row>
    <row r="973470" spans="68:68" customFormat="1">
      <c r="BP973470" s="90"/>
    </row>
    <row r="973471" spans="68:68" customFormat="1">
      <c r="BP973471" s="90"/>
    </row>
    <row r="973472" spans="68:68" customFormat="1">
      <c r="BP973472" s="90"/>
    </row>
    <row r="973473" spans="68:68" customFormat="1">
      <c r="BP973473" s="90"/>
    </row>
    <row r="973474" spans="68:68" customFormat="1">
      <c r="BP973474" s="90"/>
    </row>
    <row r="973475" spans="68:68" customFormat="1">
      <c r="BP973475" s="90"/>
    </row>
    <row r="973476" spans="68:68" customFormat="1">
      <c r="BP973476" s="90"/>
    </row>
    <row r="973477" spans="68:68" customFormat="1">
      <c r="BP973477" s="90"/>
    </row>
    <row r="973478" spans="68:68" customFormat="1">
      <c r="BP973478" s="90"/>
    </row>
    <row r="973479" spans="68:68" customFormat="1">
      <c r="BP973479" s="90"/>
    </row>
    <row r="973480" spans="68:68" customFormat="1">
      <c r="BP973480" s="90"/>
    </row>
    <row r="973481" spans="68:68" customFormat="1">
      <c r="BP973481" s="90"/>
    </row>
    <row r="973482" spans="68:68" customFormat="1">
      <c r="BP973482" s="90"/>
    </row>
    <row r="973483" spans="68:68" customFormat="1">
      <c r="BP973483" s="90"/>
    </row>
    <row r="973484" spans="68:68" customFormat="1">
      <c r="BP973484" s="90"/>
    </row>
    <row r="973485" spans="68:68" customFormat="1">
      <c r="BP973485" s="90"/>
    </row>
    <row r="973486" spans="68:68" customFormat="1">
      <c r="BP973486" s="90"/>
    </row>
    <row r="973487" spans="68:68" customFormat="1">
      <c r="BP973487" s="90"/>
    </row>
    <row r="973488" spans="68:68" customFormat="1">
      <c r="BP973488" s="90"/>
    </row>
    <row r="973489" spans="68:68" customFormat="1">
      <c r="BP973489" s="90"/>
    </row>
    <row r="973490" spans="68:68" customFormat="1">
      <c r="BP973490" s="90"/>
    </row>
    <row r="973491" spans="68:68" customFormat="1">
      <c r="BP973491" s="90"/>
    </row>
    <row r="973492" spans="68:68" customFormat="1">
      <c r="BP973492" s="90"/>
    </row>
    <row r="973493" spans="68:68" customFormat="1">
      <c r="BP973493" s="90"/>
    </row>
    <row r="973494" spans="68:68" customFormat="1">
      <c r="BP973494" s="90"/>
    </row>
    <row r="973495" spans="68:68" customFormat="1">
      <c r="BP973495" s="90"/>
    </row>
    <row r="973496" spans="68:68" customFormat="1">
      <c r="BP973496" s="90"/>
    </row>
    <row r="973497" spans="68:68" customFormat="1">
      <c r="BP973497" s="90"/>
    </row>
    <row r="973498" spans="68:68" customFormat="1">
      <c r="BP973498" s="90"/>
    </row>
    <row r="973499" spans="68:68" customFormat="1">
      <c r="BP973499" s="90"/>
    </row>
    <row r="973500" spans="68:68" customFormat="1">
      <c r="BP973500" s="90"/>
    </row>
    <row r="973501" spans="68:68" customFormat="1">
      <c r="BP973501" s="90"/>
    </row>
    <row r="973502" spans="68:68" customFormat="1">
      <c r="BP973502" s="90"/>
    </row>
    <row r="973503" spans="68:68" customFormat="1">
      <c r="BP973503" s="90"/>
    </row>
    <row r="973504" spans="68:68" customFormat="1">
      <c r="BP973504" s="90"/>
    </row>
    <row r="973505" spans="68:68" customFormat="1">
      <c r="BP973505" s="90"/>
    </row>
    <row r="973506" spans="68:68" customFormat="1">
      <c r="BP973506" s="90"/>
    </row>
    <row r="973507" spans="68:68" customFormat="1">
      <c r="BP973507" s="90"/>
    </row>
    <row r="973508" spans="68:68" customFormat="1">
      <c r="BP973508" s="90"/>
    </row>
    <row r="973509" spans="68:68" customFormat="1">
      <c r="BP973509" s="90"/>
    </row>
    <row r="973510" spans="68:68" customFormat="1">
      <c r="BP973510" s="90"/>
    </row>
    <row r="973511" spans="68:68" customFormat="1">
      <c r="BP973511" s="90"/>
    </row>
    <row r="973512" spans="68:68" customFormat="1">
      <c r="BP973512" s="90"/>
    </row>
    <row r="973513" spans="68:68" customFormat="1">
      <c r="BP973513" s="90"/>
    </row>
    <row r="973514" spans="68:68" customFormat="1">
      <c r="BP973514" s="90"/>
    </row>
    <row r="973515" spans="68:68" customFormat="1">
      <c r="BP973515" s="90"/>
    </row>
    <row r="973516" spans="68:68" customFormat="1">
      <c r="BP973516" s="90"/>
    </row>
    <row r="973517" spans="68:68" customFormat="1">
      <c r="BP973517" s="90"/>
    </row>
    <row r="973518" spans="68:68" customFormat="1">
      <c r="BP973518" s="90"/>
    </row>
    <row r="973519" spans="68:68" customFormat="1">
      <c r="BP973519" s="90"/>
    </row>
    <row r="973520" spans="68:68" customFormat="1">
      <c r="BP973520" s="90"/>
    </row>
    <row r="973521" spans="68:68" customFormat="1">
      <c r="BP973521" s="90"/>
    </row>
    <row r="973522" spans="68:68" customFormat="1">
      <c r="BP973522" s="90"/>
    </row>
    <row r="973523" spans="68:68" customFormat="1">
      <c r="BP973523" s="90"/>
    </row>
    <row r="973524" spans="68:68" customFormat="1">
      <c r="BP973524" s="90"/>
    </row>
    <row r="973525" spans="68:68" customFormat="1">
      <c r="BP973525" s="90"/>
    </row>
    <row r="973526" spans="68:68" customFormat="1">
      <c r="BP973526" s="90"/>
    </row>
    <row r="973527" spans="68:68" customFormat="1">
      <c r="BP973527" s="90"/>
    </row>
    <row r="973528" spans="68:68" customFormat="1">
      <c r="BP973528" s="90"/>
    </row>
    <row r="973529" spans="68:68" customFormat="1">
      <c r="BP973529" s="90"/>
    </row>
    <row r="973530" spans="68:68" customFormat="1">
      <c r="BP973530" s="90"/>
    </row>
    <row r="973531" spans="68:68" customFormat="1">
      <c r="BP973531" s="90"/>
    </row>
    <row r="973532" spans="68:68" customFormat="1">
      <c r="BP973532" s="90"/>
    </row>
    <row r="973533" spans="68:68" customFormat="1">
      <c r="BP973533" s="90"/>
    </row>
    <row r="973534" spans="68:68" customFormat="1">
      <c r="BP973534" s="90"/>
    </row>
    <row r="973535" spans="68:68" customFormat="1">
      <c r="BP973535" s="90"/>
    </row>
    <row r="973536" spans="68:68" customFormat="1">
      <c r="BP973536" s="90"/>
    </row>
    <row r="973537" spans="68:68" customFormat="1">
      <c r="BP973537" s="90"/>
    </row>
    <row r="973538" spans="68:68" customFormat="1">
      <c r="BP973538" s="90"/>
    </row>
    <row r="973539" spans="68:68" customFormat="1">
      <c r="BP973539" s="90"/>
    </row>
    <row r="973540" spans="68:68" customFormat="1">
      <c r="BP973540" s="90"/>
    </row>
    <row r="973541" spans="68:68" customFormat="1">
      <c r="BP973541" s="90"/>
    </row>
    <row r="973542" spans="68:68" customFormat="1">
      <c r="BP973542" s="90"/>
    </row>
    <row r="973543" spans="68:68" customFormat="1">
      <c r="BP973543" s="90"/>
    </row>
    <row r="973544" spans="68:68" customFormat="1">
      <c r="BP973544" s="90"/>
    </row>
    <row r="973545" spans="68:68" customFormat="1">
      <c r="BP973545" s="90"/>
    </row>
    <row r="973546" spans="68:68" customFormat="1">
      <c r="BP973546" s="90"/>
    </row>
    <row r="973547" spans="68:68" customFormat="1">
      <c r="BP973547" s="90"/>
    </row>
    <row r="973548" spans="68:68" customFormat="1">
      <c r="BP973548" s="90"/>
    </row>
    <row r="973549" spans="68:68" customFormat="1">
      <c r="BP973549" s="90"/>
    </row>
    <row r="973550" spans="68:68" customFormat="1">
      <c r="BP973550" s="90"/>
    </row>
    <row r="973551" spans="68:68" customFormat="1">
      <c r="BP973551" s="90"/>
    </row>
    <row r="973552" spans="68:68" customFormat="1">
      <c r="BP973552" s="90"/>
    </row>
    <row r="973553" spans="68:68" customFormat="1">
      <c r="BP973553" s="90"/>
    </row>
    <row r="973554" spans="68:68" customFormat="1">
      <c r="BP973554" s="90"/>
    </row>
    <row r="973555" spans="68:68" customFormat="1">
      <c r="BP973555" s="90"/>
    </row>
    <row r="973556" spans="68:68" customFormat="1">
      <c r="BP973556" s="90"/>
    </row>
    <row r="973557" spans="68:68" customFormat="1">
      <c r="BP973557" s="90"/>
    </row>
    <row r="973558" spans="68:68" customFormat="1">
      <c r="BP973558" s="90"/>
    </row>
    <row r="973559" spans="68:68" customFormat="1">
      <c r="BP973559" s="90"/>
    </row>
    <row r="973560" spans="68:68" customFormat="1">
      <c r="BP973560" s="90"/>
    </row>
    <row r="973561" spans="68:68" customFormat="1">
      <c r="BP973561" s="90"/>
    </row>
    <row r="973562" spans="68:68" customFormat="1">
      <c r="BP973562" s="90"/>
    </row>
    <row r="973563" spans="68:68" customFormat="1">
      <c r="BP973563" s="90"/>
    </row>
    <row r="973564" spans="68:68" customFormat="1">
      <c r="BP973564" s="90"/>
    </row>
    <row r="973565" spans="68:68" customFormat="1">
      <c r="BP973565" s="90"/>
    </row>
    <row r="973566" spans="68:68" customFormat="1">
      <c r="BP973566" s="90"/>
    </row>
    <row r="973567" spans="68:68" customFormat="1">
      <c r="BP973567" s="90"/>
    </row>
    <row r="973568" spans="68:68" customFormat="1">
      <c r="BP973568" s="90"/>
    </row>
    <row r="973569" spans="68:68" customFormat="1">
      <c r="BP973569" s="90"/>
    </row>
    <row r="973570" spans="68:68" customFormat="1">
      <c r="BP973570" s="90"/>
    </row>
    <row r="973571" spans="68:68" customFormat="1">
      <c r="BP973571" s="90"/>
    </row>
    <row r="973572" spans="68:68" customFormat="1">
      <c r="BP973572" s="90"/>
    </row>
    <row r="973573" spans="68:68" customFormat="1">
      <c r="BP973573" s="90"/>
    </row>
    <row r="973574" spans="68:68" customFormat="1">
      <c r="BP973574" s="90"/>
    </row>
    <row r="973575" spans="68:68" customFormat="1">
      <c r="BP973575" s="90"/>
    </row>
    <row r="973576" spans="68:68" customFormat="1">
      <c r="BP973576" s="90"/>
    </row>
    <row r="973577" spans="68:68" customFormat="1">
      <c r="BP973577" s="90"/>
    </row>
    <row r="973578" spans="68:68" customFormat="1">
      <c r="BP973578" s="90"/>
    </row>
    <row r="973579" spans="68:68" customFormat="1">
      <c r="BP973579" s="90"/>
    </row>
    <row r="973580" spans="68:68" customFormat="1">
      <c r="BP973580" s="90"/>
    </row>
    <row r="973581" spans="68:68" customFormat="1">
      <c r="BP973581" s="90"/>
    </row>
    <row r="973582" spans="68:68" customFormat="1">
      <c r="BP973582" s="90"/>
    </row>
    <row r="973583" spans="68:68" customFormat="1">
      <c r="BP973583" s="90"/>
    </row>
    <row r="973584" spans="68:68" customFormat="1">
      <c r="BP973584" s="90"/>
    </row>
    <row r="973585" spans="68:68" customFormat="1">
      <c r="BP973585" s="90"/>
    </row>
    <row r="973586" spans="68:68" customFormat="1">
      <c r="BP973586" s="90"/>
    </row>
    <row r="973587" spans="68:68" customFormat="1">
      <c r="BP973587" s="90"/>
    </row>
    <row r="973588" spans="68:68" customFormat="1">
      <c r="BP973588" s="90"/>
    </row>
    <row r="973589" spans="68:68" customFormat="1">
      <c r="BP973589" s="90"/>
    </row>
    <row r="973590" spans="68:68" customFormat="1">
      <c r="BP973590" s="90"/>
    </row>
    <row r="973591" spans="68:68" customFormat="1">
      <c r="BP973591" s="90"/>
    </row>
    <row r="973592" spans="68:68" customFormat="1">
      <c r="BP973592" s="90"/>
    </row>
    <row r="973593" spans="68:68" customFormat="1">
      <c r="BP973593" s="90"/>
    </row>
    <row r="973594" spans="68:68" customFormat="1">
      <c r="BP973594" s="90"/>
    </row>
    <row r="973595" spans="68:68" customFormat="1">
      <c r="BP973595" s="90"/>
    </row>
    <row r="973596" spans="68:68" customFormat="1">
      <c r="BP973596" s="90"/>
    </row>
    <row r="973597" spans="68:68" customFormat="1">
      <c r="BP973597" s="90"/>
    </row>
    <row r="973598" spans="68:68" customFormat="1">
      <c r="BP973598" s="90"/>
    </row>
    <row r="973599" spans="68:68" customFormat="1">
      <c r="BP973599" s="90"/>
    </row>
    <row r="973600" spans="68:68" customFormat="1">
      <c r="BP973600" s="90"/>
    </row>
    <row r="973601" spans="68:68" customFormat="1">
      <c r="BP973601" s="90"/>
    </row>
    <row r="973602" spans="68:68" customFormat="1">
      <c r="BP973602" s="90"/>
    </row>
    <row r="973603" spans="68:68" customFormat="1">
      <c r="BP973603" s="90"/>
    </row>
    <row r="973604" spans="68:68" customFormat="1">
      <c r="BP973604" s="90"/>
    </row>
    <row r="973605" spans="68:68" customFormat="1">
      <c r="BP973605" s="90"/>
    </row>
    <row r="973606" spans="68:68" customFormat="1">
      <c r="BP973606" s="90"/>
    </row>
    <row r="973607" spans="68:68" customFormat="1">
      <c r="BP973607" s="90"/>
    </row>
    <row r="973608" spans="68:68" customFormat="1">
      <c r="BP973608" s="90"/>
    </row>
    <row r="973609" spans="68:68" customFormat="1">
      <c r="BP973609" s="90"/>
    </row>
    <row r="973610" spans="68:68" customFormat="1">
      <c r="BP973610" s="90"/>
    </row>
    <row r="973611" spans="68:68" customFormat="1">
      <c r="BP973611" s="90"/>
    </row>
    <row r="973612" spans="68:68" customFormat="1">
      <c r="BP973612" s="90"/>
    </row>
    <row r="973613" spans="68:68" customFormat="1">
      <c r="BP973613" s="90"/>
    </row>
    <row r="973614" spans="68:68" customFormat="1">
      <c r="BP973614" s="90"/>
    </row>
    <row r="973615" spans="68:68" customFormat="1">
      <c r="BP973615" s="90"/>
    </row>
    <row r="973616" spans="68:68" customFormat="1">
      <c r="BP973616" s="90"/>
    </row>
    <row r="973617" spans="68:68" customFormat="1">
      <c r="BP973617" s="90"/>
    </row>
    <row r="973618" spans="68:68" customFormat="1">
      <c r="BP973618" s="90"/>
    </row>
    <row r="973619" spans="68:68" customFormat="1">
      <c r="BP973619" s="90"/>
    </row>
    <row r="973620" spans="68:68" customFormat="1">
      <c r="BP973620" s="90"/>
    </row>
    <row r="973621" spans="68:68" customFormat="1">
      <c r="BP973621" s="90"/>
    </row>
    <row r="973622" spans="68:68" customFormat="1">
      <c r="BP973622" s="90"/>
    </row>
    <row r="973623" spans="68:68" customFormat="1">
      <c r="BP973623" s="90"/>
    </row>
    <row r="973624" spans="68:68" customFormat="1">
      <c r="BP973624" s="90"/>
    </row>
    <row r="973625" spans="68:68" customFormat="1">
      <c r="BP973625" s="90"/>
    </row>
    <row r="973626" spans="68:68" customFormat="1">
      <c r="BP973626" s="90"/>
    </row>
    <row r="973627" spans="68:68" customFormat="1">
      <c r="BP973627" s="90"/>
    </row>
    <row r="973628" spans="68:68" customFormat="1">
      <c r="BP973628" s="90"/>
    </row>
    <row r="973629" spans="68:68" customFormat="1">
      <c r="BP973629" s="90"/>
    </row>
    <row r="973630" spans="68:68" customFormat="1">
      <c r="BP973630" s="90"/>
    </row>
    <row r="973631" spans="68:68" customFormat="1">
      <c r="BP973631" s="90"/>
    </row>
    <row r="973632" spans="68:68" customFormat="1">
      <c r="BP973632" s="90"/>
    </row>
    <row r="973633" spans="68:68" customFormat="1">
      <c r="BP973633" s="90"/>
    </row>
    <row r="973634" spans="68:68" customFormat="1">
      <c r="BP973634" s="90"/>
    </row>
    <row r="973635" spans="68:68" customFormat="1">
      <c r="BP973635" s="90"/>
    </row>
    <row r="973636" spans="68:68" customFormat="1">
      <c r="BP973636" s="90"/>
    </row>
    <row r="973637" spans="68:68" customFormat="1">
      <c r="BP973637" s="90"/>
    </row>
    <row r="973638" spans="68:68" customFormat="1">
      <c r="BP973638" s="90"/>
    </row>
    <row r="973639" spans="68:68" customFormat="1">
      <c r="BP973639" s="90"/>
    </row>
    <row r="973640" spans="68:68" customFormat="1">
      <c r="BP973640" s="90"/>
    </row>
    <row r="973641" spans="68:68" customFormat="1">
      <c r="BP973641" s="90"/>
    </row>
    <row r="973642" spans="68:68" customFormat="1">
      <c r="BP973642" s="90"/>
    </row>
    <row r="973643" spans="68:68" customFormat="1">
      <c r="BP973643" s="90"/>
    </row>
    <row r="973644" spans="68:68" customFormat="1">
      <c r="BP973644" s="90"/>
    </row>
    <row r="973645" spans="68:68" customFormat="1">
      <c r="BP973645" s="90"/>
    </row>
    <row r="973646" spans="68:68" customFormat="1">
      <c r="BP973646" s="90"/>
    </row>
    <row r="973647" spans="68:68" customFormat="1">
      <c r="BP973647" s="90"/>
    </row>
    <row r="973648" spans="68:68" customFormat="1">
      <c r="BP973648" s="90"/>
    </row>
    <row r="973649" spans="68:68" customFormat="1">
      <c r="BP973649" s="90"/>
    </row>
    <row r="973650" spans="68:68" customFormat="1">
      <c r="BP973650" s="90"/>
    </row>
    <row r="973651" spans="68:68" customFormat="1">
      <c r="BP973651" s="90"/>
    </row>
    <row r="973652" spans="68:68" customFormat="1">
      <c r="BP973652" s="90"/>
    </row>
    <row r="973653" spans="68:68" customFormat="1">
      <c r="BP973653" s="90"/>
    </row>
    <row r="973654" spans="68:68" customFormat="1">
      <c r="BP973654" s="90"/>
    </row>
    <row r="973655" spans="68:68" customFormat="1">
      <c r="BP973655" s="90"/>
    </row>
    <row r="973656" spans="68:68" customFormat="1">
      <c r="BP973656" s="90"/>
    </row>
    <row r="973657" spans="68:68" customFormat="1">
      <c r="BP973657" s="90"/>
    </row>
    <row r="973658" spans="68:68" customFormat="1">
      <c r="BP973658" s="90"/>
    </row>
    <row r="973659" spans="68:68" customFormat="1">
      <c r="BP973659" s="90"/>
    </row>
    <row r="973660" spans="68:68" customFormat="1">
      <c r="BP973660" s="90"/>
    </row>
    <row r="973661" spans="68:68" customFormat="1">
      <c r="BP973661" s="90"/>
    </row>
    <row r="973662" spans="68:68" customFormat="1">
      <c r="BP973662" s="90"/>
    </row>
    <row r="973663" spans="68:68" customFormat="1">
      <c r="BP973663" s="90"/>
    </row>
    <row r="973664" spans="68:68" customFormat="1">
      <c r="BP973664" s="90"/>
    </row>
    <row r="973665" spans="68:68" customFormat="1">
      <c r="BP973665" s="90"/>
    </row>
    <row r="973666" spans="68:68" customFormat="1">
      <c r="BP973666" s="90"/>
    </row>
    <row r="973667" spans="68:68" customFormat="1">
      <c r="BP973667" s="90"/>
    </row>
    <row r="973668" spans="68:68" customFormat="1">
      <c r="BP973668" s="90"/>
    </row>
    <row r="973669" spans="68:68" customFormat="1">
      <c r="BP973669" s="90"/>
    </row>
    <row r="973670" spans="68:68" customFormat="1">
      <c r="BP973670" s="90"/>
    </row>
    <row r="973671" spans="68:68" customFormat="1">
      <c r="BP973671" s="90"/>
    </row>
    <row r="973672" spans="68:68" customFormat="1">
      <c r="BP973672" s="90"/>
    </row>
    <row r="973673" spans="68:68" customFormat="1">
      <c r="BP973673" s="90"/>
    </row>
    <row r="973674" spans="68:68" customFormat="1">
      <c r="BP973674" s="90"/>
    </row>
    <row r="973675" spans="68:68" customFormat="1">
      <c r="BP973675" s="90"/>
    </row>
    <row r="973676" spans="68:68" customFormat="1">
      <c r="BP973676" s="90"/>
    </row>
    <row r="973677" spans="68:68" customFormat="1">
      <c r="BP973677" s="90"/>
    </row>
    <row r="973678" spans="68:68" customFormat="1">
      <c r="BP973678" s="90"/>
    </row>
    <row r="973679" spans="68:68" customFormat="1">
      <c r="BP973679" s="90"/>
    </row>
    <row r="973680" spans="68:68" customFormat="1">
      <c r="BP973680" s="90"/>
    </row>
    <row r="973681" spans="68:68" customFormat="1">
      <c r="BP973681" s="90"/>
    </row>
    <row r="973682" spans="68:68" customFormat="1">
      <c r="BP973682" s="90"/>
    </row>
    <row r="973683" spans="68:68" customFormat="1">
      <c r="BP973683" s="90"/>
    </row>
    <row r="973684" spans="68:68" customFormat="1">
      <c r="BP973684" s="90"/>
    </row>
    <row r="973685" spans="68:68" customFormat="1">
      <c r="BP973685" s="90"/>
    </row>
    <row r="973686" spans="68:68" customFormat="1">
      <c r="BP973686" s="90"/>
    </row>
    <row r="973687" spans="68:68" customFormat="1">
      <c r="BP973687" s="90"/>
    </row>
    <row r="973688" spans="68:68" customFormat="1">
      <c r="BP973688" s="90"/>
    </row>
    <row r="973689" spans="68:68" customFormat="1">
      <c r="BP973689" s="90"/>
    </row>
    <row r="973690" spans="68:68" customFormat="1">
      <c r="BP973690" s="90"/>
    </row>
    <row r="973691" spans="68:68" customFormat="1">
      <c r="BP973691" s="90"/>
    </row>
    <row r="973692" spans="68:68" customFormat="1">
      <c r="BP973692" s="90"/>
    </row>
    <row r="973693" spans="68:68" customFormat="1">
      <c r="BP973693" s="90"/>
    </row>
    <row r="973694" spans="68:68" customFormat="1">
      <c r="BP973694" s="90"/>
    </row>
    <row r="973695" spans="68:68" customFormat="1">
      <c r="BP973695" s="90"/>
    </row>
    <row r="973696" spans="68:68" customFormat="1">
      <c r="BP973696" s="90"/>
    </row>
    <row r="973697" spans="68:68" customFormat="1">
      <c r="BP973697" s="90"/>
    </row>
    <row r="973698" spans="68:68" customFormat="1">
      <c r="BP973698" s="90"/>
    </row>
    <row r="973699" spans="68:68" customFormat="1">
      <c r="BP973699" s="90"/>
    </row>
    <row r="973700" spans="68:68" customFormat="1">
      <c r="BP973700" s="90"/>
    </row>
    <row r="973701" spans="68:68" customFormat="1">
      <c r="BP973701" s="90"/>
    </row>
    <row r="973702" spans="68:68" customFormat="1">
      <c r="BP973702" s="90"/>
    </row>
    <row r="973703" spans="68:68" customFormat="1">
      <c r="BP973703" s="90"/>
    </row>
    <row r="973704" spans="68:68" customFormat="1">
      <c r="BP973704" s="90"/>
    </row>
    <row r="973705" spans="68:68" customFormat="1">
      <c r="BP973705" s="90"/>
    </row>
    <row r="973706" spans="68:68" customFormat="1">
      <c r="BP973706" s="90"/>
    </row>
    <row r="973707" spans="68:68" customFormat="1">
      <c r="BP973707" s="90"/>
    </row>
    <row r="973708" spans="68:68" customFormat="1">
      <c r="BP973708" s="90"/>
    </row>
    <row r="973709" spans="68:68" customFormat="1">
      <c r="BP973709" s="90"/>
    </row>
    <row r="973710" spans="68:68" customFormat="1">
      <c r="BP973710" s="90"/>
    </row>
    <row r="973711" spans="68:68" customFormat="1">
      <c r="BP973711" s="90"/>
    </row>
    <row r="973712" spans="68:68" customFormat="1">
      <c r="BP973712" s="90"/>
    </row>
    <row r="973713" spans="68:68" customFormat="1">
      <c r="BP973713" s="90"/>
    </row>
    <row r="973714" spans="68:68" customFormat="1">
      <c r="BP973714" s="90"/>
    </row>
    <row r="973715" spans="68:68" customFormat="1">
      <c r="BP973715" s="90"/>
    </row>
    <row r="973716" spans="68:68" customFormat="1">
      <c r="BP973716" s="90"/>
    </row>
    <row r="973717" spans="68:68" customFormat="1">
      <c r="BP973717" s="90"/>
    </row>
    <row r="973718" spans="68:68" customFormat="1">
      <c r="BP973718" s="90"/>
    </row>
    <row r="973719" spans="68:68" customFormat="1">
      <c r="BP973719" s="90"/>
    </row>
    <row r="973720" spans="68:68" customFormat="1">
      <c r="BP973720" s="90"/>
    </row>
    <row r="973721" spans="68:68" customFormat="1">
      <c r="BP973721" s="90"/>
    </row>
    <row r="973722" spans="68:68" customFormat="1">
      <c r="BP973722" s="90"/>
    </row>
    <row r="973723" spans="68:68" customFormat="1">
      <c r="BP973723" s="90"/>
    </row>
    <row r="973724" spans="68:68" customFormat="1">
      <c r="BP973724" s="90"/>
    </row>
    <row r="973725" spans="68:68" customFormat="1">
      <c r="BP973725" s="90"/>
    </row>
    <row r="973726" spans="68:68" customFormat="1">
      <c r="BP973726" s="90"/>
    </row>
    <row r="973727" spans="68:68" customFormat="1">
      <c r="BP973727" s="90"/>
    </row>
    <row r="973728" spans="68:68" customFormat="1">
      <c r="BP973728" s="90"/>
    </row>
    <row r="973729" spans="68:68" customFormat="1">
      <c r="BP973729" s="90"/>
    </row>
    <row r="973730" spans="68:68" customFormat="1">
      <c r="BP973730" s="90"/>
    </row>
    <row r="973731" spans="68:68" customFormat="1">
      <c r="BP973731" s="90"/>
    </row>
    <row r="973732" spans="68:68" customFormat="1">
      <c r="BP973732" s="90"/>
    </row>
    <row r="973733" spans="68:68" customFormat="1">
      <c r="BP973733" s="90"/>
    </row>
    <row r="973734" spans="68:68" customFormat="1">
      <c r="BP973734" s="90"/>
    </row>
    <row r="973735" spans="68:68" customFormat="1">
      <c r="BP973735" s="90"/>
    </row>
    <row r="973736" spans="68:68" customFormat="1">
      <c r="BP973736" s="90"/>
    </row>
    <row r="973737" spans="68:68" customFormat="1">
      <c r="BP973737" s="90"/>
    </row>
    <row r="973738" spans="68:68" customFormat="1">
      <c r="BP973738" s="90"/>
    </row>
    <row r="973739" spans="68:68" customFormat="1">
      <c r="BP973739" s="90"/>
    </row>
    <row r="973740" spans="68:68" customFormat="1">
      <c r="BP973740" s="90"/>
    </row>
    <row r="973741" spans="68:68" customFormat="1">
      <c r="BP973741" s="90"/>
    </row>
    <row r="973742" spans="68:68" customFormat="1">
      <c r="BP973742" s="90"/>
    </row>
    <row r="973743" spans="68:68" customFormat="1">
      <c r="BP973743" s="90"/>
    </row>
    <row r="973744" spans="68:68" customFormat="1">
      <c r="BP973744" s="90"/>
    </row>
    <row r="973745" spans="68:68" customFormat="1">
      <c r="BP973745" s="90"/>
    </row>
    <row r="973746" spans="68:68" customFormat="1">
      <c r="BP973746" s="90"/>
    </row>
    <row r="973747" spans="68:68" customFormat="1">
      <c r="BP973747" s="90"/>
    </row>
    <row r="973748" spans="68:68" customFormat="1">
      <c r="BP973748" s="90"/>
    </row>
    <row r="973749" spans="68:68" customFormat="1">
      <c r="BP973749" s="90"/>
    </row>
    <row r="973750" spans="68:68" customFormat="1">
      <c r="BP973750" s="90"/>
    </row>
    <row r="973751" spans="68:68" customFormat="1">
      <c r="BP973751" s="90"/>
    </row>
    <row r="973752" spans="68:68" customFormat="1">
      <c r="BP973752" s="90"/>
    </row>
    <row r="973753" spans="68:68" customFormat="1">
      <c r="BP973753" s="90"/>
    </row>
    <row r="973754" spans="68:68" customFormat="1">
      <c r="BP973754" s="90"/>
    </row>
    <row r="973755" spans="68:68" customFormat="1">
      <c r="BP973755" s="90"/>
    </row>
    <row r="973756" spans="68:68" customFormat="1">
      <c r="BP973756" s="90"/>
    </row>
    <row r="973757" spans="68:68" customFormat="1">
      <c r="BP973757" s="90"/>
    </row>
    <row r="973758" spans="68:68" customFormat="1">
      <c r="BP973758" s="90"/>
    </row>
    <row r="973759" spans="68:68" customFormat="1">
      <c r="BP973759" s="90"/>
    </row>
    <row r="973760" spans="68:68" customFormat="1">
      <c r="BP973760" s="90"/>
    </row>
    <row r="973761" spans="68:68" customFormat="1">
      <c r="BP973761" s="90"/>
    </row>
    <row r="973762" spans="68:68" customFormat="1">
      <c r="BP973762" s="90"/>
    </row>
    <row r="973763" spans="68:68" customFormat="1">
      <c r="BP973763" s="90"/>
    </row>
    <row r="973764" spans="68:68" customFormat="1">
      <c r="BP973764" s="90"/>
    </row>
    <row r="973765" spans="68:68" customFormat="1">
      <c r="BP973765" s="90"/>
    </row>
    <row r="973766" spans="68:68" customFormat="1">
      <c r="BP973766" s="90"/>
    </row>
    <row r="973767" spans="68:68" customFormat="1">
      <c r="BP973767" s="90"/>
    </row>
    <row r="973768" spans="68:68" customFormat="1">
      <c r="BP973768" s="90"/>
    </row>
    <row r="973769" spans="68:68" customFormat="1">
      <c r="BP973769" s="90"/>
    </row>
    <row r="973770" spans="68:68" customFormat="1">
      <c r="BP973770" s="90"/>
    </row>
    <row r="973771" spans="68:68" customFormat="1">
      <c r="BP973771" s="90"/>
    </row>
    <row r="973772" spans="68:68" customFormat="1">
      <c r="BP973772" s="90"/>
    </row>
    <row r="973773" spans="68:68" customFormat="1">
      <c r="BP973773" s="90"/>
    </row>
    <row r="973774" spans="68:68" customFormat="1">
      <c r="BP973774" s="90"/>
    </row>
    <row r="973775" spans="68:68" customFormat="1">
      <c r="BP973775" s="90"/>
    </row>
    <row r="973776" spans="68:68" customFormat="1">
      <c r="BP973776" s="90"/>
    </row>
    <row r="973777" spans="68:68" customFormat="1">
      <c r="BP973777" s="90"/>
    </row>
    <row r="973778" spans="68:68" customFormat="1">
      <c r="BP973778" s="90"/>
    </row>
    <row r="973779" spans="68:68" customFormat="1">
      <c r="BP973779" s="90"/>
    </row>
    <row r="973780" spans="68:68" customFormat="1">
      <c r="BP973780" s="90"/>
    </row>
    <row r="973781" spans="68:68" customFormat="1">
      <c r="BP973781" s="90"/>
    </row>
    <row r="973782" spans="68:68" customFormat="1">
      <c r="BP973782" s="90"/>
    </row>
    <row r="973783" spans="68:68" customFormat="1">
      <c r="BP973783" s="90"/>
    </row>
    <row r="973784" spans="68:68" customFormat="1">
      <c r="BP973784" s="90"/>
    </row>
    <row r="973785" spans="68:68" customFormat="1">
      <c r="BP973785" s="90"/>
    </row>
    <row r="973786" spans="68:68" customFormat="1">
      <c r="BP973786" s="90"/>
    </row>
    <row r="973787" spans="68:68" customFormat="1">
      <c r="BP973787" s="90"/>
    </row>
    <row r="973788" spans="68:68" customFormat="1">
      <c r="BP973788" s="90"/>
    </row>
    <row r="973789" spans="68:68" customFormat="1">
      <c r="BP973789" s="90"/>
    </row>
    <row r="973790" spans="68:68" customFormat="1">
      <c r="BP973790" s="90"/>
    </row>
    <row r="973791" spans="68:68" customFormat="1">
      <c r="BP973791" s="90"/>
    </row>
    <row r="973792" spans="68:68" customFormat="1">
      <c r="BP973792" s="90"/>
    </row>
    <row r="973793" spans="68:68" customFormat="1">
      <c r="BP973793" s="90"/>
    </row>
    <row r="973794" spans="68:68" customFormat="1">
      <c r="BP973794" s="90"/>
    </row>
    <row r="973795" spans="68:68" customFormat="1">
      <c r="BP973795" s="90"/>
    </row>
    <row r="973796" spans="68:68" customFormat="1">
      <c r="BP973796" s="90"/>
    </row>
    <row r="973797" spans="68:68" customFormat="1">
      <c r="BP973797" s="90"/>
    </row>
    <row r="973798" spans="68:68" customFormat="1">
      <c r="BP973798" s="90"/>
    </row>
    <row r="973799" spans="68:68" customFormat="1">
      <c r="BP973799" s="90"/>
    </row>
    <row r="973800" spans="68:68" customFormat="1">
      <c r="BP973800" s="90"/>
    </row>
    <row r="973801" spans="68:68" customFormat="1">
      <c r="BP973801" s="90"/>
    </row>
    <row r="973802" spans="68:68" customFormat="1">
      <c r="BP973802" s="90"/>
    </row>
    <row r="973803" spans="68:68" customFormat="1">
      <c r="BP973803" s="90"/>
    </row>
    <row r="973804" spans="68:68" customFormat="1">
      <c r="BP973804" s="90"/>
    </row>
    <row r="973805" spans="68:68" customFormat="1">
      <c r="BP973805" s="90"/>
    </row>
    <row r="973806" spans="68:68" customFormat="1">
      <c r="BP973806" s="90"/>
    </row>
    <row r="973807" spans="68:68" customFormat="1">
      <c r="BP973807" s="90"/>
    </row>
    <row r="973808" spans="68:68" customFormat="1">
      <c r="BP973808" s="90"/>
    </row>
    <row r="973809" spans="68:68" customFormat="1">
      <c r="BP973809" s="90"/>
    </row>
    <row r="973810" spans="68:68" customFormat="1">
      <c r="BP973810" s="90"/>
    </row>
    <row r="973811" spans="68:68" customFormat="1">
      <c r="BP973811" s="90"/>
    </row>
    <row r="973812" spans="68:68" customFormat="1">
      <c r="BP973812" s="90"/>
    </row>
    <row r="973813" spans="68:68" customFormat="1">
      <c r="BP973813" s="90"/>
    </row>
    <row r="973814" spans="68:68" customFormat="1">
      <c r="BP973814" s="90"/>
    </row>
    <row r="973815" spans="68:68" customFormat="1">
      <c r="BP973815" s="90"/>
    </row>
    <row r="973816" spans="68:68" customFormat="1">
      <c r="BP973816" s="90"/>
    </row>
    <row r="973817" spans="68:68" customFormat="1">
      <c r="BP973817" s="90"/>
    </row>
    <row r="973818" spans="68:68" customFormat="1">
      <c r="BP973818" s="90"/>
    </row>
    <row r="973819" spans="68:68" customFormat="1">
      <c r="BP973819" s="90"/>
    </row>
    <row r="973820" spans="68:68" customFormat="1">
      <c r="BP973820" s="90"/>
    </row>
    <row r="973821" spans="68:68" customFormat="1">
      <c r="BP973821" s="90"/>
    </row>
    <row r="973822" spans="68:68" customFormat="1">
      <c r="BP973822" s="90"/>
    </row>
    <row r="973823" spans="68:68" customFormat="1">
      <c r="BP973823" s="90"/>
    </row>
    <row r="973824" spans="68:68" customFormat="1">
      <c r="BP973824" s="90"/>
    </row>
    <row r="973825" spans="68:68" customFormat="1">
      <c r="BP973825" s="90"/>
    </row>
    <row r="973826" spans="68:68" customFormat="1">
      <c r="BP973826" s="90"/>
    </row>
    <row r="973827" spans="68:68" customFormat="1">
      <c r="BP973827" s="90"/>
    </row>
    <row r="973828" spans="68:68" customFormat="1">
      <c r="BP973828" s="90"/>
    </row>
    <row r="973829" spans="68:68" customFormat="1">
      <c r="BP973829" s="90"/>
    </row>
    <row r="973830" spans="68:68" customFormat="1">
      <c r="BP973830" s="90"/>
    </row>
    <row r="973831" spans="68:68" customFormat="1">
      <c r="BP973831" s="90"/>
    </row>
    <row r="973832" spans="68:68" customFormat="1">
      <c r="BP973832" s="90"/>
    </row>
    <row r="973833" spans="68:68" customFormat="1">
      <c r="BP973833" s="90"/>
    </row>
    <row r="973834" spans="68:68" customFormat="1">
      <c r="BP973834" s="90"/>
    </row>
    <row r="973835" spans="68:68" customFormat="1">
      <c r="BP973835" s="90"/>
    </row>
    <row r="973836" spans="68:68" customFormat="1">
      <c r="BP973836" s="90"/>
    </row>
    <row r="973837" spans="68:68" customFormat="1">
      <c r="BP973837" s="90"/>
    </row>
    <row r="973838" spans="68:68" customFormat="1">
      <c r="BP973838" s="90"/>
    </row>
    <row r="973839" spans="68:68" customFormat="1">
      <c r="BP973839" s="90"/>
    </row>
    <row r="973840" spans="68:68" customFormat="1">
      <c r="BP973840" s="90"/>
    </row>
    <row r="973841" spans="68:68" customFormat="1">
      <c r="BP973841" s="90"/>
    </row>
    <row r="973842" spans="68:68" customFormat="1">
      <c r="BP973842" s="90"/>
    </row>
    <row r="973843" spans="68:68" customFormat="1">
      <c r="BP973843" s="90"/>
    </row>
    <row r="973844" spans="68:68" customFormat="1">
      <c r="BP973844" s="90"/>
    </row>
    <row r="973845" spans="68:68" customFormat="1">
      <c r="BP973845" s="90"/>
    </row>
    <row r="973846" spans="68:68" customFormat="1">
      <c r="BP973846" s="90"/>
    </row>
    <row r="973847" spans="68:68" customFormat="1">
      <c r="BP973847" s="90"/>
    </row>
    <row r="973848" spans="68:68" customFormat="1">
      <c r="BP973848" s="90"/>
    </row>
    <row r="973849" spans="68:68" customFormat="1">
      <c r="BP973849" s="90"/>
    </row>
    <row r="973850" spans="68:68" customFormat="1">
      <c r="BP973850" s="90"/>
    </row>
    <row r="973851" spans="68:68" customFormat="1">
      <c r="BP973851" s="90"/>
    </row>
    <row r="973852" spans="68:68" customFormat="1">
      <c r="BP973852" s="90"/>
    </row>
    <row r="973853" spans="68:68" customFormat="1">
      <c r="BP973853" s="90"/>
    </row>
    <row r="973854" spans="68:68" customFormat="1">
      <c r="BP973854" s="90"/>
    </row>
    <row r="973855" spans="68:68" customFormat="1">
      <c r="BP973855" s="90"/>
    </row>
    <row r="973856" spans="68:68" customFormat="1">
      <c r="BP973856" s="90"/>
    </row>
    <row r="973857" spans="68:68" customFormat="1">
      <c r="BP973857" s="90"/>
    </row>
    <row r="973858" spans="68:68" customFormat="1">
      <c r="BP973858" s="90"/>
    </row>
    <row r="973859" spans="68:68" customFormat="1">
      <c r="BP973859" s="90"/>
    </row>
    <row r="973860" spans="68:68" customFormat="1">
      <c r="BP973860" s="90"/>
    </row>
    <row r="973861" spans="68:68" customFormat="1">
      <c r="BP973861" s="90"/>
    </row>
    <row r="973862" spans="68:68" customFormat="1">
      <c r="BP973862" s="90"/>
    </row>
    <row r="973863" spans="68:68" customFormat="1">
      <c r="BP973863" s="90"/>
    </row>
    <row r="973864" spans="68:68" customFormat="1">
      <c r="BP973864" s="90"/>
    </row>
    <row r="973865" spans="68:68" customFormat="1">
      <c r="BP973865" s="90"/>
    </row>
    <row r="973866" spans="68:68" customFormat="1">
      <c r="BP973866" s="90"/>
    </row>
    <row r="973867" spans="68:68" customFormat="1">
      <c r="BP973867" s="90"/>
    </row>
    <row r="973868" spans="68:68" customFormat="1">
      <c r="BP973868" s="90"/>
    </row>
    <row r="973869" spans="68:68" customFormat="1">
      <c r="BP973869" s="90"/>
    </row>
    <row r="973870" spans="68:68" customFormat="1">
      <c r="BP973870" s="90"/>
    </row>
    <row r="973871" spans="68:68" customFormat="1">
      <c r="BP973871" s="90"/>
    </row>
    <row r="973872" spans="68:68" customFormat="1">
      <c r="BP973872" s="90"/>
    </row>
    <row r="973873" spans="68:68" customFormat="1">
      <c r="BP973873" s="90"/>
    </row>
    <row r="973874" spans="68:68" customFormat="1">
      <c r="BP973874" s="90"/>
    </row>
    <row r="973875" spans="68:68" customFormat="1">
      <c r="BP973875" s="90"/>
    </row>
    <row r="973876" spans="68:68" customFormat="1">
      <c r="BP973876" s="90"/>
    </row>
    <row r="973877" spans="68:68" customFormat="1">
      <c r="BP973877" s="90"/>
    </row>
    <row r="973878" spans="68:68" customFormat="1">
      <c r="BP973878" s="90"/>
    </row>
    <row r="973879" spans="68:68" customFormat="1">
      <c r="BP973879" s="90"/>
    </row>
    <row r="973880" spans="68:68" customFormat="1">
      <c r="BP973880" s="90"/>
    </row>
    <row r="973881" spans="68:68" customFormat="1">
      <c r="BP973881" s="90"/>
    </row>
    <row r="973882" spans="68:68" customFormat="1">
      <c r="BP973882" s="90"/>
    </row>
    <row r="973883" spans="68:68" customFormat="1">
      <c r="BP973883" s="90"/>
    </row>
    <row r="973884" spans="68:68" customFormat="1">
      <c r="BP973884" s="90"/>
    </row>
    <row r="973885" spans="68:68" customFormat="1">
      <c r="BP973885" s="90"/>
    </row>
    <row r="973886" spans="68:68" customFormat="1">
      <c r="BP973886" s="90"/>
    </row>
    <row r="973887" spans="68:68" customFormat="1">
      <c r="BP973887" s="90"/>
    </row>
    <row r="973888" spans="68:68" customFormat="1">
      <c r="BP973888" s="90"/>
    </row>
    <row r="973889" spans="68:68" customFormat="1">
      <c r="BP973889" s="90"/>
    </row>
    <row r="973890" spans="68:68" customFormat="1">
      <c r="BP973890" s="90"/>
    </row>
    <row r="973891" spans="68:68" customFormat="1">
      <c r="BP973891" s="90"/>
    </row>
    <row r="973892" spans="68:68" customFormat="1">
      <c r="BP973892" s="90"/>
    </row>
    <row r="973893" spans="68:68" customFormat="1">
      <c r="BP973893" s="90"/>
    </row>
    <row r="973894" spans="68:68" customFormat="1">
      <c r="BP973894" s="90"/>
    </row>
    <row r="973895" spans="68:68" customFormat="1">
      <c r="BP973895" s="90"/>
    </row>
    <row r="973896" spans="68:68" customFormat="1">
      <c r="BP973896" s="90"/>
    </row>
    <row r="973897" spans="68:68" customFormat="1">
      <c r="BP973897" s="90"/>
    </row>
    <row r="973898" spans="68:68" customFormat="1">
      <c r="BP973898" s="90"/>
    </row>
    <row r="973899" spans="68:68" customFormat="1">
      <c r="BP973899" s="90"/>
    </row>
    <row r="973900" spans="68:68" customFormat="1">
      <c r="BP973900" s="90"/>
    </row>
    <row r="973901" spans="68:68" customFormat="1">
      <c r="BP973901" s="90"/>
    </row>
    <row r="973902" spans="68:68" customFormat="1">
      <c r="BP973902" s="90"/>
    </row>
    <row r="973903" spans="68:68" customFormat="1">
      <c r="BP973903" s="90"/>
    </row>
    <row r="973904" spans="68:68" customFormat="1">
      <c r="BP973904" s="90"/>
    </row>
    <row r="973905" spans="68:68" customFormat="1">
      <c r="BP973905" s="90"/>
    </row>
    <row r="973906" spans="68:68" customFormat="1">
      <c r="BP973906" s="90"/>
    </row>
    <row r="973907" spans="68:68" customFormat="1">
      <c r="BP973907" s="90"/>
    </row>
    <row r="973908" spans="68:68" customFormat="1">
      <c r="BP973908" s="90"/>
    </row>
    <row r="973909" spans="68:68" customFormat="1">
      <c r="BP973909" s="90"/>
    </row>
    <row r="973910" spans="68:68" customFormat="1">
      <c r="BP973910" s="90"/>
    </row>
    <row r="973911" spans="68:68" customFormat="1">
      <c r="BP973911" s="90"/>
    </row>
    <row r="973912" spans="68:68" customFormat="1">
      <c r="BP973912" s="90"/>
    </row>
    <row r="973913" spans="68:68" customFormat="1">
      <c r="BP973913" s="90"/>
    </row>
    <row r="973914" spans="68:68" customFormat="1">
      <c r="BP973914" s="90"/>
    </row>
    <row r="973915" spans="68:68" customFormat="1">
      <c r="BP973915" s="90"/>
    </row>
    <row r="973916" spans="68:68" customFormat="1">
      <c r="BP973916" s="90"/>
    </row>
    <row r="973917" spans="68:68" customFormat="1">
      <c r="BP973917" s="90"/>
    </row>
    <row r="973918" spans="68:68" customFormat="1">
      <c r="BP973918" s="90"/>
    </row>
    <row r="973919" spans="68:68" customFormat="1">
      <c r="BP973919" s="90"/>
    </row>
    <row r="973920" spans="68:68" customFormat="1">
      <c r="BP973920" s="90"/>
    </row>
    <row r="973921" spans="68:68" customFormat="1">
      <c r="BP973921" s="90"/>
    </row>
    <row r="973922" spans="68:68" customFormat="1">
      <c r="BP973922" s="90"/>
    </row>
    <row r="973923" spans="68:68" customFormat="1">
      <c r="BP973923" s="90"/>
    </row>
    <row r="973924" spans="68:68" customFormat="1">
      <c r="BP973924" s="90"/>
    </row>
    <row r="973925" spans="68:68" customFormat="1">
      <c r="BP973925" s="90"/>
    </row>
    <row r="973926" spans="68:68" customFormat="1">
      <c r="BP973926" s="90"/>
    </row>
    <row r="973927" spans="68:68" customFormat="1">
      <c r="BP973927" s="90"/>
    </row>
    <row r="973928" spans="68:68" customFormat="1">
      <c r="BP973928" s="90"/>
    </row>
    <row r="973929" spans="68:68" customFormat="1">
      <c r="BP973929" s="90"/>
    </row>
    <row r="973930" spans="68:68" customFormat="1">
      <c r="BP973930" s="90"/>
    </row>
    <row r="973931" spans="68:68" customFormat="1">
      <c r="BP973931" s="90"/>
    </row>
    <row r="973932" spans="68:68" customFormat="1">
      <c r="BP973932" s="90"/>
    </row>
    <row r="973933" spans="68:68" customFormat="1">
      <c r="BP973933" s="90"/>
    </row>
    <row r="973934" spans="68:68" customFormat="1">
      <c r="BP973934" s="90"/>
    </row>
    <row r="973935" spans="68:68" customFormat="1">
      <c r="BP973935" s="90"/>
    </row>
    <row r="973936" spans="68:68" customFormat="1">
      <c r="BP973936" s="90"/>
    </row>
    <row r="973937" spans="68:68" customFormat="1">
      <c r="BP973937" s="90"/>
    </row>
    <row r="973938" spans="68:68" customFormat="1">
      <c r="BP973938" s="90"/>
    </row>
    <row r="973939" spans="68:68" customFormat="1">
      <c r="BP973939" s="90"/>
    </row>
    <row r="973940" spans="68:68" customFormat="1">
      <c r="BP973940" s="90"/>
    </row>
    <row r="973941" spans="68:68" customFormat="1">
      <c r="BP973941" s="90"/>
    </row>
    <row r="973942" spans="68:68" customFormat="1">
      <c r="BP973942" s="90"/>
    </row>
    <row r="973943" spans="68:68" customFormat="1">
      <c r="BP973943" s="90"/>
    </row>
    <row r="973944" spans="68:68" customFormat="1">
      <c r="BP973944" s="90"/>
    </row>
    <row r="973945" spans="68:68" customFormat="1">
      <c r="BP973945" s="90"/>
    </row>
    <row r="973946" spans="68:68" customFormat="1">
      <c r="BP973946" s="90"/>
    </row>
    <row r="973947" spans="68:68" customFormat="1">
      <c r="BP973947" s="90"/>
    </row>
    <row r="973948" spans="68:68" customFormat="1">
      <c r="BP973948" s="90"/>
    </row>
    <row r="973949" spans="68:68" customFormat="1">
      <c r="BP973949" s="90"/>
    </row>
    <row r="973950" spans="68:68" customFormat="1">
      <c r="BP973950" s="90"/>
    </row>
    <row r="973951" spans="68:68" customFormat="1">
      <c r="BP973951" s="90"/>
    </row>
    <row r="973952" spans="68:68" customFormat="1">
      <c r="BP973952" s="90"/>
    </row>
    <row r="973953" spans="68:68" customFormat="1">
      <c r="BP973953" s="90"/>
    </row>
    <row r="973954" spans="68:68" customFormat="1">
      <c r="BP973954" s="90"/>
    </row>
    <row r="973955" spans="68:68" customFormat="1">
      <c r="BP973955" s="90"/>
    </row>
    <row r="973956" spans="68:68" customFormat="1">
      <c r="BP973956" s="90"/>
    </row>
    <row r="973957" spans="68:68" customFormat="1">
      <c r="BP973957" s="90"/>
    </row>
    <row r="973958" spans="68:68" customFormat="1">
      <c r="BP973958" s="90"/>
    </row>
    <row r="973959" spans="68:68" customFormat="1">
      <c r="BP973959" s="90"/>
    </row>
    <row r="973960" spans="68:68" customFormat="1">
      <c r="BP973960" s="90"/>
    </row>
    <row r="973961" spans="68:68" customFormat="1">
      <c r="BP973961" s="90"/>
    </row>
    <row r="973962" spans="68:68" customFormat="1">
      <c r="BP973962" s="90"/>
    </row>
    <row r="973963" spans="68:68" customFormat="1">
      <c r="BP973963" s="90"/>
    </row>
    <row r="973964" spans="68:68" customFormat="1">
      <c r="BP973964" s="90"/>
    </row>
    <row r="973965" spans="68:68" customFormat="1">
      <c r="BP973965" s="90"/>
    </row>
    <row r="973966" spans="68:68" customFormat="1">
      <c r="BP973966" s="90"/>
    </row>
    <row r="973967" spans="68:68" customFormat="1">
      <c r="BP973967" s="90"/>
    </row>
    <row r="973968" spans="68:68" customFormat="1">
      <c r="BP973968" s="90"/>
    </row>
    <row r="973969" spans="68:68" customFormat="1">
      <c r="BP973969" s="90"/>
    </row>
    <row r="973970" spans="68:68" customFormat="1">
      <c r="BP973970" s="90"/>
    </row>
    <row r="973971" spans="68:68" customFormat="1">
      <c r="BP973971" s="90"/>
    </row>
    <row r="973972" spans="68:68" customFormat="1">
      <c r="BP973972" s="90"/>
    </row>
    <row r="973973" spans="68:68" customFormat="1">
      <c r="BP973973" s="90"/>
    </row>
    <row r="973974" spans="68:68" customFormat="1">
      <c r="BP973974" s="90"/>
    </row>
    <row r="973975" spans="68:68" customFormat="1">
      <c r="BP973975" s="90"/>
    </row>
    <row r="973976" spans="68:68" customFormat="1">
      <c r="BP973976" s="90"/>
    </row>
    <row r="973977" spans="68:68" customFormat="1">
      <c r="BP973977" s="90"/>
    </row>
    <row r="973978" spans="68:68" customFormat="1">
      <c r="BP973978" s="90"/>
    </row>
    <row r="973979" spans="68:68" customFormat="1">
      <c r="BP973979" s="90"/>
    </row>
    <row r="973980" spans="68:68" customFormat="1">
      <c r="BP973980" s="90"/>
    </row>
    <row r="973981" spans="68:68" customFormat="1">
      <c r="BP973981" s="90"/>
    </row>
    <row r="973982" spans="68:68" customFormat="1">
      <c r="BP973982" s="90"/>
    </row>
    <row r="973983" spans="68:68" customFormat="1">
      <c r="BP973983" s="90"/>
    </row>
    <row r="973984" spans="68:68" customFormat="1">
      <c r="BP973984" s="90"/>
    </row>
    <row r="973985" spans="68:68" customFormat="1">
      <c r="BP973985" s="90"/>
    </row>
    <row r="973986" spans="68:68" customFormat="1">
      <c r="BP973986" s="90"/>
    </row>
    <row r="973987" spans="68:68" customFormat="1">
      <c r="BP973987" s="90"/>
    </row>
    <row r="973988" spans="68:68" customFormat="1">
      <c r="BP973988" s="90"/>
    </row>
    <row r="973989" spans="68:68" customFormat="1">
      <c r="BP973989" s="90"/>
    </row>
    <row r="973990" spans="68:68" customFormat="1">
      <c r="BP973990" s="90"/>
    </row>
    <row r="973991" spans="68:68" customFormat="1">
      <c r="BP973991" s="90"/>
    </row>
    <row r="973992" spans="68:68" customFormat="1">
      <c r="BP973992" s="90"/>
    </row>
    <row r="973993" spans="68:68" customFormat="1">
      <c r="BP973993" s="90"/>
    </row>
    <row r="973994" spans="68:68" customFormat="1">
      <c r="BP973994" s="90"/>
    </row>
    <row r="973995" spans="68:68" customFormat="1">
      <c r="BP973995" s="90"/>
    </row>
    <row r="973996" spans="68:68" customFormat="1">
      <c r="BP973996" s="90"/>
    </row>
    <row r="973997" spans="68:68" customFormat="1">
      <c r="BP973997" s="90"/>
    </row>
    <row r="973998" spans="68:68" customFormat="1">
      <c r="BP973998" s="90"/>
    </row>
    <row r="973999" spans="68:68" customFormat="1">
      <c r="BP973999" s="90"/>
    </row>
    <row r="974000" spans="68:68" customFormat="1">
      <c r="BP974000" s="90"/>
    </row>
    <row r="974001" spans="68:68" customFormat="1">
      <c r="BP974001" s="90"/>
    </row>
    <row r="974002" spans="68:68" customFormat="1">
      <c r="BP974002" s="90"/>
    </row>
    <row r="974003" spans="68:68" customFormat="1">
      <c r="BP974003" s="90"/>
    </row>
    <row r="974004" spans="68:68" customFormat="1">
      <c r="BP974004" s="90"/>
    </row>
    <row r="974005" spans="68:68" customFormat="1">
      <c r="BP974005" s="90"/>
    </row>
    <row r="974006" spans="68:68" customFormat="1">
      <c r="BP974006" s="90"/>
    </row>
    <row r="974007" spans="68:68" customFormat="1">
      <c r="BP974007" s="90"/>
    </row>
    <row r="974008" spans="68:68" customFormat="1">
      <c r="BP974008" s="90"/>
    </row>
    <row r="974009" spans="68:68" customFormat="1">
      <c r="BP974009" s="90"/>
    </row>
    <row r="974010" spans="68:68" customFormat="1">
      <c r="BP974010" s="90"/>
    </row>
    <row r="974011" spans="68:68" customFormat="1">
      <c r="BP974011" s="90"/>
    </row>
    <row r="974012" spans="68:68" customFormat="1">
      <c r="BP974012" s="90"/>
    </row>
    <row r="974013" spans="68:68" customFormat="1">
      <c r="BP974013" s="90"/>
    </row>
    <row r="974014" spans="68:68" customFormat="1">
      <c r="BP974014" s="90"/>
    </row>
    <row r="974015" spans="68:68" customFormat="1">
      <c r="BP974015" s="90"/>
    </row>
    <row r="974016" spans="68:68" customFormat="1">
      <c r="BP974016" s="90"/>
    </row>
    <row r="974017" spans="68:68" customFormat="1">
      <c r="BP974017" s="90"/>
    </row>
    <row r="974018" spans="68:68" customFormat="1">
      <c r="BP974018" s="90"/>
    </row>
    <row r="974019" spans="68:68" customFormat="1">
      <c r="BP974019" s="90"/>
    </row>
    <row r="974020" spans="68:68" customFormat="1">
      <c r="BP974020" s="90"/>
    </row>
    <row r="974021" spans="68:68" customFormat="1">
      <c r="BP974021" s="90"/>
    </row>
    <row r="974022" spans="68:68" customFormat="1">
      <c r="BP974022" s="90"/>
    </row>
    <row r="974023" spans="68:68" customFormat="1">
      <c r="BP974023" s="90"/>
    </row>
    <row r="974024" spans="68:68" customFormat="1">
      <c r="BP974024" s="90"/>
    </row>
    <row r="974025" spans="68:68" customFormat="1">
      <c r="BP974025" s="90"/>
    </row>
    <row r="974026" spans="68:68" customFormat="1">
      <c r="BP974026" s="90"/>
    </row>
    <row r="974027" spans="68:68" customFormat="1">
      <c r="BP974027" s="90"/>
    </row>
    <row r="974028" spans="68:68" customFormat="1">
      <c r="BP974028" s="90"/>
    </row>
    <row r="974029" spans="68:68" customFormat="1">
      <c r="BP974029" s="90"/>
    </row>
    <row r="974030" spans="68:68" customFormat="1">
      <c r="BP974030" s="90"/>
    </row>
    <row r="974031" spans="68:68" customFormat="1">
      <c r="BP974031" s="90"/>
    </row>
    <row r="974032" spans="68:68" customFormat="1">
      <c r="BP974032" s="90"/>
    </row>
    <row r="974033" spans="68:68" customFormat="1">
      <c r="BP974033" s="90"/>
    </row>
    <row r="974034" spans="68:68" customFormat="1">
      <c r="BP974034" s="90"/>
    </row>
    <row r="974035" spans="68:68" customFormat="1">
      <c r="BP974035" s="90"/>
    </row>
    <row r="974036" spans="68:68" customFormat="1">
      <c r="BP974036" s="90"/>
    </row>
    <row r="974037" spans="68:68" customFormat="1">
      <c r="BP974037" s="90"/>
    </row>
    <row r="974038" spans="68:68" customFormat="1">
      <c r="BP974038" s="90"/>
    </row>
    <row r="974039" spans="68:68" customFormat="1">
      <c r="BP974039" s="90"/>
    </row>
    <row r="974040" spans="68:68" customFormat="1">
      <c r="BP974040" s="90"/>
    </row>
    <row r="974041" spans="68:68" customFormat="1">
      <c r="BP974041" s="90"/>
    </row>
    <row r="974042" spans="68:68" customFormat="1">
      <c r="BP974042" s="90"/>
    </row>
    <row r="974043" spans="68:68" customFormat="1">
      <c r="BP974043" s="90"/>
    </row>
    <row r="974044" spans="68:68" customFormat="1">
      <c r="BP974044" s="90"/>
    </row>
    <row r="974045" spans="68:68" customFormat="1">
      <c r="BP974045" s="90"/>
    </row>
    <row r="974046" spans="68:68" customFormat="1">
      <c r="BP974046" s="90"/>
    </row>
    <row r="974047" spans="68:68" customFormat="1">
      <c r="BP974047" s="90"/>
    </row>
    <row r="974048" spans="68:68" customFormat="1">
      <c r="BP974048" s="90"/>
    </row>
    <row r="974049" spans="68:68" customFormat="1">
      <c r="BP974049" s="90"/>
    </row>
    <row r="974050" spans="68:68" customFormat="1">
      <c r="BP974050" s="90"/>
    </row>
    <row r="974051" spans="68:68" customFormat="1">
      <c r="BP974051" s="90"/>
    </row>
    <row r="974052" spans="68:68" customFormat="1">
      <c r="BP974052" s="90"/>
    </row>
    <row r="974053" spans="68:68" customFormat="1">
      <c r="BP974053" s="90"/>
    </row>
    <row r="974054" spans="68:68" customFormat="1">
      <c r="BP974054" s="90"/>
    </row>
    <row r="974055" spans="68:68" customFormat="1">
      <c r="BP974055" s="90"/>
    </row>
    <row r="974056" spans="68:68" customFormat="1">
      <c r="BP974056" s="90"/>
    </row>
    <row r="974057" spans="68:68" customFormat="1">
      <c r="BP974057" s="90"/>
    </row>
    <row r="974058" spans="68:68" customFormat="1">
      <c r="BP974058" s="90"/>
    </row>
    <row r="974059" spans="68:68" customFormat="1">
      <c r="BP974059" s="90"/>
    </row>
    <row r="974060" spans="68:68" customFormat="1">
      <c r="BP974060" s="90"/>
    </row>
    <row r="974061" spans="68:68" customFormat="1">
      <c r="BP974061" s="90"/>
    </row>
    <row r="974062" spans="68:68" customFormat="1">
      <c r="BP974062" s="90"/>
    </row>
    <row r="974063" spans="68:68" customFormat="1">
      <c r="BP974063" s="90"/>
    </row>
    <row r="974064" spans="68:68" customFormat="1">
      <c r="BP974064" s="90"/>
    </row>
    <row r="974065" spans="68:68" customFormat="1">
      <c r="BP974065" s="90"/>
    </row>
    <row r="974066" spans="68:68" customFormat="1">
      <c r="BP974066" s="90"/>
    </row>
    <row r="974067" spans="68:68" customFormat="1">
      <c r="BP974067" s="90"/>
    </row>
    <row r="974068" spans="68:68" customFormat="1">
      <c r="BP974068" s="90"/>
    </row>
    <row r="974069" spans="68:68" customFormat="1">
      <c r="BP974069" s="90"/>
    </row>
    <row r="974070" spans="68:68" customFormat="1">
      <c r="BP974070" s="90"/>
    </row>
    <row r="974071" spans="68:68" customFormat="1">
      <c r="BP974071" s="90"/>
    </row>
    <row r="974072" spans="68:68" customFormat="1">
      <c r="BP974072" s="90"/>
    </row>
    <row r="974073" spans="68:68" customFormat="1">
      <c r="BP974073" s="90"/>
    </row>
    <row r="974074" spans="68:68" customFormat="1">
      <c r="BP974074" s="90"/>
    </row>
    <row r="974075" spans="68:68" customFormat="1">
      <c r="BP974075" s="90"/>
    </row>
    <row r="974076" spans="68:68" customFormat="1">
      <c r="BP974076" s="90"/>
    </row>
    <row r="974077" spans="68:68" customFormat="1">
      <c r="BP974077" s="90"/>
    </row>
    <row r="974078" spans="68:68" customFormat="1">
      <c r="BP974078" s="90"/>
    </row>
    <row r="974079" spans="68:68" customFormat="1">
      <c r="BP974079" s="90"/>
    </row>
    <row r="974080" spans="68:68" customFormat="1">
      <c r="BP974080" s="90"/>
    </row>
    <row r="974081" spans="68:68" customFormat="1">
      <c r="BP974081" s="90"/>
    </row>
    <row r="974082" spans="68:68" customFormat="1">
      <c r="BP974082" s="90"/>
    </row>
    <row r="974083" spans="68:68" customFormat="1">
      <c r="BP974083" s="90"/>
    </row>
    <row r="974084" spans="68:68" customFormat="1">
      <c r="BP974084" s="90"/>
    </row>
    <row r="974085" spans="68:68" customFormat="1">
      <c r="BP974085" s="90"/>
    </row>
    <row r="974086" spans="68:68" customFormat="1">
      <c r="BP974086" s="90"/>
    </row>
    <row r="974087" spans="68:68" customFormat="1">
      <c r="BP974087" s="90"/>
    </row>
    <row r="974088" spans="68:68" customFormat="1">
      <c r="BP974088" s="90"/>
    </row>
    <row r="974089" spans="68:68" customFormat="1">
      <c r="BP974089" s="90"/>
    </row>
    <row r="974090" spans="68:68" customFormat="1">
      <c r="BP974090" s="90"/>
    </row>
    <row r="974091" spans="68:68" customFormat="1">
      <c r="BP974091" s="90"/>
    </row>
    <row r="974092" spans="68:68" customFormat="1">
      <c r="BP974092" s="90"/>
    </row>
    <row r="974093" spans="68:68" customFormat="1">
      <c r="BP974093" s="90"/>
    </row>
    <row r="974094" spans="68:68" customFormat="1">
      <c r="BP974094" s="90"/>
    </row>
    <row r="974095" spans="68:68" customFormat="1">
      <c r="BP974095" s="90"/>
    </row>
    <row r="974096" spans="68:68" customFormat="1">
      <c r="BP974096" s="90"/>
    </row>
    <row r="974097" spans="68:68" customFormat="1">
      <c r="BP974097" s="90"/>
    </row>
    <row r="974098" spans="68:68" customFormat="1">
      <c r="BP974098" s="90"/>
    </row>
    <row r="974099" spans="68:68" customFormat="1">
      <c r="BP974099" s="90"/>
    </row>
    <row r="974100" spans="68:68" customFormat="1">
      <c r="BP974100" s="90"/>
    </row>
    <row r="974101" spans="68:68" customFormat="1">
      <c r="BP974101" s="90"/>
    </row>
    <row r="974102" spans="68:68" customFormat="1">
      <c r="BP974102" s="90"/>
    </row>
    <row r="974103" spans="68:68" customFormat="1">
      <c r="BP974103" s="90"/>
    </row>
    <row r="974104" spans="68:68" customFormat="1">
      <c r="BP974104" s="90"/>
    </row>
    <row r="974105" spans="68:68" customFormat="1">
      <c r="BP974105" s="90"/>
    </row>
    <row r="974106" spans="68:68" customFormat="1">
      <c r="BP974106" s="90"/>
    </row>
    <row r="974107" spans="68:68" customFormat="1">
      <c r="BP974107" s="90"/>
    </row>
    <row r="974108" spans="68:68" customFormat="1">
      <c r="BP974108" s="90"/>
    </row>
    <row r="974109" spans="68:68" customFormat="1">
      <c r="BP974109" s="90"/>
    </row>
    <row r="974110" spans="68:68" customFormat="1">
      <c r="BP974110" s="90"/>
    </row>
    <row r="974111" spans="68:68" customFormat="1">
      <c r="BP974111" s="90"/>
    </row>
    <row r="974112" spans="68:68" customFormat="1">
      <c r="BP974112" s="90"/>
    </row>
    <row r="974113" spans="68:68" customFormat="1">
      <c r="BP974113" s="90"/>
    </row>
    <row r="974114" spans="68:68" customFormat="1">
      <c r="BP974114" s="90"/>
    </row>
    <row r="974115" spans="68:68" customFormat="1">
      <c r="BP974115" s="90"/>
    </row>
    <row r="974116" spans="68:68" customFormat="1">
      <c r="BP974116" s="90"/>
    </row>
    <row r="974117" spans="68:68" customFormat="1">
      <c r="BP974117" s="90"/>
    </row>
    <row r="974118" spans="68:68" customFormat="1">
      <c r="BP974118" s="90"/>
    </row>
    <row r="974119" spans="68:68" customFormat="1">
      <c r="BP974119" s="90"/>
    </row>
    <row r="974120" spans="68:68" customFormat="1">
      <c r="BP974120" s="90"/>
    </row>
    <row r="974121" spans="68:68" customFormat="1">
      <c r="BP974121" s="90"/>
    </row>
    <row r="974122" spans="68:68" customFormat="1">
      <c r="BP974122" s="90"/>
    </row>
    <row r="974123" spans="68:68" customFormat="1">
      <c r="BP974123" s="90"/>
    </row>
    <row r="974124" spans="68:68" customFormat="1">
      <c r="BP974124" s="90"/>
    </row>
    <row r="974125" spans="68:68" customFormat="1">
      <c r="BP974125" s="90"/>
    </row>
    <row r="974126" spans="68:68" customFormat="1">
      <c r="BP974126" s="90"/>
    </row>
    <row r="974127" spans="68:68" customFormat="1">
      <c r="BP974127" s="90"/>
    </row>
    <row r="974128" spans="68:68" customFormat="1">
      <c r="BP974128" s="90"/>
    </row>
    <row r="974129" spans="68:68" customFormat="1">
      <c r="BP974129" s="90"/>
    </row>
    <row r="974130" spans="68:68" customFormat="1">
      <c r="BP974130" s="90"/>
    </row>
    <row r="974131" spans="68:68" customFormat="1">
      <c r="BP974131" s="90"/>
    </row>
    <row r="974132" spans="68:68" customFormat="1">
      <c r="BP974132" s="90"/>
    </row>
    <row r="974133" spans="68:68" customFormat="1">
      <c r="BP974133" s="90"/>
    </row>
    <row r="974134" spans="68:68" customFormat="1">
      <c r="BP974134" s="90"/>
    </row>
    <row r="974135" spans="68:68" customFormat="1">
      <c r="BP974135" s="90"/>
    </row>
    <row r="974136" spans="68:68" customFormat="1">
      <c r="BP974136" s="90"/>
    </row>
    <row r="974137" spans="68:68" customFormat="1">
      <c r="BP974137" s="90"/>
    </row>
    <row r="974138" spans="68:68" customFormat="1">
      <c r="BP974138" s="90"/>
    </row>
    <row r="974139" spans="68:68" customFormat="1">
      <c r="BP974139" s="90"/>
    </row>
    <row r="974140" spans="68:68" customFormat="1">
      <c r="BP974140" s="90"/>
    </row>
    <row r="974141" spans="68:68" customFormat="1">
      <c r="BP974141" s="90"/>
    </row>
    <row r="974142" spans="68:68" customFormat="1">
      <c r="BP974142" s="90"/>
    </row>
    <row r="974143" spans="68:68" customFormat="1">
      <c r="BP974143" s="90"/>
    </row>
    <row r="974144" spans="68:68" customFormat="1">
      <c r="BP974144" s="90"/>
    </row>
    <row r="974145" spans="68:68" customFormat="1">
      <c r="BP974145" s="90"/>
    </row>
    <row r="974146" spans="68:68" customFormat="1">
      <c r="BP974146" s="90"/>
    </row>
    <row r="974147" spans="68:68" customFormat="1">
      <c r="BP974147" s="90"/>
    </row>
    <row r="974148" spans="68:68" customFormat="1">
      <c r="BP974148" s="90"/>
    </row>
    <row r="974149" spans="68:68" customFormat="1">
      <c r="BP974149" s="90"/>
    </row>
    <row r="974150" spans="68:68" customFormat="1">
      <c r="BP974150" s="90"/>
    </row>
    <row r="974151" spans="68:68" customFormat="1">
      <c r="BP974151" s="90"/>
    </row>
    <row r="974152" spans="68:68" customFormat="1">
      <c r="BP974152" s="90"/>
    </row>
    <row r="974153" spans="68:68" customFormat="1">
      <c r="BP974153" s="90"/>
    </row>
    <row r="974154" spans="68:68" customFormat="1">
      <c r="BP974154" s="90"/>
    </row>
    <row r="974155" spans="68:68" customFormat="1">
      <c r="BP974155" s="90"/>
    </row>
    <row r="974156" spans="68:68" customFormat="1">
      <c r="BP974156" s="90"/>
    </row>
    <row r="974157" spans="68:68" customFormat="1">
      <c r="BP974157" s="90"/>
    </row>
    <row r="974158" spans="68:68" customFormat="1">
      <c r="BP974158" s="90"/>
    </row>
    <row r="974159" spans="68:68" customFormat="1">
      <c r="BP974159" s="90"/>
    </row>
    <row r="974160" spans="68:68" customFormat="1">
      <c r="BP974160" s="90"/>
    </row>
    <row r="974161" spans="68:68" customFormat="1">
      <c r="BP974161" s="90"/>
    </row>
    <row r="974162" spans="68:68" customFormat="1">
      <c r="BP974162" s="90"/>
    </row>
    <row r="974163" spans="68:68" customFormat="1">
      <c r="BP974163" s="90"/>
    </row>
    <row r="974164" spans="68:68" customFormat="1">
      <c r="BP974164" s="90"/>
    </row>
    <row r="974165" spans="68:68" customFormat="1">
      <c r="BP974165" s="90"/>
    </row>
    <row r="974166" spans="68:68" customFormat="1">
      <c r="BP974166" s="90"/>
    </row>
    <row r="974167" spans="68:68" customFormat="1">
      <c r="BP974167" s="90"/>
    </row>
    <row r="974168" spans="68:68" customFormat="1">
      <c r="BP974168" s="90"/>
    </row>
    <row r="974169" spans="68:68" customFormat="1">
      <c r="BP974169" s="90"/>
    </row>
    <row r="974170" spans="68:68" customFormat="1">
      <c r="BP974170" s="90"/>
    </row>
    <row r="974171" spans="68:68" customFormat="1">
      <c r="BP974171" s="90"/>
    </row>
    <row r="974172" spans="68:68" customFormat="1">
      <c r="BP974172" s="90"/>
    </row>
    <row r="974173" spans="68:68" customFormat="1">
      <c r="BP974173" s="90"/>
    </row>
    <row r="974174" spans="68:68" customFormat="1">
      <c r="BP974174" s="90"/>
    </row>
    <row r="974175" spans="68:68" customFormat="1">
      <c r="BP974175" s="90"/>
    </row>
    <row r="974176" spans="68:68" customFormat="1">
      <c r="BP974176" s="90"/>
    </row>
    <row r="974177" spans="68:68" customFormat="1">
      <c r="BP974177" s="90"/>
    </row>
    <row r="974178" spans="68:68" customFormat="1">
      <c r="BP974178" s="90"/>
    </row>
    <row r="974179" spans="68:68" customFormat="1">
      <c r="BP974179" s="90"/>
    </row>
    <row r="974180" spans="68:68" customFormat="1">
      <c r="BP974180" s="90"/>
    </row>
    <row r="974181" spans="68:68" customFormat="1">
      <c r="BP974181" s="90"/>
    </row>
    <row r="974182" spans="68:68" customFormat="1">
      <c r="BP974182" s="90"/>
    </row>
    <row r="974183" spans="68:68" customFormat="1">
      <c r="BP974183" s="90"/>
    </row>
    <row r="974184" spans="68:68" customFormat="1">
      <c r="BP974184" s="90"/>
    </row>
    <row r="974185" spans="68:68" customFormat="1">
      <c r="BP974185" s="90"/>
    </row>
    <row r="974186" spans="68:68" customFormat="1">
      <c r="BP974186" s="90"/>
    </row>
    <row r="974187" spans="68:68" customFormat="1">
      <c r="BP974187" s="90"/>
    </row>
    <row r="974188" spans="68:68" customFormat="1">
      <c r="BP974188" s="90"/>
    </row>
    <row r="974189" spans="68:68" customFormat="1">
      <c r="BP974189" s="90"/>
    </row>
    <row r="974190" spans="68:68" customFormat="1">
      <c r="BP974190" s="90"/>
    </row>
    <row r="974191" spans="68:68" customFormat="1">
      <c r="BP974191" s="90"/>
    </row>
    <row r="974192" spans="68:68" customFormat="1">
      <c r="BP974192" s="90"/>
    </row>
    <row r="974193" spans="68:68" customFormat="1">
      <c r="BP974193" s="90"/>
    </row>
    <row r="974194" spans="68:68" customFormat="1">
      <c r="BP974194" s="90"/>
    </row>
    <row r="974195" spans="68:68" customFormat="1">
      <c r="BP974195" s="90"/>
    </row>
    <row r="974196" spans="68:68" customFormat="1">
      <c r="BP974196" s="90"/>
    </row>
    <row r="974197" spans="68:68" customFormat="1">
      <c r="BP974197" s="90"/>
    </row>
    <row r="974198" spans="68:68" customFormat="1">
      <c r="BP974198" s="90"/>
    </row>
    <row r="974199" spans="68:68" customFormat="1">
      <c r="BP974199" s="90"/>
    </row>
    <row r="974200" spans="68:68" customFormat="1">
      <c r="BP974200" s="90"/>
    </row>
    <row r="974201" spans="68:68" customFormat="1">
      <c r="BP974201" s="90"/>
    </row>
    <row r="974202" spans="68:68" customFormat="1">
      <c r="BP974202" s="90"/>
    </row>
    <row r="974203" spans="68:68" customFormat="1">
      <c r="BP974203" s="90"/>
    </row>
    <row r="974204" spans="68:68" customFormat="1">
      <c r="BP974204" s="90"/>
    </row>
    <row r="974205" spans="68:68" customFormat="1">
      <c r="BP974205" s="90"/>
    </row>
    <row r="974206" spans="68:68" customFormat="1">
      <c r="BP974206" s="90"/>
    </row>
    <row r="974207" spans="68:68" customFormat="1">
      <c r="BP974207" s="90"/>
    </row>
    <row r="974208" spans="68:68" customFormat="1">
      <c r="BP974208" s="90"/>
    </row>
    <row r="974209" spans="68:68" customFormat="1">
      <c r="BP974209" s="90"/>
    </row>
    <row r="974210" spans="68:68" customFormat="1">
      <c r="BP974210" s="90"/>
    </row>
    <row r="974211" spans="68:68" customFormat="1">
      <c r="BP974211" s="90"/>
    </row>
    <row r="974212" spans="68:68" customFormat="1">
      <c r="BP974212" s="90"/>
    </row>
    <row r="974213" spans="68:68" customFormat="1">
      <c r="BP974213" s="90"/>
    </row>
    <row r="974214" spans="68:68" customFormat="1">
      <c r="BP974214" s="90"/>
    </row>
    <row r="974215" spans="68:68" customFormat="1">
      <c r="BP974215" s="90"/>
    </row>
    <row r="974216" spans="68:68" customFormat="1">
      <c r="BP974216" s="90"/>
    </row>
    <row r="974217" spans="68:68" customFormat="1">
      <c r="BP974217" s="90"/>
    </row>
    <row r="974218" spans="68:68" customFormat="1">
      <c r="BP974218" s="90"/>
    </row>
    <row r="974219" spans="68:68" customFormat="1">
      <c r="BP974219" s="90"/>
    </row>
    <row r="974220" spans="68:68" customFormat="1">
      <c r="BP974220" s="90"/>
    </row>
    <row r="974221" spans="68:68" customFormat="1">
      <c r="BP974221" s="90"/>
    </row>
    <row r="974222" spans="68:68" customFormat="1">
      <c r="BP974222" s="90"/>
    </row>
    <row r="974223" spans="68:68" customFormat="1">
      <c r="BP974223" s="90"/>
    </row>
    <row r="974224" spans="68:68" customFormat="1">
      <c r="BP974224" s="90"/>
    </row>
    <row r="974225" spans="68:68" customFormat="1">
      <c r="BP974225" s="90"/>
    </row>
    <row r="974226" spans="68:68" customFormat="1">
      <c r="BP974226" s="90"/>
    </row>
    <row r="974227" spans="68:68" customFormat="1">
      <c r="BP974227" s="90"/>
    </row>
    <row r="974228" spans="68:68" customFormat="1">
      <c r="BP974228" s="90"/>
    </row>
    <row r="974229" spans="68:68" customFormat="1">
      <c r="BP974229" s="90"/>
    </row>
    <row r="974230" spans="68:68" customFormat="1">
      <c r="BP974230" s="90"/>
    </row>
    <row r="974231" spans="68:68" customFormat="1">
      <c r="BP974231" s="90"/>
    </row>
    <row r="974232" spans="68:68" customFormat="1">
      <c r="BP974232" s="90"/>
    </row>
    <row r="974233" spans="68:68" customFormat="1">
      <c r="BP974233" s="90"/>
    </row>
    <row r="974234" spans="68:68" customFormat="1">
      <c r="BP974234" s="90"/>
    </row>
    <row r="974235" spans="68:68" customFormat="1">
      <c r="BP974235" s="90"/>
    </row>
    <row r="974236" spans="68:68" customFormat="1">
      <c r="BP974236" s="90"/>
    </row>
    <row r="974237" spans="68:68" customFormat="1">
      <c r="BP974237" s="90"/>
    </row>
    <row r="974238" spans="68:68" customFormat="1">
      <c r="BP974238" s="90"/>
    </row>
    <row r="974239" spans="68:68" customFormat="1">
      <c r="BP974239" s="90"/>
    </row>
    <row r="974240" spans="68:68" customFormat="1">
      <c r="BP974240" s="90"/>
    </row>
    <row r="974241" spans="68:68" customFormat="1">
      <c r="BP974241" s="90"/>
    </row>
    <row r="974242" spans="68:68" customFormat="1">
      <c r="BP974242" s="90"/>
    </row>
    <row r="974243" spans="68:68" customFormat="1">
      <c r="BP974243" s="90"/>
    </row>
    <row r="974244" spans="68:68" customFormat="1">
      <c r="BP974244" s="90"/>
    </row>
    <row r="974245" spans="68:68" customFormat="1">
      <c r="BP974245" s="90"/>
    </row>
    <row r="974246" spans="68:68" customFormat="1">
      <c r="BP974246" s="90"/>
    </row>
    <row r="974247" spans="68:68" customFormat="1">
      <c r="BP974247" s="90"/>
    </row>
    <row r="974248" spans="68:68" customFormat="1">
      <c r="BP974248" s="90"/>
    </row>
    <row r="974249" spans="68:68" customFormat="1">
      <c r="BP974249" s="90"/>
    </row>
    <row r="974250" spans="68:68" customFormat="1">
      <c r="BP974250" s="90"/>
    </row>
    <row r="974251" spans="68:68" customFormat="1">
      <c r="BP974251" s="90"/>
    </row>
    <row r="974252" spans="68:68" customFormat="1">
      <c r="BP974252" s="90"/>
    </row>
    <row r="974253" spans="68:68" customFormat="1">
      <c r="BP974253" s="90"/>
    </row>
    <row r="974254" spans="68:68" customFormat="1">
      <c r="BP974254" s="90"/>
    </row>
    <row r="974255" spans="68:68" customFormat="1">
      <c r="BP974255" s="90"/>
    </row>
    <row r="974256" spans="68:68" customFormat="1">
      <c r="BP974256" s="90"/>
    </row>
    <row r="974257" spans="68:68" customFormat="1">
      <c r="BP974257" s="90"/>
    </row>
    <row r="974258" spans="68:68" customFormat="1">
      <c r="BP974258" s="90"/>
    </row>
    <row r="974259" spans="68:68" customFormat="1">
      <c r="BP974259" s="90"/>
    </row>
    <row r="974260" spans="68:68" customFormat="1">
      <c r="BP974260" s="90"/>
    </row>
    <row r="974261" spans="68:68" customFormat="1">
      <c r="BP974261" s="90"/>
    </row>
    <row r="974262" spans="68:68" customFormat="1">
      <c r="BP974262" s="90"/>
    </row>
    <row r="974263" spans="68:68" customFormat="1">
      <c r="BP974263" s="90"/>
    </row>
    <row r="974264" spans="68:68" customFormat="1">
      <c r="BP974264" s="90"/>
    </row>
    <row r="974265" spans="68:68" customFormat="1">
      <c r="BP974265" s="90"/>
    </row>
    <row r="974266" spans="68:68" customFormat="1">
      <c r="BP974266" s="90"/>
    </row>
    <row r="974267" spans="68:68" customFormat="1">
      <c r="BP974267" s="90"/>
    </row>
    <row r="974268" spans="68:68" customFormat="1">
      <c r="BP974268" s="90"/>
    </row>
    <row r="974269" spans="68:68" customFormat="1">
      <c r="BP974269" s="90"/>
    </row>
    <row r="974270" spans="68:68" customFormat="1">
      <c r="BP974270" s="90"/>
    </row>
    <row r="974271" spans="68:68" customFormat="1">
      <c r="BP974271" s="90"/>
    </row>
    <row r="974272" spans="68:68" customFormat="1">
      <c r="BP974272" s="90"/>
    </row>
    <row r="974273" spans="68:68" customFormat="1">
      <c r="BP974273" s="90"/>
    </row>
    <row r="974274" spans="68:68" customFormat="1">
      <c r="BP974274" s="90"/>
    </row>
    <row r="974275" spans="68:68" customFormat="1">
      <c r="BP974275" s="90"/>
    </row>
    <row r="974276" spans="68:68" customFormat="1">
      <c r="BP974276" s="90"/>
    </row>
    <row r="974277" spans="68:68" customFormat="1">
      <c r="BP974277" s="90"/>
    </row>
    <row r="974278" spans="68:68" customFormat="1">
      <c r="BP974278" s="90"/>
    </row>
    <row r="974279" spans="68:68" customFormat="1">
      <c r="BP974279" s="90"/>
    </row>
    <row r="974280" spans="68:68" customFormat="1">
      <c r="BP974280" s="90"/>
    </row>
    <row r="974281" spans="68:68" customFormat="1">
      <c r="BP974281" s="90"/>
    </row>
    <row r="974282" spans="68:68" customFormat="1">
      <c r="BP974282" s="90"/>
    </row>
    <row r="974283" spans="68:68" customFormat="1">
      <c r="BP974283" s="90"/>
    </row>
    <row r="974284" spans="68:68" customFormat="1">
      <c r="BP974284" s="90"/>
    </row>
    <row r="974285" spans="68:68" customFormat="1">
      <c r="BP974285" s="90"/>
    </row>
    <row r="974286" spans="68:68" customFormat="1">
      <c r="BP974286" s="90"/>
    </row>
    <row r="974287" spans="68:68" customFormat="1">
      <c r="BP974287" s="90"/>
    </row>
    <row r="974288" spans="68:68" customFormat="1">
      <c r="BP974288" s="90"/>
    </row>
    <row r="974289" spans="68:68" customFormat="1">
      <c r="BP974289" s="90"/>
    </row>
    <row r="974290" spans="68:68" customFormat="1">
      <c r="BP974290" s="90"/>
    </row>
    <row r="974291" spans="68:68" customFormat="1">
      <c r="BP974291" s="90"/>
    </row>
    <row r="974292" spans="68:68" customFormat="1">
      <c r="BP974292" s="90"/>
    </row>
    <row r="974293" spans="68:68" customFormat="1">
      <c r="BP974293" s="90"/>
    </row>
    <row r="974294" spans="68:68" customFormat="1">
      <c r="BP974294" s="90"/>
    </row>
    <row r="974295" spans="68:68" customFormat="1">
      <c r="BP974295" s="90"/>
    </row>
    <row r="974296" spans="68:68" customFormat="1">
      <c r="BP974296" s="90"/>
    </row>
    <row r="974297" spans="68:68" customFormat="1">
      <c r="BP974297" s="90"/>
    </row>
    <row r="974298" spans="68:68" customFormat="1">
      <c r="BP974298" s="90"/>
    </row>
    <row r="974299" spans="68:68" customFormat="1">
      <c r="BP974299" s="90"/>
    </row>
    <row r="974300" spans="68:68" customFormat="1">
      <c r="BP974300" s="90"/>
    </row>
    <row r="974301" spans="68:68" customFormat="1">
      <c r="BP974301" s="90"/>
    </row>
    <row r="974302" spans="68:68" customFormat="1">
      <c r="BP974302" s="90"/>
    </row>
    <row r="974303" spans="68:68" customFormat="1">
      <c r="BP974303" s="90"/>
    </row>
    <row r="974304" spans="68:68" customFormat="1">
      <c r="BP974304" s="90"/>
    </row>
    <row r="974305" spans="68:68" customFormat="1">
      <c r="BP974305" s="90"/>
    </row>
    <row r="974306" spans="68:68" customFormat="1">
      <c r="BP974306" s="90"/>
    </row>
    <row r="974307" spans="68:68" customFormat="1">
      <c r="BP974307" s="90"/>
    </row>
    <row r="974308" spans="68:68" customFormat="1">
      <c r="BP974308" s="90"/>
    </row>
    <row r="974309" spans="68:68" customFormat="1">
      <c r="BP974309" s="90"/>
    </row>
    <row r="974310" spans="68:68" customFormat="1">
      <c r="BP974310" s="90"/>
    </row>
    <row r="974311" spans="68:68" customFormat="1">
      <c r="BP974311" s="90"/>
    </row>
    <row r="974312" spans="68:68" customFormat="1">
      <c r="BP974312" s="90"/>
    </row>
    <row r="974313" spans="68:68" customFormat="1">
      <c r="BP974313" s="90"/>
    </row>
    <row r="974314" spans="68:68" customFormat="1">
      <c r="BP974314" s="90"/>
    </row>
    <row r="974315" spans="68:68" customFormat="1">
      <c r="BP974315" s="90"/>
    </row>
    <row r="974316" spans="68:68" customFormat="1">
      <c r="BP974316" s="90"/>
    </row>
    <row r="974317" spans="68:68" customFormat="1">
      <c r="BP974317" s="90"/>
    </row>
    <row r="974318" spans="68:68" customFormat="1">
      <c r="BP974318" s="90"/>
    </row>
    <row r="974319" spans="68:68" customFormat="1">
      <c r="BP974319" s="90"/>
    </row>
    <row r="974320" spans="68:68" customFormat="1">
      <c r="BP974320" s="90"/>
    </row>
    <row r="974321" spans="68:68" customFormat="1">
      <c r="BP974321" s="90"/>
    </row>
    <row r="974322" spans="68:68" customFormat="1">
      <c r="BP974322" s="90"/>
    </row>
    <row r="974323" spans="68:68" customFormat="1">
      <c r="BP974323" s="90"/>
    </row>
    <row r="974324" spans="68:68" customFormat="1">
      <c r="BP974324" s="90"/>
    </row>
    <row r="974325" spans="68:68" customFormat="1">
      <c r="BP974325" s="90"/>
    </row>
    <row r="974326" spans="68:68" customFormat="1">
      <c r="BP974326" s="90"/>
    </row>
    <row r="974327" spans="68:68" customFormat="1">
      <c r="BP974327" s="90"/>
    </row>
    <row r="974328" spans="68:68" customFormat="1">
      <c r="BP974328" s="90"/>
    </row>
    <row r="974329" spans="68:68" customFormat="1">
      <c r="BP974329" s="90"/>
    </row>
    <row r="974330" spans="68:68" customFormat="1">
      <c r="BP974330" s="90"/>
    </row>
    <row r="974331" spans="68:68" customFormat="1">
      <c r="BP974331" s="90"/>
    </row>
    <row r="974332" spans="68:68" customFormat="1">
      <c r="BP974332" s="90"/>
    </row>
    <row r="974333" spans="68:68" customFormat="1">
      <c r="BP974333" s="90"/>
    </row>
    <row r="974334" spans="68:68" customFormat="1">
      <c r="BP974334" s="90"/>
    </row>
    <row r="974335" spans="68:68" customFormat="1">
      <c r="BP974335" s="90"/>
    </row>
    <row r="974336" spans="68:68" customFormat="1">
      <c r="BP974336" s="90"/>
    </row>
    <row r="974337" spans="68:68" customFormat="1">
      <c r="BP974337" s="90"/>
    </row>
    <row r="974338" spans="68:68" customFormat="1">
      <c r="BP974338" s="90"/>
    </row>
    <row r="974339" spans="68:68" customFormat="1">
      <c r="BP974339" s="90"/>
    </row>
    <row r="974340" spans="68:68" customFormat="1">
      <c r="BP974340" s="90"/>
    </row>
    <row r="974341" spans="68:68" customFormat="1">
      <c r="BP974341" s="90"/>
    </row>
    <row r="974342" spans="68:68" customFormat="1">
      <c r="BP974342" s="90"/>
    </row>
    <row r="974343" spans="68:68" customFormat="1">
      <c r="BP974343" s="90"/>
    </row>
    <row r="974344" spans="68:68" customFormat="1">
      <c r="BP974344" s="90"/>
    </row>
    <row r="974345" spans="68:68" customFormat="1">
      <c r="BP974345" s="90"/>
    </row>
    <row r="974346" spans="68:68" customFormat="1">
      <c r="BP974346" s="90"/>
    </row>
    <row r="974347" spans="68:68" customFormat="1">
      <c r="BP974347" s="90"/>
    </row>
    <row r="974348" spans="68:68" customFormat="1">
      <c r="BP974348" s="90"/>
    </row>
    <row r="974349" spans="68:68" customFormat="1">
      <c r="BP974349" s="90"/>
    </row>
    <row r="974350" spans="68:68" customFormat="1">
      <c r="BP974350" s="90"/>
    </row>
    <row r="974351" spans="68:68" customFormat="1">
      <c r="BP974351" s="90"/>
    </row>
    <row r="974352" spans="68:68" customFormat="1">
      <c r="BP974352" s="90"/>
    </row>
    <row r="974353" spans="68:68" customFormat="1">
      <c r="BP974353" s="90"/>
    </row>
    <row r="974354" spans="68:68" customFormat="1">
      <c r="BP974354" s="90"/>
    </row>
    <row r="974355" spans="68:68" customFormat="1">
      <c r="BP974355" s="90"/>
    </row>
    <row r="974356" spans="68:68" customFormat="1">
      <c r="BP974356" s="90"/>
    </row>
    <row r="974357" spans="68:68" customFormat="1">
      <c r="BP974357" s="90"/>
    </row>
    <row r="974358" spans="68:68" customFormat="1">
      <c r="BP974358" s="90"/>
    </row>
    <row r="974359" spans="68:68" customFormat="1">
      <c r="BP974359" s="90"/>
    </row>
    <row r="974360" spans="68:68" customFormat="1">
      <c r="BP974360" s="90"/>
    </row>
    <row r="974361" spans="68:68" customFormat="1">
      <c r="BP974361" s="90"/>
    </row>
    <row r="974362" spans="68:68" customFormat="1">
      <c r="BP974362" s="90"/>
    </row>
    <row r="974363" spans="68:68" customFormat="1">
      <c r="BP974363" s="90"/>
    </row>
    <row r="974364" spans="68:68" customFormat="1">
      <c r="BP974364" s="90"/>
    </row>
    <row r="974365" spans="68:68" customFormat="1">
      <c r="BP974365" s="90"/>
    </row>
    <row r="974366" spans="68:68" customFormat="1">
      <c r="BP974366" s="90"/>
    </row>
    <row r="974367" spans="68:68" customFormat="1">
      <c r="BP974367" s="90"/>
    </row>
    <row r="974368" spans="68:68" customFormat="1">
      <c r="BP974368" s="90"/>
    </row>
    <row r="974369" spans="68:68" customFormat="1">
      <c r="BP974369" s="90"/>
    </row>
    <row r="974370" spans="68:68" customFormat="1">
      <c r="BP974370" s="90"/>
    </row>
    <row r="974371" spans="68:68" customFormat="1">
      <c r="BP974371" s="90"/>
    </row>
    <row r="974372" spans="68:68" customFormat="1">
      <c r="BP974372" s="90"/>
    </row>
    <row r="974373" spans="68:68" customFormat="1">
      <c r="BP974373" s="90"/>
    </row>
    <row r="974374" spans="68:68" customFormat="1">
      <c r="BP974374" s="90"/>
    </row>
    <row r="974375" spans="68:68" customFormat="1">
      <c r="BP974375" s="90"/>
    </row>
    <row r="974376" spans="68:68" customFormat="1">
      <c r="BP974376" s="90"/>
    </row>
    <row r="974377" spans="68:68" customFormat="1">
      <c r="BP974377" s="90"/>
    </row>
    <row r="974378" spans="68:68" customFormat="1">
      <c r="BP974378" s="90"/>
    </row>
    <row r="974379" spans="68:68" customFormat="1">
      <c r="BP974379" s="90"/>
    </row>
    <row r="974380" spans="68:68" customFormat="1">
      <c r="BP974380" s="90"/>
    </row>
    <row r="974381" spans="68:68" customFormat="1">
      <c r="BP974381" s="90"/>
    </row>
    <row r="974382" spans="68:68" customFormat="1">
      <c r="BP974382" s="90"/>
    </row>
    <row r="974383" spans="68:68" customFormat="1">
      <c r="BP974383" s="90"/>
    </row>
    <row r="974384" spans="68:68" customFormat="1">
      <c r="BP974384" s="90"/>
    </row>
    <row r="974385" spans="68:68" customFormat="1">
      <c r="BP974385" s="90"/>
    </row>
    <row r="974386" spans="68:68" customFormat="1">
      <c r="BP974386" s="90"/>
    </row>
    <row r="974387" spans="68:68" customFormat="1">
      <c r="BP974387" s="90"/>
    </row>
    <row r="974388" spans="68:68" customFormat="1">
      <c r="BP974388" s="90"/>
    </row>
    <row r="974389" spans="68:68" customFormat="1">
      <c r="BP974389" s="90"/>
    </row>
    <row r="974390" spans="68:68" customFormat="1">
      <c r="BP974390" s="90"/>
    </row>
    <row r="974391" spans="68:68" customFormat="1">
      <c r="BP974391" s="90"/>
    </row>
    <row r="974392" spans="68:68" customFormat="1">
      <c r="BP974392" s="90"/>
    </row>
    <row r="974393" spans="68:68" customFormat="1">
      <c r="BP974393" s="90"/>
    </row>
    <row r="974394" spans="68:68" customFormat="1">
      <c r="BP974394" s="90"/>
    </row>
    <row r="974395" spans="68:68" customFormat="1">
      <c r="BP974395" s="90"/>
    </row>
    <row r="974396" spans="68:68" customFormat="1">
      <c r="BP974396" s="90"/>
    </row>
    <row r="974397" spans="68:68" customFormat="1">
      <c r="BP974397" s="90"/>
    </row>
    <row r="974398" spans="68:68" customFormat="1">
      <c r="BP974398" s="90"/>
    </row>
    <row r="974399" spans="68:68" customFormat="1">
      <c r="BP974399" s="90"/>
    </row>
    <row r="974400" spans="68:68" customFormat="1">
      <c r="BP974400" s="90"/>
    </row>
    <row r="974401" spans="68:68" customFormat="1">
      <c r="BP974401" s="90"/>
    </row>
    <row r="974402" spans="68:68" customFormat="1">
      <c r="BP974402" s="90"/>
    </row>
    <row r="974403" spans="68:68" customFormat="1">
      <c r="BP974403" s="90"/>
    </row>
    <row r="974404" spans="68:68" customFormat="1">
      <c r="BP974404" s="90"/>
    </row>
    <row r="974405" spans="68:68" customFormat="1">
      <c r="BP974405" s="90"/>
    </row>
    <row r="974406" spans="68:68" customFormat="1">
      <c r="BP974406" s="90"/>
    </row>
    <row r="974407" spans="68:68" customFormat="1">
      <c r="BP974407" s="90"/>
    </row>
    <row r="974408" spans="68:68" customFormat="1">
      <c r="BP974408" s="90"/>
    </row>
    <row r="974409" spans="68:68" customFormat="1">
      <c r="BP974409" s="90"/>
    </row>
    <row r="974410" spans="68:68" customFormat="1">
      <c r="BP974410" s="90"/>
    </row>
    <row r="974411" spans="68:68" customFormat="1">
      <c r="BP974411" s="90"/>
    </row>
    <row r="974412" spans="68:68" customFormat="1">
      <c r="BP974412" s="90"/>
    </row>
    <row r="974413" spans="68:68" customFormat="1">
      <c r="BP974413" s="90"/>
    </row>
    <row r="974414" spans="68:68" customFormat="1">
      <c r="BP974414" s="90"/>
    </row>
    <row r="974415" spans="68:68" customFormat="1">
      <c r="BP974415" s="90"/>
    </row>
    <row r="974416" spans="68:68" customFormat="1">
      <c r="BP974416" s="90"/>
    </row>
    <row r="974417" spans="68:68" customFormat="1">
      <c r="BP974417" s="90"/>
    </row>
    <row r="974418" spans="68:68" customFormat="1">
      <c r="BP974418" s="90"/>
    </row>
    <row r="974419" spans="68:68" customFormat="1">
      <c r="BP974419" s="90"/>
    </row>
    <row r="974420" spans="68:68" customFormat="1">
      <c r="BP974420" s="90"/>
    </row>
    <row r="974421" spans="68:68" customFormat="1">
      <c r="BP974421" s="90"/>
    </row>
    <row r="974422" spans="68:68" customFormat="1">
      <c r="BP974422" s="90"/>
    </row>
    <row r="974423" spans="68:68" customFormat="1">
      <c r="BP974423" s="90"/>
    </row>
    <row r="974424" spans="68:68" customFormat="1">
      <c r="BP974424" s="90"/>
    </row>
    <row r="974425" spans="68:68" customFormat="1">
      <c r="BP974425" s="90"/>
    </row>
    <row r="974426" spans="68:68" customFormat="1">
      <c r="BP974426" s="90"/>
    </row>
    <row r="974427" spans="68:68" customFormat="1">
      <c r="BP974427" s="90"/>
    </row>
    <row r="974428" spans="68:68" customFormat="1">
      <c r="BP974428" s="90"/>
    </row>
    <row r="974429" spans="68:68" customFormat="1">
      <c r="BP974429" s="90"/>
    </row>
    <row r="974430" spans="68:68" customFormat="1">
      <c r="BP974430" s="90"/>
    </row>
    <row r="974431" spans="68:68" customFormat="1">
      <c r="BP974431" s="90"/>
    </row>
    <row r="974432" spans="68:68" customFormat="1">
      <c r="BP974432" s="90"/>
    </row>
    <row r="974433" spans="68:68" customFormat="1">
      <c r="BP974433" s="90"/>
    </row>
    <row r="974434" spans="68:68" customFormat="1">
      <c r="BP974434" s="90"/>
    </row>
    <row r="974435" spans="68:68" customFormat="1">
      <c r="BP974435" s="90"/>
    </row>
    <row r="974436" spans="68:68" customFormat="1">
      <c r="BP974436" s="90"/>
    </row>
    <row r="974437" spans="68:68" customFormat="1">
      <c r="BP974437" s="90"/>
    </row>
    <row r="974438" spans="68:68" customFormat="1">
      <c r="BP974438" s="90"/>
    </row>
    <row r="974439" spans="68:68" customFormat="1">
      <c r="BP974439" s="90"/>
    </row>
    <row r="974440" spans="68:68" customFormat="1">
      <c r="BP974440" s="90"/>
    </row>
    <row r="974441" spans="68:68" customFormat="1">
      <c r="BP974441" s="90"/>
    </row>
    <row r="974442" spans="68:68" customFormat="1">
      <c r="BP974442" s="90"/>
    </row>
    <row r="974443" spans="68:68" customFormat="1">
      <c r="BP974443" s="90"/>
    </row>
    <row r="974444" spans="68:68" customFormat="1">
      <c r="BP974444" s="90"/>
    </row>
    <row r="974445" spans="68:68" customFormat="1">
      <c r="BP974445" s="90"/>
    </row>
    <row r="974446" spans="68:68" customFormat="1">
      <c r="BP974446" s="90"/>
    </row>
    <row r="974447" spans="68:68" customFormat="1">
      <c r="BP974447" s="90"/>
    </row>
    <row r="974448" spans="68:68" customFormat="1">
      <c r="BP974448" s="90"/>
    </row>
    <row r="974449" spans="68:68" customFormat="1">
      <c r="BP974449" s="90"/>
    </row>
    <row r="974450" spans="68:68" customFormat="1">
      <c r="BP974450" s="90"/>
    </row>
    <row r="974451" spans="68:68" customFormat="1">
      <c r="BP974451" s="90"/>
    </row>
    <row r="974452" spans="68:68" customFormat="1">
      <c r="BP974452" s="90"/>
    </row>
    <row r="974453" spans="68:68" customFormat="1">
      <c r="BP974453" s="90"/>
    </row>
    <row r="974454" spans="68:68" customFormat="1">
      <c r="BP974454" s="90"/>
    </row>
    <row r="974455" spans="68:68" customFormat="1">
      <c r="BP974455" s="90"/>
    </row>
    <row r="974456" spans="68:68" customFormat="1">
      <c r="BP974456" s="90"/>
    </row>
    <row r="974457" spans="68:68" customFormat="1">
      <c r="BP974457" s="90"/>
    </row>
    <row r="974458" spans="68:68" customFormat="1">
      <c r="BP974458" s="90"/>
    </row>
    <row r="974459" spans="68:68" customFormat="1">
      <c r="BP974459" s="90"/>
    </row>
    <row r="974460" spans="68:68" customFormat="1">
      <c r="BP974460" s="90"/>
    </row>
    <row r="974461" spans="68:68" customFormat="1">
      <c r="BP974461" s="90"/>
    </row>
    <row r="974462" spans="68:68" customFormat="1">
      <c r="BP974462" s="90"/>
    </row>
    <row r="974463" spans="68:68" customFormat="1">
      <c r="BP974463" s="90"/>
    </row>
    <row r="974464" spans="68:68" customFormat="1">
      <c r="BP974464" s="90"/>
    </row>
    <row r="974465" spans="68:68" customFormat="1">
      <c r="BP974465" s="90"/>
    </row>
    <row r="974466" spans="68:68" customFormat="1">
      <c r="BP974466" s="90"/>
    </row>
    <row r="974467" spans="68:68" customFormat="1">
      <c r="BP974467" s="90"/>
    </row>
    <row r="974468" spans="68:68" customFormat="1">
      <c r="BP974468" s="90"/>
    </row>
    <row r="974469" spans="68:68" customFormat="1">
      <c r="BP974469" s="90"/>
    </row>
    <row r="974470" spans="68:68" customFormat="1">
      <c r="BP974470" s="90"/>
    </row>
    <row r="974471" spans="68:68" customFormat="1">
      <c r="BP974471" s="90"/>
    </row>
    <row r="974472" spans="68:68" customFormat="1">
      <c r="BP974472" s="90"/>
    </row>
    <row r="974473" spans="68:68" customFormat="1">
      <c r="BP974473" s="90"/>
    </row>
    <row r="974474" spans="68:68" customFormat="1">
      <c r="BP974474" s="90"/>
    </row>
    <row r="974475" spans="68:68" customFormat="1">
      <c r="BP974475" s="90"/>
    </row>
    <row r="974476" spans="68:68" customFormat="1">
      <c r="BP974476" s="90"/>
    </row>
    <row r="974477" spans="68:68" customFormat="1">
      <c r="BP974477" s="90"/>
    </row>
    <row r="974478" spans="68:68" customFormat="1">
      <c r="BP974478" s="90"/>
    </row>
    <row r="974479" spans="68:68" customFormat="1">
      <c r="BP974479" s="90"/>
    </row>
    <row r="974480" spans="68:68" customFormat="1">
      <c r="BP974480" s="90"/>
    </row>
    <row r="974481" spans="68:68" customFormat="1">
      <c r="BP974481" s="90"/>
    </row>
    <row r="974482" spans="68:68" customFormat="1">
      <c r="BP974482" s="90"/>
    </row>
    <row r="974483" spans="68:68" customFormat="1">
      <c r="BP974483" s="90"/>
    </row>
    <row r="974484" spans="68:68" customFormat="1">
      <c r="BP974484" s="90"/>
    </row>
    <row r="974485" spans="68:68" customFormat="1">
      <c r="BP974485" s="90"/>
    </row>
    <row r="974486" spans="68:68" customFormat="1">
      <c r="BP974486" s="90"/>
    </row>
    <row r="974487" spans="68:68" customFormat="1">
      <c r="BP974487" s="90"/>
    </row>
    <row r="974488" spans="68:68" customFormat="1">
      <c r="BP974488" s="90"/>
    </row>
    <row r="974489" spans="68:68" customFormat="1">
      <c r="BP974489" s="90"/>
    </row>
    <row r="974490" spans="68:68" customFormat="1">
      <c r="BP974490" s="90"/>
    </row>
    <row r="974491" spans="68:68" customFormat="1">
      <c r="BP974491" s="90"/>
    </row>
    <row r="974492" spans="68:68" customFormat="1">
      <c r="BP974492" s="90"/>
    </row>
    <row r="974493" spans="68:68" customFormat="1">
      <c r="BP974493" s="90"/>
    </row>
    <row r="974494" spans="68:68" customFormat="1">
      <c r="BP974494" s="90"/>
    </row>
    <row r="974495" spans="68:68" customFormat="1">
      <c r="BP974495" s="90"/>
    </row>
    <row r="974496" spans="68:68" customFormat="1">
      <c r="BP974496" s="90"/>
    </row>
    <row r="974497" spans="68:68" customFormat="1">
      <c r="BP974497" s="90"/>
    </row>
    <row r="974498" spans="68:68" customFormat="1">
      <c r="BP974498" s="90"/>
    </row>
    <row r="974499" spans="68:68" customFormat="1">
      <c r="BP974499" s="90"/>
    </row>
    <row r="974500" spans="68:68" customFormat="1">
      <c r="BP974500" s="90"/>
    </row>
    <row r="974501" spans="68:68" customFormat="1">
      <c r="BP974501" s="90"/>
    </row>
    <row r="974502" spans="68:68" customFormat="1">
      <c r="BP974502" s="90"/>
    </row>
    <row r="974503" spans="68:68" customFormat="1">
      <c r="BP974503" s="90"/>
    </row>
    <row r="974504" spans="68:68" customFormat="1">
      <c r="BP974504" s="90"/>
    </row>
    <row r="974505" spans="68:68" customFormat="1">
      <c r="BP974505" s="90"/>
    </row>
    <row r="974506" spans="68:68" customFormat="1">
      <c r="BP974506" s="90"/>
    </row>
    <row r="974507" spans="68:68" customFormat="1">
      <c r="BP974507" s="90"/>
    </row>
    <row r="974508" spans="68:68" customFormat="1">
      <c r="BP974508" s="90"/>
    </row>
    <row r="974509" spans="68:68" customFormat="1">
      <c r="BP974509" s="90"/>
    </row>
    <row r="974510" spans="68:68" customFormat="1">
      <c r="BP974510" s="90"/>
    </row>
    <row r="974511" spans="68:68" customFormat="1">
      <c r="BP974511" s="90"/>
    </row>
    <row r="974512" spans="68:68" customFormat="1">
      <c r="BP974512" s="90"/>
    </row>
    <row r="974513" spans="68:68" customFormat="1">
      <c r="BP974513" s="90"/>
    </row>
    <row r="974514" spans="68:68" customFormat="1">
      <c r="BP974514" s="90"/>
    </row>
    <row r="974515" spans="68:68" customFormat="1">
      <c r="BP974515" s="90"/>
    </row>
    <row r="974516" spans="68:68" customFormat="1">
      <c r="BP974516" s="90"/>
    </row>
    <row r="974517" spans="68:68" customFormat="1">
      <c r="BP974517" s="90"/>
    </row>
    <row r="974518" spans="68:68" customFormat="1">
      <c r="BP974518" s="90"/>
    </row>
    <row r="974519" spans="68:68" customFormat="1">
      <c r="BP974519" s="90"/>
    </row>
    <row r="974520" spans="68:68" customFormat="1">
      <c r="BP974520" s="90"/>
    </row>
    <row r="974521" spans="68:68" customFormat="1">
      <c r="BP974521" s="90"/>
    </row>
    <row r="974522" spans="68:68" customFormat="1">
      <c r="BP974522" s="90"/>
    </row>
    <row r="974523" spans="68:68" customFormat="1">
      <c r="BP974523" s="90"/>
    </row>
    <row r="974524" spans="68:68" customFormat="1">
      <c r="BP974524" s="90"/>
    </row>
    <row r="974525" spans="68:68" customFormat="1">
      <c r="BP974525" s="90"/>
    </row>
    <row r="974526" spans="68:68" customFormat="1">
      <c r="BP974526" s="90"/>
    </row>
    <row r="974527" spans="68:68" customFormat="1">
      <c r="BP974527" s="90"/>
    </row>
    <row r="974528" spans="68:68" customFormat="1">
      <c r="BP974528" s="90"/>
    </row>
    <row r="974529" spans="68:68" customFormat="1">
      <c r="BP974529" s="90"/>
    </row>
    <row r="974530" spans="68:68" customFormat="1">
      <c r="BP974530" s="90"/>
    </row>
    <row r="974531" spans="68:68" customFormat="1">
      <c r="BP974531" s="90"/>
    </row>
    <row r="974532" spans="68:68" customFormat="1">
      <c r="BP974532" s="90"/>
    </row>
    <row r="974533" spans="68:68" customFormat="1">
      <c r="BP974533" s="90"/>
    </row>
    <row r="974534" spans="68:68" customFormat="1">
      <c r="BP974534" s="90"/>
    </row>
    <row r="974535" spans="68:68" customFormat="1">
      <c r="BP974535" s="90"/>
    </row>
    <row r="974536" spans="68:68" customFormat="1">
      <c r="BP974536" s="90"/>
    </row>
    <row r="974537" spans="68:68" customFormat="1">
      <c r="BP974537" s="90"/>
    </row>
    <row r="974538" spans="68:68" customFormat="1">
      <c r="BP974538" s="90"/>
    </row>
    <row r="974539" spans="68:68" customFormat="1">
      <c r="BP974539" s="90"/>
    </row>
    <row r="974540" spans="68:68" customFormat="1">
      <c r="BP974540" s="90"/>
    </row>
    <row r="974541" spans="68:68" customFormat="1">
      <c r="BP974541" s="90"/>
    </row>
    <row r="974542" spans="68:68" customFormat="1">
      <c r="BP974542" s="90"/>
    </row>
    <row r="974543" spans="68:68" customFormat="1">
      <c r="BP974543" s="90"/>
    </row>
    <row r="974544" spans="68:68" customFormat="1">
      <c r="BP974544" s="90"/>
    </row>
    <row r="974545" spans="68:68" customFormat="1">
      <c r="BP974545" s="90"/>
    </row>
    <row r="974546" spans="68:68" customFormat="1">
      <c r="BP974546" s="90"/>
    </row>
    <row r="974547" spans="68:68" customFormat="1">
      <c r="BP974547" s="90"/>
    </row>
    <row r="974548" spans="68:68" customFormat="1">
      <c r="BP974548" s="90"/>
    </row>
    <row r="974549" spans="68:68" customFormat="1">
      <c r="BP974549" s="90"/>
    </row>
    <row r="974550" spans="68:68" customFormat="1">
      <c r="BP974550" s="90"/>
    </row>
    <row r="974551" spans="68:68" customFormat="1">
      <c r="BP974551" s="90"/>
    </row>
    <row r="974552" spans="68:68" customFormat="1">
      <c r="BP974552" s="90"/>
    </row>
    <row r="974553" spans="68:68" customFormat="1">
      <c r="BP974553" s="90"/>
    </row>
    <row r="974554" spans="68:68" customFormat="1">
      <c r="BP974554" s="90"/>
    </row>
    <row r="974555" spans="68:68" customFormat="1">
      <c r="BP974555" s="90"/>
    </row>
    <row r="974556" spans="68:68" customFormat="1">
      <c r="BP974556" s="90"/>
    </row>
    <row r="974557" spans="68:68" customFormat="1">
      <c r="BP974557" s="90"/>
    </row>
    <row r="974558" spans="68:68" customFormat="1">
      <c r="BP974558" s="90"/>
    </row>
    <row r="974559" spans="68:68" customFormat="1">
      <c r="BP974559" s="90"/>
    </row>
    <row r="974560" spans="68:68" customFormat="1">
      <c r="BP974560" s="90"/>
    </row>
    <row r="974561" spans="68:68" customFormat="1">
      <c r="BP974561" s="90"/>
    </row>
    <row r="974562" spans="68:68" customFormat="1">
      <c r="BP974562" s="90"/>
    </row>
    <row r="974563" spans="68:68" customFormat="1">
      <c r="BP974563" s="90"/>
    </row>
    <row r="974564" spans="68:68" customFormat="1">
      <c r="BP974564" s="90"/>
    </row>
    <row r="974565" spans="68:68" customFormat="1">
      <c r="BP974565" s="90"/>
    </row>
    <row r="974566" spans="68:68" customFormat="1">
      <c r="BP974566" s="90"/>
    </row>
    <row r="974567" spans="68:68" customFormat="1">
      <c r="BP974567" s="90"/>
    </row>
    <row r="974568" spans="68:68" customFormat="1">
      <c r="BP974568" s="90"/>
    </row>
    <row r="974569" spans="68:68" customFormat="1">
      <c r="BP974569" s="90"/>
    </row>
    <row r="974570" spans="68:68" customFormat="1">
      <c r="BP974570" s="90"/>
    </row>
    <row r="974571" spans="68:68" customFormat="1">
      <c r="BP974571" s="90"/>
    </row>
    <row r="974572" spans="68:68" customFormat="1">
      <c r="BP974572" s="90"/>
    </row>
    <row r="974573" spans="68:68" customFormat="1">
      <c r="BP974573" s="90"/>
    </row>
    <row r="974574" spans="68:68" customFormat="1">
      <c r="BP974574" s="90"/>
    </row>
    <row r="974575" spans="68:68" customFormat="1">
      <c r="BP974575" s="90"/>
    </row>
    <row r="974576" spans="68:68" customFormat="1">
      <c r="BP974576" s="90"/>
    </row>
    <row r="974577" spans="68:68" customFormat="1">
      <c r="BP974577" s="90"/>
    </row>
    <row r="974578" spans="68:68" customFormat="1">
      <c r="BP974578" s="90"/>
    </row>
    <row r="974579" spans="68:68" customFormat="1">
      <c r="BP974579" s="90"/>
    </row>
    <row r="974580" spans="68:68" customFormat="1">
      <c r="BP974580" s="90"/>
    </row>
    <row r="974581" spans="68:68" customFormat="1">
      <c r="BP974581" s="90"/>
    </row>
    <row r="974582" spans="68:68" customFormat="1">
      <c r="BP974582" s="90"/>
    </row>
    <row r="974583" spans="68:68" customFormat="1">
      <c r="BP974583" s="90"/>
    </row>
    <row r="974584" spans="68:68" customFormat="1">
      <c r="BP974584" s="90"/>
    </row>
    <row r="974585" spans="68:68" customFormat="1">
      <c r="BP974585" s="90"/>
    </row>
    <row r="974586" spans="68:68" customFormat="1">
      <c r="BP974586" s="90"/>
    </row>
    <row r="974587" spans="68:68" customFormat="1">
      <c r="BP974587" s="90"/>
    </row>
    <row r="974588" spans="68:68" customFormat="1">
      <c r="BP974588" s="90"/>
    </row>
    <row r="974589" spans="68:68" customFormat="1">
      <c r="BP974589" s="90"/>
    </row>
    <row r="974590" spans="68:68" customFormat="1">
      <c r="BP974590" s="90"/>
    </row>
    <row r="974591" spans="68:68" customFormat="1">
      <c r="BP974591" s="90"/>
    </row>
    <row r="974592" spans="68:68" customFormat="1">
      <c r="BP974592" s="90"/>
    </row>
    <row r="974593" spans="68:68" customFormat="1">
      <c r="BP974593" s="90"/>
    </row>
    <row r="974594" spans="68:68" customFormat="1">
      <c r="BP974594" s="90"/>
    </row>
    <row r="974595" spans="68:68" customFormat="1">
      <c r="BP974595" s="90"/>
    </row>
    <row r="974596" spans="68:68" customFormat="1">
      <c r="BP974596" s="90"/>
    </row>
    <row r="974597" spans="68:68" customFormat="1">
      <c r="BP974597" s="90"/>
    </row>
    <row r="974598" spans="68:68" customFormat="1">
      <c r="BP974598" s="90"/>
    </row>
    <row r="974599" spans="68:68" customFormat="1">
      <c r="BP974599" s="90"/>
    </row>
    <row r="974600" spans="68:68" customFormat="1">
      <c r="BP974600" s="90"/>
    </row>
    <row r="974601" spans="68:68" customFormat="1">
      <c r="BP974601" s="90"/>
    </row>
    <row r="974602" spans="68:68" customFormat="1">
      <c r="BP974602" s="90"/>
    </row>
    <row r="974603" spans="68:68" customFormat="1">
      <c r="BP974603" s="90"/>
    </row>
    <row r="974604" spans="68:68" customFormat="1">
      <c r="BP974604" s="90"/>
    </row>
    <row r="974605" spans="68:68" customFormat="1">
      <c r="BP974605" s="90"/>
    </row>
    <row r="974606" spans="68:68" customFormat="1">
      <c r="BP974606" s="90"/>
    </row>
    <row r="974607" spans="68:68" customFormat="1">
      <c r="BP974607" s="90"/>
    </row>
    <row r="974608" spans="68:68" customFormat="1">
      <c r="BP974608" s="90"/>
    </row>
    <row r="974609" spans="68:68" customFormat="1">
      <c r="BP974609" s="90"/>
    </row>
    <row r="974610" spans="68:68" customFormat="1">
      <c r="BP974610" s="90"/>
    </row>
    <row r="974611" spans="68:68" customFormat="1">
      <c r="BP974611" s="90"/>
    </row>
    <row r="974612" spans="68:68" customFormat="1">
      <c r="BP974612" s="90"/>
    </row>
    <row r="974613" spans="68:68" customFormat="1">
      <c r="BP974613" s="90"/>
    </row>
    <row r="974614" spans="68:68" customFormat="1">
      <c r="BP974614" s="90"/>
    </row>
    <row r="974615" spans="68:68" customFormat="1">
      <c r="BP974615" s="90"/>
    </row>
    <row r="974616" spans="68:68" customFormat="1">
      <c r="BP974616" s="90"/>
    </row>
    <row r="974617" spans="68:68" customFormat="1">
      <c r="BP974617" s="90"/>
    </row>
    <row r="974618" spans="68:68" customFormat="1">
      <c r="BP974618" s="90"/>
    </row>
    <row r="974619" spans="68:68" customFormat="1">
      <c r="BP974619" s="90"/>
    </row>
    <row r="974620" spans="68:68" customFormat="1">
      <c r="BP974620" s="90"/>
    </row>
    <row r="974621" spans="68:68" customFormat="1">
      <c r="BP974621" s="90"/>
    </row>
    <row r="974622" spans="68:68" customFormat="1">
      <c r="BP974622" s="90"/>
    </row>
    <row r="974623" spans="68:68" customFormat="1">
      <c r="BP974623" s="90"/>
    </row>
    <row r="974624" spans="68:68" customFormat="1">
      <c r="BP974624" s="90"/>
    </row>
    <row r="974625" spans="68:68" customFormat="1">
      <c r="BP974625" s="90"/>
    </row>
    <row r="974626" spans="68:68" customFormat="1">
      <c r="BP974626" s="90"/>
    </row>
    <row r="974627" spans="68:68" customFormat="1">
      <c r="BP974627" s="90"/>
    </row>
    <row r="974628" spans="68:68" customFormat="1">
      <c r="BP974628" s="90"/>
    </row>
    <row r="974629" spans="68:68" customFormat="1">
      <c r="BP974629" s="90"/>
    </row>
    <row r="974630" spans="68:68" customFormat="1">
      <c r="BP974630" s="90"/>
    </row>
    <row r="974631" spans="68:68" customFormat="1">
      <c r="BP974631" s="90"/>
    </row>
    <row r="974632" spans="68:68" customFormat="1">
      <c r="BP974632" s="90"/>
    </row>
    <row r="974633" spans="68:68" customFormat="1">
      <c r="BP974633" s="90"/>
    </row>
    <row r="974634" spans="68:68" customFormat="1">
      <c r="BP974634" s="90"/>
    </row>
    <row r="974635" spans="68:68" customFormat="1">
      <c r="BP974635" s="90"/>
    </row>
    <row r="974636" spans="68:68" customFormat="1">
      <c r="BP974636" s="90"/>
    </row>
    <row r="974637" spans="68:68" customFormat="1">
      <c r="BP974637" s="90"/>
    </row>
    <row r="974638" spans="68:68" customFormat="1">
      <c r="BP974638" s="90"/>
    </row>
    <row r="974639" spans="68:68" customFormat="1">
      <c r="BP974639" s="90"/>
    </row>
    <row r="974640" spans="68:68" customFormat="1">
      <c r="BP974640" s="90"/>
    </row>
    <row r="974641" spans="68:68" customFormat="1">
      <c r="BP974641" s="90"/>
    </row>
    <row r="974642" spans="68:68" customFormat="1">
      <c r="BP974642" s="90"/>
    </row>
    <row r="974643" spans="68:68" customFormat="1">
      <c r="BP974643" s="90"/>
    </row>
    <row r="974644" spans="68:68" customFormat="1">
      <c r="BP974644" s="90"/>
    </row>
    <row r="974645" spans="68:68" customFormat="1">
      <c r="BP974645" s="90"/>
    </row>
    <row r="974646" spans="68:68" customFormat="1">
      <c r="BP974646" s="90"/>
    </row>
    <row r="974647" spans="68:68" customFormat="1">
      <c r="BP974647" s="90"/>
    </row>
    <row r="974648" spans="68:68" customFormat="1">
      <c r="BP974648" s="90"/>
    </row>
    <row r="974649" spans="68:68" customFormat="1">
      <c r="BP974649" s="90"/>
    </row>
    <row r="974650" spans="68:68" customFormat="1">
      <c r="BP974650" s="90"/>
    </row>
    <row r="974651" spans="68:68" customFormat="1">
      <c r="BP974651" s="90"/>
    </row>
    <row r="974652" spans="68:68" customFormat="1">
      <c r="BP974652" s="90"/>
    </row>
    <row r="974653" spans="68:68" customFormat="1">
      <c r="BP974653" s="90"/>
    </row>
    <row r="974654" spans="68:68" customFormat="1">
      <c r="BP974654" s="90"/>
    </row>
    <row r="974655" spans="68:68" customFormat="1">
      <c r="BP974655" s="90"/>
    </row>
    <row r="974656" spans="68:68" customFormat="1">
      <c r="BP974656" s="90"/>
    </row>
    <row r="974657" spans="68:68" customFormat="1">
      <c r="BP974657" s="90"/>
    </row>
    <row r="974658" spans="68:68" customFormat="1">
      <c r="BP974658" s="90"/>
    </row>
    <row r="974659" spans="68:68" customFormat="1">
      <c r="BP974659" s="90"/>
    </row>
    <row r="974660" spans="68:68" customFormat="1">
      <c r="BP974660" s="90"/>
    </row>
    <row r="974661" spans="68:68" customFormat="1">
      <c r="BP974661" s="90"/>
    </row>
    <row r="974662" spans="68:68" customFormat="1">
      <c r="BP974662" s="90"/>
    </row>
    <row r="974663" spans="68:68" customFormat="1">
      <c r="BP974663" s="90"/>
    </row>
    <row r="974664" spans="68:68" customFormat="1">
      <c r="BP974664" s="90"/>
    </row>
    <row r="974665" spans="68:68" customFormat="1">
      <c r="BP974665" s="90"/>
    </row>
    <row r="974666" spans="68:68" customFormat="1">
      <c r="BP974666" s="90"/>
    </row>
    <row r="974667" spans="68:68" customFormat="1">
      <c r="BP974667" s="90"/>
    </row>
    <row r="974668" spans="68:68" customFormat="1">
      <c r="BP974668" s="90"/>
    </row>
    <row r="974669" spans="68:68" customFormat="1">
      <c r="BP974669" s="90"/>
    </row>
    <row r="974670" spans="68:68" customFormat="1">
      <c r="BP974670" s="90"/>
    </row>
    <row r="974671" spans="68:68" customFormat="1">
      <c r="BP974671" s="90"/>
    </row>
    <row r="974672" spans="68:68" customFormat="1">
      <c r="BP974672" s="90"/>
    </row>
    <row r="974673" spans="68:68" customFormat="1">
      <c r="BP974673" s="90"/>
    </row>
    <row r="974674" spans="68:68" customFormat="1">
      <c r="BP974674" s="90"/>
    </row>
    <row r="974675" spans="68:68" customFormat="1">
      <c r="BP974675" s="90"/>
    </row>
    <row r="974676" spans="68:68" customFormat="1">
      <c r="BP974676" s="90"/>
    </row>
    <row r="974677" spans="68:68" customFormat="1">
      <c r="BP974677" s="90"/>
    </row>
    <row r="974678" spans="68:68" customFormat="1">
      <c r="BP974678" s="90"/>
    </row>
    <row r="974679" spans="68:68" customFormat="1">
      <c r="BP974679" s="90"/>
    </row>
    <row r="974680" spans="68:68" customFormat="1">
      <c r="BP974680" s="90"/>
    </row>
    <row r="974681" spans="68:68" customFormat="1">
      <c r="BP974681" s="90"/>
    </row>
    <row r="974682" spans="68:68" customFormat="1">
      <c r="BP974682" s="90"/>
    </row>
    <row r="974683" spans="68:68" customFormat="1">
      <c r="BP974683" s="90"/>
    </row>
    <row r="974684" spans="68:68" customFormat="1">
      <c r="BP974684" s="90"/>
    </row>
    <row r="974685" spans="68:68" customFormat="1">
      <c r="BP974685" s="90"/>
    </row>
    <row r="974686" spans="68:68" customFormat="1">
      <c r="BP974686" s="90"/>
    </row>
    <row r="974687" spans="68:68" customFormat="1">
      <c r="BP974687" s="90"/>
    </row>
    <row r="974688" spans="68:68" customFormat="1">
      <c r="BP974688" s="90"/>
    </row>
    <row r="974689" spans="68:68" customFormat="1">
      <c r="BP974689" s="90"/>
    </row>
    <row r="974690" spans="68:68" customFormat="1">
      <c r="BP974690" s="90"/>
    </row>
    <row r="974691" spans="68:68" customFormat="1">
      <c r="BP974691" s="90"/>
    </row>
    <row r="974692" spans="68:68" customFormat="1">
      <c r="BP974692" s="90"/>
    </row>
    <row r="974693" spans="68:68" customFormat="1">
      <c r="BP974693" s="90"/>
    </row>
    <row r="974694" spans="68:68" customFormat="1">
      <c r="BP974694" s="90"/>
    </row>
    <row r="974695" spans="68:68" customFormat="1">
      <c r="BP974695" s="90"/>
    </row>
    <row r="974696" spans="68:68" customFormat="1">
      <c r="BP974696" s="90"/>
    </row>
    <row r="974697" spans="68:68" customFormat="1">
      <c r="BP974697" s="90"/>
    </row>
    <row r="974698" spans="68:68" customFormat="1">
      <c r="BP974698" s="90"/>
    </row>
    <row r="974699" spans="68:68" customFormat="1">
      <c r="BP974699" s="90"/>
    </row>
    <row r="974700" spans="68:68" customFormat="1">
      <c r="BP974700" s="90"/>
    </row>
    <row r="974701" spans="68:68" customFormat="1">
      <c r="BP974701" s="90"/>
    </row>
    <row r="974702" spans="68:68" customFormat="1">
      <c r="BP974702" s="90"/>
    </row>
    <row r="974703" spans="68:68" customFormat="1">
      <c r="BP974703" s="90"/>
    </row>
    <row r="974704" spans="68:68" customFormat="1">
      <c r="BP974704" s="90"/>
    </row>
    <row r="974705" spans="68:68" customFormat="1">
      <c r="BP974705" s="90"/>
    </row>
    <row r="974706" spans="68:68" customFormat="1">
      <c r="BP974706" s="90"/>
    </row>
    <row r="974707" spans="68:68" customFormat="1">
      <c r="BP974707" s="90"/>
    </row>
    <row r="974708" spans="68:68" customFormat="1">
      <c r="BP974708" s="90"/>
    </row>
    <row r="974709" spans="68:68" customFormat="1">
      <c r="BP974709" s="90"/>
    </row>
    <row r="974710" spans="68:68" customFormat="1">
      <c r="BP974710" s="90"/>
    </row>
    <row r="974711" spans="68:68" customFormat="1">
      <c r="BP974711" s="90"/>
    </row>
    <row r="974712" spans="68:68" customFormat="1">
      <c r="BP974712" s="90"/>
    </row>
    <row r="974713" spans="68:68" customFormat="1">
      <c r="BP974713" s="90"/>
    </row>
    <row r="974714" spans="68:68" customFormat="1">
      <c r="BP974714" s="90"/>
    </row>
    <row r="974715" spans="68:68" customFormat="1">
      <c r="BP974715" s="90"/>
    </row>
    <row r="974716" spans="68:68" customFormat="1">
      <c r="BP974716" s="90"/>
    </row>
    <row r="974717" spans="68:68" customFormat="1">
      <c r="BP974717" s="90"/>
    </row>
    <row r="974718" spans="68:68" customFormat="1">
      <c r="BP974718" s="90"/>
    </row>
    <row r="974719" spans="68:68" customFormat="1">
      <c r="BP974719" s="90"/>
    </row>
    <row r="974720" spans="68:68" customFormat="1">
      <c r="BP974720" s="90"/>
    </row>
    <row r="974721" spans="68:68" customFormat="1">
      <c r="BP974721" s="90"/>
    </row>
    <row r="974722" spans="68:68" customFormat="1">
      <c r="BP974722" s="90"/>
    </row>
    <row r="974723" spans="68:68" customFormat="1">
      <c r="BP974723" s="90"/>
    </row>
    <row r="974724" spans="68:68" customFormat="1">
      <c r="BP974724" s="90"/>
    </row>
    <row r="974725" spans="68:68" customFormat="1">
      <c r="BP974725" s="90"/>
    </row>
    <row r="974726" spans="68:68" customFormat="1">
      <c r="BP974726" s="90"/>
    </row>
    <row r="974727" spans="68:68" customFormat="1">
      <c r="BP974727" s="90"/>
    </row>
    <row r="974728" spans="68:68" customFormat="1">
      <c r="BP974728" s="90"/>
    </row>
    <row r="974729" spans="68:68" customFormat="1">
      <c r="BP974729" s="90"/>
    </row>
    <row r="974730" spans="68:68" customFormat="1">
      <c r="BP974730" s="90"/>
    </row>
    <row r="974731" spans="68:68" customFormat="1">
      <c r="BP974731" s="90"/>
    </row>
    <row r="974732" spans="68:68" customFormat="1">
      <c r="BP974732" s="90"/>
    </row>
    <row r="974733" spans="68:68" customFormat="1">
      <c r="BP974733" s="90"/>
    </row>
    <row r="974734" spans="68:68" customFormat="1">
      <c r="BP974734" s="90"/>
    </row>
    <row r="974735" spans="68:68" customFormat="1">
      <c r="BP974735" s="90"/>
    </row>
    <row r="974736" spans="68:68" customFormat="1">
      <c r="BP974736" s="90"/>
    </row>
    <row r="974737" spans="68:68" customFormat="1">
      <c r="BP974737" s="90"/>
    </row>
    <row r="974738" spans="68:68" customFormat="1">
      <c r="BP974738" s="90"/>
    </row>
    <row r="974739" spans="68:68" customFormat="1">
      <c r="BP974739" s="90"/>
    </row>
    <row r="974740" spans="68:68" customFormat="1">
      <c r="BP974740" s="90"/>
    </row>
    <row r="974741" spans="68:68" customFormat="1">
      <c r="BP974741" s="90"/>
    </row>
    <row r="974742" spans="68:68" customFormat="1">
      <c r="BP974742" s="90"/>
    </row>
    <row r="974743" spans="68:68" customFormat="1">
      <c r="BP974743" s="90"/>
    </row>
    <row r="974744" spans="68:68" customFormat="1">
      <c r="BP974744" s="90"/>
    </row>
    <row r="974745" spans="68:68" customFormat="1">
      <c r="BP974745" s="90"/>
    </row>
    <row r="974746" spans="68:68" customFormat="1">
      <c r="BP974746" s="90"/>
    </row>
    <row r="974747" spans="68:68" customFormat="1">
      <c r="BP974747" s="90"/>
    </row>
    <row r="974748" spans="68:68" customFormat="1">
      <c r="BP974748" s="90"/>
    </row>
    <row r="974749" spans="68:68" customFormat="1">
      <c r="BP974749" s="90"/>
    </row>
    <row r="974750" spans="68:68" customFormat="1">
      <c r="BP974750" s="90"/>
    </row>
    <row r="974751" spans="68:68" customFormat="1">
      <c r="BP974751" s="90"/>
    </row>
    <row r="974752" spans="68:68" customFormat="1">
      <c r="BP974752" s="90"/>
    </row>
    <row r="974753" spans="68:68" customFormat="1">
      <c r="BP974753" s="90"/>
    </row>
    <row r="974754" spans="68:68" customFormat="1">
      <c r="BP974754" s="90"/>
    </row>
    <row r="974755" spans="68:68" customFormat="1">
      <c r="BP974755" s="90"/>
    </row>
    <row r="974756" spans="68:68" customFormat="1">
      <c r="BP974756" s="90"/>
    </row>
    <row r="974757" spans="68:68" customFormat="1">
      <c r="BP974757" s="90"/>
    </row>
    <row r="974758" spans="68:68" customFormat="1">
      <c r="BP974758" s="90"/>
    </row>
    <row r="974759" spans="68:68" customFormat="1">
      <c r="BP974759" s="90"/>
    </row>
    <row r="974760" spans="68:68" customFormat="1">
      <c r="BP974760" s="90"/>
    </row>
    <row r="974761" spans="68:68" customFormat="1">
      <c r="BP974761" s="90"/>
    </row>
    <row r="974762" spans="68:68" customFormat="1">
      <c r="BP974762" s="90"/>
    </row>
    <row r="974763" spans="68:68" customFormat="1">
      <c r="BP974763" s="90"/>
    </row>
    <row r="974764" spans="68:68" customFormat="1">
      <c r="BP974764" s="90"/>
    </row>
    <row r="974765" spans="68:68" customFormat="1">
      <c r="BP974765" s="90"/>
    </row>
    <row r="974766" spans="68:68" customFormat="1">
      <c r="BP974766" s="90"/>
    </row>
    <row r="974767" spans="68:68" customFormat="1">
      <c r="BP974767" s="90"/>
    </row>
    <row r="974768" spans="68:68" customFormat="1">
      <c r="BP974768" s="90"/>
    </row>
    <row r="974769" spans="68:68" customFormat="1">
      <c r="BP974769" s="90"/>
    </row>
    <row r="974770" spans="68:68" customFormat="1">
      <c r="BP974770" s="90"/>
    </row>
    <row r="974771" spans="68:68" customFormat="1">
      <c r="BP974771" s="90"/>
    </row>
    <row r="974772" spans="68:68" customFormat="1">
      <c r="BP974772" s="90"/>
    </row>
    <row r="974773" spans="68:68" customFormat="1">
      <c r="BP974773" s="90"/>
    </row>
    <row r="974774" spans="68:68" customFormat="1">
      <c r="BP974774" s="90"/>
    </row>
    <row r="974775" spans="68:68" customFormat="1">
      <c r="BP974775" s="90"/>
    </row>
    <row r="974776" spans="68:68" customFormat="1">
      <c r="BP974776" s="90"/>
    </row>
    <row r="974777" spans="68:68" customFormat="1">
      <c r="BP974777" s="90"/>
    </row>
    <row r="974778" spans="68:68" customFormat="1">
      <c r="BP974778" s="90"/>
    </row>
    <row r="974779" spans="68:68" customFormat="1">
      <c r="BP974779" s="90"/>
    </row>
    <row r="974780" spans="68:68" customFormat="1">
      <c r="BP974780" s="90"/>
    </row>
    <row r="974781" spans="68:68" customFormat="1">
      <c r="BP974781" s="90"/>
    </row>
    <row r="974782" spans="68:68" customFormat="1">
      <c r="BP974782" s="90"/>
    </row>
    <row r="974783" spans="68:68" customFormat="1">
      <c r="BP974783" s="90"/>
    </row>
    <row r="974784" spans="68:68" customFormat="1">
      <c r="BP974784" s="90"/>
    </row>
    <row r="974785" spans="68:68" customFormat="1">
      <c r="BP974785" s="90"/>
    </row>
    <row r="974786" spans="68:68" customFormat="1">
      <c r="BP974786" s="90"/>
    </row>
    <row r="974787" spans="68:68" customFormat="1">
      <c r="BP974787" s="90"/>
    </row>
    <row r="974788" spans="68:68" customFormat="1">
      <c r="BP974788" s="90"/>
    </row>
    <row r="974789" spans="68:68" customFormat="1">
      <c r="BP974789" s="90"/>
    </row>
    <row r="974790" spans="68:68" customFormat="1">
      <c r="BP974790" s="90"/>
    </row>
    <row r="974791" spans="68:68" customFormat="1">
      <c r="BP974791" s="90"/>
    </row>
    <row r="974792" spans="68:68" customFormat="1">
      <c r="BP974792" s="90"/>
    </row>
    <row r="974793" spans="68:68" customFormat="1">
      <c r="BP974793" s="90"/>
    </row>
    <row r="974794" spans="68:68" customFormat="1">
      <c r="BP974794" s="90"/>
    </row>
    <row r="974795" spans="68:68" customFormat="1">
      <c r="BP974795" s="90"/>
    </row>
    <row r="974796" spans="68:68" customFormat="1">
      <c r="BP974796" s="90"/>
    </row>
    <row r="974797" spans="68:68" customFormat="1">
      <c r="BP974797" s="90"/>
    </row>
    <row r="974798" spans="68:68" customFormat="1">
      <c r="BP974798" s="90"/>
    </row>
    <row r="974799" spans="68:68" customFormat="1">
      <c r="BP974799" s="90"/>
    </row>
    <row r="974800" spans="68:68" customFormat="1">
      <c r="BP974800" s="90"/>
    </row>
    <row r="974801" spans="68:68" customFormat="1">
      <c r="BP974801" s="90"/>
    </row>
    <row r="974802" spans="68:68" customFormat="1">
      <c r="BP974802" s="90"/>
    </row>
    <row r="974803" spans="68:68" customFormat="1">
      <c r="BP974803" s="90"/>
    </row>
    <row r="974804" spans="68:68" customFormat="1">
      <c r="BP974804" s="90"/>
    </row>
    <row r="974805" spans="68:68" customFormat="1">
      <c r="BP974805" s="90"/>
    </row>
    <row r="974806" spans="68:68" customFormat="1">
      <c r="BP974806" s="90"/>
    </row>
    <row r="974807" spans="68:68" customFormat="1">
      <c r="BP974807" s="90"/>
    </row>
    <row r="974808" spans="68:68" customFormat="1">
      <c r="BP974808" s="90"/>
    </row>
    <row r="974809" spans="68:68" customFormat="1">
      <c r="BP974809" s="90"/>
    </row>
    <row r="974810" spans="68:68" customFormat="1">
      <c r="BP974810" s="90"/>
    </row>
    <row r="974811" spans="68:68" customFormat="1">
      <c r="BP974811" s="90"/>
    </row>
    <row r="974812" spans="68:68" customFormat="1">
      <c r="BP974812" s="90"/>
    </row>
    <row r="974813" spans="68:68" customFormat="1">
      <c r="BP974813" s="90"/>
    </row>
    <row r="974814" spans="68:68" customFormat="1">
      <c r="BP974814" s="90"/>
    </row>
    <row r="974815" spans="68:68" customFormat="1">
      <c r="BP974815" s="90"/>
    </row>
    <row r="974816" spans="68:68" customFormat="1">
      <c r="BP974816" s="90"/>
    </row>
    <row r="974817" spans="68:68" customFormat="1">
      <c r="BP974817" s="90"/>
    </row>
    <row r="974818" spans="68:68" customFormat="1">
      <c r="BP974818" s="90"/>
    </row>
    <row r="974819" spans="68:68" customFormat="1">
      <c r="BP974819" s="90"/>
    </row>
    <row r="974820" spans="68:68" customFormat="1">
      <c r="BP974820" s="90"/>
    </row>
    <row r="974821" spans="68:68" customFormat="1">
      <c r="BP974821" s="90"/>
    </row>
    <row r="974822" spans="68:68" customFormat="1">
      <c r="BP974822" s="90"/>
    </row>
    <row r="974823" spans="68:68" customFormat="1">
      <c r="BP974823" s="90"/>
    </row>
    <row r="974824" spans="68:68" customFormat="1">
      <c r="BP974824" s="90"/>
    </row>
    <row r="974825" spans="68:68" customFormat="1">
      <c r="BP974825" s="90"/>
    </row>
    <row r="974826" spans="68:68" customFormat="1">
      <c r="BP974826" s="90"/>
    </row>
    <row r="974827" spans="68:68" customFormat="1">
      <c r="BP974827" s="90"/>
    </row>
    <row r="974828" spans="68:68" customFormat="1">
      <c r="BP974828" s="90"/>
    </row>
    <row r="974829" spans="68:68" customFormat="1">
      <c r="BP974829" s="90"/>
    </row>
    <row r="974830" spans="68:68" customFormat="1">
      <c r="BP974830" s="90"/>
    </row>
    <row r="974831" spans="68:68" customFormat="1">
      <c r="BP974831" s="90"/>
    </row>
    <row r="974832" spans="68:68" customFormat="1">
      <c r="BP974832" s="90"/>
    </row>
    <row r="974833" spans="68:68" customFormat="1">
      <c r="BP974833" s="90"/>
    </row>
    <row r="974834" spans="68:68" customFormat="1">
      <c r="BP974834" s="90"/>
    </row>
    <row r="974835" spans="68:68" customFormat="1">
      <c r="BP974835" s="90"/>
    </row>
    <row r="974836" spans="68:68" customFormat="1">
      <c r="BP974836" s="90"/>
    </row>
    <row r="974837" spans="68:68" customFormat="1">
      <c r="BP974837" s="90"/>
    </row>
    <row r="974838" spans="68:68" customFormat="1">
      <c r="BP974838" s="90"/>
    </row>
    <row r="974839" spans="68:68" customFormat="1">
      <c r="BP974839" s="90"/>
    </row>
    <row r="974840" spans="68:68" customFormat="1">
      <c r="BP974840" s="90"/>
    </row>
    <row r="974841" spans="68:68" customFormat="1">
      <c r="BP974841" s="90"/>
    </row>
    <row r="974842" spans="68:68" customFormat="1">
      <c r="BP974842" s="90"/>
    </row>
    <row r="974843" spans="68:68" customFormat="1">
      <c r="BP974843" s="90"/>
    </row>
    <row r="974844" spans="68:68" customFormat="1">
      <c r="BP974844" s="90"/>
    </row>
    <row r="974845" spans="68:68" customFormat="1">
      <c r="BP974845" s="90"/>
    </row>
    <row r="974846" spans="68:68" customFormat="1">
      <c r="BP974846" s="90"/>
    </row>
    <row r="974847" spans="68:68" customFormat="1">
      <c r="BP974847" s="90"/>
    </row>
    <row r="974848" spans="68:68" customFormat="1">
      <c r="BP974848" s="90"/>
    </row>
    <row r="974849" spans="68:68" customFormat="1">
      <c r="BP974849" s="90"/>
    </row>
    <row r="974850" spans="68:68" customFormat="1">
      <c r="BP974850" s="90"/>
    </row>
    <row r="974851" spans="68:68" customFormat="1">
      <c r="BP974851" s="90"/>
    </row>
    <row r="974852" spans="68:68" customFormat="1">
      <c r="BP974852" s="90"/>
    </row>
    <row r="974853" spans="68:68" customFormat="1">
      <c r="BP974853" s="90"/>
    </row>
    <row r="974854" spans="68:68" customFormat="1">
      <c r="BP974854" s="90"/>
    </row>
    <row r="974855" spans="68:68" customFormat="1">
      <c r="BP974855" s="90"/>
    </row>
    <row r="974856" spans="68:68" customFormat="1">
      <c r="BP974856" s="90"/>
    </row>
    <row r="974857" spans="68:68" customFormat="1">
      <c r="BP974857" s="90"/>
    </row>
    <row r="974858" spans="68:68" customFormat="1">
      <c r="BP974858" s="90"/>
    </row>
    <row r="974859" spans="68:68" customFormat="1">
      <c r="BP974859" s="90"/>
    </row>
    <row r="974860" spans="68:68" customFormat="1">
      <c r="BP974860" s="90"/>
    </row>
    <row r="974861" spans="68:68" customFormat="1">
      <c r="BP974861" s="90"/>
    </row>
    <row r="974862" spans="68:68" customFormat="1">
      <c r="BP974862" s="90"/>
    </row>
    <row r="974863" spans="68:68" customFormat="1">
      <c r="BP974863" s="90"/>
    </row>
    <row r="974864" spans="68:68" customFormat="1">
      <c r="BP974864" s="90"/>
    </row>
    <row r="974865" spans="68:68" customFormat="1">
      <c r="BP974865" s="90"/>
    </row>
    <row r="974866" spans="68:68" customFormat="1">
      <c r="BP974866" s="90"/>
    </row>
    <row r="974867" spans="68:68" customFormat="1">
      <c r="BP974867" s="90"/>
    </row>
    <row r="974868" spans="68:68" customFormat="1">
      <c r="BP974868" s="90"/>
    </row>
    <row r="974869" spans="68:68" customFormat="1">
      <c r="BP974869" s="90"/>
    </row>
    <row r="974870" spans="68:68" customFormat="1">
      <c r="BP974870" s="90"/>
    </row>
    <row r="974871" spans="68:68" customFormat="1">
      <c r="BP974871" s="90"/>
    </row>
    <row r="974872" spans="68:68" customFormat="1">
      <c r="BP974872" s="90"/>
    </row>
    <row r="974873" spans="68:68" customFormat="1">
      <c r="BP974873" s="90"/>
    </row>
    <row r="974874" spans="68:68" customFormat="1">
      <c r="BP974874" s="90"/>
    </row>
    <row r="974875" spans="68:68" customFormat="1">
      <c r="BP974875" s="90"/>
    </row>
    <row r="974876" spans="68:68" customFormat="1">
      <c r="BP974876" s="90"/>
    </row>
    <row r="974877" spans="68:68" customFormat="1">
      <c r="BP974877" s="90"/>
    </row>
    <row r="974878" spans="68:68" customFormat="1">
      <c r="BP974878" s="90"/>
    </row>
    <row r="974879" spans="68:68" customFormat="1">
      <c r="BP974879" s="90"/>
    </row>
    <row r="974880" spans="68:68" customFormat="1">
      <c r="BP974880" s="90"/>
    </row>
    <row r="974881" spans="68:68" customFormat="1">
      <c r="BP974881" s="90"/>
    </row>
    <row r="974882" spans="68:68" customFormat="1">
      <c r="BP974882" s="90"/>
    </row>
    <row r="974883" spans="68:68" customFormat="1">
      <c r="BP974883" s="90"/>
    </row>
    <row r="974884" spans="68:68" customFormat="1">
      <c r="BP974884" s="90"/>
    </row>
    <row r="974885" spans="68:68" customFormat="1">
      <c r="BP974885" s="90"/>
    </row>
    <row r="974886" spans="68:68" customFormat="1">
      <c r="BP974886" s="90"/>
    </row>
    <row r="974887" spans="68:68" customFormat="1">
      <c r="BP974887" s="90"/>
    </row>
    <row r="974888" spans="68:68" customFormat="1">
      <c r="BP974888" s="90"/>
    </row>
    <row r="974889" spans="68:68" customFormat="1">
      <c r="BP974889" s="90"/>
    </row>
    <row r="974890" spans="68:68" customFormat="1">
      <c r="BP974890" s="90"/>
    </row>
    <row r="974891" spans="68:68" customFormat="1">
      <c r="BP974891" s="90"/>
    </row>
    <row r="974892" spans="68:68" customFormat="1">
      <c r="BP974892" s="90"/>
    </row>
    <row r="974893" spans="68:68" customFormat="1">
      <c r="BP974893" s="90"/>
    </row>
    <row r="974894" spans="68:68" customFormat="1">
      <c r="BP974894" s="90"/>
    </row>
    <row r="974895" spans="68:68" customFormat="1">
      <c r="BP974895" s="90"/>
    </row>
    <row r="974896" spans="68:68" customFormat="1">
      <c r="BP974896" s="90"/>
    </row>
    <row r="974897" spans="68:68" customFormat="1">
      <c r="BP974897" s="90"/>
    </row>
    <row r="974898" spans="68:68" customFormat="1">
      <c r="BP974898" s="90"/>
    </row>
    <row r="974899" spans="68:68" customFormat="1">
      <c r="BP974899" s="90"/>
    </row>
    <row r="974900" spans="68:68" customFormat="1">
      <c r="BP974900" s="90"/>
    </row>
    <row r="974901" spans="68:68" customFormat="1">
      <c r="BP974901" s="90"/>
    </row>
    <row r="974902" spans="68:68" customFormat="1">
      <c r="BP974902" s="90"/>
    </row>
    <row r="974903" spans="68:68" customFormat="1">
      <c r="BP974903" s="90"/>
    </row>
    <row r="974904" spans="68:68" customFormat="1">
      <c r="BP974904" s="90"/>
    </row>
    <row r="974905" spans="68:68" customFormat="1">
      <c r="BP974905" s="90"/>
    </row>
    <row r="974906" spans="68:68" customFormat="1">
      <c r="BP974906" s="90"/>
    </row>
    <row r="974907" spans="68:68" customFormat="1">
      <c r="BP974907" s="90"/>
    </row>
    <row r="974908" spans="68:68" customFormat="1">
      <c r="BP974908" s="90"/>
    </row>
    <row r="974909" spans="68:68" customFormat="1">
      <c r="BP974909" s="90"/>
    </row>
    <row r="974910" spans="68:68" customFormat="1">
      <c r="BP974910" s="90"/>
    </row>
    <row r="974911" spans="68:68" customFormat="1">
      <c r="BP974911" s="90"/>
    </row>
    <row r="974912" spans="68:68" customFormat="1">
      <c r="BP974912" s="90"/>
    </row>
    <row r="974913" spans="68:68" customFormat="1">
      <c r="BP974913" s="90"/>
    </row>
    <row r="974914" spans="68:68" customFormat="1">
      <c r="BP974914" s="90"/>
    </row>
    <row r="974915" spans="68:68" customFormat="1">
      <c r="BP974915" s="90"/>
    </row>
    <row r="974916" spans="68:68" customFormat="1">
      <c r="BP974916" s="90"/>
    </row>
    <row r="974917" spans="68:68" customFormat="1">
      <c r="BP974917" s="90"/>
    </row>
    <row r="974918" spans="68:68" customFormat="1">
      <c r="BP974918" s="90"/>
    </row>
    <row r="974919" spans="68:68" customFormat="1">
      <c r="BP974919" s="90"/>
    </row>
    <row r="974920" spans="68:68" customFormat="1">
      <c r="BP974920" s="90"/>
    </row>
    <row r="974921" spans="68:68" customFormat="1">
      <c r="BP974921" s="90"/>
    </row>
    <row r="974922" spans="68:68" customFormat="1">
      <c r="BP974922" s="90"/>
    </row>
    <row r="974923" spans="68:68" customFormat="1">
      <c r="BP974923" s="90"/>
    </row>
    <row r="974924" spans="68:68" customFormat="1">
      <c r="BP974924" s="90"/>
    </row>
    <row r="974925" spans="68:68" customFormat="1">
      <c r="BP974925" s="90"/>
    </row>
    <row r="974926" spans="68:68" customFormat="1">
      <c r="BP974926" s="90"/>
    </row>
    <row r="974927" spans="68:68" customFormat="1">
      <c r="BP974927" s="90"/>
    </row>
    <row r="974928" spans="68:68" customFormat="1">
      <c r="BP974928" s="90"/>
    </row>
    <row r="974929" spans="68:68" customFormat="1">
      <c r="BP974929" s="90"/>
    </row>
    <row r="974930" spans="68:68" customFormat="1">
      <c r="BP974930" s="90"/>
    </row>
    <row r="974931" spans="68:68" customFormat="1">
      <c r="BP974931" s="90"/>
    </row>
    <row r="974932" spans="68:68" customFormat="1">
      <c r="BP974932" s="90"/>
    </row>
    <row r="974933" spans="68:68" customFormat="1">
      <c r="BP974933" s="90"/>
    </row>
    <row r="974934" spans="68:68" customFormat="1">
      <c r="BP974934" s="90"/>
    </row>
    <row r="974935" spans="68:68" customFormat="1">
      <c r="BP974935" s="90"/>
    </row>
    <row r="974936" spans="68:68" customFormat="1">
      <c r="BP974936" s="90"/>
    </row>
    <row r="974937" spans="68:68" customFormat="1">
      <c r="BP974937" s="90"/>
    </row>
    <row r="974938" spans="68:68" customFormat="1">
      <c r="BP974938" s="90"/>
    </row>
    <row r="974939" spans="68:68" customFormat="1">
      <c r="BP974939" s="90"/>
    </row>
    <row r="974940" spans="68:68" customFormat="1">
      <c r="BP974940" s="90"/>
    </row>
    <row r="974941" spans="68:68" customFormat="1">
      <c r="BP974941" s="90"/>
    </row>
    <row r="974942" spans="68:68" customFormat="1">
      <c r="BP974942" s="90"/>
    </row>
    <row r="974943" spans="68:68" customFormat="1">
      <c r="BP974943" s="90"/>
    </row>
    <row r="974944" spans="68:68" customFormat="1">
      <c r="BP974944" s="90"/>
    </row>
    <row r="974945" spans="68:68" customFormat="1">
      <c r="BP974945" s="90"/>
    </row>
    <row r="974946" spans="68:68" customFormat="1">
      <c r="BP974946" s="90"/>
    </row>
    <row r="974947" spans="68:68" customFormat="1">
      <c r="BP974947" s="90"/>
    </row>
    <row r="974948" spans="68:68" customFormat="1">
      <c r="BP974948" s="90"/>
    </row>
    <row r="974949" spans="68:68" customFormat="1">
      <c r="BP974949" s="90"/>
    </row>
    <row r="974950" spans="68:68" customFormat="1">
      <c r="BP974950" s="90"/>
    </row>
    <row r="974951" spans="68:68" customFormat="1">
      <c r="BP974951" s="90"/>
    </row>
    <row r="974952" spans="68:68" customFormat="1">
      <c r="BP974952" s="90"/>
    </row>
    <row r="974953" spans="68:68" customFormat="1">
      <c r="BP974953" s="90"/>
    </row>
    <row r="974954" spans="68:68" customFormat="1">
      <c r="BP974954" s="90"/>
    </row>
    <row r="974955" spans="68:68" customFormat="1">
      <c r="BP974955" s="90"/>
    </row>
    <row r="974956" spans="68:68" customFormat="1">
      <c r="BP974956" s="90"/>
    </row>
    <row r="974957" spans="68:68" customFormat="1">
      <c r="BP974957" s="90"/>
    </row>
    <row r="974958" spans="68:68" customFormat="1">
      <c r="BP974958" s="90"/>
    </row>
    <row r="974959" spans="68:68" customFormat="1">
      <c r="BP974959" s="90"/>
    </row>
    <row r="974960" spans="68:68" customFormat="1">
      <c r="BP974960" s="90"/>
    </row>
    <row r="974961" spans="68:68" customFormat="1">
      <c r="BP974961" s="90"/>
    </row>
    <row r="974962" spans="68:68" customFormat="1">
      <c r="BP974962" s="90"/>
    </row>
    <row r="974963" spans="68:68" customFormat="1">
      <c r="BP974963" s="90"/>
    </row>
    <row r="974964" spans="68:68" customFormat="1">
      <c r="BP974964" s="90"/>
    </row>
    <row r="974965" spans="68:68" customFormat="1">
      <c r="BP974965" s="90"/>
    </row>
    <row r="974966" spans="68:68" customFormat="1">
      <c r="BP974966" s="90"/>
    </row>
    <row r="974967" spans="68:68" customFormat="1">
      <c r="BP974967" s="90"/>
    </row>
    <row r="974968" spans="68:68" customFormat="1">
      <c r="BP974968" s="90"/>
    </row>
    <row r="974969" spans="68:68" customFormat="1">
      <c r="BP974969" s="90"/>
    </row>
    <row r="974970" spans="68:68" customFormat="1">
      <c r="BP974970" s="90"/>
    </row>
    <row r="974971" spans="68:68" customFormat="1">
      <c r="BP974971" s="90"/>
    </row>
    <row r="974972" spans="68:68" customFormat="1">
      <c r="BP974972" s="90"/>
    </row>
    <row r="974973" spans="68:68" customFormat="1">
      <c r="BP974973" s="90"/>
    </row>
    <row r="974974" spans="68:68" customFormat="1">
      <c r="BP974974" s="90"/>
    </row>
    <row r="974975" spans="68:68" customFormat="1">
      <c r="BP974975" s="90"/>
    </row>
    <row r="974976" spans="68:68" customFormat="1">
      <c r="BP974976" s="90"/>
    </row>
    <row r="974977" spans="68:68" customFormat="1">
      <c r="BP974977" s="90"/>
    </row>
    <row r="974978" spans="68:68" customFormat="1">
      <c r="BP974978" s="90"/>
    </row>
    <row r="974979" spans="68:68" customFormat="1">
      <c r="BP974979" s="90"/>
    </row>
    <row r="974980" spans="68:68" customFormat="1">
      <c r="BP974980" s="90"/>
    </row>
    <row r="974981" spans="68:68" customFormat="1">
      <c r="BP974981" s="90"/>
    </row>
    <row r="974982" spans="68:68" customFormat="1">
      <c r="BP974982" s="90"/>
    </row>
    <row r="974983" spans="68:68" customFormat="1">
      <c r="BP974983" s="90"/>
    </row>
    <row r="974984" spans="68:68" customFormat="1">
      <c r="BP974984" s="90"/>
    </row>
    <row r="974985" spans="68:68" customFormat="1">
      <c r="BP974985" s="90"/>
    </row>
    <row r="974986" spans="68:68" customFormat="1">
      <c r="BP974986" s="90"/>
    </row>
    <row r="974987" spans="68:68" customFormat="1">
      <c r="BP974987" s="90"/>
    </row>
    <row r="974988" spans="68:68" customFormat="1">
      <c r="BP974988" s="90"/>
    </row>
    <row r="974989" spans="68:68" customFormat="1">
      <c r="BP974989" s="90"/>
    </row>
    <row r="974990" spans="68:68" customFormat="1">
      <c r="BP974990" s="90"/>
    </row>
    <row r="974991" spans="68:68" customFormat="1">
      <c r="BP974991" s="90"/>
    </row>
    <row r="974992" spans="68:68" customFormat="1">
      <c r="BP974992" s="90"/>
    </row>
    <row r="974993" spans="68:68" customFormat="1">
      <c r="BP974993" s="90"/>
    </row>
    <row r="974994" spans="68:68" customFormat="1">
      <c r="BP974994" s="90"/>
    </row>
    <row r="974995" spans="68:68" customFormat="1">
      <c r="BP974995" s="90"/>
    </row>
    <row r="974996" spans="68:68" customFormat="1">
      <c r="BP974996" s="90"/>
    </row>
    <row r="974997" spans="68:68" customFormat="1">
      <c r="BP974997" s="90"/>
    </row>
    <row r="974998" spans="68:68" customFormat="1">
      <c r="BP974998" s="90"/>
    </row>
    <row r="974999" spans="68:68" customFormat="1">
      <c r="BP974999" s="90"/>
    </row>
    <row r="975000" spans="68:68" customFormat="1">
      <c r="BP975000" s="90"/>
    </row>
    <row r="975001" spans="68:68" customFormat="1">
      <c r="BP975001" s="90"/>
    </row>
    <row r="975002" spans="68:68" customFormat="1">
      <c r="BP975002" s="90"/>
    </row>
    <row r="975003" spans="68:68" customFormat="1">
      <c r="BP975003" s="90"/>
    </row>
    <row r="975004" spans="68:68" customFormat="1">
      <c r="BP975004" s="90"/>
    </row>
    <row r="975005" spans="68:68" customFormat="1">
      <c r="BP975005" s="90"/>
    </row>
    <row r="975006" spans="68:68" customFormat="1">
      <c r="BP975006" s="90"/>
    </row>
    <row r="975007" spans="68:68" customFormat="1">
      <c r="BP975007" s="90"/>
    </row>
    <row r="975008" spans="68:68" customFormat="1">
      <c r="BP975008" s="90"/>
    </row>
    <row r="975009" spans="68:68" customFormat="1">
      <c r="BP975009" s="90"/>
    </row>
    <row r="975010" spans="68:68" customFormat="1">
      <c r="BP975010" s="90"/>
    </row>
    <row r="975011" spans="68:68" customFormat="1">
      <c r="BP975011" s="90"/>
    </row>
    <row r="975012" spans="68:68" customFormat="1">
      <c r="BP975012" s="90"/>
    </row>
    <row r="975013" spans="68:68" customFormat="1">
      <c r="BP975013" s="90"/>
    </row>
    <row r="975014" spans="68:68" customFormat="1">
      <c r="BP975014" s="90"/>
    </row>
    <row r="975015" spans="68:68" customFormat="1">
      <c r="BP975015" s="90"/>
    </row>
    <row r="975016" spans="68:68" customFormat="1">
      <c r="BP975016" s="90"/>
    </row>
    <row r="975017" spans="68:68" customFormat="1">
      <c r="BP975017" s="90"/>
    </row>
    <row r="975018" spans="68:68" customFormat="1">
      <c r="BP975018" s="90"/>
    </row>
    <row r="975019" spans="68:68" customFormat="1">
      <c r="BP975019" s="90"/>
    </row>
    <row r="975020" spans="68:68" customFormat="1">
      <c r="BP975020" s="90"/>
    </row>
    <row r="975021" spans="68:68" customFormat="1">
      <c r="BP975021" s="90"/>
    </row>
    <row r="975022" spans="68:68" customFormat="1">
      <c r="BP975022" s="90"/>
    </row>
    <row r="975023" spans="68:68" customFormat="1">
      <c r="BP975023" s="90"/>
    </row>
    <row r="975024" spans="68:68" customFormat="1">
      <c r="BP975024" s="90"/>
    </row>
    <row r="975025" spans="68:68" customFormat="1">
      <c r="BP975025" s="90"/>
    </row>
    <row r="975026" spans="68:68" customFormat="1">
      <c r="BP975026" s="90"/>
    </row>
    <row r="975027" spans="68:68" customFormat="1">
      <c r="BP975027" s="90"/>
    </row>
    <row r="975028" spans="68:68" customFormat="1">
      <c r="BP975028" s="90"/>
    </row>
    <row r="975029" spans="68:68" customFormat="1">
      <c r="BP975029" s="90"/>
    </row>
    <row r="975030" spans="68:68" customFormat="1">
      <c r="BP975030" s="90"/>
    </row>
    <row r="975031" spans="68:68" customFormat="1">
      <c r="BP975031" s="90"/>
    </row>
    <row r="975032" spans="68:68" customFormat="1">
      <c r="BP975032" s="90"/>
    </row>
    <row r="975033" spans="68:68" customFormat="1">
      <c r="BP975033" s="90"/>
    </row>
    <row r="975034" spans="68:68" customFormat="1">
      <c r="BP975034" s="90"/>
    </row>
    <row r="975035" spans="68:68" customFormat="1">
      <c r="BP975035" s="90"/>
    </row>
    <row r="975036" spans="68:68" customFormat="1">
      <c r="BP975036" s="90"/>
    </row>
    <row r="975037" spans="68:68" customFormat="1">
      <c r="BP975037" s="90"/>
    </row>
    <row r="975038" spans="68:68" customFormat="1">
      <c r="BP975038" s="90"/>
    </row>
    <row r="975039" spans="68:68" customFormat="1">
      <c r="BP975039" s="90"/>
    </row>
    <row r="975040" spans="68:68" customFormat="1">
      <c r="BP975040" s="90"/>
    </row>
    <row r="975041" spans="68:68" customFormat="1">
      <c r="BP975041" s="90"/>
    </row>
    <row r="975042" spans="68:68" customFormat="1">
      <c r="BP975042" s="90"/>
    </row>
    <row r="975043" spans="68:68" customFormat="1">
      <c r="BP975043" s="90"/>
    </row>
    <row r="975044" spans="68:68" customFormat="1">
      <c r="BP975044" s="90"/>
    </row>
    <row r="975045" spans="68:68" customFormat="1">
      <c r="BP975045" s="90"/>
    </row>
    <row r="975046" spans="68:68" customFormat="1">
      <c r="BP975046" s="90"/>
    </row>
    <row r="975047" spans="68:68" customFormat="1">
      <c r="BP975047" s="90"/>
    </row>
    <row r="975048" spans="68:68" customFormat="1">
      <c r="BP975048" s="90"/>
    </row>
    <row r="975049" spans="68:68" customFormat="1">
      <c r="BP975049" s="90"/>
    </row>
    <row r="975050" spans="68:68" customFormat="1">
      <c r="BP975050" s="90"/>
    </row>
    <row r="975051" spans="68:68" customFormat="1">
      <c r="BP975051" s="90"/>
    </row>
    <row r="975052" spans="68:68" customFormat="1">
      <c r="BP975052" s="90"/>
    </row>
    <row r="975053" spans="68:68" customFormat="1">
      <c r="BP975053" s="90"/>
    </row>
    <row r="975054" spans="68:68" customFormat="1">
      <c r="BP975054" s="90"/>
    </row>
    <row r="975055" spans="68:68" customFormat="1">
      <c r="BP975055" s="90"/>
    </row>
    <row r="975056" spans="68:68" customFormat="1">
      <c r="BP975056" s="90"/>
    </row>
    <row r="975057" spans="68:68" customFormat="1">
      <c r="BP975057" s="90"/>
    </row>
    <row r="975058" spans="68:68" customFormat="1">
      <c r="BP975058" s="90"/>
    </row>
    <row r="975059" spans="68:68" customFormat="1">
      <c r="BP975059" s="90"/>
    </row>
    <row r="975060" spans="68:68" customFormat="1">
      <c r="BP975060" s="90"/>
    </row>
    <row r="975061" spans="68:68" customFormat="1">
      <c r="BP975061" s="90"/>
    </row>
    <row r="975062" spans="68:68" customFormat="1">
      <c r="BP975062" s="90"/>
    </row>
    <row r="975063" spans="68:68" customFormat="1">
      <c r="BP975063" s="90"/>
    </row>
    <row r="975064" spans="68:68" customFormat="1">
      <c r="BP975064" s="90"/>
    </row>
    <row r="975065" spans="68:68" customFormat="1">
      <c r="BP975065" s="90"/>
    </row>
    <row r="975066" spans="68:68" customFormat="1">
      <c r="BP975066" s="90"/>
    </row>
    <row r="975067" spans="68:68" customFormat="1">
      <c r="BP975067" s="90"/>
    </row>
    <row r="975068" spans="68:68" customFormat="1">
      <c r="BP975068" s="90"/>
    </row>
    <row r="975069" spans="68:68" customFormat="1">
      <c r="BP975069" s="90"/>
    </row>
    <row r="975070" spans="68:68" customFormat="1">
      <c r="BP975070" s="90"/>
    </row>
    <row r="975071" spans="68:68" customFormat="1">
      <c r="BP975071" s="90"/>
    </row>
    <row r="975072" spans="68:68" customFormat="1">
      <c r="BP975072" s="90"/>
    </row>
    <row r="975073" spans="68:68" customFormat="1">
      <c r="BP975073" s="90"/>
    </row>
    <row r="975074" spans="68:68" customFormat="1">
      <c r="BP975074" s="90"/>
    </row>
    <row r="975075" spans="68:68" customFormat="1">
      <c r="BP975075" s="90"/>
    </row>
    <row r="975076" spans="68:68" customFormat="1">
      <c r="BP975076" s="90"/>
    </row>
    <row r="975077" spans="68:68" customFormat="1">
      <c r="BP975077" s="90"/>
    </row>
    <row r="975078" spans="68:68" customFormat="1">
      <c r="BP975078" s="90"/>
    </row>
    <row r="975079" spans="68:68" customFormat="1">
      <c r="BP975079" s="90"/>
    </row>
    <row r="975080" spans="68:68" customFormat="1">
      <c r="BP975080" s="90"/>
    </row>
    <row r="975081" spans="68:68" customFormat="1">
      <c r="BP975081" s="90"/>
    </row>
    <row r="975082" spans="68:68" customFormat="1">
      <c r="BP975082" s="90"/>
    </row>
    <row r="975083" spans="68:68" customFormat="1">
      <c r="BP975083" s="90"/>
    </row>
    <row r="975084" spans="68:68" customFormat="1">
      <c r="BP975084" s="90"/>
    </row>
    <row r="975085" spans="68:68" customFormat="1">
      <c r="BP975085" s="90"/>
    </row>
    <row r="975086" spans="68:68" customFormat="1">
      <c r="BP975086" s="90"/>
    </row>
    <row r="975087" spans="68:68" customFormat="1">
      <c r="BP975087" s="90"/>
    </row>
    <row r="975088" spans="68:68" customFormat="1">
      <c r="BP975088" s="90"/>
    </row>
    <row r="975089" spans="68:68" customFormat="1">
      <c r="BP975089" s="90"/>
    </row>
    <row r="975090" spans="68:68" customFormat="1">
      <c r="BP975090" s="90"/>
    </row>
    <row r="975091" spans="68:68" customFormat="1">
      <c r="BP975091" s="90"/>
    </row>
    <row r="975092" spans="68:68" customFormat="1">
      <c r="BP975092" s="90"/>
    </row>
    <row r="975093" spans="68:68" customFormat="1">
      <c r="BP975093" s="90"/>
    </row>
    <row r="975094" spans="68:68" customFormat="1">
      <c r="BP975094" s="90"/>
    </row>
    <row r="975095" spans="68:68" customFormat="1">
      <c r="BP975095" s="90"/>
    </row>
    <row r="975096" spans="68:68" customFormat="1">
      <c r="BP975096" s="90"/>
    </row>
    <row r="975097" spans="68:68" customFormat="1">
      <c r="BP975097" s="90"/>
    </row>
    <row r="975098" spans="68:68" customFormat="1">
      <c r="BP975098" s="90"/>
    </row>
    <row r="975099" spans="68:68" customFormat="1">
      <c r="BP975099" s="90"/>
    </row>
    <row r="975100" spans="68:68" customFormat="1">
      <c r="BP975100" s="90"/>
    </row>
    <row r="975101" spans="68:68" customFormat="1">
      <c r="BP975101" s="90"/>
    </row>
    <row r="975102" spans="68:68" customFormat="1">
      <c r="BP975102" s="90"/>
    </row>
    <row r="975103" spans="68:68" customFormat="1">
      <c r="BP975103" s="90"/>
    </row>
    <row r="975104" spans="68:68" customFormat="1">
      <c r="BP975104" s="90"/>
    </row>
    <row r="975105" spans="68:68" customFormat="1">
      <c r="BP975105" s="90"/>
    </row>
    <row r="975106" spans="68:68" customFormat="1">
      <c r="BP975106" s="90"/>
    </row>
    <row r="975107" spans="68:68" customFormat="1">
      <c r="BP975107" s="90"/>
    </row>
    <row r="975108" spans="68:68" customFormat="1">
      <c r="BP975108" s="90"/>
    </row>
    <row r="975109" spans="68:68" customFormat="1">
      <c r="BP975109" s="90"/>
    </row>
    <row r="975110" spans="68:68" customFormat="1">
      <c r="BP975110" s="90"/>
    </row>
    <row r="975111" spans="68:68" customFormat="1">
      <c r="BP975111" s="90"/>
    </row>
    <row r="975112" spans="68:68" customFormat="1">
      <c r="BP975112" s="90"/>
    </row>
    <row r="975113" spans="68:68" customFormat="1">
      <c r="BP975113" s="90"/>
    </row>
    <row r="975114" spans="68:68" customFormat="1">
      <c r="BP975114" s="90"/>
    </row>
    <row r="975115" spans="68:68" customFormat="1">
      <c r="BP975115" s="90"/>
    </row>
    <row r="975116" spans="68:68" customFormat="1">
      <c r="BP975116" s="90"/>
    </row>
    <row r="975117" spans="68:68" customFormat="1">
      <c r="BP975117" s="90"/>
    </row>
    <row r="975118" spans="68:68" customFormat="1">
      <c r="BP975118" s="90"/>
    </row>
    <row r="975119" spans="68:68" customFormat="1">
      <c r="BP975119" s="90"/>
    </row>
    <row r="975120" spans="68:68" customFormat="1">
      <c r="BP975120" s="90"/>
    </row>
    <row r="975121" spans="68:68" customFormat="1">
      <c r="BP975121" s="90"/>
    </row>
    <row r="975122" spans="68:68" customFormat="1">
      <c r="BP975122" s="90"/>
    </row>
    <row r="975123" spans="68:68" customFormat="1">
      <c r="BP975123" s="90"/>
    </row>
    <row r="975124" spans="68:68" customFormat="1">
      <c r="BP975124" s="90"/>
    </row>
    <row r="975125" spans="68:68" customFormat="1">
      <c r="BP975125" s="90"/>
    </row>
    <row r="975126" spans="68:68" customFormat="1">
      <c r="BP975126" s="90"/>
    </row>
    <row r="975127" spans="68:68" customFormat="1">
      <c r="BP975127" s="90"/>
    </row>
    <row r="975128" spans="68:68" customFormat="1">
      <c r="BP975128" s="90"/>
    </row>
    <row r="975129" spans="68:68" customFormat="1">
      <c r="BP975129" s="90"/>
    </row>
    <row r="975130" spans="68:68" customFormat="1">
      <c r="BP975130" s="90"/>
    </row>
    <row r="975131" spans="68:68" customFormat="1">
      <c r="BP975131" s="90"/>
    </row>
    <row r="975132" spans="68:68" customFormat="1">
      <c r="BP975132" s="90"/>
    </row>
    <row r="975133" spans="68:68" customFormat="1">
      <c r="BP975133" s="90"/>
    </row>
    <row r="975134" spans="68:68" customFormat="1">
      <c r="BP975134" s="90"/>
    </row>
    <row r="975135" spans="68:68" customFormat="1">
      <c r="BP975135" s="90"/>
    </row>
    <row r="975136" spans="68:68" customFormat="1">
      <c r="BP975136" s="90"/>
    </row>
    <row r="975137" spans="68:68" customFormat="1">
      <c r="BP975137" s="90"/>
    </row>
    <row r="975138" spans="68:68" customFormat="1">
      <c r="BP975138" s="90"/>
    </row>
    <row r="975139" spans="68:68" customFormat="1">
      <c r="BP975139" s="90"/>
    </row>
    <row r="975140" spans="68:68" customFormat="1">
      <c r="BP975140" s="90"/>
    </row>
    <row r="975141" spans="68:68" customFormat="1">
      <c r="BP975141" s="90"/>
    </row>
    <row r="975142" spans="68:68" customFormat="1">
      <c r="BP975142" s="90"/>
    </row>
    <row r="975143" spans="68:68" customFormat="1">
      <c r="BP975143" s="90"/>
    </row>
    <row r="975144" spans="68:68" customFormat="1">
      <c r="BP975144" s="90"/>
    </row>
    <row r="975145" spans="68:68" customFormat="1">
      <c r="BP975145" s="90"/>
    </row>
    <row r="975146" spans="68:68" customFormat="1">
      <c r="BP975146" s="90"/>
    </row>
    <row r="975147" spans="68:68" customFormat="1">
      <c r="BP975147" s="90"/>
    </row>
    <row r="975148" spans="68:68" customFormat="1">
      <c r="BP975148" s="90"/>
    </row>
    <row r="975149" spans="68:68" customFormat="1">
      <c r="BP975149" s="90"/>
    </row>
    <row r="975150" spans="68:68" customFormat="1">
      <c r="BP975150" s="90"/>
    </row>
    <row r="975151" spans="68:68" customFormat="1">
      <c r="BP975151" s="90"/>
    </row>
    <row r="975152" spans="68:68" customFormat="1">
      <c r="BP975152" s="90"/>
    </row>
    <row r="975153" spans="68:68" customFormat="1">
      <c r="BP975153" s="90"/>
    </row>
    <row r="975154" spans="68:68" customFormat="1">
      <c r="BP975154" s="90"/>
    </row>
    <row r="975155" spans="68:68" customFormat="1">
      <c r="BP975155" s="90"/>
    </row>
    <row r="975156" spans="68:68" customFormat="1">
      <c r="BP975156" s="90"/>
    </row>
    <row r="975157" spans="68:68" customFormat="1">
      <c r="BP975157" s="90"/>
    </row>
    <row r="975158" spans="68:68" customFormat="1">
      <c r="BP975158" s="90"/>
    </row>
    <row r="975159" spans="68:68" customFormat="1">
      <c r="BP975159" s="90"/>
    </row>
    <row r="975160" spans="68:68" customFormat="1">
      <c r="BP975160" s="90"/>
    </row>
    <row r="975161" spans="68:68" customFormat="1">
      <c r="BP975161" s="90"/>
    </row>
    <row r="975162" spans="68:68" customFormat="1">
      <c r="BP975162" s="90"/>
    </row>
    <row r="975163" spans="68:68" customFormat="1">
      <c r="BP975163" s="90"/>
    </row>
    <row r="975164" spans="68:68" customFormat="1">
      <c r="BP975164" s="90"/>
    </row>
    <row r="975165" spans="68:68" customFormat="1">
      <c r="BP975165" s="90"/>
    </row>
    <row r="975166" spans="68:68" customFormat="1">
      <c r="BP975166" s="90"/>
    </row>
    <row r="975167" spans="68:68" customFormat="1">
      <c r="BP975167" s="90"/>
    </row>
    <row r="975168" spans="68:68" customFormat="1">
      <c r="BP975168" s="90"/>
    </row>
    <row r="975169" spans="68:68" customFormat="1">
      <c r="BP975169" s="90"/>
    </row>
    <row r="975170" spans="68:68" customFormat="1">
      <c r="BP975170" s="90"/>
    </row>
    <row r="975171" spans="68:68" customFormat="1">
      <c r="BP975171" s="90"/>
    </row>
    <row r="975172" spans="68:68" customFormat="1">
      <c r="BP975172" s="90"/>
    </row>
    <row r="975173" spans="68:68" customFormat="1">
      <c r="BP975173" s="90"/>
    </row>
    <row r="975174" spans="68:68" customFormat="1">
      <c r="BP975174" s="90"/>
    </row>
    <row r="975175" spans="68:68" customFormat="1">
      <c r="BP975175" s="90"/>
    </row>
    <row r="975176" spans="68:68" customFormat="1">
      <c r="BP975176" s="90"/>
    </row>
    <row r="975177" spans="68:68" customFormat="1">
      <c r="BP975177" s="90"/>
    </row>
    <row r="975178" spans="68:68" customFormat="1">
      <c r="BP975178" s="90"/>
    </row>
    <row r="975179" spans="68:68" customFormat="1">
      <c r="BP975179" s="90"/>
    </row>
    <row r="975180" spans="68:68" customFormat="1">
      <c r="BP975180" s="90"/>
    </row>
    <row r="975181" spans="68:68" customFormat="1">
      <c r="BP975181" s="90"/>
    </row>
    <row r="975182" spans="68:68" customFormat="1">
      <c r="BP975182" s="90"/>
    </row>
    <row r="975183" spans="68:68" customFormat="1">
      <c r="BP975183" s="90"/>
    </row>
    <row r="975184" spans="68:68" customFormat="1">
      <c r="BP975184" s="90"/>
    </row>
    <row r="975185" spans="68:68" customFormat="1">
      <c r="BP975185" s="90"/>
    </row>
    <row r="975186" spans="68:68" customFormat="1">
      <c r="BP975186" s="90"/>
    </row>
    <row r="975187" spans="68:68" customFormat="1">
      <c r="BP975187" s="90"/>
    </row>
    <row r="975188" spans="68:68" customFormat="1">
      <c r="BP975188" s="90"/>
    </row>
    <row r="975189" spans="68:68" customFormat="1">
      <c r="BP975189" s="90"/>
    </row>
    <row r="975190" spans="68:68" customFormat="1">
      <c r="BP975190" s="90"/>
    </row>
    <row r="975191" spans="68:68" customFormat="1">
      <c r="BP975191" s="90"/>
    </row>
    <row r="975192" spans="68:68" customFormat="1">
      <c r="BP975192" s="90"/>
    </row>
    <row r="975193" spans="68:68" customFormat="1">
      <c r="BP975193" s="90"/>
    </row>
    <row r="975194" spans="68:68" customFormat="1">
      <c r="BP975194" s="90"/>
    </row>
    <row r="975195" spans="68:68" customFormat="1">
      <c r="BP975195" s="90"/>
    </row>
    <row r="975196" spans="68:68" customFormat="1">
      <c r="BP975196" s="90"/>
    </row>
    <row r="975197" spans="68:68" customFormat="1">
      <c r="BP975197" s="90"/>
    </row>
    <row r="975198" spans="68:68" customFormat="1">
      <c r="BP975198" s="90"/>
    </row>
    <row r="975199" spans="68:68" customFormat="1">
      <c r="BP975199" s="90"/>
    </row>
    <row r="975200" spans="68:68" customFormat="1">
      <c r="BP975200" s="90"/>
    </row>
    <row r="975201" spans="68:68" customFormat="1">
      <c r="BP975201" s="90"/>
    </row>
    <row r="975202" spans="68:68" customFormat="1">
      <c r="BP975202" s="90"/>
    </row>
    <row r="975203" spans="68:68" customFormat="1">
      <c r="BP975203" s="90"/>
    </row>
    <row r="975204" spans="68:68" customFormat="1">
      <c r="BP975204" s="90"/>
    </row>
    <row r="975205" spans="68:68" customFormat="1">
      <c r="BP975205" s="90"/>
    </row>
    <row r="975206" spans="68:68" customFormat="1">
      <c r="BP975206" s="90"/>
    </row>
    <row r="975207" spans="68:68" customFormat="1">
      <c r="BP975207" s="90"/>
    </row>
    <row r="975208" spans="68:68" customFormat="1">
      <c r="BP975208" s="90"/>
    </row>
    <row r="975209" spans="68:68" customFormat="1">
      <c r="BP975209" s="90"/>
    </row>
    <row r="975210" spans="68:68" customFormat="1">
      <c r="BP975210" s="90"/>
    </row>
    <row r="975211" spans="68:68" customFormat="1">
      <c r="BP975211" s="90"/>
    </row>
    <row r="975212" spans="68:68" customFormat="1">
      <c r="BP975212" s="90"/>
    </row>
    <row r="975213" spans="68:68" customFormat="1">
      <c r="BP975213" s="90"/>
    </row>
    <row r="975214" spans="68:68" customFormat="1">
      <c r="BP975214" s="90"/>
    </row>
    <row r="975215" spans="68:68" customFormat="1">
      <c r="BP975215" s="90"/>
    </row>
    <row r="975216" spans="68:68" customFormat="1">
      <c r="BP975216" s="90"/>
    </row>
    <row r="975217" spans="68:68" customFormat="1">
      <c r="BP975217" s="90"/>
    </row>
    <row r="975218" spans="68:68" customFormat="1">
      <c r="BP975218" s="90"/>
    </row>
    <row r="975219" spans="68:68" customFormat="1">
      <c r="BP975219" s="90"/>
    </row>
    <row r="975220" spans="68:68" customFormat="1">
      <c r="BP975220" s="90"/>
    </row>
    <row r="975221" spans="68:68" customFormat="1">
      <c r="BP975221" s="90"/>
    </row>
    <row r="975222" spans="68:68" customFormat="1">
      <c r="BP975222" s="90"/>
    </row>
    <row r="975223" spans="68:68" customFormat="1">
      <c r="BP975223" s="90"/>
    </row>
    <row r="975224" spans="68:68" customFormat="1">
      <c r="BP975224" s="90"/>
    </row>
    <row r="975225" spans="68:68" customFormat="1">
      <c r="BP975225" s="90"/>
    </row>
    <row r="975226" spans="68:68" customFormat="1">
      <c r="BP975226" s="90"/>
    </row>
    <row r="975227" spans="68:68" customFormat="1">
      <c r="BP975227" s="90"/>
    </row>
    <row r="975228" spans="68:68" customFormat="1">
      <c r="BP975228" s="90"/>
    </row>
    <row r="975229" spans="68:68" customFormat="1">
      <c r="BP975229" s="90"/>
    </row>
    <row r="975230" spans="68:68" customFormat="1">
      <c r="BP975230" s="90"/>
    </row>
    <row r="975231" spans="68:68" customFormat="1">
      <c r="BP975231" s="90"/>
    </row>
    <row r="975232" spans="68:68" customFormat="1">
      <c r="BP975232" s="90"/>
    </row>
    <row r="975233" spans="68:68" customFormat="1">
      <c r="BP975233" s="90"/>
    </row>
    <row r="975234" spans="68:68" customFormat="1">
      <c r="BP975234" s="90"/>
    </row>
    <row r="975235" spans="68:68" customFormat="1">
      <c r="BP975235" s="90"/>
    </row>
    <row r="975236" spans="68:68" customFormat="1">
      <c r="BP975236" s="90"/>
    </row>
    <row r="975237" spans="68:68" customFormat="1">
      <c r="BP975237" s="90"/>
    </row>
    <row r="975238" spans="68:68" customFormat="1">
      <c r="BP975238" s="90"/>
    </row>
    <row r="975239" spans="68:68" customFormat="1">
      <c r="BP975239" s="90"/>
    </row>
    <row r="975240" spans="68:68" customFormat="1">
      <c r="BP975240" s="90"/>
    </row>
    <row r="975241" spans="68:68" customFormat="1">
      <c r="BP975241" s="90"/>
    </row>
    <row r="975242" spans="68:68" customFormat="1">
      <c r="BP975242" s="90"/>
    </row>
    <row r="975243" spans="68:68" customFormat="1">
      <c r="BP975243" s="90"/>
    </row>
    <row r="975244" spans="68:68" customFormat="1">
      <c r="BP975244" s="90"/>
    </row>
    <row r="975245" spans="68:68" customFormat="1">
      <c r="BP975245" s="90"/>
    </row>
    <row r="975246" spans="68:68" customFormat="1">
      <c r="BP975246" s="90"/>
    </row>
    <row r="975247" spans="68:68" customFormat="1">
      <c r="BP975247" s="90"/>
    </row>
    <row r="975248" spans="68:68" customFormat="1">
      <c r="BP975248" s="90"/>
    </row>
    <row r="975249" spans="68:68" customFormat="1">
      <c r="BP975249" s="90"/>
    </row>
    <row r="975250" spans="68:68" customFormat="1">
      <c r="BP975250" s="90"/>
    </row>
    <row r="975251" spans="68:68" customFormat="1">
      <c r="BP975251" s="90"/>
    </row>
    <row r="975252" spans="68:68" customFormat="1">
      <c r="BP975252" s="90"/>
    </row>
    <row r="975253" spans="68:68" customFormat="1">
      <c r="BP975253" s="90"/>
    </row>
    <row r="975254" spans="68:68" customFormat="1">
      <c r="BP975254" s="90"/>
    </row>
    <row r="975255" spans="68:68" customFormat="1">
      <c r="BP975255" s="90"/>
    </row>
    <row r="975256" spans="68:68" customFormat="1">
      <c r="BP975256" s="90"/>
    </row>
    <row r="975257" spans="68:68" customFormat="1">
      <c r="BP975257" s="90"/>
    </row>
    <row r="975258" spans="68:68" customFormat="1">
      <c r="BP975258" s="90"/>
    </row>
    <row r="975259" spans="68:68" customFormat="1">
      <c r="BP975259" s="90"/>
    </row>
    <row r="975260" spans="68:68" customFormat="1">
      <c r="BP975260" s="90"/>
    </row>
    <row r="975261" spans="68:68" customFormat="1">
      <c r="BP975261" s="90"/>
    </row>
    <row r="975262" spans="68:68" customFormat="1">
      <c r="BP975262" s="90"/>
    </row>
    <row r="975263" spans="68:68" customFormat="1">
      <c r="BP975263" s="90"/>
    </row>
    <row r="975264" spans="68:68" customFormat="1">
      <c r="BP975264" s="90"/>
    </row>
    <row r="975265" spans="68:68" customFormat="1">
      <c r="BP975265" s="90"/>
    </row>
    <row r="975266" spans="68:68" customFormat="1">
      <c r="BP975266" s="90"/>
    </row>
    <row r="975267" spans="68:68" customFormat="1">
      <c r="BP975267" s="90"/>
    </row>
    <row r="975268" spans="68:68" customFormat="1">
      <c r="BP975268" s="90"/>
    </row>
    <row r="975269" spans="68:68" customFormat="1">
      <c r="BP975269" s="90"/>
    </row>
    <row r="975270" spans="68:68" customFormat="1">
      <c r="BP975270" s="90"/>
    </row>
    <row r="975271" spans="68:68" customFormat="1">
      <c r="BP975271" s="90"/>
    </row>
    <row r="975272" spans="68:68" customFormat="1">
      <c r="BP975272" s="90"/>
    </row>
    <row r="975273" spans="68:68" customFormat="1">
      <c r="BP975273" s="90"/>
    </row>
    <row r="975274" spans="68:68" customFormat="1">
      <c r="BP975274" s="90"/>
    </row>
    <row r="975275" spans="68:68" customFormat="1">
      <c r="BP975275" s="90"/>
    </row>
    <row r="975276" spans="68:68" customFormat="1">
      <c r="BP975276" s="90"/>
    </row>
    <row r="975277" spans="68:68" customFormat="1">
      <c r="BP975277" s="90"/>
    </row>
    <row r="975278" spans="68:68" customFormat="1">
      <c r="BP975278" s="90"/>
    </row>
    <row r="975279" spans="68:68" customFormat="1">
      <c r="BP975279" s="90"/>
    </row>
    <row r="975280" spans="68:68" customFormat="1">
      <c r="BP975280" s="90"/>
    </row>
    <row r="975281" spans="68:68" customFormat="1">
      <c r="BP975281" s="90"/>
    </row>
    <row r="975282" spans="68:68" customFormat="1">
      <c r="BP975282" s="90"/>
    </row>
    <row r="975283" spans="68:68" customFormat="1">
      <c r="BP975283" s="90"/>
    </row>
    <row r="975284" spans="68:68" customFormat="1">
      <c r="BP975284" s="90"/>
    </row>
    <row r="975285" spans="68:68" customFormat="1">
      <c r="BP975285" s="90"/>
    </row>
    <row r="975286" spans="68:68" customFormat="1">
      <c r="BP975286" s="90"/>
    </row>
    <row r="975287" spans="68:68" customFormat="1">
      <c r="BP975287" s="90"/>
    </row>
    <row r="975288" spans="68:68" customFormat="1">
      <c r="BP975288" s="90"/>
    </row>
    <row r="975289" spans="68:68" customFormat="1">
      <c r="BP975289" s="90"/>
    </row>
    <row r="975290" spans="68:68" customFormat="1">
      <c r="BP975290" s="90"/>
    </row>
    <row r="975291" spans="68:68" customFormat="1">
      <c r="BP975291" s="90"/>
    </row>
    <row r="975292" spans="68:68" customFormat="1">
      <c r="BP975292" s="90"/>
    </row>
    <row r="975293" spans="68:68" customFormat="1">
      <c r="BP975293" s="90"/>
    </row>
    <row r="975294" spans="68:68" customFormat="1">
      <c r="BP975294" s="90"/>
    </row>
    <row r="975295" spans="68:68" customFormat="1">
      <c r="BP975295" s="90"/>
    </row>
    <row r="975296" spans="68:68" customFormat="1">
      <c r="BP975296" s="90"/>
    </row>
    <row r="975297" spans="68:68" customFormat="1">
      <c r="BP975297" s="90"/>
    </row>
    <row r="975298" spans="68:68" customFormat="1">
      <c r="BP975298" s="90"/>
    </row>
    <row r="975299" spans="68:68" customFormat="1">
      <c r="BP975299" s="90"/>
    </row>
    <row r="975300" spans="68:68" customFormat="1">
      <c r="BP975300" s="90"/>
    </row>
    <row r="975301" spans="68:68" customFormat="1">
      <c r="BP975301" s="90"/>
    </row>
    <row r="975302" spans="68:68" customFormat="1">
      <c r="BP975302" s="90"/>
    </row>
    <row r="975303" spans="68:68" customFormat="1">
      <c r="BP975303" s="90"/>
    </row>
    <row r="975304" spans="68:68" customFormat="1">
      <c r="BP975304" s="90"/>
    </row>
    <row r="975305" spans="68:68" customFormat="1">
      <c r="BP975305" s="90"/>
    </row>
    <row r="975306" spans="68:68" customFormat="1">
      <c r="BP975306" s="90"/>
    </row>
    <row r="975307" spans="68:68" customFormat="1">
      <c r="BP975307" s="90"/>
    </row>
    <row r="975308" spans="68:68" customFormat="1">
      <c r="BP975308" s="90"/>
    </row>
    <row r="975309" spans="68:68" customFormat="1">
      <c r="BP975309" s="90"/>
    </row>
    <row r="975310" spans="68:68" customFormat="1">
      <c r="BP975310" s="90"/>
    </row>
    <row r="975311" spans="68:68" customFormat="1">
      <c r="BP975311" s="90"/>
    </row>
    <row r="975312" spans="68:68" customFormat="1">
      <c r="BP975312" s="90"/>
    </row>
    <row r="975313" spans="68:68" customFormat="1">
      <c r="BP975313" s="90"/>
    </row>
    <row r="975314" spans="68:68" customFormat="1">
      <c r="BP975314" s="90"/>
    </row>
    <row r="975315" spans="68:68" customFormat="1">
      <c r="BP975315" s="90"/>
    </row>
    <row r="975316" spans="68:68" customFormat="1">
      <c r="BP975316" s="90"/>
    </row>
    <row r="975317" spans="68:68" customFormat="1">
      <c r="BP975317" s="90"/>
    </row>
    <row r="975318" spans="68:68" customFormat="1">
      <c r="BP975318" s="90"/>
    </row>
    <row r="975319" spans="68:68" customFormat="1">
      <c r="BP975319" s="90"/>
    </row>
    <row r="975320" spans="68:68" customFormat="1">
      <c r="BP975320" s="90"/>
    </row>
    <row r="975321" spans="68:68" customFormat="1">
      <c r="BP975321" s="90"/>
    </row>
    <row r="975322" spans="68:68" customFormat="1">
      <c r="BP975322" s="90"/>
    </row>
    <row r="975323" spans="68:68" customFormat="1">
      <c r="BP975323" s="90"/>
    </row>
    <row r="975324" spans="68:68" customFormat="1">
      <c r="BP975324" s="90"/>
    </row>
    <row r="975325" spans="68:68" customFormat="1">
      <c r="BP975325" s="90"/>
    </row>
    <row r="975326" spans="68:68" customFormat="1">
      <c r="BP975326" s="90"/>
    </row>
    <row r="975327" spans="68:68" customFormat="1">
      <c r="BP975327" s="90"/>
    </row>
    <row r="975328" spans="68:68" customFormat="1">
      <c r="BP975328" s="90"/>
    </row>
    <row r="975329" spans="68:68" customFormat="1">
      <c r="BP975329" s="90"/>
    </row>
    <row r="975330" spans="68:68" customFormat="1">
      <c r="BP975330" s="90"/>
    </row>
    <row r="975331" spans="68:68" customFormat="1">
      <c r="BP975331" s="90"/>
    </row>
    <row r="975332" spans="68:68" customFormat="1">
      <c r="BP975332" s="90"/>
    </row>
    <row r="975333" spans="68:68" customFormat="1">
      <c r="BP975333" s="90"/>
    </row>
    <row r="975334" spans="68:68" customFormat="1">
      <c r="BP975334" s="90"/>
    </row>
    <row r="975335" spans="68:68" customFormat="1">
      <c r="BP975335" s="90"/>
    </row>
    <row r="975336" spans="68:68" customFormat="1">
      <c r="BP975336" s="90"/>
    </row>
    <row r="975337" spans="68:68" customFormat="1">
      <c r="BP975337" s="90"/>
    </row>
    <row r="975338" spans="68:68" customFormat="1">
      <c r="BP975338" s="90"/>
    </row>
    <row r="975339" spans="68:68" customFormat="1">
      <c r="BP975339" s="90"/>
    </row>
    <row r="975340" spans="68:68" customFormat="1">
      <c r="BP975340" s="90"/>
    </row>
    <row r="975341" spans="68:68" customFormat="1">
      <c r="BP975341" s="90"/>
    </row>
    <row r="975342" spans="68:68" customFormat="1">
      <c r="BP975342" s="90"/>
    </row>
    <row r="975343" spans="68:68" customFormat="1">
      <c r="BP975343" s="90"/>
    </row>
    <row r="975344" spans="68:68" customFormat="1">
      <c r="BP975344" s="90"/>
    </row>
    <row r="975345" spans="68:68" customFormat="1">
      <c r="BP975345" s="90"/>
    </row>
    <row r="975346" spans="68:68" customFormat="1">
      <c r="BP975346" s="90"/>
    </row>
    <row r="975347" spans="68:68" customFormat="1">
      <c r="BP975347" s="90"/>
    </row>
    <row r="975348" spans="68:68" customFormat="1">
      <c r="BP975348" s="90"/>
    </row>
    <row r="975349" spans="68:68" customFormat="1">
      <c r="BP975349" s="90"/>
    </row>
    <row r="975350" spans="68:68" customFormat="1">
      <c r="BP975350" s="90"/>
    </row>
    <row r="975351" spans="68:68" customFormat="1">
      <c r="BP975351" s="90"/>
    </row>
    <row r="975352" spans="68:68" customFormat="1">
      <c r="BP975352" s="90"/>
    </row>
    <row r="975353" spans="68:68" customFormat="1">
      <c r="BP975353" s="90"/>
    </row>
    <row r="975354" spans="68:68" customFormat="1">
      <c r="BP975354" s="90"/>
    </row>
    <row r="975355" spans="68:68" customFormat="1">
      <c r="BP975355" s="90"/>
    </row>
    <row r="975356" spans="68:68" customFormat="1">
      <c r="BP975356" s="90"/>
    </row>
    <row r="975357" spans="68:68" customFormat="1">
      <c r="BP975357" s="90"/>
    </row>
    <row r="975358" spans="68:68" customFormat="1">
      <c r="BP975358" s="90"/>
    </row>
    <row r="975359" spans="68:68" customFormat="1">
      <c r="BP975359" s="90"/>
    </row>
    <row r="975360" spans="68:68" customFormat="1">
      <c r="BP975360" s="90"/>
    </row>
    <row r="975361" spans="68:68" customFormat="1">
      <c r="BP975361" s="90"/>
    </row>
    <row r="975362" spans="68:68" customFormat="1">
      <c r="BP975362" s="90"/>
    </row>
    <row r="975363" spans="68:68" customFormat="1">
      <c r="BP975363" s="90"/>
    </row>
    <row r="975364" spans="68:68" customFormat="1">
      <c r="BP975364" s="90"/>
    </row>
    <row r="975365" spans="68:68" customFormat="1">
      <c r="BP975365" s="90"/>
    </row>
    <row r="975366" spans="68:68" customFormat="1">
      <c r="BP975366" s="90"/>
    </row>
    <row r="975367" spans="68:68" customFormat="1">
      <c r="BP975367" s="90"/>
    </row>
    <row r="975368" spans="68:68" customFormat="1">
      <c r="BP975368" s="90"/>
    </row>
    <row r="975369" spans="68:68" customFormat="1">
      <c r="BP975369" s="90"/>
    </row>
    <row r="975370" spans="68:68" customFormat="1">
      <c r="BP975370" s="90"/>
    </row>
    <row r="975371" spans="68:68" customFormat="1">
      <c r="BP975371" s="90"/>
    </row>
    <row r="975372" spans="68:68" customFormat="1">
      <c r="BP975372" s="90"/>
    </row>
    <row r="975373" spans="68:68" customFormat="1">
      <c r="BP975373" s="90"/>
    </row>
    <row r="975374" spans="68:68" customFormat="1">
      <c r="BP975374" s="90"/>
    </row>
    <row r="975375" spans="68:68" customFormat="1">
      <c r="BP975375" s="90"/>
    </row>
    <row r="975376" spans="68:68" customFormat="1">
      <c r="BP975376" s="90"/>
    </row>
    <row r="975377" spans="68:68" customFormat="1">
      <c r="BP975377" s="90"/>
    </row>
    <row r="975378" spans="68:68" customFormat="1">
      <c r="BP975378" s="90"/>
    </row>
    <row r="975379" spans="68:68" customFormat="1">
      <c r="BP975379" s="90"/>
    </row>
    <row r="975380" spans="68:68" customFormat="1">
      <c r="BP975380" s="90"/>
    </row>
    <row r="975381" spans="68:68" customFormat="1">
      <c r="BP975381" s="90"/>
    </row>
    <row r="975382" spans="68:68" customFormat="1">
      <c r="BP975382" s="90"/>
    </row>
    <row r="975383" spans="68:68" customFormat="1">
      <c r="BP975383" s="90"/>
    </row>
    <row r="975384" spans="68:68" customFormat="1">
      <c r="BP975384" s="90"/>
    </row>
    <row r="975385" spans="68:68" customFormat="1">
      <c r="BP975385" s="90"/>
    </row>
    <row r="975386" spans="68:68" customFormat="1">
      <c r="BP975386" s="90"/>
    </row>
    <row r="975387" spans="68:68" customFormat="1">
      <c r="BP975387" s="90"/>
    </row>
    <row r="975388" spans="68:68" customFormat="1">
      <c r="BP975388" s="90"/>
    </row>
    <row r="975389" spans="68:68" customFormat="1">
      <c r="BP975389" s="90"/>
    </row>
    <row r="975390" spans="68:68" customFormat="1">
      <c r="BP975390" s="90"/>
    </row>
    <row r="975391" spans="68:68" customFormat="1">
      <c r="BP975391" s="90"/>
    </row>
    <row r="975392" spans="68:68" customFormat="1">
      <c r="BP975392" s="90"/>
    </row>
    <row r="975393" spans="68:68" customFormat="1">
      <c r="BP975393" s="90"/>
    </row>
    <row r="975394" spans="68:68" customFormat="1">
      <c r="BP975394" s="90"/>
    </row>
    <row r="975395" spans="68:68" customFormat="1">
      <c r="BP975395" s="90"/>
    </row>
    <row r="975396" spans="68:68" customFormat="1">
      <c r="BP975396" s="90"/>
    </row>
    <row r="975397" spans="68:68" customFormat="1">
      <c r="BP975397" s="90"/>
    </row>
    <row r="975398" spans="68:68" customFormat="1">
      <c r="BP975398" s="90"/>
    </row>
    <row r="975399" spans="68:68" customFormat="1">
      <c r="BP975399" s="90"/>
    </row>
    <row r="975400" spans="68:68" customFormat="1">
      <c r="BP975400" s="90"/>
    </row>
    <row r="975401" spans="68:68" customFormat="1">
      <c r="BP975401" s="90"/>
    </row>
    <row r="975402" spans="68:68" customFormat="1">
      <c r="BP975402" s="90"/>
    </row>
    <row r="975403" spans="68:68" customFormat="1">
      <c r="BP975403" s="90"/>
    </row>
    <row r="975404" spans="68:68" customFormat="1">
      <c r="BP975404" s="90"/>
    </row>
    <row r="975405" spans="68:68" customFormat="1">
      <c r="BP975405" s="90"/>
    </row>
    <row r="975406" spans="68:68" customFormat="1">
      <c r="BP975406" s="90"/>
    </row>
    <row r="975407" spans="68:68" customFormat="1">
      <c r="BP975407" s="90"/>
    </row>
    <row r="975408" spans="68:68" customFormat="1">
      <c r="BP975408" s="90"/>
    </row>
    <row r="975409" spans="68:68" customFormat="1">
      <c r="BP975409" s="90"/>
    </row>
    <row r="975410" spans="68:68" customFormat="1">
      <c r="BP975410" s="90"/>
    </row>
    <row r="975411" spans="68:68" customFormat="1">
      <c r="BP975411" s="90"/>
    </row>
    <row r="975412" spans="68:68" customFormat="1">
      <c r="BP975412" s="90"/>
    </row>
    <row r="975413" spans="68:68" customFormat="1">
      <c r="BP975413" s="90"/>
    </row>
    <row r="975414" spans="68:68" customFormat="1">
      <c r="BP975414" s="90"/>
    </row>
    <row r="975415" spans="68:68" customFormat="1">
      <c r="BP975415" s="90"/>
    </row>
    <row r="975416" spans="68:68" customFormat="1">
      <c r="BP975416" s="90"/>
    </row>
    <row r="975417" spans="68:68" customFormat="1">
      <c r="BP975417" s="90"/>
    </row>
    <row r="975418" spans="68:68" customFormat="1">
      <c r="BP975418" s="90"/>
    </row>
    <row r="975419" spans="68:68" customFormat="1">
      <c r="BP975419" s="90"/>
    </row>
    <row r="975420" spans="68:68" customFormat="1">
      <c r="BP975420" s="90"/>
    </row>
    <row r="975421" spans="68:68" customFormat="1">
      <c r="BP975421" s="90"/>
    </row>
    <row r="975422" spans="68:68" customFormat="1">
      <c r="BP975422" s="90"/>
    </row>
    <row r="975423" spans="68:68" customFormat="1">
      <c r="BP975423" s="90"/>
    </row>
    <row r="975424" spans="68:68" customFormat="1">
      <c r="BP975424" s="90"/>
    </row>
    <row r="975425" spans="68:68" customFormat="1">
      <c r="BP975425" s="90"/>
    </row>
    <row r="975426" spans="68:68" customFormat="1">
      <c r="BP975426" s="90"/>
    </row>
    <row r="975427" spans="68:68" customFormat="1">
      <c r="BP975427" s="90"/>
    </row>
    <row r="975428" spans="68:68" customFormat="1">
      <c r="BP975428" s="90"/>
    </row>
    <row r="975429" spans="68:68" customFormat="1">
      <c r="BP975429" s="90"/>
    </row>
    <row r="975430" spans="68:68" customFormat="1">
      <c r="BP975430" s="90"/>
    </row>
    <row r="975431" spans="68:68" customFormat="1">
      <c r="BP975431" s="90"/>
    </row>
    <row r="975432" spans="68:68" customFormat="1">
      <c r="BP975432" s="90"/>
    </row>
    <row r="975433" spans="68:68" customFormat="1">
      <c r="BP975433" s="90"/>
    </row>
    <row r="975434" spans="68:68" customFormat="1">
      <c r="BP975434" s="90"/>
    </row>
    <row r="975435" spans="68:68" customFormat="1">
      <c r="BP975435" s="90"/>
    </row>
    <row r="975436" spans="68:68" customFormat="1">
      <c r="BP975436" s="90"/>
    </row>
    <row r="975437" spans="68:68" customFormat="1">
      <c r="BP975437" s="90"/>
    </row>
    <row r="975438" spans="68:68" customFormat="1">
      <c r="BP975438" s="90"/>
    </row>
    <row r="975439" spans="68:68" customFormat="1">
      <c r="BP975439" s="90"/>
    </row>
    <row r="975440" spans="68:68" customFormat="1">
      <c r="BP975440" s="90"/>
    </row>
    <row r="975441" spans="68:68" customFormat="1">
      <c r="BP975441" s="90"/>
    </row>
    <row r="975442" spans="68:68" customFormat="1">
      <c r="BP975442" s="90"/>
    </row>
    <row r="975443" spans="68:68" customFormat="1">
      <c r="BP975443" s="90"/>
    </row>
    <row r="975444" spans="68:68" customFormat="1">
      <c r="BP975444" s="90"/>
    </row>
    <row r="975445" spans="68:68" customFormat="1">
      <c r="BP975445" s="90"/>
    </row>
    <row r="975446" spans="68:68" customFormat="1">
      <c r="BP975446" s="90"/>
    </row>
    <row r="975447" spans="68:68" customFormat="1">
      <c r="BP975447" s="90"/>
    </row>
    <row r="975448" spans="68:68" customFormat="1">
      <c r="BP975448" s="90"/>
    </row>
    <row r="975449" spans="68:68" customFormat="1">
      <c r="BP975449" s="90"/>
    </row>
    <row r="975450" spans="68:68" customFormat="1">
      <c r="BP975450" s="90"/>
    </row>
    <row r="975451" spans="68:68" customFormat="1">
      <c r="BP975451" s="90"/>
    </row>
    <row r="975452" spans="68:68" customFormat="1">
      <c r="BP975452" s="90"/>
    </row>
    <row r="975453" spans="68:68" customFormat="1">
      <c r="BP975453" s="90"/>
    </row>
    <row r="975454" spans="68:68" customFormat="1">
      <c r="BP975454" s="90"/>
    </row>
    <row r="975455" spans="68:68" customFormat="1">
      <c r="BP975455" s="90"/>
    </row>
    <row r="975456" spans="68:68" customFormat="1">
      <c r="BP975456" s="90"/>
    </row>
    <row r="975457" spans="68:68" customFormat="1">
      <c r="BP975457" s="90"/>
    </row>
    <row r="975458" spans="68:68" customFormat="1">
      <c r="BP975458" s="90"/>
    </row>
    <row r="975459" spans="68:68" customFormat="1">
      <c r="BP975459" s="90"/>
    </row>
    <row r="975460" spans="68:68" customFormat="1">
      <c r="BP975460" s="90"/>
    </row>
    <row r="975461" spans="68:68" customFormat="1">
      <c r="BP975461" s="90"/>
    </row>
    <row r="975462" spans="68:68" customFormat="1">
      <c r="BP975462" s="90"/>
    </row>
    <row r="975463" spans="68:68" customFormat="1">
      <c r="BP975463" s="90"/>
    </row>
    <row r="975464" spans="68:68" customFormat="1">
      <c r="BP975464" s="90"/>
    </row>
    <row r="975465" spans="68:68" customFormat="1">
      <c r="BP975465" s="90"/>
    </row>
    <row r="975466" spans="68:68" customFormat="1">
      <c r="BP975466" s="90"/>
    </row>
    <row r="975467" spans="68:68" customFormat="1">
      <c r="BP975467" s="90"/>
    </row>
    <row r="975468" spans="68:68" customFormat="1">
      <c r="BP975468" s="90"/>
    </row>
    <row r="975469" spans="68:68" customFormat="1">
      <c r="BP975469" s="90"/>
    </row>
    <row r="975470" spans="68:68" customFormat="1">
      <c r="BP975470" s="90"/>
    </row>
    <row r="975471" spans="68:68" customFormat="1">
      <c r="BP975471" s="90"/>
    </row>
    <row r="975472" spans="68:68" customFormat="1">
      <c r="BP975472" s="90"/>
    </row>
    <row r="975473" spans="68:68" customFormat="1">
      <c r="BP975473" s="90"/>
    </row>
    <row r="975474" spans="68:68" customFormat="1">
      <c r="BP975474" s="90"/>
    </row>
    <row r="975475" spans="68:68" customFormat="1">
      <c r="BP975475" s="90"/>
    </row>
    <row r="975476" spans="68:68" customFormat="1">
      <c r="BP975476" s="90"/>
    </row>
    <row r="975477" spans="68:68" customFormat="1">
      <c r="BP975477" s="90"/>
    </row>
    <row r="975478" spans="68:68" customFormat="1">
      <c r="BP975478" s="90"/>
    </row>
    <row r="975479" spans="68:68" customFormat="1">
      <c r="BP975479" s="90"/>
    </row>
    <row r="975480" spans="68:68" customFormat="1">
      <c r="BP975480" s="90"/>
    </row>
    <row r="975481" spans="68:68" customFormat="1">
      <c r="BP975481" s="90"/>
    </row>
    <row r="975482" spans="68:68" customFormat="1">
      <c r="BP975482" s="90"/>
    </row>
    <row r="975483" spans="68:68" customFormat="1">
      <c r="BP975483" s="90"/>
    </row>
    <row r="975484" spans="68:68" customFormat="1">
      <c r="BP975484" s="90"/>
    </row>
    <row r="975485" spans="68:68" customFormat="1">
      <c r="BP975485" s="90"/>
    </row>
    <row r="975486" spans="68:68" customFormat="1">
      <c r="BP975486" s="90"/>
    </row>
    <row r="975487" spans="68:68" customFormat="1">
      <c r="BP975487" s="90"/>
    </row>
    <row r="975488" spans="68:68" customFormat="1">
      <c r="BP975488" s="90"/>
    </row>
    <row r="975489" spans="68:68" customFormat="1">
      <c r="BP975489" s="90"/>
    </row>
    <row r="975490" spans="68:68" customFormat="1">
      <c r="BP975490" s="90"/>
    </row>
    <row r="975491" spans="68:68" customFormat="1">
      <c r="BP975491" s="90"/>
    </row>
    <row r="975492" spans="68:68" customFormat="1">
      <c r="BP975492" s="90"/>
    </row>
    <row r="975493" spans="68:68" customFormat="1">
      <c r="BP975493" s="90"/>
    </row>
    <row r="975494" spans="68:68" customFormat="1">
      <c r="BP975494" s="90"/>
    </row>
    <row r="975495" spans="68:68" customFormat="1">
      <c r="BP975495" s="90"/>
    </row>
    <row r="975496" spans="68:68" customFormat="1">
      <c r="BP975496" s="90"/>
    </row>
    <row r="975497" spans="68:68" customFormat="1">
      <c r="BP975497" s="90"/>
    </row>
    <row r="975498" spans="68:68" customFormat="1">
      <c r="BP975498" s="90"/>
    </row>
    <row r="975499" spans="68:68" customFormat="1">
      <c r="BP975499" s="90"/>
    </row>
    <row r="975500" spans="68:68" customFormat="1">
      <c r="BP975500" s="90"/>
    </row>
    <row r="975501" spans="68:68" customFormat="1">
      <c r="BP975501" s="90"/>
    </row>
    <row r="975502" spans="68:68" customFormat="1">
      <c r="BP975502" s="90"/>
    </row>
    <row r="975503" spans="68:68" customFormat="1">
      <c r="BP975503" s="90"/>
    </row>
    <row r="975504" spans="68:68" customFormat="1">
      <c r="BP975504" s="90"/>
    </row>
    <row r="975505" spans="68:68" customFormat="1">
      <c r="BP975505" s="90"/>
    </row>
    <row r="975506" spans="68:68" customFormat="1">
      <c r="BP975506" s="90"/>
    </row>
    <row r="975507" spans="68:68" customFormat="1">
      <c r="BP975507" s="90"/>
    </row>
    <row r="975508" spans="68:68" customFormat="1">
      <c r="BP975508" s="90"/>
    </row>
    <row r="975509" spans="68:68" customFormat="1">
      <c r="BP975509" s="90"/>
    </row>
    <row r="975510" spans="68:68" customFormat="1">
      <c r="BP975510" s="90"/>
    </row>
    <row r="975511" spans="68:68" customFormat="1">
      <c r="BP975511" s="90"/>
    </row>
    <row r="975512" spans="68:68" customFormat="1">
      <c r="BP975512" s="90"/>
    </row>
    <row r="975513" spans="68:68" customFormat="1">
      <c r="BP975513" s="90"/>
    </row>
    <row r="975514" spans="68:68" customFormat="1">
      <c r="BP975514" s="90"/>
    </row>
    <row r="975515" spans="68:68" customFormat="1">
      <c r="BP975515" s="90"/>
    </row>
    <row r="975516" spans="68:68" customFormat="1">
      <c r="BP975516" s="90"/>
    </row>
    <row r="975517" spans="68:68" customFormat="1">
      <c r="BP975517" s="90"/>
    </row>
    <row r="975518" spans="68:68" customFormat="1">
      <c r="BP975518" s="90"/>
    </row>
    <row r="975519" spans="68:68" customFormat="1">
      <c r="BP975519" s="90"/>
    </row>
    <row r="975520" spans="68:68" customFormat="1">
      <c r="BP975520" s="90"/>
    </row>
    <row r="975521" spans="68:68" customFormat="1">
      <c r="BP975521" s="90"/>
    </row>
    <row r="975522" spans="68:68" customFormat="1">
      <c r="BP975522" s="90"/>
    </row>
    <row r="975523" spans="68:68" customFormat="1">
      <c r="BP975523" s="90"/>
    </row>
    <row r="975524" spans="68:68" customFormat="1">
      <c r="BP975524" s="90"/>
    </row>
    <row r="975525" spans="68:68" customFormat="1">
      <c r="BP975525" s="90"/>
    </row>
    <row r="975526" spans="68:68" customFormat="1">
      <c r="BP975526" s="90"/>
    </row>
    <row r="975527" spans="68:68" customFormat="1">
      <c r="BP975527" s="90"/>
    </row>
    <row r="975528" spans="68:68" customFormat="1">
      <c r="BP975528" s="90"/>
    </row>
    <row r="975529" spans="68:68" customFormat="1">
      <c r="BP975529" s="90"/>
    </row>
    <row r="975530" spans="68:68" customFormat="1">
      <c r="BP975530" s="90"/>
    </row>
    <row r="975531" spans="68:68" customFormat="1">
      <c r="BP975531" s="90"/>
    </row>
    <row r="975532" spans="68:68" customFormat="1">
      <c r="BP975532" s="90"/>
    </row>
    <row r="975533" spans="68:68" customFormat="1">
      <c r="BP975533" s="90"/>
    </row>
    <row r="975534" spans="68:68" customFormat="1">
      <c r="BP975534" s="90"/>
    </row>
    <row r="975535" spans="68:68" customFormat="1">
      <c r="BP975535" s="90"/>
    </row>
    <row r="975536" spans="68:68" customFormat="1">
      <c r="BP975536" s="90"/>
    </row>
    <row r="975537" spans="68:68" customFormat="1">
      <c r="BP975537" s="90"/>
    </row>
    <row r="975538" spans="68:68" customFormat="1">
      <c r="BP975538" s="90"/>
    </row>
    <row r="975539" spans="68:68" customFormat="1">
      <c r="BP975539" s="90"/>
    </row>
    <row r="975540" spans="68:68" customFormat="1">
      <c r="BP975540" s="90"/>
    </row>
    <row r="975541" spans="68:68" customFormat="1">
      <c r="BP975541" s="90"/>
    </row>
    <row r="975542" spans="68:68" customFormat="1">
      <c r="BP975542" s="90"/>
    </row>
    <row r="975543" spans="68:68" customFormat="1">
      <c r="BP975543" s="90"/>
    </row>
    <row r="975544" spans="68:68" customFormat="1">
      <c r="BP975544" s="90"/>
    </row>
    <row r="975545" spans="68:68" customFormat="1">
      <c r="BP975545" s="90"/>
    </row>
    <row r="975546" spans="68:68" customFormat="1">
      <c r="BP975546" s="90"/>
    </row>
    <row r="975547" spans="68:68" customFormat="1">
      <c r="BP975547" s="90"/>
    </row>
    <row r="975548" spans="68:68" customFormat="1">
      <c r="BP975548" s="90"/>
    </row>
    <row r="975549" spans="68:68" customFormat="1">
      <c r="BP975549" s="90"/>
    </row>
    <row r="975550" spans="68:68" customFormat="1">
      <c r="BP975550" s="90"/>
    </row>
    <row r="975551" spans="68:68" customFormat="1">
      <c r="BP975551" s="90"/>
    </row>
    <row r="975552" spans="68:68" customFormat="1">
      <c r="BP975552" s="90"/>
    </row>
    <row r="975553" spans="68:68" customFormat="1">
      <c r="BP975553" s="90"/>
    </row>
    <row r="975554" spans="68:68" customFormat="1">
      <c r="BP975554" s="90"/>
    </row>
    <row r="975555" spans="68:68" customFormat="1">
      <c r="BP975555" s="90"/>
    </row>
    <row r="975556" spans="68:68" customFormat="1">
      <c r="BP975556" s="90"/>
    </row>
    <row r="975557" spans="68:68" customFormat="1">
      <c r="BP975557" s="90"/>
    </row>
    <row r="975558" spans="68:68" customFormat="1">
      <c r="BP975558" s="90"/>
    </row>
    <row r="975559" spans="68:68" customFormat="1">
      <c r="BP975559" s="90"/>
    </row>
    <row r="975560" spans="68:68" customFormat="1">
      <c r="BP975560" s="90"/>
    </row>
    <row r="975561" spans="68:68" customFormat="1">
      <c r="BP975561" s="90"/>
    </row>
    <row r="975562" spans="68:68" customFormat="1">
      <c r="BP975562" s="90"/>
    </row>
    <row r="975563" spans="68:68" customFormat="1">
      <c r="BP975563" s="90"/>
    </row>
    <row r="975564" spans="68:68" customFormat="1">
      <c r="BP975564" s="90"/>
    </row>
    <row r="975565" spans="68:68" customFormat="1">
      <c r="BP975565" s="90"/>
    </row>
    <row r="975566" spans="68:68" customFormat="1">
      <c r="BP975566" s="90"/>
    </row>
    <row r="975567" spans="68:68" customFormat="1">
      <c r="BP975567" s="90"/>
    </row>
    <row r="975568" spans="68:68" customFormat="1">
      <c r="BP975568" s="90"/>
    </row>
    <row r="975569" spans="68:68" customFormat="1">
      <c r="BP975569" s="90"/>
    </row>
    <row r="975570" spans="68:68" customFormat="1">
      <c r="BP975570" s="90"/>
    </row>
    <row r="975571" spans="68:68" customFormat="1">
      <c r="BP975571" s="90"/>
    </row>
    <row r="975572" spans="68:68" customFormat="1">
      <c r="BP975572" s="90"/>
    </row>
    <row r="975573" spans="68:68" customFormat="1">
      <c r="BP975573" s="90"/>
    </row>
    <row r="975574" spans="68:68" customFormat="1">
      <c r="BP975574" s="90"/>
    </row>
    <row r="975575" spans="68:68" customFormat="1">
      <c r="BP975575" s="90"/>
    </row>
    <row r="975576" spans="68:68" customFormat="1">
      <c r="BP975576" s="90"/>
    </row>
    <row r="975577" spans="68:68" customFormat="1">
      <c r="BP975577" s="90"/>
    </row>
    <row r="975578" spans="68:68" customFormat="1">
      <c r="BP975578" s="90"/>
    </row>
    <row r="975579" spans="68:68" customFormat="1">
      <c r="BP975579" s="90"/>
    </row>
    <row r="975580" spans="68:68" customFormat="1">
      <c r="BP975580" s="90"/>
    </row>
    <row r="975581" spans="68:68" customFormat="1">
      <c r="BP975581" s="90"/>
    </row>
    <row r="975582" spans="68:68" customFormat="1">
      <c r="BP975582" s="90"/>
    </row>
    <row r="975583" spans="68:68" customFormat="1">
      <c r="BP975583" s="90"/>
    </row>
    <row r="975584" spans="68:68" customFormat="1">
      <c r="BP975584" s="90"/>
    </row>
    <row r="975585" spans="68:68" customFormat="1">
      <c r="BP975585" s="90"/>
    </row>
    <row r="975586" spans="68:68" customFormat="1">
      <c r="BP975586" s="90"/>
    </row>
    <row r="975587" spans="68:68" customFormat="1">
      <c r="BP975587" s="90"/>
    </row>
    <row r="975588" spans="68:68" customFormat="1">
      <c r="BP975588" s="90"/>
    </row>
    <row r="975589" spans="68:68" customFormat="1">
      <c r="BP975589" s="90"/>
    </row>
    <row r="975590" spans="68:68" customFormat="1">
      <c r="BP975590" s="90"/>
    </row>
    <row r="975591" spans="68:68" customFormat="1">
      <c r="BP975591" s="90"/>
    </row>
    <row r="975592" spans="68:68" customFormat="1">
      <c r="BP975592" s="90"/>
    </row>
    <row r="975593" spans="68:68" customFormat="1">
      <c r="BP975593" s="90"/>
    </row>
    <row r="975594" spans="68:68" customFormat="1">
      <c r="BP975594" s="90"/>
    </row>
    <row r="975595" spans="68:68" customFormat="1">
      <c r="BP975595" s="90"/>
    </row>
    <row r="975596" spans="68:68" customFormat="1">
      <c r="BP975596" s="90"/>
    </row>
    <row r="975597" spans="68:68" customFormat="1">
      <c r="BP975597" s="90"/>
    </row>
    <row r="975598" spans="68:68" customFormat="1">
      <c r="BP975598" s="90"/>
    </row>
    <row r="975599" spans="68:68" customFormat="1">
      <c r="BP975599" s="90"/>
    </row>
    <row r="975600" spans="68:68" customFormat="1">
      <c r="BP975600" s="90"/>
    </row>
    <row r="975601" spans="68:68" customFormat="1">
      <c r="BP975601" s="90"/>
    </row>
    <row r="975602" spans="68:68" customFormat="1">
      <c r="BP975602" s="90"/>
    </row>
    <row r="975603" spans="68:68" customFormat="1">
      <c r="BP975603" s="90"/>
    </row>
    <row r="975604" spans="68:68" customFormat="1">
      <c r="BP975604" s="90"/>
    </row>
    <row r="975605" spans="68:68" customFormat="1">
      <c r="BP975605" s="90"/>
    </row>
    <row r="975606" spans="68:68" customFormat="1">
      <c r="BP975606" s="90"/>
    </row>
    <row r="975607" spans="68:68" customFormat="1">
      <c r="BP975607" s="90"/>
    </row>
    <row r="975608" spans="68:68" customFormat="1">
      <c r="BP975608" s="90"/>
    </row>
    <row r="975609" spans="68:68" customFormat="1">
      <c r="BP975609" s="90"/>
    </row>
    <row r="975610" spans="68:68" customFormat="1">
      <c r="BP975610" s="90"/>
    </row>
    <row r="975611" spans="68:68" customFormat="1">
      <c r="BP975611" s="90"/>
    </row>
    <row r="975612" spans="68:68" customFormat="1">
      <c r="BP975612" s="90"/>
    </row>
    <row r="975613" spans="68:68" customFormat="1">
      <c r="BP975613" s="90"/>
    </row>
    <row r="975614" spans="68:68" customFormat="1">
      <c r="BP975614" s="90"/>
    </row>
    <row r="975615" spans="68:68" customFormat="1">
      <c r="BP975615" s="90"/>
    </row>
    <row r="975616" spans="68:68" customFormat="1">
      <c r="BP975616" s="90"/>
    </row>
    <row r="975617" spans="68:68" customFormat="1">
      <c r="BP975617" s="90"/>
    </row>
    <row r="975618" spans="68:68" customFormat="1">
      <c r="BP975618" s="90"/>
    </row>
    <row r="975619" spans="68:68" customFormat="1">
      <c r="BP975619" s="90"/>
    </row>
    <row r="975620" spans="68:68" customFormat="1">
      <c r="BP975620" s="90"/>
    </row>
    <row r="975621" spans="68:68" customFormat="1">
      <c r="BP975621" s="90"/>
    </row>
    <row r="975622" spans="68:68" customFormat="1">
      <c r="BP975622" s="90"/>
    </row>
    <row r="975623" spans="68:68" customFormat="1">
      <c r="BP975623" s="90"/>
    </row>
    <row r="975624" spans="68:68" customFormat="1">
      <c r="BP975624" s="90"/>
    </row>
    <row r="975625" spans="68:68" customFormat="1">
      <c r="BP975625" s="90"/>
    </row>
    <row r="975626" spans="68:68" customFormat="1">
      <c r="BP975626" s="90"/>
    </row>
    <row r="975627" spans="68:68" customFormat="1">
      <c r="BP975627" s="90"/>
    </row>
    <row r="975628" spans="68:68" customFormat="1">
      <c r="BP975628" s="90"/>
    </row>
    <row r="975629" spans="68:68" customFormat="1">
      <c r="BP975629" s="90"/>
    </row>
    <row r="975630" spans="68:68" customFormat="1">
      <c r="BP975630" s="90"/>
    </row>
    <row r="975631" spans="68:68" customFormat="1">
      <c r="BP975631" s="90"/>
    </row>
    <row r="975632" spans="68:68" customFormat="1">
      <c r="BP975632" s="90"/>
    </row>
    <row r="975633" spans="68:68" customFormat="1">
      <c r="BP975633" s="90"/>
    </row>
    <row r="975634" spans="68:68" customFormat="1">
      <c r="BP975634" s="90"/>
    </row>
    <row r="975635" spans="68:68" customFormat="1">
      <c r="BP975635" s="90"/>
    </row>
    <row r="975636" spans="68:68" customFormat="1">
      <c r="BP975636" s="90"/>
    </row>
    <row r="975637" spans="68:68" customFormat="1">
      <c r="BP975637" s="90"/>
    </row>
    <row r="975638" spans="68:68" customFormat="1">
      <c r="BP975638" s="90"/>
    </row>
    <row r="975639" spans="68:68" customFormat="1">
      <c r="BP975639" s="90"/>
    </row>
    <row r="975640" spans="68:68" customFormat="1">
      <c r="BP975640" s="90"/>
    </row>
    <row r="975641" spans="68:68" customFormat="1">
      <c r="BP975641" s="90"/>
    </row>
    <row r="975642" spans="68:68" customFormat="1">
      <c r="BP975642" s="90"/>
    </row>
    <row r="975643" spans="68:68" customFormat="1">
      <c r="BP975643" s="90"/>
    </row>
    <row r="975644" spans="68:68" customFormat="1">
      <c r="BP975644" s="90"/>
    </row>
    <row r="975645" spans="68:68" customFormat="1">
      <c r="BP975645" s="90"/>
    </row>
    <row r="975646" spans="68:68" customFormat="1">
      <c r="BP975646" s="90"/>
    </row>
    <row r="975647" spans="68:68" customFormat="1">
      <c r="BP975647" s="90"/>
    </row>
    <row r="975648" spans="68:68" customFormat="1">
      <c r="BP975648" s="90"/>
    </row>
    <row r="975649" spans="68:68" customFormat="1">
      <c r="BP975649" s="90"/>
    </row>
    <row r="975650" spans="68:68" customFormat="1">
      <c r="BP975650" s="90"/>
    </row>
    <row r="975651" spans="68:68" customFormat="1">
      <c r="BP975651" s="90"/>
    </row>
    <row r="975652" spans="68:68" customFormat="1">
      <c r="BP975652" s="90"/>
    </row>
    <row r="975653" spans="68:68" customFormat="1">
      <c r="BP975653" s="90"/>
    </row>
    <row r="975654" spans="68:68" customFormat="1">
      <c r="BP975654" s="90"/>
    </row>
    <row r="975655" spans="68:68" customFormat="1">
      <c r="BP975655" s="90"/>
    </row>
    <row r="975656" spans="68:68" customFormat="1">
      <c r="BP975656" s="90"/>
    </row>
    <row r="975657" spans="68:68" customFormat="1">
      <c r="BP975657" s="90"/>
    </row>
    <row r="975658" spans="68:68" customFormat="1">
      <c r="BP975658" s="90"/>
    </row>
    <row r="975659" spans="68:68" customFormat="1">
      <c r="BP975659" s="90"/>
    </row>
    <row r="975660" spans="68:68" customFormat="1">
      <c r="BP975660" s="90"/>
    </row>
    <row r="975661" spans="68:68" customFormat="1">
      <c r="BP975661" s="90"/>
    </row>
    <row r="975662" spans="68:68" customFormat="1">
      <c r="BP975662" s="90"/>
    </row>
    <row r="975663" spans="68:68" customFormat="1">
      <c r="BP975663" s="90"/>
    </row>
    <row r="975664" spans="68:68" customFormat="1">
      <c r="BP975664" s="90"/>
    </row>
    <row r="975665" spans="68:68" customFormat="1">
      <c r="BP975665" s="90"/>
    </row>
    <row r="975666" spans="68:68" customFormat="1">
      <c r="BP975666" s="90"/>
    </row>
    <row r="975667" spans="68:68" customFormat="1">
      <c r="BP975667" s="90"/>
    </row>
    <row r="975668" spans="68:68" customFormat="1">
      <c r="BP975668" s="90"/>
    </row>
    <row r="975669" spans="68:68" customFormat="1">
      <c r="BP975669" s="90"/>
    </row>
    <row r="975670" spans="68:68" customFormat="1">
      <c r="BP975670" s="90"/>
    </row>
    <row r="975671" spans="68:68" customFormat="1">
      <c r="BP975671" s="90"/>
    </row>
    <row r="975672" spans="68:68" customFormat="1">
      <c r="BP975672" s="90"/>
    </row>
    <row r="975673" spans="68:68" customFormat="1">
      <c r="BP975673" s="90"/>
    </row>
    <row r="975674" spans="68:68" customFormat="1">
      <c r="BP975674" s="90"/>
    </row>
    <row r="975675" spans="68:68" customFormat="1">
      <c r="BP975675" s="90"/>
    </row>
    <row r="975676" spans="68:68" customFormat="1">
      <c r="BP975676" s="90"/>
    </row>
    <row r="975677" spans="68:68" customFormat="1">
      <c r="BP975677" s="90"/>
    </row>
    <row r="975678" spans="68:68" customFormat="1">
      <c r="BP975678" s="90"/>
    </row>
    <row r="975679" spans="68:68" customFormat="1">
      <c r="BP975679" s="90"/>
    </row>
    <row r="975680" spans="68:68" customFormat="1">
      <c r="BP975680" s="90"/>
    </row>
    <row r="975681" spans="68:68" customFormat="1">
      <c r="BP975681" s="90"/>
    </row>
    <row r="975682" spans="68:68" customFormat="1">
      <c r="BP975682" s="90"/>
    </row>
    <row r="975683" spans="68:68" customFormat="1">
      <c r="BP975683" s="90"/>
    </row>
    <row r="975684" spans="68:68" customFormat="1">
      <c r="BP975684" s="90"/>
    </row>
    <row r="975685" spans="68:68" customFormat="1">
      <c r="BP975685" s="90"/>
    </row>
    <row r="975686" spans="68:68" customFormat="1">
      <c r="BP975686" s="90"/>
    </row>
    <row r="975687" spans="68:68" customFormat="1">
      <c r="BP975687" s="90"/>
    </row>
    <row r="975688" spans="68:68" customFormat="1">
      <c r="BP975688" s="90"/>
    </row>
    <row r="975689" spans="68:68" customFormat="1">
      <c r="BP975689" s="90"/>
    </row>
    <row r="975690" spans="68:68" customFormat="1">
      <c r="BP975690" s="90"/>
    </row>
    <row r="975691" spans="68:68" customFormat="1">
      <c r="BP975691" s="90"/>
    </row>
    <row r="975692" spans="68:68" customFormat="1">
      <c r="BP975692" s="90"/>
    </row>
    <row r="975693" spans="68:68" customFormat="1">
      <c r="BP975693" s="90"/>
    </row>
    <row r="975694" spans="68:68" customFormat="1">
      <c r="BP975694" s="90"/>
    </row>
    <row r="975695" spans="68:68" customFormat="1">
      <c r="BP975695" s="90"/>
    </row>
    <row r="975696" spans="68:68" customFormat="1">
      <c r="BP975696" s="90"/>
    </row>
    <row r="975697" spans="68:68" customFormat="1">
      <c r="BP975697" s="90"/>
    </row>
    <row r="975698" spans="68:68" customFormat="1">
      <c r="BP975698" s="90"/>
    </row>
    <row r="975699" spans="68:68" customFormat="1">
      <c r="BP975699" s="90"/>
    </row>
    <row r="975700" spans="68:68" customFormat="1">
      <c r="BP975700" s="90"/>
    </row>
    <row r="975701" spans="68:68" customFormat="1">
      <c r="BP975701" s="90"/>
    </row>
    <row r="975702" spans="68:68" customFormat="1">
      <c r="BP975702" s="90"/>
    </row>
    <row r="975703" spans="68:68" customFormat="1">
      <c r="BP975703" s="90"/>
    </row>
    <row r="975704" spans="68:68" customFormat="1">
      <c r="BP975704" s="90"/>
    </row>
    <row r="975705" spans="68:68" customFormat="1">
      <c r="BP975705" s="90"/>
    </row>
    <row r="975706" spans="68:68" customFormat="1">
      <c r="BP975706" s="90"/>
    </row>
    <row r="975707" spans="68:68" customFormat="1">
      <c r="BP975707" s="90"/>
    </row>
    <row r="975708" spans="68:68" customFormat="1">
      <c r="BP975708" s="90"/>
    </row>
    <row r="975709" spans="68:68" customFormat="1">
      <c r="BP975709" s="90"/>
    </row>
    <row r="975710" spans="68:68" customFormat="1">
      <c r="BP975710" s="90"/>
    </row>
    <row r="975711" spans="68:68" customFormat="1">
      <c r="BP975711" s="90"/>
    </row>
    <row r="975712" spans="68:68" customFormat="1">
      <c r="BP975712" s="90"/>
    </row>
    <row r="975713" spans="68:68" customFormat="1">
      <c r="BP975713" s="90"/>
    </row>
    <row r="975714" spans="68:68" customFormat="1">
      <c r="BP975714" s="90"/>
    </row>
    <row r="975715" spans="68:68" customFormat="1">
      <c r="BP975715" s="90"/>
    </row>
    <row r="975716" spans="68:68" customFormat="1">
      <c r="BP975716" s="90"/>
    </row>
    <row r="975717" spans="68:68" customFormat="1">
      <c r="BP975717" s="90"/>
    </row>
    <row r="975718" spans="68:68" customFormat="1">
      <c r="BP975718" s="90"/>
    </row>
    <row r="975719" spans="68:68" customFormat="1">
      <c r="BP975719" s="90"/>
    </row>
    <row r="975720" spans="68:68" customFormat="1">
      <c r="BP975720" s="90"/>
    </row>
    <row r="975721" spans="68:68" customFormat="1">
      <c r="BP975721" s="90"/>
    </row>
    <row r="975722" spans="68:68" customFormat="1">
      <c r="BP975722" s="90"/>
    </row>
    <row r="975723" spans="68:68" customFormat="1">
      <c r="BP975723" s="90"/>
    </row>
    <row r="975724" spans="68:68" customFormat="1">
      <c r="BP975724" s="90"/>
    </row>
    <row r="975725" spans="68:68" customFormat="1">
      <c r="BP975725" s="90"/>
    </row>
    <row r="975726" spans="68:68" customFormat="1">
      <c r="BP975726" s="90"/>
    </row>
    <row r="975727" spans="68:68" customFormat="1">
      <c r="BP975727" s="90"/>
    </row>
    <row r="975728" spans="68:68" customFormat="1">
      <c r="BP975728" s="90"/>
    </row>
    <row r="975729" spans="68:68" customFormat="1">
      <c r="BP975729" s="90"/>
    </row>
    <row r="975730" spans="68:68" customFormat="1">
      <c r="BP975730" s="90"/>
    </row>
    <row r="975731" spans="68:68" customFormat="1">
      <c r="BP975731" s="90"/>
    </row>
    <row r="975732" spans="68:68" customFormat="1">
      <c r="BP975732" s="90"/>
    </row>
    <row r="975733" spans="68:68" customFormat="1">
      <c r="BP975733" s="90"/>
    </row>
    <row r="975734" spans="68:68" customFormat="1">
      <c r="BP975734" s="90"/>
    </row>
    <row r="975735" spans="68:68" customFormat="1">
      <c r="BP975735" s="90"/>
    </row>
    <row r="975736" spans="68:68" customFormat="1">
      <c r="BP975736" s="90"/>
    </row>
    <row r="975737" spans="68:68" customFormat="1">
      <c r="BP975737" s="90"/>
    </row>
    <row r="975738" spans="68:68" customFormat="1">
      <c r="BP975738" s="90"/>
    </row>
    <row r="975739" spans="68:68" customFormat="1">
      <c r="BP975739" s="90"/>
    </row>
    <row r="975740" spans="68:68" customFormat="1">
      <c r="BP975740" s="90"/>
    </row>
    <row r="975741" spans="68:68" customFormat="1">
      <c r="BP975741" s="90"/>
    </row>
    <row r="975742" spans="68:68" customFormat="1">
      <c r="BP975742" s="90"/>
    </row>
    <row r="975743" spans="68:68" customFormat="1">
      <c r="BP975743" s="90"/>
    </row>
    <row r="975744" spans="68:68" customFormat="1">
      <c r="BP975744" s="90"/>
    </row>
    <row r="975745" spans="68:68" customFormat="1">
      <c r="BP975745" s="90"/>
    </row>
    <row r="975746" spans="68:68" customFormat="1">
      <c r="BP975746" s="90"/>
    </row>
    <row r="975747" spans="68:68" customFormat="1">
      <c r="BP975747" s="90"/>
    </row>
    <row r="975748" spans="68:68" customFormat="1">
      <c r="BP975748" s="90"/>
    </row>
    <row r="975749" spans="68:68" customFormat="1">
      <c r="BP975749" s="90"/>
    </row>
    <row r="975750" spans="68:68" customFormat="1">
      <c r="BP975750" s="90"/>
    </row>
    <row r="975751" spans="68:68" customFormat="1">
      <c r="BP975751" s="90"/>
    </row>
    <row r="975752" spans="68:68" customFormat="1">
      <c r="BP975752" s="90"/>
    </row>
    <row r="975753" spans="68:68" customFormat="1">
      <c r="BP975753" s="90"/>
    </row>
    <row r="975754" spans="68:68" customFormat="1">
      <c r="BP975754" s="90"/>
    </row>
    <row r="975755" spans="68:68" customFormat="1">
      <c r="BP975755" s="90"/>
    </row>
    <row r="975756" spans="68:68" customFormat="1">
      <c r="BP975756" s="90"/>
    </row>
    <row r="975757" spans="68:68" customFormat="1">
      <c r="BP975757" s="90"/>
    </row>
    <row r="975758" spans="68:68" customFormat="1">
      <c r="BP975758" s="90"/>
    </row>
    <row r="975759" spans="68:68" customFormat="1">
      <c r="BP975759" s="90"/>
    </row>
    <row r="975760" spans="68:68" customFormat="1">
      <c r="BP975760" s="90"/>
    </row>
    <row r="975761" spans="68:68" customFormat="1">
      <c r="BP975761" s="90"/>
    </row>
    <row r="975762" spans="68:68" customFormat="1">
      <c r="BP975762" s="90"/>
    </row>
    <row r="975763" spans="68:68" customFormat="1">
      <c r="BP975763" s="90"/>
    </row>
    <row r="975764" spans="68:68" customFormat="1">
      <c r="BP975764" s="90"/>
    </row>
    <row r="975765" spans="68:68" customFormat="1">
      <c r="BP975765" s="90"/>
    </row>
    <row r="975766" spans="68:68" customFormat="1">
      <c r="BP975766" s="90"/>
    </row>
    <row r="975767" spans="68:68" customFormat="1">
      <c r="BP975767" s="90"/>
    </row>
    <row r="975768" spans="68:68" customFormat="1">
      <c r="BP975768" s="90"/>
    </row>
    <row r="975769" spans="68:68" customFormat="1">
      <c r="BP975769" s="90"/>
    </row>
    <row r="975770" spans="68:68" customFormat="1">
      <c r="BP975770" s="90"/>
    </row>
    <row r="975771" spans="68:68" customFormat="1">
      <c r="BP975771" s="90"/>
    </row>
    <row r="975772" spans="68:68" customFormat="1">
      <c r="BP975772" s="90"/>
    </row>
    <row r="975773" spans="68:68" customFormat="1">
      <c r="BP975773" s="90"/>
    </row>
    <row r="975774" spans="68:68" customFormat="1">
      <c r="BP975774" s="90"/>
    </row>
    <row r="975775" spans="68:68" customFormat="1">
      <c r="BP975775" s="90"/>
    </row>
    <row r="975776" spans="68:68" customFormat="1">
      <c r="BP975776" s="90"/>
    </row>
    <row r="975777" spans="68:68" customFormat="1">
      <c r="BP975777" s="90"/>
    </row>
    <row r="975778" spans="68:68" customFormat="1">
      <c r="BP975778" s="90"/>
    </row>
    <row r="975779" spans="68:68" customFormat="1">
      <c r="BP975779" s="90"/>
    </row>
    <row r="975780" spans="68:68" customFormat="1">
      <c r="BP975780" s="90"/>
    </row>
    <row r="975781" spans="68:68" customFormat="1">
      <c r="BP975781" s="90"/>
    </row>
    <row r="975782" spans="68:68" customFormat="1">
      <c r="BP975782" s="90"/>
    </row>
    <row r="975783" spans="68:68" customFormat="1">
      <c r="BP975783" s="90"/>
    </row>
    <row r="975784" spans="68:68" customFormat="1">
      <c r="BP975784" s="90"/>
    </row>
    <row r="975785" spans="68:68" customFormat="1">
      <c r="BP975785" s="90"/>
    </row>
    <row r="975786" spans="68:68" customFormat="1">
      <c r="BP975786" s="90"/>
    </row>
    <row r="975787" spans="68:68" customFormat="1">
      <c r="BP975787" s="90"/>
    </row>
    <row r="975788" spans="68:68" customFormat="1">
      <c r="BP975788" s="90"/>
    </row>
    <row r="975789" spans="68:68" customFormat="1">
      <c r="BP975789" s="90"/>
    </row>
    <row r="975790" spans="68:68" customFormat="1">
      <c r="BP975790" s="90"/>
    </row>
    <row r="975791" spans="68:68" customFormat="1">
      <c r="BP975791" s="90"/>
    </row>
    <row r="975792" spans="68:68" customFormat="1">
      <c r="BP975792" s="90"/>
    </row>
    <row r="975793" spans="68:68" customFormat="1">
      <c r="BP975793" s="90"/>
    </row>
    <row r="975794" spans="68:68" customFormat="1">
      <c r="BP975794" s="90"/>
    </row>
    <row r="975795" spans="68:68" customFormat="1">
      <c r="BP975795" s="90"/>
    </row>
    <row r="975796" spans="68:68" customFormat="1">
      <c r="BP975796" s="90"/>
    </row>
    <row r="975797" spans="68:68" customFormat="1">
      <c r="BP975797" s="90"/>
    </row>
    <row r="975798" spans="68:68" customFormat="1">
      <c r="BP975798" s="90"/>
    </row>
    <row r="975799" spans="68:68" customFormat="1">
      <c r="BP975799" s="90"/>
    </row>
    <row r="975800" spans="68:68" customFormat="1">
      <c r="BP975800" s="90"/>
    </row>
    <row r="975801" spans="68:68" customFormat="1">
      <c r="BP975801" s="90"/>
    </row>
    <row r="975802" spans="68:68" customFormat="1">
      <c r="BP975802" s="90"/>
    </row>
    <row r="975803" spans="68:68" customFormat="1">
      <c r="BP975803" s="90"/>
    </row>
    <row r="975804" spans="68:68" customFormat="1">
      <c r="BP975804" s="90"/>
    </row>
    <row r="975805" spans="68:68" customFormat="1">
      <c r="BP975805" s="90"/>
    </row>
    <row r="975806" spans="68:68" customFormat="1">
      <c r="BP975806" s="90"/>
    </row>
    <row r="975807" spans="68:68" customFormat="1">
      <c r="BP975807" s="90"/>
    </row>
    <row r="975808" spans="68:68" customFormat="1">
      <c r="BP975808" s="90"/>
    </row>
    <row r="975809" spans="68:68" customFormat="1">
      <c r="BP975809" s="90"/>
    </row>
    <row r="975810" spans="68:68" customFormat="1">
      <c r="BP975810" s="90"/>
    </row>
    <row r="975811" spans="68:68" customFormat="1">
      <c r="BP975811" s="90"/>
    </row>
    <row r="975812" spans="68:68" customFormat="1">
      <c r="BP975812" s="90"/>
    </row>
    <row r="975813" spans="68:68" customFormat="1">
      <c r="BP975813" s="90"/>
    </row>
    <row r="975814" spans="68:68" customFormat="1">
      <c r="BP975814" s="90"/>
    </row>
    <row r="975815" spans="68:68" customFormat="1">
      <c r="BP975815" s="90"/>
    </row>
    <row r="975816" spans="68:68" customFormat="1">
      <c r="BP975816" s="90"/>
    </row>
    <row r="975817" spans="68:68" customFormat="1">
      <c r="BP975817" s="90"/>
    </row>
    <row r="975818" spans="68:68" customFormat="1">
      <c r="BP975818" s="90"/>
    </row>
    <row r="975819" spans="68:68" customFormat="1">
      <c r="BP975819" s="90"/>
    </row>
    <row r="975820" spans="68:68" customFormat="1">
      <c r="BP975820" s="90"/>
    </row>
    <row r="975821" spans="68:68" customFormat="1">
      <c r="BP975821" s="90"/>
    </row>
    <row r="975822" spans="68:68" customFormat="1">
      <c r="BP975822" s="90"/>
    </row>
    <row r="975823" spans="68:68" customFormat="1">
      <c r="BP975823" s="90"/>
    </row>
    <row r="975824" spans="68:68" customFormat="1">
      <c r="BP975824" s="90"/>
    </row>
    <row r="975825" spans="68:68" customFormat="1">
      <c r="BP975825" s="90"/>
    </row>
    <row r="975826" spans="68:68" customFormat="1">
      <c r="BP975826" s="90"/>
    </row>
    <row r="975827" spans="68:68" customFormat="1">
      <c r="BP975827" s="90"/>
    </row>
    <row r="975828" spans="68:68" customFormat="1">
      <c r="BP975828" s="90"/>
    </row>
    <row r="975829" spans="68:68" customFormat="1">
      <c r="BP975829" s="90"/>
    </row>
    <row r="975830" spans="68:68" customFormat="1">
      <c r="BP975830" s="90"/>
    </row>
    <row r="975831" spans="68:68" customFormat="1">
      <c r="BP975831" s="90"/>
    </row>
    <row r="975832" spans="68:68" customFormat="1">
      <c r="BP975832" s="90"/>
    </row>
    <row r="975833" spans="68:68" customFormat="1">
      <c r="BP975833" s="90"/>
    </row>
    <row r="975834" spans="68:68" customFormat="1">
      <c r="BP975834" s="90"/>
    </row>
    <row r="975835" spans="68:68" customFormat="1">
      <c r="BP975835" s="90"/>
    </row>
    <row r="975836" spans="68:68" customFormat="1">
      <c r="BP975836" s="90"/>
    </row>
    <row r="975837" spans="68:68" customFormat="1">
      <c r="BP975837" s="90"/>
    </row>
    <row r="975838" spans="68:68" customFormat="1">
      <c r="BP975838" s="90"/>
    </row>
    <row r="975839" spans="68:68" customFormat="1">
      <c r="BP975839" s="90"/>
    </row>
    <row r="975840" spans="68:68" customFormat="1">
      <c r="BP975840" s="90"/>
    </row>
    <row r="975841" spans="68:68" customFormat="1">
      <c r="BP975841" s="90"/>
    </row>
    <row r="975842" spans="68:68" customFormat="1">
      <c r="BP975842" s="90"/>
    </row>
    <row r="975843" spans="68:68" customFormat="1">
      <c r="BP975843" s="90"/>
    </row>
    <row r="975844" spans="68:68" customFormat="1">
      <c r="BP975844" s="90"/>
    </row>
    <row r="975845" spans="68:68" customFormat="1">
      <c r="BP975845" s="90"/>
    </row>
    <row r="975846" spans="68:68" customFormat="1">
      <c r="BP975846" s="90"/>
    </row>
    <row r="975847" spans="68:68" customFormat="1">
      <c r="BP975847" s="90"/>
    </row>
    <row r="975848" spans="68:68" customFormat="1">
      <c r="BP975848" s="90"/>
    </row>
    <row r="975849" spans="68:68" customFormat="1">
      <c r="BP975849" s="90"/>
    </row>
    <row r="975850" spans="68:68" customFormat="1">
      <c r="BP975850" s="90"/>
    </row>
    <row r="975851" spans="68:68" customFormat="1">
      <c r="BP975851" s="90"/>
    </row>
    <row r="975852" spans="68:68" customFormat="1">
      <c r="BP975852" s="90"/>
    </row>
    <row r="975853" spans="68:68" customFormat="1">
      <c r="BP975853" s="90"/>
    </row>
    <row r="975854" spans="68:68" customFormat="1">
      <c r="BP975854" s="90"/>
    </row>
    <row r="975855" spans="68:68" customFormat="1">
      <c r="BP975855" s="90"/>
    </row>
    <row r="975856" spans="68:68" customFormat="1">
      <c r="BP975856" s="90"/>
    </row>
    <row r="975857" spans="68:68" customFormat="1">
      <c r="BP975857" s="90"/>
    </row>
    <row r="975858" spans="68:68" customFormat="1">
      <c r="BP975858" s="90"/>
    </row>
    <row r="975859" spans="68:68" customFormat="1">
      <c r="BP975859" s="90"/>
    </row>
    <row r="975860" spans="68:68" customFormat="1">
      <c r="BP975860" s="90"/>
    </row>
    <row r="975861" spans="68:68" customFormat="1">
      <c r="BP975861" s="90"/>
    </row>
    <row r="975862" spans="68:68" customFormat="1">
      <c r="BP975862" s="90"/>
    </row>
    <row r="975863" spans="68:68" customFormat="1">
      <c r="BP975863" s="90"/>
    </row>
    <row r="975864" spans="68:68" customFormat="1">
      <c r="BP975864" s="90"/>
    </row>
    <row r="975865" spans="68:68" customFormat="1">
      <c r="BP975865" s="90"/>
    </row>
    <row r="975866" spans="68:68" customFormat="1">
      <c r="BP975866" s="90"/>
    </row>
    <row r="975867" spans="68:68" customFormat="1">
      <c r="BP975867" s="90"/>
    </row>
    <row r="975868" spans="68:68" customFormat="1">
      <c r="BP975868" s="90"/>
    </row>
    <row r="975869" spans="68:68" customFormat="1">
      <c r="BP975869" s="90"/>
    </row>
    <row r="975870" spans="68:68" customFormat="1">
      <c r="BP975870" s="90"/>
    </row>
    <row r="975871" spans="68:68" customFormat="1">
      <c r="BP975871" s="90"/>
    </row>
    <row r="975872" spans="68:68" customFormat="1">
      <c r="BP975872" s="90"/>
    </row>
    <row r="975873" spans="68:68" customFormat="1">
      <c r="BP975873" s="90"/>
    </row>
    <row r="975874" spans="68:68" customFormat="1">
      <c r="BP975874" s="90"/>
    </row>
    <row r="975875" spans="68:68" customFormat="1">
      <c r="BP975875" s="90"/>
    </row>
    <row r="975876" spans="68:68" customFormat="1">
      <c r="BP975876" s="90"/>
    </row>
    <row r="975877" spans="68:68" customFormat="1">
      <c r="BP975877" s="90"/>
    </row>
    <row r="975878" spans="68:68" customFormat="1">
      <c r="BP975878" s="90"/>
    </row>
    <row r="975879" spans="68:68" customFormat="1">
      <c r="BP975879" s="90"/>
    </row>
    <row r="975880" spans="68:68" customFormat="1">
      <c r="BP975880" s="90"/>
    </row>
    <row r="975881" spans="68:68" customFormat="1">
      <c r="BP975881" s="90"/>
    </row>
    <row r="975882" spans="68:68" customFormat="1">
      <c r="BP975882" s="90"/>
    </row>
    <row r="975883" spans="68:68" customFormat="1">
      <c r="BP975883" s="90"/>
    </row>
    <row r="975884" spans="68:68" customFormat="1">
      <c r="BP975884" s="90"/>
    </row>
    <row r="975885" spans="68:68" customFormat="1">
      <c r="BP975885" s="90"/>
    </row>
    <row r="975886" spans="68:68" customFormat="1">
      <c r="BP975886" s="90"/>
    </row>
    <row r="975887" spans="68:68" customFormat="1">
      <c r="BP975887" s="90"/>
    </row>
    <row r="975888" spans="68:68" customFormat="1">
      <c r="BP975888" s="90"/>
    </row>
    <row r="975889" spans="68:68" customFormat="1">
      <c r="BP975889" s="90"/>
    </row>
    <row r="975890" spans="68:68" customFormat="1">
      <c r="BP975890" s="90"/>
    </row>
    <row r="975891" spans="68:68" customFormat="1">
      <c r="BP975891" s="90"/>
    </row>
    <row r="975892" spans="68:68" customFormat="1">
      <c r="BP975892" s="90"/>
    </row>
    <row r="975893" spans="68:68" customFormat="1">
      <c r="BP975893" s="90"/>
    </row>
    <row r="975894" spans="68:68" customFormat="1">
      <c r="BP975894" s="90"/>
    </row>
    <row r="975895" spans="68:68" customFormat="1">
      <c r="BP975895" s="90"/>
    </row>
    <row r="975896" spans="68:68" customFormat="1">
      <c r="BP975896" s="90"/>
    </row>
    <row r="975897" spans="68:68" customFormat="1">
      <c r="BP975897" s="90"/>
    </row>
    <row r="975898" spans="68:68" customFormat="1">
      <c r="BP975898" s="90"/>
    </row>
    <row r="975899" spans="68:68" customFormat="1">
      <c r="BP975899" s="90"/>
    </row>
    <row r="975900" spans="68:68" customFormat="1">
      <c r="BP975900" s="90"/>
    </row>
    <row r="975901" spans="68:68" customFormat="1">
      <c r="BP975901" s="90"/>
    </row>
    <row r="975902" spans="68:68" customFormat="1">
      <c r="BP975902" s="90"/>
    </row>
    <row r="975903" spans="68:68" customFormat="1">
      <c r="BP975903" s="90"/>
    </row>
    <row r="975904" spans="68:68" customFormat="1">
      <c r="BP975904" s="90"/>
    </row>
    <row r="975905" spans="68:68" customFormat="1">
      <c r="BP975905" s="90"/>
    </row>
    <row r="975906" spans="68:68" customFormat="1">
      <c r="BP975906" s="90"/>
    </row>
    <row r="975907" spans="68:68" customFormat="1">
      <c r="BP975907" s="90"/>
    </row>
    <row r="975908" spans="68:68" customFormat="1">
      <c r="BP975908" s="90"/>
    </row>
    <row r="975909" spans="68:68" customFormat="1">
      <c r="BP975909" s="90"/>
    </row>
    <row r="975910" spans="68:68" customFormat="1">
      <c r="BP975910" s="90"/>
    </row>
    <row r="975911" spans="68:68" customFormat="1">
      <c r="BP975911" s="90"/>
    </row>
    <row r="975912" spans="68:68" customFormat="1">
      <c r="BP975912" s="90"/>
    </row>
    <row r="975913" spans="68:68" customFormat="1">
      <c r="BP975913" s="90"/>
    </row>
    <row r="975914" spans="68:68" customFormat="1">
      <c r="BP975914" s="90"/>
    </row>
    <row r="975915" spans="68:68" customFormat="1">
      <c r="BP975915" s="90"/>
    </row>
    <row r="975916" spans="68:68" customFormat="1">
      <c r="BP975916" s="90"/>
    </row>
    <row r="975917" spans="68:68" customFormat="1">
      <c r="BP975917" s="90"/>
    </row>
    <row r="975918" spans="68:68" customFormat="1">
      <c r="BP975918" s="90"/>
    </row>
    <row r="975919" spans="68:68" customFormat="1">
      <c r="BP975919" s="90"/>
    </row>
    <row r="975920" spans="68:68" customFormat="1">
      <c r="BP975920" s="90"/>
    </row>
    <row r="975921" spans="68:68" customFormat="1">
      <c r="BP975921" s="90"/>
    </row>
    <row r="975922" spans="68:68" customFormat="1">
      <c r="BP975922" s="90"/>
    </row>
    <row r="975923" spans="68:68" customFormat="1">
      <c r="BP975923" s="90"/>
    </row>
    <row r="975924" spans="68:68" customFormat="1">
      <c r="BP975924" s="90"/>
    </row>
    <row r="975925" spans="68:68" customFormat="1">
      <c r="BP975925" s="90"/>
    </row>
    <row r="975926" spans="68:68" customFormat="1">
      <c r="BP975926" s="90"/>
    </row>
    <row r="975927" spans="68:68" customFormat="1">
      <c r="BP975927" s="90"/>
    </row>
    <row r="975928" spans="68:68" customFormat="1">
      <c r="BP975928" s="90"/>
    </row>
    <row r="975929" spans="68:68" customFormat="1">
      <c r="BP975929" s="90"/>
    </row>
    <row r="975930" spans="68:68" customFormat="1">
      <c r="BP975930" s="90"/>
    </row>
    <row r="975931" spans="68:68" customFormat="1">
      <c r="BP975931" s="90"/>
    </row>
    <row r="975932" spans="68:68" customFormat="1">
      <c r="BP975932" s="90"/>
    </row>
    <row r="975933" spans="68:68" customFormat="1">
      <c r="BP975933" s="90"/>
    </row>
    <row r="975934" spans="68:68" customFormat="1">
      <c r="BP975934" s="90"/>
    </row>
    <row r="975935" spans="68:68" customFormat="1">
      <c r="BP975935" s="90"/>
    </row>
    <row r="975936" spans="68:68" customFormat="1">
      <c r="BP975936" s="90"/>
    </row>
    <row r="975937" spans="68:68" customFormat="1">
      <c r="BP975937" s="90"/>
    </row>
    <row r="975938" spans="68:68" customFormat="1">
      <c r="BP975938" s="90"/>
    </row>
    <row r="975939" spans="68:68" customFormat="1">
      <c r="BP975939" s="90"/>
    </row>
    <row r="975940" spans="68:68" customFormat="1">
      <c r="BP975940" s="90"/>
    </row>
    <row r="975941" spans="68:68" customFormat="1">
      <c r="BP975941" s="90"/>
    </row>
    <row r="975942" spans="68:68" customFormat="1">
      <c r="BP975942" s="90"/>
    </row>
    <row r="975943" spans="68:68" customFormat="1">
      <c r="BP975943" s="90"/>
    </row>
    <row r="975944" spans="68:68" customFormat="1">
      <c r="BP975944" s="90"/>
    </row>
    <row r="975945" spans="68:68" customFormat="1">
      <c r="BP975945" s="90"/>
    </row>
    <row r="975946" spans="68:68" customFormat="1">
      <c r="BP975946" s="90"/>
    </row>
    <row r="975947" spans="68:68" customFormat="1">
      <c r="BP975947" s="90"/>
    </row>
    <row r="975948" spans="68:68" customFormat="1">
      <c r="BP975948" s="90"/>
    </row>
    <row r="975949" spans="68:68" customFormat="1">
      <c r="BP975949" s="90"/>
    </row>
    <row r="975950" spans="68:68" customFormat="1">
      <c r="BP975950" s="90"/>
    </row>
    <row r="975951" spans="68:68" customFormat="1">
      <c r="BP975951" s="90"/>
    </row>
    <row r="975952" spans="68:68" customFormat="1">
      <c r="BP975952" s="90"/>
    </row>
    <row r="975953" spans="68:68" customFormat="1">
      <c r="BP975953" s="90"/>
    </row>
    <row r="975954" spans="68:68" customFormat="1">
      <c r="BP975954" s="90"/>
    </row>
    <row r="975955" spans="68:68" customFormat="1">
      <c r="BP975955" s="90"/>
    </row>
    <row r="975956" spans="68:68" customFormat="1">
      <c r="BP975956" s="90"/>
    </row>
    <row r="975957" spans="68:68" customFormat="1">
      <c r="BP975957" s="90"/>
    </row>
    <row r="975958" spans="68:68" customFormat="1">
      <c r="BP975958" s="90"/>
    </row>
    <row r="975959" spans="68:68" customFormat="1">
      <c r="BP975959" s="90"/>
    </row>
    <row r="975960" spans="68:68" customFormat="1">
      <c r="BP975960" s="90"/>
    </row>
    <row r="975961" spans="68:68" customFormat="1">
      <c r="BP975961" s="90"/>
    </row>
    <row r="975962" spans="68:68" customFormat="1">
      <c r="BP975962" s="90"/>
    </row>
    <row r="975963" spans="68:68" customFormat="1">
      <c r="BP975963" s="90"/>
    </row>
    <row r="975964" spans="68:68" customFormat="1">
      <c r="BP975964" s="90"/>
    </row>
    <row r="975965" spans="68:68" customFormat="1">
      <c r="BP975965" s="90"/>
    </row>
    <row r="975966" spans="68:68" customFormat="1">
      <c r="BP975966" s="90"/>
    </row>
    <row r="975967" spans="68:68" customFormat="1">
      <c r="BP975967" s="90"/>
    </row>
    <row r="975968" spans="68:68" customFormat="1">
      <c r="BP975968" s="90"/>
    </row>
    <row r="975969" spans="68:68" customFormat="1">
      <c r="BP975969" s="90"/>
    </row>
    <row r="975970" spans="68:68" customFormat="1">
      <c r="BP975970" s="90"/>
    </row>
    <row r="975971" spans="68:68" customFormat="1">
      <c r="BP975971" s="90"/>
    </row>
    <row r="975972" spans="68:68" customFormat="1">
      <c r="BP975972" s="90"/>
    </row>
    <row r="975973" spans="68:68" customFormat="1">
      <c r="BP975973" s="90"/>
    </row>
    <row r="975974" spans="68:68" customFormat="1">
      <c r="BP975974" s="90"/>
    </row>
    <row r="975975" spans="68:68" customFormat="1">
      <c r="BP975975" s="90"/>
    </row>
    <row r="975976" spans="68:68" customFormat="1">
      <c r="BP975976" s="90"/>
    </row>
    <row r="975977" spans="68:68" customFormat="1">
      <c r="BP975977" s="90"/>
    </row>
    <row r="975978" spans="68:68" customFormat="1">
      <c r="BP975978" s="90"/>
    </row>
    <row r="975979" spans="68:68" customFormat="1">
      <c r="BP975979" s="90"/>
    </row>
    <row r="975980" spans="68:68" customFormat="1">
      <c r="BP975980" s="90"/>
    </row>
    <row r="975981" spans="68:68" customFormat="1">
      <c r="BP975981" s="90"/>
    </row>
    <row r="975982" spans="68:68" customFormat="1">
      <c r="BP975982" s="90"/>
    </row>
    <row r="975983" spans="68:68" customFormat="1">
      <c r="BP975983" s="90"/>
    </row>
    <row r="975984" spans="68:68" customFormat="1">
      <c r="BP975984" s="90"/>
    </row>
    <row r="975985" spans="68:68" customFormat="1">
      <c r="BP975985" s="90"/>
    </row>
    <row r="975986" spans="68:68" customFormat="1">
      <c r="BP975986" s="90"/>
    </row>
    <row r="975987" spans="68:68" customFormat="1">
      <c r="BP975987" s="90"/>
    </row>
    <row r="975988" spans="68:68" customFormat="1">
      <c r="BP975988" s="90"/>
    </row>
    <row r="975989" spans="68:68" customFormat="1">
      <c r="BP975989" s="90"/>
    </row>
    <row r="975990" spans="68:68" customFormat="1">
      <c r="BP975990" s="90"/>
    </row>
    <row r="975991" spans="68:68" customFormat="1">
      <c r="BP975991" s="90"/>
    </row>
    <row r="975992" spans="68:68" customFormat="1">
      <c r="BP975992" s="90"/>
    </row>
    <row r="975993" spans="68:68" customFormat="1">
      <c r="BP975993" s="90"/>
    </row>
    <row r="975994" spans="68:68" customFormat="1">
      <c r="BP975994" s="90"/>
    </row>
    <row r="975995" spans="68:68" customFormat="1">
      <c r="BP975995" s="90"/>
    </row>
    <row r="975996" spans="68:68" customFormat="1">
      <c r="BP975996" s="90"/>
    </row>
    <row r="975997" spans="68:68" customFormat="1">
      <c r="BP975997" s="90"/>
    </row>
    <row r="975998" spans="68:68" customFormat="1">
      <c r="BP975998" s="90"/>
    </row>
    <row r="975999" spans="68:68" customFormat="1">
      <c r="BP975999" s="90"/>
    </row>
    <row r="976000" spans="68:68" customFormat="1">
      <c r="BP976000" s="90"/>
    </row>
    <row r="976001" spans="68:68" customFormat="1">
      <c r="BP976001" s="90"/>
    </row>
    <row r="976002" spans="68:68" customFormat="1">
      <c r="BP976002" s="90"/>
    </row>
    <row r="976003" spans="68:68" customFormat="1">
      <c r="BP976003" s="90"/>
    </row>
    <row r="976004" spans="68:68" customFormat="1">
      <c r="BP976004" s="90"/>
    </row>
    <row r="976005" spans="68:68" customFormat="1">
      <c r="BP976005" s="90"/>
    </row>
    <row r="976006" spans="68:68" customFormat="1">
      <c r="BP976006" s="90"/>
    </row>
    <row r="976007" spans="68:68" customFormat="1">
      <c r="BP976007" s="90"/>
    </row>
    <row r="976008" spans="68:68" customFormat="1">
      <c r="BP976008" s="90"/>
    </row>
    <row r="976009" spans="68:68" customFormat="1">
      <c r="BP976009" s="90"/>
    </row>
    <row r="976010" spans="68:68" customFormat="1">
      <c r="BP976010" s="90"/>
    </row>
    <row r="976011" spans="68:68" customFormat="1">
      <c r="BP976011" s="90"/>
    </row>
    <row r="976012" spans="68:68" customFormat="1">
      <c r="BP976012" s="90"/>
    </row>
    <row r="976013" spans="68:68" customFormat="1">
      <c r="BP976013" s="90"/>
    </row>
    <row r="976014" spans="68:68" customFormat="1">
      <c r="BP976014" s="90"/>
    </row>
    <row r="976015" spans="68:68" customFormat="1">
      <c r="BP976015" s="90"/>
    </row>
    <row r="976016" spans="68:68" customFormat="1">
      <c r="BP976016" s="90"/>
    </row>
    <row r="976017" spans="68:68" customFormat="1">
      <c r="BP976017" s="90"/>
    </row>
    <row r="976018" spans="68:68" customFormat="1">
      <c r="BP976018" s="90"/>
    </row>
    <row r="976019" spans="68:68" customFormat="1">
      <c r="BP976019" s="90"/>
    </row>
    <row r="976020" spans="68:68" customFormat="1">
      <c r="BP976020" s="90"/>
    </row>
    <row r="976021" spans="68:68" customFormat="1">
      <c r="BP976021" s="90"/>
    </row>
    <row r="976022" spans="68:68" customFormat="1">
      <c r="BP976022" s="90"/>
    </row>
    <row r="976023" spans="68:68" customFormat="1">
      <c r="BP976023" s="90"/>
    </row>
    <row r="976024" spans="68:68" customFormat="1">
      <c r="BP976024" s="90"/>
    </row>
    <row r="976025" spans="68:68" customFormat="1">
      <c r="BP976025" s="90"/>
    </row>
    <row r="976026" spans="68:68" customFormat="1">
      <c r="BP976026" s="90"/>
    </row>
    <row r="976027" spans="68:68" customFormat="1">
      <c r="BP976027" s="90"/>
    </row>
    <row r="976028" spans="68:68" customFormat="1">
      <c r="BP976028" s="90"/>
    </row>
    <row r="976029" spans="68:68" customFormat="1">
      <c r="BP976029" s="90"/>
    </row>
    <row r="976030" spans="68:68" customFormat="1">
      <c r="BP976030" s="90"/>
    </row>
    <row r="976031" spans="68:68" customFormat="1">
      <c r="BP976031" s="90"/>
    </row>
    <row r="976032" spans="68:68" customFormat="1">
      <c r="BP976032" s="90"/>
    </row>
    <row r="976033" spans="68:68" customFormat="1">
      <c r="BP976033" s="90"/>
    </row>
    <row r="976034" spans="68:68" customFormat="1">
      <c r="BP976034" s="90"/>
    </row>
    <row r="976035" spans="68:68" customFormat="1">
      <c r="BP976035" s="90"/>
    </row>
    <row r="976036" spans="68:68" customFormat="1">
      <c r="BP976036" s="90"/>
    </row>
    <row r="976037" spans="68:68" customFormat="1">
      <c r="BP976037" s="90"/>
    </row>
    <row r="976038" spans="68:68" customFormat="1">
      <c r="BP976038" s="90"/>
    </row>
    <row r="976039" spans="68:68" customFormat="1">
      <c r="BP976039" s="90"/>
    </row>
    <row r="976040" spans="68:68" customFormat="1">
      <c r="BP976040" s="90"/>
    </row>
    <row r="976041" spans="68:68" customFormat="1">
      <c r="BP976041" s="90"/>
    </row>
    <row r="976042" spans="68:68" customFormat="1">
      <c r="BP976042" s="90"/>
    </row>
    <row r="976043" spans="68:68" customFormat="1">
      <c r="BP976043" s="90"/>
    </row>
    <row r="976044" spans="68:68" customFormat="1">
      <c r="BP976044" s="90"/>
    </row>
    <row r="976045" spans="68:68" customFormat="1">
      <c r="BP976045" s="90"/>
    </row>
    <row r="976046" spans="68:68" customFormat="1">
      <c r="BP976046" s="90"/>
    </row>
    <row r="976047" spans="68:68" customFormat="1">
      <c r="BP976047" s="90"/>
    </row>
    <row r="976048" spans="68:68" customFormat="1">
      <c r="BP976048" s="90"/>
    </row>
    <row r="976049" spans="68:68" customFormat="1">
      <c r="BP976049" s="90"/>
    </row>
    <row r="976050" spans="68:68" customFormat="1">
      <c r="BP976050" s="90"/>
    </row>
    <row r="976051" spans="68:68" customFormat="1">
      <c r="BP976051" s="90"/>
    </row>
    <row r="976052" spans="68:68" customFormat="1">
      <c r="BP976052" s="90"/>
    </row>
    <row r="976053" spans="68:68" customFormat="1">
      <c r="BP976053" s="90"/>
    </row>
    <row r="976054" spans="68:68" customFormat="1">
      <c r="BP976054" s="90"/>
    </row>
    <row r="976055" spans="68:68" customFormat="1">
      <c r="BP976055" s="90"/>
    </row>
    <row r="976056" spans="68:68" customFormat="1">
      <c r="BP976056" s="90"/>
    </row>
    <row r="976057" spans="68:68" customFormat="1">
      <c r="BP976057" s="90"/>
    </row>
    <row r="976058" spans="68:68" customFormat="1">
      <c r="BP976058" s="90"/>
    </row>
    <row r="976059" spans="68:68" customFormat="1">
      <c r="BP976059" s="90"/>
    </row>
    <row r="976060" spans="68:68" customFormat="1">
      <c r="BP976060" s="90"/>
    </row>
    <row r="976061" spans="68:68" customFormat="1">
      <c r="BP976061" s="90"/>
    </row>
    <row r="976062" spans="68:68" customFormat="1">
      <c r="BP976062" s="90"/>
    </row>
    <row r="976063" spans="68:68" customFormat="1">
      <c r="BP976063" s="90"/>
    </row>
    <row r="976064" spans="68:68" customFormat="1">
      <c r="BP976064" s="90"/>
    </row>
    <row r="976065" spans="68:68" customFormat="1">
      <c r="BP976065" s="90"/>
    </row>
    <row r="976066" spans="68:68" customFormat="1">
      <c r="BP976066" s="90"/>
    </row>
    <row r="976067" spans="68:68" customFormat="1">
      <c r="BP976067" s="90"/>
    </row>
    <row r="976068" spans="68:68" customFormat="1">
      <c r="BP976068" s="90"/>
    </row>
    <row r="976069" spans="68:68" customFormat="1">
      <c r="BP976069" s="90"/>
    </row>
    <row r="976070" spans="68:68" customFormat="1">
      <c r="BP976070" s="90"/>
    </row>
    <row r="976071" spans="68:68" customFormat="1">
      <c r="BP976071" s="90"/>
    </row>
    <row r="976072" spans="68:68" customFormat="1">
      <c r="BP976072" s="90"/>
    </row>
    <row r="976073" spans="68:68" customFormat="1">
      <c r="BP976073" s="90"/>
    </row>
    <row r="976074" spans="68:68" customFormat="1">
      <c r="BP976074" s="90"/>
    </row>
    <row r="976075" spans="68:68" customFormat="1">
      <c r="BP976075" s="90"/>
    </row>
    <row r="976076" spans="68:68" customFormat="1">
      <c r="BP976076" s="90"/>
    </row>
    <row r="976077" spans="68:68" customFormat="1">
      <c r="BP976077" s="90"/>
    </row>
    <row r="976078" spans="68:68" customFormat="1">
      <c r="BP976078" s="90"/>
    </row>
    <row r="976079" spans="68:68" customFormat="1">
      <c r="BP976079" s="90"/>
    </row>
    <row r="976080" spans="68:68" customFormat="1">
      <c r="BP976080" s="90"/>
    </row>
    <row r="976081" spans="68:68" customFormat="1">
      <c r="BP976081" s="90"/>
    </row>
    <row r="976082" spans="68:68" customFormat="1">
      <c r="BP976082" s="90"/>
    </row>
    <row r="976083" spans="68:68" customFormat="1">
      <c r="BP976083" s="90"/>
    </row>
    <row r="976084" spans="68:68" customFormat="1">
      <c r="BP976084" s="90"/>
    </row>
    <row r="976085" spans="68:68" customFormat="1">
      <c r="BP976085" s="90"/>
    </row>
    <row r="976086" spans="68:68" customFormat="1">
      <c r="BP976086" s="90"/>
    </row>
    <row r="976087" spans="68:68" customFormat="1">
      <c r="BP976087" s="90"/>
    </row>
    <row r="976088" spans="68:68" customFormat="1">
      <c r="BP976088" s="90"/>
    </row>
    <row r="976089" spans="68:68" customFormat="1">
      <c r="BP976089" s="90"/>
    </row>
    <row r="976090" spans="68:68" customFormat="1">
      <c r="BP976090" s="90"/>
    </row>
    <row r="976091" spans="68:68" customFormat="1">
      <c r="BP976091" s="90"/>
    </row>
    <row r="976092" spans="68:68" customFormat="1">
      <c r="BP976092" s="90"/>
    </row>
    <row r="976093" spans="68:68" customFormat="1">
      <c r="BP976093" s="90"/>
    </row>
    <row r="976094" spans="68:68" customFormat="1">
      <c r="BP976094" s="90"/>
    </row>
    <row r="976095" spans="68:68" customFormat="1">
      <c r="BP976095" s="90"/>
    </row>
    <row r="976096" spans="68:68" customFormat="1">
      <c r="BP976096" s="90"/>
    </row>
    <row r="976097" spans="68:68" customFormat="1">
      <c r="BP976097" s="90"/>
    </row>
    <row r="976098" spans="68:68" customFormat="1">
      <c r="BP976098" s="90"/>
    </row>
    <row r="976099" spans="68:68" customFormat="1">
      <c r="BP976099" s="90"/>
    </row>
    <row r="976100" spans="68:68" customFormat="1">
      <c r="BP976100" s="90"/>
    </row>
    <row r="976101" spans="68:68" customFormat="1">
      <c r="BP976101" s="90"/>
    </row>
    <row r="976102" spans="68:68" customFormat="1">
      <c r="BP976102" s="90"/>
    </row>
    <row r="976103" spans="68:68" customFormat="1">
      <c r="BP976103" s="90"/>
    </row>
    <row r="976104" spans="68:68" customFormat="1">
      <c r="BP976104" s="90"/>
    </row>
    <row r="976105" spans="68:68" customFormat="1">
      <c r="BP976105" s="90"/>
    </row>
    <row r="976106" spans="68:68" customFormat="1">
      <c r="BP976106" s="90"/>
    </row>
    <row r="976107" spans="68:68" customFormat="1">
      <c r="BP976107" s="90"/>
    </row>
    <row r="976108" spans="68:68" customFormat="1">
      <c r="BP976108" s="90"/>
    </row>
    <row r="976109" spans="68:68" customFormat="1">
      <c r="BP976109" s="90"/>
    </row>
    <row r="976110" spans="68:68" customFormat="1">
      <c r="BP976110" s="90"/>
    </row>
    <row r="976111" spans="68:68" customFormat="1">
      <c r="BP976111" s="90"/>
    </row>
    <row r="976112" spans="68:68" customFormat="1">
      <c r="BP976112" s="90"/>
    </row>
    <row r="976113" spans="68:68" customFormat="1">
      <c r="BP976113" s="90"/>
    </row>
    <row r="976114" spans="68:68" customFormat="1">
      <c r="BP976114" s="90"/>
    </row>
    <row r="976115" spans="68:68" customFormat="1">
      <c r="BP976115" s="90"/>
    </row>
    <row r="976116" spans="68:68" customFormat="1">
      <c r="BP976116" s="90"/>
    </row>
    <row r="976117" spans="68:68" customFormat="1">
      <c r="BP976117" s="90"/>
    </row>
    <row r="976118" spans="68:68" customFormat="1">
      <c r="BP976118" s="90"/>
    </row>
    <row r="976119" spans="68:68" customFormat="1">
      <c r="BP976119" s="90"/>
    </row>
    <row r="976120" spans="68:68" customFormat="1">
      <c r="BP976120" s="90"/>
    </row>
    <row r="976121" spans="68:68" customFormat="1">
      <c r="BP976121" s="90"/>
    </row>
    <row r="976122" spans="68:68" customFormat="1">
      <c r="BP976122" s="90"/>
    </row>
    <row r="976123" spans="68:68" customFormat="1">
      <c r="BP976123" s="90"/>
    </row>
    <row r="976124" spans="68:68" customFormat="1">
      <c r="BP976124" s="90"/>
    </row>
    <row r="976125" spans="68:68" customFormat="1">
      <c r="BP976125" s="90"/>
    </row>
    <row r="976126" spans="68:68" customFormat="1">
      <c r="BP976126" s="90"/>
    </row>
    <row r="976127" spans="68:68" customFormat="1">
      <c r="BP976127" s="90"/>
    </row>
    <row r="976128" spans="68:68" customFormat="1">
      <c r="BP976128" s="90"/>
    </row>
    <row r="976129" spans="68:68" customFormat="1">
      <c r="BP976129" s="90"/>
    </row>
    <row r="976130" spans="68:68" customFormat="1">
      <c r="BP976130" s="90"/>
    </row>
    <row r="976131" spans="68:68" customFormat="1">
      <c r="BP976131" s="90"/>
    </row>
    <row r="976132" spans="68:68" customFormat="1">
      <c r="BP976132" s="90"/>
    </row>
    <row r="976133" spans="68:68" customFormat="1">
      <c r="BP976133" s="90"/>
    </row>
    <row r="976134" spans="68:68" customFormat="1">
      <c r="BP976134" s="90"/>
    </row>
    <row r="976135" spans="68:68" customFormat="1">
      <c r="BP976135" s="90"/>
    </row>
    <row r="976136" spans="68:68" customFormat="1">
      <c r="BP976136" s="90"/>
    </row>
    <row r="976137" spans="68:68" customFormat="1">
      <c r="BP976137" s="90"/>
    </row>
    <row r="976138" spans="68:68" customFormat="1">
      <c r="BP976138" s="90"/>
    </row>
    <row r="976139" spans="68:68" customFormat="1">
      <c r="BP976139" s="90"/>
    </row>
    <row r="976140" spans="68:68" customFormat="1">
      <c r="BP976140" s="90"/>
    </row>
    <row r="976141" spans="68:68" customFormat="1">
      <c r="BP976141" s="90"/>
    </row>
    <row r="976142" spans="68:68" customFormat="1">
      <c r="BP976142" s="90"/>
    </row>
    <row r="976143" spans="68:68" customFormat="1">
      <c r="BP976143" s="90"/>
    </row>
    <row r="976144" spans="68:68" customFormat="1">
      <c r="BP976144" s="90"/>
    </row>
    <row r="976145" spans="68:68" customFormat="1">
      <c r="BP976145" s="90"/>
    </row>
    <row r="976146" spans="68:68" customFormat="1">
      <c r="BP976146" s="90"/>
    </row>
    <row r="976147" spans="68:68" customFormat="1">
      <c r="BP976147" s="90"/>
    </row>
    <row r="976148" spans="68:68" customFormat="1">
      <c r="BP976148" s="90"/>
    </row>
    <row r="976149" spans="68:68" customFormat="1">
      <c r="BP976149" s="90"/>
    </row>
    <row r="976150" spans="68:68" customFormat="1">
      <c r="BP976150" s="90"/>
    </row>
    <row r="976151" spans="68:68" customFormat="1">
      <c r="BP976151" s="90"/>
    </row>
    <row r="976152" spans="68:68" customFormat="1">
      <c r="BP976152" s="90"/>
    </row>
    <row r="976153" spans="68:68" customFormat="1">
      <c r="BP976153" s="90"/>
    </row>
    <row r="976154" spans="68:68" customFormat="1">
      <c r="BP976154" s="90"/>
    </row>
    <row r="976155" spans="68:68" customFormat="1">
      <c r="BP976155" s="90"/>
    </row>
    <row r="976156" spans="68:68" customFormat="1">
      <c r="BP976156" s="90"/>
    </row>
    <row r="976157" spans="68:68" customFormat="1">
      <c r="BP976157" s="90"/>
    </row>
    <row r="976158" spans="68:68" customFormat="1">
      <c r="BP976158" s="90"/>
    </row>
    <row r="976159" spans="68:68" customFormat="1">
      <c r="BP976159" s="90"/>
    </row>
    <row r="976160" spans="68:68" customFormat="1">
      <c r="BP976160" s="90"/>
    </row>
    <row r="976161" spans="68:68" customFormat="1">
      <c r="BP976161" s="90"/>
    </row>
    <row r="976162" spans="68:68" customFormat="1">
      <c r="BP976162" s="90"/>
    </row>
    <row r="976163" spans="68:68" customFormat="1">
      <c r="BP976163" s="90"/>
    </row>
    <row r="976164" spans="68:68" customFormat="1">
      <c r="BP976164" s="90"/>
    </row>
    <row r="976165" spans="68:68" customFormat="1">
      <c r="BP976165" s="90"/>
    </row>
    <row r="976166" spans="68:68" customFormat="1">
      <c r="BP976166" s="90"/>
    </row>
    <row r="976167" spans="68:68" customFormat="1">
      <c r="BP976167" s="90"/>
    </row>
    <row r="976168" spans="68:68" customFormat="1">
      <c r="BP976168" s="90"/>
    </row>
    <row r="976169" spans="68:68" customFormat="1">
      <c r="BP976169" s="90"/>
    </row>
    <row r="976170" spans="68:68" customFormat="1">
      <c r="BP976170" s="90"/>
    </row>
    <row r="976171" spans="68:68" customFormat="1">
      <c r="BP976171" s="90"/>
    </row>
    <row r="976172" spans="68:68" customFormat="1">
      <c r="BP976172" s="90"/>
    </row>
    <row r="976173" spans="68:68" customFormat="1">
      <c r="BP976173" s="90"/>
    </row>
    <row r="976174" spans="68:68" customFormat="1">
      <c r="BP976174" s="90"/>
    </row>
    <row r="976175" spans="68:68" customFormat="1">
      <c r="BP976175" s="90"/>
    </row>
    <row r="976176" spans="68:68" customFormat="1">
      <c r="BP976176" s="90"/>
    </row>
    <row r="976177" spans="68:68" customFormat="1">
      <c r="BP976177" s="90"/>
    </row>
    <row r="976178" spans="68:68" customFormat="1">
      <c r="BP976178" s="90"/>
    </row>
    <row r="976179" spans="68:68" customFormat="1">
      <c r="BP976179" s="90"/>
    </row>
    <row r="976180" spans="68:68" customFormat="1">
      <c r="BP976180" s="90"/>
    </row>
    <row r="976181" spans="68:68" customFormat="1">
      <c r="BP976181" s="90"/>
    </row>
    <row r="976182" spans="68:68" customFormat="1">
      <c r="BP976182" s="90"/>
    </row>
    <row r="976183" spans="68:68" customFormat="1">
      <c r="BP976183" s="90"/>
    </row>
    <row r="976184" spans="68:68" customFormat="1">
      <c r="BP976184" s="90"/>
    </row>
    <row r="976185" spans="68:68" customFormat="1">
      <c r="BP976185" s="90"/>
    </row>
    <row r="976186" spans="68:68" customFormat="1">
      <c r="BP976186" s="90"/>
    </row>
    <row r="976187" spans="68:68" customFormat="1">
      <c r="BP976187" s="90"/>
    </row>
    <row r="976188" spans="68:68" customFormat="1">
      <c r="BP976188" s="90"/>
    </row>
    <row r="976189" spans="68:68" customFormat="1">
      <c r="BP976189" s="90"/>
    </row>
    <row r="976190" spans="68:68" customFormat="1">
      <c r="BP976190" s="90"/>
    </row>
    <row r="976191" spans="68:68" customFormat="1">
      <c r="BP976191" s="90"/>
    </row>
    <row r="976192" spans="68:68" customFormat="1">
      <c r="BP976192" s="90"/>
    </row>
    <row r="976193" spans="68:68" customFormat="1">
      <c r="BP976193" s="90"/>
    </row>
    <row r="976194" spans="68:68" customFormat="1">
      <c r="BP976194" s="90"/>
    </row>
    <row r="976195" spans="68:68" customFormat="1">
      <c r="BP976195" s="90"/>
    </row>
    <row r="976196" spans="68:68" customFormat="1">
      <c r="BP976196" s="90"/>
    </row>
    <row r="976197" spans="68:68" customFormat="1">
      <c r="BP976197" s="90"/>
    </row>
    <row r="976198" spans="68:68" customFormat="1">
      <c r="BP976198" s="90"/>
    </row>
    <row r="976199" spans="68:68" customFormat="1">
      <c r="BP976199" s="90"/>
    </row>
    <row r="976200" spans="68:68" customFormat="1">
      <c r="BP976200" s="90"/>
    </row>
    <row r="976201" spans="68:68" customFormat="1">
      <c r="BP976201" s="90"/>
    </row>
    <row r="976202" spans="68:68" customFormat="1">
      <c r="BP976202" s="90"/>
    </row>
    <row r="976203" spans="68:68" customFormat="1">
      <c r="BP976203" s="90"/>
    </row>
    <row r="976204" spans="68:68" customFormat="1">
      <c r="BP976204" s="90"/>
    </row>
    <row r="976205" spans="68:68" customFormat="1">
      <c r="BP976205" s="90"/>
    </row>
    <row r="976206" spans="68:68" customFormat="1">
      <c r="BP976206" s="90"/>
    </row>
    <row r="976207" spans="68:68" customFormat="1">
      <c r="BP976207" s="90"/>
    </row>
    <row r="976208" spans="68:68" customFormat="1">
      <c r="BP976208" s="90"/>
    </row>
    <row r="976209" spans="68:68" customFormat="1">
      <c r="BP976209" s="90"/>
    </row>
    <row r="976210" spans="68:68" customFormat="1">
      <c r="BP976210" s="90"/>
    </row>
    <row r="976211" spans="68:68" customFormat="1">
      <c r="BP976211" s="90"/>
    </row>
    <row r="976212" spans="68:68" customFormat="1">
      <c r="BP976212" s="90"/>
    </row>
    <row r="976213" spans="68:68" customFormat="1">
      <c r="BP976213" s="90"/>
    </row>
    <row r="976214" spans="68:68" customFormat="1">
      <c r="BP976214" s="90"/>
    </row>
    <row r="976215" spans="68:68" customFormat="1">
      <c r="BP976215" s="90"/>
    </row>
    <row r="976216" spans="68:68" customFormat="1">
      <c r="BP976216" s="90"/>
    </row>
    <row r="976217" spans="68:68" customFormat="1">
      <c r="BP976217" s="90"/>
    </row>
    <row r="976218" spans="68:68" customFormat="1">
      <c r="BP976218" s="90"/>
    </row>
    <row r="976219" spans="68:68" customFormat="1">
      <c r="BP976219" s="90"/>
    </row>
    <row r="976220" spans="68:68" customFormat="1">
      <c r="BP976220" s="90"/>
    </row>
    <row r="976221" spans="68:68" customFormat="1">
      <c r="BP976221" s="90"/>
    </row>
    <row r="976222" spans="68:68" customFormat="1">
      <c r="BP976222" s="90"/>
    </row>
    <row r="976223" spans="68:68" customFormat="1">
      <c r="BP976223" s="90"/>
    </row>
    <row r="976224" spans="68:68" customFormat="1">
      <c r="BP976224" s="90"/>
    </row>
    <row r="976225" spans="68:68" customFormat="1">
      <c r="BP976225" s="90"/>
    </row>
    <row r="976226" spans="68:68" customFormat="1">
      <c r="BP976226" s="90"/>
    </row>
    <row r="976227" spans="68:68" customFormat="1">
      <c r="BP976227" s="90"/>
    </row>
    <row r="976228" spans="68:68" customFormat="1">
      <c r="BP976228" s="90"/>
    </row>
    <row r="976229" spans="68:68" customFormat="1">
      <c r="BP976229" s="90"/>
    </row>
    <row r="976230" spans="68:68" customFormat="1">
      <c r="BP976230" s="90"/>
    </row>
    <row r="976231" spans="68:68" customFormat="1">
      <c r="BP976231" s="90"/>
    </row>
    <row r="976232" spans="68:68" customFormat="1">
      <c r="BP976232" s="90"/>
    </row>
    <row r="976233" spans="68:68" customFormat="1">
      <c r="BP976233" s="90"/>
    </row>
    <row r="976234" spans="68:68" customFormat="1">
      <c r="BP976234" s="90"/>
    </row>
    <row r="976235" spans="68:68" customFormat="1">
      <c r="BP976235" s="90"/>
    </row>
    <row r="976236" spans="68:68" customFormat="1">
      <c r="BP976236" s="90"/>
    </row>
    <row r="976237" spans="68:68" customFormat="1">
      <c r="BP976237" s="90"/>
    </row>
    <row r="976238" spans="68:68" customFormat="1">
      <c r="BP976238" s="90"/>
    </row>
    <row r="976239" spans="68:68" customFormat="1">
      <c r="BP976239" s="90"/>
    </row>
    <row r="976240" spans="68:68" customFormat="1">
      <c r="BP976240" s="90"/>
    </row>
    <row r="976241" spans="68:68" customFormat="1">
      <c r="BP976241" s="90"/>
    </row>
    <row r="976242" spans="68:68" customFormat="1">
      <c r="BP976242" s="90"/>
    </row>
    <row r="976243" spans="68:68" customFormat="1">
      <c r="BP976243" s="90"/>
    </row>
    <row r="976244" spans="68:68" customFormat="1">
      <c r="BP976244" s="90"/>
    </row>
    <row r="976245" spans="68:68" customFormat="1">
      <c r="BP976245" s="90"/>
    </row>
    <row r="976246" spans="68:68" customFormat="1">
      <c r="BP976246" s="90"/>
    </row>
    <row r="976247" spans="68:68" customFormat="1">
      <c r="BP976247" s="90"/>
    </row>
    <row r="976248" spans="68:68" customFormat="1">
      <c r="BP976248" s="90"/>
    </row>
    <row r="976249" spans="68:68" customFormat="1">
      <c r="BP976249" s="90"/>
    </row>
    <row r="976250" spans="68:68" customFormat="1">
      <c r="BP976250" s="90"/>
    </row>
    <row r="976251" spans="68:68" customFormat="1">
      <c r="BP976251" s="90"/>
    </row>
    <row r="976252" spans="68:68" customFormat="1">
      <c r="BP976252" s="90"/>
    </row>
    <row r="976253" spans="68:68" customFormat="1">
      <c r="BP976253" s="90"/>
    </row>
    <row r="976254" spans="68:68" customFormat="1">
      <c r="BP976254" s="90"/>
    </row>
    <row r="976255" spans="68:68" customFormat="1">
      <c r="BP976255" s="90"/>
    </row>
    <row r="976256" spans="68:68" customFormat="1">
      <c r="BP976256" s="90"/>
    </row>
    <row r="976257" spans="68:68" customFormat="1">
      <c r="BP976257" s="90"/>
    </row>
    <row r="976258" spans="68:68" customFormat="1">
      <c r="BP976258" s="90"/>
    </row>
    <row r="976259" spans="68:68" customFormat="1">
      <c r="BP976259" s="90"/>
    </row>
    <row r="976260" spans="68:68" customFormat="1">
      <c r="BP976260" s="90"/>
    </row>
    <row r="976261" spans="68:68" customFormat="1">
      <c r="BP976261" s="90"/>
    </row>
    <row r="976262" spans="68:68" customFormat="1">
      <c r="BP976262" s="90"/>
    </row>
    <row r="976263" spans="68:68" customFormat="1">
      <c r="BP976263" s="90"/>
    </row>
    <row r="976264" spans="68:68" customFormat="1">
      <c r="BP976264" s="90"/>
    </row>
    <row r="976265" spans="68:68" customFormat="1">
      <c r="BP976265" s="90"/>
    </row>
    <row r="976266" spans="68:68" customFormat="1">
      <c r="BP976266" s="90"/>
    </row>
    <row r="976267" spans="68:68" customFormat="1">
      <c r="BP976267" s="90"/>
    </row>
    <row r="976268" spans="68:68" customFormat="1">
      <c r="BP976268" s="90"/>
    </row>
    <row r="976269" spans="68:68" customFormat="1">
      <c r="BP976269" s="90"/>
    </row>
    <row r="976270" spans="68:68" customFormat="1">
      <c r="BP976270" s="90"/>
    </row>
    <row r="976271" spans="68:68" customFormat="1">
      <c r="BP976271" s="90"/>
    </row>
    <row r="976272" spans="68:68" customFormat="1">
      <c r="BP976272" s="90"/>
    </row>
    <row r="976273" spans="68:68" customFormat="1">
      <c r="BP976273" s="90"/>
    </row>
    <row r="976274" spans="68:68" customFormat="1">
      <c r="BP976274" s="90"/>
    </row>
    <row r="976275" spans="68:68" customFormat="1">
      <c r="BP976275" s="90"/>
    </row>
    <row r="976276" spans="68:68" customFormat="1">
      <c r="BP976276" s="90"/>
    </row>
    <row r="976277" spans="68:68" customFormat="1">
      <c r="BP976277" s="90"/>
    </row>
    <row r="976278" spans="68:68" customFormat="1">
      <c r="BP976278" s="90"/>
    </row>
    <row r="976279" spans="68:68" customFormat="1">
      <c r="BP976279" s="90"/>
    </row>
    <row r="976280" spans="68:68" customFormat="1">
      <c r="BP976280" s="90"/>
    </row>
    <row r="976281" spans="68:68" customFormat="1">
      <c r="BP976281" s="90"/>
    </row>
    <row r="976282" spans="68:68" customFormat="1">
      <c r="BP976282" s="90"/>
    </row>
    <row r="976283" spans="68:68" customFormat="1">
      <c r="BP976283" s="90"/>
    </row>
    <row r="976284" spans="68:68" customFormat="1">
      <c r="BP976284" s="90"/>
    </row>
    <row r="976285" spans="68:68" customFormat="1">
      <c r="BP976285" s="90"/>
    </row>
    <row r="976286" spans="68:68" customFormat="1">
      <c r="BP976286" s="90"/>
    </row>
    <row r="976287" spans="68:68" customFormat="1">
      <c r="BP976287" s="90"/>
    </row>
    <row r="976288" spans="68:68" customFormat="1">
      <c r="BP976288" s="90"/>
    </row>
    <row r="976289" spans="68:68" customFormat="1">
      <c r="BP976289" s="90"/>
    </row>
    <row r="976290" spans="68:68" customFormat="1">
      <c r="BP976290" s="90"/>
    </row>
    <row r="976291" spans="68:68" customFormat="1">
      <c r="BP976291" s="90"/>
    </row>
    <row r="976292" spans="68:68" customFormat="1">
      <c r="BP976292" s="90"/>
    </row>
    <row r="976293" spans="68:68" customFormat="1">
      <c r="BP976293" s="90"/>
    </row>
    <row r="976294" spans="68:68" customFormat="1">
      <c r="BP976294" s="90"/>
    </row>
    <row r="976295" spans="68:68" customFormat="1">
      <c r="BP976295" s="90"/>
    </row>
    <row r="976296" spans="68:68" customFormat="1">
      <c r="BP976296" s="90"/>
    </row>
    <row r="976297" spans="68:68" customFormat="1">
      <c r="BP976297" s="90"/>
    </row>
    <row r="976298" spans="68:68" customFormat="1">
      <c r="BP976298" s="90"/>
    </row>
    <row r="976299" spans="68:68" customFormat="1">
      <c r="BP976299" s="90"/>
    </row>
    <row r="976300" spans="68:68" customFormat="1">
      <c r="BP976300" s="90"/>
    </row>
    <row r="976301" spans="68:68" customFormat="1">
      <c r="BP976301" s="90"/>
    </row>
    <row r="976302" spans="68:68" customFormat="1">
      <c r="BP976302" s="90"/>
    </row>
    <row r="976303" spans="68:68" customFormat="1">
      <c r="BP976303" s="90"/>
    </row>
    <row r="976304" spans="68:68" customFormat="1">
      <c r="BP976304" s="90"/>
    </row>
    <row r="976305" spans="68:68" customFormat="1">
      <c r="BP976305" s="90"/>
    </row>
    <row r="976306" spans="68:68" customFormat="1">
      <c r="BP976306" s="90"/>
    </row>
    <row r="976307" spans="68:68" customFormat="1">
      <c r="BP976307" s="90"/>
    </row>
    <row r="976308" spans="68:68" customFormat="1">
      <c r="BP976308" s="90"/>
    </row>
    <row r="976309" spans="68:68" customFormat="1">
      <c r="BP976309" s="90"/>
    </row>
    <row r="976310" spans="68:68" customFormat="1">
      <c r="BP976310" s="90"/>
    </row>
    <row r="976311" spans="68:68" customFormat="1">
      <c r="BP976311" s="90"/>
    </row>
    <row r="976312" spans="68:68" customFormat="1">
      <c r="BP976312" s="90"/>
    </row>
    <row r="976313" spans="68:68" customFormat="1">
      <c r="BP976313" s="90"/>
    </row>
    <row r="976314" spans="68:68" customFormat="1">
      <c r="BP976314" s="90"/>
    </row>
    <row r="976315" spans="68:68" customFormat="1">
      <c r="BP976315" s="90"/>
    </row>
    <row r="976316" spans="68:68" customFormat="1">
      <c r="BP976316" s="90"/>
    </row>
    <row r="976317" spans="68:68" customFormat="1">
      <c r="BP976317" s="90"/>
    </row>
    <row r="976318" spans="68:68" customFormat="1">
      <c r="BP976318" s="90"/>
    </row>
    <row r="976319" spans="68:68" customFormat="1">
      <c r="BP976319" s="90"/>
    </row>
    <row r="976320" spans="68:68" customFormat="1">
      <c r="BP976320" s="90"/>
    </row>
    <row r="976321" spans="68:68" customFormat="1">
      <c r="BP976321" s="90"/>
    </row>
    <row r="976322" spans="68:68" customFormat="1">
      <c r="BP976322" s="90"/>
    </row>
    <row r="976323" spans="68:68" customFormat="1">
      <c r="BP976323" s="90"/>
    </row>
    <row r="976324" spans="68:68" customFormat="1">
      <c r="BP976324" s="90"/>
    </row>
    <row r="976325" spans="68:68" customFormat="1">
      <c r="BP976325" s="90"/>
    </row>
    <row r="976326" spans="68:68" customFormat="1">
      <c r="BP976326" s="90"/>
    </row>
    <row r="976327" spans="68:68" customFormat="1">
      <c r="BP976327" s="90"/>
    </row>
    <row r="976328" spans="68:68" customFormat="1">
      <c r="BP976328" s="90"/>
    </row>
    <row r="976329" spans="68:68" customFormat="1">
      <c r="BP976329" s="90"/>
    </row>
    <row r="976330" spans="68:68" customFormat="1">
      <c r="BP976330" s="90"/>
    </row>
    <row r="976331" spans="68:68" customFormat="1">
      <c r="BP976331" s="90"/>
    </row>
    <row r="976332" spans="68:68" customFormat="1">
      <c r="BP976332" s="90"/>
    </row>
    <row r="976333" spans="68:68" customFormat="1">
      <c r="BP976333" s="90"/>
    </row>
    <row r="976334" spans="68:68" customFormat="1">
      <c r="BP976334" s="90"/>
    </row>
    <row r="976335" spans="68:68" customFormat="1">
      <c r="BP976335" s="90"/>
    </row>
    <row r="976336" spans="68:68" customFormat="1">
      <c r="BP976336" s="90"/>
    </row>
    <row r="976337" spans="68:68" customFormat="1">
      <c r="BP976337" s="90"/>
    </row>
    <row r="976338" spans="68:68" customFormat="1">
      <c r="BP976338" s="90"/>
    </row>
    <row r="976339" spans="68:68" customFormat="1">
      <c r="BP976339" s="90"/>
    </row>
    <row r="976340" spans="68:68" customFormat="1">
      <c r="BP976340" s="90"/>
    </row>
    <row r="976341" spans="68:68" customFormat="1">
      <c r="BP976341" s="90"/>
    </row>
    <row r="976342" spans="68:68" customFormat="1">
      <c r="BP976342" s="90"/>
    </row>
    <row r="976343" spans="68:68" customFormat="1">
      <c r="BP976343" s="90"/>
    </row>
    <row r="976344" spans="68:68" customFormat="1">
      <c r="BP976344" s="90"/>
    </row>
    <row r="976345" spans="68:68" customFormat="1">
      <c r="BP976345" s="90"/>
    </row>
    <row r="976346" spans="68:68" customFormat="1">
      <c r="BP976346" s="90"/>
    </row>
    <row r="976347" spans="68:68" customFormat="1">
      <c r="BP976347" s="90"/>
    </row>
    <row r="976348" spans="68:68" customFormat="1">
      <c r="BP976348" s="90"/>
    </row>
    <row r="976349" spans="68:68" customFormat="1">
      <c r="BP976349" s="90"/>
    </row>
    <row r="976350" spans="68:68" customFormat="1">
      <c r="BP976350" s="90"/>
    </row>
    <row r="976351" spans="68:68" customFormat="1">
      <c r="BP976351" s="90"/>
    </row>
    <row r="976352" spans="68:68" customFormat="1">
      <c r="BP976352" s="90"/>
    </row>
    <row r="976353" spans="68:68" customFormat="1">
      <c r="BP976353" s="90"/>
    </row>
    <row r="976354" spans="68:68" customFormat="1">
      <c r="BP976354" s="90"/>
    </row>
    <row r="976355" spans="68:68" customFormat="1">
      <c r="BP976355" s="90"/>
    </row>
    <row r="976356" spans="68:68" customFormat="1">
      <c r="BP976356" s="90"/>
    </row>
    <row r="976357" spans="68:68" customFormat="1">
      <c r="BP976357" s="90"/>
    </row>
    <row r="976358" spans="68:68" customFormat="1">
      <c r="BP976358" s="90"/>
    </row>
    <row r="976359" spans="68:68" customFormat="1">
      <c r="BP976359" s="90"/>
    </row>
    <row r="976360" spans="68:68" customFormat="1">
      <c r="BP976360" s="90"/>
    </row>
    <row r="976361" spans="68:68" customFormat="1">
      <c r="BP976361" s="90"/>
    </row>
    <row r="976362" spans="68:68" customFormat="1">
      <c r="BP976362" s="90"/>
    </row>
    <row r="976363" spans="68:68" customFormat="1">
      <c r="BP976363" s="90"/>
    </row>
    <row r="976364" spans="68:68" customFormat="1">
      <c r="BP976364" s="90"/>
    </row>
    <row r="976365" spans="68:68" customFormat="1">
      <c r="BP976365" s="90"/>
    </row>
    <row r="976366" spans="68:68" customFormat="1">
      <c r="BP976366" s="90"/>
    </row>
    <row r="976367" spans="68:68" customFormat="1">
      <c r="BP976367" s="90"/>
    </row>
    <row r="976368" spans="68:68" customFormat="1">
      <c r="BP976368" s="90"/>
    </row>
    <row r="976369" spans="68:68" customFormat="1">
      <c r="BP976369" s="90"/>
    </row>
    <row r="976370" spans="68:68" customFormat="1">
      <c r="BP976370" s="90"/>
    </row>
    <row r="976371" spans="68:68" customFormat="1">
      <c r="BP976371" s="90"/>
    </row>
    <row r="976372" spans="68:68" customFormat="1">
      <c r="BP976372" s="90"/>
    </row>
    <row r="976373" spans="68:68" customFormat="1">
      <c r="BP976373" s="90"/>
    </row>
    <row r="976374" spans="68:68" customFormat="1">
      <c r="BP976374" s="90"/>
    </row>
    <row r="976375" spans="68:68" customFormat="1">
      <c r="BP976375" s="90"/>
    </row>
    <row r="976376" spans="68:68" customFormat="1">
      <c r="BP976376" s="90"/>
    </row>
    <row r="976377" spans="68:68" customFormat="1">
      <c r="BP976377" s="90"/>
    </row>
    <row r="976378" spans="68:68" customFormat="1">
      <c r="BP976378" s="90"/>
    </row>
    <row r="976379" spans="68:68" customFormat="1">
      <c r="BP976379" s="90"/>
    </row>
    <row r="976380" spans="68:68" customFormat="1">
      <c r="BP976380" s="90"/>
    </row>
    <row r="976381" spans="68:68" customFormat="1">
      <c r="BP976381" s="90"/>
    </row>
    <row r="976382" spans="68:68" customFormat="1">
      <c r="BP976382" s="90"/>
    </row>
    <row r="976383" spans="68:68" customFormat="1">
      <c r="BP976383" s="90"/>
    </row>
    <row r="976384" spans="68:68" customFormat="1">
      <c r="BP976384" s="90"/>
    </row>
    <row r="976385" spans="68:68" customFormat="1">
      <c r="BP976385" s="90"/>
    </row>
    <row r="976386" spans="68:68" customFormat="1">
      <c r="BP976386" s="90"/>
    </row>
    <row r="976387" spans="68:68" customFormat="1">
      <c r="BP976387" s="90"/>
    </row>
    <row r="976388" spans="68:68" customFormat="1">
      <c r="BP976388" s="90"/>
    </row>
    <row r="976389" spans="68:68" customFormat="1">
      <c r="BP976389" s="90"/>
    </row>
    <row r="976390" spans="68:68" customFormat="1">
      <c r="BP976390" s="90"/>
    </row>
    <row r="976391" spans="68:68" customFormat="1">
      <c r="BP976391" s="90"/>
    </row>
    <row r="976392" spans="68:68" customFormat="1">
      <c r="BP976392" s="90"/>
    </row>
    <row r="976393" spans="68:68" customFormat="1">
      <c r="BP976393" s="90"/>
    </row>
    <row r="976394" spans="68:68" customFormat="1">
      <c r="BP976394" s="90"/>
    </row>
    <row r="976395" spans="68:68" customFormat="1">
      <c r="BP976395" s="90"/>
    </row>
    <row r="976396" spans="68:68" customFormat="1">
      <c r="BP976396" s="90"/>
    </row>
    <row r="976397" spans="68:68" customFormat="1">
      <c r="BP976397" s="90"/>
    </row>
    <row r="976398" spans="68:68" customFormat="1">
      <c r="BP976398" s="90"/>
    </row>
    <row r="976399" spans="68:68" customFormat="1">
      <c r="BP976399" s="90"/>
    </row>
    <row r="976400" spans="68:68" customFormat="1">
      <c r="BP976400" s="90"/>
    </row>
    <row r="976401" spans="68:68" customFormat="1">
      <c r="BP976401" s="90"/>
    </row>
    <row r="976402" spans="68:68" customFormat="1">
      <c r="BP976402" s="90"/>
    </row>
    <row r="976403" spans="68:68" customFormat="1">
      <c r="BP976403" s="90"/>
    </row>
    <row r="976404" spans="68:68" customFormat="1">
      <c r="BP976404" s="90"/>
    </row>
    <row r="976405" spans="68:68" customFormat="1">
      <c r="BP976405" s="90"/>
    </row>
    <row r="976406" spans="68:68" customFormat="1">
      <c r="BP976406" s="90"/>
    </row>
    <row r="976407" spans="68:68" customFormat="1">
      <c r="BP976407" s="90"/>
    </row>
    <row r="976408" spans="68:68" customFormat="1">
      <c r="BP976408" s="90"/>
    </row>
    <row r="976409" spans="68:68" customFormat="1">
      <c r="BP976409" s="90"/>
    </row>
    <row r="976410" spans="68:68" customFormat="1">
      <c r="BP976410" s="90"/>
    </row>
    <row r="976411" spans="68:68" customFormat="1">
      <c r="BP976411" s="90"/>
    </row>
    <row r="976412" spans="68:68" customFormat="1">
      <c r="BP976412" s="90"/>
    </row>
    <row r="976413" spans="68:68" customFormat="1">
      <c r="BP976413" s="90"/>
    </row>
    <row r="976414" spans="68:68" customFormat="1">
      <c r="BP976414" s="90"/>
    </row>
    <row r="976415" spans="68:68" customFormat="1">
      <c r="BP976415" s="90"/>
    </row>
    <row r="976416" spans="68:68" customFormat="1">
      <c r="BP976416" s="90"/>
    </row>
    <row r="976417" spans="68:68" customFormat="1">
      <c r="BP976417" s="90"/>
    </row>
    <row r="976418" spans="68:68" customFormat="1">
      <c r="BP976418" s="90"/>
    </row>
    <row r="976419" spans="68:68" customFormat="1">
      <c r="BP976419" s="90"/>
    </row>
    <row r="976420" spans="68:68" customFormat="1">
      <c r="BP976420" s="90"/>
    </row>
    <row r="976421" spans="68:68" customFormat="1">
      <c r="BP976421" s="90"/>
    </row>
    <row r="976422" spans="68:68" customFormat="1">
      <c r="BP976422" s="90"/>
    </row>
    <row r="976423" spans="68:68" customFormat="1">
      <c r="BP976423" s="90"/>
    </row>
    <row r="976424" spans="68:68" customFormat="1">
      <c r="BP976424" s="90"/>
    </row>
    <row r="976425" spans="68:68" customFormat="1">
      <c r="BP976425" s="90"/>
    </row>
    <row r="976426" spans="68:68" customFormat="1">
      <c r="BP976426" s="90"/>
    </row>
    <row r="976427" spans="68:68" customFormat="1">
      <c r="BP976427" s="90"/>
    </row>
    <row r="976428" spans="68:68" customFormat="1">
      <c r="BP976428" s="90"/>
    </row>
    <row r="976429" spans="68:68" customFormat="1">
      <c r="BP976429" s="90"/>
    </row>
    <row r="976430" spans="68:68" customFormat="1">
      <c r="BP976430" s="90"/>
    </row>
    <row r="976431" spans="68:68" customFormat="1">
      <c r="BP976431" s="90"/>
    </row>
    <row r="976432" spans="68:68" customFormat="1">
      <c r="BP976432" s="90"/>
    </row>
    <row r="976433" spans="68:68" customFormat="1">
      <c r="BP976433" s="90"/>
    </row>
    <row r="976434" spans="68:68" customFormat="1">
      <c r="BP976434" s="90"/>
    </row>
    <row r="976435" spans="68:68" customFormat="1">
      <c r="BP976435" s="90"/>
    </row>
    <row r="976436" spans="68:68" customFormat="1">
      <c r="BP976436" s="90"/>
    </row>
    <row r="976437" spans="68:68" customFormat="1">
      <c r="BP976437" s="90"/>
    </row>
    <row r="976438" spans="68:68" customFormat="1">
      <c r="BP976438" s="90"/>
    </row>
    <row r="976439" spans="68:68" customFormat="1">
      <c r="BP976439" s="90"/>
    </row>
    <row r="976440" spans="68:68" customFormat="1">
      <c r="BP976440" s="90"/>
    </row>
    <row r="976441" spans="68:68" customFormat="1">
      <c r="BP976441" s="90"/>
    </row>
    <row r="976442" spans="68:68" customFormat="1">
      <c r="BP976442" s="90"/>
    </row>
    <row r="976443" spans="68:68" customFormat="1">
      <c r="BP976443" s="90"/>
    </row>
    <row r="976444" spans="68:68" customFormat="1">
      <c r="BP976444" s="90"/>
    </row>
    <row r="976445" spans="68:68" customFormat="1">
      <c r="BP976445" s="90"/>
    </row>
    <row r="976446" spans="68:68" customFormat="1">
      <c r="BP976446" s="90"/>
    </row>
    <row r="976447" spans="68:68" customFormat="1">
      <c r="BP976447" s="90"/>
    </row>
    <row r="976448" spans="68:68" customFormat="1">
      <c r="BP976448" s="90"/>
    </row>
    <row r="976449" spans="68:68" customFormat="1">
      <c r="BP976449" s="90"/>
    </row>
    <row r="976450" spans="68:68" customFormat="1">
      <c r="BP976450" s="90"/>
    </row>
    <row r="976451" spans="68:68" customFormat="1">
      <c r="BP976451" s="90"/>
    </row>
    <row r="976452" spans="68:68" customFormat="1">
      <c r="BP976452" s="90"/>
    </row>
    <row r="976453" spans="68:68" customFormat="1">
      <c r="BP976453" s="90"/>
    </row>
    <row r="976454" spans="68:68" customFormat="1">
      <c r="BP976454" s="90"/>
    </row>
    <row r="976455" spans="68:68" customFormat="1">
      <c r="BP976455" s="90"/>
    </row>
    <row r="976456" spans="68:68" customFormat="1">
      <c r="BP976456" s="90"/>
    </row>
    <row r="976457" spans="68:68" customFormat="1">
      <c r="BP976457" s="90"/>
    </row>
    <row r="976458" spans="68:68" customFormat="1">
      <c r="BP976458" s="90"/>
    </row>
    <row r="976459" spans="68:68" customFormat="1">
      <c r="BP976459" s="90"/>
    </row>
    <row r="976460" spans="68:68" customFormat="1">
      <c r="BP976460" s="90"/>
    </row>
    <row r="976461" spans="68:68" customFormat="1">
      <c r="BP976461" s="90"/>
    </row>
    <row r="976462" spans="68:68" customFormat="1">
      <c r="BP976462" s="90"/>
    </row>
    <row r="976463" spans="68:68" customFormat="1">
      <c r="BP976463" s="90"/>
    </row>
    <row r="976464" spans="68:68" customFormat="1">
      <c r="BP976464" s="90"/>
    </row>
    <row r="976465" spans="68:68" customFormat="1">
      <c r="BP976465" s="90"/>
    </row>
    <row r="976466" spans="68:68" customFormat="1">
      <c r="BP976466" s="90"/>
    </row>
    <row r="976467" spans="68:68" customFormat="1">
      <c r="BP976467" s="90"/>
    </row>
    <row r="976468" spans="68:68" customFormat="1">
      <c r="BP976468" s="90"/>
    </row>
    <row r="976469" spans="68:68" customFormat="1">
      <c r="BP976469" s="90"/>
    </row>
    <row r="976470" spans="68:68" customFormat="1">
      <c r="BP976470" s="90"/>
    </row>
    <row r="976471" spans="68:68" customFormat="1">
      <c r="BP976471" s="90"/>
    </row>
    <row r="976472" spans="68:68" customFormat="1">
      <c r="BP976472" s="90"/>
    </row>
    <row r="976473" spans="68:68" customFormat="1">
      <c r="BP976473" s="90"/>
    </row>
    <row r="976474" spans="68:68" customFormat="1">
      <c r="BP976474" s="90"/>
    </row>
    <row r="976475" spans="68:68" customFormat="1">
      <c r="BP976475" s="90"/>
    </row>
    <row r="976476" spans="68:68" customFormat="1">
      <c r="BP976476" s="90"/>
    </row>
    <row r="976477" spans="68:68" customFormat="1">
      <c r="BP976477" s="90"/>
    </row>
    <row r="976478" spans="68:68" customFormat="1">
      <c r="BP976478" s="90"/>
    </row>
    <row r="976479" spans="68:68" customFormat="1">
      <c r="BP976479" s="90"/>
    </row>
    <row r="976480" spans="68:68" customFormat="1">
      <c r="BP976480" s="90"/>
    </row>
    <row r="976481" spans="68:68" customFormat="1">
      <c r="BP976481" s="90"/>
    </row>
    <row r="976482" spans="68:68" customFormat="1">
      <c r="BP976482" s="90"/>
    </row>
    <row r="976483" spans="68:68" customFormat="1">
      <c r="BP976483" s="90"/>
    </row>
    <row r="976484" spans="68:68" customFormat="1">
      <c r="BP976484" s="90"/>
    </row>
    <row r="976485" spans="68:68" customFormat="1">
      <c r="BP976485" s="90"/>
    </row>
    <row r="976486" spans="68:68" customFormat="1">
      <c r="BP976486" s="90"/>
    </row>
    <row r="976487" spans="68:68" customFormat="1">
      <c r="BP976487" s="90"/>
    </row>
    <row r="976488" spans="68:68" customFormat="1">
      <c r="BP976488" s="90"/>
    </row>
    <row r="976489" spans="68:68" customFormat="1">
      <c r="BP976489" s="90"/>
    </row>
    <row r="976490" spans="68:68" customFormat="1">
      <c r="BP976490" s="90"/>
    </row>
    <row r="976491" spans="68:68" customFormat="1">
      <c r="BP976491" s="90"/>
    </row>
    <row r="976492" spans="68:68" customFormat="1">
      <c r="BP976492" s="90"/>
    </row>
    <row r="976493" spans="68:68" customFormat="1">
      <c r="BP976493" s="90"/>
    </row>
    <row r="976494" spans="68:68" customFormat="1">
      <c r="BP976494" s="90"/>
    </row>
    <row r="976495" spans="68:68" customFormat="1">
      <c r="BP976495" s="90"/>
    </row>
    <row r="976496" spans="68:68" customFormat="1">
      <c r="BP976496" s="90"/>
    </row>
    <row r="976497" spans="68:68" customFormat="1">
      <c r="BP976497" s="90"/>
    </row>
    <row r="976498" spans="68:68" customFormat="1">
      <c r="BP976498" s="90"/>
    </row>
    <row r="976499" spans="68:68" customFormat="1">
      <c r="BP976499" s="90"/>
    </row>
    <row r="976500" spans="68:68" customFormat="1">
      <c r="BP976500" s="90"/>
    </row>
    <row r="976501" spans="68:68" customFormat="1">
      <c r="BP976501" s="90"/>
    </row>
    <row r="976502" spans="68:68" customFormat="1">
      <c r="BP976502" s="90"/>
    </row>
    <row r="976503" spans="68:68" customFormat="1">
      <c r="BP976503" s="90"/>
    </row>
    <row r="976504" spans="68:68" customFormat="1">
      <c r="BP976504" s="90"/>
    </row>
    <row r="976505" spans="68:68" customFormat="1">
      <c r="BP976505" s="90"/>
    </row>
    <row r="976506" spans="68:68" customFormat="1">
      <c r="BP976506" s="90"/>
    </row>
    <row r="976507" spans="68:68" customFormat="1">
      <c r="BP976507" s="90"/>
    </row>
    <row r="976508" spans="68:68" customFormat="1">
      <c r="BP976508" s="90"/>
    </row>
    <row r="976509" spans="68:68" customFormat="1">
      <c r="BP976509" s="90"/>
    </row>
    <row r="976510" spans="68:68" customFormat="1">
      <c r="BP976510" s="90"/>
    </row>
    <row r="976511" spans="68:68" customFormat="1">
      <c r="BP976511" s="90"/>
    </row>
    <row r="976512" spans="68:68" customFormat="1">
      <c r="BP976512" s="90"/>
    </row>
    <row r="976513" spans="68:68" customFormat="1">
      <c r="BP976513" s="90"/>
    </row>
    <row r="976514" spans="68:68" customFormat="1">
      <c r="BP976514" s="90"/>
    </row>
    <row r="976515" spans="68:68" customFormat="1">
      <c r="BP976515" s="90"/>
    </row>
    <row r="976516" spans="68:68" customFormat="1">
      <c r="BP976516" s="90"/>
    </row>
    <row r="976517" spans="68:68" customFormat="1">
      <c r="BP976517" s="90"/>
    </row>
    <row r="976518" spans="68:68" customFormat="1">
      <c r="BP976518" s="90"/>
    </row>
    <row r="976519" spans="68:68" customFormat="1">
      <c r="BP976519" s="90"/>
    </row>
    <row r="976520" spans="68:68" customFormat="1">
      <c r="BP976520" s="90"/>
    </row>
    <row r="976521" spans="68:68" customFormat="1">
      <c r="BP976521" s="90"/>
    </row>
    <row r="976522" spans="68:68" customFormat="1">
      <c r="BP976522" s="90"/>
    </row>
    <row r="976523" spans="68:68" customFormat="1">
      <c r="BP976523" s="90"/>
    </row>
    <row r="976524" spans="68:68" customFormat="1">
      <c r="BP976524" s="90"/>
    </row>
    <row r="976525" spans="68:68" customFormat="1">
      <c r="BP976525" s="90"/>
    </row>
    <row r="976526" spans="68:68" customFormat="1">
      <c r="BP976526" s="90"/>
    </row>
    <row r="976527" spans="68:68" customFormat="1">
      <c r="BP976527" s="90"/>
    </row>
    <row r="976528" spans="68:68" customFormat="1">
      <c r="BP976528" s="90"/>
    </row>
    <row r="976529" spans="68:68" customFormat="1">
      <c r="BP976529" s="90"/>
    </row>
    <row r="976530" spans="68:68" customFormat="1">
      <c r="BP976530" s="90"/>
    </row>
    <row r="976531" spans="68:68" customFormat="1">
      <c r="BP976531" s="90"/>
    </row>
    <row r="976532" spans="68:68" customFormat="1">
      <c r="BP976532" s="90"/>
    </row>
    <row r="976533" spans="68:68" customFormat="1">
      <c r="BP976533" s="90"/>
    </row>
    <row r="976534" spans="68:68" customFormat="1">
      <c r="BP976534" s="90"/>
    </row>
    <row r="976535" spans="68:68" customFormat="1">
      <c r="BP976535" s="90"/>
    </row>
    <row r="976536" spans="68:68" customFormat="1">
      <c r="BP976536" s="90"/>
    </row>
    <row r="976537" spans="68:68" customFormat="1">
      <c r="BP976537" s="90"/>
    </row>
    <row r="976538" spans="68:68" customFormat="1">
      <c r="BP976538" s="90"/>
    </row>
    <row r="976539" spans="68:68" customFormat="1">
      <c r="BP976539" s="90"/>
    </row>
    <row r="976540" spans="68:68" customFormat="1">
      <c r="BP976540" s="90"/>
    </row>
    <row r="976541" spans="68:68" customFormat="1">
      <c r="BP976541" s="90"/>
    </row>
    <row r="976542" spans="68:68" customFormat="1">
      <c r="BP976542" s="90"/>
    </row>
    <row r="976543" spans="68:68" customFormat="1">
      <c r="BP976543" s="90"/>
    </row>
    <row r="976544" spans="68:68" customFormat="1">
      <c r="BP976544" s="90"/>
    </row>
    <row r="976545" spans="68:68" customFormat="1">
      <c r="BP976545" s="90"/>
    </row>
    <row r="976546" spans="68:68" customFormat="1">
      <c r="BP976546" s="90"/>
    </row>
    <row r="976547" spans="68:68" customFormat="1">
      <c r="BP976547" s="90"/>
    </row>
    <row r="976548" spans="68:68" customFormat="1">
      <c r="BP976548" s="90"/>
    </row>
    <row r="976549" spans="68:68" customFormat="1">
      <c r="BP976549" s="90"/>
    </row>
    <row r="976550" spans="68:68" customFormat="1">
      <c r="BP976550" s="90"/>
    </row>
    <row r="976551" spans="68:68" customFormat="1">
      <c r="BP976551" s="90"/>
    </row>
    <row r="976552" spans="68:68" customFormat="1">
      <c r="BP976552" s="90"/>
    </row>
    <row r="976553" spans="68:68" customFormat="1">
      <c r="BP976553" s="90"/>
    </row>
    <row r="976554" spans="68:68" customFormat="1">
      <c r="BP976554" s="90"/>
    </row>
    <row r="976555" spans="68:68" customFormat="1">
      <c r="BP976555" s="90"/>
    </row>
    <row r="976556" spans="68:68" customFormat="1">
      <c r="BP976556" s="90"/>
    </row>
    <row r="976557" spans="68:68" customFormat="1">
      <c r="BP976557" s="90"/>
    </row>
    <row r="976558" spans="68:68" customFormat="1">
      <c r="BP976558" s="90"/>
    </row>
    <row r="976559" spans="68:68" customFormat="1">
      <c r="BP976559" s="90"/>
    </row>
    <row r="976560" spans="68:68" customFormat="1">
      <c r="BP976560" s="90"/>
    </row>
    <row r="976561" spans="68:68" customFormat="1">
      <c r="BP976561" s="90"/>
    </row>
    <row r="976562" spans="68:68" customFormat="1">
      <c r="BP976562" s="90"/>
    </row>
    <row r="976563" spans="68:68" customFormat="1">
      <c r="BP976563" s="90"/>
    </row>
    <row r="976564" spans="68:68" customFormat="1">
      <c r="BP976564" s="90"/>
    </row>
    <row r="976565" spans="68:68" customFormat="1">
      <c r="BP976565" s="90"/>
    </row>
    <row r="976566" spans="68:68" customFormat="1">
      <c r="BP976566" s="90"/>
    </row>
    <row r="976567" spans="68:68" customFormat="1">
      <c r="BP976567" s="90"/>
    </row>
    <row r="976568" spans="68:68" customFormat="1">
      <c r="BP976568" s="90"/>
    </row>
    <row r="976569" spans="68:68" customFormat="1">
      <c r="BP976569" s="90"/>
    </row>
    <row r="976570" spans="68:68" customFormat="1">
      <c r="BP976570" s="90"/>
    </row>
    <row r="976571" spans="68:68" customFormat="1">
      <c r="BP976571" s="90"/>
    </row>
    <row r="976572" spans="68:68" customFormat="1">
      <c r="BP976572" s="90"/>
    </row>
    <row r="976573" spans="68:68" customFormat="1">
      <c r="BP976573" s="90"/>
    </row>
    <row r="976574" spans="68:68" customFormat="1">
      <c r="BP976574" s="90"/>
    </row>
    <row r="976575" spans="68:68" customFormat="1">
      <c r="BP976575" s="90"/>
    </row>
    <row r="976576" spans="68:68" customFormat="1">
      <c r="BP976576" s="90"/>
    </row>
    <row r="976577" spans="68:68" customFormat="1">
      <c r="BP976577" s="90"/>
    </row>
    <row r="976578" spans="68:68" customFormat="1">
      <c r="BP976578" s="90"/>
    </row>
    <row r="976579" spans="68:68" customFormat="1">
      <c r="BP976579" s="90"/>
    </row>
    <row r="976580" spans="68:68" customFormat="1">
      <c r="BP976580" s="90"/>
    </row>
    <row r="976581" spans="68:68" customFormat="1">
      <c r="BP976581" s="90"/>
    </row>
    <row r="976582" spans="68:68" customFormat="1">
      <c r="BP976582" s="90"/>
    </row>
    <row r="976583" spans="68:68" customFormat="1">
      <c r="BP976583" s="90"/>
    </row>
    <row r="976584" spans="68:68" customFormat="1">
      <c r="BP976584" s="90"/>
    </row>
    <row r="976585" spans="68:68" customFormat="1">
      <c r="BP976585" s="90"/>
    </row>
    <row r="976586" spans="68:68" customFormat="1">
      <c r="BP976586" s="90"/>
    </row>
    <row r="976587" spans="68:68" customFormat="1">
      <c r="BP976587" s="90"/>
    </row>
    <row r="976588" spans="68:68" customFormat="1">
      <c r="BP976588" s="90"/>
    </row>
    <row r="976589" spans="68:68" customFormat="1">
      <c r="BP976589" s="90"/>
    </row>
    <row r="976590" spans="68:68" customFormat="1">
      <c r="BP976590" s="90"/>
    </row>
    <row r="976591" spans="68:68" customFormat="1">
      <c r="BP976591" s="90"/>
    </row>
    <row r="976592" spans="68:68" customFormat="1">
      <c r="BP976592" s="90"/>
    </row>
    <row r="976593" spans="68:68" customFormat="1">
      <c r="BP976593" s="90"/>
    </row>
    <row r="976594" spans="68:68" customFormat="1">
      <c r="BP976594" s="90"/>
    </row>
    <row r="976595" spans="68:68" customFormat="1">
      <c r="BP976595" s="90"/>
    </row>
    <row r="976596" spans="68:68" customFormat="1">
      <c r="BP976596" s="90"/>
    </row>
    <row r="976597" spans="68:68" customFormat="1">
      <c r="BP976597" s="90"/>
    </row>
    <row r="976598" spans="68:68" customFormat="1">
      <c r="BP976598" s="90"/>
    </row>
    <row r="976599" spans="68:68" customFormat="1">
      <c r="BP976599" s="90"/>
    </row>
    <row r="976600" spans="68:68" customFormat="1">
      <c r="BP976600" s="90"/>
    </row>
    <row r="976601" spans="68:68" customFormat="1">
      <c r="BP976601" s="90"/>
    </row>
    <row r="976602" spans="68:68" customFormat="1">
      <c r="BP976602" s="90"/>
    </row>
    <row r="976603" spans="68:68" customFormat="1">
      <c r="BP976603" s="90"/>
    </row>
    <row r="976604" spans="68:68" customFormat="1">
      <c r="BP976604" s="90"/>
    </row>
    <row r="976605" spans="68:68" customFormat="1">
      <c r="BP976605" s="90"/>
    </row>
    <row r="976606" spans="68:68" customFormat="1">
      <c r="BP976606" s="90"/>
    </row>
    <row r="976607" spans="68:68" customFormat="1">
      <c r="BP976607" s="90"/>
    </row>
    <row r="976608" spans="68:68" customFormat="1">
      <c r="BP976608" s="90"/>
    </row>
    <row r="976609" spans="68:68" customFormat="1">
      <c r="BP976609" s="90"/>
    </row>
    <row r="976610" spans="68:68" customFormat="1">
      <c r="BP976610" s="90"/>
    </row>
    <row r="976611" spans="68:68" customFormat="1">
      <c r="BP976611" s="90"/>
    </row>
    <row r="976612" spans="68:68" customFormat="1">
      <c r="BP976612" s="90"/>
    </row>
    <row r="976613" spans="68:68" customFormat="1">
      <c r="BP976613" s="90"/>
    </row>
    <row r="976614" spans="68:68" customFormat="1">
      <c r="BP976614" s="90"/>
    </row>
    <row r="976615" spans="68:68" customFormat="1">
      <c r="BP976615" s="90"/>
    </row>
    <row r="976616" spans="68:68" customFormat="1">
      <c r="BP976616" s="90"/>
    </row>
    <row r="976617" spans="68:68" customFormat="1">
      <c r="BP976617" s="90"/>
    </row>
    <row r="976618" spans="68:68" customFormat="1">
      <c r="BP976618" s="90"/>
    </row>
    <row r="976619" spans="68:68" customFormat="1">
      <c r="BP976619" s="90"/>
    </row>
    <row r="976620" spans="68:68" customFormat="1">
      <c r="BP976620" s="90"/>
    </row>
    <row r="976621" spans="68:68" customFormat="1">
      <c r="BP976621" s="90"/>
    </row>
    <row r="976622" spans="68:68" customFormat="1">
      <c r="BP976622" s="90"/>
    </row>
    <row r="976623" spans="68:68" customFormat="1">
      <c r="BP976623" s="90"/>
    </row>
    <row r="976624" spans="68:68" customFormat="1">
      <c r="BP976624" s="90"/>
    </row>
    <row r="976625" spans="68:68" customFormat="1">
      <c r="BP976625" s="90"/>
    </row>
    <row r="976626" spans="68:68" customFormat="1">
      <c r="BP976626" s="90"/>
    </row>
    <row r="976627" spans="68:68" customFormat="1">
      <c r="BP976627" s="90"/>
    </row>
    <row r="976628" spans="68:68" customFormat="1">
      <c r="BP976628" s="90"/>
    </row>
    <row r="976629" spans="68:68" customFormat="1">
      <c r="BP976629" s="90"/>
    </row>
    <row r="976630" spans="68:68" customFormat="1">
      <c r="BP976630" s="90"/>
    </row>
    <row r="976631" spans="68:68" customFormat="1">
      <c r="BP976631" s="90"/>
    </row>
    <row r="976632" spans="68:68" customFormat="1">
      <c r="BP976632" s="90"/>
    </row>
    <row r="976633" spans="68:68" customFormat="1">
      <c r="BP976633" s="90"/>
    </row>
    <row r="976634" spans="68:68" customFormat="1">
      <c r="BP976634" s="90"/>
    </row>
    <row r="976635" spans="68:68" customFormat="1">
      <c r="BP976635" s="90"/>
    </row>
    <row r="976636" spans="68:68" customFormat="1">
      <c r="BP976636" s="90"/>
    </row>
    <row r="976637" spans="68:68" customFormat="1">
      <c r="BP976637" s="90"/>
    </row>
    <row r="976638" spans="68:68" customFormat="1">
      <c r="BP976638" s="90"/>
    </row>
    <row r="976639" spans="68:68" customFormat="1">
      <c r="BP976639" s="90"/>
    </row>
    <row r="976640" spans="68:68" customFormat="1">
      <c r="BP976640" s="90"/>
    </row>
    <row r="976641" spans="68:68" customFormat="1">
      <c r="BP976641" s="90"/>
    </row>
    <row r="976642" spans="68:68" customFormat="1">
      <c r="BP976642" s="90"/>
    </row>
    <row r="976643" spans="68:68" customFormat="1">
      <c r="BP976643" s="90"/>
    </row>
    <row r="976644" spans="68:68" customFormat="1">
      <c r="BP976644" s="90"/>
    </row>
    <row r="976645" spans="68:68" customFormat="1">
      <c r="BP976645" s="90"/>
    </row>
    <row r="976646" spans="68:68" customFormat="1">
      <c r="BP976646" s="90"/>
    </row>
    <row r="976647" spans="68:68" customFormat="1">
      <c r="BP976647" s="90"/>
    </row>
    <row r="976648" spans="68:68" customFormat="1">
      <c r="BP976648" s="90"/>
    </row>
    <row r="976649" spans="68:68" customFormat="1">
      <c r="BP976649" s="90"/>
    </row>
    <row r="976650" spans="68:68" customFormat="1">
      <c r="BP976650" s="90"/>
    </row>
    <row r="976651" spans="68:68" customFormat="1">
      <c r="BP976651" s="90"/>
    </row>
    <row r="976652" spans="68:68" customFormat="1">
      <c r="BP976652" s="90"/>
    </row>
    <row r="976653" spans="68:68" customFormat="1">
      <c r="BP976653" s="90"/>
    </row>
    <row r="976654" spans="68:68" customFormat="1">
      <c r="BP976654" s="90"/>
    </row>
    <row r="976655" spans="68:68" customFormat="1">
      <c r="BP976655" s="90"/>
    </row>
    <row r="976656" spans="68:68" customFormat="1">
      <c r="BP976656" s="90"/>
    </row>
    <row r="976657" spans="68:68" customFormat="1">
      <c r="BP976657" s="90"/>
    </row>
    <row r="976658" spans="68:68" customFormat="1">
      <c r="BP976658" s="90"/>
    </row>
    <row r="976659" spans="68:68" customFormat="1">
      <c r="BP976659" s="90"/>
    </row>
    <row r="976660" spans="68:68" customFormat="1">
      <c r="BP976660" s="90"/>
    </row>
    <row r="976661" spans="68:68" customFormat="1">
      <c r="BP976661" s="90"/>
    </row>
    <row r="976662" spans="68:68" customFormat="1">
      <c r="BP976662" s="90"/>
    </row>
    <row r="976663" spans="68:68" customFormat="1">
      <c r="BP976663" s="90"/>
    </row>
    <row r="976664" spans="68:68" customFormat="1">
      <c r="BP976664" s="90"/>
    </row>
    <row r="976665" spans="68:68" customFormat="1">
      <c r="BP976665" s="90"/>
    </row>
    <row r="976666" spans="68:68" customFormat="1">
      <c r="BP976666" s="90"/>
    </row>
    <row r="976667" spans="68:68" customFormat="1">
      <c r="BP976667" s="90"/>
    </row>
    <row r="976668" spans="68:68" customFormat="1">
      <c r="BP976668" s="90"/>
    </row>
    <row r="976669" spans="68:68" customFormat="1">
      <c r="BP976669" s="90"/>
    </row>
    <row r="976670" spans="68:68" customFormat="1">
      <c r="BP976670" s="90"/>
    </row>
    <row r="976671" spans="68:68" customFormat="1">
      <c r="BP976671" s="90"/>
    </row>
    <row r="976672" spans="68:68" customFormat="1">
      <c r="BP976672" s="90"/>
    </row>
    <row r="976673" spans="68:68" customFormat="1">
      <c r="BP976673" s="90"/>
    </row>
    <row r="976674" spans="68:68" customFormat="1">
      <c r="BP976674" s="90"/>
    </row>
    <row r="976675" spans="68:68" customFormat="1">
      <c r="BP976675" s="90"/>
    </row>
    <row r="976676" spans="68:68" customFormat="1">
      <c r="BP976676" s="90"/>
    </row>
    <row r="976677" spans="68:68" customFormat="1">
      <c r="BP976677" s="90"/>
    </row>
    <row r="976678" spans="68:68" customFormat="1">
      <c r="BP976678" s="90"/>
    </row>
    <row r="976679" spans="68:68" customFormat="1">
      <c r="BP976679" s="90"/>
    </row>
    <row r="976680" spans="68:68" customFormat="1">
      <c r="BP976680" s="90"/>
    </row>
    <row r="976681" spans="68:68" customFormat="1">
      <c r="BP976681" s="90"/>
    </row>
    <row r="976682" spans="68:68" customFormat="1">
      <c r="BP976682" s="90"/>
    </row>
    <row r="976683" spans="68:68" customFormat="1">
      <c r="BP976683" s="90"/>
    </row>
    <row r="976684" spans="68:68" customFormat="1">
      <c r="BP976684" s="90"/>
    </row>
    <row r="976685" spans="68:68" customFormat="1">
      <c r="BP976685" s="90"/>
    </row>
    <row r="976686" spans="68:68" customFormat="1">
      <c r="BP976686" s="90"/>
    </row>
    <row r="976687" spans="68:68" customFormat="1">
      <c r="BP976687" s="90"/>
    </row>
    <row r="976688" spans="68:68" customFormat="1">
      <c r="BP976688" s="90"/>
    </row>
    <row r="976689" spans="68:68" customFormat="1">
      <c r="BP976689" s="90"/>
    </row>
    <row r="976690" spans="68:68" customFormat="1">
      <c r="BP976690" s="90"/>
    </row>
    <row r="976691" spans="68:68" customFormat="1">
      <c r="BP976691" s="90"/>
    </row>
    <row r="976692" spans="68:68" customFormat="1">
      <c r="BP976692" s="90"/>
    </row>
    <row r="976693" spans="68:68" customFormat="1">
      <c r="BP976693" s="90"/>
    </row>
    <row r="976694" spans="68:68" customFormat="1">
      <c r="BP976694" s="90"/>
    </row>
    <row r="976695" spans="68:68" customFormat="1">
      <c r="BP976695" s="90"/>
    </row>
    <row r="976696" spans="68:68" customFormat="1">
      <c r="BP976696" s="90"/>
    </row>
    <row r="976697" spans="68:68" customFormat="1">
      <c r="BP976697" s="90"/>
    </row>
    <row r="976698" spans="68:68" customFormat="1">
      <c r="BP976698" s="90"/>
    </row>
    <row r="976699" spans="68:68" customFormat="1">
      <c r="BP976699" s="90"/>
    </row>
    <row r="976700" spans="68:68" customFormat="1">
      <c r="BP976700" s="90"/>
    </row>
    <row r="976701" spans="68:68" customFormat="1">
      <c r="BP976701" s="90"/>
    </row>
    <row r="976702" spans="68:68" customFormat="1">
      <c r="BP976702" s="90"/>
    </row>
    <row r="976703" spans="68:68" customFormat="1">
      <c r="BP976703" s="90"/>
    </row>
    <row r="976704" spans="68:68" customFormat="1">
      <c r="BP976704" s="90"/>
    </row>
    <row r="976705" spans="68:68" customFormat="1">
      <c r="BP976705" s="90"/>
    </row>
    <row r="976706" spans="68:68" customFormat="1">
      <c r="BP976706" s="90"/>
    </row>
    <row r="976707" spans="68:68" customFormat="1">
      <c r="BP976707" s="90"/>
    </row>
    <row r="976708" spans="68:68" customFormat="1">
      <c r="BP976708" s="90"/>
    </row>
    <row r="976709" spans="68:68" customFormat="1">
      <c r="BP976709" s="90"/>
    </row>
    <row r="976710" spans="68:68" customFormat="1">
      <c r="BP976710" s="90"/>
    </row>
    <row r="976711" spans="68:68" customFormat="1">
      <c r="BP976711" s="90"/>
    </row>
    <row r="976712" spans="68:68" customFormat="1">
      <c r="BP976712" s="90"/>
    </row>
    <row r="976713" spans="68:68" customFormat="1">
      <c r="BP976713" s="90"/>
    </row>
    <row r="976714" spans="68:68" customFormat="1">
      <c r="BP976714" s="90"/>
    </row>
    <row r="976715" spans="68:68" customFormat="1">
      <c r="BP976715" s="90"/>
    </row>
    <row r="976716" spans="68:68" customFormat="1">
      <c r="BP976716" s="90"/>
    </row>
    <row r="976717" spans="68:68" customFormat="1">
      <c r="BP976717" s="90"/>
    </row>
    <row r="976718" spans="68:68" customFormat="1">
      <c r="BP976718" s="90"/>
    </row>
    <row r="976719" spans="68:68" customFormat="1">
      <c r="BP976719" s="90"/>
    </row>
    <row r="976720" spans="68:68" customFormat="1">
      <c r="BP976720" s="90"/>
    </row>
    <row r="976721" spans="68:68" customFormat="1">
      <c r="BP976721" s="90"/>
    </row>
    <row r="976722" spans="68:68" customFormat="1">
      <c r="BP976722" s="90"/>
    </row>
    <row r="976723" spans="68:68" customFormat="1">
      <c r="BP976723" s="90"/>
    </row>
    <row r="976724" spans="68:68" customFormat="1">
      <c r="BP976724" s="90"/>
    </row>
    <row r="976725" spans="68:68" customFormat="1">
      <c r="BP976725" s="90"/>
    </row>
    <row r="976726" spans="68:68" customFormat="1">
      <c r="BP976726" s="90"/>
    </row>
    <row r="976727" spans="68:68" customFormat="1">
      <c r="BP976727" s="90"/>
    </row>
    <row r="976728" spans="68:68" customFormat="1">
      <c r="BP976728" s="90"/>
    </row>
    <row r="976729" spans="68:68" customFormat="1">
      <c r="BP976729" s="90"/>
    </row>
    <row r="976730" spans="68:68" customFormat="1">
      <c r="BP976730" s="90"/>
    </row>
    <row r="976731" spans="68:68" customFormat="1">
      <c r="BP976731" s="90"/>
    </row>
    <row r="976732" spans="68:68" customFormat="1">
      <c r="BP976732" s="90"/>
    </row>
    <row r="976733" spans="68:68" customFormat="1">
      <c r="BP976733" s="90"/>
    </row>
    <row r="976734" spans="68:68" customFormat="1">
      <c r="BP976734" s="90"/>
    </row>
    <row r="976735" spans="68:68" customFormat="1">
      <c r="BP976735" s="90"/>
    </row>
    <row r="976736" spans="68:68" customFormat="1">
      <c r="BP976736" s="90"/>
    </row>
    <row r="976737" spans="68:68" customFormat="1">
      <c r="BP976737" s="90"/>
    </row>
    <row r="976738" spans="68:68" customFormat="1">
      <c r="BP976738" s="90"/>
    </row>
    <row r="976739" spans="68:68" customFormat="1">
      <c r="BP976739" s="90"/>
    </row>
    <row r="976740" spans="68:68" customFormat="1">
      <c r="BP976740" s="90"/>
    </row>
    <row r="976741" spans="68:68" customFormat="1">
      <c r="BP976741" s="90"/>
    </row>
    <row r="976742" spans="68:68" customFormat="1">
      <c r="BP976742" s="90"/>
    </row>
    <row r="976743" spans="68:68" customFormat="1">
      <c r="BP976743" s="90"/>
    </row>
    <row r="976744" spans="68:68" customFormat="1">
      <c r="BP976744" s="90"/>
    </row>
    <row r="976745" spans="68:68" customFormat="1">
      <c r="BP976745" s="90"/>
    </row>
    <row r="976746" spans="68:68" customFormat="1">
      <c r="BP976746" s="90"/>
    </row>
    <row r="976747" spans="68:68" customFormat="1">
      <c r="BP976747" s="90"/>
    </row>
    <row r="976748" spans="68:68" customFormat="1">
      <c r="BP976748" s="90"/>
    </row>
    <row r="976749" spans="68:68" customFormat="1">
      <c r="BP976749" s="90"/>
    </row>
    <row r="976750" spans="68:68" customFormat="1">
      <c r="BP976750" s="90"/>
    </row>
    <row r="976751" spans="68:68" customFormat="1">
      <c r="BP976751" s="90"/>
    </row>
    <row r="976752" spans="68:68" customFormat="1">
      <c r="BP976752" s="90"/>
    </row>
    <row r="976753" spans="68:68" customFormat="1">
      <c r="BP976753" s="90"/>
    </row>
    <row r="976754" spans="68:68" customFormat="1">
      <c r="BP976754" s="90"/>
    </row>
    <row r="976755" spans="68:68" customFormat="1">
      <c r="BP976755" s="90"/>
    </row>
    <row r="976756" spans="68:68" customFormat="1">
      <c r="BP976756" s="90"/>
    </row>
    <row r="976757" spans="68:68" customFormat="1">
      <c r="BP976757" s="90"/>
    </row>
    <row r="976758" spans="68:68" customFormat="1">
      <c r="BP976758" s="90"/>
    </row>
    <row r="976759" spans="68:68" customFormat="1">
      <c r="BP976759" s="90"/>
    </row>
    <row r="976760" spans="68:68" customFormat="1">
      <c r="BP976760" s="90"/>
    </row>
    <row r="976761" spans="68:68" customFormat="1">
      <c r="BP976761" s="90"/>
    </row>
    <row r="976762" spans="68:68" customFormat="1">
      <c r="BP976762" s="90"/>
    </row>
    <row r="976763" spans="68:68" customFormat="1">
      <c r="BP976763" s="90"/>
    </row>
    <row r="976764" spans="68:68" customFormat="1">
      <c r="BP976764" s="90"/>
    </row>
    <row r="976765" spans="68:68" customFormat="1">
      <c r="BP976765" s="90"/>
    </row>
    <row r="976766" spans="68:68" customFormat="1">
      <c r="BP976766" s="90"/>
    </row>
    <row r="976767" spans="68:68" customFormat="1">
      <c r="BP976767" s="90"/>
    </row>
    <row r="976768" spans="68:68" customFormat="1">
      <c r="BP976768" s="90"/>
    </row>
    <row r="976769" spans="68:68" customFormat="1">
      <c r="BP976769" s="90"/>
    </row>
    <row r="976770" spans="68:68" customFormat="1">
      <c r="BP976770" s="90"/>
    </row>
    <row r="976771" spans="68:68" customFormat="1">
      <c r="BP976771" s="90"/>
    </row>
    <row r="976772" spans="68:68" customFormat="1">
      <c r="BP976772" s="90"/>
    </row>
    <row r="976773" spans="68:68" customFormat="1">
      <c r="BP976773" s="90"/>
    </row>
    <row r="976774" spans="68:68" customFormat="1">
      <c r="BP976774" s="90"/>
    </row>
    <row r="976775" spans="68:68" customFormat="1">
      <c r="BP976775" s="90"/>
    </row>
    <row r="976776" spans="68:68" customFormat="1">
      <c r="BP976776" s="90"/>
    </row>
    <row r="976777" spans="68:68" customFormat="1">
      <c r="BP976777" s="90"/>
    </row>
    <row r="976778" spans="68:68" customFormat="1">
      <c r="BP976778" s="90"/>
    </row>
    <row r="976779" spans="68:68" customFormat="1">
      <c r="BP976779" s="90"/>
    </row>
    <row r="976780" spans="68:68" customFormat="1">
      <c r="BP976780" s="90"/>
    </row>
    <row r="976781" spans="68:68" customFormat="1">
      <c r="BP976781" s="90"/>
    </row>
    <row r="976782" spans="68:68" customFormat="1">
      <c r="BP976782" s="90"/>
    </row>
    <row r="976783" spans="68:68" customFormat="1">
      <c r="BP976783" s="90"/>
    </row>
    <row r="976784" spans="68:68" customFormat="1">
      <c r="BP976784" s="90"/>
    </row>
    <row r="976785" spans="68:68" customFormat="1">
      <c r="BP976785" s="90"/>
    </row>
    <row r="976786" spans="68:68" customFormat="1">
      <c r="BP976786" s="90"/>
    </row>
    <row r="976787" spans="68:68" customFormat="1">
      <c r="BP976787" s="90"/>
    </row>
    <row r="976788" spans="68:68" customFormat="1">
      <c r="BP976788" s="90"/>
    </row>
    <row r="976789" spans="68:68" customFormat="1">
      <c r="BP976789" s="90"/>
    </row>
    <row r="976790" spans="68:68" customFormat="1">
      <c r="BP976790" s="90"/>
    </row>
    <row r="976791" spans="68:68" customFormat="1">
      <c r="BP976791" s="90"/>
    </row>
    <row r="976792" spans="68:68" customFormat="1">
      <c r="BP976792" s="90"/>
    </row>
    <row r="976793" spans="68:68" customFormat="1">
      <c r="BP976793" s="90"/>
    </row>
    <row r="976794" spans="68:68" customFormat="1">
      <c r="BP976794" s="90"/>
    </row>
    <row r="976795" spans="68:68" customFormat="1">
      <c r="BP976795" s="90"/>
    </row>
    <row r="976796" spans="68:68" customFormat="1">
      <c r="BP976796" s="90"/>
    </row>
    <row r="976797" spans="68:68" customFormat="1">
      <c r="BP976797" s="90"/>
    </row>
    <row r="976798" spans="68:68" customFormat="1">
      <c r="BP976798" s="90"/>
    </row>
    <row r="976799" spans="68:68" customFormat="1">
      <c r="BP976799" s="90"/>
    </row>
    <row r="976800" spans="68:68" customFormat="1">
      <c r="BP976800" s="90"/>
    </row>
    <row r="976801" spans="68:68" customFormat="1">
      <c r="BP976801" s="90"/>
    </row>
    <row r="976802" spans="68:68" customFormat="1">
      <c r="BP976802" s="90"/>
    </row>
    <row r="976803" spans="68:68" customFormat="1">
      <c r="BP976803" s="90"/>
    </row>
    <row r="976804" spans="68:68" customFormat="1">
      <c r="BP976804" s="90"/>
    </row>
    <row r="976805" spans="68:68" customFormat="1">
      <c r="BP976805" s="90"/>
    </row>
    <row r="976806" spans="68:68" customFormat="1">
      <c r="BP976806" s="90"/>
    </row>
    <row r="976807" spans="68:68" customFormat="1">
      <c r="BP976807" s="90"/>
    </row>
    <row r="976808" spans="68:68" customFormat="1">
      <c r="BP976808" s="90"/>
    </row>
    <row r="976809" spans="68:68" customFormat="1">
      <c r="BP976809" s="90"/>
    </row>
    <row r="976810" spans="68:68" customFormat="1">
      <c r="BP976810" s="90"/>
    </row>
    <row r="976811" spans="68:68" customFormat="1">
      <c r="BP976811" s="90"/>
    </row>
    <row r="976812" spans="68:68" customFormat="1">
      <c r="BP976812" s="90"/>
    </row>
    <row r="976813" spans="68:68" customFormat="1">
      <c r="BP976813" s="90"/>
    </row>
    <row r="976814" spans="68:68" customFormat="1">
      <c r="BP976814" s="90"/>
    </row>
    <row r="976815" spans="68:68" customFormat="1">
      <c r="BP976815" s="90"/>
    </row>
    <row r="976816" spans="68:68" customFormat="1">
      <c r="BP976816" s="90"/>
    </row>
    <row r="976817" spans="68:68" customFormat="1">
      <c r="BP976817" s="90"/>
    </row>
    <row r="976818" spans="68:68" customFormat="1">
      <c r="BP976818" s="90"/>
    </row>
    <row r="976819" spans="68:68" customFormat="1">
      <c r="BP976819" s="90"/>
    </row>
    <row r="976820" spans="68:68" customFormat="1">
      <c r="BP976820" s="90"/>
    </row>
    <row r="976821" spans="68:68" customFormat="1">
      <c r="BP976821" s="90"/>
    </row>
    <row r="976822" spans="68:68" customFormat="1">
      <c r="BP976822" s="90"/>
    </row>
    <row r="976823" spans="68:68" customFormat="1">
      <c r="BP976823" s="90"/>
    </row>
    <row r="976824" spans="68:68" customFormat="1">
      <c r="BP976824" s="90"/>
    </row>
    <row r="976825" spans="68:68" customFormat="1">
      <c r="BP976825" s="90"/>
    </row>
    <row r="976826" spans="68:68" customFormat="1">
      <c r="BP976826" s="90"/>
    </row>
    <row r="976827" spans="68:68" customFormat="1">
      <c r="BP976827" s="90"/>
    </row>
    <row r="976828" spans="68:68" customFormat="1">
      <c r="BP976828" s="90"/>
    </row>
    <row r="976829" spans="68:68" customFormat="1">
      <c r="BP976829" s="90"/>
    </row>
    <row r="976830" spans="68:68" customFormat="1">
      <c r="BP976830" s="90"/>
    </row>
    <row r="976831" spans="68:68" customFormat="1">
      <c r="BP976831" s="90"/>
    </row>
    <row r="976832" spans="68:68" customFormat="1">
      <c r="BP976832" s="90"/>
    </row>
    <row r="976833" spans="68:68" customFormat="1">
      <c r="BP976833" s="90"/>
    </row>
    <row r="976834" spans="68:68" customFormat="1">
      <c r="BP976834" s="90"/>
    </row>
    <row r="976835" spans="68:68" customFormat="1">
      <c r="BP976835" s="90"/>
    </row>
    <row r="976836" spans="68:68" customFormat="1">
      <c r="BP976836" s="90"/>
    </row>
    <row r="976837" spans="68:68" customFormat="1">
      <c r="BP976837" s="90"/>
    </row>
    <row r="976838" spans="68:68" customFormat="1">
      <c r="BP976838" s="90"/>
    </row>
    <row r="976839" spans="68:68" customFormat="1">
      <c r="BP976839" s="90"/>
    </row>
    <row r="976840" spans="68:68" customFormat="1">
      <c r="BP976840" s="90"/>
    </row>
    <row r="976841" spans="68:68" customFormat="1">
      <c r="BP976841" s="90"/>
    </row>
    <row r="976842" spans="68:68" customFormat="1">
      <c r="BP976842" s="90"/>
    </row>
    <row r="976843" spans="68:68" customFormat="1">
      <c r="BP976843" s="90"/>
    </row>
    <row r="976844" spans="68:68" customFormat="1">
      <c r="BP976844" s="90"/>
    </row>
    <row r="976845" spans="68:68" customFormat="1">
      <c r="BP976845" s="90"/>
    </row>
    <row r="976846" spans="68:68" customFormat="1">
      <c r="BP976846" s="90"/>
    </row>
    <row r="976847" spans="68:68" customFormat="1">
      <c r="BP976847" s="90"/>
    </row>
    <row r="976848" spans="68:68" customFormat="1">
      <c r="BP976848" s="90"/>
    </row>
    <row r="976849" spans="68:68" customFormat="1">
      <c r="BP976849" s="90"/>
    </row>
    <row r="976850" spans="68:68" customFormat="1">
      <c r="BP976850" s="90"/>
    </row>
    <row r="976851" spans="68:68" customFormat="1">
      <c r="BP976851" s="90"/>
    </row>
    <row r="976852" spans="68:68" customFormat="1">
      <c r="BP976852" s="90"/>
    </row>
    <row r="976853" spans="68:68" customFormat="1">
      <c r="BP976853" s="90"/>
    </row>
    <row r="976854" spans="68:68" customFormat="1">
      <c r="BP976854" s="90"/>
    </row>
    <row r="976855" spans="68:68" customFormat="1">
      <c r="BP976855" s="90"/>
    </row>
    <row r="976856" spans="68:68" customFormat="1">
      <c r="BP976856" s="90"/>
    </row>
    <row r="976857" spans="68:68" customFormat="1">
      <c r="BP976857" s="90"/>
    </row>
    <row r="976858" spans="68:68" customFormat="1">
      <c r="BP976858" s="90"/>
    </row>
    <row r="976859" spans="68:68" customFormat="1">
      <c r="BP976859" s="90"/>
    </row>
    <row r="976860" spans="68:68" customFormat="1">
      <c r="BP976860" s="90"/>
    </row>
    <row r="976861" spans="68:68" customFormat="1">
      <c r="BP976861" s="90"/>
    </row>
    <row r="976862" spans="68:68" customFormat="1">
      <c r="BP976862" s="90"/>
    </row>
    <row r="976863" spans="68:68" customFormat="1">
      <c r="BP976863" s="90"/>
    </row>
    <row r="976864" spans="68:68" customFormat="1">
      <c r="BP976864" s="90"/>
    </row>
    <row r="976865" spans="68:68" customFormat="1">
      <c r="BP976865" s="90"/>
    </row>
    <row r="976866" spans="68:68" customFormat="1">
      <c r="BP976866" s="90"/>
    </row>
    <row r="976867" spans="68:68" customFormat="1">
      <c r="BP976867" s="90"/>
    </row>
    <row r="976868" spans="68:68" customFormat="1">
      <c r="BP976868" s="90"/>
    </row>
    <row r="976869" spans="68:68" customFormat="1">
      <c r="BP976869" s="90"/>
    </row>
    <row r="976870" spans="68:68" customFormat="1">
      <c r="BP976870" s="90"/>
    </row>
    <row r="976871" spans="68:68" customFormat="1">
      <c r="BP976871" s="90"/>
    </row>
    <row r="976872" spans="68:68" customFormat="1">
      <c r="BP976872" s="90"/>
    </row>
    <row r="976873" spans="68:68" customFormat="1">
      <c r="BP976873" s="90"/>
    </row>
    <row r="976874" spans="68:68" customFormat="1">
      <c r="BP976874" s="90"/>
    </row>
    <row r="976875" spans="68:68" customFormat="1">
      <c r="BP976875" s="90"/>
    </row>
    <row r="976876" spans="68:68" customFormat="1">
      <c r="BP976876" s="90"/>
    </row>
    <row r="976877" spans="68:68" customFormat="1">
      <c r="BP976877" s="90"/>
    </row>
    <row r="976878" spans="68:68" customFormat="1">
      <c r="BP976878" s="90"/>
    </row>
    <row r="976879" spans="68:68" customFormat="1">
      <c r="BP976879" s="90"/>
    </row>
    <row r="976880" spans="68:68" customFormat="1">
      <c r="BP976880" s="90"/>
    </row>
    <row r="976881" spans="68:68" customFormat="1">
      <c r="BP976881" s="90"/>
    </row>
    <row r="976882" spans="68:68" customFormat="1">
      <c r="BP976882" s="90"/>
    </row>
    <row r="976883" spans="68:68" customFormat="1">
      <c r="BP976883" s="90"/>
    </row>
    <row r="976884" spans="68:68" customFormat="1">
      <c r="BP976884" s="90"/>
    </row>
    <row r="976885" spans="68:68" customFormat="1">
      <c r="BP976885" s="90"/>
    </row>
    <row r="976886" spans="68:68" customFormat="1">
      <c r="BP976886" s="90"/>
    </row>
    <row r="976887" spans="68:68" customFormat="1">
      <c r="BP976887" s="90"/>
    </row>
    <row r="976888" spans="68:68" customFormat="1">
      <c r="BP976888" s="90"/>
    </row>
    <row r="976889" spans="68:68" customFormat="1">
      <c r="BP976889" s="90"/>
    </row>
    <row r="976890" spans="68:68" customFormat="1">
      <c r="BP976890" s="90"/>
    </row>
    <row r="976891" spans="68:68" customFormat="1">
      <c r="BP976891" s="90"/>
    </row>
    <row r="976892" spans="68:68" customFormat="1">
      <c r="BP976892" s="90"/>
    </row>
    <row r="976893" spans="68:68" customFormat="1">
      <c r="BP976893" s="90"/>
    </row>
    <row r="976894" spans="68:68" customFormat="1">
      <c r="BP976894" s="90"/>
    </row>
    <row r="976895" spans="68:68" customFormat="1">
      <c r="BP976895" s="90"/>
    </row>
    <row r="976896" spans="68:68" customFormat="1">
      <c r="BP976896" s="90"/>
    </row>
    <row r="976897" spans="68:68" customFormat="1">
      <c r="BP976897" s="90"/>
    </row>
    <row r="976898" spans="68:68" customFormat="1">
      <c r="BP976898" s="90"/>
    </row>
    <row r="976899" spans="68:68" customFormat="1">
      <c r="BP976899" s="90"/>
    </row>
    <row r="976900" spans="68:68" customFormat="1">
      <c r="BP976900" s="90"/>
    </row>
    <row r="976901" spans="68:68" customFormat="1">
      <c r="BP976901" s="90"/>
    </row>
    <row r="976902" spans="68:68" customFormat="1">
      <c r="BP976902" s="90"/>
    </row>
    <row r="976903" spans="68:68" customFormat="1">
      <c r="BP976903" s="90"/>
    </row>
    <row r="976904" spans="68:68" customFormat="1">
      <c r="BP976904" s="90"/>
    </row>
    <row r="976905" spans="68:68" customFormat="1">
      <c r="BP976905" s="90"/>
    </row>
    <row r="976906" spans="68:68" customFormat="1">
      <c r="BP976906" s="90"/>
    </row>
    <row r="976907" spans="68:68" customFormat="1">
      <c r="BP976907" s="90"/>
    </row>
    <row r="976908" spans="68:68" customFormat="1">
      <c r="BP976908" s="90"/>
    </row>
    <row r="976909" spans="68:68" customFormat="1">
      <c r="BP976909" s="90"/>
    </row>
    <row r="976910" spans="68:68" customFormat="1">
      <c r="BP976910" s="90"/>
    </row>
    <row r="976911" spans="68:68" customFormat="1">
      <c r="BP976911" s="90"/>
    </row>
    <row r="976912" spans="68:68" customFormat="1">
      <c r="BP976912" s="90"/>
    </row>
    <row r="976913" spans="68:68" customFormat="1">
      <c r="BP976913" s="90"/>
    </row>
    <row r="976914" spans="68:68" customFormat="1">
      <c r="BP976914" s="90"/>
    </row>
    <row r="976915" spans="68:68" customFormat="1">
      <c r="BP976915" s="90"/>
    </row>
    <row r="976916" spans="68:68" customFormat="1">
      <c r="BP976916" s="90"/>
    </row>
    <row r="976917" spans="68:68" customFormat="1">
      <c r="BP976917" s="90"/>
    </row>
    <row r="976918" spans="68:68" customFormat="1">
      <c r="BP976918" s="90"/>
    </row>
    <row r="976919" spans="68:68" customFormat="1">
      <c r="BP976919" s="90"/>
    </row>
    <row r="976920" spans="68:68" customFormat="1">
      <c r="BP976920" s="90"/>
    </row>
    <row r="976921" spans="68:68" customFormat="1">
      <c r="BP976921" s="90"/>
    </row>
    <row r="976922" spans="68:68" customFormat="1">
      <c r="BP976922" s="90"/>
    </row>
    <row r="976923" spans="68:68" customFormat="1">
      <c r="BP976923" s="90"/>
    </row>
    <row r="976924" spans="68:68" customFormat="1">
      <c r="BP976924" s="90"/>
    </row>
    <row r="976925" spans="68:68" customFormat="1">
      <c r="BP976925" s="90"/>
    </row>
    <row r="976926" spans="68:68" customFormat="1">
      <c r="BP976926" s="90"/>
    </row>
    <row r="976927" spans="68:68" customFormat="1">
      <c r="BP976927" s="90"/>
    </row>
    <row r="976928" spans="68:68" customFormat="1">
      <c r="BP976928" s="90"/>
    </row>
    <row r="976929" spans="68:68" customFormat="1">
      <c r="BP976929" s="90"/>
    </row>
    <row r="976930" spans="68:68" customFormat="1">
      <c r="BP976930" s="90"/>
    </row>
    <row r="976931" spans="68:68" customFormat="1">
      <c r="BP976931" s="90"/>
    </row>
    <row r="976932" spans="68:68" customFormat="1">
      <c r="BP976932" s="90"/>
    </row>
    <row r="976933" spans="68:68" customFormat="1">
      <c r="BP976933" s="90"/>
    </row>
    <row r="976934" spans="68:68" customFormat="1">
      <c r="BP976934" s="90"/>
    </row>
    <row r="976935" spans="68:68" customFormat="1">
      <c r="BP976935" s="90"/>
    </row>
    <row r="976936" spans="68:68" customFormat="1">
      <c r="BP976936" s="90"/>
    </row>
    <row r="976937" spans="68:68" customFormat="1">
      <c r="BP976937" s="90"/>
    </row>
    <row r="976938" spans="68:68" customFormat="1">
      <c r="BP976938" s="90"/>
    </row>
    <row r="976939" spans="68:68" customFormat="1">
      <c r="BP976939" s="90"/>
    </row>
    <row r="976940" spans="68:68" customFormat="1">
      <c r="BP976940" s="90"/>
    </row>
    <row r="976941" spans="68:68" customFormat="1">
      <c r="BP976941" s="90"/>
    </row>
    <row r="976942" spans="68:68" customFormat="1">
      <c r="BP976942" s="90"/>
    </row>
    <row r="976943" spans="68:68" customFormat="1">
      <c r="BP976943" s="90"/>
    </row>
    <row r="976944" spans="68:68" customFormat="1">
      <c r="BP976944" s="90"/>
    </row>
    <row r="976945" spans="68:68" customFormat="1">
      <c r="BP976945" s="90"/>
    </row>
    <row r="976946" spans="68:68" customFormat="1">
      <c r="BP976946" s="90"/>
    </row>
    <row r="976947" spans="68:68" customFormat="1">
      <c r="BP976947" s="90"/>
    </row>
    <row r="976948" spans="68:68" customFormat="1">
      <c r="BP976948" s="90"/>
    </row>
    <row r="976949" spans="68:68" customFormat="1">
      <c r="BP976949" s="90"/>
    </row>
    <row r="976950" spans="68:68" customFormat="1">
      <c r="BP976950" s="90"/>
    </row>
    <row r="976951" spans="68:68" customFormat="1">
      <c r="BP976951" s="90"/>
    </row>
    <row r="976952" spans="68:68" customFormat="1">
      <c r="BP976952" s="90"/>
    </row>
    <row r="976953" spans="68:68" customFormat="1">
      <c r="BP976953" s="90"/>
    </row>
    <row r="976954" spans="68:68" customFormat="1">
      <c r="BP976954" s="90"/>
    </row>
    <row r="976955" spans="68:68" customFormat="1">
      <c r="BP976955" s="90"/>
    </row>
    <row r="976956" spans="68:68" customFormat="1">
      <c r="BP976956" s="90"/>
    </row>
    <row r="976957" spans="68:68" customFormat="1">
      <c r="BP976957" s="90"/>
    </row>
    <row r="976958" spans="68:68" customFormat="1">
      <c r="BP976958" s="90"/>
    </row>
    <row r="976959" spans="68:68" customFormat="1">
      <c r="BP976959" s="90"/>
    </row>
    <row r="976960" spans="68:68" customFormat="1">
      <c r="BP976960" s="90"/>
    </row>
    <row r="976961" spans="68:68" customFormat="1">
      <c r="BP976961" s="90"/>
    </row>
    <row r="976962" spans="68:68" customFormat="1">
      <c r="BP976962" s="90"/>
    </row>
    <row r="976963" spans="68:68" customFormat="1">
      <c r="BP976963" s="90"/>
    </row>
    <row r="976964" spans="68:68" customFormat="1">
      <c r="BP976964" s="90"/>
    </row>
    <row r="976965" spans="68:68" customFormat="1">
      <c r="BP976965" s="90"/>
    </row>
    <row r="976966" spans="68:68" customFormat="1">
      <c r="BP976966" s="90"/>
    </row>
    <row r="976967" spans="68:68" customFormat="1">
      <c r="BP976967" s="90"/>
    </row>
    <row r="976968" spans="68:68" customFormat="1">
      <c r="BP976968" s="90"/>
    </row>
    <row r="976969" spans="68:68" customFormat="1">
      <c r="BP976969" s="90"/>
    </row>
    <row r="976970" spans="68:68" customFormat="1">
      <c r="BP976970" s="90"/>
    </row>
    <row r="976971" spans="68:68" customFormat="1">
      <c r="BP976971" s="90"/>
    </row>
    <row r="976972" spans="68:68" customFormat="1">
      <c r="BP976972" s="90"/>
    </row>
    <row r="976973" spans="68:68" customFormat="1">
      <c r="BP976973" s="90"/>
    </row>
    <row r="976974" spans="68:68" customFormat="1">
      <c r="BP976974" s="90"/>
    </row>
    <row r="976975" spans="68:68" customFormat="1">
      <c r="BP976975" s="90"/>
    </row>
    <row r="976976" spans="68:68" customFormat="1">
      <c r="BP976976" s="90"/>
    </row>
    <row r="976977" spans="68:68" customFormat="1">
      <c r="BP976977" s="90"/>
    </row>
    <row r="976978" spans="68:68" customFormat="1">
      <c r="BP976978" s="90"/>
    </row>
    <row r="976979" spans="68:68" customFormat="1">
      <c r="BP976979" s="90"/>
    </row>
    <row r="976980" spans="68:68" customFormat="1">
      <c r="BP976980" s="90"/>
    </row>
    <row r="976981" spans="68:68" customFormat="1">
      <c r="BP976981" s="90"/>
    </row>
    <row r="976982" spans="68:68" customFormat="1">
      <c r="BP976982" s="90"/>
    </row>
    <row r="976983" spans="68:68" customFormat="1">
      <c r="BP976983" s="90"/>
    </row>
    <row r="976984" spans="68:68" customFormat="1">
      <c r="BP976984" s="90"/>
    </row>
    <row r="976985" spans="68:68" customFormat="1">
      <c r="BP976985" s="90"/>
    </row>
    <row r="976986" spans="68:68" customFormat="1">
      <c r="BP976986" s="90"/>
    </row>
    <row r="976987" spans="68:68" customFormat="1">
      <c r="BP976987" s="90"/>
    </row>
    <row r="976988" spans="68:68" customFormat="1">
      <c r="BP976988" s="90"/>
    </row>
    <row r="976989" spans="68:68" customFormat="1">
      <c r="BP976989" s="90"/>
    </row>
    <row r="976990" spans="68:68" customFormat="1">
      <c r="BP976990" s="90"/>
    </row>
    <row r="976991" spans="68:68" customFormat="1">
      <c r="BP976991" s="90"/>
    </row>
    <row r="976992" spans="68:68" customFormat="1">
      <c r="BP976992" s="90"/>
    </row>
    <row r="976993" spans="68:68" customFormat="1">
      <c r="BP976993" s="90"/>
    </row>
    <row r="976994" spans="68:68" customFormat="1">
      <c r="BP976994" s="90"/>
    </row>
    <row r="976995" spans="68:68" customFormat="1">
      <c r="BP976995" s="90"/>
    </row>
    <row r="976996" spans="68:68" customFormat="1">
      <c r="BP976996" s="90"/>
    </row>
    <row r="976997" spans="68:68" customFormat="1">
      <c r="BP976997" s="90"/>
    </row>
    <row r="976998" spans="68:68" customFormat="1">
      <c r="BP976998" s="90"/>
    </row>
    <row r="976999" spans="68:68" customFormat="1">
      <c r="BP976999" s="90"/>
    </row>
    <row r="977000" spans="68:68" customFormat="1">
      <c r="BP977000" s="90"/>
    </row>
    <row r="977001" spans="68:68" customFormat="1">
      <c r="BP977001" s="90"/>
    </row>
    <row r="977002" spans="68:68" customFormat="1">
      <c r="BP977002" s="90"/>
    </row>
    <row r="977003" spans="68:68" customFormat="1">
      <c r="BP977003" s="90"/>
    </row>
    <row r="977004" spans="68:68" customFormat="1">
      <c r="BP977004" s="90"/>
    </row>
    <row r="977005" spans="68:68" customFormat="1">
      <c r="BP977005" s="90"/>
    </row>
    <row r="977006" spans="68:68" customFormat="1">
      <c r="BP977006" s="90"/>
    </row>
    <row r="977007" spans="68:68" customFormat="1">
      <c r="BP977007" s="90"/>
    </row>
    <row r="977008" spans="68:68" customFormat="1">
      <c r="BP977008" s="90"/>
    </row>
    <row r="977009" spans="68:68" customFormat="1">
      <c r="BP977009" s="90"/>
    </row>
    <row r="977010" spans="68:68" customFormat="1">
      <c r="BP977010" s="90"/>
    </row>
    <row r="977011" spans="68:68" customFormat="1">
      <c r="BP977011" s="90"/>
    </row>
    <row r="977012" spans="68:68" customFormat="1">
      <c r="BP977012" s="90"/>
    </row>
    <row r="977013" spans="68:68" customFormat="1">
      <c r="BP977013" s="90"/>
    </row>
    <row r="977014" spans="68:68" customFormat="1">
      <c r="BP977014" s="90"/>
    </row>
    <row r="977015" spans="68:68" customFormat="1">
      <c r="BP977015" s="90"/>
    </row>
    <row r="977016" spans="68:68" customFormat="1">
      <c r="BP977016" s="90"/>
    </row>
    <row r="977017" spans="68:68" customFormat="1">
      <c r="BP977017" s="90"/>
    </row>
    <row r="977018" spans="68:68" customFormat="1">
      <c r="BP977018" s="90"/>
    </row>
    <row r="977019" spans="68:68" customFormat="1">
      <c r="BP977019" s="90"/>
    </row>
    <row r="977020" spans="68:68" customFormat="1">
      <c r="BP977020" s="90"/>
    </row>
    <row r="977021" spans="68:68" customFormat="1">
      <c r="BP977021" s="90"/>
    </row>
    <row r="977022" spans="68:68" customFormat="1">
      <c r="BP977022" s="90"/>
    </row>
    <row r="977023" spans="68:68" customFormat="1">
      <c r="BP977023" s="90"/>
    </row>
    <row r="977024" spans="68:68" customFormat="1">
      <c r="BP977024" s="90"/>
    </row>
    <row r="977025" spans="68:68" customFormat="1">
      <c r="BP977025" s="90"/>
    </row>
    <row r="977026" spans="68:68" customFormat="1">
      <c r="BP977026" s="90"/>
    </row>
    <row r="977027" spans="68:68" customFormat="1">
      <c r="BP977027" s="90"/>
    </row>
    <row r="977028" spans="68:68" customFormat="1">
      <c r="BP977028" s="90"/>
    </row>
    <row r="977029" spans="68:68" customFormat="1">
      <c r="BP977029" s="90"/>
    </row>
    <row r="977030" spans="68:68" customFormat="1">
      <c r="BP977030" s="90"/>
    </row>
    <row r="977031" spans="68:68" customFormat="1">
      <c r="BP977031" s="90"/>
    </row>
    <row r="977032" spans="68:68" customFormat="1">
      <c r="BP977032" s="90"/>
    </row>
    <row r="977033" spans="68:68" customFormat="1">
      <c r="BP977033" s="90"/>
    </row>
    <row r="977034" spans="68:68" customFormat="1">
      <c r="BP977034" s="90"/>
    </row>
    <row r="977035" spans="68:68" customFormat="1">
      <c r="BP977035" s="90"/>
    </row>
    <row r="977036" spans="68:68" customFormat="1">
      <c r="BP977036" s="90"/>
    </row>
    <row r="977037" spans="68:68" customFormat="1">
      <c r="BP977037" s="90"/>
    </row>
    <row r="977038" spans="68:68" customFormat="1">
      <c r="BP977038" s="90"/>
    </row>
    <row r="977039" spans="68:68" customFormat="1">
      <c r="BP977039" s="90"/>
    </row>
    <row r="977040" spans="68:68" customFormat="1">
      <c r="BP977040" s="90"/>
    </row>
    <row r="977041" spans="68:68" customFormat="1">
      <c r="BP977041" s="90"/>
    </row>
    <row r="977042" spans="68:68" customFormat="1">
      <c r="BP977042" s="90"/>
    </row>
    <row r="977043" spans="68:68" customFormat="1">
      <c r="BP977043" s="90"/>
    </row>
    <row r="977044" spans="68:68" customFormat="1">
      <c r="BP977044" s="90"/>
    </row>
    <row r="977045" spans="68:68" customFormat="1">
      <c r="BP977045" s="90"/>
    </row>
    <row r="977046" spans="68:68" customFormat="1">
      <c r="BP977046" s="90"/>
    </row>
    <row r="977047" spans="68:68" customFormat="1">
      <c r="BP977047" s="90"/>
    </row>
    <row r="977048" spans="68:68" customFormat="1">
      <c r="BP977048" s="90"/>
    </row>
    <row r="977049" spans="68:68" customFormat="1">
      <c r="BP977049" s="90"/>
    </row>
    <row r="977050" spans="68:68" customFormat="1">
      <c r="BP977050" s="90"/>
    </row>
    <row r="977051" spans="68:68" customFormat="1">
      <c r="BP977051" s="90"/>
    </row>
    <row r="977052" spans="68:68" customFormat="1">
      <c r="BP977052" s="90"/>
    </row>
    <row r="977053" spans="68:68" customFormat="1">
      <c r="BP977053" s="90"/>
    </row>
    <row r="977054" spans="68:68" customFormat="1">
      <c r="BP977054" s="90"/>
    </row>
    <row r="977055" spans="68:68" customFormat="1">
      <c r="BP977055" s="90"/>
    </row>
    <row r="977056" spans="68:68" customFormat="1">
      <c r="BP977056" s="90"/>
    </row>
    <row r="977057" spans="68:68" customFormat="1">
      <c r="BP977057" s="90"/>
    </row>
    <row r="977058" spans="68:68" customFormat="1">
      <c r="BP977058" s="90"/>
    </row>
    <row r="977059" spans="68:68" customFormat="1">
      <c r="BP977059" s="90"/>
    </row>
    <row r="977060" spans="68:68" customFormat="1">
      <c r="BP977060" s="90"/>
    </row>
    <row r="977061" spans="68:68" customFormat="1">
      <c r="BP977061" s="90"/>
    </row>
    <row r="977062" spans="68:68" customFormat="1">
      <c r="BP977062" s="90"/>
    </row>
    <row r="977063" spans="68:68" customFormat="1">
      <c r="BP977063" s="90"/>
    </row>
    <row r="977064" spans="68:68" customFormat="1">
      <c r="BP977064" s="90"/>
    </row>
    <row r="977065" spans="68:68" customFormat="1">
      <c r="BP977065" s="90"/>
    </row>
    <row r="977066" spans="68:68" customFormat="1">
      <c r="BP977066" s="90"/>
    </row>
    <row r="977067" spans="68:68" customFormat="1">
      <c r="BP977067" s="90"/>
    </row>
    <row r="977068" spans="68:68" customFormat="1">
      <c r="BP977068" s="90"/>
    </row>
    <row r="977069" spans="68:68" customFormat="1">
      <c r="BP977069" s="90"/>
    </row>
    <row r="977070" spans="68:68" customFormat="1">
      <c r="BP977070" s="90"/>
    </row>
    <row r="977071" spans="68:68" customFormat="1">
      <c r="BP977071" s="90"/>
    </row>
    <row r="977072" spans="68:68" customFormat="1">
      <c r="BP977072" s="90"/>
    </row>
    <row r="977073" spans="68:68" customFormat="1">
      <c r="BP977073" s="90"/>
    </row>
    <row r="977074" spans="68:68" customFormat="1">
      <c r="BP977074" s="90"/>
    </row>
    <row r="977075" spans="68:68" customFormat="1">
      <c r="BP977075" s="90"/>
    </row>
    <row r="977076" spans="68:68" customFormat="1">
      <c r="BP977076" s="90"/>
    </row>
    <row r="977077" spans="68:68" customFormat="1">
      <c r="BP977077" s="90"/>
    </row>
    <row r="977078" spans="68:68" customFormat="1">
      <c r="BP977078" s="90"/>
    </row>
    <row r="977079" spans="68:68" customFormat="1">
      <c r="BP977079" s="90"/>
    </row>
    <row r="977080" spans="68:68" customFormat="1">
      <c r="BP977080" s="90"/>
    </row>
    <row r="977081" spans="68:68" customFormat="1">
      <c r="BP977081" s="90"/>
    </row>
    <row r="977082" spans="68:68" customFormat="1">
      <c r="BP977082" s="90"/>
    </row>
    <row r="977083" spans="68:68" customFormat="1">
      <c r="BP977083" s="90"/>
    </row>
    <row r="977084" spans="68:68" customFormat="1">
      <c r="BP977084" s="90"/>
    </row>
    <row r="977085" spans="68:68" customFormat="1">
      <c r="BP977085" s="90"/>
    </row>
    <row r="977086" spans="68:68" customFormat="1">
      <c r="BP977086" s="90"/>
    </row>
    <row r="977087" spans="68:68" customFormat="1">
      <c r="BP977087" s="90"/>
    </row>
    <row r="977088" spans="68:68" customFormat="1">
      <c r="BP977088" s="90"/>
    </row>
    <row r="977089" spans="68:68" customFormat="1">
      <c r="BP977089" s="90"/>
    </row>
    <row r="977090" spans="68:68" customFormat="1">
      <c r="BP977090" s="90"/>
    </row>
    <row r="977091" spans="68:68" customFormat="1">
      <c r="BP977091" s="90"/>
    </row>
    <row r="977092" spans="68:68" customFormat="1">
      <c r="BP977092" s="90"/>
    </row>
    <row r="977093" spans="68:68" customFormat="1">
      <c r="BP977093" s="90"/>
    </row>
    <row r="977094" spans="68:68" customFormat="1">
      <c r="BP977094" s="90"/>
    </row>
    <row r="977095" spans="68:68" customFormat="1">
      <c r="BP977095" s="90"/>
    </row>
    <row r="977096" spans="68:68" customFormat="1">
      <c r="BP977096" s="90"/>
    </row>
    <row r="977097" spans="68:68" customFormat="1">
      <c r="BP977097" s="90"/>
    </row>
    <row r="977098" spans="68:68" customFormat="1">
      <c r="BP977098" s="90"/>
    </row>
    <row r="977099" spans="68:68" customFormat="1">
      <c r="BP977099" s="90"/>
    </row>
    <row r="977100" spans="68:68" customFormat="1">
      <c r="BP977100" s="90"/>
    </row>
    <row r="977101" spans="68:68" customFormat="1">
      <c r="BP977101" s="90"/>
    </row>
    <row r="977102" spans="68:68" customFormat="1">
      <c r="BP977102" s="90"/>
    </row>
    <row r="977103" spans="68:68" customFormat="1">
      <c r="BP977103" s="90"/>
    </row>
    <row r="977104" spans="68:68" customFormat="1">
      <c r="BP977104" s="90"/>
    </row>
    <row r="977105" spans="68:68" customFormat="1">
      <c r="BP977105" s="90"/>
    </row>
    <row r="977106" spans="68:68" customFormat="1">
      <c r="BP977106" s="90"/>
    </row>
    <row r="977107" spans="68:68" customFormat="1">
      <c r="BP977107" s="90"/>
    </row>
    <row r="977108" spans="68:68" customFormat="1">
      <c r="BP977108" s="90"/>
    </row>
    <row r="977109" spans="68:68" customFormat="1">
      <c r="BP977109" s="90"/>
    </row>
    <row r="977110" spans="68:68" customFormat="1">
      <c r="BP977110" s="90"/>
    </row>
    <row r="977111" spans="68:68" customFormat="1">
      <c r="BP977111" s="90"/>
    </row>
    <row r="977112" spans="68:68" customFormat="1">
      <c r="BP977112" s="90"/>
    </row>
    <row r="977113" spans="68:68" customFormat="1">
      <c r="BP977113" s="90"/>
    </row>
    <row r="977114" spans="68:68" customFormat="1">
      <c r="BP977114" s="90"/>
    </row>
    <row r="977115" spans="68:68" customFormat="1">
      <c r="BP977115" s="90"/>
    </row>
    <row r="977116" spans="68:68" customFormat="1">
      <c r="BP977116" s="90"/>
    </row>
    <row r="977117" spans="68:68" customFormat="1">
      <c r="BP977117" s="90"/>
    </row>
    <row r="977118" spans="68:68" customFormat="1">
      <c r="BP977118" s="90"/>
    </row>
    <row r="977119" spans="68:68" customFormat="1">
      <c r="BP977119" s="90"/>
    </row>
    <row r="977120" spans="68:68" customFormat="1">
      <c r="BP977120" s="90"/>
    </row>
    <row r="977121" spans="68:68" customFormat="1">
      <c r="BP977121" s="90"/>
    </row>
    <row r="977122" spans="68:68" customFormat="1">
      <c r="BP977122" s="90"/>
    </row>
    <row r="977123" spans="68:68" customFormat="1">
      <c r="BP977123" s="90"/>
    </row>
    <row r="977124" spans="68:68" customFormat="1">
      <c r="BP977124" s="90"/>
    </row>
    <row r="977125" spans="68:68" customFormat="1">
      <c r="BP977125" s="90"/>
    </row>
    <row r="977126" spans="68:68" customFormat="1">
      <c r="BP977126" s="90"/>
    </row>
    <row r="977127" spans="68:68" customFormat="1">
      <c r="BP977127" s="90"/>
    </row>
    <row r="977128" spans="68:68" customFormat="1">
      <c r="BP977128" s="90"/>
    </row>
    <row r="977129" spans="68:68" customFormat="1">
      <c r="BP977129" s="90"/>
    </row>
    <row r="977130" spans="68:68" customFormat="1">
      <c r="BP977130" s="90"/>
    </row>
    <row r="977131" spans="68:68" customFormat="1">
      <c r="BP977131" s="90"/>
    </row>
    <row r="977132" spans="68:68" customFormat="1">
      <c r="BP977132" s="90"/>
    </row>
    <row r="977133" spans="68:68" customFormat="1">
      <c r="BP977133" s="90"/>
    </row>
    <row r="977134" spans="68:68" customFormat="1">
      <c r="BP977134" s="90"/>
    </row>
    <row r="977135" spans="68:68" customFormat="1">
      <c r="BP977135" s="90"/>
    </row>
    <row r="977136" spans="68:68" customFormat="1">
      <c r="BP977136" s="90"/>
    </row>
    <row r="977137" spans="68:68" customFormat="1">
      <c r="BP977137" s="90"/>
    </row>
    <row r="977138" spans="68:68" customFormat="1">
      <c r="BP977138" s="90"/>
    </row>
    <row r="977139" spans="68:68" customFormat="1">
      <c r="BP977139" s="90"/>
    </row>
    <row r="977140" spans="68:68" customFormat="1">
      <c r="BP977140" s="90"/>
    </row>
    <row r="977141" spans="68:68" customFormat="1">
      <c r="BP977141" s="90"/>
    </row>
    <row r="977142" spans="68:68" customFormat="1">
      <c r="BP977142" s="90"/>
    </row>
    <row r="977143" spans="68:68" customFormat="1">
      <c r="BP977143" s="90"/>
    </row>
    <row r="977144" spans="68:68" customFormat="1">
      <c r="BP977144" s="90"/>
    </row>
    <row r="977145" spans="68:68" customFormat="1">
      <c r="BP977145" s="90"/>
    </row>
    <row r="977146" spans="68:68" customFormat="1">
      <c r="BP977146" s="90"/>
    </row>
    <row r="977147" spans="68:68" customFormat="1">
      <c r="BP977147" s="90"/>
    </row>
    <row r="977148" spans="68:68" customFormat="1">
      <c r="BP977148" s="90"/>
    </row>
    <row r="977149" spans="68:68" customFormat="1">
      <c r="BP977149" s="90"/>
    </row>
    <row r="977150" spans="68:68" customFormat="1">
      <c r="BP977150" s="90"/>
    </row>
    <row r="977151" spans="68:68" customFormat="1">
      <c r="BP977151" s="90"/>
    </row>
    <row r="977152" spans="68:68" customFormat="1">
      <c r="BP977152" s="90"/>
    </row>
    <row r="977153" spans="68:68" customFormat="1">
      <c r="BP977153" s="90"/>
    </row>
    <row r="977154" spans="68:68" customFormat="1">
      <c r="BP977154" s="90"/>
    </row>
    <row r="977155" spans="68:68" customFormat="1">
      <c r="BP977155" s="90"/>
    </row>
    <row r="977156" spans="68:68" customFormat="1">
      <c r="BP977156" s="90"/>
    </row>
    <row r="977157" spans="68:68" customFormat="1">
      <c r="BP977157" s="90"/>
    </row>
    <row r="977158" spans="68:68" customFormat="1">
      <c r="BP977158" s="90"/>
    </row>
    <row r="977159" spans="68:68" customFormat="1">
      <c r="BP977159" s="90"/>
    </row>
    <row r="977160" spans="68:68" customFormat="1">
      <c r="BP977160" s="90"/>
    </row>
    <row r="977161" spans="68:68" customFormat="1">
      <c r="BP977161" s="90"/>
    </row>
    <row r="977162" spans="68:68" customFormat="1">
      <c r="BP977162" s="90"/>
    </row>
    <row r="977163" spans="68:68" customFormat="1">
      <c r="BP977163" s="90"/>
    </row>
    <row r="977164" spans="68:68" customFormat="1">
      <c r="BP977164" s="90"/>
    </row>
    <row r="977165" spans="68:68" customFormat="1">
      <c r="BP977165" s="90"/>
    </row>
    <row r="977166" spans="68:68" customFormat="1">
      <c r="BP977166" s="90"/>
    </row>
    <row r="977167" spans="68:68" customFormat="1">
      <c r="BP977167" s="90"/>
    </row>
    <row r="977168" spans="68:68" customFormat="1">
      <c r="BP977168" s="90"/>
    </row>
    <row r="977169" spans="68:68" customFormat="1">
      <c r="BP977169" s="90"/>
    </row>
    <row r="977170" spans="68:68" customFormat="1">
      <c r="BP977170" s="90"/>
    </row>
    <row r="977171" spans="68:68" customFormat="1">
      <c r="BP977171" s="90"/>
    </row>
    <row r="977172" spans="68:68" customFormat="1">
      <c r="BP977172" s="90"/>
    </row>
    <row r="977173" spans="68:68" customFormat="1">
      <c r="BP977173" s="90"/>
    </row>
    <row r="977174" spans="68:68" customFormat="1">
      <c r="BP977174" s="90"/>
    </row>
    <row r="977175" spans="68:68" customFormat="1">
      <c r="BP977175" s="90"/>
    </row>
    <row r="977176" spans="68:68" customFormat="1">
      <c r="BP977176" s="90"/>
    </row>
    <row r="977177" spans="68:68" customFormat="1">
      <c r="BP977177" s="90"/>
    </row>
    <row r="977178" spans="68:68" customFormat="1">
      <c r="BP977178" s="90"/>
    </row>
    <row r="977179" spans="68:68" customFormat="1">
      <c r="BP977179" s="90"/>
    </row>
    <row r="977180" spans="68:68" customFormat="1">
      <c r="BP977180" s="90"/>
    </row>
    <row r="977181" spans="68:68" customFormat="1">
      <c r="BP977181" s="90"/>
    </row>
    <row r="977182" spans="68:68" customFormat="1">
      <c r="BP977182" s="90"/>
    </row>
    <row r="977183" spans="68:68" customFormat="1">
      <c r="BP977183" s="90"/>
    </row>
    <row r="977184" spans="68:68" customFormat="1">
      <c r="BP977184" s="90"/>
    </row>
    <row r="977185" spans="68:68" customFormat="1">
      <c r="BP977185" s="90"/>
    </row>
    <row r="977186" spans="68:68" customFormat="1">
      <c r="BP977186" s="90"/>
    </row>
    <row r="977187" spans="68:68" customFormat="1">
      <c r="BP977187" s="90"/>
    </row>
    <row r="977188" spans="68:68" customFormat="1">
      <c r="BP977188" s="90"/>
    </row>
    <row r="977189" spans="68:68" customFormat="1">
      <c r="BP977189" s="90"/>
    </row>
    <row r="977190" spans="68:68" customFormat="1">
      <c r="BP977190" s="90"/>
    </row>
    <row r="977191" spans="68:68" customFormat="1">
      <c r="BP977191" s="90"/>
    </row>
    <row r="977192" spans="68:68" customFormat="1">
      <c r="BP977192" s="90"/>
    </row>
    <row r="977193" spans="68:68" customFormat="1">
      <c r="BP977193" s="90"/>
    </row>
    <row r="977194" spans="68:68" customFormat="1">
      <c r="BP977194" s="90"/>
    </row>
    <row r="977195" spans="68:68" customFormat="1">
      <c r="BP977195" s="90"/>
    </row>
    <row r="977196" spans="68:68" customFormat="1">
      <c r="BP977196" s="90"/>
    </row>
    <row r="977197" spans="68:68" customFormat="1">
      <c r="BP977197" s="90"/>
    </row>
    <row r="977198" spans="68:68" customFormat="1">
      <c r="BP977198" s="90"/>
    </row>
    <row r="977199" spans="68:68" customFormat="1">
      <c r="BP977199" s="90"/>
    </row>
    <row r="977200" spans="68:68" customFormat="1">
      <c r="BP977200" s="90"/>
    </row>
    <row r="977201" spans="68:68" customFormat="1">
      <c r="BP977201" s="90"/>
    </row>
    <row r="977202" spans="68:68" customFormat="1">
      <c r="BP977202" s="90"/>
    </row>
    <row r="977203" spans="68:68" customFormat="1">
      <c r="BP977203" s="90"/>
    </row>
    <row r="977204" spans="68:68" customFormat="1">
      <c r="BP977204" s="90"/>
    </row>
    <row r="977205" spans="68:68" customFormat="1">
      <c r="BP977205" s="90"/>
    </row>
    <row r="977206" spans="68:68" customFormat="1">
      <c r="BP977206" s="90"/>
    </row>
    <row r="977207" spans="68:68" customFormat="1">
      <c r="BP977207" s="90"/>
    </row>
    <row r="977208" spans="68:68" customFormat="1">
      <c r="BP977208" s="90"/>
    </row>
    <row r="977209" spans="68:68" customFormat="1">
      <c r="BP977209" s="90"/>
    </row>
    <row r="977210" spans="68:68" customFormat="1">
      <c r="BP977210" s="90"/>
    </row>
    <row r="977211" spans="68:68" customFormat="1">
      <c r="BP977211" s="90"/>
    </row>
    <row r="977212" spans="68:68" customFormat="1">
      <c r="BP977212" s="90"/>
    </row>
    <row r="977213" spans="68:68" customFormat="1">
      <c r="BP977213" s="90"/>
    </row>
    <row r="977214" spans="68:68" customFormat="1">
      <c r="BP977214" s="90"/>
    </row>
    <row r="977215" spans="68:68" customFormat="1">
      <c r="BP977215" s="90"/>
    </row>
    <row r="977216" spans="68:68" customFormat="1">
      <c r="BP977216" s="90"/>
    </row>
    <row r="977217" spans="68:68" customFormat="1">
      <c r="BP977217" s="90"/>
    </row>
    <row r="977218" spans="68:68" customFormat="1">
      <c r="BP977218" s="90"/>
    </row>
    <row r="977219" spans="68:68" customFormat="1">
      <c r="BP977219" s="90"/>
    </row>
    <row r="977220" spans="68:68" customFormat="1">
      <c r="BP977220" s="90"/>
    </row>
    <row r="977221" spans="68:68" customFormat="1">
      <c r="BP977221" s="90"/>
    </row>
    <row r="977222" spans="68:68" customFormat="1">
      <c r="BP977222" s="90"/>
    </row>
    <row r="977223" spans="68:68" customFormat="1">
      <c r="BP977223" s="90"/>
    </row>
    <row r="977224" spans="68:68" customFormat="1">
      <c r="BP977224" s="90"/>
    </row>
    <row r="977225" spans="68:68" customFormat="1">
      <c r="BP977225" s="90"/>
    </row>
    <row r="977226" spans="68:68" customFormat="1">
      <c r="BP977226" s="90"/>
    </row>
    <row r="977227" spans="68:68" customFormat="1">
      <c r="BP977227" s="90"/>
    </row>
    <row r="977228" spans="68:68" customFormat="1">
      <c r="BP977228" s="90"/>
    </row>
    <row r="977229" spans="68:68" customFormat="1">
      <c r="BP977229" s="90"/>
    </row>
    <row r="977230" spans="68:68" customFormat="1">
      <c r="BP977230" s="90"/>
    </row>
    <row r="977231" spans="68:68" customFormat="1">
      <c r="BP977231" s="90"/>
    </row>
    <row r="977232" spans="68:68" customFormat="1">
      <c r="BP977232" s="90"/>
    </row>
    <row r="977233" spans="68:68" customFormat="1">
      <c r="BP977233" s="90"/>
    </row>
    <row r="977234" spans="68:68" customFormat="1">
      <c r="BP977234" s="90"/>
    </row>
    <row r="977235" spans="68:68" customFormat="1">
      <c r="BP977235" s="90"/>
    </row>
    <row r="977236" spans="68:68" customFormat="1">
      <c r="BP977236" s="90"/>
    </row>
    <row r="977237" spans="68:68" customFormat="1">
      <c r="BP977237" s="90"/>
    </row>
    <row r="977238" spans="68:68" customFormat="1">
      <c r="BP977238" s="90"/>
    </row>
    <row r="977239" spans="68:68" customFormat="1">
      <c r="BP977239" s="90"/>
    </row>
    <row r="977240" spans="68:68" customFormat="1">
      <c r="BP977240" s="90"/>
    </row>
    <row r="977241" spans="68:68" customFormat="1">
      <c r="BP977241" s="90"/>
    </row>
    <row r="977242" spans="68:68" customFormat="1">
      <c r="BP977242" s="90"/>
    </row>
    <row r="977243" spans="68:68" customFormat="1">
      <c r="BP977243" s="90"/>
    </row>
    <row r="977244" spans="68:68" customFormat="1">
      <c r="BP977244" s="90"/>
    </row>
    <row r="977245" spans="68:68" customFormat="1">
      <c r="BP977245" s="90"/>
    </row>
    <row r="977246" spans="68:68" customFormat="1">
      <c r="BP977246" s="90"/>
    </row>
    <row r="977247" spans="68:68" customFormat="1">
      <c r="BP977247" s="90"/>
    </row>
    <row r="977248" spans="68:68" customFormat="1">
      <c r="BP977248" s="90"/>
    </row>
    <row r="977249" spans="68:68" customFormat="1">
      <c r="BP977249" s="90"/>
    </row>
    <row r="977250" spans="68:68" customFormat="1">
      <c r="BP977250" s="90"/>
    </row>
    <row r="977251" spans="68:68" customFormat="1">
      <c r="BP977251" s="90"/>
    </row>
    <row r="977252" spans="68:68" customFormat="1">
      <c r="BP977252" s="90"/>
    </row>
    <row r="977253" spans="68:68" customFormat="1">
      <c r="BP977253" s="90"/>
    </row>
    <row r="977254" spans="68:68" customFormat="1">
      <c r="BP977254" s="90"/>
    </row>
    <row r="977255" spans="68:68" customFormat="1">
      <c r="BP977255" s="90"/>
    </row>
    <row r="977256" spans="68:68" customFormat="1">
      <c r="BP977256" s="90"/>
    </row>
    <row r="977257" spans="68:68" customFormat="1">
      <c r="BP977257" s="90"/>
    </row>
    <row r="977258" spans="68:68" customFormat="1">
      <c r="BP977258" s="90"/>
    </row>
    <row r="977259" spans="68:68" customFormat="1">
      <c r="BP977259" s="90"/>
    </row>
    <row r="977260" spans="68:68" customFormat="1">
      <c r="BP977260" s="90"/>
    </row>
    <row r="977261" spans="68:68" customFormat="1">
      <c r="BP977261" s="90"/>
    </row>
    <row r="977262" spans="68:68" customFormat="1">
      <c r="BP977262" s="90"/>
    </row>
    <row r="977263" spans="68:68" customFormat="1">
      <c r="BP977263" s="90"/>
    </row>
    <row r="977264" spans="68:68" customFormat="1">
      <c r="BP977264" s="90"/>
    </row>
    <row r="977265" spans="68:68" customFormat="1">
      <c r="BP977265" s="90"/>
    </row>
    <row r="977266" spans="68:68" customFormat="1">
      <c r="BP977266" s="90"/>
    </row>
    <row r="977267" spans="68:68" customFormat="1">
      <c r="BP977267" s="90"/>
    </row>
    <row r="977268" spans="68:68" customFormat="1">
      <c r="BP977268" s="90"/>
    </row>
    <row r="977269" spans="68:68" customFormat="1">
      <c r="BP977269" s="90"/>
    </row>
    <row r="977270" spans="68:68" customFormat="1">
      <c r="BP977270" s="90"/>
    </row>
    <row r="977271" spans="68:68" customFormat="1">
      <c r="BP977271" s="90"/>
    </row>
    <row r="977272" spans="68:68" customFormat="1">
      <c r="BP977272" s="90"/>
    </row>
    <row r="977273" spans="68:68" customFormat="1">
      <c r="BP977273" s="90"/>
    </row>
    <row r="977274" spans="68:68" customFormat="1">
      <c r="BP977274" s="90"/>
    </row>
    <row r="977275" spans="68:68" customFormat="1">
      <c r="BP977275" s="90"/>
    </row>
    <row r="977276" spans="68:68" customFormat="1">
      <c r="BP977276" s="90"/>
    </row>
    <row r="977277" spans="68:68" customFormat="1">
      <c r="BP977277" s="90"/>
    </row>
    <row r="977278" spans="68:68" customFormat="1">
      <c r="BP977278" s="90"/>
    </row>
    <row r="977279" spans="68:68" customFormat="1">
      <c r="BP977279" s="90"/>
    </row>
    <row r="977280" spans="68:68" customFormat="1">
      <c r="BP977280" s="90"/>
    </row>
    <row r="977281" spans="68:68" customFormat="1">
      <c r="BP977281" s="90"/>
    </row>
    <row r="977282" spans="68:68" customFormat="1">
      <c r="BP977282" s="90"/>
    </row>
    <row r="977283" spans="68:68" customFormat="1">
      <c r="BP977283" s="90"/>
    </row>
    <row r="977284" spans="68:68" customFormat="1">
      <c r="BP977284" s="90"/>
    </row>
    <row r="977285" spans="68:68" customFormat="1">
      <c r="BP977285" s="90"/>
    </row>
    <row r="977286" spans="68:68" customFormat="1">
      <c r="BP977286" s="90"/>
    </row>
    <row r="977287" spans="68:68" customFormat="1">
      <c r="BP977287" s="90"/>
    </row>
    <row r="977288" spans="68:68" customFormat="1">
      <c r="BP977288" s="90"/>
    </row>
    <row r="977289" spans="68:68" customFormat="1">
      <c r="BP977289" s="90"/>
    </row>
    <row r="977290" spans="68:68" customFormat="1">
      <c r="BP977290" s="90"/>
    </row>
    <row r="977291" spans="68:68" customFormat="1">
      <c r="BP977291" s="90"/>
    </row>
    <row r="977292" spans="68:68" customFormat="1">
      <c r="BP977292" s="90"/>
    </row>
    <row r="977293" spans="68:68" customFormat="1">
      <c r="BP977293" s="90"/>
    </row>
    <row r="977294" spans="68:68" customFormat="1">
      <c r="BP977294" s="90"/>
    </row>
    <row r="977295" spans="68:68" customFormat="1">
      <c r="BP977295" s="90"/>
    </row>
    <row r="977296" spans="68:68" customFormat="1">
      <c r="BP977296" s="90"/>
    </row>
    <row r="977297" spans="68:68" customFormat="1">
      <c r="BP977297" s="90"/>
    </row>
    <row r="977298" spans="68:68" customFormat="1">
      <c r="BP977298" s="90"/>
    </row>
    <row r="977299" spans="68:68" customFormat="1">
      <c r="BP977299" s="90"/>
    </row>
    <row r="977300" spans="68:68" customFormat="1">
      <c r="BP977300" s="90"/>
    </row>
    <row r="977301" spans="68:68" customFormat="1">
      <c r="BP977301" s="90"/>
    </row>
    <row r="977302" spans="68:68" customFormat="1">
      <c r="BP977302" s="90"/>
    </row>
    <row r="977303" spans="68:68" customFormat="1">
      <c r="BP977303" s="90"/>
    </row>
    <row r="977304" spans="68:68" customFormat="1">
      <c r="BP977304" s="90"/>
    </row>
    <row r="977305" spans="68:68" customFormat="1">
      <c r="BP977305" s="90"/>
    </row>
    <row r="977306" spans="68:68" customFormat="1">
      <c r="BP977306" s="90"/>
    </row>
    <row r="977307" spans="68:68" customFormat="1">
      <c r="BP977307" s="90"/>
    </row>
    <row r="977308" spans="68:68" customFormat="1">
      <c r="BP977308" s="90"/>
    </row>
    <row r="977309" spans="68:68" customFormat="1">
      <c r="BP977309" s="90"/>
    </row>
    <row r="977310" spans="68:68" customFormat="1">
      <c r="BP977310" s="90"/>
    </row>
    <row r="977311" spans="68:68" customFormat="1">
      <c r="BP977311" s="90"/>
    </row>
    <row r="977312" spans="68:68" customFormat="1">
      <c r="BP977312" s="90"/>
    </row>
    <row r="977313" spans="68:68" customFormat="1">
      <c r="BP977313" s="90"/>
    </row>
    <row r="977314" spans="68:68" customFormat="1">
      <c r="BP977314" s="90"/>
    </row>
    <row r="977315" spans="68:68" customFormat="1">
      <c r="BP977315" s="90"/>
    </row>
    <row r="977316" spans="68:68" customFormat="1">
      <c r="BP977316" s="90"/>
    </row>
    <row r="977317" spans="68:68" customFormat="1">
      <c r="BP977317" s="90"/>
    </row>
    <row r="977318" spans="68:68" customFormat="1">
      <c r="BP977318" s="90"/>
    </row>
    <row r="977319" spans="68:68" customFormat="1">
      <c r="BP977319" s="90"/>
    </row>
    <row r="977320" spans="68:68" customFormat="1">
      <c r="BP977320" s="90"/>
    </row>
    <row r="977321" spans="68:68" customFormat="1">
      <c r="BP977321" s="90"/>
    </row>
    <row r="977322" spans="68:68" customFormat="1">
      <c r="BP977322" s="90"/>
    </row>
    <row r="977323" spans="68:68" customFormat="1">
      <c r="BP977323" s="90"/>
    </row>
    <row r="977324" spans="68:68" customFormat="1">
      <c r="BP977324" s="90"/>
    </row>
    <row r="977325" spans="68:68" customFormat="1">
      <c r="BP977325" s="90"/>
    </row>
    <row r="977326" spans="68:68" customFormat="1">
      <c r="BP977326" s="90"/>
    </row>
    <row r="977327" spans="68:68" customFormat="1">
      <c r="BP977327" s="90"/>
    </row>
    <row r="977328" spans="68:68" customFormat="1">
      <c r="BP977328" s="90"/>
    </row>
    <row r="977329" spans="68:68" customFormat="1">
      <c r="BP977329" s="90"/>
    </row>
    <row r="977330" spans="68:68" customFormat="1">
      <c r="BP977330" s="90"/>
    </row>
    <row r="977331" spans="68:68" customFormat="1">
      <c r="BP977331" s="90"/>
    </row>
    <row r="977332" spans="68:68" customFormat="1">
      <c r="BP977332" s="90"/>
    </row>
    <row r="977333" spans="68:68" customFormat="1">
      <c r="BP977333" s="90"/>
    </row>
    <row r="977334" spans="68:68" customFormat="1">
      <c r="BP977334" s="90"/>
    </row>
    <row r="977335" spans="68:68" customFormat="1">
      <c r="BP977335" s="90"/>
    </row>
    <row r="977336" spans="68:68" customFormat="1">
      <c r="BP977336" s="90"/>
    </row>
    <row r="977337" spans="68:68" customFormat="1">
      <c r="BP977337" s="90"/>
    </row>
    <row r="977338" spans="68:68" customFormat="1">
      <c r="BP977338" s="90"/>
    </row>
    <row r="977339" spans="68:68" customFormat="1">
      <c r="BP977339" s="90"/>
    </row>
    <row r="977340" spans="68:68" customFormat="1">
      <c r="BP977340" s="90"/>
    </row>
    <row r="977341" spans="68:68" customFormat="1">
      <c r="BP977341" s="90"/>
    </row>
    <row r="977342" spans="68:68" customFormat="1">
      <c r="BP977342" s="90"/>
    </row>
    <row r="977343" spans="68:68" customFormat="1">
      <c r="BP977343" s="90"/>
    </row>
    <row r="977344" spans="68:68" customFormat="1">
      <c r="BP977344" s="90"/>
    </row>
    <row r="977345" spans="68:68" customFormat="1">
      <c r="BP977345" s="90"/>
    </row>
    <row r="977346" spans="68:68" customFormat="1">
      <c r="BP977346" s="90"/>
    </row>
    <row r="977347" spans="68:68" customFormat="1">
      <c r="BP977347" s="90"/>
    </row>
    <row r="977348" spans="68:68" customFormat="1">
      <c r="BP977348" s="90"/>
    </row>
    <row r="977349" spans="68:68" customFormat="1">
      <c r="BP977349" s="90"/>
    </row>
    <row r="977350" spans="68:68" customFormat="1">
      <c r="BP977350" s="90"/>
    </row>
    <row r="977351" spans="68:68" customFormat="1">
      <c r="BP977351" s="90"/>
    </row>
    <row r="977352" spans="68:68" customFormat="1">
      <c r="BP977352" s="90"/>
    </row>
    <row r="977353" spans="68:68" customFormat="1">
      <c r="BP977353" s="90"/>
    </row>
    <row r="977354" spans="68:68" customFormat="1">
      <c r="BP977354" s="90"/>
    </row>
    <row r="977355" spans="68:68" customFormat="1">
      <c r="BP977355" s="90"/>
    </row>
    <row r="977356" spans="68:68" customFormat="1">
      <c r="BP977356" s="90"/>
    </row>
    <row r="977357" spans="68:68" customFormat="1">
      <c r="BP977357" s="90"/>
    </row>
    <row r="977358" spans="68:68" customFormat="1">
      <c r="BP977358" s="90"/>
    </row>
    <row r="977359" spans="68:68" customFormat="1">
      <c r="BP977359" s="90"/>
    </row>
    <row r="977360" spans="68:68" customFormat="1">
      <c r="BP977360" s="90"/>
    </row>
    <row r="977361" spans="68:68" customFormat="1">
      <c r="BP977361" s="90"/>
    </row>
    <row r="977362" spans="68:68" customFormat="1">
      <c r="BP977362" s="90"/>
    </row>
    <row r="977363" spans="68:68" customFormat="1">
      <c r="BP977363" s="90"/>
    </row>
    <row r="977364" spans="68:68" customFormat="1">
      <c r="BP977364" s="90"/>
    </row>
    <row r="977365" spans="68:68" customFormat="1">
      <c r="BP977365" s="90"/>
    </row>
    <row r="977366" spans="68:68" customFormat="1">
      <c r="BP977366" s="90"/>
    </row>
    <row r="977367" spans="68:68" customFormat="1">
      <c r="BP977367" s="90"/>
    </row>
    <row r="977368" spans="68:68" customFormat="1">
      <c r="BP977368" s="90"/>
    </row>
    <row r="977369" spans="68:68" customFormat="1">
      <c r="BP977369" s="90"/>
    </row>
    <row r="977370" spans="68:68" customFormat="1">
      <c r="BP977370" s="90"/>
    </row>
    <row r="977371" spans="68:68" customFormat="1">
      <c r="BP977371" s="90"/>
    </row>
    <row r="977372" spans="68:68" customFormat="1">
      <c r="BP977372" s="90"/>
    </row>
    <row r="977373" spans="68:68" customFormat="1">
      <c r="BP977373" s="90"/>
    </row>
    <row r="977374" spans="68:68" customFormat="1">
      <c r="BP977374" s="90"/>
    </row>
    <row r="977375" spans="68:68" customFormat="1">
      <c r="BP977375" s="90"/>
    </row>
    <row r="977376" spans="68:68" customFormat="1">
      <c r="BP977376" s="90"/>
    </row>
    <row r="977377" spans="68:68" customFormat="1">
      <c r="BP977377" s="90"/>
    </row>
    <row r="977378" spans="68:68" customFormat="1">
      <c r="BP977378" s="90"/>
    </row>
    <row r="977379" spans="68:68" customFormat="1">
      <c r="BP977379" s="90"/>
    </row>
    <row r="977380" spans="68:68" customFormat="1">
      <c r="BP977380" s="90"/>
    </row>
    <row r="977381" spans="68:68" customFormat="1">
      <c r="BP977381" s="90"/>
    </row>
    <row r="977382" spans="68:68" customFormat="1">
      <c r="BP977382" s="90"/>
    </row>
    <row r="977383" spans="68:68" customFormat="1">
      <c r="BP977383" s="90"/>
    </row>
    <row r="977384" spans="68:68" customFormat="1">
      <c r="BP977384" s="90"/>
    </row>
    <row r="977385" spans="68:68" customFormat="1">
      <c r="BP977385" s="90"/>
    </row>
    <row r="977386" spans="68:68" customFormat="1">
      <c r="BP977386" s="90"/>
    </row>
    <row r="977387" spans="68:68" customFormat="1">
      <c r="BP977387" s="90"/>
    </row>
    <row r="977388" spans="68:68" customFormat="1">
      <c r="BP977388" s="90"/>
    </row>
    <row r="977389" spans="68:68" customFormat="1">
      <c r="BP977389" s="90"/>
    </row>
    <row r="977390" spans="68:68" customFormat="1">
      <c r="BP977390" s="90"/>
    </row>
    <row r="977391" spans="68:68" customFormat="1">
      <c r="BP977391" s="90"/>
    </row>
    <row r="977392" spans="68:68" customFormat="1">
      <c r="BP977392" s="90"/>
    </row>
    <row r="977393" spans="68:68" customFormat="1">
      <c r="BP977393" s="90"/>
    </row>
    <row r="977394" spans="68:68" customFormat="1">
      <c r="BP977394" s="90"/>
    </row>
    <row r="977395" spans="68:68" customFormat="1">
      <c r="BP977395" s="90"/>
    </row>
    <row r="977396" spans="68:68" customFormat="1">
      <c r="BP977396" s="90"/>
    </row>
    <row r="977397" spans="68:68" customFormat="1">
      <c r="BP977397" s="90"/>
    </row>
    <row r="977398" spans="68:68" customFormat="1">
      <c r="BP977398" s="90"/>
    </row>
    <row r="977399" spans="68:68" customFormat="1">
      <c r="BP977399" s="90"/>
    </row>
    <row r="977400" spans="68:68" customFormat="1">
      <c r="BP977400" s="90"/>
    </row>
    <row r="977401" spans="68:68" customFormat="1">
      <c r="BP977401" s="90"/>
    </row>
    <row r="977402" spans="68:68" customFormat="1">
      <c r="BP977402" s="90"/>
    </row>
    <row r="977403" spans="68:68" customFormat="1">
      <c r="BP977403" s="90"/>
    </row>
    <row r="977404" spans="68:68" customFormat="1">
      <c r="BP977404" s="90"/>
    </row>
    <row r="977405" spans="68:68" customFormat="1">
      <c r="BP977405" s="90"/>
    </row>
    <row r="977406" spans="68:68" customFormat="1">
      <c r="BP977406" s="90"/>
    </row>
    <row r="977407" spans="68:68" customFormat="1">
      <c r="BP977407" s="90"/>
    </row>
    <row r="977408" spans="68:68" customFormat="1">
      <c r="BP977408" s="90"/>
    </row>
    <row r="977409" spans="68:68" customFormat="1">
      <c r="BP977409" s="90"/>
    </row>
    <row r="977410" spans="68:68" customFormat="1">
      <c r="BP977410" s="90"/>
    </row>
    <row r="977411" spans="68:68" customFormat="1">
      <c r="BP977411" s="90"/>
    </row>
    <row r="977412" spans="68:68" customFormat="1">
      <c r="BP977412" s="90"/>
    </row>
    <row r="977413" spans="68:68" customFormat="1">
      <c r="BP977413" s="90"/>
    </row>
    <row r="977414" spans="68:68" customFormat="1">
      <c r="BP977414" s="90"/>
    </row>
    <row r="977415" spans="68:68" customFormat="1">
      <c r="BP977415" s="90"/>
    </row>
    <row r="977416" spans="68:68" customFormat="1">
      <c r="BP977416" s="90"/>
    </row>
    <row r="977417" spans="68:68" customFormat="1">
      <c r="BP977417" s="90"/>
    </row>
    <row r="977418" spans="68:68" customFormat="1">
      <c r="BP977418" s="90"/>
    </row>
    <row r="977419" spans="68:68" customFormat="1">
      <c r="BP977419" s="90"/>
    </row>
    <row r="977420" spans="68:68" customFormat="1">
      <c r="BP977420" s="90"/>
    </row>
    <row r="977421" spans="68:68" customFormat="1">
      <c r="BP977421" s="90"/>
    </row>
    <row r="977422" spans="68:68" customFormat="1">
      <c r="BP977422" s="90"/>
    </row>
    <row r="977423" spans="68:68" customFormat="1">
      <c r="BP977423" s="90"/>
    </row>
    <row r="977424" spans="68:68" customFormat="1">
      <c r="BP977424" s="90"/>
    </row>
    <row r="977425" spans="68:68" customFormat="1">
      <c r="BP977425" s="90"/>
    </row>
    <row r="977426" spans="68:68" customFormat="1">
      <c r="BP977426" s="90"/>
    </row>
    <row r="977427" spans="68:68" customFormat="1">
      <c r="BP977427" s="90"/>
    </row>
    <row r="977428" spans="68:68" customFormat="1">
      <c r="BP977428" s="90"/>
    </row>
    <row r="977429" spans="68:68" customFormat="1">
      <c r="BP977429" s="90"/>
    </row>
    <row r="977430" spans="68:68" customFormat="1">
      <c r="BP977430" s="90"/>
    </row>
    <row r="977431" spans="68:68" customFormat="1">
      <c r="BP977431" s="90"/>
    </row>
    <row r="977432" spans="68:68" customFormat="1">
      <c r="BP977432" s="90"/>
    </row>
    <row r="977433" spans="68:68" customFormat="1">
      <c r="BP977433" s="90"/>
    </row>
    <row r="977434" spans="68:68" customFormat="1">
      <c r="BP977434" s="90"/>
    </row>
    <row r="977435" spans="68:68" customFormat="1">
      <c r="BP977435" s="90"/>
    </row>
    <row r="977436" spans="68:68" customFormat="1">
      <c r="BP977436" s="90"/>
    </row>
    <row r="977437" spans="68:68" customFormat="1">
      <c r="BP977437" s="90"/>
    </row>
    <row r="977438" spans="68:68" customFormat="1">
      <c r="BP977438" s="90"/>
    </row>
    <row r="977439" spans="68:68" customFormat="1">
      <c r="BP977439" s="90"/>
    </row>
    <row r="977440" spans="68:68" customFormat="1">
      <c r="BP977440" s="90"/>
    </row>
    <row r="977441" spans="68:68" customFormat="1">
      <c r="BP977441" s="90"/>
    </row>
    <row r="977442" spans="68:68" customFormat="1">
      <c r="BP977442" s="90"/>
    </row>
    <row r="977443" spans="68:68" customFormat="1">
      <c r="BP977443" s="90"/>
    </row>
    <row r="977444" spans="68:68" customFormat="1">
      <c r="BP977444" s="90"/>
    </row>
    <row r="977445" spans="68:68" customFormat="1">
      <c r="BP977445" s="90"/>
    </row>
    <row r="977446" spans="68:68" customFormat="1">
      <c r="BP977446" s="90"/>
    </row>
    <row r="977447" spans="68:68" customFormat="1">
      <c r="BP977447" s="90"/>
    </row>
    <row r="977448" spans="68:68" customFormat="1">
      <c r="BP977448" s="90"/>
    </row>
    <row r="977449" spans="68:68" customFormat="1">
      <c r="BP977449" s="90"/>
    </row>
    <row r="977450" spans="68:68" customFormat="1">
      <c r="BP977450" s="90"/>
    </row>
    <row r="977451" spans="68:68" customFormat="1">
      <c r="BP977451" s="90"/>
    </row>
    <row r="977452" spans="68:68" customFormat="1">
      <c r="BP977452" s="90"/>
    </row>
    <row r="977453" spans="68:68" customFormat="1">
      <c r="BP977453" s="90"/>
    </row>
    <row r="977454" spans="68:68" customFormat="1">
      <c r="BP977454" s="90"/>
    </row>
    <row r="977455" spans="68:68" customFormat="1">
      <c r="BP977455" s="90"/>
    </row>
    <row r="977456" spans="68:68" customFormat="1">
      <c r="BP977456" s="90"/>
    </row>
    <row r="977457" spans="68:68" customFormat="1">
      <c r="BP977457" s="90"/>
    </row>
    <row r="977458" spans="68:68" customFormat="1">
      <c r="BP977458" s="90"/>
    </row>
    <row r="977459" spans="68:68" customFormat="1">
      <c r="BP977459" s="90"/>
    </row>
    <row r="977460" spans="68:68" customFormat="1">
      <c r="BP977460" s="90"/>
    </row>
    <row r="977461" spans="68:68" customFormat="1">
      <c r="BP977461" s="90"/>
    </row>
    <row r="977462" spans="68:68" customFormat="1">
      <c r="BP977462" s="90"/>
    </row>
    <row r="977463" spans="68:68" customFormat="1">
      <c r="BP977463" s="90"/>
    </row>
    <row r="977464" spans="68:68" customFormat="1">
      <c r="BP977464" s="90"/>
    </row>
    <row r="977465" spans="68:68" customFormat="1">
      <c r="BP977465" s="90"/>
    </row>
    <row r="977466" spans="68:68" customFormat="1">
      <c r="BP977466" s="90"/>
    </row>
    <row r="977467" spans="68:68" customFormat="1">
      <c r="BP977467" s="90"/>
    </row>
    <row r="977468" spans="68:68" customFormat="1">
      <c r="BP977468" s="90"/>
    </row>
    <row r="977469" spans="68:68" customFormat="1">
      <c r="BP977469" s="90"/>
    </row>
    <row r="977470" spans="68:68" customFormat="1">
      <c r="BP977470" s="90"/>
    </row>
    <row r="977471" spans="68:68" customFormat="1">
      <c r="BP977471" s="90"/>
    </row>
    <row r="977472" spans="68:68" customFormat="1">
      <c r="BP977472" s="90"/>
    </row>
    <row r="977473" spans="68:68" customFormat="1">
      <c r="BP977473" s="90"/>
    </row>
    <row r="977474" spans="68:68" customFormat="1">
      <c r="BP977474" s="90"/>
    </row>
    <row r="977475" spans="68:68" customFormat="1">
      <c r="BP977475" s="90"/>
    </row>
    <row r="977476" spans="68:68" customFormat="1">
      <c r="BP977476" s="90"/>
    </row>
    <row r="977477" spans="68:68" customFormat="1">
      <c r="BP977477" s="90"/>
    </row>
    <row r="977478" spans="68:68" customFormat="1">
      <c r="BP977478" s="90"/>
    </row>
    <row r="977479" spans="68:68" customFormat="1">
      <c r="BP977479" s="90"/>
    </row>
    <row r="977480" spans="68:68" customFormat="1">
      <c r="BP977480" s="90"/>
    </row>
    <row r="977481" spans="68:68" customFormat="1">
      <c r="BP977481" s="90"/>
    </row>
    <row r="977482" spans="68:68" customFormat="1">
      <c r="BP977482" s="90"/>
    </row>
    <row r="977483" spans="68:68" customFormat="1">
      <c r="BP977483" s="90"/>
    </row>
    <row r="977484" spans="68:68" customFormat="1">
      <c r="BP977484" s="90"/>
    </row>
    <row r="977485" spans="68:68" customFormat="1">
      <c r="BP977485" s="90"/>
    </row>
    <row r="977486" spans="68:68" customFormat="1">
      <c r="BP977486" s="90"/>
    </row>
    <row r="977487" spans="68:68" customFormat="1">
      <c r="BP977487" s="90"/>
    </row>
    <row r="977488" spans="68:68" customFormat="1">
      <c r="BP977488" s="90"/>
    </row>
    <row r="977489" spans="68:68" customFormat="1">
      <c r="BP977489" s="90"/>
    </row>
    <row r="977490" spans="68:68" customFormat="1">
      <c r="BP977490" s="90"/>
    </row>
    <row r="977491" spans="68:68" customFormat="1">
      <c r="BP977491" s="90"/>
    </row>
    <row r="977492" spans="68:68" customFormat="1">
      <c r="BP977492" s="90"/>
    </row>
    <row r="977493" spans="68:68" customFormat="1">
      <c r="BP977493" s="90"/>
    </row>
    <row r="977494" spans="68:68" customFormat="1">
      <c r="BP977494" s="90"/>
    </row>
    <row r="977495" spans="68:68" customFormat="1">
      <c r="BP977495" s="90"/>
    </row>
    <row r="977496" spans="68:68" customFormat="1">
      <c r="BP977496" s="90"/>
    </row>
    <row r="977497" spans="68:68" customFormat="1">
      <c r="BP977497" s="90"/>
    </row>
    <row r="977498" spans="68:68" customFormat="1">
      <c r="BP977498" s="90"/>
    </row>
    <row r="977499" spans="68:68" customFormat="1">
      <c r="BP977499" s="90"/>
    </row>
    <row r="977500" spans="68:68" customFormat="1">
      <c r="BP977500" s="90"/>
    </row>
    <row r="977501" spans="68:68" customFormat="1">
      <c r="BP977501" s="90"/>
    </row>
    <row r="977502" spans="68:68" customFormat="1">
      <c r="BP977502" s="90"/>
    </row>
    <row r="977503" spans="68:68" customFormat="1">
      <c r="BP977503" s="90"/>
    </row>
    <row r="977504" spans="68:68" customFormat="1">
      <c r="BP977504" s="90"/>
    </row>
    <row r="977505" spans="68:68" customFormat="1">
      <c r="BP977505" s="90"/>
    </row>
    <row r="977506" spans="68:68" customFormat="1">
      <c r="BP977506" s="90"/>
    </row>
    <row r="977507" spans="68:68" customFormat="1">
      <c r="BP977507" s="90"/>
    </row>
    <row r="977508" spans="68:68" customFormat="1">
      <c r="BP977508" s="90"/>
    </row>
    <row r="977509" spans="68:68" customFormat="1">
      <c r="BP977509" s="90"/>
    </row>
    <row r="977510" spans="68:68" customFormat="1">
      <c r="BP977510" s="90"/>
    </row>
    <row r="977511" spans="68:68" customFormat="1">
      <c r="BP977511" s="90"/>
    </row>
    <row r="977512" spans="68:68" customFormat="1">
      <c r="BP977512" s="90"/>
    </row>
    <row r="977513" spans="68:68" customFormat="1">
      <c r="BP977513" s="90"/>
    </row>
    <row r="977514" spans="68:68" customFormat="1">
      <c r="BP977514" s="90"/>
    </row>
    <row r="977515" spans="68:68" customFormat="1">
      <c r="BP977515" s="90"/>
    </row>
    <row r="977516" spans="68:68" customFormat="1">
      <c r="BP977516" s="90"/>
    </row>
    <row r="977517" spans="68:68" customFormat="1">
      <c r="BP977517" s="90"/>
    </row>
    <row r="977518" spans="68:68" customFormat="1">
      <c r="BP977518" s="90"/>
    </row>
    <row r="977519" spans="68:68" customFormat="1">
      <c r="BP977519" s="90"/>
    </row>
    <row r="977520" spans="68:68" customFormat="1">
      <c r="BP977520" s="90"/>
    </row>
    <row r="977521" spans="68:68" customFormat="1">
      <c r="BP977521" s="90"/>
    </row>
    <row r="977522" spans="68:68" customFormat="1">
      <c r="BP977522" s="90"/>
    </row>
    <row r="977523" spans="68:68" customFormat="1">
      <c r="BP977523" s="90"/>
    </row>
    <row r="977524" spans="68:68" customFormat="1">
      <c r="BP977524" s="90"/>
    </row>
    <row r="977525" spans="68:68" customFormat="1">
      <c r="BP977525" s="90"/>
    </row>
    <row r="977526" spans="68:68" customFormat="1">
      <c r="BP977526" s="90"/>
    </row>
    <row r="977527" spans="68:68" customFormat="1">
      <c r="BP977527" s="90"/>
    </row>
    <row r="977528" spans="68:68" customFormat="1">
      <c r="BP977528" s="90"/>
    </row>
    <row r="977529" spans="68:68" customFormat="1">
      <c r="BP977529" s="90"/>
    </row>
    <row r="977530" spans="68:68" customFormat="1">
      <c r="BP977530" s="90"/>
    </row>
    <row r="977531" spans="68:68" customFormat="1">
      <c r="BP977531" s="90"/>
    </row>
    <row r="977532" spans="68:68" customFormat="1">
      <c r="BP977532" s="90"/>
    </row>
    <row r="977533" spans="68:68" customFormat="1">
      <c r="BP977533" s="90"/>
    </row>
    <row r="977534" spans="68:68" customFormat="1">
      <c r="BP977534" s="90"/>
    </row>
    <row r="977535" spans="68:68" customFormat="1">
      <c r="BP977535" s="90"/>
    </row>
    <row r="977536" spans="68:68" customFormat="1">
      <c r="BP977536" s="90"/>
    </row>
    <row r="977537" spans="68:68" customFormat="1">
      <c r="BP977537" s="90"/>
    </row>
    <row r="977538" spans="68:68" customFormat="1">
      <c r="BP977538" s="90"/>
    </row>
    <row r="977539" spans="68:68" customFormat="1">
      <c r="BP977539" s="90"/>
    </row>
    <row r="977540" spans="68:68" customFormat="1">
      <c r="BP977540" s="90"/>
    </row>
    <row r="977541" spans="68:68" customFormat="1">
      <c r="BP977541" s="90"/>
    </row>
    <row r="977542" spans="68:68" customFormat="1">
      <c r="BP977542" s="90"/>
    </row>
    <row r="977543" spans="68:68" customFormat="1">
      <c r="BP977543" s="90"/>
    </row>
    <row r="977544" spans="68:68" customFormat="1">
      <c r="BP977544" s="90"/>
    </row>
    <row r="977545" spans="68:68" customFormat="1">
      <c r="BP977545" s="90"/>
    </row>
    <row r="977546" spans="68:68" customFormat="1">
      <c r="BP977546" s="90"/>
    </row>
    <row r="977547" spans="68:68" customFormat="1">
      <c r="BP977547" s="90"/>
    </row>
    <row r="977548" spans="68:68" customFormat="1">
      <c r="BP977548" s="90"/>
    </row>
    <row r="977549" spans="68:68" customFormat="1">
      <c r="BP977549" s="90"/>
    </row>
    <row r="977550" spans="68:68" customFormat="1">
      <c r="BP977550" s="90"/>
    </row>
    <row r="977551" spans="68:68" customFormat="1">
      <c r="BP977551" s="90"/>
    </row>
    <row r="977552" spans="68:68" customFormat="1">
      <c r="BP977552" s="90"/>
    </row>
    <row r="977553" spans="68:68" customFormat="1">
      <c r="BP977553" s="90"/>
    </row>
    <row r="977554" spans="68:68" customFormat="1">
      <c r="BP977554" s="90"/>
    </row>
    <row r="977555" spans="68:68" customFormat="1">
      <c r="BP977555" s="90"/>
    </row>
    <row r="977556" spans="68:68" customFormat="1">
      <c r="BP977556" s="90"/>
    </row>
    <row r="977557" spans="68:68" customFormat="1">
      <c r="BP977557" s="90"/>
    </row>
    <row r="977558" spans="68:68" customFormat="1">
      <c r="BP977558" s="90"/>
    </row>
    <row r="977559" spans="68:68" customFormat="1">
      <c r="BP977559" s="90"/>
    </row>
    <row r="977560" spans="68:68" customFormat="1">
      <c r="BP977560" s="90"/>
    </row>
    <row r="977561" spans="68:68" customFormat="1">
      <c r="BP977561" s="90"/>
    </row>
    <row r="977562" spans="68:68" customFormat="1">
      <c r="BP977562" s="90"/>
    </row>
    <row r="977563" spans="68:68" customFormat="1">
      <c r="BP977563" s="90"/>
    </row>
    <row r="977564" spans="68:68" customFormat="1">
      <c r="BP977564" s="90"/>
    </row>
    <row r="977565" spans="68:68" customFormat="1">
      <c r="BP977565" s="90"/>
    </row>
    <row r="977566" spans="68:68" customFormat="1">
      <c r="BP977566" s="90"/>
    </row>
    <row r="977567" spans="68:68" customFormat="1">
      <c r="BP977567" s="90"/>
    </row>
    <row r="977568" spans="68:68" customFormat="1">
      <c r="BP977568" s="90"/>
    </row>
    <row r="977569" spans="68:68" customFormat="1">
      <c r="BP977569" s="90"/>
    </row>
    <row r="977570" spans="68:68" customFormat="1">
      <c r="BP977570" s="90"/>
    </row>
    <row r="977571" spans="68:68" customFormat="1">
      <c r="BP977571" s="90"/>
    </row>
    <row r="977572" spans="68:68" customFormat="1">
      <c r="BP977572" s="90"/>
    </row>
    <row r="977573" spans="68:68" customFormat="1">
      <c r="BP977573" s="90"/>
    </row>
    <row r="977574" spans="68:68" customFormat="1">
      <c r="BP977574" s="90"/>
    </row>
    <row r="977575" spans="68:68" customFormat="1">
      <c r="BP977575" s="90"/>
    </row>
    <row r="977576" spans="68:68" customFormat="1">
      <c r="BP977576" s="90"/>
    </row>
    <row r="977577" spans="68:68" customFormat="1">
      <c r="BP977577" s="90"/>
    </row>
    <row r="977578" spans="68:68" customFormat="1">
      <c r="BP977578" s="90"/>
    </row>
    <row r="977579" spans="68:68" customFormat="1">
      <c r="BP977579" s="90"/>
    </row>
    <row r="977580" spans="68:68" customFormat="1">
      <c r="BP977580" s="90"/>
    </row>
    <row r="977581" spans="68:68" customFormat="1">
      <c r="BP977581" s="90"/>
    </row>
    <row r="977582" spans="68:68" customFormat="1">
      <c r="BP977582" s="90"/>
    </row>
    <row r="977583" spans="68:68" customFormat="1">
      <c r="BP977583" s="90"/>
    </row>
    <row r="977584" spans="68:68" customFormat="1">
      <c r="BP977584" s="90"/>
    </row>
    <row r="977585" spans="68:68" customFormat="1">
      <c r="BP977585" s="90"/>
    </row>
    <row r="977586" spans="68:68" customFormat="1">
      <c r="BP977586" s="90"/>
    </row>
    <row r="977587" spans="68:68" customFormat="1">
      <c r="BP977587" s="90"/>
    </row>
    <row r="977588" spans="68:68" customFormat="1">
      <c r="BP977588" s="90"/>
    </row>
    <row r="977589" spans="68:68" customFormat="1">
      <c r="BP977589" s="90"/>
    </row>
    <row r="977590" spans="68:68" customFormat="1">
      <c r="BP977590" s="90"/>
    </row>
    <row r="977591" spans="68:68" customFormat="1">
      <c r="BP977591" s="90"/>
    </row>
    <row r="977592" spans="68:68" customFormat="1">
      <c r="BP977592" s="90"/>
    </row>
    <row r="977593" spans="68:68" customFormat="1">
      <c r="BP977593" s="90"/>
    </row>
    <row r="977594" spans="68:68" customFormat="1">
      <c r="BP977594" s="90"/>
    </row>
    <row r="977595" spans="68:68" customFormat="1">
      <c r="BP977595" s="90"/>
    </row>
    <row r="977596" spans="68:68" customFormat="1">
      <c r="BP977596" s="90"/>
    </row>
    <row r="977597" spans="68:68" customFormat="1">
      <c r="BP977597" s="90"/>
    </row>
    <row r="977598" spans="68:68" customFormat="1">
      <c r="BP977598" s="90"/>
    </row>
    <row r="977599" spans="68:68" customFormat="1">
      <c r="BP977599" s="90"/>
    </row>
    <row r="977600" spans="68:68" customFormat="1">
      <c r="BP977600" s="90"/>
    </row>
    <row r="977601" spans="68:68" customFormat="1">
      <c r="BP977601" s="90"/>
    </row>
    <row r="977602" spans="68:68" customFormat="1">
      <c r="BP977602" s="90"/>
    </row>
    <row r="977603" spans="68:68" customFormat="1">
      <c r="BP977603" s="90"/>
    </row>
    <row r="977604" spans="68:68" customFormat="1">
      <c r="BP977604" s="90"/>
    </row>
    <row r="977605" spans="68:68" customFormat="1">
      <c r="BP977605" s="90"/>
    </row>
    <row r="977606" spans="68:68" customFormat="1">
      <c r="BP977606" s="90"/>
    </row>
    <row r="977607" spans="68:68" customFormat="1">
      <c r="BP977607" s="90"/>
    </row>
    <row r="977608" spans="68:68" customFormat="1">
      <c r="BP977608" s="90"/>
    </row>
    <row r="977609" spans="68:68" customFormat="1">
      <c r="BP977609" s="90"/>
    </row>
    <row r="977610" spans="68:68" customFormat="1">
      <c r="BP977610" s="90"/>
    </row>
    <row r="977611" spans="68:68" customFormat="1">
      <c r="BP977611" s="90"/>
    </row>
    <row r="977612" spans="68:68" customFormat="1">
      <c r="BP977612" s="90"/>
    </row>
    <row r="977613" spans="68:68" customFormat="1">
      <c r="BP977613" s="90"/>
    </row>
    <row r="977614" spans="68:68" customFormat="1">
      <c r="BP977614" s="90"/>
    </row>
    <row r="977615" spans="68:68" customFormat="1">
      <c r="BP977615" s="90"/>
    </row>
    <row r="977616" spans="68:68" customFormat="1">
      <c r="BP977616" s="90"/>
    </row>
    <row r="977617" spans="68:68" customFormat="1">
      <c r="BP977617" s="90"/>
    </row>
    <row r="977618" spans="68:68" customFormat="1">
      <c r="BP977618" s="90"/>
    </row>
    <row r="977619" spans="68:68" customFormat="1">
      <c r="BP977619" s="90"/>
    </row>
    <row r="977620" spans="68:68" customFormat="1">
      <c r="BP977620" s="90"/>
    </row>
    <row r="977621" spans="68:68" customFormat="1">
      <c r="BP977621" s="90"/>
    </row>
    <row r="977622" spans="68:68" customFormat="1">
      <c r="BP977622" s="90"/>
    </row>
    <row r="977623" spans="68:68" customFormat="1">
      <c r="BP977623" s="90"/>
    </row>
    <row r="977624" spans="68:68" customFormat="1">
      <c r="BP977624" s="90"/>
    </row>
    <row r="977625" spans="68:68" customFormat="1">
      <c r="BP977625" s="90"/>
    </row>
    <row r="977626" spans="68:68" customFormat="1">
      <c r="BP977626" s="90"/>
    </row>
    <row r="977627" spans="68:68" customFormat="1">
      <c r="BP977627" s="90"/>
    </row>
    <row r="977628" spans="68:68" customFormat="1">
      <c r="BP977628" s="90"/>
    </row>
    <row r="977629" spans="68:68" customFormat="1">
      <c r="BP977629" s="90"/>
    </row>
    <row r="977630" spans="68:68" customFormat="1">
      <c r="BP977630" s="90"/>
    </row>
    <row r="977631" spans="68:68" customFormat="1">
      <c r="BP977631" s="90"/>
    </row>
    <row r="977632" spans="68:68" customFormat="1">
      <c r="BP977632" s="90"/>
    </row>
    <row r="977633" spans="68:68" customFormat="1">
      <c r="BP977633" s="90"/>
    </row>
    <row r="977634" spans="68:68" customFormat="1">
      <c r="BP977634" s="90"/>
    </row>
    <row r="977635" spans="68:68" customFormat="1">
      <c r="BP977635" s="90"/>
    </row>
    <row r="977636" spans="68:68" customFormat="1">
      <c r="BP977636" s="90"/>
    </row>
    <row r="977637" spans="68:68" customFormat="1">
      <c r="BP977637" s="90"/>
    </row>
    <row r="977638" spans="68:68" customFormat="1">
      <c r="BP977638" s="90"/>
    </row>
    <row r="977639" spans="68:68" customFormat="1">
      <c r="BP977639" s="90"/>
    </row>
    <row r="977640" spans="68:68" customFormat="1">
      <c r="BP977640" s="90"/>
    </row>
    <row r="977641" spans="68:68" customFormat="1">
      <c r="BP977641" s="90"/>
    </row>
    <row r="977642" spans="68:68" customFormat="1">
      <c r="BP977642" s="90"/>
    </row>
    <row r="977643" spans="68:68" customFormat="1">
      <c r="BP977643" s="90"/>
    </row>
    <row r="977644" spans="68:68" customFormat="1">
      <c r="BP977644" s="90"/>
    </row>
    <row r="977645" spans="68:68" customFormat="1">
      <c r="BP977645" s="90"/>
    </row>
    <row r="977646" spans="68:68" customFormat="1">
      <c r="BP977646" s="90"/>
    </row>
    <row r="977647" spans="68:68" customFormat="1">
      <c r="BP977647" s="90"/>
    </row>
    <row r="977648" spans="68:68" customFormat="1">
      <c r="BP977648" s="90"/>
    </row>
    <row r="977649" spans="68:68" customFormat="1">
      <c r="BP977649" s="90"/>
    </row>
    <row r="977650" spans="68:68" customFormat="1">
      <c r="BP977650" s="90"/>
    </row>
    <row r="977651" spans="68:68" customFormat="1">
      <c r="BP977651" s="90"/>
    </row>
    <row r="977652" spans="68:68" customFormat="1">
      <c r="BP977652" s="90"/>
    </row>
    <row r="977653" spans="68:68" customFormat="1">
      <c r="BP977653" s="90"/>
    </row>
    <row r="977654" spans="68:68" customFormat="1">
      <c r="BP977654" s="90"/>
    </row>
    <row r="977655" spans="68:68" customFormat="1">
      <c r="BP977655" s="90"/>
    </row>
    <row r="977656" spans="68:68" customFormat="1">
      <c r="BP977656" s="90"/>
    </row>
    <row r="977657" spans="68:68" customFormat="1">
      <c r="BP977657" s="90"/>
    </row>
    <row r="977658" spans="68:68" customFormat="1">
      <c r="BP977658" s="90"/>
    </row>
    <row r="977659" spans="68:68" customFormat="1">
      <c r="BP977659" s="90"/>
    </row>
    <row r="977660" spans="68:68" customFormat="1">
      <c r="BP977660" s="90"/>
    </row>
    <row r="977661" spans="68:68" customFormat="1">
      <c r="BP977661" s="90"/>
    </row>
    <row r="977662" spans="68:68" customFormat="1">
      <c r="BP977662" s="90"/>
    </row>
    <row r="977663" spans="68:68" customFormat="1">
      <c r="BP977663" s="90"/>
    </row>
    <row r="977664" spans="68:68" customFormat="1">
      <c r="BP977664" s="90"/>
    </row>
    <row r="977665" spans="68:68" customFormat="1">
      <c r="BP977665" s="90"/>
    </row>
    <row r="977666" spans="68:68" customFormat="1">
      <c r="BP977666" s="90"/>
    </row>
    <row r="977667" spans="68:68" customFormat="1">
      <c r="BP977667" s="90"/>
    </row>
    <row r="977668" spans="68:68" customFormat="1">
      <c r="BP977668" s="90"/>
    </row>
    <row r="977669" spans="68:68" customFormat="1">
      <c r="BP977669" s="90"/>
    </row>
    <row r="977670" spans="68:68" customFormat="1">
      <c r="BP977670" s="90"/>
    </row>
    <row r="977671" spans="68:68" customFormat="1">
      <c r="BP977671" s="90"/>
    </row>
    <row r="977672" spans="68:68" customFormat="1">
      <c r="BP977672" s="90"/>
    </row>
    <row r="977673" spans="68:68" customFormat="1">
      <c r="BP977673" s="90"/>
    </row>
    <row r="977674" spans="68:68" customFormat="1">
      <c r="BP977674" s="90"/>
    </row>
    <row r="977675" spans="68:68" customFormat="1">
      <c r="BP977675" s="90"/>
    </row>
    <row r="977676" spans="68:68" customFormat="1">
      <c r="BP977676" s="90"/>
    </row>
    <row r="977677" spans="68:68" customFormat="1">
      <c r="BP977677" s="90"/>
    </row>
    <row r="977678" spans="68:68" customFormat="1">
      <c r="BP977678" s="90"/>
    </row>
    <row r="977679" spans="68:68" customFormat="1">
      <c r="BP977679" s="90"/>
    </row>
    <row r="977680" spans="68:68" customFormat="1">
      <c r="BP977680" s="90"/>
    </row>
    <row r="977681" spans="68:68" customFormat="1">
      <c r="BP977681" s="90"/>
    </row>
    <row r="977682" spans="68:68" customFormat="1">
      <c r="BP977682" s="90"/>
    </row>
    <row r="977683" spans="68:68" customFormat="1">
      <c r="BP977683" s="90"/>
    </row>
    <row r="977684" spans="68:68" customFormat="1">
      <c r="BP977684" s="90"/>
    </row>
    <row r="977685" spans="68:68" customFormat="1">
      <c r="BP977685" s="90"/>
    </row>
    <row r="977686" spans="68:68" customFormat="1">
      <c r="BP977686" s="90"/>
    </row>
    <row r="977687" spans="68:68" customFormat="1">
      <c r="BP977687" s="90"/>
    </row>
    <row r="977688" spans="68:68" customFormat="1">
      <c r="BP977688" s="90"/>
    </row>
    <row r="977689" spans="68:68" customFormat="1">
      <c r="BP977689" s="90"/>
    </row>
    <row r="977690" spans="68:68" customFormat="1">
      <c r="BP977690" s="90"/>
    </row>
    <row r="977691" spans="68:68" customFormat="1">
      <c r="BP977691" s="90"/>
    </row>
    <row r="977692" spans="68:68" customFormat="1">
      <c r="BP977692" s="90"/>
    </row>
    <row r="977693" spans="68:68" customFormat="1">
      <c r="BP977693" s="90"/>
    </row>
    <row r="977694" spans="68:68" customFormat="1">
      <c r="BP977694" s="90"/>
    </row>
    <row r="977695" spans="68:68" customFormat="1">
      <c r="BP977695" s="90"/>
    </row>
    <row r="977696" spans="68:68" customFormat="1">
      <c r="BP977696" s="90"/>
    </row>
    <row r="977697" spans="68:68" customFormat="1">
      <c r="BP977697" s="90"/>
    </row>
    <row r="977698" spans="68:68" customFormat="1">
      <c r="BP977698" s="90"/>
    </row>
    <row r="977699" spans="68:68" customFormat="1">
      <c r="BP977699" s="90"/>
    </row>
    <row r="977700" spans="68:68" customFormat="1">
      <c r="BP977700" s="90"/>
    </row>
    <row r="977701" spans="68:68" customFormat="1">
      <c r="BP977701" s="90"/>
    </row>
    <row r="977702" spans="68:68" customFormat="1">
      <c r="BP977702" s="90"/>
    </row>
    <row r="977703" spans="68:68" customFormat="1">
      <c r="BP977703" s="90"/>
    </row>
    <row r="977704" spans="68:68" customFormat="1">
      <c r="BP977704" s="90"/>
    </row>
    <row r="977705" spans="68:68" customFormat="1">
      <c r="BP977705" s="90"/>
    </row>
    <row r="977706" spans="68:68" customFormat="1">
      <c r="BP977706" s="90"/>
    </row>
    <row r="977707" spans="68:68" customFormat="1">
      <c r="BP977707" s="90"/>
    </row>
    <row r="977708" spans="68:68" customFormat="1">
      <c r="BP977708" s="90"/>
    </row>
    <row r="977709" spans="68:68" customFormat="1">
      <c r="BP977709" s="90"/>
    </row>
    <row r="977710" spans="68:68" customFormat="1">
      <c r="BP977710" s="90"/>
    </row>
    <row r="977711" spans="68:68" customFormat="1">
      <c r="BP977711" s="90"/>
    </row>
    <row r="977712" spans="68:68" customFormat="1">
      <c r="BP977712" s="90"/>
    </row>
    <row r="977713" spans="68:68" customFormat="1">
      <c r="BP977713" s="90"/>
    </row>
    <row r="977714" spans="68:68" customFormat="1">
      <c r="BP977714" s="90"/>
    </row>
    <row r="977715" spans="68:68" customFormat="1">
      <c r="BP977715" s="90"/>
    </row>
    <row r="977716" spans="68:68" customFormat="1">
      <c r="BP977716" s="90"/>
    </row>
    <row r="977717" spans="68:68" customFormat="1">
      <c r="BP977717" s="90"/>
    </row>
    <row r="977718" spans="68:68" customFormat="1">
      <c r="BP977718" s="90"/>
    </row>
    <row r="977719" spans="68:68" customFormat="1">
      <c r="BP977719" s="90"/>
    </row>
    <row r="977720" spans="68:68" customFormat="1">
      <c r="BP977720" s="90"/>
    </row>
    <row r="977721" spans="68:68" customFormat="1">
      <c r="BP977721" s="90"/>
    </row>
    <row r="977722" spans="68:68" customFormat="1">
      <c r="BP977722" s="90"/>
    </row>
    <row r="977723" spans="68:68" customFormat="1">
      <c r="BP977723" s="90"/>
    </row>
    <row r="977724" spans="68:68" customFormat="1">
      <c r="BP977724" s="90"/>
    </row>
    <row r="977725" spans="68:68" customFormat="1">
      <c r="BP977725" s="90"/>
    </row>
    <row r="977726" spans="68:68" customFormat="1">
      <c r="BP977726" s="90"/>
    </row>
    <row r="977727" spans="68:68" customFormat="1">
      <c r="BP977727" s="90"/>
    </row>
    <row r="977728" spans="68:68" customFormat="1">
      <c r="BP977728" s="90"/>
    </row>
    <row r="977729" spans="68:68" customFormat="1">
      <c r="BP977729" s="90"/>
    </row>
    <row r="977730" spans="68:68" customFormat="1">
      <c r="BP977730" s="90"/>
    </row>
    <row r="977731" spans="68:68" customFormat="1">
      <c r="BP977731" s="90"/>
    </row>
    <row r="977732" spans="68:68" customFormat="1">
      <c r="BP977732" s="90"/>
    </row>
    <row r="977733" spans="68:68" customFormat="1">
      <c r="BP977733" s="90"/>
    </row>
    <row r="977734" spans="68:68" customFormat="1">
      <c r="BP977734" s="90"/>
    </row>
    <row r="977735" spans="68:68" customFormat="1">
      <c r="BP977735" s="90"/>
    </row>
    <row r="977736" spans="68:68" customFormat="1">
      <c r="BP977736" s="90"/>
    </row>
    <row r="977737" spans="68:68" customFormat="1">
      <c r="BP977737" s="90"/>
    </row>
    <row r="977738" spans="68:68" customFormat="1">
      <c r="BP977738" s="90"/>
    </row>
    <row r="977739" spans="68:68" customFormat="1">
      <c r="BP977739" s="90"/>
    </row>
    <row r="977740" spans="68:68" customFormat="1">
      <c r="BP977740" s="90"/>
    </row>
    <row r="977741" spans="68:68" customFormat="1">
      <c r="BP977741" s="90"/>
    </row>
    <row r="977742" spans="68:68" customFormat="1">
      <c r="BP977742" s="90"/>
    </row>
    <row r="977743" spans="68:68" customFormat="1">
      <c r="BP977743" s="90"/>
    </row>
    <row r="977744" spans="68:68" customFormat="1">
      <c r="BP977744" s="90"/>
    </row>
    <row r="977745" spans="68:68" customFormat="1">
      <c r="BP977745" s="90"/>
    </row>
    <row r="977746" spans="68:68" customFormat="1">
      <c r="BP977746" s="90"/>
    </row>
    <row r="977747" spans="68:68" customFormat="1">
      <c r="BP977747" s="90"/>
    </row>
    <row r="977748" spans="68:68" customFormat="1">
      <c r="BP977748" s="90"/>
    </row>
    <row r="977749" spans="68:68" customFormat="1">
      <c r="BP977749" s="90"/>
    </row>
    <row r="977750" spans="68:68" customFormat="1">
      <c r="BP977750" s="90"/>
    </row>
    <row r="977751" spans="68:68" customFormat="1">
      <c r="BP977751" s="90"/>
    </row>
    <row r="977752" spans="68:68" customFormat="1">
      <c r="BP977752" s="90"/>
    </row>
    <row r="977753" spans="68:68" customFormat="1">
      <c r="BP977753" s="90"/>
    </row>
    <row r="977754" spans="68:68" customFormat="1">
      <c r="BP977754" s="90"/>
    </row>
    <row r="977755" spans="68:68" customFormat="1">
      <c r="BP977755" s="90"/>
    </row>
    <row r="977756" spans="68:68" customFormat="1">
      <c r="BP977756" s="90"/>
    </row>
    <row r="977757" spans="68:68" customFormat="1">
      <c r="BP977757" s="90"/>
    </row>
    <row r="977758" spans="68:68" customFormat="1">
      <c r="BP977758" s="90"/>
    </row>
    <row r="977759" spans="68:68" customFormat="1">
      <c r="BP977759" s="90"/>
    </row>
    <row r="977760" spans="68:68" customFormat="1">
      <c r="BP977760" s="90"/>
    </row>
    <row r="977761" spans="68:68" customFormat="1">
      <c r="BP977761" s="90"/>
    </row>
    <row r="977762" spans="68:68" customFormat="1">
      <c r="BP977762" s="90"/>
    </row>
    <row r="977763" spans="68:68" customFormat="1">
      <c r="BP977763" s="90"/>
    </row>
    <row r="977764" spans="68:68" customFormat="1">
      <c r="BP977764" s="90"/>
    </row>
    <row r="977765" spans="68:68" customFormat="1">
      <c r="BP977765" s="90"/>
    </row>
    <row r="977766" spans="68:68" customFormat="1">
      <c r="BP977766" s="90"/>
    </row>
    <row r="977767" spans="68:68" customFormat="1">
      <c r="BP977767" s="90"/>
    </row>
    <row r="977768" spans="68:68" customFormat="1">
      <c r="BP977768" s="90"/>
    </row>
    <row r="977769" spans="68:68" customFormat="1">
      <c r="BP977769" s="90"/>
    </row>
    <row r="977770" spans="68:68" customFormat="1">
      <c r="BP977770" s="90"/>
    </row>
    <row r="977771" spans="68:68" customFormat="1">
      <c r="BP977771" s="90"/>
    </row>
    <row r="977772" spans="68:68" customFormat="1">
      <c r="BP977772" s="90"/>
    </row>
    <row r="977773" spans="68:68" customFormat="1">
      <c r="BP977773" s="90"/>
    </row>
    <row r="977774" spans="68:68" customFormat="1">
      <c r="BP977774" s="90"/>
    </row>
    <row r="977775" spans="68:68" customFormat="1">
      <c r="BP977775" s="90"/>
    </row>
    <row r="977776" spans="68:68" customFormat="1">
      <c r="BP977776" s="90"/>
    </row>
    <row r="977777" spans="68:68" customFormat="1">
      <c r="BP977777" s="90"/>
    </row>
    <row r="977778" spans="68:68" customFormat="1">
      <c r="BP977778" s="90"/>
    </row>
    <row r="977779" spans="68:68" customFormat="1">
      <c r="BP977779" s="90"/>
    </row>
    <row r="977780" spans="68:68" customFormat="1">
      <c r="BP977780" s="90"/>
    </row>
    <row r="977781" spans="68:68" customFormat="1">
      <c r="BP977781" s="90"/>
    </row>
    <row r="977782" spans="68:68" customFormat="1">
      <c r="BP977782" s="90"/>
    </row>
    <row r="977783" spans="68:68" customFormat="1">
      <c r="BP977783" s="90"/>
    </row>
    <row r="977784" spans="68:68" customFormat="1">
      <c r="BP977784" s="90"/>
    </row>
    <row r="977785" spans="68:68" customFormat="1">
      <c r="BP977785" s="90"/>
    </row>
    <row r="977786" spans="68:68" customFormat="1">
      <c r="BP977786" s="90"/>
    </row>
    <row r="977787" spans="68:68" customFormat="1">
      <c r="BP977787" s="90"/>
    </row>
    <row r="977788" spans="68:68" customFormat="1">
      <c r="BP977788" s="90"/>
    </row>
    <row r="977789" spans="68:68" customFormat="1">
      <c r="BP977789" s="90"/>
    </row>
    <row r="977790" spans="68:68" customFormat="1">
      <c r="BP977790" s="90"/>
    </row>
    <row r="977791" spans="68:68" customFormat="1">
      <c r="BP977791" s="90"/>
    </row>
    <row r="977792" spans="68:68" customFormat="1">
      <c r="BP977792" s="90"/>
    </row>
    <row r="977793" spans="68:68" customFormat="1">
      <c r="BP977793" s="90"/>
    </row>
    <row r="977794" spans="68:68" customFormat="1">
      <c r="BP977794" s="90"/>
    </row>
    <row r="977795" spans="68:68" customFormat="1">
      <c r="BP977795" s="90"/>
    </row>
    <row r="977796" spans="68:68" customFormat="1">
      <c r="BP977796" s="90"/>
    </row>
    <row r="977797" spans="68:68" customFormat="1">
      <c r="BP977797" s="90"/>
    </row>
    <row r="977798" spans="68:68" customFormat="1">
      <c r="BP977798" s="90"/>
    </row>
    <row r="977799" spans="68:68" customFormat="1">
      <c r="BP977799" s="90"/>
    </row>
    <row r="977800" spans="68:68" customFormat="1">
      <c r="BP977800" s="90"/>
    </row>
    <row r="977801" spans="68:68" customFormat="1">
      <c r="BP977801" s="90"/>
    </row>
    <row r="977802" spans="68:68" customFormat="1">
      <c r="BP977802" s="90"/>
    </row>
    <row r="977803" spans="68:68" customFormat="1">
      <c r="BP977803" s="90"/>
    </row>
    <row r="977804" spans="68:68" customFormat="1">
      <c r="BP977804" s="90"/>
    </row>
    <row r="977805" spans="68:68" customFormat="1">
      <c r="BP977805" s="90"/>
    </row>
    <row r="977806" spans="68:68" customFormat="1">
      <c r="BP977806" s="90"/>
    </row>
    <row r="977807" spans="68:68" customFormat="1">
      <c r="BP977807" s="90"/>
    </row>
    <row r="977808" spans="68:68" customFormat="1">
      <c r="BP977808" s="90"/>
    </row>
    <row r="977809" spans="68:68" customFormat="1">
      <c r="BP977809" s="90"/>
    </row>
    <row r="977810" spans="68:68" customFormat="1">
      <c r="BP977810" s="90"/>
    </row>
    <row r="977811" spans="68:68" customFormat="1">
      <c r="BP977811" s="90"/>
    </row>
    <row r="977812" spans="68:68" customFormat="1">
      <c r="BP977812" s="90"/>
    </row>
    <row r="977813" spans="68:68" customFormat="1">
      <c r="BP977813" s="90"/>
    </row>
    <row r="977814" spans="68:68" customFormat="1">
      <c r="BP977814" s="90"/>
    </row>
    <row r="977815" spans="68:68" customFormat="1">
      <c r="BP977815" s="90"/>
    </row>
    <row r="977816" spans="68:68" customFormat="1">
      <c r="BP977816" s="90"/>
    </row>
    <row r="977817" spans="68:68" customFormat="1">
      <c r="BP977817" s="90"/>
    </row>
    <row r="977818" spans="68:68" customFormat="1">
      <c r="BP977818" s="90"/>
    </row>
    <row r="977819" spans="68:68" customFormat="1">
      <c r="BP977819" s="90"/>
    </row>
    <row r="977820" spans="68:68" customFormat="1">
      <c r="BP977820" s="90"/>
    </row>
    <row r="977821" spans="68:68" customFormat="1">
      <c r="BP977821" s="90"/>
    </row>
    <row r="977822" spans="68:68" customFormat="1">
      <c r="BP977822" s="90"/>
    </row>
    <row r="977823" spans="68:68" customFormat="1">
      <c r="BP977823" s="90"/>
    </row>
    <row r="977824" spans="68:68" customFormat="1">
      <c r="BP977824" s="90"/>
    </row>
    <row r="977825" spans="68:68" customFormat="1">
      <c r="BP977825" s="90"/>
    </row>
    <row r="977826" spans="68:68" customFormat="1">
      <c r="BP977826" s="90"/>
    </row>
    <row r="977827" spans="68:68" customFormat="1">
      <c r="BP977827" s="90"/>
    </row>
    <row r="977828" spans="68:68" customFormat="1">
      <c r="BP977828" s="90"/>
    </row>
    <row r="977829" spans="68:68" customFormat="1">
      <c r="BP977829" s="90"/>
    </row>
    <row r="977830" spans="68:68" customFormat="1">
      <c r="BP977830" s="90"/>
    </row>
    <row r="977831" spans="68:68" customFormat="1">
      <c r="BP977831" s="90"/>
    </row>
    <row r="977832" spans="68:68" customFormat="1">
      <c r="BP977832" s="90"/>
    </row>
    <row r="977833" spans="68:68" customFormat="1">
      <c r="BP977833" s="90"/>
    </row>
    <row r="977834" spans="68:68" customFormat="1">
      <c r="BP977834" s="90"/>
    </row>
    <row r="977835" spans="68:68" customFormat="1">
      <c r="BP977835" s="90"/>
    </row>
    <row r="977836" spans="68:68" customFormat="1">
      <c r="BP977836" s="90"/>
    </row>
    <row r="977837" spans="68:68" customFormat="1">
      <c r="BP977837" s="90"/>
    </row>
    <row r="977838" spans="68:68" customFormat="1">
      <c r="BP977838" s="90"/>
    </row>
    <row r="977839" spans="68:68" customFormat="1">
      <c r="BP977839" s="90"/>
    </row>
    <row r="977840" spans="68:68" customFormat="1">
      <c r="BP977840" s="90"/>
    </row>
    <row r="977841" spans="68:68" customFormat="1">
      <c r="BP977841" s="90"/>
    </row>
    <row r="977842" spans="68:68" customFormat="1">
      <c r="BP977842" s="90"/>
    </row>
    <row r="977843" spans="68:68" customFormat="1">
      <c r="BP977843" s="90"/>
    </row>
    <row r="977844" spans="68:68" customFormat="1">
      <c r="BP977844" s="90"/>
    </row>
    <row r="977845" spans="68:68" customFormat="1">
      <c r="BP977845" s="90"/>
    </row>
    <row r="977846" spans="68:68" customFormat="1">
      <c r="BP977846" s="90"/>
    </row>
    <row r="977847" spans="68:68" customFormat="1">
      <c r="BP977847" s="90"/>
    </row>
    <row r="977848" spans="68:68" customFormat="1">
      <c r="BP977848" s="90"/>
    </row>
    <row r="977849" spans="68:68" customFormat="1">
      <c r="BP977849" s="90"/>
    </row>
    <row r="977850" spans="68:68" customFormat="1">
      <c r="BP977850" s="90"/>
    </row>
    <row r="977851" spans="68:68" customFormat="1">
      <c r="BP977851" s="90"/>
    </row>
    <row r="977852" spans="68:68" customFormat="1">
      <c r="BP977852" s="90"/>
    </row>
    <row r="977853" spans="68:68" customFormat="1">
      <c r="BP977853" s="90"/>
    </row>
    <row r="977854" spans="68:68" customFormat="1">
      <c r="BP977854" s="90"/>
    </row>
    <row r="977855" spans="68:68" customFormat="1">
      <c r="BP977855" s="90"/>
    </row>
    <row r="977856" spans="68:68" customFormat="1">
      <c r="BP977856" s="90"/>
    </row>
    <row r="977857" spans="68:68" customFormat="1">
      <c r="BP977857" s="90"/>
    </row>
    <row r="977858" spans="68:68" customFormat="1">
      <c r="BP977858" s="90"/>
    </row>
    <row r="977859" spans="68:68" customFormat="1">
      <c r="BP977859" s="90"/>
    </row>
    <row r="977860" spans="68:68" customFormat="1">
      <c r="BP977860" s="90"/>
    </row>
    <row r="977861" spans="68:68" customFormat="1">
      <c r="BP977861" s="90"/>
    </row>
    <row r="977862" spans="68:68" customFormat="1">
      <c r="BP977862" s="90"/>
    </row>
    <row r="977863" spans="68:68" customFormat="1">
      <c r="BP977863" s="90"/>
    </row>
    <row r="977864" spans="68:68" customFormat="1">
      <c r="BP977864" s="90"/>
    </row>
    <row r="977865" spans="68:68" customFormat="1">
      <c r="BP977865" s="90"/>
    </row>
    <row r="977866" spans="68:68" customFormat="1">
      <c r="BP977866" s="90"/>
    </row>
    <row r="977867" spans="68:68" customFormat="1">
      <c r="BP977867" s="90"/>
    </row>
    <row r="977868" spans="68:68" customFormat="1">
      <c r="BP977868" s="90"/>
    </row>
    <row r="977869" spans="68:68" customFormat="1">
      <c r="BP977869" s="90"/>
    </row>
    <row r="977870" spans="68:68" customFormat="1">
      <c r="BP977870" s="90"/>
    </row>
    <row r="977871" spans="68:68" customFormat="1">
      <c r="BP977871" s="90"/>
    </row>
    <row r="977872" spans="68:68" customFormat="1">
      <c r="BP977872" s="90"/>
    </row>
    <row r="977873" spans="68:68" customFormat="1">
      <c r="BP977873" s="90"/>
    </row>
    <row r="977874" spans="68:68" customFormat="1">
      <c r="BP977874" s="90"/>
    </row>
    <row r="977875" spans="68:68" customFormat="1">
      <c r="BP977875" s="90"/>
    </row>
    <row r="977876" spans="68:68" customFormat="1">
      <c r="BP977876" s="90"/>
    </row>
    <row r="977877" spans="68:68" customFormat="1">
      <c r="BP977877" s="90"/>
    </row>
    <row r="977878" spans="68:68" customFormat="1">
      <c r="BP977878" s="90"/>
    </row>
    <row r="977879" spans="68:68" customFormat="1">
      <c r="BP977879" s="90"/>
    </row>
    <row r="977880" spans="68:68" customFormat="1">
      <c r="BP977880" s="90"/>
    </row>
    <row r="977881" spans="68:68" customFormat="1">
      <c r="BP977881" s="90"/>
    </row>
    <row r="977882" spans="68:68" customFormat="1">
      <c r="BP977882" s="90"/>
    </row>
    <row r="977883" spans="68:68" customFormat="1">
      <c r="BP977883" s="90"/>
    </row>
    <row r="977884" spans="68:68" customFormat="1">
      <c r="BP977884" s="90"/>
    </row>
    <row r="977885" spans="68:68" customFormat="1">
      <c r="BP977885" s="90"/>
    </row>
    <row r="977886" spans="68:68" customFormat="1">
      <c r="BP977886" s="90"/>
    </row>
    <row r="977887" spans="68:68" customFormat="1">
      <c r="BP977887" s="90"/>
    </row>
    <row r="977888" spans="68:68" customFormat="1">
      <c r="BP977888" s="90"/>
    </row>
    <row r="977889" spans="68:68" customFormat="1">
      <c r="BP977889" s="90"/>
    </row>
    <row r="977890" spans="68:68" customFormat="1">
      <c r="BP977890" s="90"/>
    </row>
    <row r="977891" spans="68:68" customFormat="1">
      <c r="BP977891" s="90"/>
    </row>
    <row r="977892" spans="68:68" customFormat="1">
      <c r="BP977892" s="90"/>
    </row>
    <row r="977893" spans="68:68" customFormat="1">
      <c r="BP977893" s="90"/>
    </row>
    <row r="977894" spans="68:68" customFormat="1">
      <c r="BP977894" s="90"/>
    </row>
    <row r="977895" spans="68:68" customFormat="1">
      <c r="BP977895" s="90"/>
    </row>
    <row r="977896" spans="68:68" customFormat="1">
      <c r="BP977896" s="90"/>
    </row>
    <row r="977897" spans="68:68" customFormat="1">
      <c r="BP977897" s="90"/>
    </row>
    <row r="977898" spans="68:68" customFormat="1">
      <c r="BP977898" s="90"/>
    </row>
    <row r="977899" spans="68:68" customFormat="1">
      <c r="BP977899" s="90"/>
    </row>
    <row r="977900" spans="68:68" customFormat="1">
      <c r="BP977900" s="90"/>
    </row>
    <row r="977901" spans="68:68" customFormat="1">
      <c r="BP977901" s="90"/>
    </row>
    <row r="977902" spans="68:68" customFormat="1">
      <c r="BP977902" s="90"/>
    </row>
    <row r="977903" spans="68:68" customFormat="1">
      <c r="BP977903" s="90"/>
    </row>
    <row r="977904" spans="68:68" customFormat="1">
      <c r="BP977904" s="90"/>
    </row>
    <row r="977905" spans="68:68" customFormat="1">
      <c r="BP977905" s="90"/>
    </row>
    <row r="977906" spans="68:68" customFormat="1">
      <c r="BP977906" s="90"/>
    </row>
    <row r="977907" spans="68:68" customFormat="1">
      <c r="BP977907" s="90"/>
    </row>
    <row r="977908" spans="68:68" customFormat="1">
      <c r="BP977908" s="90"/>
    </row>
    <row r="977909" spans="68:68" customFormat="1">
      <c r="BP977909" s="90"/>
    </row>
    <row r="977910" spans="68:68" customFormat="1">
      <c r="BP977910" s="90"/>
    </row>
    <row r="977911" spans="68:68" customFormat="1">
      <c r="BP977911" s="90"/>
    </row>
    <row r="977912" spans="68:68" customFormat="1">
      <c r="BP977912" s="90"/>
    </row>
    <row r="977913" spans="68:68" customFormat="1">
      <c r="BP977913" s="90"/>
    </row>
    <row r="977914" spans="68:68" customFormat="1">
      <c r="BP977914" s="90"/>
    </row>
    <row r="977915" spans="68:68" customFormat="1">
      <c r="BP977915" s="90"/>
    </row>
    <row r="977916" spans="68:68" customFormat="1">
      <c r="BP977916" s="90"/>
    </row>
    <row r="977917" spans="68:68" customFormat="1">
      <c r="BP977917" s="90"/>
    </row>
    <row r="977918" spans="68:68" customFormat="1">
      <c r="BP977918" s="90"/>
    </row>
    <row r="977919" spans="68:68" customFormat="1">
      <c r="BP977919" s="90"/>
    </row>
    <row r="977920" spans="68:68" customFormat="1">
      <c r="BP977920" s="90"/>
    </row>
    <row r="977921" spans="68:68" customFormat="1">
      <c r="BP977921" s="90"/>
    </row>
    <row r="977922" spans="68:68" customFormat="1">
      <c r="BP977922" s="90"/>
    </row>
    <row r="977923" spans="68:68" customFormat="1">
      <c r="BP977923" s="90"/>
    </row>
    <row r="977924" spans="68:68" customFormat="1">
      <c r="BP977924" s="90"/>
    </row>
    <row r="977925" spans="68:68" customFormat="1">
      <c r="BP977925" s="90"/>
    </row>
    <row r="977926" spans="68:68" customFormat="1">
      <c r="BP977926" s="90"/>
    </row>
    <row r="977927" spans="68:68" customFormat="1">
      <c r="BP977927" s="90"/>
    </row>
    <row r="977928" spans="68:68" customFormat="1">
      <c r="BP977928" s="90"/>
    </row>
    <row r="977929" spans="68:68" customFormat="1">
      <c r="BP977929" s="90"/>
    </row>
    <row r="977930" spans="68:68" customFormat="1">
      <c r="BP977930" s="90"/>
    </row>
    <row r="977931" spans="68:68" customFormat="1">
      <c r="BP977931" s="90"/>
    </row>
    <row r="977932" spans="68:68" customFormat="1">
      <c r="BP977932" s="90"/>
    </row>
    <row r="977933" spans="68:68" customFormat="1">
      <c r="BP977933" s="90"/>
    </row>
    <row r="977934" spans="68:68" customFormat="1">
      <c r="BP977934" s="90"/>
    </row>
    <row r="977935" spans="68:68" customFormat="1">
      <c r="BP977935" s="90"/>
    </row>
    <row r="977936" spans="68:68" customFormat="1">
      <c r="BP977936" s="90"/>
    </row>
    <row r="977937" spans="68:68" customFormat="1">
      <c r="BP977937" s="90"/>
    </row>
    <row r="977938" spans="68:68" customFormat="1">
      <c r="BP977938" s="90"/>
    </row>
    <row r="977939" spans="68:68" customFormat="1">
      <c r="BP977939" s="90"/>
    </row>
    <row r="977940" spans="68:68" customFormat="1">
      <c r="BP977940" s="90"/>
    </row>
    <row r="977941" spans="68:68" customFormat="1">
      <c r="BP977941" s="90"/>
    </row>
    <row r="977942" spans="68:68" customFormat="1">
      <c r="BP977942" s="90"/>
    </row>
    <row r="977943" spans="68:68" customFormat="1">
      <c r="BP977943" s="90"/>
    </row>
    <row r="977944" spans="68:68" customFormat="1">
      <c r="BP977944" s="90"/>
    </row>
    <row r="977945" spans="68:68" customFormat="1">
      <c r="BP977945" s="90"/>
    </row>
    <row r="977946" spans="68:68" customFormat="1">
      <c r="BP977946" s="90"/>
    </row>
    <row r="977947" spans="68:68" customFormat="1">
      <c r="BP977947" s="90"/>
    </row>
    <row r="977948" spans="68:68" customFormat="1">
      <c r="BP977948" s="90"/>
    </row>
    <row r="977949" spans="68:68" customFormat="1">
      <c r="BP977949" s="90"/>
    </row>
    <row r="977950" spans="68:68" customFormat="1">
      <c r="BP977950" s="90"/>
    </row>
    <row r="977951" spans="68:68" customFormat="1">
      <c r="BP977951" s="90"/>
    </row>
    <row r="977952" spans="68:68" customFormat="1">
      <c r="BP977952" s="90"/>
    </row>
    <row r="977953" spans="68:68" customFormat="1">
      <c r="BP977953" s="90"/>
    </row>
    <row r="977954" spans="68:68" customFormat="1">
      <c r="BP977954" s="90"/>
    </row>
    <row r="977955" spans="68:68" customFormat="1">
      <c r="BP977955" s="90"/>
    </row>
    <row r="977956" spans="68:68" customFormat="1">
      <c r="BP977956" s="90"/>
    </row>
    <row r="977957" spans="68:68" customFormat="1">
      <c r="BP977957" s="90"/>
    </row>
    <row r="977958" spans="68:68" customFormat="1">
      <c r="BP977958" s="90"/>
    </row>
    <row r="977959" spans="68:68" customFormat="1">
      <c r="BP977959" s="90"/>
    </row>
    <row r="977960" spans="68:68" customFormat="1">
      <c r="BP977960" s="90"/>
    </row>
    <row r="977961" spans="68:68" customFormat="1">
      <c r="BP977961" s="90"/>
    </row>
    <row r="977962" spans="68:68" customFormat="1">
      <c r="BP977962" s="90"/>
    </row>
    <row r="977963" spans="68:68" customFormat="1">
      <c r="BP977963" s="90"/>
    </row>
    <row r="977964" spans="68:68" customFormat="1">
      <c r="BP977964" s="90"/>
    </row>
    <row r="977965" spans="68:68" customFormat="1">
      <c r="BP977965" s="90"/>
    </row>
    <row r="977966" spans="68:68" customFormat="1">
      <c r="BP977966" s="90"/>
    </row>
    <row r="977967" spans="68:68" customFormat="1">
      <c r="BP977967" s="90"/>
    </row>
    <row r="977968" spans="68:68" customFormat="1">
      <c r="BP977968" s="90"/>
    </row>
    <row r="977969" spans="68:68" customFormat="1">
      <c r="BP977969" s="90"/>
    </row>
    <row r="977970" spans="68:68" customFormat="1">
      <c r="BP977970" s="90"/>
    </row>
    <row r="977971" spans="68:68" customFormat="1">
      <c r="BP977971" s="90"/>
    </row>
    <row r="977972" spans="68:68" customFormat="1">
      <c r="BP977972" s="90"/>
    </row>
    <row r="977973" spans="68:68" customFormat="1">
      <c r="BP977973" s="90"/>
    </row>
    <row r="977974" spans="68:68" customFormat="1">
      <c r="BP977974" s="90"/>
    </row>
    <row r="977975" spans="68:68" customFormat="1">
      <c r="BP977975" s="90"/>
    </row>
    <row r="977976" spans="68:68" customFormat="1">
      <c r="BP977976" s="90"/>
    </row>
    <row r="977977" spans="68:68" customFormat="1">
      <c r="BP977977" s="90"/>
    </row>
    <row r="977978" spans="68:68" customFormat="1">
      <c r="BP977978" s="90"/>
    </row>
    <row r="977979" spans="68:68" customFormat="1">
      <c r="BP977979" s="90"/>
    </row>
    <row r="977980" spans="68:68" customFormat="1">
      <c r="BP977980" s="90"/>
    </row>
    <row r="977981" spans="68:68" customFormat="1">
      <c r="BP977981" s="90"/>
    </row>
    <row r="977982" spans="68:68" customFormat="1">
      <c r="BP977982" s="90"/>
    </row>
    <row r="977983" spans="68:68" customFormat="1">
      <c r="BP977983" s="90"/>
    </row>
    <row r="977984" spans="68:68" customFormat="1">
      <c r="BP977984" s="90"/>
    </row>
    <row r="977985" spans="68:68" customFormat="1">
      <c r="BP977985" s="90"/>
    </row>
    <row r="977986" spans="68:68" customFormat="1">
      <c r="BP977986" s="90"/>
    </row>
    <row r="977987" spans="68:68" customFormat="1">
      <c r="BP977987" s="90"/>
    </row>
    <row r="977988" spans="68:68" customFormat="1">
      <c r="BP977988" s="90"/>
    </row>
    <row r="977989" spans="68:68" customFormat="1">
      <c r="BP977989" s="90"/>
    </row>
    <row r="977990" spans="68:68" customFormat="1">
      <c r="BP977990" s="90"/>
    </row>
    <row r="977991" spans="68:68" customFormat="1">
      <c r="BP977991" s="90"/>
    </row>
    <row r="977992" spans="68:68" customFormat="1">
      <c r="BP977992" s="90"/>
    </row>
    <row r="977993" spans="68:68" customFormat="1">
      <c r="BP977993" s="90"/>
    </row>
    <row r="977994" spans="68:68" customFormat="1">
      <c r="BP977994" s="90"/>
    </row>
    <row r="977995" spans="68:68" customFormat="1">
      <c r="BP977995" s="90"/>
    </row>
    <row r="977996" spans="68:68" customFormat="1">
      <c r="BP977996" s="90"/>
    </row>
    <row r="977997" spans="68:68" customFormat="1">
      <c r="BP977997" s="90"/>
    </row>
    <row r="977998" spans="68:68" customFormat="1">
      <c r="BP977998" s="90"/>
    </row>
    <row r="977999" spans="68:68" customFormat="1">
      <c r="BP977999" s="90"/>
    </row>
    <row r="978000" spans="68:68" customFormat="1">
      <c r="BP978000" s="90"/>
    </row>
    <row r="978001" spans="68:68" customFormat="1">
      <c r="BP978001" s="90"/>
    </row>
    <row r="978002" spans="68:68" customFormat="1">
      <c r="BP978002" s="90"/>
    </row>
    <row r="978003" spans="68:68" customFormat="1">
      <c r="BP978003" s="90"/>
    </row>
    <row r="978004" spans="68:68" customFormat="1">
      <c r="BP978004" s="90"/>
    </row>
    <row r="978005" spans="68:68" customFormat="1">
      <c r="BP978005" s="90"/>
    </row>
    <row r="978006" spans="68:68" customFormat="1">
      <c r="BP978006" s="90"/>
    </row>
    <row r="978007" spans="68:68" customFormat="1">
      <c r="BP978007" s="90"/>
    </row>
    <row r="978008" spans="68:68" customFormat="1">
      <c r="BP978008" s="90"/>
    </row>
    <row r="978009" spans="68:68" customFormat="1">
      <c r="BP978009" s="90"/>
    </row>
    <row r="978010" spans="68:68" customFormat="1">
      <c r="BP978010" s="90"/>
    </row>
    <row r="978011" spans="68:68" customFormat="1">
      <c r="BP978011" s="90"/>
    </row>
    <row r="978012" spans="68:68" customFormat="1">
      <c r="BP978012" s="90"/>
    </row>
    <row r="978013" spans="68:68" customFormat="1">
      <c r="BP978013" s="90"/>
    </row>
    <row r="978014" spans="68:68" customFormat="1">
      <c r="BP978014" s="90"/>
    </row>
    <row r="978015" spans="68:68" customFormat="1">
      <c r="BP978015" s="90"/>
    </row>
    <row r="978016" spans="68:68" customFormat="1">
      <c r="BP978016" s="90"/>
    </row>
    <row r="978017" spans="68:68" customFormat="1">
      <c r="BP978017" s="90"/>
    </row>
    <row r="978018" spans="68:68" customFormat="1">
      <c r="BP978018" s="90"/>
    </row>
    <row r="978019" spans="68:68" customFormat="1">
      <c r="BP978019" s="90"/>
    </row>
    <row r="978020" spans="68:68" customFormat="1">
      <c r="BP978020" s="90"/>
    </row>
    <row r="978021" spans="68:68" customFormat="1">
      <c r="BP978021" s="90"/>
    </row>
    <row r="978022" spans="68:68" customFormat="1">
      <c r="BP978022" s="90"/>
    </row>
    <row r="978023" spans="68:68" customFormat="1">
      <c r="BP978023" s="90"/>
    </row>
    <row r="978024" spans="68:68" customFormat="1">
      <c r="BP978024" s="90"/>
    </row>
    <row r="978025" spans="68:68" customFormat="1">
      <c r="BP978025" s="90"/>
    </row>
    <row r="978026" spans="68:68" customFormat="1">
      <c r="BP978026" s="90"/>
    </row>
    <row r="978027" spans="68:68" customFormat="1">
      <c r="BP978027" s="90"/>
    </row>
    <row r="978028" spans="68:68" customFormat="1">
      <c r="BP978028" s="90"/>
    </row>
    <row r="978029" spans="68:68" customFormat="1">
      <c r="BP978029" s="90"/>
    </row>
    <row r="978030" spans="68:68" customFormat="1">
      <c r="BP978030" s="90"/>
    </row>
    <row r="978031" spans="68:68" customFormat="1">
      <c r="BP978031" s="90"/>
    </row>
    <row r="978032" spans="68:68" customFormat="1">
      <c r="BP978032" s="90"/>
    </row>
    <row r="978033" spans="68:68" customFormat="1">
      <c r="BP978033" s="90"/>
    </row>
    <row r="978034" spans="68:68" customFormat="1">
      <c r="BP978034" s="90"/>
    </row>
    <row r="978035" spans="68:68" customFormat="1">
      <c r="BP978035" s="90"/>
    </row>
    <row r="978036" spans="68:68" customFormat="1">
      <c r="BP978036" s="90"/>
    </row>
    <row r="978037" spans="68:68" customFormat="1">
      <c r="BP978037" s="90"/>
    </row>
    <row r="978038" spans="68:68" customFormat="1">
      <c r="BP978038" s="90"/>
    </row>
    <row r="978039" spans="68:68" customFormat="1">
      <c r="BP978039" s="90"/>
    </row>
    <row r="978040" spans="68:68" customFormat="1">
      <c r="BP978040" s="90"/>
    </row>
    <row r="978041" spans="68:68" customFormat="1">
      <c r="BP978041" s="90"/>
    </row>
    <row r="978042" spans="68:68" customFormat="1">
      <c r="BP978042" s="90"/>
    </row>
    <row r="978043" spans="68:68" customFormat="1">
      <c r="BP978043" s="90"/>
    </row>
    <row r="978044" spans="68:68" customFormat="1">
      <c r="BP978044" s="90"/>
    </row>
    <row r="978045" spans="68:68" customFormat="1">
      <c r="BP978045" s="90"/>
    </row>
    <row r="978046" spans="68:68" customFormat="1">
      <c r="BP978046" s="90"/>
    </row>
    <row r="978047" spans="68:68" customFormat="1">
      <c r="BP978047" s="90"/>
    </row>
    <row r="978048" spans="68:68" customFormat="1">
      <c r="BP978048" s="90"/>
    </row>
    <row r="978049" spans="68:68" customFormat="1">
      <c r="BP978049" s="90"/>
    </row>
    <row r="978050" spans="68:68" customFormat="1">
      <c r="BP978050" s="90"/>
    </row>
    <row r="978051" spans="68:68" customFormat="1">
      <c r="BP978051" s="90"/>
    </row>
    <row r="978052" spans="68:68" customFormat="1">
      <c r="BP978052" s="90"/>
    </row>
    <row r="978053" spans="68:68" customFormat="1">
      <c r="BP978053" s="90"/>
    </row>
    <row r="978054" spans="68:68" customFormat="1">
      <c r="BP978054" s="90"/>
    </row>
    <row r="978055" spans="68:68" customFormat="1">
      <c r="BP978055" s="90"/>
    </row>
    <row r="978056" spans="68:68" customFormat="1">
      <c r="BP978056" s="90"/>
    </row>
    <row r="978057" spans="68:68" customFormat="1">
      <c r="BP978057" s="90"/>
    </row>
    <row r="978058" spans="68:68" customFormat="1">
      <c r="BP978058" s="90"/>
    </row>
    <row r="978059" spans="68:68" customFormat="1">
      <c r="BP978059" s="90"/>
    </row>
    <row r="978060" spans="68:68" customFormat="1">
      <c r="BP978060" s="90"/>
    </row>
    <row r="978061" spans="68:68" customFormat="1">
      <c r="BP978061" s="90"/>
    </row>
    <row r="978062" spans="68:68" customFormat="1">
      <c r="BP978062" s="90"/>
    </row>
    <row r="978063" spans="68:68" customFormat="1">
      <c r="BP978063" s="90"/>
    </row>
    <row r="978064" spans="68:68" customFormat="1">
      <c r="BP978064" s="90"/>
    </row>
    <row r="978065" spans="68:68" customFormat="1">
      <c r="BP978065" s="90"/>
    </row>
    <row r="978066" spans="68:68" customFormat="1">
      <c r="BP978066" s="90"/>
    </row>
    <row r="978067" spans="68:68" customFormat="1">
      <c r="BP978067" s="90"/>
    </row>
    <row r="978068" spans="68:68" customFormat="1">
      <c r="BP978068" s="90"/>
    </row>
    <row r="978069" spans="68:68" customFormat="1">
      <c r="BP978069" s="90"/>
    </row>
    <row r="978070" spans="68:68" customFormat="1">
      <c r="BP978070" s="90"/>
    </row>
    <row r="978071" spans="68:68" customFormat="1">
      <c r="BP978071" s="90"/>
    </row>
    <row r="978072" spans="68:68" customFormat="1">
      <c r="BP978072" s="90"/>
    </row>
    <row r="978073" spans="68:68" customFormat="1">
      <c r="BP978073" s="90"/>
    </row>
    <row r="978074" spans="68:68" customFormat="1">
      <c r="BP978074" s="90"/>
    </row>
    <row r="978075" spans="68:68" customFormat="1">
      <c r="BP978075" s="90"/>
    </row>
    <row r="978076" spans="68:68" customFormat="1">
      <c r="BP978076" s="90"/>
    </row>
    <row r="978077" spans="68:68" customFormat="1">
      <c r="BP978077" s="90"/>
    </row>
    <row r="978078" spans="68:68" customFormat="1">
      <c r="BP978078" s="90"/>
    </row>
    <row r="978079" spans="68:68" customFormat="1">
      <c r="BP978079" s="90"/>
    </row>
    <row r="978080" spans="68:68" customFormat="1">
      <c r="BP978080" s="90"/>
    </row>
    <row r="978081" spans="68:68" customFormat="1">
      <c r="BP978081" s="90"/>
    </row>
    <row r="978082" spans="68:68" customFormat="1">
      <c r="BP978082" s="90"/>
    </row>
    <row r="978083" spans="68:68" customFormat="1">
      <c r="BP978083" s="90"/>
    </row>
    <row r="978084" spans="68:68" customFormat="1">
      <c r="BP978084" s="90"/>
    </row>
    <row r="978085" spans="68:68" customFormat="1">
      <c r="BP978085" s="90"/>
    </row>
    <row r="978086" spans="68:68" customFormat="1">
      <c r="BP978086" s="90"/>
    </row>
    <row r="978087" spans="68:68" customFormat="1">
      <c r="BP978087" s="90"/>
    </row>
    <row r="978088" spans="68:68" customFormat="1">
      <c r="BP978088" s="90"/>
    </row>
    <row r="978089" spans="68:68" customFormat="1">
      <c r="BP978089" s="90"/>
    </row>
    <row r="978090" spans="68:68" customFormat="1">
      <c r="BP978090" s="90"/>
    </row>
    <row r="978091" spans="68:68" customFormat="1">
      <c r="BP978091" s="90"/>
    </row>
    <row r="978092" spans="68:68" customFormat="1">
      <c r="BP978092" s="90"/>
    </row>
    <row r="978093" spans="68:68" customFormat="1">
      <c r="BP978093" s="90"/>
    </row>
    <row r="978094" spans="68:68" customFormat="1">
      <c r="BP978094" s="90"/>
    </row>
    <row r="978095" spans="68:68" customFormat="1">
      <c r="BP978095" s="90"/>
    </row>
    <row r="978096" spans="68:68" customFormat="1">
      <c r="BP978096" s="90"/>
    </row>
    <row r="978097" spans="68:68" customFormat="1">
      <c r="BP978097" s="90"/>
    </row>
    <row r="978098" spans="68:68" customFormat="1">
      <c r="BP978098" s="90"/>
    </row>
    <row r="978099" spans="68:68" customFormat="1">
      <c r="BP978099" s="90"/>
    </row>
    <row r="978100" spans="68:68" customFormat="1">
      <c r="BP978100" s="90"/>
    </row>
    <row r="978101" spans="68:68" customFormat="1">
      <c r="BP978101" s="90"/>
    </row>
    <row r="978102" spans="68:68" customFormat="1">
      <c r="BP978102" s="90"/>
    </row>
    <row r="978103" spans="68:68" customFormat="1">
      <c r="BP978103" s="90"/>
    </row>
    <row r="978104" spans="68:68" customFormat="1">
      <c r="BP978104" s="90"/>
    </row>
    <row r="978105" spans="68:68" customFormat="1">
      <c r="BP978105" s="90"/>
    </row>
    <row r="978106" spans="68:68" customFormat="1">
      <c r="BP978106" s="90"/>
    </row>
    <row r="978107" spans="68:68" customFormat="1">
      <c r="BP978107" s="90"/>
    </row>
    <row r="978108" spans="68:68" customFormat="1">
      <c r="BP978108" s="90"/>
    </row>
    <row r="978109" spans="68:68" customFormat="1">
      <c r="BP978109" s="90"/>
    </row>
    <row r="978110" spans="68:68" customFormat="1">
      <c r="BP978110" s="90"/>
    </row>
    <row r="978111" spans="68:68" customFormat="1">
      <c r="BP978111" s="90"/>
    </row>
    <row r="978112" spans="68:68" customFormat="1">
      <c r="BP978112" s="90"/>
    </row>
    <row r="978113" spans="68:68" customFormat="1">
      <c r="BP978113" s="90"/>
    </row>
    <row r="978114" spans="68:68" customFormat="1">
      <c r="BP978114" s="90"/>
    </row>
    <row r="978115" spans="68:68" customFormat="1">
      <c r="BP978115" s="90"/>
    </row>
    <row r="978116" spans="68:68" customFormat="1">
      <c r="BP978116" s="90"/>
    </row>
    <row r="978117" spans="68:68" customFormat="1">
      <c r="BP978117" s="90"/>
    </row>
    <row r="978118" spans="68:68" customFormat="1">
      <c r="BP978118" s="90"/>
    </row>
    <row r="978119" spans="68:68" customFormat="1">
      <c r="BP978119" s="90"/>
    </row>
    <row r="978120" spans="68:68" customFormat="1">
      <c r="BP978120" s="90"/>
    </row>
    <row r="978121" spans="68:68" customFormat="1">
      <c r="BP978121" s="90"/>
    </row>
    <row r="978122" spans="68:68" customFormat="1">
      <c r="BP978122" s="90"/>
    </row>
    <row r="978123" spans="68:68" customFormat="1">
      <c r="BP978123" s="90"/>
    </row>
    <row r="978124" spans="68:68" customFormat="1">
      <c r="BP978124" s="90"/>
    </row>
    <row r="978125" spans="68:68" customFormat="1">
      <c r="BP978125" s="90"/>
    </row>
    <row r="978126" spans="68:68" customFormat="1">
      <c r="BP978126" s="90"/>
    </row>
    <row r="978127" spans="68:68" customFormat="1">
      <c r="BP978127" s="90"/>
    </row>
    <row r="978128" spans="68:68" customFormat="1">
      <c r="BP978128" s="90"/>
    </row>
    <row r="978129" spans="68:68" customFormat="1">
      <c r="BP978129" s="90"/>
    </row>
    <row r="978130" spans="68:68" customFormat="1">
      <c r="BP978130" s="90"/>
    </row>
    <row r="978131" spans="68:68" customFormat="1">
      <c r="BP978131" s="90"/>
    </row>
    <row r="978132" spans="68:68" customFormat="1">
      <c r="BP978132" s="90"/>
    </row>
    <row r="978133" spans="68:68" customFormat="1">
      <c r="BP978133" s="90"/>
    </row>
    <row r="978134" spans="68:68" customFormat="1">
      <c r="BP978134" s="90"/>
    </row>
    <row r="978135" spans="68:68" customFormat="1">
      <c r="BP978135" s="90"/>
    </row>
    <row r="978136" spans="68:68" customFormat="1">
      <c r="BP978136" s="90"/>
    </row>
    <row r="978137" spans="68:68" customFormat="1">
      <c r="BP978137" s="90"/>
    </row>
    <row r="978138" spans="68:68" customFormat="1">
      <c r="BP978138" s="90"/>
    </row>
    <row r="978139" spans="68:68" customFormat="1">
      <c r="BP978139" s="90"/>
    </row>
    <row r="978140" spans="68:68" customFormat="1">
      <c r="BP978140" s="90"/>
    </row>
    <row r="978141" spans="68:68" customFormat="1">
      <c r="BP978141" s="90"/>
    </row>
    <row r="978142" spans="68:68" customFormat="1">
      <c r="BP978142" s="90"/>
    </row>
    <row r="978143" spans="68:68" customFormat="1">
      <c r="BP978143" s="90"/>
    </row>
    <row r="978144" spans="68:68" customFormat="1">
      <c r="BP978144" s="90"/>
    </row>
    <row r="978145" spans="68:68" customFormat="1">
      <c r="BP978145" s="90"/>
    </row>
    <row r="978146" spans="68:68" customFormat="1">
      <c r="BP978146" s="90"/>
    </row>
    <row r="978147" spans="68:68" customFormat="1">
      <c r="BP978147" s="90"/>
    </row>
    <row r="978148" spans="68:68" customFormat="1">
      <c r="BP978148" s="90"/>
    </row>
    <row r="978149" spans="68:68" customFormat="1">
      <c r="BP978149" s="90"/>
    </row>
    <row r="978150" spans="68:68" customFormat="1">
      <c r="BP978150" s="90"/>
    </row>
    <row r="978151" spans="68:68" customFormat="1">
      <c r="BP978151" s="90"/>
    </row>
    <row r="978152" spans="68:68" customFormat="1">
      <c r="BP978152" s="90"/>
    </row>
    <row r="978153" spans="68:68" customFormat="1">
      <c r="BP978153" s="90"/>
    </row>
    <row r="978154" spans="68:68" customFormat="1">
      <c r="BP978154" s="90"/>
    </row>
    <row r="978155" spans="68:68" customFormat="1">
      <c r="BP978155" s="90"/>
    </row>
    <row r="978156" spans="68:68" customFormat="1">
      <c r="BP978156" s="90"/>
    </row>
    <row r="978157" spans="68:68" customFormat="1">
      <c r="BP978157" s="90"/>
    </row>
    <row r="978158" spans="68:68" customFormat="1">
      <c r="BP978158" s="90"/>
    </row>
    <row r="978159" spans="68:68" customFormat="1">
      <c r="BP978159" s="90"/>
    </row>
    <row r="978160" spans="68:68" customFormat="1">
      <c r="BP978160" s="90"/>
    </row>
    <row r="978161" spans="68:68" customFormat="1">
      <c r="BP978161" s="90"/>
    </row>
    <row r="978162" spans="68:68" customFormat="1">
      <c r="BP978162" s="90"/>
    </row>
    <row r="978163" spans="68:68" customFormat="1">
      <c r="BP978163" s="90"/>
    </row>
    <row r="978164" spans="68:68" customFormat="1">
      <c r="BP978164" s="90"/>
    </row>
    <row r="978165" spans="68:68" customFormat="1">
      <c r="BP978165" s="90"/>
    </row>
    <row r="978166" spans="68:68" customFormat="1">
      <c r="BP978166" s="90"/>
    </row>
    <row r="978167" spans="68:68" customFormat="1">
      <c r="BP978167" s="90"/>
    </row>
    <row r="978168" spans="68:68" customFormat="1">
      <c r="BP978168" s="90"/>
    </row>
    <row r="978169" spans="68:68" customFormat="1">
      <c r="BP978169" s="90"/>
    </row>
    <row r="978170" spans="68:68" customFormat="1">
      <c r="BP978170" s="90"/>
    </row>
    <row r="978171" spans="68:68" customFormat="1">
      <c r="BP978171" s="90"/>
    </row>
    <row r="978172" spans="68:68" customFormat="1">
      <c r="BP978172" s="90"/>
    </row>
    <row r="978173" spans="68:68" customFormat="1">
      <c r="BP978173" s="90"/>
    </row>
    <row r="978174" spans="68:68" customFormat="1">
      <c r="BP978174" s="90"/>
    </row>
    <row r="978175" spans="68:68" customFormat="1">
      <c r="BP978175" s="90"/>
    </row>
    <row r="978176" spans="68:68" customFormat="1">
      <c r="BP978176" s="90"/>
    </row>
    <row r="978177" spans="68:68" customFormat="1">
      <c r="BP978177" s="90"/>
    </row>
    <row r="978178" spans="68:68" customFormat="1">
      <c r="BP978178" s="90"/>
    </row>
    <row r="978179" spans="68:68" customFormat="1">
      <c r="BP978179" s="90"/>
    </row>
    <row r="978180" spans="68:68" customFormat="1">
      <c r="BP978180" s="90"/>
    </row>
    <row r="978181" spans="68:68" customFormat="1">
      <c r="BP978181" s="90"/>
    </row>
    <row r="978182" spans="68:68" customFormat="1">
      <c r="BP978182" s="90"/>
    </row>
    <row r="978183" spans="68:68" customFormat="1">
      <c r="BP978183" s="90"/>
    </row>
    <row r="978184" spans="68:68" customFormat="1">
      <c r="BP978184" s="90"/>
    </row>
    <row r="978185" spans="68:68" customFormat="1">
      <c r="BP978185" s="90"/>
    </row>
    <row r="978186" spans="68:68" customFormat="1">
      <c r="BP978186" s="90"/>
    </row>
    <row r="978187" spans="68:68" customFormat="1">
      <c r="BP978187" s="90"/>
    </row>
    <row r="978188" spans="68:68" customFormat="1">
      <c r="BP978188" s="90"/>
    </row>
    <row r="978189" spans="68:68" customFormat="1">
      <c r="BP978189" s="90"/>
    </row>
    <row r="978190" spans="68:68" customFormat="1">
      <c r="BP978190" s="90"/>
    </row>
    <row r="978191" spans="68:68" customFormat="1">
      <c r="BP978191" s="90"/>
    </row>
    <row r="978192" spans="68:68" customFormat="1">
      <c r="BP978192" s="90"/>
    </row>
    <row r="978193" spans="68:68" customFormat="1">
      <c r="BP978193" s="90"/>
    </row>
    <row r="978194" spans="68:68" customFormat="1">
      <c r="BP978194" s="90"/>
    </row>
    <row r="978195" spans="68:68" customFormat="1">
      <c r="BP978195" s="90"/>
    </row>
    <row r="978196" spans="68:68" customFormat="1">
      <c r="BP978196" s="90"/>
    </row>
    <row r="978197" spans="68:68" customFormat="1">
      <c r="BP978197" s="90"/>
    </row>
    <row r="978198" spans="68:68" customFormat="1">
      <c r="BP978198" s="90"/>
    </row>
    <row r="978199" spans="68:68" customFormat="1">
      <c r="BP978199" s="90"/>
    </row>
    <row r="978200" spans="68:68" customFormat="1">
      <c r="BP978200" s="90"/>
    </row>
    <row r="978201" spans="68:68" customFormat="1">
      <c r="BP978201" s="90"/>
    </row>
    <row r="978202" spans="68:68" customFormat="1">
      <c r="BP978202" s="90"/>
    </row>
    <row r="978203" spans="68:68" customFormat="1">
      <c r="BP978203" s="90"/>
    </row>
    <row r="978204" spans="68:68" customFormat="1">
      <c r="BP978204" s="90"/>
    </row>
    <row r="978205" spans="68:68" customFormat="1">
      <c r="BP978205" s="90"/>
    </row>
    <row r="978206" spans="68:68" customFormat="1">
      <c r="BP978206" s="90"/>
    </row>
    <row r="978207" spans="68:68" customFormat="1">
      <c r="BP978207" s="90"/>
    </row>
    <row r="978208" spans="68:68" customFormat="1">
      <c r="BP978208" s="90"/>
    </row>
    <row r="978209" spans="68:68" customFormat="1">
      <c r="BP978209" s="90"/>
    </row>
    <row r="978210" spans="68:68" customFormat="1">
      <c r="BP978210" s="90"/>
    </row>
    <row r="978211" spans="68:68" customFormat="1">
      <c r="BP978211" s="90"/>
    </row>
    <row r="978212" spans="68:68" customFormat="1">
      <c r="BP978212" s="90"/>
    </row>
    <row r="978213" spans="68:68" customFormat="1">
      <c r="BP978213" s="90"/>
    </row>
    <row r="978214" spans="68:68" customFormat="1">
      <c r="BP978214" s="90"/>
    </row>
    <row r="978215" spans="68:68" customFormat="1">
      <c r="BP978215" s="90"/>
    </row>
    <row r="978216" spans="68:68" customFormat="1">
      <c r="BP978216" s="90"/>
    </row>
    <row r="978217" spans="68:68" customFormat="1">
      <c r="BP978217" s="90"/>
    </row>
    <row r="978218" spans="68:68" customFormat="1">
      <c r="BP978218" s="90"/>
    </row>
    <row r="978219" spans="68:68" customFormat="1">
      <c r="BP978219" s="90"/>
    </row>
    <row r="978220" spans="68:68" customFormat="1">
      <c r="BP978220" s="90"/>
    </row>
    <row r="978221" spans="68:68" customFormat="1">
      <c r="BP978221" s="90"/>
    </row>
    <row r="978222" spans="68:68" customFormat="1">
      <c r="BP978222" s="90"/>
    </row>
    <row r="978223" spans="68:68" customFormat="1">
      <c r="BP978223" s="90"/>
    </row>
    <row r="978224" spans="68:68" customFormat="1">
      <c r="BP978224" s="90"/>
    </row>
    <row r="978225" spans="68:68" customFormat="1">
      <c r="BP978225" s="90"/>
    </row>
    <row r="978226" spans="68:68" customFormat="1">
      <c r="BP978226" s="90"/>
    </row>
    <row r="978227" spans="68:68" customFormat="1">
      <c r="BP978227" s="90"/>
    </row>
    <row r="978228" spans="68:68" customFormat="1">
      <c r="BP978228" s="90"/>
    </row>
    <row r="978229" spans="68:68" customFormat="1">
      <c r="BP978229" s="90"/>
    </row>
    <row r="978230" spans="68:68" customFormat="1">
      <c r="BP978230" s="90"/>
    </row>
    <row r="978231" spans="68:68" customFormat="1">
      <c r="BP978231" s="90"/>
    </row>
    <row r="978232" spans="68:68" customFormat="1">
      <c r="BP978232" s="90"/>
    </row>
    <row r="978233" spans="68:68" customFormat="1">
      <c r="BP978233" s="90"/>
    </row>
    <row r="978234" spans="68:68" customFormat="1">
      <c r="BP978234" s="90"/>
    </row>
    <row r="978235" spans="68:68" customFormat="1">
      <c r="BP978235" s="90"/>
    </row>
    <row r="978236" spans="68:68" customFormat="1">
      <c r="BP978236" s="90"/>
    </row>
    <row r="978237" spans="68:68" customFormat="1">
      <c r="BP978237" s="90"/>
    </row>
    <row r="978238" spans="68:68" customFormat="1">
      <c r="BP978238" s="90"/>
    </row>
    <row r="978239" spans="68:68" customFormat="1">
      <c r="BP978239" s="90"/>
    </row>
    <row r="978240" spans="68:68" customFormat="1">
      <c r="BP978240" s="90"/>
    </row>
    <row r="978241" spans="68:68" customFormat="1">
      <c r="BP978241" s="90"/>
    </row>
    <row r="978242" spans="68:68" customFormat="1">
      <c r="BP978242" s="90"/>
    </row>
    <row r="978243" spans="68:68" customFormat="1">
      <c r="BP978243" s="90"/>
    </row>
    <row r="978244" spans="68:68" customFormat="1">
      <c r="BP978244" s="90"/>
    </row>
    <row r="978245" spans="68:68" customFormat="1">
      <c r="BP978245" s="90"/>
    </row>
    <row r="978246" spans="68:68" customFormat="1">
      <c r="BP978246" s="90"/>
    </row>
    <row r="978247" spans="68:68" customFormat="1">
      <c r="BP978247" s="90"/>
    </row>
    <row r="978248" spans="68:68" customFormat="1">
      <c r="BP978248" s="90"/>
    </row>
    <row r="978249" spans="68:68" customFormat="1">
      <c r="BP978249" s="90"/>
    </row>
    <row r="978250" spans="68:68" customFormat="1">
      <c r="BP978250" s="90"/>
    </row>
    <row r="978251" spans="68:68" customFormat="1">
      <c r="BP978251" s="90"/>
    </row>
    <row r="978252" spans="68:68" customFormat="1">
      <c r="BP978252" s="90"/>
    </row>
    <row r="978253" spans="68:68" customFormat="1">
      <c r="BP978253" s="90"/>
    </row>
    <row r="978254" spans="68:68" customFormat="1">
      <c r="BP978254" s="90"/>
    </row>
    <row r="978255" spans="68:68" customFormat="1">
      <c r="BP978255" s="90"/>
    </row>
    <row r="978256" spans="68:68" customFormat="1">
      <c r="BP978256" s="90"/>
    </row>
    <row r="978257" spans="68:68" customFormat="1">
      <c r="BP978257" s="90"/>
    </row>
    <row r="978258" spans="68:68" customFormat="1">
      <c r="BP978258" s="90"/>
    </row>
    <row r="978259" spans="68:68" customFormat="1">
      <c r="BP978259" s="90"/>
    </row>
    <row r="978260" spans="68:68" customFormat="1">
      <c r="BP978260" s="90"/>
    </row>
    <row r="978261" spans="68:68" customFormat="1">
      <c r="BP978261" s="90"/>
    </row>
    <row r="978262" spans="68:68" customFormat="1">
      <c r="BP978262" s="90"/>
    </row>
    <row r="978263" spans="68:68" customFormat="1">
      <c r="BP978263" s="90"/>
    </row>
    <row r="978264" spans="68:68" customFormat="1">
      <c r="BP978264" s="90"/>
    </row>
    <row r="978265" spans="68:68" customFormat="1">
      <c r="BP978265" s="90"/>
    </row>
    <row r="978266" spans="68:68" customFormat="1">
      <c r="BP978266" s="90"/>
    </row>
    <row r="978267" spans="68:68" customFormat="1">
      <c r="BP978267" s="90"/>
    </row>
    <row r="978268" spans="68:68" customFormat="1">
      <c r="BP978268" s="90"/>
    </row>
    <row r="978269" spans="68:68" customFormat="1">
      <c r="BP978269" s="90"/>
    </row>
    <row r="978270" spans="68:68" customFormat="1">
      <c r="BP978270" s="90"/>
    </row>
    <row r="978271" spans="68:68" customFormat="1">
      <c r="BP978271" s="90"/>
    </row>
    <row r="978272" spans="68:68" customFormat="1">
      <c r="BP978272" s="90"/>
    </row>
    <row r="978273" spans="68:68" customFormat="1">
      <c r="BP978273" s="90"/>
    </row>
    <row r="978274" spans="68:68" customFormat="1">
      <c r="BP978274" s="90"/>
    </row>
    <row r="978275" spans="68:68" customFormat="1">
      <c r="BP978275" s="90"/>
    </row>
    <row r="978276" spans="68:68" customFormat="1">
      <c r="BP978276" s="90"/>
    </row>
    <row r="978277" spans="68:68" customFormat="1">
      <c r="BP978277" s="90"/>
    </row>
    <row r="978278" spans="68:68" customFormat="1">
      <c r="BP978278" s="90"/>
    </row>
    <row r="978279" spans="68:68" customFormat="1">
      <c r="BP978279" s="90"/>
    </row>
    <row r="978280" spans="68:68" customFormat="1">
      <c r="BP978280" s="90"/>
    </row>
    <row r="978281" spans="68:68" customFormat="1">
      <c r="BP978281" s="90"/>
    </row>
    <row r="978282" spans="68:68" customFormat="1">
      <c r="BP978282" s="90"/>
    </row>
    <row r="978283" spans="68:68" customFormat="1">
      <c r="BP978283" s="90"/>
    </row>
    <row r="978284" spans="68:68" customFormat="1">
      <c r="BP978284" s="90"/>
    </row>
    <row r="978285" spans="68:68" customFormat="1">
      <c r="BP978285" s="90"/>
    </row>
    <row r="978286" spans="68:68" customFormat="1">
      <c r="BP978286" s="90"/>
    </row>
    <row r="978287" spans="68:68" customFormat="1">
      <c r="BP978287" s="90"/>
    </row>
    <row r="978288" spans="68:68" customFormat="1">
      <c r="BP978288" s="90"/>
    </row>
    <row r="978289" spans="68:68" customFormat="1">
      <c r="BP978289" s="90"/>
    </row>
    <row r="978290" spans="68:68" customFormat="1">
      <c r="BP978290" s="90"/>
    </row>
    <row r="978291" spans="68:68" customFormat="1">
      <c r="BP978291" s="90"/>
    </row>
    <row r="978292" spans="68:68" customFormat="1">
      <c r="BP978292" s="90"/>
    </row>
    <row r="978293" spans="68:68" customFormat="1">
      <c r="BP978293" s="90"/>
    </row>
    <row r="978294" spans="68:68" customFormat="1">
      <c r="BP978294" s="90"/>
    </row>
    <row r="978295" spans="68:68" customFormat="1">
      <c r="BP978295" s="90"/>
    </row>
    <row r="978296" spans="68:68" customFormat="1">
      <c r="BP978296" s="90"/>
    </row>
    <row r="978297" spans="68:68" customFormat="1">
      <c r="BP978297" s="90"/>
    </row>
    <row r="978298" spans="68:68" customFormat="1">
      <c r="BP978298" s="90"/>
    </row>
    <row r="978299" spans="68:68" customFormat="1">
      <c r="BP978299" s="90"/>
    </row>
    <row r="978300" spans="68:68" customFormat="1">
      <c r="BP978300" s="90"/>
    </row>
    <row r="978301" spans="68:68" customFormat="1">
      <c r="BP978301" s="90"/>
    </row>
    <row r="978302" spans="68:68" customFormat="1">
      <c r="BP978302" s="90"/>
    </row>
    <row r="978303" spans="68:68" customFormat="1">
      <c r="BP978303" s="90"/>
    </row>
    <row r="978304" spans="68:68" customFormat="1">
      <c r="BP978304" s="90"/>
    </row>
    <row r="978305" spans="68:68" customFormat="1">
      <c r="BP978305" s="90"/>
    </row>
    <row r="978306" spans="68:68" customFormat="1">
      <c r="BP978306" s="90"/>
    </row>
    <row r="978307" spans="68:68" customFormat="1">
      <c r="BP978307" s="90"/>
    </row>
    <row r="978308" spans="68:68" customFormat="1">
      <c r="BP978308" s="90"/>
    </row>
    <row r="978309" spans="68:68" customFormat="1">
      <c r="BP978309" s="90"/>
    </row>
    <row r="978310" spans="68:68" customFormat="1">
      <c r="BP978310" s="90"/>
    </row>
    <row r="978311" spans="68:68" customFormat="1">
      <c r="BP978311" s="90"/>
    </row>
    <row r="978312" spans="68:68" customFormat="1">
      <c r="BP978312" s="90"/>
    </row>
    <row r="978313" spans="68:68" customFormat="1">
      <c r="BP978313" s="90"/>
    </row>
    <row r="978314" spans="68:68" customFormat="1">
      <c r="BP978314" s="90"/>
    </row>
    <row r="978315" spans="68:68" customFormat="1">
      <c r="BP978315" s="90"/>
    </row>
    <row r="978316" spans="68:68" customFormat="1">
      <c r="BP978316" s="90"/>
    </row>
    <row r="978317" spans="68:68" customFormat="1">
      <c r="BP978317" s="90"/>
    </row>
    <row r="978318" spans="68:68" customFormat="1">
      <c r="BP978318" s="90"/>
    </row>
    <row r="978319" spans="68:68" customFormat="1">
      <c r="BP978319" s="90"/>
    </row>
    <row r="978320" spans="68:68" customFormat="1">
      <c r="BP978320" s="90"/>
    </row>
    <row r="978321" spans="68:68" customFormat="1">
      <c r="BP978321" s="90"/>
    </row>
    <row r="978322" spans="68:68" customFormat="1">
      <c r="BP978322" s="90"/>
    </row>
    <row r="978323" spans="68:68" customFormat="1">
      <c r="BP978323" s="90"/>
    </row>
    <row r="978324" spans="68:68" customFormat="1">
      <c r="BP978324" s="90"/>
    </row>
    <row r="978325" spans="68:68" customFormat="1">
      <c r="BP978325" s="90"/>
    </row>
    <row r="978326" spans="68:68" customFormat="1">
      <c r="BP978326" s="90"/>
    </row>
    <row r="978327" spans="68:68" customFormat="1">
      <c r="BP978327" s="90"/>
    </row>
    <row r="978328" spans="68:68" customFormat="1">
      <c r="BP978328" s="90"/>
    </row>
    <row r="978329" spans="68:68" customFormat="1">
      <c r="BP978329" s="90"/>
    </row>
    <row r="978330" spans="68:68" customFormat="1">
      <c r="BP978330" s="90"/>
    </row>
    <row r="978331" spans="68:68" customFormat="1">
      <c r="BP978331" s="90"/>
    </row>
    <row r="978332" spans="68:68" customFormat="1">
      <c r="BP978332" s="90"/>
    </row>
    <row r="978333" spans="68:68" customFormat="1">
      <c r="BP978333" s="90"/>
    </row>
    <row r="978334" spans="68:68" customFormat="1">
      <c r="BP978334" s="90"/>
    </row>
    <row r="978335" spans="68:68" customFormat="1">
      <c r="BP978335" s="90"/>
    </row>
    <row r="978336" spans="68:68" customFormat="1">
      <c r="BP978336" s="90"/>
    </row>
    <row r="978337" spans="68:68" customFormat="1">
      <c r="BP978337" s="90"/>
    </row>
    <row r="978338" spans="68:68" customFormat="1">
      <c r="BP978338" s="90"/>
    </row>
    <row r="978339" spans="68:68" customFormat="1">
      <c r="BP978339" s="90"/>
    </row>
    <row r="978340" spans="68:68" customFormat="1">
      <c r="BP978340" s="90"/>
    </row>
    <row r="978341" spans="68:68" customFormat="1">
      <c r="BP978341" s="90"/>
    </row>
    <row r="978342" spans="68:68" customFormat="1">
      <c r="BP978342" s="90"/>
    </row>
    <row r="978343" spans="68:68" customFormat="1">
      <c r="BP978343" s="90"/>
    </row>
    <row r="978344" spans="68:68" customFormat="1">
      <c r="BP978344" s="90"/>
    </row>
    <row r="978345" spans="68:68" customFormat="1">
      <c r="BP978345" s="90"/>
    </row>
    <row r="978346" spans="68:68" customFormat="1">
      <c r="BP978346" s="90"/>
    </row>
    <row r="978347" spans="68:68" customFormat="1">
      <c r="BP978347" s="90"/>
    </row>
    <row r="978348" spans="68:68" customFormat="1">
      <c r="BP978348" s="90"/>
    </row>
    <row r="978349" spans="68:68" customFormat="1">
      <c r="BP978349" s="90"/>
    </row>
    <row r="978350" spans="68:68" customFormat="1">
      <c r="BP978350" s="90"/>
    </row>
    <row r="978351" spans="68:68" customFormat="1">
      <c r="BP978351" s="90"/>
    </row>
    <row r="978352" spans="68:68" customFormat="1">
      <c r="BP978352" s="90"/>
    </row>
    <row r="978353" spans="68:68" customFormat="1">
      <c r="BP978353" s="90"/>
    </row>
    <row r="978354" spans="68:68" customFormat="1">
      <c r="BP978354" s="90"/>
    </row>
    <row r="978355" spans="68:68" customFormat="1">
      <c r="BP978355" s="90"/>
    </row>
    <row r="978356" spans="68:68" customFormat="1">
      <c r="BP978356" s="90"/>
    </row>
    <row r="978357" spans="68:68" customFormat="1">
      <c r="BP978357" s="90"/>
    </row>
    <row r="978358" spans="68:68" customFormat="1">
      <c r="BP978358" s="90"/>
    </row>
    <row r="978359" spans="68:68" customFormat="1">
      <c r="BP978359" s="90"/>
    </row>
    <row r="978360" spans="68:68" customFormat="1">
      <c r="BP978360" s="90"/>
    </row>
    <row r="978361" spans="68:68" customFormat="1">
      <c r="BP978361" s="90"/>
    </row>
    <row r="978362" spans="68:68" customFormat="1">
      <c r="BP978362" s="90"/>
    </row>
    <row r="978363" spans="68:68" customFormat="1">
      <c r="BP978363" s="90"/>
    </row>
    <row r="978364" spans="68:68" customFormat="1">
      <c r="BP978364" s="90"/>
    </row>
    <row r="978365" spans="68:68" customFormat="1">
      <c r="BP978365" s="90"/>
    </row>
    <row r="978366" spans="68:68" customFormat="1">
      <c r="BP978366" s="90"/>
    </row>
    <row r="978367" spans="68:68" customFormat="1">
      <c r="BP978367" s="90"/>
    </row>
    <row r="978368" spans="68:68" customFormat="1">
      <c r="BP978368" s="90"/>
    </row>
    <row r="978369" spans="68:68" customFormat="1">
      <c r="BP978369" s="90"/>
    </row>
    <row r="978370" spans="68:68" customFormat="1">
      <c r="BP978370" s="90"/>
    </row>
    <row r="978371" spans="68:68" customFormat="1">
      <c r="BP978371" s="90"/>
    </row>
    <row r="978372" spans="68:68" customFormat="1">
      <c r="BP978372" s="90"/>
    </row>
    <row r="978373" spans="68:68" customFormat="1">
      <c r="BP978373" s="90"/>
    </row>
    <row r="978374" spans="68:68" customFormat="1">
      <c r="BP978374" s="90"/>
    </row>
    <row r="978375" spans="68:68" customFormat="1">
      <c r="BP978375" s="90"/>
    </row>
    <row r="978376" spans="68:68" customFormat="1">
      <c r="BP978376" s="90"/>
    </row>
    <row r="978377" spans="68:68" customFormat="1">
      <c r="BP978377" s="90"/>
    </row>
    <row r="978378" spans="68:68" customFormat="1">
      <c r="BP978378" s="90"/>
    </row>
    <row r="978379" spans="68:68" customFormat="1">
      <c r="BP978379" s="90"/>
    </row>
    <row r="978380" spans="68:68" customFormat="1">
      <c r="BP978380" s="90"/>
    </row>
    <row r="978381" spans="68:68" customFormat="1">
      <c r="BP978381" s="90"/>
    </row>
    <row r="978382" spans="68:68" customFormat="1">
      <c r="BP978382" s="90"/>
    </row>
    <row r="978383" spans="68:68" customFormat="1">
      <c r="BP978383" s="90"/>
    </row>
    <row r="978384" spans="68:68" customFormat="1">
      <c r="BP978384" s="90"/>
    </row>
    <row r="978385" spans="68:68" customFormat="1">
      <c r="BP978385" s="90"/>
    </row>
    <row r="978386" spans="68:68" customFormat="1">
      <c r="BP978386" s="90"/>
    </row>
    <row r="978387" spans="68:68" customFormat="1">
      <c r="BP978387" s="90"/>
    </row>
    <row r="978388" spans="68:68" customFormat="1">
      <c r="BP978388" s="90"/>
    </row>
    <row r="978389" spans="68:68" customFormat="1">
      <c r="BP978389" s="90"/>
    </row>
    <row r="978390" spans="68:68" customFormat="1">
      <c r="BP978390" s="90"/>
    </row>
    <row r="978391" spans="68:68" customFormat="1">
      <c r="BP978391" s="90"/>
    </row>
    <row r="978392" spans="68:68" customFormat="1">
      <c r="BP978392" s="90"/>
    </row>
    <row r="978393" spans="68:68" customFormat="1">
      <c r="BP978393" s="90"/>
    </row>
    <row r="978394" spans="68:68" customFormat="1">
      <c r="BP978394" s="90"/>
    </row>
    <row r="978395" spans="68:68" customFormat="1">
      <c r="BP978395" s="90"/>
    </row>
    <row r="978396" spans="68:68" customFormat="1">
      <c r="BP978396" s="90"/>
    </row>
    <row r="978397" spans="68:68" customFormat="1">
      <c r="BP978397" s="90"/>
    </row>
    <row r="978398" spans="68:68" customFormat="1">
      <c r="BP978398" s="90"/>
    </row>
    <row r="978399" spans="68:68" customFormat="1">
      <c r="BP978399" s="90"/>
    </row>
    <row r="978400" spans="68:68" customFormat="1">
      <c r="BP978400" s="90"/>
    </row>
    <row r="978401" spans="68:68" customFormat="1">
      <c r="BP978401" s="90"/>
    </row>
    <row r="978402" spans="68:68" customFormat="1">
      <c r="BP978402" s="90"/>
    </row>
    <row r="978403" spans="68:68" customFormat="1">
      <c r="BP978403" s="90"/>
    </row>
    <row r="978404" spans="68:68" customFormat="1">
      <c r="BP978404" s="90"/>
    </row>
    <row r="978405" spans="68:68" customFormat="1">
      <c r="BP978405" s="90"/>
    </row>
    <row r="978406" spans="68:68" customFormat="1">
      <c r="BP978406" s="90"/>
    </row>
    <row r="978407" spans="68:68" customFormat="1">
      <c r="BP978407" s="90"/>
    </row>
    <row r="978408" spans="68:68" customFormat="1">
      <c r="BP978408" s="90"/>
    </row>
    <row r="978409" spans="68:68" customFormat="1">
      <c r="BP978409" s="90"/>
    </row>
    <row r="978410" spans="68:68" customFormat="1">
      <c r="BP978410" s="90"/>
    </row>
    <row r="978411" spans="68:68" customFormat="1">
      <c r="BP978411" s="90"/>
    </row>
    <row r="978412" spans="68:68" customFormat="1">
      <c r="BP978412" s="90"/>
    </row>
    <row r="978413" spans="68:68" customFormat="1">
      <c r="BP978413" s="90"/>
    </row>
    <row r="978414" spans="68:68" customFormat="1">
      <c r="BP978414" s="90"/>
    </row>
    <row r="978415" spans="68:68" customFormat="1">
      <c r="BP978415" s="90"/>
    </row>
    <row r="978416" spans="68:68" customFormat="1">
      <c r="BP978416" s="90"/>
    </row>
    <row r="978417" spans="68:68" customFormat="1">
      <c r="BP978417" s="90"/>
    </row>
    <row r="978418" spans="68:68" customFormat="1">
      <c r="BP978418" s="90"/>
    </row>
    <row r="978419" spans="68:68" customFormat="1">
      <c r="BP978419" s="90"/>
    </row>
    <row r="978420" spans="68:68" customFormat="1">
      <c r="BP978420" s="90"/>
    </row>
    <row r="978421" spans="68:68" customFormat="1">
      <c r="BP978421" s="90"/>
    </row>
    <row r="978422" spans="68:68" customFormat="1">
      <c r="BP978422" s="90"/>
    </row>
    <row r="978423" spans="68:68" customFormat="1">
      <c r="BP978423" s="90"/>
    </row>
    <row r="978424" spans="68:68" customFormat="1">
      <c r="BP978424" s="90"/>
    </row>
    <row r="978425" spans="68:68" customFormat="1">
      <c r="BP978425" s="90"/>
    </row>
    <row r="978426" spans="68:68" customFormat="1">
      <c r="BP978426" s="90"/>
    </row>
    <row r="978427" spans="68:68" customFormat="1">
      <c r="BP978427" s="90"/>
    </row>
    <row r="978428" spans="68:68" customFormat="1">
      <c r="BP978428" s="90"/>
    </row>
    <row r="978429" spans="68:68" customFormat="1">
      <c r="BP978429" s="90"/>
    </row>
    <row r="978430" spans="68:68" customFormat="1">
      <c r="BP978430" s="90"/>
    </row>
    <row r="978431" spans="68:68" customFormat="1">
      <c r="BP978431" s="90"/>
    </row>
    <row r="978432" spans="68:68" customFormat="1">
      <c r="BP978432" s="90"/>
    </row>
    <row r="978433" spans="68:68" customFormat="1">
      <c r="BP978433" s="90"/>
    </row>
    <row r="978434" spans="68:68" customFormat="1">
      <c r="BP978434" s="90"/>
    </row>
    <row r="978435" spans="68:68" customFormat="1">
      <c r="BP978435" s="90"/>
    </row>
    <row r="978436" spans="68:68" customFormat="1">
      <c r="BP978436" s="90"/>
    </row>
    <row r="978437" spans="68:68" customFormat="1">
      <c r="BP978437" s="90"/>
    </row>
    <row r="978438" spans="68:68" customFormat="1">
      <c r="BP978438" s="90"/>
    </row>
    <row r="978439" spans="68:68" customFormat="1">
      <c r="BP978439" s="90"/>
    </row>
    <row r="978440" spans="68:68" customFormat="1">
      <c r="BP978440" s="90"/>
    </row>
    <row r="978441" spans="68:68" customFormat="1">
      <c r="BP978441" s="90"/>
    </row>
    <row r="978442" spans="68:68" customFormat="1">
      <c r="BP978442" s="90"/>
    </row>
    <row r="978443" spans="68:68" customFormat="1">
      <c r="BP978443" s="90"/>
    </row>
    <row r="978444" spans="68:68" customFormat="1">
      <c r="BP978444" s="90"/>
    </row>
    <row r="978445" spans="68:68" customFormat="1">
      <c r="BP978445" s="90"/>
    </row>
    <row r="978446" spans="68:68" customFormat="1">
      <c r="BP978446" s="90"/>
    </row>
    <row r="978447" spans="68:68" customFormat="1">
      <c r="BP978447" s="90"/>
    </row>
    <row r="978448" spans="68:68" customFormat="1">
      <c r="BP978448" s="90"/>
    </row>
    <row r="978449" spans="68:68" customFormat="1">
      <c r="BP978449" s="90"/>
    </row>
    <row r="978450" spans="68:68" customFormat="1">
      <c r="BP978450" s="90"/>
    </row>
    <row r="978451" spans="68:68" customFormat="1">
      <c r="BP978451" s="90"/>
    </row>
    <row r="978452" spans="68:68" customFormat="1">
      <c r="BP978452" s="90"/>
    </row>
    <row r="978453" spans="68:68" customFormat="1">
      <c r="BP978453" s="90"/>
    </row>
    <row r="978454" spans="68:68" customFormat="1">
      <c r="BP978454" s="90"/>
    </row>
    <row r="978455" spans="68:68" customFormat="1">
      <c r="BP978455" s="90"/>
    </row>
    <row r="978456" spans="68:68" customFormat="1">
      <c r="BP978456" s="90"/>
    </row>
    <row r="978457" spans="68:68" customFormat="1">
      <c r="BP978457" s="90"/>
    </row>
    <row r="978458" spans="68:68" customFormat="1">
      <c r="BP978458" s="90"/>
    </row>
    <row r="978459" spans="68:68" customFormat="1">
      <c r="BP978459" s="90"/>
    </row>
    <row r="978460" spans="68:68" customFormat="1">
      <c r="BP978460" s="90"/>
    </row>
    <row r="978461" spans="68:68" customFormat="1">
      <c r="BP978461" s="90"/>
    </row>
    <row r="978462" spans="68:68" customFormat="1">
      <c r="BP978462" s="90"/>
    </row>
    <row r="978463" spans="68:68" customFormat="1">
      <c r="BP978463" s="90"/>
    </row>
    <row r="978464" spans="68:68" customFormat="1">
      <c r="BP978464" s="90"/>
    </row>
    <row r="978465" spans="68:68" customFormat="1">
      <c r="BP978465" s="90"/>
    </row>
    <row r="978466" spans="68:68" customFormat="1">
      <c r="BP978466" s="90"/>
    </row>
    <row r="978467" spans="68:68" customFormat="1">
      <c r="BP978467" s="90"/>
    </row>
    <row r="978468" spans="68:68" customFormat="1">
      <c r="BP978468" s="90"/>
    </row>
    <row r="978469" spans="68:68" customFormat="1">
      <c r="BP978469" s="90"/>
    </row>
    <row r="978470" spans="68:68" customFormat="1">
      <c r="BP978470" s="90"/>
    </row>
    <row r="978471" spans="68:68" customFormat="1">
      <c r="BP978471" s="90"/>
    </row>
    <row r="978472" spans="68:68" customFormat="1">
      <c r="BP978472" s="90"/>
    </row>
    <row r="978473" spans="68:68" customFormat="1">
      <c r="BP978473" s="90"/>
    </row>
    <row r="978474" spans="68:68" customFormat="1">
      <c r="BP978474" s="90"/>
    </row>
    <row r="978475" spans="68:68" customFormat="1">
      <c r="BP978475" s="90"/>
    </row>
    <row r="978476" spans="68:68" customFormat="1">
      <c r="BP978476" s="90"/>
    </row>
    <row r="978477" spans="68:68" customFormat="1">
      <c r="BP978477" s="90"/>
    </row>
    <row r="978478" spans="68:68" customFormat="1">
      <c r="BP978478" s="90"/>
    </row>
    <row r="978479" spans="68:68" customFormat="1">
      <c r="BP978479" s="90"/>
    </row>
    <row r="978480" spans="68:68" customFormat="1">
      <c r="BP978480" s="90"/>
    </row>
    <row r="978481" spans="68:68" customFormat="1">
      <c r="BP978481" s="90"/>
    </row>
    <row r="978482" spans="68:68" customFormat="1">
      <c r="BP978482" s="90"/>
    </row>
    <row r="978483" spans="68:68" customFormat="1">
      <c r="BP978483" s="90"/>
    </row>
    <row r="978484" spans="68:68" customFormat="1">
      <c r="BP978484" s="90"/>
    </row>
    <row r="978485" spans="68:68" customFormat="1">
      <c r="BP978485" s="90"/>
    </row>
    <row r="978486" spans="68:68" customFormat="1">
      <c r="BP978486" s="90"/>
    </row>
    <row r="978487" spans="68:68" customFormat="1">
      <c r="BP978487" s="90"/>
    </row>
    <row r="978488" spans="68:68" customFormat="1">
      <c r="BP978488" s="90"/>
    </row>
    <row r="978489" spans="68:68" customFormat="1">
      <c r="BP978489" s="90"/>
    </row>
    <row r="978490" spans="68:68" customFormat="1">
      <c r="BP978490" s="90"/>
    </row>
    <row r="978491" spans="68:68" customFormat="1">
      <c r="BP978491" s="90"/>
    </row>
    <row r="978492" spans="68:68" customFormat="1">
      <c r="BP978492" s="90"/>
    </row>
    <row r="978493" spans="68:68" customFormat="1">
      <c r="BP978493" s="90"/>
    </row>
    <row r="978494" spans="68:68" customFormat="1">
      <c r="BP978494" s="90"/>
    </row>
    <row r="978495" spans="68:68" customFormat="1">
      <c r="BP978495" s="90"/>
    </row>
    <row r="978496" spans="68:68" customFormat="1">
      <c r="BP978496" s="90"/>
    </row>
    <row r="978497" spans="68:68" customFormat="1">
      <c r="BP978497" s="90"/>
    </row>
    <row r="978498" spans="68:68" customFormat="1">
      <c r="BP978498" s="90"/>
    </row>
    <row r="978499" spans="68:68" customFormat="1">
      <c r="BP978499" s="90"/>
    </row>
    <row r="978500" spans="68:68" customFormat="1">
      <c r="BP978500" s="90"/>
    </row>
    <row r="978501" spans="68:68" customFormat="1">
      <c r="BP978501" s="90"/>
    </row>
    <row r="978502" spans="68:68" customFormat="1">
      <c r="BP978502" s="90"/>
    </row>
    <row r="978503" spans="68:68" customFormat="1">
      <c r="BP978503" s="90"/>
    </row>
    <row r="978504" spans="68:68" customFormat="1">
      <c r="BP978504" s="90"/>
    </row>
    <row r="978505" spans="68:68" customFormat="1">
      <c r="BP978505" s="90"/>
    </row>
    <row r="978506" spans="68:68" customFormat="1">
      <c r="BP978506" s="90"/>
    </row>
    <row r="978507" spans="68:68" customFormat="1">
      <c r="BP978507" s="90"/>
    </row>
    <row r="978508" spans="68:68" customFormat="1">
      <c r="BP978508" s="90"/>
    </row>
    <row r="978509" spans="68:68" customFormat="1">
      <c r="BP978509" s="90"/>
    </row>
    <row r="978510" spans="68:68" customFormat="1">
      <c r="BP978510" s="90"/>
    </row>
    <row r="978511" spans="68:68" customFormat="1">
      <c r="BP978511" s="90"/>
    </row>
    <row r="978512" spans="68:68" customFormat="1">
      <c r="BP978512" s="90"/>
    </row>
    <row r="978513" spans="68:68" customFormat="1">
      <c r="BP978513" s="90"/>
    </row>
    <row r="978514" spans="68:68" customFormat="1">
      <c r="BP978514" s="90"/>
    </row>
    <row r="978515" spans="68:68" customFormat="1">
      <c r="BP978515" s="90"/>
    </row>
    <row r="978516" spans="68:68" customFormat="1">
      <c r="BP978516" s="90"/>
    </row>
    <row r="978517" spans="68:68" customFormat="1">
      <c r="BP978517" s="90"/>
    </row>
    <row r="978518" spans="68:68" customFormat="1">
      <c r="BP978518" s="90"/>
    </row>
    <row r="978519" spans="68:68" customFormat="1">
      <c r="BP978519" s="90"/>
    </row>
    <row r="978520" spans="68:68" customFormat="1">
      <c r="BP978520" s="90"/>
    </row>
    <row r="978521" spans="68:68" customFormat="1">
      <c r="BP978521" s="90"/>
    </row>
    <row r="978522" spans="68:68" customFormat="1">
      <c r="BP978522" s="90"/>
    </row>
    <row r="978523" spans="68:68" customFormat="1">
      <c r="BP978523" s="90"/>
    </row>
    <row r="978524" spans="68:68" customFormat="1">
      <c r="BP978524" s="90"/>
    </row>
    <row r="978525" spans="68:68" customFormat="1">
      <c r="BP978525" s="90"/>
    </row>
    <row r="978526" spans="68:68" customFormat="1">
      <c r="BP978526" s="90"/>
    </row>
    <row r="978527" spans="68:68" customFormat="1">
      <c r="BP978527" s="90"/>
    </row>
    <row r="978528" spans="68:68" customFormat="1">
      <c r="BP978528" s="90"/>
    </row>
    <row r="978529" spans="68:68" customFormat="1">
      <c r="BP978529" s="90"/>
    </row>
    <row r="978530" spans="68:68" customFormat="1">
      <c r="BP978530" s="90"/>
    </row>
    <row r="978531" spans="68:68" customFormat="1">
      <c r="BP978531" s="90"/>
    </row>
    <row r="978532" spans="68:68" customFormat="1">
      <c r="BP978532" s="90"/>
    </row>
    <row r="978533" spans="68:68" customFormat="1">
      <c r="BP978533" s="90"/>
    </row>
    <row r="978534" spans="68:68" customFormat="1">
      <c r="BP978534" s="90"/>
    </row>
    <row r="978535" spans="68:68" customFormat="1">
      <c r="BP978535" s="90"/>
    </row>
    <row r="978536" spans="68:68" customFormat="1">
      <c r="BP978536" s="90"/>
    </row>
    <row r="978537" spans="68:68" customFormat="1">
      <c r="BP978537" s="90"/>
    </row>
    <row r="978538" spans="68:68" customFormat="1">
      <c r="BP978538" s="90"/>
    </row>
    <row r="978539" spans="68:68" customFormat="1">
      <c r="BP978539" s="90"/>
    </row>
    <row r="978540" spans="68:68" customFormat="1">
      <c r="BP978540" s="90"/>
    </row>
    <row r="978541" spans="68:68" customFormat="1">
      <c r="BP978541" s="90"/>
    </row>
    <row r="978542" spans="68:68" customFormat="1">
      <c r="BP978542" s="90"/>
    </row>
    <row r="978543" spans="68:68" customFormat="1">
      <c r="BP978543" s="90"/>
    </row>
    <row r="978544" spans="68:68" customFormat="1">
      <c r="BP978544" s="90"/>
    </row>
    <row r="978545" spans="68:68" customFormat="1">
      <c r="BP978545" s="90"/>
    </row>
    <row r="978546" spans="68:68" customFormat="1">
      <c r="BP978546" s="90"/>
    </row>
    <row r="978547" spans="68:68" customFormat="1">
      <c r="BP978547" s="90"/>
    </row>
    <row r="978548" spans="68:68" customFormat="1">
      <c r="BP978548" s="90"/>
    </row>
    <row r="978549" spans="68:68" customFormat="1">
      <c r="BP978549" s="90"/>
    </row>
    <row r="978550" spans="68:68" customFormat="1">
      <c r="BP978550" s="90"/>
    </row>
    <row r="978551" spans="68:68" customFormat="1">
      <c r="BP978551" s="90"/>
    </row>
    <row r="978552" spans="68:68" customFormat="1">
      <c r="BP978552" s="90"/>
    </row>
    <row r="978553" spans="68:68" customFormat="1">
      <c r="BP978553" s="90"/>
    </row>
    <row r="978554" spans="68:68" customFormat="1">
      <c r="BP978554" s="90"/>
    </row>
    <row r="978555" spans="68:68" customFormat="1">
      <c r="BP978555" s="90"/>
    </row>
    <row r="978556" spans="68:68" customFormat="1">
      <c r="BP978556" s="90"/>
    </row>
    <row r="978557" spans="68:68" customFormat="1">
      <c r="BP978557" s="90"/>
    </row>
    <row r="978558" spans="68:68" customFormat="1">
      <c r="BP978558" s="90"/>
    </row>
    <row r="978559" spans="68:68" customFormat="1">
      <c r="BP978559" s="90"/>
    </row>
    <row r="978560" spans="68:68" customFormat="1">
      <c r="BP978560" s="90"/>
    </row>
    <row r="978561" spans="68:68" customFormat="1">
      <c r="BP978561" s="90"/>
    </row>
    <row r="978562" spans="68:68" customFormat="1">
      <c r="BP978562" s="90"/>
    </row>
    <row r="978563" spans="68:68" customFormat="1">
      <c r="BP978563" s="90"/>
    </row>
    <row r="978564" spans="68:68" customFormat="1">
      <c r="BP978564" s="90"/>
    </row>
    <row r="978565" spans="68:68" customFormat="1">
      <c r="BP978565" s="90"/>
    </row>
    <row r="978566" spans="68:68" customFormat="1">
      <c r="BP978566" s="90"/>
    </row>
    <row r="978567" spans="68:68" customFormat="1">
      <c r="BP978567" s="90"/>
    </row>
    <row r="978568" spans="68:68" customFormat="1">
      <c r="BP978568" s="90"/>
    </row>
    <row r="978569" spans="68:68" customFormat="1">
      <c r="BP978569" s="90"/>
    </row>
    <row r="978570" spans="68:68" customFormat="1">
      <c r="BP978570" s="90"/>
    </row>
    <row r="978571" spans="68:68" customFormat="1">
      <c r="BP978571" s="90"/>
    </row>
    <row r="978572" spans="68:68" customFormat="1">
      <c r="BP978572" s="90"/>
    </row>
    <row r="978573" spans="68:68" customFormat="1">
      <c r="BP978573" s="90"/>
    </row>
    <row r="978574" spans="68:68" customFormat="1">
      <c r="BP978574" s="90"/>
    </row>
    <row r="978575" spans="68:68" customFormat="1">
      <c r="BP978575" s="90"/>
    </row>
    <row r="978576" spans="68:68" customFormat="1">
      <c r="BP978576" s="90"/>
    </row>
    <row r="978577" spans="68:68" customFormat="1">
      <c r="BP978577" s="90"/>
    </row>
    <row r="978578" spans="68:68" customFormat="1">
      <c r="BP978578" s="90"/>
    </row>
    <row r="978579" spans="68:68" customFormat="1">
      <c r="BP978579" s="90"/>
    </row>
    <row r="978580" spans="68:68" customFormat="1">
      <c r="BP978580" s="90"/>
    </row>
    <row r="978581" spans="68:68" customFormat="1">
      <c r="BP978581" s="90"/>
    </row>
    <row r="978582" spans="68:68" customFormat="1">
      <c r="BP978582" s="90"/>
    </row>
    <row r="978583" spans="68:68" customFormat="1">
      <c r="BP978583" s="90"/>
    </row>
    <row r="978584" spans="68:68" customFormat="1">
      <c r="BP978584" s="90"/>
    </row>
    <row r="978585" spans="68:68" customFormat="1">
      <c r="BP978585" s="90"/>
    </row>
    <row r="978586" spans="68:68" customFormat="1">
      <c r="BP978586" s="90"/>
    </row>
    <row r="978587" spans="68:68" customFormat="1">
      <c r="BP978587" s="90"/>
    </row>
    <row r="978588" spans="68:68" customFormat="1">
      <c r="BP978588" s="90"/>
    </row>
    <row r="978589" spans="68:68" customFormat="1">
      <c r="BP978589" s="90"/>
    </row>
    <row r="978590" spans="68:68" customFormat="1">
      <c r="BP978590" s="90"/>
    </row>
    <row r="978591" spans="68:68" customFormat="1">
      <c r="BP978591" s="90"/>
    </row>
    <row r="978592" spans="68:68" customFormat="1">
      <c r="BP978592" s="90"/>
    </row>
    <row r="978593" spans="68:68" customFormat="1">
      <c r="BP978593" s="90"/>
    </row>
    <row r="978594" spans="68:68" customFormat="1">
      <c r="BP978594" s="90"/>
    </row>
    <row r="978595" spans="68:68" customFormat="1">
      <c r="BP978595" s="90"/>
    </row>
    <row r="978596" spans="68:68" customFormat="1">
      <c r="BP978596" s="90"/>
    </row>
    <row r="978597" spans="68:68" customFormat="1">
      <c r="BP978597" s="90"/>
    </row>
    <row r="978598" spans="68:68" customFormat="1">
      <c r="BP978598" s="90"/>
    </row>
    <row r="978599" spans="68:68" customFormat="1">
      <c r="BP978599" s="90"/>
    </row>
    <row r="978600" spans="68:68" customFormat="1">
      <c r="BP978600" s="90"/>
    </row>
    <row r="978601" spans="68:68" customFormat="1">
      <c r="BP978601" s="90"/>
    </row>
    <row r="978602" spans="68:68" customFormat="1">
      <c r="BP978602" s="90"/>
    </row>
    <row r="978603" spans="68:68" customFormat="1">
      <c r="BP978603" s="90"/>
    </row>
    <row r="978604" spans="68:68" customFormat="1">
      <c r="BP978604" s="90"/>
    </row>
    <row r="978605" spans="68:68" customFormat="1">
      <c r="BP978605" s="90"/>
    </row>
    <row r="978606" spans="68:68" customFormat="1">
      <c r="BP978606" s="90"/>
    </row>
    <row r="978607" spans="68:68" customFormat="1">
      <c r="BP978607" s="90"/>
    </row>
    <row r="978608" spans="68:68" customFormat="1">
      <c r="BP978608" s="90"/>
    </row>
    <row r="978609" spans="68:68" customFormat="1">
      <c r="BP978609" s="90"/>
    </row>
    <row r="978610" spans="68:68" customFormat="1">
      <c r="BP978610" s="90"/>
    </row>
    <row r="978611" spans="68:68" customFormat="1">
      <c r="BP978611" s="90"/>
    </row>
    <row r="978612" spans="68:68" customFormat="1">
      <c r="BP978612" s="90"/>
    </row>
    <row r="978613" spans="68:68" customFormat="1">
      <c r="BP978613" s="90"/>
    </row>
    <row r="978614" spans="68:68" customFormat="1">
      <c r="BP978614" s="90"/>
    </row>
    <row r="978615" spans="68:68" customFormat="1">
      <c r="BP978615" s="90"/>
    </row>
    <row r="978616" spans="68:68" customFormat="1">
      <c r="BP978616" s="90"/>
    </row>
    <row r="978617" spans="68:68" customFormat="1">
      <c r="BP978617" s="90"/>
    </row>
    <row r="978618" spans="68:68" customFormat="1">
      <c r="BP978618" s="90"/>
    </row>
    <row r="978619" spans="68:68" customFormat="1">
      <c r="BP978619" s="90"/>
    </row>
    <row r="978620" spans="68:68" customFormat="1">
      <c r="BP978620" s="90"/>
    </row>
    <row r="978621" spans="68:68" customFormat="1">
      <c r="BP978621" s="90"/>
    </row>
    <row r="978622" spans="68:68" customFormat="1">
      <c r="BP978622" s="90"/>
    </row>
    <row r="978623" spans="68:68" customFormat="1">
      <c r="BP978623" s="90"/>
    </row>
    <row r="978624" spans="68:68" customFormat="1">
      <c r="BP978624" s="90"/>
    </row>
    <row r="978625" spans="68:68" customFormat="1">
      <c r="BP978625" s="90"/>
    </row>
    <row r="978626" spans="68:68" customFormat="1">
      <c r="BP978626" s="90"/>
    </row>
    <row r="978627" spans="68:68" customFormat="1">
      <c r="BP978627" s="90"/>
    </row>
    <row r="978628" spans="68:68" customFormat="1">
      <c r="BP978628" s="90"/>
    </row>
    <row r="978629" spans="68:68" customFormat="1">
      <c r="BP978629" s="90"/>
    </row>
    <row r="978630" spans="68:68" customFormat="1">
      <c r="BP978630" s="90"/>
    </row>
    <row r="978631" spans="68:68" customFormat="1">
      <c r="BP978631" s="90"/>
    </row>
    <row r="978632" spans="68:68" customFormat="1">
      <c r="BP978632" s="90"/>
    </row>
    <row r="978633" spans="68:68" customFormat="1">
      <c r="BP978633" s="90"/>
    </row>
    <row r="978634" spans="68:68" customFormat="1">
      <c r="BP978634" s="90"/>
    </row>
    <row r="978635" spans="68:68" customFormat="1">
      <c r="BP978635" s="90"/>
    </row>
    <row r="978636" spans="68:68" customFormat="1">
      <c r="BP978636" s="90"/>
    </row>
    <row r="978637" spans="68:68" customFormat="1">
      <c r="BP978637" s="90"/>
    </row>
    <row r="978638" spans="68:68" customFormat="1">
      <c r="BP978638" s="90"/>
    </row>
    <row r="978639" spans="68:68" customFormat="1">
      <c r="BP978639" s="90"/>
    </row>
    <row r="978640" spans="68:68" customFormat="1">
      <c r="BP978640" s="90"/>
    </row>
    <row r="978641" spans="68:68" customFormat="1">
      <c r="BP978641" s="90"/>
    </row>
    <row r="978642" spans="68:68" customFormat="1">
      <c r="BP978642" s="90"/>
    </row>
    <row r="978643" spans="68:68" customFormat="1">
      <c r="BP978643" s="90"/>
    </row>
    <row r="978644" spans="68:68" customFormat="1">
      <c r="BP978644" s="90"/>
    </row>
    <row r="978645" spans="68:68" customFormat="1">
      <c r="BP978645" s="90"/>
    </row>
    <row r="978646" spans="68:68" customFormat="1">
      <c r="BP978646" s="90"/>
    </row>
    <row r="978647" spans="68:68" customFormat="1">
      <c r="BP978647" s="90"/>
    </row>
    <row r="978648" spans="68:68" customFormat="1">
      <c r="BP978648" s="90"/>
    </row>
    <row r="978649" spans="68:68" customFormat="1">
      <c r="BP978649" s="90"/>
    </row>
    <row r="978650" spans="68:68" customFormat="1">
      <c r="BP978650" s="90"/>
    </row>
    <row r="978651" spans="68:68" customFormat="1">
      <c r="BP978651" s="90"/>
    </row>
    <row r="978652" spans="68:68" customFormat="1">
      <c r="BP978652" s="90"/>
    </row>
    <row r="978653" spans="68:68" customFormat="1">
      <c r="BP978653" s="90"/>
    </row>
    <row r="978654" spans="68:68" customFormat="1">
      <c r="BP978654" s="90"/>
    </row>
    <row r="978655" spans="68:68" customFormat="1">
      <c r="BP978655" s="90"/>
    </row>
    <row r="978656" spans="68:68" customFormat="1">
      <c r="BP978656" s="90"/>
    </row>
    <row r="978657" spans="68:68" customFormat="1">
      <c r="BP978657" s="90"/>
    </row>
    <row r="978658" spans="68:68" customFormat="1">
      <c r="BP978658" s="90"/>
    </row>
    <row r="978659" spans="68:68" customFormat="1">
      <c r="BP978659" s="90"/>
    </row>
    <row r="978660" spans="68:68" customFormat="1">
      <c r="BP978660" s="90"/>
    </row>
    <row r="978661" spans="68:68" customFormat="1">
      <c r="BP978661" s="90"/>
    </row>
    <row r="978662" spans="68:68" customFormat="1">
      <c r="BP978662" s="90"/>
    </row>
    <row r="978663" spans="68:68" customFormat="1">
      <c r="BP978663" s="90"/>
    </row>
    <row r="978664" spans="68:68" customFormat="1">
      <c r="BP978664" s="90"/>
    </row>
    <row r="978665" spans="68:68" customFormat="1">
      <c r="BP978665" s="90"/>
    </row>
    <row r="978666" spans="68:68" customFormat="1">
      <c r="BP978666" s="90"/>
    </row>
    <row r="978667" spans="68:68" customFormat="1">
      <c r="BP978667" s="90"/>
    </row>
    <row r="978668" spans="68:68" customFormat="1">
      <c r="BP978668" s="90"/>
    </row>
    <row r="978669" spans="68:68" customFormat="1">
      <c r="BP978669" s="90"/>
    </row>
    <row r="978670" spans="68:68" customFormat="1">
      <c r="BP978670" s="90"/>
    </row>
    <row r="978671" spans="68:68" customFormat="1">
      <c r="BP978671" s="90"/>
    </row>
    <row r="978672" spans="68:68" customFormat="1">
      <c r="BP978672" s="90"/>
    </row>
    <row r="978673" spans="68:68" customFormat="1">
      <c r="BP978673" s="90"/>
    </row>
    <row r="978674" spans="68:68" customFormat="1">
      <c r="BP978674" s="90"/>
    </row>
    <row r="978675" spans="68:68" customFormat="1">
      <c r="BP978675" s="90"/>
    </row>
    <row r="978676" spans="68:68" customFormat="1">
      <c r="BP978676" s="90"/>
    </row>
    <row r="978677" spans="68:68" customFormat="1">
      <c r="BP978677" s="90"/>
    </row>
    <row r="978678" spans="68:68" customFormat="1">
      <c r="BP978678" s="90"/>
    </row>
    <row r="978679" spans="68:68" customFormat="1">
      <c r="BP978679" s="90"/>
    </row>
    <row r="978680" spans="68:68" customFormat="1">
      <c r="BP978680" s="90"/>
    </row>
    <row r="978681" spans="68:68" customFormat="1">
      <c r="BP978681" s="90"/>
    </row>
    <row r="978682" spans="68:68" customFormat="1">
      <c r="BP978682" s="90"/>
    </row>
    <row r="978683" spans="68:68" customFormat="1">
      <c r="BP978683" s="90"/>
    </row>
    <row r="978684" spans="68:68" customFormat="1">
      <c r="BP978684" s="90"/>
    </row>
    <row r="978685" spans="68:68" customFormat="1">
      <c r="BP978685" s="90"/>
    </row>
    <row r="978686" spans="68:68" customFormat="1">
      <c r="BP978686" s="90"/>
    </row>
    <row r="978687" spans="68:68" customFormat="1">
      <c r="BP978687" s="90"/>
    </row>
    <row r="978688" spans="68:68" customFormat="1">
      <c r="BP978688" s="90"/>
    </row>
    <row r="978689" spans="68:68" customFormat="1">
      <c r="BP978689" s="90"/>
    </row>
    <row r="978690" spans="68:68" customFormat="1">
      <c r="BP978690" s="90"/>
    </row>
    <row r="978691" spans="68:68" customFormat="1">
      <c r="BP978691" s="90"/>
    </row>
    <row r="978692" spans="68:68" customFormat="1">
      <c r="BP978692" s="90"/>
    </row>
    <row r="978693" spans="68:68" customFormat="1">
      <c r="BP978693" s="90"/>
    </row>
    <row r="978694" spans="68:68" customFormat="1">
      <c r="BP978694" s="90"/>
    </row>
    <row r="978695" spans="68:68" customFormat="1">
      <c r="BP978695" s="90"/>
    </row>
    <row r="978696" spans="68:68" customFormat="1">
      <c r="BP978696" s="90"/>
    </row>
    <row r="978697" spans="68:68" customFormat="1">
      <c r="BP978697" s="90"/>
    </row>
    <row r="978698" spans="68:68" customFormat="1">
      <c r="BP978698" s="90"/>
    </row>
    <row r="978699" spans="68:68" customFormat="1">
      <c r="BP978699" s="90"/>
    </row>
    <row r="978700" spans="68:68" customFormat="1">
      <c r="BP978700" s="90"/>
    </row>
    <row r="978701" spans="68:68" customFormat="1">
      <c r="BP978701" s="90"/>
    </row>
    <row r="978702" spans="68:68" customFormat="1">
      <c r="BP978702" s="90"/>
    </row>
    <row r="978703" spans="68:68" customFormat="1">
      <c r="BP978703" s="90"/>
    </row>
    <row r="978704" spans="68:68" customFormat="1">
      <c r="BP978704" s="90"/>
    </row>
    <row r="978705" spans="68:68" customFormat="1">
      <c r="BP978705" s="90"/>
    </row>
    <row r="978706" spans="68:68" customFormat="1">
      <c r="BP978706" s="90"/>
    </row>
    <row r="978707" spans="68:68" customFormat="1">
      <c r="BP978707" s="90"/>
    </row>
    <row r="978708" spans="68:68" customFormat="1">
      <c r="BP978708" s="90"/>
    </row>
    <row r="978709" spans="68:68" customFormat="1">
      <c r="BP978709" s="90"/>
    </row>
    <row r="978710" spans="68:68" customFormat="1">
      <c r="BP978710" s="90"/>
    </row>
    <row r="978711" spans="68:68" customFormat="1">
      <c r="BP978711" s="90"/>
    </row>
    <row r="978712" spans="68:68" customFormat="1">
      <c r="BP978712" s="90"/>
    </row>
    <row r="978713" spans="68:68" customFormat="1">
      <c r="BP978713" s="90"/>
    </row>
    <row r="978714" spans="68:68" customFormat="1">
      <c r="BP978714" s="90"/>
    </row>
    <row r="978715" spans="68:68" customFormat="1">
      <c r="BP978715" s="90"/>
    </row>
    <row r="978716" spans="68:68" customFormat="1">
      <c r="BP978716" s="90"/>
    </row>
    <row r="978717" spans="68:68" customFormat="1">
      <c r="BP978717" s="90"/>
    </row>
    <row r="978718" spans="68:68" customFormat="1">
      <c r="BP978718" s="90"/>
    </row>
    <row r="978719" spans="68:68" customFormat="1">
      <c r="BP978719" s="90"/>
    </row>
    <row r="978720" spans="68:68" customFormat="1">
      <c r="BP978720" s="90"/>
    </row>
    <row r="978721" spans="68:68" customFormat="1">
      <c r="BP978721" s="90"/>
    </row>
    <row r="978722" spans="68:68" customFormat="1">
      <c r="BP978722" s="90"/>
    </row>
    <row r="978723" spans="68:68" customFormat="1">
      <c r="BP978723" s="90"/>
    </row>
    <row r="978724" spans="68:68" customFormat="1">
      <c r="BP978724" s="90"/>
    </row>
    <row r="978725" spans="68:68" customFormat="1">
      <c r="BP978725" s="90"/>
    </row>
    <row r="978726" spans="68:68" customFormat="1">
      <c r="BP978726" s="90"/>
    </row>
    <row r="978727" spans="68:68" customFormat="1">
      <c r="BP978727" s="90"/>
    </row>
    <row r="978728" spans="68:68" customFormat="1">
      <c r="BP978728" s="90"/>
    </row>
    <row r="978729" spans="68:68" customFormat="1">
      <c r="BP978729" s="90"/>
    </row>
    <row r="978730" spans="68:68" customFormat="1">
      <c r="BP978730" s="90"/>
    </row>
    <row r="978731" spans="68:68" customFormat="1">
      <c r="BP978731" s="90"/>
    </row>
    <row r="978732" spans="68:68" customFormat="1">
      <c r="BP978732" s="90"/>
    </row>
    <row r="978733" spans="68:68" customFormat="1">
      <c r="BP978733" s="90"/>
    </row>
    <row r="978734" spans="68:68" customFormat="1">
      <c r="BP978734" s="90"/>
    </row>
    <row r="978735" spans="68:68" customFormat="1">
      <c r="BP978735" s="90"/>
    </row>
    <row r="978736" spans="68:68" customFormat="1">
      <c r="BP978736" s="90"/>
    </row>
    <row r="978737" spans="68:68" customFormat="1">
      <c r="BP978737" s="90"/>
    </row>
    <row r="978738" spans="68:68" customFormat="1">
      <c r="BP978738" s="90"/>
    </row>
    <row r="978739" spans="68:68" customFormat="1">
      <c r="BP978739" s="90"/>
    </row>
    <row r="978740" spans="68:68" customFormat="1">
      <c r="BP978740" s="90"/>
    </row>
    <row r="978741" spans="68:68" customFormat="1">
      <c r="BP978741" s="90"/>
    </row>
    <row r="978742" spans="68:68" customFormat="1">
      <c r="BP978742" s="90"/>
    </row>
    <row r="978743" spans="68:68" customFormat="1">
      <c r="BP978743" s="90"/>
    </row>
    <row r="978744" spans="68:68" customFormat="1">
      <c r="BP978744" s="90"/>
    </row>
    <row r="978745" spans="68:68" customFormat="1">
      <c r="BP978745" s="90"/>
    </row>
    <row r="978746" spans="68:68" customFormat="1">
      <c r="BP978746" s="90"/>
    </row>
    <row r="978747" spans="68:68" customFormat="1">
      <c r="BP978747" s="90"/>
    </row>
    <row r="978748" spans="68:68" customFormat="1">
      <c r="BP978748" s="90"/>
    </row>
    <row r="978749" spans="68:68" customFormat="1">
      <c r="BP978749" s="90"/>
    </row>
    <row r="978750" spans="68:68" customFormat="1">
      <c r="BP978750" s="90"/>
    </row>
    <row r="978751" spans="68:68" customFormat="1">
      <c r="BP978751" s="90"/>
    </row>
    <row r="978752" spans="68:68" customFormat="1">
      <c r="BP978752" s="90"/>
    </row>
    <row r="978753" spans="68:68" customFormat="1">
      <c r="BP978753" s="90"/>
    </row>
    <row r="978754" spans="68:68" customFormat="1">
      <c r="BP978754" s="90"/>
    </row>
    <row r="978755" spans="68:68" customFormat="1">
      <c r="BP978755" s="90"/>
    </row>
    <row r="978756" spans="68:68" customFormat="1">
      <c r="BP978756" s="90"/>
    </row>
    <row r="978757" spans="68:68" customFormat="1">
      <c r="BP978757" s="90"/>
    </row>
    <row r="978758" spans="68:68" customFormat="1">
      <c r="BP978758" s="90"/>
    </row>
    <row r="978759" spans="68:68" customFormat="1">
      <c r="BP978759" s="90"/>
    </row>
    <row r="978760" spans="68:68" customFormat="1">
      <c r="BP978760" s="90"/>
    </row>
    <row r="978761" spans="68:68" customFormat="1">
      <c r="BP978761" s="90"/>
    </row>
    <row r="978762" spans="68:68" customFormat="1">
      <c r="BP978762" s="90"/>
    </row>
    <row r="978763" spans="68:68" customFormat="1">
      <c r="BP978763" s="90"/>
    </row>
    <row r="978764" spans="68:68" customFormat="1">
      <c r="BP978764" s="90"/>
    </row>
    <row r="978765" spans="68:68" customFormat="1">
      <c r="BP978765" s="90"/>
    </row>
    <row r="978766" spans="68:68" customFormat="1">
      <c r="BP978766" s="90"/>
    </row>
    <row r="978767" spans="68:68" customFormat="1">
      <c r="BP978767" s="90"/>
    </row>
    <row r="978768" spans="68:68" customFormat="1">
      <c r="BP978768" s="90"/>
    </row>
    <row r="978769" spans="68:68" customFormat="1">
      <c r="BP978769" s="90"/>
    </row>
    <row r="978770" spans="68:68" customFormat="1">
      <c r="BP978770" s="90"/>
    </row>
    <row r="978771" spans="68:68" customFormat="1">
      <c r="BP978771" s="90"/>
    </row>
    <row r="978772" spans="68:68" customFormat="1">
      <c r="BP978772" s="90"/>
    </row>
    <row r="978773" spans="68:68" customFormat="1">
      <c r="BP978773" s="90"/>
    </row>
    <row r="978774" spans="68:68" customFormat="1">
      <c r="BP978774" s="90"/>
    </row>
    <row r="978775" spans="68:68" customFormat="1">
      <c r="BP978775" s="90"/>
    </row>
    <row r="978776" spans="68:68" customFormat="1">
      <c r="BP978776" s="90"/>
    </row>
    <row r="978777" spans="68:68" customFormat="1">
      <c r="BP978777" s="90"/>
    </row>
    <row r="978778" spans="68:68" customFormat="1">
      <c r="BP978778" s="90"/>
    </row>
    <row r="978779" spans="68:68" customFormat="1">
      <c r="BP978779" s="90"/>
    </row>
    <row r="978780" spans="68:68" customFormat="1">
      <c r="BP978780" s="90"/>
    </row>
    <row r="978781" spans="68:68" customFormat="1">
      <c r="BP978781" s="90"/>
    </row>
    <row r="978782" spans="68:68" customFormat="1">
      <c r="BP978782" s="90"/>
    </row>
    <row r="978783" spans="68:68" customFormat="1">
      <c r="BP978783" s="90"/>
    </row>
    <row r="978784" spans="68:68" customFormat="1">
      <c r="BP978784" s="90"/>
    </row>
    <row r="978785" spans="68:68" customFormat="1">
      <c r="BP978785" s="90"/>
    </row>
    <row r="978786" spans="68:68" customFormat="1">
      <c r="BP978786" s="90"/>
    </row>
    <row r="978787" spans="68:68" customFormat="1">
      <c r="BP978787" s="90"/>
    </row>
    <row r="978788" spans="68:68" customFormat="1">
      <c r="BP978788" s="90"/>
    </row>
    <row r="978789" spans="68:68" customFormat="1">
      <c r="BP978789" s="90"/>
    </row>
    <row r="978790" spans="68:68" customFormat="1">
      <c r="BP978790" s="90"/>
    </row>
    <row r="978791" spans="68:68" customFormat="1">
      <c r="BP978791" s="90"/>
    </row>
    <row r="978792" spans="68:68" customFormat="1">
      <c r="BP978792" s="90"/>
    </row>
    <row r="978793" spans="68:68" customFormat="1">
      <c r="BP978793" s="90"/>
    </row>
    <row r="978794" spans="68:68" customFormat="1">
      <c r="BP978794" s="90"/>
    </row>
    <row r="978795" spans="68:68" customFormat="1">
      <c r="BP978795" s="90"/>
    </row>
    <row r="978796" spans="68:68" customFormat="1">
      <c r="BP978796" s="90"/>
    </row>
    <row r="978797" spans="68:68" customFormat="1">
      <c r="BP978797" s="90"/>
    </row>
    <row r="978798" spans="68:68" customFormat="1">
      <c r="BP978798" s="90"/>
    </row>
    <row r="978799" spans="68:68" customFormat="1">
      <c r="BP978799" s="90"/>
    </row>
    <row r="978800" spans="68:68" customFormat="1">
      <c r="BP978800" s="90"/>
    </row>
    <row r="978801" spans="68:68" customFormat="1">
      <c r="BP978801" s="90"/>
    </row>
    <row r="978802" spans="68:68" customFormat="1">
      <c r="BP978802" s="90"/>
    </row>
    <row r="978803" spans="68:68" customFormat="1">
      <c r="BP978803" s="90"/>
    </row>
    <row r="978804" spans="68:68" customFormat="1">
      <c r="BP978804" s="90"/>
    </row>
    <row r="978805" spans="68:68" customFormat="1">
      <c r="BP978805" s="90"/>
    </row>
    <row r="978806" spans="68:68" customFormat="1">
      <c r="BP978806" s="90"/>
    </row>
    <row r="978807" spans="68:68" customFormat="1">
      <c r="BP978807" s="90"/>
    </row>
    <row r="978808" spans="68:68" customFormat="1">
      <c r="BP978808" s="90"/>
    </row>
    <row r="978809" spans="68:68" customFormat="1">
      <c r="BP978809" s="90"/>
    </row>
    <row r="978810" spans="68:68" customFormat="1">
      <c r="BP978810" s="90"/>
    </row>
    <row r="978811" spans="68:68" customFormat="1">
      <c r="BP978811" s="90"/>
    </row>
    <row r="978812" spans="68:68" customFormat="1">
      <c r="BP978812" s="90"/>
    </row>
    <row r="978813" spans="68:68" customFormat="1">
      <c r="BP978813" s="90"/>
    </row>
    <row r="978814" spans="68:68" customFormat="1">
      <c r="BP978814" s="90"/>
    </row>
    <row r="978815" spans="68:68" customFormat="1">
      <c r="BP978815" s="90"/>
    </row>
    <row r="978816" spans="68:68" customFormat="1">
      <c r="BP978816" s="90"/>
    </row>
    <row r="978817" spans="68:68" customFormat="1">
      <c r="BP978817" s="90"/>
    </row>
    <row r="978818" spans="68:68" customFormat="1">
      <c r="BP978818" s="90"/>
    </row>
    <row r="978819" spans="68:68" customFormat="1">
      <c r="BP978819" s="90"/>
    </row>
    <row r="978820" spans="68:68" customFormat="1">
      <c r="BP978820" s="90"/>
    </row>
    <row r="978821" spans="68:68" customFormat="1">
      <c r="BP978821" s="90"/>
    </row>
    <row r="978822" spans="68:68" customFormat="1">
      <c r="BP978822" s="90"/>
    </row>
    <row r="978823" spans="68:68" customFormat="1">
      <c r="BP978823" s="90"/>
    </row>
    <row r="978824" spans="68:68" customFormat="1">
      <c r="BP978824" s="90"/>
    </row>
    <row r="978825" spans="68:68" customFormat="1">
      <c r="BP978825" s="90"/>
    </row>
    <row r="978826" spans="68:68" customFormat="1">
      <c r="BP978826" s="90"/>
    </row>
    <row r="978827" spans="68:68" customFormat="1">
      <c r="BP978827" s="90"/>
    </row>
    <row r="978828" spans="68:68" customFormat="1">
      <c r="BP978828" s="90"/>
    </row>
    <row r="978829" spans="68:68" customFormat="1">
      <c r="BP978829" s="90"/>
    </row>
    <row r="978830" spans="68:68" customFormat="1">
      <c r="BP978830" s="90"/>
    </row>
    <row r="978831" spans="68:68" customFormat="1">
      <c r="BP978831" s="90"/>
    </row>
    <row r="978832" spans="68:68" customFormat="1">
      <c r="BP978832" s="90"/>
    </row>
    <row r="978833" spans="68:68" customFormat="1">
      <c r="BP978833" s="90"/>
    </row>
    <row r="978834" spans="68:68" customFormat="1">
      <c r="BP978834" s="90"/>
    </row>
    <row r="978835" spans="68:68" customFormat="1">
      <c r="BP978835" s="90"/>
    </row>
    <row r="978836" spans="68:68" customFormat="1">
      <c r="BP978836" s="90"/>
    </row>
    <row r="978837" spans="68:68" customFormat="1">
      <c r="BP978837" s="90"/>
    </row>
    <row r="978838" spans="68:68" customFormat="1">
      <c r="BP978838" s="90"/>
    </row>
    <row r="978839" spans="68:68" customFormat="1">
      <c r="BP978839" s="90"/>
    </row>
    <row r="978840" spans="68:68" customFormat="1">
      <c r="BP978840" s="90"/>
    </row>
    <row r="978841" spans="68:68" customFormat="1">
      <c r="BP978841" s="90"/>
    </row>
    <row r="978842" spans="68:68" customFormat="1">
      <c r="BP978842" s="90"/>
    </row>
    <row r="978843" spans="68:68" customFormat="1">
      <c r="BP978843" s="90"/>
    </row>
    <row r="978844" spans="68:68" customFormat="1">
      <c r="BP978844" s="90"/>
    </row>
    <row r="978845" spans="68:68" customFormat="1">
      <c r="BP978845" s="90"/>
    </row>
    <row r="978846" spans="68:68" customFormat="1">
      <c r="BP978846" s="90"/>
    </row>
    <row r="978847" spans="68:68" customFormat="1">
      <c r="BP978847" s="90"/>
    </row>
    <row r="978848" spans="68:68" customFormat="1">
      <c r="BP978848" s="90"/>
    </row>
    <row r="978849" spans="68:68" customFormat="1">
      <c r="BP978849" s="90"/>
    </row>
    <row r="978850" spans="68:68" customFormat="1">
      <c r="BP978850" s="90"/>
    </row>
    <row r="978851" spans="68:68" customFormat="1">
      <c r="BP978851" s="90"/>
    </row>
    <row r="978852" spans="68:68" customFormat="1">
      <c r="BP978852" s="90"/>
    </row>
    <row r="978853" spans="68:68" customFormat="1">
      <c r="BP978853" s="90"/>
    </row>
    <row r="978854" spans="68:68" customFormat="1">
      <c r="BP978854" s="90"/>
    </row>
    <row r="978855" spans="68:68" customFormat="1">
      <c r="BP978855" s="90"/>
    </row>
    <row r="978856" spans="68:68" customFormat="1">
      <c r="BP978856" s="90"/>
    </row>
    <row r="978857" spans="68:68" customFormat="1">
      <c r="BP978857" s="90"/>
    </row>
    <row r="978858" spans="68:68" customFormat="1">
      <c r="BP978858" s="90"/>
    </row>
    <row r="978859" spans="68:68" customFormat="1">
      <c r="BP978859" s="90"/>
    </row>
    <row r="978860" spans="68:68" customFormat="1">
      <c r="BP978860" s="90"/>
    </row>
    <row r="978861" spans="68:68" customFormat="1">
      <c r="BP978861" s="90"/>
    </row>
    <row r="978862" spans="68:68" customFormat="1">
      <c r="BP978862" s="90"/>
    </row>
    <row r="978863" spans="68:68" customFormat="1">
      <c r="BP978863" s="90"/>
    </row>
    <row r="978864" spans="68:68" customFormat="1">
      <c r="BP978864" s="90"/>
    </row>
    <row r="978865" spans="68:68" customFormat="1">
      <c r="BP978865" s="90"/>
    </row>
    <row r="978866" spans="68:68" customFormat="1">
      <c r="BP978866" s="90"/>
    </row>
    <row r="978867" spans="68:68" customFormat="1">
      <c r="BP978867" s="90"/>
    </row>
    <row r="978868" spans="68:68" customFormat="1">
      <c r="BP978868" s="90"/>
    </row>
    <row r="978869" spans="68:68" customFormat="1">
      <c r="BP978869" s="90"/>
    </row>
    <row r="978870" spans="68:68" customFormat="1">
      <c r="BP978870" s="90"/>
    </row>
    <row r="978871" spans="68:68" customFormat="1">
      <c r="BP978871" s="90"/>
    </row>
    <row r="978872" spans="68:68" customFormat="1">
      <c r="BP978872" s="90"/>
    </row>
    <row r="978873" spans="68:68" customFormat="1">
      <c r="BP978873" s="90"/>
    </row>
    <row r="978874" spans="68:68" customFormat="1">
      <c r="BP978874" s="90"/>
    </row>
    <row r="978875" spans="68:68" customFormat="1">
      <c r="BP978875" s="90"/>
    </row>
    <row r="978876" spans="68:68" customFormat="1">
      <c r="BP978876" s="90"/>
    </row>
    <row r="978877" spans="68:68" customFormat="1">
      <c r="BP978877" s="90"/>
    </row>
    <row r="978878" spans="68:68" customFormat="1">
      <c r="BP978878" s="90"/>
    </row>
    <row r="978879" spans="68:68" customFormat="1">
      <c r="BP978879" s="90"/>
    </row>
    <row r="978880" spans="68:68" customFormat="1">
      <c r="BP978880" s="90"/>
    </row>
    <row r="978881" spans="68:68" customFormat="1">
      <c r="BP978881" s="90"/>
    </row>
    <row r="978882" spans="68:68" customFormat="1">
      <c r="BP978882" s="90"/>
    </row>
    <row r="978883" spans="68:68" customFormat="1">
      <c r="BP978883" s="90"/>
    </row>
    <row r="978884" spans="68:68" customFormat="1">
      <c r="BP978884" s="90"/>
    </row>
    <row r="978885" spans="68:68" customFormat="1">
      <c r="BP978885" s="90"/>
    </row>
    <row r="978886" spans="68:68" customFormat="1">
      <c r="BP978886" s="90"/>
    </row>
    <row r="978887" spans="68:68" customFormat="1">
      <c r="BP978887" s="90"/>
    </row>
    <row r="978888" spans="68:68" customFormat="1">
      <c r="BP978888" s="90"/>
    </row>
    <row r="978889" spans="68:68" customFormat="1">
      <c r="BP978889" s="90"/>
    </row>
    <row r="978890" spans="68:68" customFormat="1">
      <c r="BP978890" s="90"/>
    </row>
    <row r="978891" spans="68:68" customFormat="1">
      <c r="BP978891" s="90"/>
    </row>
    <row r="978892" spans="68:68" customFormat="1">
      <c r="BP978892" s="90"/>
    </row>
    <row r="978893" spans="68:68" customFormat="1">
      <c r="BP978893" s="90"/>
    </row>
    <row r="978894" spans="68:68" customFormat="1">
      <c r="BP978894" s="90"/>
    </row>
    <row r="978895" spans="68:68" customFormat="1">
      <c r="BP978895" s="90"/>
    </row>
    <row r="978896" spans="68:68" customFormat="1">
      <c r="BP978896" s="90"/>
    </row>
    <row r="978897" spans="68:68" customFormat="1">
      <c r="BP978897" s="90"/>
    </row>
    <row r="978898" spans="68:68" customFormat="1">
      <c r="BP978898" s="90"/>
    </row>
    <row r="978899" spans="68:68" customFormat="1">
      <c r="BP978899" s="90"/>
    </row>
    <row r="978900" spans="68:68" customFormat="1">
      <c r="BP978900" s="90"/>
    </row>
    <row r="978901" spans="68:68" customFormat="1">
      <c r="BP978901" s="90"/>
    </row>
    <row r="978902" spans="68:68" customFormat="1">
      <c r="BP978902" s="90"/>
    </row>
    <row r="978903" spans="68:68" customFormat="1">
      <c r="BP978903" s="90"/>
    </row>
    <row r="978904" spans="68:68" customFormat="1">
      <c r="BP978904" s="90"/>
    </row>
    <row r="978905" spans="68:68" customFormat="1">
      <c r="BP978905" s="90"/>
    </row>
    <row r="978906" spans="68:68" customFormat="1">
      <c r="BP978906" s="90"/>
    </row>
    <row r="978907" spans="68:68" customFormat="1">
      <c r="BP978907" s="90"/>
    </row>
    <row r="978908" spans="68:68" customFormat="1">
      <c r="BP978908" s="90"/>
    </row>
    <row r="978909" spans="68:68" customFormat="1">
      <c r="BP978909" s="90"/>
    </row>
    <row r="978910" spans="68:68" customFormat="1">
      <c r="BP978910" s="90"/>
    </row>
    <row r="978911" spans="68:68" customFormat="1">
      <c r="BP978911" s="90"/>
    </row>
    <row r="978912" spans="68:68" customFormat="1">
      <c r="BP978912" s="90"/>
    </row>
    <row r="978913" spans="68:68" customFormat="1">
      <c r="BP978913" s="90"/>
    </row>
    <row r="978914" spans="68:68" customFormat="1">
      <c r="BP978914" s="90"/>
    </row>
    <row r="978915" spans="68:68" customFormat="1">
      <c r="BP978915" s="90"/>
    </row>
    <row r="978916" spans="68:68" customFormat="1">
      <c r="BP978916" s="90"/>
    </row>
    <row r="978917" spans="68:68" customFormat="1">
      <c r="BP978917" s="90"/>
    </row>
    <row r="978918" spans="68:68" customFormat="1">
      <c r="BP978918" s="90"/>
    </row>
    <row r="978919" spans="68:68" customFormat="1">
      <c r="BP978919" s="90"/>
    </row>
    <row r="978920" spans="68:68" customFormat="1">
      <c r="BP978920" s="90"/>
    </row>
    <row r="978921" spans="68:68" customFormat="1">
      <c r="BP978921" s="90"/>
    </row>
    <row r="978922" spans="68:68" customFormat="1">
      <c r="BP978922" s="90"/>
    </row>
    <row r="978923" spans="68:68" customFormat="1">
      <c r="BP978923" s="90"/>
    </row>
    <row r="978924" spans="68:68" customFormat="1">
      <c r="BP978924" s="90"/>
    </row>
    <row r="978925" spans="68:68" customFormat="1">
      <c r="BP978925" s="90"/>
    </row>
    <row r="978926" spans="68:68" customFormat="1">
      <c r="BP978926" s="90"/>
    </row>
    <row r="978927" spans="68:68" customFormat="1">
      <c r="BP978927" s="90"/>
    </row>
    <row r="978928" spans="68:68" customFormat="1">
      <c r="BP978928" s="90"/>
    </row>
    <row r="978929" spans="68:68" customFormat="1">
      <c r="BP978929" s="90"/>
    </row>
    <row r="978930" spans="68:68" customFormat="1">
      <c r="BP978930" s="90"/>
    </row>
    <row r="978931" spans="68:68" customFormat="1">
      <c r="BP978931" s="90"/>
    </row>
    <row r="978932" spans="68:68" customFormat="1">
      <c r="BP978932" s="90"/>
    </row>
    <row r="978933" spans="68:68" customFormat="1">
      <c r="BP978933" s="90"/>
    </row>
    <row r="978934" spans="68:68" customFormat="1">
      <c r="BP978934" s="90"/>
    </row>
    <row r="978935" spans="68:68" customFormat="1">
      <c r="BP978935" s="90"/>
    </row>
    <row r="978936" spans="68:68" customFormat="1">
      <c r="BP978936" s="90"/>
    </row>
    <row r="978937" spans="68:68" customFormat="1">
      <c r="BP978937" s="90"/>
    </row>
    <row r="978938" spans="68:68" customFormat="1">
      <c r="BP978938" s="90"/>
    </row>
    <row r="978939" spans="68:68" customFormat="1">
      <c r="BP978939" s="90"/>
    </row>
    <row r="978940" spans="68:68" customFormat="1">
      <c r="BP978940" s="90"/>
    </row>
    <row r="978941" spans="68:68" customFormat="1">
      <c r="BP978941" s="90"/>
    </row>
    <row r="978942" spans="68:68" customFormat="1">
      <c r="BP978942" s="90"/>
    </row>
    <row r="978943" spans="68:68" customFormat="1">
      <c r="BP978943" s="90"/>
    </row>
    <row r="978944" spans="68:68" customFormat="1">
      <c r="BP978944" s="90"/>
    </row>
    <row r="978945" spans="68:68" customFormat="1">
      <c r="BP978945" s="90"/>
    </row>
    <row r="978946" spans="68:68" customFormat="1">
      <c r="BP978946" s="90"/>
    </row>
    <row r="978947" spans="68:68" customFormat="1">
      <c r="BP978947" s="90"/>
    </row>
    <row r="978948" spans="68:68" customFormat="1">
      <c r="BP978948" s="90"/>
    </row>
    <row r="978949" spans="68:68" customFormat="1">
      <c r="BP978949" s="90"/>
    </row>
    <row r="978950" spans="68:68" customFormat="1">
      <c r="BP978950" s="90"/>
    </row>
    <row r="978951" spans="68:68" customFormat="1">
      <c r="BP978951" s="90"/>
    </row>
    <row r="978952" spans="68:68" customFormat="1">
      <c r="BP978952" s="90"/>
    </row>
    <row r="978953" spans="68:68" customFormat="1">
      <c r="BP978953" s="90"/>
    </row>
    <row r="978954" spans="68:68" customFormat="1">
      <c r="BP978954" s="90"/>
    </row>
    <row r="978955" spans="68:68" customFormat="1">
      <c r="BP978955" s="90"/>
    </row>
    <row r="978956" spans="68:68" customFormat="1">
      <c r="BP978956" s="90"/>
    </row>
    <row r="978957" spans="68:68" customFormat="1">
      <c r="BP978957" s="90"/>
    </row>
    <row r="978958" spans="68:68" customFormat="1">
      <c r="BP978958" s="90"/>
    </row>
    <row r="978959" spans="68:68" customFormat="1">
      <c r="BP978959" s="90"/>
    </row>
    <row r="978960" spans="68:68" customFormat="1">
      <c r="BP978960" s="90"/>
    </row>
    <row r="978961" spans="68:68" customFormat="1">
      <c r="BP978961" s="90"/>
    </row>
    <row r="978962" spans="68:68" customFormat="1">
      <c r="BP978962" s="90"/>
    </row>
    <row r="978963" spans="68:68" customFormat="1">
      <c r="BP978963" s="90"/>
    </row>
    <row r="978964" spans="68:68" customFormat="1">
      <c r="BP978964" s="90"/>
    </row>
    <row r="978965" spans="68:68" customFormat="1">
      <c r="BP978965" s="90"/>
    </row>
    <row r="978966" spans="68:68" customFormat="1">
      <c r="BP978966" s="90"/>
    </row>
    <row r="978967" spans="68:68" customFormat="1">
      <c r="BP978967" s="90"/>
    </row>
    <row r="978968" spans="68:68" customFormat="1">
      <c r="BP978968" s="90"/>
    </row>
    <row r="978969" spans="68:68" customFormat="1">
      <c r="BP978969" s="90"/>
    </row>
    <row r="978970" spans="68:68" customFormat="1">
      <c r="BP978970" s="90"/>
    </row>
    <row r="978971" spans="68:68" customFormat="1">
      <c r="BP978971" s="90"/>
    </row>
    <row r="978972" spans="68:68" customFormat="1">
      <c r="BP978972" s="90"/>
    </row>
    <row r="978973" spans="68:68" customFormat="1">
      <c r="BP978973" s="90"/>
    </row>
    <row r="978974" spans="68:68" customFormat="1">
      <c r="BP978974" s="90"/>
    </row>
    <row r="978975" spans="68:68" customFormat="1">
      <c r="BP978975" s="90"/>
    </row>
    <row r="978976" spans="68:68" customFormat="1">
      <c r="BP978976" s="90"/>
    </row>
    <row r="978977" spans="68:68" customFormat="1">
      <c r="BP978977" s="90"/>
    </row>
    <row r="978978" spans="68:68" customFormat="1">
      <c r="BP978978" s="90"/>
    </row>
    <row r="978979" spans="68:68" customFormat="1">
      <c r="BP978979" s="90"/>
    </row>
    <row r="978980" spans="68:68" customFormat="1">
      <c r="BP978980" s="90"/>
    </row>
    <row r="978981" spans="68:68" customFormat="1">
      <c r="BP978981" s="90"/>
    </row>
    <row r="978982" spans="68:68" customFormat="1">
      <c r="BP978982" s="90"/>
    </row>
    <row r="978983" spans="68:68" customFormat="1">
      <c r="BP978983" s="90"/>
    </row>
    <row r="978984" spans="68:68" customFormat="1">
      <c r="BP978984" s="90"/>
    </row>
    <row r="978985" spans="68:68" customFormat="1">
      <c r="BP978985" s="90"/>
    </row>
    <row r="978986" spans="68:68" customFormat="1">
      <c r="BP978986" s="90"/>
    </row>
    <row r="978987" spans="68:68" customFormat="1">
      <c r="BP978987" s="90"/>
    </row>
    <row r="978988" spans="68:68" customFormat="1">
      <c r="BP978988" s="90"/>
    </row>
    <row r="978989" spans="68:68" customFormat="1">
      <c r="BP978989" s="90"/>
    </row>
    <row r="978990" spans="68:68" customFormat="1">
      <c r="BP978990" s="90"/>
    </row>
    <row r="978991" spans="68:68" customFormat="1">
      <c r="BP978991" s="90"/>
    </row>
    <row r="978992" spans="68:68" customFormat="1">
      <c r="BP978992" s="90"/>
    </row>
    <row r="978993" spans="68:68" customFormat="1">
      <c r="BP978993" s="90"/>
    </row>
    <row r="978994" spans="68:68" customFormat="1">
      <c r="BP978994" s="90"/>
    </row>
    <row r="978995" spans="68:68" customFormat="1">
      <c r="BP978995" s="90"/>
    </row>
    <row r="978996" spans="68:68" customFormat="1">
      <c r="BP978996" s="90"/>
    </row>
    <row r="978997" spans="68:68" customFormat="1">
      <c r="BP978997" s="90"/>
    </row>
    <row r="978998" spans="68:68" customFormat="1">
      <c r="BP978998" s="90"/>
    </row>
    <row r="978999" spans="68:68" customFormat="1">
      <c r="BP978999" s="90"/>
    </row>
    <row r="979000" spans="68:68" customFormat="1">
      <c r="BP979000" s="90"/>
    </row>
    <row r="979001" spans="68:68" customFormat="1">
      <c r="BP979001" s="90"/>
    </row>
    <row r="979002" spans="68:68" customFormat="1">
      <c r="BP979002" s="90"/>
    </row>
    <row r="979003" spans="68:68" customFormat="1">
      <c r="BP979003" s="90"/>
    </row>
    <row r="979004" spans="68:68" customFormat="1">
      <c r="BP979004" s="90"/>
    </row>
    <row r="979005" spans="68:68" customFormat="1">
      <c r="BP979005" s="90"/>
    </row>
    <row r="979006" spans="68:68" customFormat="1">
      <c r="BP979006" s="90"/>
    </row>
    <row r="979007" spans="68:68" customFormat="1">
      <c r="BP979007" s="90"/>
    </row>
    <row r="979008" spans="68:68" customFormat="1">
      <c r="BP979008" s="90"/>
    </row>
    <row r="979009" spans="68:68" customFormat="1">
      <c r="BP979009" s="90"/>
    </row>
    <row r="979010" spans="68:68" customFormat="1">
      <c r="BP979010" s="90"/>
    </row>
    <row r="979011" spans="68:68" customFormat="1">
      <c r="BP979011" s="90"/>
    </row>
    <row r="979012" spans="68:68" customFormat="1">
      <c r="BP979012" s="90"/>
    </row>
    <row r="979013" spans="68:68" customFormat="1">
      <c r="BP979013" s="90"/>
    </row>
    <row r="979014" spans="68:68" customFormat="1">
      <c r="BP979014" s="90"/>
    </row>
    <row r="979015" spans="68:68" customFormat="1">
      <c r="BP979015" s="90"/>
    </row>
    <row r="979016" spans="68:68" customFormat="1">
      <c r="BP979016" s="90"/>
    </row>
    <row r="979017" spans="68:68" customFormat="1">
      <c r="BP979017" s="90"/>
    </row>
    <row r="979018" spans="68:68" customFormat="1">
      <c r="BP979018" s="90"/>
    </row>
    <row r="979019" spans="68:68" customFormat="1">
      <c r="BP979019" s="90"/>
    </row>
    <row r="979020" spans="68:68" customFormat="1">
      <c r="BP979020" s="90"/>
    </row>
    <row r="979021" spans="68:68" customFormat="1">
      <c r="BP979021" s="90"/>
    </row>
    <row r="979022" spans="68:68" customFormat="1">
      <c r="BP979022" s="90"/>
    </row>
    <row r="979023" spans="68:68" customFormat="1">
      <c r="BP979023" s="90"/>
    </row>
    <row r="979024" spans="68:68" customFormat="1">
      <c r="BP979024" s="90"/>
    </row>
    <row r="979025" spans="68:68" customFormat="1">
      <c r="BP979025" s="90"/>
    </row>
    <row r="979026" spans="68:68" customFormat="1">
      <c r="BP979026" s="90"/>
    </row>
    <row r="979027" spans="68:68" customFormat="1">
      <c r="BP979027" s="90"/>
    </row>
    <row r="979028" spans="68:68" customFormat="1">
      <c r="BP979028" s="90"/>
    </row>
    <row r="979029" spans="68:68" customFormat="1">
      <c r="BP979029" s="90"/>
    </row>
    <row r="979030" spans="68:68" customFormat="1">
      <c r="BP979030" s="90"/>
    </row>
    <row r="979031" spans="68:68" customFormat="1">
      <c r="BP979031" s="90"/>
    </row>
    <row r="979032" spans="68:68" customFormat="1">
      <c r="BP979032" s="90"/>
    </row>
    <row r="979033" spans="68:68" customFormat="1">
      <c r="BP979033" s="90"/>
    </row>
    <row r="979034" spans="68:68" customFormat="1">
      <c r="BP979034" s="90"/>
    </row>
    <row r="979035" spans="68:68" customFormat="1">
      <c r="BP979035" s="90"/>
    </row>
    <row r="979036" spans="68:68" customFormat="1">
      <c r="BP979036" s="90"/>
    </row>
    <row r="979037" spans="68:68" customFormat="1">
      <c r="BP979037" s="90"/>
    </row>
    <row r="979038" spans="68:68" customFormat="1">
      <c r="BP979038" s="90"/>
    </row>
    <row r="979039" spans="68:68" customFormat="1">
      <c r="BP979039" s="90"/>
    </row>
    <row r="979040" spans="68:68" customFormat="1">
      <c r="BP979040" s="90"/>
    </row>
    <row r="979041" spans="68:68" customFormat="1">
      <c r="BP979041" s="90"/>
    </row>
    <row r="979042" spans="68:68" customFormat="1">
      <c r="BP979042" s="90"/>
    </row>
    <row r="979043" spans="68:68" customFormat="1">
      <c r="BP979043" s="90"/>
    </row>
    <row r="979044" spans="68:68" customFormat="1">
      <c r="BP979044" s="90"/>
    </row>
    <row r="979045" spans="68:68" customFormat="1">
      <c r="BP979045" s="90"/>
    </row>
    <row r="979046" spans="68:68" customFormat="1">
      <c r="BP979046" s="90"/>
    </row>
    <row r="979047" spans="68:68" customFormat="1">
      <c r="BP979047" s="90"/>
    </row>
    <row r="979048" spans="68:68" customFormat="1">
      <c r="BP979048" s="90"/>
    </row>
    <row r="979049" spans="68:68" customFormat="1">
      <c r="BP979049" s="90"/>
    </row>
    <row r="979050" spans="68:68" customFormat="1">
      <c r="BP979050" s="90"/>
    </row>
    <row r="979051" spans="68:68" customFormat="1">
      <c r="BP979051" s="90"/>
    </row>
    <row r="979052" spans="68:68" customFormat="1">
      <c r="BP979052" s="90"/>
    </row>
    <row r="979053" spans="68:68" customFormat="1">
      <c r="BP979053" s="90"/>
    </row>
    <row r="979054" spans="68:68" customFormat="1">
      <c r="BP979054" s="90"/>
    </row>
    <row r="979055" spans="68:68" customFormat="1">
      <c r="BP979055" s="90"/>
    </row>
    <row r="979056" spans="68:68" customFormat="1">
      <c r="BP979056" s="90"/>
    </row>
    <row r="979057" spans="68:68" customFormat="1">
      <c r="BP979057" s="90"/>
    </row>
    <row r="979058" spans="68:68" customFormat="1">
      <c r="BP979058" s="90"/>
    </row>
    <row r="979059" spans="68:68" customFormat="1">
      <c r="BP979059" s="90"/>
    </row>
    <row r="979060" spans="68:68" customFormat="1">
      <c r="BP979060" s="90"/>
    </row>
    <row r="979061" spans="68:68" customFormat="1">
      <c r="BP979061" s="90"/>
    </row>
    <row r="979062" spans="68:68" customFormat="1">
      <c r="BP979062" s="90"/>
    </row>
    <row r="979063" spans="68:68" customFormat="1">
      <c r="BP979063" s="90"/>
    </row>
    <row r="979064" spans="68:68" customFormat="1">
      <c r="BP979064" s="90"/>
    </row>
    <row r="979065" spans="68:68" customFormat="1">
      <c r="BP979065" s="90"/>
    </row>
    <row r="979066" spans="68:68" customFormat="1">
      <c r="BP979066" s="90"/>
    </row>
    <row r="979067" spans="68:68" customFormat="1">
      <c r="BP979067" s="90"/>
    </row>
    <row r="979068" spans="68:68" customFormat="1">
      <c r="BP979068" s="90"/>
    </row>
    <row r="979069" spans="68:68" customFormat="1">
      <c r="BP979069" s="90"/>
    </row>
    <row r="979070" spans="68:68" customFormat="1">
      <c r="BP979070" s="90"/>
    </row>
    <row r="979071" spans="68:68" customFormat="1">
      <c r="BP979071" s="90"/>
    </row>
    <row r="979072" spans="68:68" customFormat="1">
      <c r="BP979072" s="90"/>
    </row>
    <row r="979073" spans="68:68" customFormat="1">
      <c r="BP979073" s="90"/>
    </row>
    <row r="979074" spans="68:68" customFormat="1">
      <c r="BP979074" s="90"/>
    </row>
    <row r="979075" spans="68:68" customFormat="1">
      <c r="BP979075" s="90"/>
    </row>
    <row r="979076" spans="68:68" customFormat="1">
      <c r="BP979076" s="90"/>
    </row>
    <row r="979077" spans="68:68" customFormat="1">
      <c r="BP979077" s="90"/>
    </row>
    <row r="979078" spans="68:68" customFormat="1">
      <c r="BP979078" s="90"/>
    </row>
    <row r="979079" spans="68:68" customFormat="1">
      <c r="BP979079" s="90"/>
    </row>
    <row r="979080" spans="68:68" customFormat="1">
      <c r="BP979080" s="90"/>
    </row>
    <row r="979081" spans="68:68" customFormat="1">
      <c r="BP979081" s="90"/>
    </row>
    <row r="979082" spans="68:68" customFormat="1">
      <c r="BP979082" s="90"/>
    </row>
    <row r="979083" spans="68:68" customFormat="1">
      <c r="BP979083" s="90"/>
    </row>
    <row r="979084" spans="68:68" customFormat="1">
      <c r="BP979084" s="90"/>
    </row>
    <row r="979085" spans="68:68" customFormat="1">
      <c r="BP979085" s="90"/>
    </row>
    <row r="979086" spans="68:68" customFormat="1">
      <c r="BP979086" s="90"/>
    </row>
    <row r="979087" spans="68:68" customFormat="1">
      <c r="BP979087" s="90"/>
    </row>
    <row r="979088" spans="68:68" customFormat="1">
      <c r="BP979088" s="90"/>
    </row>
    <row r="979089" spans="68:68" customFormat="1">
      <c r="BP979089" s="90"/>
    </row>
    <row r="979090" spans="68:68" customFormat="1">
      <c r="BP979090" s="90"/>
    </row>
    <row r="979091" spans="68:68" customFormat="1">
      <c r="BP979091" s="90"/>
    </row>
    <row r="979092" spans="68:68" customFormat="1">
      <c r="BP979092" s="90"/>
    </row>
    <row r="979093" spans="68:68" customFormat="1">
      <c r="BP979093" s="90"/>
    </row>
    <row r="979094" spans="68:68" customFormat="1">
      <c r="BP979094" s="90"/>
    </row>
    <row r="979095" spans="68:68" customFormat="1">
      <c r="BP979095" s="90"/>
    </row>
    <row r="979096" spans="68:68" customFormat="1">
      <c r="BP979096" s="90"/>
    </row>
    <row r="979097" spans="68:68" customFormat="1">
      <c r="BP979097" s="90"/>
    </row>
    <row r="979098" spans="68:68" customFormat="1">
      <c r="BP979098" s="90"/>
    </row>
    <row r="979099" spans="68:68" customFormat="1">
      <c r="BP979099" s="90"/>
    </row>
    <row r="979100" spans="68:68" customFormat="1">
      <c r="BP979100" s="90"/>
    </row>
    <row r="979101" spans="68:68" customFormat="1">
      <c r="BP979101" s="90"/>
    </row>
    <row r="979102" spans="68:68" customFormat="1">
      <c r="BP979102" s="90"/>
    </row>
    <row r="979103" spans="68:68" customFormat="1">
      <c r="BP979103" s="90"/>
    </row>
    <row r="979104" spans="68:68" customFormat="1">
      <c r="BP979104" s="90"/>
    </row>
    <row r="979105" spans="68:68" customFormat="1">
      <c r="BP979105" s="90"/>
    </row>
    <row r="979106" spans="68:68" customFormat="1">
      <c r="BP979106" s="90"/>
    </row>
    <row r="979107" spans="68:68" customFormat="1">
      <c r="BP979107" s="90"/>
    </row>
    <row r="979108" spans="68:68" customFormat="1">
      <c r="BP979108" s="90"/>
    </row>
    <row r="979109" spans="68:68" customFormat="1">
      <c r="BP979109" s="90"/>
    </row>
    <row r="979110" spans="68:68" customFormat="1">
      <c r="BP979110" s="90"/>
    </row>
    <row r="979111" spans="68:68" customFormat="1">
      <c r="BP979111" s="90"/>
    </row>
    <row r="979112" spans="68:68" customFormat="1">
      <c r="BP979112" s="90"/>
    </row>
    <row r="979113" spans="68:68" customFormat="1">
      <c r="BP979113" s="90"/>
    </row>
    <row r="979114" spans="68:68" customFormat="1">
      <c r="BP979114" s="90"/>
    </row>
    <row r="979115" spans="68:68" customFormat="1">
      <c r="BP979115" s="90"/>
    </row>
    <row r="979116" spans="68:68" customFormat="1">
      <c r="BP979116" s="90"/>
    </row>
    <row r="979117" spans="68:68" customFormat="1">
      <c r="BP979117" s="90"/>
    </row>
    <row r="979118" spans="68:68" customFormat="1">
      <c r="BP979118" s="90"/>
    </row>
    <row r="979119" spans="68:68" customFormat="1">
      <c r="BP979119" s="90"/>
    </row>
    <row r="979120" spans="68:68" customFormat="1">
      <c r="BP979120" s="90"/>
    </row>
    <row r="979121" spans="68:68" customFormat="1">
      <c r="BP979121" s="90"/>
    </row>
    <row r="979122" spans="68:68" customFormat="1">
      <c r="BP979122" s="90"/>
    </row>
    <row r="979123" spans="68:68" customFormat="1">
      <c r="BP979123" s="90"/>
    </row>
    <row r="979124" spans="68:68" customFormat="1">
      <c r="BP979124" s="90"/>
    </row>
    <row r="979125" spans="68:68" customFormat="1">
      <c r="BP979125" s="90"/>
    </row>
    <row r="979126" spans="68:68" customFormat="1">
      <c r="BP979126" s="90"/>
    </row>
    <row r="979127" spans="68:68" customFormat="1">
      <c r="BP979127" s="90"/>
    </row>
    <row r="979128" spans="68:68" customFormat="1">
      <c r="BP979128" s="90"/>
    </row>
    <row r="979129" spans="68:68" customFormat="1">
      <c r="BP979129" s="90"/>
    </row>
    <row r="979130" spans="68:68" customFormat="1">
      <c r="BP979130" s="90"/>
    </row>
    <row r="979131" spans="68:68" customFormat="1">
      <c r="BP979131" s="90"/>
    </row>
    <row r="979132" spans="68:68" customFormat="1">
      <c r="BP979132" s="90"/>
    </row>
    <row r="979133" spans="68:68" customFormat="1">
      <c r="BP979133" s="90"/>
    </row>
    <row r="979134" spans="68:68" customFormat="1">
      <c r="BP979134" s="90"/>
    </row>
    <row r="979135" spans="68:68" customFormat="1">
      <c r="BP979135" s="90"/>
    </row>
    <row r="979136" spans="68:68" customFormat="1">
      <c r="BP979136" s="90"/>
    </row>
    <row r="979137" spans="68:68" customFormat="1">
      <c r="BP979137" s="90"/>
    </row>
    <row r="979138" spans="68:68" customFormat="1">
      <c r="BP979138" s="90"/>
    </row>
    <row r="979139" spans="68:68" customFormat="1">
      <c r="BP979139" s="90"/>
    </row>
    <row r="979140" spans="68:68" customFormat="1">
      <c r="BP979140" s="90"/>
    </row>
    <row r="979141" spans="68:68" customFormat="1">
      <c r="BP979141" s="90"/>
    </row>
    <row r="979142" spans="68:68" customFormat="1">
      <c r="BP979142" s="90"/>
    </row>
    <row r="979143" spans="68:68" customFormat="1">
      <c r="BP979143" s="90"/>
    </row>
    <row r="979144" spans="68:68" customFormat="1">
      <c r="BP979144" s="90"/>
    </row>
    <row r="979145" spans="68:68" customFormat="1">
      <c r="BP979145" s="90"/>
    </row>
    <row r="979146" spans="68:68" customFormat="1">
      <c r="BP979146" s="90"/>
    </row>
    <row r="979147" spans="68:68" customFormat="1">
      <c r="BP979147" s="90"/>
    </row>
    <row r="979148" spans="68:68" customFormat="1">
      <c r="BP979148" s="90"/>
    </row>
    <row r="979149" spans="68:68" customFormat="1">
      <c r="BP979149" s="90"/>
    </row>
    <row r="979150" spans="68:68" customFormat="1">
      <c r="BP979150" s="90"/>
    </row>
    <row r="979151" spans="68:68" customFormat="1">
      <c r="BP979151" s="90"/>
    </row>
    <row r="979152" spans="68:68" customFormat="1">
      <c r="BP979152" s="90"/>
    </row>
    <row r="979153" spans="68:68" customFormat="1">
      <c r="BP979153" s="90"/>
    </row>
    <row r="979154" spans="68:68" customFormat="1">
      <c r="BP979154" s="90"/>
    </row>
    <row r="979155" spans="68:68" customFormat="1">
      <c r="BP979155" s="90"/>
    </row>
    <row r="979156" spans="68:68" customFormat="1">
      <c r="BP979156" s="90"/>
    </row>
    <row r="979157" spans="68:68" customFormat="1">
      <c r="BP979157" s="90"/>
    </row>
    <row r="979158" spans="68:68" customFormat="1">
      <c r="BP979158" s="90"/>
    </row>
    <row r="979159" spans="68:68" customFormat="1">
      <c r="BP979159" s="90"/>
    </row>
    <row r="979160" spans="68:68" customFormat="1">
      <c r="BP979160" s="90"/>
    </row>
    <row r="979161" spans="68:68" customFormat="1">
      <c r="BP979161" s="90"/>
    </row>
    <row r="979162" spans="68:68" customFormat="1">
      <c r="BP979162" s="90"/>
    </row>
    <row r="979163" spans="68:68" customFormat="1">
      <c r="BP979163" s="90"/>
    </row>
    <row r="979164" spans="68:68" customFormat="1">
      <c r="BP979164" s="90"/>
    </row>
    <row r="979165" spans="68:68" customFormat="1">
      <c r="BP979165" s="90"/>
    </row>
    <row r="979166" spans="68:68" customFormat="1">
      <c r="BP979166" s="90"/>
    </row>
    <row r="979167" spans="68:68" customFormat="1">
      <c r="BP979167" s="90"/>
    </row>
    <row r="979168" spans="68:68" customFormat="1">
      <c r="BP979168" s="90"/>
    </row>
    <row r="979169" spans="68:68" customFormat="1">
      <c r="BP979169" s="90"/>
    </row>
    <row r="979170" spans="68:68" customFormat="1">
      <c r="BP979170" s="90"/>
    </row>
    <row r="979171" spans="68:68" customFormat="1">
      <c r="BP979171" s="90"/>
    </row>
    <row r="979172" spans="68:68" customFormat="1">
      <c r="BP979172" s="90"/>
    </row>
    <row r="979173" spans="68:68" customFormat="1">
      <c r="BP979173" s="90"/>
    </row>
    <row r="979174" spans="68:68" customFormat="1">
      <c r="BP979174" s="90"/>
    </row>
    <row r="979175" spans="68:68" customFormat="1">
      <c r="BP979175" s="90"/>
    </row>
    <row r="979176" spans="68:68" customFormat="1">
      <c r="BP979176" s="90"/>
    </row>
    <row r="979177" spans="68:68" customFormat="1">
      <c r="BP979177" s="90"/>
    </row>
    <row r="979178" spans="68:68" customFormat="1">
      <c r="BP979178" s="90"/>
    </row>
    <row r="979179" spans="68:68" customFormat="1">
      <c r="BP979179" s="90"/>
    </row>
    <row r="979180" spans="68:68" customFormat="1">
      <c r="BP979180" s="90"/>
    </row>
    <row r="979181" spans="68:68" customFormat="1">
      <c r="BP979181" s="90"/>
    </row>
    <row r="979182" spans="68:68" customFormat="1">
      <c r="BP979182" s="90"/>
    </row>
    <row r="979183" spans="68:68" customFormat="1">
      <c r="BP979183" s="90"/>
    </row>
    <row r="979184" spans="68:68" customFormat="1">
      <c r="BP979184" s="90"/>
    </row>
    <row r="979185" spans="68:68" customFormat="1">
      <c r="BP979185" s="90"/>
    </row>
    <row r="979186" spans="68:68" customFormat="1">
      <c r="BP979186" s="90"/>
    </row>
    <row r="979187" spans="68:68" customFormat="1">
      <c r="BP979187" s="90"/>
    </row>
    <row r="979188" spans="68:68" customFormat="1">
      <c r="BP979188" s="90"/>
    </row>
    <row r="979189" spans="68:68" customFormat="1">
      <c r="BP979189" s="90"/>
    </row>
    <row r="979190" spans="68:68" customFormat="1">
      <c r="BP979190" s="90"/>
    </row>
    <row r="979191" spans="68:68" customFormat="1">
      <c r="BP979191" s="90"/>
    </row>
    <row r="979192" spans="68:68" customFormat="1">
      <c r="BP979192" s="90"/>
    </row>
    <row r="979193" spans="68:68" customFormat="1">
      <c r="BP979193" s="90"/>
    </row>
    <row r="979194" spans="68:68" customFormat="1">
      <c r="BP979194" s="90"/>
    </row>
    <row r="979195" spans="68:68" customFormat="1">
      <c r="BP979195" s="90"/>
    </row>
    <row r="979196" spans="68:68" customFormat="1">
      <c r="BP979196" s="90"/>
    </row>
    <row r="979197" spans="68:68" customFormat="1">
      <c r="BP979197" s="90"/>
    </row>
    <row r="979198" spans="68:68" customFormat="1">
      <c r="BP979198" s="90"/>
    </row>
    <row r="979199" spans="68:68" customFormat="1">
      <c r="BP979199" s="90"/>
    </row>
    <row r="979200" spans="68:68" customFormat="1">
      <c r="BP979200" s="90"/>
    </row>
    <row r="979201" spans="68:68" customFormat="1">
      <c r="BP979201" s="90"/>
    </row>
    <row r="979202" spans="68:68" customFormat="1">
      <c r="BP979202" s="90"/>
    </row>
    <row r="979203" spans="68:68" customFormat="1">
      <c r="BP979203" s="90"/>
    </row>
    <row r="979204" spans="68:68" customFormat="1">
      <c r="BP979204" s="90"/>
    </row>
    <row r="979205" spans="68:68" customFormat="1">
      <c r="BP979205" s="90"/>
    </row>
    <row r="979206" spans="68:68" customFormat="1">
      <c r="BP979206" s="90"/>
    </row>
    <row r="979207" spans="68:68" customFormat="1">
      <c r="BP979207" s="90"/>
    </row>
    <row r="979208" spans="68:68" customFormat="1">
      <c r="BP979208" s="90"/>
    </row>
    <row r="979209" spans="68:68" customFormat="1">
      <c r="BP979209" s="90"/>
    </row>
    <row r="979210" spans="68:68" customFormat="1">
      <c r="BP979210" s="90"/>
    </row>
    <row r="979211" spans="68:68" customFormat="1">
      <c r="BP979211" s="90"/>
    </row>
    <row r="979212" spans="68:68" customFormat="1">
      <c r="BP979212" s="90"/>
    </row>
    <row r="979213" spans="68:68" customFormat="1">
      <c r="BP979213" s="90"/>
    </row>
    <row r="979214" spans="68:68" customFormat="1">
      <c r="BP979214" s="90"/>
    </row>
    <row r="979215" spans="68:68" customFormat="1">
      <c r="BP979215" s="90"/>
    </row>
    <row r="979216" spans="68:68" customFormat="1">
      <c r="BP979216" s="90"/>
    </row>
    <row r="979217" spans="68:68" customFormat="1">
      <c r="BP979217" s="90"/>
    </row>
    <row r="979218" spans="68:68" customFormat="1">
      <c r="BP979218" s="90"/>
    </row>
    <row r="979219" spans="68:68" customFormat="1">
      <c r="BP979219" s="90"/>
    </row>
    <row r="979220" spans="68:68" customFormat="1">
      <c r="BP979220" s="90"/>
    </row>
    <row r="979221" spans="68:68" customFormat="1">
      <c r="BP979221" s="90"/>
    </row>
    <row r="979222" spans="68:68" customFormat="1">
      <c r="BP979222" s="90"/>
    </row>
    <row r="979223" spans="68:68" customFormat="1">
      <c r="BP979223" s="90"/>
    </row>
    <row r="979224" spans="68:68" customFormat="1">
      <c r="BP979224" s="90"/>
    </row>
    <row r="979225" spans="68:68" customFormat="1">
      <c r="BP979225" s="90"/>
    </row>
    <row r="979226" spans="68:68" customFormat="1">
      <c r="BP979226" s="90"/>
    </row>
    <row r="979227" spans="68:68" customFormat="1">
      <c r="BP979227" s="90"/>
    </row>
    <row r="979228" spans="68:68" customFormat="1">
      <c r="BP979228" s="90"/>
    </row>
    <row r="979229" spans="68:68" customFormat="1">
      <c r="BP979229" s="90"/>
    </row>
    <row r="979230" spans="68:68" customFormat="1">
      <c r="BP979230" s="90"/>
    </row>
    <row r="979231" spans="68:68" customFormat="1">
      <c r="BP979231" s="90"/>
    </row>
    <row r="979232" spans="68:68" customFormat="1">
      <c r="BP979232" s="90"/>
    </row>
    <row r="979233" spans="68:68" customFormat="1">
      <c r="BP979233" s="90"/>
    </row>
    <row r="979234" spans="68:68" customFormat="1">
      <c r="BP979234" s="90"/>
    </row>
    <row r="979235" spans="68:68" customFormat="1">
      <c r="BP979235" s="90"/>
    </row>
    <row r="979236" spans="68:68" customFormat="1">
      <c r="BP979236" s="90"/>
    </row>
    <row r="979237" spans="68:68" customFormat="1">
      <c r="BP979237" s="90"/>
    </row>
    <row r="979238" spans="68:68" customFormat="1">
      <c r="BP979238" s="90"/>
    </row>
    <row r="979239" spans="68:68" customFormat="1">
      <c r="BP979239" s="90"/>
    </row>
    <row r="979240" spans="68:68" customFormat="1">
      <c r="BP979240" s="90"/>
    </row>
    <row r="979241" spans="68:68" customFormat="1">
      <c r="BP979241" s="90"/>
    </row>
    <row r="979242" spans="68:68" customFormat="1">
      <c r="BP979242" s="90"/>
    </row>
    <row r="979243" spans="68:68" customFormat="1">
      <c r="BP979243" s="90"/>
    </row>
    <row r="979244" spans="68:68" customFormat="1">
      <c r="BP979244" s="90"/>
    </row>
    <row r="979245" spans="68:68" customFormat="1">
      <c r="BP979245" s="90"/>
    </row>
    <row r="979246" spans="68:68" customFormat="1">
      <c r="BP979246" s="90"/>
    </row>
    <row r="979247" spans="68:68" customFormat="1">
      <c r="BP979247" s="90"/>
    </row>
    <row r="979248" spans="68:68" customFormat="1">
      <c r="BP979248" s="90"/>
    </row>
    <row r="979249" spans="68:68" customFormat="1">
      <c r="BP979249" s="90"/>
    </row>
    <row r="979250" spans="68:68" customFormat="1">
      <c r="BP979250" s="90"/>
    </row>
    <row r="979251" spans="68:68" customFormat="1">
      <c r="BP979251" s="90"/>
    </row>
    <row r="979252" spans="68:68" customFormat="1">
      <c r="BP979252" s="90"/>
    </row>
    <row r="979253" spans="68:68" customFormat="1">
      <c r="BP979253" s="90"/>
    </row>
    <row r="979254" spans="68:68" customFormat="1">
      <c r="BP979254" s="90"/>
    </row>
    <row r="979255" spans="68:68" customFormat="1">
      <c r="BP979255" s="90"/>
    </row>
    <row r="979256" spans="68:68" customFormat="1">
      <c r="BP979256" s="90"/>
    </row>
    <row r="979257" spans="68:68" customFormat="1">
      <c r="BP979257" s="90"/>
    </row>
    <row r="979258" spans="68:68" customFormat="1">
      <c r="BP979258" s="90"/>
    </row>
    <row r="979259" spans="68:68" customFormat="1">
      <c r="BP979259" s="90"/>
    </row>
    <row r="979260" spans="68:68" customFormat="1">
      <c r="BP979260" s="90"/>
    </row>
    <row r="979261" spans="68:68" customFormat="1">
      <c r="BP979261" s="90"/>
    </row>
    <row r="979262" spans="68:68" customFormat="1">
      <c r="BP979262" s="90"/>
    </row>
    <row r="979263" spans="68:68" customFormat="1">
      <c r="BP979263" s="90"/>
    </row>
    <row r="979264" spans="68:68" customFormat="1">
      <c r="BP979264" s="90"/>
    </row>
    <row r="979265" spans="68:68" customFormat="1">
      <c r="BP979265" s="90"/>
    </row>
    <row r="979266" spans="68:68" customFormat="1">
      <c r="BP979266" s="90"/>
    </row>
    <row r="979267" spans="68:68" customFormat="1">
      <c r="BP979267" s="90"/>
    </row>
    <row r="979268" spans="68:68" customFormat="1">
      <c r="BP979268" s="90"/>
    </row>
    <row r="979269" spans="68:68" customFormat="1">
      <c r="BP979269" s="90"/>
    </row>
    <row r="979270" spans="68:68" customFormat="1">
      <c r="BP979270" s="90"/>
    </row>
    <row r="979271" spans="68:68" customFormat="1">
      <c r="BP979271" s="90"/>
    </row>
    <row r="979272" spans="68:68" customFormat="1">
      <c r="BP979272" s="90"/>
    </row>
    <row r="979273" spans="68:68" customFormat="1">
      <c r="BP979273" s="90"/>
    </row>
    <row r="979274" spans="68:68" customFormat="1">
      <c r="BP979274" s="90"/>
    </row>
    <row r="979275" spans="68:68" customFormat="1">
      <c r="BP979275" s="90"/>
    </row>
    <row r="979276" spans="68:68" customFormat="1">
      <c r="BP979276" s="90"/>
    </row>
    <row r="979277" spans="68:68" customFormat="1">
      <c r="BP979277" s="90"/>
    </row>
    <row r="979278" spans="68:68" customFormat="1">
      <c r="BP979278" s="90"/>
    </row>
    <row r="979279" spans="68:68" customFormat="1">
      <c r="BP979279" s="90"/>
    </row>
    <row r="979280" spans="68:68" customFormat="1">
      <c r="BP979280" s="90"/>
    </row>
    <row r="979281" spans="68:68" customFormat="1">
      <c r="BP979281" s="90"/>
    </row>
    <row r="979282" spans="68:68" customFormat="1">
      <c r="BP979282" s="90"/>
    </row>
    <row r="979283" spans="68:68" customFormat="1">
      <c r="BP979283" s="90"/>
    </row>
    <row r="979284" spans="68:68" customFormat="1">
      <c r="BP979284" s="90"/>
    </row>
    <row r="979285" spans="68:68" customFormat="1">
      <c r="BP979285" s="90"/>
    </row>
    <row r="979286" spans="68:68" customFormat="1">
      <c r="BP979286" s="90"/>
    </row>
    <row r="979287" spans="68:68" customFormat="1">
      <c r="BP979287" s="90"/>
    </row>
    <row r="979288" spans="68:68" customFormat="1">
      <c r="BP979288" s="90"/>
    </row>
    <row r="979289" spans="68:68" customFormat="1">
      <c r="BP979289" s="90"/>
    </row>
    <row r="979290" spans="68:68" customFormat="1">
      <c r="BP979290" s="90"/>
    </row>
    <row r="979291" spans="68:68" customFormat="1">
      <c r="BP979291" s="90"/>
    </row>
    <row r="979292" spans="68:68" customFormat="1">
      <c r="BP979292" s="90"/>
    </row>
    <row r="979293" spans="68:68" customFormat="1">
      <c r="BP979293" s="90"/>
    </row>
    <row r="979294" spans="68:68" customFormat="1">
      <c r="BP979294" s="90"/>
    </row>
    <row r="979295" spans="68:68" customFormat="1">
      <c r="BP979295" s="90"/>
    </row>
    <row r="979296" spans="68:68" customFormat="1">
      <c r="BP979296" s="90"/>
    </row>
    <row r="979297" spans="68:68" customFormat="1">
      <c r="BP979297" s="90"/>
    </row>
    <row r="979298" spans="68:68" customFormat="1">
      <c r="BP979298" s="90"/>
    </row>
    <row r="979299" spans="68:68" customFormat="1">
      <c r="BP979299" s="90"/>
    </row>
    <row r="979300" spans="68:68" customFormat="1">
      <c r="BP979300" s="90"/>
    </row>
    <row r="979301" spans="68:68" customFormat="1">
      <c r="BP979301" s="90"/>
    </row>
    <row r="979302" spans="68:68" customFormat="1">
      <c r="BP979302" s="90"/>
    </row>
    <row r="979303" spans="68:68" customFormat="1">
      <c r="BP979303" s="90"/>
    </row>
    <row r="979304" spans="68:68" customFormat="1">
      <c r="BP979304" s="90"/>
    </row>
    <row r="979305" spans="68:68" customFormat="1">
      <c r="BP979305" s="90"/>
    </row>
    <row r="979306" spans="68:68" customFormat="1">
      <c r="BP979306" s="90"/>
    </row>
    <row r="979307" spans="68:68" customFormat="1">
      <c r="BP979307" s="90"/>
    </row>
    <row r="979308" spans="68:68" customFormat="1">
      <c r="BP979308" s="90"/>
    </row>
    <row r="979309" spans="68:68" customFormat="1">
      <c r="BP979309" s="90"/>
    </row>
    <row r="979310" spans="68:68" customFormat="1">
      <c r="BP979310" s="90"/>
    </row>
    <row r="979311" spans="68:68" customFormat="1">
      <c r="BP979311" s="90"/>
    </row>
    <row r="979312" spans="68:68" customFormat="1">
      <c r="BP979312" s="90"/>
    </row>
    <row r="979313" spans="68:68" customFormat="1">
      <c r="BP979313" s="90"/>
    </row>
    <row r="979314" spans="68:68" customFormat="1">
      <c r="BP979314" s="90"/>
    </row>
    <row r="979315" spans="68:68" customFormat="1">
      <c r="BP979315" s="90"/>
    </row>
    <row r="979316" spans="68:68" customFormat="1">
      <c r="BP979316" s="90"/>
    </row>
    <row r="979317" spans="68:68" customFormat="1">
      <c r="BP979317" s="90"/>
    </row>
    <row r="979318" spans="68:68" customFormat="1">
      <c r="BP979318" s="90"/>
    </row>
    <row r="979319" spans="68:68" customFormat="1">
      <c r="BP979319" s="90"/>
    </row>
    <row r="979320" spans="68:68" customFormat="1">
      <c r="BP979320" s="90"/>
    </row>
    <row r="979321" spans="68:68" customFormat="1">
      <c r="BP979321" s="90"/>
    </row>
    <row r="979322" spans="68:68" customFormat="1">
      <c r="BP979322" s="90"/>
    </row>
    <row r="979323" spans="68:68" customFormat="1">
      <c r="BP979323" s="90"/>
    </row>
    <row r="979324" spans="68:68" customFormat="1">
      <c r="BP979324" s="90"/>
    </row>
    <row r="979325" spans="68:68" customFormat="1">
      <c r="BP979325" s="90"/>
    </row>
    <row r="979326" spans="68:68" customFormat="1">
      <c r="BP979326" s="90"/>
    </row>
    <row r="979327" spans="68:68" customFormat="1">
      <c r="BP979327" s="90"/>
    </row>
    <row r="979328" spans="68:68" customFormat="1">
      <c r="BP979328" s="90"/>
    </row>
    <row r="979329" spans="68:68" customFormat="1">
      <c r="BP979329" s="90"/>
    </row>
    <row r="979330" spans="68:68" customFormat="1">
      <c r="BP979330" s="90"/>
    </row>
    <row r="979331" spans="68:68" customFormat="1">
      <c r="BP979331" s="90"/>
    </row>
    <row r="979332" spans="68:68" customFormat="1">
      <c r="BP979332" s="90"/>
    </row>
    <row r="979333" spans="68:68" customFormat="1">
      <c r="BP979333" s="90"/>
    </row>
    <row r="979334" spans="68:68" customFormat="1">
      <c r="BP979334" s="90"/>
    </row>
    <row r="979335" spans="68:68" customFormat="1">
      <c r="BP979335" s="90"/>
    </row>
    <row r="979336" spans="68:68" customFormat="1">
      <c r="BP979336" s="90"/>
    </row>
    <row r="979337" spans="68:68" customFormat="1">
      <c r="BP979337" s="90"/>
    </row>
    <row r="979338" spans="68:68" customFormat="1">
      <c r="BP979338" s="90"/>
    </row>
    <row r="979339" spans="68:68" customFormat="1">
      <c r="BP979339" s="90"/>
    </row>
    <row r="979340" spans="68:68" customFormat="1">
      <c r="BP979340" s="90"/>
    </row>
    <row r="979341" spans="68:68" customFormat="1">
      <c r="BP979341" s="90"/>
    </row>
    <row r="979342" spans="68:68" customFormat="1">
      <c r="BP979342" s="90"/>
    </row>
    <row r="979343" spans="68:68" customFormat="1">
      <c r="BP979343" s="90"/>
    </row>
    <row r="979344" spans="68:68" customFormat="1">
      <c r="BP979344" s="90"/>
    </row>
    <row r="979345" spans="68:68" customFormat="1">
      <c r="BP979345" s="90"/>
    </row>
    <row r="979346" spans="68:68" customFormat="1">
      <c r="BP979346" s="90"/>
    </row>
    <row r="979347" spans="68:68" customFormat="1">
      <c r="BP979347" s="90"/>
    </row>
    <row r="979348" spans="68:68" customFormat="1">
      <c r="BP979348" s="90"/>
    </row>
    <row r="979349" spans="68:68" customFormat="1">
      <c r="BP979349" s="90"/>
    </row>
    <row r="979350" spans="68:68" customFormat="1">
      <c r="BP979350" s="90"/>
    </row>
    <row r="979351" spans="68:68" customFormat="1">
      <c r="BP979351" s="90"/>
    </row>
    <row r="979352" spans="68:68" customFormat="1">
      <c r="BP979352" s="90"/>
    </row>
    <row r="979353" spans="68:68" customFormat="1">
      <c r="BP979353" s="90"/>
    </row>
    <row r="979354" spans="68:68" customFormat="1">
      <c r="BP979354" s="90"/>
    </row>
    <row r="979355" spans="68:68" customFormat="1">
      <c r="BP979355" s="90"/>
    </row>
    <row r="979356" spans="68:68" customFormat="1">
      <c r="BP979356" s="90"/>
    </row>
    <row r="979357" spans="68:68" customFormat="1">
      <c r="BP979357" s="90"/>
    </row>
    <row r="979358" spans="68:68" customFormat="1">
      <c r="BP979358" s="90"/>
    </row>
    <row r="979359" spans="68:68" customFormat="1">
      <c r="BP979359" s="90"/>
    </row>
    <row r="979360" spans="68:68" customFormat="1">
      <c r="BP979360" s="90"/>
    </row>
    <row r="979361" spans="68:68" customFormat="1">
      <c r="BP979361" s="90"/>
    </row>
    <row r="979362" spans="68:68" customFormat="1">
      <c r="BP979362" s="90"/>
    </row>
    <row r="979363" spans="68:68" customFormat="1">
      <c r="BP979363" s="90"/>
    </row>
    <row r="979364" spans="68:68" customFormat="1">
      <c r="BP979364" s="90"/>
    </row>
    <row r="979365" spans="68:68" customFormat="1">
      <c r="BP979365" s="90"/>
    </row>
    <row r="979366" spans="68:68" customFormat="1">
      <c r="BP979366" s="90"/>
    </row>
    <row r="979367" spans="68:68" customFormat="1">
      <c r="BP979367" s="90"/>
    </row>
    <row r="979368" spans="68:68" customFormat="1">
      <c r="BP979368" s="90"/>
    </row>
    <row r="979369" spans="68:68" customFormat="1">
      <c r="BP979369" s="90"/>
    </row>
    <row r="979370" spans="68:68" customFormat="1">
      <c r="BP979370" s="90"/>
    </row>
    <row r="979371" spans="68:68" customFormat="1">
      <c r="BP979371" s="90"/>
    </row>
    <row r="979372" spans="68:68" customFormat="1">
      <c r="BP979372" s="90"/>
    </row>
    <row r="979373" spans="68:68" customFormat="1">
      <c r="BP979373" s="90"/>
    </row>
    <row r="979374" spans="68:68" customFormat="1">
      <c r="BP979374" s="90"/>
    </row>
    <row r="979375" spans="68:68" customFormat="1">
      <c r="BP979375" s="90"/>
    </row>
    <row r="979376" spans="68:68" customFormat="1">
      <c r="BP979376" s="90"/>
    </row>
    <row r="979377" spans="68:68" customFormat="1">
      <c r="BP979377" s="90"/>
    </row>
    <row r="979378" spans="68:68" customFormat="1">
      <c r="BP979378" s="90"/>
    </row>
    <row r="979379" spans="68:68" customFormat="1">
      <c r="BP979379" s="90"/>
    </row>
    <row r="979380" spans="68:68" customFormat="1">
      <c r="BP979380" s="90"/>
    </row>
    <row r="979381" spans="68:68" customFormat="1">
      <c r="BP979381" s="90"/>
    </row>
    <row r="979382" spans="68:68" customFormat="1">
      <c r="BP979382" s="90"/>
    </row>
    <row r="979383" spans="68:68" customFormat="1">
      <c r="BP979383" s="90"/>
    </row>
    <row r="979384" spans="68:68" customFormat="1">
      <c r="BP979384" s="90"/>
    </row>
    <row r="979385" spans="68:68" customFormat="1">
      <c r="BP979385" s="90"/>
    </row>
    <row r="979386" spans="68:68" customFormat="1">
      <c r="BP979386" s="90"/>
    </row>
    <row r="979387" spans="68:68" customFormat="1">
      <c r="BP979387" s="90"/>
    </row>
    <row r="979388" spans="68:68" customFormat="1">
      <c r="BP979388" s="90"/>
    </row>
    <row r="979389" spans="68:68" customFormat="1">
      <c r="BP979389" s="90"/>
    </row>
    <row r="979390" spans="68:68" customFormat="1">
      <c r="BP979390" s="90"/>
    </row>
    <row r="979391" spans="68:68" customFormat="1">
      <c r="BP979391" s="90"/>
    </row>
    <row r="979392" spans="68:68" customFormat="1">
      <c r="BP979392" s="90"/>
    </row>
    <row r="979393" spans="68:68" customFormat="1">
      <c r="BP979393" s="90"/>
    </row>
    <row r="979394" spans="68:68" customFormat="1">
      <c r="BP979394" s="90"/>
    </row>
    <row r="979395" spans="68:68" customFormat="1">
      <c r="BP979395" s="90"/>
    </row>
    <row r="979396" spans="68:68" customFormat="1">
      <c r="BP979396" s="90"/>
    </row>
    <row r="979397" spans="68:68" customFormat="1">
      <c r="BP979397" s="90"/>
    </row>
    <row r="979398" spans="68:68" customFormat="1">
      <c r="BP979398" s="90"/>
    </row>
    <row r="979399" spans="68:68" customFormat="1">
      <c r="BP979399" s="90"/>
    </row>
    <row r="979400" spans="68:68" customFormat="1">
      <c r="BP979400" s="90"/>
    </row>
    <row r="979401" spans="68:68" customFormat="1">
      <c r="BP979401" s="90"/>
    </row>
    <row r="979402" spans="68:68" customFormat="1">
      <c r="BP979402" s="90"/>
    </row>
    <row r="979403" spans="68:68" customFormat="1">
      <c r="BP979403" s="90"/>
    </row>
    <row r="979404" spans="68:68" customFormat="1">
      <c r="BP979404" s="90"/>
    </row>
    <row r="979405" spans="68:68" customFormat="1">
      <c r="BP979405" s="90"/>
    </row>
    <row r="979406" spans="68:68" customFormat="1">
      <c r="BP979406" s="90"/>
    </row>
    <row r="979407" spans="68:68" customFormat="1">
      <c r="BP979407" s="90"/>
    </row>
    <row r="979408" spans="68:68" customFormat="1">
      <c r="BP979408" s="90"/>
    </row>
    <row r="979409" spans="68:68" customFormat="1">
      <c r="BP979409" s="90"/>
    </row>
    <row r="979410" spans="68:68" customFormat="1">
      <c r="BP979410" s="90"/>
    </row>
    <row r="979411" spans="68:68" customFormat="1">
      <c r="BP979411" s="90"/>
    </row>
    <row r="979412" spans="68:68" customFormat="1">
      <c r="BP979412" s="90"/>
    </row>
    <row r="979413" spans="68:68" customFormat="1">
      <c r="BP979413" s="90"/>
    </row>
    <row r="979414" spans="68:68" customFormat="1">
      <c r="BP979414" s="90"/>
    </row>
    <row r="979415" spans="68:68" customFormat="1">
      <c r="BP979415" s="90"/>
    </row>
    <row r="979416" spans="68:68" customFormat="1">
      <c r="BP979416" s="90"/>
    </row>
    <row r="979417" spans="68:68" customFormat="1">
      <c r="BP979417" s="90"/>
    </row>
    <row r="979418" spans="68:68" customFormat="1">
      <c r="BP979418" s="90"/>
    </row>
    <row r="979419" spans="68:68" customFormat="1">
      <c r="BP979419" s="90"/>
    </row>
    <row r="979420" spans="68:68" customFormat="1">
      <c r="BP979420" s="90"/>
    </row>
    <row r="979421" spans="68:68" customFormat="1">
      <c r="BP979421" s="90"/>
    </row>
    <row r="979422" spans="68:68" customFormat="1">
      <c r="BP979422" s="90"/>
    </row>
    <row r="979423" spans="68:68" customFormat="1">
      <c r="BP979423" s="90"/>
    </row>
    <row r="979424" spans="68:68" customFormat="1">
      <c r="BP979424" s="90"/>
    </row>
    <row r="979425" spans="68:68" customFormat="1">
      <c r="BP979425" s="90"/>
    </row>
    <row r="979426" spans="68:68" customFormat="1">
      <c r="BP979426" s="90"/>
    </row>
    <row r="979427" spans="68:68" customFormat="1">
      <c r="BP979427" s="90"/>
    </row>
    <row r="979428" spans="68:68" customFormat="1">
      <c r="BP979428" s="90"/>
    </row>
    <row r="979429" spans="68:68" customFormat="1">
      <c r="BP979429" s="90"/>
    </row>
    <row r="979430" spans="68:68" customFormat="1">
      <c r="BP979430" s="90"/>
    </row>
    <row r="979431" spans="68:68" customFormat="1">
      <c r="BP979431" s="90"/>
    </row>
    <row r="979432" spans="68:68" customFormat="1">
      <c r="BP979432" s="90"/>
    </row>
    <row r="979433" spans="68:68" customFormat="1">
      <c r="BP979433" s="90"/>
    </row>
    <row r="979434" spans="68:68" customFormat="1">
      <c r="BP979434" s="90"/>
    </row>
    <row r="979435" spans="68:68" customFormat="1">
      <c r="BP979435" s="90"/>
    </row>
    <row r="979436" spans="68:68" customFormat="1">
      <c r="BP979436" s="90"/>
    </row>
    <row r="979437" spans="68:68" customFormat="1">
      <c r="BP979437" s="90"/>
    </row>
    <row r="979438" spans="68:68" customFormat="1">
      <c r="BP979438" s="90"/>
    </row>
    <row r="979439" spans="68:68" customFormat="1">
      <c r="BP979439" s="90"/>
    </row>
    <row r="979440" spans="68:68" customFormat="1">
      <c r="BP979440" s="90"/>
    </row>
    <row r="979441" spans="68:68" customFormat="1">
      <c r="BP979441" s="90"/>
    </row>
    <row r="979442" spans="68:68" customFormat="1">
      <c r="BP979442" s="90"/>
    </row>
    <row r="979443" spans="68:68" customFormat="1">
      <c r="BP979443" s="90"/>
    </row>
    <row r="979444" spans="68:68" customFormat="1">
      <c r="BP979444" s="90"/>
    </row>
    <row r="979445" spans="68:68" customFormat="1">
      <c r="BP979445" s="90"/>
    </row>
    <row r="979446" spans="68:68" customFormat="1">
      <c r="BP979446" s="90"/>
    </row>
    <row r="979447" spans="68:68" customFormat="1">
      <c r="BP979447" s="90"/>
    </row>
    <row r="979448" spans="68:68" customFormat="1">
      <c r="BP979448" s="90"/>
    </row>
    <row r="979449" spans="68:68" customFormat="1">
      <c r="BP979449" s="90"/>
    </row>
    <row r="979450" spans="68:68" customFormat="1">
      <c r="BP979450" s="90"/>
    </row>
    <row r="979451" spans="68:68" customFormat="1">
      <c r="BP979451" s="90"/>
    </row>
    <row r="979452" spans="68:68" customFormat="1">
      <c r="BP979452" s="90"/>
    </row>
    <row r="979453" spans="68:68" customFormat="1">
      <c r="BP979453" s="90"/>
    </row>
    <row r="979454" spans="68:68" customFormat="1">
      <c r="BP979454" s="90"/>
    </row>
    <row r="979455" spans="68:68" customFormat="1">
      <c r="BP979455" s="90"/>
    </row>
    <row r="979456" spans="68:68" customFormat="1">
      <c r="BP979456" s="90"/>
    </row>
    <row r="979457" spans="68:68" customFormat="1">
      <c r="BP979457" s="90"/>
    </row>
    <row r="979458" spans="68:68" customFormat="1">
      <c r="BP979458" s="90"/>
    </row>
    <row r="979459" spans="68:68" customFormat="1">
      <c r="BP979459" s="90"/>
    </row>
    <row r="979460" spans="68:68" customFormat="1">
      <c r="BP979460" s="90"/>
    </row>
    <row r="979461" spans="68:68" customFormat="1">
      <c r="BP979461" s="90"/>
    </row>
    <row r="979462" spans="68:68" customFormat="1">
      <c r="BP979462" s="90"/>
    </row>
    <row r="979463" spans="68:68" customFormat="1">
      <c r="BP979463" s="90"/>
    </row>
    <row r="979464" spans="68:68" customFormat="1">
      <c r="BP979464" s="90"/>
    </row>
    <row r="979465" spans="68:68" customFormat="1">
      <c r="BP979465" s="90"/>
    </row>
    <row r="979466" spans="68:68" customFormat="1">
      <c r="BP979466" s="90"/>
    </row>
    <row r="979467" spans="68:68" customFormat="1">
      <c r="BP979467" s="90"/>
    </row>
    <row r="979468" spans="68:68" customFormat="1">
      <c r="BP979468" s="90"/>
    </row>
    <row r="979469" spans="68:68" customFormat="1">
      <c r="BP979469" s="90"/>
    </row>
    <row r="979470" spans="68:68" customFormat="1">
      <c r="BP979470" s="90"/>
    </row>
    <row r="979471" spans="68:68" customFormat="1">
      <c r="BP979471" s="90"/>
    </row>
    <row r="979472" spans="68:68" customFormat="1">
      <c r="BP979472" s="90"/>
    </row>
    <row r="979473" spans="68:68" customFormat="1">
      <c r="BP979473" s="90"/>
    </row>
    <row r="979474" spans="68:68" customFormat="1">
      <c r="BP979474" s="90"/>
    </row>
    <row r="979475" spans="68:68" customFormat="1">
      <c r="BP979475" s="90"/>
    </row>
    <row r="979476" spans="68:68" customFormat="1">
      <c r="BP979476" s="90"/>
    </row>
    <row r="979477" spans="68:68" customFormat="1">
      <c r="BP979477" s="90"/>
    </row>
    <row r="979478" spans="68:68" customFormat="1">
      <c r="BP979478" s="90"/>
    </row>
    <row r="979479" spans="68:68" customFormat="1">
      <c r="BP979479" s="90"/>
    </row>
    <row r="979480" spans="68:68" customFormat="1">
      <c r="BP979480" s="90"/>
    </row>
    <row r="979481" spans="68:68" customFormat="1">
      <c r="BP979481" s="90"/>
    </row>
    <row r="979482" spans="68:68" customFormat="1">
      <c r="BP979482" s="90"/>
    </row>
    <row r="979483" spans="68:68" customFormat="1">
      <c r="BP979483" s="90"/>
    </row>
    <row r="979484" spans="68:68" customFormat="1">
      <c r="BP979484" s="90"/>
    </row>
    <row r="979485" spans="68:68" customFormat="1">
      <c r="BP979485" s="90"/>
    </row>
    <row r="979486" spans="68:68" customFormat="1">
      <c r="BP979486" s="90"/>
    </row>
    <row r="979487" spans="68:68" customFormat="1">
      <c r="BP979487" s="90"/>
    </row>
    <row r="979488" spans="68:68" customFormat="1">
      <c r="BP979488" s="90"/>
    </row>
    <row r="979489" spans="68:68" customFormat="1">
      <c r="BP979489" s="90"/>
    </row>
    <row r="979490" spans="68:68" customFormat="1">
      <c r="BP979490" s="90"/>
    </row>
    <row r="979491" spans="68:68" customFormat="1">
      <c r="BP979491" s="90"/>
    </row>
    <row r="979492" spans="68:68" customFormat="1">
      <c r="BP979492" s="90"/>
    </row>
    <row r="979493" spans="68:68" customFormat="1">
      <c r="BP979493" s="90"/>
    </row>
    <row r="979494" spans="68:68" customFormat="1">
      <c r="BP979494" s="90"/>
    </row>
    <row r="979495" spans="68:68" customFormat="1">
      <c r="BP979495" s="90"/>
    </row>
    <row r="979496" spans="68:68" customFormat="1">
      <c r="BP979496" s="90"/>
    </row>
    <row r="979497" spans="68:68" customFormat="1">
      <c r="BP979497" s="90"/>
    </row>
    <row r="979498" spans="68:68" customFormat="1">
      <c r="BP979498" s="90"/>
    </row>
    <row r="979499" spans="68:68" customFormat="1">
      <c r="BP979499" s="90"/>
    </row>
    <row r="979500" spans="68:68" customFormat="1">
      <c r="BP979500" s="90"/>
    </row>
    <row r="979501" spans="68:68" customFormat="1">
      <c r="BP979501" s="90"/>
    </row>
    <row r="979502" spans="68:68" customFormat="1">
      <c r="BP979502" s="90"/>
    </row>
    <row r="979503" spans="68:68" customFormat="1">
      <c r="BP979503" s="90"/>
    </row>
    <row r="979504" spans="68:68" customFormat="1">
      <c r="BP979504" s="90"/>
    </row>
    <row r="979505" spans="68:68" customFormat="1">
      <c r="BP979505" s="90"/>
    </row>
    <row r="979506" spans="68:68" customFormat="1">
      <c r="BP979506" s="90"/>
    </row>
    <row r="979507" spans="68:68" customFormat="1">
      <c r="BP979507" s="90"/>
    </row>
    <row r="979508" spans="68:68" customFormat="1">
      <c r="BP979508" s="90"/>
    </row>
    <row r="979509" spans="68:68" customFormat="1">
      <c r="BP979509" s="90"/>
    </row>
    <row r="979510" spans="68:68" customFormat="1">
      <c r="BP979510" s="90"/>
    </row>
    <row r="979511" spans="68:68" customFormat="1">
      <c r="BP979511" s="90"/>
    </row>
    <row r="979512" spans="68:68" customFormat="1">
      <c r="BP979512" s="90"/>
    </row>
    <row r="979513" spans="68:68" customFormat="1">
      <c r="BP979513" s="90"/>
    </row>
    <row r="979514" spans="68:68" customFormat="1">
      <c r="BP979514" s="90"/>
    </row>
    <row r="979515" spans="68:68" customFormat="1">
      <c r="BP979515" s="90"/>
    </row>
    <row r="979516" spans="68:68" customFormat="1">
      <c r="BP979516" s="90"/>
    </row>
    <row r="979517" spans="68:68" customFormat="1">
      <c r="BP979517" s="90"/>
    </row>
    <row r="979518" spans="68:68" customFormat="1">
      <c r="BP979518" s="90"/>
    </row>
    <row r="979519" spans="68:68" customFormat="1">
      <c r="BP979519" s="90"/>
    </row>
    <row r="979520" spans="68:68" customFormat="1">
      <c r="BP979520" s="90"/>
    </row>
    <row r="979521" spans="68:68" customFormat="1">
      <c r="BP979521" s="90"/>
    </row>
    <row r="979522" spans="68:68" customFormat="1">
      <c r="BP979522" s="90"/>
    </row>
    <row r="979523" spans="68:68" customFormat="1">
      <c r="BP979523" s="90"/>
    </row>
    <row r="979524" spans="68:68" customFormat="1">
      <c r="BP979524" s="90"/>
    </row>
    <row r="979525" spans="68:68" customFormat="1">
      <c r="BP979525" s="90"/>
    </row>
    <row r="979526" spans="68:68" customFormat="1">
      <c r="BP979526" s="90"/>
    </row>
    <row r="979527" spans="68:68" customFormat="1">
      <c r="BP979527" s="90"/>
    </row>
    <row r="979528" spans="68:68" customFormat="1">
      <c r="BP979528" s="90"/>
    </row>
    <row r="979529" spans="68:68" customFormat="1">
      <c r="BP979529" s="90"/>
    </row>
    <row r="979530" spans="68:68" customFormat="1">
      <c r="BP979530" s="90"/>
    </row>
    <row r="979531" spans="68:68" customFormat="1">
      <c r="BP979531" s="90"/>
    </row>
    <row r="979532" spans="68:68" customFormat="1">
      <c r="BP979532" s="90"/>
    </row>
    <row r="979533" spans="68:68" customFormat="1">
      <c r="BP979533" s="90"/>
    </row>
    <row r="979534" spans="68:68" customFormat="1">
      <c r="BP979534" s="90"/>
    </row>
    <row r="979535" spans="68:68" customFormat="1">
      <c r="BP979535" s="90"/>
    </row>
    <row r="979536" spans="68:68" customFormat="1">
      <c r="BP979536" s="90"/>
    </row>
    <row r="979537" spans="68:68" customFormat="1">
      <c r="BP979537" s="90"/>
    </row>
    <row r="979538" spans="68:68" customFormat="1">
      <c r="BP979538" s="90"/>
    </row>
    <row r="979539" spans="68:68" customFormat="1">
      <c r="BP979539" s="90"/>
    </row>
    <row r="979540" spans="68:68" customFormat="1">
      <c r="BP979540" s="90"/>
    </row>
    <row r="979541" spans="68:68" customFormat="1">
      <c r="BP979541" s="90"/>
    </row>
    <row r="979542" spans="68:68" customFormat="1">
      <c r="BP979542" s="90"/>
    </row>
    <row r="979543" spans="68:68" customFormat="1">
      <c r="BP979543" s="90"/>
    </row>
    <row r="979544" spans="68:68" customFormat="1">
      <c r="BP979544" s="90"/>
    </row>
    <row r="979545" spans="68:68" customFormat="1">
      <c r="BP979545" s="90"/>
    </row>
    <row r="979546" spans="68:68" customFormat="1">
      <c r="BP979546" s="90"/>
    </row>
    <row r="979547" spans="68:68" customFormat="1">
      <c r="BP979547" s="90"/>
    </row>
    <row r="979548" spans="68:68" customFormat="1">
      <c r="BP979548" s="90"/>
    </row>
    <row r="979549" spans="68:68" customFormat="1">
      <c r="BP979549" s="90"/>
    </row>
    <row r="979550" spans="68:68" customFormat="1">
      <c r="BP979550" s="90"/>
    </row>
    <row r="979551" spans="68:68" customFormat="1">
      <c r="BP979551" s="90"/>
    </row>
    <row r="979552" spans="68:68" customFormat="1">
      <c r="BP979552" s="90"/>
    </row>
    <row r="979553" spans="68:68" customFormat="1">
      <c r="BP979553" s="90"/>
    </row>
    <row r="979554" spans="68:68" customFormat="1">
      <c r="BP979554" s="90"/>
    </row>
    <row r="979555" spans="68:68" customFormat="1">
      <c r="BP979555" s="90"/>
    </row>
    <row r="979556" spans="68:68" customFormat="1">
      <c r="BP979556" s="90"/>
    </row>
    <row r="979557" spans="68:68" customFormat="1">
      <c r="BP979557" s="90"/>
    </row>
    <row r="979558" spans="68:68" customFormat="1">
      <c r="BP979558" s="90"/>
    </row>
    <row r="979559" spans="68:68" customFormat="1">
      <c r="BP979559" s="90"/>
    </row>
    <row r="979560" spans="68:68" customFormat="1">
      <c r="BP979560" s="90"/>
    </row>
    <row r="979561" spans="68:68" customFormat="1">
      <c r="BP979561" s="90"/>
    </row>
    <row r="979562" spans="68:68" customFormat="1">
      <c r="BP979562" s="90"/>
    </row>
    <row r="979563" spans="68:68" customFormat="1">
      <c r="BP979563" s="90"/>
    </row>
    <row r="979564" spans="68:68" customFormat="1">
      <c r="BP979564" s="90"/>
    </row>
    <row r="979565" spans="68:68" customFormat="1">
      <c r="BP979565" s="90"/>
    </row>
    <row r="979566" spans="68:68" customFormat="1">
      <c r="BP979566" s="90"/>
    </row>
    <row r="979567" spans="68:68" customFormat="1">
      <c r="BP979567" s="90"/>
    </row>
    <row r="979568" spans="68:68" customFormat="1">
      <c r="BP979568" s="90"/>
    </row>
    <row r="979569" spans="68:68" customFormat="1">
      <c r="BP979569" s="90"/>
    </row>
    <row r="979570" spans="68:68" customFormat="1">
      <c r="BP979570" s="90"/>
    </row>
    <row r="979571" spans="68:68" customFormat="1">
      <c r="BP979571" s="90"/>
    </row>
    <row r="979572" spans="68:68" customFormat="1">
      <c r="BP979572" s="90"/>
    </row>
    <row r="979573" spans="68:68" customFormat="1">
      <c r="BP979573" s="90"/>
    </row>
    <row r="979574" spans="68:68" customFormat="1">
      <c r="BP979574" s="90"/>
    </row>
    <row r="979575" spans="68:68" customFormat="1">
      <c r="BP979575" s="90"/>
    </row>
    <row r="979576" spans="68:68" customFormat="1">
      <c r="BP979576" s="90"/>
    </row>
    <row r="979577" spans="68:68" customFormat="1">
      <c r="BP979577" s="90"/>
    </row>
    <row r="979578" spans="68:68" customFormat="1">
      <c r="BP979578" s="90"/>
    </row>
    <row r="979579" spans="68:68" customFormat="1">
      <c r="BP979579" s="90"/>
    </row>
    <row r="979580" spans="68:68" customFormat="1">
      <c r="BP979580" s="90"/>
    </row>
    <row r="979581" spans="68:68" customFormat="1">
      <c r="BP979581" s="90"/>
    </row>
    <row r="979582" spans="68:68" customFormat="1">
      <c r="BP979582" s="90"/>
    </row>
    <row r="979583" spans="68:68" customFormat="1">
      <c r="BP979583" s="90"/>
    </row>
    <row r="979584" spans="68:68" customFormat="1">
      <c r="BP979584" s="90"/>
    </row>
    <row r="979585" spans="68:68" customFormat="1">
      <c r="BP979585" s="90"/>
    </row>
    <row r="979586" spans="68:68" customFormat="1">
      <c r="BP979586" s="90"/>
    </row>
    <row r="979587" spans="68:68" customFormat="1">
      <c r="BP979587" s="90"/>
    </row>
    <row r="979588" spans="68:68" customFormat="1">
      <c r="BP979588" s="90"/>
    </row>
    <row r="979589" spans="68:68" customFormat="1">
      <c r="BP979589" s="90"/>
    </row>
    <row r="979590" spans="68:68" customFormat="1">
      <c r="BP979590" s="90"/>
    </row>
    <row r="979591" spans="68:68" customFormat="1">
      <c r="BP979591" s="90"/>
    </row>
    <row r="979592" spans="68:68" customFormat="1">
      <c r="BP979592" s="90"/>
    </row>
    <row r="979593" spans="68:68" customFormat="1">
      <c r="BP979593" s="90"/>
    </row>
    <row r="979594" spans="68:68" customFormat="1">
      <c r="BP979594" s="90"/>
    </row>
    <row r="979595" spans="68:68" customFormat="1">
      <c r="BP979595" s="90"/>
    </row>
    <row r="979596" spans="68:68" customFormat="1">
      <c r="BP979596" s="90"/>
    </row>
    <row r="979597" spans="68:68" customFormat="1">
      <c r="BP979597" s="90"/>
    </row>
    <row r="979598" spans="68:68" customFormat="1">
      <c r="BP979598" s="90"/>
    </row>
    <row r="979599" spans="68:68" customFormat="1">
      <c r="BP979599" s="90"/>
    </row>
    <row r="979600" spans="68:68" customFormat="1">
      <c r="BP979600" s="90"/>
    </row>
    <row r="979601" spans="68:68" customFormat="1">
      <c r="BP979601" s="90"/>
    </row>
    <row r="979602" spans="68:68" customFormat="1">
      <c r="BP979602" s="90"/>
    </row>
    <row r="979603" spans="68:68" customFormat="1">
      <c r="BP979603" s="90"/>
    </row>
    <row r="979604" spans="68:68" customFormat="1">
      <c r="BP979604" s="90"/>
    </row>
    <row r="979605" spans="68:68" customFormat="1">
      <c r="BP979605" s="90"/>
    </row>
    <row r="979606" spans="68:68" customFormat="1">
      <c r="BP979606" s="90"/>
    </row>
    <row r="979607" spans="68:68" customFormat="1">
      <c r="BP979607" s="90"/>
    </row>
    <row r="979608" spans="68:68" customFormat="1">
      <c r="BP979608" s="90"/>
    </row>
    <row r="979609" spans="68:68" customFormat="1">
      <c r="BP979609" s="90"/>
    </row>
    <row r="979610" spans="68:68" customFormat="1">
      <c r="BP979610" s="90"/>
    </row>
    <row r="979611" spans="68:68" customFormat="1">
      <c r="BP979611" s="90"/>
    </row>
    <row r="979612" spans="68:68" customFormat="1">
      <c r="BP979612" s="90"/>
    </row>
    <row r="979613" spans="68:68" customFormat="1">
      <c r="BP979613" s="90"/>
    </row>
    <row r="979614" spans="68:68" customFormat="1">
      <c r="BP979614" s="90"/>
    </row>
    <row r="979615" spans="68:68" customFormat="1">
      <c r="BP979615" s="90"/>
    </row>
    <row r="979616" spans="68:68" customFormat="1">
      <c r="BP979616" s="90"/>
    </row>
    <row r="979617" spans="68:68" customFormat="1">
      <c r="BP979617" s="90"/>
    </row>
    <row r="979618" spans="68:68" customFormat="1">
      <c r="BP979618" s="90"/>
    </row>
    <row r="979619" spans="68:68" customFormat="1">
      <c r="BP979619" s="90"/>
    </row>
    <row r="979620" spans="68:68" customFormat="1">
      <c r="BP979620" s="90"/>
    </row>
    <row r="979621" spans="68:68" customFormat="1">
      <c r="BP979621" s="90"/>
    </row>
    <row r="979622" spans="68:68" customFormat="1">
      <c r="BP979622" s="90"/>
    </row>
    <row r="979623" spans="68:68" customFormat="1">
      <c r="BP979623" s="90"/>
    </row>
    <row r="979624" spans="68:68" customFormat="1">
      <c r="BP979624" s="90"/>
    </row>
    <row r="979625" spans="68:68" customFormat="1">
      <c r="BP979625" s="90"/>
    </row>
    <row r="979626" spans="68:68" customFormat="1">
      <c r="BP979626" s="90"/>
    </row>
    <row r="979627" spans="68:68" customFormat="1">
      <c r="BP979627" s="90"/>
    </row>
    <row r="979628" spans="68:68" customFormat="1">
      <c r="BP979628" s="90"/>
    </row>
    <row r="979629" spans="68:68" customFormat="1">
      <c r="BP979629" s="90"/>
    </row>
    <row r="979630" spans="68:68" customFormat="1">
      <c r="BP979630" s="90"/>
    </row>
    <row r="979631" spans="68:68" customFormat="1">
      <c r="BP979631" s="90"/>
    </row>
    <row r="979632" spans="68:68" customFormat="1">
      <c r="BP979632" s="90"/>
    </row>
    <row r="979633" spans="68:68" customFormat="1">
      <c r="BP979633" s="90"/>
    </row>
    <row r="979634" spans="68:68" customFormat="1">
      <c r="BP979634" s="90"/>
    </row>
    <row r="979635" spans="68:68" customFormat="1">
      <c r="BP979635" s="90"/>
    </row>
    <row r="979636" spans="68:68" customFormat="1">
      <c r="BP979636" s="90"/>
    </row>
    <row r="979637" spans="68:68" customFormat="1">
      <c r="BP979637" s="90"/>
    </row>
    <row r="979638" spans="68:68" customFormat="1">
      <c r="BP979638" s="90"/>
    </row>
    <row r="979639" spans="68:68" customFormat="1">
      <c r="BP979639" s="90"/>
    </row>
    <row r="979640" spans="68:68" customFormat="1">
      <c r="BP979640" s="90"/>
    </row>
    <row r="979641" spans="68:68" customFormat="1">
      <c r="BP979641" s="90"/>
    </row>
    <row r="979642" spans="68:68" customFormat="1">
      <c r="BP979642" s="90"/>
    </row>
    <row r="979643" spans="68:68" customFormat="1">
      <c r="BP979643" s="90"/>
    </row>
    <row r="979644" spans="68:68" customFormat="1">
      <c r="BP979644" s="90"/>
    </row>
    <row r="979645" spans="68:68" customFormat="1">
      <c r="BP979645" s="90"/>
    </row>
    <row r="979646" spans="68:68" customFormat="1">
      <c r="BP979646" s="90"/>
    </row>
    <row r="979647" spans="68:68" customFormat="1">
      <c r="BP979647" s="90"/>
    </row>
    <row r="979648" spans="68:68" customFormat="1">
      <c r="BP979648" s="90"/>
    </row>
    <row r="979649" spans="68:68" customFormat="1">
      <c r="BP979649" s="90"/>
    </row>
    <row r="979650" spans="68:68" customFormat="1">
      <c r="BP979650" s="90"/>
    </row>
    <row r="979651" spans="68:68" customFormat="1">
      <c r="BP979651" s="90"/>
    </row>
    <row r="979652" spans="68:68" customFormat="1">
      <c r="BP979652" s="90"/>
    </row>
    <row r="979653" spans="68:68" customFormat="1">
      <c r="BP979653" s="90"/>
    </row>
    <row r="979654" spans="68:68" customFormat="1">
      <c r="BP979654" s="90"/>
    </row>
    <row r="979655" spans="68:68" customFormat="1">
      <c r="BP979655" s="90"/>
    </row>
    <row r="979656" spans="68:68" customFormat="1">
      <c r="BP979656" s="90"/>
    </row>
    <row r="979657" spans="68:68" customFormat="1">
      <c r="BP979657" s="90"/>
    </row>
    <row r="979658" spans="68:68" customFormat="1">
      <c r="BP979658" s="90"/>
    </row>
    <row r="979659" spans="68:68" customFormat="1">
      <c r="BP979659" s="90"/>
    </row>
    <row r="979660" spans="68:68" customFormat="1">
      <c r="BP979660" s="90"/>
    </row>
    <row r="979661" spans="68:68" customFormat="1">
      <c r="BP979661" s="90"/>
    </row>
    <row r="979662" spans="68:68" customFormat="1">
      <c r="BP979662" s="90"/>
    </row>
    <row r="979663" spans="68:68" customFormat="1">
      <c r="BP979663" s="90"/>
    </row>
    <row r="979664" spans="68:68" customFormat="1">
      <c r="BP979664" s="90"/>
    </row>
    <row r="979665" spans="68:68" customFormat="1">
      <c r="BP979665" s="90"/>
    </row>
    <row r="979666" spans="68:68" customFormat="1">
      <c r="BP979666" s="90"/>
    </row>
    <row r="979667" spans="68:68" customFormat="1">
      <c r="BP979667" s="90"/>
    </row>
    <row r="979668" spans="68:68" customFormat="1">
      <c r="BP979668" s="90"/>
    </row>
    <row r="979669" spans="68:68" customFormat="1">
      <c r="BP979669" s="90"/>
    </row>
    <row r="979670" spans="68:68" customFormat="1">
      <c r="BP979670" s="90"/>
    </row>
    <row r="979671" spans="68:68" customFormat="1">
      <c r="BP979671" s="90"/>
    </row>
    <row r="979672" spans="68:68" customFormat="1">
      <c r="BP979672" s="90"/>
    </row>
    <row r="979673" spans="68:68" customFormat="1">
      <c r="BP979673" s="90"/>
    </row>
    <row r="979674" spans="68:68" customFormat="1">
      <c r="BP979674" s="90"/>
    </row>
    <row r="979675" spans="68:68" customFormat="1">
      <c r="BP979675" s="90"/>
    </row>
    <row r="979676" spans="68:68" customFormat="1">
      <c r="BP979676" s="90"/>
    </row>
    <row r="979677" spans="68:68" customFormat="1">
      <c r="BP979677" s="90"/>
    </row>
    <row r="979678" spans="68:68" customFormat="1">
      <c r="BP979678" s="90"/>
    </row>
    <row r="979679" spans="68:68" customFormat="1">
      <c r="BP979679" s="90"/>
    </row>
    <row r="979680" spans="68:68" customFormat="1">
      <c r="BP979680" s="90"/>
    </row>
    <row r="979681" spans="68:68" customFormat="1">
      <c r="BP979681" s="90"/>
    </row>
    <row r="979682" spans="68:68" customFormat="1">
      <c r="BP979682" s="90"/>
    </row>
    <row r="979683" spans="68:68" customFormat="1">
      <c r="BP979683" s="90"/>
    </row>
    <row r="979684" spans="68:68" customFormat="1">
      <c r="BP979684" s="90"/>
    </row>
    <row r="979685" spans="68:68" customFormat="1">
      <c r="BP979685" s="90"/>
    </row>
    <row r="979686" spans="68:68" customFormat="1">
      <c r="BP979686" s="90"/>
    </row>
    <row r="979687" spans="68:68" customFormat="1">
      <c r="BP979687" s="90"/>
    </row>
    <row r="979688" spans="68:68" customFormat="1">
      <c r="BP979688" s="90"/>
    </row>
    <row r="979689" spans="68:68" customFormat="1">
      <c r="BP979689" s="90"/>
    </row>
    <row r="979690" spans="68:68" customFormat="1">
      <c r="BP979690" s="90"/>
    </row>
    <row r="979691" spans="68:68" customFormat="1">
      <c r="BP979691" s="90"/>
    </row>
    <row r="979692" spans="68:68" customFormat="1">
      <c r="BP979692" s="90"/>
    </row>
    <row r="979693" spans="68:68" customFormat="1">
      <c r="BP979693" s="90"/>
    </row>
    <row r="979694" spans="68:68" customFormat="1">
      <c r="BP979694" s="90"/>
    </row>
    <row r="979695" spans="68:68" customFormat="1">
      <c r="BP979695" s="90"/>
    </row>
    <row r="979696" spans="68:68" customFormat="1">
      <c r="BP979696" s="90"/>
    </row>
    <row r="979697" spans="68:68" customFormat="1">
      <c r="BP979697" s="90"/>
    </row>
    <row r="979698" spans="68:68" customFormat="1">
      <c r="BP979698" s="90"/>
    </row>
    <row r="979699" spans="68:68" customFormat="1">
      <c r="BP979699" s="90"/>
    </row>
    <row r="979700" spans="68:68" customFormat="1">
      <c r="BP979700" s="90"/>
    </row>
    <row r="979701" spans="68:68" customFormat="1">
      <c r="BP979701" s="90"/>
    </row>
    <row r="979702" spans="68:68" customFormat="1">
      <c r="BP979702" s="90"/>
    </row>
    <row r="979703" spans="68:68" customFormat="1">
      <c r="BP979703" s="90"/>
    </row>
    <row r="979704" spans="68:68" customFormat="1">
      <c r="BP979704" s="90"/>
    </row>
    <row r="979705" spans="68:68" customFormat="1">
      <c r="BP979705" s="90"/>
    </row>
    <row r="979706" spans="68:68" customFormat="1">
      <c r="BP979706" s="90"/>
    </row>
    <row r="979707" spans="68:68" customFormat="1">
      <c r="BP979707" s="90"/>
    </row>
    <row r="979708" spans="68:68" customFormat="1">
      <c r="BP979708" s="90"/>
    </row>
    <row r="979709" spans="68:68" customFormat="1">
      <c r="BP979709" s="90"/>
    </row>
    <row r="979710" spans="68:68" customFormat="1">
      <c r="BP979710" s="90"/>
    </row>
    <row r="979711" spans="68:68" customFormat="1">
      <c r="BP979711" s="90"/>
    </row>
    <row r="979712" spans="68:68" customFormat="1">
      <c r="BP979712" s="90"/>
    </row>
    <row r="979713" spans="68:68" customFormat="1">
      <c r="BP979713" s="90"/>
    </row>
    <row r="979714" spans="68:68" customFormat="1">
      <c r="BP979714" s="90"/>
    </row>
    <row r="979715" spans="68:68" customFormat="1">
      <c r="BP979715" s="90"/>
    </row>
    <row r="979716" spans="68:68" customFormat="1">
      <c r="BP979716" s="90"/>
    </row>
    <row r="979717" spans="68:68" customFormat="1">
      <c r="BP979717" s="90"/>
    </row>
    <row r="979718" spans="68:68" customFormat="1">
      <c r="BP979718" s="90"/>
    </row>
    <row r="979719" spans="68:68" customFormat="1">
      <c r="BP979719" s="90"/>
    </row>
    <row r="979720" spans="68:68" customFormat="1">
      <c r="BP979720" s="90"/>
    </row>
    <row r="979721" spans="68:68" customFormat="1">
      <c r="BP979721" s="90"/>
    </row>
    <row r="979722" spans="68:68" customFormat="1">
      <c r="BP979722" s="90"/>
    </row>
    <row r="979723" spans="68:68" customFormat="1">
      <c r="BP979723" s="90"/>
    </row>
    <row r="979724" spans="68:68" customFormat="1">
      <c r="BP979724" s="90"/>
    </row>
    <row r="979725" spans="68:68" customFormat="1">
      <c r="BP979725" s="90"/>
    </row>
    <row r="979726" spans="68:68" customFormat="1">
      <c r="BP979726" s="90"/>
    </row>
    <row r="979727" spans="68:68" customFormat="1">
      <c r="BP979727" s="90"/>
    </row>
    <row r="979728" spans="68:68" customFormat="1">
      <c r="BP979728" s="90"/>
    </row>
    <row r="979729" spans="68:68" customFormat="1">
      <c r="BP979729" s="90"/>
    </row>
    <row r="979730" spans="68:68" customFormat="1">
      <c r="BP979730" s="90"/>
    </row>
    <row r="979731" spans="68:68" customFormat="1">
      <c r="BP979731" s="90"/>
    </row>
    <row r="979732" spans="68:68" customFormat="1">
      <c r="BP979732" s="90"/>
    </row>
    <row r="979733" spans="68:68" customFormat="1">
      <c r="BP979733" s="90"/>
    </row>
    <row r="979734" spans="68:68" customFormat="1">
      <c r="BP979734" s="90"/>
    </row>
    <row r="979735" spans="68:68" customFormat="1">
      <c r="BP979735" s="90"/>
    </row>
    <row r="979736" spans="68:68" customFormat="1">
      <c r="BP979736" s="90"/>
    </row>
    <row r="979737" spans="68:68" customFormat="1">
      <c r="BP979737" s="90"/>
    </row>
    <row r="979738" spans="68:68" customFormat="1">
      <c r="BP979738" s="90"/>
    </row>
    <row r="979739" spans="68:68" customFormat="1">
      <c r="BP979739" s="90"/>
    </row>
    <row r="979740" spans="68:68" customFormat="1">
      <c r="BP979740" s="90"/>
    </row>
    <row r="979741" spans="68:68" customFormat="1">
      <c r="BP979741" s="90"/>
    </row>
    <row r="979742" spans="68:68" customFormat="1">
      <c r="BP979742" s="90"/>
    </row>
    <row r="979743" spans="68:68" customFormat="1">
      <c r="BP979743" s="90"/>
    </row>
    <row r="979744" spans="68:68" customFormat="1">
      <c r="BP979744" s="90"/>
    </row>
    <row r="979745" spans="68:68" customFormat="1">
      <c r="BP979745" s="90"/>
    </row>
    <row r="979746" spans="68:68" customFormat="1">
      <c r="BP979746" s="90"/>
    </row>
    <row r="979747" spans="68:68" customFormat="1">
      <c r="BP979747" s="90"/>
    </row>
    <row r="979748" spans="68:68" customFormat="1">
      <c r="BP979748" s="90"/>
    </row>
    <row r="979749" spans="68:68" customFormat="1">
      <c r="BP979749" s="90"/>
    </row>
    <row r="979750" spans="68:68" customFormat="1">
      <c r="BP979750" s="90"/>
    </row>
    <row r="979751" spans="68:68" customFormat="1">
      <c r="BP979751" s="90"/>
    </row>
    <row r="979752" spans="68:68" customFormat="1">
      <c r="BP979752" s="90"/>
    </row>
    <row r="979753" spans="68:68" customFormat="1">
      <c r="BP979753" s="90"/>
    </row>
    <row r="979754" spans="68:68" customFormat="1">
      <c r="BP979754" s="90"/>
    </row>
    <row r="979755" spans="68:68" customFormat="1">
      <c r="BP979755" s="90"/>
    </row>
    <row r="979756" spans="68:68" customFormat="1">
      <c r="BP979756" s="90"/>
    </row>
    <row r="979757" spans="68:68" customFormat="1">
      <c r="BP979757" s="90"/>
    </row>
    <row r="979758" spans="68:68" customFormat="1">
      <c r="BP979758" s="90"/>
    </row>
    <row r="979759" spans="68:68" customFormat="1">
      <c r="BP979759" s="90"/>
    </row>
    <row r="979760" spans="68:68" customFormat="1">
      <c r="BP979760" s="90"/>
    </row>
    <row r="979761" spans="68:68" customFormat="1">
      <c r="BP979761" s="90"/>
    </row>
    <row r="979762" spans="68:68" customFormat="1">
      <c r="BP979762" s="90"/>
    </row>
    <row r="979763" spans="68:68" customFormat="1">
      <c r="BP979763" s="90"/>
    </row>
    <row r="979764" spans="68:68" customFormat="1">
      <c r="BP979764" s="90"/>
    </row>
    <row r="979765" spans="68:68" customFormat="1">
      <c r="BP979765" s="90"/>
    </row>
    <row r="979766" spans="68:68" customFormat="1">
      <c r="BP979766" s="90"/>
    </row>
    <row r="979767" spans="68:68" customFormat="1">
      <c r="BP979767" s="90"/>
    </row>
    <row r="979768" spans="68:68" customFormat="1">
      <c r="BP979768" s="90"/>
    </row>
    <row r="979769" spans="68:68" customFormat="1">
      <c r="BP979769" s="90"/>
    </row>
    <row r="979770" spans="68:68" customFormat="1">
      <c r="BP979770" s="90"/>
    </row>
    <row r="979771" spans="68:68" customFormat="1">
      <c r="BP979771" s="90"/>
    </row>
    <row r="979772" spans="68:68" customFormat="1">
      <c r="BP979772" s="90"/>
    </row>
    <row r="979773" spans="68:68" customFormat="1">
      <c r="BP979773" s="90"/>
    </row>
    <row r="979774" spans="68:68" customFormat="1">
      <c r="BP979774" s="90"/>
    </row>
    <row r="979775" spans="68:68" customFormat="1">
      <c r="BP979775" s="90"/>
    </row>
    <row r="979776" spans="68:68" customFormat="1">
      <c r="BP979776" s="90"/>
    </row>
    <row r="979777" spans="68:68" customFormat="1">
      <c r="BP979777" s="90"/>
    </row>
    <row r="979778" spans="68:68" customFormat="1">
      <c r="BP979778" s="90"/>
    </row>
    <row r="979779" spans="68:68" customFormat="1">
      <c r="BP979779" s="90"/>
    </row>
    <row r="979780" spans="68:68" customFormat="1">
      <c r="BP979780" s="90"/>
    </row>
    <row r="979781" spans="68:68" customFormat="1">
      <c r="BP979781" s="90"/>
    </row>
    <row r="979782" spans="68:68" customFormat="1">
      <c r="BP979782" s="90"/>
    </row>
    <row r="979783" spans="68:68" customFormat="1">
      <c r="BP979783" s="90"/>
    </row>
    <row r="979784" spans="68:68" customFormat="1">
      <c r="BP979784" s="90"/>
    </row>
    <row r="979785" spans="68:68" customFormat="1">
      <c r="BP979785" s="90"/>
    </row>
    <row r="979786" spans="68:68" customFormat="1">
      <c r="BP979786" s="90"/>
    </row>
    <row r="979787" spans="68:68" customFormat="1">
      <c r="BP979787" s="90"/>
    </row>
    <row r="979788" spans="68:68" customFormat="1">
      <c r="BP979788" s="90"/>
    </row>
    <row r="979789" spans="68:68" customFormat="1">
      <c r="BP979789" s="90"/>
    </row>
    <row r="979790" spans="68:68" customFormat="1">
      <c r="BP979790" s="90"/>
    </row>
    <row r="979791" spans="68:68" customFormat="1">
      <c r="BP979791" s="90"/>
    </row>
    <row r="979792" spans="68:68" customFormat="1">
      <c r="BP979792" s="90"/>
    </row>
    <row r="979793" spans="68:68" customFormat="1">
      <c r="BP979793" s="90"/>
    </row>
    <row r="979794" spans="68:68" customFormat="1">
      <c r="BP979794" s="90"/>
    </row>
    <row r="979795" spans="68:68" customFormat="1">
      <c r="BP979795" s="90"/>
    </row>
    <row r="979796" spans="68:68" customFormat="1">
      <c r="BP979796" s="90"/>
    </row>
    <row r="979797" spans="68:68" customFormat="1">
      <c r="BP979797" s="90"/>
    </row>
    <row r="979798" spans="68:68" customFormat="1">
      <c r="BP979798" s="90"/>
    </row>
    <row r="979799" spans="68:68" customFormat="1">
      <c r="BP979799" s="90"/>
    </row>
    <row r="979800" spans="68:68" customFormat="1">
      <c r="BP979800" s="90"/>
    </row>
    <row r="979801" spans="68:68" customFormat="1">
      <c r="BP979801" s="90"/>
    </row>
    <row r="979802" spans="68:68" customFormat="1">
      <c r="BP979802" s="90"/>
    </row>
    <row r="979803" spans="68:68" customFormat="1">
      <c r="BP979803" s="90"/>
    </row>
    <row r="979804" spans="68:68" customFormat="1">
      <c r="BP979804" s="90"/>
    </row>
    <row r="979805" spans="68:68" customFormat="1">
      <c r="BP979805" s="90"/>
    </row>
    <row r="979806" spans="68:68" customFormat="1">
      <c r="BP979806" s="90"/>
    </row>
    <row r="979807" spans="68:68" customFormat="1">
      <c r="BP979807" s="90"/>
    </row>
    <row r="979808" spans="68:68" customFormat="1">
      <c r="BP979808" s="90"/>
    </row>
    <row r="979809" spans="68:68" customFormat="1">
      <c r="BP979809" s="90"/>
    </row>
    <row r="979810" spans="68:68" customFormat="1">
      <c r="BP979810" s="90"/>
    </row>
    <row r="979811" spans="68:68" customFormat="1">
      <c r="BP979811" s="90"/>
    </row>
    <row r="979812" spans="68:68" customFormat="1">
      <c r="BP979812" s="90"/>
    </row>
    <row r="979813" spans="68:68" customFormat="1">
      <c r="BP979813" s="90"/>
    </row>
    <row r="979814" spans="68:68" customFormat="1">
      <c r="BP979814" s="90"/>
    </row>
    <row r="979815" spans="68:68" customFormat="1">
      <c r="BP979815" s="90"/>
    </row>
    <row r="979816" spans="68:68" customFormat="1">
      <c r="BP979816" s="90"/>
    </row>
    <row r="979817" spans="68:68" customFormat="1">
      <c r="BP979817" s="90"/>
    </row>
    <row r="979818" spans="68:68" customFormat="1">
      <c r="BP979818" s="90"/>
    </row>
    <row r="979819" spans="68:68" customFormat="1">
      <c r="BP979819" s="90"/>
    </row>
    <row r="979820" spans="68:68" customFormat="1">
      <c r="BP979820" s="90"/>
    </row>
    <row r="979821" spans="68:68" customFormat="1">
      <c r="BP979821" s="90"/>
    </row>
    <row r="979822" spans="68:68" customFormat="1">
      <c r="BP979822" s="90"/>
    </row>
    <row r="979823" spans="68:68" customFormat="1">
      <c r="BP979823" s="90"/>
    </row>
    <row r="979824" spans="68:68" customFormat="1">
      <c r="BP979824" s="90"/>
    </row>
    <row r="979825" spans="68:68" customFormat="1">
      <c r="BP979825" s="90"/>
    </row>
    <row r="979826" spans="68:68" customFormat="1">
      <c r="BP979826" s="90"/>
    </row>
    <row r="979827" spans="68:68" customFormat="1">
      <c r="BP979827" s="90"/>
    </row>
    <row r="979828" spans="68:68" customFormat="1">
      <c r="BP979828" s="90"/>
    </row>
    <row r="979829" spans="68:68" customFormat="1">
      <c r="BP979829" s="90"/>
    </row>
    <row r="979830" spans="68:68" customFormat="1">
      <c r="BP979830" s="90"/>
    </row>
    <row r="979831" spans="68:68" customFormat="1">
      <c r="BP979831" s="90"/>
    </row>
    <row r="979832" spans="68:68" customFormat="1">
      <c r="BP979832" s="90"/>
    </row>
    <row r="979833" spans="68:68" customFormat="1">
      <c r="BP979833" s="90"/>
    </row>
    <row r="979834" spans="68:68" customFormat="1">
      <c r="BP979834" s="90"/>
    </row>
    <row r="979835" spans="68:68" customFormat="1">
      <c r="BP979835" s="90"/>
    </row>
    <row r="979836" spans="68:68" customFormat="1">
      <c r="BP979836" s="90"/>
    </row>
    <row r="979837" spans="68:68" customFormat="1">
      <c r="BP979837" s="90"/>
    </row>
    <row r="979838" spans="68:68" customFormat="1">
      <c r="BP979838" s="90"/>
    </row>
    <row r="979839" spans="68:68" customFormat="1">
      <c r="BP979839" s="90"/>
    </row>
    <row r="979840" spans="68:68" customFormat="1">
      <c r="BP979840" s="90"/>
    </row>
    <row r="979841" spans="68:68" customFormat="1">
      <c r="BP979841" s="90"/>
    </row>
    <row r="979842" spans="68:68" customFormat="1">
      <c r="BP979842" s="90"/>
    </row>
    <row r="979843" spans="68:68" customFormat="1">
      <c r="BP979843" s="90"/>
    </row>
    <row r="979844" spans="68:68" customFormat="1">
      <c r="BP979844" s="90"/>
    </row>
    <row r="979845" spans="68:68" customFormat="1">
      <c r="BP979845" s="90"/>
    </row>
    <row r="979846" spans="68:68" customFormat="1">
      <c r="BP979846" s="90"/>
    </row>
    <row r="979847" spans="68:68" customFormat="1">
      <c r="BP979847" s="90"/>
    </row>
    <row r="979848" spans="68:68" customFormat="1">
      <c r="BP979848" s="90"/>
    </row>
    <row r="979849" spans="68:68" customFormat="1">
      <c r="BP979849" s="90"/>
    </row>
    <row r="979850" spans="68:68" customFormat="1">
      <c r="BP979850" s="90"/>
    </row>
    <row r="979851" spans="68:68" customFormat="1">
      <c r="BP979851" s="90"/>
    </row>
    <row r="979852" spans="68:68" customFormat="1">
      <c r="BP979852" s="90"/>
    </row>
    <row r="979853" spans="68:68" customFormat="1">
      <c r="BP979853" s="90"/>
    </row>
    <row r="979854" spans="68:68" customFormat="1">
      <c r="BP979854" s="90"/>
    </row>
    <row r="979855" spans="68:68" customFormat="1">
      <c r="BP979855" s="90"/>
    </row>
    <row r="979856" spans="68:68" customFormat="1">
      <c r="BP979856" s="90"/>
    </row>
    <row r="979857" spans="68:68" customFormat="1">
      <c r="BP979857" s="90"/>
    </row>
    <row r="979858" spans="68:68" customFormat="1">
      <c r="BP979858" s="90"/>
    </row>
    <row r="979859" spans="68:68" customFormat="1">
      <c r="BP979859" s="90"/>
    </row>
    <row r="979860" spans="68:68" customFormat="1">
      <c r="BP979860" s="90"/>
    </row>
    <row r="979861" spans="68:68" customFormat="1">
      <c r="BP979861" s="90"/>
    </row>
    <row r="979862" spans="68:68" customFormat="1">
      <c r="BP979862" s="90"/>
    </row>
    <row r="979863" spans="68:68" customFormat="1">
      <c r="BP979863" s="90"/>
    </row>
    <row r="979864" spans="68:68" customFormat="1">
      <c r="BP979864" s="90"/>
    </row>
    <row r="979865" spans="68:68" customFormat="1">
      <c r="BP979865" s="90"/>
    </row>
    <row r="979866" spans="68:68" customFormat="1">
      <c r="BP979866" s="90"/>
    </row>
    <row r="979867" spans="68:68" customFormat="1">
      <c r="BP979867" s="90"/>
    </row>
    <row r="979868" spans="68:68" customFormat="1">
      <c r="BP979868" s="90"/>
    </row>
    <row r="979869" spans="68:68" customFormat="1">
      <c r="BP979869" s="90"/>
    </row>
    <row r="979870" spans="68:68" customFormat="1">
      <c r="BP979870" s="90"/>
    </row>
    <row r="979871" spans="68:68" customFormat="1">
      <c r="BP979871" s="90"/>
    </row>
    <row r="979872" spans="68:68" customFormat="1">
      <c r="BP979872" s="90"/>
    </row>
    <row r="979873" spans="68:68" customFormat="1">
      <c r="BP979873" s="90"/>
    </row>
    <row r="979874" spans="68:68" customFormat="1">
      <c r="BP979874" s="90"/>
    </row>
    <row r="979875" spans="68:68" customFormat="1">
      <c r="BP979875" s="90"/>
    </row>
    <row r="979876" spans="68:68" customFormat="1">
      <c r="BP979876" s="90"/>
    </row>
    <row r="979877" spans="68:68" customFormat="1">
      <c r="BP979877" s="90"/>
    </row>
    <row r="979878" spans="68:68" customFormat="1">
      <c r="BP979878" s="90"/>
    </row>
    <row r="979879" spans="68:68" customFormat="1">
      <c r="BP979879" s="90"/>
    </row>
    <row r="979880" spans="68:68" customFormat="1">
      <c r="BP979880" s="90"/>
    </row>
    <row r="979881" spans="68:68" customFormat="1">
      <c r="BP979881" s="90"/>
    </row>
    <row r="979882" spans="68:68" customFormat="1">
      <c r="BP979882" s="90"/>
    </row>
    <row r="979883" spans="68:68" customFormat="1">
      <c r="BP979883" s="90"/>
    </row>
    <row r="979884" spans="68:68" customFormat="1">
      <c r="BP979884" s="90"/>
    </row>
    <row r="979885" spans="68:68" customFormat="1">
      <c r="BP979885" s="90"/>
    </row>
    <row r="979886" spans="68:68" customFormat="1">
      <c r="BP979886" s="90"/>
    </row>
    <row r="979887" spans="68:68" customFormat="1">
      <c r="BP979887" s="90"/>
    </row>
    <row r="979888" spans="68:68" customFormat="1">
      <c r="BP979888" s="90"/>
    </row>
    <row r="979889" spans="68:68" customFormat="1">
      <c r="BP979889" s="90"/>
    </row>
    <row r="979890" spans="68:68" customFormat="1">
      <c r="BP979890" s="90"/>
    </row>
    <row r="979891" spans="68:68" customFormat="1">
      <c r="BP979891" s="90"/>
    </row>
    <row r="979892" spans="68:68" customFormat="1">
      <c r="BP979892" s="90"/>
    </row>
    <row r="979893" spans="68:68" customFormat="1">
      <c r="BP979893" s="90"/>
    </row>
    <row r="979894" spans="68:68" customFormat="1">
      <c r="BP979894" s="90"/>
    </row>
    <row r="979895" spans="68:68" customFormat="1">
      <c r="BP979895" s="90"/>
    </row>
    <row r="979896" spans="68:68" customFormat="1">
      <c r="BP979896" s="90"/>
    </row>
    <row r="979897" spans="68:68" customFormat="1">
      <c r="BP979897" s="90"/>
    </row>
    <row r="979898" spans="68:68" customFormat="1">
      <c r="BP979898" s="90"/>
    </row>
    <row r="979899" spans="68:68" customFormat="1">
      <c r="BP979899" s="90"/>
    </row>
    <row r="979900" spans="68:68" customFormat="1">
      <c r="BP979900" s="90"/>
    </row>
    <row r="979901" spans="68:68" customFormat="1">
      <c r="BP979901" s="90"/>
    </row>
    <row r="979902" spans="68:68" customFormat="1">
      <c r="BP979902" s="90"/>
    </row>
    <row r="979903" spans="68:68" customFormat="1">
      <c r="BP979903" s="90"/>
    </row>
    <row r="979904" spans="68:68" customFormat="1">
      <c r="BP979904" s="90"/>
    </row>
    <row r="979905" spans="68:68" customFormat="1">
      <c r="BP979905" s="90"/>
    </row>
    <row r="979906" spans="68:68" customFormat="1">
      <c r="BP979906" s="90"/>
    </row>
    <row r="979907" spans="68:68" customFormat="1">
      <c r="BP979907" s="90"/>
    </row>
    <row r="979908" spans="68:68" customFormat="1">
      <c r="BP979908" s="90"/>
    </row>
    <row r="979909" spans="68:68" customFormat="1">
      <c r="BP979909" s="90"/>
    </row>
    <row r="979910" spans="68:68" customFormat="1">
      <c r="BP979910" s="90"/>
    </row>
    <row r="979911" spans="68:68" customFormat="1">
      <c r="BP979911" s="90"/>
    </row>
    <row r="979912" spans="68:68" customFormat="1">
      <c r="BP979912" s="90"/>
    </row>
    <row r="979913" spans="68:68" customFormat="1">
      <c r="BP979913" s="90"/>
    </row>
    <row r="979914" spans="68:68" customFormat="1">
      <c r="BP979914" s="90"/>
    </row>
    <row r="979915" spans="68:68" customFormat="1">
      <c r="BP979915" s="90"/>
    </row>
    <row r="979916" spans="68:68" customFormat="1">
      <c r="BP979916" s="90"/>
    </row>
    <row r="979917" spans="68:68" customFormat="1">
      <c r="BP979917" s="90"/>
    </row>
    <row r="979918" spans="68:68" customFormat="1">
      <c r="BP979918" s="90"/>
    </row>
    <row r="979919" spans="68:68" customFormat="1">
      <c r="BP979919" s="90"/>
    </row>
    <row r="979920" spans="68:68" customFormat="1">
      <c r="BP979920" s="90"/>
    </row>
    <row r="979921" spans="68:68" customFormat="1">
      <c r="BP979921" s="90"/>
    </row>
    <row r="979922" spans="68:68" customFormat="1">
      <c r="BP979922" s="90"/>
    </row>
    <row r="979923" spans="68:68" customFormat="1">
      <c r="BP979923" s="90"/>
    </row>
    <row r="979924" spans="68:68" customFormat="1">
      <c r="BP979924" s="90"/>
    </row>
    <row r="979925" spans="68:68" customFormat="1">
      <c r="BP979925" s="90"/>
    </row>
    <row r="979926" spans="68:68" customFormat="1">
      <c r="BP979926" s="90"/>
    </row>
    <row r="979927" spans="68:68" customFormat="1">
      <c r="BP979927" s="90"/>
    </row>
    <row r="979928" spans="68:68" customFormat="1">
      <c r="BP979928" s="90"/>
    </row>
    <row r="979929" spans="68:68" customFormat="1">
      <c r="BP979929" s="90"/>
    </row>
    <row r="979930" spans="68:68" customFormat="1">
      <c r="BP979930" s="90"/>
    </row>
    <row r="979931" spans="68:68" customFormat="1">
      <c r="BP979931" s="90"/>
    </row>
    <row r="979932" spans="68:68" customFormat="1">
      <c r="BP979932" s="90"/>
    </row>
    <row r="979933" spans="68:68" customFormat="1">
      <c r="BP979933" s="90"/>
    </row>
    <row r="979934" spans="68:68" customFormat="1">
      <c r="BP979934" s="90"/>
    </row>
    <row r="979935" spans="68:68" customFormat="1">
      <c r="BP979935" s="90"/>
    </row>
    <row r="979936" spans="68:68" customFormat="1">
      <c r="BP979936" s="90"/>
    </row>
    <row r="979937" spans="68:68" customFormat="1">
      <c r="BP979937" s="90"/>
    </row>
    <row r="979938" spans="68:68" customFormat="1">
      <c r="BP979938" s="90"/>
    </row>
    <row r="979939" spans="68:68" customFormat="1">
      <c r="BP979939" s="90"/>
    </row>
    <row r="979940" spans="68:68" customFormat="1">
      <c r="BP979940" s="90"/>
    </row>
    <row r="979941" spans="68:68" customFormat="1">
      <c r="BP979941" s="90"/>
    </row>
    <row r="979942" spans="68:68" customFormat="1">
      <c r="BP979942" s="90"/>
    </row>
    <row r="979943" spans="68:68" customFormat="1">
      <c r="BP979943" s="90"/>
    </row>
    <row r="979944" spans="68:68" customFormat="1">
      <c r="BP979944" s="90"/>
    </row>
    <row r="979945" spans="68:68" customFormat="1">
      <c r="BP979945" s="90"/>
    </row>
    <row r="979946" spans="68:68" customFormat="1">
      <c r="BP979946" s="90"/>
    </row>
    <row r="979947" spans="68:68" customFormat="1">
      <c r="BP979947" s="90"/>
    </row>
    <row r="979948" spans="68:68" customFormat="1">
      <c r="BP979948" s="90"/>
    </row>
    <row r="979949" spans="68:68" customFormat="1">
      <c r="BP979949" s="90"/>
    </row>
    <row r="979950" spans="68:68" customFormat="1">
      <c r="BP979950" s="90"/>
    </row>
    <row r="979951" spans="68:68" customFormat="1">
      <c r="BP979951" s="90"/>
    </row>
    <row r="979952" spans="68:68" customFormat="1">
      <c r="BP979952" s="90"/>
    </row>
    <row r="979953" spans="68:68" customFormat="1">
      <c r="BP979953" s="90"/>
    </row>
    <row r="979954" spans="68:68" customFormat="1">
      <c r="BP979954" s="90"/>
    </row>
    <row r="979955" spans="68:68" customFormat="1">
      <c r="BP979955" s="90"/>
    </row>
    <row r="979956" spans="68:68" customFormat="1">
      <c r="BP979956" s="90"/>
    </row>
    <row r="979957" spans="68:68" customFormat="1">
      <c r="BP979957" s="90"/>
    </row>
    <row r="979958" spans="68:68" customFormat="1">
      <c r="BP979958" s="90"/>
    </row>
    <row r="979959" spans="68:68" customFormat="1">
      <c r="BP979959" s="90"/>
    </row>
    <row r="979960" spans="68:68" customFormat="1">
      <c r="BP979960" s="90"/>
    </row>
    <row r="979961" spans="68:68" customFormat="1">
      <c r="BP979961" s="90"/>
    </row>
    <row r="979962" spans="68:68" customFormat="1">
      <c r="BP979962" s="90"/>
    </row>
    <row r="979963" spans="68:68" customFormat="1">
      <c r="BP979963" s="90"/>
    </row>
    <row r="979964" spans="68:68" customFormat="1">
      <c r="BP979964" s="90"/>
    </row>
    <row r="979965" spans="68:68" customFormat="1">
      <c r="BP979965" s="90"/>
    </row>
    <row r="979966" spans="68:68" customFormat="1">
      <c r="BP979966" s="90"/>
    </row>
    <row r="979967" spans="68:68" customFormat="1">
      <c r="BP979967" s="90"/>
    </row>
    <row r="979968" spans="68:68" customFormat="1">
      <c r="BP979968" s="90"/>
    </row>
    <row r="979969" spans="68:68" customFormat="1">
      <c r="BP979969" s="90"/>
    </row>
    <row r="979970" spans="68:68" customFormat="1">
      <c r="BP979970" s="90"/>
    </row>
    <row r="979971" spans="68:68" customFormat="1">
      <c r="BP979971" s="90"/>
    </row>
    <row r="979972" spans="68:68" customFormat="1">
      <c r="BP979972" s="90"/>
    </row>
    <row r="979973" spans="68:68" customFormat="1">
      <c r="BP979973" s="90"/>
    </row>
    <row r="979974" spans="68:68" customFormat="1">
      <c r="BP979974" s="90"/>
    </row>
    <row r="979975" spans="68:68" customFormat="1">
      <c r="BP979975" s="90"/>
    </row>
    <row r="979976" spans="68:68" customFormat="1">
      <c r="BP979976" s="90"/>
    </row>
    <row r="979977" spans="68:68" customFormat="1">
      <c r="BP979977" s="90"/>
    </row>
    <row r="979978" spans="68:68" customFormat="1">
      <c r="BP979978" s="90"/>
    </row>
    <row r="979979" spans="68:68" customFormat="1">
      <c r="BP979979" s="90"/>
    </row>
    <row r="979980" spans="68:68" customFormat="1">
      <c r="BP979980" s="90"/>
    </row>
    <row r="979981" spans="68:68" customFormat="1">
      <c r="BP979981" s="90"/>
    </row>
    <row r="979982" spans="68:68" customFormat="1">
      <c r="BP979982" s="90"/>
    </row>
    <row r="979983" spans="68:68" customFormat="1">
      <c r="BP979983" s="90"/>
    </row>
    <row r="979984" spans="68:68" customFormat="1">
      <c r="BP979984" s="90"/>
    </row>
    <row r="979985" spans="68:68" customFormat="1">
      <c r="BP979985" s="90"/>
    </row>
    <row r="979986" spans="68:68" customFormat="1">
      <c r="BP979986" s="90"/>
    </row>
    <row r="979987" spans="68:68" customFormat="1">
      <c r="BP979987" s="90"/>
    </row>
    <row r="979988" spans="68:68" customFormat="1">
      <c r="BP979988" s="90"/>
    </row>
    <row r="979989" spans="68:68" customFormat="1">
      <c r="BP979989" s="90"/>
    </row>
    <row r="979990" spans="68:68" customFormat="1">
      <c r="BP979990" s="90"/>
    </row>
    <row r="979991" spans="68:68" customFormat="1">
      <c r="BP979991" s="90"/>
    </row>
    <row r="979992" spans="68:68" customFormat="1">
      <c r="BP979992" s="90"/>
    </row>
    <row r="979993" spans="68:68" customFormat="1">
      <c r="BP979993" s="90"/>
    </row>
    <row r="979994" spans="68:68" customFormat="1">
      <c r="BP979994" s="90"/>
    </row>
    <row r="979995" spans="68:68" customFormat="1">
      <c r="BP979995" s="90"/>
    </row>
    <row r="979996" spans="68:68" customFormat="1">
      <c r="BP979996" s="90"/>
    </row>
    <row r="979997" spans="68:68" customFormat="1">
      <c r="BP979997" s="90"/>
    </row>
    <row r="979998" spans="68:68" customFormat="1">
      <c r="BP979998" s="90"/>
    </row>
    <row r="979999" spans="68:68" customFormat="1">
      <c r="BP979999" s="90"/>
    </row>
    <row r="980000" spans="68:68" customFormat="1">
      <c r="BP980000" s="90"/>
    </row>
    <row r="980001" spans="68:68" customFormat="1">
      <c r="BP980001" s="90"/>
    </row>
    <row r="980002" spans="68:68" customFormat="1">
      <c r="BP980002" s="90"/>
    </row>
    <row r="980003" spans="68:68" customFormat="1">
      <c r="BP980003" s="90"/>
    </row>
    <row r="980004" spans="68:68" customFormat="1">
      <c r="BP980004" s="90"/>
    </row>
    <row r="980005" spans="68:68" customFormat="1">
      <c r="BP980005" s="90"/>
    </row>
    <row r="980006" spans="68:68" customFormat="1">
      <c r="BP980006" s="90"/>
    </row>
    <row r="980007" spans="68:68" customFormat="1">
      <c r="BP980007" s="90"/>
    </row>
    <row r="980008" spans="68:68" customFormat="1">
      <c r="BP980008" s="90"/>
    </row>
    <row r="980009" spans="68:68" customFormat="1">
      <c r="BP980009" s="90"/>
    </row>
    <row r="980010" spans="68:68" customFormat="1">
      <c r="BP980010" s="90"/>
    </row>
    <row r="980011" spans="68:68" customFormat="1">
      <c r="BP980011" s="90"/>
    </row>
    <row r="980012" spans="68:68" customFormat="1">
      <c r="BP980012" s="90"/>
    </row>
    <row r="980013" spans="68:68" customFormat="1">
      <c r="BP980013" s="90"/>
    </row>
    <row r="980014" spans="68:68" customFormat="1">
      <c r="BP980014" s="90"/>
    </row>
    <row r="980015" spans="68:68" customFormat="1">
      <c r="BP980015" s="90"/>
    </row>
    <row r="980016" spans="68:68" customFormat="1">
      <c r="BP980016" s="90"/>
    </row>
    <row r="980017" spans="68:68" customFormat="1">
      <c r="BP980017" s="90"/>
    </row>
    <row r="980018" spans="68:68" customFormat="1">
      <c r="BP980018" s="90"/>
    </row>
    <row r="980019" spans="68:68" customFormat="1">
      <c r="BP980019" s="90"/>
    </row>
    <row r="980020" spans="68:68" customFormat="1">
      <c r="BP980020" s="90"/>
    </row>
    <row r="980021" spans="68:68" customFormat="1">
      <c r="BP980021" s="90"/>
    </row>
    <row r="980022" spans="68:68" customFormat="1">
      <c r="BP980022" s="90"/>
    </row>
    <row r="980023" spans="68:68" customFormat="1">
      <c r="BP980023" s="90"/>
    </row>
    <row r="980024" spans="68:68" customFormat="1">
      <c r="BP980024" s="90"/>
    </row>
    <row r="980025" spans="68:68" customFormat="1">
      <c r="BP980025" s="90"/>
    </row>
    <row r="980026" spans="68:68" customFormat="1">
      <c r="BP980026" s="90"/>
    </row>
    <row r="980027" spans="68:68" customFormat="1">
      <c r="BP980027" s="90"/>
    </row>
    <row r="980028" spans="68:68" customFormat="1">
      <c r="BP980028" s="90"/>
    </row>
    <row r="980029" spans="68:68" customFormat="1">
      <c r="BP980029" s="90"/>
    </row>
    <row r="980030" spans="68:68" customFormat="1">
      <c r="BP980030" s="90"/>
    </row>
    <row r="980031" spans="68:68" customFormat="1">
      <c r="BP980031" s="90"/>
    </row>
    <row r="980032" spans="68:68" customFormat="1">
      <c r="BP980032" s="90"/>
    </row>
    <row r="980033" spans="68:68" customFormat="1">
      <c r="BP980033" s="90"/>
    </row>
    <row r="980034" spans="68:68" customFormat="1">
      <c r="BP980034" s="90"/>
    </row>
    <row r="980035" spans="68:68" customFormat="1">
      <c r="BP980035" s="90"/>
    </row>
    <row r="980036" spans="68:68" customFormat="1">
      <c r="BP980036" s="90"/>
    </row>
    <row r="980037" spans="68:68" customFormat="1">
      <c r="BP980037" s="90"/>
    </row>
    <row r="980038" spans="68:68" customFormat="1">
      <c r="BP980038" s="90"/>
    </row>
    <row r="980039" spans="68:68" customFormat="1">
      <c r="BP980039" s="90"/>
    </row>
    <row r="980040" spans="68:68" customFormat="1">
      <c r="BP980040" s="90"/>
    </row>
    <row r="980041" spans="68:68" customFormat="1">
      <c r="BP980041" s="90"/>
    </row>
    <row r="980042" spans="68:68" customFormat="1">
      <c r="BP980042" s="90"/>
    </row>
    <row r="980043" spans="68:68" customFormat="1">
      <c r="BP980043" s="90"/>
    </row>
    <row r="980044" spans="68:68" customFormat="1">
      <c r="BP980044" s="90"/>
    </row>
    <row r="980045" spans="68:68" customFormat="1">
      <c r="BP980045" s="90"/>
    </row>
    <row r="980046" spans="68:68" customFormat="1">
      <c r="BP980046" s="90"/>
    </row>
    <row r="980047" spans="68:68" customFormat="1">
      <c r="BP980047" s="90"/>
    </row>
    <row r="980048" spans="68:68" customFormat="1">
      <c r="BP980048" s="90"/>
    </row>
    <row r="980049" spans="68:68" customFormat="1">
      <c r="BP980049" s="90"/>
    </row>
    <row r="980050" spans="68:68" customFormat="1">
      <c r="BP980050" s="90"/>
    </row>
    <row r="980051" spans="68:68" customFormat="1">
      <c r="BP980051" s="90"/>
    </row>
    <row r="980052" spans="68:68" customFormat="1">
      <c r="BP980052" s="90"/>
    </row>
    <row r="980053" spans="68:68" customFormat="1">
      <c r="BP980053" s="90"/>
    </row>
    <row r="980054" spans="68:68" customFormat="1">
      <c r="BP980054" s="90"/>
    </row>
    <row r="980055" spans="68:68" customFormat="1">
      <c r="BP980055" s="90"/>
    </row>
    <row r="980056" spans="68:68" customFormat="1">
      <c r="BP980056" s="90"/>
    </row>
    <row r="980057" spans="68:68" customFormat="1">
      <c r="BP980057" s="90"/>
    </row>
    <row r="980058" spans="68:68" customFormat="1">
      <c r="BP980058" s="90"/>
    </row>
    <row r="980059" spans="68:68" customFormat="1">
      <c r="BP980059" s="90"/>
    </row>
    <row r="980060" spans="68:68" customFormat="1">
      <c r="BP980060" s="90"/>
    </row>
    <row r="980061" spans="68:68" customFormat="1">
      <c r="BP980061" s="90"/>
    </row>
    <row r="980062" spans="68:68" customFormat="1">
      <c r="BP980062" s="90"/>
    </row>
    <row r="980063" spans="68:68" customFormat="1">
      <c r="BP980063" s="90"/>
    </row>
    <row r="980064" spans="68:68" customFormat="1">
      <c r="BP980064" s="90"/>
    </row>
    <row r="980065" spans="68:68" customFormat="1">
      <c r="BP980065" s="90"/>
    </row>
    <row r="980066" spans="68:68" customFormat="1">
      <c r="BP980066" s="90"/>
    </row>
    <row r="980067" spans="68:68" customFormat="1">
      <c r="BP980067" s="90"/>
    </row>
    <row r="980068" spans="68:68" customFormat="1">
      <c r="BP980068" s="90"/>
    </row>
    <row r="980069" spans="68:68" customFormat="1">
      <c r="BP980069" s="90"/>
    </row>
    <row r="980070" spans="68:68" customFormat="1">
      <c r="BP980070" s="90"/>
    </row>
    <row r="980071" spans="68:68" customFormat="1">
      <c r="BP980071" s="90"/>
    </row>
    <row r="980072" spans="68:68" customFormat="1">
      <c r="BP980072" s="90"/>
    </row>
    <row r="980073" spans="68:68" customFormat="1">
      <c r="BP980073" s="90"/>
    </row>
    <row r="980074" spans="68:68" customFormat="1">
      <c r="BP980074" s="90"/>
    </row>
    <row r="980075" spans="68:68" customFormat="1">
      <c r="BP980075" s="90"/>
    </row>
    <row r="980076" spans="68:68" customFormat="1">
      <c r="BP980076" s="90"/>
    </row>
    <row r="980077" spans="68:68" customFormat="1">
      <c r="BP980077" s="90"/>
    </row>
    <row r="980078" spans="68:68" customFormat="1">
      <c r="BP980078" s="90"/>
    </row>
    <row r="980079" spans="68:68" customFormat="1">
      <c r="BP980079" s="90"/>
    </row>
    <row r="980080" spans="68:68" customFormat="1">
      <c r="BP980080" s="90"/>
    </row>
    <row r="980081" spans="68:68" customFormat="1">
      <c r="BP980081" s="90"/>
    </row>
    <row r="980082" spans="68:68" customFormat="1">
      <c r="BP980082" s="90"/>
    </row>
    <row r="980083" spans="68:68" customFormat="1">
      <c r="BP980083" s="90"/>
    </row>
    <row r="980084" spans="68:68" customFormat="1">
      <c r="BP980084" s="90"/>
    </row>
    <row r="980085" spans="68:68" customFormat="1">
      <c r="BP980085" s="90"/>
    </row>
    <row r="980086" spans="68:68" customFormat="1">
      <c r="BP980086" s="90"/>
    </row>
    <row r="980087" spans="68:68" customFormat="1">
      <c r="BP980087" s="90"/>
    </row>
    <row r="980088" spans="68:68" customFormat="1">
      <c r="BP980088" s="90"/>
    </row>
    <row r="980089" spans="68:68" customFormat="1">
      <c r="BP980089" s="90"/>
    </row>
    <row r="980090" spans="68:68" customFormat="1">
      <c r="BP980090" s="90"/>
    </row>
    <row r="980091" spans="68:68" customFormat="1">
      <c r="BP980091" s="90"/>
    </row>
    <row r="980092" spans="68:68" customFormat="1">
      <c r="BP980092" s="90"/>
    </row>
    <row r="980093" spans="68:68" customFormat="1">
      <c r="BP980093" s="90"/>
    </row>
    <row r="980094" spans="68:68" customFormat="1">
      <c r="BP980094" s="90"/>
    </row>
    <row r="980095" spans="68:68" customFormat="1">
      <c r="BP980095" s="90"/>
    </row>
    <row r="980096" spans="68:68" customFormat="1">
      <c r="BP980096" s="90"/>
    </row>
    <row r="980097" spans="68:68" customFormat="1">
      <c r="BP980097" s="90"/>
    </row>
    <row r="980098" spans="68:68" customFormat="1">
      <c r="BP980098" s="90"/>
    </row>
    <row r="980099" spans="68:68" customFormat="1">
      <c r="BP980099" s="90"/>
    </row>
    <row r="980100" spans="68:68" customFormat="1">
      <c r="BP980100" s="90"/>
    </row>
    <row r="980101" spans="68:68" customFormat="1">
      <c r="BP980101" s="90"/>
    </row>
    <row r="980102" spans="68:68" customFormat="1">
      <c r="BP980102" s="90"/>
    </row>
    <row r="980103" spans="68:68" customFormat="1">
      <c r="BP980103" s="90"/>
    </row>
    <row r="980104" spans="68:68" customFormat="1">
      <c r="BP980104" s="90"/>
    </row>
    <row r="980105" spans="68:68" customFormat="1">
      <c r="BP980105" s="90"/>
    </row>
    <row r="980106" spans="68:68" customFormat="1">
      <c r="BP980106" s="90"/>
    </row>
    <row r="980107" spans="68:68" customFormat="1">
      <c r="BP980107" s="90"/>
    </row>
    <row r="980108" spans="68:68" customFormat="1">
      <c r="BP980108" s="90"/>
    </row>
    <row r="980109" spans="68:68" customFormat="1">
      <c r="BP980109" s="90"/>
    </row>
    <row r="980110" spans="68:68" customFormat="1">
      <c r="BP980110" s="90"/>
    </row>
    <row r="980111" spans="68:68" customFormat="1">
      <c r="BP980111" s="90"/>
    </row>
    <row r="980112" spans="68:68" customFormat="1">
      <c r="BP980112" s="90"/>
    </row>
    <row r="980113" spans="68:68" customFormat="1">
      <c r="BP980113" s="90"/>
    </row>
    <row r="980114" spans="68:68" customFormat="1">
      <c r="BP980114" s="90"/>
    </row>
    <row r="980115" spans="68:68" customFormat="1">
      <c r="BP980115" s="90"/>
    </row>
    <row r="980116" spans="68:68" customFormat="1">
      <c r="BP980116" s="90"/>
    </row>
    <row r="980117" spans="68:68" customFormat="1">
      <c r="BP980117" s="90"/>
    </row>
    <row r="980118" spans="68:68" customFormat="1">
      <c r="BP980118" s="90"/>
    </row>
    <row r="980119" spans="68:68" customFormat="1">
      <c r="BP980119" s="90"/>
    </row>
    <row r="980120" spans="68:68" customFormat="1">
      <c r="BP980120" s="90"/>
    </row>
    <row r="980121" spans="68:68" customFormat="1">
      <c r="BP980121" s="90"/>
    </row>
    <row r="980122" spans="68:68" customFormat="1">
      <c r="BP980122" s="90"/>
    </row>
    <row r="980123" spans="68:68" customFormat="1">
      <c r="BP980123" s="90"/>
    </row>
    <row r="980124" spans="68:68" customFormat="1">
      <c r="BP980124" s="90"/>
    </row>
    <row r="980125" spans="68:68" customFormat="1">
      <c r="BP980125" s="90"/>
    </row>
    <row r="980126" spans="68:68" customFormat="1">
      <c r="BP980126" s="90"/>
    </row>
    <row r="980127" spans="68:68" customFormat="1">
      <c r="BP980127" s="90"/>
    </row>
    <row r="980128" spans="68:68" customFormat="1">
      <c r="BP980128" s="90"/>
    </row>
    <row r="980129" spans="68:68" customFormat="1">
      <c r="BP980129" s="90"/>
    </row>
    <row r="980130" spans="68:68" customFormat="1">
      <c r="BP980130" s="90"/>
    </row>
    <row r="980131" spans="68:68" customFormat="1">
      <c r="BP980131" s="90"/>
    </row>
    <row r="980132" spans="68:68" customFormat="1">
      <c r="BP980132" s="90"/>
    </row>
    <row r="980133" spans="68:68" customFormat="1">
      <c r="BP980133" s="90"/>
    </row>
    <row r="980134" spans="68:68" customFormat="1">
      <c r="BP980134" s="90"/>
    </row>
    <row r="980135" spans="68:68" customFormat="1">
      <c r="BP980135" s="90"/>
    </row>
    <row r="980136" spans="68:68" customFormat="1">
      <c r="BP980136" s="90"/>
    </row>
    <row r="980137" spans="68:68" customFormat="1">
      <c r="BP980137" s="90"/>
    </row>
    <row r="980138" spans="68:68" customFormat="1">
      <c r="BP980138" s="90"/>
    </row>
    <row r="980139" spans="68:68" customFormat="1">
      <c r="BP980139" s="90"/>
    </row>
    <row r="980140" spans="68:68" customFormat="1">
      <c r="BP980140" s="90"/>
    </row>
    <row r="980141" spans="68:68" customFormat="1">
      <c r="BP980141" s="90"/>
    </row>
    <row r="980142" spans="68:68" customFormat="1">
      <c r="BP980142" s="90"/>
    </row>
    <row r="980143" spans="68:68" customFormat="1">
      <c r="BP980143" s="90"/>
    </row>
    <row r="980144" spans="68:68" customFormat="1">
      <c r="BP980144" s="90"/>
    </row>
    <row r="980145" spans="68:68" customFormat="1">
      <c r="BP980145" s="90"/>
    </row>
    <row r="980146" spans="68:68" customFormat="1">
      <c r="BP980146" s="90"/>
    </row>
    <row r="980147" spans="68:68" customFormat="1">
      <c r="BP980147" s="90"/>
    </row>
    <row r="980148" spans="68:68" customFormat="1">
      <c r="BP980148" s="90"/>
    </row>
    <row r="980149" spans="68:68" customFormat="1">
      <c r="BP980149" s="90"/>
    </row>
    <row r="980150" spans="68:68" customFormat="1">
      <c r="BP980150" s="90"/>
    </row>
    <row r="980151" spans="68:68" customFormat="1">
      <c r="BP980151" s="90"/>
    </row>
    <row r="980152" spans="68:68" customFormat="1">
      <c r="BP980152" s="90"/>
    </row>
    <row r="980153" spans="68:68" customFormat="1">
      <c r="BP980153" s="90"/>
    </row>
    <row r="980154" spans="68:68" customFormat="1">
      <c r="BP980154" s="90"/>
    </row>
    <row r="980155" spans="68:68" customFormat="1">
      <c r="BP980155" s="90"/>
    </row>
    <row r="980156" spans="68:68" customFormat="1">
      <c r="BP980156" s="90"/>
    </row>
    <row r="980157" spans="68:68" customFormat="1">
      <c r="BP980157" s="90"/>
    </row>
    <row r="980158" spans="68:68" customFormat="1">
      <c r="BP980158" s="90"/>
    </row>
    <row r="980159" spans="68:68" customFormat="1">
      <c r="BP980159" s="90"/>
    </row>
    <row r="980160" spans="68:68" customFormat="1">
      <c r="BP980160" s="90"/>
    </row>
    <row r="980161" spans="68:68" customFormat="1">
      <c r="BP980161" s="90"/>
    </row>
    <row r="980162" spans="68:68" customFormat="1">
      <c r="BP980162" s="90"/>
    </row>
    <row r="980163" spans="68:68" customFormat="1">
      <c r="BP980163" s="90"/>
    </row>
    <row r="980164" spans="68:68" customFormat="1">
      <c r="BP980164" s="90"/>
    </row>
    <row r="980165" spans="68:68" customFormat="1">
      <c r="BP980165" s="90"/>
    </row>
    <row r="980166" spans="68:68" customFormat="1">
      <c r="BP980166" s="90"/>
    </row>
    <row r="980167" spans="68:68" customFormat="1">
      <c r="BP980167" s="90"/>
    </row>
    <row r="980168" spans="68:68" customFormat="1">
      <c r="BP980168" s="90"/>
    </row>
    <row r="980169" spans="68:68" customFormat="1">
      <c r="BP980169" s="90"/>
    </row>
    <row r="980170" spans="68:68" customFormat="1">
      <c r="BP980170" s="90"/>
    </row>
    <row r="980171" spans="68:68" customFormat="1">
      <c r="BP980171" s="90"/>
    </row>
    <row r="980172" spans="68:68" customFormat="1">
      <c r="BP980172" s="90"/>
    </row>
    <row r="980173" spans="68:68" customFormat="1">
      <c r="BP980173" s="90"/>
    </row>
    <row r="980174" spans="68:68" customFormat="1">
      <c r="BP980174" s="90"/>
    </row>
    <row r="980175" spans="68:68" customFormat="1">
      <c r="BP980175" s="90"/>
    </row>
    <row r="980176" spans="68:68" customFormat="1">
      <c r="BP980176" s="90"/>
    </row>
    <row r="980177" spans="68:68" customFormat="1">
      <c r="BP980177" s="90"/>
    </row>
    <row r="980178" spans="68:68" customFormat="1">
      <c r="BP980178" s="90"/>
    </row>
    <row r="980179" spans="68:68" customFormat="1">
      <c r="BP980179" s="90"/>
    </row>
    <row r="980180" spans="68:68" customFormat="1">
      <c r="BP980180" s="90"/>
    </row>
    <row r="980181" spans="68:68" customFormat="1">
      <c r="BP980181" s="90"/>
    </row>
    <row r="980182" spans="68:68" customFormat="1">
      <c r="BP980182" s="90"/>
    </row>
    <row r="980183" spans="68:68" customFormat="1">
      <c r="BP980183" s="90"/>
    </row>
    <row r="980184" spans="68:68" customFormat="1">
      <c r="BP980184" s="90"/>
    </row>
    <row r="980185" spans="68:68" customFormat="1">
      <c r="BP980185" s="90"/>
    </row>
    <row r="980186" spans="68:68" customFormat="1">
      <c r="BP980186" s="90"/>
    </row>
    <row r="980187" spans="68:68" customFormat="1">
      <c r="BP980187" s="90"/>
    </row>
    <row r="980188" spans="68:68" customFormat="1">
      <c r="BP980188" s="90"/>
    </row>
    <row r="980189" spans="68:68" customFormat="1">
      <c r="BP980189" s="90"/>
    </row>
    <row r="980190" spans="68:68" customFormat="1">
      <c r="BP980190" s="90"/>
    </row>
    <row r="980191" spans="68:68" customFormat="1">
      <c r="BP980191" s="90"/>
    </row>
    <row r="980192" spans="68:68" customFormat="1">
      <c r="BP980192" s="90"/>
    </row>
    <row r="980193" spans="68:68" customFormat="1">
      <c r="BP980193" s="90"/>
    </row>
    <row r="980194" spans="68:68" customFormat="1">
      <c r="BP980194" s="90"/>
    </row>
    <row r="980195" spans="68:68" customFormat="1">
      <c r="BP980195" s="90"/>
    </row>
    <row r="980196" spans="68:68" customFormat="1">
      <c r="BP980196" s="90"/>
    </row>
    <row r="980197" spans="68:68" customFormat="1">
      <c r="BP980197" s="90"/>
    </row>
    <row r="980198" spans="68:68" customFormat="1">
      <c r="BP980198" s="90"/>
    </row>
    <row r="980199" spans="68:68" customFormat="1">
      <c r="BP980199" s="90"/>
    </row>
    <row r="980200" spans="68:68" customFormat="1">
      <c r="BP980200" s="90"/>
    </row>
    <row r="980201" spans="68:68" customFormat="1">
      <c r="BP980201" s="90"/>
    </row>
    <row r="980202" spans="68:68" customFormat="1">
      <c r="BP980202" s="90"/>
    </row>
    <row r="980203" spans="68:68" customFormat="1">
      <c r="BP980203" s="90"/>
    </row>
    <row r="980204" spans="68:68" customFormat="1">
      <c r="BP980204" s="90"/>
    </row>
    <row r="980205" spans="68:68" customFormat="1">
      <c r="BP980205" s="90"/>
    </row>
    <row r="980206" spans="68:68" customFormat="1">
      <c r="BP980206" s="90"/>
    </row>
    <row r="980207" spans="68:68" customFormat="1">
      <c r="BP980207" s="90"/>
    </row>
    <row r="980208" spans="68:68" customFormat="1">
      <c r="BP980208" s="90"/>
    </row>
    <row r="980209" spans="68:68" customFormat="1">
      <c r="BP980209" s="90"/>
    </row>
    <row r="980210" spans="68:68" customFormat="1">
      <c r="BP980210" s="90"/>
    </row>
    <row r="980211" spans="68:68" customFormat="1">
      <c r="BP980211" s="90"/>
    </row>
    <row r="980212" spans="68:68" customFormat="1">
      <c r="BP980212" s="90"/>
    </row>
    <row r="980213" spans="68:68" customFormat="1">
      <c r="BP980213" s="90"/>
    </row>
    <row r="980214" spans="68:68" customFormat="1">
      <c r="BP980214" s="90"/>
    </row>
    <row r="980215" spans="68:68" customFormat="1">
      <c r="BP980215" s="90"/>
    </row>
    <row r="980216" spans="68:68" customFormat="1">
      <c r="BP980216" s="90"/>
    </row>
    <row r="980217" spans="68:68" customFormat="1">
      <c r="BP980217" s="90"/>
    </row>
    <row r="980218" spans="68:68" customFormat="1">
      <c r="BP980218" s="90"/>
    </row>
    <row r="980219" spans="68:68" customFormat="1">
      <c r="BP980219" s="90"/>
    </row>
    <row r="980220" spans="68:68" customFormat="1">
      <c r="BP980220" s="90"/>
    </row>
    <row r="980221" spans="68:68" customFormat="1">
      <c r="BP980221" s="90"/>
    </row>
    <row r="980222" spans="68:68" customFormat="1">
      <c r="BP980222" s="90"/>
    </row>
    <row r="980223" spans="68:68" customFormat="1">
      <c r="BP980223" s="90"/>
    </row>
    <row r="980224" spans="68:68" customFormat="1">
      <c r="BP980224" s="90"/>
    </row>
    <row r="980225" spans="68:68" customFormat="1">
      <c r="BP980225" s="90"/>
    </row>
    <row r="980226" spans="68:68" customFormat="1">
      <c r="BP980226" s="90"/>
    </row>
    <row r="980227" spans="68:68" customFormat="1">
      <c r="BP980227" s="90"/>
    </row>
    <row r="980228" spans="68:68" customFormat="1">
      <c r="BP980228" s="90"/>
    </row>
    <row r="980229" spans="68:68" customFormat="1">
      <c r="BP980229" s="90"/>
    </row>
    <row r="980230" spans="68:68" customFormat="1">
      <c r="BP980230" s="90"/>
    </row>
    <row r="980231" spans="68:68" customFormat="1">
      <c r="BP980231" s="90"/>
    </row>
    <row r="980232" spans="68:68" customFormat="1">
      <c r="BP980232" s="90"/>
    </row>
    <row r="980233" spans="68:68" customFormat="1">
      <c r="BP980233" s="90"/>
    </row>
    <row r="980234" spans="68:68" customFormat="1">
      <c r="BP980234" s="90"/>
    </row>
    <row r="980235" spans="68:68" customFormat="1">
      <c r="BP980235" s="90"/>
    </row>
    <row r="980236" spans="68:68" customFormat="1">
      <c r="BP980236" s="90"/>
    </row>
    <row r="980237" spans="68:68" customFormat="1">
      <c r="BP980237" s="90"/>
    </row>
    <row r="980238" spans="68:68" customFormat="1">
      <c r="BP980238" s="90"/>
    </row>
    <row r="980239" spans="68:68" customFormat="1">
      <c r="BP980239" s="90"/>
    </row>
    <row r="980240" spans="68:68" customFormat="1">
      <c r="BP980240" s="90"/>
    </row>
    <row r="980241" spans="68:68" customFormat="1">
      <c r="BP980241" s="90"/>
    </row>
    <row r="980242" spans="68:68" customFormat="1">
      <c r="BP980242" s="90"/>
    </row>
    <row r="980243" spans="68:68" customFormat="1">
      <c r="BP980243" s="90"/>
    </row>
    <row r="980244" spans="68:68" customFormat="1">
      <c r="BP980244" s="90"/>
    </row>
    <row r="980245" spans="68:68" customFormat="1">
      <c r="BP980245" s="90"/>
    </row>
    <row r="980246" spans="68:68" customFormat="1">
      <c r="BP980246" s="90"/>
    </row>
    <row r="980247" spans="68:68" customFormat="1">
      <c r="BP980247" s="90"/>
    </row>
    <row r="980248" spans="68:68" customFormat="1">
      <c r="BP980248" s="90"/>
    </row>
    <row r="980249" spans="68:68" customFormat="1">
      <c r="BP980249" s="90"/>
    </row>
    <row r="980250" spans="68:68" customFormat="1">
      <c r="BP980250" s="90"/>
    </row>
    <row r="980251" spans="68:68" customFormat="1">
      <c r="BP980251" s="90"/>
    </row>
    <row r="980252" spans="68:68" customFormat="1">
      <c r="BP980252" s="90"/>
    </row>
    <row r="980253" spans="68:68" customFormat="1">
      <c r="BP980253" s="90"/>
    </row>
    <row r="980254" spans="68:68" customFormat="1">
      <c r="BP980254" s="90"/>
    </row>
    <row r="980255" spans="68:68" customFormat="1">
      <c r="BP980255" s="90"/>
    </row>
    <row r="980256" spans="68:68" customFormat="1">
      <c r="BP980256" s="90"/>
    </row>
    <row r="980257" spans="68:68" customFormat="1">
      <c r="BP980257" s="90"/>
    </row>
    <row r="980258" spans="68:68" customFormat="1">
      <c r="BP980258" s="90"/>
    </row>
    <row r="980259" spans="68:68" customFormat="1">
      <c r="BP980259" s="90"/>
    </row>
    <row r="980260" spans="68:68" customFormat="1">
      <c r="BP980260" s="90"/>
    </row>
    <row r="980261" spans="68:68" customFormat="1">
      <c r="BP980261" s="90"/>
    </row>
    <row r="980262" spans="68:68" customFormat="1">
      <c r="BP980262" s="90"/>
    </row>
    <row r="980263" spans="68:68" customFormat="1">
      <c r="BP980263" s="90"/>
    </row>
    <row r="980264" spans="68:68" customFormat="1">
      <c r="BP980264" s="90"/>
    </row>
    <row r="980265" spans="68:68" customFormat="1">
      <c r="BP980265" s="90"/>
    </row>
    <row r="980266" spans="68:68" customFormat="1">
      <c r="BP980266" s="90"/>
    </row>
    <row r="980267" spans="68:68" customFormat="1">
      <c r="BP980267" s="90"/>
    </row>
    <row r="980268" spans="68:68" customFormat="1">
      <c r="BP980268" s="90"/>
    </row>
    <row r="980269" spans="68:68" customFormat="1">
      <c r="BP980269" s="90"/>
    </row>
    <row r="980270" spans="68:68" customFormat="1">
      <c r="BP980270" s="90"/>
    </row>
    <row r="980271" spans="68:68" customFormat="1">
      <c r="BP980271" s="90"/>
    </row>
    <row r="980272" spans="68:68" customFormat="1">
      <c r="BP980272" s="90"/>
    </row>
    <row r="980273" spans="68:68" customFormat="1">
      <c r="BP980273" s="90"/>
    </row>
    <row r="980274" spans="68:68" customFormat="1">
      <c r="BP980274" s="90"/>
    </row>
    <row r="980275" spans="68:68" customFormat="1">
      <c r="BP980275" s="90"/>
    </row>
    <row r="980276" spans="68:68" customFormat="1">
      <c r="BP980276" s="90"/>
    </row>
    <row r="980277" spans="68:68" customFormat="1">
      <c r="BP980277" s="90"/>
    </row>
    <row r="980278" spans="68:68" customFormat="1">
      <c r="BP980278" s="90"/>
    </row>
    <row r="980279" spans="68:68" customFormat="1">
      <c r="BP980279" s="90"/>
    </row>
    <row r="980280" spans="68:68" customFormat="1">
      <c r="BP980280" s="90"/>
    </row>
    <row r="980281" spans="68:68" customFormat="1">
      <c r="BP980281" s="90"/>
    </row>
    <row r="980282" spans="68:68" customFormat="1">
      <c r="BP980282" s="90"/>
    </row>
    <row r="980283" spans="68:68" customFormat="1">
      <c r="BP980283" s="90"/>
    </row>
    <row r="980284" spans="68:68" customFormat="1">
      <c r="BP980284" s="90"/>
    </row>
    <row r="980285" spans="68:68" customFormat="1">
      <c r="BP980285" s="90"/>
    </row>
    <row r="980286" spans="68:68" customFormat="1">
      <c r="BP980286" s="90"/>
    </row>
    <row r="980287" spans="68:68" customFormat="1">
      <c r="BP980287" s="90"/>
    </row>
    <row r="980288" spans="68:68" customFormat="1">
      <c r="BP980288" s="90"/>
    </row>
    <row r="980289" spans="68:68" customFormat="1">
      <c r="BP980289" s="90"/>
    </row>
    <row r="980290" spans="68:68" customFormat="1">
      <c r="BP980290" s="90"/>
    </row>
    <row r="980291" spans="68:68" customFormat="1">
      <c r="BP980291" s="90"/>
    </row>
    <row r="980292" spans="68:68" customFormat="1">
      <c r="BP980292" s="90"/>
    </row>
    <row r="980293" spans="68:68" customFormat="1">
      <c r="BP980293" s="90"/>
    </row>
    <row r="980294" spans="68:68" customFormat="1">
      <c r="BP980294" s="90"/>
    </row>
    <row r="980295" spans="68:68" customFormat="1">
      <c r="BP980295" s="90"/>
    </row>
    <row r="980296" spans="68:68" customFormat="1">
      <c r="BP980296" s="90"/>
    </row>
    <row r="980297" spans="68:68" customFormat="1">
      <c r="BP980297" s="90"/>
    </row>
    <row r="980298" spans="68:68" customFormat="1">
      <c r="BP980298" s="90"/>
    </row>
    <row r="980299" spans="68:68" customFormat="1">
      <c r="BP980299" s="90"/>
    </row>
    <row r="980300" spans="68:68" customFormat="1">
      <c r="BP980300" s="90"/>
    </row>
    <row r="980301" spans="68:68" customFormat="1">
      <c r="BP980301" s="90"/>
    </row>
    <row r="980302" spans="68:68" customFormat="1">
      <c r="BP980302" s="90"/>
    </row>
    <row r="980303" spans="68:68" customFormat="1">
      <c r="BP980303" s="90"/>
    </row>
    <row r="980304" spans="68:68" customFormat="1">
      <c r="BP980304" s="90"/>
    </row>
    <row r="980305" spans="68:68" customFormat="1">
      <c r="BP980305" s="90"/>
    </row>
    <row r="980306" spans="68:68" customFormat="1">
      <c r="BP980306" s="90"/>
    </row>
    <row r="980307" spans="68:68" customFormat="1">
      <c r="BP980307" s="90"/>
    </row>
    <row r="980308" spans="68:68" customFormat="1">
      <c r="BP980308" s="90"/>
    </row>
    <row r="980309" spans="68:68" customFormat="1">
      <c r="BP980309" s="90"/>
    </row>
    <row r="980310" spans="68:68" customFormat="1">
      <c r="BP980310" s="90"/>
    </row>
    <row r="980311" spans="68:68" customFormat="1">
      <c r="BP980311" s="90"/>
    </row>
    <row r="980312" spans="68:68" customFormat="1">
      <c r="BP980312" s="90"/>
    </row>
    <row r="980313" spans="68:68" customFormat="1">
      <c r="BP980313" s="90"/>
    </row>
    <row r="980314" spans="68:68" customFormat="1">
      <c r="BP980314" s="90"/>
    </row>
    <row r="980315" spans="68:68" customFormat="1">
      <c r="BP980315" s="90"/>
    </row>
    <row r="980316" spans="68:68" customFormat="1">
      <c r="BP980316" s="90"/>
    </row>
    <row r="980317" spans="68:68" customFormat="1">
      <c r="BP980317" s="90"/>
    </row>
    <row r="980318" spans="68:68" customFormat="1">
      <c r="BP980318" s="90"/>
    </row>
    <row r="980319" spans="68:68" customFormat="1">
      <c r="BP980319" s="90"/>
    </row>
    <row r="980320" spans="68:68" customFormat="1">
      <c r="BP980320" s="90"/>
    </row>
    <row r="980321" spans="68:68" customFormat="1">
      <c r="BP980321" s="90"/>
    </row>
    <row r="980322" spans="68:68" customFormat="1">
      <c r="BP980322" s="90"/>
    </row>
    <row r="980323" spans="68:68" customFormat="1">
      <c r="BP980323" s="90"/>
    </row>
    <row r="980324" spans="68:68" customFormat="1">
      <c r="BP980324" s="90"/>
    </row>
    <row r="980325" spans="68:68" customFormat="1">
      <c r="BP980325" s="90"/>
    </row>
    <row r="980326" spans="68:68" customFormat="1">
      <c r="BP980326" s="90"/>
    </row>
    <row r="980327" spans="68:68" customFormat="1">
      <c r="BP980327" s="90"/>
    </row>
    <row r="980328" spans="68:68" customFormat="1">
      <c r="BP980328" s="90"/>
    </row>
    <row r="980329" spans="68:68" customFormat="1">
      <c r="BP980329" s="90"/>
    </row>
    <row r="980330" spans="68:68" customFormat="1">
      <c r="BP980330" s="90"/>
    </row>
    <row r="980331" spans="68:68" customFormat="1">
      <c r="BP980331" s="90"/>
    </row>
    <row r="980332" spans="68:68" customFormat="1">
      <c r="BP980332" s="90"/>
    </row>
    <row r="980333" spans="68:68" customFormat="1">
      <c r="BP980333" s="90"/>
    </row>
    <row r="980334" spans="68:68" customFormat="1">
      <c r="BP980334" s="90"/>
    </row>
    <row r="980335" spans="68:68" customFormat="1">
      <c r="BP980335" s="90"/>
    </row>
    <row r="980336" spans="68:68" customFormat="1">
      <c r="BP980336" s="90"/>
    </row>
    <row r="980337" spans="68:68" customFormat="1">
      <c r="BP980337" s="90"/>
    </row>
    <row r="980338" spans="68:68" customFormat="1">
      <c r="BP980338" s="90"/>
    </row>
    <row r="980339" spans="68:68" customFormat="1">
      <c r="BP980339" s="90"/>
    </row>
    <row r="980340" spans="68:68" customFormat="1">
      <c r="BP980340" s="90"/>
    </row>
    <row r="980341" spans="68:68" customFormat="1">
      <c r="BP980341" s="90"/>
    </row>
    <row r="980342" spans="68:68" customFormat="1">
      <c r="BP980342" s="90"/>
    </row>
    <row r="980343" spans="68:68" customFormat="1">
      <c r="BP980343" s="90"/>
    </row>
    <row r="980344" spans="68:68" customFormat="1">
      <c r="BP980344" s="90"/>
    </row>
    <row r="980345" spans="68:68" customFormat="1">
      <c r="BP980345" s="90"/>
    </row>
    <row r="980346" spans="68:68" customFormat="1">
      <c r="BP980346" s="90"/>
    </row>
    <row r="980347" spans="68:68" customFormat="1">
      <c r="BP980347" s="90"/>
    </row>
    <row r="980348" spans="68:68" customFormat="1">
      <c r="BP980348" s="90"/>
    </row>
    <row r="980349" spans="68:68" customFormat="1">
      <c r="BP980349" s="90"/>
    </row>
    <row r="980350" spans="68:68" customFormat="1">
      <c r="BP980350" s="90"/>
    </row>
    <row r="980351" spans="68:68" customFormat="1">
      <c r="BP980351" s="90"/>
    </row>
    <row r="980352" spans="68:68" customFormat="1">
      <c r="BP980352" s="90"/>
    </row>
    <row r="980353" spans="68:68" customFormat="1">
      <c r="BP980353" s="90"/>
    </row>
    <row r="980354" spans="68:68" customFormat="1">
      <c r="BP980354" s="90"/>
    </row>
    <row r="980355" spans="68:68" customFormat="1">
      <c r="BP980355" s="90"/>
    </row>
    <row r="980356" spans="68:68" customFormat="1">
      <c r="BP980356" s="90"/>
    </row>
    <row r="980357" spans="68:68" customFormat="1">
      <c r="BP980357" s="90"/>
    </row>
    <row r="980358" spans="68:68" customFormat="1">
      <c r="BP980358" s="90"/>
    </row>
    <row r="980359" spans="68:68" customFormat="1">
      <c r="BP980359" s="90"/>
    </row>
    <row r="980360" spans="68:68" customFormat="1">
      <c r="BP980360" s="90"/>
    </row>
    <row r="980361" spans="68:68" customFormat="1">
      <c r="BP980361" s="90"/>
    </row>
    <row r="980362" spans="68:68" customFormat="1">
      <c r="BP980362" s="90"/>
    </row>
    <row r="980363" spans="68:68" customFormat="1">
      <c r="BP980363" s="90"/>
    </row>
    <row r="980364" spans="68:68" customFormat="1">
      <c r="BP980364" s="90"/>
    </row>
    <row r="980365" spans="68:68" customFormat="1">
      <c r="BP980365" s="90"/>
    </row>
    <row r="980366" spans="68:68" customFormat="1">
      <c r="BP980366" s="90"/>
    </row>
    <row r="980367" spans="68:68" customFormat="1">
      <c r="BP980367" s="90"/>
    </row>
    <row r="980368" spans="68:68" customFormat="1">
      <c r="BP980368" s="90"/>
    </row>
    <row r="980369" spans="68:68" customFormat="1">
      <c r="BP980369" s="90"/>
    </row>
    <row r="980370" spans="68:68" customFormat="1">
      <c r="BP980370" s="90"/>
    </row>
    <row r="980371" spans="68:68" customFormat="1">
      <c r="BP980371" s="90"/>
    </row>
    <row r="980372" spans="68:68" customFormat="1">
      <c r="BP980372" s="90"/>
    </row>
    <row r="980373" spans="68:68" customFormat="1">
      <c r="BP980373" s="90"/>
    </row>
    <row r="980374" spans="68:68" customFormat="1">
      <c r="BP980374" s="90"/>
    </row>
    <row r="980375" spans="68:68" customFormat="1">
      <c r="BP980375" s="90"/>
    </row>
    <row r="980376" spans="68:68" customFormat="1">
      <c r="BP980376" s="90"/>
    </row>
    <row r="980377" spans="68:68" customFormat="1">
      <c r="BP980377" s="90"/>
    </row>
    <row r="980378" spans="68:68" customFormat="1">
      <c r="BP980378" s="90"/>
    </row>
    <row r="980379" spans="68:68" customFormat="1">
      <c r="BP980379" s="90"/>
    </row>
    <row r="980380" spans="68:68" customFormat="1">
      <c r="BP980380" s="90"/>
    </row>
    <row r="980381" spans="68:68" customFormat="1">
      <c r="BP980381" s="90"/>
    </row>
    <row r="980382" spans="68:68" customFormat="1">
      <c r="BP980382" s="90"/>
    </row>
    <row r="980383" spans="68:68" customFormat="1">
      <c r="BP980383" s="90"/>
    </row>
    <row r="980384" spans="68:68" customFormat="1">
      <c r="BP980384" s="90"/>
    </row>
    <row r="980385" spans="68:68" customFormat="1">
      <c r="BP980385" s="90"/>
    </row>
    <row r="980386" spans="68:68" customFormat="1">
      <c r="BP980386" s="90"/>
    </row>
    <row r="980387" spans="68:68" customFormat="1">
      <c r="BP980387" s="90"/>
    </row>
    <row r="980388" spans="68:68" customFormat="1">
      <c r="BP980388" s="90"/>
    </row>
    <row r="980389" spans="68:68" customFormat="1">
      <c r="BP980389" s="90"/>
    </row>
    <row r="980390" spans="68:68" customFormat="1">
      <c r="BP980390" s="90"/>
    </row>
    <row r="980391" spans="68:68" customFormat="1">
      <c r="BP980391" s="90"/>
    </row>
    <row r="980392" spans="68:68" customFormat="1">
      <c r="BP980392" s="90"/>
    </row>
    <row r="980393" spans="68:68" customFormat="1">
      <c r="BP980393" s="90"/>
    </row>
    <row r="980394" spans="68:68" customFormat="1">
      <c r="BP980394" s="90"/>
    </row>
    <row r="980395" spans="68:68" customFormat="1">
      <c r="BP980395" s="90"/>
    </row>
    <row r="980396" spans="68:68" customFormat="1">
      <c r="BP980396" s="90"/>
    </row>
    <row r="980397" spans="68:68" customFormat="1">
      <c r="BP980397" s="90"/>
    </row>
    <row r="980398" spans="68:68" customFormat="1">
      <c r="BP980398" s="90"/>
    </row>
    <row r="980399" spans="68:68" customFormat="1">
      <c r="BP980399" s="90"/>
    </row>
    <row r="980400" spans="68:68" customFormat="1">
      <c r="BP980400" s="90"/>
    </row>
    <row r="980401" spans="68:68" customFormat="1">
      <c r="BP980401" s="90"/>
    </row>
    <row r="980402" spans="68:68" customFormat="1">
      <c r="BP980402" s="90"/>
    </row>
    <row r="980403" spans="68:68" customFormat="1">
      <c r="BP980403" s="90"/>
    </row>
    <row r="980404" spans="68:68" customFormat="1">
      <c r="BP980404" s="90"/>
    </row>
    <row r="980405" spans="68:68" customFormat="1">
      <c r="BP980405" s="90"/>
    </row>
    <row r="980406" spans="68:68" customFormat="1">
      <c r="BP980406" s="90"/>
    </row>
    <row r="980407" spans="68:68" customFormat="1">
      <c r="BP980407" s="90"/>
    </row>
    <row r="980408" spans="68:68" customFormat="1">
      <c r="BP980408" s="90"/>
    </row>
    <row r="980409" spans="68:68" customFormat="1">
      <c r="BP980409" s="90"/>
    </row>
    <row r="980410" spans="68:68" customFormat="1">
      <c r="BP980410" s="90"/>
    </row>
    <row r="980411" spans="68:68" customFormat="1">
      <c r="BP980411" s="90"/>
    </row>
    <row r="980412" spans="68:68" customFormat="1">
      <c r="BP980412" s="90"/>
    </row>
    <row r="980413" spans="68:68" customFormat="1">
      <c r="BP980413" s="90"/>
    </row>
    <row r="980414" spans="68:68" customFormat="1">
      <c r="BP980414" s="90"/>
    </row>
    <row r="980415" spans="68:68" customFormat="1">
      <c r="BP980415" s="90"/>
    </row>
    <row r="980416" spans="68:68" customFormat="1">
      <c r="BP980416" s="90"/>
    </row>
    <row r="980417" spans="68:68" customFormat="1">
      <c r="BP980417" s="90"/>
    </row>
    <row r="980418" spans="68:68" customFormat="1">
      <c r="BP980418" s="90"/>
    </row>
    <row r="980419" spans="68:68" customFormat="1">
      <c r="BP980419" s="90"/>
    </row>
    <row r="980420" spans="68:68" customFormat="1">
      <c r="BP980420" s="90"/>
    </row>
    <row r="980421" spans="68:68" customFormat="1">
      <c r="BP980421" s="90"/>
    </row>
    <row r="980422" spans="68:68" customFormat="1">
      <c r="BP980422" s="90"/>
    </row>
    <row r="980423" spans="68:68" customFormat="1">
      <c r="BP980423" s="90"/>
    </row>
    <row r="980424" spans="68:68" customFormat="1">
      <c r="BP980424" s="90"/>
    </row>
    <row r="980425" spans="68:68" customFormat="1">
      <c r="BP980425" s="90"/>
    </row>
    <row r="980426" spans="68:68" customFormat="1">
      <c r="BP980426" s="90"/>
    </row>
    <row r="980427" spans="68:68" customFormat="1">
      <c r="BP980427" s="90"/>
    </row>
    <row r="980428" spans="68:68" customFormat="1">
      <c r="BP980428" s="90"/>
    </row>
    <row r="980429" spans="68:68" customFormat="1">
      <c r="BP980429" s="90"/>
    </row>
    <row r="980430" spans="68:68" customFormat="1">
      <c r="BP980430" s="90"/>
    </row>
    <row r="980431" spans="68:68" customFormat="1">
      <c r="BP980431" s="90"/>
    </row>
    <row r="980432" spans="68:68" customFormat="1">
      <c r="BP980432" s="90"/>
    </row>
    <row r="980433" spans="68:68" customFormat="1">
      <c r="BP980433" s="90"/>
    </row>
    <row r="980434" spans="68:68" customFormat="1">
      <c r="BP980434" s="90"/>
    </row>
    <row r="980435" spans="68:68" customFormat="1">
      <c r="BP980435" s="90"/>
    </row>
    <row r="980436" spans="68:68" customFormat="1">
      <c r="BP980436" s="90"/>
    </row>
    <row r="980437" spans="68:68" customFormat="1">
      <c r="BP980437" s="90"/>
    </row>
    <row r="980438" spans="68:68" customFormat="1">
      <c r="BP980438" s="90"/>
    </row>
    <row r="980439" spans="68:68" customFormat="1">
      <c r="BP980439" s="90"/>
    </row>
    <row r="980440" spans="68:68" customFormat="1">
      <c r="BP980440" s="90"/>
    </row>
    <row r="980441" spans="68:68" customFormat="1">
      <c r="BP980441" s="90"/>
    </row>
    <row r="980442" spans="68:68" customFormat="1">
      <c r="BP980442" s="90"/>
    </row>
    <row r="980443" spans="68:68" customFormat="1">
      <c r="BP980443" s="90"/>
    </row>
    <row r="980444" spans="68:68" customFormat="1">
      <c r="BP980444" s="90"/>
    </row>
    <row r="980445" spans="68:68" customFormat="1">
      <c r="BP980445" s="90"/>
    </row>
    <row r="980446" spans="68:68" customFormat="1">
      <c r="BP980446" s="90"/>
    </row>
    <row r="980447" spans="68:68" customFormat="1">
      <c r="BP980447" s="90"/>
    </row>
    <row r="980448" spans="68:68" customFormat="1">
      <c r="BP980448" s="90"/>
    </row>
    <row r="980449" spans="68:68" customFormat="1">
      <c r="BP980449" s="90"/>
    </row>
    <row r="980450" spans="68:68" customFormat="1">
      <c r="BP980450" s="90"/>
    </row>
    <row r="980451" spans="68:68" customFormat="1">
      <c r="BP980451" s="90"/>
    </row>
    <row r="980452" spans="68:68" customFormat="1">
      <c r="BP980452" s="90"/>
    </row>
    <row r="980453" spans="68:68" customFormat="1">
      <c r="BP980453" s="90"/>
    </row>
    <row r="980454" spans="68:68" customFormat="1">
      <c r="BP980454" s="90"/>
    </row>
    <row r="980455" spans="68:68" customFormat="1">
      <c r="BP980455" s="90"/>
    </row>
    <row r="980456" spans="68:68" customFormat="1">
      <c r="BP980456" s="90"/>
    </row>
    <row r="980457" spans="68:68" customFormat="1">
      <c r="BP980457" s="90"/>
    </row>
    <row r="980458" spans="68:68" customFormat="1">
      <c r="BP980458" s="90"/>
    </row>
    <row r="980459" spans="68:68" customFormat="1">
      <c r="BP980459" s="90"/>
    </row>
    <row r="980460" spans="68:68" customFormat="1">
      <c r="BP980460" s="90"/>
    </row>
    <row r="980461" spans="68:68" customFormat="1">
      <c r="BP980461" s="90"/>
    </row>
    <row r="980462" spans="68:68" customFormat="1">
      <c r="BP980462" s="90"/>
    </row>
    <row r="980463" spans="68:68" customFormat="1">
      <c r="BP980463" s="90"/>
    </row>
    <row r="980464" spans="68:68" customFormat="1">
      <c r="BP980464" s="90"/>
    </row>
    <row r="980465" spans="68:68" customFormat="1">
      <c r="BP980465" s="90"/>
    </row>
    <row r="980466" spans="68:68" customFormat="1">
      <c r="BP980466" s="90"/>
    </row>
    <row r="980467" spans="68:68" customFormat="1">
      <c r="BP980467" s="90"/>
    </row>
    <row r="980468" spans="68:68" customFormat="1">
      <c r="BP980468" s="90"/>
    </row>
    <row r="980469" spans="68:68" customFormat="1">
      <c r="BP980469" s="90"/>
    </row>
    <row r="980470" spans="68:68" customFormat="1">
      <c r="BP980470" s="90"/>
    </row>
    <row r="980471" spans="68:68" customFormat="1">
      <c r="BP980471" s="90"/>
    </row>
    <row r="980472" spans="68:68" customFormat="1">
      <c r="BP980472" s="90"/>
    </row>
    <row r="980473" spans="68:68" customFormat="1">
      <c r="BP980473" s="90"/>
    </row>
    <row r="980474" spans="68:68" customFormat="1">
      <c r="BP980474" s="90"/>
    </row>
    <row r="980475" spans="68:68" customFormat="1">
      <c r="BP980475" s="90"/>
    </row>
    <row r="980476" spans="68:68" customFormat="1">
      <c r="BP980476" s="90"/>
    </row>
    <row r="980477" spans="68:68" customFormat="1">
      <c r="BP980477" s="90"/>
    </row>
    <row r="980478" spans="68:68" customFormat="1">
      <c r="BP980478" s="90"/>
    </row>
    <row r="980479" spans="68:68" customFormat="1">
      <c r="BP980479" s="90"/>
    </row>
    <row r="980480" spans="68:68" customFormat="1">
      <c r="BP980480" s="90"/>
    </row>
    <row r="980481" spans="68:68" customFormat="1">
      <c r="BP980481" s="90"/>
    </row>
    <row r="980482" spans="68:68" customFormat="1">
      <c r="BP980482" s="90"/>
    </row>
    <row r="980483" spans="68:68" customFormat="1">
      <c r="BP980483" s="90"/>
    </row>
    <row r="980484" spans="68:68" customFormat="1">
      <c r="BP980484" s="90"/>
    </row>
    <row r="980485" spans="68:68" customFormat="1">
      <c r="BP980485" s="90"/>
    </row>
    <row r="980486" spans="68:68" customFormat="1">
      <c r="BP980486" s="90"/>
    </row>
    <row r="980487" spans="68:68" customFormat="1">
      <c r="BP980487" s="90"/>
    </row>
    <row r="980488" spans="68:68" customFormat="1">
      <c r="BP980488" s="90"/>
    </row>
    <row r="980489" spans="68:68" customFormat="1">
      <c r="BP980489" s="90"/>
    </row>
    <row r="980490" spans="68:68" customFormat="1">
      <c r="BP980490" s="90"/>
    </row>
    <row r="980491" spans="68:68" customFormat="1">
      <c r="BP980491" s="90"/>
    </row>
    <row r="980492" spans="68:68" customFormat="1">
      <c r="BP980492" s="90"/>
    </row>
    <row r="980493" spans="68:68" customFormat="1">
      <c r="BP980493" s="90"/>
    </row>
    <row r="980494" spans="68:68" customFormat="1">
      <c r="BP980494" s="90"/>
    </row>
    <row r="980495" spans="68:68" customFormat="1">
      <c r="BP980495" s="90"/>
    </row>
    <row r="980496" spans="68:68" customFormat="1">
      <c r="BP980496" s="90"/>
    </row>
    <row r="980497" spans="68:68" customFormat="1">
      <c r="BP980497" s="90"/>
    </row>
    <row r="980498" spans="68:68" customFormat="1">
      <c r="BP980498" s="90"/>
    </row>
    <row r="980499" spans="68:68" customFormat="1">
      <c r="BP980499" s="90"/>
    </row>
    <row r="980500" spans="68:68" customFormat="1">
      <c r="BP980500" s="90"/>
    </row>
    <row r="980501" spans="68:68" customFormat="1">
      <c r="BP980501" s="90"/>
    </row>
    <row r="980502" spans="68:68" customFormat="1">
      <c r="BP980502" s="90"/>
    </row>
    <row r="980503" spans="68:68" customFormat="1">
      <c r="BP980503" s="90"/>
    </row>
    <row r="980504" spans="68:68" customFormat="1">
      <c r="BP980504" s="90"/>
    </row>
    <row r="980505" spans="68:68" customFormat="1">
      <c r="BP980505" s="90"/>
    </row>
    <row r="980506" spans="68:68" customFormat="1">
      <c r="BP980506" s="90"/>
    </row>
    <row r="980507" spans="68:68" customFormat="1">
      <c r="BP980507" s="90"/>
    </row>
    <row r="980508" spans="68:68" customFormat="1">
      <c r="BP980508" s="90"/>
    </row>
    <row r="980509" spans="68:68" customFormat="1">
      <c r="BP980509" s="90"/>
    </row>
    <row r="980510" spans="68:68" customFormat="1">
      <c r="BP980510" s="90"/>
    </row>
    <row r="980511" spans="68:68" customFormat="1">
      <c r="BP980511" s="90"/>
    </row>
    <row r="980512" spans="68:68" customFormat="1">
      <c r="BP980512" s="90"/>
    </row>
    <row r="980513" spans="68:68" customFormat="1">
      <c r="BP980513" s="90"/>
    </row>
    <row r="980514" spans="68:68" customFormat="1">
      <c r="BP980514" s="90"/>
    </row>
    <row r="980515" spans="68:68" customFormat="1">
      <c r="BP980515" s="90"/>
    </row>
    <row r="980516" spans="68:68" customFormat="1">
      <c r="BP980516" s="90"/>
    </row>
    <row r="980517" spans="68:68" customFormat="1">
      <c r="BP980517" s="90"/>
    </row>
    <row r="980518" spans="68:68" customFormat="1">
      <c r="BP980518" s="90"/>
    </row>
    <row r="980519" spans="68:68" customFormat="1">
      <c r="BP980519" s="90"/>
    </row>
    <row r="980520" spans="68:68" customFormat="1">
      <c r="BP980520" s="90"/>
    </row>
    <row r="980521" spans="68:68" customFormat="1">
      <c r="BP980521" s="90"/>
    </row>
    <row r="980522" spans="68:68" customFormat="1">
      <c r="BP980522" s="90"/>
    </row>
    <row r="980523" spans="68:68" customFormat="1">
      <c r="BP980523" s="90"/>
    </row>
    <row r="980524" spans="68:68" customFormat="1">
      <c r="BP980524" s="90"/>
    </row>
    <row r="980525" spans="68:68" customFormat="1">
      <c r="BP980525" s="90"/>
    </row>
    <row r="980526" spans="68:68" customFormat="1">
      <c r="BP980526" s="90"/>
    </row>
    <row r="980527" spans="68:68" customFormat="1">
      <c r="BP980527" s="90"/>
    </row>
    <row r="980528" spans="68:68" customFormat="1">
      <c r="BP980528" s="90"/>
    </row>
    <row r="980529" spans="68:68" customFormat="1">
      <c r="BP980529" s="90"/>
    </row>
    <row r="980530" spans="68:68" customFormat="1">
      <c r="BP980530" s="90"/>
    </row>
    <row r="980531" spans="68:68" customFormat="1">
      <c r="BP980531" s="90"/>
    </row>
    <row r="980532" spans="68:68" customFormat="1">
      <c r="BP980532" s="90"/>
    </row>
    <row r="980533" spans="68:68" customFormat="1">
      <c r="BP980533" s="90"/>
    </row>
    <row r="980534" spans="68:68" customFormat="1">
      <c r="BP980534" s="90"/>
    </row>
    <row r="980535" spans="68:68" customFormat="1">
      <c r="BP980535" s="90"/>
    </row>
    <row r="980536" spans="68:68" customFormat="1">
      <c r="BP980536" s="90"/>
    </row>
    <row r="980537" spans="68:68" customFormat="1">
      <c r="BP980537" s="90"/>
    </row>
    <row r="980538" spans="68:68" customFormat="1">
      <c r="BP980538" s="90"/>
    </row>
    <row r="980539" spans="68:68" customFormat="1">
      <c r="BP980539" s="90"/>
    </row>
    <row r="980540" spans="68:68" customFormat="1">
      <c r="BP980540" s="90"/>
    </row>
    <row r="980541" spans="68:68" customFormat="1">
      <c r="BP980541" s="90"/>
    </row>
    <row r="980542" spans="68:68" customFormat="1">
      <c r="BP980542" s="90"/>
    </row>
    <row r="980543" spans="68:68" customFormat="1">
      <c r="BP980543" s="90"/>
    </row>
    <row r="980544" spans="68:68" customFormat="1">
      <c r="BP980544" s="90"/>
    </row>
    <row r="980545" spans="68:68" customFormat="1">
      <c r="BP980545" s="90"/>
    </row>
    <row r="980546" spans="68:68" customFormat="1">
      <c r="BP980546" s="90"/>
    </row>
    <row r="980547" spans="68:68" customFormat="1">
      <c r="BP980547" s="90"/>
    </row>
    <row r="980548" spans="68:68" customFormat="1">
      <c r="BP980548" s="90"/>
    </row>
    <row r="980549" spans="68:68" customFormat="1">
      <c r="BP980549" s="90"/>
    </row>
    <row r="980550" spans="68:68" customFormat="1">
      <c r="BP980550" s="90"/>
    </row>
    <row r="980551" spans="68:68" customFormat="1">
      <c r="BP980551" s="90"/>
    </row>
    <row r="980552" spans="68:68" customFormat="1">
      <c r="BP980552" s="90"/>
    </row>
    <row r="980553" spans="68:68" customFormat="1">
      <c r="BP980553" s="90"/>
    </row>
    <row r="980554" spans="68:68" customFormat="1">
      <c r="BP980554" s="90"/>
    </row>
    <row r="980555" spans="68:68" customFormat="1">
      <c r="BP980555" s="90"/>
    </row>
    <row r="980556" spans="68:68" customFormat="1">
      <c r="BP980556" s="90"/>
    </row>
    <row r="980557" spans="68:68" customFormat="1">
      <c r="BP980557" s="90"/>
    </row>
    <row r="980558" spans="68:68" customFormat="1">
      <c r="BP980558" s="90"/>
    </row>
    <row r="980559" spans="68:68" customFormat="1">
      <c r="BP980559" s="90"/>
    </row>
    <row r="980560" spans="68:68" customFormat="1">
      <c r="BP980560" s="90"/>
    </row>
    <row r="980561" spans="68:68" customFormat="1">
      <c r="BP980561" s="90"/>
    </row>
    <row r="980562" spans="68:68" customFormat="1">
      <c r="BP980562" s="90"/>
    </row>
    <row r="980563" spans="68:68" customFormat="1">
      <c r="BP980563" s="90"/>
    </row>
    <row r="980564" spans="68:68" customFormat="1">
      <c r="BP980564" s="90"/>
    </row>
    <row r="980565" spans="68:68" customFormat="1">
      <c r="BP980565" s="90"/>
    </row>
    <row r="980566" spans="68:68" customFormat="1">
      <c r="BP980566" s="90"/>
    </row>
    <row r="980567" spans="68:68" customFormat="1">
      <c r="BP980567" s="90"/>
    </row>
    <row r="980568" spans="68:68" customFormat="1">
      <c r="BP980568" s="90"/>
    </row>
    <row r="980569" spans="68:68" customFormat="1">
      <c r="BP980569" s="90"/>
    </row>
    <row r="980570" spans="68:68" customFormat="1">
      <c r="BP980570" s="90"/>
    </row>
    <row r="980571" spans="68:68" customFormat="1">
      <c r="BP980571" s="90"/>
    </row>
    <row r="980572" spans="68:68" customFormat="1">
      <c r="BP980572" s="90"/>
    </row>
    <row r="980573" spans="68:68" customFormat="1">
      <c r="BP980573" s="90"/>
    </row>
    <row r="980574" spans="68:68" customFormat="1">
      <c r="BP980574" s="90"/>
    </row>
    <row r="980575" spans="68:68" customFormat="1">
      <c r="BP980575" s="90"/>
    </row>
    <row r="980576" spans="68:68" customFormat="1">
      <c r="BP980576" s="90"/>
    </row>
    <row r="980577" spans="68:68" customFormat="1">
      <c r="BP980577" s="90"/>
    </row>
    <row r="980578" spans="68:68" customFormat="1">
      <c r="BP980578" s="90"/>
    </row>
    <row r="980579" spans="68:68" customFormat="1">
      <c r="BP980579" s="90"/>
    </row>
    <row r="980580" spans="68:68" customFormat="1">
      <c r="BP980580" s="90"/>
    </row>
    <row r="980581" spans="68:68" customFormat="1">
      <c r="BP980581" s="90"/>
    </row>
    <row r="980582" spans="68:68" customFormat="1">
      <c r="BP980582" s="90"/>
    </row>
    <row r="980583" spans="68:68" customFormat="1">
      <c r="BP980583" s="90"/>
    </row>
    <row r="980584" spans="68:68" customFormat="1">
      <c r="BP980584" s="90"/>
    </row>
    <row r="980585" spans="68:68" customFormat="1">
      <c r="BP980585" s="90"/>
    </row>
    <row r="980586" spans="68:68" customFormat="1">
      <c r="BP980586" s="90"/>
    </row>
    <row r="980587" spans="68:68" customFormat="1">
      <c r="BP980587" s="90"/>
    </row>
    <row r="980588" spans="68:68" customFormat="1">
      <c r="BP980588" s="90"/>
    </row>
    <row r="980589" spans="68:68" customFormat="1">
      <c r="BP980589" s="90"/>
    </row>
    <row r="980590" spans="68:68" customFormat="1">
      <c r="BP980590" s="90"/>
    </row>
    <row r="980591" spans="68:68" customFormat="1">
      <c r="BP980591" s="90"/>
    </row>
    <row r="980592" spans="68:68" customFormat="1">
      <c r="BP980592" s="90"/>
    </row>
    <row r="980593" spans="68:68" customFormat="1">
      <c r="BP980593" s="90"/>
    </row>
    <row r="980594" spans="68:68" customFormat="1">
      <c r="BP980594" s="90"/>
    </row>
    <row r="980595" spans="68:68" customFormat="1">
      <c r="BP980595" s="90"/>
    </row>
    <row r="980596" spans="68:68" customFormat="1">
      <c r="BP980596" s="90"/>
    </row>
    <row r="980597" spans="68:68" customFormat="1">
      <c r="BP980597" s="90"/>
    </row>
    <row r="980598" spans="68:68" customFormat="1">
      <c r="BP980598" s="90"/>
    </row>
    <row r="980599" spans="68:68" customFormat="1">
      <c r="BP980599" s="90"/>
    </row>
    <row r="980600" spans="68:68" customFormat="1">
      <c r="BP980600" s="90"/>
    </row>
    <row r="980601" spans="68:68" customFormat="1">
      <c r="BP980601" s="90"/>
    </row>
    <row r="980602" spans="68:68" customFormat="1">
      <c r="BP980602" s="90"/>
    </row>
    <row r="980603" spans="68:68" customFormat="1">
      <c r="BP980603" s="90"/>
    </row>
    <row r="980604" spans="68:68" customFormat="1">
      <c r="BP980604" s="90"/>
    </row>
    <row r="980605" spans="68:68" customFormat="1">
      <c r="BP980605" s="90"/>
    </row>
    <row r="980606" spans="68:68" customFormat="1">
      <c r="BP980606" s="90"/>
    </row>
    <row r="980607" spans="68:68" customFormat="1">
      <c r="BP980607" s="90"/>
    </row>
    <row r="980608" spans="68:68" customFormat="1">
      <c r="BP980608" s="90"/>
    </row>
    <row r="980609" spans="68:68" customFormat="1">
      <c r="BP980609" s="90"/>
    </row>
    <row r="980610" spans="68:68" customFormat="1">
      <c r="BP980610" s="90"/>
    </row>
    <row r="980611" spans="68:68" customFormat="1">
      <c r="BP980611" s="90"/>
    </row>
    <row r="980612" spans="68:68" customFormat="1">
      <c r="BP980612" s="90"/>
    </row>
    <row r="980613" spans="68:68" customFormat="1">
      <c r="BP980613" s="90"/>
    </row>
    <row r="980614" spans="68:68" customFormat="1">
      <c r="BP980614" s="90"/>
    </row>
    <row r="980615" spans="68:68" customFormat="1">
      <c r="BP980615" s="90"/>
    </row>
    <row r="980616" spans="68:68" customFormat="1">
      <c r="BP980616" s="90"/>
    </row>
    <row r="980617" spans="68:68" customFormat="1">
      <c r="BP980617" s="90"/>
    </row>
    <row r="980618" spans="68:68" customFormat="1">
      <c r="BP980618" s="90"/>
    </row>
    <row r="980619" spans="68:68" customFormat="1">
      <c r="BP980619" s="90"/>
    </row>
    <row r="980620" spans="68:68" customFormat="1">
      <c r="BP980620" s="90"/>
    </row>
    <row r="980621" spans="68:68" customFormat="1">
      <c r="BP980621" s="90"/>
    </row>
    <row r="980622" spans="68:68" customFormat="1">
      <c r="BP980622" s="90"/>
    </row>
    <row r="980623" spans="68:68" customFormat="1">
      <c r="BP980623" s="90"/>
    </row>
    <row r="980624" spans="68:68" customFormat="1">
      <c r="BP980624" s="90"/>
    </row>
    <row r="980625" spans="68:68" customFormat="1">
      <c r="BP980625" s="90"/>
    </row>
    <row r="980626" spans="68:68" customFormat="1">
      <c r="BP980626" s="90"/>
    </row>
    <row r="980627" spans="68:68" customFormat="1">
      <c r="BP980627" s="90"/>
    </row>
    <row r="980628" spans="68:68" customFormat="1">
      <c r="BP980628" s="90"/>
    </row>
    <row r="980629" spans="68:68" customFormat="1">
      <c r="BP980629" s="90"/>
    </row>
    <row r="980630" spans="68:68" customFormat="1">
      <c r="BP980630" s="90"/>
    </row>
    <row r="980631" spans="68:68" customFormat="1">
      <c r="BP980631" s="90"/>
    </row>
    <row r="980632" spans="68:68" customFormat="1">
      <c r="BP980632" s="90"/>
    </row>
    <row r="980633" spans="68:68" customFormat="1">
      <c r="BP980633" s="90"/>
    </row>
    <row r="980634" spans="68:68" customFormat="1">
      <c r="BP980634" s="90"/>
    </row>
    <row r="980635" spans="68:68" customFormat="1">
      <c r="BP980635" s="90"/>
    </row>
    <row r="980636" spans="68:68" customFormat="1">
      <c r="BP980636" s="90"/>
    </row>
    <row r="980637" spans="68:68" customFormat="1">
      <c r="BP980637" s="90"/>
    </row>
    <row r="980638" spans="68:68" customFormat="1">
      <c r="BP980638" s="90"/>
    </row>
    <row r="980639" spans="68:68" customFormat="1">
      <c r="BP980639" s="90"/>
    </row>
    <row r="980640" spans="68:68" customFormat="1">
      <c r="BP980640" s="90"/>
    </row>
    <row r="980641" spans="68:68" customFormat="1">
      <c r="BP980641" s="90"/>
    </row>
    <row r="980642" spans="68:68" customFormat="1">
      <c r="BP980642" s="90"/>
    </row>
    <row r="980643" spans="68:68" customFormat="1">
      <c r="BP980643" s="90"/>
    </row>
    <row r="980644" spans="68:68" customFormat="1">
      <c r="BP980644" s="90"/>
    </row>
    <row r="980645" spans="68:68" customFormat="1">
      <c r="BP980645" s="90"/>
    </row>
    <row r="980646" spans="68:68" customFormat="1">
      <c r="BP980646" s="90"/>
    </row>
    <row r="980647" spans="68:68" customFormat="1">
      <c r="BP980647" s="90"/>
    </row>
    <row r="980648" spans="68:68" customFormat="1">
      <c r="BP980648" s="90"/>
    </row>
    <row r="980649" spans="68:68" customFormat="1">
      <c r="BP980649" s="90"/>
    </row>
    <row r="980650" spans="68:68" customFormat="1">
      <c r="BP980650" s="90"/>
    </row>
    <row r="980651" spans="68:68" customFormat="1">
      <c r="BP980651" s="90"/>
    </row>
    <row r="980652" spans="68:68" customFormat="1">
      <c r="BP980652" s="90"/>
    </row>
    <row r="980653" spans="68:68" customFormat="1">
      <c r="BP980653" s="90"/>
    </row>
    <row r="980654" spans="68:68" customFormat="1">
      <c r="BP980654" s="90"/>
    </row>
    <row r="980655" spans="68:68" customFormat="1">
      <c r="BP980655" s="90"/>
    </row>
    <row r="980656" spans="68:68" customFormat="1">
      <c r="BP980656" s="90"/>
    </row>
    <row r="980657" spans="68:68" customFormat="1">
      <c r="BP980657" s="90"/>
    </row>
    <row r="980658" spans="68:68" customFormat="1">
      <c r="BP980658" s="90"/>
    </row>
    <row r="980659" spans="68:68" customFormat="1">
      <c r="BP980659" s="90"/>
    </row>
    <row r="980660" spans="68:68" customFormat="1">
      <c r="BP980660" s="90"/>
    </row>
    <row r="980661" spans="68:68" customFormat="1">
      <c r="BP980661" s="90"/>
    </row>
    <row r="980662" spans="68:68" customFormat="1">
      <c r="BP980662" s="90"/>
    </row>
    <row r="980663" spans="68:68" customFormat="1">
      <c r="BP980663" s="90"/>
    </row>
    <row r="980664" spans="68:68" customFormat="1">
      <c r="BP980664" s="90"/>
    </row>
    <row r="980665" spans="68:68" customFormat="1">
      <c r="BP980665" s="90"/>
    </row>
    <row r="980666" spans="68:68" customFormat="1">
      <c r="BP980666" s="90"/>
    </row>
    <row r="980667" spans="68:68" customFormat="1">
      <c r="BP980667" s="90"/>
    </row>
    <row r="980668" spans="68:68" customFormat="1">
      <c r="BP980668" s="90"/>
    </row>
    <row r="980669" spans="68:68" customFormat="1">
      <c r="BP980669" s="90"/>
    </row>
    <row r="980670" spans="68:68" customFormat="1">
      <c r="BP980670" s="90"/>
    </row>
    <row r="980671" spans="68:68" customFormat="1">
      <c r="BP980671" s="90"/>
    </row>
    <row r="980672" spans="68:68" customFormat="1">
      <c r="BP980672" s="90"/>
    </row>
    <row r="980673" spans="68:68" customFormat="1">
      <c r="BP980673" s="90"/>
    </row>
    <row r="980674" spans="68:68" customFormat="1">
      <c r="BP980674" s="90"/>
    </row>
    <row r="980675" spans="68:68" customFormat="1">
      <c r="BP980675" s="90"/>
    </row>
    <row r="980676" spans="68:68" customFormat="1">
      <c r="BP980676" s="90"/>
    </row>
    <row r="980677" spans="68:68" customFormat="1">
      <c r="BP980677" s="90"/>
    </row>
    <row r="980678" spans="68:68" customFormat="1">
      <c r="BP980678" s="90"/>
    </row>
    <row r="980679" spans="68:68" customFormat="1">
      <c r="BP980679" s="90"/>
    </row>
    <row r="980680" spans="68:68" customFormat="1">
      <c r="BP980680" s="90"/>
    </row>
    <row r="980681" spans="68:68" customFormat="1">
      <c r="BP980681" s="90"/>
    </row>
    <row r="980682" spans="68:68" customFormat="1">
      <c r="BP980682" s="90"/>
    </row>
    <row r="980683" spans="68:68" customFormat="1">
      <c r="BP980683" s="90"/>
    </row>
    <row r="980684" spans="68:68" customFormat="1">
      <c r="BP980684" s="90"/>
    </row>
    <row r="980685" spans="68:68" customFormat="1">
      <c r="BP980685" s="90"/>
    </row>
    <row r="980686" spans="68:68" customFormat="1">
      <c r="BP980686" s="90"/>
    </row>
    <row r="980687" spans="68:68" customFormat="1">
      <c r="BP980687" s="90"/>
    </row>
    <row r="980688" spans="68:68" customFormat="1">
      <c r="BP980688" s="90"/>
    </row>
    <row r="980689" spans="68:68" customFormat="1">
      <c r="BP980689" s="90"/>
    </row>
    <row r="980690" spans="68:68" customFormat="1">
      <c r="BP980690" s="90"/>
    </row>
    <row r="980691" spans="68:68" customFormat="1">
      <c r="BP980691" s="90"/>
    </row>
    <row r="980692" spans="68:68" customFormat="1">
      <c r="BP980692" s="90"/>
    </row>
    <row r="980693" spans="68:68" customFormat="1">
      <c r="BP980693" s="90"/>
    </row>
    <row r="980694" spans="68:68" customFormat="1">
      <c r="BP980694" s="90"/>
    </row>
    <row r="980695" spans="68:68" customFormat="1">
      <c r="BP980695" s="90"/>
    </row>
    <row r="980696" spans="68:68" customFormat="1">
      <c r="BP980696" s="90"/>
    </row>
    <row r="980697" spans="68:68" customFormat="1">
      <c r="BP980697" s="90"/>
    </row>
    <row r="980698" spans="68:68" customFormat="1">
      <c r="BP980698" s="90"/>
    </row>
    <row r="980699" spans="68:68" customFormat="1">
      <c r="BP980699" s="90"/>
    </row>
    <row r="980700" spans="68:68" customFormat="1">
      <c r="BP980700" s="90"/>
    </row>
    <row r="980701" spans="68:68" customFormat="1">
      <c r="BP980701" s="90"/>
    </row>
    <row r="980702" spans="68:68" customFormat="1">
      <c r="BP980702" s="90"/>
    </row>
    <row r="980703" spans="68:68" customFormat="1">
      <c r="BP980703" s="90"/>
    </row>
    <row r="980704" spans="68:68" customFormat="1">
      <c r="BP980704" s="90"/>
    </row>
    <row r="980705" spans="68:68" customFormat="1">
      <c r="BP980705" s="90"/>
    </row>
    <row r="980706" spans="68:68" customFormat="1">
      <c r="BP980706" s="90"/>
    </row>
    <row r="980707" spans="68:68" customFormat="1">
      <c r="BP980707" s="90"/>
    </row>
    <row r="980708" spans="68:68" customFormat="1">
      <c r="BP980708" s="90"/>
    </row>
    <row r="980709" spans="68:68" customFormat="1">
      <c r="BP980709" s="90"/>
    </row>
    <row r="980710" spans="68:68" customFormat="1">
      <c r="BP980710" s="90"/>
    </row>
    <row r="980711" spans="68:68" customFormat="1">
      <c r="BP980711" s="90"/>
    </row>
    <row r="980712" spans="68:68" customFormat="1">
      <c r="BP980712" s="90"/>
    </row>
    <row r="980713" spans="68:68" customFormat="1">
      <c r="BP980713" s="90"/>
    </row>
    <row r="980714" spans="68:68" customFormat="1">
      <c r="BP980714" s="90"/>
    </row>
    <row r="980715" spans="68:68" customFormat="1">
      <c r="BP980715" s="90"/>
    </row>
    <row r="980716" spans="68:68" customFormat="1">
      <c r="BP980716" s="90"/>
    </row>
    <row r="980717" spans="68:68" customFormat="1">
      <c r="BP980717" s="90"/>
    </row>
    <row r="980718" spans="68:68" customFormat="1">
      <c r="BP980718" s="90"/>
    </row>
    <row r="980719" spans="68:68" customFormat="1">
      <c r="BP980719" s="90"/>
    </row>
    <row r="980720" spans="68:68" customFormat="1">
      <c r="BP980720" s="90"/>
    </row>
    <row r="980721" spans="68:68" customFormat="1">
      <c r="BP980721" s="90"/>
    </row>
    <row r="980722" spans="68:68" customFormat="1">
      <c r="BP980722" s="90"/>
    </row>
    <row r="980723" spans="68:68" customFormat="1">
      <c r="BP980723" s="90"/>
    </row>
    <row r="980724" spans="68:68" customFormat="1">
      <c r="BP980724" s="90"/>
    </row>
    <row r="980725" spans="68:68" customFormat="1">
      <c r="BP980725" s="90"/>
    </row>
    <row r="980726" spans="68:68" customFormat="1">
      <c r="BP980726" s="90"/>
    </row>
    <row r="980727" spans="68:68" customFormat="1">
      <c r="BP980727" s="90"/>
    </row>
    <row r="980728" spans="68:68" customFormat="1">
      <c r="BP980728" s="90"/>
    </row>
    <row r="980729" spans="68:68" customFormat="1">
      <c r="BP980729" s="90"/>
    </row>
    <row r="980730" spans="68:68" customFormat="1">
      <c r="BP980730" s="90"/>
    </row>
    <row r="980731" spans="68:68" customFormat="1">
      <c r="BP980731" s="90"/>
    </row>
    <row r="980732" spans="68:68" customFormat="1">
      <c r="BP980732" s="90"/>
    </row>
    <row r="980733" spans="68:68" customFormat="1">
      <c r="BP980733" s="90"/>
    </row>
    <row r="980734" spans="68:68" customFormat="1">
      <c r="BP980734" s="90"/>
    </row>
    <row r="980735" spans="68:68" customFormat="1">
      <c r="BP980735" s="90"/>
    </row>
    <row r="980736" spans="68:68" customFormat="1">
      <c r="BP980736" s="90"/>
    </row>
    <row r="980737" spans="68:68" customFormat="1">
      <c r="BP980737" s="90"/>
    </row>
    <row r="980738" spans="68:68" customFormat="1">
      <c r="BP980738" s="90"/>
    </row>
    <row r="980739" spans="68:68" customFormat="1">
      <c r="BP980739" s="90"/>
    </row>
    <row r="980740" spans="68:68" customFormat="1">
      <c r="BP980740" s="90"/>
    </row>
    <row r="980741" spans="68:68" customFormat="1">
      <c r="BP980741" s="90"/>
    </row>
    <row r="980742" spans="68:68" customFormat="1">
      <c r="BP980742" s="90"/>
    </row>
    <row r="980743" spans="68:68" customFormat="1">
      <c r="BP980743" s="90"/>
    </row>
    <row r="980744" spans="68:68" customFormat="1">
      <c r="BP980744" s="90"/>
    </row>
    <row r="980745" spans="68:68" customFormat="1">
      <c r="BP980745" s="90"/>
    </row>
    <row r="980746" spans="68:68" customFormat="1">
      <c r="BP980746" s="90"/>
    </row>
    <row r="980747" spans="68:68" customFormat="1">
      <c r="BP980747" s="90"/>
    </row>
    <row r="980748" spans="68:68" customFormat="1">
      <c r="BP980748" s="90"/>
    </row>
    <row r="980749" spans="68:68" customFormat="1">
      <c r="BP980749" s="90"/>
    </row>
    <row r="980750" spans="68:68" customFormat="1">
      <c r="BP980750" s="90"/>
    </row>
    <row r="980751" spans="68:68" customFormat="1">
      <c r="BP980751" s="90"/>
    </row>
    <row r="980752" spans="68:68" customFormat="1">
      <c r="BP980752" s="90"/>
    </row>
    <row r="980753" spans="68:68" customFormat="1">
      <c r="BP980753" s="90"/>
    </row>
    <row r="980754" spans="68:68" customFormat="1">
      <c r="BP980754" s="90"/>
    </row>
    <row r="980755" spans="68:68" customFormat="1">
      <c r="BP980755" s="90"/>
    </row>
    <row r="980756" spans="68:68" customFormat="1">
      <c r="BP980756" s="90"/>
    </row>
    <row r="980757" spans="68:68" customFormat="1">
      <c r="BP980757" s="90"/>
    </row>
    <row r="980758" spans="68:68" customFormat="1">
      <c r="BP980758" s="90"/>
    </row>
    <row r="980759" spans="68:68" customFormat="1">
      <c r="BP980759" s="90"/>
    </row>
    <row r="980760" spans="68:68" customFormat="1">
      <c r="BP980760" s="90"/>
    </row>
    <row r="980761" spans="68:68" customFormat="1">
      <c r="BP980761" s="90"/>
    </row>
    <row r="980762" spans="68:68" customFormat="1">
      <c r="BP980762" s="90"/>
    </row>
    <row r="980763" spans="68:68" customFormat="1">
      <c r="BP980763" s="90"/>
    </row>
    <row r="980764" spans="68:68" customFormat="1">
      <c r="BP980764" s="90"/>
    </row>
    <row r="980765" spans="68:68" customFormat="1">
      <c r="BP980765" s="90"/>
    </row>
    <row r="980766" spans="68:68" customFormat="1">
      <c r="BP980766" s="90"/>
    </row>
    <row r="980767" spans="68:68" customFormat="1">
      <c r="BP980767" s="90"/>
    </row>
    <row r="980768" spans="68:68" customFormat="1">
      <c r="BP980768" s="90"/>
    </row>
    <row r="980769" spans="68:68" customFormat="1">
      <c r="BP980769" s="90"/>
    </row>
    <row r="980770" spans="68:68" customFormat="1">
      <c r="BP980770" s="90"/>
    </row>
    <row r="980771" spans="68:68" customFormat="1">
      <c r="BP980771" s="90"/>
    </row>
    <row r="980772" spans="68:68" customFormat="1">
      <c r="BP980772" s="90"/>
    </row>
    <row r="980773" spans="68:68" customFormat="1">
      <c r="BP980773" s="90"/>
    </row>
    <row r="980774" spans="68:68" customFormat="1">
      <c r="BP980774" s="90"/>
    </row>
    <row r="980775" spans="68:68" customFormat="1">
      <c r="BP980775" s="90"/>
    </row>
    <row r="980776" spans="68:68" customFormat="1">
      <c r="BP980776" s="90"/>
    </row>
    <row r="980777" spans="68:68" customFormat="1">
      <c r="BP980777" s="90"/>
    </row>
    <row r="980778" spans="68:68" customFormat="1">
      <c r="BP980778" s="90"/>
    </row>
    <row r="980779" spans="68:68" customFormat="1">
      <c r="BP980779" s="90"/>
    </row>
    <row r="980780" spans="68:68" customFormat="1">
      <c r="BP980780" s="90"/>
    </row>
    <row r="980781" spans="68:68" customFormat="1">
      <c r="BP980781" s="90"/>
    </row>
    <row r="980782" spans="68:68" customFormat="1">
      <c r="BP980782" s="90"/>
    </row>
    <row r="980783" spans="68:68" customFormat="1">
      <c r="BP980783" s="90"/>
    </row>
    <row r="980784" spans="68:68" customFormat="1">
      <c r="BP980784" s="90"/>
    </row>
    <row r="980785" spans="68:68" customFormat="1">
      <c r="BP980785" s="90"/>
    </row>
    <row r="980786" spans="68:68" customFormat="1">
      <c r="BP980786" s="90"/>
    </row>
    <row r="980787" spans="68:68" customFormat="1">
      <c r="BP980787" s="90"/>
    </row>
    <row r="980788" spans="68:68" customFormat="1">
      <c r="BP980788" s="90"/>
    </row>
    <row r="980789" spans="68:68" customFormat="1">
      <c r="BP980789" s="90"/>
    </row>
    <row r="980790" spans="68:68" customFormat="1">
      <c r="BP980790" s="90"/>
    </row>
    <row r="980791" spans="68:68" customFormat="1">
      <c r="BP980791" s="90"/>
    </row>
    <row r="980792" spans="68:68" customFormat="1">
      <c r="BP980792" s="90"/>
    </row>
    <row r="980793" spans="68:68" customFormat="1">
      <c r="BP980793" s="90"/>
    </row>
    <row r="980794" spans="68:68" customFormat="1">
      <c r="BP980794" s="90"/>
    </row>
    <row r="980795" spans="68:68" customFormat="1">
      <c r="BP980795" s="90"/>
    </row>
    <row r="980796" spans="68:68" customFormat="1">
      <c r="BP980796" s="90"/>
    </row>
    <row r="980797" spans="68:68" customFormat="1">
      <c r="BP980797" s="90"/>
    </row>
    <row r="980798" spans="68:68" customFormat="1">
      <c r="BP980798" s="90"/>
    </row>
    <row r="980799" spans="68:68" customFormat="1">
      <c r="BP980799" s="90"/>
    </row>
    <row r="980800" spans="68:68" customFormat="1">
      <c r="BP980800" s="90"/>
    </row>
    <row r="980801" spans="68:68" customFormat="1">
      <c r="BP980801" s="90"/>
    </row>
    <row r="980802" spans="68:68" customFormat="1">
      <c r="BP980802" s="90"/>
    </row>
    <row r="980803" spans="68:68" customFormat="1">
      <c r="BP980803" s="90"/>
    </row>
    <row r="980804" spans="68:68" customFormat="1">
      <c r="BP980804" s="90"/>
    </row>
    <row r="980805" spans="68:68" customFormat="1">
      <c r="BP980805" s="90"/>
    </row>
    <row r="980806" spans="68:68" customFormat="1">
      <c r="BP980806" s="90"/>
    </row>
    <row r="980807" spans="68:68" customFormat="1">
      <c r="BP980807" s="90"/>
    </row>
    <row r="980808" spans="68:68" customFormat="1">
      <c r="BP980808" s="90"/>
    </row>
    <row r="980809" spans="68:68" customFormat="1">
      <c r="BP980809" s="90"/>
    </row>
    <row r="980810" spans="68:68" customFormat="1">
      <c r="BP980810" s="90"/>
    </row>
    <row r="980811" spans="68:68" customFormat="1">
      <c r="BP980811" s="90"/>
    </row>
    <row r="980812" spans="68:68" customFormat="1">
      <c r="BP980812" s="90"/>
    </row>
    <row r="980813" spans="68:68" customFormat="1">
      <c r="BP980813" s="90"/>
    </row>
    <row r="980814" spans="68:68" customFormat="1">
      <c r="BP980814" s="90"/>
    </row>
    <row r="980815" spans="68:68" customFormat="1">
      <c r="BP980815" s="90"/>
    </row>
    <row r="980816" spans="68:68" customFormat="1">
      <c r="BP980816" s="90"/>
    </row>
    <row r="980817" spans="68:68" customFormat="1">
      <c r="BP980817" s="90"/>
    </row>
    <row r="980818" spans="68:68" customFormat="1">
      <c r="BP980818" s="90"/>
    </row>
    <row r="980819" spans="68:68" customFormat="1">
      <c r="BP980819" s="90"/>
    </row>
    <row r="980820" spans="68:68" customFormat="1">
      <c r="BP980820" s="90"/>
    </row>
    <row r="980821" spans="68:68" customFormat="1">
      <c r="BP980821" s="90"/>
    </row>
    <row r="980822" spans="68:68" customFormat="1">
      <c r="BP980822" s="90"/>
    </row>
    <row r="980823" spans="68:68" customFormat="1">
      <c r="BP980823" s="90"/>
    </row>
    <row r="980824" spans="68:68" customFormat="1">
      <c r="BP980824" s="90"/>
    </row>
    <row r="980825" spans="68:68" customFormat="1">
      <c r="BP980825" s="90"/>
    </row>
    <row r="980826" spans="68:68" customFormat="1">
      <c r="BP980826" s="90"/>
    </row>
    <row r="980827" spans="68:68" customFormat="1">
      <c r="BP980827" s="90"/>
    </row>
    <row r="980828" spans="68:68" customFormat="1">
      <c r="BP980828" s="90"/>
    </row>
    <row r="980829" spans="68:68" customFormat="1">
      <c r="BP980829" s="90"/>
    </row>
    <row r="980830" spans="68:68" customFormat="1">
      <c r="BP980830" s="90"/>
    </row>
    <row r="980831" spans="68:68" customFormat="1">
      <c r="BP980831" s="90"/>
    </row>
    <row r="980832" spans="68:68" customFormat="1">
      <c r="BP980832" s="90"/>
    </row>
    <row r="980833" spans="68:68" customFormat="1">
      <c r="BP980833" s="90"/>
    </row>
    <row r="980834" spans="68:68" customFormat="1">
      <c r="BP980834" s="90"/>
    </row>
    <row r="980835" spans="68:68" customFormat="1">
      <c r="BP980835" s="90"/>
    </row>
    <row r="980836" spans="68:68" customFormat="1">
      <c r="BP980836" s="90"/>
    </row>
    <row r="980837" spans="68:68" customFormat="1">
      <c r="BP980837" s="90"/>
    </row>
    <row r="980838" spans="68:68" customFormat="1">
      <c r="BP980838" s="90"/>
    </row>
    <row r="980839" spans="68:68" customFormat="1">
      <c r="BP980839" s="90"/>
    </row>
    <row r="980840" spans="68:68" customFormat="1">
      <c r="BP980840" s="90"/>
    </row>
    <row r="980841" spans="68:68" customFormat="1">
      <c r="BP980841" s="90"/>
    </row>
    <row r="980842" spans="68:68" customFormat="1">
      <c r="BP980842" s="90"/>
    </row>
    <row r="980843" spans="68:68" customFormat="1">
      <c r="BP980843" s="90"/>
    </row>
    <row r="980844" spans="68:68" customFormat="1">
      <c r="BP980844" s="90"/>
    </row>
    <row r="980845" spans="68:68" customFormat="1">
      <c r="BP980845" s="90"/>
    </row>
    <row r="980846" spans="68:68" customFormat="1">
      <c r="BP980846" s="90"/>
    </row>
    <row r="980847" spans="68:68" customFormat="1">
      <c r="BP980847" s="90"/>
    </row>
    <row r="980848" spans="68:68" customFormat="1">
      <c r="BP980848" s="90"/>
    </row>
    <row r="980849" spans="68:68" customFormat="1">
      <c r="BP980849" s="90"/>
    </row>
    <row r="980850" spans="68:68" customFormat="1">
      <c r="BP980850" s="90"/>
    </row>
    <row r="980851" spans="68:68" customFormat="1">
      <c r="BP980851" s="90"/>
    </row>
    <row r="980852" spans="68:68" customFormat="1">
      <c r="BP980852" s="90"/>
    </row>
    <row r="980853" spans="68:68" customFormat="1">
      <c r="BP980853" s="90"/>
    </row>
    <row r="980854" spans="68:68" customFormat="1">
      <c r="BP980854" s="90"/>
    </row>
    <row r="980855" spans="68:68" customFormat="1">
      <c r="BP980855" s="90"/>
    </row>
    <row r="980856" spans="68:68" customFormat="1">
      <c r="BP980856" s="90"/>
    </row>
    <row r="980857" spans="68:68" customFormat="1">
      <c r="BP980857" s="90"/>
    </row>
    <row r="980858" spans="68:68" customFormat="1">
      <c r="BP980858" s="90"/>
    </row>
    <row r="980859" spans="68:68" customFormat="1">
      <c r="BP980859" s="90"/>
    </row>
    <row r="980860" spans="68:68" customFormat="1">
      <c r="BP980860" s="90"/>
    </row>
    <row r="980861" spans="68:68" customFormat="1">
      <c r="BP980861" s="90"/>
    </row>
    <row r="980862" spans="68:68" customFormat="1">
      <c r="BP980862" s="90"/>
    </row>
    <row r="980863" spans="68:68" customFormat="1">
      <c r="BP980863" s="90"/>
    </row>
    <row r="980864" spans="68:68" customFormat="1">
      <c r="BP980864" s="90"/>
    </row>
    <row r="980865" spans="68:68" customFormat="1">
      <c r="BP980865" s="90"/>
    </row>
    <row r="980866" spans="68:68" customFormat="1">
      <c r="BP980866" s="90"/>
    </row>
    <row r="980867" spans="68:68" customFormat="1">
      <c r="BP980867" s="90"/>
    </row>
    <row r="980868" spans="68:68" customFormat="1">
      <c r="BP980868" s="90"/>
    </row>
    <row r="980869" spans="68:68" customFormat="1">
      <c r="BP980869" s="90"/>
    </row>
    <row r="980870" spans="68:68" customFormat="1">
      <c r="BP980870" s="90"/>
    </row>
    <row r="980871" spans="68:68" customFormat="1">
      <c r="BP980871" s="90"/>
    </row>
    <row r="980872" spans="68:68" customFormat="1">
      <c r="BP980872" s="90"/>
    </row>
    <row r="980873" spans="68:68" customFormat="1">
      <c r="BP980873" s="90"/>
    </row>
    <row r="980874" spans="68:68" customFormat="1">
      <c r="BP980874" s="90"/>
    </row>
    <row r="980875" spans="68:68" customFormat="1">
      <c r="BP980875" s="90"/>
    </row>
    <row r="980876" spans="68:68" customFormat="1">
      <c r="BP980876" s="90"/>
    </row>
    <row r="980877" spans="68:68" customFormat="1">
      <c r="BP980877" s="90"/>
    </row>
    <row r="980878" spans="68:68" customFormat="1">
      <c r="BP980878" s="90"/>
    </row>
    <row r="980879" spans="68:68" customFormat="1">
      <c r="BP980879" s="90"/>
    </row>
    <row r="980880" spans="68:68" customFormat="1">
      <c r="BP980880" s="90"/>
    </row>
    <row r="980881" spans="68:68" customFormat="1">
      <c r="BP980881" s="90"/>
    </row>
    <row r="980882" spans="68:68" customFormat="1">
      <c r="BP980882" s="90"/>
    </row>
    <row r="980883" spans="68:68" customFormat="1">
      <c r="BP980883" s="90"/>
    </row>
    <row r="980884" spans="68:68" customFormat="1">
      <c r="BP980884" s="90"/>
    </row>
    <row r="980885" spans="68:68" customFormat="1">
      <c r="BP980885" s="90"/>
    </row>
    <row r="980886" spans="68:68" customFormat="1">
      <c r="BP980886" s="90"/>
    </row>
    <row r="980887" spans="68:68" customFormat="1">
      <c r="BP980887" s="90"/>
    </row>
    <row r="980888" spans="68:68" customFormat="1">
      <c r="BP980888" s="90"/>
    </row>
    <row r="980889" spans="68:68" customFormat="1">
      <c r="BP980889" s="90"/>
    </row>
    <row r="980890" spans="68:68" customFormat="1">
      <c r="BP980890" s="90"/>
    </row>
    <row r="980891" spans="68:68" customFormat="1">
      <c r="BP980891" s="90"/>
    </row>
    <row r="980892" spans="68:68" customFormat="1">
      <c r="BP980892" s="90"/>
    </row>
    <row r="980893" spans="68:68" customFormat="1">
      <c r="BP980893" s="90"/>
    </row>
    <row r="980894" spans="68:68" customFormat="1">
      <c r="BP980894" s="90"/>
    </row>
    <row r="980895" spans="68:68" customFormat="1">
      <c r="BP980895" s="90"/>
    </row>
    <row r="980896" spans="68:68" customFormat="1">
      <c r="BP980896" s="90"/>
    </row>
    <row r="980897" spans="68:68" customFormat="1">
      <c r="BP980897" s="90"/>
    </row>
    <row r="980898" spans="68:68" customFormat="1">
      <c r="BP980898" s="90"/>
    </row>
    <row r="980899" spans="68:68" customFormat="1">
      <c r="BP980899" s="90"/>
    </row>
    <row r="980900" spans="68:68" customFormat="1">
      <c r="BP980900" s="90"/>
    </row>
    <row r="980901" spans="68:68" customFormat="1">
      <c r="BP980901" s="90"/>
    </row>
    <row r="980902" spans="68:68" customFormat="1">
      <c r="BP980902" s="90"/>
    </row>
    <row r="980903" spans="68:68" customFormat="1">
      <c r="BP980903" s="90"/>
    </row>
    <row r="980904" spans="68:68" customFormat="1">
      <c r="BP980904" s="90"/>
    </row>
    <row r="980905" spans="68:68" customFormat="1">
      <c r="BP980905" s="90"/>
    </row>
    <row r="980906" spans="68:68" customFormat="1">
      <c r="BP980906" s="90"/>
    </row>
    <row r="980907" spans="68:68" customFormat="1">
      <c r="BP980907" s="90"/>
    </row>
    <row r="980908" spans="68:68" customFormat="1">
      <c r="BP980908" s="90"/>
    </row>
    <row r="980909" spans="68:68" customFormat="1">
      <c r="BP980909" s="90"/>
    </row>
    <row r="980910" spans="68:68" customFormat="1">
      <c r="BP980910" s="90"/>
    </row>
    <row r="980911" spans="68:68" customFormat="1">
      <c r="BP980911" s="90"/>
    </row>
    <row r="980912" spans="68:68" customFormat="1">
      <c r="BP980912" s="90"/>
    </row>
    <row r="980913" spans="68:68" customFormat="1">
      <c r="BP980913" s="90"/>
    </row>
    <row r="980914" spans="68:68" customFormat="1">
      <c r="BP980914" s="90"/>
    </row>
    <row r="980915" spans="68:68" customFormat="1">
      <c r="BP980915" s="90"/>
    </row>
    <row r="980916" spans="68:68" customFormat="1">
      <c r="BP980916" s="90"/>
    </row>
    <row r="980917" spans="68:68" customFormat="1">
      <c r="BP980917" s="90"/>
    </row>
    <row r="980918" spans="68:68" customFormat="1">
      <c r="BP980918" s="90"/>
    </row>
    <row r="980919" spans="68:68" customFormat="1">
      <c r="BP980919" s="90"/>
    </row>
    <row r="980920" spans="68:68" customFormat="1">
      <c r="BP980920" s="90"/>
    </row>
    <row r="980921" spans="68:68" customFormat="1">
      <c r="BP980921" s="90"/>
    </row>
    <row r="980922" spans="68:68" customFormat="1">
      <c r="BP980922" s="90"/>
    </row>
    <row r="980923" spans="68:68" customFormat="1">
      <c r="BP980923" s="90"/>
    </row>
    <row r="980924" spans="68:68" customFormat="1">
      <c r="BP980924" s="90"/>
    </row>
    <row r="980925" spans="68:68" customFormat="1">
      <c r="BP980925" s="90"/>
    </row>
    <row r="980926" spans="68:68" customFormat="1">
      <c r="BP980926" s="90"/>
    </row>
    <row r="980927" spans="68:68" customFormat="1">
      <c r="BP980927" s="90"/>
    </row>
    <row r="980928" spans="68:68" customFormat="1">
      <c r="BP980928" s="90"/>
    </row>
    <row r="980929" spans="68:68" customFormat="1">
      <c r="BP980929" s="90"/>
    </row>
    <row r="980930" spans="68:68" customFormat="1">
      <c r="BP980930" s="90"/>
    </row>
    <row r="980931" spans="68:68" customFormat="1">
      <c r="BP980931" s="90"/>
    </row>
    <row r="980932" spans="68:68" customFormat="1">
      <c r="BP980932" s="90"/>
    </row>
    <row r="980933" spans="68:68" customFormat="1">
      <c r="BP980933" s="90"/>
    </row>
    <row r="980934" spans="68:68" customFormat="1">
      <c r="BP980934" s="90"/>
    </row>
    <row r="980935" spans="68:68" customFormat="1">
      <c r="BP980935" s="90"/>
    </row>
    <row r="980936" spans="68:68" customFormat="1">
      <c r="BP980936" s="90"/>
    </row>
    <row r="980937" spans="68:68" customFormat="1">
      <c r="BP980937" s="90"/>
    </row>
    <row r="980938" spans="68:68" customFormat="1">
      <c r="BP980938" s="90"/>
    </row>
    <row r="980939" spans="68:68" customFormat="1">
      <c r="BP980939" s="90"/>
    </row>
    <row r="980940" spans="68:68" customFormat="1">
      <c r="BP980940" s="90"/>
    </row>
    <row r="980941" spans="68:68" customFormat="1">
      <c r="BP980941" s="90"/>
    </row>
    <row r="980942" spans="68:68" customFormat="1">
      <c r="BP980942" s="90"/>
    </row>
    <row r="980943" spans="68:68" customFormat="1">
      <c r="BP980943" s="90"/>
    </row>
    <row r="980944" spans="68:68" customFormat="1">
      <c r="BP980944" s="90"/>
    </row>
    <row r="980945" spans="68:68" customFormat="1">
      <c r="BP980945" s="90"/>
    </row>
    <row r="980946" spans="68:68" customFormat="1">
      <c r="BP980946" s="90"/>
    </row>
    <row r="980947" spans="68:68" customFormat="1">
      <c r="BP980947" s="90"/>
    </row>
    <row r="980948" spans="68:68" customFormat="1">
      <c r="BP980948" s="90"/>
    </row>
    <row r="980949" spans="68:68" customFormat="1">
      <c r="BP980949" s="90"/>
    </row>
    <row r="980950" spans="68:68" customFormat="1">
      <c r="BP980950" s="90"/>
    </row>
    <row r="980951" spans="68:68" customFormat="1">
      <c r="BP980951" s="90"/>
    </row>
    <row r="980952" spans="68:68" customFormat="1">
      <c r="BP980952" s="90"/>
    </row>
    <row r="980953" spans="68:68" customFormat="1">
      <c r="BP980953" s="90"/>
    </row>
    <row r="980954" spans="68:68" customFormat="1">
      <c r="BP980954" s="90"/>
    </row>
    <row r="980955" spans="68:68" customFormat="1">
      <c r="BP980955" s="90"/>
    </row>
    <row r="980956" spans="68:68" customFormat="1">
      <c r="BP980956" s="90"/>
    </row>
    <row r="980957" spans="68:68" customFormat="1">
      <c r="BP980957" s="90"/>
    </row>
    <row r="980958" spans="68:68" customFormat="1">
      <c r="BP980958" s="90"/>
    </row>
    <row r="980959" spans="68:68" customFormat="1">
      <c r="BP980959" s="90"/>
    </row>
    <row r="980960" spans="68:68" customFormat="1">
      <c r="BP980960" s="90"/>
    </row>
    <row r="980961" spans="68:68" customFormat="1">
      <c r="BP980961" s="90"/>
    </row>
    <row r="980962" spans="68:68" customFormat="1">
      <c r="BP980962" s="90"/>
    </row>
    <row r="980963" spans="68:68" customFormat="1">
      <c r="BP980963" s="90"/>
    </row>
    <row r="980964" spans="68:68" customFormat="1">
      <c r="BP980964" s="90"/>
    </row>
    <row r="980965" spans="68:68" customFormat="1">
      <c r="BP980965" s="90"/>
    </row>
    <row r="980966" spans="68:68" customFormat="1">
      <c r="BP980966" s="90"/>
    </row>
    <row r="980967" spans="68:68" customFormat="1">
      <c r="BP980967" s="90"/>
    </row>
    <row r="980968" spans="68:68" customFormat="1">
      <c r="BP980968" s="90"/>
    </row>
    <row r="980969" spans="68:68" customFormat="1">
      <c r="BP980969" s="90"/>
    </row>
    <row r="980970" spans="68:68" customFormat="1">
      <c r="BP980970" s="90"/>
    </row>
    <row r="980971" spans="68:68" customFormat="1">
      <c r="BP980971" s="90"/>
    </row>
    <row r="980972" spans="68:68" customFormat="1">
      <c r="BP980972" s="90"/>
    </row>
    <row r="980973" spans="68:68" customFormat="1">
      <c r="BP980973" s="90"/>
    </row>
    <row r="980974" spans="68:68" customFormat="1">
      <c r="BP980974" s="90"/>
    </row>
    <row r="980975" spans="68:68" customFormat="1">
      <c r="BP980975" s="90"/>
    </row>
    <row r="980976" spans="68:68" customFormat="1">
      <c r="BP980976" s="90"/>
    </row>
    <row r="980977" spans="68:68" customFormat="1">
      <c r="BP980977" s="90"/>
    </row>
    <row r="980978" spans="68:68" customFormat="1">
      <c r="BP980978" s="90"/>
    </row>
    <row r="980979" spans="68:68" customFormat="1">
      <c r="BP980979" s="90"/>
    </row>
    <row r="980980" spans="68:68" customFormat="1">
      <c r="BP980980" s="90"/>
    </row>
    <row r="980981" spans="68:68" customFormat="1">
      <c r="BP980981" s="90"/>
    </row>
    <row r="980982" spans="68:68" customFormat="1">
      <c r="BP980982" s="90"/>
    </row>
    <row r="980983" spans="68:68" customFormat="1">
      <c r="BP980983" s="90"/>
    </row>
    <row r="980984" spans="68:68" customFormat="1">
      <c r="BP980984" s="90"/>
    </row>
    <row r="980985" spans="68:68" customFormat="1">
      <c r="BP980985" s="90"/>
    </row>
    <row r="980986" spans="68:68" customFormat="1">
      <c r="BP980986" s="90"/>
    </row>
    <row r="980987" spans="68:68" customFormat="1">
      <c r="BP980987" s="90"/>
    </row>
    <row r="980988" spans="68:68" customFormat="1">
      <c r="BP980988" s="90"/>
    </row>
    <row r="980989" spans="68:68" customFormat="1">
      <c r="BP980989" s="90"/>
    </row>
    <row r="980990" spans="68:68" customFormat="1">
      <c r="BP980990" s="90"/>
    </row>
    <row r="980991" spans="68:68" customFormat="1">
      <c r="BP980991" s="90"/>
    </row>
    <row r="980992" spans="68:68" customFormat="1">
      <c r="BP980992" s="90"/>
    </row>
    <row r="980993" spans="68:68" customFormat="1">
      <c r="BP980993" s="90"/>
    </row>
    <row r="980994" spans="68:68" customFormat="1">
      <c r="BP980994" s="90"/>
    </row>
    <row r="980995" spans="68:68" customFormat="1">
      <c r="BP980995" s="90"/>
    </row>
    <row r="980996" spans="68:68" customFormat="1">
      <c r="BP980996" s="90"/>
    </row>
    <row r="980997" spans="68:68" customFormat="1">
      <c r="BP980997" s="90"/>
    </row>
    <row r="980998" spans="68:68" customFormat="1">
      <c r="BP980998" s="90"/>
    </row>
    <row r="980999" spans="68:68" customFormat="1">
      <c r="BP980999" s="90"/>
    </row>
    <row r="981000" spans="68:68" customFormat="1">
      <c r="BP981000" s="90"/>
    </row>
    <row r="981001" spans="68:68" customFormat="1">
      <c r="BP981001" s="90"/>
    </row>
    <row r="981002" spans="68:68" customFormat="1">
      <c r="BP981002" s="90"/>
    </row>
    <row r="981003" spans="68:68" customFormat="1">
      <c r="BP981003" s="90"/>
    </row>
    <row r="981004" spans="68:68" customFormat="1">
      <c r="BP981004" s="90"/>
    </row>
    <row r="981005" spans="68:68" customFormat="1">
      <c r="BP981005" s="90"/>
    </row>
    <row r="981006" spans="68:68" customFormat="1">
      <c r="BP981006" s="90"/>
    </row>
    <row r="981007" spans="68:68" customFormat="1">
      <c r="BP981007" s="90"/>
    </row>
    <row r="981008" spans="68:68" customFormat="1">
      <c r="BP981008" s="90"/>
    </row>
    <row r="981009" spans="68:68" customFormat="1">
      <c r="BP981009" s="90"/>
    </row>
    <row r="981010" spans="68:68" customFormat="1">
      <c r="BP981010" s="90"/>
    </row>
    <row r="981011" spans="68:68" customFormat="1">
      <c r="BP981011" s="90"/>
    </row>
    <row r="981012" spans="68:68" customFormat="1">
      <c r="BP981012" s="90"/>
    </row>
    <row r="981013" spans="68:68" customFormat="1">
      <c r="BP981013" s="90"/>
    </row>
    <row r="981014" spans="68:68" customFormat="1">
      <c r="BP981014" s="90"/>
    </row>
    <row r="981015" spans="68:68" customFormat="1">
      <c r="BP981015" s="90"/>
    </row>
    <row r="981016" spans="68:68" customFormat="1">
      <c r="BP981016" s="90"/>
    </row>
    <row r="981017" spans="68:68" customFormat="1">
      <c r="BP981017" s="90"/>
    </row>
    <row r="981018" spans="68:68" customFormat="1">
      <c r="BP981018" s="90"/>
    </row>
    <row r="981019" spans="68:68" customFormat="1">
      <c r="BP981019" s="90"/>
    </row>
    <row r="981020" spans="68:68" customFormat="1">
      <c r="BP981020" s="90"/>
    </row>
    <row r="981021" spans="68:68" customFormat="1">
      <c r="BP981021" s="90"/>
    </row>
    <row r="981022" spans="68:68" customFormat="1">
      <c r="BP981022" s="90"/>
    </row>
    <row r="981023" spans="68:68" customFormat="1">
      <c r="BP981023" s="90"/>
    </row>
    <row r="981024" spans="68:68" customFormat="1">
      <c r="BP981024" s="90"/>
    </row>
    <row r="981025" spans="68:68" customFormat="1">
      <c r="BP981025" s="90"/>
    </row>
    <row r="981026" spans="68:68" customFormat="1">
      <c r="BP981026" s="90"/>
    </row>
    <row r="981027" spans="68:68" customFormat="1">
      <c r="BP981027" s="90"/>
    </row>
    <row r="981028" spans="68:68" customFormat="1">
      <c r="BP981028" s="90"/>
    </row>
    <row r="981029" spans="68:68" customFormat="1">
      <c r="BP981029" s="90"/>
    </row>
    <row r="981030" spans="68:68" customFormat="1">
      <c r="BP981030" s="90"/>
    </row>
    <row r="981031" spans="68:68" customFormat="1">
      <c r="BP981031" s="90"/>
    </row>
    <row r="981032" spans="68:68" customFormat="1">
      <c r="BP981032" s="90"/>
    </row>
    <row r="981033" spans="68:68" customFormat="1">
      <c r="BP981033" s="90"/>
    </row>
    <row r="981034" spans="68:68" customFormat="1">
      <c r="BP981034" s="90"/>
    </row>
    <row r="981035" spans="68:68" customFormat="1">
      <c r="BP981035" s="90"/>
    </row>
    <row r="981036" spans="68:68" customFormat="1">
      <c r="BP981036" s="90"/>
    </row>
    <row r="981037" spans="68:68" customFormat="1">
      <c r="BP981037" s="90"/>
    </row>
    <row r="981038" spans="68:68" customFormat="1">
      <c r="BP981038" s="90"/>
    </row>
    <row r="981039" spans="68:68" customFormat="1">
      <c r="BP981039" s="90"/>
    </row>
    <row r="981040" spans="68:68" customFormat="1">
      <c r="BP981040" s="90"/>
    </row>
    <row r="981041" spans="68:68" customFormat="1">
      <c r="BP981041" s="90"/>
    </row>
    <row r="981042" spans="68:68" customFormat="1">
      <c r="BP981042" s="90"/>
    </row>
    <row r="981043" spans="68:68" customFormat="1">
      <c r="BP981043" s="90"/>
    </row>
    <row r="981044" spans="68:68" customFormat="1">
      <c r="BP981044" s="90"/>
    </row>
    <row r="981045" spans="68:68" customFormat="1">
      <c r="BP981045" s="90"/>
    </row>
    <row r="981046" spans="68:68" customFormat="1">
      <c r="BP981046" s="90"/>
    </row>
    <row r="981047" spans="68:68" customFormat="1">
      <c r="BP981047" s="90"/>
    </row>
    <row r="981048" spans="68:68" customFormat="1">
      <c r="BP981048" s="90"/>
    </row>
    <row r="981049" spans="68:68" customFormat="1">
      <c r="BP981049" s="90"/>
    </row>
    <row r="981050" spans="68:68" customFormat="1">
      <c r="BP981050" s="90"/>
    </row>
    <row r="981051" spans="68:68" customFormat="1">
      <c r="BP981051" s="90"/>
    </row>
    <row r="981052" spans="68:68" customFormat="1">
      <c r="BP981052" s="90"/>
    </row>
    <row r="981053" spans="68:68" customFormat="1">
      <c r="BP981053" s="90"/>
    </row>
    <row r="981054" spans="68:68" customFormat="1">
      <c r="BP981054" s="90"/>
    </row>
    <row r="981055" spans="68:68" customFormat="1">
      <c r="BP981055" s="90"/>
    </row>
    <row r="981056" spans="68:68" customFormat="1">
      <c r="BP981056" s="90"/>
    </row>
    <row r="981057" spans="68:68" customFormat="1">
      <c r="BP981057" s="90"/>
    </row>
    <row r="981058" spans="68:68" customFormat="1">
      <c r="BP981058" s="90"/>
    </row>
    <row r="981059" spans="68:68" customFormat="1">
      <c r="BP981059" s="90"/>
    </row>
    <row r="981060" spans="68:68" customFormat="1">
      <c r="BP981060" s="90"/>
    </row>
    <row r="981061" spans="68:68" customFormat="1">
      <c r="BP981061" s="90"/>
    </row>
    <row r="981062" spans="68:68" customFormat="1">
      <c r="BP981062" s="90"/>
    </row>
    <row r="981063" spans="68:68" customFormat="1">
      <c r="BP981063" s="90"/>
    </row>
    <row r="981064" spans="68:68" customFormat="1">
      <c r="BP981064" s="90"/>
    </row>
    <row r="981065" spans="68:68" customFormat="1">
      <c r="BP981065" s="90"/>
    </row>
    <row r="981066" spans="68:68" customFormat="1">
      <c r="BP981066" s="90"/>
    </row>
    <row r="981067" spans="68:68" customFormat="1">
      <c r="BP981067" s="90"/>
    </row>
    <row r="981068" spans="68:68" customFormat="1">
      <c r="BP981068" s="90"/>
    </row>
    <row r="981069" spans="68:68" customFormat="1">
      <c r="BP981069" s="90"/>
    </row>
    <row r="981070" spans="68:68" customFormat="1">
      <c r="BP981070" s="90"/>
    </row>
    <row r="981071" spans="68:68" customFormat="1">
      <c r="BP981071" s="90"/>
    </row>
    <row r="981072" spans="68:68" customFormat="1">
      <c r="BP981072" s="90"/>
    </row>
    <row r="981073" spans="68:68" customFormat="1">
      <c r="BP981073" s="90"/>
    </row>
    <row r="981074" spans="68:68" customFormat="1">
      <c r="BP981074" s="90"/>
    </row>
    <row r="981075" spans="68:68" customFormat="1">
      <c r="BP981075" s="90"/>
    </row>
    <row r="981076" spans="68:68" customFormat="1">
      <c r="BP981076" s="90"/>
    </row>
    <row r="981077" spans="68:68" customFormat="1">
      <c r="BP981077" s="90"/>
    </row>
    <row r="981078" spans="68:68" customFormat="1">
      <c r="BP981078" s="90"/>
    </row>
    <row r="981079" spans="68:68" customFormat="1">
      <c r="BP981079" s="90"/>
    </row>
    <row r="981080" spans="68:68" customFormat="1">
      <c r="BP981080" s="90"/>
    </row>
    <row r="981081" spans="68:68" customFormat="1">
      <c r="BP981081" s="90"/>
    </row>
    <row r="981082" spans="68:68" customFormat="1">
      <c r="BP981082" s="90"/>
    </row>
    <row r="981083" spans="68:68" customFormat="1">
      <c r="BP981083" s="90"/>
    </row>
    <row r="981084" spans="68:68" customFormat="1">
      <c r="BP981084" s="90"/>
    </row>
    <row r="981085" spans="68:68" customFormat="1">
      <c r="BP981085" s="90"/>
    </row>
    <row r="981086" spans="68:68" customFormat="1">
      <c r="BP981086" s="90"/>
    </row>
    <row r="981087" spans="68:68" customFormat="1">
      <c r="BP981087" s="90"/>
    </row>
    <row r="981088" spans="68:68" customFormat="1">
      <c r="BP981088" s="90"/>
    </row>
    <row r="981089" spans="68:68" customFormat="1">
      <c r="BP981089" s="90"/>
    </row>
    <row r="981090" spans="68:68" customFormat="1">
      <c r="BP981090" s="90"/>
    </row>
    <row r="981091" spans="68:68" customFormat="1">
      <c r="BP981091" s="90"/>
    </row>
    <row r="981092" spans="68:68" customFormat="1">
      <c r="BP981092" s="90"/>
    </row>
    <row r="981093" spans="68:68" customFormat="1">
      <c r="BP981093" s="90"/>
    </row>
    <row r="981094" spans="68:68" customFormat="1">
      <c r="BP981094" s="90"/>
    </row>
    <row r="981095" spans="68:68" customFormat="1">
      <c r="BP981095" s="90"/>
    </row>
    <row r="981096" spans="68:68" customFormat="1">
      <c r="BP981096" s="90"/>
    </row>
    <row r="981097" spans="68:68" customFormat="1">
      <c r="BP981097" s="90"/>
    </row>
    <row r="981098" spans="68:68" customFormat="1">
      <c r="BP981098" s="90"/>
    </row>
    <row r="981099" spans="68:68" customFormat="1">
      <c r="BP981099" s="90"/>
    </row>
    <row r="981100" spans="68:68" customFormat="1">
      <c r="BP981100" s="90"/>
    </row>
    <row r="981101" spans="68:68" customFormat="1">
      <c r="BP981101" s="90"/>
    </row>
    <row r="981102" spans="68:68" customFormat="1">
      <c r="BP981102" s="90"/>
    </row>
    <row r="981103" spans="68:68" customFormat="1">
      <c r="BP981103" s="90"/>
    </row>
    <row r="981104" spans="68:68" customFormat="1">
      <c r="BP981104" s="90"/>
    </row>
    <row r="981105" spans="68:68" customFormat="1">
      <c r="BP981105" s="90"/>
    </row>
    <row r="981106" spans="68:68" customFormat="1">
      <c r="BP981106" s="90"/>
    </row>
    <row r="981107" spans="68:68" customFormat="1">
      <c r="BP981107" s="90"/>
    </row>
    <row r="981108" spans="68:68" customFormat="1">
      <c r="BP981108" s="90"/>
    </row>
    <row r="981109" spans="68:68" customFormat="1">
      <c r="BP981109" s="90"/>
    </row>
    <row r="981110" spans="68:68" customFormat="1">
      <c r="BP981110" s="90"/>
    </row>
    <row r="981111" spans="68:68" customFormat="1">
      <c r="BP981111" s="90"/>
    </row>
    <row r="981112" spans="68:68" customFormat="1">
      <c r="BP981112" s="90"/>
    </row>
    <row r="981113" spans="68:68" customFormat="1">
      <c r="BP981113" s="90"/>
    </row>
    <row r="981114" spans="68:68" customFormat="1">
      <c r="BP981114" s="90"/>
    </row>
    <row r="981115" spans="68:68" customFormat="1">
      <c r="BP981115" s="90"/>
    </row>
    <row r="981116" spans="68:68" customFormat="1">
      <c r="BP981116" s="90"/>
    </row>
    <row r="981117" spans="68:68" customFormat="1">
      <c r="BP981117" s="90"/>
    </row>
    <row r="981118" spans="68:68" customFormat="1">
      <c r="BP981118" s="90"/>
    </row>
    <row r="981119" spans="68:68" customFormat="1">
      <c r="BP981119" s="90"/>
    </row>
    <row r="981120" spans="68:68" customFormat="1">
      <c r="BP981120" s="90"/>
    </row>
    <row r="981121" spans="68:68" customFormat="1">
      <c r="BP981121" s="90"/>
    </row>
    <row r="981122" spans="68:68" customFormat="1">
      <c r="BP981122" s="90"/>
    </row>
    <row r="981123" spans="68:68" customFormat="1">
      <c r="BP981123" s="90"/>
    </row>
    <row r="981124" spans="68:68" customFormat="1">
      <c r="BP981124" s="90"/>
    </row>
    <row r="981125" spans="68:68" customFormat="1">
      <c r="BP981125" s="90"/>
    </row>
    <row r="981126" spans="68:68" customFormat="1">
      <c r="BP981126" s="90"/>
    </row>
    <row r="981127" spans="68:68" customFormat="1">
      <c r="BP981127" s="90"/>
    </row>
    <row r="981128" spans="68:68" customFormat="1">
      <c r="BP981128" s="90"/>
    </row>
    <row r="981129" spans="68:68" customFormat="1">
      <c r="BP981129" s="90"/>
    </row>
    <row r="981130" spans="68:68" customFormat="1">
      <c r="BP981130" s="90"/>
    </row>
    <row r="981131" spans="68:68" customFormat="1">
      <c r="BP981131" s="90"/>
    </row>
    <row r="981132" spans="68:68" customFormat="1">
      <c r="BP981132" s="90"/>
    </row>
    <row r="981133" spans="68:68" customFormat="1">
      <c r="BP981133" s="90"/>
    </row>
    <row r="981134" spans="68:68" customFormat="1">
      <c r="BP981134" s="90"/>
    </row>
    <row r="981135" spans="68:68" customFormat="1">
      <c r="BP981135" s="90"/>
    </row>
    <row r="981136" spans="68:68" customFormat="1">
      <c r="BP981136" s="90"/>
    </row>
    <row r="981137" spans="68:68" customFormat="1">
      <c r="BP981137" s="90"/>
    </row>
    <row r="981138" spans="68:68" customFormat="1">
      <c r="BP981138" s="90"/>
    </row>
    <row r="981139" spans="68:68" customFormat="1">
      <c r="BP981139" s="90"/>
    </row>
    <row r="981140" spans="68:68" customFormat="1">
      <c r="BP981140" s="90"/>
    </row>
    <row r="981141" spans="68:68" customFormat="1">
      <c r="BP981141" s="90"/>
    </row>
    <row r="981142" spans="68:68" customFormat="1">
      <c r="BP981142" s="90"/>
    </row>
    <row r="981143" spans="68:68" customFormat="1">
      <c r="BP981143" s="90"/>
    </row>
    <row r="981144" spans="68:68" customFormat="1">
      <c r="BP981144" s="90"/>
    </row>
    <row r="981145" spans="68:68" customFormat="1">
      <c r="BP981145" s="90"/>
    </row>
    <row r="981146" spans="68:68" customFormat="1">
      <c r="BP981146" s="90"/>
    </row>
    <row r="981147" spans="68:68" customFormat="1">
      <c r="BP981147" s="90"/>
    </row>
    <row r="981148" spans="68:68" customFormat="1">
      <c r="BP981148" s="90"/>
    </row>
    <row r="981149" spans="68:68" customFormat="1">
      <c r="BP981149" s="90"/>
    </row>
    <row r="981150" spans="68:68" customFormat="1">
      <c r="BP981150" s="90"/>
    </row>
    <row r="981151" spans="68:68" customFormat="1">
      <c r="BP981151" s="90"/>
    </row>
    <row r="981152" spans="68:68" customFormat="1">
      <c r="BP981152" s="90"/>
    </row>
    <row r="981153" spans="68:68" customFormat="1">
      <c r="BP981153" s="90"/>
    </row>
    <row r="981154" spans="68:68" customFormat="1">
      <c r="BP981154" s="90"/>
    </row>
    <row r="981155" spans="68:68" customFormat="1">
      <c r="BP981155" s="90"/>
    </row>
    <row r="981156" spans="68:68" customFormat="1">
      <c r="BP981156" s="90"/>
    </row>
    <row r="981157" spans="68:68" customFormat="1">
      <c r="BP981157" s="90"/>
    </row>
    <row r="981158" spans="68:68" customFormat="1">
      <c r="BP981158" s="90"/>
    </row>
    <row r="981159" spans="68:68" customFormat="1">
      <c r="BP981159" s="90"/>
    </row>
    <row r="981160" spans="68:68" customFormat="1">
      <c r="BP981160" s="90"/>
    </row>
    <row r="981161" spans="68:68" customFormat="1">
      <c r="BP981161" s="90"/>
    </row>
    <row r="981162" spans="68:68" customFormat="1">
      <c r="BP981162" s="90"/>
    </row>
    <row r="981163" spans="68:68" customFormat="1">
      <c r="BP981163" s="90"/>
    </row>
    <row r="981164" spans="68:68" customFormat="1">
      <c r="BP981164" s="90"/>
    </row>
    <row r="981165" spans="68:68" customFormat="1">
      <c r="BP981165" s="90"/>
    </row>
    <row r="981166" spans="68:68" customFormat="1">
      <c r="BP981166" s="90"/>
    </row>
    <row r="981167" spans="68:68" customFormat="1">
      <c r="BP981167" s="90"/>
    </row>
    <row r="981168" spans="68:68" customFormat="1">
      <c r="BP981168" s="90"/>
    </row>
    <row r="981169" spans="68:68" customFormat="1">
      <c r="BP981169" s="90"/>
    </row>
    <row r="981170" spans="68:68" customFormat="1">
      <c r="BP981170" s="90"/>
    </row>
    <row r="981171" spans="68:68" customFormat="1">
      <c r="BP981171" s="90"/>
    </row>
    <row r="981172" spans="68:68" customFormat="1">
      <c r="BP981172" s="90"/>
    </row>
    <row r="981173" spans="68:68" customFormat="1">
      <c r="BP981173" s="90"/>
    </row>
    <row r="981174" spans="68:68" customFormat="1">
      <c r="BP981174" s="90"/>
    </row>
    <row r="981175" spans="68:68" customFormat="1">
      <c r="BP981175" s="90"/>
    </row>
    <row r="981176" spans="68:68" customFormat="1">
      <c r="BP981176" s="90"/>
    </row>
    <row r="981177" spans="68:68" customFormat="1">
      <c r="BP981177" s="90"/>
    </row>
    <row r="981178" spans="68:68" customFormat="1">
      <c r="BP981178" s="90"/>
    </row>
    <row r="981179" spans="68:68" customFormat="1">
      <c r="BP981179" s="90"/>
    </row>
    <row r="981180" spans="68:68" customFormat="1">
      <c r="BP981180" s="90"/>
    </row>
    <row r="981181" spans="68:68" customFormat="1">
      <c r="BP981181" s="90"/>
    </row>
    <row r="981182" spans="68:68" customFormat="1">
      <c r="BP981182" s="90"/>
    </row>
    <row r="981183" spans="68:68" customFormat="1">
      <c r="BP981183" s="90"/>
    </row>
    <row r="981184" spans="68:68" customFormat="1">
      <c r="BP981184" s="90"/>
    </row>
    <row r="981185" spans="68:68" customFormat="1">
      <c r="BP981185" s="90"/>
    </row>
    <row r="981186" spans="68:68" customFormat="1">
      <c r="BP981186" s="90"/>
    </row>
    <row r="981187" spans="68:68" customFormat="1">
      <c r="BP981187" s="90"/>
    </row>
    <row r="981188" spans="68:68" customFormat="1">
      <c r="BP981188" s="90"/>
    </row>
    <row r="981189" spans="68:68" customFormat="1">
      <c r="BP981189" s="90"/>
    </row>
    <row r="981190" spans="68:68" customFormat="1">
      <c r="BP981190" s="90"/>
    </row>
    <row r="981191" spans="68:68" customFormat="1">
      <c r="BP981191" s="90"/>
    </row>
    <row r="981192" spans="68:68" customFormat="1">
      <c r="BP981192" s="90"/>
    </row>
    <row r="981193" spans="68:68" customFormat="1">
      <c r="BP981193" s="90"/>
    </row>
    <row r="981194" spans="68:68" customFormat="1">
      <c r="BP981194" s="90"/>
    </row>
    <row r="981195" spans="68:68" customFormat="1">
      <c r="BP981195" s="90"/>
    </row>
    <row r="981196" spans="68:68" customFormat="1">
      <c r="BP981196" s="90"/>
    </row>
    <row r="981197" spans="68:68" customFormat="1">
      <c r="BP981197" s="90"/>
    </row>
    <row r="981198" spans="68:68" customFormat="1">
      <c r="BP981198" s="90"/>
    </row>
    <row r="981199" spans="68:68" customFormat="1">
      <c r="BP981199" s="90"/>
    </row>
    <row r="981200" spans="68:68" customFormat="1">
      <c r="BP981200" s="90"/>
    </row>
    <row r="981201" spans="68:68" customFormat="1">
      <c r="BP981201" s="90"/>
    </row>
    <row r="981202" spans="68:68" customFormat="1">
      <c r="BP981202" s="90"/>
    </row>
    <row r="981203" spans="68:68" customFormat="1">
      <c r="BP981203" s="90"/>
    </row>
    <row r="981204" spans="68:68" customFormat="1">
      <c r="BP981204" s="90"/>
    </row>
    <row r="981205" spans="68:68" customFormat="1">
      <c r="BP981205" s="90"/>
    </row>
    <row r="981206" spans="68:68" customFormat="1">
      <c r="BP981206" s="90"/>
    </row>
    <row r="981207" spans="68:68" customFormat="1">
      <c r="BP981207" s="90"/>
    </row>
    <row r="981208" spans="68:68" customFormat="1">
      <c r="BP981208" s="90"/>
    </row>
    <row r="981209" spans="68:68" customFormat="1">
      <c r="BP981209" s="90"/>
    </row>
    <row r="981210" spans="68:68" customFormat="1">
      <c r="BP981210" s="90"/>
    </row>
    <row r="981211" spans="68:68" customFormat="1">
      <c r="BP981211" s="90"/>
    </row>
    <row r="981212" spans="68:68" customFormat="1">
      <c r="BP981212" s="90"/>
    </row>
    <row r="981213" spans="68:68" customFormat="1">
      <c r="BP981213" s="90"/>
    </row>
    <row r="981214" spans="68:68" customFormat="1">
      <c r="BP981214" s="90"/>
    </row>
    <row r="981215" spans="68:68" customFormat="1">
      <c r="BP981215" s="90"/>
    </row>
    <row r="981216" spans="68:68" customFormat="1">
      <c r="BP981216" s="90"/>
    </row>
    <row r="981217" spans="68:68" customFormat="1">
      <c r="BP981217" s="90"/>
    </row>
    <row r="981218" spans="68:68" customFormat="1">
      <c r="BP981218" s="90"/>
    </row>
    <row r="981219" spans="68:68" customFormat="1">
      <c r="BP981219" s="90"/>
    </row>
    <row r="981220" spans="68:68" customFormat="1">
      <c r="BP981220" s="90"/>
    </row>
    <row r="981221" spans="68:68" customFormat="1">
      <c r="BP981221" s="90"/>
    </row>
    <row r="981222" spans="68:68" customFormat="1">
      <c r="BP981222" s="90"/>
    </row>
    <row r="981223" spans="68:68" customFormat="1">
      <c r="BP981223" s="90"/>
    </row>
    <row r="981224" spans="68:68" customFormat="1">
      <c r="BP981224" s="90"/>
    </row>
    <row r="981225" spans="68:68" customFormat="1">
      <c r="BP981225" s="90"/>
    </row>
    <row r="981226" spans="68:68" customFormat="1">
      <c r="BP981226" s="90"/>
    </row>
    <row r="981227" spans="68:68" customFormat="1">
      <c r="BP981227" s="90"/>
    </row>
    <row r="981228" spans="68:68" customFormat="1">
      <c r="BP981228" s="90"/>
    </row>
    <row r="981229" spans="68:68" customFormat="1">
      <c r="BP981229" s="90"/>
    </row>
    <row r="981230" spans="68:68" customFormat="1">
      <c r="BP981230" s="90"/>
    </row>
    <row r="981231" spans="68:68" customFormat="1">
      <c r="BP981231" s="90"/>
    </row>
    <row r="981232" spans="68:68" customFormat="1">
      <c r="BP981232" s="90"/>
    </row>
    <row r="981233" spans="68:68" customFormat="1">
      <c r="BP981233" s="90"/>
    </row>
    <row r="981234" spans="68:68" customFormat="1">
      <c r="BP981234" s="90"/>
    </row>
    <row r="981235" spans="68:68" customFormat="1">
      <c r="BP981235" s="90"/>
    </row>
    <row r="981236" spans="68:68" customFormat="1">
      <c r="BP981236" s="90"/>
    </row>
    <row r="981237" spans="68:68" customFormat="1">
      <c r="BP981237" s="90"/>
    </row>
    <row r="981238" spans="68:68" customFormat="1">
      <c r="BP981238" s="90"/>
    </row>
    <row r="981239" spans="68:68" customFormat="1">
      <c r="BP981239" s="90"/>
    </row>
    <row r="981240" spans="68:68" customFormat="1">
      <c r="BP981240" s="90"/>
    </row>
    <row r="981241" spans="68:68" customFormat="1">
      <c r="BP981241" s="90"/>
    </row>
    <row r="981242" spans="68:68" customFormat="1">
      <c r="BP981242" s="90"/>
    </row>
    <row r="981243" spans="68:68" customFormat="1">
      <c r="BP981243" s="90"/>
    </row>
    <row r="981244" spans="68:68" customFormat="1">
      <c r="BP981244" s="90"/>
    </row>
    <row r="981245" spans="68:68" customFormat="1">
      <c r="BP981245" s="90"/>
    </row>
    <row r="981246" spans="68:68" customFormat="1">
      <c r="BP981246" s="90"/>
    </row>
    <row r="981247" spans="68:68" customFormat="1">
      <c r="BP981247" s="90"/>
    </row>
    <row r="981248" spans="68:68" customFormat="1">
      <c r="BP981248" s="90"/>
    </row>
    <row r="981249" spans="68:68" customFormat="1">
      <c r="BP981249" s="90"/>
    </row>
    <row r="981250" spans="68:68" customFormat="1">
      <c r="BP981250" s="90"/>
    </row>
    <row r="981251" spans="68:68" customFormat="1">
      <c r="BP981251" s="90"/>
    </row>
    <row r="981252" spans="68:68" customFormat="1">
      <c r="BP981252" s="90"/>
    </row>
    <row r="981253" spans="68:68" customFormat="1">
      <c r="BP981253" s="90"/>
    </row>
    <row r="981254" spans="68:68" customFormat="1">
      <c r="BP981254" s="90"/>
    </row>
    <row r="981255" spans="68:68" customFormat="1">
      <c r="BP981255" s="90"/>
    </row>
    <row r="981256" spans="68:68" customFormat="1">
      <c r="BP981256" s="90"/>
    </row>
    <row r="981257" spans="68:68" customFormat="1">
      <c r="BP981257" s="90"/>
    </row>
    <row r="981258" spans="68:68" customFormat="1">
      <c r="BP981258" s="90"/>
    </row>
    <row r="981259" spans="68:68" customFormat="1">
      <c r="BP981259" s="90"/>
    </row>
    <row r="981260" spans="68:68" customFormat="1">
      <c r="BP981260" s="90"/>
    </row>
    <row r="981261" spans="68:68" customFormat="1">
      <c r="BP981261" s="90"/>
    </row>
    <row r="981262" spans="68:68" customFormat="1">
      <c r="BP981262" s="90"/>
    </row>
    <row r="981263" spans="68:68" customFormat="1">
      <c r="BP981263" s="90"/>
    </row>
    <row r="981264" spans="68:68" customFormat="1">
      <c r="BP981264" s="90"/>
    </row>
    <row r="981265" spans="68:68" customFormat="1">
      <c r="BP981265" s="90"/>
    </row>
    <row r="981266" spans="68:68" customFormat="1">
      <c r="BP981266" s="90"/>
    </row>
    <row r="981267" spans="68:68" customFormat="1">
      <c r="BP981267" s="90"/>
    </row>
    <row r="981268" spans="68:68" customFormat="1">
      <c r="BP981268" s="90"/>
    </row>
    <row r="981269" spans="68:68" customFormat="1">
      <c r="BP981269" s="90"/>
    </row>
    <row r="981270" spans="68:68" customFormat="1">
      <c r="BP981270" s="90"/>
    </row>
    <row r="981271" spans="68:68" customFormat="1">
      <c r="BP981271" s="90"/>
    </row>
    <row r="981272" spans="68:68" customFormat="1">
      <c r="BP981272" s="90"/>
    </row>
    <row r="981273" spans="68:68" customFormat="1">
      <c r="BP981273" s="90"/>
    </row>
    <row r="981274" spans="68:68" customFormat="1">
      <c r="BP981274" s="90"/>
    </row>
    <row r="981275" spans="68:68" customFormat="1">
      <c r="BP981275" s="90"/>
    </row>
    <row r="981276" spans="68:68" customFormat="1">
      <c r="BP981276" s="90"/>
    </row>
    <row r="981277" spans="68:68" customFormat="1">
      <c r="BP981277" s="90"/>
    </row>
    <row r="981278" spans="68:68" customFormat="1">
      <c r="BP981278" s="90"/>
    </row>
    <row r="981279" spans="68:68" customFormat="1">
      <c r="BP981279" s="90"/>
    </row>
    <row r="981280" spans="68:68" customFormat="1">
      <c r="BP981280" s="90"/>
    </row>
    <row r="981281" spans="68:68" customFormat="1">
      <c r="BP981281" s="90"/>
    </row>
    <row r="981282" spans="68:68" customFormat="1">
      <c r="BP981282" s="90"/>
    </row>
    <row r="981283" spans="68:68" customFormat="1">
      <c r="BP981283" s="90"/>
    </row>
    <row r="981284" spans="68:68" customFormat="1">
      <c r="BP981284" s="90"/>
    </row>
    <row r="981285" spans="68:68" customFormat="1">
      <c r="BP981285" s="90"/>
    </row>
    <row r="981286" spans="68:68" customFormat="1">
      <c r="BP981286" s="90"/>
    </row>
    <row r="981287" spans="68:68" customFormat="1">
      <c r="BP981287" s="90"/>
    </row>
    <row r="981288" spans="68:68" customFormat="1">
      <c r="BP981288" s="90"/>
    </row>
    <row r="981289" spans="68:68" customFormat="1">
      <c r="BP981289" s="90"/>
    </row>
    <row r="981290" spans="68:68" customFormat="1">
      <c r="BP981290" s="90"/>
    </row>
    <row r="981291" spans="68:68" customFormat="1">
      <c r="BP981291" s="90"/>
    </row>
    <row r="981292" spans="68:68" customFormat="1">
      <c r="BP981292" s="90"/>
    </row>
    <row r="981293" spans="68:68" customFormat="1">
      <c r="BP981293" s="90"/>
    </row>
    <row r="981294" spans="68:68" customFormat="1">
      <c r="BP981294" s="90"/>
    </row>
    <row r="981295" spans="68:68" customFormat="1">
      <c r="BP981295" s="90"/>
    </row>
    <row r="981296" spans="68:68" customFormat="1">
      <c r="BP981296" s="90"/>
    </row>
    <row r="981297" spans="68:68" customFormat="1">
      <c r="BP981297" s="90"/>
    </row>
    <row r="981298" spans="68:68" customFormat="1">
      <c r="BP981298" s="90"/>
    </row>
    <row r="981299" spans="68:68" customFormat="1">
      <c r="BP981299" s="90"/>
    </row>
    <row r="981300" spans="68:68" customFormat="1">
      <c r="BP981300" s="90"/>
    </row>
    <row r="981301" spans="68:68" customFormat="1">
      <c r="BP981301" s="90"/>
    </row>
    <row r="981302" spans="68:68" customFormat="1">
      <c r="BP981302" s="90"/>
    </row>
    <row r="981303" spans="68:68" customFormat="1">
      <c r="BP981303" s="90"/>
    </row>
    <row r="981304" spans="68:68" customFormat="1">
      <c r="BP981304" s="90"/>
    </row>
    <row r="981305" spans="68:68" customFormat="1">
      <c r="BP981305" s="90"/>
    </row>
    <row r="981306" spans="68:68" customFormat="1">
      <c r="BP981306" s="90"/>
    </row>
    <row r="981307" spans="68:68" customFormat="1">
      <c r="BP981307" s="90"/>
    </row>
    <row r="981308" spans="68:68" customFormat="1">
      <c r="BP981308" s="90"/>
    </row>
    <row r="981309" spans="68:68" customFormat="1">
      <c r="BP981309" s="90"/>
    </row>
    <row r="981310" spans="68:68" customFormat="1">
      <c r="BP981310" s="90"/>
    </row>
    <row r="981311" spans="68:68" customFormat="1">
      <c r="BP981311" s="90"/>
    </row>
    <row r="981312" spans="68:68" customFormat="1">
      <c r="BP981312" s="90"/>
    </row>
    <row r="981313" spans="68:68" customFormat="1">
      <c r="BP981313" s="90"/>
    </row>
    <row r="981314" spans="68:68" customFormat="1">
      <c r="BP981314" s="90"/>
    </row>
    <row r="981315" spans="68:68" customFormat="1">
      <c r="BP981315" s="90"/>
    </row>
    <row r="981316" spans="68:68" customFormat="1">
      <c r="BP981316" s="90"/>
    </row>
    <row r="981317" spans="68:68" customFormat="1">
      <c r="BP981317" s="90"/>
    </row>
    <row r="981318" spans="68:68" customFormat="1">
      <c r="BP981318" s="90"/>
    </row>
    <row r="981319" spans="68:68" customFormat="1">
      <c r="BP981319" s="90"/>
    </row>
    <row r="981320" spans="68:68" customFormat="1">
      <c r="BP981320" s="90"/>
    </row>
    <row r="981321" spans="68:68" customFormat="1">
      <c r="BP981321" s="90"/>
    </row>
    <row r="981322" spans="68:68" customFormat="1">
      <c r="BP981322" s="90"/>
    </row>
    <row r="981323" spans="68:68" customFormat="1">
      <c r="BP981323" s="90"/>
    </row>
    <row r="981324" spans="68:68" customFormat="1">
      <c r="BP981324" s="90"/>
    </row>
    <row r="981325" spans="68:68" customFormat="1">
      <c r="BP981325" s="90"/>
    </row>
    <row r="981326" spans="68:68" customFormat="1">
      <c r="BP981326" s="90"/>
    </row>
    <row r="981327" spans="68:68" customFormat="1">
      <c r="BP981327" s="90"/>
    </row>
    <row r="981328" spans="68:68" customFormat="1">
      <c r="BP981328" s="90"/>
    </row>
    <row r="981329" spans="68:68" customFormat="1">
      <c r="BP981329" s="90"/>
    </row>
    <row r="981330" spans="68:68" customFormat="1">
      <c r="BP981330" s="90"/>
    </row>
    <row r="981331" spans="68:68" customFormat="1">
      <c r="BP981331" s="90"/>
    </row>
    <row r="981332" spans="68:68" customFormat="1">
      <c r="BP981332" s="90"/>
    </row>
    <row r="981333" spans="68:68" customFormat="1">
      <c r="BP981333" s="90"/>
    </row>
    <row r="981334" spans="68:68" customFormat="1">
      <c r="BP981334" s="90"/>
    </row>
    <row r="981335" spans="68:68" customFormat="1">
      <c r="BP981335" s="90"/>
    </row>
    <row r="981336" spans="68:68" customFormat="1">
      <c r="BP981336" s="90"/>
    </row>
    <row r="981337" spans="68:68" customFormat="1">
      <c r="BP981337" s="90"/>
    </row>
    <row r="981338" spans="68:68" customFormat="1">
      <c r="BP981338" s="90"/>
    </row>
    <row r="981339" spans="68:68" customFormat="1">
      <c r="BP981339" s="90"/>
    </row>
    <row r="981340" spans="68:68" customFormat="1">
      <c r="BP981340" s="90"/>
    </row>
    <row r="981341" spans="68:68" customFormat="1">
      <c r="BP981341" s="90"/>
    </row>
    <row r="981342" spans="68:68" customFormat="1">
      <c r="BP981342" s="90"/>
    </row>
    <row r="981343" spans="68:68" customFormat="1">
      <c r="BP981343" s="90"/>
    </row>
    <row r="981344" spans="68:68" customFormat="1">
      <c r="BP981344" s="90"/>
    </row>
    <row r="981345" spans="68:68" customFormat="1">
      <c r="BP981345" s="90"/>
    </row>
    <row r="981346" spans="68:68" customFormat="1">
      <c r="BP981346" s="90"/>
    </row>
    <row r="981347" spans="68:68" customFormat="1">
      <c r="BP981347" s="90"/>
    </row>
    <row r="981348" spans="68:68" customFormat="1">
      <c r="BP981348" s="90"/>
    </row>
    <row r="981349" spans="68:68" customFormat="1">
      <c r="BP981349" s="90"/>
    </row>
    <row r="981350" spans="68:68" customFormat="1">
      <c r="BP981350" s="90"/>
    </row>
    <row r="981351" spans="68:68" customFormat="1">
      <c r="BP981351" s="90"/>
    </row>
    <row r="981352" spans="68:68" customFormat="1">
      <c r="BP981352" s="90"/>
    </row>
    <row r="981353" spans="68:68" customFormat="1">
      <c r="BP981353" s="90"/>
    </row>
    <row r="981354" spans="68:68" customFormat="1">
      <c r="BP981354" s="90"/>
    </row>
    <row r="981355" spans="68:68" customFormat="1">
      <c r="BP981355" s="90"/>
    </row>
    <row r="981356" spans="68:68" customFormat="1">
      <c r="BP981356" s="90"/>
    </row>
    <row r="981357" spans="68:68" customFormat="1">
      <c r="BP981357" s="90"/>
    </row>
    <row r="981358" spans="68:68" customFormat="1">
      <c r="BP981358" s="90"/>
    </row>
    <row r="981359" spans="68:68" customFormat="1">
      <c r="BP981359" s="90"/>
    </row>
    <row r="981360" spans="68:68" customFormat="1">
      <c r="BP981360" s="90"/>
    </row>
    <row r="981361" spans="68:68" customFormat="1">
      <c r="BP981361" s="90"/>
    </row>
    <row r="981362" spans="68:68" customFormat="1">
      <c r="BP981362" s="90"/>
    </row>
    <row r="981363" spans="68:68" customFormat="1">
      <c r="BP981363" s="90"/>
    </row>
    <row r="981364" spans="68:68" customFormat="1">
      <c r="BP981364" s="90"/>
    </row>
    <row r="981365" spans="68:68" customFormat="1">
      <c r="BP981365" s="90"/>
    </row>
    <row r="981366" spans="68:68" customFormat="1">
      <c r="BP981366" s="90"/>
    </row>
    <row r="981367" spans="68:68" customFormat="1">
      <c r="BP981367" s="90"/>
    </row>
    <row r="981368" spans="68:68" customFormat="1">
      <c r="BP981368" s="90"/>
    </row>
    <row r="981369" spans="68:68" customFormat="1">
      <c r="BP981369" s="90"/>
    </row>
    <row r="981370" spans="68:68" customFormat="1">
      <c r="BP981370" s="90"/>
    </row>
    <row r="981371" spans="68:68" customFormat="1">
      <c r="BP981371" s="90"/>
    </row>
    <row r="981372" spans="68:68" customFormat="1">
      <c r="BP981372" s="90"/>
    </row>
    <row r="981373" spans="68:68" customFormat="1">
      <c r="BP981373" s="90"/>
    </row>
    <row r="981374" spans="68:68" customFormat="1">
      <c r="BP981374" s="90"/>
    </row>
    <row r="981375" spans="68:68" customFormat="1">
      <c r="BP981375" s="90"/>
    </row>
    <row r="981376" spans="68:68" customFormat="1">
      <c r="BP981376" s="90"/>
    </row>
    <row r="981377" spans="68:68" customFormat="1">
      <c r="BP981377" s="90"/>
    </row>
    <row r="981378" spans="68:68" customFormat="1">
      <c r="BP981378" s="90"/>
    </row>
    <row r="981379" spans="68:68" customFormat="1">
      <c r="BP981379" s="90"/>
    </row>
    <row r="981380" spans="68:68" customFormat="1">
      <c r="BP981380" s="90"/>
    </row>
    <row r="981381" spans="68:68" customFormat="1">
      <c r="BP981381" s="90"/>
    </row>
    <row r="981382" spans="68:68" customFormat="1">
      <c r="BP981382" s="90"/>
    </row>
    <row r="981383" spans="68:68" customFormat="1">
      <c r="BP981383" s="90"/>
    </row>
    <row r="981384" spans="68:68" customFormat="1">
      <c r="BP981384" s="90"/>
    </row>
    <row r="981385" spans="68:68" customFormat="1">
      <c r="BP981385" s="90"/>
    </row>
    <row r="981386" spans="68:68" customFormat="1">
      <c r="BP981386" s="90"/>
    </row>
    <row r="981387" spans="68:68" customFormat="1">
      <c r="BP981387" s="90"/>
    </row>
    <row r="981388" spans="68:68" customFormat="1">
      <c r="BP981388" s="90"/>
    </row>
    <row r="981389" spans="68:68" customFormat="1">
      <c r="BP981389" s="90"/>
    </row>
    <row r="981390" spans="68:68" customFormat="1">
      <c r="BP981390" s="90"/>
    </row>
    <row r="981391" spans="68:68" customFormat="1">
      <c r="BP981391" s="90"/>
    </row>
    <row r="981392" spans="68:68" customFormat="1">
      <c r="BP981392" s="90"/>
    </row>
    <row r="981393" spans="68:68" customFormat="1">
      <c r="BP981393" s="90"/>
    </row>
    <row r="981394" spans="68:68" customFormat="1">
      <c r="BP981394" s="90"/>
    </row>
    <row r="981395" spans="68:68" customFormat="1">
      <c r="BP981395" s="90"/>
    </row>
    <row r="981396" spans="68:68" customFormat="1">
      <c r="BP981396" s="90"/>
    </row>
    <row r="981397" spans="68:68" customFormat="1">
      <c r="BP981397" s="90"/>
    </row>
    <row r="981398" spans="68:68" customFormat="1">
      <c r="BP981398" s="90"/>
    </row>
    <row r="981399" spans="68:68" customFormat="1">
      <c r="BP981399" s="90"/>
    </row>
    <row r="981400" spans="68:68" customFormat="1">
      <c r="BP981400" s="90"/>
    </row>
    <row r="981401" spans="68:68" customFormat="1">
      <c r="BP981401" s="90"/>
    </row>
    <row r="981402" spans="68:68" customFormat="1">
      <c r="BP981402" s="90"/>
    </row>
    <row r="981403" spans="68:68" customFormat="1">
      <c r="BP981403" s="90"/>
    </row>
    <row r="981404" spans="68:68" customFormat="1">
      <c r="BP981404" s="90"/>
    </row>
    <row r="981405" spans="68:68" customFormat="1">
      <c r="BP981405" s="90"/>
    </row>
    <row r="981406" spans="68:68" customFormat="1">
      <c r="BP981406" s="90"/>
    </row>
    <row r="981407" spans="68:68" customFormat="1">
      <c r="BP981407" s="90"/>
    </row>
    <row r="981408" spans="68:68" customFormat="1">
      <c r="BP981408" s="90"/>
    </row>
    <row r="981409" spans="68:68" customFormat="1">
      <c r="BP981409" s="90"/>
    </row>
    <row r="981410" spans="68:68" customFormat="1">
      <c r="BP981410" s="90"/>
    </row>
    <row r="981411" spans="68:68" customFormat="1">
      <c r="BP981411" s="90"/>
    </row>
    <row r="981412" spans="68:68" customFormat="1">
      <c r="BP981412" s="90"/>
    </row>
    <row r="981413" spans="68:68" customFormat="1">
      <c r="BP981413" s="90"/>
    </row>
    <row r="981414" spans="68:68" customFormat="1">
      <c r="BP981414" s="90"/>
    </row>
    <row r="981415" spans="68:68" customFormat="1">
      <c r="BP981415" s="90"/>
    </row>
    <row r="981416" spans="68:68" customFormat="1">
      <c r="BP981416" s="90"/>
    </row>
    <row r="981417" spans="68:68" customFormat="1">
      <c r="BP981417" s="90"/>
    </row>
    <row r="981418" spans="68:68" customFormat="1">
      <c r="BP981418" s="90"/>
    </row>
    <row r="981419" spans="68:68" customFormat="1">
      <c r="BP981419" s="90"/>
    </row>
    <row r="981420" spans="68:68" customFormat="1">
      <c r="BP981420" s="90"/>
    </row>
    <row r="981421" spans="68:68" customFormat="1">
      <c r="BP981421" s="90"/>
    </row>
    <row r="981422" spans="68:68" customFormat="1">
      <c r="BP981422" s="90"/>
    </row>
    <row r="981423" spans="68:68" customFormat="1">
      <c r="BP981423" s="90"/>
    </row>
    <row r="981424" spans="68:68" customFormat="1">
      <c r="BP981424" s="90"/>
    </row>
    <row r="981425" spans="68:68" customFormat="1">
      <c r="BP981425" s="90"/>
    </row>
    <row r="981426" spans="68:68" customFormat="1">
      <c r="BP981426" s="90"/>
    </row>
    <row r="981427" spans="68:68" customFormat="1">
      <c r="BP981427" s="90"/>
    </row>
    <row r="981428" spans="68:68" customFormat="1">
      <c r="BP981428" s="90"/>
    </row>
    <row r="981429" spans="68:68" customFormat="1">
      <c r="BP981429" s="90"/>
    </row>
    <row r="981430" spans="68:68" customFormat="1">
      <c r="BP981430" s="90"/>
    </row>
    <row r="981431" spans="68:68" customFormat="1">
      <c r="BP981431" s="90"/>
    </row>
    <row r="981432" spans="68:68" customFormat="1">
      <c r="BP981432" s="90"/>
    </row>
    <row r="981433" spans="68:68" customFormat="1">
      <c r="BP981433" s="90"/>
    </row>
    <row r="981434" spans="68:68" customFormat="1">
      <c r="BP981434" s="90"/>
    </row>
    <row r="981435" spans="68:68" customFormat="1">
      <c r="BP981435" s="90"/>
    </row>
    <row r="981436" spans="68:68" customFormat="1">
      <c r="BP981436" s="90"/>
    </row>
    <row r="981437" spans="68:68" customFormat="1">
      <c r="BP981437" s="90"/>
    </row>
    <row r="981438" spans="68:68" customFormat="1">
      <c r="BP981438" s="90"/>
    </row>
    <row r="981439" spans="68:68" customFormat="1">
      <c r="BP981439" s="90"/>
    </row>
    <row r="981440" spans="68:68" customFormat="1">
      <c r="BP981440" s="90"/>
    </row>
    <row r="981441" spans="68:68" customFormat="1">
      <c r="BP981441" s="90"/>
    </row>
    <row r="981442" spans="68:68" customFormat="1">
      <c r="BP981442" s="90"/>
    </row>
    <row r="981443" spans="68:68" customFormat="1">
      <c r="BP981443" s="90"/>
    </row>
    <row r="981444" spans="68:68" customFormat="1">
      <c r="BP981444" s="90"/>
    </row>
    <row r="981445" spans="68:68" customFormat="1">
      <c r="BP981445" s="90"/>
    </row>
    <row r="981446" spans="68:68" customFormat="1">
      <c r="BP981446" s="90"/>
    </row>
    <row r="981447" spans="68:68" customFormat="1">
      <c r="BP981447" s="90"/>
    </row>
    <row r="981448" spans="68:68" customFormat="1">
      <c r="BP981448" s="90"/>
    </row>
    <row r="981449" spans="68:68" customFormat="1">
      <c r="BP981449" s="90"/>
    </row>
    <row r="981450" spans="68:68" customFormat="1">
      <c r="BP981450" s="90"/>
    </row>
    <row r="981451" spans="68:68" customFormat="1">
      <c r="BP981451" s="90"/>
    </row>
    <row r="981452" spans="68:68" customFormat="1">
      <c r="BP981452" s="90"/>
    </row>
    <row r="981453" spans="68:68" customFormat="1">
      <c r="BP981453" s="90"/>
    </row>
    <row r="981454" spans="68:68" customFormat="1">
      <c r="BP981454" s="90"/>
    </row>
    <row r="981455" spans="68:68" customFormat="1">
      <c r="BP981455" s="90"/>
    </row>
    <row r="981456" spans="68:68" customFormat="1">
      <c r="BP981456" s="90"/>
    </row>
    <row r="981457" spans="68:68" customFormat="1">
      <c r="BP981457" s="90"/>
    </row>
    <row r="981458" spans="68:68" customFormat="1">
      <c r="BP981458" s="90"/>
    </row>
    <row r="981459" spans="68:68" customFormat="1">
      <c r="BP981459" s="90"/>
    </row>
    <row r="981460" spans="68:68" customFormat="1">
      <c r="BP981460" s="90"/>
    </row>
    <row r="981461" spans="68:68" customFormat="1">
      <c r="BP981461" s="90"/>
    </row>
    <row r="981462" spans="68:68" customFormat="1">
      <c r="BP981462" s="90"/>
    </row>
    <row r="981463" spans="68:68" customFormat="1">
      <c r="BP981463" s="90"/>
    </row>
    <row r="981464" spans="68:68" customFormat="1">
      <c r="BP981464" s="90"/>
    </row>
    <row r="981465" spans="68:68" customFormat="1">
      <c r="BP981465" s="90"/>
    </row>
    <row r="981466" spans="68:68" customFormat="1">
      <c r="BP981466" s="90"/>
    </row>
    <row r="981467" spans="68:68" customFormat="1">
      <c r="BP981467" s="90"/>
    </row>
    <row r="981468" spans="68:68" customFormat="1">
      <c r="BP981468" s="90"/>
    </row>
    <row r="981469" spans="68:68" customFormat="1">
      <c r="BP981469" s="90"/>
    </row>
    <row r="981470" spans="68:68" customFormat="1">
      <c r="BP981470" s="90"/>
    </row>
    <row r="981471" spans="68:68" customFormat="1">
      <c r="BP981471" s="90"/>
    </row>
    <row r="981472" spans="68:68" customFormat="1">
      <c r="BP981472" s="90"/>
    </row>
    <row r="981473" spans="68:68" customFormat="1">
      <c r="BP981473" s="90"/>
    </row>
    <row r="981474" spans="68:68" customFormat="1">
      <c r="BP981474" s="90"/>
    </row>
    <row r="981475" spans="68:68" customFormat="1">
      <c r="BP981475" s="90"/>
    </row>
    <row r="981476" spans="68:68" customFormat="1">
      <c r="BP981476" s="90"/>
    </row>
    <row r="981477" spans="68:68" customFormat="1">
      <c r="BP981477" s="90"/>
    </row>
    <row r="981478" spans="68:68" customFormat="1">
      <c r="BP981478" s="90"/>
    </row>
    <row r="981479" spans="68:68" customFormat="1">
      <c r="BP981479" s="90"/>
    </row>
    <row r="981480" spans="68:68" customFormat="1">
      <c r="BP981480" s="90"/>
    </row>
    <row r="981481" spans="68:68" customFormat="1">
      <c r="BP981481" s="90"/>
    </row>
    <row r="981482" spans="68:68" customFormat="1">
      <c r="BP981482" s="90"/>
    </row>
    <row r="981483" spans="68:68" customFormat="1">
      <c r="BP981483" s="90"/>
    </row>
    <row r="981484" spans="68:68" customFormat="1">
      <c r="BP981484" s="90"/>
    </row>
    <row r="981485" spans="68:68" customFormat="1">
      <c r="BP981485" s="90"/>
    </row>
    <row r="981486" spans="68:68" customFormat="1">
      <c r="BP981486" s="90"/>
    </row>
    <row r="981487" spans="68:68" customFormat="1">
      <c r="BP981487" s="90"/>
    </row>
    <row r="981488" spans="68:68" customFormat="1">
      <c r="BP981488" s="90"/>
    </row>
    <row r="981489" spans="68:68" customFormat="1">
      <c r="BP981489" s="90"/>
    </row>
    <row r="981490" spans="68:68" customFormat="1">
      <c r="BP981490" s="90"/>
    </row>
    <row r="981491" spans="68:68" customFormat="1">
      <c r="BP981491" s="90"/>
    </row>
    <row r="981492" spans="68:68" customFormat="1">
      <c r="BP981492" s="90"/>
    </row>
    <row r="981493" spans="68:68" customFormat="1">
      <c r="BP981493" s="90"/>
    </row>
    <row r="981494" spans="68:68" customFormat="1">
      <c r="BP981494" s="90"/>
    </row>
    <row r="981495" spans="68:68" customFormat="1">
      <c r="BP981495" s="90"/>
    </row>
    <row r="981496" spans="68:68" customFormat="1">
      <c r="BP981496" s="90"/>
    </row>
    <row r="981497" spans="68:68" customFormat="1">
      <c r="BP981497" s="90"/>
    </row>
    <row r="981498" spans="68:68" customFormat="1">
      <c r="BP981498" s="90"/>
    </row>
    <row r="981499" spans="68:68" customFormat="1">
      <c r="BP981499" s="90"/>
    </row>
    <row r="981500" spans="68:68" customFormat="1">
      <c r="BP981500" s="90"/>
    </row>
    <row r="981501" spans="68:68" customFormat="1">
      <c r="BP981501" s="90"/>
    </row>
    <row r="981502" spans="68:68" customFormat="1">
      <c r="BP981502" s="90"/>
    </row>
    <row r="981503" spans="68:68" customFormat="1">
      <c r="BP981503" s="90"/>
    </row>
    <row r="981504" spans="68:68" customFormat="1">
      <c r="BP981504" s="90"/>
    </row>
    <row r="981505" spans="68:68" customFormat="1">
      <c r="BP981505" s="90"/>
    </row>
    <row r="981506" spans="68:68" customFormat="1">
      <c r="BP981506" s="90"/>
    </row>
    <row r="981507" spans="68:68" customFormat="1">
      <c r="BP981507" s="90"/>
    </row>
    <row r="981508" spans="68:68" customFormat="1">
      <c r="BP981508" s="90"/>
    </row>
    <row r="981509" spans="68:68" customFormat="1">
      <c r="BP981509" s="90"/>
    </row>
    <row r="981510" spans="68:68" customFormat="1">
      <c r="BP981510" s="90"/>
    </row>
    <row r="981511" spans="68:68" customFormat="1">
      <c r="BP981511" s="90"/>
    </row>
    <row r="981512" spans="68:68" customFormat="1">
      <c r="BP981512" s="90"/>
    </row>
    <row r="981513" spans="68:68" customFormat="1">
      <c r="BP981513" s="90"/>
    </row>
    <row r="981514" spans="68:68" customFormat="1">
      <c r="BP981514" s="90"/>
    </row>
    <row r="981515" spans="68:68" customFormat="1">
      <c r="BP981515" s="90"/>
    </row>
    <row r="981516" spans="68:68" customFormat="1">
      <c r="BP981516" s="90"/>
    </row>
    <row r="981517" spans="68:68" customFormat="1">
      <c r="BP981517" s="90"/>
    </row>
    <row r="981518" spans="68:68" customFormat="1">
      <c r="BP981518" s="90"/>
    </row>
    <row r="981519" spans="68:68" customFormat="1">
      <c r="BP981519" s="90"/>
    </row>
    <row r="981520" spans="68:68" customFormat="1">
      <c r="BP981520" s="90"/>
    </row>
    <row r="981521" spans="68:68" customFormat="1">
      <c r="BP981521" s="90"/>
    </row>
    <row r="981522" spans="68:68" customFormat="1">
      <c r="BP981522" s="90"/>
    </row>
    <row r="981523" spans="68:68" customFormat="1">
      <c r="BP981523" s="90"/>
    </row>
    <row r="981524" spans="68:68" customFormat="1">
      <c r="BP981524" s="90"/>
    </row>
    <row r="981525" spans="68:68" customFormat="1">
      <c r="BP981525" s="90"/>
    </row>
    <row r="981526" spans="68:68" customFormat="1">
      <c r="BP981526" s="90"/>
    </row>
    <row r="981527" spans="68:68" customFormat="1">
      <c r="BP981527" s="90"/>
    </row>
    <row r="981528" spans="68:68" customFormat="1">
      <c r="BP981528" s="90"/>
    </row>
    <row r="981529" spans="68:68" customFormat="1">
      <c r="BP981529" s="90"/>
    </row>
    <row r="981530" spans="68:68" customFormat="1">
      <c r="BP981530" s="90"/>
    </row>
    <row r="981531" spans="68:68" customFormat="1">
      <c r="BP981531" s="90"/>
    </row>
    <row r="981532" spans="68:68" customFormat="1">
      <c r="BP981532" s="90"/>
    </row>
    <row r="981533" spans="68:68" customFormat="1">
      <c r="BP981533" s="90"/>
    </row>
    <row r="981534" spans="68:68" customFormat="1">
      <c r="BP981534" s="90"/>
    </row>
    <row r="981535" spans="68:68" customFormat="1">
      <c r="BP981535" s="90"/>
    </row>
    <row r="981536" spans="68:68" customFormat="1">
      <c r="BP981536" s="90"/>
    </row>
    <row r="981537" spans="68:68" customFormat="1">
      <c r="BP981537" s="90"/>
    </row>
    <row r="981538" spans="68:68" customFormat="1">
      <c r="BP981538" s="90"/>
    </row>
    <row r="981539" spans="68:68" customFormat="1">
      <c r="BP981539" s="90"/>
    </row>
    <row r="981540" spans="68:68" customFormat="1">
      <c r="BP981540" s="90"/>
    </row>
    <row r="981541" spans="68:68" customFormat="1">
      <c r="BP981541" s="90"/>
    </row>
    <row r="981542" spans="68:68" customFormat="1">
      <c r="BP981542" s="90"/>
    </row>
    <row r="981543" spans="68:68" customFormat="1">
      <c r="BP981543" s="90"/>
    </row>
    <row r="981544" spans="68:68" customFormat="1">
      <c r="BP981544" s="90"/>
    </row>
    <row r="981545" spans="68:68" customFormat="1">
      <c r="BP981545" s="90"/>
    </row>
    <row r="981546" spans="68:68" customFormat="1">
      <c r="BP981546" s="90"/>
    </row>
    <row r="981547" spans="68:68" customFormat="1">
      <c r="BP981547" s="90"/>
    </row>
    <row r="981548" spans="68:68" customFormat="1">
      <c r="BP981548" s="90"/>
    </row>
    <row r="981549" spans="68:68" customFormat="1">
      <c r="BP981549" s="90"/>
    </row>
    <row r="981550" spans="68:68" customFormat="1">
      <c r="BP981550" s="90"/>
    </row>
    <row r="981551" spans="68:68" customFormat="1">
      <c r="BP981551" s="90"/>
    </row>
    <row r="981552" spans="68:68" customFormat="1">
      <c r="BP981552" s="90"/>
    </row>
    <row r="981553" spans="68:68" customFormat="1">
      <c r="BP981553" s="90"/>
    </row>
    <row r="981554" spans="68:68" customFormat="1">
      <c r="BP981554" s="90"/>
    </row>
    <row r="981555" spans="68:68" customFormat="1">
      <c r="BP981555" s="90"/>
    </row>
    <row r="981556" spans="68:68" customFormat="1">
      <c r="BP981556" s="90"/>
    </row>
    <row r="981557" spans="68:68" customFormat="1">
      <c r="BP981557" s="90"/>
    </row>
    <row r="981558" spans="68:68" customFormat="1">
      <c r="BP981558" s="90"/>
    </row>
    <row r="981559" spans="68:68" customFormat="1">
      <c r="BP981559" s="90"/>
    </row>
    <row r="981560" spans="68:68" customFormat="1">
      <c r="BP981560" s="90"/>
    </row>
    <row r="981561" spans="68:68" customFormat="1">
      <c r="BP981561" s="90"/>
    </row>
    <row r="981562" spans="68:68" customFormat="1">
      <c r="BP981562" s="90"/>
    </row>
    <row r="981563" spans="68:68" customFormat="1">
      <c r="BP981563" s="90"/>
    </row>
    <row r="981564" spans="68:68" customFormat="1">
      <c r="BP981564" s="90"/>
    </row>
    <row r="981565" spans="68:68" customFormat="1">
      <c r="BP981565" s="90"/>
    </row>
    <row r="981566" spans="68:68" customFormat="1">
      <c r="BP981566" s="90"/>
    </row>
    <row r="981567" spans="68:68" customFormat="1">
      <c r="BP981567" s="90"/>
    </row>
    <row r="981568" spans="68:68" customFormat="1">
      <c r="BP981568" s="90"/>
    </row>
    <row r="981569" spans="68:68" customFormat="1">
      <c r="BP981569" s="90"/>
    </row>
    <row r="981570" spans="68:68" customFormat="1">
      <c r="BP981570" s="90"/>
    </row>
    <row r="981571" spans="68:68" customFormat="1">
      <c r="BP981571" s="90"/>
    </row>
    <row r="981572" spans="68:68" customFormat="1">
      <c r="BP981572" s="90"/>
    </row>
    <row r="981573" spans="68:68" customFormat="1">
      <c r="BP981573" s="90"/>
    </row>
    <row r="981574" spans="68:68" customFormat="1">
      <c r="BP981574" s="90"/>
    </row>
    <row r="981575" spans="68:68" customFormat="1">
      <c r="BP981575" s="90"/>
    </row>
    <row r="981576" spans="68:68" customFormat="1">
      <c r="BP981576" s="90"/>
    </row>
    <row r="981577" spans="68:68" customFormat="1">
      <c r="BP981577" s="90"/>
    </row>
    <row r="981578" spans="68:68" customFormat="1">
      <c r="BP981578" s="90"/>
    </row>
    <row r="981579" spans="68:68" customFormat="1">
      <c r="BP981579" s="90"/>
    </row>
    <row r="981580" spans="68:68" customFormat="1">
      <c r="BP981580" s="90"/>
    </row>
    <row r="981581" spans="68:68" customFormat="1">
      <c r="BP981581" s="90"/>
    </row>
    <row r="981582" spans="68:68" customFormat="1">
      <c r="BP981582" s="90"/>
    </row>
    <row r="981583" spans="68:68" customFormat="1">
      <c r="BP981583" s="90"/>
    </row>
    <row r="981584" spans="68:68" customFormat="1">
      <c r="BP981584" s="90"/>
    </row>
    <row r="981585" spans="68:68" customFormat="1">
      <c r="BP981585" s="90"/>
    </row>
    <row r="981586" spans="68:68" customFormat="1">
      <c r="BP981586" s="90"/>
    </row>
    <row r="981587" spans="68:68" customFormat="1">
      <c r="BP981587" s="90"/>
    </row>
    <row r="981588" spans="68:68" customFormat="1">
      <c r="BP981588" s="90"/>
    </row>
    <row r="981589" spans="68:68" customFormat="1">
      <c r="BP981589" s="90"/>
    </row>
    <row r="981590" spans="68:68" customFormat="1">
      <c r="BP981590" s="90"/>
    </row>
    <row r="981591" spans="68:68" customFormat="1">
      <c r="BP981591" s="90"/>
    </row>
    <row r="981592" spans="68:68" customFormat="1">
      <c r="BP981592" s="90"/>
    </row>
    <row r="981593" spans="68:68" customFormat="1">
      <c r="BP981593" s="90"/>
    </row>
    <row r="981594" spans="68:68" customFormat="1">
      <c r="BP981594" s="90"/>
    </row>
    <row r="981595" spans="68:68" customFormat="1">
      <c r="BP981595" s="90"/>
    </row>
    <row r="981596" spans="68:68" customFormat="1">
      <c r="BP981596" s="90"/>
    </row>
    <row r="981597" spans="68:68" customFormat="1">
      <c r="BP981597" s="90"/>
    </row>
    <row r="981598" spans="68:68" customFormat="1">
      <c r="BP981598" s="90"/>
    </row>
    <row r="981599" spans="68:68" customFormat="1">
      <c r="BP981599" s="90"/>
    </row>
    <row r="981600" spans="68:68" customFormat="1">
      <c r="BP981600" s="90"/>
    </row>
    <row r="981601" spans="68:68" customFormat="1">
      <c r="BP981601" s="90"/>
    </row>
    <row r="981602" spans="68:68" customFormat="1">
      <c r="BP981602" s="90"/>
    </row>
    <row r="981603" spans="68:68" customFormat="1">
      <c r="BP981603" s="90"/>
    </row>
    <row r="981604" spans="68:68" customFormat="1">
      <c r="BP981604" s="90"/>
    </row>
    <row r="981605" spans="68:68" customFormat="1">
      <c r="BP981605" s="90"/>
    </row>
    <row r="981606" spans="68:68" customFormat="1">
      <c r="BP981606" s="90"/>
    </row>
    <row r="981607" spans="68:68" customFormat="1">
      <c r="BP981607" s="90"/>
    </row>
    <row r="981608" spans="68:68" customFormat="1">
      <c r="BP981608" s="90"/>
    </row>
    <row r="981609" spans="68:68" customFormat="1">
      <c r="BP981609" s="90"/>
    </row>
    <row r="981610" spans="68:68" customFormat="1">
      <c r="BP981610" s="90"/>
    </row>
    <row r="981611" spans="68:68" customFormat="1">
      <c r="BP981611" s="90"/>
    </row>
    <row r="981612" spans="68:68" customFormat="1">
      <c r="BP981612" s="90"/>
    </row>
    <row r="981613" spans="68:68" customFormat="1">
      <c r="BP981613" s="90"/>
    </row>
    <row r="981614" spans="68:68" customFormat="1">
      <c r="BP981614" s="90"/>
    </row>
    <row r="981615" spans="68:68" customFormat="1">
      <c r="BP981615" s="90"/>
    </row>
    <row r="981616" spans="68:68" customFormat="1">
      <c r="BP981616" s="90"/>
    </row>
    <row r="981617" spans="68:68" customFormat="1">
      <c r="BP981617" s="90"/>
    </row>
    <row r="981618" spans="68:68" customFormat="1">
      <c r="BP981618" s="90"/>
    </row>
    <row r="981619" spans="68:68" customFormat="1">
      <c r="BP981619" s="90"/>
    </row>
    <row r="981620" spans="68:68" customFormat="1">
      <c r="BP981620" s="90"/>
    </row>
    <row r="981621" spans="68:68" customFormat="1">
      <c r="BP981621" s="90"/>
    </row>
    <row r="981622" spans="68:68" customFormat="1">
      <c r="BP981622" s="90"/>
    </row>
    <row r="981623" spans="68:68" customFormat="1">
      <c r="BP981623" s="90"/>
    </row>
    <row r="981624" spans="68:68" customFormat="1">
      <c r="BP981624" s="90"/>
    </row>
    <row r="981625" spans="68:68" customFormat="1">
      <c r="BP981625" s="90"/>
    </row>
    <row r="981626" spans="68:68" customFormat="1">
      <c r="BP981626" s="90"/>
    </row>
    <row r="981627" spans="68:68" customFormat="1">
      <c r="BP981627" s="90"/>
    </row>
    <row r="981628" spans="68:68" customFormat="1">
      <c r="BP981628" s="90"/>
    </row>
    <row r="981629" spans="68:68" customFormat="1">
      <c r="BP981629" s="90"/>
    </row>
    <row r="981630" spans="68:68" customFormat="1">
      <c r="BP981630" s="90"/>
    </row>
    <row r="981631" spans="68:68" customFormat="1">
      <c r="BP981631" s="90"/>
    </row>
    <row r="981632" spans="68:68" customFormat="1">
      <c r="BP981632" s="90"/>
    </row>
    <row r="981633" spans="68:68" customFormat="1">
      <c r="BP981633" s="90"/>
    </row>
    <row r="981634" spans="68:68" customFormat="1">
      <c r="BP981634" s="90"/>
    </row>
    <row r="981635" spans="68:68" customFormat="1">
      <c r="BP981635" s="90"/>
    </row>
    <row r="981636" spans="68:68" customFormat="1">
      <c r="BP981636" s="90"/>
    </row>
    <row r="981637" spans="68:68" customFormat="1">
      <c r="BP981637" s="90"/>
    </row>
    <row r="981638" spans="68:68" customFormat="1">
      <c r="BP981638" s="90"/>
    </row>
    <row r="981639" spans="68:68" customFormat="1">
      <c r="BP981639" s="90"/>
    </row>
    <row r="981640" spans="68:68" customFormat="1">
      <c r="BP981640" s="90"/>
    </row>
    <row r="981641" spans="68:68" customFormat="1">
      <c r="BP981641" s="90"/>
    </row>
    <row r="981642" spans="68:68" customFormat="1">
      <c r="BP981642" s="90"/>
    </row>
    <row r="981643" spans="68:68" customFormat="1">
      <c r="BP981643" s="90"/>
    </row>
    <row r="981644" spans="68:68" customFormat="1">
      <c r="BP981644" s="90"/>
    </row>
    <row r="981645" spans="68:68" customFormat="1">
      <c r="BP981645" s="90"/>
    </row>
    <row r="981646" spans="68:68" customFormat="1">
      <c r="BP981646" s="90"/>
    </row>
    <row r="981647" spans="68:68" customFormat="1">
      <c r="BP981647" s="90"/>
    </row>
    <row r="981648" spans="68:68" customFormat="1">
      <c r="BP981648" s="90"/>
    </row>
    <row r="981649" spans="68:68" customFormat="1">
      <c r="BP981649" s="90"/>
    </row>
    <row r="981650" spans="68:68" customFormat="1">
      <c r="BP981650" s="90"/>
    </row>
    <row r="981651" spans="68:68" customFormat="1">
      <c r="BP981651" s="90"/>
    </row>
    <row r="981652" spans="68:68" customFormat="1">
      <c r="BP981652" s="90"/>
    </row>
    <row r="981653" spans="68:68" customFormat="1">
      <c r="BP981653" s="90"/>
    </row>
    <row r="981654" spans="68:68" customFormat="1">
      <c r="BP981654" s="90"/>
    </row>
    <row r="981655" spans="68:68" customFormat="1">
      <c r="BP981655" s="90"/>
    </row>
    <row r="981656" spans="68:68" customFormat="1">
      <c r="BP981656" s="90"/>
    </row>
    <row r="981657" spans="68:68" customFormat="1">
      <c r="BP981657" s="90"/>
    </row>
    <row r="981658" spans="68:68" customFormat="1">
      <c r="BP981658" s="90"/>
    </row>
    <row r="981659" spans="68:68" customFormat="1">
      <c r="BP981659" s="90"/>
    </row>
    <row r="981660" spans="68:68" customFormat="1">
      <c r="BP981660" s="90"/>
    </row>
    <row r="981661" spans="68:68" customFormat="1">
      <c r="BP981661" s="90"/>
    </row>
    <row r="981662" spans="68:68" customFormat="1">
      <c r="BP981662" s="90"/>
    </row>
    <row r="981663" spans="68:68" customFormat="1">
      <c r="BP981663" s="90"/>
    </row>
    <row r="981664" spans="68:68" customFormat="1">
      <c r="BP981664" s="90"/>
    </row>
    <row r="981665" spans="68:68" customFormat="1">
      <c r="BP981665" s="90"/>
    </row>
    <row r="981666" spans="68:68" customFormat="1">
      <c r="BP981666" s="90"/>
    </row>
    <row r="981667" spans="68:68" customFormat="1">
      <c r="BP981667" s="90"/>
    </row>
    <row r="981668" spans="68:68" customFormat="1">
      <c r="BP981668" s="90"/>
    </row>
    <row r="981669" spans="68:68" customFormat="1">
      <c r="BP981669" s="90"/>
    </row>
    <row r="981670" spans="68:68" customFormat="1">
      <c r="BP981670" s="90"/>
    </row>
    <row r="981671" spans="68:68" customFormat="1">
      <c r="BP981671" s="90"/>
    </row>
    <row r="981672" spans="68:68" customFormat="1">
      <c r="BP981672" s="90"/>
    </row>
    <row r="981673" spans="68:68" customFormat="1">
      <c r="BP981673" s="90"/>
    </row>
    <row r="981674" spans="68:68" customFormat="1">
      <c r="BP981674" s="90"/>
    </row>
    <row r="981675" spans="68:68" customFormat="1">
      <c r="BP981675" s="90"/>
    </row>
    <row r="981676" spans="68:68" customFormat="1">
      <c r="BP981676" s="90"/>
    </row>
    <row r="981677" spans="68:68" customFormat="1">
      <c r="BP981677" s="90"/>
    </row>
    <row r="981678" spans="68:68" customFormat="1">
      <c r="BP981678" s="90"/>
    </row>
    <row r="981679" spans="68:68" customFormat="1">
      <c r="BP981679" s="90"/>
    </row>
    <row r="981680" spans="68:68" customFormat="1">
      <c r="BP981680" s="90"/>
    </row>
    <row r="981681" spans="68:68" customFormat="1">
      <c r="BP981681" s="90"/>
    </row>
    <row r="981682" spans="68:68" customFormat="1">
      <c r="BP981682" s="90"/>
    </row>
    <row r="981683" spans="68:68" customFormat="1">
      <c r="BP981683" s="90"/>
    </row>
    <row r="981684" spans="68:68" customFormat="1">
      <c r="BP981684" s="90"/>
    </row>
    <row r="981685" spans="68:68" customFormat="1">
      <c r="BP981685" s="90"/>
    </row>
    <row r="981686" spans="68:68" customFormat="1">
      <c r="BP981686" s="90"/>
    </row>
    <row r="981687" spans="68:68" customFormat="1">
      <c r="BP981687" s="90"/>
    </row>
    <row r="981688" spans="68:68" customFormat="1">
      <c r="BP981688" s="90"/>
    </row>
    <row r="981689" spans="68:68" customFormat="1">
      <c r="BP981689" s="90"/>
    </row>
    <row r="981690" spans="68:68" customFormat="1">
      <c r="BP981690" s="90"/>
    </row>
    <row r="981691" spans="68:68" customFormat="1">
      <c r="BP981691" s="90"/>
    </row>
    <row r="981692" spans="68:68" customFormat="1">
      <c r="BP981692" s="90"/>
    </row>
    <row r="981693" spans="68:68" customFormat="1">
      <c r="BP981693" s="90"/>
    </row>
    <row r="981694" spans="68:68" customFormat="1">
      <c r="BP981694" s="90"/>
    </row>
    <row r="981695" spans="68:68" customFormat="1">
      <c r="BP981695" s="90"/>
    </row>
    <row r="981696" spans="68:68" customFormat="1">
      <c r="BP981696" s="90"/>
    </row>
    <row r="981697" spans="68:68" customFormat="1">
      <c r="BP981697" s="90"/>
    </row>
    <row r="981698" spans="68:68" customFormat="1">
      <c r="BP981698" s="90"/>
    </row>
    <row r="981699" spans="68:68" customFormat="1">
      <c r="BP981699" s="90"/>
    </row>
    <row r="981700" spans="68:68" customFormat="1">
      <c r="BP981700" s="90"/>
    </row>
    <row r="981701" spans="68:68" customFormat="1">
      <c r="BP981701" s="90"/>
    </row>
    <row r="981702" spans="68:68" customFormat="1">
      <c r="BP981702" s="90"/>
    </row>
    <row r="981703" spans="68:68" customFormat="1">
      <c r="BP981703" s="90"/>
    </row>
    <row r="981704" spans="68:68" customFormat="1">
      <c r="BP981704" s="90"/>
    </row>
    <row r="981705" spans="68:68" customFormat="1">
      <c r="BP981705" s="90"/>
    </row>
    <row r="981706" spans="68:68" customFormat="1">
      <c r="BP981706" s="90"/>
    </row>
    <row r="981707" spans="68:68" customFormat="1">
      <c r="BP981707" s="90"/>
    </row>
    <row r="981708" spans="68:68" customFormat="1">
      <c r="BP981708" s="90"/>
    </row>
    <row r="981709" spans="68:68" customFormat="1">
      <c r="BP981709" s="90"/>
    </row>
    <row r="981710" spans="68:68" customFormat="1">
      <c r="BP981710" s="90"/>
    </row>
    <row r="981711" spans="68:68" customFormat="1">
      <c r="BP981711" s="90"/>
    </row>
    <row r="981712" spans="68:68" customFormat="1">
      <c r="BP981712" s="90"/>
    </row>
    <row r="981713" spans="68:68" customFormat="1">
      <c r="BP981713" s="90"/>
    </row>
    <row r="981714" spans="68:68" customFormat="1">
      <c r="BP981714" s="90"/>
    </row>
    <row r="981715" spans="68:68" customFormat="1">
      <c r="BP981715" s="90"/>
    </row>
    <row r="981716" spans="68:68" customFormat="1">
      <c r="BP981716" s="90"/>
    </row>
    <row r="981717" spans="68:68" customFormat="1">
      <c r="BP981717" s="90"/>
    </row>
    <row r="981718" spans="68:68" customFormat="1">
      <c r="BP981718" s="90"/>
    </row>
    <row r="981719" spans="68:68" customFormat="1">
      <c r="BP981719" s="90"/>
    </row>
    <row r="981720" spans="68:68" customFormat="1">
      <c r="BP981720" s="90"/>
    </row>
    <row r="981721" spans="68:68" customFormat="1">
      <c r="BP981721" s="90"/>
    </row>
    <row r="981722" spans="68:68" customFormat="1">
      <c r="BP981722" s="90"/>
    </row>
    <row r="981723" spans="68:68" customFormat="1">
      <c r="BP981723" s="90"/>
    </row>
    <row r="981724" spans="68:68" customFormat="1">
      <c r="BP981724" s="90"/>
    </row>
    <row r="981725" spans="68:68" customFormat="1">
      <c r="BP981725" s="90"/>
    </row>
    <row r="981726" spans="68:68" customFormat="1">
      <c r="BP981726" s="90"/>
    </row>
    <row r="981727" spans="68:68" customFormat="1">
      <c r="BP981727" s="90"/>
    </row>
    <row r="981728" spans="68:68" customFormat="1">
      <c r="BP981728" s="90"/>
    </row>
    <row r="981729" spans="68:68" customFormat="1">
      <c r="BP981729" s="90"/>
    </row>
    <row r="981730" spans="68:68" customFormat="1">
      <c r="BP981730" s="90"/>
    </row>
    <row r="981731" spans="68:68" customFormat="1">
      <c r="BP981731" s="90"/>
    </row>
    <row r="981732" spans="68:68" customFormat="1">
      <c r="BP981732" s="90"/>
    </row>
    <row r="981733" spans="68:68" customFormat="1">
      <c r="BP981733" s="90"/>
    </row>
    <row r="981734" spans="68:68" customFormat="1">
      <c r="BP981734" s="90"/>
    </row>
    <row r="981735" spans="68:68" customFormat="1">
      <c r="BP981735" s="90"/>
    </row>
    <row r="981736" spans="68:68" customFormat="1">
      <c r="BP981736" s="90"/>
    </row>
    <row r="981737" spans="68:68" customFormat="1">
      <c r="BP981737" s="90"/>
    </row>
    <row r="981738" spans="68:68" customFormat="1">
      <c r="BP981738" s="90"/>
    </row>
    <row r="981739" spans="68:68" customFormat="1">
      <c r="BP981739" s="90"/>
    </row>
    <row r="981740" spans="68:68" customFormat="1">
      <c r="BP981740" s="90"/>
    </row>
    <row r="981741" spans="68:68" customFormat="1">
      <c r="BP981741" s="90"/>
    </row>
    <row r="981742" spans="68:68" customFormat="1">
      <c r="BP981742" s="90"/>
    </row>
    <row r="981743" spans="68:68" customFormat="1">
      <c r="BP981743" s="90"/>
    </row>
    <row r="981744" spans="68:68" customFormat="1">
      <c r="BP981744" s="90"/>
    </row>
    <row r="981745" spans="68:68" customFormat="1">
      <c r="BP981745" s="90"/>
    </row>
    <row r="981746" spans="68:68" customFormat="1">
      <c r="BP981746" s="90"/>
    </row>
    <row r="981747" spans="68:68" customFormat="1">
      <c r="BP981747" s="90"/>
    </row>
    <row r="981748" spans="68:68" customFormat="1">
      <c r="BP981748" s="90"/>
    </row>
    <row r="981749" spans="68:68" customFormat="1">
      <c r="BP981749" s="90"/>
    </row>
    <row r="981750" spans="68:68" customFormat="1">
      <c r="BP981750" s="90"/>
    </row>
    <row r="981751" spans="68:68" customFormat="1">
      <c r="BP981751" s="90"/>
    </row>
    <row r="981752" spans="68:68" customFormat="1">
      <c r="BP981752" s="90"/>
    </row>
    <row r="981753" spans="68:68" customFormat="1">
      <c r="BP981753" s="90"/>
    </row>
    <row r="981754" spans="68:68" customFormat="1">
      <c r="BP981754" s="90"/>
    </row>
    <row r="981755" spans="68:68" customFormat="1">
      <c r="BP981755" s="90"/>
    </row>
    <row r="981756" spans="68:68" customFormat="1">
      <c r="BP981756" s="90"/>
    </row>
    <row r="981757" spans="68:68" customFormat="1">
      <c r="BP981757" s="90"/>
    </row>
    <row r="981758" spans="68:68" customFormat="1">
      <c r="BP981758" s="90"/>
    </row>
    <row r="981759" spans="68:68" customFormat="1">
      <c r="BP981759" s="90"/>
    </row>
    <row r="981760" spans="68:68" customFormat="1">
      <c r="BP981760" s="90"/>
    </row>
    <row r="981761" spans="68:68" customFormat="1">
      <c r="BP981761" s="90"/>
    </row>
    <row r="981762" spans="68:68" customFormat="1">
      <c r="BP981762" s="90"/>
    </row>
    <row r="981763" spans="68:68" customFormat="1">
      <c r="BP981763" s="90"/>
    </row>
    <row r="981764" spans="68:68" customFormat="1">
      <c r="BP981764" s="90"/>
    </row>
    <row r="981765" spans="68:68" customFormat="1">
      <c r="BP981765" s="90"/>
    </row>
    <row r="981766" spans="68:68" customFormat="1">
      <c r="BP981766" s="90"/>
    </row>
    <row r="981767" spans="68:68" customFormat="1">
      <c r="BP981767" s="90"/>
    </row>
    <row r="981768" spans="68:68" customFormat="1">
      <c r="BP981768" s="90"/>
    </row>
    <row r="981769" spans="68:68" customFormat="1">
      <c r="BP981769" s="90"/>
    </row>
    <row r="981770" spans="68:68" customFormat="1">
      <c r="BP981770" s="90"/>
    </row>
    <row r="981771" spans="68:68" customFormat="1">
      <c r="BP981771" s="90"/>
    </row>
    <row r="981772" spans="68:68" customFormat="1">
      <c r="BP981772" s="90"/>
    </row>
    <row r="981773" spans="68:68" customFormat="1">
      <c r="BP981773" s="90"/>
    </row>
    <row r="981774" spans="68:68" customFormat="1">
      <c r="BP981774" s="90"/>
    </row>
    <row r="981775" spans="68:68" customFormat="1">
      <c r="BP981775" s="90"/>
    </row>
    <row r="981776" spans="68:68" customFormat="1">
      <c r="BP981776" s="90"/>
    </row>
    <row r="981777" spans="68:68" customFormat="1">
      <c r="BP981777" s="90"/>
    </row>
    <row r="981778" spans="68:68" customFormat="1">
      <c r="BP981778" s="90"/>
    </row>
    <row r="981779" spans="68:68" customFormat="1">
      <c r="BP981779" s="90"/>
    </row>
    <row r="981780" spans="68:68" customFormat="1">
      <c r="BP981780" s="90"/>
    </row>
    <row r="981781" spans="68:68" customFormat="1">
      <c r="BP981781" s="90"/>
    </row>
    <row r="981782" spans="68:68" customFormat="1">
      <c r="BP981782" s="90"/>
    </row>
    <row r="981783" spans="68:68" customFormat="1">
      <c r="BP981783" s="90"/>
    </row>
    <row r="981784" spans="68:68" customFormat="1">
      <c r="BP981784" s="90"/>
    </row>
    <row r="981785" spans="68:68" customFormat="1">
      <c r="BP981785" s="90"/>
    </row>
    <row r="981786" spans="68:68" customFormat="1">
      <c r="BP981786" s="90"/>
    </row>
    <row r="981787" spans="68:68" customFormat="1">
      <c r="BP981787" s="90"/>
    </row>
    <row r="981788" spans="68:68" customFormat="1">
      <c r="BP981788" s="90"/>
    </row>
    <row r="981789" spans="68:68" customFormat="1">
      <c r="BP981789" s="90"/>
    </row>
    <row r="981790" spans="68:68" customFormat="1">
      <c r="BP981790" s="90"/>
    </row>
    <row r="981791" spans="68:68" customFormat="1">
      <c r="BP981791" s="90"/>
    </row>
    <row r="981792" spans="68:68" customFormat="1">
      <c r="BP981792" s="90"/>
    </row>
    <row r="981793" spans="68:68" customFormat="1">
      <c r="BP981793" s="90"/>
    </row>
    <row r="981794" spans="68:68" customFormat="1">
      <c r="BP981794" s="90"/>
    </row>
    <row r="981795" spans="68:68" customFormat="1">
      <c r="BP981795" s="90"/>
    </row>
    <row r="981796" spans="68:68" customFormat="1">
      <c r="BP981796" s="90"/>
    </row>
    <row r="981797" spans="68:68" customFormat="1">
      <c r="BP981797" s="90"/>
    </row>
    <row r="981798" spans="68:68" customFormat="1">
      <c r="BP981798" s="90"/>
    </row>
    <row r="981799" spans="68:68" customFormat="1">
      <c r="BP981799" s="90"/>
    </row>
    <row r="981800" spans="68:68" customFormat="1">
      <c r="BP981800" s="90"/>
    </row>
    <row r="981801" spans="68:68" customFormat="1">
      <c r="BP981801" s="90"/>
    </row>
    <row r="981802" spans="68:68" customFormat="1">
      <c r="BP981802" s="90"/>
    </row>
    <row r="981803" spans="68:68" customFormat="1">
      <c r="BP981803" s="90"/>
    </row>
    <row r="981804" spans="68:68" customFormat="1">
      <c r="BP981804" s="90"/>
    </row>
    <row r="981805" spans="68:68" customFormat="1">
      <c r="BP981805" s="90"/>
    </row>
    <row r="981806" spans="68:68" customFormat="1">
      <c r="BP981806" s="90"/>
    </row>
    <row r="981807" spans="68:68" customFormat="1">
      <c r="BP981807" s="90"/>
    </row>
    <row r="981808" spans="68:68" customFormat="1">
      <c r="BP981808" s="90"/>
    </row>
    <row r="981809" spans="68:68" customFormat="1">
      <c r="BP981809" s="90"/>
    </row>
    <row r="981810" spans="68:68" customFormat="1">
      <c r="BP981810" s="90"/>
    </row>
    <row r="981811" spans="68:68" customFormat="1">
      <c r="BP981811" s="90"/>
    </row>
    <row r="981812" spans="68:68" customFormat="1">
      <c r="BP981812" s="90"/>
    </row>
    <row r="981813" spans="68:68" customFormat="1">
      <c r="BP981813" s="90"/>
    </row>
    <row r="981814" spans="68:68" customFormat="1">
      <c r="BP981814" s="90"/>
    </row>
    <row r="981815" spans="68:68" customFormat="1">
      <c r="BP981815" s="90"/>
    </row>
    <row r="981816" spans="68:68" customFormat="1">
      <c r="BP981816" s="90"/>
    </row>
    <row r="981817" spans="68:68" customFormat="1">
      <c r="BP981817" s="90"/>
    </row>
    <row r="981818" spans="68:68" customFormat="1">
      <c r="BP981818" s="90"/>
    </row>
    <row r="981819" spans="68:68" customFormat="1">
      <c r="BP981819" s="90"/>
    </row>
    <row r="981820" spans="68:68" customFormat="1">
      <c r="BP981820" s="90"/>
    </row>
    <row r="981821" spans="68:68" customFormat="1">
      <c r="BP981821" s="90"/>
    </row>
    <row r="981822" spans="68:68" customFormat="1">
      <c r="BP981822" s="90"/>
    </row>
    <row r="981823" spans="68:68" customFormat="1">
      <c r="BP981823" s="90"/>
    </row>
    <row r="981824" spans="68:68" customFormat="1">
      <c r="BP981824" s="90"/>
    </row>
    <row r="981825" spans="68:68" customFormat="1">
      <c r="BP981825" s="90"/>
    </row>
    <row r="981826" spans="68:68" customFormat="1">
      <c r="BP981826" s="90"/>
    </row>
    <row r="981827" spans="68:68" customFormat="1">
      <c r="BP981827" s="90"/>
    </row>
    <row r="981828" spans="68:68" customFormat="1">
      <c r="BP981828" s="90"/>
    </row>
    <row r="981829" spans="68:68" customFormat="1">
      <c r="BP981829" s="90"/>
    </row>
    <row r="981830" spans="68:68" customFormat="1">
      <c r="BP981830" s="90"/>
    </row>
    <row r="981831" spans="68:68" customFormat="1">
      <c r="BP981831" s="90"/>
    </row>
    <row r="981832" spans="68:68" customFormat="1">
      <c r="BP981832" s="90"/>
    </row>
    <row r="981833" spans="68:68" customFormat="1">
      <c r="BP981833" s="90"/>
    </row>
    <row r="981834" spans="68:68" customFormat="1">
      <c r="BP981834" s="90"/>
    </row>
    <row r="981835" spans="68:68" customFormat="1">
      <c r="BP981835" s="90"/>
    </row>
    <row r="981836" spans="68:68" customFormat="1">
      <c r="BP981836" s="90"/>
    </row>
    <row r="981837" spans="68:68" customFormat="1">
      <c r="BP981837" s="90"/>
    </row>
    <row r="981838" spans="68:68" customFormat="1">
      <c r="BP981838" s="90"/>
    </row>
    <row r="981839" spans="68:68" customFormat="1">
      <c r="BP981839" s="90"/>
    </row>
    <row r="981840" spans="68:68" customFormat="1">
      <c r="BP981840" s="90"/>
    </row>
    <row r="981841" spans="68:68" customFormat="1">
      <c r="BP981841" s="90"/>
    </row>
    <row r="981842" spans="68:68" customFormat="1">
      <c r="BP981842" s="90"/>
    </row>
    <row r="981843" spans="68:68" customFormat="1">
      <c r="BP981843" s="90"/>
    </row>
    <row r="981844" spans="68:68" customFormat="1">
      <c r="BP981844" s="90"/>
    </row>
    <row r="981845" spans="68:68" customFormat="1">
      <c r="BP981845" s="90"/>
    </row>
    <row r="981846" spans="68:68" customFormat="1">
      <c r="BP981846" s="90"/>
    </row>
    <row r="981847" spans="68:68" customFormat="1">
      <c r="BP981847" s="90"/>
    </row>
    <row r="981848" spans="68:68" customFormat="1">
      <c r="BP981848" s="90"/>
    </row>
    <row r="981849" spans="68:68" customFormat="1">
      <c r="BP981849" s="90"/>
    </row>
    <row r="981850" spans="68:68" customFormat="1">
      <c r="BP981850" s="90"/>
    </row>
    <row r="981851" spans="68:68" customFormat="1">
      <c r="BP981851" s="90"/>
    </row>
    <row r="981852" spans="68:68" customFormat="1">
      <c r="BP981852" s="90"/>
    </row>
    <row r="981853" spans="68:68" customFormat="1">
      <c r="BP981853" s="90"/>
    </row>
    <row r="981854" spans="68:68" customFormat="1">
      <c r="BP981854" s="90"/>
    </row>
    <row r="981855" spans="68:68" customFormat="1">
      <c r="BP981855" s="90"/>
    </row>
    <row r="981856" spans="68:68" customFormat="1">
      <c r="BP981856" s="90"/>
    </row>
    <row r="981857" spans="68:68" customFormat="1">
      <c r="BP981857" s="90"/>
    </row>
    <row r="981858" spans="68:68" customFormat="1">
      <c r="BP981858" s="90"/>
    </row>
    <row r="981859" spans="68:68" customFormat="1">
      <c r="BP981859" s="90"/>
    </row>
    <row r="981860" spans="68:68" customFormat="1">
      <c r="BP981860" s="90"/>
    </row>
    <row r="981861" spans="68:68" customFormat="1">
      <c r="BP981861" s="90"/>
    </row>
    <row r="981862" spans="68:68" customFormat="1">
      <c r="BP981862" s="90"/>
    </row>
    <row r="981863" spans="68:68" customFormat="1">
      <c r="BP981863" s="90"/>
    </row>
    <row r="981864" spans="68:68" customFormat="1">
      <c r="BP981864" s="90"/>
    </row>
    <row r="981865" spans="68:68" customFormat="1">
      <c r="BP981865" s="90"/>
    </row>
    <row r="981866" spans="68:68" customFormat="1">
      <c r="BP981866" s="90"/>
    </row>
    <row r="981867" spans="68:68" customFormat="1">
      <c r="BP981867" s="90"/>
    </row>
    <row r="981868" spans="68:68" customFormat="1">
      <c r="BP981868" s="90"/>
    </row>
    <row r="981869" spans="68:68" customFormat="1">
      <c r="BP981869" s="90"/>
    </row>
    <row r="981870" spans="68:68" customFormat="1">
      <c r="BP981870" s="90"/>
    </row>
    <row r="981871" spans="68:68" customFormat="1">
      <c r="BP981871" s="90"/>
    </row>
    <row r="981872" spans="68:68" customFormat="1">
      <c r="BP981872" s="90"/>
    </row>
    <row r="981873" spans="68:68" customFormat="1">
      <c r="BP981873" s="90"/>
    </row>
    <row r="981874" spans="68:68" customFormat="1">
      <c r="BP981874" s="90"/>
    </row>
    <row r="981875" spans="68:68" customFormat="1">
      <c r="BP981875" s="90"/>
    </row>
    <row r="981876" spans="68:68" customFormat="1">
      <c r="BP981876" s="90"/>
    </row>
    <row r="981877" spans="68:68" customFormat="1">
      <c r="BP981877" s="90"/>
    </row>
    <row r="981878" spans="68:68" customFormat="1">
      <c r="BP981878" s="90"/>
    </row>
    <row r="981879" spans="68:68" customFormat="1">
      <c r="BP981879" s="90"/>
    </row>
    <row r="981880" spans="68:68" customFormat="1">
      <c r="BP981880" s="90"/>
    </row>
    <row r="981881" spans="68:68" customFormat="1">
      <c r="BP981881" s="90"/>
    </row>
    <row r="981882" spans="68:68" customFormat="1">
      <c r="BP981882" s="90"/>
    </row>
    <row r="981883" spans="68:68" customFormat="1">
      <c r="BP981883" s="90"/>
    </row>
    <row r="981884" spans="68:68" customFormat="1">
      <c r="BP981884" s="90"/>
    </row>
    <row r="981885" spans="68:68" customFormat="1">
      <c r="BP981885" s="90"/>
    </row>
    <row r="981886" spans="68:68" customFormat="1">
      <c r="BP981886" s="90"/>
    </row>
    <row r="981887" spans="68:68" customFormat="1">
      <c r="BP981887" s="90"/>
    </row>
    <row r="981888" spans="68:68" customFormat="1">
      <c r="BP981888" s="90"/>
    </row>
    <row r="981889" spans="68:68" customFormat="1">
      <c r="BP981889" s="90"/>
    </row>
    <row r="981890" spans="68:68" customFormat="1">
      <c r="BP981890" s="90"/>
    </row>
    <row r="981891" spans="68:68" customFormat="1">
      <c r="BP981891" s="90"/>
    </row>
    <row r="981892" spans="68:68" customFormat="1">
      <c r="BP981892" s="90"/>
    </row>
    <row r="981893" spans="68:68" customFormat="1">
      <c r="BP981893" s="90"/>
    </row>
    <row r="981894" spans="68:68" customFormat="1">
      <c r="BP981894" s="90"/>
    </row>
    <row r="981895" spans="68:68" customFormat="1">
      <c r="BP981895" s="90"/>
    </row>
    <row r="981896" spans="68:68" customFormat="1">
      <c r="BP981896" s="90"/>
    </row>
    <row r="981897" spans="68:68" customFormat="1">
      <c r="BP981897" s="90"/>
    </row>
    <row r="981898" spans="68:68" customFormat="1">
      <c r="BP981898" s="90"/>
    </row>
    <row r="981899" spans="68:68" customFormat="1">
      <c r="BP981899" s="90"/>
    </row>
    <row r="981900" spans="68:68" customFormat="1">
      <c r="BP981900" s="90"/>
    </row>
    <row r="981901" spans="68:68" customFormat="1">
      <c r="BP981901" s="90"/>
    </row>
    <row r="981902" spans="68:68" customFormat="1">
      <c r="BP981902" s="90"/>
    </row>
    <row r="981903" spans="68:68" customFormat="1">
      <c r="BP981903" s="90"/>
    </row>
    <row r="981904" spans="68:68" customFormat="1">
      <c r="BP981904" s="90"/>
    </row>
    <row r="981905" spans="68:68" customFormat="1">
      <c r="BP981905" s="90"/>
    </row>
    <row r="981906" spans="68:68" customFormat="1">
      <c r="BP981906" s="90"/>
    </row>
    <row r="981907" spans="68:68" customFormat="1">
      <c r="BP981907" s="90"/>
    </row>
    <row r="981908" spans="68:68" customFormat="1">
      <c r="BP981908" s="90"/>
    </row>
    <row r="981909" spans="68:68" customFormat="1">
      <c r="BP981909" s="90"/>
    </row>
    <row r="981910" spans="68:68" customFormat="1">
      <c r="BP981910" s="90"/>
    </row>
    <row r="981911" spans="68:68" customFormat="1">
      <c r="BP981911" s="90"/>
    </row>
    <row r="981912" spans="68:68" customFormat="1">
      <c r="BP981912" s="90"/>
    </row>
    <row r="981913" spans="68:68" customFormat="1">
      <c r="BP981913" s="90"/>
    </row>
    <row r="981914" spans="68:68" customFormat="1">
      <c r="BP981914" s="90"/>
    </row>
    <row r="981915" spans="68:68" customFormat="1">
      <c r="BP981915" s="90"/>
    </row>
    <row r="981916" spans="68:68" customFormat="1">
      <c r="BP981916" s="90"/>
    </row>
    <row r="981917" spans="68:68" customFormat="1">
      <c r="BP981917" s="90"/>
    </row>
    <row r="981918" spans="68:68" customFormat="1">
      <c r="BP981918" s="90"/>
    </row>
    <row r="981919" spans="68:68" customFormat="1">
      <c r="BP981919" s="90"/>
    </row>
    <row r="981920" spans="68:68" customFormat="1">
      <c r="BP981920" s="90"/>
    </row>
    <row r="981921" spans="68:68" customFormat="1">
      <c r="BP981921" s="90"/>
    </row>
    <row r="981922" spans="68:68" customFormat="1">
      <c r="BP981922" s="90"/>
    </row>
    <row r="981923" spans="68:68" customFormat="1">
      <c r="BP981923" s="90"/>
    </row>
    <row r="981924" spans="68:68" customFormat="1">
      <c r="BP981924" s="90"/>
    </row>
    <row r="981925" spans="68:68" customFormat="1">
      <c r="BP981925" s="90"/>
    </row>
    <row r="981926" spans="68:68" customFormat="1">
      <c r="BP981926" s="90"/>
    </row>
    <row r="981927" spans="68:68" customFormat="1">
      <c r="BP981927" s="90"/>
    </row>
    <row r="981928" spans="68:68" customFormat="1">
      <c r="BP981928" s="90"/>
    </row>
    <row r="981929" spans="68:68" customFormat="1">
      <c r="BP981929" s="90"/>
    </row>
    <row r="981930" spans="68:68" customFormat="1">
      <c r="BP981930" s="90"/>
    </row>
    <row r="981931" spans="68:68" customFormat="1">
      <c r="BP981931" s="90"/>
    </row>
    <row r="981932" spans="68:68" customFormat="1">
      <c r="BP981932" s="90"/>
    </row>
    <row r="981933" spans="68:68" customFormat="1">
      <c r="BP981933" s="90"/>
    </row>
    <row r="981934" spans="68:68" customFormat="1">
      <c r="BP981934" s="90"/>
    </row>
    <row r="981935" spans="68:68" customFormat="1">
      <c r="BP981935" s="90"/>
    </row>
    <row r="981936" spans="68:68" customFormat="1">
      <c r="BP981936" s="90"/>
    </row>
    <row r="981937" spans="68:68" customFormat="1">
      <c r="BP981937" s="90"/>
    </row>
    <row r="981938" spans="68:68" customFormat="1">
      <c r="BP981938" s="90"/>
    </row>
    <row r="981939" spans="68:68" customFormat="1">
      <c r="BP981939" s="90"/>
    </row>
    <row r="981940" spans="68:68" customFormat="1">
      <c r="BP981940" s="90"/>
    </row>
    <row r="981941" spans="68:68" customFormat="1">
      <c r="BP981941" s="90"/>
    </row>
    <row r="981942" spans="68:68" customFormat="1">
      <c r="BP981942" s="90"/>
    </row>
    <row r="981943" spans="68:68" customFormat="1">
      <c r="BP981943" s="90"/>
    </row>
    <row r="981944" spans="68:68" customFormat="1">
      <c r="BP981944" s="90"/>
    </row>
    <row r="981945" spans="68:68" customFormat="1">
      <c r="BP981945" s="90"/>
    </row>
    <row r="981946" spans="68:68" customFormat="1">
      <c r="BP981946" s="90"/>
    </row>
    <row r="981947" spans="68:68" customFormat="1">
      <c r="BP981947" s="90"/>
    </row>
    <row r="981948" spans="68:68" customFormat="1">
      <c r="BP981948" s="90"/>
    </row>
    <row r="981949" spans="68:68" customFormat="1">
      <c r="BP981949" s="90"/>
    </row>
    <row r="981950" spans="68:68" customFormat="1">
      <c r="BP981950" s="90"/>
    </row>
    <row r="981951" spans="68:68" customFormat="1">
      <c r="BP981951" s="90"/>
    </row>
    <row r="981952" spans="68:68" customFormat="1">
      <c r="BP981952" s="90"/>
    </row>
    <row r="981953" spans="68:68" customFormat="1">
      <c r="BP981953" s="90"/>
    </row>
    <row r="981954" spans="68:68" customFormat="1">
      <c r="BP981954" s="90"/>
    </row>
    <row r="981955" spans="68:68" customFormat="1">
      <c r="BP981955" s="90"/>
    </row>
    <row r="981956" spans="68:68" customFormat="1">
      <c r="BP981956" s="90"/>
    </row>
    <row r="981957" spans="68:68" customFormat="1">
      <c r="BP981957" s="90"/>
    </row>
    <row r="981958" spans="68:68" customFormat="1">
      <c r="BP981958" s="90"/>
    </row>
    <row r="981959" spans="68:68" customFormat="1">
      <c r="BP981959" s="90"/>
    </row>
    <row r="981960" spans="68:68" customFormat="1">
      <c r="BP981960" s="90"/>
    </row>
    <row r="981961" spans="68:68" customFormat="1">
      <c r="BP981961" s="90"/>
    </row>
    <row r="981962" spans="68:68" customFormat="1">
      <c r="BP981962" s="90"/>
    </row>
    <row r="981963" spans="68:68" customFormat="1">
      <c r="BP981963" s="90"/>
    </row>
    <row r="981964" spans="68:68" customFormat="1">
      <c r="BP981964" s="90"/>
    </row>
    <row r="981965" spans="68:68" customFormat="1">
      <c r="BP981965" s="90"/>
    </row>
    <row r="981966" spans="68:68" customFormat="1">
      <c r="BP981966" s="90"/>
    </row>
    <row r="981967" spans="68:68" customFormat="1">
      <c r="BP981967" s="90"/>
    </row>
    <row r="981968" spans="68:68" customFormat="1">
      <c r="BP981968" s="90"/>
    </row>
    <row r="981969" spans="68:68" customFormat="1">
      <c r="BP981969" s="90"/>
    </row>
    <row r="981970" spans="68:68" customFormat="1">
      <c r="BP981970" s="90"/>
    </row>
    <row r="981971" spans="68:68" customFormat="1">
      <c r="BP981971" s="90"/>
    </row>
    <row r="981972" spans="68:68" customFormat="1">
      <c r="BP981972" s="90"/>
    </row>
    <row r="981973" spans="68:68" customFormat="1">
      <c r="BP981973" s="90"/>
    </row>
    <row r="981974" spans="68:68" customFormat="1">
      <c r="BP981974" s="90"/>
    </row>
    <row r="981975" spans="68:68" customFormat="1">
      <c r="BP981975" s="90"/>
    </row>
    <row r="981976" spans="68:68" customFormat="1">
      <c r="BP981976" s="90"/>
    </row>
    <row r="981977" spans="68:68" customFormat="1">
      <c r="BP981977" s="90"/>
    </row>
    <row r="981978" spans="68:68" customFormat="1">
      <c r="BP981978" s="90"/>
    </row>
    <row r="981979" spans="68:68" customFormat="1">
      <c r="BP981979" s="90"/>
    </row>
    <row r="981980" spans="68:68" customFormat="1">
      <c r="BP981980" s="90"/>
    </row>
    <row r="981981" spans="68:68" customFormat="1">
      <c r="BP981981" s="90"/>
    </row>
    <row r="981982" spans="68:68" customFormat="1">
      <c r="BP981982" s="90"/>
    </row>
    <row r="981983" spans="68:68" customFormat="1">
      <c r="BP981983" s="90"/>
    </row>
    <row r="981984" spans="68:68" customFormat="1">
      <c r="BP981984" s="90"/>
    </row>
    <row r="981985" spans="68:68" customFormat="1">
      <c r="BP981985" s="90"/>
    </row>
    <row r="981986" spans="68:68" customFormat="1">
      <c r="BP981986" s="90"/>
    </row>
    <row r="981987" spans="68:68" customFormat="1">
      <c r="BP981987" s="90"/>
    </row>
    <row r="981988" spans="68:68" customFormat="1">
      <c r="BP981988" s="90"/>
    </row>
    <row r="981989" spans="68:68" customFormat="1">
      <c r="BP981989" s="90"/>
    </row>
    <row r="981990" spans="68:68" customFormat="1">
      <c r="BP981990" s="90"/>
    </row>
    <row r="981991" spans="68:68" customFormat="1">
      <c r="BP981991" s="90"/>
    </row>
    <row r="981992" spans="68:68" customFormat="1">
      <c r="BP981992" s="90"/>
    </row>
    <row r="981993" spans="68:68" customFormat="1">
      <c r="BP981993" s="90"/>
    </row>
    <row r="981994" spans="68:68" customFormat="1">
      <c r="BP981994" s="90"/>
    </row>
    <row r="981995" spans="68:68" customFormat="1">
      <c r="BP981995" s="90"/>
    </row>
    <row r="981996" spans="68:68" customFormat="1">
      <c r="BP981996" s="90"/>
    </row>
    <row r="981997" spans="68:68" customFormat="1">
      <c r="BP981997" s="90"/>
    </row>
    <row r="981998" spans="68:68" customFormat="1">
      <c r="BP981998" s="90"/>
    </row>
    <row r="981999" spans="68:68" customFormat="1">
      <c r="BP981999" s="90"/>
    </row>
    <row r="982000" spans="68:68" customFormat="1">
      <c r="BP982000" s="90"/>
    </row>
    <row r="982001" spans="68:68" customFormat="1">
      <c r="BP982001" s="90"/>
    </row>
    <row r="982002" spans="68:68" customFormat="1">
      <c r="BP982002" s="90"/>
    </row>
    <row r="982003" spans="68:68" customFormat="1">
      <c r="BP982003" s="90"/>
    </row>
    <row r="982004" spans="68:68" customFormat="1">
      <c r="BP982004" s="90"/>
    </row>
    <row r="982005" spans="68:68" customFormat="1">
      <c r="BP982005" s="90"/>
    </row>
    <row r="982006" spans="68:68" customFormat="1">
      <c r="BP982006" s="90"/>
    </row>
    <row r="982007" spans="68:68" customFormat="1">
      <c r="BP982007" s="90"/>
    </row>
    <row r="982008" spans="68:68" customFormat="1">
      <c r="BP982008" s="90"/>
    </row>
    <row r="982009" spans="68:68" customFormat="1">
      <c r="BP982009" s="90"/>
    </row>
    <row r="982010" spans="68:68" customFormat="1">
      <c r="BP982010" s="90"/>
    </row>
    <row r="982011" spans="68:68" customFormat="1">
      <c r="BP982011" s="90"/>
    </row>
    <row r="982012" spans="68:68" customFormat="1">
      <c r="BP982012" s="90"/>
    </row>
    <row r="982013" spans="68:68" customFormat="1">
      <c r="BP982013" s="90"/>
    </row>
    <row r="982014" spans="68:68" customFormat="1">
      <c r="BP982014" s="90"/>
    </row>
    <row r="982015" spans="68:68" customFormat="1">
      <c r="BP982015" s="90"/>
    </row>
    <row r="982016" spans="68:68" customFormat="1">
      <c r="BP982016" s="90"/>
    </row>
    <row r="982017" spans="68:68" customFormat="1">
      <c r="BP982017" s="90"/>
    </row>
    <row r="982018" spans="68:68" customFormat="1">
      <c r="BP982018" s="90"/>
    </row>
    <row r="982019" spans="68:68" customFormat="1">
      <c r="BP982019" s="90"/>
    </row>
    <row r="982020" spans="68:68" customFormat="1">
      <c r="BP982020" s="90"/>
    </row>
    <row r="982021" spans="68:68" customFormat="1">
      <c r="BP982021" s="90"/>
    </row>
    <row r="982022" spans="68:68" customFormat="1">
      <c r="BP982022" s="90"/>
    </row>
    <row r="982023" spans="68:68" customFormat="1">
      <c r="BP982023" s="90"/>
    </row>
    <row r="982024" spans="68:68" customFormat="1">
      <c r="BP982024" s="90"/>
    </row>
    <row r="982025" spans="68:68" customFormat="1">
      <c r="BP982025" s="90"/>
    </row>
    <row r="982026" spans="68:68" customFormat="1">
      <c r="BP982026" s="90"/>
    </row>
    <row r="982027" spans="68:68" customFormat="1">
      <c r="BP982027" s="90"/>
    </row>
    <row r="982028" spans="68:68" customFormat="1">
      <c r="BP982028" s="90"/>
    </row>
    <row r="982029" spans="68:68" customFormat="1">
      <c r="BP982029" s="90"/>
    </row>
    <row r="982030" spans="68:68" customFormat="1">
      <c r="BP982030" s="90"/>
    </row>
    <row r="982031" spans="68:68" customFormat="1">
      <c r="BP982031" s="90"/>
    </row>
    <row r="982032" spans="68:68" customFormat="1">
      <c r="BP982032" s="90"/>
    </row>
    <row r="982033" spans="68:68" customFormat="1">
      <c r="BP982033" s="90"/>
    </row>
    <row r="982034" spans="68:68" customFormat="1">
      <c r="BP982034" s="90"/>
    </row>
    <row r="982035" spans="68:68" customFormat="1">
      <c r="BP982035" s="90"/>
    </row>
    <row r="982036" spans="68:68" customFormat="1">
      <c r="BP982036" s="90"/>
    </row>
    <row r="982037" spans="68:68" customFormat="1">
      <c r="BP982037" s="90"/>
    </row>
    <row r="982038" spans="68:68" customFormat="1">
      <c r="BP982038" s="90"/>
    </row>
    <row r="982039" spans="68:68" customFormat="1">
      <c r="BP982039" s="90"/>
    </row>
    <row r="982040" spans="68:68" customFormat="1">
      <c r="BP982040" s="90"/>
    </row>
    <row r="982041" spans="68:68" customFormat="1">
      <c r="BP982041" s="90"/>
    </row>
    <row r="982042" spans="68:68" customFormat="1">
      <c r="BP982042" s="90"/>
    </row>
    <row r="982043" spans="68:68" customFormat="1">
      <c r="BP982043" s="90"/>
    </row>
    <row r="982044" spans="68:68" customFormat="1">
      <c r="BP982044" s="90"/>
    </row>
    <row r="982045" spans="68:68" customFormat="1">
      <c r="BP982045" s="90"/>
    </row>
    <row r="982046" spans="68:68" customFormat="1">
      <c r="BP982046" s="90"/>
    </row>
    <row r="982047" spans="68:68" customFormat="1">
      <c r="BP982047" s="90"/>
    </row>
    <row r="982048" spans="68:68" customFormat="1">
      <c r="BP982048" s="90"/>
    </row>
    <row r="982049" spans="68:68" customFormat="1">
      <c r="BP982049" s="90"/>
    </row>
    <row r="982050" spans="68:68" customFormat="1">
      <c r="BP982050" s="90"/>
    </row>
    <row r="982051" spans="68:68" customFormat="1">
      <c r="BP982051" s="90"/>
    </row>
    <row r="982052" spans="68:68" customFormat="1">
      <c r="BP982052" s="90"/>
    </row>
    <row r="982053" spans="68:68" customFormat="1">
      <c r="BP982053" s="90"/>
    </row>
    <row r="982054" spans="68:68" customFormat="1">
      <c r="BP982054" s="90"/>
    </row>
    <row r="982055" spans="68:68" customFormat="1">
      <c r="BP982055" s="90"/>
    </row>
    <row r="982056" spans="68:68" customFormat="1">
      <c r="BP982056" s="90"/>
    </row>
    <row r="982057" spans="68:68" customFormat="1">
      <c r="BP982057" s="90"/>
    </row>
    <row r="982058" spans="68:68" customFormat="1">
      <c r="BP982058" s="90"/>
    </row>
    <row r="982059" spans="68:68" customFormat="1">
      <c r="BP982059" s="90"/>
    </row>
    <row r="982060" spans="68:68" customFormat="1">
      <c r="BP982060" s="90"/>
    </row>
    <row r="982061" spans="68:68" customFormat="1">
      <c r="BP982061" s="90"/>
    </row>
    <row r="982062" spans="68:68" customFormat="1">
      <c r="BP982062" s="90"/>
    </row>
    <row r="982063" spans="68:68" customFormat="1">
      <c r="BP982063" s="90"/>
    </row>
    <row r="982064" spans="68:68" customFormat="1">
      <c r="BP982064" s="90"/>
    </row>
    <row r="982065" spans="68:68" customFormat="1">
      <c r="BP982065" s="90"/>
    </row>
    <row r="982066" spans="68:68" customFormat="1">
      <c r="BP982066" s="90"/>
    </row>
    <row r="982067" spans="68:68" customFormat="1">
      <c r="BP982067" s="90"/>
    </row>
    <row r="982068" spans="68:68" customFormat="1">
      <c r="BP982068" s="90"/>
    </row>
    <row r="982069" spans="68:68" customFormat="1">
      <c r="BP982069" s="90"/>
    </row>
    <row r="982070" spans="68:68" customFormat="1">
      <c r="BP982070" s="90"/>
    </row>
    <row r="982071" spans="68:68" customFormat="1">
      <c r="BP982071" s="90"/>
    </row>
    <row r="982072" spans="68:68" customFormat="1">
      <c r="BP982072" s="90"/>
    </row>
    <row r="982073" spans="68:68" customFormat="1">
      <c r="BP982073" s="90"/>
    </row>
    <row r="982074" spans="68:68" customFormat="1">
      <c r="BP982074" s="90"/>
    </row>
    <row r="982075" spans="68:68" customFormat="1">
      <c r="BP982075" s="90"/>
    </row>
    <row r="982076" spans="68:68" customFormat="1">
      <c r="BP982076" s="90"/>
    </row>
    <row r="982077" spans="68:68" customFormat="1">
      <c r="BP982077" s="90"/>
    </row>
    <row r="982078" spans="68:68" customFormat="1">
      <c r="BP982078" s="90"/>
    </row>
    <row r="982079" spans="68:68" customFormat="1">
      <c r="BP982079" s="90"/>
    </row>
    <row r="982080" spans="68:68" customFormat="1">
      <c r="BP982080" s="90"/>
    </row>
    <row r="982081" spans="68:68" customFormat="1">
      <c r="BP982081" s="90"/>
    </row>
    <row r="982082" spans="68:68" customFormat="1">
      <c r="BP982082" s="90"/>
    </row>
    <row r="982083" spans="68:68" customFormat="1">
      <c r="BP982083" s="90"/>
    </row>
    <row r="982084" spans="68:68" customFormat="1">
      <c r="BP982084" s="90"/>
    </row>
    <row r="982085" spans="68:68" customFormat="1">
      <c r="BP982085" s="90"/>
    </row>
    <row r="982086" spans="68:68" customFormat="1">
      <c r="BP982086" s="90"/>
    </row>
    <row r="982087" spans="68:68" customFormat="1">
      <c r="BP982087" s="90"/>
    </row>
    <row r="982088" spans="68:68" customFormat="1">
      <c r="BP982088" s="90"/>
    </row>
    <row r="982089" spans="68:68" customFormat="1">
      <c r="BP982089" s="90"/>
    </row>
    <row r="982090" spans="68:68" customFormat="1">
      <c r="BP982090" s="90"/>
    </row>
    <row r="982091" spans="68:68" customFormat="1">
      <c r="BP982091" s="90"/>
    </row>
    <row r="982092" spans="68:68" customFormat="1">
      <c r="BP982092" s="90"/>
    </row>
    <row r="982093" spans="68:68" customFormat="1">
      <c r="BP982093" s="90"/>
    </row>
    <row r="982094" spans="68:68" customFormat="1">
      <c r="BP982094" s="90"/>
    </row>
    <row r="982095" spans="68:68" customFormat="1">
      <c r="BP982095" s="90"/>
    </row>
    <row r="982096" spans="68:68" customFormat="1">
      <c r="BP982096" s="90"/>
    </row>
    <row r="982097" spans="68:68" customFormat="1">
      <c r="BP982097" s="90"/>
    </row>
    <row r="982098" spans="68:68" customFormat="1">
      <c r="BP982098" s="90"/>
    </row>
    <row r="982099" spans="68:68" customFormat="1">
      <c r="BP982099" s="90"/>
    </row>
    <row r="982100" spans="68:68" customFormat="1">
      <c r="BP982100" s="90"/>
    </row>
    <row r="982101" spans="68:68" customFormat="1">
      <c r="BP982101" s="90"/>
    </row>
    <row r="982102" spans="68:68" customFormat="1">
      <c r="BP982102" s="90"/>
    </row>
    <row r="982103" spans="68:68" customFormat="1">
      <c r="BP982103" s="90"/>
    </row>
    <row r="982104" spans="68:68" customFormat="1">
      <c r="BP982104" s="90"/>
    </row>
    <row r="982105" spans="68:68" customFormat="1">
      <c r="BP982105" s="90"/>
    </row>
    <row r="982106" spans="68:68" customFormat="1">
      <c r="BP982106" s="90"/>
    </row>
    <row r="982107" spans="68:68" customFormat="1">
      <c r="BP982107" s="90"/>
    </row>
    <row r="982108" spans="68:68" customFormat="1">
      <c r="BP982108" s="90"/>
    </row>
    <row r="982109" spans="68:68" customFormat="1">
      <c r="BP982109" s="90"/>
    </row>
    <row r="982110" spans="68:68" customFormat="1">
      <c r="BP982110" s="90"/>
    </row>
    <row r="982111" spans="68:68" customFormat="1">
      <c r="BP982111" s="90"/>
    </row>
    <row r="982112" spans="68:68" customFormat="1">
      <c r="BP982112" s="90"/>
    </row>
    <row r="982113" spans="68:68" customFormat="1">
      <c r="BP982113" s="90"/>
    </row>
    <row r="982114" spans="68:68" customFormat="1">
      <c r="BP982114" s="90"/>
    </row>
    <row r="982115" spans="68:68" customFormat="1">
      <c r="BP982115" s="90"/>
    </row>
    <row r="982116" spans="68:68" customFormat="1">
      <c r="BP982116" s="90"/>
    </row>
    <row r="982117" spans="68:68" customFormat="1">
      <c r="BP982117" s="90"/>
    </row>
    <row r="982118" spans="68:68" customFormat="1">
      <c r="BP982118" s="90"/>
    </row>
    <row r="982119" spans="68:68" customFormat="1">
      <c r="BP982119" s="90"/>
    </row>
    <row r="982120" spans="68:68" customFormat="1">
      <c r="BP982120" s="90"/>
    </row>
    <row r="982121" spans="68:68" customFormat="1">
      <c r="BP982121" s="90"/>
    </row>
    <row r="982122" spans="68:68" customFormat="1">
      <c r="BP982122" s="90"/>
    </row>
    <row r="982123" spans="68:68" customFormat="1">
      <c r="BP982123" s="90"/>
    </row>
    <row r="982124" spans="68:68" customFormat="1">
      <c r="BP982124" s="90"/>
    </row>
    <row r="982125" spans="68:68" customFormat="1">
      <c r="BP982125" s="90"/>
    </row>
    <row r="982126" spans="68:68" customFormat="1">
      <c r="BP982126" s="90"/>
    </row>
    <row r="982127" spans="68:68" customFormat="1">
      <c r="BP982127" s="90"/>
    </row>
    <row r="982128" spans="68:68" customFormat="1">
      <c r="BP982128" s="90"/>
    </row>
    <row r="982129" spans="68:68" customFormat="1">
      <c r="BP982129" s="90"/>
    </row>
    <row r="982130" spans="68:68" customFormat="1">
      <c r="BP982130" s="90"/>
    </row>
    <row r="982131" spans="68:68" customFormat="1">
      <c r="BP982131" s="90"/>
    </row>
    <row r="982132" spans="68:68" customFormat="1">
      <c r="BP982132" s="90"/>
    </row>
    <row r="982133" spans="68:68" customFormat="1">
      <c r="BP982133" s="90"/>
    </row>
    <row r="982134" spans="68:68" customFormat="1">
      <c r="BP982134" s="90"/>
    </row>
    <row r="982135" spans="68:68" customFormat="1">
      <c r="BP982135" s="90"/>
    </row>
    <row r="982136" spans="68:68" customFormat="1">
      <c r="BP982136" s="90"/>
    </row>
    <row r="982137" spans="68:68" customFormat="1">
      <c r="BP982137" s="90"/>
    </row>
    <row r="982138" spans="68:68" customFormat="1">
      <c r="BP982138" s="90"/>
    </row>
    <row r="982139" spans="68:68" customFormat="1">
      <c r="BP982139" s="90"/>
    </row>
    <row r="982140" spans="68:68" customFormat="1">
      <c r="BP982140" s="90"/>
    </row>
    <row r="982141" spans="68:68" customFormat="1">
      <c r="BP982141" s="90"/>
    </row>
    <row r="982142" spans="68:68" customFormat="1">
      <c r="BP982142" s="90"/>
    </row>
    <row r="982143" spans="68:68" customFormat="1">
      <c r="BP982143" s="90"/>
    </row>
    <row r="982144" spans="68:68" customFormat="1">
      <c r="BP982144" s="90"/>
    </row>
    <row r="982145" spans="68:68" customFormat="1">
      <c r="BP982145" s="90"/>
    </row>
    <row r="982146" spans="68:68" customFormat="1">
      <c r="BP982146" s="90"/>
    </row>
    <row r="982147" spans="68:68" customFormat="1">
      <c r="BP982147" s="90"/>
    </row>
    <row r="982148" spans="68:68" customFormat="1">
      <c r="BP982148" s="90"/>
    </row>
    <row r="982149" spans="68:68" customFormat="1">
      <c r="BP982149" s="90"/>
    </row>
    <row r="982150" spans="68:68" customFormat="1">
      <c r="BP982150" s="90"/>
    </row>
    <row r="982151" spans="68:68" customFormat="1">
      <c r="BP982151" s="90"/>
    </row>
    <row r="982152" spans="68:68" customFormat="1">
      <c r="BP982152" s="90"/>
    </row>
    <row r="982153" spans="68:68" customFormat="1">
      <c r="BP982153" s="90"/>
    </row>
    <row r="982154" spans="68:68" customFormat="1">
      <c r="BP982154" s="90"/>
    </row>
    <row r="982155" spans="68:68" customFormat="1">
      <c r="BP982155" s="90"/>
    </row>
    <row r="982156" spans="68:68" customFormat="1">
      <c r="BP982156" s="90"/>
    </row>
    <row r="982157" spans="68:68" customFormat="1">
      <c r="BP982157" s="90"/>
    </row>
    <row r="982158" spans="68:68" customFormat="1">
      <c r="BP982158" s="90"/>
    </row>
    <row r="982159" spans="68:68" customFormat="1">
      <c r="BP982159" s="90"/>
    </row>
    <row r="982160" spans="68:68" customFormat="1">
      <c r="BP982160" s="90"/>
    </row>
    <row r="982161" spans="68:68" customFormat="1">
      <c r="BP982161" s="90"/>
    </row>
    <row r="982162" spans="68:68" customFormat="1">
      <c r="BP982162" s="90"/>
    </row>
    <row r="982163" spans="68:68" customFormat="1">
      <c r="BP982163" s="90"/>
    </row>
    <row r="982164" spans="68:68" customFormat="1">
      <c r="BP982164" s="90"/>
    </row>
    <row r="982165" spans="68:68" customFormat="1">
      <c r="BP982165" s="90"/>
    </row>
    <row r="982166" spans="68:68" customFormat="1">
      <c r="BP982166" s="90"/>
    </row>
    <row r="982167" spans="68:68" customFormat="1">
      <c r="BP982167" s="90"/>
    </row>
    <row r="982168" spans="68:68" customFormat="1">
      <c r="BP982168" s="90"/>
    </row>
    <row r="982169" spans="68:68" customFormat="1">
      <c r="BP982169" s="90"/>
    </row>
    <row r="982170" spans="68:68" customFormat="1">
      <c r="BP982170" s="90"/>
    </row>
    <row r="982171" spans="68:68" customFormat="1">
      <c r="BP982171" s="90"/>
    </row>
    <row r="982172" spans="68:68" customFormat="1">
      <c r="BP982172" s="90"/>
    </row>
    <row r="982173" spans="68:68" customFormat="1">
      <c r="BP982173" s="90"/>
    </row>
    <row r="982174" spans="68:68" customFormat="1">
      <c r="BP982174" s="90"/>
    </row>
    <row r="982175" spans="68:68" customFormat="1">
      <c r="BP982175" s="90"/>
    </row>
    <row r="982176" spans="68:68" customFormat="1">
      <c r="BP982176" s="90"/>
    </row>
    <row r="982177" spans="68:68" customFormat="1">
      <c r="BP982177" s="90"/>
    </row>
    <row r="982178" spans="68:68" customFormat="1">
      <c r="BP982178" s="90"/>
    </row>
    <row r="982179" spans="68:68" customFormat="1">
      <c r="BP982179" s="90"/>
    </row>
    <row r="982180" spans="68:68" customFormat="1">
      <c r="BP982180" s="90"/>
    </row>
    <row r="982181" spans="68:68" customFormat="1">
      <c r="BP982181" s="90"/>
    </row>
    <row r="982182" spans="68:68" customFormat="1">
      <c r="BP982182" s="90"/>
    </row>
    <row r="982183" spans="68:68" customFormat="1">
      <c r="BP982183" s="90"/>
    </row>
    <row r="982184" spans="68:68" customFormat="1">
      <c r="BP982184" s="90"/>
    </row>
    <row r="982185" spans="68:68" customFormat="1">
      <c r="BP982185" s="90"/>
    </row>
    <row r="982186" spans="68:68" customFormat="1">
      <c r="BP982186" s="90"/>
    </row>
    <row r="982187" spans="68:68" customFormat="1">
      <c r="BP982187" s="90"/>
    </row>
    <row r="982188" spans="68:68" customFormat="1">
      <c r="BP982188" s="90"/>
    </row>
    <row r="982189" spans="68:68" customFormat="1">
      <c r="BP982189" s="90"/>
    </row>
    <row r="982190" spans="68:68" customFormat="1">
      <c r="BP982190" s="90"/>
    </row>
    <row r="982191" spans="68:68" customFormat="1">
      <c r="BP982191" s="90"/>
    </row>
    <row r="982192" spans="68:68" customFormat="1">
      <c r="BP982192" s="90"/>
    </row>
    <row r="982193" spans="68:68" customFormat="1">
      <c r="BP982193" s="90"/>
    </row>
    <row r="982194" spans="68:68" customFormat="1">
      <c r="BP982194" s="90"/>
    </row>
    <row r="982195" spans="68:68" customFormat="1">
      <c r="BP982195" s="90"/>
    </row>
    <row r="982196" spans="68:68" customFormat="1">
      <c r="BP982196" s="90"/>
    </row>
    <row r="982197" spans="68:68" customFormat="1">
      <c r="BP982197" s="90"/>
    </row>
    <row r="982198" spans="68:68" customFormat="1">
      <c r="BP982198" s="90"/>
    </row>
    <row r="982199" spans="68:68" customFormat="1">
      <c r="BP982199" s="90"/>
    </row>
    <row r="982200" spans="68:68" customFormat="1">
      <c r="BP982200" s="90"/>
    </row>
    <row r="982201" spans="68:68" customFormat="1">
      <c r="BP982201" s="90"/>
    </row>
    <row r="982202" spans="68:68" customFormat="1">
      <c r="BP982202" s="90"/>
    </row>
    <row r="982203" spans="68:68" customFormat="1">
      <c r="BP982203" s="90"/>
    </row>
    <row r="982204" spans="68:68" customFormat="1">
      <c r="BP982204" s="90"/>
    </row>
    <row r="982205" spans="68:68" customFormat="1">
      <c r="BP982205" s="90"/>
    </row>
    <row r="982206" spans="68:68" customFormat="1">
      <c r="BP982206" s="90"/>
    </row>
    <row r="982207" spans="68:68" customFormat="1">
      <c r="BP982207" s="90"/>
    </row>
    <row r="982208" spans="68:68" customFormat="1">
      <c r="BP982208" s="90"/>
    </row>
    <row r="982209" spans="68:68" customFormat="1">
      <c r="BP982209" s="90"/>
    </row>
    <row r="982210" spans="68:68" customFormat="1">
      <c r="BP982210" s="90"/>
    </row>
    <row r="982211" spans="68:68" customFormat="1">
      <c r="BP982211" s="90"/>
    </row>
    <row r="982212" spans="68:68" customFormat="1">
      <c r="BP982212" s="90"/>
    </row>
    <row r="982213" spans="68:68" customFormat="1">
      <c r="BP982213" s="90"/>
    </row>
    <row r="982214" spans="68:68" customFormat="1">
      <c r="BP982214" s="90"/>
    </row>
    <row r="982215" spans="68:68" customFormat="1">
      <c r="BP982215" s="90"/>
    </row>
    <row r="982216" spans="68:68" customFormat="1">
      <c r="BP982216" s="90"/>
    </row>
    <row r="982217" spans="68:68" customFormat="1">
      <c r="BP982217" s="90"/>
    </row>
    <row r="982218" spans="68:68" customFormat="1">
      <c r="BP982218" s="90"/>
    </row>
    <row r="982219" spans="68:68" customFormat="1">
      <c r="BP982219" s="90"/>
    </row>
    <row r="982220" spans="68:68" customFormat="1">
      <c r="BP982220" s="90"/>
    </row>
    <row r="982221" spans="68:68" customFormat="1">
      <c r="BP982221" s="90"/>
    </row>
    <row r="982222" spans="68:68" customFormat="1">
      <c r="BP982222" s="90"/>
    </row>
    <row r="982223" spans="68:68" customFormat="1">
      <c r="BP982223" s="90"/>
    </row>
    <row r="982224" spans="68:68" customFormat="1">
      <c r="BP982224" s="90"/>
    </row>
    <row r="982225" spans="68:68" customFormat="1">
      <c r="BP982225" s="90"/>
    </row>
    <row r="982226" spans="68:68" customFormat="1">
      <c r="BP982226" s="90"/>
    </row>
    <row r="982227" spans="68:68" customFormat="1">
      <c r="BP982227" s="90"/>
    </row>
    <row r="982228" spans="68:68" customFormat="1">
      <c r="BP982228" s="90"/>
    </row>
    <row r="982229" spans="68:68" customFormat="1">
      <c r="BP982229" s="90"/>
    </row>
    <row r="982230" spans="68:68" customFormat="1">
      <c r="BP982230" s="90"/>
    </row>
    <row r="982231" spans="68:68" customFormat="1">
      <c r="BP982231" s="90"/>
    </row>
    <row r="982232" spans="68:68" customFormat="1">
      <c r="BP982232" s="90"/>
    </row>
    <row r="982233" spans="68:68" customFormat="1">
      <c r="BP982233" s="90"/>
    </row>
    <row r="982234" spans="68:68" customFormat="1">
      <c r="BP982234" s="90"/>
    </row>
    <row r="982235" spans="68:68" customFormat="1">
      <c r="BP982235" s="90"/>
    </row>
    <row r="982236" spans="68:68" customFormat="1">
      <c r="BP982236" s="90"/>
    </row>
    <row r="982237" spans="68:68" customFormat="1">
      <c r="BP982237" s="90"/>
    </row>
    <row r="982238" spans="68:68" customFormat="1">
      <c r="BP982238" s="90"/>
    </row>
    <row r="982239" spans="68:68" customFormat="1">
      <c r="BP982239" s="90"/>
    </row>
    <row r="982240" spans="68:68" customFormat="1">
      <c r="BP982240" s="90"/>
    </row>
    <row r="982241" spans="68:68" customFormat="1">
      <c r="BP982241" s="90"/>
    </row>
    <row r="982242" spans="68:68" customFormat="1">
      <c r="BP982242" s="90"/>
    </row>
    <row r="982243" spans="68:68" customFormat="1">
      <c r="BP982243" s="90"/>
    </row>
    <row r="982244" spans="68:68" customFormat="1">
      <c r="BP982244" s="90"/>
    </row>
    <row r="982245" spans="68:68" customFormat="1">
      <c r="BP982245" s="90"/>
    </row>
    <row r="982246" spans="68:68" customFormat="1">
      <c r="BP982246" s="90"/>
    </row>
    <row r="982247" spans="68:68" customFormat="1">
      <c r="BP982247" s="90"/>
    </row>
    <row r="982248" spans="68:68" customFormat="1">
      <c r="BP982248" s="90"/>
    </row>
    <row r="982249" spans="68:68" customFormat="1">
      <c r="BP982249" s="90"/>
    </row>
    <row r="982250" spans="68:68" customFormat="1">
      <c r="BP982250" s="90"/>
    </row>
    <row r="982251" spans="68:68" customFormat="1">
      <c r="BP982251" s="90"/>
    </row>
    <row r="982252" spans="68:68" customFormat="1">
      <c r="BP982252" s="90"/>
    </row>
    <row r="982253" spans="68:68" customFormat="1">
      <c r="BP982253" s="90"/>
    </row>
    <row r="982254" spans="68:68" customFormat="1">
      <c r="BP982254" s="90"/>
    </row>
    <row r="982255" spans="68:68" customFormat="1">
      <c r="BP982255" s="90"/>
    </row>
    <row r="982256" spans="68:68" customFormat="1">
      <c r="BP982256" s="90"/>
    </row>
    <row r="982257" spans="68:68" customFormat="1">
      <c r="BP982257" s="90"/>
    </row>
    <row r="982258" spans="68:68" customFormat="1">
      <c r="BP982258" s="90"/>
    </row>
    <row r="982259" spans="68:68" customFormat="1">
      <c r="BP982259" s="90"/>
    </row>
    <row r="982260" spans="68:68" customFormat="1">
      <c r="BP982260" s="90"/>
    </row>
    <row r="982261" spans="68:68" customFormat="1">
      <c r="BP982261" s="90"/>
    </row>
    <row r="982262" spans="68:68" customFormat="1">
      <c r="BP982262" s="90"/>
    </row>
    <row r="982263" spans="68:68" customFormat="1">
      <c r="BP982263" s="90"/>
    </row>
    <row r="982264" spans="68:68" customFormat="1">
      <c r="BP982264" s="90"/>
    </row>
    <row r="982265" spans="68:68" customFormat="1">
      <c r="BP982265" s="90"/>
    </row>
    <row r="982266" spans="68:68" customFormat="1">
      <c r="BP982266" s="90"/>
    </row>
    <row r="982267" spans="68:68" customFormat="1">
      <c r="BP982267" s="90"/>
    </row>
    <row r="982268" spans="68:68" customFormat="1">
      <c r="BP982268" s="90"/>
    </row>
    <row r="982269" spans="68:68" customFormat="1">
      <c r="BP982269" s="90"/>
    </row>
    <row r="982270" spans="68:68" customFormat="1">
      <c r="BP982270" s="90"/>
    </row>
    <row r="982271" spans="68:68" customFormat="1">
      <c r="BP982271" s="90"/>
    </row>
    <row r="982272" spans="68:68" customFormat="1">
      <c r="BP982272" s="90"/>
    </row>
    <row r="982273" spans="68:68" customFormat="1">
      <c r="BP982273" s="90"/>
    </row>
    <row r="982274" spans="68:68" customFormat="1">
      <c r="BP982274" s="90"/>
    </row>
    <row r="982275" spans="68:68" customFormat="1">
      <c r="BP982275" s="90"/>
    </row>
    <row r="982276" spans="68:68" customFormat="1">
      <c r="BP982276" s="90"/>
    </row>
    <row r="982277" spans="68:68" customFormat="1">
      <c r="BP982277" s="90"/>
    </row>
    <row r="982278" spans="68:68" customFormat="1">
      <c r="BP982278" s="90"/>
    </row>
    <row r="982279" spans="68:68" customFormat="1">
      <c r="BP982279" s="90"/>
    </row>
    <row r="982280" spans="68:68" customFormat="1">
      <c r="BP982280" s="90"/>
    </row>
    <row r="982281" spans="68:68" customFormat="1">
      <c r="BP982281" s="90"/>
    </row>
    <row r="982282" spans="68:68" customFormat="1">
      <c r="BP982282" s="90"/>
    </row>
    <row r="982283" spans="68:68" customFormat="1">
      <c r="BP982283" s="90"/>
    </row>
    <row r="982284" spans="68:68" customFormat="1">
      <c r="BP982284" s="90"/>
    </row>
    <row r="982285" spans="68:68" customFormat="1">
      <c r="BP982285" s="90"/>
    </row>
    <row r="982286" spans="68:68" customFormat="1">
      <c r="BP982286" s="90"/>
    </row>
    <row r="982287" spans="68:68" customFormat="1">
      <c r="BP982287" s="90"/>
    </row>
    <row r="982288" spans="68:68" customFormat="1">
      <c r="BP982288" s="90"/>
    </row>
    <row r="982289" spans="68:68" customFormat="1">
      <c r="BP982289" s="90"/>
    </row>
    <row r="982290" spans="68:68" customFormat="1">
      <c r="BP982290" s="90"/>
    </row>
    <row r="982291" spans="68:68" customFormat="1">
      <c r="BP982291" s="90"/>
    </row>
    <row r="982292" spans="68:68" customFormat="1">
      <c r="BP982292" s="90"/>
    </row>
    <row r="982293" spans="68:68" customFormat="1">
      <c r="BP982293" s="90"/>
    </row>
    <row r="982294" spans="68:68" customFormat="1">
      <c r="BP982294" s="90"/>
    </row>
    <row r="982295" spans="68:68" customFormat="1">
      <c r="BP982295" s="90"/>
    </row>
    <row r="982296" spans="68:68" customFormat="1">
      <c r="BP982296" s="90"/>
    </row>
    <row r="982297" spans="68:68" customFormat="1">
      <c r="BP982297" s="90"/>
    </row>
    <row r="982298" spans="68:68" customFormat="1">
      <c r="BP982298" s="90"/>
    </row>
    <row r="982299" spans="68:68" customFormat="1">
      <c r="BP982299" s="90"/>
    </row>
    <row r="982300" spans="68:68" customFormat="1">
      <c r="BP982300" s="90"/>
    </row>
    <row r="982301" spans="68:68" customFormat="1">
      <c r="BP982301" s="90"/>
    </row>
    <row r="982302" spans="68:68" customFormat="1">
      <c r="BP982302" s="90"/>
    </row>
    <row r="982303" spans="68:68" customFormat="1">
      <c r="BP982303" s="90"/>
    </row>
    <row r="982304" spans="68:68" customFormat="1">
      <c r="BP982304" s="90"/>
    </row>
    <row r="982305" spans="68:68" customFormat="1">
      <c r="BP982305" s="90"/>
    </row>
    <row r="982306" spans="68:68" customFormat="1">
      <c r="BP982306" s="90"/>
    </row>
    <row r="982307" spans="68:68" customFormat="1">
      <c r="BP982307" s="90"/>
    </row>
    <row r="982308" spans="68:68" customFormat="1">
      <c r="BP982308" s="90"/>
    </row>
    <row r="982309" spans="68:68" customFormat="1">
      <c r="BP982309" s="90"/>
    </row>
    <row r="982310" spans="68:68" customFormat="1">
      <c r="BP982310" s="90"/>
    </row>
    <row r="982311" spans="68:68" customFormat="1">
      <c r="BP982311" s="90"/>
    </row>
    <row r="982312" spans="68:68" customFormat="1">
      <c r="BP982312" s="90"/>
    </row>
    <row r="982313" spans="68:68" customFormat="1">
      <c r="BP982313" s="90"/>
    </row>
    <row r="982314" spans="68:68" customFormat="1">
      <c r="BP982314" s="90"/>
    </row>
    <row r="982315" spans="68:68" customFormat="1">
      <c r="BP982315" s="90"/>
    </row>
    <row r="982316" spans="68:68" customFormat="1">
      <c r="BP982316" s="90"/>
    </row>
    <row r="982317" spans="68:68" customFormat="1">
      <c r="BP982317" s="90"/>
    </row>
    <row r="982318" spans="68:68" customFormat="1">
      <c r="BP982318" s="90"/>
    </row>
    <row r="982319" spans="68:68" customFormat="1">
      <c r="BP982319" s="90"/>
    </row>
    <row r="982320" spans="68:68" customFormat="1">
      <c r="BP982320" s="90"/>
    </row>
    <row r="982321" spans="68:68" customFormat="1">
      <c r="BP982321" s="90"/>
    </row>
    <row r="982322" spans="68:68" customFormat="1">
      <c r="BP982322" s="90"/>
    </row>
    <row r="982323" spans="68:68" customFormat="1">
      <c r="BP982323" s="90"/>
    </row>
    <row r="982324" spans="68:68" customFormat="1">
      <c r="BP982324" s="90"/>
    </row>
    <row r="982325" spans="68:68" customFormat="1">
      <c r="BP982325" s="90"/>
    </row>
    <row r="982326" spans="68:68" customFormat="1">
      <c r="BP982326" s="90"/>
    </row>
    <row r="982327" spans="68:68" customFormat="1">
      <c r="BP982327" s="90"/>
    </row>
    <row r="982328" spans="68:68" customFormat="1">
      <c r="BP982328" s="90"/>
    </row>
    <row r="982329" spans="68:68" customFormat="1">
      <c r="BP982329" s="90"/>
    </row>
    <row r="982330" spans="68:68" customFormat="1">
      <c r="BP982330" s="90"/>
    </row>
    <row r="982331" spans="68:68" customFormat="1">
      <c r="BP982331" s="90"/>
    </row>
    <row r="982332" spans="68:68" customFormat="1">
      <c r="BP982332" s="90"/>
    </row>
    <row r="982333" spans="68:68" customFormat="1">
      <c r="BP982333" s="90"/>
    </row>
    <row r="982334" spans="68:68" customFormat="1">
      <c r="BP982334" s="90"/>
    </row>
    <row r="982335" spans="68:68" customFormat="1">
      <c r="BP982335" s="90"/>
    </row>
    <row r="982336" spans="68:68" customFormat="1">
      <c r="BP982336" s="90"/>
    </row>
    <row r="982337" spans="68:68" customFormat="1">
      <c r="BP982337" s="90"/>
    </row>
    <row r="982338" spans="68:68" customFormat="1">
      <c r="BP982338" s="90"/>
    </row>
    <row r="982339" spans="68:68" customFormat="1">
      <c r="BP982339" s="90"/>
    </row>
    <row r="982340" spans="68:68" customFormat="1">
      <c r="BP982340" s="90"/>
    </row>
    <row r="982341" spans="68:68" customFormat="1">
      <c r="BP982341" s="90"/>
    </row>
    <row r="982342" spans="68:68" customFormat="1">
      <c r="BP982342" s="90"/>
    </row>
    <row r="982343" spans="68:68" customFormat="1">
      <c r="BP982343" s="90"/>
    </row>
    <row r="982344" spans="68:68" customFormat="1">
      <c r="BP982344" s="90"/>
    </row>
    <row r="982345" spans="68:68" customFormat="1">
      <c r="BP982345" s="90"/>
    </row>
    <row r="982346" spans="68:68" customFormat="1">
      <c r="BP982346" s="90"/>
    </row>
    <row r="982347" spans="68:68" customFormat="1">
      <c r="BP982347" s="90"/>
    </row>
    <row r="982348" spans="68:68" customFormat="1">
      <c r="BP982348" s="90"/>
    </row>
    <row r="982349" spans="68:68" customFormat="1">
      <c r="BP982349" s="90"/>
    </row>
    <row r="982350" spans="68:68" customFormat="1">
      <c r="BP982350" s="90"/>
    </row>
    <row r="982351" spans="68:68" customFormat="1">
      <c r="BP982351" s="90"/>
    </row>
    <row r="982352" spans="68:68" customFormat="1">
      <c r="BP982352" s="90"/>
    </row>
    <row r="982353" spans="68:68" customFormat="1">
      <c r="BP982353" s="90"/>
    </row>
    <row r="982354" spans="68:68" customFormat="1">
      <c r="BP982354" s="90"/>
    </row>
    <row r="982355" spans="68:68" customFormat="1">
      <c r="BP982355" s="90"/>
    </row>
    <row r="982356" spans="68:68" customFormat="1">
      <c r="BP982356" s="90"/>
    </row>
    <row r="982357" spans="68:68" customFormat="1">
      <c r="BP982357" s="90"/>
    </row>
    <row r="982358" spans="68:68" customFormat="1">
      <c r="BP982358" s="90"/>
    </row>
    <row r="982359" spans="68:68" customFormat="1">
      <c r="BP982359" s="90"/>
    </row>
    <row r="982360" spans="68:68" customFormat="1">
      <c r="BP982360" s="90"/>
    </row>
    <row r="982361" spans="68:68" customFormat="1">
      <c r="BP982361" s="90"/>
    </row>
    <row r="982362" spans="68:68" customFormat="1">
      <c r="BP982362" s="90"/>
    </row>
    <row r="982363" spans="68:68" customFormat="1">
      <c r="BP982363" s="90"/>
    </row>
    <row r="982364" spans="68:68" customFormat="1">
      <c r="BP982364" s="90"/>
    </row>
    <row r="982365" spans="68:68" customFormat="1">
      <c r="BP982365" s="90"/>
    </row>
    <row r="982366" spans="68:68" customFormat="1">
      <c r="BP982366" s="90"/>
    </row>
    <row r="982367" spans="68:68" customFormat="1">
      <c r="BP982367" s="90"/>
    </row>
    <row r="982368" spans="68:68" customFormat="1">
      <c r="BP982368" s="90"/>
    </row>
    <row r="982369" spans="68:68" customFormat="1">
      <c r="BP982369" s="90"/>
    </row>
    <row r="982370" spans="68:68" customFormat="1">
      <c r="BP982370" s="90"/>
    </row>
    <row r="982371" spans="68:68" customFormat="1">
      <c r="BP982371" s="90"/>
    </row>
    <row r="982372" spans="68:68" customFormat="1">
      <c r="BP982372" s="90"/>
    </row>
    <row r="982373" spans="68:68" customFormat="1">
      <c r="BP982373" s="90"/>
    </row>
    <row r="982374" spans="68:68" customFormat="1">
      <c r="BP982374" s="90"/>
    </row>
    <row r="982375" spans="68:68" customFormat="1">
      <c r="BP982375" s="90"/>
    </row>
    <row r="982376" spans="68:68" customFormat="1">
      <c r="BP982376" s="90"/>
    </row>
    <row r="982377" spans="68:68" customFormat="1">
      <c r="BP982377" s="90"/>
    </row>
    <row r="982378" spans="68:68" customFormat="1">
      <c r="BP982378" s="90"/>
    </row>
    <row r="982379" spans="68:68" customFormat="1">
      <c r="BP982379" s="90"/>
    </row>
    <row r="982380" spans="68:68" customFormat="1">
      <c r="BP982380" s="90"/>
    </row>
    <row r="982381" spans="68:68" customFormat="1">
      <c r="BP982381" s="90"/>
    </row>
    <row r="982382" spans="68:68" customFormat="1">
      <c r="BP982382" s="90"/>
    </row>
    <row r="982383" spans="68:68" customFormat="1">
      <c r="BP982383" s="90"/>
    </row>
    <row r="982384" spans="68:68" customFormat="1">
      <c r="BP982384" s="90"/>
    </row>
    <row r="982385" spans="68:68" customFormat="1">
      <c r="BP982385" s="90"/>
    </row>
    <row r="982386" spans="68:68" customFormat="1">
      <c r="BP982386" s="90"/>
    </row>
    <row r="982387" spans="68:68" customFormat="1">
      <c r="BP982387" s="90"/>
    </row>
    <row r="982388" spans="68:68" customFormat="1">
      <c r="BP982388" s="90"/>
    </row>
    <row r="982389" spans="68:68" customFormat="1">
      <c r="BP982389" s="90"/>
    </row>
    <row r="982390" spans="68:68" customFormat="1">
      <c r="BP982390" s="90"/>
    </row>
    <row r="982391" spans="68:68" customFormat="1">
      <c r="BP982391" s="90"/>
    </row>
    <row r="982392" spans="68:68" customFormat="1">
      <c r="BP982392" s="90"/>
    </row>
    <row r="982393" spans="68:68" customFormat="1">
      <c r="BP982393" s="90"/>
    </row>
    <row r="982394" spans="68:68" customFormat="1">
      <c r="BP982394" s="90"/>
    </row>
    <row r="982395" spans="68:68" customFormat="1">
      <c r="BP982395" s="90"/>
    </row>
    <row r="982396" spans="68:68" customFormat="1">
      <c r="BP982396" s="90"/>
    </row>
    <row r="982397" spans="68:68" customFormat="1">
      <c r="BP982397" s="90"/>
    </row>
    <row r="982398" spans="68:68" customFormat="1">
      <c r="BP982398" s="90"/>
    </row>
    <row r="982399" spans="68:68" customFormat="1">
      <c r="BP982399" s="90"/>
    </row>
    <row r="982400" spans="68:68" customFormat="1">
      <c r="BP982400" s="90"/>
    </row>
    <row r="982401" spans="68:68" customFormat="1">
      <c r="BP982401" s="90"/>
    </row>
    <row r="982402" spans="68:68" customFormat="1">
      <c r="BP982402" s="90"/>
    </row>
    <row r="982403" spans="68:68" customFormat="1">
      <c r="BP982403" s="90"/>
    </row>
    <row r="982404" spans="68:68" customFormat="1">
      <c r="BP982404" s="90"/>
    </row>
    <row r="982405" spans="68:68" customFormat="1">
      <c r="BP982405" s="90"/>
    </row>
    <row r="982406" spans="68:68" customFormat="1">
      <c r="BP982406" s="90"/>
    </row>
    <row r="982407" spans="68:68" customFormat="1">
      <c r="BP982407" s="90"/>
    </row>
    <row r="982408" spans="68:68" customFormat="1">
      <c r="BP982408" s="90"/>
    </row>
    <row r="982409" spans="68:68" customFormat="1">
      <c r="BP982409" s="90"/>
    </row>
    <row r="982410" spans="68:68" customFormat="1">
      <c r="BP982410" s="90"/>
    </row>
    <row r="982411" spans="68:68" customFormat="1">
      <c r="BP982411" s="90"/>
    </row>
    <row r="982412" spans="68:68" customFormat="1">
      <c r="BP982412" s="90"/>
    </row>
    <row r="982413" spans="68:68" customFormat="1">
      <c r="BP982413" s="90"/>
    </row>
    <row r="982414" spans="68:68" customFormat="1">
      <c r="BP982414" s="90"/>
    </row>
    <row r="982415" spans="68:68" customFormat="1">
      <c r="BP982415" s="90"/>
    </row>
    <row r="982416" spans="68:68" customFormat="1">
      <c r="BP982416" s="90"/>
    </row>
    <row r="982417" spans="68:68" customFormat="1">
      <c r="BP982417" s="90"/>
    </row>
    <row r="982418" spans="68:68" customFormat="1">
      <c r="BP982418" s="90"/>
    </row>
    <row r="982419" spans="68:68" customFormat="1">
      <c r="BP982419" s="90"/>
    </row>
    <row r="982420" spans="68:68" customFormat="1">
      <c r="BP982420" s="90"/>
    </row>
    <row r="982421" spans="68:68" customFormat="1">
      <c r="BP982421" s="90"/>
    </row>
    <row r="982422" spans="68:68" customFormat="1">
      <c r="BP982422" s="90"/>
    </row>
    <row r="982423" spans="68:68" customFormat="1">
      <c r="BP982423" s="90"/>
    </row>
    <row r="982424" spans="68:68" customFormat="1">
      <c r="BP982424" s="90"/>
    </row>
    <row r="982425" spans="68:68" customFormat="1">
      <c r="BP982425" s="90"/>
    </row>
    <row r="982426" spans="68:68" customFormat="1">
      <c r="BP982426" s="90"/>
    </row>
    <row r="982427" spans="68:68" customFormat="1">
      <c r="BP982427" s="90"/>
    </row>
    <row r="982428" spans="68:68" customFormat="1">
      <c r="BP982428" s="90"/>
    </row>
    <row r="982429" spans="68:68" customFormat="1">
      <c r="BP982429" s="90"/>
    </row>
    <row r="982430" spans="68:68" customFormat="1">
      <c r="BP982430" s="90"/>
    </row>
    <row r="982431" spans="68:68" customFormat="1">
      <c r="BP982431" s="90"/>
    </row>
    <row r="982432" spans="68:68" customFormat="1">
      <c r="BP982432" s="90"/>
    </row>
    <row r="982433" spans="68:68" customFormat="1">
      <c r="BP982433" s="90"/>
    </row>
    <row r="982434" spans="68:68" customFormat="1">
      <c r="BP982434" s="90"/>
    </row>
    <row r="982435" spans="68:68" customFormat="1">
      <c r="BP982435" s="90"/>
    </row>
    <row r="982436" spans="68:68" customFormat="1">
      <c r="BP982436" s="90"/>
    </row>
    <row r="982437" spans="68:68" customFormat="1">
      <c r="BP982437" s="90"/>
    </row>
    <row r="982438" spans="68:68" customFormat="1">
      <c r="BP982438" s="90"/>
    </row>
    <row r="982439" spans="68:68" customFormat="1">
      <c r="BP982439" s="90"/>
    </row>
    <row r="982440" spans="68:68" customFormat="1">
      <c r="BP982440" s="90"/>
    </row>
    <row r="982441" spans="68:68" customFormat="1">
      <c r="BP982441" s="90"/>
    </row>
    <row r="982442" spans="68:68" customFormat="1">
      <c r="BP982442" s="90"/>
    </row>
    <row r="982443" spans="68:68" customFormat="1">
      <c r="BP982443" s="90"/>
    </row>
    <row r="982444" spans="68:68" customFormat="1">
      <c r="BP982444" s="90"/>
    </row>
    <row r="982445" spans="68:68" customFormat="1">
      <c r="BP982445" s="90"/>
    </row>
    <row r="982446" spans="68:68" customFormat="1">
      <c r="BP982446" s="90"/>
    </row>
    <row r="982447" spans="68:68" customFormat="1">
      <c r="BP982447" s="90"/>
    </row>
    <row r="982448" spans="68:68" customFormat="1">
      <c r="BP982448" s="90"/>
    </row>
    <row r="982449" spans="68:68" customFormat="1">
      <c r="BP982449" s="90"/>
    </row>
    <row r="982450" spans="68:68" customFormat="1">
      <c r="BP982450" s="90"/>
    </row>
    <row r="982451" spans="68:68" customFormat="1">
      <c r="BP982451" s="90"/>
    </row>
    <row r="982452" spans="68:68" customFormat="1">
      <c r="BP982452" s="90"/>
    </row>
    <row r="982453" spans="68:68" customFormat="1">
      <c r="BP982453" s="90"/>
    </row>
    <row r="982454" spans="68:68" customFormat="1">
      <c r="BP982454" s="90"/>
    </row>
    <row r="982455" spans="68:68" customFormat="1">
      <c r="BP982455" s="90"/>
    </row>
    <row r="982456" spans="68:68" customFormat="1">
      <c r="BP982456" s="90"/>
    </row>
    <row r="982457" spans="68:68" customFormat="1">
      <c r="BP982457" s="90"/>
    </row>
    <row r="982458" spans="68:68" customFormat="1">
      <c r="BP982458" s="90"/>
    </row>
    <row r="982459" spans="68:68" customFormat="1">
      <c r="BP982459" s="90"/>
    </row>
    <row r="982460" spans="68:68" customFormat="1">
      <c r="BP982460" s="90"/>
    </row>
    <row r="982461" spans="68:68" customFormat="1">
      <c r="BP982461" s="90"/>
    </row>
    <row r="982462" spans="68:68" customFormat="1">
      <c r="BP982462" s="90"/>
    </row>
    <row r="982463" spans="68:68" customFormat="1">
      <c r="BP982463" s="90"/>
    </row>
    <row r="982464" spans="68:68" customFormat="1">
      <c r="BP982464" s="90"/>
    </row>
    <row r="982465" spans="68:68" customFormat="1">
      <c r="BP982465" s="90"/>
    </row>
    <row r="982466" spans="68:68" customFormat="1">
      <c r="BP982466" s="90"/>
    </row>
    <row r="982467" spans="68:68" customFormat="1">
      <c r="BP982467" s="90"/>
    </row>
    <row r="982468" spans="68:68" customFormat="1">
      <c r="BP982468" s="90"/>
    </row>
    <row r="982469" spans="68:68" customFormat="1">
      <c r="BP982469" s="90"/>
    </row>
    <row r="982470" spans="68:68" customFormat="1">
      <c r="BP982470" s="90"/>
    </row>
    <row r="982471" spans="68:68" customFormat="1">
      <c r="BP982471" s="90"/>
    </row>
    <row r="982472" spans="68:68" customFormat="1">
      <c r="BP982472" s="90"/>
    </row>
    <row r="982473" spans="68:68" customFormat="1">
      <c r="BP982473" s="90"/>
    </row>
    <row r="982474" spans="68:68" customFormat="1">
      <c r="BP982474" s="90"/>
    </row>
    <row r="982475" spans="68:68" customFormat="1">
      <c r="BP982475" s="90"/>
    </row>
    <row r="982476" spans="68:68" customFormat="1">
      <c r="BP982476" s="90"/>
    </row>
    <row r="982477" spans="68:68" customFormat="1">
      <c r="BP982477" s="90"/>
    </row>
    <row r="982478" spans="68:68" customFormat="1">
      <c r="BP982478" s="90"/>
    </row>
    <row r="982479" spans="68:68" customFormat="1">
      <c r="BP982479" s="90"/>
    </row>
    <row r="982480" spans="68:68" customFormat="1">
      <c r="BP982480" s="90"/>
    </row>
    <row r="982481" spans="68:68" customFormat="1">
      <c r="BP982481" s="90"/>
    </row>
    <row r="982482" spans="68:68" customFormat="1">
      <c r="BP982482" s="90"/>
    </row>
    <row r="982483" spans="68:68" customFormat="1">
      <c r="BP982483" s="90"/>
    </row>
    <row r="982484" spans="68:68" customFormat="1">
      <c r="BP982484" s="90"/>
    </row>
    <row r="982485" spans="68:68" customFormat="1">
      <c r="BP982485" s="90"/>
    </row>
    <row r="982486" spans="68:68" customFormat="1">
      <c r="BP982486" s="90"/>
    </row>
    <row r="982487" spans="68:68" customFormat="1">
      <c r="BP982487" s="90"/>
    </row>
    <row r="982488" spans="68:68" customFormat="1">
      <c r="BP982488" s="90"/>
    </row>
    <row r="982489" spans="68:68" customFormat="1">
      <c r="BP982489" s="90"/>
    </row>
    <row r="982490" spans="68:68" customFormat="1">
      <c r="BP982490" s="90"/>
    </row>
    <row r="982491" spans="68:68" customFormat="1">
      <c r="BP982491" s="90"/>
    </row>
    <row r="982492" spans="68:68" customFormat="1">
      <c r="BP982492" s="90"/>
    </row>
    <row r="982493" spans="68:68" customFormat="1">
      <c r="BP982493" s="90"/>
    </row>
    <row r="982494" spans="68:68" customFormat="1">
      <c r="BP982494" s="90"/>
    </row>
    <row r="982495" spans="68:68" customFormat="1">
      <c r="BP982495" s="90"/>
    </row>
    <row r="982496" spans="68:68" customFormat="1">
      <c r="BP982496" s="90"/>
    </row>
    <row r="982497" spans="68:68" customFormat="1">
      <c r="BP982497" s="90"/>
    </row>
    <row r="982498" spans="68:68" customFormat="1">
      <c r="BP982498" s="90"/>
    </row>
    <row r="982499" spans="68:68" customFormat="1">
      <c r="BP982499" s="90"/>
    </row>
    <row r="982500" spans="68:68" customFormat="1">
      <c r="BP982500" s="90"/>
    </row>
    <row r="982501" spans="68:68" customFormat="1">
      <c r="BP982501" s="90"/>
    </row>
    <row r="982502" spans="68:68" customFormat="1">
      <c r="BP982502" s="90"/>
    </row>
    <row r="982503" spans="68:68" customFormat="1">
      <c r="BP982503" s="90"/>
    </row>
    <row r="982504" spans="68:68" customFormat="1">
      <c r="BP982504" s="90"/>
    </row>
    <row r="982505" spans="68:68" customFormat="1">
      <c r="BP982505" s="90"/>
    </row>
    <row r="982506" spans="68:68" customFormat="1">
      <c r="BP982506" s="90"/>
    </row>
    <row r="982507" spans="68:68" customFormat="1">
      <c r="BP982507" s="90"/>
    </row>
    <row r="982508" spans="68:68" customFormat="1">
      <c r="BP982508" s="90"/>
    </row>
    <row r="982509" spans="68:68" customFormat="1">
      <c r="BP982509" s="90"/>
    </row>
    <row r="982510" spans="68:68" customFormat="1">
      <c r="BP982510" s="90"/>
    </row>
    <row r="982511" spans="68:68" customFormat="1">
      <c r="BP982511" s="90"/>
    </row>
    <row r="982512" spans="68:68" customFormat="1">
      <c r="BP982512" s="90"/>
    </row>
    <row r="982513" spans="68:68" customFormat="1">
      <c r="BP982513" s="90"/>
    </row>
    <row r="982514" spans="68:68" customFormat="1">
      <c r="BP982514" s="90"/>
    </row>
    <row r="982515" spans="68:68" customFormat="1">
      <c r="BP982515" s="90"/>
    </row>
    <row r="982516" spans="68:68" customFormat="1">
      <c r="BP982516" s="90"/>
    </row>
    <row r="982517" spans="68:68" customFormat="1">
      <c r="BP982517" s="90"/>
    </row>
    <row r="982518" spans="68:68" customFormat="1">
      <c r="BP982518" s="90"/>
    </row>
    <row r="982519" spans="68:68" customFormat="1">
      <c r="BP982519" s="90"/>
    </row>
    <row r="982520" spans="68:68" customFormat="1">
      <c r="BP982520" s="90"/>
    </row>
    <row r="982521" spans="68:68" customFormat="1">
      <c r="BP982521" s="90"/>
    </row>
    <row r="982522" spans="68:68" customFormat="1">
      <c r="BP982522" s="90"/>
    </row>
    <row r="982523" spans="68:68" customFormat="1">
      <c r="BP982523" s="90"/>
    </row>
    <row r="982524" spans="68:68" customFormat="1">
      <c r="BP982524" s="90"/>
    </row>
    <row r="982525" spans="68:68" customFormat="1">
      <c r="BP982525" s="90"/>
    </row>
    <row r="982526" spans="68:68" customFormat="1">
      <c r="BP982526" s="90"/>
    </row>
    <row r="982527" spans="68:68" customFormat="1">
      <c r="BP982527" s="90"/>
    </row>
    <row r="982528" spans="68:68" customFormat="1">
      <c r="BP982528" s="90"/>
    </row>
    <row r="982529" spans="68:68" customFormat="1">
      <c r="BP982529" s="90"/>
    </row>
    <row r="982530" spans="68:68" customFormat="1">
      <c r="BP982530" s="90"/>
    </row>
    <row r="982531" spans="68:68" customFormat="1">
      <c r="BP982531" s="90"/>
    </row>
    <row r="982532" spans="68:68" customFormat="1">
      <c r="BP982532" s="90"/>
    </row>
    <row r="982533" spans="68:68" customFormat="1">
      <c r="BP982533" s="90"/>
    </row>
    <row r="982534" spans="68:68" customFormat="1">
      <c r="BP982534" s="90"/>
    </row>
    <row r="982535" spans="68:68" customFormat="1">
      <c r="BP982535" s="90"/>
    </row>
    <row r="982536" spans="68:68" customFormat="1">
      <c r="BP982536" s="90"/>
    </row>
    <row r="982537" spans="68:68" customFormat="1">
      <c r="BP982537" s="90"/>
    </row>
    <row r="982538" spans="68:68" customFormat="1">
      <c r="BP982538" s="90"/>
    </row>
    <row r="982539" spans="68:68" customFormat="1">
      <c r="BP982539" s="90"/>
    </row>
    <row r="982540" spans="68:68" customFormat="1">
      <c r="BP982540" s="90"/>
    </row>
    <row r="982541" spans="68:68" customFormat="1">
      <c r="BP982541" s="90"/>
    </row>
    <row r="982542" spans="68:68" customFormat="1">
      <c r="BP982542" s="90"/>
    </row>
    <row r="982543" spans="68:68" customFormat="1">
      <c r="BP982543" s="90"/>
    </row>
    <row r="982544" spans="68:68" customFormat="1">
      <c r="BP982544" s="90"/>
    </row>
    <row r="982545" spans="68:68" customFormat="1">
      <c r="BP982545" s="90"/>
    </row>
    <row r="982546" spans="68:68" customFormat="1">
      <c r="BP982546" s="90"/>
    </row>
    <row r="982547" spans="68:68" customFormat="1">
      <c r="BP982547" s="90"/>
    </row>
    <row r="982548" spans="68:68" customFormat="1">
      <c r="BP982548" s="90"/>
    </row>
    <row r="982549" spans="68:68" customFormat="1">
      <c r="BP982549" s="90"/>
    </row>
    <row r="982550" spans="68:68" customFormat="1">
      <c r="BP982550" s="90"/>
    </row>
    <row r="982551" spans="68:68" customFormat="1">
      <c r="BP982551" s="90"/>
    </row>
    <row r="982552" spans="68:68" customFormat="1">
      <c r="BP982552" s="90"/>
    </row>
    <row r="982553" spans="68:68" customFormat="1">
      <c r="BP982553" s="90"/>
    </row>
    <row r="982554" spans="68:68" customFormat="1">
      <c r="BP982554" s="90"/>
    </row>
    <row r="982555" spans="68:68" customFormat="1">
      <c r="BP982555" s="90"/>
    </row>
    <row r="982556" spans="68:68" customFormat="1">
      <c r="BP982556" s="90"/>
    </row>
    <row r="982557" spans="68:68" customFormat="1">
      <c r="BP982557" s="90"/>
    </row>
    <row r="982558" spans="68:68" customFormat="1">
      <c r="BP982558" s="90"/>
    </row>
    <row r="982559" spans="68:68" customFormat="1">
      <c r="BP982559" s="90"/>
    </row>
    <row r="982560" spans="68:68" customFormat="1">
      <c r="BP982560" s="90"/>
    </row>
    <row r="982561" spans="68:68" customFormat="1">
      <c r="BP982561" s="90"/>
    </row>
    <row r="982562" spans="68:68" customFormat="1">
      <c r="BP982562" s="90"/>
    </row>
    <row r="982563" spans="68:68" customFormat="1">
      <c r="BP982563" s="90"/>
    </row>
    <row r="982564" spans="68:68" customFormat="1">
      <c r="BP982564" s="90"/>
    </row>
    <row r="982565" spans="68:68" customFormat="1">
      <c r="BP982565" s="90"/>
    </row>
    <row r="982566" spans="68:68" customFormat="1">
      <c r="BP982566" s="90"/>
    </row>
    <row r="982567" spans="68:68" customFormat="1">
      <c r="BP982567" s="90"/>
    </row>
    <row r="982568" spans="68:68" customFormat="1">
      <c r="BP982568" s="90"/>
    </row>
    <row r="982569" spans="68:68" customFormat="1">
      <c r="BP982569" s="90"/>
    </row>
    <row r="982570" spans="68:68" customFormat="1">
      <c r="BP982570" s="90"/>
    </row>
    <row r="982571" spans="68:68" customFormat="1">
      <c r="BP982571" s="90"/>
    </row>
    <row r="982572" spans="68:68" customFormat="1">
      <c r="BP982572" s="90"/>
    </row>
    <row r="982573" spans="68:68" customFormat="1">
      <c r="BP982573" s="90"/>
    </row>
    <row r="982574" spans="68:68" customFormat="1">
      <c r="BP982574" s="90"/>
    </row>
    <row r="982575" spans="68:68" customFormat="1">
      <c r="BP982575" s="90"/>
    </row>
    <row r="982576" spans="68:68" customFormat="1">
      <c r="BP982576" s="90"/>
    </row>
    <row r="982577" spans="68:68" customFormat="1">
      <c r="BP982577" s="90"/>
    </row>
    <row r="982578" spans="68:68" customFormat="1">
      <c r="BP982578" s="90"/>
    </row>
    <row r="982579" spans="68:68" customFormat="1">
      <c r="BP982579" s="90"/>
    </row>
    <row r="982580" spans="68:68" customFormat="1">
      <c r="BP982580" s="90"/>
    </row>
    <row r="982581" spans="68:68" customFormat="1">
      <c r="BP982581" s="90"/>
    </row>
    <row r="982582" spans="68:68" customFormat="1">
      <c r="BP982582" s="90"/>
    </row>
    <row r="982583" spans="68:68" customFormat="1">
      <c r="BP982583" s="90"/>
    </row>
    <row r="982584" spans="68:68" customFormat="1">
      <c r="BP982584" s="90"/>
    </row>
    <row r="982585" spans="68:68" customFormat="1">
      <c r="BP982585" s="90"/>
    </row>
    <row r="982586" spans="68:68" customFormat="1">
      <c r="BP982586" s="90"/>
    </row>
    <row r="982587" spans="68:68" customFormat="1">
      <c r="BP982587" s="90"/>
    </row>
    <row r="982588" spans="68:68" customFormat="1">
      <c r="BP982588" s="90"/>
    </row>
    <row r="982589" spans="68:68" customFormat="1">
      <c r="BP982589" s="90"/>
    </row>
    <row r="982590" spans="68:68" customFormat="1">
      <c r="BP982590" s="90"/>
    </row>
    <row r="982591" spans="68:68" customFormat="1">
      <c r="BP982591" s="90"/>
    </row>
    <row r="982592" spans="68:68" customFormat="1">
      <c r="BP982592" s="90"/>
    </row>
    <row r="982593" spans="68:68" customFormat="1">
      <c r="BP982593" s="90"/>
    </row>
    <row r="982594" spans="68:68" customFormat="1">
      <c r="BP982594" s="90"/>
    </row>
    <row r="982595" spans="68:68" customFormat="1">
      <c r="BP982595" s="90"/>
    </row>
    <row r="982596" spans="68:68" customFormat="1">
      <c r="BP982596" s="90"/>
    </row>
    <row r="982597" spans="68:68" customFormat="1">
      <c r="BP982597" s="90"/>
    </row>
    <row r="982598" spans="68:68" customFormat="1">
      <c r="BP982598" s="90"/>
    </row>
    <row r="982599" spans="68:68" customFormat="1">
      <c r="BP982599" s="90"/>
    </row>
    <row r="982600" spans="68:68" customFormat="1">
      <c r="BP982600" s="90"/>
    </row>
    <row r="982601" spans="68:68" customFormat="1">
      <c r="BP982601" s="90"/>
    </row>
    <row r="982602" spans="68:68" customFormat="1">
      <c r="BP982602" s="90"/>
    </row>
    <row r="982603" spans="68:68" customFormat="1">
      <c r="BP982603" s="90"/>
    </row>
    <row r="982604" spans="68:68" customFormat="1">
      <c r="BP982604" s="90"/>
    </row>
    <row r="982605" spans="68:68" customFormat="1">
      <c r="BP982605" s="90"/>
    </row>
    <row r="982606" spans="68:68" customFormat="1">
      <c r="BP982606" s="90"/>
    </row>
    <row r="982607" spans="68:68" customFormat="1">
      <c r="BP982607" s="90"/>
    </row>
    <row r="982608" spans="68:68" customFormat="1">
      <c r="BP982608" s="90"/>
    </row>
    <row r="982609" spans="68:68" customFormat="1">
      <c r="BP982609" s="90"/>
    </row>
    <row r="982610" spans="68:68" customFormat="1">
      <c r="BP982610" s="90"/>
    </row>
    <row r="982611" spans="68:68" customFormat="1">
      <c r="BP982611" s="90"/>
    </row>
    <row r="982612" spans="68:68" customFormat="1">
      <c r="BP982612" s="90"/>
    </row>
    <row r="982613" spans="68:68" customFormat="1">
      <c r="BP982613" s="90"/>
    </row>
    <row r="982614" spans="68:68" customFormat="1">
      <c r="BP982614" s="90"/>
    </row>
    <row r="982615" spans="68:68" customFormat="1">
      <c r="BP982615" s="90"/>
    </row>
    <row r="982616" spans="68:68" customFormat="1">
      <c r="BP982616" s="90"/>
    </row>
    <row r="982617" spans="68:68" customFormat="1">
      <c r="BP982617" s="90"/>
    </row>
    <row r="982618" spans="68:68" customFormat="1">
      <c r="BP982618" s="90"/>
    </row>
    <row r="982619" spans="68:68" customFormat="1">
      <c r="BP982619" s="90"/>
    </row>
    <row r="982620" spans="68:68" customFormat="1">
      <c r="BP982620" s="90"/>
    </row>
    <row r="982621" spans="68:68" customFormat="1">
      <c r="BP982621" s="90"/>
    </row>
    <row r="982622" spans="68:68" customFormat="1">
      <c r="BP982622" s="90"/>
    </row>
    <row r="982623" spans="68:68" customFormat="1">
      <c r="BP982623" s="90"/>
    </row>
    <row r="982624" spans="68:68" customFormat="1">
      <c r="BP982624" s="90"/>
    </row>
    <row r="982625" spans="68:68" customFormat="1">
      <c r="BP982625" s="90"/>
    </row>
    <row r="982626" spans="68:68" customFormat="1">
      <c r="BP982626" s="90"/>
    </row>
    <row r="982627" spans="68:68" customFormat="1">
      <c r="BP982627" s="90"/>
    </row>
    <row r="982628" spans="68:68" customFormat="1">
      <c r="BP982628" s="90"/>
    </row>
    <row r="982629" spans="68:68" customFormat="1">
      <c r="BP982629" s="90"/>
    </row>
    <row r="982630" spans="68:68" customFormat="1">
      <c r="BP982630" s="90"/>
    </row>
    <row r="982631" spans="68:68" customFormat="1">
      <c r="BP982631" s="90"/>
    </row>
    <row r="982632" spans="68:68" customFormat="1">
      <c r="BP982632" s="90"/>
    </row>
    <row r="982633" spans="68:68" customFormat="1">
      <c r="BP982633" s="90"/>
    </row>
    <row r="982634" spans="68:68" customFormat="1">
      <c r="BP982634" s="90"/>
    </row>
    <row r="982635" spans="68:68" customFormat="1">
      <c r="BP982635" s="90"/>
    </row>
    <row r="982636" spans="68:68" customFormat="1">
      <c r="BP982636" s="90"/>
    </row>
    <row r="982637" spans="68:68" customFormat="1">
      <c r="BP982637" s="90"/>
    </row>
    <row r="982638" spans="68:68" customFormat="1">
      <c r="BP982638" s="90"/>
    </row>
    <row r="982639" spans="68:68" customFormat="1">
      <c r="BP982639" s="90"/>
    </row>
    <row r="982640" spans="68:68" customFormat="1">
      <c r="BP982640" s="90"/>
    </row>
    <row r="982641" spans="68:68" customFormat="1">
      <c r="BP982641" s="90"/>
    </row>
    <row r="982642" spans="68:68" customFormat="1">
      <c r="BP982642" s="90"/>
    </row>
    <row r="982643" spans="68:68" customFormat="1">
      <c r="BP982643" s="90"/>
    </row>
    <row r="982644" spans="68:68" customFormat="1">
      <c r="BP982644" s="90"/>
    </row>
    <row r="982645" spans="68:68" customFormat="1">
      <c r="BP982645" s="90"/>
    </row>
    <row r="982646" spans="68:68" customFormat="1">
      <c r="BP982646" s="90"/>
    </row>
    <row r="982647" spans="68:68" customFormat="1">
      <c r="BP982647" s="90"/>
    </row>
    <row r="982648" spans="68:68" customFormat="1">
      <c r="BP982648" s="90"/>
    </row>
    <row r="982649" spans="68:68" customFormat="1">
      <c r="BP982649" s="90"/>
    </row>
    <row r="982650" spans="68:68" customFormat="1">
      <c r="BP982650" s="90"/>
    </row>
    <row r="982651" spans="68:68" customFormat="1">
      <c r="BP982651" s="90"/>
    </row>
    <row r="982652" spans="68:68" customFormat="1">
      <c r="BP982652" s="90"/>
    </row>
    <row r="982653" spans="68:68" customFormat="1">
      <c r="BP982653" s="90"/>
    </row>
    <row r="982654" spans="68:68" customFormat="1">
      <c r="BP982654" s="90"/>
    </row>
    <row r="982655" spans="68:68" customFormat="1">
      <c r="BP982655" s="90"/>
    </row>
    <row r="982656" spans="68:68" customFormat="1">
      <c r="BP982656" s="90"/>
    </row>
    <row r="982657" spans="68:68" customFormat="1">
      <c r="BP982657" s="90"/>
    </row>
    <row r="982658" spans="68:68" customFormat="1">
      <c r="BP982658" s="90"/>
    </row>
    <row r="982659" spans="68:68" customFormat="1">
      <c r="BP982659" s="90"/>
    </row>
    <row r="982660" spans="68:68" customFormat="1">
      <c r="BP982660" s="90"/>
    </row>
    <row r="982661" spans="68:68" customFormat="1">
      <c r="BP982661" s="90"/>
    </row>
    <row r="982662" spans="68:68" customFormat="1">
      <c r="BP982662" s="90"/>
    </row>
    <row r="982663" spans="68:68" customFormat="1">
      <c r="BP982663" s="90"/>
    </row>
    <row r="982664" spans="68:68" customFormat="1">
      <c r="BP982664" s="90"/>
    </row>
    <row r="982665" spans="68:68" customFormat="1">
      <c r="BP982665" s="90"/>
    </row>
    <row r="982666" spans="68:68" customFormat="1">
      <c r="BP982666" s="90"/>
    </row>
    <row r="982667" spans="68:68" customFormat="1">
      <c r="BP982667" s="90"/>
    </row>
    <row r="982668" spans="68:68" customFormat="1">
      <c r="BP982668" s="90"/>
    </row>
    <row r="982669" spans="68:68" customFormat="1">
      <c r="BP982669" s="90"/>
    </row>
    <row r="982670" spans="68:68" customFormat="1">
      <c r="BP982670" s="90"/>
    </row>
    <row r="982671" spans="68:68" customFormat="1">
      <c r="BP982671" s="90"/>
    </row>
    <row r="982672" spans="68:68" customFormat="1">
      <c r="BP982672" s="90"/>
    </row>
    <row r="982673" spans="68:68" customFormat="1">
      <c r="BP982673" s="90"/>
    </row>
    <row r="982674" spans="68:68" customFormat="1">
      <c r="BP982674" s="90"/>
    </row>
    <row r="982675" spans="68:68" customFormat="1">
      <c r="BP982675" s="90"/>
    </row>
    <row r="982676" spans="68:68" customFormat="1">
      <c r="BP982676" s="90"/>
    </row>
    <row r="982677" spans="68:68" customFormat="1">
      <c r="BP982677" s="90"/>
    </row>
    <row r="982678" spans="68:68" customFormat="1">
      <c r="BP982678" s="90"/>
    </row>
    <row r="982679" spans="68:68" customFormat="1">
      <c r="BP982679" s="90"/>
    </row>
    <row r="982680" spans="68:68" customFormat="1">
      <c r="BP982680" s="90"/>
    </row>
    <row r="982681" spans="68:68" customFormat="1">
      <c r="BP982681" s="90"/>
    </row>
    <row r="982682" spans="68:68" customFormat="1">
      <c r="BP982682" s="90"/>
    </row>
    <row r="982683" spans="68:68" customFormat="1">
      <c r="BP982683" s="90"/>
    </row>
    <row r="982684" spans="68:68" customFormat="1">
      <c r="BP982684" s="90"/>
    </row>
    <row r="982685" spans="68:68" customFormat="1">
      <c r="BP982685" s="90"/>
    </row>
    <row r="982686" spans="68:68" customFormat="1">
      <c r="BP982686" s="90"/>
    </row>
    <row r="982687" spans="68:68" customFormat="1">
      <c r="BP982687" s="90"/>
    </row>
    <row r="982688" spans="68:68" customFormat="1">
      <c r="BP982688" s="90"/>
    </row>
    <row r="982689" spans="68:68" customFormat="1">
      <c r="BP982689" s="90"/>
    </row>
    <row r="982690" spans="68:68" customFormat="1">
      <c r="BP982690" s="90"/>
    </row>
    <row r="982691" spans="68:68" customFormat="1">
      <c r="BP982691" s="90"/>
    </row>
    <row r="982692" spans="68:68" customFormat="1">
      <c r="BP982692" s="90"/>
    </row>
    <row r="982693" spans="68:68" customFormat="1">
      <c r="BP982693" s="90"/>
    </row>
    <row r="982694" spans="68:68" customFormat="1">
      <c r="BP982694" s="90"/>
    </row>
    <row r="982695" spans="68:68" customFormat="1">
      <c r="BP982695" s="90"/>
    </row>
    <row r="982696" spans="68:68" customFormat="1">
      <c r="BP982696" s="90"/>
    </row>
    <row r="982697" spans="68:68" customFormat="1">
      <c r="BP982697" s="90"/>
    </row>
    <row r="982698" spans="68:68" customFormat="1">
      <c r="BP982698" s="90"/>
    </row>
    <row r="982699" spans="68:68" customFormat="1">
      <c r="BP982699" s="90"/>
    </row>
    <row r="982700" spans="68:68" customFormat="1">
      <c r="BP982700" s="90"/>
    </row>
    <row r="982701" spans="68:68" customFormat="1">
      <c r="BP982701" s="90"/>
    </row>
    <row r="982702" spans="68:68" customFormat="1">
      <c r="BP982702" s="90"/>
    </row>
    <row r="982703" spans="68:68" customFormat="1">
      <c r="BP982703" s="90"/>
    </row>
    <row r="982704" spans="68:68" customFormat="1">
      <c r="BP982704" s="90"/>
    </row>
    <row r="982705" spans="68:68" customFormat="1">
      <c r="BP982705" s="90"/>
    </row>
    <row r="982706" spans="68:68" customFormat="1">
      <c r="BP982706" s="90"/>
    </row>
    <row r="982707" spans="68:68" customFormat="1">
      <c r="BP982707" s="90"/>
    </row>
    <row r="982708" spans="68:68" customFormat="1">
      <c r="BP982708" s="90"/>
    </row>
    <row r="982709" spans="68:68" customFormat="1">
      <c r="BP982709" s="90"/>
    </row>
    <row r="982710" spans="68:68" customFormat="1">
      <c r="BP982710" s="90"/>
    </row>
    <row r="982711" spans="68:68" customFormat="1">
      <c r="BP982711" s="90"/>
    </row>
    <row r="982712" spans="68:68" customFormat="1">
      <c r="BP982712" s="90"/>
    </row>
    <row r="982713" spans="68:68" customFormat="1">
      <c r="BP982713" s="90"/>
    </row>
    <row r="982714" spans="68:68" customFormat="1">
      <c r="BP982714" s="90"/>
    </row>
    <row r="982715" spans="68:68" customFormat="1">
      <c r="BP982715" s="90"/>
    </row>
    <row r="982716" spans="68:68" customFormat="1">
      <c r="BP982716" s="90"/>
    </row>
    <row r="982717" spans="68:68" customFormat="1">
      <c r="BP982717" s="90"/>
    </row>
    <row r="982718" spans="68:68" customFormat="1">
      <c r="BP982718" s="90"/>
    </row>
    <row r="982719" spans="68:68" customFormat="1">
      <c r="BP982719" s="90"/>
    </row>
    <row r="982720" spans="68:68" customFormat="1">
      <c r="BP982720" s="90"/>
    </row>
    <row r="982721" spans="68:68" customFormat="1">
      <c r="BP982721" s="90"/>
    </row>
    <row r="982722" spans="68:68" customFormat="1">
      <c r="BP982722" s="90"/>
    </row>
    <row r="982723" spans="68:68" customFormat="1">
      <c r="BP982723" s="90"/>
    </row>
    <row r="982724" spans="68:68" customFormat="1">
      <c r="BP982724" s="90"/>
    </row>
    <row r="982725" spans="68:68" customFormat="1">
      <c r="BP982725" s="90"/>
    </row>
    <row r="982726" spans="68:68" customFormat="1">
      <c r="BP982726" s="90"/>
    </row>
    <row r="982727" spans="68:68" customFormat="1">
      <c r="BP982727" s="90"/>
    </row>
    <row r="982728" spans="68:68" customFormat="1">
      <c r="BP982728" s="90"/>
    </row>
    <row r="982729" spans="68:68" customFormat="1">
      <c r="BP982729" s="90"/>
    </row>
    <row r="982730" spans="68:68" customFormat="1">
      <c r="BP982730" s="90"/>
    </row>
    <row r="982731" spans="68:68" customFormat="1">
      <c r="BP982731" s="90"/>
    </row>
    <row r="982732" spans="68:68" customFormat="1">
      <c r="BP982732" s="90"/>
    </row>
    <row r="982733" spans="68:68" customFormat="1">
      <c r="BP982733" s="90"/>
    </row>
    <row r="982734" spans="68:68" customFormat="1">
      <c r="BP982734" s="90"/>
    </row>
    <row r="982735" spans="68:68" customFormat="1">
      <c r="BP982735" s="90"/>
    </row>
    <row r="982736" spans="68:68" customFormat="1">
      <c r="BP982736" s="90"/>
    </row>
    <row r="982737" spans="68:68" customFormat="1">
      <c r="BP982737" s="90"/>
    </row>
    <row r="982738" spans="68:68" customFormat="1">
      <c r="BP982738" s="90"/>
    </row>
    <row r="982739" spans="68:68" customFormat="1">
      <c r="BP982739" s="90"/>
    </row>
    <row r="982740" spans="68:68" customFormat="1">
      <c r="BP982740" s="90"/>
    </row>
    <row r="982741" spans="68:68" customFormat="1">
      <c r="BP982741" s="90"/>
    </row>
    <row r="982742" spans="68:68" customFormat="1">
      <c r="BP982742" s="90"/>
    </row>
    <row r="982743" spans="68:68" customFormat="1">
      <c r="BP982743" s="90"/>
    </row>
    <row r="982744" spans="68:68" customFormat="1">
      <c r="BP982744" s="90"/>
    </row>
    <row r="982745" spans="68:68" customFormat="1">
      <c r="BP982745" s="90"/>
    </row>
    <row r="982746" spans="68:68" customFormat="1">
      <c r="BP982746" s="90"/>
    </row>
    <row r="982747" spans="68:68" customFormat="1">
      <c r="BP982747" s="90"/>
    </row>
    <row r="982748" spans="68:68" customFormat="1">
      <c r="BP982748" s="90"/>
    </row>
    <row r="982749" spans="68:68" customFormat="1">
      <c r="BP982749" s="90"/>
    </row>
    <row r="982750" spans="68:68" customFormat="1">
      <c r="BP982750" s="90"/>
    </row>
    <row r="982751" spans="68:68" customFormat="1">
      <c r="BP982751" s="90"/>
    </row>
    <row r="982752" spans="68:68" customFormat="1">
      <c r="BP982752" s="90"/>
    </row>
    <row r="982753" spans="68:68" customFormat="1">
      <c r="BP982753" s="90"/>
    </row>
    <row r="982754" spans="68:68" customFormat="1">
      <c r="BP982754" s="90"/>
    </row>
    <row r="982755" spans="68:68" customFormat="1">
      <c r="BP982755" s="90"/>
    </row>
    <row r="982756" spans="68:68" customFormat="1">
      <c r="BP982756" s="90"/>
    </row>
    <row r="982757" spans="68:68" customFormat="1">
      <c r="BP982757" s="90"/>
    </row>
    <row r="982758" spans="68:68" customFormat="1">
      <c r="BP982758" s="90"/>
    </row>
    <row r="982759" spans="68:68" customFormat="1">
      <c r="BP982759" s="90"/>
    </row>
    <row r="982760" spans="68:68" customFormat="1">
      <c r="BP982760" s="90"/>
    </row>
    <row r="982761" spans="68:68" customFormat="1">
      <c r="BP982761" s="90"/>
    </row>
    <row r="982762" spans="68:68" customFormat="1">
      <c r="BP982762" s="90"/>
    </row>
    <row r="982763" spans="68:68" customFormat="1">
      <c r="BP982763" s="90"/>
    </row>
    <row r="982764" spans="68:68" customFormat="1">
      <c r="BP982764" s="90"/>
    </row>
    <row r="982765" spans="68:68" customFormat="1">
      <c r="BP982765" s="90"/>
    </row>
    <row r="982766" spans="68:68" customFormat="1">
      <c r="BP982766" s="90"/>
    </row>
    <row r="982767" spans="68:68" customFormat="1">
      <c r="BP982767" s="90"/>
    </row>
    <row r="982768" spans="68:68" customFormat="1">
      <c r="BP982768" s="90"/>
    </row>
    <row r="982769" spans="68:68" customFormat="1">
      <c r="BP982769" s="90"/>
    </row>
    <row r="982770" spans="68:68" customFormat="1">
      <c r="BP982770" s="90"/>
    </row>
    <row r="982771" spans="68:68" customFormat="1">
      <c r="BP982771" s="90"/>
    </row>
    <row r="982772" spans="68:68" customFormat="1">
      <c r="BP982772" s="90"/>
    </row>
    <row r="982773" spans="68:68" customFormat="1">
      <c r="BP982773" s="90"/>
    </row>
    <row r="982774" spans="68:68" customFormat="1">
      <c r="BP982774" s="90"/>
    </row>
    <row r="982775" spans="68:68" customFormat="1">
      <c r="BP982775" s="90"/>
    </row>
    <row r="982776" spans="68:68" customFormat="1">
      <c r="BP982776" s="90"/>
    </row>
    <row r="982777" spans="68:68" customFormat="1">
      <c r="BP982777" s="90"/>
    </row>
    <row r="982778" spans="68:68" customFormat="1">
      <c r="BP982778" s="90"/>
    </row>
    <row r="982779" spans="68:68" customFormat="1">
      <c r="BP982779" s="90"/>
    </row>
    <row r="982780" spans="68:68" customFormat="1">
      <c r="BP982780" s="90"/>
    </row>
    <row r="982781" spans="68:68" customFormat="1">
      <c r="BP982781" s="90"/>
    </row>
    <row r="982782" spans="68:68" customFormat="1">
      <c r="BP982782" s="90"/>
    </row>
    <row r="982783" spans="68:68" customFormat="1">
      <c r="BP982783" s="90"/>
    </row>
    <row r="982784" spans="68:68" customFormat="1">
      <c r="BP982784" s="90"/>
    </row>
    <row r="982785" spans="68:68" customFormat="1">
      <c r="BP982785" s="90"/>
    </row>
    <row r="982786" spans="68:68" customFormat="1">
      <c r="BP982786" s="90"/>
    </row>
    <row r="982787" spans="68:68" customFormat="1">
      <c r="BP982787" s="90"/>
    </row>
    <row r="982788" spans="68:68" customFormat="1">
      <c r="BP982788" s="90"/>
    </row>
    <row r="982789" spans="68:68" customFormat="1">
      <c r="BP982789" s="90"/>
    </row>
    <row r="982790" spans="68:68" customFormat="1">
      <c r="BP982790" s="90"/>
    </row>
    <row r="982791" spans="68:68" customFormat="1">
      <c r="BP982791" s="90"/>
    </row>
    <row r="982792" spans="68:68" customFormat="1">
      <c r="BP982792" s="90"/>
    </row>
    <row r="982793" spans="68:68" customFormat="1">
      <c r="BP982793" s="90"/>
    </row>
    <row r="982794" spans="68:68" customFormat="1">
      <c r="BP982794" s="90"/>
    </row>
    <row r="982795" spans="68:68" customFormat="1">
      <c r="BP982795" s="90"/>
    </row>
    <row r="982796" spans="68:68" customFormat="1">
      <c r="BP982796" s="90"/>
    </row>
    <row r="982797" spans="68:68" customFormat="1">
      <c r="BP982797" s="90"/>
    </row>
    <row r="982798" spans="68:68" customFormat="1">
      <c r="BP982798" s="90"/>
    </row>
    <row r="982799" spans="68:68" customFormat="1">
      <c r="BP982799" s="90"/>
    </row>
    <row r="982800" spans="68:68" customFormat="1">
      <c r="BP982800" s="90"/>
    </row>
    <row r="982801" spans="68:68" customFormat="1">
      <c r="BP982801" s="90"/>
    </row>
    <row r="982802" spans="68:68" customFormat="1">
      <c r="BP982802" s="90"/>
    </row>
    <row r="982803" spans="68:68" customFormat="1">
      <c r="BP982803" s="90"/>
    </row>
    <row r="982804" spans="68:68" customFormat="1">
      <c r="BP982804" s="90"/>
    </row>
    <row r="982805" spans="68:68" customFormat="1">
      <c r="BP982805" s="90"/>
    </row>
    <row r="982806" spans="68:68" customFormat="1">
      <c r="BP982806" s="90"/>
    </row>
    <row r="982807" spans="68:68" customFormat="1">
      <c r="BP982807" s="90"/>
    </row>
    <row r="982808" spans="68:68" customFormat="1">
      <c r="BP982808" s="90"/>
    </row>
    <row r="982809" spans="68:68" customFormat="1">
      <c r="BP982809" s="90"/>
    </row>
    <row r="982810" spans="68:68" customFormat="1">
      <c r="BP982810" s="90"/>
    </row>
    <row r="982811" spans="68:68" customFormat="1">
      <c r="BP982811" s="90"/>
    </row>
    <row r="982812" spans="68:68" customFormat="1">
      <c r="BP982812" s="90"/>
    </row>
    <row r="982813" spans="68:68" customFormat="1">
      <c r="BP982813" s="90"/>
    </row>
    <row r="982814" spans="68:68" customFormat="1">
      <c r="BP982814" s="90"/>
    </row>
    <row r="982815" spans="68:68" customFormat="1">
      <c r="BP982815" s="90"/>
    </row>
    <row r="982816" spans="68:68" customFormat="1">
      <c r="BP982816" s="90"/>
    </row>
    <row r="982817" spans="68:68" customFormat="1">
      <c r="BP982817" s="90"/>
    </row>
    <row r="982818" spans="68:68" customFormat="1">
      <c r="BP982818" s="90"/>
    </row>
    <row r="982819" spans="68:68" customFormat="1">
      <c r="BP982819" s="90"/>
    </row>
    <row r="982820" spans="68:68" customFormat="1">
      <c r="BP982820" s="90"/>
    </row>
    <row r="982821" spans="68:68" customFormat="1">
      <c r="BP982821" s="90"/>
    </row>
    <row r="982822" spans="68:68" customFormat="1">
      <c r="BP982822" s="90"/>
    </row>
    <row r="982823" spans="68:68" customFormat="1">
      <c r="BP982823" s="90"/>
    </row>
    <row r="982824" spans="68:68" customFormat="1">
      <c r="BP982824" s="90"/>
    </row>
    <row r="982825" spans="68:68" customFormat="1">
      <c r="BP982825" s="90"/>
    </row>
    <row r="982826" spans="68:68" customFormat="1">
      <c r="BP982826" s="90"/>
    </row>
    <row r="982827" spans="68:68" customFormat="1">
      <c r="BP982827" s="90"/>
    </row>
    <row r="982828" spans="68:68" customFormat="1">
      <c r="BP982828" s="90"/>
    </row>
    <row r="982829" spans="68:68" customFormat="1">
      <c r="BP982829" s="90"/>
    </row>
    <row r="982830" spans="68:68" customFormat="1">
      <c r="BP982830" s="90"/>
    </row>
    <row r="982831" spans="68:68" customFormat="1">
      <c r="BP982831" s="90"/>
    </row>
    <row r="982832" spans="68:68" customFormat="1">
      <c r="BP982832" s="90"/>
    </row>
    <row r="982833" spans="68:68" customFormat="1">
      <c r="BP982833" s="90"/>
    </row>
    <row r="982834" spans="68:68" customFormat="1">
      <c r="BP982834" s="90"/>
    </row>
    <row r="982835" spans="68:68" customFormat="1">
      <c r="BP982835" s="90"/>
    </row>
    <row r="982836" spans="68:68" customFormat="1">
      <c r="BP982836" s="90"/>
    </row>
    <row r="982837" spans="68:68" customFormat="1">
      <c r="BP982837" s="90"/>
    </row>
    <row r="982838" spans="68:68" customFormat="1">
      <c r="BP982838" s="90"/>
    </row>
    <row r="982839" spans="68:68" customFormat="1">
      <c r="BP982839" s="90"/>
    </row>
    <row r="982840" spans="68:68" customFormat="1">
      <c r="BP982840" s="90"/>
    </row>
    <row r="982841" spans="68:68" customFormat="1">
      <c r="BP982841" s="90"/>
    </row>
    <row r="982842" spans="68:68" customFormat="1">
      <c r="BP982842" s="90"/>
    </row>
    <row r="982843" spans="68:68" customFormat="1">
      <c r="BP982843" s="90"/>
    </row>
    <row r="982844" spans="68:68" customFormat="1">
      <c r="BP982844" s="90"/>
    </row>
    <row r="982845" spans="68:68" customFormat="1">
      <c r="BP982845" s="90"/>
    </row>
    <row r="982846" spans="68:68" customFormat="1">
      <c r="BP982846" s="90"/>
    </row>
    <row r="982847" spans="68:68" customFormat="1">
      <c r="BP982847" s="90"/>
    </row>
    <row r="982848" spans="68:68" customFormat="1">
      <c r="BP982848" s="90"/>
    </row>
    <row r="982849" spans="68:68" customFormat="1">
      <c r="BP982849" s="90"/>
    </row>
    <row r="982850" spans="68:68" customFormat="1">
      <c r="BP982850" s="90"/>
    </row>
    <row r="982851" spans="68:68" customFormat="1">
      <c r="BP982851" s="90"/>
    </row>
    <row r="982852" spans="68:68" customFormat="1">
      <c r="BP982852" s="90"/>
    </row>
    <row r="982853" spans="68:68" customFormat="1">
      <c r="BP982853" s="90"/>
    </row>
    <row r="982854" spans="68:68" customFormat="1">
      <c r="BP982854" s="90"/>
    </row>
    <row r="982855" spans="68:68" customFormat="1">
      <c r="BP982855" s="90"/>
    </row>
    <row r="982856" spans="68:68" customFormat="1">
      <c r="BP982856" s="90"/>
    </row>
    <row r="982857" spans="68:68" customFormat="1">
      <c r="BP982857" s="90"/>
    </row>
    <row r="982858" spans="68:68" customFormat="1">
      <c r="BP982858" s="90"/>
    </row>
    <row r="982859" spans="68:68" customFormat="1">
      <c r="BP982859" s="90"/>
    </row>
    <row r="982860" spans="68:68" customFormat="1">
      <c r="BP982860" s="90"/>
    </row>
    <row r="982861" spans="68:68" customFormat="1">
      <c r="BP982861" s="90"/>
    </row>
    <row r="982862" spans="68:68" customFormat="1">
      <c r="BP982862" s="90"/>
    </row>
    <row r="982863" spans="68:68" customFormat="1">
      <c r="BP982863" s="90"/>
    </row>
    <row r="982864" spans="68:68" customFormat="1">
      <c r="BP982864" s="90"/>
    </row>
    <row r="982865" spans="68:68" customFormat="1">
      <c r="BP982865" s="90"/>
    </row>
    <row r="982866" spans="68:68" customFormat="1">
      <c r="BP982866" s="90"/>
    </row>
    <row r="982867" spans="68:68" customFormat="1">
      <c r="BP982867" s="90"/>
    </row>
    <row r="982868" spans="68:68" customFormat="1">
      <c r="BP982868" s="90"/>
    </row>
    <row r="982869" spans="68:68" customFormat="1">
      <c r="BP982869" s="90"/>
    </row>
    <row r="982870" spans="68:68" customFormat="1">
      <c r="BP982870" s="90"/>
    </row>
    <row r="982871" spans="68:68" customFormat="1">
      <c r="BP982871" s="90"/>
    </row>
    <row r="982872" spans="68:68" customFormat="1">
      <c r="BP982872" s="90"/>
    </row>
    <row r="982873" spans="68:68" customFormat="1">
      <c r="BP982873" s="90"/>
    </row>
    <row r="982874" spans="68:68" customFormat="1">
      <c r="BP982874" s="90"/>
    </row>
    <row r="982875" spans="68:68" customFormat="1">
      <c r="BP982875" s="90"/>
    </row>
    <row r="982876" spans="68:68" customFormat="1">
      <c r="BP982876" s="90"/>
    </row>
    <row r="982877" spans="68:68" customFormat="1">
      <c r="BP982877" s="90"/>
    </row>
    <row r="982878" spans="68:68" customFormat="1">
      <c r="BP982878" s="90"/>
    </row>
    <row r="982879" spans="68:68" customFormat="1">
      <c r="BP982879" s="90"/>
    </row>
    <row r="982880" spans="68:68" customFormat="1">
      <c r="BP982880" s="90"/>
    </row>
    <row r="982881" spans="68:68" customFormat="1">
      <c r="BP982881" s="90"/>
    </row>
    <row r="982882" spans="68:68" customFormat="1">
      <c r="BP982882" s="90"/>
    </row>
    <row r="982883" spans="68:68" customFormat="1">
      <c r="BP982883" s="90"/>
    </row>
    <row r="982884" spans="68:68" customFormat="1">
      <c r="BP982884" s="90"/>
    </row>
    <row r="982885" spans="68:68" customFormat="1">
      <c r="BP982885" s="90"/>
    </row>
    <row r="982886" spans="68:68" customFormat="1">
      <c r="BP982886" s="90"/>
    </row>
    <row r="982887" spans="68:68" customFormat="1">
      <c r="BP982887" s="90"/>
    </row>
    <row r="982888" spans="68:68" customFormat="1">
      <c r="BP982888" s="90"/>
    </row>
    <row r="982889" spans="68:68" customFormat="1">
      <c r="BP982889" s="90"/>
    </row>
    <row r="982890" spans="68:68" customFormat="1">
      <c r="BP982890" s="90"/>
    </row>
    <row r="982891" spans="68:68" customFormat="1">
      <c r="BP982891" s="90"/>
    </row>
    <row r="982892" spans="68:68" customFormat="1">
      <c r="BP982892" s="90"/>
    </row>
    <row r="982893" spans="68:68" customFormat="1">
      <c r="BP982893" s="90"/>
    </row>
    <row r="982894" spans="68:68" customFormat="1">
      <c r="BP982894" s="90"/>
    </row>
    <row r="982895" spans="68:68" customFormat="1">
      <c r="BP982895" s="90"/>
    </row>
    <row r="982896" spans="68:68" customFormat="1">
      <c r="BP982896" s="90"/>
    </row>
    <row r="982897" spans="68:68" customFormat="1">
      <c r="BP982897" s="90"/>
    </row>
    <row r="982898" spans="68:68" customFormat="1">
      <c r="BP982898" s="90"/>
    </row>
    <row r="982899" spans="68:68" customFormat="1">
      <c r="BP982899" s="90"/>
    </row>
    <row r="982900" spans="68:68" customFormat="1">
      <c r="BP982900" s="90"/>
    </row>
    <row r="982901" spans="68:68" customFormat="1">
      <c r="BP982901" s="90"/>
    </row>
    <row r="982902" spans="68:68" customFormat="1">
      <c r="BP982902" s="90"/>
    </row>
    <row r="982903" spans="68:68" customFormat="1">
      <c r="BP982903" s="90"/>
    </row>
    <row r="982904" spans="68:68" customFormat="1">
      <c r="BP982904" s="90"/>
    </row>
    <row r="982905" spans="68:68" customFormat="1">
      <c r="BP982905" s="90"/>
    </row>
    <row r="982906" spans="68:68" customFormat="1">
      <c r="BP982906" s="90"/>
    </row>
    <row r="982907" spans="68:68" customFormat="1">
      <c r="BP982907" s="90"/>
    </row>
    <row r="982908" spans="68:68" customFormat="1">
      <c r="BP982908" s="90"/>
    </row>
    <row r="982909" spans="68:68" customFormat="1">
      <c r="BP982909" s="90"/>
    </row>
    <row r="982910" spans="68:68" customFormat="1">
      <c r="BP982910" s="90"/>
    </row>
    <row r="982911" spans="68:68" customFormat="1">
      <c r="BP982911" s="90"/>
    </row>
    <row r="982912" spans="68:68" customFormat="1">
      <c r="BP982912" s="90"/>
    </row>
    <row r="982913" spans="68:68" customFormat="1">
      <c r="BP982913" s="90"/>
    </row>
    <row r="982914" spans="68:68" customFormat="1">
      <c r="BP982914" s="90"/>
    </row>
    <row r="982915" spans="68:68" customFormat="1">
      <c r="BP982915" s="90"/>
    </row>
    <row r="982916" spans="68:68" customFormat="1">
      <c r="BP982916" s="90"/>
    </row>
    <row r="982917" spans="68:68" customFormat="1">
      <c r="BP982917" s="90"/>
    </row>
    <row r="982918" spans="68:68" customFormat="1">
      <c r="BP982918" s="90"/>
    </row>
    <row r="982919" spans="68:68" customFormat="1">
      <c r="BP982919" s="90"/>
    </row>
    <row r="982920" spans="68:68" customFormat="1">
      <c r="BP982920" s="90"/>
    </row>
    <row r="982921" spans="68:68" customFormat="1">
      <c r="BP982921" s="90"/>
    </row>
    <row r="982922" spans="68:68" customFormat="1">
      <c r="BP982922" s="90"/>
    </row>
    <row r="982923" spans="68:68" customFormat="1">
      <c r="BP982923" s="90"/>
    </row>
    <row r="982924" spans="68:68" customFormat="1">
      <c r="BP982924" s="90"/>
    </row>
    <row r="982925" spans="68:68" customFormat="1">
      <c r="BP982925" s="90"/>
    </row>
    <row r="982926" spans="68:68" customFormat="1">
      <c r="BP982926" s="90"/>
    </row>
    <row r="982927" spans="68:68" customFormat="1">
      <c r="BP982927" s="90"/>
    </row>
    <row r="982928" spans="68:68" customFormat="1">
      <c r="BP982928" s="90"/>
    </row>
    <row r="982929" spans="68:68" customFormat="1">
      <c r="BP982929" s="90"/>
    </row>
    <row r="982930" spans="68:68" customFormat="1">
      <c r="BP982930" s="90"/>
    </row>
    <row r="982931" spans="68:68" customFormat="1">
      <c r="BP982931" s="90"/>
    </row>
    <row r="982932" spans="68:68" customFormat="1">
      <c r="BP982932" s="90"/>
    </row>
    <row r="982933" spans="68:68" customFormat="1">
      <c r="BP982933" s="90"/>
    </row>
    <row r="982934" spans="68:68" customFormat="1">
      <c r="BP982934" s="90"/>
    </row>
    <row r="982935" spans="68:68" customFormat="1">
      <c r="BP982935" s="90"/>
    </row>
    <row r="982936" spans="68:68" customFormat="1">
      <c r="BP982936" s="90"/>
    </row>
    <row r="982937" spans="68:68" customFormat="1">
      <c r="BP982937" s="90"/>
    </row>
    <row r="982938" spans="68:68" customFormat="1">
      <c r="BP982938" s="90"/>
    </row>
    <row r="982939" spans="68:68" customFormat="1">
      <c r="BP982939" s="90"/>
    </row>
    <row r="982940" spans="68:68" customFormat="1">
      <c r="BP982940" s="90"/>
    </row>
    <row r="982941" spans="68:68" customFormat="1">
      <c r="BP982941" s="90"/>
    </row>
    <row r="982942" spans="68:68" customFormat="1">
      <c r="BP982942" s="90"/>
    </row>
    <row r="982943" spans="68:68" customFormat="1">
      <c r="BP982943" s="90"/>
    </row>
    <row r="982944" spans="68:68" customFormat="1">
      <c r="BP982944" s="90"/>
    </row>
    <row r="982945" spans="68:68" customFormat="1">
      <c r="BP982945" s="90"/>
    </row>
    <row r="982946" spans="68:68" customFormat="1">
      <c r="BP982946" s="90"/>
    </row>
    <row r="982947" spans="68:68" customFormat="1">
      <c r="BP982947" s="90"/>
    </row>
    <row r="982948" spans="68:68" customFormat="1">
      <c r="BP982948" s="90"/>
    </row>
    <row r="982949" spans="68:68" customFormat="1">
      <c r="BP982949" s="90"/>
    </row>
    <row r="982950" spans="68:68" customFormat="1">
      <c r="BP982950" s="90"/>
    </row>
    <row r="982951" spans="68:68" customFormat="1">
      <c r="BP982951" s="90"/>
    </row>
    <row r="982952" spans="68:68" customFormat="1">
      <c r="BP982952" s="90"/>
    </row>
    <row r="982953" spans="68:68" customFormat="1">
      <c r="BP982953" s="90"/>
    </row>
    <row r="982954" spans="68:68" customFormat="1">
      <c r="BP982954" s="90"/>
    </row>
    <row r="982955" spans="68:68" customFormat="1">
      <c r="BP982955" s="90"/>
    </row>
    <row r="982956" spans="68:68" customFormat="1">
      <c r="BP982956" s="90"/>
    </row>
    <row r="982957" spans="68:68" customFormat="1">
      <c r="BP982957" s="90"/>
    </row>
    <row r="982958" spans="68:68" customFormat="1">
      <c r="BP982958" s="90"/>
    </row>
    <row r="982959" spans="68:68" customFormat="1">
      <c r="BP982959" s="90"/>
    </row>
    <row r="982960" spans="68:68" customFormat="1">
      <c r="BP982960" s="90"/>
    </row>
    <row r="982961" spans="68:68" customFormat="1">
      <c r="BP982961" s="90"/>
    </row>
    <row r="982962" spans="68:68" customFormat="1">
      <c r="BP982962" s="90"/>
    </row>
    <row r="982963" spans="68:68" customFormat="1">
      <c r="BP982963" s="90"/>
    </row>
    <row r="982964" spans="68:68" customFormat="1">
      <c r="BP982964" s="90"/>
    </row>
    <row r="982965" spans="68:68" customFormat="1">
      <c r="BP982965" s="90"/>
    </row>
    <row r="982966" spans="68:68" customFormat="1">
      <c r="BP982966" s="90"/>
    </row>
    <row r="982967" spans="68:68" customFormat="1">
      <c r="BP982967" s="90"/>
    </row>
    <row r="982968" spans="68:68" customFormat="1">
      <c r="BP982968" s="90"/>
    </row>
    <row r="982969" spans="68:68" customFormat="1">
      <c r="BP982969" s="90"/>
    </row>
    <row r="982970" spans="68:68" customFormat="1">
      <c r="BP982970" s="90"/>
    </row>
    <row r="982971" spans="68:68" customFormat="1">
      <c r="BP982971" s="90"/>
    </row>
    <row r="982972" spans="68:68" customFormat="1">
      <c r="BP982972" s="90"/>
    </row>
    <row r="982973" spans="68:68" customFormat="1">
      <c r="BP982973" s="90"/>
    </row>
    <row r="982974" spans="68:68" customFormat="1">
      <c r="BP982974" s="90"/>
    </row>
    <row r="982975" spans="68:68" customFormat="1">
      <c r="BP982975" s="90"/>
    </row>
    <row r="982976" spans="68:68" customFormat="1">
      <c r="BP982976" s="90"/>
    </row>
    <row r="982977" spans="68:68" customFormat="1">
      <c r="BP982977" s="90"/>
    </row>
    <row r="982978" spans="68:68" customFormat="1">
      <c r="BP982978" s="90"/>
    </row>
    <row r="982979" spans="68:68" customFormat="1">
      <c r="BP982979" s="90"/>
    </row>
    <row r="982980" spans="68:68" customFormat="1">
      <c r="BP982980" s="90"/>
    </row>
    <row r="982981" spans="68:68" customFormat="1">
      <c r="BP982981" s="90"/>
    </row>
    <row r="982982" spans="68:68" customFormat="1">
      <c r="BP982982" s="90"/>
    </row>
    <row r="982983" spans="68:68" customFormat="1">
      <c r="BP982983" s="90"/>
    </row>
    <row r="982984" spans="68:68" customFormat="1">
      <c r="BP982984" s="90"/>
    </row>
    <row r="982985" spans="68:68" customFormat="1">
      <c r="BP982985" s="90"/>
    </row>
    <row r="982986" spans="68:68" customFormat="1">
      <c r="BP982986" s="90"/>
    </row>
    <row r="982987" spans="68:68" customFormat="1">
      <c r="BP982987" s="90"/>
    </row>
    <row r="982988" spans="68:68" customFormat="1">
      <c r="BP982988" s="90"/>
    </row>
    <row r="982989" spans="68:68" customFormat="1">
      <c r="BP982989" s="90"/>
    </row>
    <row r="982990" spans="68:68" customFormat="1">
      <c r="BP982990" s="90"/>
    </row>
    <row r="982991" spans="68:68" customFormat="1">
      <c r="BP982991" s="90"/>
    </row>
    <row r="982992" spans="68:68" customFormat="1">
      <c r="BP982992" s="90"/>
    </row>
    <row r="982993" spans="68:68" customFormat="1">
      <c r="BP982993" s="90"/>
    </row>
    <row r="982994" spans="68:68" customFormat="1">
      <c r="BP982994" s="90"/>
    </row>
    <row r="982995" spans="68:68" customFormat="1">
      <c r="BP982995" s="90"/>
    </row>
    <row r="982996" spans="68:68" customFormat="1">
      <c r="BP982996" s="90"/>
    </row>
    <row r="982997" spans="68:68" customFormat="1">
      <c r="BP982997" s="90"/>
    </row>
    <row r="982998" spans="68:68" customFormat="1">
      <c r="BP982998" s="90"/>
    </row>
    <row r="982999" spans="68:68" customFormat="1">
      <c r="BP982999" s="90"/>
    </row>
    <row r="983000" spans="68:68" customFormat="1">
      <c r="BP983000" s="90"/>
    </row>
    <row r="983001" spans="68:68" customFormat="1">
      <c r="BP983001" s="90"/>
    </row>
    <row r="983002" spans="68:68" customFormat="1">
      <c r="BP983002" s="90"/>
    </row>
    <row r="983003" spans="68:68" customFormat="1">
      <c r="BP983003" s="90"/>
    </row>
    <row r="983004" spans="68:68" customFormat="1">
      <c r="BP983004" s="90"/>
    </row>
    <row r="983005" spans="68:68" customFormat="1">
      <c r="BP983005" s="90"/>
    </row>
    <row r="983006" spans="68:68" customFormat="1">
      <c r="BP983006" s="90"/>
    </row>
    <row r="983007" spans="68:68" customFormat="1">
      <c r="BP983007" s="90"/>
    </row>
    <row r="983008" spans="68:68" customFormat="1">
      <c r="BP983008" s="90"/>
    </row>
    <row r="983009" spans="68:68" customFormat="1">
      <c r="BP983009" s="90"/>
    </row>
    <row r="983010" spans="68:68" customFormat="1">
      <c r="BP983010" s="90"/>
    </row>
    <row r="983011" spans="68:68" customFormat="1">
      <c r="BP983011" s="90"/>
    </row>
    <row r="983012" spans="68:68" customFormat="1">
      <c r="BP983012" s="90"/>
    </row>
    <row r="983013" spans="68:68" customFormat="1">
      <c r="BP983013" s="90"/>
    </row>
    <row r="983014" spans="68:68" customFormat="1">
      <c r="BP983014" s="90"/>
    </row>
    <row r="983015" spans="68:68" customFormat="1">
      <c r="BP983015" s="90"/>
    </row>
    <row r="983016" spans="68:68" customFormat="1">
      <c r="BP983016" s="90"/>
    </row>
    <row r="983017" spans="68:68" customFormat="1">
      <c r="BP983017" s="90"/>
    </row>
    <row r="983018" spans="68:68" customFormat="1">
      <c r="BP983018" s="90"/>
    </row>
    <row r="983019" spans="68:68" customFormat="1">
      <c r="BP983019" s="90"/>
    </row>
    <row r="983020" spans="68:68" customFormat="1">
      <c r="BP983020" s="90"/>
    </row>
    <row r="983021" spans="68:68" customFormat="1">
      <c r="BP983021" s="90"/>
    </row>
    <row r="983022" spans="68:68" customFormat="1">
      <c r="BP983022" s="90"/>
    </row>
    <row r="983023" spans="68:68" customFormat="1">
      <c r="BP983023" s="90"/>
    </row>
    <row r="983024" spans="68:68" customFormat="1">
      <c r="BP983024" s="90"/>
    </row>
    <row r="983025" spans="68:68" customFormat="1">
      <c r="BP983025" s="90"/>
    </row>
    <row r="983026" spans="68:68" customFormat="1">
      <c r="BP983026" s="90"/>
    </row>
    <row r="983027" spans="68:68" customFormat="1">
      <c r="BP983027" s="90"/>
    </row>
    <row r="983028" spans="68:68" customFormat="1">
      <c r="BP983028" s="90"/>
    </row>
    <row r="983029" spans="68:68" customFormat="1">
      <c r="BP983029" s="90"/>
    </row>
    <row r="983030" spans="68:68" customFormat="1">
      <c r="BP983030" s="90"/>
    </row>
    <row r="983031" spans="68:68" customFormat="1">
      <c r="BP983031" s="90"/>
    </row>
    <row r="983032" spans="68:68" customFormat="1">
      <c r="BP983032" s="90"/>
    </row>
    <row r="983033" spans="68:68" customFormat="1">
      <c r="BP983033" s="90"/>
    </row>
    <row r="983034" spans="68:68" customFormat="1">
      <c r="BP983034" s="90"/>
    </row>
    <row r="983035" spans="68:68" customFormat="1">
      <c r="BP983035" s="90"/>
    </row>
    <row r="983036" spans="68:68" customFormat="1">
      <c r="BP983036" s="90"/>
    </row>
    <row r="983037" spans="68:68" customFormat="1">
      <c r="BP983037" s="90"/>
    </row>
    <row r="983038" spans="68:68" customFormat="1">
      <c r="BP983038" s="90"/>
    </row>
    <row r="983039" spans="68:68" customFormat="1">
      <c r="BP983039" s="90"/>
    </row>
    <row r="983040" spans="68:68" customFormat="1">
      <c r="BP983040" s="90"/>
    </row>
    <row r="983041" spans="68:68" customFormat="1">
      <c r="BP983041" s="90"/>
    </row>
    <row r="983042" spans="68:68" customFormat="1">
      <c r="BP983042" s="90"/>
    </row>
    <row r="983043" spans="68:68" customFormat="1">
      <c r="BP983043" s="90"/>
    </row>
    <row r="983044" spans="68:68" customFormat="1">
      <c r="BP983044" s="90"/>
    </row>
    <row r="983045" spans="68:68" customFormat="1">
      <c r="BP983045" s="90"/>
    </row>
    <row r="983046" spans="68:68" customFormat="1">
      <c r="BP983046" s="90"/>
    </row>
    <row r="983047" spans="68:68" customFormat="1">
      <c r="BP983047" s="90"/>
    </row>
    <row r="983048" spans="68:68" customFormat="1">
      <c r="BP983048" s="90"/>
    </row>
    <row r="983049" spans="68:68" customFormat="1">
      <c r="BP983049" s="90"/>
    </row>
    <row r="983050" spans="68:68" customFormat="1">
      <c r="BP983050" s="90"/>
    </row>
    <row r="983051" spans="68:68" customFormat="1">
      <c r="BP983051" s="90"/>
    </row>
    <row r="983052" spans="68:68" customFormat="1">
      <c r="BP983052" s="90"/>
    </row>
    <row r="983053" spans="68:68" customFormat="1">
      <c r="BP983053" s="90"/>
    </row>
    <row r="983054" spans="68:68" customFormat="1">
      <c r="BP983054" s="90"/>
    </row>
    <row r="983055" spans="68:68" customFormat="1">
      <c r="BP983055" s="90"/>
    </row>
    <row r="983056" spans="68:68" customFormat="1">
      <c r="BP983056" s="90"/>
    </row>
    <row r="983057" spans="68:68" customFormat="1">
      <c r="BP983057" s="90"/>
    </row>
    <row r="983058" spans="68:68" customFormat="1">
      <c r="BP983058" s="90"/>
    </row>
    <row r="983059" spans="68:68" customFormat="1">
      <c r="BP983059" s="90"/>
    </row>
    <row r="983060" spans="68:68" customFormat="1">
      <c r="BP983060" s="90"/>
    </row>
    <row r="983061" spans="68:68" customFormat="1">
      <c r="BP983061" s="90"/>
    </row>
    <row r="983062" spans="68:68" customFormat="1">
      <c r="BP983062" s="90"/>
    </row>
    <row r="983063" spans="68:68" customFormat="1">
      <c r="BP983063" s="90"/>
    </row>
    <row r="983064" spans="68:68" customFormat="1">
      <c r="BP983064" s="90"/>
    </row>
    <row r="983065" spans="68:68" customFormat="1">
      <c r="BP983065" s="90"/>
    </row>
    <row r="983066" spans="68:68" customFormat="1">
      <c r="BP983066" s="90"/>
    </row>
    <row r="983067" spans="68:68" customFormat="1">
      <c r="BP983067" s="90"/>
    </row>
    <row r="983068" spans="68:68" customFormat="1">
      <c r="BP983068" s="90"/>
    </row>
    <row r="983069" spans="68:68" customFormat="1">
      <c r="BP983069" s="90"/>
    </row>
    <row r="983070" spans="68:68" customFormat="1">
      <c r="BP983070" s="90"/>
    </row>
    <row r="983071" spans="68:68" customFormat="1">
      <c r="BP983071" s="90"/>
    </row>
    <row r="983072" spans="68:68" customFormat="1">
      <c r="BP983072" s="90"/>
    </row>
    <row r="983073" spans="68:68" customFormat="1">
      <c r="BP983073" s="90"/>
    </row>
    <row r="983074" spans="68:68" customFormat="1">
      <c r="BP983074" s="90"/>
    </row>
    <row r="983075" spans="68:68" customFormat="1">
      <c r="BP983075" s="90"/>
    </row>
    <row r="983076" spans="68:68" customFormat="1">
      <c r="BP983076" s="90"/>
    </row>
    <row r="983077" spans="68:68" customFormat="1">
      <c r="BP983077" s="90"/>
    </row>
    <row r="983078" spans="68:68" customFormat="1">
      <c r="BP983078" s="90"/>
    </row>
    <row r="983079" spans="68:68" customFormat="1">
      <c r="BP983079" s="90"/>
    </row>
    <row r="983080" spans="68:68" customFormat="1">
      <c r="BP983080" s="90"/>
    </row>
    <row r="983081" spans="68:68" customFormat="1">
      <c r="BP983081" s="90"/>
    </row>
    <row r="983082" spans="68:68" customFormat="1">
      <c r="BP983082" s="90"/>
    </row>
    <row r="983083" spans="68:68" customFormat="1">
      <c r="BP983083" s="90"/>
    </row>
    <row r="983084" spans="68:68" customFormat="1">
      <c r="BP983084" s="90"/>
    </row>
    <row r="983085" spans="68:68" customFormat="1">
      <c r="BP983085" s="90"/>
    </row>
    <row r="983086" spans="68:68" customFormat="1">
      <c r="BP983086" s="90"/>
    </row>
    <row r="983087" spans="68:68" customFormat="1">
      <c r="BP983087" s="90"/>
    </row>
    <row r="983088" spans="68:68" customFormat="1">
      <c r="BP983088" s="90"/>
    </row>
    <row r="983089" spans="68:68" customFormat="1">
      <c r="BP983089" s="90"/>
    </row>
    <row r="983090" spans="68:68" customFormat="1">
      <c r="BP983090" s="90"/>
    </row>
    <row r="983091" spans="68:68" customFormat="1">
      <c r="BP983091" s="90"/>
    </row>
    <row r="983092" spans="68:68" customFormat="1">
      <c r="BP983092" s="90"/>
    </row>
    <row r="983093" spans="68:68" customFormat="1">
      <c r="BP983093" s="90"/>
    </row>
    <row r="983094" spans="68:68" customFormat="1">
      <c r="BP983094" s="90"/>
    </row>
    <row r="983095" spans="68:68" customFormat="1">
      <c r="BP983095" s="90"/>
    </row>
    <row r="983096" spans="68:68" customFormat="1">
      <c r="BP983096" s="90"/>
    </row>
    <row r="983097" spans="68:68" customFormat="1">
      <c r="BP983097" s="90"/>
    </row>
    <row r="983098" spans="68:68" customFormat="1">
      <c r="BP983098" s="90"/>
    </row>
    <row r="983099" spans="68:68" customFormat="1">
      <c r="BP983099" s="90"/>
    </row>
    <row r="983100" spans="68:68" customFormat="1">
      <c r="BP983100" s="90"/>
    </row>
    <row r="983101" spans="68:68" customFormat="1">
      <c r="BP983101" s="90"/>
    </row>
    <row r="983102" spans="68:68" customFormat="1">
      <c r="BP983102" s="90"/>
    </row>
    <row r="983103" spans="68:68" customFormat="1">
      <c r="BP983103" s="90"/>
    </row>
    <row r="983104" spans="68:68" customFormat="1">
      <c r="BP983104" s="90"/>
    </row>
    <row r="983105" spans="68:68" customFormat="1">
      <c r="BP983105" s="90"/>
    </row>
    <row r="983106" spans="68:68" customFormat="1">
      <c r="BP983106" s="90"/>
    </row>
    <row r="983107" spans="68:68" customFormat="1">
      <c r="BP983107" s="90"/>
    </row>
    <row r="983108" spans="68:68" customFormat="1">
      <c r="BP983108" s="90"/>
    </row>
    <row r="983109" spans="68:68" customFormat="1">
      <c r="BP983109" s="90"/>
    </row>
    <row r="983110" spans="68:68" customFormat="1">
      <c r="BP983110" s="90"/>
    </row>
    <row r="983111" spans="68:68" customFormat="1">
      <c r="BP983111" s="90"/>
    </row>
    <row r="983112" spans="68:68" customFormat="1">
      <c r="BP983112" s="90"/>
    </row>
    <row r="983113" spans="68:68" customFormat="1">
      <c r="BP983113" s="90"/>
    </row>
    <row r="983114" spans="68:68" customFormat="1">
      <c r="BP983114" s="90"/>
    </row>
    <row r="983115" spans="68:68" customFormat="1">
      <c r="BP983115" s="90"/>
    </row>
    <row r="983116" spans="68:68" customFormat="1">
      <c r="BP983116" s="90"/>
    </row>
    <row r="983117" spans="68:68" customFormat="1">
      <c r="BP983117" s="90"/>
    </row>
    <row r="983118" spans="68:68" customFormat="1">
      <c r="BP983118" s="90"/>
    </row>
    <row r="983119" spans="68:68" customFormat="1">
      <c r="BP983119" s="90"/>
    </row>
    <row r="983120" spans="68:68" customFormat="1">
      <c r="BP983120" s="90"/>
    </row>
    <row r="983121" spans="68:68" customFormat="1">
      <c r="BP983121" s="90"/>
    </row>
    <row r="983122" spans="68:68" customFormat="1">
      <c r="BP983122" s="90"/>
    </row>
    <row r="983123" spans="68:68" customFormat="1">
      <c r="BP983123" s="90"/>
    </row>
    <row r="983124" spans="68:68" customFormat="1">
      <c r="BP983124" s="90"/>
    </row>
    <row r="983125" spans="68:68" customFormat="1">
      <c r="BP983125" s="90"/>
    </row>
    <row r="983126" spans="68:68" customFormat="1">
      <c r="BP983126" s="90"/>
    </row>
    <row r="983127" spans="68:68" customFormat="1">
      <c r="BP983127" s="90"/>
    </row>
    <row r="983128" spans="68:68" customFormat="1">
      <c r="BP983128" s="90"/>
    </row>
    <row r="983129" spans="68:68" customFormat="1">
      <c r="BP983129" s="90"/>
    </row>
    <row r="983130" spans="68:68" customFormat="1">
      <c r="BP983130" s="90"/>
    </row>
    <row r="983131" spans="68:68" customFormat="1">
      <c r="BP983131" s="90"/>
    </row>
    <row r="983132" spans="68:68" customFormat="1">
      <c r="BP983132" s="90"/>
    </row>
    <row r="983133" spans="68:68" customFormat="1">
      <c r="BP983133" s="90"/>
    </row>
    <row r="983134" spans="68:68" customFormat="1">
      <c r="BP983134" s="90"/>
    </row>
    <row r="983135" spans="68:68" customFormat="1">
      <c r="BP983135" s="90"/>
    </row>
    <row r="983136" spans="68:68" customFormat="1">
      <c r="BP983136" s="90"/>
    </row>
    <row r="983137" spans="68:68" customFormat="1">
      <c r="BP983137" s="90"/>
    </row>
    <row r="983138" spans="68:68" customFormat="1">
      <c r="BP983138" s="90"/>
    </row>
    <row r="983139" spans="68:68" customFormat="1">
      <c r="BP983139" s="90"/>
    </row>
    <row r="983140" spans="68:68" customFormat="1">
      <c r="BP983140" s="90"/>
    </row>
    <row r="983141" spans="68:68" customFormat="1">
      <c r="BP983141" s="90"/>
    </row>
    <row r="983142" spans="68:68" customFormat="1">
      <c r="BP983142" s="90"/>
    </row>
    <row r="983143" spans="68:68" customFormat="1">
      <c r="BP983143" s="90"/>
    </row>
    <row r="983144" spans="68:68" customFormat="1">
      <c r="BP983144" s="90"/>
    </row>
    <row r="983145" spans="68:68" customFormat="1">
      <c r="BP983145" s="90"/>
    </row>
    <row r="983146" spans="68:68" customFormat="1">
      <c r="BP983146" s="90"/>
    </row>
    <row r="983147" spans="68:68" customFormat="1">
      <c r="BP983147" s="90"/>
    </row>
    <row r="983148" spans="68:68" customFormat="1">
      <c r="BP983148" s="90"/>
    </row>
    <row r="983149" spans="68:68" customFormat="1">
      <c r="BP983149" s="90"/>
    </row>
    <row r="983150" spans="68:68" customFormat="1">
      <c r="BP983150" s="90"/>
    </row>
    <row r="983151" spans="68:68" customFormat="1">
      <c r="BP983151" s="90"/>
    </row>
    <row r="983152" spans="68:68" customFormat="1">
      <c r="BP983152" s="90"/>
    </row>
    <row r="983153" spans="68:68" customFormat="1">
      <c r="BP983153" s="90"/>
    </row>
    <row r="983154" spans="68:68" customFormat="1">
      <c r="BP983154" s="90"/>
    </row>
    <row r="983155" spans="68:68" customFormat="1">
      <c r="BP983155" s="90"/>
    </row>
    <row r="983156" spans="68:68" customFormat="1">
      <c r="BP983156" s="90"/>
    </row>
    <row r="983157" spans="68:68" customFormat="1">
      <c r="BP983157" s="90"/>
    </row>
    <row r="983158" spans="68:68" customFormat="1">
      <c r="BP983158" s="90"/>
    </row>
    <row r="983159" spans="68:68" customFormat="1">
      <c r="BP983159" s="90"/>
    </row>
    <row r="983160" spans="68:68" customFormat="1">
      <c r="BP983160" s="90"/>
    </row>
    <row r="983161" spans="68:68" customFormat="1">
      <c r="BP983161" s="90"/>
    </row>
    <row r="983162" spans="68:68" customFormat="1">
      <c r="BP983162" s="90"/>
    </row>
    <row r="983163" spans="68:68" customFormat="1">
      <c r="BP983163" s="90"/>
    </row>
    <row r="983164" spans="68:68" customFormat="1">
      <c r="BP983164" s="90"/>
    </row>
    <row r="983165" spans="68:68" customFormat="1">
      <c r="BP983165" s="90"/>
    </row>
    <row r="983166" spans="68:68" customFormat="1">
      <c r="BP983166" s="90"/>
    </row>
    <row r="983167" spans="68:68" customFormat="1">
      <c r="BP983167" s="90"/>
    </row>
    <row r="983168" spans="68:68" customFormat="1">
      <c r="BP983168" s="90"/>
    </row>
    <row r="983169" spans="68:68" customFormat="1">
      <c r="BP983169" s="90"/>
    </row>
    <row r="983170" spans="68:68" customFormat="1">
      <c r="BP983170" s="90"/>
    </row>
    <row r="983171" spans="68:68" customFormat="1">
      <c r="BP983171" s="90"/>
    </row>
    <row r="983172" spans="68:68" customFormat="1">
      <c r="BP983172" s="90"/>
    </row>
    <row r="983173" spans="68:68" customFormat="1">
      <c r="BP983173" s="90"/>
    </row>
    <row r="983174" spans="68:68" customFormat="1">
      <c r="BP983174" s="90"/>
    </row>
    <row r="983175" spans="68:68" customFormat="1">
      <c r="BP983175" s="90"/>
    </row>
    <row r="983176" spans="68:68" customFormat="1">
      <c r="BP983176" s="90"/>
    </row>
    <row r="983177" spans="68:68" customFormat="1">
      <c r="BP983177" s="90"/>
    </row>
    <row r="983178" spans="68:68" customFormat="1">
      <c r="BP983178" s="90"/>
    </row>
    <row r="983179" spans="68:68" customFormat="1">
      <c r="BP983179" s="90"/>
    </row>
    <row r="983180" spans="68:68" customFormat="1">
      <c r="BP983180" s="90"/>
    </row>
    <row r="983181" spans="68:68" customFormat="1">
      <c r="BP983181" s="90"/>
    </row>
    <row r="983182" spans="68:68" customFormat="1">
      <c r="BP983182" s="90"/>
    </row>
    <row r="983183" spans="68:68" customFormat="1">
      <c r="BP983183" s="90"/>
    </row>
    <row r="983184" spans="68:68" customFormat="1">
      <c r="BP983184" s="90"/>
    </row>
    <row r="983185" spans="68:68" customFormat="1">
      <c r="BP983185" s="90"/>
    </row>
    <row r="983186" spans="68:68" customFormat="1">
      <c r="BP983186" s="90"/>
    </row>
    <row r="983187" spans="68:68" customFormat="1">
      <c r="BP983187" s="90"/>
    </row>
    <row r="983188" spans="68:68" customFormat="1">
      <c r="BP983188" s="90"/>
    </row>
    <row r="983189" spans="68:68" customFormat="1">
      <c r="BP983189" s="90"/>
    </row>
    <row r="983190" spans="68:68" customFormat="1">
      <c r="BP983190" s="90"/>
    </row>
    <row r="983191" spans="68:68" customFormat="1">
      <c r="BP983191" s="90"/>
    </row>
    <row r="983192" spans="68:68" customFormat="1">
      <c r="BP983192" s="90"/>
    </row>
    <row r="983193" spans="68:68" customFormat="1">
      <c r="BP983193" s="90"/>
    </row>
    <row r="983194" spans="68:68" customFormat="1">
      <c r="BP983194" s="90"/>
    </row>
    <row r="983195" spans="68:68" customFormat="1">
      <c r="BP983195" s="90"/>
    </row>
    <row r="983196" spans="68:68" customFormat="1">
      <c r="BP983196" s="90"/>
    </row>
    <row r="983197" spans="68:68" customFormat="1">
      <c r="BP983197" s="90"/>
    </row>
    <row r="983198" spans="68:68" customFormat="1">
      <c r="BP983198" s="90"/>
    </row>
    <row r="983199" spans="68:68" customFormat="1">
      <c r="BP983199" s="90"/>
    </row>
    <row r="983200" spans="68:68" customFormat="1">
      <c r="BP983200" s="90"/>
    </row>
    <row r="983201" spans="68:68" customFormat="1">
      <c r="BP983201" s="90"/>
    </row>
    <row r="983202" spans="68:68" customFormat="1">
      <c r="BP983202" s="90"/>
    </row>
    <row r="983203" spans="68:68" customFormat="1">
      <c r="BP983203" s="90"/>
    </row>
    <row r="983204" spans="68:68" customFormat="1">
      <c r="BP983204" s="90"/>
    </row>
    <row r="983205" spans="68:68" customFormat="1">
      <c r="BP983205" s="90"/>
    </row>
    <row r="983206" spans="68:68" customFormat="1">
      <c r="BP983206" s="90"/>
    </row>
    <row r="983207" spans="68:68" customFormat="1">
      <c r="BP983207" s="90"/>
    </row>
    <row r="983208" spans="68:68" customFormat="1">
      <c r="BP983208" s="90"/>
    </row>
    <row r="983209" spans="68:68" customFormat="1">
      <c r="BP983209" s="90"/>
    </row>
    <row r="983210" spans="68:68" customFormat="1">
      <c r="BP983210" s="90"/>
    </row>
    <row r="983211" spans="68:68" customFormat="1">
      <c r="BP983211" s="90"/>
    </row>
    <row r="983212" spans="68:68" customFormat="1">
      <c r="BP983212" s="90"/>
    </row>
    <row r="983213" spans="68:68" customFormat="1">
      <c r="BP983213" s="90"/>
    </row>
    <row r="983214" spans="68:68" customFormat="1">
      <c r="BP983214" s="90"/>
    </row>
    <row r="983215" spans="68:68" customFormat="1">
      <c r="BP983215" s="90"/>
    </row>
    <row r="983216" spans="68:68" customFormat="1">
      <c r="BP983216" s="90"/>
    </row>
    <row r="983217" spans="68:68" customFormat="1">
      <c r="BP983217" s="90"/>
    </row>
    <row r="983218" spans="68:68" customFormat="1">
      <c r="BP983218" s="90"/>
    </row>
    <row r="983219" spans="68:68" customFormat="1">
      <c r="BP983219" s="90"/>
    </row>
    <row r="983220" spans="68:68" customFormat="1">
      <c r="BP983220" s="90"/>
    </row>
    <row r="983221" spans="68:68" customFormat="1">
      <c r="BP983221" s="90"/>
    </row>
    <row r="983222" spans="68:68" customFormat="1">
      <c r="BP983222" s="90"/>
    </row>
    <row r="983223" spans="68:68" customFormat="1">
      <c r="BP983223" s="90"/>
    </row>
    <row r="983224" spans="68:68" customFormat="1">
      <c r="BP983224" s="90"/>
    </row>
    <row r="983225" spans="68:68" customFormat="1">
      <c r="BP983225" s="90"/>
    </row>
    <row r="983226" spans="68:68" customFormat="1">
      <c r="BP983226" s="90"/>
    </row>
    <row r="983227" spans="68:68" customFormat="1">
      <c r="BP983227" s="90"/>
    </row>
    <row r="983228" spans="68:68" customFormat="1">
      <c r="BP983228" s="90"/>
    </row>
    <row r="983229" spans="68:68" customFormat="1">
      <c r="BP983229" s="90"/>
    </row>
    <row r="983230" spans="68:68" customFormat="1">
      <c r="BP983230" s="90"/>
    </row>
    <row r="983231" spans="68:68" customFormat="1">
      <c r="BP983231" s="90"/>
    </row>
    <row r="983232" spans="68:68" customFormat="1">
      <c r="BP983232" s="90"/>
    </row>
    <row r="983233" spans="68:68" customFormat="1">
      <c r="BP983233" s="90"/>
    </row>
    <row r="983234" spans="68:68" customFormat="1">
      <c r="BP983234" s="90"/>
    </row>
    <row r="983235" spans="68:68" customFormat="1">
      <c r="BP983235" s="90"/>
    </row>
    <row r="983236" spans="68:68" customFormat="1">
      <c r="BP983236" s="90"/>
    </row>
    <row r="983237" spans="68:68" customFormat="1">
      <c r="BP983237" s="90"/>
    </row>
    <row r="983238" spans="68:68" customFormat="1">
      <c r="BP983238" s="90"/>
    </row>
    <row r="983239" spans="68:68" customFormat="1">
      <c r="BP983239" s="90"/>
    </row>
    <row r="983240" spans="68:68" customFormat="1">
      <c r="BP983240" s="90"/>
    </row>
    <row r="983241" spans="68:68" customFormat="1">
      <c r="BP983241" s="90"/>
    </row>
    <row r="983242" spans="68:68" customFormat="1">
      <c r="BP983242" s="90"/>
    </row>
    <row r="983243" spans="68:68" customFormat="1">
      <c r="BP983243" s="90"/>
    </row>
    <row r="983244" spans="68:68" customFormat="1">
      <c r="BP983244" s="90"/>
    </row>
    <row r="983245" spans="68:68" customFormat="1">
      <c r="BP983245" s="90"/>
    </row>
    <row r="983246" spans="68:68" customFormat="1">
      <c r="BP983246" s="90"/>
    </row>
    <row r="983247" spans="68:68" customFormat="1">
      <c r="BP983247" s="90"/>
    </row>
    <row r="983248" spans="68:68" customFormat="1">
      <c r="BP983248" s="90"/>
    </row>
    <row r="983249" spans="68:68" customFormat="1">
      <c r="BP983249" s="90"/>
    </row>
    <row r="983250" spans="68:68" customFormat="1">
      <c r="BP983250" s="90"/>
    </row>
    <row r="983251" spans="68:68" customFormat="1">
      <c r="BP983251" s="90"/>
    </row>
    <row r="983252" spans="68:68" customFormat="1">
      <c r="BP983252" s="90"/>
    </row>
    <row r="983253" spans="68:68" customFormat="1">
      <c r="BP983253" s="90"/>
    </row>
    <row r="983254" spans="68:68" customFormat="1">
      <c r="BP983254" s="90"/>
    </row>
    <row r="983255" spans="68:68" customFormat="1">
      <c r="BP983255" s="90"/>
    </row>
    <row r="983256" spans="68:68" customFormat="1">
      <c r="BP983256" s="90"/>
    </row>
    <row r="983257" spans="68:68" customFormat="1">
      <c r="BP983257" s="90"/>
    </row>
    <row r="983258" spans="68:68" customFormat="1">
      <c r="BP983258" s="90"/>
    </row>
    <row r="983259" spans="68:68" customFormat="1">
      <c r="BP983259" s="90"/>
    </row>
    <row r="983260" spans="68:68" customFormat="1">
      <c r="BP983260" s="90"/>
    </row>
    <row r="983261" spans="68:68" customFormat="1">
      <c r="BP983261" s="90"/>
    </row>
    <row r="983262" spans="68:68" customFormat="1">
      <c r="BP983262" s="90"/>
    </row>
    <row r="983263" spans="68:68" customFormat="1">
      <c r="BP983263" s="90"/>
    </row>
    <row r="983264" spans="68:68" customFormat="1">
      <c r="BP983264" s="90"/>
    </row>
    <row r="983265" spans="68:68" customFormat="1">
      <c r="BP983265" s="90"/>
    </row>
    <row r="983266" spans="68:68" customFormat="1">
      <c r="BP983266" s="90"/>
    </row>
    <row r="983267" spans="68:68" customFormat="1">
      <c r="BP983267" s="90"/>
    </row>
    <row r="983268" spans="68:68" customFormat="1">
      <c r="BP983268" s="90"/>
    </row>
    <row r="983269" spans="68:68" customFormat="1">
      <c r="BP983269" s="90"/>
    </row>
    <row r="983270" spans="68:68" customFormat="1">
      <c r="BP983270" s="90"/>
    </row>
    <row r="983271" spans="68:68" customFormat="1">
      <c r="BP983271" s="90"/>
    </row>
    <row r="983272" spans="68:68" customFormat="1">
      <c r="BP983272" s="90"/>
    </row>
    <row r="983273" spans="68:68" customFormat="1">
      <c r="BP983273" s="90"/>
    </row>
    <row r="983274" spans="68:68" customFormat="1">
      <c r="BP983274" s="90"/>
    </row>
    <row r="983275" spans="68:68" customFormat="1">
      <c r="BP983275" s="90"/>
    </row>
    <row r="983276" spans="68:68" customFormat="1">
      <c r="BP983276" s="90"/>
    </row>
    <row r="983277" spans="68:68" customFormat="1">
      <c r="BP983277" s="90"/>
    </row>
    <row r="983278" spans="68:68" customFormat="1">
      <c r="BP983278" s="90"/>
    </row>
    <row r="983279" spans="68:68" customFormat="1">
      <c r="BP983279" s="90"/>
    </row>
    <row r="983280" spans="68:68" customFormat="1">
      <c r="BP983280" s="90"/>
    </row>
    <row r="983281" spans="68:68" customFormat="1">
      <c r="BP983281" s="90"/>
    </row>
    <row r="983282" spans="68:68" customFormat="1">
      <c r="BP983282" s="90"/>
    </row>
    <row r="983283" spans="68:68" customFormat="1">
      <c r="BP983283" s="90"/>
    </row>
    <row r="983284" spans="68:68" customFormat="1">
      <c r="BP983284" s="90"/>
    </row>
    <row r="983285" spans="68:68" customFormat="1">
      <c r="BP983285" s="90"/>
    </row>
    <row r="983286" spans="68:68" customFormat="1">
      <c r="BP983286" s="90"/>
    </row>
    <row r="983287" spans="68:68" customFormat="1">
      <c r="BP983287" s="90"/>
    </row>
    <row r="983288" spans="68:68" customFormat="1">
      <c r="BP983288" s="90"/>
    </row>
    <row r="983289" spans="68:68" customFormat="1">
      <c r="BP983289" s="90"/>
    </row>
    <row r="983290" spans="68:68" customFormat="1">
      <c r="BP983290" s="90"/>
    </row>
    <row r="983291" spans="68:68" customFormat="1">
      <c r="BP983291" s="90"/>
    </row>
    <row r="983292" spans="68:68" customFormat="1">
      <c r="BP983292" s="90"/>
    </row>
    <row r="983293" spans="68:68" customFormat="1">
      <c r="BP983293" s="90"/>
    </row>
    <row r="983294" spans="68:68" customFormat="1">
      <c r="BP983294" s="90"/>
    </row>
    <row r="983295" spans="68:68" customFormat="1">
      <c r="BP983295" s="90"/>
    </row>
    <row r="983296" spans="68:68" customFormat="1">
      <c r="BP983296" s="90"/>
    </row>
    <row r="983297" spans="68:68" customFormat="1">
      <c r="BP983297" s="90"/>
    </row>
    <row r="983298" spans="68:68" customFormat="1">
      <c r="BP983298" s="90"/>
    </row>
    <row r="983299" spans="68:68" customFormat="1">
      <c r="BP983299" s="90"/>
    </row>
    <row r="983300" spans="68:68" customFormat="1">
      <c r="BP983300" s="90"/>
    </row>
    <row r="983301" spans="68:68" customFormat="1">
      <c r="BP983301" s="90"/>
    </row>
    <row r="983302" spans="68:68" customFormat="1">
      <c r="BP983302" s="90"/>
    </row>
    <row r="983303" spans="68:68" customFormat="1">
      <c r="BP983303" s="90"/>
    </row>
    <row r="983304" spans="68:68" customFormat="1">
      <c r="BP983304" s="90"/>
    </row>
    <row r="983305" spans="68:68" customFormat="1">
      <c r="BP983305" s="90"/>
    </row>
    <row r="983306" spans="68:68" customFormat="1">
      <c r="BP983306" s="90"/>
    </row>
    <row r="983307" spans="68:68" customFormat="1">
      <c r="BP983307" s="90"/>
    </row>
    <row r="983308" spans="68:68" customFormat="1">
      <c r="BP983308" s="90"/>
    </row>
    <row r="983309" spans="68:68" customFormat="1">
      <c r="BP983309" s="90"/>
    </row>
    <row r="983310" spans="68:68" customFormat="1">
      <c r="BP983310" s="90"/>
    </row>
    <row r="983311" spans="68:68" customFormat="1">
      <c r="BP983311" s="90"/>
    </row>
    <row r="983312" spans="68:68" customFormat="1">
      <c r="BP983312" s="90"/>
    </row>
    <row r="983313" spans="68:68" customFormat="1">
      <c r="BP983313" s="90"/>
    </row>
    <row r="983314" spans="68:68" customFormat="1">
      <c r="BP983314" s="90"/>
    </row>
    <row r="983315" spans="68:68" customFormat="1">
      <c r="BP983315" s="90"/>
    </row>
    <row r="983316" spans="68:68" customFormat="1">
      <c r="BP983316" s="90"/>
    </row>
    <row r="983317" spans="68:68" customFormat="1">
      <c r="BP983317" s="90"/>
    </row>
    <row r="983318" spans="68:68" customFormat="1">
      <c r="BP983318" s="90"/>
    </row>
    <row r="983319" spans="68:68" customFormat="1">
      <c r="BP983319" s="90"/>
    </row>
    <row r="983320" spans="68:68" customFormat="1">
      <c r="BP983320" s="90"/>
    </row>
    <row r="983321" spans="68:68" customFormat="1">
      <c r="BP983321" s="90"/>
    </row>
    <row r="983322" spans="68:68" customFormat="1">
      <c r="BP983322" s="90"/>
    </row>
    <row r="983323" spans="68:68" customFormat="1">
      <c r="BP983323" s="90"/>
    </row>
    <row r="983324" spans="68:68" customFormat="1">
      <c r="BP983324" s="90"/>
    </row>
    <row r="983325" spans="68:68" customFormat="1">
      <c r="BP983325" s="90"/>
    </row>
    <row r="983326" spans="68:68" customFormat="1">
      <c r="BP983326" s="90"/>
    </row>
    <row r="983327" spans="68:68" customFormat="1">
      <c r="BP983327" s="90"/>
    </row>
    <row r="983328" spans="68:68" customFormat="1">
      <c r="BP983328" s="90"/>
    </row>
    <row r="983329" spans="68:68" customFormat="1">
      <c r="BP983329" s="90"/>
    </row>
    <row r="983330" spans="68:68" customFormat="1">
      <c r="BP983330" s="90"/>
    </row>
    <row r="983331" spans="68:68" customFormat="1">
      <c r="BP983331" s="90"/>
    </row>
    <row r="983332" spans="68:68" customFormat="1">
      <c r="BP983332" s="90"/>
    </row>
    <row r="983333" spans="68:68" customFormat="1">
      <c r="BP983333" s="90"/>
    </row>
    <row r="983334" spans="68:68" customFormat="1">
      <c r="BP983334" s="90"/>
    </row>
    <row r="983335" spans="68:68" customFormat="1">
      <c r="BP983335" s="90"/>
    </row>
    <row r="983336" spans="68:68" customFormat="1">
      <c r="BP983336" s="90"/>
    </row>
    <row r="983337" spans="68:68" customFormat="1">
      <c r="BP983337" s="90"/>
    </row>
    <row r="983338" spans="68:68" customFormat="1">
      <c r="BP983338" s="90"/>
    </row>
    <row r="983339" spans="68:68" customFormat="1">
      <c r="BP983339" s="90"/>
    </row>
    <row r="983340" spans="68:68" customFormat="1">
      <c r="BP983340" s="90"/>
    </row>
    <row r="983341" spans="68:68" customFormat="1">
      <c r="BP983341" s="90"/>
    </row>
    <row r="983342" spans="68:68" customFormat="1">
      <c r="BP983342" s="90"/>
    </row>
    <row r="983343" spans="68:68" customFormat="1">
      <c r="BP983343" s="90"/>
    </row>
    <row r="983344" spans="68:68" customFormat="1">
      <c r="BP983344" s="90"/>
    </row>
    <row r="983345" spans="68:68" customFormat="1">
      <c r="BP983345" s="90"/>
    </row>
    <row r="983346" spans="68:68" customFormat="1">
      <c r="BP983346" s="90"/>
    </row>
    <row r="983347" spans="68:68" customFormat="1">
      <c r="BP983347" s="90"/>
    </row>
    <row r="983348" spans="68:68" customFormat="1">
      <c r="BP983348" s="90"/>
    </row>
    <row r="983349" spans="68:68" customFormat="1">
      <c r="BP983349" s="90"/>
    </row>
    <row r="983350" spans="68:68" customFormat="1">
      <c r="BP983350" s="90"/>
    </row>
    <row r="983351" spans="68:68" customFormat="1">
      <c r="BP983351" s="90"/>
    </row>
    <row r="983352" spans="68:68" customFormat="1">
      <c r="BP983352" s="90"/>
    </row>
    <row r="983353" spans="68:68" customFormat="1">
      <c r="BP983353" s="90"/>
    </row>
    <row r="983354" spans="68:68" customFormat="1">
      <c r="BP983354" s="90"/>
    </row>
    <row r="983355" spans="68:68" customFormat="1">
      <c r="BP983355" s="90"/>
    </row>
    <row r="983356" spans="68:68" customFormat="1">
      <c r="BP983356" s="90"/>
    </row>
    <row r="983357" spans="68:68" customFormat="1">
      <c r="BP983357" s="90"/>
    </row>
    <row r="983358" spans="68:68" customFormat="1">
      <c r="BP983358" s="90"/>
    </row>
    <row r="983359" spans="68:68" customFormat="1">
      <c r="BP983359" s="90"/>
    </row>
    <row r="983360" spans="68:68" customFormat="1">
      <c r="BP983360" s="90"/>
    </row>
    <row r="983361" spans="68:68" customFormat="1">
      <c r="BP983361" s="90"/>
    </row>
    <row r="983362" spans="68:68" customFormat="1">
      <c r="BP983362" s="90"/>
    </row>
    <row r="983363" spans="68:68" customFormat="1">
      <c r="BP983363" s="90"/>
    </row>
    <row r="983364" spans="68:68" customFormat="1">
      <c r="BP983364" s="90"/>
    </row>
    <row r="983365" spans="68:68" customFormat="1">
      <c r="BP983365" s="90"/>
    </row>
    <row r="983366" spans="68:68" customFormat="1">
      <c r="BP983366" s="90"/>
    </row>
    <row r="983367" spans="68:68" customFormat="1">
      <c r="BP983367" s="90"/>
    </row>
    <row r="983368" spans="68:68" customFormat="1">
      <c r="BP983368" s="90"/>
    </row>
    <row r="983369" spans="68:68" customFormat="1">
      <c r="BP983369" s="90"/>
    </row>
    <row r="983370" spans="68:68" customFormat="1">
      <c r="BP983370" s="90"/>
    </row>
    <row r="983371" spans="68:68" customFormat="1">
      <c r="BP983371" s="90"/>
    </row>
    <row r="983372" spans="68:68" customFormat="1">
      <c r="BP983372" s="90"/>
    </row>
    <row r="983373" spans="68:68" customFormat="1">
      <c r="BP983373" s="90"/>
    </row>
    <row r="983374" spans="68:68" customFormat="1">
      <c r="BP983374" s="90"/>
    </row>
    <row r="983375" spans="68:68" customFormat="1">
      <c r="BP983375" s="90"/>
    </row>
    <row r="983376" spans="68:68" customFormat="1">
      <c r="BP983376" s="90"/>
    </row>
    <row r="983377" spans="68:68" customFormat="1">
      <c r="BP983377" s="90"/>
    </row>
    <row r="983378" spans="68:68" customFormat="1">
      <c r="BP983378" s="90"/>
    </row>
    <row r="983379" spans="68:68" customFormat="1">
      <c r="BP983379" s="90"/>
    </row>
    <row r="983380" spans="68:68" customFormat="1">
      <c r="BP983380" s="90"/>
    </row>
    <row r="983381" spans="68:68" customFormat="1">
      <c r="BP983381" s="90"/>
    </row>
    <row r="983382" spans="68:68" customFormat="1">
      <c r="BP983382" s="90"/>
    </row>
    <row r="983383" spans="68:68" customFormat="1">
      <c r="BP983383" s="90"/>
    </row>
    <row r="983384" spans="68:68" customFormat="1">
      <c r="BP983384" s="90"/>
    </row>
    <row r="983385" spans="68:68" customFormat="1">
      <c r="BP983385" s="90"/>
    </row>
    <row r="983386" spans="68:68" customFormat="1">
      <c r="BP983386" s="90"/>
    </row>
    <row r="983387" spans="68:68" customFormat="1">
      <c r="BP983387" s="90"/>
    </row>
    <row r="983388" spans="68:68" customFormat="1">
      <c r="BP983388" s="90"/>
    </row>
    <row r="983389" spans="68:68" customFormat="1">
      <c r="BP983389" s="90"/>
    </row>
    <row r="983390" spans="68:68" customFormat="1">
      <c r="BP983390" s="90"/>
    </row>
    <row r="983391" spans="68:68" customFormat="1">
      <c r="BP983391" s="90"/>
    </row>
    <row r="983392" spans="68:68" customFormat="1">
      <c r="BP983392" s="90"/>
    </row>
    <row r="983393" spans="68:68" customFormat="1">
      <c r="BP983393" s="90"/>
    </row>
    <row r="983394" spans="68:68" customFormat="1">
      <c r="BP983394" s="90"/>
    </row>
    <row r="983395" spans="68:68" customFormat="1">
      <c r="BP983395" s="90"/>
    </row>
    <row r="983396" spans="68:68" customFormat="1">
      <c r="BP983396" s="90"/>
    </row>
    <row r="983397" spans="68:68" customFormat="1">
      <c r="BP983397" s="90"/>
    </row>
    <row r="983398" spans="68:68" customFormat="1">
      <c r="BP983398" s="90"/>
    </row>
    <row r="983399" spans="68:68" customFormat="1">
      <c r="BP983399" s="90"/>
    </row>
    <row r="983400" spans="68:68" customFormat="1">
      <c r="BP983400" s="90"/>
    </row>
    <row r="983401" spans="68:68" customFormat="1">
      <c r="BP983401" s="90"/>
    </row>
    <row r="983402" spans="68:68" customFormat="1">
      <c r="BP983402" s="90"/>
    </row>
    <row r="983403" spans="68:68" customFormat="1">
      <c r="BP983403" s="90"/>
    </row>
    <row r="983404" spans="68:68" customFormat="1">
      <c r="BP983404" s="90"/>
    </row>
    <row r="983405" spans="68:68" customFormat="1">
      <c r="BP983405" s="90"/>
    </row>
    <row r="983406" spans="68:68" customFormat="1">
      <c r="BP983406" s="90"/>
    </row>
    <row r="983407" spans="68:68" customFormat="1">
      <c r="BP983407" s="90"/>
    </row>
    <row r="983408" spans="68:68" customFormat="1">
      <c r="BP983408" s="90"/>
    </row>
    <row r="983409" spans="68:68" customFormat="1">
      <c r="BP983409" s="90"/>
    </row>
    <row r="983410" spans="68:68" customFormat="1">
      <c r="BP983410" s="90"/>
    </row>
    <row r="983411" spans="68:68" customFormat="1">
      <c r="BP983411" s="90"/>
    </row>
    <row r="983412" spans="68:68" customFormat="1">
      <c r="BP983412" s="90"/>
    </row>
    <row r="983413" spans="68:68" customFormat="1">
      <c r="BP983413" s="90"/>
    </row>
    <row r="983414" spans="68:68" customFormat="1">
      <c r="BP983414" s="90"/>
    </row>
    <row r="983415" spans="68:68" customFormat="1">
      <c r="BP983415" s="90"/>
    </row>
    <row r="983416" spans="68:68" customFormat="1">
      <c r="BP983416" s="90"/>
    </row>
    <row r="983417" spans="68:68" customFormat="1">
      <c r="BP983417" s="90"/>
    </row>
    <row r="983418" spans="68:68" customFormat="1">
      <c r="BP983418" s="90"/>
    </row>
    <row r="983419" spans="68:68" customFormat="1">
      <c r="BP983419" s="90"/>
    </row>
    <row r="983420" spans="68:68" customFormat="1">
      <c r="BP983420" s="90"/>
    </row>
    <row r="983421" spans="68:68" customFormat="1">
      <c r="BP983421" s="90"/>
    </row>
    <row r="983422" spans="68:68" customFormat="1">
      <c r="BP983422" s="90"/>
    </row>
    <row r="983423" spans="68:68" customFormat="1">
      <c r="BP983423" s="90"/>
    </row>
    <row r="983424" spans="68:68" customFormat="1">
      <c r="BP983424" s="90"/>
    </row>
    <row r="983425" spans="68:68" customFormat="1">
      <c r="BP983425" s="90"/>
    </row>
    <row r="983426" spans="68:68" customFormat="1">
      <c r="BP983426" s="90"/>
    </row>
    <row r="983427" spans="68:68" customFormat="1">
      <c r="BP983427" s="90"/>
    </row>
    <row r="983428" spans="68:68" customFormat="1">
      <c r="BP983428" s="90"/>
    </row>
    <row r="983429" spans="68:68" customFormat="1">
      <c r="BP983429" s="90"/>
    </row>
    <row r="983430" spans="68:68" customFormat="1">
      <c r="BP983430" s="90"/>
    </row>
    <row r="983431" spans="68:68" customFormat="1">
      <c r="BP983431" s="90"/>
    </row>
    <row r="983432" spans="68:68" customFormat="1">
      <c r="BP983432" s="90"/>
    </row>
    <row r="983433" spans="68:68" customFormat="1">
      <c r="BP983433" s="90"/>
    </row>
    <row r="983434" spans="68:68" customFormat="1">
      <c r="BP983434" s="90"/>
    </row>
    <row r="983435" spans="68:68" customFormat="1">
      <c r="BP983435" s="90"/>
    </row>
    <row r="983436" spans="68:68" customFormat="1">
      <c r="BP983436" s="90"/>
    </row>
    <row r="983437" spans="68:68" customFormat="1">
      <c r="BP983437" s="90"/>
    </row>
    <row r="983438" spans="68:68" customFormat="1">
      <c r="BP983438" s="90"/>
    </row>
    <row r="983439" spans="68:68" customFormat="1">
      <c r="BP983439" s="90"/>
    </row>
    <row r="983440" spans="68:68" customFormat="1">
      <c r="BP983440" s="90"/>
    </row>
    <row r="983441" spans="68:68" customFormat="1">
      <c r="BP983441" s="90"/>
    </row>
    <row r="983442" spans="68:68" customFormat="1">
      <c r="BP983442" s="90"/>
    </row>
    <row r="983443" spans="68:68" customFormat="1">
      <c r="BP983443" s="90"/>
    </row>
    <row r="983444" spans="68:68" customFormat="1">
      <c r="BP983444" s="90"/>
    </row>
    <row r="983445" spans="68:68" customFormat="1">
      <c r="BP983445" s="90"/>
    </row>
    <row r="983446" spans="68:68" customFormat="1">
      <c r="BP983446" s="90"/>
    </row>
    <row r="983447" spans="68:68" customFormat="1">
      <c r="BP983447" s="90"/>
    </row>
    <row r="983448" spans="68:68" customFormat="1">
      <c r="BP983448" s="90"/>
    </row>
    <row r="983449" spans="68:68" customFormat="1">
      <c r="BP983449" s="90"/>
    </row>
    <row r="983450" spans="68:68" customFormat="1">
      <c r="BP983450" s="90"/>
    </row>
    <row r="983451" spans="68:68" customFormat="1">
      <c r="BP983451" s="90"/>
    </row>
    <row r="983452" spans="68:68" customFormat="1">
      <c r="BP983452" s="90"/>
    </row>
    <row r="983453" spans="68:68" customFormat="1">
      <c r="BP983453" s="90"/>
    </row>
    <row r="983454" spans="68:68" customFormat="1">
      <c r="BP983454" s="90"/>
    </row>
    <row r="983455" spans="68:68" customFormat="1">
      <c r="BP983455" s="90"/>
    </row>
    <row r="983456" spans="68:68" customFormat="1">
      <c r="BP983456" s="90"/>
    </row>
    <row r="983457" spans="68:68" customFormat="1">
      <c r="BP983457" s="90"/>
    </row>
    <row r="983458" spans="68:68" customFormat="1">
      <c r="BP983458" s="90"/>
    </row>
    <row r="983459" spans="68:68" customFormat="1">
      <c r="BP983459" s="90"/>
    </row>
    <row r="983460" spans="68:68" customFormat="1">
      <c r="BP983460" s="90"/>
    </row>
    <row r="983461" spans="68:68" customFormat="1">
      <c r="BP983461" s="90"/>
    </row>
    <row r="983462" spans="68:68" customFormat="1">
      <c r="BP983462" s="90"/>
    </row>
    <row r="983463" spans="68:68" customFormat="1">
      <c r="BP983463" s="90"/>
    </row>
    <row r="983464" spans="68:68" customFormat="1">
      <c r="BP983464" s="90"/>
    </row>
    <row r="983465" spans="68:68" customFormat="1">
      <c r="BP983465" s="90"/>
    </row>
    <row r="983466" spans="68:68" customFormat="1">
      <c r="BP983466" s="90"/>
    </row>
    <row r="983467" spans="68:68" customFormat="1">
      <c r="BP983467" s="90"/>
    </row>
    <row r="983468" spans="68:68" customFormat="1">
      <c r="BP983468" s="90"/>
    </row>
    <row r="983469" spans="68:68" customFormat="1">
      <c r="BP983469" s="90"/>
    </row>
    <row r="983470" spans="68:68" customFormat="1">
      <c r="BP983470" s="90"/>
    </row>
    <row r="983471" spans="68:68" customFormat="1">
      <c r="BP983471" s="90"/>
    </row>
    <row r="983472" spans="68:68" customFormat="1">
      <c r="BP983472" s="90"/>
    </row>
    <row r="983473" spans="68:68" customFormat="1">
      <c r="BP983473" s="90"/>
    </row>
    <row r="983474" spans="68:68" customFormat="1">
      <c r="BP983474" s="90"/>
    </row>
    <row r="983475" spans="68:68" customFormat="1">
      <c r="BP983475" s="90"/>
    </row>
    <row r="983476" spans="68:68" customFormat="1">
      <c r="BP983476" s="90"/>
    </row>
    <row r="983477" spans="68:68" customFormat="1">
      <c r="BP983477" s="90"/>
    </row>
    <row r="983478" spans="68:68" customFormat="1">
      <c r="BP983478" s="90"/>
    </row>
    <row r="983479" spans="68:68" customFormat="1">
      <c r="BP983479" s="90"/>
    </row>
    <row r="983480" spans="68:68" customFormat="1">
      <c r="BP983480" s="90"/>
    </row>
    <row r="983481" spans="68:68" customFormat="1">
      <c r="BP983481" s="90"/>
    </row>
    <row r="983482" spans="68:68" customFormat="1">
      <c r="BP983482" s="90"/>
    </row>
    <row r="983483" spans="68:68" customFormat="1">
      <c r="BP983483" s="90"/>
    </row>
    <row r="983484" spans="68:68" customFormat="1">
      <c r="BP983484" s="90"/>
    </row>
    <row r="983485" spans="68:68" customFormat="1">
      <c r="BP983485" s="90"/>
    </row>
    <row r="983486" spans="68:68" customFormat="1">
      <c r="BP983486" s="90"/>
    </row>
    <row r="983487" spans="68:68" customFormat="1">
      <c r="BP983487" s="90"/>
    </row>
    <row r="983488" spans="68:68" customFormat="1">
      <c r="BP983488" s="90"/>
    </row>
    <row r="983489" spans="68:68" customFormat="1">
      <c r="BP983489" s="90"/>
    </row>
    <row r="983490" spans="68:68" customFormat="1">
      <c r="BP983490" s="90"/>
    </row>
    <row r="983491" spans="68:68" customFormat="1">
      <c r="BP983491" s="90"/>
    </row>
    <row r="983492" spans="68:68" customFormat="1">
      <c r="BP983492" s="90"/>
    </row>
    <row r="983493" spans="68:68" customFormat="1">
      <c r="BP983493" s="90"/>
    </row>
    <row r="983494" spans="68:68" customFormat="1">
      <c r="BP983494" s="90"/>
    </row>
    <row r="983495" spans="68:68" customFormat="1">
      <c r="BP983495" s="90"/>
    </row>
    <row r="983496" spans="68:68" customFormat="1">
      <c r="BP983496" s="90"/>
    </row>
    <row r="983497" spans="68:68" customFormat="1">
      <c r="BP983497" s="90"/>
    </row>
    <row r="983498" spans="68:68" customFormat="1">
      <c r="BP983498" s="90"/>
    </row>
    <row r="983499" spans="68:68" customFormat="1">
      <c r="BP983499" s="90"/>
    </row>
    <row r="983500" spans="68:68" customFormat="1">
      <c r="BP983500" s="90"/>
    </row>
    <row r="983501" spans="68:68" customFormat="1">
      <c r="BP983501" s="90"/>
    </row>
    <row r="983502" spans="68:68" customFormat="1">
      <c r="BP983502" s="90"/>
    </row>
    <row r="983503" spans="68:68" customFormat="1">
      <c r="BP983503" s="90"/>
    </row>
    <row r="983504" spans="68:68" customFormat="1">
      <c r="BP983504" s="90"/>
    </row>
    <row r="983505" spans="68:68" customFormat="1">
      <c r="BP983505" s="90"/>
    </row>
    <row r="983506" spans="68:68" customFormat="1">
      <c r="BP983506" s="90"/>
    </row>
    <row r="983507" spans="68:68" customFormat="1">
      <c r="BP983507" s="90"/>
    </row>
    <row r="983508" spans="68:68" customFormat="1">
      <c r="BP983508" s="90"/>
    </row>
    <row r="983509" spans="68:68" customFormat="1">
      <c r="BP983509" s="90"/>
    </row>
    <row r="983510" spans="68:68" customFormat="1">
      <c r="BP983510" s="90"/>
    </row>
    <row r="983511" spans="68:68" customFormat="1">
      <c r="BP983511" s="90"/>
    </row>
    <row r="983512" spans="68:68" customFormat="1">
      <c r="BP983512" s="90"/>
    </row>
    <row r="983513" spans="68:68" customFormat="1">
      <c r="BP983513" s="90"/>
    </row>
    <row r="983514" spans="68:68" customFormat="1">
      <c r="BP983514" s="90"/>
    </row>
    <row r="983515" spans="68:68" customFormat="1">
      <c r="BP983515" s="90"/>
    </row>
    <row r="983516" spans="68:68" customFormat="1">
      <c r="BP983516" s="90"/>
    </row>
    <row r="983517" spans="68:68" customFormat="1">
      <c r="BP983517" s="90"/>
    </row>
    <row r="983518" spans="68:68" customFormat="1">
      <c r="BP983518" s="90"/>
    </row>
    <row r="983519" spans="68:68" customFormat="1">
      <c r="BP983519" s="90"/>
    </row>
    <row r="983520" spans="68:68" customFormat="1">
      <c r="BP983520" s="90"/>
    </row>
    <row r="983521" spans="68:68" customFormat="1">
      <c r="BP983521" s="90"/>
    </row>
    <row r="983522" spans="68:68" customFormat="1">
      <c r="BP983522" s="90"/>
    </row>
    <row r="983523" spans="68:68" customFormat="1">
      <c r="BP983523" s="90"/>
    </row>
    <row r="983524" spans="68:68" customFormat="1">
      <c r="BP983524" s="90"/>
    </row>
    <row r="983525" spans="68:68" customFormat="1">
      <c r="BP983525" s="90"/>
    </row>
    <row r="983526" spans="68:68" customFormat="1">
      <c r="BP983526" s="90"/>
    </row>
    <row r="983527" spans="68:68" customFormat="1">
      <c r="BP983527" s="90"/>
    </row>
    <row r="983528" spans="68:68" customFormat="1">
      <c r="BP983528" s="90"/>
    </row>
    <row r="983529" spans="68:68" customFormat="1">
      <c r="BP983529" s="90"/>
    </row>
    <row r="983530" spans="68:68" customFormat="1">
      <c r="BP983530" s="90"/>
    </row>
    <row r="983531" spans="68:68" customFormat="1">
      <c r="BP983531" s="90"/>
    </row>
    <row r="983532" spans="68:68" customFormat="1">
      <c r="BP983532" s="90"/>
    </row>
    <row r="983533" spans="68:68" customFormat="1">
      <c r="BP983533" s="90"/>
    </row>
    <row r="983534" spans="68:68" customFormat="1">
      <c r="BP983534" s="90"/>
    </row>
    <row r="983535" spans="68:68" customFormat="1">
      <c r="BP983535" s="90"/>
    </row>
    <row r="983536" spans="68:68" customFormat="1">
      <c r="BP983536" s="90"/>
    </row>
    <row r="983537" spans="68:68" customFormat="1">
      <c r="BP983537" s="90"/>
    </row>
    <row r="983538" spans="68:68" customFormat="1">
      <c r="BP983538" s="90"/>
    </row>
    <row r="983539" spans="68:68" customFormat="1">
      <c r="BP983539" s="90"/>
    </row>
    <row r="983540" spans="68:68" customFormat="1">
      <c r="BP983540" s="90"/>
    </row>
    <row r="983541" spans="68:68" customFormat="1">
      <c r="BP983541" s="90"/>
    </row>
    <row r="983542" spans="68:68" customFormat="1">
      <c r="BP983542" s="90"/>
    </row>
    <row r="983543" spans="68:68" customFormat="1">
      <c r="BP983543" s="90"/>
    </row>
    <row r="983544" spans="68:68" customFormat="1">
      <c r="BP983544" s="90"/>
    </row>
    <row r="983545" spans="68:68" customFormat="1">
      <c r="BP983545" s="90"/>
    </row>
    <row r="983546" spans="68:68" customFormat="1">
      <c r="BP983546" s="90"/>
    </row>
    <row r="983547" spans="68:68" customFormat="1">
      <c r="BP983547" s="90"/>
    </row>
    <row r="983548" spans="68:68" customFormat="1">
      <c r="BP983548" s="90"/>
    </row>
    <row r="983549" spans="68:68" customFormat="1">
      <c r="BP983549" s="90"/>
    </row>
    <row r="983550" spans="68:68" customFormat="1">
      <c r="BP983550" s="90"/>
    </row>
    <row r="983551" spans="68:68" customFormat="1">
      <c r="BP983551" s="90"/>
    </row>
    <row r="983552" spans="68:68" customFormat="1">
      <c r="BP983552" s="90"/>
    </row>
    <row r="983553" spans="68:68" customFormat="1">
      <c r="BP983553" s="90"/>
    </row>
    <row r="983554" spans="68:68" customFormat="1">
      <c r="BP983554" s="90"/>
    </row>
    <row r="983555" spans="68:68" customFormat="1">
      <c r="BP983555" s="90"/>
    </row>
    <row r="983556" spans="68:68" customFormat="1">
      <c r="BP983556" s="90"/>
    </row>
    <row r="983557" spans="68:68" customFormat="1">
      <c r="BP983557" s="90"/>
    </row>
    <row r="983558" spans="68:68" customFormat="1">
      <c r="BP983558" s="90"/>
    </row>
    <row r="983559" spans="68:68" customFormat="1">
      <c r="BP983559" s="90"/>
    </row>
    <row r="983560" spans="68:68" customFormat="1">
      <c r="BP983560" s="90"/>
    </row>
    <row r="983561" spans="68:68" customFormat="1">
      <c r="BP983561" s="90"/>
    </row>
    <row r="983562" spans="68:68" customFormat="1">
      <c r="BP983562" s="90"/>
    </row>
    <row r="983563" spans="68:68" customFormat="1">
      <c r="BP983563" s="90"/>
    </row>
    <row r="983564" spans="68:68" customFormat="1">
      <c r="BP983564" s="90"/>
    </row>
    <row r="983565" spans="68:68" customFormat="1">
      <c r="BP983565" s="90"/>
    </row>
    <row r="983566" spans="68:68" customFormat="1">
      <c r="BP983566" s="90"/>
    </row>
    <row r="983567" spans="68:68" customFormat="1">
      <c r="BP983567" s="90"/>
    </row>
    <row r="983568" spans="68:68" customFormat="1">
      <c r="BP983568" s="90"/>
    </row>
    <row r="983569" spans="68:68" customFormat="1">
      <c r="BP983569" s="90"/>
    </row>
    <row r="983570" spans="68:68" customFormat="1">
      <c r="BP983570" s="90"/>
    </row>
    <row r="983571" spans="68:68" customFormat="1">
      <c r="BP983571" s="90"/>
    </row>
    <row r="983572" spans="68:68" customFormat="1">
      <c r="BP983572" s="90"/>
    </row>
    <row r="983573" spans="68:68" customFormat="1">
      <c r="BP983573" s="90"/>
    </row>
    <row r="983574" spans="68:68" customFormat="1">
      <c r="BP983574" s="90"/>
    </row>
    <row r="983575" spans="68:68" customFormat="1">
      <c r="BP983575" s="90"/>
    </row>
    <row r="983576" spans="68:68" customFormat="1">
      <c r="BP983576" s="90"/>
    </row>
    <row r="983577" spans="68:68" customFormat="1">
      <c r="BP983577" s="90"/>
    </row>
    <row r="983578" spans="68:68" customFormat="1">
      <c r="BP983578" s="90"/>
    </row>
    <row r="983579" spans="68:68" customFormat="1">
      <c r="BP983579" s="90"/>
    </row>
    <row r="983580" spans="68:68" customFormat="1">
      <c r="BP983580" s="90"/>
    </row>
    <row r="983581" spans="68:68" customFormat="1">
      <c r="BP983581" s="90"/>
    </row>
    <row r="983582" spans="68:68" customFormat="1">
      <c r="BP983582" s="90"/>
    </row>
    <row r="983583" spans="68:68" customFormat="1">
      <c r="BP983583" s="90"/>
    </row>
    <row r="983584" spans="68:68" customFormat="1">
      <c r="BP983584" s="90"/>
    </row>
    <row r="983585" spans="68:68" customFormat="1">
      <c r="BP983585" s="90"/>
    </row>
    <row r="983586" spans="68:68" customFormat="1">
      <c r="BP983586" s="90"/>
    </row>
    <row r="983587" spans="68:68" customFormat="1">
      <c r="BP983587" s="90"/>
    </row>
    <row r="983588" spans="68:68" customFormat="1">
      <c r="BP983588" s="90"/>
    </row>
    <row r="983589" spans="68:68" customFormat="1">
      <c r="BP983589" s="90"/>
    </row>
    <row r="983590" spans="68:68" customFormat="1">
      <c r="BP983590" s="90"/>
    </row>
    <row r="983591" spans="68:68" customFormat="1">
      <c r="BP983591" s="90"/>
    </row>
    <row r="983592" spans="68:68" customFormat="1">
      <c r="BP983592" s="90"/>
    </row>
    <row r="983593" spans="68:68" customFormat="1">
      <c r="BP983593" s="90"/>
    </row>
    <row r="983594" spans="68:68" customFormat="1">
      <c r="BP983594" s="90"/>
    </row>
    <row r="983595" spans="68:68" customFormat="1">
      <c r="BP983595" s="90"/>
    </row>
    <row r="983596" spans="68:68" customFormat="1">
      <c r="BP983596" s="90"/>
    </row>
    <row r="983597" spans="68:68" customFormat="1">
      <c r="BP983597" s="90"/>
    </row>
    <row r="983598" spans="68:68" customFormat="1">
      <c r="BP983598" s="90"/>
    </row>
    <row r="983599" spans="68:68" customFormat="1">
      <c r="BP983599" s="90"/>
    </row>
    <row r="983600" spans="68:68" customFormat="1">
      <c r="BP983600" s="90"/>
    </row>
    <row r="983601" spans="68:68" customFormat="1">
      <c r="BP983601" s="90"/>
    </row>
    <row r="983602" spans="68:68" customFormat="1">
      <c r="BP983602" s="90"/>
    </row>
    <row r="983603" spans="68:68" customFormat="1">
      <c r="BP983603" s="90"/>
    </row>
    <row r="983604" spans="68:68" customFormat="1">
      <c r="BP983604" s="90"/>
    </row>
    <row r="983605" spans="68:68" customFormat="1">
      <c r="BP983605" s="90"/>
    </row>
    <row r="983606" spans="68:68" customFormat="1">
      <c r="BP983606" s="90"/>
    </row>
    <row r="983607" spans="68:68" customFormat="1">
      <c r="BP983607" s="90"/>
    </row>
    <row r="983608" spans="68:68" customFormat="1">
      <c r="BP983608" s="90"/>
    </row>
    <row r="983609" spans="68:68" customFormat="1">
      <c r="BP983609" s="90"/>
    </row>
    <row r="983610" spans="68:68" customFormat="1">
      <c r="BP983610" s="90"/>
    </row>
    <row r="983611" spans="68:68" customFormat="1">
      <c r="BP983611" s="90"/>
    </row>
    <row r="983612" spans="68:68" customFormat="1">
      <c r="BP983612" s="90"/>
    </row>
    <row r="983613" spans="68:68" customFormat="1">
      <c r="BP983613" s="90"/>
    </row>
    <row r="983614" spans="68:68" customFormat="1">
      <c r="BP983614" s="90"/>
    </row>
    <row r="983615" spans="68:68" customFormat="1">
      <c r="BP983615" s="90"/>
    </row>
    <row r="983616" spans="68:68" customFormat="1">
      <c r="BP983616" s="90"/>
    </row>
    <row r="983617" spans="68:68" customFormat="1">
      <c r="BP983617" s="90"/>
    </row>
    <row r="983618" spans="68:68" customFormat="1">
      <c r="BP983618" s="90"/>
    </row>
    <row r="983619" spans="68:68" customFormat="1">
      <c r="BP983619" s="90"/>
    </row>
    <row r="983620" spans="68:68" customFormat="1">
      <c r="BP983620" s="90"/>
    </row>
    <row r="983621" spans="68:68" customFormat="1">
      <c r="BP983621" s="90"/>
    </row>
    <row r="983622" spans="68:68" customFormat="1">
      <c r="BP983622" s="90"/>
    </row>
    <row r="983623" spans="68:68" customFormat="1">
      <c r="BP983623" s="90"/>
    </row>
    <row r="983624" spans="68:68" customFormat="1">
      <c r="BP983624" s="90"/>
    </row>
    <row r="983625" spans="68:68" customFormat="1">
      <c r="BP983625" s="90"/>
    </row>
    <row r="983626" spans="68:68" customFormat="1">
      <c r="BP983626" s="90"/>
    </row>
    <row r="983627" spans="68:68" customFormat="1">
      <c r="BP983627" s="90"/>
    </row>
    <row r="983628" spans="68:68" customFormat="1">
      <c r="BP983628" s="90"/>
    </row>
    <row r="983629" spans="68:68" customFormat="1">
      <c r="BP983629" s="90"/>
    </row>
    <row r="983630" spans="68:68" customFormat="1">
      <c r="BP983630" s="90"/>
    </row>
    <row r="983631" spans="68:68" customFormat="1">
      <c r="BP983631" s="90"/>
    </row>
    <row r="983632" spans="68:68" customFormat="1">
      <c r="BP983632" s="90"/>
    </row>
    <row r="983633" spans="68:68" customFormat="1">
      <c r="BP983633" s="90"/>
    </row>
    <row r="983634" spans="68:68" customFormat="1">
      <c r="BP983634" s="90"/>
    </row>
    <row r="983635" spans="68:68" customFormat="1">
      <c r="BP983635" s="90"/>
    </row>
    <row r="983636" spans="68:68" customFormat="1">
      <c r="BP983636" s="90"/>
    </row>
    <row r="983637" spans="68:68" customFormat="1">
      <c r="BP983637" s="90"/>
    </row>
    <row r="983638" spans="68:68" customFormat="1">
      <c r="BP983638" s="90"/>
    </row>
    <row r="983639" spans="68:68" customFormat="1">
      <c r="BP983639" s="90"/>
    </row>
    <row r="983640" spans="68:68" customFormat="1">
      <c r="BP983640" s="90"/>
    </row>
    <row r="983641" spans="68:68" customFormat="1">
      <c r="BP983641" s="90"/>
    </row>
    <row r="983642" spans="68:68" customFormat="1">
      <c r="BP983642" s="90"/>
    </row>
    <row r="983643" spans="68:68" customFormat="1">
      <c r="BP983643" s="90"/>
    </row>
    <row r="983644" spans="68:68" customFormat="1">
      <c r="BP983644" s="90"/>
    </row>
    <row r="983645" spans="68:68" customFormat="1">
      <c r="BP983645" s="90"/>
    </row>
    <row r="983646" spans="68:68" customFormat="1">
      <c r="BP983646" s="90"/>
    </row>
    <row r="983647" spans="68:68" customFormat="1">
      <c r="BP983647" s="90"/>
    </row>
    <row r="983648" spans="68:68" customFormat="1">
      <c r="BP983648" s="90"/>
    </row>
    <row r="983649" spans="68:68" customFormat="1">
      <c r="BP983649" s="90"/>
    </row>
    <row r="983650" spans="68:68" customFormat="1">
      <c r="BP983650" s="90"/>
    </row>
    <row r="983651" spans="68:68" customFormat="1">
      <c r="BP983651" s="90"/>
    </row>
    <row r="983652" spans="68:68" customFormat="1">
      <c r="BP983652" s="90"/>
    </row>
    <row r="983653" spans="68:68" customFormat="1">
      <c r="BP983653" s="90"/>
    </row>
    <row r="983654" spans="68:68" customFormat="1">
      <c r="BP983654" s="90"/>
    </row>
    <row r="983655" spans="68:68" customFormat="1">
      <c r="BP983655" s="90"/>
    </row>
    <row r="983656" spans="68:68" customFormat="1">
      <c r="BP983656" s="90"/>
    </row>
    <row r="983657" spans="68:68" customFormat="1">
      <c r="BP983657" s="90"/>
    </row>
    <row r="983658" spans="68:68" customFormat="1">
      <c r="BP983658" s="90"/>
    </row>
    <row r="983659" spans="68:68" customFormat="1">
      <c r="BP983659" s="90"/>
    </row>
    <row r="983660" spans="68:68" customFormat="1">
      <c r="BP983660" s="90"/>
    </row>
    <row r="983661" spans="68:68" customFormat="1">
      <c r="BP983661" s="90"/>
    </row>
    <row r="983662" spans="68:68" customFormat="1">
      <c r="BP983662" s="90"/>
    </row>
    <row r="983663" spans="68:68" customFormat="1">
      <c r="BP983663" s="90"/>
    </row>
    <row r="983664" spans="68:68" customFormat="1">
      <c r="BP983664" s="90"/>
    </row>
    <row r="983665" spans="68:68" customFormat="1">
      <c r="BP983665" s="90"/>
    </row>
    <row r="983666" spans="68:68" customFormat="1">
      <c r="BP983666" s="90"/>
    </row>
    <row r="983667" spans="68:68" customFormat="1">
      <c r="BP983667" s="90"/>
    </row>
    <row r="983668" spans="68:68" customFormat="1">
      <c r="BP983668" s="90"/>
    </row>
    <row r="983669" spans="68:68" customFormat="1">
      <c r="BP983669" s="90"/>
    </row>
    <row r="983670" spans="68:68" customFormat="1">
      <c r="BP983670" s="90"/>
    </row>
    <row r="983671" spans="68:68" customFormat="1">
      <c r="BP983671" s="90"/>
    </row>
    <row r="983672" spans="68:68" customFormat="1">
      <c r="BP983672" s="90"/>
    </row>
    <row r="983673" spans="68:68" customFormat="1">
      <c r="BP983673" s="90"/>
    </row>
    <row r="983674" spans="68:68" customFormat="1">
      <c r="BP983674" s="90"/>
    </row>
    <row r="983675" spans="68:68" customFormat="1">
      <c r="BP983675" s="90"/>
    </row>
    <row r="983676" spans="68:68" customFormat="1">
      <c r="BP983676" s="90"/>
    </row>
    <row r="983677" spans="68:68" customFormat="1">
      <c r="BP983677" s="90"/>
    </row>
    <row r="983678" spans="68:68" customFormat="1">
      <c r="BP983678" s="90"/>
    </row>
    <row r="983679" spans="68:68" customFormat="1">
      <c r="BP983679" s="90"/>
    </row>
    <row r="983680" spans="68:68" customFormat="1">
      <c r="BP983680" s="90"/>
    </row>
    <row r="983681" spans="68:68" customFormat="1">
      <c r="BP983681" s="90"/>
    </row>
    <row r="983682" spans="68:68" customFormat="1">
      <c r="BP983682" s="90"/>
    </row>
    <row r="983683" spans="68:68" customFormat="1">
      <c r="BP983683" s="90"/>
    </row>
    <row r="983684" spans="68:68" customFormat="1">
      <c r="BP983684" s="90"/>
    </row>
    <row r="983685" spans="68:68" customFormat="1">
      <c r="BP983685" s="90"/>
    </row>
    <row r="983686" spans="68:68" customFormat="1">
      <c r="BP983686" s="90"/>
    </row>
    <row r="983687" spans="68:68" customFormat="1">
      <c r="BP983687" s="90"/>
    </row>
    <row r="983688" spans="68:68" customFormat="1">
      <c r="BP983688" s="90"/>
    </row>
    <row r="983689" spans="68:68" customFormat="1">
      <c r="BP983689" s="90"/>
    </row>
    <row r="983690" spans="68:68" customFormat="1">
      <c r="BP983690" s="90"/>
    </row>
    <row r="983691" spans="68:68" customFormat="1">
      <c r="BP983691" s="90"/>
    </row>
    <row r="983692" spans="68:68" customFormat="1">
      <c r="BP983692" s="90"/>
    </row>
    <row r="983693" spans="68:68" customFormat="1">
      <c r="BP983693" s="90"/>
    </row>
    <row r="983694" spans="68:68" customFormat="1">
      <c r="BP983694" s="90"/>
    </row>
    <row r="983695" spans="68:68" customFormat="1">
      <c r="BP983695" s="90"/>
    </row>
    <row r="983696" spans="68:68" customFormat="1">
      <c r="BP983696" s="90"/>
    </row>
    <row r="983697" spans="68:68" customFormat="1">
      <c r="BP983697" s="90"/>
    </row>
    <row r="983698" spans="68:68" customFormat="1">
      <c r="BP983698" s="90"/>
    </row>
    <row r="983699" spans="68:68" customFormat="1">
      <c r="BP983699" s="90"/>
    </row>
    <row r="983700" spans="68:68" customFormat="1">
      <c r="BP983700" s="90"/>
    </row>
    <row r="983701" spans="68:68" customFormat="1">
      <c r="BP983701" s="90"/>
    </row>
    <row r="983702" spans="68:68" customFormat="1">
      <c r="BP983702" s="90"/>
    </row>
    <row r="983703" spans="68:68" customFormat="1">
      <c r="BP983703" s="90"/>
    </row>
    <row r="983704" spans="68:68" customFormat="1">
      <c r="BP983704" s="90"/>
    </row>
    <row r="983705" spans="68:68" customFormat="1">
      <c r="BP983705" s="90"/>
    </row>
    <row r="983706" spans="68:68" customFormat="1">
      <c r="BP983706" s="90"/>
    </row>
    <row r="983707" spans="68:68" customFormat="1">
      <c r="BP983707" s="90"/>
    </row>
    <row r="983708" spans="68:68" customFormat="1">
      <c r="BP983708" s="90"/>
    </row>
    <row r="983709" spans="68:68" customFormat="1">
      <c r="BP983709" s="90"/>
    </row>
    <row r="983710" spans="68:68" customFormat="1">
      <c r="BP983710" s="90"/>
    </row>
    <row r="983711" spans="68:68" customFormat="1">
      <c r="BP983711" s="90"/>
    </row>
    <row r="983712" spans="68:68" customFormat="1">
      <c r="BP983712" s="90"/>
    </row>
    <row r="983713" spans="68:68" customFormat="1">
      <c r="BP983713" s="90"/>
    </row>
    <row r="983714" spans="68:68" customFormat="1">
      <c r="BP983714" s="90"/>
    </row>
    <row r="983715" spans="68:68" customFormat="1">
      <c r="BP983715" s="90"/>
    </row>
    <row r="983716" spans="68:68" customFormat="1">
      <c r="BP983716" s="90"/>
    </row>
    <row r="983717" spans="68:68" customFormat="1">
      <c r="BP983717" s="90"/>
    </row>
    <row r="983718" spans="68:68" customFormat="1">
      <c r="BP983718" s="90"/>
    </row>
    <row r="983719" spans="68:68" customFormat="1">
      <c r="BP983719" s="90"/>
    </row>
    <row r="983720" spans="68:68" customFormat="1">
      <c r="BP983720" s="90"/>
    </row>
    <row r="983721" spans="68:68" customFormat="1">
      <c r="BP983721" s="90"/>
    </row>
    <row r="983722" spans="68:68" customFormat="1">
      <c r="BP983722" s="90"/>
    </row>
    <row r="983723" spans="68:68" customFormat="1">
      <c r="BP983723" s="90"/>
    </row>
    <row r="983724" spans="68:68" customFormat="1">
      <c r="BP983724" s="90"/>
    </row>
    <row r="983725" spans="68:68" customFormat="1">
      <c r="BP983725" s="90"/>
    </row>
    <row r="983726" spans="68:68" customFormat="1">
      <c r="BP983726" s="90"/>
    </row>
    <row r="983727" spans="68:68" customFormat="1">
      <c r="BP983727" s="90"/>
    </row>
    <row r="983728" spans="68:68" customFormat="1">
      <c r="BP983728" s="90"/>
    </row>
    <row r="983729" spans="68:68" customFormat="1">
      <c r="BP983729" s="90"/>
    </row>
    <row r="983730" spans="68:68" customFormat="1">
      <c r="BP983730" s="90"/>
    </row>
    <row r="983731" spans="68:68" customFormat="1">
      <c r="BP983731" s="90"/>
    </row>
    <row r="983732" spans="68:68" customFormat="1">
      <c r="BP983732" s="90"/>
    </row>
    <row r="983733" spans="68:68" customFormat="1">
      <c r="BP983733" s="90"/>
    </row>
    <row r="983734" spans="68:68" customFormat="1">
      <c r="BP983734" s="90"/>
    </row>
    <row r="983735" spans="68:68" customFormat="1">
      <c r="BP983735" s="90"/>
    </row>
    <row r="983736" spans="68:68" customFormat="1">
      <c r="BP983736" s="90"/>
    </row>
    <row r="983737" spans="68:68" customFormat="1">
      <c r="BP983737" s="90"/>
    </row>
    <row r="983738" spans="68:68" customFormat="1">
      <c r="BP983738" s="90"/>
    </row>
    <row r="983739" spans="68:68" customFormat="1">
      <c r="BP983739" s="90"/>
    </row>
    <row r="983740" spans="68:68" customFormat="1">
      <c r="BP983740" s="90"/>
    </row>
    <row r="983741" spans="68:68" customFormat="1">
      <c r="BP983741" s="90"/>
    </row>
    <row r="983742" spans="68:68" customFormat="1">
      <c r="BP983742" s="90"/>
    </row>
    <row r="983743" spans="68:68" customFormat="1">
      <c r="BP983743" s="90"/>
    </row>
    <row r="983744" spans="68:68" customFormat="1">
      <c r="BP983744" s="90"/>
    </row>
    <row r="983745" spans="68:68" customFormat="1">
      <c r="BP983745" s="90"/>
    </row>
    <row r="983746" spans="68:68" customFormat="1">
      <c r="BP983746" s="90"/>
    </row>
    <row r="983747" spans="68:68" customFormat="1">
      <c r="BP983747" s="90"/>
    </row>
    <row r="983748" spans="68:68" customFormat="1">
      <c r="BP983748" s="90"/>
    </row>
    <row r="983749" spans="68:68" customFormat="1">
      <c r="BP983749" s="90"/>
    </row>
    <row r="983750" spans="68:68" customFormat="1">
      <c r="BP983750" s="90"/>
    </row>
    <row r="983751" spans="68:68" customFormat="1">
      <c r="BP983751" s="90"/>
    </row>
    <row r="983752" spans="68:68" customFormat="1">
      <c r="BP983752" s="90"/>
    </row>
    <row r="983753" spans="68:68" customFormat="1">
      <c r="BP983753" s="90"/>
    </row>
    <row r="983754" spans="68:68" customFormat="1">
      <c r="BP983754" s="90"/>
    </row>
    <row r="983755" spans="68:68" customFormat="1">
      <c r="BP983755" s="90"/>
    </row>
    <row r="983756" spans="68:68" customFormat="1">
      <c r="BP983756" s="90"/>
    </row>
    <row r="983757" spans="68:68" customFormat="1">
      <c r="BP983757" s="90"/>
    </row>
    <row r="983758" spans="68:68" customFormat="1">
      <c r="BP983758" s="90"/>
    </row>
    <row r="983759" spans="68:68" customFormat="1">
      <c r="BP983759" s="90"/>
    </row>
    <row r="983760" spans="68:68" customFormat="1">
      <c r="BP983760" s="90"/>
    </row>
    <row r="983761" spans="68:68" customFormat="1">
      <c r="BP983761" s="90"/>
    </row>
    <row r="983762" spans="68:68" customFormat="1">
      <c r="BP983762" s="90"/>
    </row>
    <row r="983763" spans="68:68" customFormat="1">
      <c r="BP983763" s="90"/>
    </row>
    <row r="983764" spans="68:68" customFormat="1">
      <c r="BP983764" s="90"/>
    </row>
    <row r="983765" spans="68:68" customFormat="1">
      <c r="BP983765" s="90"/>
    </row>
    <row r="983766" spans="68:68" customFormat="1">
      <c r="BP983766" s="90"/>
    </row>
    <row r="983767" spans="68:68" customFormat="1">
      <c r="BP983767" s="90"/>
    </row>
    <row r="983768" spans="68:68" customFormat="1">
      <c r="BP983768" s="90"/>
    </row>
    <row r="983769" spans="68:68" customFormat="1">
      <c r="BP983769" s="90"/>
    </row>
    <row r="983770" spans="68:68" customFormat="1">
      <c r="BP983770" s="90"/>
    </row>
    <row r="983771" spans="68:68" customFormat="1">
      <c r="BP983771" s="90"/>
    </row>
    <row r="983772" spans="68:68" customFormat="1">
      <c r="BP983772" s="90"/>
    </row>
    <row r="983773" spans="68:68" customFormat="1">
      <c r="BP983773" s="90"/>
    </row>
    <row r="983774" spans="68:68" customFormat="1">
      <c r="BP983774" s="90"/>
    </row>
    <row r="983775" spans="68:68" customFormat="1">
      <c r="BP983775" s="90"/>
    </row>
    <row r="983776" spans="68:68" customFormat="1">
      <c r="BP983776" s="90"/>
    </row>
    <row r="983777" spans="68:68" customFormat="1">
      <c r="BP983777" s="90"/>
    </row>
    <row r="983778" spans="68:68" customFormat="1">
      <c r="BP983778" s="90"/>
    </row>
    <row r="983779" spans="68:68" customFormat="1">
      <c r="BP983779" s="90"/>
    </row>
    <row r="983780" spans="68:68" customFormat="1">
      <c r="BP983780" s="90"/>
    </row>
    <row r="983781" spans="68:68" customFormat="1">
      <c r="BP983781" s="90"/>
    </row>
    <row r="983782" spans="68:68" customFormat="1">
      <c r="BP983782" s="90"/>
    </row>
    <row r="983783" spans="68:68" customFormat="1">
      <c r="BP983783" s="90"/>
    </row>
    <row r="983784" spans="68:68" customFormat="1">
      <c r="BP983784" s="90"/>
    </row>
    <row r="983785" spans="68:68" customFormat="1">
      <c r="BP983785" s="90"/>
    </row>
    <row r="983786" spans="68:68" customFormat="1">
      <c r="BP983786" s="90"/>
    </row>
    <row r="983787" spans="68:68" customFormat="1">
      <c r="BP983787" s="90"/>
    </row>
    <row r="983788" spans="68:68" customFormat="1">
      <c r="BP983788" s="90"/>
    </row>
    <row r="983789" spans="68:68" customFormat="1">
      <c r="BP983789" s="90"/>
    </row>
    <row r="983790" spans="68:68" customFormat="1">
      <c r="BP983790" s="90"/>
    </row>
    <row r="983791" spans="68:68" customFormat="1">
      <c r="BP983791" s="90"/>
    </row>
    <row r="983792" spans="68:68" customFormat="1">
      <c r="BP983792" s="90"/>
    </row>
    <row r="983793" spans="68:68" customFormat="1">
      <c r="BP983793" s="90"/>
    </row>
    <row r="983794" spans="68:68" customFormat="1">
      <c r="BP983794" s="90"/>
    </row>
    <row r="983795" spans="68:68" customFormat="1">
      <c r="BP983795" s="90"/>
    </row>
    <row r="983796" spans="68:68" customFormat="1">
      <c r="BP983796" s="90"/>
    </row>
    <row r="983797" spans="68:68" customFormat="1">
      <c r="BP983797" s="90"/>
    </row>
    <row r="983798" spans="68:68" customFormat="1">
      <c r="BP983798" s="90"/>
    </row>
    <row r="983799" spans="68:68" customFormat="1">
      <c r="BP983799" s="90"/>
    </row>
    <row r="983800" spans="68:68" customFormat="1">
      <c r="BP983800" s="90"/>
    </row>
    <row r="983801" spans="68:68" customFormat="1">
      <c r="BP983801" s="90"/>
    </row>
    <row r="983802" spans="68:68" customFormat="1">
      <c r="BP983802" s="90"/>
    </row>
    <row r="983803" spans="68:68" customFormat="1">
      <c r="BP983803" s="90"/>
    </row>
    <row r="983804" spans="68:68" customFormat="1">
      <c r="BP983804" s="90"/>
    </row>
    <row r="983805" spans="68:68" customFormat="1">
      <c r="BP983805" s="90"/>
    </row>
    <row r="983806" spans="68:68" customFormat="1">
      <c r="BP983806" s="90"/>
    </row>
    <row r="983807" spans="68:68" customFormat="1">
      <c r="BP983807" s="90"/>
    </row>
    <row r="983808" spans="68:68" customFormat="1">
      <c r="BP983808" s="90"/>
    </row>
    <row r="983809" spans="68:68" customFormat="1">
      <c r="BP983809" s="90"/>
    </row>
    <row r="983810" spans="68:68" customFormat="1">
      <c r="BP983810" s="90"/>
    </row>
    <row r="983811" spans="68:68" customFormat="1">
      <c r="BP983811" s="90"/>
    </row>
    <row r="983812" spans="68:68" customFormat="1">
      <c r="BP983812" s="90"/>
    </row>
    <row r="983813" spans="68:68" customFormat="1">
      <c r="BP983813" s="90"/>
    </row>
    <row r="983814" spans="68:68" customFormat="1">
      <c r="BP983814" s="90"/>
    </row>
    <row r="983815" spans="68:68" customFormat="1">
      <c r="BP983815" s="90"/>
    </row>
    <row r="983816" spans="68:68" customFormat="1">
      <c r="BP983816" s="90"/>
    </row>
    <row r="983817" spans="68:68" customFormat="1">
      <c r="BP983817" s="90"/>
    </row>
    <row r="983818" spans="68:68" customFormat="1">
      <c r="BP983818" s="90"/>
    </row>
    <row r="983819" spans="68:68" customFormat="1">
      <c r="BP983819" s="90"/>
    </row>
    <row r="983820" spans="68:68" customFormat="1">
      <c r="BP983820" s="90"/>
    </row>
    <row r="983821" spans="68:68" customFormat="1">
      <c r="BP983821" s="90"/>
    </row>
    <row r="983822" spans="68:68" customFormat="1">
      <c r="BP983822" s="90"/>
    </row>
    <row r="983823" spans="68:68" customFormat="1">
      <c r="BP983823" s="90"/>
    </row>
    <row r="983824" spans="68:68" customFormat="1">
      <c r="BP983824" s="90"/>
    </row>
    <row r="983825" spans="68:68" customFormat="1">
      <c r="BP983825" s="90"/>
    </row>
    <row r="983826" spans="68:68" customFormat="1">
      <c r="BP983826" s="90"/>
    </row>
    <row r="983827" spans="68:68" customFormat="1">
      <c r="BP983827" s="90"/>
    </row>
    <row r="983828" spans="68:68" customFormat="1">
      <c r="BP983828" s="90"/>
    </row>
    <row r="983829" spans="68:68" customFormat="1">
      <c r="BP983829" s="90"/>
    </row>
    <row r="983830" spans="68:68" customFormat="1">
      <c r="BP983830" s="90"/>
    </row>
    <row r="983831" spans="68:68" customFormat="1">
      <c r="BP983831" s="90"/>
    </row>
    <row r="983832" spans="68:68" customFormat="1">
      <c r="BP983832" s="90"/>
    </row>
    <row r="983833" spans="68:68" customFormat="1">
      <c r="BP983833" s="90"/>
    </row>
    <row r="983834" spans="68:68" customFormat="1">
      <c r="BP983834" s="90"/>
    </row>
    <row r="983835" spans="68:68" customFormat="1">
      <c r="BP983835" s="90"/>
    </row>
    <row r="983836" spans="68:68" customFormat="1">
      <c r="BP983836" s="90"/>
    </row>
    <row r="983837" spans="68:68" customFormat="1">
      <c r="BP983837" s="90"/>
    </row>
    <row r="983838" spans="68:68" customFormat="1">
      <c r="BP983838" s="90"/>
    </row>
    <row r="983839" spans="68:68" customFormat="1">
      <c r="BP983839" s="90"/>
    </row>
    <row r="983840" spans="68:68" customFormat="1">
      <c r="BP983840" s="90"/>
    </row>
    <row r="983841" spans="68:68" customFormat="1">
      <c r="BP983841" s="90"/>
    </row>
    <row r="983842" spans="68:68" customFormat="1">
      <c r="BP983842" s="90"/>
    </row>
    <row r="983843" spans="68:68" customFormat="1">
      <c r="BP983843" s="90"/>
    </row>
    <row r="983844" spans="68:68" customFormat="1">
      <c r="BP983844" s="90"/>
    </row>
    <row r="983845" spans="68:68" customFormat="1">
      <c r="BP983845" s="90"/>
    </row>
    <row r="983846" spans="68:68" customFormat="1">
      <c r="BP983846" s="90"/>
    </row>
    <row r="983847" spans="68:68" customFormat="1">
      <c r="BP983847" s="90"/>
    </row>
    <row r="983848" spans="68:68" customFormat="1">
      <c r="BP983848" s="90"/>
    </row>
    <row r="983849" spans="68:68" customFormat="1">
      <c r="BP983849" s="90"/>
    </row>
    <row r="983850" spans="68:68" customFormat="1">
      <c r="BP983850" s="90"/>
    </row>
    <row r="983851" spans="68:68" customFormat="1">
      <c r="BP983851" s="90"/>
    </row>
    <row r="983852" spans="68:68" customFormat="1">
      <c r="BP983852" s="90"/>
    </row>
    <row r="983853" spans="68:68" customFormat="1">
      <c r="BP983853" s="90"/>
    </row>
    <row r="983854" spans="68:68" customFormat="1">
      <c r="BP983854" s="90"/>
    </row>
    <row r="983855" spans="68:68" customFormat="1">
      <c r="BP983855" s="90"/>
    </row>
    <row r="983856" spans="68:68" customFormat="1">
      <c r="BP983856" s="90"/>
    </row>
    <row r="983857" spans="68:68" customFormat="1">
      <c r="BP983857" s="90"/>
    </row>
    <row r="983858" spans="68:68" customFormat="1">
      <c r="BP983858" s="90"/>
    </row>
    <row r="983859" spans="68:68" customFormat="1">
      <c r="BP983859" s="90"/>
    </row>
    <row r="983860" spans="68:68" customFormat="1">
      <c r="BP983860" s="90"/>
    </row>
    <row r="983861" spans="68:68" customFormat="1">
      <c r="BP983861" s="90"/>
    </row>
    <row r="983862" spans="68:68" customFormat="1">
      <c r="BP983862" s="90"/>
    </row>
    <row r="983863" spans="68:68" customFormat="1">
      <c r="BP983863" s="90"/>
    </row>
    <row r="983864" spans="68:68" customFormat="1">
      <c r="BP983864" s="90"/>
    </row>
    <row r="983865" spans="68:68" customFormat="1">
      <c r="BP983865" s="90"/>
    </row>
    <row r="983866" spans="68:68" customFormat="1">
      <c r="BP983866" s="90"/>
    </row>
    <row r="983867" spans="68:68" customFormat="1">
      <c r="BP983867" s="90"/>
    </row>
    <row r="983868" spans="68:68" customFormat="1">
      <c r="BP983868" s="90"/>
    </row>
    <row r="983869" spans="68:68" customFormat="1">
      <c r="BP983869" s="90"/>
    </row>
    <row r="983870" spans="68:68" customFormat="1">
      <c r="BP983870" s="90"/>
    </row>
    <row r="983871" spans="68:68" customFormat="1">
      <c r="BP983871" s="90"/>
    </row>
    <row r="983872" spans="68:68" customFormat="1">
      <c r="BP983872" s="90"/>
    </row>
    <row r="983873" spans="68:68" customFormat="1">
      <c r="BP983873" s="90"/>
    </row>
    <row r="983874" spans="68:68" customFormat="1">
      <c r="BP983874" s="90"/>
    </row>
    <row r="983875" spans="68:68" customFormat="1">
      <c r="BP983875" s="90"/>
    </row>
    <row r="983876" spans="68:68" customFormat="1">
      <c r="BP983876" s="90"/>
    </row>
    <row r="983877" spans="68:68" customFormat="1">
      <c r="BP983877" s="90"/>
    </row>
    <row r="983878" spans="68:68" customFormat="1">
      <c r="BP983878" s="90"/>
    </row>
    <row r="983879" spans="68:68" customFormat="1">
      <c r="BP983879" s="90"/>
    </row>
    <row r="983880" spans="68:68" customFormat="1">
      <c r="BP983880" s="90"/>
    </row>
    <row r="983881" spans="68:68" customFormat="1">
      <c r="BP983881" s="90"/>
    </row>
    <row r="983882" spans="68:68" customFormat="1">
      <c r="BP983882" s="90"/>
    </row>
    <row r="983883" spans="68:68" customFormat="1">
      <c r="BP983883" s="90"/>
    </row>
    <row r="983884" spans="68:68" customFormat="1">
      <c r="BP983884" s="90"/>
    </row>
    <row r="983885" spans="68:68" customFormat="1">
      <c r="BP983885" s="90"/>
    </row>
    <row r="983886" spans="68:68" customFormat="1">
      <c r="BP983886" s="90"/>
    </row>
    <row r="983887" spans="68:68" customFormat="1">
      <c r="BP983887" s="90"/>
    </row>
    <row r="983888" spans="68:68" customFormat="1">
      <c r="BP983888" s="90"/>
    </row>
    <row r="983889" spans="68:68" customFormat="1">
      <c r="BP983889" s="90"/>
    </row>
    <row r="983890" spans="68:68" customFormat="1">
      <c r="BP983890" s="90"/>
    </row>
    <row r="983891" spans="68:68" customFormat="1">
      <c r="BP983891" s="90"/>
    </row>
    <row r="983892" spans="68:68" customFormat="1">
      <c r="BP983892" s="90"/>
    </row>
    <row r="983893" spans="68:68" customFormat="1">
      <c r="BP983893" s="90"/>
    </row>
    <row r="983894" spans="68:68" customFormat="1">
      <c r="BP983894" s="90"/>
    </row>
    <row r="983895" spans="68:68" customFormat="1">
      <c r="BP983895" s="90"/>
    </row>
    <row r="983896" spans="68:68" customFormat="1">
      <c r="BP983896" s="90"/>
    </row>
    <row r="983897" spans="68:68" customFormat="1">
      <c r="BP983897" s="90"/>
    </row>
    <row r="983898" spans="68:68" customFormat="1">
      <c r="BP983898" s="90"/>
    </row>
    <row r="983899" spans="68:68" customFormat="1">
      <c r="BP983899" s="90"/>
    </row>
    <row r="983900" spans="68:68" customFormat="1">
      <c r="BP983900" s="90"/>
    </row>
    <row r="983901" spans="68:68" customFormat="1">
      <c r="BP983901" s="90"/>
    </row>
    <row r="983902" spans="68:68" customFormat="1">
      <c r="BP983902" s="90"/>
    </row>
    <row r="983903" spans="68:68" customFormat="1">
      <c r="BP983903" s="90"/>
    </row>
    <row r="983904" spans="68:68" customFormat="1">
      <c r="BP983904" s="90"/>
    </row>
    <row r="983905" spans="68:68" customFormat="1">
      <c r="BP983905" s="90"/>
    </row>
    <row r="983906" spans="68:68" customFormat="1">
      <c r="BP983906" s="90"/>
    </row>
    <row r="983907" spans="68:68" customFormat="1">
      <c r="BP983907" s="90"/>
    </row>
    <row r="983908" spans="68:68" customFormat="1">
      <c r="BP983908" s="90"/>
    </row>
    <row r="983909" spans="68:68" customFormat="1">
      <c r="BP983909" s="90"/>
    </row>
    <row r="983910" spans="68:68" customFormat="1">
      <c r="BP983910" s="90"/>
    </row>
    <row r="983911" spans="68:68" customFormat="1">
      <c r="BP983911" s="90"/>
    </row>
    <row r="983912" spans="68:68" customFormat="1">
      <c r="BP983912" s="90"/>
    </row>
    <row r="983913" spans="68:68" customFormat="1">
      <c r="BP983913" s="90"/>
    </row>
    <row r="983914" spans="68:68" customFormat="1">
      <c r="BP983914" s="90"/>
    </row>
    <row r="983915" spans="68:68" customFormat="1">
      <c r="BP983915" s="90"/>
    </row>
    <row r="983916" spans="68:68" customFormat="1">
      <c r="BP983916" s="90"/>
    </row>
    <row r="983917" spans="68:68" customFormat="1">
      <c r="BP983917" s="90"/>
    </row>
    <row r="983918" spans="68:68" customFormat="1">
      <c r="BP983918" s="90"/>
    </row>
    <row r="983919" spans="68:68" customFormat="1">
      <c r="BP983919" s="90"/>
    </row>
    <row r="983920" spans="68:68" customFormat="1">
      <c r="BP983920" s="90"/>
    </row>
    <row r="983921" spans="68:68" customFormat="1">
      <c r="BP983921" s="90"/>
    </row>
    <row r="983922" spans="68:68" customFormat="1">
      <c r="BP983922" s="90"/>
    </row>
    <row r="983923" spans="68:68" customFormat="1">
      <c r="BP983923" s="90"/>
    </row>
    <row r="983924" spans="68:68" customFormat="1">
      <c r="BP983924" s="90"/>
    </row>
    <row r="983925" spans="68:68" customFormat="1">
      <c r="BP983925" s="90"/>
    </row>
    <row r="983926" spans="68:68" customFormat="1">
      <c r="BP983926" s="90"/>
    </row>
    <row r="983927" spans="68:68" customFormat="1">
      <c r="BP983927" s="90"/>
    </row>
    <row r="983928" spans="68:68" customFormat="1">
      <c r="BP983928" s="90"/>
    </row>
    <row r="983929" spans="68:68" customFormat="1">
      <c r="BP983929" s="90"/>
    </row>
    <row r="983930" spans="68:68" customFormat="1">
      <c r="BP983930" s="90"/>
    </row>
    <row r="983931" spans="68:68" customFormat="1">
      <c r="BP983931" s="90"/>
    </row>
    <row r="983932" spans="68:68" customFormat="1">
      <c r="BP983932" s="90"/>
    </row>
    <row r="983933" spans="68:68" customFormat="1">
      <c r="BP983933" s="90"/>
    </row>
    <row r="983934" spans="68:68" customFormat="1">
      <c r="BP983934" s="90"/>
    </row>
    <row r="983935" spans="68:68" customFormat="1">
      <c r="BP983935" s="90"/>
    </row>
    <row r="983936" spans="68:68" customFormat="1">
      <c r="BP983936" s="90"/>
    </row>
    <row r="983937" spans="68:68" customFormat="1">
      <c r="BP983937" s="90"/>
    </row>
    <row r="983938" spans="68:68" customFormat="1">
      <c r="BP983938" s="90"/>
    </row>
    <row r="983939" spans="68:68" customFormat="1">
      <c r="BP983939" s="90"/>
    </row>
    <row r="983940" spans="68:68" customFormat="1">
      <c r="BP983940" s="90"/>
    </row>
    <row r="983941" spans="68:68" customFormat="1">
      <c r="BP983941" s="90"/>
    </row>
    <row r="983942" spans="68:68" customFormat="1">
      <c r="BP983942" s="90"/>
    </row>
    <row r="983943" spans="68:68" customFormat="1">
      <c r="BP983943" s="90"/>
    </row>
    <row r="983944" spans="68:68" customFormat="1">
      <c r="BP983944" s="90"/>
    </row>
    <row r="983945" spans="68:68" customFormat="1">
      <c r="BP983945" s="90"/>
    </row>
    <row r="983946" spans="68:68" customFormat="1">
      <c r="BP983946" s="90"/>
    </row>
    <row r="983947" spans="68:68" customFormat="1">
      <c r="BP983947" s="90"/>
    </row>
    <row r="983948" spans="68:68" customFormat="1">
      <c r="BP983948" s="90"/>
    </row>
    <row r="983949" spans="68:68" customFormat="1">
      <c r="BP983949" s="90"/>
    </row>
    <row r="983950" spans="68:68" customFormat="1">
      <c r="BP983950" s="90"/>
    </row>
    <row r="983951" spans="68:68" customFormat="1">
      <c r="BP983951" s="90"/>
    </row>
    <row r="983952" spans="68:68" customFormat="1">
      <c r="BP983952" s="90"/>
    </row>
    <row r="983953" spans="68:68" customFormat="1">
      <c r="BP983953" s="90"/>
    </row>
    <row r="983954" spans="68:68" customFormat="1">
      <c r="BP983954" s="90"/>
    </row>
    <row r="983955" spans="68:68" customFormat="1">
      <c r="BP983955" s="90"/>
    </row>
    <row r="983956" spans="68:68" customFormat="1">
      <c r="BP983956" s="90"/>
    </row>
    <row r="983957" spans="68:68" customFormat="1">
      <c r="BP983957" s="90"/>
    </row>
    <row r="983958" spans="68:68" customFormat="1">
      <c r="BP983958" s="90"/>
    </row>
    <row r="983959" spans="68:68" customFormat="1">
      <c r="BP983959" s="90"/>
    </row>
    <row r="983960" spans="68:68" customFormat="1">
      <c r="BP983960" s="90"/>
    </row>
    <row r="983961" spans="68:68" customFormat="1">
      <c r="BP983961" s="90"/>
    </row>
    <row r="983962" spans="68:68" customFormat="1">
      <c r="BP983962" s="90"/>
    </row>
    <row r="983963" spans="68:68" customFormat="1">
      <c r="BP983963" s="90"/>
    </row>
    <row r="983964" spans="68:68" customFormat="1">
      <c r="BP983964" s="90"/>
    </row>
    <row r="983965" spans="68:68" customFormat="1">
      <c r="BP983965" s="90"/>
    </row>
    <row r="983966" spans="68:68" customFormat="1">
      <c r="BP983966" s="90"/>
    </row>
    <row r="983967" spans="68:68" customFormat="1">
      <c r="BP983967" s="90"/>
    </row>
    <row r="983968" spans="68:68" customFormat="1">
      <c r="BP983968" s="90"/>
    </row>
    <row r="983969" spans="68:68" customFormat="1">
      <c r="BP983969" s="90"/>
    </row>
    <row r="983970" spans="68:68" customFormat="1">
      <c r="BP983970" s="90"/>
    </row>
    <row r="983971" spans="68:68" customFormat="1">
      <c r="BP983971" s="90"/>
    </row>
    <row r="983972" spans="68:68" customFormat="1">
      <c r="BP983972" s="90"/>
    </row>
    <row r="983973" spans="68:68" customFormat="1">
      <c r="BP983973" s="90"/>
    </row>
    <row r="983974" spans="68:68" customFormat="1">
      <c r="BP983974" s="90"/>
    </row>
    <row r="983975" spans="68:68" customFormat="1">
      <c r="BP983975" s="90"/>
    </row>
    <row r="983976" spans="68:68" customFormat="1">
      <c r="BP983976" s="90"/>
    </row>
    <row r="983977" spans="68:68" customFormat="1">
      <c r="BP983977" s="90"/>
    </row>
    <row r="983978" spans="68:68" customFormat="1">
      <c r="BP983978" s="90"/>
    </row>
    <row r="983979" spans="68:68" customFormat="1">
      <c r="BP983979" s="90"/>
    </row>
    <row r="983980" spans="68:68" customFormat="1">
      <c r="BP983980" s="90"/>
    </row>
    <row r="983981" spans="68:68" customFormat="1">
      <c r="BP983981" s="90"/>
    </row>
    <row r="983982" spans="68:68" customFormat="1">
      <c r="BP983982" s="90"/>
    </row>
    <row r="983983" spans="68:68" customFormat="1">
      <c r="BP983983" s="90"/>
    </row>
    <row r="983984" spans="68:68" customFormat="1">
      <c r="BP983984" s="90"/>
    </row>
    <row r="983985" spans="68:68" customFormat="1">
      <c r="BP983985" s="90"/>
    </row>
    <row r="983986" spans="68:68" customFormat="1">
      <c r="BP983986" s="90"/>
    </row>
    <row r="983987" spans="68:68" customFormat="1">
      <c r="BP983987" s="90"/>
    </row>
    <row r="983988" spans="68:68" customFormat="1">
      <c r="BP983988" s="90"/>
    </row>
    <row r="983989" spans="68:68" customFormat="1">
      <c r="BP983989" s="90"/>
    </row>
    <row r="983990" spans="68:68" customFormat="1">
      <c r="BP983990" s="90"/>
    </row>
    <row r="983991" spans="68:68" customFormat="1">
      <c r="BP983991" s="90"/>
    </row>
    <row r="983992" spans="68:68" customFormat="1">
      <c r="BP983992" s="90"/>
    </row>
    <row r="983993" spans="68:68" customFormat="1">
      <c r="BP983993" s="90"/>
    </row>
    <row r="983994" spans="68:68" customFormat="1">
      <c r="BP983994" s="90"/>
    </row>
    <row r="983995" spans="68:68" customFormat="1">
      <c r="BP983995" s="90"/>
    </row>
    <row r="983996" spans="68:68" customFormat="1">
      <c r="BP983996" s="90"/>
    </row>
    <row r="983997" spans="68:68" customFormat="1">
      <c r="BP983997" s="90"/>
    </row>
    <row r="983998" spans="68:68" customFormat="1">
      <c r="BP983998" s="90"/>
    </row>
    <row r="983999" spans="68:68" customFormat="1">
      <c r="BP983999" s="90"/>
    </row>
    <row r="984000" spans="68:68" customFormat="1">
      <c r="BP984000" s="90"/>
    </row>
    <row r="984001" spans="68:68" customFormat="1">
      <c r="BP984001" s="90"/>
    </row>
    <row r="984002" spans="68:68" customFormat="1">
      <c r="BP984002" s="90"/>
    </row>
    <row r="984003" spans="68:68" customFormat="1">
      <c r="BP984003" s="90"/>
    </row>
    <row r="984004" spans="68:68" customFormat="1">
      <c r="BP984004" s="90"/>
    </row>
    <row r="984005" spans="68:68" customFormat="1">
      <c r="BP984005" s="90"/>
    </row>
    <row r="984006" spans="68:68" customFormat="1">
      <c r="BP984006" s="90"/>
    </row>
    <row r="984007" spans="68:68" customFormat="1">
      <c r="BP984007" s="90"/>
    </row>
    <row r="984008" spans="68:68" customFormat="1">
      <c r="BP984008" s="90"/>
    </row>
    <row r="984009" spans="68:68" customFormat="1">
      <c r="BP984009" s="90"/>
    </row>
    <row r="984010" spans="68:68" customFormat="1">
      <c r="BP984010" s="90"/>
    </row>
    <row r="984011" spans="68:68" customFormat="1">
      <c r="BP984011" s="90"/>
    </row>
    <row r="984012" spans="68:68" customFormat="1">
      <c r="BP984012" s="90"/>
    </row>
    <row r="984013" spans="68:68" customFormat="1">
      <c r="BP984013" s="90"/>
    </row>
    <row r="984014" spans="68:68" customFormat="1">
      <c r="BP984014" s="90"/>
    </row>
    <row r="984015" spans="68:68" customFormat="1">
      <c r="BP984015" s="90"/>
    </row>
    <row r="984016" spans="68:68" customFormat="1">
      <c r="BP984016" s="90"/>
    </row>
    <row r="984017" spans="68:68" customFormat="1">
      <c r="BP984017" s="90"/>
    </row>
    <row r="984018" spans="68:68" customFormat="1">
      <c r="BP984018" s="90"/>
    </row>
    <row r="984019" spans="68:68" customFormat="1">
      <c r="BP984019" s="90"/>
    </row>
    <row r="984020" spans="68:68" customFormat="1">
      <c r="BP984020" s="90"/>
    </row>
    <row r="984021" spans="68:68" customFormat="1">
      <c r="BP984021" s="90"/>
    </row>
    <row r="984022" spans="68:68" customFormat="1">
      <c r="BP984022" s="90"/>
    </row>
    <row r="984023" spans="68:68" customFormat="1">
      <c r="BP984023" s="90"/>
    </row>
    <row r="984024" spans="68:68" customFormat="1">
      <c r="BP984024" s="90"/>
    </row>
    <row r="984025" spans="68:68" customFormat="1">
      <c r="BP984025" s="90"/>
    </row>
    <row r="984026" spans="68:68" customFormat="1">
      <c r="BP984026" s="90"/>
    </row>
    <row r="984027" spans="68:68" customFormat="1">
      <c r="BP984027" s="90"/>
    </row>
    <row r="984028" spans="68:68" customFormat="1">
      <c r="BP984028" s="90"/>
    </row>
    <row r="984029" spans="68:68" customFormat="1">
      <c r="BP984029" s="90"/>
    </row>
    <row r="984030" spans="68:68" customFormat="1">
      <c r="BP984030" s="90"/>
    </row>
    <row r="984031" spans="68:68" customFormat="1">
      <c r="BP984031" s="90"/>
    </row>
    <row r="984032" spans="68:68" customFormat="1">
      <c r="BP984032" s="90"/>
    </row>
    <row r="984033" spans="68:68" customFormat="1">
      <c r="BP984033" s="90"/>
    </row>
    <row r="984034" spans="68:68" customFormat="1">
      <c r="BP984034" s="90"/>
    </row>
    <row r="984035" spans="68:68" customFormat="1">
      <c r="BP984035" s="90"/>
    </row>
    <row r="984036" spans="68:68" customFormat="1">
      <c r="BP984036" s="90"/>
    </row>
    <row r="984037" spans="68:68" customFormat="1">
      <c r="BP984037" s="90"/>
    </row>
    <row r="984038" spans="68:68" customFormat="1">
      <c r="BP984038" s="90"/>
    </row>
    <row r="984039" spans="68:68" customFormat="1">
      <c r="BP984039" s="90"/>
    </row>
    <row r="984040" spans="68:68" customFormat="1">
      <c r="BP984040" s="90"/>
    </row>
    <row r="984041" spans="68:68" customFormat="1">
      <c r="BP984041" s="90"/>
    </row>
    <row r="984042" spans="68:68" customFormat="1">
      <c r="BP984042" s="90"/>
    </row>
    <row r="984043" spans="68:68" customFormat="1">
      <c r="BP984043" s="90"/>
    </row>
    <row r="984044" spans="68:68" customFormat="1">
      <c r="BP984044" s="90"/>
    </row>
    <row r="984045" spans="68:68" customFormat="1">
      <c r="BP984045" s="90"/>
    </row>
    <row r="984046" spans="68:68" customFormat="1">
      <c r="BP984046" s="90"/>
    </row>
    <row r="984047" spans="68:68" customFormat="1">
      <c r="BP984047" s="90"/>
    </row>
    <row r="984048" spans="68:68" customFormat="1">
      <c r="BP984048" s="90"/>
    </row>
    <row r="984049" spans="68:68" customFormat="1">
      <c r="BP984049" s="90"/>
    </row>
    <row r="984050" spans="68:68" customFormat="1">
      <c r="BP984050" s="90"/>
    </row>
    <row r="984051" spans="68:68" customFormat="1">
      <c r="BP984051" s="90"/>
    </row>
    <row r="984052" spans="68:68" customFormat="1">
      <c r="BP984052" s="90"/>
    </row>
    <row r="984053" spans="68:68" customFormat="1">
      <c r="BP984053" s="90"/>
    </row>
    <row r="984054" spans="68:68" customFormat="1">
      <c r="BP984054" s="90"/>
    </row>
    <row r="984055" spans="68:68" customFormat="1">
      <c r="BP984055" s="90"/>
    </row>
    <row r="984056" spans="68:68" customFormat="1">
      <c r="BP984056" s="90"/>
    </row>
    <row r="984057" spans="68:68" customFormat="1">
      <c r="BP984057" s="90"/>
    </row>
    <row r="984058" spans="68:68" customFormat="1">
      <c r="BP984058" s="90"/>
    </row>
    <row r="984059" spans="68:68" customFormat="1">
      <c r="BP984059" s="90"/>
    </row>
    <row r="984060" spans="68:68" customFormat="1">
      <c r="BP984060" s="90"/>
    </row>
    <row r="984061" spans="68:68" customFormat="1">
      <c r="BP984061" s="90"/>
    </row>
    <row r="984062" spans="68:68" customFormat="1">
      <c r="BP984062" s="90"/>
    </row>
    <row r="984063" spans="68:68" customFormat="1">
      <c r="BP984063" s="90"/>
    </row>
    <row r="984064" spans="68:68" customFormat="1">
      <c r="BP984064" s="90"/>
    </row>
    <row r="984065" spans="68:68" customFormat="1">
      <c r="BP984065" s="90"/>
    </row>
    <row r="984066" spans="68:68" customFormat="1">
      <c r="BP984066" s="90"/>
    </row>
    <row r="984067" spans="68:68" customFormat="1">
      <c r="BP984067" s="90"/>
    </row>
    <row r="984068" spans="68:68" customFormat="1">
      <c r="BP984068" s="90"/>
    </row>
    <row r="984069" spans="68:68" customFormat="1">
      <c r="BP984069" s="90"/>
    </row>
    <row r="984070" spans="68:68" customFormat="1">
      <c r="BP984070" s="90"/>
    </row>
    <row r="984071" spans="68:68" customFormat="1">
      <c r="BP984071" s="90"/>
    </row>
    <row r="984072" spans="68:68" customFormat="1">
      <c r="BP984072" s="90"/>
    </row>
    <row r="984073" spans="68:68" customFormat="1">
      <c r="BP984073" s="90"/>
    </row>
    <row r="984074" spans="68:68" customFormat="1">
      <c r="BP984074" s="90"/>
    </row>
    <row r="984075" spans="68:68" customFormat="1">
      <c r="BP984075" s="90"/>
    </row>
    <row r="984076" spans="68:68" customFormat="1">
      <c r="BP984076" s="90"/>
    </row>
    <row r="984077" spans="68:68" customFormat="1">
      <c r="BP984077" s="90"/>
    </row>
    <row r="984078" spans="68:68" customFormat="1">
      <c r="BP984078" s="90"/>
    </row>
    <row r="984079" spans="68:68" customFormat="1">
      <c r="BP984079" s="90"/>
    </row>
    <row r="984080" spans="68:68" customFormat="1">
      <c r="BP984080" s="90"/>
    </row>
    <row r="984081" spans="68:68" customFormat="1">
      <c r="BP984081" s="90"/>
    </row>
    <row r="984082" spans="68:68" customFormat="1">
      <c r="BP984082" s="90"/>
    </row>
    <row r="984083" spans="68:68" customFormat="1">
      <c r="BP984083" s="90"/>
    </row>
    <row r="984084" spans="68:68" customFormat="1">
      <c r="BP984084" s="90"/>
    </row>
    <row r="984085" spans="68:68" customFormat="1">
      <c r="BP984085" s="90"/>
    </row>
    <row r="984086" spans="68:68" customFormat="1">
      <c r="BP984086" s="90"/>
    </row>
    <row r="984087" spans="68:68" customFormat="1">
      <c r="BP984087" s="90"/>
    </row>
    <row r="984088" spans="68:68" customFormat="1">
      <c r="BP984088" s="90"/>
    </row>
    <row r="984089" spans="68:68" customFormat="1">
      <c r="BP984089" s="90"/>
    </row>
    <row r="984090" spans="68:68" customFormat="1">
      <c r="BP984090" s="90"/>
    </row>
    <row r="984091" spans="68:68" customFormat="1">
      <c r="BP984091" s="90"/>
    </row>
    <row r="984092" spans="68:68" customFormat="1">
      <c r="BP984092" s="90"/>
    </row>
    <row r="984093" spans="68:68" customFormat="1">
      <c r="BP984093" s="90"/>
    </row>
    <row r="984094" spans="68:68" customFormat="1">
      <c r="BP984094" s="90"/>
    </row>
    <row r="984095" spans="68:68" customFormat="1">
      <c r="BP984095" s="90"/>
    </row>
    <row r="984096" spans="68:68" customFormat="1">
      <c r="BP984096" s="90"/>
    </row>
    <row r="984097" spans="68:68" customFormat="1">
      <c r="BP984097" s="90"/>
    </row>
    <row r="984098" spans="68:68" customFormat="1">
      <c r="BP984098" s="90"/>
    </row>
    <row r="984099" spans="68:68" customFormat="1">
      <c r="BP984099" s="90"/>
    </row>
    <row r="984100" spans="68:68" customFormat="1">
      <c r="BP984100" s="90"/>
    </row>
    <row r="984101" spans="68:68" customFormat="1">
      <c r="BP984101" s="90"/>
    </row>
    <row r="984102" spans="68:68" customFormat="1">
      <c r="BP984102" s="90"/>
    </row>
    <row r="984103" spans="68:68" customFormat="1">
      <c r="BP984103" s="90"/>
    </row>
    <row r="984104" spans="68:68" customFormat="1">
      <c r="BP984104" s="90"/>
    </row>
    <row r="984105" spans="68:68" customFormat="1">
      <c r="BP984105" s="90"/>
    </row>
    <row r="984106" spans="68:68" customFormat="1">
      <c r="BP984106" s="90"/>
    </row>
    <row r="984107" spans="68:68" customFormat="1">
      <c r="BP984107" s="90"/>
    </row>
    <row r="984108" spans="68:68" customFormat="1">
      <c r="BP984108" s="90"/>
    </row>
    <row r="984109" spans="68:68" customFormat="1">
      <c r="BP984109" s="90"/>
    </row>
    <row r="984110" spans="68:68" customFormat="1">
      <c r="BP984110" s="90"/>
    </row>
    <row r="984111" spans="68:68" customFormat="1">
      <c r="BP984111" s="90"/>
    </row>
    <row r="984112" spans="68:68" customFormat="1">
      <c r="BP984112" s="90"/>
    </row>
    <row r="984113" spans="68:68" customFormat="1">
      <c r="BP984113" s="90"/>
    </row>
    <row r="984114" spans="68:68" customFormat="1">
      <c r="BP984114" s="90"/>
    </row>
    <row r="984115" spans="68:68" customFormat="1">
      <c r="BP984115" s="90"/>
    </row>
    <row r="984116" spans="68:68" customFormat="1">
      <c r="BP984116" s="90"/>
    </row>
    <row r="984117" spans="68:68" customFormat="1">
      <c r="BP984117" s="90"/>
    </row>
    <row r="984118" spans="68:68" customFormat="1">
      <c r="BP984118" s="90"/>
    </row>
    <row r="984119" spans="68:68" customFormat="1">
      <c r="BP984119" s="90"/>
    </row>
    <row r="984120" spans="68:68" customFormat="1">
      <c r="BP984120" s="90"/>
    </row>
    <row r="984121" spans="68:68" customFormat="1">
      <c r="BP984121" s="90"/>
    </row>
    <row r="984122" spans="68:68" customFormat="1">
      <c r="BP984122" s="90"/>
    </row>
    <row r="984123" spans="68:68" customFormat="1">
      <c r="BP984123" s="90"/>
    </row>
    <row r="984124" spans="68:68" customFormat="1">
      <c r="BP984124" s="90"/>
    </row>
    <row r="984125" spans="68:68" customFormat="1">
      <c r="BP984125" s="90"/>
    </row>
    <row r="984126" spans="68:68" customFormat="1">
      <c r="BP984126" s="90"/>
    </row>
    <row r="984127" spans="68:68" customFormat="1">
      <c r="BP984127" s="90"/>
    </row>
    <row r="984128" spans="68:68" customFormat="1">
      <c r="BP984128" s="90"/>
    </row>
    <row r="984129" spans="68:68" customFormat="1">
      <c r="BP984129" s="90"/>
    </row>
    <row r="984130" spans="68:68" customFormat="1">
      <c r="BP984130" s="90"/>
    </row>
    <row r="984131" spans="68:68" customFormat="1">
      <c r="BP984131" s="90"/>
    </row>
    <row r="984132" spans="68:68" customFormat="1">
      <c r="BP984132" s="90"/>
    </row>
    <row r="984133" spans="68:68" customFormat="1">
      <c r="BP984133" s="90"/>
    </row>
    <row r="984134" spans="68:68" customFormat="1">
      <c r="BP984134" s="90"/>
    </row>
    <row r="984135" spans="68:68" customFormat="1">
      <c r="BP984135" s="90"/>
    </row>
    <row r="984136" spans="68:68" customFormat="1">
      <c r="BP984136" s="90"/>
    </row>
    <row r="984137" spans="68:68" customFormat="1">
      <c r="BP984137" s="90"/>
    </row>
    <row r="984138" spans="68:68" customFormat="1">
      <c r="BP984138" s="90"/>
    </row>
    <row r="984139" spans="68:68" customFormat="1">
      <c r="BP984139" s="90"/>
    </row>
    <row r="984140" spans="68:68" customFormat="1">
      <c r="BP984140" s="90"/>
    </row>
    <row r="984141" spans="68:68" customFormat="1">
      <c r="BP984141" s="90"/>
    </row>
    <row r="984142" spans="68:68" customFormat="1">
      <c r="BP984142" s="90"/>
    </row>
    <row r="984143" spans="68:68" customFormat="1">
      <c r="BP984143" s="90"/>
    </row>
    <row r="984144" spans="68:68" customFormat="1">
      <c r="BP984144" s="90"/>
    </row>
    <row r="984145" spans="68:68" customFormat="1">
      <c r="BP984145" s="90"/>
    </row>
    <row r="984146" spans="68:68" customFormat="1">
      <c r="BP984146" s="90"/>
    </row>
    <row r="984147" spans="68:68" customFormat="1">
      <c r="BP984147" s="90"/>
    </row>
    <row r="984148" spans="68:68" customFormat="1">
      <c r="BP984148" s="90"/>
    </row>
    <row r="984149" spans="68:68" customFormat="1">
      <c r="BP984149" s="90"/>
    </row>
    <row r="984150" spans="68:68" customFormat="1">
      <c r="BP984150" s="90"/>
    </row>
    <row r="984151" spans="68:68" customFormat="1">
      <c r="BP984151" s="90"/>
    </row>
    <row r="984152" spans="68:68" customFormat="1">
      <c r="BP984152" s="90"/>
    </row>
    <row r="984153" spans="68:68" customFormat="1">
      <c r="BP984153" s="90"/>
    </row>
    <row r="984154" spans="68:68" customFormat="1">
      <c r="BP984154" s="90"/>
    </row>
    <row r="984155" spans="68:68" customFormat="1">
      <c r="BP984155" s="90"/>
    </row>
    <row r="984156" spans="68:68" customFormat="1">
      <c r="BP984156" s="90"/>
    </row>
    <row r="984157" spans="68:68" customFormat="1">
      <c r="BP984157" s="90"/>
    </row>
    <row r="984158" spans="68:68" customFormat="1">
      <c r="BP984158" s="90"/>
    </row>
    <row r="984159" spans="68:68" customFormat="1">
      <c r="BP984159" s="90"/>
    </row>
    <row r="984160" spans="68:68" customFormat="1">
      <c r="BP984160" s="90"/>
    </row>
    <row r="984161" spans="68:68" customFormat="1">
      <c r="BP984161" s="90"/>
    </row>
    <row r="984162" spans="68:68" customFormat="1">
      <c r="BP984162" s="90"/>
    </row>
    <row r="984163" spans="68:68" customFormat="1">
      <c r="BP984163" s="90"/>
    </row>
    <row r="984164" spans="68:68" customFormat="1">
      <c r="BP984164" s="90"/>
    </row>
    <row r="984165" spans="68:68" customFormat="1">
      <c r="BP984165" s="90"/>
    </row>
    <row r="984166" spans="68:68" customFormat="1">
      <c r="BP984166" s="90"/>
    </row>
    <row r="984167" spans="68:68" customFormat="1">
      <c r="BP984167" s="90"/>
    </row>
    <row r="984168" spans="68:68" customFormat="1">
      <c r="BP984168" s="90"/>
    </row>
    <row r="984169" spans="68:68" customFormat="1">
      <c r="BP984169" s="90"/>
    </row>
    <row r="984170" spans="68:68" customFormat="1">
      <c r="BP984170" s="90"/>
    </row>
    <row r="984171" spans="68:68" customFormat="1">
      <c r="BP984171" s="90"/>
    </row>
    <row r="984172" spans="68:68" customFormat="1">
      <c r="BP984172" s="90"/>
    </row>
    <row r="984173" spans="68:68" customFormat="1">
      <c r="BP984173" s="90"/>
    </row>
    <row r="984174" spans="68:68" customFormat="1">
      <c r="BP984174" s="90"/>
    </row>
    <row r="984175" spans="68:68" customFormat="1">
      <c r="BP984175" s="90"/>
    </row>
    <row r="984176" spans="68:68" customFormat="1">
      <c r="BP984176" s="90"/>
    </row>
    <row r="984177" spans="68:68" customFormat="1">
      <c r="BP984177" s="90"/>
    </row>
    <row r="984178" spans="68:68" customFormat="1">
      <c r="BP984178" s="90"/>
    </row>
    <row r="984179" spans="68:68" customFormat="1">
      <c r="BP984179" s="90"/>
    </row>
    <row r="984180" spans="68:68" customFormat="1">
      <c r="BP984180" s="90"/>
    </row>
    <row r="984181" spans="68:68" customFormat="1">
      <c r="BP984181" s="90"/>
    </row>
    <row r="984182" spans="68:68" customFormat="1">
      <c r="BP984182" s="90"/>
    </row>
    <row r="984183" spans="68:68" customFormat="1">
      <c r="BP984183" s="90"/>
    </row>
    <row r="984184" spans="68:68" customFormat="1">
      <c r="BP984184" s="90"/>
    </row>
    <row r="984185" spans="68:68" customFormat="1">
      <c r="BP984185" s="90"/>
    </row>
    <row r="984186" spans="68:68" customFormat="1">
      <c r="BP984186" s="90"/>
    </row>
    <row r="984187" spans="68:68" customFormat="1">
      <c r="BP984187" s="90"/>
    </row>
    <row r="984188" spans="68:68" customFormat="1">
      <c r="BP984188" s="90"/>
    </row>
    <row r="984189" spans="68:68" customFormat="1">
      <c r="BP984189" s="90"/>
    </row>
    <row r="984190" spans="68:68" customFormat="1">
      <c r="BP984190" s="90"/>
    </row>
    <row r="984191" spans="68:68" customFormat="1">
      <c r="BP984191" s="90"/>
    </row>
    <row r="984192" spans="68:68" customFormat="1">
      <c r="BP984192" s="90"/>
    </row>
    <row r="984193" spans="68:68" customFormat="1">
      <c r="BP984193" s="90"/>
    </row>
    <row r="984194" spans="68:68" customFormat="1">
      <c r="BP984194" s="90"/>
    </row>
    <row r="984195" spans="68:68" customFormat="1">
      <c r="BP984195" s="90"/>
    </row>
    <row r="984196" spans="68:68" customFormat="1">
      <c r="BP984196" s="90"/>
    </row>
    <row r="984197" spans="68:68" customFormat="1">
      <c r="BP984197" s="90"/>
    </row>
    <row r="984198" spans="68:68" customFormat="1">
      <c r="BP984198" s="90"/>
    </row>
    <row r="984199" spans="68:68" customFormat="1">
      <c r="BP984199" s="90"/>
    </row>
    <row r="984200" spans="68:68" customFormat="1">
      <c r="BP984200" s="90"/>
    </row>
    <row r="984201" spans="68:68" customFormat="1">
      <c r="BP984201" s="90"/>
    </row>
    <row r="984202" spans="68:68" customFormat="1">
      <c r="BP984202" s="90"/>
    </row>
    <row r="984203" spans="68:68" customFormat="1">
      <c r="BP984203" s="90"/>
    </row>
    <row r="984204" spans="68:68" customFormat="1">
      <c r="BP984204" s="90"/>
    </row>
    <row r="984205" spans="68:68" customFormat="1">
      <c r="BP984205" s="90"/>
    </row>
    <row r="984206" spans="68:68" customFormat="1">
      <c r="BP984206" s="90"/>
    </row>
    <row r="984207" spans="68:68" customFormat="1">
      <c r="BP984207" s="90"/>
    </row>
    <row r="984208" spans="68:68" customFormat="1">
      <c r="BP984208" s="90"/>
    </row>
    <row r="984209" spans="68:68" customFormat="1">
      <c r="BP984209" s="90"/>
    </row>
    <row r="984210" spans="68:68" customFormat="1">
      <c r="BP984210" s="90"/>
    </row>
    <row r="984211" spans="68:68" customFormat="1">
      <c r="BP984211" s="90"/>
    </row>
    <row r="984212" spans="68:68" customFormat="1">
      <c r="BP984212" s="90"/>
    </row>
    <row r="984213" spans="68:68" customFormat="1">
      <c r="BP984213" s="90"/>
    </row>
    <row r="984214" spans="68:68" customFormat="1">
      <c r="BP984214" s="90"/>
    </row>
    <row r="984215" spans="68:68" customFormat="1">
      <c r="BP984215" s="90"/>
    </row>
    <row r="984216" spans="68:68" customFormat="1">
      <c r="BP984216" s="90"/>
    </row>
    <row r="984217" spans="68:68" customFormat="1">
      <c r="BP984217" s="90"/>
    </row>
    <row r="984218" spans="68:68" customFormat="1">
      <c r="BP984218" s="90"/>
    </row>
    <row r="984219" spans="68:68" customFormat="1">
      <c r="BP984219" s="90"/>
    </row>
    <row r="984220" spans="68:68" customFormat="1">
      <c r="BP984220" s="90"/>
    </row>
    <row r="984221" spans="68:68" customFormat="1">
      <c r="BP984221" s="90"/>
    </row>
    <row r="984222" spans="68:68" customFormat="1">
      <c r="BP984222" s="90"/>
    </row>
    <row r="984223" spans="68:68" customFormat="1">
      <c r="BP984223" s="90"/>
    </row>
    <row r="984224" spans="68:68" customFormat="1">
      <c r="BP984224" s="90"/>
    </row>
    <row r="984225" spans="68:68" customFormat="1">
      <c r="BP984225" s="90"/>
    </row>
    <row r="984226" spans="68:68" customFormat="1">
      <c r="BP984226" s="90"/>
    </row>
    <row r="984227" spans="68:68" customFormat="1">
      <c r="BP984227" s="90"/>
    </row>
    <row r="984228" spans="68:68" customFormat="1">
      <c r="BP984228" s="90"/>
    </row>
    <row r="984229" spans="68:68" customFormat="1">
      <c r="BP984229" s="90"/>
    </row>
    <row r="984230" spans="68:68" customFormat="1">
      <c r="BP984230" s="90"/>
    </row>
    <row r="984231" spans="68:68" customFormat="1">
      <c r="BP984231" s="90"/>
    </row>
    <row r="984232" spans="68:68" customFormat="1">
      <c r="BP984232" s="90"/>
    </row>
    <row r="984233" spans="68:68" customFormat="1">
      <c r="BP984233" s="90"/>
    </row>
    <row r="984234" spans="68:68" customFormat="1">
      <c r="BP984234" s="90"/>
    </row>
    <row r="984235" spans="68:68" customFormat="1">
      <c r="BP984235" s="90"/>
    </row>
    <row r="984236" spans="68:68" customFormat="1">
      <c r="BP984236" s="90"/>
    </row>
    <row r="984237" spans="68:68" customFormat="1">
      <c r="BP984237" s="90"/>
    </row>
    <row r="984238" spans="68:68" customFormat="1">
      <c r="BP984238" s="90"/>
    </row>
    <row r="984239" spans="68:68" customFormat="1">
      <c r="BP984239" s="90"/>
    </row>
    <row r="984240" spans="68:68" customFormat="1">
      <c r="BP984240" s="90"/>
    </row>
    <row r="984241" spans="68:68" customFormat="1">
      <c r="BP984241" s="90"/>
    </row>
    <row r="984242" spans="68:68" customFormat="1">
      <c r="BP984242" s="90"/>
    </row>
    <row r="984243" spans="68:68" customFormat="1">
      <c r="BP984243" s="90"/>
    </row>
    <row r="984244" spans="68:68" customFormat="1">
      <c r="BP984244" s="90"/>
    </row>
    <row r="984245" spans="68:68" customFormat="1">
      <c r="BP984245" s="90"/>
    </row>
    <row r="984246" spans="68:68" customFormat="1">
      <c r="BP984246" s="90"/>
    </row>
    <row r="984247" spans="68:68" customFormat="1">
      <c r="BP984247" s="90"/>
    </row>
    <row r="984248" spans="68:68" customFormat="1">
      <c r="BP984248" s="90"/>
    </row>
    <row r="984249" spans="68:68" customFormat="1">
      <c r="BP984249" s="90"/>
    </row>
    <row r="984250" spans="68:68" customFormat="1">
      <c r="BP984250" s="90"/>
    </row>
    <row r="984251" spans="68:68" customFormat="1">
      <c r="BP984251" s="90"/>
    </row>
    <row r="984252" spans="68:68" customFormat="1">
      <c r="BP984252" s="90"/>
    </row>
    <row r="984253" spans="68:68" customFormat="1">
      <c r="BP984253" s="90"/>
    </row>
    <row r="984254" spans="68:68" customFormat="1">
      <c r="BP984254" s="90"/>
    </row>
    <row r="984255" spans="68:68" customFormat="1">
      <c r="BP984255" s="90"/>
    </row>
    <row r="984256" spans="68:68" customFormat="1">
      <c r="BP984256" s="90"/>
    </row>
    <row r="984257" spans="68:68" customFormat="1">
      <c r="BP984257" s="90"/>
    </row>
    <row r="984258" spans="68:68" customFormat="1">
      <c r="BP984258" s="90"/>
    </row>
    <row r="984259" spans="68:68" customFormat="1">
      <c r="BP984259" s="90"/>
    </row>
    <row r="984260" spans="68:68" customFormat="1">
      <c r="BP984260" s="90"/>
    </row>
    <row r="984261" spans="68:68" customFormat="1">
      <c r="BP984261" s="90"/>
    </row>
    <row r="984262" spans="68:68" customFormat="1">
      <c r="BP984262" s="90"/>
    </row>
    <row r="984263" spans="68:68" customFormat="1">
      <c r="BP984263" s="90"/>
    </row>
    <row r="984264" spans="68:68" customFormat="1">
      <c r="BP984264" s="90"/>
    </row>
    <row r="984265" spans="68:68" customFormat="1">
      <c r="BP984265" s="90"/>
    </row>
    <row r="984266" spans="68:68" customFormat="1">
      <c r="BP984266" s="90"/>
    </row>
    <row r="984267" spans="68:68" customFormat="1">
      <c r="BP984267" s="90"/>
    </row>
    <row r="984268" spans="68:68" customFormat="1">
      <c r="BP984268" s="90"/>
    </row>
    <row r="984269" spans="68:68" customFormat="1">
      <c r="BP984269" s="90"/>
    </row>
    <row r="984270" spans="68:68" customFormat="1">
      <c r="BP984270" s="90"/>
    </row>
    <row r="984271" spans="68:68" customFormat="1">
      <c r="BP984271" s="90"/>
    </row>
    <row r="984272" spans="68:68" customFormat="1">
      <c r="BP984272" s="90"/>
    </row>
    <row r="984273" spans="68:68" customFormat="1">
      <c r="BP984273" s="90"/>
    </row>
    <row r="984274" spans="68:68" customFormat="1">
      <c r="BP984274" s="90"/>
    </row>
    <row r="984275" spans="68:68" customFormat="1">
      <c r="BP984275" s="90"/>
    </row>
    <row r="984276" spans="68:68" customFormat="1">
      <c r="BP984276" s="90"/>
    </row>
    <row r="984277" spans="68:68" customFormat="1">
      <c r="BP984277" s="90"/>
    </row>
    <row r="984278" spans="68:68" customFormat="1">
      <c r="BP984278" s="90"/>
    </row>
    <row r="984279" spans="68:68" customFormat="1">
      <c r="BP984279" s="90"/>
    </row>
    <row r="984280" spans="68:68" customFormat="1">
      <c r="BP984280" s="90"/>
    </row>
    <row r="984281" spans="68:68" customFormat="1">
      <c r="BP984281" s="90"/>
    </row>
    <row r="984282" spans="68:68" customFormat="1">
      <c r="BP984282" s="90"/>
    </row>
    <row r="984283" spans="68:68" customFormat="1">
      <c r="BP984283" s="90"/>
    </row>
    <row r="984284" spans="68:68" customFormat="1">
      <c r="BP984284" s="90"/>
    </row>
    <row r="984285" spans="68:68" customFormat="1">
      <c r="BP984285" s="90"/>
    </row>
    <row r="984286" spans="68:68" customFormat="1">
      <c r="BP984286" s="90"/>
    </row>
    <row r="984287" spans="68:68" customFormat="1">
      <c r="BP984287" s="90"/>
    </row>
    <row r="984288" spans="68:68" customFormat="1">
      <c r="BP984288" s="90"/>
    </row>
    <row r="984289" spans="68:68" customFormat="1">
      <c r="BP984289" s="90"/>
    </row>
    <row r="984290" spans="68:68" customFormat="1">
      <c r="BP984290" s="90"/>
    </row>
    <row r="984291" spans="68:68" customFormat="1">
      <c r="BP984291" s="90"/>
    </row>
    <row r="984292" spans="68:68" customFormat="1">
      <c r="BP984292" s="90"/>
    </row>
    <row r="984293" spans="68:68" customFormat="1">
      <c r="BP984293" s="90"/>
    </row>
    <row r="984294" spans="68:68" customFormat="1">
      <c r="BP984294" s="90"/>
    </row>
    <row r="984295" spans="68:68" customFormat="1">
      <c r="BP984295" s="90"/>
    </row>
    <row r="984296" spans="68:68" customFormat="1">
      <c r="BP984296" s="90"/>
    </row>
    <row r="984297" spans="68:68" customFormat="1">
      <c r="BP984297" s="90"/>
    </row>
    <row r="984298" spans="68:68" customFormat="1">
      <c r="BP984298" s="90"/>
    </row>
    <row r="984299" spans="68:68" customFormat="1">
      <c r="BP984299" s="90"/>
    </row>
    <row r="984300" spans="68:68" customFormat="1">
      <c r="BP984300" s="90"/>
    </row>
    <row r="984301" spans="68:68" customFormat="1">
      <c r="BP984301" s="90"/>
    </row>
    <row r="984302" spans="68:68" customFormat="1">
      <c r="BP984302" s="90"/>
    </row>
    <row r="984303" spans="68:68" customFormat="1">
      <c r="BP984303" s="90"/>
    </row>
    <row r="984304" spans="68:68" customFormat="1">
      <c r="BP984304" s="90"/>
    </row>
    <row r="984305" spans="68:68" customFormat="1">
      <c r="BP984305" s="90"/>
    </row>
    <row r="984306" spans="68:68" customFormat="1">
      <c r="BP984306" s="90"/>
    </row>
    <row r="984307" spans="68:68" customFormat="1">
      <c r="BP984307" s="90"/>
    </row>
    <row r="984308" spans="68:68" customFormat="1">
      <c r="BP984308" s="90"/>
    </row>
    <row r="984309" spans="68:68" customFormat="1">
      <c r="BP984309" s="90"/>
    </row>
    <row r="984310" spans="68:68" customFormat="1">
      <c r="BP984310" s="90"/>
    </row>
    <row r="984311" spans="68:68" customFormat="1">
      <c r="BP984311" s="90"/>
    </row>
    <row r="984312" spans="68:68" customFormat="1">
      <c r="BP984312" s="90"/>
    </row>
    <row r="984313" spans="68:68" customFormat="1">
      <c r="BP984313" s="90"/>
    </row>
    <row r="984314" spans="68:68" customFormat="1">
      <c r="BP984314" s="90"/>
    </row>
    <row r="984315" spans="68:68" customFormat="1">
      <c r="BP984315" s="90"/>
    </row>
    <row r="984316" spans="68:68" customFormat="1">
      <c r="BP984316" s="90"/>
    </row>
    <row r="984317" spans="68:68" customFormat="1">
      <c r="BP984317" s="90"/>
    </row>
    <row r="984318" spans="68:68" customFormat="1">
      <c r="BP984318" s="90"/>
    </row>
    <row r="984319" spans="68:68" customFormat="1">
      <c r="BP984319" s="90"/>
    </row>
    <row r="984320" spans="68:68" customFormat="1">
      <c r="BP984320" s="90"/>
    </row>
    <row r="984321" spans="68:68" customFormat="1">
      <c r="BP984321" s="90"/>
    </row>
    <row r="984322" spans="68:68" customFormat="1">
      <c r="BP984322" s="90"/>
    </row>
    <row r="984323" spans="68:68" customFormat="1">
      <c r="BP984323" s="90"/>
    </row>
    <row r="984324" spans="68:68" customFormat="1">
      <c r="BP984324" s="90"/>
    </row>
    <row r="984325" spans="68:68" customFormat="1">
      <c r="BP984325" s="90"/>
    </row>
    <row r="984326" spans="68:68" customFormat="1">
      <c r="BP984326" s="90"/>
    </row>
    <row r="984327" spans="68:68" customFormat="1">
      <c r="BP984327" s="90"/>
    </row>
    <row r="984328" spans="68:68" customFormat="1">
      <c r="BP984328" s="90"/>
    </row>
    <row r="984329" spans="68:68" customFormat="1">
      <c r="BP984329" s="90"/>
    </row>
    <row r="984330" spans="68:68" customFormat="1">
      <c r="BP984330" s="90"/>
    </row>
    <row r="984331" spans="68:68" customFormat="1">
      <c r="BP984331" s="90"/>
    </row>
    <row r="984332" spans="68:68" customFormat="1">
      <c r="BP984332" s="90"/>
    </row>
    <row r="984333" spans="68:68" customFormat="1">
      <c r="BP984333" s="90"/>
    </row>
    <row r="984334" spans="68:68" customFormat="1">
      <c r="BP984334" s="90"/>
    </row>
    <row r="984335" spans="68:68" customFormat="1">
      <c r="BP984335" s="90"/>
    </row>
    <row r="984336" spans="68:68" customFormat="1">
      <c r="BP984336" s="90"/>
    </row>
    <row r="984337" spans="68:68" customFormat="1">
      <c r="BP984337" s="90"/>
    </row>
    <row r="984338" spans="68:68" customFormat="1">
      <c r="BP984338" s="90"/>
    </row>
    <row r="984339" spans="68:68" customFormat="1">
      <c r="BP984339" s="90"/>
    </row>
    <row r="984340" spans="68:68" customFormat="1">
      <c r="BP984340" s="90"/>
    </row>
    <row r="984341" spans="68:68" customFormat="1">
      <c r="BP984341" s="90"/>
    </row>
    <row r="984342" spans="68:68" customFormat="1">
      <c r="BP984342" s="90"/>
    </row>
    <row r="984343" spans="68:68" customFormat="1">
      <c r="BP984343" s="90"/>
    </row>
    <row r="984344" spans="68:68" customFormat="1">
      <c r="BP984344" s="90"/>
    </row>
    <row r="984345" spans="68:68" customFormat="1">
      <c r="BP984345" s="90"/>
    </row>
    <row r="984346" spans="68:68" customFormat="1">
      <c r="BP984346" s="90"/>
    </row>
    <row r="984347" spans="68:68" customFormat="1">
      <c r="BP984347" s="90"/>
    </row>
    <row r="984348" spans="68:68" customFormat="1">
      <c r="BP984348" s="90"/>
    </row>
    <row r="984349" spans="68:68" customFormat="1">
      <c r="BP984349" s="90"/>
    </row>
    <row r="984350" spans="68:68" customFormat="1">
      <c r="BP984350" s="90"/>
    </row>
    <row r="984351" spans="68:68" customFormat="1">
      <c r="BP984351" s="90"/>
    </row>
    <row r="984352" spans="68:68" customFormat="1">
      <c r="BP984352" s="90"/>
    </row>
    <row r="984353" spans="68:68" customFormat="1">
      <c r="BP984353" s="90"/>
    </row>
    <row r="984354" spans="68:68" customFormat="1">
      <c r="BP984354" s="90"/>
    </row>
    <row r="984355" spans="68:68" customFormat="1">
      <c r="BP984355" s="90"/>
    </row>
    <row r="984356" spans="68:68" customFormat="1">
      <c r="BP984356" s="90"/>
    </row>
    <row r="984357" spans="68:68" customFormat="1">
      <c r="BP984357" s="90"/>
    </row>
    <row r="984358" spans="68:68" customFormat="1">
      <c r="BP984358" s="90"/>
    </row>
    <row r="984359" spans="68:68" customFormat="1">
      <c r="BP984359" s="90"/>
    </row>
    <row r="984360" spans="68:68" customFormat="1">
      <c r="BP984360" s="90"/>
    </row>
    <row r="984361" spans="68:68" customFormat="1">
      <c r="BP984361" s="90"/>
    </row>
    <row r="984362" spans="68:68" customFormat="1">
      <c r="BP984362" s="90"/>
    </row>
    <row r="984363" spans="68:68" customFormat="1">
      <c r="BP984363" s="90"/>
    </row>
    <row r="984364" spans="68:68" customFormat="1">
      <c r="BP984364" s="90"/>
    </row>
    <row r="984365" spans="68:68" customFormat="1">
      <c r="BP984365" s="90"/>
    </row>
    <row r="984366" spans="68:68" customFormat="1">
      <c r="BP984366" s="90"/>
    </row>
    <row r="984367" spans="68:68" customFormat="1">
      <c r="BP984367" s="90"/>
    </row>
    <row r="984368" spans="68:68" customFormat="1">
      <c r="BP984368" s="90"/>
    </row>
    <row r="984369" spans="68:68" customFormat="1">
      <c r="BP984369" s="90"/>
    </row>
    <row r="984370" spans="68:68" customFormat="1">
      <c r="BP984370" s="90"/>
    </row>
    <row r="984371" spans="68:68" customFormat="1">
      <c r="BP984371" s="90"/>
    </row>
    <row r="984372" spans="68:68" customFormat="1">
      <c r="BP984372" s="90"/>
    </row>
    <row r="984373" spans="68:68" customFormat="1">
      <c r="BP984373" s="90"/>
    </row>
    <row r="984374" spans="68:68" customFormat="1">
      <c r="BP984374" s="90"/>
    </row>
    <row r="984375" spans="68:68" customFormat="1">
      <c r="BP984375" s="90"/>
    </row>
    <row r="984376" spans="68:68" customFormat="1">
      <c r="BP984376" s="90"/>
    </row>
    <row r="984377" spans="68:68" customFormat="1">
      <c r="BP984377" s="90"/>
    </row>
    <row r="984378" spans="68:68" customFormat="1">
      <c r="BP984378" s="90"/>
    </row>
    <row r="984379" spans="68:68" customFormat="1">
      <c r="BP984379" s="90"/>
    </row>
    <row r="984380" spans="68:68" customFormat="1">
      <c r="BP984380" s="90"/>
    </row>
    <row r="984381" spans="68:68" customFormat="1">
      <c r="BP984381" s="90"/>
    </row>
    <row r="984382" spans="68:68" customFormat="1">
      <c r="BP984382" s="90"/>
    </row>
    <row r="984383" spans="68:68" customFormat="1">
      <c r="BP984383" s="90"/>
    </row>
    <row r="984384" spans="68:68" customFormat="1">
      <c r="BP984384" s="90"/>
    </row>
    <row r="984385" spans="68:68" customFormat="1">
      <c r="BP984385" s="90"/>
    </row>
    <row r="984386" spans="68:68" customFormat="1">
      <c r="BP984386" s="90"/>
    </row>
    <row r="984387" spans="68:68" customFormat="1">
      <c r="BP984387" s="90"/>
    </row>
    <row r="984388" spans="68:68" customFormat="1">
      <c r="BP984388" s="90"/>
    </row>
    <row r="984389" spans="68:68" customFormat="1">
      <c r="BP984389" s="90"/>
    </row>
    <row r="984390" spans="68:68" customFormat="1">
      <c r="BP984390" s="90"/>
    </row>
    <row r="984391" spans="68:68" customFormat="1">
      <c r="BP984391" s="90"/>
    </row>
    <row r="984392" spans="68:68" customFormat="1">
      <c r="BP984392" s="90"/>
    </row>
    <row r="984393" spans="68:68" customFormat="1">
      <c r="BP984393" s="90"/>
    </row>
    <row r="984394" spans="68:68" customFormat="1">
      <c r="BP984394" s="90"/>
    </row>
    <row r="984395" spans="68:68" customFormat="1">
      <c r="BP984395" s="90"/>
    </row>
    <row r="984396" spans="68:68" customFormat="1">
      <c r="BP984396" s="90"/>
    </row>
    <row r="984397" spans="68:68" customFormat="1">
      <c r="BP984397" s="90"/>
    </row>
    <row r="984398" spans="68:68" customFormat="1">
      <c r="BP984398" s="90"/>
    </row>
    <row r="984399" spans="68:68" customFormat="1">
      <c r="BP984399" s="90"/>
    </row>
    <row r="984400" spans="68:68" customFormat="1">
      <c r="BP984400" s="90"/>
    </row>
    <row r="984401" spans="68:68" customFormat="1">
      <c r="BP984401" s="90"/>
    </row>
    <row r="984402" spans="68:68" customFormat="1">
      <c r="BP984402" s="90"/>
    </row>
    <row r="984403" spans="68:68" customFormat="1">
      <c r="BP984403" s="90"/>
    </row>
    <row r="984404" spans="68:68" customFormat="1">
      <c r="BP984404" s="90"/>
    </row>
    <row r="984405" spans="68:68" customFormat="1">
      <c r="BP984405" s="90"/>
    </row>
    <row r="984406" spans="68:68" customFormat="1">
      <c r="BP984406" s="90"/>
    </row>
    <row r="984407" spans="68:68" customFormat="1">
      <c r="BP984407" s="90"/>
    </row>
    <row r="984408" spans="68:68" customFormat="1">
      <c r="BP984408" s="90"/>
    </row>
    <row r="984409" spans="68:68" customFormat="1">
      <c r="BP984409" s="90"/>
    </row>
    <row r="984410" spans="68:68" customFormat="1">
      <c r="BP984410" s="90"/>
    </row>
    <row r="984411" spans="68:68" customFormat="1">
      <c r="BP984411" s="90"/>
    </row>
    <row r="984412" spans="68:68" customFormat="1">
      <c r="BP984412" s="90"/>
    </row>
    <row r="984413" spans="68:68" customFormat="1">
      <c r="BP984413" s="90"/>
    </row>
    <row r="984414" spans="68:68" customFormat="1">
      <c r="BP984414" s="90"/>
    </row>
    <row r="984415" spans="68:68" customFormat="1">
      <c r="BP984415" s="90"/>
    </row>
    <row r="984416" spans="68:68" customFormat="1">
      <c r="BP984416" s="90"/>
    </row>
    <row r="984417" spans="68:68" customFormat="1">
      <c r="BP984417" s="90"/>
    </row>
    <row r="984418" spans="68:68" customFormat="1">
      <c r="BP984418" s="90"/>
    </row>
    <row r="984419" spans="68:68" customFormat="1">
      <c r="BP984419" s="90"/>
    </row>
    <row r="984420" spans="68:68" customFormat="1">
      <c r="BP984420" s="90"/>
    </row>
    <row r="984421" spans="68:68" customFormat="1">
      <c r="BP984421" s="90"/>
    </row>
    <row r="984422" spans="68:68" customFormat="1">
      <c r="BP984422" s="90"/>
    </row>
    <row r="984423" spans="68:68" customFormat="1">
      <c r="BP984423" s="90"/>
    </row>
    <row r="984424" spans="68:68" customFormat="1">
      <c r="BP984424" s="90"/>
    </row>
    <row r="984425" spans="68:68" customFormat="1">
      <c r="BP984425" s="90"/>
    </row>
    <row r="984426" spans="68:68" customFormat="1">
      <c r="BP984426" s="90"/>
    </row>
    <row r="984427" spans="68:68" customFormat="1">
      <c r="BP984427" s="90"/>
    </row>
    <row r="984428" spans="68:68" customFormat="1">
      <c r="BP984428" s="90"/>
    </row>
    <row r="984429" spans="68:68" customFormat="1">
      <c r="BP984429" s="90"/>
    </row>
    <row r="984430" spans="68:68" customFormat="1">
      <c r="BP984430" s="90"/>
    </row>
    <row r="984431" spans="68:68" customFormat="1">
      <c r="BP984431" s="90"/>
    </row>
    <row r="984432" spans="68:68" customFormat="1">
      <c r="BP984432" s="90"/>
    </row>
    <row r="984433" spans="68:68" customFormat="1">
      <c r="BP984433" s="90"/>
    </row>
    <row r="984434" spans="68:68" customFormat="1">
      <c r="BP984434" s="90"/>
    </row>
    <row r="984435" spans="68:68" customFormat="1">
      <c r="BP984435" s="90"/>
    </row>
    <row r="984436" spans="68:68" customFormat="1">
      <c r="BP984436" s="90"/>
    </row>
    <row r="984437" spans="68:68" customFormat="1">
      <c r="BP984437" s="90"/>
    </row>
    <row r="984438" spans="68:68" customFormat="1">
      <c r="BP984438" s="90"/>
    </row>
    <row r="984439" spans="68:68" customFormat="1">
      <c r="BP984439" s="90"/>
    </row>
    <row r="984440" spans="68:68" customFormat="1">
      <c r="BP984440" s="90"/>
    </row>
    <row r="984441" spans="68:68" customFormat="1">
      <c r="BP984441" s="90"/>
    </row>
    <row r="984442" spans="68:68" customFormat="1">
      <c r="BP984442" s="90"/>
    </row>
    <row r="984443" spans="68:68" customFormat="1">
      <c r="BP984443" s="90"/>
    </row>
    <row r="984444" spans="68:68" customFormat="1">
      <c r="BP984444" s="90"/>
    </row>
    <row r="984445" spans="68:68" customFormat="1">
      <c r="BP984445" s="90"/>
    </row>
    <row r="984446" spans="68:68" customFormat="1">
      <c r="BP984446" s="90"/>
    </row>
    <row r="984447" spans="68:68" customFormat="1">
      <c r="BP984447" s="90"/>
    </row>
    <row r="984448" spans="68:68" customFormat="1">
      <c r="BP984448" s="90"/>
    </row>
    <row r="984449" spans="68:68" customFormat="1">
      <c r="BP984449" s="90"/>
    </row>
    <row r="984450" spans="68:68" customFormat="1">
      <c r="BP984450" s="90"/>
    </row>
    <row r="984451" spans="68:68" customFormat="1">
      <c r="BP984451" s="90"/>
    </row>
    <row r="984452" spans="68:68" customFormat="1">
      <c r="BP984452" s="90"/>
    </row>
    <row r="984453" spans="68:68" customFormat="1">
      <c r="BP984453" s="90"/>
    </row>
    <row r="984454" spans="68:68" customFormat="1">
      <c r="BP984454" s="90"/>
    </row>
    <row r="984455" spans="68:68" customFormat="1">
      <c r="BP984455" s="90"/>
    </row>
    <row r="984456" spans="68:68" customFormat="1">
      <c r="BP984456" s="90"/>
    </row>
    <row r="984457" spans="68:68" customFormat="1">
      <c r="BP984457" s="90"/>
    </row>
    <row r="984458" spans="68:68" customFormat="1">
      <c r="BP984458" s="90"/>
    </row>
    <row r="984459" spans="68:68" customFormat="1">
      <c r="BP984459" s="90"/>
    </row>
    <row r="984460" spans="68:68" customFormat="1">
      <c r="BP984460" s="90"/>
    </row>
    <row r="984461" spans="68:68" customFormat="1">
      <c r="BP984461" s="90"/>
    </row>
    <row r="984462" spans="68:68" customFormat="1">
      <c r="BP984462" s="90"/>
    </row>
    <row r="984463" spans="68:68" customFormat="1">
      <c r="BP984463" s="90"/>
    </row>
    <row r="984464" spans="68:68" customFormat="1">
      <c r="BP984464" s="90"/>
    </row>
    <row r="984465" spans="68:68" customFormat="1">
      <c r="BP984465" s="90"/>
    </row>
    <row r="984466" spans="68:68" customFormat="1">
      <c r="BP984466" s="90"/>
    </row>
    <row r="984467" spans="68:68" customFormat="1">
      <c r="BP984467" s="90"/>
    </row>
    <row r="984468" spans="68:68" customFormat="1">
      <c r="BP984468" s="90"/>
    </row>
    <row r="984469" spans="68:68" customFormat="1">
      <c r="BP984469" s="90"/>
    </row>
    <row r="984470" spans="68:68" customFormat="1">
      <c r="BP984470" s="90"/>
    </row>
    <row r="984471" spans="68:68" customFormat="1">
      <c r="BP984471" s="90"/>
    </row>
    <row r="984472" spans="68:68" customFormat="1">
      <c r="BP984472" s="90"/>
    </row>
    <row r="984473" spans="68:68" customFormat="1">
      <c r="BP984473" s="90"/>
    </row>
    <row r="984474" spans="68:68" customFormat="1">
      <c r="BP984474" s="90"/>
    </row>
    <row r="984475" spans="68:68" customFormat="1">
      <c r="BP984475" s="90"/>
    </row>
    <row r="984476" spans="68:68" customFormat="1">
      <c r="BP984476" s="90"/>
    </row>
    <row r="984477" spans="68:68" customFormat="1">
      <c r="BP984477" s="90"/>
    </row>
    <row r="984478" spans="68:68" customFormat="1">
      <c r="BP984478" s="90"/>
    </row>
    <row r="984479" spans="68:68" customFormat="1">
      <c r="BP984479" s="90"/>
    </row>
    <row r="984480" spans="68:68" customFormat="1">
      <c r="BP984480" s="90"/>
    </row>
    <row r="984481" spans="68:68" customFormat="1">
      <c r="BP984481" s="90"/>
    </row>
    <row r="984482" spans="68:68" customFormat="1">
      <c r="BP984482" s="90"/>
    </row>
    <row r="984483" spans="68:68" customFormat="1">
      <c r="BP984483" s="90"/>
    </row>
    <row r="984484" spans="68:68" customFormat="1">
      <c r="BP984484" s="90"/>
    </row>
    <row r="984485" spans="68:68" customFormat="1">
      <c r="BP984485" s="90"/>
    </row>
    <row r="984486" spans="68:68" customFormat="1">
      <c r="BP984486" s="90"/>
    </row>
    <row r="984487" spans="68:68" customFormat="1">
      <c r="BP984487" s="90"/>
    </row>
    <row r="984488" spans="68:68" customFormat="1">
      <c r="BP984488" s="90"/>
    </row>
    <row r="984489" spans="68:68" customFormat="1">
      <c r="BP984489" s="90"/>
    </row>
    <row r="984490" spans="68:68" customFormat="1">
      <c r="BP984490" s="90"/>
    </row>
    <row r="984491" spans="68:68" customFormat="1">
      <c r="BP984491" s="90"/>
    </row>
    <row r="984492" spans="68:68" customFormat="1">
      <c r="BP984492" s="90"/>
    </row>
    <row r="984493" spans="68:68" customFormat="1">
      <c r="BP984493" s="90"/>
    </row>
    <row r="984494" spans="68:68" customFormat="1">
      <c r="BP984494" s="90"/>
    </row>
    <row r="984495" spans="68:68" customFormat="1">
      <c r="BP984495" s="90"/>
    </row>
    <row r="984496" spans="68:68" customFormat="1">
      <c r="BP984496" s="90"/>
    </row>
    <row r="984497" spans="68:68" customFormat="1">
      <c r="BP984497" s="90"/>
    </row>
    <row r="984498" spans="68:68" customFormat="1">
      <c r="BP984498" s="90"/>
    </row>
    <row r="984499" spans="68:68" customFormat="1">
      <c r="BP984499" s="90"/>
    </row>
    <row r="984500" spans="68:68" customFormat="1">
      <c r="BP984500" s="90"/>
    </row>
    <row r="984501" spans="68:68" customFormat="1">
      <c r="BP984501" s="90"/>
    </row>
    <row r="984502" spans="68:68" customFormat="1">
      <c r="BP984502" s="90"/>
    </row>
    <row r="984503" spans="68:68" customFormat="1">
      <c r="BP984503" s="90"/>
    </row>
    <row r="984504" spans="68:68" customFormat="1">
      <c r="BP984504" s="90"/>
    </row>
    <row r="984505" spans="68:68" customFormat="1">
      <c r="BP984505" s="90"/>
    </row>
    <row r="984506" spans="68:68" customFormat="1">
      <c r="BP984506" s="90"/>
    </row>
    <row r="984507" spans="68:68" customFormat="1">
      <c r="BP984507" s="90"/>
    </row>
    <row r="984508" spans="68:68" customFormat="1">
      <c r="BP984508" s="90"/>
    </row>
    <row r="984509" spans="68:68" customFormat="1">
      <c r="BP984509" s="90"/>
    </row>
    <row r="984510" spans="68:68" customFormat="1">
      <c r="BP984510" s="90"/>
    </row>
    <row r="984511" spans="68:68" customFormat="1">
      <c r="BP984511" s="90"/>
    </row>
    <row r="984512" spans="68:68" customFormat="1">
      <c r="BP984512" s="90"/>
    </row>
    <row r="984513" spans="68:68" customFormat="1">
      <c r="BP984513" s="90"/>
    </row>
    <row r="984514" spans="68:68" customFormat="1">
      <c r="BP984514" s="90"/>
    </row>
    <row r="984515" spans="68:68" customFormat="1">
      <c r="BP984515" s="90"/>
    </row>
    <row r="984516" spans="68:68" customFormat="1">
      <c r="BP984516" s="90"/>
    </row>
    <row r="984517" spans="68:68" customFormat="1">
      <c r="BP984517" s="90"/>
    </row>
    <row r="984518" spans="68:68" customFormat="1">
      <c r="BP984518" s="90"/>
    </row>
    <row r="984519" spans="68:68" customFormat="1">
      <c r="BP984519" s="90"/>
    </row>
    <row r="984520" spans="68:68" customFormat="1">
      <c r="BP984520" s="90"/>
    </row>
    <row r="984521" spans="68:68" customFormat="1">
      <c r="BP984521" s="90"/>
    </row>
    <row r="984522" spans="68:68" customFormat="1">
      <c r="BP984522" s="90"/>
    </row>
    <row r="984523" spans="68:68" customFormat="1">
      <c r="BP984523" s="90"/>
    </row>
    <row r="984524" spans="68:68" customFormat="1">
      <c r="BP984524" s="90"/>
    </row>
    <row r="984525" spans="68:68" customFormat="1">
      <c r="BP984525" s="90"/>
    </row>
    <row r="984526" spans="68:68" customFormat="1">
      <c r="BP984526" s="90"/>
    </row>
    <row r="984527" spans="68:68" customFormat="1">
      <c r="BP984527" s="90"/>
    </row>
    <row r="984528" spans="68:68" customFormat="1">
      <c r="BP984528" s="90"/>
    </row>
    <row r="984529" spans="68:68" customFormat="1">
      <c r="BP984529" s="90"/>
    </row>
    <row r="984530" spans="68:68" customFormat="1">
      <c r="BP984530" s="90"/>
    </row>
    <row r="984531" spans="68:68" customFormat="1">
      <c r="BP984531" s="90"/>
    </row>
    <row r="984532" spans="68:68" customFormat="1">
      <c r="BP984532" s="90"/>
    </row>
    <row r="984533" spans="68:68" customFormat="1">
      <c r="BP984533" s="90"/>
    </row>
    <row r="984534" spans="68:68" customFormat="1">
      <c r="BP984534" s="90"/>
    </row>
    <row r="984535" spans="68:68" customFormat="1">
      <c r="BP984535" s="90"/>
    </row>
    <row r="984536" spans="68:68" customFormat="1">
      <c r="BP984536" s="90"/>
    </row>
    <row r="984537" spans="68:68" customFormat="1">
      <c r="BP984537" s="90"/>
    </row>
    <row r="984538" spans="68:68" customFormat="1">
      <c r="BP984538" s="90"/>
    </row>
    <row r="984539" spans="68:68" customFormat="1">
      <c r="BP984539" s="90"/>
    </row>
    <row r="984540" spans="68:68" customFormat="1">
      <c r="BP984540" s="90"/>
    </row>
    <row r="984541" spans="68:68" customFormat="1">
      <c r="BP984541" s="90"/>
    </row>
    <row r="984542" spans="68:68" customFormat="1">
      <c r="BP984542" s="90"/>
    </row>
    <row r="984543" spans="68:68" customFormat="1">
      <c r="BP984543" s="90"/>
    </row>
    <row r="984544" spans="68:68" customFormat="1">
      <c r="BP984544" s="90"/>
    </row>
    <row r="984545" spans="68:68" customFormat="1">
      <c r="BP984545" s="90"/>
    </row>
    <row r="984546" spans="68:68" customFormat="1">
      <c r="BP984546" s="90"/>
    </row>
    <row r="984547" spans="68:68" customFormat="1">
      <c r="BP984547" s="90"/>
    </row>
    <row r="984548" spans="68:68" customFormat="1">
      <c r="BP984548" s="90"/>
    </row>
    <row r="984549" spans="68:68" customFormat="1">
      <c r="BP984549" s="90"/>
    </row>
    <row r="984550" spans="68:68" customFormat="1">
      <c r="BP984550" s="90"/>
    </row>
    <row r="984551" spans="68:68" customFormat="1">
      <c r="BP984551" s="90"/>
    </row>
    <row r="984552" spans="68:68" customFormat="1">
      <c r="BP984552" s="90"/>
    </row>
    <row r="984553" spans="68:68" customFormat="1">
      <c r="BP984553" s="90"/>
    </row>
    <row r="984554" spans="68:68" customFormat="1">
      <c r="BP984554" s="90"/>
    </row>
    <row r="984555" spans="68:68" customFormat="1">
      <c r="BP984555" s="90"/>
    </row>
    <row r="984556" spans="68:68" customFormat="1">
      <c r="BP984556" s="90"/>
    </row>
    <row r="984557" spans="68:68" customFormat="1">
      <c r="BP984557" s="90"/>
    </row>
    <row r="984558" spans="68:68" customFormat="1">
      <c r="BP984558" s="90"/>
    </row>
    <row r="984559" spans="68:68" customFormat="1">
      <c r="BP984559" s="90"/>
    </row>
    <row r="984560" spans="68:68" customFormat="1">
      <c r="BP984560" s="90"/>
    </row>
    <row r="984561" spans="68:68" customFormat="1">
      <c r="BP984561" s="90"/>
    </row>
    <row r="984562" spans="68:68" customFormat="1">
      <c r="BP984562" s="90"/>
    </row>
    <row r="984563" spans="68:68" customFormat="1">
      <c r="BP984563" s="90"/>
    </row>
    <row r="984564" spans="68:68" customFormat="1">
      <c r="BP984564" s="90"/>
    </row>
    <row r="984565" spans="68:68" customFormat="1">
      <c r="BP984565" s="90"/>
    </row>
    <row r="984566" spans="68:68" customFormat="1">
      <c r="BP984566" s="90"/>
    </row>
    <row r="984567" spans="68:68" customFormat="1">
      <c r="BP984567" s="90"/>
    </row>
    <row r="984568" spans="68:68" customFormat="1">
      <c r="BP984568" s="90"/>
    </row>
    <row r="984569" spans="68:68" customFormat="1">
      <c r="BP984569" s="90"/>
    </row>
    <row r="984570" spans="68:68" customFormat="1">
      <c r="BP984570" s="90"/>
    </row>
    <row r="984571" spans="68:68" customFormat="1">
      <c r="BP984571" s="90"/>
    </row>
    <row r="984572" spans="68:68" customFormat="1">
      <c r="BP984572" s="90"/>
    </row>
    <row r="984573" spans="68:68" customFormat="1">
      <c r="BP984573" s="90"/>
    </row>
    <row r="984574" spans="68:68" customFormat="1">
      <c r="BP984574" s="90"/>
    </row>
    <row r="984575" spans="68:68" customFormat="1">
      <c r="BP984575" s="90"/>
    </row>
    <row r="984576" spans="68:68" customFormat="1">
      <c r="BP984576" s="90"/>
    </row>
    <row r="984577" spans="68:68" customFormat="1">
      <c r="BP984577" s="90"/>
    </row>
    <row r="984578" spans="68:68" customFormat="1">
      <c r="BP984578" s="90"/>
    </row>
    <row r="984579" spans="68:68" customFormat="1">
      <c r="BP984579" s="90"/>
    </row>
    <row r="984580" spans="68:68" customFormat="1">
      <c r="BP984580" s="90"/>
    </row>
    <row r="984581" spans="68:68" customFormat="1">
      <c r="BP984581" s="90"/>
    </row>
    <row r="984582" spans="68:68" customFormat="1">
      <c r="BP984582" s="90"/>
    </row>
    <row r="984583" spans="68:68" customFormat="1">
      <c r="BP984583" s="90"/>
    </row>
    <row r="984584" spans="68:68" customFormat="1">
      <c r="BP984584" s="90"/>
    </row>
    <row r="984585" spans="68:68" customFormat="1">
      <c r="BP984585" s="90"/>
    </row>
    <row r="984586" spans="68:68" customFormat="1">
      <c r="BP984586" s="90"/>
    </row>
    <row r="984587" spans="68:68" customFormat="1">
      <c r="BP984587" s="90"/>
    </row>
    <row r="984588" spans="68:68" customFormat="1">
      <c r="BP984588" s="90"/>
    </row>
    <row r="984589" spans="68:68" customFormat="1">
      <c r="BP984589" s="90"/>
    </row>
    <row r="984590" spans="68:68" customFormat="1">
      <c r="BP984590" s="90"/>
    </row>
    <row r="984591" spans="68:68" customFormat="1">
      <c r="BP984591" s="90"/>
    </row>
    <row r="984592" spans="68:68" customFormat="1">
      <c r="BP984592" s="90"/>
    </row>
    <row r="984593" spans="68:68" customFormat="1">
      <c r="BP984593" s="90"/>
    </row>
    <row r="984594" spans="68:68" customFormat="1">
      <c r="BP984594" s="90"/>
    </row>
    <row r="984595" spans="68:68" customFormat="1">
      <c r="BP984595" s="90"/>
    </row>
    <row r="984596" spans="68:68" customFormat="1">
      <c r="BP984596" s="90"/>
    </row>
    <row r="984597" spans="68:68" customFormat="1">
      <c r="BP984597" s="90"/>
    </row>
    <row r="984598" spans="68:68" customFormat="1">
      <c r="BP984598" s="90"/>
    </row>
    <row r="984599" spans="68:68" customFormat="1">
      <c r="BP984599" s="90"/>
    </row>
    <row r="984600" spans="68:68" customFormat="1">
      <c r="BP984600" s="90"/>
    </row>
    <row r="984601" spans="68:68" customFormat="1">
      <c r="BP984601" s="90"/>
    </row>
    <row r="984602" spans="68:68" customFormat="1">
      <c r="BP984602" s="90"/>
    </row>
    <row r="984603" spans="68:68" customFormat="1">
      <c r="BP984603" s="90"/>
    </row>
    <row r="984604" spans="68:68" customFormat="1">
      <c r="BP984604" s="90"/>
    </row>
    <row r="984605" spans="68:68" customFormat="1">
      <c r="BP984605" s="90"/>
    </row>
    <row r="984606" spans="68:68" customFormat="1">
      <c r="BP984606" s="90"/>
    </row>
    <row r="984607" spans="68:68" customFormat="1">
      <c r="BP984607" s="90"/>
    </row>
    <row r="984608" spans="68:68" customFormat="1">
      <c r="BP984608" s="90"/>
    </row>
    <row r="984609" spans="68:68" customFormat="1">
      <c r="BP984609" s="90"/>
    </row>
    <row r="984610" spans="68:68" customFormat="1">
      <c r="BP984610" s="90"/>
    </row>
    <row r="984611" spans="68:68" customFormat="1">
      <c r="BP984611" s="90"/>
    </row>
    <row r="984612" spans="68:68" customFormat="1">
      <c r="BP984612" s="90"/>
    </row>
    <row r="984613" spans="68:68" customFormat="1">
      <c r="BP984613" s="90"/>
    </row>
    <row r="984614" spans="68:68" customFormat="1">
      <c r="BP984614" s="90"/>
    </row>
    <row r="984615" spans="68:68" customFormat="1">
      <c r="BP984615" s="90"/>
    </row>
    <row r="984616" spans="68:68" customFormat="1">
      <c r="BP984616" s="90"/>
    </row>
    <row r="984617" spans="68:68" customFormat="1">
      <c r="BP984617" s="90"/>
    </row>
    <row r="984618" spans="68:68" customFormat="1">
      <c r="BP984618" s="90"/>
    </row>
    <row r="984619" spans="68:68" customFormat="1">
      <c r="BP984619" s="90"/>
    </row>
    <row r="984620" spans="68:68" customFormat="1">
      <c r="BP984620" s="90"/>
    </row>
    <row r="984621" spans="68:68" customFormat="1">
      <c r="BP984621" s="90"/>
    </row>
    <row r="984622" spans="68:68" customFormat="1">
      <c r="BP984622" s="90"/>
    </row>
    <row r="984623" spans="68:68" customFormat="1">
      <c r="BP984623" s="90"/>
    </row>
    <row r="984624" spans="68:68" customFormat="1">
      <c r="BP984624" s="90"/>
    </row>
    <row r="984625" spans="68:68" customFormat="1">
      <c r="BP984625" s="90"/>
    </row>
    <row r="984626" spans="68:68" customFormat="1">
      <c r="BP984626" s="90"/>
    </row>
    <row r="984627" spans="68:68" customFormat="1">
      <c r="BP984627" s="90"/>
    </row>
    <row r="984628" spans="68:68" customFormat="1">
      <c r="BP984628" s="90"/>
    </row>
    <row r="984629" spans="68:68" customFormat="1">
      <c r="BP984629" s="90"/>
    </row>
    <row r="984630" spans="68:68" customFormat="1">
      <c r="BP984630" s="90"/>
    </row>
    <row r="984631" spans="68:68" customFormat="1">
      <c r="BP984631" s="90"/>
    </row>
    <row r="984632" spans="68:68" customFormat="1">
      <c r="BP984632" s="90"/>
    </row>
    <row r="984633" spans="68:68" customFormat="1">
      <c r="BP984633" s="90"/>
    </row>
    <row r="984634" spans="68:68" customFormat="1">
      <c r="BP984634" s="90"/>
    </row>
    <row r="984635" spans="68:68" customFormat="1">
      <c r="BP984635" s="90"/>
    </row>
    <row r="984636" spans="68:68" customFormat="1">
      <c r="BP984636" s="90"/>
    </row>
    <row r="984637" spans="68:68" customFormat="1">
      <c r="BP984637" s="90"/>
    </row>
    <row r="984638" spans="68:68" customFormat="1">
      <c r="BP984638" s="90"/>
    </row>
    <row r="984639" spans="68:68" customFormat="1">
      <c r="BP984639" s="90"/>
    </row>
    <row r="984640" spans="68:68" customFormat="1">
      <c r="BP984640" s="90"/>
    </row>
    <row r="984641" spans="68:68" customFormat="1">
      <c r="BP984641" s="90"/>
    </row>
    <row r="984642" spans="68:68" customFormat="1">
      <c r="BP984642" s="90"/>
    </row>
    <row r="984643" spans="68:68" customFormat="1">
      <c r="BP984643" s="90"/>
    </row>
    <row r="984644" spans="68:68" customFormat="1">
      <c r="BP984644" s="90"/>
    </row>
    <row r="984645" spans="68:68" customFormat="1">
      <c r="BP984645" s="90"/>
    </row>
    <row r="984646" spans="68:68" customFormat="1">
      <c r="BP984646" s="90"/>
    </row>
    <row r="984647" spans="68:68" customFormat="1">
      <c r="BP984647" s="90"/>
    </row>
    <row r="984648" spans="68:68" customFormat="1">
      <c r="BP984648" s="90"/>
    </row>
    <row r="984649" spans="68:68" customFormat="1">
      <c r="BP984649" s="90"/>
    </row>
    <row r="984650" spans="68:68" customFormat="1">
      <c r="BP984650" s="90"/>
    </row>
    <row r="984651" spans="68:68" customFormat="1">
      <c r="BP984651" s="90"/>
    </row>
    <row r="984652" spans="68:68" customFormat="1">
      <c r="BP984652" s="90"/>
    </row>
    <row r="984653" spans="68:68" customFormat="1">
      <c r="BP984653" s="90"/>
    </row>
    <row r="984654" spans="68:68" customFormat="1">
      <c r="BP984654" s="90"/>
    </row>
    <row r="984655" spans="68:68" customFormat="1">
      <c r="BP984655" s="90"/>
    </row>
    <row r="984656" spans="68:68" customFormat="1">
      <c r="BP984656" s="90"/>
    </row>
    <row r="984657" spans="68:68" customFormat="1">
      <c r="BP984657" s="90"/>
    </row>
    <row r="984658" spans="68:68" customFormat="1">
      <c r="BP984658" s="90"/>
    </row>
    <row r="984659" spans="68:68" customFormat="1">
      <c r="BP984659" s="90"/>
    </row>
    <row r="984660" spans="68:68" customFormat="1">
      <c r="BP984660" s="90"/>
    </row>
    <row r="984661" spans="68:68" customFormat="1">
      <c r="BP984661" s="90"/>
    </row>
    <row r="984662" spans="68:68" customFormat="1">
      <c r="BP984662" s="90"/>
    </row>
    <row r="984663" spans="68:68" customFormat="1">
      <c r="BP984663" s="90"/>
    </row>
    <row r="984664" spans="68:68" customFormat="1">
      <c r="BP984664" s="90"/>
    </row>
    <row r="984665" spans="68:68" customFormat="1">
      <c r="BP984665" s="90"/>
    </row>
    <row r="984666" spans="68:68" customFormat="1">
      <c r="BP984666" s="90"/>
    </row>
    <row r="984667" spans="68:68" customFormat="1">
      <c r="BP984667" s="90"/>
    </row>
    <row r="984668" spans="68:68" customFormat="1">
      <c r="BP984668" s="90"/>
    </row>
    <row r="984669" spans="68:68" customFormat="1">
      <c r="BP984669" s="90"/>
    </row>
    <row r="984670" spans="68:68" customFormat="1">
      <c r="BP984670" s="90"/>
    </row>
    <row r="984671" spans="68:68" customFormat="1">
      <c r="BP984671" s="90"/>
    </row>
    <row r="984672" spans="68:68" customFormat="1">
      <c r="BP984672" s="90"/>
    </row>
    <row r="984673" spans="68:68" customFormat="1">
      <c r="BP984673" s="90"/>
    </row>
    <row r="984674" spans="68:68" customFormat="1">
      <c r="BP984674" s="90"/>
    </row>
    <row r="984675" spans="68:68" customFormat="1">
      <c r="BP984675" s="90"/>
    </row>
    <row r="984676" spans="68:68" customFormat="1">
      <c r="BP984676" s="90"/>
    </row>
    <row r="984677" spans="68:68" customFormat="1">
      <c r="BP984677" s="90"/>
    </row>
    <row r="984678" spans="68:68" customFormat="1">
      <c r="BP984678" s="90"/>
    </row>
    <row r="984679" spans="68:68" customFormat="1">
      <c r="BP984679" s="90"/>
    </row>
    <row r="984680" spans="68:68" customFormat="1">
      <c r="BP984680" s="90"/>
    </row>
    <row r="984681" spans="68:68" customFormat="1">
      <c r="BP984681" s="90"/>
    </row>
    <row r="984682" spans="68:68" customFormat="1">
      <c r="BP984682" s="90"/>
    </row>
    <row r="984683" spans="68:68" customFormat="1">
      <c r="BP984683" s="90"/>
    </row>
    <row r="984684" spans="68:68" customFormat="1">
      <c r="BP984684" s="90"/>
    </row>
    <row r="984685" spans="68:68" customFormat="1">
      <c r="BP984685" s="90"/>
    </row>
    <row r="984686" spans="68:68" customFormat="1">
      <c r="BP984686" s="90"/>
    </row>
    <row r="984687" spans="68:68" customFormat="1">
      <c r="BP984687" s="90"/>
    </row>
    <row r="984688" spans="68:68" customFormat="1">
      <c r="BP984688" s="90"/>
    </row>
    <row r="984689" spans="68:68" customFormat="1">
      <c r="BP984689" s="90"/>
    </row>
    <row r="984690" spans="68:68" customFormat="1">
      <c r="BP984690" s="90"/>
    </row>
    <row r="984691" spans="68:68" customFormat="1">
      <c r="BP984691" s="90"/>
    </row>
    <row r="984692" spans="68:68" customFormat="1">
      <c r="BP984692" s="90"/>
    </row>
    <row r="984693" spans="68:68" customFormat="1">
      <c r="BP984693" s="90"/>
    </row>
    <row r="984694" spans="68:68" customFormat="1">
      <c r="BP984694" s="90"/>
    </row>
    <row r="984695" spans="68:68" customFormat="1">
      <c r="BP984695" s="90"/>
    </row>
    <row r="984696" spans="68:68" customFormat="1">
      <c r="BP984696" s="90"/>
    </row>
    <row r="984697" spans="68:68" customFormat="1">
      <c r="BP984697" s="90"/>
    </row>
    <row r="984698" spans="68:68" customFormat="1">
      <c r="BP984698" s="90"/>
    </row>
    <row r="984699" spans="68:68" customFormat="1">
      <c r="BP984699" s="90"/>
    </row>
    <row r="984700" spans="68:68" customFormat="1">
      <c r="BP984700" s="90"/>
    </row>
    <row r="984701" spans="68:68" customFormat="1">
      <c r="BP984701" s="90"/>
    </row>
    <row r="984702" spans="68:68" customFormat="1">
      <c r="BP984702" s="90"/>
    </row>
    <row r="984703" spans="68:68" customFormat="1">
      <c r="BP984703" s="90"/>
    </row>
    <row r="984704" spans="68:68" customFormat="1">
      <c r="BP984704" s="90"/>
    </row>
    <row r="984705" spans="68:68" customFormat="1">
      <c r="BP984705" s="90"/>
    </row>
    <row r="984706" spans="68:68" customFormat="1">
      <c r="BP984706" s="90"/>
    </row>
    <row r="984707" spans="68:68" customFormat="1">
      <c r="BP984707" s="90"/>
    </row>
    <row r="984708" spans="68:68" customFormat="1">
      <c r="BP984708" s="90"/>
    </row>
    <row r="984709" spans="68:68" customFormat="1">
      <c r="BP984709" s="90"/>
    </row>
    <row r="984710" spans="68:68" customFormat="1">
      <c r="BP984710" s="90"/>
    </row>
    <row r="984711" spans="68:68" customFormat="1">
      <c r="BP984711" s="90"/>
    </row>
    <row r="984712" spans="68:68" customFormat="1">
      <c r="BP984712" s="90"/>
    </row>
    <row r="984713" spans="68:68" customFormat="1">
      <c r="BP984713" s="90"/>
    </row>
    <row r="984714" spans="68:68" customFormat="1">
      <c r="BP984714" s="90"/>
    </row>
    <row r="984715" spans="68:68" customFormat="1">
      <c r="BP984715" s="90"/>
    </row>
    <row r="984716" spans="68:68" customFormat="1">
      <c r="BP984716" s="90"/>
    </row>
    <row r="984717" spans="68:68" customFormat="1">
      <c r="BP984717" s="90"/>
    </row>
    <row r="984718" spans="68:68" customFormat="1">
      <c r="BP984718" s="90"/>
    </row>
    <row r="984719" spans="68:68" customFormat="1">
      <c r="BP984719" s="90"/>
    </row>
    <row r="984720" spans="68:68" customFormat="1">
      <c r="BP984720" s="90"/>
    </row>
    <row r="984721" spans="68:68" customFormat="1">
      <c r="BP984721" s="90"/>
    </row>
    <row r="984722" spans="68:68" customFormat="1">
      <c r="BP984722" s="90"/>
    </row>
    <row r="984723" spans="68:68" customFormat="1">
      <c r="BP984723" s="90"/>
    </row>
    <row r="984724" spans="68:68" customFormat="1">
      <c r="BP984724" s="90"/>
    </row>
    <row r="984725" spans="68:68" customFormat="1">
      <c r="BP984725" s="90"/>
    </row>
    <row r="984726" spans="68:68" customFormat="1">
      <c r="BP984726" s="90"/>
    </row>
    <row r="984727" spans="68:68" customFormat="1">
      <c r="BP984727" s="90"/>
    </row>
    <row r="984728" spans="68:68" customFormat="1">
      <c r="BP984728" s="90"/>
    </row>
    <row r="984729" spans="68:68" customFormat="1">
      <c r="BP984729" s="90"/>
    </row>
    <row r="984730" spans="68:68" customFormat="1">
      <c r="BP984730" s="90"/>
    </row>
    <row r="984731" spans="68:68" customFormat="1">
      <c r="BP984731" s="90"/>
    </row>
    <row r="984732" spans="68:68" customFormat="1">
      <c r="BP984732" s="90"/>
    </row>
    <row r="984733" spans="68:68" customFormat="1">
      <c r="BP984733" s="90"/>
    </row>
    <row r="984734" spans="68:68" customFormat="1">
      <c r="BP984734" s="90"/>
    </row>
    <row r="984735" spans="68:68" customFormat="1">
      <c r="BP984735" s="90"/>
    </row>
    <row r="984736" spans="68:68" customFormat="1">
      <c r="BP984736" s="90"/>
    </row>
    <row r="984737" spans="68:68" customFormat="1">
      <c r="BP984737" s="90"/>
    </row>
    <row r="984738" spans="68:68" customFormat="1">
      <c r="BP984738" s="90"/>
    </row>
    <row r="984739" spans="68:68" customFormat="1">
      <c r="BP984739" s="90"/>
    </row>
    <row r="984740" spans="68:68" customFormat="1">
      <c r="BP984740" s="90"/>
    </row>
    <row r="984741" spans="68:68" customFormat="1">
      <c r="BP984741" s="90"/>
    </row>
    <row r="984742" spans="68:68" customFormat="1">
      <c r="BP984742" s="90"/>
    </row>
    <row r="984743" spans="68:68" customFormat="1">
      <c r="BP984743" s="90"/>
    </row>
    <row r="984744" spans="68:68" customFormat="1">
      <c r="BP984744" s="90"/>
    </row>
    <row r="984745" spans="68:68" customFormat="1">
      <c r="BP984745" s="90"/>
    </row>
    <row r="984746" spans="68:68" customFormat="1">
      <c r="BP984746" s="90"/>
    </row>
    <row r="984747" spans="68:68" customFormat="1">
      <c r="BP984747" s="90"/>
    </row>
    <row r="984748" spans="68:68" customFormat="1">
      <c r="BP984748" s="90"/>
    </row>
    <row r="984749" spans="68:68" customFormat="1">
      <c r="BP984749" s="90"/>
    </row>
    <row r="984750" spans="68:68" customFormat="1">
      <c r="BP984750" s="90"/>
    </row>
    <row r="984751" spans="68:68" customFormat="1">
      <c r="BP984751" s="90"/>
    </row>
    <row r="984752" spans="68:68" customFormat="1">
      <c r="BP984752" s="90"/>
    </row>
    <row r="984753" spans="68:68" customFormat="1">
      <c r="BP984753" s="90"/>
    </row>
    <row r="984754" spans="68:68" customFormat="1">
      <c r="BP984754" s="90"/>
    </row>
    <row r="984755" spans="68:68" customFormat="1">
      <c r="BP984755" s="90"/>
    </row>
    <row r="984756" spans="68:68" customFormat="1">
      <c r="BP984756" s="90"/>
    </row>
    <row r="984757" spans="68:68" customFormat="1">
      <c r="BP984757" s="90"/>
    </row>
    <row r="984758" spans="68:68" customFormat="1">
      <c r="BP984758" s="90"/>
    </row>
    <row r="984759" spans="68:68" customFormat="1">
      <c r="BP984759" s="90"/>
    </row>
    <row r="984760" spans="68:68" customFormat="1">
      <c r="BP984760" s="90"/>
    </row>
    <row r="984761" spans="68:68" customFormat="1">
      <c r="BP984761" s="90"/>
    </row>
    <row r="984762" spans="68:68" customFormat="1">
      <c r="BP984762" s="90"/>
    </row>
    <row r="984763" spans="68:68" customFormat="1">
      <c r="BP984763" s="90"/>
    </row>
    <row r="984764" spans="68:68" customFormat="1">
      <c r="BP984764" s="90"/>
    </row>
    <row r="984765" spans="68:68" customFormat="1">
      <c r="BP984765" s="90"/>
    </row>
    <row r="984766" spans="68:68" customFormat="1">
      <c r="BP984766" s="90"/>
    </row>
    <row r="984767" spans="68:68" customFormat="1">
      <c r="BP984767" s="90"/>
    </row>
    <row r="984768" spans="68:68" customFormat="1">
      <c r="BP984768" s="90"/>
    </row>
    <row r="984769" spans="68:68" customFormat="1">
      <c r="BP984769" s="90"/>
    </row>
    <row r="984770" spans="68:68" customFormat="1">
      <c r="BP984770" s="90"/>
    </row>
    <row r="984771" spans="68:68" customFormat="1">
      <c r="BP984771" s="90"/>
    </row>
    <row r="984772" spans="68:68" customFormat="1">
      <c r="BP984772" s="90"/>
    </row>
    <row r="984773" spans="68:68" customFormat="1">
      <c r="BP984773" s="90"/>
    </row>
    <row r="984774" spans="68:68" customFormat="1">
      <c r="BP984774" s="90"/>
    </row>
    <row r="984775" spans="68:68" customFormat="1">
      <c r="BP984775" s="90"/>
    </row>
    <row r="984776" spans="68:68" customFormat="1">
      <c r="BP984776" s="90"/>
    </row>
    <row r="984777" spans="68:68" customFormat="1">
      <c r="BP984777" s="90"/>
    </row>
    <row r="984778" spans="68:68" customFormat="1">
      <c r="BP984778" s="90"/>
    </row>
    <row r="984779" spans="68:68" customFormat="1">
      <c r="BP984779" s="90"/>
    </row>
    <row r="984780" spans="68:68" customFormat="1">
      <c r="BP984780" s="90"/>
    </row>
    <row r="984781" spans="68:68" customFormat="1">
      <c r="BP984781" s="90"/>
    </row>
    <row r="984782" spans="68:68" customFormat="1">
      <c r="BP984782" s="90"/>
    </row>
    <row r="984783" spans="68:68" customFormat="1">
      <c r="BP984783" s="90"/>
    </row>
    <row r="984784" spans="68:68" customFormat="1">
      <c r="BP984784" s="90"/>
    </row>
    <row r="984785" spans="68:68" customFormat="1">
      <c r="BP984785" s="90"/>
    </row>
    <row r="984786" spans="68:68" customFormat="1">
      <c r="BP984786" s="90"/>
    </row>
    <row r="984787" spans="68:68" customFormat="1">
      <c r="BP984787" s="90"/>
    </row>
    <row r="984788" spans="68:68" customFormat="1">
      <c r="BP984788" s="90"/>
    </row>
    <row r="984789" spans="68:68" customFormat="1">
      <c r="BP984789" s="90"/>
    </row>
    <row r="984790" spans="68:68" customFormat="1">
      <c r="BP984790" s="90"/>
    </row>
    <row r="984791" spans="68:68" customFormat="1">
      <c r="BP984791" s="90"/>
    </row>
    <row r="984792" spans="68:68" customFormat="1">
      <c r="BP984792" s="90"/>
    </row>
    <row r="984793" spans="68:68" customFormat="1">
      <c r="BP984793" s="90"/>
    </row>
    <row r="984794" spans="68:68" customFormat="1">
      <c r="BP984794" s="90"/>
    </row>
    <row r="984795" spans="68:68" customFormat="1">
      <c r="BP984795" s="90"/>
    </row>
    <row r="984796" spans="68:68" customFormat="1">
      <c r="BP984796" s="90"/>
    </row>
    <row r="984797" spans="68:68" customFormat="1">
      <c r="BP984797" s="90"/>
    </row>
    <row r="984798" spans="68:68" customFormat="1">
      <c r="BP984798" s="90"/>
    </row>
    <row r="984799" spans="68:68" customFormat="1">
      <c r="BP984799" s="90"/>
    </row>
    <row r="984800" spans="68:68" customFormat="1">
      <c r="BP984800" s="90"/>
    </row>
    <row r="984801" spans="68:68" customFormat="1">
      <c r="BP984801" s="90"/>
    </row>
    <row r="984802" spans="68:68" customFormat="1">
      <c r="BP984802" s="90"/>
    </row>
    <row r="984803" spans="68:68" customFormat="1">
      <c r="BP984803" s="90"/>
    </row>
    <row r="984804" spans="68:68" customFormat="1">
      <c r="BP984804" s="90"/>
    </row>
    <row r="984805" spans="68:68" customFormat="1">
      <c r="BP984805" s="90"/>
    </row>
    <row r="984806" spans="68:68" customFormat="1">
      <c r="BP984806" s="90"/>
    </row>
    <row r="984807" spans="68:68" customFormat="1">
      <c r="BP984807" s="90"/>
    </row>
    <row r="984808" spans="68:68" customFormat="1">
      <c r="BP984808" s="90"/>
    </row>
    <row r="984809" spans="68:68" customFormat="1">
      <c r="BP984809" s="90"/>
    </row>
    <row r="984810" spans="68:68" customFormat="1">
      <c r="BP984810" s="90"/>
    </row>
    <row r="984811" spans="68:68" customFormat="1">
      <c r="BP984811" s="90"/>
    </row>
    <row r="984812" spans="68:68" customFormat="1">
      <c r="BP984812" s="90"/>
    </row>
    <row r="984813" spans="68:68" customFormat="1">
      <c r="BP984813" s="90"/>
    </row>
    <row r="984814" spans="68:68" customFormat="1">
      <c r="BP984814" s="90"/>
    </row>
    <row r="984815" spans="68:68" customFormat="1">
      <c r="BP984815" s="90"/>
    </row>
    <row r="984816" spans="68:68" customFormat="1">
      <c r="BP984816" s="90"/>
    </row>
    <row r="984817" spans="68:68" customFormat="1">
      <c r="BP984817" s="90"/>
    </row>
    <row r="984818" spans="68:68" customFormat="1">
      <c r="BP984818" s="90"/>
    </row>
    <row r="984819" spans="68:68" customFormat="1">
      <c r="BP984819" s="90"/>
    </row>
    <row r="984820" spans="68:68" customFormat="1">
      <c r="BP984820" s="90"/>
    </row>
    <row r="984821" spans="68:68" customFormat="1">
      <c r="BP984821" s="90"/>
    </row>
    <row r="984822" spans="68:68" customFormat="1">
      <c r="BP984822" s="90"/>
    </row>
    <row r="984823" spans="68:68" customFormat="1">
      <c r="BP984823" s="90"/>
    </row>
    <row r="984824" spans="68:68" customFormat="1">
      <c r="BP984824" s="90"/>
    </row>
    <row r="984825" spans="68:68" customFormat="1">
      <c r="BP984825" s="90"/>
    </row>
    <row r="984826" spans="68:68" customFormat="1">
      <c r="BP984826" s="90"/>
    </row>
    <row r="984827" spans="68:68" customFormat="1">
      <c r="BP984827" s="90"/>
    </row>
    <row r="984828" spans="68:68" customFormat="1">
      <c r="BP984828" s="90"/>
    </row>
    <row r="984829" spans="68:68" customFormat="1">
      <c r="BP984829" s="90"/>
    </row>
    <row r="984830" spans="68:68" customFormat="1">
      <c r="BP984830" s="90"/>
    </row>
    <row r="984831" spans="68:68" customFormat="1">
      <c r="BP984831" s="90"/>
    </row>
    <row r="984832" spans="68:68" customFormat="1">
      <c r="BP984832" s="90"/>
    </row>
    <row r="984833" spans="68:68" customFormat="1">
      <c r="BP984833" s="90"/>
    </row>
    <row r="984834" spans="68:68" customFormat="1">
      <c r="BP984834" s="90"/>
    </row>
    <row r="984835" spans="68:68" customFormat="1">
      <c r="BP984835" s="90"/>
    </row>
    <row r="984836" spans="68:68" customFormat="1">
      <c r="BP984836" s="90"/>
    </row>
    <row r="984837" spans="68:68" customFormat="1">
      <c r="BP984837" s="90"/>
    </row>
    <row r="984838" spans="68:68" customFormat="1">
      <c r="BP984838" s="90"/>
    </row>
    <row r="984839" spans="68:68" customFormat="1">
      <c r="BP984839" s="90"/>
    </row>
    <row r="984840" spans="68:68" customFormat="1">
      <c r="BP984840" s="90"/>
    </row>
    <row r="984841" spans="68:68" customFormat="1">
      <c r="BP984841" s="90"/>
    </row>
    <row r="984842" spans="68:68" customFormat="1">
      <c r="BP984842" s="90"/>
    </row>
    <row r="984843" spans="68:68" customFormat="1">
      <c r="BP984843" s="90"/>
    </row>
    <row r="984844" spans="68:68" customFormat="1">
      <c r="BP984844" s="90"/>
    </row>
    <row r="984845" spans="68:68" customFormat="1">
      <c r="BP984845" s="90"/>
    </row>
    <row r="984846" spans="68:68" customFormat="1">
      <c r="BP984846" s="90"/>
    </row>
    <row r="984847" spans="68:68" customFormat="1">
      <c r="BP984847" s="90"/>
    </row>
    <row r="984848" spans="68:68" customFormat="1">
      <c r="BP984848" s="90"/>
    </row>
    <row r="984849" spans="68:68" customFormat="1">
      <c r="BP984849" s="90"/>
    </row>
    <row r="984850" spans="68:68" customFormat="1">
      <c r="BP984850" s="90"/>
    </row>
    <row r="984851" spans="68:68" customFormat="1">
      <c r="BP984851" s="90"/>
    </row>
    <row r="984852" spans="68:68" customFormat="1">
      <c r="BP984852" s="90"/>
    </row>
    <row r="984853" spans="68:68" customFormat="1">
      <c r="BP984853" s="90"/>
    </row>
    <row r="984854" spans="68:68" customFormat="1">
      <c r="BP984854" s="90"/>
    </row>
    <row r="984855" spans="68:68" customFormat="1">
      <c r="BP984855" s="90"/>
    </row>
    <row r="984856" spans="68:68" customFormat="1">
      <c r="BP984856" s="90"/>
    </row>
    <row r="984857" spans="68:68" customFormat="1">
      <c r="BP984857" s="90"/>
    </row>
    <row r="984858" spans="68:68" customFormat="1">
      <c r="BP984858" s="90"/>
    </row>
    <row r="984859" spans="68:68" customFormat="1">
      <c r="BP984859" s="90"/>
    </row>
    <row r="984860" spans="68:68" customFormat="1">
      <c r="BP984860" s="90"/>
    </row>
    <row r="984861" spans="68:68" customFormat="1">
      <c r="BP984861" s="90"/>
    </row>
    <row r="984862" spans="68:68" customFormat="1">
      <c r="BP984862" s="90"/>
    </row>
    <row r="984863" spans="68:68" customFormat="1">
      <c r="BP984863" s="90"/>
    </row>
    <row r="984864" spans="68:68" customFormat="1">
      <c r="BP984864" s="90"/>
    </row>
    <row r="984865" spans="68:68" customFormat="1">
      <c r="BP984865" s="90"/>
    </row>
    <row r="984866" spans="68:68" customFormat="1">
      <c r="BP984866" s="90"/>
    </row>
    <row r="984867" spans="68:68" customFormat="1">
      <c r="BP984867" s="90"/>
    </row>
    <row r="984868" spans="68:68" customFormat="1">
      <c r="BP984868" s="90"/>
    </row>
    <row r="984869" spans="68:68" customFormat="1">
      <c r="BP984869" s="90"/>
    </row>
    <row r="984870" spans="68:68" customFormat="1">
      <c r="BP984870" s="90"/>
    </row>
    <row r="984871" spans="68:68" customFormat="1">
      <c r="BP984871" s="90"/>
    </row>
    <row r="984872" spans="68:68" customFormat="1">
      <c r="BP984872" s="90"/>
    </row>
    <row r="984873" spans="68:68" customFormat="1">
      <c r="BP984873" s="90"/>
    </row>
    <row r="984874" spans="68:68" customFormat="1">
      <c r="BP984874" s="90"/>
    </row>
    <row r="984875" spans="68:68" customFormat="1">
      <c r="BP984875" s="90"/>
    </row>
    <row r="984876" spans="68:68" customFormat="1">
      <c r="BP984876" s="90"/>
    </row>
    <row r="984877" spans="68:68" customFormat="1">
      <c r="BP984877" s="90"/>
    </row>
    <row r="984878" spans="68:68" customFormat="1">
      <c r="BP984878" s="90"/>
    </row>
    <row r="984879" spans="68:68" customFormat="1">
      <c r="BP984879" s="90"/>
    </row>
    <row r="984880" spans="68:68" customFormat="1">
      <c r="BP984880" s="90"/>
    </row>
    <row r="984881" spans="68:68" customFormat="1">
      <c r="BP984881" s="90"/>
    </row>
    <row r="984882" spans="68:68" customFormat="1">
      <c r="BP984882" s="90"/>
    </row>
    <row r="984883" spans="68:68" customFormat="1">
      <c r="BP984883" s="90"/>
    </row>
    <row r="984884" spans="68:68" customFormat="1">
      <c r="BP984884" s="90"/>
    </row>
    <row r="984885" spans="68:68" customFormat="1">
      <c r="BP984885" s="90"/>
    </row>
    <row r="984886" spans="68:68" customFormat="1">
      <c r="BP984886" s="90"/>
    </row>
    <row r="984887" spans="68:68" customFormat="1">
      <c r="BP984887" s="90"/>
    </row>
    <row r="984888" spans="68:68" customFormat="1">
      <c r="BP984888" s="90"/>
    </row>
    <row r="984889" spans="68:68" customFormat="1">
      <c r="BP984889" s="90"/>
    </row>
    <row r="984890" spans="68:68" customFormat="1">
      <c r="BP984890" s="90"/>
    </row>
    <row r="984891" spans="68:68" customFormat="1">
      <c r="BP984891" s="90"/>
    </row>
    <row r="984892" spans="68:68" customFormat="1">
      <c r="BP984892" s="90"/>
    </row>
    <row r="984893" spans="68:68" customFormat="1">
      <c r="BP984893" s="90"/>
    </row>
    <row r="984894" spans="68:68" customFormat="1">
      <c r="BP984894" s="90"/>
    </row>
    <row r="984895" spans="68:68" customFormat="1">
      <c r="BP984895" s="90"/>
    </row>
    <row r="984896" spans="68:68" customFormat="1">
      <c r="BP984896" s="90"/>
    </row>
    <row r="984897" spans="68:68" customFormat="1">
      <c r="BP984897" s="90"/>
    </row>
    <row r="984898" spans="68:68" customFormat="1">
      <c r="BP984898" s="90"/>
    </row>
    <row r="984899" spans="68:68" customFormat="1">
      <c r="BP984899" s="90"/>
    </row>
    <row r="984900" spans="68:68" customFormat="1">
      <c r="BP984900" s="90"/>
    </row>
    <row r="984901" spans="68:68" customFormat="1">
      <c r="BP984901" s="90"/>
    </row>
    <row r="984902" spans="68:68" customFormat="1">
      <c r="BP984902" s="90"/>
    </row>
    <row r="984903" spans="68:68" customFormat="1">
      <c r="BP984903" s="90"/>
    </row>
    <row r="984904" spans="68:68" customFormat="1">
      <c r="BP984904" s="90"/>
    </row>
    <row r="984905" spans="68:68" customFormat="1">
      <c r="BP984905" s="90"/>
    </row>
    <row r="984906" spans="68:68" customFormat="1">
      <c r="BP984906" s="90"/>
    </row>
    <row r="984907" spans="68:68" customFormat="1">
      <c r="BP984907" s="90"/>
    </row>
    <row r="984908" spans="68:68" customFormat="1">
      <c r="BP984908" s="90"/>
    </row>
    <row r="984909" spans="68:68" customFormat="1">
      <c r="BP984909" s="90"/>
    </row>
    <row r="984910" spans="68:68" customFormat="1">
      <c r="BP984910" s="90"/>
    </row>
    <row r="984911" spans="68:68" customFormat="1">
      <c r="BP984911" s="90"/>
    </row>
    <row r="984912" spans="68:68" customFormat="1">
      <c r="BP984912" s="90"/>
    </row>
    <row r="984913" spans="68:68" customFormat="1">
      <c r="BP984913" s="90"/>
    </row>
    <row r="984914" spans="68:68" customFormat="1">
      <c r="BP984914" s="90"/>
    </row>
    <row r="984915" spans="68:68" customFormat="1">
      <c r="BP984915" s="90"/>
    </row>
    <row r="984916" spans="68:68" customFormat="1">
      <c r="BP984916" s="90"/>
    </row>
    <row r="984917" spans="68:68" customFormat="1">
      <c r="BP984917" s="90"/>
    </row>
    <row r="984918" spans="68:68" customFormat="1">
      <c r="BP984918" s="90"/>
    </row>
    <row r="984919" spans="68:68" customFormat="1">
      <c r="BP984919" s="90"/>
    </row>
    <row r="984920" spans="68:68" customFormat="1">
      <c r="BP984920" s="90"/>
    </row>
    <row r="984921" spans="68:68" customFormat="1">
      <c r="BP984921" s="90"/>
    </row>
    <row r="984922" spans="68:68" customFormat="1">
      <c r="BP984922" s="90"/>
    </row>
    <row r="984923" spans="68:68" customFormat="1">
      <c r="BP984923" s="90"/>
    </row>
    <row r="984924" spans="68:68" customFormat="1">
      <c r="BP984924" s="90"/>
    </row>
    <row r="984925" spans="68:68" customFormat="1">
      <c r="BP984925" s="90"/>
    </row>
    <row r="984926" spans="68:68" customFormat="1">
      <c r="BP984926" s="90"/>
    </row>
    <row r="984927" spans="68:68" customFormat="1">
      <c r="BP984927" s="90"/>
    </row>
    <row r="984928" spans="68:68" customFormat="1">
      <c r="BP984928" s="90"/>
    </row>
    <row r="984929" spans="68:68" customFormat="1">
      <c r="BP984929" s="90"/>
    </row>
    <row r="984930" spans="68:68" customFormat="1">
      <c r="BP984930" s="90"/>
    </row>
    <row r="984931" spans="68:68" customFormat="1">
      <c r="BP984931" s="90"/>
    </row>
    <row r="984932" spans="68:68" customFormat="1">
      <c r="BP984932" s="90"/>
    </row>
    <row r="984933" spans="68:68" customFormat="1">
      <c r="BP984933" s="90"/>
    </row>
    <row r="984934" spans="68:68" customFormat="1">
      <c r="BP984934" s="90"/>
    </row>
    <row r="984935" spans="68:68" customFormat="1">
      <c r="BP984935" s="90"/>
    </row>
    <row r="984936" spans="68:68" customFormat="1">
      <c r="BP984936" s="90"/>
    </row>
    <row r="984937" spans="68:68" customFormat="1">
      <c r="BP984937" s="90"/>
    </row>
    <row r="984938" spans="68:68" customFormat="1">
      <c r="BP984938" s="90"/>
    </row>
    <row r="984939" spans="68:68" customFormat="1">
      <c r="BP984939" s="90"/>
    </row>
    <row r="984940" spans="68:68" customFormat="1">
      <c r="BP984940" s="90"/>
    </row>
    <row r="984941" spans="68:68" customFormat="1">
      <c r="BP984941" s="90"/>
    </row>
    <row r="984942" spans="68:68" customFormat="1">
      <c r="BP984942" s="90"/>
    </row>
    <row r="984943" spans="68:68" customFormat="1">
      <c r="BP984943" s="90"/>
    </row>
    <row r="984944" spans="68:68" customFormat="1">
      <c r="BP984944" s="90"/>
    </row>
    <row r="984945" spans="68:68" customFormat="1">
      <c r="BP984945" s="90"/>
    </row>
    <row r="984946" spans="68:68" customFormat="1">
      <c r="BP984946" s="90"/>
    </row>
    <row r="984947" spans="68:68" customFormat="1">
      <c r="BP984947" s="90"/>
    </row>
    <row r="984948" spans="68:68" customFormat="1">
      <c r="BP984948" s="90"/>
    </row>
    <row r="984949" spans="68:68" customFormat="1">
      <c r="BP984949" s="90"/>
    </row>
    <row r="984950" spans="68:68" customFormat="1">
      <c r="BP984950" s="90"/>
    </row>
    <row r="984951" spans="68:68" customFormat="1">
      <c r="BP984951" s="90"/>
    </row>
    <row r="984952" spans="68:68" customFormat="1">
      <c r="BP984952" s="90"/>
    </row>
    <row r="984953" spans="68:68" customFormat="1">
      <c r="BP984953" s="90"/>
    </row>
    <row r="984954" spans="68:68" customFormat="1">
      <c r="BP984954" s="90"/>
    </row>
    <row r="984955" spans="68:68" customFormat="1">
      <c r="BP984955" s="90"/>
    </row>
    <row r="984956" spans="68:68" customFormat="1">
      <c r="BP984956" s="90"/>
    </row>
    <row r="984957" spans="68:68" customFormat="1">
      <c r="BP984957" s="90"/>
    </row>
    <row r="984958" spans="68:68" customFormat="1">
      <c r="BP984958" s="90"/>
    </row>
    <row r="984959" spans="68:68" customFormat="1">
      <c r="BP984959" s="90"/>
    </row>
    <row r="984960" spans="68:68" customFormat="1">
      <c r="BP984960" s="90"/>
    </row>
    <row r="984961" spans="68:68" customFormat="1">
      <c r="BP984961" s="90"/>
    </row>
    <row r="984962" spans="68:68" customFormat="1">
      <c r="BP984962" s="90"/>
    </row>
    <row r="984963" spans="68:68" customFormat="1">
      <c r="BP984963" s="90"/>
    </row>
    <row r="984964" spans="68:68" customFormat="1">
      <c r="BP984964" s="90"/>
    </row>
    <row r="984965" spans="68:68" customFormat="1">
      <c r="BP984965" s="90"/>
    </row>
    <row r="984966" spans="68:68" customFormat="1">
      <c r="BP984966" s="90"/>
    </row>
    <row r="984967" spans="68:68" customFormat="1">
      <c r="BP984967" s="90"/>
    </row>
    <row r="984968" spans="68:68" customFormat="1">
      <c r="BP984968" s="90"/>
    </row>
    <row r="984969" spans="68:68" customFormat="1">
      <c r="BP984969" s="90"/>
    </row>
    <row r="984970" spans="68:68" customFormat="1">
      <c r="BP984970" s="90"/>
    </row>
    <row r="984971" spans="68:68" customFormat="1">
      <c r="BP984971" s="90"/>
    </row>
    <row r="984972" spans="68:68" customFormat="1">
      <c r="BP984972" s="90"/>
    </row>
    <row r="984973" spans="68:68" customFormat="1">
      <c r="BP984973" s="90"/>
    </row>
    <row r="984974" spans="68:68" customFormat="1">
      <c r="BP984974" s="90"/>
    </row>
    <row r="984975" spans="68:68" customFormat="1">
      <c r="BP984975" s="90"/>
    </row>
    <row r="984976" spans="68:68" customFormat="1">
      <c r="BP984976" s="90"/>
    </row>
    <row r="984977" spans="68:68" customFormat="1">
      <c r="BP984977" s="90"/>
    </row>
    <row r="984978" spans="68:68" customFormat="1">
      <c r="BP984978" s="90"/>
    </row>
    <row r="984979" spans="68:68" customFormat="1">
      <c r="BP984979" s="90"/>
    </row>
    <row r="984980" spans="68:68" customFormat="1">
      <c r="BP984980" s="90"/>
    </row>
    <row r="984981" spans="68:68" customFormat="1">
      <c r="BP984981" s="90"/>
    </row>
    <row r="984982" spans="68:68" customFormat="1">
      <c r="BP984982" s="90"/>
    </row>
    <row r="984983" spans="68:68" customFormat="1">
      <c r="BP984983" s="90"/>
    </row>
    <row r="984984" spans="68:68" customFormat="1">
      <c r="BP984984" s="90"/>
    </row>
    <row r="984985" spans="68:68" customFormat="1">
      <c r="BP984985" s="90"/>
    </row>
    <row r="984986" spans="68:68" customFormat="1">
      <c r="BP984986" s="90"/>
    </row>
    <row r="984987" spans="68:68" customFormat="1">
      <c r="BP984987" s="90"/>
    </row>
    <row r="984988" spans="68:68" customFormat="1">
      <c r="BP984988" s="90"/>
    </row>
    <row r="984989" spans="68:68" customFormat="1">
      <c r="BP984989" s="90"/>
    </row>
    <row r="984990" spans="68:68" customFormat="1">
      <c r="BP984990" s="90"/>
    </row>
    <row r="984991" spans="68:68" customFormat="1">
      <c r="BP984991" s="90"/>
    </row>
    <row r="984992" spans="68:68" customFormat="1">
      <c r="BP984992" s="90"/>
    </row>
    <row r="984993" spans="68:68" customFormat="1">
      <c r="BP984993" s="90"/>
    </row>
    <row r="984994" spans="68:68" customFormat="1">
      <c r="BP984994" s="90"/>
    </row>
    <row r="984995" spans="68:68" customFormat="1">
      <c r="BP984995" s="90"/>
    </row>
    <row r="984996" spans="68:68" customFormat="1">
      <c r="BP984996" s="90"/>
    </row>
    <row r="984997" spans="68:68" customFormat="1">
      <c r="BP984997" s="90"/>
    </row>
    <row r="984998" spans="68:68" customFormat="1">
      <c r="BP984998" s="90"/>
    </row>
    <row r="984999" spans="68:68" customFormat="1">
      <c r="BP984999" s="90"/>
    </row>
    <row r="985000" spans="68:68" customFormat="1">
      <c r="BP985000" s="90"/>
    </row>
    <row r="985001" spans="68:68" customFormat="1">
      <c r="BP985001" s="90"/>
    </row>
    <row r="985002" spans="68:68" customFormat="1">
      <c r="BP985002" s="90"/>
    </row>
    <row r="985003" spans="68:68" customFormat="1">
      <c r="BP985003" s="90"/>
    </row>
    <row r="985004" spans="68:68" customFormat="1">
      <c r="BP985004" s="90"/>
    </row>
    <row r="985005" spans="68:68" customFormat="1">
      <c r="BP985005" s="90"/>
    </row>
    <row r="985006" spans="68:68" customFormat="1">
      <c r="BP985006" s="90"/>
    </row>
    <row r="985007" spans="68:68" customFormat="1">
      <c r="BP985007" s="90"/>
    </row>
    <row r="985008" spans="68:68" customFormat="1">
      <c r="BP985008" s="90"/>
    </row>
    <row r="985009" spans="68:68" customFormat="1">
      <c r="BP985009" s="90"/>
    </row>
    <row r="985010" spans="68:68" customFormat="1">
      <c r="BP985010" s="90"/>
    </row>
    <row r="985011" spans="68:68" customFormat="1">
      <c r="BP985011" s="90"/>
    </row>
    <row r="985012" spans="68:68" customFormat="1">
      <c r="BP985012" s="90"/>
    </row>
    <row r="985013" spans="68:68" customFormat="1">
      <c r="BP985013" s="90"/>
    </row>
    <row r="985014" spans="68:68" customFormat="1">
      <c r="BP985014" s="90"/>
    </row>
    <row r="985015" spans="68:68" customFormat="1">
      <c r="BP985015" s="90"/>
    </row>
    <row r="985016" spans="68:68" customFormat="1">
      <c r="BP985016" s="90"/>
    </row>
    <row r="985017" spans="68:68" customFormat="1">
      <c r="BP985017" s="90"/>
    </row>
    <row r="985018" spans="68:68" customFormat="1">
      <c r="BP985018" s="90"/>
    </row>
    <row r="985019" spans="68:68" customFormat="1">
      <c r="BP985019" s="90"/>
    </row>
    <row r="985020" spans="68:68" customFormat="1">
      <c r="BP985020" s="90"/>
    </row>
    <row r="985021" spans="68:68" customFormat="1">
      <c r="BP985021" s="90"/>
    </row>
    <row r="985022" spans="68:68" customFormat="1">
      <c r="BP985022" s="90"/>
    </row>
    <row r="985023" spans="68:68" customFormat="1">
      <c r="BP985023" s="90"/>
    </row>
    <row r="985024" spans="68:68" customFormat="1">
      <c r="BP985024" s="90"/>
    </row>
    <row r="985025" spans="68:68" customFormat="1">
      <c r="BP985025" s="90"/>
    </row>
    <row r="985026" spans="68:68" customFormat="1">
      <c r="BP985026" s="90"/>
    </row>
    <row r="985027" spans="68:68" customFormat="1">
      <c r="BP985027" s="90"/>
    </row>
    <row r="985028" spans="68:68" customFormat="1">
      <c r="BP985028" s="90"/>
    </row>
    <row r="985029" spans="68:68" customFormat="1">
      <c r="BP985029" s="90"/>
    </row>
    <row r="985030" spans="68:68" customFormat="1">
      <c r="BP985030" s="90"/>
    </row>
    <row r="985031" spans="68:68" customFormat="1">
      <c r="BP985031" s="90"/>
    </row>
    <row r="985032" spans="68:68" customFormat="1">
      <c r="BP985032" s="90"/>
    </row>
    <row r="985033" spans="68:68" customFormat="1">
      <c r="BP985033" s="90"/>
    </row>
    <row r="985034" spans="68:68" customFormat="1">
      <c r="BP985034" s="90"/>
    </row>
    <row r="985035" spans="68:68" customFormat="1">
      <c r="BP985035" s="90"/>
    </row>
    <row r="985036" spans="68:68" customFormat="1">
      <c r="BP985036" s="90"/>
    </row>
    <row r="985037" spans="68:68" customFormat="1">
      <c r="BP985037" s="90"/>
    </row>
    <row r="985038" spans="68:68" customFormat="1">
      <c r="BP985038" s="90"/>
    </row>
    <row r="985039" spans="68:68" customFormat="1">
      <c r="BP985039" s="90"/>
    </row>
    <row r="985040" spans="68:68" customFormat="1">
      <c r="BP985040" s="90"/>
    </row>
    <row r="985041" spans="68:68" customFormat="1">
      <c r="BP985041" s="90"/>
    </row>
    <row r="985042" spans="68:68" customFormat="1">
      <c r="BP985042" s="90"/>
    </row>
    <row r="985043" spans="68:68" customFormat="1">
      <c r="BP985043" s="90"/>
    </row>
    <row r="985044" spans="68:68" customFormat="1">
      <c r="BP985044" s="90"/>
    </row>
    <row r="985045" spans="68:68" customFormat="1">
      <c r="BP985045" s="90"/>
    </row>
    <row r="985046" spans="68:68" customFormat="1">
      <c r="BP985046" s="90"/>
    </row>
    <row r="985047" spans="68:68" customFormat="1">
      <c r="BP985047" s="90"/>
    </row>
    <row r="985048" spans="68:68" customFormat="1">
      <c r="BP985048" s="90"/>
    </row>
    <row r="985049" spans="68:68" customFormat="1">
      <c r="BP985049" s="90"/>
    </row>
    <row r="985050" spans="68:68" customFormat="1">
      <c r="BP985050" s="90"/>
    </row>
    <row r="985051" spans="68:68" customFormat="1">
      <c r="BP985051" s="90"/>
    </row>
    <row r="985052" spans="68:68" customFormat="1">
      <c r="BP985052" s="90"/>
    </row>
    <row r="985053" spans="68:68" customFormat="1">
      <c r="BP985053" s="90"/>
    </row>
    <row r="985054" spans="68:68" customFormat="1">
      <c r="BP985054" s="90"/>
    </row>
    <row r="985055" spans="68:68" customFormat="1">
      <c r="BP985055" s="90"/>
    </row>
    <row r="985056" spans="68:68" customFormat="1">
      <c r="BP985056" s="90"/>
    </row>
    <row r="985057" spans="68:68" customFormat="1">
      <c r="BP985057" s="90"/>
    </row>
    <row r="985058" spans="68:68" customFormat="1">
      <c r="BP985058" s="90"/>
    </row>
    <row r="985059" spans="68:68" customFormat="1">
      <c r="BP985059" s="90"/>
    </row>
    <row r="985060" spans="68:68" customFormat="1">
      <c r="BP985060" s="90"/>
    </row>
    <row r="985061" spans="68:68" customFormat="1">
      <c r="BP985061" s="90"/>
    </row>
    <row r="985062" spans="68:68" customFormat="1">
      <c r="BP985062" s="90"/>
    </row>
    <row r="985063" spans="68:68" customFormat="1">
      <c r="BP985063" s="90"/>
    </row>
    <row r="985064" spans="68:68" customFormat="1">
      <c r="BP985064" s="90"/>
    </row>
    <row r="985065" spans="68:68" customFormat="1">
      <c r="BP985065" s="90"/>
    </row>
    <row r="985066" spans="68:68" customFormat="1">
      <c r="BP985066" s="90"/>
    </row>
    <row r="985067" spans="68:68" customFormat="1">
      <c r="BP985067" s="90"/>
    </row>
    <row r="985068" spans="68:68" customFormat="1">
      <c r="BP985068" s="90"/>
    </row>
    <row r="985069" spans="68:68" customFormat="1">
      <c r="BP985069" s="90"/>
    </row>
    <row r="985070" spans="68:68" customFormat="1">
      <c r="BP985070" s="90"/>
    </row>
    <row r="985071" spans="68:68" customFormat="1">
      <c r="BP985071" s="90"/>
    </row>
    <row r="985072" spans="68:68" customFormat="1">
      <c r="BP985072" s="90"/>
    </row>
    <row r="985073" spans="68:68" customFormat="1">
      <c r="BP985073" s="90"/>
    </row>
    <row r="985074" spans="68:68" customFormat="1">
      <c r="BP985074" s="90"/>
    </row>
    <row r="985075" spans="68:68" customFormat="1">
      <c r="BP985075" s="90"/>
    </row>
    <row r="985076" spans="68:68" customFormat="1">
      <c r="BP985076" s="90"/>
    </row>
    <row r="985077" spans="68:68" customFormat="1">
      <c r="BP985077" s="90"/>
    </row>
    <row r="985078" spans="68:68" customFormat="1">
      <c r="BP985078" s="90"/>
    </row>
    <row r="985079" spans="68:68" customFormat="1">
      <c r="BP985079" s="90"/>
    </row>
    <row r="985080" spans="68:68" customFormat="1">
      <c r="BP985080" s="90"/>
    </row>
    <row r="985081" spans="68:68" customFormat="1">
      <c r="BP985081" s="90"/>
    </row>
    <row r="985082" spans="68:68" customFormat="1">
      <c r="BP985082" s="90"/>
    </row>
    <row r="985083" spans="68:68" customFormat="1">
      <c r="BP985083" s="90"/>
    </row>
    <row r="985084" spans="68:68" customFormat="1">
      <c r="BP985084" s="90"/>
    </row>
    <row r="985085" spans="68:68" customFormat="1">
      <c r="BP985085" s="90"/>
    </row>
    <row r="985086" spans="68:68" customFormat="1">
      <c r="BP985086" s="90"/>
    </row>
    <row r="985087" spans="68:68" customFormat="1">
      <c r="BP985087" s="90"/>
    </row>
    <row r="985088" spans="68:68" customFormat="1">
      <c r="BP985088" s="90"/>
    </row>
    <row r="985089" spans="68:68" customFormat="1">
      <c r="BP985089" s="90"/>
    </row>
    <row r="985090" spans="68:68" customFormat="1">
      <c r="BP985090" s="90"/>
    </row>
    <row r="985091" spans="68:68" customFormat="1">
      <c r="BP985091" s="90"/>
    </row>
    <row r="985092" spans="68:68" customFormat="1">
      <c r="BP985092" s="90"/>
    </row>
    <row r="985093" spans="68:68" customFormat="1">
      <c r="BP985093" s="90"/>
    </row>
    <row r="985094" spans="68:68" customFormat="1">
      <c r="BP985094" s="90"/>
    </row>
    <row r="985095" spans="68:68" customFormat="1">
      <c r="BP985095" s="90"/>
    </row>
    <row r="985096" spans="68:68" customFormat="1">
      <c r="BP985096" s="90"/>
    </row>
    <row r="985097" spans="68:68" customFormat="1">
      <c r="BP985097" s="90"/>
    </row>
    <row r="985098" spans="68:68" customFormat="1">
      <c r="BP985098" s="90"/>
    </row>
    <row r="985099" spans="68:68" customFormat="1">
      <c r="BP985099" s="90"/>
    </row>
    <row r="985100" spans="68:68" customFormat="1">
      <c r="BP985100" s="90"/>
    </row>
    <row r="985101" spans="68:68" customFormat="1">
      <c r="BP985101" s="90"/>
    </row>
    <row r="985102" spans="68:68" customFormat="1">
      <c r="BP985102" s="90"/>
    </row>
    <row r="985103" spans="68:68" customFormat="1">
      <c r="BP985103" s="90"/>
    </row>
    <row r="985104" spans="68:68" customFormat="1">
      <c r="BP985104" s="90"/>
    </row>
    <row r="985105" spans="68:68" customFormat="1">
      <c r="BP985105" s="90"/>
    </row>
    <row r="985106" spans="68:68" customFormat="1">
      <c r="BP985106" s="90"/>
    </row>
    <row r="985107" spans="68:68" customFormat="1">
      <c r="BP985107" s="90"/>
    </row>
    <row r="985108" spans="68:68" customFormat="1">
      <c r="BP985108" s="90"/>
    </row>
    <row r="985109" spans="68:68" customFormat="1">
      <c r="BP985109" s="90"/>
    </row>
    <row r="985110" spans="68:68" customFormat="1">
      <c r="BP985110" s="90"/>
    </row>
    <row r="985111" spans="68:68" customFormat="1">
      <c r="BP985111" s="90"/>
    </row>
    <row r="985112" spans="68:68" customFormat="1">
      <c r="BP985112" s="90"/>
    </row>
    <row r="985113" spans="68:68" customFormat="1">
      <c r="BP985113" s="90"/>
    </row>
    <row r="985114" spans="68:68" customFormat="1">
      <c r="BP985114" s="90"/>
    </row>
    <row r="985115" spans="68:68" customFormat="1">
      <c r="BP985115" s="90"/>
    </row>
    <row r="985116" spans="68:68" customFormat="1">
      <c r="BP985116" s="90"/>
    </row>
    <row r="985117" spans="68:68" customFormat="1">
      <c r="BP985117" s="90"/>
    </row>
    <row r="985118" spans="68:68" customFormat="1">
      <c r="BP985118" s="90"/>
    </row>
    <row r="985119" spans="68:68" customFormat="1">
      <c r="BP985119" s="90"/>
    </row>
    <row r="985120" spans="68:68" customFormat="1">
      <c r="BP985120" s="90"/>
    </row>
    <row r="985121" spans="68:68" customFormat="1">
      <c r="BP985121" s="90"/>
    </row>
    <row r="985122" spans="68:68" customFormat="1">
      <c r="BP985122" s="90"/>
    </row>
    <row r="985123" spans="68:68" customFormat="1">
      <c r="BP985123" s="90"/>
    </row>
    <row r="985124" spans="68:68" customFormat="1">
      <c r="BP985124" s="90"/>
    </row>
    <row r="985125" spans="68:68" customFormat="1">
      <c r="BP985125" s="90"/>
    </row>
    <row r="985126" spans="68:68" customFormat="1">
      <c r="BP985126" s="90"/>
    </row>
    <row r="985127" spans="68:68" customFormat="1">
      <c r="BP985127" s="90"/>
    </row>
    <row r="985128" spans="68:68" customFormat="1">
      <c r="BP985128" s="90"/>
    </row>
    <row r="985129" spans="68:68" customFormat="1">
      <c r="BP985129" s="90"/>
    </row>
    <row r="985130" spans="68:68" customFormat="1">
      <c r="BP985130" s="90"/>
    </row>
    <row r="985131" spans="68:68" customFormat="1">
      <c r="BP985131" s="90"/>
    </row>
    <row r="985132" spans="68:68" customFormat="1">
      <c r="BP985132" s="90"/>
    </row>
    <row r="985133" spans="68:68" customFormat="1">
      <c r="BP985133" s="90"/>
    </row>
    <row r="985134" spans="68:68" customFormat="1">
      <c r="BP985134" s="90"/>
    </row>
    <row r="985135" spans="68:68" customFormat="1">
      <c r="BP985135" s="90"/>
    </row>
    <row r="985136" spans="68:68" customFormat="1">
      <c r="BP985136" s="90"/>
    </row>
    <row r="985137" spans="68:68" customFormat="1">
      <c r="BP985137" s="90"/>
    </row>
    <row r="985138" spans="68:68" customFormat="1">
      <c r="BP985138" s="90"/>
    </row>
    <row r="985139" spans="68:68" customFormat="1">
      <c r="BP985139" s="90"/>
    </row>
    <row r="985140" spans="68:68" customFormat="1">
      <c r="BP985140" s="90"/>
    </row>
    <row r="985141" spans="68:68" customFormat="1">
      <c r="BP985141" s="90"/>
    </row>
    <row r="985142" spans="68:68" customFormat="1">
      <c r="BP985142" s="90"/>
    </row>
    <row r="985143" spans="68:68" customFormat="1">
      <c r="BP985143" s="90"/>
    </row>
    <row r="985144" spans="68:68" customFormat="1">
      <c r="BP985144" s="90"/>
    </row>
    <row r="985145" spans="68:68" customFormat="1">
      <c r="BP985145" s="90"/>
    </row>
    <row r="985146" spans="68:68" customFormat="1">
      <c r="BP985146" s="90"/>
    </row>
    <row r="985147" spans="68:68" customFormat="1">
      <c r="BP985147" s="90"/>
    </row>
    <row r="985148" spans="68:68" customFormat="1">
      <c r="BP985148" s="90"/>
    </row>
    <row r="985149" spans="68:68" customFormat="1">
      <c r="BP985149" s="90"/>
    </row>
    <row r="985150" spans="68:68" customFormat="1">
      <c r="BP985150" s="90"/>
    </row>
    <row r="985151" spans="68:68" customFormat="1">
      <c r="BP985151" s="90"/>
    </row>
    <row r="985152" spans="68:68" customFormat="1">
      <c r="BP985152" s="90"/>
    </row>
    <row r="985153" spans="68:68" customFormat="1">
      <c r="BP985153" s="90"/>
    </row>
    <row r="985154" spans="68:68" customFormat="1">
      <c r="BP985154" s="90"/>
    </row>
    <row r="985155" spans="68:68" customFormat="1">
      <c r="BP985155" s="90"/>
    </row>
    <row r="985156" spans="68:68" customFormat="1">
      <c r="BP985156" s="90"/>
    </row>
    <row r="985157" spans="68:68" customFormat="1">
      <c r="BP985157" s="90"/>
    </row>
    <row r="985158" spans="68:68" customFormat="1">
      <c r="BP985158" s="90"/>
    </row>
    <row r="985159" spans="68:68" customFormat="1">
      <c r="BP985159" s="90"/>
    </row>
    <row r="985160" spans="68:68" customFormat="1">
      <c r="BP985160" s="90"/>
    </row>
    <row r="985161" spans="68:68" customFormat="1">
      <c r="BP985161" s="90"/>
    </row>
    <row r="985162" spans="68:68" customFormat="1">
      <c r="BP985162" s="90"/>
    </row>
    <row r="985163" spans="68:68" customFormat="1">
      <c r="BP985163" s="90"/>
    </row>
    <row r="985164" spans="68:68" customFormat="1">
      <c r="BP985164" s="90"/>
    </row>
    <row r="985165" spans="68:68" customFormat="1">
      <c r="BP985165" s="90"/>
    </row>
    <row r="985166" spans="68:68" customFormat="1">
      <c r="BP985166" s="90"/>
    </row>
    <row r="985167" spans="68:68" customFormat="1">
      <c r="BP985167" s="90"/>
    </row>
    <row r="985168" spans="68:68" customFormat="1">
      <c r="BP985168" s="90"/>
    </row>
    <row r="985169" spans="68:68" customFormat="1">
      <c r="BP985169" s="90"/>
    </row>
    <row r="985170" spans="68:68" customFormat="1">
      <c r="BP985170" s="90"/>
    </row>
    <row r="985171" spans="68:68" customFormat="1">
      <c r="BP985171" s="90"/>
    </row>
    <row r="985172" spans="68:68" customFormat="1">
      <c r="BP985172" s="90"/>
    </row>
    <row r="985173" spans="68:68" customFormat="1">
      <c r="BP985173" s="90"/>
    </row>
    <row r="985174" spans="68:68" customFormat="1">
      <c r="BP985174" s="90"/>
    </row>
    <row r="985175" spans="68:68" customFormat="1">
      <c r="BP985175" s="90"/>
    </row>
    <row r="985176" spans="68:68" customFormat="1">
      <c r="BP985176" s="90"/>
    </row>
    <row r="985177" spans="68:68" customFormat="1">
      <c r="BP985177" s="90"/>
    </row>
    <row r="985178" spans="68:68" customFormat="1">
      <c r="BP985178" s="90"/>
    </row>
    <row r="985179" spans="68:68" customFormat="1">
      <c r="BP985179" s="90"/>
    </row>
    <row r="985180" spans="68:68" customFormat="1">
      <c r="BP985180" s="90"/>
    </row>
    <row r="985181" spans="68:68" customFormat="1">
      <c r="BP985181" s="90"/>
    </row>
    <row r="985182" spans="68:68" customFormat="1">
      <c r="BP985182" s="90"/>
    </row>
    <row r="985183" spans="68:68" customFormat="1">
      <c r="BP985183" s="90"/>
    </row>
    <row r="985184" spans="68:68" customFormat="1">
      <c r="BP985184" s="90"/>
    </row>
    <row r="985185" spans="68:68" customFormat="1">
      <c r="BP985185" s="90"/>
    </row>
    <row r="985186" spans="68:68" customFormat="1">
      <c r="BP985186" s="90"/>
    </row>
    <row r="985187" spans="68:68" customFormat="1">
      <c r="BP985187" s="90"/>
    </row>
    <row r="985188" spans="68:68" customFormat="1">
      <c r="BP985188" s="90"/>
    </row>
    <row r="985189" spans="68:68" customFormat="1">
      <c r="BP985189" s="90"/>
    </row>
    <row r="985190" spans="68:68" customFormat="1">
      <c r="BP985190" s="90"/>
    </row>
    <row r="985191" spans="68:68" customFormat="1">
      <c r="BP985191" s="90"/>
    </row>
    <row r="985192" spans="68:68" customFormat="1">
      <c r="BP985192" s="90"/>
    </row>
    <row r="985193" spans="68:68" customFormat="1">
      <c r="BP985193" s="90"/>
    </row>
    <row r="985194" spans="68:68" customFormat="1">
      <c r="BP985194" s="90"/>
    </row>
    <row r="985195" spans="68:68" customFormat="1">
      <c r="BP985195" s="90"/>
    </row>
    <row r="985196" spans="68:68" customFormat="1">
      <c r="BP985196" s="90"/>
    </row>
    <row r="985197" spans="68:68" customFormat="1">
      <c r="BP985197" s="90"/>
    </row>
    <row r="985198" spans="68:68" customFormat="1">
      <c r="BP985198" s="90"/>
    </row>
    <row r="985199" spans="68:68" customFormat="1">
      <c r="BP985199" s="90"/>
    </row>
    <row r="985200" spans="68:68" customFormat="1">
      <c r="BP985200" s="90"/>
    </row>
    <row r="985201" spans="68:68" customFormat="1">
      <c r="BP985201" s="90"/>
    </row>
    <row r="985202" spans="68:68" customFormat="1">
      <c r="BP985202" s="90"/>
    </row>
    <row r="985203" spans="68:68" customFormat="1">
      <c r="BP985203" s="90"/>
    </row>
    <row r="985204" spans="68:68" customFormat="1">
      <c r="BP985204" s="90"/>
    </row>
    <row r="985205" spans="68:68" customFormat="1">
      <c r="BP985205" s="90"/>
    </row>
    <row r="985206" spans="68:68" customFormat="1">
      <c r="BP985206" s="90"/>
    </row>
    <row r="985207" spans="68:68" customFormat="1">
      <c r="BP985207" s="90"/>
    </row>
    <row r="985208" spans="68:68" customFormat="1">
      <c r="BP985208" s="90"/>
    </row>
    <row r="985209" spans="68:68" customFormat="1">
      <c r="BP985209" s="90"/>
    </row>
    <row r="985210" spans="68:68" customFormat="1">
      <c r="BP985210" s="90"/>
    </row>
    <row r="985211" spans="68:68" customFormat="1">
      <c r="BP985211" s="90"/>
    </row>
    <row r="985212" spans="68:68" customFormat="1">
      <c r="BP985212" s="90"/>
    </row>
    <row r="985213" spans="68:68" customFormat="1">
      <c r="BP985213" s="90"/>
    </row>
    <row r="985214" spans="68:68" customFormat="1">
      <c r="BP985214" s="90"/>
    </row>
    <row r="985215" spans="68:68" customFormat="1">
      <c r="BP985215" s="90"/>
    </row>
    <row r="985216" spans="68:68" customFormat="1">
      <c r="BP985216" s="90"/>
    </row>
    <row r="985217" spans="68:68" customFormat="1">
      <c r="BP985217" s="90"/>
    </row>
    <row r="985218" spans="68:68" customFormat="1">
      <c r="BP985218" s="90"/>
    </row>
    <row r="985219" spans="68:68" customFormat="1">
      <c r="BP985219" s="90"/>
    </row>
    <row r="985220" spans="68:68" customFormat="1">
      <c r="BP985220" s="90"/>
    </row>
    <row r="985221" spans="68:68" customFormat="1">
      <c r="BP985221" s="90"/>
    </row>
    <row r="985222" spans="68:68" customFormat="1">
      <c r="BP985222" s="90"/>
    </row>
    <row r="985223" spans="68:68" customFormat="1">
      <c r="BP985223" s="90"/>
    </row>
    <row r="985224" spans="68:68" customFormat="1">
      <c r="BP985224" s="90"/>
    </row>
    <row r="985225" spans="68:68" customFormat="1">
      <c r="BP985225" s="90"/>
    </row>
    <row r="985226" spans="68:68" customFormat="1">
      <c r="BP985226" s="90"/>
    </row>
    <row r="985227" spans="68:68" customFormat="1">
      <c r="BP985227" s="90"/>
    </row>
    <row r="985228" spans="68:68" customFormat="1">
      <c r="BP985228" s="90"/>
    </row>
    <row r="985229" spans="68:68" customFormat="1">
      <c r="BP985229" s="90"/>
    </row>
    <row r="985230" spans="68:68" customFormat="1">
      <c r="BP985230" s="90"/>
    </row>
    <row r="985231" spans="68:68" customFormat="1">
      <c r="BP985231" s="90"/>
    </row>
    <row r="985232" spans="68:68" customFormat="1">
      <c r="BP985232" s="90"/>
    </row>
    <row r="985233" spans="68:68" customFormat="1">
      <c r="BP985233" s="90"/>
    </row>
    <row r="985234" spans="68:68" customFormat="1">
      <c r="BP985234" s="90"/>
    </row>
    <row r="985235" spans="68:68" customFormat="1">
      <c r="BP985235" s="90"/>
    </row>
    <row r="985236" spans="68:68" customFormat="1">
      <c r="BP985236" s="90"/>
    </row>
    <row r="985237" spans="68:68" customFormat="1">
      <c r="BP985237" s="90"/>
    </row>
    <row r="985238" spans="68:68" customFormat="1">
      <c r="BP985238" s="90"/>
    </row>
    <row r="985239" spans="68:68" customFormat="1">
      <c r="BP985239" s="90"/>
    </row>
    <row r="985240" spans="68:68" customFormat="1">
      <c r="BP985240" s="90"/>
    </row>
    <row r="985241" spans="68:68" customFormat="1">
      <c r="BP985241" s="90"/>
    </row>
    <row r="985242" spans="68:68" customFormat="1">
      <c r="BP985242" s="90"/>
    </row>
    <row r="985243" spans="68:68" customFormat="1">
      <c r="BP985243" s="90"/>
    </row>
    <row r="985244" spans="68:68" customFormat="1">
      <c r="BP985244" s="90"/>
    </row>
    <row r="985245" spans="68:68" customFormat="1">
      <c r="BP985245" s="90"/>
    </row>
    <row r="985246" spans="68:68" customFormat="1">
      <c r="BP985246" s="90"/>
    </row>
    <row r="985247" spans="68:68" customFormat="1">
      <c r="BP985247" s="90"/>
    </row>
    <row r="985248" spans="68:68" customFormat="1">
      <c r="BP985248" s="90"/>
    </row>
    <row r="985249" spans="68:68" customFormat="1">
      <c r="BP985249" s="90"/>
    </row>
    <row r="985250" spans="68:68" customFormat="1">
      <c r="BP985250" s="90"/>
    </row>
    <row r="985251" spans="68:68" customFormat="1">
      <c r="BP985251" s="90"/>
    </row>
    <row r="985252" spans="68:68" customFormat="1">
      <c r="BP985252" s="90"/>
    </row>
    <row r="985253" spans="68:68" customFormat="1">
      <c r="BP985253" s="90"/>
    </row>
    <row r="985254" spans="68:68" customFormat="1">
      <c r="BP985254" s="90"/>
    </row>
    <row r="985255" spans="68:68" customFormat="1">
      <c r="BP985255" s="90"/>
    </row>
    <row r="985256" spans="68:68" customFormat="1">
      <c r="BP985256" s="90"/>
    </row>
    <row r="985257" spans="68:68" customFormat="1">
      <c r="BP985257" s="90"/>
    </row>
    <row r="985258" spans="68:68" customFormat="1">
      <c r="BP985258" s="90"/>
    </row>
    <row r="985259" spans="68:68" customFormat="1">
      <c r="BP985259" s="90"/>
    </row>
    <row r="985260" spans="68:68" customFormat="1">
      <c r="BP985260" s="90"/>
    </row>
    <row r="985261" spans="68:68" customFormat="1">
      <c r="BP985261" s="90"/>
    </row>
    <row r="985262" spans="68:68" customFormat="1">
      <c r="BP985262" s="90"/>
    </row>
    <row r="985263" spans="68:68" customFormat="1">
      <c r="BP985263" s="90"/>
    </row>
    <row r="985264" spans="68:68" customFormat="1">
      <c r="BP985264" s="90"/>
    </row>
    <row r="985265" spans="68:68" customFormat="1">
      <c r="BP985265" s="90"/>
    </row>
    <row r="985266" spans="68:68" customFormat="1">
      <c r="BP985266" s="90"/>
    </row>
    <row r="985267" spans="68:68" customFormat="1">
      <c r="BP985267" s="90"/>
    </row>
    <row r="985268" spans="68:68" customFormat="1">
      <c r="BP985268" s="90"/>
    </row>
    <row r="985269" spans="68:68" customFormat="1">
      <c r="BP985269" s="90"/>
    </row>
    <row r="985270" spans="68:68" customFormat="1">
      <c r="BP985270" s="90"/>
    </row>
    <row r="985271" spans="68:68" customFormat="1">
      <c r="BP985271" s="90"/>
    </row>
    <row r="985272" spans="68:68" customFormat="1">
      <c r="BP985272" s="90"/>
    </row>
    <row r="985273" spans="68:68" customFormat="1">
      <c r="BP985273" s="90"/>
    </row>
    <row r="985274" spans="68:68" customFormat="1">
      <c r="BP985274" s="90"/>
    </row>
    <row r="985275" spans="68:68" customFormat="1">
      <c r="BP985275" s="90"/>
    </row>
    <row r="985276" spans="68:68" customFormat="1">
      <c r="BP985276" s="90"/>
    </row>
    <row r="985277" spans="68:68" customFormat="1">
      <c r="BP985277" s="90"/>
    </row>
    <row r="985278" spans="68:68" customFormat="1">
      <c r="BP985278" s="90"/>
    </row>
    <row r="985279" spans="68:68" customFormat="1">
      <c r="BP985279" s="90"/>
    </row>
    <row r="985280" spans="68:68" customFormat="1">
      <c r="BP985280" s="90"/>
    </row>
    <row r="985281" spans="68:68" customFormat="1">
      <c r="BP985281" s="90"/>
    </row>
    <row r="985282" spans="68:68" customFormat="1">
      <c r="BP985282" s="90"/>
    </row>
    <row r="985283" spans="68:68" customFormat="1">
      <c r="BP985283" s="90"/>
    </row>
    <row r="985284" spans="68:68" customFormat="1">
      <c r="BP985284" s="90"/>
    </row>
    <row r="985285" spans="68:68" customFormat="1">
      <c r="BP985285" s="90"/>
    </row>
    <row r="985286" spans="68:68" customFormat="1">
      <c r="BP985286" s="90"/>
    </row>
    <row r="985287" spans="68:68" customFormat="1">
      <c r="BP985287" s="90"/>
    </row>
    <row r="985288" spans="68:68" customFormat="1">
      <c r="BP985288" s="90"/>
    </row>
    <row r="985289" spans="68:68" customFormat="1">
      <c r="BP985289" s="90"/>
    </row>
    <row r="985290" spans="68:68" customFormat="1">
      <c r="BP985290" s="90"/>
    </row>
    <row r="985291" spans="68:68" customFormat="1">
      <c r="BP985291" s="90"/>
    </row>
    <row r="985292" spans="68:68" customFormat="1">
      <c r="BP985292" s="90"/>
    </row>
    <row r="985293" spans="68:68" customFormat="1">
      <c r="BP985293" s="90"/>
    </row>
    <row r="985294" spans="68:68" customFormat="1">
      <c r="BP985294" s="90"/>
    </row>
    <row r="985295" spans="68:68" customFormat="1">
      <c r="BP985295" s="90"/>
    </row>
    <row r="985296" spans="68:68" customFormat="1">
      <c r="BP985296" s="90"/>
    </row>
    <row r="985297" spans="68:68" customFormat="1">
      <c r="BP985297" s="90"/>
    </row>
    <row r="985298" spans="68:68" customFormat="1">
      <c r="BP985298" s="90"/>
    </row>
    <row r="985299" spans="68:68" customFormat="1">
      <c r="BP985299" s="90"/>
    </row>
    <row r="985300" spans="68:68" customFormat="1">
      <c r="BP985300" s="90"/>
    </row>
    <row r="985301" spans="68:68" customFormat="1">
      <c r="BP985301" s="90"/>
    </row>
    <row r="985302" spans="68:68" customFormat="1">
      <c r="BP985302" s="90"/>
    </row>
    <row r="985303" spans="68:68" customFormat="1">
      <c r="BP985303" s="90"/>
    </row>
    <row r="985304" spans="68:68" customFormat="1">
      <c r="BP985304" s="90"/>
    </row>
    <row r="985305" spans="68:68" customFormat="1">
      <c r="BP985305" s="90"/>
    </row>
    <row r="985306" spans="68:68" customFormat="1">
      <c r="BP985306" s="90"/>
    </row>
    <row r="985307" spans="68:68" customFormat="1">
      <c r="BP985307" s="90"/>
    </row>
    <row r="985308" spans="68:68" customFormat="1">
      <c r="BP985308" s="90"/>
    </row>
    <row r="985309" spans="68:68" customFormat="1">
      <c r="BP985309" s="90"/>
    </row>
    <row r="985310" spans="68:68" customFormat="1">
      <c r="BP985310" s="90"/>
    </row>
    <row r="985311" spans="68:68" customFormat="1">
      <c r="BP985311" s="90"/>
    </row>
    <row r="985312" spans="68:68" customFormat="1">
      <c r="BP985312" s="90"/>
    </row>
    <row r="985313" spans="68:68" customFormat="1">
      <c r="BP985313" s="90"/>
    </row>
    <row r="985314" spans="68:68" customFormat="1">
      <c r="BP985314" s="90"/>
    </row>
    <row r="985315" spans="68:68" customFormat="1">
      <c r="BP985315" s="90"/>
    </row>
    <row r="985316" spans="68:68" customFormat="1">
      <c r="BP985316" s="90"/>
    </row>
    <row r="985317" spans="68:68" customFormat="1">
      <c r="BP985317" s="90"/>
    </row>
    <row r="985318" spans="68:68" customFormat="1">
      <c r="BP985318" s="90"/>
    </row>
    <row r="985319" spans="68:68" customFormat="1">
      <c r="BP985319" s="90"/>
    </row>
    <row r="985320" spans="68:68" customFormat="1">
      <c r="BP985320" s="90"/>
    </row>
    <row r="985321" spans="68:68" customFormat="1">
      <c r="BP985321" s="90"/>
    </row>
    <row r="985322" spans="68:68" customFormat="1">
      <c r="BP985322" s="90"/>
    </row>
    <row r="985323" spans="68:68" customFormat="1">
      <c r="BP985323" s="90"/>
    </row>
    <row r="985324" spans="68:68" customFormat="1">
      <c r="BP985324" s="90"/>
    </row>
    <row r="985325" spans="68:68" customFormat="1">
      <c r="BP985325" s="90"/>
    </row>
    <row r="985326" spans="68:68" customFormat="1">
      <c r="BP985326" s="90"/>
    </row>
    <row r="985327" spans="68:68" customFormat="1">
      <c r="BP985327" s="90"/>
    </row>
    <row r="985328" spans="68:68" customFormat="1">
      <c r="BP985328" s="90"/>
    </row>
    <row r="985329" spans="68:68" customFormat="1">
      <c r="BP985329" s="90"/>
    </row>
    <row r="985330" spans="68:68" customFormat="1">
      <c r="BP985330" s="90"/>
    </row>
    <row r="985331" spans="68:68" customFormat="1">
      <c r="BP985331" s="90"/>
    </row>
    <row r="985332" spans="68:68" customFormat="1">
      <c r="BP985332" s="90"/>
    </row>
    <row r="985333" spans="68:68" customFormat="1">
      <c r="BP985333" s="90"/>
    </row>
    <row r="985334" spans="68:68" customFormat="1">
      <c r="BP985334" s="90"/>
    </row>
    <row r="985335" spans="68:68" customFormat="1">
      <c r="BP985335" s="90"/>
    </row>
    <row r="985336" spans="68:68" customFormat="1">
      <c r="BP985336" s="90"/>
    </row>
    <row r="985337" spans="68:68" customFormat="1">
      <c r="BP985337" s="90"/>
    </row>
    <row r="985338" spans="68:68" customFormat="1">
      <c r="BP985338" s="90"/>
    </row>
    <row r="985339" spans="68:68" customFormat="1">
      <c r="BP985339" s="90"/>
    </row>
    <row r="985340" spans="68:68" customFormat="1">
      <c r="BP985340" s="90"/>
    </row>
    <row r="985341" spans="68:68" customFormat="1">
      <c r="BP985341" s="90"/>
    </row>
    <row r="985342" spans="68:68" customFormat="1">
      <c r="BP985342" s="90"/>
    </row>
    <row r="985343" spans="68:68" customFormat="1">
      <c r="BP985343" s="90"/>
    </row>
    <row r="985344" spans="68:68" customFormat="1">
      <c r="BP985344" s="90"/>
    </row>
    <row r="985345" spans="68:68" customFormat="1">
      <c r="BP985345" s="90"/>
    </row>
    <row r="985346" spans="68:68" customFormat="1">
      <c r="BP985346" s="90"/>
    </row>
    <row r="985347" spans="68:68" customFormat="1">
      <c r="BP985347" s="90"/>
    </row>
    <row r="985348" spans="68:68" customFormat="1">
      <c r="BP985348" s="90"/>
    </row>
    <row r="985349" spans="68:68" customFormat="1">
      <c r="BP985349" s="90"/>
    </row>
    <row r="985350" spans="68:68" customFormat="1">
      <c r="BP985350" s="90"/>
    </row>
    <row r="985351" spans="68:68" customFormat="1">
      <c r="BP985351" s="90"/>
    </row>
    <row r="985352" spans="68:68" customFormat="1">
      <c r="BP985352" s="90"/>
    </row>
    <row r="985353" spans="68:68" customFormat="1">
      <c r="BP985353" s="90"/>
    </row>
    <row r="985354" spans="68:68" customFormat="1">
      <c r="BP985354" s="90"/>
    </row>
    <row r="985355" spans="68:68" customFormat="1">
      <c r="BP985355" s="90"/>
    </row>
    <row r="985356" spans="68:68" customFormat="1">
      <c r="BP985356" s="90"/>
    </row>
    <row r="985357" spans="68:68" customFormat="1">
      <c r="BP985357" s="90"/>
    </row>
    <row r="985358" spans="68:68" customFormat="1">
      <c r="BP985358" s="90"/>
    </row>
    <row r="985359" spans="68:68" customFormat="1">
      <c r="BP985359" s="90"/>
    </row>
    <row r="985360" spans="68:68" customFormat="1">
      <c r="BP985360" s="90"/>
    </row>
    <row r="985361" spans="68:68" customFormat="1">
      <c r="BP985361" s="90"/>
    </row>
    <row r="985362" spans="68:68" customFormat="1">
      <c r="BP985362" s="90"/>
    </row>
    <row r="985363" spans="68:68" customFormat="1">
      <c r="BP985363" s="90"/>
    </row>
    <row r="985364" spans="68:68" customFormat="1">
      <c r="BP985364" s="90"/>
    </row>
    <row r="985365" spans="68:68" customFormat="1">
      <c r="BP985365" s="90"/>
    </row>
    <row r="985366" spans="68:68" customFormat="1">
      <c r="BP985366" s="90"/>
    </row>
    <row r="985367" spans="68:68" customFormat="1">
      <c r="BP985367" s="90"/>
    </row>
    <row r="985368" spans="68:68" customFormat="1">
      <c r="BP985368" s="90"/>
    </row>
    <row r="985369" spans="68:68" customFormat="1">
      <c r="BP985369" s="90"/>
    </row>
    <row r="985370" spans="68:68" customFormat="1">
      <c r="BP985370" s="90"/>
    </row>
    <row r="985371" spans="68:68" customFormat="1">
      <c r="BP985371" s="90"/>
    </row>
    <row r="985372" spans="68:68" customFormat="1">
      <c r="BP985372" s="90"/>
    </row>
    <row r="985373" spans="68:68" customFormat="1">
      <c r="BP985373" s="90"/>
    </row>
    <row r="985374" spans="68:68" customFormat="1">
      <c r="BP985374" s="90"/>
    </row>
    <row r="985375" spans="68:68" customFormat="1">
      <c r="BP985375" s="90"/>
    </row>
    <row r="985376" spans="68:68" customFormat="1">
      <c r="BP985376" s="90"/>
    </row>
    <row r="985377" spans="68:68" customFormat="1">
      <c r="BP985377" s="90"/>
    </row>
    <row r="985378" spans="68:68" customFormat="1">
      <c r="BP985378" s="90"/>
    </row>
    <row r="985379" spans="68:68" customFormat="1">
      <c r="BP985379" s="90"/>
    </row>
    <row r="985380" spans="68:68" customFormat="1">
      <c r="BP985380" s="90"/>
    </row>
    <row r="985381" spans="68:68" customFormat="1">
      <c r="BP985381" s="90"/>
    </row>
    <row r="985382" spans="68:68" customFormat="1">
      <c r="BP985382" s="90"/>
    </row>
    <row r="985383" spans="68:68" customFormat="1">
      <c r="BP985383" s="90"/>
    </row>
    <row r="985384" spans="68:68" customFormat="1">
      <c r="BP985384" s="90"/>
    </row>
    <row r="985385" spans="68:68" customFormat="1">
      <c r="BP985385" s="90"/>
    </row>
    <row r="985386" spans="68:68" customFormat="1">
      <c r="BP985386" s="90"/>
    </row>
    <row r="985387" spans="68:68" customFormat="1">
      <c r="BP985387" s="90"/>
    </row>
    <row r="985388" spans="68:68" customFormat="1">
      <c r="BP985388" s="90"/>
    </row>
    <row r="985389" spans="68:68" customFormat="1">
      <c r="BP985389" s="90"/>
    </row>
    <row r="985390" spans="68:68" customFormat="1">
      <c r="BP985390" s="90"/>
    </row>
    <row r="985391" spans="68:68" customFormat="1">
      <c r="BP985391" s="90"/>
    </row>
    <row r="985392" spans="68:68" customFormat="1">
      <c r="BP985392" s="90"/>
    </row>
    <row r="985393" spans="68:68" customFormat="1">
      <c r="BP985393" s="90"/>
    </row>
    <row r="985394" spans="68:68" customFormat="1">
      <c r="BP985394" s="90"/>
    </row>
    <row r="985395" spans="68:68" customFormat="1">
      <c r="BP985395" s="90"/>
    </row>
    <row r="985396" spans="68:68" customFormat="1">
      <c r="BP985396" s="90"/>
    </row>
    <row r="985397" spans="68:68" customFormat="1">
      <c r="BP985397" s="90"/>
    </row>
    <row r="985398" spans="68:68" customFormat="1">
      <c r="BP985398" s="90"/>
    </row>
    <row r="985399" spans="68:68" customFormat="1">
      <c r="BP985399" s="90"/>
    </row>
    <row r="985400" spans="68:68" customFormat="1">
      <c r="BP985400" s="90"/>
    </row>
    <row r="985401" spans="68:68" customFormat="1">
      <c r="BP985401" s="90"/>
    </row>
    <row r="985402" spans="68:68" customFormat="1">
      <c r="BP985402" s="90"/>
    </row>
    <row r="985403" spans="68:68" customFormat="1">
      <c r="BP985403" s="90"/>
    </row>
    <row r="985404" spans="68:68" customFormat="1">
      <c r="BP985404" s="90"/>
    </row>
    <row r="985405" spans="68:68" customFormat="1">
      <c r="BP985405" s="90"/>
    </row>
    <row r="985406" spans="68:68" customFormat="1">
      <c r="BP985406" s="90"/>
    </row>
    <row r="985407" spans="68:68" customFormat="1">
      <c r="BP985407" s="90"/>
    </row>
    <row r="985408" spans="68:68" customFormat="1">
      <c r="BP985408" s="90"/>
    </row>
    <row r="985409" spans="68:68" customFormat="1">
      <c r="BP985409" s="90"/>
    </row>
    <row r="985410" spans="68:68" customFormat="1">
      <c r="BP985410" s="90"/>
    </row>
    <row r="985411" spans="68:68" customFormat="1">
      <c r="BP985411" s="90"/>
    </row>
    <row r="985412" spans="68:68" customFormat="1">
      <c r="BP985412" s="90"/>
    </row>
    <row r="985413" spans="68:68" customFormat="1">
      <c r="BP985413" s="90"/>
    </row>
    <row r="985414" spans="68:68" customFormat="1">
      <c r="BP985414" s="90"/>
    </row>
    <row r="985415" spans="68:68" customFormat="1">
      <c r="BP985415" s="90"/>
    </row>
    <row r="985416" spans="68:68" customFormat="1">
      <c r="BP985416" s="90"/>
    </row>
    <row r="985417" spans="68:68" customFormat="1">
      <c r="BP985417" s="90"/>
    </row>
    <row r="985418" spans="68:68" customFormat="1">
      <c r="BP985418" s="90"/>
    </row>
    <row r="985419" spans="68:68" customFormat="1">
      <c r="BP985419" s="90"/>
    </row>
    <row r="985420" spans="68:68" customFormat="1">
      <c r="BP985420" s="90"/>
    </row>
    <row r="985421" spans="68:68" customFormat="1">
      <c r="BP985421" s="90"/>
    </row>
    <row r="985422" spans="68:68" customFormat="1">
      <c r="BP985422" s="90"/>
    </row>
    <row r="985423" spans="68:68" customFormat="1">
      <c r="BP985423" s="90"/>
    </row>
    <row r="985424" spans="68:68" customFormat="1">
      <c r="BP985424" s="90"/>
    </row>
    <row r="985425" spans="68:68" customFormat="1">
      <c r="BP985425" s="90"/>
    </row>
    <row r="985426" spans="68:68" customFormat="1">
      <c r="BP985426" s="90"/>
    </row>
    <row r="985427" spans="68:68" customFormat="1">
      <c r="BP985427" s="90"/>
    </row>
    <row r="985428" spans="68:68" customFormat="1">
      <c r="BP985428" s="90"/>
    </row>
    <row r="985429" spans="68:68" customFormat="1">
      <c r="BP985429" s="90"/>
    </row>
    <row r="985430" spans="68:68" customFormat="1">
      <c r="BP985430" s="90"/>
    </row>
    <row r="985431" spans="68:68" customFormat="1">
      <c r="BP985431" s="90"/>
    </row>
    <row r="985432" spans="68:68" customFormat="1">
      <c r="BP985432" s="90"/>
    </row>
    <row r="985433" spans="68:68" customFormat="1">
      <c r="BP985433" s="90"/>
    </row>
    <row r="985434" spans="68:68" customFormat="1">
      <c r="BP985434" s="90"/>
    </row>
    <row r="985435" spans="68:68" customFormat="1">
      <c r="BP985435" s="90"/>
    </row>
    <row r="985436" spans="68:68" customFormat="1">
      <c r="BP985436" s="90"/>
    </row>
    <row r="985437" spans="68:68" customFormat="1">
      <c r="BP985437" s="90"/>
    </row>
    <row r="985438" spans="68:68" customFormat="1">
      <c r="BP985438" s="90"/>
    </row>
    <row r="985439" spans="68:68" customFormat="1">
      <c r="BP985439" s="90"/>
    </row>
    <row r="985440" spans="68:68" customFormat="1">
      <c r="BP985440" s="90"/>
    </row>
    <row r="985441" spans="68:68" customFormat="1">
      <c r="BP985441" s="90"/>
    </row>
    <row r="985442" spans="68:68" customFormat="1">
      <c r="BP985442" s="90"/>
    </row>
    <row r="985443" spans="68:68" customFormat="1">
      <c r="BP985443" s="90"/>
    </row>
    <row r="985444" spans="68:68" customFormat="1">
      <c r="BP985444" s="90"/>
    </row>
    <row r="985445" spans="68:68" customFormat="1">
      <c r="BP985445" s="90"/>
    </row>
    <row r="985446" spans="68:68" customFormat="1">
      <c r="BP985446" s="90"/>
    </row>
    <row r="985447" spans="68:68" customFormat="1">
      <c r="BP985447" s="90"/>
    </row>
    <row r="985448" spans="68:68" customFormat="1">
      <c r="BP985448" s="90"/>
    </row>
    <row r="985449" spans="68:68" customFormat="1">
      <c r="BP985449" s="90"/>
    </row>
    <row r="985450" spans="68:68" customFormat="1">
      <c r="BP985450" s="90"/>
    </row>
    <row r="985451" spans="68:68" customFormat="1">
      <c r="BP985451" s="90"/>
    </row>
    <row r="985452" spans="68:68" customFormat="1">
      <c r="BP985452" s="90"/>
    </row>
    <row r="985453" spans="68:68" customFormat="1">
      <c r="BP985453" s="90"/>
    </row>
    <row r="985454" spans="68:68" customFormat="1">
      <c r="BP985454" s="90"/>
    </row>
    <row r="985455" spans="68:68" customFormat="1">
      <c r="BP985455" s="90"/>
    </row>
    <row r="985456" spans="68:68" customFormat="1">
      <c r="BP985456" s="90"/>
    </row>
    <row r="985457" spans="68:68" customFormat="1">
      <c r="BP985457" s="90"/>
    </row>
    <row r="985458" spans="68:68" customFormat="1">
      <c r="BP985458" s="90"/>
    </row>
    <row r="985459" spans="68:68" customFormat="1">
      <c r="BP985459" s="90"/>
    </row>
    <row r="985460" spans="68:68" customFormat="1">
      <c r="BP985460" s="90"/>
    </row>
    <row r="985461" spans="68:68" customFormat="1">
      <c r="BP985461" s="90"/>
    </row>
    <row r="985462" spans="68:68" customFormat="1">
      <c r="BP985462" s="90"/>
    </row>
    <row r="985463" spans="68:68" customFormat="1">
      <c r="BP985463" s="90"/>
    </row>
    <row r="985464" spans="68:68" customFormat="1">
      <c r="BP985464" s="90"/>
    </row>
    <row r="985465" spans="68:68" customFormat="1">
      <c r="BP985465" s="90"/>
    </row>
    <row r="985466" spans="68:68" customFormat="1">
      <c r="BP985466" s="90"/>
    </row>
    <row r="985467" spans="68:68" customFormat="1">
      <c r="BP985467" s="90"/>
    </row>
    <row r="985468" spans="68:68" customFormat="1">
      <c r="BP985468" s="90"/>
    </row>
    <row r="985469" spans="68:68" customFormat="1">
      <c r="BP985469" s="90"/>
    </row>
    <row r="985470" spans="68:68" customFormat="1">
      <c r="BP985470" s="90"/>
    </row>
    <row r="985471" spans="68:68" customFormat="1">
      <c r="BP985471" s="90"/>
    </row>
    <row r="985472" spans="68:68" customFormat="1">
      <c r="BP985472" s="90"/>
    </row>
    <row r="985473" spans="68:68" customFormat="1">
      <c r="BP985473" s="90"/>
    </row>
    <row r="985474" spans="68:68" customFormat="1">
      <c r="BP985474" s="90"/>
    </row>
    <row r="985475" spans="68:68" customFormat="1">
      <c r="BP985475" s="90"/>
    </row>
    <row r="985476" spans="68:68" customFormat="1">
      <c r="BP985476" s="90"/>
    </row>
    <row r="985477" spans="68:68" customFormat="1">
      <c r="BP985477" s="90"/>
    </row>
    <row r="985478" spans="68:68" customFormat="1">
      <c r="BP985478" s="90"/>
    </row>
    <row r="985479" spans="68:68" customFormat="1">
      <c r="BP985479" s="90"/>
    </row>
    <row r="985480" spans="68:68" customFormat="1">
      <c r="BP985480" s="90"/>
    </row>
    <row r="985481" spans="68:68" customFormat="1">
      <c r="BP985481" s="90"/>
    </row>
    <row r="985482" spans="68:68" customFormat="1">
      <c r="BP985482" s="90"/>
    </row>
    <row r="985483" spans="68:68" customFormat="1">
      <c r="BP985483" s="90"/>
    </row>
    <row r="985484" spans="68:68" customFormat="1">
      <c r="BP985484" s="90"/>
    </row>
    <row r="985485" spans="68:68" customFormat="1">
      <c r="BP985485" s="90"/>
    </row>
    <row r="985486" spans="68:68" customFormat="1">
      <c r="BP985486" s="90"/>
    </row>
    <row r="985487" spans="68:68" customFormat="1">
      <c r="BP985487" s="90"/>
    </row>
    <row r="985488" spans="68:68" customFormat="1">
      <c r="BP985488" s="90"/>
    </row>
    <row r="985489" spans="68:68" customFormat="1">
      <c r="BP985489" s="90"/>
    </row>
    <row r="985490" spans="68:68" customFormat="1">
      <c r="BP985490" s="90"/>
    </row>
    <row r="985491" spans="68:68" customFormat="1">
      <c r="BP985491" s="90"/>
    </row>
    <row r="985492" spans="68:68" customFormat="1">
      <c r="BP985492" s="90"/>
    </row>
    <row r="985493" spans="68:68" customFormat="1">
      <c r="BP985493" s="90"/>
    </row>
    <row r="985494" spans="68:68" customFormat="1">
      <c r="BP985494" s="90"/>
    </row>
    <row r="985495" spans="68:68" customFormat="1">
      <c r="BP985495" s="90"/>
    </row>
    <row r="985496" spans="68:68" customFormat="1">
      <c r="BP985496" s="90"/>
    </row>
    <row r="985497" spans="68:68" customFormat="1">
      <c r="BP985497" s="90"/>
    </row>
    <row r="985498" spans="68:68" customFormat="1">
      <c r="BP985498" s="90"/>
    </row>
    <row r="985499" spans="68:68" customFormat="1">
      <c r="BP985499" s="90"/>
    </row>
    <row r="985500" spans="68:68" customFormat="1">
      <c r="BP985500" s="90"/>
    </row>
    <row r="985501" spans="68:68" customFormat="1">
      <c r="BP985501" s="90"/>
    </row>
    <row r="985502" spans="68:68" customFormat="1">
      <c r="BP985502" s="90"/>
    </row>
    <row r="985503" spans="68:68" customFormat="1">
      <c r="BP985503" s="90"/>
    </row>
    <row r="985504" spans="68:68" customFormat="1">
      <c r="BP985504" s="90"/>
    </row>
    <row r="985505" spans="68:68" customFormat="1">
      <c r="BP985505" s="90"/>
    </row>
    <row r="985506" spans="68:68" customFormat="1">
      <c r="BP985506" s="90"/>
    </row>
    <row r="985507" spans="68:68" customFormat="1">
      <c r="BP985507" s="90"/>
    </row>
    <row r="985508" spans="68:68" customFormat="1">
      <c r="BP985508" s="90"/>
    </row>
    <row r="985509" spans="68:68" customFormat="1">
      <c r="BP985509" s="90"/>
    </row>
    <row r="985510" spans="68:68" customFormat="1">
      <c r="BP985510" s="90"/>
    </row>
    <row r="985511" spans="68:68" customFormat="1">
      <c r="BP985511" s="90"/>
    </row>
    <row r="985512" spans="68:68" customFormat="1">
      <c r="BP985512" s="90"/>
    </row>
    <row r="985513" spans="68:68" customFormat="1">
      <c r="BP985513" s="90"/>
    </row>
    <row r="985514" spans="68:68" customFormat="1">
      <c r="BP985514" s="90"/>
    </row>
    <row r="985515" spans="68:68" customFormat="1">
      <c r="BP985515" s="90"/>
    </row>
    <row r="985516" spans="68:68" customFormat="1">
      <c r="BP985516" s="90"/>
    </row>
    <row r="985517" spans="68:68" customFormat="1">
      <c r="BP985517" s="90"/>
    </row>
    <row r="985518" spans="68:68" customFormat="1">
      <c r="BP985518" s="90"/>
    </row>
    <row r="985519" spans="68:68" customFormat="1">
      <c r="BP985519" s="90"/>
    </row>
    <row r="985520" spans="68:68" customFormat="1">
      <c r="BP985520" s="90"/>
    </row>
    <row r="985521" spans="68:68" customFormat="1">
      <c r="BP985521" s="90"/>
    </row>
    <row r="985522" spans="68:68" customFormat="1">
      <c r="BP985522" s="90"/>
    </row>
    <row r="985523" spans="68:68" customFormat="1">
      <c r="BP985523" s="90"/>
    </row>
    <row r="985524" spans="68:68" customFormat="1">
      <c r="BP985524" s="90"/>
    </row>
    <row r="985525" spans="68:68" customFormat="1">
      <c r="BP985525" s="90"/>
    </row>
    <row r="985526" spans="68:68" customFormat="1">
      <c r="BP985526" s="90"/>
    </row>
    <row r="985527" spans="68:68" customFormat="1">
      <c r="BP985527" s="90"/>
    </row>
    <row r="985528" spans="68:68" customFormat="1">
      <c r="BP985528" s="90"/>
    </row>
    <row r="985529" spans="68:68" customFormat="1">
      <c r="BP985529" s="90"/>
    </row>
    <row r="985530" spans="68:68" customFormat="1">
      <c r="BP985530" s="90"/>
    </row>
    <row r="985531" spans="68:68" customFormat="1">
      <c r="BP985531" s="90"/>
    </row>
    <row r="985532" spans="68:68" customFormat="1">
      <c r="BP985532" s="90"/>
    </row>
    <row r="985533" spans="68:68" customFormat="1">
      <c r="BP985533" s="90"/>
    </row>
    <row r="985534" spans="68:68" customFormat="1">
      <c r="BP985534" s="90"/>
    </row>
    <row r="985535" spans="68:68" customFormat="1">
      <c r="BP985535" s="90"/>
    </row>
    <row r="985536" spans="68:68" customFormat="1">
      <c r="BP985536" s="90"/>
    </row>
    <row r="985537" spans="68:68" customFormat="1">
      <c r="BP985537" s="90"/>
    </row>
    <row r="985538" spans="68:68" customFormat="1">
      <c r="BP985538" s="90"/>
    </row>
    <row r="985539" spans="68:68" customFormat="1">
      <c r="BP985539" s="90"/>
    </row>
    <row r="985540" spans="68:68" customFormat="1">
      <c r="BP985540" s="90"/>
    </row>
    <row r="985541" spans="68:68" customFormat="1">
      <c r="BP985541" s="90"/>
    </row>
    <row r="985542" spans="68:68" customFormat="1">
      <c r="BP985542" s="90"/>
    </row>
    <row r="985543" spans="68:68" customFormat="1">
      <c r="BP985543" s="90"/>
    </row>
    <row r="985544" spans="68:68" customFormat="1">
      <c r="BP985544" s="90"/>
    </row>
    <row r="985545" spans="68:68" customFormat="1">
      <c r="BP985545" s="90"/>
    </row>
    <row r="985546" spans="68:68" customFormat="1">
      <c r="BP985546" s="90"/>
    </row>
    <row r="985547" spans="68:68" customFormat="1">
      <c r="BP985547" s="90"/>
    </row>
    <row r="985548" spans="68:68" customFormat="1">
      <c r="BP985548" s="90"/>
    </row>
    <row r="985549" spans="68:68" customFormat="1">
      <c r="BP985549" s="90"/>
    </row>
    <row r="985550" spans="68:68" customFormat="1">
      <c r="BP985550" s="90"/>
    </row>
    <row r="985551" spans="68:68" customFormat="1">
      <c r="BP985551" s="90"/>
    </row>
    <row r="985552" spans="68:68" customFormat="1">
      <c r="BP985552" s="90"/>
    </row>
    <row r="985553" spans="68:68" customFormat="1">
      <c r="BP985553" s="90"/>
    </row>
    <row r="985554" spans="68:68" customFormat="1">
      <c r="BP985554" s="90"/>
    </row>
    <row r="985555" spans="68:68" customFormat="1">
      <c r="BP985555" s="90"/>
    </row>
    <row r="985556" spans="68:68" customFormat="1">
      <c r="BP985556" s="90"/>
    </row>
    <row r="985557" spans="68:68" customFormat="1">
      <c r="BP985557" s="90"/>
    </row>
    <row r="985558" spans="68:68" customFormat="1">
      <c r="BP985558" s="90"/>
    </row>
    <row r="985559" spans="68:68" customFormat="1">
      <c r="BP985559" s="90"/>
    </row>
    <row r="985560" spans="68:68" customFormat="1">
      <c r="BP985560" s="90"/>
    </row>
    <row r="985561" spans="68:68" customFormat="1">
      <c r="BP985561" s="90"/>
    </row>
    <row r="985562" spans="68:68" customFormat="1">
      <c r="BP985562" s="90"/>
    </row>
    <row r="985563" spans="68:68" customFormat="1">
      <c r="BP985563" s="90"/>
    </row>
    <row r="985564" spans="68:68" customFormat="1">
      <c r="BP985564" s="90"/>
    </row>
    <row r="985565" spans="68:68" customFormat="1">
      <c r="BP985565" s="90"/>
    </row>
    <row r="985566" spans="68:68" customFormat="1">
      <c r="BP985566" s="90"/>
    </row>
    <row r="985567" spans="68:68" customFormat="1">
      <c r="BP985567" s="90"/>
    </row>
    <row r="985568" spans="68:68" customFormat="1">
      <c r="BP985568" s="90"/>
    </row>
    <row r="985569" spans="68:68" customFormat="1">
      <c r="BP985569" s="90"/>
    </row>
    <row r="985570" spans="68:68" customFormat="1">
      <c r="BP985570" s="90"/>
    </row>
    <row r="985571" spans="68:68" customFormat="1">
      <c r="BP985571" s="90"/>
    </row>
    <row r="985572" spans="68:68" customFormat="1">
      <c r="BP985572" s="90"/>
    </row>
    <row r="985573" spans="68:68" customFormat="1">
      <c r="BP985573" s="90"/>
    </row>
    <row r="985574" spans="68:68" customFormat="1">
      <c r="BP985574" s="90"/>
    </row>
    <row r="985575" spans="68:68" customFormat="1">
      <c r="BP985575" s="90"/>
    </row>
    <row r="985576" spans="68:68" customFormat="1">
      <c r="BP985576" s="90"/>
    </row>
    <row r="985577" spans="68:68" customFormat="1">
      <c r="BP985577" s="90"/>
    </row>
    <row r="985578" spans="68:68" customFormat="1">
      <c r="BP985578" s="90"/>
    </row>
    <row r="985579" spans="68:68" customFormat="1">
      <c r="BP985579" s="90"/>
    </row>
    <row r="985580" spans="68:68" customFormat="1">
      <c r="BP985580" s="90"/>
    </row>
    <row r="985581" spans="68:68" customFormat="1">
      <c r="BP985581" s="90"/>
    </row>
    <row r="985582" spans="68:68" customFormat="1">
      <c r="BP985582" s="90"/>
    </row>
    <row r="985583" spans="68:68" customFormat="1">
      <c r="BP985583" s="90"/>
    </row>
    <row r="985584" spans="68:68" customFormat="1">
      <c r="BP985584" s="90"/>
    </row>
    <row r="985585" spans="68:68" customFormat="1">
      <c r="BP985585" s="90"/>
    </row>
    <row r="985586" spans="68:68" customFormat="1">
      <c r="BP985586" s="90"/>
    </row>
    <row r="985587" spans="68:68" customFormat="1">
      <c r="BP985587" s="90"/>
    </row>
    <row r="985588" spans="68:68" customFormat="1">
      <c r="BP985588" s="90"/>
    </row>
    <row r="985589" spans="68:68" customFormat="1">
      <c r="BP985589" s="90"/>
    </row>
    <row r="985590" spans="68:68" customFormat="1">
      <c r="BP985590" s="90"/>
    </row>
    <row r="985591" spans="68:68" customFormat="1">
      <c r="BP985591" s="90"/>
    </row>
    <row r="985592" spans="68:68" customFormat="1">
      <c r="BP985592" s="90"/>
    </row>
    <row r="985593" spans="68:68" customFormat="1">
      <c r="BP985593" s="90"/>
    </row>
    <row r="985594" spans="68:68" customFormat="1">
      <c r="BP985594" s="90"/>
    </row>
    <row r="985595" spans="68:68" customFormat="1">
      <c r="BP985595" s="90"/>
    </row>
    <row r="985596" spans="68:68" customFormat="1">
      <c r="BP985596" s="90"/>
    </row>
    <row r="985597" spans="68:68" customFormat="1">
      <c r="BP985597" s="90"/>
    </row>
    <row r="985598" spans="68:68" customFormat="1">
      <c r="BP985598" s="90"/>
    </row>
    <row r="985599" spans="68:68" customFormat="1">
      <c r="BP985599" s="90"/>
    </row>
    <row r="985600" spans="68:68" customFormat="1">
      <c r="BP985600" s="90"/>
    </row>
    <row r="985601" spans="68:68" customFormat="1">
      <c r="BP985601" s="90"/>
    </row>
    <row r="985602" spans="68:68" customFormat="1">
      <c r="BP985602" s="90"/>
    </row>
    <row r="985603" spans="68:68" customFormat="1">
      <c r="BP985603" s="90"/>
    </row>
    <row r="985604" spans="68:68" customFormat="1">
      <c r="BP985604" s="90"/>
    </row>
    <row r="985605" spans="68:68" customFormat="1">
      <c r="BP985605" s="90"/>
    </row>
    <row r="985606" spans="68:68" customFormat="1">
      <c r="BP985606" s="90"/>
    </row>
    <row r="985607" spans="68:68" customFormat="1">
      <c r="BP985607" s="90"/>
    </row>
    <row r="985608" spans="68:68" customFormat="1">
      <c r="BP985608" s="90"/>
    </row>
    <row r="985609" spans="68:68" customFormat="1">
      <c r="BP985609" s="90"/>
    </row>
    <row r="985610" spans="68:68" customFormat="1">
      <c r="BP985610" s="90"/>
    </row>
    <row r="985611" spans="68:68" customFormat="1">
      <c r="BP985611" s="90"/>
    </row>
    <row r="985612" spans="68:68" customFormat="1">
      <c r="BP985612" s="90"/>
    </row>
    <row r="985613" spans="68:68" customFormat="1">
      <c r="BP985613" s="90"/>
    </row>
    <row r="985614" spans="68:68" customFormat="1">
      <c r="BP985614" s="90"/>
    </row>
    <row r="985615" spans="68:68" customFormat="1">
      <c r="BP985615" s="90"/>
    </row>
    <row r="985616" spans="68:68" customFormat="1">
      <c r="BP985616" s="90"/>
    </row>
    <row r="985617" spans="68:68" customFormat="1">
      <c r="BP985617" s="90"/>
    </row>
    <row r="985618" spans="68:68" customFormat="1">
      <c r="BP985618" s="90"/>
    </row>
    <row r="985619" spans="68:68" customFormat="1">
      <c r="BP985619" s="90"/>
    </row>
    <row r="985620" spans="68:68" customFormat="1">
      <c r="BP985620" s="90"/>
    </row>
    <row r="985621" spans="68:68" customFormat="1">
      <c r="BP985621" s="90"/>
    </row>
    <row r="985622" spans="68:68" customFormat="1">
      <c r="BP985622" s="90"/>
    </row>
    <row r="985623" spans="68:68" customFormat="1">
      <c r="BP985623" s="90"/>
    </row>
    <row r="985624" spans="68:68" customFormat="1">
      <c r="BP985624" s="90"/>
    </row>
    <row r="985625" spans="68:68" customFormat="1">
      <c r="BP985625" s="90"/>
    </row>
    <row r="985626" spans="68:68" customFormat="1">
      <c r="BP985626" s="90"/>
    </row>
    <row r="985627" spans="68:68" customFormat="1">
      <c r="BP985627" s="90"/>
    </row>
    <row r="985628" spans="68:68" customFormat="1">
      <c r="BP985628" s="90"/>
    </row>
    <row r="985629" spans="68:68" customFormat="1">
      <c r="BP985629" s="90"/>
    </row>
    <row r="985630" spans="68:68" customFormat="1">
      <c r="BP985630" s="90"/>
    </row>
    <row r="985631" spans="68:68" customFormat="1">
      <c r="BP985631" s="90"/>
    </row>
    <row r="985632" spans="68:68" customFormat="1">
      <c r="BP985632" s="90"/>
    </row>
    <row r="985633" spans="68:68" customFormat="1">
      <c r="BP985633" s="90"/>
    </row>
    <row r="985634" spans="68:68" customFormat="1">
      <c r="BP985634" s="90"/>
    </row>
    <row r="985635" spans="68:68" customFormat="1">
      <c r="BP985635" s="90"/>
    </row>
    <row r="985636" spans="68:68" customFormat="1">
      <c r="BP985636" s="90"/>
    </row>
    <row r="985637" spans="68:68" customFormat="1">
      <c r="BP985637" s="90"/>
    </row>
    <row r="985638" spans="68:68" customFormat="1">
      <c r="BP985638" s="90"/>
    </row>
    <row r="985639" spans="68:68" customFormat="1">
      <c r="BP985639" s="90"/>
    </row>
    <row r="985640" spans="68:68" customFormat="1">
      <c r="BP985640" s="90"/>
    </row>
    <row r="985641" spans="68:68" customFormat="1">
      <c r="BP985641" s="90"/>
    </row>
    <row r="985642" spans="68:68" customFormat="1">
      <c r="BP985642" s="90"/>
    </row>
    <row r="985643" spans="68:68" customFormat="1">
      <c r="BP985643" s="90"/>
    </row>
    <row r="985644" spans="68:68" customFormat="1">
      <c r="BP985644" s="90"/>
    </row>
    <row r="985645" spans="68:68" customFormat="1">
      <c r="BP985645" s="90"/>
    </row>
    <row r="985646" spans="68:68" customFormat="1">
      <c r="BP985646" s="90"/>
    </row>
    <row r="985647" spans="68:68" customFormat="1">
      <c r="BP985647" s="90"/>
    </row>
    <row r="985648" spans="68:68" customFormat="1">
      <c r="BP985648" s="90"/>
    </row>
    <row r="985649" spans="68:68" customFormat="1">
      <c r="BP985649" s="90"/>
    </row>
    <row r="985650" spans="68:68" customFormat="1">
      <c r="BP985650" s="90"/>
    </row>
    <row r="985651" spans="68:68" customFormat="1">
      <c r="BP985651" s="90"/>
    </row>
    <row r="985652" spans="68:68" customFormat="1">
      <c r="BP985652" s="90"/>
    </row>
    <row r="985653" spans="68:68" customFormat="1">
      <c r="BP985653" s="90"/>
    </row>
    <row r="985654" spans="68:68" customFormat="1">
      <c r="BP985654" s="90"/>
    </row>
    <row r="985655" spans="68:68" customFormat="1">
      <c r="BP985655" s="90"/>
    </row>
    <row r="985656" spans="68:68" customFormat="1">
      <c r="BP985656" s="90"/>
    </row>
    <row r="985657" spans="68:68" customFormat="1">
      <c r="BP985657" s="90"/>
    </row>
    <row r="985658" spans="68:68" customFormat="1">
      <c r="BP985658" s="90"/>
    </row>
    <row r="985659" spans="68:68" customFormat="1">
      <c r="BP985659" s="90"/>
    </row>
    <row r="985660" spans="68:68" customFormat="1">
      <c r="BP985660" s="90"/>
    </row>
    <row r="985661" spans="68:68" customFormat="1">
      <c r="BP985661" s="90"/>
    </row>
    <row r="985662" spans="68:68" customFormat="1">
      <c r="BP985662" s="90"/>
    </row>
    <row r="985663" spans="68:68" customFormat="1">
      <c r="BP985663" s="90"/>
    </row>
    <row r="985664" spans="68:68" customFormat="1">
      <c r="BP985664" s="90"/>
    </row>
    <row r="985665" spans="68:68" customFormat="1">
      <c r="BP985665" s="90"/>
    </row>
    <row r="985666" spans="68:68" customFormat="1">
      <c r="BP985666" s="90"/>
    </row>
    <row r="985667" spans="68:68" customFormat="1">
      <c r="BP985667" s="90"/>
    </row>
    <row r="985668" spans="68:68" customFormat="1">
      <c r="BP985668" s="90"/>
    </row>
    <row r="985669" spans="68:68" customFormat="1">
      <c r="BP985669" s="90"/>
    </row>
    <row r="985670" spans="68:68" customFormat="1">
      <c r="BP985670" s="90"/>
    </row>
    <row r="985671" spans="68:68" customFormat="1">
      <c r="BP985671" s="90"/>
    </row>
    <row r="985672" spans="68:68" customFormat="1">
      <c r="BP985672" s="90"/>
    </row>
    <row r="985673" spans="68:68" customFormat="1">
      <c r="BP985673" s="90"/>
    </row>
    <row r="985674" spans="68:68" customFormat="1">
      <c r="BP985674" s="90"/>
    </row>
    <row r="985675" spans="68:68" customFormat="1">
      <c r="BP985675" s="90"/>
    </row>
    <row r="985676" spans="68:68" customFormat="1">
      <c r="BP985676" s="90"/>
    </row>
    <row r="985677" spans="68:68" customFormat="1">
      <c r="BP985677" s="90"/>
    </row>
    <row r="985678" spans="68:68" customFormat="1">
      <c r="BP985678" s="90"/>
    </row>
    <row r="985679" spans="68:68" customFormat="1">
      <c r="BP985679" s="90"/>
    </row>
    <row r="985680" spans="68:68" customFormat="1">
      <c r="BP985680" s="90"/>
    </row>
    <row r="985681" spans="68:68" customFormat="1">
      <c r="BP985681" s="90"/>
    </row>
    <row r="985682" spans="68:68" customFormat="1">
      <c r="BP985682" s="90"/>
    </row>
    <row r="985683" spans="68:68" customFormat="1">
      <c r="BP985683" s="90"/>
    </row>
    <row r="985684" spans="68:68" customFormat="1">
      <c r="BP985684" s="90"/>
    </row>
    <row r="985685" spans="68:68" customFormat="1">
      <c r="BP985685" s="90"/>
    </row>
    <row r="985686" spans="68:68" customFormat="1">
      <c r="BP985686" s="90"/>
    </row>
    <row r="985687" spans="68:68" customFormat="1">
      <c r="BP985687" s="90"/>
    </row>
    <row r="985688" spans="68:68" customFormat="1">
      <c r="BP985688" s="90"/>
    </row>
    <row r="985689" spans="68:68" customFormat="1">
      <c r="BP985689" s="90"/>
    </row>
    <row r="985690" spans="68:68" customFormat="1">
      <c r="BP985690" s="90"/>
    </row>
    <row r="985691" spans="68:68" customFormat="1">
      <c r="BP985691" s="90"/>
    </row>
    <row r="985692" spans="68:68" customFormat="1">
      <c r="BP985692" s="90"/>
    </row>
    <row r="985693" spans="68:68" customFormat="1">
      <c r="BP985693" s="90"/>
    </row>
    <row r="985694" spans="68:68" customFormat="1">
      <c r="BP985694" s="90"/>
    </row>
    <row r="985695" spans="68:68" customFormat="1">
      <c r="BP985695" s="90"/>
    </row>
    <row r="985696" spans="68:68" customFormat="1">
      <c r="BP985696" s="90"/>
    </row>
    <row r="985697" spans="68:68" customFormat="1">
      <c r="BP985697" s="90"/>
    </row>
    <row r="985698" spans="68:68" customFormat="1">
      <c r="BP985698" s="90"/>
    </row>
    <row r="985699" spans="68:68" customFormat="1">
      <c r="BP985699" s="90"/>
    </row>
    <row r="985700" spans="68:68" customFormat="1">
      <c r="BP985700" s="90"/>
    </row>
    <row r="985701" spans="68:68" customFormat="1">
      <c r="BP985701" s="90"/>
    </row>
    <row r="985702" spans="68:68" customFormat="1">
      <c r="BP985702" s="90"/>
    </row>
    <row r="985703" spans="68:68" customFormat="1">
      <c r="BP985703" s="90"/>
    </row>
    <row r="985704" spans="68:68" customFormat="1">
      <c r="BP985704" s="90"/>
    </row>
    <row r="985705" spans="68:68" customFormat="1">
      <c r="BP985705" s="90"/>
    </row>
    <row r="985706" spans="68:68" customFormat="1">
      <c r="BP985706" s="90"/>
    </row>
    <row r="985707" spans="68:68" customFormat="1">
      <c r="BP985707" s="90"/>
    </row>
    <row r="985708" spans="68:68" customFormat="1">
      <c r="BP985708" s="90"/>
    </row>
    <row r="985709" spans="68:68" customFormat="1">
      <c r="BP985709" s="90"/>
    </row>
    <row r="985710" spans="68:68" customFormat="1">
      <c r="BP985710" s="90"/>
    </row>
    <row r="985711" spans="68:68" customFormat="1">
      <c r="BP985711" s="90"/>
    </row>
    <row r="985712" spans="68:68" customFormat="1">
      <c r="BP985712" s="90"/>
    </row>
    <row r="985713" spans="68:68" customFormat="1">
      <c r="BP985713" s="90"/>
    </row>
    <row r="985714" spans="68:68" customFormat="1">
      <c r="BP985714" s="90"/>
    </row>
    <row r="985715" spans="68:68" customFormat="1">
      <c r="BP985715" s="90"/>
    </row>
    <row r="985716" spans="68:68" customFormat="1">
      <c r="BP985716" s="90"/>
    </row>
    <row r="985717" spans="68:68" customFormat="1">
      <c r="BP985717" s="90"/>
    </row>
    <row r="985718" spans="68:68" customFormat="1">
      <c r="BP985718" s="90"/>
    </row>
    <row r="985719" spans="68:68" customFormat="1">
      <c r="BP985719" s="90"/>
    </row>
    <row r="985720" spans="68:68" customFormat="1">
      <c r="BP985720" s="90"/>
    </row>
    <row r="985721" spans="68:68" customFormat="1">
      <c r="BP985721" s="90"/>
    </row>
    <row r="985722" spans="68:68" customFormat="1">
      <c r="BP985722" s="90"/>
    </row>
    <row r="985723" spans="68:68" customFormat="1">
      <c r="BP985723" s="90"/>
    </row>
    <row r="985724" spans="68:68" customFormat="1">
      <c r="BP985724" s="90"/>
    </row>
    <row r="985725" spans="68:68" customFormat="1">
      <c r="BP985725" s="90"/>
    </row>
    <row r="985726" spans="68:68" customFormat="1">
      <c r="BP985726" s="90"/>
    </row>
    <row r="985727" spans="68:68" customFormat="1">
      <c r="BP985727" s="90"/>
    </row>
    <row r="985728" spans="68:68" customFormat="1">
      <c r="BP985728" s="90"/>
    </row>
    <row r="985729" spans="68:68" customFormat="1">
      <c r="BP985729" s="90"/>
    </row>
    <row r="985730" spans="68:68" customFormat="1">
      <c r="BP985730" s="90"/>
    </row>
    <row r="985731" spans="68:68" customFormat="1">
      <c r="BP985731" s="90"/>
    </row>
    <row r="985732" spans="68:68" customFormat="1">
      <c r="BP985732" s="90"/>
    </row>
    <row r="985733" spans="68:68" customFormat="1">
      <c r="BP985733" s="90"/>
    </row>
    <row r="985734" spans="68:68" customFormat="1">
      <c r="BP985734" s="90"/>
    </row>
    <row r="985735" spans="68:68" customFormat="1">
      <c r="BP985735" s="90"/>
    </row>
    <row r="985736" spans="68:68" customFormat="1">
      <c r="BP985736" s="90"/>
    </row>
    <row r="985737" spans="68:68" customFormat="1">
      <c r="BP985737" s="90"/>
    </row>
    <row r="985738" spans="68:68" customFormat="1">
      <c r="BP985738" s="90"/>
    </row>
    <row r="985739" spans="68:68" customFormat="1">
      <c r="BP985739" s="90"/>
    </row>
    <row r="985740" spans="68:68" customFormat="1">
      <c r="BP985740" s="90"/>
    </row>
    <row r="985741" spans="68:68" customFormat="1">
      <c r="BP985741" s="90"/>
    </row>
    <row r="985742" spans="68:68" customFormat="1">
      <c r="BP985742" s="90"/>
    </row>
    <row r="985743" spans="68:68" customFormat="1">
      <c r="BP985743" s="90"/>
    </row>
    <row r="985744" spans="68:68" customFormat="1">
      <c r="BP985744" s="90"/>
    </row>
    <row r="985745" spans="68:68" customFormat="1">
      <c r="BP985745" s="90"/>
    </row>
    <row r="985746" spans="68:68" customFormat="1">
      <c r="BP985746" s="90"/>
    </row>
    <row r="985747" spans="68:68" customFormat="1">
      <c r="BP985747" s="90"/>
    </row>
    <row r="985748" spans="68:68" customFormat="1">
      <c r="BP985748" s="90"/>
    </row>
    <row r="985749" spans="68:68" customFormat="1">
      <c r="BP985749" s="90"/>
    </row>
    <row r="985750" spans="68:68" customFormat="1">
      <c r="BP985750" s="90"/>
    </row>
    <row r="985751" spans="68:68" customFormat="1">
      <c r="BP985751" s="90"/>
    </row>
    <row r="985752" spans="68:68" customFormat="1">
      <c r="BP985752" s="90"/>
    </row>
    <row r="985753" spans="68:68" customFormat="1">
      <c r="BP985753" s="90"/>
    </row>
    <row r="985754" spans="68:68" customFormat="1">
      <c r="BP985754" s="90"/>
    </row>
    <row r="985755" spans="68:68" customFormat="1">
      <c r="BP985755" s="90"/>
    </row>
    <row r="985756" spans="68:68" customFormat="1">
      <c r="BP985756" s="90"/>
    </row>
    <row r="985757" spans="68:68" customFormat="1">
      <c r="BP985757" s="90"/>
    </row>
    <row r="985758" spans="68:68" customFormat="1">
      <c r="BP985758" s="90"/>
    </row>
    <row r="985759" spans="68:68" customFormat="1">
      <c r="BP985759" s="90"/>
    </row>
    <row r="985760" spans="68:68" customFormat="1">
      <c r="BP985760" s="90"/>
    </row>
    <row r="985761" spans="68:68" customFormat="1">
      <c r="BP985761" s="90"/>
    </row>
    <row r="985762" spans="68:68" customFormat="1">
      <c r="BP985762" s="90"/>
    </row>
    <row r="985763" spans="68:68" customFormat="1">
      <c r="BP985763" s="90"/>
    </row>
    <row r="985764" spans="68:68" customFormat="1">
      <c r="BP985764" s="90"/>
    </row>
    <row r="985765" spans="68:68" customFormat="1">
      <c r="BP985765" s="90"/>
    </row>
    <row r="985766" spans="68:68" customFormat="1">
      <c r="BP985766" s="90"/>
    </row>
    <row r="985767" spans="68:68" customFormat="1">
      <c r="BP985767" s="90"/>
    </row>
    <row r="985768" spans="68:68" customFormat="1">
      <c r="BP985768" s="90"/>
    </row>
    <row r="985769" spans="68:68" customFormat="1">
      <c r="BP985769" s="90"/>
    </row>
    <row r="985770" spans="68:68" customFormat="1">
      <c r="BP985770" s="90"/>
    </row>
    <row r="985771" spans="68:68" customFormat="1">
      <c r="BP985771" s="90"/>
    </row>
    <row r="985772" spans="68:68" customFormat="1">
      <c r="BP985772" s="90"/>
    </row>
    <row r="985773" spans="68:68" customFormat="1">
      <c r="BP985773" s="90"/>
    </row>
    <row r="985774" spans="68:68" customFormat="1">
      <c r="BP985774" s="90"/>
    </row>
    <row r="985775" spans="68:68" customFormat="1">
      <c r="BP985775" s="90"/>
    </row>
    <row r="985776" spans="68:68" customFormat="1">
      <c r="BP985776" s="90"/>
    </row>
    <row r="985777" spans="68:68" customFormat="1">
      <c r="BP985777" s="90"/>
    </row>
    <row r="985778" spans="68:68" customFormat="1">
      <c r="BP985778" s="90"/>
    </row>
    <row r="985779" spans="68:68" customFormat="1">
      <c r="BP985779" s="90"/>
    </row>
    <row r="985780" spans="68:68" customFormat="1">
      <c r="BP985780" s="90"/>
    </row>
    <row r="985781" spans="68:68" customFormat="1">
      <c r="BP985781" s="90"/>
    </row>
    <row r="985782" spans="68:68" customFormat="1">
      <c r="BP985782" s="90"/>
    </row>
    <row r="985783" spans="68:68" customFormat="1">
      <c r="BP985783" s="90"/>
    </row>
    <row r="985784" spans="68:68" customFormat="1">
      <c r="BP985784" s="90"/>
    </row>
    <row r="985785" spans="68:68" customFormat="1">
      <c r="BP985785" s="90"/>
    </row>
    <row r="985786" spans="68:68" customFormat="1">
      <c r="BP985786" s="90"/>
    </row>
    <row r="985787" spans="68:68" customFormat="1">
      <c r="BP985787" s="90"/>
    </row>
    <row r="985788" spans="68:68" customFormat="1">
      <c r="BP985788" s="90"/>
    </row>
    <row r="985789" spans="68:68" customFormat="1">
      <c r="BP985789" s="90"/>
    </row>
    <row r="985790" spans="68:68" customFormat="1">
      <c r="BP985790" s="90"/>
    </row>
    <row r="985791" spans="68:68" customFormat="1">
      <c r="BP985791" s="90"/>
    </row>
    <row r="985792" spans="68:68" customFormat="1">
      <c r="BP985792" s="90"/>
    </row>
    <row r="985793" spans="68:68" customFormat="1">
      <c r="BP985793" s="90"/>
    </row>
    <row r="985794" spans="68:68" customFormat="1">
      <c r="BP985794" s="90"/>
    </row>
    <row r="985795" spans="68:68" customFormat="1">
      <c r="BP985795" s="90"/>
    </row>
    <row r="985796" spans="68:68" customFormat="1">
      <c r="BP985796" s="90"/>
    </row>
    <row r="985797" spans="68:68" customFormat="1">
      <c r="BP985797" s="90"/>
    </row>
    <row r="985798" spans="68:68" customFormat="1">
      <c r="BP985798" s="90"/>
    </row>
    <row r="985799" spans="68:68" customFormat="1">
      <c r="BP985799" s="90"/>
    </row>
    <row r="985800" spans="68:68" customFormat="1">
      <c r="BP985800" s="90"/>
    </row>
    <row r="985801" spans="68:68" customFormat="1">
      <c r="BP985801" s="90"/>
    </row>
    <row r="985802" spans="68:68" customFormat="1">
      <c r="BP985802" s="90"/>
    </row>
    <row r="985803" spans="68:68" customFormat="1">
      <c r="BP985803" s="90"/>
    </row>
    <row r="985804" spans="68:68" customFormat="1">
      <c r="BP985804" s="90"/>
    </row>
    <row r="985805" spans="68:68" customFormat="1">
      <c r="BP985805" s="90"/>
    </row>
    <row r="985806" spans="68:68" customFormat="1">
      <c r="BP985806" s="90"/>
    </row>
    <row r="985807" spans="68:68" customFormat="1">
      <c r="BP985807" s="90"/>
    </row>
    <row r="985808" spans="68:68" customFormat="1">
      <c r="BP985808" s="90"/>
    </row>
    <row r="985809" spans="68:68" customFormat="1">
      <c r="BP985809" s="90"/>
    </row>
    <row r="985810" spans="68:68" customFormat="1">
      <c r="BP985810" s="90"/>
    </row>
    <row r="985811" spans="68:68" customFormat="1">
      <c r="BP985811" s="90"/>
    </row>
    <row r="985812" spans="68:68" customFormat="1">
      <c r="BP985812" s="90"/>
    </row>
    <row r="985813" spans="68:68" customFormat="1">
      <c r="BP985813" s="90"/>
    </row>
    <row r="985814" spans="68:68" customFormat="1">
      <c r="BP985814" s="90"/>
    </row>
    <row r="985815" spans="68:68" customFormat="1">
      <c r="BP985815" s="90"/>
    </row>
    <row r="985816" spans="68:68" customFormat="1">
      <c r="BP985816" s="90"/>
    </row>
    <row r="985817" spans="68:68" customFormat="1">
      <c r="BP985817" s="90"/>
    </row>
    <row r="985818" spans="68:68" customFormat="1">
      <c r="BP985818" s="90"/>
    </row>
    <row r="985819" spans="68:68" customFormat="1">
      <c r="BP985819" s="90"/>
    </row>
    <row r="985820" spans="68:68" customFormat="1">
      <c r="BP985820" s="90"/>
    </row>
    <row r="985821" spans="68:68" customFormat="1">
      <c r="BP985821" s="90"/>
    </row>
    <row r="985822" spans="68:68" customFormat="1">
      <c r="BP985822" s="90"/>
    </row>
    <row r="985823" spans="68:68" customFormat="1">
      <c r="BP985823" s="90"/>
    </row>
    <row r="985824" spans="68:68" customFormat="1">
      <c r="BP985824" s="90"/>
    </row>
    <row r="985825" spans="68:68" customFormat="1">
      <c r="BP985825" s="90"/>
    </row>
    <row r="985826" spans="68:68" customFormat="1">
      <c r="BP985826" s="90"/>
    </row>
    <row r="985827" spans="68:68" customFormat="1">
      <c r="BP985827" s="90"/>
    </row>
    <row r="985828" spans="68:68" customFormat="1">
      <c r="BP985828" s="90"/>
    </row>
    <row r="985829" spans="68:68" customFormat="1">
      <c r="BP985829" s="90"/>
    </row>
    <row r="985830" spans="68:68" customFormat="1">
      <c r="BP985830" s="90"/>
    </row>
    <row r="985831" spans="68:68" customFormat="1">
      <c r="BP985831" s="90"/>
    </row>
    <row r="985832" spans="68:68" customFormat="1">
      <c r="BP985832" s="90"/>
    </row>
    <row r="985833" spans="68:68" customFormat="1">
      <c r="BP985833" s="90"/>
    </row>
    <row r="985834" spans="68:68" customFormat="1">
      <c r="BP985834" s="90"/>
    </row>
    <row r="985835" spans="68:68" customFormat="1">
      <c r="BP985835" s="90"/>
    </row>
    <row r="985836" spans="68:68" customFormat="1">
      <c r="BP985836" s="90"/>
    </row>
    <row r="985837" spans="68:68" customFormat="1">
      <c r="BP985837" s="90"/>
    </row>
    <row r="985838" spans="68:68" customFormat="1">
      <c r="BP985838" s="90"/>
    </row>
    <row r="985839" spans="68:68" customFormat="1">
      <c r="BP985839" s="90"/>
    </row>
    <row r="985840" spans="68:68" customFormat="1">
      <c r="BP985840" s="90"/>
    </row>
    <row r="985841" spans="68:68" customFormat="1">
      <c r="BP985841" s="90"/>
    </row>
    <row r="985842" spans="68:68" customFormat="1">
      <c r="BP985842" s="90"/>
    </row>
    <row r="985843" spans="68:68" customFormat="1">
      <c r="BP985843" s="90"/>
    </row>
    <row r="985844" spans="68:68" customFormat="1">
      <c r="BP985844" s="90"/>
    </row>
    <row r="985845" spans="68:68" customFormat="1">
      <c r="BP985845" s="90"/>
    </row>
    <row r="985846" spans="68:68" customFormat="1">
      <c r="BP985846" s="90"/>
    </row>
    <row r="985847" spans="68:68" customFormat="1">
      <c r="BP985847" s="90"/>
    </row>
    <row r="985848" spans="68:68" customFormat="1">
      <c r="BP985848" s="90"/>
    </row>
    <row r="985849" spans="68:68" customFormat="1">
      <c r="BP985849" s="90"/>
    </row>
    <row r="985850" spans="68:68" customFormat="1">
      <c r="BP985850" s="90"/>
    </row>
    <row r="985851" spans="68:68" customFormat="1">
      <c r="BP985851" s="90"/>
    </row>
    <row r="985852" spans="68:68" customFormat="1">
      <c r="BP985852" s="90"/>
    </row>
    <row r="985853" spans="68:68" customFormat="1">
      <c r="BP985853" s="90"/>
    </row>
    <row r="985854" spans="68:68" customFormat="1">
      <c r="BP985854" s="90"/>
    </row>
    <row r="985855" spans="68:68" customFormat="1">
      <c r="BP985855" s="90"/>
    </row>
    <row r="985856" spans="68:68" customFormat="1">
      <c r="BP985856" s="90"/>
    </row>
    <row r="985857" spans="68:68" customFormat="1">
      <c r="BP985857" s="90"/>
    </row>
    <row r="985858" spans="68:68" customFormat="1">
      <c r="BP985858" s="90"/>
    </row>
    <row r="985859" spans="68:68" customFormat="1">
      <c r="BP985859" s="90"/>
    </row>
    <row r="985860" spans="68:68" customFormat="1">
      <c r="BP985860" s="90"/>
    </row>
    <row r="985861" spans="68:68" customFormat="1">
      <c r="BP985861" s="90"/>
    </row>
    <row r="985862" spans="68:68" customFormat="1">
      <c r="BP985862" s="90"/>
    </row>
    <row r="985863" spans="68:68" customFormat="1">
      <c r="BP985863" s="90"/>
    </row>
    <row r="985864" spans="68:68" customFormat="1">
      <c r="BP985864" s="90"/>
    </row>
    <row r="985865" spans="68:68" customFormat="1">
      <c r="BP985865" s="90"/>
    </row>
    <row r="985866" spans="68:68" customFormat="1">
      <c r="BP985866" s="90"/>
    </row>
    <row r="985867" spans="68:68" customFormat="1">
      <c r="BP985867" s="90"/>
    </row>
    <row r="985868" spans="68:68" customFormat="1">
      <c r="BP985868" s="90"/>
    </row>
    <row r="985869" spans="68:68" customFormat="1">
      <c r="BP985869" s="90"/>
    </row>
    <row r="985870" spans="68:68" customFormat="1">
      <c r="BP985870" s="90"/>
    </row>
    <row r="985871" spans="68:68" customFormat="1">
      <c r="BP985871" s="90"/>
    </row>
    <row r="985872" spans="68:68" customFormat="1">
      <c r="BP985872" s="90"/>
    </row>
    <row r="985873" spans="68:68" customFormat="1">
      <c r="BP985873" s="90"/>
    </row>
    <row r="985874" spans="68:68" customFormat="1">
      <c r="BP985874" s="90"/>
    </row>
    <row r="985875" spans="68:68" customFormat="1">
      <c r="BP985875" s="90"/>
    </row>
    <row r="985876" spans="68:68" customFormat="1">
      <c r="BP985876" s="90"/>
    </row>
    <row r="985877" spans="68:68" customFormat="1">
      <c r="BP985877" s="90"/>
    </row>
    <row r="985878" spans="68:68" customFormat="1">
      <c r="BP985878" s="90"/>
    </row>
    <row r="985879" spans="68:68" customFormat="1">
      <c r="BP985879" s="90"/>
    </row>
    <row r="985880" spans="68:68" customFormat="1">
      <c r="BP985880" s="90"/>
    </row>
    <row r="985881" spans="68:68" customFormat="1">
      <c r="BP985881" s="90"/>
    </row>
    <row r="985882" spans="68:68" customFormat="1">
      <c r="BP985882" s="90"/>
    </row>
    <row r="985883" spans="68:68" customFormat="1">
      <c r="BP985883" s="90"/>
    </row>
    <row r="985884" spans="68:68" customFormat="1">
      <c r="BP985884" s="90"/>
    </row>
    <row r="985885" spans="68:68" customFormat="1">
      <c r="BP985885" s="90"/>
    </row>
    <row r="985886" spans="68:68" customFormat="1">
      <c r="BP985886" s="90"/>
    </row>
    <row r="985887" spans="68:68" customFormat="1">
      <c r="BP985887" s="90"/>
    </row>
    <row r="985888" spans="68:68" customFormat="1">
      <c r="BP985888" s="90"/>
    </row>
    <row r="985889" spans="68:68" customFormat="1">
      <c r="BP985889" s="90"/>
    </row>
    <row r="985890" spans="68:68" customFormat="1">
      <c r="BP985890" s="90"/>
    </row>
    <row r="985891" spans="68:68" customFormat="1">
      <c r="BP985891" s="90"/>
    </row>
    <row r="985892" spans="68:68" customFormat="1">
      <c r="BP985892" s="90"/>
    </row>
    <row r="985893" spans="68:68" customFormat="1">
      <c r="BP985893" s="90"/>
    </row>
    <row r="985894" spans="68:68" customFormat="1">
      <c r="BP985894" s="90"/>
    </row>
    <row r="985895" spans="68:68" customFormat="1">
      <c r="BP985895" s="90"/>
    </row>
    <row r="985896" spans="68:68" customFormat="1">
      <c r="BP985896" s="90"/>
    </row>
    <row r="985897" spans="68:68" customFormat="1">
      <c r="BP985897" s="90"/>
    </row>
    <row r="985898" spans="68:68" customFormat="1">
      <c r="BP985898" s="90"/>
    </row>
    <row r="985899" spans="68:68" customFormat="1">
      <c r="BP985899" s="90"/>
    </row>
    <row r="985900" spans="68:68" customFormat="1">
      <c r="BP985900" s="90"/>
    </row>
    <row r="985901" spans="68:68" customFormat="1">
      <c r="BP985901" s="90"/>
    </row>
    <row r="985902" spans="68:68" customFormat="1">
      <c r="BP985902" s="90"/>
    </row>
    <row r="985903" spans="68:68" customFormat="1">
      <c r="BP985903" s="90"/>
    </row>
    <row r="985904" spans="68:68" customFormat="1">
      <c r="BP985904" s="90"/>
    </row>
    <row r="985905" spans="68:68" customFormat="1">
      <c r="BP985905" s="90"/>
    </row>
    <row r="985906" spans="68:68" customFormat="1">
      <c r="BP985906" s="90"/>
    </row>
    <row r="985907" spans="68:68" customFormat="1">
      <c r="BP985907" s="90"/>
    </row>
    <row r="985908" spans="68:68" customFormat="1">
      <c r="BP985908" s="90"/>
    </row>
    <row r="985909" spans="68:68" customFormat="1">
      <c r="BP985909" s="90"/>
    </row>
    <row r="985910" spans="68:68" customFormat="1">
      <c r="BP985910" s="90"/>
    </row>
    <row r="985911" spans="68:68" customFormat="1">
      <c r="BP985911" s="90"/>
    </row>
    <row r="985912" spans="68:68" customFormat="1">
      <c r="BP985912" s="90"/>
    </row>
    <row r="985913" spans="68:68" customFormat="1">
      <c r="BP985913" s="90"/>
    </row>
    <row r="985914" spans="68:68" customFormat="1">
      <c r="BP985914" s="90"/>
    </row>
    <row r="985915" spans="68:68" customFormat="1">
      <c r="BP985915" s="90"/>
    </row>
    <row r="985916" spans="68:68" customFormat="1">
      <c r="BP985916" s="90"/>
    </row>
    <row r="985917" spans="68:68" customFormat="1">
      <c r="BP985917" s="90"/>
    </row>
    <row r="985918" spans="68:68" customFormat="1">
      <c r="BP985918" s="90"/>
    </row>
    <row r="985919" spans="68:68" customFormat="1">
      <c r="BP985919" s="90"/>
    </row>
    <row r="985920" spans="68:68" customFormat="1">
      <c r="BP985920" s="90"/>
    </row>
    <row r="985921" spans="68:68" customFormat="1">
      <c r="BP985921" s="90"/>
    </row>
    <row r="985922" spans="68:68" customFormat="1">
      <c r="BP985922" s="90"/>
    </row>
    <row r="985923" spans="68:68" customFormat="1">
      <c r="BP985923" s="90"/>
    </row>
    <row r="985924" spans="68:68" customFormat="1">
      <c r="BP985924" s="90"/>
    </row>
    <row r="985925" spans="68:68" customFormat="1">
      <c r="BP985925" s="90"/>
    </row>
    <row r="985926" spans="68:68" customFormat="1">
      <c r="BP985926" s="90"/>
    </row>
    <row r="985927" spans="68:68" customFormat="1">
      <c r="BP985927" s="90"/>
    </row>
    <row r="985928" spans="68:68" customFormat="1">
      <c r="BP985928" s="90"/>
    </row>
    <row r="985929" spans="68:68" customFormat="1">
      <c r="BP985929" s="90"/>
    </row>
    <row r="985930" spans="68:68" customFormat="1">
      <c r="BP985930" s="90"/>
    </row>
    <row r="985931" spans="68:68" customFormat="1">
      <c r="BP985931" s="90"/>
    </row>
    <row r="985932" spans="68:68" customFormat="1">
      <c r="BP985932" s="90"/>
    </row>
    <row r="985933" spans="68:68" customFormat="1">
      <c r="BP985933" s="90"/>
    </row>
    <row r="985934" spans="68:68" customFormat="1">
      <c r="BP985934" s="90"/>
    </row>
    <row r="985935" spans="68:68" customFormat="1">
      <c r="BP985935" s="90"/>
    </row>
    <row r="985936" spans="68:68" customFormat="1">
      <c r="BP985936" s="90"/>
    </row>
    <row r="985937" spans="68:68" customFormat="1">
      <c r="BP985937" s="90"/>
    </row>
    <row r="985938" spans="68:68" customFormat="1">
      <c r="BP985938" s="90"/>
    </row>
    <row r="985939" spans="68:68" customFormat="1">
      <c r="BP985939" s="90"/>
    </row>
    <row r="985940" spans="68:68" customFormat="1">
      <c r="BP985940" s="90"/>
    </row>
    <row r="985941" spans="68:68" customFormat="1">
      <c r="BP985941" s="90"/>
    </row>
    <row r="985942" spans="68:68" customFormat="1">
      <c r="BP985942" s="90"/>
    </row>
    <row r="985943" spans="68:68" customFormat="1">
      <c r="BP985943" s="90"/>
    </row>
    <row r="985944" spans="68:68" customFormat="1">
      <c r="BP985944" s="90"/>
    </row>
    <row r="985945" spans="68:68" customFormat="1">
      <c r="BP985945" s="90"/>
    </row>
    <row r="985946" spans="68:68" customFormat="1">
      <c r="BP985946" s="90"/>
    </row>
    <row r="985947" spans="68:68" customFormat="1">
      <c r="BP985947" s="90"/>
    </row>
    <row r="985948" spans="68:68" customFormat="1">
      <c r="BP985948" s="90"/>
    </row>
    <row r="985949" spans="68:68" customFormat="1">
      <c r="BP985949" s="90"/>
    </row>
    <row r="985950" spans="68:68" customFormat="1">
      <c r="BP985950" s="90"/>
    </row>
    <row r="985951" spans="68:68" customFormat="1">
      <c r="BP985951" s="90"/>
    </row>
    <row r="985952" spans="68:68" customFormat="1">
      <c r="BP985952" s="90"/>
    </row>
    <row r="985953" spans="68:68" customFormat="1">
      <c r="BP985953" s="90"/>
    </row>
    <row r="985954" spans="68:68" customFormat="1">
      <c r="BP985954" s="90"/>
    </row>
    <row r="985955" spans="68:68" customFormat="1">
      <c r="BP985955" s="90"/>
    </row>
    <row r="985956" spans="68:68" customFormat="1">
      <c r="BP985956" s="90"/>
    </row>
    <row r="985957" spans="68:68" customFormat="1">
      <c r="BP985957" s="90"/>
    </row>
    <row r="985958" spans="68:68" customFormat="1">
      <c r="BP985958" s="90"/>
    </row>
    <row r="985959" spans="68:68" customFormat="1">
      <c r="BP985959" s="90"/>
    </row>
    <row r="985960" spans="68:68" customFormat="1">
      <c r="BP985960" s="90"/>
    </row>
    <row r="985961" spans="68:68" customFormat="1">
      <c r="BP985961" s="90"/>
    </row>
    <row r="985962" spans="68:68" customFormat="1">
      <c r="BP985962" s="90"/>
    </row>
    <row r="985963" spans="68:68" customFormat="1">
      <c r="BP985963" s="90"/>
    </row>
    <row r="985964" spans="68:68" customFormat="1">
      <c r="BP985964" s="90"/>
    </row>
    <row r="985965" spans="68:68" customFormat="1">
      <c r="BP985965" s="90"/>
    </row>
    <row r="985966" spans="68:68" customFormat="1">
      <c r="BP985966" s="90"/>
    </row>
    <row r="985967" spans="68:68" customFormat="1">
      <c r="BP985967" s="90"/>
    </row>
    <row r="985968" spans="68:68" customFormat="1">
      <c r="BP985968" s="90"/>
    </row>
    <row r="985969" spans="68:68" customFormat="1">
      <c r="BP985969" s="90"/>
    </row>
    <row r="985970" spans="68:68" customFormat="1">
      <c r="BP985970" s="90"/>
    </row>
    <row r="985971" spans="68:68" customFormat="1">
      <c r="BP985971" s="90"/>
    </row>
    <row r="985972" spans="68:68" customFormat="1">
      <c r="BP985972" s="90"/>
    </row>
    <row r="985973" spans="68:68" customFormat="1">
      <c r="BP985973" s="90"/>
    </row>
    <row r="985974" spans="68:68" customFormat="1">
      <c r="BP985974" s="90"/>
    </row>
    <row r="985975" spans="68:68" customFormat="1">
      <c r="BP985975" s="90"/>
    </row>
    <row r="985976" spans="68:68" customFormat="1">
      <c r="BP985976" s="90"/>
    </row>
    <row r="985977" spans="68:68" customFormat="1">
      <c r="BP985977" s="90"/>
    </row>
    <row r="985978" spans="68:68" customFormat="1">
      <c r="BP985978" s="90"/>
    </row>
    <row r="985979" spans="68:68" customFormat="1">
      <c r="BP985979" s="90"/>
    </row>
    <row r="985980" spans="68:68" customFormat="1">
      <c r="BP985980" s="90"/>
    </row>
    <row r="985981" spans="68:68" customFormat="1">
      <c r="BP985981" s="90"/>
    </row>
    <row r="985982" spans="68:68" customFormat="1">
      <c r="BP985982" s="90"/>
    </row>
    <row r="985983" spans="68:68" customFormat="1">
      <c r="BP985983" s="90"/>
    </row>
    <row r="985984" spans="68:68" customFormat="1">
      <c r="BP985984" s="90"/>
    </row>
    <row r="985985" spans="68:68" customFormat="1">
      <c r="BP985985" s="90"/>
    </row>
    <row r="985986" spans="68:68" customFormat="1">
      <c r="BP985986" s="90"/>
    </row>
    <row r="985987" spans="68:68" customFormat="1">
      <c r="BP985987" s="90"/>
    </row>
    <row r="985988" spans="68:68" customFormat="1">
      <c r="BP985988" s="90"/>
    </row>
    <row r="985989" spans="68:68" customFormat="1">
      <c r="BP985989" s="90"/>
    </row>
    <row r="985990" spans="68:68" customFormat="1">
      <c r="BP985990" s="90"/>
    </row>
    <row r="985991" spans="68:68" customFormat="1">
      <c r="BP985991" s="90"/>
    </row>
    <row r="985992" spans="68:68" customFormat="1">
      <c r="BP985992" s="90"/>
    </row>
    <row r="985993" spans="68:68" customFormat="1">
      <c r="BP985993" s="90"/>
    </row>
    <row r="985994" spans="68:68" customFormat="1">
      <c r="BP985994" s="90"/>
    </row>
    <row r="985995" spans="68:68" customFormat="1">
      <c r="BP985995" s="90"/>
    </row>
    <row r="985996" spans="68:68" customFormat="1">
      <c r="BP985996" s="90"/>
    </row>
    <row r="985997" spans="68:68" customFormat="1">
      <c r="BP985997" s="90"/>
    </row>
    <row r="985998" spans="68:68" customFormat="1">
      <c r="BP985998" s="90"/>
    </row>
    <row r="985999" spans="68:68" customFormat="1">
      <c r="BP985999" s="90"/>
    </row>
    <row r="986000" spans="68:68" customFormat="1">
      <c r="BP986000" s="90"/>
    </row>
    <row r="986001" spans="68:68" customFormat="1">
      <c r="BP986001" s="90"/>
    </row>
    <row r="986002" spans="68:68" customFormat="1">
      <c r="BP986002" s="90"/>
    </row>
    <row r="986003" spans="68:68" customFormat="1">
      <c r="BP986003" s="90"/>
    </row>
    <row r="986004" spans="68:68" customFormat="1">
      <c r="BP986004" s="90"/>
    </row>
    <row r="986005" spans="68:68" customFormat="1">
      <c r="BP986005" s="90"/>
    </row>
    <row r="986006" spans="68:68" customFormat="1">
      <c r="BP986006" s="90"/>
    </row>
    <row r="986007" spans="68:68" customFormat="1">
      <c r="BP986007" s="90"/>
    </row>
    <row r="986008" spans="68:68" customFormat="1">
      <c r="BP986008" s="90"/>
    </row>
    <row r="986009" spans="68:68" customFormat="1">
      <c r="BP986009" s="90"/>
    </row>
    <row r="986010" spans="68:68" customFormat="1">
      <c r="BP986010" s="90"/>
    </row>
    <row r="986011" spans="68:68" customFormat="1">
      <c r="BP986011" s="90"/>
    </row>
    <row r="986012" spans="68:68" customFormat="1">
      <c r="BP986012" s="90"/>
    </row>
    <row r="986013" spans="68:68" customFormat="1">
      <c r="BP986013" s="90"/>
    </row>
    <row r="986014" spans="68:68" customFormat="1">
      <c r="BP986014" s="90"/>
    </row>
    <row r="986015" spans="68:68" customFormat="1">
      <c r="BP986015" s="90"/>
    </row>
    <row r="986016" spans="68:68" customFormat="1">
      <c r="BP986016" s="90"/>
    </row>
    <row r="986017" spans="68:68" customFormat="1">
      <c r="BP986017" s="90"/>
    </row>
    <row r="986018" spans="68:68" customFormat="1">
      <c r="BP986018" s="90"/>
    </row>
    <row r="986019" spans="68:68" customFormat="1">
      <c r="BP986019" s="90"/>
    </row>
    <row r="986020" spans="68:68" customFormat="1">
      <c r="BP986020" s="90"/>
    </row>
    <row r="986021" spans="68:68" customFormat="1">
      <c r="BP986021" s="90"/>
    </row>
    <row r="986022" spans="68:68" customFormat="1">
      <c r="BP986022" s="90"/>
    </row>
    <row r="986023" spans="68:68" customFormat="1">
      <c r="BP986023" s="90"/>
    </row>
    <row r="986024" spans="68:68" customFormat="1">
      <c r="BP986024" s="90"/>
    </row>
    <row r="986025" spans="68:68" customFormat="1">
      <c r="BP986025" s="90"/>
    </row>
    <row r="986026" spans="68:68" customFormat="1">
      <c r="BP986026" s="90"/>
    </row>
    <row r="986027" spans="68:68" customFormat="1">
      <c r="BP986027" s="90"/>
    </row>
    <row r="986028" spans="68:68" customFormat="1">
      <c r="BP986028" s="90"/>
    </row>
    <row r="986029" spans="68:68" customFormat="1">
      <c r="BP986029" s="90"/>
    </row>
    <row r="986030" spans="68:68" customFormat="1">
      <c r="BP986030" s="90"/>
    </row>
    <row r="986031" spans="68:68" customFormat="1">
      <c r="BP986031" s="90"/>
    </row>
    <row r="986032" spans="68:68" customFormat="1">
      <c r="BP986032" s="90"/>
    </row>
    <row r="986033" spans="68:68" customFormat="1">
      <c r="BP986033" s="90"/>
    </row>
    <row r="986034" spans="68:68" customFormat="1">
      <c r="BP986034" s="90"/>
    </row>
    <row r="986035" spans="68:68" customFormat="1">
      <c r="BP986035" s="90"/>
    </row>
    <row r="986036" spans="68:68" customFormat="1">
      <c r="BP986036" s="90"/>
    </row>
    <row r="986037" spans="68:68" customFormat="1">
      <c r="BP986037" s="90"/>
    </row>
    <row r="986038" spans="68:68" customFormat="1">
      <c r="BP986038" s="90"/>
    </row>
    <row r="986039" spans="68:68" customFormat="1">
      <c r="BP986039" s="90"/>
    </row>
    <row r="986040" spans="68:68" customFormat="1">
      <c r="BP986040" s="90"/>
    </row>
    <row r="986041" spans="68:68" customFormat="1">
      <c r="BP986041" s="90"/>
    </row>
    <row r="986042" spans="68:68" customFormat="1">
      <c r="BP986042" s="90"/>
    </row>
    <row r="986043" spans="68:68" customFormat="1">
      <c r="BP986043" s="90"/>
    </row>
    <row r="986044" spans="68:68" customFormat="1">
      <c r="BP986044" s="90"/>
    </row>
    <row r="986045" spans="68:68" customFormat="1">
      <c r="BP986045" s="90"/>
    </row>
    <row r="986046" spans="68:68" customFormat="1">
      <c r="BP986046" s="90"/>
    </row>
    <row r="986047" spans="68:68" customFormat="1">
      <c r="BP986047" s="90"/>
    </row>
    <row r="986048" spans="68:68" customFormat="1">
      <c r="BP986048" s="90"/>
    </row>
    <row r="986049" spans="68:68" customFormat="1">
      <c r="BP986049" s="90"/>
    </row>
    <row r="986050" spans="68:68" customFormat="1">
      <c r="BP986050" s="90"/>
    </row>
    <row r="986051" spans="68:68" customFormat="1">
      <c r="BP986051" s="90"/>
    </row>
    <row r="986052" spans="68:68" customFormat="1">
      <c r="BP986052" s="90"/>
    </row>
    <row r="986053" spans="68:68" customFormat="1">
      <c r="BP986053" s="90"/>
    </row>
    <row r="986054" spans="68:68" customFormat="1">
      <c r="BP986054" s="90"/>
    </row>
    <row r="986055" spans="68:68" customFormat="1">
      <c r="BP986055" s="90"/>
    </row>
    <row r="986056" spans="68:68" customFormat="1">
      <c r="BP986056" s="90"/>
    </row>
    <row r="986057" spans="68:68" customFormat="1">
      <c r="BP986057" s="90"/>
    </row>
    <row r="986058" spans="68:68" customFormat="1">
      <c r="BP986058" s="90"/>
    </row>
    <row r="986059" spans="68:68" customFormat="1">
      <c r="BP986059" s="90"/>
    </row>
    <row r="986060" spans="68:68" customFormat="1">
      <c r="BP986060" s="90"/>
    </row>
    <row r="986061" spans="68:68" customFormat="1">
      <c r="BP986061" s="90"/>
    </row>
    <row r="986062" spans="68:68" customFormat="1">
      <c r="BP986062" s="90"/>
    </row>
    <row r="986063" spans="68:68" customFormat="1">
      <c r="BP986063" s="90"/>
    </row>
    <row r="986064" spans="68:68" customFormat="1">
      <c r="BP986064" s="90"/>
    </row>
    <row r="986065" spans="68:68" customFormat="1">
      <c r="BP986065" s="90"/>
    </row>
    <row r="986066" spans="68:68" customFormat="1">
      <c r="BP986066" s="90"/>
    </row>
    <row r="986067" spans="68:68" customFormat="1">
      <c r="BP986067" s="90"/>
    </row>
    <row r="986068" spans="68:68" customFormat="1">
      <c r="BP986068" s="90"/>
    </row>
    <row r="986069" spans="68:68" customFormat="1">
      <c r="BP986069" s="90"/>
    </row>
    <row r="986070" spans="68:68" customFormat="1">
      <c r="BP986070" s="90"/>
    </row>
    <row r="986071" spans="68:68" customFormat="1">
      <c r="BP986071" s="90"/>
    </row>
    <row r="986072" spans="68:68" customFormat="1">
      <c r="BP986072" s="90"/>
    </row>
    <row r="986073" spans="68:68" customFormat="1">
      <c r="BP986073" s="90"/>
    </row>
    <row r="986074" spans="68:68" customFormat="1">
      <c r="BP986074" s="90"/>
    </row>
    <row r="986075" spans="68:68" customFormat="1">
      <c r="BP986075" s="90"/>
    </row>
    <row r="986076" spans="68:68" customFormat="1">
      <c r="BP986076" s="90"/>
    </row>
    <row r="986077" spans="68:68" customFormat="1">
      <c r="BP986077" s="90"/>
    </row>
    <row r="986078" spans="68:68" customFormat="1">
      <c r="BP986078" s="90"/>
    </row>
    <row r="986079" spans="68:68" customFormat="1">
      <c r="BP986079" s="90"/>
    </row>
    <row r="986080" spans="68:68" customFormat="1">
      <c r="BP986080" s="90"/>
    </row>
    <row r="986081" spans="68:68" customFormat="1">
      <c r="BP986081" s="90"/>
    </row>
    <row r="986082" spans="68:68" customFormat="1">
      <c r="BP986082" s="90"/>
    </row>
    <row r="986083" spans="68:68" customFormat="1">
      <c r="BP986083" s="90"/>
    </row>
    <row r="986084" spans="68:68" customFormat="1">
      <c r="BP986084" s="90"/>
    </row>
    <row r="986085" spans="68:68" customFormat="1">
      <c r="BP986085" s="90"/>
    </row>
    <row r="986086" spans="68:68" customFormat="1">
      <c r="BP986086" s="90"/>
    </row>
    <row r="986087" spans="68:68" customFormat="1">
      <c r="BP986087" s="90"/>
    </row>
    <row r="986088" spans="68:68" customFormat="1">
      <c r="BP986088" s="90"/>
    </row>
    <row r="986089" spans="68:68" customFormat="1">
      <c r="BP986089" s="90"/>
    </row>
    <row r="986090" spans="68:68" customFormat="1">
      <c r="BP986090" s="90"/>
    </row>
    <row r="986091" spans="68:68" customFormat="1">
      <c r="BP986091" s="90"/>
    </row>
    <row r="986092" spans="68:68" customFormat="1">
      <c r="BP986092" s="90"/>
    </row>
    <row r="986093" spans="68:68" customFormat="1">
      <c r="BP986093" s="90"/>
    </row>
    <row r="986094" spans="68:68" customFormat="1">
      <c r="BP986094" s="90"/>
    </row>
    <row r="986095" spans="68:68" customFormat="1">
      <c r="BP986095" s="90"/>
    </row>
    <row r="986096" spans="68:68" customFormat="1">
      <c r="BP986096" s="90"/>
    </row>
    <row r="986097" spans="68:68" customFormat="1">
      <c r="BP986097" s="90"/>
    </row>
    <row r="986098" spans="68:68" customFormat="1">
      <c r="BP986098" s="90"/>
    </row>
    <row r="986099" spans="68:68" customFormat="1">
      <c r="BP986099" s="90"/>
    </row>
    <row r="986100" spans="68:68" customFormat="1">
      <c r="BP986100" s="90"/>
    </row>
    <row r="986101" spans="68:68" customFormat="1">
      <c r="BP986101" s="90"/>
    </row>
    <row r="986102" spans="68:68" customFormat="1">
      <c r="BP986102" s="90"/>
    </row>
    <row r="986103" spans="68:68" customFormat="1">
      <c r="BP986103" s="90"/>
    </row>
    <row r="986104" spans="68:68" customFormat="1">
      <c r="BP986104" s="90"/>
    </row>
    <row r="986105" spans="68:68" customFormat="1">
      <c r="BP986105" s="90"/>
    </row>
    <row r="986106" spans="68:68" customFormat="1">
      <c r="BP986106" s="90"/>
    </row>
    <row r="986107" spans="68:68" customFormat="1">
      <c r="BP986107" s="90"/>
    </row>
    <row r="986108" spans="68:68" customFormat="1">
      <c r="BP986108" s="90"/>
    </row>
    <row r="986109" spans="68:68" customFormat="1">
      <c r="BP986109" s="90"/>
    </row>
    <row r="986110" spans="68:68" customFormat="1">
      <c r="BP986110" s="90"/>
    </row>
    <row r="986111" spans="68:68" customFormat="1">
      <c r="BP986111" s="90"/>
    </row>
    <row r="986112" spans="68:68" customFormat="1">
      <c r="BP986112" s="90"/>
    </row>
    <row r="986113" spans="68:68" customFormat="1">
      <c r="BP986113" s="90"/>
    </row>
    <row r="986114" spans="68:68" customFormat="1">
      <c r="BP986114" s="90"/>
    </row>
    <row r="986115" spans="68:68" customFormat="1">
      <c r="BP986115" s="90"/>
    </row>
    <row r="986116" spans="68:68" customFormat="1">
      <c r="BP986116" s="90"/>
    </row>
    <row r="986117" spans="68:68" customFormat="1">
      <c r="BP986117" s="90"/>
    </row>
    <row r="986118" spans="68:68" customFormat="1">
      <c r="BP986118" s="90"/>
    </row>
    <row r="986119" spans="68:68" customFormat="1">
      <c r="BP986119" s="90"/>
    </row>
    <row r="986120" spans="68:68" customFormat="1">
      <c r="BP986120" s="90"/>
    </row>
    <row r="986121" spans="68:68" customFormat="1">
      <c r="BP986121" s="90"/>
    </row>
    <row r="986122" spans="68:68" customFormat="1">
      <c r="BP986122" s="90"/>
    </row>
    <row r="986123" spans="68:68" customFormat="1">
      <c r="BP986123" s="90"/>
    </row>
    <row r="986124" spans="68:68" customFormat="1">
      <c r="BP986124" s="90"/>
    </row>
    <row r="986125" spans="68:68" customFormat="1">
      <c r="BP986125" s="90"/>
    </row>
    <row r="986126" spans="68:68" customFormat="1">
      <c r="BP986126" s="90"/>
    </row>
    <row r="986127" spans="68:68" customFormat="1">
      <c r="BP986127" s="90"/>
    </row>
    <row r="986128" spans="68:68" customFormat="1">
      <c r="BP986128" s="90"/>
    </row>
    <row r="986129" spans="68:68" customFormat="1">
      <c r="BP986129" s="90"/>
    </row>
    <row r="986130" spans="68:68" customFormat="1">
      <c r="BP986130" s="90"/>
    </row>
    <row r="986131" spans="68:68" customFormat="1">
      <c r="BP986131" s="90"/>
    </row>
    <row r="986132" spans="68:68" customFormat="1">
      <c r="BP986132" s="90"/>
    </row>
    <row r="986133" spans="68:68" customFormat="1">
      <c r="BP986133" s="90"/>
    </row>
    <row r="986134" spans="68:68" customFormat="1">
      <c r="BP986134" s="90"/>
    </row>
    <row r="986135" spans="68:68" customFormat="1">
      <c r="BP986135" s="90"/>
    </row>
    <row r="986136" spans="68:68" customFormat="1">
      <c r="BP986136" s="90"/>
    </row>
    <row r="986137" spans="68:68" customFormat="1">
      <c r="BP986137" s="90"/>
    </row>
    <row r="986138" spans="68:68" customFormat="1">
      <c r="BP986138" s="90"/>
    </row>
    <row r="986139" spans="68:68" customFormat="1">
      <c r="BP986139" s="90"/>
    </row>
    <row r="986140" spans="68:68" customFormat="1">
      <c r="BP986140" s="90"/>
    </row>
    <row r="986141" spans="68:68" customFormat="1">
      <c r="BP986141" s="90"/>
    </row>
    <row r="986142" spans="68:68" customFormat="1">
      <c r="BP986142" s="90"/>
    </row>
    <row r="986143" spans="68:68" customFormat="1">
      <c r="BP986143" s="90"/>
    </row>
    <row r="986144" spans="68:68" customFormat="1">
      <c r="BP986144" s="90"/>
    </row>
    <row r="986145" spans="68:68" customFormat="1">
      <c r="BP986145" s="90"/>
    </row>
    <row r="986146" spans="68:68" customFormat="1">
      <c r="BP986146" s="90"/>
    </row>
    <row r="986147" spans="68:68" customFormat="1">
      <c r="BP986147" s="90"/>
    </row>
    <row r="986148" spans="68:68" customFormat="1">
      <c r="BP986148" s="90"/>
    </row>
    <row r="986149" spans="68:68" customFormat="1">
      <c r="BP986149" s="90"/>
    </row>
    <row r="986150" spans="68:68" customFormat="1">
      <c r="BP986150" s="90"/>
    </row>
    <row r="986151" spans="68:68" customFormat="1">
      <c r="BP986151" s="90"/>
    </row>
    <row r="986152" spans="68:68" customFormat="1">
      <c r="BP986152" s="90"/>
    </row>
    <row r="986153" spans="68:68" customFormat="1">
      <c r="BP986153" s="90"/>
    </row>
    <row r="986154" spans="68:68" customFormat="1">
      <c r="BP986154" s="90"/>
    </row>
    <row r="986155" spans="68:68" customFormat="1">
      <c r="BP986155" s="90"/>
    </row>
    <row r="986156" spans="68:68" customFormat="1">
      <c r="BP986156" s="90"/>
    </row>
    <row r="986157" spans="68:68" customFormat="1">
      <c r="BP986157" s="90"/>
    </row>
    <row r="986158" spans="68:68" customFormat="1">
      <c r="BP986158" s="90"/>
    </row>
    <row r="986159" spans="68:68" customFormat="1">
      <c r="BP986159" s="90"/>
    </row>
    <row r="986160" spans="68:68" customFormat="1">
      <c r="BP986160" s="90"/>
    </row>
    <row r="986161" spans="68:68" customFormat="1">
      <c r="BP986161" s="90"/>
    </row>
    <row r="986162" spans="68:68" customFormat="1">
      <c r="BP986162" s="90"/>
    </row>
    <row r="986163" spans="68:68" customFormat="1">
      <c r="BP986163" s="90"/>
    </row>
    <row r="986164" spans="68:68" customFormat="1">
      <c r="BP986164" s="90"/>
    </row>
    <row r="986165" spans="68:68" customFormat="1">
      <c r="BP986165" s="90"/>
    </row>
    <row r="986166" spans="68:68" customFormat="1">
      <c r="BP986166" s="90"/>
    </row>
    <row r="986167" spans="68:68" customFormat="1">
      <c r="BP986167" s="90"/>
    </row>
    <row r="986168" spans="68:68" customFormat="1">
      <c r="BP986168" s="90"/>
    </row>
    <row r="986169" spans="68:68" customFormat="1">
      <c r="BP986169" s="90"/>
    </row>
    <row r="986170" spans="68:68" customFormat="1">
      <c r="BP986170" s="90"/>
    </row>
    <row r="986171" spans="68:68" customFormat="1">
      <c r="BP986171" s="90"/>
    </row>
    <row r="986172" spans="68:68" customFormat="1">
      <c r="BP986172" s="90"/>
    </row>
    <row r="986173" spans="68:68" customFormat="1">
      <c r="BP986173" s="90"/>
    </row>
    <row r="986174" spans="68:68" customFormat="1">
      <c r="BP986174" s="90"/>
    </row>
    <row r="986175" spans="68:68" customFormat="1">
      <c r="BP986175" s="90"/>
    </row>
    <row r="986176" spans="68:68" customFormat="1">
      <c r="BP986176" s="90"/>
    </row>
    <row r="986177" spans="68:68" customFormat="1">
      <c r="BP986177" s="90"/>
    </row>
    <row r="986178" spans="68:68" customFormat="1">
      <c r="BP986178" s="90"/>
    </row>
    <row r="986179" spans="68:68" customFormat="1">
      <c r="BP986179" s="90"/>
    </row>
    <row r="986180" spans="68:68" customFormat="1">
      <c r="BP986180" s="90"/>
    </row>
    <row r="986181" spans="68:68" customFormat="1">
      <c r="BP986181" s="90"/>
    </row>
    <row r="986182" spans="68:68" customFormat="1">
      <c r="BP986182" s="90"/>
    </row>
    <row r="986183" spans="68:68" customFormat="1">
      <c r="BP986183" s="90"/>
    </row>
    <row r="986184" spans="68:68" customFormat="1">
      <c r="BP986184" s="90"/>
    </row>
    <row r="986185" spans="68:68" customFormat="1">
      <c r="BP986185" s="90"/>
    </row>
    <row r="986186" spans="68:68" customFormat="1">
      <c r="BP986186" s="90"/>
    </row>
    <row r="986187" spans="68:68" customFormat="1">
      <c r="BP986187" s="90"/>
    </row>
    <row r="986188" spans="68:68" customFormat="1">
      <c r="BP986188" s="90"/>
    </row>
    <row r="986189" spans="68:68" customFormat="1">
      <c r="BP986189" s="90"/>
    </row>
    <row r="986190" spans="68:68" customFormat="1">
      <c r="BP986190" s="90"/>
    </row>
    <row r="986191" spans="68:68" customFormat="1">
      <c r="BP986191" s="90"/>
    </row>
    <row r="986192" spans="68:68" customFormat="1">
      <c r="BP986192" s="90"/>
    </row>
    <row r="986193" spans="68:68" customFormat="1">
      <c r="BP986193" s="90"/>
    </row>
    <row r="986194" spans="68:68" customFormat="1">
      <c r="BP986194" s="90"/>
    </row>
    <row r="986195" spans="68:68" customFormat="1">
      <c r="BP986195" s="90"/>
    </row>
    <row r="986196" spans="68:68" customFormat="1">
      <c r="BP986196" s="90"/>
    </row>
    <row r="986197" spans="68:68" customFormat="1">
      <c r="BP986197" s="90"/>
    </row>
    <row r="986198" spans="68:68" customFormat="1">
      <c r="BP986198" s="90"/>
    </row>
    <row r="986199" spans="68:68" customFormat="1">
      <c r="BP986199" s="90"/>
    </row>
    <row r="986200" spans="68:68" customFormat="1">
      <c r="BP986200" s="90"/>
    </row>
    <row r="986201" spans="68:68" customFormat="1">
      <c r="BP986201" s="90"/>
    </row>
    <row r="986202" spans="68:68" customFormat="1">
      <c r="BP986202" s="90"/>
    </row>
    <row r="986203" spans="68:68" customFormat="1">
      <c r="BP986203" s="90"/>
    </row>
    <row r="986204" spans="68:68" customFormat="1">
      <c r="BP986204" s="90"/>
    </row>
    <row r="986205" spans="68:68" customFormat="1">
      <c r="BP986205" s="90"/>
    </row>
    <row r="986206" spans="68:68" customFormat="1">
      <c r="BP986206" s="90"/>
    </row>
    <row r="986207" spans="68:68" customFormat="1">
      <c r="BP986207" s="90"/>
    </row>
    <row r="986208" spans="68:68" customFormat="1">
      <c r="BP986208" s="90"/>
    </row>
    <row r="986209" spans="68:68" customFormat="1">
      <c r="BP986209" s="90"/>
    </row>
    <row r="986210" spans="68:68" customFormat="1">
      <c r="BP986210" s="90"/>
    </row>
    <row r="986211" spans="68:68" customFormat="1">
      <c r="BP986211" s="90"/>
    </row>
    <row r="986212" spans="68:68" customFormat="1">
      <c r="BP986212" s="90"/>
    </row>
    <row r="986213" spans="68:68" customFormat="1">
      <c r="BP986213" s="90"/>
    </row>
    <row r="986214" spans="68:68" customFormat="1">
      <c r="BP986214" s="90"/>
    </row>
    <row r="986215" spans="68:68" customFormat="1">
      <c r="BP986215" s="90"/>
    </row>
    <row r="986216" spans="68:68" customFormat="1">
      <c r="BP986216" s="90"/>
    </row>
    <row r="986217" spans="68:68" customFormat="1">
      <c r="BP986217" s="90"/>
    </row>
    <row r="986218" spans="68:68" customFormat="1">
      <c r="BP986218" s="90"/>
    </row>
    <row r="986219" spans="68:68" customFormat="1">
      <c r="BP986219" s="90"/>
    </row>
    <row r="986220" spans="68:68" customFormat="1">
      <c r="BP986220" s="90"/>
    </row>
    <row r="986221" spans="68:68" customFormat="1">
      <c r="BP986221" s="90"/>
    </row>
    <row r="986222" spans="68:68" customFormat="1">
      <c r="BP986222" s="90"/>
    </row>
    <row r="986223" spans="68:68" customFormat="1">
      <c r="BP986223" s="90"/>
    </row>
    <row r="986224" spans="68:68" customFormat="1">
      <c r="BP986224" s="90"/>
    </row>
    <row r="986225" spans="68:68" customFormat="1">
      <c r="BP986225" s="90"/>
    </row>
    <row r="986226" spans="68:68" customFormat="1">
      <c r="BP986226" s="90"/>
    </row>
    <row r="986227" spans="68:68" customFormat="1">
      <c r="BP986227" s="90"/>
    </row>
    <row r="986228" spans="68:68" customFormat="1">
      <c r="BP986228" s="90"/>
    </row>
    <row r="986229" spans="68:68" customFormat="1">
      <c r="BP986229" s="90"/>
    </row>
    <row r="986230" spans="68:68" customFormat="1">
      <c r="BP986230" s="90"/>
    </row>
    <row r="986231" spans="68:68" customFormat="1">
      <c r="BP986231" s="90"/>
    </row>
    <row r="986232" spans="68:68" customFormat="1">
      <c r="BP986232" s="90"/>
    </row>
    <row r="986233" spans="68:68" customFormat="1">
      <c r="BP986233" s="90"/>
    </row>
    <row r="986234" spans="68:68" customFormat="1">
      <c r="BP986234" s="90"/>
    </row>
    <row r="986235" spans="68:68" customFormat="1">
      <c r="BP986235" s="90"/>
    </row>
    <row r="986236" spans="68:68" customFormat="1">
      <c r="BP986236" s="90"/>
    </row>
    <row r="986237" spans="68:68" customFormat="1">
      <c r="BP986237" s="90"/>
    </row>
    <row r="986238" spans="68:68" customFormat="1">
      <c r="BP986238" s="90"/>
    </row>
    <row r="986239" spans="68:68" customFormat="1">
      <c r="BP986239" s="90"/>
    </row>
    <row r="986240" spans="68:68" customFormat="1">
      <c r="BP986240" s="90"/>
    </row>
    <row r="986241" spans="68:68" customFormat="1">
      <c r="BP986241" s="90"/>
    </row>
    <row r="986242" spans="68:68" customFormat="1">
      <c r="BP986242" s="90"/>
    </row>
    <row r="986243" spans="68:68" customFormat="1">
      <c r="BP986243" s="90"/>
    </row>
    <row r="986244" spans="68:68" customFormat="1">
      <c r="BP986244" s="90"/>
    </row>
    <row r="986245" spans="68:68" customFormat="1">
      <c r="BP986245" s="90"/>
    </row>
    <row r="986246" spans="68:68" customFormat="1">
      <c r="BP986246" s="90"/>
    </row>
    <row r="986247" spans="68:68" customFormat="1">
      <c r="BP986247" s="90"/>
    </row>
    <row r="986248" spans="68:68" customFormat="1">
      <c r="BP986248" s="90"/>
    </row>
    <row r="986249" spans="68:68" customFormat="1">
      <c r="BP986249" s="90"/>
    </row>
    <row r="986250" spans="68:68" customFormat="1">
      <c r="BP986250" s="90"/>
    </row>
    <row r="986251" spans="68:68" customFormat="1">
      <c r="BP986251" s="90"/>
    </row>
    <row r="986252" spans="68:68" customFormat="1">
      <c r="BP986252" s="90"/>
    </row>
    <row r="986253" spans="68:68" customFormat="1">
      <c r="BP986253" s="90"/>
    </row>
    <row r="986254" spans="68:68" customFormat="1">
      <c r="BP986254" s="90"/>
    </row>
    <row r="986255" spans="68:68" customFormat="1">
      <c r="BP986255" s="90"/>
    </row>
    <row r="986256" spans="68:68" customFormat="1">
      <c r="BP986256" s="90"/>
    </row>
    <row r="986257" spans="68:68" customFormat="1">
      <c r="BP986257" s="90"/>
    </row>
    <row r="986258" spans="68:68" customFormat="1">
      <c r="BP986258" s="90"/>
    </row>
    <row r="986259" spans="68:68" customFormat="1">
      <c r="BP986259" s="90"/>
    </row>
    <row r="986260" spans="68:68" customFormat="1">
      <c r="BP986260" s="90"/>
    </row>
    <row r="986261" spans="68:68" customFormat="1">
      <c r="BP986261" s="90"/>
    </row>
    <row r="986262" spans="68:68" customFormat="1">
      <c r="BP986262" s="90"/>
    </row>
    <row r="986263" spans="68:68" customFormat="1">
      <c r="BP986263" s="90"/>
    </row>
    <row r="986264" spans="68:68" customFormat="1">
      <c r="BP986264" s="90"/>
    </row>
    <row r="986265" spans="68:68" customFormat="1">
      <c r="BP986265" s="90"/>
    </row>
    <row r="986266" spans="68:68" customFormat="1">
      <c r="BP986266" s="90"/>
    </row>
    <row r="986267" spans="68:68" customFormat="1">
      <c r="BP986267" s="90"/>
    </row>
    <row r="986268" spans="68:68" customFormat="1">
      <c r="BP986268" s="90"/>
    </row>
    <row r="986269" spans="68:68" customFormat="1">
      <c r="BP986269" s="90"/>
    </row>
    <row r="986270" spans="68:68" customFormat="1">
      <c r="BP986270" s="90"/>
    </row>
    <row r="986271" spans="68:68" customFormat="1">
      <c r="BP986271" s="90"/>
    </row>
    <row r="986272" spans="68:68" customFormat="1">
      <c r="BP986272" s="90"/>
    </row>
    <row r="986273" spans="68:68" customFormat="1">
      <c r="BP986273" s="90"/>
    </row>
    <row r="986274" spans="68:68" customFormat="1">
      <c r="BP986274" s="90"/>
    </row>
    <row r="986275" spans="68:68" customFormat="1">
      <c r="BP986275" s="90"/>
    </row>
    <row r="986276" spans="68:68" customFormat="1">
      <c r="BP986276" s="90"/>
    </row>
    <row r="986277" spans="68:68" customFormat="1">
      <c r="BP986277" s="90"/>
    </row>
    <row r="986278" spans="68:68" customFormat="1">
      <c r="BP986278" s="90"/>
    </row>
    <row r="986279" spans="68:68" customFormat="1">
      <c r="BP986279" s="90"/>
    </row>
    <row r="986280" spans="68:68" customFormat="1">
      <c r="BP986280" s="90"/>
    </row>
    <row r="986281" spans="68:68" customFormat="1">
      <c r="BP986281" s="90"/>
    </row>
    <row r="986282" spans="68:68" customFormat="1">
      <c r="BP986282" s="90"/>
    </row>
    <row r="986283" spans="68:68" customFormat="1">
      <c r="BP986283" s="90"/>
    </row>
    <row r="986284" spans="68:68" customFormat="1">
      <c r="BP986284" s="90"/>
    </row>
    <row r="986285" spans="68:68" customFormat="1">
      <c r="BP986285" s="90"/>
    </row>
    <row r="986286" spans="68:68" customFormat="1">
      <c r="BP986286" s="90"/>
    </row>
    <row r="986287" spans="68:68" customFormat="1">
      <c r="BP986287" s="90"/>
    </row>
    <row r="986288" spans="68:68" customFormat="1">
      <c r="BP986288" s="90"/>
    </row>
    <row r="986289" spans="68:68" customFormat="1">
      <c r="BP986289" s="90"/>
    </row>
    <row r="986290" spans="68:68" customFormat="1">
      <c r="BP986290" s="90"/>
    </row>
    <row r="986291" spans="68:68" customFormat="1">
      <c r="BP986291" s="90"/>
    </row>
    <row r="986292" spans="68:68" customFormat="1">
      <c r="BP986292" s="90"/>
    </row>
    <row r="986293" spans="68:68" customFormat="1">
      <c r="BP986293" s="90"/>
    </row>
    <row r="986294" spans="68:68" customFormat="1">
      <c r="BP986294" s="90"/>
    </row>
    <row r="986295" spans="68:68" customFormat="1">
      <c r="BP986295" s="90"/>
    </row>
    <row r="986296" spans="68:68" customFormat="1">
      <c r="BP986296" s="90"/>
    </row>
    <row r="986297" spans="68:68" customFormat="1">
      <c r="BP986297" s="90"/>
    </row>
    <row r="986298" spans="68:68" customFormat="1">
      <c r="BP986298" s="90"/>
    </row>
    <row r="986299" spans="68:68" customFormat="1">
      <c r="BP986299" s="90"/>
    </row>
    <row r="986300" spans="68:68" customFormat="1">
      <c r="BP986300" s="90"/>
    </row>
    <row r="986301" spans="68:68" customFormat="1">
      <c r="BP986301" s="90"/>
    </row>
    <row r="986302" spans="68:68" customFormat="1">
      <c r="BP986302" s="90"/>
    </row>
    <row r="986303" spans="68:68" customFormat="1">
      <c r="BP986303" s="90"/>
    </row>
    <row r="986304" spans="68:68" customFormat="1">
      <c r="BP986304" s="90"/>
    </row>
    <row r="986305" spans="68:68" customFormat="1">
      <c r="BP986305" s="90"/>
    </row>
    <row r="986306" spans="68:68" customFormat="1">
      <c r="BP986306" s="90"/>
    </row>
    <row r="986307" spans="68:68" customFormat="1">
      <c r="BP986307" s="90"/>
    </row>
    <row r="986308" spans="68:68" customFormat="1">
      <c r="BP986308" s="90"/>
    </row>
    <row r="986309" spans="68:68" customFormat="1">
      <c r="BP986309" s="90"/>
    </row>
    <row r="986310" spans="68:68" customFormat="1">
      <c r="BP986310" s="90"/>
    </row>
    <row r="986311" spans="68:68" customFormat="1">
      <c r="BP986311" s="90"/>
    </row>
    <row r="986312" spans="68:68" customFormat="1">
      <c r="BP986312" s="90"/>
    </row>
    <row r="986313" spans="68:68" customFormat="1">
      <c r="BP986313" s="90"/>
    </row>
    <row r="986314" spans="68:68" customFormat="1">
      <c r="BP986314" s="90"/>
    </row>
    <row r="986315" spans="68:68" customFormat="1">
      <c r="BP986315" s="90"/>
    </row>
    <row r="986316" spans="68:68" customFormat="1">
      <c r="BP986316" s="90"/>
    </row>
    <row r="986317" spans="68:68" customFormat="1">
      <c r="BP986317" s="90"/>
    </row>
    <row r="986318" spans="68:68" customFormat="1">
      <c r="BP986318" s="90"/>
    </row>
    <row r="986319" spans="68:68" customFormat="1">
      <c r="BP986319" s="90"/>
    </row>
    <row r="986320" spans="68:68" customFormat="1">
      <c r="BP986320" s="90"/>
    </row>
    <row r="986321" spans="68:68" customFormat="1">
      <c r="BP986321" s="90"/>
    </row>
    <row r="986322" spans="68:68" customFormat="1">
      <c r="BP986322" s="90"/>
    </row>
    <row r="986323" spans="68:68" customFormat="1">
      <c r="BP986323" s="90"/>
    </row>
    <row r="986324" spans="68:68" customFormat="1">
      <c r="BP986324" s="90"/>
    </row>
    <row r="986325" spans="68:68" customFormat="1">
      <c r="BP986325" s="90"/>
    </row>
    <row r="986326" spans="68:68" customFormat="1">
      <c r="BP986326" s="90"/>
    </row>
    <row r="986327" spans="68:68" customFormat="1">
      <c r="BP986327" s="90"/>
    </row>
    <row r="986328" spans="68:68" customFormat="1">
      <c r="BP986328" s="90"/>
    </row>
    <row r="986329" spans="68:68" customFormat="1">
      <c r="BP986329" s="90"/>
    </row>
    <row r="986330" spans="68:68" customFormat="1">
      <c r="BP986330" s="90"/>
    </row>
    <row r="986331" spans="68:68" customFormat="1">
      <c r="BP986331" s="90"/>
    </row>
    <row r="986332" spans="68:68" customFormat="1">
      <c r="BP986332" s="90"/>
    </row>
    <row r="986333" spans="68:68" customFormat="1">
      <c r="BP986333" s="90"/>
    </row>
    <row r="986334" spans="68:68" customFormat="1">
      <c r="BP986334" s="90"/>
    </row>
    <row r="986335" spans="68:68" customFormat="1">
      <c r="BP986335" s="90"/>
    </row>
    <row r="986336" spans="68:68" customFormat="1">
      <c r="BP986336" s="90"/>
    </row>
    <row r="986337" spans="68:68" customFormat="1">
      <c r="BP986337" s="90"/>
    </row>
    <row r="986338" spans="68:68" customFormat="1">
      <c r="BP986338" s="90"/>
    </row>
    <row r="986339" spans="68:68" customFormat="1">
      <c r="BP986339" s="90"/>
    </row>
    <row r="986340" spans="68:68" customFormat="1">
      <c r="BP986340" s="90"/>
    </row>
    <row r="986341" spans="68:68" customFormat="1">
      <c r="BP986341" s="90"/>
    </row>
    <row r="986342" spans="68:68" customFormat="1">
      <c r="BP986342" s="90"/>
    </row>
    <row r="986343" spans="68:68" customFormat="1">
      <c r="BP986343" s="90"/>
    </row>
    <row r="986344" spans="68:68" customFormat="1">
      <c r="BP986344" s="90"/>
    </row>
    <row r="986345" spans="68:68" customFormat="1">
      <c r="BP986345" s="90"/>
    </row>
    <row r="986346" spans="68:68" customFormat="1">
      <c r="BP986346" s="90"/>
    </row>
    <row r="986347" spans="68:68" customFormat="1">
      <c r="BP986347" s="90"/>
    </row>
    <row r="986348" spans="68:68" customFormat="1">
      <c r="BP986348" s="90"/>
    </row>
    <row r="986349" spans="68:68" customFormat="1">
      <c r="BP986349" s="90"/>
    </row>
    <row r="986350" spans="68:68" customFormat="1">
      <c r="BP986350" s="90"/>
    </row>
    <row r="986351" spans="68:68" customFormat="1">
      <c r="BP986351" s="90"/>
    </row>
    <row r="986352" spans="68:68" customFormat="1">
      <c r="BP986352" s="90"/>
    </row>
    <row r="986353" spans="68:68" customFormat="1">
      <c r="BP986353" s="90"/>
    </row>
    <row r="986354" spans="68:68" customFormat="1">
      <c r="BP986354" s="90"/>
    </row>
    <row r="986355" spans="68:68" customFormat="1">
      <c r="BP986355" s="90"/>
    </row>
    <row r="986356" spans="68:68" customFormat="1">
      <c r="BP986356" s="90"/>
    </row>
    <row r="986357" spans="68:68" customFormat="1">
      <c r="BP986357" s="90"/>
    </row>
    <row r="986358" spans="68:68" customFormat="1">
      <c r="BP986358" s="90"/>
    </row>
    <row r="986359" spans="68:68" customFormat="1">
      <c r="BP986359" s="90"/>
    </row>
    <row r="986360" spans="68:68" customFormat="1">
      <c r="BP986360" s="90"/>
    </row>
    <row r="986361" spans="68:68" customFormat="1">
      <c r="BP986361" s="90"/>
    </row>
    <row r="986362" spans="68:68" customFormat="1">
      <c r="BP986362" s="90"/>
    </row>
    <row r="986363" spans="68:68" customFormat="1">
      <c r="BP986363" s="90"/>
    </row>
    <row r="986364" spans="68:68" customFormat="1">
      <c r="BP986364" s="90"/>
    </row>
    <row r="986365" spans="68:68" customFormat="1">
      <c r="BP986365" s="90"/>
    </row>
    <row r="986366" spans="68:68" customFormat="1">
      <c r="BP986366" s="90"/>
    </row>
    <row r="986367" spans="68:68" customFormat="1">
      <c r="BP986367" s="90"/>
    </row>
    <row r="986368" spans="68:68" customFormat="1">
      <c r="BP986368" s="90"/>
    </row>
    <row r="986369" spans="68:68" customFormat="1">
      <c r="BP986369" s="90"/>
    </row>
    <row r="986370" spans="68:68" customFormat="1">
      <c r="BP986370" s="90"/>
    </row>
    <row r="986371" spans="68:68" customFormat="1">
      <c r="BP986371" s="90"/>
    </row>
    <row r="986372" spans="68:68" customFormat="1">
      <c r="BP986372" s="90"/>
    </row>
    <row r="986373" spans="68:68" customFormat="1">
      <c r="BP986373" s="90"/>
    </row>
    <row r="986374" spans="68:68" customFormat="1">
      <c r="BP986374" s="90"/>
    </row>
    <row r="986375" spans="68:68" customFormat="1">
      <c r="BP986375" s="90"/>
    </row>
    <row r="986376" spans="68:68" customFormat="1">
      <c r="BP986376" s="90"/>
    </row>
    <row r="986377" spans="68:68" customFormat="1">
      <c r="BP986377" s="90"/>
    </row>
    <row r="986378" spans="68:68" customFormat="1">
      <c r="BP986378" s="90"/>
    </row>
    <row r="986379" spans="68:68" customFormat="1">
      <c r="BP986379" s="90"/>
    </row>
    <row r="986380" spans="68:68" customFormat="1">
      <c r="BP986380" s="90"/>
    </row>
    <row r="986381" spans="68:68" customFormat="1">
      <c r="BP986381" s="90"/>
    </row>
    <row r="986382" spans="68:68" customFormat="1">
      <c r="BP986382" s="90"/>
    </row>
    <row r="986383" spans="68:68" customFormat="1">
      <c r="BP986383" s="90"/>
    </row>
    <row r="986384" spans="68:68" customFormat="1">
      <c r="BP986384" s="90"/>
    </row>
    <row r="986385" spans="68:68" customFormat="1">
      <c r="BP986385" s="90"/>
    </row>
    <row r="986386" spans="68:68" customFormat="1">
      <c r="BP986386" s="90"/>
    </row>
    <row r="986387" spans="68:68" customFormat="1">
      <c r="BP986387" s="90"/>
    </row>
    <row r="986388" spans="68:68" customFormat="1">
      <c r="BP986388" s="90"/>
    </row>
    <row r="986389" spans="68:68" customFormat="1">
      <c r="BP986389" s="90"/>
    </row>
    <row r="986390" spans="68:68" customFormat="1">
      <c r="BP986390" s="90"/>
    </row>
    <row r="986391" spans="68:68" customFormat="1">
      <c r="BP986391" s="90"/>
    </row>
    <row r="986392" spans="68:68" customFormat="1">
      <c r="BP986392" s="90"/>
    </row>
    <row r="986393" spans="68:68" customFormat="1">
      <c r="BP986393" s="90"/>
    </row>
    <row r="986394" spans="68:68" customFormat="1">
      <c r="BP986394" s="90"/>
    </row>
    <row r="986395" spans="68:68" customFormat="1">
      <c r="BP986395" s="90"/>
    </row>
    <row r="986396" spans="68:68" customFormat="1">
      <c r="BP986396" s="90"/>
    </row>
    <row r="986397" spans="68:68" customFormat="1">
      <c r="BP986397" s="90"/>
    </row>
    <row r="986398" spans="68:68" customFormat="1">
      <c r="BP986398" s="90"/>
    </row>
    <row r="986399" spans="68:68" customFormat="1">
      <c r="BP986399" s="90"/>
    </row>
    <row r="986400" spans="68:68" customFormat="1">
      <c r="BP986400" s="90"/>
    </row>
    <row r="986401" spans="68:68" customFormat="1">
      <c r="BP986401" s="90"/>
    </row>
    <row r="986402" spans="68:68" customFormat="1">
      <c r="BP986402" s="90"/>
    </row>
    <row r="986403" spans="68:68" customFormat="1">
      <c r="BP986403" s="90"/>
    </row>
    <row r="986404" spans="68:68" customFormat="1">
      <c r="BP986404" s="90"/>
    </row>
    <row r="986405" spans="68:68" customFormat="1">
      <c r="BP986405" s="90"/>
    </row>
    <row r="986406" spans="68:68" customFormat="1">
      <c r="BP986406" s="90"/>
    </row>
    <row r="986407" spans="68:68" customFormat="1">
      <c r="BP986407" s="90"/>
    </row>
    <row r="986408" spans="68:68" customFormat="1">
      <c r="BP986408" s="90"/>
    </row>
    <row r="986409" spans="68:68" customFormat="1">
      <c r="BP986409" s="90"/>
    </row>
    <row r="986410" spans="68:68" customFormat="1">
      <c r="BP986410" s="90"/>
    </row>
    <row r="986411" spans="68:68" customFormat="1">
      <c r="BP986411" s="90"/>
    </row>
    <row r="986412" spans="68:68" customFormat="1">
      <c r="BP986412" s="90"/>
    </row>
    <row r="986413" spans="68:68" customFormat="1">
      <c r="BP986413" s="90"/>
    </row>
    <row r="986414" spans="68:68" customFormat="1">
      <c r="BP986414" s="90"/>
    </row>
    <row r="986415" spans="68:68" customFormat="1">
      <c r="BP986415" s="90"/>
    </row>
    <row r="986416" spans="68:68" customFormat="1">
      <c r="BP986416" s="90"/>
    </row>
    <row r="986417" spans="68:68" customFormat="1">
      <c r="BP986417" s="90"/>
    </row>
    <row r="986418" spans="68:68" customFormat="1">
      <c r="BP986418" s="90"/>
    </row>
    <row r="986419" spans="68:68" customFormat="1">
      <c r="BP986419" s="90"/>
    </row>
    <row r="986420" spans="68:68" customFormat="1">
      <c r="BP986420" s="90"/>
    </row>
    <row r="986421" spans="68:68" customFormat="1">
      <c r="BP986421" s="90"/>
    </row>
    <row r="986422" spans="68:68" customFormat="1">
      <c r="BP986422" s="90"/>
    </row>
    <row r="986423" spans="68:68" customFormat="1">
      <c r="BP986423" s="90"/>
    </row>
    <row r="986424" spans="68:68" customFormat="1">
      <c r="BP986424" s="90"/>
    </row>
    <row r="986425" spans="68:68" customFormat="1">
      <c r="BP986425" s="90"/>
    </row>
    <row r="986426" spans="68:68" customFormat="1">
      <c r="BP986426" s="90"/>
    </row>
    <row r="986427" spans="68:68" customFormat="1">
      <c r="BP986427" s="90"/>
    </row>
    <row r="986428" spans="68:68" customFormat="1">
      <c r="BP986428" s="90"/>
    </row>
    <row r="986429" spans="68:68" customFormat="1">
      <c r="BP986429" s="90"/>
    </row>
    <row r="986430" spans="68:68" customFormat="1">
      <c r="BP986430" s="90"/>
    </row>
    <row r="986431" spans="68:68" customFormat="1">
      <c r="BP986431" s="90"/>
    </row>
    <row r="986432" spans="68:68" customFormat="1">
      <c r="BP986432" s="90"/>
    </row>
    <row r="986433" spans="68:68" customFormat="1">
      <c r="BP986433" s="90"/>
    </row>
    <row r="986434" spans="68:68" customFormat="1">
      <c r="BP986434" s="90"/>
    </row>
    <row r="986435" spans="68:68" customFormat="1">
      <c r="BP986435" s="90"/>
    </row>
    <row r="986436" spans="68:68" customFormat="1">
      <c r="BP986436" s="90"/>
    </row>
    <row r="986437" spans="68:68" customFormat="1">
      <c r="BP986437" s="90"/>
    </row>
    <row r="986438" spans="68:68" customFormat="1">
      <c r="BP986438" s="90"/>
    </row>
    <row r="986439" spans="68:68" customFormat="1">
      <c r="BP986439" s="90"/>
    </row>
    <row r="986440" spans="68:68" customFormat="1">
      <c r="BP986440" s="90"/>
    </row>
    <row r="986441" spans="68:68" customFormat="1">
      <c r="BP986441" s="90"/>
    </row>
    <row r="986442" spans="68:68" customFormat="1">
      <c r="BP986442" s="90"/>
    </row>
    <row r="986443" spans="68:68" customFormat="1">
      <c r="BP986443" s="90"/>
    </row>
    <row r="986444" spans="68:68" customFormat="1">
      <c r="BP986444" s="90"/>
    </row>
    <row r="986445" spans="68:68" customFormat="1">
      <c r="BP986445" s="90"/>
    </row>
    <row r="986446" spans="68:68" customFormat="1">
      <c r="BP986446" s="90"/>
    </row>
    <row r="986447" spans="68:68" customFormat="1">
      <c r="BP986447" s="90"/>
    </row>
    <row r="986448" spans="68:68" customFormat="1">
      <c r="BP986448" s="90"/>
    </row>
    <row r="986449" spans="68:68" customFormat="1">
      <c r="BP986449" s="90"/>
    </row>
    <row r="986450" spans="68:68" customFormat="1">
      <c r="BP986450" s="90"/>
    </row>
    <row r="986451" spans="68:68" customFormat="1">
      <c r="BP986451" s="90"/>
    </row>
    <row r="986452" spans="68:68" customFormat="1">
      <c r="BP986452" s="90"/>
    </row>
    <row r="986453" spans="68:68" customFormat="1">
      <c r="BP986453" s="90"/>
    </row>
    <row r="986454" spans="68:68" customFormat="1">
      <c r="BP986454" s="90"/>
    </row>
    <row r="986455" spans="68:68" customFormat="1">
      <c r="BP986455" s="90"/>
    </row>
    <row r="986456" spans="68:68" customFormat="1">
      <c r="BP986456" s="90"/>
    </row>
    <row r="986457" spans="68:68" customFormat="1">
      <c r="BP986457" s="90"/>
    </row>
    <row r="986458" spans="68:68" customFormat="1">
      <c r="BP986458" s="90"/>
    </row>
    <row r="986459" spans="68:68" customFormat="1">
      <c r="BP986459" s="90"/>
    </row>
    <row r="986460" spans="68:68" customFormat="1">
      <c r="BP986460" s="90"/>
    </row>
    <row r="986461" spans="68:68" customFormat="1">
      <c r="BP986461" s="90"/>
    </row>
    <row r="986462" spans="68:68" customFormat="1">
      <c r="BP986462" s="90"/>
    </row>
    <row r="986463" spans="68:68" customFormat="1">
      <c r="BP986463" s="90"/>
    </row>
    <row r="986464" spans="68:68" customFormat="1">
      <c r="BP986464" s="90"/>
    </row>
    <row r="986465" spans="68:68" customFormat="1">
      <c r="BP986465" s="90"/>
    </row>
    <row r="986466" spans="68:68" customFormat="1">
      <c r="BP986466" s="90"/>
    </row>
    <row r="986467" spans="68:68" customFormat="1">
      <c r="BP986467" s="90"/>
    </row>
    <row r="986468" spans="68:68" customFormat="1">
      <c r="BP986468" s="90"/>
    </row>
    <row r="986469" spans="68:68" customFormat="1">
      <c r="BP986469" s="90"/>
    </row>
    <row r="986470" spans="68:68" customFormat="1">
      <c r="BP986470" s="90"/>
    </row>
    <row r="986471" spans="68:68" customFormat="1">
      <c r="BP986471" s="90"/>
    </row>
    <row r="986472" spans="68:68" customFormat="1">
      <c r="BP986472" s="90"/>
    </row>
    <row r="986473" spans="68:68" customFormat="1">
      <c r="BP986473" s="90"/>
    </row>
    <row r="986474" spans="68:68" customFormat="1">
      <c r="BP986474" s="90"/>
    </row>
    <row r="986475" spans="68:68" customFormat="1">
      <c r="BP986475" s="90"/>
    </row>
    <row r="986476" spans="68:68" customFormat="1">
      <c r="BP986476" s="90"/>
    </row>
    <row r="986477" spans="68:68" customFormat="1">
      <c r="BP986477" s="90"/>
    </row>
    <row r="986478" spans="68:68" customFormat="1">
      <c r="BP986478" s="90"/>
    </row>
    <row r="986479" spans="68:68" customFormat="1">
      <c r="BP986479" s="90"/>
    </row>
    <row r="986480" spans="68:68" customFormat="1">
      <c r="BP986480" s="90"/>
    </row>
    <row r="986481" spans="68:68" customFormat="1">
      <c r="BP986481" s="90"/>
    </row>
    <row r="986482" spans="68:68" customFormat="1">
      <c r="BP986482" s="90"/>
    </row>
    <row r="986483" spans="68:68" customFormat="1">
      <c r="BP986483" s="90"/>
    </row>
    <row r="986484" spans="68:68" customFormat="1">
      <c r="BP986484" s="90"/>
    </row>
    <row r="986485" spans="68:68" customFormat="1">
      <c r="BP986485" s="90"/>
    </row>
    <row r="986486" spans="68:68" customFormat="1">
      <c r="BP986486" s="90"/>
    </row>
    <row r="986487" spans="68:68" customFormat="1">
      <c r="BP986487" s="90"/>
    </row>
    <row r="986488" spans="68:68" customFormat="1">
      <c r="BP986488" s="90"/>
    </row>
    <row r="986489" spans="68:68" customFormat="1">
      <c r="BP986489" s="90"/>
    </row>
    <row r="986490" spans="68:68" customFormat="1">
      <c r="BP986490" s="90"/>
    </row>
    <row r="986491" spans="68:68" customFormat="1">
      <c r="BP986491" s="90"/>
    </row>
    <row r="986492" spans="68:68" customFormat="1">
      <c r="BP986492" s="90"/>
    </row>
    <row r="986493" spans="68:68" customFormat="1">
      <c r="BP986493" s="90"/>
    </row>
    <row r="986494" spans="68:68" customFormat="1">
      <c r="BP986494" s="90"/>
    </row>
    <row r="986495" spans="68:68" customFormat="1">
      <c r="BP986495" s="90"/>
    </row>
    <row r="986496" spans="68:68" customFormat="1">
      <c r="BP986496" s="90"/>
    </row>
    <row r="986497" spans="68:68" customFormat="1">
      <c r="BP986497" s="90"/>
    </row>
    <row r="986498" spans="68:68" customFormat="1">
      <c r="BP986498" s="90"/>
    </row>
    <row r="986499" spans="68:68" customFormat="1">
      <c r="BP986499" s="90"/>
    </row>
    <row r="986500" spans="68:68" customFormat="1">
      <c r="BP986500" s="90"/>
    </row>
    <row r="986501" spans="68:68" customFormat="1">
      <c r="BP986501" s="90"/>
    </row>
    <row r="986502" spans="68:68" customFormat="1">
      <c r="BP986502" s="90"/>
    </row>
    <row r="986503" spans="68:68" customFormat="1">
      <c r="BP986503" s="90"/>
    </row>
    <row r="986504" spans="68:68" customFormat="1">
      <c r="BP986504" s="90"/>
    </row>
    <row r="986505" spans="68:68" customFormat="1">
      <c r="BP986505" s="90"/>
    </row>
    <row r="986506" spans="68:68" customFormat="1">
      <c r="BP986506" s="90"/>
    </row>
    <row r="986507" spans="68:68" customFormat="1">
      <c r="BP986507" s="90"/>
    </row>
    <row r="986508" spans="68:68" customFormat="1">
      <c r="BP986508" s="90"/>
    </row>
    <row r="986509" spans="68:68" customFormat="1">
      <c r="BP986509" s="90"/>
    </row>
    <row r="986510" spans="68:68" customFormat="1">
      <c r="BP986510" s="90"/>
    </row>
    <row r="986511" spans="68:68" customFormat="1">
      <c r="BP986511" s="90"/>
    </row>
    <row r="986512" spans="68:68" customFormat="1">
      <c r="BP986512" s="90"/>
    </row>
    <row r="986513" spans="68:68" customFormat="1">
      <c r="BP986513" s="90"/>
    </row>
    <row r="986514" spans="68:68" customFormat="1">
      <c r="BP986514" s="90"/>
    </row>
    <row r="986515" spans="68:68" customFormat="1">
      <c r="BP986515" s="90"/>
    </row>
    <row r="986516" spans="68:68" customFormat="1">
      <c r="BP986516" s="90"/>
    </row>
    <row r="986517" spans="68:68" customFormat="1">
      <c r="BP986517" s="90"/>
    </row>
    <row r="986518" spans="68:68" customFormat="1">
      <c r="BP986518" s="90"/>
    </row>
    <row r="986519" spans="68:68" customFormat="1">
      <c r="BP986519" s="90"/>
    </row>
    <row r="986520" spans="68:68" customFormat="1">
      <c r="BP986520" s="90"/>
    </row>
    <row r="986521" spans="68:68" customFormat="1">
      <c r="BP986521" s="90"/>
    </row>
    <row r="986522" spans="68:68" customFormat="1">
      <c r="BP986522" s="90"/>
    </row>
    <row r="986523" spans="68:68" customFormat="1">
      <c r="BP986523" s="90"/>
    </row>
    <row r="986524" spans="68:68" customFormat="1">
      <c r="BP986524" s="90"/>
    </row>
    <row r="986525" spans="68:68" customFormat="1">
      <c r="BP986525" s="90"/>
    </row>
    <row r="986526" spans="68:68" customFormat="1">
      <c r="BP986526" s="90"/>
    </row>
    <row r="986527" spans="68:68" customFormat="1">
      <c r="BP986527" s="90"/>
    </row>
    <row r="986528" spans="68:68" customFormat="1">
      <c r="BP986528" s="90"/>
    </row>
    <row r="986529" spans="68:68" customFormat="1">
      <c r="BP986529" s="90"/>
    </row>
    <row r="986530" spans="68:68" customFormat="1">
      <c r="BP986530" s="90"/>
    </row>
    <row r="986531" spans="68:68" customFormat="1">
      <c r="BP986531" s="90"/>
    </row>
    <row r="986532" spans="68:68" customFormat="1">
      <c r="BP986532" s="90"/>
    </row>
    <row r="986533" spans="68:68" customFormat="1">
      <c r="BP986533" s="90"/>
    </row>
    <row r="986534" spans="68:68" customFormat="1">
      <c r="BP986534" s="90"/>
    </row>
    <row r="986535" spans="68:68" customFormat="1">
      <c r="BP986535" s="90"/>
    </row>
    <row r="986536" spans="68:68" customFormat="1">
      <c r="BP986536" s="90"/>
    </row>
    <row r="986537" spans="68:68" customFormat="1">
      <c r="BP986537" s="90"/>
    </row>
    <row r="986538" spans="68:68" customFormat="1">
      <c r="BP986538" s="90"/>
    </row>
    <row r="986539" spans="68:68" customFormat="1">
      <c r="BP986539" s="90"/>
    </row>
    <row r="986540" spans="68:68" customFormat="1">
      <c r="BP986540" s="90"/>
    </row>
    <row r="986541" spans="68:68" customFormat="1">
      <c r="BP986541" s="90"/>
    </row>
    <row r="986542" spans="68:68" customFormat="1">
      <c r="BP986542" s="90"/>
    </row>
    <row r="986543" spans="68:68" customFormat="1">
      <c r="BP986543" s="90"/>
    </row>
    <row r="986544" spans="68:68" customFormat="1">
      <c r="BP986544" s="90"/>
    </row>
    <row r="986545" spans="68:68" customFormat="1">
      <c r="BP986545" s="90"/>
    </row>
    <row r="986546" spans="68:68" customFormat="1">
      <c r="BP986546" s="90"/>
    </row>
    <row r="986547" spans="68:68" customFormat="1">
      <c r="BP986547" s="90"/>
    </row>
    <row r="986548" spans="68:68" customFormat="1">
      <c r="BP986548" s="90"/>
    </row>
    <row r="986549" spans="68:68" customFormat="1">
      <c r="BP986549" s="90"/>
    </row>
    <row r="986550" spans="68:68" customFormat="1">
      <c r="BP986550" s="90"/>
    </row>
    <row r="986551" spans="68:68" customFormat="1">
      <c r="BP986551" s="90"/>
    </row>
    <row r="986552" spans="68:68" customFormat="1">
      <c r="BP986552" s="90"/>
    </row>
    <row r="986553" spans="68:68" customFormat="1">
      <c r="BP986553" s="90"/>
    </row>
    <row r="986554" spans="68:68" customFormat="1">
      <c r="BP986554" s="90"/>
    </row>
    <row r="986555" spans="68:68" customFormat="1">
      <c r="BP986555" s="90"/>
    </row>
    <row r="986556" spans="68:68" customFormat="1">
      <c r="BP986556" s="90"/>
    </row>
    <row r="986557" spans="68:68" customFormat="1">
      <c r="BP986557" s="90"/>
    </row>
    <row r="986558" spans="68:68" customFormat="1">
      <c r="BP986558" s="90"/>
    </row>
    <row r="986559" spans="68:68" customFormat="1">
      <c r="BP986559" s="90"/>
    </row>
    <row r="986560" spans="68:68" customFormat="1">
      <c r="BP986560" s="90"/>
    </row>
    <row r="986561" spans="68:68" customFormat="1">
      <c r="BP986561" s="90"/>
    </row>
    <row r="986562" spans="68:68" customFormat="1">
      <c r="BP986562" s="90"/>
    </row>
    <row r="986563" spans="68:68" customFormat="1">
      <c r="BP986563" s="90"/>
    </row>
    <row r="986564" spans="68:68" customFormat="1">
      <c r="BP986564" s="90"/>
    </row>
    <row r="986565" spans="68:68" customFormat="1">
      <c r="BP986565" s="90"/>
    </row>
    <row r="986566" spans="68:68" customFormat="1">
      <c r="BP986566" s="90"/>
    </row>
    <row r="986567" spans="68:68" customFormat="1">
      <c r="BP986567" s="90"/>
    </row>
    <row r="986568" spans="68:68" customFormat="1">
      <c r="BP986568" s="90"/>
    </row>
    <row r="986569" spans="68:68" customFormat="1">
      <c r="BP986569" s="90"/>
    </row>
    <row r="986570" spans="68:68" customFormat="1">
      <c r="BP986570" s="90"/>
    </row>
    <row r="986571" spans="68:68" customFormat="1">
      <c r="BP986571" s="90"/>
    </row>
    <row r="986572" spans="68:68" customFormat="1">
      <c r="BP986572" s="90"/>
    </row>
    <row r="986573" spans="68:68" customFormat="1">
      <c r="BP986573" s="90"/>
    </row>
    <row r="986574" spans="68:68" customFormat="1">
      <c r="BP986574" s="90"/>
    </row>
    <row r="986575" spans="68:68" customFormat="1">
      <c r="BP986575" s="90"/>
    </row>
    <row r="986576" spans="68:68" customFormat="1">
      <c r="BP986576" s="90"/>
    </row>
    <row r="986577" spans="68:68" customFormat="1">
      <c r="BP986577" s="90"/>
    </row>
    <row r="986578" spans="68:68" customFormat="1">
      <c r="BP986578" s="90"/>
    </row>
    <row r="986579" spans="68:68" customFormat="1">
      <c r="BP986579" s="90"/>
    </row>
    <row r="986580" spans="68:68" customFormat="1">
      <c r="BP986580" s="90"/>
    </row>
    <row r="986581" spans="68:68" customFormat="1">
      <c r="BP986581" s="90"/>
    </row>
    <row r="986582" spans="68:68" customFormat="1">
      <c r="BP986582" s="90"/>
    </row>
    <row r="986583" spans="68:68" customFormat="1">
      <c r="BP986583" s="90"/>
    </row>
    <row r="986584" spans="68:68" customFormat="1">
      <c r="BP986584" s="90"/>
    </row>
    <row r="986585" spans="68:68" customFormat="1">
      <c r="BP986585" s="90"/>
    </row>
    <row r="986586" spans="68:68" customFormat="1">
      <c r="BP986586" s="90"/>
    </row>
    <row r="986587" spans="68:68" customFormat="1">
      <c r="BP986587" s="90"/>
    </row>
    <row r="986588" spans="68:68" customFormat="1">
      <c r="BP986588" s="90"/>
    </row>
    <row r="986589" spans="68:68" customFormat="1">
      <c r="BP986589" s="90"/>
    </row>
    <row r="986590" spans="68:68" customFormat="1">
      <c r="BP986590" s="90"/>
    </row>
    <row r="986591" spans="68:68" customFormat="1">
      <c r="BP986591" s="90"/>
    </row>
    <row r="986592" spans="68:68" customFormat="1">
      <c r="BP986592" s="90"/>
    </row>
    <row r="986593" spans="68:68" customFormat="1">
      <c r="BP986593" s="90"/>
    </row>
    <row r="986594" spans="68:68" customFormat="1">
      <c r="BP986594" s="90"/>
    </row>
    <row r="986595" spans="68:68" customFormat="1">
      <c r="BP986595" s="90"/>
    </row>
    <row r="986596" spans="68:68" customFormat="1">
      <c r="BP986596" s="90"/>
    </row>
    <row r="986597" spans="68:68" customFormat="1">
      <c r="BP986597" s="90"/>
    </row>
    <row r="986598" spans="68:68" customFormat="1">
      <c r="BP986598" s="90"/>
    </row>
    <row r="986599" spans="68:68" customFormat="1">
      <c r="BP986599" s="90"/>
    </row>
    <row r="986600" spans="68:68" customFormat="1">
      <c r="BP986600" s="90"/>
    </row>
    <row r="986601" spans="68:68" customFormat="1">
      <c r="BP986601" s="90"/>
    </row>
    <row r="986602" spans="68:68" customFormat="1">
      <c r="BP986602" s="90"/>
    </row>
    <row r="986603" spans="68:68" customFormat="1">
      <c r="BP986603" s="90"/>
    </row>
    <row r="986604" spans="68:68" customFormat="1">
      <c r="BP986604" s="90"/>
    </row>
    <row r="986605" spans="68:68" customFormat="1">
      <c r="BP986605" s="90"/>
    </row>
    <row r="986606" spans="68:68" customFormat="1">
      <c r="BP986606" s="90"/>
    </row>
    <row r="986607" spans="68:68" customFormat="1">
      <c r="BP986607" s="90"/>
    </row>
    <row r="986608" spans="68:68" customFormat="1">
      <c r="BP986608" s="90"/>
    </row>
    <row r="986609" spans="68:68" customFormat="1">
      <c r="BP986609" s="90"/>
    </row>
    <row r="986610" spans="68:68" customFormat="1">
      <c r="BP986610" s="90"/>
    </row>
    <row r="986611" spans="68:68" customFormat="1">
      <c r="BP986611" s="90"/>
    </row>
    <row r="986612" spans="68:68" customFormat="1">
      <c r="BP986612" s="90"/>
    </row>
    <row r="986613" spans="68:68" customFormat="1">
      <c r="BP986613" s="90"/>
    </row>
    <row r="986614" spans="68:68" customFormat="1">
      <c r="BP986614" s="90"/>
    </row>
    <row r="986615" spans="68:68" customFormat="1">
      <c r="BP986615" s="90"/>
    </row>
    <row r="986616" spans="68:68" customFormat="1">
      <c r="BP986616" s="90"/>
    </row>
    <row r="986617" spans="68:68" customFormat="1">
      <c r="BP986617" s="90"/>
    </row>
    <row r="986618" spans="68:68" customFormat="1">
      <c r="BP986618" s="90"/>
    </row>
    <row r="986619" spans="68:68" customFormat="1">
      <c r="BP986619" s="90"/>
    </row>
    <row r="986620" spans="68:68" customFormat="1">
      <c r="BP986620" s="90"/>
    </row>
    <row r="986621" spans="68:68" customFormat="1">
      <c r="BP986621" s="90"/>
    </row>
    <row r="986622" spans="68:68" customFormat="1">
      <c r="BP986622" s="90"/>
    </row>
    <row r="986623" spans="68:68" customFormat="1">
      <c r="BP986623" s="90"/>
    </row>
    <row r="986624" spans="68:68" customFormat="1">
      <c r="BP986624" s="90"/>
    </row>
    <row r="986625" spans="68:68" customFormat="1">
      <c r="BP986625" s="90"/>
    </row>
    <row r="986626" spans="68:68" customFormat="1">
      <c r="BP986626" s="90"/>
    </row>
    <row r="986627" spans="68:68" customFormat="1">
      <c r="BP986627" s="90"/>
    </row>
    <row r="986628" spans="68:68" customFormat="1">
      <c r="BP986628" s="90"/>
    </row>
    <row r="986629" spans="68:68" customFormat="1">
      <c r="BP986629" s="90"/>
    </row>
    <row r="986630" spans="68:68" customFormat="1">
      <c r="BP986630" s="90"/>
    </row>
    <row r="986631" spans="68:68" customFormat="1">
      <c r="BP986631" s="90"/>
    </row>
    <row r="986632" spans="68:68" customFormat="1">
      <c r="BP986632" s="90"/>
    </row>
    <row r="986633" spans="68:68" customFormat="1">
      <c r="BP986633" s="90"/>
    </row>
    <row r="986634" spans="68:68" customFormat="1">
      <c r="BP986634" s="90"/>
    </row>
    <row r="986635" spans="68:68" customFormat="1">
      <c r="BP986635" s="90"/>
    </row>
    <row r="986636" spans="68:68" customFormat="1">
      <c r="BP986636" s="90"/>
    </row>
    <row r="986637" spans="68:68" customFormat="1">
      <c r="BP986637" s="90"/>
    </row>
    <row r="986638" spans="68:68" customFormat="1">
      <c r="BP986638" s="90"/>
    </row>
    <row r="986639" spans="68:68" customFormat="1">
      <c r="BP986639" s="90"/>
    </row>
    <row r="986640" spans="68:68" customFormat="1">
      <c r="BP986640" s="90"/>
    </row>
    <row r="986641" spans="68:68" customFormat="1">
      <c r="BP986641" s="90"/>
    </row>
    <row r="986642" spans="68:68" customFormat="1">
      <c r="BP986642" s="90"/>
    </row>
    <row r="986643" spans="68:68" customFormat="1">
      <c r="BP986643" s="90"/>
    </row>
    <row r="986644" spans="68:68" customFormat="1">
      <c r="BP986644" s="90"/>
    </row>
    <row r="986645" spans="68:68" customFormat="1">
      <c r="BP986645" s="90"/>
    </row>
    <row r="986646" spans="68:68" customFormat="1">
      <c r="BP986646" s="90"/>
    </row>
    <row r="986647" spans="68:68" customFormat="1">
      <c r="BP986647" s="90"/>
    </row>
    <row r="986648" spans="68:68" customFormat="1">
      <c r="BP986648" s="90"/>
    </row>
    <row r="986649" spans="68:68" customFormat="1">
      <c r="BP986649" s="90"/>
    </row>
    <row r="986650" spans="68:68" customFormat="1">
      <c r="BP986650" s="90"/>
    </row>
    <row r="986651" spans="68:68" customFormat="1">
      <c r="BP986651" s="90"/>
    </row>
    <row r="986652" spans="68:68" customFormat="1">
      <c r="BP986652" s="90"/>
    </row>
    <row r="986653" spans="68:68" customFormat="1">
      <c r="BP986653" s="90"/>
    </row>
    <row r="986654" spans="68:68" customFormat="1">
      <c r="BP986654" s="90"/>
    </row>
    <row r="986655" spans="68:68" customFormat="1">
      <c r="BP986655" s="90"/>
    </row>
    <row r="986656" spans="68:68" customFormat="1">
      <c r="BP986656" s="90"/>
    </row>
    <row r="986657" spans="68:68" customFormat="1">
      <c r="BP986657" s="90"/>
    </row>
    <row r="986658" spans="68:68" customFormat="1">
      <c r="BP986658" s="90"/>
    </row>
    <row r="986659" spans="68:68" customFormat="1">
      <c r="BP986659" s="90"/>
    </row>
    <row r="986660" spans="68:68" customFormat="1">
      <c r="BP986660" s="90"/>
    </row>
    <row r="986661" spans="68:68" customFormat="1">
      <c r="BP986661" s="90"/>
    </row>
    <row r="986662" spans="68:68" customFormat="1">
      <c r="BP986662" s="90"/>
    </row>
    <row r="986663" spans="68:68" customFormat="1">
      <c r="BP986663" s="90"/>
    </row>
    <row r="986664" spans="68:68" customFormat="1">
      <c r="BP986664" s="90"/>
    </row>
    <row r="986665" spans="68:68" customFormat="1">
      <c r="BP986665" s="90"/>
    </row>
    <row r="986666" spans="68:68" customFormat="1">
      <c r="BP986666" s="90"/>
    </row>
    <row r="986667" spans="68:68" customFormat="1">
      <c r="BP986667" s="90"/>
    </row>
    <row r="986668" spans="68:68" customFormat="1">
      <c r="BP986668" s="90"/>
    </row>
    <row r="986669" spans="68:68" customFormat="1">
      <c r="BP986669" s="90"/>
    </row>
    <row r="986670" spans="68:68" customFormat="1">
      <c r="BP986670" s="90"/>
    </row>
    <row r="986671" spans="68:68" customFormat="1">
      <c r="BP986671" s="90"/>
    </row>
    <row r="986672" spans="68:68" customFormat="1">
      <c r="BP986672" s="90"/>
    </row>
    <row r="986673" spans="68:68" customFormat="1">
      <c r="BP986673" s="90"/>
    </row>
    <row r="986674" spans="68:68" customFormat="1">
      <c r="BP986674" s="90"/>
    </row>
    <row r="986675" spans="68:68" customFormat="1">
      <c r="BP986675" s="90"/>
    </row>
    <row r="986676" spans="68:68" customFormat="1">
      <c r="BP986676" s="90"/>
    </row>
    <row r="986677" spans="68:68" customFormat="1">
      <c r="BP986677" s="90"/>
    </row>
    <row r="986678" spans="68:68" customFormat="1">
      <c r="BP986678" s="90"/>
    </row>
    <row r="986679" spans="68:68" customFormat="1">
      <c r="BP986679" s="90"/>
    </row>
    <row r="986680" spans="68:68" customFormat="1">
      <c r="BP986680" s="90"/>
    </row>
    <row r="986681" spans="68:68" customFormat="1">
      <c r="BP986681" s="90"/>
    </row>
    <row r="986682" spans="68:68" customFormat="1">
      <c r="BP986682" s="90"/>
    </row>
    <row r="986683" spans="68:68" customFormat="1">
      <c r="BP986683" s="90"/>
    </row>
    <row r="986684" spans="68:68" customFormat="1">
      <c r="BP986684" s="90"/>
    </row>
    <row r="986685" spans="68:68" customFormat="1">
      <c r="BP986685" s="90"/>
    </row>
    <row r="986686" spans="68:68" customFormat="1">
      <c r="BP986686" s="90"/>
    </row>
    <row r="986687" spans="68:68" customFormat="1">
      <c r="BP986687" s="90"/>
    </row>
    <row r="986688" spans="68:68" customFormat="1">
      <c r="BP986688" s="90"/>
    </row>
    <row r="986689" spans="68:68" customFormat="1">
      <c r="BP986689" s="90"/>
    </row>
    <row r="986690" spans="68:68" customFormat="1">
      <c r="BP986690" s="90"/>
    </row>
    <row r="986691" spans="68:68" customFormat="1">
      <c r="BP986691" s="90"/>
    </row>
    <row r="986692" spans="68:68" customFormat="1">
      <c r="BP986692" s="90"/>
    </row>
    <row r="986693" spans="68:68" customFormat="1">
      <c r="BP986693" s="90"/>
    </row>
    <row r="986694" spans="68:68" customFormat="1">
      <c r="BP986694" s="90"/>
    </row>
    <row r="986695" spans="68:68" customFormat="1">
      <c r="BP986695" s="90"/>
    </row>
    <row r="986696" spans="68:68" customFormat="1">
      <c r="BP986696" s="90"/>
    </row>
    <row r="986697" spans="68:68" customFormat="1">
      <c r="BP986697" s="90"/>
    </row>
    <row r="986698" spans="68:68" customFormat="1">
      <c r="BP986698" s="90"/>
    </row>
    <row r="986699" spans="68:68" customFormat="1">
      <c r="BP986699" s="90"/>
    </row>
    <row r="986700" spans="68:68" customFormat="1">
      <c r="BP986700" s="90"/>
    </row>
    <row r="986701" spans="68:68" customFormat="1">
      <c r="BP986701" s="90"/>
    </row>
    <row r="986702" spans="68:68" customFormat="1">
      <c r="BP986702" s="90"/>
    </row>
    <row r="986703" spans="68:68" customFormat="1">
      <c r="BP986703" s="90"/>
    </row>
    <row r="986704" spans="68:68" customFormat="1">
      <c r="BP986704" s="90"/>
    </row>
    <row r="986705" spans="68:68" customFormat="1">
      <c r="BP986705" s="90"/>
    </row>
    <row r="986706" spans="68:68" customFormat="1">
      <c r="BP986706" s="90"/>
    </row>
    <row r="986707" spans="68:68" customFormat="1">
      <c r="BP986707" s="90"/>
    </row>
    <row r="986708" spans="68:68" customFormat="1">
      <c r="BP986708" s="90"/>
    </row>
    <row r="986709" spans="68:68" customFormat="1">
      <c r="BP986709" s="90"/>
    </row>
    <row r="986710" spans="68:68" customFormat="1">
      <c r="BP986710" s="90"/>
    </row>
    <row r="986711" spans="68:68" customFormat="1">
      <c r="BP986711" s="90"/>
    </row>
    <row r="986712" spans="68:68" customFormat="1">
      <c r="BP986712" s="90"/>
    </row>
    <row r="986713" spans="68:68" customFormat="1">
      <c r="BP986713" s="90"/>
    </row>
    <row r="986714" spans="68:68" customFormat="1">
      <c r="BP986714" s="90"/>
    </row>
    <row r="986715" spans="68:68" customFormat="1">
      <c r="BP986715" s="90"/>
    </row>
    <row r="986716" spans="68:68" customFormat="1">
      <c r="BP986716" s="90"/>
    </row>
    <row r="986717" spans="68:68" customFormat="1">
      <c r="BP986717" s="90"/>
    </row>
    <row r="986718" spans="68:68" customFormat="1">
      <c r="BP986718" s="90"/>
    </row>
    <row r="986719" spans="68:68" customFormat="1">
      <c r="BP986719" s="90"/>
    </row>
    <row r="986720" spans="68:68" customFormat="1">
      <c r="BP986720" s="90"/>
    </row>
    <row r="986721" spans="68:68" customFormat="1">
      <c r="BP986721" s="90"/>
    </row>
    <row r="986722" spans="68:68" customFormat="1">
      <c r="BP986722" s="90"/>
    </row>
    <row r="986723" spans="68:68" customFormat="1">
      <c r="BP986723" s="90"/>
    </row>
    <row r="986724" spans="68:68" customFormat="1">
      <c r="BP986724" s="90"/>
    </row>
    <row r="986725" spans="68:68" customFormat="1">
      <c r="BP986725" s="90"/>
    </row>
    <row r="986726" spans="68:68" customFormat="1">
      <c r="BP986726" s="90"/>
    </row>
    <row r="986727" spans="68:68" customFormat="1">
      <c r="BP986727" s="90"/>
    </row>
    <row r="986728" spans="68:68" customFormat="1">
      <c r="BP986728" s="90"/>
    </row>
    <row r="986729" spans="68:68" customFormat="1">
      <c r="BP986729" s="90"/>
    </row>
    <row r="986730" spans="68:68" customFormat="1">
      <c r="BP986730" s="90"/>
    </row>
    <row r="986731" spans="68:68" customFormat="1">
      <c r="BP986731" s="90"/>
    </row>
    <row r="986732" spans="68:68" customFormat="1">
      <c r="BP986732" s="90"/>
    </row>
    <row r="986733" spans="68:68" customFormat="1">
      <c r="BP986733" s="90"/>
    </row>
    <row r="986734" spans="68:68" customFormat="1">
      <c r="BP986734" s="90"/>
    </row>
    <row r="986735" spans="68:68" customFormat="1">
      <c r="BP986735" s="90"/>
    </row>
    <row r="986736" spans="68:68" customFormat="1">
      <c r="BP986736" s="90"/>
    </row>
    <row r="986737" spans="68:68" customFormat="1">
      <c r="BP986737" s="90"/>
    </row>
    <row r="986738" spans="68:68" customFormat="1">
      <c r="BP986738" s="90"/>
    </row>
    <row r="986739" spans="68:68" customFormat="1">
      <c r="BP986739" s="90"/>
    </row>
    <row r="986740" spans="68:68" customFormat="1">
      <c r="BP986740" s="90"/>
    </row>
    <row r="986741" spans="68:68" customFormat="1">
      <c r="BP986741" s="90"/>
    </row>
    <row r="986742" spans="68:68" customFormat="1">
      <c r="BP986742" s="90"/>
    </row>
    <row r="986743" spans="68:68" customFormat="1">
      <c r="BP986743" s="90"/>
    </row>
    <row r="986744" spans="68:68" customFormat="1">
      <c r="BP986744" s="90"/>
    </row>
    <row r="986745" spans="68:68" customFormat="1">
      <c r="BP986745" s="90"/>
    </row>
    <row r="986746" spans="68:68" customFormat="1">
      <c r="BP986746" s="90"/>
    </row>
    <row r="986747" spans="68:68" customFormat="1">
      <c r="BP986747" s="90"/>
    </row>
    <row r="986748" spans="68:68" customFormat="1">
      <c r="BP986748" s="90"/>
    </row>
    <row r="986749" spans="68:68" customFormat="1">
      <c r="BP986749" s="90"/>
    </row>
    <row r="986750" spans="68:68" customFormat="1">
      <c r="BP986750" s="90"/>
    </row>
    <row r="986751" spans="68:68" customFormat="1">
      <c r="BP986751" s="90"/>
    </row>
    <row r="986752" spans="68:68" customFormat="1">
      <c r="BP986752" s="90"/>
    </row>
    <row r="986753" spans="68:68" customFormat="1">
      <c r="BP986753" s="90"/>
    </row>
    <row r="986754" spans="68:68" customFormat="1">
      <c r="BP986754" s="90"/>
    </row>
    <row r="986755" spans="68:68" customFormat="1">
      <c r="BP986755" s="90"/>
    </row>
    <row r="986756" spans="68:68" customFormat="1">
      <c r="BP986756" s="90"/>
    </row>
    <row r="986757" spans="68:68" customFormat="1">
      <c r="BP986757" s="90"/>
    </row>
    <row r="986758" spans="68:68" customFormat="1">
      <c r="BP986758" s="90"/>
    </row>
    <row r="986759" spans="68:68" customFormat="1">
      <c r="BP986759" s="90"/>
    </row>
    <row r="986760" spans="68:68" customFormat="1">
      <c r="BP986760" s="90"/>
    </row>
    <row r="986761" spans="68:68" customFormat="1">
      <c r="BP986761" s="90"/>
    </row>
    <row r="986762" spans="68:68" customFormat="1">
      <c r="BP986762" s="90"/>
    </row>
    <row r="986763" spans="68:68" customFormat="1">
      <c r="BP986763" s="90"/>
    </row>
    <row r="986764" spans="68:68" customFormat="1">
      <c r="BP986764" s="90"/>
    </row>
    <row r="986765" spans="68:68" customFormat="1">
      <c r="BP986765" s="90"/>
    </row>
    <row r="986766" spans="68:68" customFormat="1">
      <c r="BP986766" s="90"/>
    </row>
    <row r="986767" spans="68:68" customFormat="1">
      <c r="BP986767" s="90"/>
    </row>
    <row r="986768" spans="68:68" customFormat="1">
      <c r="BP986768" s="90"/>
    </row>
    <row r="986769" spans="68:68" customFormat="1">
      <c r="BP986769" s="90"/>
    </row>
    <row r="986770" spans="68:68" customFormat="1">
      <c r="BP986770" s="90"/>
    </row>
    <row r="986771" spans="68:68" customFormat="1">
      <c r="BP986771" s="90"/>
    </row>
    <row r="986772" spans="68:68" customFormat="1">
      <c r="BP986772" s="90"/>
    </row>
    <row r="986773" spans="68:68" customFormat="1">
      <c r="BP986773" s="90"/>
    </row>
    <row r="986774" spans="68:68" customFormat="1">
      <c r="BP986774" s="90"/>
    </row>
    <row r="986775" spans="68:68" customFormat="1">
      <c r="BP986775" s="90"/>
    </row>
    <row r="986776" spans="68:68" customFormat="1">
      <c r="BP986776" s="90"/>
    </row>
    <row r="986777" spans="68:68" customFormat="1">
      <c r="BP986777" s="90"/>
    </row>
    <row r="986778" spans="68:68" customFormat="1">
      <c r="BP986778" s="90"/>
    </row>
    <row r="986779" spans="68:68" customFormat="1">
      <c r="BP986779" s="90"/>
    </row>
    <row r="986780" spans="68:68" customFormat="1">
      <c r="BP986780" s="90"/>
    </row>
    <row r="986781" spans="68:68" customFormat="1">
      <c r="BP986781" s="90"/>
    </row>
    <row r="986782" spans="68:68" customFormat="1">
      <c r="BP986782" s="90"/>
    </row>
    <row r="986783" spans="68:68" customFormat="1">
      <c r="BP986783" s="90"/>
    </row>
    <row r="986784" spans="68:68" customFormat="1">
      <c r="BP986784" s="90"/>
    </row>
    <row r="986785" spans="68:68" customFormat="1">
      <c r="BP986785" s="90"/>
    </row>
    <row r="986786" spans="68:68" customFormat="1">
      <c r="BP986786" s="90"/>
    </row>
    <row r="986787" spans="68:68" customFormat="1">
      <c r="BP986787" s="90"/>
    </row>
    <row r="986788" spans="68:68" customFormat="1">
      <c r="BP986788" s="90"/>
    </row>
    <row r="986789" spans="68:68" customFormat="1">
      <c r="BP986789" s="90"/>
    </row>
    <row r="986790" spans="68:68" customFormat="1">
      <c r="BP986790" s="90"/>
    </row>
    <row r="986791" spans="68:68" customFormat="1">
      <c r="BP986791" s="90"/>
    </row>
    <row r="986792" spans="68:68" customFormat="1">
      <c r="BP986792" s="90"/>
    </row>
    <row r="986793" spans="68:68" customFormat="1">
      <c r="BP986793" s="90"/>
    </row>
    <row r="986794" spans="68:68" customFormat="1">
      <c r="BP986794" s="90"/>
    </row>
    <row r="986795" spans="68:68" customFormat="1">
      <c r="BP986795" s="90"/>
    </row>
    <row r="986796" spans="68:68" customFormat="1">
      <c r="BP986796" s="90"/>
    </row>
    <row r="986797" spans="68:68" customFormat="1">
      <c r="BP986797" s="90"/>
    </row>
    <row r="986798" spans="68:68" customFormat="1">
      <c r="BP986798" s="90"/>
    </row>
    <row r="986799" spans="68:68" customFormat="1">
      <c r="BP986799" s="90"/>
    </row>
    <row r="986800" spans="68:68" customFormat="1">
      <c r="BP986800" s="90"/>
    </row>
    <row r="986801" spans="68:68" customFormat="1">
      <c r="BP986801" s="90"/>
    </row>
    <row r="986802" spans="68:68" customFormat="1">
      <c r="BP986802" s="90"/>
    </row>
    <row r="986803" spans="68:68" customFormat="1">
      <c r="BP986803" s="90"/>
    </row>
    <row r="986804" spans="68:68" customFormat="1">
      <c r="BP986804" s="90"/>
    </row>
    <row r="986805" spans="68:68" customFormat="1">
      <c r="BP986805" s="90"/>
    </row>
    <row r="986806" spans="68:68" customFormat="1">
      <c r="BP986806" s="90"/>
    </row>
    <row r="986807" spans="68:68" customFormat="1">
      <c r="BP986807" s="90"/>
    </row>
    <row r="986808" spans="68:68" customFormat="1">
      <c r="BP986808" s="90"/>
    </row>
    <row r="986809" spans="68:68" customFormat="1">
      <c r="BP986809" s="90"/>
    </row>
    <row r="986810" spans="68:68" customFormat="1">
      <c r="BP986810" s="90"/>
    </row>
    <row r="986811" spans="68:68" customFormat="1">
      <c r="BP986811" s="90"/>
    </row>
    <row r="986812" spans="68:68" customFormat="1">
      <c r="BP986812" s="90"/>
    </row>
    <row r="986813" spans="68:68" customFormat="1">
      <c r="BP986813" s="90"/>
    </row>
    <row r="986814" spans="68:68" customFormat="1">
      <c r="BP986814" s="90"/>
    </row>
    <row r="986815" spans="68:68" customFormat="1">
      <c r="BP986815" s="90"/>
    </row>
    <row r="986816" spans="68:68" customFormat="1">
      <c r="BP986816" s="90"/>
    </row>
    <row r="986817" spans="68:68" customFormat="1">
      <c r="BP986817" s="90"/>
    </row>
    <row r="986818" spans="68:68" customFormat="1">
      <c r="BP986818" s="90"/>
    </row>
    <row r="986819" spans="68:68" customFormat="1">
      <c r="BP986819" s="90"/>
    </row>
    <row r="986820" spans="68:68" customFormat="1">
      <c r="BP986820" s="90"/>
    </row>
    <row r="986821" spans="68:68" customFormat="1">
      <c r="BP986821" s="90"/>
    </row>
    <row r="986822" spans="68:68" customFormat="1">
      <c r="BP986822" s="90"/>
    </row>
    <row r="986823" spans="68:68" customFormat="1">
      <c r="BP986823" s="90"/>
    </row>
    <row r="986824" spans="68:68" customFormat="1">
      <c r="BP986824" s="90"/>
    </row>
    <row r="986825" spans="68:68" customFormat="1">
      <c r="BP986825" s="90"/>
    </row>
    <row r="986826" spans="68:68" customFormat="1">
      <c r="BP986826" s="90"/>
    </row>
    <row r="986827" spans="68:68" customFormat="1">
      <c r="BP986827" s="90"/>
    </row>
    <row r="986828" spans="68:68" customFormat="1">
      <c r="BP986828" s="90"/>
    </row>
    <row r="986829" spans="68:68" customFormat="1">
      <c r="BP986829" s="90"/>
    </row>
    <row r="986830" spans="68:68" customFormat="1">
      <c r="BP986830" s="90"/>
    </row>
    <row r="986831" spans="68:68" customFormat="1">
      <c r="BP986831" s="90"/>
    </row>
    <row r="986832" spans="68:68" customFormat="1">
      <c r="BP986832" s="90"/>
    </row>
    <row r="986833" spans="68:68" customFormat="1">
      <c r="BP986833" s="90"/>
    </row>
    <row r="986834" spans="68:68" customFormat="1">
      <c r="BP986834" s="90"/>
    </row>
    <row r="986835" spans="68:68" customFormat="1">
      <c r="BP986835" s="90"/>
    </row>
    <row r="986836" spans="68:68" customFormat="1">
      <c r="BP986836" s="90"/>
    </row>
    <row r="986837" spans="68:68" customFormat="1">
      <c r="BP986837" s="90"/>
    </row>
    <row r="986838" spans="68:68" customFormat="1">
      <c r="BP986838" s="90"/>
    </row>
    <row r="986839" spans="68:68" customFormat="1">
      <c r="BP986839" s="90"/>
    </row>
    <row r="986840" spans="68:68" customFormat="1">
      <c r="BP986840" s="90"/>
    </row>
    <row r="986841" spans="68:68" customFormat="1">
      <c r="BP986841" s="90"/>
    </row>
    <row r="986842" spans="68:68" customFormat="1">
      <c r="BP986842" s="90"/>
    </row>
    <row r="986843" spans="68:68" customFormat="1">
      <c r="BP986843" s="90"/>
    </row>
    <row r="986844" spans="68:68" customFormat="1">
      <c r="BP986844" s="90"/>
    </row>
    <row r="986845" spans="68:68" customFormat="1">
      <c r="BP986845" s="90"/>
    </row>
    <row r="986846" spans="68:68" customFormat="1">
      <c r="BP986846" s="90"/>
    </row>
    <row r="986847" spans="68:68" customFormat="1">
      <c r="BP986847" s="90"/>
    </row>
    <row r="986848" spans="68:68" customFormat="1">
      <c r="BP986848" s="90"/>
    </row>
    <row r="986849" spans="68:68" customFormat="1">
      <c r="BP986849" s="90"/>
    </row>
    <row r="986850" spans="68:68" customFormat="1">
      <c r="BP986850" s="90"/>
    </row>
    <row r="986851" spans="68:68" customFormat="1">
      <c r="BP986851" s="90"/>
    </row>
    <row r="986852" spans="68:68" customFormat="1">
      <c r="BP986852" s="90"/>
    </row>
    <row r="986853" spans="68:68" customFormat="1">
      <c r="BP986853" s="90"/>
    </row>
    <row r="986854" spans="68:68" customFormat="1">
      <c r="BP986854" s="90"/>
    </row>
    <row r="986855" spans="68:68" customFormat="1">
      <c r="BP986855" s="90"/>
    </row>
    <row r="986856" spans="68:68" customFormat="1">
      <c r="BP986856" s="90"/>
    </row>
    <row r="986857" spans="68:68" customFormat="1">
      <c r="BP986857" s="90"/>
    </row>
    <row r="986858" spans="68:68" customFormat="1">
      <c r="BP986858" s="90"/>
    </row>
    <row r="986859" spans="68:68" customFormat="1">
      <c r="BP986859" s="90"/>
    </row>
    <row r="986860" spans="68:68" customFormat="1">
      <c r="BP986860" s="90"/>
    </row>
    <row r="986861" spans="68:68" customFormat="1">
      <c r="BP986861" s="90"/>
    </row>
    <row r="986862" spans="68:68" customFormat="1">
      <c r="BP986862" s="90"/>
    </row>
    <row r="986863" spans="68:68" customFormat="1">
      <c r="BP986863" s="90"/>
    </row>
    <row r="986864" spans="68:68" customFormat="1">
      <c r="BP986864" s="90"/>
    </row>
    <row r="986865" spans="68:68" customFormat="1">
      <c r="BP986865" s="90"/>
    </row>
    <row r="986866" spans="68:68" customFormat="1">
      <c r="BP986866" s="90"/>
    </row>
    <row r="986867" spans="68:68" customFormat="1">
      <c r="BP986867" s="90"/>
    </row>
    <row r="986868" spans="68:68" customFormat="1">
      <c r="BP986868" s="90"/>
    </row>
    <row r="986869" spans="68:68" customFormat="1">
      <c r="BP986869" s="90"/>
    </row>
    <row r="986870" spans="68:68" customFormat="1">
      <c r="BP986870" s="90"/>
    </row>
    <row r="986871" spans="68:68" customFormat="1">
      <c r="BP986871" s="90"/>
    </row>
    <row r="986872" spans="68:68" customFormat="1">
      <c r="BP986872" s="90"/>
    </row>
    <row r="986873" spans="68:68" customFormat="1">
      <c r="BP986873" s="90"/>
    </row>
    <row r="986874" spans="68:68" customFormat="1">
      <c r="BP986874" s="90"/>
    </row>
    <row r="986875" spans="68:68" customFormat="1">
      <c r="BP986875" s="90"/>
    </row>
    <row r="986876" spans="68:68" customFormat="1">
      <c r="BP986876" s="90"/>
    </row>
    <row r="986877" spans="68:68" customFormat="1">
      <c r="BP986877" s="90"/>
    </row>
    <row r="986878" spans="68:68" customFormat="1">
      <c r="BP986878" s="90"/>
    </row>
    <row r="986879" spans="68:68" customFormat="1">
      <c r="BP986879" s="90"/>
    </row>
    <row r="986880" spans="68:68" customFormat="1">
      <c r="BP986880" s="90"/>
    </row>
    <row r="986881" spans="68:68" customFormat="1">
      <c r="BP986881" s="90"/>
    </row>
    <row r="986882" spans="68:68" customFormat="1">
      <c r="BP986882" s="90"/>
    </row>
    <row r="986883" spans="68:68" customFormat="1">
      <c r="BP986883" s="90"/>
    </row>
    <row r="986884" spans="68:68" customFormat="1">
      <c r="BP986884" s="90"/>
    </row>
    <row r="986885" spans="68:68" customFormat="1">
      <c r="BP986885" s="90"/>
    </row>
    <row r="986886" spans="68:68" customFormat="1">
      <c r="BP986886" s="90"/>
    </row>
    <row r="986887" spans="68:68" customFormat="1">
      <c r="BP986887" s="90"/>
    </row>
    <row r="986888" spans="68:68" customFormat="1">
      <c r="BP986888" s="90"/>
    </row>
    <row r="986889" spans="68:68" customFormat="1">
      <c r="BP986889" s="90"/>
    </row>
    <row r="986890" spans="68:68" customFormat="1">
      <c r="BP986890" s="90"/>
    </row>
    <row r="986891" spans="68:68" customFormat="1">
      <c r="BP986891" s="90"/>
    </row>
    <row r="986892" spans="68:68" customFormat="1">
      <c r="BP986892" s="90"/>
    </row>
    <row r="986893" spans="68:68" customFormat="1">
      <c r="BP986893" s="90"/>
    </row>
    <row r="986894" spans="68:68" customFormat="1">
      <c r="BP986894" s="90"/>
    </row>
    <row r="986895" spans="68:68" customFormat="1">
      <c r="BP986895" s="90"/>
    </row>
    <row r="986896" spans="68:68" customFormat="1">
      <c r="BP986896" s="90"/>
    </row>
    <row r="986897" spans="68:68" customFormat="1">
      <c r="BP986897" s="90"/>
    </row>
    <row r="986898" spans="68:68" customFormat="1">
      <c r="BP986898" s="90"/>
    </row>
    <row r="986899" spans="68:68" customFormat="1">
      <c r="BP986899" s="90"/>
    </row>
    <row r="986900" spans="68:68" customFormat="1">
      <c r="BP986900" s="90"/>
    </row>
    <row r="986901" spans="68:68" customFormat="1">
      <c r="BP986901" s="90"/>
    </row>
    <row r="986902" spans="68:68" customFormat="1">
      <c r="BP986902" s="90"/>
    </row>
    <row r="986903" spans="68:68" customFormat="1">
      <c r="BP986903" s="90"/>
    </row>
    <row r="986904" spans="68:68" customFormat="1">
      <c r="BP986904" s="90"/>
    </row>
    <row r="986905" spans="68:68" customFormat="1">
      <c r="BP986905" s="90"/>
    </row>
    <row r="986906" spans="68:68" customFormat="1">
      <c r="BP986906" s="90"/>
    </row>
    <row r="986907" spans="68:68" customFormat="1">
      <c r="BP986907" s="90"/>
    </row>
    <row r="986908" spans="68:68" customFormat="1">
      <c r="BP986908" s="90"/>
    </row>
    <row r="986909" spans="68:68" customFormat="1">
      <c r="BP986909" s="90"/>
    </row>
    <row r="986910" spans="68:68" customFormat="1">
      <c r="BP986910" s="90"/>
    </row>
    <row r="986911" spans="68:68" customFormat="1">
      <c r="BP986911" s="90"/>
    </row>
    <row r="986912" spans="68:68" customFormat="1">
      <c r="BP986912" s="90"/>
    </row>
    <row r="986913" spans="68:68" customFormat="1">
      <c r="BP986913" s="90"/>
    </row>
    <row r="986914" spans="68:68" customFormat="1">
      <c r="BP986914" s="90"/>
    </row>
    <row r="986915" spans="68:68" customFormat="1">
      <c r="BP986915" s="90"/>
    </row>
    <row r="986916" spans="68:68" customFormat="1">
      <c r="BP986916" s="90"/>
    </row>
    <row r="986917" spans="68:68" customFormat="1">
      <c r="BP986917" s="90"/>
    </row>
    <row r="986918" spans="68:68" customFormat="1">
      <c r="BP986918" s="90"/>
    </row>
    <row r="986919" spans="68:68" customFormat="1">
      <c r="BP986919" s="90"/>
    </row>
    <row r="986920" spans="68:68" customFormat="1">
      <c r="BP986920" s="90"/>
    </row>
    <row r="986921" spans="68:68" customFormat="1">
      <c r="BP986921" s="90"/>
    </row>
    <row r="986922" spans="68:68" customFormat="1">
      <c r="BP986922" s="90"/>
    </row>
    <row r="986923" spans="68:68" customFormat="1">
      <c r="BP986923" s="90"/>
    </row>
    <row r="986924" spans="68:68" customFormat="1">
      <c r="BP986924" s="90"/>
    </row>
    <row r="986925" spans="68:68" customFormat="1">
      <c r="BP986925" s="90"/>
    </row>
    <row r="986926" spans="68:68" customFormat="1">
      <c r="BP986926" s="90"/>
    </row>
    <row r="986927" spans="68:68" customFormat="1">
      <c r="BP986927" s="90"/>
    </row>
    <row r="986928" spans="68:68" customFormat="1">
      <c r="BP986928" s="90"/>
    </row>
    <row r="986929" spans="68:68" customFormat="1">
      <c r="BP986929" s="90"/>
    </row>
    <row r="986930" spans="68:68" customFormat="1">
      <c r="BP986930" s="90"/>
    </row>
    <row r="986931" spans="68:68" customFormat="1">
      <c r="BP986931" s="90"/>
    </row>
    <row r="986932" spans="68:68" customFormat="1">
      <c r="BP986932" s="90"/>
    </row>
    <row r="986933" spans="68:68" customFormat="1">
      <c r="BP986933" s="90"/>
    </row>
    <row r="986934" spans="68:68" customFormat="1">
      <c r="BP986934" s="90"/>
    </row>
    <row r="986935" spans="68:68" customFormat="1">
      <c r="BP986935" s="90"/>
    </row>
    <row r="986936" spans="68:68" customFormat="1">
      <c r="BP986936" s="90"/>
    </row>
    <row r="986937" spans="68:68" customFormat="1">
      <c r="BP986937" s="90"/>
    </row>
    <row r="986938" spans="68:68" customFormat="1">
      <c r="BP986938" s="90"/>
    </row>
    <row r="986939" spans="68:68" customFormat="1">
      <c r="BP986939" s="90"/>
    </row>
    <row r="986940" spans="68:68" customFormat="1">
      <c r="BP986940" s="90"/>
    </row>
    <row r="986941" spans="68:68" customFormat="1">
      <c r="BP986941" s="90"/>
    </row>
    <row r="986942" spans="68:68" customFormat="1">
      <c r="BP986942" s="90"/>
    </row>
    <row r="986943" spans="68:68" customFormat="1">
      <c r="BP986943" s="90"/>
    </row>
    <row r="986944" spans="68:68" customFormat="1">
      <c r="BP986944" s="90"/>
    </row>
    <row r="986945" spans="68:68" customFormat="1">
      <c r="BP986945" s="90"/>
    </row>
    <row r="986946" spans="68:68" customFormat="1">
      <c r="BP986946" s="90"/>
    </row>
    <row r="986947" spans="68:68" customFormat="1">
      <c r="BP986947" s="90"/>
    </row>
    <row r="986948" spans="68:68" customFormat="1">
      <c r="BP986948" s="90"/>
    </row>
    <row r="986949" spans="68:68" customFormat="1">
      <c r="BP986949" s="90"/>
    </row>
    <row r="986950" spans="68:68" customFormat="1">
      <c r="BP986950" s="90"/>
    </row>
    <row r="986951" spans="68:68" customFormat="1">
      <c r="BP986951" s="90"/>
    </row>
    <row r="986952" spans="68:68" customFormat="1">
      <c r="BP986952" s="90"/>
    </row>
    <row r="986953" spans="68:68" customFormat="1">
      <c r="BP986953" s="90"/>
    </row>
    <row r="986954" spans="68:68" customFormat="1">
      <c r="BP986954" s="90"/>
    </row>
    <row r="986955" spans="68:68" customFormat="1">
      <c r="BP986955" s="90"/>
    </row>
    <row r="986956" spans="68:68" customFormat="1">
      <c r="BP986956" s="90"/>
    </row>
    <row r="986957" spans="68:68" customFormat="1">
      <c r="BP986957" s="90"/>
    </row>
    <row r="986958" spans="68:68" customFormat="1">
      <c r="BP986958" s="90"/>
    </row>
    <row r="986959" spans="68:68" customFormat="1">
      <c r="BP986959" s="90"/>
    </row>
    <row r="986960" spans="68:68" customFormat="1">
      <c r="BP986960" s="90"/>
    </row>
    <row r="986961" spans="68:68" customFormat="1">
      <c r="BP986961" s="90"/>
    </row>
    <row r="986962" spans="68:68" customFormat="1">
      <c r="BP986962" s="90"/>
    </row>
    <row r="986963" spans="68:68" customFormat="1">
      <c r="BP986963" s="90"/>
    </row>
    <row r="986964" spans="68:68" customFormat="1">
      <c r="BP986964" s="90"/>
    </row>
    <row r="986965" spans="68:68" customFormat="1">
      <c r="BP986965" s="90"/>
    </row>
    <row r="986966" spans="68:68" customFormat="1">
      <c r="BP986966" s="90"/>
    </row>
    <row r="986967" spans="68:68" customFormat="1">
      <c r="BP986967" s="90"/>
    </row>
    <row r="986968" spans="68:68" customFormat="1">
      <c r="BP986968" s="90"/>
    </row>
    <row r="986969" spans="68:68" customFormat="1">
      <c r="BP986969" s="90"/>
    </row>
    <row r="986970" spans="68:68" customFormat="1">
      <c r="BP986970" s="90"/>
    </row>
    <row r="986971" spans="68:68" customFormat="1">
      <c r="BP986971" s="90"/>
    </row>
    <row r="986972" spans="68:68" customFormat="1">
      <c r="BP986972" s="90"/>
    </row>
    <row r="986973" spans="68:68" customFormat="1">
      <c r="BP986973" s="90"/>
    </row>
    <row r="986974" spans="68:68" customFormat="1">
      <c r="BP986974" s="90"/>
    </row>
    <row r="986975" spans="68:68" customFormat="1">
      <c r="BP986975" s="90"/>
    </row>
    <row r="986976" spans="68:68" customFormat="1">
      <c r="BP986976" s="90"/>
    </row>
    <row r="986977" spans="68:68" customFormat="1">
      <c r="BP986977" s="90"/>
    </row>
    <row r="986978" spans="68:68" customFormat="1">
      <c r="BP986978" s="90"/>
    </row>
    <row r="986979" spans="68:68" customFormat="1">
      <c r="BP986979" s="90"/>
    </row>
    <row r="986980" spans="68:68" customFormat="1">
      <c r="BP986980" s="90"/>
    </row>
    <row r="986981" spans="68:68" customFormat="1">
      <c r="BP986981" s="90"/>
    </row>
    <row r="986982" spans="68:68" customFormat="1">
      <c r="BP986982" s="90"/>
    </row>
    <row r="986983" spans="68:68" customFormat="1">
      <c r="BP986983" s="90"/>
    </row>
    <row r="986984" spans="68:68" customFormat="1">
      <c r="BP986984" s="90"/>
    </row>
    <row r="986985" spans="68:68" customFormat="1">
      <c r="BP986985" s="90"/>
    </row>
    <row r="986986" spans="68:68" customFormat="1">
      <c r="BP986986" s="90"/>
    </row>
    <row r="986987" spans="68:68" customFormat="1">
      <c r="BP986987" s="90"/>
    </row>
    <row r="986988" spans="68:68" customFormat="1">
      <c r="BP986988" s="90"/>
    </row>
    <row r="986989" spans="68:68" customFormat="1">
      <c r="BP986989" s="90"/>
    </row>
    <row r="986990" spans="68:68" customFormat="1">
      <c r="BP986990" s="90"/>
    </row>
    <row r="986991" spans="68:68" customFormat="1">
      <c r="BP986991" s="90"/>
    </row>
    <row r="986992" spans="68:68" customFormat="1">
      <c r="BP986992" s="90"/>
    </row>
    <row r="986993" spans="68:68" customFormat="1">
      <c r="BP986993" s="90"/>
    </row>
    <row r="986994" spans="68:68" customFormat="1">
      <c r="BP986994" s="90"/>
    </row>
    <row r="986995" spans="68:68" customFormat="1">
      <c r="BP986995" s="90"/>
    </row>
    <row r="986996" spans="68:68" customFormat="1">
      <c r="BP986996" s="90"/>
    </row>
    <row r="986997" spans="68:68" customFormat="1">
      <c r="BP986997" s="90"/>
    </row>
    <row r="986998" spans="68:68" customFormat="1">
      <c r="BP986998" s="90"/>
    </row>
    <row r="986999" spans="68:68" customFormat="1">
      <c r="BP986999" s="90"/>
    </row>
    <row r="987000" spans="68:68" customFormat="1">
      <c r="BP987000" s="90"/>
    </row>
    <row r="987001" spans="68:68" customFormat="1">
      <c r="BP987001" s="90"/>
    </row>
    <row r="987002" spans="68:68" customFormat="1">
      <c r="BP987002" s="90"/>
    </row>
    <row r="987003" spans="68:68" customFormat="1">
      <c r="BP987003" s="90"/>
    </row>
    <row r="987004" spans="68:68" customFormat="1">
      <c r="BP987004" s="90"/>
    </row>
    <row r="987005" spans="68:68" customFormat="1">
      <c r="BP987005" s="90"/>
    </row>
    <row r="987006" spans="68:68" customFormat="1">
      <c r="BP987006" s="90"/>
    </row>
    <row r="987007" spans="68:68" customFormat="1">
      <c r="BP987007" s="90"/>
    </row>
    <row r="987008" spans="68:68" customFormat="1">
      <c r="BP987008" s="90"/>
    </row>
    <row r="987009" spans="68:68" customFormat="1">
      <c r="BP987009" s="90"/>
    </row>
    <row r="987010" spans="68:68" customFormat="1">
      <c r="BP987010" s="90"/>
    </row>
    <row r="987011" spans="68:68" customFormat="1">
      <c r="BP987011" s="90"/>
    </row>
    <row r="987012" spans="68:68" customFormat="1">
      <c r="BP987012" s="90"/>
    </row>
    <row r="987013" spans="68:68" customFormat="1">
      <c r="BP987013" s="90"/>
    </row>
    <row r="987014" spans="68:68" customFormat="1">
      <c r="BP987014" s="90"/>
    </row>
    <row r="987015" spans="68:68" customFormat="1">
      <c r="BP987015" s="90"/>
    </row>
    <row r="987016" spans="68:68" customFormat="1">
      <c r="BP987016" s="90"/>
    </row>
    <row r="987017" spans="68:68" customFormat="1">
      <c r="BP987017" s="90"/>
    </row>
    <row r="987018" spans="68:68" customFormat="1">
      <c r="BP987018" s="90"/>
    </row>
    <row r="987019" spans="68:68" customFormat="1">
      <c r="BP987019" s="90"/>
    </row>
    <row r="987020" spans="68:68" customFormat="1">
      <c r="BP987020" s="90"/>
    </row>
    <row r="987021" spans="68:68" customFormat="1">
      <c r="BP987021" s="90"/>
    </row>
    <row r="987022" spans="68:68" customFormat="1">
      <c r="BP987022" s="90"/>
    </row>
    <row r="987023" spans="68:68" customFormat="1">
      <c r="BP987023" s="90"/>
    </row>
    <row r="987024" spans="68:68" customFormat="1">
      <c r="BP987024" s="90"/>
    </row>
    <row r="987025" spans="68:68" customFormat="1">
      <c r="BP987025" s="90"/>
    </row>
    <row r="987026" spans="68:68" customFormat="1">
      <c r="BP987026" s="90"/>
    </row>
    <row r="987027" spans="68:68" customFormat="1">
      <c r="BP987027" s="90"/>
    </row>
    <row r="987028" spans="68:68" customFormat="1">
      <c r="BP987028" s="90"/>
    </row>
    <row r="987029" spans="68:68" customFormat="1">
      <c r="BP987029" s="90"/>
    </row>
    <row r="987030" spans="68:68" customFormat="1">
      <c r="BP987030" s="90"/>
    </row>
    <row r="987031" spans="68:68" customFormat="1">
      <c r="BP987031" s="90"/>
    </row>
    <row r="987032" spans="68:68" customFormat="1">
      <c r="BP987032" s="90"/>
    </row>
    <row r="987033" spans="68:68" customFormat="1">
      <c r="BP987033" s="90"/>
    </row>
    <row r="987034" spans="68:68" customFormat="1">
      <c r="BP987034" s="90"/>
    </row>
    <row r="987035" spans="68:68" customFormat="1">
      <c r="BP987035" s="90"/>
    </row>
    <row r="987036" spans="68:68" customFormat="1">
      <c r="BP987036" s="90"/>
    </row>
    <row r="987037" spans="68:68" customFormat="1">
      <c r="BP987037" s="90"/>
    </row>
    <row r="987038" spans="68:68" customFormat="1">
      <c r="BP987038" s="90"/>
    </row>
    <row r="987039" spans="68:68" customFormat="1">
      <c r="BP987039" s="90"/>
    </row>
    <row r="987040" spans="68:68" customFormat="1">
      <c r="BP987040" s="90"/>
    </row>
    <row r="987041" spans="68:68" customFormat="1">
      <c r="BP987041" s="90"/>
    </row>
    <row r="987042" spans="68:68" customFormat="1">
      <c r="BP987042" s="90"/>
    </row>
    <row r="987043" spans="68:68" customFormat="1">
      <c r="BP987043" s="90"/>
    </row>
    <row r="987044" spans="68:68" customFormat="1">
      <c r="BP987044" s="90"/>
    </row>
    <row r="987045" spans="68:68" customFormat="1">
      <c r="BP987045" s="90"/>
    </row>
    <row r="987046" spans="68:68" customFormat="1">
      <c r="BP987046" s="90"/>
    </row>
    <row r="987047" spans="68:68" customFormat="1">
      <c r="BP987047" s="90"/>
    </row>
    <row r="987048" spans="68:68" customFormat="1">
      <c r="BP987048" s="90"/>
    </row>
    <row r="987049" spans="68:68" customFormat="1">
      <c r="BP987049" s="90"/>
    </row>
    <row r="987050" spans="68:68" customFormat="1">
      <c r="BP987050" s="90"/>
    </row>
    <row r="987051" spans="68:68" customFormat="1">
      <c r="BP987051" s="90"/>
    </row>
    <row r="987052" spans="68:68" customFormat="1">
      <c r="BP987052" s="90"/>
    </row>
    <row r="987053" spans="68:68" customFormat="1">
      <c r="BP987053" s="90"/>
    </row>
    <row r="987054" spans="68:68" customFormat="1">
      <c r="BP987054" s="90"/>
    </row>
    <row r="987055" spans="68:68" customFormat="1">
      <c r="BP987055" s="90"/>
    </row>
    <row r="987056" spans="68:68" customFormat="1">
      <c r="BP987056" s="90"/>
    </row>
    <row r="987057" spans="68:68" customFormat="1">
      <c r="BP987057" s="90"/>
    </row>
    <row r="987058" spans="68:68" customFormat="1">
      <c r="BP987058" s="90"/>
    </row>
    <row r="987059" spans="68:68" customFormat="1">
      <c r="BP987059" s="90"/>
    </row>
    <row r="987060" spans="68:68" customFormat="1">
      <c r="BP987060" s="90"/>
    </row>
    <row r="987061" spans="68:68" customFormat="1">
      <c r="BP987061" s="90"/>
    </row>
    <row r="987062" spans="68:68" customFormat="1">
      <c r="BP987062" s="90"/>
    </row>
    <row r="987063" spans="68:68" customFormat="1">
      <c r="BP987063" s="90"/>
    </row>
    <row r="987064" spans="68:68" customFormat="1">
      <c r="BP987064" s="90"/>
    </row>
    <row r="987065" spans="68:68" customFormat="1">
      <c r="BP987065" s="90"/>
    </row>
    <row r="987066" spans="68:68" customFormat="1">
      <c r="BP987066" s="90"/>
    </row>
    <row r="987067" spans="68:68" customFormat="1">
      <c r="BP987067" s="90"/>
    </row>
    <row r="987068" spans="68:68" customFormat="1">
      <c r="BP987068" s="90"/>
    </row>
    <row r="987069" spans="68:68" customFormat="1">
      <c r="BP987069" s="90"/>
    </row>
    <row r="987070" spans="68:68" customFormat="1">
      <c r="BP987070" s="90"/>
    </row>
    <row r="987071" spans="68:68" customFormat="1">
      <c r="BP987071" s="90"/>
    </row>
    <row r="987072" spans="68:68" customFormat="1">
      <c r="BP987072" s="90"/>
    </row>
    <row r="987073" spans="68:68" customFormat="1">
      <c r="BP987073" s="90"/>
    </row>
    <row r="987074" spans="68:68" customFormat="1">
      <c r="BP987074" s="90"/>
    </row>
    <row r="987075" spans="68:68" customFormat="1">
      <c r="BP987075" s="90"/>
    </row>
    <row r="987076" spans="68:68" customFormat="1">
      <c r="BP987076" s="90"/>
    </row>
    <row r="987077" spans="68:68" customFormat="1">
      <c r="BP987077" s="90"/>
    </row>
    <row r="987078" spans="68:68" customFormat="1">
      <c r="BP987078" s="90"/>
    </row>
    <row r="987079" spans="68:68" customFormat="1">
      <c r="BP987079" s="90"/>
    </row>
    <row r="987080" spans="68:68" customFormat="1">
      <c r="BP987080" s="90"/>
    </row>
    <row r="987081" spans="68:68" customFormat="1">
      <c r="BP987081" s="90"/>
    </row>
    <row r="987082" spans="68:68" customFormat="1">
      <c r="BP987082" s="90"/>
    </row>
    <row r="987083" spans="68:68" customFormat="1">
      <c r="BP987083" s="90"/>
    </row>
    <row r="987084" spans="68:68" customFormat="1">
      <c r="BP987084" s="90"/>
    </row>
    <row r="987085" spans="68:68" customFormat="1">
      <c r="BP987085" s="90"/>
    </row>
    <row r="987086" spans="68:68" customFormat="1">
      <c r="BP987086" s="90"/>
    </row>
    <row r="987087" spans="68:68" customFormat="1">
      <c r="BP987087" s="90"/>
    </row>
    <row r="987088" spans="68:68" customFormat="1">
      <c r="BP987088" s="90"/>
    </row>
    <row r="987089" spans="68:68" customFormat="1">
      <c r="BP987089" s="90"/>
    </row>
    <row r="987090" spans="68:68" customFormat="1">
      <c r="BP987090" s="90"/>
    </row>
    <row r="987091" spans="68:68" customFormat="1">
      <c r="BP987091" s="90"/>
    </row>
    <row r="987092" spans="68:68" customFormat="1">
      <c r="BP987092" s="90"/>
    </row>
    <row r="987093" spans="68:68" customFormat="1">
      <c r="BP987093" s="90"/>
    </row>
    <row r="987094" spans="68:68" customFormat="1">
      <c r="BP987094" s="90"/>
    </row>
    <row r="987095" spans="68:68" customFormat="1">
      <c r="BP987095" s="90"/>
    </row>
    <row r="987096" spans="68:68" customFormat="1">
      <c r="BP987096" s="90"/>
    </row>
    <row r="987097" spans="68:68" customFormat="1">
      <c r="BP987097" s="90"/>
    </row>
    <row r="987098" spans="68:68" customFormat="1">
      <c r="BP987098" s="90"/>
    </row>
    <row r="987099" spans="68:68" customFormat="1">
      <c r="BP987099" s="90"/>
    </row>
    <row r="987100" spans="68:68" customFormat="1">
      <c r="BP987100" s="90"/>
    </row>
    <row r="987101" spans="68:68" customFormat="1">
      <c r="BP987101" s="90"/>
    </row>
    <row r="987102" spans="68:68" customFormat="1">
      <c r="BP987102" s="90"/>
    </row>
    <row r="987103" spans="68:68" customFormat="1">
      <c r="BP987103" s="90"/>
    </row>
    <row r="987104" spans="68:68" customFormat="1">
      <c r="BP987104" s="90"/>
    </row>
    <row r="987105" spans="68:68" customFormat="1">
      <c r="BP987105" s="90"/>
    </row>
    <row r="987106" spans="68:68" customFormat="1">
      <c r="BP987106" s="90"/>
    </row>
    <row r="987107" spans="68:68" customFormat="1">
      <c r="BP987107" s="90"/>
    </row>
    <row r="987108" spans="68:68" customFormat="1">
      <c r="BP987108" s="90"/>
    </row>
    <row r="987109" spans="68:68" customFormat="1">
      <c r="BP987109" s="90"/>
    </row>
    <row r="987110" spans="68:68" customFormat="1">
      <c r="BP987110" s="90"/>
    </row>
    <row r="987111" spans="68:68" customFormat="1">
      <c r="BP987111" s="90"/>
    </row>
    <row r="987112" spans="68:68" customFormat="1">
      <c r="BP987112" s="90"/>
    </row>
    <row r="987113" spans="68:68" customFormat="1">
      <c r="BP987113" s="90"/>
    </row>
    <row r="987114" spans="68:68" customFormat="1">
      <c r="BP987114" s="90"/>
    </row>
    <row r="987115" spans="68:68" customFormat="1">
      <c r="BP987115" s="90"/>
    </row>
    <row r="987116" spans="68:68" customFormat="1">
      <c r="BP987116" s="90"/>
    </row>
    <row r="987117" spans="68:68" customFormat="1">
      <c r="BP987117" s="90"/>
    </row>
    <row r="987118" spans="68:68" customFormat="1">
      <c r="BP987118" s="90"/>
    </row>
    <row r="987119" spans="68:68" customFormat="1">
      <c r="BP987119" s="90"/>
    </row>
    <row r="987120" spans="68:68" customFormat="1">
      <c r="BP987120" s="90"/>
    </row>
    <row r="987121" spans="68:68" customFormat="1">
      <c r="BP987121" s="90"/>
    </row>
    <row r="987122" spans="68:68" customFormat="1">
      <c r="BP987122" s="90"/>
    </row>
    <row r="987123" spans="68:68" customFormat="1">
      <c r="BP987123" s="90"/>
    </row>
    <row r="987124" spans="68:68" customFormat="1">
      <c r="BP987124" s="90"/>
    </row>
    <row r="987125" spans="68:68" customFormat="1">
      <c r="BP987125" s="90"/>
    </row>
    <row r="987126" spans="68:68" customFormat="1">
      <c r="BP987126" s="90"/>
    </row>
    <row r="987127" spans="68:68" customFormat="1">
      <c r="BP987127" s="90"/>
    </row>
    <row r="987128" spans="68:68" customFormat="1">
      <c r="BP987128" s="90"/>
    </row>
    <row r="987129" spans="68:68" customFormat="1">
      <c r="BP987129" s="90"/>
    </row>
    <row r="987130" spans="68:68" customFormat="1">
      <c r="BP987130" s="90"/>
    </row>
    <row r="987131" spans="68:68" customFormat="1">
      <c r="BP987131" s="90"/>
    </row>
    <row r="987132" spans="68:68" customFormat="1">
      <c r="BP987132" s="90"/>
    </row>
    <row r="987133" spans="68:68" customFormat="1">
      <c r="BP987133" s="90"/>
    </row>
    <row r="987134" spans="68:68" customFormat="1">
      <c r="BP987134" s="90"/>
    </row>
    <row r="987135" spans="68:68" customFormat="1">
      <c r="BP987135" s="90"/>
    </row>
    <row r="987136" spans="68:68" customFormat="1">
      <c r="BP987136" s="90"/>
    </row>
    <row r="987137" spans="68:68" customFormat="1">
      <c r="BP987137" s="90"/>
    </row>
    <row r="987138" spans="68:68" customFormat="1">
      <c r="BP987138" s="90"/>
    </row>
    <row r="987139" spans="68:68" customFormat="1">
      <c r="BP987139" s="90"/>
    </row>
    <row r="987140" spans="68:68" customFormat="1">
      <c r="BP987140" s="90"/>
    </row>
    <row r="987141" spans="68:68" customFormat="1">
      <c r="BP987141" s="90"/>
    </row>
    <row r="987142" spans="68:68" customFormat="1">
      <c r="BP987142" s="90"/>
    </row>
    <row r="987143" spans="68:68" customFormat="1">
      <c r="BP987143" s="90"/>
    </row>
    <row r="987144" spans="68:68" customFormat="1">
      <c r="BP987144" s="90"/>
    </row>
    <row r="987145" spans="68:68" customFormat="1">
      <c r="BP987145" s="90"/>
    </row>
    <row r="987146" spans="68:68" customFormat="1">
      <c r="BP987146" s="90"/>
    </row>
    <row r="987147" spans="68:68" customFormat="1">
      <c r="BP987147" s="90"/>
    </row>
    <row r="987148" spans="68:68" customFormat="1">
      <c r="BP987148" s="90"/>
    </row>
    <row r="987149" spans="68:68" customFormat="1">
      <c r="BP987149" s="90"/>
    </row>
    <row r="987150" spans="68:68" customFormat="1">
      <c r="BP987150" s="90"/>
    </row>
    <row r="987151" spans="68:68" customFormat="1">
      <c r="BP987151" s="90"/>
    </row>
    <row r="987152" spans="68:68" customFormat="1">
      <c r="BP987152" s="90"/>
    </row>
    <row r="987153" spans="68:68" customFormat="1">
      <c r="BP987153" s="90"/>
    </row>
    <row r="987154" spans="68:68" customFormat="1">
      <c r="BP987154" s="90"/>
    </row>
    <row r="987155" spans="68:68" customFormat="1">
      <c r="BP987155" s="90"/>
    </row>
    <row r="987156" spans="68:68" customFormat="1">
      <c r="BP987156" s="90"/>
    </row>
    <row r="987157" spans="68:68" customFormat="1">
      <c r="BP987157" s="90"/>
    </row>
    <row r="987158" spans="68:68" customFormat="1">
      <c r="BP987158" s="90"/>
    </row>
    <row r="987159" spans="68:68" customFormat="1">
      <c r="BP987159" s="90"/>
    </row>
    <row r="987160" spans="68:68" customFormat="1">
      <c r="BP987160" s="90"/>
    </row>
    <row r="987161" spans="68:68" customFormat="1">
      <c r="BP987161" s="90"/>
    </row>
    <row r="987162" spans="68:68" customFormat="1">
      <c r="BP987162" s="90"/>
    </row>
    <row r="987163" spans="68:68" customFormat="1">
      <c r="BP987163" s="90"/>
    </row>
    <row r="987164" spans="68:68" customFormat="1">
      <c r="BP987164" s="90"/>
    </row>
    <row r="987165" spans="68:68" customFormat="1">
      <c r="BP987165" s="90"/>
    </row>
    <row r="987166" spans="68:68" customFormat="1">
      <c r="BP987166" s="90"/>
    </row>
    <row r="987167" spans="68:68" customFormat="1">
      <c r="BP987167" s="90"/>
    </row>
    <row r="987168" spans="68:68" customFormat="1">
      <c r="BP987168" s="90"/>
    </row>
    <row r="987169" spans="68:68" customFormat="1">
      <c r="BP987169" s="90"/>
    </row>
    <row r="987170" spans="68:68" customFormat="1">
      <c r="BP987170" s="90"/>
    </row>
    <row r="987171" spans="68:68" customFormat="1">
      <c r="BP987171" s="90"/>
    </row>
    <row r="987172" spans="68:68" customFormat="1">
      <c r="BP987172" s="90"/>
    </row>
    <row r="987173" spans="68:68" customFormat="1">
      <c r="BP987173" s="90"/>
    </row>
    <row r="987174" spans="68:68" customFormat="1">
      <c r="BP987174" s="90"/>
    </row>
    <row r="987175" spans="68:68" customFormat="1">
      <c r="BP987175" s="90"/>
    </row>
    <row r="987176" spans="68:68" customFormat="1">
      <c r="BP987176" s="90"/>
    </row>
    <row r="987177" spans="68:68" customFormat="1">
      <c r="BP987177" s="90"/>
    </row>
    <row r="987178" spans="68:68" customFormat="1">
      <c r="BP987178" s="90"/>
    </row>
    <row r="987179" spans="68:68" customFormat="1">
      <c r="BP987179" s="90"/>
    </row>
    <row r="987180" spans="68:68" customFormat="1">
      <c r="BP987180" s="90"/>
    </row>
    <row r="987181" spans="68:68" customFormat="1">
      <c r="BP987181" s="90"/>
    </row>
    <row r="987182" spans="68:68" customFormat="1">
      <c r="BP987182" s="90"/>
    </row>
    <row r="987183" spans="68:68" customFormat="1">
      <c r="BP987183" s="90"/>
    </row>
    <row r="987184" spans="68:68" customFormat="1">
      <c r="BP987184" s="90"/>
    </row>
    <row r="987185" spans="68:68" customFormat="1">
      <c r="BP987185" s="90"/>
    </row>
    <row r="987186" spans="68:68" customFormat="1">
      <c r="BP987186" s="90"/>
    </row>
    <row r="987187" spans="68:68" customFormat="1">
      <c r="BP987187" s="90"/>
    </row>
    <row r="987188" spans="68:68" customFormat="1">
      <c r="BP987188" s="90"/>
    </row>
    <row r="987189" spans="68:68" customFormat="1">
      <c r="BP987189" s="90"/>
    </row>
    <row r="987190" spans="68:68" customFormat="1">
      <c r="BP987190" s="90"/>
    </row>
    <row r="987191" spans="68:68" customFormat="1">
      <c r="BP987191" s="90"/>
    </row>
    <row r="987192" spans="68:68" customFormat="1">
      <c r="BP987192" s="90"/>
    </row>
    <row r="987193" spans="68:68" customFormat="1">
      <c r="BP987193" s="90"/>
    </row>
    <row r="987194" spans="68:68" customFormat="1">
      <c r="BP987194" s="90"/>
    </row>
    <row r="987195" spans="68:68" customFormat="1">
      <c r="BP987195" s="90"/>
    </row>
    <row r="987196" spans="68:68" customFormat="1">
      <c r="BP987196" s="90"/>
    </row>
    <row r="987197" spans="68:68" customFormat="1">
      <c r="BP987197" s="90"/>
    </row>
    <row r="987198" spans="68:68" customFormat="1">
      <c r="BP987198" s="90"/>
    </row>
    <row r="987199" spans="68:68" customFormat="1">
      <c r="BP987199" s="90"/>
    </row>
    <row r="987200" spans="68:68" customFormat="1">
      <c r="BP987200" s="90"/>
    </row>
    <row r="987201" spans="68:68" customFormat="1">
      <c r="BP987201" s="90"/>
    </row>
    <row r="987202" spans="68:68" customFormat="1">
      <c r="BP987202" s="90"/>
    </row>
    <row r="987203" spans="68:68" customFormat="1">
      <c r="BP987203" s="90"/>
    </row>
    <row r="987204" spans="68:68" customFormat="1">
      <c r="BP987204" s="90"/>
    </row>
    <row r="987205" spans="68:68" customFormat="1">
      <c r="BP987205" s="90"/>
    </row>
    <row r="987206" spans="68:68" customFormat="1">
      <c r="BP987206" s="90"/>
    </row>
    <row r="987207" spans="68:68" customFormat="1">
      <c r="BP987207" s="90"/>
    </row>
    <row r="987208" spans="68:68" customFormat="1">
      <c r="BP987208" s="90"/>
    </row>
    <row r="987209" spans="68:68" customFormat="1">
      <c r="BP987209" s="90"/>
    </row>
    <row r="987210" spans="68:68" customFormat="1">
      <c r="BP987210" s="90"/>
    </row>
    <row r="987211" spans="68:68" customFormat="1">
      <c r="BP987211" s="90"/>
    </row>
    <row r="987212" spans="68:68" customFormat="1">
      <c r="BP987212" s="90"/>
    </row>
    <row r="987213" spans="68:68" customFormat="1">
      <c r="BP987213" s="90"/>
    </row>
    <row r="987214" spans="68:68" customFormat="1">
      <c r="BP987214" s="90"/>
    </row>
    <row r="987215" spans="68:68" customFormat="1">
      <c r="BP987215" s="90"/>
    </row>
    <row r="987216" spans="68:68" customFormat="1">
      <c r="BP987216" s="90"/>
    </row>
    <row r="987217" spans="68:68" customFormat="1">
      <c r="BP987217" s="90"/>
    </row>
    <row r="987218" spans="68:68" customFormat="1">
      <c r="BP987218" s="90"/>
    </row>
    <row r="987219" spans="68:68" customFormat="1">
      <c r="BP987219" s="90"/>
    </row>
    <row r="987220" spans="68:68" customFormat="1">
      <c r="BP987220" s="90"/>
    </row>
    <row r="987221" spans="68:68" customFormat="1">
      <c r="BP987221" s="90"/>
    </row>
    <row r="987222" spans="68:68" customFormat="1">
      <c r="BP987222" s="90"/>
    </row>
    <row r="987223" spans="68:68" customFormat="1">
      <c r="BP987223" s="90"/>
    </row>
    <row r="987224" spans="68:68" customFormat="1">
      <c r="BP987224" s="90"/>
    </row>
    <row r="987225" spans="68:68" customFormat="1">
      <c r="BP987225" s="90"/>
    </row>
    <row r="987226" spans="68:68" customFormat="1">
      <c r="BP987226" s="90"/>
    </row>
    <row r="987227" spans="68:68" customFormat="1">
      <c r="BP987227" s="90"/>
    </row>
    <row r="987228" spans="68:68" customFormat="1">
      <c r="BP987228" s="90"/>
    </row>
    <row r="987229" spans="68:68" customFormat="1">
      <c r="BP987229" s="90"/>
    </row>
    <row r="987230" spans="68:68" customFormat="1">
      <c r="BP987230" s="90"/>
    </row>
    <row r="987231" spans="68:68" customFormat="1">
      <c r="BP987231" s="90"/>
    </row>
    <row r="987232" spans="68:68" customFormat="1">
      <c r="BP987232" s="90"/>
    </row>
    <row r="987233" spans="68:68" customFormat="1">
      <c r="BP987233" s="90"/>
    </row>
    <row r="987234" spans="68:68" customFormat="1">
      <c r="BP987234" s="90"/>
    </row>
    <row r="987235" spans="68:68" customFormat="1">
      <c r="BP987235" s="90"/>
    </row>
    <row r="987236" spans="68:68" customFormat="1">
      <c r="BP987236" s="90"/>
    </row>
    <row r="987237" spans="68:68" customFormat="1">
      <c r="BP987237" s="90"/>
    </row>
    <row r="987238" spans="68:68" customFormat="1">
      <c r="BP987238" s="90"/>
    </row>
    <row r="987239" spans="68:68" customFormat="1">
      <c r="BP987239" s="90"/>
    </row>
    <row r="987240" spans="68:68" customFormat="1">
      <c r="BP987240" s="90"/>
    </row>
    <row r="987241" spans="68:68" customFormat="1">
      <c r="BP987241" s="90"/>
    </row>
    <row r="987242" spans="68:68" customFormat="1">
      <c r="BP987242" s="90"/>
    </row>
    <row r="987243" spans="68:68" customFormat="1">
      <c r="BP987243" s="90"/>
    </row>
    <row r="987244" spans="68:68" customFormat="1">
      <c r="BP987244" s="90"/>
    </row>
    <row r="987245" spans="68:68" customFormat="1">
      <c r="BP987245" s="90"/>
    </row>
    <row r="987246" spans="68:68" customFormat="1">
      <c r="BP987246" s="90"/>
    </row>
    <row r="987247" spans="68:68" customFormat="1">
      <c r="BP987247" s="90"/>
    </row>
    <row r="987248" spans="68:68" customFormat="1">
      <c r="BP987248" s="90"/>
    </row>
    <row r="987249" spans="68:68" customFormat="1">
      <c r="BP987249" s="90"/>
    </row>
    <row r="987250" spans="68:68" customFormat="1">
      <c r="BP987250" s="90"/>
    </row>
    <row r="987251" spans="68:68" customFormat="1">
      <c r="BP987251" s="90"/>
    </row>
    <row r="987252" spans="68:68" customFormat="1">
      <c r="BP987252" s="90"/>
    </row>
    <row r="987253" spans="68:68" customFormat="1">
      <c r="BP987253" s="90"/>
    </row>
    <row r="987254" spans="68:68" customFormat="1">
      <c r="BP987254" s="90"/>
    </row>
    <row r="987255" spans="68:68" customFormat="1">
      <c r="BP987255" s="90"/>
    </row>
    <row r="987256" spans="68:68" customFormat="1">
      <c r="BP987256" s="90"/>
    </row>
    <row r="987257" spans="68:68" customFormat="1">
      <c r="BP987257" s="90"/>
    </row>
    <row r="987258" spans="68:68" customFormat="1">
      <c r="BP987258" s="90"/>
    </row>
    <row r="987259" spans="68:68" customFormat="1">
      <c r="BP987259" s="90"/>
    </row>
    <row r="987260" spans="68:68" customFormat="1">
      <c r="BP987260" s="90"/>
    </row>
    <row r="987261" spans="68:68" customFormat="1">
      <c r="BP987261" s="90"/>
    </row>
    <row r="987262" spans="68:68" customFormat="1">
      <c r="BP987262" s="90"/>
    </row>
    <row r="987263" spans="68:68" customFormat="1">
      <c r="BP987263" s="90"/>
    </row>
    <row r="987264" spans="68:68" customFormat="1">
      <c r="BP987264" s="90"/>
    </row>
    <row r="987265" spans="68:68" customFormat="1">
      <c r="BP987265" s="90"/>
    </row>
    <row r="987266" spans="68:68" customFormat="1">
      <c r="BP987266" s="90"/>
    </row>
    <row r="987267" spans="68:68" customFormat="1">
      <c r="BP987267" s="90"/>
    </row>
    <row r="987268" spans="68:68" customFormat="1">
      <c r="BP987268" s="90"/>
    </row>
    <row r="987269" spans="68:68" customFormat="1">
      <c r="BP987269" s="90"/>
    </row>
    <row r="987270" spans="68:68" customFormat="1">
      <c r="BP987270" s="90"/>
    </row>
    <row r="987271" spans="68:68" customFormat="1">
      <c r="BP987271" s="90"/>
    </row>
    <row r="987272" spans="68:68" customFormat="1">
      <c r="BP987272" s="90"/>
    </row>
    <row r="987273" spans="68:68" customFormat="1">
      <c r="BP987273" s="90"/>
    </row>
    <row r="987274" spans="68:68" customFormat="1">
      <c r="BP987274" s="90"/>
    </row>
    <row r="987275" spans="68:68" customFormat="1">
      <c r="BP987275" s="90"/>
    </row>
    <row r="987276" spans="68:68" customFormat="1">
      <c r="BP987276" s="90"/>
    </row>
    <row r="987277" spans="68:68" customFormat="1">
      <c r="BP987277" s="90"/>
    </row>
    <row r="987278" spans="68:68" customFormat="1">
      <c r="BP987278" s="90"/>
    </row>
    <row r="987279" spans="68:68" customFormat="1">
      <c r="BP987279" s="90"/>
    </row>
    <row r="987280" spans="68:68" customFormat="1">
      <c r="BP987280" s="90"/>
    </row>
    <row r="987281" spans="68:68" customFormat="1">
      <c r="BP987281" s="90"/>
    </row>
    <row r="987282" spans="68:68" customFormat="1">
      <c r="BP987282" s="90"/>
    </row>
    <row r="987283" spans="68:68" customFormat="1">
      <c r="BP987283" s="90"/>
    </row>
    <row r="987284" spans="68:68" customFormat="1">
      <c r="BP987284" s="90"/>
    </row>
    <row r="987285" spans="68:68" customFormat="1">
      <c r="BP987285" s="90"/>
    </row>
    <row r="987286" spans="68:68" customFormat="1">
      <c r="BP987286" s="90"/>
    </row>
    <row r="987287" spans="68:68" customFormat="1">
      <c r="BP987287" s="90"/>
    </row>
    <row r="987288" spans="68:68" customFormat="1">
      <c r="BP987288" s="90"/>
    </row>
    <row r="987289" spans="68:68" customFormat="1">
      <c r="BP987289" s="90"/>
    </row>
    <row r="987290" spans="68:68" customFormat="1">
      <c r="BP987290" s="90"/>
    </row>
    <row r="987291" spans="68:68" customFormat="1">
      <c r="BP987291" s="90"/>
    </row>
    <row r="987292" spans="68:68" customFormat="1">
      <c r="BP987292" s="90"/>
    </row>
    <row r="987293" spans="68:68" customFormat="1">
      <c r="BP987293" s="90"/>
    </row>
    <row r="987294" spans="68:68" customFormat="1">
      <c r="BP987294" s="90"/>
    </row>
    <row r="987295" spans="68:68" customFormat="1">
      <c r="BP987295" s="90"/>
    </row>
    <row r="987296" spans="68:68" customFormat="1">
      <c r="BP987296" s="90"/>
    </row>
    <row r="987297" spans="68:68" customFormat="1">
      <c r="BP987297" s="90"/>
    </row>
    <row r="987298" spans="68:68" customFormat="1">
      <c r="BP987298" s="90"/>
    </row>
    <row r="987299" spans="68:68" customFormat="1">
      <c r="BP987299" s="90"/>
    </row>
    <row r="987300" spans="68:68" customFormat="1">
      <c r="BP987300" s="90"/>
    </row>
    <row r="987301" spans="68:68" customFormat="1">
      <c r="BP987301" s="90"/>
    </row>
    <row r="987302" spans="68:68" customFormat="1">
      <c r="BP987302" s="90"/>
    </row>
    <row r="987303" spans="68:68" customFormat="1">
      <c r="BP987303" s="90"/>
    </row>
    <row r="987304" spans="68:68" customFormat="1">
      <c r="BP987304" s="90"/>
    </row>
    <row r="987305" spans="68:68" customFormat="1">
      <c r="BP987305" s="90"/>
    </row>
    <row r="987306" spans="68:68" customFormat="1">
      <c r="BP987306" s="90"/>
    </row>
    <row r="987307" spans="68:68" customFormat="1">
      <c r="BP987307" s="90"/>
    </row>
    <row r="987308" spans="68:68" customFormat="1">
      <c r="BP987308" s="90"/>
    </row>
    <row r="987309" spans="68:68" customFormat="1">
      <c r="BP987309" s="90"/>
    </row>
    <row r="987310" spans="68:68" customFormat="1">
      <c r="BP987310" s="90"/>
    </row>
    <row r="987311" spans="68:68" customFormat="1">
      <c r="BP987311" s="90"/>
    </row>
    <row r="987312" spans="68:68" customFormat="1">
      <c r="BP987312" s="90"/>
    </row>
    <row r="987313" spans="68:68" customFormat="1">
      <c r="BP987313" s="90"/>
    </row>
    <row r="987314" spans="68:68" customFormat="1">
      <c r="BP987314" s="90"/>
    </row>
    <row r="987315" spans="68:68" customFormat="1">
      <c r="BP987315" s="90"/>
    </row>
    <row r="987316" spans="68:68" customFormat="1">
      <c r="BP987316" s="90"/>
    </row>
    <row r="987317" spans="68:68" customFormat="1">
      <c r="BP987317" s="90"/>
    </row>
    <row r="987318" spans="68:68" customFormat="1">
      <c r="BP987318" s="90"/>
    </row>
    <row r="987319" spans="68:68" customFormat="1">
      <c r="BP987319" s="90"/>
    </row>
    <row r="987320" spans="68:68" customFormat="1">
      <c r="BP987320" s="90"/>
    </row>
    <row r="987321" spans="68:68" customFormat="1">
      <c r="BP987321" s="90"/>
    </row>
    <row r="987322" spans="68:68" customFormat="1">
      <c r="BP987322" s="90"/>
    </row>
    <row r="987323" spans="68:68" customFormat="1">
      <c r="BP987323" s="90"/>
    </row>
    <row r="987324" spans="68:68" customFormat="1">
      <c r="BP987324" s="90"/>
    </row>
    <row r="987325" spans="68:68" customFormat="1">
      <c r="BP987325" s="90"/>
    </row>
    <row r="987326" spans="68:68" customFormat="1">
      <c r="BP987326" s="90"/>
    </row>
    <row r="987327" spans="68:68" customFormat="1">
      <c r="BP987327" s="90"/>
    </row>
    <row r="987328" spans="68:68" customFormat="1">
      <c r="BP987328" s="90"/>
    </row>
    <row r="987329" spans="68:68" customFormat="1">
      <c r="BP987329" s="90"/>
    </row>
    <row r="987330" spans="68:68" customFormat="1">
      <c r="BP987330" s="90"/>
    </row>
    <row r="987331" spans="68:68" customFormat="1">
      <c r="BP987331" s="90"/>
    </row>
    <row r="987332" spans="68:68" customFormat="1">
      <c r="BP987332" s="90"/>
    </row>
    <row r="987333" spans="68:68" customFormat="1">
      <c r="BP987333" s="90"/>
    </row>
    <row r="987334" spans="68:68" customFormat="1">
      <c r="BP987334" s="90"/>
    </row>
    <row r="987335" spans="68:68" customFormat="1">
      <c r="BP987335" s="90"/>
    </row>
    <row r="987336" spans="68:68" customFormat="1">
      <c r="BP987336" s="90"/>
    </row>
    <row r="987337" spans="68:68" customFormat="1">
      <c r="BP987337" s="90"/>
    </row>
    <row r="987338" spans="68:68" customFormat="1">
      <c r="BP987338" s="90"/>
    </row>
    <row r="987339" spans="68:68" customFormat="1">
      <c r="BP987339" s="90"/>
    </row>
    <row r="987340" spans="68:68" customFormat="1">
      <c r="BP987340" s="90"/>
    </row>
    <row r="987341" spans="68:68" customFormat="1">
      <c r="BP987341" s="90"/>
    </row>
    <row r="987342" spans="68:68" customFormat="1">
      <c r="BP987342" s="90"/>
    </row>
    <row r="987343" spans="68:68" customFormat="1">
      <c r="BP987343" s="90"/>
    </row>
    <row r="987344" spans="68:68" customFormat="1">
      <c r="BP987344" s="90"/>
    </row>
    <row r="987345" spans="68:68" customFormat="1">
      <c r="BP987345" s="90"/>
    </row>
    <row r="987346" spans="68:68" customFormat="1">
      <c r="BP987346" s="90"/>
    </row>
    <row r="987347" spans="68:68" customFormat="1">
      <c r="BP987347" s="90"/>
    </row>
    <row r="987348" spans="68:68" customFormat="1">
      <c r="BP987348" s="90"/>
    </row>
    <row r="987349" spans="68:68" customFormat="1">
      <c r="BP987349" s="90"/>
    </row>
    <row r="987350" spans="68:68" customFormat="1">
      <c r="BP987350" s="90"/>
    </row>
    <row r="987351" spans="68:68" customFormat="1">
      <c r="BP987351" s="90"/>
    </row>
    <row r="987352" spans="68:68" customFormat="1">
      <c r="BP987352" s="90"/>
    </row>
    <row r="987353" spans="68:68" customFormat="1">
      <c r="BP987353" s="90"/>
    </row>
    <row r="987354" spans="68:68" customFormat="1">
      <c r="BP987354" s="90"/>
    </row>
    <row r="987355" spans="68:68" customFormat="1">
      <c r="BP987355" s="90"/>
    </row>
    <row r="987356" spans="68:68" customFormat="1">
      <c r="BP987356" s="90"/>
    </row>
    <row r="987357" spans="68:68" customFormat="1">
      <c r="BP987357" s="90"/>
    </row>
    <row r="987358" spans="68:68" customFormat="1">
      <c r="BP987358" s="90"/>
    </row>
    <row r="987359" spans="68:68" customFormat="1">
      <c r="BP987359" s="90"/>
    </row>
    <row r="987360" spans="68:68" customFormat="1">
      <c r="BP987360" s="90"/>
    </row>
    <row r="987361" spans="68:68" customFormat="1">
      <c r="BP987361" s="90"/>
    </row>
    <row r="987362" spans="68:68" customFormat="1">
      <c r="BP987362" s="90"/>
    </row>
    <row r="987363" spans="68:68" customFormat="1">
      <c r="BP987363" s="90"/>
    </row>
    <row r="987364" spans="68:68" customFormat="1">
      <c r="BP987364" s="90"/>
    </row>
    <row r="987365" spans="68:68" customFormat="1">
      <c r="BP987365" s="90"/>
    </row>
    <row r="987366" spans="68:68" customFormat="1">
      <c r="BP987366" s="90"/>
    </row>
    <row r="987367" spans="68:68" customFormat="1">
      <c r="BP987367" s="90"/>
    </row>
    <row r="987368" spans="68:68" customFormat="1">
      <c r="BP987368" s="90"/>
    </row>
    <row r="987369" spans="68:68" customFormat="1">
      <c r="BP987369" s="90"/>
    </row>
    <row r="987370" spans="68:68" customFormat="1">
      <c r="BP987370" s="90"/>
    </row>
    <row r="987371" spans="68:68" customFormat="1">
      <c r="BP987371" s="90"/>
    </row>
    <row r="987372" spans="68:68" customFormat="1">
      <c r="BP987372" s="90"/>
    </row>
    <row r="987373" spans="68:68" customFormat="1">
      <c r="BP987373" s="90"/>
    </row>
    <row r="987374" spans="68:68" customFormat="1">
      <c r="BP987374" s="90"/>
    </row>
    <row r="987375" spans="68:68" customFormat="1">
      <c r="BP987375" s="90"/>
    </row>
    <row r="987376" spans="68:68" customFormat="1">
      <c r="BP987376" s="90"/>
    </row>
    <row r="987377" spans="68:68" customFormat="1">
      <c r="BP987377" s="90"/>
    </row>
    <row r="987378" spans="68:68" customFormat="1">
      <c r="BP987378" s="90"/>
    </row>
    <row r="987379" spans="68:68" customFormat="1">
      <c r="BP987379" s="90"/>
    </row>
    <row r="987380" spans="68:68" customFormat="1">
      <c r="BP987380" s="90"/>
    </row>
    <row r="987381" spans="68:68" customFormat="1">
      <c r="BP987381" s="90"/>
    </row>
    <row r="987382" spans="68:68" customFormat="1">
      <c r="BP987382" s="90"/>
    </row>
    <row r="987383" spans="68:68" customFormat="1">
      <c r="BP987383" s="90"/>
    </row>
    <row r="987384" spans="68:68" customFormat="1">
      <c r="BP987384" s="90"/>
    </row>
    <row r="987385" spans="68:68" customFormat="1">
      <c r="BP987385" s="90"/>
    </row>
    <row r="987386" spans="68:68" customFormat="1">
      <c r="BP987386" s="90"/>
    </row>
    <row r="987387" spans="68:68" customFormat="1">
      <c r="BP987387" s="90"/>
    </row>
    <row r="987388" spans="68:68" customFormat="1">
      <c r="BP987388" s="90"/>
    </row>
    <row r="987389" spans="68:68" customFormat="1">
      <c r="BP987389" s="90"/>
    </row>
    <row r="987390" spans="68:68" customFormat="1">
      <c r="BP987390" s="90"/>
    </row>
    <row r="987391" spans="68:68" customFormat="1">
      <c r="BP987391" s="90"/>
    </row>
    <row r="987392" spans="68:68" customFormat="1">
      <c r="BP987392" s="90"/>
    </row>
    <row r="987393" spans="68:68" customFormat="1">
      <c r="BP987393" s="90"/>
    </row>
    <row r="987394" spans="68:68" customFormat="1">
      <c r="BP987394" s="90"/>
    </row>
    <row r="987395" spans="68:68" customFormat="1">
      <c r="BP987395" s="90"/>
    </row>
    <row r="987396" spans="68:68" customFormat="1">
      <c r="BP987396" s="90"/>
    </row>
    <row r="987397" spans="68:68" customFormat="1">
      <c r="BP987397" s="90"/>
    </row>
    <row r="987398" spans="68:68" customFormat="1">
      <c r="BP987398" s="90"/>
    </row>
    <row r="987399" spans="68:68" customFormat="1">
      <c r="BP987399" s="90"/>
    </row>
    <row r="987400" spans="68:68" customFormat="1">
      <c r="BP987400" s="90"/>
    </row>
    <row r="987401" spans="68:68" customFormat="1">
      <c r="BP987401" s="90"/>
    </row>
    <row r="987402" spans="68:68" customFormat="1">
      <c r="BP987402" s="90"/>
    </row>
    <row r="987403" spans="68:68" customFormat="1">
      <c r="BP987403" s="90"/>
    </row>
    <row r="987404" spans="68:68" customFormat="1">
      <c r="BP987404" s="90"/>
    </row>
    <row r="987405" spans="68:68" customFormat="1">
      <c r="BP987405" s="90"/>
    </row>
    <row r="987406" spans="68:68" customFormat="1">
      <c r="BP987406" s="90"/>
    </row>
    <row r="987407" spans="68:68" customFormat="1">
      <c r="BP987407" s="90"/>
    </row>
    <row r="987408" spans="68:68" customFormat="1">
      <c r="BP987408" s="90"/>
    </row>
    <row r="987409" spans="68:68" customFormat="1">
      <c r="BP987409" s="90"/>
    </row>
    <row r="987410" spans="68:68" customFormat="1">
      <c r="BP987410" s="90"/>
    </row>
    <row r="987411" spans="68:68" customFormat="1">
      <c r="BP987411" s="90"/>
    </row>
    <row r="987412" spans="68:68" customFormat="1">
      <c r="BP987412" s="90"/>
    </row>
    <row r="987413" spans="68:68" customFormat="1">
      <c r="BP987413" s="90"/>
    </row>
    <row r="987414" spans="68:68" customFormat="1">
      <c r="BP987414" s="90"/>
    </row>
    <row r="987415" spans="68:68" customFormat="1">
      <c r="BP987415" s="90"/>
    </row>
    <row r="987416" spans="68:68" customFormat="1">
      <c r="BP987416" s="90"/>
    </row>
    <row r="987417" spans="68:68" customFormat="1">
      <c r="BP987417" s="90"/>
    </row>
    <row r="987418" spans="68:68" customFormat="1">
      <c r="BP987418" s="90"/>
    </row>
    <row r="987419" spans="68:68" customFormat="1">
      <c r="BP987419" s="90"/>
    </row>
    <row r="987420" spans="68:68" customFormat="1">
      <c r="BP987420" s="90"/>
    </row>
    <row r="987421" spans="68:68" customFormat="1">
      <c r="BP987421" s="90"/>
    </row>
    <row r="987422" spans="68:68" customFormat="1">
      <c r="BP987422" s="90"/>
    </row>
    <row r="987423" spans="68:68" customFormat="1">
      <c r="BP987423" s="90"/>
    </row>
    <row r="987424" spans="68:68" customFormat="1">
      <c r="BP987424" s="90"/>
    </row>
    <row r="987425" spans="68:68" customFormat="1">
      <c r="BP987425" s="90"/>
    </row>
    <row r="987426" spans="68:68" customFormat="1">
      <c r="BP987426" s="90"/>
    </row>
    <row r="987427" spans="68:68" customFormat="1">
      <c r="BP987427" s="90"/>
    </row>
    <row r="987428" spans="68:68" customFormat="1">
      <c r="BP987428" s="90"/>
    </row>
    <row r="987429" spans="68:68" customFormat="1">
      <c r="BP987429" s="90"/>
    </row>
    <row r="987430" spans="68:68" customFormat="1">
      <c r="BP987430" s="90"/>
    </row>
    <row r="987431" spans="68:68" customFormat="1">
      <c r="BP987431" s="90"/>
    </row>
    <row r="987432" spans="68:68" customFormat="1">
      <c r="BP987432" s="90"/>
    </row>
    <row r="987433" spans="68:68" customFormat="1">
      <c r="BP987433" s="90"/>
    </row>
    <row r="987434" spans="68:68" customFormat="1">
      <c r="BP987434" s="90"/>
    </row>
    <row r="987435" spans="68:68" customFormat="1">
      <c r="BP987435" s="90"/>
    </row>
    <row r="987436" spans="68:68" customFormat="1">
      <c r="BP987436" s="90"/>
    </row>
    <row r="987437" spans="68:68" customFormat="1">
      <c r="BP987437" s="90"/>
    </row>
    <row r="987438" spans="68:68" customFormat="1">
      <c r="BP987438" s="90"/>
    </row>
    <row r="987439" spans="68:68" customFormat="1">
      <c r="BP987439" s="90"/>
    </row>
    <row r="987440" spans="68:68" customFormat="1">
      <c r="BP987440" s="90"/>
    </row>
    <row r="987441" spans="68:68" customFormat="1">
      <c r="BP987441" s="90"/>
    </row>
    <row r="987442" spans="68:68" customFormat="1">
      <c r="BP987442" s="90"/>
    </row>
    <row r="987443" spans="68:68" customFormat="1">
      <c r="BP987443" s="90"/>
    </row>
    <row r="987444" spans="68:68" customFormat="1">
      <c r="BP987444" s="90"/>
    </row>
    <row r="987445" spans="68:68" customFormat="1">
      <c r="BP987445" s="90"/>
    </row>
    <row r="987446" spans="68:68" customFormat="1">
      <c r="BP987446" s="90"/>
    </row>
    <row r="987447" spans="68:68" customFormat="1">
      <c r="BP987447" s="90"/>
    </row>
    <row r="987448" spans="68:68" customFormat="1">
      <c r="BP987448" s="90"/>
    </row>
    <row r="987449" spans="68:68" customFormat="1">
      <c r="BP987449" s="90"/>
    </row>
    <row r="987450" spans="68:68" customFormat="1">
      <c r="BP987450" s="90"/>
    </row>
    <row r="987451" spans="68:68" customFormat="1">
      <c r="BP987451" s="90"/>
    </row>
    <row r="987452" spans="68:68" customFormat="1">
      <c r="BP987452" s="90"/>
    </row>
    <row r="987453" spans="68:68" customFormat="1">
      <c r="BP987453" s="90"/>
    </row>
    <row r="987454" spans="68:68" customFormat="1">
      <c r="BP987454" s="90"/>
    </row>
    <row r="987455" spans="68:68" customFormat="1">
      <c r="BP987455" s="90"/>
    </row>
    <row r="987456" spans="68:68" customFormat="1">
      <c r="BP987456" s="90"/>
    </row>
    <row r="987457" spans="68:68" customFormat="1">
      <c r="BP987457" s="90"/>
    </row>
    <row r="987458" spans="68:68" customFormat="1">
      <c r="BP987458" s="90"/>
    </row>
    <row r="987459" spans="68:68" customFormat="1">
      <c r="BP987459" s="90"/>
    </row>
    <row r="987460" spans="68:68" customFormat="1">
      <c r="BP987460" s="90"/>
    </row>
    <row r="987461" spans="68:68" customFormat="1">
      <c r="BP987461" s="90"/>
    </row>
    <row r="987462" spans="68:68" customFormat="1">
      <c r="BP987462" s="90"/>
    </row>
    <row r="987463" spans="68:68" customFormat="1">
      <c r="BP987463" s="90"/>
    </row>
    <row r="987464" spans="68:68" customFormat="1">
      <c r="BP987464" s="90"/>
    </row>
    <row r="987465" spans="68:68" customFormat="1">
      <c r="BP987465" s="90"/>
    </row>
    <row r="987466" spans="68:68" customFormat="1">
      <c r="BP987466" s="90"/>
    </row>
    <row r="987467" spans="68:68" customFormat="1">
      <c r="BP987467" s="90"/>
    </row>
    <row r="987468" spans="68:68" customFormat="1">
      <c r="BP987468" s="90"/>
    </row>
    <row r="987469" spans="68:68" customFormat="1">
      <c r="BP987469" s="90"/>
    </row>
    <row r="987470" spans="68:68" customFormat="1">
      <c r="BP987470" s="90"/>
    </row>
    <row r="987471" spans="68:68" customFormat="1">
      <c r="BP987471" s="90"/>
    </row>
    <row r="987472" spans="68:68" customFormat="1">
      <c r="BP987472" s="90"/>
    </row>
    <row r="987473" spans="68:68" customFormat="1">
      <c r="BP987473" s="90"/>
    </row>
    <row r="987474" spans="68:68" customFormat="1">
      <c r="BP987474" s="90"/>
    </row>
    <row r="987475" spans="68:68" customFormat="1">
      <c r="BP987475" s="90"/>
    </row>
    <row r="987476" spans="68:68" customFormat="1">
      <c r="BP987476" s="90"/>
    </row>
    <row r="987477" spans="68:68" customFormat="1">
      <c r="BP987477" s="90"/>
    </row>
    <row r="987478" spans="68:68" customFormat="1">
      <c r="BP987478" s="90"/>
    </row>
    <row r="987479" spans="68:68" customFormat="1">
      <c r="BP987479" s="90"/>
    </row>
    <row r="987480" spans="68:68" customFormat="1">
      <c r="BP987480" s="90"/>
    </row>
    <row r="987481" spans="68:68" customFormat="1">
      <c r="BP987481" s="90"/>
    </row>
    <row r="987482" spans="68:68" customFormat="1">
      <c r="BP987482" s="90"/>
    </row>
    <row r="987483" spans="68:68" customFormat="1">
      <c r="BP987483" s="90"/>
    </row>
    <row r="987484" spans="68:68" customFormat="1">
      <c r="BP987484" s="90"/>
    </row>
    <row r="987485" spans="68:68" customFormat="1">
      <c r="BP987485" s="90"/>
    </row>
    <row r="987486" spans="68:68" customFormat="1">
      <c r="BP987486" s="90"/>
    </row>
    <row r="987487" spans="68:68" customFormat="1">
      <c r="BP987487" s="90"/>
    </row>
    <row r="987488" spans="68:68" customFormat="1">
      <c r="BP987488" s="90"/>
    </row>
    <row r="987489" spans="68:68" customFormat="1">
      <c r="BP987489" s="90"/>
    </row>
    <row r="987490" spans="68:68" customFormat="1">
      <c r="BP987490" s="90"/>
    </row>
    <row r="987491" spans="68:68" customFormat="1">
      <c r="BP987491" s="90"/>
    </row>
    <row r="987492" spans="68:68" customFormat="1">
      <c r="BP987492" s="90"/>
    </row>
    <row r="987493" spans="68:68" customFormat="1">
      <c r="BP987493" s="90"/>
    </row>
    <row r="987494" spans="68:68" customFormat="1">
      <c r="BP987494" s="90"/>
    </row>
    <row r="987495" spans="68:68" customFormat="1">
      <c r="BP987495" s="90"/>
    </row>
    <row r="987496" spans="68:68" customFormat="1">
      <c r="BP987496" s="90"/>
    </row>
    <row r="987497" spans="68:68" customFormat="1">
      <c r="BP987497" s="90"/>
    </row>
    <row r="987498" spans="68:68" customFormat="1">
      <c r="BP987498" s="90"/>
    </row>
    <row r="987499" spans="68:68" customFormat="1">
      <c r="BP987499" s="90"/>
    </row>
    <row r="987500" spans="68:68" customFormat="1">
      <c r="BP987500" s="90"/>
    </row>
    <row r="987501" spans="68:68" customFormat="1">
      <c r="BP987501" s="90"/>
    </row>
    <row r="987502" spans="68:68" customFormat="1">
      <c r="BP987502" s="90"/>
    </row>
    <row r="987503" spans="68:68" customFormat="1">
      <c r="BP987503" s="90"/>
    </row>
    <row r="987504" spans="68:68" customFormat="1">
      <c r="BP987504" s="90"/>
    </row>
    <row r="987505" spans="68:68" customFormat="1">
      <c r="BP987505" s="90"/>
    </row>
    <row r="987506" spans="68:68" customFormat="1">
      <c r="BP987506" s="90"/>
    </row>
    <row r="987507" spans="68:68" customFormat="1">
      <c r="BP987507" s="90"/>
    </row>
    <row r="987508" spans="68:68" customFormat="1">
      <c r="BP987508" s="90"/>
    </row>
    <row r="987509" spans="68:68" customFormat="1">
      <c r="BP987509" s="90"/>
    </row>
    <row r="987510" spans="68:68" customFormat="1">
      <c r="BP987510" s="90"/>
    </row>
    <row r="987511" spans="68:68" customFormat="1">
      <c r="BP987511" s="90"/>
    </row>
    <row r="987512" spans="68:68" customFormat="1">
      <c r="BP987512" s="90"/>
    </row>
    <row r="987513" spans="68:68" customFormat="1">
      <c r="BP987513" s="90"/>
    </row>
    <row r="987514" spans="68:68" customFormat="1">
      <c r="BP987514" s="90"/>
    </row>
    <row r="987515" spans="68:68" customFormat="1">
      <c r="BP987515" s="90"/>
    </row>
    <row r="987516" spans="68:68" customFormat="1">
      <c r="BP987516" s="90"/>
    </row>
    <row r="987517" spans="68:68" customFormat="1">
      <c r="BP987517" s="90"/>
    </row>
    <row r="987518" spans="68:68" customFormat="1">
      <c r="BP987518" s="90"/>
    </row>
    <row r="987519" spans="68:68" customFormat="1">
      <c r="BP987519" s="90"/>
    </row>
    <row r="987520" spans="68:68" customFormat="1">
      <c r="BP987520" s="90"/>
    </row>
    <row r="987521" spans="68:68" customFormat="1">
      <c r="BP987521" s="90"/>
    </row>
    <row r="987522" spans="68:68" customFormat="1">
      <c r="BP987522" s="90"/>
    </row>
    <row r="987523" spans="68:68" customFormat="1">
      <c r="BP987523" s="90"/>
    </row>
    <row r="987524" spans="68:68" customFormat="1">
      <c r="BP987524" s="90"/>
    </row>
    <row r="987525" spans="68:68" customFormat="1">
      <c r="BP987525" s="90"/>
    </row>
    <row r="987526" spans="68:68" customFormat="1">
      <c r="BP987526" s="90"/>
    </row>
    <row r="987527" spans="68:68" customFormat="1">
      <c r="BP987527" s="90"/>
    </row>
    <row r="987528" spans="68:68" customFormat="1">
      <c r="BP987528" s="90"/>
    </row>
    <row r="987529" spans="68:68" customFormat="1">
      <c r="BP987529" s="90"/>
    </row>
    <row r="987530" spans="68:68" customFormat="1">
      <c r="BP987530" s="90"/>
    </row>
    <row r="987531" spans="68:68" customFormat="1">
      <c r="BP987531" s="90"/>
    </row>
    <row r="987532" spans="68:68" customFormat="1">
      <c r="BP987532" s="90"/>
    </row>
    <row r="987533" spans="68:68" customFormat="1">
      <c r="BP987533" s="90"/>
    </row>
    <row r="987534" spans="68:68" customFormat="1">
      <c r="BP987534" s="90"/>
    </row>
    <row r="987535" spans="68:68" customFormat="1">
      <c r="BP987535" s="90"/>
    </row>
    <row r="987536" spans="68:68" customFormat="1">
      <c r="BP987536" s="90"/>
    </row>
    <row r="987537" spans="68:68" customFormat="1">
      <c r="BP987537" s="90"/>
    </row>
    <row r="987538" spans="68:68" customFormat="1">
      <c r="BP987538" s="90"/>
    </row>
    <row r="987539" spans="68:68" customFormat="1">
      <c r="BP987539" s="90"/>
    </row>
    <row r="987540" spans="68:68" customFormat="1">
      <c r="BP987540" s="90"/>
    </row>
    <row r="987541" spans="68:68" customFormat="1">
      <c r="BP987541" s="90"/>
    </row>
    <row r="987542" spans="68:68" customFormat="1">
      <c r="BP987542" s="90"/>
    </row>
    <row r="987543" spans="68:68" customFormat="1">
      <c r="BP987543" s="90"/>
    </row>
    <row r="987544" spans="68:68" customFormat="1">
      <c r="BP987544" s="90"/>
    </row>
    <row r="987545" spans="68:68" customFormat="1">
      <c r="BP987545" s="90"/>
    </row>
    <row r="987546" spans="68:68" customFormat="1">
      <c r="BP987546" s="90"/>
    </row>
    <row r="987547" spans="68:68" customFormat="1">
      <c r="BP987547" s="90"/>
    </row>
    <row r="987548" spans="68:68" customFormat="1">
      <c r="BP987548" s="90"/>
    </row>
    <row r="987549" spans="68:68" customFormat="1">
      <c r="BP987549" s="90"/>
    </row>
    <row r="987550" spans="68:68" customFormat="1">
      <c r="BP987550" s="90"/>
    </row>
    <row r="987551" spans="68:68" customFormat="1">
      <c r="BP987551" s="90"/>
    </row>
    <row r="987552" spans="68:68" customFormat="1">
      <c r="BP987552" s="90"/>
    </row>
    <row r="987553" spans="68:68" customFormat="1">
      <c r="BP987553" s="90"/>
    </row>
    <row r="987554" spans="68:68" customFormat="1">
      <c r="BP987554" s="90"/>
    </row>
    <row r="987555" spans="68:68" customFormat="1">
      <c r="BP987555" s="90"/>
    </row>
    <row r="987556" spans="68:68" customFormat="1">
      <c r="BP987556" s="90"/>
    </row>
    <row r="987557" spans="68:68" customFormat="1">
      <c r="BP987557" s="90"/>
    </row>
    <row r="987558" spans="68:68" customFormat="1">
      <c r="BP987558" s="90"/>
    </row>
    <row r="987559" spans="68:68" customFormat="1">
      <c r="BP987559" s="90"/>
    </row>
    <row r="987560" spans="68:68" customFormat="1">
      <c r="BP987560" s="90"/>
    </row>
    <row r="987561" spans="68:68" customFormat="1">
      <c r="BP987561" s="90"/>
    </row>
    <row r="987562" spans="68:68" customFormat="1">
      <c r="BP987562" s="90"/>
    </row>
    <row r="987563" spans="68:68" customFormat="1">
      <c r="BP987563" s="90"/>
    </row>
    <row r="987564" spans="68:68" customFormat="1">
      <c r="BP987564" s="90"/>
    </row>
    <row r="987565" spans="68:68" customFormat="1">
      <c r="BP987565" s="90"/>
    </row>
    <row r="987566" spans="68:68" customFormat="1">
      <c r="BP987566" s="90"/>
    </row>
    <row r="987567" spans="68:68" customFormat="1">
      <c r="BP987567" s="90"/>
    </row>
    <row r="987568" spans="68:68" customFormat="1">
      <c r="BP987568" s="90"/>
    </row>
    <row r="987569" spans="68:68" customFormat="1">
      <c r="BP987569" s="90"/>
    </row>
    <row r="987570" spans="68:68" customFormat="1">
      <c r="BP987570" s="90"/>
    </row>
    <row r="987571" spans="68:68" customFormat="1">
      <c r="BP987571" s="90"/>
    </row>
    <row r="987572" spans="68:68" customFormat="1">
      <c r="BP987572" s="90"/>
    </row>
    <row r="987573" spans="68:68" customFormat="1">
      <c r="BP987573" s="90"/>
    </row>
    <row r="987574" spans="68:68" customFormat="1">
      <c r="BP987574" s="90"/>
    </row>
    <row r="987575" spans="68:68" customFormat="1">
      <c r="BP987575" s="90"/>
    </row>
    <row r="987576" spans="68:68" customFormat="1">
      <c r="BP987576" s="90"/>
    </row>
    <row r="987577" spans="68:68" customFormat="1">
      <c r="BP987577" s="90"/>
    </row>
    <row r="987578" spans="68:68" customFormat="1">
      <c r="BP987578" s="90"/>
    </row>
    <row r="987579" spans="68:68" customFormat="1">
      <c r="BP987579" s="90"/>
    </row>
    <row r="987580" spans="68:68" customFormat="1">
      <c r="BP987580" s="90"/>
    </row>
    <row r="987581" spans="68:68" customFormat="1">
      <c r="BP987581" s="90"/>
    </row>
    <row r="987582" spans="68:68" customFormat="1">
      <c r="BP987582" s="90"/>
    </row>
    <row r="987583" spans="68:68" customFormat="1">
      <c r="BP987583" s="90"/>
    </row>
    <row r="987584" spans="68:68" customFormat="1">
      <c r="BP987584" s="90"/>
    </row>
    <row r="987585" spans="68:68" customFormat="1">
      <c r="BP987585" s="90"/>
    </row>
    <row r="987586" spans="68:68" customFormat="1">
      <c r="BP987586" s="90"/>
    </row>
    <row r="987587" spans="68:68" customFormat="1">
      <c r="BP987587" s="90"/>
    </row>
    <row r="987588" spans="68:68" customFormat="1">
      <c r="BP987588" s="90"/>
    </row>
    <row r="987589" spans="68:68" customFormat="1">
      <c r="BP987589" s="90"/>
    </row>
    <row r="987590" spans="68:68" customFormat="1">
      <c r="BP987590" s="90"/>
    </row>
    <row r="987591" spans="68:68" customFormat="1">
      <c r="BP987591" s="90"/>
    </row>
    <row r="987592" spans="68:68" customFormat="1">
      <c r="BP987592" s="90"/>
    </row>
    <row r="987593" spans="68:68" customFormat="1">
      <c r="BP987593" s="90"/>
    </row>
    <row r="987594" spans="68:68" customFormat="1">
      <c r="BP987594" s="90"/>
    </row>
    <row r="987595" spans="68:68" customFormat="1">
      <c r="BP987595" s="90"/>
    </row>
    <row r="987596" spans="68:68" customFormat="1">
      <c r="BP987596" s="90"/>
    </row>
    <row r="987597" spans="68:68" customFormat="1">
      <c r="BP987597" s="90"/>
    </row>
    <row r="987598" spans="68:68" customFormat="1">
      <c r="BP987598" s="90"/>
    </row>
    <row r="987599" spans="68:68" customFormat="1">
      <c r="BP987599" s="90"/>
    </row>
    <row r="987600" spans="68:68" customFormat="1">
      <c r="BP987600" s="90"/>
    </row>
    <row r="987601" spans="68:68" customFormat="1">
      <c r="BP987601" s="90"/>
    </row>
    <row r="987602" spans="68:68" customFormat="1">
      <c r="BP987602" s="90"/>
    </row>
    <row r="987603" spans="68:68" customFormat="1">
      <c r="BP987603" s="90"/>
    </row>
    <row r="987604" spans="68:68" customFormat="1">
      <c r="BP987604" s="90"/>
    </row>
    <row r="987605" spans="68:68" customFormat="1">
      <c r="BP987605" s="90"/>
    </row>
    <row r="987606" spans="68:68" customFormat="1">
      <c r="BP987606" s="90"/>
    </row>
    <row r="987607" spans="68:68" customFormat="1">
      <c r="BP987607" s="90"/>
    </row>
    <row r="987608" spans="68:68" customFormat="1">
      <c r="BP987608" s="90"/>
    </row>
    <row r="987609" spans="68:68" customFormat="1">
      <c r="BP987609" s="90"/>
    </row>
    <row r="987610" spans="68:68" customFormat="1">
      <c r="BP987610" s="90"/>
    </row>
    <row r="987611" spans="68:68" customFormat="1">
      <c r="BP987611" s="90"/>
    </row>
    <row r="987612" spans="68:68" customFormat="1">
      <c r="BP987612" s="90"/>
    </row>
    <row r="987613" spans="68:68" customFormat="1">
      <c r="BP987613" s="90"/>
    </row>
    <row r="987614" spans="68:68" customFormat="1">
      <c r="BP987614" s="90"/>
    </row>
    <row r="987615" spans="68:68" customFormat="1">
      <c r="BP987615" s="90"/>
    </row>
    <row r="987616" spans="68:68" customFormat="1">
      <c r="BP987616" s="90"/>
    </row>
    <row r="987617" spans="68:68" customFormat="1">
      <c r="BP987617" s="90"/>
    </row>
    <row r="987618" spans="68:68" customFormat="1">
      <c r="BP987618" s="90"/>
    </row>
    <row r="987619" spans="68:68" customFormat="1">
      <c r="BP987619" s="90"/>
    </row>
    <row r="987620" spans="68:68" customFormat="1">
      <c r="BP987620" s="90"/>
    </row>
    <row r="987621" spans="68:68" customFormat="1">
      <c r="BP987621" s="90"/>
    </row>
    <row r="987622" spans="68:68" customFormat="1">
      <c r="BP987622" s="90"/>
    </row>
    <row r="987623" spans="68:68" customFormat="1">
      <c r="BP987623" s="90"/>
    </row>
    <row r="987624" spans="68:68" customFormat="1">
      <c r="BP987624" s="90"/>
    </row>
    <row r="987625" spans="68:68" customFormat="1">
      <c r="BP987625" s="90"/>
    </row>
    <row r="987626" spans="68:68" customFormat="1">
      <c r="BP987626" s="90"/>
    </row>
    <row r="987627" spans="68:68" customFormat="1">
      <c r="BP987627" s="90"/>
    </row>
    <row r="987628" spans="68:68" customFormat="1">
      <c r="BP987628" s="90"/>
    </row>
    <row r="987629" spans="68:68" customFormat="1">
      <c r="BP987629" s="90"/>
    </row>
    <row r="987630" spans="68:68" customFormat="1">
      <c r="BP987630" s="90"/>
    </row>
    <row r="987631" spans="68:68" customFormat="1">
      <c r="BP987631" s="90"/>
    </row>
    <row r="987632" spans="68:68" customFormat="1">
      <c r="BP987632" s="90"/>
    </row>
    <row r="987633" spans="68:68" customFormat="1">
      <c r="BP987633" s="90"/>
    </row>
    <row r="987634" spans="68:68" customFormat="1">
      <c r="BP987634" s="90"/>
    </row>
    <row r="987635" spans="68:68" customFormat="1">
      <c r="BP987635" s="90"/>
    </row>
    <row r="987636" spans="68:68" customFormat="1">
      <c r="BP987636" s="90"/>
    </row>
    <row r="987637" spans="68:68" customFormat="1">
      <c r="BP987637" s="90"/>
    </row>
    <row r="987638" spans="68:68" customFormat="1">
      <c r="BP987638" s="90"/>
    </row>
    <row r="987639" spans="68:68" customFormat="1">
      <c r="BP987639" s="90"/>
    </row>
    <row r="987640" spans="68:68" customFormat="1">
      <c r="BP987640" s="90"/>
    </row>
    <row r="987641" spans="68:68" customFormat="1">
      <c r="BP987641" s="90"/>
    </row>
    <row r="987642" spans="68:68" customFormat="1">
      <c r="BP987642" s="90"/>
    </row>
    <row r="987643" spans="68:68" customFormat="1">
      <c r="BP987643" s="90"/>
    </row>
    <row r="987644" spans="68:68" customFormat="1">
      <c r="BP987644" s="90"/>
    </row>
    <row r="987645" spans="68:68" customFormat="1">
      <c r="BP987645" s="90"/>
    </row>
    <row r="987646" spans="68:68" customFormat="1">
      <c r="BP987646" s="90"/>
    </row>
    <row r="987647" spans="68:68" customFormat="1">
      <c r="BP987647" s="90"/>
    </row>
    <row r="987648" spans="68:68" customFormat="1">
      <c r="BP987648" s="90"/>
    </row>
    <row r="987649" spans="68:68" customFormat="1">
      <c r="BP987649" s="90"/>
    </row>
    <row r="987650" spans="68:68" customFormat="1">
      <c r="BP987650" s="90"/>
    </row>
    <row r="987651" spans="68:68" customFormat="1">
      <c r="BP987651" s="90"/>
    </row>
    <row r="987652" spans="68:68" customFormat="1">
      <c r="BP987652" s="90"/>
    </row>
    <row r="987653" spans="68:68" customFormat="1">
      <c r="BP987653" s="90"/>
    </row>
    <row r="987654" spans="68:68" customFormat="1">
      <c r="BP987654" s="90"/>
    </row>
    <row r="987655" spans="68:68" customFormat="1">
      <c r="BP987655" s="90"/>
    </row>
    <row r="987656" spans="68:68" customFormat="1">
      <c r="BP987656" s="90"/>
    </row>
    <row r="987657" spans="68:68" customFormat="1">
      <c r="BP987657" s="90"/>
    </row>
    <row r="987658" spans="68:68" customFormat="1">
      <c r="BP987658" s="90"/>
    </row>
    <row r="987659" spans="68:68" customFormat="1">
      <c r="BP987659" s="90"/>
    </row>
    <row r="987660" spans="68:68" customFormat="1">
      <c r="BP987660" s="90"/>
    </row>
    <row r="987661" spans="68:68" customFormat="1">
      <c r="BP987661" s="90"/>
    </row>
    <row r="987662" spans="68:68" customFormat="1">
      <c r="BP987662" s="90"/>
    </row>
    <row r="987663" spans="68:68" customFormat="1">
      <c r="BP987663" s="90"/>
    </row>
    <row r="987664" spans="68:68" customFormat="1">
      <c r="BP987664" s="90"/>
    </row>
    <row r="987665" spans="68:68" customFormat="1">
      <c r="BP987665" s="90"/>
    </row>
    <row r="987666" spans="68:68" customFormat="1">
      <c r="BP987666" s="90"/>
    </row>
    <row r="987667" spans="68:68" customFormat="1">
      <c r="BP987667" s="90"/>
    </row>
    <row r="987668" spans="68:68" customFormat="1">
      <c r="BP987668" s="90"/>
    </row>
    <row r="987669" spans="68:68" customFormat="1">
      <c r="BP987669" s="90"/>
    </row>
    <row r="987670" spans="68:68" customFormat="1">
      <c r="BP987670" s="90"/>
    </row>
    <row r="987671" spans="68:68" customFormat="1">
      <c r="BP987671" s="90"/>
    </row>
    <row r="987672" spans="68:68" customFormat="1">
      <c r="BP987672" s="90"/>
    </row>
    <row r="987673" spans="68:68" customFormat="1">
      <c r="BP987673" s="90"/>
    </row>
    <row r="987674" spans="68:68" customFormat="1">
      <c r="BP987674" s="90"/>
    </row>
    <row r="987675" spans="68:68" customFormat="1">
      <c r="BP987675" s="90"/>
    </row>
    <row r="987676" spans="68:68" customFormat="1">
      <c r="BP987676" s="90"/>
    </row>
    <row r="987677" spans="68:68" customFormat="1">
      <c r="BP987677" s="90"/>
    </row>
    <row r="987678" spans="68:68" customFormat="1">
      <c r="BP987678" s="90"/>
    </row>
    <row r="987679" spans="68:68" customFormat="1">
      <c r="BP987679" s="90"/>
    </row>
    <row r="987680" spans="68:68" customFormat="1">
      <c r="BP987680" s="90"/>
    </row>
    <row r="987681" spans="68:68" customFormat="1">
      <c r="BP987681" s="90"/>
    </row>
    <row r="987682" spans="68:68" customFormat="1">
      <c r="BP987682" s="90"/>
    </row>
    <row r="987683" spans="68:68" customFormat="1">
      <c r="BP987683" s="90"/>
    </row>
    <row r="987684" spans="68:68" customFormat="1">
      <c r="BP987684" s="90"/>
    </row>
    <row r="987685" spans="68:68" customFormat="1">
      <c r="BP987685" s="90"/>
    </row>
    <row r="987686" spans="68:68" customFormat="1">
      <c r="BP987686" s="90"/>
    </row>
    <row r="987687" spans="68:68" customFormat="1">
      <c r="BP987687" s="90"/>
    </row>
    <row r="987688" spans="68:68" customFormat="1">
      <c r="BP987688" s="90"/>
    </row>
    <row r="987689" spans="68:68" customFormat="1">
      <c r="BP987689" s="90"/>
    </row>
    <row r="987690" spans="68:68" customFormat="1">
      <c r="BP987690" s="90"/>
    </row>
    <row r="987691" spans="68:68" customFormat="1">
      <c r="BP987691" s="90"/>
    </row>
    <row r="987692" spans="68:68" customFormat="1">
      <c r="BP987692" s="90"/>
    </row>
    <row r="987693" spans="68:68" customFormat="1">
      <c r="BP987693" s="90"/>
    </row>
    <row r="987694" spans="68:68" customFormat="1">
      <c r="BP987694" s="90"/>
    </row>
    <row r="987695" spans="68:68" customFormat="1">
      <c r="BP987695" s="90"/>
    </row>
    <row r="987696" spans="68:68" customFormat="1">
      <c r="BP987696" s="90"/>
    </row>
    <row r="987697" spans="68:68" customFormat="1">
      <c r="BP987697" s="90"/>
    </row>
    <row r="987698" spans="68:68" customFormat="1">
      <c r="BP987698" s="90"/>
    </row>
    <row r="987699" spans="68:68" customFormat="1">
      <c r="BP987699" s="90"/>
    </row>
    <row r="987700" spans="68:68" customFormat="1">
      <c r="BP987700" s="90"/>
    </row>
    <row r="987701" spans="68:68" customFormat="1">
      <c r="BP987701" s="90"/>
    </row>
    <row r="987702" spans="68:68" customFormat="1">
      <c r="BP987702" s="90"/>
    </row>
    <row r="987703" spans="68:68" customFormat="1">
      <c r="BP987703" s="90"/>
    </row>
    <row r="987704" spans="68:68" customFormat="1">
      <c r="BP987704" s="90"/>
    </row>
    <row r="987705" spans="68:68" customFormat="1">
      <c r="BP987705" s="90"/>
    </row>
    <row r="987706" spans="68:68" customFormat="1">
      <c r="BP987706" s="90"/>
    </row>
    <row r="987707" spans="68:68" customFormat="1">
      <c r="BP987707" s="90"/>
    </row>
    <row r="987708" spans="68:68" customFormat="1">
      <c r="BP987708" s="90"/>
    </row>
    <row r="987709" spans="68:68" customFormat="1">
      <c r="BP987709" s="90"/>
    </row>
    <row r="987710" spans="68:68" customFormat="1">
      <c r="BP987710" s="90"/>
    </row>
    <row r="987711" spans="68:68" customFormat="1">
      <c r="BP987711" s="90"/>
    </row>
    <row r="987712" spans="68:68" customFormat="1">
      <c r="BP987712" s="90"/>
    </row>
    <row r="987713" spans="68:68" customFormat="1">
      <c r="BP987713" s="90"/>
    </row>
    <row r="987714" spans="68:68" customFormat="1">
      <c r="BP987714" s="90"/>
    </row>
    <row r="987715" spans="68:68" customFormat="1">
      <c r="BP987715" s="90"/>
    </row>
    <row r="987716" spans="68:68" customFormat="1">
      <c r="BP987716" s="90"/>
    </row>
    <row r="987717" spans="68:68" customFormat="1">
      <c r="BP987717" s="90"/>
    </row>
    <row r="987718" spans="68:68" customFormat="1">
      <c r="BP987718" s="90"/>
    </row>
    <row r="987719" spans="68:68" customFormat="1">
      <c r="BP987719" s="90"/>
    </row>
    <row r="987720" spans="68:68" customFormat="1">
      <c r="BP987720" s="90"/>
    </row>
    <row r="987721" spans="68:68" customFormat="1">
      <c r="BP987721" s="90"/>
    </row>
    <row r="987722" spans="68:68" customFormat="1">
      <c r="BP987722" s="90"/>
    </row>
    <row r="987723" spans="68:68" customFormat="1">
      <c r="BP987723" s="90"/>
    </row>
    <row r="987724" spans="68:68" customFormat="1">
      <c r="BP987724" s="90"/>
    </row>
    <row r="987725" spans="68:68" customFormat="1">
      <c r="BP987725" s="90"/>
    </row>
    <row r="987726" spans="68:68" customFormat="1">
      <c r="BP987726" s="90"/>
    </row>
    <row r="987727" spans="68:68" customFormat="1">
      <c r="BP987727" s="90"/>
    </row>
    <row r="987728" spans="68:68" customFormat="1">
      <c r="BP987728" s="90"/>
    </row>
    <row r="987729" spans="68:68" customFormat="1">
      <c r="BP987729" s="90"/>
    </row>
    <row r="987730" spans="68:68" customFormat="1">
      <c r="BP987730" s="90"/>
    </row>
    <row r="987731" spans="68:68" customFormat="1">
      <c r="BP987731" s="90"/>
    </row>
    <row r="987732" spans="68:68" customFormat="1">
      <c r="BP987732" s="90"/>
    </row>
    <row r="987733" spans="68:68" customFormat="1">
      <c r="BP987733" s="90"/>
    </row>
    <row r="987734" spans="68:68" customFormat="1">
      <c r="BP987734" s="90"/>
    </row>
    <row r="987735" spans="68:68" customFormat="1">
      <c r="BP987735" s="90"/>
    </row>
    <row r="987736" spans="68:68" customFormat="1">
      <c r="BP987736" s="90"/>
    </row>
    <row r="987737" spans="68:68" customFormat="1">
      <c r="BP987737" s="90"/>
    </row>
    <row r="987738" spans="68:68" customFormat="1">
      <c r="BP987738" s="90"/>
    </row>
    <row r="987739" spans="68:68" customFormat="1">
      <c r="BP987739" s="90"/>
    </row>
    <row r="987740" spans="68:68" customFormat="1">
      <c r="BP987740" s="90"/>
    </row>
    <row r="987741" spans="68:68" customFormat="1">
      <c r="BP987741" s="90"/>
    </row>
    <row r="987742" spans="68:68" customFormat="1">
      <c r="BP987742" s="90"/>
    </row>
    <row r="987743" spans="68:68" customFormat="1">
      <c r="BP987743" s="90"/>
    </row>
    <row r="987744" spans="68:68" customFormat="1">
      <c r="BP987744" s="90"/>
    </row>
    <row r="987745" spans="68:68" customFormat="1">
      <c r="BP987745" s="90"/>
    </row>
    <row r="987746" spans="68:68" customFormat="1">
      <c r="BP987746" s="90"/>
    </row>
    <row r="987747" spans="68:68" customFormat="1">
      <c r="BP987747" s="90"/>
    </row>
    <row r="987748" spans="68:68" customFormat="1">
      <c r="BP987748" s="90"/>
    </row>
    <row r="987749" spans="68:68" customFormat="1">
      <c r="BP987749" s="90"/>
    </row>
    <row r="987750" spans="68:68" customFormat="1">
      <c r="BP987750" s="90"/>
    </row>
    <row r="987751" spans="68:68" customFormat="1">
      <c r="BP987751" s="90"/>
    </row>
    <row r="987752" spans="68:68" customFormat="1">
      <c r="BP987752" s="90"/>
    </row>
    <row r="987753" spans="68:68" customFormat="1">
      <c r="BP987753" s="90"/>
    </row>
    <row r="987754" spans="68:68" customFormat="1">
      <c r="BP987754" s="90"/>
    </row>
    <row r="987755" spans="68:68" customFormat="1">
      <c r="BP987755" s="90"/>
    </row>
    <row r="987756" spans="68:68" customFormat="1">
      <c r="BP987756" s="90"/>
    </row>
    <row r="987757" spans="68:68" customFormat="1">
      <c r="BP987757" s="90"/>
    </row>
    <row r="987758" spans="68:68" customFormat="1">
      <c r="BP987758" s="90"/>
    </row>
    <row r="987759" spans="68:68" customFormat="1">
      <c r="BP987759" s="90"/>
    </row>
    <row r="987760" spans="68:68" customFormat="1">
      <c r="BP987760" s="90"/>
    </row>
    <row r="987761" spans="68:68" customFormat="1">
      <c r="BP987761" s="90"/>
    </row>
    <row r="987762" spans="68:68" customFormat="1">
      <c r="BP987762" s="90"/>
    </row>
    <row r="987763" spans="68:68" customFormat="1">
      <c r="BP987763" s="90"/>
    </row>
    <row r="987764" spans="68:68" customFormat="1">
      <c r="BP987764" s="90"/>
    </row>
    <row r="987765" spans="68:68" customFormat="1">
      <c r="BP987765" s="90"/>
    </row>
    <row r="987766" spans="68:68" customFormat="1">
      <c r="BP987766" s="90"/>
    </row>
    <row r="987767" spans="68:68" customFormat="1">
      <c r="BP987767" s="90"/>
    </row>
    <row r="987768" spans="68:68" customFormat="1">
      <c r="BP987768" s="90"/>
    </row>
    <row r="987769" spans="68:68" customFormat="1">
      <c r="BP987769" s="90"/>
    </row>
    <row r="987770" spans="68:68" customFormat="1">
      <c r="BP987770" s="90"/>
    </row>
    <row r="987771" spans="68:68" customFormat="1">
      <c r="BP987771" s="90"/>
    </row>
    <row r="987772" spans="68:68" customFormat="1">
      <c r="BP987772" s="90"/>
    </row>
    <row r="987773" spans="68:68" customFormat="1">
      <c r="BP987773" s="90"/>
    </row>
    <row r="987774" spans="68:68" customFormat="1">
      <c r="BP987774" s="90"/>
    </row>
    <row r="987775" spans="68:68" customFormat="1">
      <c r="BP987775" s="90"/>
    </row>
    <row r="987776" spans="68:68" customFormat="1">
      <c r="BP987776" s="90"/>
    </row>
    <row r="987777" spans="68:68" customFormat="1">
      <c r="BP987777" s="90"/>
    </row>
    <row r="987778" spans="68:68" customFormat="1">
      <c r="BP987778" s="90"/>
    </row>
    <row r="987779" spans="68:68" customFormat="1">
      <c r="BP987779" s="90"/>
    </row>
    <row r="987780" spans="68:68" customFormat="1">
      <c r="BP987780" s="90"/>
    </row>
    <row r="987781" spans="68:68" customFormat="1">
      <c r="BP987781" s="90"/>
    </row>
    <row r="987782" spans="68:68" customFormat="1">
      <c r="BP987782" s="90"/>
    </row>
    <row r="987783" spans="68:68" customFormat="1">
      <c r="BP987783" s="90"/>
    </row>
    <row r="987784" spans="68:68" customFormat="1">
      <c r="BP987784" s="90"/>
    </row>
    <row r="987785" spans="68:68" customFormat="1">
      <c r="BP987785" s="90"/>
    </row>
    <row r="987786" spans="68:68" customFormat="1">
      <c r="BP987786" s="90"/>
    </row>
    <row r="987787" spans="68:68" customFormat="1">
      <c r="BP987787" s="90"/>
    </row>
    <row r="987788" spans="68:68" customFormat="1">
      <c r="BP987788" s="90"/>
    </row>
    <row r="987789" spans="68:68" customFormat="1">
      <c r="BP987789" s="90"/>
    </row>
    <row r="987790" spans="68:68" customFormat="1">
      <c r="BP987790" s="90"/>
    </row>
    <row r="987791" spans="68:68" customFormat="1">
      <c r="BP987791" s="90"/>
    </row>
    <row r="987792" spans="68:68" customFormat="1">
      <c r="BP987792" s="90"/>
    </row>
    <row r="987793" spans="68:68" customFormat="1">
      <c r="BP987793" s="90"/>
    </row>
    <row r="987794" spans="68:68" customFormat="1">
      <c r="BP987794" s="90"/>
    </row>
    <row r="987795" spans="68:68" customFormat="1">
      <c r="BP987795" s="90"/>
    </row>
    <row r="987796" spans="68:68" customFormat="1">
      <c r="BP987796" s="90"/>
    </row>
    <row r="987797" spans="68:68" customFormat="1">
      <c r="BP987797" s="90"/>
    </row>
    <row r="987798" spans="68:68" customFormat="1">
      <c r="BP987798" s="90"/>
    </row>
    <row r="987799" spans="68:68" customFormat="1">
      <c r="BP987799" s="90"/>
    </row>
    <row r="987800" spans="68:68" customFormat="1">
      <c r="BP987800" s="90"/>
    </row>
    <row r="987801" spans="68:68" customFormat="1">
      <c r="BP987801" s="90"/>
    </row>
    <row r="987802" spans="68:68" customFormat="1">
      <c r="BP987802" s="90"/>
    </row>
    <row r="987803" spans="68:68" customFormat="1">
      <c r="BP987803" s="90"/>
    </row>
    <row r="987804" spans="68:68" customFormat="1">
      <c r="BP987804" s="90"/>
    </row>
    <row r="987805" spans="68:68" customFormat="1">
      <c r="BP987805" s="90"/>
    </row>
    <row r="987806" spans="68:68" customFormat="1">
      <c r="BP987806" s="90"/>
    </row>
    <row r="987807" spans="68:68" customFormat="1">
      <c r="BP987807" s="90"/>
    </row>
    <row r="987808" spans="68:68" customFormat="1">
      <c r="BP987808" s="90"/>
    </row>
    <row r="987809" spans="68:68" customFormat="1">
      <c r="BP987809" s="90"/>
    </row>
    <row r="987810" spans="68:68" customFormat="1">
      <c r="BP987810" s="90"/>
    </row>
    <row r="987811" spans="68:68" customFormat="1">
      <c r="BP987811" s="90"/>
    </row>
    <row r="987812" spans="68:68" customFormat="1">
      <c r="BP987812" s="90"/>
    </row>
    <row r="987813" spans="68:68" customFormat="1">
      <c r="BP987813" s="90"/>
    </row>
    <row r="987814" spans="68:68" customFormat="1">
      <c r="BP987814" s="90"/>
    </row>
    <row r="987815" spans="68:68" customFormat="1">
      <c r="BP987815" s="90"/>
    </row>
    <row r="987816" spans="68:68" customFormat="1">
      <c r="BP987816" s="90"/>
    </row>
    <row r="987817" spans="68:68" customFormat="1">
      <c r="BP987817" s="90"/>
    </row>
    <row r="987818" spans="68:68" customFormat="1">
      <c r="BP987818" s="90"/>
    </row>
    <row r="987819" spans="68:68" customFormat="1">
      <c r="BP987819" s="90"/>
    </row>
    <row r="987820" spans="68:68" customFormat="1">
      <c r="BP987820" s="90"/>
    </row>
    <row r="987821" spans="68:68" customFormat="1">
      <c r="BP987821" s="90"/>
    </row>
    <row r="987822" spans="68:68" customFormat="1">
      <c r="BP987822" s="90"/>
    </row>
    <row r="987823" spans="68:68" customFormat="1">
      <c r="BP987823" s="90"/>
    </row>
    <row r="987824" spans="68:68" customFormat="1">
      <c r="BP987824" s="90"/>
    </row>
    <row r="987825" spans="68:68" customFormat="1">
      <c r="BP987825" s="90"/>
    </row>
    <row r="987826" spans="68:68" customFormat="1">
      <c r="BP987826" s="90"/>
    </row>
    <row r="987827" spans="68:68" customFormat="1">
      <c r="BP987827" s="90"/>
    </row>
    <row r="987828" spans="68:68" customFormat="1">
      <c r="BP987828" s="90"/>
    </row>
    <row r="987829" spans="68:68" customFormat="1">
      <c r="BP987829" s="90"/>
    </row>
    <row r="987830" spans="68:68" customFormat="1">
      <c r="BP987830" s="90"/>
    </row>
    <row r="987831" spans="68:68" customFormat="1">
      <c r="BP987831" s="90"/>
    </row>
    <row r="987832" spans="68:68" customFormat="1">
      <c r="BP987832" s="90"/>
    </row>
    <row r="987833" spans="68:68" customFormat="1">
      <c r="BP987833" s="90"/>
    </row>
    <row r="987834" spans="68:68" customFormat="1">
      <c r="BP987834" s="90"/>
    </row>
    <row r="987835" spans="68:68" customFormat="1">
      <c r="BP987835" s="90"/>
    </row>
    <row r="987836" spans="68:68" customFormat="1">
      <c r="BP987836" s="90"/>
    </row>
    <row r="987837" spans="68:68" customFormat="1">
      <c r="BP987837" s="90"/>
    </row>
    <row r="987838" spans="68:68" customFormat="1">
      <c r="BP987838" s="90"/>
    </row>
    <row r="987839" spans="68:68" customFormat="1">
      <c r="BP987839" s="90"/>
    </row>
    <row r="987840" spans="68:68" customFormat="1">
      <c r="BP987840" s="90"/>
    </row>
    <row r="987841" spans="68:68" customFormat="1">
      <c r="BP987841" s="90"/>
    </row>
    <row r="987842" spans="68:68" customFormat="1">
      <c r="BP987842" s="90"/>
    </row>
    <row r="987843" spans="68:68" customFormat="1">
      <c r="BP987843" s="90"/>
    </row>
    <row r="987844" spans="68:68" customFormat="1">
      <c r="BP987844" s="90"/>
    </row>
    <row r="987845" spans="68:68" customFormat="1">
      <c r="BP987845" s="90"/>
    </row>
    <row r="987846" spans="68:68" customFormat="1">
      <c r="BP987846" s="90"/>
    </row>
    <row r="987847" spans="68:68" customFormat="1">
      <c r="BP987847" s="90"/>
    </row>
    <row r="987848" spans="68:68" customFormat="1">
      <c r="BP987848" s="90"/>
    </row>
    <row r="987849" spans="68:68" customFormat="1">
      <c r="BP987849" s="90"/>
    </row>
    <row r="987850" spans="68:68" customFormat="1">
      <c r="BP987850" s="90"/>
    </row>
    <row r="987851" spans="68:68" customFormat="1">
      <c r="BP987851" s="90"/>
    </row>
    <row r="987852" spans="68:68" customFormat="1">
      <c r="BP987852" s="90"/>
    </row>
    <row r="987853" spans="68:68" customFormat="1">
      <c r="BP987853" s="90"/>
    </row>
    <row r="987854" spans="68:68" customFormat="1">
      <c r="BP987854" s="90"/>
    </row>
    <row r="987855" spans="68:68" customFormat="1">
      <c r="BP987855" s="90"/>
    </row>
    <row r="987856" spans="68:68" customFormat="1">
      <c r="BP987856" s="90"/>
    </row>
    <row r="987857" spans="68:68" customFormat="1">
      <c r="BP987857" s="90"/>
    </row>
    <row r="987858" spans="68:68" customFormat="1">
      <c r="BP987858" s="90"/>
    </row>
    <row r="987859" spans="68:68" customFormat="1">
      <c r="BP987859" s="90"/>
    </row>
    <row r="987860" spans="68:68" customFormat="1">
      <c r="BP987860" s="90"/>
    </row>
    <row r="987861" spans="68:68" customFormat="1">
      <c r="BP987861" s="90"/>
    </row>
    <row r="987862" spans="68:68" customFormat="1">
      <c r="BP987862" s="90"/>
    </row>
    <row r="987863" spans="68:68" customFormat="1">
      <c r="BP987863" s="90"/>
    </row>
    <row r="987864" spans="68:68" customFormat="1">
      <c r="BP987864" s="90"/>
    </row>
    <row r="987865" spans="68:68" customFormat="1">
      <c r="BP987865" s="90"/>
    </row>
    <row r="987866" spans="68:68" customFormat="1">
      <c r="BP987866" s="90"/>
    </row>
    <row r="987867" spans="68:68" customFormat="1">
      <c r="BP987867" s="90"/>
    </row>
    <row r="987868" spans="68:68" customFormat="1">
      <c r="BP987868" s="90"/>
    </row>
    <row r="987869" spans="68:68" customFormat="1">
      <c r="BP987869" s="90"/>
    </row>
    <row r="987870" spans="68:68" customFormat="1">
      <c r="BP987870" s="90"/>
    </row>
    <row r="987871" spans="68:68" customFormat="1">
      <c r="BP987871" s="90"/>
    </row>
    <row r="987872" spans="68:68" customFormat="1">
      <c r="BP987872" s="90"/>
    </row>
    <row r="987873" spans="68:68" customFormat="1">
      <c r="BP987873" s="90"/>
    </row>
    <row r="987874" spans="68:68" customFormat="1">
      <c r="BP987874" s="90"/>
    </row>
    <row r="987875" spans="68:68" customFormat="1">
      <c r="BP987875" s="90"/>
    </row>
    <row r="987876" spans="68:68" customFormat="1">
      <c r="BP987876" s="90"/>
    </row>
    <row r="987877" spans="68:68" customFormat="1">
      <c r="BP987877" s="90"/>
    </row>
    <row r="987878" spans="68:68" customFormat="1">
      <c r="BP987878" s="90"/>
    </row>
    <row r="987879" spans="68:68" customFormat="1">
      <c r="BP987879" s="90"/>
    </row>
    <row r="987880" spans="68:68" customFormat="1">
      <c r="BP987880" s="90"/>
    </row>
    <row r="987881" spans="68:68" customFormat="1">
      <c r="BP987881" s="90"/>
    </row>
    <row r="987882" spans="68:68" customFormat="1">
      <c r="BP987882" s="90"/>
    </row>
    <row r="987883" spans="68:68" customFormat="1">
      <c r="BP987883" s="90"/>
    </row>
    <row r="987884" spans="68:68" customFormat="1">
      <c r="BP987884" s="90"/>
    </row>
    <row r="987885" spans="68:68" customFormat="1">
      <c r="BP987885" s="90"/>
    </row>
    <row r="987886" spans="68:68" customFormat="1">
      <c r="BP987886" s="90"/>
    </row>
    <row r="987887" spans="68:68" customFormat="1">
      <c r="BP987887" s="90"/>
    </row>
    <row r="987888" spans="68:68" customFormat="1">
      <c r="BP987888" s="90"/>
    </row>
    <row r="987889" spans="68:68" customFormat="1">
      <c r="BP987889" s="90"/>
    </row>
    <row r="987890" spans="68:68" customFormat="1">
      <c r="BP987890" s="90"/>
    </row>
    <row r="987891" spans="68:68" customFormat="1">
      <c r="BP987891" s="90"/>
    </row>
    <row r="987892" spans="68:68" customFormat="1">
      <c r="BP987892" s="90"/>
    </row>
    <row r="987893" spans="68:68" customFormat="1">
      <c r="BP987893" s="90"/>
    </row>
    <row r="987894" spans="68:68" customFormat="1">
      <c r="BP987894" s="90"/>
    </row>
    <row r="987895" spans="68:68" customFormat="1">
      <c r="BP987895" s="90"/>
    </row>
    <row r="987896" spans="68:68" customFormat="1">
      <c r="BP987896" s="90"/>
    </row>
    <row r="987897" spans="68:68" customFormat="1">
      <c r="BP987897" s="90"/>
    </row>
    <row r="987898" spans="68:68" customFormat="1">
      <c r="BP987898" s="90"/>
    </row>
    <row r="987899" spans="68:68" customFormat="1">
      <c r="BP987899" s="90"/>
    </row>
    <row r="987900" spans="68:68" customFormat="1">
      <c r="BP987900" s="90"/>
    </row>
    <row r="987901" spans="68:68" customFormat="1">
      <c r="BP987901" s="90"/>
    </row>
    <row r="987902" spans="68:68" customFormat="1">
      <c r="BP987902" s="90"/>
    </row>
    <row r="987903" spans="68:68" customFormat="1">
      <c r="BP987903" s="90"/>
    </row>
    <row r="987904" spans="68:68" customFormat="1">
      <c r="BP987904" s="90"/>
    </row>
    <row r="987905" spans="68:68" customFormat="1">
      <c r="BP987905" s="90"/>
    </row>
    <row r="987906" spans="68:68" customFormat="1">
      <c r="BP987906" s="90"/>
    </row>
    <row r="987907" spans="68:68" customFormat="1">
      <c r="BP987907" s="90"/>
    </row>
    <row r="987908" spans="68:68" customFormat="1">
      <c r="BP987908" s="90"/>
    </row>
    <row r="987909" spans="68:68" customFormat="1">
      <c r="BP987909" s="90"/>
    </row>
    <row r="987910" spans="68:68" customFormat="1">
      <c r="BP987910" s="90"/>
    </row>
    <row r="987911" spans="68:68" customFormat="1">
      <c r="BP987911" s="90"/>
    </row>
    <row r="987912" spans="68:68" customFormat="1">
      <c r="BP987912" s="90"/>
    </row>
    <row r="987913" spans="68:68" customFormat="1">
      <c r="BP987913" s="90"/>
    </row>
    <row r="987914" spans="68:68" customFormat="1">
      <c r="BP987914" s="90"/>
    </row>
    <row r="987915" spans="68:68" customFormat="1">
      <c r="BP987915" s="90"/>
    </row>
    <row r="987916" spans="68:68" customFormat="1">
      <c r="BP987916" s="90"/>
    </row>
    <row r="987917" spans="68:68" customFormat="1">
      <c r="BP987917" s="90"/>
    </row>
    <row r="987918" spans="68:68" customFormat="1">
      <c r="BP987918" s="90"/>
    </row>
    <row r="987919" spans="68:68" customFormat="1">
      <c r="BP987919" s="90"/>
    </row>
    <row r="987920" spans="68:68" customFormat="1">
      <c r="BP987920" s="90"/>
    </row>
    <row r="987921" spans="68:68" customFormat="1">
      <c r="BP987921" s="90"/>
    </row>
    <row r="987922" spans="68:68" customFormat="1">
      <c r="BP987922" s="90"/>
    </row>
    <row r="987923" spans="68:68" customFormat="1">
      <c r="BP987923" s="90"/>
    </row>
    <row r="987924" spans="68:68" customFormat="1">
      <c r="BP987924" s="90"/>
    </row>
    <row r="987925" spans="68:68" customFormat="1">
      <c r="BP987925" s="90"/>
    </row>
    <row r="987926" spans="68:68" customFormat="1">
      <c r="BP987926" s="90"/>
    </row>
    <row r="987927" spans="68:68" customFormat="1">
      <c r="BP987927" s="90"/>
    </row>
    <row r="987928" spans="68:68" customFormat="1">
      <c r="BP987928" s="90"/>
    </row>
    <row r="987929" spans="68:68" customFormat="1">
      <c r="BP987929" s="90"/>
    </row>
    <row r="987930" spans="68:68" customFormat="1">
      <c r="BP987930" s="90"/>
    </row>
    <row r="987931" spans="68:68" customFormat="1">
      <c r="BP987931" s="90"/>
    </row>
    <row r="987932" spans="68:68" customFormat="1">
      <c r="BP987932" s="90"/>
    </row>
    <row r="987933" spans="68:68" customFormat="1">
      <c r="BP987933" s="90"/>
    </row>
    <row r="987934" spans="68:68" customFormat="1">
      <c r="BP987934" s="90"/>
    </row>
    <row r="987935" spans="68:68" customFormat="1">
      <c r="BP987935" s="90"/>
    </row>
    <row r="987936" spans="68:68" customFormat="1">
      <c r="BP987936" s="90"/>
    </row>
    <row r="987937" spans="68:68" customFormat="1">
      <c r="BP987937" s="90"/>
    </row>
    <row r="987938" spans="68:68" customFormat="1">
      <c r="BP987938" s="90"/>
    </row>
    <row r="987939" spans="68:68" customFormat="1">
      <c r="BP987939" s="90"/>
    </row>
    <row r="987940" spans="68:68" customFormat="1">
      <c r="BP987940" s="90"/>
    </row>
    <row r="987941" spans="68:68" customFormat="1">
      <c r="BP987941" s="90"/>
    </row>
    <row r="987942" spans="68:68" customFormat="1">
      <c r="BP987942" s="90"/>
    </row>
    <row r="987943" spans="68:68" customFormat="1">
      <c r="BP987943" s="90"/>
    </row>
    <row r="987944" spans="68:68" customFormat="1">
      <c r="BP987944" s="90"/>
    </row>
    <row r="987945" spans="68:68" customFormat="1">
      <c r="BP987945" s="90"/>
    </row>
    <row r="987946" spans="68:68" customFormat="1">
      <c r="BP987946" s="90"/>
    </row>
    <row r="987947" spans="68:68" customFormat="1">
      <c r="BP987947" s="90"/>
    </row>
    <row r="987948" spans="68:68" customFormat="1">
      <c r="BP987948" s="90"/>
    </row>
    <row r="987949" spans="68:68" customFormat="1">
      <c r="BP987949" s="90"/>
    </row>
    <row r="987950" spans="68:68" customFormat="1">
      <c r="BP987950" s="90"/>
    </row>
    <row r="987951" spans="68:68" customFormat="1">
      <c r="BP987951" s="90"/>
    </row>
    <row r="987952" spans="68:68" customFormat="1">
      <c r="BP987952" s="90"/>
    </row>
    <row r="987953" spans="68:68" customFormat="1">
      <c r="BP987953" s="90"/>
    </row>
    <row r="987954" spans="68:68" customFormat="1">
      <c r="BP987954" s="90"/>
    </row>
    <row r="987955" spans="68:68" customFormat="1">
      <c r="BP987955" s="90"/>
    </row>
    <row r="987956" spans="68:68" customFormat="1">
      <c r="BP987956" s="90"/>
    </row>
    <row r="987957" spans="68:68" customFormat="1">
      <c r="BP987957" s="90"/>
    </row>
    <row r="987958" spans="68:68" customFormat="1">
      <c r="BP987958" s="90"/>
    </row>
    <row r="987959" spans="68:68" customFormat="1">
      <c r="BP987959" s="90"/>
    </row>
    <row r="987960" spans="68:68" customFormat="1">
      <c r="BP987960" s="90"/>
    </row>
    <row r="987961" spans="68:68" customFormat="1">
      <c r="BP987961" s="90"/>
    </row>
    <row r="987962" spans="68:68" customFormat="1">
      <c r="BP987962" s="90"/>
    </row>
    <row r="987963" spans="68:68" customFormat="1">
      <c r="BP987963" s="90"/>
    </row>
    <row r="987964" spans="68:68" customFormat="1">
      <c r="BP987964" s="90"/>
    </row>
    <row r="987965" spans="68:68" customFormat="1">
      <c r="BP987965" s="90"/>
    </row>
    <row r="987966" spans="68:68" customFormat="1">
      <c r="BP987966" s="90"/>
    </row>
    <row r="987967" spans="68:68" customFormat="1">
      <c r="BP987967" s="90"/>
    </row>
    <row r="987968" spans="68:68" customFormat="1">
      <c r="BP987968" s="90"/>
    </row>
    <row r="987969" spans="68:68" customFormat="1">
      <c r="BP987969" s="90"/>
    </row>
    <row r="987970" spans="68:68" customFormat="1">
      <c r="BP987970" s="90"/>
    </row>
    <row r="987971" spans="68:68" customFormat="1">
      <c r="BP987971" s="90"/>
    </row>
    <row r="987972" spans="68:68" customFormat="1">
      <c r="BP987972" s="90"/>
    </row>
    <row r="987973" spans="68:68" customFormat="1">
      <c r="BP987973" s="90"/>
    </row>
    <row r="987974" spans="68:68" customFormat="1">
      <c r="BP987974" s="90"/>
    </row>
    <row r="987975" spans="68:68" customFormat="1">
      <c r="BP987975" s="90"/>
    </row>
    <row r="987976" spans="68:68" customFormat="1">
      <c r="BP987976" s="90"/>
    </row>
    <row r="987977" spans="68:68" customFormat="1">
      <c r="BP987977" s="90"/>
    </row>
    <row r="987978" spans="68:68" customFormat="1">
      <c r="BP987978" s="90"/>
    </row>
    <row r="987979" spans="68:68" customFormat="1">
      <c r="BP987979" s="90"/>
    </row>
    <row r="987980" spans="68:68" customFormat="1">
      <c r="BP987980" s="90"/>
    </row>
    <row r="987981" spans="68:68" customFormat="1">
      <c r="BP987981" s="90"/>
    </row>
    <row r="987982" spans="68:68" customFormat="1">
      <c r="BP987982" s="90"/>
    </row>
    <row r="987983" spans="68:68" customFormat="1">
      <c r="BP987983" s="90"/>
    </row>
    <row r="987984" spans="68:68" customFormat="1">
      <c r="BP987984" s="90"/>
    </row>
    <row r="987985" spans="68:68" customFormat="1">
      <c r="BP987985" s="90"/>
    </row>
    <row r="987986" spans="68:68" customFormat="1">
      <c r="BP987986" s="90"/>
    </row>
    <row r="987987" spans="68:68" customFormat="1">
      <c r="BP987987" s="90"/>
    </row>
    <row r="987988" spans="68:68" customFormat="1">
      <c r="BP987988" s="90"/>
    </row>
    <row r="987989" spans="68:68" customFormat="1">
      <c r="BP987989" s="90"/>
    </row>
    <row r="987990" spans="68:68" customFormat="1">
      <c r="BP987990" s="90"/>
    </row>
    <row r="987991" spans="68:68" customFormat="1">
      <c r="BP987991" s="90"/>
    </row>
    <row r="987992" spans="68:68" customFormat="1">
      <c r="BP987992" s="90"/>
    </row>
    <row r="987993" spans="68:68" customFormat="1">
      <c r="BP987993" s="90"/>
    </row>
    <row r="987994" spans="68:68" customFormat="1">
      <c r="BP987994" s="90"/>
    </row>
    <row r="987995" spans="68:68" customFormat="1">
      <c r="BP987995" s="90"/>
    </row>
    <row r="987996" spans="68:68" customFormat="1">
      <c r="BP987996" s="90"/>
    </row>
    <row r="987997" spans="68:68" customFormat="1">
      <c r="BP987997" s="90"/>
    </row>
    <row r="987998" spans="68:68" customFormat="1">
      <c r="BP987998" s="90"/>
    </row>
    <row r="987999" spans="68:68" customFormat="1">
      <c r="BP987999" s="90"/>
    </row>
    <row r="988000" spans="68:68" customFormat="1">
      <c r="BP988000" s="90"/>
    </row>
    <row r="988001" spans="68:68" customFormat="1">
      <c r="BP988001" s="90"/>
    </row>
    <row r="988002" spans="68:68" customFormat="1">
      <c r="BP988002" s="90"/>
    </row>
    <row r="988003" spans="68:68" customFormat="1">
      <c r="BP988003" s="90"/>
    </row>
    <row r="988004" spans="68:68" customFormat="1">
      <c r="BP988004" s="90"/>
    </row>
    <row r="988005" spans="68:68" customFormat="1">
      <c r="BP988005" s="90"/>
    </row>
    <row r="988006" spans="68:68" customFormat="1">
      <c r="BP988006" s="90"/>
    </row>
    <row r="988007" spans="68:68" customFormat="1">
      <c r="BP988007" s="90"/>
    </row>
    <row r="988008" spans="68:68" customFormat="1">
      <c r="BP988008" s="90"/>
    </row>
    <row r="988009" spans="68:68" customFormat="1">
      <c r="BP988009" s="90"/>
    </row>
    <row r="988010" spans="68:68" customFormat="1">
      <c r="BP988010" s="90"/>
    </row>
    <row r="988011" spans="68:68" customFormat="1">
      <c r="BP988011" s="90"/>
    </row>
    <row r="988012" spans="68:68" customFormat="1">
      <c r="BP988012" s="90"/>
    </row>
    <row r="988013" spans="68:68" customFormat="1">
      <c r="BP988013" s="90"/>
    </row>
    <row r="988014" spans="68:68" customFormat="1">
      <c r="BP988014" s="90"/>
    </row>
    <row r="988015" spans="68:68" customFormat="1">
      <c r="BP988015" s="90"/>
    </row>
    <row r="988016" spans="68:68" customFormat="1">
      <c r="BP988016" s="90"/>
    </row>
    <row r="988017" spans="68:68" customFormat="1">
      <c r="BP988017" s="90"/>
    </row>
    <row r="988018" spans="68:68" customFormat="1">
      <c r="BP988018" s="90"/>
    </row>
    <row r="988019" spans="68:68" customFormat="1">
      <c r="BP988019" s="90"/>
    </row>
    <row r="988020" spans="68:68" customFormat="1">
      <c r="BP988020" s="90"/>
    </row>
    <row r="988021" spans="68:68" customFormat="1">
      <c r="BP988021" s="90"/>
    </row>
    <row r="988022" spans="68:68" customFormat="1">
      <c r="BP988022" s="90"/>
    </row>
    <row r="988023" spans="68:68" customFormat="1">
      <c r="BP988023" s="90"/>
    </row>
    <row r="988024" spans="68:68" customFormat="1">
      <c r="BP988024" s="90"/>
    </row>
    <row r="988025" spans="68:68" customFormat="1">
      <c r="BP988025" s="90"/>
    </row>
    <row r="988026" spans="68:68" customFormat="1">
      <c r="BP988026" s="90"/>
    </row>
    <row r="988027" spans="68:68" customFormat="1">
      <c r="BP988027" s="90"/>
    </row>
    <row r="988028" spans="68:68" customFormat="1">
      <c r="BP988028" s="90"/>
    </row>
    <row r="988029" spans="68:68" customFormat="1">
      <c r="BP988029" s="90"/>
    </row>
    <row r="988030" spans="68:68" customFormat="1">
      <c r="BP988030" s="90"/>
    </row>
    <row r="988031" spans="68:68" customFormat="1">
      <c r="BP988031" s="90"/>
    </row>
    <row r="988032" spans="68:68" customFormat="1">
      <c r="BP988032" s="90"/>
    </row>
    <row r="988033" spans="68:68" customFormat="1">
      <c r="BP988033" s="90"/>
    </row>
    <row r="988034" spans="68:68" customFormat="1">
      <c r="BP988034" s="90"/>
    </row>
    <row r="988035" spans="68:68" customFormat="1">
      <c r="BP988035" s="90"/>
    </row>
    <row r="988036" spans="68:68" customFormat="1">
      <c r="BP988036" s="90"/>
    </row>
    <row r="988037" spans="68:68" customFormat="1">
      <c r="BP988037" s="90"/>
    </row>
    <row r="988038" spans="68:68" customFormat="1">
      <c r="BP988038" s="90"/>
    </row>
    <row r="988039" spans="68:68" customFormat="1">
      <c r="BP988039" s="90"/>
    </row>
    <row r="988040" spans="68:68" customFormat="1">
      <c r="BP988040" s="90"/>
    </row>
    <row r="988041" spans="68:68" customFormat="1">
      <c r="BP988041" s="90"/>
    </row>
    <row r="988042" spans="68:68" customFormat="1">
      <c r="BP988042" s="90"/>
    </row>
    <row r="988043" spans="68:68" customFormat="1">
      <c r="BP988043" s="90"/>
    </row>
    <row r="988044" spans="68:68" customFormat="1">
      <c r="BP988044" s="90"/>
    </row>
    <row r="988045" spans="68:68" customFormat="1">
      <c r="BP988045" s="90"/>
    </row>
    <row r="988046" spans="68:68" customFormat="1">
      <c r="BP988046" s="90"/>
    </row>
    <row r="988047" spans="68:68" customFormat="1">
      <c r="BP988047" s="90"/>
    </row>
    <row r="988048" spans="68:68" customFormat="1">
      <c r="BP988048" s="90"/>
    </row>
    <row r="988049" spans="68:68" customFormat="1">
      <c r="BP988049" s="90"/>
    </row>
    <row r="988050" spans="68:68" customFormat="1">
      <c r="BP988050" s="90"/>
    </row>
    <row r="988051" spans="68:68" customFormat="1">
      <c r="BP988051" s="90"/>
    </row>
    <row r="988052" spans="68:68" customFormat="1">
      <c r="BP988052" s="90"/>
    </row>
    <row r="988053" spans="68:68" customFormat="1">
      <c r="BP988053" s="90"/>
    </row>
    <row r="988054" spans="68:68" customFormat="1">
      <c r="BP988054" s="90"/>
    </row>
    <row r="988055" spans="68:68" customFormat="1">
      <c r="BP988055" s="90"/>
    </row>
    <row r="988056" spans="68:68" customFormat="1">
      <c r="BP988056" s="90"/>
    </row>
    <row r="988057" spans="68:68" customFormat="1">
      <c r="BP988057" s="90"/>
    </row>
    <row r="988058" spans="68:68" customFormat="1">
      <c r="BP988058" s="90"/>
    </row>
    <row r="988059" spans="68:68" customFormat="1">
      <c r="BP988059" s="90"/>
    </row>
    <row r="988060" spans="68:68" customFormat="1">
      <c r="BP988060" s="90"/>
    </row>
    <row r="988061" spans="68:68" customFormat="1">
      <c r="BP988061" s="90"/>
    </row>
    <row r="988062" spans="68:68" customFormat="1">
      <c r="BP988062" s="90"/>
    </row>
    <row r="988063" spans="68:68" customFormat="1">
      <c r="BP988063" s="90"/>
    </row>
    <row r="988064" spans="68:68" customFormat="1">
      <c r="BP988064" s="90"/>
    </row>
    <row r="988065" spans="68:68" customFormat="1">
      <c r="BP988065" s="90"/>
    </row>
    <row r="988066" spans="68:68" customFormat="1">
      <c r="BP988066" s="90"/>
    </row>
    <row r="988067" spans="68:68" customFormat="1">
      <c r="BP988067" s="90"/>
    </row>
    <row r="988068" spans="68:68" customFormat="1">
      <c r="BP988068" s="90"/>
    </row>
    <row r="988069" spans="68:68" customFormat="1">
      <c r="BP988069" s="90"/>
    </row>
    <row r="988070" spans="68:68" customFormat="1">
      <c r="BP988070" s="90"/>
    </row>
    <row r="988071" spans="68:68" customFormat="1">
      <c r="BP988071" s="90"/>
    </row>
    <row r="988072" spans="68:68" customFormat="1">
      <c r="BP988072" s="90"/>
    </row>
    <row r="988073" spans="68:68" customFormat="1">
      <c r="BP988073" s="90"/>
    </row>
    <row r="988074" spans="68:68" customFormat="1">
      <c r="BP988074" s="90"/>
    </row>
    <row r="988075" spans="68:68" customFormat="1">
      <c r="BP988075" s="90"/>
    </row>
    <row r="988076" spans="68:68" customFormat="1">
      <c r="BP988076" s="90"/>
    </row>
    <row r="988077" spans="68:68" customFormat="1">
      <c r="BP988077" s="90"/>
    </row>
    <row r="988078" spans="68:68" customFormat="1">
      <c r="BP988078" s="90"/>
    </row>
    <row r="988079" spans="68:68" customFormat="1">
      <c r="BP988079" s="90"/>
    </row>
    <row r="988080" spans="68:68" customFormat="1">
      <c r="BP988080" s="90"/>
    </row>
    <row r="988081" spans="68:68" customFormat="1">
      <c r="BP988081" s="90"/>
    </row>
    <row r="988082" spans="68:68" customFormat="1">
      <c r="BP988082" s="90"/>
    </row>
    <row r="988083" spans="68:68" customFormat="1">
      <c r="BP988083" s="90"/>
    </row>
    <row r="988084" spans="68:68" customFormat="1">
      <c r="BP988084" s="90"/>
    </row>
    <row r="988085" spans="68:68" customFormat="1">
      <c r="BP988085" s="90"/>
    </row>
    <row r="988086" spans="68:68" customFormat="1">
      <c r="BP988086" s="90"/>
    </row>
    <row r="988087" spans="68:68" customFormat="1">
      <c r="BP988087" s="90"/>
    </row>
    <row r="988088" spans="68:68" customFormat="1">
      <c r="BP988088" s="90"/>
    </row>
    <row r="988089" spans="68:68" customFormat="1">
      <c r="BP988089" s="90"/>
    </row>
    <row r="988090" spans="68:68" customFormat="1">
      <c r="BP988090" s="90"/>
    </row>
    <row r="988091" spans="68:68" customFormat="1">
      <c r="BP988091" s="90"/>
    </row>
    <row r="988092" spans="68:68" customFormat="1">
      <c r="BP988092" s="90"/>
    </row>
    <row r="988093" spans="68:68" customFormat="1">
      <c r="BP988093" s="90"/>
    </row>
    <row r="988094" spans="68:68" customFormat="1">
      <c r="BP988094" s="90"/>
    </row>
    <row r="988095" spans="68:68" customFormat="1">
      <c r="BP988095" s="90"/>
    </row>
    <row r="988096" spans="68:68" customFormat="1">
      <c r="BP988096" s="90"/>
    </row>
    <row r="988097" spans="68:68" customFormat="1">
      <c r="BP988097" s="90"/>
    </row>
    <row r="988098" spans="68:68" customFormat="1">
      <c r="BP988098" s="90"/>
    </row>
    <row r="988099" spans="68:68" customFormat="1">
      <c r="BP988099" s="90"/>
    </row>
    <row r="988100" spans="68:68" customFormat="1">
      <c r="BP988100" s="90"/>
    </row>
    <row r="988101" spans="68:68" customFormat="1">
      <c r="BP988101" s="90"/>
    </row>
    <row r="988102" spans="68:68" customFormat="1">
      <c r="BP988102" s="90"/>
    </row>
    <row r="988103" spans="68:68" customFormat="1">
      <c r="BP988103" s="90"/>
    </row>
    <row r="988104" spans="68:68" customFormat="1">
      <c r="BP988104" s="90"/>
    </row>
    <row r="988105" spans="68:68" customFormat="1">
      <c r="BP988105" s="90"/>
    </row>
    <row r="988106" spans="68:68" customFormat="1">
      <c r="BP988106" s="90"/>
    </row>
    <row r="988107" spans="68:68" customFormat="1">
      <c r="BP988107" s="90"/>
    </row>
    <row r="988108" spans="68:68" customFormat="1">
      <c r="BP988108" s="90"/>
    </row>
    <row r="988109" spans="68:68" customFormat="1">
      <c r="BP988109" s="90"/>
    </row>
    <row r="988110" spans="68:68" customFormat="1">
      <c r="BP988110" s="90"/>
    </row>
    <row r="988111" spans="68:68" customFormat="1">
      <c r="BP988111" s="90"/>
    </row>
    <row r="988112" spans="68:68" customFormat="1">
      <c r="BP988112" s="90"/>
    </row>
    <row r="988113" spans="68:68" customFormat="1">
      <c r="BP988113" s="90"/>
    </row>
    <row r="988114" spans="68:68" customFormat="1">
      <c r="BP988114" s="90"/>
    </row>
    <row r="988115" spans="68:68" customFormat="1">
      <c r="BP988115" s="90"/>
    </row>
    <row r="988116" spans="68:68" customFormat="1">
      <c r="BP988116" s="90"/>
    </row>
    <row r="988117" spans="68:68" customFormat="1">
      <c r="BP988117" s="90"/>
    </row>
    <row r="988118" spans="68:68" customFormat="1">
      <c r="BP988118" s="90"/>
    </row>
    <row r="988119" spans="68:68" customFormat="1">
      <c r="BP988119" s="90"/>
    </row>
    <row r="988120" spans="68:68" customFormat="1">
      <c r="BP988120" s="90"/>
    </row>
    <row r="988121" spans="68:68" customFormat="1">
      <c r="BP988121" s="90"/>
    </row>
    <row r="988122" spans="68:68" customFormat="1">
      <c r="BP988122" s="90"/>
    </row>
    <row r="988123" spans="68:68" customFormat="1">
      <c r="BP988123" s="90"/>
    </row>
    <row r="988124" spans="68:68" customFormat="1">
      <c r="BP988124" s="90"/>
    </row>
    <row r="988125" spans="68:68" customFormat="1">
      <c r="BP988125" s="90"/>
    </row>
    <row r="988126" spans="68:68" customFormat="1">
      <c r="BP988126" s="90"/>
    </row>
    <row r="988127" spans="68:68" customFormat="1">
      <c r="BP988127" s="90"/>
    </row>
    <row r="988128" spans="68:68" customFormat="1">
      <c r="BP988128" s="90"/>
    </row>
    <row r="988129" spans="68:68" customFormat="1">
      <c r="BP988129" s="90"/>
    </row>
    <row r="988130" spans="68:68" customFormat="1">
      <c r="BP988130" s="90"/>
    </row>
    <row r="988131" spans="68:68" customFormat="1">
      <c r="BP988131" s="90"/>
    </row>
    <row r="988132" spans="68:68" customFormat="1">
      <c r="BP988132" s="90"/>
    </row>
    <row r="988133" spans="68:68" customFormat="1">
      <c r="BP988133" s="90"/>
    </row>
    <row r="988134" spans="68:68" customFormat="1">
      <c r="BP988134" s="90"/>
    </row>
    <row r="988135" spans="68:68" customFormat="1">
      <c r="BP988135" s="90"/>
    </row>
    <row r="988136" spans="68:68" customFormat="1">
      <c r="BP988136" s="90"/>
    </row>
    <row r="988137" spans="68:68" customFormat="1">
      <c r="BP988137" s="90"/>
    </row>
    <row r="988138" spans="68:68" customFormat="1">
      <c r="BP988138" s="90"/>
    </row>
    <row r="988139" spans="68:68" customFormat="1">
      <c r="BP988139" s="90"/>
    </row>
    <row r="988140" spans="68:68" customFormat="1">
      <c r="BP988140" s="90"/>
    </row>
    <row r="988141" spans="68:68" customFormat="1">
      <c r="BP988141" s="90"/>
    </row>
    <row r="988142" spans="68:68" customFormat="1">
      <c r="BP988142" s="90"/>
    </row>
    <row r="988143" spans="68:68" customFormat="1">
      <c r="BP988143" s="90"/>
    </row>
    <row r="988144" spans="68:68" customFormat="1">
      <c r="BP988144" s="90"/>
    </row>
    <row r="988145" spans="68:68" customFormat="1">
      <c r="BP988145" s="90"/>
    </row>
    <row r="988146" spans="68:68" customFormat="1">
      <c r="BP988146" s="90"/>
    </row>
    <row r="988147" spans="68:68" customFormat="1">
      <c r="BP988147" s="90"/>
    </row>
    <row r="988148" spans="68:68" customFormat="1">
      <c r="BP988148" s="90"/>
    </row>
    <row r="988149" spans="68:68" customFormat="1">
      <c r="BP988149" s="90"/>
    </row>
    <row r="988150" spans="68:68" customFormat="1">
      <c r="BP988150" s="90"/>
    </row>
    <row r="988151" spans="68:68" customFormat="1">
      <c r="BP988151" s="90"/>
    </row>
    <row r="988152" spans="68:68" customFormat="1">
      <c r="BP988152" s="90"/>
    </row>
    <row r="988153" spans="68:68" customFormat="1">
      <c r="BP988153" s="90"/>
    </row>
    <row r="988154" spans="68:68" customFormat="1">
      <c r="BP988154" s="90"/>
    </row>
    <row r="988155" spans="68:68" customFormat="1">
      <c r="BP988155" s="90"/>
    </row>
    <row r="988156" spans="68:68" customFormat="1">
      <c r="BP988156" s="90"/>
    </row>
    <row r="988157" spans="68:68" customFormat="1">
      <c r="BP988157" s="90"/>
    </row>
    <row r="988158" spans="68:68" customFormat="1">
      <c r="BP988158" s="90"/>
    </row>
    <row r="988159" spans="68:68" customFormat="1">
      <c r="BP988159" s="90"/>
    </row>
    <row r="988160" spans="68:68" customFormat="1">
      <c r="BP988160" s="90"/>
    </row>
    <row r="988161" spans="68:68" customFormat="1">
      <c r="BP988161" s="90"/>
    </row>
    <row r="988162" spans="68:68" customFormat="1">
      <c r="BP988162" s="90"/>
    </row>
    <row r="988163" spans="68:68" customFormat="1">
      <c r="BP988163" s="90"/>
    </row>
    <row r="988164" spans="68:68" customFormat="1">
      <c r="BP988164" s="90"/>
    </row>
    <row r="988165" spans="68:68" customFormat="1">
      <c r="BP988165" s="90"/>
    </row>
    <row r="988166" spans="68:68" customFormat="1">
      <c r="BP988166" s="90"/>
    </row>
    <row r="988167" spans="68:68" customFormat="1">
      <c r="BP988167" s="90"/>
    </row>
    <row r="988168" spans="68:68" customFormat="1">
      <c r="BP988168" s="90"/>
    </row>
    <row r="988169" spans="68:68" customFormat="1">
      <c r="BP988169" s="90"/>
    </row>
    <row r="988170" spans="68:68" customFormat="1">
      <c r="BP988170" s="90"/>
    </row>
    <row r="988171" spans="68:68" customFormat="1">
      <c r="BP988171" s="90"/>
    </row>
    <row r="988172" spans="68:68" customFormat="1">
      <c r="BP988172" s="90"/>
    </row>
    <row r="988173" spans="68:68" customFormat="1">
      <c r="BP988173" s="90"/>
    </row>
    <row r="988174" spans="68:68" customFormat="1">
      <c r="BP988174" s="90"/>
    </row>
    <row r="988175" spans="68:68" customFormat="1">
      <c r="BP988175" s="90"/>
    </row>
    <row r="988176" spans="68:68" customFormat="1">
      <c r="BP988176" s="90"/>
    </row>
    <row r="988177" spans="68:68" customFormat="1">
      <c r="BP988177" s="90"/>
    </row>
    <row r="988178" spans="68:68" customFormat="1">
      <c r="BP988178" s="90"/>
    </row>
    <row r="988179" spans="68:68" customFormat="1">
      <c r="BP988179" s="90"/>
    </row>
    <row r="988180" spans="68:68" customFormat="1">
      <c r="BP988180" s="90"/>
    </row>
    <row r="988181" spans="68:68" customFormat="1">
      <c r="BP988181" s="90"/>
    </row>
    <row r="988182" spans="68:68" customFormat="1">
      <c r="BP988182" s="90"/>
    </row>
    <row r="988183" spans="68:68" customFormat="1">
      <c r="BP988183" s="90"/>
    </row>
    <row r="988184" spans="68:68" customFormat="1">
      <c r="BP988184" s="90"/>
    </row>
    <row r="988185" spans="68:68" customFormat="1">
      <c r="BP988185" s="90"/>
    </row>
    <row r="988186" spans="68:68" customFormat="1">
      <c r="BP988186" s="90"/>
    </row>
    <row r="988187" spans="68:68" customFormat="1">
      <c r="BP988187" s="90"/>
    </row>
    <row r="988188" spans="68:68" customFormat="1">
      <c r="BP988188" s="90"/>
    </row>
    <row r="988189" spans="68:68" customFormat="1">
      <c r="BP988189" s="90"/>
    </row>
    <row r="988190" spans="68:68" customFormat="1">
      <c r="BP988190" s="90"/>
    </row>
    <row r="988191" spans="68:68" customFormat="1">
      <c r="BP988191" s="90"/>
    </row>
    <row r="988192" spans="68:68" customFormat="1">
      <c r="BP988192" s="90"/>
    </row>
    <row r="988193" spans="68:68" customFormat="1">
      <c r="BP988193" s="90"/>
    </row>
    <row r="988194" spans="68:68" customFormat="1">
      <c r="BP988194" s="90"/>
    </row>
    <row r="988195" spans="68:68" customFormat="1">
      <c r="BP988195" s="90"/>
    </row>
    <row r="988196" spans="68:68" customFormat="1">
      <c r="BP988196" s="90"/>
    </row>
    <row r="988197" spans="68:68" customFormat="1">
      <c r="BP988197" s="90"/>
    </row>
    <row r="988198" spans="68:68" customFormat="1">
      <c r="BP988198" s="90"/>
    </row>
    <row r="988199" spans="68:68" customFormat="1">
      <c r="BP988199" s="90"/>
    </row>
    <row r="988200" spans="68:68" customFormat="1">
      <c r="BP988200" s="90"/>
    </row>
    <row r="988201" spans="68:68" customFormat="1">
      <c r="BP988201" s="90"/>
    </row>
    <row r="988202" spans="68:68" customFormat="1">
      <c r="BP988202" s="90"/>
    </row>
    <row r="988203" spans="68:68" customFormat="1">
      <c r="BP988203" s="90"/>
    </row>
    <row r="988204" spans="68:68" customFormat="1">
      <c r="BP988204" s="90"/>
    </row>
    <row r="988205" spans="68:68" customFormat="1">
      <c r="BP988205" s="90"/>
    </row>
    <row r="988206" spans="68:68" customFormat="1">
      <c r="BP988206" s="90"/>
    </row>
    <row r="988207" spans="68:68" customFormat="1">
      <c r="BP988207" s="90"/>
    </row>
    <row r="988208" spans="68:68" customFormat="1">
      <c r="BP988208" s="90"/>
    </row>
    <row r="988209" spans="68:68" customFormat="1">
      <c r="BP988209" s="90"/>
    </row>
    <row r="988210" spans="68:68" customFormat="1">
      <c r="BP988210" s="90"/>
    </row>
    <row r="988211" spans="68:68" customFormat="1">
      <c r="BP988211" s="90"/>
    </row>
    <row r="988212" spans="68:68" customFormat="1">
      <c r="BP988212" s="90"/>
    </row>
    <row r="988213" spans="68:68" customFormat="1">
      <c r="BP988213" s="90"/>
    </row>
    <row r="988214" spans="68:68" customFormat="1">
      <c r="BP988214" s="90"/>
    </row>
    <row r="988215" spans="68:68" customFormat="1">
      <c r="BP988215" s="90"/>
    </row>
    <row r="988216" spans="68:68" customFormat="1">
      <c r="BP988216" s="90"/>
    </row>
    <row r="988217" spans="68:68" customFormat="1">
      <c r="BP988217" s="90"/>
    </row>
    <row r="988218" spans="68:68" customFormat="1">
      <c r="BP988218" s="90"/>
    </row>
    <row r="988219" spans="68:68" customFormat="1">
      <c r="BP988219" s="90"/>
    </row>
    <row r="988220" spans="68:68" customFormat="1">
      <c r="BP988220" s="90"/>
    </row>
    <row r="988221" spans="68:68" customFormat="1">
      <c r="BP988221" s="90"/>
    </row>
    <row r="988222" spans="68:68" customFormat="1">
      <c r="BP988222" s="90"/>
    </row>
    <row r="988223" spans="68:68" customFormat="1">
      <c r="BP988223" s="90"/>
    </row>
    <row r="988224" spans="68:68" customFormat="1">
      <c r="BP988224" s="90"/>
    </row>
    <row r="988225" spans="68:68" customFormat="1">
      <c r="BP988225" s="90"/>
    </row>
    <row r="988226" spans="68:68" customFormat="1">
      <c r="BP988226" s="90"/>
    </row>
    <row r="988227" spans="68:68" customFormat="1">
      <c r="BP988227" s="90"/>
    </row>
    <row r="988228" spans="68:68" customFormat="1">
      <c r="BP988228" s="90"/>
    </row>
    <row r="988229" spans="68:68" customFormat="1">
      <c r="BP988229" s="90"/>
    </row>
    <row r="988230" spans="68:68" customFormat="1">
      <c r="BP988230" s="90"/>
    </row>
    <row r="988231" spans="68:68" customFormat="1">
      <c r="BP988231" s="90"/>
    </row>
    <row r="988232" spans="68:68" customFormat="1">
      <c r="BP988232" s="90"/>
    </row>
    <row r="988233" spans="68:68" customFormat="1">
      <c r="BP988233" s="90"/>
    </row>
    <row r="988234" spans="68:68" customFormat="1">
      <c r="BP988234" s="90"/>
    </row>
    <row r="988235" spans="68:68" customFormat="1">
      <c r="BP988235" s="90"/>
    </row>
    <row r="988236" spans="68:68" customFormat="1">
      <c r="BP988236" s="90"/>
    </row>
    <row r="988237" spans="68:68" customFormat="1">
      <c r="BP988237" s="90"/>
    </row>
    <row r="988238" spans="68:68" customFormat="1">
      <c r="BP988238" s="90"/>
    </row>
    <row r="988239" spans="68:68" customFormat="1">
      <c r="BP988239" s="90"/>
    </row>
    <row r="988240" spans="68:68" customFormat="1">
      <c r="BP988240" s="90"/>
    </row>
    <row r="988241" spans="68:68" customFormat="1">
      <c r="BP988241" s="90"/>
    </row>
    <row r="988242" spans="68:68" customFormat="1">
      <c r="BP988242" s="90"/>
    </row>
    <row r="988243" spans="68:68" customFormat="1">
      <c r="BP988243" s="90"/>
    </row>
    <row r="988244" spans="68:68" customFormat="1">
      <c r="BP988244" s="90"/>
    </row>
    <row r="988245" spans="68:68" customFormat="1">
      <c r="BP988245" s="90"/>
    </row>
    <row r="988246" spans="68:68" customFormat="1">
      <c r="BP988246" s="90"/>
    </row>
    <row r="988247" spans="68:68" customFormat="1">
      <c r="BP988247" s="90"/>
    </row>
    <row r="988248" spans="68:68" customFormat="1">
      <c r="BP988248" s="90"/>
    </row>
    <row r="988249" spans="68:68" customFormat="1">
      <c r="BP988249" s="90"/>
    </row>
    <row r="988250" spans="68:68" customFormat="1">
      <c r="BP988250" s="90"/>
    </row>
    <row r="988251" spans="68:68" customFormat="1">
      <c r="BP988251" s="90"/>
    </row>
    <row r="988252" spans="68:68" customFormat="1">
      <c r="BP988252" s="90"/>
    </row>
    <row r="988253" spans="68:68" customFormat="1">
      <c r="BP988253" s="90"/>
    </row>
    <row r="988254" spans="68:68" customFormat="1">
      <c r="BP988254" s="90"/>
    </row>
    <row r="988255" spans="68:68" customFormat="1">
      <c r="BP988255" s="90"/>
    </row>
    <row r="988256" spans="68:68" customFormat="1">
      <c r="BP988256" s="90"/>
    </row>
    <row r="988257" spans="68:68" customFormat="1">
      <c r="BP988257" s="90"/>
    </row>
    <row r="988258" spans="68:68" customFormat="1">
      <c r="BP988258" s="90"/>
    </row>
    <row r="988259" spans="68:68" customFormat="1">
      <c r="BP988259" s="90"/>
    </row>
    <row r="988260" spans="68:68" customFormat="1">
      <c r="BP988260" s="90"/>
    </row>
    <row r="988261" spans="68:68" customFormat="1">
      <c r="BP988261" s="90"/>
    </row>
    <row r="988262" spans="68:68" customFormat="1">
      <c r="BP988262" s="90"/>
    </row>
    <row r="988263" spans="68:68" customFormat="1">
      <c r="BP988263" s="90"/>
    </row>
    <row r="988264" spans="68:68" customFormat="1">
      <c r="BP988264" s="90"/>
    </row>
    <row r="988265" spans="68:68" customFormat="1">
      <c r="BP988265" s="90"/>
    </row>
    <row r="988266" spans="68:68" customFormat="1">
      <c r="BP988266" s="90"/>
    </row>
    <row r="988267" spans="68:68" customFormat="1">
      <c r="BP988267" s="90"/>
    </row>
    <row r="988268" spans="68:68" customFormat="1">
      <c r="BP988268" s="90"/>
    </row>
    <row r="988269" spans="68:68" customFormat="1">
      <c r="BP988269" s="90"/>
    </row>
    <row r="988270" spans="68:68" customFormat="1">
      <c r="BP988270" s="90"/>
    </row>
    <row r="988271" spans="68:68" customFormat="1">
      <c r="BP988271" s="90"/>
    </row>
    <row r="988272" spans="68:68" customFormat="1">
      <c r="BP988272" s="90"/>
    </row>
    <row r="988273" spans="68:68" customFormat="1">
      <c r="BP988273" s="90"/>
    </row>
    <row r="988274" spans="68:68" customFormat="1">
      <c r="BP988274" s="90"/>
    </row>
    <row r="988275" spans="68:68" customFormat="1">
      <c r="BP988275" s="90"/>
    </row>
    <row r="988276" spans="68:68" customFormat="1">
      <c r="BP988276" s="90"/>
    </row>
    <row r="988277" spans="68:68" customFormat="1">
      <c r="BP988277" s="90"/>
    </row>
    <row r="988278" spans="68:68" customFormat="1">
      <c r="BP988278" s="90"/>
    </row>
    <row r="988279" spans="68:68" customFormat="1">
      <c r="BP988279" s="90"/>
    </row>
    <row r="988280" spans="68:68" customFormat="1">
      <c r="BP988280" s="90"/>
    </row>
    <row r="988281" spans="68:68" customFormat="1">
      <c r="BP988281" s="90"/>
    </row>
    <row r="988282" spans="68:68" customFormat="1">
      <c r="BP988282" s="90"/>
    </row>
    <row r="988283" spans="68:68" customFormat="1">
      <c r="BP988283" s="90"/>
    </row>
    <row r="988284" spans="68:68" customFormat="1">
      <c r="BP988284" s="90"/>
    </row>
    <row r="988285" spans="68:68" customFormat="1">
      <c r="BP988285" s="90"/>
    </row>
    <row r="988286" spans="68:68" customFormat="1">
      <c r="BP988286" s="90"/>
    </row>
    <row r="988287" spans="68:68" customFormat="1">
      <c r="BP988287" s="90"/>
    </row>
    <row r="988288" spans="68:68" customFormat="1">
      <c r="BP988288" s="90"/>
    </row>
    <row r="988289" spans="68:68" customFormat="1">
      <c r="BP988289" s="90"/>
    </row>
    <row r="988290" spans="68:68" customFormat="1">
      <c r="BP988290" s="90"/>
    </row>
    <row r="988291" spans="68:68" customFormat="1">
      <c r="BP988291" s="90"/>
    </row>
    <row r="988292" spans="68:68" customFormat="1">
      <c r="BP988292" s="90"/>
    </row>
    <row r="988293" spans="68:68" customFormat="1">
      <c r="BP988293" s="90"/>
    </row>
    <row r="988294" spans="68:68" customFormat="1">
      <c r="BP988294" s="90"/>
    </row>
    <row r="988295" spans="68:68" customFormat="1">
      <c r="BP988295" s="90"/>
    </row>
    <row r="988296" spans="68:68" customFormat="1">
      <c r="BP988296" s="90"/>
    </row>
    <row r="988297" spans="68:68" customFormat="1">
      <c r="BP988297" s="90"/>
    </row>
    <row r="988298" spans="68:68" customFormat="1">
      <c r="BP988298" s="90"/>
    </row>
    <row r="988299" spans="68:68" customFormat="1">
      <c r="BP988299" s="90"/>
    </row>
    <row r="988300" spans="68:68" customFormat="1">
      <c r="BP988300" s="90"/>
    </row>
    <row r="988301" spans="68:68" customFormat="1">
      <c r="BP988301" s="90"/>
    </row>
    <row r="988302" spans="68:68" customFormat="1">
      <c r="BP988302" s="90"/>
    </row>
    <row r="988303" spans="68:68" customFormat="1">
      <c r="BP988303" s="90"/>
    </row>
    <row r="988304" spans="68:68" customFormat="1">
      <c r="BP988304" s="90"/>
    </row>
    <row r="988305" spans="68:68" customFormat="1">
      <c r="BP988305" s="90"/>
    </row>
    <row r="988306" spans="68:68" customFormat="1">
      <c r="BP988306" s="90"/>
    </row>
    <row r="988307" spans="68:68" customFormat="1">
      <c r="BP988307" s="90"/>
    </row>
    <row r="988308" spans="68:68" customFormat="1">
      <c r="BP988308" s="90"/>
    </row>
    <row r="988309" spans="68:68" customFormat="1">
      <c r="BP988309" s="90"/>
    </row>
    <row r="988310" spans="68:68" customFormat="1">
      <c r="BP988310" s="90"/>
    </row>
    <row r="988311" spans="68:68" customFormat="1">
      <c r="BP988311" s="90"/>
    </row>
    <row r="988312" spans="68:68" customFormat="1">
      <c r="BP988312" s="90"/>
    </row>
    <row r="988313" spans="68:68" customFormat="1">
      <c r="BP988313" s="90"/>
    </row>
    <row r="988314" spans="68:68" customFormat="1">
      <c r="BP988314" s="90"/>
    </row>
    <row r="988315" spans="68:68" customFormat="1">
      <c r="BP988315" s="90"/>
    </row>
    <row r="988316" spans="68:68" customFormat="1">
      <c r="BP988316" s="90"/>
    </row>
    <row r="988317" spans="68:68" customFormat="1">
      <c r="BP988317" s="90"/>
    </row>
    <row r="988318" spans="68:68" customFormat="1">
      <c r="BP988318" s="90"/>
    </row>
    <row r="988319" spans="68:68" customFormat="1">
      <c r="BP988319" s="90"/>
    </row>
    <row r="988320" spans="68:68" customFormat="1">
      <c r="BP988320" s="90"/>
    </row>
    <row r="988321" spans="68:68" customFormat="1">
      <c r="BP988321" s="90"/>
    </row>
    <row r="988322" spans="68:68" customFormat="1">
      <c r="BP988322" s="90"/>
    </row>
    <row r="988323" spans="68:68" customFormat="1">
      <c r="BP988323" s="90"/>
    </row>
    <row r="988324" spans="68:68" customFormat="1">
      <c r="BP988324" s="90"/>
    </row>
    <row r="988325" spans="68:68" customFormat="1">
      <c r="BP988325" s="90"/>
    </row>
    <row r="988326" spans="68:68" customFormat="1">
      <c r="BP988326" s="90"/>
    </row>
    <row r="988327" spans="68:68" customFormat="1">
      <c r="BP988327" s="90"/>
    </row>
    <row r="988328" spans="68:68" customFormat="1">
      <c r="BP988328" s="90"/>
    </row>
    <row r="988329" spans="68:68" customFormat="1">
      <c r="BP988329" s="90"/>
    </row>
    <row r="988330" spans="68:68" customFormat="1">
      <c r="BP988330" s="90"/>
    </row>
    <row r="988331" spans="68:68" customFormat="1">
      <c r="BP988331" s="90"/>
    </row>
    <row r="988332" spans="68:68" customFormat="1">
      <c r="BP988332" s="90"/>
    </row>
    <row r="988333" spans="68:68" customFormat="1">
      <c r="BP988333" s="90"/>
    </row>
    <row r="988334" spans="68:68" customFormat="1">
      <c r="BP988334" s="90"/>
    </row>
    <row r="988335" spans="68:68" customFormat="1">
      <c r="BP988335" s="90"/>
    </row>
    <row r="988336" spans="68:68" customFormat="1">
      <c r="BP988336" s="90"/>
    </row>
    <row r="988337" spans="68:68" customFormat="1">
      <c r="BP988337" s="90"/>
    </row>
    <row r="988338" spans="68:68" customFormat="1">
      <c r="BP988338" s="90"/>
    </row>
    <row r="988339" spans="68:68" customFormat="1">
      <c r="BP988339" s="90"/>
    </row>
    <row r="988340" spans="68:68" customFormat="1">
      <c r="BP988340" s="90"/>
    </row>
    <row r="988341" spans="68:68" customFormat="1">
      <c r="BP988341" s="90"/>
    </row>
    <row r="988342" spans="68:68" customFormat="1">
      <c r="BP988342" s="90"/>
    </row>
    <row r="988343" spans="68:68" customFormat="1">
      <c r="BP988343" s="90"/>
    </row>
    <row r="988344" spans="68:68" customFormat="1">
      <c r="BP988344" s="90"/>
    </row>
    <row r="988345" spans="68:68" customFormat="1">
      <c r="BP988345" s="90"/>
    </row>
    <row r="988346" spans="68:68" customFormat="1">
      <c r="BP988346" s="90"/>
    </row>
    <row r="988347" spans="68:68" customFormat="1">
      <c r="BP988347" s="90"/>
    </row>
    <row r="988348" spans="68:68" customFormat="1">
      <c r="BP988348" s="90"/>
    </row>
    <row r="988349" spans="68:68" customFormat="1">
      <c r="BP988349" s="90"/>
    </row>
    <row r="988350" spans="68:68" customFormat="1">
      <c r="BP988350" s="90"/>
    </row>
    <row r="988351" spans="68:68" customFormat="1">
      <c r="BP988351" s="90"/>
    </row>
    <row r="988352" spans="68:68" customFormat="1">
      <c r="BP988352" s="90"/>
    </row>
    <row r="988353" spans="68:68" customFormat="1">
      <c r="BP988353" s="90"/>
    </row>
    <row r="988354" spans="68:68" customFormat="1">
      <c r="BP988354" s="90"/>
    </row>
    <row r="988355" spans="68:68" customFormat="1">
      <c r="BP988355" s="90"/>
    </row>
    <row r="988356" spans="68:68" customFormat="1">
      <c r="BP988356" s="90"/>
    </row>
    <row r="988357" spans="68:68" customFormat="1">
      <c r="BP988357" s="90"/>
    </row>
    <row r="988358" spans="68:68" customFormat="1">
      <c r="BP988358" s="90"/>
    </row>
    <row r="988359" spans="68:68" customFormat="1">
      <c r="BP988359" s="90"/>
    </row>
    <row r="988360" spans="68:68" customFormat="1">
      <c r="BP988360" s="90"/>
    </row>
    <row r="988361" spans="68:68" customFormat="1">
      <c r="BP988361" s="90"/>
    </row>
    <row r="988362" spans="68:68" customFormat="1">
      <c r="BP988362" s="90"/>
    </row>
    <row r="988363" spans="68:68" customFormat="1">
      <c r="BP988363" s="90"/>
    </row>
    <row r="988364" spans="68:68" customFormat="1">
      <c r="BP988364" s="90"/>
    </row>
    <row r="988365" spans="68:68" customFormat="1">
      <c r="BP988365" s="90"/>
    </row>
    <row r="988366" spans="68:68" customFormat="1">
      <c r="BP988366" s="90"/>
    </row>
    <row r="988367" spans="68:68" customFormat="1">
      <c r="BP988367" s="90"/>
    </row>
    <row r="988368" spans="68:68" customFormat="1">
      <c r="BP988368" s="90"/>
    </row>
    <row r="988369" spans="68:68" customFormat="1">
      <c r="BP988369" s="90"/>
    </row>
    <row r="988370" spans="68:68" customFormat="1">
      <c r="BP988370" s="90"/>
    </row>
    <row r="988371" spans="68:68" customFormat="1">
      <c r="BP988371" s="90"/>
    </row>
    <row r="988372" spans="68:68" customFormat="1">
      <c r="BP988372" s="90"/>
    </row>
    <row r="988373" spans="68:68" customFormat="1">
      <c r="BP988373" s="90"/>
    </row>
    <row r="988374" spans="68:68" customFormat="1">
      <c r="BP988374" s="90"/>
    </row>
    <row r="988375" spans="68:68" customFormat="1">
      <c r="BP988375" s="90"/>
    </row>
    <row r="988376" spans="68:68" customFormat="1">
      <c r="BP988376" s="90"/>
    </row>
    <row r="988377" spans="68:68" customFormat="1">
      <c r="BP988377" s="90"/>
    </row>
    <row r="988378" spans="68:68" customFormat="1">
      <c r="BP988378" s="90"/>
    </row>
    <row r="988379" spans="68:68" customFormat="1">
      <c r="BP988379" s="90"/>
    </row>
    <row r="988380" spans="68:68" customFormat="1">
      <c r="BP988380" s="90"/>
    </row>
    <row r="988381" spans="68:68" customFormat="1">
      <c r="BP988381" s="90"/>
    </row>
    <row r="988382" spans="68:68" customFormat="1">
      <c r="BP988382" s="90"/>
    </row>
    <row r="988383" spans="68:68" customFormat="1">
      <c r="BP988383" s="90"/>
    </row>
    <row r="988384" spans="68:68" customFormat="1">
      <c r="BP988384" s="90"/>
    </row>
    <row r="988385" spans="68:68" customFormat="1">
      <c r="BP988385" s="90"/>
    </row>
    <row r="988386" spans="68:68" customFormat="1">
      <c r="BP988386" s="90"/>
    </row>
    <row r="988387" spans="68:68" customFormat="1">
      <c r="BP988387" s="90"/>
    </row>
    <row r="988388" spans="68:68" customFormat="1">
      <c r="BP988388" s="90"/>
    </row>
    <row r="988389" spans="68:68" customFormat="1">
      <c r="BP988389" s="90"/>
    </row>
    <row r="988390" spans="68:68" customFormat="1">
      <c r="BP988390" s="90"/>
    </row>
    <row r="988391" spans="68:68" customFormat="1">
      <c r="BP988391" s="90"/>
    </row>
    <row r="988392" spans="68:68" customFormat="1">
      <c r="BP988392" s="90"/>
    </row>
    <row r="988393" spans="68:68" customFormat="1">
      <c r="BP988393" s="90"/>
    </row>
    <row r="988394" spans="68:68" customFormat="1">
      <c r="BP988394" s="90"/>
    </row>
    <row r="988395" spans="68:68" customFormat="1">
      <c r="BP988395" s="90"/>
    </row>
    <row r="988396" spans="68:68" customFormat="1">
      <c r="BP988396" s="90"/>
    </row>
    <row r="988397" spans="68:68" customFormat="1">
      <c r="BP988397" s="90"/>
    </row>
    <row r="988398" spans="68:68" customFormat="1">
      <c r="BP988398" s="90"/>
    </row>
    <row r="988399" spans="68:68" customFormat="1">
      <c r="BP988399" s="90"/>
    </row>
    <row r="988400" spans="68:68" customFormat="1">
      <c r="BP988400" s="90"/>
    </row>
    <row r="988401" spans="68:68" customFormat="1">
      <c r="BP988401" s="90"/>
    </row>
    <row r="988402" spans="68:68" customFormat="1">
      <c r="BP988402" s="90"/>
    </row>
    <row r="988403" spans="68:68" customFormat="1">
      <c r="BP988403" s="90"/>
    </row>
    <row r="988404" spans="68:68" customFormat="1">
      <c r="BP988404" s="90"/>
    </row>
    <row r="988405" spans="68:68" customFormat="1">
      <c r="BP988405" s="90"/>
    </row>
    <row r="988406" spans="68:68" customFormat="1">
      <c r="BP988406" s="90"/>
    </row>
    <row r="988407" spans="68:68" customFormat="1">
      <c r="BP988407" s="90"/>
    </row>
    <row r="988408" spans="68:68" customFormat="1">
      <c r="BP988408" s="90"/>
    </row>
    <row r="988409" spans="68:68" customFormat="1">
      <c r="BP988409" s="90"/>
    </row>
    <row r="988410" spans="68:68" customFormat="1">
      <c r="BP988410" s="90"/>
    </row>
    <row r="988411" spans="68:68" customFormat="1">
      <c r="BP988411" s="90"/>
    </row>
    <row r="988412" spans="68:68" customFormat="1">
      <c r="BP988412" s="90"/>
    </row>
    <row r="988413" spans="68:68" customFormat="1">
      <c r="BP988413" s="90"/>
    </row>
    <row r="988414" spans="68:68" customFormat="1">
      <c r="BP988414" s="90"/>
    </row>
    <row r="988415" spans="68:68" customFormat="1">
      <c r="BP988415" s="90"/>
    </row>
    <row r="988416" spans="68:68" customFormat="1">
      <c r="BP988416" s="90"/>
    </row>
    <row r="988417" spans="68:68" customFormat="1">
      <c r="BP988417" s="90"/>
    </row>
    <row r="988418" spans="68:68" customFormat="1">
      <c r="BP988418" s="90"/>
    </row>
    <row r="988419" spans="68:68" customFormat="1">
      <c r="BP988419" s="90"/>
    </row>
    <row r="988420" spans="68:68" customFormat="1">
      <c r="BP988420" s="90"/>
    </row>
    <row r="988421" spans="68:68" customFormat="1">
      <c r="BP988421" s="90"/>
    </row>
    <row r="988422" spans="68:68" customFormat="1">
      <c r="BP988422" s="90"/>
    </row>
    <row r="988423" spans="68:68" customFormat="1">
      <c r="BP988423" s="90"/>
    </row>
    <row r="988424" spans="68:68" customFormat="1">
      <c r="BP988424" s="90"/>
    </row>
    <row r="988425" spans="68:68" customFormat="1">
      <c r="BP988425" s="90"/>
    </row>
    <row r="988426" spans="68:68" customFormat="1">
      <c r="BP988426" s="90"/>
    </row>
    <row r="988427" spans="68:68" customFormat="1">
      <c r="BP988427" s="90"/>
    </row>
    <row r="988428" spans="68:68" customFormat="1">
      <c r="BP988428" s="90"/>
    </row>
    <row r="988429" spans="68:68" customFormat="1">
      <c r="BP988429" s="90"/>
    </row>
    <row r="988430" spans="68:68" customFormat="1">
      <c r="BP988430" s="90"/>
    </row>
    <row r="988431" spans="68:68" customFormat="1">
      <c r="BP988431" s="90"/>
    </row>
    <row r="988432" spans="68:68" customFormat="1">
      <c r="BP988432" s="90"/>
    </row>
    <row r="988433" spans="68:68" customFormat="1">
      <c r="BP988433" s="90"/>
    </row>
    <row r="988434" spans="68:68" customFormat="1">
      <c r="BP988434" s="90"/>
    </row>
    <row r="988435" spans="68:68" customFormat="1">
      <c r="BP988435" s="90"/>
    </row>
    <row r="988436" spans="68:68" customFormat="1">
      <c r="BP988436" s="90"/>
    </row>
    <row r="988437" spans="68:68" customFormat="1">
      <c r="BP988437" s="90"/>
    </row>
    <row r="988438" spans="68:68" customFormat="1">
      <c r="BP988438" s="90"/>
    </row>
    <row r="988439" spans="68:68" customFormat="1">
      <c r="BP988439" s="90"/>
    </row>
    <row r="988440" spans="68:68" customFormat="1">
      <c r="BP988440" s="90"/>
    </row>
    <row r="988441" spans="68:68" customFormat="1">
      <c r="BP988441" s="90"/>
    </row>
    <row r="988442" spans="68:68" customFormat="1">
      <c r="BP988442" s="90"/>
    </row>
    <row r="988443" spans="68:68" customFormat="1">
      <c r="BP988443" s="90"/>
    </row>
    <row r="988444" spans="68:68" customFormat="1">
      <c r="BP988444" s="90"/>
    </row>
    <row r="988445" spans="68:68" customFormat="1">
      <c r="BP988445" s="90"/>
    </row>
    <row r="988446" spans="68:68" customFormat="1">
      <c r="BP988446" s="90"/>
    </row>
    <row r="988447" spans="68:68" customFormat="1">
      <c r="BP988447" s="90"/>
    </row>
    <row r="988448" spans="68:68" customFormat="1">
      <c r="BP988448" s="90"/>
    </row>
    <row r="988449" spans="68:68" customFormat="1">
      <c r="BP988449" s="90"/>
    </row>
    <row r="988450" spans="68:68" customFormat="1">
      <c r="BP988450" s="90"/>
    </row>
    <row r="988451" spans="68:68" customFormat="1">
      <c r="BP988451" s="90"/>
    </row>
    <row r="988452" spans="68:68" customFormat="1">
      <c r="BP988452" s="90"/>
    </row>
    <row r="988453" spans="68:68" customFormat="1">
      <c r="BP988453" s="90"/>
    </row>
    <row r="988454" spans="68:68" customFormat="1">
      <c r="BP988454" s="90"/>
    </row>
    <row r="988455" spans="68:68" customFormat="1">
      <c r="BP988455" s="90"/>
    </row>
    <row r="988456" spans="68:68" customFormat="1">
      <c r="BP988456" s="90"/>
    </row>
    <row r="988457" spans="68:68" customFormat="1">
      <c r="BP988457" s="90"/>
    </row>
    <row r="988458" spans="68:68" customFormat="1">
      <c r="BP988458" s="90"/>
    </row>
    <row r="988459" spans="68:68" customFormat="1">
      <c r="BP988459" s="90"/>
    </row>
    <row r="988460" spans="68:68" customFormat="1">
      <c r="BP988460" s="90"/>
    </row>
    <row r="988461" spans="68:68" customFormat="1">
      <c r="BP988461" s="90"/>
    </row>
    <row r="988462" spans="68:68" customFormat="1">
      <c r="BP988462" s="90"/>
    </row>
    <row r="988463" spans="68:68" customFormat="1">
      <c r="BP988463" s="90"/>
    </row>
    <row r="988464" spans="68:68" customFormat="1">
      <c r="BP988464" s="90"/>
    </row>
    <row r="988465" spans="68:68" customFormat="1">
      <c r="BP988465" s="90"/>
    </row>
    <row r="988466" spans="68:68" customFormat="1">
      <c r="BP988466" s="90"/>
    </row>
    <row r="988467" spans="68:68" customFormat="1">
      <c r="BP988467" s="90"/>
    </row>
    <row r="988468" spans="68:68" customFormat="1">
      <c r="BP988468" s="90"/>
    </row>
    <row r="988469" spans="68:68" customFormat="1">
      <c r="BP988469" s="90"/>
    </row>
    <row r="988470" spans="68:68" customFormat="1">
      <c r="BP988470" s="90"/>
    </row>
    <row r="988471" spans="68:68" customFormat="1">
      <c r="BP988471" s="90"/>
    </row>
    <row r="988472" spans="68:68" customFormat="1">
      <c r="BP988472" s="90"/>
    </row>
    <row r="988473" spans="68:68" customFormat="1">
      <c r="BP988473" s="90"/>
    </row>
    <row r="988474" spans="68:68" customFormat="1">
      <c r="BP988474" s="90"/>
    </row>
    <row r="988475" spans="68:68" customFormat="1">
      <c r="BP988475" s="90"/>
    </row>
    <row r="988476" spans="68:68" customFormat="1">
      <c r="BP988476" s="90"/>
    </row>
    <row r="988477" spans="68:68" customFormat="1">
      <c r="BP988477" s="90"/>
    </row>
    <row r="988478" spans="68:68" customFormat="1">
      <c r="BP988478" s="90"/>
    </row>
    <row r="988479" spans="68:68" customFormat="1">
      <c r="BP988479" s="90"/>
    </row>
    <row r="988480" spans="68:68" customFormat="1">
      <c r="BP988480" s="90"/>
    </row>
    <row r="988481" spans="68:68" customFormat="1">
      <c r="BP988481" s="90"/>
    </row>
    <row r="988482" spans="68:68" customFormat="1">
      <c r="BP988482" s="90"/>
    </row>
    <row r="988483" spans="68:68" customFormat="1">
      <c r="BP988483" s="90"/>
    </row>
    <row r="988484" spans="68:68" customFormat="1">
      <c r="BP988484" s="90"/>
    </row>
    <row r="988485" spans="68:68" customFormat="1">
      <c r="BP988485" s="90"/>
    </row>
    <row r="988486" spans="68:68" customFormat="1">
      <c r="BP988486" s="90"/>
    </row>
    <row r="988487" spans="68:68" customFormat="1">
      <c r="BP988487" s="90"/>
    </row>
    <row r="988488" spans="68:68" customFormat="1">
      <c r="BP988488" s="90"/>
    </row>
    <row r="988489" spans="68:68" customFormat="1">
      <c r="BP988489" s="90"/>
    </row>
    <row r="988490" spans="68:68" customFormat="1">
      <c r="BP988490" s="90"/>
    </row>
    <row r="988491" spans="68:68" customFormat="1">
      <c r="BP988491" s="90"/>
    </row>
    <row r="988492" spans="68:68" customFormat="1">
      <c r="BP988492" s="90"/>
    </row>
    <row r="988493" spans="68:68" customFormat="1">
      <c r="BP988493" s="90"/>
    </row>
    <row r="988494" spans="68:68" customFormat="1">
      <c r="BP988494" s="90"/>
    </row>
    <row r="988495" spans="68:68" customFormat="1">
      <c r="BP988495" s="90"/>
    </row>
    <row r="988496" spans="68:68" customFormat="1">
      <c r="BP988496" s="90"/>
    </row>
    <row r="988497" spans="68:68" customFormat="1">
      <c r="BP988497" s="90"/>
    </row>
    <row r="988498" spans="68:68" customFormat="1">
      <c r="BP988498" s="90"/>
    </row>
    <row r="988499" spans="68:68" customFormat="1">
      <c r="BP988499" s="90"/>
    </row>
    <row r="988500" spans="68:68" customFormat="1">
      <c r="BP988500" s="90"/>
    </row>
    <row r="988501" spans="68:68" customFormat="1">
      <c r="BP988501" s="90"/>
    </row>
    <row r="988502" spans="68:68" customFormat="1">
      <c r="BP988502" s="90"/>
    </row>
    <row r="988503" spans="68:68" customFormat="1">
      <c r="BP988503" s="90"/>
    </row>
    <row r="988504" spans="68:68" customFormat="1">
      <c r="BP988504" s="90"/>
    </row>
    <row r="988505" spans="68:68" customFormat="1">
      <c r="BP988505" s="90"/>
    </row>
    <row r="988506" spans="68:68" customFormat="1">
      <c r="BP988506" s="90"/>
    </row>
    <row r="988507" spans="68:68" customFormat="1">
      <c r="BP988507" s="90"/>
    </row>
    <row r="988508" spans="68:68" customFormat="1">
      <c r="BP988508" s="90"/>
    </row>
    <row r="988509" spans="68:68" customFormat="1">
      <c r="BP988509" s="90"/>
    </row>
    <row r="988510" spans="68:68" customFormat="1">
      <c r="BP988510" s="90"/>
    </row>
    <row r="988511" spans="68:68" customFormat="1">
      <c r="BP988511" s="90"/>
    </row>
    <row r="988512" spans="68:68" customFormat="1">
      <c r="BP988512" s="90"/>
    </row>
    <row r="988513" spans="68:68" customFormat="1">
      <c r="BP988513" s="90"/>
    </row>
    <row r="988514" spans="68:68" customFormat="1">
      <c r="BP988514" s="90"/>
    </row>
    <row r="988515" spans="68:68" customFormat="1">
      <c r="BP988515" s="90"/>
    </row>
    <row r="988516" spans="68:68" customFormat="1">
      <c r="BP988516" s="90"/>
    </row>
    <row r="988517" spans="68:68" customFormat="1">
      <c r="BP988517" s="90"/>
    </row>
    <row r="988518" spans="68:68" customFormat="1">
      <c r="BP988518" s="90"/>
    </row>
    <row r="988519" spans="68:68" customFormat="1">
      <c r="BP988519" s="90"/>
    </row>
    <row r="988520" spans="68:68" customFormat="1">
      <c r="BP988520" s="90"/>
    </row>
    <row r="988521" spans="68:68" customFormat="1">
      <c r="BP988521" s="90"/>
    </row>
    <row r="988522" spans="68:68" customFormat="1">
      <c r="BP988522" s="90"/>
    </row>
    <row r="988523" spans="68:68" customFormat="1">
      <c r="BP988523" s="90"/>
    </row>
    <row r="988524" spans="68:68" customFormat="1">
      <c r="BP988524" s="90"/>
    </row>
    <row r="988525" spans="68:68" customFormat="1">
      <c r="BP988525" s="90"/>
    </row>
    <row r="988526" spans="68:68" customFormat="1">
      <c r="BP988526" s="90"/>
    </row>
    <row r="988527" spans="68:68" customFormat="1">
      <c r="BP988527" s="90"/>
    </row>
    <row r="988528" spans="68:68" customFormat="1">
      <c r="BP988528" s="90"/>
    </row>
    <row r="988529" spans="68:68" customFormat="1">
      <c r="BP988529" s="90"/>
    </row>
    <row r="988530" spans="68:68" customFormat="1">
      <c r="BP988530" s="90"/>
    </row>
    <row r="988531" spans="68:68" customFormat="1">
      <c r="BP988531" s="90"/>
    </row>
    <row r="988532" spans="68:68" customFormat="1">
      <c r="BP988532" s="90"/>
    </row>
    <row r="988533" spans="68:68" customFormat="1">
      <c r="BP988533" s="90"/>
    </row>
    <row r="988534" spans="68:68" customFormat="1">
      <c r="BP988534" s="90"/>
    </row>
    <row r="988535" spans="68:68" customFormat="1">
      <c r="BP988535" s="90"/>
    </row>
    <row r="988536" spans="68:68" customFormat="1">
      <c r="BP988536" s="90"/>
    </row>
    <row r="988537" spans="68:68" customFormat="1">
      <c r="BP988537" s="90"/>
    </row>
    <row r="988538" spans="68:68" customFormat="1">
      <c r="BP988538" s="90"/>
    </row>
    <row r="988539" spans="68:68" customFormat="1">
      <c r="BP988539" s="90"/>
    </row>
    <row r="988540" spans="68:68" customFormat="1">
      <c r="BP988540" s="90"/>
    </row>
    <row r="988541" spans="68:68" customFormat="1">
      <c r="BP988541" s="90"/>
    </row>
    <row r="988542" spans="68:68" customFormat="1">
      <c r="BP988542" s="90"/>
    </row>
    <row r="988543" spans="68:68" customFormat="1">
      <c r="BP988543" s="90"/>
    </row>
    <row r="988544" spans="68:68" customFormat="1">
      <c r="BP988544" s="90"/>
    </row>
    <row r="988545" spans="68:68" customFormat="1">
      <c r="BP988545" s="90"/>
    </row>
    <row r="988546" spans="68:68" customFormat="1">
      <c r="BP988546" s="90"/>
    </row>
    <row r="988547" spans="68:68" customFormat="1">
      <c r="BP988547" s="90"/>
    </row>
    <row r="988548" spans="68:68" customFormat="1">
      <c r="BP988548" s="90"/>
    </row>
    <row r="988549" spans="68:68" customFormat="1">
      <c r="BP988549" s="90"/>
    </row>
    <row r="988550" spans="68:68" customFormat="1">
      <c r="BP988550" s="90"/>
    </row>
    <row r="988551" spans="68:68" customFormat="1">
      <c r="BP988551" s="90"/>
    </row>
    <row r="988552" spans="68:68" customFormat="1">
      <c r="BP988552" s="90"/>
    </row>
    <row r="988553" spans="68:68" customFormat="1">
      <c r="BP988553" s="90"/>
    </row>
    <row r="988554" spans="68:68" customFormat="1">
      <c r="BP988554" s="90"/>
    </row>
    <row r="988555" spans="68:68" customFormat="1">
      <c r="BP988555" s="90"/>
    </row>
    <row r="988556" spans="68:68" customFormat="1">
      <c r="BP988556" s="90"/>
    </row>
    <row r="988557" spans="68:68" customFormat="1">
      <c r="BP988557" s="90"/>
    </row>
    <row r="988558" spans="68:68" customFormat="1">
      <c r="BP988558" s="90"/>
    </row>
    <row r="988559" spans="68:68" customFormat="1">
      <c r="BP988559" s="90"/>
    </row>
    <row r="988560" spans="68:68" customFormat="1">
      <c r="BP988560" s="90"/>
    </row>
    <row r="988561" spans="68:68" customFormat="1">
      <c r="BP988561" s="90"/>
    </row>
    <row r="988562" spans="68:68" customFormat="1">
      <c r="BP988562" s="90"/>
    </row>
    <row r="988563" spans="68:68" customFormat="1">
      <c r="BP988563" s="90"/>
    </row>
    <row r="988564" spans="68:68" customFormat="1">
      <c r="BP988564" s="90"/>
    </row>
    <row r="988565" spans="68:68" customFormat="1">
      <c r="BP988565" s="90"/>
    </row>
    <row r="988566" spans="68:68" customFormat="1">
      <c r="BP988566" s="90"/>
    </row>
    <row r="988567" spans="68:68" customFormat="1">
      <c r="BP988567" s="90"/>
    </row>
    <row r="988568" spans="68:68" customFormat="1">
      <c r="BP988568" s="90"/>
    </row>
    <row r="988569" spans="68:68" customFormat="1">
      <c r="BP988569" s="90"/>
    </row>
    <row r="988570" spans="68:68" customFormat="1">
      <c r="BP988570" s="90"/>
    </row>
    <row r="988571" spans="68:68" customFormat="1">
      <c r="BP988571" s="90"/>
    </row>
    <row r="988572" spans="68:68" customFormat="1">
      <c r="BP988572" s="90"/>
    </row>
    <row r="988573" spans="68:68" customFormat="1">
      <c r="BP988573" s="90"/>
    </row>
    <row r="988574" spans="68:68" customFormat="1">
      <c r="BP988574" s="90"/>
    </row>
    <row r="988575" spans="68:68" customFormat="1">
      <c r="BP988575" s="90"/>
    </row>
    <row r="988576" spans="68:68" customFormat="1">
      <c r="BP988576" s="90"/>
    </row>
    <row r="988577" spans="68:68" customFormat="1">
      <c r="BP988577" s="90"/>
    </row>
    <row r="988578" spans="68:68" customFormat="1">
      <c r="BP988578" s="90"/>
    </row>
    <row r="988579" spans="68:68" customFormat="1">
      <c r="BP988579" s="90"/>
    </row>
    <row r="988580" spans="68:68" customFormat="1">
      <c r="BP988580" s="90"/>
    </row>
    <row r="988581" spans="68:68" customFormat="1">
      <c r="BP988581" s="90"/>
    </row>
    <row r="988582" spans="68:68" customFormat="1">
      <c r="BP988582" s="90"/>
    </row>
    <row r="988583" spans="68:68" customFormat="1">
      <c r="BP988583" s="90"/>
    </row>
    <row r="988584" spans="68:68" customFormat="1">
      <c r="BP988584" s="90"/>
    </row>
    <row r="988585" spans="68:68" customFormat="1">
      <c r="BP988585" s="90"/>
    </row>
    <row r="988586" spans="68:68" customFormat="1">
      <c r="BP988586" s="90"/>
    </row>
    <row r="988587" spans="68:68" customFormat="1">
      <c r="BP988587" s="90"/>
    </row>
    <row r="988588" spans="68:68" customFormat="1">
      <c r="BP988588" s="90"/>
    </row>
    <row r="988589" spans="68:68" customFormat="1">
      <c r="BP988589" s="90"/>
    </row>
    <row r="988590" spans="68:68" customFormat="1">
      <c r="BP988590" s="90"/>
    </row>
    <row r="988591" spans="68:68" customFormat="1">
      <c r="BP988591" s="90"/>
    </row>
    <row r="988592" spans="68:68" customFormat="1">
      <c r="BP988592" s="90"/>
    </row>
    <row r="988593" spans="68:68" customFormat="1">
      <c r="BP988593" s="90"/>
    </row>
    <row r="988594" spans="68:68" customFormat="1">
      <c r="BP988594" s="90"/>
    </row>
    <row r="988595" spans="68:68" customFormat="1">
      <c r="BP988595" s="90"/>
    </row>
    <row r="988596" spans="68:68" customFormat="1">
      <c r="BP988596" s="90"/>
    </row>
    <row r="988597" spans="68:68" customFormat="1">
      <c r="BP988597" s="90"/>
    </row>
    <row r="988598" spans="68:68" customFormat="1">
      <c r="BP988598" s="90"/>
    </row>
    <row r="988599" spans="68:68" customFormat="1">
      <c r="BP988599" s="90"/>
    </row>
    <row r="988600" spans="68:68" customFormat="1">
      <c r="BP988600" s="90"/>
    </row>
    <row r="988601" spans="68:68" customFormat="1">
      <c r="BP988601" s="90"/>
    </row>
    <row r="988602" spans="68:68" customFormat="1">
      <c r="BP988602" s="90"/>
    </row>
    <row r="988603" spans="68:68" customFormat="1">
      <c r="BP988603" s="90"/>
    </row>
    <row r="988604" spans="68:68" customFormat="1">
      <c r="BP988604" s="90"/>
    </row>
    <row r="988605" spans="68:68" customFormat="1">
      <c r="BP988605" s="90"/>
    </row>
    <row r="988606" spans="68:68" customFormat="1">
      <c r="BP988606" s="90"/>
    </row>
    <row r="988607" spans="68:68" customFormat="1">
      <c r="BP988607" s="90"/>
    </row>
    <row r="988608" spans="68:68" customFormat="1">
      <c r="BP988608" s="90"/>
    </row>
    <row r="988609" spans="68:68" customFormat="1">
      <c r="BP988609" s="90"/>
    </row>
    <row r="988610" spans="68:68" customFormat="1">
      <c r="BP988610" s="90"/>
    </row>
    <row r="988611" spans="68:68" customFormat="1">
      <c r="BP988611" s="90"/>
    </row>
    <row r="988612" spans="68:68" customFormat="1">
      <c r="BP988612" s="90"/>
    </row>
    <row r="988613" spans="68:68" customFormat="1">
      <c r="BP988613" s="90"/>
    </row>
    <row r="988614" spans="68:68" customFormat="1">
      <c r="BP988614" s="90"/>
    </row>
    <row r="988615" spans="68:68" customFormat="1">
      <c r="BP988615" s="90"/>
    </row>
    <row r="988616" spans="68:68" customFormat="1">
      <c r="BP988616" s="90"/>
    </row>
    <row r="988617" spans="68:68" customFormat="1">
      <c r="BP988617" s="90"/>
    </row>
    <row r="988618" spans="68:68" customFormat="1">
      <c r="BP988618" s="90"/>
    </row>
    <row r="988619" spans="68:68" customFormat="1">
      <c r="BP988619" s="90"/>
    </row>
    <row r="988620" spans="68:68" customFormat="1">
      <c r="BP988620" s="90"/>
    </row>
    <row r="988621" spans="68:68" customFormat="1">
      <c r="BP988621" s="90"/>
    </row>
    <row r="988622" spans="68:68" customFormat="1">
      <c r="BP988622" s="90"/>
    </row>
    <row r="988623" spans="68:68" customFormat="1">
      <c r="BP988623" s="90"/>
    </row>
    <row r="988624" spans="68:68" customFormat="1">
      <c r="BP988624" s="90"/>
    </row>
    <row r="988625" spans="68:68" customFormat="1">
      <c r="BP988625" s="90"/>
    </row>
    <row r="988626" spans="68:68" customFormat="1">
      <c r="BP988626" s="90"/>
    </row>
    <row r="988627" spans="68:68" customFormat="1">
      <c r="BP988627" s="90"/>
    </row>
    <row r="988628" spans="68:68" customFormat="1">
      <c r="BP988628" s="90"/>
    </row>
    <row r="988629" spans="68:68" customFormat="1">
      <c r="BP988629" s="90"/>
    </row>
    <row r="988630" spans="68:68" customFormat="1">
      <c r="BP988630" s="90"/>
    </row>
    <row r="988631" spans="68:68" customFormat="1">
      <c r="BP988631" s="90"/>
    </row>
    <row r="988632" spans="68:68" customFormat="1">
      <c r="BP988632" s="90"/>
    </row>
    <row r="988633" spans="68:68" customFormat="1">
      <c r="BP988633" s="90"/>
    </row>
    <row r="988634" spans="68:68" customFormat="1">
      <c r="BP988634" s="90"/>
    </row>
    <row r="988635" spans="68:68" customFormat="1">
      <c r="BP988635" s="90"/>
    </row>
    <row r="988636" spans="68:68" customFormat="1">
      <c r="BP988636" s="90"/>
    </row>
    <row r="988637" spans="68:68" customFormat="1">
      <c r="BP988637" s="90"/>
    </row>
    <row r="988638" spans="68:68" customFormat="1">
      <c r="BP988638" s="90"/>
    </row>
    <row r="988639" spans="68:68" customFormat="1">
      <c r="BP988639" s="90"/>
    </row>
    <row r="988640" spans="68:68" customFormat="1">
      <c r="BP988640" s="90"/>
    </row>
    <row r="988641" spans="68:68" customFormat="1">
      <c r="BP988641" s="90"/>
    </row>
    <row r="988642" spans="68:68" customFormat="1">
      <c r="BP988642" s="90"/>
    </row>
    <row r="988643" spans="68:68" customFormat="1">
      <c r="BP988643" s="90"/>
    </row>
    <row r="988644" spans="68:68" customFormat="1">
      <c r="BP988644" s="90"/>
    </row>
    <row r="988645" spans="68:68" customFormat="1">
      <c r="BP988645" s="90"/>
    </row>
    <row r="988646" spans="68:68" customFormat="1">
      <c r="BP988646" s="90"/>
    </row>
    <row r="988647" spans="68:68" customFormat="1">
      <c r="BP988647" s="90"/>
    </row>
    <row r="988648" spans="68:68" customFormat="1">
      <c r="BP988648" s="90"/>
    </row>
    <row r="988649" spans="68:68" customFormat="1">
      <c r="BP988649" s="90"/>
    </row>
    <row r="988650" spans="68:68" customFormat="1">
      <c r="BP988650" s="90"/>
    </row>
    <row r="988651" spans="68:68" customFormat="1">
      <c r="BP988651" s="90"/>
    </row>
    <row r="988652" spans="68:68" customFormat="1">
      <c r="BP988652" s="90"/>
    </row>
    <row r="988653" spans="68:68" customFormat="1">
      <c r="BP988653" s="90"/>
    </row>
    <row r="988654" spans="68:68" customFormat="1">
      <c r="BP988654" s="90"/>
    </row>
    <row r="988655" spans="68:68" customFormat="1">
      <c r="BP988655" s="90"/>
    </row>
    <row r="988656" spans="68:68" customFormat="1">
      <c r="BP988656" s="90"/>
    </row>
    <row r="988657" spans="68:68" customFormat="1">
      <c r="BP988657" s="90"/>
    </row>
    <row r="988658" spans="68:68" customFormat="1">
      <c r="BP988658" s="90"/>
    </row>
    <row r="988659" spans="68:68" customFormat="1">
      <c r="BP988659" s="90"/>
    </row>
    <row r="988660" spans="68:68" customFormat="1">
      <c r="BP988660" s="90"/>
    </row>
    <row r="988661" spans="68:68" customFormat="1">
      <c r="BP988661" s="90"/>
    </row>
    <row r="988662" spans="68:68" customFormat="1">
      <c r="BP988662" s="90"/>
    </row>
    <row r="988663" spans="68:68" customFormat="1">
      <c r="BP988663" s="90"/>
    </row>
    <row r="988664" spans="68:68" customFormat="1">
      <c r="BP988664" s="90"/>
    </row>
    <row r="988665" spans="68:68" customFormat="1">
      <c r="BP988665" s="90"/>
    </row>
    <row r="988666" spans="68:68" customFormat="1">
      <c r="BP988666" s="90"/>
    </row>
    <row r="988667" spans="68:68" customFormat="1">
      <c r="BP988667" s="90"/>
    </row>
    <row r="988668" spans="68:68" customFormat="1">
      <c r="BP988668" s="90"/>
    </row>
    <row r="988669" spans="68:68" customFormat="1">
      <c r="BP988669" s="90"/>
    </row>
    <row r="988670" spans="68:68" customFormat="1">
      <c r="BP988670" s="90"/>
    </row>
    <row r="988671" spans="68:68" customFormat="1">
      <c r="BP988671" s="90"/>
    </row>
    <row r="988672" spans="68:68" customFormat="1">
      <c r="BP988672" s="90"/>
    </row>
    <row r="988673" spans="68:68" customFormat="1">
      <c r="BP988673" s="90"/>
    </row>
    <row r="988674" spans="68:68" customFormat="1">
      <c r="BP988674" s="90"/>
    </row>
    <row r="988675" spans="68:68" customFormat="1">
      <c r="BP988675" s="90"/>
    </row>
    <row r="988676" spans="68:68" customFormat="1">
      <c r="BP988676" s="90"/>
    </row>
    <row r="988677" spans="68:68" customFormat="1">
      <c r="BP988677" s="90"/>
    </row>
    <row r="988678" spans="68:68" customFormat="1">
      <c r="BP988678" s="90"/>
    </row>
    <row r="988679" spans="68:68" customFormat="1">
      <c r="BP988679" s="90"/>
    </row>
    <row r="988680" spans="68:68" customFormat="1">
      <c r="BP988680" s="90"/>
    </row>
    <row r="988681" spans="68:68" customFormat="1">
      <c r="BP988681" s="90"/>
    </row>
    <row r="988682" spans="68:68" customFormat="1">
      <c r="BP988682" s="90"/>
    </row>
    <row r="988683" spans="68:68" customFormat="1">
      <c r="BP988683" s="90"/>
    </row>
    <row r="988684" spans="68:68" customFormat="1">
      <c r="BP988684" s="90"/>
    </row>
    <row r="988685" spans="68:68" customFormat="1">
      <c r="BP988685" s="90"/>
    </row>
    <row r="988686" spans="68:68" customFormat="1">
      <c r="BP988686" s="90"/>
    </row>
    <row r="988687" spans="68:68" customFormat="1">
      <c r="BP988687" s="90"/>
    </row>
    <row r="988688" spans="68:68" customFormat="1">
      <c r="BP988688" s="90"/>
    </row>
    <row r="988689" spans="68:68" customFormat="1">
      <c r="BP988689" s="90"/>
    </row>
    <row r="988690" spans="68:68" customFormat="1">
      <c r="BP988690" s="90"/>
    </row>
    <row r="988691" spans="68:68" customFormat="1">
      <c r="BP988691" s="90"/>
    </row>
    <row r="988692" spans="68:68" customFormat="1">
      <c r="BP988692" s="90"/>
    </row>
    <row r="988693" spans="68:68" customFormat="1">
      <c r="BP988693" s="90"/>
    </row>
    <row r="988694" spans="68:68" customFormat="1">
      <c r="BP988694" s="90"/>
    </row>
    <row r="988695" spans="68:68" customFormat="1">
      <c r="BP988695" s="90"/>
    </row>
    <row r="988696" spans="68:68" customFormat="1">
      <c r="BP988696" s="90"/>
    </row>
    <row r="988697" spans="68:68" customFormat="1">
      <c r="BP988697" s="90"/>
    </row>
    <row r="988698" spans="68:68" customFormat="1">
      <c r="BP988698" s="90"/>
    </row>
    <row r="988699" spans="68:68" customFormat="1">
      <c r="BP988699" s="90"/>
    </row>
    <row r="988700" spans="68:68" customFormat="1">
      <c r="BP988700" s="90"/>
    </row>
    <row r="988701" spans="68:68" customFormat="1">
      <c r="BP988701" s="90"/>
    </row>
    <row r="988702" spans="68:68" customFormat="1">
      <c r="BP988702" s="90"/>
    </row>
    <row r="988703" spans="68:68" customFormat="1">
      <c r="BP988703" s="90"/>
    </row>
    <row r="988704" spans="68:68" customFormat="1">
      <c r="BP988704" s="90"/>
    </row>
    <row r="988705" spans="68:68" customFormat="1">
      <c r="BP988705" s="90"/>
    </row>
    <row r="988706" spans="68:68" customFormat="1">
      <c r="BP988706" s="90"/>
    </row>
    <row r="988707" spans="68:68" customFormat="1">
      <c r="BP988707" s="90"/>
    </row>
    <row r="988708" spans="68:68" customFormat="1">
      <c r="BP988708" s="90"/>
    </row>
    <row r="988709" spans="68:68" customFormat="1">
      <c r="BP988709" s="90"/>
    </row>
    <row r="988710" spans="68:68" customFormat="1">
      <c r="BP988710" s="90"/>
    </row>
    <row r="988711" spans="68:68" customFormat="1">
      <c r="BP988711" s="90"/>
    </row>
    <row r="988712" spans="68:68" customFormat="1">
      <c r="BP988712" s="90"/>
    </row>
    <row r="988713" spans="68:68" customFormat="1">
      <c r="BP988713" s="90"/>
    </row>
    <row r="988714" spans="68:68" customFormat="1">
      <c r="BP988714" s="90"/>
    </row>
    <row r="988715" spans="68:68" customFormat="1">
      <c r="BP988715" s="90"/>
    </row>
    <row r="988716" spans="68:68" customFormat="1">
      <c r="BP988716" s="90"/>
    </row>
    <row r="988717" spans="68:68" customFormat="1">
      <c r="BP988717" s="90"/>
    </row>
    <row r="988718" spans="68:68" customFormat="1">
      <c r="BP988718" s="90"/>
    </row>
    <row r="988719" spans="68:68" customFormat="1">
      <c r="BP988719" s="90"/>
    </row>
    <row r="988720" spans="68:68" customFormat="1">
      <c r="BP988720" s="90"/>
    </row>
    <row r="988721" spans="68:68" customFormat="1">
      <c r="BP988721" s="90"/>
    </row>
    <row r="988722" spans="68:68" customFormat="1">
      <c r="BP988722" s="90"/>
    </row>
    <row r="988723" spans="68:68" customFormat="1">
      <c r="BP988723" s="90"/>
    </row>
    <row r="988724" spans="68:68" customFormat="1">
      <c r="BP988724" s="90"/>
    </row>
    <row r="988725" spans="68:68" customFormat="1">
      <c r="BP988725" s="90"/>
    </row>
    <row r="988726" spans="68:68" customFormat="1">
      <c r="BP988726" s="90"/>
    </row>
    <row r="988727" spans="68:68" customFormat="1">
      <c r="BP988727" s="90"/>
    </row>
    <row r="988728" spans="68:68" customFormat="1">
      <c r="BP988728" s="90"/>
    </row>
    <row r="988729" spans="68:68" customFormat="1">
      <c r="BP988729" s="90"/>
    </row>
    <row r="988730" spans="68:68" customFormat="1">
      <c r="BP988730" s="90"/>
    </row>
    <row r="988731" spans="68:68" customFormat="1">
      <c r="BP988731" s="90"/>
    </row>
    <row r="988732" spans="68:68" customFormat="1">
      <c r="BP988732" s="90"/>
    </row>
    <row r="988733" spans="68:68" customFormat="1">
      <c r="BP988733" s="90"/>
    </row>
    <row r="988734" spans="68:68" customFormat="1">
      <c r="BP988734" s="90"/>
    </row>
    <row r="988735" spans="68:68" customFormat="1">
      <c r="BP988735" s="90"/>
    </row>
    <row r="988736" spans="68:68" customFormat="1">
      <c r="BP988736" s="90"/>
    </row>
    <row r="988737" spans="68:68" customFormat="1">
      <c r="BP988737" s="90"/>
    </row>
    <row r="988738" spans="68:68" customFormat="1">
      <c r="BP988738" s="90"/>
    </row>
    <row r="988739" spans="68:68" customFormat="1">
      <c r="BP988739" s="90"/>
    </row>
    <row r="988740" spans="68:68" customFormat="1">
      <c r="BP988740" s="90"/>
    </row>
    <row r="988741" spans="68:68" customFormat="1">
      <c r="BP988741" s="90"/>
    </row>
    <row r="988742" spans="68:68" customFormat="1">
      <c r="BP988742" s="90"/>
    </row>
    <row r="988743" spans="68:68" customFormat="1">
      <c r="BP988743" s="90"/>
    </row>
    <row r="988744" spans="68:68" customFormat="1">
      <c r="BP988744" s="90"/>
    </row>
    <row r="988745" spans="68:68" customFormat="1">
      <c r="BP988745" s="90"/>
    </row>
    <row r="988746" spans="68:68" customFormat="1">
      <c r="BP988746" s="90"/>
    </row>
    <row r="988747" spans="68:68" customFormat="1">
      <c r="BP988747" s="90"/>
    </row>
    <row r="988748" spans="68:68" customFormat="1">
      <c r="BP988748" s="90"/>
    </row>
    <row r="988749" spans="68:68" customFormat="1">
      <c r="BP988749" s="90"/>
    </row>
    <row r="988750" spans="68:68" customFormat="1">
      <c r="BP988750" s="90"/>
    </row>
    <row r="988751" spans="68:68" customFormat="1">
      <c r="BP988751" s="90"/>
    </row>
    <row r="988752" spans="68:68" customFormat="1">
      <c r="BP988752" s="90"/>
    </row>
    <row r="988753" spans="68:68" customFormat="1">
      <c r="BP988753" s="90"/>
    </row>
    <row r="988754" spans="68:68" customFormat="1">
      <c r="BP988754" s="90"/>
    </row>
    <row r="988755" spans="68:68" customFormat="1">
      <c r="BP988755" s="90"/>
    </row>
    <row r="988756" spans="68:68" customFormat="1">
      <c r="BP988756" s="90"/>
    </row>
    <row r="988757" spans="68:68" customFormat="1">
      <c r="BP988757" s="90"/>
    </row>
    <row r="988758" spans="68:68" customFormat="1">
      <c r="BP988758" s="90"/>
    </row>
    <row r="988759" spans="68:68" customFormat="1">
      <c r="BP988759" s="90"/>
    </row>
    <row r="988760" spans="68:68" customFormat="1">
      <c r="BP988760" s="90"/>
    </row>
    <row r="988761" spans="68:68" customFormat="1">
      <c r="BP988761" s="90"/>
    </row>
    <row r="988762" spans="68:68" customFormat="1">
      <c r="BP988762" s="90"/>
    </row>
    <row r="988763" spans="68:68" customFormat="1">
      <c r="BP988763" s="90"/>
    </row>
    <row r="988764" spans="68:68" customFormat="1">
      <c r="BP988764" s="90"/>
    </row>
    <row r="988765" spans="68:68" customFormat="1">
      <c r="BP988765" s="90"/>
    </row>
    <row r="988766" spans="68:68" customFormat="1">
      <c r="BP988766" s="90"/>
    </row>
    <row r="988767" spans="68:68" customFormat="1">
      <c r="BP988767" s="90"/>
    </row>
    <row r="988768" spans="68:68" customFormat="1">
      <c r="BP988768" s="90"/>
    </row>
    <row r="988769" spans="68:68" customFormat="1">
      <c r="BP988769" s="90"/>
    </row>
    <row r="988770" spans="68:68" customFormat="1">
      <c r="BP988770" s="90"/>
    </row>
    <row r="988771" spans="68:68" customFormat="1">
      <c r="BP988771" s="90"/>
    </row>
    <row r="988772" spans="68:68" customFormat="1">
      <c r="BP988772" s="90"/>
    </row>
    <row r="988773" spans="68:68" customFormat="1">
      <c r="BP988773" s="90"/>
    </row>
    <row r="988774" spans="68:68" customFormat="1">
      <c r="BP988774" s="90"/>
    </row>
    <row r="988775" spans="68:68" customFormat="1">
      <c r="BP988775" s="90"/>
    </row>
    <row r="988776" spans="68:68" customFormat="1">
      <c r="BP988776" s="90"/>
    </row>
    <row r="988777" spans="68:68" customFormat="1">
      <c r="BP988777" s="90"/>
    </row>
    <row r="988778" spans="68:68" customFormat="1">
      <c r="BP988778" s="90"/>
    </row>
    <row r="988779" spans="68:68" customFormat="1">
      <c r="BP988779" s="90"/>
    </row>
    <row r="988780" spans="68:68" customFormat="1">
      <c r="BP988780" s="90"/>
    </row>
    <row r="988781" spans="68:68" customFormat="1">
      <c r="BP988781" s="90"/>
    </row>
    <row r="988782" spans="68:68" customFormat="1">
      <c r="BP988782" s="90"/>
    </row>
    <row r="988783" spans="68:68" customFormat="1">
      <c r="BP988783" s="90"/>
    </row>
    <row r="988784" spans="68:68" customFormat="1">
      <c r="BP988784" s="90"/>
    </row>
    <row r="988785" spans="68:68" customFormat="1">
      <c r="BP988785" s="90"/>
    </row>
    <row r="988786" spans="68:68" customFormat="1">
      <c r="BP988786" s="90"/>
    </row>
    <row r="988787" spans="68:68" customFormat="1">
      <c r="BP988787" s="90"/>
    </row>
    <row r="988788" spans="68:68" customFormat="1">
      <c r="BP988788" s="90"/>
    </row>
    <row r="988789" spans="68:68" customFormat="1">
      <c r="BP988789" s="90"/>
    </row>
    <row r="988790" spans="68:68" customFormat="1">
      <c r="BP988790" s="90"/>
    </row>
    <row r="988791" spans="68:68" customFormat="1">
      <c r="BP988791" s="90"/>
    </row>
    <row r="988792" spans="68:68" customFormat="1">
      <c r="BP988792" s="90"/>
    </row>
    <row r="988793" spans="68:68" customFormat="1">
      <c r="BP988793" s="90"/>
    </row>
    <row r="988794" spans="68:68" customFormat="1">
      <c r="BP988794" s="90"/>
    </row>
    <row r="988795" spans="68:68" customFormat="1">
      <c r="BP988795" s="90"/>
    </row>
    <row r="988796" spans="68:68" customFormat="1">
      <c r="BP988796" s="90"/>
    </row>
    <row r="988797" spans="68:68" customFormat="1">
      <c r="BP988797" s="90"/>
    </row>
    <row r="988798" spans="68:68" customFormat="1">
      <c r="BP988798" s="90"/>
    </row>
    <row r="988799" spans="68:68" customFormat="1">
      <c r="BP988799" s="90"/>
    </row>
    <row r="988800" spans="68:68" customFormat="1">
      <c r="BP988800" s="90"/>
    </row>
    <row r="988801" spans="68:68" customFormat="1">
      <c r="BP988801" s="90"/>
    </row>
    <row r="988802" spans="68:68" customFormat="1">
      <c r="BP988802" s="90"/>
    </row>
    <row r="988803" spans="68:68" customFormat="1">
      <c r="BP988803" s="90"/>
    </row>
    <row r="988804" spans="68:68" customFormat="1">
      <c r="BP988804" s="90"/>
    </row>
    <row r="988805" spans="68:68" customFormat="1">
      <c r="BP988805" s="90"/>
    </row>
    <row r="988806" spans="68:68" customFormat="1">
      <c r="BP988806" s="90"/>
    </row>
    <row r="988807" spans="68:68" customFormat="1">
      <c r="BP988807" s="90"/>
    </row>
    <row r="988808" spans="68:68" customFormat="1">
      <c r="BP988808" s="90"/>
    </row>
    <row r="988809" spans="68:68" customFormat="1">
      <c r="BP988809" s="90"/>
    </row>
    <row r="988810" spans="68:68" customFormat="1">
      <c r="BP988810" s="90"/>
    </row>
    <row r="988811" spans="68:68" customFormat="1">
      <c r="BP988811" s="90"/>
    </row>
    <row r="988812" spans="68:68" customFormat="1">
      <c r="BP988812" s="90"/>
    </row>
    <row r="988813" spans="68:68" customFormat="1">
      <c r="BP988813" s="90"/>
    </row>
    <row r="988814" spans="68:68" customFormat="1">
      <c r="BP988814" s="90"/>
    </row>
    <row r="988815" spans="68:68" customFormat="1">
      <c r="BP988815" s="90"/>
    </row>
    <row r="988816" spans="68:68" customFormat="1">
      <c r="BP988816" s="90"/>
    </row>
    <row r="988817" spans="68:68" customFormat="1">
      <c r="BP988817" s="90"/>
    </row>
    <row r="988818" spans="68:68" customFormat="1">
      <c r="BP988818" s="90"/>
    </row>
    <row r="988819" spans="68:68" customFormat="1">
      <c r="BP988819" s="90"/>
    </row>
    <row r="988820" spans="68:68" customFormat="1">
      <c r="BP988820" s="90"/>
    </row>
    <row r="988821" spans="68:68" customFormat="1">
      <c r="BP988821" s="90"/>
    </row>
    <row r="988822" spans="68:68" customFormat="1">
      <c r="BP988822" s="90"/>
    </row>
    <row r="988823" spans="68:68" customFormat="1">
      <c r="BP988823" s="90"/>
    </row>
    <row r="988824" spans="68:68" customFormat="1">
      <c r="BP988824" s="90"/>
    </row>
    <row r="988825" spans="68:68" customFormat="1">
      <c r="BP988825" s="90"/>
    </row>
    <row r="988826" spans="68:68" customFormat="1">
      <c r="BP988826" s="90"/>
    </row>
    <row r="988827" spans="68:68" customFormat="1">
      <c r="BP988827" s="90"/>
    </row>
    <row r="988828" spans="68:68" customFormat="1">
      <c r="BP988828" s="90"/>
    </row>
    <row r="988829" spans="68:68" customFormat="1">
      <c r="BP988829" s="90"/>
    </row>
    <row r="988830" spans="68:68" customFormat="1">
      <c r="BP988830" s="90"/>
    </row>
    <row r="988831" spans="68:68" customFormat="1">
      <c r="BP988831" s="90"/>
    </row>
    <row r="988832" spans="68:68" customFormat="1">
      <c r="BP988832" s="90"/>
    </row>
    <row r="988833" spans="68:68" customFormat="1">
      <c r="BP988833" s="90"/>
    </row>
    <row r="988834" spans="68:68" customFormat="1">
      <c r="BP988834" s="90"/>
    </row>
    <row r="988835" spans="68:68" customFormat="1">
      <c r="BP988835" s="90"/>
    </row>
    <row r="988836" spans="68:68" customFormat="1">
      <c r="BP988836" s="90"/>
    </row>
    <row r="988837" spans="68:68" customFormat="1">
      <c r="BP988837" s="90"/>
    </row>
    <row r="988838" spans="68:68" customFormat="1">
      <c r="BP988838" s="90"/>
    </row>
    <row r="988839" spans="68:68" customFormat="1">
      <c r="BP988839" s="90"/>
    </row>
    <row r="988840" spans="68:68" customFormat="1">
      <c r="BP988840" s="90"/>
    </row>
    <row r="988841" spans="68:68" customFormat="1">
      <c r="BP988841" s="90"/>
    </row>
    <row r="988842" spans="68:68" customFormat="1">
      <c r="BP988842" s="90"/>
    </row>
    <row r="988843" spans="68:68" customFormat="1">
      <c r="BP988843" s="90"/>
    </row>
    <row r="988844" spans="68:68" customFormat="1">
      <c r="BP988844" s="90"/>
    </row>
    <row r="988845" spans="68:68" customFormat="1">
      <c r="BP988845" s="90"/>
    </row>
    <row r="988846" spans="68:68" customFormat="1">
      <c r="BP988846" s="90"/>
    </row>
    <row r="988847" spans="68:68" customFormat="1">
      <c r="BP988847" s="90"/>
    </row>
    <row r="988848" spans="68:68" customFormat="1">
      <c r="BP988848" s="90"/>
    </row>
    <row r="988849" spans="68:68" customFormat="1">
      <c r="BP988849" s="90"/>
    </row>
    <row r="988850" spans="68:68" customFormat="1">
      <c r="BP988850" s="90"/>
    </row>
    <row r="988851" spans="68:68" customFormat="1">
      <c r="BP988851" s="90"/>
    </row>
    <row r="988852" spans="68:68" customFormat="1">
      <c r="BP988852" s="90"/>
    </row>
    <row r="988853" spans="68:68" customFormat="1">
      <c r="BP988853" s="90"/>
    </row>
    <row r="988854" spans="68:68" customFormat="1">
      <c r="BP988854" s="90"/>
    </row>
    <row r="988855" spans="68:68" customFormat="1">
      <c r="BP988855" s="90"/>
    </row>
    <row r="988856" spans="68:68" customFormat="1">
      <c r="BP988856" s="90"/>
    </row>
    <row r="988857" spans="68:68" customFormat="1">
      <c r="BP988857" s="90"/>
    </row>
    <row r="988858" spans="68:68" customFormat="1">
      <c r="BP988858" s="90"/>
    </row>
    <row r="988859" spans="68:68" customFormat="1">
      <c r="BP988859" s="90"/>
    </row>
    <row r="988860" spans="68:68" customFormat="1">
      <c r="BP988860" s="90"/>
    </row>
    <row r="988861" spans="68:68" customFormat="1">
      <c r="BP988861" s="90"/>
    </row>
    <row r="988862" spans="68:68" customFormat="1">
      <c r="BP988862" s="90"/>
    </row>
    <row r="988863" spans="68:68" customFormat="1">
      <c r="BP988863" s="90"/>
    </row>
    <row r="988864" spans="68:68" customFormat="1">
      <c r="BP988864" s="90"/>
    </row>
    <row r="988865" spans="68:68" customFormat="1">
      <c r="BP988865" s="90"/>
    </row>
    <row r="988866" spans="68:68" customFormat="1">
      <c r="BP988866" s="90"/>
    </row>
    <row r="988867" spans="68:68" customFormat="1">
      <c r="BP988867" s="90"/>
    </row>
    <row r="988868" spans="68:68" customFormat="1">
      <c r="BP988868" s="90"/>
    </row>
    <row r="988869" spans="68:68" customFormat="1">
      <c r="BP988869" s="90"/>
    </row>
    <row r="988870" spans="68:68" customFormat="1">
      <c r="BP988870" s="90"/>
    </row>
    <row r="988871" spans="68:68" customFormat="1">
      <c r="BP988871" s="90"/>
    </row>
    <row r="988872" spans="68:68" customFormat="1">
      <c r="BP988872" s="90"/>
    </row>
    <row r="988873" spans="68:68" customFormat="1">
      <c r="BP988873" s="90"/>
    </row>
    <row r="988874" spans="68:68" customFormat="1">
      <c r="BP988874" s="90"/>
    </row>
    <row r="988875" spans="68:68" customFormat="1">
      <c r="BP988875" s="90"/>
    </row>
    <row r="988876" spans="68:68" customFormat="1">
      <c r="BP988876" s="90"/>
    </row>
    <row r="988877" spans="68:68" customFormat="1">
      <c r="BP988877" s="90"/>
    </row>
    <row r="988878" spans="68:68" customFormat="1">
      <c r="BP988878" s="90"/>
    </row>
    <row r="988879" spans="68:68" customFormat="1">
      <c r="BP988879" s="90"/>
    </row>
    <row r="988880" spans="68:68" customFormat="1">
      <c r="BP988880" s="90"/>
    </row>
    <row r="988881" spans="68:68" customFormat="1">
      <c r="BP988881" s="90"/>
    </row>
    <row r="988882" spans="68:68" customFormat="1">
      <c r="BP988882" s="90"/>
    </row>
    <row r="988883" spans="68:68" customFormat="1">
      <c r="BP988883" s="90"/>
    </row>
    <row r="988884" spans="68:68" customFormat="1">
      <c r="BP988884" s="90"/>
    </row>
    <row r="988885" spans="68:68" customFormat="1">
      <c r="BP988885" s="90"/>
    </row>
    <row r="988886" spans="68:68" customFormat="1">
      <c r="BP988886" s="90"/>
    </row>
    <row r="988887" spans="68:68" customFormat="1">
      <c r="BP988887" s="90"/>
    </row>
    <row r="988888" spans="68:68" customFormat="1">
      <c r="BP988888" s="90"/>
    </row>
    <row r="988889" spans="68:68" customFormat="1">
      <c r="BP988889" s="90"/>
    </row>
    <row r="988890" spans="68:68" customFormat="1">
      <c r="BP988890" s="90"/>
    </row>
    <row r="988891" spans="68:68" customFormat="1">
      <c r="BP988891" s="90"/>
    </row>
    <row r="988892" spans="68:68" customFormat="1">
      <c r="BP988892" s="90"/>
    </row>
    <row r="988893" spans="68:68" customFormat="1">
      <c r="BP988893" s="90"/>
    </row>
    <row r="988894" spans="68:68" customFormat="1">
      <c r="BP988894" s="90"/>
    </row>
    <row r="988895" spans="68:68" customFormat="1">
      <c r="BP988895" s="90"/>
    </row>
    <row r="988896" spans="68:68" customFormat="1">
      <c r="BP988896" s="90"/>
    </row>
    <row r="988897" spans="68:68" customFormat="1">
      <c r="BP988897" s="90"/>
    </row>
    <row r="988898" spans="68:68" customFormat="1">
      <c r="BP988898" s="90"/>
    </row>
    <row r="988899" spans="68:68" customFormat="1">
      <c r="BP988899" s="90"/>
    </row>
    <row r="988900" spans="68:68" customFormat="1">
      <c r="BP988900" s="90"/>
    </row>
    <row r="988901" spans="68:68" customFormat="1">
      <c r="BP988901" s="90"/>
    </row>
    <row r="988902" spans="68:68" customFormat="1">
      <c r="BP988902" s="90"/>
    </row>
    <row r="988903" spans="68:68" customFormat="1">
      <c r="BP988903" s="90"/>
    </row>
    <row r="988904" spans="68:68" customFormat="1">
      <c r="BP988904" s="90"/>
    </row>
    <row r="988905" spans="68:68" customFormat="1">
      <c r="BP988905" s="90"/>
    </row>
    <row r="988906" spans="68:68" customFormat="1">
      <c r="BP988906" s="90"/>
    </row>
    <row r="988907" spans="68:68" customFormat="1">
      <c r="BP988907" s="90"/>
    </row>
    <row r="988908" spans="68:68" customFormat="1">
      <c r="BP988908" s="90"/>
    </row>
    <row r="988909" spans="68:68" customFormat="1">
      <c r="BP988909" s="90"/>
    </row>
    <row r="988910" spans="68:68" customFormat="1">
      <c r="BP988910" s="90"/>
    </row>
    <row r="988911" spans="68:68" customFormat="1">
      <c r="BP988911" s="90"/>
    </row>
    <row r="988912" spans="68:68" customFormat="1">
      <c r="BP988912" s="90"/>
    </row>
    <row r="988913" spans="68:68" customFormat="1">
      <c r="BP988913" s="90"/>
    </row>
    <row r="988914" spans="68:68" customFormat="1">
      <c r="BP988914" s="90"/>
    </row>
    <row r="988915" spans="68:68" customFormat="1">
      <c r="BP988915" s="90"/>
    </row>
    <row r="988916" spans="68:68" customFormat="1">
      <c r="BP988916" s="90"/>
    </row>
    <row r="988917" spans="68:68" customFormat="1">
      <c r="BP988917" s="90"/>
    </row>
    <row r="988918" spans="68:68" customFormat="1">
      <c r="BP988918" s="90"/>
    </row>
    <row r="988919" spans="68:68" customFormat="1">
      <c r="BP988919" s="90"/>
    </row>
    <row r="988920" spans="68:68" customFormat="1">
      <c r="BP988920" s="90"/>
    </row>
    <row r="988921" spans="68:68" customFormat="1">
      <c r="BP988921" s="90"/>
    </row>
    <row r="988922" spans="68:68" customFormat="1">
      <c r="BP988922" s="90"/>
    </row>
    <row r="988923" spans="68:68" customFormat="1">
      <c r="BP988923" s="90"/>
    </row>
    <row r="988924" spans="68:68" customFormat="1">
      <c r="BP988924" s="90"/>
    </row>
    <row r="988925" spans="68:68" customFormat="1">
      <c r="BP988925" s="90"/>
    </row>
    <row r="988926" spans="68:68" customFormat="1">
      <c r="BP988926" s="90"/>
    </row>
    <row r="988927" spans="68:68" customFormat="1">
      <c r="BP988927" s="90"/>
    </row>
    <row r="988928" spans="68:68" customFormat="1">
      <c r="BP988928" s="90"/>
    </row>
    <row r="988929" spans="68:68" customFormat="1">
      <c r="BP988929" s="90"/>
    </row>
    <row r="988930" spans="68:68" customFormat="1">
      <c r="BP988930" s="90"/>
    </row>
    <row r="988931" spans="68:68" customFormat="1">
      <c r="BP988931" s="90"/>
    </row>
    <row r="988932" spans="68:68" customFormat="1">
      <c r="BP988932" s="90"/>
    </row>
    <row r="988933" spans="68:68" customFormat="1">
      <c r="BP988933" s="90"/>
    </row>
    <row r="988934" spans="68:68" customFormat="1">
      <c r="BP988934" s="90"/>
    </row>
    <row r="988935" spans="68:68" customFormat="1">
      <c r="BP988935" s="90"/>
    </row>
    <row r="988936" spans="68:68" customFormat="1">
      <c r="BP988936" s="90"/>
    </row>
    <row r="988937" spans="68:68" customFormat="1">
      <c r="BP988937" s="90"/>
    </row>
    <row r="988938" spans="68:68" customFormat="1">
      <c r="BP988938" s="90"/>
    </row>
    <row r="988939" spans="68:68" customFormat="1">
      <c r="BP988939" s="90"/>
    </row>
    <row r="988940" spans="68:68" customFormat="1">
      <c r="BP988940" s="90"/>
    </row>
    <row r="988941" spans="68:68" customFormat="1">
      <c r="BP988941" s="90"/>
    </row>
    <row r="988942" spans="68:68" customFormat="1">
      <c r="BP988942" s="90"/>
    </row>
    <row r="988943" spans="68:68" customFormat="1">
      <c r="BP988943" s="90"/>
    </row>
    <row r="988944" spans="68:68" customFormat="1">
      <c r="BP988944" s="90"/>
    </row>
    <row r="988945" spans="68:68" customFormat="1">
      <c r="BP988945" s="90"/>
    </row>
    <row r="988946" spans="68:68" customFormat="1">
      <c r="BP988946" s="90"/>
    </row>
    <row r="988947" spans="68:68" customFormat="1">
      <c r="BP988947" s="90"/>
    </row>
    <row r="988948" spans="68:68" customFormat="1">
      <c r="BP988948" s="90"/>
    </row>
    <row r="988949" spans="68:68" customFormat="1">
      <c r="BP988949" s="90"/>
    </row>
    <row r="988950" spans="68:68" customFormat="1">
      <c r="BP988950" s="90"/>
    </row>
    <row r="988951" spans="68:68" customFormat="1">
      <c r="BP988951" s="90"/>
    </row>
    <row r="988952" spans="68:68" customFormat="1">
      <c r="BP988952" s="90"/>
    </row>
    <row r="988953" spans="68:68" customFormat="1">
      <c r="BP988953" s="90"/>
    </row>
    <row r="988954" spans="68:68" customFormat="1">
      <c r="BP988954" s="90"/>
    </row>
    <row r="988955" spans="68:68" customFormat="1">
      <c r="BP988955" s="90"/>
    </row>
    <row r="988956" spans="68:68" customFormat="1">
      <c r="BP988956" s="90"/>
    </row>
    <row r="988957" spans="68:68" customFormat="1">
      <c r="BP988957" s="90"/>
    </row>
    <row r="988958" spans="68:68" customFormat="1">
      <c r="BP988958" s="90"/>
    </row>
    <row r="988959" spans="68:68" customFormat="1">
      <c r="BP988959" s="90"/>
    </row>
    <row r="988960" spans="68:68" customFormat="1">
      <c r="BP988960" s="90"/>
    </row>
    <row r="988961" spans="68:68" customFormat="1">
      <c r="BP988961" s="90"/>
    </row>
    <row r="988962" spans="68:68" customFormat="1">
      <c r="BP988962" s="90"/>
    </row>
    <row r="988963" spans="68:68" customFormat="1">
      <c r="BP988963" s="90"/>
    </row>
    <row r="988964" spans="68:68" customFormat="1">
      <c r="BP988964" s="90"/>
    </row>
    <row r="988965" spans="68:68" customFormat="1">
      <c r="BP988965" s="90"/>
    </row>
    <row r="988966" spans="68:68" customFormat="1">
      <c r="BP988966" s="90"/>
    </row>
    <row r="988967" spans="68:68" customFormat="1">
      <c r="BP988967" s="90"/>
    </row>
    <row r="988968" spans="68:68" customFormat="1">
      <c r="BP988968" s="90"/>
    </row>
    <row r="988969" spans="68:68" customFormat="1">
      <c r="BP988969" s="90"/>
    </row>
    <row r="988970" spans="68:68" customFormat="1">
      <c r="BP988970" s="90"/>
    </row>
    <row r="988971" spans="68:68" customFormat="1">
      <c r="BP988971" s="90"/>
    </row>
    <row r="988972" spans="68:68" customFormat="1">
      <c r="BP988972" s="90"/>
    </row>
    <row r="988973" spans="68:68" customFormat="1">
      <c r="BP988973" s="90"/>
    </row>
    <row r="988974" spans="68:68" customFormat="1">
      <c r="BP988974" s="90"/>
    </row>
    <row r="988975" spans="68:68" customFormat="1">
      <c r="BP988975" s="90"/>
    </row>
    <row r="988976" spans="68:68" customFormat="1">
      <c r="BP988976" s="90"/>
    </row>
    <row r="988977" spans="68:68" customFormat="1">
      <c r="BP988977" s="90"/>
    </row>
    <row r="988978" spans="68:68" customFormat="1">
      <c r="BP988978" s="90"/>
    </row>
    <row r="988979" spans="68:68" customFormat="1">
      <c r="BP988979" s="90"/>
    </row>
    <row r="988980" spans="68:68" customFormat="1">
      <c r="BP988980" s="90"/>
    </row>
    <row r="988981" spans="68:68" customFormat="1">
      <c r="BP988981" s="90"/>
    </row>
    <row r="988982" spans="68:68" customFormat="1">
      <c r="BP988982" s="90"/>
    </row>
    <row r="988983" spans="68:68" customFormat="1">
      <c r="BP988983" s="90"/>
    </row>
    <row r="988984" spans="68:68" customFormat="1">
      <c r="BP988984" s="90"/>
    </row>
    <row r="988985" spans="68:68" customFormat="1">
      <c r="BP988985" s="90"/>
    </row>
    <row r="988986" spans="68:68" customFormat="1">
      <c r="BP988986" s="90"/>
    </row>
    <row r="988987" spans="68:68" customFormat="1">
      <c r="BP988987" s="90"/>
    </row>
    <row r="988988" spans="68:68" customFormat="1">
      <c r="BP988988" s="90"/>
    </row>
    <row r="988989" spans="68:68" customFormat="1">
      <c r="BP988989" s="90"/>
    </row>
    <row r="988990" spans="68:68" customFormat="1">
      <c r="BP988990" s="90"/>
    </row>
    <row r="988991" spans="68:68" customFormat="1">
      <c r="BP988991" s="90"/>
    </row>
    <row r="988992" spans="68:68" customFormat="1">
      <c r="BP988992" s="90"/>
    </row>
    <row r="988993" spans="68:68" customFormat="1">
      <c r="BP988993" s="90"/>
    </row>
    <row r="988994" spans="68:68" customFormat="1">
      <c r="BP988994" s="90"/>
    </row>
    <row r="988995" spans="68:68" customFormat="1">
      <c r="BP988995" s="90"/>
    </row>
    <row r="988996" spans="68:68" customFormat="1">
      <c r="BP988996" s="90"/>
    </row>
    <row r="988997" spans="68:68" customFormat="1">
      <c r="BP988997" s="90"/>
    </row>
    <row r="988998" spans="68:68" customFormat="1">
      <c r="BP988998" s="90"/>
    </row>
    <row r="988999" spans="68:68" customFormat="1">
      <c r="BP988999" s="90"/>
    </row>
    <row r="989000" spans="68:68" customFormat="1">
      <c r="BP989000" s="90"/>
    </row>
    <row r="989001" spans="68:68" customFormat="1">
      <c r="BP989001" s="90"/>
    </row>
    <row r="989002" spans="68:68" customFormat="1">
      <c r="BP989002" s="90"/>
    </row>
    <row r="989003" spans="68:68" customFormat="1">
      <c r="BP989003" s="90"/>
    </row>
    <row r="989004" spans="68:68" customFormat="1">
      <c r="BP989004" s="90"/>
    </row>
    <row r="989005" spans="68:68" customFormat="1">
      <c r="BP989005" s="90"/>
    </row>
    <row r="989006" spans="68:68" customFormat="1">
      <c r="BP989006" s="90"/>
    </row>
    <row r="989007" spans="68:68" customFormat="1">
      <c r="BP989007" s="90"/>
    </row>
    <row r="989008" spans="68:68" customFormat="1">
      <c r="BP989008" s="90"/>
    </row>
    <row r="989009" spans="68:68" customFormat="1">
      <c r="BP989009" s="90"/>
    </row>
    <row r="989010" spans="68:68" customFormat="1">
      <c r="BP989010" s="90"/>
    </row>
    <row r="989011" spans="68:68" customFormat="1">
      <c r="BP989011" s="90"/>
    </row>
    <row r="989012" spans="68:68" customFormat="1">
      <c r="BP989012" s="90"/>
    </row>
    <row r="989013" spans="68:68" customFormat="1">
      <c r="BP989013" s="90"/>
    </row>
    <row r="989014" spans="68:68" customFormat="1">
      <c r="BP989014" s="90"/>
    </row>
    <row r="989015" spans="68:68" customFormat="1">
      <c r="BP989015" s="90"/>
    </row>
    <row r="989016" spans="68:68" customFormat="1">
      <c r="BP989016" s="90"/>
    </row>
    <row r="989017" spans="68:68" customFormat="1">
      <c r="BP989017" s="90"/>
    </row>
    <row r="989018" spans="68:68" customFormat="1">
      <c r="BP989018" s="90"/>
    </row>
    <row r="989019" spans="68:68" customFormat="1">
      <c r="BP989019" s="90"/>
    </row>
    <row r="989020" spans="68:68" customFormat="1">
      <c r="BP989020" s="90"/>
    </row>
    <row r="989021" spans="68:68" customFormat="1">
      <c r="BP989021" s="90"/>
    </row>
    <row r="989022" spans="68:68" customFormat="1">
      <c r="BP989022" s="90"/>
    </row>
    <row r="989023" spans="68:68" customFormat="1">
      <c r="BP989023" s="90"/>
    </row>
    <row r="989024" spans="68:68" customFormat="1">
      <c r="BP989024" s="90"/>
    </row>
    <row r="989025" spans="68:68" customFormat="1">
      <c r="BP989025" s="90"/>
    </row>
    <row r="989026" spans="68:68" customFormat="1">
      <c r="BP989026" s="90"/>
    </row>
    <row r="989027" spans="68:68" customFormat="1">
      <c r="BP989027" s="90"/>
    </row>
    <row r="989028" spans="68:68" customFormat="1">
      <c r="BP989028" s="90"/>
    </row>
    <row r="989029" spans="68:68" customFormat="1">
      <c r="BP989029" s="90"/>
    </row>
    <row r="989030" spans="68:68" customFormat="1">
      <c r="BP989030" s="90"/>
    </row>
    <row r="989031" spans="68:68" customFormat="1">
      <c r="BP989031" s="90"/>
    </row>
    <row r="989032" spans="68:68" customFormat="1">
      <c r="BP989032" s="90"/>
    </row>
    <row r="989033" spans="68:68" customFormat="1">
      <c r="BP989033" s="90"/>
    </row>
    <row r="989034" spans="68:68" customFormat="1">
      <c r="BP989034" s="90"/>
    </row>
    <row r="989035" spans="68:68" customFormat="1">
      <c r="BP989035" s="90"/>
    </row>
    <row r="989036" spans="68:68" customFormat="1">
      <c r="BP989036" s="90"/>
    </row>
    <row r="989037" spans="68:68" customFormat="1">
      <c r="BP989037" s="90"/>
    </row>
    <row r="989038" spans="68:68" customFormat="1">
      <c r="BP989038" s="90"/>
    </row>
    <row r="989039" spans="68:68" customFormat="1">
      <c r="BP989039" s="90"/>
    </row>
    <row r="989040" spans="68:68" customFormat="1">
      <c r="BP989040" s="90"/>
    </row>
    <row r="989041" spans="68:68" customFormat="1">
      <c r="BP989041" s="90"/>
    </row>
    <row r="989042" spans="68:68" customFormat="1">
      <c r="BP989042" s="90"/>
    </row>
    <row r="989043" spans="68:68" customFormat="1">
      <c r="BP989043" s="90"/>
    </row>
    <row r="989044" spans="68:68" customFormat="1">
      <c r="BP989044" s="90"/>
    </row>
    <row r="989045" spans="68:68" customFormat="1">
      <c r="BP989045" s="90"/>
    </row>
    <row r="989046" spans="68:68" customFormat="1">
      <c r="BP989046" s="90"/>
    </row>
    <row r="989047" spans="68:68" customFormat="1">
      <c r="BP989047" s="90"/>
    </row>
    <row r="989048" spans="68:68" customFormat="1">
      <c r="BP989048" s="90"/>
    </row>
    <row r="989049" spans="68:68" customFormat="1">
      <c r="BP989049" s="90"/>
    </row>
    <row r="989050" spans="68:68" customFormat="1">
      <c r="BP989050" s="90"/>
    </row>
    <row r="989051" spans="68:68" customFormat="1">
      <c r="BP989051" s="90"/>
    </row>
    <row r="989052" spans="68:68" customFormat="1">
      <c r="BP989052" s="90"/>
    </row>
    <row r="989053" spans="68:68" customFormat="1">
      <c r="BP989053" s="90"/>
    </row>
    <row r="989054" spans="68:68" customFormat="1">
      <c r="BP989054" s="90"/>
    </row>
    <row r="989055" spans="68:68" customFormat="1">
      <c r="BP989055" s="90"/>
    </row>
    <row r="989056" spans="68:68" customFormat="1">
      <c r="BP989056" s="90"/>
    </row>
    <row r="989057" spans="68:68" customFormat="1">
      <c r="BP989057" s="90"/>
    </row>
    <row r="989058" spans="68:68" customFormat="1">
      <c r="BP989058" s="90"/>
    </row>
    <row r="989059" spans="68:68" customFormat="1">
      <c r="BP989059" s="90"/>
    </row>
    <row r="989060" spans="68:68" customFormat="1">
      <c r="BP989060" s="90"/>
    </row>
    <row r="989061" spans="68:68" customFormat="1">
      <c r="BP989061" s="90"/>
    </row>
    <row r="989062" spans="68:68" customFormat="1">
      <c r="BP989062" s="90"/>
    </row>
    <row r="989063" spans="68:68" customFormat="1">
      <c r="BP989063" s="90"/>
    </row>
    <row r="989064" spans="68:68" customFormat="1">
      <c r="BP989064" s="90"/>
    </row>
    <row r="989065" spans="68:68" customFormat="1">
      <c r="BP989065" s="90"/>
    </row>
    <row r="989066" spans="68:68" customFormat="1">
      <c r="BP989066" s="90"/>
    </row>
    <row r="989067" spans="68:68" customFormat="1">
      <c r="BP989067" s="90"/>
    </row>
    <row r="989068" spans="68:68" customFormat="1">
      <c r="BP989068" s="90"/>
    </row>
    <row r="989069" spans="68:68" customFormat="1">
      <c r="BP989069" s="90"/>
    </row>
    <row r="989070" spans="68:68" customFormat="1">
      <c r="BP989070" s="90"/>
    </row>
    <row r="989071" spans="68:68" customFormat="1">
      <c r="BP989071" s="90"/>
    </row>
    <row r="989072" spans="68:68" customFormat="1">
      <c r="BP989072" s="90"/>
    </row>
    <row r="989073" spans="68:68" customFormat="1">
      <c r="BP989073" s="90"/>
    </row>
    <row r="989074" spans="68:68" customFormat="1">
      <c r="BP989074" s="90"/>
    </row>
    <row r="989075" spans="68:68" customFormat="1">
      <c r="BP989075" s="90"/>
    </row>
    <row r="989076" spans="68:68" customFormat="1">
      <c r="BP989076" s="90"/>
    </row>
    <row r="989077" spans="68:68" customFormat="1">
      <c r="BP989077" s="90"/>
    </row>
    <row r="989078" spans="68:68" customFormat="1">
      <c r="BP989078" s="90"/>
    </row>
    <row r="989079" spans="68:68" customFormat="1">
      <c r="BP989079" s="90"/>
    </row>
    <row r="989080" spans="68:68" customFormat="1">
      <c r="BP989080" s="90"/>
    </row>
    <row r="989081" spans="68:68" customFormat="1">
      <c r="BP989081" s="90"/>
    </row>
    <row r="989082" spans="68:68" customFormat="1">
      <c r="BP989082" s="90"/>
    </row>
    <row r="989083" spans="68:68" customFormat="1">
      <c r="BP989083" s="90"/>
    </row>
    <row r="989084" spans="68:68" customFormat="1">
      <c r="BP989084" s="90"/>
    </row>
    <row r="989085" spans="68:68" customFormat="1">
      <c r="BP989085" s="90"/>
    </row>
    <row r="989086" spans="68:68" customFormat="1">
      <c r="BP989086" s="90"/>
    </row>
    <row r="989087" spans="68:68" customFormat="1">
      <c r="BP989087" s="90"/>
    </row>
    <row r="989088" spans="68:68" customFormat="1">
      <c r="BP989088" s="90"/>
    </row>
    <row r="989089" spans="68:68" customFormat="1">
      <c r="BP989089" s="90"/>
    </row>
    <row r="989090" spans="68:68" customFormat="1">
      <c r="BP989090" s="90"/>
    </row>
    <row r="989091" spans="68:68" customFormat="1">
      <c r="BP989091" s="90"/>
    </row>
    <row r="989092" spans="68:68" customFormat="1">
      <c r="BP989092" s="90"/>
    </row>
    <row r="989093" spans="68:68" customFormat="1">
      <c r="BP989093" s="90"/>
    </row>
    <row r="989094" spans="68:68" customFormat="1">
      <c r="BP989094" s="90"/>
    </row>
    <row r="989095" spans="68:68" customFormat="1">
      <c r="BP989095" s="90"/>
    </row>
    <row r="989096" spans="68:68" customFormat="1">
      <c r="BP989096" s="90"/>
    </row>
    <row r="989097" spans="68:68" customFormat="1">
      <c r="BP989097" s="90"/>
    </row>
    <row r="989098" spans="68:68" customFormat="1">
      <c r="BP989098" s="90"/>
    </row>
    <row r="989099" spans="68:68" customFormat="1">
      <c r="BP989099" s="90"/>
    </row>
    <row r="989100" spans="68:68" customFormat="1">
      <c r="BP989100" s="90"/>
    </row>
    <row r="989101" spans="68:68" customFormat="1">
      <c r="BP989101" s="90"/>
    </row>
    <row r="989102" spans="68:68" customFormat="1">
      <c r="BP989102" s="90"/>
    </row>
    <row r="989103" spans="68:68" customFormat="1">
      <c r="BP989103" s="90"/>
    </row>
    <row r="989104" spans="68:68" customFormat="1">
      <c r="BP989104" s="90"/>
    </row>
    <row r="989105" spans="68:68" customFormat="1">
      <c r="BP989105" s="90"/>
    </row>
    <row r="989106" spans="68:68" customFormat="1">
      <c r="BP989106" s="90"/>
    </row>
    <row r="989107" spans="68:68" customFormat="1">
      <c r="BP989107" s="90"/>
    </row>
    <row r="989108" spans="68:68" customFormat="1">
      <c r="BP989108" s="90"/>
    </row>
    <row r="989109" spans="68:68" customFormat="1">
      <c r="BP989109" s="90"/>
    </row>
    <row r="989110" spans="68:68" customFormat="1">
      <c r="BP989110" s="90"/>
    </row>
    <row r="989111" spans="68:68" customFormat="1">
      <c r="BP989111" s="90"/>
    </row>
    <row r="989112" spans="68:68" customFormat="1">
      <c r="BP989112" s="90"/>
    </row>
    <row r="989113" spans="68:68" customFormat="1">
      <c r="BP989113" s="90"/>
    </row>
    <row r="989114" spans="68:68" customFormat="1">
      <c r="BP989114" s="90"/>
    </row>
    <row r="989115" spans="68:68" customFormat="1">
      <c r="BP989115" s="90"/>
    </row>
    <row r="989116" spans="68:68" customFormat="1">
      <c r="BP989116" s="90"/>
    </row>
    <row r="989117" spans="68:68" customFormat="1">
      <c r="BP989117" s="90"/>
    </row>
    <row r="989118" spans="68:68" customFormat="1">
      <c r="BP989118" s="90"/>
    </row>
    <row r="989119" spans="68:68" customFormat="1">
      <c r="BP989119" s="90"/>
    </row>
    <row r="989120" spans="68:68" customFormat="1">
      <c r="BP989120" s="90"/>
    </row>
    <row r="989121" spans="68:68" customFormat="1">
      <c r="BP989121" s="90"/>
    </row>
    <row r="989122" spans="68:68" customFormat="1">
      <c r="BP989122" s="90"/>
    </row>
    <row r="989123" spans="68:68" customFormat="1">
      <c r="BP989123" s="90"/>
    </row>
    <row r="989124" spans="68:68" customFormat="1">
      <c r="BP989124" s="90"/>
    </row>
    <row r="989125" spans="68:68" customFormat="1">
      <c r="BP989125" s="90"/>
    </row>
    <row r="989126" spans="68:68" customFormat="1">
      <c r="BP989126" s="90"/>
    </row>
    <row r="989127" spans="68:68" customFormat="1">
      <c r="BP989127" s="90"/>
    </row>
    <row r="989128" spans="68:68" customFormat="1">
      <c r="BP989128" s="90"/>
    </row>
    <row r="989129" spans="68:68" customFormat="1">
      <c r="BP989129" s="90"/>
    </row>
    <row r="989130" spans="68:68" customFormat="1">
      <c r="BP989130" s="90"/>
    </row>
    <row r="989131" spans="68:68" customFormat="1">
      <c r="BP989131" s="90"/>
    </row>
    <row r="989132" spans="68:68" customFormat="1">
      <c r="BP989132" s="90"/>
    </row>
    <row r="989133" spans="68:68" customFormat="1">
      <c r="BP989133" s="90"/>
    </row>
    <row r="989134" spans="68:68" customFormat="1">
      <c r="BP989134" s="90"/>
    </row>
    <row r="989135" spans="68:68" customFormat="1">
      <c r="BP989135" s="90"/>
    </row>
    <row r="989136" spans="68:68" customFormat="1">
      <c r="BP989136" s="90"/>
    </row>
    <row r="989137" spans="68:68" customFormat="1">
      <c r="BP989137" s="90"/>
    </row>
    <row r="989138" spans="68:68" customFormat="1">
      <c r="BP989138" s="90"/>
    </row>
    <row r="989139" spans="68:68" customFormat="1">
      <c r="BP989139" s="90"/>
    </row>
    <row r="989140" spans="68:68" customFormat="1">
      <c r="BP989140" s="90"/>
    </row>
    <row r="989141" spans="68:68" customFormat="1">
      <c r="BP989141" s="90"/>
    </row>
    <row r="989142" spans="68:68" customFormat="1">
      <c r="BP989142" s="90"/>
    </row>
    <row r="989143" spans="68:68" customFormat="1">
      <c r="BP989143" s="90"/>
    </row>
    <row r="989144" spans="68:68" customFormat="1">
      <c r="BP989144" s="90"/>
    </row>
    <row r="989145" spans="68:68" customFormat="1">
      <c r="BP989145" s="90"/>
    </row>
    <row r="989146" spans="68:68" customFormat="1">
      <c r="BP989146" s="90"/>
    </row>
    <row r="989147" spans="68:68" customFormat="1">
      <c r="BP989147" s="90"/>
    </row>
    <row r="989148" spans="68:68" customFormat="1">
      <c r="BP989148" s="90"/>
    </row>
    <row r="989149" spans="68:68" customFormat="1">
      <c r="BP989149" s="90"/>
    </row>
    <row r="989150" spans="68:68" customFormat="1">
      <c r="BP989150" s="90"/>
    </row>
    <row r="989151" spans="68:68" customFormat="1">
      <c r="BP989151" s="90"/>
    </row>
    <row r="989152" spans="68:68" customFormat="1">
      <c r="BP989152" s="90"/>
    </row>
    <row r="989153" spans="68:68" customFormat="1">
      <c r="BP989153" s="90"/>
    </row>
    <row r="989154" spans="68:68" customFormat="1">
      <c r="BP989154" s="90"/>
    </row>
    <row r="989155" spans="68:68" customFormat="1">
      <c r="BP989155" s="90"/>
    </row>
    <row r="989156" spans="68:68" customFormat="1">
      <c r="BP989156" s="90"/>
    </row>
    <row r="989157" spans="68:68" customFormat="1">
      <c r="BP989157" s="90"/>
    </row>
    <row r="989158" spans="68:68" customFormat="1">
      <c r="BP989158" s="90"/>
    </row>
    <row r="989159" spans="68:68" customFormat="1">
      <c r="BP989159" s="90"/>
    </row>
    <row r="989160" spans="68:68" customFormat="1">
      <c r="BP989160" s="90"/>
    </row>
    <row r="989161" spans="68:68" customFormat="1">
      <c r="BP989161" s="90"/>
    </row>
    <row r="989162" spans="68:68" customFormat="1">
      <c r="BP989162" s="90"/>
    </row>
    <row r="989163" spans="68:68" customFormat="1">
      <c r="BP989163" s="90"/>
    </row>
    <row r="989164" spans="68:68" customFormat="1">
      <c r="BP989164" s="90"/>
    </row>
    <row r="989165" spans="68:68" customFormat="1">
      <c r="BP989165" s="90"/>
    </row>
    <row r="989166" spans="68:68" customFormat="1">
      <c r="BP989166" s="90"/>
    </row>
    <row r="989167" spans="68:68" customFormat="1">
      <c r="BP989167" s="90"/>
    </row>
    <row r="989168" spans="68:68" customFormat="1">
      <c r="BP989168" s="90"/>
    </row>
    <row r="989169" spans="68:68" customFormat="1">
      <c r="BP989169" s="90"/>
    </row>
    <row r="989170" spans="68:68" customFormat="1">
      <c r="BP989170" s="90"/>
    </row>
    <row r="989171" spans="68:68" customFormat="1">
      <c r="BP989171" s="90"/>
    </row>
    <row r="989172" spans="68:68" customFormat="1">
      <c r="BP989172" s="90"/>
    </row>
    <row r="989173" spans="68:68" customFormat="1">
      <c r="BP989173" s="90"/>
    </row>
    <row r="989174" spans="68:68" customFormat="1">
      <c r="BP989174" s="90"/>
    </row>
    <row r="989175" spans="68:68" customFormat="1">
      <c r="BP989175" s="90"/>
    </row>
    <row r="989176" spans="68:68" customFormat="1">
      <c r="BP989176" s="90"/>
    </row>
    <row r="989177" spans="68:68" customFormat="1">
      <c r="BP989177" s="90"/>
    </row>
    <row r="989178" spans="68:68" customFormat="1">
      <c r="BP989178" s="90"/>
    </row>
    <row r="989179" spans="68:68" customFormat="1">
      <c r="BP989179" s="90"/>
    </row>
    <row r="989180" spans="68:68" customFormat="1">
      <c r="BP989180" s="90"/>
    </row>
    <row r="989181" spans="68:68" customFormat="1">
      <c r="BP989181" s="90"/>
    </row>
    <row r="989182" spans="68:68" customFormat="1">
      <c r="BP989182" s="90"/>
    </row>
    <row r="989183" spans="68:68" customFormat="1">
      <c r="BP989183" s="90"/>
    </row>
    <row r="989184" spans="68:68" customFormat="1">
      <c r="BP989184" s="90"/>
    </row>
    <row r="989185" spans="68:68" customFormat="1">
      <c r="BP989185" s="90"/>
    </row>
    <row r="989186" spans="68:68" customFormat="1">
      <c r="BP989186" s="90"/>
    </row>
    <row r="989187" spans="68:68" customFormat="1">
      <c r="BP989187" s="90"/>
    </row>
    <row r="989188" spans="68:68" customFormat="1">
      <c r="BP989188" s="90"/>
    </row>
    <row r="989189" spans="68:68" customFormat="1">
      <c r="BP989189" s="90"/>
    </row>
    <row r="989190" spans="68:68" customFormat="1">
      <c r="BP989190" s="90"/>
    </row>
    <row r="989191" spans="68:68" customFormat="1">
      <c r="BP989191" s="90"/>
    </row>
    <row r="989192" spans="68:68" customFormat="1">
      <c r="BP989192" s="90"/>
    </row>
    <row r="989193" spans="68:68" customFormat="1">
      <c r="BP989193" s="90"/>
    </row>
    <row r="989194" spans="68:68" customFormat="1">
      <c r="BP989194" s="90"/>
    </row>
    <row r="989195" spans="68:68" customFormat="1">
      <c r="BP989195" s="90"/>
    </row>
    <row r="989196" spans="68:68" customFormat="1">
      <c r="BP989196" s="90"/>
    </row>
    <row r="989197" spans="68:68" customFormat="1">
      <c r="BP989197" s="90"/>
    </row>
    <row r="989198" spans="68:68" customFormat="1">
      <c r="BP989198" s="90"/>
    </row>
    <row r="989199" spans="68:68" customFormat="1">
      <c r="BP989199" s="90"/>
    </row>
    <row r="989200" spans="68:68" customFormat="1">
      <c r="BP989200" s="90"/>
    </row>
    <row r="989201" spans="68:68" customFormat="1">
      <c r="BP989201" s="90"/>
    </row>
    <row r="989202" spans="68:68" customFormat="1">
      <c r="BP989202" s="90"/>
    </row>
    <row r="989203" spans="68:68" customFormat="1">
      <c r="BP989203" s="90"/>
    </row>
    <row r="989204" spans="68:68" customFormat="1">
      <c r="BP989204" s="90"/>
    </row>
    <row r="989205" spans="68:68" customFormat="1">
      <c r="BP989205" s="90"/>
    </row>
    <row r="989206" spans="68:68" customFormat="1">
      <c r="BP989206" s="90"/>
    </row>
    <row r="989207" spans="68:68" customFormat="1">
      <c r="BP989207" s="90"/>
    </row>
    <row r="989208" spans="68:68" customFormat="1">
      <c r="BP989208" s="90"/>
    </row>
    <row r="989209" spans="68:68" customFormat="1">
      <c r="BP989209" s="90"/>
    </row>
    <row r="989210" spans="68:68" customFormat="1">
      <c r="BP989210" s="90"/>
    </row>
    <row r="989211" spans="68:68" customFormat="1">
      <c r="BP989211" s="90"/>
    </row>
    <row r="989212" spans="68:68" customFormat="1">
      <c r="BP989212" s="90"/>
    </row>
    <row r="989213" spans="68:68" customFormat="1">
      <c r="BP989213" s="90"/>
    </row>
    <row r="989214" spans="68:68" customFormat="1">
      <c r="BP989214" s="90"/>
    </row>
    <row r="989215" spans="68:68" customFormat="1">
      <c r="BP989215" s="90"/>
    </row>
    <row r="989216" spans="68:68" customFormat="1">
      <c r="BP989216" s="90"/>
    </row>
    <row r="989217" spans="68:68" customFormat="1">
      <c r="BP989217" s="90"/>
    </row>
    <row r="989218" spans="68:68" customFormat="1">
      <c r="BP989218" s="90"/>
    </row>
    <row r="989219" spans="68:68" customFormat="1">
      <c r="BP989219" s="90"/>
    </row>
    <row r="989220" spans="68:68" customFormat="1">
      <c r="BP989220" s="90"/>
    </row>
    <row r="989221" spans="68:68" customFormat="1">
      <c r="BP989221" s="90"/>
    </row>
    <row r="989222" spans="68:68" customFormat="1">
      <c r="BP989222" s="90"/>
    </row>
    <row r="989223" spans="68:68" customFormat="1">
      <c r="BP989223" s="90"/>
    </row>
    <row r="989224" spans="68:68" customFormat="1">
      <c r="BP989224" s="90"/>
    </row>
    <row r="989225" spans="68:68" customFormat="1">
      <c r="BP989225" s="90"/>
    </row>
    <row r="989226" spans="68:68" customFormat="1">
      <c r="BP989226" s="90"/>
    </row>
    <row r="989227" spans="68:68" customFormat="1">
      <c r="BP989227" s="90"/>
    </row>
    <row r="989228" spans="68:68" customFormat="1">
      <c r="BP989228" s="90"/>
    </row>
    <row r="989229" spans="68:68" customFormat="1">
      <c r="BP989229" s="90"/>
    </row>
    <row r="989230" spans="68:68" customFormat="1">
      <c r="BP989230" s="90"/>
    </row>
    <row r="989231" spans="68:68" customFormat="1">
      <c r="BP989231" s="90"/>
    </row>
    <row r="989232" spans="68:68" customFormat="1">
      <c r="BP989232" s="90"/>
    </row>
    <row r="989233" spans="68:68" customFormat="1">
      <c r="BP989233" s="90"/>
    </row>
    <row r="989234" spans="68:68" customFormat="1">
      <c r="BP989234" s="90"/>
    </row>
    <row r="989235" spans="68:68" customFormat="1">
      <c r="BP989235" s="90"/>
    </row>
    <row r="989236" spans="68:68" customFormat="1">
      <c r="BP989236" s="90"/>
    </row>
    <row r="989237" spans="68:68" customFormat="1">
      <c r="BP989237" s="90"/>
    </row>
    <row r="989238" spans="68:68" customFormat="1">
      <c r="BP989238" s="90"/>
    </row>
    <row r="989239" spans="68:68" customFormat="1">
      <c r="BP989239" s="90"/>
    </row>
    <row r="989240" spans="68:68" customFormat="1">
      <c r="BP989240" s="90"/>
    </row>
    <row r="989241" spans="68:68" customFormat="1">
      <c r="BP989241" s="90"/>
    </row>
    <row r="989242" spans="68:68" customFormat="1">
      <c r="BP989242" s="90"/>
    </row>
    <row r="989243" spans="68:68" customFormat="1">
      <c r="BP989243" s="90"/>
    </row>
    <row r="989244" spans="68:68" customFormat="1">
      <c r="BP989244" s="90"/>
    </row>
    <row r="989245" spans="68:68" customFormat="1">
      <c r="BP989245" s="90"/>
    </row>
    <row r="989246" spans="68:68" customFormat="1">
      <c r="BP989246" s="90"/>
    </row>
    <row r="989247" spans="68:68" customFormat="1">
      <c r="BP989247" s="90"/>
    </row>
    <row r="989248" spans="68:68" customFormat="1">
      <c r="BP989248" s="90"/>
    </row>
    <row r="989249" spans="68:68" customFormat="1">
      <c r="BP989249" s="90"/>
    </row>
    <row r="989250" spans="68:68" customFormat="1">
      <c r="BP989250" s="90"/>
    </row>
    <row r="989251" spans="68:68" customFormat="1">
      <c r="BP989251" s="90"/>
    </row>
    <row r="989252" spans="68:68" customFormat="1">
      <c r="BP989252" s="90"/>
    </row>
    <row r="989253" spans="68:68" customFormat="1">
      <c r="BP989253" s="90"/>
    </row>
    <row r="989254" spans="68:68" customFormat="1">
      <c r="BP989254" s="90"/>
    </row>
    <row r="989255" spans="68:68" customFormat="1">
      <c r="BP989255" s="90"/>
    </row>
    <row r="989256" spans="68:68" customFormat="1">
      <c r="BP989256" s="90"/>
    </row>
    <row r="989257" spans="68:68" customFormat="1">
      <c r="BP989257" s="90"/>
    </row>
    <row r="989258" spans="68:68" customFormat="1">
      <c r="BP989258" s="90"/>
    </row>
    <row r="989259" spans="68:68" customFormat="1">
      <c r="BP989259" s="90"/>
    </row>
    <row r="989260" spans="68:68" customFormat="1">
      <c r="BP989260" s="90"/>
    </row>
    <row r="989261" spans="68:68" customFormat="1">
      <c r="BP989261" s="90"/>
    </row>
    <row r="989262" spans="68:68" customFormat="1">
      <c r="BP989262" s="90"/>
    </row>
    <row r="989263" spans="68:68" customFormat="1">
      <c r="BP989263" s="90"/>
    </row>
    <row r="989264" spans="68:68" customFormat="1">
      <c r="BP989264" s="90"/>
    </row>
    <row r="989265" spans="68:68" customFormat="1">
      <c r="BP989265" s="90"/>
    </row>
    <row r="989266" spans="68:68" customFormat="1">
      <c r="BP989266" s="90"/>
    </row>
    <row r="989267" spans="68:68" customFormat="1">
      <c r="BP989267" s="90"/>
    </row>
    <row r="989268" spans="68:68" customFormat="1">
      <c r="BP989268" s="90"/>
    </row>
    <row r="989269" spans="68:68" customFormat="1">
      <c r="BP989269" s="90"/>
    </row>
    <row r="989270" spans="68:68" customFormat="1">
      <c r="BP989270" s="90"/>
    </row>
    <row r="989271" spans="68:68" customFormat="1">
      <c r="BP989271" s="90"/>
    </row>
    <row r="989272" spans="68:68" customFormat="1">
      <c r="BP989272" s="90"/>
    </row>
    <row r="989273" spans="68:68" customFormat="1">
      <c r="BP989273" s="90"/>
    </row>
    <row r="989274" spans="68:68" customFormat="1">
      <c r="BP989274" s="90"/>
    </row>
    <row r="989275" spans="68:68" customFormat="1">
      <c r="BP989275" s="90"/>
    </row>
    <row r="989276" spans="68:68" customFormat="1">
      <c r="BP989276" s="90"/>
    </row>
    <row r="989277" spans="68:68" customFormat="1">
      <c r="BP989277" s="90"/>
    </row>
    <row r="989278" spans="68:68" customFormat="1">
      <c r="BP989278" s="90"/>
    </row>
    <row r="989279" spans="68:68" customFormat="1">
      <c r="BP989279" s="90"/>
    </row>
    <row r="989280" spans="68:68" customFormat="1">
      <c r="BP989280" s="90"/>
    </row>
    <row r="989281" spans="68:68" customFormat="1">
      <c r="BP989281" s="90"/>
    </row>
    <row r="989282" spans="68:68" customFormat="1">
      <c r="BP989282" s="90"/>
    </row>
    <row r="989283" spans="68:68" customFormat="1">
      <c r="BP989283" s="90"/>
    </row>
    <row r="989284" spans="68:68" customFormat="1">
      <c r="BP989284" s="90"/>
    </row>
    <row r="989285" spans="68:68" customFormat="1">
      <c r="BP989285" s="90"/>
    </row>
    <row r="989286" spans="68:68" customFormat="1">
      <c r="BP989286" s="90"/>
    </row>
    <row r="989287" spans="68:68" customFormat="1">
      <c r="BP989287" s="90"/>
    </row>
    <row r="989288" spans="68:68" customFormat="1">
      <c r="BP989288" s="90"/>
    </row>
    <row r="989289" spans="68:68" customFormat="1">
      <c r="BP989289" s="90"/>
    </row>
    <row r="989290" spans="68:68" customFormat="1">
      <c r="BP989290" s="90"/>
    </row>
    <row r="989291" spans="68:68" customFormat="1">
      <c r="BP989291" s="90"/>
    </row>
    <row r="989292" spans="68:68" customFormat="1">
      <c r="BP989292" s="90"/>
    </row>
    <row r="989293" spans="68:68" customFormat="1">
      <c r="BP989293" s="90"/>
    </row>
    <row r="989294" spans="68:68" customFormat="1">
      <c r="BP989294" s="90"/>
    </row>
    <row r="989295" spans="68:68" customFormat="1">
      <c r="BP989295" s="90"/>
    </row>
    <row r="989296" spans="68:68" customFormat="1">
      <c r="BP989296" s="90"/>
    </row>
    <row r="989297" spans="68:68" customFormat="1">
      <c r="BP989297" s="90"/>
    </row>
    <row r="989298" spans="68:68" customFormat="1">
      <c r="BP989298" s="90"/>
    </row>
    <row r="989299" spans="68:68" customFormat="1">
      <c r="BP989299" s="90"/>
    </row>
    <row r="989300" spans="68:68" customFormat="1">
      <c r="BP989300" s="90"/>
    </row>
    <row r="989301" spans="68:68" customFormat="1">
      <c r="BP989301" s="90"/>
    </row>
    <row r="989302" spans="68:68" customFormat="1">
      <c r="BP989302" s="90"/>
    </row>
    <row r="989303" spans="68:68" customFormat="1">
      <c r="BP989303" s="90"/>
    </row>
    <row r="989304" spans="68:68" customFormat="1">
      <c r="BP989304" s="90"/>
    </row>
    <row r="989305" spans="68:68" customFormat="1">
      <c r="BP989305" s="90"/>
    </row>
    <row r="989306" spans="68:68" customFormat="1">
      <c r="BP989306" s="90"/>
    </row>
    <row r="989307" spans="68:68" customFormat="1">
      <c r="BP989307" s="90"/>
    </row>
    <row r="989308" spans="68:68" customFormat="1">
      <c r="BP989308" s="90"/>
    </row>
    <row r="989309" spans="68:68" customFormat="1">
      <c r="BP989309" s="90"/>
    </row>
    <row r="989310" spans="68:68" customFormat="1">
      <c r="BP989310" s="90"/>
    </row>
    <row r="989311" spans="68:68" customFormat="1">
      <c r="BP989311" s="90"/>
    </row>
    <row r="989312" spans="68:68" customFormat="1">
      <c r="BP989312" s="90"/>
    </row>
    <row r="989313" spans="68:68" customFormat="1">
      <c r="BP989313" s="90"/>
    </row>
    <row r="989314" spans="68:68" customFormat="1">
      <c r="BP989314" s="90"/>
    </row>
    <row r="989315" spans="68:68" customFormat="1">
      <c r="BP989315" s="90"/>
    </row>
    <row r="989316" spans="68:68" customFormat="1">
      <c r="BP989316" s="90"/>
    </row>
    <row r="989317" spans="68:68" customFormat="1">
      <c r="BP989317" s="90"/>
    </row>
    <row r="989318" spans="68:68" customFormat="1">
      <c r="BP989318" s="90"/>
    </row>
    <row r="989319" spans="68:68" customFormat="1">
      <c r="BP989319" s="90"/>
    </row>
    <row r="989320" spans="68:68" customFormat="1">
      <c r="BP989320" s="90"/>
    </row>
    <row r="989321" spans="68:68" customFormat="1">
      <c r="BP989321" s="90"/>
    </row>
    <row r="989322" spans="68:68" customFormat="1">
      <c r="BP989322" s="90"/>
    </row>
    <row r="989323" spans="68:68" customFormat="1">
      <c r="BP989323" s="90"/>
    </row>
    <row r="989324" spans="68:68" customFormat="1">
      <c r="BP989324" s="90"/>
    </row>
    <row r="989325" spans="68:68" customFormat="1">
      <c r="BP989325" s="90"/>
    </row>
    <row r="989326" spans="68:68" customFormat="1">
      <c r="BP989326" s="90"/>
    </row>
    <row r="989327" spans="68:68" customFormat="1">
      <c r="BP989327" s="90"/>
    </row>
    <row r="989328" spans="68:68" customFormat="1">
      <c r="BP989328" s="90"/>
    </row>
    <row r="989329" spans="68:68" customFormat="1">
      <c r="BP989329" s="90"/>
    </row>
    <row r="989330" spans="68:68" customFormat="1">
      <c r="BP989330" s="90"/>
    </row>
    <row r="989331" spans="68:68" customFormat="1">
      <c r="BP989331" s="90"/>
    </row>
    <row r="989332" spans="68:68" customFormat="1">
      <c r="BP989332" s="90"/>
    </row>
    <row r="989333" spans="68:68" customFormat="1">
      <c r="BP989333" s="90"/>
    </row>
    <row r="989334" spans="68:68" customFormat="1">
      <c r="BP989334" s="90"/>
    </row>
    <row r="989335" spans="68:68" customFormat="1">
      <c r="BP989335" s="90"/>
    </row>
    <row r="989336" spans="68:68" customFormat="1">
      <c r="BP989336" s="90"/>
    </row>
    <row r="989337" spans="68:68" customFormat="1">
      <c r="BP989337" s="90"/>
    </row>
    <row r="989338" spans="68:68" customFormat="1">
      <c r="BP989338" s="90"/>
    </row>
    <row r="989339" spans="68:68" customFormat="1">
      <c r="BP989339" s="90"/>
    </row>
    <row r="989340" spans="68:68" customFormat="1">
      <c r="BP989340" s="90"/>
    </row>
    <row r="989341" spans="68:68" customFormat="1">
      <c r="BP989341" s="90"/>
    </row>
    <row r="989342" spans="68:68" customFormat="1">
      <c r="BP989342" s="90"/>
    </row>
    <row r="989343" spans="68:68" customFormat="1">
      <c r="BP989343" s="90"/>
    </row>
    <row r="989344" spans="68:68" customFormat="1">
      <c r="BP989344" s="90"/>
    </row>
    <row r="989345" spans="68:68" customFormat="1">
      <c r="BP989345" s="90"/>
    </row>
    <row r="989346" spans="68:68" customFormat="1">
      <c r="BP989346" s="90"/>
    </row>
    <row r="989347" spans="68:68" customFormat="1">
      <c r="BP989347" s="90"/>
    </row>
    <row r="989348" spans="68:68" customFormat="1">
      <c r="BP989348" s="90"/>
    </row>
    <row r="989349" spans="68:68" customFormat="1">
      <c r="BP989349" s="90"/>
    </row>
    <row r="989350" spans="68:68" customFormat="1">
      <c r="BP989350" s="90"/>
    </row>
    <row r="989351" spans="68:68" customFormat="1">
      <c r="BP989351" s="90"/>
    </row>
    <row r="989352" spans="68:68" customFormat="1">
      <c r="BP989352" s="90"/>
    </row>
    <row r="989353" spans="68:68" customFormat="1">
      <c r="BP989353" s="90"/>
    </row>
    <row r="989354" spans="68:68" customFormat="1">
      <c r="BP989354" s="90"/>
    </row>
    <row r="989355" spans="68:68" customFormat="1">
      <c r="BP989355" s="90"/>
    </row>
    <row r="989356" spans="68:68" customFormat="1">
      <c r="BP989356" s="90"/>
    </row>
    <row r="989357" spans="68:68" customFormat="1">
      <c r="BP989357" s="90"/>
    </row>
    <row r="989358" spans="68:68" customFormat="1">
      <c r="BP989358" s="90"/>
    </row>
    <row r="989359" spans="68:68" customFormat="1">
      <c r="BP989359" s="90"/>
    </row>
    <row r="989360" spans="68:68" customFormat="1">
      <c r="BP989360" s="90"/>
    </row>
    <row r="989361" spans="68:68" customFormat="1">
      <c r="BP989361" s="90"/>
    </row>
    <row r="989362" spans="68:68" customFormat="1">
      <c r="BP989362" s="90"/>
    </row>
    <row r="989363" spans="68:68" customFormat="1">
      <c r="BP989363" s="90"/>
    </row>
    <row r="989364" spans="68:68" customFormat="1">
      <c r="BP989364" s="90"/>
    </row>
    <row r="989365" spans="68:68" customFormat="1">
      <c r="BP989365" s="90"/>
    </row>
    <row r="989366" spans="68:68" customFormat="1">
      <c r="BP989366" s="90"/>
    </row>
    <row r="989367" spans="68:68" customFormat="1">
      <c r="BP989367" s="90"/>
    </row>
    <row r="989368" spans="68:68" customFormat="1">
      <c r="BP989368" s="90"/>
    </row>
    <row r="989369" spans="68:68" customFormat="1">
      <c r="BP989369" s="90"/>
    </row>
    <row r="989370" spans="68:68" customFormat="1">
      <c r="BP989370" s="90"/>
    </row>
    <row r="989371" spans="68:68" customFormat="1">
      <c r="BP989371" s="90"/>
    </row>
    <row r="989372" spans="68:68" customFormat="1">
      <c r="BP989372" s="90"/>
    </row>
    <row r="989373" spans="68:68" customFormat="1">
      <c r="BP989373" s="90"/>
    </row>
    <row r="989374" spans="68:68" customFormat="1">
      <c r="BP989374" s="90"/>
    </row>
    <row r="989375" spans="68:68" customFormat="1">
      <c r="BP989375" s="90"/>
    </row>
    <row r="989376" spans="68:68" customFormat="1">
      <c r="BP989376" s="90"/>
    </row>
    <row r="989377" spans="68:68" customFormat="1">
      <c r="BP989377" s="90"/>
    </row>
    <row r="989378" spans="68:68" customFormat="1">
      <c r="BP989378" s="90"/>
    </row>
    <row r="989379" spans="68:68" customFormat="1">
      <c r="BP989379" s="90"/>
    </row>
    <row r="989380" spans="68:68" customFormat="1">
      <c r="BP989380" s="90"/>
    </row>
    <row r="989381" spans="68:68" customFormat="1">
      <c r="BP989381" s="90"/>
    </row>
    <row r="989382" spans="68:68" customFormat="1">
      <c r="BP989382" s="90"/>
    </row>
    <row r="989383" spans="68:68" customFormat="1">
      <c r="BP989383" s="90"/>
    </row>
    <row r="989384" spans="68:68" customFormat="1">
      <c r="BP989384" s="90"/>
    </row>
    <row r="989385" spans="68:68" customFormat="1">
      <c r="BP989385" s="90"/>
    </row>
    <row r="989386" spans="68:68" customFormat="1">
      <c r="BP989386" s="90"/>
    </row>
    <row r="989387" spans="68:68" customFormat="1">
      <c r="BP989387" s="90"/>
    </row>
    <row r="989388" spans="68:68" customFormat="1">
      <c r="BP989388" s="90"/>
    </row>
    <row r="989389" spans="68:68" customFormat="1">
      <c r="BP989389" s="90"/>
    </row>
    <row r="989390" spans="68:68" customFormat="1">
      <c r="BP989390" s="90"/>
    </row>
    <row r="989391" spans="68:68" customFormat="1">
      <c r="BP989391" s="90"/>
    </row>
    <row r="989392" spans="68:68" customFormat="1">
      <c r="BP989392" s="90"/>
    </row>
    <row r="989393" spans="68:68" customFormat="1">
      <c r="BP989393" s="90"/>
    </row>
    <row r="989394" spans="68:68" customFormat="1">
      <c r="BP989394" s="90"/>
    </row>
    <row r="989395" spans="68:68" customFormat="1">
      <c r="BP989395" s="90"/>
    </row>
    <row r="989396" spans="68:68" customFormat="1">
      <c r="BP989396" s="90"/>
    </row>
    <row r="989397" spans="68:68" customFormat="1">
      <c r="BP989397" s="90"/>
    </row>
    <row r="989398" spans="68:68" customFormat="1">
      <c r="BP989398" s="90"/>
    </row>
    <row r="989399" spans="68:68" customFormat="1">
      <c r="BP989399" s="90"/>
    </row>
    <row r="989400" spans="68:68" customFormat="1">
      <c r="BP989400" s="90"/>
    </row>
    <row r="989401" spans="68:68" customFormat="1">
      <c r="BP989401" s="90"/>
    </row>
    <row r="989402" spans="68:68" customFormat="1">
      <c r="BP989402" s="90"/>
    </row>
    <row r="989403" spans="68:68" customFormat="1">
      <c r="BP989403" s="90"/>
    </row>
    <row r="989404" spans="68:68" customFormat="1">
      <c r="BP989404" s="90"/>
    </row>
    <row r="989405" spans="68:68" customFormat="1">
      <c r="BP989405" s="90"/>
    </row>
    <row r="989406" spans="68:68" customFormat="1">
      <c r="BP989406" s="90"/>
    </row>
    <row r="989407" spans="68:68" customFormat="1">
      <c r="BP989407" s="90"/>
    </row>
    <row r="989408" spans="68:68" customFormat="1">
      <c r="BP989408" s="90"/>
    </row>
    <row r="989409" spans="68:68" customFormat="1">
      <c r="BP989409" s="90"/>
    </row>
    <row r="989410" spans="68:68" customFormat="1">
      <c r="BP989410" s="90"/>
    </row>
    <row r="989411" spans="68:68" customFormat="1">
      <c r="BP989411" s="90"/>
    </row>
    <row r="989412" spans="68:68" customFormat="1">
      <c r="BP989412" s="90"/>
    </row>
    <row r="989413" spans="68:68" customFormat="1">
      <c r="BP989413" s="90"/>
    </row>
    <row r="989414" spans="68:68" customFormat="1">
      <c r="BP989414" s="90"/>
    </row>
    <row r="989415" spans="68:68" customFormat="1">
      <c r="BP989415" s="90"/>
    </row>
    <row r="989416" spans="68:68" customFormat="1">
      <c r="BP989416" s="90"/>
    </row>
    <row r="989417" spans="68:68" customFormat="1">
      <c r="BP989417" s="90"/>
    </row>
    <row r="989418" spans="68:68" customFormat="1">
      <c r="BP989418" s="90"/>
    </row>
    <row r="989419" spans="68:68" customFormat="1">
      <c r="BP989419" s="90"/>
    </row>
    <row r="989420" spans="68:68" customFormat="1">
      <c r="BP989420" s="90"/>
    </row>
    <row r="989421" spans="68:68" customFormat="1">
      <c r="BP989421" s="90"/>
    </row>
    <row r="989422" spans="68:68" customFormat="1">
      <c r="BP989422" s="90"/>
    </row>
    <row r="989423" spans="68:68" customFormat="1">
      <c r="BP989423" s="90"/>
    </row>
    <row r="989424" spans="68:68" customFormat="1">
      <c r="BP989424" s="90"/>
    </row>
    <row r="989425" spans="68:68" customFormat="1">
      <c r="BP989425" s="90"/>
    </row>
    <row r="989426" spans="68:68" customFormat="1">
      <c r="BP989426" s="90"/>
    </row>
    <row r="989427" spans="68:68" customFormat="1">
      <c r="BP989427" s="90"/>
    </row>
    <row r="989428" spans="68:68" customFormat="1">
      <c r="BP989428" s="90"/>
    </row>
    <row r="989429" spans="68:68" customFormat="1">
      <c r="BP989429" s="90"/>
    </row>
    <row r="989430" spans="68:68" customFormat="1">
      <c r="BP989430" s="90"/>
    </row>
    <row r="989431" spans="68:68" customFormat="1">
      <c r="BP989431" s="90"/>
    </row>
    <row r="989432" spans="68:68" customFormat="1">
      <c r="BP989432" s="90"/>
    </row>
    <row r="989433" spans="68:68" customFormat="1">
      <c r="BP989433" s="90"/>
    </row>
    <row r="989434" spans="68:68" customFormat="1">
      <c r="BP989434" s="90"/>
    </row>
    <row r="989435" spans="68:68" customFormat="1">
      <c r="BP989435" s="90"/>
    </row>
    <row r="989436" spans="68:68" customFormat="1">
      <c r="BP989436" s="90"/>
    </row>
    <row r="989437" spans="68:68" customFormat="1">
      <c r="BP989437" s="90"/>
    </row>
    <row r="989438" spans="68:68" customFormat="1">
      <c r="BP989438" s="90"/>
    </row>
    <row r="989439" spans="68:68" customFormat="1">
      <c r="BP989439" s="90"/>
    </row>
    <row r="989440" spans="68:68" customFormat="1">
      <c r="BP989440" s="90"/>
    </row>
    <row r="989441" spans="68:68" customFormat="1">
      <c r="BP989441" s="90"/>
    </row>
    <row r="989442" spans="68:68" customFormat="1">
      <c r="BP989442" s="90"/>
    </row>
    <row r="989443" spans="68:68" customFormat="1">
      <c r="BP989443" s="90"/>
    </row>
    <row r="989444" spans="68:68" customFormat="1">
      <c r="BP989444" s="90"/>
    </row>
    <row r="989445" spans="68:68" customFormat="1">
      <c r="BP989445" s="90"/>
    </row>
    <row r="989446" spans="68:68" customFormat="1">
      <c r="BP989446" s="90"/>
    </row>
    <row r="989447" spans="68:68" customFormat="1">
      <c r="BP989447" s="90"/>
    </row>
    <row r="989448" spans="68:68" customFormat="1">
      <c r="BP989448" s="90"/>
    </row>
    <row r="989449" spans="68:68" customFormat="1">
      <c r="BP989449" s="90"/>
    </row>
    <row r="989450" spans="68:68" customFormat="1">
      <c r="BP989450" s="90"/>
    </row>
    <row r="989451" spans="68:68" customFormat="1">
      <c r="BP989451" s="90"/>
    </row>
    <row r="989452" spans="68:68" customFormat="1">
      <c r="BP989452" s="90"/>
    </row>
    <row r="989453" spans="68:68" customFormat="1">
      <c r="BP989453" s="90"/>
    </row>
    <row r="989454" spans="68:68" customFormat="1">
      <c r="BP989454" s="90"/>
    </row>
    <row r="989455" spans="68:68" customFormat="1">
      <c r="BP989455" s="90"/>
    </row>
    <row r="989456" spans="68:68" customFormat="1">
      <c r="BP989456" s="90"/>
    </row>
    <row r="989457" spans="68:68" customFormat="1">
      <c r="BP989457" s="90"/>
    </row>
    <row r="989458" spans="68:68" customFormat="1">
      <c r="BP989458" s="90"/>
    </row>
    <row r="989459" spans="68:68" customFormat="1">
      <c r="BP989459" s="90"/>
    </row>
    <row r="989460" spans="68:68" customFormat="1">
      <c r="BP989460" s="90"/>
    </row>
    <row r="989461" spans="68:68" customFormat="1">
      <c r="BP989461" s="90"/>
    </row>
    <row r="989462" spans="68:68" customFormat="1">
      <c r="BP989462" s="90"/>
    </row>
    <row r="989463" spans="68:68" customFormat="1">
      <c r="BP989463" s="90"/>
    </row>
    <row r="989464" spans="68:68" customFormat="1">
      <c r="BP989464" s="90"/>
    </row>
    <row r="989465" spans="68:68" customFormat="1">
      <c r="BP989465" s="90"/>
    </row>
    <row r="989466" spans="68:68" customFormat="1">
      <c r="BP989466" s="90"/>
    </row>
    <row r="989467" spans="68:68" customFormat="1">
      <c r="BP989467" s="90"/>
    </row>
    <row r="989468" spans="68:68" customFormat="1">
      <c r="BP989468" s="90"/>
    </row>
    <row r="989469" spans="68:68" customFormat="1">
      <c r="BP989469" s="90"/>
    </row>
    <row r="989470" spans="68:68" customFormat="1">
      <c r="BP989470" s="90"/>
    </row>
    <row r="989471" spans="68:68" customFormat="1">
      <c r="BP989471" s="90"/>
    </row>
    <row r="989472" spans="68:68" customFormat="1">
      <c r="BP989472" s="90"/>
    </row>
    <row r="989473" spans="68:68" customFormat="1">
      <c r="BP989473" s="90"/>
    </row>
    <row r="989474" spans="68:68" customFormat="1">
      <c r="BP989474" s="90"/>
    </row>
    <row r="989475" spans="68:68" customFormat="1">
      <c r="BP989475" s="90"/>
    </row>
    <row r="989476" spans="68:68" customFormat="1">
      <c r="BP989476" s="90"/>
    </row>
    <row r="989477" spans="68:68" customFormat="1">
      <c r="BP989477" s="90"/>
    </row>
    <row r="989478" spans="68:68" customFormat="1">
      <c r="BP989478" s="90"/>
    </row>
    <row r="989479" spans="68:68" customFormat="1">
      <c r="BP989479" s="90"/>
    </row>
    <row r="989480" spans="68:68" customFormat="1">
      <c r="BP989480" s="90"/>
    </row>
    <row r="989481" spans="68:68" customFormat="1">
      <c r="BP989481" s="90"/>
    </row>
    <row r="989482" spans="68:68" customFormat="1">
      <c r="BP989482" s="90"/>
    </row>
    <row r="989483" spans="68:68" customFormat="1">
      <c r="BP989483" s="90"/>
    </row>
    <row r="989484" spans="68:68" customFormat="1">
      <c r="BP989484" s="90"/>
    </row>
    <row r="989485" spans="68:68" customFormat="1">
      <c r="BP989485" s="90"/>
    </row>
    <row r="989486" spans="68:68" customFormat="1">
      <c r="BP989486" s="90"/>
    </row>
    <row r="989487" spans="68:68" customFormat="1">
      <c r="BP989487" s="90"/>
    </row>
    <row r="989488" spans="68:68" customFormat="1">
      <c r="BP989488" s="90"/>
    </row>
    <row r="989489" spans="68:68" customFormat="1">
      <c r="BP989489" s="90"/>
    </row>
    <row r="989490" spans="68:68" customFormat="1">
      <c r="BP989490" s="90"/>
    </row>
    <row r="989491" spans="68:68" customFormat="1">
      <c r="BP989491" s="90"/>
    </row>
    <row r="989492" spans="68:68" customFormat="1">
      <c r="BP989492" s="90"/>
    </row>
    <row r="989493" spans="68:68" customFormat="1">
      <c r="BP989493" s="90"/>
    </row>
    <row r="989494" spans="68:68" customFormat="1">
      <c r="BP989494" s="90"/>
    </row>
    <row r="989495" spans="68:68" customFormat="1">
      <c r="BP989495" s="90"/>
    </row>
    <row r="989496" spans="68:68" customFormat="1">
      <c r="BP989496" s="90"/>
    </row>
    <row r="989497" spans="68:68" customFormat="1">
      <c r="BP989497" s="90"/>
    </row>
    <row r="989498" spans="68:68" customFormat="1">
      <c r="BP989498" s="90"/>
    </row>
    <row r="989499" spans="68:68" customFormat="1">
      <c r="BP989499" s="90"/>
    </row>
    <row r="989500" spans="68:68" customFormat="1">
      <c r="BP989500" s="90"/>
    </row>
    <row r="989501" spans="68:68" customFormat="1">
      <c r="BP989501" s="90"/>
    </row>
    <row r="989502" spans="68:68" customFormat="1">
      <c r="BP989502" s="90"/>
    </row>
    <row r="989503" spans="68:68" customFormat="1">
      <c r="BP989503" s="90"/>
    </row>
    <row r="989504" spans="68:68" customFormat="1">
      <c r="BP989504" s="90"/>
    </row>
    <row r="989505" spans="68:68" customFormat="1">
      <c r="BP989505" s="90"/>
    </row>
    <row r="989506" spans="68:68" customFormat="1">
      <c r="BP989506" s="90"/>
    </row>
    <row r="989507" spans="68:68" customFormat="1">
      <c r="BP989507" s="90"/>
    </row>
    <row r="989508" spans="68:68" customFormat="1">
      <c r="BP989508" s="90"/>
    </row>
    <row r="989509" spans="68:68" customFormat="1">
      <c r="BP989509" s="90"/>
    </row>
    <row r="989510" spans="68:68" customFormat="1">
      <c r="BP989510" s="90"/>
    </row>
    <row r="989511" spans="68:68" customFormat="1">
      <c r="BP989511" s="90"/>
    </row>
    <row r="989512" spans="68:68" customFormat="1">
      <c r="BP989512" s="90"/>
    </row>
    <row r="989513" spans="68:68" customFormat="1">
      <c r="BP989513" s="90"/>
    </row>
    <row r="989514" spans="68:68" customFormat="1">
      <c r="BP989514" s="90"/>
    </row>
    <row r="989515" spans="68:68" customFormat="1">
      <c r="BP989515" s="90"/>
    </row>
    <row r="989516" spans="68:68" customFormat="1">
      <c r="BP989516" s="90"/>
    </row>
    <row r="989517" spans="68:68" customFormat="1">
      <c r="BP989517" s="90"/>
    </row>
    <row r="989518" spans="68:68" customFormat="1">
      <c r="BP989518" s="90"/>
    </row>
    <row r="989519" spans="68:68" customFormat="1">
      <c r="BP989519" s="90"/>
    </row>
    <row r="989520" spans="68:68" customFormat="1">
      <c r="BP989520" s="90"/>
    </row>
    <row r="989521" spans="68:68" customFormat="1">
      <c r="BP989521" s="90"/>
    </row>
    <row r="989522" spans="68:68" customFormat="1">
      <c r="BP989522" s="90"/>
    </row>
    <row r="989523" spans="68:68" customFormat="1">
      <c r="BP989523" s="90"/>
    </row>
    <row r="989524" spans="68:68" customFormat="1">
      <c r="BP989524" s="90"/>
    </row>
    <row r="989525" spans="68:68" customFormat="1">
      <c r="BP989525" s="90"/>
    </row>
    <row r="989526" spans="68:68" customFormat="1">
      <c r="BP989526" s="90"/>
    </row>
    <row r="989527" spans="68:68" customFormat="1">
      <c r="BP989527" s="90"/>
    </row>
    <row r="989528" spans="68:68" customFormat="1">
      <c r="BP989528" s="90"/>
    </row>
    <row r="989529" spans="68:68" customFormat="1">
      <c r="BP989529" s="90"/>
    </row>
    <row r="989530" spans="68:68" customFormat="1">
      <c r="BP989530" s="90"/>
    </row>
    <row r="989531" spans="68:68" customFormat="1">
      <c r="BP989531" s="90"/>
    </row>
    <row r="989532" spans="68:68" customFormat="1">
      <c r="BP989532" s="90"/>
    </row>
    <row r="989533" spans="68:68" customFormat="1">
      <c r="BP989533" s="90"/>
    </row>
    <row r="989534" spans="68:68" customFormat="1">
      <c r="BP989534" s="90"/>
    </row>
    <row r="989535" spans="68:68" customFormat="1">
      <c r="BP989535" s="90"/>
    </row>
    <row r="989536" spans="68:68" customFormat="1">
      <c r="BP989536" s="90"/>
    </row>
    <row r="989537" spans="68:68" customFormat="1">
      <c r="BP989537" s="90"/>
    </row>
    <row r="989538" spans="68:68" customFormat="1">
      <c r="BP989538" s="90"/>
    </row>
    <row r="989539" spans="68:68" customFormat="1">
      <c r="BP989539" s="90"/>
    </row>
    <row r="989540" spans="68:68" customFormat="1">
      <c r="BP989540" s="90"/>
    </row>
    <row r="989541" spans="68:68" customFormat="1">
      <c r="BP989541" s="90"/>
    </row>
    <row r="989542" spans="68:68" customFormat="1">
      <c r="BP989542" s="90"/>
    </row>
    <row r="989543" spans="68:68" customFormat="1">
      <c r="BP989543" s="90"/>
    </row>
    <row r="989544" spans="68:68" customFormat="1">
      <c r="BP989544" s="90"/>
    </row>
    <row r="989545" spans="68:68" customFormat="1">
      <c r="BP989545" s="90"/>
    </row>
    <row r="989546" spans="68:68" customFormat="1">
      <c r="BP989546" s="90"/>
    </row>
    <row r="989547" spans="68:68" customFormat="1">
      <c r="BP989547" s="90"/>
    </row>
    <row r="989548" spans="68:68" customFormat="1">
      <c r="BP989548" s="90"/>
    </row>
    <row r="989549" spans="68:68" customFormat="1">
      <c r="BP989549" s="90"/>
    </row>
    <row r="989550" spans="68:68" customFormat="1">
      <c r="BP989550" s="90"/>
    </row>
    <row r="989551" spans="68:68" customFormat="1">
      <c r="BP989551" s="90"/>
    </row>
    <row r="989552" spans="68:68" customFormat="1">
      <c r="BP989552" s="90"/>
    </row>
    <row r="989553" spans="68:68" customFormat="1">
      <c r="BP989553" s="90"/>
    </row>
    <row r="989554" spans="68:68" customFormat="1">
      <c r="BP989554" s="90"/>
    </row>
    <row r="989555" spans="68:68" customFormat="1">
      <c r="BP989555" s="90"/>
    </row>
    <row r="989556" spans="68:68" customFormat="1">
      <c r="BP989556" s="90"/>
    </row>
    <row r="989557" spans="68:68" customFormat="1">
      <c r="BP989557" s="90"/>
    </row>
    <row r="989558" spans="68:68" customFormat="1">
      <c r="BP989558" s="90"/>
    </row>
    <row r="989559" spans="68:68" customFormat="1">
      <c r="BP989559" s="90"/>
    </row>
    <row r="989560" spans="68:68" customFormat="1">
      <c r="BP989560" s="90"/>
    </row>
    <row r="989561" spans="68:68" customFormat="1">
      <c r="BP989561" s="90"/>
    </row>
    <row r="989562" spans="68:68" customFormat="1">
      <c r="BP989562" s="90"/>
    </row>
    <row r="989563" spans="68:68" customFormat="1">
      <c r="BP989563" s="90"/>
    </row>
    <row r="989564" spans="68:68" customFormat="1">
      <c r="BP989564" s="90"/>
    </row>
    <row r="989565" spans="68:68" customFormat="1">
      <c r="BP989565" s="90"/>
    </row>
    <row r="989566" spans="68:68" customFormat="1">
      <c r="BP989566" s="90"/>
    </row>
    <row r="989567" spans="68:68" customFormat="1">
      <c r="BP989567" s="90"/>
    </row>
    <row r="989568" spans="68:68" customFormat="1">
      <c r="BP989568" s="90"/>
    </row>
    <row r="989569" spans="68:68" customFormat="1">
      <c r="BP989569" s="90"/>
    </row>
    <row r="989570" spans="68:68" customFormat="1">
      <c r="BP989570" s="90"/>
    </row>
    <row r="989571" spans="68:68" customFormat="1">
      <c r="BP989571" s="90"/>
    </row>
    <row r="989572" spans="68:68" customFormat="1">
      <c r="BP989572" s="90"/>
    </row>
    <row r="989573" spans="68:68" customFormat="1">
      <c r="BP989573" s="90"/>
    </row>
    <row r="989574" spans="68:68" customFormat="1">
      <c r="BP989574" s="90"/>
    </row>
    <row r="989575" spans="68:68" customFormat="1">
      <c r="BP989575" s="90"/>
    </row>
    <row r="989576" spans="68:68" customFormat="1">
      <c r="BP989576" s="90"/>
    </row>
    <row r="989577" spans="68:68" customFormat="1">
      <c r="BP989577" s="90"/>
    </row>
    <row r="989578" spans="68:68" customFormat="1">
      <c r="BP989578" s="90"/>
    </row>
    <row r="989579" spans="68:68" customFormat="1">
      <c r="BP989579" s="90"/>
    </row>
    <row r="989580" spans="68:68" customFormat="1">
      <c r="BP989580" s="90"/>
    </row>
    <row r="989581" spans="68:68" customFormat="1">
      <c r="BP989581" s="90"/>
    </row>
    <row r="989582" spans="68:68" customFormat="1">
      <c r="BP989582" s="90"/>
    </row>
    <row r="989583" spans="68:68" customFormat="1">
      <c r="BP989583" s="90"/>
    </row>
    <row r="989584" spans="68:68" customFormat="1">
      <c r="BP989584" s="90"/>
    </row>
    <row r="989585" spans="68:68" customFormat="1">
      <c r="BP989585" s="90"/>
    </row>
    <row r="989586" spans="68:68" customFormat="1">
      <c r="BP989586" s="90"/>
    </row>
    <row r="989587" spans="68:68" customFormat="1">
      <c r="BP989587" s="90"/>
    </row>
    <row r="989588" spans="68:68" customFormat="1">
      <c r="BP989588" s="90"/>
    </row>
    <row r="989589" spans="68:68" customFormat="1">
      <c r="BP989589" s="90"/>
    </row>
    <row r="989590" spans="68:68" customFormat="1">
      <c r="BP989590" s="90"/>
    </row>
    <row r="989591" spans="68:68" customFormat="1">
      <c r="BP989591" s="90"/>
    </row>
    <row r="989592" spans="68:68" customFormat="1">
      <c r="BP989592" s="90"/>
    </row>
    <row r="989593" spans="68:68" customFormat="1">
      <c r="BP989593" s="90"/>
    </row>
    <row r="989594" spans="68:68" customFormat="1">
      <c r="BP989594" s="90"/>
    </row>
    <row r="989595" spans="68:68" customFormat="1">
      <c r="BP989595" s="90"/>
    </row>
    <row r="989596" spans="68:68" customFormat="1">
      <c r="BP989596" s="90"/>
    </row>
    <row r="989597" spans="68:68" customFormat="1">
      <c r="BP989597" s="90"/>
    </row>
    <row r="989598" spans="68:68" customFormat="1">
      <c r="BP989598" s="90"/>
    </row>
    <row r="989599" spans="68:68" customFormat="1">
      <c r="BP989599" s="90"/>
    </row>
    <row r="989600" spans="68:68" customFormat="1">
      <c r="BP989600" s="90"/>
    </row>
    <row r="989601" spans="68:68" customFormat="1">
      <c r="BP989601" s="90"/>
    </row>
    <row r="989602" spans="68:68" customFormat="1">
      <c r="BP989602" s="90"/>
    </row>
    <row r="989603" spans="68:68" customFormat="1">
      <c r="BP989603" s="90"/>
    </row>
    <row r="989604" spans="68:68" customFormat="1">
      <c r="BP989604" s="90"/>
    </row>
    <row r="989605" spans="68:68" customFormat="1">
      <c r="BP989605" s="90"/>
    </row>
    <row r="989606" spans="68:68" customFormat="1">
      <c r="BP989606" s="90"/>
    </row>
    <row r="989607" spans="68:68" customFormat="1">
      <c r="BP989607" s="90"/>
    </row>
    <row r="989608" spans="68:68" customFormat="1">
      <c r="BP989608" s="90"/>
    </row>
    <row r="989609" spans="68:68" customFormat="1">
      <c r="BP989609" s="90"/>
    </row>
    <row r="989610" spans="68:68" customFormat="1">
      <c r="BP989610" s="90"/>
    </row>
    <row r="989611" spans="68:68" customFormat="1">
      <c r="BP989611" s="90"/>
    </row>
    <row r="989612" spans="68:68" customFormat="1">
      <c r="BP989612" s="90"/>
    </row>
    <row r="989613" spans="68:68" customFormat="1">
      <c r="BP989613" s="90"/>
    </row>
    <row r="989614" spans="68:68" customFormat="1">
      <c r="BP989614" s="90"/>
    </row>
    <row r="989615" spans="68:68" customFormat="1">
      <c r="BP989615" s="90"/>
    </row>
    <row r="989616" spans="68:68" customFormat="1">
      <c r="BP989616" s="90"/>
    </row>
    <row r="989617" spans="68:68" customFormat="1">
      <c r="BP989617" s="90"/>
    </row>
    <row r="989618" spans="68:68" customFormat="1">
      <c r="BP989618" s="90"/>
    </row>
    <row r="989619" spans="68:68" customFormat="1">
      <c r="BP989619" s="90"/>
    </row>
    <row r="989620" spans="68:68" customFormat="1">
      <c r="BP989620" s="90"/>
    </row>
    <row r="989621" spans="68:68" customFormat="1">
      <c r="BP989621" s="90"/>
    </row>
    <row r="989622" spans="68:68" customFormat="1">
      <c r="BP989622" s="90"/>
    </row>
    <row r="989623" spans="68:68" customFormat="1">
      <c r="BP989623" s="90"/>
    </row>
    <row r="989624" spans="68:68" customFormat="1">
      <c r="BP989624" s="90"/>
    </row>
    <row r="989625" spans="68:68" customFormat="1">
      <c r="BP989625" s="90"/>
    </row>
    <row r="989626" spans="68:68" customFormat="1">
      <c r="BP989626" s="90"/>
    </row>
    <row r="989627" spans="68:68" customFormat="1">
      <c r="BP989627" s="90"/>
    </row>
    <row r="989628" spans="68:68" customFormat="1">
      <c r="BP989628" s="90"/>
    </row>
    <row r="989629" spans="68:68" customFormat="1">
      <c r="BP989629" s="90"/>
    </row>
    <row r="989630" spans="68:68" customFormat="1">
      <c r="BP989630" s="90"/>
    </row>
    <row r="989631" spans="68:68" customFormat="1">
      <c r="BP989631" s="90"/>
    </row>
    <row r="989632" spans="68:68" customFormat="1">
      <c r="BP989632" s="90"/>
    </row>
    <row r="989633" spans="68:68" customFormat="1">
      <c r="BP989633" s="90"/>
    </row>
    <row r="989634" spans="68:68" customFormat="1">
      <c r="BP989634" s="90"/>
    </row>
    <row r="989635" spans="68:68" customFormat="1">
      <c r="BP989635" s="90"/>
    </row>
    <row r="989636" spans="68:68" customFormat="1">
      <c r="BP989636" s="90"/>
    </row>
    <row r="989637" spans="68:68" customFormat="1">
      <c r="BP989637" s="90"/>
    </row>
    <row r="989638" spans="68:68" customFormat="1">
      <c r="BP989638" s="90"/>
    </row>
    <row r="989639" spans="68:68" customFormat="1">
      <c r="BP989639" s="90"/>
    </row>
    <row r="989640" spans="68:68" customFormat="1">
      <c r="BP989640" s="90"/>
    </row>
    <row r="989641" spans="68:68" customFormat="1">
      <c r="BP989641" s="90"/>
    </row>
    <row r="989642" spans="68:68" customFormat="1">
      <c r="BP989642" s="90"/>
    </row>
    <row r="989643" spans="68:68" customFormat="1">
      <c r="BP989643" s="90"/>
    </row>
    <row r="989644" spans="68:68" customFormat="1">
      <c r="BP989644" s="90"/>
    </row>
    <row r="989645" spans="68:68" customFormat="1">
      <c r="BP989645" s="90"/>
    </row>
    <row r="989646" spans="68:68" customFormat="1">
      <c r="BP989646" s="90"/>
    </row>
    <row r="989647" spans="68:68" customFormat="1">
      <c r="BP989647" s="90"/>
    </row>
    <row r="989648" spans="68:68" customFormat="1">
      <c r="BP989648" s="90"/>
    </row>
    <row r="989649" spans="68:68" customFormat="1">
      <c r="BP989649" s="90"/>
    </row>
    <row r="989650" spans="68:68" customFormat="1">
      <c r="BP989650" s="90"/>
    </row>
    <row r="989651" spans="68:68" customFormat="1">
      <c r="BP989651" s="90"/>
    </row>
    <row r="989652" spans="68:68" customFormat="1">
      <c r="BP989652" s="90"/>
    </row>
    <row r="989653" spans="68:68" customFormat="1">
      <c r="BP989653" s="90"/>
    </row>
    <row r="989654" spans="68:68" customFormat="1">
      <c r="BP989654" s="90"/>
    </row>
    <row r="989655" spans="68:68" customFormat="1">
      <c r="BP989655" s="90"/>
    </row>
    <row r="989656" spans="68:68" customFormat="1">
      <c r="BP989656" s="90"/>
    </row>
    <row r="989657" spans="68:68" customFormat="1">
      <c r="BP989657" s="90"/>
    </row>
    <row r="989658" spans="68:68" customFormat="1">
      <c r="BP989658" s="90"/>
    </row>
    <row r="989659" spans="68:68" customFormat="1">
      <c r="BP989659" s="90"/>
    </row>
    <row r="989660" spans="68:68" customFormat="1">
      <c r="BP989660" s="90"/>
    </row>
    <row r="989661" spans="68:68" customFormat="1">
      <c r="BP989661" s="90"/>
    </row>
    <row r="989662" spans="68:68" customFormat="1">
      <c r="BP989662" s="90"/>
    </row>
    <row r="989663" spans="68:68" customFormat="1">
      <c r="BP989663" s="90"/>
    </row>
    <row r="989664" spans="68:68" customFormat="1">
      <c r="BP989664" s="90"/>
    </row>
    <row r="989665" spans="68:68" customFormat="1">
      <c r="BP989665" s="90"/>
    </row>
    <row r="989666" spans="68:68" customFormat="1">
      <c r="BP989666" s="90"/>
    </row>
    <row r="989667" spans="68:68" customFormat="1">
      <c r="BP989667" s="90"/>
    </row>
    <row r="989668" spans="68:68" customFormat="1">
      <c r="BP989668" s="90"/>
    </row>
    <row r="989669" spans="68:68" customFormat="1">
      <c r="BP989669" s="90"/>
    </row>
    <row r="989670" spans="68:68" customFormat="1">
      <c r="BP989670" s="90"/>
    </row>
    <row r="989671" spans="68:68" customFormat="1">
      <c r="BP989671" s="90"/>
    </row>
    <row r="989672" spans="68:68" customFormat="1">
      <c r="BP989672" s="90"/>
    </row>
    <row r="989673" spans="68:68" customFormat="1">
      <c r="BP989673" s="90"/>
    </row>
    <row r="989674" spans="68:68" customFormat="1">
      <c r="BP989674" s="90"/>
    </row>
    <row r="989675" spans="68:68" customFormat="1">
      <c r="BP989675" s="90"/>
    </row>
    <row r="989676" spans="68:68" customFormat="1">
      <c r="BP989676" s="90"/>
    </row>
    <row r="989677" spans="68:68" customFormat="1">
      <c r="BP989677" s="90"/>
    </row>
    <row r="989678" spans="68:68" customFormat="1">
      <c r="BP989678" s="90"/>
    </row>
    <row r="989679" spans="68:68" customFormat="1">
      <c r="BP989679" s="90"/>
    </row>
    <row r="989680" spans="68:68" customFormat="1">
      <c r="BP989680" s="90"/>
    </row>
    <row r="989681" spans="68:68" customFormat="1">
      <c r="BP989681" s="90"/>
    </row>
    <row r="989682" spans="68:68" customFormat="1">
      <c r="BP989682" s="90"/>
    </row>
    <row r="989683" spans="68:68" customFormat="1">
      <c r="BP989683" s="90"/>
    </row>
    <row r="989684" spans="68:68" customFormat="1">
      <c r="BP989684" s="90"/>
    </row>
    <row r="989685" spans="68:68" customFormat="1">
      <c r="BP989685" s="90"/>
    </row>
    <row r="989686" spans="68:68" customFormat="1">
      <c r="BP989686" s="90"/>
    </row>
    <row r="989687" spans="68:68" customFormat="1">
      <c r="BP989687" s="90"/>
    </row>
    <row r="989688" spans="68:68" customFormat="1">
      <c r="BP989688" s="90"/>
    </row>
    <row r="989689" spans="68:68" customFormat="1">
      <c r="BP989689" s="90"/>
    </row>
    <row r="989690" spans="68:68" customFormat="1">
      <c r="BP989690" s="90"/>
    </row>
    <row r="989691" spans="68:68" customFormat="1">
      <c r="BP989691" s="90"/>
    </row>
    <row r="989692" spans="68:68" customFormat="1">
      <c r="BP989692" s="90"/>
    </row>
    <row r="989693" spans="68:68" customFormat="1">
      <c r="BP989693" s="90"/>
    </row>
    <row r="989694" spans="68:68" customFormat="1">
      <c r="BP989694" s="90"/>
    </row>
    <row r="989695" spans="68:68" customFormat="1">
      <c r="BP989695" s="90"/>
    </row>
    <row r="989696" spans="68:68" customFormat="1">
      <c r="BP989696" s="90"/>
    </row>
    <row r="989697" spans="68:68" customFormat="1">
      <c r="BP989697" s="90"/>
    </row>
    <row r="989698" spans="68:68" customFormat="1">
      <c r="BP989698" s="90"/>
    </row>
    <row r="989699" spans="68:68" customFormat="1">
      <c r="BP989699" s="90"/>
    </row>
    <row r="989700" spans="68:68" customFormat="1">
      <c r="BP989700" s="90"/>
    </row>
    <row r="989701" spans="68:68" customFormat="1">
      <c r="BP989701" s="90"/>
    </row>
    <row r="989702" spans="68:68" customFormat="1">
      <c r="BP989702" s="90"/>
    </row>
    <row r="989703" spans="68:68" customFormat="1">
      <c r="BP989703" s="90"/>
    </row>
    <row r="989704" spans="68:68" customFormat="1">
      <c r="BP989704" s="90"/>
    </row>
    <row r="989705" spans="68:68" customFormat="1">
      <c r="BP989705" s="90"/>
    </row>
    <row r="989706" spans="68:68" customFormat="1">
      <c r="BP989706" s="90"/>
    </row>
    <row r="989707" spans="68:68" customFormat="1">
      <c r="BP989707" s="90"/>
    </row>
    <row r="989708" spans="68:68" customFormat="1">
      <c r="BP989708" s="90"/>
    </row>
    <row r="989709" spans="68:68" customFormat="1">
      <c r="BP989709" s="90"/>
    </row>
    <row r="989710" spans="68:68" customFormat="1">
      <c r="BP989710" s="90"/>
    </row>
    <row r="989711" spans="68:68" customFormat="1">
      <c r="BP989711" s="90"/>
    </row>
    <row r="989712" spans="68:68" customFormat="1">
      <c r="BP989712" s="90"/>
    </row>
    <row r="989713" spans="68:68" customFormat="1">
      <c r="BP989713" s="90"/>
    </row>
    <row r="989714" spans="68:68" customFormat="1">
      <c r="BP989714" s="90"/>
    </row>
    <row r="989715" spans="68:68" customFormat="1">
      <c r="BP989715" s="90"/>
    </row>
    <row r="989716" spans="68:68" customFormat="1">
      <c r="BP989716" s="90"/>
    </row>
    <row r="989717" spans="68:68" customFormat="1">
      <c r="BP989717" s="90"/>
    </row>
    <row r="989718" spans="68:68" customFormat="1">
      <c r="BP989718" s="90"/>
    </row>
    <row r="989719" spans="68:68" customFormat="1">
      <c r="BP989719" s="90"/>
    </row>
    <row r="989720" spans="68:68" customFormat="1">
      <c r="BP989720" s="90"/>
    </row>
    <row r="989721" spans="68:68" customFormat="1">
      <c r="BP989721" s="90"/>
    </row>
    <row r="989722" spans="68:68" customFormat="1">
      <c r="BP989722" s="90"/>
    </row>
    <row r="989723" spans="68:68" customFormat="1">
      <c r="BP989723" s="90"/>
    </row>
    <row r="989724" spans="68:68" customFormat="1">
      <c r="BP989724" s="90"/>
    </row>
    <row r="989725" spans="68:68" customFormat="1">
      <c r="BP989725" s="90"/>
    </row>
    <row r="989726" spans="68:68" customFormat="1">
      <c r="BP989726" s="90"/>
    </row>
    <row r="989727" spans="68:68" customFormat="1">
      <c r="BP989727" s="90"/>
    </row>
    <row r="989728" spans="68:68" customFormat="1">
      <c r="BP989728" s="90"/>
    </row>
    <row r="989729" spans="68:68" customFormat="1">
      <c r="BP989729" s="90"/>
    </row>
    <row r="989730" spans="68:68" customFormat="1">
      <c r="BP989730" s="90"/>
    </row>
    <row r="989731" spans="68:68" customFormat="1">
      <c r="BP989731" s="90"/>
    </row>
    <row r="989732" spans="68:68" customFormat="1">
      <c r="BP989732" s="90"/>
    </row>
    <row r="989733" spans="68:68" customFormat="1">
      <c r="BP989733" s="90"/>
    </row>
    <row r="989734" spans="68:68" customFormat="1">
      <c r="BP989734" s="90"/>
    </row>
    <row r="989735" spans="68:68" customFormat="1">
      <c r="BP989735" s="90"/>
    </row>
    <row r="989736" spans="68:68" customFormat="1">
      <c r="BP989736" s="90"/>
    </row>
    <row r="989737" spans="68:68" customFormat="1">
      <c r="BP989737" s="90"/>
    </row>
    <row r="989738" spans="68:68" customFormat="1">
      <c r="BP989738" s="90"/>
    </row>
    <row r="989739" spans="68:68" customFormat="1">
      <c r="BP989739" s="90"/>
    </row>
    <row r="989740" spans="68:68" customFormat="1">
      <c r="BP989740" s="90"/>
    </row>
    <row r="989741" spans="68:68" customFormat="1">
      <c r="BP989741" s="90"/>
    </row>
    <row r="989742" spans="68:68" customFormat="1">
      <c r="BP989742" s="90"/>
    </row>
    <row r="989743" spans="68:68" customFormat="1">
      <c r="BP989743" s="90"/>
    </row>
    <row r="989744" spans="68:68" customFormat="1">
      <c r="BP989744" s="90"/>
    </row>
    <row r="989745" spans="68:68" customFormat="1">
      <c r="BP989745" s="90"/>
    </row>
    <row r="989746" spans="68:68" customFormat="1">
      <c r="BP989746" s="90"/>
    </row>
    <row r="989747" spans="68:68" customFormat="1">
      <c r="BP989747" s="90"/>
    </row>
    <row r="989748" spans="68:68" customFormat="1">
      <c r="BP989748" s="90"/>
    </row>
    <row r="989749" spans="68:68" customFormat="1">
      <c r="BP989749" s="90"/>
    </row>
    <row r="989750" spans="68:68" customFormat="1">
      <c r="BP989750" s="90"/>
    </row>
    <row r="989751" spans="68:68" customFormat="1">
      <c r="BP989751" s="90"/>
    </row>
    <row r="989752" spans="68:68" customFormat="1">
      <c r="BP989752" s="90"/>
    </row>
    <row r="989753" spans="68:68" customFormat="1">
      <c r="BP989753" s="90"/>
    </row>
    <row r="989754" spans="68:68" customFormat="1">
      <c r="BP989754" s="90"/>
    </row>
    <row r="989755" spans="68:68" customFormat="1">
      <c r="BP989755" s="90"/>
    </row>
    <row r="989756" spans="68:68" customFormat="1">
      <c r="BP989756" s="90"/>
    </row>
    <row r="989757" spans="68:68" customFormat="1">
      <c r="BP989757" s="90"/>
    </row>
    <row r="989758" spans="68:68" customFormat="1">
      <c r="BP989758" s="90"/>
    </row>
    <row r="989759" spans="68:68" customFormat="1">
      <c r="BP989759" s="90"/>
    </row>
    <row r="989760" spans="68:68" customFormat="1">
      <c r="BP989760" s="90"/>
    </row>
    <row r="989761" spans="68:68" customFormat="1">
      <c r="BP989761" s="90"/>
    </row>
    <row r="989762" spans="68:68" customFormat="1">
      <c r="BP989762" s="90"/>
    </row>
    <row r="989763" spans="68:68" customFormat="1">
      <c r="BP989763" s="90"/>
    </row>
    <row r="989764" spans="68:68" customFormat="1">
      <c r="BP989764" s="90"/>
    </row>
    <row r="989765" spans="68:68" customFormat="1">
      <c r="BP989765" s="90"/>
    </row>
    <row r="989766" spans="68:68" customFormat="1">
      <c r="BP989766" s="90"/>
    </row>
    <row r="989767" spans="68:68" customFormat="1">
      <c r="BP989767" s="90"/>
    </row>
    <row r="989768" spans="68:68" customFormat="1">
      <c r="BP989768" s="90"/>
    </row>
    <row r="989769" spans="68:68" customFormat="1">
      <c r="BP989769" s="90"/>
    </row>
    <row r="989770" spans="68:68" customFormat="1">
      <c r="BP989770" s="90"/>
    </row>
    <row r="989771" spans="68:68" customFormat="1">
      <c r="BP989771" s="90"/>
    </row>
    <row r="989772" spans="68:68" customFormat="1">
      <c r="BP989772" s="90"/>
    </row>
    <row r="989773" spans="68:68" customFormat="1">
      <c r="BP989773" s="90"/>
    </row>
    <row r="989774" spans="68:68" customFormat="1">
      <c r="BP989774" s="90"/>
    </row>
    <row r="989775" spans="68:68" customFormat="1">
      <c r="BP989775" s="90"/>
    </row>
    <row r="989776" spans="68:68" customFormat="1">
      <c r="BP989776" s="90"/>
    </row>
    <row r="989777" spans="68:68" customFormat="1">
      <c r="BP989777" s="90"/>
    </row>
    <row r="989778" spans="68:68" customFormat="1">
      <c r="BP989778" s="90"/>
    </row>
    <row r="989779" spans="68:68" customFormat="1">
      <c r="BP989779" s="90"/>
    </row>
    <row r="989780" spans="68:68" customFormat="1">
      <c r="BP989780" s="90"/>
    </row>
    <row r="989781" spans="68:68" customFormat="1">
      <c r="BP989781" s="90"/>
    </row>
    <row r="989782" spans="68:68" customFormat="1">
      <c r="BP989782" s="90"/>
    </row>
    <row r="989783" spans="68:68" customFormat="1">
      <c r="BP989783" s="90"/>
    </row>
    <row r="989784" spans="68:68" customFormat="1">
      <c r="BP989784" s="90"/>
    </row>
    <row r="989785" spans="68:68" customFormat="1">
      <c r="BP989785" s="90"/>
    </row>
    <row r="989786" spans="68:68" customFormat="1">
      <c r="BP989786" s="90"/>
    </row>
    <row r="989787" spans="68:68" customFormat="1">
      <c r="BP989787" s="90"/>
    </row>
    <row r="989788" spans="68:68" customFormat="1">
      <c r="BP989788" s="90"/>
    </row>
    <row r="989789" spans="68:68" customFormat="1">
      <c r="BP989789" s="90"/>
    </row>
    <row r="989790" spans="68:68" customFormat="1">
      <c r="BP989790" s="90"/>
    </row>
    <row r="989791" spans="68:68" customFormat="1">
      <c r="BP989791" s="90"/>
    </row>
    <row r="989792" spans="68:68" customFormat="1">
      <c r="BP989792" s="90"/>
    </row>
    <row r="989793" spans="68:68" customFormat="1">
      <c r="BP989793" s="90"/>
    </row>
    <row r="989794" spans="68:68" customFormat="1">
      <c r="BP989794" s="90"/>
    </row>
    <row r="989795" spans="68:68" customFormat="1">
      <c r="BP989795" s="90"/>
    </row>
    <row r="989796" spans="68:68" customFormat="1">
      <c r="BP989796" s="90"/>
    </row>
    <row r="989797" spans="68:68" customFormat="1">
      <c r="BP989797" s="90"/>
    </row>
    <row r="989798" spans="68:68" customFormat="1">
      <c r="BP989798" s="90"/>
    </row>
    <row r="989799" spans="68:68" customFormat="1">
      <c r="BP989799" s="90"/>
    </row>
    <row r="989800" spans="68:68" customFormat="1">
      <c r="BP989800" s="90"/>
    </row>
    <row r="989801" spans="68:68" customFormat="1">
      <c r="BP989801" s="90"/>
    </row>
    <row r="989802" spans="68:68" customFormat="1">
      <c r="BP989802" s="90"/>
    </row>
    <row r="989803" spans="68:68" customFormat="1">
      <c r="BP989803" s="90"/>
    </row>
    <row r="989804" spans="68:68" customFormat="1">
      <c r="BP989804" s="90"/>
    </row>
    <row r="989805" spans="68:68" customFormat="1">
      <c r="BP989805" s="90"/>
    </row>
    <row r="989806" spans="68:68" customFormat="1">
      <c r="BP989806" s="90"/>
    </row>
    <row r="989807" spans="68:68" customFormat="1">
      <c r="BP989807" s="90"/>
    </row>
    <row r="989808" spans="68:68" customFormat="1">
      <c r="BP989808" s="90"/>
    </row>
    <row r="989809" spans="68:68" customFormat="1">
      <c r="BP989809" s="90"/>
    </row>
    <row r="989810" spans="68:68" customFormat="1">
      <c r="BP989810" s="90"/>
    </row>
    <row r="989811" spans="68:68" customFormat="1">
      <c r="BP989811" s="90"/>
    </row>
    <row r="989812" spans="68:68" customFormat="1">
      <c r="BP989812" s="90"/>
    </row>
    <row r="989813" spans="68:68" customFormat="1">
      <c r="BP989813" s="90"/>
    </row>
    <row r="989814" spans="68:68" customFormat="1">
      <c r="BP989814" s="90"/>
    </row>
    <row r="989815" spans="68:68" customFormat="1">
      <c r="BP989815" s="90"/>
    </row>
    <row r="989816" spans="68:68" customFormat="1">
      <c r="BP989816" s="90"/>
    </row>
    <row r="989817" spans="68:68" customFormat="1">
      <c r="BP989817" s="90"/>
    </row>
    <row r="989818" spans="68:68" customFormat="1">
      <c r="BP989818" s="90"/>
    </row>
    <row r="989819" spans="68:68" customFormat="1">
      <c r="BP989819" s="90"/>
    </row>
    <row r="989820" spans="68:68" customFormat="1">
      <c r="BP989820" s="90"/>
    </row>
    <row r="989821" spans="68:68" customFormat="1">
      <c r="BP989821" s="90"/>
    </row>
    <row r="989822" spans="68:68" customFormat="1">
      <c r="BP989822" s="90"/>
    </row>
    <row r="989823" spans="68:68" customFormat="1">
      <c r="BP989823" s="90"/>
    </row>
    <row r="989824" spans="68:68" customFormat="1">
      <c r="BP989824" s="90"/>
    </row>
    <row r="989825" spans="68:68" customFormat="1">
      <c r="BP989825" s="90"/>
    </row>
    <row r="989826" spans="68:68" customFormat="1">
      <c r="BP989826" s="90"/>
    </row>
    <row r="989827" spans="68:68" customFormat="1">
      <c r="BP989827" s="90"/>
    </row>
    <row r="989828" spans="68:68" customFormat="1">
      <c r="BP989828" s="90"/>
    </row>
    <row r="989829" spans="68:68" customFormat="1">
      <c r="BP989829" s="90"/>
    </row>
    <row r="989830" spans="68:68" customFormat="1">
      <c r="BP989830" s="90"/>
    </row>
    <row r="989831" spans="68:68" customFormat="1">
      <c r="BP989831" s="90"/>
    </row>
    <row r="989832" spans="68:68" customFormat="1">
      <c r="BP989832" s="90"/>
    </row>
    <row r="989833" spans="68:68" customFormat="1">
      <c r="BP989833" s="90"/>
    </row>
    <row r="989834" spans="68:68" customFormat="1">
      <c r="BP989834" s="90"/>
    </row>
    <row r="989835" spans="68:68" customFormat="1">
      <c r="BP989835" s="90"/>
    </row>
    <row r="989836" spans="68:68" customFormat="1">
      <c r="BP989836" s="90"/>
    </row>
    <row r="989837" spans="68:68" customFormat="1">
      <c r="BP989837" s="90"/>
    </row>
    <row r="989838" spans="68:68" customFormat="1">
      <c r="BP989838" s="90"/>
    </row>
    <row r="989839" spans="68:68" customFormat="1">
      <c r="BP989839" s="90"/>
    </row>
    <row r="989840" spans="68:68" customFormat="1">
      <c r="BP989840" s="90"/>
    </row>
    <row r="989841" spans="68:68" customFormat="1">
      <c r="BP989841" s="90"/>
    </row>
    <row r="989842" spans="68:68" customFormat="1">
      <c r="BP989842" s="90"/>
    </row>
    <row r="989843" spans="68:68" customFormat="1">
      <c r="BP989843" s="90"/>
    </row>
    <row r="989844" spans="68:68" customFormat="1">
      <c r="BP989844" s="90"/>
    </row>
    <row r="989845" spans="68:68" customFormat="1">
      <c r="BP989845" s="90"/>
    </row>
    <row r="989846" spans="68:68" customFormat="1">
      <c r="BP989846" s="90"/>
    </row>
    <row r="989847" spans="68:68" customFormat="1">
      <c r="BP989847" s="90"/>
    </row>
    <row r="989848" spans="68:68" customFormat="1">
      <c r="BP989848" s="90"/>
    </row>
    <row r="989849" spans="68:68" customFormat="1">
      <c r="BP989849" s="90"/>
    </row>
    <row r="989850" spans="68:68" customFormat="1">
      <c r="BP989850" s="90"/>
    </row>
    <row r="989851" spans="68:68" customFormat="1">
      <c r="BP989851" s="90"/>
    </row>
    <row r="989852" spans="68:68" customFormat="1">
      <c r="BP989852" s="90"/>
    </row>
    <row r="989853" spans="68:68" customFormat="1">
      <c r="BP989853" s="90"/>
    </row>
    <row r="989854" spans="68:68" customFormat="1">
      <c r="BP989854" s="90"/>
    </row>
    <row r="989855" spans="68:68" customFormat="1">
      <c r="BP989855" s="90"/>
    </row>
    <row r="989856" spans="68:68" customFormat="1">
      <c r="BP989856" s="90"/>
    </row>
    <row r="989857" spans="68:68" customFormat="1">
      <c r="BP989857" s="90"/>
    </row>
    <row r="989858" spans="68:68" customFormat="1">
      <c r="BP989858" s="90"/>
    </row>
    <row r="989859" spans="68:68" customFormat="1">
      <c r="BP989859" s="90"/>
    </row>
    <row r="989860" spans="68:68" customFormat="1">
      <c r="BP989860" s="90"/>
    </row>
    <row r="989861" spans="68:68" customFormat="1">
      <c r="BP989861" s="90"/>
    </row>
    <row r="989862" spans="68:68" customFormat="1">
      <c r="BP989862" s="90"/>
    </row>
    <row r="989863" spans="68:68" customFormat="1">
      <c r="BP989863" s="90"/>
    </row>
    <row r="989864" spans="68:68" customFormat="1">
      <c r="BP989864" s="90"/>
    </row>
    <row r="989865" spans="68:68" customFormat="1">
      <c r="BP989865" s="90"/>
    </row>
    <row r="989866" spans="68:68" customFormat="1">
      <c r="BP989866" s="90"/>
    </row>
    <row r="989867" spans="68:68" customFormat="1">
      <c r="BP989867" s="90"/>
    </row>
    <row r="989868" spans="68:68" customFormat="1">
      <c r="BP989868" s="90"/>
    </row>
    <row r="989869" spans="68:68" customFormat="1">
      <c r="BP989869" s="90"/>
    </row>
    <row r="989870" spans="68:68" customFormat="1">
      <c r="BP989870" s="90"/>
    </row>
    <row r="989871" spans="68:68" customFormat="1">
      <c r="BP989871" s="90"/>
    </row>
    <row r="989872" spans="68:68" customFormat="1">
      <c r="BP989872" s="90"/>
    </row>
    <row r="989873" spans="68:68" customFormat="1">
      <c r="BP989873" s="90"/>
    </row>
    <row r="989874" spans="68:68" customFormat="1">
      <c r="BP989874" s="90"/>
    </row>
    <row r="989875" spans="68:68" customFormat="1">
      <c r="BP989875" s="90"/>
    </row>
    <row r="989876" spans="68:68" customFormat="1">
      <c r="BP989876" s="90"/>
    </row>
    <row r="989877" spans="68:68" customFormat="1">
      <c r="BP989877" s="90"/>
    </row>
    <row r="989878" spans="68:68" customFormat="1">
      <c r="BP989878" s="90"/>
    </row>
    <row r="989879" spans="68:68" customFormat="1">
      <c r="BP989879" s="90"/>
    </row>
    <row r="989880" spans="68:68" customFormat="1">
      <c r="BP989880" s="90"/>
    </row>
    <row r="989881" spans="68:68" customFormat="1">
      <c r="BP989881" s="90"/>
    </row>
    <row r="989882" spans="68:68" customFormat="1">
      <c r="BP989882" s="90"/>
    </row>
    <row r="989883" spans="68:68" customFormat="1">
      <c r="BP989883" s="90"/>
    </row>
    <row r="989884" spans="68:68" customFormat="1">
      <c r="BP989884" s="90"/>
    </row>
    <row r="989885" spans="68:68" customFormat="1">
      <c r="BP989885" s="90"/>
    </row>
    <row r="989886" spans="68:68" customFormat="1">
      <c r="BP989886" s="90"/>
    </row>
    <row r="989887" spans="68:68" customFormat="1">
      <c r="BP989887" s="90"/>
    </row>
    <row r="989888" spans="68:68" customFormat="1">
      <c r="BP989888" s="90"/>
    </row>
    <row r="989889" spans="68:68" customFormat="1">
      <c r="BP989889" s="90"/>
    </row>
    <row r="989890" spans="68:68" customFormat="1">
      <c r="BP989890" s="90"/>
    </row>
    <row r="989891" spans="68:68" customFormat="1">
      <c r="BP989891" s="90"/>
    </row>
    <row r="989892" spans="68:68" customFormat="1">
      <c r="BP989892" s="90"/>
    </row>
    <row r="989893" spans="68:68" customFormat="1">
      <c r="BP989893" s="90"/>
    </row>
    <row r="989894" spans="68:68" customFormat="1">
      <c r="BP989894" s="90"/>
    </row>
    <row r="989895" spans="68:68" customFormat="1">
      <c r="BP989895" s="90"/>
    </row>
    <row r="989896" spans="68:68" customFormat="1">
      <c r="BP989896" s="90"/>
    </row>
    <row r="989897" spans="68:68" customFormat="1">
      <c r="BP989897" s="90"/>
    </row>
    <row r="989898" spans="68:68" customFormat="1">
      <c r="BP989898" s="90"/>
    </row>
    <row r="989899" spans="68:68" customFormat="1">
      <c r="BP989899" s="90"/>
    </row>
    <row r="989900" spans="68:68" customFormat="1">
      <c r="BP989900" s="90"/>
    </row>
    <row r="989901" spans="68:68" customFormat="1">
      <c r="BP989901" s="90"/>
    </row>
    <row r="989902" spans="68:68" customFormat="1">
      <c r="BP989902" s="90"/>
    </row>
    <row r="989903" spans="68:68" customFormat="1">
      <c r="BP989903" s="90"/>
    </row>
    <row r="989904" spans="68:68" customFormat="1">
      <c r="BP989904" s="90"/>
    </row>
    <row r="989905" spans="68:68" customFormat="1">
      <c r="BP989905" s="90"/>
    </row>
    <row r="989906" spans="68:68" customFormat="1">
      <c r="BP989906" s="90"/>
    </row>
    <row r="989907" spans="68:68" customFormat="1">
      <c r="BP989907" s="90"/>
    </row>
    <row r="989908" spans="68:68" customFormat="1">
      <c r="BP989908" s="90"/>
    </row>
    <row r="989909" spans="68:68" customFormat="1">
      <c r="BP989909" s="90"/>
    </row>
    <row r="989910" spans="68:68" customFormat="1">
      <c r="BP989910" s="90"/>
    </row>
    <row r="989911" spans="68:68" customFormat="1">
      <c r="BP989911" s="90"/>
    </row>
    <row r="989912" spans="68:68" customFormat="1">
      <c r="BP989912" s="90"/>
    </row>
    <row r="989913" spans="68:68" customFormat="1">
      <c r="BP989913" s="90"/>
    </row>
    <row r="989914" spans="68:68" customFormat="1">
      <c r="BP989914" s="90"/>
    </row>
    <row r="989915" spans="68:68" customFormat="1">
      <c r="BP989915" s="90"/>
    </row>
    <row r="989916" spans="68:68" customFormat="1">
      <c r="BP989916" s="90"/>
    </row>
    <row r="989917" spans="68:68" customFormat="1">
      <c r="BP989917" s="90"/>
    </row>
    <row r="989918" spans="68:68" customFormat="1">
      <c r="BP989918" s="90"/>
    </row>
    <row r="989919" spans="68:68" customFormat="1">
      <c r="BP989919" s="90"/>
    </row>
    <row r="989920" spans="68:68" customFormat="1">
      <c r="BP989920" s="90"/>
    </row>
    <row r="989921" spans="68:68" customFormat="1">
      <c r="BP989921" s="90"/>
    </row>
    <row r="989922" spans="68:68" customFormat="1">
      <c r="BP989922" s="90"/>
    </row>
    <row r="989923" spans="68:68" customFormat="1">
      <c r="BP989923" s="90"/>
    </row>
    <row r="989924" spans="68:68" customFormat="1">
      <c r="BP989924" s="90"/>
    </row>
    <row r="989925" spans="68:68" customFormat="1">
      <c r="BP989925" s="90"/>
    </row>
    <row r="989926" spans="68:68" customFormat="1">
      <c r="BP989926" s="90"/>
    </row>
    <row r="989927" spans="68:68" customFormat="1">
      <c r="BP989927" s="90"/>
    </row>
    <row r="989928" spans="68:68" customFormat="1">
      <c r="BP989928" s="90"/>
    </row>
    <row r="989929" spans="68:68" customFormat="1">
      <c r="BP989929" s="90"/>
    </row>
    <row r="989930" spans="68:68" customFormat="1">
      <c r="BP989930" s="90"/>
    </row>
    <row r="989931" spans="68:68" customFormat="1">
      <c r="BP989931" s="90"/>
    </row>
    <row r="989932" spans="68:68" customFormat="1">
      <c r="BP989932" s="90"/>
    </row>
    <row r="989933" spans="68:68" customFormat="1">
      <c r="BP989933" s="90"/>
    </row>
    <row r="989934" spans="68:68" customFormat="1">
      <c r="BP989934" s="90"/>
    </row>
    <row r="989935" spans="68:68" customFormat="1">
      <c r="BP989935" s="90"/>
    </row>
    <row r="989936" spans="68:68" customFormat="1">
      <c r="BP989936" s="90"/>
    </row>
    <row r="989937" spans="68:68" customFormat="1">
      <c r="BP989937" s="90"/>
    </row>
    <row r="989938" spans="68:68" customFormat="1">
      <c r="BP989938" s="90"/>
    </row>
    <row r="989939" spans="68:68" customFormat="1">
      <c r="BP989939" s="90"/>
    </row>
    <row r="989940" spans="68:68" customFormat="1">
      <c r="BP989940" s="90"/>
    </row>
    <row r="989941" spans="68:68" customFormat="1">
      <c r="BP989941" s="90"/>
    </row>
    <row r="989942" spans="68:68" customFormat="1">
      <c r="BP989942" s="90"/>
    </row>
    <row r="989943" spans="68:68" customFormat="1">
      <c r="BP989943" s="90"/>
    </row>
    <row r="989944" spans="68:68" customFormat="1">
      <c r="BP989944" s="90"/>
    </row>
    <row r="989945" spans="68:68" customFormat="1">
      <c r="BP989945" s="90"/>
    </row>
    <row r="989946" spans="68:68" customFormat="1">
      <c r="BP989946" s="90"/>
    </row>
    <row r="989947" spans="68:68" customFormat="1">
      <c r="BP989947" s="90"/>
    </row>
    <row r="989948" spans="68:68" customFormat="1">
      <c r="BP989948" s="90"/>
    </row>
    <row r="989949" spans="68:68" customFormat="1">
      <c r="BP989949" s="90"/>
    </row>
    <row r="989950" spans="68:68" customFormat="1">
      <c r="BP989950" s="90"/>
    </row>
    <row r="989951" spans="68:68" customFormat="1">
      <c r="BP989951" s="90"/>
    </row>
    <row r="989952" spans="68:68" customFormat="1">
      <c r="BP989952" s="90"/>
    </row>
    <row r="989953" spans="68:68" customFormat="1">
      <c r="BP989953" s="90"/>
    </row>
    <row r="989954" spans="68:68" customFormat="1">
      <c r="BP989954" s="90"/>
    </row>
    <row r="989955" spans="68:68" customFormat="1">
      <c r="BP989955" s="90"/>
    </row>
    <row r="989956" spans="68:68" customFormat="1">
      <c r="BP989956" s="90"/>
    </row>
    <row r="989957" spans="68:68" customFormat="1">
      <c r="BP989957" s="90"/>
    </row>
    <row r="989958" spans="68:68" customFormat="1">
      <c r="BP989958" s="90"/>
    </row>
    <row r="989959" spans="68:68" customFormat="1">
      <c r="BP989959" s="90"/>
    </row>
    <row r="989960" spans="68:68" customFormat="1">
      <c r="BP989960" s="90"/>
    </row>
    <row r="989961" spans="68:68" customFormat="1">
      <c r="BP989961" s="90"/>
    </row>
    <row r="989962" spans="68:68" customFormat="1">
      <c r="BP989962" s="90"/>
    </row>
    <row r="989963" spans="68:68" customFormat="1">
      <c r="BP989963" s="90"/>
    </row>
    <row r="989964" spans="68:68" customFormat="1">
      <c r="BP989964" s="90"/>
    </row>
    <row r="989965" spans="68:68" customFormat="1">
      <c r="BP989965" s="90"/>
    </row>
    <row r="989966" spans="68:68" customFormat="1">
      <c r="BP989966" s="90"/>
    </row>
    <row r="989967" spans="68:68" customFormat="1">
      <c r="BP989967" s="90"/>
    </row>
    <row r="989968" spans="68:68" customFormat="1">
      <c r="BP989968" s="90"/>
    </row>
    <row r="989969" spans="68:68" customFormat="1">
      <c r="BP989969" s="90"/>
    </row>
    <row r="989970" spans="68:68" customFormat="1">
      <c r="BP989970" s="90"/>
    </row>
    <row r="989971" spans="68:68" customFormat="1">
      <c r="BP989971" s="90"/>
    </row>
    <row r="989972" spans="68:68" customFormat="1">
      <c r="BP989972" s="90"/>
    </row>
    <row r="989973" spans="68:68" customFormat="1">
      <c r="BP989973" s="90"/>
    </row>
    <row r="989974" spans="68:68" customFormat="1">
      <c r="BP989974" s="90"/>
    </row>
    <row r="989975" spans="68:68" customFormat="1">
      <c r="BP989975" s="90"/>
    </row>
    <row r="989976" spans="68:68" customFormat="1">
      <c r="BP989976" s="90"/>
    </row>
    <row r="989977" spans="68:68" customFormat="1">
      <c r="BP989977" s="90"/>
    </row>
    <row r="989978" spans="68:68" customFormat="1">
      <c r="BP989978" s="90"/>
    </row>
    <row r="989979" spans="68:68" customFormat="1">
      <c r="BP989979" s="90"/>
    </row>
    <row r="989980" spans="68:68" customFormat="1">
      <c r="BP989980" s="90"/>
    </row>
    <row r="989981" spans="68:68" customFormat="1">
      <c r="BP989981" s="90"/>
    </row>
    <row r="989982" spans="68:68" customFormat="1">
      <c r="BP989982" s="90"/>
    </row>
    <row r="989983" spans="68:68" customFormat="1">
      <c r="BP989983" s="90"/>
    </row>
    <row r="989984" spans="68:68" customFormat="1">
      <c r="BP989984" s="90"/>
    </row>
    <row r="989985" spans="68:68" customFormat="1">
      <c r="BP989985" s="90"/>
    </row>
    <row r="989986" spans="68:68" customFormat="1">
      <c r="BP989986" s="90"/>
    </row>
    <row r="989987" spans="68:68" customFormat="1">
      <c r="BP989987" s="90"/>
    </row>
    <row r="989988" spans="68:68" customFormat="1">
      <c r="BP989988" s="90"/>
    </row>
    <row r="989989" spans="68:68" customFormat="1">
      <c r="BP989989" s="90"/>
    </row>
    <row r="989990" spans="68:68" customFormat="1">
      <c r="BP989990" s="90"/>
    </row>
    <row r="989991" spans="68:68" customFormat="1">
      <c r="BP989991" s="90"/>
    </row>
    <row r="989992" spans="68:68" customFormat="1">
      <c r="BP989992" s="90"/>
    </row>
    <row r="989993" spans="68:68" customFormat="1">
      <c r="BP989993" s="90"/>
    </row>
    <row r="989994" spans="68:68" customFormat="1">
      <c r="BP989994" s="90"/>
    </row>
    <row r="989995" spans="68:68" customFormat="1">
      <c r="BP989995" s="90"/>
    </row>
    <row r="989996" spans="68:68" customFormat="1">
      <c r="BP989996" s="90"/>
    </row>
    <row r="989997" spans="68:68" customFormat="1">
      <c r="BP989997" s="90"/>
    </row>
    <row r="989998" spans="68:68" customFormat="1">
      <c r="BP989998" s="90"/>
    </row>
    <row r="989999" spans="68:68" customFormat="1">
      <c r="BP989999" s="90"/>
    </row>
    <row r="990000" spans="68:68" customFormat="1">
      <c r="BP990000" s="90"/>
    </row>
    <row r="990001" spans="68:68" customFormat="1">
      <c r="BP990001" s="90"/>
    </row>
    <row r="990002" spans="68:68" customFormat="1">
      <c r="BP990002" s="90"/>
    </row>
    <row r="990003" spans="68:68" customFormat="1">
      <c r="BP990003" s="90"/>
    </row>
    <row r="990004" spans="68:68" customFormat="1">
      <c r="BP990004" s="90"/>
    </row>
    <row r="990005" spans="68:68" customFormat="1">
      <c r="BP990005" s="90"/>
    </row>
    <row r="990006" spans="68:68" customFormat="1">
      <c r="BP990006" s="90"/>
    </row>
    <row r="990007" spans="68:68" customFormat="1">
      <c r="BP990007" s="90"/>
    </row>
    <row r="990008" spans="68:68" customFormat="1">
      <c r="BP990008" s="90"/>
    </row>
    <row r="990009" spans="68:68" customFormat="1">
      <c r="BP990009" s="90"/>
    </row>
    <row r="990010" spans="68:68" customFormat="1">
      <c r="BP990010" s="90"/>
    </row>
    <row r="990011" spans="68:68" customFormat="1">
      <c r="BP990011" s="90"/>
    </row>
    <row r="990012" spans="68:68" customFormat="1">
      <c r="BP990012" s="90"/>
    </row>
    <row r="990013" spans="68:68" customFormat="1">
      <c r="BP990013" s="90"/>
    </row>
    <row r="990014" spans="68:68" customFormat="1">
      <c r="BP990014" s="90"/>
    </row>
    <row r="990015" spans="68:68" customFormat="1">
      <c r="BP990015" s="90"/>
    </row>
    <row r="990016" spans="68:68" customFormat="1">
      <c r="BP990016" s="90"/>
    </row>
    <row r="990017" spans="68:68" customFormat="1">
      <c r="BP990017" s="90"/>
    </row>
    <row r="990018" spans="68:68" customFormat="1">
      <c r="BP990018" s="90"/>
    </row>
    <row r="990019" spans="68:68" customFormat="1">
      <c r="BP990019" s="90"/>
    </row>
    <row r="990020" spans="68:68" customFormat="1">
      <c r="BP990020" s="90"/>
    </row>
    <row r="990021" spans="68:68" customFormat="1">
      <c r="BP990021" s="90"/>
    </row>
    <row r="990022" spans="68:68" customFormat="1">
      <c r="BP990022" s="90"/>
    </row>
    <row r="990023" spans="68:68" customFormat="1">
      <c r="BP990023" s="90"/>
    </row>
    <row r="990024" spans="68:68" customFormat="1">
      <c r="BP990024" s="90"/>
    </row>
    <row r="990025" spans="68:68" customFormat="1">
      <c r="BP990025" s="90"/>
    </row>
    <row r="990026" spans="68:68" customFormat="1">
      <c r="BP990026" s="90"/>
    </row>
    <row r="990027" spans="68:68" customFormat="1">
      <c r="BP990027" s="90"/>
    </row>
    <row r="990028" spans="68:68" customFormat="1">
      <c r="BP990028" s="90"/>
    </row>
    <row r="990029" spans="68:68" customFormat="1">
      <c r="BP990029" s="90"/>
    </row>
    <row r="990030" spans="68:68" customFormat="1">
      <c r="BP990030" s="90"/>
    </row>
    <row r="990031" spans="68:68" customFormat="1">
      <c r="BP990031" s="90"/>
    </row>
    <row r="990032" spans="68:68" customFormat="1">
      <c r="BP990032" s="90"/>
    </row>
    <row r="990033" spans="68:68" customFormat="1">
      <c r="BP990033" s="90"/>
    </row>
    <row r="990034" spans="68:68" customFormat="1">
      <c r="BP990034" s="90"/>
    </row>
    <row r="990035" spans="68:68" customFormat="1">
      <c r="BP990035" s="90"/>
    </row>
    <row r="990036" spans="68:68" customFormat="1">
      <c r="BP990036" s="90"/>
    </row>
    <row r="990037" spans="68:68" customFormat="1">
      <c r="BP990037" s="90"/>
    </row>
    <row r="990038" spans="68:68" customFormat="1">
      <c r="BP990038" s="90"/>
    </row>
    <row r="990039" spans="68:68" customFormat="1">
      <c r="BP990039" s="90"/>
    </row>
    <row r="990040" spans="68:68" customFormat="1">
      <c r="BP990040" s="90"/>
    </row>
    <row r="990041" spans="68:68" customFormat="1">
      <c r="BP990041" s="90"/>
    </row>
    <row r="990042" spans="68:68" customFormat="1">
      <c r="BP990042" s="90"/>
    </row>
    <row r="990043" spans="68:68" customFormat="1">
      <c r="BP990043" s="90"/>
    </row>
    <row r="990044" spans="68:68" customFormat="1">
      <c r="BP990044" s="90"/>
    </row>
    <row r="990045" spans="68:68" customFormat="1">
      <c r="BP990045" s="90"/>
    </row>
    <row r="990046" spans="68:68" customFormat="1">
      <c r="BP990046" s="90"/>
    </row>
    <row r="990047" spans="68:68" customFormat="1">
      <c r="BP990047" s="90"/>
    </row>
    <row r="990048" spans="68:68" customFormat="1">
      <c r="BP990048" s="90"/>
    </row>
    <row r="990049" spans="68:68" customFormat="1">
      <c r="BP990049" s="90"/>
    </row>
    <row r="990050" spans="68:68" customFormat="1">
      <c r="BP990050" s="90"/>
    </row>
    <row r="990051" spans="68:68" customFormat="1">
      <c r="BP990051" s="90"/>
    </row>
    <row r="990052" spans="68:68" customFormat="1">
      <c r="BP990052" s="90"/>
    </row>
    <row r="990053" spans="68:68" customFormat="1">
      <c r="BP990053" s="90"/>
    </row>
    <row r="990054" spans="68:68" customFormat="1">
      <c r="BP990054" s="90"/>
    </row>
    <row r="990055" spans="68:68" customFormat="1">
      <c r="BP990055" s="90"/>
    </row>
    <row r="990056" spans="68:68" customFormat="1">
      <c r="BP990056" s="90"/>
    </row>
    <row r="990057" spans="68:68" customFormat="1">
      <c r="BP990057" s="90"/>
    </row>
    <row r="990058" spans="68:68" customFormat="1">
      <c r="BP990058" s="90"/>
    </row>
    <row r="990059" spans="68:68" customFormat="1">
      <c r="BP990059" s="90"/>
    </row>
    <row r="990060" spans="68:68" customFormat="1">
      <c r="BP990060" s="90"/>
    </row>
    <row r="990061" spans="68:68" customFormat="1">
      <c r="BP990061" s="90"/>
    </row>
    <row r="990062" spans="68:68" customFormat="1">
      <c r="BP990062" s="90"/>
    </row>
    <row r="990063" spans="68:68" customFormat="1">
      <c r="BP990063" s="90"/>
    </row>
    <row r="990064" spans="68:68" customFormat="1">
      <c r="BP990064" s="90"/>
    </row>
    <row r="990065" spans="68:68" customFormat="1">
      <c r="BP990065" s="90"/>
    </row>
    <row r="990066" spans="68:68" customFormat="1">
      <c r="BP990066" s="90"/>
    </row>
    <row r="990067" spans="68:68" customFormat="1">
      <c r="BP990067" s="90"/>
    </row>
    <row r="990068" spans="68:68" customFormat="1">
      <c r="BP990068" s="90"/>
    </row>
    <row r="990069" spans="68:68" customFormat="1">
      <c r="BP990069" s="90"/>
    </row>
    <row r="990070" spans="68:68" customFormat="1">
      <c r="BP990070" s="90"/>
    </row>
    <row r="990071" spans="68:68" customFormat="1">
      <c r="BP990071" s="90"/>
    </row>
    <row r="990072" spans="68:68" customFormat="1">
      <c r="BP990072" s="90"/>
    </row>
    <row r="990073" spans="68:68" customFormat="1">
      <c r="BP990073" s="90"/>
    </row>
    <row r="990074" spans="68:68" customFormat="1">
      <c r="BP990074" s="90"/>
    </row>
    <row r="990075" spans="68:68" customFormat="1">
      <c r="BP990075" s="90"/>
    </row>
    <row r="990076" spans="68:68" customFormat="1">
      <c r="BP990076" s="90"/>
    </row>
    <row r="990077" spans="68:68" customFormat="1">
      <c r="BP990077" s="90"/>
    </row>
    <row r="990078" spans="68:68" customFormat="1">
      <c r="BP990078" s="90"/>
    </row>
    <row r="990079" spans="68:68" customFormat="1">
      <c r="BP990079" s="90"/>
    </row>
    <row r="990080" spans="68:68" customFormat="1">
      <c r="BP990080" s="90"/>
    </row>
    <row r="990081" spans="68:68" customFormat="1">
      <c r="BP990081" s="90"/>
    </row>
    <row r="990082" spans="68:68" customFormat="1">
      <c r="BP990082" s="90"/>
    </row>
    <row r="990083" spans="68:68" customFormat="1">
      <c r="BP990083" s="90"/>
    </row>
    <row r="990084" spans="68:68" customFormat="1">
      <c r="BP990084" s="90"/>
    </row>
    <row r="990085" spans="68:68" customFormat="1">
      <c r="BP990085" s="90"/>
    </row>
    <row r="990086" spans="68:68" customFormat="1">
      <c r="BP990086" s="90"/>
    </row>
    <row r="990087" spans="68:68" customFormat="1">
      <c r="BP990087" s="90"/>
    </row>
    <row r="990088" spans="68:68" customFormat="1">
      <c r="BP990088" s="90"/>
    </row>
    <row r="990089" spans="68:68" customFormat="1">
      <c r="BP990089" s="90"/>
    </row>
    <row r="990090" spans="68:68" customFormat="1">
      <c r="BP990090" s="90"/>
    </row>
    <row r="990091" spans="68:68" customFormat="1">
      <c r="BP990091" s="90"/>
    </row>
    <row r="990092" spans="68:68" customFormat="1">
      <c r="BP990092" s="90"/>
    </row>
    <row r="990093" spans="68:68" customFormat="1">
      <c r="BP990093" s="90"/>
    </row>
    <row r="990094" spans="68:68" customFormat="1">
      <c r="BP990094" s="90"/>
    </row>
    <row r="990095" spans="68:68" customFormat="1">
      <c r="BP990095" s="90"/>
    </row>
    <row r="990096" spans="68:68" customFormat="1">
      <c r="BP990096" s="90"/>
    </row>
    <row r="990097" spans="68:68" customFormat="1">
      <c r="BP990097" s="90"/>
    </row>
    <row r="990098" spans="68:68" customFormat="1">
      <c r="BP990098" s="90"/>
    </row>
    <row r="990099" spans="68:68" customFormat="1">
      <c r="BP990099" s="90"/>
    </row>
    <row r="990100" spans="68:68" customFormat="1">
      <c r="BP990100" s="90"/>
    </row>
    <row r="990101" spans="68:68" customFormat="1">
      <c r="BP990101" s="90"/>
    </row>
    <row r="990102" spans="68:68" customFormat="1">
      <c r="BP990102" s="90"/>
    </row>
    <row r="990103" spans="68:68" customFormat="1">
      <c r="BP990103" s="90"/>
    </row>
    <row r="990104" spans="68:68" customFormat="1">
      <c r="BP990104" s="90"/>
    </row>
    <row r="990105" spans="68:68" customFormat="1">
      <c r="BP990105" s="90"/>
    </row>
    <row r="990106" spans="68:68" customFormat="1">
      <c r="BP990106" s="90"/>
    </row>
    <row r="990107" spans="68:68" customFormat="1">
      <c r="BP990107" s="90"/>
    </row>
    <row r="990108" spans="68:68" customFormat="1">
      <c r="BP990108" s="90"/>
    </row>
    <row r="990109" spans="68:68" customFormat="1">
      <c r="BP990109" s="90"/>
    </row>
    <row r="990110" spans="68:68" customFormat="1">
      <c r="BP990110" s="90"/>
    </row>
    <row r="990111" spans="68:68" customFormat="1">
      <c r="BP990111" s="90"/>
    </row>
    <row r="990112" spans="68:68" customFormat="1">
      <c r="BP990112" s="90"/>
    </row>
    <row r="990113" spans="68:68" customFormat="1">
      <c r="BP990113" s="90"/>
    </row>
    <row r="990114" spans="68:68" customFormat="1">
      <c r="BP990114" s="90"/>
    </row>
    <row r="990115" spans="68:68" customFormat="1">
      <c r="BP990115" s="90"/>
    </row>
    <row r="990116" spans="68:68" customFormat="1">
      <c r="BP990116" s="90"/>
    </row>
    <row r="990117" spans="68:68" customFormat="1">
      <c r="BP990117" s="90"/>
    </row>
    <row r="990118" spans="68:68" customFormat="1">
      <c r="BP990118" s="90"/>
    </row>
    <row r="990119" spans="68:68" customFormat="1">
      <c r="BP990119" s="90"/>
    </row>
    <row r="990120" spans="68:68" customFormat="1">
      <c r="BP990120" s="90"/>
    </row>
    <row r="990121" spans="68:68" customFormat="1">
      <c r="BP990121" s="90"/>
    </row>
    <row r="990122" spans="68:68" customFormat="1">
      <c r="BP990122" s="90"/>
    </row>
    <row r="990123" spans="68:68" customFormat="1">
      <c r="BP990123" s="90"/>
    </row>
    <row r="990124" spans="68:68" customFormat="1">
      <c r="BP990124" s="90"/>
    </row>
    <row r="990125" spans="68:68" customFormat="1">
      <c r="BP990125" s="90"/>
    </row>
    <row r="990126" spans="68:68" customFormat="1">
      <c r="BP990126" s="90"/>
    </row>
    <row r="990127" spans="68:68" customFormat="1">
      <c r="BP990127" s="90"/>
    </row>
    <row r="990128" spans="68:68" customFormat="1">
      <c r="BP990128" s="90"/>
    </row>
    <row r="990129" spans="68:68" customFormat="1">
      <c r="BP990129" s="90"/>
    </row>
    <row r="990130" spans="68:68" customFormat="1">
      <c r="BP990130" s="90"/>
    </row>
    <row r="990131" spans="68:68" customFormat="1">
      <c r="BP990131" s="90"/>
    </row>
    <row r="990132" spans="68:68" customFormat="1">
      <c r="BP990132" s="90"/>
    </row>
    <row r="990133" spans="68:68" customFormat="1">
      <c r="BP990133" s="90"/>
    </row>
    <row r="990134" spans="68:68" customFormat="1">
      <c r="BP990134" s="90"/>
    </row>
    <row r="990135" spans="68:68" customFormat="1">
      <c r="BP990135" s="90"/>
    </row>
    <row r="990136" spans="68:68" customFormat="1">
      <c r="BP990136" s="90"/>
    </row>
    <row r="990137" spans="68:68" customFormat="1">
      <c r="BP990137" s="90"/>
    </row>
    <row r="990138" spans="68:68" customFormat="1">
      <c r="BP990138" s="90"/>
    </row>
    <row r="990139" spans="68:68" customFormat="1">
      <c r="BP990139" s="90"/>
    </row>
    <row r="990140" spans="68:68" customFormat="1">
      <c r="BP990140" s="90"/>
    </row>
    <row r="990141" spans="68:68" customFormat="1">
      <c r="BP990141" s="90"/>
    </row>
    <row r="990142" spans="68:68" customFormat="1">
      <c r="BP990142" s="90"/>
    </row>
    <row r="990143" spans="68:68" customFormat="1">
      <c r="BP990143" s="90"/>
    </row>
    <row r="990144" spans="68:68" customFormat="1">
      <c r="BP990144" s="90"/>
    </row>
    <row r="990145" spans="68:68" customFormat="1">
      <c r="BP990145" s="90"/>
    </row>
    <row r="990146" spans="68:68" customFormat="1">
      <c r="BP990146" s="90"/>
    </row>
    <row r="990147" spans="68:68" customFormat="1">
      <c r="BP990147" s="90"/>
    </row>
    <row r="990148" spans="68:68" customFormat="1">
      <c r="BP990148" s="90"/>
    </row>
    <row r="990149" spans="68:68" customFormat="1">
      <c r="BP990149" s="90"/>
    </row>
    <row r="990150" spans="68:68" customFormat="1">
      <c r="BP990150" s="90"/>
    </row>
    <row r="990151" spans="68:68" customFormat="1">
      <c r="BP990151" s="90"/>
    </row>
    <row r="990152" spans="68:68" customFormat="1">
      <c r="BP990152" s="90"/>
    </row>
    <row r="990153" spans="68:68" customFormat="1">
      <c r="BP990153" s="90"/>
    </row>
    <row r="990154" spans="68:68" customFormat="1">
      <c r="BP990154" s="90"/>
    </row>
    <row r="990155" spans="68:68" customFormat="1">
      <c r="BP990155" s="90"/>
    </row>
    <row r="990156" spans="68:68" customFormat="1">
      <c r="BP990156" s="90"/>
    </row>
    <row r="990157" spans="68:68" customFormat="1">
      <c r="BP990157" s="90"/>
    </row>
    <row r="990158" spans="68:68" customFormat="1">
      <c r="BP990158" s="90"/>
    </row>
    <row r="990159" spans="68:68" customFormat="1">
      <c r="BP990159" s="90"/>
    </row>
    <row r="990160" spans="68:68" customFormat="1">
      <c r="BP990160" s="90"/>
    </row>
    <row r="990161" spans="68:68" customFormat="1">
      <c r="BP990161" s="90"/>
    </row>
    <row r="990162" spans="68:68" customFormat="1">
      <c r="BP990162" s="90"/>
    </row>
    <row r="990163" spans="68:68" customFormat="1">
      <c r="BP990163" s="90"/>
    </row>
    <row r="990164" spans="68:68" customFormat="1">
      <c r="BP990164" s="90"/>
    </row>
    <row r="990165" spans="68:68" customFormat="1">
      <c r="BP990165" s="90"/>
    </row>
    <row r="990166" spans="68:68" customFormat="1">
      <c r="BP990166" s="90"/>
    </row>
    <row r="990167" spans="68:68" customFormat="1">
      <c r="BP990167" s="90"/>
    </row>
    <row r="990168" spans="68:68" customFormat="1">
      <c r="BP990168" s="90"/>
    </row>
    <row r="990169" spans="68:68" customFormat="1">
      <c r="BP990169" s="90"/>
    </row>
    <row r="990170" spans="68:68" customFormat="1">
      <c r="BP990170" s="90"/>
    </row>
    <row r="990171" spans="68:68" customFormat="1">
      <c r="BP990171" s="90"/>
    </row>
    <row r="990172" spans="68:68" customFormat="1">
      <c r="BP990172" s="90"/>
    </row>
    <row r="990173" spans="68:68" customFormat="1">
      <c r="BP990173" s="90"/>
    </row>
    <row r="990174" spans="68:68" customFormat="1">
      <c r="BP990174" s="90"/>
    </row>
    <row r="990175" spans="68:68" customFormat="1">
      <c r="BP990175" s="90"/>
    </row>
    <row r="990176" spans="68:68" customFormat="1">
      <c r="BP990176" s="90"/>
    </row>
    <row r="990177" spans="68:68" customFormat="1">
      <c r="BP990177" s="90"/>
    </row>
    <row r="990178" spans="68:68" customFormat="1">
      <c r="BP990178" s="90"/>
    </row>
    <row r="990179" spans="68:68" customFormat="1">
      <c r="BP990179" s="90"/>
    </row>
    <row r="990180" spans="68:68" customFormat="1">
      <c r="BP990180" s="90"/>
    </row>
    <row r="990181" spans="68:68" customFormat="1">
      <c r="BP990181" s="90"/>
    </row>
    <row r="990182" spans="68:68" customFormat="1">
      <c r="BP990182" s="90"/>
    </row>
    <row r="990183" spans="68:68" customFormat="1">
      <c r="BP990183" s="90"/>
    </row>
    <row r="990184" spans="68:68" customFormat="1">
      <c r="BP990184" s="90"/>
    </row>
    <row r="990185" spans="68:68" customFormat="1">
      <c r="BP990185" s="90"/>
    </row>
    <row r="990186" spans="68:68" customFormat="1">
      <c r="BP990186" s="90"/>
    </row>
    <row r="990187" spans="68:68" customFormat="1">
      <c r="BP990187" s="90"/>
    </row>
    <row r="990188" spans="68:68" customFormat="1">
      <c r="BP990188" s="90"/>
    </row>
    <row r="990189" spans="68:68" customFormat="1">
      <c r="BP990189" s="90"/>
    </row>
    <row r="990190" spans="68:68" customFormat="1">
      <c r="BP990190" s="90"/>
    </row>
    <row r="990191" spans="68:68" customFormat="1">
      <c r="BP990191" s="90"/>
    </row>
    <row r="990192" spans="68:68" customFormat="1">
      <c r="BP990192" s="90"/>
    </row>
    <row r="990193" spans="68:68" customFormat="1">
      <c r="BP990193" s="90"/>
    </row>
    <row r="990194" spans="68:68" customFormat="1">
      <c r="BP990194" s="90"/>
    </row>
    <row r="990195" spans="68:68" customFormat="1">
      <c r="BP990195" s="90"/>
    </row>
    <row r="990196" spans="68:68" customFormat="1">
      <c r="BP990196" s="90"/>
    </row>
    <row r="990197" spans="68:68" customFormat="1">
      <c r="BP990197" s="90"/>
    </row>
    <row r="990198" spans="68:68" customFormat="1">
      <c r="BP990198" s="90"/>
    </row>
    <row r="990199" spans="68:68" customFormat="1">
      <c r="BP990199" s="90"/>
    </row>
    <row r="990200" spans="68:68" customFormat="1">
      <c r="BP990200" s="90"/>
    </row>
    <row r="990201" spans="68:68" customFormat="1">
      <c r="BP990201" s="90"/>
    </row>
    <row r="990202" spans="68:68" customFormat="1">
      <c r="BP990202" s="90"/>
    </row>
    <row r="990203" spans="68:68" customFormat="1">
      <c r="BP990203" s="90"/>
    </row>
    <row r="990204" spans="68:68" customFormat="1">
      <c r="BP990204" s="90"/>
    </row>
    <row r="990205" spans="68:68" customFormat="1">
      <c r="BP990205" s="90"/>
    </row>
    <row r="990206" spans="68:68" customFormat="1">
      <c r="BP990206" s="90"/>
    </row>
    <row r="990207" spans="68:68" customFormat="1">
      <c r="BP990207" s="90"/>
    </row>
    <row r="990208" spans="68:68" customFormat="1">
      <c r="BP990208" s="90"/>
    </row>
    <row r="990209" spans="68:68" customFormat="1">
      <c r="BP990209" s="90"/>
    </row>
    <row r="990210" spans="68:68" customFormat="1">
      <c r="BP990210" s="90"/>
    </row>
    <row r="990211" spans="68:68" customFormat="1">
      <c r="BP990211" s="90"/>
    </row>
    <row r="990212" spans="68:68" customFormat="1">
      <c r="BP990212" s="90"/>
    </row>
    <row r="990213" spans="68:68" customFormat="1">
      <c r="BP990213" s="90"/>
    </row>
    <row r="990214" spans="68:68" customFormat="1">
      <c r="BP990214" s="90"/>
    </row>
    <row r="990215" spans="68:68" customFormat="1">
      <c r="BP990215" s="90"/>
    </row>
    <row r="990216" spans="68:68" customFormat="1">
      <c r="BP990216" s="90"/>
    </row>
    <row r="990217" spans="68:68" customFormat="1">
      <c r="BP990217" s="90"/>
    </row>
    <row r="990218" spans="68:68" customFormat="1">
      <c r="BP990218" s="90"/>
    </row>
    <row r="990219" spans="68:68" customFormat="1">
      <c r="BP990219" s="90"/>
    </row>
    <row r="990220" spans="68:68" customFormat="1">
      <c r="BP990220" s="90"/>
    </row>
    <row r="990221" spans="68:68" customFormat="1">
      <c r="BP990221" s="90"/>
    </row>
    <row r="990222" spans="68:68" customFormat="1">
      <c r="BP990222" s="90"/>
    </row>
    <row r="990223" spans="68:68" customFormat="1">
      <c r="BP990223" s="90"/>
    </row>
    <row r="990224" spans="68:68" customFormat="1">
      <c r="BP990224" s="90"/>
    </row>
    <row r="990225" spans="68:68" customFormat="1">
      <c r="BP990225" s="90"/>
    </row>
    <row r="990226" spans="68:68" customFormat="1">
      <c r="BP990226" s="90"/>
    </row>
    <row r="990227" spans="68:68" customFormat="1">
      <c r="BP990227" s="90"/>
    </row>
    <row r="990228" spans="68:68" customFormat="1">
      <c r="BP990228" s="90"/>
    </row>
    <row r="990229" spans="68:68" customFormat="1">
      <c r="BP990229" s="90"/>
    </row>
    <row r="990230" spans="68:68" customFormat="1">
      <c r="BP990230" s="90"/>
    </row>
    <row r="990231" spans="68:68" customFormat="1">
      <c r="BP990231" s="90"/>
    </row>
    <row r="990232" spans="68:68" customFormat="1">
      <c r="BP990232" s="90"/>
    </row>
    <row r="990233" spans="68:68" customFormat="1">
      <c r="BP990233" s="90"/>
    </row>
    <row r="990234" spans="68:68" customFormat="1">
      <c r="BP990234" s="90"/>
    </row>
    <row r="990235" spans="68:68" customFormat="1">
      <c r="BP990235" s="90"/>
    </row>
    <row r="990236" spans="68:68" customFormat="1">
      <c r="BP990236" s="90"/>
    </row>
    <row r="990237" spans="68:68" customFormat="1">
      <c r="BP990237" s="90"/>
    </row>
    <row r="990238" spans="68:68" customFormat="1">
      <c r="BP990238" s="90"/>
    </row>
    <row r="990239" spans="68:68" customFormat="1">
      <c r="BP990239" s="90"/>
    </row>
    <row r="990240" spans="68:68" customFormat="1">
      <c r="BP990240" s="90"/>
    </row>
    <row r="990241" spans="68:68" customFormat="1">
      <c r="BP990241" s="90"/>
    </row>
    <row r="990242" spans="68:68" customFormat="1">
      <c r="BP990242" s="90"/>
    </row>
    <row r="990243" spans="68:68" customFormat="1">
      <c r="BP990243" s="90"/>
    </row>
    <row r="990244" spans="68:68" customFormat="1">
      <c r="BP990244" s="90"/>
    </row>
    <row r="990245" spans="68:68" customFormat="1">
      <c r="BP990245" s="90"/>
    </row>
    <row r="990246" spans="68:68" customFormat="1">
      <c r="BP990246" s="90"/>
    </row>
    <row r="990247" spans="68:68" customFormat="1">
      <c r="BP990247" s="90"/>
    </row>
    <row r="990248" spans="68:68" customFormat="1">
      <c r="BP990248" s="90"/>
    </row>
    <row r="990249" spans="68:68" customFormat="1">
      <c r="BP990249" s="90"/>
    </row>
    <row r="990250" spans="68:68" customFormat="1">
      <c r="BP990250" s="90"/>
    </row>
    <row r="990251" spans="68:68" customFormat="1">
      <c r="BP990251" s="90"/>
    </row>
    <row r="990252" spans="68:68" customFormat="1">
      <c r="BP990252" s="90"/>
    </row>
    <row r="990253" spans="68:68" customFormat="1">
      <c r="BP990253" s="90"/>
    </row>
    <row r="990254" spans="68:68" customFormat="1">
      <c r="BP990254" s="90"/>
    </row>
    <row r="990255" spans="68:68" customFormat="1">
      <c r="BP990255" s="90"/>
    </row>
    <row r="990256" spans="68:68" customFormat="1">
      <c r="BP990256" s="90"/>
    </row>
    <row r="990257" spans="68:68" customFormat="1">
      <c r="BP990257" s="90"/>
    </row>
    <row r="990258" spans="68:68" customFormat="1">
      <c r="BP990258" s="90"/>
    </row>
    <row r="990259" spans="68:68" customFormat="1">
      <c r="BP990259" s="90"/>
    </row>
    <row r="990260" spans="68:68" customFormat="1">
      <c r="BP990260" s="90"/>
    </row>
    <row r="990261" spans="68:68" customFormat="1">
      <c r="BP990261" s="90"/>
    </row>
    <row r="990262" spans="68:68" customFormat="1">
      <c r="BP990262" s="90"/>
    </row>
    <row r="990263" spans="68:68" customFormat="1">
      <c r="BP990263" s="90"/>
    </row>
    <row r="990264" spans="68:68" customFormat="1">
      <c r="BP990264" s="90"/>
    </row>
    <row r="990265" spans="68:68" customFormat="1">
      <c r="BP990265" s="90"/>
    </row>
    <row r="990266" spans="68:68" customFormat="1">
      <c r="BP990266" s="90"/>
    </row>
    <row r="990267" spans="68:68" customFormat="1">
      <c r="BP990267" s="90"/>
    </row>
    <row r="990268" spans="68:68" customFormat="1">
      <c r="BP990268" s="90"/>
    </row>
    <row r="990269" spans="68:68" customFormat="1">
      <c r="BP990269" s="90"/>
    </row>
    <row r="990270" spans="68:68" customFormat="1">
      <c r="BP990270" s="90"/>
    </row>
    <row r="990271" spans="68:68" customFormat="1">
      <c r="BP990271" s="90"/>
    </row>
    <row r="990272" spans="68:68" customFormat="1">
      <c r="BP990272" s="90"/>
    </row>
    <row r="990273" spans="68:68" customFormat="1">
      <c r="BP990273" s="90"/>
    </row>
    <row r="990274" spans="68:68" customFormat="1">
      <c r="BP990274" s="90"/>
    </row>
    <row r="990275" spans="68:68" customFormat="1">
      <c r="BP990275" s="90"/>
    </row>
    <row r="990276" spans="68:68" customFormat="1">
      <c r="BP990276" s="90"/>
    </row>
    <row r="990277" spans="68:68" customFormat="1">
      <c r="BP990277" s="90"/>
    </row>
    <row r="990278" spans="68:68" customFormat="1">
      <c r="BP990278" s="90"/>
    </row>
    <row r="990279" spans="68:68" customFormat="1">
      <c r="BP990279" s="90"/>
    </row>
    <row r="990280" spans="68:68" customFormat="1">
      <c r="BP990280" s="90"/>
    </row>
    <row r="990281" spans="68:68" customFormat="1">
      <c r="BP990281" s="90"/>
    </row>
    <row r="990282" spans="68:68" customFormat="1">
      <c r="BP990282" s="90"/>
    </row>
    <row r="990283" spans="68:68" customFormat="1">
      <c r="BP990283" s="90"/>
    </row>
    <row r="990284" spans="68:68" customFormat="1">
      <c r="BP990284" s="90"/>
    </row>
    <row r="990285" spans="68:68" customFormat="1">
      <c r="BP990285" s="90"/>
    </row>
    <row r="990286" spans="68:68" customFormat="1">
      <c r="BP990286" s="90"/>
    </row>
    <row r="990287" spans="68:68" customFormat="1">
      <c r="BP990287" s="90"/>
    </row>
    <row r="990288" spans="68:68" customFormat="1">
      <c r="BP990288" s="90"/>
    </row>
    <row r="990289" spans="68:68" customFormat="1">
      <c r="BP990289" s="90"/>
    </row>
    <row r="990290" spans="68:68" customFormat="1">
      <c r="BP990290" s="90"/>
    </row>
    <row r="990291" spans="68:68" customFormat="1">
      <c r="BP990291" s="90"/>
    </row>
    <row r="990292" spans="68:68" customFormat="1">
      <c r="BP990292" s="90"/>
    </row>
    <row r="990293" spans="68:68" customFormat="1">
      <c r="BP990293" s="90"/>
    </row>
    <row r="990294" spans="68:68" customFormat="1">
      <c r="BP990294" s="90"/>
    </row>
    <row r="990295" spans="68:68" customFormat="1">
      <c r="BP990295" s="90"/>
    </row>
    <row r="990296" spans="68:68" customFormat="1">
      <c r="BP990296" s="90"/>
    </row>
    <row r="990297" spans="68:68" customFormat="1">
      <c r="BP990297" s="90"/>
    </row>
    <row r="990298" spans="68:68" customFormat="1">
      <c r="BP990298" s="90"/>
    </row>
    <row r="990299" spans="68:68" customFormat="1">
      <c r="BP990299" s="90"/>
    </row>
    <row r="990300" spans="68:68" customFormat="1">
      <c r="BP990300" s="90"/>
    </row>
    <row r="990301" spans="68:68" customFormat="1">
      <c r="BP990301" s="90"/>
    </row>
    <row r="990302" spans="68:68" customFormat="1">
      <c r="BP990302" s="90"/>
    </row>
    <row r="990303" spans="68:68" customFormat="1">
      <c r="BP990303" s="90"/>
    </row>
    <row r="990304" spans="68:68" customFormat="1">
      <c r="BP990304" s="90"/>
    </row>
    <row r="990305" spans="68:68" customFormat="1">
      <c r="BP990305" s="90"/>
    </row>
    <row r="990306" spans="68:68" customFormat="1">
      <c r="BP990306" s="90"/>
    </row>
    <row r="990307" spans="68:68" customFormat="1">
      <c r="BP990307" s="90"/>
    </row>
    <row r="990308" spans="68:68" customFormat="1">
      <c r="BP990308" s="90"/>
    </row>
    <row r="990309" spans="68:68" customFormat="1">
      <c r="BP990309" s="90"/>
    </row>
    <row r="990310" spans="68:68" customFormat="1">
      <c r="BP990310" s="90"/>
    </row>
    <row r="990311" spans="68:68" customFormat="1">
      <c r="BP990311" s="90"/>
    </row>
    <row r="990312" spans="68:68" customFormat="1">
      <c r="BP990312" s="90"/>
    </row>
    <row r="990313" spans="68:68" customFormat="1">
      <c r="BP990313" s="90"/>
    </row>
    <row r="990314" spans="68:68" customFormat="1">
      <c r="BP990314" s="90"/>
    </row>
    <row r="990315" spans="68:68" customFormat="1">
      <c r="BP990315" s="90"/>
    </row>
    <row r="990316" spans="68:68" customFormat="1">
      <c r="BP990316" s="90"/>
    </row>
    <row r="990317" spans="68:68" customFormat="1">
      <c r="BP990317" s="90"/>
    </row>
    <row r="990318" spans="68:68" customFormat="1">
      <c r="BP990318" s="90"/>
    </row>
    <row r="990319" spans="68:68" customFormat="1">
      <c r="BP990319" s="90"/>
    </row>
    <row r="990320" spans="68:68" customFormat="1">
      <c r="BP990320" s="90"/>
    </row>
    <row r="990321" spans="68:68" customFormat="1">
      <c r="BP990321" s="90"/>
    </row>
    <row r="990322" spans="68:68" customFormat="1">
      <c r="BP990322" s="90"/>
    </row>
    <row r="990323" spans="68:68" customFormat="1">
      <c r="BP990323" s="90"/>
    </row>
    <row r="990324" spans="68:68" customFormat="1">
      <c r="BP990324" s="90"/>
    </row>
    <row r="990325" spans="68:68" customFormat="1">
      <c r="BP990325" s="90"/>
    </row>
    <row r="990326" spans="68:68" customFormat="1">
      <c r="BP990326" s="90"/>
    </row>
    <row r="990327" spans="68:68" customFormat="1">
      <c r="BP990327" s="90"/>
    </row>
    <row r="990328" spans="68:68" customFormat="1">
      <c r="BP990328" s="90"/>
    </row>
    <row r="990329" spans="68:68" customFormat="1">
      <c r="BP990329" s="90"/>
    </row>
    <row r="990330" spans="68:68" customFormat="1">
      <c r="BP990330" s="90"/>
    </row>
    <row r="990331" spans="68:68" customFormat="1">
      <c r="BP990331" s="90"/>
    </row>
    <row r="990332" spans="68:68" customFormat="1">
      <c r="BP990332" s="90"/>
    </row>
    <row r="990333" spans="68:68" customFormat="1">
      <c r="BP990333" s="90"/>
    </row>
    <row r="990334" spans="68:68" customFormat="1">
      <c r="BP990334" s="90"/>
    </row>
    <row r="990335" spans="68:68" customFormat="1">
      <c r="BP990335" s="90"/>
    </row>
    <row r="990336" spans="68:68" customFormat="1">
      <c r="BP990336" s="90"/>
    </row>
    <row r="990337" spans="68:68" customFormat="1">
      <c r="BP990337" s="90"/>
    </row>
    <row r="990338" spans="68:68" customFormat="1">
      <c r="BP990338" s="90"/>
    </row>
    <row r="990339" spans="68:68" customFormat="1">
      <c r="BP990339" s="90"/>
    </row>
    <row r="990340" spans="68:68" customFormat="1">
      <c r="BP990340" s="90"/>
    </row>
    <row r="990341" spans="68:68" customFormat="1">
      <c r="BP990341" s="90"/>
    </row>
    <row r="990342" spans="68:68" customFormat="1">
      <c r="BP990342" s="90"/>
    </row>
    <row r="990343" spans="68:68" customFormat="1">
      <c r="BP990343" s="90"/>
    </row>
    <row r="990344" spans="68:68" customFormat="1">
      <c r="BP990344" s="90"/>
    </row>
    <row r="990345" spans="68:68" customFormat="1">
      <c r="BP990345" s="90"/>
    </row>
    <row r="990346" spans="68:68" customFormat="1">
      <c r="BP990346" s="90"/>
    </row>
    <row r="990347" spans="68:68" customFormat="1">
      <c r="BP990347" s="90"/>
    </row>
    <row r="990348" spans="68:68" customFormat="1">
      <c r="BP990348" s="90"/>
    </row>
    <row r="990349" spans="68:68" customFormat="1">
      <c r="BP990349" s="90"/>
    </row>
    <row r="990350" spans="68:68" customFormat="1">
      <c r="BP990350" s="90"/>
    </row>
    <row r="990351" spans="68:68" customFormat="1">
      <c r="BP990351" s="90"/>
    </row>
    <row r="990352" spans="68:68" customFormat="1">
      <c r="BP990352" s="90"/>
    </row>
    <row r="990353" spans="68:68" customFormat="1">
      <c r="BP990353" s="90"/>
    </row>
    <row r="990354" spans="68:68" customFormat="1">
      <c r="BP990354" s="90"/>
    </row>
    <row r="990355" spans="68:68" customFormat="1">
      <c r="BP990355" s="90"/>
    </row>
    <row r="990356" spans="68:68" customFormat="1">
      <c r="BP990356" s="90"/>
    </row>
    <row r="990357" spans="68:68" customFormat="1">
      <c r="BP990357" s="90"/>
    </row>
    <row r="990358" spans="68:68" customFormat="1">
      <c r="BP990358" s="90"/>
    </row>
    <row r="990359" spans="68:68" customFormat="1">
      <c r="BP990359" s="90"/>
    </row>
    <row r="990360" spans="68:68" customFormat="1">
      <c r="BP990360" s="90"/>
    </row>
    <row r="990361" spans="68:68" customFormat="1">
      <c r="BP990361" s="90"/>
    </row>
    <row r="990362" spans="68:68" customFormat="1">
      <c r="BP990362" s="90"/>
    </row>
    <row r="990363" spans="68:68" customFormat="1">
      <c r="BP990363" s="90"/>
    </row>
    <row r="990364" spans="68:68" customFormat="1">
      <c r="BP990364" s="90"/>
    </row>
    <row r="990365" spans="68:68" customFormat="1">
      <c r="BP990365" s="90"/>
    </row>
    <row r="990366" spans="68:68" customFormat="1">
      <c r="BP990366" s="90"/>
    </row>
    <row r="990367" spans="68:68" customFormat="1">
      <c r="BP990367" s="90"/>
    </row>
    <row r="990368" spans="68:68" customFormat="1">
      <c r="BP990368" s="90"/>
    </row>
    <row r="990369" spans="68:68" customFormat="1">
      <c r="BP990369" s="90"/>
    </row>
    <row r="990370" spans="68:68" customFormat="1">
      <c r="BP990370" s="90"/>
    </row>
    <row r="990371" spans="68:68" customFormat="1">
      <c r="BP990371" s="90"/>
    </row>
    <row r="990372" spans="68:68" customFormat="1">
      <c r="BP990372" s="90"/>
    </row>
    <row r="990373" spans="68:68" customFormat="1">
      <c r="BP990373" s="90"/>
    </row>
    <row r="990374" spans="68:68" customFormat="1">
      <c r="BP990374" s="90"/>
    </row>
    <row r="990375" spans="68:68" customFormat="1">
      <c r="BP990375" s="90"/>
    </row>
    <row r="990376" spans="68:68" customFormat="1">
      <c r="BP990376" s="90"/>
    </row>
    <row r="990377" spans="68:68" customFormat="1">
      <c r="BP990377" s="90"/>
    </row>
    <row r="990378" spans="68:68" customFormat="1">
      <c r="BP990378" s="90"/>
    </row>
    <row r="990379" spans="68:68" customFormat="1">
      <c r="BP990379" s="90"/>
    </row>
    <row r="990380" spans="68:68" customFormat="1">
      <c r="BP990380" s="90"/>
    </row>
    <row r="990381" spans="68:68" customFormat="1">
      <c r="BP990381" s="90"/>
    </row>
    <row r="990382" spans="68:68" customFormat="1">
      <c r="BP990382" s="90"/>
    </row>
    <row r="990383" spans="68:68" customFormat="1">
      <c r="BP990383" s="90"/>
    </row>
    <row r="990384" spans="68:68" customFormat="1">
      <c r="BP990384" s="90"/>
    </row>
    <row r="990385" spans="68:68" customFormat="1">
      <c r="BP990385" s="90"/>
    </row>
    <row r="990386" spans="68:68" customFormat="1">
      <c r="BP990386" s="90"/>
    </row>
    <row r="990387" spans="68:68" customFormat="1">
      <c r="BP990387" s="90"/>
    </row>
    <row r="990388" spans="68:68" customFormat="1">
      <c r="BP990388" s="90"/>
    </row>
    <row r="990389" spans="68:68" customFormat="1">
      <c r="BP990389" s="90"/>
    </row>
    <row r="990390" spans="68:68" customFormat="1">
      <c r="BP990390" s="90"/>
    </row>
    <row r="990391" spans="68:68" customFormat="1">
      <c r="BP990391" s="90"/>
    </row>
    <row r="990392" spans="68:68" customFormat="1">
      <c r="BP990392" s="90"/>
    </row>
    <row r="990393" spans="68:68" customFormat="1">
      <c r="BP990393" s="90"/>
    </row>
    <row r="990394" spans="68:68" customFormat="1">
      <c r="BP990394" s="90"/>
    </row>
    <row r="990395" spans="68:68" customFormat="1">
      <c r="BP990395" s="90"/>
    </row>
    <row r="990396" spans="68:68" customFormat="1">
      <c r="BP990396" s="90"/>
    </row>
    <row r="990397" spans="68:68" customFormat="1">
      <c r="BP990397" s="90"/>
    </row>
    <row r="990398" spans="68:68" customFormat="1">
      <c r="BP990398" s="90"/>
    </row>
    <row r="990399" spans="68:68" customFormat="1">
      <c r="BP990399" s="90"/>
    </row>
    <row r="990400" spans="68:68" customFormat="1">
      <c r="BP990400" s="90"/>
    </row>
    <row r="990401" spans="68:68" customFormat="1">
      <c r="BP990401" s="90"/>
    </row>
    <row r="990402" spans="68:68" customFormat="1">
      <c r="BP990402" s="90"/>
    </row>
    <row r="990403" spans="68:68" customFormat="1">
      <c r="BP990403" s="90"/>
    </row>
    <row r="990404" spans="68:68" customFormat="1">
      <c r="BP990404" s="90"/>
    </row>
    <row r="990405" spans="68:68" customFormat="1">
      <c r="BP990405" s="90"/>
    </row>
    <row r="990406" spans="68:68" customFormat="1">
      <c r="BP990406" s="90"/>
    </row>
    <row r="990407" spans="68:68" customFormat="1">
      <c r="BP990407" s="90"/>
    </row>
    <row r="990408" spans="68:68" customFormat="1">
      <c r="BP990408" s="90"/>
    </row>
    <row r="990409" spans="68:68" customFormat="1">
      <c r="BP990409" s="90"/>
    </row>
    <row r="990410" spans="68:68" customFormat="1">
      <c r="BP990410" s="90"/>
    </row>
    <row r="990411" spans="68:68" customFormat="1">
      <c r="BP990411" s="90"/>
    </row>
    <row r="990412" spans="68:68" customFormat="1">
      <c r="BP990412" s="90"/>
    </row>
    <row r="990413" spans="68:68" customFormat="1">
      <c r="BP990413" s="90"/>
    </row>
    <row r="990414" spans="68:68" customFormat="1">
      <c r="BP990414" s="90"/>
    </row>
    <row r="990415" spans="68:68" customFormat="1">
      <c r="BP990415" s="90"/>
    </row>
    <row r="990416" spans="68:68" customFormat="1">
      <c r="BP990416" s="90"/>
    </row>
    <row r="990417" spans="68:68" customFormat="1">
      <c r="BP990417" s="90"/>
    </row>
    <row r="990418" spans="68:68" customFormat="1">
      <c r="BP990418" s="90"/>
    </row>
    <row r="990419" spans="68:68" customFormat="1">
      <c r="BP990419" s="90"/>
    </row>
    <row r="990420" spans="68:68" customFormat="1">
      <c r="BP990420" s="90"/>
    </row>
    <row r="990421" spans="68:68" customFormat="1">
      <c r="BP990421" s="90"/>
    </row>
    <row r="990422" spans="68:68" customFormat="1">
      <c r="BP990422" s="90"/>
    </row>
    <row r="990423" spans="68:68" customFormat="1">
      <c r="BP990423" s="90"/>
    </row>
    <row r="990424" spans="68:68" customFormat="1">
      <c r="BP990424" s="90"/>
    </row>
    <row r="990425" spans="68:68" customFormat="1">
      <c r="BP990425" s="90"/>
    </row>
    <row r="990426" spans="68:68" customFormat="1">
      <c r="BP990426" s="90"/>
    </row>
    <row r="990427" spans="68:68" customFormat="1">
      <c r="BP990427" s="90"/>
    </row>
    <row r="990428" spans="68:68" customFormat="1">
      <c r="BP990428" s="90"/>
    </row>
    <row r="990429" spans="68:68" customFormat="1">
      <c r="BP990429" s="90"/>
    </row>
    <row r="990430" spans="68:68" customFormat="1">
      <c r="BP990430" s="90"/>
    </row>
    <row r="990431" spans="68:68" customFormat="1">
      <c r="BP990431" s="90"/>
    </row>
    <row r="990432" spans="68:68" customFormat="1">
      <c r="BP990432" s="90"/>
    </row>
    <row r="990433" spans="68:68" customFormat="1">
      <c r="BP990433" s="90"/>
    </row>
    <row r="990434" spans="68:68" customFormat="1">
      <c r="BP990434" s="90"/>
    </row>
    <row r="990435" spans="68:68" customFormat="1">
      <c r="BP990435" s="90"/>
    </row>
    <row r="990436" spans="68:68" customFormat="1">
      <c r="BP990436" s="90"/>
    </row>
    <row r="990437" spans="68:68" customFormat="1">
      <c r="BP990437" s="90"/>
    </row>
    <row r="990438" spans="68:68" customFormat="1">
      <c r="BP990438" s="90"/>
    </row>
    <row r="990439" spans="68:68" customFormat="1">
      <c r="BP990439" s="90"/>
    </row>
    <row r="990440" spans="68:68" customFormat="1">
      <c r="BP990440" s="90"/>
    </row>
    <row r="990441" spans="68:68" customFormat="1">
      <c r="BP990441" s="90"/>
    </row>
    <row r="990442" spans="68:68" customFormat="1">
      <c r="BP990442" s="90"/>
    </row>
    <row r="990443" spans="68:68" customFormat="1">
      <c r="BP990443" s="90"/>
    </row>
    <row r="990444" spans="68:68" customFormat="1">
      <c r="BP990444" s="90"/>
    </row>
    <row r="990445" spans="68:68" customFormat="1">
      <c r="BP990445" s="90"/>
    </row>
    <row r="990446" spans="68:68" customFormat="1">
      <c r="BP990446" s="90"/>
    </row>
    <row r="990447" spans="68:68" customFormat="1">
      <c r="BP990447" s="90"/>
    </row>
    <row r="990448" spans="68:68" customFormat="1">
      <c r="BP990448" s="90"/>
    </row>
    <row r="990449" spans="68:68" customFormat="1">
      <c r="BP990449" s="90"/>
    </row>
    <row r="990450" spans="68:68" customFormat="1">
      <c r="BP990450" s="90"/>
    </row>
    <row r="990451" spans="68:68" customFormat="1">
      <c r="BP990451" s="90"/>
    </row>
    <row r="990452" spans="68:68" customFormat="1">
      <c r="BP990452" s="90"/>
    </row>
    <row r="990453" spans="68:68" customFormat="1">
      <c r="BP990453" s="90"/>
    </row>
    <row r="990454" spans="68:68" customFormat="1">
      <c r="BP990454" s="90"/>
    </row>
    <row r="990455" spans="68:68" customFormat="1">
      <c r="BP990455" s="90"/>
    </row>
    <row r="990456" spans="68:68" customFormat="1">
      <c r="BP990456" s="90"/>
    </row>
    <row r="990457" spans="68:68" customFormat="1">
      <c r="BP990457" s="90"/>
    </row>
    <row r="990458" spans="68:68" customFormat="1">
      <c r="BP990458" s="90"/>
    </row>
    <row r="990459" spans="68:68" customFormat="1">
      <c r="BP990459" s="90"/>
    </row>
    <row r="990460" spans="68:68" customFormat="1">
      <c r="BP990460" s="90"/>
    </row>
    <row r="990461" spans="68:68" customFormat="1">
      <c r="BP990461" s="90"/>
    </row>
    <row r="990462" spans="68:68" customFormat="1">
      <c r="BP990462" s="90"/>
    </row>
    <row r="990463" spans="68:68" customFormat="1">
      <c r="BP990463" s="90"/>
    </row>
    <row r="990464" spans="68:68" customFormat="1">
      <c r="BP990464" s="90"/>
    </row>
    <row r="990465" spans="68:68" customFormat="1">
      <c r="BP990465" s="90"/>
    </row>
    <row r="990466" spans="68:68" customFormat="1">
      <c r="BP990466" s="90"/>
    </row>
    <row r="990467" spans="68:68" customFormat="1">
      <c r="BP990467" s="90"/>
    </row>
    <row r="990468" spans="68:68" customFormat="1">
      <c r="BP990468" s="90"/>
    </row>
    <row r="990469" spans="68:68" customFormat="1">
      <c r="BP990469" s="90"/>
    </row>
    <row r="990470" spans="68:68" customFormat="1">
      <c r="BP990470" s="90"/>
    </row>
    <row r="990471" spans="68:68" customFormat="1">
      <c r="BP990471" s="90"/>
    </row>
    <row r="990472" spans="68:68" customFormat="1">
      <c r="BP990472" s="90"/>
    </row>
    <row r="990473" spans="68:68" customFormat="1">
      <c r="BP990473" s="90"/>
    </row>
    <row r="990474" spans="68:68" customFormat="1">
      <c r="BP990474" s="90"/>
    </row>
    <row r="990475" spans="68:68" customFormat="1">
      <c r="BP990475" s="90"/>
    </row>
    <row r="990476" spans="68:68" customFormat="1">
      <c r="BP990476" s="90"/>
    </row>
    <row r="990477" spans="68:68" customFormat="1">
      <c r="BP990477" s="90"/>
    </row>
    <row r="990478" spans="68:68" customFormat="1">
      <c r="BP990478" s="90"/>
    </row>
    <row r="990479" spans="68:68" customFormat="1">
      <c r="BP990479" s="90"/>
    </row>
    <row r="990480" spans="68:68" customFormat="1">
      <c r="BP990480" s="90"/>
    </row>
    <row r="990481" spans="68:68" customFormat="1">
      <c r="BP990481" s="90"/>
    </row>
    <row r="990482" spans="68:68" customFormat="1">
      <c r="BP990482" s="90"/>
    </row>
    <row r="990483" spans="68:68" customFormat="1">
      <c r="BP990483" s="90"/>
    </row>
    <row r="990484" spans="68:68" customFormat="1">
      <c r="BP990484" s="90"/>
    </row>
    <row r="990485" spans="68:68" customFormat="1">
      <c r="BP990485" s="90"/>
    </row>
    <row r="990486" spans="68:68" customFormat="1">
      <c r="BP990486" s="90"/>
    </row>
    <row r="990487" spans="68:68" customFormat="1">
      <c r="BP990487" s="90"/>
    </row>
    <row r="990488" spans="68:68" customFormat="1">
      <c r="BP990488" s="90"/>
    </row>
    <row r="990489" spans="68:68" customFormat="1">
      <c r="BP990489" s="90"/>
    </row>
    <row r="990490" spans="68:68" customFormat="1">
      <c r="BP990490" s="90"/>
    </row>
    <row r="990491" spans="68:68" customFormat="1">
      <c r="BP990491" s="90"/>
    </row>
    <row r="990492" spans="68:68" customFormat="1">
      <c r="BP990492" s="90"/>
    </row>
    <row r="990493" spans="68:68" customFormat="1">
      <c r="BP990493" s="90"/>
    </row>
    <row r="990494" spans="68:68" customFormat="1">
      <c r="BP990494" s="90"/>
    </row>
    <row r="990495" spans="68:68" customFormat="1">
      <c r="BP990495" s="90"/>
    </row>
    <row r="990496" spans="68:68" customFormat="1">
      <c r="BP990496" s="90"/>
    </row>
    <row r="990497" spans="68:68" customFormat="1">
      <c r="BP990497" s="90"/>
    </row>
    <row r="990498" spans="68:68" customFormat="1">
      <c r="BP990498" s="90"/>
    </row>
    <row r="990499" spans="68:68" customFormat="1">
      <c r="BP990499" s="90"/>
    </row>
    <row r="990500" spans="68:68" customFormat="1">
      <c r="BP990500" s="90"/>
    </row>
    <row r="990501" spans="68:68" customFormat="1">
      <c r="BP990501" s="90"/>
    </row>
    <row r="990502" spans="68:68" customFormat="1">
      <c r="BP990502" s="90"/>
    </row>
    <row r="990503" spans="68:68" customFormat="1">
      <c r="BP990503" s="90"/>
    </row>
    <row r="990504" spans="68:68" customFormat="1">
      <c r="BP990504" s="90"/>
    </row>
    <row r="990505" spans="68:68" customFormat="1">
      <c r="BP990505" s="90"/>
    </row>
    <row r="990506" spans="68:68" customFormat="1">
      <c r="BP990506" s="90"/>
    </row>
    <row r="990507" spans="68:68" customFormat="1">
      <c r="BP990507" s="90"/>
    </row>
    <row r="990508" spans="68:68" customFormat="1">
      <c r="BP990508" s="90"/>
    </row>
    <row r="990509" spans="68:68" customFormat="1">
      <c r="BP990509" s="90"/>
    </row>
    <row r="990510" spans="68:68" customFormat="1">
      <c r="BP990510" s="90"/>
    </row>
    <row r="990511" spans="68:68" customFormat="1">
      <c r="BP990511" s="90"/>
    </row>
    <row r="990512" spans="68:68" customFormat="1">
      <c r="BP990512" s="90"/>
    </row>
    <row r="990513" spans="68:68" customFormat="1">
      <c r="BP990513" s="90"/>
    </row>
    <row r="990514" spans="68:68" customFormat="1">
      <c r="BP990514" s="90"/>
    </row>
    <row r="990515" spans="68:68" customFormat="1">
      <c r="BP990515" s="90"/>
    </row>
    <row r="990516" spans="68:68" customFormat="1">
      <c r="BP990516" s="90"/>
    </row>
    <row r="990517" spans="68:68" customFormat="1">
      <c r="BP990517" s="90"/>
    </row>
    <row r="990518" spans="68:68" customFormat="1">
      <c r="BP990518" s="90"/>
    </row>
    <row r="990519" spans="68:68" customFormat="1">
      <c r="BP990519" s="90"/>
    </row>
    <row r="990520" spans="68:68" customFormat="1">
      <c r="BP990520" s="90"/>
    </row>
    <row r="990521" spans="68:68" customFormat="1">
      <c r="BP990521" s="90"/>
    </row>
    <row r="990522" spans="68:68" customFormat="1">
      <c r="BP990522" s="90"/>
    </row>
    <row r="990523" spans="68:68" customFormat="1">
      <c r="BP990523" s="90"/>
    </row>
    <row r="990524" spans="68:68" customFormat="1">
      <c r="BP990524" s="90"/>
    </row>
    <row r="990525" spans="68:68" customFormat="1">
      <c r="BP990525" s="90"/>
    </row>
    <row r="990526" spans="68:68" customFormat="1">
      <c r="BP990526" s="90"/>
    </row>
    <row r="990527" spans="68:68" customFormat="1">
      <c r="BP990527" s="90"/>
    </row>
    <row r="990528" spans="68:68" customFormat="1">
      <c r="BP990528" s="90"/>
    </row>
    <row r="990529" spans="68:68" customFormat="1">
      <c r="BP990529" s="90"/>
    </row>
    <row r="990530" spans="68:68" customFormat="1">
      <c r="BP990530" s="90"/>
    </row>
    <row r="990531" spans="68:68" customFormat="1">
      <c r="BP990531" s="90"/>
    </row>
    <row r="990532" spans="68:68" customFormat="1">
      <c r="BP990532" s="90"/>
    </row>
    <row r="990533" spans="68:68" customFormat="1">
      <c r="BP990533" s="90"/>
    </row>
    <row r="990534" spans="68:68" customFormat="1">
      <c r="BP990534" s="90"/>
    </row>
    <row r="990535" spans="68:68" customFormat="1">
      <c r="BP990535" s="90"/>
    </row>
    <row r="990536" spans="68:68" customFormat="1">
      <c r="BP990536" s="90"/>
    </row>
    <row r="990537" spans="68:68" customFormat="1">
      <c r="BP990537" s="90"/>
    </row>
    <row r="990538" spans="68:68" customFormat="1">
      <c r="BP990538" s="90"/>
    </row>
    <row r="990539" spans="68:68" customFormat="1">
      <c r="BP990539" s="90"/>
    </row>
    <row r="990540" spans="68:68" customFormat="1">
      <c r="BP990540" s="90"/>
    </row>
    <row r="990541" spans="68:68" customFormat="1">
      <c r="BP990541" s="90"/>
    </row>
    <row r="990542" spans="68:68" customFormat="1">
      <c r="BP990542" s="90"/>
    </row>
    <row r="990543" spans="68:68" customFormat="1">
      <c r="BP990543" s="90"/>
    </row>
    <row r="990544" spans="68:68" customFormat="1">
      <c r="BP990544" s="90"/>
    </row>
    <row r="990545" spans="68:68" customFormat="1">
      <c r="BP990545" s="90"/>
    </row>
    <row r="990546" spans="68:68" customFormat="1">
      <c r="BP990546" s="90"/>
    </row>
    <row r="990547" spans="68:68" customFormat="1">
      <c r="BP990547" s="90"/>
    </row>
    <row r="990548" spans="68:68" customFormat="1">
      <c r="BP990548" s="90"/>
    </row>
    <row r="990549" spans="68:68" customFormat="1">
      <c r="BP990549" s="90"/>
    </row>
    <row r="990550" spans="68:68" customFormat="1">
      <c r="BP990550" s="90"/>
    </row>
    <row r="990551" spans="68:68" customFormat="1">
      <c r="BP990551" s="90"/>
    </row>
    <row r="990552" spans="68:68" customFormat="1">
      <c r="BP990552" s="90"/>
    </row>
    <row r="990553" spans="68:68" customFormat="1">
      <c r="BP990553" s="90"/>
    </row>
    <row r="990554" spans="68:68" customFormat="1">
      <c r="BP990554" s="90"/>
    </row>
    <row r="990555" spans="68:68" customFormat="1">
      <c r="BP990555" s="90"/>
    </row>
    <row r="990556" spans="68:68" customFormat="1">
      <c r="BP990556" s="90"/>
    </row>
    <row r="990557" spans="68:68" customFormat="1">
      <c r="BP990557" s="90"/>
    </row>
    <row r="990558" spans="68:68" customFormat="1">
      <c r="BP990558" s="90"/>
    </row>
    <row r="990559" spans="68:68" customFormat="1">
      <c r="BP990559" s="90"/>
    </row>
    <row r="990560" spans="68:68" customFormat="1">
      <c r="BP990560" s="90"/>
    </row>
    <row r="990561" spans="68:68" customFormat="1">
      <c r="BP990561" s="90"/>
    </row>
    <row r="990562" spans="68:68" customFormat="1">
      <c r="BP990562" s="90"/>
    </row>
    <row r="990563" spans="68:68" customFormat="1">
      <c r="BP990563" s="90"/>
    </row>
    <row r="990564" spans="68:68" customFormat="1">
      <c r="BP990564" s="90"/>
    </row>
    <row r="990565" spans="68:68" customFormat="1">
      <c r="BP990565" s="90"/>
    </row>
    <row r="990566" spans="68:68" customFormat="1">
      <c r="BP990566" s="90"/>
    </row>
    <row r="990567" spans="68:68" customFormat="1">
      <c r="BP990567" s="90"/>
    </row>
    <row r="990568" spans="68:68" customFormat="1">
      <c r="BP990568" s="90"/>
    </row>
    <row r="990569" spans="68:68" customFormat="1">
      <c r="BP990569" s="90"/>
    </row>
    <row r="990570" spans="68:68" customFormat="1">
      <c r="BP990570" s="90"/>
    </row>
    <row r="990571" spans="68:68" customFormat="1">
      <c r="BP990571" s="90"/>
    </row>
    <row r="990572" spans="68:68" customFormat="1">
      <c r="BP990572" s="90"/>
    </row>
    <row r="990573" spans="68:68" customFormat="1">
      <c r="BP990573" s="90"/>
    </row>
    <row r="990574" spans="68:68" customFormat="1">
      <c r="BP990574" s="90"/>
    </row>
    <row r="990575" spans="68:68" customFormat="1">
      <c r="BP990575" s="90"/>
    </row>
    <row r="990576" spans="68:68" customFormat="1">
      <c r="BP990576" s="90"/>
    </row>
    <row r="990577" spans="68:68" customFormat="1">
      <c r="BP990577" s="90"/>
    </row>
    <row r="990578" spans="68:68" customFormat="1">
      <c r="BP990578" s="90"/>
    </row>
    <row r="990579" spans="68:68" customFormat="1">
      <c r="BP990579" s="90"/>
    </row>
    <row r="990580" spans="68:68" customFormat="1">
      <c r="BP990580" s="90"/>
    </row>
    <row r="990581" spans="68:68" customFormat="1">
      <c r="BP990581" s="90"/>
    </row>
    <row r="990582" spans="68:68" customFormat="1">
      <c r="BP990582" s="90"/>
    </row>
    <row r="990583" spans="68:68" customFormat="1">
      <c r="BP990583" s="90"/>
    </row>
    <row r="990584" spans="68:68" customFormat="1">
      <c r="BP990584" s="90"/>
    </row>
    <row r="990585" spans="68:68" customFormat="1">
      <c r="BP990585" s="90"/>
    </row>
    <row r="990586" spans="68:68" customFormat="1">
      <c r="BP990586" s="90"/>
    </row>
    <row r="990587" spans="68:68" customFormat="1">
      <c r="BP990587" s="90"/>
    </row>
    <row r="990588" spans="68:68" customFormat="1">
      <c r="BP990588" s="90"/>
    </row>
    <row r="990589" spans="68:68" customFormat="1">
      <c r="BP990589" s="90"/>
    </row>
    <row r="990590" spans="68:68" customFormat="1">
      <c r="BP990590" s="90"/>
    </row>
    <row r="990591" spans="68:68" customFormat="1">
      <c r="BP990591" s="90"/>
    </row>
    <row r="990592" spans="68:68" customFormat="1">
      <c r="BP990592" s="90"/>
    </row>
    <row r="990593" spans="68:68" customFormat="1">
      <c r="BP990593" s="90"/>
    </row>
    <row r="990594" spans="68:68" customFormat="1">
      <c r="BP990594" s="90"/>
    </row>
    <row r="990595" spans="68:68" customFormat="1">
      <c r="BP990595" s="90"/>
    </row>
    <row r="990596" spans="68:68" customFormat="1">
      <c r="BP990596" s="90"/>
    </row>
    <row r="990597" spans="68:68" customFormat="1">
      <c r="BP990597" s="90"/>
    </row>
    <row r="990598" spans="68:68" customFormat="1">
      <c r="BP990598" s="90"/>
    </row>
    <row r="990599" spans="68:68" customFormat="1">
      <c r="BP990599" s="90"/>
    </row>
    <row r="990600" spans="68:68" customFormat="1">
      <c r="BP990600" s="90"/>
    </row>
    <row r="990601" spans="68:68" customFormat="1">
      <c r="BP990601" s="90"/>
    </row>
    <row r="990602" spans="68:68" customFormat="1">
      <c r="BP990602" s="90"/>
    </row>
    <row r="990603" spans="68:68" customFormat="1">
      <c r="BP990603" s="90"/>
    </row>
    <row r="990604" spans="68:68" customFormat="1">
      <c r="BP990604" s="90"/>
    </row>
    <row r="990605" spans="68:68" customFormat="1">
      <c r="BP990605" s="90"/>
    </row>
    <row r="990606" spans="68:68" customFormat="1">
      <c r="BP990606" s="90"/>
    </row>
    <row r="990607" spans="68:68" customFormat="1">
      <c r="BP990607" s="90"/>
    </row>
    <row r="990608" spans="68:68" customFormat="1">
      <c r="BP990608" s="90"/>
    </row>
    <row r="990609" spans="68:68" customFormat="1">
      <c r="BP990609" s="90"/>
    </row>
    <row r="990610" spans="68:68" customFormat="1">
      <c r="BP990610" s="90"/>
    </row>
    <row r="990611" spans="68:68" customFormat="1">
      <c r="BP990611" s="90"/>
    </row>
    <row r="990612" spans="68:68" customFormat="1">
      <c r="BP990612" s="90"/>
    </row>
    <row r="990613" spans="68:68" customFormat="1">
      <c r="BP990613" s="90"/>
    </row>
    <row r="990614" spans="68:68" customFormat="1">
      <c r="BP990614" s="90"/>
    </row>
    <row r="990615" spans="68:68" customFormat="1">
      <c r="BP990615" s="90"/>
    </row>
    <row r="990616" spans="68:68" customFormat="1">
      <c r="BP990616" s="90"/>
    </row>
    <row r="990617" spans="68:68" customFormat="1">
      <c r="BP990617" s="90"/>
    </row>
    <row r="990618" spans="68:68" customFormat="1">
      <c r="BP990618" s="90"/>
    </row>
    <row r="990619" spans="68:68" customFormat="1">
      <c r="BP990619" s="90"/>
    </row>
    <row r="990620" spans="68:68" customFormat="1">
      <c r="BP990620" s="90"/>
    </row>
    <row r="990621" spans="68:68" customFormat="1">
      <c r="BP990621" s="90"/>
    </row>
    <row r="990622" spans="68:68" customFormat="1">
      <c r="BP990622" s="90"/>
    </row>
    <row r="990623" spans="68:68" customFormat="1">
      <c r="BP990623" s="90"/>
    </row>
    <row r="990624" spans="68:68" customFormat="1">
      <c r="BP990624" s="90"/>
    </row>
    <row r="990625" spans="68:68" customFormat="1">
      <c r="BP990625" s="90"/>
    </row>
    <row r="990626" spans="68:68" customFormat="1">
      <c r="BP990626" s="90"/>
    </row>
    <row r="990627" spans="68:68" customFormat="1">
      <c r="BP990627" s="90"/>
    </row>
    <row r="990628" spans="68:68" customFormat="1">
      <c r="BP990628" s="90"/>
    </row>
    <row r="990629" spans="68:68" customFormat="1">
      <c r="BP990629" s="90"/>
    </row>
    <row r="990630" spans="68:68" customFormat="1">
      <c r="BP990630" s="90"/>
    </row>
    <row r="990631" spans="68:68" customFormat="1">
      <c r="BP990631" s="90"/>
    </row>
    <row r="990632" spans="68:68" customFormat="1">
      <c r="BP990632" s="90"/>
    </row>
    <row r="990633" spans="68:68" customFormat="1">
      <c r="BP990633" s="90"/>
    </row>
    <row r="990634" spans="68:68" customFormat="1">
      <c r="BP990634" s="90"/>
    </row>
    <row r="990635" spans="68:68" customFormat="1">
      <c r="BP990635" s="90"/>
    </row>
    <row r="990636" spans="68:68" customFormat="1">
      <c r="BP990636" s="90"/>
    </row>
    <row r="990637" spans="68:68" customFormat="1">
      <c r="BP990637" s="90"/>
    </row>
    <row r="990638" spans="68:68" customFormat="1">
      <c r="BP990638" s="90"/>
    </row>
    <row r="990639" spans="68:68" customFormat="1">
      <c r="BP990639" s="90"/>
    </row>
    <row r="990640" spans="68:68" customFormat="1">
      <c r="BP990640" s="90"/>
    </row>
    <row r="990641" spans="68:68" customFormat="1">
      <c r="BP990641" s="90"/>
    </row>
    <row r="990642" spans="68:68" customFormat="1">
      <c r="BP990642" s="90"/>
    </row>
    <row r="990643" spans="68:68" customFormat="1">
      <c r="BP990643" s="90"/>
    </row>
    <row r="990644" spans="68:68" customFormat="1">
      <c r="BP990644" s="90"/>
    </row>
    <row r="990645" spans="68:68" customFormat="1">
      <c r="BP990645" s="90"/>
    </row>
    <row r="990646" spans="68:68" customFormat="1">
      <c r="BP990646" s="90"/>
    </row>
    <row r="990647" spans="68:68" customFormat="1">
      <c r="BP990647" s="90"/>
    </row>
    <row r="990648" spans="68:68" customFormat="1">
      <c r="BP990648" s="90"/>
    </row>
    <row r="990649" spans="68:68" customFormat="1">
      <c r="BP990649" s="90"/>
    </row>
    <row r="990650" spans="68:68" customFormat="1">
      <c r="BP990650" s="90"/>
    </row>
    <row r="990651" spans="68:68" customFormat="1">
      <c r="BP990651" s="90"/>
    </row>
    <row r="990652" spans="68:68" customFormat="1">
      <c r="BP990652" s="90"/>
    </row>
    <row r="990653" spans="68:68" customFormat="1">
      <c r="BP990653" s="90"/>
    </row>
    <row r="990654" spans="68:68" customFormat="1">
      <c r="BP990654" s="90"/>
    </row>
    <row r="990655" spans="68:68" customFormat="1">
      <c r="BP990655" s="90"/>
    </row>
    <row r="990656" spans="68:68" customFormat="1">
      <c r="BP990656" s="90"/>
    </row>
    <row r="990657" spans="68:68" customFormat="1">
      <c r="BP990657" s="90"/>
    </row>
    <row r="990658" spans="68:68" customFormat="1">
      <c r="BP990658" s="90"/>
    </row>
    <row r="990659" spans="68:68" customFormat="1">
      <c r="BP990659" s="90"/>
    </row>
    <row r="990660" spans="68:68" customFormat="1">
      <c r="BP990660" s="90"/>
    </row>
    <row r="990661" spans="68:68" customFormat="1">
      <c r="BP990661" s="90"/>
    </row>
    <row r="990662" spans="68:68" customFormat="1">
      <c r="BP990662" s="90"/>
    </row>
    <row r="990663" spans="68:68" customFormat="1">
      <c r="BP990663" s="90"/>
    </row>
    <row r="990664" spans="68:68" customFormat="1">
      <c r="BP990664" s="90"/>
    </row>
    <row r="990665" spans="68:68" customFormat="1">
      <c r="BP990665" s="90"/>
    </row>
    <row r="990666" spans="68:68" customFormat="1">
      <c r="BP990666" s="90"/>
    </row>
    <row r="990667" spans="68:68" customFormat="1">
      <c r="BP990667" s="90"/>
    </row>
    <row r="990668" spans="68:68" customFormat="1">
      <c r="BP990668" s="90"/>
    </row>
    <row r="990669" spans="68:68" customFormat="1">
      <c r="BP990669" s="90"/>
    </row>
    <row r="990670" spans="68:68" customFormat="1">
      <c r="BP990670" s="90"/>
    </row>
    <row r="990671" spans="68:68" customFormat="1">
      <c r="BP990671" s="90"/>
    </row>
    <row r="990672" spans="68:68" customFormat="1">
      <c r="BP990672" s="90"/>
    </row>
    <row r="990673" spans="68:68" customFormat="1">
      <c r="BP990673" s="90"/>
    </row>
    <row r="990674" spans="68:68" customFormat="1">
      <c r="BP990674" s="90"/>
    </row>
    <row r="990675" spans="68:68" customFormat="1">
      <c r="BP990675" s="90"/>
    </row>
    <row r="990676" spans="68:68" customFormat="1">
      <c r="BP990676" s="90"/>
    </row>
    <row r="990677" spans="68:68" customFormat="1">
      <c r="BP990677" s="90"/>
    </row>
    <row r="990678" spans="68:68" customFormat="1">
      <c r="BP990678" s="90"/>
    </row>
    <row r="990679" spans="68:68" customFormat="1">
      <c r="BP990679" s="90"/>
    </row>
    <row r="990680" spans="68:68" customFormat="1">
      <c r="BP990680" s="90"/>
    </row>
    <row r="990681" spans="68:68" customFormat="1">
      <c r="BP990681" s="90"/>
    </row>
    <row r="990682" spans="68:68" customFormat="1">
      <c r="BP990682" s="90"/>
    </row>
    <row r="990683" spans="68:68" customFormat="1">
      <c r="BP990683" s="90"/>
    </row>
    <row r="990684" spans="68:68" customFormat="1">
      <c r="BP990684" s="90"/>
    </row>
    <row r="990685" spans="68:68" customFormat="1">
      <c r="BP990685" s="90"/>
    </row>
    <row r="990686" spans="68:68" customFormat="1">
      <c r="BP990686" s="90"/>
    </row>
    <row r="990687" spans="68:68" customFormat="1">
      <c r="BP990687" s="90"/>
    </row>
    <row r="990688" spans="68:68" customFormat="1">
      <c r="BP990688" s="90"/>
    </row>
    <row r="990689" spans="68:68" customFormat="1">
      <c r="BP990689" s="90"/>
    </row>
    <row r="990690" spans="68:68" customFormat="1">
      <c r="BP990690" s="90"/>
    </row>
    <row r="990691" spans="68:68" customFormat="1">
      <c r="BP990691" s="90"/>
    </row>
    <row r="990692" spans="68:68" customFormat="1">
      <c r="BP990692" s="90"/>
    </row>
    <row r="990693" spans="68:68" customFormat="1">
      <c r="BP990693" s="90"/>
    </row>
    <row r="990694" spans="68:68" customFormat="1">
      <c r="BP990694" s="90"/>
    </row>
    <row r="990695" spans="68:68" customFormat="1">
      <c r="BP990695" s="90"/>
    </row>
    <row r="990696" spans="68:68" customFormat="1">
      <c r="BP990696" s="90"/>
    </row>
    <row r="990697" spans="68:68" customFormat="1">
      <c r="BP990697" s="90"/>
    </row>
    <row r="990698" spans="68:68" customFormat="1">
      <c r="BP990698" s="90"/>
    </row>
    <row r="990699" spans="68:68" customFormat="1">
      <c r="BP990699" s="90"/>
    </row>
    <row r="990700" spans="68:68" customFormat="1">
      <c r="BP990700" s="90"/>
    </row>
    <row r="990701" spans="68:68" customFormat="1">
      <c r="BP990701" s="90"/>
    </row>
    <row r="990702" spans="68:68" customFormat="1">
      <c r="BP990702" s="90"/>
    </row>
    <row r="990703" spans="68:68" customFormat="1">
      <c r="BP990703" s="90"/>
    </row>
    <row r="990704" spans="68:68" customFormat="1">
      <c r="BP990704" s="90"/>
    </row>
    <row r="990705" spans="68:68" customFormat="1">
      <c r="BP990705" s="90"/>
    </row>
    <row r="990706" spans="68:68" customFormat="1">
      <c r="BP990706" s="90"/>
    </row>
    <row r="990707" spans="68:68" customFormat="1">
      <c r="BP990707" s="90"/>
    </row>
    <row r="990708" spans="68:68" customFormat="1">
      <c r="BP990708" s="90"/>
    </row>
    <row r="990709" spans="68:68" customFormat="1">
      <c r="BP990709" s="90"/>
    </row>
    <row r="990710" spans="68:68" customFormat="1">
      <c r="BP990710" s="90"/>
    </row>
    <row r="990711" spans="68:68" customFormat="1">
      <c r="BP990711" s="90"/>
    </row>
    <row r="990712" spans="68:68" customFormat="1">
      <c r="BP990712" s="90"/>
    </row>
    <row r="990713" spans="68:68" customFormat="1">
      <c r="BP990713" s="90"/>
    </row>
    <row r="990714" spans="68:68" customFormat="1">
      <c r="BP990714" s="90"/>
    </row>
    <row r="990715" spans="68:68" customFormat="1">
      <c r="BP990715" s="90"/>
    </row>
    <row r="990716" spans="68:68" customFormat="1">
      <c r="BP990716" s="90"/>
    </row>
    <row r="990717" spans="68:68" customFormat="1">
      <c r="BP990717" s="90"/>
    </row>
    <row r="990718" spans="68:68" customFormat="1">
      <c r="BP990718" s="90"/>
    </row>
    <row r="990719" spans="68:68" customFormat="1">
      <c r="BP990719" s="90"/>
    </row>
    <row r="990720" spans="68:68" customFormat="1">
      <c r="BP990720" s="90"/>
    </row>
    <row r="990721" spans="68:68" customFormat="1">
      <c r="BP990721" s="90"/>
    </row>
    <row r="990722" spans="68:68" customFormat="1">
      <c r="BP990722" s="90"/>
    </row>
    <row r="990723" spans="68:68" customFormat="1">
      <c r="BP990723" s="90"/>
    </row>
    <row r="990724" spans="68:68" customFormat="1">
      <c r="BP990724" s="90"/>
    </row>
    <row r="990725" spans="68:68" customFormat="1">
      <c r="BP990725" s="90"/>
    </row>
    <row r="990726" spans="68:68" customFormat="1">
      <c r="BP990726" s="90"/>
    </row>
    <row r="990727" spans="68:68" customFormat="1">
      <c r="BP990727" s="90"/>
    </row>
    <row r="990728" spans="68:68" customFormat="1">
      <c r="BP990728" s="90"/>
    </row>
    <row r="990729" spans="68:68" customFormat="1">
      <c r="BP990729" s="90"/>
    </row>
    <row r="990730" spans="68:68" customFormat="1">
      <c r="BP990730" s="90"/>
    </row>
    <row r="990731" spans="68:68" customFormat="1">
      <c r="BP990731" s="90"/>
    </row>
    <row r="990732" spans="68:68" customFormat="1">
      <c r="BP990732" s="90"/>
    </row>
    <row r="990733" spans="68:68" customFormat="1">
      <c r="BP990733" s="90"/>
    </row>
    <row r="990734" spans="68:68" customFormat="1">
      <c r="BP990734" s="90"/>
    </row>
    <row r="990735" spans="68:68" customFormat="1">
      <c r="BP990735" s="90"/>
    </row>
    <row r="990736" spans="68:68" customFormat="1">
      <c r="BP990736" s="90"/>
    </row>
    <row r="990737" spans="68:68" customFormat="1">
      <c r="BP990737" s="90"/>
    </row>
    <row r="990738" spans="68:68" customFormat="1">
      <c r="BP990738" s="90"/>
    </row>
    <row r="990739" spans="68:68" customFormat="1">
      <c r="BP990739" s="90"/>
    </row>
    <row r="990740" spans="68:68" customFormat="1">
      <c r="BP990740" s="90"/>
    </row>
    <row r="990741" spans="68:68" customFormat="1">
      <c r="BP990741" s="90"/>
    </row>
    <row r="990742" spans="68:68" customFormat="1">
      <c r="BP990742" s="90"/>
    </row>
    <row r="990743" spans="68:68" customFormat="1">
      <c r="BP990743" s="90"/>
    </row>
    <row r="990744" spans="68:68" customFormat="1">
      <c r="BP990744" s="90"/>
    </row>
    <row r="990745" spans="68:68" customFormat="1">
      <c r="BP990745" s="90"/>
    </row>
    <row r="990746" spans="68:68" customFormat="1">
      <c r="BP990746" s="90"/>
    </row>
    <row r="990747" spans="68:68" customFormat="1">
      <c r="BP990747" s="90"/>
    </row>
    <row r="990748" spans="68:68" customFormat="1">
      <c r="BP990748" s="90"/>
    </row>
    <row r="990749" spans="68:68" customFormat="1">
      <c r="BP990749" s="90"/>
    </row>
    <row r="990750" spans="68:68" customFormat="1">
      <c r="BP990750" s="90"/>
    </row>
    <row r="990751" spans="68:68" customFormat="1">
      <c r="BP990751" s="90"/>
    </row>
    <row r="990752" spans="68:68" customFormat="1">
      <c r="BP990752" s="90"/>
    </row>
    <row r="990753" spans="68:68" customFormat="1">
      <c r="BP990753" s="90"/>
    </row>
    <row r="990754" spans="68:68" customFormat="1">
      <c r="BP990754" s="90"/>
    </row>
    <row r="990755" spans="68:68" customFormat="1">
      <c r="BP990755" s="90"/>
    </row>
    <row r="990756" spans="68:68" customFormat="1">
      <c r="BP990756" s="90"/>
    </row>
    <row r="990757" spans="68:68" customFormat="1">
      <c r="BP990757" s="90"/>
    </row>
    <row r="990758" spans="68:68" customFormat="1">
      <c r="BP990758" s="90"/>
    </row>
    <row r="990759" spans="68:68" customFormat="1">
      <c r="BP990759" s="90"/>
    </row>
    <row r="990760" spans="68:68" customFormat="1">
      <c r="BP990760" s="90"/>
    </row>
    <row r="990761" spans="68:68" customFormat="1">
      <c r="BP990761" s="90"/>
    </row>
    <row r="990762" spans="68:68" customFormat="1">
      <c r="BP990762" s="90"/>
    </row>
    <row r="990763" spans="68:68" customFormat="1">
      <c r="BP990763" s="90"/>
    </row>
    <row r="990764" spans="68:68" customFormat="1">
      <c r="BP990764" s="90"/>
    </row>
    <row r="990765" spans="68:68" customFormat="1">
      <c r="BP990765" s="90"/>
    </row>
    <row r="990766" spans="68:68" customFormat="1">
      <c r="BP990766" s="90"/>
    </row>
    <row r="990767" spans="68:68" customFormat="1">
      <c r="BP990767" s="90"/>
    </row>
    <row r="990768" spans="68:68" customFormat="1">
      <c r="BP990768" s="90"/>
    </row>
    <row r="990769" spans="68:68" customFormat="1">
      <c r="BP990769" s="90"/>
    </row>
    <row r="990770" spans="68:68" customFormat="1">
      <c r="BP990770" s="90"/>
    </row>
    <row r="990771" spans="68:68" customFormat="1">
      <c r="BP990771" s="90"/>
    </row>
    <row r="990772" spans="68:68" customFormat="1">
      <c r="BP990772" s="90"/>
    </row>
    <row r="990773" spans="68:68" customFormat="1">
      <c r="BP990773" s="90"/>
    </row>
    <row r="990774" spans="68:68" customFormat="1">
      <c r="BP990774" s="90"/>
    </row>
    <row r="990775" spans="68:68" customFormat="1">
      <c r="BP990775" s="90"/>
    </row>
    <row r="990776" spans="68:68" customFormat="1">
      <c r="BP990776" s="90"/>
    </row>
    <row r="990777" spans="68:68" customFormat="1">
      <c r="BP990777" s="90"/>
    </row>
    <row r="990778" spans="68:68" customFormat="1">
      <c r="BP990778" s="90"/>
    </row>
    <row r="990779" spans="68:68" customFormat="1">
      <c r="BP990779" s="90"/>
    </row>
    <row r="990780" spans="68:68" customFormat="1">
      <c r="BP990780" s="90"/>
    </row>
    <row r="990781" spans="68:68" customFormat="1">
      <c r="BP990781" s="90"/>
    </row>
    <row r="990782" spans="68:68" customFormat="1">
      <c r="BP990782" s="90"/>
    </row>
    <row r="990783" spans="68:68" customFormat="1">
      <c r="BP990783" s="90"/>
    </row>
    <row r="990784" spans="68:68" customFormat="1">
      <c r="BP990784" s="90"/>
    </row>
    <row r="990785" spans="68:68" customFormat="1">
      <c r="BP990785" s="90"/>
    </row>
    <row r="990786" spans="68:68" customFormat="1">
      <c r="BP990786" s="90"/>
    </row>
    <row r="990787" spans="68:68" customFormat="1">
      <c r="BP990787" s="90"/>
    </row>
    <row r="990788" spans="68:68" customFormat="1">
      <c r="BP990788" s="90"/>
    </row>
    <row r="990789" spans="68:68" customFormat="1">
      <c r="BP990789" s="90"/>
    </row>
    <row r="990790" spans="68:68" customFormat="1">
      <c r="BP990790" s="90"/>
    </row>
    <row r="990791" spans="68:68" customFormat="1">
      <c r="BP990791" s="90"/>
    </row>
    <row r="990792" spans="68:68" customFormat="1">
      <c r="BP990792" s="90"/>
    </row>
    <row r="990793" spans="68:68" customFormat="1">
      <c r="BP990793" s="90"/>
    </row>
    <row r="990794" spans="68:68" customFormat="1">
      <c r="BP990794" s="90"/>
    </row>
    <row r="990795" spans="68:68" customFormat="1">
      <c r="BP990795" s="90"/>
    </row>
    <row r="990796" spans="68:68" customFormat="1">
      <c r="BP990796" s="90"/>
    </row>
    <row r="990797" spans="68:68" customFormat="1">
      <c r="BP990797" s="90"/>
    </row>
    <row r="990798" spans="68:68" customFormat="1">
      <c r="BP990798" s="90"/>
    </row>
    <row r="990799" spans="68:68" customFormat="1">
      <c r="BP990799" s="90"/>
    </row>
    <row r="990800" spans="68:68" customFormat="1">
      <c r="BP990800" s="90"/>
    </row>
    <row r="990801" spans="68:68" customFormat="1">
      <c r="BP990801" s="90"/>
    </row>
    <row r="990802" spans="68:68" customFormat="1">
      <c r="BP990802" s="90"/>
    </row>
    <row r="990803" spans="68:68" customFormat="1">
      <c r="BP990803" s="90"/>
    </row>
    <row r="990804" spans="68:68" customFormat="1">
      <c r="BP990804" s="90"/>
    </row>
    <row r="990805" spans="68:68" customFormat="1">
      <c r="BP990805" s="90"/>
    </row>
    <row r="990806" spans="68:68" customFormat="1">
      <c r="BP990806" s="90"/>
    </row>
    <row r="990807" spans="68:68" customFormat="1">
      <c r="BP990807" s="90"/>
    </row>
    <row r="990808" spans="68:68" customFormat="1">
      <c r="BP990808" s="90"/>
    </row>
    <row r="990809" spans="68:68" customFormat="1">
      <c r="BP990809" s="90"/>
    </row>
    <row r="990810" spans="68:68" customFormat="1">
      <c r="BP990810" s="90"/>
    </row>
    <row r="990811" spans="68:68" customFormat="1">
      <c r="BP990811" s="90"/>
    </row>
    <row r="990812" spans="68:68" customFormat="1">
      <c r="BP990812" s="90"/>
    </row>
    <row r="990813" spans="68:68" customFormat="1">
      <c r="BP990813" s="90"/>
    </row>
    <row r="990814" spans="68:68" customFormat="1">
      <c r="BP990814" s="90"/>
    </row>
    <row r="990815" spans="68:68" customFormat="1">
      <c r="BP990815" s="90"/>
    </row>
    <row r="990816" spans="68:68" customFormat="1">
      <c r="BP990816" s="90"/>
    </row>
    <row r="990817" spans="68:68" customFormat="1">
      <c r="BP990817" s="90"/>
    </row>
    <row r="990818" spans="68:68" customFormat="1">
      <c r="BP990818" s="90"/>
    </row>
    <row r="990819" spans="68:68" customFormat="1">
      <c r="BP990819" s="90"/>
    </row>
    <row r="990820" spans="68:68" customFormat="1">
      <c r="BP990820" s="90"/>
    </row>
    <row r="990821" spans="68:68" customFormat="1">
      <c r="BP990821" s="90"/>
    </row>
    <row r="990822" spans="68:68" customFormat="1">
      <c r="BP990822" s="90"/>
    </row>
    <row r="990823" spans="68:68" customFormat="1">
      <c r="BP990823" s="90"/>
    </row>
    <row r="990824" spans="68:68" customFormat="1">
      <c r="BP990824" s="90"/>
    </row>
    <row r="990825" spans="68:68" customFormat="1">
      <c r="BP990825" s="90"/>
    </row>
    <row r="990826" spans="68:68" customFormat="1">
      <c r="BP990826" s="90"/>
    </row>
    <row r="990827" spans="68:68" customFormat="1">
      <c r="BP990827" s="90"/>
    </row>
    <row r="990828" spans="68:68" customFormat="1">
      <c r="BP990828" s="90"/>
    </row>
    <row r="990829" spans="68:68" customFormat="1">
      <c r="BP990829" s="90"/>
    </row>
    <row r="990830" spans="68:68" customFormat="1">
      <c r="BP990830" s="90"/>
    </row>
    <row r="990831" spans="68:68" customFormat="1">
      <c r="BP990831" s="90"/>
    </row>
    <row r="990832" spans="68:68" customFormat="1">
      <c r="BP990832" s="90"/>
    </row>
    <row r="990833" spans="68:68" customFormat="1">
      <c r="BP990833" s="90"/>
    </row>
    <row r="990834" spans="68:68" customFormat="1">
      <c r="BP990834" s="90"/>
    </row>
    <row r="990835" spans="68:68" customFormat="1">
      <c r="BP990835" s="90"/>
    </row>
    <row r="990836" spans="68:68" customFormat="1">
      <c r="BP990836" s="90"/>
    </row>
    <row r="990837" spans="68:68" customFormat="1">
      <c r="BP990837" s="90"/>
    </row>
    <row r="990838" spans="68:68" customFormat="1">
      <c r="BP990838" s="90"/>
    </row>
    <row r="990839" spans="68:68" customFormat="1">
      <c r="BP990839" s="90"/>
    </row>
    <row r="990840" spans="68:68" customFormat="1">
      <c r="BP990840" s="90"/>
    </row>
    <row r="990841" spans="68:68" customFormat="1">
      <c r="BP990841" s="90"/>
    </row>
    <row r="990842" spans="68:68" customFormat="1">
      <c r="BP990842" s="90"/>
    </row>
    <row r="990843" spans="68:68" customFormat="1">
      <c r="BP990843" s="90"/>
    </row>
    <row r="990844" spans="68:68" customFormat="1">
      <c r="BP990844" s="90"/>
    </row>
    <row r="990845" spans="68:68" customFormat="1">
      <c r="BP990845" s="90"/>
    </row>
    <row r="990846" spans="68:68" customFormat="1">
      <c r="BP990846" s="90"/>
    </row>
    <row r="990847" spans="68:68" customFormat="1">
      <c r="BP990847" s="90"/>
    </row>
    <row r="990848" spans="68:68" customFormat="1">
      <c r="BP990848" s="90"/>
    </row>
    <row r="990849" spans="68:68" customFormat="1">
      <c r="BP990849" s="90"/>
    </row>
    <row r="990850" spans="68:68" customFormat="1">
      <c r="BP990850" s="90"/>
    </row>
    <row r="990851" spans="68:68" customFormat="1">
      <c r="BP990851" s="90"/>
    </row>
    <row r="990852" spans="68:68" customFormat="1">
      <c r="BP990852" s="90"/>
    </row>
    <row r="990853" spans="68:68" customFormat="1">
      <c r="BP990853" s="90"/>
    </row>
    <row r="990854" spans="68:68" customFormat="1">
      <c r="BP990854" s="90"/>
    </row>
    <row r="990855" spans="68:68" customFormat="1">
      <c r="BP990855" s="90"/>
    </row>
    <row r="990856" spans="68:68" customFormat="1">
      <c r="BP990856" s="90"/>
    </row>
    <row r="990857" spans="68:68" customFormat="1">
      <c r="BP990857" s="90"/>
    </row>
    <row r="990858" spans="68:68" customFormat="1">
      <c r="BP990858" s="90"/>
    </row>
    <row r="990859" spans="68:68" customFormat="1">
      <c r="BP990859" s="90"/>
    </row>
    <row r="990860" spans="68:68" customFormat="1">
      <c r="BP990860" s="90"/>
    </row>
    <row r="990861" spans="68:68" customFormat="1">
      <c r="BP990861" s="90"/>
    </row>
    <row r="990862" spans="68:68" customFormat="1">
      <c r="BP990862" s="90"/>
    </row>
    <row r="990863" spans="68:68" customFormat="1">
      <c r="BP990863" s="90"/>
    </row>
    <row r="990864" spans="68:68" customFormat="1">
      <c r="BP990864" s="90"/>
    </row>
    <row r="990865" spans="68:68" customFormat="1">
      <c r="BP990865" s="90"/>
    </row>
    <row r="990866" spans="68:68" customFormat="1">
      <c r="BP990866" s="90"/>
    </row>
    <row r="990867" spans="68:68" customFormat="1">
      <c r="BP990867" s="90"/>
    </row>
    <row r="990868" spans="68:68" customFormat="1">
      <c r="BP990868" s="90"/>
    </row>
    <row r="990869" spans="68:68" customFormat="1">
      <c r="BP990869" s="90"/>
    </row>
    <row r="990870" spans="68:68" customFormat="1">
      <c r="BP990870" s="90"/>
    </row>
    <row r="990871" spans="68:68" customFormat="1">
      <c r="BP990871" s="90"/>
    </row>
    <row r="990872" spans="68:68" customFormat="1">
      <c r="BP990872" s="90"/>
    </row>
    <row r="990873" spans="68:68" customFormat="1">
      <c r="BP990873" s="90"/>
    </row>
    <row r="990874" spans="68:68" customFormat="1">
      <c r="BP990874" s="90"/>
    </row>
    <row r="990875" spans="68:68" customFormat="1">
      <c r="BP990875" s="90"/>
    </row>
    <row r="990876" spans="68:68" customFormat="1">
      <c r="BP990876" s="90"/>
    </row>
    <row r="990877" spans="68:68" customFormat="1">
      <c r="BP990877" s="90"/>
    </row>
    <row r="990878" spans="68:68" customFormat="1">
      <c r="BP990878" s="90"/>
    </row>
    <row r="990879" spans="68:68" customFormat="1">
      <c r="BP990879" s="90"/>
    </row>
    <row r="990880" spans="68:68" customFormat="1">
      <c r="BP990880" s="90"/>
    </row>
    <row r="990881" spans="68:68" customFormat="1">
      <c r="BP990881" s="90"/>
    </row>
    <row r="990882" spans="68:68" customFormat="1">
      <c r="BP990882" s="90"/>
    </row>
    <row r="990883" spans="68:68" customFormat="1">
      <c r="BP990883" s="90"/>
    </row>
    <row r="990884" spans="68:68" customFormat="1">
      <c r="BP990884" s="90"/>
    </row>
    <row r="990885" spans="68:68" customFormat="1">
      <c r="BP990885" s="90"/>
    </row>
    <row r="990886" spans="68:68" customFormat="1">
      <c r="BP990886" s="90"/>
    </row>
    <row r="990887" spans="68:68" customFormat="1">
      <c r="BP990887" s="90"/>
    </row>
    <row r="990888" spans="68:68" customFormat="1">
      <c r="BP990888" s="90"/>
    </row>
    <row r="990889" spans="68:68" customFormat="1">
      <c r="BP990889" s="90"/>
    </row>
    <row r="990890" spans="68:68" customFormat="1">
      <c r="BP990890" s="90"/>
    </row>
    <row r="990891" spans="68:68" customFormat="1">
      <c r="BP990891" s="90"/>
    </row>
    <row r="990892" spans="68:68" customFormat="1">
      <c r="BP990892" s="90"/>
    </row>
    <row r="990893" spans="68:68" customFormat="1">
      <c r="BP990893" s="90"/>
    </row>
    <row r="990894" spans="68:68" customFormat="1">
      <c r="BP990894" s="90"/>
    </row>
    <row r="990895" spans="68:68" customFormat="1">
      <c r="BP990895" s="90"/>
    </row>
    <row r="990896" spans="68:68" customFormat="1">
      <c r="BP990896" s="90"/>
    </row>
    <row r="990897" spans="68:68" customFormat="1">
      <c r="BP990897" s="90"/>
    </row>
    <row r="990898" spans="68:68" customFormat="1">
      <c r="BP990898" s="90"/>
    </row>
    <row r="990899" spans="68:68" customFormat="1">
      <c r="BP990899" s="90"/>
    </row>
    <row r="990900" spans="68:68" customFormat="1">
      <c r="BP990900" s="90"/>
    </row>
    <row r="990901" spans="68:68" customFormat="1">
      <c r="BP990901" s="90"/>
    </row>
    <row r="990902" spans="68:68" customFormat="1">
      <c r="BP990902" s="90"/>
    </row>
    <row r="990903" spans="68:68" customFormat="1">
      <c r="BP990903" s="90"/>
    </row>
    <row r="990904" spans="68:68" customFormat="1">
      <c r="BP990904" s="90"/>
    </row>
    <row r="990905" spans="68:68" customFormat="1">
      <c r="BP990905" s="90"/>
    </row>
    <row r="990906" spans="68:68" customFormat="1">
      <c r="BP990906" s="90"/>
    </row>
    <row r="990907" spans="68:68" customFormat="1">
      <c r="BP990907" s="90"/>
    </row>
    <row r="990908" spans="68:68" customFormat="1">
      <c r="BP990908" s="90"/>
    </row>
    <row r="990909" spans="68:68" customFormat="1">
      <c r="BP990909" s="90"/>
    </row>
    <row r="990910" spans="68:68" customFormat="1">
      <c r="BP990910" s="90"/>
    </row>
    <row r="990911" spans="68:68" customFormat="1">
      <c r="BP990911" s="90"/>
    </row>
    <row r="990912" spans="68:68" customFormat="1">
      <c r="BP990912" s="90"/>
    </row>
    <row r="990913" spans="68:68" customFormat="1">
      <c r="BP990913" s="90"/>
    </row>
    <row r="990914" spans="68:68" customFormat="1">
      <c r="BP990914" s="90"/>
    </row>
    <row r="990915" spans="68:68" customFormat="1">
      <c r="BP990915" s="90"/>
    </row>
    <row r="990916" spans="68:68" customFormat="1">
      <c r="BP990916" s="90"/>
    </row>
    <row r="990917" spans="68:68" customFormat="1">
      <c r="BP990917" s="90"/>
    </row>
    <row r="990918" spans="68:68" customFormat="1">
      <c r="BP990918" s="90"/>
    </row>
    <row r="990919" spans="68:68" customFormat="1">
      <c r="BP990919" s="90"/>
    </row>
    <row r="990920" spans="68:68" customFormat="1">
      <c r="BP990920" s="90"/>
    </row>
    <row r="990921" spans="68:68" customFormat="1">
      <c r="BP990921" s="90"/>
    </row>
    <row r="990922" spans="68:68" customFormat="1">
      <c r="BP990922" s="90"/>
    </row>
    <row r="990923" spans="68:68" customFormat="1">
      <c r="BP990923" s="90"/>
    </row>
    <row r="990924" spans="68:68" customFormat="1">
      <c r="BP990924" s="90"/>
    </row>
    <row r="990925" spans="68:68" customFormat="1">
      <c r="BP990925" s="90"/>
    </row>
    <row r="990926" spans="68:68" customFormat="1">
      <c r="BP990926" s="90"/>
    </row>
    <row r="990927" spans="68:68" customFormat="1">
      <c r="BP990927" s="90"/>
    </row>
    <row r="990928" spans="68:68" customFormat="1">
      <c r="BP990928" s="90"/>
    </row>
    <row r="990929" spans="68:68" customFormat="1">
      <c r="BP990929" s="90"/>
    </row>
    <row r="990930" spans="68:68" customFormat="1">
      <c r="BP990930" s="90"/>
    </row>
    <row r="990931" spans="68:68" customFormat="1">
      <c r="BP990931" s="90"/>
    </row>
    <row r="990932" spans="68:68" customFormat="1">
      <c r="BP990932" s="90"/>
    </row>
    <row r="990933" spans="68:68" customFormat="1">
      <c r="BP990933" s="90"/>
    </row>
    <row r="990934" spans="68:68" customFormat="1">
      <c r="BP990934" s="90"/>
    </row>
    <row r="990935" spans="68:68" customFormat="1">
      <c r="BP990935" s="90"/>
    </row>
    <row r="990936" spans="68:68" customFormat="1">
      <c r="BP990936" s="90"/>
    </row>
    <row r="990937" spans="68:68" customFormat="1">
      <c r="BP990937" s="90"/>
    </row>
    <row r="990938" spans="68:68" customFormat="1">
      <c r="BP990938" s="90"/>
    </row>
    <row r="990939" spans="68:68" customFormat="1">
      <c r="BP990939" s="90"/>
    </row>
    <row r="990940" spans="68:68" customFormat="1">
      <c r="BP990940" s="90"/>
    </row>
    <row r="990941" spans="68:68" customFormat="1">
      <c r="BP990941" s="90"/>
    </row>
    <row r="990942" spans="68:68" customFormat="1">
      <c r="BP990942" s="90"/>
    </row>
    <row r="990943" spans="68:68" customFormat="1">
      <c r="BP990943" s="90"/>
    </row>
    <row r="990944" spans="68:68" customFormat="1">
      <c r="BP990944" s="90"/>
    </row>
    <row r="990945" spans="68:68" customFormat="1">
      <c r="BP990945" s="90"/>
    </row>
    <row r="990946" spans="68:68" customFormat="1">
      <c r="BP990946" s="90"/>
    </row>
    <row r="990947" spans="68:68" customFormat="1">
      <c r="BP990947" s="90"/>
    </row>
    <row r="990948" spans="68:68" customFormat="1">
      <c r="BP990948" s="90"/>
    </row>
    <row r="990949" spans="68:68" customFormat="1">
      <c r="BP990949" s="90"/>
    </row>
    <row r="990950" spans="68:68" customFormat="1">
      <c r="BP990950" s="90"/>
    </row>
    <row r="990951" spans="68:68" customFormat="1">
      <c r="BP990951" s="90"/>
    </row>
    <row r="990952" spans="68:68" customFormat="1">
      <c r="BP990952" s="90"/>
    </row>
    <row r="990953" spans="68:68" customFormat="1">
      <c r="BP990953" s="90"/>
    </row>
    <row r="990954" spans="68:68" customFormat="1">
      <c r="BP990954" s="90"/>
    </row>
    <row r="990955" spans="68:68" customFormat="1">
      <c r="BP990955" s="90"/>
    </row>
    <row r="990956" spans="68:68" customFormat="1">
      <c r="BP990956" s="90"/>
    </row>
    <row r="990957" spans="68:68" customFormat="1">
      <c r="BP990957" s="90"/>
    </row>
    <row r="990958" spans="68:68" customFormat="1">
      <c r="BP990958" s="90"/>
    </row>
    <row r="990959" spans="68:68" customFormat="1">
      <c r="BP990959" s="90"/>
    </row>
    <row r="990960" spans="68:68" customFormat="1">
      <c r="BP990960" s="90"/>
    </row>
    <row r="990961" spans="68:68" customFormat="1">
      <c r="BP990961" s="90"/>
    </row>
    <row r="990962" spans="68:68" customFormat="1">
      <c r="BP990962" s="90"/>
    </row>
    <row r="990963" spans="68:68" customFormat="1">
      <c r="BP990963" s="90"/>
    </row>
    <row r="990964" spans="68:68" customFormat="1">
      <c r="BP990964" s="90"/>
    </row>
    <row r="990965" spans="68:68" customFormat="1">
      <c r="BP990965" s="90"/>
    </row>
    <row r="990966" spans="68:68" customFormat="1">
      <c r="BP990966" s="90"/>
    </row>
    <row r="990967" spans="68:68" customFormat="1">
      <c r="BP990967" s="90"/>
    </row>
    <row r="990968" spans="68:68" customFormat="1">
      <c r="BP990968" s="90"/>
    </row>
    <row r="990969" spans="68:68" customFormat="1">
      <c r="BP990969" s="90"/>
    </row>
    <row r="990970" spans="68:68" customFormat="1">
      <c r="BP990970" s="90"/>
    </row>
    <row r="990971" spans="68:68" customFormat="1">
      <c r="BP990971" s="90"/>
    </row>
    <row r="990972" spans="68:68" customFormat="1">
      <c r="BP990972" s="90"/>
    </row>
    <row r="990973" spans="68:68" customFormat="1">
      <c r="BP990973" s="90"/>
    </row>
    <row r="990974" spans="68:68" customFormat="1">
      <c r="BP990974" s="90"/>
    </row>
    <row r="990975" spans="68:68" customFormat="1">
      <c r="BP990975" s="90"/>
    </row>
    <row r="990976" spans="68:68" customFormat="1">
      <c r="BP990976" s="90"/>
    </row>
    <row r="990977" spans="68:68" customFormat="1">
      <c r="BP990977" s="90"/>
    </row>
    <row r="990978" spans="68:68" customFormat="1">
      <c r="BP990978" s="90"/>
    </row>
    <row r="990979" spans="68:68" customFormat="1">
      <c r="BP990979" s="90"/>
    </row>
    <row r="990980" spans="68:68" customFormat="1">
      <c r="BP990980" s="90"/>
    </row>
    <row r="990981" spans="68:68" customFormat="1">
      <c r="BP990981" s="90"/>
    </row>
    <row r="990982" spans="68:68" customFormat="1">
      <c r="BP990982" s="90"/>
    </row>
    <row r="990983" spans="68:68" customFormat="1">
      <c r="BP990983" s="90"/>
    </row>
    <row r="990984" spans="68:68" customFormat="1">
      <c r="BP990984" s="90"/>
    </row>
    <row r="990985" spans="68:68" customFormat="1">
      <c r="BP990985" s="90"/>
    </row>
    <row r="990986" spans="68:68" customFormat="1">
      <c r="BP990986" s="90"/>
    </row>
    <row r="990987" spans="68:68" customFormat="1">
      <c r="BP990987" s="90"/>
    </row>
    <row r="990988" spans="68:68" customFormat="1">
      <c r="BP990988" s="90"/>
    </row>
    <row r="990989" spans="68:68" customFormat="1">
      <c r="BP990989" s="90"/>
    </row>
    <row r="990990" spans="68:68" customFormat="1">
      <c r="BP990990" s="90"/>
    </row>
    <row r="990991" spans="68:68" customFormat="1">
      <c r="BP990991" s="90"/>
    </row>
    <row r="990992" spans="68:68" customFormat="1">
      <c r="BP990992" s="90"/>
    </row>
    <row r="990993" spans="68:68" customFormat="1">
      <c r="BP990993" s="90"/>
    </row>
    <row r="990994" spans="68:68" customFormat="1">
      <c r="BP990994" s="90"/>
    </row>
    <row r="990995" spans="68:68" customFormat="1">
      <c r="BP990995" s="90"/>
    </row>
    <row r="990996" spans="68:68" customFormat="1">
      <c r="BP990996" s="90"/>
    </row>
    <row r="990997" spans="68:68" customFormat="1">
      <c r="BP990997" s="90"/>
    </row>
    <row r="990998" spans="68:68" customFormat="1">
      <c r="BP990998" s="90"/>
    </row>
    <row r="990999" spans="68:68" customFormat="1">
      <c r="BP990999" s="90"/>
    </row>
    <row r="991000" spans="68:68" customFormat="1">
      <c r="BP991000" s="90"/>
    </row>
    <row r="991001" spans="68:68" customFormat="1">
      <c r="BP991001" s="90"/>
    </row>
    <row r="991002" spans="68:68" customFormat="1">
      <c r="BP991002" s="90"/>
    </row>
    <row r="991003" spans="68:68" customFormat="1">
      <c r="BP991003" s="90"/>
    </row>
    <row r="991004" spans="68:68" customFormat="1">
      <c r="BP991004" s="90"/>
    </row>
    <row r="991005" spans="68:68" customFormat="1">
      <c r="BP991005" s="90"/>
    </row>
    <row r="991006" spans="68:68" customFormat="1">
      <c r="BP991006" s="90"/>
    </row>
    <row r="991007" spans="68:68" customFormat="1">
      <c r="BP991007" s="90"/>
    </row>
    <row r="991008" spans="68:68" customFormat="1">
      <c r="BP991008" s="90"/>
    </row>
    <row r="991009" spans="68:68" customFormat="1">
      <c r="BP991009" s="90"/>
    </row>
    <row r="991010" spans="68:68" customFormat="1">
      <c r="BP991010" s="90"/>
    </row>
    <row r="991011" spans="68:68" customFormat="1">
      <c r="BP991011" s="90"/>
    </row>
    <row r="991012" spans="68:68" customFormat="1">
      <c r="BP991012" s="90"/>
    </row>
    <row r="991013" spans="68:68" customFormat="1">
      <c r="BP991013" s="90"/>
    </row>
    <row r="991014" spans="68:68" customFormat="1">
      <c r="BP991014" s="90"/>
    </row>
    <row r="991015" spans="68:68" customFormat="1">
      <c r="BP991015" s="90"/>
    </row>
    <row r="991016" spans="68:68" customFormat="1">
      <c r="BP991016" s="90"/>
    </row>
    <row r="991017" spans="68:68" customFormat="1">
      <c r="BP991017" s="90"/>
    </row>
    <row r="991018" spans="68:68" customFormat="1">
      <c r="BP991018" s="90"/>
    </row>
    <row r="991019" spans="68:68" customFormat="1">
      <c r="BP991019" s="90"/>
    </row>
    <row r="991020" spans="68:68" customFormat="1">
      <c r="BP991020" s="90"/>
    </row>
    <row r="991021" spans="68:68" customFormat="1">
      <c r="BP991021" s="90"/>
    </row>
    <row r="991022" spans="68:68" customFormat="1">
      <c r="BP991022" s="90"/>
    </row>
    <row r="991023" spans="68:68" customFormat="1">
      <c r="BP991023" s="90"/>
    </row>
    <row r="991024" spans="68:68" customFormat="1">
      <c r="BP991024" s="90"/>
    </row>
    <row r="991025" spans="68:68" customFormat="1">
      <c r="BP991025" s="90"/>
    </row>
    <row r="991026" spans="68:68" customFormat="1">
      <c r="BP991026" s="90"/>
    </row>
    <row r="991027" spans="68:68" customFormat="1">
      <c r="BP991027" s="90"/>
    </row>
    <row r="991028" spans="68:68" customFormat="1">
      <c r="BP991028" s="90"/>
    </row>
    <row r="991029" spans="68:68" customFormat="1">
      <c r="BP991029" s="90"/>
    </row>
    <row r="991030" spans="68:68" customFormat="1">
      <c r="BP991030" s="90"/>
    </row>
    <row r="991031" spans="68:68" customFormat="1">
      <c r="BP991031" s="90"/>
    </row>
    <row r="991032" spans="68:68" customFormat="1">
      <c r="BP991032" s="90"/>
    </row>
    <row r="991033" spans="68:68" customFormat="1">
      <c r="BP991033" s="90"/>
    </row>
    <row r="991034" spans="68:68" customFormat="1">
      <c r="BP991034" s="90"/>
    </row>
    <row r="991035" spans="68:68" customFormat="1">
      <c r="BP991035" s="90"/>
    </row>
    <row r="991036" spans="68:68" customFormat="1">
      <c r="BP991036" s="90"/>
    </row>
    <row r="991037" spans="68:68" customFormat="1">
      <c r="BP991037" s="90"/>
    </row>
    <row r="991038" spans="68:68" customFormat="1">
      <c r="BP991038" s="90"/>
    </row>
    <row r="991039" spans="68:68" customFormat="1">
      <c r="BP991039" s="90"/>
    </row>
    <row r="991040" spans="68:68" customFormat="1">
      <c r="BP991040" s="90"/>
    </row>
    <row r="991041" spans="68:68" customFormat="1">
      <c r="BP991041" s="90"/>
    </row>
    <row r="991042" spans="68:68" customFormat="1">
      <c r="BP991042" s="90"/>
    </row>
    <row r="991043" spans="68:68" customFormat="1">
      <c r="BP991043" s="90"/>
    </row>
    <row r="991044" spans="68:68" customFormat="1">
      <c r="BP991044" s="90"/>
    </row>
    <row r="991045" spans="68:68" customFormat="1">
      <c r="BP991045" s="90"/>
    </row>
    <row r="991046" spans="68:68" customFormat="1">
      <c r="BP991046" s="90"/>
    </row>
    <row r="991047" spans="68:68" customFormat="1">
      <c r="BP991047" s="90"/>
    </row>
    <row r="991048" spans="68:68" customFormat="1">
      <c r="BP991048" s="90"/>
    </row>
    <row r="991049" spans="68:68" customFormat="1">
      <c r="BP991049" s="90"/>
    </row>
    <row r="991050" spans="68:68" customFormat="1">
      <c r="BP991050" s="90"/>
    </row>
    <row r="991051" spans="68:68" customFormat="1">
      <c r="BP991051" s="90"/>
    </row>
    <row r="991052" spans="68:68" customFormat="1">
      <c r="BP991052" s="90"/>
    </row>
    <row r="991053" spans="68:68" customFormat="1">
      <c r="BP991053" s="90"/>
    </row>
    <row r="991054" spans="68:68" customFormat="1">
      <c r="BP991054" s="90"/>
    </row>
    <row r="991055" spans="68:68" customFormat="1">
      <c r="BP991055" s="90"/>
    </row>
    <row r="991056" spans="68:68" customFormat="1">
      <c r="BP991056" s="90"/>
    </row>
    <row r="991057" spans="68:68" customFormat="1">
      <c r="BP991057" s="90"/>
    </row>
    <row r="991058" spans="68:68" customFormat="1">
      <c r="BP991058" s="90"/>
    </row>
    <row r="991059" spans="68:68" customFormat="1">
      <c r="BP991059" s="90"/>
    </row>
    <row r="991060" spans="68:68" customFormat="1">
      <c r="BP991060" s="90"/>
    </row>
    <row r="991061" spans="68:68" customFormat="1">
      <c r="BP991061" s="90"/>
    </row>
    <row r="991062" spans="68:68" customFormat="1">
      <c r="BP991062" s="90"/>
    </row>
    <row r="991063" spans="68:68" customFormat="1">
      <c r="BP991063" s="90"/>
    </row>
    <row r="991064" spans="68:68" customFormat="1">
      <c r="BP991064" s="90"/>
    </row>
    <row r="991065" spans="68:68" customFormat="1">
      <c r="BP991065" s="90"/>
    </row>
    <row r="991066" spans="68:68" customFormat="1">
      <c r="BP991066" s="90"/>
    </row>
    <row r="991067" spans="68:68" customFormat="1">
      <c r="BP991067" s="90"/>
    </row>
    <row r="991068" spans="68:68" customFormat="1">
      <c r="BP991068" s="90"/>
    </row>
    <row r="991069" spans="68:68" customFormat="1">
      <c r="BP991069" s="90"/>
    </row>
    <row r="991070" spans="68:68" customFormat="1">
      <c r="BP991070" s="90"/>
    </row>
    <row r="991071" spans="68:68" customFormat="1">
      <c r="BP991071" s="90"/>
    </row>
    <row r="991072" spans="68:68" customFormat="1">
      <c r="BP991072" s="90"/>
    </row>
    <row r="991073" spans="68:68" customFormat="1">
      <c r="BP991073" s="90"/>
    </row>
    <row r="991074" spans="68:68" customFormat="1">
      <c r="BP991074" s="90"/>
    </row>
    <row r="991075" spans="68:68" customFormat="1">
      <c r="BP991075" s="90"/>
    </row>
    <row r="991076" spans="68:68" customFormat="1">
      <c r="BP991076" s="90"/>
    </row>
    <row r="991077" spans="68:68" customFormat="1">
      <c r="BP991077" s="90"/>
    </row>
    <row r="991078" spans="68:68" customFormat="1">
      <c r="BP991078" s="90"/>
    </row>
    <row r="991079" spans="68:68" customFormat="1">
      <c r="BP991079" s="90"/>
    </row>
    <row r="991080" spans="68:68" customFormat="1">
      <c r="BP991080" s="90"/>
    </row>
    <row r="991081" spans="68:68" customFormat="1">
      <c r="BP991081" s="90"/>
    </row>
    <row r="991082" spans="68:68" customFormat="1">
      <c r="BP991082" s="90"/>
    </row>
    <row r="991083" spans="68:68" customFormat="1">
      <c r="BP991083" s="90"/>
    </row>
    <row r="991084" spans="68:68" customFormat="1">
      <c r="BP991084" s="90"/>
    </row>
    <row r="991085" spans="68:68" customFormat="1">
      <c r="BP991085" s="90"/>
    </row>
    <row r="991086" spans="68:68" customFormat="1">
      <c r="BP991086" s="90"/>
    </row>
    <row r="991087" spans="68:68" customFormat="1">
      <c r="BP991087" s="90"/>
    </row>
    <row r="991088" spans="68:68" customFormat="1">
      <c r="BP991088" s="90"/>
    </row>
    <row r="991089" spans="68:68" customFormat="1">
      <c r="BP991089" s="90"/>
    </row>
    <row r="991090" spans="68:68" customFormat="1">
      <c r="BP991090" s="90"/>
    </row>
    <row r="991091" spans="68:68" customFormat="1">
      <c r="BP991091" s="90"/>
    </row>
    <row r="991092" spans="68:68" customFormat="1">
      <c r="BP991092" s="90"/>
    </row>
    <row r="991093" spans="68:68" customFormat="1">
      <c r="BP991093" s="90"/>
    </row>
    <row r="991094" spans="68:68" customFormat="1">
      <c r="BP991094" s="90"/>
    </row>
    <row r="991095" spans="68:68" customFormat="1">
      <c r="BP991095" s="90"/>
    </row>
    <row r="991096" spans="68:68" customFormat="1">
      <c r="BP991096" s="90"/>
    </row>
    <row r="991097" spans="68:68" customFormat="1">
      <c r="BP991097" s="90"/>
    </row>
    <row r="991098" spans="68:68" customFormat="1">
      <c r="BP991098" s="90"/>
    </row>
    <row r="991099" spans="68:68" customFormat="1">
      <c r="BP991099" s="90"/>
    </row>
    <row r="991100" spans="68:68" customFormat="1">
      <c r="BP991100" s="90"/>
    </row>
    <row r="991101" spans="68:68" customFormat="1">
      <c r="BP991101" s="90"/>
    </row>
    <row r="991102" spans="68:68" customFormat="1">
      <c r="BP991102" s="90"/>
    </row>
    <row r="991103" spans="68:68" customFormat="1">
      <c r="BP991103" s="90"/>
    </row>
    <row r="991104" spans="68:68" customFormat="1">
      <c r="BP991104" s="90"/>
    </row>
    <row r="991105" spans="68:68" customFormat="1">
      <c r="BP991105" s="90"/>
    </row>
    <row r="991106" spans="68:68" customFormat="1">
      <c r="BP991106" s="90"/>
    </row>
    <row r="991107" spans="68:68" customFormat="1">
      <c r="BP991107" s="90"/>
    </row>
    <row r="991108" spans="68:68" customFormat="1">
      <c r="BP991108" s="90"/>
    </row>
    <row r="991109" spans="68:68" customFormat="1">
      <c r="BP991109" s="90"/>
    </row>
    <row r="991110" spans="68:68" customFormat="1">
      <c r="BP991110" s="90"/>
    </row>
    <row r="991111" spans="68:68" customFormat="1">
      <c r="BP991111" s="90"/>
    </row>
    <row r="991112" spans="68:68" customFormat="1">
      <c r="BP991112" s="90"/>
    </row>
    <row r="991113" spans="68:68" customFormat="1">
      <c r="BP991113" s="90"/>
    </row>
    <row r="991114" spans="68:68" customFormat="1">
      <c r="BP991114" s="90"/>
    </row>
    <row r="991115" spans="68:68" customFormat="1">
      <c r="BP991115" s="90"/>
    </row>
    <row r="991116" spans="68:68" customFormat="1">
      <c r="BP991116" s="90"/>
    </row>
    <row r="991117" spans="68:68" customFormat="1">
      <c r="BP991117" s="90"/>
    </row>
    <row r="991118" spans="68:68" customFormat="1">
      <c r="BP991118" s="90"/>
    </row>
    <row r="991119" spans="68:68" customFormat="1">
      <c r="BP991119" s="90"/>
    </row>
    <row r="991120" spans="68:68" customFormat="1">
      <c r="BP991120" s="90"/>
    </row>
    <row r="991121" spans="68:68" customFormat="1">
      <c r="BP991121" s="90"/>
    </row>
    <row r="991122" spans="68:68" customFormat="1">
      <c r="BP991122" s="90"/>
    </row>
    <row r="991123" spans="68:68" customFormat="1">
      <c r="BP991123" s="90"/>
    </row>
    <row r="991124" spans="68:68" customFormat="1">
      <c r="BP991124" s="90"/>
    </row>
    <row r="991125" spans="68:68" customFormat="1">
      <c r="BP991125" s="90"/>
    </row>
    <row r="991126" spans="68:68" customFormat="1">
      <c r="BP991126" s="90"/>
    </row>
    <row r="991127" spans="68:68" customFormat="1">
      <c r="BP991127" s="90"/>
    </row>
    <row r="991128" spans="68:68" customFormat="1">
      <c r="BP991128" s="90"/>
    </row>
    <row r="991129" spans="68:68" customFormat="1">
      <c r="BP991129" s="90"/>
    </row>
    <row r="991130" spans="68:68" customFormat="1">
      <c r="BP991130" s="90"/>
    </row>
    <row r="991131" spans="68:68" customFormat="1">
      <c r="BP991131" s="90"/>
    </row>
    <row r="991132" spans="68:68" customFormat="1">
      <c r="BP991132" s="90"/>
    </row>
    <row r="991133" spans="68:68" customFormat="1">
      <c r="BP991133" s="90"/>
    </row>
    <row r="991134" spans="68:68" customFormat="1">
      <c r="BP991134" s="90"/>
    </row>
    <row r="991135" spans="68:68" customFormat="1">
      <c r="BP991135" s="90"/>
    </row>
    <row r="991136" spans="68:68" customFormat="1">
      <c r="BP991136" s="90"/>
    </row>
    <row r="991137" spans="68:68" customFormat="1">
      <c r="BP991137" s="90"/>
    </row>
    <row r="991138" spans="68:68" customFormat="1">
      <c r="BP991138" s="90"/>
    </row>
    <row r="991139" spans="68:68" customFormat="1">
      <c r="BP991139" s="90"/>
    </row>
    <row r="991140" spans="68:68" customFormat="1">
      <c r="BP991140" s="90"/>
    </row>
    <row r="991141" spans="68:68" customFormat="1">
      <c r="BP991141" s="90"/>
    </row>
    <row r="991142" spans="68:68" customFormat="1">
      <c r="BP991142" s="90"/>
    </row>
    <row r="991143" spans="68:68" customFormat="1">
      <c r="BP991143" s="90"/>
    </row>
    <row r="991144" spans="68:68" customFormat="1">
      <c r="BP991144" s="90"/>
    </row>
    <row r="991145" spans="68:68" customFormat="1">
      <c r="BP991145" s="90"/>
    </row>
    <row r="991146" spans="68:68" customFormat="1">
      <c r="BP991146" s="90"/>
    </row>
    <row r="991147" spans="68:68" customFormat="1">
      <c r="BP991147" s="90"/>
    </row>
    <row r="991148" spans="68:68" customFormat="1">
      <c r="BP991148" s="90"/>
    </row>
    <row r="991149" spans="68:68" customFormat="1">
      <c r="BP991149" s="90"/>
    </row>
    <row r="991150" spans="68:68" customFormat="1">
      <c r="BP991150" s="90"/>
    </row>
    <row r="991151" spans="68:68" customFormat="1">
      <c r="BP991151" s="90"/>
    </row>
    <row r="991152" spans="68:68" customFormat="1">
      <c r="BP991152" s="90"/>
    </row>
    <row r="991153" spans="68:68" customFormat="1">
      <c r="BP991153" s="90"/>
    </row>
    <row r="991154" spans="68:68" customFormat="1">
      <c r="BP991154" s="90"/>
    </row>
    <row r="991155" spans="68:68" customFormat="1">
      <c r="BP991155" s="90"/>
    </row>
    <row r="991156" spans="68:68" customFormat="1">
      <c r="BP991156" s="90"/>
    </row>
    <row r="991157" spans="68:68" customFormat="1">
      <c r="BP991157" s="90"/>
    </row>
    <row r="991158" spans="68:68" customFormat="1">
      <c r="BP991158" s="90"/>
    </row>
    <row r="991159" spans="68:68" customFormat="1">
      <c r="BP991159" s="90"/>
    </row>
    <row r="991160" spans="68:68" customFormat="1">
      <c r="BP991160" s="90"/>
    </row>
    <row r="991161" spans="68:68" customFormat="1">
      <c r="BP991161" s="90"/>
    </row>
    <row r="991162" spans="68:68" customFormat="1">
      <c r="BP991162" s="90"/>
    </row>
    <row r="991163" spans="68:68" customFormat="1">
      <c r="BP991163" s="90"/>
    </row>
    <row r="991164" spans="68:68" customFormat="1">
      <c r="BP991164" s="90"/>
    </row>
    <row r="991165" spans="68:68" customFormat="1">
      <c r="BP991165" s="90"/>
    </row>
    <row r="991166" spans="68:68" customFormat="1">
      <c r="BP991166" s="90"/>
    </row>
    <row r="991167" spans="68:68" customFormat="1">
      <c r="BP991167" s="90"/>
    </row>
    <row r="991168" spans="68:68" customFormat="1">
      <c r="BP991168" s="90"/>
    </row>
    <row r="991169" spans="68:68" customFormat="1">
      <c r="BP991169" s="90"/>
    </row>
    <row r="991170" spans="68:68" customFormat="1">
      <c r="BP991170" s="90"/>
    </row>
    <row r="991171" spans="68:68" customFormat="1">
      <c r="BP991171" s="90"/>
    </row>
    <row r="991172" spans="68:68" customFormat="1">
      <c r="BP991172" s="90"/>
    </row>
    <row r="991173" spans="68:68" customFormat="1">
      <c r="BP991173" s="90"/>
    </row>
    <row r="991174" spans="68:68" customFormat="1">
      <c r="BP991174" s="90"/>
    </row>
    <row r="991175" spans="68:68" customFormat="1">
      <c r="BP991175" s="90"/>
    </row>
    <row r="991176" spans="68:68" customFormat="1">
      <c r="BP991176" s="90"/>
    </row>
    <row r="991177" spans="68:68" customFormat="1">
      <c r="BP991177" s="90"/>
    </row>
    <row r="991178" spans="68:68" customFormat="1">
      <c r="BP991178" s="90"/>
    </row>
    <row r="991179" spans="68:68" customFormat="1">
      <c r="BP991179" s="90"/>
    </row>
    <row r="991180" spans="68:68" customFormat="1">
      <c r="BP991180" s="90"/>
    </row>
    <row r="991181" spans="68:68" customFormat="1">
      <c r="BP991181" s="90"/>
    </row>
    <row r="991182" spans="68:68" customFormat="1">
      <c r="BP991182" s="90"/>
    </row>
    <row r="991183" spans="68:68" customFormat="1">
      <c r="BP991183" s="90"/>
    </row>
    <row r="991184" spans="68:68" customFormat="1">
      <c r="BP991184" s="90"/>
    </row>
    <row r="991185" spans="68:68" customFormat="1">
      <c r="BP991185" s="90"/>
    </row>
    <row r="991186" spans="68:68" customFormat="1">
      <c r="BP991186" s="90"/>
    </row>
    <row r="991187" spans="68:68" customFormat="1">
      <c r="BP991187" s="90"/>
    </row>
    <row r="991188" spans="68:68" customFormat="1">
      <c r="BP991188" s="90"/>
    </row>
    <row r="991189" spans="68:68" customFormat="1">
      <c r="BP991189" s="90"/>
    </row>
    <row r="991190" spans="68:68" customFormat="1">
      <c r="BP991190" s="90"/>
    </row>
    <row r="991191" spans="68:68" customFormat="1">
      <c r="BP991191" s="90"/>
    </row>
    <row r="991192" spans="68:68" customFormat="1">
      <c r="BP991192" s="90"/>
    </row>
    <row r="991193" spans="68:68" customFormat="1">
      <c r="BP991193" s="90"/>
    </row>
    <row r="991194" spans="68:68" customFormat="1">
      <c r="BP991194" s="90"/>
    </row>
    <row r="991195" spans="68:68" customFormat="1">
      <c r="BP991195" s="90"/>
    </row>
    <row r="991196" spans="68:68" customFormat="1">
      <c r="BP991196" s="90"/>
    </row>
    <row r="991197" spans="68:68" customFormat="1">
      <c r="BP991197" s="90"/>
    </row>
    <row r="991198" spans="68:68" customFormat="1">
      <c r="BP991198" s="90"/>
    </row>
    <row r="991199" spans="68:68" customFormat="1">
      <c r="BP991199" s="90"/>
    </row>
    <row r="991200" spans="68:68" customFormat="1">
      <c r="BP991200" s="90"/>
    </row>
    <row r="991201" spans="68:68" customFormat="1">
      <c r="BP991201" s="90"/>
    </row>
    <row r="991202" spans="68:68" customFormat="1">
      <c r="BP991202" s="90"/>
    </row>
    <row r="991203" spans="68:68" customFormat="1">
      <c r="BP991203" s="90"/>
    </row>
    <row r="991204" spans="68:68" customFormat="1">
      <c r="BP991204" s="90"/>
    </row>
    <row r="991205" spans="68:68" customFormat="1">
      <c r="BP991205" s="90"/>
    </row>
    <row r="991206" spans="68:68" customFormat="1">
      <c r="BP991206" s="90"/>
    </row>
    <row r="991207" spans="68:68" customFormat="1">
      <c r="BP991207" s="90"/>
    </row>
    <row r="991208" spans="68:68" customFormat="1">
      <c r="BP991208" s="90"/>
    </row>
    <row r="991209" spans="68:68" customFormat="1">
      <c r="BP991209" s="90"/>
    </row>
    <row r="991210" spans="68:68" customFormat="1">
      <c r="BP991210" s="90"/>
    </row>
    <row r="991211" spans="68:68" customFormat="1">
      <c r="BP991211" s="90"/>
    </row>
    <row r="991212" spans="68:68" customFormat="1">
      <c r="BP991212" s="90"/>
    </row>
    <row r="991213" spans="68:68" customFormat="1">
      <c r="BP991213" s="90"/>
    </row>
    <row r="991214" spans="68:68" customFormat="1">
      <c r="BP991214" s="90"/>
    </row>
    <row r="991215" spans="68:68" customFormat="1">
      <c r="BP991215" s="90"/>
    </row>
    <row r="991216" spans="68:68" customFormat="1">
      <c r="BP991216" s="90"/>
    </row>
    <row r="991217" spans="68:68" customFormat="1">
      <c r="BP991217" s="90"/>
    </row>
    <row r="991218" spans="68:68" customFormat="1">
      <c r="BP991218" s="90"/>
    </row>
    <row r="991219" spans="68:68" customFormat="1">
      <c r="BP991219" s="90"/>
    </row>
    <row r="991220" spans="68:68" customFormat="1">
      <c r="BP991220" s="90"/>
    </row>
    <row r="991221" spans="68:68" customFormat="1">
      <c r="BP991221" s="90"/>
    </row>
    <row r="991222" spans="68:68" customFormat="1">
      <c r="BP991222" s="90"/>
    </row>
    <row r="991223" spans="68:68" customFormat="1">
      <c r="BP991223" s="90"/>
    </row>
    <row r="991224" spans="68:68" customFormat="1">
      <c r="BP991224" s="90"/>
    </row>
    <row r="991225" spans="68:68" customFormat="1">
      <c r="BP991225" s="90"/>
    </row>
    <row r="991226" spans="68:68" customFormat="1">
      <c r="BP991226" s="90"/>
    </row>
    <row r="991227" spans="68:68" customFormat="1">
      <c r="BP991227" s="90"/>
    </row>
    <row r="991228" spans="68:68" customFormat="1">
      <c r="BP991228" s="90"/>
    </row>
    <row r="991229" spans="68:68" customFormat="1">
      <c r="BP991229" s="90"/>
    </row>
    <row r="991230" spans="68:68" customFormat="1">
      <c r="BP991230" s="90"/>
    </row>
    <row r="991231" spans="68:68" customFormat="1">
      <c r="BP991231" s="90"/>
    </row>
    <row r="991232" spans="68:68" customFormat="1">
      <c r="BP991232" s="90"/>
    </row>
    <row r="991233" spans="68:68" customFormat="1">
      <c r="BP991233" s="90"/>
    </row>
    <row r="991234" spans="68:68" customFormat="1">
      <c r="BP991234" s="90"/>
    </row>
    <row r="991235" spans="68:68" customFormat="1">
      <c r="BP991235" s="90"/>
    </row>
    <row r="991236" spans="68:68" customFormat="1">
      <c r="BP991236" s="90"/>
    </row>
    <row r="991237" spans="68:68" customFormat="1">
      <c r="BP991237" s="90"/>
    </row>
    <row r="991238" spans="68:68" customFormat="1">
      <c r="BP991238" s="90"/>
    </row>
    <row r="991239" spans="68:68" customFormat="1">
      <c r="BP991239" s="90"/>
    </row>
    <row r="991240" spans="68:68" customFormat="1">
      <c r="BP991240" s="90"/>
    </row>
    <row r="991241" spans="68:68" customFormat="1">
      <c r="BP991241" s="90"/>
    </row>
    <row r="991242" spans="68:68" customFormat="1">
      <c r="BP991242" s="90"/>
    </row>
    <row r="991243" spans="68:68" customFormat="1">
      <c r="BP991243" s="90"/>
    </row>
    <row r="991244" spans="68:68" customFormat="1">
      <c r="BP991244" s="90"/>
    </row>
    <row r="991245" spans="68:68" customFormat="1">
      <c r="BP991245" s="90"/>
    </row>
    <row r="991246" spans="68:68" customFormat="1">
      <c r="BP991246" s="90"/>
    </row>
    <row r="991247" spans="68:68" customFormat="1">
      <c r="BP991247" s="90"/>
    </row>
    <row r="991248" spans="68:68" customFormat="1">
      <c r="BP991248" s="90"/>
    </row>
    <row r="991249" spans="68:68" customFormat="1">
      <c r="BP991249" s="90"/>
    </row>
    <row r="991250" spans="68:68" customFormat="1">
      <c r="BP991250" s="90"/>
    </row>
    <row r="991251" spans="68:68" customFormat="1">
      <c r="BP991251" s="90"/>
    </row>
    <row r="991252" spans="68:68" customFormat="1">
      <c r="BP991252" s="90"/>
    </row>
    <row r="991253" spans="68:68" customFormat="1">
      <c r="BP991253" s="90"/>
    </row>
    <row r="991254" spans="68:68" customFormat="1">
      <c r="BP991254" s="90"/>
    </row>
    <row r="991255" spans="68:68" customFormat="1">
      <c r="BP991255" s="90"/>
    </row>
    <row r="991256" spans="68:68" customFormat="1">
      <c r="BP991256" s="90"/>
    </row>
    <row r="991257" spans="68:68" customFormat="1">
      <c r="BP991257" s="90"/>
    </row>
    <row r="991258" spans="68:68" customFormat="1">
      <c r="BP991258" s="90"/>
    </row>
    <row r="991259" spans="68:68" customFormat="1">
      <c r="BP991259" s="90"/>
    </row>
    <row r="991260" spans="68:68" customFormat="1">
      <c r="BP991260" s="90"/>
    </row>
    <row r="991261" spans="68:68" customFormat="1">
      <c r="BP991261" s="90"/>
    </row>
    <row r="991262" spans="68:68" customFormat="1">
      <c r="BP991262" s="90"/>
    </row>
    <row r="991263" spans="68:68" customFormat="1">
      <c r="BP991263" s="90"/>
    </row>
    <row r="991264" spans="68:68" customFormat="1">
      <c r="BP991264" s="90"/>
    </row>
    <row r="991265" spans="68:68" customFormat="1">
      <c r="BP991265" s="90"/>
    </row>
    <row r="991266" spans="68:68" customFormat="1">
      <c r="BP991266" s="90"/>
    </row>
    <row r="991267" spans="68:68" customFormat="1">
      <c r="BP991267" s="90"/>
    </row>
    <row r="991268" spans="68:68" customFormat="1">
      <c r="BP991268" s="90"/>
    </row>
    <row r="991269" spans="68:68" customFormat="1">
      <c r="BP991269" s="90"/>
    </row>
    <row r="991270" spans="68:68" customFormat="1">
      <c r="BP991270" s="90"/>
    </row>
    <row r="991271" spans="68:68" customFormat="1">
      <c r="BP991271" s="90"/>
    </row>
    <row r="991272" spans="68:68" customFormat="1">
      <c r="BP991272" s="90"/>
    </row>
    <row r="991273" spans="68:68" customFormat="1">
      <c r="BP991273" s="90"/>
    </row>
    <row r="991274" spans="68:68" customFormat="1">
      <c r="BP991274" s="90"/>
    </row>
    <row r="991275" spans="68:68" customFormat="1">
      <c r="BP991275" s="90"/>
    </row>
    <row r="991276" spans="68:68" customFormat="1">
      <c r="BP991276" s="90"/>
    </row>
    <row r="991277" spans="68:68" customFormat="1">
      <c r="BP991277" s="90"/>
    </row>
    <row r="991278" spans="68:68" customFormat="1">
      <c r="BP991278" s="90"/>
    </row>
    <row r="991279" spans="68:68" customFormat="1">
      <c r="BP991279" s="90"/>
    </row>
    <row r="991280" spans="68:68" customFormat="1">
      <c r="BP991280" s="90"/>
    </row>
    <row r="991281" spans="68:68" customFormat="1">
      <c r="BP991281" s="90"/>
    </row>
    <row r="991282" spans="68:68" customFormat="1">
      <c r="BP991282" s="90"/>
    </row>
    <row r="991283" spans="68:68" customFormat="1">
      <c r="BP991283" s="90"/>
    </row>
    <row r="991284" spans="68:68" customFormat="1">
      <c r="BP991284" s="90"/>
    </row>
    <row r="991285" spans="68:68" customFormat="1">
      <c r="BP991285" s="90"/>
    </row>
    <row r="991286" spans="68:68" customFormat="1">
      <c r="BP991286" s="90"/>
    </row>
    <row r="991287" spans="68:68" customFormat="1">
      <c r="BP991287" s="90"/>
    </row>
    <row r="991288" spans="68:68" customFormat="1">
      <c r="BP991288" s="90"/>
    </row>
    <row r="991289" spans="68:68" customFormat="1">
      <c r="BP991289" s="90"/>
    </row>
    <row r="991290" spans="68:68" customFormat="1">
      <c r="BP991290" s="90"/>
    </row>
    <row r="991291" spans="68:68" customFormat="1">
      <c r="BP991291" s="90"/>
    </row>
    <row r="991292" spans="68:68" customFormat="1">
      <c r="BP991292" s="90"/>
    </row>
    <row r="991293" spans="68:68" customFormat="1">
      <c r="BP991293" s="90"/>
    </row>
    <row r="991294" spans="68:68" customFormat="1">
      <c r="BP991294" s="90"/>
    </row>
    <row r="991295" spans="68:68" customFormat="1">
      <c r="BP991295" s="90"/>
    </row>
    <row r="991296" spans="68:68" customFormat="1">
      <c r="BP991296" s="90"/>
    </row>
    <row r="991297" spans="68:68" customFormat="1">
      <c r="BP991297" s="90"/>
    </row>
    <row r="991298" spans="68:68" customFormat="1">
      <c r="BP991298" s="90"/>
    </row>
    <row r="991299" spans="68:68" customFormat="1">
      <c r="BP991299" s="90"/>
    </row>
    <row r="991300" spans="68:68" customFormat="1">
      <c r="BP991300" s="90"/>
    </row>
    <row r="991301" spans="68:68" customFormat="1">
      <c r="BP991301" s="90"/>
    </row>
    <row r="991302" spans="68:68" customFormat="1">
      <c r="BP991302" s="90"/>
    </row>
    <row r="991303" spans="68:68" customFormat="1">
      <c r="BP991303" s="90"/>
    </row>
    <row r="991304" spans="68:68" customFormat="1">
      <c r="BP991304" s="90"/>
    </row>
    <row r="991305" spans="68:68" customFormat="1">
      <c r="BP991305" s="90"/>
    </row>
    <row r="991306" spans="68:68" customFormat="1">
      <c r="BP991306" s="90"/>
    </row>
    <row r="991307" spans="68:68" customFormat="1">
      <c r="BP991307" s="90"/>
    </row>
    <row r="991308" spans="68:68" customFormat="1">
      <c r="BP991308" s="90"/>
    </row>
    <row r="991309" spans="68:68" customFormat="1">
      <c r="BP991309" s="90"/>
    </row>
    <row r="991310" spans="68:68" customFormat="1">
      <c r="BP991310" s="90"/>
    </row>
    <row r="991311" spans="68:68" customFormat="1">
      <c r="BP991311" s="90"/>
    </row>
    <row r="991312" spans="68:68" customFormat="1">
      <c r="BP991312" s="90"/>
    </row>
    <row r="991313" spans="68:68" customFormat="1">
      <c r="BP991313" s="90"/>
    </row>
    <row r="991314" spans="68:68" customFormat="1">
      <c r="BP991314" s="90"/>
    </row>
    <row r="991315" spans="68:68" customFormat="1">
      <c r="BP991315" s="90"/>
    </row>
    <row r="991316" spans="68:68" customFormat="1">
      <c r="BP991316" s="90"/>
    </row>
    <row r="991317" spans="68:68" customFormat="1">
      <c r="BP991317" s="90"/>
    </row>
    <row r="991318" spans="68:68" customFormat="1">
      <c r="BP991318" s="90"/>
    </row>
    <row r="991319" spans="68:68" customFormat="1">
      <c r="BP991319" s="90"/>
    </row>
    <row r="991320" spans="68:68" customFormat="1">
      <c r="BP991320" s="90"/>
    </row>
    <row r="991321" spans="68:68" customFormat="1">
      <c r="BP991321" s="90"/>
    </row>
    <row r="991322" spans="68:68" customFormat="1">
      <c r="BP991322" s="90"/>
    </row>
    <row r="991323" spans="68:68" customFormat="1">
      <c r="BP991323" s="90"/>
    </row>
    <row r="991324" spans="68:68" customFormat="1">
      <c r="BP991324" s="90"/>
    </row>
    <row r="991325" spans="68:68" customFormat="1">
      <c r="BP991325" s="90"/>
    </row>
    <row r="991326" spans="68:68" customFormat="1">
      <c r="BP991326" s="90"/>
    </row>
    <row r="991327" spans="68:68" customFormat="1">
      <c r="BP991327" s="90"/>
    </row>
    <row r="991328" spans="68:68" customFormat="1">
      <c r="BP991328" s="90"/>
    </row>
    <row r="991329" spans="68:68" customFormat="1">
      <c r="BP991329" s="90"/>
    </row>
    <row r="991330" spans="68:68" customFormat="1">
      <c r="BP991330" s="90"/>
    </row>
    <row r="991331" spans="68:68" customFormat="1">
      <c r="BP991331" s="90"/>
    </row>
    <row r="991332" spans="68:68" customFormat="1">
      <c r="BP991332" s="90"/>
    </row>
    <row r="991333" spans="68:68" customFormat="1">
      <c r="BP991333" s="90"/>
    </row>
    <row r="991334" spans="68:68" customFormat="1">
      <c r="BP991334" s="90"/>
    </row>
    <row r="991335" spans="68:68" customFormat="1">
      <c r="BP991335" s="90"/>
    </row>
    <row r="991336" spans="68:68" customFormat="1">
      <c r="BP991336" s="90"/>
    </row>
    <row r="991337" spans="68:68" customFormat="1">
      <c r="BP991337" s="90"/>
    </row>
    <row r="991338" spans="68:68" customFormat="1">
      <c r="BP991338" s="90"/>
    </row>
    <row r="991339" spans="68:68" customFormat="1">
      <c r="BP991339" s="90"/>
    </row>
    <row r="991340" spans="68:68" customFormat="1">
      <c r="BP991340" s="90"/>
    </row>
    <row r="991341" spans="68:68" customFormat="1">
      <c r="BP991341" s="90"/>
    </row>
    <row r="991342" spans="68:68" customFormat="1">
      <c r="BP991342" s="90"/>
    </row>
    <row r="991343" spans="68:68" customFormat="1">
      <c r="BP991343" s="90"/>
    </row>
    <row r="991344" spans="68:68" customFormat="1">
      <c r="BP991344" s="90"/>
    </row>
    <row r="991345" spans="68:68" customFormat="1">
      <c r="BP991345" s="90"/>
    </row>
    <row r="991346" spans="68:68" customFormat="1">
      <c r="BP991346" s="90"/>
    </row>
    <row r="991347" spans="68:68" customFormat="1">
      <c r="BP991347" s="90"/>
    </row>
    <row r="991348" spans="68:68" customFormat="1">
      <c r="BP991348" s="90"/>
    </row>
    <row r="991349" spans="68:68" customFormat="1">
      <c r="BP991349" s="90"/>
    </row>
    <row r="991350" spans="68:68" customFormat="1">
      <c r="BP991350" s="90"/>
    </row>
    <row r="991351" spans="68:68" customFormat="1">
      <c r="BP991351" s="90"/>
    </row>
    <row r="991352" spans="68:68" customFormat="1">
      <c r="BP991352" s="90"/>
    </row>
    <row r="991353" spans="68:68" customFormat="1">
      <c r="BP991353" s="90"/>
    </row>
    <row r="991354" spans="68:68" customFormat="1">
      <c r="BP991354" s="90"/>
    </row>
    <row r="991355" spans="68:68" customFormat="1">
      <c r="BP991355" s="90"/>
    </row>
    <row r="991356" spans="68:68" customFormat="1">
      <c r="BP991356" s="90"/>
    </row>
    <row r="991357" spans="68:68" customFormat="1">
      <c r="BP991357" s="90"/>
    </row>
    <row r="991358" spans="68:68" customFormat="1">
      <c r="BP991358" s="90"/>
    </row>
    <row r="991359" spans="68:68" customFormat="1">
      <c r="BP991359" s="90"/>
    </row>
    <row r="991360" spans="68:68" customFormat="1">
      <c r="BP991360" s="90"/>
    </row>
    <row r="991361" spans="68:68" customFormat="1">
      <c r="BP991361" s="90"/>
    </row>
    <row r="991362" spans="68:68" customFormat="1">
      <c r="BP991362" s="90"/>
    </row>
    <row r="991363" spans="68:68" customFormat="1">
      <c r="BP991363" s="90"/>
    </row>
    <row r="991364" spans="68:68" customFormat="1">
      <c r="BP991364" s="90"/>
    </row>
    <row r="991365" spans="68:68" customFormat="1">
      <c r="BP991365" s="90"/>
    </row>
    <row r="991366" spans="68:68" customFormat="1">
      <c r="BP991366" s="90"/>
    </row>
    <row r="991367" spans="68:68" customFormat="1">
      <c r="BP991367" s="90"/>
    </row>
    <row r="991368" spans="68:68" customFormat="1">
      <c r="BP991368" s="90"/>
    </row>
    <row r="991369" spans="68:68" customFormat="1">
      <c r="BP991369" s="90"/>
    </row>
    <row r="991370" spans="68:68" customFormat="1">
      <c r="BP991370" s="90"/>
    </row>
    <row r="991371" spans="68:68" customFormat="1">
      <c r="BP991371" s="90"/>
    </row>
    <row r="991372" spans="68:68" customFormat="1">
      <c r="BP991372" s="90"/>
    </row>
    <row r="991373" spans="68:68" customFormat="1">
      <c r="BP991373" s="90"/>
    </row>
    <row r="991374" spans="68:68" customFormat="1">
      <c r="BP991374" s="90"/>
    </row>
    <row r="991375" spans="68:68" customFormat="1">
      <c r="BP991375" s="90"/>
    </row>
    <row r="991376" spans="68:68" customFormat="1">
      <c r="BP991376" s="90"/>
    </row>
    <row r="991377" spans="68:68" customFormat="1">
      <c r="BP991377" s="90"/>
    </row>
    <row r="991378" spans="68:68" customFormat="1">
      <c r="BP991378" s="90"/>
    </row>
    <row r="991379" spans="68:68" customFormat="1">
      <c r="BP991379" s="90"/>
    </row>
    <row r="991380" spans="68:68" customFormat="1">
      <c r="BP991380" s="90"/>
    </row>
    <row r="991381" spans="68:68" customFormat="1">
      <c r="BP991381" s="90"/>
    </row>
    <row r="991382" spans="68:68" customFormat="1">
      <c r="BP991382" s="90"/>
    </row>
    <row r="991383" spans="68:68" customFormat="1">
      <c r="BP991383" s="90"/>
    </row>
    <row r="991384" spans="68:68" customFormat="1">
      <c r="BP991384" s="90"/>
    </row>
    <row r="991385" spans="68:68" customFormat="1">
      <c r="BP991385" s="90"/>
    </row>
    <row r="991386" spans="68:68" customFormat="1">
      <c r="BP991386" s="90"/>
    </row>
    <row r="991387" spans="68:68" customFormat="1">
      <c r="BP991387" s="90"/>
    </row>
    <row r="991388" spans="68:68" customFormat="1">
      <c r="BP991388" s="90"/>
    </row>
    <row r="991389" spans="68:68" customFormat="1">
      <c r="BP991389" s="90"/>
    </row>
    <row r="991390" spans="68:68" customFormat="1">
      <c r="BP991390" s="90"/>
    </row>
    <row r="991391" spans="68:68" customFormat="1">
      <c r="BP991391" s="90"/>
    </row>
    <row r="991392" spans="68:68" customFormat="1">
      <c r="BP991392" s="90"/>
    </row>
    <row r="991393" spans="68:68" customFormat="1">
      <c r="BP991393" s="90"/>
    </row>
    <row r="991394" spans="68:68" customFormat="1">
      <c r="BP991394" s="90"/>
    </row>
    <row r="991395" spans="68:68" customFormat="1">
      <c r="BP991395" s="90"/>
    </row>
    <row r="991396" spans="68:68" customFormat="1">
      <c r="BP991396" s="90"/>
    </row>
    <row r="991397" spans="68:68" customFormat="1">
      <c r="BP991397" s="90"/>
    </row>
    <row r="991398" spans="68:68" customFormat="1">
      <c r="BP991398" s="90"/>
    </row>
    <row r="991399" spans="68:68" customFormat="1">
      <c r="BP991399" s="90"/>
    </row>
    <row r="991400" spans="68:68" customFormat="1">
      <c r="BP991400" s="90"/>
    </row>
    <row r="991401" spans="68:68" customFormat="1">
      <c r="BP991401" s="90"/>
    </row>
    <row r="991402" spans="68:68" customFormat="1">
      <c r="BP991402" s="90"/>
    </row>
    <row r="991403" spans="68:68" customFormat="1">
      <c r="BP991403" s="90"/>
    </row>
    <row r="991404" spans="68:68" customFormat="1">
      <c r="BP991404" s="90"/>
    </row>
    <row r="991405" spans="68:68" customFormat="1">
      <c r="BP991405" s="90"/>
    </row>
    <row r="991406" spans="68:68" customFormat="1">
      <c r="BP991406" s="90"/>
    </row>
    <row r="991407" spans="68:68" customFormat="1">
      <c r="BP991407" s="90"/>
    </row>
    <row r="991408" spans="68:68" customFormat="1">
      <c r="BP991408" s="90"/>
    </row>
    <row r="991409" spans="68:68" customFormat="1">
      <c r="BP991409" s="90"/>
    </row>
    <row r="991410" spans="68:68" customFormat="1">
      <c r="BP991410" s="90"/>
    </row>
    <row r="991411" spans="68:68" customFormat="1">
      <c r="BP991411" s="90"/>
    </row>
    <row r="991412" spans="68:68" customFormat="1">
      <c r="BP991412" s="90"/>
    </row>
    <row r="991413" spans="68:68" customFormat="1">
      <c r="BP991413" s="90"/>
    </row>
    <row r="991414" spans="68:68" customFormat="1">
      <c r="BP991414" s="90"/>
    </row>
    <row r="991415" spans="68:68" customFormat="1">
      <c r="BP991415" s="90"/>
    </row>
    <row r="991416" spans="68:68" customFormat="1">
      <c r="BP991416" s="90"/>
    </row>
    <row r="991417" spans="68:68" customFormat="1">
      <c r="BP991417" s="90"/>
    </row>
    <row r="991418" spans="68:68" customFormat="1">
      <c r="BP991418" s="90"/>
    </row>
    <row r="991419" spans="68:68" customFormat="1">
      <c r="BP991419" s="90"/>
    </row>
    <row r="991420" spans="68:68" customFormat="1">
      <c r="BP991420" s="90"/>
    </row>
    <row r="991421" spans="68:68" customFormat="1">
      <c r="BP991421" s="90"/>
    </row>
    <row r="991422" spans="68:68" customFormat="1">
      <c r="BP991422" s="90"/>
    </row>
    <row r="991423" spans="68:68" customFormat="1">
      <c r="BP991423" s="90"/>
    </row>
    <row r="991424" spans="68:68" customFormat="1">
      <c r="BP991424" s="90"/>
    </row>
    <row r="991425" spans="68:68" customFormat="1">
      <c r="BP991425" s="90"/>
    </row>
    <row r="991426" spans="68:68" customFormat="1">
      <c r="BP991426" s="90"/>
    </row>
    <row r="991427" spans="68:68" customFormat="1">
      <c r="BP991427" s="90"/>
    </row>
    <row r="991428" spans="68:68" customFormat="1">
      <c r="BP991428" s="90"/>
    </row>
    <row r="991429" spans="68:68" customFormat="1">
      <c r="BP991429" s="90"/>
    </row>
    <row r="991430" spans="68:68" customFormat="1">
      <c r="BP991430" s="90"/>
    </row>
    <row r="991431" spans="68:68" customFormat="1">
      <c r="BP991431" s="90"/>
    </row>
    <row r="991432" spans="68:68" customFormat="1">
      <c r="BP991432" s="90"/>
    </row>
    <row r="991433" spans="68:68" customFormat="1">
      <c r="BP991433" s="90"/>
    </row>
    <row r="991434" spans="68:68" customFormat="1">
      <c r="BP991434" s="90"/>
    </row>
    <row r="991435" spans="68:68" customFormat="1">
      <c r="BP991435" s="90"/>
    </row>
    <row r="991436" spans="68:68" customFormat="1">
      <c r="BP991436" s="90"/>
    </row>
    <row r="991437" spans="68:68" customFormat="1">
      <c r="BP991437" s="90"/>
    </row>
    <row r="991438" spans="68:68" customFormat="1">
      <c r="BP991438" s="90"/>
    </row>
    <row r="991439" spans="68:68" customFormat="1">
      <c r="BP991439" s="90"/>
    </row>
    <row r="991440" spans="68:68" customFormat="1">
      <c r="BP991440" s="90"/>
    </row>
    <row r="991441" spans="68:68" customFormat="1">
      <c r="BP991441" s="90"/>
    </row>
    <row r="991442" spans="68:68" customFormat="1">
      <c r="BP991442" s="90"/>
    </row>
    <row r="991443" spans="68:68" customFormat="1">
      <c r="BP991443" s="90"/>
    </row>
    <row r="991444" spans="68:68" customFormat="1">
      <c r="BP991444" s="90"/>
    </row>
    <row r="991445" spans="68:68" customFormat="1">
      <c r="BP991445" s="90"/>
    </row>
    <row r="991446" spans="68:68" customFormat="1">
      <c r="BP991446" s="90"/>
    </row>
    <row r="991447" spans="68:68" customFormat="1">
      <c r="BP991447" s="90"/>
    </row>
    <row r="991448" spans="68:68" customFormat="1">
      <c r="BP991448" s="90"/>
    </row>
    <row r="991449" spans="68:68" customFormat="1">
      <c r="BP991449" s="90"/>
    </row>
    <row r="991450" spans="68:68" customFormat="1">
      <c r="BP991450" s="90"/>
    </row>
    <row r="991451" spans="68:68" customFormat="1">
      <c r="BP991451" s="90"/>
    </row>
    <row r="991452" spans="68:68" customFormat="1">
      <c r="BP991452" s="90"/>
    </row>
    <row r="991453" spans="68:68" customFormat="1">
      <c r="BP991453" s="90"/>
    </row>
    <row r="991454" spans="68:68" customFormat="1">
      <c r="BP991454" s="90"/>
    </row>
    <row r="991455" spans="68:68" customFormat="1">
      <c r="BP991455" s="90"/>
    </row>
    <row r="991456" spans="68:68" customFormat="1">
      <c r="BP991456" s="90"/>
    </row>
    <row r="991457" spans="68:68" customFormat="1">
      <c r="BP991457" s="90"/>
    </row>
    <row r="991458" spans="68:68" customFormat="1">
      <c r="BP991458" s="90"/>
    </row>
    <row r="991459" spans="68:68" customFormat="1">
      <c r="BP991459" s="90"/>
    </row>
    <row r="991460" spans="68:68" customFormat="1">
      <c r="BP991460" s="90"/>
    </row>
    <row r="991461" spans="68:68" customFormat="1">
      <c r="BP991461" s="90"/>
    </row>
    <row r="991462" spans="68:68" customFormat="1">
      <c r="BP991462" s="90"/>
    </row>
    <row r="991463" spans="68:68" customFormat="1">
      <c r="BP991463" s="90"/>
    </row>
    <row r="991464" spans="68:68" customFormat="1">
      <c r="BP991464" s="90"/>
    </row>
    <row r="991465" spans="68:68" customFormat="1">
      <c r="BP991465" s="90"/>
    </row>
    <row r="991466" spans="68:68" customFormat="1">
      <c r="BP991466" s="90"/>
    </row>
    <row r="991467" spans="68:68" customFormat="1">
      <c r="BP991467" s="90"/>
    </row>
    <row r="991468" spans="68:68" customFormat="1">
      <c r="BP991468" s="90"/>
    </row>
    <row r="991469" spans="68:68" customFormat="1">
      <c r="BP991469" s="90"/>
    </row>
    <row r="991470" spans="68:68" customFormat="1">
      <c r="BP991470" s="90"/>
    </row>
    <row r="991471" spans="68:68" customFormat="1">
      <c r="BP991471" s="90"/>
    </row>
    <row r="991472" spans="68:68" customFormat="1">
      <c r="BP991472" s="90"/>
    </row>
    <row r="991473" spans="68:68" customFormat="1">
      <c r="BP991473" s="90"/>
    </row>
    <row r="991474" spans="68:68" customFormat="1">
      <c r="BP991474" s="90"/>
    </row>
    <row r="991475" spans="68:68" customFormat="1">
      <c r="BP991475" s="90"/>
    </row>
    <row r="991476" spans="68:68" customFormat="1">
      <c r="BP991476" s="90"/>
    </row>
    <row r="991477" spans="68:68" customFormat="1">
      <c r="BP991477" s="90"/>
    </row>
    <row r="991478" spans="68:68" customFormat="1">
      <c r="BP991478" s="90"/>
    </row>
    <row r="991479" spans="68:68" customFormat="1">
      <c r="BP991479" s="90"/>
    </row>
    <row r="991480" spans="68:68" customFormat="1">
      <c r="BP991480" s="90"/>
    </row>
    <row r="991481" spans="68:68" customFormat="1">
      <c r="BP991481" s="90"/>
    </row>
    <row r="991482" spans="68:68" customFormat="1">
      <c r="BP991482" s="90"/>
    </row>
    <row r="991483" spans="68:68" customFormat="1">
      <c r="BP991483" s="90"/>
    </row>
    <row r="991484" spans="68:68" customFormat="1">
      <c r="BP991484" s="90"/>
    </row>
    <row r="991485" spans="68:68" customFormat="1">
      <c r="BP991485" s="90"/>
    </row>
    <row r="991486" spans="68:68" customFormat="1">
      <c r="BP991486" s="90"/>
    </row>
    <row r="991487" spans="68:68" customFormat="1">
      <c r="BP991487" s="90"/>
    </row>
    <row r="991488" spans="68:68" customFormat="1">
      <c r="BP991488" s="90"/>
    </row>
    <row r="991489" spans="68:68" customFormat="1">
      <c r="BP991489" s="90"/>
    </row>
    <row r="991490" spans="68:68" customFormat="1">
      <c r="BP991490" s="90"/>
    </row>
    <row r="991491" spans="68:68" customFormat="1">
      <c r="BP991491" s="90"/>
    </row>
    <row r="991492" spans="68:68" customFormat="1">
      <c r="BP991492" s="90"/>
    </row>
    <row r="991493" spans="68:68" customFormat="1">
      <c r="BP991493" s="90"/>
    </row>
    <row r="991494" spans="68:68" customFormat="1">
      <c r="BP991494" s="90"/>
    </row>
    <row r="991495" spans="68:68" customFormat="1">
      <c r="BP991495" s="90"/>
    </row>
    <row r="991496" spans="68:68" customFormat="1">
      <c r="BP991496" s="90"/>
    </row>
    <row r="991497" spans="68:68" customFormat="1">
      <c r="BP991497" s="90"/>
    </row>
    <row r="991498" spans="68:68" customFormat="1">
      <c r="BP991498" s="90"/>
    </row>
    <row r="991499" spans="68:68" customFormat="1">
      <c r="BP991499" s="90"/>
    </row>
    <row r="991500" spans="68:68" customFormat="1">
      <c r="BP991500" s="90"/>
    </row>
    <row r="991501" spans="68:68" customFormat="1">
      <c r="BP991501" s="90"/>
    </row>
    <row r="991502" spans="68:68" customFormat="1">
      <c r="BP991502" s="90"/>
    </row>
    <row r="991503" spans="68:68" customFormat="1">
      <c r="BP991503" s="90"/>
    </row>
    <row r="991504" spans="68:68" customFormat="1">
      <c r="BP991504" s="90"/>
    </row>
    <row r="991505" spans="68:68" customFormat="1">
      <c r="BP991505" s="90"/>
    </row>
    <row r="991506" spans="68:68" customFormat="1">
      <c r="BP991506" s="90"/>
    </row>
    <row r="991507" spans="68:68" customFormat="1">
      <c r="BP991507" s="90"/>
    </row>
    <row r="991508" spans="68:68" customFormat="1">
      <c r="BP991508" s="90"/>
    </row>
    <row r="991509" spans="68:68" customFormat="1">
      <c r="BP991509" s="90"/>
    </row>
    <row r="991510" spans="68:68" customFormat="1">
      <c r="BP991510" s="90"/>
    </row>
    <row r="991511" spans="68:68" customFormat="1">
      <c r="BP991511" s="90"/>
    </row>
    <row r="991512" spans="68:68" customFormat="1">
      <c r="BP991512" s="90"/>
    </row>
    <row r="991513" spans="68:68" customFormat="1">
      <c r="BP991513" s="90"/>
    </row>
    <row r="991514" spans="68:68" customFormat="1">
      <c r="BP991514" s="90"/>
    </row>
    <row r="991515" spans="68:68" customFormat="1">
      <c r="BP991515" s="90"/>
    </row>
    <row r="991516" spans="68:68" customFormat="1">
      <c r="BP991516" s="90"/>
    </row>
    <row r="991517" spans="68:68" customFormat="1">
      <c r="BP991517" s="90"/>
    </row>
    <row r="991518" spans="68:68" customFormat="1">
      <c r="BP991518" s="90"/>
    </row>
    <row r="991519" spans="68:68" customFormat="1">
      <c r="BP991519" s="90"/>
    </row>
    <row r="991520" spans="68:68" customFormat="1">
      <c r="BP991520" s="90"/>
    </row>
    <row r="991521" spans="68:68" customFormat="1">
      <c r="BP991521" s="90"/>
    </row>
    <row r="991522" spans="68:68" customFormat="1">
      <c r="BP991522" s="90"/>
    </row>
    <row r="991523" spans="68:68" customFormat="1">
      <c r="BP991523" s="90"/>
    </row>
    <row r="991524" spans="68:68" customFormat="1">
      <c r="BP991524" s="90"/>
    </row>
    <row r="991525" spans="68:68" customFormat="1">
      <c r="BP991525" s="90"/>
    </row>
    <row r="991526" spans="68:68" customFormat="1">
      <c r="BP991526" s="90"/>
    </row>
    <row r="991527" spans="68:68" customFormat="1">
      <c r="BP991527" s="90"/>
    </row>
    <row r="991528" spans="68:68" customFormat="1">
      <c r="BP991528" s="90"/>
    </row>
    <row r="991529" spans="68:68" customFormat="1">
      <c r="BP991529" s="90"/>
    </row>
    <row r="991530" spans="68:68" customFormat="1">
      <c r="BP991530" s="90"/>
    </row>
    <row r="991531" spans="68:68" customFormat="1">
      <c r="BP991531" s="90"/>
    </row>
    <row r="991532" spans="68:68" customFormat="1">
      <c r="BP991532" s="90"/>
    </row>
    <row r="991533" spans="68:68" customFormat="1">
      <c r="BP991533" s="90"/>
    </row>
    <row r="991534" spans="68:68" customFormat="1">
      <c r="BP991534" s="90"/>
    </row>
    <row r="991535" spans="68:68" customFormat="1">
      <c r="BP991535" s="90"/>
    </row>
    <row r="991536" spans="68:68" customFormat="1">
      <c r="BP991536" s="90"/>
    </row>
    <row r="991537" spans="68:68" customFormat="1">
      <c r="BP991537" s="90"/>
    </row>
    <row r="991538" spans="68:68" customFormat="1">
      <c r="BP991538" s="90"/>
    </row>
    <row r="991539" spans="68:68" customFormat="1">
      <c r="BP991539" s="90"/>
    </row>
    <row r="991540" spans="68:68" customFormat="1">
      <c r="BP991540" s="90"/>
    </row>
    <row r="991541" spans="68:68" customFormat="1">
      <c r="BP991541" s="90"/>
    </row>
    <row r="991542" spans="68:68" customFormat="1">
      <c r="BP991542" s="90"/>
    </row>
    <row r="991543" spans="68:68" customFormat="1">
      <c r="BP991543" s="90"/>
    </row>
    <row r="991544" spans="68:68" customFormat="1">
      <c r="BP991544" s="90"/>
    </row>
    <row r="991545" spans="68:68" customFormat="1">
      <c r="BP991545" s="90"/>
    </row>
    <row r="991546" spans="68:68" customFormat="1">
      <c r="BP991546" s="90"/>
    </row>
    <row r="991547" spans="68:68" customFormat="1">
      <c r="BP991547" s="90"/>
    </row>
    <row r="991548" spans="68:68" customFormat="1">
      <c r="BP991548" s="90"/>
    </row>
    <row r="991549" spans="68:68" customFormat="1">
      <c r="BP991549" s="90"/>
    </row>
    <row r="991550" spans="68:68" customFormat="1">
      <c r="BP991550" s="90"/>
    </row>
    <row r="991551" spans="68:68" customFormat="1">
      <c r="BP991551" s="90"/>
    </row>
    <row r="991552" spans="68:68" customFormat="1">
      <c r="BP991552" s="90"/>
    </row>
    <row r="991553" spans="68:68" customFormat="1">
      <c r="BP991553" s="90"/>
    </row>
    <row r="991554" spans="68:68" customFormat="1">
      <c r="BP991554" s="90"/>
    </row>
    <row r="991555" spans="68:68" customFormat="1">
      <c r="BP991555" s="90"/>
    </row>
    <row r="991556" spans="68:68" customFormat="1">
      <c r="BP991556" s="90"/>
    </row>
    <row r="991557" spans="68:68" customFormat="1">
      <c r="BP991557" s="90"/>
    </row>
    <row r="991558" spans="68:68" customFormat="1">
      <c r="BP991558" s="90"/>
    </row>
    <row r="991559" spans="68:68" customFormat="1">
      <c r="BP991559" s="90"/>
    </row>
    <row r="991560" spans="68:68" customFormat="1">
      <c r="BP991560" s="90"/>
    </row>
    <row r="991561" spans="68:68" customFormat="1">
      <c r="BP991561" s="90"/>
    </row>
    <row r="991562" spans="68:68" customFormat="1">
      <c r="BP991562" s="90"/>
    </row>
    <row r="991563" spans="68:68" customFormat="1">
      <c r="BP991563" s="90"/>
    </row>
    <row r="991564" spans="68:68" customFormat="1">
      <c r="BP991564" s="90"/>
    </row>
    <row r="991565" spans="68:68" customFormat="1">
      <c r="BP991565" s="90"/>
    </row>
    <row r="991566" spans="68:68" customFormat="1">
      <c r="BP991566" s="90"/>
    </row>
    <row r="991567" spans="68:68" customFormat="1">
      <c r="BP991567" s="90"/>
    </row>
    <row r="991568" spans="68:68" customFormat="1">
      <c r="BP991568" s="90"/>
    </row>
    <row r="991569" spans="68:68" customFormat="1">
      <c r="BP991569" s="90"/>
    </row>
    <row r="991570" spans="68:68" customFormat="1">
      <c r="BP991570" s="90"/>
    </row>
    <row r="991571" spans="68:68" customFormat="1">
      <c r="BP991571" s="90"/>
    </row>
    <row r="991572" spans="68:68" customFormat="1">
      <c r="BP991572" s="90"/>
    </row>
    <row r="991573" spans="68:68" customFormat="1">
      <c r="BP991573" s="90"/>
    </row>
    <row r="991574" spans="68:68" customFormat="1">
      <c r="BP991574" s="90"/>
    </row>
    <row r="991575" spans="68:68" customFormat="1">
      <c r="BP991575" s="90"/>
    </row>
    <row r="991576" spans="68:68" customFormat="1">
      <c r="BP991576" s="90"/>
    </row>
    <row r="991577" spans="68:68" customFormat="1">
      <c r="BP991577" s="90"/>
    </row>
    <row r="991578" spans="68:68" customFormat="1">
      <c r="BP991578" s="90"/>
    </row>
    <row r="991579" spans="68:68" customFormat="1">
      <c r="BP991579" s="90"/>
    </row>
    <row r="991580" spans="68:68" customFormat="1">
      <c r="BP991580" s="90"/>
    </row>
    <row r="991581" spans="68:68" customFormat="1">
      <c r="BP991581" s="90"/>
    </row>
    <row r="991582" spans="68:68" customFormat="1">
      <c r="BP991582" s="90"/>
    </row>
    <row r="991583" spans="68:68" customFormat="1">
      <c r="BP991583" s="90"/>
    </row>
    <row r="991584" spans="68:68" customFormat="1">
      <c r="BP991584" s="90"/>
    </row>
    <row r="991585" spans="68:68" customFormat="1">
      <c r="BP991585" s="90"/>
    </row>
    <row r="991586" spans="68:68" customFormat="1">
      <c r="BP991586" s="90"/>
    </row>
    <row r="991587" spans="68:68" customFormat="1">
      <c r="BP991587" s="90"/>
    </row>
    <row r="991588" spans="68:68" customFormat="1">
      <c r="BP991588" s="90"/>
    </row>
    <row r="991589" spans="68:68" customFormat="1">
      <c r="BP991589" s="90"/>
    </row>
    <row r="991590" spans="68:68" customFormat="1">
      <c r="BP991590" s="90"/>
    </row>
    <row r="991591" spans="68:68" customFormat="1">
      <c r="BP991591" s="90"/>
    </row>
    <row r="991592" spans="68:68" customFormat="1">
      <c r="BP991592" s="90"/>
    </row>
    <row r="991593" spans="68:68" customFormat="1">
      <c r="BP991593" s="90"/>
    </row>
    <row r="991594" spans="68:68" customFormat="1">
      <c r="BP991594" s="90"/>
    </row>
    <row r="991595" spans="68:68" customFormat="1">
      <c r="BP991595" s="90"/>
    </row>
    <row r="991596" spans="68:68" customFormat="1">
      <c r="BP991596" s="90"/>
    </row>
    <row r="991597" spans="68:68" customFormat="1">
      <c r="BP991597" s="90"/>
    </row>
    <row r="991598" spans="68:68" customFormat="1">
      <c r="BP991598" s="90"/>
    </row>
    <row r="991599" spans="68:68" customFormat="1">
      <c r="BP991599" s="90"/>
    </row>
    <row r="991600" spans="68:68" customFormat="1">
      <c r="BP991600" s="90"/>
    </row>
    <row r="991601" spans="68:68" customFormat="1">
      <c r="BP991601" s="90"/>
    </row>
    <row r="991602" spans="68:68" customFormat="1">
      <c r="BP991602" s="90"/>
    </row>
    <row r="991603" spans="68:68" customFormat="1">
      <c r="BP991603" s="90"/>
    </row>
    <row r="991604" spans="68:68" customFormat="1">
      <c r="BP991604" s="90"/>
    </row>
    <row r="991605" spans="68:68" customFormat="1">
      <c r="BP991605" s="90"/>
    </row>
    <row r="991606" spans="68:68" customFormat="1">
      <c r="BP991606" s="90"/>
    </row>
    <row r="991607" spans="68:68" customFormat="1">
      <c r="BP991607" s="90"/>
    </row>
    <row r="991608" spans="68:68" customFormat="1">
      <c r="BP991608" s="90"/>
    </row>
    <row r="991609" spans="68:68" customFormat="1">
      <c r="BP991609" s="90"/>
    </row>
    <row r="991610" spans="68:68" customFormat="1">
      <c r="BP991610" s="90"/>
    </row>
    <row r="991611" spans="68:68" customFormat="1">
      <c r="BP991611" s="90"/>
    </row>
    <row r="991612" spans="68:68" customFormat="1">
      <c r="BP991612" s="90"/>
    </row>
    <row r="991613" spans="68:68" customFormat="1">
      <c r="BP991613" s="90"/>
    </row>
    <row r="991614" spans="68:68" customFormat="1">
      <c r="BP991614" s="90"/>
    </row>
    <row r="991615" spans="68:68" customFormat="1">
      <c r="BP991615" s="90"/>
    </row>
    <row r="991616" spans="68:68" customFormat="1">
      <c r="BP991616" s="90"/>
    </row>
    <row r="991617" spans="68:68" customFormat="1">
      <c r="BP991617" s="90"/>
    </row>
    <row r="991618" spans="68:68" customFormat="1">
      <c r="BP991618" s="90"/>
    </row>
    <row r="991619" spans="68:68" customFormat="1">
      <c r="BP991619" s="90"/>
    </row>
    <row r="991620" spans="68:68" customFormat="1">
      <c r="BP991620" s="90"/>
    </row>
    <row r="991621" spans="68:68" customFormat="1">
      <c r="BP991621" s="90"/>
    </row>
    <row r="991622" spans="68:68" customFormat="1">
      <c r="BP991622" s="90"/>
    </row>
    <row r="991623" spans="68:68" customFormat="1">
      <c r="BP991623" s="90"/>
    </row>
    <row r="991624" spans="68:68" customFormat="1">
      <c r="BP991624" s="90"/>
    </row>
    <row r="991625" spans="68:68" customFormat="1">
      <c r="BP991625" s="90"/>
    </row>
    <row r="991626" spans="68:68" customFormat="1">
      <c r="BP991626" s="90"/>
    </row>
    <row r="991627" spans="68:68" customFormat="1">
      <c r="BP991627" s="90"/>
    </row>
    <row r="991628" spans="68:68" customFormat="1">
      <c r="BP991628" s="90"/>
    </row>
    <row r="991629" spans="68:68" customFormat="1">
      <c r="BP991629" s="90"/>
    </row>
    <row r="991630" spans="68:68" customFormat="1">
      <c r="BP991630" s="90"/>
    </row>
    <row r="991631" spans="68:68" customFormat="1">
      <c r="BP991631" s="90"/>
    </row>
    <row r="991632" spans="68:68" customFormat="1">
      <c r="BP991632" s="90"/>
    </row>
    <row r="991633" spans="68:68" customFormat="1">
      <c r="BP991633" s="90"/>
    </row>
    <row r="991634" spans="68:68" customFormat="1">
      <c r="BP991634" s="90"/>
    </row>
    <row r="991635" spans="68:68" customFormat="1">
      <c r="BP991635" s="90"/>
    </row>
    <row r="991636" spans="68:68" customFormat="1">
      <c r="BP991636" s="90"/>
    </row>
    <row r="991637" spans="68:68" customFormat="1">
      <c r="BP991637" s="90"/>
    </row>
    <row r="991638" spans="68:68" customFormat="1">
      <c r="BP991638" s="90"/>
    </row>
    <row r="991639" spans="68:68" customFormat="1">
      <c r="BP991639" s="90"/>
    </row>
    <row r="991640" spans="68:68" customFormat="1">
      <c r="BP991640" s="90"/>
    </row>
    <row r="991641" spans="68:68" customFormat="1">
      <c r="BP991641" s="90"/>
    </row>
    <row r="991642" spans="68:68" customFormat="1">
      <c r="BP991642" s="90"/>
    </row>
    <row r="991643" spans="68:68" customFormat="1">
      <c r="BP991643" s="90"/>
    </row>
    <row r="991644" spans="68:68" customFormat="1">
      <c r="BP991644" s="90"/>
    </row>
    <row r="991645" spans="68:68" customFormat="1">
      <c r="BP991645" s="90"/>
    </row>
    <row r="991646" spans="68:68" customFormat="1">
      <c r="BP991646" s="90"/>
    </row>
    <row r="991647" spans="68:68" customFormat="1">
      <c r="BP991647" s="90"/>
    </row>
    <row r="991648" spans="68:68" customFormat="1">
      <c r="BP991648" s="90"/>
    </row>
    <row r="991649" spans="68:68" customFormat="1">
      <c r="BP991649" s="90"/>
    </row>
    <row r="991650" spans="68:68" customFormat="1">
      <c r="BP991650" s="90"/>
    </row>
    <row r="991651" spans="68:68" customFormat="1">
      <c r="BP991651" s="90"/>
    </row>
    <row r="991652" spans="68:68" customFormat="1">
      <c r="BP991652" s="90"/>
    </row>
    <row r="991653" spans="68:68" customFormat="1">
      <c r="BP991653" s="90"/>
    </row>
    <row r="991654" spans="68:68" customFormat="1">
      <c r="BP991654" s="90"/>
    </row>
    <row r="991655" spans="68:68" customFormat="1">
      <c r="BP991655" s="90"/>
    </row>
    <row r="991656" spans="68:68" customFormat="1">
      <c r="BP991656" s="90"/>
    </row>
    <row r="991657" spans="68:68" customFormat="1">
      <c r="BP991657" s="90"/>
    </row>
    <row r="991658" spans="68:68" customFormat="1">
      <c r="BP991658" s="90"/>
    </row>
    <row r="991659" spans="68:68" customFormat="1">
      <c r="BP991659" s="90"/>
    </row>
    <row r="991660" spans="68:68" customFormat="1">
      <c r="BP991660" s="90"/>
    </row>
    <row r="991661" spans="68:68" customFormat="1">
      <c r="BP991661" s="90"/>
    </row>
    <row r="991662" spans="68:68" customFormat="1">
      <c r="BP991662" s="90"/>
    </row>
    <row r="991663" spans="68:68" customFormat="1">
      <c r="BP991663" s="90"/>
    </row>
    <row r="991664" spans="68:68" customFormat="1">
      <c r="BP991664" s="90"/>
    </row>
    <row r="991665" spans="68:68" customFormat="1">
      <c r="BP991665" s="90"/>
    </row>
    <row r="991666" spans="68:68" customFormat="1">
      <c r="BP991666" s="90"/>
    </row>
    <row r="991667" spans="68:68" customFormat="1">
      <c r="BP991667" s="90"/>
    </row>
    <row r="991668" spans="68:68" customFormat="1">
      <c r="BP991668" s="90"/>
    </row>
    <row r="991669" spans="68:68" customFormat="1">
      <c r="BP991669" s="90"/>
    </row>
    <row r="991670" spans="68:68" customFormat="1">
      <c r="BP991670" s="90"/>
    </row>
    <row r="991671" spans="68:68" customFormat="1">
      <c r="BP991671" s="90"/>
    </row>
    <row r="991672" spans="68:68" customFormat="1">
      <c r="BP991672" s="90"/>
    </row>
    <row r="991673" spans="68:68" customFormat="1">
      <c r="BP991673" s="90"/>
    </row>
    <row r="991674" spans="68:68" customFormat="1">
      <c r="BP991674" s="90"/>
    </row>
    <row r="991675" spans="68:68" customFormat="1">
      <c r="BP991675" s="90"/>
    </row>
    <row r="991676" spans="68:68" customFormat="1">
      <c r="BP991676" s="90"/>
    </row>
    <row r="991677" spans="68:68" customFormat="1">
      <c r="BP991677" s="90"/>
    </row>
    <row r="991678" spans="68:68" customFormat="1">
      <c r="BP991678" s="90"/>
    </row>
    <row r="991679" spans="68:68" customFormat="1">
      <c r="BP991679" s="90"/>
    </row>
    <row r="991680" spans="68:68" customFormat="1">
      <c r="BP991680" s="90"/>
    </row>
    <row r="991681" spans="68:68" customFormat="1">
      <c r="BP991681" s="90"/>
    </row>
    <row r="991682" spans="68:68" customFormat="1">
      <c r="BP991682" s="90"/>
    </row>
    <row r="991683" spans="68:68" customFormat="1">
      <c r="BP991683" s="90"/>
    </row>
    <row r="991684" spans="68:68" customFormat="1">
      <c r="BP991684" s="90"/>
    </row>
    <row r="991685" spans="68:68" customFormat="1">
      <c r="BP991685" s="90"/>
    </row>
    <row r="991686" spans="68:68" customFormat="1">
      <c r="BP991686" s="90"/>
    </row>
    <row r="991687" spans="68:68" customFormat="1">
      <c r="BP991687" s="90"/>
    </row>
    <row r="991688" spans="68:68" customFormat="1">
      <c r="BP991688" s="90"/>
    </row>
    <row r="991689" spans="68:68" customFormat="1">
      <c r="BP991689" s="90"/>
    </row>
    <row r="991690" spans="68:68" customFormat="1">
      <c r="BP991690" s="90"/>
    </row>
    <row r="991691" spans="68:68" customFormat="1">
      <c r="BP991691" s="90"/>
    </row>
    <row r="991692" spans="68:68" customFormat="1">
      <c r="BP991692" s="90"/>
    </row>
    <row r="991693" spans="68:68" customFormat="1">
      <c r="BP991693" s="90"/>
    </row>
    <row r="991694" spans="68:68" customFormat="1">
      <c r="BP991694" s="90"/>
    </row>
    <row r="991695" spans="68:68" customFormat="1">
      <c r="BP991695" s="90"/>
    </row>
    <row r="991696" spans="68:68" customFormat="1">
      <c r="BP991696" s="90"/>
    </row>
    <row r="991697" spans="68:68" customFormat="1">
      <c r="BP991697" s="90"/>
    </row>
    <row r="991698" spans="68:68" customFormat="1">
      <c r="BP991698" s="90"/>
    </row>
    <row r="991699" spans="68:68" customFormat="1">
      <c r="BP991699" s="90"/>
    </row>
    <row r="991700" spans="68:68" customFormat="1">
      <c r="BP991700" s="90"/>
    </row>
    <row r="991701" spans="68:68" customFormat="1">
      <c r="BP991701" s="90"/>
    </row>
    <row r="991702" spans="68:68" customFormat="1">
      <c r="BP991702" s="90"/>
    </row>
    <row r="991703" spans="68:68" customFormat="1">
      <c r="BP991703" s="90"/>
    </row>
    <row r="991704" spans="68:68" customFormat="1">
      <c r="BP991704" s="90"/>
    </row>
    <row r="991705" spans="68:68" customFormat="1">
      <c r="BP991705" s="90"/>
    </row>
    <row r="991706" spans="68:68" customFormat="1">
      <c r="BP991706" s="90"/>
    </row>
    <row r="991707" spans="68:68" customFormat="1">
      <c r="BP991707" s="90"/>
    </row>
    <row r="991708" spans="68:68" customFormat="1">
      <c r="BP991708" s="90"/>
    </row>
    <row r="991709" spans="68:68" customFormat="1">
      <c r="BP991709" s="90"/>
    </row>
    <row r="991710" spans="68:68" customFormat="1">
      <c r="BP991710" s="90"/>
    </row>
    <row r="991711" spans="68:68" customFormat="1">
      <c r="BP991711" s="90"/>
    </row>
    <row r="991712" spans="68:68" customFormat="1">
      <c r="BP991712" s="90"/>
    </row>
    <row r="991713" spans="68:68" customFormat="1">
      <c r="BP991713" s="90"/>
    </row>
    <row r="991714" spans="68:68" customFormat="1">
      <c r="BP991714" s="90"/>
    </row>
    <row r="991715" spans="68:68" customFormat="1">
      <c r="BP991715" s="90"/>
    </row>
    <row r="991716" spans="68:68" customFormat="1">
      <c r="BP991716" s="90"/>
    </row>
    <row r="991717" spans="68:68" customFormat="1">
      <c r="BP991717" s="90"/>
    </row>
    <row r="991718" spans="68:68" customFormat="1">
      <c r="BP991718" s="90"/>
    </row>
    <row r="991719" spans="68:68" customFormat="1">
      <c r="BP991719" s="90"/>
    </row>
    <row r="991720" spans="68:68" customFormat="1">
      <c r="BP991720" s="90"/>
    </row>
    <row r="991721" spans="68:68" customFormat="1">
      <c r="BP991721" s="90"/>
    </row>
    <row r="991722" spans="68:68" customFormat="1">
      <c r="BP991722" s="90"/>
    </row>
    <row r="991723" spans="68:68" customFormat="1">
      <c r="BP991723" s="90"/>
    </row>
    <row r="991724" spans="68:68" customFormat="1">
      <c r="BP991724" s="90"/>
    </row>
    <row r="991725" spans="68:68" customFormat="1">
      <c r="BP991725" s="90"/>
    </row>
    <row r="991726" spans="68:68" customFormat="1">
      <c r="BP991726" s="90"/>
    </row>
    <row r="991727" spans="68:68" customFormat="1">
      <c r="BP991727" s="90"/>
    </row>
    <row r="991728" spans="68:68" customFormat="1">
      <c r="BP991728" s="90"/>
    </row>
    <row r="991729" spans="68:68" customFormat="1">
      <c r="BP991729" s="90"/>
    </row>
    <row r="991730" spans="68:68" customFormat="1">
      <c r="BP991730" s="90"/>
    </row>
    <row r="991731" spans="68:68" customFormat="1">
      <c r="BP991731" s="90"/>
    </row>
    <row r="991732" spans="68:68" customFormat="1">
      <c r="BP991732" s="90"/>
    </row>
    <row r="991733" spans="68:68" customFormat="1">
      <c r="BP991733" s="90"/>
    </row>
    <row r="991734" spans="68:68" customFormat="1">
      <c r="BP991734" s="90"/>
    </row>
    <row r="991735" spans="68:68" customFormat="1">
      <c r="BP991735" s="90"/>
    </row>
    <row r="991736" spans="68:68" customFormat="1">
      <c r="BP991736" s="90"/>
    </row>
    <row r="991737" spans="68:68" customFormat="1">
      <c r="BP991737" s="90"/>
    </row>
    <row r="991738" spans="68:68" customFormat="1">
      <c r="BP991738" s="90"/>
    </row>
    <row r="991739" spans="68:68" customFormat="1">
      <c r="BP991739" s="90"/>
    </row>
    <row r="991740" spans="68:68" customFormat="1">
      <c r="BP991740" s="90"/>
    </row>
    <row r="991741" spans="68:68" customFormat="1">
      <c r="BP991741" s="90"/>
    </row>
    <row r="991742" spans="68:68" customFormat="1">
      <c r="BP991742" s="90"/>
    </row>
    <row r="991743" spans="68:68" customFormat="1">
      <c r="BP991743" s="90"/>
    </row>
    <row r="991744" spans="68:68" customFormat="1">
      <c r="BP991744" s="90"/>
    </row>
    <row r="991745" spans="68:68" customFormat="1">
      <c r="BP991745" s="90"/>
    </row>
    <row r="991746" spans="68:68" customFormat="1">
      <c r="BP991746" s="90"/>
    </row>
    <row r="991747" spans="68:68" customFormat="1">
      <c r="BP991747" s="90"/>
    </row>
    <row r="991748" spans="68:68" customFormat="1">
      <c r="BP991748" s="90"/>
    </row>
    <row r="991749" spans="68:68" customFormat="1">
      <c r="BP991749" s="90"/>
    </row>
    <row r="991750" spans="68:68" customFormat="1">
      <c r="BP991750" s="90"/>
    </row>
    <row r="991751" spans="68:68" customFormat="1">
      <c r="BP991751" s="90"/>
    </row>
    <row r="991752" spans="68:68" customFormat="1">
      <c r="BP991752" s="90"/>
    </row>
    <row r="991753" spans="68:68" customFormat="1">
      <c r="BP991753" s="90"/>
    </row>
    <row r="991754" spans="68:68" customFormat="1">
      <c r="BP991754" s="90"/>
    </row>
    <row r="991755" spans="68:68" customFormat="1">
      <c r="BP991755" s="90"/>
    </row>
    <row r="991756" spans="68:68" customFormat="1">
      <c r="BP991756" s="90"/>
    </row>
    <row r="991757" spans="68:68" customFormat="1">
      <c r="BP991757" s="90"/>
    </row>
    <row r="991758" spans="68:68" customFormat="1">
      <c r="BP991758" s="90"/>
    </row>
    <row r="991759" spans="68:68" customFormat="1">
      <c r="BP991759" s="90"/>
    </row>
    <row r="991760" spans="68:68" customFormat="1">
      <c r="BP991760" s="90"/>
    </row>
    <row r="991761" spans="68:68" customFormat="1">
      <c r="BP991761" s="90"/>
    </row>
    <row r="991762" spans="68:68" customFormat="1">
      <c r="BP991762" s="90"/>
    </row>
    <row r="991763" spans="68:68" customFormat="1">
      <c r="BP991763" s="90"/>
    </row>
    <row r="991764" spans="68:68" customFormat="1">
      <c r="BP991764" s="90"/>
    </row>
    <row r="991765" spans="68:68" customFormat="1">
      <c r="BP991765" s="90"/>
    </row>
    <row r="991766" spans="68:68" customFormat="1">
      <c r="BP991766" s="90"/>
    </row>
    <row r="991767" spans="68:68" customFormat="1">
      <c r="BP991767" s="90"/>
    </row>
    <row r="991768" spans="68:68" customFormat="1">
      <c r="BP991768" s="90"/>
    </row>
    <row r="991769" spans="68:68" customFormat="1">
      <c r="BP991769" s="90"/>
    </row>
    <row r="991770" spans="68:68" customFormat="1">
      <c r="BP991770" s="90"/>
    </row>
    <row r="991771" spans="68:68" customFormat="1">
      <c r="BP991771" s="90"/>
    </row>
    <row r="991772" spans="68:68" customFormat="1">
      <c r="BP991772" s="90"/>
    </row>
    <row r="991773" spans="68:68" customFormat="1">
      <c r="BP991773" s="90"/>
    </row>
    <row r="991774" spans="68:68" customFormat="1">
      <c r="BP991774" s="90"/>
    </row>
    <row r="991775" spans="68:68" customFormat="1">
      <c r="BP991775" s="90"/>
    </row>
    <row r="991776" spans="68:68" customFormat="1">
      <c r="BP991776" s="90"/>
    </row>
    <row r="991777" spans="68:68" customFormat="1">
      <c r="BP991777" s="90"/>
    </row>
    <row r="991778" spans="68:68" customFormat="1">
      <c r="BP991778" s="90"/>
    </row>
    <row r="991779" spans="68:68" customFormat="1">
      <c r="BP991779" s="90"/>
    </row>
    <row r="991780" spans="68:68" customFormat="1">
      <c r="BP991780" s="90"/>
    </row>
    <row r="991781" spans="68:68" customFormat="1">
      <c r="BP991781" s="90"/>
    </row>
    <row r="991782" spans="68:68" customFormat="1">
      <c r="BP991782" s="90"/>
    </row>
    <row r="991783" spans="68:68" customFormat="1">
      <c r="BP991783" s="90"/>
    </row>
    <row r="991784" spans="68:68" customFormat="1">
      <c r="BP991784" s="90"/>
    </row>
    <row r="991785" spans="68:68" customFormat="1">
      <c r="BP991785" s="90"/>
    </row>
    <row r="991786" spans="68:68" customFormat="1">
      <c r="BP991786" s="90"/>
    </row>
    <row r="991787" spans="68:68" customFormat="1">
      <c r="BP991787" s="90"/>
    </row>
    <row r="991788" spans="68:68" customFormat="1">
      <c r="BP991788" s="90"/>
    </row>
    <row r="991789" spans="68:68" customFormat="1">
      <c r="BP991789" s="90"/>
    </row>
    <row r="991790" spans="68:68" customFormat="1">
      <c r="BP991790" s="90"/>
    </row>
    <row r="991791" spans="68:68" customFormat="1">
      <c r="BP991791" s="90"/>
    </row>
    <row r="991792" spans="68:68" customFormat="1">
      <c r="BP991792" s="90"/>
    </row>
    <row r="991793" spans="68:68" customFormat="1">
      <c r="BP991793" s="90"/>
    </row>
    <row r="991794" spans="68:68" customFormat="1">
      <c r="BP991794" s="90"/>
    </row>
    <row r="991795" spans="68:68" customFormat="1">
      <c r="BP991795" s="90"/>
    </row>
    <row r="991796" spans="68:68" customFormat="1">
      <c r="BP991796" s="90"/>
    </row>
    <row r="991797" spans="68:68" customFormat="1">
      <c r="BP991797" s="90"/>
    </row>
    <row r="991798" spans="68:68" customFormat="1">
      <c r="BP991798" s="90"/>
    </row>
    <row r="991799" spans="68:68" customFormat="1">
      <c r="BP991799" s="90"/>
    </row>
    <row r="991800" spans="68:68" customFormat="1">
      <c r="BP991800" s="90"/>
    </row>
    <row r="991801" spans="68:68" customFormat="1">
      <c r="BP991801" s="90"/>
    </row>
    <row r="991802" spans="68:68" customFormat="1">
      <c r="BP991802" s="90"/>
    </row>
    <row r="991803" spans="68:68" customFormat="1">
      <c r="BP991803" s="90"/>
    </row>
    <row r="991804" spans="68:68" customFormat="1">
      <c r="BP991804" s="90"/>
    </row>
    <row r="991805" spans="68:68" customFormat="1">
      <c r="BP991805" s="90"/>
    </row>
    <row r="991806" spans="68:68" customFormat="1">
      <c r="BP991806" s="90"/>
    </row>
    <row r="991807" spans="68:68" customFormat="1">
      <c r="BP991807" s="90"/>
    </row>
    <row r="991808" spans="68:68" customFormat="1">
      <c r="BP991808" s="90"/>
    </row>
    <row r="991809" spans="68:68" customFormat="1">
      <c r="BP991809" s="90"/>
    </row>
    <row r="991810" spans="68:68" customFormat="1">
      <c r="BP991810" s="90"/>
    </row>
    <row r="991811" spans="68:68" customFormat="1">
      <c r="BP991811" s="90"/>
    </row>
    <row r="991812" spans="68:68" customFormat="1">
      <c r="BP991812" s="90"/>
    </row>
    <row r="991813" spans="68:68" customFormat="1">
      <c r="BP991813" s="90"/>
    </row>
    <row r="991814" spans="68:68" customFormat="1">
      <c r="BP991814" s="90"/>
    </row>
    <row r="991815" spans="68:68" customFormat="1">
      <c r="BP991815" s="90"/>
    </row>
    <row r="991816" spans="68:68" customFormat="1">
      <c r="BP991816" s="90"/>
    </row>
    <row r="991817" spans="68:68" customFormat="1">
      <c r="BP991817" s="90"/>
    </row>
    <row r="991818" spans="68:68" customFormat="1">
      <c r="BP991818" s="90"/>
    </row>
    <row r="991819" spans="68:68" customFormat="1">
      <c r="BP991819" s="90"/>
    </row>
    <row r="991820" spans="68:68" customFormat="1">
      <c r="BP991820" s="90"/>
    </row>
    <row r="991821" spans="68:68" customFormat="1">
      <c r="BP991821" s="90"/>
    </row>
    <row r="991822" spans="68:68" customFormat="1">
      <c r="BP991822" s="90"/>
    </row>
    <row r="991823" spans="68:68" customFormat="1">
      <c r="BP991823" s="90"/>
    </row>
    <row r="991824" spans="68:68" customFormat="1">
      <c r="BP991824" s="90"/>
    </row>
    <row r="991825" spans="68:68" customFormat="1">
      <c r="BP991825" s="90"/>
    </row>
    <row r="991826" spans="68:68" customFormat="1">
      <c r="BP991826" s="90"/>
    </row>
    <row r="991827" spans="68:68" customFormat="1">
      <c r="BP991827" s="90"/>
    </row>
    <row r="991828" spans="68:68" customFormat="1">
      <c r="BP991828" s="90"/>
    </row>
    <row r="991829" spans="68:68" customFormat="1">
      <c r="BP991829" s="90"/>
    </row>
    <row r="991830" spans="68:68" customFormat="1">
      <c r="BP991830" s="90"/>
    </row>
    <row r="991831" spans="68:68" customFormat="1">
      <c r="BP991831" s="90"/>
    </row>
    <row r="991832" spans="68:68" customFormat="1">
      <c r="BP991832" s="90"/>
    </row>
    <row r="991833" spans="68:68" customFormat="1">
      <c r="BP991833" s="90"/>
    </row>
    <row r="991834" spans="68:68" customFormat="1">
      <c r="BP991834" s="90"/>
    </row>
    <row r="991835" spans="68:68" customFormat="1">
      <c r="BP991835" s="90"/>
    </row>
    <row r="991836" spans="68:68" customFormat="1">
      <c r="BP991836" s="90"/>
    </row>
    <row r="991837" spans="68:68" customFormat="1">
      <c r="BP991837" s="90"/>
    </row>
    <row r="991838" spans="68:68" customFormat="1">
      <c r="BP991838" s="90"/>
    </row>
    <row r="991839" spans="68:68" customFormat="1">
      <c r="BP991839" s="90"/>
    </row>
    <row r="991840" spans="68:68" customFormat="1">
      <c r="BP991840" s="90"/>
    </row>
    <row r="991841" spans="68:68" customFormat="1">
      <c r="BP991841" s="90"/>
    </row>
    <row r="991842" spans="68:68" customFormat="1">
      <c r="BP991842" s="90"/>
    </row>
    <row r="991843" spans="68:68" customFormat="1">
      <c r="BP991843" s="90"/>
    </row>
    <row r="991844" spans="68:68" customFormat="1">
      <c r="BP991844" s="90"/>
    </row>
    <row r="991845" spans="68:68" customFormat="1">
      <c r="BP991845" s="90"/>
    </row>
    <row r="991846" spans="68:68" customFormat="1">
      <c r="BP991846" s="90"/>
    </row>
    <row r="991847" spans="68:68" customFormat="1">
      <c r="BP991847" s="90"/>
    </row>
    <row r="991848" spans="68:68" customFormat="1">
      <c r="BP991848" s="90"/>
    </row>
    <row r="991849" spans="68:68" customFormat="1">
      <c r="BP991849" s="90"/>
    </row>
    <row r="991850" spans="68:68" customFormat="1">
      <c r="BP991850" s="90"/>
    </row>
    <row r="991851" spans="68:68" customFormat="1">
      <c r="BP991851" s="90"/>
    </row>
    <row r="991852" spans="68:68" customFormat="1">
      <c r="BP991852" s="90"/>
    </row>
    <row r="991853" spans="68:68" customFormat="1">
      <c r="BP991853" s="90"/>
    </row>
    <row r="991854" spans="68:68" customFormat="1">
      <c r="BP991854" s="90"/>
    </row>
    <row r="991855" spans="68:68" customFormat="1">
      <c r="BP991855" s="90"/>
    </row>
    <row r="991856" spans="68:68" customFormat="1">
      <c r="BP991856" s="90"/>
    </row>
    <row r="991857" spans="68:68" customFormat="1">
      <c r="BP991857" s="90"/>
    </row>
    <row r="991858" spans="68:68" customFormat="1">
      <c r="BP991858" s="90"/>
    </row>
    <row r="991859" spans="68:68" customFormat="1">
      <c r="BP991859" s="90"/>
    </row>
    <row r="991860" spans="68:68" customFormat="1">
      <c r="BP991860" s="90"/>
    </row>
    <row r="991861" spans="68:68" customFormat="1">
      <c r="BP991861" s="90"/>
    </row>
    <row r="991862" spans="68:68" customFormat="1">
      <c r="BP991862" s="90"/>
    </row>
    <row r="991863" spans="68:68" customFormat="1">
      <c r="BP991863" s="90"/>
    </row>
    <row r="991864" spans="68:68" customFormat="1">
      <c r="BP991864" s="90"/>
    </row>
    <row r="991865" spans="68:68" customFormat="1">
      <c r="BP991865" s="90"/>
    </row>
    <row r="991866" spans="68:68" customFormat="1">
      <c r="BP991866" s="90"/>
    </row>
    <row r="991867" spans="68:68" customFormat="1">
      <c r="BP991867" s="90"/>
    </row>
    <row r="991868" spans="68:68" customFormat="1">
      <c r="BP991868" s="90"/>
    </row>
    <row r="991869" spans="68:68" customFormat="1">
      <c r="BP991869" s="90"/>
    </row>
    <row r="991870" spans="68:68" customFormat="1">
      <c r="BP991870" s="90"/>
    </row>
    <row r="991871" spans="68:68" customFormat="1">
      <c r="BP991871" s="90"/>
    </row>
    <row r="991872" spans="68:68" customFormat="1">
      <c r="BP991872" s="90"/>
    </row>
    <row r="991873" spans="68:68" customFormat="1">
      <c r="BP991873" s="90"/>
    </row>
    <row r="991874" spans="68:68" customFormat="1">
      <c r="BP991874" s="90"/>
    </row>
    <row r="991875" spans="68:68" customFormat="1">
      <c r="BP991875" s="90"/>
    </row>
    <row r="991876" spans="68:68" customFormat="1">
      <c r="BP991876" s="90"/>
    </row>
    <row r="991877" spans="68:68" customFormat="1">
      <c r="BP991877" s="90"/>
    </row>
    <row r="991878" spans="68:68" customFormat="1">
      <c r="BP991878" s="90"/>
    </row>
    <row r="991879" spans="68:68" customFormat="1">
      <c r="BP991879" s="90"/>
    </row>
    <row r="991880" spans="68:68" customFormat="1">
      <c r="BP991880" s="90"/>
    </row>
    <row r="991881" spans="68:68" customFormat="1">
      <c r="BP991881" s="90"/>
    </row>
    <row r="991882" spans="68:68" customFormat="1">
      <c r="BP991882" s="90"/>
    </row>
    <row r="991883" spans="68:68" customFormat="1">
      <c r="BP991883" s="90"/>
    </row>
    <row r="991884" spans="68:68" customFormat="1">
      <c r="BP991884" s="90"/>
    </row>
    <row r="991885" spans="68:68" customFormat="1">
      <c r="BP991885" s="90"/>
    </row>
    <row r="991886" spans="68:68" customFormat="1">
      <c r="BP991886" s="90"/>
    </row>
    <row r="991887" spans="68:68" customFormat="1">
      <c r="BP991887" s="90"/>
    </row>
    <row r="991888" spans="68:68" customFormat="1">
      <c r="BP991888" s="90"/>
    </row>
    <row r="991889" spans="68:68" customFormat="1">
      <c r="BP991889" s="90"/>
    </row>
    <row r="991890" spans="68:68" customFormat="1">
      <c r="BP991890" s="90"/>
    </row>
    <row r="991891" spans="68:68" customFormat="1">
      <c r="BP991891" s="90"/>
    </row>
    <row r="991892" spans="68:68" customFormat="1">
      <c r="BP991892" s="90"/>
    </row>
    <row r="991893" spans="68:68" customFormat="1">
      <c r="BP991893" s="90"/>
    </row>
    <row r="991894" spans="68:68" customFormat="1">
      <c r="BP991894" s="90"/>
    </row>
    <row r="991895" spans="68:68" customFormat="1">
      <c r="BP991895" s="90"/>
    </row>
    <row r="991896" spans="68:68" customFormat="1">
      <c r="BP991896" s="90"/>
    </row>
    <row r="991897" spans="68:68" customFormat="1">
      <c r="BP991897" s="90"/>
    </row>
    <row r="991898" spans="68:68" customFormat="1">
      <c r="BP991898" s="90"/>
    </row>
    <row r="991899" spans="68:68" customFormat="1">
      <c r="BP991899" s="90"/>
    </row>
    <row r="991900" spans="68:68" customFormat="1">
      <c r="BP991900" s="90"/>
    </row>
    <row r="991901" spans="68:68" customFormat="1">
      <c r="BP991901" s="90"/>
    </row>
    <row r="991902" spans="68:68" customFormat="1">
      <c r="BP991902" s="90"/>
    </row>
    <row r="991903" spans="68:68" customFormat="1">
      <c r="BP991903" s="90"/>
    </row>
    <row r="991904" spans="68:68" customFormat="1">
      <c r="BP991904" s="90"/>
    </row>
    <row r="991905" spans="68:68" customFormat="1">
      <c r="BP991905" s="90"/>
    </row>
    <row r="991906" spans="68:68" customFormat="1">
      <c r="BP991906" s="90"/>
    </row>
    <row r="991907" spans="68:68" customFormat="1">
      <c r="BP991907" s="90"/>
    </row>
    <row r="991908" spans="68:68" customFormat="1">
      <c r="BP991908" s="90"/>
    </row>
    <row r="991909" spans="68:68" customFormat="1">
      <c r="BP991909" s="90"/>
    </row>
    <row r="991910" spans="68:68" customFormat="1">
      <c r="BP991910" s="90"/>
    </row>
    <row r="991911" spans="68:68" customFormat="1">
      <c r="BP991911" s="90"/>
    </row>
    <row r="991912" spans="68:68" customFormat="1">
      <c r="BP991912" s="90"/>
    </row>
    <row r="991913" spans="68:68" customFormat="1">
      <c r="BP991913" s="90"/>
    </row>
    <row r="991914" spans="68:68" customFormat="1">
      <c r="BP991914" s="90"/>
    </row>
    <row r="991915" spans="68:68" customFormat="1">
      <c r="BP991915" s="90"/>
    </row>
    <row r="991916" spans="68:68" customFormat="1">
      <c r="BP991916" s="90"/>
    </row>
    <row r="991917" spans="68:68" customFormat="1">
      <c r="BP991917" s="90"/>
    </row>
    <row r="991918" spans="68:68" customFormat="1">
      <c r="BP991918" s="90"/>
    </row>
    <row r="991919" spans="68:68" customFormat="1">
      <c r="BP991919" s="90"/>
    </row>
    <row r="991920" spans="68:68" customFormat="1">
      <c r="BP991920" s="90"/>
    </row>
    <row r="991921" spans="68:68" customFormat="1">
      <c r="BP991921" s="90"/>
    </row>
    <row r="991922" spans="68:68" customFormat="1">
      <c r="BP991922" s="90"/>
    </row>
    <row r="991923" spans="68:68" customFormat="1">
      <c r="BP991923" s="90"/>
    </row>
    <row r="991924" spans="68:68" customFormat="1">
      <c r="BP991924" s="90"/>
    </row>
    <row r="991925" spans="68:68" customFormat="1">
      <c r="BP991925" s="90"/>
    </row>
    <row r="991926" spans="68:68" customFormat="1">
      <c r="BP991926" s="90"/>
    </row>
    <row r="991927" spans="68:68" customFormat="1">
      <c r="BP991927" s="90"/>
    </row>
    <row r="991928" spans="68:68" customFormat="1">
      <c r="BP991928" s="90"/>
    </row>
    <row r="991929" spans="68:68" customFormat="1">
      <c r="BP991929" s="90"/>
    </row>
    <row r="991930" spans="68:68" customFormat="1">
      <c r="BP991930" s="90"/>
    </row>
    <row r="991931" spans="68:68" customFormat="1">
      <c r="BP991931" s="90"/>
    </row>
    <row r="991932" spans="68:68" customFormat="1">
      <c r="BP991932" s="90"/>
    </row>
    <row r="991933" spans="68:68" customFormat="1">
      <c r="BP991933" s="90"/>
    </row>
    <row r="991934" spans="68:68" customFormat="1">
      <c r="BP991934" s="90"/>
    </row>
    <row r="991935" spans="68:68" customFormat="1">
      <c r="BP991935" s="90"/>
    </row>
    <row r="991936" spans="68:68" customFormat="1">
      <c r="BP991936" s="90"/>
    </row>
    <row r="991937" spans="68:68" customFormat="1">
      <c r="BP991937" s="90"/>
    </row>
    <row r="991938" spans="68:68" customFormat="1">
      <c r="BP991938" s="90"/>
    </row>
    <row r="991939" spans="68:68" customFormat="1">
      <c r="BP991939" s="90"/>
    </row>
    <row r="991940" spans="68:68" customFormat="1">
      <c r="BP991940" s="90"/>
    </row>
    <row r="991941" spans="68:68" customFormat="1">
      <c r="BP991941" s="90"/>
    </row>
    <row r="991942" spans="68:68" customFormat="1">
      <c r="BP991942" s="90"/>
    </row>
    <row r="991943" spans="68:68" customFormat="1">
      <c r="BP991943" s="90"/>
    </row>
    <row r="991944" spans="68:68" customFormat="1">
      <c r="BP991944" s="90"/>
    </row>
    <row r="991945" spans="68:68" customFormat="1">
      <c r="BP991945" s="90"/>
    </row>
    <row r="991946" spans="68:68" customFormat="1">
      <c r="BP991946" s="90"/>
    </row>
    <row r="991947" spans="68:68" customFormat="1">
      <c r="BP991947" s="90"/>
    </row>
    <row r="991948" spans="68:68" customFormat="1">
      <c r="BP991948" s="90"/>
    </row>
    <row r="991949" spans="68:68" customFormat="1">
      <c r="BP991949" s="90"/>
    </row>
    <row r="991950" spans="68:68" customFormat="1">
      <c r="BP991950" s="90"/>
    </row>
    <row r="991951" spans="68:68" customFormat="1">
      <c r="BP991951" s="90"/>
    </row>
    <row r="991952" spans="68:68" customFormat="1">
      <c r="BP991952" s="90"/>
    </row>
    <row r="991953" spans="68:68" customFormat="1">
      <c r="BP991953" s="90"/>
    </row>
    <row r="991954" spans="68:68" customFormat="1">
      <c r="BP991954" s="90"/>
    </row>
    <row r="991955" spans="68:68" customFormat="1">
      <c r="BP991955" s="90"/>
    </row>
    <row r="991956" spans="68:68" customFormat="1">
      <c r="BP991956" s="90"/>
    </row>
    <row r="991957" spans="68:68" customFormat="1">
      <c r="BP991957" s="90"/>
    </row>
    <row r="991958" spans="68:68" customFormat="1">
      <c r="BP991958" s="90"/>
    </row>
    <row r="991959" spans="68:68" customFormat="1">
      <c r="BP991959" s="90"/>
    </row>
    <row r="991960" spans="68:68" customFormat="1">
      <c r="BP991960" s="90"/>
    </row>
    <row r="991961" spans="68:68" customFormat="1">
      <c r="BP991961" s="90"/>
    </row>
    <row r="991962" spans="68:68" customFormat="1">
      <c r="BP991962" s="90"/>
    </row>
    <row r="991963" spans="68:68" customFormat="1">
      <c r="BP991963" s="90"/>
    </row>
    <row r="991964" spans="68:68" customFormat="1">
      <c r="BP991964" s="90"/>
    </row>
    <row r="991965" spans="68:68" customFormat="1">
      <c r="BP991965" s="90"/>
    </row>
    <row r="991966" spans="68:68" customFormat="1">
      <c r="BP991966" s="90"/>
    </row>
    <row r="991967" spans="68:68" customFormat="1">
      <c r="BP991967" s="90"/>
    </row>
    <row r="991968" spans="68:68" customFormat="1">
      <c r="BP991968" s="90"/>
    </row>
    <row r="991969" spans="68:68" customFormat="1">
      <c r="BP991969" s="90"/>
    </row>
    <row r="991970" spans="68:68" customFormat="1">
      <c r="BP991970" s="90"/>
    </row>
    <row r="991971" spans="68:68" customFormat="1">
      <c r="BP991971" s="90"/>
    </row>
    <row r="991972" spans="68:68" customFormat="1">
      <c r="BP991972" s="90"/>
    </row>
    <row r="991973" spans="68:68" customFormat="1">
      <c r="BP991973" s="90"/>
    </row>
    <row r="991974" spans="68:68" customFormat="1">
      <c r="BP991974" s="90"/>
    </row>
    <row r="991975" spans="68:68" customFormat="1">
      <c r="BP991975" s="90"/>
    </row>
    <row r="991976" spans="68:68" customFormat="1">
      <c r="BP991976" s="90"/>
    </row>
    <row r="991977" spans="68:68" customFormat="1">
      <c r="BP991977" s="90"/>
    </row>
    <row r="991978" spans="68:68" customFormat="1">
      <c r="BP991978" s="90"/>
    </row>
    <row r="991979" spans="68:68" customFormat="1">
      <c r="BP991979" s="90"/>
    </row>
    <row r="991980" spans="68:68" customFormat="1">
      <c r="BP991980" s="90"/>
    </row>
    <row r="991981" spans="68:68" customFormat="1">
      <c r="BP991981" s="90"/>
    </row>
    <row r="991982" spans="68:68" customFormat="1">
      <c r="BP991982" s="90"/>
    </row>
    <row r="991983" spans="68:68" customFormat="1">
      <c r="BP991983" s="90"/>
    </row>
    <row r="991984" spans="68:68" customFormat="1">
      <c r="BP991984" s="90"/>
    </row>
    <row r="991985" spans="68:68" customFormat="1">
      <c r="BP991985" s="90"/>
    </row>
    <row r="991986" spans="68:68" customFormat="1">
      <c r="BP991986" s="90"/>
    </row>
    <row r="991987" spans="68:68" customFormat="1">
      <c r="BP991987" s="90"/>
    </row>
    <row r="991988" spans="68:68" customFormat="1">
      <c r="BP991988" s="90"/>
    </row>
    <row r="991989" spans="68:68" customFormat="1">
      <c r="BP991989" s="90"/>
    </row>
    <row r="991990" spans="68:68" customFormat="1">
      <c r="BP991990" s="90"/>
    </row>
    <row r="991991" spans="68:68" customFormat="1">
      <c r="BP991991" s="90"/>
    </row>
    <row r="991992" spans="68:68" customFormat="1">
      <c r="BP991992" s="90"/>
    </row>
    <row r="991993" spans="68:68" customFormat="1">
      <c r="BP991993" s="90"/>
    </row>
    <row r="991994" spans="68:68" customFormat="1">
      <c r="BP991994" s="90"/>
    </row>
    <row r="991995" spans="68:68" customFormat="1">
      <c r="BP991995" s="90"/>
    </row>
    <row r="991996" spans="68:68" customFormat="1">
      <c r="BP991996" s="90"/>
    </row>
    <row r="991997" spans="68:68" customFormat="1">
      <c r="BP991997" s="90"/>
    </row>
    <row r="991998" spans="68:68" customFormat="1">
      <c r="BP991998" s="90"/>
    </row>
    <row r="991999" spans="68:68" customFormat="1">
      <c r="BP991999" s="90"/>
    </row>
    <row r="992000" spans="68:68" customFormat="1">
      <c r="BP992000" s="90"/>
    </row>
    <row r="992001" spans="68:68" customFormat="1">
      <c r="BP992001" s="90"/>
    </row>
    <row r="992002" spans="68:68" customFormat="1">
      <c r="BP992002" s="90"/>
    </row>
    <row r="992003" spans="68:68" customFormat="1">
      <c r="BP992003" s="90"/>
    </row>
    <row r="992004" spans="68:68" customFormat="1">
      <c r="BP992004" s="90"/>
    </row>
    <row r="992005" spans="68:68" customFormat="1">
      <c r="BP992005" s="90"/>
    </row>
    <row r="992006" spans="68:68" customFormat="1">
      <c r="BP992006" s="90"/>
    </row>
    <row r="992007" spans="68:68" customFormat="1">
      <c r="BP992007" s="90"/>
    </row>
    <row r="992008" spans="68:68" customFormat="1">
      <c r="BP992008" s="90"/>
    </row>
    <row r="992009" spans="68:68" customFormat="1">
      <c r="BP992009" s="90"/>
    </row>
    <row r="992010" spans="68:68" customFormat="1">
      <c r="BP992010" s="90"/>
    </row>
    <row r="992011" spans="68:68" customFormat="1">
      <c r="BP992011" s="90"/>
    </row>
    <row r="992012" spans="68:68" customFormat="1">
      <c r="BP992012" s="90"/>
    </row>
    <row r="992013" spans="68:68" customFormat="1">
      <c r="BP992013" s="90"/>
    </row>
    <row r="992014" spans="68:68" customFormat="1">
      <c r="BP992014" s="90"/>
    </row>
    <row r="992015" spans="68:68" customFormat="1">
      <c r="BP992015" s="90"/>
    </row>
    <row r="992016" spans="68:68" customFormat="1">
      <c r="BP992016" s="90"/>
    </row>
    <row r="992017" spans="68:68" customFormat="1">
      <c r="BP992017" s="90"/>
    </row>
    <row r="992018" spans="68:68" customFormat="1">
      <c r="BP992018" s="90"/>
    </row>
    <row r="992019" spans="68:68" customFormat="1">
      <c r="BP992019" s="90"/>
    </row>
    <row r="992020" spans="68:68" customFormat="1">
      <c r="BP992020" s="90"/>
    </row>
    <row r="992021" spans="68:68" customFormat="1">
      <c r="BP992021" s="90"/>
    </row>
    <row r="992022" spans="68:68" customFormat="1">
      <c r="BP992022" s="90"/>
    </row>
    <row r="992023" spans="68:68" customFormat="1">
      <c r="BP992023" s="90"/>
    </row>
    <row r="992024" spans="68:68" customFormat="1">
      <c r="BP992024" s="90"/>
    </row>
    <row r="992025" spans="68:68" customFormat="1">
      <c r="BP992025" s="90"/>
    </row>
    <row r="992026" spans="68:68" customFormat="1">
      <c r="BP992026" s="90"/>
    </row>
    <row r="992027" spans="68:68" customFormat="1">
      <c r="BP992027" s="90"/>
    </row>
    <row r="992028" spans="68:68" customFormat="1">
      <c r="BP992028" s="90"/>
    </row>
    <row r="992029" spans="68:68" customFormat="1">
      <c r="BP992029" s="90"/>
    </row>
    <row r="992030" spans="68:68" customFormat="1">
      <c r="BP992030" s="90"/>
    </row>
    <row r="992031" spans="68:68" customFormat="1">
      <c r="BP992031" s="90"/>
    </row>
    <row r="992032" spans="68:68" customFormat="1">
      <c r="BP992032" s="90"/>
    </row>
    <row r="992033" spans="68:68" customFormat="1">
      <c r="BP992033" s="90"/>
    </row>
    <row r="992034" spans="68:68" customFormat="1">
      <c r="BP992034" s="90"/>
    </row>
    <row r="992035" spans="68:68" customFormat="1">
      <c r="BP992035" s="90"/>
    </row>
    <row r="992036" spans="68:68" customFormat="1">
      <c r="BP992036" s="90"/>
    </row>
    <row r="992037" spans="68:68" customFormat="1">
      <c r="BP992037" s="90"/>
    </row>
    <row r="992038" spans="68:68" customFormat="1">
      <c r="BP992038" s="90"/>
    </row>
    <row r="992039" spans="68:68" customFormat="1">
      <c r="BP992039" s="90"/>
    </row>
    <row r="992040" spans="68:68" customFormat="1">
      <c r="BP992040" s="90"/>
    </row>
    <row r="992041" spans="68:68" customFormat="1">
      <c r="BP992041" s="90"/>
    </row>
    <row r="992042" spans="68:68" customFormat="1">
      <c r="BP992042" s="90"/>
    </row>
    <row r="992043" spans="68:68" customFormat="1">
      <c r="BP992043" s="90"/>
    </row>
    <row r="992044" spans="68:68" customFormat="1">
      <c r="BP992044" s="90"/>
    </row>
    <row r="992045" spans="68:68" customFormat="1">
      <c r="BP992045" s="90"/>
    </row>
    <row r="992046" spans="68:68" customFormat="1">
      <c r="BP992046" s="90"/>
    </row>
    <row r="992047" spans="68:68" customFormat="1">
      <c r="BP992047" s="90"/>
    </row>
    <row r="992048" spans="68:68" customFormat="1">
      <c r="BP992048" s="90"/>
    </row>
    <row r="992049" spans="68:68" customFormat="1">
      <c r="BP992049" s="90"/>
    </row>
    <row r="992050" spans="68:68" customFormat="1">
      <c r="BP992050" s="90"/>
    </row>
    <row r="992051" spans="68:68" customFormat="1">
      <c r="BP992051" s="90"/>
    </row>
    <row r="992052" spans="68:68" customFormat="1">
      <c r="BP992052" s="90"/>
    </row>
    <row r="992053" spans="68:68" customFormat="1">
      <c r="BP992053" s="90"/>
    </row>
    <row r="992054" spans="68:68" customFormat="1">
      <c r="BP992054" s="90"/>
    </row>
    <row r="992055" spans="68:68" customFormat="1">
      <c r="BP992055" s="90"/>
    </row>
    <row r="992056" spans="68:68" customFormat="1">
      <c r="BP992056" s="90"/>
    </row>
    <row r="992057" spans="68:68" customFormat="1">
      <c r="BP992057" s="90"/>
    </row>
    <row r="992058" spans="68:68" customFormat="1">
      <c r="BP992058" s="90"/>
    </row>
    <row r="992059" spans="68:68" customFormat="1">
      <c r="BP992059" s="90"/>
    </row>
    <row r="992060" spans="68:68" customFormat="1">
      <c r="BP992060" s="90"/>
    </row>
    <row r="992061" spans="68:68" customFormat="1">
      <c r="BP992061" s="90"/>
    </row>
    <row r="992062" spans="68:68" customFormat="1">
      <c r="BP992062" s="90"/>
    </row>
    <row r="992063" spans="68:68" customFormat="1">
      <c r="BP992063" s="90"/>
    </row>
    <row r="992064" spans="68:68" customFormat="1">
      <c r="BP992064" s="90"/>
    </row>
    <row r="992065" spans="68:68" customFormat="1">
      <c r="BP992065" s="90"/>
    </row>
    <row r="992066" spans="68:68" customFormat="1">
      <c r="BP992066" s="90"/>
    </row>
    <row r="992067" spans="68:68" customFormat="1">
      <c r="BP992067" s="90"/>
    </row>
    <row r="992068" spans="68:68" customFormat="1">
      <c r="BP992068" s="90"/>
    </row>
    <row r="992069" spans="68:68" customFormat="1">
      <c r="BP992069" s="90"/>
    </row>
    <row r="992070" spans="68:68" customFormat="1">
      <c r="BP992070" s="90"/>
    </row>
    <row r="992071" spans="68:68" customFormat="1">
      <c r="BP992071" s="90"/>
    </row>
    <row r="992072" spans="68:68" customFormat="1">
      <c r="BP992072" s="90"/>
    </row>
    <row r="992073" spans="68:68" customFormat="1">
      <c r="BP992073" s="90"/>
    </row>
    <row r="992074" spans="68:68" customFormat="1">
      <c r="BP992074" s="90"/>
    </row>
    <row r="992075" spans="68:68" customFormat="1">
      <c r="BP992075" s="90"/>
    </row>
    <row r="992076" spans="68:68" customFormat="1">
      <c r="BP992076" s="90"/>
    </row>
    <row r="992077" spans="68:68" customFormat="1">
      <c r="BP992077" s="90"/>
    </row>
    <row r="992078" spans="68:68" customFormat="1">
      <c r="BP992078" s="90"/>
    </row>
    <row r="992079" spans="68:68" customFormat="1">
      <c r="BP992079" s="90"/>
    </row>
    <row r="992080" spans="68:68" customFormat="1">
      <c r="BP992080" s="90"/>
    </row>
    <row r="992081" spans="68:68" customFormat="1">
      <c r="BP992081" s="90"/>
    </row>
    <row r="992082" spans="68:68" customFormat="1">
      <c r="BP992082" s="90"/>
    </row>
    <row r="992083" spans="68:68" customFormat="1">
      <c r="BP992083" s="90"/>
    </row>
    <row r="992084" spans="68:68" customFormat="1">
      <c r="BP992084" s="90"/>
    </row>
    <row r="992085" spans="68:68" customFormat="1">
      <c r="BP992085" s="90"/>
    </row>
    <row r="992086" spans="68:68" customFormat="1">
      <c r="BP992086" s="90"/>
    </row>
    <row r="992087" spans="68:68" customFormat="1">
      <c r="BP992087" s="90"/>
    </row>
    <row r="992088" spans="68:68" customFormat="1">
      <c r="BP992088" s="90"/>
    </row>
    <row r="992089" spans="68:68" customFormat="1">
      <c r="BP992089" s="90"/>
    </row>
    <row r="992090" spans="68:68" customFormat="1">
      <c r="BP992090" s="90"/>
    </row>
    <row r="992091" spans="68:68" customFormat="1">
      <c r="BP992091" s="90"/>
    </row>
    <row r="992092" spans="68:68" customFormat="1">
      <c r="BP992092" s="90"/>
    </row>
    <row r="992093" spans="68:68" customFormat="1">
      <c r="BP992093" s="90"/>
    </row>
    <row r="992094" spans="68:68" customFormat="1">
      <c r="BP992094" s="90"/>
    </row>
    <row r="992095" spans="68:68" customFormat="1">
      <c r="BP992095" s="90"/>
    </row>
    <row r="992096" spans="68:68" customFormat="1">
      <c r="BP992096" s="90"/>
    </row>
    <row r="992097" spans="68:68" customFormat="1">
      <c r="BP992097" s="90"/>
    </row>
    <row r="992098" spans="68:68" customFormat="1">
      <c r="BP992098" s="90"/>
    </row>
    <row r="992099" spans="68:68" customFormat="1">
      <c r="BP992099" s="90"/>
    </row>
    <row r="992100" spans="68:68" customFormat="1">
      <c r="BP992100" s="90"/>
    </row>
    <row r="992101" spans="68:68" customFormat="1">
      <c r="BP992101" s="90"/>
    </row>
    <row r="992102" spans="68:68" customFormat="1">
      <c r="BP992102" s="90"/>
    </row>
    <row r="992103" spans="68:68" customFormat="1">
      <c r="BP992103" s="90"/>
    </row>
    <row r="992104" spans="68:68" customFormat="1">
      <c r="BP992104" s="90"/>
    </row>
    <row r="992105" spans="68:68" customFormat="1">
      <c r="BP992105" s="90"/>
    </row>
    <row r="992106" spans="68:68" customFormat="1">
      <c r="BP992106" s="90"/>
    </row>
    <row r="992107" spans="68:68" customFormat="1">
      <c r="BP992107" s="90"/>
    </row>
    <row r="992108" spans="68:68" customFormat="1">
      <c r="BP992108" s="90"/>
    </row>
    <row r="992109" spans="68:68" customFormat="1">
      <c r="BP992109" s="90"/>
    </row>
    <row r="992110" spans="68:68" customFormat="1">
      <c r="BP992110" s="90"/>
    </row>
    <row r="992111" spans="68:68" customFormat="1">
      <c r="BP992111" s="90"/>
    </row>
    <row r="992112" spans="68:68" customFormat="1">
      <c r="BP992112" s="90"/>
    </row>
    <row r="992113" spans="68:68" customFormat="1">
      <c r="BP992113" s="90"/>
    </row>
    <row r="992114" spans="68:68" customFormat="1">
      <c r="BP992114" s="90"/>
    </row>
    <row r="992115" spans="68:68" customFormat="1">
      <c r="BP992115" s="90"/>
    </row>
    <row r="992116" spans="68:68" customFormat="1">
      <c r="BP992116" s="90"/>
    </row>
    <row r="992117" spans="68:68" customFormat="1">
      <c r="BP992117" s="90"/>
    </row>
    <row r="992118" spans="68:68" customFormat="1">
      <c r="BP992118" s="90"/>
    </row>
    <row r="992119" spans="68:68" customFormat="1">
      <c r="BP992119" s="90"/>
    </row>
    <row r="992120" spans="68:68" customFormat="1">
      <c r="BP992120" s="90"/>
    </row>
    <row r="992121" spans="68:68" customFormat="1">
      <c r="BP992121" s="90"/>
    </row>
    <row r="992122" spans="68:68" customFormat="1">
      <c r="BP992122" s="90"/>
    </row>
    <row r="992123" spans="68:68" customFormat="1">
      <c r="BP992123" s="90"/>
    </row>
    <row r="992124" spans="68:68" customFormat="1">
      <c r="BP992124" s="90"/>
    </row>
    <row r="992125" spans="68:68" customFormat="1">
      <c r="BP992125" s="90"/>
    </row>
    <row r="992126" spans="68:68" customFormat="1">
      <c r="BP992126" s="90"/>
    </row>
    <row r="992127" spans="68:68" customFormat="1">
      <c r="BP992127" s="90"/>
    </row>
    <row r="992128" spans="68:68" customFormat="1">
      <c r="BP992128" s="90"/>
    </row>
    <row r="992129" spans="68:68" customFormat="1">
      <c r="BP992129" s="90"/>
    </row>
    <row r="992130" spans="68:68" customFormat="1">
      <c r="BP992130" s="90"/>
    </row>
    <row r="992131" spans="68:68" customFormat="1">
      <c r="BP992131" s="90"/>
    </row>
    <row r="992132" spans="68:68" customFormat="1">
      <c r="BP992132" s="90"/>
    </row>
    <row r="992133" spans="68:68" customFormat="1">
      <c r="BP992133" s="90"/>
    </row>
    <row r="992134" spans="68:68" customFormat="1">
      <c r="BP992134" s="90"/>
    </row>
    <row r="992135" spans="68:68" customFormat="1">
      <c r="BP992135" s="90"/>
    </row>
    <row r="992136" spans="68:68" customFormat="1">
      <c r="BP992136" s="90"/>
    </row>
    <row r="992137" spans="68:68" customFormat="1">
      <c r="BP992137" s="90"/>
    </row>
    <row r="992138" spans="68:68" customFormat="1">
      <c r="BP992138" s="90"/>
    </row>
    <row r="992139" spans="68:68" customFormat="1">
      <c r="BP992139" s="90"/>
    </row>
    <row r="992140" spans="68:68" customFormat="1">
      <c r="BP992140" s="90"/>
    </row>
    <row r="992141" spans="68:68" customFormat="1">
      <c r="BP992141" s="90"/>
    </row>
    <row r="992142" spans="68:68" customFormat="1">
      <c r="BP992142" s="90"/>
    </row>
    <row r="992143" spans="68:68" customFormat="1">
      <c r="BP992143" s="90"/>
    </row>
    <row r="992144" spans="68:68" customFormat="1">
      <c r="BP992144" s="90"/>
    </row>
    <row r="992145" spans="68:68" customFormat="1">
      <c r="BP992145" s="90"/>
    </row>
    <row r="992146" spans="68:68" customFormat="1">
      <c r="BP992146" s="90"/>
    </row>
    <row r="992147" spans="68:68" customFormat="1">
      <c r="BP992147" s="90"/>
    </row>
    <row r="992148" spans="68:68" customFormat="1">
      <c r="BP992148" s="90"/>
    </row>
    <row r="992149" spans="68:68" customFormat="1">
      <c r="BP992149" s="90"/>
    </row>
    <row r="992150" spans="68:68" customFormat="1">
      <c r="BP992150" s="90"/>
    </row>
    <row r="992151" spans="68:68" customFormat="1">
      <c r="BP992151" s="90"/>
    </row>
    <row r="992152" spans="68:68" customFormat="1">
      <c r="BP992152" s="90"/>
    </row>
    <row r="992153" spans="68:68" customFormat="1">
      <c r="BP992153" s="90"/>
    </row>
    <row r="992154" spans="68:68" customFormat="1">
      <c r="BP992154" s="90"/>
    </row>
    <row r="992155" spans="68:68" customFormat="1">
      <c r="BP992155" s="90"/>
    </row>
    <row r="992156" spans="68:68" customFormat="1">
      <c r="BP992156" s="90"/>
    </row>
    <row r="992157" spans="68:68" customFormat="1">
      <c r="BP992157" s="90"/>
    </row>
    <row r="992158" spans="68:68" customFormat="1">
      <c r="BP992158" s="90"/>
    </row>
    <row r="992159" spans="68:68" customFormat="1">
      <c r="BP992159" s="90"/>
    </row>
    <row r="992160" spans="68:68" customFormat="1">
      <c r="BP992160" s="90"/>
    </row>
    <row r="992161" spans="68:68" customFormat="1">
      <c r="BP992161" s="90"/>
    </row>
    <row r="992162" spans="68:68" customFormat="1">
      <c r="BP992162" s="90"/>
    </row>
    <row r="992163" spans="68:68" customFormat="1">
      <c r="BP992163" s="90"/>
    </row>
    <row r="992164" spans="68:68" customFormat="1">
      <c r="BP992164" s="90"/>
    </row>
    <row r="992165" spans="68:68" customFormat="1">
      <c r="BP992165" s="90"/>
    </row>
    <row r="992166" spans="68:68" customFormat="1">
      <c r="BP992166" s="90"/>
    </row>
    <row r="992167" spans="68:68" customFormat="1">
      <c r="BP992167" s="90"/>
    </row>
    <row r="992168" spans="68:68" customFormat="1">
      <c r="BP992168" s="90"/>
    </row>
    <row r="992169" spans="68:68" customFormat="1">
      <c r="BP992169" s="90"/>
    </row>
    <row r="992170" spans="68:68" customFormat="1">
      <c r="BP992170" s="90"/>
    </row>
    <row r="992171" spans="68:68" customFormat="1">
      <c r="BP992171" s="90"/>
    </row>
    <row r="992172" spans="68:68" customFormat="1">
      <c r="BP992172" s="90"/>
    </row>
    <row r="992173" spans="68:68" customFormat="1">
      <c r="BP992173" s="90"/>
    </row>
    <row r="992174" spans="68:68" customFormat="1">
      <c r="BP992174" s="90"/>
    </row>
    <row r="992175" spans="68:68" customFormat="1">
      <c r="BP992175" s="90"/>
    </row>
    <row r="992176" spans="68:68" customFormat="1">
      <c r="BP992176" s="90"/>
    </row>
    <row r="992177" spans="68:68" customFormat="1">
      <c r="BP992177" s="90"/>
    </row>
    <row r="992178" spans="68:68" customFormat="1">
      <c r="BP992178" s="90"/>
    </row>
    <row r="992179" spans="68:68" customFormat="1">
      <c r="BP992179" s="90"/>
    </row>
    <row r="992180" spans="68:68" customFormat="1">
      <c r="BP992180" s="90"/>
    </row>
    <row r="992181" spans="68:68" customFormat="1">
      <c r="BP992181" s="90"/>
    </row>
    <row r="992182" spans="68:68" customFormat="1">
      <c r="BP992182" s="90"/>
    </row>
    <row r="992183" spans="68:68" customFormat="1">
      <c r="BP992183" s="90"/>
    </row>
    <row r="992184" spans="68:68" customFormat="1">
      <c r="BP992184" s="90"/>
    </row>
    <row r="992185" spans="68:68" customFormat="1">
      <c r="BP992185" s="90"/>
    </row>
    <row r="992186" spans="68:68" customFormat="1">
      <c r="BP992186" s="90"/>
    </row>
    <row r="992187" spans="68:68" customFormat="1">
      <c r="BP992187" s="90"/>
    </row>
    <row r="992188" spans="68:68" customFormat="1">
      <c r="BP992188" s="90"/>
    </row>
    <row r="992189" spans="68:68" customFormat="1">
      <c r="BP992189" s="90"/>
    </row>
    <row r="992190" spans="68:68" customFormat="1">
      <c r="BP992190" s="90"/>
    </row>
    <row r="992191" spans="68:68" customFormat="1">
      <c r="BP992191" s="90"/>
    </row>
    <row r="992192" spans="68:68" customFormat="1">
      <c r="BP992192" s="90"/>
    </row>
    <row r="992193" spans="68:68" customFormat="1">
      <c r="BP992193" s="90"/>
    </row>
    <row r="992194" spans="68:68" customFormat="1">
      <c r="BP992194" s="90"/>
    </row>
    <row r="992195" spans="68:68" customFormat="1">
      <c r="BP992195" s="90"/>
    </row>
    <row r="992196" spans="68:68" customFormat="1">
      <c r="BP992196" s="90"/>
    </row>
    <row r="992197" spans="68:68" customFormat="1">
      <c r="BP992197" s="90"/>
    </row>
    <row r="992198" spans="68:68" customFormat="1">
      <c r="BP992198" s="90"/>
    </row>
    <row r="992199" spans="68:68" customFormat="1">
      <c r="BP992199" s="90"/>
    </row>
    <row r="992200" spans="68:68" customFormat="1">
      <c r="BP992200" s="90"/>
    </row>
    <row r="992201" spans="68:68" customFormat="1">
      <c r="BP992201" s="90"/>
    </row>
    <row r="992202" spans="68:68" customFormat="1">
      <c r="BP992202" s="90"/>
    </row>
    <row r="992203" spans="68:68" customFormat="1">
      <c r="BP992203" s="90"/>
    </row>
    <row r="992204" spans="68:68" customFormat="1">
      <c r="BP992204" s="90"/>
    </row>
    <row r="992205" spans="68:68" customFormat="1">
      <c r="BP992205" s="90"/>
    </row>
    <row r="992206" spans="68:68" customFormat="1">
      <c r="BP992206" s="90"/>
    </row>
    <row r="992207" spans="68:68" customFormat="1">
      <c r="BP992207" s="90"/>
    </row>
    <row r="992208" spans="68:68" customFormat="1">
      <c r="BP992208" s="90"/>
    </row>
    <row r="992209" spans="68:68" customFormat="1">
      <c r="BP992209" s="90"/>
    </row>
    <row r="992210" spans="68:68" customFormat="1">
      <c r="BP992210" s="90"/>
    </row>
    <row r="992211" spans="68:68" customFormat="1">
      <c r="BP992211" s="90"/>
    </row>
    <row r="992212" spans="68:68" customFormat="1">
      <c r="BP992212" s="90"/>
    </row>
    <row r="992213" spans="68:68" customFormat="1">
      <c r="BP992213" s="90"/>
    </row>
    <row r="992214" spans="68:68" customFormat="1">
      <c r="BP992214" s="90"/>
    </row>
    <row r="992215" spans="68:68" customFormat="1">
      <c r="BP992215" s="90"/>
    </row>
    <row r="992216" spans="68:68" customFormat="1">
      <c r="BP992216" s="90"/>
    </row>
    <row r="992217" spans="68:68" customFormat="1">
      <c r="BP992217" s="90"/>
    </row>
    <row r="992218" spans="68:68" customFormat="1">
      <c r="BP992218" s="90"/>
    </row>
    <row r="992219" spans="68:68" customFormat="1">
      <c r="BP992219" s="90"/>
    </row>
    <row r="992220" spans="68:68" customFormat="1">
      <c r="BP992220" s="90"/>
    </row>
    <row r="992221" spans="68:68" customFormat="1">
      <c r="BP992221" s="90"/>
    </row>
    <row r="992222" spans="68:68" customFormat="1">
      <c r="BP992222" s="90"/>
    </row>
    <row r="992223" spans="68:68" customFormat="1">
      <c r="BP992223" s="90"/>
    </row>
    <row r="992224" spans="68:68" customFormat="1">
      <c r="BP992224" s="90"/>
    </row>
    <row r="992225" spans="68:68" customFormat="1">
      <c r="BP992225" s="90"/>
    </row>
    <row r="992226" spans="68:68" customFormat="1">
      <c r="BP992226" s="90"/>
    </row>
    <row r="992227" spans="68:68" customFormat="1">
      <c r="BP992227" s="90"/>
    </row>
    <row r="992228" spans="68:68" customFormat="1">
      <c r="BP992228" s="90"/>
    </row>
    <row r="992229" spans="68:68" customFormat="1">
      <c r="BP992229" s="90"/>
    </row>
    <row r="992230" spans="68:68" customFormat="1">
      <c r="BP992230" s="90"/>
    </row>
    <row r="992231" spans="68:68" customFormat="1">
      <c r="BP992231" s="90"/>
    </row>
    <row r="992232" spans="68:68" customFormat="1">
      <c r="BP992232" s="90"/>
    </row>
    <row r="992233" spans="68:68" customFormat="1">
      <c r="BP992233" s="90"/>
    </row>
    <row r="992234" spans="68:68" customFormat="1">
      <c r="BP992234" s="90"/>
    </row>
    <row r="992235" spans="68:68" customFormat="1">
      <c r="BP992235" s="90"/>
    </row>
    <row r="992236" spans="68:68" customFormat="1">
      <c r="BP992236" s="90"/>
    </row>
    <row r="992237" spans="68:68" customFormat="1">
      <c r="BP992237" s="90"/>
    </row>
    <row r="992238" spans="68:68" customFormat="1">
      <c r="BP992238" s="90"/>
    </row>
    <row r="992239" spans="68:68" customFormat="1">
      <c r="BP992239" s="90"/>
    </row>
    <row r="992240" spans="68:68" customFormat="1">
      <c r="BP992240" s="90"/>
    </row>
    <row r="992241" spans="68:68" customFormat="1">
      <c r="BP992241" s="90"/>
    </row>
    <row r="992242" spans="68:68" customFormat="1">
      <c r="BP992242" s="90"/>
    </row>
    <row r="992243" spans="68:68" customFormat="1">
      <c r="BP992243" s="90"/>
    </row>
    <row r="992244" spans="68:68" customFormat="1">
      <c r="BP992244" s="90"/>
    </row>
    <row r="992245" spans="68:68" customFormat="1">
      <c r="BP992245" s="90"/>
    </row>
    <row r="992246" spans="68:68" customFormat="1">
      <c r="BP992246" s="90"/>
    </row>
    <row r="992247" spans="68:68" customFormat="1">
      <c r="BP992247" s="90"/>
    </row>
    <row r="992248" spans="68:68" customFormat="1">
      <c r="BP992248" s="90"/>
    </row>
    <row r="992249" spans="68:68" customFormat="1">
      <c r="BP992249" s="90"/>
    </row>
    <row r="992250" spans="68:68" customFormat="1">
      <c r="BP992250" s="90"/>
    </row>
    <row r="992251" spans="68:68" customFormat="1">
      <c r="BP992251" s="90"/>
    </row>
    <row r="992252" spans="68:68" customFormat="1">
      <c r="BP992252" s="90"/>
    </row>
    <row r="992253" spans="68:68" customFormat="1">
      <c r="BP992253" s="90"/>
    </row>
    <row r="992254" spans="68:68" customFormat="1">
      <c r="BP992254" s="90"/>
    </row>
    <row r="992255" spans="68:68" customFormat="1">
      <c r="BP992255" s="90"/>
    </row>
    <row r="992256" spans="68:68" customFormat="1">
      <c r="BP992256" s="90"/>
    </row>
    <row r="992257" spans="68:68" customFormat="1">
      <c r="BP992257" s="90"/>
    </row>
    <row r="992258" spans="68:68" customFormat="1">
      <c r="BP992258" s="90"/>
    </row>
    <row r="992259" spans="68:68" customFormat="1">
      <c r="BP992259" s="90"/>
    </row>
    <row r="992260" spans="68:68" customFormat="1">
      <c r="BP992260" s="90"/>
    </row>
    <row r="992261" spans="68:68" customFormat="1">
      <c r="BP992261" s="90"/>
    </row>
    <row r="992262" spans="68:68" customFormat="1">
      <c r="BP992262" s="90"/>
    </row>
    <row r="992263" spans="68:68" customFormat="1">
      <c r="BP992263" s="90"/>
    </row>
    <row r="992264" spans="68:68" customFormat="1">
      <c r="BP992264" s="90"/>
    </row>
    <row r="992265" spans="68:68" customFormat="1">
      <c r="BP992265" s="90"/>
    </row>
    <row r="992266" spans="68:68" customFormat="1">
      <c r="BP992266" s="90"/>
    </row>
    <row r="992267" spans="68:68" customFormat="1">
      <c r="BP992267" s="90"/>
    </row>
    <row r="992268" spans="68:68" customFormat="1">
      <c r="BP992268" s="90"/>
    </row>
    <row r="992269" spans="68:68" customFormat="1">
      <c r="BP992269" s="90"/>
    </row>
    <row r="992270" spans="68:68" customFormat="1">
      <c r="BP992270" s="90"/>
    </row>
    <row r="992271" spans="68:68" customFormat="1">
      <c r="BP992271" s="90"/>
    </row>
    <row r="992272" spans="68:68" customFormat="1">
      <c r="BP992272" s="90"/>
    </row>
    <row r="992273" spans="68:68" customFormat="1">
      <c r="BP992273" s="90"/>
    </row>
    <row r="992274" spans="68:68" customFormat="1">
      <c r="BP992274" s="90"/>
    </row>
    <row r="992275" spans="68:68" customFormat="1">
      <c r="BP992275" s="90"/>
    </row>
    <row r="992276" spans="68:68" customFormat="1">
      <c r="BP992276" s="90"/>
    </row>
    <row r="992277" spans="68:68" customFormat="1">
      <c r="BP992277" s="90"/>
    </row>
    <row r="992278" spans="68:68" customFormat="1">
      <c r="BP992278" s="90"/>
    </row>
    <row r="992279" spans="68:68" customFormat="1">
      <c r="BP992279" s="90"/>
    </row>
    <row r="992280" spans="68:68" customFormat="1">
      <c r="BP992280" s="90"/>
    </row>
    <row r="992281" spans="68:68" customFormat="1">
      <c r="BP992281" s="90"/>
    </row>
    <row r="992282" spans="68:68" customFormat="1">
      <c r="BP992282" s="90"/>
    </row>
    <row r="992283" spans="68:68" customFormat="1">
      <c r="BP992283" s="90"/>
    </row>
    <row r="992284" spans="68:68" customFormat="1">
      <c r="BP992284" s="90"/>
    </row>
    <row r="992285" spans="68:68" customFormat="1">
      <c r="BP992285" s="90"/>
    </row>
    <row r="992286" spans="68:68" customFormat="1">
      <c r="BP992286" s="90"/>
    </row>
    <row r="992287" spans="68:68" customFormat="1">
      <c r="BP992287" s="90"/>
    </row>
    <row r="992288" spans="68:68" customFormat="1">
      <c r="BP992288" s="90"/>
    </row>
    <row r="992289" spans="68:68" customFormat="1">
      <c r="BP992289" s="90"/>
    </row>
    <row r="992290" spans="68:68" customFormat="1">
      <c r="BP992290" s="90"/>
    </row>
    <row r="992291" spans="68:68" customFormat="1">
      <c r="BP992291" s="90"/>
    </row>
    <row r="992292" spans="68:68" customFormat="1">
      <c r="BP992292" s="90"/>
    </row>
    <row r="992293" spans="68:68" customFormat="1">
      <c r="BP992293" s="90"/>
    </row>
    <row r="992294" spans="68:68" customFormat="1">
      <c r="BP992294" s="90"/>
    </row>
    <row r="992295" spans="68:68" customFormat="1">
      <c r="BP992295" s="90"/>
    </row>
    <row r="992296" spans="68:68" customFormat="1">
      <c r="BP992296" s="90"/>
    </row>
    <row r="992297" spans="68:68" customFormat="1">
      <c r="BP992297" s="90"/>
    </row>
    <row r="992298" spans="68:68" customFormat="1">
      <c r="BP992298" s="90"/>
    </row>
    <row r="992299" spans="68:68" customFormat="1">
      <c r="BP992299" s="90"/>
    </row>
    <row r="992300" spans="68:68" customFormat="1">
      <c r="BP992300" s="90"/>
    </row>
    <row r="992301" spans="68:68" customFormat="1">
      <c r="BP992301" s="90"/>
    </row>
    <row r="992302" spans="68:68" customFormat="1">
      <c r="BP992302" s="90"/>
    </row>
    <row r="992303" spans="68:68" customFormat="1">
      <c r="BP992303" s="90"/>
    </row>
    <row r="992304" spans="68:68" customFormat="1">
      <c r="BP992304" s="90"/>
    </row>
    <row r="992305" spans="68:68" customFormat="1">
      <c r="BP992305" s="90"/>
    </row>
    <row r="992306" spans="68:68" customFormat="1">
      <c r="BP992306" s="90"/>
    </row>
    <row r="992307" spans="68:68" customFormat="1">
      <c r="BP992307" s="90"/>
    </row>
    <row r="992308" spans="68:68" customFormat="1">
      <c r="BP992308" s="90"/>
    </row>
    <row r="992309" spans="68:68" customFormat="1">
      <c r="BP992309" s="90"/>
    </row>
    <row r="992310" spans="68:68" customFormat="1">
      <c r="BP992310" s="90"/>
    </row>
    <row r="992311" spans="68:68" customFormat="1">
      <c r="BP992311" s="90"/>
    </row>
    <row r="992312" spans="68:68" customFormat="1">
      <c r="BP992312" s="90"/>
    </row>
    <row r="992313" spans="68:68" customFormat="1">
      <c r="BP992313" s="90"/>
    </row>
    <row r="992314" spans="68:68" customFormat="1">
      <c r="BP992314" s="90"/>
    </row>
    <row r="992315" spans="68:68" customFormat="1">
      <c r="BP992315" s="90"/>
    </row>
    <row r="992316" spans="68:68" customFormat="1">
      <c r="BP992316" s="90"/>
    </row>
    <row r="992317" spans="68:68" customFormat="1">
      <c r="BP992317" s="90"/>
    </row>
    <row r="992318" spans="68:68" customFormat="1">
      <c r="BP992318" s="90"/>
    </row>
    <row r="992319" spans="68:68" customFormat="1">
      <c r="BP992319" s="90"/>
    </row>
    <row r="992320" spans="68:68" customFormat="1">
      <c r="BP992320" s="90"/>
    </row>
    <row r="992321" spans="68:68" customFormat="1">
      <c r="BP992321" s="90"/>
    </row>
    <row r="992322" spans="68:68" customFormat="1">
      <c r="BP992322" s="90"/>
    </row>
    <row r="992323" spans="68:68" customFormat="1">
      <c r="BP992323" s="90"/>
    </row>
    <row r="992324" spans="68:68" customFormat="1">
      <c r="BP992324" s="90"/>
    </row>
    <row r="992325" spans="68:68" customFormat="1">
      <c r="BP992325" s="90"/>
    </row>
    <row r="992326" spans="68:68" customFormat="1">
      <c r="BP992326" s="90"/>
    </row>
    <row r="992327" spans="68:68" customFormat="1">
      <c r="BP992327" s="90"/>
    </row>
    <row r="992328" spans="68:68" customFormat="1">
      <c r="BP992328" s="90"/>
    </row>
    <row r="992329" spans="68:68" customFormat="1">
      <c r="BP992329" s="90"/>
    </row>
    <row r="992330" spans="68:68" customFormat="1">
      <c r="BP992330" s="90"/>
    </row>
    <row r="992331" spans="68:68" customFormat="1">
      <c r="BP992331" s="90"/>
    </row>
    <row r="992332" spans="68:68" customFormat="1">
      <c r="BP992332" s="90"/>
    </row>
    <row r="992333" spans="68:68" customFormat="1">
      <c r="BP992333" s="90"/>
    </row>
    <row r="992334" spans="68:68" customFormat="1">
      <c r="BP992334" s="90"/>
    </row>
    <row r="992335" spans="68:68" customFormat="1">
      <c r="BP992335" s="90"/>
    </row>
    <row r="992336" spans="68:68" customFormat="1">
      <c r="BP992336" s="90"/>
    </row>
    <row r="992337" spans="68:68" customFormat="1">
      <c r="BP992337" s="90"/>
    </row>
    <row r="992338" spans="68:68" customFormat="1">
      <c r="BP992338" s="90"/>
    </row>
    <row r="992339" spans="68:68" customFormat="1">
      <c r="BP992339" s="90"/>
    </row>
    <row r="992340" spans="68:68" customFormat="1">
      <c r="BP992340" s="90"/>
    </row>
    <row r="992341" spans="68:68" customFormat="1">
      <c r="BP992341" s="90"/>
    </row>
    <row r="992342" spans="68:68" customFormat="1">
      <c r="BP992342" s="90"/>
    </row>
    <row r="992343" spans="68:68" customFormat="1">
      <c r="BP992343" s="90"/>
    </row>
    <row r="992344" spans="68:68" customFormat="1">
      <c r="BP992344" s="90"/>
    </row>
    <row r="992345" spans="68:68" customFormat="1">
      <c r="BP992345" s="90"/>
    </row>
    <row r="992346" spans="68:68" customFormat="1">
      <c r="BP992346" s="90"/>
    </row>
    <row r="992347" spans="68:68" customFormat="1">
      <c r="BP992347" s="90"/>
    </row>
    <row r="992348" spans="68:68" customFormat="1">
      <c r="BP992348" s="90"/>
    </row>
    <row r="992349" spans="68:68" customFormat="1">
      <c r="BP992349" s="90"/>
    </row>
    <row r="992350" spans="68:68" customFormat="1">
      <c r="BP992350" s="90"/>
    </row>
    <row r="992351" spans="68:68" customFormat="1">
      <c r="BP992351" s="90"/>
    </row>
    <row r="992352" spans="68:68" customFormat="1">
      <c r="BP992352" s="90"/>
    </row>
    <row r="992353" spans="68:68" customFormat="1">
      <c r="BP992353" s="90"/>
    </row>
    <row r="992354" spans="68:68" customFormat="1">
      <c r="BP992354" s="90"/>
    </row>
    <row r="992355" spans="68:68" customFormat="1">
      <c r="BP992355" s="90"/>
    </row>
    <row r="992356" spans="68:68" customFormat="1">
      <c r="BP992356" s="90"/>
    </row>
    <row r="992357" spans="68:68" customFormat="1">
      <c r="BP992357" s="90"/>
    </row>
    <row r="992358" spans="68:68" customFormat="1">
      <c r="BP992358" s="90"/>
    </row>
    <row r="992359" spans="68:68" customFormat="1">
      <c r="BP992359" s="90"/>
    </row>
    <row r="992360" spans="68:68" customFormat="1">
      <c r="BP992360" s="90"/>
    </row>
    <row r="992361" spans="68:68" customFormat="1">
      <c r="BP992361" s="90"/>
    </row>
    <row r="992362" spans="68:68" customFormat="1">
      <c r="BP992362" s="90"/>
    </row>
    <row r="992363" spans="68:68" customFormat="1">
      <c r="BP992363" s="90"/>
    </row>
    <row r="992364" spans="68:68" customFormat="1">
      <c r="BP992364" s="90"/>
    </row>
    <row r="992365" spans="68:68" customFormat="1">
      <c r="BP992365" s="90"/>
    </row>
    <row r="992366" spans="68:68" customFormat="1">
      <c r="BP992366" s="90"/>
    </row>
    <row r="992367" spans="68:68" customFormat="1">
      <c r="BP992367" s="90"/>
    </row>
    <row r="992368" spans="68:68" customFormat="1">
      <c r="BP992368" s="90"/>
    </row>
    <row r="992369" spans="68:68" customFormat="1">
      <c r="BP992369" s="90"/>
    </row>
    <row r="992370" spans="68:68" customFormat="1">
      <c r="BP992370" s="90"/>
    </row>
    <row r="992371" spans="68:68" customFormat="1">
      <c r="BP992371" s="90"/>
    </row>
    <row r="992372" spans="68:68" customFormat="1">
      <c r="BP992372" s="90"/>
    </row>
    <row r="992373" spans="68:68" customFormat="1">
      <c r="BP992373" s="90"/>
    </row>
    <row r="992374" spans="68:68" customFormat="1">
      <c r="BP992374" s="90"/>
    </row>
    <row r="992375" spans="68:68" customFormat="1">
      <c r="BP992375" s="90"/>
    </row>
    <row r="992376" spans="68:68" customFormat="1">
      <c r="BP992376" s="90"/>
    </row>
    <row r="992377" spans="68:68" customFormat="1">
      <c r="BP992377" s="90"/>
    </row>
    <row r="992378" spans="68:68" customFormat="1">
      <c r="BP992378" s="90"/>
    </row>
    <row r="992379" spans="68:68" customFormat="1">
      <c r="BP992379" s="90"/>
    </row>
    <row r="992380" spans="68:68" customFormat="1">
      <c r="BP992380" s="90"/>
    </row>
    <row r="992381" spans="68:68" customFormat="1">
      <c r="BP992381" s="90"/>
    </row>
    <row r="992382" spans="68:68" customFormat="1">
      <c r="BP992382" s="90"/>
    </row>
    <row r="992383" spans="68:68" customFormat="1">
      <c r="BP992383" s="90"/>
    </row>
    <row r="992384" spans="68:68" customFormat="1">
      <c r="BP992384" s="90"/>
    </row>
    <row r="992385" spans="68:68" customFormat="1">
      <c r="BP992385" s="90"/>
    </row>
    <row r="992386" spans="68:68" customFormat="1">
      <c r="BP992386" s="90"/>
    </row>
    <row r="992387" spans="68:68" customFormat="1">
      <c r="BP992387" s="90"/>
    </row>
    <row r="992388" spans="68:68" customFormat="1">
      <c r="BP992388" s="90"/>
    </row>
    <row r="992389" spans="68:68" customFormat="1">
      <c r="BP992389" s="90"/>
    </row>
    <row r="992390" spans="68:68" customFormat="1">
      <c r="BP992390" s="90"/>
    </row>
    <row r="992391" spans="68:68" customFormat="1">
      <c r="BP992391" s="90"/>
    </row>
    <row r="992392" spans="68:68" customFormat="1">
      <c r="BP992392" s="90"/>
    </row>
    <row r="992393" spans="68:68" customFormat="1">
      <c r="BP992393" s="90"/>
    </row>
    <row r="992394" spans="68:68" customFormat="1">
      <c r="BP992394" s="90"/>
    </row>
    <row r="992395" spans="68:68" customFormat="1">
      <c r="BP992395" s="90"/>
    </row>
    <row r="992396" spans="68:68" customFormat="1">
      <c r="BP992396" s="90"/>
    </row>
    <row r="992397" spans="68:68" customFormat="1">
      <c r="BP992397" s="90"/>
    </row>
    <row r="992398" spans="68:68" customFormat="1">
      <c r="BP992398" s="90"/>
    </row>
    <row r="992399" spans="68:68" customFormat="1">
      <c r="BP992399" s="90"/>
    </row>
    <row r="992400" spans="68:68" customFormat="1">
      <c r="BP992400" s="90"/>
    </row>
    <row r="992401" spans="68:68" customFormat="1">
      <c r="BP992401" s="90"/>
    </row>
    <row r="992402" spans="68:68" customFormat="1">
      <c r="BP992402" s="90"/>
    </row>
    <row r="992403" spans="68:68" customFormat="1">
      <c r="BP992403" s="90"/>
    </row>
    <row r="992404" spans="68:68" customFormat="1">
      <c r="BP992404" s="90"/>
    </row>
    <row r="992405" spans="68:68" customFormat="1">
      <c r="BP992405" s="90"/>
    </row>
    <row r="992406" spans="68:68" customFormat="1">
      <c r="BP992406" s="90"/>
    </row>
    <row r="992407" spans="68:68" customFormat="1">
      <c r="BP992407" s="90"/>
    </row>
    <row r="992408" spans="68:68" customFormat="1">
      <c r="BP992408" s="90"/>
    </row>
    <row r="992409" spans="68:68" customFormat="1">
      <c r="BP992409" s="90"/>
    </row>
    <row r="992410" spans="68:68" customFormat="1">
      <c r="BP992410" s="90"/>
    </row>
    <row r="992411" spans="68:68" customFormat="1">
      <c r="BP992411" s="90"/>
    </row>
    <row r="992412" spans="68:68" customFormat="1">
      <c r="BP992412" s="90"/>
    </row>
    <row r="992413" spans="68:68" customFormat="1">
      <c r="BP992413" s="90"/>
    </row>
    <row r="992414" spans="68:68" customFormat="1">
      <c r="BP992414" s="90"/>
    </row>
    <row r="992415" spans="68:68" customFormat="1">
      <c r="BP992415" s="90"/>
    </row>
    <row r="992416" spans="68:68" customFormat="1">
      <c r="BP992416" s="90"/>
    </row>
    <row r="992417" spans="68:68" customFormat="1">
      <c r="BP992417" s="90"/>
    </row>
    <row r="992418" spans="68:68" customFormat="1">
      <c r="BP992418" s="90"/>
    </row>
    <row r="992419" spans="68:68" customFormat="1">
      <c r="BP992419" s="90"/>
    </row>
    <row r="992420" spans="68:68" customFormat="1">
      <c r="BP992420" s="90"/>
    </row>
    <row r="992421" spans="68:68" customFormat="1">
      <c r="BP992421" s="90"/>
    </row>
    <row r="992422" spans="68:68" customFormat="1">
      <c r="BP992422" s="90"/>
    </row>
    <row r="992423" spans="68:68" customFormat="1">
      <c r="BP992423" s="90"/>
    </row>
    <row r="992424" spans="68:68" customFormat="1">
      <c r="BP992424" s="90"/>
    </row>
    <row r="992425" spans="68:68" customFormat="1">
      <c r="BP992425" s="90"/>
    </row>
    <row r="992426" spans="68:68" customFormat="1">
      <c r="BP992426" s="90"/>
    </row>
    <row r="992427" spans="68:68" customFormat="1">
      <c r="BP992427" s="90"/>
    </row>
    <row r="992428" spans="68:68" customFormat="1">
      <c r="BP992428" s="90"/>
    </row>
    <row r="992429" spans="68:68" customFormat="1">
      <c r="BP992429" s="90"/>
    </row>
    <row r="992430" spans="68:68" customFormat="1">
      <c r="BP992430" s="90"/>
    </row>
    <row r="992431" spans="68:68" customFormat="1">
      <c r="BP992431" s="90"/>
    </row>
    <row r="992432" spans="68:68" customFormat="1">
      <c r="BP992432" s="90"/>
    </row>
    <row r="992433" spans="68:68" customFormat="1">
      <c r="BP992433" s="90"/>
    </row>
    <row r="992434" spans="68:68" customFormat="1">
      <c r="BP992434" s="90"/>
    </row>
    <row r="992435" spans="68:68" customFormat="1">
      <c r="BP992435" s="90"/>
    </row>
    <row r="992436" spans="68:68" customFormat="1">
      <c r="BP992436" s="90"/>
    </row>
    <row r="992437" spans="68:68" customFormat="1">
      <c r="BP992437" s="90"/>
    </row>
    <row r="992438" spans="68:68" customFormat="1">
      <c r="BP992438" s="90"/>
    </row>
    <row r="992439" spans="68:68" customFormat="1">
      <c r="BP992439" s="90"/>
    </row>
    <row r="992440" spans="68:68" customFormat="1">
      <c r="BP992440" s="90"/>
    </row>
    <row r="992441" spans="68:68" customFormat="1">
      <c r="BP992441" s="90"/>
    </row>
    <row r="992442" spans="68:68" customFormat="1">
      <c r="BP992442" s="90"/>
    </row>
    <row r="992443" spans="68:68" customFormat="1">
      <c r="BP992443" s="90"/>
    </row>
    <row r="992444" spans="68:68" customFormat="1">
      <c r="BP992444" s="90"/>
    </row>
    <row r="992445" spans="68:68" customFormat="1">
      <c r="BP992445" s="90"/>
    </row>
    <row r="992446" spans="68:68" customFormat="1">
      <c r="BP992446" s="90"/>
    </row>
    <row r="992447" spans="68:68" customFormat="1">
      <c r="BP992447" s="90"/>
    </row>
    <row r="992448" spans="68:68" customFormat="1">
      <c r="BP992448" s="90"/>
    </row>
    <row r="992449" spans="68:68" customFormat="1">
      <c r="BP992449" s="90"/>
    </row>
    <row r="992450" spans="68:68" customFormat="1">
      <c r="BP992450" s="90"/>
    </row>
    <row r="992451" spans="68:68" customFormat="1">
      <c r="BP992451" s="90"/>
    </row>
    <row r="992452" spans="68:68" customFormat="1">
      <c r="BP992452" s="90"/>
    </row>
    <row r="992453" spans="68:68" customFormat="1">
      <c r="BP992453" s="90"/>
    </row>
    <row r="992454" spans="68:68" customFormat="1">
      <c r="BP992454" s="90"/>
    </row>
    <row r="992455" spans="68:68" customFormat="1">
      <c r="BP992455" s="90"/>
    </row>
    <row r="992456" spans="68:68" customFormat="1">
      <c r="BP992456" s="90"/>
    </row>
    <row r="992457" spans="68:68" customFormat="1">
      <c r="BP992457" s="90"/>
    </row>
    <row r="992458" spans="68:68" customFormat="1">
      <c r="BP992458" s="90"/>
    </row>
    <row r="992459" spans="68:68" customFormat="1">
      <c r="BP992459" s="90"/>
    </row>
    <row r="992460" spans="68:68" customFormat="1">
      <c r="BP992460" s="90"/>
    </row>
    <row r="992461" spans="68:68" customFormat="1">
      <c r="BP992461" s="90"/>
    </row>
    <row r="992462" spans="68:68" customFormat="1">
      <c r="BP992462" s="90"/>
    </row>
    <row r="992463" spans="68:68" customFormat="1">
      <c r="BP992463" s="90"/>
    </row>
    <row r="992464" spans="68:68" customFormat="1">
      <c r="BP992464" s="90"/>
    </row>
    <row r="992465" spans="68:68" customFormat="1">
      <c r="BP992465" s="90"/>
    </row>
    <row r="992466" spans="68:68" customFormat="1">
      <c r="BP992466" s="90"/>
    </row>
    <row r="992467" spans="68:68" customFormat="1">
      <c r="BP992467" s="90"/>
    </row>
    <row r="992468" spans="68:68" customFormat="1">
      <c r="BP992468" s="90"/>
    </row>
    <row r="992469" spans="68:68" customFormat="1">
      <c r="BP992469" s="90"/>
    </row>
    <row r="992470" spans="68:68" customFormat="1">
      <c r="BP992470" s="90"/>
    </row>
    <row r="992471" spans="68:68" customFormat="1">
      <c r="BP992471" s="90"/>
    </row>
    <row r="992472" spans="68:68" customFormat="1">
      <c r="BP992472" s="90"/>
    </row>
    <row r="992473" spans="68:68" customFormat="1">
      <c r="BP992473" s="90"/>
    </row>
    <row r="992474" spans="68:68" customFormat="1">
      <c r="BP992474" s="90"/>
    </row>
    <row r="992475" spans="68:68" customFormat="1">
      <c r="BP992475" s="90"/>
    </row>
    <row r="992476" spans="68:68" customFormat="1">
      <c r="BP992476" s="90"/>
    </row>
    <row r="992477" spans="68:68" customFormat="1">
      <c r="BP992477" s="90"/>
    </row>
    <row r="992478" spans="68:68" customFormat="1">
      <c r="BP992478" s="90"/>
    </row>
    <row r="992479" spans="68:68" customFormat="1">
      <c r="BP992479" s="90"/>
    </row>
    <row r="992480" spans="68:68" customFormat="1">
      <c r="BP992480" s="90"/>
    </row>
    <row r="992481" spans="68:68" customFormat="1">
      <c r="BP992481" s="90"/>
    </row>
    <row r="992482" spans="68:68" customFormat="1">
      <c r="BP992482" s="90"/>
    </row>
    <row r="992483" spans="68:68" customFormat="1">
      <c r="BP992483" s="90"/>
    </row>
    <row r="992484" spans="68:68" customFormat="1">
      <c r="BP992484" s="90"/>
    </row>
    <row r="992485" spans="68:68" customFormat="1">
      <c r="BP992485" s="90"/>
    </row>
    <row r="992486" spans="68:68" customFormat="1">
      <c r="BP992486" s="90"/>
    </row>
    <row r="992487" spans="68:68" customFormat="1">
      <c r="BP992487" s="90"/>
    </row>
    <row r="992488" spans="68:68" customFormat="1">
      <c r="BP992488" s="90"/>
    </row>
    <row r="992489" spans="68:68" customFormat="1">
      <c r="BP992489" s="90"/>
    </row>
    <row r="992490" spans="68:68" customFormat="1">
      <c r="BP992490" s="90"/>
    </row>
    <row r="992491" spans="68:68" customFormat="1">
      <c r="BP992491" s="90"/>
    </row>
    <row r="992492" spans="68:68" customFormat="1">
      <c r="BP992492" s="90"/>
    </row>
    <row r="992493" spans="68:68" customFormat="1">
      <c r="BP992493" s="90"/>
    </row>
    <row r="992494" spans="68:68" customFormat="1">
      <c r="BP992494" s="90"/>
    </row>
    <row r="992495" spans="68:68" customFormat="1">
      <c r="BP992495" s="90"/>
    </row>
    <row r="992496" spans="68:68" customFormat="1">
      <c r="BP992496" s="90"/>
    </row>
    <row r="992497" spans="68:68" customFormat="1">
      <c r="BP992497" s="90"/>
    </row>
    <row r="992498" spans="68:68" customFormat="1">
      <c r="BP992498" s="90"/>
    </row>
    <row r="992499" spans="68:68" customFormat="1">
      <c r="BP992499" s="90"/>
    </row>
    <row r="992500" spans="68:68" customFormat="1">
      <c r="BP992500" s="90"/>
    </row>
    <row r="992501" spans="68:68" customFormat="1">
      <c r="BP992501" s="90"/>
    </row>
    <row r="992502" spans="68:68" customFormat="1">
      <c r="BP992502" s="90"/>
    </row>
    <row r="992503" spans="68:68" customFormat="1">
      <c r="BP992503" s="90"/>
    </row>
    <row r="992504" spans="68:68" customFormat="1">
      <c r="BP992504" s="90"/>
    </row>
    <row r="992505" spans="68:68" customFormat="1">
      <c r="BP992505" s="90"/>
    </row>
    <row r="992506" spans="68:68" customFormat="1">
      <c r="BP992506" s="90"/>
    </row>
    <row r="992507" spans="68:68" customFormat="1">
      <c r="BP992507" s="90"/>
    </row>
    <row r="992508" spans="68:68" customFormat="1">
      <c r="BP992508" s="90"/>
    </row>
    <row r="992509" spans="68:68" customFormat="1">
      <c r="BP992509" s="90"/>
    </row>
    <row r="992510" spans="68:68" customFormat="1">
      <c r="BP992510" s="90"/>
    </row>
    <row r="992511" spans="68:68" customFormat="1">
      <c r="BP992511" s="90"/>
    </row>
    <row r="992512" spans="68:68" customFormat="1">
      <c r="BP992512" s="90"/>
    </row>
    <row r="992513" spans="68:68" customFormat="1">
      <c r="BP992513" s="90"/>
    </row>
    <row r="992514" spans="68:68" customFormat="1">
      <c r="BP992514" s="90"/>
    </row>
    <row r="992515" spans="68:68" customFormat="1">
      <c r="BP992515" s="90"/>
    </row>
    <row r="992516" spans="68:68" customFormat="1">
      <c r="BP992516" s="90"/>
    </row>
    <row r="992517" spans="68:68" customFormat="1">
      <c r="BP992517" s="90"/>
    </row>
    <row r="992518" spans="68:68" customFormat="1">
      <c r="BP992518" s="90"/>
    </row>
    <row r="992519" spans="68:68" customFormat="1">
      <c r="BP992519" s="90"/>
    </row>
    <row r="992520" spans="68:68" customFormat="1">
      <c r="BP992520" s="90"/>
    </row>
    <row r="992521" spans="68:68" customFormat="1">
      <c r="BP992521" s="90"/>
    </row>
    <row r="992522" spans="68:68" customFormat="1">
      <c r="BP992522" s="90"/>
    </row>
    <row r="992523" spans="68:68" customFormat="1">
      <c r="BP992523" s="90"/>
    </row>
    <row r="992524" spans="68:68" customFormat="1">
      <c r="BP992524" s="90"/>
    </row>
    <row r="992525" spans="68:68" customFormat="1">
      <c r="BP992525" s="90"/>
    </row>
    <row r="992526" spans="68:68" customFormat="1">
      <c r="BP992526" s="90"/>
    </row>
    <row r="992527" spans="68:68" customFormat="1">
      <c r="BP992527" s="90"/>
    </row>
    <row r="992528" spans="68:68" customFormat="1">
      <c r="BP992528" s="90"/>
    </row>
    <row r="992529" spans="68:68" customFormat="1">
      <c r="BP992529" s="90"/>
    </row>
    <row r="992530" spans="68:68" customFormat="1">
      <c r="BP992530" s="90"/>
    </row>
    <row r="992531" spans="68:68" customFormat="1">
      <c r="BP992531" s="90"/>
    </row>
    <row r="992532" spans="68:68" customFormat="1">
      <c r="BP992532" s="90"/>
    </row>
    <row r="992533" spans="68:68" customFormat="1">
      <c r="BP992533" s="90"/>
    </row>
    <row r="992534" spans="68:68" customFormat="1">
      <c r="BP992534" s="90"/>
    </row>
    <row r="992535" spans="68:68" customFormat="1">
      <c r="BP992535" s="90"/>
    </row>
    <row r="992536" spans="68:68" customFormat="1">
      <c r="BP992536" s="90"/>
    </row>
    <row r="992537" spans="68:68" customFormat="1">
      <c r="BP992537" s="90"/>
    </row>
    <row r="992538" spans="68:68" customFormat="1">
      <c r="BP992538" s="90"/>
    </row>
    <row r="992539" spans="68:68" customFormat="1">
      <c r="BP992539" s="90"/>
    </row>
    <row r="992540" spans="68:68" customFormat="1">
      <c r="BP992540" s="90"/>
    </row>
    <row r="992541" spans="68:68" customFormat="1">
      <c r="BP992541" s="90"/>
    </row>
    <row r="992542" spans="68:68" customFormat="1">
      <c r="BP992542" s="90"/>
    </row>
    <row r="992543" spans="68:68" customFormat="1">
      <c r="BP992543" s="90"/>
    </row>
    <row r="992544" spans="68:68" customFormat="1">
      <c r="BP992544" s="90"/>
    </row>
    <row r="992545" spans="68:68" customFormat="1">
      <c r="BP992545" s="90"/>
    </row>
    <row r="992546" spans="68:68" customFormat="1">
      <c r="BP992546" s="90"/>
    </row>
    <row r="992547" spans="68:68" customFormat="1">
      <c r="BP992547" s="90"/>
    </row>
    <row r="992548" spans="68:68" customFormat="1">
      <c r="BP992548" s="90"/>
    </row>
    <row r="992549" spans="68:68" customFormat="1">
      <c r="BP992549" s="90"/>
    </row>
    <row r="992550" spans="68:68" customFormat="1">
      <c r="BP992550" s="90"/>
    </row>
    <row r="992551" spans="68:68" customFormat="1">
      <c r="BP992551" s="90"/>
    </row>
    <row r="992552" spans="68:68" customFormat="1">
      <c r="BP992552" s="90"/>
    </row>
    <row r="992553" spans="68:68" customFormat="1">
      <c r="BP992553" s="90"/>
    </row>
    <row r="992554" spans="68:68" customFormat="1">
      <c r="BP992554" s="90"/>
    </row>
    <row r="992555" spans="68:68" customFormat="1">
      <c r="BP992555" s="90"/>
    </row>
    <row r="992556" spans="68:68" customFormat="1">
      <c r="BP992556" s="90"/>
    </row>
    <row r="992557" spans="68:68" customFormat="1">
      <c r="BP992557" s="90"/>
    </row>
    <row r="992558" spans="68:68" customFormat="1">
      <c r="BP992558" s="90"/>
    </row>
    <row r="992559" spans="68:68" customFormat="1">
      <c r="BP992559" s="90"/>
    </row>
    <row r="992560" spans="68:68" customFormat="1">
      <c r="BP992560" s="90"/>
    </row>
    <row r="992561" spans="68:68" customFormat="1">
      <c r="BP992561" s="90"/>
    </row>
    <row r="992562" spans="68:68" customFormat="1">
      <c r="BP992562" s="90"/>
    </row>
    <row r="992563" spans="68:68" customFormat="1">
      <c r="BP992563" s="90"/>
    </row>
    <row r="992564" spans="68:68" customFormat="1">
      <c r="BP992564" s="90"/>
    </row>
    <row r="992565" spans="68:68" customFormat="1">
      <c r="BP992565" s="90"/>
    </row>
    <row r="992566" spans="68:68" customFormat="1">
      <c r="BP992566" s="90"/>
    </row>
    <row r="992567" spans="68:68" customFormat="1">
      <c r="BP992567" s="90"/>
    </row>
    <row r="992568" spans="68:68" customFormat="1">
      <c r="BP992568" s="90"/>
    </row>
    <row r="992569" spans="68:68" customFormat="1">
      <c r="BP992569" s="90"/>
    </row>
    <row r="992570" spans="68:68" customFormat="1">
      <c r="BP992570" s="90"/>
    </row>
    <row r="992571" spans="68:68" customFormat="1">
      <c r="BP992571" s="90"/>
    </row>
    <row r="992572" spans="68:68" customFormat="1">
      <c r="BP992572" s="90"/>
    </row>
    <row r="992573" spans="68:68" customFormat="1">
      <c r="BP992573" s="90"/>
    </row>
    <row r="992574" spans="68:68" customFormat="1">
      <c r="BP992574" s="90"/>
    </row>
    <row r="992575" spans="68:68" customFormat="1">
      <c r="BP992575" s="90"/>
    </row>
    <row r="992576" spans="68:68" customFormat="1">
      <c r="BP992576" s="90"/>
    </row>
    <row r="992577" spans="68:68" customFormat="1">
      <c r="BP992577" s="90"/>
    </row>
    <row r="992578" spans="68:68" customFormat="1">
      <c r="BP992578" s="90"/>
    </row>
    <row r="992579" spans="68:68" customFormat="1">
      <c r="BP992579" s="90"/>
    </row>
    <row r="992580" spans="68:68" customFormat="1">
      <c r="BP992580" s="90"/>
    </row>
    <row r="992581" spans="68:68" customFormat="1">
      <c r="BP992581" s="90"/>
    </row>
    <row r="992582" spans="68:68" customFormat="1">
      <c r="BP992582" s="90"/>
    </row>
    <row r="992583" spans="68:68" customFormat="1">
      <c r="BP992583" s="90"/>
    </row>
    <row r="992584" spans="68:68" customFormat="1">
      <c r="BP992584" s="90"/>
    </row>
    <row r="992585" spans="68:68" customFormat="1">
      <c r="BP992585" s="90"/>
    </row>
    <row r="992586" spans="68:68" customFormat="1">
      <c r="BP992586" s="90"/>
    </row>
    <row r="992587" spans="68:68" customFormat="1">
      <c r="BP992587" s="90"/>
    </row>
    <row r="992588" spans="68:68" customFormat="1">
      <c r="BP992588" s="90"/>
    </row>
    <row r="992589" spans="68:68" customFormat="1">
      <c r="BP992589" s="90"/>
    </row>
    <row r="992590" spans="68:68" customFormat="1">
      <c r="BP992590" s="90"/>
    </row>
    <row r="992591" spans="68:68" customFormat="1">
      <c r="BP992591" s="90"/>
    </row>
    <row r="992592" spans="68:68" customFormat="1">
      <c r="BP992592" s="90"/>
    </row>
    <row r="992593" spans="68:68" customFormat="1">
      <c r="BP992593" s="90"/>
    </row>
    <row r="992594" spans="68:68" customFormat="1">
      <c r="BP992594" s="90"/>
    </row>
    <row r="992595" spans="68:68" customFormat="1">
      <c r="BP992595" s="90"/>
    </row>
    <row r="992596" spans="68:68" customFormat="1">
      <c r="BP992596" s="90"/>
    </row>
    <row r="992597" spans="68:68" customFormat="1">
      <c r="BP992597" s="90"/>
    </row>
    <row r="992598" spans="68:68" customFormat="1">
      <c r="BP992598" s="90"/>
    </row>
    <row r="992599" spans="68:68" customFormat="1">
      <c r="BP992599" s="90"/>
    </row>
    <row r="992600" spans="68:68" customFormat="1">
      <c r="BP992600" s="90"/>
    </row>
    <row r="992601" spans="68:68" customFormat="1">
      <c r="BP992601" s="90"/>
    </row>
    <row r="992602" spans="68:68" customFormat="1">
      <c r="BP992602" s="90"/>
    </row>
    <row r="992603" spans="68:68" customFormat="1">
      <c r="BP992603" s="90"/>
    </row>
    <row r="992604" spans="68:68" customFormat="1">
      <c r="BP992604" s="90"/>
    </row>
    <row r="992605" spans="68:68" customFormat="1">
      <c r="BP992605" s="90"/>
    </row>
    <row r="992606" spans="68:68" customFormat="1">
      <c r="BP992606" s="90"/>
    </row>
    <row r="992607" spans="68:68" customFormat="1">
      <c r="BP992607" s="90"/>
    </row>
    <row r="992608" spans="68:68" customFormat="1">
      <c r="BP992608" s="90"/>
    </row>
    <row r="992609" spans="68:68" customFormat="1">
      <c r="BP992609" s="90"/>
    </row>
    <row r="992610" spans="68:68" customFormat="1">
      <c r="BP992610" s="90"/>
    </row>
    <row r="992611" spans="68:68" customFormat="1">
      <c r="BP992611" s="90"/>
    </row>
    <row r="992612" spans="68:68" customFormat="1">
      <c r="BP992612" s="90"/>
    </row>
    <row r="992613" spans="68:68" customFormat="1">
      <c r="BP992613" s="90"/>
    </row>
    <row r="992614" spans="68:68" customFormat="1">
      <c r="BP992614" s="90"/>
    </row>
    <row r="992615" spans="68:68" customFormat="1">
      <c r="BP992615" s="90"/>
    </row>
    <row r="992616" spans="68:68" customFormat="1">
      <c r="BP992616" s="90"/>
    </row>
    <row r="992617" spans="68:68" customFormat="1">
      <c r="BP992617" s="90"/>
    </row>
    <row r="992618" spans="68:68" customFormat="1">
      <c r="BP992618" s="90"/>
    </row>
    <row r="992619" spans="68:68" customFormat="1">
      <c r="BP992619" s="90"/>
    </row>
    <row r="992620" spans="68:68" customFormat="1">
      <c r="BP992620" s="90"/>
    </row>
    <row r="992621" spans="68:68" customFormat="1">
      <c r="BP992621" s="90"/>
    </row>
    <row r="992622" spans="68:68" customFormat="1">
      <c r="BP992622" s="90"/>
    </row>
    <row r="992623" spans="68:68" customFormat="1">
      <c r="BP992623" s="90"/>
    </row>
    <row r="992624" spans="68:68" customFormat="1">
      <c r="BP992624" s="90"/>
    </row>
    <row r="992625" spans="68:68" customFormat="1">
      <c r="BP992625" s="90"/>
    </row>
    <row r="992626" spans="68:68" customFormat="1">
      <c r="BP992626" s="90"/>
    </row>
    <row r="992627" spans="68:68" customFormat="1">
      <c r="BP992627" s="90"/>
    </row>
    <row r="992628" spans="68:68" customFormat="1">
      <c r="BP992628" s="90"/>
    </row>
    <row r="992629" spans="68:68" customFormat="1">
      <c r="BP992629" s="90"/>
    </row>
    <row r="992630" spans="68:68" customFormat="1">
      <c r="BP992630" s="90"/>
    </row>
    <row r="992631" spans="68:68" customFormat="1">
      <c r="BP992631" s="90"/>
    </row>
    <row r="992632" spans="68:68" customFormat="1">
      <c r="BP992632" s="90"/>
    </row>
    <row r="992633" spans="68:68" customFormat="1">
      <c r="BP992633" s="90"/>
    </row>
    <row r="992634" spans="68:68" customFormat="1">
      <c r="BP992634" s="90"/>
    </row>
    <row r="992635" spans="68:68" customFormat="1">
      <c r="BP992635" s="90"/>
    </row>
    <row r="992636" spans="68:68" customFormat="1">
      <c r="BP992636" s="90"/>
    </row>
    <row r="992637" spans="68:68" customFormat="1">
      <c r="BP992637" s="90"/>
    </row>
    <row r="992638" spans="68:68" customFormat="1">
      <c r="BP992638" s="90"/>
    </row>
    <row r="992639" spans="68:68" customFormat="1">
      <c r="BP992639" s="90"/>
    </row>
    <row r="992640" spans="68:68" customFormat="1">
      <c r="BP992640" s="90"/>
    </row>
    <row r="992641" spans="68:68" customFormat="1">
      <c r="BP992641" s="90"/>
    </row>
    <row r="992642" spans="68:68" customFormat="1">
      <c r="BP992642" s="90"/>
    </row>
    <row r="992643" spans="68:68" customFormat="1">
      <c r="BP992643" s="90"/>
    </row>
    <row r="992644" spans="68:68" customFormat="1">
      <c r="BP992644" s="90"/>
    </row>
    <row r="992645" spans="68:68" customFormat="1">
      <c r="BP992645" s="90"/>
    </row>
    <row r="992646" spans="68:68" customFormat="1">
      <c r="BP992646" s="90"/>
    </row>
    <row r="992647" spans="68:68" customFormat="1">
      <c r="BP992647" s="90"/>
    </row>
    <row r="992648" spans="68:68" customFormat="1">
      <c r="BP992648" s="90"/>
    </row>
    <row r="992649" spans="68:68" customFormat="1">
      <c r="BP992649" s="90"/>
    </row>
    <row r="992650" spans="68:68" customFormat="1">
      <c r="BP992650" s="90"/>
    </row>
    <row r="992651" spans="68:68" customFormat="1">
      <c r="BP992651" s="90"/>
    </row>
    <row r="992652" spans="68:68" customFormat="1">
      <c r="BP992652" s="90"/>
    </row>
    <row r="992653" spans="68:68" customFormat="1">
      <c r="BP992653" s="90"/>
    </row>
    <row r="992654" spans="68:68" customFormat="1">
      <c r="BP992654" s="90"/>
    </row>
    <row r="992655" spans="68:68" customFormat="1">
      <c r="BP992655" s="90"/>
    </row>
    <row r="992656" spans="68:68" customFormat="1">
      <c r="BP992656" s="90"/>
    </row>
    <row r="992657" spans="68:68" customFormat="1">
      <c r="BP992657" s="90"/>
    </row>
    <row r="992658" spans="68:68" customFormat="1">
      <c r="BP992658" s="90"/>
    </row>
    <row r="992659" spans="68:68" customFormat="1">
      <c r="BP992659" s="90"/>
    </row>
    <row r="992660" spans="68:68" customFormat="1">
      <c r="BP992660" s="90"/>
    </row>
    <row r="992661" spans="68:68" customFormat="1">
      <c r="BP992661" s="90"/>
    </row>
    <row r="992662" spans="68:68" customFormat="1">
      <c r="BP992662" s="90"/>
    </row>
    <row r="992663" spans="68:68" customFormat="1">
      <c r="BP992663" s="90"/>
    </row>
    <row r="992664" spans="68:68" customFormat="1">
      <c r="BP992664" s="90"/>
    </row>
    <row r="992665" spans="68:68" customFormat="1">
      <c r="BP992665" s="90"/>
    </row>
    <row r="992666" spans="68:68" customFormat="1">
      <c r="BP992666" s="90"/>
    </row>
    <row r="992667" spans="68:68" customFormat="1">
      <c r="BP992667" s="90"/>
    </row>
    <row r="992668" spans="68:68" customFormat="1">
      <c r="BP992668" s="90"/>
    </row>
    <row r="992669" spans="68:68" customFormat="1">
      <c r="BP992669" s="90"/>
    </row>
    <row r="992670" spans="68:68" customFormat="1">
      <c r="BP992670" s="90"/>
    </row>
    <row r="992671" spans="68:68" customFormat="1">
      <c r="BP992671" s="90"/>
    </row>
    <row r="992672" spans="68:68" customFormat="1">
      <c r="BP992672" s="90"/>
    </row>
    <row r="992673" spans="68:68" customFormat="1">
      <c r="BP992673" s="90"/>
    </row>
    <row r="992674" spans="68:68" customFormat="1">
      <c r="BP992674" s="90"/>
    </row>
    <row r="992675" spans="68:68" customFormat="1">
      <c r="BP992675" s="90"/>
    </row>
    <row r="992676" spans="68:68" customFormat="1">
      <c r="BP992676" s="90"/>
    </row>
    <row r="992677" spans="68:68" customFormat="1">
      <c r="BP992677" s="90"/>
    </row>
    <row r="992678" spans="68:68" customFormat="1">
      <c r="BP992678" s="90"/>
    </row>
    <row r="992679" spans="68:68" customFormat="1">
      <c r="BP992679" s="90"/>
    </row>
    <row r="992680" spans="68:68" customFormat="1">
      <c r="BP992680" s="90"/>
    </row>
    <row r="992681" spans="68:68" customFormat="1">
      <c r="BP992681" s="90"/>
    </row>
    <row r="992682" spans="68:68" customFormat="1">
      <c r="BP992682" s="90"/>
    </row>
    <row r="992683" spans="68:68" customFormat="1">
      <c r="BP992683" s="90"/>
    </row>
    <row r="992684" spans="68:68" customFormat="1">
      <c r="BP992684" s="90"/>
    </row>
    <row r="992685" spans="68:68" customFormat="1">
      <c r="BP992685" s="90"/>
    </row>
    <row r="992686" spans="68:68" customFormat="1">
      <c r="BP992686" s="90"/>
    </row>
    <row r="992687" spans="68:68" customFormat="1">
      <c r="BP992687" s="90"/>
    </row>
    <row r="992688" spans="68:68" customFormat="1">
      <c r="BP992688" s="90"/>
    </row>
    <row r="992689" spans="68:68" customFormat="1">
      <c r="BP992689" s="90"/>
    </row>
    <row r="992690" spans="68:68" customFormat="1">
      <c r="BP992690" s="90"/>
    </row>
    <row r="992691" spans="68:68" customFormat="1">
      <c r="BP992691" s="90"/>
    </row>
    <row r="992692" spans="68:68" customFormat="1">
      <c r="BP992692" s="90"/>
    </row>
    <row r="992693" spans="68:68" customFormat="1">
      <c r="BP992693" s="90"/>
    </row>
    <row r="992694" spans="68:68" customFormat="1">
      <c r="BP992694" s="90"/>
    </row>
    <row r="992695" spans="68:68" customFormat="1">
      <c r="BP992695" s="90"/>
    </row>
    <row r="992696" spans="68:68" customFormat="1">
      <c r="BP992696" s="90"/>
    </row>
    <row r="992697" spans="68:68" customFormat="1">
      <c r="BP992697" s="90"/>
    </row>
    <row r="992698" spans="68:68" customFormat="1">
      <c r="BP992698" s="90"/>
    </row>
    <row r="992699" spans="68:68" customFormat="1">
      <c r="BP992699" s="90"/>
    </row>
    <row r="992700" spans="68:68" customFormat="1">
      <c r="BP992700" s="90"/>
    </row>
    <row r="992701" spans="68:68" customFormat="1">
      <c r="BP992701" s="90"/>
    </row>
    <row r="992702" spans="68:68" customFormat="1">
      <c r="BP992702" s="90"/>
    </row>
    <row r="992703" spans="68:68" customFormat="1">
      <c r="BP992703" s="90"/>
    </row>
    <row r="992704" spans="68:68" customFormat="1">
      <c r="BP992704" s="90"/>
    </row>
    <row r="992705" spans="68:68" customFormat="1">
      <c r="BP992705" s="90"/>
    </row>
    <row r="992706" spans="68:68" customFormat="1">
      <c r="BP992706" s="90"/>
    </row>
    <row r="992707" spans="68:68" customFormat="1">
      <c r="BP992707" s="90"/>
    </row>
    <row r="992708" spans="68:68" customFormat="1">
      <c r="BP992708" s="90"/>
    </row>
    <row r="992709" spans="68:68" customFormat="1">
      <c r="BP992709" s="90"/>
    </row>
    <row r="992710" spans="68:68" customFormat="1">
      <c r="BP992710" s="90"/>
    </row>
    <row r="992711" spans="68:68" customFormat="1">
      <c r="BP992711" s="90"/>
    </row>
    <row r="992712" spans="68:68" customFormat="1">
      <c r="BP992712" s="90"/>
    </row>
    <row r="992713" spans="68:68" customFormat="1">
      <c r="BP992713" s="90"/>
    </row>
    <row r="992714" spans="68:68" customFormat="1">
      <c r="BP992714" s="90"/>
    </row>
    <row r="992715" spans="68:68" customFormat="1">
      <c r="BP992715" s="90"/>
    </row>
    <row r="992716" spans="68:68" customFormat="1">
      <c r="BP992716" s="90"/>
    </row>
    <row r="992717" spans="68:68" customFormat="1">
      <c r="BP992717" s="90"/>
    </row>
    <row r="992718" spans="68:68" customFormat="1">
      <c r="BP992718" s="90"/>
    </row>
    <row r="992719" spans="68:68" customFormat="1">
      <c r="BP992719" s="90"/>
    </row>
    <row r="992720" spans="68:68" customFormat="1">
      <c r="BP992720" s="90"/>
    </row>
    <row r="992721" spans="68:68" customFormat="1">
      <c r="BP992721" s="90"/>
    </row>
    <row r="992722" spans="68:68" customFormat="1">
      <c r="BP992722" s="90"/>
    </row>
    <row r="992723" spans="68:68" customFormat="1">
      <c r="BP992723" s="90"/>
    </row>
    <row r="992724" spans="68:68" customFormat="1">
      <c r="BP992724" s="90"/>
    </row>
    <row r="992725" spans="68:68" customFormat="1">
      <c r="BP992725" s="90"/>
    </row>
    <row r="992726" spans="68:68" customFormat="1">
      <c r="BP992726" s="90"/>
    </row>
    <row r="992727" spans="68:68" customFormat="1">
      <c r="BP992727" s="90"/>
    </row>
    <row r="992728" spans="68:68" customFormat="1">
      <c r="BP992728" s="90"/>
    </row>
    <row r="992729" spans="68:68" customFormat="1">
      <c r="BP992729" s="90"/>
    </row>
    <row r="992730" spans="68:68" customFormat="1">
      <c r="BP992730" s="90"/>
    </row>
    <row r="992731" spans="68:68" customFormat="1">
      <c r="BP992731" s="90"/>
    </row>
    <row r="992732" spans="68:68" customFormat="1">
      <c r="BP992732" s="90"/>
    </row>
    <row r="992733" spans="68:68" customFormat="1">
      <c r="BP992733" s="90"/>
    </row>
    <row r="992734" spans="68:68" customFormat="1">
      <c r="BP992734" s="90"/>
    </row>
    <row r="992735" spans="68:68" customFormat="1">
      <c r="BP992735" s="90"/>
    </row>
    <row r="992736" spans="68:68" customFormat="1">
      <c r="BP992736" s="90"/>
    </row>
    <row r="992737" spans="68:68" customFormat="1">
      <c r="BP992737" s="90"/>
    </row>
    <row r="992738" spans="68:68" customFormat="1">
      <c r="BP992738" s="90"/>
    </row>
    <row r="992739" spans="68:68" customFormat="1">
      <c r="BP992739" s="90"/>
    </row>
    <row r="992740" spans="68:68" customFormat="1">
      <c r="BP992740" s="90"/>
    </row>
    <row r="992741" spans="68:68" customFormat="1">
      <c r="BP992741" s="90"/>
    </row>
    <row r="992742" spans="68:68" customFormat="1">
      <c r="BP992742" s="90"/>
    </row>
    <row r="992743" spans="68:68" customFormat="1">
      <c r="BP992743" s="90"/>
    </row>
    <row r="992744" spans="68:68" customFormat="1">
      <c r="BP992744" s="90"/>
    </row>
    <row r="992745" spans="68:68" customFormat="1">
      <c r="BP992745" s="90"/>
    </row>
    <row r="992746" spans="68:68" customFormat="1">
      <c r="BP992746" s="90"/>
    </row>
    <row r="992747" spans="68:68" customFormat="1">
      <c r="BP992747" s="90"/>
    </row>
    <row r="992748" spans="68:68" customFormat="1">
      <c r="BP992748" s="90"/>
    </row>
    <row r="992749" spans="68:68" customFormat="1">
      <c r="BP992749" s="90"/>
    </row>
    <row r="992750" spans="68:68" customFormat="1">
      <c r="BP992750" s="90"/>
    </row>
    <row r="992751" spans="68:68" customFormat="1">
      <c r="BP992751" s="90"/>
    </row>
    <row r="992752" spans="68:68" customFormat="1">
      <c r="BP992752" s="90"/>
    </row>
    <row r="992753" spans="68:68" customFormat="1">
      <c r="BP992753" s="90"/>
    </row>
    <row r="992754" spans="68:68" customFormat="1">
      <c r="BP992754" s="90"/>
    </row>
    <row r="992755" spans="68:68" customFormat="1">
      <c r="BP992755" s="90"/>
    </row>
    <row r="992756" spans="68:68" customFormat="1">
      <c r="BP992756" s="90"/>
    </row>
    <row r="992757" spans="68:68" customFormat="1">
      <c r="BP992757" s="90"/>
    </row>
    <row r="992758" spans="68:68" customFormat="1">
      <c r="BP992758" s="90"/>
    </row>
    <row r="992759" spans="68:68" customFormat="1">
      <c r="BP992759" s="90"/>
    </row>
    <row r="992760" spans="68:68" customFormat="1">
      <c r="BP992760" s="90"/>
    </row>
    <row r="992761" spans="68:68" customFormat="1">
      <c r="BP992761" s="90"/>
    </row>
    <row r="992762" spans="68:68" customFormat="1">
      <c r="BP992762" s="90"/>
    </row>
    <row r="992763" spans="68:68" customFormat="1">
      <c r="BP992763" s="90"/>
    </row>
    <row r="992764" spans="68:68" customFormat="1">
      <c r="BP992764" s="90"/>
    </row>
    <row r="992765" spans="68:68" customFormat="1">
      <c r="BP992765" s="90"/>
    </row>
    <row r="992766" spans="68:68" customFormat="1">
      <c r="BP992766" s="90"/>
    </row>
    <row r="992767" spans="68:68" customFormat="1">
      <c r="BP992767" s="90"/>
    </row>
    <row r="992768" spans="68:68" customFormat="1">
      <c r="BP992768" s="90"/>
    </row>
    <row r="992769" spans="68:68" customFormat="1">
      <c r="BP992769" s="90"/>
    </row>
    <row r="992770" spans="68:68" customFormat="1">
      <c r="BP992770" s="90"/>
    </row>
    <row r="992771" spans="68:68" customFormat="1">
      <c r="BP992771" s="90"/>
    </row>
    <row r="992772" spans="68:68" customFormat="1">
      <c r="BP992772" s="90"/>
    </row>
    <row r="992773" spans="68:68" customFormat="1">
      <c r="BP992773" s="90"/>
    </row>
    <row r="992774" spans="68:68" customFormat="1">
      <c r="BP992774" s="90"/>
    </row>
    <row r="992775" spans="68:68" customFormat="1">
      <c r="BP992775" s="90"/>
    </row>
    <row r="992776" spans="68:68" customFormat="1">
      <c r="BP992776" s="90"/>
    </row>
    <row r="992777" spans="68:68" customFormat="1">
      <c r="BP992777" s="90"/>
    </row>
    <row r="992778" spans="68:68" customFormat="1">
      <c r="BP992778" s="90"/>
    </row>
    <row r="992779" spans="68:68" customFormat="1">
      <c r="BP992779" s="90"/>
    </row>
    <row r="992780" spans="68:68" customFormat="1">
      <c r="BP992780" s="90"/>
    </row>
    <row r="992781" spans="68:68" customFormat="1">
      <c r="BP992781" s="90"/>
    </row>
    <row r="992782" spans="68:68" customFormat="1">
      <c r="BP992782" s="90"/>
    </row>
    <row r="992783" spans="68:68" customFormat="1">
      <c r="BP992783" s="90"/>
    </row>
    <row r="992784" spans="68:68" customFormat="1">
      <c r="BP992784" s="90"/>
    </row>
    <row r="992785" spans="68:68" customFormat="1">
      <c r="BP992785" s="90"/>
    </row>
    <row r="992786" spans="68:68" customFormat="1">
      <c r="BP992786" s="90"/>
    </row>
    <row r="992787" spans="68:68" customFormat="1">
      <c r="BP992787" s="90"/>
    </row>
    <row r="992788" spans="68:68" customFormat="1">
      <c r="BP992788" s="90"/>
    </row>
    <row r="992789" spans="68:68" customFormat="1">
      <c r="BP992789" s="90"/>
    </row>
    <row r="992790" spans="68:68" customFormat="1">
      <c r="BP992790" s="90"/>
    </row>
    <row r="992791" spans="68:68" customFormat="1">
      <c r="BP992791" s="90"/>
    </row>
    <row r="992792" spans="68:68" customFormat="1">
      <c r="BP992792" s="90"/>
    </row>
    <row r="992793" spans="68:68" customFormat="1">
      <c r="BP992793" s="90"/>
    </row>
    <row r="992794" spans="68:68" customFormat="1">
      <c r="BP992794" s="90"/>
    </row>
    <row r="992795" spans="68:68" customFormat="1">
      <c r="BP992795" s="90"/>
    </row>
    <row r="992796" spans="68:68" customFormat="1">
      <c r="BP992796" s="90"/>
    </row>
    <row r="992797" spans="68:68" customFormat="1">
      <c r="BP992797" s="90"/>
    </row>
    <row r="992798" spans="68:68" customFormat="1">
      <c r="BP992798" s="90"/>
    </row>
    <row r="992799" spans="68:68" customFormat="1">
      <c r="BP992799" s="90"/>
    </row>
    <row r="992800" spans="68:68" customFormat="1">
      <c r="BP992800" s="90"/>
    </row>
    <row r="992801" spans="68:68" customFormat="1">
      <c r="BP992801" s="90"/>
    </row>
    <row r="992802" spans="68:68" customFormat="1">
      <c r="BP992802" s="90"/>
    </row>
    <row r="992803" spans="68:68" customFormat="1">
      <c r="BP992803" s="90"/>
    </row>
    <row r="992804" spans="68:68" customFormat="1">
      <c r="BP992804" s="90"/>
    </row>
    <row r="992805" spans="68:68" customFormat="1">
      <c r="BP992805" s="90"/>
    </row>
    <row r="992806" spans="68:68" customFormat="1">
      <c r="BP992806" s="90"/>
    </row>
    <row r="992807" spans="68:68" customFormat="1">
      <c r="BP992807" s="90"/>
    </row>
    <row r="992808" spans="68:68" customFormat="1">
      <c r="BP992808" s="90"/>
    </row>
    <row r="992809" spans="68:68" customFormat="1">
      <c r="BP992809" s="90"/>
    </row>
    <row r="992810" spans="68:68" customFormat="1">
      <c r="BP992810" s="90"/>
    </row>
    <row r="992811" spans="68:68" customFormat="1">
      <c r="BP992811" s="90"/>
    </row>
    <row r="992812" spans="68:68" customFormat="1">
      <c r="BP992812" s="90"/>
    </row>
    <row r="992813" spans="68:68" customFormat="1">
      <c r="BP992813" s="90"/>
    </row>
    <row r="992814" spans="68:68" customFormat="1">
      <c r="BP992814" s="90"/>
    </row>
    <row r="992815" spans="68:68" customFormat="1">
      <c r="BP992815" s="90"/>
    </row>
    <row r="992816" spans="68:68" customFormat="1">
      <c r="BP992816" s="90"/>
    </row>
    <row r="992817" spans="68:68" customFormat="1">
      <c r="BP992817" s="90"/>
    </row>
    <row r="992818" spans="68:68" customFormat="1">
      <c r="BP992818" s="90"/>
    </row>
    <row r="992819" spans="68:68" customFormat="1">
      <c r="BP992819" s="90"/>
    </row>
    <row r="992820" spans="68:68" customFormat="1">
      <c r="BP992820" s="90"/>
    </row>
    <row r="992821" spans="68:68" customFormat="1">
      <c r="BP992821" s="90"/>
    </row>
    <row r="992822" spans="68:68" customFormat="1">
      <c r="BP992822" s="90"/>
    </row>
    <row r="992823" spans="68:68" customFormat="1">
      <c r="BP992823" s="90"/>
    </row>
    <row r="992824" spans="68:68" customFormat="1">
      <c r="BP992824" s="90"/>
    </row>
    <row r="992825" spans="68:68" customFormat="1">
      <c r="BP992825" s="90"/>
    </row>
    <row r="992826" spans="68:68" customFormat="1">
      <c r="BP992826" s="90"/>
    </row>
    <row r="992827" spans="68:68" customFormat="1">
      <c r="BP992827" s="90"/>
    </row>
    <row r="992828" spans="68:68" customFormat="1">
      <c r="BP992828" s="90"/>
    </row>
    <row r="992829" spans="68:68" customFormat="1">
      <c r="BP992829" s="90"/>
    </row>
    <row r="992830" spans="68:68" customFormat="1">
      <c r="BP992830" s="90"/>
    </row>
    <row r="992831" spans="68:68" customFormat="1">
      <c r="BP992831" s="90"/>
    </row>
    <row r="992832" spans="68:68" customFormat="1">
      <c r="BP992832" s="90"/>
    </row>
    <row r="992833" spans="68:68" customFormat="1">
      <c r="BP992833" s="90"/>
    </row>
    <row r="992834" spans="68:68" customFormat="1">
      <c r="BP992834" s="90"/>
    </row>
    <row r="992835" spans="68:68" customFormat="1">
      <c r="BP992835" s="90"/>
    </row>
    <row r="992836" spans="68:68" customFormat="1">
      <c r="BP992836" s="90"/>
    </row>
    <row r="992837" spans="68:68" customFormat="1">
      <c r="BP992837" s="90"/>
    </row>
    <row r="992838" spans="68:68" customFormat="1">
      <c r="BP992838" s="90"/>
    </row>
    <row r="992839" spans="68:68" customFormat="1">
      <c r="BP992839" s="90"/>
    </row>
    <row r="992840" spans="68:68" customFormat="1">
      <c r="BP992840" s="90"/>
    </row>
    <row r="992841" spans="68:68" customFormat="1">
      <c r="BP992841" s="90"/>
    </row>
    <row r="992842" spans="68:68" customFormat="1">
      <c r="BP992842" s="90"/>
    </row>
    <row r="992843" spans="68:68" customFormat="1">
      <c r="BP992843" s="90"/>
    </row>
    <row r="992844" spans="68:68" customFormat="1">
      <c r="BP992844" s="90"/>
    </row>
    <row r="992845" spans="68:68" customFormat="1">
      <c r="BP992845" s="90"/>
    </row>
    <row r="992846" spans="68:68" customFormat="1">
      <c r="BP992846" s="90"/>
    </row>
    <row r="992847" spans="68:68" customFormat="1">
      <c r="BP992847" s="90"/>
    </row>
    <row r="992848" spans="68:68" customFormat="1">
      <c r="BP992848" s="90"/>
    </row>
    <row r="992849" spans="68:68" customFormat="1">
      <c r="BP992849" s="90"/>
    </row>
    <row r="992850" spans="68:68" customFormat="1">
      <c r="BP992850" s="90"/>
    </row>
    <row r="992851" spans="68:68" customFormat="1">
      <c r="BP992851" s="90"/>
    </row>
    <row r="992852" spans="68:68" customFormat="1">
      <c r="BP992852" s="90"/>
    </row>
    <row r="992853" spans="68:68" customFormat="1">
      <c r="BP992853" s="90"/>
    </row>
    <row r="992854" spans="68:68" customFormat="1">
      <c r="BP992854" s="90"/>
    </row>
    <row r="992855" spans="68:68" customFormat="1">
      <c r="BP992855" s="90"/>
    </row>
    <row r="992856" spans="68:68" customFormat="1">
      <c r="BP992856" s="90"/>
    </row>
    <row r="992857" spans="68:68" customFormat="1">
      <c r="BP992857" s="90"/>
    </row>
    <row r="992858" spans="68:68" customFormat="1">
      <c r="BP992858" s="90"/>
    </row>
    <row r="992859" spans="68:68" customFormat="1">
      <c r="BP992859" s="90"/>
    </row>
    <row r="992860" spans="68:68" customFormat="1">
      <c r="BP992860" s="90"/>
    </row>
    <row r="992861" spans="68:68" customFormat="1">
      <c r="BP992861" s="90"/>
    </row>
    <row r="992862" spans="68:68" customFormat="1">
      <c r="BP992862" s="90"/>
    </row>
    <row r="992863" spans="68:68" customFormat="1">
      <c r="BP992863" s="90"/>
    </row>
    <row r="992864" spans="68:68" customFormat="1">
      <c r="BP992864" s="90"/>
    </row>
    <row r="992865" spans="68:68" customFormat="1">
      <c r="BP992865" s="90"/>
    </row>
    <row r="992866" spans="68:68" customFormat="1">
      <c r="BP992866" s="90"/>
    </row>
    <row r="992867" spans="68:68" customFormat="1">
      <c r="BP992867" s="90"/>
    </row>
    <row r="992868" spans="68:68" customFormat="1">
      <c r="BP992868" s="90"/>
    </row>
    <row r="992869" spans="68:68" customFormat="1">
      <c r="BP992869" s="90"/>
    </row>
    <row r="992870" spans="68:68" customFormat="1">
      <c r="BP992870" s="90"/>
    </row>
    <row r="992871" spans="68:68" customFormat="1">
      <c r="BP992871" s="90"/>
    </row>
    <row r="992872" spans="68:68" customFormat="1">
      <c r="BP992872" s="90"/>
    </row>
    <row r="992873" spans="68:68" customFormat="1">
      <c r="BP992873" s="90"/>
    </row>
    <row r="992874" spans="68:68" customFormat="1">
      <c r="BP992874" s="90"/>
    </row>
    <row r="992875" spans="68:68" customFormat="1">
      <c r="BP992875" s="90"/>
    </row>
    <row r="992876" spans="68:68" customFormat="1">
      <c r="BP992876" s="90"/>
    </row>
    <row r="992877" spans="68:68" customFormat="1">
      <c r="BP992877" s="90"/>
    </row>
    <row r="992878" spans="68:68" customFormat="1">
      <c r="BP992878" s="90"/>
    </row>
    <row r="992879" spans="68:68" customFormat="1">
      <c r="BP992879" s="90"/>
    </row>
    <row r="992880" spans="68:68" customFormat="1">
      <c r="BP992880" s="90"/>
    </row>
    <row r="992881" spans="68:68" customFormat="1">
      <c r="BP992881" s="90"/>
    </row>
    <row r="992882" spans="68:68" customFormat="1">
      <c r="BP992882" s="90"/>
    </row>
    <row r="992883" spans="68:68" customFormat="1">
      <c r="BP992883" s="90"/>
    </row>
    <row r="992884" spans="68:68" customFormat="1">
      <c r="BP992884" s="90"/>
    </row>
    <row r="992885" spans="68:68" customFormat="1">
      <c r="BP992885" s="90"/>
    </row>
    <row r="992886" spans="68:68" customFormat="1">
      <c r="BP992886" s="90"/>
    </row>
    <row r="992887" spans="68:68" customFormat="1">
      <c r="BP992887" s="90"/>
    </row>
    <row r="992888" spans="68:68" customFormat="1">
      <c r="BP992888" s="90"/>
    </row>
    <row r="992889" spans="68:68" customFormat="1">
      <c r="BP992889" s="90"/>
    </row>
    <row r="992890" spans="68:68" customFormat="1">
      <c r="BP992890" s="90"/>
    </row>
    <row r="992891" spans="68:68" customFormat="1">
      <c r="BP992891" s="90"/>
    </row>
    <row r="992892" spans="68:68" customFormat="1">
      <c r="BP992892" s="90"/>
    </row>
    <row r="992893" spans="68:68" customFormat="1">
      <c r="BP992893" s="90"/>
    </row>
    <row r="992894" spans="68:68" customFormat="1">
      <c r="BP992894" s="90"/>
    </row>
    <row r="992895" spans="68:68" customFormat="1">
      <c r="BP992895" s="90"/>
    </row>
    <row r="992896" spans="68:68" customFormat="1">
      <c r="BP992896" s="90"/>
    </row>
    <row r="992897" spans="68:68" customFormat="1">
      <c r="BP992897" s="90"/>
    </row>
    <row r="992898" spans="68:68" customFormat="1">
      <c r="BP992898" s="90"/>
    </row>
    <row r="992899" spans="68:68" customFormat="1">
      <c r="BP992899" s="90"/>
    </row>
    <row r="992900" spans="68:68" customFormat="1">
      <c r="BP992900" s="90"/>
    </row>
    <row r="992901" spans="68:68" customFormat="1">
      <c r="BP992901" s="90"/>
    </row>
    <row r="992902" spans="68:68" customFormat="1">
      <c r="BP992902" s="90"/>
    </row>
    <row r="992903" spans="68:68" customFormat="1">
      <c r="BP992903" s="90"/>
    </row>
    <row r="992904" spans="68:68" customFormat="1">
      <c r="BP992904" s="90"/>
    </row>
    <row r="992905" spans="68:68" customFormat="1">
      <c r="BP992905" s="90"/>
    </row>
    <row r="992906" spans="68:68" customFormat="1">
      <c r="BP992906" s="90"/>
    </row>
    <row r="992907" spans="68:68" customFormat="1">
      <c r="BP992907" s="90"/>
    </row>
    <row r="992908" spans="68:68" customFormat="1">
      <c r="BP992908" s="90"/>
    </row>
    <row r="992909" spans="68:68" customFormat="1">
      <c r="BP992909" s="90"/>
    </row>
    <row r="992910" spans="68:68" customFormat="1">
      <c r="BP992910" s="90"/>
    </row>
    <row r="992911" spans="68:68" customFormat="1">
      <c r="BP992911" s="90"/>
    </row>
    <row r="992912" spans="68:68" customFormat="1">
      <c r="BP992912" s="90"/>
    </row>
    <row r="992913" spans="68:68" customFormat="1">
      <c r="BP992913" s="90"/>
    </row>
    <row r="992914" spans="68:68" customFormat="1">
      <c r="BP992914" s="90"/>
    </row>
    <row r="992915" spans="68:68" customFormat="1">
      <c r="BP992915" s="90"/>
    </row>
    <row r="992916" spans="68:68" customFormat="1">
      <c r="BP992916" s="90"/>
    </row>
    <row r="992917" spans="68:68" customFormat="1">
      <c r="BP992917" s="90"/>
    </row>
    <row r="992918" spans="68:68" customFormat="1">
      <c r="BP992918" s="90"/>
    </row>
    <row r="992919" spans="68:68" customFormat="1">
      <c r="BP992919" s="90"/>
    </row>
    <row r="992920" spans="68:68" customFormat="1">
      <c r="BP992920" s="90"/>
    </row>
    <row r="992921" spans="68:68" customFormat="1">
      <c r="BP992921" s="90"/>
    </row>
    <row r="992922" spans="68:68" customFormat="1">
      <c r="BP992922" s="90"/>
    </row>
    <row r="992923" spans="68:68" customFormat="1">
      <c r="BP992923" s="90"/>
    </row>
    <row r="992924" spans="68:68" customFormat="1">
      <c r="BP992924" s="90"/>
    </row>
    <row r="992925" spans="68:68" customFormat="1">
      <c r="BP992925" s="90"/>
    </row>
    <row r="992926" spans="68:68" customFormat="1">
      <c r="BP992926" s="90"/>
    </row>
    <row r="992927" spans="68:68" customFormat="1">
      <c r="BP992927" s="90"/>
    </row>
    <row r="992928" spans="68:68" customFormat="1">
      <c r="BP992928" s="90"/>
    </row>
    <row r="992929" spans="68:68" customFormat="1">
      <c r="BP992929" s="90"/>
    </row>
    <row r="992930" spans="68:68" customFormat="1">
      <c r="BP992930" s="90"/>
    </row>
    <row r="992931" spans="68:68" customFormat="1">
      <c r="BP992931" s="90"/>
    </row>
    <row r="992932" spans="68:68" customFormat="1">
      <c r="BP992932" s="90"/>
    </row>
    <row r="992933" spans="68:68" customFormat="1">
      <c r="BP992933" s="90"/>
    </row>
    <row r="992934" spans="68:68" customFormat="1">
      <c r="BP992934" s="90"/>
    </row>
    <row r="992935" spans="68:68" customFormat="1">
      <c r="BP992935" s="90"/>
    </row>
    <row r="992936" spans="68:68" customFormat="1">
      <c r="BP992936" s="90"/>
    </row>
    <row r="992937" spans="68:68" customFormat="1">
      <c r="BP992937" s="90"/>
    </row>
    <row r="992938" spans="68:68" customFormat="1">
      <c r="BP992938" s="90"/>
    </row>
    <row r="992939" spans="68:68" customFormat="1">
      <c r="BP992939" s="90"/>
    </row>
    <row r="992940" spans="68:68" customFormat="1">
      <c r="BP992940" s="90"/>
    </row>
    <row r="992941" spans="68:68" customFormat="1">
      <c r="BP992941" s="90"/>
    </row>
    <row r="992942" spans="68:68" customFormat="1">
      <c r="BP992942" s="90"/>
    </row>
    <row r="992943" spans="68:68" customFormat="1">
      <c r="BP992943" s="90"/>
    </row>
    <row r="992944" spans="68:68" customFormat="1">
      <c r="BP992944" s="90"/>
    </row>
    <row r="992945" spans="68:68" customFormat="1">
      <c r="BP992945" s="90"/>
    </row>
    <row r="992946" spans="68:68" customFormat="1">
      <c r="BP992946" s="90"/>
    </row>
    <row r="992947" spans="68:68" customFormat="1">
      <c r="BP992947" s="90"/>
    </row>
    <row r="992948" spans="68:68" customFormat="1">
      <c r="BP992948" s="90"/>
    </row>
    <row r="992949" spans="68:68" customFormat="1">
      <c r="BP992949" s="90"/>
    </row>
    <row r="992950" spans="68:68" customFormat="1">
      <c r="BP992950" s="90"/>
    </row>
    <row r="992951" spans="68:68" customFormat="1">
      <c r="BP992951" s="90"/>
    </row>
    <row r="992952" spans="68:68" customFormat="1">
      <c r="BP992952" s="90"/>
    </row>
    <row r="992953" spans="68:68" customFormat="1">
      <c r="BP992953" s="90"/>
    </row>
    <row r="992954" spans="68:68" customFormat="1">
      <c r="BP992954" s="90"/>
    </row>
    <row r="992955" spans="68:68" customFormat="1">
      <c r="BP992955" s="90"/>
    </row>
    <row r="992956" spans="68:68" customFormat="1">
      <c r="BP992956" s="90"/>
    </row>
    <row r="992957" spans="68:68" customFormat="1">
      <c r="BP992957" s="90"/>
    </row>
    <row r="992958" spans="68:68" customFormat="1">
      <c r="BP992958" s="90"/>
    </row>
    <row r="992959" spans="68:68" customFormat="1">
      <c r="BP992959" s="90"/>
    </row>
    <row r="992960" spans="68:68" customFormat="1">
      <c r="BP992960" s="90"/>
    </row>
    <row r="992961" spans="68:68" customFormat="1">
      <c r="BP992961" s="90"/>
    </row>
    <row r="992962" spans="68:68" customFormat="1">
      <c r="BP992962" s="90"/>
    </row>
    <row r="992963" spans="68:68" customFormat="1">
      <c r="BP992963" s="90"/>
    </row>
    <row r="992964" spans="68:68" customFormat="1">
      <c r="BP992964" s="90"/>
    </row>
    <row r="992965" spans="68:68" customFormat="1">
      <c r="BP992965" s="90"/>
    </row>
    <row r="992966" spans="68:68" customFormat="1">
      <c r="BP992966" s="90"/>
    </row>
    <row r="992967" spans="68:68" customFormat="1">
      <c r="BP992967" s="90"/>
    </row>
    <row r="992968" spans="68:68" customFormat="1">
      <c r="BP992968" s="90"/>
    </row>
    <row r="992969" spans="68:68" customFormat="1">
      <c r="BP992969" s="90"/>
    </row>
    <row r="992970" spans="68:68" customFormat="1">
      <c r="BP992970" s="90"/>
    </row>
    <row r="992971" spans="68:68" customFormat="1">
      <c r="BP992971" s="90"/>
    </row>
    <row r="992972" spans="68:68" customFormat="1">
      <c r="BP992972" s="90"/>
    </row>
    <row r="992973" spans="68:68" customFormat="1">
      <c r="BP992973" s="90"/>
    </row>
    <row r="992974" spans="68:68" customFormat="1">
      <c r="BP992974" s="90"/>
    </row>
    <row r="992975" spans="68:68" customFormat="1">
      <c r="BP992975" s="90"/>
    </row>
    <row r="992976" spans="68:68" customFormat="1">
      <c r="BP992976" s="90"/>
    </row>
    <row r="992977" spans="68:68" customFormat="1">
      <c r="BP992977" s="90"/>
    </row>
    <row r="992978" spans="68:68" customFormat="1">
      <c r="BP992978" s="90"/>
    </row>
    <row r="992979" spans="68:68" customFormat="1">
      <c r="BP992979" s="90"/>
    </row>
    <row r="992980" spans="68:68" customFormat="1">
      <c r="BP992980" s="90"/>
    </row>
    <row r="992981" spans="68:68" customFormat="1">
      <c r="BP992981" s="90"/>
    </row>
    <row r="992982" spans="68:68" customFormat="1">
      <c r="BP992982" s="90"/>
    </row>
    <row r="992983" spans="68:68" customFormat="1">
      <c r="BP992983" s="90"/>
    </row>
    <row r="992984" spans="68:68" customFormat="1">
      <c r="BP992984" s="90"/>
    </row>
    <row r="992985" spans="68:68" customFormat="1">
      <c r="BP992985" s="90"/>
    </row>
    <row r="992986" spans="68:68" customFormat="1">
      <c r="BP992986" s="90"/>
    </row>
    <row r="992987" spans="68:68" customFormat="1">
      <c r="BP992987" s="90"/>
    </row>
    <row r="992988" spans="68:68" customFormat="1">
      <c r="BP992988" s="90"/>
    </row>
    <row r="992989" spans="68:68" customFormat="1">
      <c r="BP992989" s="90"/>
    </row>
    <row r="992990" spans="68:68" customFormat="1">
      <c r="BP992990" s="90"/>
    </row>
    <row r="992991" spans="68:68" customFormat="1">
      <c r="BP992991" s="90"/>
    </row>
    <row r="992992" spans="68:68" customFormat="1">
      <c r="BP992992" s="90"/>
    </row>
    <row r="992993" spans="68:68" customFormat="1">
      <c r="BP992993" s="90"/>
    </row>
    <row r="992994" spans="68:68" customFormat="1">
      <c r="BP992994" s="90"/>
    </row>
    <row r="992995" spans="68:68" customFormat="1">
      <c r="BP992995" s="90"/>
    </row>
    <row r="992996" spans="68:68" customFormat="1">
      <c r="BP992996" s="90"/>
    </row>
    <row r="992997" spans="68:68" customFormat="1">
      <c r="BP992997" s="90"/>
    </row>
    <row r="992998" spans="68:68" customFormat="1">
      <c r="BP992998" s="90"/>
    </row>
    <row r="992999" spans="68:68" customFormat="1">
      <c r="BP992999" s="90"/>
    </row>
    <row r="993000" spans="68:68" customFormat="1">
      <c r="BP993000" s="90"/>
    </row>
    <row r="993001" spans="68:68" customFormat="1">
      <c r="BP993001" s="90"/>
    </row>
    <row r="993002" spans="68:68" customFormat="1">
      <c r="BP993002" s="90"/>
    </row>
    <row r="993003" spans="68:68" customFormat="1">
      <c r="BP993003" s="90"/>
    </row>
    <row r="993004" spans="68:68" customFormat="1">
      <c r="BP993004" s="90"/>
    </row>
    <row r="993005" spans="68:68" customFormat="1">
      <c r="BP993005" s="90"/>
    </row>
    <row r="993006" spans="68:68" customFormat="1">
      <c r="BP993006" s="90"/>
    </row>
    <row r="993007" spans="68:68" customFormat="1">
      <c r="BP993007" s="90"/>
    </row>
    <row r="993008" spans="68:68" customFormat="1">
      <c r="BP993008" s="90"/>
    </row>
    <row r="993009" spans="68:68" customFormat="1">
      <c r="BP993009" s="90"/>
    </row>
    <row r="993010" spans="68:68" customFormat="1">
      <c r="BP993010" s="90"/>
    </row>
    <row r="993011" spans="68:68" customFormat="1">
      <c r="BP993011" s="90"/>
    </row>
    <row r="993012" spans="68:68" customFormat="1">
      <c r="BP993012" s="90"/>
    </row>
    <row r="993013" spans="68:68" customFormat="1">
      <c r="BP993013" s="90"/>
    </row>
    <row r="993014" spans="68:68" customFormat="1">
      <c r="BP993014" s="90"/>
    </row>
    <row r="993015" spans="68:68" customFormat="1">
      <c r="BP993015" s="90"/>
    </row>
    <row r="993016" spans="68:68" customFormat="1">
      <c r="BP993016" s="90"/>
    </row>
    <row r="993017" spans="68:68" customFormat="1">
      <c r="BP993017" s="90"/>
    </row>
    <row r="993018" spans="68:68" customFormat="1">
      <c r="BP993018" s="90"/>
    </row>
    <row r="993019" spans="68:68" customFormat="1">
      <c r="BP993019" s="90"/>
    </row>
    <row r="993020" spans="68:68" customFormat="1">
      <c r="BP993020" s="90"/>
    </row>
    <row r="993021" spans="68:68" customFormat="1">
      <c r="BP993021" s="90"/>
    </row>
    <row r="993022" spans="68:68" customFormat="1">
      <c r="BP993022" s="90"/>
    </row>
    <row r="993023" spans="68:68" customFormat="1">
      <c r="BP993023" s="90"/>
    </row>
    <row r="993024" spans="68:68" customFormat="1">
      <c r="BP993024" s="90"/>
    </row>
    <row r="993025" spans="68:68" customFormat="1">
      <c r="BP993025" s="90"/>
    </row>
    <row r="993026" spans="68:68" customFormat="1">
      <c r="BP993026" s="90"/>
    </row>
    <row r="993027" spans="68:68" customFormat="1">
      <c r="BP993027" s="90"/>
    </row>
    <row r="993028" spans="68:68" customFormat="1">
      <c r="BP993028" s="90"/>
    </row>
    <row r="993029" spans="68:68" customFormat="1">
      <c r="BP993029" s="90"/>
    </row>
    <row r="993030" spans="68:68" customFormat="1">
      <c r="BP993030" s="90"/>
    </row>
    <row r="993031" spans="68:68" customFormat="1">
      <c r="BP993031" s="90"/>
    </row>
    <row r="993032" spans="68:68" customFormat="1">
      <c r="BP993032" s="90"/>
    </row>
    <row r="993033" spans="68:68" customFormat="1">
      <c r="BP993033" s="90"/>
    </row>
    <row r="993034" spans="68:68" customFormat="1">
      <c r="BP993034" s="90"/>
    </row>
    <row r="993035" spans="68:68" customFormat="1">
      <c r="BP993035" s="90"/>
    </row>
    <row r="993036" spans="68:68" customFormat="1">
      <c r="BP993036" s="90"/>
    </row>
    <row r="993037" spans="68:68" customFormat="1">
      <c r="BP993037" s="90"/>
    </row>
    <row r="993038" spans="68:68" customFormat="1">
      <c r="BP993038" s="90"/>
    </row>
    <row r="993039" spans="68:68" customFormat="1">
      <c r="BP993039" s="90"/>
    </row>
    <row r="993040" spans="68:68" customFormat="1">
      <c r="BP993040" s="90"/>
    </row>
    <row r="993041" spans="68:68" customFormat="1">
      <c r="BP993041" s="90"/>
    </row>
    <row r="993042" spans="68:68" customFormat="1">
      <c r="BP993042" s="90"/>
    </row>
    <row r="993043" spans="68:68" customFormat="1">
      <c r="BP993043" s="90"/>
    </row>
    <row r="993044" spans="68:68" customFormat="1">
      <c r="BP993044" s="90"/>
    </row>
    <row r="993045" spans="68:68" customFormat="1">
      <c r="BP993045" s="90"/>
    </row>
    <row r="993046" spans="68:68" customFormat="1">
      <c r="BP993046" s="90"/>
    </row>
    <row r="993047" spans="68:68" customFormat="1">
      <c r="BP993047" s="90"/>
    </row>
    <row r="993048" spans="68:68" customFormat="1">
      <c r="BP993048" s="90"/>
    </row>
    <row r="993049" spans="68:68" customFormat="1">
      <c r="BP993049" s="90"/>
    </row>
    <row r="993050" spans="68:68" customFormat="1">
      <c r="BP993050" s="90"/>
    </row>
    <row r="993051" spans="68:68" customFormat="1">
      <c r="BP993051" s="90"/>
    </row>
    <row r="993052" spans="68:68" customFormat="1">
      <c r="BP993052" s="90"/>
    </row>
    <row r="993053" spans="68:68" customFormat="1">
      <c r="BP993053" s="90"/>
    </row>
    <row r="993054" spans="68:68" customFormat="1">
      <c r="BP993054" s="90"/>
    </row>
    <row r="993055" spans="68:68" customFormat="1">
      <c r="BP993055" s="90"/>
    </row>
    <row r="993056" spans="68:68" customFormat="1">
      <c r="BP993056" s="90"/>
    </row>
    <row r="993057" spans="68:68" customFormat="1">
      <c r="BP993057" s="90"/>
    </row>
    <row r="993058" spans="68:68" customFormat="1">
      <c r="BP993058" s="90"/>
    </row>
    <row r="993059" spans="68:68" customFormat="1">
      <c r="BP993059" s="90"/>
    </row>
    <row r="993060" spans="68:68" customFormat="1">
      <c r="BP993060" s="90"/>
    </row>
    <row r="993061" spans="68:68" customFormat="1">
      <c r="BP993061" s="90"/>
    </row>
    <row r="993062" spans="68:68" customFormat="1">
      <c r="BP993062" s="90"/>
    </row>
    <row r="993063" spans="68:68" customFormat="1">
      <c r="BP993063" s="90"/>
    </row>
    <row r="993064" spans="68:68" customFormat="1">
      <c r="BP993064" s="90"/>
    </row>
    <row r="993065" spans="68:68" customFormat="1">
      <c r="BP993065" s="90"/>
    </row>
    <row r="993066" spans="68:68" customFormat="1">
      <c r="BP993066" s="90"/>
    </row>
    <row r="993067" spans="68:68" customFormat="1">
      <c r="BP993067" s="90"/>
    </row>
    <row r="993068" spans="68:68" customFormat="1">
      <c r="BP993068" s="90"/>
    </row>
    <row r="993069" spans="68:68" customFormat="1">
      <c r="BP993069" s="90"/>
    </row>
    <row r="993070" spans="68:68" customFormat="1">
      <c r="BP993070" s="90"/>
    </row>
    <row r="993071" spans="68:68" customFormat="1">
      <c r="BP993071" s="90"/>
    </row>
    <row r="993072" spans="68:68" customFormat="1">
      <c r="BP993072" s="90"/>
    </row>
    <row r="993073" spans="68:68" customFormat="1">
      <c r="BP993073" s="90"/>
    </row>
    <row r="993074" spans="68:68" customFormat="1">
      <c r="BP993074" s="90"/>
    </row>
    <row r="993075" spans="68:68" customFormat="1">
      <c r="BP993075" s="90"/>
    </row>
    <row r="993076" spans="68:68" customFormat="1">
      <c r="BP993076" s="90"/>
    </row>
    <row r="993077" spans="68:68" customFormat="1">
      <c r="BP993077" s="90"/>
    </row>
    <row r="993078" spans="68:68" customFormat="1">
      <c r="BP993078" s="90"/>
    </row>
    <row r="993079" spans="68:68" customFormat="1">
      <c r="BP993079" s="90"/>
    </row>
    <row r="993080" spans="68:68" customFormat="1">
      <c r="BP993080" s="90"/>
    </row>
    <row r="993081" spans="68:68" customFormat="1">
      <c r="BP993081" s="90"/>
    </row>
    <row r="993082" spans="68:68" customFormat="1">
      <c r="BP993082" s="90"/>
    </row>
    <row r="993083" spans="68:68" customFormat="1">
      <c r="BP993083" s="90"/>
    </row>
    <row r="993084" spans="68:68" customFormat="1">
      <c r="BP993084" s="90"/>
    </row>
    <row r="993085" spans="68:68" customFormat="1">
      <c r="BP993085" s="90"/>
    </row>
    <row r="993086" spans="68:68" customFormat="1">
      <c r="BP993086" s="90"/>
    </row>
    <row r="993087" spans="68:68" customFormat="1">
      <c r="BP993087" s="90"/>
    </row>
    <row r="993088" spans="68:68" customFormat="1">
      <c r="BP993088" s="90"/>
    </row>
    <row r="993089" spans="68:68" customFormat="1">
      <c r="BP993089" s="90"/>
    </row>
    <row r="993090" spans="68:68" customFormat="1">
      <c r="BP993090" s="90"/>
    </row>
    <row r="993091" spans="68:68" customFormat="1">
      <c r="BP993091" s="90"/>
    </row>
    <row r="993092" spans="68:68" customFormat="1">
      <c r="BP993092" s="90"/>
    </row>
    <row r="993093" spans="68:68" customFormat="1">
      <c r="BP993093" s="90"/>
    </row>
    <row r="993094" spans="68:68" customFormat="1">
      <c r="BP993094" s="90"/>
    </row>
    <row r="993095" spans="68:68" customFormat="1">
      <c r="BP993095" s="90"/>
    </row>
    <row r="993096" spans="68:68" customFormat="1">
      <c r="BP993096" s="90"/>
    </row>
    <row r="993097" spans="68:68" customFormat="1">
      <c r="BP993097" s="90"/>
    </row>
    <row r="993098" spans="68:68" customFormat="1">
      <c r="BP993098" s="90"/>
    </row>
    <row r="993099" spans="68:68" customFormat="1">
      <c r="BP993099" s="90"/>
    </row>
    <row r="993100" spans="68:68" customFormat="1">
      <c r="BP993100" s="90"/>
    </row>
    <row r="993101" spans="68:68" customFormat="1">
      <c r="BP993101" s="90"/>
    </row>
    <row r="993102" spans="68:68" customFormat="1">
      <c r="BP993102" s="90"/>
    </row>
    <row r="993103" spans="68:68" customFormat="1">
      <c r="BP993103" s="90"/>
    </row>
    <row r="993104" spans="68:68" customFormat="1">
      <c r="BP993104" s="90"/>
    </row>
    <row r="993105" spans="68:68" customFormat="1">
      <c r="BP993105" s="90"/>
    </row>
    <row r="993106" spans="68:68" customFormat="1">
      <c r="BP993106" s="90"/>
    </row>
    <row r="993107" spans="68:68" customFormat="1">
      <c r="BP993107" s="90"/>
    </row>
    <row r="993108" spans="68:68" customFormat="1">
      <c r="BP993108" s="90"/>
    </row>
    <row r="993109" spans="68:68" customFormat="1">
      <c r="BP993109" s="90"/>
    </row>
    <row r="993110" spans="68:68" customFormat="1">
      <c r="BP993110" s="90"/>
    </row>
    <row r="993111" spans="68:68" customFormat="1">
      <c r="BP993111" s="90"/>
    </row>
    <row r="993112" spans="68:68" customFormat="1">
      <c r="BP993112" s="90"/>
    </row>
    <row r="993113" spans="68:68" customFormat="1">
      <c r="BP993113" s="90"/>
    </row>
    <row r="993114" spans="68:68" customFormat="1">
      <c r="BP993114" s="90"/>
    </row>
    <row r="993115" spans="68:68" customFormat="1">
      <c r="BP993115" s="90"/>
    </row>
    <row r="993116" spans="68:68" customFormat="1">
      <c r="BP993116" s="90"/>
    </row>
    <row r="993117" spans="68:68" customFormat="1">
      <c r="BP993117" s="90"/>
    </row>
    <row r="993118" spans="68:68" customFormat="1">
      <c r="BP993118" s="90"/>
    </row>
    <row r="993119" spans="68:68" customFormat="1">
      <c r="BP993119" s="90"/>
    </row>
    <row r="993120" spans="68:68" customFormat="1">
      <c r="BP993120" s="90"/>
    </row>
    <row r="993121" spans="68:68" customFormat="1">
      <c r="BP993121" s="90"/>
    </row>
    <row r="993122" spans="68:68" customFormat="1">
      <c r="BP993122" s="90"/>
    </row>
    <row r="993123" spans="68:68" customFormat="1">
      <c r="BP993123" s="90"/>
    </row>
    <row r="993124" spans="68:68" customFormat="1">
      <c r="BP993124" s="90"/>
    </row>
    <row r="993125" spans="68:68" customFormat="1">
      <c r="BP993125" s="90"/>
    </row>
    <row r="993126" spans="68:68" customFormat="1">
      <c r="BP993126" s="90"/>
    </row>
    <row r="993127" spans="68:68" customFormat="1">
      <c r="BP993127" s="90"/>
    </row>
    <row r="993128" spans="68:68" customFormat="1">
      <c r="BP993128" s="90"/>
    </row>
    <row r="993129" spans="68:68" customFormat="1">
      <c r="BP993129" s="90"/>
    </row>
    <row r="993130" spans="68:68" customFormat="1">
      <c r="BP993130" s="90"/>
    </row>
    <row r="993131" spans="68:68" customFormat="1">
      <c r="BP993131" s="90"/>
    </row>
    <row r="993132" spans="68:68" customFormat="1">
      <c r="BP993132" s="90"/>
    </row>
    <row r="993133" spans="68:68" customFormat="1">
      <c r="BP993133" s="90"/>
    </row>
    <row r="993134" spans="68:68" customFormat="1">
      <c r="BP993134" s="90"/>
    </row>
    <row r="993135" spans="68:68" customFormat="1">
      <c r="BP993135" s="90"/>
    </row>
    <row r="993136" spans="68:68" customFormat="1">
      <c r="BP993136" s="90"/>
    </row>
    <row r="993137" spans="68:68" customFormat="1">
      <c r="BP993137" s="90"/>
    </row>
    <row r="993138" spans="68:68" customFormat="1">
      <c r="BP993138" s="90"/>
    </row>
    <row r="993139" spans="68:68" customFormat="1">
      <c r="BP993139" s="90"/>
    </row>
    <row r="993140" spans="68:68" customFormat="1">
      <c r="BP993140" s="90"/>
    </row>
    <row r="993141" spans="68:68" customFormat="1">
      <c r="BP993141" s="90"/>
    </row>
    <row r="993142" spans="68:68" customFormat="1">
      <c r="BP993142" s="90"/>
    </row>
    <row r="993143" spans="68:68" customFormat="1">
      <c r="BP993143" s="90"/>
    </row>
    <row r="993144" spans="68:68" customFormat="1">
      <c r="BP993144" s="90"/>
    </row>
    <row r="993145" spans="68:68" customFormat="1">
      <c r="BP993145" s="90"/>
    </row>
    <row r="993146" spans="68:68" customFormat="1">
      <c r="BP993146" s="90"/>
    </row>
    <row r="993147" spans="68:68" customFormat="1">
      <c r="BP993147" s="90"/>
    </row>
    <row r="993148" spans="68:68" customFormat="1">
      <c r="BP993148" s="90"/>
    </row>
    <row r="993149" spans="68:68" customFormat="1">
      <c r="BP993149" s="90"/>
    </row>
    <row r="993150" spans="68:68" customFormat="1">
      <c r="BP993150" s="90"/>
    </row>
    <row r="993151" spans="68:68" customFormat="1">
      <c r="BP993151" s="90"/>
    </row>
    <row r="993152" spans="68:68" customFormat="1">
      <c r="BP993152" s="90"/>
    </row>
    <row r="993153" spans="68:68" customFormat="1">
      <c r="BP993153" s="90"/>
    </row>
    <row r="993154" spans="68:68" customFormat="1">
      <c r="BP993154" s="90"/>
    </row>
    <row r="993155" spans="68:68" customFormat="1">
      <c r="BP993155" s="90"/>
    </row>
    <row r="993156" spans="68:68" customFormat="1">
      <c r="BP993156" s="90"/>
    </row>
    <row r="993157" spans="68:68" customFormat="1">
      <c r="BP993157" s="90"/>
    </row>
    <row r="993158" spans="68:68" customFormat="1">
      <c r="BP993158" s="90"/>
    </row>
    <row r="993159" spans="68:68" customFormat="1">
      <c r="BP993159" s="90"/>
    </row>
    <row r="993160" spans="68:68" customFormat="1">
      <c r="BP993160" s="90"/>
    </row>
    <row r="993161" spans="68:68" customFormat="1">
      <c r="BP993161" s="90"/>
    </row>
    <row r="993162" spans="68:68" customFormat="1">
      <c r="BP993162" s="90"/>
    </row>
    <row r="993163" spans="68:68" customFormat="1">
      <c r="BP993163" s="90"/>
    </row>
    <row r="993164" spans="68:68" customFormat="1">
      <c r="BP993164" s="90"/>
    </row>
    <row r="993165" spans="68:68" customFormat="1">
      <c r="BP993165" s="90"/>
    </row>
    <row r="993166" spans="68:68" customFormat="1">
      <c r="BP993166" s="90"/>
    </row>
    <row r="993167" spans="68:68" customFormat="1">
      <c r="BP993167" s="90"/>
    </row>
    <row r="993168" spans="68:68" customFormat="1">
      <c r="BP993168" s="90"/>
    </row>
    <row r="993169" spans="68:68" customFormat="1">
      <c r="BP993169" s="90"/>
    </row>
    <row r="993170" spans="68:68" customFormat="1">
      <c r="BP993170" s="90"/>
    </row>
    <row r="993171" spans="68:68" customFormat="1">
      <c r="BP993171" s="90"/>
    </row>
    <row r="993172" spans="68:68" customFormat="1">
      <c r="BP993172" s="90"/>
    </row>
    <row r="993173" spans="68:68" customFormat="1">
      <c r="BP993173" s="90"/>
    </row>
    <row r="993174" spans="68:68" customFormat="1">
      <c r="BP993174" s="90"/>
    </row>
    <row r="993175" spans="68:68" customFormat="1">
      <c r="BP993175" s="90"/>
    </row>
    <row r="993176" spans="68:68" customFormat="1">
      <c r="BP993176" s="90"/>
    </row>
    <row r="993177" spans="68:68" customFormat="1">
      <c r="BP993177" s="90"/>
    </row>
    <row r="993178" spans="68:68" customFormat="1">
      <c r="BP993178" s="90"/>
    </row>
    <row r="993179" spans="68:68" customFormat="1">
      <c r="BP993179" s="90"/>
    </row>
    <row r="993180" spans="68:68" customFormat="1">
      <c r="BP993180" s="90"/>
    </row>
    <row r="993181" spans="68:68" customFormat="1">
      <c r="BP993181" s="90"/>
    </row>
    <row r="993182" spans="68:68" customFormat="1">
      <c r="BP993182" s="90"/>
    </row>
    <row r="993183" spans="68:68" customFormat="1">
      <c r="BP993183" s="90"/>
    </row>
    <row r="993184" spans="68:68" customFormat="1">
      <c r="BP993184" s="90"/>
    </row>
    <row r="993185" spans="68:68" customFormat="1">
      <c r="BP993185" s="90"/>
    </row>
    <row r="993186" spans="68:68" customFormat="1">
      <c r="BP993186" s="90"/>
    </row>
    <row r="993187" spans="68:68" customFormat="1">
      <c r="BP993187" s="90"/>
    </row>
    <row r="993188" spans="68:68" customFormat="1">
      <c r="BP993188" s="90"/>
    </row>
    <row r="993189" spans="68:68" customFormat="1">
      <c r="BP993189" s="90"/>
    </row>
    <row r="993190" spans="68:68" customFormat="1">
      <c r="BP993190" s="90"/>
    </row>
    <row r="993191" spans="68:68" customFormat="1">
      <c r="BP993191" s="90"/>
    </row>
    <row r="993192" spans="68:68" customFormat="1">
      <c r="BP993192" s="90"/>
    </row>
    <row r="993193" spans="68:68" customFormat="1">
      <c r="BP993193" s="90"/>
    </row>
    <row r="993194" spans="68:68" customFormat="1">
      <c r="BP993194" s="90"/>
    </row>
    <row r="993195" spans="68:68" customFormat="1">
      <c r="BP993195" s="90"/>
    </row>
    <row r="993196" spans="68:68" customFormat="1">
      <c r="BP993196" s="90"/>
    </row>
    <row r="993197" spans="68:68" customFormat="1">
      <c r="BP993197" s="90"/>
    </row>
    <row r="993198" spans="68:68" customFormat="1">
      <c r="BP993198" s="90"/>
    </row>
    <row r="993199" spans="68:68" customFormat="1">
      <c r="BP993199" s="90"/>
    </row>
    <row r="993200" spans="68:68" customFormat="1">
      <c r="BP993200" s="90"/>
    </row>
    <row r="993201" spans="68:68" customFormat="1">
      <c r="BP993201" s="90"/>
    </row>
    <row r="993202" spans="68:68" customFormat="1">
      <c r="BP993202" s="90"/>
    </row>
    <row r="993203" spans="68:68" customFormat="1">
      <c r="BP993203" s="90"/>
    </row>
    <row r="993204" spans="68:68" customFormat="1">
      <c r="BP993204" s="90"/>
    </row>
    <row r="993205" spans="68:68" customFormat="1">
      <c r="BP993205" s="90"/>
    </row>
    <row r="993206" spans="68:68" customFormat="1">
      <c r="BP993206" s="90"/>
    </row>
    <row r="993207" spans="68:68" customFormat="1">
      <c r="BP993207" s="90"/>
    </row>
    <row r="993208" spans="68:68" customFormat="1">
      <c r="BP993208" s="90"/>
    </row>
    <row r="993209" spans="68:68" customFormat="1">
      <c r="BP993209" s="90"/>
    </row>
    <row r="993210" spans="68:68" customFormat="1">
      <c r="BP993210" s="90"/>
    </row>
    <row r="993211" spans="68:68" customFormat="1">
      <c r="BP993211" s="90"/>
    </row>
    <row r="993212" spans="68:68" customFormat="1">
      <c r="BP993212" s="90"/>
    </row>
    <row r="993213" spans="68:68" customFormat="1">
      <c r="BP993213" s="90"/>
    </row>
    <row r="993214" spans="68:68" customFormat="1">
      <c r="BP993214" s="90"/>
    </row>
    <row r="993215" spans="68:68" customFormat="1">
      <c r="BP993215" s="90"/>
    </row>
    <row r="993216" spans="68:68" customFormat="1">
      <c r="BP993216" s="90"/>
    </row>
    <row r="993217" spans="68:68" customFormat="1">
      <c r="BP993217" s="90"/>
    </row>
    <row r="993218" spans="68:68" customFormat="1">
      <c r="BP993218" s="90"/>
    </row>
    <row r="993219" spans="68:68" customFormat="1">
      <c r="BP993219" s="90"/>
    </row>
    <row r="993220" spans="68:68" customFormat="1">
      <c r="BP993220" s="90"/>
    </row>
    <row r="993221" spans="68:68" customFormat="1">
      <c r="BP993221" s="90"/>
    </row>
    <row r="993222" spans="68:68" customFormat="1">
      <c r="BP993222" s="90"/>
    </row>
    <row r="993223" spans="68:68" customFormat="1">
      <c r="BP993223" s="90"/>
    </row>
    <row r="993224" spans="68:68" customFormat="1">
      <c r="BP993224" s="90"/>
    </row>
    <row r="993225" spans="68:68" customFormat="1">
      <c r="BP993225" s="90"/>
    </row>
    <row r="993226" spans="68:68" customFormat="1">
      <c r="BP993226" s="90"/>
    </row>
    <row r="993227" spans="68:68" customFormat="1">
      <c r="BP993227" s="90"/>
    </row>
    <row r="993228" spans="68:68" customFormat="1">
      <c r="BP993228" s="90"/>
    </row>
    <row r="993229" spans="68:68" customFormat="1">
      <c r="BP993229" s="90"/>
    </row>
    <row r="993230" spans="68:68" customFormat="1">
      <c r="BP993230" s="90"/>
    </row>
    <row r="993231" spans="68:68" customFormat="1">
      <c r="BP993231" s="90"/>
    </row>
    <row r="993232" spans="68:68" customFormat="1">
      <c r="BP993232" s="90"/>
    </row>
    <row r="993233" spans="68:68" customFormat="1">
      <c r="BP993233" s="90"/>
    </row>
    <row r="993234" spans="68:68" customFormat="1">
      <c r="BP993234" s="90"/>
    </row>
    <row r="993235" spans="68:68" customFormat="1">
      <c r="BP993235" s="90"/>
    </row>
    <row r="993236" spans="68:68" customFormat="1">
      <c r="BP993236" s="90"/>
    </row>
    <row r="993237" spans="68:68" customFormat="1">
      <c r="BP993237" s="90"/>
    </row>
    <row r="993238" spans="68:68" customFormat="1">
      <c r="BP993238" s="90"/>
    </row>
    <row r="993239" spans="68:68" customFormat="1">
      <c r="BP993239" s="90"/>
    </row>
    <row r="993240" spans="68:68" customFormat="1">
      <c r="BP993240" s="90"/>
    </row>
    <row r="993241" spans="68:68" customFormat="1">
      <c r="BP993241" s="90"/>
    </row>
    <row r="993242" spans="68:68" customFormat="1">
      <c r="BP993242" s="90"/>
    </row>
    <row r="993243" spans="68:68" customFormat="1">
      <c r="BP993243" s="90"/>
    </row>
    <row r="993244" spans="68:68" customFormat="1">
      <c r="BP993244" s="90"/>
    </row>
    <row r="993245" spans="68:68" customFormat="1">
      <c r="BP993245" s="90"/>
    </row>
    <row r="993246" spans="68:68" customFormat="1">
      <c r="BP993246" s="90"/>
    </row>
    <row r="993247" spans="68:68" customFormat="1">
      <c r="BP993247" s="90"/>
    </row>
    <row r="993248" spans="68:68" customFormat="1">
      <c r="BP993248" s="90"/>
    </row>
    <row r="993249" spans="68:68" customFormat="1">
      <c r="BP993249" s="90"/>
    </row>
    <row r="993250" spans="68:68" customFormat="1">
      <c r="BP993250" s="90"/>
    </row>
    <row r="993251" spans="68:68" customFormat="1">
      <c r="BP993251" s="90"/>
    </row>
    <row r="993252" spans="68:68" customFormat="1">
      <c r="BP993252" s="90"/>
    </row>
    <row r="993253" spans="68:68" customFormat="1">
      <c r="BP993253" s="90"/>
    </row>
    <row r="993254" spans="68:68" customFormat="1">
      <c r="BP993254" s="90"/>
    </row>
    <row r="993255" spans="68:68" customFormat="1">
      <c r="BP993255" s="90"/>
    </row>
    <row r="993256" spans="68:68" customFormat="1">
      <c r="BP993256" s="90"/>
    </row>
    <row r="993257" spans="68:68" customFormat="1">
      <c r="BP993257" s="90"/>
    </row>
    <row r="993258" spans="68:68" customFormat="1">
      <c r="BP993258" s="90"/>
    </row>
    <row r="993259" spans="68:68" customFormat="1">
      <c r="BP993259" s="90"/>
    </row>
    <row r="993260" spans="68:68" customFormat="1">
      <c r="BP993260" s="90"/>
    </row>
    <row r="993261" spans="68:68" customFormat="1">
      <c r="BP993261" s="90"/>
    </row>
    <row r="993262" spans="68:68" customFormat="1">
      <c r="BP993262" s="90"/>
    </row>
    <row r="993263" spans="68:68" customFormat="1">
      <c r="BP993263" s="90"/>
    </row>
    <row r="993264" spans="68:68" customFormat="1">
      <c r="BP993264" s="90"/>
    </row>
    <row r="993265" spans="68:68" customFormat="1">
      <c r="BP993265" s="90"/>
    </row>
    <row r="993266" spans="68:68" customFormat="1">
      <c r="BP993266" s="90"/>
    </row>
    <row r="993267" spans="68:68" customFormat="1">
      <c r="BP993267" s="90"/>
    </row>
    <row r="993268" spans="68:68" customFormat="1">
      <c r="BP993268" s="90"/>
    </row>
    <row r="993269" spans="68:68" customFormat="1">
      <c r="BP993269" s="90"/>
    </row>
    <row r="993270" spans="68:68" customFormat="1">
      <c r="BP993270" s="90"/>
    </row>
    <row r="993271" spans="68:68" customFormat="1">
      <c r="BP993271" s="90"/>
    </row>
    <row r="993272" spans="68:68" customFormat="1">
      <c r="BP993272" s="90"/>
    </row>
    <row r="993273" spans="68:68" customFormat="1">
      <c r="BP993273" s="90"/>
    </row>
    <row r="993274" spans="68:68" customFormat="1">
      <c r="BP993274" s="90"/>
    </row>
    <row r="993275" spans="68:68" customFormat="1">
      <c r="BP993275" s="90"/>
    </row>
    <row r="993276" spans="68:68" customFormat="1">
      <c r="BP993276" s="90"/>
    </row>
    <row r="993277" spans="68:68" customFormat="1">
      <c r="BP993277" s="90"/>
    </row>
    <row r="993278" spans="68:68" customFormat="1">
      <c r="BP993278" s="90"/>
    </row>
    <row r="993279" spans="68:68" customFormat="1">
      <c r="BP993279" s="90"/>
    </row>
    <row r="993280" spans="68:68" customFormat="1">
      <c r="BP993280" s="90"/>
    </row>
    <row r="993281" spans="68:68" customFormat="1">
      <c r="BP993281" s="90"/>
    </row>
    <row r="993282" spans="68:68" customFormat="1">
      <c r="BP993282" s="90"/>
    </row>
    <row r="993283" spans="68:68" customFormat="1">
      <c r="BP993283" s="90"/>
    </row>
    <row r="993284" spans="68:68" customFormat="1">
      <c r="BP993284" s="90"/>
    </row>
    <row r="993285" spans="68:68" customFormat="1">
      <c r="BP993285" s="90"/>
    </row>
    <row r="993286" spans="68:68" customFormat="1">
      <c r="BP993286" s="90"/>
    </row>
    <row r="993287" spans="68:68" customFormat="1">
      <c r="BP993287" s="90"/>
    </row>
    <row r="993288" spans="68:68" customFormat="1">
      <c r="BP993288" s="90"/>
    </row>
    <row r="993289" spans="68:68" customFormat="1">
      <c r="BP993289" s="90"/>
    </row>
    <row r="993290" spans="68:68" customFormat="1">
      <c r="BP993290" s="90"/>
    </row>
    <row r="993291" spans="68:68" customFormat="1">
      <c r="BP993291" s="90"/>
    </row>
    <row r="993292" spans="68:68" customFormat="1">
      <c r="BP993292" s="90"/>
    </row>
    <row r="993293" spans="68:68" customFormat="1">
      <c r="BP993293" s="90"/>
    </row>
    <row r="993294" spans="68:68" customFormat="1">
      <c r="BP993294" s="90"/>
    </row>
    <row r="993295" spans="68:68" customFormat="1">
      <c r="BP993295" s="90"/>
    </row>
    <row r="993296" spans="68:68" customFormat="1">
      <c r="BP993296" s="90"/>
    </row>
    <row r="993297" spans="68:68" customFormat="1">
      <c r="BP993297" s="90"/>
    </row>
    <row r="993298" spans="68:68" customFormat="1">
      <c r="BP993298" s="90"/>
    </row>
    <row r="993299" spans="68:68" customFormat="1">
      <c r="BP993299" s="90"/>
    </row>
    <row r="993300" spans="68:68" customFormat="1">
      <c r="BP993300" s="90"/>
    </row>
    <row r="993301" spans="68:68" customFormat="1">
      <c r="BP993301" s="90"/>
    </row>
    <row r="993302" spans="68:68" customFormat="1">
      <c r="BP993302" s="90"/>
    </row>
    <row r="993303" spans="68:68" customFormat="1">
      <c r="BP993303" s="90"/>
    </row>
    <row r="993304" spans="68:68" customFormat="1">
      <c r="BP993304" s="90"/>
    </row>
    <row r="993305" spans="68:68" customFormat="1">
      <c r="BP993305" s="90"/>
    </row>
    <row r="993306" spans="68:68" customFormat="1">
      <c r="BP993306" s="90"/>
    </row>
    <row r="993307" spans="68:68" customFormat="1">
      <c r="BP993307" s="90"/>
    </row>
    <row r="993308" spans="68:68" customFormat="1">
      <c r="BP993308" s="90"/>
    </row>
    <row r="993309" spans="68:68" customFormat="1">
      <c r="BP993309" s="90"/>
    </row>
    <row r="993310" spans="68:68" customFormat="1">
      <c r="BP993310" s="90"/>
    </row>
    <row r="993311" spans="68:68" customFormat="1">
      <c r="BP993311" s="90"/>
    </row>
    <row r="993312" spans="68:68" customFormat="1">
      <c r="BP993312" s="90"/>
    </row>
    <row r="993313" spans="68:68" customFormat="1">
      <c r="BP993313" s="90"/>
    </row>
    <row r="993314" spans="68:68" customFormat="1">
      <c r="BP993314" s="90"/>
    </row>
    <row r="993315" spans="68:68" customFormat="1">
      <c r="BP993315" s="90"/>
    </row>
    <row r="993316" spans="68:68" customFormat="1">
      <c r="BP993316" s="90"/>
    </row>
    <row r="993317" spans="68:68" customFormat="1">
      <c r="BP993317" s="90"/>
    </row>
    <row r="993318" spans="68:68" customFormat="1">
      <c r="BP993318" s="90"/>
    </row>
    <row r="993319" spans="68:68" customFormat="1">
      <c r="BP993319" s="90"/>
    </row>
    <row r="993320" spans="68:68" customFormat="1">
      <c r="BP993320" s="90"/>
    </row>
    <row r="993321" spans="68:68" customFormat="1">
      <c r="BP993321" s="90"/>
    </row>
    <row r="993322" spans="68:68" customFormat="1">
      <c r="BP993322" s="90"/>
    </row>
    <row r="993323" spans="68:68" customFormat="1">
      <c r="BP993323" s="90"/>
    </row>
    <row r="993324" spans="68:68" customFormat="1">
      <c r="BP993324" s="90"/>
    </row>
    <row r="993325" spans="68:68" customFormat="1">
      <c r="BP993325" s="90"/>
    </row>
    <row r="993326" spans="68:68" customFormat="1">
      <c r="BP993326" s="90"/>
    </row>
    <row r="993327" spans="68:68" customFormat="1">
      <c r="BP993327" s="90"/>
    </row>
    <row r="993328" spans="68:68" customFormat="1">
      <c r="BP993328" s="90"/>
    </row>
    <row r="993329" spans="68:68" customFormat="1">
      <c r="BP993329" s="90"/>
    </row>
    <row r="993330" spans="68:68" customFormat="1">
      <c r="BP993330" s="90"/>
    </row>
    <row r="993331" spans="68:68" customFormat="1">
      <c r="BP993331" s="90"/>
    </row>
    <row r="993332" spans="68:68" customFormat="1">
      <c r="BP993332" s="90"/>
    </row>
    <row r="993333" spans="68:68" customFormat="1">
      <c r="BP993333" s="90"/>
    </row>
    <row r="993334" spans="68:68" customFormat="1">
      <c r="BP993334" s="90"/>
    </row>
    <row r="993335" spans="68:68" customFormat="1">
      <c r="BP993335" s="90"/>
    </row>
    <row r="993336" spans="68:68" customFormat="1">
      <c r="BP993336" s="90"/>
    </row>
    <row r="993337" spans="68:68" customFormat="1">
      <c r="BP993337" s="90"/>
    </row>
    <row r="993338" spans="68:68" customFormat="1">
      <c r="BP993338" s="90"/>
    </row>
    <row r="993339" spans="68:68" customFormat="1">
      <c r="BP993339" s="90"/>
    </row>
    <row r="993340" spans="68:68" customFormat="1">
      <c r="BP993340" s="90"/>
    </row>
    <row r="993341" spans="68:68" customFormat="1">
      <c r="BP993341" s="90"/>
    </row>
    <row r="993342" spans="68:68" customFormat="1">
      <c r="BP993342" s="90"/>
    </row>
    <row r="993343" spans="68:68" customFormat="1">
      <c r="BP993343" s="90"/>
    </row>
    <row r="993344" spans="68:68" customFormat="1">
      <c r="BP993344" s="90"/>
    </row>
    <row r="993345" spans="68:68" customFormat="1">
      <c r="BP993345" s="90"/>
    </row>
    <row r="993346" spans="68:68" customFormat="1">
      <c r="BP993346" s="90"/>
    </row>
    <row r="993347" spans="68:68" customFormat="1">
      <c r="BP993347" s="90"/>
    </row>
    <row r="993348" spans="68:68" customFormat="1">
      <c r="BP993348" s="90"/>
    </row>
    <row r="993349" spans="68:68" customFormat="1">
      <c r="BP993349" s="90"/>
    </row>
    <row r="993350" spans="68:68" customFormat="1">
      <c r="BP993350" s="90"/>
    </row>
    <row r="993351" spans="68:68" customFormat="1">
      <c r="BP993351" s="90"/>
    </row>
    <row r="993352" spans="68:68" customFormat="1">
      <c r="BP993352" s="90"/>
    </row>
    <row r="993353" spans="68:68" customFormat="1">
      <c r="BP993353" s="90"/>
    </row>
    <row r="993354" spans="68:68" customFormat="1">
      <c r="BP993354" s="90"/>
    </row>
    <row r="993355" spans="68:68" customFormat="1">
      <c r="BP993355" s="90"/>
    </row>
    <row r="993356" spans="68:68" customFormat="1">
      <c r="BP993356" s="90"/>
    </row>
    <row r="993357" spans="68:68" customFormat="1">
      <c r="BP993357" s="90"/>
    </row>
    <row r="993358" spans="68:68" customFormat="1">
      <c r="BP993358" s="90"/>
    </row>
    <row r="993359" spans="68:68" customFormat="1">
      <c r="BP993359" s="90"/>
    </row>
    <row r="993360" spans="68:68" customFormat="1">
      <c r="BP993360" s="90"/>
    </row>
    <row r="993361" spans="68:68" customFormat="1">
      <c r="BP993361" s="90"/>
    </row>
    <row r="993362" spans="68:68" customFormat="1">
      <c r="BP993362" s="90"/>
    </row>
    <row r="993363" spans="68:68" customFormat="1">
      <c r="BP993363" s="90"/>
    </row>
    <row r="993364" spans="68:68" customFormat="1">
      <c r="BP993364" s="90"/>
    </row>
    <row r="993365" spans="68:68" customFormat="1">
      <c r="BP993365" s="90"/>
    </row>
    <row r="993366" spans="68:68" customFormat="1">
      <c r="BP993366" s="90"/>
    </row>
    <row r="993367" spans="68:68" customFormat="1">
      <c r="BP993367" s="90"/>
    </row>
    <row r="993368" spans="68:68" customFormat="1">
      <c r="BP993368" s="90"/>
    </row>
    <row r="993369" spans="68:68" customFormat="1">
      <c r="BP993369" s="90"/>
    </row>
    <row r="993370" spans="68:68" customFormat="1">
      <c r="BP993370" s="90"/>
    </row>
    <row r="993371" spans="68:68" customFormat="1">
      <c r="BP993371" s="90"/>
    </row>
    <row r="993372" spans="68:68" customFormat="1">
      <c r="BP993372" s="90"/>
    </row>
    <row r="993373" spans="68:68" customFormat="1">
      <c r="BP993373" s="90"/>
    </row>
    <row r="993374" spans="68:68" customFormat="1">
      <c r="BP993374" s="90"/>
    </row>
    <row r="993375" spans="68:68" customFormat="1">
      <c r="BP993375" s="90"/>
    </row>
    <row r="993376" spans="68:68" customFormat="1">
      <c r="BP993376" s="90"/>
    </row>
    <row r="993377" spans="68:68" customFormat="1">
      <c r="BP993377" s="90"/>
    </row>
    <row r="993378" spans="68:68" customFormat="1">
      <c r="BP993378" s="90"/>
    </row>
    <row r="993379" spans="68:68" customFormat="1">
      <c r="BP993379" s="90"/>
    </row>
    <row r="993380" spans="68:68" customFormat="1">
      <c r="BP993380" s="90"/>
    </row>
    <row r="993381" spans="68:68" customFormat="1">
      <c r="BP993381" s="90"/>
    </row>
    <row r="993382" spans="68:68" customFormat="1">
      <c r="BP993382" s="90"/>
    </row>
    <row r="993383" spans="68:68" customFormat="1">
      <c r="BP993383" s="90"/>
    </row>
    <row r="993384" spans="68:68" customFormat="1">
      <c r="BP993384" s="90"/>
    </row>
    <row r="993385" spans="68:68" customFormat="1">
      <c r="BP993385" s="90"/>
    </row>
    <row r="993386" spans="68:68" customFormat="1">
      <c r="BP993386" s="90"/>
    </row>
    <row r="993387" spans="68:68" customFormat="1">
      <c r="BP993387" s="90"/>
    </row>
    <row r="993388" spans="68:68" customFormat="1">
      <c r="BP993388" s="90"/>
    </row>
    <row r="993389" spans="68:68" customFormat="1">
      <c r="BP993389" s="90"/>
    </row>
    <row r="993390" spans="68:68" customFormat="1">
      <c r="BP993390" s="90"/>
    </row>
    <row r="993391" spans="68:68" customFormat="1">
      <c r="BP993391" s="90"/>
    </row>
    <row r="993392" spans="68:68" customFormat="1">
      <c r="BP993392" s="90"/>
    </row>
    <row r="993393" spans="68:68" customFormat="1">
      <c r="BP993393" s="90"/>
    </row>
    <row r="993394" spans="68:68" customFormat="1">
      <c r="BP993394" s="90"/>
    </row>
    <row r="993395" spans="68:68" customFormat="1">
      <c r="BP993395" s="90"/>
    </row>
    <row r="993396" spans="68:68" customFormat="1">
      <c r="BP993396" s="90"/>
    </row>
    <row r="993397" spans="68:68" customFormat="1">
      <c r="BP993397" s="90"/>
    </row>
    <row r="993398" spans="68:68" customFormat="1">
      <c r="BP993398" s="90"/>
    </row>
    <row r="993399" spans="68:68" customFormat="1">
      <c r="BP993399" s="90"/>
    </row>
    <row r="993400" spans="68:68" customFormat="1">
      <c r="BP993400" s="90"/>
    </row>
    <row r="993401" spans="68:68" customFormat="1">
      <c r="BP993401" s="90"/>
    </row>
    <row r="993402" spans="68:68" customFormat="1">
      <c r="BP993402" s="90"/>
    </row>
    <row r="993403" spans="68:68" customFormat="1">
      <c r="BP993403" s="90"/>
    </row>
    <row r="993404" spans="68:68" customFormat="1">
      <c r="BP993404" s="90"/>
    </row>
    <row r="993405" spans="68:68" customFormat="1">
      <c r="BP993405" s="90"/>
    </row>
    <row r="993406" spans="68:68" customFormat="1">
      <c r="BP993406" s="90"/>
    </row>
    <row r="993407" spans="68:68" customFormat="1">
      <c r="BP993407" s="90"/>
    </row>
    <row r="993408" spans="68:68" customFormat="1">
      <c r="BP993408" s="90"/>
    </row>
    <row r="993409" spans="68:68" customFormat="1">
      <c r="BP993409" s="90"/>
    </row>
    <row r="993410" spans="68:68" customFormat="1">
      <c r="BP993410" s="90"/>
    </row>
    <row r="993411" spans="68:68" customFormat="1">
      <c r="BP993411" s="90"/>
    </row>
    <row r="993412" spans="68:68" customFormat="1">
      <c r="BP993412" s="90"/>
    </row>
    <row r="993413" spans="68:68" customFormat="1">
      <c r="BP993413" s="90"/>
    </row>
    <row r="993414" spans="68:68" customFormat="1">
      <c r="BP993414" s="90"/>
    </row>
    <row r="993415" spans="68:68" customFormat="1">
      <c r="BP993415" s="90"/>
    </row>
    <row r="993416" spans="68:68" customFormat="1">
      <c r="BP993416" s="90"/>
    </row>
    <row r="993417" spans="68:68" customFormat="1">
      <c r="BP993417" s="90"/>
    </row>
    <row r="993418" spans="68:68" customFormat="1">
      <c r="BP993418" s="90"/>
    </row>
    <row r="993419" spans="68:68" customFormat="1">
      <c r="BP993419" s="90"/>
    </row>
    <row r="993420" spans="68:68" customFormat="1">
      <c r="BP993420" s="90"/>
    </row>
    <row r="993421" spans="68:68" customFormat="1">
      <c r="BP993421" s="90"/>
    </row>
    <row r="993422" spans="68:68" customFormat="1">
      <c r="BP993422" s="90"/>
    </row>
    <row r="993423" spans="68:68" customFormat="1">
      <c r="BP993423" s="90"/>
    </row>
    <row r="993424" spans="68:68" customFormat="1">
      <c r="BP993424" s="90"/>
    </row>
    <row r="993425" spans="68:68" customFormat="1">
      <c r="BP993425" s="90"/>
    </row>
    <row r="993426" spans="68:68" customFormat="1">
      <c r="BP993426" s="90"/>
    </row>
    <row r="993427" spans="68:68" customFormat="1">
      <c r="BP993427" s="90"/>
    </row>
    <row r="993428" spans="68:68" customFormat="1">
      <c r="BP993428" s="90"/>
    </row>
    <row r="993429" spans="68:68" customFormat="1">
      <c r="BP993429" s="90"/>
    </row>
    <row r="993430" spans="68:68" customFormat="1">
      <c r="BP993430" s="90"/>
    </row>
    <row r="993431" spans="68:68" customFormat="1">
      <c r="BP993431" s="90"/>
    </row>
    <row r="993432" spans="68:68" customFormat="1">
      <c r="BP993432" s="90"/>
    </row>
    <row r="993433" spans="68:68" customFormat="1">
      <c r="BP993433" s="90"/>
    </row>
    <row r="993434" spans="68:68" customFormat="1">
      <c r="BP993434" s="90"/>
    </row>
    <row r="993435" spans="68:68" customFormat="1">
      <c r="BP993435" s="90"/>
    </row>
    <row r="993436" spans="68:68" customFormat="1">
      <c r="BP993436" s="90"/>
    </row>
    <row r="993437" spans="68:68" customFormat="1">
      <c r="BP993437" s="90"/>
    </row>
    <row r="993438" spans="68:68" customFormat="1">
      <c r="BP993438" s="90"/>
    </row>
    <row r="993439" spans="68:68" customFormat="1">
      <c r="BP993439" s="90"/>
    </row>
    <row r="993440" spans="68:68" customFormat="1">
      <c r="BP993440" s="90"/>
    </row>
    <row r="993441" spans="68:68" customFormat="1">
      <c r="BP993441" s="90"/>
    </row>
    <row r="993442" spans="68:68" customFormat="1">
      <c r="BP993442" s="90"/>
    </row>
    <row r="993443" spans="68:68" customFormat="1">
      <c r="BP993443" s="90"/>
    </row>
    <row r="993444" spans="68:68" customFormat="1">
      <c r="BP993444" s="90"/>
    </row>
    <row r="993445" spans="68:68" customFormat="1">
      <c r="BP993445" s="90"/>
    </row>
    <row r="993446" spans="68:68" customFormat="1">
      <c r="BP993446" s="90"/>
    </row>
    <row r="993447" spans="68:68" customFormat="1">
      <c r="BP993447" s="90"/>
    </row>
    <row r="993448" spans="68:68" customFormat="1">
      <c r="BP993448" s="90"/>
    </row>
    <row r="993449" spans="68:68" customFormat="1">
      <c r="BP993449" s="90"/>
    </row>
    <row r="993450" spans="68:68" customFormat="1">
      <c r="BP993450" s="90"/>
    </row>
    <row r="993451" spans="68:68" customFormat="1">
      <c r="BP993451" s="90"/>
    </row>
    <row r="993452" spans="68:68" customFormat="1">
      <c r="BP993452" s="90"/>
    </row>
    <row r="993453" spans="68:68" customFormat="1">
      <c r="BP993453" s="90"/>
    </row>
    <row r="993454" spans="68:68" customFormat="1">
      <c r="BP993454" s="90"/>
    </row>
    <row r="993455" spans="68:68" customFormat="1">
      <c r="BP993455" s="90"/>
    </row>
    <row r="993456" spans="68:68" customFormat="1">
      <c r="BP993456" s="90"/>
    </row>
    <row r="993457" spans="68:68" customFormat="1">
      <c r="BP993457" s="90"/>
    </row>
    <row r="993458" spans="68:68" customFormat="1">
      <c r="BP993458" s="90"/>
    </row>
    <row r="993459" spans="68:68" customFormat="1">
      <c r="BP993459" s="90"/>
    </row>
    <row r="993460" spans="68:68" customFormat="1">
      <c r="BP993460" s="90"/>
    </row>
    <row r="993461" spans="68:68" customFormat="1">
      <c r="BP993461" s="90"/>
    </row>
    <row r="993462" spans="68:68" customFormat="1">
      <c r="BP993462" s="90"/>
    </row>
    <row r="993463" spans="68:68" customFormat="1">
      <c r="BP993463" s="90"/>
    </row>
    <row r="993464" spans="68:68" customFormat="1">
      <c r="BP993464" s="90"/>
    </row>
    <row r="993465" spans="68:68" customFormat="1">
      <c r="BP993465" s="90"/>
    </row>
    <row r="993466" spans="68:68" customFormat="1">
      <c r="BP993466" s="90"/>
    </row>
    <row r="993467" spans="68:68" customFormat="1">
      <c r="BP993467" s="90"/>
    </row>
    <row r="993468" spans="68:68" customFormat="1">
      <c r="BP993468" s="90"/>
    </row>
    <row r="993469" spans="68:68" customFormat="1">
      <c r="BP993469" s="90"/>
    </row>
    <row r="993470" spans="68:68" customFormat="1">
      <c r="BP993470" s="90"/>
    </row>
    <row r="993471" spans="68:68" customFormat="1">
      <c r="BP993471" s="90"/>
    </row>
    <row r="993472" spans="68:68" customFormat="1">
      <c r="BP993472" s="90"/>
    </row>
    <row r="993473" spans="68:68" customFormat="1">
      <c r="BP993473" s="90"/>
    </row>
    <row r="993474" spans="68:68" customFormat="1">
      <c r="BP993474" s="90"/>
    </row>
    <row r="993475" spans="68:68" customFormat="1">
      <c r="BP993475" s="90"/>
    </row>
    <row r="993476" spans="68:68" customFormat="1">
      <c r="BP993476" s="90"/>
    </row>
    <row r="993477" spans="68:68" customFormat="1">
      <c r="BP993477" s="90"/>
    </row>
    <row r="993478" spans="68:68" customFormat="1">
      <c r="BP993478" s="90"/>
    </row>
    <row r="993479" spans="68:68" customFormat="1">
      <c r="BP993479" s="90"/>
    </row>
    <row r="993480" spans="68:68" customFormat="1">
      <c r="BP993480" s="90"/>
    </row>
    <row r="993481" spans="68:68" customFormat="1">
      <c r="BP993481" s="90"/>
    </row>
    <row r="993482" spans="68:68" customFormat="1">
      <c r="BP993482" s="90"/>
    </row>
    <row r="993483" spans="68:68" customFormat="1">
      <c r="BP993483" s="90"/>
    </row>
    <row r="993484" spans="68:68" customFormat="1">
      <c r="BP993484" s="90"/>
    </row>
    <row r="993485" spans="68:68" customFormat="1">
      <c r="BP993485" s="90"/>
    </row>
    <row r="993486" spans="68:68" customFormat="1">
      <c r="BP993486" s="90"/>
    </row>
    <row r="993487" spans="68:68" customFormat="1">
      <c r="BP993487" s="90"/>
    </row>
    <row r="993488" spans="68:68" customFormat="1">
      <c r="BP993488" s="90"/>
    </row>
    <row r="993489" spans="68:68" customFormat="1">
      <c r="BP993489" s="90"/>
    </row>
    <row r="993490" spans="68:68" customFormat="1">
      <c r="BP993490" s="90"/>
    </row>
    <row r="993491" spans="68:68" customFormat="1">
      <c r="BP993491" s="90"/>
    </row>
    <row r="993492" spans="68:68" customFormat="1">
      <c r="BP993492" s="90"/>
    </row>
    <row r="993493" spans="68:68" customFormat="1">
      <c r="BP993493" s="90"/>
    </row>
    <row r="993494" spans="68:68" customFormat="1">
      <c r="BP993494" s="90"/>
    </row>
    <row r="993495" spans="68:68" customFormat="1">
      <c r="BP993495" s="90"/>
    </row>
    <row r="993496" spans="68:68" customFormat="1">
      <c r="BP993496" s="90"/>
    </row>
    <row r="993497" spans="68:68" customFormat="1">
      <c r="BP993497" s="90"/>
    </row>
    <row r="993498" spans="68:68" customFormat="1">
      <c r="BP993498" s="90"/>
    </row>
    <row r="993499" spans="68:68" customFormat="1">
      <c r="BP993499" s="90"/>
    </row>
    <row r="993500" spans="68:68" customFormat="1">
      <c r="BP993500" s="90"/>
    </row>
    <row r="993501" spans="68:68" customFormat="1">
      <c r="BP993501" s="90"/>
    </row>
    <row r="993502" spans="68:68" customFormat="1">
      <c r="BP993502" s="90"/>
    </row>
    <row r="993503" spans="68:68" customFormat="1">
      <c r="BP993503" s="90"/>
    </row>
    <row r="993504" spans="68:68" customFormat="1">
      <c r="BP993504" s="90"/>
    </row>
    <row r="993505" spans="68:68" customFormat="1">
      <c r="BP993505" s="90"/>
    </row>
    <row r="993506" spans="68:68" customFormat="1">
      <c r="BP993506" s="90"/>
    </row>
    <row r="993507" spans="68:68" customFormat="1">
      <c r="BP993507" s="90"/>
    </row>
    <row r="993508" spans="68:68" customFormat="1">
      <c r="BP993508" s="90"/>
    </row>
    <row r="993509" spans="68:68" customFormat="1">
      <c r="BP993509" s="90"/>
    </row>
    <row r="993510" spans="68:68" customFormat="1">
      <c r="BP993510" s="90"/>
    </row>
    <row r="993511" spans="68:68" customFormat="1">
      <c r="BP993511" s="90"/>
    </row>
    <row r="993512" spans="68:68" customFormat="1">
      <c r="BP993512" s="90"/>
    </row>
    <row r="993513" spans="68:68" customFormat="1">
      <c r="BP993513" s="90"/>
    </row>
    <row r="993514" spans="68:68" customFormat="1">
      <c r="BP993514" s="90"/>
    </row>
    <row r="993515" spans="68:68" customFormat="1">
      <c r="BP993515" s="90"/>
    </row>
    <row r="993516" spans="68:68" customFormat="1">
      <c r="BP993516" s="90"/>
    </row>
    <row r="993517" spans="68:68" customFormat="1">
      <c r="BP993517" s="90"/>
    </row>
    <row r="993518" spans="68:68" customFormat="1">
      <c r="BP993518" s="90"/>
    </row>
    <row r="993519" spans="68:68" customFormat="1">
      <c r="BP993519" s="90"/>
    </row>
    <row r="993520" spans="68:68" customFormat="1">
      <c r="BP993520" s="90"/>
    </row>
    <row r="993521" spans="68:68" customFormat="1">
      <c r="BP993521" s="90"/>
    </row>
    <row r="993522" spans="68:68" customFormat="1">
      <c r="BP993522" s="90"/>
    </row>
    <row r="993523" spans="68:68" customFormat="1">
      <c r="BP993523" s="90"/>
    </row>
    <row r="993524" spans="68:68" customFormat="1">
      <c r="BP993524" s="90"/>
    </row>
    <row r="993525" spans="68:68" customFormat="1">
      <c r="BP993525" s="90"/>
    </row>
    <row r="993526" spans="68:68" customFormat="1">
      <c r="BP993526" s="90"/>
    </row>
    <row r="993527" spans="68:68" customFormat="1">
      <c r="BP993527" s="90"/>
    </row>
    <row r="993528" spans="68:68" customFormat="1">
      <c r="BP993528" s="90"/>
    </row>
    <row r="993529" spans="68:68" customFormat="1">
      <c r="BP993529" s="90"/>
    </row>
    <row r="993530" spans="68:68" customFormat="1">
      <c r="BP993530" s="90"/>
    </row>
    <row r="993531" spans="68:68" customFormat="1">
      <c r="BP993531" s="90"/>
    </row>
    <row r="993532" spans="68:68" customFormat="1">
      <c r="BP993532" s="90"/>
    </row>
    <row r="993533" spans="68:68" customFormat="1">
      <c r="BP993533" s="90"/>
    </row>
    <row r="993534" spans="68:68" customFormat="1">
      <c r="BP993534" s="90"/>
    </row>
    <row r="993535" spans="68:68" customFormat="1">
      <c r="BP993535" s="90"/>
    </row>
    <row r="993536" spans="68:68" customFormat="1">
      <c r="BP993536" s="90"/>
    </row>
    <row r="993537" spans="68:68" customFormat="1">
      <c r="BP993537" s="90"/>
    </row>
    <row r="993538" spans="68:68" customFormat="1">
      <c r="BP993538" s="90"/>
    </row>
    <row r="993539" spans="68:68" customFormat="1">
      <c r="BP993539" s="90"/>
    </row>
    <row r="993540" spans="68:68" customFormat="1">
      <c r="BP993540" s="90"/>
    </row>
    <row r="993541" spans="68:68" customFormat="1">
      <c r="BP993541" s="90"/>
    </row>
    <row r="993542" spans="68:68" customFormat="1">
      <c r="BP993542" s="90"/>
    </row>
    <row r="993543" spans="68:68" customFormat="1">
      <c r="BP993543" s="90"/>
    </row>
    <row r="993544" spans="68:68" customFormat="1">
      <c r="BP993544" s="90"/>
    </row>
    <row r="993545" spans="68:68" customFormat="1">
      <c r="BP993545" s="90"/>
    </row>
    <row r="993546" spans="68:68" customFormat="1">
      <c r="BP993546" s="90"/>
    </row>
    <row r="993547" spans="68:68" customFormat="1">
      <c r="BP993547" s="90"/>
    </row>
    <row r="993548" spans="68:68" customFormat="1">
      <c r="BP993548" s="90"/>
    </row>
    <row r="993549" spans="68:68" customFormat="1">
      <c r="BP993549" s="90"/>
    </row>
    <row r="993550" spans="68:68" customFormat="1">
      <c r="BP993550" s="90"/>
    </row>
    <row r="993551" spans="68:68" customFormat="1">
      <c r="BP993551" s="90"/>
    </row>
    <row r="993552" spans="68:68" customFormat="1">
      <c r="BP993552" s="90"/>
    </row>
    <row r="993553" spans="68:68" customFormat="1">
      <c r="BP993553" s="90"/>
    </row>
    <row r="993554" spans="68:68" customFormat="1">
      <c r="BP993554" s="90"/>
    </row>
    <row r="993555" spans="68:68" customFormat="1">
      <c r="BP993555" s="90"/>
    </row>
    <row r="993556" spans="68:68" customFormat="1">
      <c r="BP993556" s="90"/>
    </row>
    <row r="993557" spans="68:68" customFormat="1">
      <c r="BP993557" s="90"/>
    </row>
    <row r="993558" spans="68:68" customFormat="1">
      <c r="BP993558" s="90"/>
    </row>
    <row r="993559" spans="68:68" customFormat="1">
      <c r="BP993559" s="90"/>
    </row>
    <row r="993560" spans="68:68" customFormat="1">
      <c r="BP993560" s="90"/>
    </row>
    <row r="993561" spans="68:68" customFormat="1">
      <c r="BP993561" s="90"/>
    </row>
    <row r="993562" spans="68:68" customFormat="1">
      <c r="BP993562" s="90"/>
    </row>
    <row r="993563" spans="68:68" customFormat="1">
      <c r="BP993563" s="90"/>
    </row>
    <row r="993564" spans="68:68" customFormat="1">
      <c r="BP993564" s="90"/>
    </row>
    <row r="993565" spans="68:68" customFormat="1">
      <c r="BP993565" s="90"/>
    </row>
    <row r="993566" spans="68:68" customFormat="1">
      <c r="BP993566" s="90"/>
    </row>
    <row r="993567" spans="68:68" customFormat="1">
      <c r="BP993567" s="90"/>
    </row>
    <row r="993568" spans="68:68" customFormat="1">
      <c r="BP993568" s="90"/>
    </row>
    <row r="993569" spans="68:68" customFormat="1">
      <c r="BP993569" s="90"/>
    </row>
    <row r="993570" spans="68:68" customFormat="1">
      <c r="BP993570" s="90"/>
    </row>
    <row r="993571" spans="68:68" customFormat="1">
      <c r="BP993571" s="90"/>
    </row>
    <row r="993572" spans="68:68" customFormat="1">
      <c r="BP993572" s="90"/>
    </row>
    <row r="993573" spans="68:68" customFormat="1">
      <c r="BP993573" s="90"/>
    </row>
    <row r="993574" spans="68:68" customFormat="1">
      <c r="BP993574" s="90"/>
    </row>
    <row r="993575" spans="68:68" customFormat="1">
      <c r="BP993575" s="90"/>
    </row>
    <row r="993576" spans="68:68" customFormat="1">
      <c r="BP993576" s="90"/>
    </row>
    <row r="993577" spans="68:68" customFormat="1">
      <c r="BP993577" s="90"/>
    </row>
    <row r="993578" spans="68:68" customFormat="1">
      <c r="BP993578" s="90"/>
    </row>
    <row r="993579" spans="68:68" customFormat="1">
      <c r="BP993579" s="90"/>
    </row>
    <row r="993580" spans="68:68" customFormat="1">
      <c r="BP993580" s="90"/>
    </row>
    <row r="993581" spans="68:68" customFormat="1">
      <c r="BP993581" s="90"/>
    </row>
    <row r="993582" spans="68:68" customFormat="1">
      <c r="BP993582" s="90"/>
    </row>
    <row r="993583" spans="68:68" customFormat="1">
      <c r="BP993583" s="90"/>
    </row>
    <row r="993584" spans="68:68" customFormat="1">
      <c r="BP993584" s="90"/>
    </row>
    <row r="993585" spans="68:68" customFormat="1">
      <c r="BP993585" s="90"/>
    </row>
    <row r="993586" spans="68:68" customFormat="1">
      <c r="BP993586" s="90"/>
    </row>
    <row r="993587" spans="68:68" customFormat="1">
      <c r="BP993587" s="90"/>
    </row>
    <row r="993588" spans="68:68" customFormat="1">
      <c r="BP993588" s="90"/>
    </row>
    <row r="993589" spans="68:68" customFormat="1">
      <c r="BP993589" s="90"/>
    </row>
    <row r="993590" spans="68:68" customFormat="1">
      <c r="BP993590" s="90"/>
    </row>
    <row r="993591" spans="68:68" customFormat="1">
      <c r="BP993591" s="90"/>
    </row>
    <row r="993592" spans="68:68" customFormat="1">
      <c r="BP993592" s="90"/>
    </row>
    <row r="993593" spans="68:68" customFormat="1">
      <c r="BP993593" s="90"/>
    </row>
    <row r="993594" spans="68:68" customFormat="1">
      <c r="BP993594" s="90"/>
    </row>
    <row r="993595" spans="68:68" customFormat="1">
      <c r="BP993595" s="90"/>
    </row>
    <row r="993596" spans="68:68" customFormat="1">
      <c r="BP993596" s="90"/>
    </row>
    <row r="993597" spans="68:68" customFormat="1">
      <c r="BP993597" s="90"/>
    </row>
    <row r="993598" spans="68:68" customFormat="1">
      <c r="BP993598" s="90"/>
    </row>
    <row r="993599" spans="68:68" customFormat="1">
      <c r="BP993599" s="90"/>
    </row>
    <row r="993600" spans="68:68" customFormat="1">
      <c r="BP993600" s="90"/>
    </row>
    <row r="993601" spans="68:68" customFormat="1">
      <c r="BP993601" s="90"/>
    </row>
    <row r="993602" spans="68:68" customFormat="1">
      <c r="BP993602" s="90"/>
    </row>
    <row r="993603" spans="68:68" customFormat="1">
      <c r="BP993603" s="90"/>
    </row>
    <row r="993604" spans="68:68" customFormat="1">
      <c r="BP993604" s="90"/>
    </row>
    <row r="993605" spans="68:68" customFormat="1">
      <c r="BP993605" s="90"/>
    </row>
    <row r="993606" spans="68:68" customFormat="1">
      <c r="BP993606" s="90"/>
    </row>
    <row r="993607" spans="68:68" customFormat="1">
      <c r="BP993607" s="90"/>
    </row>
    <row r="993608" spans="68:68" customFormat="1">
      <c r="BP993608" s="90"/>
    </row>
    <row r="993609" spans="68:68" customFormat="1">
      <c r="BP993609" s="90"/>
    </row>
    <row r="993610" spans="68:68" customFormat="1">
      <c r="BP993610" s="90"/>
    </row>
    <row r="993611" spans="68:68" customFormat="1">
      <c r="BP993611" s="90"/>
    </row>
    <row r="993612" spans="68:68" customFormat="1">
      <c r="BP993612" s="90"/>
    </row>
    <row r="993613" spans="68:68" customFormat="1">
      <c r="BP993613" s="90"/>
    </row>
    <row r="993614" spans="68:68" customFormat="1">
      <c r="BP993614" s="90"/>
    </row>
    <row r="993615" spans="68:68" customFormat="1">
      <c r="BP993615" s="90"/>
    </row>
    <row r="993616" spans="68:68" customFormat="1">
      <c r="BP993616" s="90"/>
    </row>
    <row r="993617" spans="68:68" customFormat="1">
      <c r="BP993617" s="90"/>
    </row>
    <row r="993618" spans="68:68" customFormat="1">
      <c r="BP993618" s="90"/>
    </row>
    <row r="993619" spans="68:68" customFormat="1">
      <c r="BP993619" s="90"/>
    </row>
    <row r="993620" spans="68:68" customFormat="1">
      <c r="BP993620" s="90"/>
    </row>
    <row r="993621" spans="68:68" customFormat="1">
      <c r="BP993621" s="90"/>
    </row>
    <row r="993622" spans="68:68" customFormat="1">
      <c r="BP993622" s="90"/>
    </row>
    <row r="993623" spans="68:68" customFormat="1">
      <c r="BP993623" s="90"/>
    </row>
    <row r="993624" spans="68:68" customFormat="1">
      <c r="BP993624" s="90"/>
    </row>
    <row r="993625" spans="68:68" customFormat="1">
      <c r="BP993625" s="90"/>
    </row>
    <row r="993626" spans="68:68" customFormat="1">
      <c r="BP993626" s="90"/>
    </row>
    <row r="993627" spans="68:68" customFormat="1">
      <c r="BP993627" s="90"/>
    </row>
    <row r="993628" spans="68:68" customFormat="1">
      <c r="BP993628" s="90"/>
    </row>
    <row r="993629" spans="68:68" customFormat="1">
      <c r="BP993629" s="90"/>
    </row>
    <row r="993630" spans="68:68" customFormat="1">
      <c r="BP993630" s="90"/>
    </row>
    <row r="993631" spans="68:68" customFormat="1">
      <c r="BP993631" s="90"/>
    </row>
    <row r="993632" spans="68:68" customFormat="1">
      <c r="BP993632" s="90"/>
    </row>
    <row r="993633" spans="68:68" customFormat="1">
      <c r="BP993633" s="90"/>
    </row>
    <row r="993634" spans="68:68" customFormat="1">
      <c r="BP993634" s="90"/>
    </row>
    <row r="993635" spans="68:68" customFormat="1">
      <c r="BP993635" s="90"/>
    </row>
    <row r="993636" spans="68:68" customFormat="1">
      <c r="BP993636" s="90"/>
    </row>
    <row r="993637" spans="68:68" customFormat="1">
      <c r="BP993637" s="90"/>
    </row>
    <row r="993638" spans="68:68" customFormat="1">
      <c r="BP993638" s="90"/>
    </row>
    <row r="993639" spans="68:68" customFormat="1">
      <c r="BP993639" s="90"/>
    </row>
    <row r="993640" spans="68:68" customFormat="1">
      <c r="BP993640" s="90"/>
    </row>
    <row r="993641" spans="68:68" customFormat="1">
      <c r="BP993641" s="90"/>
    </row>
    <row r="993642" spans="68:68" customFormat="1">
      <c r="BP993642" s="90"/>
    </row>
    <row r="993643" spans="68:68" customFormat="1">
      <c r="BP993643" s="90"/>
    </row>
    <row r="993644" spans="68:68" customFormat="1">
      <c r="BP993644" s="90"/>
    </row>
    <row r="993645" spans="68:68" customFormat="1">
      <c r="BP993645" s="90"/>
    </row>
    <row r="993646" spans="68:68" customFormat="1">
      <c r="BP993646" s="90"/>
    </row>
    <row r="993647" spans="68:68" customFormat="1">
      <c r="BP993647" s="90"/>
    </row>
    <row r="993648" spans="68:68" customFormat="1">
      <c r="BP993648" s="90"/>
    </row>
    <row r="993649" spans="68:68" customFormat="1">
      <c r="BP993649" s="90"/>
    </row>
    <row r="993650" spans="68:68" customFormat="1">
      <c r="BP993650" s="90"/>
    </row>
    <row r="993651" spans="68:68" customFormat="1">
      <c r="BP993651" s="90"/>
    </row>
    <row r="993652" spans="68:68" customFormat="1">
      <c r="BP993652" s="90"/>
    </row>
    <row r="993653" spans="68:68" customFormat="1">
      <c r="BP993653" s="90"/>
    </row>
    <row r="993654" spans="68:68" customFormat="1">
      <c r="BP993654" s="90"/>
    </row>
    <row r="993655" spans="68:68" customFormat="1">
      <c r="BP993655" s="90"/>
    </row>
    <row r="993656" spans="68:68" customFormat="1">
      <c r="BP993656" s="90"/>
    </row>
    <row r="993657" spans="68:68" customFormat="1">
      <c r="BP993657" s="90"/>
    </row>
    <row r="993658" spans="68:68" customFormat="1">
      <c r="BP993658" s="90"/>
    </row>
    <row r="993659" spans="68:68" customFormat="1">
      <c r="BP993659" s="90"/>
    </row>
    <row r="993660" spans="68:68" customFormat="1">
      <c r="BP993660" s="90"/>
    </row>
    <row r="993661" spans="68:68" customFormat="1">
      <c r="BP993661" s="90"/>
    </row>
    <row r="993662" spans="68:68" customFormat="1">
      <c r="BP993662" s="90"/>
    </row>
    <row r="993663" spans="68:68" customFormat="1">
      <c r="BP993663" s="90"/>
    </row>
    <row r="993664" spans="68:68" customFormat="1">
      <c r="BP993664" s="90"/>
    </row>
    <row r="993665" spans="68:68" customFormat="1">
      <c r="BP993665" s="90"/>
    </row>
    <row r="993666" spans="68:68" customFormat="1">
      <c r="BP993666" s="90"/>
    </row>
    <row r="993667" spans="68:68" customFormat="1">
      <c r="BP993667" s="90"/>
    </row>
    <row r="993668" spans="68:68" customFormat="1">
      <c r="BP993668" s="90"/>
    </row>
    <row r="993669" spans="68:68" customFormat="1">
      <c r="BP993669" s="90"/>
    </row>
    <row r="993670" spans="68:68" customFormat="1">
      <c r="BP993670" s="90"/>
    </row>
    <row r="993671" spans="68:68" customFormat="1">
      <c r="BP993671" s="90"/>
    </row>
    <row r="993672" spans="68:68" customFormat="1">
      <c r="BP993672" s="90"/>
    </row>
    <row r="993673" spans="68:68" customFormat="1">
      <c r="BP993673" s="90"/>
    </row>
    <row r="993674" spans="68:68" customFormat="1">
      <c r="BP993674" s="90"/>
    </row>
    <row r="993675" spans="68:68" customFormat="1">
      <c r="BP993675" s="90"/>
    </row>
    <row r="993676" spans="68:68" customFormat="1">
      <c r="BP993676" s="90"/>
    </row>
    <row r="993677" spans="68:68" customFormat="1">
      <c r="BP993677" s="90"/>
    </row>
    <row r="993678" spans="68:68" customFormat="1">
      <c r="BP993678" s="90"/>
    </row>
    <row r="993679" spans="68:68" customFormat="1">
      <c r="BP993679" s="90"/>
    </row>
    <row r="993680" spans="68:68" customFormat="1">
      <c r="BP993680" s="90"/>
    </row>
    <row r="993681" spans="68:68" customFormat="1">
      <c r="BP993681" s="90"/>
    </row>
    <row r="993682" spans="68:68" customFormat="1">
      <c r="BP993682" s="90"/>
    </row>
    <row r="993683" spans="68:68" customFormat="1">
      <c r="BP993683" s="90"/>
    </row>
    <row r="993684" spans="68:68" customFormat="1">
      <c r="BP993684" s="90"/>
    </row>
    <row r="993685" spans="68:68" customFormat="1">
      <c r="BP993685" s="90"/>
    </row>
    <row r="993686" spans="68:68" customFormat="1">
      <c r="BP993686" s="90"/>
    </row>
    <row r="993687" spans="68:68" customFormat="1">
      <c r="BP993687" s="90"/>
    </row>
    <row r="993688" spans="68:68" customFormat="1">
      <c r="BP993688" s="90"/>
    </row>
    <row r="993689" spans="68:68" customFormat="1">
      <c r="BP993689" s="90"/>
    </row>
    <row r="993690" spans="68:68" customFormat="1">
      <c r="BP993690" s="90"/>
    </row>
    <row r="993691" spans="68:68" customFormat="1">
      <c r="BP993691" s="90"/>
    </row>
    <row r="993692" spans="68:68" customFormat="1">
      <c r="BP993692" s="90"/>
    </row>
    <row r="993693" spans="68:68" customFormat="1">
      <c r="BP993693" s="90"/>
    </row>
    <row r="993694" spans="68:68" customFormat="1">
      <c r="BP993694" s="90"/>
    </row>
    <row r="993695" spans="68:68" customFormat="1">
      <c r="BP993695" s="90"/>
    </row>
    <row r="993696" spans="68:68" customFormat="1">
      <c r="BP993696" s="90"/>
    </row>
    <row r="993697" spans="68:68" customFormat="1">
      <c r="BP993697" s="90"/>
    </row>
    <row r="993698" spans="68:68" customFormat="1">
      <c r="BP993698" s="90"/>
    </row>
    <row r="993699" spans="68:68" customFormat="1">
      <c r="BP993699" s="90"/>
    </row>
    <row r="993700" spans="68:68" customFormat="1">
      <c r="BP993700" s="90"/>
    </row>
    <row r="993701" spans="68:68" customFormat="1">
      <c r="BP993701" s="90"/>
    </row>
    <row r="993702" spans="68:68" customFormat="1">
      <c r="BP993702" s="90"/>
    </row>
    <row r="993703" spans="68:68" customFormat="1">
      <c r="BP993703" s="90"/>
    </row>
    <row r="993704" spans="68:68" customFormat="1">
      <c r="BP993704" s="90"/>
    </row>
    <row r="993705" spans="68:68" customFormat="1">
      <c r="BP993705" s="90"/>
    </row>
    <row r="993706" spans="68:68" customFormat="1">
      <c r="BP993706" s="90"/>
    </row>
    <row r="993707" spans="68:68" customFormat="1">
      <c r="BP993707" s="90"/>
    </row>
    <row r="993708" spans="68:68" customFormat="1">
      <c r="BP993708" s="90"/>
    </row>
    <row r="993709" spans="68:68" customFormat="1">
      <c r="BP993709" s="90"/>
    </row>
    <row r="993710" spans="68:68" customFormat="1">
      <c r="BP993710" s="90"/>
    </row>
    <row r="993711" spans="68:68" customFormat="1">
      <c r="BP993711" s="90"/>
    </row>
    <row r="993712" spans="68:68" customFormat="1">
      <c r="BP993712" s="90"/>
    </row>
    <row r="993713" spans="68:68" customFormat="1">
      <c r="BP993713" s="90"/>
    </row>
    <row r="993714" spans="68:68" customFormat="1">
      <c r="BP993714" s="90"/>
    </row>
    <row r="993715" spans="68:68" customFormat="1">
      <c r="BP993715" s="90"/>
    </row>
    <row r="993716" spans="68:68" customFormat="1">
      <c r="BP993716" s="90"/>
    </row>
    <row r="993717" spans="68:68" customFormat="1">
      <c r="BP993717" s="90"/>
    </row>
    <row r="993718" spans="68:68" customFormat="1">
      <c r="BP993718" s="90"/>
    </row>
    <row r="993719" spans="68:68" customFormat="1">
      <c r="BP993719" s="90"/>
    </row>
    <row r="993720" spans="68:68" customFormat="1">
      <c r="BP993720" s="90"/>
    </row>
    <row r="993721" spans="68:68" customFormat="1">
      <c r="BP993721" s="90"/>
    </row>
    <row r="993722" spans="68:68" customFormat="1">
      <c r="BP993722" s="90"/>
    </row>
    <row r="993723" spans="68:68" customFormat="1">
      <c r="BP993723" s="90"/>
    </row>
    <row r="993724" spans="68:68" customFormat="1">
      <c r="BP993724" s="90"/>
    </row>
    <row r="993725" spans="68:68" customFormat="1">
      <c r="BP993725" s="90"/>
    </row>
    <row r="993726" spans="68:68" customFormat="1">
      <c r="BP993726" s="90"/>
    </row>
    <row r="993727" spans="68:68" customFormat="1">
      <c r="BP993727" s="90"/>
    </row>
    <row r="993728" spans="68:68" customFormat="1">
      <c r="BP993728" s="90"/>
    </row>
    <row r="993729" spans="68:68" customFormat="1">
      <c r="BP993729" s="90"/>
    </row>
    <row r="993730" spans="68:68" customFormat="1">
      <c r="BP993730" s="90"/>
    </row>
    <row r="993731" spans="68:68" customFormat="1">
      <c r="BP993731" s="90"/>
    </row>
    <row r="993732" spans="68:68" customFormat="1">
      <c r="BP993732" s="90"/>
    </row>
    <row r="993733" spans="68:68" customFormat="1">
      <c r="BP993733" s="90"/>
    </row>
    <row r="993734" spans="68:68" customFormat="1">
      <c r="BP993734" s="90"/>
    </row>
    <row r="993735" spans="68:68" customFormat="1">
      <c r="BP993735" s="90"/>
    </row>
    <row r="993736" spans="68:68" customFormat="1">
      <c r="BP993736" s="90"/>
    </row>
    <row r="993737" spans="68:68" customFormat="1">
      <c r="BP993737" s="90"/>
    </row>
    <row r="993738" spans="68:68" customFormat="1">
      <c r="BP993738" s="90"/>
    </row>
    <row r="993739" spans="68:68" customFormat="1">
      <c r="BP993739" s="90"/>
    </row>
    <row r="993740" spans="68:68" customFormat="1">
      <c r="BP993740" s="90"/>
    </row>
    <row r="993741" spans="68:68" customFormat="1">
      <c r="BP993741" s="90"/>
    </row>
    <row r="993742" spans="68:68" customFormat="1">
      <c r="BP993742" s="90"/>
    </row>
    <row r="993743" spans="68:68" customFormat="1">
      <c r="BP993743" s="90"/>
    </row>
    <row r="993744" spans="68:68" customFormat="1">
      <c r="BP993744" s="90"/>
    </row>
    <row r="993745" spans="68:68" customFormat="1">
      <c r="BP993745" s="90"/>
    </row>
    <row r="993746" spans="68:68" customFormat="1">
      <c r="BP993746" s="90"/>
    </row>
    <row r="993747" spans="68:68" customFormat="1">
      <c r="BP993747" s="90"/>
    </row>
    <row r="993748" spans="68:68" customFormat="1">
      <c r="BP993748" s="90"/>
    </row>
    <row r="993749" spans="68:68" customFormat="1">
      <c r="BP993749" s="90"/>
    </row>
    <row r="993750" spans="68:68" customFormat="1">
      <c r="BP993750" s="90"/>
    </row>
    <row r="993751" spans="68:68" customFormat="1">
      <c r="BP993751" s="90"/>
    </row>
    <row r="993752" spans="68:68" customFormat="1">
      <c r="BP993752" s="90"/>
    </row>
    <row r="993753" spans="68:68" customFormat="1">
      <c r="BP993753" s="90"/>
    </row>
    <row r="993754" spans="68:68" customFormat="1">
      <c r="BP993754" s="90"/>
    </row>
    <row r="993755" spans="68:68" customFormat="1">
      <c r="BP993755" s="90"/>
    </row>
    <row r="993756" spans="68:68" customFormat="1">
      <c r="BP993756" s="90"/>
    </row>
    <row r="993757" spans="68:68" customFormat="1">
      <c r="BP993757" s="90"/>
    </row>
    <row r="993758" spans="68:68" customFormat="1">
      <c r="BP993758" s="90"/>
    </row>
    <row r="993759" spans="68:68" customFormat="1">
      <c r="BP993759" s="90"/>
    </row>
    <row r="993760" spans="68:68" customFormat="1">
      <c r="BP993760" s="90"/>
    </row>
    <row r="993761" spans="68:68" customFormat="1">
      <c r="BP993761" s="90"/>
    </row>
    <row r="993762" spans="68:68" customFormat="1">
      <c r="BP993762" s="90"/>
    </row>
    <row r="993763" spans="68:68" customFormat="1">
      <c r="BP993763" s="90"/>
    </row>
    <row r="993764" spans="68:68" customFormat="1">
      <c r="BP993764" s="90"/>
    </row>
    <row r="993765" spans="68:68" customFormat="1">
      <c r="BP993765" s="90"/>
    </row>
    <row r="993766" spans="68:68" customFormat="1">
      <c r="BP993766" s="90"/>
    </row>
    <row r="993767" spans="68:68" customFormat="1">
      <c r="BP993767" s="90"/>
    </row>
    <row r="993768" spans="68:68" customFormat="1">
      <c r="BP993768" s="90"/>
    </row>
    <row r="993769" spans="68:68" customFormat="1">
      <c r="BP993769" s="90"/>
    </row>
    <row r="993770" spans="68:68" customFormat="1">
      <c r="BP993770" s="90"/>
    </row>
    <row r="993771" spans="68:68" customFormat="1">
      <c r="BP993771" s="90"/>
    </row>
    <row r="993772" spans="68:68" customFormat="1">
      <c r="BP993772" s="90"/>
    </row>
    <row r="993773" spans="68:68" customFormat="1">
      <c r="BP993773" s="90"/>
    </row>
    <row r="993774" spans="68:68" customFormat="1">
      <c r="BP993774" s="90"/>
    </row>
    <row r="993775" spans="68:68" customFormat="1">
      <c r="BP993775" s="90"/>
    </row>
    <row r="993776" spans="68:68" customFormat="1">
      <c r="BP993776" s="90"/>
    </row>
    <row r="993777" spans="68:68" customFormat="1">
      <c r="BP993777" s="90"/>
    </row>
    <row r="993778" spans="68:68" customFormat="1">
      <c r="BP993778" s="90"/>
    </row>
    <row r="993779" spans="68:68" customFormat="1">
      <c r="BP993779" s="90"/>
    </row>
    <row r="993780" spans="68:68" customFormat="1">
      <c r="BP993780" s="90"/>
    </row>
    <row r="993781" spans="68:68" customFormat="1">
      <c r="BP993781" s="90"/>
    </row>
    <row r="993782" spans="68:68" customFormat="1">
      <c r="BP993782" s="90"/>
    </row>
    <row r="993783" spans="68:68" customFormat="1">
      <c r="BP993783" s="90"/>
    </row>
    <row r="993784" spans="68:68" customFormat="1">
      <c r="BP993784" s="90"/>
    </row>
    <row r="993785" spans="68:68" customFormat="1">
      <c r="BP993785" s="90"/>
    </row>
    <row r="993786" spans="68:68" customFormat="1">
      <c r="BP993786" s="90"/>
    </row>
    <row r="993787" spans="68:68" customFormat="1">
      <c r="BP993787" s="90"/>
    </row>
    <row r="993788" spans="68:68" customFormat="1">
      <c r="BP993788" s="90"/>
    </row>
    <row r="993789" spans="68:68" customFormat="1">
      <c r="BP993789" s="90"/>
    </row>
    <row r="993790" spans="68:68" customFormat="1">
      <c r="BP993790" s="90"/>
    </row>
    <row r="993791" spans="68:68" customFormat="1">
      <c r="BP993791" s="90"/>
    </row>
    <row r="993792" spans="68:68" customFormat="1">
      <c r="BP993792" s="90"/>
    </row>
    <row r="993793" spans="68:68" customFormat="1">
      <c r="BP993793" s="90"/>
    </row>
    <row r="993794" spans="68:68" customFormat="1">
      <c r="BP993794" s="90"/>
    </row>
    <row r="993795" spans="68:68" customFormat="1">
      <c r="BP993795" s="90"/>
    </row>
    <row r="993796" spans="68:68" customFormat="1">
      <c r="BP993796" s="90"/>
    </row>
    <row r="993797" spans="68:68" customFormat="1">
      <c r="BP993797" s="90"/>
    </row>
    <row r="993798" spans="68:68" customFormat="1">
      <c r="BP993798" s="90"/>
    </row>
    <row r="993799" spans="68:68" customFormat="1">
      <c r="BP993799" s="90"/>
    </row>
    <row r="993800" spans="68:68" customFormat="1">
      <c r="BP993800" s="90"/>
    </row>
    <row r="993801" spans="68:68" customFormat="1">
      <c r="BP993801" s="90"/>
    </row>
    <row r="993802" spans="68:68" customFormat="1">
      <c r="BP993802" s="90"/>
    </row>
    <row r="993803" spans="68:68" customFormat="1">
      <c r="BP993803" s="90"/>
    </row>
    <row r="993804" spans="68:68" customFormat="1">
      <c r="BP993804" s="90"/>
    </row>
    <row r="993805" spans="68:68" customFormat="1">
      <c r="BP993805" s="90"/>
    </row>
    <row r="993806" spans="68:68" customFormat="1">
      <c r="BP993806" s="90"/>
    </row>
    <row r="993807" spans="68:68" customFormat="1">
      <c r="BP993807" s="90"/>
    </row>
    <row r="993808" spans="68:68" customFormat="1">
      <c r="BP993808" s="90"/>
    </row>
    <row r="993809" spans="68:68" customFormat="1">
      <c r="BP993809" s="90"/>
    </row>
    <row r="993810" spans="68:68" customFormat="1">
      <c r="BP993810" s="90"/>
    </row>
    <row r="993811" spans="68:68" customFormat="1">
      <c r="BP993811" s="90"/>
    </row>
    <row r="993812" spans="68:68" customFormat="1">
      <c r="BP993812" s="90"/>
    </row>
    <row r="993813" spans="68:68" customFormat="1">
      <c r="BP993813" s="90"/>
    </row>
    <row r="993814" spans="68:68" customFormat="1">
      <c r="BP993814" s="90"/>
    </row>
    <row r="993815" spans="68:68" customFormat="1">
      <c r="BP993815" s="90"/>
    </row>
    <row r="993816" spans="68:68" customFormat="1">
      <c r="BP993816" s="90"/>
    </row>
    <row r="993817" spans="68:68" customFormat="1">
      <c r="BP993817" s="90"/>
    </row>
    <row r="993818" spans="68:68" customFormat="1">
      <c r="BP993818" s="90"/>
    </row>
    <row r="993819" spans="68:68" customFormat="1">
      <c r="BP993819" s="90"/>
    </row>
    <row r="993820" spans="68:68" customFormat="1">
      <c r="BP993820" s="90"/>
    </row>
    <row r="993821" spans="68:68" customFormat="1">
      <c r="BP993821" s="90"/>
    </row>
    <row r="993822" spans="68:68" customFormat="1">
      <c r="BP993822" s="90"/>
    </row>
    <row r="993823" spans="68:68" customFormat="1">
      <c r="BP993823" s="90"/>
    </row>
    <row r="993824" spans="68:68" customFormat="1">
      <c r="BP993824" s="90"/>
    </row>
    <row r="993825" spans="68:68" customFormat="1">
      <c r="BP993825" s="90"/>
    </row>
    <row r="993826" spans="68:68" customFormat="1">
      <c r="BP993826" s="90"/>
    </row>
    <row r="993827" spans="68:68" customFormat="1">
      <c r="BP993827" s="90"/>
    </row>
    <row r="993828" spans="68:68" customFormat="1">
      <c r="BP993828" s="90"/>
    </row>
    <row r="993829" spans="68:68" customFormat="1">
      <c r="BP993829" s="90"/>
    </row>
    <row r="993830" spans="68:68" customFormat="1">
      <c r="BP993830" s="90"/>
    </row>
    <row r="993831" spans="68:68" customFormat="1">
      <c r="BP993831" s="90"/>
    </row>
    <row r="993832" spans="68:68" customFormat="1">
      <c r="BP993832" s="90"/>
    </row>
    <row r="993833" spans="68:68" customFormat="1">
      <c r="BP993833" s="90"/>
    </row>
    <row r="993834" spans="68:68" customFormat="1">
      <c r="BP993834" s="90"/>
    </row>
    <row r="993835" spans="68:68" customFormat="1">
      <c r="BP993835" s="90"/>
    </row>
    <row r="993836" spans="68:68" customFormat="1">
      <c r="BP993836" s="90"/>
    </row>
    <row r="993837" spans="68:68" customFormat="1">
      <c r="BP993837" s="90"/>
    </row>
    <row r="993838" spans="68:68" customFormat="1">
      <c r="BP993838" s="90"/>
    </row>
    <row r="993839" spans="68:68" customFormat="1">
      <c r="BP993839" s="90"/>
    </row>
    <row r="993840" spans="68:68" customFormat="1">
      <c r="BP993840" s="90"/>
    </row>
    <row r="993841" spans="68:68" customFormat="1">
      <c r="BP993841" s="90"/>
    </row>
    <row r="993842" spans="68:68" customFormat="1">
      <c r="BP993842" s="90"/>
    </row>
    <row r="993843" spans="68:68" customFormat="1">
      <c r="BP993843" s="90"/>
    </row>
    <row r="993844" spans="68:68" customFormat="1">
      <c r="BP993844" s="90"/>
    </row>
    <row r="993845" spans="68:68" customFormat="1">
      <c r="BP993845" s="90"/>
    </row>
    <row r="993846" spans="68:68" customFormat="1">
      <c r="BP993846" s="90"/>
    </row>
    <row r="993847" spans="68:68" customFormat="1">
      <c r="BP993847" s="90"/>
    </row>
    <row r="993848" spans="68:68" customFormat="1">
      <c r="BP993848" s="90"/>
    </row>
    <row r="993849" spans="68:68" customFormat="1">
      <c r="BP993849" s="90"/>
    </row>
    <row r="993850" spans="68:68" customFormat="1">
      <c r="BP993850" s="90"/>
    </row>
    <row r="993851" spans="68:68" customFormat="1">
      <c r="BP993851" s="90"/>
    </row>
    <row r="993852" spans="68:68" customFormat="1">
      <c r="BP993852" s="90"/>
    </row>
    <row r="993853" spans="68:68" customFormat="1">
      <c r="BP993853" s="90"/>
    </row>
    <row r="993854" spans="68:68" customFormat="1">
      <c r="BP993854" s="90"/>
    </row>
    <row r="993855" spans="68:68" customFormat="1">
      <c r="BP993855" s="90"/>
    </row>
    <row r="993856" spans="68:68" customFormat="1">
      <c r="BP993856" s="90"/>
    </row>
    <row r="993857" spans="68:68" customFormat="1">
      <c r="BP993857" s="90"/>
    </row>
    <row r="993858" spans="68:68" customFormat="1">
      <c r="BP993858" s="90"/>
    </row>
    <row r="993859" spans="68:68" customFormat="1">
      <c r="BP993859" s="90"/>
    </row>
    <row r="993860" spans="68:68" customFormat="1">
      <c r="BP993860" s="90"/>
    </row>
    <row r="993861" spans="68:68" customFormat="1">
      <c r="BP993861" s="90"/>
    </row>
    <row r="993862" spans="68:68" customFormat="1">
      <c r="BP993862" s="90"/>
    </row>
    <row r="993863" spans="68:68" customFormat="1">
      <c r="BP993863" s="90"/>
    </row>
    <row r="993864" spans="68:68" customFormat="1">
      <c r="BP993864" s="90"/>
    </row>
    <row r="993865" spans="68:68" customFormat="1">
      <c r="BP993865" s="90"/>
    </row>
    <row r="993866" spans="68:68" customFormat="1">
      <c r="BP993866" s="90"/>
    </row>
    <row r="993867" spans="68:68" customFormat="1">
      <c r="BP993867" s="90"/>
    </row>
    <row r="993868" spans="68:68" customFormat="1">
      <c r="BP993868" s="90"/>
    </row>
    <row r="993869" spans="68:68" customFormat="1">
      <c r="BP993869" s="90"/>
    </row>
    <row r="993870" spans="68:68" customFormat="1">
      <c r="BP993870" s="90"/>
    </row>
    <row r="993871" spans="68:68" customFormat="1">
      <c r="BP993871" s="90"/>
    </row>
    <row r="993872" spans="68:68" customFormat="1">
      <c r="BP993872" s="90"/>
    </row>
    <row r="993873" spans="68:68" customFormat="1">
      <c r="BP993873" s="90"/>
    </row>
    <row r="993874" spans="68:68" customFormat="1">
      <c r="BP993874" s="90"/>
    </row>
    <row r="993875" spans="68:68" customFormat="1">
      <c r="BP993875" s="90"/>
    </row>
    <row r="993876" spans="68:68" customFormat="1">
      <c r="BP993876" s="90"/>
    </row>
    <row r="993877" spans="68:68" customFormat="1">
      <c r="BP993877" s="90"/>
    </row>
    <row r="993878" spans="68:68" customFormat="1">
      <c r="BP993878" s="90"/>
    </row>
    <row r="993879" spans="68:68" customFormat="1">
      <c r="BP993879" s="90"/>
    </row>
    <row r="993880" spans="68:68" customFormat="1">
      <c r="BP993880" s="90"/>
    </row>
    <row r="993881" spans="68:68" customFormat="1">
      <c r="BP993881" s="90"/>
    </row>
    <row r="993882" spans="68:68" customFormat="1">
      <c r="BP993882" s="90"/>
    </row>
    <row r="993883" spans="68:68" customFormat="1">
      <c r="BP993883" s="90"/>
    </row>
    <row r="993884" spans="68:68" customFormat="1">
      <c r="BP993884" s="90"/>
    </row>
    <row r="993885" spans="68:68" customFormat="1">
      <c r="BP993885" s="90"/>
    </row>
    <row r="993886" spans="68:68" customFormat="1">
      <c r="BP993886" s="90"/>
    </row>
    <row r="993887" spans="68:68" customFormat="1">
      <c r="BP993887" s="90"/>
    </row>
    <row r="993888" spans="68:68" customFormat="1">
      <c r="BP993888" s="90"/>
    </row>
    <row r="993889" spans="68:68" customFormat="1">
      <c r="BP993889" s="90"/>
    </row>
    <row r="993890" spans="68:68" customFormat="1">
      <c r="BP993890" s="90"/>
    </row>
    <row r="993891" spans="68:68" customFormat="1">
      <c r="BP993891" s="90"/>
    </row>
    <row r="993892" spans="68:68" customFormat="1">
      <c r="BP993892" s="90"/>
    </row>
    <row r="993893" spans="68:68" customFormat="1">
      <c r="BP993893" s="90"/>
    </row>
    <row r="993894" spans="68:68" customFormat="1">
      <c r="BP993894" s="90"/>
    </row>
    <row r="993895" spans="68:68" customFormat="1">
      <c r="BP993895" s="90"/>
    </row>
    <row r="993896" spans="68:68" customFormat="1">
      <c r="BP993896" s="90"/>
    </row>
    <row r="993897" spans="68:68" customFormat="1">
      <c r="BP993897" s="90"/>
    </row>
    <row r="993898" spans="68:68" customFormat="1">
      <c r="BP993898" s="90"/>
    </row>
    <row r="993899" spans="68:68" customFormat="1">
      <c r="BP993899" s="90"/>
    </row>
    <row r="993900" spans="68:68" customFormat="1">
      <c r="BP993900" s="90"/>
    </row>
    <row r="993901" spans="68:68" customFormat="1">
      <c r="BP993901" s="90"/>
    </row>
    <row r="993902" spans="68:68" customFormat="1">
      <c r="BP993902" s="90"/>
    </row>
    <row r="993903" spans="68:68" customFormat="1">
      <c r="BP993903" s="90"/>
    </row>
    <row r="993904" spans="68:68" customFormat="1">
      <c r="BP993904" s="90"/>
    </row>
    <row r="993905" spans="68:68" customFormat="1">
      <c r="BP993905" s="90"/>
    </row>
    <row r="993906" spans="68:68" customFormat="1">
      <c r="BP993906" s="90"/>
    </row>
    <row r="993907" spans="68:68" customFormat="1">
      <c r="BP993907" s="90"/>
    </row>
    <row r="993908" spans="68:68" customFormat="1">
      <c r="BP993908" s="90"/>
    </row>
    <row r="993909" spans="68:68" customFormat="1">
      <c r="BP993909" s="90"/>
    </row>
    <row r="993910" spans="68:68" customFormat="1">
      <c r="BP993910" s="90"/>
    </row>
    <row r="993911" spans="68:68" customFormat="1">
      <c r="BP993911" s="90"/>
    </row>
    <row r="993912" spans="68:68" customFormat="1">
      <c r="BP993912" s="90"/>
    </row>
    <row r="993913" spans="68:68" customFormat="1">
      <c r="BP993913" s="90"/>
    </row>
    <row r="993914" spans="68:68" customFormat="1">
      <c r="BP993914" s="90"/>
    </row>
    <row r="993915" spans="68:68" customFormat="1">
      <c r="BP993915" s="90"/>
    </row>
    <row r="993916" spans="68:68" customFormat="1">
      <c r="BP993916" s="90"/>
    </row>
    <row r="993917" spans="68:68" customFormat="1">
      <c r="BP993917" s="90"/>
    </row>
    <row r="993918" spans="68:68" customFormat="1">
      <c r="BP993918" s="90"/>
    </row>
    <row r="993919" spans="68:68" customFormat="1">
      <c r="BP993919" s="90"/>
    </row>
    <row r="993920" spans="68:68" customFormat="1">
      <c r="BP993920" s="90"/>
    </row>
    <row r="993921" spans="68:68" customFormat="1">
      <c r="BP993921" s="90"/>
    </row>
    <row r="993922" spans="68:68" customFormat="1">
      <c r="BP993922" s="90"/>
    </row>
    <row r="993923" spans="68:68" customFormat="1">
      <c r="BP993923" s="90"/>
    </row>
    <row r="993924" spans="68:68" customFormat="1">
      <c r="BP993924" s="90"/>
    </row>
    <row r="993925" spans="68:68" customFormat="1">
      <c r="BP993925" s="90"/>
    </row>
    <row r="993926" spans="68:68" customFormat="1">
      <c r="BP993926" s="90"/>
    </row>
    <row r="993927" spans="68:68" customFormat="1">
      <c r="BP993927" s="90"/>
    </row>
    <row r="993928" spans="68:68" customFormat="1">
      <c r="BP993928" s="90"/>
    </row>
    <row r="993929" spans="68:68" customFormat="1">
      <c r="BP993929" s="90"/>
    </row>
    <row r="993930" spans="68:68" customFormat="1">
      <c r="BP993930" s="90"/>
    </row>
    <row r="993931" spans="68:68" customFormat="1">
      <c r="BP993931" s="90"/>
    </row>
    <row r="993932" spans="68:68" customFormat="1">
      <c r="BP993932" s="90"/>
    </row>
    <row r="993933" spans="68:68" customFormat="1">
      <c r="BP993933" s="90"/>
    </row>
    <row r="993934" spans="68:68" customFormat="1">
      <c r="BP993934" s="90"/>
    </row>
    <row r="993935" spans="68:68" customFormat="1">
      <c r="BP993935" s="90"/>
    </row>
    <row r="993936" spans="68:68" customFormat="1">
      <c r="BP993936" s="90"/>
    </row>
    <row r="993937" spans="68:68" customFormat="1">
      <c r="BP993937" s="90"/>
    </row>
    <row r="993938" spans="68:68" customFormat="1">
      <c r="BP993938" s="90"/>
    </row>
    <row r="993939" spans="68:68" customFormat="1">
      <c r="BP993939" s="90"/>
    </row>
    <row r="993940" spans="68:68" customFormat="1">
      <c r="BP993940" s="90"/>
    </row>
    <row r="993941" spans="68:68" customFormat="1">
      <c r="BP993941" s="90"/>
    </row>
    <row r="993942" spans="68:68" customFormat="1">
      <c r="BP993942" s="90"/>
    </row>
    <row r="993943" spans="68:68" customFormat="1">
      <c r="BP993943" s="90"/>
    </row>
    <row r="993944" spans="68:68" customFormat="1">
      <c r="BP993944" s="90"/>
    </row>
    <row r="993945" spans="68:68" customFormat="1">
      <c r="BP993945" s="90"/>
    </row>
    <row r="993946" spans="68:68" customFormat="1">
      <c r="BP993946" s="90"/>
    </row>
    <row r="993947" spans="68:68" customFormat="1">
      <c r="BP993947" s="90"/>
    </row>
    <row r="993948" spans="68:68" customFormat="1">
      <c r="BP993948" s="90"/>
    </row>
    <row r="993949" spans="68:68" customFormat="1">
      <c r="BP993949" s="90"/>
    </row>
    <row r="993950" spans="68:68" customFormat="1">
      <c r="BP993950" s="90"/>
    </row>
    <row r="993951" spans="68:68" customFormat="1">
      <c r="BP993951" s="90"/>
    </row>
    <row r="993952" spans="68:68" customFormat="1">
      <c r="BP993952" s="90"/>
    </row>
    <row r="993953" spans="68:68" customFormat="1">
      <c r="BP993953" s="90"/>
    </row>
    <row r="993954" spans="68:68" customFormat="1">
      <c r="BP993954" s="90"/>
    </row>
    <row r="993955" spans="68:68" customFormat="1">
      <c r="BP993955" s="90"/>
    </row>
    <row r="993956" spans="68:68" customFormat="1">
      <c r="BP993956" s="90"/>
    </row>
    <row r="993957" spans="68:68" customFormat="1">
      <c r="BP993957" s="90"/>
    </row>
    <row r="993958" spans="68:68" customFormat="1">
      <c r="BP993958" s="90"/>
    </row>
    <row r="993959" spans="68:68" customFormat="1">
      <c r="BP993959" s="90"/>
    </row>
    <row r="993960" spans="68:68" customFormat="1">
      <c r="BP993960" s="90"/>
    </row>
    <row r="993961" spans="68:68" customFormat="1">
      <c r="BP993961" s="90"/>
    </row>
    <row r="993962" spans="68:68" customFormat="1">
      <c r="BP993962" s="90"/>
    </row>
    <row r="993963" spans="68:68" customFormat="1">
      <c r="BP993963" s="90"/>
    </row>
    <row r="993964" spans="68:68" customFormat="1">
      <c r="BP993964" s="90"/>
    </row>
    <row r="993965" spans="68:68" customFormat="1">
      <c r="BP993965" s="90"/>
    </row>
    <row r="993966" spans="68:68" customFormat="1">
      <c r="BP993966" s="90"/>
    </row>
    <row r="993967" spans="68:68" customFormat="1">
      <c r="BP993967" s="90"/>
    </row>
    <row r="993968" spans="68:68" customFormat="1">
      <c r="BP993968" s="90"/>
    </row>
    <row r="993969" spans="68:68" customFormat="1">
      <c r="BP993969" s="90"/>
    </row>
    <row r="993970" spans="68:68" customFormat="1">
      <c r="BP993970" s="90"/>
    </row>
    <row r="993971" spans="68:68" customFormat="1">
      <c r="BP993971" s="90"/>
    </row>
    <row r="993972" spans="68:68" customFormat="1">
      <c r="BP993972" s="90"/>
    </row>
    <row r="993973" spans="68:68" customFormat="1">
      <c r="BP993973" s="90"/>
    </row>
    <row r="993974" spans="68:68" customFormat="1">
      <c r="BP993974" s="90"/>
    </row>
    <row r="993975" spans="68:68" customFormat="1">
      <c r="BP993975" s="90"/>
    </row>
    <row r="993976" spans="68:68" customFormat="1">
      <c r="BP993976" s="90"/>
    </row>
    <row r="993977" spans="68:68" customFormat="1">
      <c r="BP993977" s="90"/>
    </row>
    <row r="993978" spans="68:68" customFormat="1">
      <c r="BP993978" s="90"/>
    </row>
    <row r="993979" spans="68:68" customFormat="1">
      <c r="BP993979" s="90"/>
    </row>
    <row r="993980" spans="68:68" customFormat="1">
      <c r="BP993980" s="90"/>
    </row>
    <row r="993981" spans="68:68" customFormat="1">
      <c r="BP993981" s="90"/>
    </row>
    <row r="993982" spans="68:68" customFormat="1">
      <c r="BP993982" s="90"/>
    </row>
    <row r="993983" spans="68:68" customFormat="1">
      <c r="BP993983" s="90"/>
    </row>
    <row r="993984" spans="68:68" customFormat="1">
      <c r="BP993984" s="90"/>
    </row>
    <row r="993985" spans="68:68" customFormat="1">
      <c r="BP993985" s="90"/>
    </row>
    <row r="993986" spans="68:68" customFormat="1">
      <c r="BP993986" s="90"/>
    </row>
    <row r="993987" spans="68:68" customFormat="1">
      <c r="BP993987" s="90"/>
    </row>
    <row r="993988" spans="68:68" customFormat="1">
      <c r="BP993988" s="90"/>
    </row>
    <row r="993989" spans="68:68" customFormat="1">
      <c r="BP993989" s="90"/>
    </row>
    <row r="993990" spans="68:68" customFormat="1">
      <c r="BP993990" s="90"/>
    </row>
    <row r="993991" spans="68:68" customFormat="1">
      <c r="BP993991" s="90"/>
    </row>
    <row r="993992" spans="68:68" customFormat="1">
      <c r="BP993992" s="90"/>
    </row>
    <row r="993993" spans="68:68" customFormat="1">
      <c r="BP993993" s="90"/>
    </row>
    <row r="993994" spans="68:68" customFormat="1">
      <c r="BP993994" s="90"/>
    </row>
    <row r="993995" spans="68:68" customFormat="1">
      <c r="BP993995" s="90"/>
    </row>
    <row r="993996" spans="68:68" customFormat="1">
      <c r="BP993996" s="90"/>
    </row>
    <row r="993997" spans="68:68" customFormat="1">
      <c r="BP993997" s="90"/>
    </row>
    <row r="993998" spans="68:68" customFormat="1">
      <c r="BP993998" s="90"/>
    </row>
    <row r="993999" spans="68:68" customFormat="1">
      <c r="BP993999" s="90"/>
    </row>
    <row r="994000" spans="68:68" customFormat="1">
      <c r="BP994000" s="90"/>
    </row>
    <row r="994001" spans="68:68" customFormat="1">
      <c r="BP994001" s="90"/>
    </row>
    <row r="994002" spans="68:68" customFormat="1">
      <c r="BP994002" s="90"/>
    </row>
    <row r="994003" spans="68:68" customFormat="1">
      <c r="BP994003" s="90"/>
    </row>
    <row r="994004" spans="68:68" customFormat="1">
      <c r="BP994004" s="90"/>
    </row>
    <row r="994005" spans="68:68" customFormat="1">
      <c r="BP994005" s="90"/>
    </row>
    <row r="994006" spans="68:68" customFormat="1">
      <c r="BP994006" s="90"/>
    </row>
    <row r="994007" spans="68:68" customFormat="1">
      <c r="BP994007" s="90"/>
    </row>
    <row r="994008" spans="68:68" customFormat="1">
      <c r="BP994008" s="90"/>
    </row>
    <row r="994009" spans="68:68" customFormat="1">
      <c r="BP994009" s="90"/>
    </row>
    <row r="994010" spans="68:68" customFormat="1">
      <c r="BP994010" s="90"/>
    </row>
    <row r="994011" spans="68:68" customFormat="1">
      <c r="BP994011" s="90"/>
    </row>
    <row r="994012" spans="68:68" customFormat="1">
      <c r="BP994012" s="90"/>
    </row>
    <row r="994013" spans="68:68" customFormat="1">
      <c r="BP994013" s="90"/>
    </row>
    <row r="994014" spans="68:68" customFormat="1">
      <c r="BP994014" s="90"/>
    </row>
    <row r="994015" spans="68:68" customFormat="1">
      <c r="BP994015" s="90"/>
    </row>
    <row r="994016" spans="68:68" customFormat="1">
      <c r="BP994016" s="90"/>
    </row>
    <row r="994017" spans="68:68" customFormat="1">
      <c r="BP994017" s="90"/>
    </row>
    <row r="994018" spans="68:68" customFormat="1">
      <c r="BP994018" s="90"/>
    </row>
    <row r="994019" spans="68:68" customFormat="1">
      <c r="BP994019" s="90"/>
    </row>
    <row r="994020" spans="68:68" customFormat="1">
      <c r="BP994020" s="90"/>
    </row>
    <row r="994021" spans="68:68" customFormat="1">
      <c r="BP994021" s="90"/>
    </row>
    <row r="994022" spans="68:68" customFormat="1">
      <c r="BP994022" s="90"/>
    </row>
    <row r="994023" spans="68:68" customFormat="1">
      <c r="BP994023" s="90"/>
    </row>
    <row r="994024" spans="68:68" customFormat="1">
      <c r="BP994024" s="90"/>
    </row>
    <row r="994025" spans="68:68" customFormat="1">
      <c r="BP994025" s="90"/>
    </row>
    <row r="994026" spans="68:68" customFormat="1">
      <c r="BP994026" s="90"/>
    </row>
    <row r="994027" spans="68:68" customFormat="1">
      <c r="BP994027" s="90"/>
    </row>
    <row r="994028" spans="68:68" customFormat="1">
      <c r="BP994028" s="90"/>
    </row>
    <row r="994029" spans="68:68" customFormat="1">
      <c r="BP994029" s="90"/>
    </row>
    <row r="994030" spans="68:68" customFormat="1">
      <c r="BP994030" s="90"/>
    </row>
    <row r="994031" spans="68:68" customFormat="1">
      <c r="BP994031" s="90"/>
    </row>
    <row r="994032" spans="68:68" customFormat="1">
      <c r="BP994032" s="90"/>
    </row>
    <row r="994033" spans="68:68" customFormat="1">
      <c r="BP994033" s="90"/>
    </row>
    <row r="994034" spans="68:68" customFormat="1">
      <c r="BP994034" s="90"/>
    </row>
    <row r="994035" spans="68:68" customFormat="1">
      <c r="BP994035" s="90"/>
    </row>
    <row r="994036" spans="68:68" customFormat="1">
      <c r="BP994036" s="90"/>
    </row>
    <row r="994037" spans="68:68" customFormat="1">
      <c r="BP994037" s="90"/>
    </row>
    <row r="994038" spans="68:68" customFormat="1">
      <c r="BP994038" s="90"/>
    </row>
    <row r="994039" spans="68:68" customFormat="1">
      <c r="BP994039" s="90"/>
    </row>
    <row r="994040" spans="68:68" customFormat="1">
      <c r="BP994040" s="90"/>
    </row>
    <row r="994041" spans="68:68" customFormat="1">
      <c r="BP994041" s="90"/>
    </row>
    <row r="994042" spans="68:68" customFormat="1">
      <c r="BP994042" s="90"/>
    </row>
    <row r="994043" spans="68:68" customFormat="1">
      <c r="BP994043" s="90"/>
    </row>
    <row r="994044" spans="68:68" customFormat="1">
      <c r="BP994044" s="90"/>
    </row>
    <row r="994045" spans="68:68" customFormat="1">
      <c r="BP994045" s="90"/>
    </row>
    <row r="994046" spans="68:68" customFormat="1">
      <c r="BP994046" s="90"/>
    </row>
    <row r="994047" spans="68:68" customFormat="1">
      <c r="BP994047" s="90"/>
    </row>
    <row r="994048" spans="68:68" customFormat="1">
      <c r="BP994048" s="90"/>
    </row>
    <row r="994049" spans="68:68" customFormat="1">
      <c r="BP994049" s="90"/>
    </row>
    <row r="994050" spans="68:68" customFormat="1">
      <c r="BP994050" s="90"/>
    </row>
    <row r="994051" spans="68:68" customFormat="1">
      <c r="BP994051" s="90"/>
    </row>
    <row r="994052" spans="68:68" customFormat="1">
      <c r="BP994052" s="90"/>
    </row>
    <row r="994053" spans="68:68" customFormat="1">
      <c r="BP994053" s="90"/>
    </row>
    <row r="994054" spans="68:68" customFormat="1">
      <c r="BP994054" s="90"/>
    </row>
    <row r="994055" spans="68:68" customFormat="1">
      <c r="BP994055" s="90"/>
    </row>
    <row r="994056" spans="68:68" customFormat="1">
      <c r="BP994056" s="90"/>
    </row>
    <row r="994057" spans="68:68" customFormat="1">
      <c r="BP994057" s="90"/>
    </row>
    <row r="994058" spans="68:68" customFormat="1">
      <c r="BP994058" s="90"/>
    </row>
    <row r="994059" spans="68:68" customFormat="1">
      <c r="BP994059" s="90"/>
    </row>
    <row r="994060" spans="68:68" customFormat="1">
      <c r="BP994060" s="90"/>
    </row>
    <row r="994061" spans="68:68" customFormat="1">
      <c r="BP994061" s="90"/>
    </row>
    <row r="994062" spans="68:68" customFormat="1">
      <c r="BP994062" s="90"/>
    </row>
    <row r="994063" spans="68:68" customFormat="1">
      <c r="BP994063" s="90"/>
    </row>
    <row r="994064" spans="68:68" customFormat="1">
      <c r="BP994064" s="90"/>
    </row>
    <row r="994065" spans="68:68" customFormat="1">
      <c r="BP994065" s="90"/>
    </row>
    <row r="994066" spans="68:68" customFormat="1">
      <c r="BP994066" s="90"/>
    </row>
    <row r="994067" spans="68:68" customFormat="1">
      <c r="BP994067" s="90"/>
    </row>
    <row r="994068" spans="68:68" customFormat="1">
      <c r="BP994068" s="90"/>
    </row>
    <row r="994069" spans="68:68" customFormat="1">
      <c r="BP994069" s="90"/>
    </row>
    <row r="994070" spans="68:68" customFormat="1">
      <c r="BP994070" s="90"/>
    </row>
    <row r="994071" spans="68:68" customFormat="1">
      <c r="BP994071" s="90"/>
    </row>
    <row r="994072" spans="68:68" customFormat="1">
      <c r="BP994072" s="90"/>
    </row>
    <row r="994073" spans="68:68" customFormat="1">
      <c r="BP994073" s="90"/>
    </row>
    <row r="994074" spans="68:68" customFormat="1">
      <c r="BP994074" s="90"/>
    </row>
    <row r="994075" spans="68:68" customFormat="1">
      <c r="BP994075" s="90"/>
    </row>
    <row r="994076" spans="68:68" customFormat="1">
      <c r="BP994076" s="90"/>
    </row>
    <row r="994077" spans="68:68" customFormat="1">
      <c r="BP994077" s="90"/>
    </row>
    <row r="994078" spans="68:68" customFormat="1">
      <c r="BP994078" s="90"/>
    </row>
    <row r="994079" spans="68:68" customFormat="1">
      <c r="BP994079" s="90"/>
    </row>
    <row r="994080" spans="68:68" customFormat="1">
      <c r="BP994080" s="90"/>
    </row>
    <row r="994081" spans="68:68" customFormat="1">
      <c r="BP994081" s="90"/>
    </row>
    <row r="994082" spans="68:68" customFormat="1">
      <c r="BP994082" s="90"/>
    </row>
    <row r="994083" spans="68:68" customFormat="1">
      <c r="BP994083" s="90"/>
    </row>
    <row r="994084" spans="68:68" customFormat="1">
      <c r="BP994084" s="90"/>
    </row>
    <row r="994085" spans="68:68" customFormat="1">
      <c r="BP994085" s="90"/>
    </row>
    <row r="994086" spans="68:68" customFormat="1">
      <c r="BP994086" s="90"/>
    </row>
    <row r="994087" spans="68:68" customFormat="1">
      <c r="BP994087" s="90"/>
    </row>
    <row r="994088" spans="68:68" customFormat="1">
      <c r="BP994088" s="90"/>
    </row>
    <row r="994089" spans="68:68" customFormat="1">
      <c r="BP994089" s="90"/>
    </row>
    <row r="994090" spans="68:68" customFormat="1">
      <c r="BP994090" s="90"/>
    </row>
    <row r="994091" spans="68:68" customFormat="1">
      <c r="BP994091" s="90"/>
    </row>
    <row r="994092" spans="68:68" customFormat="1">
      <c r="BP994092" s="90"/>
    </row>
    <row r="994093" spans="68:68" customFormat="1">
      <c r="BP994093" s="90"/>
    </row>
    <row r="994094" spans="68:68" customFormat="1">
      <c r="BP994094" s="90"/>
    </row>
    <row r="994095" spans="68:68" customFormat="1">
      <c r="BP994095" s="90"/>
    </row>
    <row r="994096" spans="68:68" customFormat="1">
      <c r="BP994096" s="90"/>
    </row>
    <row r="994097" spans="68:68" customFormat="1">
      <c r="BP994097" s="90"/>
    </row>
    <row r="994098" spans="68:68" customFormat="1">
      <c r="BP994098" s="90"/>
    </row>
    <row r="994099" spans="68:68" customFormat="1">
      <c r="BP994099" s="90"/>
    </row>
    <row r="994100" spans="68:68" customFormat="1">
      <c r="BP994100" s="90"/>
    </row>
    <row r="994101" spans="68:68" customFormat="1">
      <c r="BP994101" s="90"/>
    </row>
    <row r="994102" spans="68:68" customFormat="1">
      <c r="BP994102" s="90"/>
    </row>
    <row r="994103" spans="68:68" customFormat="1">
      <c r="BP994103" s="90"/>
    </row>
    <row r="994104" spans="68:68" customFormat="1">
      <c r="BP994104" s="90"/>
    </row>
    <row r="994105" spans="68:68" customFormat="1">
      <c r="BP994105" s="90"/>
    </row>
    <row r="994106" spans="68:68" customFormat="1">
      <c r="BP994106" s="90"/>
    </row>
    <row r="994107" spans="68:68" customFormat="1">
      <c r="BP994107" s="90"/>
    </row>
    <row r="994108" spans="68:68" customFormat="1">
      <c r="BP994108" s="90"/>
    </row>
    <row r="994109" spans="68:68" customFormat="1">
      <c r="BP994109" s="90"/>
    </row>
    <row r="994110" spans="68:68" customFormat="1">
      <c r="BP994110" s="90"/>
    </row>
    <row r="994111" spans="68:68" customFormat="1">
      <c r="BP994111" s="90"/>
    </row>
    <row r="994112" spans="68:68" customFormat="1">
      <c r="BP994112" s="90"/>
    </row>
    <row r="994113" spans="68:68" customFormat="1">
      <c r="BP994113" s="90"/>
    </row>
    <row r="994114" spans="68:68" customFormat="1">
      <c r="BP994114" s="90"/>
    </row>
    <row r="994115" spans="68:68" customFormat="1">
      <c r="BP994115" s="90"/>
    </row>
    <row r="994116" spans="68:68" customFormat="1">
      <c r="BP994116" s="90"/>
    </row>
    <row r="994117" spans="68:68" customFormat="1">
      <c r="BP994117" s="90"/>
    </row>
    <row r="994118" spans="68:68" customFormat="1">
      <c r="BP994118" s="90"/>
    </row>
    <row r="994119" spans="68:68" customFormat="1">
      <c r="BP994119" s="90"/>
    </row>
    <row r="994120" spans="68:68" customFormat="1">
      <c r="BP994120" s="90"/>
    </row>
    <row r="994121" spans="68:68" customFormat="1">
      <c r="BP994121" s="90"/>
    </row>
    <row r="994122" spans="68:68" customFormat="1">
      <c r="BP994122" s="90"/>
    </row>
    <row r="994123" spans="68:68" customFormat="1">
      <c r="BP994123" s="90"/>
    </row>
    <row r="994124" spans="68:68" customFormat="1">
      <c r="BP994124" s="90"/>
    </row>
    <row r="994125" spans="68:68" customFormat="1">
      <c r="BP994125" s="90"/>
    </row>
    <row r="994126" spans="68:68" customFormat="1">
      <c r="BP994126" s="90"/>
    </row>
    <row r="994127" spans="68:68" customFormat="1">
      <c r="BP994127" s="90"/>
    </row>
    <row r="994128" spans="68:68" customFormat="1">
      <c r="BP994128" s="90"/>
    </row>
    <row r="994129" spans="68:68" customFormat="1">
      <c r="BP994129" s="90"/>
    </row>
    <row r="994130" spans="68:68" customFormat="1">
      <c r="BP994130" s="90"/>
    </row>
    <row r="994131" spans="68:68" customFormat="1">
      <c r="BP994131" s="90"/>
    </row>
    <row r="994132" spans="68:68" customFormat="1">
      <c r="BP994132" s="90"/>
    </row>
    <row r="994133" spans="68:68" customFormat="1">
      <c r="BP994133" s="90"/>
    </row>
    <row r="994134" spans="68:68" customFormat="1">
      <c r="BP994134" s="90"/>
    </row>
    <row r="994135" spans="68:68" customFormat="1">
      <c r="BP994135" s="90"/>
    </row>
    <row r="994136" spans="68:68" customFormat="1">
      <c r="BP994136" s="90"/>
    </row>
    <row r="994137" spans="68:68" customFormat="1">
      <c r="BP994137" s="90"/>
    </row>
    <row r="994138" spans="68:68" customFormat="1">
      <c r="BP994138" s="90"/>
    </row>
    <row r="994139" spans="68:68" customFormat="1">
      <c r="BP994139" s="90"/>
    </row>
    <row r="994140" spans="68:68" customFormat="1">
      <c r="BP994140" s="90"/>
    </row>
    <row r="994141" spans="68:68" customFormat="1">
      <c r="BP994141" s="90"/>
    </row>
    <row r="994142" spans="68:68" customFormat="1">
      <c r="BP994142" s="90"/>
    </row>
    <row r="994143" spans="68:68" customFormat="1">
      <c r="BP994143" s="90"/>
    </row>
    <row r="994144" spans="68:68" customFormat="1">
      <c r="BP994144" s="90"/>
    </row>
    <row r="994145" spans="68:68" customFormat="1">
      <c r="BP994145" s="90"/>
    </row>
    <row r="994146" spans="68:68" customFormat="1">
      <c r="BP994146" s="90"/>
    </row>
    <row r="994147" spans="68:68" customFormat="1">
      <c r="BP994147" s="90"/>
    </row>
    <row r="994148" spans="68:68" customFormat="1">
      <c r="BP994148" s="90"/>
    </row>
    <row r="994149" spans="68:68" customFormat="1">
      <c r="BP994149" s="90"/>
    </row>
    <row r="994150" spans="68:68" customFormat="1">
      <c r="BP994150" s="90"/>
    </row>
    <row r="994151" spans="68:68" customFormat="1">
      <c r="BP994151" s="90"/>
    </row>
    <row r="994152" spans="68:68" customFormat="1">
      <c r="BP994152" s="90"/>
    </row>
    <row r="994153" spans="68:68" customFormat="1">
      <c r="BP994153" s="90"/>
    </row>
    <row r="994154" spans="68:68" customFormat="1">
      <c r="BP994154" s="90"/>
    </row>
    <row r="994155" spans="68:68" customFormat="1">
      <c r="BP994155" s="90"/>
    </row>
    <row r="994156" spans="68:68" customFormat="1">
      <c r="BP994156" s="90"/>
    </row>
    <row r="994157" spans="68:68" customFormat="1">
      <c r="BP994157" s="90"/>
    </row>
    <row r="994158" spans="68:68" customFormat="1">
      <c r="BP994158" s="90"/>
    </row>
    <row r="994159" spans="68:68" customFormat="1">
      <c r="BP994159" s="90"/>
    </row>
    <row r="994160" spans="68:68" customFormat="1">
      <c r="BP994160" s="90"/>
    </row>
    <row r="994161" spans="68:68" customFormat="1">
      <c r="BP994161" s="90"/>
    </row>
    <row r="994162" spans="68:68" customFormat="1">
      <c r="BP994162" s="90"/>
    </row>
    <row r="994163" spans="68:68" customFormat="1">
      <c r="BP994163" s="90"/>
    </row>
    <row r="994164" spans="68:68" customFormat="1">
      <c r="BP994164" s="90"/>
    </row>
    <row r="994165" spans="68:68" customFormat="1">
      <c r="BP994165" s="90"/>
    </row>
    <row r="994166" spans="68:68" customFormat="1">
      <c r="BP994166" s="90"/>
    </row>
    <row r="994167" spans="68:68" customFormat="1">
      <c r="BP994167" s="90"/>
    </row>
    <row r="994168" spans="68:68" customFormat="1">
      <c r="BP994168" s="90"/>
    </row>
    <row r="994169" spans="68:68" customFormat="1">
      <c r="BP994169" s="90"/>
    </row>
    <row r="994170" spans="68:68" customFormat="1">
      <c r="BP994170" s="90"/>
    </row>
    <row r="994171" spans="68:68" customFormat="1">
      <c r="BP994171" s="90"/>
    </row>
    <row r="994172" spans="68:68" customFormat="1">
      <c r="BP994172" s="90"/>
    </row>
    <row r="994173" spans="68:68" customFormat="1">
      <c r="BP994173" s="90"/>
    </row>
    <row r="994174" spans="68:68" customFormat="1">
      <c r="BP994174" s="90"/>
    </row>
    <row r="994175" spans="68:68" customFormat="1">
      <c r="BP994175" s="90"/>
    </row>
    <row r="994176" spans="68:68" customFormat="1">
      <c r="BP994176" s="90"/>
    </row>
    <row r="994177" spans="68:68" customFormat="1">
      <c r="BP994177" s="90"/>
    </row>
    <row r="994178" spans="68:68" customFormat="1">
      <c r="BP994178" s="90"/>
    </row>
    <row r="994179" spans="68:68" customFormat="1">
      <c r="BP994179" s="90"/>
    </row>
    <row r="994180" spans="68:68" customFormat="1">
      <c r="BP994180" s="90"/>
    </row>
    <row r="994181" spans="68:68" customFormat="1">
      <c r="BP994181" s="90"/>
    </row>
    <row r="994182" spans="68:68" customFormat="1">
      <c r="BP994182" s="90"/>
    </row>
    <row r="994183" spans="68:68" customFormat="1">
      <c r="BP994183" s="90"/>
    </row>
    <row r="994184" spans="68:68" customFormat="1">
      <c r="BP994184" s="90"/>
    </row>
    <row r="994185" spans="68:68" customFormat="1">
      <c r="BP994185" s="90"/>
    </row>
    <row r="994186" spans="68:68" customFormat="1">
      <c r="BP994186" s="90"/>
    </row>
    <row r="994187" spans="68:68" customFormat="1">
      <c r="BP994187" s="90"/>
    </row>
    <row r="994188" spans="68:68" customFormat="1">
      <c r="BP994188" s="90"/>
    </row>
    <row r="994189" spans="68:68" customFormat="1">
      <c r="BP994189" s="90"/>
    </row>
    <row r="994190" spans="68:68" customFormat="1">
      <c r="BP994190" s="90"/>
    </row>
    <row r="994191" spans="68:68" customFormat="1">
      <c r="BP994191" s="90"/>
    </row>
    <row r="994192" spans="68:68" customFormat="1">
      <c r="BP994192" s="90"/>
    </row>
    <row r="994193" spans="68:68" customFormat="1">
      <c r="BP994193" s="90"/>
    </row>
    <row r="994194" spans="68:68" customFormat="1">
      <c r="BP994194" s="90"/>
    </row>
    <row r="994195" spans="68:68" customFormat="1">
      <c r="BP994195" s="90"/>
    </row>
    <row r="994196" spans="68:68" customFormat="1">
      <c r="BP994196" s="90"/>
    </row>
    <row r="994197" spans="68:68" customFormat="1">
      <c r="BP994197" s="90"/>
    </row>
    <row r="994198" spans="68:68" customFormat="1">
      <c r="BP994198" s="90"/>
    </row>
    <row r="994199" spans="68:68" customFormat="1">
      <c r="BP994199" s="90"/>
    </row>
    <row r="994200" spans="68:68" customFormat="1">
      <c r="BP994200" s="90"/>
    </row>
    <row r="994201" spans="68:68" customFormat="1">
      <c r="BP994201" s="90"/>
    </row>
    <row r="994202" spans="68:68" customFormat="1">
      <c r="BP994202" s="90"/>
    </row>
    <row r="994203" spans="68:68" customFormat="1">
      <c r="BP994203" s="90"/>
    </row>
    <row r="994204" spans="68:68" customFormat="1">
      <c r="BP994204" s="90"/>
    </row>
    <row r="994205" spans="68:68" customFormat="1">
      <c r="BP994205" s="90"/>
    </row>
    <row r="994206" spans="68:68" customFormat="1">
      <c r="BP994206" s="90"/>
    </row>
    <row r="994207" spans="68:68" customFormat="1">
      <c r="BP994207" s="90"/>
    </row>
    <row r="994208" spans="68:68" customFormat="1">
      <c r="BP994208" s="90"/>
    </row>
    <row r="994209" spans="68:68" customFormat="1">
      <c r="BP994209" s="90"/>
    </row>
    <row r="994210" spans="68:68" customFormat="1">
      <c r="BP994210" s="90"/>
    </row>
    <row r="994211" spans="68:68" customFormat="1">
      <c r="BP994211" s="90"/>
    </row>
    <row r="994212" spans="68:68" customFormat="1">
      <c r="BP994212" s="90"/>
    </row>
    <row r="994213" spans="68:68" customFormat="1">
      <c r="BP994213" s="90"/>
    </row>
    <row r="994214" spans="68:68" customFormat="1">
      <c r="BP994214" s="90"/>
    </row>
    <row r="994215" spans="68:68" customFormat="1">
      <c r="BP994215" s="90"/>
    </row>
    <row r="994216" spans="68:68" customFormat="1">
      <c r="BP994216" s="90"/>
    </row>
    <row r="994217" spans="68:68" customFormat="1">
      <c r="BP994217" s="90"/>
    </row>
    <row r="994218" spans="68:68" customFormat="1">
      <c r="BP994218" s="90"/>
    </row>
    <row r="994219" spans="68:68" customFormat="1">
      <c r="BP994219" s="90"/>
    </row>
    <row r="994220" spans="68:68" customFormat="1">
      <c r="BP994220" s="90"/>
    </row>
    <row r="994221" spans="68:68" customFormat="1">
      <c r="BP994221" s="90"/>
    </row>
    <row r="994222" spans="68:68" customFormat="1">
      <c r="BP994222" s="90"/>
    </row>
    <row r="994223" spans="68:68" customFormat="1">
      <c r="BP994223" s="90"/>
    </row>
    <row r="994224" spans="68:68" customFormat="1">
      <c r="BP994224" s="90"/>
    </row>
    <row r="994225" spans="68:68" customFormat="1">
      <c r="BP994225" s="90"/>
    </row>
    <row r="994226" spans="68:68" customFormat="1">
      <c r="BP994226" s="90"/>
    </row>
    <row r="994227" spans="68:68" customFormat="1">
      <c r="BP994227" s="90"/>
    </row>
    <row r="994228" spans="68:68" customFormat="1">
      <c r="BP994228" s="90"/>
    </row>
    <row r="994229" spans="68:68" customFormat="1">
      <c r="BP994229" s="90"/>
    </row>
    <row r="994230" spans="68:68" customFormat="1">
      <c r="BP994230" s="90"/>
    </row>
    <row r="994231" spans="68:68" customFormat="1">
      <c r="BP994231" s="90"/>
    </row>
    <row r="994232" spans="68:68" customFormat="1">
      <c r="BP994232" s="90"/>
    </row>
    <row r="994233" spans="68:68" customFormat="1">
      <c r="BP994233" s="90"/>
    </row>
    <row r="994234" spans="68:68" customFormat="1">
      <c r="BP994234" s="90"/>
    </row>
    <row r="994235" spans="68:68" customFormat="1">
      <c r="BP994235" s="90"/>
    </row>
    <row r="994236" spans="68:68" customFormat="1">
      <c r="BP994236" s="90"/>
    </row>
    <row r="994237" spans="68:68" customFormat="1">
      <c r="BP994237" s="90"/>
    </row>
    <row r="994238" spans="68:68" customFormat="1">
      <c r="BP994238" s="90"/>
    </row>
    <row r="994239" spans="68:68" customFormat="1">
      <c r="BP994239" s="90"/>
    </row>
    <row r="994240" spans="68:68" customFormat="1">
      <c r="BP994240" s="90"/>
    </row>
    <row r="994241" spans="68:68" customFormat="1">
      <c r="BP994241" s="90"/>
    </row>
    <row r="994242" spans="68:68" customFormat="1">
      <c r="BP994242" s="90"/>
    </row>
    <row r="994243" spans="68:68" customFormat="1">
      <c r="BP994243" s="90"/>
    </row>
    <row r="994244" spans="68:68" customFormat="1">
      <c r="BP994244" s="90"/>
    </row>
    <row r="994245" spans="68:68" customFormat="1">
      <c r="BP994245" s="90"/>
    </row>
    <row r="994246" spans="68:68" customFormat="1">
      <c r="BP994246" s="90"/>
    </row>
    <row r="994247" spans="68:68" customFormat="1">
      <c r="BP994247" s="90"/>
    </row>
    <row r="994248" spans="68:68" customFormat="1">
      <c r="BP994248" s="90"/>
    </row>
    <row r="994249" spans="68:68" customFormat="1">
      <c r="BP994249" s="90"/>
    </row>
    <row r="994250" spans="68:68" customFormat="1">
      <c r="BP994250" s="90"/>
    </row>
    <row r="994251" spans="68:68" customFormat="1">
      <c r="BP994251" s="90"/>
    </row>
    <row r="994252" spans="68:68" customFormat="1">
      <c r="BP994252" s="90"/>
    </row>
    <row r="994253" spans="68:68" customFormat="1">
      <c r="BP994253" s="90"/>
    </row>
    <row r="994254" spans="68:68" customFormat="1">
      <c r="BP994254" s="90"/>
    </row>
    <row r="994255" spans="68:68" customFormat="1">
      <c r="BP994255" s="90"/>
    </row>
    <row r="994256" spans="68:68" customFormat="1">
      <c r="BP994256" s="90"/>
    </row>
    <row r="994257" spans="68:68" customFormat="1">
      <c r="BP994257" s="90"/>
    </row>
    <row r="994258" spans="68:68" customFormat="1">
      <c r="BP994258" s="90"/>
    </row>
    <row r="994259" spans="68:68" customFormat="1">
      <c r="BP994259" s="90"/>
    </row>
    <row r="994260" spans="68:68" customFormat="1">
      <c r="BP994260" s="90"/>
    </row>
    <row r="994261" spans="68:68" customFormat="1">
      <c r="BP994261" s="90"/>
    </row>
    <row r="994262" spans="68:68" customFormat="1">
      <c r="BP994262" s="90"/>
    </row>
    <row r="994263" spans="68:68" customFormat="1">
      <c r="BP994263" s="90"/>
    </row>
    <row r="994264" spans="68:68" customFormat="1">
      <c r="BP994264" s="90"/>
    </row>
    <row r="994265" spans="68:68" customFormat="1">
      <c r="BP994265" s="90"/>
    </row>
    <row r="994266" spans="68:68" customFormat="1">
      <c r="BP994266" s="90"/>
    </row>
    <row r="994267" spans="68:68" customFormat="1">
      <c r="BP994267" s="90"/>
    </row>
    <row r="994268" spans="68:68" customFormat="1">
      <c r="BP994268" s="90"/>
    </row>
    <row r="994269" spans="68:68" customFormat="1">
      <c r="BP994269" s="90"/>
    </row>
    <row r="994270" spans="68:68" customFormat="1">
      <c r="BP994270" s="90"/>
    </row>
    <row r="994271" spans="68:68" customFormat="1">
      <c r="BP994271" s="90"/>
    </row>
    <row r="994272" spans="68:68" customFormat="1">
      <c r="BP994272" s="90"/>
    </row>
    <row r="994273" spans="68:68" customFormat="1">
      <c r="BP994273" s="90"/>
    </row>
    <row r="994274" spans="68:68" customFormat="1">
      <c r="BP994274" s="90"/>
    </row>
    <row r="994275" spans="68:68" customFormat="1">
      <c r="BP994275" s="90"/>
    </row>
    <row r="994276" spans="68:68" customFormat="1">
      <c r="BP994276" s="90"/>
    </row>
    <row r="994277" spans="68:68" customFormat="1">
      <c r="BP994277" s="90"/>
    </row>
    <row r="994278" spans="68:68" customFormat="1">
      <c r="BP994278" s="90"/>
    </row>
    <row r="994279" spans="68:68" customFormat="1">
      <c r="BP994279" s="90"/>
    </row>
    <row r="994280" spans="68:68" customFormat="1">
      <c r="BP994280" s="90"/>
    </row>
    <row r="994281" spans="68:68" customFormat="1">
      <c r="BP994281" s="90"/>
    </row>
    <row r="994282" spans="68:68" customFormat="1">
      <c r="BP994282" s="90"/>
    </row>
    <row r="994283" spans="68:68" customFormat="1">
      <c r="BP994283" s="90"/>
    </row>
    <row r="994284" spans="68:68" customFormat="1">
      <c r="BP994284" s="90"/>
    </row>
    <row r="994285" spans="68:68" customFormat="1">
      <c r="BP994285" s="90"/>
    </row>
    <row r="994286" spans="68:68" customFormat="1">
      <c r="BP994286" s="90"/>
    </row>
    <row r="994287" spans="68:68" customFormat="1">
      <c r="BP994287" s="90"/>
    </row>
    <row r="994288" spans="68:68" customFormat="1">
      <c r="BP994288" s="90"/>
    </row>
    <row r="994289" spans="68:68" customFormat="1">
      <c r="BP994289" s="90"/>
    </row>
    <row r="994290" spans="68:68" customFormat="1">
      <c r="BP994290" s="90"/>
    </row>
    <row r="994291" spans="68:68" customFormat="1">
      <c r="BP994291" s="90"/>
    </row>
    <row r="994292" spans="68:68" customFormat="1">
      <c r="BP994292" s="90"/>
    </row>
    <row r="994293" spans="68:68" customFormat="1">
      <c r="BP994293" s="90"/>
    </row>
    <row r="994294" spans="68:68" customFormat="1">
      <c r="BP994294" s="90"/>
    </row>
    <row r="994295" spans="68:68" customFormat="1">
      <c r="BP994295" s="90"/>
    </row>
    <row r="994296" spans="68:68" customFormat="1">
      <c r="BP994296" s="90"/>
    </row>
    <row r="994297" spans="68:68" customFormat="1">
      <c r="BP994297" s="90"/>
    </row>
    <row r="994298" spans="68:68" customFormat="1">
      <c r="BP994298" s="90"/>
    </row>
    <row r="994299" spans="68:68" customFormat="1">
      <c r="BP994299" s="90"/>
    </row>
    <row r="994300" spans="68:68" customFormat="1">
      <c r="BP994300" s="90"/>
    </row>
    <row r="994301" spans="68:68" customFormat="1">
      <c r="BP994301" s="90"/>
    </row>
    <row r="994302" spans="68:68" customFormat="1">
      <c r="BP994302" s="90"/>
    </row>
    <row r="994303" spans="68:68" customFormat="1">
      <c r="BP994303" s="90"/>
    </row>
    <row r="994304" spans="68:68" customFormat="1">
      <c r="BP994304" s="90"/>
    </row>
    <row r="994305" spans="68:68" customFormat="1">
      <c r="BP994305" s="90"/>
    </row>
    <row r="994306" spans="68:68" customFormat="1">
      <c r="BP994306" s="90"/>
    </row>
    <row r="994307" spans="68:68" customFormat="1">
      <c r="BP994307" s="90"/>
    </row>
    <row r="994308" spans="68:68" customFormat="1">
      <c r="BP994308" s="90"/>
    </row>
    <row r="994309" spans="68:68" customFormat="1">
      <c r="BP994309" s="90"/>
    </row>
    <row r="994310" spans="68:68" customFormat="1">
      <c r="BP994310" s="90"/>
    </row>
    <row r="994311" spans="68:68" customFormat="1">
      <c r="BP994311" s="90"/>
    </row>
    <row r="994312" spans="68:68" customFormat="1">
      <c r="BP994312" s="90"/>
    </row>
    <row r="994313" spans="68:68" customFormat="1">
      <c r="BP994313" s="90"/>
    </row>
    <row r="994314" spans="68:68" customFormat="1">
      <c r="BP994314" s="90"/>
    </row>
    <row r="994315" spans="68:68" customFormat="1">
      <c r="BP994315" s="90"/>
    </row>
    <row r="994316" spans="68:68" customFormat="1">
      <c r="BP994316" s="90"/>
    </row>
    <row r="994317" spans="68:68" customFormat="1">
      <c r="BP994317" s="90"/>
    </row>
    <row r="994318" spans="68:68" customFormat="1">
      <c r="BP994318" s="90"/>
    </row>
    <row r="994319" spans="68:68" customFormat="1">
      <c r="BP994319" s="90"/>
    </row>
    <row r="994320" spans="68:68" customFormat="1">
      <c r="BP994320" s="90"/>
    </row>
    <row r="994321" spans="68:68" customFormat="1">
      <c r="BP994321" s="90"/>
    </row>
    <row r="994322" spans="68:68" customFormat="1">
      <c r="BP994322" s="90"/>
    </row>
    <row r="994323" spans="68:68" customFormat="1">
      <c r="BP994323" s="90"/>
    </row>
    <row r="994324" spans="68:68" customFormat="1">
      <c r="BP994324" s="90"/>
    </row>
    <row r="994325" spans="68:68" customFormat="1">
      <c r="BP994325" s="90"/>
    </row>
    <row r="994326" spans="68:68" customFormat="1">
      <c r="BP994326" s="90"/>
    </row>
    <row r="994327" spans="68:68" customFormat="1">
      <c r="BP994327" s="90"/>
    </row>
    <row r="994328" spans="68:68" customFormat="1">
      <c r="BP994328" s="90"/>
    </row>
    <row r="994329" spans="68:68" customFormat="1">
      <c r="BP994329" s="90"/>
    </row>
    <row r="994330" spans="68:68" customFormat="1">
      <c r="BP994330" s="90"/>
    </row>
    <row r="994331" spans="68:68" customFormat="1">
      <c r="BP994331" s="90"/>
    </row>
    <row r="994332" spans="68:68" customFormat="1">
      <c r="BP994332" s="90"/>
    </row>
    <row r="994333" spans="68:68" customFormat="1">
      <c r="BP994333" s="90"/>
    </row>
    <row r="994334" spans="68:68" customFormat="1">
      <c r="BP994334" s="90"/>
    </row>
    <row r="994335" spans="68:68" customFormat="1">
      <c r="BP994335" s="90"/>
    </row>
    <row r="994336" spans="68:68" customFormat="1">
      <c r="BP994336" s="90"/>
    </row>
    <row r="994337" spans="68:68" customFormat="1">
      <c r="BP994337" s="90"/>
    </row>
    <row r="994338" spans="68:68" customFormat="1">
      <c r="BP994338" s="90"/>
    </row>
    <row r="994339" spans="68:68" customFormat="1">
      <c r="BP994339" s="90"/>
    </row>
    <row r="994340" spans="68:68" customFormat="1">
      <c r="BP994340" s="90"/>
    </row>
    <row r="994341" spans="68:68" customFormat="1">
      <c r="BP994341" s="90"/>
    </row>
    <row r="994342" spans="68:68" customFormat="1">
      <c r="BP994342" s="90"/>
    </row>
    <row r="994343" spans="68:68" customFormat="1">
      <c r="BP994343" s="90"/>
    </row>
    <row r="994344" spans="68:68" customFormat="1">
      <c r="BP994344" s="90"/>
    </row>
    <row r="994345" spans="68:68" customFormat="1">
      <c r="BP994345" s="90"/>
    </row>
    <row r="994346" spans="68:68" customFormat="1">
      <c r="BP994346" s="90"/>
    </row>
    <row r="994347" spans="68:68" customFormat="1">
      <c r="BP994347" s="90"/>
    </row>
    <row r="994348" spans="68:68" customFormat="1">
      <c r="BP994348" s="90"/>
    </row>
    <row r="994349" spans="68:68" customFormat="1">
      <c r="BP994349" s="90"/>
    </row>
    <row r="994350" spans="68:68" customFormat="1">
      <c r="BP994350" s="90"/>
    </row>
    <row r="994351" spans="68:68" customFormat="1">
      <c r="BP994351" s="90"/>
    </row>
    <row r="994352" spans="68:68" customFormat="1">
      <c r="BP994352" s="90"/>
    </row>
    <row r="994353" spans="68:68" customFormat="1">
      <c r="BP994353" s="90"/>
    </row>
    <row r="994354" spans="68:68" customFormat="1">
      <c r="BP994354" s="90"/>
    </row>
    <row r="994355" spans="68:68" customFormat="1">
      <c r="BP994355" s="90"/>
    </row>
    <row r="994356" spans="68:68" customFormat="1">
      <c r="BP994356" s="90"/>
    </row>
    <row r="994357" spans="68:68" customFormat="1">
      <c r="BP994357" s="90"/>
    </row>
    <row r="994358" spans="68:68" customFormat="1">
      <c r="BP994358" s="90"/>
    </row>
    <row r="994359" spans="68:68" customFormat="1">
      <c r="BP994359" s="90"/>
    </row>
    <row r="994360" spans="68:68" customFormat="1">
      <c r="BP994360" s="90"/>
    </row>
    <row r="994361" spans="68:68" customFormat="1">
      <c r="BP994361" s="90"/>
    </row>
    <row r="994362" spans="68:68" customFormat="1">
      <c r="BP994362" s="90"/>
    </row>
    <row r="994363" spans="68:68" customFormat="1">
      <c r="BP994363" s="90"/>
    </row>
    <row r="994364" spans="68:68" customFormat="1">
      <c r="BP994364" s="90"/>
    </row>
    <row r="994365" spans="68:68" customFormat="1">
      <c r="BP994365" s="90"/>
    </row>
    <row r="994366" spans="68:68" customFormat="1">
      <c r="BP994366" s="90"/>
    </row>
    <row r="994367" spans="68:68" customFormat="1">
      <c r="BP994367" s="90"/>
    </row>
    <row r="994368" spans="68:68" customFormat="1">
      <c r="BP994368" s="90"/>
    </row>
    <row r="994369" spans="68:68" customFormat="1">
      <c r="BP994369" s="90"/>
    </row>
    <row r="994370" spans="68:68" customFormat="1">
      <c r="BP994370" s="90"/>
    </row>
    <row r="994371" spans="68:68" customFormat="1">
      <c r="BP994371" s="90"/>
    </row>
    <row r="994372" spans="68:68" customFormat="1">
      <c r="BP994372" s="90"/>
    </row>
    <row r="994373" spans="68:68" customFormat="1">
      <c r="BP994373" s="90"/>
    </row>
    <row r="994374" spans="68:68" customFormat="1">
      <c r="BP994374" s="90"/>
    </row>
    <row r="994375" spans="68:68" customFormat="1">
      <c r="BP994375" s="90"/>
    </row>
    <row r="994376" spans="68:68" customFormat="1">
      <c r="BP994376" s="90"/>
    </row>
    <row r="994377" spans="68:68" customFormat="1">
      <c r="BP994377" s="90"/>
    </row>
    <row r="994378" spans="68:68" customFormat="1">
      <c r="BP994378" s="90"/>
    </row>
    <row r="994379" spans="68:68" customFormat="1">
      <c r="BP994379" s="90"/>
    </row>
    <row r="994380" spans="68:68" customFormat="1">
      <c r="BP994380" s="90"/>
    </row>
    <row r="994381" spans="68:68" customFormat="1">
      <c r="BP994381" s="90"/>
    </row>
    <row r="994382" spans="68:68" customFormat="1">
      <c r="BP994382" s="90"/>
    </row>
    <row r="994383" spans="68:68" customFormat="1">
      <c r="BP994383" s="90"/>
    </row>
    <row r="994384" spans="68:68" customFormat="1">
      <c r="BP994384" s="90"/>
    </row>
    <row r="994385" spans="68:68" customFormat="1">
      <c r="BP994385" s="90"/>
    </row>
    <row r="994386" spans="68:68" customFormat="1">
      <c r="BP994386" s="90"/>
    </row>
    <row r="994387" spans="68:68" customFormat="1">
      <c r="BP994387" s="90"/>
    </row>
    <row r="994388" spans="68:68" customFormat="1">
      <c r="BP994388" s="90"/>
    </row>
    <row r="994389" spans="68:68" customFormat="1">
      <c r="BP994389" s="90"/>
    </row>
    <row r="994390" spans="68:68" customFormat="1">
      <c r="BP994390" s="90"/>
    </row>
    <row r="994391" spans="68:68" customFormat="1">
      <c r="BP994391" s="90"/>
    </row>
    <row r="994392" spans="68:68" customFormat="1">
      <c r="BP994392" s="90"/>
    </row>
    <row r="994393" spans="68:68" customFormat="1">
      <c r="BP994393" s="90"/>
    </row>
    <row r="994394" spans="68:68" customFormat="1">
      <c r="BP994394" s="90"/>
    </row>
    <row r="994395" spans="68:68" customFormat="1">
      <c r="BP994395" s="90"/>
    </row>
    <row r="994396" spans="68:68" customFormat="1">
      <c r="BP994396" s="90"/>
    </row>
    <row r="994397" spans="68:68" customFormat="1">
      <c r="BP994397" s="90"/>
    </row>
    <row r="994398" spans="68:68" customFormat="1">
      <c r="BP994398" s="90"/>
    </row>
    <row r="994399" spans="68:68" customFormat="1">
      <c r="BP994399" s="90"/>
    </row>
    <row r="994400" spans="68:68" customFormat="1">
      <c r="BP994400" s="90"/>
    </row>
    <row r="994401" spans="68:68" customFormat="1">
      <c r="BP994401" s="90"/>
    </row>
    <row r="994402" spans="68:68" customFormat="1">
      <c r="BP994402" s="90"/>
    </row>
    <row r="994403" spans="68:68" customFormat="1">
      <c r="BP994403" s="90"/>
    </row>
    <row r="994404" spans="68:68" customFormat="1">
      <c r="BP994404" s="90"/>
    </row>
    <row r="994405" spans="68:68" customFormat="1">
      <c r="BP994405" s="90"/>
    </row>
    <row r="994406" spans="68:68" customFormat="1">
      <c r="BP994406" s="90"/>
    </row>
    <row r="994407" spans="68:68" customFormat="1">
      <c r="BP994407" s="90"/>
    </row>
    <row r="994408" spans="68:68" customFormat="1">
      <c r="BP994408" s="90"/>
    </row>
    <row r="994409" spans="68:68" customFormat="1">
      <c r="BP994409" s="90"/>
    </row>
    <row r="994410" spans="68:68" customFormat="1">
      <c r="BP994410" s="90"/>
    </row>
    <row r="994411" spans="68:68" customFormat="1">
      <c r="BP994411" s="90"/>
    </row>
    <row r="994412" spans="68:68" customFormat="1">
      <c r="BP994412" s="90"/>
    </row>
    <row r="994413" spans="68:68" customFormat="1">
      <c r="BP994413" s="90"/>
    </row>
    <row r="994414" spans="68:68" customFormat="1">
      <c r="BP994414" s="90"/>
    </row>
    <row r="994415" spans="68:68" customFormat="1">
      <c r="BP994415" s="90"/>
    </row>
    <row r="994416" spans="68:68" customFormat="1">
      <c r="BP994416" s="90"/>
    </row>
    <row r="994417" spans="68:68" customFormat="1">
      <c r="BP994417" s="90"/>
    </row>
    <row r="994418" spans="68:68" customFormat="1">
      <c r="BP994418" s="90"/>
    </row>
    <row r="994419" spans="68:68" customFormat="1">
      <c r="BP994419" s="90"/>
    </row>
    <row r="994420" spans="68:68" customFormat="1">
      <c r="BP994420" s="90"/>
    </row>
    <row r="994421" spans="68:68" customFormat="1">
      <c r="BP994421" s="90"/>
    </row>
    <row r="994422" spans="68:68" customFormat="1">
      <c r="BP994422" s="90"/>
    </row>
    <row r="994423" spans="68:68" customFormat="1">
      <c r="BP994423" s="90"/>
    </row>
    <row r="994424" spans="68:68" customFormat="1">
      <c r="BP994424" s="90"/>
    </row>
    <row r="994425" spans="68:68" customFormat="1">
      <c r="BP994425" s="90"/>
    </row>
    <row r="994426" spans="68:68" customFormat="1">
      <c r="BP994426" s="90"/>
    </row>
    <row r="994427" spans="68:68" customFormat="1">
      <c r="BP994427" s="90"/>
    </row>
    <row r="994428" spans="68:68" customFormat="1">
      <c r="BP994428" s="90"/>
    </row>
    <row r="994429" spans="68:68" customFormat="1">
      <c r="BP994429" s="90"/>
    </row>
    <row r="994430" spans="68:68" customFormat="1">
      <c r="BP994430" s="90"/>
    </row>
    <row r="994431" spans="68:68" customFormat="1">
      <c r="BP994431" s="90"/>
    </row>
    <row r="994432" spans="68:68" customFormat="1">
      <c r="BP994432" s="90"/>
    </row>
    <row r="994433" spans="68:68" customFormat="1">
      <c r="BP994433" s="90"/>
    </row>
    <row r="994434" spans="68:68" customFormat="1">
      <c r="BP994434" s="90"/>
    </row>
    <row r="994435" spans="68:68" customFormat="1">
      <c r="BP994435" s="90"/>
    </row>
    <row r="994436" spans="68:68" customFormat="1">
      <c r="BP994436" s="90"/>
    </row>
    <row r="994437" spans="68:68" customFormat="1">
      <c r="BP994437" s="90"/>
    </row>
    <row r="994438" spans="68:68" customFormat="1">
      <c r="BP994438" s="90"/>
    </row>
    <row r="994439" spans="68:68" customFormat="1">
      <c r="BP994439" s="90"/>
    </row>
    <row r="994440" spans="68:68" customFormat="1">
      <c r="BP994440" s="90"/>
    </row>
    <row r="994441" spans="68:68" customFormat="1">
      <c r="BP994441" s="90"/>
    </row>
    <row r="994442" spans="68:68" customFormat="1">
      <c r="BP994442" s="90"/>
    </row>
    <row r="994443" spans="68:68" customFormat="1">
      <c r="BP994443" s="90"/>
    </row>
    <row r="994444" spans="68:68" customFormat="1">
      <c r="BP994444" s="90"/>
    </row>
    <row r="994445" spans="68:68" customFormat="1">
      <c r="BP994445" s="90"/>
    </row>
    <row r="994446" spans="68:68" customFormat="1">
      <c r="BP994446" s="90"/>
    </row>
    <row r="994447" spans="68:68" customFormat="1">
      <c r="BP994447" s="90"/>
    </row>
    <row r="994448" spans="68:68" customFormat="1">
      <c r="BP994448" s="90"/>
    </row>
    <row r="994449" spans="68:68" customFormat="1">
      <c r="BP994449" s="90"/>
    </row>
    <row r="994450" spans="68:68" customFormat="1">
      <c r="BP994450" s="90"/>
    </row>
    <row r="994451" spans="68:68" customFormat="1">
      <c r="BP994451" s="90"/>
    </row>
    <row r="994452" spans="68:68" customFormat="1">
      <c r="BP994452" s="90"/>
    </row>
    <row r="994453" spans="68:68" customFormat="1">
      <c r="BP994453" s="90"/>
    </row>
    <row r="994454" spans="68:68" customFormat="1">
      <c r="BP994454" s="90"/>
    </row>
    <row r="994455" spans="68:68" customFormat="1">
      <c r="BP994455" s="90"/>
    </row>
    <row r="994456" spans="68:68" customFormat="1">
      <c r="BP994456" s="90"/>
    </row>
    <row r="994457" spans="68:68" customFormat="1">
      <c r="BP994457" s="90"/>
    </row>
    <row r="994458" spans="68:68" customFormat="1">
      <c r="BP994458" s="90"/>
    </row>
    <row r="994459" spans="68:68" customFormat="1">
      <c r="BP994459" s="90"/>
    </row>
    <row r="994460" spans="68:68" customFormat="1">
      <c r="BP994460" s="90"/>
    </row>
    <row r="994461" spans="68:68" customFormat="1">
      <c r="BP994461" s="90"/>
    </row>
    <row r="994462" spans="68:68" customFormat="1">
      <c r="BP994462" s="90"/>
    </row>
    <row r="994463" spans="68:68" customFormat="1">
      <c r="BP994463" s="90"/>
    </row>
    <row r="994464" spans="68:68" customFormat="1">
      <c r="BP994464" s="90"/>
    </row>
    <row r="994465" spans="68:68" customFormat="1">
      <c r="BP994465" s="90"/>
    </row>
    <row r="994466" spans="68:68" customFormat="1">
      <c r="BP994466" s="90"/>
    </row>
    <row r="994467" spans="68:68" customFormat="1">
      <c r="BP994467" s="90"/>
    </row>
    <row r="994468" spans="68:68" customFormat="1">
      <c r="BP994468" s="90"/>
    </row>
    <row r="994469" spans="68:68" customFormat="1">
      <c r="BP994469" s="90"/>
    </row>
    <row r="994470" spans="68:68" customFormat="1">
      <c r="BP994470" s="90"/>
    </row>
    <row r="994471" spans="68:68" customFormat="1">
      <c r="BP994471" s="90"/>
    </row>
    <row r="994472" spans="68:68" customFormat="1">
      <c r="BP994472" s="90"/>
    </row>
    <row r="994473" spans="68:68" customFormat="1">
      <c r="BP994473" s="90"/>
    </row>
    <row r="994474" spans="68:68" customFormat="1">
      <c r="BP994474" s="90"/>
    </row>
    <row r="994475" spans="68:68" customFormat="1">
      <c r="BP994475" s="90"/>
    </row>
    <row r="994476" spans="68:68" customFormat="1">
      <c r="BP994476" s="90"/>
    </row>
    <row r="994477" spans="68:68" customFormat="1">
      <c r="BP994477" s="90"/>
    </row>
    <row r="994478" spans="68:68" customFormat="1">
      <c r="BP994478" s="90"/>
    </row>
    <row r="994479" spans="68:68" customFormat="1">
      <c r="BP994479" s="90"/>
    </row>
    <row r="994480" spans="68:68" customFormat="1">
      <c r="BP994480" s="90"/>
    </row>
    <row r="994481" spans="68:68" customFormat="1">
      <c r="BP994481" s="90"/>
    </row>
    <row r="994482" spans="68:68" customFormat="1">
      <c r="BP994482" s="90"/>
    </row>
    <row r="994483" spans="68:68" customFormat="1">
      <c r="BP994483" s="90"/>
    </row>
    <row r="994484" spans="68:68" customFormat="1">
      <c r="BP994484" s="90"/>
    </row>
    <row r="994485" spans="68:68" customFormat="1">
      <c r="BP994485" s="90"/>
    </row>
    <row r="994486" spans="68:68" customFormat="1">
      <c r="BP994486" s="90"/>
    </row>
    <row r="994487" spans="68:68" customFormat="1">
      <c r="BP994487" s="90"/>
    </row>
    <row r="994488" spans="68:68" customFormat="1">
      <c r="BP994488" s="90"/>
    </row>
    <row r="994489" spans="68:68" customFormat="1">
      <c r="BP994489" s="90"/>
    </row>
    <row r="994490" spans="68:68" customFormat="1">
      <c r="BP994490" s="90"/>
    </row>
    <row r="994491" spans="68:68" customFormat="1">
      <c r="BP994491" s="90"/>
    </row>
    <row r="994492" spans="68:68" customFormat="1">
      <c r="BP994492" s="90"/>
    </row>
    <row r="994493" spans="68:68" customFormat="1">
      <c r="BP994493" s="90"/>
    </row>
    <row r="994494" spans="68:68" customFormat="1">
      <c r="BP994494" s="90"/>
    </row>
    <row r="994495" spans="68:68" customFormat="1">
      <c r="BP994495" s="90"/>
    </row>
    <row r="994496" spans="68:68" customFormat="1">
      <c r="BP994496" s="90"/>
    </row>
    <row r="994497" spans="68:68" customFormat="1">
      <c r="BP994497" s="90"/>
    </row>
    <row r="994498" spans="68:68" customFormat="1">
      <c r="BP994498" s="90"/>
    </row>
    <row r="994499" spans="68:68" customFormat="1">
      <c r="BP994499" s="90"/>
    </row>
    <row r="994500" spans="68:68" customFormat="1">
      <c r="BP994500" s="90"/>
    </row>
    <row r="994501" spans="68:68" customFormat="1">
      <c r="BP994501" s="90"/>
    </row>
    <row r="994502" spans="68:68" customFormat="1">
      <c r="BP994502" s="90"/>
    </row>
    <row r="994503" spans="68:68" customFormat="1">
      <c r="BP994503" s="90"/>
    </row>
    <row r="994504" spans="68:68" customFormat="1">
      <c r="BP994504" s="90"/>
    </row>
    <row r="994505" spans="68:68" customFormat="1">
      <c r="BP994505" s="90"/>
    </row>
    <row r="994506" spans="68:68" customFormat="1">
      <c r="BP994506" s="90"/>
    </row>
    <row r="994507" spans="68:68" customFormat="1">
      <c r="BP994507" s="90"/>
    </row>
    <row r="994508" spans="68:68" customFormat="1">
      <c r="BP994508" s="90"/>
    </row>
    <row r="994509" spans="68:68" customFormat="1">
      <c r="BP994509" s="90"/>
    </row>
    <row r="994510" spans="68:68" customFormat="1">
      <c r="BP994510" s="90"/>
    </row>
    <row r="994511" spans="68:68" customFormat="1">
      <c r="BP994511" s="90"/>
    </row>
    <row r="994512" spans="68:68" customFormat="1">
      <c r="BP994512" s="90"/>
    </row>
    <row r="994513" spans="68:68" customFormat="1">
      <c r="BP994513" s="90"/>
    </row>
    <row r="994514" spans="68:68" customFormat="1">
      <c r="BP994514" s="90"/>
    </row>
    <row r="994515" spans="68:68" customFormat="1">
      <c r="BP994515" s="90"/>
    </row>
    <row r="994516" spans="68:68" customFormat="1">
      <c r="BP994516" s="90"/>
    </row>
    <row r="994517" spans="68:68" customFormat="1">
      <c r="BP994517" s="90"/>
    </row>
    <row r="994518" spans="68:68" customFormat="1">
      <c r="BP994518" s="90"/>
    </row>
    <row r="994519" spans="68:68" customFormat="1">
      <c r="BP994519" s="90"/>
    </row>
    <row r="994520" spans="68:68" customFormat="1">
      <c r="BP994520" s="90"/>
    </row>
    <row r="994521" spans="68:68" customFormat="1">
      <c r="BP994521" s="90"/>
    </row>
    <row r="994522" spans="68:68" customFormat="1">
      <c r="BP994522" s="90"/>
    </row>
    <row r="994523" spans="68:68" customFormat="1">
      <c r="BP994523" s="90"/>
    </row>
    <row r="994524" spans="68:68" customFormat="1">
      <c r="BP994524" s="90"/>
    </row>
    <row r="994525" spans="68:68" customFormat="1">
      <c r="BP994525" s="90"/>
    </row>
    <row r="994526" spans="68:68" customFormat="1">
      <c r="BP994526" s="90"/>
    </row>
    <row r="994527" spans="68:68" customFormat="1">
      <c r="BP994527" s="90"/>
    </row>
    <row r="994528" spans="68:68" customFormat="1">
      <c r="BP994528" s="90"/>
    </row>
    <row r="994529" spans="68:68" customFormat="1">
      <c r="BP994529" s="90"/>
    </row>
    <row r="994530" spans="68:68" customFormat="1">
      <c r="BP994530" s="90"/>
    </row>
    <row r="994531" spans="68:68" customFormat="1">
      <c r="BP994531" s="90"/>
    </row>
    <row r="994532" spans="68:68" customFormat="1">
      <c r="BP994532" s="90"/>
    </row>
    <row r="994533" spans="68:68" customFormat="1">
      <c r="BP994533" s="90"/>
    </row>
    <row r="994534" spans="68:68" customFormat="1">
      <c r="BP994534" s="90"/>
    </row>
    <row r="994535" spans="68:68" customFormat="1">
      <c r="BP994535" s="90"/>
    </row>
    <row r="994536" spans="68:68" customFormat="1">
      <c r="BP994536" s="90"/>
    </row>
    <row r="994537" spans="68:68" customFormat="1">
      <c r="BP994537" s="90"/>
    </row>
    <row r="994538" spans="68:68" customFormat="1">
      <c r="BP994538" s="90"/>
    </row>
    <row r="994539" spans="68:68" customFormat="1">
      <c r="BP994539" s="90"/>
    </row>
    <row r="994540" spans="68:68" customFormat="1">
      <c r="BP994540" s="90"/>
    </row>
    <row r="994541" spans="68:68" customFormat="1">
      <c r="BP994541" s="90"/>
    </row>
    <row r="994542" spans="68:68" customFormat="1">
      <c r="BP994542" s="90"/>
    </row>
    <row r="994543" spans="68:68" customFormat="1">
      <c r="BP994543" s="90"/>
    </row>
    <row r="994544" spans="68:68" customFormat="1">
      <c r="BP994544" s="90"/>
    </row>
    <row r="994545" spans="68:68" customFormat="1">
      <c r="BP994545" s="90"/>
    </row>
    <row r="994546" spans="68:68" customFormat="1">
      <c r="BP994546" s="90"/>
    </row>
    <row r="994547" spans="68:68" customFormat="1">
      <c r="BP994547" s="90"/>
    </row>
    <row r="994548" spans="68:68" customFormat="1">
      <c r="BP994548" s="90"/>
    </row>
    <row r="994549" spans="68:68" customFormat="1">
      <c r="BP994549" s="90"/>
    </row>
    <row r="994550" spans="68:68" customFormat="1">
      <c r="BP994550" s="90"/>
    </row>
    <row r="994551" spans="68:68" customFormat="1">
      <c r="BP994551" s="90"/>
    </row>
    <row r="994552" spans="68:68" customFormat="1">
      <c r="BP994552" s="90"/>
    </row>
    <row r="994553" spans="68:68" customFormat="1">
      <c r="BP994553" s="90"/>
    </row>
    <row r="994554" spans="68:68" customFormat="1">
      <c r="BP994554" s="90"/>
    </row>
    <row r="994555" spans="68:68" customFormat="1">
      <c r="BP994555" s="90"/>
    </row>
    <row r="994556" spans="68:68" customFormat="1">
      <c r="BP994556" s="90"/>
    </row>
    <row r="994557" spans="68:68" customFormat="1">
      <c r="BP994557" s="90"/>
    </row>
    <row r="994558" spans="68:68" customFormat="1">
      <c r="BP994558" s="90"/>
    </row>
    <row r="994559" spans="68:68" customFormat="1">
      <c r="BP994559" s="90"/>
    </row>
    <row r="994560" spans="68:68" customFormat="1">
      <c r="BP994560" s="90"/>
    </row>
    <row r="994561" spans="68:68" customFormat="1">
      <c r="BP994561" s="90"/>
    </row>
    <row r="994562" spans="68:68" customFormat="1">
      <c r="BP994562" s="90"/>
    </row>
    <row r="994563" spans="68:68" customFormat="1">
      <c r="BP994563" s="90"/>
    </row>
    <row r="994564" spans="68:68" customFormat="1">
      <c r="BP994564" s="90"/>
    </row>
    <row r="994565" spans="68:68" customFormat="1">
      <c r="BP994565" s="90"/>
    </row>
    <row r="994566" spans="68:68" customFormat="1">
      <c r="BP994566" s="90"/>
    </row>
    <row r="994567" spans="68:68" customFormat="1">
      <c r="BP994567" s="90"/>
    </row>
    <row r="994568" spans="68:68" customFormat="1">
      <c r="BP994568" s="90"/>
    </row>
    <row r="994569" spans="68:68" customFormat="1">
      <c r="BP994569" s="90"/>
    </row>
    <row r="994570" spans="68:68" customFormat="1">
      <c r="BP994570" s="90"/>
    </row>
    <row r="994571" spans="68:68" customFormat="1">
      <c r="BP994571" s="90"/>
    </row>
    <row r="994572" spans="68:68" customFormat="1">
      <c r="BP994572" s="90"/>
    </row>
    <row r="994573" spans="68:68" customFormat="1">
      <c r="BP994573" s="90"/>
    </row>
    <row r="994574" spans="68:68" customFormat="1">
      <c r="BP994574" s="90"/>
    </row>
    <row r="994575" spans="68:68" customFormat="1">
      <c r="BP994575" s="90"/>
    </row>
    <row r="994576" spans="68:68" customFormat="1">
      <c r="BP994576" s="90"/>
    </row>
    <row r="994577" spans="68:68" customFormat="1">
      <c r="BP994577" s="90"/>
    </row>
    <row r="994578" spans="68:68" customFormat="1">
      <c r="BP994578" s="90"/>
    </row>
    <row r="994579" spans="68:68" customFormat="1">
      <c r="BP994579" s="90"/>
    </row>
    <row r="994580" spans="68:68" customFormat="1">
      <c r="BP994580" s="90"/>
    </row>
    <row r="994581" spans="68:68" customFormat="1">
      <c r="BP994581" s="90"/>
    </row>
    <row r="994582" spans="68:68" customFormat="1">
      <c r="BP994582" s="90"/>
    </row>
    <row r="994583" spans="68:68" customFormat="1">
      <c r="BP994583" s="90"/>
    </row>
    <row r="994584" spans="68:68" customFormat="1">
      <c r="BP994584" s="90"/>
    </row>
    <row r="994585" spans="68:68" customFormat="1">
      <c r="BP994585" s="90"/>
    </row>
    <row r="994586" spans="68:68" customFormat="1">
      <c r="BP994586" s="90"/>
    </row>
    <row r="994587" spans="68:68" customFormat="1">
      <c r="BP994587" s="90"/>
    </row>
    <row r="994588" spans="68:68" customFormat="1">
      <c r="BP994588" s="90"/>
    </row>
    <row r="994589" spans="68:68" customFormat="1">
      <c r="BP994589" s="90"/>
    </row>
    <row r="994590" spans="68:68" customFormat="1">
      <c r="BP994590" s="90"/>
    </row>
    <row r="994591" spans="68:68" customFormat="1">
      <c r="BP994591" s="90"/>
    </row>
    <row r="994592" spans="68:68" customFormat="1">
      <c r="BP994592" s="90"/>
    </row>
    <row r="994593" spans="68:68" customFormat="1">
      <c r="BP994593" s="90"/>
    </row>
    <row r="994594" spans="68:68" customFormat="1">
      <c r="BP994594" s="90"/>
    </row>
    <row r="994595" spans="68:68" customFormat="1">
      <c r="BP994595" s="90"/>
    </row>
    <row r="994596" spans="68:68" customFormat="1">
      <c r="BP994596" s="90"/>
    </row>
    <row r="994597" spans="68:68" customFormat="1">
      <c r="BP994597" s="90"/>
    </row>
    <row r="994598" spans="68:68" customFormat="1">
      <c r="BP994598" s="90"/>
    </row>
    <row r="994599" spans="68:68" customFormat="1">
      <c r="BP994599" s="90"/>
    </row>
    <row r="994600" spans="68:68" customFormat="1">
      <c r="BP994600" s="90"/>
    </row>
    <row r="994601" spans="68:68" customFormat="1">
      <c r="BP994601" s="90"/>
    </row>
    <row r="994602" spans="68:68" customFormat="1">
      <c r="BP994602" s="90"/>
    </row>
    <row r="994603" spans="68:68" customFormat="1">
      <c r="BP994603" s="90"/>
    </row>
    <row r="994604" spans="68:68" customFormat="1">
      <c r="BP994604" s="90"/>
    </row>
    <row r="994605" spans="68:68" customFormat="1">
      <c r="BP994605" s="90"/>
    </row>
    <row r="994606" spans="68:68" customFormat="1">
      <c r="BP994606" s="90"/>
    </row>
    <row r="994607" spans="68:68" customFormat="1">
      <c r="BP994607" s="90"/>
    </row>
    <row r="994608" spans="68:68" customFormat="1">
      <c r="BP994608" s="90"/>
    </row>
    <row r="994609" spans="68:68" customFormat="1">
      <c r="BP994609" s="90"/>
    </row>
    <row r="994610" spans="68:68" customFormat="1">
      <c r="BP994610" s="90"/>
    </row>
    <row r="994611" spans="68:68" customFormat="1">
      <c r="BP994611" s="90"/>
    </row>
    <row r="994612" spans="68:68" customFormat="1">
      <c r="BP994612" s="90"/>
    </row>
    <row r="994613" spans="68:68" customFormat="1">
      <c r="BP994613" s="90"/>
    </row>
    <row r="994614" spans="68:68" customFormat="1">
      <c r="BP994614" s="90"/>
    </row>
    <row r="994615" spans="68:68" customFormat="1">
      <c r="BP994615" s="90"/>
    </row>
    <row r="994616" spans="68:68" customFormat="1">
      <c r="BP994616" s="90"/>
    </row>
    <row r="994617" spans="68:68" customFormat="1">
      <c r="BP994617" s="90"/>
    </row>
    <row r="994618" spans="68:68" customFormat="1">
      <c r="BP994618" s="90"/>
    </row>
    <row r="994619" spans="68:68" customFormat="1">
      <c r="BP994619" s="90"/>
    </row>
    <row r="994620" spans="68:68" customFormat="1">
      <c r="BP994620" s="90"/>
    </row>
    <row r="994621" spans="68:68" customFormat="1">
      <c r="BP994621" s="90"/>
    </row>
    <row r="994622" spans="68:68" customFormat="1">
      <c r="BP994622" s="90"/>
    </row>
    <row r="994623" spans="68:68" customFormat="1">
      <c r="BP994623" s="90"/>
    </row>
    <row r="994624" spans="68:68" customFormat="1">
      <c r="BP994624" s="90"/>
    </row>
    <row r="994625" spans="68:68" customFormat="1">
      <c r="BP994625" s="90"/>
    </row>
    <row r="994626" spans="68:68" customFormat="1">
      <c r="BP994626" s="90"/>
    </row>
    <row r="994627" spans="68:68" customFormat="1">
      <c r="BP994627" s="90"/>
    </row>
    <row r="994628" spans="68:68" customFormat="1">
      <c r="BP994628" s="90"/>
    </row>
    <row r="994629" spans="68:68" customFormat="1">
      <c r="BP994629" s="90"/>
    </row>
    <row r="994630" spans="68:68" customFormat="1">
      <c r="BP994630" s="90"/>
    </row>
    <row r="994631" spans="68:68" customFormat="1">
      <c r="BP994631" s="90"/>
    </row>
    <row r="994632" spans="68:68" customFormat="1">
      <c r="BP994632" s="90"/>
    </row>
    <row r="994633" spans="68:68" customFormat="1">
      <c r="BP994633" s="90"/>
    </row>
    <row r="994634" spans="68:68" customFormat="1">
      <c r="BP994634" s="90"/>
    </row>
    <row r="994635" spans="68:68" customFormat="1">
      <c r="BP994635" s="90"/>
    </row>
    <row r="994636" spans="68:68" customFormat="1">
      <c r="BP994636" s="90"/>
    </row>
    <row r="994637" spans="68:68" customFormat="1">
      <c r="BP994637" s="90"/>
    </row>
    <row r="994638" spans="68:68" customFormat="1">
      <c r="BP994638" s="90"/>
    </row>
    <row r="994639" spans="68:68" customFormat="1">
      <c r="BP994639" s="90"/>
    </row>
    <row r="994640" spans="68:68" customFormat="1">
      <c r="BP994640" s="90"/>
    </row>
    <row r="994641" spans="68:68" customFormat="1">
      <c r="BP994641" s="90"/>
    </row>
    <row r="994642" spans="68:68" customFormat="1">
      <c r="BP994642" s="90"/>
    </row>
    <row r="994643" spans="68:68" customFormat="1">
      <c r="BP994643" s="90"/>
    </row>
    <row r="994644" spans="68:68" customFormat="1">
      <c r="BP994644" s="90"/>
    </row>
    <row r="994645" spans="68:68" customFormat="1">
      <c r="BP994645" s="90"/>
    </row>
    <row r="994646" spans="68:68" customFormat="1">
      <c r="BP994646" s="90"/>
    </row>
    <row r="994647" spans="68:68" customFormat="1">
      <c r="BP994647" s="90"/>
    </row>
    <row r="994648" spans="68:68" customFormat="1">
      <c r="BP994648" s="90"/>
    </row>
    <row r="994649" spans="68:68" customFormat="1">
      <c r="BP994649" s="90"/>
    </row>
    <row r="994650" spans="68:68" customFormat="1">
      <c r="BP994650" s="90"/>
    </row>
    <row r="994651" spans="68:68" customFormat="1">
      <c r="BP994651" s="90"/>
    </row>
    <row r="994652" spans="68:68" customFormat="1">
      <c r="BP994652" s="90"/>
    </row>
    <row r="994653" spans="68:68" customFormat="1">
      <c r="BP994653" s="90"/>
    </row>
    <row r="994654" spans="68:68" customFormat="1">
      <c r="BP994654" s="90"/>
    </row>
    <row r="994655" spans="68:68" customFormat="1">
      <c r="BP994655" s="90"/>
    </row>
    <row r="994656" spans="68:68" customFormat="1">
      <c r="BP994656" s="90"/>
    </row>
    <row r="994657" spans="68:68" customFormat="1">
      <c r="BP994657" s="90"/>
    </row>
    <row r="994658" spans="68:68" customFormat="1">
      <c r="BP994658" s="90"/>
    </row>
    <row r="994659" spans="68:68" customFormat="1">
      <c r="BP994659" s="90"/>
    </row>
    <row r="994660" spans="68:68" customFormat="1">
      <c r="BP994660" s="90"/>
    </row>
    <row r="994661" spans="68:68" customFormat="1">
      <c r="BP994661" s="90"/>
    </row>
    <row r="994662" spans="68:68" customFormat="1">
      <c r="BP994662" s="90"/>
    </row>
    <row r="994663" spans="68:68" customFormat="1">
      <c r="BP994663" s="90"/>
    </row>
    <row r="994664" spans="68:68" customFormat="1">
      <c r="BP994664" s="90"/>
    </row>
    <row r="994665" spans="68:68" customFormat="1">
      <c r="BP994665" s="90"/>
    </row>
    <row r="994666" spans="68:68" customFormat="1">
      <c r="BP994666" s="90"/>
    </row>
    <row r="994667" spans="68:68" customFormat="1">
      <c r="BP994667" s="90"/>
    </row>
    <row r="994668" spans="68:68" customFormat="1">
      <c r="BP994668" s="90"/>
    </row>
    <row r="994669" spans="68:68" customFormat="1">
      <c r="BP994669" s="90"/>
    </row>
    <row r="994670" spans="68:68" customFormat="1">
      <c r="BP994670" s="90"/>
    </row>
    <row r="994671" spans="68:68" customFormat="1">
      <c r="BP994671" s="90"/>
    </row>
    <row r="994672" spans="68:68" customFormat="1">
      <c r="BP994672" s="90"/>
    </row>
    <row r="994673" spans="68:68" customFormat="1">
      <c r="BP994673" s="90"/>
    </row>
    <row r="994674" spans="68:68" customFormat="1">
      <c r="BP994674" s="90"/>
    </row>
    <row r="994675" spans="68:68" customFormat="1">
      <c r="BP994675" s="90"/>
    </row>
    <row r="994676" spans="68:68" customFormat="1">
      <c r="BP994676" s="90"/>
    </row>
    <row r="994677" spans="68:68" customFormat="1">
      <c r="BP994677" s="90"/>
    </row>
    <row r="994678" spans="68:68" customFormat="1">
      <c r="BP994678" s="90"/>
    </row>
    <row r="994679" spans="68:68" customFormat="1">
      <c r="BP994679" s="90"/>
    </row>
    <row r="994680" spans="68:68" customFormat="1">
      <c r="BP994680" s="90"/>
    </row>
    <row r="994681" spans="68:68" customFormat="1">
      <c r="BP994681" s="90"/>
    </row>
    <row r="994682" spans="68:68" customFormat="1">
      <c r="BP994682" s="90"/>
    </row>
    <row r="994683" spans="68:68" customFormat="1">
      <c r="BP994683" s="90"/>
    </row>
    <row r="994684" spans="68:68" customFormat="1">
      <c r="BP994684" s="90"/>
    </row>
    <row r="994685" spans="68:68" customFormat="1">
      <c r="BP994685" s="90"/>
    </row>
    <row r="994686" spans="68:68" customFormat="1">
      <c r="BP994686" s="90"/>
    </row>
    <row r="994687" spans="68:68" customFormat="1">
      <c r="BP994687" s="90"/>
    </row>
    <row r="994688" spans="68:68" customFormat="1">
      <c r="BP994688" s="90"/>
    </row>
    <row r="994689" spans="68:68" customFormat="1">
      <c r="BP994689" s="90"/>
    </row>
    <row r="994690" spans="68:68" customFormat="1">
      <c r="BP994690" s="90"/>
    </row>
    <row r="994691" spans="68:68" customFormat="1">
      <c r="BP994691" s="90"/>
    </row>
    <row r="994692" spans="68:68" customFormat="1">
      <c r="BP994692" s="90"/>
    </row>
    <row r="994693" spans="68:68" customFormat="1">
      <c r="BP994693" s="90"/>
    </row>
    <row r="994694" spans="68:68" customFormat="1">
      <c r="BP994694" s="90"/>
    </row>
    <row r="994695" spans="68:68" customFormat="1">
      <c r="BP994695" s="90"/>
    </row>
    <row r="994696" spans="68:68" customFormat="1">
      <c r="BP994696" s="90"/>
    </row>
    <row r="994697" spans="68:68" customFormat="1">
      <c r="BP994697" s="90"/>
    </row>
    <row r="994698" spans="68:68" customFormat="1">
      <c r="BP994698" s="90"/>
    </row>
    <row r="994699" spans="68:68" customFormat="1">
      <c r="BP994699" s="90"/>
    </row>
    <row r="994700" spans="68:68" customFormat="1">
      <c r="BP994700" s="90"/>
    </row>
    <row r="994701" spans="68:68" customFormat="1">
      <c r="BP994701" s="90"/>
    </row>
    <row r="994702" spans="68:68" customFormat="1">
      <c r="BP994702" s="90"/>
    </row>
    <row r="994703" spans="68:68" customFormat="1">
      <c r="BP994703" s="90"/>
    </row>
    <row r="994704" spans="68:68" customFormat="1">
      <c r="BP994704" s="90"/>
    </row>
    <row r="994705" spans="68:68" customFormat="1">
      <c r="BP994705" s="90"/>
    </row>
    <row r="994706" spans="68:68" customFormat="1">
      <c r="BP994706" s="90"/>
    </row>
    <row r="994707" spans="68:68" customFormat="1">
      <c r="BP994707" s="90"/>
    </row>
    <row r="994708" spans="68:68" customFormat="1">
      <c r="BP994708" s="90"/>
    </row>
    <row r="994709" spans="68:68" customFormat="1">
      <c r="BP994709" s="90"/>
    </row>
    <row r="994710" spans="68:68" customFormat="1">
      <c r="BP994710" s="90"/>
    </row>
    <row r="994711" spans="68:68" customFormat="1">
      <c r="BP994711" s="90"/>
    </row>
    <row r="994712" spans="68:68" customFormat="1">
      <c r="BP994712" s="90"/>
    </row>
    <row r="994713" spans="68:68" customFormat="1">
      <c r="BP994713" s="90"/>
    </row>
    <row r="994714" spans="68:68" customFormat="1">
      <c r="BP994714" s="90"/>
    </row>
    <row r="994715" spans="68:68" customFormat="1">
      <c r="BP994715" s="90"/>
    </row>
    <row r="994716" spans="68:68" customFormat="1">
      <c r="BP994716" s="90"/>
    </row>
    <row r="994717" spans="68:68" customFormat="1">
      <c r="BP994717" s="90"/>
    </row>
    <row r="994718" spans="68:68" customFormat="1">
      <c r="BP994718" s="90"/>
    </row>
    <row r="994719" spans="68:68" customFormat="1">
      <c r="BP994719" s="90"/>
    </row>
    <row r="994720" spans="68:68" customFormat="1">
      <c r="BP994720" s="90"/>
    </row>
    <row r="994721" spans="68:68" customFormat="1">
      <c r="BP994721" s="90"/>
    </row>
    <row r="994722" spans="68:68" customFormat="1">
      <c r="BP994722" s="90"/>
    </row>
    <row r="994723" spans="68:68" customFormat="1">
      <c r="BP994723" s="90"/>
    </row>
    <row r="994724" spans="68:68" customFormat="1">
      <c r="BP994724" s="90"/>
    </row>
    <row r="994725" spans="68:68" customFormat="1">
      <c r="BP994725" s="90"/>
    </row>
    <row r="994726" spans="68:68" customFormat="1">
      <c r="BP994726" s="90"/>
    </row>
    <row r="994727" spans="68:68" customFormat="1">
      <c r="BP994727" s="90"/>
    </row>
    <row r="994728" spans="68:68" customFormat="1">
      <c r="BP994728" s="90"/>
    </row>
    <row r="994729" spans="68:68" customFormat="1">
      <c r="BP994729" s="90"/>
    </row>
    <row r="994730" spans="68:68" customFormat="1">
      <c r="BP994730" s="90"/>
    </row>
    <row r="994731" spans="68:68" customFormat="1">
      <c r="BP994731" s="90"/>
    </row>
    <row r="994732" spans="68:68" customFormat="1">
      <c r="BP994732" s="90"/>
    </row>
    <row r="994733" spans="68:68" customFormat="1">
      <c r="BP994733" s="90"/>
    </row>
    <row r="994734" spans="68:68" customFormat="1">
      <c r="BP994734" s="90"/>
    </row>
    <row r="994735" spans="68:68" customFormat="1">
      <c r="BP994735" s="90"/>
    </row>
    <row r="994736" spans="68:68" customFormat="1">
      <c r="BP994736" s="90"/>
    </row>
    <row r="994737" spans="68:68" customFormat="1">
      <c r="BP994737" s="90"/>
    </row>
    <row r="994738" spans="68:68" customFormat="1">
      <c r="BP994738" s="90"/>
    </row>
    <row r="994739" spans="68:68" customFormat="1">
      <c r="BP994739" s="90"/>
    </row>
    <row r="994740" spans="68:68" customFormat="1">
      <c r="BP994740" s="90"/>
    </row>
    <row r="994741" spans="68:68" customFormat="1">
      <c r="BP994741" s="90"/>
    </row>
    <row r="994742" spans="68:68" customFormat="1">
      <c r="BP994742" s="90"/>
    </row>
    <row r="994743" spans="68:68" customFormat="1">
      <c r="BP994743" s="90"/>
    </row>
    <row r="994744" spans="68:68" customFormat="1">
      <c r="BP994744" s="90"/>
    </row>
    <row r="994745" spans="68:68" customFormat="1">
      <c r="BP994745" s="90"/>
    </row>
    <row r="994746" spans="68:68" customFormat="1">
      <c r="BP994746" s="90"/>
    </row>
    <row r="994747" spans="68:68" customFormat="1">
      <c r="BP994747" s="90"/>
    </row>
    <row r="994748" spans="68:68" customFormat="1">
      <c r="BP994748" s="90"/>
    </row>
    <row r="994749" spans="68:68" customFormat="1">
      <c r="BP994749" s="90"/>
    </row>
    <row r="994750" spans="68:68" customFormat="1">
      <c r="BP994750" s="90"/>
    </row>
    <row r="994751" spans="68:68" customFormat="1">
      <c r="BP994751" s="90"/>
    </row>
    <row r="994752" spans="68:68" customFormat="1">
      <c r="BP994752" s="90"/>
    </row>
    <row r="994753" spans="68:68" customFormat="1">
      <c r="BP994753" s="90"/>
    </row>
    <row r="994754" spans="68:68" customFormat="1">
      <c r="BP994754" s="90"/>
    </row>
    <row r="994755" spans="68:68" customFormat="1">
      <c r="BP994755" s="90"/>
    </row>
    <row r="994756" spans="68:68" customFormat="1">
      <c r="BP994756" s="90"/>
    </row>
    <row r="994757" spans="68:68" customFormat="1">
      <c r="BP994757" s="90"/>
    </row>
    <row r="994758" spans="68:68" customFormat="1">
      <c r="BP994758" s="90"/>
    </row>
    <row r="994759" spans="68:68" customFormat="1">
      <c r="BP994759" s="90"/>
    </row>
    <row r="994760" spans="68:68" customFormat="1">
      <c r="BP994760" s="90"/>
    </row>
    <row r="994761" spans="68:68" customFormat="1">
      <c r="BP994761" s="90"/>
    </row>
    <row r="994762" spans="68:68" customFormat="1">
      <c r="BP994762" s="90"/>
    </row>
    <row r="994763" spans="68:68" customFormat="1">
      <c r="BP994763" s="90"/>
    </row>
    <row r="994764" spans="68:68" customFormat="1">
      <c r="BP994764" s="90"/>
    </row>
    <row r="994765" spans="68:68" customFormat="1">
      <c r="BP994765" s="90"/>
    </row>
    <row r="994766" spans="68:68" customFormat="1">
      <c r="BP994766" s="90"/>
    </row>
    <row r="994767" spans="68:68" customFormat="1">
      <c r="BP994767" s="90"/>
    </row>
    <row r="994768" spans="68:68" customFormat="1">
      <c r="BP994768" s="90"/>
    </row>
    <row r="994769" spans="68:68" customFormat="1">
      <c r="BP994769" s="90"/>
    </row>
    <row r="994770" spans="68:68" customFormat="1">
      <c r="BP994770" s="90"/>
    </row>
    <row r="994771" spans="68:68" customFormat="1">
      <c r="BP994771" s="90"/>
    </row>
    <row r="994772" spans="68:68" customFormat="1">
      <c r="BP994772" s="90"/>
    </row>
    <row r="994773" spans="68:68" customFormat="1">
      <c r="BP994773" s="90"/>
    </row>
    <row r="994774" spans="68:68" customFormat="1">
      <c r="BP994774" s="90"/>
    </row>
    <row r="994775" spans="68:68" customFormat="1">
      <c r="BP994775" s="90"/>
    </row>
    <row r="994776" spans="68:68" customFormat="1">
      <c r="BP994776" s="90"/>
    </row>
    <row r="994777" spans="68:68" customFormat="1">
      <c r="BP994777" s="90"/>
    </row>
    <row r="994778" spans="68:68" customFormat="1">
      <c r="BP994778" s="90"/>
    </row>
    <row r="994779" spans="68:68" customFormat="1">
      <c r="BP994779" s="90"/>
    </row>
    <row r="994780" spans="68:68" customFormat="1">
      <c r="BP994780" s="90"/>
    </row>
    <row r="994781" spans="68:68" customFormat="1">
      <c r="BP994781" s="90"/>
    </row>
    <row r="994782" spans="68:68" customFormat="1">
      <c r="BP994782" s="90"/>
    </row>
    <row r="994783" spans="68:68" customFormat="1">
      <c r="BP994783" s="90"/>
    </row>
    <row r="994784" spans="68:68" customFormat="1">
      <c r="BP994784" s="90"/>
    </row>
    <row r="994785" spans="68:68" customFormat="1">
      <c r="BP994785" s="90"/>
    </row>
    <row r="994786" spans="68:68" customFormat="1">
      <c r="BP994786" s="90"/>
    </row>
    <row r="994787" spans="68:68" customFormat="1">
      <c r="BP994787" s="90"/>
    </row>
    <row r="994788" spans="68:68" customFormat="1">
      <c r="BP994788" s="90"/>
    </row>
    <row r="994789" spans="68:68" customFormat="1">
      <c r="BP994789" s="90"/>
    </row>
    <row r="994790" spans="68:68" customFormat="1">
      <c r="BP994790" s="90"/>
    </row>
    <row r="994791" spans="68:68" customFormat="1">
      <c r="BP994791" s="90"/>
    </row>
    <row r="994792" spans="68:68" customFormat="1">
      <c r="BP994792" s="90"/>
    </row>
    <row r="994793" spans="68:68" customFormat="1">
      <c r="BP994793" s="90"/>
    </row>
    <row r="994794" spans="68:68" customFormat="1">
      <c r="BP994794" s="90"/>
    </row>
    <row r="994795" spans="68:68" customFormat="1">
      <c r="BP994795" s="90"/>
    </row>
    <row r="994796" spans="68:68" customFormat="1">
      <c r="BP994796" s="90"/>
    </row>
    <row r="994797" spans="68:68" customFormat="1">
      <c r="BP994797" s="90"/>
    </row>
    <row r="994798" spans="68:68" customFormat="1">
      <c r="BP994798" s="90"/>
    </row>
    <row r="994799" spans="68:68" customFormat="1">
      <c r="BP994799" s="90"/>
    </row>
    <row r="994800" spans="68:68" customFormat="1">
      <c r="BP994800" s="90"/>
    </row>
    <row r="994801" spans="68:68" customFormat="1">
      <c r="BP994801" s="90"/>
    </row>
    <row r="994802" spans="68:68" customFormat="1">
      <c r="BP994802" s="90"/>
    </row>
    <row r="994803" spans="68:68" customFormat="1">
      <c r="BP994803" s="90"/>
    </row>
    <row r="994804" spans="68:68" customFormat="1">
      <c r="BP994804" s="90"/>
    </row>
    <row r="994805" spans="68:68" customFormat="1">
      <c r="BP994805" s="90"/>
    </row>
    <row r="994806" spans="68:68" customFormat="1">
      <c r="BP994806" s="90"/>
    </row>
    <row r="994807" spans="68:68" customFormat="1">
      <c r="BP994807" s="90"/>
    </row>
    <row r="994808" spans="68:68" customFormat="1">
      <c r="BP994808" s="90"/>
    </row>
    <row r="994809" spans="68:68" customFormat="1">
      <c r="BP994809" s="90"/>
    </row>
    <row r="994810" spans="68:68" customFormat="1">
      <c r="BP994810" s="90"/>
    </row>
    <row r="994811" spans="68:68" customFormat="1">
      <c r="BP994811" s="90"/>
    </row>
    <row r="994812" spans="68:68" customFormat="1">
      <c r="BP994812" s="90"/>
    </row>
    <row r="994813" spans="68:68" customFormat="1">
      <c r="BP994813" s="90"/>
    </row>
    <row r="994814" spans="68:68" customFormat="1">
      <c r="BP994814" s="90"/>
    </row>
    <row r="994815" spans="68:68" customFormat="1">
      <c r="BP994815" s="90"/>
    </row>
    <row r="994816" spans="68:68" customFormat="1">
      <c r="BP994816" s="90"/>
    </row>
    <row r="994817" spans="68:68" customFormat="1">
      <c r="BP994817" s="90"/>
    </row>
    <row r="994818" spans="68:68" customFormat="1">
      <c r="BP994818" s="90"/>
    </row>
    <row r="994819" spans="68:68" customFormat="1">
      <c r="BP994819" s="90"/>
    </row>
    <row r="994820" spans="68:68" customFormat="1">
      <c r="BP994820" s="90"/>
    </row>
    <row r="994821" spans="68:68" customFormat="1">
      <c r="BP994821" s="90"/>
    </row>
    <row r="994822" spans="68:68" customFormat="1">
      <c r="BP994822" s="90"/>
    </row>
    <row r="994823" spans="68:68" customFormat="1">
      <c r="BP994823" s="90"/>
    </row>
    <row r="994824" spans="68:68" customFormat="1">
      <c r="BP994824" s="90"/>
    </row>
    <row r="994825" spans="68:68" customFormat="1">
      <c r="BP994825" s="90"/>
    </row>
    <row r="994826" spans="68:68" customFormat="1">
      <c r="BP994826" s="90"/>
    </row>
    <row r="994827" spans="68:68" customFormat="1">
      <c r="BP994827" s="90"/>
    </row>
    <row r="994828" spans="68:68" customFormat="1">
      <c r="BP994828" s="90"/>
    </row>
    <row r="994829" spans="68:68" customFormat="1">
      <c r="BP994829" s="90"/>
    </row>
    <row r="994830" spans="68:68" customFormat="1">
      <c r="BP994830" s="90"/>
    </row>
    <row r="994831" spans="68:68" customFormat="1">
      <c r="BP994831" s="90"/>
    </row>
    <row r="994832" spans="68:68" customFormat="1">
      <c r="BP994832" s="90"/>
    </row>
    <row r="994833" spans="68:68" customFormat="1">
      <c r="BP994833" s="90"/>
    </row>
    <row r="994834" spans="68:68" customFormat="1">
      <c r="BP994834" s="90"/>
    </row>
    <row r="994835" spans="68:68" customFormat="1">
      <c r="BP994835" s="90"/>
    </row>
    <row r="994836" spans="68:68" customFormat="1">
      <c r="BP994836" s="90"/>
    </row>
    <row r="994837" spans="68:68" customFormat="1">
      <c r="BP994837" s="90"/>
    </row>
    <row r="994838" spans="68:68" customFormat="1">
      <c r="BP994838" s="90"/>
    </row>
    <row r="994839" spans="68:68" customFormat="1">
      <c r="BP994839" s="90"/>
    </row>
    <row r="994840" spans="68:68" customFormat="1">
      <c r="BP994840" s="90"/>
    </row>
    <row r="994841" spans="68:68" customFormat="1">
      <c r="BP994841" s="90"/>
    </row>
    <row r="994842" spans="68:68" customFormat="1">
      <c r="BP994842" s="90"/>
    </row>
    <row r="994843" spans="68:68" customFormat="1">
      <c r="BP994843" s="90"/>
    </row>
    <row r="994844" spans="68:68" customFormat="1">
      <c r="BP994844" s="90"/>
    </row>
    <row r="994845" spans="68:68" customFormat="1">
      <c r="BP994845" s="90"/>
    </row>
    <row r="994846" spans="68:68" customFormat="1">
      <c r="BP994846" s="90"/>
    </row>
    <row r="994847" spans="68:68" customFormat="1">
      <c r="BP994847" s="90"/>
    </row>
    <row r="994848" spans="68:68" customFormat="1">
      <c r="BP994848" s="90"/>
    </row>
    <row r="994849" spans="68:68" customFormat="1">
      <c r="BP994849" s="90"/>
    </row>
    <row r="994850" spans="68:68" customFormat="1">
      <c r="BP994850" s="90"/>
    </row>
    <row r="994851" spans="68:68" customFormat="1">
      <c r="BP994851" s="90"/>
    </row>
    <row r="994852" spans="68:68" customFormat="1">
      <c r="BP994852" s="90"/>
    </row>
    <row r="994853" spans="68:68" customFormat="1">
      <c r="BP994853" s="90"/>
    </row>
    <row r="994854" spans="68:68" customFormat="1">
      <c r="BP994854" s="90"/>
    </row>
    <row r="994855" spans="68:68" customFormat="1">
      <c r="BP994855" s="90"/>
    </row>
    <row r="994856" spans="68:68" customFormat="1">
      <c r="BP994856" s="90"/>
    </row>
    <row r="994857" spans="68:68" customFormat="1">
      <c r="BP994857" s="90"/>
    </row>
    <row r="994858" spans="68:68" customFormat="1">
      <c r="BP994858" s="90"/>
    </row>
    <row r="994859" spans="68:68" customFormat="1">
      <c r="BP994859" s="90"/>
    </row>
    <row r="994860" spans="68:68" customFormat="1">
      <c r="BP994860" s="90"/>
    </row>
    <row r="994861" spans="68:68" customFormat="1">
      <c r="BP994861" s="90"/>
    </row>
    <row r="994862" spans="68:68" customFormat="1">
      <c r="BP994862" s="90"/>
    </row>
    <row r="994863" spans="68:68" customFormat="1">
      <c r="BP994863" s="90"/>
    </row>
    <row r="994864" spans="68:68" customFormat="1">
      <c r="BP994864" s="90"/>
    </row>
    <row r="994865" spans="68:68" customFormat="1">
      <c r="BP994865" s="90"/>
    </row>
    <row r="994866" spans="68:68" customFormat="1">
      <c r="BP994866" s="90"/>
    </row>
    <row r="994867" spans="68:68" customFormat="1">
      <c r="BP994867" s="90"/>
    </row>
    <row r="994868" spans="68:68" customFormat="1">
      <c r="BP994868" s="90"/>
    </row>
    <row r="994869" spans="68:68" customFormat="1">
      <c r="BP994869" s="90"/>
    </row>
    <row r="994870" spans="68:68" customFormat="1">
      <c r="BP994870" s="90"/>
    </row>
    <row r="994871" spans="68:68" customFormat="1">
      <c r="BP994871" s="90"/>
    </row>
    <row r="994872" spans="68:68" customFormat="1">
      <c r="BP994872" s="90"/>
    </row>
    <row r="994873" spans="68:68" customFormat="1">
      <c r="BP994873" s="90"/>
    </row>
    <row r="994874" spans="68:68" customFormat="1">
      <c r="BP994874" s="90"/>
    </row>
    <row r="994875" spans="68:68" customFormat="1">
      <c r="BP994875" s="90"/>
    </row>
    <row r="994876" spans="68:68" customFormat="1">
      <c r="BP994876" s="90"/>
    </row>
    <row r="994877" spans="68:68" customFormat="1">
      <c r="BP994877" s="90"/>
    </row>
    <row r="994878" spans="68:68" customFormat="1">
      <c r="BP994878" s="90"/>
    </row>
    <row r="994879" spans="68:68" customFormat="1">
      <c r="BP994879" s="90"/>
    </row>
    <row r="994880" spans="68:68" customFormat="1">
      <c r="BP994880" s="90"/>
    </row>
    <row r="994881" spans="68:68" customFormat="1">
      <c r="BP994881" s="90"/>
    </row>
    <row r="994882" spans="68:68" customFormat="1">
      <c r="BP994882" s="90"/>
    </row>
    <row r="994883" spans="68:68" customFormat="1">
      <c r="BP994883" s="90"/>
    </row>
    <row r="994884" spans="68:68" customFormat="1">
      <c r="BP994884" s="90"/>
    </row>
    <row r="994885" spans="68:68" customFormat="1">
      <c r="BP994885" s="90"/>
    </row>
    <row r="994886" spans="68:68" customFormat="1">
      <c r="BP994886" s="90"/>
    </row>
    <row r="994887" spans="68:68" customFormat="1">
      <c r="BP994887" s="90"/>
    </row>
    <row r="994888" spans="68:68" customFormat="1">
      <c r="BP994888" s="90"/>
    </row>
    <row r="994889" spans="68:68" customFormat="1">
      <c r="BP994889" s="90"/>
    </row>
    <row r="994890" spans="68:68" customFormat="1">
      <c r="BP994890" s="90"/>
    </row>
    <row r="994891" spans="68:68" customFormat="1">
      <c r="BP994891" s="90"/>
    </row>
    <row r="994892" spans="68:68" customFormat="1">
      <c r="BP994892" s="90"/>
    </row>
    <row r="994893" spans="68:68" customFormat="1">
      <c r="BP994893" s="90"/>
    </row>
    <row r="994894" spans="68:68" customFormat="1">
      <c r="BP994894" s="90"/>
    </row>
    <row r="994895" spans="68:68" customFormat="1">
      <c r="BP994895" s="90"/>
    </row>
    <row r="994896" spans="68:68" customFormat="1">
      <c r="BP994896" s="90"/>
    </row>
    <row r="994897" spans="68:68" customFormat="1">
      <c r="BP994897" s="90"/>
    </row>
    <row r="994898" spans="68:68" customFormat="1">
      <c r="BP994898" s="90"/>
    </row>
    <row r="994899" spans="68:68" customFormat="1">
      <c r="BP994899" s="90"/>
    </row>
    <row r="994900" spans="68:68" customFormat="1">
      <c r="BP994900" s="90"/>
    </row>
    <row r="994901" spans="68:68" customFormat="1">
      <c r="BP994901" s="90"/>
    </row>
    <row r="994902" spans="68:68" customFormat="1">
      <c r="BP994902" s="90"/>
    </row>
    <row r="994903" spans="68:68" customFormat="1">
      <c r="BP994903" s="90"/>
    </row>
    <row r="994904" spans="68:68" customFormat="1">
      <c r="BP994904" s="90"/>
    </row>
    <row r="994905" spans="68:68" customFormat="1">
      <c r="BP994905" s="90"/>
    </row>
    <row r="994906" spans="68:68" customFormat="1">
      <c r="BP994906" s="90"/>
    </row>
    <row r="994907" spans="68:68" customFormat="1">
      <c r="BP994907" s="90"/>
    </row>
    <row r="994908" spans="68:68" customFormat="1">
      <c r="BP994908" s="90"/>
    </row>
    <row r="994909" spans="68:68" customFormat="1">
      <c r="BP994909" s="90"/>
    </row>
    <row r="994910" spans="68:68" customFormat="1">
      <c r="BP994910" s="90"/>
    </row>
    <row r="994911" spans="68:68" customFormat="1">
      <c r="BP994911" s="90"/>
    </row>
    <row r="994912" spans="68:68" customFormat="1">
      <c r="BP994912" s="90"/>
    </row>
    <row r="994913" spans="68:68" customFormat="1">
      <c r="BP994913" s="90"/>
    </row>
    <row r="994914" spans="68:68" customFormat="1">
      <c r="BP994914" s="90"/>
    </row>
    <row r="994915" spans="68:68" customFormat="1">
      <c r="BP994915" s="90"/>
    </row>
    <row r="994916" spans="68:68" customFormat="1">
      <c r="BP994916" s="90"/>
    </row>
    <row r="994917" spans="68:68" customFormat="1">
      <c r="BP994917" s="90"/>
    </row>
    <row r="994918" spans="68:68" customFormat="1">
      <c r="BP994918" s="90"/>
    </row>
    <row r="994919" spans="68:68" customFormat="1">
      <c r="BP994919" s="90"/>
    </row>
    <row r="994920" spans="68:68" customFormat="1">
      <c r="BP994920" s="90"/>
    </row>
    <row r="994921" spans="68:68" customFormat="1">
      <c r="BP994921" s="90"/>
    </row>
    <row r="994922" spans="68:68" customFormat="1">
      <c r="BP994922" s="90"/>
    </row>
    <row r="994923" spans="68:68" customFormat="1">
      <c r="BP994923" s="90"/>
    </row>
    <row r="994924" spans="68:68" customFormat="1">
      <c r="BP994924" s="90"/>
    </row>
    <row r="994925" spans="68:68" customFormat="1">
      <c r="BP994925" s="90"/>
    </row>
    <row r="994926" spans="68:68" customFormat="1">
      <c r="BP994926" s="90"/>
    </row>
    <row r="994927" spans="68:68" customFormat="1">
      <c r="BP994927" s="90"/>
    </row>
    <row r="994928" spans="68:68" customFormat="1">
      <c r="BP994928" s="90"/>
    </row>
    <row r="994929" spans="68:68" customFormat="1">
      <c r="BP994929" s="90"/>
    </row>
    <row r="994930" spans="68:68" customFormat="1">
      <c r="BP994930" s="90"/>
    </row>
    <row r="994931" spans="68:68" customFormat="1">
      <c r="BP994931" s="90"/>
    </row>
    <row r="994932" spans="68:68" customFormat="1">
      <c r="BP994932" s="90"/>
    </row>
    <row r="994933" spans="68:68" customFormat="1">
      <c r="BP994933" s="90"/>
    </row>
    <row r="994934" spans="68:68" customFormat="1">
      <c r="BP994934" s="90"/>
    </row>
    <row r="994935" spans="68:68" customFormat="1">
      <c r="BP994935" s="90"/>
    </row>
    <row r="994936" spans="68:68" customFormat="1">
      <c r="BP994936" s="90"/>
    </row>
    <row r="994937" spans="68:68" customFormat="1">
      <c r="BP994937" s="90"/>
    </row>
    <row r="994938" spans="68:68" customFormat="1">
      <c r="BP994938" s="90"/>
    </row>
    <row r="994939" spans="68:68" customFormat="1">
      <c r="BP994939" s="90"/>
    </row>
    <row r="994940" spans="68:68" customFormat="1">
      <c r="BP994940" s="90"/>
    </row>
    <row r="994941" spans="68:68" customFormat="1">
      <c r="BP994941" s="90"/>
    </row>
    <row r="994942" spans="68:68" customFormat="1">
      <c r="BP994942" s="90"/>
    </row>
    <row r="994943" spans="68:68" customFormat="1">
      <c r="BP994943" s="90"/>
    </row>
    <row r="994944" spans="68:68" customFormat="1">
      <c r="BP994944" s="90"/>
    </row>
    <row r="994945" spans="68:68" customFormat="1">
      <c r="BP994945" s="90"/>
    </row>
    <row r="994946" spans="68:68" customFormat="1">
      <c r="BP994946" s="90"/>
    </row>
    <row r="994947" spans="68:68" customFormat="1">
      <c r="BP994947" s="90"/>
    </row>
    <row r="994948" spans="68:68" customFormat="1">
      <c r="BP994948" s="90"/>
    </row>
    <row r="994949" spans="68:68" customFormat="1">
      <c r="BP994949" s="90"/>
    </row>
    <row r="994950" spans="68:68" customFormat="1">
      <c r="BP994950" s="90"/>
    </row>
    <row r="994951" spans="68:68" customFormat="1">
      <c r="BP994951" s="90"/>
    </row>
    <row r="994952" spans="68:68" customFormat="1">
      <c r="BP994952" s="90"/>
    </row>
    <row r="994953" spans="68:68" customFormat="1">
      <c r="BP994953" s="90"/>
    </row>
    <row r="994954" spans="68:68" customFormat="1">
      <c r="BP994954" s="90"/>
    </row>
    <row r="994955" spans="68:68" customFormat="1">
      <c r="BP994955" s="90"/>
    </row>
    <row r="994956" spans="68:68" customFormat="1">
      <c r="BP994956" s="90"/>
    </row>
    <row r="994957" spans="68:68" customFormat="1">
      <c r="BP994957" s="90"/>
    </row>
    <row r="994958" spans="68:68" customFormat="1">
      <c r="BP994958" s="90"/>
    </row>
    <row r="994959" spans="68:68" customFormat="1">
      <c r="BP994959" s="90"/>
    </row>
    <row r="994960" spans="68:68" customFormat="1">
      <c r="BP994960" s="90"/>
    </row>
    <row r="994961" spans="68:68" customFormat="1">
      <c r="BP994961" s="90"/>
    </row>
    <row r="994962" spans="68:68" customFormat="1">
      <c r="BP994962" s="90"/>
    </row>
    <row r="994963" spans="68:68" customFormat="1">
      <c r="BP994963" s="90"/>
    </row>
    <row r="994964" spans="68:68" customFormat="1">
      <c r="BP994964" s="90"/>
    </row>
    <row r="994965" spans="68:68" customFormat="1">
      <c r="BP994965" s="90"/>
    </row>
    <row r="994966" spans="68:68" customFormat="1">
      <c r="BP994966" s="90"/>
    </row>
    <row r="994967" spans="68:68" customFormat="1">
      <c r="BP994967" s="90"/>
    </row>
    <row r="994968" spans="68:68" customFormat="1">
      <c r="BP994968" s="90"/>
    </row>
    <row r="994969" spans="68:68" customFormat="1">
      <c r="BP994969" s="90"/>
    </row>
    <row r="994970" spans="68:68" customFormat="1">
      <c r="BP994970" s="90"/>
    </row>
    <row r="994971" spans="68:68" customFormat="1">
      <c r="BP994971" s="90"/>
    </row>
    <row r="994972" spans="68:68" customFormat="1">
      <c r="BP994972" s="90"/>
    </row>
    <row r="994973" spans="68:68" customFormat="1">
      <c r="BP994973" s="90"/>
    </row>
    <row r="994974" spans="68:68" customFormat="1">
      <c r="BP994974" s="90"/>
    </row>
    <row r="994975" spans="68:68" customFormat="1">
      <c r="BP994975" s="90"/>
    </row>
    <row r="994976" spans="68:68" customFormat="1">
      <c r="BP994976" s="90"/>
    </row>
    <row r="994977" spans="68:68" customFormat="1">
      <c r="BP994977" s="90"/>
    </row>
    <row r="994978" spans="68:68" customFormat="1">
      <c r="BP994978" s="90"/>
    </row>
    <row r="994979" spans="68:68" customFormat="1">
      <c r="BP994979" s="90"/>
    </row>
    <row r="994980" spans="68:68" customFormat="1">
      <c r="BP994980" s="90"/>
    </row>
    <row r="994981" spans="68:68" customFormat="1">
      <c r="BP994981" s="90"/>
    </row>
    <row r="994982" spans="68:68" customFormat="1">
      <c r="BP994982" s="90"/>
    </row>
    <row r="994983" spans="68:68" customFormat="1">
      <c r="BP994983" s="90"/>
    </row>
    <row r="994984" spans="68:68" customFormat="1">
      <c r="BP994984" s="90"/>
    </row>
    <row r="994985" spans="68:68" customFormat="1">
      <c r="BP994985" s="90"/>
    </row>
    <row r="994986" spans="68:68" customFormat="1">
      <c r="BP994986" s="90"/>
    </row>
    <row r="994987" spans="68:68" customFormat="1">
      <c r="BP994987" s="90"/>
    </row>
    <row r="994988" spans="68:68" customFormat="1">
      <c r="BP994988" s="90"/>
    </row>
    <row r="994989" spans="68:68" customFormat="1">
      <c r="BP994989" s="90"/>
    </row>
    <row r="994990" spans="68:68" customFormat="1">
      <c r="BP994990" s="90"/>
    </row>
    <row r="994991" spans="68:68" customFormat="1">
      <c r="BP994991" s="90"/>
    </row>
    <row r="994992" spans="68:68" customFormat="1">
      <c r="BP994992" s="90"/>
    </row>
    <row r="994993" spans="68:68" customFormat="1">
      <c r="BP994993" s="90"/>
    </row>
    <row r="994994" spans="68:68" customFormat="1">
      <c r="BP994994" s="90"/>
    </row>
    <row r="994995" spans="68:68" customFormat="1">
      <c r="BP994995" s="90"/>
    </row>
    <row r="994996" spans="68:68" customFormat="1">
      <c r="BP994996" s="90"/>
    </row>
    <row r="994997" spans="68:68" customFormat="1">
      <c r="BP994997" s="90"/>
    </row>
    <row r="994998" spans="68:68" customFormat="1">
      <c r="BP994998" s="90"/>
    </row>
    <row r="994999" spans="68:68" customFormat="1">
      <c r="BP994999" s="90"/>
    </row>
    <row r="995000" spans="68:68" customFormat="1">
      <c r="BP995000" s="90"/>
    </row>
    <row r="995001" spans="68:68" customFormat="1">
      <c r="BP995001" s="90"/>
    </row>
    <row r="995002" spans="68:68" customFormat="1">
      <c r="BP995002" s="90"/>
    </row>
    <row r="995003" spans="68:68" customFormat="1">
      <c r="BP995003" s="90"/>
    </row>
    <row r="995004" spans="68:68" customFormat="1">
      <c r="BP995004" s="90"/>
    </row>
    <row r="995005" spans="68:68" customFormat="1">
      <c r="BP995005" s="90"/>
    </row>
    <row r="995006" spans="68:68" customFormat="1">
      <c r="BP995006" s="90"/>
    </row>
    <row r="995007" spans="68:68" customFormat="1">
      <c r="BP995007" s="90"/>
    </row>
    <row r="995008" spans="68:68" customFormat="1">
      <c r="BP995008" s="90"/>
    </row>
    <row r="995009" spans="68:68" customFormat="1">
      <c r="BP995009" s="90"/>
    </row>
    <row r="995010" spans="68:68" customFormat="1">
      <c r="BP995010" s="90"/>
    </row>
    <row r="995011" spans="68:68" customFormat="1">
      <c r="BP995011" s="90"/>
    </row>
    <row r="995012" spans="68:68" customFormat="1">
      <c r="BP995012" s="90"/>
    </row>
    <row r="995013" spans="68:68" customFormat="1">
      <c r="BP995013" s="90"/>
    </row>
    <row r="995014" spans="68:68" customFormat="1">
      <c r="BP995014" s="90"/>
    </row>
    <row r="995015" spans="68:68" customFormat="1">
      <c r="BP995015" s="90"/>
    </row>
    <row r="995016" spans="68:68" customFormat="1">
      <c r="BP995016" s="90"/>
    </row>
    <row r="995017" spans="68:68" customFormat="1">
      <c r="BP995017" s="90"/>
    </row>
    <row r="995018" spans="68:68" customFormat="1">
      <c r="BP995018" s="90"/>
    </row>
    <row r="995019" spans="68:68" customFormat="1">
      <c r="BP995019" s="90"/>
    </row>
    <row r="995020" spans="68:68" customFormat="1">
      <c r="BP995020" s="90"/>
    </row>
    <row r="995021" spans="68:68" customFormat="1">
      <c r="BP995021" s="90"/>
    </row>
    <row r="995022" spans="68:68" customFormat="1">
      <c r="BP995022" s="90"/>
    </row>
    <row r="995023" spans="68:68" customFormat="1">
      <c r="BP995023" s="90"/>
    </row>
    <row r="995024" spans="68:68" customFormat="1">
      <c r="BP995024" s="90"/>
    </row>
    <row r="995025" spans="68:68" customFormat="1">
      <c r="BP995025" s="90"/>
    </row>
    <row r="995026" spans="68:68" customFormat="1">
      <c r="BP995026" s="90"/>
    </row>
    <row r="995027" spans="68:68" customFormat="1">
      <c r="BP995027" s="90"/>
    </row>
    <row r="995028" spans="68:68" customFormat="1">
      <c r="BP995028" s="90"/>
    </row>
    <row r="995029" spans="68:68" customFormat="1">
      <c r="BP995029" s="90"/>
    </row>
    <row r="995030" spans="68:68" customFormat="1">
      <c r="BP995030" s="90"/>
    </row>
    <row r="995031" spans="68:68" customFormat="1">
      <c r="BP995031" s="90"/>
    </row>
    <row r="995032" spans="68:68" customFormat="1">
      <c r="BP995032" s="90"/>
    </row>
    <row r="995033" spans="68:68" customFormat="1">
      <c r="BP995033" s="90"/>
    </row>
    <row r="995034" spans="68:68" customFormat="1">
      <c r="BP995034" s="90"/>
    </row>
    <row r="995035" spans="68:68" customFormat="1">
      <c r="BP995035" s="90"/>
    </row>
    <row r="995036" spans="68:68" customFormat="1">
      <c r="BP995036" s="90"/>
    </row>
    <row r="995037" spans="68:68" customFormat="1">
      <c r="BP995037" s="90"/>
    </row>
    <row r="995038" spans="68:68" customFormat="1">
      <c r="BP995038" s="90"/>
    </row>
    <row r="995039" spans="68:68" customFormat="1">
      <c r="BP995039" s="90"/>
    </row>
    <row r="995040" spans="68:68" customFormat="1">
      <c r="BP995040" s="90"/>
    </row>
    <row r="995041" spans="68:68" customFormat="1">
      <c r="BP995041" s="90"/>
    </row>
    <row r="995042" spans="68:68" customFormat="1">
      <c r="BP995042" s="90"/>
    </row>
    <row r="995043" spans="68:68" customFormat="1">
      <c r="BP995043" s="90"/>
    </row>
    <row r="995044" spans="68:68" customFormat="1">
      <c r="BP995044" s="90"/>
    </row>
    <row r="995045" spans="68:68" customFormat="1">
      <c r="BP995045" s="90"/>
    </row>
    <row r="995046" spans="68:68" customFormat="1">
      <c r="BP995046" s="90"/>
    </row>
    <row r="995047" spans="68:68" customFormat="1">
      <c r="BP995047" s="90"/>
    </row>
    <row r="995048" spans="68:68" customFormat="1">
      <c r="BP995048" s="90"/>
    </row>
    <row r="995049" spans="68:68" customFormat="1">
      <c r="BP995049" s="90"/>
    </row>
    <row r="995050" spans="68:68" customFormat="1">
      <c r="BP995050" s="90"/>
    </row>
    <row r="995051" spans="68:68" customFormat="1">
      <c r="BP995051" s="90"/>
    </row>
    <row r="995052" spans="68:68" customFormat="1">
      <c r="BP995052" s="90"/>
    </row>
    <row r="995053" spans="68:68" customFormat="1">
      <c r="BP995053" s="90"/>
    </row>
    <row r="995054" spans="68:68" customFormat="1">
      <c r="BP995054" s="90"/>
    </row>
    <row r="995055" spans="68:68" customFormat="1">
      <c r="BP995055" s="90"/>
    </row>
    <row r="995056" spans="68:68" customFormat="1">
      <c r="BP995056" s="90"/>
    </row>
    <row r="995057" spans="68:68" customFormat="1">
      <c r="BP995057" s="90"/>
    </row>
    <row r="995058" spans="68:68" customFormat="1">
      <c r="BP995058" s="90"/>
    </row>
    <row r="995059" spans="68:68" customFormat="1">
      <c r="BP995059" s="90"/>
    </row>
    <row r="995060" spans="68:68" customFormat="1">
      <c r="BP995060" s="90"/>
    </row>
    <row r="995061" spans="68:68" customFormat="1">
      <c r="BP995061" s="90"/>
    </row>
    <row r="995062" spans="68:68" customFormat="1">
      <c r="BP995062" s="90"/>
    </row>
    <row r="995063" spans="68:68" customFormat="1">
      <c r="BP995063" s="90"/>
    </row>
    <row r="995064" spans="68:68" customFormat="1">
      <c r="BP995064" s="90"/>
    </row>
    <row r="995065" spans="68:68" customFormat="1">
      <c r="BP995065" s="90"/>
    </row>
    <row r="995066" spans="68:68" customFormat="1">
      <c r="BP995066" s="90"/>
    </row>
    <row r="995067" spans="68:68" customFormat="1">
      <c r="BP995067" s="90"/>
    </row>
    <row r="995068" spans="68:68" customFormat="1">
      <c r="BP995068" s="90"/>
    </row>
    <row r="995069" spans="68:68" customFormat="1">
      <c r="BP995069" s="90"/>
    </row>
    <row r="995070" spans="68:68" customFormat="1">
      <c r="BP995070" s="90"/>
    </row>
    <row r="995071" spans="68:68" customFormat="1">
      <c r="BP995071" s="90"/>
    </row>
    <row r="995072" spans="68:68" customFormat="1">
      <c r="BP995072" s="90"/>
    </row>
    <row r="995073" spans="68:68" customFormat="1">
      <c r="BP995073" s="90"/>
    </row>
    <row r="995074" spans="68:68" customFormat="1">
      <c r="BP995074" s="90"/>
    </row>
    <row r="995075" spans="68:68" customFormat="1">
      <c r="BP995075" s="90"/>
    </row>
    <row r="995076" spans="68:68" customFormat="1">
      <c r="BP995076" s="90"/>
    </row>
    <row r="995077" spans="68:68" customFormat="1">
      <c r="BP995077" s="90"/>
    </row>
    <row r="995078" spans="68:68" customFormat="1">
      <c r="BP995078" s="90"/>
    </row>
    <row r="995079" spans="68:68" customFormat="1">
      <c r="BP995079" s="90"/>
    </row>
    <row r="995080" spans="68:68" customFormat="1">
      <c r="BP995080" s="90"/>
    </row>
    <row r="995081" spans="68:68" customFormat="1">
      <c r="BP995081" s="90"/>
    </row>
    <row r="995082" spans="68:68" customFormat="1">
      <c r="BP995082" s="90"/>
    </row>
    <row r="995083" spans="68:68" customFormat="1">
      <c r="BP995083" s="90"/>
    </row>
    <row r="995084" spans="68:68" customFormat="1">
      <c r="BP995084" s="90"/>
    </row>
    <row r="995085" spans="68:68" customFormat="1">
      <c r="BP995085" s="90"/>
    </row>
    <row r="995086" spans="68:68" customFormat="1">
      <c r="BP995086" s="90"/>
    </row>
    <row r="995087" spans="68:68" customFormat="1">
      <c r="BP995087" s="90"/>
    </row>
    <row r="995088" spans="68:68" customFormat="1">
      <c r="BP995088" s="90"/>
    </row>
    <row r="995089" spans="68:68" customFormat="1">
      <c r="BP995089" s="90"/>
    </row>
    <row r="995090" spans="68:68" customFormat="1">
      <c r="BP995090" s="90"/>
    </row>
    <row r="995091" spans="68:68" customFormat="1">
      <c r="BP995091" s="90"/>
    </row>
    <row r="995092" spans="68:68" customFormat="1">
      <c r="BP995092" s="90"/>
    </row>
    <row r="995093" spans="68:68" customFormat="1">
      <c r="BP995093" s="90"/>
    </row>
    <row r="995094" spans="68:68" customFormat="1">
      <c r="BP995094" s="90"/>
    </row>
    <row r="995095" spans="68:68" customFormat="1">
      <c r="BP995095" s="90"/>
    </row>
    <row r="995096" spans="68:68" customFormat="1">
      <c r="BP995096" s="90"/>
    </row>
    <row r="995097" spans="68:68" customFormat="1">
      <c r="BP995097" s="90"/>
    </row>
    <row r="995098" spans="68:68" customFormat="1">
      <c r="BP995098" s="90"/>
    </row>
    <row r="995099" spans="68:68" customFormat="1">
      <c r="BP995099" s="90"/>
    </row>
    <row r="995100" spans="68:68" customFormat="1">
      <c r="BP995100" s="90"/>
    </row>
    <row r="995101" spans="68:68" customFormat="1">
      <c r="BP995101" s="90"/>
    </row>
    <row r="995102" spans="68:68" customFormat="1">
      <c r="BP995102" s="90"/>
    </row>
    <row r="995103" spans="68:68" customFormat="1">
      <c r="BP995103" s="90"/>
    </row>
    <row r="995104" spans="68:68" customFormat="1">
      <c r="BP995104" s="90"/>
    </row>
    <row r="995105" spans="68:68" customFormat="1">
      <c r="BP995105" s="90"/>
    </row>
    <row r="995106" spans="68:68" customFormat="1">
      <c r="BP995106" s="90"/>
    </row>
    <row r="995107" spans="68:68" customFormat="1">
      <c r="BP995107" s="90"/>
    </row>
    <row r="995108" spans="68:68" customFormat="1">
      <c r="BP995108" s="90"/>
    </row>
    <row r="995109" spans="68:68" customFormat="1">
      <c r="BP995109" s="90"/>
    </row>
    <row r="995110" spans="68:68" customFormat="1">
      <c r="BP995110" s="90"/>
    </row>
    <row r="995111" spans="68:68" customFormat="1">
      <c r="BP995111" s="90"/>
    </row>
    <row r="995112" spans="68:68" customFormat="1">
      <c r="BP995112" s="90"/>
    </row>
    <row r="995113" spans="68:68" customFormat="1">
      <c r="BP995113" s="90"/>
    </row>
    <row r="995114" spans="68:68" customFormat="1">
      <c r="BP995114" s="90"/>
    </row>
    <row r="995115" spans="68:68" customFormat="1">
      <c r="BP995115" s="90"/>
    </row>
    <row r="995116" spans="68:68" customFormat="1">
      <c r="BP995116" s="90"/>
    </row>
    <row r="995117" spans="68:68" customFormat="1">
      <c r="BP995117" s="90"/>
    </row>
    <row r="995118" spans="68:68" customFormat="1">
      <c r="BP995118" s="90"/>
    </row>
    <row r="995119" spans="68:68" customFormat="1">
      <c r="BP995119" s="90"/>
    </row>
    <row r="995120" spans="68:68" customFormat="1">
      <c r="BP995120" s="90"/>
    </row>
    <row r="995121" spans="68:68" customFormat="1">
      <c r="BP995121" s="90"/>
    </row>
    <row r="995122" spans="68:68" customFormat="1">
      <c r="BP995122" s="90"/>
    </row>
    <row r="995123" spans="68:68" customFormat="1">
      <c r="BP995123" s="90"/>
    </row>
    <row r="995124" spans="68:68" customFormat="1">
      <c r="BP995124" s="90"/>
    </row>
    <row r="995125" spans="68:68" customFormat="1">
      <c r="BP995125" s="90"/>
    </row>
    <row r="995126" spans="68:68" customFormat="1">
      <c r="BP995126" s="90"/>
    </row>
    <row r="995127" spans="68:68" customFormat="1">
      <c r="BP995127" s="90"/>
    </row>
    <row r="995128" spans="68:68" customFormat="1">
      <c r="BP995128" s="90"/>
    </row>
    <row r="995129" spans="68:68" customFormat="1">
      <c r="BP995129" s="90"/>
    </row>
    <row r="995130" spans="68:68" customFormat="1">
      <c r="BP995130" s="90"/>
    </row>
    <row r="995131" spans="68:68" customFormat="1">
      <c r="BP995131" s="90"/>
    </row>
    <row r="995132" spans="68:68" customFormat="1">
      <c r="BP995132" s="90"/>
    </row>
    <row r="995133" spans="68:68" customFormat="1">
      <c r="BP995133" s="90"/>
    </row>
    <row r="995134" spans="68:68" customFormat="1">
      <c r="BP995134" s="90"/>
    </row>
    <row r="995135" spans="68:68" customFormat="1">
      <c r="BP995135" s="90"/>
    </row>
    <row r="995136" spans="68:68" customFormat="1">
      <c r="BP995136" s="90"/>
    </row>
    <row r="995137" spans="68:68" customFormat="1">
      <c r="BP995137" s="90"/>
    </row>
    <row r="995138" spans="68:68" customFormat="1">
      <c r="BP995138" s="90"/>
    </row>
    <row r="995139" spans="68:68" customFormat="1">
      <c r="BP995139" s="90"/>
    </row>
    <row r="995140" spans="68:68" customFormat="1">
      <c r="BP995140" s="90"/>
    </row>
    <row r="995141" spans="68:68" customFormat="1">
      <c r="BP995141" s="90"/>
    </row>
    <row r="995142" spans="68:68" customFormat="1">
      <c r="BP995142" s="90"/>
    </row>
    <row r="995143" spans="68:68" customFormat="1">
      <c r="BP995143" s="90"/>
    </row>
    <row r="995144" spans="68:68" customFormat="1">
      <c r="BP995144" s="90"/>
    </row>
    <row r="995145" spans="68:68" customFormat="1">
      <c r="BP995145" s="90"/>
    </row>
    <row r="995146" spans="68:68" customFormat="1">
      <c r="BP995146" s="90"/>
    </row>
    <row r="995147" spans="68:68" customFormat="1">
      <c r="BP995147" s="90"/>
    </row>
    <row r="995148" spans="68:68" customFormat="1">
      <c r="BP995148" s="90"/>
    </row>
    <row r="995149" spans="68:68" customFormat="1">
      <c r="BP995149" s="90"/>
    </row>
    <row r="995150" spans="68:68" customFormat="1">
      <c r="BP995150" s="90"/>
    </row>
    <row r="995151" spans="68:68" customFormat="1">
      <c r="BP995151" s="90"/>
    </row>
    <row r="995152" spans="68:68" customFormat="1">
      <c r="BP995152" s="90"/>
    </row>
    <row r="995153" spans="68:68" customFormat="1">
      <c r="BP995153" s="90"/>
    </row>
    <row r="995154" spans="68:68" customFormat="1">
      <c r="BP995154" s="90"/>
    </row>
    <row r="995155" spans="68:68" customFormat="1">
      <c r="BP995155" s="90"/>
    </row>
    <row r="995156" spans="68:68" customFormat="1">
      <c r="BP995156" s="90"/>
    </row>
    <row r="995157" spans="68:68" customFormat="1">
      <c r="BP995157" s="90"/>
    </row>
    <row r="995158" spans="68:68" customFormat="1">
      <c r="BP995158" s="90"/>
    </row>
    <row r="995159" spans="68:68" customFormat="1">
      <c r="BP995159" s="90"/>
    </row>
    <row r="995160" spans="68:68" customFormat="1">
      <c r="BP995160" s="90"/>
    </row>
    <row r="995161" spans="68:68" customFormat="1">
      <c r="BP995161" s="90"/>
    </row>
    <row r="995162" spans="68:68" customFormat="1">
      <c r="BP995162" s="90"/>
    </row>
    <row r="995163" spans="68:68" customFormat="1">
      <c r="BP995163" s="90"/>
    </row>
    <row r="995164" spans="68:68" customFormat="1">
      <c r="BP995164" s="90"/>
    </row>
    <row r="995165" spans="68:68" customFormat="1">
      <c r="BP995165" s="90"/>
    </row>
    <row r="995166" spans="68:68" customFormat="1">
      <c r="BP995166" s="90"/>
    </row>
    <row r="995167" spans="68:68" customFormat="1">
      <c r="BP995167" s="90"/>
    </row>
    <row r="995168" spans="68:68" customFormat="1">
      <c r="BP995168" s="90"/>
    </row>
    <row r="995169" spans="68:68" customFormat="1">
      <c r="BP995169" s="90"/>
    </row>
    <row r="995170" spans="68:68" customFormat="1">
      <c r="BP995170" s="90"/>
    </row>
    <row r="995171" spans="68:68" customFormat="1">
      <c r="BP995171" s="90"/>
    </row>
    <row r="995172" spans="68:68" customFormat="1">
      <c r="BP995172" s="90"/>
    </row>
    <row r="995173" spans="68:68" customFormat="1">
      <c r="BP995173" s="90"/>
    </row>
    <row r="995174" spans="68:68" customFormat="1">
      <c r="BP995174" s="90"/>
    </row>
    <row r="995175" spans="68:68" customFormat="1">
      <c r="BP995175" s="90"/>
    </row>
    <row r="995176" spans="68:68" customFormat="1">
      <c r="BP995176" s="90"/>
    </row>
    <row r="995177" spans="68:68" customFormat="1">
      <c r="BP995177" s="90"/>
    </row>
    <row r="995178" spans="68:68" customFormat="1">
      <c r="BP995178" s="90"/>
    </row>
    <row r="995179" spans="68:68" customFormat="1">
      <c r="BP995179" s="90"/>
    </row>
    <row r="995180" spans="68:68" customFormat="1">
      <c r="BP995180" s="90"/>
    </row>
    <row r="995181" spans="68:68" customFormat="1">
      <c r="BP995181" s="90"/>
    </row>
    <row r="995182" spans="68:68" customFormat="1">
      <c r="BP995182" s="90"/>
    </row>
    <row r="995183" spans="68:68" customFormat="1">
      <c r="BP995183" s="90"/>
    </row>
    <row r="995184" spans="68:68" customFormat="1">
      <c r="BP995184" s="90"/>
    </row>
    <row r="995185" spans="68:68" customFormat="1">
      <c r="BP995185" s="90"/>
    </row>
    <row r="995186" spans="68:68" customFormat="1">
      <c r="BP995186" s="90"/>
    </row>
    <row r="995187" spans="68:68" customFormat="1">
      <c r="BP995187" s="90"/>
    </row>
    <row r="995188" spans="68:68" customFormat="1">
      <c r="BP995188" s="90"/>
    </row>
    <row r="995189" spans="68:68" customFormat="1">
      <c r="BP995189" s="90"/>
    </row>
    <row r="995190" spans="68:68" customFormat="1">
      <c r="BP995190" s="90"/>
    </row>
    <row r="995191" spans="68:68" customFormat="1">
      <c r="BP995191" s="90"/>
    </row>
    <row r="995192" spans="68:68" customFormat="1">
      <c r="BP995192" s="90"/>
    </row>
    <row r="995193" spans="68:68" customFormat="1">
      <c r="BP995193" s="90"/>
    </row>
    <row r="995194" spans="68:68" customFormat="1">
      <c r="BP995194" s="90"/>
    </row>
    <row r="995195" spans="68:68" customFormat="1">
      <c r="BP995195" s="90"/>
    </row>
    <row r="995196" spans="68:68" customFormat="1">
      <c r="BP995196" s="90"/>
    </row>
    <row r="995197" spans="68:68" customFormat="1">
      <c r="BP995197" s="90"/>
    </row>
    <row r="995198" spans="68:68" customFormat="1">
      <c r="BP995198" s="90"/>
    </row>
    <row r="995199" spans="68:68" customFormat="1">
      <c r="BP995199" s="90"/>
    </row>
    <row r="995200" spans="68:68" customFormat="1">
      <c r="BP995200" s="90"/>
    </row>
    <row r="995201" spans="68:68" customFormat="1">
      <c r="BP995201" s="90"/>
    </row>
    <row r="995202" spans="68:68" customFormat="1">
      <c r="BP995202" s="90"/>
    </row>
    <row r="995203" spans="68:68" customFormat="1">
      <c r="BP995203" s="90"/>
    </row>
    <row r="995204" spans="68:68" customFormat="1">
      <c r="BP995204" s="90"/>
    </row>
    <row r="995205" spans="68:68" customFormat="1">
      <c r="BP995205" s="90"/>
    </row>
    <row r="995206" spans="68:68" customFormat="1">
      <c r="BP995206" s="90"/>
    </row>
    <row r="995207" spans="68:68" customFormat="1">
      <c r="BP995207" s="90"/>
    </row>
    <row r="995208" spans="68:68" customFormat="1">
      <c r="BP995208" s="90"/>
    </row>
    <row r="995209" spans="68:68" customFormat="1">
      <c r="BP995209" s="90"/>
    </row>
    <row r="995210" spans="68:68" customFormat="1">
      <c r="BP995210" s="90"/>
    </row>
    <row r="995211" spans="68:68" customFormat="1">
      <c r="BP995211" s="90"/>
    </row>
    <row r="995212" spans="68:68" customFormat="1">
      <c r="BP995212" s="90"/>
    </row>
    <row r="995213" spans="68:68" customFormat="1">
      <c r="BP995213" s="90"/>
    </row>
    <row r="995214" spans="68:68" customFormat="1">
      <c r="BP995214" s="90"/>
    </row>
    <row r="995215" spans="68:68" customFormat="1">
      <c r="BP995215" s="90"/>
    </row>
    <row r="995216" spans="68:68" customFormat="1">
      <c r="BP995216" s="90"/>
    </row>
    <row r="995217" spans="68:68" customFormat="1">
      <c r="BP995217" s="90"/>
    </row>
    <row r="995218" spans="68:68" customFormat="1">
      <c r="BP995218" s="90"/>
    </row>
    <row r="995219" spans="68:68" customFormat="1">
      <c r="BP995219" s="90"/>
    </row>
    <row r="995220" spans="68:68" customFormat="1">
      <c r="BP995220" s="90"/>
    </row>
    <row r="995221" spans="68:68" customFormat="1">
      <c r="BP995221" s="90"/>
    </row>
    <row r="995222" spans="68:68" customFormat="1">
      <c r="BP995222" s="90"/>
    </row>
    <row r="995223" spans="68:68" customFormat="1">
      <c r="BP995223" s="90"/>
    </row>
    <row r="995224" spans="68:68" customFormat="1">
      <c r="BP995224" s="90"/>
    </row>
    <row r="995225" spans="68:68" customFormat="1">
      <c r="BP995225" s="90"/>
    </row>
    <row r="995226" spans="68:68" customFormat="1">
      <c r="BP995226" s="90"/>
    </row>
    <row r="995227" spans="68:68" customFormat="1">
      <c r="BP995227" s="90"/>
    </row>
    <row r="995228" spans="68:68" customFormat="1">
      <c r="BP995228" s="90"/>
    </row>
    <row r="995229" spans="68:68" customFormat="1">
      <c r="BP995229" s="90"/>
    </row>
    <row r="995230" spans="68:68" customFormat="1">
      <c r="BP995230" s="90"/>
    </row>
    <row r="995231" spans="68:68" customFormat="1">
      <c r="BP995231" s="90"/>
    </row>
    <row r="995232" spans="68:68" customFormat="1">
      <c r="BP995232" s="90"/>
    </row>
    <row r="995233" spans="68:68" customFormat="1">
      <c r="BP995233" s="90"/>
    </row>
    <row r="995234" spans="68:68" customFormat="1">
      <c r="BP995234" s="90"/>
    </row>
    <row r="995235" spans="68:68" customFormat="1">
      <c r="BP995235" s="90"/>
    </row>
    <row r="995236" spans="68:68" customFormat="1">
      <c r="BP995236" s="90"/>
    </row>
    <row r="995237" spans="68:68" customFormat="1">
      <c r="BP995237" s="90"/>
    </row>
    <row r="995238" spans="68:68" customFormat="1">
      <c r="BP995238" s="90"/>
    </row>
    <row r="995239" spans="68:68" customFormat="1">
      <c r="BP995239" s="90"/>
    </row>
    <row r="995240" spans="68:68" customFormat="1">
      <c r="BP995240" s="90"/>
    </row>
    <row r="995241" spans="68:68" customFormat="1">
      <c r="BP995241" s="90"/>
    </row>
    <row r="995242" spans="68:68" customFormat="1">
      <c r="BP995242" s="90"/>
    </row>
    <row r="995243" spans="68:68" customFormat="1">
      <c r="BP995243" s="90"/>
    </row>
    <row r="995244" spans="68:68" customFormat="1">
      <c r="BP995244" s="90"/>
    </row>
    <row r="995245" spans="68:68" customFormat="1">
      <c r="BP995245" s="90"/>
    </row>
    <row r="995246" spans="68:68" customFormat="1">
      <c r="BP995246" s="90"/>
    </row>
    <row r="995247" spans="68:68" customFormat="1">
      <c r="BP995247" s="90"/>
    </row>
    <row r="995248" spans="68:68" customFormat="1">
      <c r="BP995248" s="90"/>
    </row>
    <row r="995249" spans="68:68" customFormat="1">
      <c r="BP995249" s="90"/>
    </row>
    <row r="995250" spans="68:68" customFormat="1">
      <c r="BP995250" s="90"/>
    </row>
    <row r="995251" spans="68:68" customFormat="1">
      <c r="BP995251" s="90"/>
    </row>
    <row r="995252" spans="68:68" customFormat="1">
      <c r="BP995252" s="90"/>
    </row>
    <row r="995253" spans="68:68" customFormat="1">
      <c r="BP995253" s="90"/>
    </row>
    <row r="995254" spans="68:68" customFormat="1">
      <c r="BP995254" s="90"/>
    </row>
    <row r="995255" spans="68:68" customFormat="1">
      <c r="BP995255" s="90"/>
    </row>
    <row r="995256" spans="68:68" customFormat="1">
      <c r="BP995256" s="90"/>
    </row>
    <row r="995257" spans="68:68" customFormat="1">
      <c r="BP995257" s="90"/>
    </row>
    <row r="995258" spans="68:68" customFormat="1">
      <c r="BP995258" s="90"/>
    </row>
    <row r="995259" spans="68:68" customFormat="1">
      <c r="BP995259" s="90"/>
    </row>
    <row r="995260" spans="68:68" customFormat="1">
      <c r="BP995260" s="90"/>
    </row>
    <row r="995261" spans="68:68" customFormat="1">
      <c r="BP995261" s="90"/>
    </row>
    <row r="995262" spans="68:68" customFormat="1">
      <c r="BP995262" s="90"/>
    </row>
    <row r="995263" spans="68:68" customFormat="1">
      <c r="BP995263" s="90"/>
    </row>
    <row r="995264" spans="68:68" customFormat="1">
      <c r="BP995264" s="90"/>
    </row>
    <row r="995265" spans="68:68" customFormat="1">
      <c r="BP995265" s="90"/>
    </row>
    <row r="995266" spans="68:68" customFormat="1">
      <c r="BP995266" s="90"/>
    </row>
    <row r="995267" spans="68:68" customFormat="1">
      <c r="BP995267" s="90"/>
    </row>
    <row r="995268" spans="68:68" customFormat="1">
      <c r="BP995268" s="90"/>
    </row>
    <row r="995269" spans="68:68" customFormat="1">
      <c r="BP995269" s="90"/>
    </row>
    <row r="995270" spans="68:68" customFormat="1">
      <c r="BP995270" s="90"/>
    </row>
    <row r="995271" spans="68:68" customFormat="1">
      <c r="BP995271" s="90"/>
    </row>
    <row r="995272" spans="68:68" customFormat="1">
      <c r="BP995272" s="90"/>
    </row>
    <row r="995273" spans="68:68" customFormat="1">
      <c r="BP995273" s="90"/>
    </row>
    <row r="995274" spans="68:68" customFormat="1">
      <c r="BP995274" s="90"/>
    </row>
    <row r="995275" spans="68:68" customFormat="1">
      <c r="BP995275" s="90"/>
    </row>
    <row r="995276" spans="68:68" customFormat="1">
      <c r="BP995276" s="90"/>
    </row>
    <row r="995277" spans="68:68" customFormat="1">
      <c r="BP995277" s="90"/>
    </row>
    <row r="995278" spans="68:68" customFormat="1">
      <c r="BP995278" s="90"/>
    </row>
    <row r="995279" spans="68:68" customFormat="1">
      <c r="BP995279" s="90"/>
    </row>
    <row r="995280" spans="68:68" customFormat="1">
      <c r="BP995280" s="90"/>
    </row>
    <row r="995281" spans="68:68" customFormat="1">
      <c r="BP995281" s="90"/>
    </row>
    <row r="995282" spans="68:68" customFormat="1">
      <c r="BP995282" s="90"/>
    </row>
    <row r="995283" spans="68:68" customFormat="1">
      <c r="BP995283" s="90"/>
    </row>
    <row r="995284" spans="68:68" customFormat="1">
      <c r="BP995284" s="90"/>
    </row>
    <row r="995285" spans="68:68" customFormat="1">
      <c r="BP995285" s="90"/>
    </row>
    <row r="995286" spans="68:68" customFormat="1">
      <c r="BP995286" s="90"/>
    </row>
    <row r="995287" spans="68:68" customFormat="1">
      <c r="BP995287" s="90"/>
    </row>
    <row r="995288" spans="68:68" customFormat="1">
      <c r="BP995288" s="90"/>
    </row>
    <row r="995289" spans="68:68" customFormat="1">
      <c r="BP995289" s="90"/>
    </row>
    <row r="995290" spans="68:68" customFormat="1">
      <c r="BP995290" s="90"/>
    </row>
    <row r="995291" spans="68:68" customFormat="1">
      <c r="BP995291" s="90"/>
    </row>
    <row r="995292" spans="68:68" customFormat="1">
      <c r="BP995292" s="90"/>
    </row>
    <row r="995293" spans="68:68" customFormat="1">
      <c r="BP995293" s="90"/>
    </row>
    <row r="995294" spans="68:68" customFormat="1">
      <c r="BP995294" s="90"/>
    </row>
    <row r="995295" spans="68:68" customFormat="1">
      <c r="BP995295" s="90"/>
    </row>
    <row r="995296" spans="68:68" customFormat="1">
      <c r="BP995296" s="90"/>
    </row>
    <row r="995297" spans="68:68" customFormat="1">
      <c r="BP995297" s="90"/>
    </row>
    <row r="995298" spans="68:68" customFormat="1">
      <c r="BP995298" s="90"/>
    </row>
    <row r="995299" spans="68:68" customFormat="1">
      <c r="BP995299" s="90"/>
    </row>
    <row r="995300" spans="68:68" customFormat="1">
      <c r="BP995300" s="90"/>
    </row>
    <row r="995301" spans="68:68" customFormat="1">
      <c r="BP995301" s="90"/>
    </row>
    <row r="995302" spans="68:68" customFormat="1">
      <c r="BP995302" s="90"/>
    </row>
    <row r="995303" spans="68:68" customFormat="1">
      <c r="BP995303" s="90"/>
    </row>
    <row r="995304" spans="68:68" customFormat="1">
      <c r="BP995304" s="90"/>
    </row>
    <row r="995305" spans="68:68" customFormat="1">
      <c r="BP995305" s="90"/>
    </row>
    <row r="995306" spans="68:68" customFormat="1">
      <c r="BP995306" s="90"/>
    </row>
    <row r="995307" spans="68:68" customFormat="1">
      <c r="BP995307" s="90"/>
    </row>
    <row r="995308" spans="68:68" customFormat="1">
      <c r="BP995308" s="90"/>
    </row>
    <row r="995309" spans="68:68" customFormat="1">
      <c r="BP995309" s="90"/>
    </row>
    <row r="995310" spans="68:68" customFormat="1">
      <c r="BP995310" s="90"/>
    </row>
    <row r="995311" spans="68:68" customFormat="1">
      <c r="BP995311" s="90"/>
    </row>
    <row r="995312" spans="68:68" customFormat="1">
      <c r="BP995312" s="90"/>
    </row>
    <row r="995313" spans="68:68" customFormat="1">
      <c r="BP995313" s="90"/>
    </row>
    <row r="995314" spans="68:68" customFormat="1">
      <c r="BP995314" s="90"/>
    </row>
    <row r="995315" spans="68:68" customFormat="1">
      <c r="BP995315" s="90"/>
    </row>
    <row r="995316" spans="68:68" customFormat="1">
      <c r="BP995316" s="90"/>
    </row>
    <row r="995317" spans="68:68" customFormat="1">
      <c r="BP995317" s="90"/>
    </row>
    <row r="995318" spans="68:68" customFormat="1">
      <c r="BP995318" s="90"/>
    </row>
    <row r="995319" spans="68:68" customFormat="1">
      <c r="BP995319" s="90"/>
    </row>
    <row r="995320" spans="68:68" customFormat="1">
      <c r="BP995320" s="90"/>
    </row>
    <row r="995321" spans="68:68" customFormat="1">
      <c r="BP995321" s="90"/>
    </row>
    <row r="995322" spans="68:68" customFormat="1">
      <c r="BP995322" s="90"/>
    </row>
    <row r="995323" spans="68:68" customFormat="1">
      <c r="BP995323" s="90"/>
    </row>
    <row r="995324" spans="68:68" customFormat="1">
      <c r="BP995324" s="90"/>
    </row>
    <row r="995325" spans="68:68" customFormat="1">
      <c r="BP995325" s="90"/>
    </row>
    <row r="995326" spans="68:68" customFormat="1">
      <c r="BP995326" s="90"/>
    </row>
    <row r="995327" spans="68:68" customFormat="1">
      <c r="BP995327" s="90"/>
    </row>
    <row r="995328" spans="68:68" customFormat="1">
      <c r="BP995328" s="90"/>
    </row>
    <row r="995329" spans="68:68" customFormat="1">
      <c r="BP995329" s="90"/>
    </row>
    <row r="995330" spans="68:68" customFormat="1">
      <c r="BP995330" s="90"/>
    </row>
    <row r="995331" spans="68:68" customFormat="1">
      <c r="BP995331" s="90"/>
    </row>
    <row r="995332" spans="68:68" customFormat="1">
      <c r="BP995332" s="90"/>
    </row>
    <row r="995333" spans="68:68" customFormat="1">
      <c r="BP995333" s="90"/>
    </row>
    <row r="995334" spans="68:68" customFormat="1">
      <c r="BP995334" s="90"/>
    </row>
    <row r="995335" spans="68:68" customFormat="1">
      <c r="BP995335" s="90"/>
    </row>
    <row r="995336" spans="68:68" customFormat="1">
      <c r="BP995336" s="90"/>
    </row>
    <row r="995337" spans="68:68" customFormat="1">
      <c r="BP995337" s="90"/>
    </row>
    <row r="995338" spans="68:68" customFormat="1">
      <c r="BP995338" s="90"/>
    </row>
    <row r="995339" spans="68:68" customFormat="1">
      <c r="BP995339" s="90"/>
    </row>
    <row r="995340" spans="68:68" customFormat="1">
      <c r="BP995340" s="90"/>
    </row>
    <row r="995341" spans="68:68" customFormat="1">
      <c r="BP995341" s="90"/>
    </row>
    <row r="995342" spans="68:68" customFormat="1">
      <c r="BP995342" s="90"/>
    </row>
    <row r="995343" spans="68:68" customFormat="1">
      <c r="BP995343" s="90"/>
    </row>
    <row r="995344" spans="68:68" customFormat="1">
      <c r="BP995344" s="90"/>
    </row>
    <row r="995345" spans="68:68" customFormat="1">
      <c r="BP995345" s="90"/>
    </row>
    <row r="995346" spans="68:68" customFormat="1">
      <c r="BP995346" s="90"/>
    </row>
    <row r="995347" spans="68:68" customFormat="1">
      <c r="BP995347" s="90"/>
    </row>
    <row r="995348" spans="68:68" customFormat="1">
      <c r="BP995348" s="90"/>
    </row>
    <row r="995349" spans="68:68" customFormat="1">
      <c r="BP995349" s="90"/>
    </row>
    <row r="995350" spans="68:68" customFormat="1">
      <c r="BP995350" s="90"/>
    </row>
    <row r="995351" spans="68:68" customFormat="1">
      <c r="BP995351" s="90"/>
    </row>
    <row r="995352" spans="68:68" customFormat="1">
      <c r="BP995352" s="90"/>
    </row>
    <row r="995353" spans="68:68" customFormat="1">
      <c r="BP995353" s="90"/>
    </row>
    <row r="995354" spans="68:68" customFormat="1">
      <c r="BP995354" s="90"/>
    </row>
    <row r="995355" spans="68:68" customFormat="1">
      <c r="BP995355" s="90"/>
    </row>
    <row r="995356" spans="68:68" customFormat="1">
      <c r="BP995356" s="90"/>
    </row>
    <row r="995357" spans="68:68" customFormat="1">
      <c r="BP995357" s="90"/>
    </row>
    <row r="995358" spans="68:68" customFormat="1">
      <c r="BP995358" s="90"/>
    </row>
    <row r="995359" spans="68:68" customFormat="1">
      <c r="BP995359" s="90"/>
    </row>
    <row r="995360" spans="68:68" customFormat="1">
      <c r="BP995360" s="90"/>
    </row>
    <row r="995361" spans="68:68" customFormat="1">
      <c r="BP995361" s="90"/>
    </row>
    <row r="995362" spans="68:68" customFormat="1">
      <c r="BP995362" s="90"/>
    </row>
    <row r="995363" spans="68:68" customFormat="1">
      <c r="BP995363" s="90"/>
    </row>
    <row r="995364" spans="68:68" customFormat="1">
      <c r="BP995364" s="90"/>
    </row>
    <row r="995365" spans="68:68" customFormat="1">
      <c r="BP995365" s="90"/>
    </row>
    <row r="995366" spans="68:68" customFormat="1">
      <c r="BP995366" s="90"/>
    </row>
    <row r="995367" spans="68:68" customFormat="1">
      <c r="BP995367" s="90"/>
    </row>
    <row r="995368" spans="68:68" customFormat="1">
      <c r="BP995368" s="90"/>
    </row>
    <row r="995369" spans="68:68" customFormat="1">
      <c r="BP995369" s="90"/>
    </row>
    <row r="995370" spans="68:68" customFormat="1">
      <c r="BP995370" s="90"/>
    </row>
    <row r="995371" spans="68:68" customFormat="1">
      <c r="BP995371" s="90"/>
    </row>
    <row r="995372" spans="68:68" customFormat="1">
      <c r="BP995372" s="90"/>
    </row>
    <row r="995373" spans="68:68" customFormat="1">
      <c r="BP995373" s="90"/>
    </row>
    <row r="995374" spans="68:68" customFormat="1">
      <c r="BP995374" s="90"/>
    </row>
    <row r="995375" spans="68:68" customFormat="1">
      <c r="BP995375" s="90"/>
    </row>
    <row r="995376" spans="68:68" customFormat="1">
      <c r="BP995376" s="90"/>
    </row>
    <row r="995377" spans="68:68" customFormat="1">
      <c r="BP995377" s="90"/>
    </row>
    <row r="995378" spans="68:68" customFormat="1">
      <c r="BP995378" s="90"/>
    </row>
    <row r="995379" spans="68:68" customFormat="1">
      <c r="BP995379" s="90"/>
    </row>
    <row r="995380" spans="68:68" customFormat="1">
      <c r="BP995380" s="90"/>
    </row>
    <row r="995381" spans="68:68" customFormat="1">
      <c r="BP995381" s="90"/>
    </row>
    <row r="995382" spans="68:68" customFormat="1">
      <c r="BP995382" s="90"/>
    </row>
    <row r="995383" spans="68:68" customFormat="1">
      <c r="BP995383" s="90"/>
    </row>
    <row r="995384" spans="68:68" customFormat="1">
      <c r="BP995384" s="90"/>
    </row>
    <row r="995385" spans="68:68" customFormat="1">
      <c r="BP995385" s="90"/>
    </row>
    <row r="995386" spans="68:68" customFormat="1">
      <c r="BP995386" s="90"/>
    </row>
    <row r="995387" spans="68:68" customFormat="1">
      <c r="BP995387" s="90"/>
    </row>
    <row r="995388" spans="68:68" customFormat="1">
      <c r="BP995388" s="90"/>
    </row>
    <row r="995389" spans="68:68" customFormat="1">
      <c r="BP995389" s="90"/>
    </row>
    <row r="995390" spans="68:68" customFormat="1">
      <c r="BP995390" s="90"/>
    </row>
    <row r="995391" spans="68:68" customFormat="1">
      <c r="BP995391" s="90"/>
    </row>
    <row r="995392" spans="68:68" customFormat="1">
      <c r="BP995392" s="90"/>
    </row>
    <row r="995393" spans="68:68" customFormat="1">
      <c r="BP995393" s="90"/>
    </row>
    <row r="995394" spans="68:68" customFormat="1">
      <c r="BP995394" s="90"/>
    </row>
    <row r="995395" spans="68:68" customFormat="1">
      <c r="BP995395" s="90"/>
    </row>
    <row r="995396" spans="68:68" customFormat="1">
      <c r="BP995396" s="90"/>
    </row>
    <row r="995397" spans="68:68" customFormat="1">
      <c r="BP995397" s="90"/>
    </row>
    <row r="995398" spans="68:68" customFormat="1">
      <c r="BP995398" s="90"/>
    </row>
    <row r="995399" spans="68:68" customFormat="1">
      <c r="BP995399" s="90"/>
    </row>
    <row r="995400" spans="68:68" customFormat="1">
      <c r="BP995400" s="90"/>
    </row>
    <row r="995401" spans="68:68" customFormat="1">
      <c r="BP995401" s="90"/>
    </row>
    <row r="995402" spans="68:68" customFormat="1">
      <c r="BP995402" s="90"/>
    </row>
    <row r="995403" spans="68:68" customFormat="1">
      <c r="BP995403" s="90"/>
    </row>
    <row r="995404" spans="68:68" customFormat="1">
      <c r="BP995404" s="90"/>
    </row>
    <row r="995405" spans="68:68" customFormat="1">
      <c r="BP995405" s="90"/>
    </row>
    <row r="995406" spans="68:68" customFormat="1">
      <c r="BP995406" s="90"/>
    </row>
    <row r="995407" spans="68:68" customFormat="1">
      <c r="BP995407" s="90"/>
    </row>
    <row r="995408" spans="68:68" customFormat="1">
      <c r="BP995408" s="90"/>
    </row>
    <row r="995409" spans="68:68" customFormat="1">
      <c r="BP995409" s="90"/>
    </row>
    <row r="995410" spans="68:68" customFormat="1">
      <c r="BP995410" s="90"/>
    </row>
    <row r="995411" spans="68:68" customFormat="1">
      <c r="BP995411" s="90"/>
    </row>
    <row r="995412" spans="68:68" customFormat="1">
      <c r="BP995412" s="90"/>
    </row>
    <row r="995413" spans="68:68" customFormat="1">
      <c r="BP995413" s="90"/>
    </row>
    <row r="995414" spans="68:68" customFormat="1">
      <c r="BP995414" s="90"/>
    </row>
    <row r="995415" spans="68:68" customFormat="1">
      <c r="BP995415" s="90"/>
    </row>
    <row r="995416" spans="68:68" customFormat="1">
      <c r="BP995416" s="90"/>
    </row>
    <row r="995417" spans="68:68" customFormat="1">
      <c r="BP995417" s="90"/>
    </row>
    <row r="995418" spans="68:68" customFormat="1">
      <c r="BP995418" s="90"/>
    </row>
    <row r="995419" spans="68:68" customFormat="1">
      <c r="BP995419" s="90"/>
    </row>
    <row r="995420" spans="68:68" customFormat="1">
      <c r="BP995420" s="90"/>
    </row>
    <row r="995421" spans="68:68" customFormat="1">
      <c r="BP995421" s="90"/>
    </row>
    <row r="995422" spans="68:68" customFormat="1">
      <c r="BP995422" s="90"/>
    </row>
    <row r="995423" spans="68:68" customFormat="1">
      <c r="BP995423" s="90"/>
    </row>
    <row r="995424" spans="68:68" customFormat="1">
      <c r="BP995424" s="90"/>
    </row>
    <row r="995425" spans="68:68" customFormat="1">
      <c r="BP995425" s="90"/>
    </row>
    <row r="995426" spans="68:68" customFormat="1">
      <c r="BP995426" s="90"/>
    </row>
    <row r="995427" spans="68:68" customFormat="1">
      <c r="BP995427" s="90"/>
    </row>
    <row r="995428" spans="68:68" customFormat="1">
      <c r="BP995428" s="90"/>
    </row>
    <row r="995429" spans="68:68" customFormat="1">
      <c r="BP995429" s="90"/>
    </row>
    <row r="995430" spans="68:68" customFormat="1">
      <c r="BP995430" s="90"/>
    </row>
    <row r="995431" spans="68:68" customFormat="1">
      <c r="BP995431" s="90"/>
    </row>
    <row r="995432" spans="68:68" customFormat="1">
      <c r="BP995432" s="90"/>
    </row>
    <row r="995433" spans="68:68" customFormat="1">
      <c r="BP995433" s="90"/>
    </row>
    <row r="995434" spans="68:68" customFormat="1">
      <c r="BP995434" s="90"/>
    </row>
    <row r="995435" spans="68:68" customFormat="1">
      <c r="BP995435" s="90"/>
    </row>
    <row r="995436" spans="68:68" customFormat="1">
      <c r="BP995436" s="90"/>
    </row>
    <row r="995437" spans="68:68" customFormat="1">
      <c r="BP995437" s="90"/>
    </row>
    <row r="995438" spans="68:68" customFormat="1">
      <c r="BP995438" s="90"/>
    </row>
    <row r="995439" spans="68:68" customFormat="1">
      <c r="BP995439" s="90"/>
    </row>
    <row r="995440" spans="68:68" customFormat="1">
      <c r="BP995440" s="90"/>
    </row>
    <row r="995441" spans="68:68" customFormat="1">
      <c r="BP995441" s="90"/>
    </row>
    <row r="995442" spans="68:68" customFormat="1">
      <c r="BP995442" s="90"/>
    </row>
    <row r="995443" spans="68:68" customFormat="1">
      <c r="BP995443" s="90"/>
    </row>
    <row r="995444" spans="68:68" customFormat="1">
      <c r="BP995444" s="90"/>
    </row>
    <row r="995445" spans="68:68" customFormat="1">
      <c r="BP995445" s="90"/>
    </row>
    <row r="995446" spans="68:68" customFormat="1">
      <c r="BP995446" s="90"/>
    </row>
    <row r="995447" spans="68:68" customFormat="1">
      <c r="BP995447" s="90"/>
    </row>
    <row r="995448" spans="68:68" customFormat="1">
      <c r="BP995448" s="90"/>
    </row>
    <row r="995449" spans="68:68" customFormat="1">
      <c r="BP995449" s="90"/>
    </row>
    <row r="995450" spans="68:68" customFormat="1">
      <c r="BP995450" s="90"/>
    </row>
    <row r="995451" spans="68:68" customFormat="1">
      <c r="BP995451" s="90"/>
    </row>
    <row r="995452" spans="68:68" customFormat="1">
      <c r="BP995452" s="90"/>
    </row>
    <row r="995453" spans="68:68" customFormat="1">
      <c r="BP995453" s="90"/>
    </row>
    <row r="995454" spans="68:68" customFormat="1">
      <c r="BP995454" s="90"/>
    </row>
    <row r="995455" spans="68:68" customFormat="1">
      <c r="BP995455" s="90"/>
    </row>
    <row r="995456" spans="68:68" customFormat="1">
      <c r="BP995456" s="90"/>
    </row>
    <row r="995457" spans="68:68" customFormat="1">
      <c r="BP995457" s="90"/>
    </row>
    <row r="995458" spans="68:68" customFormat="1">
      <c r="BP995458" s="90"/>
    </row>
    <row r="995459" spans="68:68" customFormat="1">
      <c r="BP995459" s="90"/>
    </row>
    <row r="995460" spans="68:68" customFormat="1">
      <c r="BP995460" s="90"/>
    </row>
    <row r="995461" spans="68:68" customFormat="1">
      <c r="BP995461" s="90"/>
    </row>
    <row r="995462" spans="68:68" customFormat="1">
      <c r="BP995462" s="90"/>
    </row>
    <row r="995463" spans="68:68" customFormat="1">
      <c r="BP995463" s="90"/>
    </row>
    <row r="995464" spans="68:68" customFormat="1">
      <c r="BP995464" s="90"/>
    </row>
    <row r="995465" spans="68:68" customFormat="1">
      <c r="BP995465" s="90"/>
    </row>
    <row r="995466" spans="68:68" customFormat="1">
      <c r="BP995466" s="90"/>
    </row>
    <row r="995467" spans="68:68" customFormat="1">
      <c r="BP995467" s="90"/>
    </row>
    <row r="995468" spans="68:68" customFormat="1">
      <c r="BP995468" s="90"/>
    </row>
    <row r="995469" spans="68:68" customFormat="1">
      <c r="BP995469" s="90"/>
    </row>
    <row r="995470" spans="68:68" customFormat="1">
      <c r="BP995470" s="90"/>
    </row>
    <row r="995471" spans="68:68" customFormat="1">
      <c r="BP995471" s="90"/>
    </row>
    <row r="995472" spans="68:68" customFormat="1">
      <c r="BP995472" s="90"/>
    </row>
    <row r="995473" spans="68:68" customFormat="1">
      <c r="BP995473" s="90"/>
    </row>
    <row r="995474" spans="68:68" customFormat="1">
      <c r="BP995474" s="90"/>
    </row>
    <row r="995475" spans="68:68" customFormat="1">
      <c r="BP995475" s="90"/>
    </row>
    <row r="995476" spans="68:68" customFormat="1">
      <c r="BP995476" s="90"/>
    </row>
    <row r="995477" spans="68:68" customFormat="1">
      <c r="BP995477" s="90"/>
    </row>
    <row r="995478" spans="68:68" customFormat="1">
      <c r="BP995478" s="90"/>
    </row>
    <row r="995479" spans="68:68" customFormat="1">
      <c r="BP995479" s="90"/>
    </row>
    <row r="995480" spans="68:68" customFormat="1">
      <c r="BP995480" s="90"/>
    </row>
    <row r="995481" spans="68:68" customFormat="1">
      <c r="BP995481" s="90"/>
    </row>
    <row r="995482" spans="68:68" customFormat="1">
      <c r="BP995482" s="90"/>
    </row>
    <row r="995483" spans="68:68" customFormat="1">
      <c r="BP995483" s="90"/>
    </row>
    <row r="995484" spans="68:68" customFormat="1">
      <c r="BP995484" s="90"/>
    </row>
    <row r="995485" spans="68:68" customFormat="1">
      <c r="BP995485" s="90"/>
    </row>
    <row r="995486" spans="68:68" customFormat="1">
      <c r="BP995486" s="90"/>
    </row>
    <row r="995487" spans="68:68" customFormat="1">
      <c r="BP995487" s="90"/>
    </row>
    <row r="995488" spans="68:68" customFormat="1">
      <c r="BP995488" s="90"/>
    </row>
    <row r="995489" spans="68:68" customFormat="1">
      <c r="BP995489" s="90"/>
    </row>
    <row r="995490" spans="68:68" customFormat="1">
      <c r="BP995490" s="90"/>
    </row>
    <row r="995491" spans="68:68" customFormat="1">
      <c r="BP995491" s="90"/>
    </row>
    <row r="995492" spans="68:68" customFormat="1">
      <c r="BP995492" s="90"/>
    </row>
    <row r="995493" spans="68:68" customFormat="1">
      <c r="BP995493" s="90"/>
    </row>
    <row r="995494" spans="68:68" customFormat="1">
      <c r="BP995494" s="90"/>
    </row>
    <row r="995495" spans="68:68" customFormat="1">
      <c r="BP995495" s="90"/>
    </row>
    <row r="995496" spans="68:68" customFormat="1">
      <c r="BP995496" s="90"/>
    </row>
    <row r="995497" spans="68:68" customFormat="1">
      <c r="BP995497" s="90"/>
    </row>
    <row r="995498" spans="68:68" customFormat="1">
      <c r="BP995498" s="90"/>
    </row>
    <row r="995499" spans="68:68" customFormat="1">
      <c r="BP995499" s="90"/>
    </row>
    <row r="995500" spans="68:68" customFormat="1">
      <c r="BP995500" s="90"/>
    </row>
    <row r="995501" spans="68:68" customFormat="1">
      <c r="BP995501" s="90"/>
    </row>
    <row r="995502" spans="68:68" customFormat="1">
      <c r="BP995502" s="90"/>
    </row>
    <row r="995503" spans="68:68" customFormat="1">
      <c r="BP995503" s="90"/>
    </row>
    <row r="995504" spans="68:68" customFormat="1">
      <c r="BP995504" s="90"/>
    </row>
    <row r="995505" spans="68:68" customFormat="1">
      <c r="BP995505" s="90"/>
    </row>
    <row r="995506" spans="68:68" customFormat="1">
      <c r="BP995506" s="90"/>
    </row>
    <row r="995507" spans="68:68" customFormat="1">
      <c r="BP995507" s="90"/>
    </row>
    <row r="995508" spans="68:68" customFormat="1">
      <c r="BP995508" s="90"/>
    </row>
    <row r="995509" spans="68:68" customFormat="1">
      <c r="BP995509" s="90"/>
    </row>
    <row r="995510" spans="68:68" customFormat="1">
      <c r="BP995510" s="90"/>
    </row>
    <row r="995511" spans="68:68" customFormat="1">
      <c r="BP995511" s="90"/>
    </row>
    <row r="995512" spans="68:68" customFormat="1">
      <c r="BP995512" s="90"/>
    </row>
    <row r="995513" spans="68:68" customFormat="1">
      <c r="BP995513" s="90"/>
    </row>
    <row r="995514" spans="68:68" customFormat="1">
      <c r="BP995514" s="90"/>
    </row>
    <row r="995515" spans="68:68" customFormat="1">
      <c r="BP995515" s="90"/>
    </row>
    <row r="995516" spans="68:68" customFormat="1">
      <c r="BP995516" s="90"/>
    </row>
    <row r="995517" spans="68:68" customFormat="1">
      <c r="BP995517" s="90"/>
    </row>
    <row r="995518" spans="68:68" customFormat="1">
      <c r="BP995518" s="90"/>
    </row>
    <row r="995519" spans="68:68" customFormat="1">
      <c r="BP995519" s="90"/>
    </row>
    <row r="995520" spans="68:68" customFormat="1">
      <c r="BP995520" s="90"/>
    </row>
    <row r="995521" spans="68:68" customFormat="1">
      <c r="BP995521" s="90"/>
    </row>
    <row r="995522" spans="68:68" customFormat="1">
      <c r="BP995522" s="90"/>
    </row>
    <row r="995523" spans="68:68" customFormat="1">
      <c r="BP995523" s="90"/>
    </row>
    <row r="995524" spans="68:68" customFormat="1">
      <c r="BP995524" s="90"/>
    </row>
    <row r="995525" spans="68:68" customFormat="1">
      <c r="BP995525" s="90"/>
    </row>
    <row r="995526" spans="68:68" customFormat="1">
      <c r="BP995526" s="90"/>
    </row>
    <row r="995527" spans="68:68" customFormat="1">
      <c r="BP995527" s="90"/>
    </row>
    <row r="995528" spans="68:68" customFormat="1">
      <c r="BP995528" s="90"/>
    </row>
    <row r="995529" spans="68:68" customFormat="1">
      <c r="BP995529" s="90"/>
    </row>
    <row r="995530" spans="68:68" customFormat="1">
      <c r="BP995530" s="90"/>
    </row>
    <row r="995531" spans="68:68" customFormat="1">
      <c r="BP995531" s="90"/>
    </row>
    <row r="995532" spans="68:68" customFormat="1">
      <c r="BP995532" s="90"/>
    </row>
    <row r="995533" spans="68:68" customFormat="1">
      <c r="BP995533" s="90"/>
    </row>
    <row r="995534" spans="68:68" customFormat="1">
      <c r="BP995534" s="90"/>
    </row>
    <row r="995535" spans="68:68" customFormat="1">
      <c r="BP995535" s="90"/>
    </row>
    <row r="995536" spans="68:68" customFormat="1">
      <c r="BP995536" s="90"/>
    </row>
    <row r="995537" spans="68:68" customFormat="1">
      <c r="BP995537" s="90"/>
    </row>
    <row r="995538" spans="68:68" customFormat="1">
      <c r="BP995538" s="90"/>
    </row>
    <row r="995539" spans="68:68" customFormat="1">
      <c r="BP995539" s="90"/>
    </row>
    <row r="995540" spans="68:68" customFormat="1">
      <c r="BP995540" s="90"/>
    </row>
    <row r="995541" spans="68:68" customFormat="1">
      <c r="BP995541" s="90"/>
    </row>
    <row r="995542" spans="68:68" customFormat="1">
      <c r="BP995542" s="90"/>
    </row>
    <row r="995543" spans="68:68" customFormat="1">
      <c r="BP995543" s="90"/>
    </row>
    <row r="995544" spans="68:68" customFormat="1">
      <c r="BP995544" s="90"/>
    </row>
    <row r="995545" spans="68:68" customFormat="1">
      <c r="BP995545" s="90"/>
    </row>
    <row r="995546" spans="68:68" customFormat="1">
      <c r="BP995546" s="90"/>
    </row>
    <row r="995547" spans="68:68" customFormat="1">
      <c r="BP995547" s="90"/>
    </row>
    <row r="995548" spans="68:68" customFormat="1">
      <c r="BP995548" s="90"/>
    </row>
    <row r="995549" spans="68:68" customFormat="1">
      <c r="BP995549" s="90"/>
    </row>
    <row r="995550" spans="68:68" customFormat="1">
      <c r="BP995550" s="90"/>
    </row>
    <row r="995551" spans="68:68" customFormat="1">
      <c r="BP995551" s="90"/>
    </row>
    <row r="995552" spans="68:68" customFormat="1">
      <c r="BP995552" s="90"/>
    </row>
    <row r="995553" spans="68:68" customFormat="1">
      <c r="BP995553" s="90"/>
    </row>
    <row r="995554" spans="68:68" customFormat="1">
      <c r="BP995554" s="90"/>
    </row>
    <row r="995555" spans="68:68" customFormat="1">
      <c r="BP995555" s="90"/>
    </row>
    <row r="995556" spans="68:68" customFormat="1">
      <c r="BP995556" s="90"/>
    </row>
    <row r="995557" spans="68:68" customFormat="1">
      <c r="BP995557" s="90"/>
    </row>
    <row r="995558" spans="68:68" customFormat="1">
      <c r="BP995558" s="90"/>
    </row>
    <row r="995559" spans="68:68" customFormat="1">
      <c r="BP995559" s="90"/>
    </row>
    <row r="995560" spans="68:68" customFormat="1">
      <c r="BP995560" s="90"/>
    </row>
    <row r="995561" spans="68:68" customFormat="1">
      <c r="BP995561" s="90"/>
    </row>
    <row r="995562" spans="68:68" customFormat="1">
      <c r="BP995562" s="90"/>
    </row>
    <row r="995563" spans="68:68" customFormat="1">
      <c r="BP995563" s="90"/>
    </row>
    <row r="995564" spans="68:68" customFormat="1">
      <c r="BP995564" s="90"/>
    </row>
    <row r="995565" spans="68:68" customFormat="1">
      <c r="BP995565" s="90"/>
    </row>
    <row r="995566" spans="68:68" customFormat="1">
      <c r="BP995566" s="90"/>
    </row>
    <row r="995567" spans="68:68" customFormat="1">
      <c r="BP995567" s="90"/>
    </row>
    <row r="995568" spans="68:68" customFormat="1">
      <c r="BP995568" s="90"/>
    </row>
    <row r="995569" spans="68:68" customFormat="1">
      <c r="BP995569" s="90"/>
    </row>
    <row r="995570" spans="68:68" customFormat="1">
      <c r="BP995570" s="90"/>
    </row>
    <row r="995571" spans="68:68" customFormat="1">
      <c r="BP995571" s="90"/>
    </row>
    <row r="995572" spans="68:68" customFormat="1">
      <c r="BP995572" s="90"/>
    </row>
    <row r="995573" spans="68:68" customFormat="1">
      <c r="BP995573" s="90"/>
    </row>
    <row r="995574" spans="68:68" customFormat="1">
      <c r="BP995574" s="90"/>
    </row>
    <row r="995575" spans="68:68" customFormat="1">
      <c r="BP995575" s="90"/>
    </row>
    <row r="995576" spans="68:68" customFormat="1">
      <c r="BP995576" s="90"/>
    </row>
    <row r="995577" spans="68:68" customFormat="1">
      <c r="BP995577" s="90"/>
    </row>
    <row r="995578" spans="68:68" customFormat="1">
      <c r="BP995578" s="90"/>
    </row>
    <row r="995579" spans="68:68" customFormat="1">
      <c r="BP995579" s="90"/>
    </row>
    <row r="995580" spans="68:68" customFormat="1">
      <c r="BP995580" s="90"/>
    </row>
    <row r="995581" spans="68:68" customFormat="1">
      <c r="BP995581" s="90"/>
    </row>
    <row r="995582" spans="68:68" customFormat="1">
      <c r="BP995582" s="90"/>
    </row>
    <row r="995583" spans="68:68" customFormat="1">
      <c r="BP995583" s="90"/>
    </row>
    <row r="995584" spans="68:68" customFormat="1">
      <c r="BP995584" s="90"/>
    </row>
    <row r="995585" spans="68:68" customFormat="1">
      <c r="BP995585" s="90"/>
    </row>
    <row r="995586" spans="68:68" customFormat="1">
      <c r="BP995586" s="90"/>
    </row>
    <row r="995587" spans="68:68" customFormat="1">
      <c r="BP995587" s="90"/>
    </row>
    <row r="995588" spans="68:68" customFormat="1">
      <c r="BP995588" s="90"/>
    </row>
    <row r="995589" spans="68:68" customFormat="1">
      <c r="BP995589" s="90"/>
    </row>
    <row r="995590" spans="68:68" customFormat="1">
      <c r="BP995590" s="90"/>
    </row>
    <row r="995591" spans="68:68" customFormat="1">
      <c r="BP995591" s="90"/>
    </row>
    <row r="995592" spans="68:68" customFormat="1">
      <c r="BP995592" s="90"/>
    </row>
    <row r="995593" spans="68:68" customFormat="1">
      <c r="BP995593" s="90"/>
    </row>
    <row r="995594" spans="68:68" customFormat="1">
      <c r="BP995594" s="90"/>
    </row>
    <row r="995595" spans="68:68" customFormat="1">
      <c r="BP995595" s="90"/>
    </row>
    <row r="995596" spans="68:68" customFormat="1">
      <c r="BP995596" s="90"/>
    </row>
    <row r="995597" spans="68:68" customFormat="1">
      <c r="BP995597" s="90"/>
    </row>
    <row r="995598" spans="68:68" customFormat="1">
      <c r="BP995598" s="90"/>
    </row>
    <row r="995599" spans="68:68" customFormat="1">
      <c r="BP995599" s="90"/>
    </row>
    <row r="995600" spans="68:68" customFormat="1">
      <c r="BP995600" s="90"/>
    </row>
    <row r="995601" spans="68:68" customFormat="1">
      <c r="BP995601" s="90"/>
    </row>
    <row r="995602" spans="68:68" customFormat="1">
      <c r="BP995602" s="90"/>
    </row>
    <row r="995603" spans="68:68" customFormat="1">
      <c r="BP995603" s="90"/>
    </row>
    <row r="995604" spans="68:68" customFormat="1">
      <c r="BP995604" s="90"/>
    </row>
    <row r="995605" spans="68:68" customFormat="1">
      <c r="BP995605" s="90"/>
    </row>
    <row r="995606" spans="68:68" customFormat="1">
      <c r="BP995606" s="90"/>
    </row>
    <row r="995607" spans="68:68" customFormat="1">
      <c r="BP995607" s="90"/>
    </row>
    <row r="995608" spans="68:68" customFormat="1">
      <c r="BP995608" s="90"/>
    </row>
    <row r="995609" spans="68:68" customFormat="1">
      <c r="BP995609" s="90"/>
    </row>
    <row r="995610" spans="68:68" customFormat="1">
      <c r="BP995610" s="90"/>
    </row>
    <row r="995611" spans="68:68" customFormat="1">
      <c r="BP995611" s="90"/>
    </row>
    <row r="995612" spans="68:68" customFormat="1">
      <c r="BP995612" s="90"/>
    </row>
    <row r="995613" spans="68:68" customFormat="1">
      <c r="BP995613" s="90"/>
    </row>
    <row r="995614" spans="68:68" customFormat="1">
      <c r="BP995614" s="90"/>
    </row>
    <row r="995615" spans="68:68" customFormat="1">
      <c r="BP995615" s="90"/>
    </row>
    <row r="995616" spans="68:68" customFormat="1">
      <c r="BP995616" s="90"/>
    </row>
    <row r="995617" spans="68:68" customFormat="1">
      <c r="BP995617" s="90"/>
    </row>
    <row r="995618" spans="68:68" customFormat="1">
      <c r="BP995618" s="90"/>
    </row>
    <row r="995619" spans="68:68" customFormat="1">
      <c r="BP995619" s="90"/>
    </row>
    <row r="995620" spans="68:68" customFormat="1">
      <c r="BP995620" s="90"/>
    </row>
    <row r="995621" spans="68:68" customFormat="1">
      <c r="BP995621" s="90"/>
    </row>
    <row r="995622" spans="68:68" customFormat="1">
      <c r="BP995622" s="90"/>
    </row>
    <row r="995623" spans="68:68" customFormat="1">
      <c r="BP995623" s="90"/>
    </row>
    <row r="995624" spans="68:68" customFormat="1">
      <c r="BP995624" s="90"/>
    </row>
    <row r="995625" spans="68:68" customFormat="1">
      <c r="BP995625" s="90"/>
    </row>
    <row r="995626" spans="68:68" customFormat="1">
      <c r="BP995626" s="90"/>
    </row>
    <row r="995627" spans="68:68" customFormat="1">
      <c r="BP995627" s="90"/>
    </row>
    <row r="995628" spans="68:68" customFormat="1">
      <c r="BP995628" s="90"/>
    </row>
    <row r="995629" spans="68:68" customFormat="1">
      <c r="BP995629" s="90"/>
    </row>
    <row r="995630" spans="68:68" customFormat="1">
      <c r="BP995630" s="90"/>
    </row>
    <row r="995631" spans="68:68" customFormat="1">
      <c r="BP995631" s="90"/>
    </row>
    <row r="995632" spans="68:68" customFormat="1">
      <c r="BP995632" s="90"/>
    </row>
    <row r="995633" spans="68:68" customFormat="1">
      <c r="BP995633" s="90"/>
    </row>
    <row r="995634" spans="68:68" customFormat="1">
      <c r="BP995634" s="90"/>
    </row>
    <row r="995635" spans="68:68" customFormat="1">
      <c r="BP995635" s="90"/>
    </row>
    <row r="995636" spans="68:68" customFormat="1">
      <c r="BP995636" s="90"/>
    </row>
    <row r="995637" spans="68:68" customFormat="1">
      <c r="BP995637" s="90"/>
    </row>
    <row r="995638" spans="68:68" customFormat="1">
      <c r="BP995638" s="90"/>
    </row>
    <row r="995639" spans="68:68" customFormat="1">
      <c r="BP995639" s="90"/>
    </row>
    <row r="995640" spans="68:68" customFormat="1">
      <c r="BP995640" s="90"/>
    </row>
    <row r="995641" spans="68:68" customFormat="1">
      <c r="BP995641" s="90"/>
    </row>
    <row r="995642" spans="68:68" customFormat="1">
      <c r="BP995642" s="90"/>
    </row>
    <row r="995643" spans="68:68" customFormat="1">
      <c r="BP995643" s="90"/>
    </row>
    <row r="995644" spans="68:68" customFormat="1">
      <c r="BP995644" s="90"/>
    </row>
    <row r="995645" spans="68:68" customFormat="1">
      <c r="BP995645" s="90"/>
    </row>
    <row r="995646" spans="68:68" customFormat="1">
      <c r="BP995646" s="90"/>
    </row>
    <row r="995647" spans="68:68" customFormat="1">
      <c r="BP995647" s="90"/>
    </row>
    <row r="995648" spans="68:68" customFormat="1">
      <c r="BP995648" s="90"/>
    </row>
    <row r="995649" spans="68:68" customFormat="1">
      <c r="BP995649" s="90"/>
    </row>
    <row r="995650" spans="68:68" customFormat="1">
      <c r="BP995650" s="90"/>
    </row>
    <row r="995651" spans="68:68" customFormat="1">
      <c r="BP995651" s="90"/>
    </row>
    <row r="995652" spans="68:68" customFormat="1">
      <c r="BP995652" s="90"/>
    </row>
    <row r="995653" spans="68:68" customFormat="1">
      <c r="BP995653" s="90"/>
    </row>
    <row r="995654" spans="68:68" customFormat="1">
      <c r="BP995654" s="90"/>
    </row>
    <row r="995655" spans="68:68" customFormat="1">
      <c r="BP995655" s="90"/>
    </row>
    <row r="995656" spans="68:68" customFormat="1">
      <c r="BP995656" s="90"/>
    </row>
    <row r="995657" spans="68:68" customFormat="1">
      <c r="BP995657" s="90"/>
    </row>
    <row r="995658" spans="68:68" customFormat="1">
      <c r="BP995658" s="90"/>
    </row>
    <row r="995659" spans="68:68" customFormat="1">
      <c r="BP995659" s="90"/>
    </row>
    <row r="995660" spans="68:68" customFormat="1">
      <c r="BP995660" s="90"/>
    </row>
    <row r="995661" spans="68:68" customFormat="1">
      <c r="BP995661" s="90"/>
    </row>
    <row r="995662" spans="68:68" customFormat="1">
      <c r="BP995662" s="90"/>
    </row>
    <row r="995663" spans="68:68" customFormat="1">
      <c r="BP995663" s="90"/>
    </row>
    <row r="995664" spans="68:68" customFormat="1">
      <c r="BP995664" s="90"/>
    </row>
    <row r="995665" spans="68:68" customFormat="1">
      <c r="BP995665" s="90"/>
    </row>
    <row r="995666" spans="68:68" customFormat="1">
      <c r="BP995666" s="90"/>
    </row>
    <row r="995667" spans="68:68" customFormat="1">
      <c r="BP995667" s="90"/>
    </row>
    <row r="995668" spans="68:68" customFormat="1">
      <c r="BP995668" s="90"/>
    </row>
    <row r="995669" spans="68:68" customFormat="1">
      <c r="BP995669" s="90"/>
    </row>
    <row r="995670" spans="68:68" customFormat="1">
      <c r="BP995670" s="90"/>
    </row>
    <row r="995671" spans="68:68" customFormat="1">
      <c r="BP995671" s="90"/>
    </row>
    <row r="995672" spans="68:68" customFormat="1">
      <c r="BP995672" s="90"/>
    </row>
    <row r="995673" spans="68:68" customFormat="1">
      <c r="BP995673" s="90"/>
    </row>
    <row r="995674" spans="68:68" customFormat="1">
      <c r="BP995674" s="90"/>
    </row>
    <row r="995675" spans="68:68" customFormat="1">
      <c r="BP995675" s="90"/>
    </row>
    <row r="995676" spans="68:68" customFormat="1">
      <c r="BP995676" s="90"/>
    </row>
    <row r="995677" spans="68:68" customFormat="1">
      <c r="BP995677" s="90"/>
    </row>
    <row r="995678" spans="68:68" customFormat="1">
      <c r="BP995678" s="90"/>
    </row>
    <row r="995679" spans="68:68" customFormat="1">
      <c r="BP995679" s="90"/>
    </row>
    <row r="995680" spans="68:68" customFormat="1">
      <c r="BP995680" s="90"/>
    </row>
    <row r="995681" spans="68:68" customFormat="1">
      <c r="BP995681" s="90"/>
    </row>
    <row r="995682" spans="68:68" customFormat="1">
      <c r="BP995682" s="90"/>
    </row>
    <row r="995683" spans="68:68" customFormat="1">
      <c r="BP995683" s="90"/>
    </row>
    <row r="995684" spans="68:68" customFormat="1">
      <c r="BP995684" s="90"/>
    </row>
    <row r="995685" spans="68:68" customFormat="1">
      <c r="BP995685" s="90"/>
    </row>
    <row r="995686" spans="68:68" customFormat="1">
      <c r="BP995686" s="90"/>
    </row>
    <row r="995687" spans="68:68" customFormat="1">
      <c r="BP995687" s="90"/>
    </row>
    <row r="995688" spans="68:68" customFormat="1">
      <c r="BP995688" s="90"/>
    </row>
    <row r="995689" spans="68:68" customFormat="1">
      <c r="BP995689" s="90"/>
    </row>
    <row r="995690" spans="68:68" customFormat="1">
      <c r="BP995690" s="90"/>
    </row>
    <row r="995691" spans="68:68" customFormat="1">
      <c r="BP995691" s="90"/>
    </row>
    <row r="995692" spans="68:68" customFormat="1">
      <c r="BP995692" s="90"/>
    </row>
    <row r="995693" spans="68:68" customFormat="1">
      <c r="BP995693" s="90"/>
    </row>
    <row r="995694" spans="68:68" customFormat="1">
      <c r="BP995694" s="90"/>
    </row>
    <row r="995695" spans="68:68" customFormat="1">
      <c r="BP995695" s="90"/>
    </row>
    <row r="995696" spans="68:68" customFormat="1">
      <c r="BP995696" s="90"/>
    </row>
    <row r="995697" spans="68:68" customFormat="1">
      <c r="BP995697" s="90"/>
    </row>
    <row r="995698" spans="68:68" customFormat="1">
      <c r="BP995698" s="90"/>
    </row>
    <row r="995699" spans="68:68" customFormat="1">
      <c r="BP995699" s="90"/>
    </row>
    <row r="995700" spans="68:68" customFormat="1">
      <c r="BP995700" s="90"/>
    </row>
    <row r="995701" spans="68:68" customFormat="1">
      <c r="BP995701" s="90"/>
    </row>
    <row r="995702" spans="68:68" customFormat="1">
      <c r="BP995702" s="90"/>
    </row>
    <row r="995703" spans="68:68" customFormat="1">
      <c r="BP995703" s="90"/>
    </row>
    <row r="995704" spans="68:68" customFormat="1">
      <c r="BP995704" s="90"/>
    </row>
    <row r="995705" spans="68:68" customFormat="1">
      <c r="BP995705" s="90"/>
    </row>
    <row r="995706" spans="68:68" customFormat="1">
      <c r="BP995706" s="90"/>
    </row>
    <row r="995707" spans="68:68" customFormat="1">
      <c r="BP995707" s="90"/>
    </row>
    <row r="995708" spans="68:68" customFormat="1">
      <c r="BP995708" s="90"/>
    </row>
    <row r="995709" spans="68:68" customFormat="1">
      <c r="BP995709" s="90"/>
    </row>
    <row r="995710" spans="68:68" customFormat="1">
      <c r="BP995710" s="90"/>
    </row>
    <row r="995711" spans="68:68" customFormat="1">
      <c r="BP995711" s="90"/>
    </row>
    <row r="995712" spans="68:68" customFormat="1">
      <c r="BP995712" s="90"/>
    </row>
    <row r="995713" spans="68:68" customFormat="1">
      <c r="BP995713" s="90"/>
    </row>
    <row r="995714" spans="68:68" customFormat="1">
      <c r="BP995714" s="90"/>
    </row>
    <row r="995715" spans="68:68" customFormat="1">
      <c r="BP995715" s="90"/>
    </row>
    <row r="995716" spans="68:68" customFormat="1">
      <c r="BP995716" s="90"/>
    </row>
    <row r="995717" spans="68:68" customFormat="1">
      <c r="BP995717" s="90"/>
    </row>
    <row r="995718" spans="68:68" customFormat="1">
      <c r="BP995718" s="90"/>
    </row>
    <row r="995719" spans="68:68" customFormat="1">
      <c r="BP995719" s="90"/>
    </row>
    <row r="995720" spans="68:68" customFormat="1">
      <c r="BP995720" s="90"/>
    </row>
    <row r="995721" spans="68:68" customFormat="1">
      <c r="BP995721" s="90"/>
    </row>
    <row r="995722" spans="68:68" customFormat="1">
      <c r="BP995722" s="90"/>
    </row>
    <row r="995723" spans="68:68" customFormat="1">
      <c r="BP995723" s="90"/>
    </row>
    <row r="995724" spans="68:68" customFormat="1">
      <c r="BP995724" s="90"/>
    </row>
    <row r="995725" spans="68:68" customFormat="1">
      <c r="BP995725" s="90"/>
    </row>
    <row r="995726" spans="68:68" customFormat="1">
      <c r="BP995726" s="90"/>
    </row>
    <row r="995727" spans="68:68" customFormat="1">
      <c r="BP995727" s="90"/>
    </row>
    <row r="995728" spans="68:68" customFormat="1">
      <c r="BP995728" s="90"/>
    </row>
    <row r="995729" spans="68:68" customFormat="1">
      <c r="BP995729" s="90"/>
    </row>
    <row r="995730" spans="68:68" customFormat="1">
      <c r="BP995730" s="90"/>
    </row>
    <row r="995731" spans="68:68" customFormat="1">
      <c r="BP995731" s="90"/>
    </row>
    <row r="995732" spans="68:68" customFormat="1">
      <c r="BP995732" s="90"/>
    </row>
    <row r="995733" spans="68:68" customFormat="1">
      <c r="BP995733" s="90"/>
    </row>
    <row r="995734" spans="68:68" customFormat="1">
      <c r="BP995734" s="90"/>
    </row>
    <row r="995735" spans="68:68" customFormat="1">
      <c r="BP995735" s="90"/>
    </row>
    <row r="995736" spans="68:68" customFormat="1">
      <c r="BP995736" s="90"/>
    </row>
    <row r="995737" spans="68:68" customFormat="1">
      <c r="BP995737" s="90"/>
    </row>
    <row r="995738" spans="68:68" customFormat="1">
      <c r="BP995738" s="90"/>
    </row>
    <row r="995739" spans="68:68" customFormat="1">
      <c r="BP995739" s="90"/>
    </row>
    <row r="995740" spans="68:68" customFormat="1">
      <c r="BP995740" s="90"/>
    </row>
    <row r="995741" spans="68:68" customFormat="1">
      <c r="BP995741" s="90"/>
    </row>
    <row r="995742" spans="68:68" customFormat="1">
      <c r="BP995742" s="90"/>
    </row>
    <row r="995743" spans="68:68" customFormat="1">
      <c r="BP995743" s="90"/>
    </row>
    <row r="995744" spans="68:68" customFormat="1">
      <c r="BP995744" s="90"/>
    </row>
    <row r="995745" spans="68:68" customFormat="1">
      <c r="BP995745" s="90"/>
    </row>
    <row r="995746" spans="68:68" customFormat="1">
      <c r="BP995746" s="90"/>
    </row>
    <row r="995747" spans="68:68" customFormat="1">
      <c r="BP995747" s="90"/>
    </row>
    <row r="995748" spans="68:68" customFormat="1">
      <c r="BP995748" s="90"/>
    </row>
    <row r="995749" spans="68:68" customFormat="1">
      <c r="BP995749" s="90"/>
    </row>
    <row r="995750" spans="68:68" customFormat="1">
      <c r="BP995750" s="90"/>
    </row>
    <row r="995751" spans="68:68" customFormat="1">
      <c r="BP995751" s="90"/>
    </row>
    <row r="995752" spans="68:68" customFormat="1">
      <c r="BP995752" s="90"/>
    </row>
    <row r="995753" spans="68:68" customFormat="1">
      <c r="BP995753" s="90"/>
    </row>
    <row r="995754" spans="68:68" customFormat="1">
      <c r="BP995754" s="90"/>
    </row>
    <row r="995755" spans="68:68" customFormat="1">
      <c r="BP995755" s="90"/>
    </row>
    <row r="995756" spans="68:68" customFormat="1">
      <c r="BP995756" s="90"/>
    </row>
    <row r="995757" spans="68:68" customFormat="1">
      <c r="BP995757" s="90"/>
    </row>
    <row r="995758" spans="68:68" customFormat="1">
      <c r="BP995758" s="90"/>
    </row>
    <row r="995759" spans="68:68" customFormat="1">
      <c r="BP995759" s="90"/>
    </row>
    <row r="995760" spans="68:68" customFormat="1">
      <c r="BP995760" s="90"/>
    </row>
    <row r="995761" spans="68:68" customFormat="1">
      <c r="BP995761" s="90"/>
    </row>
    <row r="995762" spans="68:68" customFormat="1">
      <c r="BP995762" s="90"/>
    </row>
    <row r="995763" spans="68:68" customFormat="1">
      <c r="BP995763" s="90"/>
    </row>
    <row r="995764" spans="68:68" customFormat="1">
      <c r="BP995764" s="90"/>
    </row>
    <row r="995765" spans="68:68" customFormat="1">
      <c r="BP995765" s="90"/>
    </row>
    <row r="995766" spans="68:68" customFormat="1">
      <c r="BP995766" s="90"/>
    </row>
    <row r="995767" spans="68:68" customFormat="1">
      <c r="BP995767" s="90"/>
    </row>
    <row r="995768" spans="68:68" customFormat="1">
      <c r="BP995768" s="90"/>
    </row>
    <row r="995769" spans="68:68" customFormat="1">
      <c r="BP995769" s="90"/>
    </row>
    <row r="995770" spans="68:68" customFormat="1">
      <c r="BP995770" s="90"/>
    </row>
    <row r="995771" spans="68:68" customFormat="1">
      <c r="BP995771" s="90"/>
    </row>
    <row r="995772" spans="68:68" customFormat="1">
      <c r="BP995772" s="90"/>
    </row>
    <row r="995773" spans="68:68" customFormat="1">
      <c r="BP995773" s="90"/>
    </row>
    <row r="995774" spans="68:68" customFormat="1">
      <c r="BP995774" s="90"/>
    </row>
    <row r="995775" spans="68:68" customFormat="1">
      <c r="BP995775" s="90"/>
    </row>
    <row r="995776" spans="68:68" customFormat="1">
      <c r="BP995776" s="90"/>
    </row>
    <row r="995777" spans="68:68" customFormat="1">
      <c r="BP995777" s="90"/>
    </row>
    <row r="995778" spans="68:68" customFormat="1">
      <c r="BP995778" s="90"/>
    </row>
    <row r="995779" spans="68:68" customFormat="1">
      <c r="BP995779" s="90"/>
    </row>
    <row r="995780" spans="68:68" customFormat="1">
      <c r="BP995780" s="90"/>
    </row>
    <row r="995781" spans="68:68" customFormat="1">
      <c r="BP995781" s="90"/>
    </row>
    <row r="995782" spans="68:68" customFormat="1">
      <c r="BP995782" s="90"/>
    </row>
    <row r="995783" spans="68:68" customFormat="1">
      <c r="BP995783" s="90"/>
    </row>
    <row r="995784" spans="68:68" customFormat="1">
      <c r="BP995784" s="90"/>
    </row>
    <row r="995785" spans="68:68" customFormat="1">
      <c r="BP995785" s="90"/>
    </row>
    <row r="995786" spans="68:68" customFormat="1">
      <c r="BP995786" s="90"/>
    </row>
    <row r="995787" spans="68:68" customFormat="1">
      <c r="BP995787" s="90"/>
    </row>
    <row r="995788" spans="68:68" customFormat="1">
      <c r="BP995788" s="90"/>
    </row>
    <row r="995789" spans="68:68" customFormat="1">
      <c r="BP995789" s="90"/>
    </row>
    <row r="995790" spans="68:68" customFormat="1">
      <c r="BP995790" s="90"/>
    </row>
    <row r="995791" spans="68:68" customFormat="1">
      <c r="BP995791" s="90"/>
    </row>
    <row r="995792" spans="68:68" customFormat="1">
      <c r="BP995792" s="90"/>
    </row>
    <row r="995793" spans="68:68" customFormat="1">
      <c r="BP995793" s="90"/>
    </row>
    <row r="995794" spans="68:68" customFormat="1">
      <c r="BP995794" s="90"/>
    </row>
    <row r="995795" spans="68:68" customFormat="1">
      <c r="BP995795" s="90"/>
    </row>
    <row r="995796" spans="68:68" customFormat="1">
      <c r="BP995796" s="90"/>
    </row>
    <row r="995797" spans="68:68" customFormat="1">
      <c r="BP995797" s="90"/>
    </row>
    <row r="995798" spans="68:68" customFormat="1">
      <c r="BP995798" s="90"/>
    </row>
    <row r="995799" spans="68:68" customFormat="1">
      <c r="BP995799" s="90"/>
    </row>
    <row r="995800" spans="68:68" customFormat="1">
      <c r="BP995800" s="90"/>
    </row>
    <row r="995801" spans="68:68" customFormat="1">
      <c r="BP995801" s="90"/>
    </row>
    <row r="995802" spans="68:68" customFormat="1">
      <c r="BP995802" s="90"/>
    </row>
    <row r="995803" spans="68:68" customFormat="1">
      <c r="BP995803" s="90"/>
    </row>
    <row r="995804" spans="68:68" customFormat="1">
      <c r="BP995804" s="90"/>
    </row>
    <row r="995805" spans="68:68" customFormat="1">
      <c r="BP995805" s="90"/>
    </row>
    <row r="995806" spans="68:68" customFormat="1">
      <c r="BP995806" s="90"/>
    </row>
    <row r="995807" spans="68:68" customFormat="1">
      <c r="BP995807" s="90"/>
    </row>
    <row r="995808" spans="68:68" customFormat="1">
      <c r="BP995808" s="90"/>
    </row>
    <row r="995809" spans="68:68" customFormat="1">
      <c r="BP995809" s="90"/>
    </row>
    <row r="995810" spans="68:68" customFormat="1">
      <c r="BP995810" s="90"/>
    </row>
    <row r="995811" spans="68:68" customFormat="1">
      <c r="BP995811" s="90"/>
    </row>
    <row r="995812" spans="68:68" customFormat="1">
      <c r="BP995812" s="90"/>
    </row>
    <row r="995813" spans="68:68" customFormat="1">
      <c r="BP995813" s="90"/>
    </row>
    <row r="995814" spans="68:68" customFormat="1">
      <c r="BP995814" s="90"/>
    </row>
    <row r="995815" spans="68:68" customFormat="1">
      <c r="BP995815" s="90"/>
    </row>
    <row r="995816" spans="68:68" customFormat="1">
      <c r="BP995816" s="90"/>
    </row>
    <row r="995817" spans="68:68" customFormat="1">
      <c r="BP995817" s="90"/>
    </row>
    <row r="995818" spans="68:68" customFormat="1">
      <c r="BP995818" s="90"/>
    </row>
    <row r="995819" spans="68:68" customFormat="1">
      <c r="BP995819" s="90"/>
    </row>
    <row r="995820" spans="68:68" customFormat="1">
      <c r="BP995820" s="90"/>
    </row>
    <row r="995821" spans="68:68" customFormat="1">
      <c r="BP995821" s="90"/>
    </row>
    <row r="995822" spans="68:68" customFormat="1">
      <c r="BP995822" s="90"/>
    </row>
    <row r="995823" spans="68:68" customFormat="1">
      <c r="BP995823" s="90"/>
    </row>
    <row r="995824" spans="68:68" customFormat="1">
      <c r="BP995824" s="90"/>
    </row>
    <row r="995825" spans="68:68" customFormat="1">
      <c r="BP995825" s="90"/>
    </row>
    <row r="995826" spans="68:68" customFormat="1">
      <c r="BP995826" s="90"/>
    </row>
    <row r="995827" spans="68:68" customFormat="1">
      <c r="BP995827" s="90"/>
    </row>
    <row r="995828" spans="68:68" customFormat="1">
      <c r="BP995828" s="90"/>
    </row>
    <row r="995829" spans="68:68" customFormat="1">
      <c r="BP995829" s="90"/>
    </row>
    <row r="995830" spans="68:68" customFormat="1">
      <c r="BP995830" s="90"/>
    </row>
    <row r="995831" spans="68:68" customFormat="1">
      <c r="BP995831" s="90"/>
    </row>
    <row r="995832" spans="68:68" customFormat="1">
      <c r="BP995832" s="90"/>
    </row>
    <row r="995833" spans="68:68" customFormat="1">
      <c r="BP995833" s="90"/>
    </row>
    <row r="995834" spans="68:68" customFormat="1">
      <c r="BP995834" s="90"/>
    </row>
    <row r="995835" spans="68:68" customFormat="1">
      <c r="BP995835" s="90"/>
    </row>
    <row r="995836" spans="68:68" customFormat="1">
      <c r="BP995836" s="90"/>
    </row>
    <row r="995837" spans="68:68" customFormat="1">
      <c r="BP995837" s="90"/>
    </row>
    <row r="995838" spans="68:68" customFormat="1">
      <c r="BP995838" s="90"/>
    </row>
    <row r="995839" spans="68:68" customFormat="1">
      <c r="BP995839" s="90"/>
    </row>
    <row r="995840" spans="68:68" customFormat="1">
      <c r="BP995840" s="90"/>
    </row>
    <row r="995841" spans="68:68" customFormat="1">
      <c r="BP995841" s="90"/>
    </row>
    <row r="995842" spans="68:68" customFormat="1">
      <c r="BP995842" s="90"/>
    </row>
    <row r="995843" spans="68:68" customFormat="1">
      <c r="BP995843" s="90"/>
    </row>
    <row r="995844" spans="68:68" customFormat="1">
      <c r="BP995844" s="90"/>
    </row>
    <row r="995845" spans="68:68" customFormat="1">
      <c r="BP995845" s="90"/>
    </row>
    <row r="995846" spans="68:68" customFormat="1">
      <c r="BP995846" s="90"/>
    </row>
    <row r="995847" spans="68:68" customFormat="1">
      <c r="BP995847" s="90"/>
    </row>
    <row r="995848" spans="68:68" customFormat="1">
      <c r="BP995848" s="90"/>
    </row>
    <row r="995849" spans="68:68" customFormat="1">
      <c r="BP995849" s="90"/>
    </row>
    <row r="995850" spans="68:68" customFormat="1">
      <c r="BP995850" s="90"/>
    </row>
    <row r="995851" spans="68:68" customFormat="1">
      <c r="BP995851" s="90"/>
    </row>
    <row r="995852" spans="68:68" customFormat="1">
      <c r="BP995852" s="90"/>
    </row>
    <row r="995853" spans="68:68" customFormat="1">
      <c r="BP995853" s="90"/>
    </row>
    <row r="995854" spans="68:68" customFormat="1">
      <c r="BP995854" s="90"/>
    </row>
    <row r="995855" spans="68:68" customFormat="1">
      <c r="BP995855" s="90"/>
    </row>
    <row r="995856" spans="68:68" customFormat="1">
      <c r="BP995856" s="90"/>
    </row>
    <row r="995857" spans="68:68" customFormat="1">
      <c r="BP995857" s="90"/>
    </row>
    <row r="995858" spans="68:68" customFormat="1">
      <c r="BP995858" s="90"/>
    </row>
    <row r="995859" spans="68:68" customFormat="1">
      <c r="BP995859" s="90"/>
    </row>
    <row r="995860" spans="68:68" customFormat="1">
      <c r="BP995860" s="90"/>
    </row>
    <row r="995861" spans="68:68" customFormat="1">
      <c r="BP995861" s="90"/>
    </row>
    <row r="995862" spans="68:68" customFormat="1">
      <c r="BP995862" s="90"/>
    </row>
    <row r="995863" spans="68:68" customFormat="1">
      <c r="BP995863" s="90"/>
    </row>
    <row r="995864" spans="68:68" customFormat="1">
      <c r="BP995864" s="90"/>
    </row>
    <row r="995865" spans="68:68" customFormat="1">
      <c r="BP995865" s="90"/>
    </row>
    <row r="995866" spans="68:68" customFormat="1">
      <c r="BP995866" s="90"/>
    </row>
    <row r="995867" spans="68:68" customFormat="1">
      <c r="BP995867" s="90"/>
    </row>
    <row r="995868" spans="68:68" customFormat="1">
      <c r="BP995868" s="90"/>
    </row>
    <row r="995869" spans="68:68" customFormat="1">
      <c r="BP995869" s="90"/>
    </row>
    <row r="995870" spans="68:68" customFormat="1">
      <c r="BP995870" s="90"/>
    </row>
    <row r="995871" spans="68:68" customFormat="1">
      <c r="BP995871" s="90"/>
    </row>
    <row r="995872" spans="68:68" customFormat="1">
      <c r="BP995872" s="90"/>
    </row>
    <row r="995873" spans="68:68" customFormat="1">
      <c r="BP995873" s="90"/>
    </row>
    <row r="995874" spans="68:68" customFormat="1">
      <c r="BP995874" s="90"/>
    </row>
    <row r="995875" spans="68:68" customFormat="1">
      <c r="BP995875" s="90"/>
    </row>
    <row r="995876" spans="68:68" customFormat="1">
      <c r="BP995876" s="90"/>
    </row>
    <row r="995877" spans="68:68" customFormat="1">
      <c r="BP995877" s="90"/>
    </row>
    <row r="995878" spans="68:68" customFormat="1">
      <c r="BP995878" s="90"/>
    </row>
    <row r="995879" spans="68:68" customFormat="1">
      <c r="BP995879" s="90"/>
    </row>
    <row r="995880" spans="68:68" customFormat="1">
      <c r="BP995880" s="90"/>
    </row>
    <row r="995881" spans="68:68" customFormat="1">
      <c r="BP995881" s="90"/>
    </row>
    <row r="995882" spans="68:68" customFormat="1">
      <c r="BP995882" s="90"/>
    </row>
    <row r="995883" spans="68:68" customFormat="1">
      <c r="BP995883" s="90"/>
    </row>
    <row r="995884" spans="68:68" customFormat="1">
      <c r="BP995884" s="90"/>
    </row>
    <row r="995885" spans="68:68" customFormat="1">
      <c r="BP995885" s="90"/>
    </row>
    <row r="995886" spans="68:68" customFormat="1">
      <c r="BP995886" s="90"/>
    </row>
    <row r="995887" spans="68:68" customFormat="1">
      <c r="BP995887" s="90"/>
    </row>
    <row r="995888" spans="68:68" customFormat="1">
      <c r="BP995888" s="90"/>
    </row>
    <row r="995889" spans="68:68" customFormat="1">
      <c r="BP995889" s="90"/>
    </row>
    <row r="995890" spans="68:68" customFormat="1">
      <c r="BP995890" s="90"/>
    </row>
    <row r="995891" spans="68:68" customFormat="1">
      <c r="BP995891" s="90"/>
    </row>
    <row r="995892" spans="68:68" customFormat="1">
      <c r="BP995892" s="90"/>
    </row>
    <row r="995893" spans="68:68" customFormat="1">
      <c r="BP995893" s="90"/>
    </row>
    <row r="995894" spans="68:68" customFormat="1">
      <c r="BP995894" s="90"/>
    </row>
    <row r="995895" spans="68:68" customFormat="1">
      <c r="BP995895" s="90"/>
    </row>
    <row r="995896" spans="68:68" customFormat="1">
      <c r="BP995896" s="90"/>
    </row>
    <row r="995897" spans="68:68" customFormat="1">
      <c r="BP995897" s="90"/>
    </row>
    <row r="995898" spans="68:68" customFormat="1">
      <c r="BP995898" s="90"/>
    </row>
    <row r="995899" spans="68:68" customFormat="1">
      <c r="BP995899" s="90"/>
    </row>
    <row r="995900" spans="68:68" customFormat="1">
      <c r="BP995900" s="90"/>
    </row>
    <row r="995901" spans="68:68" customFormat="1">
      <c r="BP995901" s="90"/>
    </row>
    <row r="995902" spans="68:68" customFormat="1">
      <c r="BP995902" s="90"/>
    </row>
    <row r="995903" spans="68:68" customFormat="1">
      <c r="BP995903" s="90"/>
    </row>
    <row r="995904" spans="68:68" customFormat="1">
      <c r="BP995904" s="90"/>
    </row>
    <row r="995905" spans="68:68" customFormat="1">
      <c r="BP995905" s="90"/>
    </row>
    <row r="995906" spans="68:68" customFormat="1">
      <c r="BP995906" s="90"/>
    </row>
    <row r="995907" spans="68:68" customFormat="1">
      <c r="BP995907" s="90"/>
    </row>
    <row r="995908" spans="68:68" customFormat="1">
      <c r="BP995908" s="90"/>
    </row>
    <row r="995909" spans="68:68" customFormat="1">
      <c r="BP995909" s="90"/>
    </row>
    <row r="995910" spans="68:68" customFormat="1">
      <c r="BP995910" s="90"/>
    </row>
    <row r="995911" spans="68:68" customFormat="1">
      <c r="BP995911" s="90"/>
    </row>
    <row r="995912" spans="68:68" customFormat="1">
      <c r="BP995912" s="90"/>
    </row>
    <row r="995913" spans="68:68" customFormat="1">
      <c r="BP995913" s="90"/>
    </row>
    <row r="995914" spans="68:68" customFormat="1">
      <c r="BP995914" s="90"/>
    </row>
    <row r="995915" spans="68:68" customFormat="1">
      <c r="BP995915" s="90"/>
    </row>
    <row r="995916" spans="68:68" customFormat="1">
      <c r="BP995916" s="90"/>
    </row>
    <row r="995917" spans="68:68" customFormat="1">
      <c r="BP995917" s="90"/>
    </row>
    <row r="995918" spans="68:68" customFormat="1">
      <c r="BP995918" s="90"/>
    </row>
    <row r="995919" spans="68:68" customFormat="1">
      <c r="BP995919" s="90"/>
    </row>
    <row r="995920" spans="68:68" customFormat="1">
      <c r="BP995920" s="90"/>
    </row>
    <row r="995921" spans="68:68" customFormat="1">
      <c r="BP995921" s="90"/>
    </row>
    <row r="995922" spans="68:68" customFormat="1">
      <c r="BP995922" s="90"/>
    </row>
    <row r="995923" spans="68:68" customFormat="1">
      <c r="BP995923" s="90"/>
    </row>
    <row r="995924" spans="68:68" customFormat="1">
      <c r="BP995924" s="90"/>
    </row>
    <row r="995925" spans="68:68" customFormat="1">
      <c r="BP995925" s="90"/>
    </row>
    <row r="995926" spans="68:68" customFormat="1">
      <c r="BP995926" s="90"/>
    </row>
    <row r="995927" spans="68:68" customFormat="1">
      <c r="BP995927" s="90"/>
    </row>
    <row r="995928" spans="68:68" customFormat="1">
      <c r="BP995928" s="90"/>
    </row>
    <row r="995929" spans="68:68" customFormat="1">
      <c r="BP995929" s="90"/>
    </row>
    <row r="995930" spans="68:68" customFormat="1">
      <c r="BP995930" s="90"/>
    </row>
    <row r="995931" spans="68:68" customFormat="1">
      <c r="BP995931" s="90"/>
    </row>
    <row r="995932" spans="68:68" customFormat="1">
      <c r="BP995932" s="90"/>
    </row>
    <row r="995933" spans="68:68" customFormat="1">
      <c r="BP995933" s="90"/>
    </row>
    <row r="995934" spans="68:68" customFormat="1">
      <c r="BP995934" s="90"/>
    </row>
    <row r="995935" spans="68:68" customFormat="1">
      <c r="BP995935" s="90"/>
    </row>
    <row r="995936" spans="68:68" customFormat="1">
      <c r="BP995936" s="90"/>
    </row>
    <row r="995937" spans="68:68" customFormat="1">
      <c r="BP995937" s="90"/>
    </row>
    <row r="995938" spans="68:68" customFormat="1">
      <c r="BP995938" s="90"/>
    </row>
    <row r="995939" spans="68:68" customFormat="1">
      <c r="BP995939" s="90"/>
    </row>
    <row r="995940" spans="68:68" customFormat="1">
      <c r="BP995940" s="90"/>
    </row>
    <row r="995941" spans="68:68" customFormat="1">
      <c r="BP995941" s="90"/>
    </row>
    <row r="995942" spans="68:68" customFormat="1">
      <c r="BP995942" s="90"/>
    </row>
    <row r="995943" spans="68:68" customFormat="1">
      <c r="BP995943" s="90"/>
    </row>
    <row r="995944" spans="68:68" customFormat="1">
      <c r="BP995944" s="90"/>
    </row>
    <row r="995945" spans="68:68" customFormat="1">
      <c r="BP995945" s="90"/>
    </row>
    <row r="995946" spans="68:68" customFormat="1">
      <c r="BP995946" s="90"/>
    </row>
    <row r="995947" spans="68:68" customFormat="1">
      <c r="BP995947" s="90"/>
    </row>
    <row r="995948" spans="68:68" customFormat="1">
      <c r="BP995948" s="90"/>
    </row>
    <row r="995949" spans="68:68" customFormat="1">
      <c r="BP995949" s="90"/>
    </row>
    <row r="995950" spans="68:68" customFormat="1">
      <c r="BP995950" s="90"/>
    </row>
    <row r="995951" spans="68:68" customFormat="1">
      <c r="BP995951" s="90"/>
    </row>
    <row r="995952" spans="68:68" customFormat="1">
      <c r="BP995952" s="90"/>
    </row>
    <row r="995953" spans="68:68" customFormat="1">
      <c r="BP995953" s="90"/>
    </row>
    <row r="995954" spans="68:68" customFormat="1">
      <c r="BP995954" s="90"/>
    </row>
    <row r="995955" spans="68:68" customFormat="1">
      <c r="BP995955" s="90"/>
    </row>
    <row r="995956" spans="68:68" customFormat="1">
      <c r="BP995956" s="90"/>
    </row>
    <row r="995957" spans="68:68" customFormat="1">
      <c r="BP995957" s="90"/>
    </row>
    <row r="995958" spans="68:68" customFormat="1">
      <c r="BP995958" s="90"/>
    </row>
    <row r="995959" spans="68:68" customFormat="1">
      <c r="BP995959" s="90"/>
    </row>
    <row r="995960" spans="68:68" customFormat="1">
      <c r="BP995960" s="90"/>
    </row>
    <row r="995961" spans="68:68" customFormat="1">
      <c r="BP995961" s="90"/>
    </row>
    <row r="995962" spans="68:68" customFormat="1">
      <c r="BP995962" s="90"/>
    </row>
    <row r="995963" spans="68:68" customFormat="1">
      <c r="BP995963" s="90"/>
    </row>
    <row r="995964" spans="68:68" customFormat="1">
      <c r="BP995964" s="90"/>
    </row>
    <row r="995965" spans="68:68" customFormat="1">
      <c r="BP995965" s="90"/>
    </row>
    <row r="995966" spans="68:68" customFormat="1">
      <c r="BP995966" s="90"/>
    </row>
    <row r="995967" spans="68:68" customFormat="1">
      <c r="BP995967" s="90"/>
    </row>
    <row r="995968" spans="68:68" customFormat="1">
      <c r="BP995968" s="90"/>
    </row>
    <row r="995969" spans="68:68" customFormat="1">
      <c r="BP995969" s="90"/>
    </row>
    <row r="995970" spans="68:68" customFormat="1">
      <c r="BP995970" s="90"/>
    </row>
    <row r="995971" spans="68:68" customFormat="1">
      <c r="BP995971" s="90"/>
    </row>
    <row r="995972" spans="68:68" customFormat="1">
      <c r="BP995972" s="90"/>
    </row>
    <row r="995973" spans="68:68" customFormat="1">
      <c r="BP995973" s="90"/>
    </row>
    <row r="995974" spans="68:68" customFormat="1">
      <c r="BP995974" s="90"/>
    </row>
    <row r="995975" spans="68:68" customFormat="1">
      <c r="BP995975" s="90"/>
    </row>
    <row r="995976" spans="68:68" customFormat="1">
      <c r="BP995976" s="90"/>
    </row>
    <row r="995977" spans="68:68" customFormat="1">
      <c r="BP995977" s="90"/>
    </row>
    <row r="995978" spans="68:68" customFormat="1">
      <c r="BP995978" s="90"/>
    </row>
    <row r="995979" spans="68:68" customFormat="1">
      <c r="BP995979" s="90"/>
    </row>
    <row r="995980" spans="68:68" customFormat="1">
      <c r="BP995980" s="90"/>
    </row>
    <row r="995981" spans="68:68" customFormat="1">
      <c r="BP995981" s="90"/>
    </row>
    <row r="995982" spans="68:68" customFormat="1">
      <c r="BP995982" s="90"/>
    </row>
    <row r="995983" spans="68:68" customFormat="1">
      <c r="BP995983" s="90"/>
    </row>
    <row r="995984" spans="68:68" customFormat="1">
      <c r="BP995984" s="90"/>
    </row>
    <row r="995985" spans="68:68" customFormat="1">
      <c r="BP995985" s="90"/>
    </row>
    <row r="995986" spans="68:68" customFormat="1">
      <c r="BP995986" s="90"/>
    </row>
    <row r="995987" spans="68:68" customFormat="1">
      <c r="BP995987" s="90"/>
    </row>
    <row r="995988" spans="68:68" customFormat="1">
      <c r="BP995988" s="90"/>
    </row>
    <row r="995989" spans="68:68" customFormat="1">
      <c r="BP995989" s="90"/>
    </row>
    <row r="995990" spans="68:68" customFormat="1">
      <c r="BP995990" s="90"/>
    </row>
    <row r="995991" spans="68:68" customFormat="1">
      <c r="BP995991" s="90"/>
    </row>
    <row r="995992" spans="68:68" customFormat="1">
      <c r="BP995992" s="90"/>
    </row>
    <row r="995993" spans="68:68" customFormat="1">
      <c r="BP995993" s="90"/>
    </row>
    <row r="995994" spans="68:68" customFormat="1">
      <c r="BP995994" s="90"/>
    </row>
    <row r="995995" spans="68:68" customFormat="1">
      <c r="BP995995" s="90"/>
    </row>
    <row r="995996" spans="68:68" customFormat="1">
      <c r="BP995996" s="90"/>
    </row>
    <row r="995997" spans="68:68" customFormat="1">
      <c r="BP995997" s="90"/>
    </row>
    <row r="995998" spans="68:68" customFormat="1">
      <c r="BP995998" s="90"/>
    </row>
    <row r="995999" spans="68:68" customFormat="1">
      <c r="BP995999" s="90"/>
    </row>
    <row r="996000" spans="68:68" customFormat="1">
      <c r="BP996000" s="90"/>
    </row>
    <row r="996001" spans="68:68" customFormat="1">
      <c r="BP996001" s="90"/>
    </row>
    <row r="996002" spans="68:68" customFormat="1">
      <c r="BP996002" s="90"/>
    </row>
    <row r="996003" spans="68:68" customFormat="1">
      <c r="BP996003" s="90"/>
    </row>
    <row r="996004" spans="68:68" customFormat="1">
      <c r="BP996004" s="90"/>
    </row>
    <row r="996005" spans="68:68" customFormat="1">
      <c r="BP996005" s="90"/>
    </row>
    <row r="996006" spans="68:68" customFormat="1">
      <c r="BP996006" s="90"/>
    </row>
    <row r="996007" spans="68:68" customFormat="1">
      <c r="BP996007" s="90"/>
    </row>
    <row r="996008" spans="68:68" customFormat="1">
      <c r="BP996008" s="90"/>
    </row>
    <row r="996009" spans="68:68" customFormat="1">
      <c r="BP996009" s="90"/>
    </row>
    <row r="996010" spans="68:68" customFormat="1">
      <c r="BP996010" s="90"/>
    </row>
    <row r="996011" spans="68:68" customFormat="1">
      <c r="BP996011" s="90"/>
    </row>
    <row r="996012" spans="68:68" customFormat="1">
      <c r="BP996012" s="90"/>
    </row>
    <row r="996013" spans="68:68" customFormat="1">
      <c r="BP996013" s="90"/>
    </row>
    <row r="996014" spans="68:68" customFormat="1">
      <c r="BP996014" s="90"/>
    </row>
    <row r="996015" spans="68:68" customFormat="1">
      <c r="BP996015" s="90"/>
    </row>
    <row r="996016" spans="68:68" customFormat="1">
      <c r="BP996016" s="90"/>
    </row>
    <row r="996017" spans="68:68" customFormat="1">
      <c r="BP996017" s="90"/>
    </row>
    <row r="996018" spans="68:68" customFormat="1">
      <c r="BP996018" s="90"/>
    </row>
    <row r="996019" spans="68:68" customFormat="1">
      <c r="BP996019" s="90"/>
    </row>
    <row r="996020" spans="68:68" customFormat="1">
      <c r="BP996020" s="90"/>
    </row>
    <row r="996021" spans="68:68" customFormat="1">
      <c r="BP996021" s="90"/>
    </row>
    <row r="996022" spans="68:68" customFormat="1">
      <c r="BP996022" s="90"/>
    </row>
    <row r="996023" spans="68:68" customFormat="1">
      <c r="BP996023" s="90"/>
    </row>
    <row r="996024" spans="68:68" customFormat="1">
      <c r="BP996024" s="90"/>
    </row>
    <row r="996025" spans="68:68" customFormat="1">
      <c r="BP996025" s="90"/>
    </row>
    <row r="996026" spans="68:68" customFormat="1">
      <c r="BP996026" s="90"/>
    </row>
    <row r="996027" spans="68:68" customFormat="1">
      <c r="BP996027" s="90"/>
    </row>
    <row r="996028" spans="68:68" customFormat="1">
      <c r="BP996028" s="90"/>
    </row>
    <row r="996029" spans="68:68" customFormat="1">
      <c r="BP996029" s="90"/>
    </row>
    <row r="996030" spans="68:68" customFormat="1">
      <c r="BP996030" s="90"/>
    </row>
    <row r="996031" spans="68:68" customFormat="1">
      <c r="BP996031" s="90"/>
    </row>
    <row r="996032" spans="68:68" customFormat="1">
      <c r="BP996032" s="90"/>
    </row>
    <row r="996033" spans="68:68" customFormat="1">
      <c r="BP996033" s="90"/>
    </row>
    <row r="996034" spans="68:68" customFormat="1">
      <c r="BP996034" s="90"/>
    </row>
    <row r="996035" spans="68:68" customFormat="1">
      <c r="BP996035" s="90"/>
    </row>
    <row r="996036" spans="68:68" customFormat="1">
      <c r="BP996036" s="90"/>
    </row>
    <row r="996037" spans="68:68" customFormat="1">
      <c r="BP996037" s="90"/>
    </row>
    <row r="996038" spans="68:68" customFormat="1">
      <c r="BP996038" s="90"/>
    </row>
    <row r="996039" spans="68:68" customFormat="1">
      <c r="BP996039" s="90"/>
    </row>
    <row r="996040" spans="68:68" customFormat="1">
      <c r="BP996040" s="90"/>
    </row>
    <row r="996041" spans="68:68" customFormat="1">
      <c r="BP996041" s="90"/>
    </row>
    <row r="996042" spans="68:68" customFormat="1">
      <c r="BP996042" s="90"/>
    </row>
    <row r="996043" spans="68:68" customFormat="1">
      <c r="BP996043" s="90"/>
    </row>
    <row r="996044" spans="68:68" customFormat="1">
      <c r="BP996044" s="90"/>
    </row>
    <row r="996045" spans="68:68" customFormat="1">
      <c r="BP996045" s="90"/>
    </row>
    <row r="996046" spans="68:68" customFormat="1">
      <c r="BP996046" s="90"/>
    </row>
    <row r="996047" spans="68:68" customFormat="1">
      <c r="BP996047" s="90"/>
    </row>
    <row r="996048" spans="68:68" customFormat="1">
      <c r="BP996048" s="90"/>
    </row>
    <row r="996049" spans="68:68" customFormat="1">
      <c r="BP996049" s="90"/>
    </row>
    <row r="996050" spans="68:68" customFormat="1">
      <c r="BP996050" s="90"/>
    </row>
    <row r="996051" spans="68:68" customFormat="1">
      <c r="BP996051" s="90"/>
    </row>
    <row r="996052" spans="68:68" customFormat="1">
      <c r="BP996052" s="90"/>
    </row>
    <row r="996053" spans="68:68" customFormat="1">
      <c r="BP996053" s="90"/>
    </row>
    <row r="996054" spans="68:68" customFormat="1">
      <c r="BP996054" s="90"/>
    </row>
    <row r="996055" spans="68:68" customFormat="1">
      <c r="BP996055" s="90"/>
    </row>
    <row r="996056" spans="68:68" customFormat="1">
      <c r="BP996056" s="90"/>
    </row>
    <row r="996057" spans="68:68" customFormat="1">
      <c r="BP996057" s="90"/>
    </row>
    <row r="996058" spans="68:68" customFormat="1">
      <c r="BP996058" s="90"/>
    </row>
    <row r="996059" spans="68:68" customFormat="1">
      <c r="BP996059" s="90"/>
    </row>
    <row r="996060" spans="68:68" customFormat="1">
      <c r="BP996060" s="90"/>
    </row>
    <row r="996061" spans="68:68" customFormat="1">
      <c r="BP996061" s="90"/>
    </row>
    <row r="996062" spans="68:68" customFormat="1">
      <c r="BP996062" s="90"/>
    </row>
    <row r="996063" spans="68:68" customFormat="1">
      <c r="BP996063" s="90"/>
    </row>
    <row r="996064" spans="68:68" customFormat="1">
      <c r="BP996064" s="90"/>
    </row>
    <row r="996065" spans="68:68" customFormat="1">
      <c r="BP996065" s="90"/>
    </row>
    <row r="996066" spans="68:68" customFormat="1">
      <c r="BP996066" s="90"/>
    </row>
    <row r="996067" spans="68:68" customFormat="1">
      <c r="BP996067" s="90"/>
    </row>
    <row r="996068" spans="68:68" customFormat="1">
      <c r="BP996068" s="90"/>
    </row>
    <row r="996069" spans="68:68" customFormat="1">
      <c r="BP996069" s="90"/>
    </row>
    <row r="996070" spans="68:68" customFormat="1">
      <c r="BP996070" s="90"/>
    </row>
    <row r="996071" spans="68:68" customFormat="1">
      <c r="BP996071" s="90"/>
    </row>
    <row r="996072" spans="68:68" customFormat="1">
      <c r="BP996072" s="90"/>
    </row>
    <row r="996073" spans="68:68" customFormat="1">
      <c r="BP996073" s="90"/>
    </row>
    <row r="996074" spans="68:68" customFormat="1">
      <c r="BP996074" s="90"/>
    </row>
    <row r="996075" spans="68:68" customFormat="1">
      <c r="BP996075" s="90"/>
    </row>
    <row r="996076" spans="68:68" customFormat="1">
      <c r="BP996076" s="90"/>
    </row>
    <row r="996077" spans="68:68" customFormat="1">
      <c r="BP996077" s="90"/>
    </row>
    <row r="996078" spans="68:68" customFormat="1">
      <c r="BP996078" s="90"/>
    </row>
    <row r="996079" spans="68:68" customFormat="1">
      <c r="BP996079" s="90"/>
    </row>
    <row r="996080" spans="68:68" customFormat="1">
      <c r="BP996080" s="90"/>
    </row>
    <row r="996081" spans="68:68" customFormat="1">
      <c r="BP996081" s="90"/>
    </row>
    <row r="996082" spans="68:68" customFormat="1">
      <c r="BP996082" s="90"/>
    </row>
    <row r="996083" spans="68:68" customFormat="1">
      <c r="BP996083" s="90"/>
    </row>
    <row r="996084" spans="68:68" customFormat="1">
      <c r="BP996084" s="90"/>
    </row>
    <row r="996085" spans="68:68" customFormat="1">
      <c r="BP996085" s="90"/>
    </row>
    <row r="996086" spans="68:68" customFormat="1">
      <c r="BP996086" s="90"/>
    </row>
    <row r="996087" spans="68:68" customFormat="1">
      <c r="BP996087" s="90"/>
    </row>
    <row r="996088" spans="68:68" customFormat="1">
      <c r="BP996088" s="90"/>
    </row>
    <row r="996089" spans="68:68" customFormat="1">
      <c r="BP996089" s="90"/>
    </row>
    <row r="996090" spans="68:68" customFormat="1">
      <c r="BP996090" s="90"/>
    </row>
    <row r="996091" spans="68:68" customFormat="1">
      <c r="BP996091" s="90"/>
    </row>
    <row r="996092" spans="68:68" customFormat="1">
      <c r="BP996092" s="90"/>
    </row>
    <row r="996093" spans="68:68" customFormat="1">
      <c r="BP996093" s="90"/>
    </row>
    <row r="996094" spans="68:68" customFormat="1">
      <c r="BP996094" s="90"/>
    </row>
    <row r="996095" spans="68:68" customFormat="1">
      <c r="BP996095" s="90"/>
    </row>
    <row r="996096" spans="68:68" customFormat="1">
      <c r="BP996096" s="90"/>
    </row>
    <row r="996097" spans="68:68" customFormat="1">
      <c r="BP996097" s="90"/>
    </row>
    <row r="996098" spans="68:68" customFormat="1">
      <c r="BP996098" s="90"/>
    </row>
    <row r="996099" spans="68:68" customFormat="1">
      <c r="BP996099" s="90"/>
    </row>
    <row r="996100" spans="68:68" customFormat="1">
      <c r="BP996100" s="90"/>
    </row>
    <row r="996101" spans="68:68" customFormat="1">
      <c r="BP996101" s="90"/>
    </row>
    <row r="996102" spans="68:68" customFormat="1">
      <c r="BP996102" s="90"/>
    </row>
    <row r="996103" spans="68:68" customFormat="1">
      <c r="BP996103" s="90"/>
    </row>
    <row r="996104" spans="68:68" customFormat="1">
      <c r="BP996104" s="90"/>
    </row>
    <row r="996105" spans="68:68" customFormat="1">
      <c r="BP996105" s="90"/>
    </row>
    <row r="996106" spans="68:68" customFormat="1">
      <c r="BP996106" s="90"/>
    </row>
    <row r="996107" spans="68:68" customFormat="1">
      <c r="BP996107" s="90"/>
    </row>
    <row r="996108" spans="68:68" customFormat="1">
      <c r="BP996108" s="90"/>
    </row>
    <row r="996109" spans="68:68" customFormat="1">
      <c r="BP996109" s="90"/>
    </row>
    <row r="996110" spans="68:68" customFormat="1">
      <c r="BP996110" s="90"/>
    </row>
    <row r="996111" spans="68:68" customFormat="1">
      <c r="BP996111" s="90"/>
    </row>
    <row r="996112" spans="68:68" customFormat="1">
      <c r="BP996112" s="90"/>
    </row>
    <row r="996113" spans="68:68" customFormat="1">
      <c r="BP996113" s="90"/>
    </row>
    <row r="996114" spans="68:68" customFormat="1">
      <c r="BP996114" s="90"/>
    </row>
    <row r="996115" spans="68:68" customFormat="1">
      <c r="BP996115" s="90"/>
    </row>
    <row r="996116" spans="68:68" customFormat="1">
      <c r="BP996116" s="90"/>
    </row>
    <row r="996117" spans="68:68" customFormat="1">
      <c r="BP996117" s="90"/>
    </row>
    <row r="996118" spans="68:68" customFormat="1">
      <c r="BP996118" s="90"/>
    </row>
    <row r="996119" spans="68:68" customFormat="1">
      <c r="BP996119" s="90"/>
    </row>
    <row r="996120" spans="68:68" customFormat="1">
      <c r="BP996120" s="90"/>
    </row>
    <row r="996121" spans="68:68" customFormat="1">
      <c r="BP996121" s="90"/>
    </row>
    <row r="996122" spans="68:68" customFormat="1">
      <c r="BP996122" s="90"/>
    </row>
    <row r="996123" spans="68:68" customFormat="1">
      <c r="BP996123" s="90"/>
    </row>
    <row r="996124" spans="68:68" customFormat="1">
      <c r="BP996124" s="90"/>
    </row>
    <row r="996125" spans="68:68" customFormat="1">
      <c r="BP996125" s="90"/>
    </row>
    <row r="996126" spans="68:68" customFormat="1">
      <c r="BP996126" s="90"/>
    </row>
    <row r="996127" spans="68:68" customFormat="1">
      <c r="BP996127" s="90"/>
    </row>
    <row r="996128" spans="68:68" customFormat="1">
      <c r="BP996128" s="90"/>
    </row>
    <row r="996129" spans="68:68" customFormat="1">
      <c r="BP996129" s="90"/>
    </row>
    <row r="996130" spans="68:68" customFormat="1">
      <c r="BP996130" s="90"/>
    </row>
    <row r="996131" spans="68:68" customFormat="1">
      <c r="BP996131" s="90"/>
    </row>
    <row r="996132" spans="68:68" customFormat="1">
      <c r="BP996132" s="90"/>
    </row>
    <row r="996133" spans="68:68" customFormat="1">
      <c r="BP996133" s="90"/>
    </row>
    <row r="996134" spans="68:68" customFormat="1">
      <c r="BP996134" s="90"/>
    </row>
    <row r="996135" spans="68:68" customFormat="1">
      <c r="BP996135" s="90"/>
    </row>
    <row r="996136" spans="68:68" customFormat="1">
      <c r="BP996136" s="90"/>
    </row>
    <row r="996137" spans="68:68" customFormat="1">
      <c r="BP996137" s="90"/>
    </row>
    <row r="996138" spans="68:68" customFormat="1">
      <c r="BP996138" s="90"/>
    </row>
    <row r="996139" spans="68:68" customFormat="1">
      <c r="BP996139" s="90"/>
    </row>
    <row r="996140" spans="68:68" customFormat="1">
      <c r="BP996140" s="90"/>
    </row>
    <row r="996141" spans="68:68" customFormat="1">
      <c r="BP996141" s="90"/>
    </row>
    <row r="996142" spans="68:68" customFormat="1">
      <c r="BP996142" s="90"/>
    </row>
    <row r="996143" spans="68:68" customFormat="1">
      <c r="BP996143" s="90"/>
    </row>
    <row r="996144" spans="68:68" customFormat="1">
      <c r="BP996144" s="90"/>
    </row>
    <row r="996145" spans="68:68" customFormat="1">
      <c r="BP996145" s="90"/>
    </row>
    <row r="996146" spans="68:68" customFormat="1">
      <c r="BP996146" s="90"/>
    </row>
    <row r="996147" spans="68:68" customFormat="1">
      <c r="BP996147" s="90"/>
    </row>
    <row r="996148" spans="68:68" customFormat="1">
      <c r="BP996148" s="90"/>
    </row>
    <row r="996149" spans="68:68" customFormat="1">
      <c r="BP996149" s="90"/>
    </row>
    <row r="996150" spans="68:68" customFormat="1">
      <c r="BP996150" s="90"/>
    </row>
    <row r="996151" spans="68:68" customFormat="1">
      <c r="BP996151" s="90"/>
    </row>
    <row r="996152" spans="68:68" customFormat="1">
      <c r="BP996152" s="90"/>
    </row>
    <row r="996153" spans="68:68" customFormat="1">
      <c r="BP996153" s="90"/>
    </row>
    <row r="996154" spans="68:68" customFormat="1">
      <c r="BP996154" s="90"/>
    </row>
    <row r="996155" spans="68:68" customFormat="1">
      <c r="BP996155" s="90"/>
    </row>
    <row r="996156" spans="68:68" customFormat="1">
      <c r="BP996156" s="90"/>
    </row>
    <row r="996157" spans="68:68" customFormat="1">
      <c r="BP996157" s="90"/>
    </row>
    <row r="996158" spans="68:68" customFormat="1">
      <c r="BP996158" s="90"/>
    </row>
    <row r="996159" spans="68:68" customFormat="1">
      <c r="BP996159" s="90"/>
    </row>
    <row r="996160" spans="68:68" customFormat="1">
      <c r="BP996160" s="90"/>
    </row>
    <row r="996161" spans="68:68" customFormat="1">
      <c r="BP996161" s="90"/>
    </row>
    <row r="996162" spans="68:68" customFormat="1">
      <c r="BP996162" s="90"/>
    </row>
    <row r="996163" spans="68:68" customFormat="1">
      <c r="BP996163" s="90"/>
    </row>
    <row r="996164" spans="68:68" customFormat="1">
      <c r="BP996164" s="90"/>
    </row>
    <row r="996165" spans="68:68" customFormat="1">
      <c r="BP996165" s="90"/>
    </row>
    <row r="996166" spans="68:68" customFormat="1">
      <c r="BP996166" s="90"/>
    </row>
    <row r="996167" spans="68:68" customFormat="1">
      <c r="BP996167" s="90"/>
    </row>
    <row r="996168" spans="68:68" customFormat="1">
      <c r="BP996168" s="90"/>
    </row>
    <row r="996169" spans="68:68" customFormat="1">
      <c r="BP996169" s="90"/>
    </row>
    <row r="996170" spans="68:68" customFormat="1">
      <c r="BP996170" s="90"/>
    </row>
    <row r="996171" spans="68:68" customFormat="1">
      <c r="BP996171" s="90"/>
    </row>
    <row r="996172" spans="68:68" customFormat="1">
      <c r="BP996172" s="90"/>
    </row>
    <row r="996173" spans="68:68" customFormat="1">
      <c r="BP996173" s="90"/>
    </row>
    <row r="996174" spans="68:68" customFormat="1">
      <c r="BP996174" s="90"/>
    </row>
    <row r="996175" spans="68:68" customFormat="1">
      <c r="BP996175" s="90"/>
    </row>
    <row r="996176" spans="68:68" customFormat="1">
      <c r="BP996176" s="90"/>
    </row>
    <row r="996177" spans="68:68" customFormat="1">
      <c r="BP996177" s="90"/>
    </row>
    <row r="996178" spans="68:68" customFormat="1">
      <c r="BP996178" s="90"/>
    </row>
    <row r="996179" spans="68:68" customFormat="1">
      <c r="BP996179" s="90"/>
    </row>
    <row r="996180" spans="68:68" customFormat="1">
      <c r="BP996180" s="90"/>
    </row>
    <row r="996181" spans="68:68" customFormat="1">
      <c r="BP996181" s="90"/>
    </row>
    <row r="996182" spans="68:68" customFormat="1">
      <c r="BP996182" s="90"/>
    </row>
    <row r="996183" spans="68:68" customFormat="1">
      <c r="BP996183" s="90"/>
    </row>
    <row r="996184" spans="68:68" customFormat="1">
      <c r="BP996184" s="90"/>
    </row>
    <row r="996185" spans="68:68" customFormat="1">
      <c r="BP996185" s="90"/>
    </row>
    <row r="996186" spans="68:68" customFormat="1">
      <c r="BP996186" s="90"/>
    </row>
    <row r="996187" spans="68:68" customFormat="1">
      <c r="BP996187" s="90"/>
    </row>
    <row r="996188" spans="68:68" customFormat="1">
      <c r="BP996188" s="90"/>
    </row>
    <row r="996189" spans="68:68" customFormat="1">
      <c r="BP996189" s="90"/>
    </row>
    <row r="996190" spans="68:68" customFormat="1">
      <c r="BP996190" s="90"/>
    </row>
    <row r="996191" spans="68:68" customFormat="1">
      <c r="BP996191" s="90"/>
    </row>
    <row r="996192" spans="68:68" customFormat="1">
      <c r="BP996192" s="90"/>
    </row>
    <row r="996193" spans="68:68" customFormat="1">
      <c r="BP996193" s="90"/>
    </row>
    <row r="996194" spans="68:68" customFormat="1">
      <c r="BP996194" s="90"/>
    </row>
    <row r="996195" spans="68:68" customFormat="1">
      <c r="BP996195" s="90"/>
    </row>
    <row r="996196" spans="68:68" customFormat="1">
      <c r="BP996196" s="90"/>
    </row>
    <row r="996197" spans="68:68" customFormat="1">
      <c r="BP996197" s="90"/>
    </row>
    <row r="996198" spans="68:68" customFormat="1">
      <c r="BP996198" s="90"/>
    </row>
    <row r="996199" spans="68:68" customFormat="1">
      <c r="BP996199" s="90"/>
    </row>
    <row r="996200" spans="68:68" customFormat="1">
      <c r="BP996200" s="90"/>
    </row>
    <row r="996201" spans="68:68" customFormat="1">
      <c r="BP996201" s="90"/>
    </row>
    <row r="996202" spans="68:68" customFormat="1">
      <c r="BP996202" s="90"/>
    </row>
    <row r="996203" spans="68:68" customFormat="1">
      <c r="BP996203" s="90"/>
    </row>
    <row r="996204" spans="68:68" customFormat="1">
      <c r="BP996204" s="90"/>
    </row>
    <row r="996205" spans="68:68" customFormat="1">
      <c r="BP996205" s="90"/>
    </row>
    <row r="996206" spans="68:68" customFormat="1">
      <c r="BP996206" s="90"/>
    </row>
    <row r="996207" spans="68:68" customFormat="1">
      <c r="BP996207" s="90"/>
    </row>
    <row r="996208" spans="68:68" customFormat="1">
      <c r="BP996208" s="90"/>
    </row>
    <row r="996209" spans="68:68" customFormat="1">
      <c r="BP996209" s="90"/>
    </row>
    <row r="996210" spans="68:68" customFormat="1">
      <c r="BP996210" s="90"/>
    </row>
    <row r="996211" spans="68:68" customFormat="1">
      <c r="BP996211" s="90"/>
    </row>
    <row r="996212" spans="68:68" customFormat="1">
      <c r="BP996212" s="90"/>
    </row>
    <row r="996213" spans="68:68" customFormat="1">
      <c r="BP996213" s="90"/>
    </row>
    <row r="996214" spans="68:68" customFormat="1">
      <c r="BP996214" s="90"/>
    </row>
    <row r="996215" spans="68:68" customFormat="1">
      <c r="BP996215" s="90"/>
    </row>
    <row r="996216" spans="68:68" customFormat="1">
      <c r="BP996216" s="90"/>
    </row>
    <row r="996217" spans="68:68" customFormat="1">
      <c r="BP996217" s="90"/>
    </row>
    <row r="996218" spans="68:68" customFormat="1">
      <c r="BP996218" s="90"/>
    </row>
    <row r="996219" spans="68:68" customFormat="1">
      <c r="BP996219" s="90"/>
    </row>
    <row r="996220" spans="68:68" customFormat="1">
      <c r="BP996220" s="90"/>
    </row>
    <row r="996221" spans="68:68" customFormat="1">
      <c r="BP996221" s="90"/>
    </row>
    <row r="996222" spans="68:68" customFormat="1">
      <c r="BP996222" s="90"/>
    </row>
    <row r="996223" spans="68:68" customFormat="1">
      <c r="BP996223" s="90"/>
    </row>
    <row r="996224" spans="68:68" customFormat="1">
      <c r="BP996224" s="90"/>
    </row>
    <row r="996225" spans="68:68" customFormat="1">
      <c r="BP996225" s="90"/>
    </row>
    <row r="996226" spans="68:68" customFormat="1">
      <c r="BP996226" s="90"/>
    </row>
    <row r="996227" spans="68:68" customFormat="1">
      <c r="BP996227" s="90"/>
    </row>
    <row r="996228" spans="68:68" customFormat="1">
      <c r="BP996228" s="90"/>
    </row>
    <row r="996229" spans="68:68" customFormat="1">
      <c r="BP996229" s="90"/>
    </row>
    <row r="996230" spans="68:68" customFormat="1">
      <c r="BP996230" s="90"/>
    </row>
    <row r="996231" spans="68:68" customFormat="1">
      <c r="BP996231" s="90"/>
    </row>
    <row r="996232" spans="68:68" customFormat="1">
      <c r="BP996232" s="90"/>
    </row>
    <row r="996233" spans="68:68" customFormat="1">
      <c r="BP996233" s="90"/>
    </row>
    <row r="996234" spans="68:68" customFormat="1">
      <c r="BP996234" s="90"/>
    </row>
    <row r="996235" spans="68:68" customFormat="1">
      <c r="BP996235" s="90"/>
    </row>
    <row r="996236" spans="68:68" customFormat="1">
      <c r="BP996236" s="90"/>
    </row>
    <row r="996237" spans="68:68" customFormat="1">
      <c r="BP996237" s="90"/>
    </row>
    <row r="996238" spans="68:68" customFormat="1">
      <c r="BP996238" s="90"/>
    </row>
    <row r="996239" spans="68:68" customFormat="1">
      <c r="BP996239" s="90"/>
    </row>
    <row r="996240" spans="68:68" customFormat="1">
      <c r="BP996240" s="90"/>
    </row>
    <row r="996241" spans="68:68" customFormat="1">
      <c r="BP996241" s="90"/>
    </row>
    <row r="996242" spans="68:68" customFormat="1">
      <c r="BP996242" s="90"/>
    </row>
    <row r="996243" spans="68:68" customFormat="1">
      <c r="BP996243" s="90"/>
    </row>
    <row r="996244" spans="68:68" customFormat="1">
      <c r="BP996244" s="90"/>
    </row>
    <row r="996245" spans="68:68" customFormat="1">
      <c r="BP996245" s="90"/>
    </row>
    <row r="996246" spans="68:68" customFormat="1">
      <c r="BP996246" s="90"/>
    </row>
    <row r="996247" spans="68:68" customFormat="1">
      <c r="BP996247" s="90"/>
    </row>
    <row r="996248" spans="68:68" customFormat="1">
      <c r="BP996248" s="90"/>
    </row>
    <row r="996249" spans="68:68" customFormat="1">
      <c r="BP996249" s="90"/>
    </row>
    <row r="996250" spans="68:68" customFormat="1">
      <c r="BP996250" s="90"/>
    </row>
    <row r="996251" spans="68:68" customFormat="1">
      <c r="BP996251" s="90"/>
    </row>
    <row r="996252" spans="68:68" customFormat="1">
      <c r="BP996252" s="90"/>
    </row>
    <row r="996253" spans="68:68" customFormat="1">
      <c r="BP996253" s="90"/>
    </row>
    <row r="996254" spans="68:68" customFormat="1">
      <c r="BP996254" s="90"/>
    </row>
    <row r="996255" spans="68:68" customFormat="1">
      <c r="BP996255" s="90"/>
    </row>
    <row r="996256" spans="68:68" customFormat="1">
      <c r="BP996256" s="90"/>
    </row>
    <row r="996257" spans="68:68" customFormat="1">
      <c r="BP996257" s="90"/>
    </row>
    <row r="996258" spans="68:68" customFormat="1">
      <c r="BP996258" s="90"/>
    </row>
    <row r="996259" spans="68:68" customFormat="1">
      <c r="BP996259" s="90"/>
    </row>
    <row r="996260" spans="68:68" customFormat="1">
      <c r="BP996260" s="90"/>
    </row>
    <row r="996261" spans="68:68" customFormat="1">
      <c r="BP996261" s="90"/>
    </row>
    <row r="996262" spans="68:68" customFormat="1">
      <c r="BP996262" s="90"/>
    </row>
    <row r="996263" spans="68:68" customFormat="1">
      <c r="BP996263" s="90"/>
    </row>
    <row r="996264" spans="68:68" customFormat="1">
      <c r="BP996264" s="90"/>
    </row>
    <row r="996265" spans="68:68" customFormat="1">
      <c r="BP996265" s="90"/>
    </row>
    <row r="996266" spans="68:68" customFormat="1">
      <c r="BP996266" s="90"/>
    </row>
    <row r="996267" spans="68:68" customFormat="1">
      <c r="BP996267" s="90"/>
    </row>
    <row r="996268" spans="68:68" customFormat="1">
      <c r="BP996268" s="90"/>
    </row>
    <row r="996269" spans="68:68" customFormat="1">
      <c r="BP996269" s="90"/>
    </row>
    <row r="996270" spans="68:68" customFormat="1">
      <c r="BP996270" s="90"/>
    </row>
    <row r="996271" spans="68:68" customFormat="1">
      <c r="BP996271" s="90"/>
    </row>
    <row r="996272" spans="68:68" customFormat="1">
      <c r="BP996272" s="90"/>
    </row>
    <row r="996273" spans="68:68" customFormat="1">
      <c r="BP996273" s="90"/>
    </row>
    <row r="996274" spans="68:68" customFormat="1">
      <c r="BP996274" s="90"/>
    </row>
    <row r="996275" spans="68:68" customFormat="1">
      <c r="BP996275" s="90"/>
    </row>
    <row r="996276" spans="68:68" customFormat="1">
      <c r="BP996276" s="90"/>
    </row>
    <row r="996277" spans="68:68" customFormat="1">
      <c r="BP996277" s="90"/>
    </row>
    <row r="996278" spans="68:68" customFormat="1">
      <c r="BP996278" s="90"/>
    </row>
    <row r="996279" spans="68:68" customFormat="1">
      <c r="BP996279" s="90"/>
    </row>
    <row r="996280" spans="68:68" customFormat="1">
      <c r="BP996280" s="90"/>
    </row>
    <row r="996281" spans="68:68" customFormat="1">
      <c r="BP996281" s="90"/>
    </row>
    <row r="996282" spans="68:68" customFormat="1">
      <c r="BP996282" s="90"/>
    </row>
    <row r="996283" spans="68:68" customFormat="1">
      <c r="BP996283" s="90"/>
    </row>
    <row r="996284" spans="68:68" customFormat="1">
      <c r="BP996284" s="90"/>
    </row>
    <row r="996285" spans="68:68" customFormat="1">
      <c r="BP996285" s="90"/>
    </row>
    <row r="996286" spans="68:68" customFormat="1">
      <c r="BP996286" s="90"/>
    </row>
    <row r="996287" spans="68:68" customFormat="1">
      <c r="BP996287" s="90"/>
    </row>
    <row r="996288" spans="68:68" customFormat="1">
      <c r="BP996288" s="90"/>
    </row>
    <row r="996289" spans="68:68" customFormat="1">
      <c r="BP996289" s="90"/>
    </row>
    <row r="996290" spans="68:68" customFormat="1">
      <c r="BP996290" s="90"/>
    </row>
    <row r="996291" spans="68:68" customFormat="1">
      <c r="BP996291" s="90"/>
    </row>
    <row r="996292" spans="68:68" customFormat="1">
      <c r="BP996292" s="90"/>
    </row>
    <row r="996293" spans="68:68" customFormat="1">
      <c r="BP996293" s="90"/>
    </row>
    <row r="996294" spans="68:68" customFormat="1">
      <c r="BP996294" s="90"/>
    </row>
    <row r="996295" spans="68:68" customFormat="1">
      <c r="BP996295" s="90"/>
    </row>
    <row r="996296" spans="68:68" customFormat="1">
      <c r="BP996296" s="90"/>
    </row>
    <row r="996297" spans="68:68" customFormat="1">
      <c r="BP996297" s="90"/>
    </row>
    <row r="996298" spans="68:68" customFormat="1">
      <c r="BP996298" s="90"/>
    </row>
    <row r="996299" spans="68:68" customFormat="1">
      <c r="BP996299" s="90"/>
    </row>
    <row r="996300" spans="68:68" customFormat="1">
      <c r="BP996300" s="90"/>
    </row>
    <row r="996301" spans="68:68" customFormat="1">
      <c r="BP996301" s="90"/>
    </row>
    <row r="996302" spans="68:68" customFormat="1">
      <c r="BP996302" s="90"/>
    </row>
    <row r="996303" spans="68:68" customFormat="1">
      <c r="BP996303" s="90"/>
    </row>
    <row r="996304" spans="68:68" customFormat="1">
      <c r="BP996304" s="90"/>
    </row>
    <row r="996305" spans="68:68" customFormat="1">
      <c r="BP996305" s="90"/>
    </row>
    <row r="996306" spans="68:68" customFormat="1">
      <c r="BP996306" s="90"/>
    </row>
    <row r="996307" spans="68:68" customFormat="1">
      <c r="BP996307" s="90"/>
    </row>
    <row r="996308" spans="68:68" customFormat="1">
      <c r="BP996308" s="90"/>
    </row>
    <row r="996309" spans="68:68" customFormat="1">
      <c r="BP996309" s="90"/>
    </row>
    <row r="996310" spans="68:68" customFormat="1">
      <c r="BP996310" s="90"/>
    </row>
    <row r="996311" spans="68:68" customFormat="1">
      <c r="BP996311" s="90"/>
    </row>
    <row r="996312" spans="68:68" customFormat="1">
      <c r="BP996312" s="90"/>
    </row>
    <row r="996313" spans="68:68" customFormat="1">
      <c r="BP996313" s="90"/>
    </row>
    <row r="996314" spans="68:68" customFormat="1">
      <c r="BP996314" s="90"/>
    </row>
    <row r="996315" spans="68:68" customFormat="1">
      <c r="BP996315" s="90"/>
    </row>
    <row r="996316" spans="68:68" customFormat="1">
      <c r="BP996316" s="90"/>
    </row>
    <row r="996317" spans="68:68" customFormat="1">
      <c r="BP996317" s="90"/>
    </row>
    <row r="996318" spans="68:68" customFormat="1">
      <c r="BP996318" s="90"/>
    </row>
    <row r="996319" spans="68:68" customFormat="1">
      <c r="BP996319" s="90"/>
    </row>
    <row r="996320" spans="68:68" customFormat="1">
      <c r="BP996320" s="90"/>
    </row>
    <row r="996321" spans="68:68" customFormat="1">
      <c r="BP996321" s="90"/>
    </row>
    <row r="996322" spans="68:68" customFormat="1">
      <c r="BP996322" s="90"/>
    </row>
    <row r="996323" spans="68:68" customFormat="1">
      <c r="BP996323" s="90"/>
    </row>
    <row r="996324" spans="68:68" customFormat="1">
      <c r="BP996324" s="90"/>
    </row>
    <row r="996325" spans="68:68" customFormat="1">
      <c r="BP996325" s="90"/>
    </row>
    <row r="996326" spans="68:68" customFormat="1">
      <c r="BP996326" s="90"/>
    </row>
    <row r="996327" spans="68:68" customFormat="1">
      <c r="BP996327" s="90"/>
    </row>
    <row r="996328" spans="68:68" customFormat="1">
      <c r="BP996328" s="90"/>
    </row>
    <row r="996329" spans="68:68" customFormat="1">
      <c r="BP996329" s="90"/>
    </row>
    <row r="996330" spans="68:68" customFormat="1">
      <c r="BP996330" s="90"/>
    </row>
    <row r="996331" spans="68:68" customFormat="1">
      <c r="BP996331" s="90"/>
    </row>
    <row r="996332" spans="68:68" customFormat="1">
      <c r="BP996332" s="90"/>
    </row>
    <row r="996333" spans="68:68" customFormat="1">
      <c r="BP996333" s="90"/>
    </row>
    <row r="996334" spans="68:68" customFormat="1">
      <c r="BP996334" s="90"/>
    </row>
    <row r="996335" spans="68:68" customFormat="1">
      <c r="BP996335" s="90"/>
    </row>
    <row r="996336" spans="68:68" customFormat="1">
      <c r="BP996336" s="90"/>
    </row>
    <row r="996337" spans="68:68" customFormat="1">
      <c r="BP996337" s="90"/>
    </row>
    <row r="996338" spans="68:68" customFormat="1">
      <c r="BP996338" s="90"/>
    </row>
    <row r="996339" spans="68:68" customFormat="1">
      <c r="BP996339" s="90"/>
    </row>
    <row r="996340" spans="68:68" customFormat="1">
      <c r="BP996340" s="90"/>
    </row>
    <row r="996341" spans="68:68" customFormat="1">
      <c r="BP996341" s="90"/>
    </row>
    <row r="996342" spans="68:68" customFormat="1">
      <c r="BP996342" s="90"/>
    </row>
    <row r="996343" spans="68:68" customFormat="1">
      <c r="BP996343" s="90"/>
    </row>
    <row r="996344" spans="68:68" customFormat="1">
      <c r="BP996344" s="90"/>
    </row>
    <row r="996345" spans="68:68" customFormat="1">
      <c r="BP996345" s="90"/>
    </row>
    <row r="996346" spans="68:68" customFormat="1">
      <c r="BP996346" s="90"/>
    </row>
    <row r="996347" spans="68:68" customFormat="1">
      <c r="BP996347" s="90"/>
    </row>
    <row r="996348" spans="68:68" customFormat="1">
      <c r="BP996348" s="90"/>
    </row>
    <row r="996349" spans="68:68" customFormat="1">
      <c r="BP996349" s="90"/>
    </row>
    <row r="996350" spans="68:68" customFormat="1">
      <c r="BP996350" s="90"/>
    </row>
    <row r="996351" spans="68:68" customFormat="1">
      <c r="BP996351" s="90"/>
    </row>
    <row r="996352" spans="68:68" customFormat="1">
      <c r="BP996352" s="90"/>
    </row>
    <row r="996353" spans="68:68" customFormat="1">
      <c r="BP996353" s="90"/>
    </row>
    <row r="996354" spans="68:68" customFormat="1">
      <c r="BP996354" s="90"/>
    </row>
    <row r="996355" spans="68:68" customFormat="1">
      <c r="BP996355" s="90"/>
    </row>
    <row r="996356" spans="68:68" customFormat="1">
      <c r="BP996356" s="90"/>
    </row>
    <row r="996357" spans="68:68" customFormat="1">
      <c r="BP996357" s="90"/>
    </row>
    <row r="996358" spans="68:68" customFormat="1">
      <c r="BP996358" s="90"/>
    </row>
    <row r="996359" spans="68:68" customFormat="1">
      <c r="BP996359" s="90"/>
    </row>
    <row r="996360" spans="68:68" customFormat="1">
      <c r="BP996360" s="90"/>
    </row>
    <row r="996361" spans="68:68" customFormat="1">
      <c r="BP996361" s="90"/>
    </row>
    <row r="996362" spans="68:68" customFormat="1">
      <c r="BP996362" s="90"/>
    </row>
    <row r="996363" spans="68:68" customFormat="1">
      <c r="BP996363" s="90"/>
    </row>
    <row r="996364" spans="68:68" customFormat="1">
      <c r="BP996364" s="90"/>
    </row>
    <row r="996365" spans="68:68" customFormat="1">
      <c r="BP996365" s="90"/>
    </row>
    <row r="996366" spans="68:68" customFormat="1">
      <c r="BP996366" s="90"/>
    </row>
    <row r="996367" spans="68:68" customFormat="1">
      <c r="BP996367" s="90"/>
    </row>
    <row r="996368" spans="68:68" customFormat="1">
      <c r="BP996368" s="90"/>
    </row>
    <row r="996369" spans="68:68" customFormat="1">
      <c r="BP996369" s="90"/>
    </row>
    <row r="996370" spans="68:68" customFormat="1">
      <c r="BP996370" s="90"/>
    </row>
    <row r="996371" spans="68:68" customFormat="1">
      <c r="BP996371" s="90"/>
    </row>
    <row r="996372" spans="68:68" customFormat="1">
      <c r="BP996372" s="90"/>
    </row>
    <row r="996373" spans="68:68" customFormat="1">
      <c r="BP996373" s="90"/>
    </row>
    <row r="996374" spans="68:68" customFormat="1">
      <c r="BP996374" s="90"/>
    </row>
    <row r="996375" spans="68:68" customFormat="1">
      <c r="BP996375" s="90"/>
    </row>
    <row r="996376" spans="68:68" customFormat="1">
      <c r="BP996376" s="90"/>
    </row>
    <row r="996377" spans="68:68" customFormat="1">
      <c r="BP996377" s="90"/>
    </row>
    <row r="996378" spans="68:68" customFormat="1">
      <c r="BP996378" s="90"/>
    </row>
    <row r="996379" spans="68:68" customFormat="1">
      <c r="BP996379" s="90"/>
    </row>
    <row r="996380" spans="68:68" customFormat="1">
      <c r="BP996380" s="90"/>
    </row>
    <row r="996381" spans="68:68" customFormat="1">
      <c r="BP996381" s="90"/>
    </row>
    <row r="996382" spans="68:68" customFormat="1">
      <c r="BP996382" s="90"/>
    </row>
    <row r="996383" spans="68:68" customFormat="1">
      <c r="BP996383" s="90"/>
    </row>
    <row r="996384" spans="68:68" customFormat="1">
      <c r="BP996384" s="90"/>
    </row>
    <row r="996385" spans="68:68" customFormat="1">
      <c r="BP996385" s="90"/>
    </row>
    <row r="996386" spans="68:68" customFormat="1">
      <c r="BP996386" s="90"/>
    </row>
    <row r="996387" spans="68:68" customFormat="1">
      <c r="BP996387" s="90"/>
    </row>
    <row r="996388" spans="68:68" customFormat="1">
      <c r="BP996388" s="90"/>
    </row>
    <row r="996389" spans="68:68" customFormat="1">
      <c r="BP996389" s="90"/>
    </row>
    <row r="996390" spans="68:68" customFormat="1">
      <c r="BP996390" s="90"/>
    </row>
    <row r="996391" spans="68:68" customFormat="1">
      <c r="BP996391" s="90"/>
    </row>
    <row r="996392" spans="68:68" customFormat="1">
      <c r="BP996392" s="90"/>
    </row>
    <row r="996393" spans="68:68" customFormat="1">
      <c r="BP996393" s="90"/>
    </row>
    <row r="996394" spans="68:68" customFormat="1">
      <c r="BP996394" s="90"/>
    </row>
    <row r="996395" spans="68:68" customFormat="1">
      <c r="BP996395" s="90"/>
    </row>
    <row r="996396" spans="68:68" customFormat="1">
      <c r="BP996396" s="90"/>
    </row>
    <row r="996397" spans="68:68" customFormat="1">
      <c r="BP996397" s="90"/>
    </row>
    <row r="996398" spans="68:68" customFormat="1">
      <c r="BP996398" s="90"/>
    </row>
    <row r="996399" spans="68:68" customFormat="1">
      <c r="BP996399" s="90"/>
    </row>
    <row r="996400" spans="68:68" customFormat="1">
      <c r="BP996400" s="90"/>
    </row>
    <row r="996401" spans="68:68" customFormat="1">
      <c r="BP996401" s="90"/>
    </row>
    <row r="996402" spans="68:68" customFormat="1">
      <c r="BP996402" s="90"/>
    </row>
    <row r="996403" spans="68:68" customFormat="1">
      <c r="BP996403" s="90"/>
    </row>
    <row r="996404" spans="68:68" customFormat="1">
      <c r="BP996404" s="90"/>
    </row>
    <row r="996405" spans="68:68" customFormat="1">
      <c r="BP996405" s="90"/>
    </row>
    <row r="996406" spans="68:68" customFormat="1">
      <c r="BP996406" s="90"/>
    </row>
    <row r="996407" spans="68:68" customFormat="1">
      <c r="BP996407" s="90"/>
    </row>
    <row r="996408" spans="68:68" customFormat="1">
      <c r="BP996408" s="90"/>
    </row>
    <row r="996409" spans="68:68" customFormat="1">
      <c r="BP996409" s="90"/>
    </row>
    <row r="996410" spans="68:68" customFormat="1">
      <c r="BP996410" s="90"/>
    </row>
    <row r="996411" spans="68:68" customFormat="1">
      <c r="BP996411" s="90"/>
    </row>
    <row r="996412" spans="68:68" customFormat="1">
      <c r="BP996412" s="90"/>
    </row>
    <row r="996413" spans="68:68" customFormat="1">
      <c r="BP996413" s="90"/>
    </row>
    <row r="996414" spans="68:68" customFormat="1">
      <c r="BP996414" s="90"/>
    </row>
    <row r="996415" spans="68:68" customFormat="1">
      <c r="BP996415" s="90"/>
    </row>
    <row r="996416" spans="68:68" customFormat="1">
      <c r="BP996416" s="90"/>
    </row>
    <row r="996417" spans="68:68" customFormat="1">
      <c r="BP996417" s="90"/>
    </row>
    <row r="996418" spans="68:68" customFormat="1">
      <c r="BP996418" s="90"/>
    </row>
    <row r="996419" spans="68:68" customFormat="1">
      <c r="BP996419" s="90"/>
    </row>
    <row r="996420" spans="68:68" customFormat="1">
      <c r="BP996420" s="90"/>
    </row>
    <row r="996421" spans="68:68" customFormat="1">
      <c r="BP996421" s="90"/>
    </row>
    <row r="996422" spans="68:68" customFormat="1">
      <c r="BP996422" s="90"/>
    </row>
    <row r="996423" spans="68:68" customFormat="1">
      <c r="BP996423" s="90"/>
    </row>
    <row r="996424" spans="68:68" customFormat="1">
      <c r="BP996424" s="90"/>
    </row>
    <row r="996425" spans="68:68" customFormat="1">
      <c r="BP996425" s="90"/>
    </row>
    <row r="996426" spans="68:68" customFormat="1">
      <c r="BP996426" s="90"/>
    </row>
    <row r="996427" spans="68:68" customFormat="1">
      <c r="BP996427" s="90"/>
    </row>
    <row r="996428" spans="68:68" customFormat="1">
      <c r="BP996428" s="90"/>
    </row>
    <row r="996429" spans="68:68" customFormat="1">
      <c r="BP996429" s="90"/>
    </row>
    <row r="996430" spans="68:68" customFormat="1">
      <c r="BP996430" s="90"/>
    </row>
    <row r="996431" spans="68:68" customFormat="1">
      <c r="BP996431" s="90"/>
    </row>
    <row r="996432" spans="68:68" customFormat="1">
      <c r="BP996432" s="90"/>
    </row>
    <row r="996433" spans="68:68" customFormat="1">
      <c r="BP996433" s="90"/>
    </row>
    <row r="996434" spans="68:68" customFormat="1">
      <c r="BP996434" s="90"/>
    </row>
    <row r="996435" spans="68:68" customFormat="1">
      <c r="BP996435" s="90"/>
    </row>
    <row r="996436" spans="68:68" customFormat="1">
      <c r="BP996436" s="90"/>
    </row>
    <row r="996437" spans="68:68" customFormat="1">
      <c r="BP996437" s="90"/>
    </row>
    <row r="996438" spans="68:68" customFormat="1">
      <c r="BP996438" s="90"/>
    </row>
    <row r="996439" spans="68:68" customFormat="1">
      <c r="BP996439" s="90"/>
    </row>
    <row r="996440" spans="68:68" customFormat="1">
      <c r="BP996440" s="90"/>
    </row>
    <row r="996441" spans="68:68" customFormat="1">
      <c r="BP996441" s="90"/>
    </row>
    <row r="996442" spans="68:68" customFormat="1">
      <c r="BP996442" s="90"/>
    </row>
    <row r="996443" spans="68:68" customFormat="1">
      <c r="BP996443" s="90"/>
    </row>
    <row r="996444" spans="68:68" customFormat="1">
      <c r="BP996444" s="90"/>
    </row>
    <row r="996445" spans="68:68" customFormat="1">
      <c r="BP996445" s="90"/>
    </row>
    <row r="996446" spans="68:68" customFormat="1">
      <c r="BP996446" s="90"/>
    </row>
    <row r="996447" spans="68:68" customFormat="1">
      <c r="BP996447" s="90"/>
    </row>
    <row r="996448" spans="68:68" customFormat="1">
      <c r="BP996448" s="90"/>
    </row>
    <row r="996449" spans="68:68" customFormat="1">
      <c r="BP996449" s="90"/>
    </row>
    <row r="996450" spans="68:68" customFormat="1">
      <c r="BP996450" s="90"/>
    </row>
    <row r="996451" spans="68:68" customFormat="1">
      <c r="BP996451" s="90"/>
    </row>
    <row r="996452" spans="68:68" customFormat="1">
      <c r="BP996452" s="90"/>
    </row>
    <row r="996453" spans="68:68" customFormat="1">
      <c r="BP996453" s="90"/>
    </row>
    <row r="996454" spans="68:68" customFormat="1">
      <c r="BP996454" s="90"/>
    </row>
    <row r="996455" spans="68:68" customFormat="1">
      <c r="BP996455" s="90"/>
    </row>
    <row r="996456" spans="68:68" customFormat="1">
      <c r="BP996456" s="90"/>
    </row>
    <row r="996457" spans="68:68" customFormat="1">
      <c r="BP996457" s="90"/>
    </row>
    <row r="996458" spans="68:68" customFormat="1">
      <c r="BP996458" s="90"/>
    </row>
    <row r="996459" spans="68:68" customFormat="1">
      <c r="BP996459" s="90"/>
    </row>
    <row r="996460" spans="68:68" customFormat="1">
      <c r="BP996460" s="90"/>
    </row>
    <row r="996461" spans="68:68" customFormat="1">
      <c r="BP996461" s="90"/>
    </row>
    <row r="996462" spans="68:68" customFormat="1">
      <c r="BP996462" s="90"/>
    </row>
    <row r="996463" spans="68:68" customFormat="1">
      <c r="BP996463" s="90"/>
    </row>
    <row r="996464" spans="68:68" customFormat="1">
      <c r="BP996464" s="90"/>
    </row>
    <row r="996465" spans="68:68" customFormat="1">
      <c r="BP996465" s="90"/>
    </row>
    <row r="996466" spans="68:68" customFormat="1">
      <c r="BP996466" s="90"/>
    </row>
    <row r="996467" spans="68:68" customFormat="1">
      <c r="BP996467" s="90"/>
    </row>
    <row r="996468" spans="68:68" customFormat="1">
      <c r="BP996468" s="90"/>
    </row>
    <row r="996469" spans="68:68" customFormat="1">
      <c r="BP996469" s="90"/>
    </row>
    <row r="996470" spans="68:68" customFormat="1">
      <c r="BP996470" s="90"/>
    </row>
    <row r="996471" spans="68:68" customFormat="1">
      <c r="BP996471" s="90"/>
    </row>
    <row r="996472" spans="68:68" customFormat="1">
      <c r="BP996472" s="90"/>
    </row>
    <row r="996473" spans="68:68" customFormat="1">
      <c r="BP996473" s="90"/>
    </row>
    <row r="996474" spans="68:68" customFormat="1">
      <c r="BP996474" s="90"/>
    </row>
    <row r="996475" spans="68:68" customFormat="1">
      <c r="BP996475" s="90"/>
    </row>
    <row r="996476" spans="68:68" customFormat="1">
      <c r="BP996476" s="90"/>
    </row>
    <row r="996477" spans="68:68" customFormat="1">
      <c r="BP996477" s="90"/>
    </row>
    <row r="996478" spans="68:68" customFormat="1">
      <c r="BP996478" s="90"/>
    </row>
    <row r="996479" spans="68:68" customFormat="1">
      <c r="BP996479" s="90"/>
    </row>
    <row r="996480" spans="68:68" customFormat="1">
      <c r="BP996480" s="90"/>
    </row>
    <row r="996481" spans="68:68" customFormat="1">
      <c r="BP996481" s="90"/>
    </row>
    <row r="996482" spans="68:68" customFormat="1">
      <c r="BP996482" s="90"/>
    </row>
    <row r="996483" spans="68:68" customFormat="1">
      <c r="BP996483" s="90"/>
    </row>
    <row r="996484" spans="68:68" customFormat="1">
      <c r="BP996484" s="90"/>
    </row>
    <row r="996485" spans="68:68" customFormat="1">
      <c r="BP996485" s="90"/>
    </row>
    <row r="996486" spans="68:68" customFormat="1">
      <c r="BP996486" s="90"/>
    </row>
    <row r="996487" spans="68:68" customFormat="1">
      <c r="BP996487" s="90"/>
    </row>
    <row r="996488" spans="68:68" customFormat="1">
      <c r="BP996488" s="90"/>
    </row>
    <row r="996489" spans="68:68" customFormat="1">
      <c r="BP996489" s="90"/>
    </row>
    <row r="996490" spans="68:68" customFormat="1">
      <c r="BP996490" s="90"/>
    </row>
    <row r="996491" spans="68:68" customFormat="1">
      <c r="BP996491" s="90"/>
    </row>
    <row r="996492" spans="68:68" customFormat="1">
      <c r="BP996492" s="90"/>
    </row>
    <row r="996493" spans="68:68" customFormat="1">
      <c r="BP996493" s="90"/>
    </row>
    <row r="996494" spans="68:68" customFormat="1">
      <c r="BP996494" s="90"/>
    </row>
    <row r="996495" spans="68:68" customFormat="1">
      <c r="BP996495" s="90"/>
    </row>
    <row r="996496" spans="68:68" customFormat="1">
      <c r="BP996496" s="90"/>
    </row>
    <row r="996497" spans="68:68" customFormat="1">
      <c r="BP996497" s="90"/>
    </row>
    <row r="996498" spans="68:68" customFormat="1">
      <c r="BP996498" s="90"/>
    </row>
    <row r="996499" spans="68:68" customFormat="1">
      <c r="BP996499" s="90"/>
    </row>
    <row r="996500" spans="68:68" customFormat="1">
      <c r="BP996500" s="90"/>
    </row>
    <row r="996501" spans="68:68" customFormat="1">
      <c r="BP996501" s="90"/>
    </row>
    <row r="996502" spans="68:68" customFormat="1">
      <c r="BP996502" s="90"/>
    </row>
    <row r="996503" spans="68:68" customFormat="1">
      <c r="BP996503" s="90"/>
    </row>
    <row r="996504" spans="68:68" customFormat="1">
      <c r="BP996504" s="90"/>
    </row>
    <row r="996505" spans="68:68" customFormat="1">
      <c r="BP996505" s="90"/>
    </row>
    <row r="996506" spans="68:68" customFormat="1">
      <c r="BP996506" s="90"/>
    </row>
    <row r="996507" spans="68:68" customFormat="1">
      <c r="BP996507" s="90"/>
    </row>
    <row r="996508" spans="68:68" customFormat="1">
      <c r="BP996508" s="90"/>
    </row>
    <row r="996509" spans="68:68" customFormat="1">
      <c r="BP996509" s="90"/>
    </row>
    <row r="996510" spans="68:68" customFormat="1">
      <c r="BP996510" s="90"/>
    </row>
    <row r="996511" spans="68:68" customFormat="1">
      <c r="BP996511" s="90"/>
    </row>
    <row r="996512" spans="68:68" customFormat="1">
      <c r="BP996512" s="90"/>
    </row>
    <row r="996513" spans="68:68" customFormat="1">
      <c r="BP996513" s="90"/>
    </row>
    <row r="996514" spans="68:68" customFormat="1">
      <c r="BP996514" s="90"/>
    </row>
    <row r="996515" spans="68:68" customFormat="1">
      <c r="BP996515" s="90"/>
    </row>
    <row r="996516" spans="68:68" customFormat="1">
      <c r="BP996516" s="90"/>
    </row>
    <row r="996517" spans="68:68" customFormat="1">
      <c r="BP996517" s="90"/>
    </row>
    <row r="996518" spans="68:68" customFormat="1">
      <c r="BP996518" s="90"/>
    </row>
    <row r="996519" spans="68:68" customFormat="1">
      <c r="BP996519" s="90"/>
    </row>
    <row r="996520" spans="68:68" customFormat="1">
      <c r="BP996520" s="90"/>
    </row>
    <row r="996521" spans="68:68" customFormat="1">
      <c r="BP996521" s="90"/>
    </row>
    <row r="996522" spans="68:68" customFormat="1">
      <c r="BP996522" s="90"/>
    </row>
    <row r="996523" spans="68:68" customFormat="1">
      <c r="BP996523" s="90"/>
    </row>
    <row r="996524" spans="68:68" customFormat="1">
      <c r="BP996524" s="90"/>
    </row>
    <row r="996525" spans="68:68" customFormat="1">
      <c r="BP996525" s="90"/>
    </row>
    <row r="996526" spans="68:68" customFormat="1">
      <c r="BP996526" s="90"/>
    </row>
    <row r="996527" spans="68:68" customFormat="1">
      <c r="BP996527" s="90"/>
    </row>
    <row r="996528" spans="68:68" customFormat="1">
      <c r="BP996528" s="90"/>
    </row>
    <row r="996529" spans="68:68" customFormat="1">
      <c r="BP996529" s="90"/>
    </row>
    <row r="996530" spans="68:68" customFormat="1">
      <c r="BP996530" s="90"/>
    </row>
    <row r="996531" spans="68:68" customFormat="1">
      <c r="BP996531" s="90"/>
    </row>
    <row r="996532" spans="68:68" customFormat="1">
      <c r="BP996532" s="90"/>
    </row>
    <row r="996533" spans="68:68" customFormat="1">
      <c r="BP996533" s="90"/>
    </row>
    <row r="996534" spans="68:68" customFormat="1">
      <c r="BP996534" s="90"/>
    </row>
    <row r="996535" spans="68:68" customFormat="1">
      <c r="BP996535" s="90"/>
    </row>
    <row r="996536" spans="68:68" customFormat="1">
      <c r="BP996536" s="90"/>
    </row>
    <row r="996537" spans="68:68" customFormat="1">
      <c r="BP996537" s="90"/>
    </row>
    <row r="996538" spans="68:68" customFormat="1">
      <c r="BP996538" s="90"/>
    </row>
    <row r="996539" spans="68:68" customFormat="1">
      <c r="BP996539" s="90"/>
    </row>
    <row r="996540" spans="68:68" customFormat="1">
      <c r="BP996540" s="90"/>
    </row>
    <row r="996541" spans="68:68" customFormat="1">
      <c r="BP996541" s="90"/>
    </row>
    <row r="996542" spans="68:68" customFormat="1">
      <c r="BP996542" s="90"/>
    </row>
    <row r="996543" spans="68:68" customFormat="1">
      <c r="BP996543" s="90"/>
    </row>
    <row r="996544" spans="68:68" customFormat="1">
      <c r="BP996544" s="90"/>
    </row>
    <row r="996545" spans="68:68" customFormat="1">
      <c r="BP996545" s="90"/>
    </row>
    <row r="996546" spans="68:68" customFormat="1">
      <c r="BP996546" s="90"/>
    </row>
    <row r="996547" spans="68:68" customFormat="1">
      <c r="BP996547" s="90"/>
    </row>
    <row r="996548" spans="68:68" customFormat="1">
      <c r="BP996548" s="90"/>
    </row>
    <row r="996549" spans="68:68" customFormat="1">
      <c r="BP996549" s="90"/>
    </row>
    <row r="996550" spans="68:68" customFormat="1">
      <c r="BP996550" s="90"/>
    </row>
    <row r="996551" spans="68:68" customFormat="1">
      <c r="BP996551" s="90"/>
    </row>
    <row r="996552" spans="68:68" customFormat="1">
      <c r="BP996552" s="90"/>
    </row>
    <row r="996553" spans="68:68" customFormat="1">
      <c r="BP996553" s="90"/>
    </row>
    <row r="996554" spans="68:68" customFormat="1">
      <c r="BP996554" s="90"/>
    </row>
    <row r="996555" spans="68:68" customFormat="1">
      <c r="BP996555" s="90"/>
    </row>
    <row r="996556" spans="68:68" customFormat="1">
      <c r="BP996556" s="90"/>
    </row>
    <row r="996557" spans="68:68" customFormat="1">
      <c r="BP996557" s="90"/>
    </row>
    <row r="996558" spans="68:68" customFormat="1">
      <c r="BP996558" s="90"/>
    </row>
    <row r="996559" spans="68:68" customFormat="1">
      <c r="BP996559" s="90"/>
    </row>
    <row r="996560" spans="68:68" customFormat="1">
      <c r="BP996560" s="90"/>
    </row>
    <row r="996561" spans="68:68" customFormat="1">
      <c r="BP996561" s="90"/>
    </row>
    <row r="996562" spans="68:68" customFormat="1">
      <c r="BP996562" s="90"/>
    </row>
    <row r="996563" spans="68:68" customFormat="1">
      <c r="BP996563" s="90"/>
    </row>
    <row r="996564" spans="68:68" customFormat="1">
      <c r="BP996564" s="90"/>
    </row>
    <row r="996565" spans="68:68" customFormat="1">
      <c r="BP996565" s="90"/>
    </row>
    <row r="996566" spans="68:68" customFormat="1">
      <c r="BP996566" s="90"/>
    </row>
    <row r="996567" spans="68:68" customFormat="1">
      <c r="BP996567" s="90"/>
    </row>
    <row r="996568" spans="68:68" customFormat="1">
      <c r="BP996568" s="90"/>
    </row>
    <row r="996569" spans="68:68" customFormat="1">
      <c r="BP996569" s="90"/>
    </row>
    <row r="996570" spans="68:68" customFormat="1">
      <c r="BP996570" s="90"/>
    </row>
    <row r="996571" spans="68:68" customFormat="1">
      <c r="BP996571" s="90"/>
    </row>
    <row r="996572" spans="68:68" customFormat="1">
      <c r="BP996572" s="90"/>
    </row>
    <row r="996573" spans="68:68" customFormat="1">
      <c r="BP996573" s="90"/>
    </row>
    <row r="996574" spans="68:68" customFormat="1">
      <c r="BP996574" s="90"/>
    </row>
    <row r="996575" spans="68:68" customFormat="1">
      <c r="BP996575" s="90"/>
    </row>
    <row r="996576" spans="68:68" customFormat="1">
      <c r="BP996576" s="90"/>
    </row>
    <row r="996577" spans="68:68" customFormat="1">
      <c r="BP996577" s="90"/>
    </row>
    <row r="996578" spans="68:68" customFormat="1">
      <c r="BP996578" s="90"/>
    </row>
    <row r="996579" spans="68:68" customFormat="1">
      <c r="BP996579" s="90"/>
    </row>
    <row r="996580" spans="68:68" customFormat="1">
      <c r="BP996580" s="90"/>
    </row>
    <row r="996581" spans="68:68" customFormat="1">
      <c r="BP996581" s="90"/>
    </row>
    <row r="996582" spans="68:68" customFormat="1">
      <c r="BP996582" s="90"/>
    </row>
    <row r="996583" spans="68:68" customFormat="1">
      <c r="BP996583" s="90"/>
    </row>
    <row r="996584" spans="68:68" customFormat="1">
      <c r="BP996584" s="90"/>
    </row>
    <row r="996585" spans="68:68" customFormat="1">
      <c r="BP996585" s="90"/>
    </row>
    <row r="996586" spans="68:68" customFormat="1">
      <c r="BP996586" s="90"/>
    </row>
    <row r="996587" spans="68:68" customFormat="1">
      <c r="BP996587" s="90"/>
    </row>
    <row r="996588" spans="68:68" customFormat="1">
      <c r="BP996588" s="90"/>
    </row>
    <row r="996589" spans="68:68" customFormat="1">
      <c r="BP996589" s="90"/>
    </row>
    <row r="996590" spans="68:68" customFormat="1">
      <c r="BP996590" s="90"/>
    </row>
    <row r="996591" spans="68:68" customFormat="1">
      <c r="BP996591" s="90"/>
    </row>
    <row r="996592" spans="68:68" customFormat="1">
      <c r="BP996592" s="90"/>
    </row>
    <row r="996593" spans="68:68" customFormat="1">
      <c r="BP996593" s="90"/>
    </row>
    <row r="996594" spans="68:68" customFormat="1">
      <c r="BP996594" s="90"/>
    </row>
    <row r="996595" spans="68:68" customFormat="1">
      <c r="BP996595" s="90"/>
    </row>
    <row r="996596" spans="68:68" customFormat="1">
      <c r="BP996596" s="90"/>
    </row>
    <row r="996597" spans="68:68" customFormat="1">
      <c r="BP996597" s="90"/>
    </row>
    <row r="996598" spans="68:68" customFormat="1">
      <c r="BP996598" s="90"/>
    </row>
    <row r="996599" spans="68:68" customFormat="1">
      <c r="BP996599" s="90"/>
    </row>
    <row r="996600" spans="68:68" customFormat="1">
      <c r="BP996600" s="90"/>
    </row>
    <row r="996601" spans="68:68" customFormat="1">
      <c r="BP996601" s="90"/>
    </row>
    <row r="996602" spans="68:68" customFormat="1">
      <c r="BP996602" s="90"/>
    </row>
    <row r="996603" spans="68:68" customFormat="1">
      <c r="BP996603" s="90"/>
    </row>
    <row r="996604" spans="68:68" customFormat="1">
      <c r="BP996604" s="90"/>
    </row>
    <row r="996605" spans="68:68" customFormat="1">
      <c r="BP996605" s="90"/>
    </row>
    <row r="996606" spans="68:68" customFormat="1">
      <c r="BP996606" s="90"/>
    </row>
    <row r="996607" spans="68:68" customFormat="1">
      <c r="BP996607" s="90"/>
    </row>
    <row r="996608" spans="68:68" customFormat="1">
      <c r="BP996608" s="90"/>
    </row>
    <row r="996609" spans="68:68" customFormat="1">
      <c r="BP996609" s="90"/>
    </row>
    <row r="996610" spans="68:68" customFormat="1">
      <c r="BP996610" s="90"/>
    </row>
    <row r="996611" spans="68:68" customFormat="1">
      <c r="BP996611" s="90"/>
    </row>
    <row r="996612" spans="68:68" customFormat="1">
      <c r="BP996612" s="90"/>
    </row>
    <row r="996613" spans="68:68" customFormat="1">
      <c r="BP996613" s="90"/>
    </row>
    <row r="996614" spans="68:68" customFormat="1">
      <c r="BP996614" s="90"/>
    </row>
    <row r="996615" spans="68:68" customFormat="1">
      <c r="BP996615" s="90"/>
    </row>
    <row r="996616" spans="68:68" customFormat="1">
      <c r="BP996616" s="90"/>
    </row>
    <row r="996617" spans="68:68" customFormat="1">
      <c r="BP996617" s="90"/>
    </row>
    <row r="996618" spans="68:68" customFormat="1">
      <c r="BP996618" s="90"/>
    </row>
    <row r="996619" spans="68:68" customFormat="1">
      <c r="BP996619" s="90"/>
    </row>
    <row r="996620" spans="68:68" customFormat="1">
      <c r="BP996620" s="90"/>
    </row>
    <row r="996621" spans="68:68" customFormat="1">
      <c r="BP996621" s="90"/>
    </row>
    <row r="996622" spans="68:68" customFormat="1">
      <c r="BP996622" s="90"/>
    </row>
    <row r="996623" spans="68:68" customFormat="1">
      <c r="BP996623" s="90"/>
    </row>
    <row r="996624" spans="68:68" customFormat="1">
      <c r="BP996624" s="90"/>
    </row>
    <row r="996625" spans="68:68" customFormat="1">
      <c r="BP996625" s="90"/>
    </row>
    <row r="996626" spans="68:68" customFormat="1">
      <c r="BP996626" s="90"/>
    </row>
    <row r="996627" spans="68:68" customFormat="1">
      <c r="BP996627" s="90"/>
    </row>
    <row r="996628" spans="68:68" customFormat="1">
      <c r="BP996628" s="90"/>
    </row>
    <row r="996629" spans="68:68" customFormat="1">
      <c r="BP996629" s="90"/>
    </row>
    <row r="996630" spans="68:68" customFormat="1">
      <c r="BP996630" s="90"/>
    </row>
    <row r="996631" spans="68:68" customFormat="1">
      <c r="BP996631" s="90"/>
    </row>
    <row r="996632" spans="68:68" customFormat="1">
      <c r="BP996632" s="90"/>
    </row>
    <row r="996633" spans="68:68" customFormat="1">
      <c r="BP996633" s="90"/>
    </row>
    <row r="996634" spans="68:68" customFormat="1">
      <c r="BP996634" s="90"/>
    </row>
    <row r="996635" spans="68:68" customFormat="1">
      <c r="BP996635" s="90"/>
    </row>
    <row r="996636" spans="68:68" customFormat="1">
      <c r="BP996636" s="90"/>
    </row>
    <row r="996637" spans="68:68" customFormat="1">
      <c r="BP996637" s="90"/>
    </row>
    <row r="996638" spans="68:68" customFormat="1">
      <c r="BP996638" s="90"/>
    </row>
    <row r="996639" spans="68:68" customFormat="1">
      <c r="BP996639" s="90"/>
    </row>
    <row r="996640" spans="68:68" customFormat="1">
      <c r="BP996640" s="90"/>
    </row>
    <row r="996641" spans="68:68" customFormat="1">
      <c r="BP996641" s="90"/>
    </row>
    <row r="996642" spans="68:68" customFormat="1">
      <c r="BP996642" s="90"/>
    </row>
    <row r="996643" spans="68:68" customFormat="1">
      <c r="BP996643" s="90"/>
    </row>
    <row r="996644" spans="68:68" customFormat="1">
      <c r="BP996644" s="90"/>
    </row>
    <row r="996645" spans="68:68" customFormat="1">
      <c r="BP996645" s="90"/>
    </row>
    <row r="996646" spans="68:68" customFormat="1">
      <c r="BP996646" s="90"/>
    </row>
    <row r="996647" spans="68:68" customFormat="1">
      <c r="BP996647" s="90"/>
    </row>
    <row r="996648" spans="68:68" customFormat="1">
      <c r="BP996648" s="90"/>
    </row>
    <row r="996649" spans="68:68" customFormat="1">
      <c r="BP996649" s="90"/>
    </row>
    <row r="996650" spans="68:68" customFormat="1">
      <c r="BP996650" s="90"/>
    </row>
    <row r="996651" spans="68:68" customFormat="1">
      <c r="BP996651" s="90"/>
    </row>
    <row r="996652" spans="68:68" customFormat="1">
      <c r="BP996652" s="90"/>
    </row>
    <row r="996653" spans="68:68" customFormat="1">
      <c r="BP996653" s="90"/>
    </row>
    <row r="996654" spans="68:68" customFormat="1">
      <c r="BP996654" s="90"/>
    </row>
    <row r="996655" spans="68:68" customFormat="1">
      <c r="BP996655" s="90"/>
    </row>
    <row r="996656" spans="68:68" customFormat="1">
      <c r="BP996656" s="90"/>
    </row>
    <row r="996657" spans="68:68" customFormat="1">
      <c r="BP996657" s="90"/>
    </row>
    <row r="996658" spans="68:68" customFormat="1">
      <c r="BP996658" s="90"/>
    </row>
    <row r="996659" spans="68:68" customFormat="1">
      <c r="BP996659" s="90"/>
    </row>
    <row r="996660" spans="68:68" customFormat="1">
      <c r="BP996660" s="90"/>
    </row>
    <row r="996661" spans="68:68" customFormat="1">
      <c r="BP996661" s="90"/>
    </row>
    <row r="996662" spans="68:68" customFormat="1">
      <c r="BP996662" s="90"/>
    </row>
    <row r="996663" spans="68:68" customFormat="1">
      <c r="BP996663" s="90"/>
    </row>
    <row r="996664" spans="68:68" customFormat="1">
      <c r="BP996664" s="90"/>
    </row>
    <row r="996665" spans="68:68" customFormat="1">
      <c r="BP996665" s="90"/>
    </row>
    <row r="996666" spans="68:68" customFormat="1">
      <c r="BP996666" s="90"/>
    </row>
    <row r="996667" spans="68:68" customFormat="1">
      <c r="BP996667" s="90"/>
    </row>
    <row r="996668" spans="68:68" customFormat="1">
      <c r="BP996668" s="90"/>
    </row>
    <row r="996669" spans="68:68" customFormat="1">
      <c r="BP996669" s="90"/>
    </row>
    <row r="996670" spans="68:68" customFormat="1">
      <c r="BP996670" s="90"/>
    </row>
    <row r="996671" spans="68:68" customFormat="1">
      <c r="BP996671" s="90"/>
    </row>
    <row r="996672" spans="68:68" customFormat="1">
      <c r="BP996672" s="90"/>
    </row>
    <row r="996673" spans="68:68" customFormat="1">
      <c r="BP996673" s="90"/>
    </row>
    <row r="996674" spans="68:68" customFormat="1">
      <c r="BP996674" s="90"/>
    </row>
    <row r="996675" spans="68:68" customFormat="1">
      <c r="BP996675" s="90"/>
    </row>
    <row r="996676" spans="68:68" customFormat="1">
      <c r="BP996676" s="90"/>
    </row>
    <row r="996677" spans="68:68" customFormat="1">
      <c r="BP996677" s="90"/>
    </row>
    <row r="996678" spans="68:68" customFormat="1">
      <c r="BP996678" s="90"/>
    </row>
    <row r="996679" spans="68:68" customFormat="1">
      <c r="BP996679" s="90"/>
    </row>
    <row r="996680" spans="68:68" customFormat="1">
      <c r="BP996680" s="90"/>
    </row>
    <row r="996681" spans="68:68" customFormat="1">
      <c r="BP996681" s="90"/>
    </row>
    <row r="996682" spans="68:68" customFormat="1">
      <c r="BP996682" s="90"/>
    </row>
    <row r="996683" spans="68:68" customFormat="1">
      <c r="BP996683" s="90"/>
    </row>
    <row r="996684" spans="68:68" customFormat="1">
      <c r="BP996684" s="90"/>
    </row>
    <row r="996685" spans="68:68" customFormat="1">
      <c r="BP996685" s="90"/>
    </row>
    <row r="996686" spans="68:68" customFormat="1">
      <c r="BP996686" s="90"/>
    </row>
    <row r="996687" spans="68:68" customFormat="1">
      <c r="BP996687" s="90"/>
    </row>
    <row r="996688" spans="68:68" customFormat="1">
      <c r="BP996688" s="90"/>
    </row>
    <row r="996689" spans="68:68" customFormat="1">
      <c r="BP996689" s="90"/>
    </row>
    <row r="996690" spans="68:68" customFormat="1">
      <c r="BP996690" s="90"/>
    </row>
    <row r="996691" spans="68:68" customFormat="1">
      <c r="BP996691" s="90"/>
    </row>
    <row r="996692" spans="68:68" customFormat="1">
      <c r="BP996692" s="90"/>
    </row>
    <row r="996693" spans="68:68" customFormat="1">
      <c r="BP996693" s="90"/>
    </row>
    <row r="996694" spans="68:68" customFormat="1">
      <c r="BP996694" s="90"/>
    </row>
    <row r="996695" spans="68:68" customFormat="1">
      <c r="BP996695" s="90"/>
    </row>
    <row r="996696" spans="68:68" customFormat="1">
      <c r="BP996696" s="90"/>
    </row>
    <row r="996697" spans="68:68" customFormat="1">
      <c r="BP996697" s="90"/>
    </row>
    <row r="996698" spans="68:68" customFormat="1">
      <c r="BP996698" s="90"/>
    </row>
    <row r="996699" spans="68:68" customFormat="1">
      <c r="BP996699" s="90"/>
    </row>
    <row r="996700" spans="68:68" customFormat="1">
      <c r="BP996700" s="90"/>
    </row>
    <row r="996701" spans="68:68" customFormat="1">
      <c r="BP996701" s="90"/>
    </row>
    <row r="996702" spans="68:68" customFormat="1">
      <c r="BP996702" s="90"/>
    </row>
    <row r="996703" spans="68:68" customFormat="1">
      <c r="BP996703" s="90"/>
    </row>
    <row r="996704" spans="68:68" customFormat="1">
      <c r="BP996704" s="90"/>
    </row>
    <row r="996705" spans="68:68" customFormat="1">
      <c r="BP996705" s="90"/>
    </row>
    <row r="996706" spans="68:68" customFormat="1">
      <c r="BP996706" s="90"/>
    </row>
    <row r="996707" spans="68:68" customFormat="1">
      <c r="BP996707" s="90"/>
    </row>
    <row r="996708" spans="68:68" customFormat="1">
      <c r="BP996708" s="90"/>
    </row>
    <row r="996709" spans="68:68" customFormat="1">
      <c r="BP996709" s="90"/>
    </row>
    <row r="996710" spans="68:68" customFormat="1">
      <c r="BP996710" s="90"/>
    </row>
    <row r="996711" spans="68:68" customFormat="1">
      <c r="BP996711" s="90"/>
    </row>
    <row r="996712" spans="68:68" customFormat="1">
      <c r="BP996712" s="90"/>
    </row>
    <row r="996713" spans="68:68" customFormat="1">
      <c r="BP996713" s="90"/>
    </row>
    <row r="996714" spans="68:68" customFormat="1">
      <c r="BP996714" s="90"/>
    </row>
    <row r="996715" spans="68:68" customFormat="1">
      <c r="BP996715" s="90"/>
    </row>
    <row r="996716" spans="68:68" customFormat="1">
      <c r="BP996716" s="90"/>
    </row>
    <row r="996717" spans="68:68" customFormat="1">
      <c r="BP996717" s="90"/>
    </row>
    <row r="996718" spans="68:68" customFormat="1">
      <c r="BP996718" s="90"/>
    </row>
    <row r="996719" spans="68:68" customFormat="1">
      <c r="BP996719" s="90"/>
    </row>
    <row r="996720" spans="68:68" customFormat="1">
      <c r="BP996720" s="90"/>
    </row>
    <row r="996721" spans="68:68" customFormat="1">
      <c r="BP996721" s="90"/>
    </row>
    <row r="996722" spans="68:68" customFormat="1">
      <c r="BP996722" s="90"/>
    </row>
    <row r="996723" spans="68:68" customFormat="1">
      <c r="BP996723" s="90"/>
    </row>
    <row r="996724" spans="68:68" customFormat="1">
      <c r="BP996724" s="90"/>
    </row>
    <row r="996725" spans="68:68" customFormat="1">
      <c r="BP996725" s="90"/>
    </row>
    <row r="996726" spans="68:68" customFormat="1">
      <c r="BP996726" s="90"/>
    </row>
    <row r="996727" spans="68:68" customFormat="1">
      <c r="BP996727" s="90"/>
    </row>
    <row r="996728" spans="68:68" customFormat="1">
      <c r="BP996728" s="90"/>
    </row>
    <row r="996729" spans="68:68" customFormat="1">
      <c r="BP996729" s="90"/>
    </row>
    <row r="996730" spans="68:68" customFormat="1">
      <c r="BP996730" s="90"/>
    </row>
    <row r="996731" spans="68:68" customFormat="1">
      <c r="BP996731" s="90"/>
    </row>
    <row r="996732" spans="68:68" customFormat="1">
      <c r="BP996732" s="90"/>
    </row>
    <row r="996733" spans="68:68" customFormat="1">
      <c r="BP996733" s="90"/>
    </row>
    <row r="996734" spans="68:68" customFormat="1">
      <c r="BP996734" s="90"/>
    </row>
    <row r="996735" spans="68:68" customFormat="1">
      <c r="BP996735" s="90"/>
    </row>
    <row r="996736" spans="68:68" customFormat="1">
      <c r="BP996736" s="90"/>
    </row>
    <row r="996737" spans="68:68" customFormat="1">
      <c r="BP996737" s="90"/>
    </row>
    <row r="996738" spans="68:68" customFormat="1">
      <c r="BP996738" s="90"/>
    </row>
    <row r="996739" spans="68:68" customFormat="1">
      <c r="BP996739" s="90"/>
    </row>
    <row r="996740" spans="68:68" customFormat="1">
      <c r="BP996740" s="90"/>
    </row>
    <row r="996741" spans="68:68" customFormat="1">
      <c r="BP996741" s="90"/>
    </row>
    <row r="996742" spans="68:68" customFormat="1">
      <c r="BP996742" s="90"/>
    </row>
    <row r="996743" spans="68:68" customFormat="1">
      <c r="BP996743" s="90"/>
    </row>
    <row r="996744" spans="68:68" customFormat="1">
      <c r="BP996744" s="90"/>
    </row>
    <row r="996745" spans="68:68" customFormat="1">
      <c r="BP996745" s="90"/>
    </row>
    <row r="996746" spans="68:68" customFormat="1">
      <c r="BP996746" s="90"/>
    </row>
    <row r="996747" spans="68:68" customFormat="1">
      <c r="BP996747" s="90"/>
    </row>
    <row r="996748" spans="68:68" customFormat="1">
      <c r="BP996748" s="90"/>
    </row>
    <row r="996749" spans="68:68" customFormat="1">
      <c r="BP996749" s="90"/>
    </row>
    <row r="996750" spans="68:68" customFormat="1">
      <c r="BP996750" s="90"/>
    </row>
    <row r="996751" spans="68:68" customFormat="1">
      <c r="BP996751" s="90"/>
    </row>
    <row r="996752" spans="68:68" customFormat="1">
      <c r="BP996752" s="90"/>
    </row>
    <row r="996753" spans="68:68" customFormat="1">
      <c r="BP996753" s="90"/>
    </row>
    <row r="996754" spans="68:68" customFormat="1">
      <c r="BP996754" s="90"/>
    </row>
    <row r="996755" spans="68:68" customFormat="1">
      <c r="BP996755" s="90"/>
    </row>
    <row r="996756" spans="68:68" customFormat="1">
      <c r="BP996756" s="90"/>
    </row>
    <row r="996757" spans="68:68" customFormat="1">
      <c r="BP996757" s="90"/>
    </row>
    <row r="996758" spans="68:68" customFormat="1">
      <c r="BP996758" s="90"/>
    </row>
    <row r="996759" spans="68:68" customFormat="1">
      <c r="BP996759" s="90"/>
    </row>
    <row r="996760" spans="68:68" customFormat="1">
      <c r="BP996760" s="90"/>
    </row>
    <row r="996761" spans="68:68" customFormat="1">
      <c r="BP996761" s="90"/>
    </row>
    <row r="996762" spans="68:68" customFormat="1">
      <c r="BP996762" s="90"/>
    </row>
    <row r="996763" spans="68:68" customFormat="1">
      <c r="BP996763" s="90"/>
    </row>
    <row r="996764" spans="68:68" customFormat="1">
      <c r="BP996764" s="90"/>
    </row>
    <row r="996765" spans="68:68" customFormat="1">
      <c r="BP996765" s="90"/>
    </row>
    <row r="996766" spans="68:68" customFormat="1">
      <c r="BP996766" s="90"/>
    </row>
    <row r="996767" spans="68:68" customFormat="1">
      <c r="BP996767" s="90"/>
    </row>
    <row r="996768" spans="68:68" customFormat="1">
      <c r="BP996768" s="90"/>
    </row>
    <row r="996769" spans="68:68" customFormat="1">
      <c r="BP996769" s="90"/>
    </row>
    <row r="996770" spans="68:68" customFormat="1">
      <c r="BP996770" s="90"/>
    </row>
    <row r="996771" spans="68:68" customFormat="1">
      <c r="BP996771" s="90"/>
    </row>
    <row r="996772" spans="68:68" customFormat="1">
      <c r="BP996772" s="90"/>
    </row>
    <row r="996773" spans="68:68" customFormat="1">
      <c r="BP996773" s="90"/>
    </row>
    <row r="996774" spans="68:68" customFormat="1">
      <c r="BP996774" s="90"/>
    </row>
    <row r="996775" spans="68:68" customFormat="1">
      <c r="BP996775" s="90"/>
    </row>
    <row r="996776" spans="68:68" customFormat="1">
      <c r="BP996776" s="90"/>
    </row>
    <row r="996777" spans="68:68" customFormat="1">
      <c r="BP996777" s="90"/>
    </row>
    <row r="996778" spans="68:68" customFormat="1">
      <c r="BP996778" s="90"/>
    </row>
    <row r="996779" spans="68:68" customFormat="1">
      <c r="BP996779" s="90"/>
    </row>
    <row r="996780" spans="68:68" customFormat="1">
      <c r="BP996780" s="90"/>
    </row>
    <row r="996781" spans="68:68" customFormat="1">
      <c r="BP996781" s="90"/>
    </row>
    <row r="996782" spans="68:68" customFormat="1">
      <c r="BP996782" s="90"/>
    </row>
    <row r="996783" spans="68:68" customFormat="1">
      <c r="BP996783" s="90"/>
    </row>
    <row r="996784" spans="68:68" customFormat="1">
      <c r="BP996784" s="90"/>
    </row>
    <row r="996785" spans="68:68" customFormat="1">
      <c r="BP996785" s="90"/>
    </row>
    <row r="996786" spans="68:68" customFormat="1">
      <c r="BP996786" s="90"/>
    </row>
    <row r="996787" spans="68:68" customFormat="1">
      <c r="BP996787" s="90"/>
    </row>
    <row r="996788" spans="68:68" customFormat="1">
      <c r="BP996788" s="90"/>
    </row>
    <row r="996789" spans="68:68" customFormat="1">
      <c r="BP996789" s="90"/>
    </row>
    <row r="996790" spans="68:68" customFormat="1">
      <c r="BP996790" s="90"/>
    </row>
    <row r="996791" spans="68:68" customFormat="1">
      <c r="BP996791" s="90"/>
    </row>
    <row r="996792" spans="68:68" customFormat="1">
      <c r="BP996792" s="90"/>
    </row>
    <row r="996793" spans="68:68" customFormat="1">
      <c r="BP996793" s="90"/>
    </row>
    <row r="996794" spans="68:68" customFormat="1">
      <c r="BP996794" s="90"/>
    </row>
    <row r="996795" spans="68:68" customFormat="1">
      <c r="BP996795" s="90"/>
    </row>
    <row r="996796" spans="68:68" customFormat="1">
      <c r="BP996796" s="90"/>
    </row>
    <row r="996797" spans="68:68" customFormat="1">
      <c r="BP996797" s="90"/>
    </row>
    <row r="996798" spans="68:68" customFormat="1">
      <c r="BP996798" s="90"/>
    </row>
    <row r="996799" spans="68:68" customFormat="1">
      <c r="BP996799" s="90"/>
    </row>
    <row r="996800" spans="68:68" customFormat="1">
      <c r="BP996800" s="90"/>
    </row>
    <row r="996801" spans="68:68" customFormat="1">
      <c r="BP996801" s="90"/>
    </row>
    <row r="996802" spans="68:68" customFormat="1">
      <c r="BP996802" s="90"/>
    </row>
    <row r="996803" spans="68:68" customFormat="1">
      <c r="BP996803" s="90"/>
    </row>
    <row r="996804" spans="68:68" customFormat="1">
      <c r="BP996804" s="90"/>
    </row>
    <row r="996805" spans="68:68" customFormat="1">
      <c r="BP996805" s="90"/>
    </row>
    <row r="996806" spans="68:68" customFormat="1">
      <c r="BP996806" s="90"/>
    </row>
    <row r="996807" spans="68:68" customFormat="1">
      <c r="BP996807" s="90"/>
    </row>
    <row r="996808" spans="68:68" customFormat="1">
      <c r="BP996808" s="90"/>
    </row>
    <row r="996809" spans="68:68" customFormat="1">
      <c r="BP996809" s="90"/>
    </row>
    <row r="996810" spans="68:68" customFormat="1">
      <c r="BP996810" s="90"/>
    </row>
    <row r="996811" spans="68:68" customFormat="1">
      <c r="BP996811" s="90"/>
    </row>
    <row r="996812" spans="68:68" customFormat="1">
      <c r="BP996812" s="90"/>
    </row>
    <row r="996813" spans="68:68" customFormat="1">
      <c r="BP996813" s="90"/>
    </row>
    <row r="996814" spans="68:68" customFormat="1">
      <c r="BP996814" s="90"/>
    </row>
    <row r="996815" spans="68:68" customFormat="1">
      <c r="BP996815" s="90"/>
    </row>
    <row r="996816" spans="68:68" customFormat="1">
      <c r="BP996816" s="90"/>
    </row>
    <row r="996817" spans="68:68" customFormat="1">
      <c r="BP996817" s="90"/>
    </row>
    <row r="996818" spans="68:68" customFormat="1">
      <c r="BP996818" s="90"/>
    </row>
    <row r="996819" spans="68:68" customFormat="1">
      <c r="BP996819" s="90"/>
    </row>
    <row r="996820" spans="68:68" customFormat="1">
      <c r="BP996820" s="90"/>
    </row>
    <row r="996821" spans="68:68" customFormat="1">
      <c r="BP996821" s="90"/>
    </row>
    <row r="996822" spans="68:68" customFormat="1">
      <c r="BP996822" s="90"/>
    </row>
    <row r="996823" spans="68:68" customFormat="1">
      <c r="BP996823" s="90"/>
    </row>
    <row r="996824" spans="68:68" customFormat="1">
      <c r="BP996824" s="90"/>
    </row>
    <row r="996825" spans="68:68" customFormat="1">
      <c r="BP996825" s="90"/>
    </row>
    <row r="996826" spans="68:68" customFormat="1">
      <c r="BP996826" s="90"/>
    </row>
    <row r="996827" spans="68:68" customFormat="1">
      <c r="BP996827" s="90"/>
    </row>
    <row r="996828" spans="68:68" customFormat="1">
      <c r="BP996828" s="90"/>
    </row>
    <row r="996829" spans="68:68" customFormat="1">
      <c r="BP996829" s="90"/>
    </row>
    <row r="996830" spans="68:68" customFormat="1">
      <c r="BP996830" s="90"/>
    </row>
    <row r="996831" spans="68:68" customFormat="1">
      <c r="BP996831" s="90"/>
    </row>
    <row r="996832" spans="68:68" customFormat="1">
      <c r="BP996832" s="90"/>
    </row>
    <row r="996833" spans="68:68" customFormat="1">
      <c r="BP996833" s="90"/>
    </row>
    <row r="996834" spans="68:68" customFormat="1">
      <c r="BP996834" s="90"/>
    </row>
    <row r="996835" spans="68:68" customFormat="1">
      <c r="BP996835" s="90"/>
    </row>
    <row r="996836" spans="68:68" customFormat="1">
      <c r="BP996836" s="90"/>
    </row>
    <row r="996837" spans="68:68" customFormat="1">
      <c r="BP996837" s="90"/>
    </row>
    <row r="996838" spans="68:68" customFormat="1">
      <c r="BP996838" s="90"/>
    </row>
    <row r="996839" spans="68:68" customFormat="1">
      <c r="BP996839" s="90"/>
    </row>
    <row r="996840" spans="68:68" customFormat="1">
      <c r="BP996840" s="90"/>
    </row>
    <row r="996841" spans="68:68" customFormat="1">
      <c r="BP996841" s="90"/>
    </row>
    <row r="996842" spans="68:68" customFormat="1">
      <c r="BP996842" s="90"/>
    </row>
    <row r="996843" spans="68:68" customFormat="1">
      <c r="BP996843" s="90"/>
    </row>
    <row r="996844" spans="68:68" customFormat="1">
      <c r="BP996844" s="90"/>
    </row>
    <row r="996845" spans="68:68" customFormat="1">
      <c r="BP996845" s="90"/>
    </row>
    <row r="996846" spans="68:68" customFormat="1">
      <c r="BP996846" s="90"/>
    </row>
    <row r="996847" spans="68:68" customFormat="1">
      <c r="BP996847" s="90"/>
    </row>
    <row r="996848" spans="68:68" customFormat="1">
      <c r="BP996848" s="90"/>
    </row>
    <row r="996849" spans="68:68" customFormat="1">
      <c r="BP996849" s="90"/>
    </row>
    <row r="996850" spans="68:68" customFormat="1">
      <c r="BP996850" s="90"/>
    </row>
    <row r="996851" spans="68:68" customFormat="1">
      <c r="BP996851" s="90"/>
    </row>
    <row r="996852" spans="68:68" customFormat="1">
      <c r="BP996852" s="90"/>
    </row>
    <row r="996853" spans="68:68" customFormat="1">
      <c r="BP996853" s="90"/>
    </row>
    <row r="996854" spans="68:68" customFormat="1">
      <c r="BP996854" s="90"/>
    </row>
    <row r="996855" spans="68:68" customFormat="1">
      <c r="BP996855" s="90"/>
    </row>
    <row r="996856" spans="68:68" customFormat="1">
      <c r="BP996856" s="90"/>
    </row>
    <row r="996857" spans="68:68" customFormat="1">
      <c r="BP996857" s="90"/>
    </row>
    <row r="996858" spans="68:68" customFormat="1">
      <c r="BP996858" s="90"/>
    </row>
    <row r="996859" spans="68:68" customFormat="1">
      <c r="BP996859" s="90"/>
    </row>
    <row r="996860" spans="68:68" customFormat="1">
      <c r="BP996860" s="90"/>
    </row>
    <row r="996861" spans="68:68" customFormat="1">
      <c r="BP996861" s="90"/>
    </row>
    <row r="996862" spans="68:68" customFormat="1">
      <c r="BP996862" s="90"/>
    </row>
    <row r="996863" spans="68:68" customFormat="1">
      <c r="BP996863" s="90"/>
    </row>
    <row r="996864" spans="68:68" customFormat="1">
      <c r="BP996864" s="90"/>
    </row>
    <row r="996865" spans="68:68" customFormat="1">
      <c r="BP996865" s="90"/>
    </row>
    <row r="996866" spans="68:68" customFormat="1">
      <c r="BP996866" s="90"/>
    </row>
    <row r="996867" spans="68:68" customFormat="1">
      <c r="BP996867" s="90"/>
    </row>
    <row r="996868" spans="68:68" customFormat="1">
      <c r="BP996868" s="90"/>
    </row>
    <row r="996869" spans="68:68" customFormat="1">
      <c r="BP996869" s="90"/>
    </row>
    <row r="996870" spans="68:68" customFormat="1">
      <c r="BP996870" s="90"/>
    </row>
    <row r="996871" spans="68:68" customFormat="1">
      <c r="BP996871" s="90"/>
    </row>
    <row r="996872" spans="68:68" customFormat="1">
      <c r="BP996872" s="90"/>
    </row>
    <row r="996873" spans="68:68" customFormat="1">
      <c r="BP996873" s="90"/>
    </row>
    <row r="996874" spans="68:68" customFormat="1">
      <c r="BP996874" s="90"/>
    </row>
    <row r="996875" spans="68:68" customFormat="1">
      <c r="BP996875" s="90"/>
    </row>
    <row r="996876" spans="68:68" customFormat="1">
      <c r="BP996876" s="90"/>
    </row>
    <row r="996877" spans="68:68" customFormat="1">
      <c r="BP996877" s="90"/>
    </row>
    <row r="996878" spans="68:68" customFormat="1">
      <c r="BP996878" s="90"/>
    </row>
    <row r="996879" spans="68:68" customFormat="1">
      <c r="BP996879" s="90"/>
    </row>
    <row r="996880" spans="68:68" customFormat="1">
      <c r="BP996880" s="90"/>
    </row>
    <row r="996881" spans="68:68" customFormat="1">
      <c r="BP996881" s="90"/>
    </row>
    <row r="996882" spans="68:68" customFormat="1">
      <c r="BP996882" s="90"/>
    </row>
    <row r="996883" spans="68:68" customFormat="1">
      <c r="BP996883" s="90"/>
    </row>
    <row r="996884" spans="68:68" customFormat="1">
      <c r="BP996884" s="90"/>
    </row>
    <row r="996885" spans="68:68" customFormat="1">
      <c r="BP996885" s="90"/>
    </row>
    <row r="996886" spans="68:68" customFormat="1">
      <c r="BP996886" s="90"/>
    </row>
    <row r="996887" spans="68:68" customFormat="1">
      <c r="BP996887" s="90"/>
    </row>
    <row r="996888" spans="68:68" customFormat="1">
      <c r="BP996888" s="90"/>
    </row>
    <row r="996889" spans="68:68" customFormat="1">
      <c r="BP996889" s="90"/>
    </row>
    <row r="996890" spans="68:68" customFormat="1">
      <c r="BP996890" s="90"/>
    </row>
    <row r="996891" spans="68:68" customFormat="1">
      <c r="BP996891" s="90"/>
    </row>
    <row r="996892" spans="68:68" customFormat="1">
      <c r="BP996892" s="90"/>
    </row>
    <row r="996893" spans="68:68" customFormat="1">
      <c r="BP996893" s="90"/>
    </row>
    <row r="996894" spans="68:68" customFormat="1">
      <c r="BP996894" s="90"/>
    </row>
    <row r="996895" spans="68:68" customFormat="1">
      <c r="BP996895" s="90"/>
    </row>
    <row r="996896" spans="68:68" customFormat="1">
      <c r="BP996896" s="90"/>
    </row>
    <row r="996897" spans="68:68" customFormat="1">
      <c r="BP996897" s="90"/>
    </row>
    <row r="996898" spans="68:68" customFormat="1">
      <c r="BP996898" s="90"/>
    </row>
    <row r="996899" spans="68:68" customFormat="1">
      <c r="BP996899" s="90"/>
    </row>
    <row r="996900" spans="68:68" customFormat="1">
      <c r="BP996900" s="90"/>
    </row>
    <row r="996901" spans="68:68" customFormat="1">
      <c r="BP996901" s="90"/>
    </row>
    <row r="996902" spans="68:68" customFormat="1">
      <c r="BP996902" s="90"/>
    </row>
    <row r="996903" spans="68:68" customFormat="1">
      <c r="BP996903" s="90"/>
    </row>
    <row r="996904" spans="68:68" customFormat="1">
      <c r="BP996904" s="90"/>
    </row>
    <row r="996905" spans="68:68" customFormat="1">
      <c r="BP996905" s="90"/>
    </row>
    <row r="996906" spans="68:68" customFormat="1">
      <c r="BP996906" s="90"/>
    </row>
    <row r="996907" spans="68:68" customFormat="1">
      <c r="BP996907" s="90"/>
    </row>
    <row r="996908" spans="68:68" customFormat="1">
      <c r="BP996908" s="90"/>
    </row>
    <row r="996909" spans="68:68" customFormat="1">
      <c r="BP996909" s="90"/>
    </row>
    <row r="996910" spans="68:68" customFormat="1">
      <c r="BP996910" s="90"/>
    </row>
    <row r="996911" spans="68:68" customFormat="1">
      <c r="BP996911" s="90"/>
    </row>
    <row r="996912" spans="68:68" customFormat="1">
      <c r="BP996912" s="90"/>
    </row>
    <row r="996913" spans="68:68" customFormat="1">
      <c r="BP996913" s="90"/>
    </row>
    <row r="996914" spans="68:68" customFormat="1">
      <c r="BP996914" s="90"/>
    </row>
    <row r="996915" spans="68:68" customFormat="1">
      <c r="BP996915" s="90"/>
    </row>
    <row r="996916" spans="68:68" customFormat="1">
      <c r="BP996916" s="90"/>
    </row>
    <row r="996917" spans="68:68" customFormat="1">
      <c r="BP996917" s="90"/>
    </row>
    <row r="996918" spans="68:68" customFormat="1">
      <c r="BP996918" s="90"/>
    </row>
    <row r="996919" spans="68:68" customFormat="1">
      <c r="BP996919" s="90"/>
    </row>
    <row r="996920" spans="68:68" customFormat="1">
      <c r="BP996920" s="90"/>
    </row>
    <row r="996921" spans="68:68" customFormat="1">
      <c r="BP996921" s="90"/>
    </row>
    <row r="996922" spans="68:68" customFormat="1">
      <c r="BP996922" s="90"/>
    </row>
    <row r="996923" spans="68:68" customFormat="1">
      <c r="BP996923" s="90"/>
    </row>
    <row r="996924" spans="68:68" customFormat="1">
      <c r="BP996924" s="90"/>
    </row>
    <row r="996925" spans="68:68" customFormat="1">
      <c r="BP996925" s="90"/>
    </row>
    <row r="996926" spans="68:68" customFormat="1">
      <c r="BP996926" s="90"/>
    </row>
    <row r="996927" spans="68:68" customFormat="1">
      <c r="BP996927" s="90"/>
    </row>
    <row r="996928" spans="68:68" customFormat="1">
      <c r="BP996928" s="90"/>
    </row>
    <row r="996929" spans="68:68" customFormat="1">
      <c r="BP996929" s="90"/>
    </row>
    <row r="996930" spans="68:68" customFormat="1">
      <c r="BP996930" s="90"/>
    </row>
    <row r="996931" spans="68:68" customFormat="1">
      <c r="BP996931" s="90"/>
    </row>
    <row r="996932" spans="68:68" customFormat="1">
      <c r="BP996932" s="90"/>
    </row>
    <row r="996933" spans="68:68" customFormat="1">
      <c r="BP996933" s="90"/>
    </row>
    <row r="996934" spans="68:68" customFormat="1">
      <c r="BP996934" s="90"/>
    </row>
    <row r="996935" spans="68:68" customFormat="1">
      <c r="BP996935" s="90"/>
    </row>
    <row r="996936" spans="68:68" customFormat="1">
      <c r="BP996936" s="90"/>
    </row>
    <row r="996937" spans="68:68" customFormat="1">
      <c r="BP996937" s="90"/>
    </row>
    <row r="996938" spans="68:68" customFormat="1">
      <c r="BP996938" s="90"/>
    </row>
    <row r="996939" spans="68:68" customFormat="1">
      <c r="BP996939" s="90"/>
    </row>
    <row r="996940" spans="68:68" customFormat="1">
      <c r="BP996940" s="90"/>
    </row>
    <row r="996941" spans="68:68" customFormat="1">
      <c r="BP996941" s="90"/>
    </row>
    <row r="996942" spans="68:68" customFormat="1">
      <c r="BP996942" s="90"/>
    </row>
    <row r="996943" spans="68:68" customFormat="1">
      <c r="BP996943" s="90"/>
    </row>
    <row r="996944" spans="68:68" customFormat="1">
      <c r="BP996944" s="90"/>
    </row>
    <row r="996945" spans="68:68" customFormat="1">
      <c r="BP996945" s="90"/>
    </row>
    <row r="996946" spans="68:68" customFormat="1">
      <c r="BP996946" s="90"/>
    </row>
    <row r="996947" spans="68:68" customFormat="1">
      <c r="BP996947" s="90"/>
    </row>
    <row r="996948" spans="68:68" customFormat="1">
      <c r="BP996948" s="90"/>
    </row>
    <row r="996949" spans="68:68" customFormat="1">
      <c r="BP996949" s="90"/>
    </row>
    <row r="996950" spans="68:68" customFormat="1">
      <c r="BP996950" s="90"/>
    </row>
    <row r="996951" spans="68:68" customFormat="1">
      <c r="BP996951" s="90"/>
    </row>
    <row r="996952" spans="68:68" customFormat="1">
      <c r="BP996952" s="90"/>
    </row>
    <row r="996953" spans="68:68" customFormat="1">
      <c r="BP996953" s="90"/>
    </row>
    <row r="996954" spans="68:68" customFormat="1">
      <c r="BP996954" s="90"/>
    </row>
    <row r="996955" spans="68:68" customFormat="1">
      <c r="BP996955" s="90"/>
    </row>
    <row r="996956" spans="68:68" customFormat="1">
      <c r="BP996956" s="90"/>
    </row>
    <row r="996957" spans="68:68" customFormat="1">
      <c r="BP996957" s="90"/>
    </row>
    <row r="996958" spans="68:68" customFormat="1">
      <c r="BP996958" s="90"/>
    </row>
    <row r="996959" spans="68:68" customFormat="1">
      <c r="BP996959" s="90"/>
    </row>
    <row r="996960" spans="68:68" customFormat="1">
      <c r="BP996960" s="90"/>
    </row>
    <row r="996961" spans="68:68" customFormat="1">
      <c r="BP996961" s="90"/>
    </row>
    <row r="996962" spans="68:68" customFormat="1">
      <c r="BP996962" s="90"/>
    </row>
    <row r="996963" spans="68:68" customFormat="1">
      <c r="BP996963" s="90"/>
    </row>
    <row r="996964" spans="68:68" customFormat="1">
      <c r="BP996964" s="90"/>
    </row>
    <row r="996965" spans="68:68" customFormat="1">
      <c r="BP996965" s="90"/>
    </row>
    <row r="996966" spans="68:68" customFormat="1">
      <c r="BP996966" s="90"/>
    </row>
    <row r="996967" spans="68:68" customFormat="1">
      <c r="BP996967" s="90"/>
    </row>
    <row r="996968" spans="68:68" customFormat="1">
      <c r="BP996968" s="90"/>
    </row>
    <row r="996969" spans="68:68" customFormat="1">
      <c r="BP996969" s="90"/>
    </row>
    <row r="996970" spans="68:68" customFormat="1">
      <c r="BP996970" s="90"/>
    </row>
    <row r="996971" spans="68:68" customFormat="1">
      <c r="BP996971" s="90"/>
    </row>
    <row r="996972" spans="68:68" customFormat="1">
      <c r="BP996972" s="90"/>
    </row>
    <row r="996973" spans="68:68" customFormat="1">
      <c r="BP996973" s="90"/>
    </row>
    <row r="996974" spans="68:68" customFormat="1">
      <c r="BP996974" s="90"/>
    </row>
    <row r="996975" spans="68:68" customFormat="1">
      <c r="BP996975" s="90"/>
    </row>
    <row r="996976" spans="68:68" customFormat="1">
      <c r="BP996976" s="90"/>
    </row>
    <row r="996977" spans="68:68" customFormat="1">
      <c r="BP996977" s="90"/>
    </row>
    <row r="996978" spans="68:68" customFormat="1">
      <c r="BP996978" s="90"/>
    </row>
    <row r="996979" spans="68:68" customFormat="1">
      <c r="BP996979" s="90"/>
    </row>
    <row r="996980" spans="68:68" customFormat="1">
      <c r="BP996980" s="90"/>
    </row>
    <row r="996981" spans="68:68" customFormat="1">
      <c r="BP996981" s="90"/>
    </row>
    <row r="996982" spans="68:68" customFormat="1">
      <c r="BP996982" s="90"/>
    </row>
    <row r="996983" spans="68:68" customFormat="1">
      <c r="BP996983" s="90"/>
    </row>
    <row r="996984" spans="68:68" customFormat="1">
      <c r="BP996984" s="90"/>
    </row>
    <row r="996985" spans="68:68" customFormat="1">
      <c r="BP996985" s="90"/>
    </row>
    <row r="996986" spans="68:68" customFormat="1">
      <c r="BP996986" s="90"/>
    </row>
    <row r="996987" spans="68:68" customFormat="1">
      <c r="BP996987" s="90"/>
    </row>
    <row r="996988" spans="68:68" customFormat="1">
      <c r="BP996988" s="90"/>
    </row>
    <row r="996989" spans="68:68" customFormat="1">
      <c r="BP996989" s="90"/>
    </row>
    <row r="996990" spans="68:68" customFormat="1">
      <c r="BP996990" s="90"/>
    </row>
    <row r="996991" spans="68:68" customFormat="1">
      <c r="BP996991" s="90"/>
    </row>
    <row r="996992" spans="68:68" customFormat="1">
      <c r="BP996992" s="90"/>
    </row>
    <row r="996993" spans="68:68" customFormat="1">
      <c r="BP996993" s="90"/>
    </row>
    <row r="996994" spans="68:68" customFormat="1">
      <c r="BP996994" s="90"/>
    </row>
    <row r="996995" spans="68:68" customFormat="1">
      <c r="BP996995" s="90"/>
    </row>
    <row r="996996" spans="68:68" customFormat="1">
      <c r="BP996996" s="90"/>
    </row>
    <row r="996997" spans="68:68" customFormat="1">
      <c r="BP996997" s="90"/>
    </row>
    <row r="996998" spans="68:68" customFormat="1">
      <c r="BP996998" s="90"/>
    </row>
    <row r="996999" spans="68:68" customFormat="1">
      <c r="BP996999" s="90"/>
    </row>
    <row r="997000" spans="68:68" customFormat="1">
      <c r="BP997000" s="90"/>
    </row>
    <row r="997001" spans="68:68" customFormat="1">
      <c r="BP997001" s="90"/>
    </row>
    <row r="997002" spans="68:68" customFormat="1">
      <c r="BP997002" s="90"/>
    </row>
    <row r="997003" spans="68:68" customFormat="1">
      <c r="BP997003" s="90"/>
    </row>
    <row r="997004" spans="68:68" customFormat="1">
      <c r="BP997004" s="90"/>
    </row>
    <row r="997005" spans="68:68" customFormat="1">
      <c r="BP997005" s="90"/>
    </row>
    <row r="997006" spans="68:68" customFormat="1">
      <c r="BP997006" s="90"/>
    </row>
    <row r="997007" spans="68:68" customFormat="1">
      <c r="BP997007" s="90"/>
    </row>
    <row r="997008" spans="68:68" customFormat="1">
      <c r="BP997008" s="90"/>
    </row>
    <row r="997009" spans="68:68" customFormat="1">
      <c r="BP997009" s="90"/>
    </row>
    <row r="997010" spans="68:68" customFormat="1">
      <c r="BP997010" s="90"/>
    </row>
    <row r="997011" spans="68:68" customFormat="1">
      <c r="BP997011" s="90"/>
    </row>
    <row r="997012" spans="68:68" customFormat="1">
      <c r="BP997012" s="90"/>
    </row>
    <row r="997013" spans="68:68" customFormat="1">
      <c r="BP997013" s="90"/>
    </row>
    <row r="997014" spans="68:68" customFormat="1">
      <c r="BP997014" s="90"/>
    </row>
    <row r="997015" spans="68:68" customFormat="1">
      <c r="BP997015" s="90"/>
    </row>
    <row r="997016" spans="68:68" customFormat="1">
      <c r="BP997016" s="90"/>
    </row>
    <row r="997017" spans="68:68" customFormat="1">
      <c r="BP997017" s="90"/>
    </row>
    <row r="997018" spans="68:68" customFormat="1">
      <c r="BP997018" s="90"/>
    </row>
    <row r="997019" spans="68:68" customFormat="1">
      <c r="BP997019" s="90"/>
    </row>
    <row r="997020" spans="68:68" customFormat="1">
      <c r="BP997020" s="90"/>
    </row>
    <row r="997021" spans="68:68" customFormat="1">
      <c r="BP997021" s="90"/>
    </row>
    <row r="997022" spans="68:68" customFormat="1">
      <c r="BP997022" s="90"/>
    </row>
    <row r="997023" spans="68:68" customFormat="1">
      <c r="BP997023" s="90"/>
    </row>
    <row r="997024" spans="68:68" customFormat="1">
      <c r="BP997024" s="90"/>
    </row>
    <row r="997025" spans="68:68" customFormat="1">
      <c r="BP997025" s="90"/>
    </row>
    <row r="997026" spans="68:68" customFormat="1">
      <c r="BP997026" s="90"/>
    </row>
    <row r="997027" spans="68:68" customFormat="1">
      <c r="BP997027" s="90"/>
    </row>
    <row r="997028" spans="68:68" customFormat="1">
      <c r="BP997028" s="90"/>
    </row>
    <row r="997029" spans="68:68" customFormat="1">
      <c r="BP997029" s="90"/>
    </row>
    <row r="997030" spans="68:68" customFormat="1">
      <c r="BP997030" s="90"/>
    </row>
    <row r="997031" spans="68:68" customFormat="1">
      <c r="BP997031" s="90"/>
    </row>
    <row r="997032" spans="68:68" customFormat="1">
      <c r="BP997032" s="90"/>
    </row>
    <row r="997033" spans="68:68" customFormat="1">
      <c r="BP997033" s="90"/>
    </row>
    <row r="997034" spans="68:68" customFormat="1">
      <c r="BP997034" s="90"/>
    </row>
    <row r="997035" spans="68:68" customFormat="1">
      <c r="BP997035" s="90"/>
    </row>
    <row r="997036" spans="68:68" customFormat="1">
      <c r="BP997036" s="90"/>
    </row>
    <row r="997037" spans="68:68" customFormat="1">
      <c r="BP997037" s="90"/>
    </row>
    <row r="997038" spans="68:68" customFormat="1">
      <c r="BP997038" s="90"/>
    </row>
    <row r="997039" spans="68:68" customFormat="1">
      <c r="BP997039" s="90"/>
    </row>
    <row r="997040" spans="68:68" customFormat="1">
      <c r="BP997040" s="90"/>
    </row>
    <row r="997041" spans="68:68" customFormat="1">
      <c r="BP997041" s="90"/>
    </row>
    <row r="997042" spans="68:68" customFormat="1">
      <c r="BP997042" s="90"/>
    </row>
    <row r="997043" spans="68:68" customFormat="1">
      <c r="BP997043" s="90"/>
    </row>
    <row r="997044" spans="68:68" customFormat="1">
      <c r="BP997044" s="90"/>
    </row>
    <row r="997045" spans="68:68" customFormat="1">
      <c r="BP997045" s="90"/>
    </row>
    <row r="997046" spans="68:68" customFormat="1">
      <c r="BP997046" s="90"/>
    </row>
    <row r="997047" spans="68:68" customFormat="1">
      <c r="BP997047" s="90"/>
    </row>
    <row r="997048" spans="68:68" customFormat="1">
      <c r="BP997048" s="90"/>
    </row>
    <row r="997049" spans="68:68" customFormat="1">
      <c r="BP997049" s="90"/>
    </row>
    <row r="997050" spans="68:68" customFormat="1">
      <c r="BP997050" s="90"/>
    </row>
    <row r="997051" spans="68:68" customFormat="1">
      <c r="BP997051" s="90"/>
    </row>
    <row r="997052" spans="68:68" customFormat="1">
      <c r="BP997052" s="90"/>
    </row>
    <row r="997053" spans="68:68" customFormat="1">
      <c r="BP997053" s="90"/>
    </row>
    <row r="997054" spans="68:68" customFormat="1">
      <c r="BP997054" s="90"/>
    </row>
    <row r="997055" spans="68:68" customFormat="1">
      <c r="BP997055" s="90"/>
    </row>
    <row r="997056" spans="68:68" customFormat="1">
      <c r="BP997056" s="90"/>
    </row>
    <row r="997057" spans="68:68" customFormat="1">
      <c r="BP997057" s="90"/>
    </row>
    <row r="997058" spans="68:68" customFormat="1">
      <c r="BP997058" s="90"/>
    </row>
    <row r="997059" spans="68:68" customFormat="1">
      <c r="BP997059" s="90"/>
    </row>
    <row r="997060" spans="68:68" customFormat="1">
      <c r="BP997060" s="90"/>
    </row>
    <row r="997061" spans="68:68" customFormat="1">
      <c r="BP997061" s="90"/>
    </row>
    <row r="997062" spans="68:68" customFormat="1">
      <c r="BP997062" s="90"/>
    </row>
    <row r="997063" spans="68:68" customFormat="1">
      <c r="BP997063" s="90"/>
    </row>
    <row r="997064" spans="68:68" customFormat="1">
      <c r="BP997064" s="90"/>
    </row>
    <row r="997065" spans="68:68" customFormat="1">
      <c r="BP997065" s="90"/>
    </row>
    <row r="997066" spans="68:68" customFormat="1">
      <c r="BP997066" s="90"/>
    </row>
    <row r="997067" spans="68:68" customFormat="1">
      <c r="BP997067" s="90"/>
    </row>
    <row r="997068" spans="68:68" customFormat="1">
      <c r="BP997068" s="90"/>
    </row>
    <row r="997069" spans="68:68" customFormat="1">
      <c r="BP997069" s="90"/>
    </row>
    <row r="997070" spans="68:68" customFormat="1">
      <c r="BP997070" s="90"/>
    </row>
    <row r="997071" spans="68:68" customFormat="1">
      <c r="BP997071" s="90"/>
    </row>
    <row r="997072" spans="68:68" customFormat="1">
      <c r="BP997072" s="90"/>
    </row>
    <row r="997073" spans="68:68" customFormat="1">
      <c r="BP997073" s="90"/>
    </row>
    <row r="997074" spans="68:68" customFormat="1">
      <c r="BP997074" s="90"/>
    </row>
    <row r="997075" spans="68:68" customFormat="1">
      <c r="BP997075" s="90"/>
    </row>
    <row r="997076" spans="68:68" customFormat="1">
      <c r="BP997076" s="90"/>
    </row>
    <row r="997077" spans="68:68" customFormat="1">
      <c r="BP997077" s="90"/>
    </row>
    <row r="997078" spans="68:68" customFormat="1">
      <c r="BP997078" s="90"/>
    </row>
    <row r="997079" spans="68:68" customFormat="1">
      <c r="BP997079" s="90"/>
    </row>
    <row r="997080" spans="68:68" customFormat="1">
      <c r="BP997080" s="90"/>
    </row>
    <row r="997081" spans="68:68" customFormat="1">
      <c r="BP997081" s="90"/>
    </row>
    <row r="997082" spans="68:68" customFormat="1">
      <c r="BP997082" s="90"/>
    </row>
    <row r="997083" spans="68:68" customFormat="1">
      <c r="BP997083" s="90"/>
    </row>
    <row r="997084" spans="68:68" customFormat="1">
      <c r="BP997084" s="90"/>
    </row>
    <row r="997085" spans="68:68" customFormat="1">
      <c r="BP997085" s="90"/>
    </row>
    <row r="997086" spans="68:68" customFormat="1">
      <c r="BP997086" s="90"/>
    </row>
    <row r="997087" spans="68:68" customFormat="1">
      <c r="BP997087" s="90"/>
    </row>
    <row r="997088" spans="68:68" customFormat="1">
      <c r="BP997088" s="90"/>
    </row>
    <row r="997089" spans="68:68" customFormat="1">
      <c r="BP997089" s="90"/>
    </row>
    <row r="997090" spans="68:68" customFormat="1">
      <c r="BP997090" s="90"/>
    </row>
    <row r="997091" spans="68:68" customFormat="1">
      <c r="BP997091" s="90"/>
    </row>
    <row r="997092" spans="68:68" customFormat="1">
      <c r="BP997092" s="90"/>
    </row>
    <row r="997093" spans="68:68" customFormat="1">
      <c r="BP997093" s="90"/>
    </row>
    <row r="997094" spans="68:68" customFormat="1">
      <c r="BP997094" s="90"/>
    </row>
    <row r="997095" spans="68:68" customFormat="1">
      <c r="BP997095" s="90"/>
    </row>
    <row r="997096" spans="68:68" customFormat="1">
      <c r="BP997096" s="90"/>
    </row>
    <row r="997097" spans="68:68" customFormat="1">
      <c r="BP997097" s="90"/>
    </row>
    <row r="997098" spans="68:68" customFormat="1">
      <c r="BP997098" s="90"/>
    </row>
    <row r="997099" spans="68:68" customFormat="1">
      <c r="BP997099" s="90"/>
    </row>
    <row r="997100" spans="68:68" customFormat="1">
      <c r="BP997100" s="90"/>
    </row>
    <row r="997101" spans="68:68" customFormat="1">
      <c r="BP997101" s="90"/>
    </row>
    <row r="997102" spans="68:68" customFormat="1">
      <c r="BP997102" s="90"/>
    </row>
    <row r="997103" spans="68:68" customFormat="1">
      <c r="BP997103" s="90"/>
    </row>
    <row r="997104" spans="68:68" customFormat="1">
      <c r="BP997104" s="90"/>
    </row>
    <row r="997105" spans="68:68" customFormat="1">
      <c r="BP997105" s="90"/>
    </row>
    <row r="997106" spans="68:68" customFormat="1">
      <c r="BP997106" s="90"/>
    </row>
    <row r="997107" spans="68:68" customFormat="1">
      <c r="BP997107" s="90"/>
    </row>
    <row r="997108" spans="68:68" customFormat="1">
      <c r="BP997108" s="90"/>
    </row>
    <row r="997109" spans="68:68" customFormat="1">
      <c r="BP997109" s="90"/>
    </row>
    <row r="997110" spans="68:68" customFormat="1">
      <c r="BP997110" s="90"/>
    </row>
    <row r="997111" spans="68:68" customFormat="1">
      <c r="BP997111" s="90"/>
    </row>
    <row r="997112" spans="68:68" customFormat="1">
      <c r="BP997112" s="90"/>
    </row>
    <row r="997113" spans="68:68" customFormat="1">
      <c r="BP997113" s="90"/>
    </row>
    <row r="997114" spans="68:68" customFormat="1">
      <c r="BP997114" s="90"/>
    </row>
    <row r="997115" spans="68:68" customFormat="1">
      <c r="BP997115" s="90"/>
    </row>
    <row r="997116" spans="68:68" customFormat="1">
      <c r="BP997116" s="90"/>
    </row>
    <row r="997117" spans="68:68" customFormat="1">
      <c r="BP997117" s="90"/>
    </row>
    <row r="997118" spans="68:68" customFormat="1">
      <c r="BP997118" s="90"/>
    </row>
    <row r="997119" spans="68:68" customFormat="1">
      <c r="BP997119" s="90"/>
    </row>
    <row r="997120" spans="68:68" customFormat="1">
      <c r="BP997120" s="90"/>
    </row>
    <row r="997121" spans="68:68" customFormat="1">
      <c r="BP997121" s="90"/>
    </row>
    <row r="997122" spans="68:68" customFormat="1">
      <c r="BP997122" s="90"/>
    </row>
    <row r="997123" spans="68:68" customFormat="1">
      <c r="BP997123" s="90"/>
    </row>
    <row r="997124" spans="68:68" customFormat="1">
      <c r="BP997124" s="90"/>
    </row>
    <row r="997125" spans="68:68" customFormat="1">
      <c r="BP997125" s="90"/>
    </row>
    <row r="997126" spans="68:68" customFormat="1">
      <c r="BP997126" s="90"/>
    </row>
    <row r="997127" spans="68:68" customFormat="1">
      <c r="BP997127" s="90"/>
    </row>
    <row r="997128" spans="68:68" customFormat="1">
      <c r="BP997128" s="90"/>
    </row>
    <row r="997129" spans="68:68" customFormat="1">
      <c r="BP997129" s="90"/>
    </row>
    <row r="997130" spans="68:68" customFormat="1">
      <c r="BP997130" s="90"/>
    </row>
    <row r="997131" spans="68:68" customFormat="1">
      <c r="BP997131" s="90"/>
    </row>
    <row r="997132" spans="68:68" customFormat="1">
      <c r="BP997132" s="90"/>
    </row>
    <row r="997133" spans="68:68" customFormat="1">
      <c r="BP997133" s="90"/>
    </row>
    <row r="997134" spans="68:68" customFormat="1">
      <c r="BP997134" s="90"/>
    </row>
    <row r="997135" spans="68:68" customFormat="1">
      <c r="BP997135" s="90"/>
    </row>
    <row r="997136" spans="68:68" customFormat="1">
      <c r="BP997136" s="90"/>
    </row>
    <row r="997137" spans="68:68" customFormat="1">
      <c r="BP997137" s="90"/>
    </row>
    <row r="997138" spans="68:68" customFormat="1">
      <c r="BP997138" s="90"/>
    </row>
    <row r="997139" spans="68:68" customFormat="1">
      <c r="BP997139" s="90"/>
    </row>
    <row r="997140" spans="68:68" customFormat="1">
      <c r="BP997140" s="90"/>
    </row>
    <row r="997141" spans="68:68" customFormat="1">
      <c r="BP997141" s="90"/>
    </row>
    <row r="997142" spans="68:68" customFormat="1">
      <c r="BP997142" s="90"/>
    </row>
    <row r="997143" spans="68:68" customFormat="1">
      <c r="BP997143" s="90"/>
    </row>
    <row r="997144" spans="68:68" customFormat="1">
      <c r="BP997144" s="90"/>
    </row>
    <row r="997145" spans="68:68" customFormat="1">
      <c r="BP997145" s="90"/>
    </row>
    <row r="997146" spans="68:68" customFormat="1">
      <c r="BP997146" s="90"/>
    </row>
    <row r="997147" spans="68:68" customFormat="1">
      <c r="BP997147" s="90"/>
    </row>
    <row r="997148" spans="68:68" customFormat="1">
      <c r="BP997148" s="90"/>
    </row>
    <row r="997149" spans="68:68" customFormat="1">
      <c r="BP997149" s="90"/>
    </row>
    <row r="997150" spans="68:68" customFormat="1">
      <c r="BP997150" s="90"/>
    </row>
    <row r="997151" spans="68:68" customFormat="1">
      <c r="BP997151" s="90"/>
    </row>
    <row r="997152" spans="68:68" customFormat="1">
      <c r="BP997152" s="90"/>
    </row>
    <row r="997153" spans="68:68" customFormat="1">
      <c r="BP997153" s="90"/>
    </row>
    <row r="997154" spans="68:68" customFormat="1">
      <c r="BP997154" s="90"/>
    </row>
    <row r="997155" spans="68:68" customFormat="1">
      <c r="BP997155" s="90"/>
    </row>
    <row r="997156" spans="68:68" customFormat="1">
      <c r="BP997156" s="90"/>
    </row>
    <row r="997157" spans="68:68" customFormat="1">
      <c r="BP997157" s="90"/>
    </row>
    <row r="997158" spans="68:68" customFormat="1">
      <c r="BP997158" s="90"/>
    </row>
    <row r="997159" spans="68:68" customFormat="1">
      <c r="BP997159" s="90"/>
    </row>
    <row r="997160" spans="68:68" customFormat="1">
      <c r="BP997160" s="90"/>
    </row>
    <row r="997161" spans="68:68" customFormat="1">
      <c r="BP997161" s="90"/>
    </row>
    <row r="997162" spans="68:68" customFormat="1">
      <c r="BP997162" s="90"/>
    </row>
    <row r="997163" spans="68:68" customFormat="1">
      <c r="BP997163" s="90"/>
    </row>
    <row r="997164" spans="68:68" customFormat="1">
      <c r="BP997164" s="90"/>
    </row>
    <row r="997165" spans="68:68" customFormat="1">
      <c r="BP997165" s="90"/>
    </row>
    <row r="997166" spans="68:68" customFormat="1">
      <c r="BP997166" s="90"/>
    </row>
    <row r="997167" spans="68:68" customFormat="1">
      <c r="BP997167" s="90"/>
    </row>
    <row r="997168" spans="68:68" customFormat="1">
      <c r="BP997168" s="90"/>
    </row>
    <row r="997169" spans="68:68" customFormat="1">
      <c r="BP997169" s="90"/>
    </row>
    <row r="997170" spans="68:68" customFormat="1">
      <c r="BP997170" s="90"/>
    </row>
    <row r="997171" spans="68:68" customFormat="1">
      <c r="BP997171" s="90"/>
    </row>
    <row r="997172" spans="68:68" customFormat="1">
      <c r="BP997172" s="90"/>
    </row>
    <row r="997173" spans="68:68" customFormat="1">
      <c r="BP997173" s="90"/>
    </row>
    <row r="997174" spans="68:68" customFormat="1">
      <c r="BP997174" s="90"/>
    </row>
    <row r="997175" spans="68:68" customFormat="1">
      <c r="BP997175" s="90"/>
    </row>
    <row r="997176" spans="68:68" customFormat="1">
      <c r="BP997176" s="90"/>
    </row>
    <row r="997177" spans="68:68" customFormat="1">
      <c r="BP997177" s="90"/>
    </row>
    <row r="997178" spans="68:68" customFormat="1">
      <c r="BP997178" s="90"/>
    </row>
    <row r="997179" spans="68:68" customFormat="1">
      <c r="BP997179" s="90"/>
    </row>
    <row r="997180" spans="68:68" customFormat="1">
      <c r="BP997180" s="90"/>
    </row>
    <row r="997181" spans="68:68" customFormat="1">
      <c r="BP997181" s="90"/>
    </row>
    <row r="997182" spans="68:68" customFormat="1">
      <c r="BP997182" s="90"/>
    </row>
    <row r="997183" spans="68:68" customFormat="1">
      <c r="BP997183" s="90"/>
    </row>
    <row r="997184" spans="68:68" customFormat="1">
      <c r="BP997184" s="90"/>
    </row>
    <row r="997185" spans="68:68" customFormat="1">
      <c r="BP997185" s="90"/>
    </row>
    <row r="997186" spans="68:68" customFormat="1">
      <c r="BP997186" s="90"/>
    </row>
    <row r="997187" spans="68:68" customFormat="1">
      <c r="BP997187" s="90"/>
    </row>
    <row r="997188" spans="68:68" customFormat="1">
      <c r="BP997188" s="90"/>
    </row>
    <row r="997189" spans="68:68" customFormat="1">
      <c r="BP997189" s="90"/>
    </row>
    <row r="997190" spans="68:68" customFormat="1">
      <c r="BP997190" s="90"/>
    </row>
    <row r="997191" spans="68:68" customFormat="1">
      <c r="BP997191" s="90"/>
    </row>
    <row r="997192" spans="68:68" customFormat="1">
      <c r="BP997192" s="90"/>
    </row>
    <row r="997193" spans="68:68" customFormat="1">
      <c r="BP997193" s="90"/>
    </row>
    <row r="997194" spans="68:68" customFormat="1">
      <c r="BP997194" s="90"/>
    </row>
    <row r="997195" spans="68:68" customFormat="1">
      <c r="BP997195" s="90"/>
    </row>
    <row r="997196" spans="68:68" customFormat="1">
      <c r="BP997196" s="90"/>
    </row>
    <row r="997197" spans="68:68" customFormat="1">
      <c r="BP997197" s="90"/>
    </row>
    <row r="997198" spans="68:68" customFormat="1">
      <c r="BP997198" s="90"/>
    </row>
    <row r="997199" spans="68:68" customFormat="1">
      <c r="BP997199" s="90"/>
    </row>
    <row r="997200" spans="68:68" customFormat="1">
      <c r="BP997200" s="90"/>
    </row>
    <row r="997201" spans="68:68" customFormat="1">
      <c r="BP997201" s="90"/>
    </row>
    <row r="997202" spans="68:68" customFormat="1">
      <c r="BP997202" s="90"/>
    </row>
    <row r="997203" spans="68:68" customFormat="1">
      <c r="BP997203" s="90"/>
    </row>
    <row r="997204" spans="68:68" customFormat="1">
      <c r="BP997204" s="90"/>
    </row>
    <row r="997205" spans="68:68" customFormat="1">
      <c r="BP997205" s="90"/>
    </row>
    <row r="997206" spans="68:68" customFormat="1">
      <c r="BP997206" s="90"/>
    </row>
    <row r="997207" spans="68:68" customFormat="1">
      <c r="BP997207" s="90"/>
    </row>
    <row r="997208" spans="68:68" customFormat="1">
      <c r="BP997208" s="90"/>
    </row>
    <row r="997209" spans="68:68" customFormat="1">
      <c r="BP997209" s="90"/>
    </row>
    <row r="997210" spans="68:68" customFormat="1">
      <c r="BP997210" s="90"/>
    </row>
    <row r="997211" spans="68:68" customFormat="1">
      <c r="BP997211" s="90"/>
    </row>
    <row r="997212" spans="68:68" customFormat="1">
      <c r="BP997212" s="90"/>
    </row>
    <row r="997213" spans="68:68" customFormat="1">
      <c r="BP997213" s="90"/>
    </row>
    <row r="997214" spans="68:68" customFormat="1">
      <c r="BP997214" s="90"/>
    </row>
    <row r="997215" spans="68:68" customFormat="1">
      <c r="BP997215" s="90"/>
    </row>
    <row r="997216" spans="68:68" customFormat="1">
      <c r="BP997216" s="90"/>
    </row>
    <row r="997217" spans="68:68" customFormat="1">
      <c r="BP997217" s="90"/>
    </row>
    <row r="997218" spans="68:68" customFormat="1">
      <c r="BP997218" s="90"/>
    </row>
    <row r="997219" spans="68:68" customFormat="1">
      <c r="BP997219" s="90"/>
    </row>
    <row r="997220" spans="68:68" customFormat="1">
      <c r="BP997220" s="90"/>
    </row>
    <row r="997221" spans="68:68" customFormat="1">
      <c r="BP997221" s="90"/>
    </row>
    <row r="997222" spans="68:68" customFormat="1">
      <c r="BP997222" s="90"/>
    </row>
    <row r="997223" spans="68:68" customFormat="1">
      <c r="BP997223" s="90"/>
    </row>
    <row r="997224" spans="68:68" customFormat="1">
      <c r="BP997224" s="90"/>
    </row>
    <row r="997225" spans="68:68" customFormat="1">
      <c r="BP997225" s="90"/>
    </row>
    <row r="997226" spans="68:68" customFormat="1">
      <c r="BP997226" s="90"/>
    </row>
    <row r="997227" spans="68:68" customFormat="1">
      <c r="BP997227" s="90"/>
    </row>
    <row r="997228" spans="68:68" customFormat="1">
      <c r="BP997228" s="90"/>
    </row>
    <row r="997229" spans="68:68" customFormat="1">
      <c r="BP997229" s="90"/>
    </row>
    <row r="997230" spans="68:68" customFormat="1">
      <c r="BP997230" s="90"/>
    </row>
    <row r="997231" spans="68:68" customFormat="1">
      <c r="BP997231" s="90"/>
    </row>
    <row r="997232" spans="68:68" customFormat="1">
      <c r="BP997232" s="90"/>
    </row>
    <row r="997233" spans="68:68" customFormat="1">
      <c r="BP997233" s="90"/>
    </row>
    <row r="997234" spans="68:68" customFormat="1">
      <c r="BP997234" s="90"/>
    </row>
    <row r="997235" spans="68:68" customFormat="1">
      <c r="BP997235" s="90"/>
    </row>
    <row r="997236" spans="68:68" customFormat="1">
      <c r="BP997236" s="90"/>
    </row>
    <row r="997237" spans="68:68" customFormat="1">
      <c r="BP997237" s="90"/>
    </row>
    <row r="997238" spans="68:68" customFormat="1">
      <c r="BP997238" s="90"/>
    </row>
    <row r="997239" spans="68:68" customFormat="1">
      <c r="BP997239" s="90"/>
    </row>
    <row r="997240" spans="68:68" customFormat="1">
      <c r="BP997240" s="90"/>
    </row>
    <row r="997241" spans="68:68" customFormat="1">
      <c r="BP997241" s="90"/>
    </row>
    <row r="997242" spans="68:68" customFormat="1">
      <c r="BP997242" s="90"/>
    </row>
    <row r="997243" spans="68:68" customFormat="1">
      <c r="BP997243" s="90"/>
    </row>
    <row r="997244" spans="68:68" customFormat="1">
      <c r="BP997244" s="90"/>
    </row>
    <row r="997245" spans="68:68" customFormat="1">
      <c r="BP997245" s="90"/>
    </row>
    <row r="997246" spans="68:68" customFormat="1">
      <c r="BP997246" s="90"/>
    </row>
    <row r="997247" spans="68:68" customFormat="1">
      <c r="BP997247" s="90"/>
    </row>
    <row r="997248" spans="68:68" customFormat="1">
      <c r="BP997248" s="90"/>
    </row>
    <row r="997249" spans="68:68" customFormat="1">
      <c r="BP997249" s="90"/>
    </row>
    <row r="997250" spans="68:68" customFormat="1">
      <c r="BP997250" s="90"/>
    </row>
    <row r="997251" spans="68:68" customFormat="1">
      <c r="BP997251" s="90"/>
    </row>
    <row r="997252" spans="68:68" customFormat="1">
      <c r="BP997252" s="90"/>
    </row>
    <row r="997253" spans="68:68" customFormat="1">
      <c r="BP997253" s="90"/>
    </row>
    <row r="997254" spans="68:68" customFormat="1">
      <c r="BP997254" s="90"/>
    </row>
    <row r="997255" spans="68:68" customFormat="1">
      <c r="BP997255" s="90"/>
    </row>
    <row r="997256" spans="68:68" customFormat="1">
      <c r="BP997256" s="90"/>
    </row>
    <row r="997257" spans="68:68" customFormat="1">
      <c r="BP997257" s="90"/>
    </row>
    <row r="997258" spans="68:68" customFormat="1">
      <c r="BP997258" s="90"/>
    </row>
    <row r="997259" spans="68:68" customFormat="1">
      <c r="BP997259" s="90"/>
    </row>
    <row r="997260" spans="68:68" customFormat="1">
      <c r="BP997260" s="90"/>
    </row>
    <row r="997261" spans="68:68" customFormat="1">
      <c r="BP997261" s="90"/>
    </row>
    <row r="997262" spans="68:68" customFormat="1">
      <c r="BP997262" s="90"/>
    </row>
    <row r="997263" spans="68:68" customFormat="1">
      <c r="BP997263" s="90"/>
    </row>
    <row r="997264" spans="68:68" customFormat="1">
      <c r="BP997264" s="90"/>
    </row>
    <row r="997265" spans="68:68" customFormat="1">
      <c r="BP997265" s="90"/>
    </row>
    <row r="997266" spans="68:68" customFormat="1">
      <c r="BP997266" s="90"/>
    </row>
    <row r="997267" spans="68:68" customFormat="1">
      <c r="BP997267" s="90"/>
    </row>
    <row r="997268" spans="68:68" customFormat="1">
      <c r="BP997268" s="90"/>
    </row>
    <row r="997269" spans="68:68" customFormat="1">
      <c r="BP997269" s="90"/>
    </row>
    <row r="997270" spans="68:68" customFormat="1">
      <c r="BP997270" s="90"/>
    </row>
    <row r="997271" spans="68:68" customFormat="1">
      <c r="BP997271" s="90"/>
    </row>
    <row r="997272" spans="68:68" customFormat="1">
      <c r="BP997272" s="90"/>
    </row>
    <row r="997273" spans="68:68" customFormat="1">
      <c r="BP997273" s="90"/>
    </row>
    <row r="997274" spans="68:68" customFormat="1">
      <c r="BP997274" s="90"/>
    </row>
    <row r="997275" spans="68:68" customFormat="1">
      <c r="BP997275" s="90"/>
    </row>
    <row r="997276" spans="68:68" customFormat="1">
      <c r="BP997276" s="90"/>
    </row>
    <row r="997277" spans="68:68" customFormat="1">
      <c r="BP997277" s="90"/>
    </row>
    <row r="997278" spans="68:68" customFormat="1">
      <c r="BP997278" s="90"/>
    </row>
    <row r="997279" spans="68:68" customFormat="1">
      <c r="BP997279" s="90"/>
    </row>
    <row r="997280" spans="68:68" customFormat="1">
      <c r="BP997280" s="90"/>
    </row>
    <row r="997281" spans="68:68" customFormat="1">
      <c r="BP997281" s="90"/>
    </row>
    <row r="997282" spans="68:68" customFormat="1">
      <c r="BP997282" s="90"/>
    </row>
    <row r="997283" spans="68:68" customFormat="1">
      <c r="BP997283" s="90"/>
    </row>
    <row r="997284" spans="68:68" customFormat="1">
      <c r="BP997284" s="90"/>
    </row>
    <row r="997285" spans="68:68" customFormat="1">
      <c r="BP997285" s="90"/>
    </row>
    <row r="997286" spans="68:68" customFormat="1">
      <c r="BP997286" s="90"/>
    </row>
    <row r="997287" spans="68:68" customFormat="1">
      <c r="BP997287" s="90"/>
    </row>
    <row r="997288" spans="68:68" customFormat="1">
      <c r="BP997288" s="90"/>
    </row>
    <row r="997289" spans="68:68" customFormat="1">
      <c r="BP997289" s="90"/>
    </row>
    <row r="997290" spans="68:68" customFormat="1">
      <c r="BP997290" s="90"/>
    </row>
    <row r="997291" spans="68:68" customFormat="1">
      <c r="BP997291" s="90"/>
    </row>
    <row r="997292" spans="68:68" customFormat="1">
      <c r="BP997292" s="90"/>
    </row>
    <row r="997293" spans="68:68" customFormat="1">
      <c r="BP997293" s="90"/>
    </row>
    <row r="997294" spans="68:68" customFormat="1">
      <c r="BP997294" s="90"/>
    </row>
    <row r="997295" spans="68:68" customFormat="1">
      <c r="BP997295" s="90"/>
    </row>
    <row r="997296" spans="68:68" customFormat="1">
      <c r="BP997296" s="90"/>
    </row>
    <row r="997297" spans="68:68" customFormat="1">
      <c r="BP997297" s="90"/>
    </row>
    <row r="997298" spans="68:68" customFormat="1">
      <c r="BP997298" s="90"/>
    </row>
    <row r="997299" spans="68:68" customFormat="1">
      <c r="BP997299" s="90"/>
    </row>
    <row r="997300" spans="68:68" customFormat="1">
      <c r="BP997300" s="90"/>
    </row>
    <row r="997301" spans="68:68" customFormat="1">
      <c r="BP997301" s="90"/>
    </row>
    <row r="997302" spans="68:68" customFormat="1">
      <c r="BP997302" s="90"/>
    </row>
    <row r="997303" spans="68:68" customFormat="1">
      <c r="BP997303" s="90"/>
    </row>
    <row r="997304" spans="68:68" customFormat="1">
      <c r="BP997304" s="90"/>
    </row>
    <row r="997305" spans="68:68" customFormat="1">
      <c r="BP997305" s="90"/>
    </row>
    <row r="997306" spans="68:68" customFormat="1">
      <c r="BP997306" s="90"/>
    </row>
    <row r="997307" spans="68:68" customFormat="1">
      <c r="BP997307" s="90"/>
    </row>
    <row r="997308" spans="68:68" customFormat="1">
      <c r="BP997308" s="90"/>
    </row>
    <row r="997309" spans="68:68" customFormat="1">
      <c r="BP997309" s="90"/>
    </row>
    <row r="997310" spans="68:68" customFormat="1">
      <c r="BP997310" s="90"/>
    </row>
    <row r="997311" spans="68:68" customFormat="1">
      <c r="BP997311" s="90"/>
    </row>
    <row r="997312" spans="68:68" customFormat="1">
      <c r="BP997312" s="90"/>
    </row>
    <row r="997313" spans="68:68" customFormat="1">
      <c r="BP997313" s="90"/>
    </row>
    <row r="997314" spans="68:68" customFormat="1">
      <c r="BP997314" s="90"/>
    </row>
    <row r="997315" spans="68:68" customFormat="1">
      <c r="BP997315" s="90"/>
    </row>
    <row r="997316" spans="68:68" customFormat="1">
      <c r="BP997316" s="90"/>
    </row>
    <row r="997317" spans="68:68" customFormat="1">
      <c r="BP997317" s="90"/>
    </row>
    <row r="997318" spans="68:68" customFormat="1">
      <c r="BP997318" s="90"/>
    </row>
    <row r="997319" spans="68:68" customFormat="1">
      <c r="BP997319" s="90"/>
    </row>
    <row r="997320" spans="68:68" customFormat="1">
      <c r="BP997320" s="90"/>
    </row>
    <row r="997321" spans="68:68" customFormat="1">
      <c r="BP997321" s="90"/>
    </row>
    <row r="997322" spans="68:68" customFormat="1">
      <c r="BP997322" s="90"/>
    </row>
    <row r="997323" spans="68:68" customFormat="1">
      <c r="BP997323" s="90"/>
    </row>
    <row r="997324" spans="68:68" customFormat="1">
      <c r="BP997324" s="90"/>
    </row>
    <row r="997325" spans="68:68" customFormat="1">
      <c r="BP997325" s="90"/>
    </row>
    <row r="997326" spans="68:68" customFormat="1">
      <c r="BP997326" s="90"/>
    </row>
    <row r="997327" spans="68:68" customFormat="1">
      <c r="BP997327" s="90"/>
    </row>
    <row r="997328" spans="68:68" customFormat="1">
      <c r="BP997328" s="90"/>
    </row>
    <row r="997329" spans="68:68" customFormat="1">
      <c r="BP997329" s="90"/>
    </row>
    <row r="997330" spans="68:68" customFormat="1">
      <c r="BP997330" s="90"/>
    </row>
    <row r="997331" spans="68:68" customFormat="1">
      <c r="BP997331" s="90"/>
    </row>
    <row r="997332" spans="68:68" customFormat="1">
      <c r="BP997332" s="90"/>
    </row>
    <row r="997333" spans="68:68" customFormat="1">
      <c r="BP997333" s="90"/>
    </row>
    <row r="997334" spans="68:68" customFormat="1">
      <c r="BP997334" s="90"/>
    </row>
    <row r="997335" spans="68:68" customFormat="1">
      <c r="BP997335" s="90"/>
    </row>
    <row r="997336" spans="68:68" customFormat="1">
      <c r="BP997336" s="90"/>
    </row>
    <row r="997337" spans="68:68" customFormat="1">
      <c r="BP997337" s="90"/>
    </row>
    <row r="997338" spans="68:68" customFormat="1">
      <c r="BP997338" s="90"/>
    </row>
    <row r="997339" spans="68:68" customFormat="1">
      <c r="BP997339" s="90"/>
    </row>
    <row r="997340" spans="68:68" customFormat="1">
      <c r="BP997340" s="90"/>
    </row>
    <row r="997341" spans="68:68" customFormat="1">
      <c r="BP997341" s="90"/>
    </row>
    <row r="997342" spans="68:68" customFormat="1">
      <c r="BP997342" s="90"/>
    </row>
    <row r="997343" spans="68:68" customFormat="1">
      <c r="BP997343" s="90"/>
    </row>
    <row r="997344" spans="68:68" customFormat="1">
      <c r="BP997344" s="90"/>
    </row>
    <row r="997345" spans="68:68" customFormat="1">
      <c r="BP997345" s="90"/>
    </row>
    <row r="997346" spans="68:68" customFormat="1">
      <c r="BP997346" s="90"/>
    </row>
    <row r="997347" spans="68:68" customFormat="1">
      <c r="BP997347" s="90"/>
    </row>
    <row r="997348" spans="68:68" customFormat="1">
      <c r="BP997348" s="90"/>
    </row>
    <row r="997349" spans="68:68" customFormat="1">
      <c r="BP997349" s="90"/>
    </row>
    <row r="997350" spans="68:68" customFormat="1">
      <c r="BP997350" s="90"/>
    </row>
    <row r="997351" spans="68:68" customFormat="1">
      <c r="BP997351" s="90"/>
    </row>
    <row r="997352" spans="68:68" customFormat="1">
      <c r="BP997352" s="90"/>
    </row>
    <row r="997353" spans="68:68" customFormat="1">
      <c r="BP997353" s="90"/>
    </row>
    <row r="997354" spans="68:68" customFormat="1">
      <c r="BP997354" s="90"/>
    </row>
    <row r="997355" spans="68:68" customFormat="1">
      <c r="BP997355" s="90"/>
    </row>
    <row r="997356" spans="68:68" customFormat="1">
      <c r="BP997356" s="90"/>
    </row>
    <row r="997357" spans="68:68" customFormat="1">
      <c r="BP997357" s="90"/>
    </row>
    <row r="997358" spans="68:68" customFormat="1">
      <c r="BP997358" s="90"/>
    </row>
    <row r="997359" spans="68:68" customFormat="1">
      <c r="BP997359" s="90"/>
    </row>
    <row r="997360" spans="68:68" customFormat="1">
      <c r="BP997360" s="90"/>
    </row>
    <row r="997361" spans="68:68" customFormat="1">
      <c r="BP997361" s="90"/>
    </row>
    <row r="997362" spans="68:68" customFormat="1">
      <c r="BP997362" s="90"/>
    </row>
    <row r="997363" spans="68:68" customFormat="1">
      <c r="BP997363" s="90"/>
    </row>
    <row r="997364" spans="68:68" customFormat="1">
      <c r="BP997364" s="90"/>
    </row>
    <row r="997365" spans="68:68" customFormat="1">
      <c r="BP997365" s="90"/>
    </row>
    <row r="997366" spans="68:68" customFormat="1">
      <c r="BP997366" s="90"/>
    </row>
    <row r="997367" spans="68:68" customFormat="1">
      <c r="BP997367" s="90"/>
    </row>
    <row r="997368" spans="68:68" customFormat="1">
      <c r="BP997368" s="90"/>
    </row>
    <row r="997369" spans="68:68" customFormat="1">
      <c r="BP997369" s="90"/>
    </row>
    <row r="997370" spans="68:68" customFormat="1">
      <c r="BP997370" s="90"/>
    </row>
    <row r="997371" spans="68:68" customFormat="1">
      <c r="BP997371" s="90"/>
    </row>
    <row r="997372" spans="68:68" customFormat="1">
      <c r="BP997372" s="90"/>
    </row>
    <row r="997373" spans="68:68" customFormat="1">
      <c r="BP997373" s="90"/>
    </row>
    <row r="997374" spans="68:68" customFormat="1">
      <c r="BP997374" s="90"/>
    </row>
    <row r="997375" spans="68:68" customFormat="1">
      <c r="BP997375" s="90"/>
    </row>
    <row r="997376" spans="68:68" customFormat="1">
      <c r="BP997376" s="90"/>
    </row>
    <row r="997377" spans="68:68" customFormat="1">
      <c r="BP997377" s="90"/>
    </row>
    <row r="997378" spans="68:68" customFormat="1">
      <c r="BP997378" s="90"/>
    </row>
    <row r="997379" spans="68:68" customFormat="1">
      <c r="BP997379" s="90"/>
    </row>
    <row r="997380" spans="68:68" customFormat="1">
      <c r="BP997380" s="90"/>
    </row>
    <row r="997381" spans="68:68" customFormat="1">
      <c r="BP997381" s="90"/>
    </row>
    <row r="997382" spans="68:68" customFormat="1">
      <c r="BP997382" s="90"/>
    </row>
    <row r="997383" spans="68:68" customFormat="1">
      <c r="BP997383" s="90"/>
    </row>
    <row r="997384" spans="68:68" customFormat="1">
      <c r="BP997384" s="90"/>
    </row>
    <row r="997385" spans="68:68" customFormat="1">
      <c r="BP997385" s="90"/>
    </row>
    <row r="997386" spans="68:68" customFormat="1">
      <c r="BP997386" s="90"/>
    </row>
    <row r="997387" spans="68:68" customFormat="1">
      <c r="BP997387" s="90"/>
    </row>
    <row r="997388" spans="68:68" customFormat="1">
      <c r="BP997388" s="90"/>
    </row>
    <row r="997389" spans="68:68" customFormat="1">
      <c r="BP997389" s="90"/>
    </row>
    <row r="997390" spans="68:68" customFormat="1">
      <c r="BP997390" s="90"/>
    </row>
    <row r="997391" spans="68:68" customFormat="1">
      <c r="BP997391" s="90"/>
    </row>
    <row r="997392" spans="68:68" customFormat="1">
      <c r="BP997392" s="90"/>
    </row>
    <row r="997393" spans="68:68" customFormat="1">
      <c r="BP997393" s="90"/>
    </row>
    <row r="997394" spans="68:68" customFormat="1">
      <c r="BP997394" s="90"/>
    </row>
    <row r="997395" spans="68:68" customFormat="1">
      <c r="BP997395" s="90"/>
    </row>
    <row r="997396" spans="68:68" customFormat="1">
      <c r="BP997396" s="90"/>
    </row>
    <row r="997397" spans="68:68" customFormat="1">
      <c r="BP997397" s="90"/>
    </row>
    <row r="997398" spans="68:68" customFormat="1">
      <c r="BP997398" s="90"/>
    </row>
    <row r="997399" spans="68:68" customFormat="1">
      <c r="BP997399" s="90"/>
    </row>
    <row r="997400" spans="68:68" customFormat="1">
      <c r="BP997400" s="90"/>
    </row>
    <row r="997401" spans="68:68" customFormat="1">
      <c r="BP997401" s="90"/>
    </row>
    <row r="997402" spans="68:68" customFormat="1">
      <c r="BP997402" s="90"/>
    </row>
    <row r="997403" spans="68:68" customFormat="1">
      <c r="BP997403" s="90"/>
    </row>
    <row r="997404" spans="68:68" customFormat="1">
      <c r="BP997404" s="90"/>
    </row>
    <row r="997405" spans="68:68" customFormat="1">
      <c r="BP997405" s="90"/>
    </row>
    <row r="997406" spans="68:68" customFormat="1">
      <c r="BP997406" s="90"/>
    </row>
    <row r="997407" spans="68:68" customFormat="1">
      <c r="BP997407" s="90"/>
    </row>
    <row r="997408" spans="68:68" customFormat="1">
      <c r="BP997408" s="90"/>
    </row>
    <row r="997409" spans="68:68" customFormat="1">
      <c r="BP997409" s="90"/>
    </row>
    <row r="997410" spans="68:68" customFormat="1">
      <c r="BP997410" s="90"/>
    </row>
    <row r="997411" spans="68:68" customFormat="1">
      <c r="BP997411" s="90"/>
    </row>
    <row r="997412" spans="68:68" customFormat="1">
      <c r="BP997412" s="90"/>
    </row>
    <row r="997413" spans="68:68" customFormat="1">
      <c r="BP997413" s="90"/>
    </row>
    <row r="997414" spans="68:68" customFormat="1">
      <c r="BP997414" s="90"/>
    </row>
    <row r="997415" spans="68:68" customFormat="1">
      <c r="BP997415" s="90"/>
    </row>
    <row r="997416" spans="68:68" customFormat="1">
      <c r="BP997416" s="90"/>
    </row>
    <row r="997417" spans="68:68" customFormat="1">
      <c r="BP997417" s="90"/>
    </row>
    <row r="997418" spans="68:68" customFormat="1">
      <c r="BP997418" s="90"/>
    </row>
    <row r="997419" spans="68:68" customFormat="1">
      <c r="BP997419" s="90"/>
    </row>
    <row r="997420" spans="68:68" customFormat="1">
      <c r="BP997420" s="90"/>
    </row>
    <row r="997421" spans="68:68" customFormat="1">
      <c r="BP997421" s="90"/>
    </row>
    <row r="997422" spans="68:68" customFormat="1">
      <c r="BP997422" s="90"/>
    </row>
    <row r="997423" spans="68:68" customFormat="1">
      <c r="BP997423" s="90"/>
    </row>
    <row r="997424" spans="68:68" customFormat="1">
      <c r="BP997424" s="90"/>
    </row>
    <row r="997425" spans="68:68" customFormat="1">
      <c r="BP997425" s="90"/>
    </row>
    <row r="997426" spans="68:68" customFormat="1">
      <c r="BP997426" s="90"/>
    </row>
    <row r="997427" spans="68:68" customFormat="1">
      <c r="BP997427" s="90"/>
    </row>
    <row r="997428" spans="68:68" customFormat="1">
      <c r="BP997428" s="90"/>
    </row>
    <row r="997429" spans="68:68" customFormat="1">
      <c r="BP997429" s="90"/>
    </row>
    <row r="997430" spans="68:68" customFormat="1">
      <c r="BP997430" s="90"/>
    </row>
    <row r="997431" spans="68:68" customFormat="1">
      <c r="BP997431" s="90"/>
    </row>
    <row r="997432" spans="68:68" customFormat="1">
      <c r="BP997432" s="90"/>
    </row>
    <row r="997433" spans="68:68" customFormat="1">
      <c r="BP997433" s="90"/>
    </row>
    <row r="997434" spans="68:68" customFormat="1">
      <c r="BP997434" s="90"/>
    </row>
    <row r="997435" spans="68:68" customFormat="1">
      <c r="BP997435" s="90"/>
    </row>
    <row r="997436" spans="68:68" customFormat="1">
      <c r="BP997436" s="90"/>
    </row>
    <row r="997437" spans="68:68" customFormat="1">
      <c r="BP997437" s="90"/>
    </row>
    <row r="997438" spans="68:68" customFormat="1">
      <c r="BP997438" s="90"/>
    </row>
    <row r="997439" spans="68:68" customFormat="1">
      <c r="BP997439" s="90"/>
    </row>
    <row r="997440" spans="68:68" customFormat="1">
      <c r="BP997440" s="90"/>
    </row>
    <row r="997441" spans="68:68" customFormat="1">
      <c r="BP997441" s="90"/>
    </row>
    <row r="997442" spans="68:68" customFormat="1">
      <c r="BP997442" s="90"/>
    </row>
    <row r="997443" spans="68:68" customFormat="1">
      <c r="BP997443" s="90"/>
    </row>
    <row r="997444" spans="68:68" customFormat="1">
      <c r="BP997444" s="90"/>
    </row>
    <row r="997445" spans="68:68" customFormat="1">
      <c r="BP997445" s="90"/>
    </row>
    <row r="997446" spans="68:68" customFormat="1">
      <c r="BP997446" s="90"/>
    </row>
    <row r="997447" spans="68:68" customFormat="1">
      <c r="BP997447" s="90"/>
    </row>
    <row r="997448" spans="68:68" customFormat="1">
      <c r="BP997448" s="90"/>
    </row>
    <row r="997449" spans="68:68" customFormat="1">
      <c r="BP997449" s="90"/>
    </row>
    <row r="997450" spans="68:68" customFormat="1">
      <c r="BP997450" s="90"/>
    </row>
    <row r="997451" spans="68:68" customFormat="1">
      <c r="BP997451" s="90"/>
    </row>
    <row r="997452" spans="68:68" customFormat="1">
      <c r="BP997452" s="90"/>
    </row>
    <row r="997453" spans="68:68" customFormat="1">
      <c r="BP997453" s="90"/>
    </row>
    <row r="997454" spans="68:68" customFormat="1">
      <c r="BP997454" s="90"/>
    </row>
    <row r="997455" spans="68:68" customFormat="1">
      <c r="BP997455" s="90"/>
    </row>
    <row r="997456" spans="68:68" customFormat="1">
      <c r="BP997456" s="90"/>
    </row>
    <row r="997457" spans="68:68" customFormat="1">
      <c r="BP997457" s="90"/>
    </row>
    <row r="997458" spans="68:68" customFormat="1">
      <c r="BP997458" s="90"/>
    </row>
    <row r="997459" spans="68:68" customFormat="1">
      <c r="BP997459" s="90"/>
    </row>
    <row r="997460" spans="68:68" customFormat="1">
      <c r="BP997460" s="90"/>
    </row>
    <row r="997461" spans="68:68" customFormat="1">
      <c r="BP997461" s="90"/>
    </row>
    <row r="997462" spans="68:68" customFormat="1">
      <c r="BP997462" s="90"/>
    </row>
    <row r="997463" spans="68:68" customFormat="1">
      <c r="BP997463" s="90"/>
    </row>
    <row r="997464" spans="68:68" customFormat="1">
      <c r="BP997464" s="90"/>
    </row>
    <row r="997465" spans="68:68" customFormat="1">
      <c r="BP997465" s="90"/>
    </row>
    <row r="997466" spans="68:68" customFormat="1">
      <c r="BP997466" s="90"/>
    </row>
    <row r="997467" spans="68:68" customFormat="1">
      <c r="BP997467" s="90"/>
    </row>
    <row r="997468" spans="68:68" customFormat="1">
      <c r="BP997468" s="90"/>
    </row>
    <row r="997469" spans="68:68" customFormat="1">
      <c r="BP997469" s="90"/>
    </row>
    <row r="997470" spans="68:68" customFormat="1">
      <c r="BP997470" s="90"/>
    </row>
    <row r="997471" spans="68:68" customFormat="1">
      <c r="BP997471" s="90"/>
    </row>
    <row r="997472" spans="68:68" customFormat="1">
      <c r="BP997472" s="90"/>
    </row>
    <row r="997473" spans="68:68" customFormat="1">
      <c r="BP997473" s="90"/>
    </row>
    <row r="997474" spans="68:68" customFormat="1">
      <c r="BP997474" s="90"/>
    </row>
    <row r="997475" spans="68:68" customFormat="1">
      <c r="BP997475" s="90"/>
    </row>
    <row r="997476" spans="68:68" customFormat="1">
      <c r="BP997476" s="90"/>
    </row>
    <row r="997477" spans="68:68" customFormat="1">
      <c r="BP997477" s="90"/>
    </row>
    <row r="997478" spans="68:68" customFormat="1">
      <c r="BP997478" s="90"/>
    </row>
    <row r="997479" spans="68:68" customFormat="1">
      <c r="BP997479" s="90"/>
    </row>
    <row r="997480" spans="68:68" customFormat="1">
      <c r="BP997480" s="90"/>
    </row>
    <row r="997481" spans="68:68" customFormat="1">
      <c r="BP997481" s="90"/>
    </row>
    <row r="997482" spans="68:68" customFormat="1">
      <c r="BP997482" s="90"/>
    </row>
    <row r="997483" spans="68:68" customFormat="1">
      <c r="BP997483" s="90"/>
    </row>
    <row r="997484" spans="68:68" customFormat="1">
      <c r="BP997484" s="90"/>
    </row>
    <row r="997485" spans="68:68" customFormat="1">
      <c r="BP997485" s="90"/>
    </row>
    <row r="997486" spans="68:68" customFormat="1">
      <c r="BP997486" s="90"/>
    </row>
    <row r="997487" spans="68:68" customFormat="1">
      <c r="BP997487" s="90"/>
    </row>
    <row r="997488" spans="68:68" customFormat="1">
      <c r="BP997488" s="90"/>
    </row>
    <row r="997489" spans="68:68" customFormat="1">
      <c r="BP997489" s="90"/>
    </row>
    <row r="997490" spans="68:68" customFormat="1">
      <c r="BP997490" s="90"/>
    </row>
    <row r="997491" spans="68:68" customFormat="1">
      <c r="BP997491" s="90"/>
    </row>
    <row r="997492" spans="68:68" customFormat="1">
      <c r="BP997492" s="90"/>
    </row>
    <row r="997493" spans="68:68" customFormat="1">
      <c r="BP997493" s="90"/>
    </row>
    <row r="997494" spans="68:68" customFormat="1">
      <c r="BP997494" s="90"/>
    </row>
    <row r="997495" spans="68:68" customFormat="1">
      <c r="BP997495" s="90"/>
    </row>
    <row r="997496" spans="68:68" customFormat="1">
      <c r="BP997496" s="90"/>
    </row>
    <row r="997497" spans="68:68" customFormat="1">
      <c r="BP997497" s="90"/>
    </row>
    <row r="997498" spans="68:68" customFormat="1">
      <c r="BP997498" s="90"/>
    </row>
    <row r="997499" spans="68:68" customFormat="1">
      <c r="BP997499" s="90"/>
    </row>
    <row r="997500" spans="68:68" customFormat="1">
      <c r="BP997500" s="90"/>
    </row>
    <row r="997501" spans="68:68" customFormat="1">
      <c r="BP997501" s="90"/>
    </row>
    <row r="997502" spans="68:68" customFormat="1">
      <c r="BP997502" s="90"/>
    </row>
    <row r="997503" spans="68:68" customFormat="1">
      <c r="BP997503" s="90"/>
    </row>
    <row r="997504" spans="68:68" customFormat="1">
      <c r="BP997504" s="90"/>
    </row>
    <row r="997505" spans="68:68" customFormat="1">
      <c r="BP997505" s="90"/>
    </row>
    <row r="997506" spans="68:68" customFormat="1">
      <c r="BP997506" s="90"/>
    </row>
    <row r="997507" spans="68:68" customFormat="1">
      <c r="BP997507" s="90"/>
    </row>
    <row r="997508" spans="68:68" customFormat="1">
      <c r="BP997508" s="90"/>
    </row>
    <row r="997509" spans="68:68" customFormat="1">
      <c r="BP997509" s="90"/>
    </row>
    <row r="997510" spans="68:68" customFormat="1">
      <c r="BP997510" s="90"/>
    </row>
    <row r="997511" spans="68:68" customFormat="1">
      <c r="BP997511" s="90"/>
    </row>
    <row r="997512" spans="68:68" customFormat="1">
      <c r="BP997512" s="90"/>
    </row>
    <row r="997513" spans="68:68" customFormat="1">
      <c r="BP997513" s="90"/>
    </row>
    <row r="997514" spans="68:68" customFormat="1">
      <c r="BP997514" s="90"/>
    </row>
    <row r="997515" spans="68:68" customFormat="1">
      <c r="BP997515" s="90"/>
    </row>
    <row r="997516" spans="68:68" customFormat="1">
      <c r="BP997516" s="90"/>
    </row>
    <row r="997517" spans="68:68" customFormat="1">
      <c r="BP997517" s="90"/>
    </row>
    <row r="997518" spans="68:68" customFormat="1">
      <c r="BP997518" s="90"/>
    </row>
    <row r="997519" spans="68:68" customFormat="1">
      <c r="BP997519" s="90"/>
    </row>
    <row r="997520" spans="68:68" customFormat="1">
      <c r="BP997520" s="90"/>
    </row>
    <row r="997521" spans="68:68" customFormat="1">
      <c r="BP997521" s="90"/>
    </row>
    <row r="997522" spans="68:68" customFormat="1">
      <c r="BP997522" s="90"/>
    </row>
    <row r="997523" spans="68:68" customFormat="1">
      <c r="BP997523" s="90"/>
    </row>
    <row r="997524" spans="68:68" customFormat="1">
      <c r="BP997524" s="90"/>
    </row>
    <row r="997525" spans="68:68" customFormat="1">
      <c r="BP997525" s="90"/>
    </row>
    <row r="997526" spans="68:68" customFormat="1">
      <c r="BP997526" s="90"/>
    </row>
    <row r="997527" spans="68:68" customFormat="1">
      <c r="BP997527" s="90"/>
    </row>
    <row r="997528" spans="68:68" customFormat="1">
      <c r="BP997528" s="90"/>
    </row>
    <row r="997529" spans="68:68" customFormat="1">
      <c r="BP997529" s="90"/>
    </row>
    <row r="997530" spans="68:68" customFormat="1">
      <c r="BP997530" s="90"/>
    </row>
    <row r="997531" spans="68:68" customFormat="1">
      <c r="BP997531" s="90"/>
    </row>
    <row r="997532" spans="68:68" customFormat="1">
      <c r="BP997532" s="90"/>
    </row>
    <row r="997533" spans="68:68" customFormat="1">
      <c r="BP997533" s="90"/>
    </row>
    <row r="997534" spans="68:68" customFormat="1">
      <c r="BP997534" s="90"/>
    </row>
    <row r="997535" spans="68:68" customFormat="1">
      <c r="BP997535" s="90"/>
    </row>
    <row r="997536" spans="68:68" customFormat="1">
      <c r="BP997536" s="90"/>
    </row>
    <row r="997537" spans="68:68" customFormat="1">
      <c r="BP997537" s="90"/>
    </row>
    <row r="997538" spans="68:68" customFormat="1">
      <c r="BP997538" s="90"/>
    </row>
    <row r="997539" spans="68:68" customFormat="1">
      <c r="BP997539" s="90"/>
    </row>
    <row r="997540" spans="68:68" customFormat="1">
      <c r="BP997540" s="90"/>
    </row>
    <row r="997541" spans="68:68" customFormat="1">
      <c r="BP997541" s="90"/>
    </row>
    <row r="997542" spans="68:68" customFormat="1">
      <c r="BP997542" s="90"/>
    </row>
    <row r="997543" spans="68:68" customFormat="1">
      <c r="BP997543" s="90"/>
    </row>
    <row r="997544" spans="68:68" customFormat="1">
      <c r="BP997544" s="90"/>
    </row>
    <row r="997545" spans="68:68" customFormat="1">
      <c r="BP997545" s="90"/>
    </row>
    <row r="997546" spans="68:68" customFormat="1">
      <c r="BP997546" s="90"/>
    </row>
    <row r="997547" spans="68:68" customFormat="1">
      <c r="BP997547" s="90"/>
    </row>
    <row r="997548" spans="68:68" customFormat="1">
      <c r="BP997548" s="90"/>
    </row>
    <row r="997549" spans="68:68" customFormat="1">
      <c r="BP997549" s="90"/>
    </row>
    <row r="997550" spans="68:68" customFormat="1">
      <c r="BP997550" s="90"/>
    </row>
    <row r="997551" spans="68:68" customFormat="1">
      <c r="BP997551" s="90"/>
    </row>
    <row r="997552" spans="68:68" customFormat="1">
      <c r="BP997552" s="90"/>
    </row>
    <row r="997553" spans="68:68" customFormat="1">
      <c r="BP997553" s="90"/>
    </row>
    <row r="997554" spans="68:68" customFormat="1">
      <c r="BP997554" s="90"/>
    </row>
    <row r="997555" spans="68:68" customFormat="1">
      <c r="BP997555" s="90"/>
    </row>
    <row r="997556" spans="68:68" customFormat="1">
      <c r="BP997556" s="90"/>
    </row>
    <row r="997557" spans="68:68" customFormat="1">
      <c r="BP997557" s="90"/>
    </row>
    <row r="997558" spans="68:68" customFormat="1">
      <c r="BP997558" s="90"/>
    </row>
    <row r="997559" spans="68:68" customFormat="1">
      <c r="BP997559" s="90"/>
    </row>
    <row r="997560" spans="68:68" customFormat="1">
      <c r="BP997560" s="90"/>
    </row>
    <row r="997561" spans="68:68" customFormat="1">
      <c r="BP997561" s="90"/>
    </row>
    <row r="997562" spans="68:68" customFormat="1">
      <c r="BP997562" s="90"/>
    </row>
    <row r="997563" spans="68:68" customFormat="1">
      <c r="BP997563" s="90"/>
    </row>
    <row r="997564" spans="68:68" customFormat="1">
      <c r="BP997564" s="90"/>
    </row>
    <row r="997565" spans="68:68" customFormat="1">
      <c r="BP997565" s="90"/>
    </row>
    <row r="997566" spans="68:68" customFormat="1">
      <c r="BP997566" s="90"/>
    </row>
    <row r="997567" spans="68:68" customFormat="1">
      <c r="BP997567" s="90"/>
    </row>
    <row r="997568" spans="68:68" customFormat="1">
      <c r="BP997568" s="90"/>
    </row>
    <row r="997569" spans="68:68" customFormat="1">
      <c r="BP997569" s="90"/>
    </row>
    <row r="997570" spans="68:68" customFormat="1">
      <c r="BP997570" s="90"/>
    </row>
    <row r="997571" spans="68:68" customFormat="1">
      <c r="BP997571" s="90"/>
    </row>
    <row r="997572" spans="68:68" customFormat="1">
      <c r="BP997572" s="90"/>
    </row>
    <row r="997573" spans="68:68" customFormat="1">
      <c r="BP997573" s="90"/>
    </row>
    <row r="997574" spans="68:68" customFormat="1">
      <c r="BP997574" s="90"/>
    </row>
    <row r="997575" spans="68:68" customFormat="1">
      <c r="BP997575" s="90"/>
    </row>
    <row r="997576" spans="68:68" customFormat="1">
      <c r="BP997576" s="90"/>
    </row>
    <row r="997577" spans="68:68" customFormat="1">
      <c r="BP997577" s="90"/>
    </row>
    <row r="997578" spans="68:68" customFormat="1">
      <c r="BP997578" s="90"/>
    </row>
    <row r="997579" spans="68:68" customFormat="1">
      <c r="BP997579" s="90"/>
    </row>
    <row r="997580" spans="68:68" customFormat="1">
      <c r="BP997580" s="90"/>
    </row>
    <row r="997581" spans="68:68" customFormat="1">
      <c r="BP997581" s="90"/>
    </row>
    <row r="997582" spans="68:68" customFormat="1">
      <c r="BP997582" s="90"/>
    </row>
    <row r="997583" spans="68:68" customFormat="1">
      <c r="BP997583" s="90"/>
    </row>
    <row r="997584" spans="68:68" customFormat="1">
      <c r="BP997584" s="90"/>
    </row>
    <row r="997585" spans="68:68" customFormat="1">
      <c r="BP997585" s="90"/>
    </row>
    <row r="997586" spans="68:68" customFormat="1">
      <c r="BP997586" s="90"/>
    </row>
    <row r="997587" spans="68:68" customFormat="1">
      <c r="BP997587" s="90"/>
    </row>
    <row r="997588" spans="68:68" customFormat="1">
      <c r="BP997588" s="90"/>
    </row>
    <row r="997589" spans="68:68" customFormat="1">
      <c r="BP997589" s="90"/>
    </row>
    <row r="997590" spans="68:68" customFormat="1">
      <c r="BP997590" s="90"/>
    </row>
    <row r="997591" spans="68:68" customFormat="1">
      <c r="BP997591" s="90"/>
    </row>
    <row r="997592" spans="68:68" customFormat="1">
      <c r="BP997592" s="90"/>
    </row>
    <row r="997593" spans="68:68" customFormat="1">
      <c r="BP997593" s="90"/>
    </row>
    <row r="997594" spans="68:68" customFormat="1">
      <c r="BP997594" s="90"/>
    </row>
    <row r="997595" spans="68:68" customFormat="1">
      <c r="BP997595" s="90"/>
    </row>
    <row r="997596" spans="68:68" customFormat="1">
      <c r="BP997596" s="90"/>
    </row>
    <row r="997597" spans="68:68" customFormat="1">
      <c r="BP997597" s="90"/>
    </row>
    <row r="997598" spans="68:68" customFormat="1">
      <c r="BP997598" s="90"/>
    </row>
    <row r="997599" spans="68:68" customFormat="1">
      <c r="BP997599" s="90"/>
    </row>
    <row r="997600" spans="68:68" customFormat="1">
      <c r="BP997600" s="90"/>
    </row>
    <row r="997601" spans="68:68" customFormat="1">
      <c r="BP997601" s="90"/>
    </row>
    <row r="997602" spans="68:68" customFormat="1">
      <c r="BP997602" s="90"/>
    </row>
    <row r="997603" spans="68:68" customFormat="1">
      <c r="BP997603" s="90"/>
    </row>
    <row r="997604" spans="68:68" customFormat="1">
      <c r="BP997604" s="90"/>
    </row>
    <row r="997605" spans="68:68" customFormat="1">
      <c r="BP997605" s="90"/>
    </row>
    <row r="997606" spans="68:68" customFormat="1">
      <c r="BP997606" s="90"/>
    </row>
    <row r="997607" spans="68:68" customFormat="1">
      <c r="BP997607" s="90"/>
    </row>
    <row r="997608" spans="68:68" customFormat="1">
      <c r="BP997608" s="90"/>
    </row>
    <row r="997609" spans="68:68" customFormat="1">
      <c r="BP997609" s="90"/>
    </row>
    <row r="997610" spans="68:68" customFormat="1">
      <c r="BP997610" s="90"/>
    </row>
    <row r="997611" spans="68:68" customFormat="1">
      <c r="BP997611" s="90"/>
    </row>
    <row r="997612" spans="68:68" customFormat="1">
      <c r="BP997612" s="90"/>
    </row>
    <row r="997613" spans="68:68" customFormat="1">
      <c r="BP997613" s="90"/>
    </row>
    <row r="997614" spans="68:68" customFormat="1">
      <c r="BP997614" s="90"/>
    </row>
    <row r="997615" spans="68:68" customFormat="1">
      <c r="BP997615" s="90"/>
    </row>
    <row r="997616" spans="68:68" customFormat="1">
      <c r="BP997616" s="90"/>
    </row>
    <row r="997617" spans="68:68" customFormat="1">
      <c r="BP997617" s="90"/>
    </row>
    <row r="997618" spans="68:68" customFormat="1">
      <c r="BP997618" s="90"/>
    </row>
    <row r="997619" spans="68:68" customFormat="1">
      <c r="BP997619" s="90"/>
    </row>
    <row r="997620" spans="68:68" customFormat="1">
      <c r="BP997620" s="90"/>
    </row>
    <row r="997621" spans="68:68" customFormat="1">
      <c r="BP997621" s="90"/>
    </row>
    <row r="997622" spans="68:68" customFormat="1">
      <c r="BP997622" s="90"/>
    </row>
    <row r="997623" spans="68:68" customFormat="1">
      <c r="BP997623" s="90"/>
    </row>
    <row r="997624" spans="68:68" customFormat="1">
      <c r="BP997624" s="90"/>
    </row>
    <row r="997625" spans="68:68" customFormat="1">
      <c r="BP997625" s="90"/>
    </row>
    <row r="997626" spans="68:68" customFormat="1">
      <c r="BP997626" s="90"/>
    </row>
    <row r="997627" spans="68:68" customFormat="1">
      <c r="BP997627" s="90"/>
    </row>
    <row r="997628" spans="68:68" customFormat="1">
      <c r="BP997628" s="90"/>
    </row>
    <row r="997629" spans="68:68" customFormat="1">
      <c r="BP997629" s="90"/>
    </row>
    <row r="997630" spans="68:68" customFormat="1">
      <c r="BP997630" s="90"/>
    </row>
    <row r="997631" spans="68:68" customFormat="1">
      <c r="BP997631" s="90"/>
    </row>
    <row r="997632" spans="68:68" customFormat="1">
      <c r="BP997632" s="90"/>
    </row>
    <row r="997633" spans="68:68" customFormat="1">
      <c r="BP997633" s="90"/>
    </row>
    <row r="997634" spans="68:68" customFormat="1">
      <c r="BP997634" s="90"/>
    </row>
    <row r="997635" spans="68:68" customFormat="1">
      <c r="BP997635" s="90"/>
    </row>
    <row r="997636" spans="68:68" customFormat="1">
      <c r="BP997636" s="90"/>
    </row>
    <row r="997637" spans="68:68" customFormat="1">
      <c r="BP997637" s="90"/>
    </row>
    <row r="997638" spans="68:68" customFormat="1">
      <c r="BP997638" s="90"/>
    </row>
    <row r="997639" spans="68:68" customFormat="1">
      <c r="BP997639" s="90"/>
    </row>
    <row r="997640" spans="68:68" customFormat="1">
      <c r="BP997640" s="90"/>
    </row>
    <row r="997641" spans="68:68" customFormat="1">
      <c r="BP997641" s="90"/>
    </row>
    <row r="997642" spans="68:68" customFormat="1">
      <c r="BP997642" s="90"/>
    </row>
    <row r="997643" spans="68:68" customFormat="1">
      <c r="BP997643" s="90"/>
    </row>
    <row r="997644" spans="68:68" customFormat="1">
      <c r="BP997644" s="90"/>
    </row>
    <row r="997645" spans="68:68" customFormat="1">
      <c r="BP997645" s="90"/>
    </row>
    <row r="997646" spans="68:68" customFormat="1">
      <c r="BP997646" s="90"/>
    </row>
    <row r="997647" spans="68:68" customFormat="1">
      <c r="BP997647" s="90"/>
    </row>
    <row r="997648" spans="68:68" customFormat="1">
      <c r="BP997648" s="90"/>
    </row>
    <row r="997649" spans="68:68" customFormat="1">
      <c r="BP997649" s="90"/>
    </row>
    <row r="997650" spans="68:68" customFormat="1">
      <c r="BP997650" s="90"/>
    </row>
    <row r="997651" spans="68:68" customFormat="1">
      <c r="BP997651" s="90"/>
    </row>
    <row r="997652" spans="68:68" customFormat="1">
      <c r="BP997652" s="90"/>
    </row>
    <row r="997653" spans="68:68" customFormat="1">
      <c r="BP997653" s="90"/>
    </row>
    <row r="997654" spans="68:68" customFormat="1">
      <c r="BP997654" s="90"/>
    </row>
    <row r="997655" spans="68:68" customFormat="1">
      <c r="BP997655" s="90"/>
    </row>
    <row r="997656" spans="68:68" customFormat="1">
      <c r="BP997656" s="90"/>
    </row>
    <row r="997657" spans="68:68" customFormat="1">
      <c r="BP997657" s="90"/>
    </row>
    <row r="997658" spans="68:68" customFormat="1">
      <c r="BP997658" s="90"/>
    </row>
    <row r="997659" spans="68:68" customFormat="1">
      <c r="BP997659" s="90"/>
    </row>
    <row r="997660" spans="68:68" customFormat="1">
      <c r="BP997660" s="90"/>
    </row>
    <row r="997661" spans="68:68" customFormat="1">
      <c r="BP997661" s="90"/>
    </row>
    <row r="997662" spans="68:68" customFormat="1">
      <c r="BP997662" s="90"/>
    </row>
    <row r="997663" spans="68:68" customFormat="1">
      <c r="BP997663" s="90"/>
    </row>
    <row r="997664" spans="68:68" customFormat="1">
      <c r="BP997664" s="90"/>
    </row>
    <row r="997665" spans="68:68" customFormat="1">
      <c r="BP997665" s="90"/>
    </row>
    <row r="997666" spans="68:68" customFormat="1">
      <c r="BP997666" s="90"/>
    </row>
    <row r="997667" spans="68:68" customFormat="1">
      <c r="BP997667" s="90"/>
    </row>
    <row r="997668" spans="68:68" customFormat="1">
      <c r="BP997668" s="90"/>
    </row>
    <row r="997669" spans="68:68" customFormat="1">
      <c r="BP997669" s="90"/>
    </row>
    <row r="997670" spans="68:68" customFormat="1">
      <c r="BP997670" s="90"/>
    </row>
    <row r="997671" spans="68:68" customFormat="1">
      <c r="BP997671" s="90"/>
    </row>
    <row r="997672" spans="68:68" customFormat="1">
      <c r="BP997672" s="90"/>
    </row>
    <row r="997673" spans="68:68" customFormat="1">
      <c r="BP997673" s="90"/>
    </row>
    <row r="997674" spans="68:68" customFormat="1">
      <c r="BP997674" s="90"/>
    </row>
    <row r="997675" spans="68:68" customFormat="1">
      <c r="BP997675" s="90"/>
    </row>
    <row r="997676" spans="68:68" customFormat="1">
      <c r="BP997676" s="90"/>
    </row>
    <row r="997677" spans="68:68" customFormat="1">
      <c r="BP997677" s="90"/>
    </row>
    <row r="997678" spans="68:68" customFormat="1">
      <c r="BP997678" s="90"/>
    </row>
    <row r="997679" spans="68:68" customFormat="1">
      <c r="BP997679" s="90"/>
    </row>
    <row r="997680" spans="68:68" customFormat="1">
      <c r="BP997680" s="90"/>
    </row>
    <row r="997681" spans="68:68" customFormat="1">
      <c r="BP997681" s="90"/>
    </row>
    <row r="997682" spans="68:68" customFormat="1">
      <c r="BP997682" s="90"/>
    </row>
    <row r="997683" spans="68:68" customFormat="1">
      <c r="BP997683" s="90"/>
    </row>
    <row r="997684" spans="68:68" customFormat="1">
      <c r="BP997684" s="90"/>
    </row>
    <row r="997685" spans="68:68" customFormat="1">
      <c r="BP997685" s="90"/>
    </row>
    <row r="997686" spans="68:68" customFormat="1">
      <c r="BP997686" s="90"/>
    </row>
    <row r="997687" spans="68:68" customFormat="1">
      <c r="BP997687" s="90"/>
    </row>
    <row r="997688" spans="68:68" customFormat="1">
      <c r="BP997688" s="90"/>
    </row>
    <row r="997689" spans="68:68" customFormat="1">
      <c r="BP997689" s="90"/>
    </row>
    <row r="997690" spans="68:68" customFormat="1">
      <c r="BP997690" s="90"/>
    </row>
    <row r="997691" spans="68:68" customFormat="1">
      <c r="BP997691" s="90"/>
    </row>
    <row r="997692" spans="68:68" customFormat="1">
      <c r="BP997692" s="90"/>
    </row>
    <row r="997693" spans="68:68" customFormat="1">
      <c r="BP997693" s="90"/>
    </row>
    <row r="997694" spans="68:68" customFormat="1">
      <c r="BP997694" s="90"/>
    </row>
    <row r="997695" spans="68:68" customFormat="1">
      <c r="BP997695" s="90"/>
    </row>
    <row r="997696" spans="68:68" customFormat="1">
      <c r="BP997696" s="90"/>
    </row>
    <row r="997697" spans="68:68" customFormat="1">
      <c r="BP997697" s="90"/>
    </row>
    <row r="997698" spans="68:68" customFormat="1">
      <c r="BP997698" s="90"/>
    </row>
    <row r="997699" spans="68:68" customFormat="1">
      <c r="BP997699" s="90"/>
    </row>
    <row r="997700" spans="68:68" customFormat="1">
      <c r="BP997700" s="90"/>
    </row>
    <row r="997701" spans="68:68" customFormat="1">
      <c r="BP997701" s="90"/>
    </row>
    <row r="997702" spans="68:68" customFormat="1">
      <c r="BP997702" s="90"/>
    </row>
    <row r="997703" spans="68:68" customFormat="1">
      <c r="BP997703" s="90"/>
    </row>
    <row r="997704" spans="68:68" customFormat="1">
      <c r="BP997704" s="90"/>
    </row>
    <row r="997705" spans="68:68" customFormat="1">
      <c r="BP997705" s="90"/>
    </row>
    <row r="997706" spans="68:68" customFormat="1">
      <c r="BP997706" s="90"/>
    </row>
    <row r="997707" spans="68:68" customFormat="1">
      <c r="BP997707" s="90"/>
    </row>
    <row r="997708" spans="68:68" customFormat="1">
      <c r="BP997708" s="90"/>
    </row>
    <row r="997709" spans="68:68" customFormat="1">
      <c r="BP997709" s="90"/>
    </row>
    <row r="997710" spans="68:68" customFormat="1">
      <c r="BP997710" s="90"/>
    </row>
    <row r="997711" spans="68:68" customFormat="1">
      <c r="BP997711" s="90"/>
    </row>
    <row r="997712" spans="68:68" customFormat="1">
      <c r="BP997712" s="90"/>
    </row>
    <row r="997713" spans="68:68" customFormat="1">
      <c r="BP997713" s="90"/>
    </row>
    <row r="997714" spans="68:68" customFormat="1">
      <c r="BP997714" s="90"/>
    </row>
    <row r="997715" spans="68:68" customFormat="1">
      <c r="BP997715" s="90"/>
    </row>
    <row r="997716" spans="68:68" customFormat="1">
      <c r="BP997716" s="90"/>
    </row>
    <row r="997717" spans="68:68" customFormat="1">
      <c r="BP997717" s="90"/>
    </row>
    <row r="997718" spans="68:68" customFormat="1">
      <c r="BP997718" s="90"/>
    </row>
    <row r="997719" spans="68:68" customFormat="1">
      <c r="BP997719" s="90"/>
    </row>
    <row r="997720" spans="68:68" customFormat="1">
      <c r="BP997720" s="90"/>
    </row>
    <row r="997721" spans="68:68" customFormat="1">
      <c r="BP997721" s="90"/>
    </row>
    <row r="997722" spans="68:68" customFormat="1">
      <c r="BP997722" s="90"/>
    </row>
    <row r="997723" spans="68:68" customFormat="1">
      <c r="BP997723" s="90"/>
    </row>
    <row r="997724" spans="68:68" customFormat="1">
      <c r="BP997724" s="90"/>
    </row>
    <row r="997725" spans="68:68" customFormat="1">
      <c r="BP997725" s="90"/>
    </row>
    <row r="997726" spans="68:68" customFormat="1">
      <c r="BP997726" s="90"/>
    </row>
    <row r="997727" spans="68:68" customFormat="1">
      <c r="BP997727" s="90"/>
    </row>
    <row r="997728" spans="68:68" customFormat="1">
      <c r="BP997728" s="90"/>
    </row>
    <row r="997729" spans="68:68" customFormat="1">
      <c r="BP997729" s="90"/>
    </row>
    <row r="997730" spans="68:68" customFormat="1">
      <c r="BP997730" s="90"/>
    </row>
    <row r="997731" spans="68:68" customFormat="1">
      <c r="BP997731" s="90"/>
    </row>
    <row r="997732" spans="68:68" customFormat="1">
      <c r="BP997732" s="90"/>
    </row>
    <row r="997733" spans="68:68" customFormat="1">
      <c r="BP997733" s="90"/>
    </row>
    <row r="997734" spans="68:68" customFormat="1">
      <c r="BP997734" s="90"/>
    </row>
    <row r="997735" spans="68:68" customFormat="1">
      <c r="BP997735" s="90"/>
    </row>
    <row r="997736" spans="68:68" customFormat="1">
      <c r="BP997736" s="90"/>
    </row>
    <row r="997737" spans="68:68" customFormat="1">
      <c r="BP997737" s="90"/>
    </row>
    <row r="997738" spans="68:68" customFormat="1">
      <c r="BP997738" s="90"/>
    </row>
    <row r="997739" spans="68:68" customFormat="1">
      <c r="BP997739" s="90"/>
    </row>
    <row r="997740" spans="68:68" customFormat="1">
      <c r="BP997740" s="90"/>
    </row>
    <row r="997741" spans="68:68" customFormat="1">
      <c r="BP997741" s="90"/>
    </row>
    <row r="997742" spans="68:68" customFormat="1">
      <c r="BP997742" s="90"/>
    </row>
    <row r="997743" spans="68:68" customFormat="1">
      <c r="BP997743" s="90"/>
    </row>
    <row r="997744" spans="68:68" customFormat="1">
      <c r="BP997744" s="90"/>
    </row>
    <row r="997745" spans="68:68" customFormat="1">
      <c r="BP997745" s="90"/>
    </row>
    <row r="997746" spans="68:68" customFormat="1">
      <c r="BP997746" s="90"/>
    </row>
    <row r="997747" spans="68:68" customFormat="1">
      <c r="BP997747" s="90"/>
    </row>
    <row r="997748" spans="68:68" customFormat="1">
      <c r="BP997748" s="90"/>
    </row>
    <row r="997749" spans="68:68" customFormat="1">
      <c r="BP997749" s="90"/>
    </row>
    <row r="997750" spans="68:68" customFormat="1">
      <c r="BP997750" s="90"/>
    </row>
    <row r="997751" spans="68:68" customFormat="1">
      <c r="BP997751" s="90"/>
    </row>
    <row r="997752" spans="68:68" customFormat="1">
      <c r="BP997752" s="90"/>
    </row>
    <row r="997753" spans="68:68" customFormat="1">
      <c r="BP997753" s="90"/>
    </row>
    <row r="997754" spans="68:68" customFormat="1">
      <c r="BP997754" s="90"/>
    </row>
    <row r="997755" spans="68:68" customFormat="1">
      <c r="BP997755" s="90"/>
    </row>
    <row r="997756" spans="68:68" customFormat="1">
      <c r="BP997756" s="90"/>
    </row>
    <row r="997757" spans="68:68" customFormat="1">
      <c r="BP997757" s="90"/>
    </row>
    <row r="997758" spans="68:68" customFormat="1">
      <c r="BP997758" s="90"/>
    </row>
    <row r="997759" spans="68:68" customFormat="1">
      <c r="BP997759" s="90"/>
    </row>
    <row r="997760" spans="68:68" customFormat="1">
      <c r="BP997760" s="90"/>
    </row>
    <row r="997761" spans="68:68" customFormat="1">
      <c r="BP997761" s="90"/>
    </row>
    <row r="997762" spans="68:68" customFormat="1">
      <c r="BP997762" s="90"/>
    </row>
    <row r="997763" spans="68:68" customFormat="1">
      <c r="BP997763" s="90"/>
    </row>
    <row r="997764" spans="68:68" customFormat="1">
      <c r="BP997764" s="90"/>
    </row>
    <row r="997765" spans="68:68" customFormat="1">
      <c r="BP997765" s="90"/>
    </row>
    <row r="997766" spans="68:68" customFormat="1">
      <c r="BP997766" s="90"/>
    </row>
    <row r="997767" spans="68:68" customFormat="1">
      <c r="BP997767" s="90"/>
    </row>
    <row r="997768" spans="68:68" customFormat="1">
      <c r="BP997768" s="90"/>
    </row>
    <row r="997769" spans="68:68" customFormat="1">
      <c r="BP997769" s="90"/>
    </row>
    <row r="997770" spans="68:68" customFormat="1">
      <c r="BP997770" s="90"/>
    </row>
    <row r="997771" spans="68:68" customFormat="1">
      <c r="BP997771" s="90"/>
    </row>
    <row r="997772" spans="68:68" customFormat="1">
      <c r="BP997772" s="90"/>
    </row>
    <row r="997773" spans="68:68" customFormat="1">
      <c r="BP997773" s="90"/>
    </row>
    <row r="997774" spans="68:68" customFormat="1">
      <c r="BP997774" s="90"/>
    </row>
    <row r="997775" spans="68:68" customFormat="1">
      <c r="BP997775" s="90"/>
    </row>
    <row r="997776" spans="68:68" customFormat="1">
      <c r="BP997776" s="90"/>
    </row>
    <row r="997777" spans="68:68" customFormat="1">
      <c r="BP997777" s="90"/>
    </row>
    <row r="997778" spans="68:68" customFormat="1">
      <c r="BP997778" s="90"/>
    </row>
    <row r="997779" spans="68:68" customFormat="1">
      <c r="BP997779" s="90"/>
    </row>
    <row r="997780" spans="68:68" customFormat="1">
      <c r="BP997780" s="90"/>
    </row>
    <row r="997781" spans="68:68" customFormat="1">
      <c r="BP997781" s="90"/>
    </row>
    <row r="997782" spans="68:68" customFormat="1">
      <c r="BP997782" s="90"/>
    </row>
    <row r="997783" spans="68:68" customFormat="1">
      <c r="BP997783" s="90"/>
    </row>
    <row r="997784" spans="68:68" customFormat="1">
      <c r="BP997784" s="90"/>
    </row>
    <row r="997785" spans="68:68" customFormat="1">
      <c r="BP997785" s="90"/>
    </row>
    <row r="997786" spans="68:68" customFormat="1">
      <c r="BP997786" s="90"/>
    </row>
    <row r="997787" spans="68:68" customFormat="1">
      <c r="BP997787" s="90"/>
    </row>
    <row r="997788" spans="68:68" customFormat="1">
      <c r="BP997788" s="90"/>
    </row>
    <row r="997789" spans="68:68" customFormat="1">
      <c r="BP997789" s="90"/>
    </row>
    <row r="997790" spans="68:68" customFormat="1">
      <c r="BP997790" s="90"/>
    </row>
    <row r="997791" spans="68:68" customFormat="1">
      <c r="BP997791" s="90"/>
    </row>
    <row r="997792" spans="68:68" customFormat="1">
      <c r="BP997792" s="90"/>
    </row>
    <row r="997793" spans="68:68" customFormat="1">
      <c r="BP997793" s="90"/>
    </row>
    <row r="997794" spans="68:68" customFormat="1">
      <c r="BP997794" s="90"/>
    </row>
    <row r="997795" spans="68:68" customFormat="1">
      <c r="BP997795" s="90"/>
    </row>
    <row r="997796" spans="68:68" customFormat="1">
      <c r="BP997796" s="90"/>
    </row>
    <row r="997797" spans="68:68" customFormat="1">
      <c r="BP997797" s="90"/>
    </row>
    <row r="997798" spans="68:68" customFormat="1">
      <c r="BP997798" s="90"/>
    </row>
    <row r="997799" spans="68:68" customFormat="1">
      <c r="BP997799" s="90"/>
    </row>
    <row r="997800" spans="68:68" customFormat="1">
      <c r="BP997800" s="90"/>
    </row>
    <row r="997801" spans="68:68" customFormat="1">
      <c r="BP997801" s="90"/>
    </row>
    <row r="997802" spans="68:68" customFormat="1">
      <c r="BP997802" s="90"/>
    </row>
    <row r="997803" spans="68:68" customFormat="1">
      <c r="BP997803" s="90"/>
    </row>
    <row r="997804" spans="68:68" customFormat="1">
      <c r="BP997804" s="90"/>
    </row>
    <row r="997805" spans="68:68" customFormat="1">
      <c r="BP997805" s="90"/>
    </row>
    <row r="997806" spans="68:68" customFormat="1">
      <c r="BP997806" s="90"/>
    </row>
    <row r="997807" spans="68:68" customFormat="1">
      <c r="BP997807" s="90"/>
    </row>
    <row r="997808" spans="68:68" customFormat="1">
      <c r="BP997808" s="90"/>
    </row>
    <row r="997809" spans="68:68" customFormat="1">
      <c r="BP997809" s="90"/>
    </row>
    <row r="997810" spans="68:68" customFormat="1">
      <c r="BP997810" s="90"/>
    </row>
    <row r="997811" spans="68:68" customFormat="1">
      <c r="BP997811" s="90"/>
    </row>
    <row r="997812" spans="68:68" customFormat="1">
      <c r="BP997812" s="90"/>
    </row>
    <row r="997813" spans="68:68" customFormat="1">
      <c r="BP997813" s="90"/>
    </row>
    <row r="997814" spans="68:68" customFormat="1">
      <c r="BP997814" s="90"/>
    </row>
    <row r="997815" spans="68:68" customFormat="1">
      <c r="BP997815" s="90"/>
    </row>
    <row r="997816" spans="68:68" customFormat="1">
      <c r="BP997816" s="90"/>
    </row>
    <row r="997817" spans="68:68" customFormat="1">
      <c r="BP997817" s="90"/>
    </row>
    <row r="997818" spans="68:68" customFormat="1">
      <c r="BP997818" s="90"/>
    </row>
    <row r="997819" spans="68:68" customFormat="1">
      <c r="BP997819" s="90"/>
    </row>
    <row r="997820" spans="68:68" customFormat="1">
      <c r="BP997820" s="90"/>
    </row>
    <row r="997821" spans="68:68" customFormat="1">
      <c r="BP997821" s="90"/>
    </row>
    <row r="997822" spans="68:68" customFormat="1">
      <c r="BP997822" s="90"/>
    </row>
    <row r="997823" spans="68:68" customFormat="1">
      <c r="BP997823" s="90"/>
    </row>
    <row r="997824" spans="68:68" customFormat="1">
      <c r="BP997824" s="90"/>
    </row>
    <row r="997825" spans="68:68" customFormat="1">
      <c r="BP997825" s="90"/>
    </row>
    <row r="997826" spans="68:68" customFormat="1">
      <c r="BP997826" s="90"/>
    </row>
    <row r="997827" spans="68:68" customFormat="1">
      <c r="BP997827" s="90"/>
    </row>
    <row r="997828" spans="68:68" customFormat="1">
      <c r="BP997828" s="90"/>
    </row>
    <row r="997829" spans="68:68" customFormat="1">
      <c r="BP997829" s="90"/>
    </row>
    <row r="997830" spans="68:68" customFormat="1">
      <c r="BP997830" s="90"/>
    </row>
    <row r="997831" spans="68:68" customFormat="1">
      <c r="BP997831" s="90"/>
    </row>
    <row r="997832" spans="68:68" customFormat="1">
      <c r="BP997832" s="90"/>
    </row>
    <row r="997833" spans="68:68" customFormat="1">
      <c r="BP997833" s="90"/>
    </row>
    <row r="997834" spans="68:68" customFormat="1">
      <c r="BP997834" s="90"/>
    </row>
    <row r="997835" spans="68:68" customFormat="1">
      <c r="BP997835" s="90"/>
    </row>
    <row r="997836" spans="68:68" customFormat="1">
      <c r="BP997836" s="90"/>
    </row>
    <row r="997837" spans="68:68" customFormat="1">
      <c r="BP997837" s="90"/>
    </row>
    <row r="997838" spans="68:68" customFormat="1">
      <c r="BP997838" s="90"/>
    </row>
    <row r="997839" spans="68:68" customFormat="1">
      <c r="BP997839" s="90"/>
    </row>
    <row r="997840" spans="68:68" customFormat="1">
      <c r="BP997840" s="90"/>
    </row>
    <row r="997841" spans="68:68" customFormat="1">
      <c r="BP997841" s="90"/>
    </row>
    <row r="997842" spans="68:68" customFormat="1">
      <c r="BP997842" s="90"/>
    </row>
    <row r="997843" spans="68:68" customFormat="1">
      <c r="BP997843" s="90"/>
    </row>
    <row r="997844" spans="68:68" customFormat="1">
      <c r="BP997844" s="90"/>
    </row>
    <row r="997845" spans="68:68" customFormat="1">
      <c r="BP997845" s="90"/>
    </row>
    <row r="997846" spans="68:68" customFormat="1">
      <c r="BP997846" s="90"/>
    </row>
    <row r="997847" spans="68:68" customFormat="1">
      <c r="BP997847" s="90"/>
    </row>
    <row r="997848" spans="68:68" customFormat="1">
      <c r="BP997848" s="90"/>
    </row>
    <row r="997849" spans="68:68" customFormat="1">
      <c r="BP997849" s="90"/>
    </row>
    <row r="997850" spans="68:68" customFormat="1">
      <c r="BP997850" s="90"/>
    </row>
    <row r="997851" spans="68:68" customFormat="1">
      <c r="BP997851" s="90"/>
    </row>
    <row r="997852" spans="68:68" customFormat="1">
      <c r="BP997852" s="90"/>
    </row>
    <row r="997853" spans="68:68" customFormat="1">
      <c r="BP997853" s="90"/>
    </row>
    <row r="997854" spans="68:68" customFormat="1">
      <c r="BP997854" s="90"/>
    </row>
    <row r="997855" spans="68:68" customFormat="1">
      <c r="BP997855" s="90"/>
    </row>
    <row r="997856" spans="68:68" customFormat="1">
      <c r="BP997856" s="90"/>
    </row>
    <row r="997857" spans="68:68" customFormat="1">
      <c r="BP997857" s="90"/>
    </row>
    <row r="997858" spans="68:68" customFormat="1">
      <c r="BP997858" s="90"/>
    </row>
    <row r="997859" spans="68:68" customFormat="1">
      <c r="BP997859" s="90"/>
    </row>
    <row r="997860" spans="68:68" customFormat="1">
      <c r="BP997860" s="90"/>
    </row>
    <row r="997861" spans="68:68" customFormat="1">
      <c r="BP997861" s="90"/>
    </row>
    <row r="997862" spans="68:68" customFormat="1">
      <c r="BP997862" s="90"/>
    </row>
    <row r="997863" spans="68:68" customFormat="1">
      <c r="BP997863" s="90"/>
    </row>
    <row r="997864" spans="68:68" customFormat="1">
      <c r="BP997864" s="90"/>
    </row>
    <row r="997865" spans="68:68" customFormat="1">
      <c r="BP997865" s="90"/>
    </row>
    <row r="997866" spans="68:68" customFormat="1">
      <c r="BP997866" s="90"/>
    </row>
    <row r="997867" spans="68:68" customFormat="1">
      <c r="BP997867" s="90"/>
    </row>
    <row r="997868" spans="68:68" customFormat="1">
      <c r="BP997868" s="90"/>
    </row>
    <row r="997869" spans="68:68" customFormat="1">
      <c r="BP997869" s="90"/>
    </row>
    <row r="997870" spans="68:68" customFormat="1">
      <c r="BP997870" s="90"/>
    </row>
    <row r="997871" spans="68:68" customFormat="1">
      <c r="BP997871" s="90"/>
    </row>
    <row r="997872" spans="68:68" customFormat="1">
      <c r="BP997872" s="90"/>
    </row>
    <row r="997873" spans="68:68" customFormat="1">
      <c r="BP997873" s="90"/>
    </row>
    <row r="997874" spans="68:68" customFormat="1">
      <c r="BP997874" s="90"/>
    </row>
    <row r="997875" spans="68:68" customFormat="1">
      <c r="BP997875" s="90"/>
    </row>
    <row r="997876" spans="68:68" customFormat="1">
      <c r="BP997876" s="90"/>
    </row>
    <row r="997877" spans="68:68" customFormat="1">
      <c r="BP997877" s="90"/>
    </row>
    <row r="997878" spans="68:68" customFormat="1">
      <c r="BP997878" s="90"/>
    </row>
    <row r="997879" spans="68:68" customFormat="1">
      <c r="BP997879" s="90"/>
    </row>
    <row r="997880" spans="68:68" customFormat="1">
      <c r="BP997880" s="90"/>
    </row>
    <row r="997881" spans="68:68" customFormat="1">
      <c r="BP997881" s="90"/>
    </row>
    <row r="997882" spans="68:68" customFormat="1">
      <c r="BP997882" s="90"/>
    </row>
    <row r="997883" spans="68:68" customFormat="1">
      <c r="BP997883" s="90"/>
    </row>
    <row r="997884" spans="68:68" customFormat="1">
      <c r="BP997884" s="90"/>
    </row>
    <row r="997885" spans="68:68" customFormat="1">
      <c r="BP997885" s="90"/>
    </row>
    <row r="997886" spans="68:68" customFormat="1">
      <c r="BP997886" s="90"/>
    </row>
    <row r="997887" spans="68:68" customFormat="1">
      <c r="BP997887" s="90"/>
    </row>
    <row r="997888" spans="68:68" customFormat="1">
      <c r="BP997888" s="90"/>
    </row>
    <row r="997889" spans="68:68" customFormat="1">
      <c r="BP997889" s="90"/>
    </row>
    <row r="997890" spans="68:68" customFormat="1">
      <c r="BP997890" s="90"/>
    </row>
    <row r="997891" spans="68:68" customFormat="1">
      <c r="BP997891" s="90"/>
    </row>
    <row r="997892" spans="68:68" customFormat="1">
      <c r="BP997892" s="90"/>
    </row>
    <row r="997893" spans="68:68" customFormat="1">
      <c r="BP997893" s="90"/>
    </row>
    <row r="997894" spans="68:68" customFormat="1">
      <c r="BP997894" s="90"/>
    </row>
    <row r="997895" spans="68:68" customFormat="1">
      <c r="BP997895" s="90"/>
    </row>
    <row r="997896" spans="68:68" customFormat="1">
      <c r="BP997896" s="90"/>
    </row>
    <row r="997897" spans="68:68" customFormat="1">
      <c r="BP997897" s="90"/>
    </row>
    <row r="997898" spans="68:68" customFormat="1">
      <c r="BP997898" s="90"/>
    </row>
    <row r="997899" spans="68:68" customFormat="1">
      <c r="BP997899" s="90"/>
    </row>
    <row r="997900" spans="68:68" customFormat="1">
      <c r="BP997900" s="90"/>
    </row>
    <row r="997901" spans="68:68" customFormat="1">
      <c r="BP997901" s="90"/>
    </row>
    <row r="997902" spans="68:68" customFormat="1">
      <c r="BP997902" s="90"/>
    </row>
    <row r="997903" spans="68:68" customFormat="1">
      <c r="BP997903" s="90"/>
    </row>
    <row r="997904" spans="68:68" customFormat="1">
      <c r="BP997904" s="90"/>
    </row>
    <row r="997905" spans="68:68" customFormat="1">
      <c r="BP997905" s="90"/>
    </row>
    <row r="997906" spans="68:68" customFormat="1">
      <c r="BP997906" s="90"/>
    </row>
    <row r="997907" spans="68:68" customFormat="1">
      <c r="BP997907" s="90"/>
    </row>
    <row r="997908" spans="68:68" customFormat="1">
      <c r="BP997908" s="90"/>
    </row>
    <row r="997909" spans="68:68" customFormat="1">
      <c r="BP997909" s="90"/>
    </row>
    <row r="997910" spans="68:68" customFormat="1">
      <c r="BP997910" s="90"/>
    </row>
    <row r="997911" spans="68:68" customFormat="1">
      <c r="BP997911" s="90"/>
    </row>
    <row r="997912" spans="68:68" customFormat="1">
      <c r="BP997912" s="90"/>
    </row>
    <row r="997913" spans="68:68" customFormat="1">
      <c r="BP997913" s="90"/>
    </row>
    <row r="997914" spans="68:68" customFormat="1">
      <c r="BP997914" s="90"/>
    </row>
    <row r="997915" spans="68:68" customFormat="1">
      <c r="BP997915" s="90"/>
    </row>
    <row r="997916" spans="68:68" customFormat="1">
      <c r="BP997916" s="90"/>
    </row>
    <row r="997917" spans="68:68" customFormat="1">
      <c r="BP997917" s="90"/>
    </row>
    <row r="997918" spans="68:68" customFormat="1">
      <c r="BP997918" s="90"/>
    </row>
    <row r="997919" spans="68:68" customFormat="1">
      <c r="BP997919" s="90"/>
    </row>
    <row r="997920" spans="68:68" customFormat="1">
      <c r="BP997920" s="90"/>
    </row>
    <row r="997921" spans="68:68" customFormat="1">
      <c r="BP997921" s="90"/>
    </row>
    <row r="997922" spans="68:68" customFormat="1">
      <c r="BP997922" s="90"/>
    </row>
    <row r="997923" spans="68:68" customFormat="1">
      <c r="BP997923" s="90"/>
    </row>
    <row r="997924" spans="68:68" customFormat="1">
      <c r="BP997924" s="90"/>
    </row>
    <row r="997925" spans="68:68" customFormat="1">
      <c r="BP997925" s="90"/>
    </row>
    <row r="997926" spans="68:68" customFormat="1">
      <c r="BP997926" s="90"/>
    </row>
    <row r="997927" spans="68:68" customFormat="1">
      <c r="BP997927" s="90"/>
    </row>
    <row r="997928" spans="68:68" customFormat="1">
      <c r="BP997928" s="90"/>
    </row>
    <row r="997929" spans="68:68" customFormat="1">
      <c r="BP997929" s="90"/>
    </row>
    <row r="997930" spans="68:68" customFormat="1">
      <c r="BP997930" s="90"/>
    </row>
    <row r="997931" spans="68:68" customFormat="1">
      <c r="BP997931" s="90"/>
    </row>
    <row r="997932" spans="68:68" customFormat="1">
      <c r="BP997932" s="90"/>
    </row>
    <row r="997933" spans="68:68" customFormat="1">
      <c r="BP997933" s="90"/>
    </row>
    <row r="997934" spans="68:68" customFormat="1">
      <c r="BP997934" s="90"/>
    </row>
    <row r="997935" spans="68:68" customFormat="1">
      <c r="BP997935" s="90"/>
    </row>
    <row r="997936" spans="68:68" customFormat="1">
      <c r="BP997936" s="90"/>
    </row>
    <row r="997937" spans="68:68" customFormat="1">
      <c r="BP997937" s="90"/>
    </row>
    <row r="997938" spans="68:68" customFormat="1">
      <c r="BP997938" s="90"/>
    </row>
    <row r="997939" spans="68:68" customFormat="1">
      <c r="BP997939" s="90"/>
    </row>
    <row r="997940" spans="68:68" customFormat="1">
      <c r="BP997940" s="90"/>
    </row>
    <row r="997941" spans="68:68" customFormat="1">
      <c r="BP997941" s="90"/>
    </row>
    <row r="997942" spans="68:68" customFormat="1">
      <c r="BP997942" s="90"/>
    </row>
    <row r="997943" spans="68:68" customFormat="1">
      <c r="BP997943" s="90"/>
    </row>
    <row r="997944" spans="68:68" customFormat="1">
      <c r="BP997944" s="90"/>
    </row>
    <row r="997945" spans="68:68" customFormat="1">
      <c r="BP997945" s="90"/>
    </row>
    <row r="997946" spans="68:68" customFormat="1">
      <c r="BP997946" s="90"/>
    </row>
    <row r="997947" spans="68:68" customFormat="1">
      <c r="BP997947" s="90"/>
    </row>
    <row r="997948" spans="68:68" customFormat="1">
      <c r="BP997948" s="90"/>
    </row>
    <row r="997949" spans="68:68" customFormat="1">
      <c r="BP997949" s="90"/>
    </row>
    <row r="997950" spans="68:68" customFormat="1">
      <c r="BP997950" s="90"/>
    </row>
    <row r="997951" spans="68:68" customFormat="1">
      <c r="BP997951" s="90"/>
    </row>
    <row r="997952" spans="68:68" customFormat="1">
      <c r="BP997952" s="90"/>
    </row>
    <row r="997953" spans="68:68" customFormat="1">
      <c r="BP997953" s="90"/>
    </row>
    <row r="997954" spans="68:68" customFormat="1">
      <c r="BP997954" s="90"/>
    </row>
    <row r="997955" spans="68:68" customFormat="1">
      <c r="BP997955" s="90"/>
    </row>
    <row r="997956" spans="68:68" customFormat="1">
      <c r="BP997956" s="90"/>
    </row>
    <row r="997957" spans="68:68" customFormat="1">
      <c r="BP997957" s="90"/>
    </row>
    <row r="997958" spans="68:68" customFormat="1">
      <c r="BP997958" s="90"/>
    </row>
    <row r="997959" spans="68:68" customFormat="1">
      <c r="BP997959" s="90"/>
    </row>
    <row r="997960" spans="68:68" customFormat="1">
      <c r="BP997960" s="90"/>
    </row>
    <row r="997961" spans="68:68" customFormat="1">
      <c r="BP997961" s="90"/>
    </row>
    <row r="997962" spans="68:68" customFormat="1">
      <c r="BP997962" s="90"/>
    </row>
    <row r="997963" spans="68:68" customFormat="1">
      <c r="BP997963" s="90"/>
    </row>
    <row r="997964" spans="68:68" customFormat="1">
      <c r="BP997964" s="90"/>
    </row>
    <row r="997965" spans="68:68" customFormat="1">
      <c r="BP997965" s="90"/>
    </row>
    <row r="997966" spans="68:68" customFormat="1">
      <c r="BP997966" s="90"/>
    </row>
    <row r="997967" spans="68:68" customFormat="1">
      <c r="BP997967" s="90"/>
    </row>
    <row r="997968" spans="68:68" customFormat="1">
      <c r="BP997968" s="90"/>
    </row>
    <row r="997969" spans="68:68" customFormat="1">
      <c r="BP997969" s="90"/>
    </row>
    <row r="997970" spans="68:68" customFormat="1">
      <c r="BP997970" s="90"/>
    </row>
    <row r="997971" spans="68:68" customFormat="1">
      <c r="BP997971" s="90"/>
    </row>
    <row r="997972" spans="68:68" customFormat="1">
      <c r="BP997972" s="90"/>
    </row>
    <row r="997973" spans="68:68" customFormat="1">
      <c r="BP997973" s="90"/>
    </row>
    <row r="997974" spans="68:68" customFormat="1">
      <c r="BP997974" s="90"/>
    </row>
    <row r="997975" spans="68:68" customFormat="1">
      <c r="BP997975" s="90"/>
    </row>
    <row r="997976" spans="68:68" customFormat="1">
      <c r="BP997976" s="90"/>
    </row>
    <row r="997977" spans="68:68" customFormat="1">
      <c r="BP997977" s="90"/>
    </row>
    <row r="997978" spans="68:68" customFormat="1">
      <c r="BP997978" s="90"/>
    </row>
    <row r="997979" spans="68:68" customFormat="1">
      <c r="BP997979" s="90"/>
    </row>
    <row r="997980" spans="68:68" customFormat="1">
      <c r="BP997980" s="90"/>
    </row>
    <row r="997981" spans="68:68" customFormat="1">
      <c r="BP997981" s="90"/>
    </row>
    <row r="997982" spans="68:68" customFormat="1">
      <c r="BP997982" s="90"/>
    </row>
    <row r="997983" spans="68:68" customFormat="1">
      <c r="BP997983" s="90"/>
    </row>
    <row r="997984" spans="68:68" customFormat="1">
      <c r="BP997984" s="90"/>
    </row>
    <row r="997985" spans="68:68" customFormat="1">
      <c r="BP997985" s="90"/>
    </row>
    <row r="997986" spans="68:68" customFormat="1">
      <c r="BP997986" s="90"/>
    </row>
    <row r="997987" spans="68:68" customFormat="1">
      <c r="BP997987" s="90"/>
    </row>
    <row r="997988" spans="68:68" customFormat="1">
      <c r="BP997988" s="90"/>
    </row>
    <row r="997989" spans="68:68" customFormat="1">
      <c r="BP997989" s="90"/>
    </row>
    <row r="997990" spans="68:68" customFormat="1">
      <c r="BP997990" s="90"/>
    </row>
    <row r="997991" spans="68:68" customFormat="1">
      <c r="BP997991" s="90"/>
    </row>
    <row r="997992" spans="68:68" customFormat="1">
      <c r="BP997992" s="90"/>
    </row>
    <row r="997993" spans="68:68" customFormat="1">
      <c r="BP997993" s="90"/>
    </row>
    <row r="997994" spans="68:68" customFormat="1">
      <c r="BP997994" s="90"/>
    </row>
    <row r="997995" spans="68:68" customFormat="1">
      <c r="BP997995" s="90"/>
    </row>
    <row r="997996" spans="68:68" customFormat="1">
      <c r="BP997996" s="90"/>
    </row>
    <row r="997997" spans="68:68" customFormat="1">
      <c r="BP997997" s="90"/>
    </row>
    <row r="997998" spans="68:68" customFormat="1">
      <c r="BP997998" s="90"/>
    </row>
    <row r="997999" spans="68:68" customFormat="1">
      <c r="BP997999" s="90"/>
    </row>
    <row r="998000" spans="68:68" customFormat="1">
      <c r="BP998000" s="90"/>
    </row>
    <row r="998001" spans="68:68" customFormat="1">
      <c r="BP998001" s="90"/>
    </row>
    <row r="998002" spans="68:68" customFormat="1">
      <c r="BP998002" s="90"/>
    </row>
    <row r="998003" spans="68:68" customFormat="1">
      <c r="BP998003" s="90"/>
    </row>
    <row r="998004" spans="68:68" customFormat="1">
      <c r="BP998004" s="90"/>
    </row>
    <row r="998005" spans="68:68" customFormat="1">
      <c r="BP998005" s="90"/>
    </row>
    <row r="998006" spans="68:68" customFormat="1">
      <c r="BP998006" s="90"/>
    </row>
    <row r="998007" spans="68:68" customFormat="1">
      <c r="BP998007" s="90"/>
    </row>
    <row r="998008" spans="68:68" customFormat="1">
      <c r="BP998008" s="90"/>
    </row>
    <row r="998009" spans="68:68" customFormat="1">
      <c r="BP998009" s="90"/>
    </row>
    <row r="998010" spans="68:68" customFormat="1">
      <c r="BP998010" s="90"/>
    </row>
    <row r="998011" spans="68:68" customFormat="1">
      <c r="BP998011" s="90"/>
    </row>
    <row r="998012" spans="68:68" customFormat="1">
      <c r="BP998012" s="90"/>
    </row>
    <row r="998013" spans="68:68" customFormat="1">
      <c r="BP998013" s="90"/>
    </row>
    <row r="998014" spans="68:68" customFormat="1">
      <c r="BP998014" s="90"/>
    </row>
    <row r="998015" spans="68:68" customFormat="1">
      <c r="BP998015" s="90"/>
    </row>
    <row r="998016" spans="68:68" customFormat="1">
      <c r="BP998016" s="90"/>
    </row>
    <row r="998017" spans="68:68" customFormat="1">
      <c r="BP998017" s="90"/>
    </row>
    <row r="998018" spans="68:68" customFormat="1">
      <c r="BP998018" s="90"/>
    </row>
    <row r="998019" spans="68:68" customFormat="1">
      <c r="BP998019" s="90"/>
    </row>
    <row r="998020" spans="68:68" customFormat="1">
      <c r="BP998020" s="90"/>
    </row>
    <row r="998021" spans="68:68" customFormat="1">
      <c r="BP998021" s="90"/>
    </row>
    <row r="998022" spans="68:68" customFormat="1">
      <c r="BP998022" s="90"/>
    </row>
    <row r="998023" spans="68:68" customFormat="1">
      <c r="BP998023" s="90"/>
    </row>
    <row r="998024" spans="68:68" customFormat="1">
      <c r="BP998024" s="90"/>
    </row>
    <row r="998025" spans="68:68" customFormat="1">
      <c r="BP998025" s="90"/>
    </row>
    <row r="998026" spans="68:68" customFormat="1">
      <c r="BP998026" s="90"/>
    </row>
    <row r="998027" spans="68:68" customFormat="1">
      <c r="BP998027" s="90"/>
    </row>
    <row r="998028" spans="68:68" customFormat="1">
      <c r="BP998028" s="90"/>
    </row>
    <row r="998029" spans="68:68" customFormat="1">
      <c r="BP998029" s="90"/>
    </row>
    <row r="998030" spans="68:68" customFormat="1">
      <c r="BP998030" s="90"/>
    </row>
    <row r="998031" spans="68:68" customFormat="1">
      <c r="BP998031" s="90"/>
    </row>
    <row r="998032" spans="68:68" customFormat="1">
      <c r="BP998032" s="90"/>
    </row>
    <row r="998033" spans="68:68" customFormat="1">
      <c r="BP998033" s="90"/>
    </row>
    <row r="998034" spans="68:68" customFormat="1">
      <c r="BP998034" s="90"/>
    </row>
    <row r="998035" spans="68:68" customFormat="1">
      <c r="BP998035" s="90"/>
    </row>
    <row r="998036" spans="68:68" customFormat="1">
      <c r="BP998036" s="90"/>
    </row>
    <row r="998037" spans="68:68" customFormat="1">
      <c r="BP998037" s="90"/>
    </row>
    <row r="998038" spans="68:68" customFormat="1">
      <c r="BP998038" s="90"/>
    </row>
    <row r="998039" spans="68:68" customFormat="1">
      <c r="BP998039" s="90"/>
    </row>
    <row r="998040" spans="68:68" customFormat="1">
      <c r="BP998040" s="90"/>
    </row>
    <row r="998041" spans="68:68" customFormat="1">
      <c r="BP998041" s="90"/>
    </row>
    <row r="998042" spans="68:68" customFormat="1">
      <c r="BP998042" s="90"/>
    </row>
    <row r="998043" spans="68:68" customFormat="1">
      <c r="BP998043" s="90"/>
    </row>
    <row r="998044" spans="68:68" customFormat="1">
      <c r="BP998044" s="90"/>
    </row>
    <row r="998045" spans="68:68" customFormat="1">
      <c r="BP998045" s="90"/>
    </row>
    <row r="998046" spans="68:68" customFormat="1">
      <c r="BP998046" s="90"/>
    </row>
    <row r="998047" spans="68:68" customFormat="1">
      <c r="BP998047" s="90"/>
    </row>
    <row r="998048" spans="68:68" customFormat="1">
      <c r="BP998048" s="90"/>
    </row>
    <row r="998049" spans="68:68" customFormat="1">
      <c r="BP998049" s="90"/>
    </row>
    <row r="998050" spans="68:68" customFormat="1">
      <c r="BP998050" s="90"/>
    </row>
    <row r="998051" spans="68:68" customFormat="1">
      <c r="BP998051" s="90"/>
    </row>
    <row r="998052" spans="68:68" customFormat="1">
      <c r="BP998052" s="90"/>
    </row>
    <row r="998053" spans="68:68" customFormat="1">
      <c r="BP998053" s="90"/>
    </row>
    <row r="998054" spans="68:68" customFormat="1">
      <c r="BP998054" s="90"/>
    </row>
    <row r="998055" spans="68:68" customFormat="1">
      <c r="BP998055" s="90"/>
    </row>
    <row r="998056" spans="68:68" customFormat="1">
      <c r="BP998056" s="90"/>
    </row>
    <row r="998057" spans="68:68" customFormat="1">
      <c r="BP998057" s="90"/>
    </row>
    <row r="998058" spans="68:68" customFormat="1">
      <c r="BP998058" s="90"/>
    </row>
    <row r="998059" spans="68:68" customFormat="1">
      <c r="BP998059" s="90"/>
    </row>
    <row r="998060" spans="68:68" customFormat="1">
      <c r="BP998060" s="90"/>
    </row>
    <row r="998061" spans="68:68" customFormat="1">
      <c r="BP998061" s="90"/>
    </row>
    <row r="998062" spans="68:68" customFormat="1">
      <c r="BP998062" s="90"/>
    </row>
    <row r="998063" spans="68:68" customFormat="1">
      <c r="BP998063" s="90"/>
    </row>
    <row r="998064" spans="68:68" customFormat="1">
      <c r="BP998064" s="90"/>
    </row>
    <row r="998065" spans="68:68" customFormat="1">
      <c r="BP998065" s="90"/>
    </row>
    <row r="998066" spans="68:68" customFormat="1">
      <c r="BP998066" s="90"/>
    </row>
    <row r="998067" spans="68:68" customFormat="1">
      <c r="BP998067" s="90"/>
    </row>
    <row r="998068" spans="68:68" customFormat="1">
      <c r="BP998068" s="90"/>
    </row>
    <row r="998069" spans="68:68" customFormat="1">
      <c r="BP998069" s="90"/>
    </row>
    <row r="998070" spans="68:68" customFormat="1">
      <c r="BP998070" s="90"/>
    </row>
    <row r="998071" spans="68:68" customFormat="1">
      <c r="BP998071" s="90"/>
    </row>
    <row r="998072" spans="68:68" customFormat="1">
      <c r="BP998072" s="90"/>
    </row>
    <row r="998073" spans="68:68" customFormat="1">
      <c r="BP998073" s="90"/>
    </row>
    <row r="998074" spans="68:68" customFormat="1">
      <c r="BP998074" s="90"/>
    </row>
    <row r="998075" spans="68:68" customFormat="1">
      <c r="BP998075" s="90"/>
    </row>
    <row r="998076" spans="68:68" customFormat="1">
      <c r="BP998076" s="90"/>
    </row>
    <row r="998077" spans="68:68" customFormat="1">
      <c r="BP998077" s="90"/>
    </row>
    <row r="998078" spans="68:68" customFormat="1">
      <c r="BP998078" s="90"/>
    </row>
    <row r="998079" spans="68:68" customFormat="1">
      <c r="BP998079" s="90"/>
    </row>
    <row r="998080" spans="68:68" customFormat="1">
      <c r="BP998080" s="90"/>
    </row>
    <row r="998081" spans="68:68" customFormat="1">
      <c r="BP998081" s="90"/>
    </row>
    <row r="998082" spans="68:68" customFormat="1">
      <c r="BP998082" s="90"/>
    </row>
    <row r="998083" spans="68:68" customFormat="1">
      <c r="BP998083" s="90"/>
    </row>
    <row r="998084" spans="68:68" customFormat="1">
      <c r="BP998084" s="90"/>
    </row>
    <row r="998085" spans="68:68" customFormat="1">
      <c r="BP998085" s="90"/>
    </row>
    <row r="998086" spans="68:68" customFormat="1">
      <c r="BP998086" s="90"/>
    </row>
    <row r="998087" spans="68:68" customFormat="1">
      <c r="BP998087" s="90"/>
    </row>
    <row r="998088" spans="68:68" customFormat="1">
      <c r="BP998088" s="90"/>
    </row>
    <row r="998089" spans="68:68" customFormat="1">
      <c r="BP998089" s="90"/>
    </row>
    <row r="998090" spans="68:68" customFormat="1">
      <c r="BP998090" s="90"/>
    </row>
    <row r="998091" spans="68:68" customFormat="1">
      <c r="BP998091" s="90"/>
    </row>
    <row r="998092" spans="68:68" customFormat="1">
      <c r="BP998092" s="90"/>
    </row>
    <row r="998093" spans="68:68" customFormat="1">
      <c r="BP998093" s="90"/>
    </row>
    <row r="998094" spans="68:68" customFormat="1">
      <c r="BP998094" s="90"/>
    </row>
    <row r="998095" spans="68:68" customFormat="1">
      <c r="BP998095" s="90"/>
    </row>
    <row r="998096" spans="68:68" customFormat="1">
      <c r="BP998096" s="90"/>
    </row>
    <row r="998097" spans="68:68" customFormat="1">
      <c r="BP998097" s="90"/>
    </row>
    <row r="998098" spans="68:68" customFormat="1">
      <c r="BP998098" s="90"/>
    </row>
    <row r="998099" spans="68:68" customFormat="1">
      <c r="BP998099" s="90"/>
    </row>
    <row r="998100" spans="68:68" customFormat="1">
      <c r="BP998100" s="90"/>
    </row>
    <row r="998101" spans="68:68" customFormat="1">
      <c r="BP998101" s="90"/>
    </row>
    <row r="998102" spans="68:68" customFormat="1">
      <c r="BP998102" s="90"/>
    </row>
    <row r="998103" spans="68:68" customFormat="1">
      <c r="BP998103" s="90"/>
    </row>
    <row r="998104" spans="68:68" customFormat="1">
      <c r="BP998104" s="90"/>
    </row>
    <row r="998105" spans="68:68" customFormat="1">
      <c r="BP998105" s="90"/>
    </row>
    <row r="998106" spans="68:68" customFormat="1">
      <c r="BP998106" s="90"/>
    </row>
    <row r="998107" spans="68:68" customFormat="1">
      <c r="BP998107" s="90"/>
    </row>
    <row r="998108" spans="68:68" customFormat="1">
      <c r="BP998108" s="90"/>
    </row>
    <row r="998109" spans="68:68" customFormat="1">
      <c r="BP998109" s="90"/>
    </row>
    <row r="998110" spans="68:68" customFormat="1">
      <c r="BP998110" s="90"/>
    </row>
    <row r="998111" spans="68:68" customFormat="1">
      <c r="BP998111" s="90"/>
    </row>
    <row r="998112" spans="68:68" customFormat="1">
      <c r="BP998112" s="90"/>
    </row>
    <row r="998113" spans="68:68" customFormat="1">
      <c r="BP998113" s="90"/>
    </row>
    <row r="998114" spans="68:68" customFormat="1">
      <c r="BP998114" s="90"/>
    </row>
    <row r="998115" spans="68:68" customFormat="1">
      <c r="BP998115" s="90"/>
    </row>
    <row r="998116" spans="68:68" customFormat="1">
      <c r="BP998116" s="90"/>
    </row>
    <row r="998117" spans="68:68" customFormat="1">
      <c r="BP998117" s="90"/>
    </row>
    <row r="998118" spans="68:68" customFormat="1">
      <c r="BP998118" s="90"/>
    </row>
    <row r="998119" spans="68:68" customFormat="1">
      <c r="BP998119" s="90"/>
    </row>
    <row r="998120" spans="68:68" customFormat="1">
      <c r="BP998120" s="90"/>
    </row>
    <row r="998121" spans="68:68" customFormat="1">
      <c r="BP998121" s="90"/>
    </row>
    <row r="998122" spans="68:68" customFormat="1">
      <c r="BP998122" s="90"/>
    </row>
    <row r="998123" spans="68:68" customFormat="1">
      <c r="BP998123" s="90"/>
    </row>
    <row r="998124" spans="68:68" customFormat="1">
      <c r="BP998124" s="90"/>
    </row>
    <row r="998125" spans="68:68" customFormat="1">
      <c r="BP998125" s="90"/>
    </row>
    <row r="998126" spans="68:68" customFormat="1">
      <c r="BP998126" s="90"/>
    </row>
    <row r="998127" spans="68:68" customFormat="1">
      <c r="BP998127" s="90"/>
    </row>
    <row r="998128" spans="68:68" customFormat="1">
      <c r="BP998128" s="90"/>
    </row>
    <row r="998129" spans="68:68" customFormat="1">
      <c r="BP998129" s="90"/>
    </row>
    <row r="998130" spans="68:68" customFormat="1">
      <c r="BP998130" s="90"/>
    </row>
    <row r="998131" spans="68:68" customFormat="1">
      <c r="BP998131" s="90"/>
    </row>
    <row r="998132" spans="68:68" customFormat="1">
      <c r="BP998132" s="90"/>
    </row>
    <row r="998133" spans="68:68" customFormat="1">
      <c r="BP998133" s="90"/>
    </row>
    <row r="998134" spans="68:68" customFormat="1">
      <c r="BP998134" s="90"/>
    </row>
    <row r="998135" spans="68:68" customFormat="1">
      <c r="BP998135" s="90"/>
    </row>
    <row r="998136" spans="68:68" customFormat="1">
      <c r="BP998136" s="90"/>
    </row>
    <row r="998137" spans="68:68" customFormat="1">
      <c r="BP998137" s="90"/>
    </row>
    <row r="998138" spans="68:68" customFormat="1">
      <c r="BP998138" s="90"/>
    </row>
    <row r="998139" spans="68:68" customFormat="1">
      <c r="BP998139" s="90"/>
    </row>
    <row r="998140" spans="68:68" customFormat="1">
      <c r="BP998140" s="90"/>
    </row>
    <row r="998141" spans="68:68" customFormat="1">
      <c r="BP998141" s="90"/>
    </row>
    <row r="998142" spans="68:68" customFormat="1">
      <c r="BP998142" s="90"/>
    </row>
    <row r="998143" spans="68:68" customFormat="1">
      <c r="BP998143" s="90"/>
    </row>
    <row r="998144" spans="68:68" customFormat="1">
      <c r="BP998144" s="90"/>
    </row>
    <row r="998145" spans="68:68" customFormat="1">
      <c r="BP998145" s="90"/>
    </row>
    <row r="998146" spans="68:68" customFormat="1">
      <c r="BP998146" s="90"/>
    </row>
    <row r="998147" spans="68:68" customFormat="1">
      <c r="BP998147" s="90"/>
    </row>
    <row r="998148" spans="68:68" customFormat="1">
      <c r="BP998148" s="90"/>
    </row>
    <row r="998149" spans="68:68" customFormat="1">
      <c r="BP998149" s="90"/>
    </row>
    <row r="998150" spans="68:68" customFormat="1">
      <c r="BP998150" s="90"/>
    </row>
    <row r="998151" spans="68:68" customFormat="1">
      <c r="BP998151" s="90"/>
    </row>
    <row r="998152" spans="68:68" customFormat="1">
      <c r="BP998152" s="90"/>
    </row>
    <row r="998153" spans="68:68" customFormat="1">
      <c r="BP998153" s="90"/>
    </row>
    <row r="998154" spans="68:68" customFormat="1">
      <c r="BP998154" s="90"/>
    </row>
    <row r="998155" spans="68:68" customFormat="1">
      <c r="BP998155" s="90"/>
    </row>
    <row r="998156" spans="68:68" customFormat="1">
      <c r="BP998156" s="90"/>
    </row>
    <row r="998157" spans="68:68" customFormat="1">
      <c r="BP998157" s="90"/>
    </row>
    <row r="998158" spans="68:68" customFormat="1">
      <c r="BP998158" s="90"/>
    </row>
    <row r="998159" spans="68:68" customFormat="1">
      <c r="BP998159" s="90"/>
    </row>
    <row r="998160" spans="68:68" customFormat="1">
      <c r="BP998160" s="90"/>
    </row>
    <row r="998161" spans="68:68" customFormat="1">
      <c r="BP998161" s="90"/>
    </row>
    <row r="998162" spans="68:68" customFormat="1">
      <c r="BP998162" s="90"/>
    </row>
    <row r="998163" spans="68:68" customFormat="1">
      <c r="BP998163" s="90"/>
    </row>
    <row r="998164" spans="68:68" customFormat="1">
      <c r="BP998164" s="90"/>
    </row>
    <row r="998165" spans="68:68" customFormat="1">
      <c r="BP998165" s="90"/>
    </row>
    <row r="998166" spans="68:68" customFormat="1">
      <c r="BP998166" s="90"/>
    </row>
    <row r="998167" spans="68:68" customFormat="1">
      <c r="BP998167" s="90"/>
    </row>
    <row r="998168" spans="68:68" customFormat="1">
      <c r="BP998168" s="90"/>
    </row>
    <row r="998169" spans="68:68" customFormat="1">
      <c r="BP998169" s="90"/>
    </row>
    <row r="998170" spans="68:68" customFormat="1">
      <c r="BP998170" s="90"/>
    </row>
    <row r="998171" spans="68:68" customFormat="1">
      <c r="BP998171" s="90"/>
    </row>
    <row r="998172" spans="68:68" customFormat="1">
      <c r="BP998172" s="90"/>
    </row>
    <row r="998173" spans="68:68" customFormat="1">
      <c r="BP998173" s="90"/>
    </row>
    <row r="998174" spans="68:68" customFormat="1">
      <c r="BP998174" s="90"/>
    </row>
    <row r="998175" spans="68:68" customFormat="1">
      <c r="BP998175" s="90"/>
    </row>
    <row r="998176" spans="68:68" customFormat="1">
      <c r="BP998176" s="90"/>
    </row>
    <row r="998177" spans="68:68" customFormat="1">
      <c r="BP998177" s="90"/>
    </row>
    <row r="998178" spans="68:68" customFormat="1">
      <c r="BP998178" s="90"/>
    </row>
    <row r="998179" spans="68:68" customFormat="1">
      <c r="BP998179" s="90"/>
    </row>
    <row r="998180" spans="68:68" customFormat="1">
      <c r="BP998180" s="90"/>
    </row>
    <row r="998181" spans="68:68" customFormat="1">
      <c r="BP998181" s="90"/>
    </row>
    <row r="998182" spans="68:68" customFormat="1">
      <c r="BP998182" s="90"/>
    </row>
    <row r="998183" spans="68:68" customFormat="1">
      <c r="BP998183" s="90"/>
    </row>
    <row r="998184" spans="68:68" customFormat="1">
      <c r="BP998184" s="90"/>
    </row>
    <row r="998185" spans="68:68" customFormat="1">
      <c r="BP998185" s="90"/>
    </row>
    <row r="998186" spans="68:68" customFormat="1">
      <c r="BP998186" s="90"/>
    </row>
    <row r="998187" spans="68:68" customFormat="1">
      <c r="BP998187" s="90"/>
    </row>
    <row r="998188" spans="68:68" customFormat="1">
      <c r="BP998188" s="90"/>
    </row>
    <row r="998189" spans="68:68" customFormat="1">
      <c r="BP998189" s="90"/>
    </row>
    <row r="998190" spans="68:68" customFormat="1">
      <c r="BP998190" s="90"/>
    </row>
    <row r="998191" spans="68:68" customFormat="1">
      <c r="BP998191" s="90"/>
    </row>
    <row r="998192" spans="68:68" customFormat="1">
      <c r="BP998192" s="90"/>
    </row>
    <row r="998193" spans="68:68" customFormat="1">
      <c r="BP998193" s="90"/>
    </row>
    <row r="998194" spans="68:68" customFormat="1">
      <c r="BP998194" s="90"/>
    </row>
    <row r="998195" spans="68:68" customFormat="1">
      <c r="BP998195" s="90"/>
    </row>
    <row r="998196" spans="68:68" customFormat="1">
      <c r="BP998196" s="90"/>
    </row>
    <row r="998197" spans="68:68" customFormat="1">
      <c r="BP998197" s="90"/>
    </row>
    <row r="998198" spans="68:68" customFormat="1">
      <c r="BP998198" s="90"/>
    </row>
    <row r="998199" spans="68:68" customFormat="1">
      <c r="BP998199" s="90"/>
    </row>
    <row r="998200" spans="68:68" customFormat="1">
      <c r="BP998200" s="90"/>
    </row>
    <row r="998201" spans="68:68" customFormat="1">
      <c r="BP998201" s="90"/>
    </row>
    <row r="998202" spans="68:68" customFormat="1">
      <c r="BP998202" s="90"/>
    </row>
    <row r="998203" spans="68:68" customFormat="1">
      <c r="BP998203" s="90"/>
    </row>
    <row r="998204" spans="68:68" customFormat="1">
      <c r="BP998204" s="90"/>
    </row>
    <row r="998205" spans="68:68" customFormat="1">
      <c r="BP998205" s="90"/>
    </row>
    <row r="998206" spans="68:68" customFormat="1">
      <c r="BP998206" s="90"/>
    </row>
    <row r="998207" spans="68:68" customFormat="1">
      <c r="BP998207" s="90"/>
    </row>
    <row r="998208" spans="68:68" customFormat="1">
      <c r="BP998208" s="90"/>
    </row>
    <row r="998209" spans="68:68" customFormat="1">
      <c r="BP998209" s="90"/>
    </row>
    <row r="998210" spans="68:68" customFormat="1">
      <c r="BP998210" s="90"/>
    </row>
    <row r="998211" spans="68:68" customFormat="1">
      <c r="BP998211" s="90"/>
    </row>
    <row r="998212" spans="68:68" customFormat="1">
      <c r="BP998212" s="90"/>
    </row>
    <row r="998213" spans="68:68" customFormat="1">
      <c r="BP998213" s="90"/>
    </row>
    <row r="998214" spans="68:68" customFormat="1">
      <c r="BP998214" s="90"/>
    </row>
    <row r="998215" spans="68:68" customFormat="1">
      <c r="BP998215" s="90"/>
    </row>
    <row r="998216" spans="68:68" customFormat="1">
      <c r="BP998216" s="90"/>
    </row>
    <row r="998217" spans="68:68" customFormat="1">
      <c r="BP998217" s="90"/>
    </row>
    <row r="998218" spans="68:68" customFormat="1">
      <c r="BP998218" s="90"/>
    </row>
    <row r="998219" spans="68:68" customFormat="1">
      <c r="BP998219" s="90"/>
    </row>
    <row r="998220" spans="68:68" customFormat="1">
      <c r="BP998220" s="90"/>
    </row>
    <row r="998221" spans="68:68" customFormat="1">
      <c r="BP998221" s="90"/>
    </row>
    <row r="998222" spans="68:68" customFormat="1">
      <c r="BP998222" s="90"/>
    </row>
    <row r="998223" spans="68:68" customFormat="1">
      <c r="BP998223" s="90"/>
    </row>
    <row r="998224" spans="68:68" customFormat="1">
      <c r="BP998224" s="90"/>
    </row>
    <row r="998225" spans="68:68" customFormat="1">
      <c r="BP998225" s="90"/>
    </row>
    <row r="998226" spans="68:68" customFormat="1">
      <c r="BP998226" s="90"/>
    </row>
    <row r="998227" spans="68:68" customFormat="1">
      <c r="BP998227" s="90"/>
    </row>
    <row r="998228" spans="68:68" customFormat="1">
      <c r="BP998228" s="90"/>
    </row>
    <row r="998229" spans="68:68" customFormat="1">
      <c r="BP998229" s="90"/>
    </row>
    <row r="998230" spans="68:68" customFormat="1">
      <c r="BP998230" s="90"/>
    </row>
    <row r="998231" spans="68:68" customFormat="1">
      <c r="BP998231" s="90"/>
    </row>
    <row r="998232" spans="68:68" customFormat="1">
      <c r="BP998232" s="90"/>
    </row>
    <row r="998233" spans="68:68" customFormat="1">
      <c r="BP998233" s="90"/>
    </row>
    <row r="998234" spans="68:68" customFormat="1">
      <c r="BP998234" s="90"/>
    </row>
    <row r="998235" spans="68:68" customFormat="1">
      <c r="BP998235" s="90"/>
    </row>
    <row r="998236" spans="68:68" customFormat="1">
      <c r="BP998236" s="90"/>
    </row>
    <row r="998237" spans="68:68" customFormat="1">
      <c r="BP998237" s="90"/>
    </row>
    <row r="998238" spans="68:68" customFormat="1">
      <c r="BP998238" s="90"/>
    </row>
    <row r="998239" spans="68:68" customFormat="1">
      <c r="BP998239" s="90"/>
    </row>
    <row r="998240" spans="68:68" customFormat="1">
      <c r="BP998240" s="90"/>
    </row>
    <row r="998241" spans="68:68" customFormat="1">
      <c r="BP998241" s="90"/>
    </row>
    <row r="998242" spans="68:68" customFormat="1">
      <c r="BP998242" s="90"/>
    </row>
    <row r="998243" spans="68:68" customFormat="1">
      <c r="BP998243" s="90"/>
    </row>
    <row r="998244" spans="68:68" customFormat="1">
      <c r="BP998244" s="90"/>
    </row>
    <row r="998245" spans="68:68" customFormat="1">
      <c r="BP998245" s="90"/>
    </row>
    <row r="998246" spans="68:68" customFormat="1">
      <c r="BP998246" s="90"/>
    </row>
    <row r="998247" spans="68:68" customFormat="1">
      <c r="BP998247" s="90"/>
    </row>
    <row r="998248" spans="68:68" customFormat="1">
      <c r="BP998248" s="90"/>
    </row>
    <row r="998249" spans="68:68" customFormat="1">
      <c r="BP998249" s="90"/>
    </row>
    <row r="998250" spans="68:68" customFormat="1">
      <c r="BP998250" s="90"/>
    </row>
    <row r="998251" spans="68:68" customFormat="1">
      <c r="BP998251" s="90"/>
    </row>
    <row r="998252" spans="68:68" customFormat="1">
      <c r="BP998252" s="90"/>
    </row>
    <row r="998253" spans="68:68" customFormat="1">
      <c r="BP998253" s="90"/>
    </row>
    <row r="998254" spans="68:68" customFormat="1">
      <c r="BP998254" s="90"/>
    </row>
    <row r="998255" spans="68:68" customFormat="1">
      <c r="BP998255" s="90"/>
    </row>
    <row r="998256" spans="68:68" customFormat="1">
      <c r="BP998256" s="90"/>
    </row>
    <row r="998257" spans="68:68" customFormat="1">
      <c r="BP998257" s="90"/>
    </row>
    <row r="998258" spans="68:68" customFormat="1">
      <c r="BP998258" s="90"/>
    </row>
    <row r="998259" spans="68:68" customFormat="1">
      <c r="BP998259" s="90"/>
    </row>
    <row r="998260" spans="68:68" customFormat="1">
      <c r="BP998260" s="90"/>
    </row>
    <row r="998261" spans="68:68" customFormat="1">
      <c r="BP998261" s="90"/>
    </row>
    <row r="998262" spans="68:68" customFormat="1">
      <c r="BP998262" s="90"/>
    </row>
    <row r="998263" spans="68:68" customFormat="1">
      <c r="BP998263" s="90"/>
    </row>
    <row r="998264" spans="68:68" customFormat="1">
      <c r="BP998264" s="90"/>
    </row>
    <row r="998265" spans="68:68" customFormat="1">
      <c r="BP998265" s="90"/>
    </row>
    <row r="998266" spans="68:68" customFormat="1">
      <c r="BP998266" s="90"/>
    </row>
    <row r="998267" spans="68:68" customFormat="1">
      <c r="BP998267" s="90"/>
    </row>
    <row r="998268" spans="68:68" customFormat="1">
      <c r="BP998268" s="90"/>
    </row>
    <row r="998269" spans="68:68" customFormat="1">
      <c r="BP998269" s="90"/>
    </row>
    <row r="998270" spans="68:68" customFormat="1">
      <c r="BP998270" s="90"/>
    </row>
    <row r="998271" spans="68:68" customFormat="1">
      <c r="BP998271" s="90"/>
    </row>
    <row r="998272" spans="68:68" customFormat="1">
      <c r="BP998272" s="90"/>
    </row>
    <row r="998273" spans="68:68" customFormat="1">
      <c r="BP998273" s="90"/>
    </row>
    <row r="998274" spans="68:68" customFormat="1">
      <c r="BP998274" s="90"/>
    </row>
    <row r="998275" spans="68:68" customFormat="1">
      <c r="BP998275" s="90"/>
    </row>
    <row r="998276" spans="68:68" customFormat="1">
      <c r="BP998276" s="90"/>
    </row>
    <row r="998277" spans="68:68" customFormat="1">
      <c r="BP998277" s="90"/>
    </row>
    <row r="998278" spans="68:68" customFormat="1">
      <c r="BP998278" s="90"/>
    </row>
    <row r="998279" spans="68:68" customFormat="1">
      <c r="BP998279" s="90"/>
    </row>
    <row r="998280" spans="68:68" customFormat="1">
      <c r="BP998280" s="90"/>
    </row>
    <row r="998281" spans="68:68" customFormat="1">
      <c r="BP998281" s="90"/>
    </row>
    <row r="998282" spans="68:68" customFormat="1">
      <c r="BP998282" s="90"/>
    </row>
    <row r="998283" spans="68:68" customFormat="1">
      <c r="BP998283" s="90"/>
    </row>
    <row r="998284" spans="68:68" customFormat="1">
      <c r="BP998284" s="90"/>
    </row>
    <row r="998285" spans="68:68" customFormat="1">
      <c r="BP998285" s="90"/>
    </row>
    <row r="998286" spans="68:68" customFormat="1">
      <c r="BP998286" s="90"/>
    </row>
    <row r="998287" spans="68:68" customFormat="1">
      <c r="BP998287" s="90"/>
    </row>
    <row r="998288" spans="68:68" customFormat="1">
      <c r="BP998288" s="90"/>
    </row>
    <row r="998289" spans="68:68" customFormat="1">
      <c r="BP998289" s="90"/>
    </row>
    <row r="998290" spans="68:68" customFormat="1">
      <c r="BP998290" s="90"/>
    </row>
    <row r="998291" spans="68:68" customFormat="1">
      <c r="BP998291" s="90"/>
    </row>
    <row r="998292" spans="68:68" customFormat="1">
      <c r="BP998292" s="90"/>
    </row>
    <row r="998293" spans="68:68" customFormat="1">
      <c r="BP998293" s="90"/>
    </row>
    <row r="998294" spans="68:68" customFormat="1">
      <c r="BP998294" s="90"/>
    </row>
    <row r="998295" spans="68:68" customFormat="1">
      <c r="BP998295" s="90"/>
    </row>
    <row r="998296" spans="68:68" customFormat="1">
      <c r="BP998296" s="90"/>
    </row>
    <row r="998297" spans="68:68" customFormat="1">
      <c r="BP998297" s="90"/>
    </row>
    <row r="998298" spans="68:68" customFormat="1">
      <c r="BP998298" s="90"/>
    </row>
    <row r="998299" spans="68:68" customFormat="1">
      <c r="BP998299" s="90"/>
    </row>
    <row r="998300" spans="68:68" customFormat="1">
      <c r="BP998300" s="90"/>
    </row>
    <row r="998301" spans="68:68" customFormat="1">
      <c r="BP998301" s="90"/>
    </row>
    <row r="998302" spans="68:68" customFormat="1">
      <c r="BP998302" s="90"/>
    </row>
    <row r="998303" spans="68:68" customFormat="1">
      <c r="BP998303" s="90"/>
    </row>
    <row r="998304" spans="68:68" customFormat="1">
      <c r="BP998304" s="90"/>
    </row>
    <row r="998305" spans="68:68" customFormat="1">
      <c r="BP998305" s="90"/>
    </row>
    <row r="998306" spans="68:68" customFormat="1">
      <c r="BP998306" s="90"/>
    </row>
    <row r="998307" spans="68:68" customFormat="1">
      <c r="BP998307" s="90"/>
    </row>
    <row r="998308" spans="68:68" customFormat="1">
      <c r="BP998308" s="90"/>
    </row>
    <row r="998309" spans="68:68" customFormat="1">
      <c r="BP998309" s="90"/>
    </row>
    <row r="998310" spans="68:68" customFormat="1">
      <c r="BP998310" s="90"/>
    </row>
    <row r="998311" spans="68:68" customFormat="1">
      <c r="BP998311" s="90"/>
    </row>
    <row r="998312" spans="68:68" customFormat="1">
      <c r="BP998312" s="90"/>
    </row>
    <row r="998313" spans="68:68" customFormat="1">
      <c r="BP998313" s="90"/>
    </row>
    <row r="998314" spans="68:68" customFormat="1">
      <c r="BP998314" s="90"/>
    </row>
    <row r="998315" spans="68:68" customFormat="1">
      <c r="BP998315" s="90"/>
    </row>
    <row r="998316" spans="68:68" customFormat="1">
      <c r="BP998316" s="90"/>
    </row>
    <row r="998317" spans="68:68" customFormat="1">
      <c r="BP998317" s="90"/>
    </row>
    <row r="998318" spans="68:68" customFormat="1">
      <c r="BP998318" s="90"/>
    </row>
    <row r="998319" spans="68:68" customFormat="1">
      <c r="BP998319" s="90"/>
    </row>
    <row r="998320" spans="68:68" customFormat="1">
      <c r="BP998320" s="90"/>
    </row>
    <row r="998321" spans="68:68" customFormat="1">
      <c r="BP998321" s="90"/>
    </row>
    <row r="998322" spans="68:68" customFormat="1">
      <c r="BP998322" s="90"/>
    </row>
    <row r="998323" spans="68:68" customFormat="1">
      <c r="BP998323" s="90"/>
    </row>
    <row r="998324" spans="68:68" customFormat="1">
      <c r="BP998324" s="90"/>
    </row>
    <row r="998325" spans="68:68" customFormat="1">
      <c r="BP998325" s="90"/>
    </row>
    <row r="998326" spans="68:68" customFormat="1">
      <c r="BP998326" s="90"/>
    </row>
    <row r="998327" spans="68:68" customFormat="1">
      <c r="BP998327" s="90"/>
    </row>
    <row r="998328" spans="68:68" customFormat="1">
      <c r="BP998328" s="90"/>
    </row>
    <row r="998329" spans="68:68" customFormat="1">
      <c r="BP998329" s="90"/>
    </row>
    <row r="998330" spans="68:68" customFormat="1">
      <c r="BP998330" s="90"/>
    </row>
    <row r="998331" spans="68:68" customFormat="1">
      <c r="BP998331" s="90"/>
    </row>
    <row r="998332" spans="68:68" customFormat="1">
      <c r="BP998332" s="90"/>
    </row>
    <row r="998333" spans="68:68" customFormat="1">
      <c r="BP998333" s="90"/>
    </row>
    <row r="998334" spans="68:68" customFormat="1">
      <c r="BP998334" s="90"/>
    </row>
    <row r="998335" spans="68:68" customFormat="1">
      <c r="BP998335" s="90"/>
    </row>
    <row r="998336" spans="68:68" customFormat="1">
      <c r="BP998336" s="90"/>
    </row>
    <row r="998337" spans="68:68" customFormat="1">
      <c r="BP998337" s="90"/>
    </row>
    <row r="998338" spans="68:68" customFormat="1">
      <c r="BP998338" s="90"/>
    </row>
    <row r="998339" spans="68:68" customFormat="1">
      <c r="BP998339" s="90"/>
    </row>
    <row r="998340" spans="68:68" customFormat="1">
      <c r="BP998340" s="90"/>
    </row>
    <row r="998341" spans="68:68" customFormat="1">
      <c r="BP998341" s="90"/>
    </row>
    <row r="998342" spans="68:68" customFormat="1">
      <c r="BP998342" s="90"/>
    </row>
    <row r="998343" spans="68:68" customFormat="1">
      <c r="BP998343" s="90"/>
    </row>
    <row r="998344" spans="68:68" customFormat="1">
      <c r="BP998344" s="90"/>
    </row>
    <row r="998345" spans="68:68" customFormat="1">
      <c r="BP998345" s="90"/>
    </row>
    <row r="998346" spans="68:68" customFormat="1">
      <c r="BP998346" s="90"/>
    </row>
    <row r="998347" spans="68:68" customFormat="1">
      <c r="BP998347" s="90"/>
    </row>
    <row r="998348" spans="68:68" customFormat="1">
      <c r="BP998348" s="90"/>
    </row>
    <row r="998349" spans="68:68" customFormat="1">
      <c r="BP998349" s="90"/>
    </row>
    <row r="998350" spans="68:68" customFormat="1">
      <c r="BP998350" s="90"/>
    </row>
    <row r="998351" spans="68:68" customFormat="1">
      <c r="BP998351" s="90"/>
    </row>
    <row r="998352" spans="68:68" customFormat="1">
      <c r="BP998352" s="90"/>
    </row>
    <row r="998353" spans="68:68" customFormat="1">
      <c r="BP998353" s="90"/>
    </row>
    <row r="998354" spans="68:68" customFormat="1">
      <c r="BP998354" s="90"/>
    </row>
    <row r="998355" spans="68:68" customFormat="1">
      <c r="BP998355" s="90"/>
    </row>
    <row r="998356" spans="68:68" customFormat="1">
      <c r="BP998356" s="90"/>
    </row>
    <row r="998357" spans="68:68" customFormat="1">
      <c r="BP998357" s="90"/>
    </row>
    <row r="998358" spans="68:68" customFormat="1">
      <c r="BP998358" s="90"/>
    </row>
    <row r="998359" spans="68:68" customFormat="1">
      <c r="BP998359" s="90"/>
    </row>
    <row r="998360" spans="68:68" customFormat="1">
      <c r="BP998360" s="90"/>
    </row>
    <row r="998361" spans="68:68" customFormat="1">
      <c r="BP998361" s="90"/>
    </row>
    <row r="998362" spans="68:68" customFormat="1">
      <c r="BP998362" s="90"/>
    </row>
    <row r="998363" spans="68:68" customFormat="1">
      <c r="BP998363" s="90"/>
    </row>
    <row r="998364" spans="68:68" customFormat="1">
      <c r="BP998364" s="90"/>
    </row>
    <row r="998365" spans="68:68" customFormat="1">
      <c r="BP998365" s="90"/>
    </row>
    <row r="998366" spans="68:68" customFormat="1">
      <c r="BP998366" s="90"/>
    </row>
    <row r="998367" spans="68:68" customFormat="1">
      <c r="BP998367" s="90"/>
    </row>
    <row r="998368" spans="68:68" customFormat="1">
      <c r="BP998368" s="90"/>
    </row>
    <row r="998369" spans="68:68" customFormat="1">
      <c r="BP998369" s="90"/>
    </row>
    <row r="998370" spans="68:68" customFormat="1">
      <c r="BP998370" s="90"/>
    </row>
    <row r="998371" spans="68:68" customFormat="1">
      <c r="BP998371" s="90"/>
    </row>
    <row r="998372" spans="68:68" customFormat="1">
      <c r="BP998372" s="90"/>
    </row>
    <row r="998373" spans="68:68" customFormat="1">
      <c r="BP998373" s="90"/>
    </row>
    <row r="998374" spans="68:68" customFormat="1">
      <c r="BP998374" s="90"/>
    </row>
    <row r="998375" spans="68:68" customFormat="1">
      <c r="BP998375" s="90"/>
    </row>
    <row r="998376" spans="68:68" customFormat="1">
      <c r="BP998376" s="90"/>
    </row>
    <row r="998377" spans="68:68" customFormat="1">
      <c r="BP998377" s="90"/>
    </row>
    <row r="998378" spans="68:68" customFormat="1">
      <c r="BP998378" s="90"/>
    </row>
    <row r="998379" spans="68:68" customFormat="1">
      <c r="BP998379" s="90"/>
    </row>
    <row r="998380" spans="68:68" customFormat="1">
      <c r="BP998380" s="90"/>
    </row>
    <row r="998381" spans="68:68" customFormat="1">
      <c r="BP998381" s="90"/>
    </row>
    <row r="998382" spans="68:68" customFormat="1">
      <c r="BP998382" s="90"/>
    </row>
    <row r="998383" spans="68:68" customFormat="1">
      <c r="BP998383" s="90"/>
    </row>
    <row r="998384" spans="68:68" customFormat="1">
      <c r="BP998384" s="90"/>
    </row>
    <row r="998385" spans="68:68" customFormat="1">
      <c r="BP998385" s="90"/>
    </row>
    <row r="998386" spans="68:68" customFormat="1">
      <c r="BP998386" s="90"/>
    </row>
    <row r="998387" spans="68:68" customFormat="1">
      <c r="BP998387" s="90"/>
    </row>
    <row r="998388" spans="68:68" customFormat="1">
      <c r="BP998388" s="90"/>
    </row>
    <row r="998389" spans="68:68" customFormat="1">
      <c r="BP998389" s="90"/>
    </row>
    <row r="998390" spans="68:68" customFormat="1">
      <c r="BP998390" s="90"/>
    </row>
    <row r="998391" spans="68:68" customFormat="1">
      <c r="BP998391" s="90"/>
    </row>
    <row r="998392" spans="68:68" customFormat="1">
      <c r="BP998392" s="90"/>
    </row>
    <row r="998393" spans="68:68" customFormat="1">
      <c r="BP998393" s="90"/>
    </row>
    <row r="998394" spans="68:68" customFormat="1">
      <c r="BP998394" s="90"/>
    </row>
    <row r="998395" spans="68:68" customFormat="1">
      <c r="BP998395" s="90"/>
    </row>
    <row r="998396" spans="68:68" customFormat="1">
      <c r="BP998396" s="90"/>
    </row>
    <row r="998397" spans="68:68" customFormat="1">
      <c r="BP998397" s="90"/>
    </row>
    <row r="998398" spans="68:68" customFormat="1">
      <c r="BP998398" s="90"/>
    </row>
    <row r="998399" spans="68:68" customFormat="1">
      <c r="BP998399" s="90"/>
    </row>
    <row r="998400" spans="68:68" customFormat="1">
      <c r="BP998400" s="90"/>
    </row>
    <row r="998401" spans="68:68" customFormat="1">
      <c r="BP998401" s="90"/>
    </row>
    <row r="998402" spans="68:68" customFormat="1">
      <c r="BP998402" s="90"/>
    </row>
    <row r="998403" spans="68:68" customFormat="1">
      <c r="BP998403" s="90"/>
    </row>
    <row r="998404" spans="68:68" customFormat="1">
      <c r="BP998404" s="90"/>
    </row>
    <row r="998405" spans="68:68" customFormat="1">
      <c r="BP998405" s="90"/>
    </row>
    <row r="998406" spans="68:68" customFormat="1">
      <c r="BP998406" s="90"/>
    </row>
    <row r="998407" spans="68:68" customFormat="1">
      <c r="BP998407" s="90"/>
    </row>
    <row r="998408" spans="68:68" customFormat="1">
      <c r="BP998408" s="90"/>
    </row>
    <row r="998409" spans="68:68" customFormat="1">
      <c r="BP998409" s="90"/>
    </row>
    <row r="998410" spans="68:68" customFormat="1">
      <c r="BP998410" s="90"/>
    </row>
    <row r="998411" spans="68:68" customFormat="1">
      <c r="BP998411" s="90"/>
    </row>
    <row r="998412" spans="68:68" customFormat="1">
      <c r="BP998412" s="90"/>
    </row>
    <row r="998413" spans="68:68" customFormat="1">
      <c r="BP998413" s="90"/>
    </row>
    <row r="998414" spans="68:68" customFormat="1">
      <c r="BP998414" s="90"/>
    </row>
    <row r="998415" spans="68:68" customFormat="1">
      <c r="BP998415" s="90"/>
    </row>
    <row r="998416" spans="68:68" customFormat="1">
      <c r="BP998416" s="90"/>
    </row>
    <row r="998417" spans="68:68" customFormat="1">
      <c r="BP998417" s="90"/>
    </row>
    <row r="998418" spans="68:68" customFormat="1">
      <c r="BP998418" s="90"/>
    </row>
    <row r="998419" spans="68:68" customFormat="1">
      <c r="BP998419" s="90"/>
    </row>
    <row r="998420" spans="68:68" customFormat="1">
      <c r="BP998420" s="90"/>
    </row>
    <row r="998421" spans="68:68" customFormat="1">
      <c r="BP998421" s="90"/>
    </row>
    <row r="998422" spans="68:68" customFormat="1">
      <c r="BP998422" s="90"/>
    </row>
    <row r="998423" spans="68:68" customFormat="1">
      <c r="BP998423" s="90"/>
    </row>
    <row r="998424" spans="68:68" customFormat="1">
      <c r="BP998424" s="90"/>
    </row>
    <row r="998425" spans="68:68" customFormat="1">
      <c r="BP998425" s="90"/>
    </row>
    <row r="998426" spans="68:68" customFormat="1">
      <c r="BP998426" s="90"/>
    </row>
    <row r="998427" spans="68:68" customFormat="1">
      <c r="BP998427" s="90"/>
    </row>
    <row r="998428" spans="68:68" customFormat="1">
      <c r="BP998428" s="90"/>
    </row>
    <row r="998429" spans="68:68" customFormat="1">
      <c r="BP998429" s="90"/>
    </row>
    <row r="998430" spans="68:68" customFormat="1">
      <c r="BP998430" s="90"/>
    </row>
    <row r="998431" spans="68:68" customFormat="1">
      <c r="BP998431" s="90"/>
    </row>
    <row r="998432" spans="68:68" customFormat="1">
      <c r="BP998432" s="90"/>
    </row>
    <row r="998433" spans="68:68" customFormat="1">
      <c r="BP998433" s="90"/>
    </row>
    <row r="998434" spans="68:68" customFormat="1">
      <c r="BP998434" s="90"/>
    </row>
    <row r="998435" spans="68:68" customFormat="1">
      <c r="BP998435" s="90"/>
    </row>
    <row r="998436" spans="68:68" customFormat="1">
      <c r="BP998436" s="90"/>
    </row>
    <row r="998437" spans="68:68" customFormat="1">
      <c r="BP998437" s="90"/>
    </row>
    <row r="998438" spans="68:68" customFormat="1">
      <c r="BP998438" s="90"/>
    </row>
    <row r="998439" spans="68:68" customFormat="1">
      <c r="BP998439" s="90"/>
    </row>
    <row r="998440" spans="68:68" customFormat="1">
      <c r="BP998440" s="90"/>
    </row>
    <row r="998441" spans="68:68" customFormat="1">
      <c r="BP998441" s="90"/>
    </row>
    <row r="998442" spans="68:68" customFormat="1">
      <c r="BP998442" s="90"/>
    </row>
    <row r="998443" spans="68:68" customFormat="1">
      <c r="BP998443" s="90"/>
    </row>
    <row r="998444" spans="68:68" customFormat="1">
      <c r="BP998444" s="90"/>
    </row>
    <row r="998445" spans="68:68" customFormat="1">
      <c r="BP998445" s="90"/>
    </row>
    <row r="998446" spans="68:68" customFormat="1">
      <c r="BP998446" s="90"/>
    </row>
    <row r="998447" spans="68:68" customFormat="1">
      <c r="BP998447" s="90"/>
    </row>
    <row r="998448" spans="68:68" customFormat="1">
      <c r="BP998448" s="90"/>
    </row>
    <row r="998449" spans="68:68" customFormat="1">
      <c r="BP998449" s="90"/>
    </row>
    <row r="998450" spans="68:68" customFormat="1">
      <c r="BP998450" s="90"/>
    </row>
    <row r="998451" spans="68:68" customFormat="1">
      <c r="BP998451" s="90"/>
    </row>
    <row r="998452" spans="68:68" customFormat="1">
      <c r="BP998452" s="90"/>
    </row>
    <row r="998453" spans="68:68" customFormat="1">
      <c r="BP998453" s="90"/>
    </row>
    <row r="998454" spans="68:68" customFormat="1">
      <c r="BP998454" s="90"/>
    </row>
    <row r="998455" spans="68:68" customFormat="1">
      <c r="BP998455" s="90"/>
    </row>
    <row r="998456" spans="68:68" customFormat="1">
      <c r="BP998456" s="90"/>
    </row>
    <row r="998457" spans="68:68" customFormat="1">
      <c r="BP998457" s="90"/>
    </row>
    <row r="998458" spans="68:68" customFormat="1">
      <c r="BP998458" s="90"/>
    </row>
    <row r="998459" spans="68:68" customFormat="1">
      <c r="BP998459" s="90"/>
    </row>
    <row r="998460" spans="68:68" customFormat="1">
      <c r="BP998460" s="90"/>
    </row>
    <row r="998461" spans="68:68" customFormat="1">
      <c r="BP998461" s="90"/>
    </row>
    <row r="998462" spans="68:68" customFormat="1">
      <c r="BP998462" s="90"/>
    </row>
    <row r="998463" spans="68:68" customFormat="1">
      <c r="BP998463" s="90"/>
    </row>
    <row r="998464" spans="68:68" customFormat="1">
      <c r="BP998464" s="90"/>
    </row>
    <row r="998465" spans="68:68" customFormat="1">
      <c r="BP998465" s="90"/>
    </row>
    <row r="998466" spans="68:68" customFormat="1">
      <c r="BP998466" s="90"/>
    </row>
    <row r="998467" spans="68:68" customFormat="1">
      <c r="BP998467" s="90"/>
    </row>
    <row r="998468" spans="68:68" customFormat="1">
      <c r="BP998468" s="90"/>
    </row>
    <row r="998469" spans="68:68" customFormat="1">
      <c r="BP998469" s="90"/>
    </row>
    <row r="998470" spans="68:68" customFormat="1">
      <c r="BP998470" s="90"/>
    </row>
    <row r="998471" spans="68:68" customFormat="1">
      <c r="BP998471" s="90"/>
    </row>
    <row r="998472" spans="68:68" customFormat="1">
      <c r="BP998472" s="90"/>
    </row>
    <row r="998473" spans="68:68" customFormat="1">
      <c r="BP998473" s="90"/>
    </row>
    <row r="998474" spans="68:68" customFormat="1">
      <c r="BP998474" s="90"/>
    </row>
    <row r="998475" spans="68:68" customFormat="1">
      <c r="BP998475" s="90"/>
    </row>
    <row r="998476" spans="68:68" customFormat="1">
      <c r="BP998476" s="90"/>
    </row>
    <row r="998477" spans="68:68" customFormat="1">
      <c r="BP998477" s="90"/>
    </row>
    <row r="998478" spans="68:68" customFormat="1">
      <c r="BP998478" s="90"/>
    </row>
    <row r="998479" spans="68:68" customFormat="1">
      <c r="BP998479" s="90"/>
    </row>
    <row r="998480" spans="68:68" customFormat="1">
      <c r="BP998480" s="90"/>
    </row>
    <row r="998481" spans="68:68" customFormat="1">
      <c r="BP998481" s="90"/>
    </row>
    <row r="998482" spans="68:68" customFormat="1">
      <c r="BP998482" s="90"/>
    </row>
    <row r="998483" spans="68:68" customFormat="1">
      <c r="BP998483" s="90"/>
    </row>
    <row r="998484" spans="68:68" customFormat="1">
      <c r="BP998484" s="90"/>
    </row>
    <row r="998485" spans="68:68" customFormat="1">
      <c r="BP998485" s="90"/>
    </row>
    <row r="998486" spans="68:68" customFormat="1">
      <c r="BP998486" s="90"/>
    </row>
    <row r="998487" spans="68:68" customFormat="1">
      <c r="BP998487" s="90"/>
    </row>
    <row r="998488" spans="68:68" customFormat="1">
      <c r="BP998488" s="90"/>
    </row>
    <row r="998489" spans="68:68" customFormat="1">
      <c r="BP998489" s="90"/>
    </row>
    <row r="998490" spans="68:68" customFormat="1">
      <c r="BP998490" s="90"/>
    </row>
    <row r="998491" spans="68:68" customFormat="1">
      <c r="BP998491" s="90"/>
    </row>
    <row r="998492" spans="68:68" customFormat="1">
      <c r="BP998492" s="90"/>
    </row>
    <row r="998493" spans="68:68" customFormat="1">
      <c r="BP998493" s="90"/>
    </row>
    <row r="998494" spans="68:68" customFormat="1">
      <c r="BP998494" s="90"/>
    </row>
    <row r="998495" spans="68:68" customFormat="1">
      <c r="BP998495" s="90"/>
    </row>
    <row r="998496" spans="68:68" customFormat="1">
      <c r="BP998496" s="90"/>
    </row>
    <row r="998497" spans="68:68" customFormat="1">
      <c r="BP998497" s="90"/>
    </row>
    <row r="998498" spans="68:68" customFormat="1">
      <c r="BP998498" s="90"/>
    </row>
    <row r="998499" spans="68:68" customFormat="1">
      <c r="BP998499" s="90"/>
    </row>
    <row r="998500" spans="68:68" customFormat="1">
      <c r="BP998500" s="90"/>
    </row>
    <row r="998501" spans="68:68" customFormat="1">
      <c r="BP998501" s="90"/>
    </row>
    <row r="998502" spans="68:68" customFormat="1">
      <c r="BP998502" s="90"/>
    </row>
    <row r="998503" spans="68:68" customFormat="1">
      <c r="BP998503" s="90"/>
    </row>
    <row r="998504" spans="68:68" customFormat="1">
      <c r="BP998504" s="90"/>
    </row>
    <row r="998505" spans="68:68" customFormat="1">
      <c r="BP998505" s="90"/>
    </row>
    <row r="998506" spans="68:68" customFormat="1">
      <c r="BP998506" s="90"/>
    </row>
    <row r="998507" spans="68:68" customFormat="1">
      <c r="BP998507" s="90"/>
    </row>
    <row r="998508" spans="68:68" customFormat="1">
      <c r="BP998508" s="90"/>
    </row>
    <row r="998509" spans="68:68" customFormat="1">
      <c r="BP998509" s="90"/>
    </row>
    <row r="998510" spans="68:68" customFormat="1">
      <c r="BP998510" s="90"/>
    </row>
    <row r="998511" spans="68:68" customFormat="1">
      <c r="BP998511" s="90"/>
    </row>
    <row r="998512" spans="68:68" customFormat="1">
      <c r="BP998512" s="90"/>
    </row>
    <row r="998513" spans="68:68" customFormat="1">
      <c r="BP998513" s="90"/>
    </row>
    <row r="998514" spans="68:68" customFormat="1">
      <c r="BP998514" s="90"/>
    </row>
    <row r="998515" spans="68:68" customFormat="1">
      <c r="BP998515" s="90"/>
    </row>
    <row r="998516" spans="68:68" customFormat="1">
      <c r="BP998516" s="90"/>
    </row>
    <row r="998517" spans="68:68" customFormat="1">
      <c r="BP998517" s="90"/>
    </row>
    <row r="998518" spans="68:68" customFormat="1">
      <c r="BP998518" s="90"/>
    </row>
    <row r="998519" spans="68:68" customFormat="1">
      <c r="BP998519" s="90"/>
    </row>
    <row r="998520" spans="68:68" customFormat="1">
      <c r="BP998520" s="90"/>
    </row>
    <row r="998521" spans="68:68" customFormat="1">
      <c r="BP998521" s="90"/>
    </row>
    <row r="998522" spans="68:68" customFormat="1">
      <c r="BP998522" s="90"/>
    </row>
    <row r="998523" spans="68:68" customFormat="1">
      <c r="BP998523" s="90"/>
    </row>
    <row r="998524" spans="68:68" customFormat="1">
      <c r="BP998524" s="90"/>
    </row>
    <row r="998525" spans="68:68" customFormat="1">
      <c r="BP998525" s="90"/>
    </row>
    <row r="998526" spans="68:68" customFormat="1">
      <c r="BP998526" s="90"/>
    </row>
    <row r="998527" spans="68:68" customFormat="1">
      <c r="BP998527" s="90"/>
    </row>
    <row r="998528" spans="68:68" customFormat="1">
      <c r="BP998528" s="90"/>
    </row>
    <row r="998529" spans="68:68" customFormat="1">
      <c r="BP998529" s="90"/>
    </row>
    <row r="998530" spans="68:68" customFormat="1">
      <c r="BP998530" s="90"/>
    </row>
    <row r="998531" spans="68:68" customFormat="1">
      <c r="BP998531" s="90"/>
    </row>
    <row r="998532" spans="68:68" customFormat="1">
      <c r="BP998532" s="90"/>
    </row>
    <row r="998533" spans="68:68" customFormat="1">
      <c r="BP998533" s="90"/>
    </row>
    <row r="998534" spans="68:68" customFormat="1">
      <c r="BP998534" s="90"/>
    </row>
    <row r="998535" spans="68:68" customFormat="1">
      <c r="BP998535" s="90"/>
    </row>
    <row r="998536" spans="68:68" customFormat="1">
      <c r="BP998536" s="90"/>
    </row>
    <row r="998537" spans="68:68" customFormat="1">
      <c r="BP998537" s="90"/>
    </row>
    <row r="998538" spans="68:68" customFormat="1">
      <c r="BP998538" s="90"/>
    </row>
    <row r="998539" spans="68:68" customFormat="1">
      <c r="BP998539" s="90"/>
    </row>
    <row r="998540" spans="68:68" customFormat="1">
      <c r="BP998540" s="90"/>
    </row>
    <row r="998541" spans="68:68" customFormat="1">
      <c r="BP998541" s="90"/>
    </row>
    <row r="998542" spans="68:68" customFormat="1">
      <c r="BP998542" s="90"/>
    </row>
    <row r="998543" spans="68:68" customFormat="1">
      <c r="BP998543" s="90"/>
    </row>
    <row r="998544" spans="68:68" customFormat="1">
      <c r="BP998544" s="90"/>
    </row>
    <row r="998545" spans="68:68" customFormat="1">
      <c r="BP998545" s="90"/>
    </row>
    <row r="998546" spans="68:68" customFormat="1">
      <c r="BP998546" s="90"/>
    </row>
    <row r="998547" spans="68:68" customFormat="1">
      <c r="BP998547" s="90"/>
    </row>
    <row r="998548" spans="68:68" customFormat="1">
      <c r="BP998548" s="90"/>
    </row>
    <row r="998549" spans="68:68" customFormat="1">
      <c r="BP998549" s="90"/>
    </row>
    <row r="998550" spans="68:68" customFormat="1">
      <c r="BP998550" s="90"/>
    </row>
    <row r="998551" spans="68:68" customFormat="1">
      <c r="BP998551" s="90"/>
    </row>
    <row r="998552" spans="68:68" customFormat="1">
      <c r="BP998552" s="90"/>
    </row>
    <row r="998553" spans="68:68" customFormat="1">
      <c r="BP998553" s="90"/>
    </row>
    <row r="998554" spans="68:68" customFormat="1">
      <c r="BP998554" s="90"/>
    </row>
    <row r="998555" spans="68:68" customFormat="1">
      <c r="BP998555" s="90"/>
    </row>
    <row r="998556" spans="68:68" customFormat="1">
      <c r="BP998556" s="90"/>
    </row>
    <row r="998557" spans="68:68" customFormat="1">
      <c r="BP998557" s="90"/>
    </row>
    <row r="998558" spans="68:68" customFormat="1">
      <c r="BP998558" s="90"/>
    </row>
    <row r="998559" spans="68:68" customFormat="1">
      <c r="BP998559" s="90"/>
    </row>
    <row r="998560" spans="68:68" customFormat="1">
      <c r="BP998560" s="90"/>
    </row>
    <row r="998561" spans="68:68" customFormat="1">
      <c r="BP998561" s="90"/>
    </row>
    <row r="998562" spans="68:68" customFormat="1">
      <c r="BP998562" s="90"/>
    </row>
    <row r="998563" spans="68:68" customFormat="1">
      <c r="BP998563" s="90"/>
    </row>
    <row r="998564" spans="68:68" customFormat="1">
      <c r="BP998564" s="90"/>
    </row>
    <row r="998565" spans="68:68" customFormat="1">
      <c r="BP998565" s="90"/>
    </row>
    <row r="998566" spans="68:68" customFormat="1">
      <c r="BP998566" s="90"/>
    </row>
    <row r="998567" spans="68:68" customFormat="1">
      <c r="BP998567" s="90"/>
    </row>
    <row r="998568" spans="68:68" customFormat="1">
      <c r="BP998568" s="90"/>
    </row>
    <row r="998569" spans="68:68" customFormat="1">
      <c r="BP998569" s="90"/>
    </row>
    <row r="998570" spans="68:68" customFormat="1">
      <c r="BP998570" s="90"/>
    </row>
    <row r="998571" spans="68:68" customFormat="1">
      <c r="BP998571" s="90"/>
    </row>
    <row r="998572" spans="68:68" customFormat="1">
      <c r="BP998572" s="90"/>
    </row>
    <row r="998573" spans="68:68" customFormat="1">
      <c r="BP998573" s="90"/>
    </row>
    <row r="998574" spans="68:68" customFormat="1">
      <c r="BP998574" s="90"/>
    </row>
    <row r="998575" spans="68:68" customFormat="1">
      <c r="BP998575" s="90"/>
    </row>
    <row r="998576" spans="68:68" customFormat="1">
      <c r="BP998576" s="90"/>
    </row>
    <row r="998577" spans="68:68" customFormat="1">
      <c r="BP998577" s="90"/>
    </row>
    <row r="998578" spans="68:68" customFormat="1">
      <c r="BP998578" s="90"/>
    </row>
    <row r="998579" spans="68:68" customFormat="1">
      <c r="BP998579" s="90"/>
    </row>
    <row r="998580" spans="68:68" customFormat="1">
      <c r="BP998580" s="90"/>
    </row>
    <row r="998581" spans="68:68" customFormat="1">
      <c r="BP998581" s="90"/>
    </row>
    <row r="998582" spans="68:68" customFormat="1">
      <c r="BP998582" s="90"/>
    </row>
    <row r="998583" spans="68:68" customFormat="1">
      <c r="BP998583" s="90"/>
    </row>
    <row r="998584" spans="68:68" customFormat="1">
      <c r="BP998584" s="90"/>
    </row>
    <row r="998585" spans="68:68" customFormat="1">
      <c r="BP998585" s="90"/>
    </row>
    <row r="998586" spans="68:68" customFormat="1">
      <c r="BP998586" s="90"/>
    </row>
    <row r="998587" spans="68:68" customFormat="1">
      <c r="BP998587" s="90"/>
    </row>
    <row r="998588" spans="68:68" customFormat="1">
      <c r="BP998588" s="90"/>
    </row>
    <row r="998589" spans="68:68" customFormat="1">
      <c r="BP998589" s="90"/>
    </row>
    <row r="998590" spans="68:68" customFormat="1">
      <c r="BP998590" s="90"/>
    </row>
    <row r="998591" spans="68:68" customFormat="1">
      <c r="BP998591" s="90"/>
    </row>
    <row r="998592" spans="68:68" customFormat="1">
      <c r="BP998592" s="90"/>
    </row>
    <row r="998593" spans="68:68" customFormat="1">
      <c r="BP998593" s="90"/>
    </row>
    <row r="998594" spans="68:68" customFormat="1">
      <c r="BP998594" s="90"/>
    </row>
    <row r="998595" spans="68:68" customFormat="1">
      <c r="BP998595" s="90"/>
    </row>
    <row r="998596" spans="68:68" customFormat="1">
      <c r="BP998596" s="90"/>
    </row>
    <row r="998597" spans="68:68" customFormat="1">
      <c r="BP998597" s="90"/>
    </row>
    <row r="998598" spans="68:68" customFormat="1">
      <c r="BP998598" s="90"/>
    </row>
    <row r="998599" spans="68:68" customFormat="1">
      <c r="BP998599" s="90"/>
    </row>
    <row r="998600" spans="68:68" customFormat="1">
      <c r="BP998600" s="90"/>
    </row>
    <row r="998601" spans="68:68" customFormat="1">
      <c r="BP998601" s="90"/>
    </row>
    <row r="998602" spans="68:68" customFormat="1">
      <c r="BP998602" s="90"/>
    </row>
    <row r="998603" spans="68:68" customFormat="1">
      <c r="BP998603" s="90"/>
    </row>
    <row r="998604" spans="68:68" customFormat="1">
      <c r="BP998604" s="90"/>
    </row>
    <row r="998605" spans="68:68" customFormat="1">
      <c r="BP998605" s="90"/>
    </row>
    <row r="998606" spans="68:68" customFormat="1">
      <c r="BP998606" s="90"/>
    </row>
    <row r="998607" spans="68:68" customFormat="1">
      <c r="BP998607" s="90"/>
    </row>
    <row r="998608" spans="68:68" customFormat="1">
      <c r="BP998608" s="90"/>
    </row>
    <row r="998609" spans="68:68" customFormat="1">
      <c r="BP998609" s="90"/>
    </row>
    <row r="998610" spans="68:68" customFormat="1">
      <c r="BP998610" s="90"/>
    </row>
    <row r="998611" spans="68:68" customFormat="1">
      <c r="BP998611" s="90"/>
    </row>
    <row r="998612" spans="68:68" customFormat="1">
      <c r="BP998612" s="90"/>
    </row>
    <row r="998613" spans="68:68" customFormat="1">
      <c r="BP998613" s="90"/>
    </row>
    <row r="998614" spans="68:68" customFormat="1">
      <c r="BP998614" s="90"/>
    </row>
    <row r="998615" spans="68:68" customFormat="1">
      <c r="BP998615" s="90"/>
    </row>
    <row r="998616" spans="68:68" customFormat="1">
      <c r="BP998616" s="90"/>
    </row>
    <row r="998617" spans="68:68" customFormat="1">
      <c r="BP998617" s="90"/>
    </row>
    <row r="998618" spans="68:68" customFormat="1">
      <c r="BP998618" s="90"/>
    </row>
    <row r="998619" spans="68:68" customFormat="1">
      <c r="BP998619" s="90"/>
    </row>
    <row r="998620" spans="68:68" customFormat="1">
      <c r="BP998620" s="90"/>
    </row>
    <row r="998621" spans="68:68" customFormat="1">
      <c r="BP998621" s="90"/>
    </row>
    <row r="998622" spans="68:68" customFormat="1">
      <c r="BP998622" s="90"/>
    </row>
    <row r="998623" spans="68:68" customFormat="1">
      <c r="BP998623" s="90"/>
    </row>
    <row r="998624" spans="68:68" customFormat="1">
      <c r="BP998624" s="90"/>
    </row>
    <row r="998625" spans="68:68" customFormat="1">
      <c r="BP998625" s="90"/>
    </row>
    <row r="998626" spans="68:68" customFormat="1">
      <c r="BP998626" s="90"/>
    </row>
    <row r="998627" spans="68:68" customFormat="1">
      <c r="BP998627" s="90"/>
    </row>
    <row r="998628" spans="68:68" customFormat="1">
      <c r="BP998628" s="90"/>
    </row>
    <row r="998629" spans="68:68" customFormat="1">
      <c r="BP998629" s="90"/>
    </row>
    <row r="998630" spans="68:68" customFormat="1">
      <c r="BP998630" s="90"/>
    </row>
    <row r="998631" spans="68:68" customFormat="1">
      <c r="BP998631" s="90"/>
    </row>
    <row r="998632" spans="68:68" customFormat="1">
      <c r="BP998632" s="90"/>
    </row>
    <row r="998633" spans="68:68" customFormat="1">
      <c r="BP998633" s="90"/>
    </row>
    <row r="998634" spans="68:68" customFormat="1">
      <c r="BP998634" s="90"/>
    </row>
    <row r="998635" spans="68:68" customFormat="1">
      <c r="BP998635" s="90"/>
    </row>
    <row r="998636" spans="68:68" customFormat="1">
      <c r="BP998636" s="90"/>
    </row>
    <row r="998637" spans="68:68" customFormat="1">
      <c r="BP998637" s="90"/>
    </row>
    <row r="998638" spans="68:68" customFormat="1">
      <c r="BP998638" s="90"/>
    </row>
    <row r="998639" spans="68:68" customFormat="1">
      <c r="BP998639" s="90"/>
    </row>
    <row r="998640" spans="68:68" customFormat="1">
      <c r="BP998640" s="90"/>
    </row>
    <row r="998641" spans="68:68" customFormat="1">
      <c r="BP998641" s="90"/>
    </row>
    <row r="998642" spans="68:68" customFormat="1">
      <c r="BP998642" s="90"/>
    </row>
    <row r="998643" spans="68:68" customFormat="1">
      <c r="BP998643" s="90"/>
    </row>
    <row r="998644" spans="68:68" customFormat="1">
      <c r="BP998644" s="90"/>
    </row>
    <row r="998645" spans="68:68" customFormat="1">
      <c r="BP998645" s="90"/>
    </row>
    <row r="998646" spans="68:68" customFormat="1">
      <c r="BP998646" s="90"/>
    </row>
    <row r="998647" spans="68:68" customFormat="1">
      <c r="BP998647" s="90"/>
    </row>
    <row r="998648" spans="68:68" customFormat="1">
      <c r="BP998648" s="90"/>
    </row>
    <row r="998649" spans="68:68" customFormat="1">
      <c r="BP998649" s="90"/>
    </row>
    <row r="998650" spans="68:68" customFormat="1">
      <c r="BP998650" s="90"/>
    </row>
    <row r="998651" spans="68:68" customFormat="1">
      <c r="BP998651" s="90"/>
    </row>
    <row r="998652" spans="68:68" customFormat="1">
      <c r="BP998652" s="90"/>
    </row>
    <row r="998653" spans="68:68" customFormat="1">
      <c r="BP998653" s="90"/>
    </row>
    <row r="998654" spans="68:68" customFormat="1">
      <c r="BP998654" s="90"/>
    </row>
    <row r="998655" spans="68:68" customFormat="1">
      <c r="BP998655" s="90"/>
    </row>
    <row r="998656" spans="68:68" customFormat="1">
      <c r="BP998656" s="90"/>
    </row>
    <row r="998657" spans="68:68" customFormat="1">
      <c r="BP998657" s="90"/>
    </row>
    <row r="998658" spans="68:68" customFormat="1">
      <c r="BP998658" s="90"/>
    </row>
    <row r="998659" spans="68:68" customFormat="1">
      <c r="BP998659" s="90"/>
    </row>
    <row r="998660" spans="68:68" customFormat="1">
      <c r="BP998660" s="90"/>
    </row>
    <row r="998661" spans="68:68" customFormat="1">
      <c r="BP998661" s="90"/>
    </row>
    <row r="998662" spans="68:68" customFormat="1">
      <c r="BP998662" s="90"/>
    </row>
    <row r="998663" spans="68:68" customFormat="1">
      <c r="BP998663" s="90"/>
    </row>
    <row r="998664" spans="68:68" customFormat="1">
      <c r="BP998664" s="90"/>
    </row>
    <row r="998665" spans="68:68" customFormat="1">
      <c r="BP998665" s="90"/>
    </row>
    <row r="998666" spans="68:68" customFormat="1">
      <c r="BP998666" s="90"/>
    </row>
    <row r="998667" spans="68:68" customFormat="1">
      <c r="BP998667" s="90"/>
    </row>
    <row r="998668" spans="68:68" customFormat="1">
      <c r="BP998668" s="90"/>
    </row>
    <row r="998669" spans="68:68" customFormat="1">
      <c r="BP998669" s="90"/>
    </row>
    <row r="998670" spans="68:68" customFormat="1">
      <c r="BP998670" s="90"/>
    </row>
    <row r="998671" spans="68:68" customFormat="1">
      <c r="BP998671" s="90"/>
    </row>
    <row r="998672" spans="68:68" customFormat="1">
      <c r="BP998672" s="90"/>
    </row>
    <row r="998673" spans="68:68" customFormat="1">
      <c r="BP998673" s="90"/>
    </row>
    <row r="998674" spans="68:68" customFormat="1">
      <c r="BP998674" s="90"/>
    </row>
    <row r="998675" spans="68:68" customFormat="1">
      <c r="BP998675" s="90"/>
    </row>
    <row r="998676" spans="68:68" customFormat="1">
      <c r="BP998676" s="90"/>
    </row>
    <row r="998677" spans="68:68" customFormat="1">
      <c r="BP998677" s="90"/>
    </row>
    <row r="998678" spans="68:68" customFormat="1">
      <c r="BP998678" s="90"/>
    </row>
    <row r="998679" spans="68:68" customFormat="1">
      <c r="BP998679" s="90"/>
    </row>
    <row r="998680" spans="68:68" customFormat="1">
      <c r="BP998680" s="90"/>
    </row>
    <row r="998681" spans="68:68" customFormat="1">
      <c r="BP998681" s="90"/>
    </row>
    <row r="998682" spans="68:68" customFormat="1">
      <c r="BP998682" s="90"/>
    </row>
    <row r="998683" spans="68:68" customFormat="1">
      <c r="BP998683" s="90"/>
    </row>
    <row r="998684" spans="68:68" customFormat="1">
      <c r="BP998684" s="90"/>
    </row>
    <row r="998685" spans="68:68" customFormat="1">
      <c r="BP998685" s="90"/>
    </row>
    <row r="998686" spans="68:68" customFormat="1">
      <c r="BP998686" s="90"/>
    </row>
    <row r="998687" spans="68:68" customFormat="1">
      <c r="BP998687" s="90"/>
    </row>
    <row r="998688" spans="68:68" customFormat="1">
      <c r="BP998688" s="90"/>
    </row>
    <row r="998689" spans="68:68" customFormat="1">
      <c r="BP998689" s="90"/>
    </row>
    <row r="998690" spans="68:68" customFormat="1">
      <c r="BP998690" s="90"/>
    </row>
    <row r="998691" spans="68:68" customFormat="1">
      <c r="BP998691" s="90"/>
    </row>
    <row r="998692" spans="68:68" customFormat="1">
      <c r="BP998692" s="90"/>
    </row>
    <row r="998693" spans="68:68" customFormat="1">
      <c r="BP998693" s="90"/>
    </row>
    <row r="998694" spans="68:68" customFormat="1">
      <c r="BP998694" s="90"/>
    </row>
    <row r="998695" spans="68:68" customFormat="1">
      <c r="BP998695" s="90"/>
    </row>
    <row r="998696" spans="68:68" customFormat="1">
      <c r="BP998696" s="90"/>
    </row>
    <row r="998697" spans="68:68" customFormat="1">
      <c r="BP998697" s="90"/>
    </row>
    <row r="998698" spans="68:68" customFormat="1">
      <c r="BP998698" s="90"/>
    </row>
    <row r="998699" spans="68:68" customFormat="1">
      <c r="BP998699" s="90"/>
    </row>
    <row r="998700" spans="68:68" customFormat="1">
      <c r="BP998700" s="90"/>
    </row>
    <row r="998701" spans="68:68" customFormat="1">
      <c r="BP998701" s="90"/>
    </row>
    <row r="998702" spans="68:68" customFormat="1">
      <c r="BP998702" s="90"/>
    </row>
    <row r="998703" spans="68:68" customFormat="1">
      <c r="BP998703" s="90"/>
    </row>
    <row r="998704" spans="68:68" customFormat="1">
      <c r="BP998704" s="90"/>
    </row>
    <row r="998705" spans="68:68" customFormat="1">
      <c r="BP998705" s="90"/>
    </row>
    <row r="998706" spans="68:68" customFormat="1">
      <c r="BP998706" s="90"/>
    </row>
    <row r="998707" spans="68:68" customFormat="1">
      <c r="BP998707" s="90"/>
    </row>
    <row r="998708" spans="68:68" customFormat="1">
      <c r="BP998708" s="90"/>
    </row>
    <row r="998709" spans="68:68" customFormat="1">
      <c r="BP998709" s="90"/>
    </row>
    <row r="998710" spans="68:68" customFormat="1">
      <c r="BP998710" s="90"/>
    </row>
    <row r="998711" spans="68:68" customFormat="1">
      <c r="BP998711" s="90"/>
    </row>
    <row r="998712" spans="68:68" customFormat="1">
      <c r="BP998712" s="90"/>
    </row>
    <row r="998713" spans="68:68" customFormat="1">
      <c r="BP998713" s="90"/>
    </row>
    <row r="998714" spans="68:68" customFormat="1">
      <c r="BP998714" s="90"/>
    </row>
    <row r="998715" spans="68:68" customFormat="1">
      <c r="BP998715" s="90"/>
    </row>
    <row r="998716" spans="68:68" customFormat="1">
      <c r="BP998716" s="90"/>
    </row>
    <row r="998717" spans="68:68" customFormat="1">
      <c r="BP998717" s="90"/>
    </row>
    <row r="998718" spans="68:68" customFormat="1">
      <c r="BP998718" s="90"/>
    </row>
    <row r="998719" spans="68:68" customFormat="1">
      <c r="BP998719" s="90"/>
    </row>
    <row r="998720" spans="68:68" customFormat="1">
      <c r="BP998720" s="90"/>
    </row>
    <row r="998721" spans="68:68" customFormat="1">
      <c r="BP998721" s="90"/>
    </row>
    <row r="998722" spans="68:68" customFormat="1">
      <c r="BP998722" s="90"/>
    </row>
    <row r="998723" spans="68:68" customFormat="1">
      <c r="BP998723" s="90"/>
    </row>
    <row r="998724" spans="68:68" customFormat="1">
      <c r="BP998724" s="90"/>
    </row>
    <row r="998725" spans="68:68" customFormat="1">
      <c r="BP998725" s="90"/>
    </row>
    <row r="998726" spans="68:68" customFormat="1">
      <c r="BP998726" s="90"/>
    </row>
    <row r="998727" spans="68:68" customFormat="1">
      <c r="BP998727" s="90"/>
    </row>
    <row r="998728" spans="68:68" customFormat="1">
      <c r="BP998728" s="90"/>
    </row>
    <row r="998729" spans="68:68" customFormat="1">
      <c r="BP998729" s="90"/>
    </row>
    <row r="998730" spans="68:68" customFormat="1">
      <c r="BP998730" s="90"/>
    </row>
    <row r="998731" spans="68:68" customFormat="1">
      <c r="BP998731" s="90"/>
    </row>
    <row r="998732" spans="68:68" customFormat="1">
      <c r="BP998732" s="90"/>
    </row>
    <row r="998733" spans="68:68" customFormat="1">
      <c r="BP998733" s="90"/>
    </row>
    <row r="998734" spans="68:68" customFormat="1">
      <c r="BP998734" s="90"/>
    </row>
    <row r="998735" spans="68:68" customFormat="1">
      <c r="BP998735" s="90"/>
    </row>
    <row r="998736" spans="68:68" customFormat="1">
      <c r="BP998736" s="90"/>
    </row>
    <row r="998737" spans="68:68" customFormat="1">
      <c r="BP998737" s="90"/>
    </row>
    <row r="998738" spans="68:68" customFormat="1">
      <c r="BP998738" s="90"/>
    </row>
    <row r="998739" spans="68:68" customFormat="1">
      <c r="BP998739" s="90"/>
    </row>
    <row r="998740" spans="68:68" customFormat="1">
      <c r="BP998740" s="90"/>
    </row>
    <row r="998741" spans="68:68" customFormat="1">
      <c r="BP998741" s="90"/>
    </row>
    <row r="998742" spans="68:68" customFormat="1">
      <c r="BP998742" s="90"/>
    </row>
    <row r="998743" spans="68:68" customFormat="1">
      <c r="BP998743" s="90"/>
    </row>
    <row r="998744" spans="68:68" customFormat="1">
      <c r="BP998744" s="90"/>
    </row>
    <row r="998745" spans="68:68" customFormat="1">
      <c r="BP998745" s="90"/>
    </row>
    <row r="998746" spans="68:68" customFormat="1">
      <c r="BP998746" s="90"/>
    </row>
    <row r="998747" spans="68:68" customFormat="1">
      <c r="BP998747" s="90"/>
    </row>
    <row r="998748" spans="68:68" customFormat="1">
      <c r="BP998748" s="90"/>
    </row>
    <row r="998749" spans="68:68" customFormat="1">
      <c r="BP998749" s="90"/>
    </row>
    <row r="998750" spans="68:68" customFormat="1">
      <c r="BP998750" s="90"/>
    </row>
    <row r="998751" spans="68:68" customFormat="1">
      <c r="BP998751" s="90"/>
    </row>
    <row r="998752" spans="68:68" customFormat="1">
      <c r="BP998752" s="90"/>
    </row>
    <row r="998753" spans="68:68" customFormat="1">
      <c r="BP998753" s="90"/>
    </row>
    <row r="998754" spans="68:68" customFormat="1">
      <c r="BP998754" s="90"/>
    </row>
    <row r="998755" spans="68:68" customFormat="1">
      <c r="BP998755" s="90"/>
    </row>
    <row r="998756" spans="68:68" customFormat="1">
      <c r="BP998756" s="90"/>
    </row>
    <row r="998757" spans="68:68" customFormat="1">
      <c r="BP998757" s="90"/>
    </row>
    <row r="998758" spans="68:68" customFormat="1">
      <c r="BP998758" s="90"/>
    </row>
    <row r="998759" spans="68:68" customFormat="1">
      <c r="BP998759" s="90"/>
    </row>
    <row r="998760" spans="68:68" customFormat="1">
      <c r="BP998760" s="90"/>
    </row>
    <row r="998761" spans="68:68" customFormat="1">
      <c r="BP998761" s="90"/>
    </row>
    <row r="998762" spans="68:68" customFormat="1">
      <c r="BP998762" s="90"/>
    </row>
    <row r="998763" spans="68:68" customFormat="1">
      <c r="BP998763" s="90"/>
    </row>
    <row r="998764" spans="68:68" customFormat="1">
      <c r="BP998764" s="90"/>
    </row>
    <row r="998765" spans="68:68" customFormat="1">
      <c r="BP998765" s="90"/>
    </row>
    <row r="998766" spans="68:68" customFormat="1">
      <c r="BP998766" s="90"/>
    </row>
    <row r="998767" spans="68:68" customFormat="1">
      <c r="BP998767" s="90"/>
    </row>
    <row r="998768" spans="68:68" customFormat="1">
      <c r="BP998768" s="90"/>
    </row>
    <row r="998769" spans="68:68" customFormat="1">
      <c r="BP998769" s="90"/>
    </row>
    <row r="998770" spans="68:68" customFormat="1">
      <c r="BP998770" s="90"/>
    </row>
    <row r="998771" spans="68:68" customFormat="1">
      <c r="BP998771" s="90"/>
    </row>
    <row r="998772" spans="68:68" customFormat="1">
      <c r="BP998772" s="90"/>
    </row>
    <row r="998773" spans="68:68" customFormat="1">
      <c r="BP998773" s="90"/>
    </row>
    <row r="998774" spans="68:68" customFormat="1">
      <c r="BP998774" s="90"/>
    </row>
    <row r="998775" spans="68:68" customFormat="1">
      <c r="BP998775" s="90"/>
    </row>
    <row r="998776" spans="68:68" customFormat="1">
      <c r="BP998776" s="90"/>
    </row>
    <row r="998777" spans="68:68" customFormat="1">
      <c r="BP998777" s="90"/>
    </row>
    <row r="998778" spans="68:68" customFormat="1">
      <c r="BP998778" s="90"/>
    </row>
    <row r="998779" spans="68:68" customFormat="1">
      <c r="BP998779" s="90"/>
    </row>
    <row r="998780" spans="68:68" customFormat="1">
      <c r="BP998780" s="90"/>
    </row>
    <row r="998781" spans="68:68" customFormat="1">
      <c r="BP998781" s="90"/>
    </row>
    <row r="998782" spans="68:68" customFormat="1">
      <c r="BP998782" s="90"/>
    </row>
    <row r="998783" spans="68:68" customFormat="1">
      <c r="BP998783" s="90"/>
    </row>
    <row r="998784" spans="68:68" customFormat="1">
      <c r="BP998784" s="90"/>
    </row>
    <row r="998785" spans="68:68" customFormat="1">
      <c r="BP998785" s="90"/>
    </row>
    <row r="998786" spans="68:68" customFormat="1">
      <c r="BP998786" s="90"/>
    </row>
    <row r="998787" spans="68:68" customFormat="1">
      <c r="BP998787" s="90"/>
    </row>
    <row r="998788" spans="68:68" customFormat="1">
      <c r="BP998788" s="90"/>
    </row>
    <row r="998789" spans="68:68" customFormat="1">
      <c r="BP998789" s="90"/>
    </row>
    <row r="998790" spans="68:68" customFormat="1">
      <c r="BP998790" s="90"/>
    </row>
    <row r="998791" spans="68:68" customFormat="1">
      <c r="BP998791" s="90"/>
    </row>
    <row r="998792" spans="68:68" customFormat="1">
      <c r="BP998792" s="90"/>
    </row>
    <row r="998793" spans="68:68" customFormat="1">
      <c r="BP998793" s="90"/>
    </row>
    <row r="998794" spans="68:68" customFormat="1">
      <c r="BP998794" s="90"/>
    </row>
    <row r="998795" spans="68:68" customFormat="1">
      <c r="BP998795" s="90"/>
    </row>
    <row r="998796" spans="68:68" customFormat="1">
      <c r="BP998796" s="90"/>
    </row>
    <row r="998797" spans="68:68" customFormat="1">
      <c r="BP998797" s="90"/>
    </row>
    <row r="998798" spans="68:68" customFormat="1">
      <c r="BP998798" s="90"/>
    </row>
    <row r="998799" spans="68:68" customFormat="1">
      <c r="BP998799" s="90"/>
    </row>
    <row r="998800" spans="68:68" customFormat="1">
      <c r="BP998800" s="90"/>
    </row>
    <row r="998801" spans="68:68" customFormat="1">
      <c r="BP998801" s="90"/>
    </row>
    <row r="998802" spans="68:68" customFormat="1">
      <c r="BP998802" s="90"/>
    </row>
    <row r="998803" spans="68:68" customFormat="1">
      <c r="BP998803" s="90"/>
    </row>
    <row r="998804" spans="68:68" customFormat="1">
      <c r="BP998804" s="90"/>
    </row>
    <row r="998805" spans="68:68" customFormat="1">
      <c r="BP998805" s="90"/>
    </row>
    <row r="998806" spans="68:68" customFormat="1">
      <c r="BP998806" s="90"/>
    </row>
    <row r="998807" spans="68:68" customFormat="1">
      <c r="BP998807" s="90"/>
    </row>
    <row r="998808" spans="68:68" customFormat="1">
      <c r="BP998808" s="90"/>
    </row>
    <row r="998809" spans="68:68" customFormat="1">
      <c r="BP998809" s="90"/>
    </row>
    <row r="998810" spans="68:68" customFormat="1">
      <c r="BP998810" s="90"/>
    </row>
    <row r="998811" spans="68:68" customFormat="1">
      <c r="BP998811" s="90"/>
    </row>
    <row r="998812" spans="68:68" customFormat="1">
      <c r="BP998812" s="90"/>
    </row>
    <row r="998813" spans="68:68" customFormat="1">
      <c r="BP998813" s="90"/>
    </row>
    <row r="998814" spans="68:68" customFormat="1">
      <c r="BP998814" s="90"/>
    </row>
    <row r="998815" spans="68:68" customFormat="1">
      <c r="BP998815" s="90"/>
    </row>
    <row r="998816" spans="68:68" customFormat="1">
      <c r="BP998816" s="90"/>
    </row>
    <row r="998817" spans="68:68" customFormat="1">
      <c r="BP998817" s="90"/>
    </row>
    <row r="998818" spans="68:68" customFormat="1">
      <c r="BP998818" s="90"/>
    </row>
    <row r="998819" spans="68:68" customFormat="1">
      <c r="BP998819" s="90"/>
    </row>
    <row r="998820" spans="68:68" customFormat="1">
      <c r="BP998820" s="90"/>
    </row>
    <row r="998821" spans="68:68" customFormat="1">
      <c r="BP998821" s="90"/>
    </row>
    <row r="998822" spans="68:68" customFormat="1">
      <c r="BP998822" s="90"/>
    </row>
    <row r="998823" spans="68:68" customFormat="1">
      <c r="BP998823" s="90"/>
    </row>
    <row r="998824" spans="68:68" customFormat="1">
      <c r="BP998824" s="90"/>
    </row>
    <row r="998825" spans="68:68" customFormat="1">
      <c r="BP998825" s="90"/>
    </row>
    <row r="998826" spans="68:68" customFormat="1">
      <c r="BP998826" s="90"/>
    </row>
    <row r="998827" spans="68:68" customFormat="1">
      <c r="BP998827" s="90"/>
    </row>
    <row r="998828" spans="68:68" customFormat="1">
      <c r="BP998828" s="90"/>
    </row>
    <row r="998829" spans="68:68" customFormat="1">
      <c r="BP998829" s="90"/>
    </row>
    <row r="998830" spans="68:68" customFormat="1">
      <c r="BP998830" s="90"/>
    </row>
    <row r="998831" spans="68:68" customFormat="1">
      <c r="BP998831" s="90"/>
    </row>
    <row r="998832" spans="68:68" customFormat="1">
      <c r="BP998832" s="90"/>
    </row>
    <row r="998833" spans="68:68" customFormat="1">
      <c r="BP998833" s="90"/>
    </row>
    <row r="998834" spans="68:68" customFormat="1">
      <c r="BP998834" s="90"/>
    </row>
    <row r="998835" spans="68:68" customFormat="1">
      <c r="BP998835" s="90"/>
    </row>
    <row r="998836" spans="68:68" customFormat="1">
      <c r="BP998836" s="90"/>
    </row>
    <row r="998837" spans="68:68" customFormat="1">
      <c r="BP998837" s="90"/>
    </row>
    <row r="998838" spans="68:68" customFormat="1">
      <c r="BP998838" s="90"/>
    </row>
    <row r="998839" spans="68:68" customFormat="1">
      <c r="BP998839" s="90"/>
    </row>
    <row r="998840" spans="68:68" customFormat="1">
      <c r="BP998840" s="90"/>
    </row>
    <row r="998841" spans="68:68" customFormat="1">
      <c r="BP998841" s="90"/>
    </row>
    <row r="998842" spans="68:68" customFormat="1">
      <c r="BP998842" s="90"/>
    </row>
    <row r="998843" spans="68:68" customFormat="1">
      <c r="BP998843" s="90"/>
    </row>
    <row r="998844" spans="68:68" customFormat="1">
      <c r="BP998844" s="90"/>
    </row>
    <row r="998845" spans="68:68" customFormat="1">
      <c r="BP998845" s="90"/>
    </row>
    <row r="998846" spans="68:68" customFormat="1">
      <c r="BP998846" s="90"/>
    </row>
    <row r="998847" spans="68:68" customFormat="1">
      <c r="BP998847" s="90"/>
    </row>
    <row r="998848" spans="68:68" customFormat="1">
      <c r="BP998848" s="90"/>
    </row>
    <row r="998849" spans="68:68" customFormat="1">
      <c r="BP998849" s="90"/>
    </row>
    <row r="998850" spans="68:68" customFormat="1">
      <c r="BP998850" s="90"/>
    </row>
    <row r="998851" spans="68:68" customFormat="1">
      <c r="BP998851" s="90"/>
    </row>
    <row r="998852" spans="68:68" customFormat="1">
      <c r="BP998852" s="90"/>
    </row>
    <row r="998853" spans="68:68" customFormat="1">
      <c r="BP998853" s="90"/>
    </row>
    <row r="998854" spans="68:68" customFormat="1">
      <c r="BP998854" s="90"/>
    </row>
    <row r="998855" spans="68:68" customFormat="1">
      <c r="BP998855" s="90"/>
    </row>
    <row r="998856" spans="68:68" customFormat="1">
      <c r="BP998856" s="90"/>
    </row>
    <row r="998857" spans="68:68" customFormat="1">
      <c r="BP998857" s="90"/>
    </row>
    <row r="998858" spans="68:68" customFormat="1">
      <c r="BP998858" s="90"/>
    </row>
    <row r="998859" spans="68:68" customFormat="1">
      <c r="BP998859" s="90"/>
    </row>
    <row r="998860" spans="68:68" customFormat="1">
      <c r="BP998860" s="90"/>
    </row>
    <row r="998861" spans="68:68" customFormat="1">
      <c r="BP998861" s="90"/>
    </row>
    <row r="998862" spans="68:68" customFormat="1">
      <c r="BP998862" s="90"/>
    </row>
    <row r="998863" spans="68:68" customFormat="1">
      <c r="BP998863" s="90"/>
    </row>
    <row r="998864" spans="68:68" customFormat="1">
      <c r="BP998864" s="90"/>
    </row>
    <row r="998865" spans="68:68" customFormat="1">
      <c r="BP998865" s="90"/>
    </row>
    <row r="998866" spans="68:68" customFormat="1">
      <c r="BP998866" s="90"/>
    </row>
    <row r="998867" spans="68:68" customFormat="1">
      <c r="BP998867" s="90"/>
    </row>
    <row r="998868" spans="68:68" customFormat="1">
      <c r="BP998868" s="90"/>
    </row>
    <row r="998869" spans="68:68" customFormat="1">
      <c r="BP998869" s="90"/>
    </row>
    <row r="998870" spans="68:68" customFormat="1">
      <c r="BP998870" s="90"/>
    </row>
    <row r="998871" spans="68:68" customFormat="1">
      <c r="BP998871" s="90"/>
    </row>
    <row r="998872" spans="68:68" customFormat="1">
      <c r="BP998872" s="90"/>
    </row>
    <row r="998873" spans="68:68" customFormat="1">
      <c r="BP998873" s="90"/>
    </row>
    <row r="998874" spans="68:68" customFormat="1">
      <c r="BP998874" s="90"/>
    </row>
    <row r="998875" spans="68:68" customFormat="1">
      <c r="BP998875" s="90"/>
    </row>
    <row r="998876" spans="68:68" customFormat="1">
      <c r="BP998876" s="90"/>
    </row>
    <row r="998877" spans="68:68" customFormat="1">
      <c r="BP998877" s="90"/>
    </row>
    <row r="998878" spans="68:68" customFormat="1">
      <c r="BP998878" s="90"/>
    </row>
    <row r="998879" spans="68:68" customFormat="1">
      <c r="BP998879" s="90"/>
    </row>
    <row r="998880" spans="68:68" customFormat="1">
      <c r="BP998880" s="90"/>
    </row>
    <row r="998881" spans="68:68" customFormat="1">
      <c r="BP998881" s="90"/>
    </row>
    <row r="998882" spans="68:68" customFormat="1">
      <c r="BP998882" s="90"/>
    </row>
    <row r="998883" spans="68:68" customFormat="1">
      <c r="BP998883" s="90"/>
    </row>
    <row r="998884" spans="68:68" customFormat="1">
      <c r="BP998884" s="90"/>
    </row>
    <row r="998885" spans="68:68" customFormat="1">
      <c r="BP998885" s="90"/>
    </row>
    <row r="998886" spans="68:68" customFormat="1">
      <c r="BP998886" s="90"/>
    </row>
    <row r="998887" spans="68:68" customFormat="1">
      <c r="BP998887" s="90"/>
    </row>
    <row r="998888" spans="68:68" customFormat="1">
      <c r="BP998888" s="90"/>
    </row>
    <row r="998889" spans="68:68" customFormat="1">
      <c r="BP998889" s="90"/>
    </row>
    <row r="998890" spans="68:68" customFormat="1">
      <c r="BP998890" s="90"/>
    </row>
    <row r="998891" spans="68:68" customFormat="1">
      <c r="BP998891" s="90"/>
    </row>
    <row r="998892" spans="68:68" customFormat="1">
      <c r="BP998892" s="90"/>
    </row>
    <row r="998893" spans="68:68" customFormat="1">
      <c r="BP998893" s="90"/>
    </row>
    <row r="998894" spans="68:68" customFormat="1">
      <c r="BP998894" s="90"/>
    </row>
    <row r="998895" spans="68:68" customFormat="1">
      <c r="BP998895" s="90"/>
    </row>
    <row r="998896" spans="68:68" customFormat="1">
      <c r="BP998896" s="90"/>
    </row>
    <row r="998897" spans="68:68" customFormat="1">
      <c r="BP998897" s="90"/>
    </row>
    <row r="998898" spans="68:68" customFormat="1">
      <c r="BP998898" s="90"/>
    </row>
    <row r="998899" spans="68:68" customFormat="1">
      <c r="BP998899" s="90"/>
    </row>
    <row r="998900" spans="68:68" customFormat="1">
      <c r="BP998900" s="90"/>
    </row>
    <row r="998901" spans="68:68" customFormat="1">
      <c r="BP998901" s="90"/>
    </row>
    <row r="998902" spans="68:68" customFormat="1">
      <c r="BP998902" s="90"/>
    </row>
    <row r="998903" spans="68:68" customFormat="1">
      <c r="BP998903" s="90"/>
    </row>
    <row r="998904" spans="68:68" customFormat="1">
      <c r="BP998904" s="90"/>
    </row>
    <row r="998905" spans="68:68" customFormat="1">
      <c r="BP998905" s="90"/>
    </row>
    <row r="998906" spans="68:68" customFormat="1">
      <c r="BP998906" s="90"/>
    </row>
    <row r="998907" spans="68:68" customFormat="1">
      <c r="BP998907" s="90"/>
    </row>
    <row r="998908" spans="68:68" customFormat="1">
      <c r="BP998908" s="90"/>
    </row>
    <row r="998909" spans="68:68" customFormat="1">
      <c r="BP998909" s="90"/>
    </row>
    <row r="998910" spans="68:68" customFormat="1">
      <c r="BP998910" s="90"/>
    </row>
    <row r="998911" spans="68:68" customFormat="1">
      <c r="BP998911" s="90"/>
    </row>
    <row r="998912" spans="68:68" customFormat="1">
      <c r="BP998912" s="90"/>
    </row>
    <row r="998913" spans="68:68" customFormat="1">
      <c r="BP998913" s="90"/>
    </row>
    <row r="998914" spans="68:68" customFormat="1">
      <c r="BP998914" s="90"/>
    </row>
    <row r="998915" spans="68:68" customFormat="1">
      <c r="BP998915" s="90"/>
    </row>
    <row r="998916" spans="68:68" customFormat="1">
      <c r="BP998916" s="90"/>
    </row>
    <row r="998917" spans="68:68" customFormat="1">
      <c r="BP998917" s="90"/>
    </row>
    <row r="998918" spans="68:68" customFormat="1">
      <c r="BP998918" s="90"/>
    </row>
    <row r="998919" spans="68:68" customFormat="1">
      <c r="BP998919" s="90"/>
    </row>
    <row r="998920" spans="68:68" customFormat="1">
      <c r="BP998920" s="90"/>
    </row>
    <row r="998921" spans="68:68" customFormat="1">
      <c r="BP998921" s="90"/>
    </row>
    <row r="998922" spans="68:68" customFormat="1">
      <c r="BP998922" s="90"/>
    </row>
    <row r="998923" spans="68:68" customFormat="1">
      <c r="BP998923" s="90"/>
    </row>
    <row r="998924" spans="68:68" customFormat="1">
      <c r="BP998924" s="90"/>
    </row>
    <row r="998925" spans="68:68" customFormat="1">
      <c r="BP998925" s="90"/>
    </row>
    <row r="998926" spans="68:68" customFormat="1">
      <c r="BP998926" s="90"/>
    </row>
    <row r="998927" spans="68:68" customFormat="1">
      <c r="BP998927" s="90"/>
    </row>
    <row r="998928" spans="68:68" customFormat="1">
      <c r="BP998928" s="90"/>
    </row>
    <row r="998929" spans="68:68" customFormat="1">
      <c r="BP998929" s="90"/>
    </row>
    <row r="998930" spans="68:68" customFormat="1">
      <c r="BP998930" s="90"/>
    </row>
    <row r="998931" spans="68:68" customFormat="1">
      <c r="BP998931" s="90"/>
    </row>
    <row r="998932" spans="68:68" customFormat="1">
      <c r="BP998932" s="90"/>
    </row>
    <row r="998933" spans="68:68" customFormat="1">
      <c r="BP998933" s="90"/>
    </row>
    <row r="998934" spans="68:68" customFormat="1">
      <c r="BP998934" s="90"/>
    </row>
    <row r="998935" spans="68:68" customFormat="1">
      <c r="BP998935" s="90"/>
    </row>
    <row r="998936" spans="68:68" customFormat="1">
      <c r="BP998936" s="90"/>
    </row>
    <row r="998937" spans="68:68" customFormat="1">
      <c r="BP998937" s="90"/>
    </row>
    <row r="998938" spans="68:68" customFormat="1">
      <c r="BP998938" s="90"/>
    </row>
    <row r="998939" spans="68:68" customFormat="1">
      <c r="BP998939" s="90"/>
    </row>
    <row r="998940" spans="68:68" customFormat="1">
      <c r="BP998940" s="90"/>
    </row>
    <row r="998941" spans="68:68" customFormat="1">
      <c r="BP998941" s="90"/>
    </row>
    <row r="998942" spans="68:68" customFormat="1">
      <c r="BP998942" s="90"/>
    </row>
    <row r="998943" spans="68:68" customFormat="1">
      <c r="BP998943" s="90"/>
    </row>
    <row r="998944" spans="68:68" customFormat="1">
      <c r="BP998944" s="90"/>
    </row>
    <row r="998945" spans="68:68" customFormat="1">
      <c r="BP998945" s="90"/>
    </row>
    <row r="998946" spans="68:68" customFormat="1">
      <c r="BP998946" s="90"/>
    </row>
    <row r="998947" spans="68:68" customFormat="1">
      <c r="BP998947" s="90"/>
    </row>
    <row r="998948" spans="68:68" customFormat="1">
      <c r="BP998948" s="90"/>
    </row>
    <row r="998949" spans="68:68" customFormat="1">
      <c r="BP998949" s="90"/>
    </row>
    <row r="998950" spans="68:68" customFormat="1">
      <c r="BP998950" s="90"/>
    </row>
    <row r="998951" spans="68:68" customFormat="1">
      <c r="BP998951" s="90"/>
    </row>
    <row r="998952" spans="68:68" customFormat="1">
      <c r="BP998952" s="90"/>
    </row>
    <row r="998953" spans="68:68" customFormat="1">
      <c r="BP998953" s="90"/>
    </row>
    <row r="998954" spans="68:68" customFormat="1">
      <c r="BP998954" s="90"/>
    </row>
    <row r="998955" spans="68:68" customFormat="1">
      <c r="BP998955" s="90"/>
    </row>
    <row r="998956" spans="68:68" customFormat="1">
      <c r="BP998956" s="90"/>
    </row>
    <row r="998957" spans="68:68" customFormat="1">
      <c r="BP998957" s="90"/>
    </row>
    <row r="998958" spans="68:68" customFormat="1">
      <c r="BP998958" s="90"/>
    </row>
    <row r="998959" spans="68:68" customFormat="1">
      <c r="BP998959" s="90"/>
    </row>
    <row r="998960" spans="68:68" customFormat="1">
      <c r="BP998960" s="90"/>
    </row>
    <row r="998961" spans="68:68" customFormat="1">
      <c r="BP998961" s="90"/>
    </row>
    <row r="998962" spans="68:68" customFormat="1">
      <c r="BP998962" s="90"/>
    </row>
    <row r="998963" spans="68:68" customFormat="1">
      <c r="BP998963" s="90"/>
    </row>
    <row r="998964" spans="68:68" customFormat="1">
      <c r="BP998964" s="90"/>
    </row>
    <row r="998965" spans="68:68" customFormat="1">
      <c r="BP998965" s="90"/>
    </row>
    <row r="998966" spans="68:68" customFormat="1">
      <c r="BP998966" s="90"/>
    </row>
    <row r="998967" spans="68:68" customFormat="1">
      <c r="BP998967" s="90"/>
    </row>
    <row r="998968" spans="68:68" customFormat="1">
      <c r="BP998968" s="90"/>
    </row>
    <row r="998969" spans="68:68" customFormat="1">
      <c r="BP998969" s="90"/>
    </row>
    <row r="998970" spans="68:68" customFormat="1">
      <c r="BP998970" s="90"/>
    </row>
    <row r="998971" spans="68:68" customFormat="1">
      <c r="BP998971" s="90"/>
    </row>
    <row r="998972" spans="68:68" customFormat="1">
      <c r="BP998972" s="90"/>
    </row>
    <row r="998973" spans="68:68" customFormat="1">
      <c r="BP998973" s="90"/>
    </row>
    <row r="998974" spans="68:68" customFormat="1">
      <c r="BP998974" s="90"/>
    </row>
    <row r="998975" spans="68:68" customFormat="1">
      <c r="BP998975" s="90"/>
    </row>
    <row r="998976" spans="68:68" customFormat="1">
      <c r="BP998976" s="90"/>
    </row>
    <row r="998977" spans="68:68" customFormat="1">
      <c r="BP998977" s="90"/>
    </row>
    <row r="998978" spans="68:68" customFormat="1">
      <c r="BP998978" s="90"/>
    </row>
    <row r="998979" spans="68:68" customFormat="1">
      <c r="BP998979" s="90"/>
    </row>
    <row r="998980" spans="68:68" customFormat="1">
      <c r="BP998980" s="90"/>
    </row>
    <row r="998981" spans="68:68" customFormat="1">
      <c r="BP998981" s="90"/>
    </row>
    <row r="998982" spans="68:68" customFormat="1">
      <c r="BP998982" s="90"/>
    </row>
    <row r="998983" spans="68:68" customFormat="1">
      <c r="BP998983" s="90"/>
    </row>
    <row r="998984" spans="68:68" customFormat="1">
      <c r="BP998984" s="90"/>
    </row>
    <row r="998985" spans="68:68" customFormat="1">
      <c r="BP998985" s="90"/>
    </row>
    <row r="998986" spans="68:68" customFormat="1">
      <c r="BP998986" s="90"/>
    </row>
    <row r="998987" spans="68:68" customFormat="1">
      <c r="BP998987" s="90"/>
    </row>
    <row r="998988" spans="68:68" customFormat="1">
      <c r="BP998988" s="90"/>
    </row>
    <row r="998989" spans="68:68" customFormat="1">
      <c r="BP998989" s="90"/>
    </row>
    <row r="998990" spans="68:68" customFormat="1">
      <c r="BP998990" s="90"/>
    </row>
    <row r="998991" spans="68:68" customFormat="1">
      <c r="BP998991" s="90"/>
    </row>
    <row r="998992" spans="68:68" customFormat="1">
      <c r="BP998992" s="90"/>
    </row>
    <row r="998993" spans="68:68" customFormat="1">
      <c r="BP998993" s="90"/>
    </row>
    <row r="998994" spans="68:68" customFormat="1">
      <c r="BP998994" s="90"/>
    </row>
    <row r="998995" spans="68:68" customFormat="1">
      <c r="BP998995" s="90"/>
    </row>
    <row r="998996" spans="68:68" customFormat="1">
      <c r="BP998996" s="90"/>
    </row>
    <row r="998997" spans="68:68" customFormat="1">
      <c r="BP998997" s="90"/>
    </row>
    <row r="998998" spans="68:68" customFormat="1">
      <c r="BP998998" s="90"/>
    </row>
    <row r="998999" spans="68:68" customFormat="1">
      <c r="BP998999" s="90"/>
    </row>
    <row r="999000" spans="68:68" customFormat="1">
      <c r="BP999000" s="90"/>
    </row>
    <row r="999001" spans="68:68" customFormat="1">
      <c r="BP999001" s="90"/>
    </row>
    <row r="999002" spans="68:68" customFormat="1">
      <c r="BP999002" s="90"/>
    </row>
    <row r="999003" spans="68:68" customFormat="1">
      <c r="BP999003" s="90"/>
    </row>
    <row r="999004" spans="68:68" customFormat="1">
      <c r="BP999004" s="90"/>
    </row>
    <row r="999005" spans="68:68" customFormat="1">
      <c r="BP999005" s="90"/>
    </row>
    <row r="999006" spans="68:68" customFormat="1">
      <c r="BP999006" s="90"/>
    </row>
    <row r="999007" spans="68:68" customFormat="1">
      <c r="BP999007" s="90"/>
    </row>
    <row r="999008" spans="68:68" customFormat="1">
      <c r="BP999008" s="90"/>
    </row>
    <row r="999009" spans="68:68" customFormat="1">
      <c r="BP999009" s="90"/>
    </row>
    <row r="999010" spans="68:68" customFormat="1">
      <c r="BP999010" s="90"/>
    </row>
    <row r="999011" spans="68:68" customFormat="1">
      <c r="BP999011" s="90"/>
    </row>
    <row r="999012" spans="68:68" customFormat="1">
      <c r="BP999012" s="90"/>
    </row>
    <row r="999013" spans="68:68" customFormat="1">
      <c r="BP999013" s="90"/>
    </row>
    <row r="999014" spans="68:68" customFormat="1">
      <c r="BP999014" s="90"/>
    </row>
    <row r="999015" spans="68:68" customFormat="1">
      <c r="BP999015" s="90"/>
    </row>
    <row r="999016" spans="68:68" customFormat="1">
      <c r="BP999016" s="90"/>
    </row>
    <row r="999017" spans="68:68" customFormat="1">
      <c r="BP999017" s="90"/>
    </row>
    <row r="999018" spans="68:68" customFormat="1">
      <c r="BP999018" s="90"/>
    </row>
    <row r="999019" spans="68:68" customFormat="1">
      <c r="BP999019" s="90"/>
    </row>
    <row r="999020" spans="68:68" customFormat="1">
      <c r="BP999020" s="90"/>
    </row>
    <row r="999021" spans="68:68" customFormat="1">
      <c r="BP999021" s="90"/>
    </row>
    <row r="999022" spans="68:68" customFormat="1">
      <c r="BP999022" s="90"/>
    </row>
    <row r="999023" spans="68:68" customFormat="1">
      <c r="BP999023" s="90"/>
    </row>
    <row r="999024" spans="68:68" customFormat="1">
      <c r="BP999024" s="90"/>
    </row>
    <row r="999025" spans="68:68" customFormat="1">
      <c r="BP999025" s="90"/>
    </row>
    <row r="999026" spans="68:68" customFormat="1">
      <c r="BP999026" s="90"/>
    </row>
    <row r="999027" spans="68:68" customFormat="1">
      <c r="BP999027" s="90"/>
    </row>
    <row r="999028" spans="68:68" customFormat="1">
      <c r="BP999028" s="90"/>
    </row>
    <row r="999029" spans="68:68" customFormat="1">
      <c r="BP999029" s="90"/>
    </row>
    <row r="999030" spans="68:68" customFormat="1">
      <c r="BP999030" s="90"/>
    </row>
    <row r="999031" spans="68:68" customFormat="1">
      <c r="BP999031" s="90"/>
    </row>
    <row r="999032" spans="68:68" customFormat="1">
      <c r="BP999032" s="90"/>
    </row>
    <row r="999033" spans="68:68" customFormat="1">
      <c r="BP999033" s="90"/>
    </row>
    <row r="999034" spans="68:68" customFormat="1">
      <c r="BP999034" s="90"/>
    </row>
    <row r="999035" spans="68:68" customFormat="1">
      <c r="BP999035" s="90"/>
    </row>
    <row r="999036" spans="68:68" customFormat="1">
      <c r="BP999036" s="90"/>
    </row>
    <row r="999037" spans="68:68" customFormat="1">
      <c r="BP999037" s="90"/>
    </row>
    <row r="999038" spans="68:68" customFormat="1">
      <c r="BP999038" s="90"/>
    </row>
    <row r="999039" spans="68:68" customFormat="1">
      <c r="BP999039" s="90"/>
    </row>
    <row r="999040" spans="68:68" customFormat="1">
      <c r="BP999040" s="90"/>
    </row>
    <row r="999041" spans="68:68" customFormat="1">
      <c r="BP999041" s="90"/>
    </row>
    <row r="999042" spans="68:68" customFormat="1">
      <c r="BP999042" s="90"/>
    </row>
    <row r="999043" spans="68:68" customFormat="1">
      <c r="BP999043" s="90"/>
    </row>
    <row r="999044" spans="68:68" customFormat="1">
      <c r="BP999044" s="90"/>
    </row>
    <row r="999045" spans="68:68" customFormat="1">
      <c r="BP999045" s="90"/>
    </row>
    <row r="999046" spans="68:68" customFormat="1">
      <c r="BP999046" s="90"/>
    </row>
    <row r="999047" spans="68:68" customFormat="1">
      <c r="BP999047" s="90"/>
    </row>
    <row r="999048" spans="68:68" customFormat="1">
      <c r="BP999048" s="90"/>
    </row>
    <row r="999049" spans="68:68" customFormat="1">
      <c r="BP999049" s="90"/>
    </row>
    <row r="999050" spans="68:68" customFormat="1">
      <c r="BP999050" s="90"/>
    </row>
    <row r="999051" spans="68:68" customFormat="1">
      <c r="BP999051" s="90"/>
    </row>
    <row r="999052" spans="68:68" customFormat="1">
      <c r="BP999052" s="90"/>
    </row>
    <row r="999053" spans="68:68" customFormat="1">
      <c r="BP999053" s="90"/>
    </row>
    <row r="999054" spans="68:68" customFormat="1">
      <c r="BP999054" s="90"/>
    </row>
    <row r="999055" spans="68:68" customFormat="1">
      <c r="BP999055" s="90"/>
    </row>
    <row r="999056" spans="68:68" customFormat="1">
      <c r="BP999056" s="90"/>
    </row>
    <row r="999057" spans="68:68" customFormat="1">
      <c r="BP999057" s="90"/>
    </row>
    <row r="999058" spans="68:68" customFormat="1">
      <c r="BP999058" s="90"/>
    </row>
    <row r="999059" spans="68:68" customFormat="1">
      <c r="BP999059" s="90"/>
    </row>
    <row r="999060" spans="68:68" customFormat="1">
      <c r="BP999060" s="90"/>
    </row>
    <row r="999061" spans="68:68" customFormat="1">
      <c r="BP999061" s="90"/>
    </row>
    <row r="999062" spans="68:68" customFormat="1">
      <c r="BP999062" s="90"/>
    </row>
    <row r="999063" spans="68:68" customFormat="1">
      <c r="BP999063" s="90"/>
    </row>
    <row r="999064" spans="68:68" customFormat="1">
      <c r="BP999064" s="90"/>
    </row>
    <row r="999065" spans="68:68" customFormat="1">
      <c r="BP999065" s="90"/>
    </row>
    <row r="999066" spans="68:68" customFormat="1">
      <c r="BP999066" s="90"/>
    </row>
    <row r="999067" spans="68:68" customFormat="1">
      <c r="BP999067" s="90"/>
    </row>
    <row r="999068" spans="68:68" customFormat="1">
      <c r="BP999068" s="90"/>
    </row>
    <row r="999069" spans="68:68" customFormat="1">
      <c r="BP999069" s="90"/>
    </row>
    <row r="999070" spans="68:68" customFormat="1">
      <c r="BP999070" s="90"/>
    </row>
    <row r="999071" spans="68:68" customFormat="1">
      <c r="BP999071" s="90"/>
    </row>
    <row r="999072" spans="68:68" customFormat="1">
      <c r="BP999072" s="90"/>
    </row>
    <row r="999073" spans="68:68" customFormat="1">
      <c r="BP999073" s="90"/>
    </row>
    <row r="999074" spans="68:68" customFormat="1">
      <c r="BP999074" s="90"/>
    </row>
    <row r="999075" spans="68:68" customFormat="1">
      <c r="BP999075" s="90"/>
    </row>
    <row r="999076" spans="68:68" customFormat="1">
      <c r="BP999076" s="90"/>
    </row>
    <row r="999077" spans="68:68" customFormat="1">
      <c r="BP999077" s="90"/>
    </row>
    <row r="999078" spans="68:68" customFormat="1">
      <c r="BP999078" s="90"/>
    </row>
    <row r="999079" spans="68:68" customFormat="1">
      <c r="BP999079" s="90"/>
    </row>
    <row r="999080" spans="68:68" customFormat="1">
      <c r="BP999080" s="90"/>
    </row>
    <row r="999081" spans="68:68" customFormat="1">
      <c r="BP999081" s="90"/>
    </row>
    <row r="999082" spans="68:68" customFormat="1">
      <c r="BP999082" s="90"/>
    </row>
    <row r="999083" spans="68:68" customFormat="1">
      <c r="BP999083" s="90"/>
    </row>
    <row r="999084" spans="68:68" customFormat="1">
      <c r="BP999084" s="90"/>
    </row>
    <row r="999085" spans="68:68" customFormat="1">
      <c r="BP999085" s="90"/>
    </row>
    <row r="999086" spans="68:68" customFormat="1">
      <c r="BP999086" s="90"/>
    </row>
    <row r="999087" spans="68:68" customFormat="1">
      <c r="BP999087" s="90"/>
    </row>
    <row r="999088" spans="68:68" customFormat="1">
      <c r="BP999088" s="90"/>
    </row>
    <row r="999089" spans="68:68" customFormat="1">
      <c r="BP999089" s="90"/>
    </row>
    <row r="999090" spans="68:68" customFormat="1">
      <c r="BP999090" s="90"/>
    </row>
    <row r="999091" spans="68:68" customFormat="1">
      <c r="BP999091" s="90"/>
    </row>
    <row r="999092" spans="68:68" customFormat="1">
      <c r="BP999092" s="90"/>
    </row>
    <row r="999093" spans="68:68" customFormat="1">
      <c r="BP999093" s="90"/>
    </row>
    <row r="999094" spans="68:68" customFormat="1">
      <c r="BP999094" s="90"/>
    </row>
    <row r="999095" spans="68:68" customFormat="1">
      <c r="BP999095" s="90"/>
    </row>
    <row r="999096" spans="68:68" customFormat="1">
      <c r="BP999096" s="90"/>
    </row>
    <row r="999097" spans="68:68" customFormat="1">
      <c r="BP999097" s="90"/>
    </row>
    <row r="999098" spans="68:68" customFormat="1">
      <c r="BP999098" s="90"/>
    </row>
    <row r="999099" spans="68:68" customFormat="1">
      <c r="BP999099" s="90"/>
    </row>
    <row r="999100" spans="68:68" customFormat="1">
      <c r="BP999100" s="90"/>
    </row>
    <row r="999101" spans="68:68" customFormat="1">
      <c r="BP999101" s="90"/>
    </row>
    <row r="999102" spans="68:68" customFormat="1">
      <c r="BP999102" s="90"/>
    </row>
    <row r="999103" spans="68:68" customFormat="1">
      <c r="BP999103" s="90"/>
    </row>
    <row r="999104" spans="68:68" customFormat="1">
      <c r="BP999104" s="90"/>
    </row>
    <row r="999105" spans="68:68" customFormat="1">
      <c r="BP999105" s="90"/>
    </row>
    <row r="999106" spans="68:68" customFormat="1">
      <c r="BP999106" s="90"/>
    </row>
    <row r="999107" spans="68:68" customFormat="1">
      <c r="BP999107" s="90"/>
    </row>
    <row r="999108" spans="68:68" customFormat="1">
      <c r="BP999108" s="90"/>
    </row>
    <row r="999109" spans="68:68" customFormat="1">
      <c r="BP999109" s="90"/>
    </row>
    <row r="999110" spans="68:68" customFormat="1">
      <c r="BP999110" s="90"/>
    </row>
    <row r="999111" spans="68:68" customFormat="1">
      <c r="BP999111" s="90"/>
    </row>
    <row r="999112" spans="68:68" customFormat="1">
      <c r="BP999112" s="90"/>
    </row>
    <row r="999113" spans="68:68" customFormat="1">
      <c r="BP999113" s="90"/>
    </row>
    <row r="999114" spans="68:68" customFormat="1">
      <c r="BP999114" s="90"/>
    </row>
    <row r="999115" spans="68:68" customFormat="1">
      <c r="BP999115" s="90"/>
    </row>
    <row r="999116" spans="68:68" customFormat="1">
      <c r="BP999116" s="90"/>
    </row>
    <row r="999117" spans="68:68" customFormat="1">
      <c r="BP999117" s="90"/>
    </row>
    <row r="999118" spans="68:68" customFormat="1">
      <c r="BP999118" s="90"/>
    </row>
    <row r="999119" spans="68:68" customFormat="1">
      <c r="BP999119" s="90"/>
    </row>
    <row r="999120" spans="68:68" customFormat="1">
      <c r="BP999120" s="90"/>
    </row>
    <row r="999121" spans="68:68" customFormat="1">
      <c r="BP999121" s="90"/>
    </row>
    <row r="999122" spans="68:68" customFormat="1">
      <c r="BP999122" s="90"/>
    </row>
    <row r="999123" spans="68:68" customFormat="1">
      <c r="BP999123" s="90"/>
    </row>
    <row r="999124" spans="68:68" customFormat="1">
      <c r="BP999124" s="90"/>
    </row>
    <row r="999125" spans="68:68" customFormat="1">
      <c r="BP999125" s="90"/>
    </row>
    <row r="999126" spans="68:68" customFormat="1">
      <c r="BP999126" s="90"/>
    </row>
    <row r="999127" spans="68:68" customFormat="1">
      <c r="BP999127" s="90"/>
    </row>
    <row r="999128" spans="68:68" customFormat="1">
      <c r="BP999128" s="90"/>
    </row>
    <row r="999129" spans="68:68" customFormat="1">
      <c r="BP999129" s="90"/>
    </row>
    <row r="999130" spans="68:68" customFormat="1">
      <c r="BP999130" s="90"/>
    </row>
    <row r="999131" spans="68:68" customFormat="1">
      <c r="BP999131" s="90"/>
    </row>
    <row r="999132" spans="68:68" customFormat="1">
      <c r="BP999132" s="90"/>
    </row>
    <row r="999133" spans="68:68" customFormat="1">
      <c r="BP999133" s="90"/>
    </row>
    <row r="999134" spans="68:68" customFormat="1">
      <c r="BP999134" s="90"/>
    </row>
    <row r="999135" spans="68:68" customFormat="1">
      <c r="BP999135" s="90"/>
    </row>
    <row r="999136" spans="68:68" customFormat="1">
      <c r="BP999136" s="90"/>
    </row>
    <row r="999137" spans="68:68" customFormat="1">
      <c r="BP999137" s="90"/>
    </row>
    <row r="999138" spans="68:68" customFormat="1">
      <c r="BP999138" s="90"/>
    </row>
    <row r="999139" spans="68:68" customFormat="1">
      <c r="BP999139" s="90"/>
    </row>
    <row r="999140" spans="68:68" customFormat="1">
      <c r="BP999140" s="90"/>
    </row>
    <row r="999141" spans="68:68" customFormat="1">
      <c r="BP999141" s="90"/>
    </row>
    <row r="999142" spans="68:68" customFormat="1">
      <c r="BP999142" s="90"/>
    </row>
    <row r="999143" spans="68:68" customFormat="1">
      <c r="BP999143" s="90"/>
    </row>
    <row r="999144" spans="68:68" customFormat="1">
      <c r="BP999144" s="90"/>
    </row>
    <row r="999145" spans="68:68" customFormat="1">
      <c r="BP999145" s="90"/>
    </row>
    <row r="999146" spans="68:68" customFormat="1">
      <c r="BP999146" s="90"/>
    </row>
    <row r="999147" spans="68:68" customFormat="1">
      <c r="BP999147" s="90"/>
    </row>
    <row r="999148" spans="68:68" customFormat="1">
      <c r="BP999148" s="90"/>
    </row>
    <row r="999149" spans="68:68" customFormat="1">
      <c r="BP999149" s="90"/>
    </row>
    <row r="999150" spans="68:68" customFormat="1">
      <c r="BP999150" s="90"/>
    </row>
    <row r="999151" spans="68:68" customFormat="1">
      <c r="BP999151" s="90"/>
    </row>
    <row r="999152" spans="68:68" customFormat="1">
      <c r="BP999152" s="90"/>
    </row>
    <row r="999153" spans="68:68" customFormat="1">
      <c r="BP999153" s="90"/>
    </row>
    <row r="999154" spans="68:68" customFormat="1">
      <c r="BP999154" s="90"/>
    </row>
    <row r="999155" spans="68:68" customFormat="1">
      <c r="BP999155" s="90"/>
    </row>
    <row r="999156" spans="68:68" customFormat="1">
      <c r="BP999156" s="90"/>
    </row>
    <row r="999157" spans="68:68" customFormat="1">
      <c r="BP999157" s="90"/>
    </row>
    <row r="999158" spans="68:68" customFormat="1">
      <c r="BP999158" s="90"/>
    </row>
    <row r="999159" spans="68:68" customFormat="1">
      <c r="BP999159" s="90"/>
    </row>
    <row r="999160" spans="68:68" customFormat="1">
      <c r="BP999160" s="90"/>
    </row>
    <row r="999161" spans="68:68" customFormat="1">
      <c r="BP999161" s="90"/>
    </row>
    <row r="999162" spans="68:68" customFormat="1">
      <c r="BP999162" s="90"/>
    </row>
    <row r="999163" spans="68:68" customFormat="1">
      <c r="BP999163" s="90"/>
    </row>
    <row r="999164" spans="68:68" customFormat="1">
      <c r="BP999164" s="90"/>
    </row>
    <row r="999165" spans="68:68" customFormat="1">
      <c r="BP999165" s="90"/>
    </row>
    <row r="999166" spans="68:68" customFormat="1">
      <c r="BP999166" s="90"/>
    </row>
    <row r="999167" spans="68:68" customFormat="1">
      <c r="BP999167" s="90"/>
    </row>
    <row r="999168" spans="68:68" customFormat="1">
      <c r="BP999168" s="90"/>
    </row>
    <row r="999169" spans="68:68" customFormat="1">
      <c r="BP999169" s="90"/>
    </row>
    <row r="999170" spans="68:68" customFormat="1">
      <c r="BP999170" s="90"/>
    </row>
    <row r="999171" spans="68:68" customFormat="1">
      <c r="BP999171" s="90"/>
    </row>
    <row r="999172" spans="68:68" customFormat="1">
      <c r="BP999172" s="90"/>
    </row>
    <row r="999173" spans="68:68" customFormat="1">
      <c r="BP999173" s="90"/>
    </row>
    <row r="999174" spans="68:68" customFormat="1">
      <c r="BP999174" s="90"/>
    </row>
    <row r="999175" spans="68:68" customFormat="1">
      <c r="BP999175" s="90"/>
    </row>
    <row r="999176" spans="68:68" customFormat="1">
      <c r="BP999176" s="90"/>
    </row>
    <row r="999177" spans="68:68" customFormat="1">
      <c r="BP999177" s="90"/>
    </row>
    <row r="999178" spans="68:68" customFormat="1">
      <c r="BP999178" s="90"/>
    </row>
    <row r="999179" spans="68:68" customFormat="1">
      <c r="BP999179" s="90"/>
    </row>
    <row r="999180" spans="68:68" customFormat="1">
      <c r="BP999180" s="90"/>
    </row>
    <row r="999181" spans="68:68" customFormat="1">
      <c r="BP999181" s="90"/>
    </row>
    <row r="999182" spans="68:68" customFormat="1">
      <c r="BP999182" s="90"/>
    </row>
    <row r="999183" spans="68:68" customFormat="1">
      <c r="BP999183" s="90"/>
    </row>
    <row r="999184" spans="68:68" customFormat="1">
      <c r="BP999184" s="90"/>
    </row>
    <row r="999185" spans="68:68" customFormat="1">
      <c r="BP999185" s="90"/>
    </row>
    <row r="999186" spans="68:68" customFormat="1">
      <c r="BP999186" s="90"/>
    </row>
    <row r="999187" spans="68:68" customFormat="1">
      <c r="BP999187" s="90"/>
    </row>
    <row r="999188" spans="68:68" customFormat="1">
      <c r="BP999188" s="90"/>
    </row>
    <row r="999189" spans="68:68" customFormat="1">
      <c r="BP999189" s="90"/>
    </row>
    <row r="999190" spans="68:68" customFormat="1">
      <c r="BP999190" s="90"/>
    </row>
    <row r="999191" spans="68:68" customFormat="1">
      <c r="BP999191" s="90"/>
    </row>
    <row r="999192" spans="68:68" customFormat="1">
      <c r="BP999192" s="90"/>
    </row>
    <row r="999193" spans="68:68" customFormat="1">
      <c r="BP999193" s="90"/>
    </row>
    <row r="999194" spans="68:68" customFormat="1">
      <c r="BP999194" s="90"/>
    </row>
    <row r="999195" spans="68:68" customFormat="1">
      <c r="BP999195" s="90"/>
    </row>
    <row r="999196" spans="68:68" customFormat="1">
      <c r="BP999196" s="90"/>
    </row>
    <row r="999197" spans="68:68" customFormat="1">
      <c r="BP999197" s="90"/>
    </row>
    <row r="999198" spans="68:68" customFormat="1">
      <c r="BP999198" s="90"/>
    </row>
    <row r="999199" spans="68:68" customFormat="1">
      <c r="BP999199" s="90"/>
    </row>
    <row r="999200" spans="68:68" customFormat="1">
      <c r="BP999200" s="90"/>
    </row>
    <row r="999201" spans="68:68" customFormat="1">
      <c r="BP999201" s="90"/>
    </row>
    <row r="999202" spans="68:68" customFormat="1">
      <c r="BP999202" s="90"/>
    </row>
    <row r="999203" spans="68:68" customFormat="1">
      <c r="BP999203" s="90"/>
    </row>
    <row r="999204" spans="68:68" customFormat="1">
      <c r="BP999204" s="90"/>
    </row>
    <row r="999205" spans="68:68" customFormat="1">
      <c r="BP999205" s="90"/>
    </row>
    <row r="999206" spans="68:68" customFormat="1">
      <c r="BP999206" s="90"/>
    </row>
    <row r="999207" spans="68:68" customFormat="1">
      <c r="BP999207" s="90"/>
    </row>
    <row r="999208" spans="68:68" customFormat="1">
      <c r="BP999208" s="90"/>
    </row>
    <row r="999209" spans="68:68" customFormat="1">
      <c r="BP999209" s="90"/>
    </row>
    <row r="999210" spans="68:68" customFormat="1">
      <c r="BP999210" s="90"/>
    </row>
    <row r="999211" spans="68:68" customFormat="1">
      <c r="BP999211" s="90"/>
    </row>
    <row r="999212" spans="68:68" customFormat="1">
      <c r="BP999212" s="90"/>
    </row>
    <row r="999213" spans="68:68" customFormat="1">
      <c r="BP999213" s="90"/>
    </row>
    <row r="999214" spans="68:68" customFormat="1">
      <c r="BP999214" s="90"/>
    </row>
    <row r="999215" spans="68:68" customFormat="1">
      <c r="BP999215" s="90"/>
    </row>
    <row r="999216" spans="68:68" customFormat="1">
      <c r="BP999216" s="90"/>
    </row>
    <row r="999217" spans="68:68" customFormat="1">
      <c r="BP999217" s="90"/>
    </row>
    <row r="999218" spans="68:68" customFormat="1">
      <c r="BP999218" s="90"/>
    </row>
    <row r="999219" spans="68:68" customFormat="1">
      <c r="BP999219" s="90"/>
    </row>
    <row r="999220" spans="68:68" customFormat="1">
      <c r="BP999220" s="90"/>
    </row>
    <row r="999221" spans="68:68" customFormat="1">
      <c r="BP999221" s="90"/>
    </row>
    <row r="999222" spans="68:68" customFormat="1">
      <c r="BP999222" s="90"/>
    </row>
    <row r="999223" spans="68:68" customFormat="1">
      <c r="BP999223" s="90"/>
    </row>
    <row r="999224" spans="68:68" customFormat="1">
      <c r="BP999224" s="90"/>
    </row>
    <row r="999225" spans="68:68" customFormat="1">
      <c r="BP999225" s="90"/>
    </row>
    <row r="999226" spans="68:68" customFormat="1">
      <c r="BP999226" s="90"/>
    </row>
    <row r="999227" spans="68:68" customFormat="1">
      <c r="BP999227" s="90"/>
    </row>
    <row r="999228" spans="68:68" customFormat="1">
      <c r="BP999228" s="90"/>
    </row>
    <row r="999229" spans="68:68" customFormat="1">
      <c r="BP999229" s="90"/>
    </row>
    <row r="999230" spans="68:68" customFormat="1">
      <c r="BP999230" s="90"/>
    </row>
    <row r="999231" spans="68:68" customFormat="1">
      <c r="BP999231" s="90"/>
    </row>
    <row r="999232" spans="68:68" customFormat="1">
      <c r="BP999232" s="90"/>
    </row>
    <row r="999233" spans="68:68" customFormat="1">
      <c r="BP999233" s="90"/>
    </row>
    <row r="999234" spans="68:68" customFormat="1">
      <c r="BP999234" s="90"/>
    </row>
    <row r="999235" spans="68:68" customFormat="1">
      <c r="BP999235" s="90"/>
    </row>
    <row r="999236" spans="68:68" customFormat="1">
      <c r="BP999236" s="90"/>
    </row>
    <row r="999237" spans="68:68" customFormat="1">
      <c r="BP999237" s="90"/>
    </row>
    <row r="999238" spans="68:68" customFormat="1">
      <c r="BP999238" s="90"/>
    </row>
    <row r="999239" spans="68:68" customFormat="1">
      <c r="BP999239" s="90"/>
    </row>
    <row r="999240" spans="68:68" customFormat="1">
      <c r="BP999240" s="90"/>
    </row>
    <row r="999241" spans="68:68" customFormat="1">
      <c r="BP999241" s="90"/>
    </row>
    <row r="999242" spans="68:68" customFormat="1">
      <c r="BP999242" s="90"/>
    </row>
    <row r="999243" spans="68:68" customFormat="1">
      <c r="BP999243" s="90"/>
    </row>
    <row r="999244" spans="68:68" customFormat="1">
      <c r="BP999244" s="90"/>
    </row>
    <row r="999245" spans="68:68" customFormat="1">
      <c r="BP999245" s="90"/>
    </row>
    <row r="999246" spans="68:68" customFormat="1">
      <c r="BP999246" s="90"/>
    </row>
    <row r="999247" spans="68:68" customFormat="1">
      <c r="BP999247" s="90"/>
    </row>
    <row r="999248" spans="68:68" customFormat="1">
      <c r="BP999248" s="90"/>
    </row>
    <row r="999249" spans="68:68" customFormat="1">
      <c r="BP999249" s="90"/>
    </row>
    <row r="999250" spans="68:68" customFormat="1">
      <c r="BP999250" s="90"/>
    </row>
    <row r="999251" spans="68:68" customFormat="1">
      <c r="BP999251" s="90"/>
    </row>
    <row r="999252" spans="68:68" customFormat="1">
      <c r="BP999252" s="90"/>
    </row>
    <row r="999253" spans="68:68" customFormat="1">
      <c r="BP999253" s="90"/>
    </row>
    <row r="999254" spans="68:68" customFormat="1">
      <c r="BP999254" s="90"/>
    </row>
    <row r="999255" spans="68:68" customFormat="1">
      <c r="BP999255" s="90"/>
    </row>
    <row r="999256" spans="68:68" customFormat="1">
      <c r="BP999256" s="90"/>
    </row>
    <row r="999257" spans="68:68" customFormat="1">
      <c r="BP999257" s="90"/>
    </row>
    <row r="999258" spans="68:68" customFormat="1">
      <c r="BP999258" s="90"/>
    </row>
    <row r="999259" spans="68:68" customFormat="1">
      <c r="BP999259" s="90"/>
    </row>
    <row r="999260" spans="68:68" customFormat="1">
      <c r="BP999260" s="90"/>
    </row>
    <row r="999261" spans="68:68" customFormat="1">
      <c r="BP999261" s="90"/>
    </row>
    <row r="999262" spans="68:68" customFormat="1">
      <c r="BP999262" s="90"/>
    </row>
    <row r="999263" spans="68:68" customFormat="1">
      <c r="BP999263" s="90"/>
    </row>
    <row r="999264" spans="68:68" customFormat="1">
      <c r="BP999264" s="90"/>
    </row>
    <row r="999265" spans="68:68" customFormat="1">
      <c r="BP999265" s="90"/>
    </row>
    <row r="999266" spans="68:68" customFormat="1">
      <c r="BP999266" s="90"/>
    </row>
    <row r="999267" spans="68:68" customFormat="1">
      <c r="BP999267" s="90"/>
    </row>
    <row r="999268" spans="68:68" customFormat="1">
      <c r="BP999268" s="90"/>
    </row>
    <row r="999269" spans="68:68" customFormat="1">
      <c r="BP999269" s="90"/>
    </row>
    <row r="999270" spans="68:68" customFormat="1">
      <c r="BP999270" s="90"/>
    </row>
    <row r="999271" spans="68:68" customFormat="1">
      <c r="BP999271" s="90"/>
    </row>
    <row r="999272" spans="68:68" customFormat="1">
      <c r="BP999272" s="90"/>
    </row>
    <row r="999273" spans="68:68" customFormat="1">
      <c r="BP999273" s="90"/>
    </row>
    <row r="999274" spans="68:68" customFormat="1">
      <c r="BP999274" s="90"/>
    </row>
    <row r="999275" spans="68:68" customFormat="1">
      <c r="BP999275" s="90"/>
    </row>
    <row r="999276" spans="68:68" customFormat="1">
      <c r="BP999276" s="90"/>
    </row>
    <row r="999277" spans="68:68" customFormat="1">
      <c r="BP999277" s="90"/>
    </row>
    <row r="999278" spans="68:68" customFormat="1">
      <c r="BP999278" s="90"/>
    </row>
    <row r="999279" spans="68:68" customFormat="1">
      <c r="BP999279" s="90"/>
    </row>
    <row r="999280" spans="68:68" customFormat="1">
      <c r="BP999280" s="90"/>
    </row>
    <row r="999281" spans="68:68" customFormat="1">
      <c r="BP999281" s="90"/>
    </row>
    <row r="999282" spans="68:68" customFormat="1">
      <c r="BP999282" s="90"/>
    </row>
    <row r="999283" spans="68:68" customFormat="1">
      <c r="BP999283" s="90"/>
    </row>
    <row r="999284" spans="68:68" customFormat="1">
      <c r="BP999284" s="90"/>
    </row>
    <row r="999285" spans="68:68" customFormat="1">
      <c r="BP999285" s="90"/>
    </row>
    <row r="999286" spans="68:68" customFormat="1">
      <c r="BP999286" s="90"/>
    </row>
    <row r="999287" spans="68:68" customFormat="1">
      <c r="BP999287" s="90"/>
    </row>
    <row r="999288" spans="68:68" customFormat="1">
      <c r="BP999288" s="90"/>
    </row>
    <row r="999289" spans="68:68" customFormat="1">
      <c r="BP999289" s="90"/>
    </row>
    <row r="999290" spans="68:68" customFormat="1">
      <c r="BP999290" s="90"/>
    </row>
    <row r="999291" spans="68:68" customFormat="1">
      <c r="BP999291" s="90"/>
    </row>
    <row r="999292" spans="68:68" customFormat="1">
      <c r="BP999292" s="90"/>
    </row>
    <row r="999293" spans="68:68" customFormat="1">
      <c r="BP999293" s="90"/>
    </row>
    <row r="999294" spans="68:68" customFormat="1">
      <c r="BP999294" s="90"/>
    </row>
    <row r="999295" spans="68:68" customFormat="1">
      <c r="BP999295" s="90"/>
    </row>
    <row r="999296" spans="68:68" customFormat="1">
      <c r="BP999296" s="90"/>
    </row>
    <row r="999297" spans="68:68" customFormat="1">
      <c r="BP999297" s="90"/>
    </row>
    <row r="999298" spans="68:68" customFormat="1">
      <c r="BP999298" s="90"/>
    </row>
    <row r="999299" spans="68:68" customFormat="1">
      <c r="BP999299" s="90"/>
    </row>
    <row r="999300" spans="68:68" customFormat="1">
      <c r="BP999300" s="90"/>
    </row>
    <row r="999301" spans="68:68" customFormat="1">
      <c r="BP999301" s="90"/>
    </row>
    <row r="999302" spans="68:68" customFormat="1">
      <c r="BP999302" s="90"/>
    </row>
    <row r="999303" spans="68:68" customFormat="1">
      <c r="BP999303" s="90"/>
    </row>
    <row r="999304" spans="68:68" customFormat="1">
      <c r="BP999304" s="90"/>
    </row>
    <row r="999305" spans="68:68" customFormat="1">
      <c r="BP999305" s="90"/>
    </row>
    <row r="999306" spans="68:68" customFormat="1">
      <c r="BP999306" s="90"/>
    </row>
    <row r="999307" spans="68:68" customFormat="1">
      <c r="BP999307" s="90"/>
    </row>
    <row r="999308" spans="68:68" customFormat="1">
      <c r="BP999308" s="90"/>
    </row>
    <row r="999309" spans="68:68" customFormat="1">
      <c r="BP999309" s="90"/>
    </row>
    <row r="999310" spans="68:68" customFormat="1">
      <c r="BP999310" s="90"/>
    </row>
    <row r="999311" spans="68:68" customFormat="1">
      <c r="BP999311" s="90"/>
    </row>
    <row r="999312" spans="68:68" customFormat="1">
      <c r="BP999312" s="90"/>
    </row>
    <row r="999313" spans="68:68" customFormat="1">
      <c r="BP999313" s="90"/>
    </row>
    <row r="999314" spans="68:68" customFormat="1">
      <c r="BP999314" s="90"/>
    </row>
    <row r="999315" spans="68:68" customFormat="1">
      <c r="BP999315" s="90"/>
    </row>
    <row r="999316" spans="68:68" customFormat="1">
      <c r="BP999316" s="90"/>
    </row>
    <row r="999317" spans="68:68" customFormat="1">
      <c r="BP999317" s="90"/>
    </row>
    <row r="999318" spans="68:68" customFormat="1">
      <c r="BP999318" s="90"/>
    </row>
    <row r="999319" spans="68:68" customFormat="1">
      <c r="BP999319" s="90"/>
    </row>
    <row r="999320" spans="68:68" customFormat="1">
      <c r="BP999320" s="90"/>
    </row>
    <row r="999321" spans="68:68" customFormat="1">
      <c r="BP999321" s="90"/>
    </row>
    <row r="999322" spans="68:68" customFormat="1">
      <c r="BP999322" s="90"/>
    </row>
    <row r="999323" spans="68:68" customFormat="1">
      <c r="BP999323" s="90"/>
    </row>
    <row r="999324" spans="68:68" customFormat="1">
      <c r="BP999324" s="90"/>
    </row>
    <row r="999325" spans="68:68" customFormat="1">
      <c r="BP999325" s="90"/>
    </row>
    <row r="999326" spans="68:68" customFormat="1">
      <c r="BP999326" s="90"/>
    </row>
    <row r="999327" spans="68:68" customFormat="1">
      <c r="BP999327" s="90"/>
    </row>
    <row r="999328" spans="68:68" customFormat="1">
      <c r="BP999328" s="90"/>
    </row>
    <row r="999329" spans="68:68" customFormat="1">
      <c r="BP999329" s="90"/>
    </row>
    <row r="999330" spans="68:68" customFormat="1">
      <c r="BP999330" s="90"/>
    </row>
    <row r="999331" spans="68:68" customFormat="1">
      <c r="BP999331" s="90"/>
    </row>
    <row r="999332" spans="68:68" customFormat="1">
      <c r="BP999332" s="90"/>
    </row>
    <row r="999333" spans="68:68" customFormat="1">
      <c r="BP999333" s="90"/>
    </row>
    <row r="999334" spans="68:68" customFormat="1">
      <c r="BP999334" s="90"/>
    </row>
    <row r="999335" spans="68:68" customFormat="1">
      <c r="BP999335" s="90"/>
    </row>
    <row r="999336" spans="68:68" customFormat="1">
      <c r="BP999336" s="90"/>
    </row>
    <row r="999337" spans="68:68" customFormat="1">
      <c r="BP999337" s="90"/>
    </row>
    <row r="999338" spans="68:68" customFormat="1">
      <c r="BP999338" s="90"/>
    </row>
    <row r="999339" spans="68:68" customFormat="1">
      <c r="BP999339" s="90"/>
    </row>
    <row r="999340" spans="68:68" customFormat="1">
      <c r="BP999340" s="90"/>
    </row>
    <row r="999341" spans="68:68" customFormat="1">
      <c r="BP999341" s="90"/>
    </row>
    <row r="999342" spans="68:68" customFormat="1">
      <c r="BP999342" s="90"/>
    </row>
    <row r="999343" spans="68:68" customFormat="1">
      <c r="BP999343" s="90"/>
    </row>
    <row r="999344" spans="68:68" customFormat="1">
      <c r="BP999344" s="90"/>
    </row>
    <row r="999345" spans="68:68" customFormat="1">
      <c r="BP999345" s="90"/>
    </row>
    <row r="999346" spans="68:68" customFormat="1">
      <c r="BP999346" s="90"/>
    </row>
    <row r="999347" spans="68:68" customFormat="1">
      <c r="BP999347" s="90"/>
    </row>
    <row r="999348" spans="68:68" customFormat="1">
      <c r="BP999348" s="90"/>
    </row>
    <row r="999349" spans="68:68" customFormat="1">
      <c r="BP999349" s="90"/>
    </row>
    <row r="999350" spans="68:68" customFormat="1">
      <c r="BP999350" s="90"/>
    </row>
    <row r="999351" spans="68:68" customFormat="1">
      <c r="BP999351" s="90"/>
    </row>
    <row r="999352" spans="68:68" customFormat="1">
      <c r="BP999352" s="90"/>
    </row>
    <row r="999353" spans="68:68" customFormat="1">
      <c r="BP999353" s="90"/>
    </row>
    <row r="999354" spans="68:68" customFormat="1">
      <c r="BP999354" s="90"/>
    </row>
    <row r="999355" spans="68:68" customFormat="1">
      <c r="BP999355" s="90"/>
    </row>
    <row r="999356" spans="68:68" customFormat="1">
      <c r="BP999356" s="90"/>
    </row>
    <row r="999357" spans="68:68" customFormat="1">
      <c r="BP999357" s="90"/>
    </row>
    <row r="999358" spans="68:68" customFormat="1">
      <c r="BP999358" s="90"/>
    </row>
    <row r="999359" spans="68:68" customFormat="1">
      <c r="BP999359" s="90"/>
    </row>
    <row r="999360" spans="68:68" customFormat="1">
      <c r="BP999360" s="90"/>
    </row>
    <row r="999361" spans="68:68" customFormat="1">
      <c r="BP999361" s="90"/>
    </row>
    <row r="999362" spans="68:68" customFormat="1">
      <c r="BP999362" s="90"/>
    </row>
    <row r="999363" spans="68:68" customFormat="1">
      <c r="BP999363" s="90"/>
    </row>
    <row r="999364" spans="68:68" customFormat="1">
      <c r="BP999364" s="90"/>
    </row>
    <row r="999365" spans="68:68" customFormat="1">
      <c r="BP999365" s="90"/>
    </row>
    <row r="999366" spans="68:68" customFormat="1">
      <c r="BP999366" s="90"/>
    </row>
    <row r="999367" spans="68:68" customFormat="1">
      <c r="BP999367" s="90"/>
    </row>
    <row r="999368" spans="68:68" customFormat="1">
      <c r="BP999368" s="90"/>
    </row>
    <row r="999369" spans="68:68" customFormat="1">
      <c r="BP999369" s="90"/>
    </row>
    <row r="999370" spans="68:68" customFormat="1">
      <c r="BP999370" s="90"/>
    </row>
    <row r="999371" spans="68:68" customFormat="1">
      <c r="BP999371" s="90"/>
    </row>
    <row r="999372" spans="68:68" customFormat="1">
      <c r="BP999372" s="90"/>
    </row>
    <row r="999373" spans="68:68" customFormat="1">
      <c r="BP999373" s="90"/>
    </row>
    <row r="999374" spans="68:68" customFormat="1">
      <c r="BP999374" s="90"/>
    </row>
    <row r="999375" spans="68:68" customFormat="1">
      <c r="BP999375" s="90"/>
    </row>
    <row r="999376" spans="68:68" customFormat="1">
      <c r="BP999376" s="90"/>
    </row>
    <row r="999377" spans="68:68" customFormat="1">
      <c r="BP999377" s="90"/>
    </row>
    <row r="999378" spans="68:68" customFormat="1">
      <c r="BP999378" s="90"/>
    </row>
    <row r="999379" spans="68:68" customFormat="1">
      <c r="BP999379" s="90"/>
    </row>
    <row r="999380" spans="68:68" customFormat="1">
      <c r="BP999380" s="90"/>
    </row>
    <row r="999381" spans="68:68" customFormat="1">
      <c r="BP999381" s="90"/>
    </row>
    <row r="999382" spans="68:68" customFormat="1">
      <c r="BP999382" s="90"/>
    </row>
    <row r="999383" spans="68:68" customFormat="1">
      <c r="BP999383" s="90"/>
    </row>
    <row r="999384" spans="68:68" customFormat="1">
      <c r="BP999384" s="90"/>
    </row>
    <row r="999385" spans="68:68" customFormat="1">
      <c r="BP999385" s="90"/>
    </row>
    <row r="999386" spans="68:68" customFormat="1">
      <c r="BP999386" s="90"/>
    </row>
    <row r="999387" spans="68:68" customFormat="1">
      <c r="BP999387" s="90"/>
    </row>
    <row r="999388" spans="68:68" customFormat="1">
      <c r="BP999388" s="90"/>
    </row>
    <row r="999389" spans="68:68" customFormat="1">
      <c r="BP999389" s="90"/>
    </row>
    <row r="999390" spans="68:68" customFormat="1">
      <c r="BP999390" s="90"/>
    </row>
    <row r="999391" spans="68:68" customFormat="1">
      <c r="BP999391" s="90"/>
    </row>
    <row r="999392" spans="68:68" customFormat="1">
      <c r="BP999392" s="90"/>
    </row>
    <row r="999393" spans="68:68" customFormat="1">
      <c r="BP999393" s="90"/>
    </row>
    <row r="999394" spans="68:68" customFormat="1">
      <c r="BP999394" s="90"/>
    </row>
    <row r="999395" spans="68:68" customFormat="1">
      <c r="BP999395" s="90"/>
    </row>
    <row r="999396" spans="68:68" customFormat="1">
      <c r="BP999396" s="90"/>
    </row>
    <row r="999397" spans="68:68" customFormat="1">
      <c r="BP999397" s="90"/>
    </row>
    <row r="999398" spans="68:68" customFormat="1">
      <c r="BP999398" s="90"/>
    </row>
    <row r="999399" spans="68:68" customFormat="1">
      <c r="BP999399" s="90"/>
    </row>
    <row r="999400" spans="68:68" customFormat="1">
      <c r="BP999400" s="90"/>
    </row>
    <row r="999401" spans="68:68" customFormat="1">
      <c r="BP999401" s="90"/>
    </row>
    <row r="999402" spans="68:68" customFormat="1">
      <c r="BP999402" s="90"/>
    </row>
    <row r="999403" spans="68:68" customFormat="1">
      <c r="BP999403" s="90"/>
    </row>
    <row r="999404" spans="68:68" customFormat="1">
      <c r="BP999404" s="90"/>
    </row>
    <row r="999405" spans="68:68" customFormat="1">
      <c r="BP999405" s="90"/>
    </row>
    <row r="999406" spans="68:68" customFormat="1">
      <c r="BP999406" s="90"/>
    </row>
    <row r="999407" spans="68:68" customFormat="1">
      <c r="BP999407" s="90"/>
    </row>
    <row r="999408" spans="68:68" customFormat="1">
      <c r="BP999408" s="90"/>
    </row>
    <row r="999409" spans="68:68" customFormat="1">
      <c r="BP999409" s="90"/>
    </row>
    <row r="999410" spans="68:68" customFormat="1">
      <c r="BP999410" s="90"/>
    </row>
    <row r="999411" spans="68:68" customFormat="1">
      <c r="BP999411" s="90"/>
    </row>
    <row r="999412" spans="68:68" customFormat="1">
      <c r="BP999412" s="90"/>
    </row>
    <row r="999413" spans="68:68" customFormat="1">
      <c r="BP999413" s="90"/>
    </row>
    <row r="999414" spans="68:68" customFormat="1">
      <c r="BP999414" s="90"/>
    </row>
    <row r="999415" spans="68:68" customFormat="1">
      <c r="BP999415" s="90"/>
    </row>
    <row r="999416" spans="68:68" customFormat="1">
      <c r="BP999416" s="90"/>
    </row>
    <row r="999417" spans="68:68" customFormat="1">
      <c r="BP999417" s="90"/>
    </row>
    <row r="999418" spans="68:68" customFormat="1">
      <c r="BP999418" s="90"/>
    </row>
    <row r="999419" spans="68:68" customFormat="1">
      <c r="BP999419" s="90"/>
    </row>
    <row r="999420" spans="68:68" customFormat="1">
      <c r="BP999420" s="90"/>
    </row>
    <row r="999421" spans="68:68" customFormat="1">
      <c r="BP999421" s="90"/>
    </row>
    <row r="999422" spans="68:68" customFormat="1">
      <c r="BP999422" s="90"/>
    </row>
    <row r="999423" spans="68:68" customFormat="1">
      <c r="BP999423" s="90"/>
    </row>
    <row r="999424" spans="68:68" customFormat="1">
      <c r="BP999424" s="90"/>
    </row>
    <row r="999425" spans="68:68" customFormat="1">
      <c r="BP999425" s="90"/>
    </row>
    <row r="999426" spans="68:68" customFormat="1">
      <c r="BP999426" s="90"/>
    </row>
    <row r="999427" spans="68:68" customFormat="1">
      <c r="BP999427" s="90"/>
    </row>
    <row r="999428" spans="68:68" customFormat="1">
      <c r="BP999428" s="90"/>
    </row>
    <row r="999429" spans="68:68" customFormat="1">
      <c r="BP999429" s="90"/>
    </row>
    <row r="999430" spans="68:68" customFormat="1">
      <c r="BP999430" s="90"/>
    </row>
    <row r="999431" spans="68:68" customFormat="1">
      <c r="BP999431" s="90"/>
    </row>
    <row r="999432" spans="68:68" customFormat="1">
      <c r="BP999432" s="90"/>
    </row>
    <row r="999433" spans="68:68" customFormat="1">
      <c r="BP999433" s="90"/>
    </row>
    <row r="999434" spans="68:68" customFormat="1">
      <c r="BP999434" s="90"/>
    </row>
    <row r="999435" spans="68:68" customFormat="1">
      <c r="BP999435" s="90"/>
    </row>
    <row r="999436" spans="68:68" customFormat="1">
      <c r="BP999436" s="90"/>
    </row>
    <row r="999437" spans="68:68" customFormat="1">
      <c r="BP999437" s="90"/>
    </row>
    <row r="999438" spans="68:68" customFormat="1">
      <c r="BP999438" s="90"/>
    </row>
    <row r="999439" spans="68:68" customFormat="1">
      <c r="BP999439" s="90"/>
    </row>
    <row r="999440" spans="68:68" customFormat="1">
      <c r="BP999440" s="90"/>
    </row>
    <row r="999441" spans="68:68" customFormat="1">
      <c r="BP999441" s="90"/>
    </row>
    <row r="999442" spans="68:68" customFormat="1">
      <c r="BP999442" s="90"/>
    </row>
    <row r="999443" spans="68:68" customFormat="1">
      <c r="BP999443" s="90"/>
    </row>
    <row r="999444" spans="68:68" customFormat="1">
      <c r="BP999444" s="90"/>
    </row>
    <row r="999445" spans="68:68" customFormat="1">
      <c r="BP999445" s="90"/>
    </row>
    <row r="999446" spans="68:68" customFormat="1">
      <c r="BP999446" s="90"/>
    </row>
    <row r="999447" spans="68:68" customFormat="1">
      <c r="BP999447" s="90"/>
    </row>
    <row r="999448" spans="68:68" customFormat="1">
      <c r="BP999448" s="90"/>
    </row>
    <row r="999449" spans="68:68" customFormat="1">
      <c r="BP999449" s="90"/>
    </row>
    <row r="999450" spans="68:68" customFormat="1">
      <c r="BP999450" s="90"/>
    </row>
    <row r="999451" spans="68:68" customFormat="1">
      <c r="BP999451" s="90"/>
    </row>
    <row r="999452" spans="68:68" customFormat="1">
      <c r="BP999452" s="90"/>
    </row>
    <row r="999453" spans="68:68" customFormat="1">
      <c r="BP999453" s="90"/>
    </row>
    <row r="999454" spans="68:68" customFormat="1">
      <c r="BP999454" s="90"/>
    </row>
    <row r="999455" spans="68:68" customFormat="1">
      <c r="BP999455" s="90"/>
    </row>
    <row r="999456" spans="68:68" customFormat="1">
      <c r="BP999456" s="90"/>
    </row>
    <row r="999457" spans="68:68" customFormat="1">
      <c r="BP999457" s="90"/>
    </row>
    <row r="999458" spans="68:68" customFormat="1">
      <c r="BP999458" s="90"/>
    </row>
    <row r="999459" spans="68:68" customFormat="1">
      <c r="BP999459" s="90"/>
    </row>
    <row r="999460" spans="68:68" customFormat="1">
      <c r="BP999460" s="90"/>
    </row>
    <row r="999461" spans="68:68" customFormat="1">
      <c r="BP999461" s="90"/>
    </row>
    <row r="999462" spans="68:68" customFormat="1">
      <c r="BP999462" s="90"/>
    </row>
    <row r="999463" spans="68:68" customFormat="1">
      <c r="BP999463" s="90"/>
    </row>
    <row r="999464" spans="68:68" customFormat="1">
      <c r="BP999464" s="90"/>
    </row>
    <row r="999465" spans="68:68" customFormat="1">
      <c r="BP999465" s="90"/>
    </row>
    <row r="999466" spans="68:68" customFormat="1">
      <c r="BP999466" s="90"/>
    </row>
    <row r="999467" spans="68:68" customFormat="1">
      <c r="BP999467" s="90"/>
    </row>
    <row r="999468" spans="68:68" customFormat="1">
      <c r="BP999468" s="90"/>
    </row>
    <row r="999469" spans="68:68" customFormat="1">
      <c r="BP999469" s="90"/>
    </row>
    <row r="999470" spans="68:68" customFormat="1">
      <c r="BP999470" s="90"/>
    </row>
    <row r="999471" spans="68:68" customFormat="1">
      <c r="BP999471" s="90"/>
    </row>
    <row r="999472" spans="68:68" customFormat="1">
      <c r="BP999472" s="90"/>
    </row>
    <row r="999473" spans="68:68" customFormat="1">
      <c r="BP999473" s="90"/>
    </row>
    <row r="999474" spans="68:68" customFormat="1">
      <c r="BP999474" s="90"/>
    </row>
    <row r="999475" spans="68:68" customFormat="1">
      <c r="BP999475" s="90"/>
    </row>
    <row r="999476" spans="68:68" customFormat="1">
      <c r="BP999476" s="90"/>
    </row>
    <row r="999477" spans="68:68" customFormat="1">
      <c r="BP999477" s="90"/>
    </row>
    <row r="999478" spans="68:68" customFormat="1">
      <c r="BP999478" s="90"/>
    </row>
    <row r="999479" spans="68:68" customFormat="1">
      <c r="BP999479" s="90"/>
    </row>
    <row r="999480" spans="68:68" customFormat="1">
      <c r="BP999480" s="90"/>
    </row>
    <row r="999481" spans="68:68" customFormat="1">
      <c r="BP999481" s="90"/>
    </row>
    <row r="999482" spans="68:68" customFormat="1">
      <c r="BP999482" s="90"/>
    </row>
    <row r="999483" spans="68:68" customFormat="1">
      <c r="BP999483" s="90"/>
    </row>
    <row r="999484" spans="68:68" customFormat="1">
      <c r="BP999484" s="90"/>
    </row>
    <row r="999485" spans="68:68" customFormat="1">
      <c r="BP999485" s="90"/>
    </row>
    <row r="999486" spans="68:68" customFormat="1">
      <c r="BP999486" s="90"/>
    </row>
    <row r="999487" spans="68:68" customFormat="1">
      <c r="BP999487" s="90"/>
    </row>
    <row r="999488" spans="68:68" customFormat="1">
      <c r="BP999488" s="90"/>
    </row>
    <row r="999489" spans="68:68" customFormat="1">
      <c r="BP999489" s="90"/>
    </row>
    <row r="999490" spans="68:68" customFormat="1">
      <c r="BP999490" s="90"/>
    </row>
    <row r="999491" spans="68:68" customFormat="1">
      <c r="BP999491" s="90"/>
    </row>
    <row r="999492" spans="68:68" customFormat="1">
      <c r="BP999492" s="90"/>
    </row>
    <row r="999493" spans="68:68" customFormat="1">
      <c r="BP999493" s="90"/>
    </row>
    <row r="999494" spans="68:68" customFormat="1">
      <c r="BP999494" s="90"/>
    </row>
    <row r="999495" spans="68:68" customFormat="1">
      <c r="BP999495" s="90"/>
    </row>
    <row r="999496" spans="68:68" customFormat="1">
      <c r="BP999496" s="90"/>
    </row>
    <row r="999497" spans="68:68" customFormat="1">
      <c r="BP999497" s="90"/>
    </row>
    <row r="999498" spans="68:68" customFormat="1">
      <c r="BP999498" s="90"/>
    </row>
    <row r="999499" spans="68:68" customFormat="1">
      <c r="BP999499" s="90"/>
    </row>
    <row r="999500" spans="68:68" customFormat="1">
      <c r="BP999500" s="90"/>
    </row>
    <row r="999501" spans="68:68" customFormat="1">
      <c r="BP999501" s="90"/>
    </row>
    <row r="999502" spans="68:68" customFormat="1">
      <c r="BP999502" s="90"/>
    </row>
    <row r="999503" spans="68:68" customFormat="1">
      <c r="BP999503" s="90"/>
    </row>
    <row r="999504" spans="68:68" customFormat="1">
      <c r="BP999504" s="90"/>
    </row>
    <row r="999505" spans="68:68" customFormat="1">
      <c r="BP999505" s="90"/>
    </row>
    <row r="999506" spans="68:68" customFormat="1">
      <c r="BP999506" s="90"/>
    </row>
    <row r="999507" spans="68:68" customFormat="1">
      <c r="BP999507" s="90"/>
    </row>
    <row r="999508" spans="68:68" customFormat="1">
      <c r="BP999508" s="90"/>
    </row>
    <row r="999509" spans="68:68" customFormat="1">
      <c r="BP999509" s="90"/>
    </row>
    <row r="999510" spans="68:68" customFormat="1">
      <c r="BP999510" s="90"/>
    </row>
    <row r="999511" spans="68:68" customFormat="1">
      <c r="BP999511" s="90"/>
    </row>
    <row r="999512" spans="68:68" customFormat="1">
      <c r="BP999512" s="90"/>
    </row>
    <row r="999513" spans="68:68" customFormat="1">
      <c r="BP999513" s="90"/>
    </row>
    <row r="999514" spans="68:68" customFormat="1">
      <c r="BP999514" s="90"/>
    </row>
    <row r="999515" spans="68:68" customFormat="1">
      <c r="BP999515" s="90"/>
    </row>
    <row r="999516" spans="68:68" customFormat="1">
      <c r="BP999516" s="90"/>
    </row>
    <row r="999517" spans="68:68" customFormat="1">
      <c r="BP999517" s="90"/>
    </row>
    <row r="999518" spans="68:68" customFormat="1">
      <c r="BP999518" s="90"/>
    </row>
    <row r="999519" spans="68:68" customFormat="1">
      <c r="BP999519" s="90"/>
    </row>
    <row r="999520" spans="68:68" customFormat="1">
      <c r="BP999520" s="90"/>
    </row>
    <row r="999521" spans="68:68" customFormat="1">
      <c r="BP999521" s="90"/>
    </row>
    <row r="999522" spans="68:68" customFormat="1">
      <c r="BP999522" s="90"/>
    </row>
    <row r="999523" spans="68:68" customFormat="1">
      <c r="BP999523" s="90"/>
    </row>
    <row r="999524" spans="68:68" customFormat="1">
      <c r="BP999524" s="90"/>
    </row>
    <row r="999525" spans="68:68" customFormat="1">
      <c r="BP999525" s="90"/>
    </row>
    <row r="999526" spans="68:68" customFormat="1">
      <c r="BP999526" s="90"/>
    </row>
    <row r="999527" spans="68:68" customFormat="1">
      <c r="BP999527" s="90"/>
    </row>
    <row r="999528" spans="68:68" customFormat="1">
      <c r="BP999528" s="90"/>
    </row>
    <row r="999529" spans="68:68" customFormat="1">
      <c r="BP999529" s="90"/>
    </row>
    <row r="999530" spans="68:68" customFormat="1">
      <c r="BP999530" s="90"/>
    </row>
    <row r="999531" spans="68:68" customFormat="1">
      <c r="BP999531" s="90"/>
    </row>
    <row r="999532" spans="68:68" customFormat="1">
      <c r="BP999532" s="90"/>
    </row>
    <row r="999533" spans="68:68" customFormat="1">
      <c r="BP999533" s="90"/>
    </row>
    <row r="999534" spans="68:68" customFormat="1">
      <c r="BP999534" s="90"/>
    </row>
    <row r="999535" spans="68:68" customFormat="1">
      <c r="BP999535" s="90"/>
    </row>
    <row r="999536" spans="68:68" customFormat="1">
      <c r="BP999536" s="90"/>
    </row>
    <row r="999537" spans="68:68" customFormat="1">
      <c r="BP999537" s="90"/>
    </row>
    <row r="999538" spans="68:68" customFormat="1">
      <c r="BP999538" s="90"/>
    </row>
    <row r="999539" spans="68:68" customFormat="1">
      <c r="BP999539" s="90"/>
    </row>
    <row r="999540" spans="68:68" customFormat="1">
      <c r="BP999540" s="90"/>
    </row>
    <row r="999541" spans="68:68" customFormat="1">
      <c r="BP999541" s="90"/>
    </row>
    <row r="999542" spans="68:68" customFormat="1">
      <c r="BP999542" s="90"/>
    </row>
    <row r="999543" spans="68:68" customFormat="1">
      <c r="BP999543" s="90"/>
    </row>
    <row r="999544" spans="68:68" customFormat="1">
      <c r="BP999544" s="90"/>
    </row>
    <row r="999545" spans="68:68" customFormat="1">
      <c r="BP999545" s="90"/>
    </row>
    <row r="999546" spans="68:68" customFormat="1">
      <c r="BP999546" s="90"/>
    </row>
    <row r="999547" spans="68:68" customFormat="1">
      <c r="BP999547" s="90"/>
    </row>
    <row r="999548" spans="68:68" customFormat="1">
      <c r="BP999548" s="90"/>
    </row>
    <row r="999549" spans="68:68" customFormat="1">
      <c r="BP999549" s="90"/>
    </row>
    <row r="999550" spans="68:68" customFormat="1">
      <c r="BP999550" s="90"/>
    </row>
    <row r="999551" spans="68:68" customFormat="1">
      <c r="BP999551" s="90"/>
    </row>
    <row r="999552" spans="68:68" customFormat="1">
      <c r="BP999552" s="90"/>
    </row>
    <row r="999553" spans="68:68" customFormat="1">
      <c r="BP999553" s="90"/>
    </row>
    <row r="999554" spans="68:68" customFormat="1">
      <c r="BP999554" s="90"/>
    </row>
    <row r="999555" spans="68:68" customFormat="1">
      <c r="BP999555" s="90"/>
    </row>
    <row r="999556" spans="68:68" customFormat="1">
      <c r="BP999556" s="90"/>
    </row>
    <row r="999557" spans="68:68" customFormat="1">
      <c r="BP999557" s="90"/>
    </row>
    <row r="999558" spans="68:68" customFormat="1">
      <c r="BP999558" s="90"/>
    </row>
    <row r="999559" spans="68:68" customFormat="1">
      <c r="BP999559" s="90"/>
    </row>
    <row r="999560" spans="68:68" customFormat="1">
      <c r="BP999560" s="90"/>
    </row>
    <row r="999561" spans="68:68" customFormat="1">
      <c r="BP999561" s="90"/>
    </row>
    <row r="999562" spans="68:68" customFormat="1">
      <c r="BP999562" s="90"/>
    </row>
    <row r="999563" spans="68:68" customFormat="1">
      <c r="BP999563" s="90"/>
    </row>
    <row r="999564" spans="68:68" customFormat="1">
      <c r="BP999564" s="90"/>
    </row>
    <row r="999565" spans="68:68" customFormat="1">
      <c r="BP999565" s="90"/>
    </row>
    <row r="999566" spans="68:68" customFormat="1">
      <c r="BP999566" s="90"/>
    </row>
    <row r="999567" spans="68:68" customFormat="1">
      <c r="BP999567" s="90"/>
    </row>
    <row r="999568" spans="68:68" customFormat="1">
      <c r="BP999568" s="90"/>
    </row>
    <row r="999569" spans="68:68" customFormat="1">
      <c r="BP999569" s="90"/>
    </row>
    <row r="999570" spans="68:68" customFormat="1">
      <c r="BP999570" s="90"/>
    </row>
    <row r="999571" spans="68:68" customFormat="1">
      <c r="BP999571" s="90"/>
    </row>
    <row r="999572" spans="68:68" customFormat="1">
      <c r="BP999572" s="90"/>
    </row>
    <row r="999573" spans="68:68" customFormat="1">
      <c r="BP999573" s="90"/>
    </row>
    <row r="999574" spans="68:68" customFormat="1">
      <c r="BP999574" s="90"/>
    </row>
    <row r="999575" spans="68:68" customFormat="1">
      <c r="BP999575" s="90"/>
    </row>
    <row r="999576" spans="68:68" customFormat="1">
      <c r="BP999576" s="90"/>
    </row>
    <row r="999577" spans="68:68" customFormat="1">
      <c r="BP999577" s="90"/>
    </row>
    <row r="999578" spans="68:68" customFormat="1">
      <c r="BP999578" s="90"/>
    </row>
    <row r="999579" spans="68:68" customFormat="1">
      <c r="BP999579" s="90"/>
    </row>
    <row r="999580" spans="68:68" customFormat="1">
      <c r="BP999580" s="90"/>
    </row>
    <row r="999581" spans="68:68" customFormat="1">
      <c r="BP999581" s="90"/>
    </row>
    <row r="999582" spans="68:68" customFormat="1">
      <c r="BP999582" s="90"/>
    </row>
    <row r="999583" spans="68:68" customFormat="1">
      <c r="BP999583" s="90"/>
    </row>
    <row r="999584" spans="68:68" customFormat="1">
      <c r="BP999584" s="90"/>
    </row>
    <row r="999585" spans="68:68" customFormat="1">
      <c r="BP999585" s="90"/>
    </row>
    <row r="999586" spans="68:68" customFormat="1">
      <c r="BP999586" s="90"/>
    </row>
    <row r="999587" spans="68:68" customFormat="1">
      <c r="BP999587" s="90"/>
    </row>
    <row r="999588" spans="68:68" customFormat="1">
      <c r="BP999588" s="90"/>
    </row>
    <row r="999589" spans="68:68" customFormat="1">
      <c r="BP999589" s="90"/>
    </row>
    <row r="999590" spans="68:68" customFormat="1">
      <c r="BP999590" s="90"/>
    </row>
    <row r="999591" spans="68:68" customFormat="1">
      <c r="BP999591" s="90"/>
    </row>
    <row r="999592" spans="68:68" customFormat="1">
      <c r="BP999592" s="90"/>
    </row>
    <row r="999593" spans="68:68" customFormat="1">
      <c r="BP999593" s="90"/>
    </row>
    <row r="999594" spans="68:68" customFormat="1">
      <c r="BP999594" s="90"/>
    </row>
    <row r="999595" spans="68:68" customFormat="1">
      <c r="BP999595" s="90"/>
    </row>
    <row r="999596" spans="68:68" customFormat="1">
      <c r="BP999596" s="90"/>
    </row>
    <row r="999597" spans="68:68" customFormat="1">
      <c r="BP999597" s="90"/>
    </row>
    <row r="999598" spans="68:68" customFormat="1">
      <c r="BP999598" s="90"/>
    </row>
    <row r="999599" spans="68:68" customFormat="1">
      <c r="BP999599" s="90"/>
    </row>
    <row r="999600" spans="68:68" customFormat="1">
      <c r="BP999600" s="90"/>
    </row>
    <row r="999601" spans="68:68" customFormat="1">
      <c r="BP999601" s="90"/>
    </row>
    <row r="999602" spans="68:68" customFormat="1">
      <c r="BP999602" s="90"/>
    </row>
    <row r="999603" spans="68:68" customFormat="1">
      <c r="BP999603" s="90"/>
    </row>
    <row r="999604" spans="68:68" customFormat="1">
      <c r="BP999604" s="90"/>
    </row>
    <row r="999605" spans="68:68" customFormat="1">
      <c r="BP999605" s="90"/>
    </row>
    <row r="999606" spans="68:68" customFormat="1">
      <c r="BP999606" s="90"/>
    </row>
    <row r="999607" spans="68:68" customFormat="1">
      <c r="BP999607" s="90"/>
    </row>
    <row r="999608" spans="68:68" customFormat="1">
      <c r="BP999608" s="90"/>
    </row>
    <row r="999609" spans="68:68" customFormat="1">
      <c r="BP999609" s="90"/>
    </row>
    <row r="999610" spans="68:68" customFormat="1">
      <c r="BP999610" s="90"/>
    </row>
    <row r="999611" spans="68:68" customFormat="1">
      <c r="BP999611" s="90"/>
    </row>
    <row r="999612" spans="68:68" customFormat="1">
      <c r="BP999612" s="90"/>
    </row>
    <row r="999613" spans="68:68" customFormat="1">
      <c r="BP999613" s="90"/>
    </row>
    <row r="999614" spans="68:68" customFormat="1">
      <c r="BP999614" s="90"/>
    </row>
    <row r="999615" spans="68:68" customFormat="1">
      <c r="BP999615" s="90"/>
    </row>
    <row r="999616" spans="68:68" customFormat="1">
      <c r="BP999616" s="90"/>
    </row>
    <row r="999617" spans="68:68" customFormat="1">
      <c r="BP999617" s="90"/>
    </row>
    <row r="999618" spans="68:68" customFormat="1">
      <c r="BP999618" s="90"/>
    </row>
    <row r="999619" spans="68:68" customFormat="1">
      <c r="BP999619" s="90"/>
    </row>
    <row r="999620" spans="68:68" customFormat="1">
      <c r="BP999620" s="90"/>
    </row>
    <row r="999621" spans="68:68" customFormat="1">
      <c r="BP999621" s="90"/>
    </row>
    <row r="999622" spans="68:68" customFormat="1">
      <c r="BP999622" s="90"/>
    </row>
    <row r="999623" spans="68:68" customFormat="1">
      <c r="BP999623" s="90"/>
    </row>
    <row r="999624" spans="68:68" customFormat="1">
      <c r="BP999624" s="90"/>
    </row>
    <row r="999625" spans="68:68" customFormat="1">
      <c r="BP999625" s="90"/>
    </row>
    <row r="999626" spans="68:68" customFormat="1">
      <c r="BP999626" s="90"/>
    </row>
    <row r="999627" spans="68:68" customFormat="1">
      <c r="BP999627" s="90"/>
    </row>
    <row r="999628" spans="68:68" customFormat="1">
      <c r="BP999628" s="90"/>
    </row>
    <row r="999629" spans="68:68" customFormat="1">
      <c r="BP999629" s="90"/>
    </row>
    <row r="999630" spans="68:68" customFormat="1">
      <c r="BP999630" s="90"/>
    </row>
    <row r="999631" spans="68:68" customFormat="1">
      <c r="BP999631" s="90"/>
    </row>
    <row r="999632" spans="68:68" customFormat="1">
      <c r="BP999632" s="90"/>
    </row>
    <row r="999633" spans="68:68" customFormat="1">
      <c r="BP999633" s="90"/>
    </row>
    <row r="999634" spans="68:68" customFormat="1">
      <c r="BP999634" s="90"/>
    </row>
    <row r="999635" spans="68:68" customFormat="1">
      <c r="BP999635" s="90"/>
    </row>
    <row r="999636" spans="68:68" customFormat="1">
      <c r="BP999636" s="90"/>
    </row>
    <row r="999637" spans="68:68" customFormat="1">
      <c r="BP999637" s="90"/>
    </row>
    <row r="999638" spans="68:68" customFormat="1">
      <c r="BP999638" s="90"/>
    </row>
    <row r="999639" spans="68:68" customFormat="1">
      <c r="BP999639" s="90"/>
    </row>
    <row r="999640" spans="68:68" customFormat="1">
      <c r="BP999640" s="90"/>
    </row>
    <row r="999641" spans="68:68" customFormat="1">
      <c r="BP999641" s="90"/>
    </row>
    <row r="999642" spans="68:68" customFormat="1">
      <c r="BP999642" s="90"/>
    </row>
    <row r="999643" spans="68:68" customFormat="1">
      <c r="BP999643" s="90"/>
    </row>
    <row r="999644" spans="68:68" customFormat="1">
      <c r="BP999644" s="90"/>
    </row>
    <row r="999645" spans="68:68" customFormat="1">
      <c r="BP999645" s="90"/>
    </row>
    <row r="999646" spans="68:68" customFormat="1">
      <c r="BP999646" s="90"/>
    </row>
    <row r="999647" spans="68:68" customFormat="1">
      <c r="BP999647" s="90"/>
    </row>
    <row r="999648" spans="68:68" customFormat="1">
      <c r="BP999648" s="90"/>
    </row>
    <row r="999649" spans="68:68" customFormat="1">
      <c r="BP999649" s="90"/>
    </row>
    <row r="999650" spans="68:68" customFormat="1">
      <c r="BP999650" s="90"/>
    </row>
    <row r="999651" spans="68:68" customFormat="1">
      <c r="BP999651" s="90"/>
    </row>
    <row r="999652" spans="68:68" customFormat="1">
      <c r="BP999652" s="90"/>
    </row>
    <row r="999653" spans="68:68" customFormat="1">
      <c r="BP999653" s="90"/>
    </row>
    <row r="999654" spans="68:68" customFormat="1">
      <c r="BP999654" s="90"/>
    </row>
    <row r="999655" spans="68:68" customFormat="1">
      <c r="BP999655" s="90"/>
    </row>
    <row r="999656" spans="68:68" customFormat="1">
      <c r="BP999656" s="90"/>
    </row>
    <row r="999657" spans="68:68" customFormat="1">
      <c r="BP999657" s="90"/>
    </row>
    <row r="999658" spans="68:68" customFormat="1">
      <c r="BP999658" s="90"/>
    </row>
    <row r="999659" spans="68:68" customFormat="1">
      <c r="BP999659" s="90"/>
    </row>
    <row r="999660" spans="68:68" customFormat="1">
      <c r="BP999660" s="90"/>
    </row>
    <row r="999661" spans="68:68" customFormat="1">
      <c r="BP999661" s="90"/>
    </row>
    <row r="999662" spans="68:68" customFormat="1">
      <c r="BP999662" s="90"/>
    </row>
    <row r="999663" spans="68:68" customFormat="1">
      <c r="BP999663" s="90"/>
    </row>
    <row r="999664" spans="68:68" customFormat="1">
      <c r="BP999664" s="90"/>
    </row>
    <row r="999665" spans="68:68" customFormat="1">
      <c r="BP999665" s="90"/>
    </row>
    <row r="999666" spans="68:68" customFormat="1">
      <c r="BP999666" s="90"/>
    </row>
    <row r="999667" spans="68:68" customFormat="1">
      <c r="BP999667" s="90"/>
    </row>
    <row r="999668" spans="68:68" customFormat="1">
      <c r="BP999668" s="90"/>
    </row>
    <row r="999669" spans="68:68" customFormat="1">
      <c r="BP999669" s="90"/>
    </row>
    <row r="999670" spans="68:68" customFormat="1">
      <c r="BP999670" s="90"/>
    </row>
    <row r="999671" spans="68:68" customFormat="1">
      <c r="BP999671" s="90"/>
    </row>
    <row r="999672" spans="68:68" customFormat="1">
      <c r="BP999672" s="90"/>
    </row>
    <row r="999673" spans="68:68" customFormat="1">
      <c r="BP999673" s="90"/>
    </row>
    <row r="999674" spans="68:68" customFormat="1">
      <c r="BP999674" s="90"/>
    </row>
    <row r="999675" spans="68:68" customFormat="1">
      <c r="BP999675" s="90"/>
    </row>
    <row r="999676" spans="68:68" customFormat="1">
      <c r="BP999676" s="90"/>
    </row>
    <row r="999677" spans="68:68" customFormat="1">
      <c r="BP999677" s="90"/>
    </row>
    <row r="999678" spans="68:68" customFormat="1">
      <c r="BP999678" s="90"/>
    </row>
    <row r="999679" spans="68:68" customFormat="1">
      <c r="BP999679" s="90"/>
    </row>
    <row r="999680" spans="68:68" customFormat="1">
      <c r="BP999680" s="90"/>
    </row>
    <row r="999681" spans="68:68" customFormat="1">
      <c r="BP999681" s="90"/>
    </row>
    <row r="999682" spans="68:68" customFormat="1">
      <c r="BP999682" s="90"/>
    </row>
    <row r="999683" spans="68:68" customFormat="1">
      <c r="BP999683" s="90"/>
    </row>
    <row r="999684" spans="68:68" customFormat="1">
      <c r="BP999684" s="90"/>
    </row>
    <row r="999685" spans="68:68" customFormat="1">
      <c r="BP999685" s="90"/>
    </row>
    <row r="999686" spans="68:68" customFormat="1">
      <c r="BP999686" s="90"/>
    </row>
    <row r="999687" spans="68:68" customFormat="1">
      <c r="BP999687" s="90"/>
    </row>
    <row r="999688" spans="68:68" customFormat="1">
      <c r="BP999688" s="90"/>
    </row>
    <row r="999689" spans="68:68" customFormat="1">
      <c r="BP999689" s="90"/>
    </row>
    <row r="999690" spans="68:68" customFormat="1">
      <c r="BP999690" s="90"/>
    </row>
    <row r="999691" spans="68:68" customFormat="1">
      <c r="BP999691" s="90"/>
    </row>
    <row r="999692" spans="68:68" customFormat="1">
      <c r="BP999692" s="90"/>
    </row>
    <row r="999693" spans="68:68" customFormat="1">
      <c r="BP999693" s="90"/>
    </row>
    <row r="999694" spans="68:68" customFormat="1">
      <c r="BP999694" s="90"/>
    </row>
    <row r="999695" spans="68:68" customFormat="1">
      <c r="BP999695" s="90"/>
    </row>
    <row r="999696" spans="68:68" customFormat="1">
      <c r="BP999696" s="90"/>
    </row>
    <row r="999697" spans="68:68" customFormat="1">
      <c r="BP999697" s="90"/>
    </row>
    <row r="999698" spans="68:68" customFormat="1">
      <c r="BP999698" s="90"/>
    </row>
    <row r="999699" spans="68:68" customFormat="1">
      <c r="BP999699" s="90"/>
    </row>
    <row r="999700" spans="68:68" customFormat="1">
      <c r="BP999700" s="90"/>
    </row>
    <row r="999701" spans="68:68" customFormat="1">
      <c r="BP999701" s="90"/>
    </row>
    <row r="999702" spans="68:68" customFormat="1">
      <c r="BP999702" s="90"/>
    </row>
    <row r="999703" spans="68:68" customFormat="1">
      <c r="BP999703" s="90"/>
    </row>
    <row r="999704" spans="68:68" customFormat="1">
      <c r="BP999704" s="90"/>
    </row>
    <row r="999705" spans="68:68" customFormat="1">
      <c r="BP999705" s="90"/>
    </row>
    <row r="999706" spans="68:68" customFormat="1">
      <c r="BP999706" s="90"/>
    </row>
    <row r="999707" spans="68:68" customFormat="1">
      <c r="BP999707" s="90"/>
    </row>
    <row r="999708" spans="68:68" customFormat="1">
      <c r="BP999708" s="90"/>
    </row>
    <row r="999709" spans="68:68" customFormat="1">
      <c r="BP999709" s="90"/>
    </row>
    <row r="999710" spans="68:68" customFormat="1">
      <c r="BP999710" s="90"/>
    </row>
    <row r="999711" spans="68:68" customFormat="1">
      <c r="BP999711" s="90"/>
    </row>
    <row r="999712" spans="68:68" customFormat="1">
      <c r="BP999712" s="90"/>
    </row>
    <row r="999713" spans="68:68" customFormat="1">
      <c r="BP999713" s="90"/>
    </row>
    <row r="999714" spans="68:68" customFormat="1">
      <c r="BP999714" s="90"/>
    </row>
    <row r="999715" spans="68:68" customFormat="1">
      <c r="BP999715" s="90"/>
    </row>
    <row r="999716" spans="68:68" customFormat="1">
      <c r="BP999716" s="90"/>
    </row>
    <row r="999717" spans="68:68" customFormat="1">
      <c r="BP999717" s="90"/>
    </row>
    <row r="999718" spans="68:68" customFormat="1">
      <c r="BP999718" s="90"/>
    </row>
    <row r="999719" spans="68:68" customFormat="1">
      <c r="BP999719" s="90"/>
    </row>
    <row r="999720" spans="68:68" customFormat="1">
      <c r="BP999720" s="90"/>
    </row>
    <row r="999721" spans="68:68" customFormat="1">
      <c r="BP999721" s="90"/>
    </row>
    <row r="999722" spans="68:68" customFormat="1">
      <c r="BP999722" s="90"/>
    </row>
    <row r="999723" spans="68:68" customFormat="1">
      <c r="BP999723" s="90"/>
    </row>
    <row r="999724" spans="68:68" customFormat="1">
      <c r="BP999724" s="90"/>
    </row>
    <row r="999725" spans="68:68" customFormat="1">
      <c r="BP999725" s="90"/>
    </row>
    <row r="999726" spans="68:68" customFormat="1">
      <c r="BP999726" s="90"/>
    </row>
    <row r="999727" spans="68:68" customFormat="1">
      <c r="BP999727" s="90"/>
    </row>
    <row r="999728" spans="68:68" customFormat="1">
      <c r="BP999728" s="90"/>
    </row>
    <row r="999729" spans="68:68" customFormat="1">
      <c r="BP999729" s="90"/>
    </row>
    <row r="999730" spans="68:68" customFormat="1">
      <c r="BP999730" s="90"/>
    </row>
    <row r="999731" spans="68:68" customFormat="1">
      <c r="BP999731" s="90"/>
    </row>
    <row r="999732" spans="68:68" customFormat="1">
      <c r="BP999732" s="90"/>
    </row>
    <row r="999733" spans="68:68" customFormat="1">
      <c r="BP999733" s="90"/>
    </row>
    <row r="999734" spans="68:68" customFormat="1">
      <c r="BP999734" s="90"/>
    </row>
    <row r="999735" spans="68:68" customFormat="1">
      <c r="BP999735" s="90"/>
    </row>
    <row r="999736" spans="68:68" customFormat="1">
      <c r="BP999736" s="90"/>
    </row>
    <row r="999737" spans="68:68" customFormat="1">
      <c r="BP999737" s="90"/>
    </row>
    <row r="999738" spans="68:68" customFormat="1">
      <c r="BP999738" s="90"/>
    </row>
    <row r="999739" spans="68:68" customFormat="1">
      <c r="BP999739" s="90"/>
    </row>
    <row r="999740" spans="68:68" customFormat="1">
      <c r="BP999740" s="90"/>
    </row>
    <row r="999741" spans="68:68" customFormat="1">
      <c r="BP999741" s="90"/>
    </row>
    <row r="999742" spans="68:68" customFormat="1">
      <c r="BP999742" s="90"/>
    </row>
    <row r="999743" spans="68:68" customFormat="1">
      <c r="BP999743" s="90"/>
    </row>
    <row r="999744" spans="68:68" customFormat="1">
      <c r="BP999744" s="90"/>
    </row>
    <row r="999745" spans="68:68" customFormat="1">
      <c r="BP999745" s="90"/>
    </row>
    <row r="999746" spans="68:68" customFormat="1">
      <c r="BP999746" s="90"/>
    </row>
    <row r="999747" spans="68:68" customFormat="1">
      <c r="BP999747" s="90"/>
    </row>
    <row r="999748" spans="68:68" customFormat="1">
      <c r="BP999748" s="90"/>
    </row>
    <row r="999749" spans="68:68" customFormat="1">
      <c r="BP999749" s="90"/>
    </row>
    <row r="999750" spans="68:68" customFormat="1">
      <c r="BP999750" s="90"/>
    </row>
    <row r="999751" spans="68:68" customFormat="1">
      <c r="BP999751" s="90"/>
    </row>
    <row r="999752" spans="68:68" customFormat="1">
      <c r="BP999752" s="90"/>
    </row>
    <row r="999753" spans="68:68" customFormat="1">
      <c r="BP999753" s="90"/>
    </row>
    <row r="999754" spans="68:68" customFormat="1">
      <c r="BP999754" s="90"/>
    </row>
    <row r="999755" spans="68:68" customFormat="1">
      <c r="BP999755" s="90"/>
    </row>
    <row r="999756" spans="68:68" customFormat="1">
      <c r="BP999756" s="90"/>
    </row>
    <row r="999757" spans="68:68" customFormat="1">
      <c r="BP999757" s="90"/>
    </row>
    <row r="999758" spans="68:68" customFormat="1">
      <c r="BP999758" s="90"/>
    </row>
    <row r="999759" spans="68:68" customFormat="1">
      <c r="BP999759" s="90"/>
    </row>
    <row r="999760" spans="68:68" customFormat="1">
      <c r="BP999760" s="90"/>
    </row>
    <row r="999761" spans="68:68" customFormat="1">
      <c r="BP999761" s="90"/>
    </row>
    <row r="999762" spans="68:68" customFormat="1">
      <c r="BP999762" s="90"/>
    </row>
    <row r="999763" spans="68:68" customFormat="1">
      <c r="BP999763" s="90"/>
    </row>
    <row r="999764" spans="68:68" customFormat="1">
      <c r="BP999764" s="90"/>
    </row>
    <row r="999765" spans="68:68" customFormat="1">
      <c r="BP999765" s="90"/>
    </row>
    <row r="999766" spans="68:68" customFormat="1">
      <c r="BP999766" s="90"/>
    </row>
    <row r="999767" spans="68:68" customFormat="1">
      <c r="BP999767" s="90"/>
    </row>
    <row r="999768" spans="68:68" customFormat="1">
      <c r="BP999768" s="90"/>
    </row>
    <row r="999769" spans="68:68" customFormat="1">
      <c r="BP999769" s="90"/>
    </row>
    <row r="999770" spans="68:68" customFormat="1">
      <c r="BP999770" s="90"/>
    </row>
    <row r="999771" spans="68:68" customFormat="1">
      <c r="BP999771" s="90"/>
    </row>
    <row r="999772" spans="68:68" customFormat="1">
      <c r="BP999772" s="90"/>
    </row>
    <row r="999773" spans="68:68" customFormat="1">
      <c r="BP999773" s="90"/>
    </row>
    <row r="999774" spans="68:68" customFormat="1">
      <c r="BP999774" s="90"/>
    </row>
    <row r="999775" spans="68:68" customFormat="1">
      <c r="BP999775" s="90"/>
    </row>
    <row r="999776" spans="68:68" customFormat="1">
      <c r="BP999776" s="90"/>
    </row>
    <row r="999777" spans="68:68" customFormat="1">
      <c r="BP999777" s="90"/>
    </row>
    <row r="999778" spans="68:68" customFormat="1">
      <c r="BP999778" s="90"/>
    </row>
    <row r="999779" spans="68:68" customFormat="1">
      <c r="BP999779" s="90"/>
    </row>
    <row r="999780" spans="68:68" customFormat="1">
      <c r="BP999780" s="90"/>
    </row>
    <row r="999781" spans="68:68" customFormat="1">
      <c r="BP999781" s="90"/>
    </row>
    <row r="999782" spans="68:68" customFormat="1">
      <c r="BP999782" s="90"/>
    </row>
    <row r="999783" spans="68:68" customFormat="1">
      <c r="BP999783" s="90"/>
    </row>
    <row r="999784" spans="68:68" customFormat="1">
      <c r="BP999784" s="90"/>
    </row>
    <row r="999785" spans="68:68" customFormat="1">
      <c r="BP999785" s="90"/>
    </row>
    <row r="999786" spans="68:68" customFormat="1">
      <c r="BP999786" s="90"/>
    </row>
    <row r="999787" spans="68:68" customFormat="1">
      <c r="BP999787" s="90"/>
    </row>
    <row r="999788" spans="68:68" customFormat="1">
      <c r="BP999788" s="90"/>
    </row>
    <row r="999789" spans="68:68" customFormat="1">
      <c r="BP999789" s="90"/>
    </row>
    <row r="999790" spans="68:68" customFormat="1">
      <c r="BP999790" s="90"/>
    </row>
    <row r="999791" spans="68:68" customFormat="1">
      <c r="BP999791" s="90"/>
    </row>
    <row r="999792" spans="68:68" customFormat="1">
      <c r="BP999792" s="90"/>
    </row>
    <row r="999793" spans="68:68" customFormat="1">
      <c r="BP999793" s="90"/>
    </row>
    <row r="999794" spans="68:68" customFormat="1">
      <c r="BP999794" s="90"/>
    </row>
    <row r="999795" spans="68:68" customFormat="1">
      <c r="BP999795" s="90"/>
    </row>
    <row r="999796" spans="68:68" customFormat="1">
      <c r="BP999796" s="90"/>
    </row>
    <row r="999797" spans="68:68" customFormat="1">
      <c r="BP999797" s="90"/>
    </row>
    <row r="999798" spans="68:68" customFormat="1">
      <c r="BP999798" s="90"/>
    </row>
    <row r="999799" spans="68:68" customFormat="1">
      <c r="BP999799" s="90"/>
    </row>
    <row r="999800" spans="68:68" customFormat="1">
      <c r="BP999800" s="90"/>
    </row>
    <row r="999801" spans="68:68" customFormat="1">
      <c r="BP999801" s="90"/>
    </row>
    <row r="999802" spans="68:68" customFormat="1">
      <c r="BP999802" s="90"/>
    </row>
    <row r="999803" spans="68:68" customFormat="1">
      <c r="BP999803" s="90"/>
    </row>
    <row r="999804" spans="68:68" customFormat="1">
      <c r="BP999804" s="90"/>
    </row>
    <row r="999805" spans="68:68" customFormat="1">
      <c r="BP999805" s="90"/>
    </row>
    <row r="999806" spans="68:68" customFormat="1">
      <c r="BP999806" s="90"/>
    </row>
    <row r="999807" spans="68:68" customFormat="1">
      <c r="BP999807" s="90"/>
    </row>
    <row r="999808" spans="68:68" customFormat="1">
      <c r="BP999808" s="90"/>
    </row>
    <row r="999809" spans="68:68" customFormat="1">
      <c r="BP999809" s="90"/>
    </row>
    <row r="999810" spans="68:68" customFormat="1">
      <c r="BP999810" s="90"/>
    </row>
    <row r="999811" spans="68:68" customFormat="1">
      <c r="BP999811" s="90"/>
    </row>
    <row r="999812" spans="68:68" customFormat="1">
      <c r="BP999812" s="90"/>
    </row>
    <row r="999813" spans="68:68" customFormat="1">
      <c r="BP999813" s="90"/>
    </row>
    <row r="999814" spans="68:68" customFormat="1">
      <c r="BP999814" s="90"/>
    </row>
    <row r="999815" spans="68:68" customFormat="1">
      <c r="BP999815" s="90"/>
    </row>
    <row r="999816" spans="68:68" customFormat="1">
      <c r="BP999816" s="90"/>
    </row>
    <row r="999817" spans="68:68" customFormat="1">
      <c r="BP999817" s="90"/>
    </row>
    <row r="999818" spans="68:68" customFormat="1">
      <c r="BP999818" s="90"/>
    </row>
    <row r="999819" spans="68:68" customFormat="1">
      <c r="BP999819" s="90"/>
    </row>
    <row r="999820" spans="68:68" customFormat="1">
      <c r="BP999820" s="90"/>
    </row>
    <row r="999821" spans="68:68" customFormat="1">
      <c r="BP999821" s="90"/>
    </row>
    <row r="999822" spans="68:68" customFormat="1">
      <c r="BP999822" s="90"/>
    </row>
    <row r="999823" spans="68:68" customFormat="1">
      <c r="BP999823" s="90"/>
    </row>
    <row r="999824" spans="68:68" customFormat="1">
      <c r="BP999824" s="90"/>
    </row>
    <row r="999825" spans="68:68" customFormat="1">
      <c r="BP999825" s="90"/>
    </row>
    <row r="999826" spans="68:68" customFormat="1">
      <c r="BP999826" s="90"/>
    </row>
    <row r="999827" spans="68:68" customFormat="1">
      <c r="BP999827" s="90"/>
    </row>
    <row r="999828" spans="68:68" customFormat="1">
      <c r="BP999828" s="90"/>
    </row>
    <row r="999829" spans="68:68" customFormat="1">
      <c r="BP999829" s="90"/>
    </row>
    <row r="999830" spans="68:68" customFormat="1">
      <c r="BP999830" s="90"/>
    </row>
    <row r="999831" spans="68:68" customFormat="1">
      <c r="BP999831" s="90"/>
    </row>
    <row r="999832" spans="68:68" customFormat="1">
      <c r="BP999832" s="90"/>
    </row>
    <row r="999833" spans="68:68" customFormat="1">
      <c r="BP999833" s="90"/>
    </row>
    <row r="999834" spans="68:68" customFormat="1">
      <c r="BP999834" s="90"/>
    </row>
    <row r="999835" spans="68:68" customFormat="1">
      <c r="BP999835" s="90"/>
    </row>
    <row r="999836" spans="68:68" customFormat="1">
      <c r="BP999836" s="90"/>
    </row>
    <row r="999837" spans="68:68" customFormat="1">
      <c r="BP999837" s="90"/>
    </row>
    <row r="999838" spans="68:68" customFormat="1">
      <c r="BP999838" s="90"/>
    </row>
    <row r="999839" spans="68:68" customFormat="1">
      <c r="BP999839" s="90"/>
    </row>
    <row r="999840" spans="68:68" customFormat="1">
      <c r="BP999840" s="90"/>
    </row>
    <row r="999841" spans="68:68" customFormat="1">
      <c r="BP999841" s="90"/>
    </row>
    <row r="999842" spans="68:68" customFormat="1">
      <c r="BP999842" s="90"/>
    </row>
    <row r="999843" spans="68:68" customFormat="1">
      <c r="BP999843" s="90"/>
    </row>
    <row r="999844" spans="68:68" customFormat="1">
      <c r="BP999844" s="90"/>
    </row>
    <row r="999845" spans="68:68" customFormat="1">
      <c r="BP999845" s="90"/>
    </row>
    <row r="999846" spans="68:68" customFormat="1">
      <c r="BP999846" s="90"/>
    </row>
    <row r="999847" spans="68:68" customFormat="1">
      <c r="BP999847" s="90"/>
    </row>
    <row r="999848" spans="68:68" customFormat="1">
      <c r="BP999848" s="90"/>
    </row>
    <row r="999849" spans="68:68" customFormat="1">
      <c r="BP999849" s="90"/>
    </row>
    <row r="999850" spans="68:68" customFormat="1">
      <c r="BP999850" s="90"/>
    </row>
    <row r="999851" spans="68:68" customFormat="1">
      <c r="BP999851" s="90"/>
    </row>
    <row r="999852" spans="68:68" customFormat="1">
      <c r="BP999852" s="90"/>
    </row>
    <row r="999853" spans="68:68" customFormat="1">
      <c r="BP999853" s="90"/>
    </row>
    <row r="999854" spans="68:68" customFormat="1">
      <c r="BP999854" s="90"/>
    </row>
    <row r="999855" spans="68:68" customFormat="1">
      <c r="BP999855" s="90"/>
    </row>
    <row r="999856" spans="68:68" customFormat="1">
      <c r="BP999856" s="90"/>
    </row>
    <row r="999857" spans="68:68" customFormat="1">
      <c r="BP999857" s="90"/>
    </row>
    <row r="999858" spans="68:68" customFormat="1">
      <c r="BP999858" s="90"/>
    </row>
    <row r="999859" spans="68:68" customFormat="1">
      <c r="BP999859" s="90"/>
    </row>
    <row r="999860" spans="68:68" customFormat="1">
      <c r="BP999860" s="90"/>
    </row>
    <row r="999861" spans="68:68" customFormat="1">
      <c r="BP999861" s="90"/>
    </row>
    <row r="999862" spans="68:68" customFormat="1">
      <c r="BP999862" s="90"/>
    </row>
    <row r="999863" spans="68:68" customFormat="1">
      <c r="BP999863" s="90"/>
    </row>
    <row r="999864" spans="68:68" customFormat="1">
      <c r="BP999864" s="90"/>
    </row>
    <row r="999865" spans="68:68" customFormat="1">
      <c r="BP999865" s="90"/>
    </row>
    <row r="999866" spans="68:68" customFormat="1">
      <c r="BP999866" s="90"/>
    </row>
    <row r="999867" spans="68:68" customFormat="1">
      <c r="BP999867" s="90"/>
    </row>
    <row r="999868" spans="68:68" customFormat="1">
      <c r="BP999868" s="90"/>
    </row>
    <row r="999869" spans="68:68" customFormat="1">
      <c r="BP999869" s="90"/>
    </row>
    <row r="999870" spans="68:68" customFormat="1">
      <c r="BP999870" s="90"/>
    </row>
    <row r="999871" spans="68:68" customFormat="1">
      <c r="BP999871" s="90"/>
    </row>
    <row r="999872" spans="68:68" customFormat="1">
      <c r="BP999872" s="90"/>
    </row>
    <row r="999873" spans="68:68" customFormat="1">
      <c r="BP999873" s="90"/>
    </row>
    <row r="999874" spans="68:68" customFormat="1">
      <c r="BP999874" s="90"/>
    </row>
    <row r="999875" spans="68:68" customFormat="1">
      <c r="BP999875" s="90"/>
    </row>
    <row r="999876" spans="68:68" customFormat="1">
      <c r="BP999876" s="90"/>
    </row>
    <row r="999877" spans="68:68" customFormat="1">
      <c r="BP999877" s="90"/>
    </row>
    <row r="999878" spans="68:68" customFormat="1">
      <c r="BP999878" s="90"/>
    </row>
    <row r="999879" spans="68:68" customFormat="1">
      <c r="BP999879" s="90"/>
    </row>
    <row r="999880" spans="68:68" customFormat="1">
      <c r="BP999880" s="90"/>
    </row>
    <row r="999881" spans="68:68" customFormat="1">
      <c r="BP999881" s="90"/>
    </row>
    <row r="999882" spans="68:68" customFormat="1">
      <c r="BP999882" s="90"/>
    </row>
    <row r="999883" spans="68:68" customFormat="1">
      <c r="BP999883" s="90"/>
    </row>
    <row r="999884" spans="68:68" customFormat="1">
      <c r="BP999884" s="90"/>
    </row>
    <row r="999885" spans="68:68" customFormat="1">
      <c r="BP999885" s="90"/>
    </row>
    <row r="999886" spans="68:68" customFormat="1">
      <c r="BP999886" s="90"/>
    </row>
    <row r="999887" spans="68:68" customFormat="1">
      <c r="BP999887" s="90"/>
    </row>
    <row r="999888" spans="68:68" customFormat="1">
      <c r="BP999888" s="90"/>
    </row>
    <row r="999889" spans="68:68" customFormat="1">
      <c r="BP999889" s="90"/>
    </row>
    <row r="999890" spans="68:68" customFormat="1">
      <c r="BP999890" s="90"/>
    </row>
    <row r="999891" spans="68:68" customFormat="1">
      <c r="BP999891" s="90"/>
    </row>
    <row r="999892" spans="68:68" customFormat="1">
      <c r="BP999892" s="90"/>
    </row>
    <row r="999893" spans="68:68" customFormat="1">
      <c r="BP999893" s="90"/>
    </row>
    <row r="999894" spans="68:68" customFormat="1">
      <c r="BP999894" s="90"/>
    </row>
    <row r="999895" spans="68:68" customFormat="1">
      <c r="BP999895" s="90"/>
    </row>
    <row r="999896" spans="68:68" customFormat="1">
      <c r="BP999896" s="90"/>
    </row>
    <row r="999897" spans="68:68" customFormat="1">
      <c r="BP999897" s="90"/>
    </row>
    <row r="999898" spans="68:68" customFormat="1">
      <c r="BP999898" s="90"/>
    </row>
    <row r="999899" spans="68:68" customFormat="1">
      <c r="BP999899" s="90"/>
    </row>
    <row r="999900" spans="68:68" customFormat="1">
      <c r="BP999900" s="90"/>
    </row>
    <row r="999901" spans="68:68" customFormat="1">
      <c r="BP999901" s="90"/>
    </row>
    <row r="999902" spans="68:68" customFormat="1">
      <c r="BP999902" s="90"/>
    </row>
    <row r="999903" spans="68:68" customFormat="1">
      <c r="BP999903" s="90"/>
    </row>
    <row r="999904" spans="68:68" customFormat="1">
      <c r="BP999904" s="90"/>
    </row>
    <row r="999905" spans="68:68" customFormat="1">
      <c r="BP999905" s="90"/>
    </row>
    <row r="999906" spans="68:68" customFormat="1">
      <c r="BP999906" s="90"/>
    </row>
    <row r="999907" spans="68:68" customFormat="1">
      <c r="BP999907" s="90"/>
    </row>
    <row r="999908" spans="68:68" customFormat="1">
      <c r="BP999908" s="90"/>
    </row>
    <row r="999909" spans="68:68" customFormat="1">
      <c r="BP999909" s="90"/>
    </row>
    <row r="999910" spans="68:68" customFormat="1">
      <c r="BP999910" s="90"/>
    </row>
    <row r="999911" spans="68:68" customFormat="1">
      <c r="BP999911" s="90"/>
    </row>
    <row r="999912" spans="68:68" customFormat="1">
      <c r="BP999912" s="90"/>
    </row>
    <row r="999913" spans="68:68" customFormat="1">
      <c r="BP999913" s="90"/>
    </row>
    <row r="999914" spans="68:68" customFormat="1">
      <c r="BP999914" s="90"/>
    </row>
    <row r="999915" spans="68:68" customFormat="1">
      <c r="BP999915" s="90"/>
    </row>
    <row r="999916" spans="68:68" customFormat="1">
      <c r="BP999916" s="90"/>
    </row>
    <row r="999917" spans="68:68" customFormat="1">
      <c r="BP999917" s="90"/>
    </row>
    <row r="999918" spans="68:68" customFormat="1">
      <c r="BP999918" s="90"/>
    </row>
    <row r="999919" spans="68:68" customFormat="1">
      <c r="BP999919" s="90"/>
    </row>
    <row r="999920" spans="68:68" customFormat="1">
      <c r="BP999920" s="90"/>
    </row>
    <row r="999921" spans="68:68" customFormat="1">
      <c r="BP999921" s="90"/>
    </row>
    <row r="999922" spans="68:68" customFormat="1">
      <c r="BP999922" s="90"/>
    </row>
    <row r="999923" spans="68:68" customFormat="1">
      <c r="BP999923" s="90"/>
    </row>
    <row r="999924" spans="68:68" customFormat="1">
      <c r="BP999924" s="90"/>
    </row>
    <row r="999925" spans="68:68" customFormat="1">
      <c r="BP999925" s="90"/>
    </row>
    <row r="999926" spans="68:68" customFormat="1">
      <c r="BP999926" s="90"/>
    </row>
    <row r="999927" spans="68:68" customFormat="1">
      <c r="BP999927" s="90"/>
    </row>
    <row r="999928" spans="68:68" customFormat="1">
      <c r="BP999928" s="90"/>
    </row>
    <row r="999929" spans="68:68" customFormat="1">
      <c r="BP999929" s="90"/>
    </row>
    <row r="999930" spans="68:68" customFormat="1">
      <c r="BP999930" s="90"/>
    </row>
    <row r="999931" spans="68:68" customFormat="1">
      <c r="BP999931" s="90"/>
    </row>
    <row r="999932" spans="68:68" customFormat="1">
      <c r="BP999932" s="90"/>
    </row>
    <row r="999933" spans="68:68" customFormat="1">
      <c r="BP999933" s="90"/>
    </row>
    <row r="999934" spans="68:68" customFormat="1">
      <c r="BP999934" s="90"/>
    </row>
    <row r="999935" spans="68:68" customFormat="1">
      <c r="BP999935" s="90"/>
    </row>
    <row r="999936" spans="68:68" customFormat="1">
      <c r="BP999936" s="90"/>
    </row>
    <row r="999937" spans="68:68" customFormat="1">
      <c r="BP999937" s="90"/>
    </row>
    <row r="999938" spans="68:68" customFormat="1">
      <c r="BP999938" s="90"/>
    </row>
    <row r="999939" spans="68:68" customFormat="1">
      <c r="BP999939" s="90"/>
    </row>
    <row r="999940" spans="68:68" customFormat="1">
      <c r="BP999940" s="90"/>
    </row>
    <row r="999941" spans="68:68" customFormat="1">
      <c r="BP999941" s="90"/>
    </row>
    <row r="999942" spans="68:68" customFormat="1">
      <c r="BP999942" s="90"/>
    </row>
    <row r="999943" spans="68:68" customFormat="1">
      <c r="BP999943" s="90"/>
    </row>
    <row r="999944" spans="68:68" customFormat="1">
      <c r="BP999944" s="90"/>
    </row>
    <row r="999945" spans="68:68" customFormat="1">
      <c r="BP999945" s="90"/>
    </row>
    <row r="999946" spans="68:68" customFormat="1">
      <c r="BP999946" s="90"/>
    </row>
    <row r="999947" spans="68:68" customFormat="1">
      <c r="BP999947" s="90"/>
    </row>
    <row r="999948" spans="68:68" customFormat="1">
      <c r="BP999948" s="90"/>
    </row>
    <row r="999949" spans="68:68" customFormat="1">
      <c r="BP999949" s="90"/>
    </row>
    <row r="999950" spans="68:68" customFormat="1">
      <c r="BP999950" s="90"/>
    </row>
    <row r="999951" spans="68:68" customFormat="1">
      <c r="BP999951" s="90"/>
    </row>
    <row r="999952" spans="68:68" customFormat="1">
      <c r="BP999952" s="90"/>
    </row>
    <row r="999953" spans="68:68" customFormat="1">
      <c r="BP999953" s="90"/>
    </row>
    <row r="999954" spans="68:68" customFormat="1">
      <c r="BP999954" s="90"/>
    </row>
    <row r="999955" spans="68:68" customFormat="1">
      <c r="BP999955" s="90"/>
    </row>
    <row r="999956" spans="68:68" customFormat="1">
      <c r="BP999956" s="90"/>
    </row>
    <row r="999957" spans="68:68" customFormat="1">
      <c r="BP999957" s="90"/>
    </row>
    <row r="999958" spans="68:68" customFormat="1">
      <c r="BP999958" s="90"/>
    </row>
    <row r="999959" spans="68:68" customFormat="1">
      <c r="BP999959" s="90"/>
    </row>
    <row r="999960" spans="68:68" customFormat="1">
      <c r="BP999960" s="90"/>
    </row>
    <row r="999961" spans="68:68" customFormat="1">
      <c r="BP999961" s="90"/>
    </row>
    <row r="999962" spans="68:68" customFormat="1">
      <c r="BP999962" s="90"/>
    </row>
    <row r="999963" spans="68:68" customFormat="1">
      <c r="BP999963" s="90"/>
    </row>
    <row r="999964" spans="68:68" customFormat="1">
      <c r="BP999964" s="90"/>
    </row>
    <row r="999965" spans="68:68" customFormat="1">
      <c r="BP999965" s="90"/>
    </row>
    <row r="999966" spans="68:68" customFormat="1">
      <c r="BP999966" s="90"/>
    </row>
    <row r="999967" spans="68:68" customFormat="1">
      <c r="BP999967" s="90"/>
    </row>
    <row r="999968" spans="68:68" customFormat="1">
      <c r="BP999968" s="90"/>
    </row>
    <row r="999969" spans="68:68" customFormat="1">
      <c r="BP999969" s="90"/>
    </row>
    <row r="999970" spans="68:68" customFormat="1">
      <c r="BP999970" s="90"/>
    </row>
    <row r="999971" spans="68:68" customFormat="1">
      <c r="BP999971" s="90"/>
    </row>
    <row r="999972" spans="68:68" customFormat="1">
      <c r="BP999972" s="90"/>
    </row>
    <row r="999973" spans="68:68" customFormat="1">
      <c r="BP999973" s="90"/>
    </row>
    <row r="999974" spans="68:68" customFormat="1">
      <c r="BP999974" s="90"/>
    </row>
    <row r="999975" spans="68:68" customFormat="1">
      <c r="BP999975" s="90"/>
    </row>
    <row r="999976" spans="68:68" customFormat="1">
      <c r="BP999976" s="90"/>
    </row>
    <row r="999977" spans="68:68" customFormat="1">
      <c r="BP999977" s="90"/>
    </row>
    <row r="999978" spans="68:68" customFormat="1">
      <c r="BP999978" s="90"/>
    </row>
    <row r="999979" spans="68:68" customFormat="1">
      <c r="BP999979" s="90"/>
    </row>
    <row r="999980" spans="68:68" customFormat="1">
      <c r="BP999980" s="90"/>
    </row>
    <row r="999981" spans="68:68" customFormat="1">
      <c r="BP999981" s="90"/>
    </row>
    <row r="999982" spans="68:68" customFormat="1">
      <c r="BP999982" s="90"/>
    </row>
    <row r="999983" spans="68:68" customFormat="1">
      <c r="BP999983" s="90"/>
    </row>
    <row r="999984" spans="68:68" customFormat="1">
      <c r="BP999984" s="90"/>
    </row>
    <row r="999985" spans="68:68" customFormat="1">
      <c r="BP999985" s="90"/>
    </row>
    <row r="999986" spans="68:68" customFormat="1">
      <c r="BP999986" s="90"/>
    </row>
    <row r="999987" spans="68:68" customFormat="1">
      <c r="BP999987" s="90"/>
    </row>
    <row r="999988" spans="68:68" customFormat="1">
      <c r="BP999988" s="90"/>
    </row>
    <row r="999989" spans="68:68" customFormat="1">
      <c r="BP999989" s="90"/>
    </row>
    <row r="999990" spans="68:68" customFormat="1">
      <c r="BP999990" s="90"/>
    </row>
    <row r="999991" spans="68:68" customFormat="1">
      <c r="BP999991" s="90"/>
    </row>
    <row r="999992" spans="68:68" customFormat="1">
      <c r="BP999992" s="90"/>
    </row>
    <row r="999993" spans="68:68" customFormat="1">
      <c r="BP999993" s="90"/>
    </row>
    <row r="999994" spans="68:68" customFormat="1">
      <c r="BP999994" s="90"/>
    </row>
    <row r="999995" spans="68:68" customFormat="1">
      <c r="BP999995" s="90"/>
    </row>
    <row r="999996" spans="68:68" customFormat="1">
      <c r="BP999996" s="90"/>
    </row>
    <row r="999997" spans="68:68" customFormat="1">
      <c r="BP999997" s="90"/>
    </row>
    <row r="999998" spans="68:68" customFormat="1">
      <c r="BP999998" s="90"/>
    </row>
    <row r="999999" spans="68:68" customFormat="1">
      <c r="BP999999" s="90"/>
    </row>
    <row r="1000000" spans="68:68" customFormat="1">
      <c r="BP1000000" s="90"/>
    </row>
    <row r="1000001" spans="68:68" customFormat="1">
      <c r="BP1000001" s="90"/>
    </row>
    <row r="1000002" spans="68:68" customFormat="1">
      <c r="BP1000002" s="90"/>
    </row>
    <row r="1000003" spans="68:68" customFormat="1">
      <c r="BP1000003" s="90"/>
    </row>
    <row r="1000004" spans="68:68" customFormat="1">
      <c r="BP1000004" s="90"/>
    </row>
    <row r="1000005" spans="68:68" customFormat="1">
      <c r="BP1000005" s="90"/>
    </row>
    <row r="1000006" spans="68:68" customFormat="1">
      <c r="BP1000006" s="90"/>
    </row>
    <row r="1000007" spans="68:68" customFormat="1">
      <c r="BP1000007" s="90"/>
    </row>
    <row r="1000008" spans="68:68" customFormat="1">
      <c r="BP1000008" s="90"/>
    </row>
    <row r="1000009" spans="68:68" customFormat="1">
      <c r="BP1000009" s="90"/>
    </row>
    <row r="1000010" spans="68:68" customFormat="1">
      <c r="BP1000010" s="90"/>
    </row>
    <row r="1000011" spans="68:68" customFormat="1">
      <c r="BP1000011" s="90"/>
    </row>
    <row r="1000012" spans="68:68" customFormat="1">
      <c r="BP1000012" s="90"/>
    </row>
    <row r="1000013" spans="68:68" customFormat="1">
      <c r="BP1000013" s="90"/>
    </row>
    <row r="1000014" spans="68:68" customFormat="1">
      <c r="BP1000014" s="90"/>
    </row>
    <row r="1000015" spans="68:68" customFormat="1">
      <c r="BP1000015" s="90"/>
    </row>
    <row r="1000016" spans="68:68" customFormat="1">
      <c r="BP1000016" s="90"/>
    </row>
    <row r="1000017" spans="68:68" customFormat="1">
      <c r="BP1000017" s="90"/>
    </row>
    <row r="1000018" spans="68:68" customFormat="1">
      <c r="BP1000018" s="90"/>
    </row>
    <row r="1000019" spans="68:68" customFormat="1">
      <c r="BP1000019" s="90"/>
    </row>
    <row r="1000020" spans="68:68" customFormat="1">
      <c r="BP1000020" s="90"/>
    </row>
    <row r="1000021" spans="68:68" customFormat="1">
      <c r="BP1000021" s="90"/>
    </row>
    <row r="1000022" spans="68:68" customFormat="1">
      <c r="BP1000022" s="90"/>
    </row>
    <row r="1000023" spans="68:68" customFormat="1">
      <c r="BP1000023" s="90"/>
    </row>
    <row r="1000024" spans="68:68" customFormat="1">
      <c r="BP1000024" s="90"/>
    </row>
    <row r="1000025" spans="68:68" customFormat="1">
      <c r="BP1000025" s="90"/>
    </row>
    <row r="1000026" spans="68:68" customFormat="1">
      <c r="BP1000026" s="90"/>
    </row>
    <row r="1000027" spans="68:68" customFormat="1">
      <c r="BP1000027" s="90"/>
    </row>
    <row r="1000028" spans="68:68" customFormat="1">
      <c r="BP1000028" s="90"/>
    </row>
    <row r="1000029" spans="68:68" customFormat="1">
      <c r="BP1000029" s="90"/>
    </row>
    <row r="1000030" spans="68:68" customFormat="1">
      <c r="BP1000030" s="90"/>
    </row>
    <row r="1000031" spans="68:68" customFormat="1">
      <c r="BP1000031" s="90"/>
    </row>
    <row r="1000032" spans="68:68" customFormat="1">
      <c r="BP1000032" s="90"/>
    </row>
    <row r="1000033" spans="68:68" customFormat="1">
      <c r="BP1000033" s="90"/>
    </row>
    <row r="1000034" spans="68:68" customFormat="1">
      <c r="BP1000034" s="90"/>
    </row>
    <row r="1000035" spans="68:68" customFormat="1">
      <c r="BP1000035" s="90"/>
    </row>
    <row r="1000036" spans="68:68" customFormat="1">
      <c r="BP1000036" s="90"/>
    </row>
    <row r="1000037" spans="68:68" customFormat="1">
      <c r="BP1000037" s="90"/>
    </row>
    <row r="1000038" spans="68:68" customFormat="1">
      <c r="BP1000038" s="90"/>
    </row>
    <row r="1000039" spans="68:68" customFormat="1">
      <c r="BP1000039" s="90"/>
    </row>
    <row r="1000040" spans="68:68" customFormat="1">
      <c r="BP1000040" s="90"/>
    </row>
    <row r="1000041" spans="68:68" customFormat="1">
      <c r="BP1000041" s="90"/>
    </row>
    <row r="1000042" spans="68:68" customFormat="1">
      <c r="BP1000042" s="90"/>
    </row>
    <row r="1000043" spans="68:68" customFormat="1">
      <c r="BP1000043" s="90"/>
    </row>
    <row r="1000044" spans="68:68" customFormat="1">
      <c r="BP1000044" s="90"/>
    </row>
    <row r="1000045" spans="68:68" customFormat="1">
      <c r="BP1000045" s="90"/>
    </row>
    <row r="1000046" spans="68:68" customFormat="1">
      <c r="BP1000046" s="90"/>
    </row>
    <row r="1000047" spans="68:68" customFormat="1">
      <c r="BP1000047" s="90"/>
    </row>
    <row r="1000048" spans="68:68" customFormat="1">
      <c r="BP1000048" s="90"/>
    </row>
    <row r="1000049" spans="68:68" customFormat="1">
      <c r="BP1000049" s="90"/>
    </row>
    <row r="1000050" spans="68:68" customFormat="1">
      <c r="BP1000050" s="90"/>
    </row>
    <row r="1000051" spans="68:68" customFormat="1">
      <c r="BP1000051" s="90"/>
    </row>
    <row r="1000052" spans="68:68" customFormat="1">
      <c r="BP1000052" s="90"/>
    </row>
    <row r="1000053" spans="68:68" customFormat="1">
      <c r="BP1000053" s="90"/>
    </row>
    <row r="1000054" spans="68:68" customFormat="1">
      <c r="BP1000054" s="90"/>
    </row>
    <row r="1000055" spans="68:68" customFormat="1">
      <c r="BP1000055" s="90"/>
    </row>
    <row r="1000056" spans="68:68" customFormat="1">
      <c r="BP1000056" s="90"/>
    </row>
    <row r="1000057" spans="68:68" customFormat="1">
      <c r="BP1000057" s="90"/>
    </row>
    <row r="1000058" spans="68:68" customFormat="1">
      <c r="BP1000058" s="90"/>
    </row>
    <row r="1000059" spans="68:68" customFormat="1">
      <c r="BP1000059" s="90"/>
    </row>
    <row r="1000060" spans="68:68" customFormat="1">
      <c r="BP1000060" s="90"/>
    </row>
    <row r="1000061" spans="68:68" customFormat="1">
      <c r="BP1000061" s="90"/>
    </row>
    <row r="1000062" spans="68:68" customFormat="1">
      <c r="BP1000062" s="90"/>
    </row>
    <row r="1000063" spans="68:68" customFormat="1">
      <c r="BP1000063" s="90"/>
    </row>
    <row r="1000064" spans="68:68" customFormat="1">
      <c r="BP1000064" s="90"/>
    </row>
    <row r="1000065" spans="68:68" customFormat="1">
      <c r="BP1000065" s="90"/>
    </row>
    <row r="1000066" spans="68:68" customFormat="1">
      <c r="BP1000066" s="90"/>
    </row>
    <row r="1000067" spans="68:68" customFormat="1">
      <c r="BP1000067" s="90"/>
    </row>
    <row r="1000068" spans="68:68" customFormat="1">
      <c r="BP1000068" s="90"/>
    </row>
    <row r="1000069" spans="68:68" customFormat="1">
      <c r="BP1000069" s="90"/>
    </row>
    <row r="1000070" spans="68:68" customFormat="1">
      <c r="BP1000070" s="90"/>
    </row>
    <row r="1000071" spans="68:68" customFormat="1">
      <c r="BP1000071" s="90"/>
    </row>
    <row r="1000072" spans="68:68" customFormat="1">
      <c r="BP1000072" s="90"/>
    </row>
    <row r="1000073" spans="68:68" customFormat="1">
      <c r="BP1000073" s="90"/>
    </row>
    <row r="1000074" spans="68:68" customFormat="1">
      <c r="BP1000074" s="90"/>
    </row>
    <row r="1000075" spans="68:68" customFormat="1">
      <c r="BP1000075" s="90"/>
    </row>
    <row r="1000076" spans="68:68" customFormat="1">
      <c r="BP1000076" s="90"/>
    </row>
    <row r="1000077" spans="68:68" customFormat="1">
      <c r="BP1000077" s="90"/>
    </row>
    <row r="1000078" spans="68:68" customFormat="1">
      <c r="BP1000078" s="90"/>
    </row>
    <row r="1000079" spans="68:68" customFormat="1">
      <c r="BP1000079" s="90"/>
    </row>
    <row r="1000080" spans="68:68" customFormat="1">
      <c r="BP1000080" s="90"/>
    </row>
    <row r="1000081" spans="68:68" customFormat="1">
      <c r="BP1000081" s="90"/>
    </row>
    <row r="1000082" spans="68:68" customFormat="1">
      <c r="BP1000082" s="90"/>
    </row>
    <row r="1000083" spans="68:68" customFormat="1">
      <c r="BP1000083" s="90"/>
    </row>
    <row r="1000084" spans="68:68" customFormat="1">
      <c r="BP1000084" s="90"/>
    </row>
    <row r="1000085" spans="68:68" customFormat="1">
      <c r="BP1000085" s="90"/>
    </row>
    <row r="1000086" spans="68:68" customFormat="1">
      <c r="BP1000086" s="90"/>
    </row>
    <row r="1000087" spans="68:68" customFormat="1">
      <c r="BP1000087" s="90"/>
    </row>
    <row r="1000088" spans="68:68" customFormat="1">
      <c r="BP1000088" s="90"/>
    </row>
    <row r="1000089" spans="68:68" customFormat="1">
      <c r="BP1000089" s="90"/>
    </row>
    <row r="1000090" spans="68:68" customFormat="1">
      <c r="BP1000090" s="90"/>
    </row>
    <row r="1000091" spans="68:68" customFormat="1">
      <c r="BP1000091" s="90"/>
    </row>
    <row r="1000092" spans="68:68" customFormat="1">
      <c r="BP1000092" s="90"/>
    </row>
    <row r="1000093" spans="68:68" customFormat="1">
      <c r="BP1000093" s="90"/>
    </row>
    <row r="1000094" spans="68:68" customFormat="1">
      <c r="BP1000094" s="90"/>
    </row>
    <row r="1000095" spans="68:68" customFormat="1">
      <c r="BP1000095" s="90"/>
    </row>
    <row r="1000096" spans="68:68" customFormat="1">
      <c r="BP1000096" s="90"/>
    </row>
    <row r="1000097" spans="68:68" customFormat="1">
      <c r="BP1000097" s="90"/>
    </row>
    <row r="1000098" spans="68:68" customFormat="1">
      <c r="BP1000098" s="90"/>
    </row>
    <row r="1000099" spans="68:68" customFormat="1">
      <c r="BP1000099" s="90"/>
    </row>
    <row r="1000100" spans="68:68" customFormat="1">
      <c r="BP1000100" s="90"/>
    </row>
    <row r="1000101" spans="68:68" customFormat="1">
      <c r="BP1000101" s="90"/>
    </row>
    <row r="1000102" spans="68:68" customFormat="1">
      <c r="BP1000102" s="90"/>
    </row>
    <row r="1000103" spans="68:68" customFormat="1">
      <c r="BP1000103" s="90"/>
    </row>
    <row r="1000104" spans="68:68" customFormat="1">
      <c r="BP1000104" s="90"/>
    </row>
    <row r="1000105" spans="68:68" customFormat="1">
      <c r="BP1000105" s="90"/>
    </row>
    <row r="1000106" spans="68:68" customFormat="1">
      <c r="BP1000106" s="90"/>
    </row>
    <row r="1000107" spans="68:68" customFormat="1">
      <c r="BP1000107" s="90"/>
    </row>
    <row r="1000108" spans="68:68" customFormat="1">
      <c r="BP1000108" s="90"/>
    </row>
    <row r="1000109" spans="68:68" customFormat="1">
      <c r="BP1000109" s="90"/>
    </row>
    <row r="1000110" spans="68:68" customFormat="1">
      <c r="BP1000110" s="90"/>
    </row>
    <row r="1000111" spans="68:68" customFormat="1">
      <c r="BP1000111" s="90"/>
    </row>
    <row r="1000112" spans="68:68" customFormat="1">
      <c r="BP1000112" s="90"/>
    </row>
    <row r="1000113" spans="68:68" customFormat="1">
      <c r="BP1000113" s="90"/>
    </row>
    <row r="1000114" spans="68:68" customFormat="1">
      <c r="BP1000114" s="90"/>
    </row>
    <row r="1000115" spans="68:68" customFormat="1">
      <c r="BP1000115" s="90"/>
    </row>
    <row r="1000116" spans="68:68" customFormat="1">
      <c r="BP1000116" s="90"/>
    </row>
    <row r="1000117" spans="68:68" customFormat="1">
      <c r="BP1000117" s="90"/>
    </row>
    <row r="1000118" spans="68:68" customFormat="1">
      <c r="BP1000118" s="90"/>
    </row>
    <row r="1000119" spans="68:68" customFormat="1">
      <c r="BP1000119" s="90"/>
    </row>
    <row r="1000120" spans="68:68" customFormat="1">
      <c r="BP1000120" s="90"/>
    </row>
    <row r="1000121" spans="68:68" customFormat="1">
      <c r="BP1000121" s="90"/>
    </row>
    <row r="1000122" spans="68:68" customFormat="1">
      <c r="BP1000122" s="90"/>
    </row>
    <row r="1000123" spans="68:68" customFormat="1">
      <c r="BP1000123" s="90"/>
    </row>
    <row r="1000124" spans="68:68" customFormat="1">
      <c r="BP1000124" s="90"/>
    </row>
    <row r="1000125" spans="68:68" customFormat="1">
      <c r="BP1000125" s="90"/>
    </row>
    <row r="1000126" spans="68:68" customFormat="1">
      <c r="BP1000126" s="90"/>
    </row>
    <row r="1000127" spans="68:68" customFormat="1">
      <c r="BP1000127" s="90"/>
    </row>
    <row r="1000128" spans="68:68" customFormat="1">
      <c r="BP1000128" s="90"/>
    </row>
    <row r="1000129" spans="68:68" customFormat="1">
      <c r="BP1000129" s="90"/>
    </row>
    <row r="1000130" spans="68:68" customFormat="1">
      <c r="BP1000130" s="90"/>
    </row>
    <row r="1000131" spans="68:68" customFormat="1">
      <c r="BP1000131" s="90"/>
    </row>
    <row r="1000132" spans="68:68" customFormat="1">
      <c r="BP1000132" s="90"/>
    </row>
    <row r="1000133" spans="68:68" customFormat="1">
      <c r="BP1000133" s="90"/>
    </row>
    <row r="1000134" spans="68:68" customFormat="1">
      <c r="BP1000134" s="90"/>
    </row>
    <row r="1000135" spans="68:68" customFormat="1">
      <c r="BP1000135" s="90"/>
    </row>
    <row r="1000136" spans="68:68" customFormat="1">
      <c r="BP1000136" s="90"/>
    </row>
    <row r="1000137" spans="68:68" customFormat="1">
      <c r="BP1000137" s="90"/>
    </row>
    <row r="1000138" spans="68:68" customFormat="1">
      <c r="BP1000138" s="90"/>
    </row>
    <row r="1000139" spans="68:68" customFormat="1">
      <c r="BP1000139" s="90"/>
    </row>
    <row r="1000140" spans="68:68" customFormat="1">
      <c r="BP1000140" s="90"/>
    </row>
    <row r="1000141" spans="68:68" customFormat="1">
      <c r="BP1000141" s="90"/>
    </row>
    <row r="1000142" spans="68:68" customFormat="1">
      <c r="BP1000142" s="90"/>
    </row>
    <row r="1000143" spans="68:68" customFormat="1">
      <c r="BP1000143" s="90"/>
    </row>
    <row r="1000144" spans="68:68" customFormat="1">
      <c r="BP1000144" s="90"/>
    </row>
    <row r="1000145" spans="68:68" customFormat="1">
      <c r="BP1000145" s="90"/>
    </row>
    <row r="1000146" spans="68:68" customFormat="1">
      <c r="BP1000146" s="90"/>
    </row>
    <row r="1000147" spans="68:68" customFormat="1">
      <c r="BP1000147" s="90"/>
    </row>
    <row r="1000148" spans="68:68" customFormat="1">
      <c r="BP1000148" s="90"/>
    </row>
    <row r="1000149" spans="68:68" customFormat="1">
      <c r="BP1000149" s="90"/>
    </row>
    <row r="1000150" spans="68:68" customFormat="1">
      <c r="BP1000150" s="90"/>
    </row>
    <row r="1000151" spans="68:68" customFormat="1">
      <c r="BP1000151" s="90"/>
    </row>
    <row r="1000152" spans="68:68" customFormat="1">
      <c r="BP1000152" s="90"/>
    </row>
    <row r="1000153" spans="68:68" customFormat="1">
      <c r="BP1000153" s="90"/>
    </row>
    <row r="1000154" spans="68:68" customFormat="1">
      <c r="BP1000154" s="90"/>
    </row>
    <row r="1000155" spans="68:68" customFormat="1">
      <c r="BP1000155" s="90"/>
    </row>
    <row r="1000156" spans="68:68" customFormat="1">
      <c r="BP1000156" s="90"/>
    </row>
    <row r="1000157" spans="68:68" customFormat="1">
      <c r="BP1000157" s="90"/>
    </row>
    <row r="1000158" spans="68:68" customFormat="1">
      <c r="BP1000158" s="90"/>
    </row>
    <row r="1000159" spans="68:68" customFormat="1">
      <c r="BP1000159" s="90"/>
    </row>
    <row r="1000160" spans="68:68" customFormat="1">
      <c r="BP1000160" s="90"/>
    </row>
    <row r="1000161" spans="68:68" customFormat="1">
      <c r="BP1000161" s="90"/>
    </row>
    <row r="1000162" spans="68:68" customFormat="1">
      <c r="BP1000162" s="90"/>
    </row>
    <row r="1000163" spans="68:68" customFormat="1">
      <c r="BP1000163" s="90"/>
    </row>
    <row r="1000164" spans="68:68" customFormat="1">
      <c r="BP1000164" s="90"/>
    </row>
    <row r="1000165" spans="68:68" customFormat="1">
      <c r="BP1000165" s="90"/>
    </row>
    <row r="1000166" spans="68:68" customFormat="1">
      <c r="BP1000166" s="90"/>
    </row>
    <row r="1000167" spans="68:68" customFormat="1">
      <c r="BP1000167" s="90"/>
    </row>
    <row r="1000168" spans="68:68" customFormat="1">
      <c r="BP1000168" s="90"/>
    </row>
    <row r="1000169" spans="68:68" customFormat="1">
      <c r="BP1000169" s="90"/>
    </row>
    <row r="1000170" spans="68:68" customFormat="1">
      <c r="BP1000170" s="90"/>
    </row>
    <row r="1000171" spans="68:68" customFormat="1">
      <c r="BP1000171" s="90"/>
    </row>
    <row r="1000172" spans="68:68" customFormat="1">
      <c r="BP1000172" s="90"/>
    </row>
    <row r="1000173" spans="68:68" customFormat="1">
      <c r="BP1000173" s="90"/>
    </row>
    <row r="1000174" spans="68:68" customFormat="1">
      <c r="BP1000174" s="90"/>
    </row>
    <row r="1000175" spans="68:68" customFormat="1">
      <c r="BP1000175" s="90"/>
    </row>
    <row r="1000176" spans="68:68" customFormat="1">
      <c r="BP1000176" s="90"/>
    </row>
    <row r="1000177" spans="68:68" customFormat="1">
      <c r="BP1000177" s="90"/>
    </row>
    <row r="1000178" spans="68:68" customFormat="1">
      <c r="BP1000178" s="90"/>
    </row>
    <row r="1000179" spans="68:68" customFormat="1">
      <c r="BP1000179" s="90"/>
    </row>
    <row r="1000180" spans="68:68" customFormat="1">
      <c r="BP1000180" s="90"/>
    </row>
    <row r="1000181" spans="68:68" customFormat="1">
      <c r="BP1000181" s="90"/>
    </row>
    <row r="1000182" spans="68:68" customFormat="1">
      <c r="BP1000182" s="90"/>
    </row>
    <row r="1000183" spans="68:68" customFormat="1">
      <c r="BP1000183" s="90"/>
    </row>
    <row r="1000184" spans="68:68" customFormat="1">
      <c r="BP1000184" s="90"/>
    </row>
    <row r="1000185" spans="68:68" customFormat="1">
      <c r="BP1000185" s="90"/>
    </row>
    <row r="1000186" spans="68:68" customFormat="1">
      <c r="BP1000186" s="90"/>
    </row>
    <row r="1000187" spans="68:68" customFormat="1">
      <c r="BP1000187" s="90"/>
    </row>
    <row r="1000188" spans="68:68" customFormat="1">
      <c r="BP1000188" s="90"/>
    </row>
    <row r="1000189" spans="68:68" customFormat="1">
      <c r="BP1000189" s="90"/>
    </row>
    <row r="1000190" spans="68:68" customFormat="1">
      <c r="BP1000190" s="90"/>
    </row>
    <row r="1000191" spans="68:68" customFormat="1">
      <c r="BP1000191" s="90"/>
    </row>
    <row r="1000192" spans="68:68" customFormat="1">
      <c r="BP1000192" s="90"/>
    </row>
    <row r="1000193" spans="68:68" customFormat="1">
      <c r="BP1000193" s="90"/>
    </row>
    <row r="1000194" spans="68:68" customFormat="1">
      <c r="BP1000194" s="90"/>
    </row>
    <row r="1000195" spans="68:68" customFormat="1">
      <c r="BP1000195" s="90"/>
    </row>
    <row r="1000196" spans="68:68" customFormat="1">
      <c r="BP1000196" s="90"/>
    </row>
    <row r="1000197" spans="68:68" customFormat="1">
      <c r="BP1000197" s="90"/>
    </row>
    <row r="1000198" spans="68:68" customFormat="1">
      <c r="BP1000198" s="90"/>
    </row>
    <row r="1000199" spans="68:68" customFormat="1">
      <c r="BP1000199" s="90"/>
    </row>
    <row r="1000200" spans="68:68" customFormat="1">
      <c r="BP1000200" s="90"/>
    </row>
    <row r="1000201" spans="68:68" customFormat="1">
      <c r="BP1000201" s="90"/>
    </row>
    <row r="1000202" spans="68:68" customFormat="1">
      <c r="BP1000202" s="90"/>
    </row>
    <row r="1000203" spans="68:68" customFormat="1">
      <c r="BP1000203" s="90"/>
    </row>
    <row r="1000204" spans="68:68" customFormat="1">
      <c r="BP1000204" s="90"/>
    </row>
    <row r="1000205" spans="68:68" customFormat="1">
      <c r="BP1000205" s="90"/>
    </row>
    <row r="1000206" spans="68:68" customFormat="1">
      <c r="BP1000206" s="90"/>
    </row>
    <row r="1000207" spans="68:68" customFormat="1">
      <c r="BP1000207" s="90"/>
    </row>
    <row r="1000208" spans="68:68" customFormat="1">
      <c r="BP1000208" s="90"/>
    </row>
    <row r="1000209" spans="68:68" customFormat="1">
      <c r="BP1000209" s="90"/>
    </row>
    <row r="1000210" spans="68:68" customFormat="1">
      <c r="BP1000210" s="90"/>
    </row>
    <row r="1000211" spans="68:68" customFormat="1">
      <c r="BP1000211" s="90"/>
    </row>
    <row r="1000212" spans="68:68" customFormat="1">
      <c r="BP1000212" s="90"/>
    </row>
    <row r="1000213" spans="68:68" customFormat="1">
      <c r="BP1000213" s="90"/>
    </row>
    <row r="1000214" spans="68:68" customFormat="1">
      <c r="BP1000214" s="90"/>
    </row>
    <row r="1000215" spans="68:68" customFormat="1">
      <c r="BP1000215" s="90"/>
    </row>
    <row r="1000216" spans="68:68" customFormat="1">
      <c r="BP1000216" s="90"/>
    </row>
    <row r="1000217" spans="68:68" customFormat="1">
      <c r="BP1000217" s="90"/>
    </row>
    <row r="1000218" spans="68:68" customFormat="1">
      <c r="BP1000218" s="90"/>
    </row>
    <row r="1000219" spans="68:68" customFormat="1">
      <c r="BP1000219" s="90"/>
    </row>
    <row r="1000220" spans="68:68" customFormat="1">
      <c r="BP1000220" s="90"/>
    </row>
    <row r="1000221" spans="68:68" customFormat="1">
      <c r="BP1000221" s="90"/>
    </row>
    <row r="1000222" spans="68:68" customFormat="1">
      <c r="BP1000222" s="90"/>
    </row>
    <row r="1000223" spans="68:68" customFormat="1">
      <c r="BP1000223" s="90"/>
    </row>
    <row r="1000224" spans="68:68" customFormat="1">
      <c r="BP1000224" s="90"/>
    </row>
    <row r="1000225" spans="68:68" customFormat="1">
      <c r="BP1000225" s="90"/>
    </row>
    <row r="1000226" spans="68:68" customFormat="1">
      <c r="BP1000226" s="90"/>
    </row>
    <row r="1000227" spans="68:68" customFormat="1">
      <c r="BP1000227" s="90"/>
    </row>
    <row r="1000228" spans="68:68" customFormat="1">
      <c r="BP1000228" s="90"/>
    </row>
    <row r="1000229" spans="68:68" customFormat="1">
      <c r="BP1000229" s="90"/>
    </row>
    <row r="1000230" spans="68:68" customFormat="1">
      <c r="BP1000230" s="90"/>
    </row>
    <row r="1000231" spans="68:68" customFormat="1">
      <c r="BP1000231" s="90"/>
    </row>
    <row r="1000232" spans="68:68" customFormat="1">
      <c r="BP1000232" s="90"/>
    </row>
    <row r="1000233" spans="68:68" customFormat="1">
      <c r="BP1000233" s="90"/>
    </row>
    <row r="1000234" spans="68:68" customFormat="1">
      <c r="BP1000234" s="90"/>
    </row>
    <row r="1000235" spans="68:68" customFormat="1">
      <c r="BP1000235" s="90"/>
    </row>
    <row r="1000236" spans="68:68" customFormat="1">
      <c r="BP1000236" s="90"/>
    </row>
    <row r="1000237" spans="68:68" customFormat="1">
      <c r="BP1000237" s="90"/>
    </row>
    <row r="1000238" spans="68:68" customFormat="1">
      <c r="BP1000238" s="90"/>
    </row>
    <row r="1000239" spans="68:68" customFormat="1">
      <c r="BP1000239" s="90"/>
    </row>
    <row r="1000240" spans="68:68" customFormat="1">
      <c r="BP1000240" s="90"/>
    </row>
    <row r="1000241" spans="68:68" customFormat="1">
      <c r="BP1000241" s="90"/>
    </row>
    <row r="1000242" spans="68:68" customFormat="1">
      <c r="BP1000242" s="90"/>
    </row>
    <row r="1000243" spans="68:68" customFormat="1">
      <c r="BP1000243" s="90"/>
    </row>
    <row r="1000244" spans="68:68" customFormat="1">
      <c r="BP1000244" s="90"/>
    </row>
    <row r="1000245" spans="68:68" customFormat="1">
      <c r="BP1000245" s="90"/>
    </row>
    <row r="1000246" spans="68:68" customFormat="1">
      <c r="BP1000246" s="90"/>
    </row>
    <row r="1000247" spans="68:68" customFormat="1">
      <c r="BP1000247" s="90"/>
    </row>
    <row r="1000248" spans="68:68" customFormat="1">
      <c r="BP1000248" s="90"/>
    </row>
    <row r="1000249" spans="68:68" customFormat="1">
      <c r="BP1000249" s="90"/>
    </row>
    <row r="1000250" spans="68:68" customFormat="1">
      <c r="BP1000250" s="90"/>
    </row>
    <row r="1000251" spans="68:68" customFormat="1">
      <c r="BP1000251" s="90"/>
    </row>
    <row r="1000252" spans="68:68" customFormat="1">
      <c r="BP1000252" s="90"/>
    </row>
    <row r="1000253" spans="68:68" customFormat="1">
      <c r="BP1000253" s="90"/>
    </row>
    <row r="1000254" spans="68:68" customFormat="1">
      <c r="BP1000254" s="90"/>
    </row>
    <row r="1000255" spans="68:68" customFormat="1">
      <c r="BP1000255" s="90"/>
    </row>
    <row r="1000256" spans="68:68" customFormat="1">
      <c r="BP1000256" s="90"/>
    </row>
    <row r="1000257" spans="68:68" customFormat="1">
      <c r="BP1000257" s="90"/>
    </row>
    <row r="1000258" spans="68:68" customFormat="1">
      <c r="BP1000258" s="90"/>
    </row>
    <row r="1000259" spans="68:68" customFormat="1">
      <c r="BP1000259" s="90"/>
    </row>
    <row r="1000260" spans="68:68" customFormat="1">
      <c r="BP1000260" s="90"/>
    </row>
    <row r="1000261" spans="68:68" customFormat="1">
      <c r="BP1000261" s="90"/>
    </row>
    <row r="1000262" spans="68:68" customFormat="1">
      <c r="BP1000262" s="90"/>
    </row>
    <row r="1000263" spans="68:68" customFormat="1">
      <c r="BP1000263" s="90"/>
    </row>
    <row r="1000264" spans="68:68" customFormat="1">
      <c r="BP1000264" s="90"/>
    </row>
    <row r="1000265" spans="68:68" customFormat="1">
      <c r="BP1000265" s="90"/>
    </row>
    <row r="1000266" spans="68:68" customFormat="1">
      <c r="BP1000266" s="90"/>
    </row>
    <row r="1000267" spans="68:68" customFormat="1">
      <c r="BP1000267" s="90"/>
    </row>
    <row r="1000268" spans="68:68" customFormat="1">
      <c r="BP1000268" s="90"/>
    </row>
    <row r="1000269" spans="68:68" customFormat="1">
      <c r="BP1000269" s="90"/>
    </row>
    <row r="1000270" spans="68:68" customFormat="1">
      <c r="BP1000270" s="90"/>
    </row>
    <row r="1000271" spans="68:68" customFormat="1">
      <c r="BP1000271" s="90"/>
    </row>
    <row r="1000272" spans="68:68" customFormat="1">
      <c r="BP1000272" s="90"/>
    </row>
    <row r="1000273" spans="68:68" customFormat="1">
      <c r="BP1000273" s="90"/>
    </row>
    <row r="1000274" spans="68:68" customFormat="1">
      <c r="BP1000274" s="90"/>
    </row>
    <row r="1000275" spans="68:68" customFormat="1">
      <c r="BP1000275" s="90"/>
    </row>
    <row r="1000276" spans="68:68" customFormat="1">
      <c r="BP1000276" s="90"/>
    </row>
    <row r="1000277" spans="68:68" customFormat="1">
      <c r="BP1000277" s="90"/>
    </row>
    <row r="1000278" spans="68:68" customFormat="1">
      <c r="BP1000278" s="90"/>
    </row>
    <row r="1000279" spans="68:68" customFormat="1">
      <c r="BP1000279" s="90"/>
    </row>
    <row r="1000280" spans="68:68" customFormat="1">
      <c r="BP1000280" s="90"/>
    </row>
    <row r="1000281" spans="68:68" customFormat="1">
      <c r="BP1000281" s="90"/>
    </row>
    <row r="1000282" spans="68:68" customFormat="1">
      <c r="BP1000282" s="90"/>
    </row>
    <row r="1000283" spans="68:68" customFormat="1">
      <c r="BP1000283" s="90"/>
    </row>
    <row r="1000284" spans="68:68" customFormat="1">
      <c r="BP1000284" s="90"/>
    </row>
    <row r="1000285" spans="68:68" customFormat="1">
      <c r="BP1000285" s="90"/>
    </row>
    <row r="1000286" spans="68:68" customFormat="1">
      <c r="BP1000286" s="90"/>
    </row>
    <row r="1000287" spans="68:68" customFormat="1">
      <c r="BP1000287" s="90"/>
    </row>
    <row r="1000288" spans="68:68" customFormat="1">
      <c r="BP1000288" s="90"/>
    </row>
    <row r="1000289" spans="68:68" customFormat="1">
      <c r="BP1000289" s="90"/>
    </row>
    <row r="1000290" spans="68:68" customFormat="1">
      <c r="BP1000290" s="90"/>
    </row>
    <row r="1000291" spans="68:68" customFormat="1">
      <c r="BP1000291" s="90"/>
    </row>
    <row r="1000292" spans="68:68" customFormat="1">
      <c r="BP1000292" s="90"/>
    </row>
    <row r="1000293" spans="68:68" customFormat="1">
      <c r="BP1000293" s="90"/>
    </row>
    <row r="1000294" spans="68:68" customFormat="1">
      <c r="BP1000294" s="90"/>
    </row>
    <row r="1000295" spans="68:68" customFormat="1">
      <c r="BP1000295" s="90"/>
    </row>
    <row r="1000296" spans="68:68" customFormat="1">
      <c r="BP1000296" s="90"/>
    </row>
    <row r="1000297" spans="68:68" customFormat="1">
      <c r="BP1000297" s="90"/>
    </row>
    <row r="1000298" spans="68:68" customFormat="1">
      <c r="BP1000298" s="90"/>
    </row>
    <row r="1000299" spans="68:68" customFormat="1">
      <c r="BP1000299" s="90"/>
    </row>
    <row r="1000300" spans="68:68" customFormat="1">
      <c r="BP1000300" s="90"/>
    </row>
    <row r="1000301" spans="68:68" customFormat="1">
      <c r="BP1000301" s="90"/>
    </row>
    <row r="1000302" spans="68:68" customFormat="1">
      <c r="BP1000302" s="90"/>
    </row>
    <row r="1000303" spans="68:68" customFormat="1">
      <c r="BP1000303" s="90"/>
    </row>
    <row r="1000304" spans="68:68" customFormat="1">
      <c r="BP1000304" s="90"/>
    </row>
    <row r="1000305" spans="68:68" customFormat="1">
      <c r="BP1000305" s="90"/>
    </row>
    <row r="1000306" spans="68:68" customFormat="1">
      <c r="BP1000306" s="90"/>
    </row>
    <row r="1000307" spans="68:68" customFormat="1">
      <c r="BP1000307" s="90"/>
    </row>
    <row r="1000308" spans="68:68" customFormat="1">
      <c r="BP1000308" s="90"/>
    </row>
    <row r="1000309" spans="68:68" customFormat="1">
      <c r="BP1000309" s="90"/>
    </row>
    <row r="1000310" spans="68:68" customFormat="1">
      <c r="BP1000310" s="90"/>
    </row>
    <row r="1000311" spans="68:68" customFormat="1">
      <c r="BP1000311" s="90"/>
    </row>
    <row r="1000312" spans="68:68" customFormat="1">
      <c r="BP1000312" s="90"/>
    </row>
    <row r="1000313" spans="68:68" customFormat="1">
      <c r="BP1000313" s="90"/>
    </row>
    <row r="1000314" spans="68:68" customFormat="1">
      <c r="BP1000314" s="90"/>
    </row>
    <row r="1000315" spans="68:68" customFormat="1">
      <c r="BP1000315" s="90"/>
    </row>
    <row r="1000316" spans="68:68" customFormat="1">
      <c r="BP1000316" s="90"/>
    </row>
    <row r="1000317" spans="68:68" customFormat="1">
      <c r="BP1000317" s="90"/>
    </row>
    <row r="1000318" spans="68:68" customFormat="1">
      <c r="BP1000318" s="90"/>
    </row>
    <row r="1000319" spans="68:68" customFormat="1">
      <c r="BP1000319" s="90"/>
    </row>
    <row r="1000320" spans="68:68" customFormat="1">
      <c r="BP1000320" s="90"/>
    </row>
    <row r="1000321" spans="68:68" customFormat="1">
      <c r="BP1000321" s="90"/>
    </row>
    <row r="1000322" spans="68:68" customFormat="1">
      <c r="BP1000322" s="90"/>
    </row>
    <row r="1000323" spans="68:68" customFormat="1">
      <c r="BP1000323" s="90"/>
    </row>
    <row r="1000324" spans="68:68" customFormat="1">
      <c r="BP1000324" s="90"/>
    </row>
    <row r="1000325" spans="68:68" customFormat="1">
      <c r="BP1000325" s="90"/>
    </row>
    <row r="1000326" spans="68:68" customFormat="1">
      <c r="BP1000326" s="90"/>
    </row>
    <row r="1000327" spans="68:68" customFormat="1">
      <c r="BP1000327" s="90"/>
    </row>
    <row r="1000328" spans="68:68" customFormat="1">
      <c r="BP1000328" s="90"/>
    </row>
    <row r="1000329" spans="68:68" customFormat="1">
      <c r="BP1000329" s="90"/>
    </row>
    <row r="1000330" spans="68:68" customFormat="1">
      <c r="BP1000330" s="90"/>
    </row>
    <row r="1000331" spans="68:68" customFormat="1">
      <c r="BP1000331" s="90"/>
    </row>
    <row r="1000332" spans="68:68" customFormat="1">
      <c r="BP1000332" s="90"/>
    </row>
    <row r="1000333" spans="68:68" customFormat="1">
      <c r="BP1000333" s="90"/>
    </row>
    <row r="1000334" spans="68:68" customFormat="1">
      <c r="BP1000334" s="90"/>
    </row>
    <row r="1000335" spans="68:68" customFormat="1">
      <c r="BP1000335" s="90"/>
    </row>
    <row r="1000336" spans="68:68" customFormat="1">
      <c r="BP1000336" s="90"/>
    </row>
    <row r="1000337" spans="68:68" customFormat="1">
      <c r="BP1000337" s="90"/>
    </row>
    <row r="1000338" spans="68:68" customFormat="1">
      <c r="BP1000338" s="90"/>
    </row>
    <row r="1000339" spans="68:68" customFormat="1">
      <c r="BP1000339" s="90"/>
    </row>
    <row r="1000340" spans="68:68" customFormat="1">
      <c r="BP1000340" s="90"/>
    </row>
    <row r="1000341" spans="68:68" customFormat="1">
      <c r="BP1000341" s="90"/>
    </row>
    <row r="1000342" spans="68:68" customFormat="1">
      <c r="BP1000342" s="90"/>
    </row>
    <row r="1000343" spans="68:68" customFormat="1">
      <c r="BP1000343" s="90"/>
    </row>
    <row r="1000344" spans="68:68" customFormat="1">
      <c r="BP1000344" s="90"/>
    </row>
    <row r="1000345" spans="68:68" customFormat="1">
      <c r="BP1000345" s="90"/>
    </row>
    <row r="1000346" spans="68:68" customFormat="1">
      <c r="BP1000346" s="90"/>
    </row>
    <row r="1000347" spans="68:68" customFormat="1">
      <c r="BP1000347" s="90"/>
    </row>
    <row r="1000348" spans="68:68" customFormat="1">
      <c r="BP1000348" s="90"/>
    </row>
    <row r="1000349" spans="68:68" customFormat="1">
      <c r="BP1000349" s="90"/>
    </row>
    <row r="1000350" spans="68:68" customFormat="1">
      <c r="BP1000350" s="90"/>
    </row>
    <row r="1000351" spans="68:68" customFormat="1">
      <c r="BP1000351" s="90"/>
    </row>
    <row r="1000352" spans="68:68" customFormat="1">
      <c r="BP1000352" s="90"/>
    </row>
    <row r="1000353" spans="68:68" customFormat="1">
      <c r="BP1000353" s="90"/>
    </row>
    <row r="1000354" spans="68:68" customFormat="1">
      <c r="BP1000354" s="90"/>
    </row>
    <row r="1000355" spans="68:68" customFormat="1">
      <c r="BP1000355" s="90"/>
    </row>
    <row r="1000356" spans="68:68" customFormat="1">
      <c r="BP1000356" s="90"/>
    </row>
    <row r="1000357" spans="68:68" customFormat="1">
      <c r="BP1000357" s="90"/>
    </row>
    <row r="1000358" spans="68:68" customFormat="1">
      <c r="BP1000358" s="90"/>
    </row>
    <row r="1000359" spans="68:68" customFormat="1">
      <c r="BP1000359" s="90"/>
    </row>
    <row r="1000360" spans="68:68" customFormat="1">
      <c r="BP1000360" s="90"/>
    </row>
    <row r="1000361" spans="68:68" customFormat="1">
      <c r="BP1000361" s="90"/>
    </row>
    <row r="1000362" spans="68:68" customFormat="1">
      <c r="BP1000362" s="90"/>
    </row>
    <row r="1000363" spans="68:68" customFormat="1">
      <c r="BP1000363" s="90"/>
    </row>
    <row r="1000364" spans="68:68" customFormat="1">
      <c r="BP1000364" s="90"/>
    </row>
    <row r="1000365" spans="68:68" customFormat="1">
      <c r="BP1000365" s="90"/>
    </row>
    <row r="1000366" spans="68:68" customFormat="1">
      <c r="BP1000366" s="90"/>
    </row>
    <row r="1000367" spans="68:68" customFormat="1">
      <c r="BP1000367" s="90"/>
    </row>
    <row r="1000368" spans="68:68" customFormat="1">
      <c r="BP1000368" s="90"/>
    </row>
    <row r="1000369" spans="68:68" customFormat="1">
      <c r="BP1000369" s="90"/>
    </row>
    <row r="1000370" spans="68:68" customFormat="1">
      <c r="BP1000370" s="90"/>
    </row>
    <row r="1000371" spans="68:68" customFormat="1">
      <c r="BP1000371" s="90"/>
    </row>
    <row r="1000372" spans="68:68" customFormat="1">
      <c r="BP1000372" s="90"/>
    </row>
    <row r="1000373" spans="68:68" customFormat="1">
      <c r="BP1000373" s="90"/>
    </row>
    <row r="1000374" spans="68:68" customFormat="1">
      <c r="BP1000374" s="90"/>
    </row>
    <row r="1000375" spans="68:68" customFormat="1">
      <c r="BP1000375" s="90"/>
    </row>
    <row r="1000376" spans="68:68" customFormat="1">
      <c r="BP1000376" s="90"/>
    </row>
    <row r="1000377" spans="68:68" customFormat="1">
      <c r="BP1000377" s="90"/>
    </row>
    <row r="1000378" spans="68:68" customFormat="1">
      <c r="BP1000378" s="90"/>
    </row>
    <row r="1000379" spans="68:68" customFormat="1">
      <c r="BP1000379" s="90"/>
    </row>
    <row r="1000380" spans="68:68" customFormat="1">
      <c r="BP1000380" s="90"/>
    </row>
    <row r="1000381" spans="68:68" customFormat="1">
      <c r="BP1000381" s="90"/>
    </row>
    <row r="1000382" spans="68:68" customFormat="1">
      <c r="BP1000382" s="90"/>
    </row>
    <row r="1000383" spans="68:68" customFormat="1">
      <c r="BP1000383" s="90"/>
    </row>
    <row r="1000384" spans="68:68" customFormat="1">
      <c r="BP1000384" s="90"/>
    </row>
    <row r="1000385" spans="68:68" customFormat="1">
      <c r="BP1000385" s="90"/>
    </row>
    <row r="1000386" spans="68:68" customFormat="1">
      <c r="BP1000386" s="90"/>
    </row>
    <row r="1000387" spans="68:68" customFormat="1">
      <c r="BP1000387" s="90"/>
    </row>
    <row r="1000388" spans="68:68" customFormat="1">
      <c r="BP1000388" s="90"/>
    </row>
    <row r="1000389" spans="68:68" customFormat="1">
      <c r="BP1000389" s="90"/>
    </row>
    <row r="1000390" spans="68:68" customFormat="1">
      <c r="BP1000390" s="90"/>
    </row>
    <row r="1000391" spans="68:68" customFormat="1">
      <c r="BP1000391" s="90"/>
    </row>
    <row r="1000392" spans="68:68" customFormat="1">
      <c r="BP1000392" s="90"/>
    </row>
    <row r="1000393" spans="68:68" customFormat="1">
      <c r="BP1000393" s="90"/>
    </row>
    <row r="1000394" spans="68:68" customFormat="1">
      <c r="BP1000394" s="90"/>
    </row>
    <row r="1000395" spans="68:68" customFormat="1">
      <c r="BP1000395" s="90"/>
    </row>
    <row r="1000396" spans="68:68" customFormat="1">
      <c r="BP1000396" s="90"/>
    </row>
    <row r="1000397" spans="68:68" customFormat="1">
      <c r="BP1000397" s="90"/>
    </row>
    <row r="1000398" spans="68:68" customFormat="1">
      <c r="BP1000398" s="90"/>
    </row>
    <row r="1000399" spans="68:68" customFormat="1">
      <c r="BP1000399" s="90"/>
    </row>
    <row r="1000400" spans="68:68" customFormat="1">
      <c r="BP1000400" s="90"/>
    </row>
    <row r="1000401" spans="68:68" customFormat="1">
      <c r="BP1000401" s="90"/>
    </row>
    <row r="1000402" spans="68:68" customFormat="1">
      <c r="BP1000402" s="90"/>
    </row>
    <row r="1000403" spans="68:68" customFormat="1">
      <c r="BP1000403" s="90"/>
    </row>
    <row r="1000404" spans="68:68" customFormat="1">
      <c r="BP1000404" s="90"/>
    </row>
    <row r="1000405" spans="68:68" customFormat="1">
      <c r="BP1000405" s="90"/>
    </row>
    <row r="1000406" spans="68:68" customFormat="1">
      <c r="BP1000406" s="90"/>
    </row>
    <row r="1000407" spans="68:68" customFormat="1">
      <c r="BP1000407" s="90"/>
    </row>
    <row r="1000408" spans="68:68" customFormat="1">
      <c r="BP1000408" s="90"/>
    </row>
    <row r="1000409" spans="68:68" customFormat="1">
      <c r="BP1000409" s="90"/>
    </row>
    <row r="1000410" spans="68:68" customFormat="1">
      <c r="BP1000410" s="90"/>
    </row>
    <row r="1000411" spans="68:68" customFormat="1">
      <c r="BP1000411" s="90"/>
    </row>
    <row r="1000412" spans="68:68" customFormat="1">
      <c r="BP1000412" s="90"/>
    </row>
    <row r="1000413" spans="68:68" customFormat="1">
      <c r="BP1000413" s="90"/>
    </row>
    <row r="1000414" spans="68:68" customFormat="1">
      <c r="BP1000414" s="90"/>
    </row>
    <row r="1000415" spans="68:68" customFormat="1">
      <c r="BP1000415" s="90"/>
    </row>
    <row r="1000416" spans="68:68" customFormat="1">
      <c r="BP1000416" s="90"/>
    </row>
    <row r="1000417" spans="68:68" customFormat="1">
      <c r="BP1000417" s="90"/>
    </row>
    <row r="1000418" spans="68:68" customFormat="1">
      <c r="BP1000418" s="90"/>
    </row>
    <row r="1000419" spans="68:68" customFormat="1">
      <c r="BP1000419" s="90"/>
    </row>
    <row r="1000420" spans="68:68" customFormat="1">
      <c r="BP1000420" s="90"/>
    </row>
    <row r="1000421" spans="68:68" customFormat="1">
      <c r="BP1000421" s="90"/>
    </row>
    <row r="1000422" spans="68:68" customFormat="1">
      <c r="BP1000422" s="90"/>
    </row>
    <row r="1000423" spans="68:68" customFormat="1">
      <c r="BP1000423" s="90"/>
    </row>
    <row r="1000424" spans="68:68" customFormat="1">
      <c r="BP1000424" s="90"/>
    </row>
    <row r="1000425" spans="68:68" customFormat="1">
      <c r="BP1000425" s="90"/>
    </row>
    <row r="1000426" spans="68:68" customFormat="1">
      <c r="BP1000426" s="90"/>
    </row>
    <row r="1000427" spans="68:68" customFormat="1">
      <c r="BP1000427" s="90"/>
    </row>
    <row r="1000428" spans="68:68" customFormat="1">
      <c r="BP1000428" s="90"/>
    </row>
    <row r="1000429" spans="68:68" customFormat="1">
      <c r="BP1000429" s="90"/>
    </row>
    <row r="1000430" spans="68:68" customFormat="1">
      <c r="BP1000430" s="90"/>
    </row>
    <row r="1000431" spans="68:68" customFormat="1">
      <c r="BP1000431" s="90"/>
    </row>
    <row r="1000432" spans="68:68" customFormat="1">
      <c r="BP1000432" s="90"/>
    </row>
    <row r="1000433" spans="68:68" customFormat="1">
      <c r="BP1000433" s="90"/>
    </row>
    <row r="1000434" spans="68:68" customFormat="1">
      <c r="BP1000434" s="90"/>
    </row>
    <row r="1000435" spans="68:68" customFormat="1">
      <c r="BP1000435" s="90"/>
    </row>
    <row r="1000436" spans="68:68" customFormat="1">
      <c r="BP1000436" s="90"/>
    </row>
    <row r="1000437" spans="68:68" customFormat="1">
      <c r="BP1000437" s="90"/>
    </row>
    <row r="1000438" spans="68:68" customFormat="1">
      <c r="BP1000438" s="90"/>
    </row>
    <row r="1000439" spans="68:68" customFormat="1">
      <c r="BP1000439" s="90"/>
    </row>
    <row r="1000440" spans="68:68" customFormat="1">
      <c r="BP1000440" s="90"/>
    </row>
    <row r="1000441" spans="68:68" customFormat="1">
      <c r="BP1000441" s="90"/>
    </row>
    <row r="1000442" spans="68:68" customFormat="1">
      <c r="BP1000442" s="90"/>
    </row>
    <row r="1000443" spans="68:68" customFormat="1">
      <c r="BP1000443" s="90"/>
    </row>
    <row r="1000444" spans="68:68" customFormat="1">
      <c r="BP1000444" s="90"/>
    </row>
    <row r="1000445" spans="68:68" customFormat="1">
      <c r="BP1000445" s="90"/>
    </row>
    <row r="1000446" spans="68:68" customFormat="1">
      <c r="BP1000446" s="90"/>
    </row>
    <row r="1000447" spans="68:68" customFormat="1">
      <c r="BP1000447" s="90"/>
    </row>
    <row r="1000448" spans="68:68" customFormat="1">
      <c r="BP1000448" s="90"/>
    </row>
    <row r="1000449" spans="68:68" customFormat="1">
      <c r="BP1000449" s="90"/>
    </row>
    <row r="1000450" spans="68:68" customFormat="1">
      <c r="BP1000450" s="90"/>
    </row>
    <row r="1000451" spans="68:68" customFormat="1">
      <c r="BP1000451" s="90"/>
    </row>
    <row r="1000452" spans="68:68" customFormat="1">
      <c r="BP1000452" s="90"/>
    </row>
    <row r="1000453" spans="68:68" customFormat="1">
      <c r="BP1000453" s="90"/>
    </row>
    <row r="1000454" spans="68:68" customFormat="1">
      <c r="BP1000454" s="90"/>
    </row>
    <row r="1000455" spans="68:68" customFormat="1">
      <c r="BP1000455" s="90"/>
    </row>
    <row r="1000456" spans="68:68" customFormat="1">
      <c r="BP1000456" s="90"/>
    </row>
    <row r="1000457" spans="68:68" customFormat="1">
      <c r="BP1000457" s="90"/>
    </row>
    <row r="1000458" spans="68:68" customFormat="1">
      <c r="BP1000458" s="90"/>
    </row>
    <row r="1000459" spans="68:68" customFormat="1">
      <c r="BP1000459" s="90"/>
    </row>
    <row r="1000460" spans="68:68" customFormat="1">
      <c r="BP1000460" s="90"/>
    </row>
    <row r="1000461" spans="68:68" customFormat="1">
      <c r="BP1000461" s="90"/>
    </row>
    <row r="1000462" spans="68:68" customFormat="1">
      <c r="BP1000462" s="90"/>
    </row>
    <row r="1000463" spans="68:68" customFormat="1">
      <c r="BP1000463" s="90"/>
    </row>
    <row r="1000464" spans="68:68" customFormat="1">
      <c r="BP1000464" s="90"/>
    </row>
    <row r="1000465" spans="68:68" customFormat="1">
      <c r="BP1000465" s="90"/>
    </row>
    <row r="1000466" spans="68:68" customFormat="1">
      <c r="BP1000466" s="90"/>
    </row>
    <row r="1000467" spans="68:68" customFormat="1">
      <c r="BP1000467" s="90"/>
    </row>
    <row r="1000468" spans="68:68" customFormat="1">
      <c r="BP1000468" s="90"/>
    </row>
    <row r="1000469" spans="68:68" customFormat="1">
      <c r="BP1000469" s="90"/>
    </row>
    <row r="1000470" spans="68:68" customFormat="1">
      <c r="BP1000470" s="90"/>
    </row>
    <row r="1000471" spans="68:68" customFormat="1">
      <c r="BP1000471" s="90"/>
    </row>
    <row r="1000472" spans="68:68" customFormat="1">
      <c r="BP1000472" s="90"/>
    </row>
    <row r="1000473" spans="68:68" customFormat="1">
      <c r="BP1000473" s="90"/>
    </row>
    <row r="1000474" spans="68:68" customFormat="1">
      <c r="BP1000474" s="90"/>
    </row>
    <row r="1000475" spans="68:68" customFormat="1">
      <c r="BP1000475" s="90"/>
    </row>
    <row r="1000476" spans="68:68" customFormat="1">
      <c r="BP1000476" s="90"/>
    </row>
    <row r="1000477" spans="68:68" customFormat="1">
      <c r="BP1000477" s="90"/>
    </row>
    <row r="1000478" spans="68:68" customFormat="1">
      <c r="BP1000478" s="90"/>
    </row>
    <row r="1000479" spans="68:68" customFormat="1">
      <c r="BP1000479" s="90"/>
    </row>
    <row r="1000480" spans="68:68" customFormat="1">
      <c r="BP1000480" s="90"/>
    </row>
    <row r="1000481" spans="68:68" customFormat="1">
      <c r="BP1000481" s="90"/>
    </row>
    <row r="1000482" spans="68:68" customFormat="1">
      <c r="BP1000482" s="90"/>
    </row>
    <row r="1000483" spans="68:68" customFormat="1">
      <c r="BP1000483" s="90"/>
    </row>
    <row r="1000484" spans="68:68" customFormat="1">
      <c r="BP1000484" s="90"/>
    </row>
    <row r="1000485" spans="68:68" customFormat="1">
      <c r="BP1000485" s="90"/>
    </row>
    <row r="1000486" spans="68:68" customFormat="1">
      <c r="BP1000486" s="90"/>
    </row>
    <row r="1000487" spans="68:68" customFormat="1">
      <c r="BP1000487" s="90"/>
    </row>
    <row r="1000488" spans="68:68" customFormat="1">
      <c r="BP1000488" s="90"/>
    </row>
    <row r="1000489" spans="68:68" customFormat="1">
      <c r="BP1000489" s="90"/>
    </row>
    <row r="1000490" spans="68:68" customFormat="1">
      <c r="BP1000490" s="90"/>
    </row>
    <row r="1000491" spans="68:68" customFormat="1">
      <c r="BP1000491" s="90"/>
    </row>
    <row r="1000492" spans="68:68" customFormat="1">
      <c r="BP1000492" s="90"/>
    </row>
    <row r="1000493" spans="68:68" customFormat="1">
      <c r="BP1000493" s="90"/>
    </row>
    <row r="1000494" spans="68:68" customFormat="1">
      <c r="BP1000494" s="90"/>
    </row>
    <row r="1000495" spans="68:68" customFormat="1">
      <c r="BP1000495" s="90"/>
    </row>
    <row r="1000496" spans="68:68" customFormat="1">
      <c r="BP1000496" s="90"/>
    </row>
    <row r="1000497" spans="68:68" customFormat="1">
      <c r="BP1000497" s="90"/>
    </row>
    <row r="1000498" spans="68:68" customFormat="1">
      <c r="BP1000498" s="90"/>
    </row>
    <row r="1000499" spans="68:68" customFormat="1">
      <c r="BP1000499" s="90"/>
    </row>
    <row r="1000500" spans="68:68" customFormat="1">
      <c r="BP1000500" s="90"/>
    </row>
    <row r="1000501" spans="68:68" customFormat="1">
      <c r="BP1000501" s="90"/>
    </row>
    <row r="1000502" spans="68:68" customFormat="1">
      <c r="BP1000502" s="90"/>
    </row>
    <row r="1000503" spans="68:68" customFormat="1">
      <c r="BP1000503" s="90"/>
    </row>
    <row r="1000504" spans="68:68" customFormat="1">
      <c r="BP1000504" s="90"/>
    </row>
    <row r="1000505" spans="68:68" customFormat="1">
      <c r="BP1000505" s="90"/>
    </row>
    <row r="1000506" spans="68:68" customFormat="1">
      <c r="BP1000506" s="90"/>
    </row>
    <row r="1000507" spans="68:68" customFormat="1">
      <c r="BP1000507" s="90"/>
    </row>
    <row r="1000508" spans="68:68" customFormat="1">
      <c r="BP1000508" s="90"/>
    </row>
    <row r="1000509" spans="68:68" customFormat="1">
      <c r="BP1000509" s="90"/>
    </row>
    <row r="1000510" spans="68:68" customFormat="1">
      <c r="BP1000510" s="90"/>
    </row>
    <row r="1000511" spans="68:68" customFormat="1">
      <c r="BP1000511" s="90"/>
    </row>
    <row r="1000512" spans="68:68" customFormat="1">
      <c r="BP1000512" s="90"/>
    </row>
    <row r="1000513" spans="68:68" customFormat="1">
      <c r="BP1000513" s="90"/>
    </row>
    <row r="1000514" spans="68:68" customFormat="1">
      <c r="BP1000514" s="90"/>
    </row>
    <row r="1000515" spans="68:68" customFormat="1">
      <c r="BP1000515" s="90"/>
    </row>
    <row r="1000516" spans="68:68" customFormat="1">
      <c r="BP1000516" s="90"/>
    </row>
    <row r="1000517" spans="68:68" customFormat="1">
      <c r="BP1000517" s="90"/>
    </row>
    <row r="1000518" spans="68:68" customFormat="1">
      <c r="BP1000518" s="90"/>
    </row>
    <row r="1000519" spans="68:68" customFormat="1">
      <c r="BP1000519" s="90"/>
    </row>
    <row r="1000520" spans="68:68" customFormat="1">
      <c r="BP1000520" s="90"/>
    </row>
    <row r="1000521" spans="68:68" customFormat="1">
      <c r="BP1000521" s="90"/>
    </row>
    <row r="1000522" spans="68:68" customFormat="1">
      <c r="BP1000522" s="90"/>
    </row>
    <row r="1000523" spans="68:68" customFormat="1">
      <c r="BP1000523" s="90"/>
    </row>
    <row r="1000524" spans="68:68" customFormat="1">
      <c r="BP1000524" s="90"/>
    </row>
    <row r="1000525" spans="68:68" customFormat="1">
      <c r="BP1000525" s="90"/>
    </row>
    <row r="1000526" spans="68:68" customFormat="1">
      <c r="BP1000526" s="90"/>
    </row>
    <row r="1000527" spans="68:68" customFormat="1">
      <c r="BP1000527" s="90"/>
    </row>
    <row r="1000528" spans="68:68" customFormat="1">
      <c r="BP1000528" s="90"/>
    </row>
    <row r="1000529" spans="68:68" customFormat="1">
      <c r="BP1000529" s="90"/>
    </row>
    <row r="1000530" spans="68:68" customFormat="1">
      <c r="BP1000530" s="90"/>
    </row>
    <row r="1000531" spans="68:68" customFormat="1">
      <c r="BP1000531" s="90"/>
    </row>
    <row r="1000532" spans="68:68" customFormat="1">
      <c r="BP1000532" s="90"/>
    </row>
    <row r="1000533" spans="68:68" customFormat="1">
      <c r="BP1000533" s="90"/>
    </row>
    <row r="1000534" spans="68:68" customFormat="1">
      <c r="BP1000534" s="90"/>
    </row>
    <row r="1000535" spans="68:68" customFormat="1">
      <c r="BP1000535" s="90"/>
    </row>
    <row r="1000536" spans="68:68" customFormat="1">
      <c r="BP1000536" s="90"/>
    </row>
    <row r="1000537" spans="68:68" customFormat="1">
      <c r="BP1000537" s="90"/>
    </row>
    <row r="1000538" spans="68:68" customFormat="1">
      <c r="BP1000538" s="90"/>
    </row>
    <row r="1000539" spans="68:68" customFormat="1">
      <c r="BP1000539" s="90"/>
    </row>
    <row r="1000540" spans="68:68" customFormat="1">
      <c r="BP1000540" s="90"/>
    </row>
    <row r="1000541" spans="68:68" customFormat="1">
      <c r="BP1000541" s="90"/>
    </row>
    <row r="1000542" spans="68:68" customFormat="1">
      <c r="BP1000542" s="90"/>
    </row>
    <row r="1000543" spans="68:68" customFormat="1">
      <c r="BP1000543" s="90"/>
    </row>
    <row r="1000544" spans="68:68" customFormat="1">
      <c r="BP1000544" s="90"/>
    </row>
    <row r="1000545" spans="68:68" customFormat="1">
      <c r="BP1000545" s="90"/>
    </row>
    <row r="1000546" spans="68:68" customFormat="1">
      <c r="BP1000546" s="90"/>
    </row>
    <row r="1000547" spans="68:68" customFormat="1">
      <c r="BP1000547" s="90"/>
    </row>
    <row r="1000548" spans="68:68" customFormat="1">
      <c r="BP1000548" s="90"/>
    </row>
    <row r="1000549" spans="68:68" customFormat="1">
      <c r="BP1000549" s="90"/>
    </row>
    <row r="1000550" spans="68:68" customFormat="1">
      <c r="BP1000550" s="90"/>
    </row>
    <row r="1000551" spans="68:68" customFormat="1">
      <c r="BP1000551" s="90"/>
    </row>
    <row r="1000552" spans="68:68" customFormat="1">
      <c r="BP1000552" s="90"/>
    </row>
    <row r="1000553" spans="68:68" customFormat="1">
      <c r="BP1000553" s="90"/>
    </row>
    <row r="1000554" spans="68:68" customFormat="1">
      <c r="BP1000554" s="90"/>
    </row>
    <row r="1000555" spans="68:68" customFormat="1">
      <c r="BP1000555" s="90"/>
    </row>
    <row r="1000556" spans="68:68" customFormat="1">
      <c r="BP1000556" s="90"/>
    </row>
    <row r="1000557" spans="68:68" customFormat="1">
      <c r="BP1000557" s="90"/>
    </row>
    <row r="1000558" spans="68:68" customFormat="1">
      <c r="BP1000558" s="90"/>
    </row>
    <row r="1000559" spans="68:68" customFormat="1">
      <c r="BP1000559" s="90"/>
    </row>
    <row r="1000560" spans="68:68" customFormat="1">
      <c r="BP1000560" s="90"/>
    </row>
    <row r="1000561" spans="68:68" customFormat="1">
      <c r="BP1000561" s="90"/>
    </row>
    <row r="1000562" spans="68:68" customFormat="1">
      <c r="BP1000562" s="90"/>
    </row>
    <row r="1000563" spans="68:68" customFormat="1">
      <c r="BP1000563" s="90"/>
    </row>
    <row r="1000564" spans="68:68" customFormat="1">
      <c r="BP1000564" s="90"/>
    </row>
    <row r="1000565" spans="68:68" customFormat="1">
      <c r="BP1000565" s="90"/>
    </row>
    <row r="1000566" spans="68:68" customFormat="1">
      <c r="BP1000566" s="90"/>
    </row>
    <row r="1000567" spans="68:68" customFormat="1">
      <c r="BP1000567" s="90"/>
    </row>
    <row r="1000568" spans="68:68" customFormat="1">
      <c r="BP1000568" s="90"/>
    </row>
    <row r="1000569" spans="68:68" customFormat="1">
      <c r="BP1000569" s="90"/>
    </row>
    <row r="1000570" spans="68:68" customFormat="1">
      <c r="BP1000570" s="90"/>
    </row>
    <row r="1000571" spans="68:68" customFormat="1">
      <c r="BP1000571" s="90"/>
    </row>
    <row r="1000572" spans="68:68" customFormat="1">
      <c r="BP1000572" s="90"/>
    </row>
    <row r="1000573" spans="68:68" customFormat="1">
      <c r="BP1000573" s="90"/>
    </row>
    <row r="1000574" spans="68:68" customFormat="1">
      <c r="BP1000574" s="90"/>
    </row>
    <row r="1000575" spans="68:68" customFormat="1">
      <c r="BP1000575" s="90"/>
    </row>
    <row r="1000576" spans="68:68" customFormat="1">
      <c r="BP1000576" s="90"/>
    </row>
    <row r="1000577" spans="68:68" customFormat="1">
      <c r="BP1000577" s="90"/>
    </row>
    <row r="1000578" spans="68:68" customFormat="1">
      <c r="BP1000578" s="90"/>
    </row>
    <row r="1000579" spans="68:68" customFormat="1">
      <c r="BP1000579" s="90"/>
    </row>
    <row r="1000580" spans="68:68" customFormat="1">
      <c r="BP1000580" s="90"/>
    </row>
    <row r="1000581" spans="68:68" customFormat="1">
      <c r="BP1000581" s="90"/>
    </row>
    <row r="1000582" spans="68:68" customFormat="1">
      <c r="BP1000582" s="90"/>
    </row>
    <row r="1000583" spans="68:68" customFormat="1">
      <c r="BP1000583" s="90"/>
    </row>
    <row r="1000584" spans="68:68" customFormat="1">
      <c r="BP1000584" s="90"/>
    </row>
    <row r="1000585" spans="68:68" customFormat="1">
      <c r="BP1000585" s="90"/>
    </row>
    <row r="1000586" spans="68:68" customFormat="1">
      <c r="BP1000586" s="90"/>
    </row>
    <row r="1000587" spans="68:68" customFormat="1">
      <c r="BP1000587" s="90"/>
    </row>
    <row r="1000588" spans="68:68" customFormat="1">
      <c r="BP1000588" s="90"/>
    </row>
    <row r="1000589" spans="68:68" customFormat="1">
      <c r="BP1000589" s="90"/>
    </row>
    <row r="1000590" spans="68:68" customFormat="1">
      <c r="BP1000590" s="90"/>
    </row>
    <row r="1000591" spans="68:68" customFormat="1">
      <c r="BP1000591" s="90"/>
    </row>
    <row r="1000592" spans="68:68" customFormat="1">
      <c r="BP1000592" s="90"/>
    </row>
    <row r="1000593" spans="68:68" customFormat="1">
      <c r="BP1000593" s="90"/>
    </row>
    <row r="1000594" spans="68:68" customFormat="1">
      <c r="BP1000594" s="90"/>
    </row>
    <row r="1000595" spans="68:68" customFormat="1">
      <c r="BP1000595" s="90"/>
    </row>
    <row r="1000596" spans="68:68" customFormat="1">
      <c r="BP1000596" s="90"/>
    </row>
    <row r="1000597" spans="68:68" customFormat="1">
      <c r="BP1000597" s="90"/>
    </row>
    <row r="1000598" spans="68:68" customFormat="1">
      <c r="BP1000598" s="90"/>
    </row>
    <row r="1000599" spans="68:68" customFormat="1">
      <c r="BP1000599" s="90"/>
    </row>
    <row r="1000600" spans="68:68" customFormat="1">
      <c r="BP1000600" s="90"/>
    </row>
    <row r="1000601" spans="68:68" customFormat="1">
      <c r="BP1000601" s="90"/>
    </row>
    <row r="1000602" spans="68:68" customFormat="1">
      <c r="BP1000602" s="90"/>
    </row>
    <row r="1000603" spans="68:68" customFormat="1">
      <c r="BP1000603" s="90"/>
    </row>
    <row r="1000604" spans="68:68" customFormat="1">
      <c r="BP1000604" s="90"/>
    </row>
    <row r="1000605" spans="68:68" customFormat="1">
      <c r="BP1000605" s="90"/>
    </row>
    <row r="1000606" spans="68:68" customFormat="1">
      <c r="BP1000606" s="90"/>
    </row>
    <row r="1000607" spans="68:68" customFormat="1">
      <c r="BP1000607" s="90"/>
    </row>
    <row r="1000608" spans="68:68" customFormat="1">
      <c r="BP1000608" s="90"/>
    </row>
    <row r="1000609" spans="68:68" customFormat="1">
      <c r="BP1000609" s="90"/>
    </row>
    <row r="1000610" spans="68:68" customFormat="1">
      <c r="BP1000610" s="90"/>
    </row>
    <row r="1000611" spans="68:68" customFormat="1">
      <c r="BP1000611" s="90"/>
    </row>
    <row r="1000612" spans="68:68" customFormat="1">
      <c r="BP1000612" s="90"/>
    </row>
    <row r="1000613" spans="68:68" customFormat="1">
      <c r="BP1000613" s="90"/>
    </row>
    <row r="1000614" spans="68:68" customFormat="1">
      <c r="BP1000614" s="90"/>
    </row>
    <row r="1000615" spans="68:68" customFormat="1">
      <c r="BP1000615" s="90"/>
    </row>
    <row r="1000616" spans="68:68" customFormat="1">
      <c r="BP1000616" s="90"/>
    </row>
    <row r="1000617" spans="68:68" customFormat="1">
      <c r="BP1000617" s="90"/>
    </row>
    <row r="1000618" spans="68:68" customFormat="1">
      <c r="BP1000618" s="90"/>
    </row>
    <row r="1000619" spans="68:68" customFormat="1">
      <c r="BP1000619" s="90"/>
    </row>
    <row r="1000620" spans="68:68" customFormat="1">
      <c r="BP1000620" s="90"/>
    </row>
    <row r="1000621" spans="68:68" customFormat="1">
      <c r="BP1000621" s="90"/>
    </row>
    <row r="1000622" spans="68:68" customFormat="1">
      <c r="BP1000622" s="90"/>
    </row>
    <row r="1000623" spans="68:68" customFormat="1">
      <c r="BP1000623" s="90"/>
    </row>
    <row r="1000624" spans="68:68" customFormat="1">
      <c r="BP1000624" s="90"/>
    </row>
    <row r="1000625" spans="68:68" customFormat="1">
      <c r="BP1000625" s="90"/>
    </row>
    <row r="1000626" spans="68:68" customFormat="1">
      <c r="BP1000626" s="90"/>
    </row>
    <row r="1000627" spans="68:68" customFormat="1">
      <c r="BP1000627" s="90"/>
    </row>
    <row r="1000628" spans="68:68" customFormat="1">
      <c r="BP1000628" s="90"/>
    </row>
    <row r="1000629" spans="68:68" customFormat="1">
      <c r="BP1000629" s="90"/>
    </row>
    <row r="1000630" spans="68:68" customFormat="1">
      <c r="BP1000630" s="90"/>
    </row>
    <row r="1000631" spans="68:68" customFormat="1">
      <c r="BP1000631" s="90"/>
    </row>
    <row r="1000632" spans="68:68" customFormat="1">
      <c r="BP1000632" s="90"/>
    </row>
    <row r="1000633" spans="68:68" customFormat="1">
      <c r="BP1000633" s="90"/>
    </row>
    <row r="1000634" spans="68:68" customFormat="1">
      <c r="BP1000634" s="90"/>
    </row>
    <row r="1000635" spans="68:68" customFormat="1">
      <c r="BP1000635" s="90"/>
    </row>
    <row r="1000636" spans="68:68" customFormat="1">
      <c r="BP1000636" s="90"/>
    </row>
    <row r="1000637" spans="68:68" customFormat="1">
      <c r="BP1000637" s="90"/>
    </row>
    <row r="1000638" spans="68:68" customFormat="1">
      <c r="BP1000638" s="90"/>
    </row>
    <row r="1000639" spans="68:68" customFormat="1">
      <c r="BP1000639" s="90"/>
    </row>
    <row r="1000640" spans="68:68" customFormat="1">
      <c r="BP1000640" s="90"/>
    </row>
    <row r="1000641" spans="68:68" customFormat="1">
      <c r="BP1000641" s="90"/>
    </row>
    <row r="1000642" spans="68:68" customFormat="1">
      <c r="BP1000642" s="90"/>
    </row>
    <row r="1000643" spans="68:68" customFormat="1">
      <c r="BP1000643" s="90"/>
    </row>
    <row r="1000644" spans="68:68" customFormat="1">
      <c r="BP1000644" s="90"/>
    </row>
    <row r="1000645" spans="68:68" customFormat="1">
      <c r="BP1000645" s="90"/>
    </row>
    <row r="1000646" spans="68:68" customFormat="1">
      <c r="BP1000646" s="90"/>
    </row>
    <row r="1000647" spans="68:68" customFormat="1">
      <c r="BP1000647" s="90"/>
    </row>
    <row r="1000648" spans="68:68" customFormat="1">
      <c r="BP1000648" s="90"/>
    </row>
    <row r="1000649" spans="68:68" customFormat="1">
      <c r="BP1000649" s="90"/>
    </row>
    <row r="1000650" spans="68:68" customFormat="1">
      <c r="BP1000650" s="90"/>
    </row>
    <row r="1000651" spans="68:68" customFormat="1">
      <c r="BP1000651" s="90"/>
    </row>
    <row r="1000652" spans="68:68" customFormat="1">
      <c r="BP1000652" s="90"/>
    </row>
    <row r="1000653" spans="68:68" customFormat="1">
      <c r="BP1000653" s="90"/>
    </row>
    <row r="1000654" spans="68:68" customFormat="1">
      <c r="BP1000654" s="90"/>
    </row>
    <row r="1000655" spans="68:68" customFormat="1">
      <c r="BP1000655" s="90"/>
    </row>
    <row r="1000656" spans="68:68" customFormat="1">
      <c r="BP1000656" s="90"/>
    </row>
    <row r="1000657" spans="68:68" customFormat="1">
      <c r="BP1000657" s="90"/>
    </row>
    <row r="1000658" spans="68:68" customFormat="1">
      <c r="BP1000658" s="90"/>
    </row>
    <row r="1000659" spans="68:68" customFormat="1">
      <c r="BP1000659" s="90"/>
    </row>
    <row r="1000660" spans="68:68" customFormat="1">
      <c r="BP1000660" s="90"/>
    </row>
    <row r="1000661" spans="68:68" customFormat="1">
      <c r="BP1000661" s="90"/>
    </row>
    <row r="1000662" spans="68:68" customFormat="1">
      <c r="BP1000662" s="90"/>
    </row>
    <row r="1000663" spans="68:68" customFormat="1">
      <c r="BP1000663" s="90"/>
    </row>
    <row r="1000664" spans="68:68" customFormat="1">
      <c r="BP1000664" s="90"/>
    </row>
    <row r="1000665" spans="68:68" customFormat="1">
      <c r="BP1000665" s="90"/>
    </row>
    <row r="1000666" spans="68:68" customFormat="1">
      <c r="BP1000666" s="90"/>
    </row>
    <row r="1000667" spans="68:68" customFormat="1">
      <c r="BP1000667" s="90"/>
    </row>
    <row r="1000668" spans="68:68" customFormat="1">
      <c r="BP1000668" s="90"/>
    </row>
    <row r="1000669" spans="68:68" customFormat="1">
      <c r="BP1000669" s="90"/>
    </row>
    <row r="1000670" spans="68:68" customFormat="1">
      <c r="BP1000670" s="90"/>
    </row>
    <row r="1000671" spans="68:68" customFormat="1">
      <c r="BP1000671" s="90"/>
    </row>
    <row r="1000672" spans="68:68" customFormat="1">
      <c r="BP1000672" s="90"/>
    </row>
    <row r="1000673" spans="68:68" customFormat="1">
      <c r="BP1000673" s="90"/>
    </row>
    <row r="1000674" spans="68:68" customFormat="1">
      <c r="BP1000674" s="90"/>
    </row>
    <row r="1000675" spans="68:68" customFormat="1">
      <c r="BP1000675" s="90"/>
    </row>
    <row r="1000676" spans="68:68" customFormat="1">
      <c r="BP1000676" s="90"/>
    </row>
    <row r="1000677" spans="68:68" customFormat="1">
      <c r="BP1000677" s="90"/>
    </row>
    <row r="1000678" spans="68:68" customFormat="1">
      <c r="BP1000678" s="90"/>
    </row>
    <row r="1000679" spans="68:68" customFormat="1">
      <c r="BP1000679" s="90"/>
    </row>
    <row r="1000680" spans="68:68" customFormat="1">
      <c r="BP1000680" s="90"/>
    </row>
    <row r="1000681" spans="68:68" customFormat="1">
      <c r="BP1000681" s="90"/>
    </row>
    <row r="1000682" spans="68:68" customFormat="1">
      <c r="BP1000682" s="90"/>
    </row>
    <row r="1000683" spans="68:68" customFormat="1">
      <c r="BP1000683" s="90"/>
    </row>
    <row r="1000684" spans="68:68" customFormat="1">
      <c r="BP1000684" s="90"/>
    </row>
    <row r="1000685" spans="68:68" customFormat="1">
      <c r="BP1000685" s="90"/>
    </row>
    <row r="1000686" spans="68:68" customFormat="1">
      <c r="BP1000686" s="90"/>
    </row>
    <row r="1000687" spans="68:68" customFormat="1">
      <c r="BP1000687" s="90"/>
    </row>
    <row r="1000688" spans="68:68" customFormat="1">
      <c r="BP1000688" s="90"/>
    </row>
    <row r="1000689" spans="68:68" customFormat="1">
      <c r="BP1000689" s="90"/>
    </row>
    <row r="1000690" spans="68:68" customFormat="1">
      <c r="BP1000690" s="90"/>
    </row>
    <row r="1000691" spans="68:68" customFormat="1">
      <c r="BP1000691" s="90"/>
    </row>
    <row r="1000692" spans="68:68" customFormat="1">
      <c r="BP1000692" s="90"/>
    </row>
    <row r="1000693" spans="68:68" customFormat="1">
      <c r="BP1000693" s="90"/>
    </row>
    <row r="1000694" spans="68:68" customFormat="1">
      <c r="BP1000694" s="90"/>
    </row>
    <row r="1000695" spans="68:68" customFormat="1">
      <c r="BP1000695" s="90"/>
    </row>
    <row r="1000696" spans="68:68" customFormat="1">
      <c r="BP1000696" s="90"/>
    </row>
    <row r="1000697" spans="68:68" customFormat="1">
      <c r="BP1000697" s="90"/>
    </row>
    <row r="1000698" spans="68:68" customFormat="1">
      <c r="BP1000698" s="90"/>
    </row>
    <row r="1000699" spans="68:68" customFormat="1">
      <c r="BP1000699" s="90"/>
    </row>
    <row r="1000700" spans="68:68" customFormat="1">
      <c r="BP1000700" s="90"/>
    </row>
    <row r="1000701" spans="68:68" customFormat="1">
      <c r="BP1000701" s="90"/>
    </row>
    <row r="1000702" spans="68:68" customFormat="1">
      <c r="BP1000702" s="90"/>
    </row>
    <row r="1000703" spans="68:68" customFormat="1">
      <c r="BP1000703" s="90"/>
    </row>
    <row r="1000704" spans="68:68" customFormat="1">
      <c r="BP1000704" s="90"/>
    </row>
    <row r="1000705" spans="68:68" customFormat="1">
      <c r="BP1000705" s="90"/>
    </row>
    <row r="1000706" spans="68:68" customFormat="1">
      <c r="BP1000706" s="90"/>
    </row>
    <row r="1000707" spans="68:68" customFormat="1">
      <c r="BP1000707" s="90"/>
    </row>
    <row r="1000708" spans="68:68" customFormat="1">
      <c r="BP1000708" s="90"/>
    </row>
    <row r="1000709" spans="68:68" customFormat="1">
      <c r="BP1000709" s="90"/>
    </row>
    <row r="1000710" spans="68:68" customFormat="1">
      <c r="BP1000710" s="90"/>
    </row>
    <row r="1000711" spans="68:68" customFormat="1">
      <c r="BP1000711" s="90"/>
    </row>
    <row r="1000712" spans="68:68" customFormat="1">
      <c r="BP1000712" s="90"/>
    </row>
    <row r="1000713" spans="68:68" customFormat="1">
      <c r="BP1000713" s="90"/>
    </row>
    <row r="1000714" spans="68:68" customFormat="1">
      <c r="BP1000714" s="90"/>
    </row>
    <row r="1000715" spans="68:68" customFormat="1">
      <c r="BP1000715" s="90"/>
    </row>
    <row r="1000716" spans="68:68" customFormat="1">
      <c r="BP1000716" s="90"/>
    </row>
    <row r="1000717" spans="68:68" customFormat="1">
      <c r="BP1000717" s="90"/>
    </row>
    <row r="1000718" spans="68:68" customFormat="1">
      <c r="BP1000718" s="90"/>
    </row>
    <row r="1000719" spans="68:68" customFormat="1">
      <c r="BP1000719" s="90"/>
    </row>
    <row r="1000720" spans="68:68" customFormat="1">
      <c r="BP1000720" s="90"/>
    </row>
    <row r="1000721" spans="68:68" customFormat="1">
      <c r="BP1000721" s="90"/>
    </row>
    <row r="1000722" spans="68:68" customFormat="1">
      <c r="BP1000722" s="90"/>
    </row>
    <row r="1000723" spans="68:68" customFormat="1">
      <c r="BP1000723" s="90"/>
    </row>
    <row r="1000724" spans="68:68" customFormat="1">
      <c r="BP1000724" s="90"/>
    </row>
    <row r="1000725" spans="68:68" customFormat="1">
      <c r="BP1000725" s="90"/>
    </row>
    <row r="1000726" spans="68:68" customFormat="1">
      <c r="BP1000726" s="90"/>
    </row>
    <row r="1000727" spans="68:68" customFormat="1">
      <c r="BP1000727" s="90"/>
    </row>
    <row r="1000728" spans="68:68" customFormat="1">
      <c r="BP1000728" s="90"/>
    </row>
    <row r="1000729" spans="68:68" customFormat="1">
      <c r="BP1000729" s="90"/>
    </row>
    <row r="1000730" spans="68:68" customFormat="1">
      <c r="BP1000730" s="90"/>
    </row>
    <row r="1000731" spans="68:68" customFormat="1">
      <c r="BP1000731" s="90"/>
    </row>
    <row r="1000732" spans="68:68" customFormat="1">
      <c r="BP1000732" s="90"/>
    </row>
    <row r="1000733" spans="68:68" customFormat="1">
      <c r="BP1000733" s="90"/>
    </row>
    <row r="1000734" spans="68:68" customFormat="1">
      <c r="BP1000734" s="90"/>
    </row>
    <row r="1000735" spans="68:68" customFormat="1">
      <c r="BP1000735" s="90"/>
    </row>
    <row r="1000736" spans="68:68" customFormat="1">
      <c r="BP1000736" s="90"/>
    </row>
    <row r="1000737" spans="68:68" customFormat="1">
      <c r="BP1000737" s="90"/>
    </row>
    <row r="1000738" spans="68:68" customFormat="1">
      <c r="BP1000738" s="90"/>
    </row>
    <row r="1000739" spans="68:68" customFormat="1">
      <c r="BP1000739" s="90"/>
    </row>
    <row r="1000740" spans="68:68" customFormat="1">
      <c r="BP1000740" s="90"/>
    </row>
    <row r="1000741" spans="68:68" customFormat="1">
      <c r="BP1000741" s="90"/>
    </row>
    <row r="1000742" spans="68:68" customFormat="1">
      <c r="BP1000742" s="90"/>
    </row>
    <row r="1000743" spans="68:68" customFormat="1">
      <c r="BP1000743" s="90"/>
    </row>
    <row r="1000744" spans="68:68" customFormat="1">
      <c r="BP1000744" s="90"/>
    </row>
    <row r="1000745" spans="68:68" customFormat="1">
      <c r="BP1000745" s="90"/>
    </row>
    <row r="1000746" spans="68:68" customFormat="1">
      <c r="BP1000746" s="90"/>
    </row>
    <row r="1000747" spans="68:68" customFormat="1">
      <c r="BP1000747" s="90"/>
    </row>
    <row r="1000748" spans="68:68" customFormat="1">
      <c r="BP1000748" s="90"/>
    </row>
    <row r="1000749" spans="68:68" customFormat="1">
      <c r="BP1000749" s="90"/>
    </row>
    <row r="1000750" spans="68:68" customFormat="1">
      <c r="BP1000750" s="90"/>
    </row>
    <row r="1000751" spans="68:68" customFormat="1">
      <c r="BP1000751" s="90"/>
    </row>
    <row r="1000752" spans="68:68" customFormat="1">
      <c r="BP1000752" s="90"/>
    </row>
    <row r="1000753" spans="68:68" customFormat="1">
      <c r="BP1000753" s="90"/>
    </row>
    <row r="1000754" spans="68:68" customFormat="1">
      <c r="BP1000754" s="90"/>
    </row>
    <row r="1000755" spans="68:68" customFormat="1">
      <c r="BP1000755" s="90"/>
    </row>
    <row r="1000756" spans="68:68" customFormat="1">
      <c r="BP1000756" s="90"/>
    </row>
    <row r="1000757" spans="68:68" customFormat="1">
      <c r="BP1000757" s="90"/>
    </row>
    <row r="1000758" spans="68:68" customFormat="1">
      <c r="BP1000758" s="90"/>
    </row>
    <row r="1000759" spans="68:68" customFormat="1">
      <c r="BP1000759" s="90"/>
    </row>
    <row r="1000760" spans="68:68" customFormat="1">
      <c r="BP1000760" s="90"/>
    </row>
    <row r="1000761" spans="68:68" customFormat="1">
      <c r="BP1000761" s="90"/>
    </row>
    <row r="1000762" spans="68:68" customFormat="1">
      <c r="BP1000762" s="90"/>
    </row>
    <row r="1000763" spans="68:68" customFormat="1">
      <c r="BP1000763" s="90"/>
    </row>
    <row r="1000764" spans="68:68" customFormat="1">
      <c r="BP1000764" s="90"/>
    </row>
    <row r="1000765" spans="68:68" customFormat="1">
      <c r="BP1000765" s="90"/>
    </row>
    <row r="1000766" spans="68:68" customFormat="1">
      <c r="BP1000766" s="90"/>
    </row>
    <row r="1000767" spans="68:68" customFormat="1">
      <c r="BP1000767" s="90"/>
    </row>
    <row r="1000768" spans="68:68" customFormat="1">
      <c r="BP1000768" s="90"/>
    </row>
    <row r="1000769" spans="68:68" customFormat="1">
      <c r="BP1000769" s="90"/>
    </row>
    <row r="1000770" spans="68:68" customFormat="1">
      <c r="BP1000770" s="90"/>
    </row>
    <row r="1000771" spans="68:68" customFormat="1">
      <c r="BP1000771" s="90"/>
    </row>
    <row r="1000772" spans="68:68" customFormat="1">
      <c r="BP1000772" s="90"/>
    </row>
    <row r="1000773" spans="68:68" customFormat="1">
      <c r="BP1000773" s="90"/>
    </row>
    <row r="1000774" spans="68:68" customFormat="1">
      <c r="BP1000774" s="90"/>
    </row>
    <row r="1000775" spans="68:68" customFormat="1">
      <c r="BP1000775" s="90"/>
    </row>
    <row r="1000776" spans="68:68" customFormat="1">
      <c r="BP1000776" s="90"/>
    </row>
    <row r="1000777" spans="68:68" customFormat="1">
      <c r="BP1000777" s="90"/>
    </row>
    <row r="1000778" spans="68:68" customFormat="1">
      <c r="BP1000778" s="90"/>
    </row>
    <row r="1000779" spans="68:68" customFormat="1">
      <c r="BP1000779" s="90"/>
    </row>
    <row r="1000780" spans="68:68" customFormat="1">
      <c r="BP1000780" s="90"/>
    </row>
    <row r="1000781" spans="68:68" customFormat="1">
      <c r="BP1000781" s="90"/>
    </row>
    <row r="1000782" spans="68:68" customFormat="1">
      <c r="BP1000782" s="90"/>
    </row>
    <row r="1000783" spans="68:68" customFormat="1">
      <c r="BP1000783" s="90"/>
    </row>
    <row r="1000784" spans="68:68" customFormat="1">
      <c r="BP1000784" s="90"/>
    </row>
    <row r="1000785" spans="68:68" customFormat="1">
      <c r="BP1000785" s="90"/>
    </row>
    <row r="1000786" spans="68:68" customFormat="1">
      <c r="BP1000786" s="90"/>
    </row>
    <row r="1000787" spans="68:68" customFormat="1">
      <c r="BP1000787" s="90"/>
    </row>
    <row r="1000788" spans="68:68" customFormat="1">
      <c r="BP1000788" s="90"/>
    </row>
    <row r="1000789" spans="68:68" customFormat="1">
      <c r="BP1000789" s="90"/>
    </row>
    <row r="1000790" spans="68:68" customFormat="1">
      <c r="BP1000790" s="90"/>
    </row>
    <row r="1000791" spans="68:68" customFormat="1">
      <c r="BP1000791" s="90"/>
    </row>
    <row r="1000792" spans="68:68" customFormat="1">
      <c r="BP1000792" s="90"/>
    </row>
    <row r="1000793" spans="68:68" customFormat="1">
      <c r="BP1000793" s="90"/>
    </row>
    <row r="1000794" spans="68:68" customFormat="1">
      <c r="BP1000794" s="90"/>
    </row>
    <row r="1000795" spans="68:68" customFormat="1">
      <c r="BP1000795" s="90"/>
    </row>
    <row r="1000796" spans="68:68" customFormat="1">
      <c r="BP1000796" s="90"/>
    </row>
    <row r="1000797" spans="68:68" customFormat="1">
      <c r="BP1000797" s="90"/>
    </row>
    <row r="1000798" spans="68:68" customFormat="1">
      <c r="BP1000798" s="90"/>
    </row>
    <row r="1000799" spans="68:68" customFormat="1">
      <c r="BP1000799" s="90"/>
    </row>
    <row r="1000800" spans="68:68" customFormat="1">
      <c r="BP1000800" s="90"/>
    </row>
    <row r="1000801" spans="68:68" customFormat="1">
      <c r="BP1000801" s="90"/>
    </row>
    <row r="1000802" spans="68:68" customFormat="1">
      <c r="BP1000802" s="90"/>
    </row>
    <row r="1000803" spans="68:68" customFormat="1">
      <c r="BP1000803" s="90"/>
    </row>
    <row r="1000804" spans="68:68" customFormat="1">
      <c r="BP1000804" s="90"/>
    </row>
    <row r="1000805" spans="68:68" customFormat="1">
      <c r="BP1000805" s="90"/>
    </row>
    <row r="1000806" spans="68:68" customFormat="1">
      <c r="BP1000806" s="90"/>
    </row>
    <row r="1000807" spans="68:68" customFormat="1">
      <c r="BP1000807" s="90"/>
    </row>
    <row r="1000808" spans="68:68" customFormat="1">
      <c r="BP1000808" s="90"/>
    </row>
    <row r="1000809" spans="68:68" customFormat="1">
      <c r="BP1000809" s="90"/>
    </row>
    <row r="1000810" spans="68:68" customFormat="1">
      <c r="BP1000810" s="90"/>
    </row>
    <row r="1000811" spans="68:68" customFormat="1">
      <c r="BP1000811" s="90"/>
    </row>
    <row r="1000812" spans="68:68" customFormat="1">
      <c r="BP1000812" s="90"/>
    </row>
    <row r="1000813" spans="68:68" customFormat="1">
      <c r="BP1000813" s="90"/>
    </row>
    <row r="1000814" spans="68:68" customFormat="1">
      <c r="BP1000814" s="90"/>
    </row>
    <row r="1000815" spans="68:68" customFormat="1">
      <c r="BP1000815" s="90"/>
    </row>
    <row r="1000816" spans="68:68" customFormat="1">
      <c r="BP1000816" s="90"/>
    </row>
    <row r="1000817" spans="68:68" customFormat="1">
      <c r="BP1000817" s="90"/>
    </row>
    <row r="1000818" spans="68:68" customFormat="1">
      <c r="BP1000818" s="90"/>
    </row>
    <row r="1000819" spans="68:68" customFormat="1">
      <c r="BP1000819" s="90"/>
    </row>
    <row r="1000820" spans="68:68" customFormat="1">
      <c r="BP1000820" s="90"/>
    </row>
    <row r="1000821" spans="68:68" customFormat="1">
      <c r="BP1000821" s="90"/>
    </row>
    <row r="1000822" spans="68:68" customFormat="1">
      <c r="BP1000822" s="90"/>
    </row>
    <row r="1000823" spans="68:68" customFormat="1">
      <c r="BP1000823" s="90"/>
    </row>
    <row r="1000824" spans="68:68" customFormat="1">
      <c r="BP1000824" s="90"/>
    </row>
    <row r="1000825" spans="68:68" customFormat="1">
      <c r="BP1000825" s="90"/>
    </row>
    <row r="1000826" spans="68:68" customFormat="1">
      <c r="BP1000826" s="90"/>
    </row>
    <row r="1000827" spans="68:68" customFormat="1">
      <c r="BP1000827" s="90"/>
    </row>
    <row r="1000828" spans="68:68" customFormat="1">
      <c r="BP1000828" s="90"/>
    </row>
    <row r="1000829" spans="68:68" customFormat="1">
      <c r="BP1000829" s="90"/>
    </row>
    <row r="1000830" spans="68:68" customFormat="1">
      <c r="BP1000830" s="90"/>
    </row>
    <row r="1000831" spans="68:68" customFormat="1">
      <c r="BP1000831" s="90"/>
    </row>
    <row r="1000832" spans="68:68" customFormat="1">
      <c r="BP1000832" s="90"/>
    </row>
    <row r="1000833" spans="68:68" customFormat="1">
      <c r="BP1000833" s="90"/>
    </row>
    <row r="1000834" spans="68:68" customFormat="1">
      <c r="BP1000834" s="90"/>
    </row>
    <row r="1000835" spans="68:68" customFormat="1">
      <c r="BP1000835" s="90"/>
    </row>
    <row r="1000836" spans="68:68" customFormat="1">
      <c r="BP1000836" s="90"/>
    </row>
    <row r="1000837" spans="68:68" customFormat="1">
      <c r="BP1000837" s="90"/>
    </row>
    <row r="1000838" spans="68:68" customFormat="1">
      <c r="BP1000838" s="90"/>
    </row>
    <row r="1000839" spans="68:68" customFormat="1">
      <c r="BP1000839" s="90"/>
    </row>
    <row r="1000840" spans="68:68" customFormat="1">
      <c r="BP1000840" s="90"/>
    </row>
    <row r="1000841" spans="68:68" customFormat="1">
      <c r="BP1000841" s="90"/>
    </row>
    <row r="1000842" spans="68:68" customFormat="1">
      <c r="BP1000842" s="90"/>
    </row>
    <row r="1000843" spans="68:68" customFormat="1">
      <c r="BP1000843" s="90"/>
    </row>
    <row r="1000844" spans="68:68" customFormat="1">
      <c r="BP1000844" s="90"/>
    </row>
    <row r="1000845" spans="68:68" customFormat="1">
      <c r="BP1000845" s="90"/>
    </row>
    <row r="1000846" spans="68:68" customFormat="1">
      <c r="BP1000846" s="90"/>
    </row>
    <row r="1000847" spans="68:68" customFormat="1">
      <c r="BP1000847" s="90"/>
    </row>
    <row r="1000848" spans="68:68" customFormat="1">
      <c r="BP1000848" s="90"/>
    </row>
    <row r="1000849" spans="68:68" customFormat="1">
      <c r="BP1000849" s="90"/>
    </row>
    <row r="1000850" spans="68:68" customFormat="1">
      <c r="BP1000850" s="90"/>
    </row>
    <row r="1000851" spans="68:68" customFormat="1">
      <c r="BP1000851" s="90"/>
    </row>
    <row r="1000852" spans="68:68" customFormat="1">
      <c r="BP1000852" s="90"/>
    </row>
    <row r="1000853" spans="68:68" customFormat="1">
      <c r="BP1000853" s="90"/>
    </row>
    <row r="1000854" spans="68:68" customFormat="1">
      <c r="BP1000854" s="90"/>
    </row>
    <row r="1000855" spans="68:68" customFormat="1">
      <c r="BP1000855" s="90"/>
    </row>
    <row r="1000856" spans="68:68" customFormat="1">
      <c r="BP1000856" s="90"/>
    </row>
    <row r="1000857" spans="68:68" customFormat="1">
      <c r="BP1000857" s="90"/>
    </row>
    <row r="1000858" spans="68:68" customFormat="1">
      <c r="BP1000858" s="90"/>
    </row>
    <row r="1000859" spans="68:68" customFormat="1">
      <c r="BP1000859" s="90"/>
    </row>
    <row r="1000860" spans="68:68" customFormat="1">
      <c r="BP1000860" s="90"/>
    </row>
    <row r="1000861" spans="68:68" customFormat="1">
      <c r="BP1000861" s="90"/>
    </row>
    <row r="1000862" spans="68:68" customFormat="1">
      <c r="BP1000862" s="90"/>
    </row>
    <row r="1000863" spans="68:68" customFormat="1">
      <c r="BP1000863" s="90"/>
    </row>
    <row r="1000864" spans="68:68" customFormat="1">
      <c r="BP1000864" s="90"/>
    </row>
    <row r="1000865" spans="68:68" customFormat="1">
      <c r="BP1000865" s="90"/>
    </row>
    <row r="1000866" spans="68:68" customFormat="1">
      <c r="BP1000866" s="90"/>
    </row>
    <row r="1000867" spans="68:68" customFormat="1">
      <c r="BP1000867" s="90"/>
    </row>
    <row r="1000868" spans="68:68" customFormat="1">
      <c r="BP1000868" s="90"/>
    </row>
    <row r="1000869" spans="68:68" customFormat="1">
      <c r="BP1000869" s="90"/>
    </row>
    <row r="1000870" spans="68:68" customFormat="1">
      <c r="BP1000870" s="90"/>
    </row>
    <row r="1000871" spans="68:68" customFormat="1">
      <c r="BP1000871" s="90"/>
    </row>
    <row r="1000872" spans="68:68" customFormat="1">
      <c r="BP1000872" s="90"/>
    </row>
    <row r="1000873" spans="68:68" customFormat="1">
      <c r="BP1000873" s="90"/>
    </row>
    <row r="1000874" spans="68:68" customFormat="1">
      <c r="BP1000874" s="90"/>
    </row>
    <row r="1000875" spans="68:68" customFormat="1">
      <c r="BP1000875" s="90"/>
    </row>
    <row r="1000876" spans="68:68" customFormat="1">
      <c r="BP1000876" s="90"/>
    </row>
    <row r="1000877" spans="68:68" customFormat="1">
      <c r="BP1000877" s="90"/>
    </row>
    <row r="1000878" spans="68:68" customFormat="1">
      <c r="BP1000878" s="90"/>
    </row>
    <row r="1000879" spans="68:68" customFormat="1">
      <c r="BP1000879" s="90"/>
    </row>
    <row r="1000880" spans="68:68" customFormat="1">
      <c r="BP1000880" s="90"/>
    </row>
    <row r="1000881" spans="68:68" customFormat="1">
      <c r="BP1000881" s="90"/>
    </row>
    <row r="1000882" spans="68:68" customFormat="1">
      <c r="BP1000882" s="90"/>
    </row>
    <row r="1000883" spans="68:68" customFormat="1">
      <c r="BP1000883" s="90"/>
    </row>
    <row r="1000884" spans="68:68" customFormat="1">
      <c r="BP1000884" s="90"/>
    </row>
    <row r="1000885" spans="68:68" customFormat="1">
      <c r="BP1000885" s="90"/>
    </row>
    <row r="1000886" spans="68:68" customFormat="1">
      <c r="BP1000886" s="90"/>
    </row>
    <row r="1000887" spans="68:68" customFormat="1">
      <c r="BP1000887" s="90"/>
    </row>
    <row r="1000888" spans="68:68" customFormat="1">
      <c r="BP1000888" s="90"/>
    </row>
    <row r="1000889" spans="68:68" customFormat="1">
      <c r="BP1000889" s="90"/>
    </row>
    <row r="1000890" spans="68:68" customFormat="1">
      <c r="BP1000890" s="90"/>
    </row>
    <row r="1000891" spans="68:68" customFormat="1">
      <c r="BP1000891" s="90"/>
    </row>
    <row r="1000892" spans="68:68" customFormat="1">
      <c r="BP1000892" s="90"/>
    </row>
    <row r="1000893" spans="68:68" customFormat="1">
      <c r="BP1000893" s="90"/>
    </row>
    <row r="1000894" spans="68:68" customFormat="1">
      <c r="BP1000894" s="90"/>
    </row>
    <row r="1000895" spans="68:68" customFormat="1">
      <c r="BP1000895" s="90"/>
    </row>
    <row r="1000896" spans="68:68" customFormat="1">
      <c r="BP1000896" s="90"/>
    </row>
    <row r="1000897" spans="68:68" customFormat="1">
      <c r="BP1000897" s="90"/>
    </row>
    <row r="1000898" spans="68:68" customFormat="1">
      <c r="BP1000898" s="90"/>
    </row>
    <row r="1000899" spans="68:68" customFormat="1">
      <c r="BP1000899" s="90"/>
    </row>
    <row r="1000900" spans="68:68" customFormat="1">
      <c r="BP1000900" s="90"/>
    </row>
    <row r="1000901" spans="68:68" customFormat="1">
      <c r="BP1000901" s="90"/>
    </row>
    <row r="1000902" spans="68:68" customFormat="1">
      <c r="BP1000902" s="90"/>
    </row>
    <row r="1000903" spans="68:68" customFormat="1">
      <c r="BP1000903" s="90"/>
    </row>
    <row r="1000904" spans="68:68" customFormat="1">
      <c r="BP1000904" s="90"/>
    </row>
    <row r="1000905" spans="68:68" customFormat="1">
      <c r="BP1000905" s="90"/>
    </row>
    <row r="1000906" spans="68:68" customFormat="1">
      <c r="BP1000906" s="90"/>
    </row>
    <row r="1000907" spans="68:68" customFormat="1">
      <c r="BP1000907" s="90"/>
    </row>
    <row r="1000908" spans="68:68" customFormat="1">
      <c r="BP1000908" s="90"/>
    </row>
    <row r="1000909" spans="68:68" customFormat="1">
      <c r="BP1000909" s="90"/>
    </row>
    <row r="1000910" spans="68:68" customFormat="1">
      <c r="BP1000910" s="90"/>
    </row>
    <row r="1000911" spans="68:68" customFormat="1">
      <c r="BP1000911" s="90"/>
    </row>
    <row r="1000912" spans="68:68" customFormat="1">
      <c r="BP1000912" s="90"/>
    </row>
    <row r="1000913" spans="68:68" customFormat="1">
      <c r="BP1000913" s="90"/>
    </row>
    <row r="1000914" spans="68:68" customFormat="1">
      <c r="BP1000914" s="90"/>
    </row>
    <row r="1000915" spans="68:68" customFormat="1">
      <c r="BP1000915" s="90"/>
    </row>
    <row r="1000916" spans="68:68" customFormat="1">
      <c r="BP1000916" s="90"/>
    </row>
    <row r="1000917" spans="68:68" customFormat="1">
      <c r="BP1000917" s="90"/>
    </row>
    <row r="1000918" spans="68:68" customFormat="1">
      <c r="BP1000918" s="90"/>
    </row>
    <row r="1000919" spans="68:68" customFormat="1">
      <c r="BP1000919" s="90"/>
    </row>
    <row r="1000920" spans="68:68" customFormat="1">
      <c r="BP1000920" s="90"/>
    </row>
    <row r="1000921" spans="68:68" customFormat="1">
      <c r="BP1000921" s="90"/>
    </row>
    <row r="1000922" spans="68:68" customFormat="1">
      <c r="BP1000922" s="90"/>
    </row>
    <row r="1000923" spans="68:68" customFormat="1">
      <c r="BP1000923" s="90"/>
    </row>
    <row r="1000924" spans="68:68" customFormat="1">
      <c r="BP1000924" s="90"/>
    </row>
    <row r="1000925" spans="68:68" customFormat="1">
      <c r="BP1000925" s="90"/>
    </row>
    <row r="1000926" spans="68:68" customFormat="1">
      <c r="BP1000926" s="90"/>
    </row>
    <row r="1000927" spans="68:68" customFormat="1">
      <c r="BP1000927" s="90"/>
    </row>
    <row r="1000928" spans="68:68" customFormat="1">
      <c r="BP1000928" s="90"/>
    </row>
    <row r="1000929" spans="68:68" customFormat="1">
      <c r="BP1000929" s="90"/>
    </row>
    <row r="1000930" spans="68:68" customFormat="1">
      <c r="BP1000930" s="90"/>
    </row>
    <row r="1000931" spans="68:68" customFormat="1">
      <c r="BP1000931" s="90"/>
    </row>
    <row r="1000932" spans="68:68" customFormat="1">
      <c r="BP1000932" s="90"/>
    </row>
    <row r="1000933" spans="68:68" customFormat="1">
      <c r="BP1000933" s="90"/>
    </row>
    <row r="1000934" spans="68:68" customFormat="1">
      <c r="BP1000934" s="90"/>
    </row>
    <row r="1000935" spans="68:68" customFormat="1">
      <c r="BP1000935" s="90"/>
    </row>
    <row r="1000936" spans="68:68" customFormat="1">
      <c r="BP1000936" s="90"/>
    </row>
    <row r="1000937" spans="68:68" customFormat="1">
      <c r="BP1000937" s="90"/>
    </row>
    <row r="1000938" spans="68:68" customFormat="1">
      <c r="BP1000938" s="90"/>
    </row>
    <row r="1000939" spans="68:68" customFormat="1">
      <c r="BP1000939" s="90"/>
    </row>
    <row r="1000940" spans="68:68" customFormat="1">
      <c r="BP1000940" s="90"/>
    </row>
    <row r="1000941" spans="68:68" customFormat="1">
      <c r="BP1000941" s="90"/>
    </row>
    <row r="1000942" spans="68:68" customFormat="1">
      <c r="BP1000942" s="90"/>
    </row>
    <row r="1000943" spans="68:68" customFormat="1">
      <c r="BP1000943" s="90"/>
    </row>
    <row r="1000944" spans="68:68" customFormat="1">
      <c r="BP1000944" s="90"/>
    </row>
    <row r="1000945" spans="68:68" customFormat="1">
      <c r="BP1000945" s="90"/>
    </row>
    <row r="1000946" spans="68:68" customFormat="1">
      <c r="BP1000946" s="90"/>
    </row>
    <row r="1000947" spans="68:68" customFormat="1">
      <c r="BP1000947" s="90"/>
    </row>
    <row r="1000948" spans="68:68" customFormat="1">
      <c r="BP1000948" s="90"/>
    </row>
    <row r="1000949" spans="68:68" customFormat="1">
      <c r="BP1000949" s="90"/>
    </row>
    <row r="1000950" spans="68:68" customFormat="1">
      <c r="BP1000950" s="90"/>
    </row>
    <row r="1000951" spans="68:68" customFormat="1">
      <c r="BP1000951" s="90"/>
    </row>
    <row r="1000952" spans="68:68" customFormat="1">
      <c r="BP1000952" s="90"/>
    </row>
    <row r="1000953" spans="68:68" customFormat="1">
      <c r="BP1000953" s="90"/>
    </row>
    <row r="1000954" spans="68:68" customFormat="1">
      <c r="BP1000954" s="90"/>
    </row>
    <row r="1000955" spans="68:68" customFormat="1">
      <c r="BP1000955" s="90"/>
    </row>
    <row r="1000956" spans="68:68" customFormat="1">
      <c r="BP1000956" s="90"/>
    </row>
    <row r="1000957" spans="68:68" customFormat="1">
      <c r="BP1000957" s="90"/>
    </row>
    <row r="1000958" spans="68:68" customFormat="1">
      <c r="BP1000958" s="90"/>
    </row>
    <row r="1000959" spans="68:68" customFormat="1">
      <c r="BP1000959" s="90"/>
    </row>
    <row r="1000960" spans="68:68" customFormat="1">
      <c r="BP1000960" s="90"/>
    </row>
    <row r="1000961" spans="68:68" customFormat="1">
      <c r="BP1000961" s="90"/>
    </row>
    <row r="1000962" spans="68:68" customFormat="1">
      <c r="BP1000962" s="90"/>
    </row>
    <row r="1000963" spans="68:68" customFormat="1">
      <c r="BP1000963" s="90"/>
    </row>
    <row r="1000964" spans="68:68" customFormat="1">
      <c r="BP1000964" s="90"/>
    </row>
    <row r="1000965" spans="68:68" customFormat="1">
      <c r="BP1000965" s="90"/>
    </row>
    <row r="1000966" spans="68:68" customFormat="1">
      <c r="BP1000966" s="90"/>
    </row>
    <row r="1000967" spans="68:68" customFormat="1">
      <c r="BP1000967" s="90"/>
    </row>
    <row r="1000968" spans="68:68" customFormat="1">
      <c r="BP1000968" s="90"/>
    </row>
    <row r="1000969" spans="68:68" customFormat="1">
      <c r="BP1000969" s="90"/>
    </row>
    <row r="1000970" spans="68:68" customFormat="1">
      <c r="BP1000970" s="90"/>
    </row>
    <row r="1000971" spans="68:68" customFormat="1">
      <c r="BP1000971" s="90"/>
    </row>
    <row r="1000972" spans="68:68" customFormat="1">
      <c r="BP1000972" s="90"/>
    </row>
    <row r="1000973" spans="68:68" customFormat="1">
      <c r="BP1000973" s="90"/>
    </row>
    <row r="1000974" spans="68:68" customFormat="1">
      <c r="BP1000974" s="90"/>
    </row>
    <row r="1000975" spans="68:68" customFormat="1">
      <c r="BP1000975" s="90"/>
    </row>
    <row r="1000976" spans="68:68" customFormat="1">
      <c r="BP1000976" s="90"/>
    </row>
    <row r="1000977" spans="68:68" customFormat="1">
      <c r="BP1000977" s="90"/>
    </row>
    <row r="1000978" spans="68:68" customFormat="1">
      <c r="BP1000978" s="90"/>
    </row>
    <row r="1000979" spans="68:68" customFormat="1">
      <c r="BP1000979" s="90"/>
    </row>
    <row r="1000980" spans="68:68" customFormat="1">
      <c r="BP1000980" s="90"/>
    </row>
    <row r="1000981" spans="68:68" customFormat="1">
      <c r="BP1000981" s="90"/>
    </row>
    <row r="1000982" spans="68:68" customFormat="1">
      <c r="BP1000982" s="90"/>
    </row>
    <row r="1000983" spans="68:68" customFormat="1">
      <c r="BP1000983" s="90"/>
    </row>
    <row r="1000984" spans="68:68" customFormat="1">
      <c r="BP1000984" s="90"/>
    </row>
    <row r="1000985" spans="68:68" customFormat="1">
      <c r="BP1000985" s="90"/>
    </row>
    <row r="1000986" spans="68:68" customFormat="1">
      <c r="BP1000986" s="90"/>
    </row>
    <row r="1000987" spans="68:68" customFormat="1">
      <c r="BP1000987" s="90"/>
    </row>
    <row r="1000988" spans="68:68" customFormat="1">
      <c r="BP1000988" s="90"/>
    </row>
    <row r="1000989" spans="68:68" customFormat="1">
      <c r="BP1000989" s="90"/>
    </row>
    <row r="1000990" spans="68:68" customFormat="1">
      <c r="BP1000990" s="90"/>
    </row>
    <row r="1000991" spans="68:68" customFormat="1">
      <c r="BP1000991" s="90"/>
    </row>
    <row r="1000992" spans="68:68" customFormat="1">
      <c r="BP1000992" s="90"/>
    </row>
    <row r="1000993" spans="68:68" customFormat="1">
      <c r="BP1000993" s="90"/>
    </row>
    <row r="1000994" spans="68:68" customFormat="1">
      <c r="BP1000994" s="90"/>
    </row>
    <row r="1000995" spans="68:68" customFormat="1">
      <c r="BP1000995" s="90"/>
    </row>
    <row r="1000996" spans="68:68" customFormat="1">
      <c r="BP1000996" s="90"/>
    </row>
    <row r="1000997" spans="68:68" customFormat="1">
      <c r="BP1000997" s="90"/>
    </row>
    <row r="1000998" spans="68:68" customFormat="1">
      <c r="BP1000998" s="90"/>
    </row>
    <row r="1000999" spans="68:68" customFormat="1">
      <c r="BP1000999" s="90"/>
    </row>
    <row r="1001000" spans="68:68" customFormat="1">
      <c r="BP1001000" s="90"/>
    </row>
    <row r="1001001" spans="68:68" customFormat="1">
      <c r="BP1001001" s="90"/>
    </row>
    <row r="1001002" spans="68:68" customFormat="1">
      <c r="BP1001002" s="90"/>
    </row>
    <row r="1001003" spans="68:68" customFormat="1">
      <c r="BP1001003" s="90"/>
    </row>
    <row r="1001004" spans="68:68" customFormat="1">
      <c r="BP1001004" s="90"/>
    </row>
    <row r="1001005" spans="68:68" customFormat="1">
      <c r="BP1001005" s="90"/>
    </row>
    <row r="1001006" spans="68:68" customFormat="1">
      <c r="BP1001006" s="90"/>
    </row>
    <row r="1001007" spans="68:68" customFormat="1">
      <c r="BP1001007" s="90"/>
    </row>
    <row r="1001008" spans="68:68" customFormat="1">
      <c r="BP1001008" s="90"/>
    </row>
    <row r="1001009" spans="68:68" customFormat="1">
      <c r="BP1001009" s="90"/>
    </row>
    <row r="1001010" spans="68:68" customFormat="1">
      <c r="BP1001010" s="90"/>
    </row>
    <row r="1001011" spans="68:68" customFormat="1">
      <c r="BP1001011" s="90"/>
    </row>
    <row r="1001012" spans="68:68" customFormat="1">
      <c r="BP1001012" s="90"/>
    </row>
    <row r="1001013" spans="68:68" customFormat="1">
      <c r="BP1001013" s="90"/>
    </row>
    <row r="1001014" spans="68:68" customFormat="1">
      <c r="BP1001014" s="90"/>
    </row>
    <row r="1001015" spans="68:68" customFormat="1">
      <c r="BP1001015" s="90"/>
    </row>
    <row r="1001016" spans="68:68" customFormat="1">
      <c r="BP1001016" s="90"/>
    </row>
    <row r="1001017" spans="68:68" customFormat="1">
      <c r="BP1001017" s="90"/>
    </row>
    <row r="1001018" spans="68:68" customFormat="1">
      <c r="BP1001018" s="90"/>
    </row>
    <row r="1001019" spans="68:68" customFormat="1">
      <c r="BP1001019" s="90"/>
    </row>
    <row r="1001020" spans="68:68" customFormat="1">
      <c r="BP1001020" s="90"/>
    </row>
    <row r="1001021" spans="68:68" customFormat="1">
      <c r="BP1001021" s="90"/>
    </row>
    <row r="1001022" spans="68:68" customFormat="1">
      <c r="BP1001022" s="90"/>
    </row>
    <row r="1001023" spans="68:68" customFormat="1">
      <c r="BP1001023" s="90"/>
    </row>
    <row r="1001024" spans="68:68" customFormat="1">
      <c r="BP1001024" s="90"/>
    </row>
    <row r="1001025" spans="68:68" customFormat="1">
      <c r="BP1001025" s="90"/>
    </row>
    <row r="1001026" spans="68:68" customFormat="1">
      <c r="BP1001026" s="90"/>
    </row>
    <row r="1001027" spans="68:68" customFormat="1">
      <c r="BP1001027" s="90"/>
    </row>
    <row r="1001028" spans="68:68" customFormat="1">
      <c r="BP1001028" s="90"/>
    </row>
    <row r="1001029" spans="68:68" customFormat="1">
      <c r="BP1001029" s="90"/>
    </row>
    <row r="1001030" spans="68:68" customFormat="1">
      <c r="BP1001030" s="90"/>
    </row>
    <row r="1001031" spans="68:68" customFormat="1">
      <c r="BP1001031" s="90"/>
    </row>
    <row r="1001032" spans="68:68" customFormat="1">
      <c r="BP1001032" s="90"/>
    </row>
    <row r="1001033" spans="68:68" customFormat="1">
      <c r="BP1001033" s="90"/>
    </row>
    <row r="1001034" spans="68:68" customFormat="1">
      <c r="BP1001034" s="90"/>
    </row>
    <row r="1001035" spans="68:68" customFormat="1">
      <c r="BP1001035" s="90"/>
    </row>
    <row r="1001036" spans="68:68" customFormat="1">
      <c r="BP1001036" s="90"/>
    </row>
    <row r="1001037" spans="68:68" customFormat="1">
      <c r="BP1001037" s="90"/>
    </row>
    <row r="1001038" spans="68:68" customFormat="1">
      <c r="BP1001038" s="90"/>
    </row>
    <row r="1001039" spans="68:68" customFormat="1">
      <c r="BP1001039" s="90"/>
    </row>
    <row r="1001040" spans="68:68" customFormat="1">
      <c r="BP1001040" s="90"/>
    </row>
    <row r="1001041" spans="68:68" customFormat="1">
      <c r="BP1001041" s="90"/>
    </row>
    <row r="1001042" spans="68:68" customFormat="1">
      <c r="BP1001042" s="90"/>
    </row>
    <row r="1001043" spans="68:68" customFormat="1">
      <c r="BP1001043" s="90"/>
    </row>
    <row r="1001044" spans="68:68" customFormat="1">
      <c r="BP1001044" s="90"/>
    </row>
    <row r="1001045" spans="68:68" customFormat="1">
      <c r="BP1001045" s="90"/>
    </row>
    <row r="1001046" spans="68:68" customFormat="1">
      <c r="BP1001046" s="90"/>
    </row>
    <row r="1001047" spans="68:68" customFormat="1">
      <c r="BP1001047" s="90"/>
    </row>
    <row r="1001048" spans="68:68" customFormat="1">
      <c r="BP1001048" s="90"/>
    </row>
    <row r="1001049" spans="68:68" customFormat="1">
      <c r="BP1001049" s="90"/>
    </row>
    <row r="1001050" spans="68:68" customFormat="1">
      <c r="BP1001050" s="90"/>
    </row>
    <row r="1001051" spans="68:68" customFormat="1">
      <c r="BP1001051" s="90"/>
    </row>
    <row r="1001052" spans="68:68" customFormat="1">
      <c r="BP1001052" s="90"/>
    </row>
    <row r="1001053" spans="68:68" customFormat="1">
      <c r="BP1001053" s="90"/>
    </row>
    <row r="1001054" spans="68:68" customFormat="1">
      <c r="BP1001054" s="90"/>
    </row>
    <row r="1001055" spans="68:68" customFormat="1">
      <c r="BP1001055" s="90"/>
    </row>
    <row r="1001056" spans="68:68" customFormat="1">
      <c r="BP1001056" s="90"/>
    </row>
    <row r="1001057" spans="68:68" customFormat="1">
      <c r="BP1001057" s="90"/>
    </row>
    <row r="1001058" spans="68:68" customFormat="1">
      <c r="BP1001058" s="90"/>
    </row>
    <row r="1001059" spans="68:68" customFormat="1">
      <c r="BP1001059" s="90"/>
    </row>
    <row r="1001060" spans="68:68" customFormat="1">
      <c r="BP1001060" s="90"/>
    </row>
    <row r="1001061" spans="68:68" customFormat="1">
      <c r="BP1001061" s="90"/>
    </row>
    <row r="1001062" spans="68:68" customFormat="1">
      <c r="BP1001062" s="90"/>
    </row>
    <row r="1001063" spans="68:68" customFormat="1">
      <c r="BP1001063" s="90"/>
    </row>
    <row r="1001064" spans="68:68" customFormat="1">
      <c r="BP1001064" s="90"/>
    </row>
    <row r="1001065" spans="68:68" customFormat="1">
      <c r="BP1001065" s="90"/>
    </row>
    <row r="1001066" spans="68:68" customFormat="1">
      <c r="BP1001066" s="90"/>
    </row>
    <row r="1001067" spans="68:68" customFormat="1">
      <c r="BP1001067" s="90"/>
    </row>
    <row r="1001068" spans="68:68" customFormat="1">
      <c r="BP1001068" s="90"/>
    </row>
    <row r="1001069" spans="68:68" customFormat="1">
      <c r="BP1001069" s="90"/>
    </row>
    <row r="1001070" spans="68:68" customFormat="1">
      <c r="BP1001070" s="90"/>
    </row>
    <row r="1001071" spans="68:68" customFormat="1">
      <c r="BP1001071" s="90"/>
    </row>
    <row r="1001072" spans="68:68" customFormat="1">
      <c r="BP1001072" s="90"/>
    </row>
    <row r="1001073" spans="68:68" customFormat="1">
      <c r="BP1001073" s="90"/>
    </row>
    <row r="1001074" spans="68:68" customFormat="1">
      <c r="BP1001074" s="90"/>
    </row>
    <row r="1001075" spans="68:68" customFormat="1">
      <c r="BP1001075" s="90"/>
    </row>
    <row r="1001076" spans="68:68" customFormat="1">
      <c r="BP1001076" s="90"/>
    </row>
    <row r="1001077" spans="68:68" customFormat="1">
      <c r="BP1001077" s="90"/>
    </row>
    <row r="1001078" spans="68:68" customFormat="1">
      <c r="BP1001078" s="90"/>
    </row>
    <row r="1001079" spans="68:68" customFormat="1">
      <c r="BP1001079" s="90"/>
    </row>
    <row r="1001080" spans="68:68" customFormat="1">
      <c r="BP1001080" s="90"/>
    </row>
    <row r="1001081" spans="68:68" customFormat="1">
      <c r="BP1001081" s="90"/>
    </row>
    <row r="1001082" spans="68:68" customFormat="1">
      <c r="BP1001082" s="90"/>
    </row>
    <row r="1001083" spans="68:68" customFormat="1">
      <c r="BP1001083" s="90"/>
    </row>
    <row r="1001084" spans="68:68" customFormat="1">
      <c r="BP1001084" s="90"/>
    </row>
    <row r="1001085" spans="68:68" customFormat="1">
      <c r="BP1001085" s="90"/>
    </row>
    <row r="1001086" spans="68:68" customFormat="1">
      <c r="BP1001086" s="90"/>
    </row>
    <row r="1001087" spans="68:68" customFormat="1">
      <c r="BP1001087" s="90"/>
    </row>
    <row r="1001088" spans="68:68" customFormat="1">
      <c r="BP1001088" s="90"/>
    </row>
    <row r="1001089" spans="68:68" customFormat="1">
      <c r="BP1001089" s="90"/>
    </row>
    <row r="1001090" spans="68:68" customFormat="1">
      <c r="BP1001090" s="90"/>
    </row>
    <row r="1001091" spans="68:68" customFormat="1">
      <c r="BP1001091" s="90"/>
    </row>
    <row r="1001092" spans="68:68" customFormat="1">
      <c r="BP1001092" s="90"/>
    </row>
    <row r="1001093" spans="68:68" customFormat="1">
      <c r="BP1001093" s="90"/>
    </row>
    <row r="1001094" spans="68:68" customFormat="1">
      <c r="BP1001094" s="90"/>
    </row>
    <row r="1001095" spans="68:68" customFormat="1">
      <c r="BP1001095" s="90"/>
    </row>
    <row r="1001096" spans="68:68" customFormat="1">
      <c r="BP1001096" s="90"/>
    </row>
    <row r="1001097" spans="68:68" customFormat="1">
      <c r="BP1001097" s="90"/>
    </row>
    <row r="1001098" spans="68:68" customFormat="1">
      <c r="BP1001098" s="90"/>
    </row>
    <row r="1001099" spans="68:68" customFormat="1">
      <c r="BP1001099" s="90"/>
    </row>
    <row r="1001100" spans="68:68" customFormat="1">
      <c r="BP1001100" s="90"/>
    </row>
    <row r="1001101" spans="68:68" customFormat="1">
      <c r="BP1001101" s="90"/>
    </row>
    <row r="1001102" spans="68:68" customFormat="1">
      <c r="BP1001102" s="90"/>
    </row>
    <row r="1001103" spans="68:68" customFormat="1">
      <c r="BP1001103" s="90"/>
    </row>
    <row r="1001104" spans="68:68" customFormat="1">
      <c r="BP1001104" s="90"/>
    </row>
    <row r="1001105" spans="68:68" customFormat="1">
      <c r="BP1001105" s="90"/>
    </row>
    <row r="1001106" spans="68:68" customFormat="1">
      <c r="BP1001106" s="90"/>
    </row>
    <row r="1001107" spans="68:68" customFormat="1">
      <c r="BP1001107" s="90"/>
    </row>
    <row r="1001108" spans="68:68" customFormat="1">
      <c r="BP1001108" s="90"/>
    </row>
    <row r="1001109" spans="68:68" customFormat="1">
      <c r="BP1001109" s="90"/>
    </row>
    <row r="1001110" spans="68:68" customFormat="1">
      <c r="BP1001110" s="90"/>
    </row>
    <row r="1001111" spans="68:68" customFormat="1">
      <c r="BP1001111" s="90"/>
    </row>
    <row r="1001112" spans="68:68" customFormat="1">
      <c r="BP1001112" s="90"/>
    </row>
    <row r="1001113" spans="68:68" customFormat="1">
      <c r="BP1001113" s="90"/>
    </row>
    <row r="1001114" spans="68:68" customFormat="1">
      <c r="BP1001114" s="90"/>
    </row>
    <row r="1001115" spans="68:68" customFormat="1">
      <c r="BP1001115" s="90"/>
    </row>
    <row r="1001116" spans="68:68" customFormat="1">
      <c r="BP1001116" s="90"/>
    </row>
    <row r="1001117" spans="68:68" customFormat="1">
      <c r="BP1001117" s="90"/>
    </row>
    <row r="1001118" spans="68:68" customFormat="1">
      <c r="BP1001118" s="90"/>
    </row>
    <row r="1001119" spans="68:68" customFormat="1">
      <c r="BP1001119" s="90"/>
    </row>
    <row r="1001120" spans="68:68" customFormat="1">
      <c r="BP1001120" s="90"/>
    </row>
    <row r="1001121" spans="68:68" customFormat="1">
      <c r="BP1001121" s="90"/>
    </row>
    <row r="1001122" spans="68:68" customFormat="1">
      <c r="BP1001122" s="90"/>
    </row>
    <row r="1001123" spans="68:68" customFormat="1">
      <c r="BP1001123" s="90"/>
    </row>
    <row r="1001124" spans="68:68" customFormat="1">
      <c r="BP1001124" s="90"/>
    </row>
    <row r="1001125" spans="68:68" customFormat="1">
      <c r="BP1001125" s="90"/>
    </row>
    <row r="1001126" spans="68:68" customFormat="1">
      <c r="BP1001126" s="90"/>
    </row>
    <row r="1001127" spans="68:68" customFormat="1">
      <c r="BP1001127" s="90"/>
    </row>
    <row r="1001128" spans="68:68" customFormat="1">
      <c r="BP1001128" s="90"/>
    </row>
    <row r="1001129" spans="68:68" customFormat="1">
      <c r="BP1001129" s="90"/>
    </row>
    <row r="1001130" spans="68:68" customFormat="1">
      <c r="BP1001130" s="90"/>
    </row>
    <row r="1001131" spans="68:68" customFormat="1">
      <c r="BP1001131" s="90"/>
    </row>
    <row r="1001132" spans="68:68" customFormat="1">
      <c r="BP1001132" s="90"/>
    </row>
    <row r="1001133" spans="68:68" customFormat="1">
      <c r="BP1001133" s="90"/>
    </row>
    <row r="1001134" spans="68:68" customFormat="1">
      <c r="BP1001134" s="90"/>
    </row>
    <row r="1001135" spans="68:68" customFormat="1">
      <c r="BP1001135" s="90"/>
    </row>
    <row r="1001136" spans="68:68" customFormat="1">
      <c r="BP1001136" s="90"/>
    </row>
    <row r="1001137" spans="68:68" customFormat="1">
      <c r="BP1001137" s="90"/>
    </row>
    <row r="1001138" spans="68:68" customFormat="1">
      <c r="BP1001138" s="90"/>
    </row>
    <row r="1001139" spans="68:68" customFormat="1">
      <c r="BP1001139" s="90"/>
    </row>
    <row r="1001140" spans="68:68" customFormat="1">
      <c r="BP1001140" s="90"/>
    </row>
    <row r="1001141" spans="68:68" customFormat="1">
      <c r="BP1001141" s="90"/>
    </row>
    <row r="1001142" spans="68:68" customFormat="1">
      <c r="BP1001142" s="90"/>
    </row>
    <row r="1001143" spans="68:68" customFormat="1">
      <c r="BP1001143" s="90"/>
    </row>
    <row r="1001144" spans="68:68" customFormat="1">
      <c r="BP1001144" s="90"/>
    </row>
    <row r="1001145" spans="68:68" customFormat="1">
      <c r="BP1001145" s="90"/>
    </row>
    <row r="1001146" spans="68:68" customFormat="1">
      <c r="BP1001146" s="90"/>
    </row>
    <row r="1001147" spans="68:68" customFormat="1">
      <c r="BP1001147" s="90"/>
    </row>
    <row r="1001148" spans="68:68" customFormat="1">
      <c r="BP1001148" s="90"/>
    </row>
    <row r="1001149" spans="68:68" customFormat="1">
      <c r="BP1001149" s="90"/>
    </row>
    <row r="1001150" spans="68:68" customFormat="1">
      <c r="BP1001150" s="90"/>
    </row>
    <row r="1001151" spans="68:68" customFormat="1">
      <c r="BP1001151" s="90"/>
    </row>
    <row r="1001152" spans="68:68" customFormat="1">
      <c r="BP1001152" s="90"/>
    </row>
    <row r="1001153" spans="68:68" customFormat="1">
      <c r="BP1001153" s="90"/>
    </row>
    <row r="1001154" spans="68:68" customFormat="1">
      <c r="BP1001154" s="90"/>
    </row>
    <row r="1001155" spans="68:68" customFormat="1">
      <c r="BP1001155" s="90"/>
    </row>
    <row r="1001156" spans="68:68" customFormat="1">
      <c r="BP1001156" s="90"/>
    </row>
    <row r="1001157" spans="68:68" customFormat="1">
      <c r="BP1001157" s="90"/>
    </row>
    <row r="1001158" spans="68:68" customFormat="1">
      <c r="BP1001158" s="90"/>
    </row>
    <row r="1001159" spans="68:68" customFormat="1">
      <c r="BP1001159" s="90"/>
    </row>
    <row r="1001160" spans="68:68" customFormat="1">
      <c r="BP1001160" s="90"/>
    </row>
    <row r="1001161" spans="68:68" customFormat="1">
      <c r="BP1001161" s="90"/>
    </row>
    <row r="1001162" spans="68:68" customFormat="1">
      <c r="BP1001162" s="90"/>
    </row>
    <row r="1001163" spans="68:68" customFormat="1">
      <c r="BP1001163" s="90"/>
    </row>
    <row r="1001164" spans="68:68" customFormat="1">
      <c r="BP1001164" s="90"/>
    </row>
    <row r="1001165" spans="68:68" customFormat="1">
      <c r="BP1001165" s="90"/>
    </row>
    <row r="1001166" spans="68:68" customFormat="1">
      <c r="BP1001166" s="90"/>
    </row>
    <row r="1001167" spans="68:68" customFormat="1">
      <c r="BP1001167" s="90"/>
    </row>
    <row r="1001168" spans="68:68" customFormat="1">
      <c r="BP1001168" s="90"/>
    </row>
    <row r="1001169" spans="68:68" customFormat="1">
      <c r="BP1001169" s="90"/>
    </row>
    <row r="1001170" spans="68:68" customFormat="1">
      <c r="BP1001170" s="90"/>
    </row>
    <row r="1001171" spans="68:68" customFormat="1">
      <c r="BP1001171" s="90"/>
    </row>
    <row r="1001172" spans="68:68" customFormat="1">
      <c r="BP1001172" s="90"/>
    </row>
    <row r="1001173" spans="68:68" customFormat="1">
      <c r="BP1001173" s="90"/>
    </row>
    <row r="1001174" spans="68:68" customFormat="1">
      <c r="BP1001174" s="90"/>
    </row>
    <row r="1001175" spans="68:68" customFormat="1">
      <c r="BP1001175" s="90"/>
    </row>
    <row r="1001176" spans="68:68" customFormat="1">
      <c r="BP1001176" s="90"/>
    </row>
    <row r="1001177" spans="68:68" customFormat="1">
      <c r="BP1001177" s="90"/>
    </row>
    <row r="1001178" spans="68:68" customFormat="1">
      <c r="BP1001178" s="90"/>
    </row>
    <row r="1001179" spans="68:68" customFormat="1">
      <c r="BP1001179" s="90"/>
    </row>
    <row r="1001180" spans="68:68" customFormat="1">
      <c r="BP1001180" s="90"/>
    </row>
    <row r="1001181" spans="68:68" customFormat="1">
      <c r="BP1001181" s="90"/>
    </row>
    <row r="1001182" spans="68:68" customFormat="1">
      <c r="BP1001182" s="90"/>
    </row>
    <row r="1001183" spans="68:68" customFormat="1">
      <c r="BP1001183" s="90"/>
    </row>
    <row r="1001184" spans="68:68" customFormat="1">
      <c r="BP1001184" s="90"/>
    </row>
    <row r="1001185" spans="68:68" customFormat="1">
      <c r="BP1001185" s="90"/>
    </row>
    <row r="1001186" spans="68:68" customFormat="1">
      <c r="BP1001186" s="90"/>
    </row>
    <row r="1001187" spans="68:68" customFormat="1">
      <c r="BP1001187" s="90"/>
    </row>
    <row r="1001188" spans="68:68" customFormat="1">
      <c r="BP1001188" s="90"/>
    </row>
    <row r="1001189" spans="68:68" customFormat="1">
      <c r="BP1001189" s="90"/>
    </row>
    <row r="1001190" spans="68:68" customFormat="1">
      <c r="BP1001190" s="90"/>
    </row>
    <row r="1001191" spans="68:68" customFormat="1">
      <c r="BP1001191" s="90"/>
    </row>
    <row r="1001192" spans="68:68" customFormat="1">
      <c r="BP1001192" s="90"/>
    </row>
    <row r="1001193" spans="68:68" customFormat="1">
      <c r="BP1001193" s="90"/>
    </row>
    <row r="1001194" spans="68:68" customFormat="1">
      <c r="BP1001194" s="90"/>
    </row>
    <row r="1001195" spans="68:68" customFormat="1">
      <c r="BP1001195" s="90"/>
    </row>
    <row r="1001196" spans="68:68" customFormat="1">
      <c r="BP1001196" s="90"/>
    </row>
    <row r="1001197" spans="68:68" customFormat="1">
      <c r="BP1001197" s="90"/>
    </row>
    <row r="1001198" spans="68:68" customFormat="1">
      <c r="BP1001198" s="90"/>
    </row>
    <row r="1001199" spans="68:68" customFormat="1">
      <c r="BP1001199" s="90"/>
    </row>
    <row r="1001200" spans="68:68" customFormat="1">
      <c r="BP1001200" s="90"/>
    </row>
    <row r="1001201" spans="68:68" customFormat="1">
      <c r="BP1001201" s="90"/>
    </row>
    <row r="1001202" spans="68:68" customFormat="1">
      <c r="BP1001202" s="90"/>
    </row>
    <row r="1001203" spans="68:68" customFormat="1">
      <c r="BP1001203" s="90"/>
    </row>
    <row r="1001204" spans="68:68" customFormat="1">
      <c r="BP1001204" s="90"/>
    </row>
    <row r="1001205" spans="68:68" customFormat="1">
      <c r="BP1001205" s="90"/>
    </row>
    <row r="1001206" spans="68:68" customFormat="1">
      <c r="BP1001206" s="90"/>
    </row>
    <row r="1001207" spans="68:68" customFormat="1">
      <c r="BP1001207" s="90"/>
    </row>
    <row r="1001208" spans="68:68" customFormat="1">
      <c r="BP1001208" s="90"/>
    </row>
    <row r="1001209" spans="68:68" customFormat="1">
      <c r="BP1001209" s="90"/>
    </row>
    <row r="1001210" spans="68:68" customFormat="1">
      <c r="BP1001210" s="90"/>
    </row>
    <row r="1001211" spans="68:68" customFormat="1">
      <c r="BP1001211" s="90"/>
    </row>
    <row r="1001212" spans="68:68" customFormat="1">
      <c r="BP1001212" s="90"/>
    </row>
    <row r="1001213" spans="68:68" customFormat="1">
      <c r="BP1001213" s="90"/>
    </row>
    <row r="1001214" spans="68:68" customFormat="1">
      <c r="BP1001214" s="90"/>
    </row>
    <row r="1001215" spans="68:68" customFormat="1">
      <c r="BP1001215" s="90"/>
    </row>
    <row r="1001216" spans="68:68" customFormat="1">
      <c r="BP1001216" s="90"/>
    </row>
    <row r="1001217" spans="68:68" customFormat="1">
      <c r="BP1001217" s="90"/>
    </row>
    <row r="1001218" spans="68:68" customFormat="1">
      <c r="BP1001218" s="90"/>
    </row>
    <row r="1001219" spans="68:68" customFormat="1">
      <c r="BP1001219" s="90"/>
    </row>
    <row r="1001220" spans="68:68" customFormat="1">
      <c r="BP1001220" s="90"/>
    </row>
    <row r="1001221" spans="68:68" customFormat="1">
      <c r="BP1001221" s="90"/>
    </row>
    <row r="1001222" spans="68:68" customFormat="1">
      <c r="BP1001222" s="90"/>
    </row>
    <row r="1001223" spans="68:68" customFormat="1">
      <c r="BP1001223" s="90"/>
    </row>
    <row r="1001224" spans="68:68" customFormat="1">
      <c r="BP1001224" s="90"/>
    </row>
    <row r="1001225" spans="68:68" customFormat="1">
      <c r="BP1001225" s="90"/>
    </row>
    <row r="1001226" spans="68:68" customFormat="1">
      <c r="BP1001226" s="90"/>
    </row>
    <row r="1001227" spans="68:68" customFormat="1">
      <c r="BP1001227" s="90"/>
    </row>
    <row r="1001228" spans="68:68" customFormat="1">
      <c r="BP1001228" s="90"/>
    </row>
    <row r="1001229" spans="68:68" customFormat="1">
      <c r="BP1001229" s="90"/>
    </row>
    <row r="1001230" spans="68:68" customFormat="1">
      <c r="BP1001230" s="90"/>
    </row>
    <row r="1001231" spans="68:68" customFormat="1">
      <c r="BP1001231" s="90"/>
    </row>
    <row r="1001232" spans="68:68" customFormat="1">
      <c r="BP1001232" s="90"/>
    </row>
    <row r="1001233" spans="68:68" customFormat="1">
      <c r="BP1001233" s="90"/>
    </row>
    <row r="1001234" spans="68:68" customFormat="1">
      <c r="BP1001234" s="90"/>
    </row>
    <row r="1001235" spans="68:68" customFormat="1">
      <c r="BP1001235" s="90"/>
    </row>
    <row r="1001236" spans="68:68" customFormat="1">
      <c r="BP1001236" s="90"/>
    </row>
    <row r="1001237" spans="68:68" customFormat="1">
      <c r="BP1001237" s="90"/>
    </row>
    <row r="1001238" spans="68:68" customFormat="1">
      <c r="BP1001238" s="90"/>
    </row>
    <row r="1001239" spans="68:68" customFormat="1">
      <c r="BP1001239" s="90"/>
    </row>
    <row r="1001240" spans="68:68" customFormat="1">
      <c r="BP1001240" s="90"/>
    </row>
    <row r="1001241" spans="68:68" customFormat="1">
      <c r="BP1001241" s="90"/>
    </row>
    <row r="1001242" spans="68:68" customFormat="1">
      <c r="BP1001242" s="90"/>
    </row>
    <row r="1001243" spans="68:68" customFormat="1">
      <c r="BP1001243" s="90"/>
    </row>
    <row r="1001244" spans="68:68" customFormat="1">
      <c r="BP1001244" s="90"/>
    </row>
    <row r="1001245" spans="68:68" customFormat="1">
      <c r="BP1001245" s="90"/>
    </row>
    <row r="1001246" spans="68:68" customFormat="1">
      <c r="BP1001246" s="90"/>
    </row>
    <row r="1001247" spans="68:68" customFormat="1">
      <c r="BP1001247" s="90"/>
    </row>
    <row r="1001248" spans="68:68" customFormat="1">
      <c r="BP1001248" s="90"/>
    </row>
    <row r="1001249" spans="68:68" customFormat="1">
      <c r="BP1001249" s="90"/>
    </row>
    <row r="1001250" spans="68:68" customFormat="1">
      <c r="BP1001250" s="90"/>
    </row>
    <row r="1001251" spans="68:68" customFormat="1">
      <c r="BP1001251" s="90"/>
    </row>
    <row r="1001252" spans="68:68" customFormat="1">
      <c r="BP1001252" s="90"/>
    </row>
    <row r="1001253" spans="68:68" customFormat="1">
      <c r="BP1001253" s="90"/>
    </row>
    <row r="1001254" spans="68:68" customFormat="1">
      <c r="BP1001254" s="90"/>
    </row>
    <row r="1001255" spans="68:68" customFormat="1">
      <c r="BP1001255" s="90"/>
    </row>
    <row r="1001256" spans="68:68" customFormat="1">
      <c r="BP1001256" s="90"/>
    </row>
    <row r="1001257" spans="68:68" customFormat="1">
      <c r="BP1001257" s="90"/>
    </row>
    <row r="1001258" spans="68:68" customFormat="1">
      <c r="BP1001258" s="90"/>
    </row>
    <row r="1001259" spans="68:68" customFormat="1">
      <c r="BP1001259" s="90"/>
    </row>
    <row r="1001260" spans="68:68" customFormat="1">
      <c r="BP1001260" s="90"/>
    </row>
    <row r="1001261" spans="68:68" customFormat="1">
      <c r="BP1001261" s="90"/>
    </row>
    <row r="1001262" spans="68:68" customFormat="1">
      <c r="BP1001262" s="90"/>
    </row>
    <row r="1001263" spans="68:68" customFormat="1">
      <c r="BP1001263" s="90"/>
    </row>
    <row r="1001264" spans="68:68" customFormat="1">
      <c r="BP1001264" s="90"/>
    </row>
    <row r="1001265" spans="68:68" customFormat="1">
      <c r="BP1001265" s="90"/>
    </row>
    <row r="1001266" spans="68:68" customFormat="1">
      <c r="BP1001266" s="90"/>
    </row>
    <row r="1001267" spans="68:68" customFormat="1">
      <c r="BP1001267" s="90"/>
    </row>
    <row r="1001268" spans="68:68" customFormat="1">
      <c r="BP1001268" s="90"/>
    </row>
    <row r="1001269" spans="68:68" customFormat="1">
      <c r="BP1001269" s="90"/>
    </row>
    <row r="1001270" spans="68:68" customFormat="1">
      <c r="BP1001270" s="90"/>
    </row>
    <row r="1001271" spans="68:68" customFormat="1">
      <c r="BP1001271" s="90"/>
    </row>
    <row r="1001272" spans="68:68" customFormat="1">
      <c r="BP1001272" s="90"/>
    </row>
    <row r="1001273" spans="68:68" customFormat="1">
      <c r="BP1001273" s="90"/>
    </row>
    <row r="1001274" spans="68:68" customFormat="1">
      <c r="BP1001274" s="90"/>
    </row>
    <row r="1001275" spans="68:68" customFormat="1">
      <c r="BP1001275" s="90"/>
    </row>
    <row r="1001276" spans="68:68" customFormat="1">
      <c r="BP1001276" s="90"/>
    </row>
    <row r="1001277" spans="68:68" customFormat="1">
      <c r="BP1001277" s="90"/>
    </row>
    <row r="1001278" spans="68:68" customFormat="1">
      <c r="BP1001278" s="90"/>
    </row>
    <row r="1001279" spans="68:68" customFormat="1">
      <c r="BP1001279" s="90"/>
    </row>
    <row r="1001280" spans="68:68" customFormat="1">
      <c r="BP1001280" s="90"/>
    </row>
    <row r="1001281" spans="68:68" customFormat="1">
      <c r="BP1001281" s="90"/>
    </row>
    <row r="1001282" spans="68:68" customFormat="1">
      <c r="BP1001282" s="90"/>
    </row>
    <row r="1001283" spans="68:68" customFormat="1">
      <c r="BP1001283" s="90"/>
    </row>
    <row r="1001284" spans="68:68" customFormat="1">
      <c r="BP1001284" s="90"/>
    </row>
    <row r="1001285" spans="68:68" customFormat="1">
      <c r="BP1001285" s="90"/>
    </row>
    <row r="1001286" spans="68:68" customFormat="1">
      <c r="BP1001286" s="90"/>
    </row>
    <row r="1001287" spans="68:68" customFormat="1">
      <c r="BP1001287" s="90"/>
    </row>
    <row r="1001288" spans="68:68" customFormat="1">
      <c r="BP1001288" s="90"/>
    </row>
    <row r="1001289" spans="68:68" customFormat="1">
      <c r="BP1001289" s="90"/>
    </row>
    <row r="1001290" spans="68:68" customFormat="1">
      <c r="BP1001290" s="90"/>
    </row>
    <row r="1001291" spans="68:68" customFormat="1">
      <c r="BP1001291" s="90"/>
    </row>
    <row r="1001292" spans="68:68" customFormat="1">
      <c r="BP1001292" s="90"/>
    </row>
    <row r="1001293" spans="68:68" customFormat="1">
      <c r="BP1001293" s="90"/>
    </row>
    <row r="1001294" spans="68:68" customFormat="1">
      <c r="BP1001294" s="90"/>
    </row>
    <row r="1001295" spans="68:68" customFormat="1">
      <c r="BP1001295" s="90"/>
    </row>
    <row r="1001296" spans="68:68" customFormat="1">
      <c r="BP1001296" s="90"/>
    </row>
    <row r="1001297" spans="68:68" customFormat="1">
      <c r="BP1001297" s="90"/>
    </row>
    <row r="1001298" spans="68:68" customFormat="1">
      <c r="BP1001298" s="90"/>
    </row>
    <row r="1001299" spans="68:68" customFormat="1">
      <c r="BP1001299" s="90"/>
    </row>
    <row r="1001300" spans="68:68" customFormat="1">
      <c r="BP1001300" s="90"/>
    </row>
    <row r="1001301" spans="68:68" customFormat="1">
      <c r="BP1001301" s="90"/>
    </row>
    <row r="1001302" spans="68:68" customFormat="1">
      <c r="BP1001302" s="90"/>
    </row>
    <row r="1001303" spans="68:68" customFormat="1">
      <c r="BP1001303" s="90"/>
    </row>
    <row r="1001304" spans="68:68" customFormat="1">
      <c r="BP1001304" s="90"/>
    </row>
    <row r="1001305" spans="68:68" customFormat="1">
      <c r="BP1001305" s="90"/>
    </row>
    <row r="1001306" spans="68:68" customFormat="1">
      <c r="BP1001306" s="90"/>
    </row>
    <row r="1001307" spans="68:68" customFormat="1">
      <c r="BP1001307" s="90"/>
    </row>
    <row r="1001308" spans="68:68" customFormat="1">
      <c r="BP1001308" s="90"/>
    </row>
    <row r="1001309" spans="68:68" customFormat="1">
      <c r="BP1001309" s="90"/>
    </row>
    <row r="1001310" spans="68:68" customFormat="1">
      <c r="BP1001310" s="90"/>
    </row>
    <row r="1001311" spans="68:68" customFormat="1">
      <c r="BP1001311" s="90"/>
    </row>
    <row r="1001312" spans="68:68" customFormat="1">
      <c r="BP1001312" s="90"/>
    </row>
    <row r="1001313" spans="68:68" customFormat="1">
      <c r="BP1001313" s="90"/>
    </row>
    <row r="1001314" spans="68:68" customFormat="1">
      <c r="BP1001314" s="90"/>
    </row>
    <row r="1001315" spans="68:68" customFormat="1">
      <c r="BP1001315" s="90"/>
    </row>
    <row r="1001316" spans="68:68" customFormat="1">
      <c r="BP1001316" s="90"/>
    </row>
    <row r="1001317" spans="68:68" customFormat="1">
      <c r="BP1001317" s="90"/>
    </row>
    <row r="1001318" spans="68:68" customFormat="1">
      <c r="BP1001318" s="90"/>
    </row>
    <row r="1001319" spans="68:68" customFormat="1">
      <c r="BP1001319" s="90"/>
    </row>
    <row r="1001320" spans="68:68" customFormat="1">
      <c r="BP1001320" s="90"/>
    </row>
    <row r="1001321" spans="68:68" customFormat="1">
      <c r="BP1001321" s="90"/>
    </row>
    <row r="1001322" spans="68:68" customFormat="1">
      <c r="BP1001322" s="90"/>
    </row>
    <row r="1001323" spans="68:68" customFormat="1">
      <c r="BP1001323" s="90"/>
    </row>
    <row r="1001324" spans="68:68" customFormat="1">
      <c r="BP1001324" s="90"/>
    </row>
    <row r="1001325" spans="68:68" customFormat="1">
      <c r="BP1001325" s="90"/>
    </row>
    <row r="1001326" spans="68:68" customFormat="1">
      <c r="BP1001326" s="90"/>
    </row>
    <row r="1001327" spans="68:68" customFormat="1">
      <c r="BP1001327" s="90"/>
    </row>
    <row r="1001328" spans="68:68" customFormat="1">
      <c r="BP1001328" s="90"/>
    </row>
    <row r="1001329" spans="68:68" customFormat="1">
      <c r="BP1001329" s="90"/>
    </row>
    <row r="1001330" spans="68:68" customFormat="1">
      <c r="BP1001330" s="90"/>
    </row>
    <row r="1001331" spans="68:68" customFormat="1">
      <c r="BP1001331" s="90"/>
    </row>
    <row r="1001332" spans="68:68" customFormat="1">
      <c r="BP1001332" s="90"/>
    </row>
    <row r="1001333" spans="68:68" customFormat="1">
      <c r="BP1001333" s="90"/>
    </row>
    <row r="1001334" spans="68:68" customFormat="1">
      <c r="BP1001334" s="90"/>
    </row>
    <row r="1001335" spans="68:68" customFormat="1">
      <c r="BP1001335" s="90"/>
    </row>
    <row r="1001336" spans="68:68" customFormat="1">
      <c r="BP1001336" s="90"/>
    </row>
    <row r="1001337" spans="68:68" customFormat="1">
      <c r="BP1001337" s="90"/>
    </row>
    <row r="1001338" spans="68:68" customFormat="1">
      <c r="BP1001338" s="90"/>
    </row>
    <row r="1001339" spans="68:68" customFormat="1">
      <c r="BP1001339" s="90"/>
    </row>
    <row r="1001340" spans="68:68" customFormat="1">
      <c r="BP1001340" s="90"/>
    </row>
    <row r="1001341" spans="68:68" customFormat="1">
      <c r="BP1001341" s="90"/>
    </row>
    <row r="1001342" spans="68:68" customFormat="1">
      <c r="BP1001342" s="90"/>
    </row>
    <row r="1001343" spans="68:68" customFormat="1">
      <c r="BP1001343" s="90"/>
    </row>
    <row r="1001344" spans="68:68" customFormat="1">
      <c r="BP1001344" s="90"/>
    </row>
    <row r="1001345" spans="68:68" customFormat="1">
      <c r="BP1001345" s="90"/>
    </row>
    <row r="1001346" spans="68:68" customFormat="1">
      <c r="BP1001346" s="90"/>
    </row>
    <row r="1001347" spans="68:68" customFormat="1">
      <c r="BP1001347" s="90"/>
    </row>
    <row r="1001348" spans="68:68" customFormat="1">
      <c r="BP1001348" s="90"/>
    </row>
    <row r="1001349" spans="68:68" customFormat="1">
      <c r="BP1001349" s="90"/>
    </row>
    <row r="1001350" spans="68:68" customFormat="1">
      <c r="BP1001350" s="90"/>
    </row>
    <row r="1001351" spans="68:68" customFormat="1">
      <c r="BP1001351" s="90"/>
    </row>
    <row r="1001352" spans="68:68" customFormat="1">
      <c r="BP1001352" s="90"/>
    </row>
    <row r="1001353" spans="68:68" customFormat="1">
      <c r="BP1001353" s="90"/>
    </row>
    <row r="1001354" spans="68:68" customFormat="1">
      <c r="BP1001354" s="90"/>
    </row>
    <row r="1001355" spans="68:68" customFormat="1">
      <c r="BP1001355" s="90"/>
    </row>
    <row r="1001356" spans="68:68" customFormat="1">
      <c r="BP1001356" s="90"/>
    </row>
    <row r="1001357" spans="68:68" customFormat="1">
      <c r="BP1001357" s="90"/>
    </row>
    <row r="1001358" spans="68:68" customFormat="1">
      <c r="BP1001358" s="90"/>
    </row>
    <row r="1001359" spans="68:68" customFormat="1">
      <c r="BP1001359" s="90"/>
    </row>
    <row r="1001360" spans="68:68" customFormat="1">
      <c r="BP1001360" s="90"/>
    </row>
    <row r="1001361" spans="68:68" customFormat="1">
      <c r="BP1001361" s="90"/>
    </row>
    <row r="1001362" spans="68:68" customFormat="1">
      <c r="BP1001362" s="90"/>
    </row>
    <row r="1001363" spans="68:68" customFormat="1">
      <c r="BP1001363" s="90"/>
    </row>
    <row r="1001364" spans="68:68" customFormat="1">
      <c r="BP1001364" s="90"/>
    </row>
    <row r="1001365" spans="68:68" customFormat="1">
      <c r="BP1001365" s="90"/>
    </row>
    <row r="1001366" spans="68:68" customFormat="1">
      <c r="BP1001366" s="90"/>
    </row>
    <row r="1001367" spans="68:68" customFormat="1">
      <c r="BP1001367" s="90"/>
    </row>
    <row r="1001368" spans="68:68" customFormat="1">
      <c r="BP1001368" s="90"/>
    </row>
    <row r="1001369" spans="68:68" customFormat="1">
      <c r="BP1001369" s="90"/>
    </row>
    <row r="1001370" spans="68:68" customFormat="1">
      <c r="BP1001370" s="90"/>
    </row>
    <row r="1001371" spans="68:68" customFormat="1">
      <c r="BP1001371" s="90"/>
    </row>
    <row r="1001372" spans="68:68" customFormat="1">
      <c r="BP1001372" s="90"/>
    </row>
    <row r="1001373" spans="68:68" customFormat="1">
      <c r="BP1001373" s="90"/>
    </row>
    <row r="1001374" spans="68:68" customFormat="1">
      <c r="BP1001374" s="90"/>
    </row>
    <row r="1001375" spans="68:68" customFormat="1">
      <c r="BP1001375" s="90"/>
    </row>
    <row r="1001376" spans="68:68" customFormat="1">
      <c r="BP1001376" s="90"/>
    </row>
    <row r="1001377" spans="68:68" customFormat="1">
      <c r="BP1001377" s="90"/>
    </row>
    <row r="1001378" spans="68:68" customFormat="1">
      <c r="BP1001378" s="90"/>
    </row>
    <row r="1001379" spans="68:68" customFormat="1">
      <c r="BP1001379" s="90"/>
    </row>
    <row r="1001380" spans="68:68" customFormat="1">
      <c r="BP1001380" s="90"/>
    </row>
    <row r="1001381" spans="68:68" customFormat="1">
      <c r="BP1001381" s="90"/>
    </row>
    <row r="1001382" spans="68:68" customFormat="1">
      <c r="BP1001382" s="90"/>
    </row>
    <row r="1001383" spans="68:68" customFormat="1">
      <c r="BP1001383" s="90"/>
    </row>
    <row r="1001384" spans="68:68" customFormat="1">
      <c r="BP1001384" s="90"/>
    </row>
    <row r="1001385" spans="68:68" customFormat="1">
      <c r="BP1001385" s="90"/>
    </row>
    <row r="1001386" spans="68:68" customFormat="1">
      <c r="BP1001386" s="90"/>
    </row>
    <row r="1001387" spans="68:68" customFormat="1">
      <c r="BP1001387" s="90"/>
    </row>
    <row r="1001388" spans="68:68" customFormat="1">
      <c r="BP1001388" s="90"/>
    </row>
    <row r="1001389" spans="68:68" customFormat="1">
      <c r="BP1001389" s="90"/>
    </row>
    <row r="1001390" spans="68:68" customFormat="1">
      <c r="BP1001390" s="90"/>
    </row>
    <row r="1001391" spans="68:68" customFormat="1">
      <c r="BP1001391" s="90"/>
    </row>
    <row r="1001392" spans="68:68" customFormat="1">
      <c r="BP1001392" s="90"/>
    </row>
    <row r="1001393" spans="68:68" customFormat="1">
      <c r="BP1001393" s="90"/>
    </row>
    <row r="1001394" spans="68:68" customFormat="1">
      <c r="BP1001394" s="90"/>
    </row>
    <row r="1001395" spans="68:68" customFormat="1">
      <c r="BP1001395" s="90"/>
    </row>
    <row r="1001396" spans="68:68" customFormat="1">
      <c r="BP1001396" s="90"/>
    </row>
    <row r="1001397" spans="68:68" customFormat="1">
      <c r="BP1001397" s="90"/>
    </row>
    <row r="1001398" spans="68:68" customFormat="1">
      <c r="BP1001398" s="90"/>
    </row>
    <row r="1001399" spans="68:68" customFormat="1">
      <c r="BP1001399" s="90"/>
    </row>
    <row r="1001400" spans="68:68" customFormat="1">
      <c r="BP1001400" s="90"/>
    </row>
    <row r="1001401" spans="68:68" customFormat="1">
      <c r="BP1001401" s="90"/>
    </row>
    <row r="1001402" spans="68:68" customFormat="1">
      <c r="BP1001402" s="90"/>
    </row>
    <row r="1001403" spans="68:68" customFormat="1">
      <c r="BP1001403" s="90"/>
    </row>
    <row r="1001404" spans="68:68" customFormat="1">
      <c r="BP1001404" s="90"/>
    </row>
    <row r="1001405" spans="68:68" customFormat="1">
      <c r="BP1001405" s="90"/>
    </row>
    <row r="1001406" spans="68:68" customFormat="1">
      <c r="BP1001406" s="90"/>
    </row>
    <row r="1001407" spans="68:68" customFormat="1">
      <c r="BP1001407" s="90"/>
    </row>
    <row r="1001408" spans="68:68" customFormat="1">
      <c r="BP1001408" s="90"/>
    </row>
    <row r="1001409" spans="68:68" customFormat="1">
      <c r="BP1001409" s="90"/>
    </row>
    <row r="1001410" spans="68:68" customFormat="1">
      <c r="BP1001410" s="90"/>
    </row>
    <row r="1001411" spans="68:68" customFormat="1">
      <c r="BP1001411" s="90"/>
    </row>
    <row r="1001412" spans="68:68" customFormat="1">
      <c r="BP1001412" s="90"/>
    </row>
    <row r="1001413" spans="68:68" customFormat="1">
      <c r="BP1001413" s="90"/>
    </row>
    <row r="1001414" spans="68:68" customFormat="1">
      <c r="BP1001414" s="90"/>
    </row>
    <row r="1001415" spans="68:68" customFormat="1">
      <c r="BP1001415" s="90"/>
    </row>
    <row r="1001416" spans="68:68" customFormat="1">
      <c r="BP1001416" s="90"/>
    </row>
    <row r="1001417" spans="68:68" customFormat="1">
      <c r="BP1001417" s="90"/>
    </row>
    <row r="1001418" spans="68:68" customFormat="1">
      <c r="BP1001418" s="90"/>
    </row>
    <row r="1001419" spans="68:68" customFormat="1">
      <c r="BP1001419" s="90"/>
    </row>
    <row r="1001420" spans="68:68" customFormat="1">
      <c r="BP1001420" s="90"/>
    </row>
    <row r="1001421" spans="68:68" customFormat="1">
      <c r="BP1001421" s="90"/>
    </row>
    <row r="1001422" spans="68:68" customFormat="1">
      <c r="BP1001422" s="90"/>
    </row>
    <row r="1001423" spans="68:68" customFormat="1">
      <c r="BP1001423" s="90"/>
    </row>
    <row r="1001424" spans="68:68" customFormat="1">
      <c r="BP1001424" s="90"/>
    </row>
    <row r="1001425" spans="68:68" customFormat="1">
      <c r="BP1001425" s="90"/>
    </row>
    <row r="1001426" spans="68:68" customFormat="1">
      <c r="BP1001426" s="90"/>
    </row>
    <row r="1001427" spans="68:68" customFormat="1">
      <c r="BP1001427" s="90"/>
    </row>
    <row r="1001428" spans="68:68" customFormat="1">
      <c r="BP1001428" s="90"/>
    </row>
    <row r="1001429" spans="68:68" customFormat="1">
      <c r="BP1001429" s="90"/>
    </row>
    <row r="1001430" spans="68:68" customFormat="1">
      <c r="BP1001430" s="90"/>
    </row>
    <row r="1001431" spans="68:68" customFormat="1">
      <c r="BP1001431" s="90"/>
    </row>
    <row r="1001432" spans="68:68" customFormat="1">
      <c r="BP1001432" s="90"/>
    </row>
    <row r="1001433" spans="68:68" customFormat="1">
      <c r="BP1001433" s="90"/>
    </row>
    <row r="1001434" spans="68:68" customFormat="1">
      <c r="BP1001434" s="90"/>
    </row>
    <row r="1001435" spans="68:68" customFormat="1">
      <c r="BP1001435" s="90"/>
    </row>
    <row r="1001436" spans="68:68" customFormat="1">
      <c r="BP1001436" s="90"/>
    </row>
    <row r="1001437" spans="68:68" customFormat="1">
      <c r="BP1001437" s="90"/>
    </row>
    <row r="1001438" spans="68:68" customFormat="1">
      <c r="BP1001438" s="90"/>
    </row>
    <row r="1001439" spans="68:68" customFormat="1">
      <c r="BP1001439" s="90"/>
    </row>
    <row r="1001440" spans="68:68" customFormat="1">
      <c r="BP1001440" s="90"/>
    </row>
    <row r="1001441" spans="68:68" customFormat="1">
      <c r="BP1001441" s="90"/>
    </row>
    <row r="1001442" spans="68:68" customFormat="1">
      <c r="BP1001442" s="90"/>
    </row>
    <row r="1001443" spans="68:68" customFormat="1">
      <c r="BP1001443" s="90"/>
    </row>
    <row r="1001444" spans="68:68" customFormat="1">
      <c r="BP1001444" s="90"/>
    </row>
    <row r="1001445" spans="68:68" customFormat="1">
      <c r="BP1001445" s="90"/>
    </row>
    <row r="1001446" spans="68:68" customFormat="1">
      <c r="BP1001446" s="90"/>
    </row>
    <row r="1001447" spans="68:68" customFormat="1">
      <c r="BP1001447" s="90"/>
    </row>
    <row r="1001448" spans="68:68" customFormat="1">
      <c r="BP1001448" s="90"/>
    </row>
    <row r="1001449" spans="68:68" customFormat="1">
      <c r="BP1001449" s="90"/>
    </row>
    <row r="1001450" spans="68:68" customFormat="1">
      <c r="BP1001450" s="90"/>
    </row>
    <row r="1001451" spans="68:68" customFormat="1">
      <c r="BP1001451" s="90"/>
    </row>
    <row r="1001452" spans="68:68" customFormat="1">
      <c r="BP1001452" s="90"/>
    </row>
    <row r="1001453" spans="68:68" customFormat="1">
      <c r="BP1001453" s="90"/>
    </row>
    <row r="1001454" spans="68:68" customFormat="1">
      <c r="BP1001454" s="90"/>
    </row>
    <row r="1001455" spans="68:68" customFormat="1">
      <c r="BP1001455" s="90"/>
    </row>
    <row r="1001456" spans="68:68" customFormat="1">
      <c r="BP1001456" s="90"/>
    </row>
    <row r="1001457" spans="68:68" customFormat="1">
      <c r="BP1001457" s="90"/>
    </row>
    <row r="1001458" spans="68:68" customFormat="1">
      <c r="BP1001458" s="90"/>
    </row>
    <row r="1001459" spans="68:68" customFormat="1">
      <c r="BP1001459" s="90"/>
    </row>
    <row r="1001460" spans="68:68" customFormat="1">
      <c r="BP1001460" s="90"/>
    </row>
    <row r="1001461" spans="68:68" customFormat="1">
      <c r="BP1001461" s="90"/>
    </row>
    <row r="1001462" spans="68:68" customFormat="1">
      <c r="BP1001462" s="90"/>
    </row>
    <row r="1001463" spans="68:68" customFormat="1">
      <c r="BP1001463" s="90"/>
    </row>
    <row r="1001464" spans="68:68" customFormat="1">
      <c r="BP1001464" s="90"/>
    </row>
    <row r="1001465" spans="68:68" customFormat="1">
      <c r="BP1001465" s="90"/>
    </row>
    <row r="1001466" spans="68:68" customFormat="1">
      <c r="BP1001466" s="90"/>
    </row>
    <row r="1001467" spans="68:68" customFormat="1">
      <c r="BP1001467" s="90"/>
    </row>
    <row r="1001468" spans="68:68" customFormat="1">
      <c r="BP1001468" s="90"/>
    </row>
    <row r="1001469" spans="68:68" customFormat="1">
      <c r="BP1001469" s="90"/>
    </row>
    <row r="1001470" spans="68:68" customFormat="1">
      <c r="BP1001470" s="90"/>
    </row>
    <row r="1001471" spans="68:68" customFormat="1">
      <c r="BP1001471" s="90"/>
    </row>
    <row r="1001472" spans="68:68" customFormat="1">
      <c r="BP1001472" s="90"/>
    </row>
    <row r="1001473" spans="68:68" customFormat="1">
      <c r="BP1001473" s="90"/>
    </row>
    <row r="1001474" spans="68:68" customFormat="1">
      <c r="BP1001474" s="90"/>
    </row>
    <row r="1001475" spans="68:68" customFormat="1">
      <c r="BP1001475" s="90"/>
    </row>
    <row r="1001476" spans="68:68" customFormat="1">
      <c r="BP1001476" s="90"/>
    </row>
    <row r="1001477" spans="68:68" customFormat="1">
      <c r="BP1001477" s="90"/>
    </row>
    <row r="1001478" spans="68:68" customFormat="1">
      <c r="BP1001478" s="90"/>
    </row>
    <row r="1001479" spans="68:68" customFormat="1">
      <c r="BP1001479" s="90"/>
    </row>
    <row r="1001480" spans="68:68" customFormat="1">
      <c r="BP1001480" s="90"/>
    </row>
    <row r="1001481" spans="68:68" customFormat="1">
      <c r="BP1001481" s="90"/>
    </row>
    <row r="1001482" spans="68:68" customFormat="1">
      <c r="BP1001482" s="90"/>
    </row>
    <row r="1001483" spans="68:68" customFormat="1">
      <c r="BP1001483" s="90"/>
    </row>
    <row r="1001484" spans="68:68" customFormat="1">
      <c r="BP1001484" s="90"/>
    </row>
    <row r="1001485" spans="68:68" customFormat="1">
      <c r="BP1001485" s="90"/>
    </row>
    <row r="1001486" spans="68:68" customFormat="1">
      <c r="BP1001486" s="90"/>
    </row>
    <row r="1001487" spans="68:68" customFormat="1">
      <c r="BP1001487" s="90"/>
    </row>
    <row r="1001488" spans="68:68" customFormat="1">
      <c r="BP1001488" s="90"/>
    </row>
    <row r="1001489" spans="68:68" customFormat="1">
      <c r="BP1001489" s="90"/>
    </row>
    <row r="1001490" spans="68:68" customFormat="1">
      <c r="BP1001490" s="90"/>
    </row>
    <row r="1001491" spans="68:68" customFormat="1">
      <c r="BP1001491" s="90"/>
    </row>
    <row r="1001492" spans="68:68" customFormat="1">
      <c r="BP1001492" s="90"/>
    </row>
    <row r="1001493" spans="68:68" customFormat="1">
      <c r="BP1001493" s="90"/>
    </row>
    <row r="1001494" spans="68:68" customFormat="1">
      <c r="BP1001494" s="90"/>
    </row>
    <row r="1001495" spans="68:68" customFormat="1">
      <c r="BP1001495" s="90"/>
    </row>
    <row r="1001496" spans="68:68" customFormat="1">
      <c r="BP1001496" s="90"/>
    </row>
    <row r="1001497" spans="68:68" customFormat="1">
      <c r="BP1001497" s="90"/>
    </row>
    <row r="1001498" spans="68:68" customFormat="1">
      <c r="BP1001498" s="90"/>
    </row>
    <row r="1001499" spans="68:68" customFormat="1">
      <c r="BP1001499" s="90"/>
    </row>
    <row r="1001500" spans="68:68" customFormat="1">
      <c r="BP1001500" s="90"/>
    </row>
    <row r="1001501" spans="68:68" customFormat="1">
      <c r="BP1001501" s="90"/>
    </row>
    <row r="1001502" spans="68:68" customFormat="1">
      <c r="BP1001502" s="90"/>
    </row>
    <row r="1001503" spans="68:68" customFormat="1">
      <c r="BP1001503" s="90"/>
    </row>
    <row r="1001504" spans="68:68" customFormat="1">
      <c r="BP1001504" s="90"/>
    </row>
    <row r="1001505" spans="68:68" customFormat="1">
      <c r="BP1001505" s="90"/>
    </row>
    <row r="1001506" spans="68:68" customFormat="1">
      <c r="BP1001506" s="90"/>
    </row>
    <row r="1001507" spans="68:68" customFormat="1">
      <c r="BP1001507" s="90"/>
    </row>
    <row r="1001508" spans="68:68" customFormat="1">
      <c r="BP1001508" s="90"/>
    </row>
    <row r="1001509" spans="68:68" customFormat="1">
      <c r="BP1001509" s="90"/>
    </row>
    <row r="1001510" spans="68:68" customFormat="1">
      <c r="BP1001510" s="90"/>
    </row>
    <row r="1001511" spans="68:68" customFormat="1">
      <c r="BP1001511" s="90"/>
    </row>
    <row r="1001512" spans="68:68" customFormat="1">
      <c r="BP1001512" s="90"/>
    </row>
    <row r="1001513" spans="68:68" customFormat="1">
      <c r="BP1001513" s="90"/>
    </row>
    <row r="1001514" spans="68:68" customFormat="1">
      <c r="BP1001514" s="90"/>
    </row>
    <row r="1001515" spans="68:68" customFormat="1">
      <c r="BP1001515" s="90"/>
    </row>
    <row r="1001516" spans="68:68" customFormat="1">
      <c r="BP1001516" s="90"/>
    </row>
    <row r="1001517" spans="68:68" customFormat="1">
      <c r="BP1001517" s="90"/>
    </row>
    <row r="1001518" spans="68:68" customFormat="1">
      <c r="BP1001518" s="90"/>
    </row>
    <row r="1001519" spans="68:68" customFormat="1">
      <c r="BP1001519" s="90"/>
    </row>
    <row r="1001520" spans="68:68" customFormat="1">
      <c r="BP1001520" s="90"/>
    </row>
    <row r="1001521" spans="68:68" customFormat="1">
      <c r="BP1001521" s="90"/>
    </row>
    <row r="1001522" spans="68:68" customFormat="1">
      <c r="BP1001522" s="90"/>
    </row>
    <row r="1001523" spans="68:68" customFormat="1">
      <c r="BP1001523" s="90"/>
    </row>
    <row r="1001524" spans="68:68" customFormat="1">
      <c r="BP1001524" s="90"/>
    </row>
    <row r="1001525" spans="68:68" customFormat="1">
      <c r="BP1001525" s="90"/>
    </row>
    <row r="1001526" spans="68:68" customFormat="1">
      <c r="BP1001526" s="90"/>
    </row>
    <row r="1001527" spans="68:68" customFormat="1">
      <c r="BP1001527" s="90"/>
    </row>
    <row r="1001528" spans="68:68" customFormat="1">
      <c r="BP1001528" s="90"/>
    </row>
    <row r="1001529" spans="68:68" customFormat="1">
      <c r="BP1001529" s="90"/>
    </row>
    <row r="1001530" spans="68:68" customFormat="1">
      <c r="BP1001530" s="90"/>
    </row>
    <row r="1001531" spans="68:68" customFormat="1">
      <c r="BP1001531" s="90"/>
    </row>
    <row r="1001532" spans="68:68" customFormat="1">
      <c r="BP1001532" s="90"/>
    </row>
    <row r="1001533" spans="68:68" customFormat="1">
      <c r="BP1001533" s="90"/>
    </row>
    <row r="1001534" spans="68:68" customFormat="1">
      <c r="BP1001534" s="90"/>
    </row>
    <row r="1001535" spans="68:68" customFormat="1">
      <c r="BP1001535" s="90"/>
    </row>
    <row r="1001536" spans="68:68" customFormat="1">
      <c r="BP1001536" s="90"/>
    </row>
    <row r="1001537" spans="68:68" customFormat="1">
      <c r="BP1001537" s="90"/>
    </row>
    <row r="1001538" spans="68:68" customFormat="1">
      <c r="BP1001538" s="90"/>
    </row>
    <row r="1001539" spans="68:68" customFormat="1">
      <c r="BP1001539" s="90"/>
    </row>
    <row r="1001540" spans="68:68" customFormat="1">
      <c r="BP1001540" s="90"/>
    </row>
    <row r="1001541" spans="68:68" customFormat="1">
      <c r="BP1001541" s="90"/>
    </row>
    <row r="1001542" spans="68:68" customFormat="1">
      <c r="BP1001542" s="90"/>
    </row>
    <row r="1001543" spans="68:68" customFormat="1">
      <c r="BP1001543" s="90"/>
    </row>
    <row r="1001544" spans="68:68" customFormat="1">
      <c r="BP1001544" s="90"/>
    </row>
    <row r="1001545" spans="68:68" customFormat="1">
      <c r="BP1001545" s="90"/>
    </row>
    <row r="1001546" spans="68:68" customFormat="1">
      <c r="BP1001546" s="90"/>
    </row>
    <row r="1001547" spans="68:68" customFormat="1">
      <c r="BP1001547" s="90"/>
    </row>
    <row r="1001548" spans="68:68" customFormat="1">
      <c r="BP1001548" s="90"/>
    </row>
    <row r="1001549" spans="68:68" customFormat="1">
      <c r="BP1001549" s="90"/>
    </row>
    <row r="1001550" spans="68:68" customFormat="1">
      <c r="BP1001550" s="90"/>
    </row>
    <row r="1001551" spans="68:68" customFormat="1">
      <c r="BP1001551" s="90"/>
    </row>
    <row r="1001552" spans="68:68" customFormat="1">
      <c r="BP1001552" s="90"/>
    </row>
    <row r="1001553" spans="68:68" customFormat="1">
      <c r="BP1001553" s="90"/>
    </row>
    <row r="1001554" spans="68:68" customFormat="1">
      <c r="BP1001554" s="90"/>
    </row>
    <row r="1001555" spans="68:68" customFormat="1">
      <c r="BP1001555" s="90"/>
    </row>
    <row r="1001556" spans="68:68" customFormat="1">
      <c r="BP1001556" s="90"/>
    </row>
    <row r="1001557" spans="68:68" customFormat="1">
      <c r="BP1001557" s="90"/>
    </row>
    <row r="1001558" spans="68:68" customFormat="1">
      <c r="BP1001558" s="90"/>
    </row>
    <row r="1001559" spans="68:68" customFormat="1">
      <c r="BP1001559" s="90"/>
    </row>
    <row r="1001560" spans="68:68" customFormat="1">
      <c r="BP1001560" s="90"/>
    </row>
    <row r="1001561" spans="68:68" customFormat="1">
      <c r="BP1001561" s="90"/>
    </row>
    <row r="1001562" spans="68:68" customFormat="1">
      <c r="BP1001562" s="90"/>
    </row>
    <row r="1001563" spans="68:68" customFormat="1">
      <c r="BP1001563" s="90"/>
    </row>
    <row r="1001564" spans="68:68" customFormat="1">
      <c r="BP1001564" s="90"/>
    </row>
    <row r="1001565" spans="68:68" customFormat="1">
      <c r="BP1001565" s="90"/>
    </row>
    <row r="1001566" spans="68:68" customFormat="1">
      <c r="BP1001566" s="90"/>
    </row>
    <row r="1001567" spans="68:68" customFormat="1">
      <c r="BP1001567" s="90"/>
    </row>
    <row r="1001568" spans="68:68" customFormat="1">
      <c r="BP1001568" s="90"/>
    </row>
    <row r="1001569" spans="68:68" customFormat="1">
      <c r="BP1001569" s="90"/>
    </row>
    <row r="1001570" spans="68:68" customFormat="1">
      <c r="BP1001570" s="90"/>
    </row>
    <row r="1001571" spans="68:68" customFormat="1">
      <c r="BP1001571" s="90"/>
    </row>
    <row r="1001572" spans="68:68" customFormat="1">
      <c r="BP1001572" s="90"/>
    </row>
    <row r="1001573" spans="68:68" customFormat="1">
      <c r="BP1001573" s="90"/>
    </row>
    <row r="1001574" spans="68:68" customFormat="1">
      <c r="BP1001574" s="90"/>
    </row>
    <row r="1001575" spans="68:68" customFormat="1">
      <c r="BP1001575" s="90"/>
    </row>
    <row r="1001576" spans="68:68" customFormat="1">
      <c r="BP1001576" s="90"/>
    </row>
    <row r="1001577" spans="68:68" customFormat="1">
      <c r="BP1001577" s="90"/>
    </row>
    <row r="1001578" spans="68:68" customFormat="1">
      <c r="BP1001578" s="90"/>
    </row>
    <row r="1001579" spans="68:68" customFormat="1">
      <c r="BP1001579" s="90"/>
    </row>
    <row r="1001580" spans="68:68" customFormat="1">
      <c r="BP1001580" s="90"/>
    </row>
    <row r="1001581" spans="68:68" customFormat="1">
      <c r="BP1001581" s="90"/>
    </row>
    <row r="1001582" spans="68:68" customFormat="1">
      <c r="BP1001582" s="90"/>
    </row>
    <row r="1001583" spans="68:68" customFormat="1">
      <c r="BP1001583" s="90"/>
    </row>
    <row r="1001584" spans="68:68" customFormat="1">
      <c r="BP1001584" s="90"/>
    </row>
    <row r="1001585" spans="68:68" customFormat="1">
      <c r="BP1001585" s="90"/>
    </row>
    <row r="1001586" spans="68:68" customFormat="1">
      <c r="BP1001586" s="90"/>
    </row>
    <row r="1001587" spans="68:68" customFormat="1">
      <c r="BP1001587" s="90"/>
    </row>
    <row r="1001588" spans="68:68" customFormat="1">
      <c r="BP1001588" s="90"/>
    </row>
    <row r="1001589" spans="68:68" customFormat="1">
      <c r="BP1001589" s="90"/>
    </row>
    <row r="1001590" spans="68:68" customFormat="1">
      <c r="BP1001590" s="90"/>
    </row>
    <row r="1001591" spans="68:68" customFormat="1">
      <c r="BP1001591" s="90"/>
    </row>
    <row r="1001592" spans="68:68" customFormat="1">
      <c r="BP1001592" s="90"/>
    </row>
    <row r="1001593" spans="68:68" customFormat="1">
      <c r="BP1001593" s="90"/>
    </row>
    <row r="1001594" spans="68:68" customFormat="1">
      <c r="BP1001594" s="90"/>
    </row>
    <row r="1001595" spans="68:68" customFormat="1">
      <c r="BP1001595" s="90"/>
    </row>
    <row r="1001596" spans="68:68" customFormat="1">
      <c r="BP1001596" s="90"/>
    </row>
    <row r="1001597" spans="68:68" customFormat="1">
      <c r="BP1001597" s="90"/>
    </row>
    <row r="1001598" spans="68:68" customFormat="1">
      <c r="BP1001598" s="90"/>
    </row>
    <row r="1001599" spans="68:68" customFormat="1">
      <c r="BP1001599" s="90"/>
    </row>
    <row r="1001600" spans="68:68" customFormat="1">
      <c r="BP1001600" s="90"/>
    </row>
    <row r="1001601" spans="68:68" customFormat="1">
      <c r="BP1001601" s="90"/>
    </row>
    <row r="1001602" spans="68:68" customFormat="1">
      <c r="BP1001602" s="90"/>
    </row>
    <row r="1001603" spans="68:68" customFormat="1">
      <c r="BP1001603" s="90"/>
    </row>
    <row r="1001604" spans="68:68" customFormat="1">
      <c r="BP1001604" s="90"/>
    </row>
    <row r="1001605" spans="68:68" customFormat="1">
      <c r="BP1001605" s="90"/>
    </row>
    <row r="1001606" spans="68:68" customFormat="1">
      <c r="BP1001606" s="90"/>
    </row>
    <row r="1001607" spans="68:68" customFormat="1">
      <c r="BP1001607" s="90"/>
    </row>
    <row r="1001608" spans="68:68" customFormat="1">
      <c r="BP1001608" s="90"/>
    </row>
    <row r="1001609" spans="68:68" customFormat="1">
      <c r="BP1001609" s="90"/>
    </row>
    <row r="1001610" spans="68:68" customFormat="1">
      <c r="BP1001610" s="90"/>
    </row>
    <row r="1001611" spans="68:68" customFormat="1">
      <c r="BP1001611" s="90"/>
    </row>
    <row r="1001612" spans="68:68" customFormat="1">
      <c r="BP1001612" s="90"/>
    </row>
    <row r="1001613" spans="68:68" customFormat="1">
      <c r="BP1001613" s="90"/>
    </row>
    <row r="1001614" spans="68:68" customFormat="1">
      <c r="BP1001614" s="90"/>
    </row>
    <row r="1001615" spans="68:68" customFormat="1">
      <c r="BP1001615" s="90"/>
    </row>
    <row r="1001616" spans="68:68" customFormat="1">
      <c r="BP1001616" s="90"/>
    </row>
    <row r="1001617" spans="68:68" customFormat="1">
      <c r="BP1001617" s="90"/>
    </row>
    <row r="1001618" spans="68:68" customFormat="1">
      <c r="BP1001618" s="90"/>
    </row>
    <row r="1001619" spans="68:68" customFormat="1">
      <c r="BP1001619" s="90"/>
    </row>
    <row r="1001620" spans="68:68" customFormat="1">
      <c r="BP1001620" s="90"/>
    </row>
    <row r="1001621" spans="68:68" customFormat="1">
      <c r="BP1001621" s="90"/>
    </row>
    <row r="1001622" spans="68:68" customFormat="1">
      <c r="BP1001622" s="90"/>
    </row>
    <row r="1001623" spans="68:68" customFormat="1">
      <c r="BP1001623" s="90"/>
    </row>
    <row r="1001624" spans="68:68" customFormat="1">
      <c r="BP1001624" s="90"/>
    </row>
    <row r="1001625" spans="68:68" customFormat="1">
      <c r="BP1001625" s="90"/>
    </row>
    <row r="1001626" spans="68:68" customFormat="1">
      <c r="BP1001626" s="90"/>
    </row>
    <row r="1001627" spans="68:68" customFormat="1">
      <c r="BP1001627" s="90"/>
    </row>
    <row r="1001628" spans="68:68" customFormat="1">
      <c r="BP1001628" s="90"/>
    </row>
    <row r="1001629" spans="68:68" customFormat="1">
      <c r="BP1001629" s="90"/>
    </row>
    <row r="1001630" spans="68:68" customFormat="1">
      <c r="BP1001630" s="90"/>
    </row>
    <row r="1001631" spans="68:68" customFormat="1">
      <c r="BP1001631" s="90"/>
    </row>
    <row r="1001632" spans="68:68" customFormat="1">
      <c r="BP1001632" s="90"/>
    </row>
    <row r="1001633" spans="68:68" customFormat="1">
      <c r="BP1001633" s="90"/>
    </row>
    <row r="1001634" spans="68:68" customFormat="1">
      <c r="BP1001634" s="90"/>
    </row>
    <row r="1001635" spans="68:68" customFormat="1">
      <c r="BP1001635" s="90"/>
    </row>
    <row r="1001636" spans="68:68" customFormat="1">
      <c r="BP1001636" s="90"/>
    </row>
    <row r="1001637" spans="68:68" customFormat="1">
      <c r="BP1001637" s="90"/>
    </row>
    <row r="1001638" spans="68:68" customFormat="1">
      <c r="BP1001638" s="90"/>
    </row>
    <row r="1001639" spans="68:68" customFormat="1">
      <c r="BP1001639" s="90"/>
    </row>
    <row r="1001640" spans="68:68" customFormat="1">
      <c r="BP1001640" s="90"/>
    </row>
    <row r="1001641" spans="68:68" customFormat="1">
      <c r="BP1001641" s="90"/>
    </row>
    <row r="1001642" spans="68:68" customFormat="1">
      <c r="BP1001642" s="90"/>
    </row>
    <row r="1001643" spans="68:68" customFormat="1">
      <c r="BP1001643" s="90"/>
    </row>
    <row r="1001644" spans="68:68" customFormat="1">
      <c r="BP1001644" s="90"/>
    </row>
    <row r="1001645" spans="68:68" customFormat="1">
      <c r="BP1001645" s="90"/>
    </row>
    <row r="1001646" spans="68:68" customFormat="1">
      <c r="BP1001646" s="90"/>
    </row>
    <row r="1001647" spans="68:68" customFormat="1">
      <c r="BP1001647" s="90"/>
    </row>
    <row r="1001648" spans="68:68" customFormat="1">
      <c r="BP1001648" s="90"/>
    </row>
    <row r="1001649" spans="68:68" customFormat="1">
      <c r="BP1001649" s="90"/>
    </row>
    <row r="1001650" spans="68:68" customFormat="1">
      <c r="BP1001650" s="90"/>
    </row>
    <row r="1001651" spans="68:68" customFormat="1">
      <c r="BP1001651" s="90"/>
    </row>
    <row r="1001652" spans="68:68" customFormat="1">
      <c r="BP1001652" s="90"/>
    </row>
    <row r="1001653" spans="68:68" customFormat="1">
      <c r="BP1001653" s="90"/>
    </row>
    <row r="1001654" spans="68:68" customFormat="1">
      <c r="BP1001654" s="90"/>
    </row>
    <row r="1001655" spans="68:68" customFormat="1">
      <c r="BP1001655" s="90"/>
    </row>
    <row r="1001656" spans="68:68" customFormat="1">
      <c r="BP1001656" s="90"/>
    </row>
    <row r="1001657" spans="68:68" customFormat="1">
      <c r="BP1001657" s="90"/>
    </row>
    <row r="1001658" spans="68:68" customFormat="1">
      <c r="BP1001658" s="90"/>
    </row>
    <row r="1001659" spans="68:68" customFormat="1">
      <c r="BP1001659" s="90"/>
    </row>
    <row r="1001660" spans="68:68" customFormat="1">
      <c r="BP1001660" s="90"/>
    </row>
    <row r="1001661" spans="68:68" customFormat="1">
      <c r="BP1001661" s="90"/>
    </row>
    <row r="1001662" spans="68:68" customFormat="1">
      <c r="BP1001662" s="90"/>
    </row>
    <row r="1001663" spans="68:68" customFormat="1">
      <c r="BP1001663" s="90"/>
    </row>
    <row r="1001664" spans="68:68" customFormat="1">
      <c r="BP1001664" s="90"/>
    </row>
    <row r="1001665" spans="68:68" customFormat="1">
      <c r="BP1001665" s="90"/>
    </row>
    <row r="1001666" spans="68:68" customFormat="1">
      <c r="BP1001666" s="90"/>
    </row>
    <row r="1001667" spans="68:68" customFormat="1">
      <c r="BP1001667" s="90"/>
    </row>
    <row r="1001668" spans="68:68" customFormat="1">
      <c r="BP1001668" s="90"/>
    </row>
    <row r="1001669" spans="68:68" customFormat="1">
      <c r="BP1001669" s="90"/>
    </row>
    <row r="1001670" spans="68:68" customFormat="1">
      <c r="BP1001670" s="90"/>
    </row>
    <row r="1001671" spans="68:68" customFormat="1">
      <c r="BP1001671" s="90"/>
    </row>
    <row r="1001672" spans="68:68" customFormat="1">
      <c r="BP1001672" s="90"/>
    </row>
    <row r="1001673" spans="68:68" customFormat="1">
      <c r="BP1001673" s="90"/>
    </row>
    <row r="1001674" spans="68:68" customFormat="1">
      <c r="BP1001674" s="90"/>
    </row>
    <row r="1001675" spans="68:68" customFormat="1">
      <c r="BP1001675" s="90"/>
    </row>
    <row r="1001676" spans="68:68" customFormat="1">
      <c r="BP1001676" s="90"/>
    </row>
    <row r="1001677" spans="68:68" customFormat="1">
      <c r="BP1001677" s="90"/>
    </row>
    <row r="1001678" spans="68:68" customFormat="1">
      <c r="BP1001678" s="90"/>
    </row>
    <row r="1001679" spans="68:68" customFormat="1">
      <c r="BP1001679" s="90"/>
    </row>
    <row r="1001680" spans="68:68" customFormat="1">
      <c r="BP1001680" s="90"/>
    </row>
    <row r="1001681" spans="68:68" customFormat="1">
      <c r="BP1001681" s="90"/>
    </row>
    <row r="1001682" spans="68:68" customFormat="1">
      <c r="BP1001682" s="90"/>
    </row>
    <row r="1001683" spans="68:68" customFormat="1">
      <c r="BP1001683" s="90"/>
    </row>
    <row r="1001684" spans="68:68" customFormat="1">
      <c r="BP1001684" s="90"/>
    </row>
    <row r="1001685" spans="68:68" customFormat="1">
      <c r="BP1001685" s="90"/>
    </row>
    <row r="1001686" spans="68:68" customFormat="1">
      <c r="BP1001686" s="90"/>
    </row>
    <row r="1001687" spans="68:68" customFormat="1">
      <c r="BP1001687" s="90"/>
    </row>
    <row r="1001688" spans="68:68" customFormat="1">
      <c r="BP1001688" s="90"/>
    </row>
    <row r="1001689" spans="68:68" customFormat="1">
      <c r="BP1001689" s="90"/>
    </row>
    <row r="1001690" spans="68:68" customFormat="1">
      <c r="BP1001690" s="90"/>
    </row>
    <row r="1001691" spans="68:68" customFormat="1">
      <c r="BP1001691" s="90"/>
    </row>
    <row r="1001692" spans="68:68" customFormat="1">
      <c r="BP1001692" s="90"/>
    </row>
    <row r="1001693" spans="68:68" customFormat="1">
      <c r="BP1001693" s="90"/>
    </row>
    <row r="1001694" spans="68:68" customFormat="1">
      <c r="BP1001694" s="90"/>
    </row>
    <row r="1001695" spans="68:68" customFormat="1">
      <c r="BP1001695" s="90"/>
    </row>
    <row r="1001696" spans="68:68" customFormat="1">
      <c r="BP1001696" s="90"/>
    </row>
    <row r="1001697" spans="68:68" customFormat="1">
      <c r="BP1001697" s="90"/>
    </row>
    <row r="1001698" spans="68:68" customFormat="1">
      <c r="BP1001698" s="90"/>
    </row>
    <row r="1001699" spans="68:68" customFormat="1">
      <c r="BP1001699" s="90"/>
    </row>
    <row r="1001700" spans="68:68" customFormat="1">
      <c r="BP1001700" s="90"/>
    </row>
    <row r="1001701" spans="68:68" customFormat="1">
      <c r="BP1001701" s="90"/>
    </row>
    <row r="1001702" spans="68:68" customFormat="1">
      <c r="BP1001702" s="90"/>
    </row>
    <row r="1001703" spans="68:68" customFormat="1">
      <c r="BP1001703" s="90"/>
    </row>
    <row r="1001704" spans="68:68" customFormat="1">
      <c r="BP1001704" s="90"/>
    </row>
    <row r="1001705" spans="68:68" customFormat="1">
      <c r="BP1001705" s="90"/>
    </row>
    <row r="1001706" spans="68:68" customFormat="1">
      <c r="BP1001706" s="90"/>
    </row>
    <row r="1001707" spans="68:68" customFormat="1">
      <c r="BP1001707" s="90"/>
    </row>
    <row r="1001708" spans="68:68" customFormat="1">
      <c r="BP1001708" s="90"/>
    </row>
    <row r="1001709" spans="68:68" customFormat="1">
      <c r="BP1001709" s="90"/>
    </row>
    <row r="1001710" spans="68:68" customFormat="1">
      <c r="BP1001710" s="90"/>
    </row>
    <row r="1001711" spans="68:68" customFormat="1">
      <c r="BP1001711" s="90"/>
    </row>
    <row r="1001712" spans="68:68" customFormat="1">
      <c r="BP1001712" s="90"/>
    </row>
    <row r="1001713" spans="68:68" customFormat="1">
      <c r="BP1001713" s="90"/>
    </row>
    <row r="1001714" spans="68:68" customFormat="1">
      <c r="BP1001714" s="90"/>
    </row>
    <row r="1001715" spans="68:68" customFormat="1">
      <c r="BP1001715" s="90"/>
    </row>
    <row r="1001716" spans="68:68" customFormat="1">
      <c r="BP1001716" s="90"/>
    </row>
    <row r="1001717" spans="68:68" customFormat="1">
      <c r="BP1001717" s="90"/>
    </row>
    <row r="1001718" spans="68:68" customFormat="1">
      <c r="BP1001718" s="90"/>
    </row>
    <row r="1001719" spans="68:68" customFormat="1">
      <c r="BP1001719" s="90"/>
    </row>
    <row r="1001720" spans="68:68" customFormat="1">
      <c r="BP1001720" s="90"/>
    </row>
    <row r="1001721" spans="68:68" customFormat="1">
      <c r="BP1001721" s="90"/>
    </row>
    <row r="1001722" spans="68:68" customFormat="1">
      <c r="BP1001722" s="90"/>
    </row>
    <row r="1001723" spans="68:68" customFormat="1">
      <c r="BP1001723" s="90"/>
    </row>
    <row r="1001724" spans="68:68" customFormat="1">
      <c r="BP1001724" s="90"/>
    </row>
    <row r="1001725" spans="68:68" customFormat="1">
      <c r="BP1001725" s="90"/>
    </row>
    <row r="1001726" spans="68:68" customFormat="1">
      <c r="BP1001726" s="90"/>
    </row>
    <row r="1001727" spans="68:68" customFormat="1">
      <c r="BP1001727" s="90"/>
    </row>
    <row r="1001728" spans="68:68" customFormat="1">
      <c r="BP1001728" s="90"/>
    </row>
    <row r="1001729" spans="68:68" customFormat="1">
      <c r="BP1001729" s="90"/>
    </row>
    <row r="1001730" spans="68:68" customFormat="1">
      <c r="BP1001730" s="90"/>
    </row>
    <row r="1001731" spans="68:68" customFormat="1">
      <c r="BP1001731" s="90"/>
    </row>
    <row r="1001732" spans="68:68" customFormat="1">
      <c r="BP1001732" s="90"/>
    </row>
    <row r="1001733" spans="68:68" customFormat="1">
      <c r="BP1001733" s="90"/>
    </row>
    <row r="1001734" spans="68:68" customFormat="1">
      <c r="BP1001734" s="90"/>
    </row>
    <row r="1001735" spans="68:68" customFormat="1">
      <c r="BP1001735" s="90"/>
    </row>
    <row r="1001736" spans="68:68" customFormat="1">
      <c r="BP1001736" s="90"/>
    </row>
    <row r="1001737" spans="68:68" customFormat="1">
      <c r="BP1001737" s="90"/>
    </row>
    <row r="1001738" spans="68:68" customFormat="1">
      <c r="BP1001738" s="90"/>
    </row>
    <row r="1001739" spans="68:68" customFormat="1">
      <c r="BP1001739" s="90"/>
    </row>
    <row r="1001740" spans="68:68" customFormat="1">
      <c r="BP1001740" s="90"/>
    </row>
    <row r="1001741" spans="68:68" customFormat="1">
      <c r="BP1001741" s="90"/>
    </row>
    <row r="1001742" spans="68:68" customFormat="1">
      <c r="BP1001742" s="90"/>
    </row>
    <row r="1001743" spans="68:68" customFormat="1">
      <c r="BP1001743" s="90"/>
    </row>
    <row r="1001744" spans="68:68" customFormat="1">
      <c r="BP1001744" s="90"/>
    </row>
    <row r="1001745" spans="68:68" customFormat="1">
      <c r="BP1001745" s="90"/>
    </row>
    <row r="1001746" spans="68:68" customFormat="1">
      <c r="BP1001746" s="90"/>
    </row>
    <row r="1001747" spans="68:68" customFormat="1">
      <c r="BP1001747" s="90"/>
    </row>
    <row r="1001748" spans="68:68" customFormat="1">
      <c r="BP1001748" s="90"/>
    </row>
    <row r="1001749" spans="68:68" customFormat="1">
      <c r="BP1001749" s="90"/>
    </row>
    <row r="1001750" spans="68:68" customFormat="1">
      <c r="BP1001750" s="90"/>
    </row>
    <row r="1001751" spans="68:68" customFormat="1">
      <c r="BP1001751" s="90"/>
    </row>
    <row r="1001752" spans="68:68" customFormat="1">
      <c r="BP1001752" s="90"/>
    </row>
    <row r="1001753" spans="68:68" customFormat="1">
      <c r="BP1001753" s="90"/>
    </row>
    <row r="1001754" spans="68:68" customFormat="1">
      <c r="BP1001754" s="90"/>
    </row>
    <row r="1001755" spans="68:68" customFormat="1">
      <c r="BP1001755" s="90"/>
    </row>
    <row r="1001756" spans="68:68" customFormat="1">
      <c r="BP1001756" s="90"/>
    </row>
    <row r="1001757" spans="68:68" customFormat="1">
      <c r="BP1001757" s="90"/>
    </row>
    <row r="1001758" spans="68:68" customFormat="1">
      <c r="BP1001758" s="90"/>
    </row>
    <row r="1001759" spans="68:68" customFormat="1">
      <c r="BP1001759" s="90"/>
    </row>
    <row r="1001760" spans="68:68" customFormat="1">
      <c r="BP1001760" s="90"/>
    </row>
    <row r="1001761" spans="68:68" customFormat="1">
      <c r="BP1001761" s="90"/>
    </row>
    <row r="1001762" spans="68:68" customFormat="1">
      <c r="BP1001762" s="90"/>
    </row>
    <row r="1001763" spans="68:68" customFormat="1">
      <c r="BP1001763" s="90"/>
    </row>
    <row r="1001764" spans="68:68" customFormat="1">
      <c r="BP1001764" s="90"/>
    </row>
    <row r="1001765" spans="68:68" customFormat="1">
      <c r="BP1001765" s="90"/>
    </row>
    <row r="1001766" spans="68:68" customFormat="1">
      <c r="BP1001766" s="90"/>
    </row>
    <row r="1001767" spans="68:68" customFormat="1">
      <c r="BP1001767" s="90"/>
    </row>
    <row r="1001768" spans="68:68" customFormat="1">
      <c r="BP1001768" s="90"/>
    </row>
    <row r="1001769" spans="68:68" customFormat="1">
      <c r="BP1001769" s="90"/>
    </row>
    <row r="1001770" spans="68:68" customFormat="1">
      <c r="BP1001770" s="90"/>
    </row>
    <row r="1001771" spans="68:68" customFormat="1">
      <c r="BP1001771" s="90"/>
    </row>
    <row r="1001772" spans="68:68" customFormat="1">
      <c r="BP1001772" s="90"/>
    </row>
    <row r="1001773" spans="68:68" customFormat="1">
      <c r="BP1001773" s="90"/>
    </row>
    <row r="1001774" spans="68:68" customFormat="1">
      <c r="BP1001774" s="90"/>
    </row>
    <row r="1001775" spans="68:68" customFormat="1">
      <c r="BP1001775" s="90"/>
    </row>
    <row r="1001776" spans="68:68" customFormat="1">
      <c r="BP1001776" s="90"/>
    </row>
    <row r="1001777" spans="68:68" customFormat="1">
      <c r="BP1001777" s="90"/>
    </row>
    <row r="1001778" spans="68:68" customFormat="1">
      <c r="BP1001778" s="90"/>
    </row>
    <row r="1001779" spans="68:68" customFormat="1">
      <c r="BP1001779" s="90"/>
    </row>
    <row r="1001780" spans="68:68" customFormat="1">
      <c r="BP1001780" s="90"/>
    </row>
    <row r="1001781" spans="68:68" customFormat="1">
      <c r="BP1001781" s="90"/>
    </row>
    <row r="1001782" spans="68:68" customFormat="1">
      <c r="BP1001782" s="90"/>
    </row>
    <row r="1001783" spans="68:68" customFormat="1">
      <c r="BP1001783" s="90"/>
    </row>
    <row r="1001784" spans="68:68" customFormat="1">
      <c r="BP1001784" s="90"/>
    </row>
    <row r="1001785" spans="68:68" customFormat="1">
      <c r="BP1001785" s="90"/>
    </row>
    <row r="1001786" spans="68:68" customFormat="1">
      <c r="BP1001786" s="90"/>
    </row>
    <row r="1001787" spans="68:68" customFormat="1">
      <c r="BP1001787" s="90"/>
    </row>
    <row r="1001788" spans="68:68" customFormat="1">
      <c r="BP1001788" s="90"/>
    </row>
    <row r="1001789" spans="68:68" customFormat="1">
      <c r="BP1001789" s="90"/>
    </row>
    <row r="1001790" spans="68:68" customFormat="1">
      <c r="BP1001790" s="90"/>
    </row>
    <row r="1001791" spans="68:68" customFormat="1">
      <c r="BP1001791" s="90"/>
    </row>
    <row r="1001792" spans="68:68" customFormat="1">
      <c r="BP1001792" s="90"/>
    </row>
    <row r="1001793" spans="68:68" customFormat="1">
      <c r="BP1001793" s="90"/>
    </row>
    <row r="1001794" spans="68:68" customFormat="1">
      <c r="BP1001794" s="90"/>
    </row>
    <row r="1001795" spans="68:68" customFormat="1">
      <c r="BP1001795" s="90"/>
    </row>
    <row r="1001796" spans="68:68" customFormat="1">
      <c r="BP1001796" s="90"/>
    </row>
    <row r="1001797" spans="68:68" customFormat="1">
      <c r="BP1001797" s="90"/>
    </row>
    <row r="1001798" spans="68:68" customFormat="1">
      <c r="BP1001798" s="90"/>
    </row>
    <row r="1001799" spans="68:68" customFormat="1">
      <c r="BP1001799" s="90"/>
    </row>
    <row r="1001800" spans="68:68" customFormat="1">
      <c r="BP1001800" s="90"/>
    </row>
    <row r="1001801" spans="68:68" customFormat="1">
      <c r="BP1001801" s="90"/>
    </row>
    <row r="1001802" spans="68:68" customFormat="1">
      <c r="BP1001802" s="90"/>
    </row>
    <row r="1001803" spans="68:68" customFormat="1">
      <c r="BP1001803" s="90"/>
    </row>
    <row r="1001804" spans="68:68" customFormat="1">
      <c r="BP1001804" s="90"/>
    </row>
    <row r="1001805" spans="68:68" customFormat="1">
      <c r="BP1001805" s="90"/>
    </row>
    <row r="1001806" spans="68:68" customFormat="1">
      <c r="BP1001806" s="90"/>
    </row>
    <row r="1001807" spans="68:68" customFormat="1">
      <c r="BP1001807" s="90"/>
    </row>
    <row r="1001808" spans="68:68" customFormat="1">
      <c r="BP1001808" s="90"/>
    </row>
    <row r="1001809" spans="68:68" customFormat="1">
      <c r="BP1001809" s="90"/>
    </row>
    <row r="1001810" spans="68:68" customFormat="1">
      <c r="BP1001810" s="90"/>
    </row>
    <row r="1001811" spans="68:68" customFormat="1">
      <c r="BP1001811" s="90"/>
    </row>
    <row r="1001812" spans="68:68" customFormat="1">
      <c r="BP1001812" s="90"/>
    </row>
    <row r="1001813" spans="68:68" customFormat="1">
      <c r="BP1001813" s="90"/>
    </row>
    <row r="1001814" spans="68:68" customFormat="1">
      <c r="BP1001814" s="90"/>
    </row>
    <row r="1001815" spans="68:68" customFormat="1">
      <c r="BP1001815" s="90"/>
    </row>
    <row r="1001816" spans="68:68" customFormat="1">
      <c r="BP1001816" s="90"/>
    </row>
    <row r="1001817" spans="68:68" customFormat="1">
      <c r="BP1001817" s="90"/>
    </row>
    <row r="1001818" spans="68:68" customFormat="1">
      <c r="BP1001818" s="90"/>
    </row>
    <row r="1001819" spans="68:68" customFormat="1">
      <c r="BP1001819" s="90"/>
    </row>
    <row r="1001820" spans="68:68" customFormat="1">
      <c r="BP1001820" s="90"/>
    </row>
    <row r="1001821" spans="68:68" customFormat="1">
      <c r="BP1001821" s="90"/>
    </row>
    <row r="1001822" spans="68:68" customFormat="1">
      <c r="BP1001822" s="90"/>
    </row>
    <row r="1001823" spans="68:68" customFormat="1">
      <c r="BP1001823" s="90"/>
    </row>
    <row r="1001824" spans="68:68" customFormat="1">
      <c r="BP1001824" s="90"/>
    </row>
    <row r="1001825" spans="68:68" customFormat="1">
      <c r="BP1001825" s="90"/>
    </row>
    <row r="1001826" spans="68:68" customFormat="1">
      <c r="BP1001826" s="90"/>
    </row>
    <row r="1001827" spans="68:68" customFormat="1">
      <c r="BP1001827" s="90"/>
    </row>
    <row r="1001828" spans="68:68" customFormat="1">
      <c r="BP1001828" s="90"/>
    </row>
    <row r="1001829" spans="68:68" customFormat="1">
      <c r="BP1001829" s="90"/>
    </row>
    <row r="1001830" spans="68:68" customFormat="1">
      <c r="BP1001830" s="90"/>
    </row>
    <row r="1001831" spans="68:68" customFormat="1">
      <c r="BP1001831" s="90"/>
    </row>
    <row r="1001832" spans="68:68" customFormat="1">
      <c r="BP1001832" s="90"/>
    </row>
    <row r="1001833" spans="68:68" customFormat="1">
      <c r="BP1001833" s="90"/>
    </row>
    <row r="1001834" spans="68:68" customFormat="1">
      <c r="BP1001834" s="90"/>
    </row>
    <row r="1001835" spans="68:68" customFormat="1">
      <c r="BP1001835" s="90"/>
    </row>
    <row r="1001836" spans="68:68" customFormat="1">
      <c r="BP1001836" s="90"/>
    </row>
    <row r="1001837" spans="68:68" customFormat="1">
      <c r="BP1001837" s="90"/>
    </row>
    <row r="1001838" spans="68:68" customFormat="1">
      <c r="BP1001838" s="90"/>
    </row>
    <row r="1001839" spans="68:68" customFormat="1">
      <c r="BP1001839" s="90"/>
    </row>
    <row r="1001840" spans="68:68" customFormat="1">
      <c r="BP1001840" s="90"/>
    </row>
    <row r="1001841" spans="68:68" customFormat="1">
      <c r="BP1001841" s="90"/>
    </row>
    <row r="1001842" spans="68:68" customFormat="1">
      <c r="BP1001842" s="90"/>
    </row>
    <row r="1001843" spans="68:68" customFormat="1">
      <c r="BP1001843" s="90"/>
    </row>
    <row r="1001844" spans="68:68" customFormat="1">
      <c r="BP1001844" s="90"/>
    </row>
    <row r="1001845" spans="68:68" customFormat="1">
      <c r="BP1001845" s="90"/>
    </row>
    <row r="1001846" spans="68:68" customFormat="1">
      <c r="BP1001846" s="90"/>
    </row>
    <row r="1001847" spans="68:68" customFormat="1">
      <c r="BP1001847" s="90"/>
    </row>
    <row r="1001848" spans="68:68" customFormat="1">
      <c r="BP1001848" s="90"/>
    </row>
    <row r="1001849" spans="68:68" customFormat="1">
      <c r="BP1001849" s="90"/>
    </row>
    <row r="1001850" spans="68:68" customFormat="1">
      <c r="BP1001850" s="90"/>
    </row>
    <row r="1001851" spans="68:68" customFormat="1">
      <c r="BP1001851" s="90"/>
    </row>
    <row r="1001852" spans="68:68" customFormat="1">
      <c r="BP1001852" s="90"/>
    </row>
    <row r="1001853" spans="68:68" customFormat="1">
      <c r="BP1001853" s="90"/>
    </row>
    <row r="1001854" spans="68:68" customFormat="1">
      <c r="BP1001854" s="90"/>
    </row>
    <row r="1001855" spans="68:68" customFormat="1">
      <c r="BP1001855" s="90"/>
    </row>
    <row r="1001856" spans="68:68" customFormat="1">
      <c r="BP1001856" s="90"/>
    </row>
    <row r="1001857" spans="68:68" customFormat="1">
      <c r="BP1001857" s="90"/>
    </row>
    <row r="1001858" spans="68:68" customFormat="1">
      <c r="BP1001858" s="90"/>
    </row>
    <row r="1001859" spans="68:68" customFormat="1">
      <c r="BP1001859" s="90"/>
    </row>
    <row r="1001860" spans="68:68" customFormat="1">
      <c r="BP1001860" s="90"/>
    </row>
    <row r="1001861" spans="68:68" customFormat="1">
      <c r="BP1001861" s="90"/>
    </row>
    <row r="1001862" spans="68:68" customFormat="1">
      <c r="BP1001862" s="90"/>
    </row>
    <row r="1001863" spans="68:68" customFormat="1">
      <c r="BP1001863" s="90"/>
    </row>
    <row r="1001864" spans="68:68" customFormat="1">
      <c r="BP1001864" s="90"/>
    </row>
    <row r="1001865" spans="68:68" customFormat="1">
      <c r="BP1001865" s="90"/>
    </row>
    <row r="1001866" spans="68:68" customFormat="1">
      <c r="BP1001866" s="90"/>
    </row>
    <row r="1001867" spans="68:68" customFormat="1">
      <c r="BP1001867" s="90"/>
    </row>
    <row r="1001868" spans="68:68" customFormat="1">
      <c r="BP1001868" s="90"/>
    </row>
    <row r="1001869" spans="68:68" customFormat="1">
      <c r="BP1001869" s="90"/>
    </row>
    <row r="1001870" spans="68:68" customFormat="1">
      <c r="BP1001870" s="90"/>
    </row>
    <row r="1001871" spans="68:68" customFormat="1">
      <c r="BP1001871" s="90"/>
    </row>
    <row r="1001872" spans="68:68" customFormat="1">
      <c r="BP1001872" s="90"/>
    </row>
    <row r="1001873" spans="68:68" customFormat="1">
      <c r="BP1001873" s="90"/>
    </row>
    <row r="1001874" spans="68:68" customFormat="1">
      <c r="BP1001874" s="90"/>
    </row>
    <row r="1001875" spans="68:68" customFormat="1">
      <c r="BP1001875" s="90"/>
    </row>
    <row r="1001876" spans="68:68" customFormat="1">
      <c r="BP1001876" s="90"/>
    </row>
    <row r="1001877" spans="68:68" customFormat="1">
      <c r="BP1001877" s="90"/>
    </row>
    <row r="1001878" spans="68:68" customFormat="1">
      <c r="BP1001878" s="90"/>
    </row>
    <row r="1001879" spans="68:68" customFormat="1">
      <c r="BP1001879" s="90"/>
    </row>
    <row r="1001880" spans="68:68" customFormat="1">
      <c r="BP1001880" s="90"/>
    </row>
    <row r="1001881" spans="68:68" customFormat="1">
      <c r="BP1001881" s="90"/>
    </row>
    <row r="1001882" spans="68:68" customFormat="1">
      <c r="BP1001882" s="90"/>
    </row>
    <row r="1001883" spans="68:68" customFormat="1">
      <c r="BP1001883" s="90"/>
    </row>
    <row r="1001884" spans="68:68" customFormat="1">
      <c r="BP1001884" s="90"/>
    </row>
    <row r="1001885" spans="68:68" customFormat="1">
      <c r="BP1001885" s="90"/>
    </row>
    <row r="1001886" spans="68:68" customFormat="1">
      <c r="BP1001886" s="90"/>
    </row>
    <row r="1001887" spans="68:68" customFormat="1">
      <c r="BP1001887" s="90"/>
    </row>
    <row r="1001888" spans="68:68" customFormat="1">
      <c r="BP1001888" s="90"/>
    </row>
    <row r="1001889" spans="68:68" customFormat="1">
      <c r="BP1001889" s="90"/>
    </row>
    <row r="1001890" spans="68:68" customFormat="1">
      <c r="BP1001890" s="90"/>
    </row>
    <row r="1001891" spans="68:68" customFormat="1">
      <c r="BP1001891" s="90"/>
    </row>
    <row r="1001892" spans="68:68" customFormat="1">
      <c r="BP1001892" s="90"/>
    </row>
    <row r="1001893" spans="68:68" customFormat="1">
      <c r="BP1001893" s="90"/>
    </row>
    <row r="1001894" spans="68:68" customFormat="1">
      <c r="BP1001894" s="90"/>
    </row>
    <row r="1001895" spans="68:68" customFormat="1">
      <c r="BP1001895" s="90"/>
    </row>
    <row r="1001896" spans="68:68" customFormat="1">
      <c r="BP1001896" s="90"/>
    </row>
    <row r="1001897" spans="68:68" customFormat="1">
      <c r="BP1001897" s="90"/>
    </row>
    <row r="1001898" spans="68:68" customFormat="1">
      <c r="BP1001898" s="90"/>
    </row>
    <row r="1001899" spans="68:68" customFormat="1">
      <c r="BP1001899" s="90"/>
    </row>
    <row r="1001900" spans="68:68" customFormat="1">
      <c r="BP1001900" s="90"/>
    </row>
    <row r="1001901" spans="68:68" customFormat="1">
      <c r="BP1001901" s="90"/>
    </row>
    <row r="1001902" spans="68:68" customFormat="1">
      <c r="BP1001902" s="90"/>
    </row>
    <row r="1001903" spans="68:68" customFormat="1">
      <c r="BP1001903" s="90"/>
    </row>
    <row r="1001904" spans="68:68" customFormat="1">
      <c r="BP1001904" s="90"/>
    </row>
    <row r="1001905" spans="68:68" customFormat="1">
      <c r="BP1001905" s="90"/>
    </row>
    <row r="1001906" spans="68:68" customFormat="1">
      <c r="BP1001906" s="90"/>
    </row>
    <row r="1001907" spans="68:68" customFormat="1">
      <c r="BP1001907" s="90"/>
    </row>
    <row r="1001908" spans="68:68" customFormat="1">
      <c r="BP1001908" s="90"/>
    </row>
    <row r="1001909" spans="68:68" customFormat="1">
      <c r="BP1001909" s="90"/>
    </row>
    <row r="1001910" spans="68:68" customFormat="1">
      <c r="BP1001910" s="90"/>
    </row>
    <row r="1001911" spans="68:68" customFormat="1">
      <c r="BP1001911" s="90"/>
    </row>
    <row r="1001912" spans="68:68" customFormat="1">
      <c r="BP1001912" s="90"/>
    </row>
    <row r="1001913" spans="68:68" customFormat="1">
      <c r="BP1001913" s="90"/>
    </row>
    <row r="1001914" spans="68:68" customFormat="1">
      <c r="BP1001914" s="90"/>
    </row>
    <row r="1001915" spans="68:68" customFormat="1">
      <c r="BP1001915" s="90"/>
    </row>
    <row r="1001916" spans="68:68" customFormat="1">
      <c r="BP1001916" s="90"/>
    </row>
    <row r="1001917" spans="68:68" customFormat="1">
      <c r="BP1001917" s="90"/>
    </row>
    <row r="1001918" spans="68:68" customFormat="1">
      <c r="BP1001918" s="90"/>
    </row>
    <row r="1001919" spans="68:68" customFormat="1">
      <c r="BP1001919" s="90"/>
    </row>
    <row r="1001920" spans="68:68" customFormat="1">
      <c r="BP1001920" s="90"/>
    </row>
    <row r="1001921" spans="68:68" customFormat="1">
      <c r="BP1001921" s="90"/>
    </row>
    <row r="1001922" spans="68:68" customFormat="1">
      <c r="BP1001922" s="90"/>
    </row>
    <row r="1001923" spans="68:68" customFormat="1">
      <c r="BP1001923" s="90"/>
    </row>
    <row r="1001924" spans="68:68" customFormat="1">
      <c r="BP1001924" s="90"/>
    </row>
    <row r="1001925" spans="68:68" customFormat="1">
      <c r="BP1001925" s="90"/>
    </row>
    <row r="1001926" spans="68:68" customFormat="1">
      <c r="BP1001926" s="90"/>
    </row>
    <row r="1001927" spans="68:68" customFormat="1">
      <c r="BP1001927" s="90"/>
    </row>
    <row r="1001928" spans="68:68" customFormat="1">
      <c r="BP1001928" s="90"/>
    </row>
    <row r="1001929" spans="68:68" customFormat="1">
      <c r="BP1001929" s="90"/>
    </row>
    <row r="1001930" spans="68:68" customFormat="1">
      <c r="BP1001930" s="90"/>
    </row>
    <row r="1001931" spans="68:68" customFormat="1">
      <c r="BP1001931" s="90"/>
    </row>
    <row r="1001932" spans="68:68" customFormat="1">
      <c r="BP1001932" s="90"/>
    </row>
    <row r="1001933" spans="68:68" customFormat="1">
      <c r="BP1001933" s="90"/>
    </row>
    <row r="1001934" spans="68:68" customFormat="1">
      <c r="BP1001934" s="90"/>
    </row>
    <row r="1001935" spans="68:68" customFormat="1">
      <c r="BP1001935" s="90"/>
    </row>
    <row r="1001936" spans="68:68" customFormat="1">
      <c r="BP1001936" s="90"/>
    </row>
    <row r="1001937" spans="68:68" customFormat="1">
      <c r="BP1001937" s="90"/>
    </row>
    <row r="1001938" spans="68:68" customFormat="1">
      <c r="BP1001938" s="90"/>
    </row>
    <row r="1001939" spans="68:68" customFormat="1">
      <c r="BP1001939" s="90"/>
    </row>
    <row r="1001940" spans="68:68" customFormat="1">
      <c r="BP1001940" s="90"/>
    </row>
    <row r="1001941" spans="68:68" customFormat="1">
      <c r="BP1001941" s="90"/>
    </row>
    <row r="1001942" spans="68:68" customFormat="1">
      <c r="BP1001942" s="90"/>
    </row>
    <row r="1001943" spans="68:68" customFormat="1">
      <c r="BP1001943" s="90"/>
    </row>
    <row r="1001944" spans="68:68" customFormat="1">
      <c r="BP1001944" s="90"/>
    </row>
    <row r="1001945" spans="68:68" customFormat="1">
      <c r="BP1001945" s="90"/>
    </row>
    <row r="1001946" spans="68:68" customFormat="1">
      <c r="BP1001946" s="90"/>
    </row>
    <row r="1001947" spans="68:68" customFormat="1">
      <c r="BP1001947" s="90"/>
    </row>
    <row r="1001948" spans="68:68" customFormat="1">
      <c r="BP1001948" s="90"/>
    </row>
    <row r="1001949" spans="68:68" customFormat="1">
      <c r="BP1001949" s="90"/>
    </row>
    <row r="1001950" spans="68:68" customFormat="1">
      <c r="BP1001950" s="90"/>
    </row>
    <row r="1001951" spans="68:68" customFormat="1">
      <c r="BP1001951" s="90"/>
    </row>
    <row r="1001952" spans="68:68" customFormat="1">
      <c r="BP1001952" s="90"/>
    </row>
    <row r="1001953" spans="68:68" customFormat="1">
      <c r="BP1001953" s="90"/>
    </row>
    <row r="1001954" spans="68:68" customFormat="1">
      <c r="BP1001954" s="90"/>
    </row>
    <row r="1001955" spans="68:68" customFormat="1">
      <c r="BP1001955" s="90"/>
    </row>
    <row r="1001956" spans="68:68" customFormat="1">
      <c r="BP1001956" s="90"/>
    </row>
    <row r="1001957" spans="68:68" customFormat="1">
      <c r="BP1001957" s="90"/>
    </row>
    <row r="1001958" spans="68:68" customFormat="1">
      <c r="BP1001958" s="90"/>
    </row>
    <row r="1001959" spans="68:68" customFormat="1">
      <c r="BP1001959" s="90"/>
    </row>
    <row r="1001960" spans="68:68" customFormat="1">
      <c r="BP1001960" s="90"/>
    </row>
    <row r="1001961" spans="68:68" customFormat="1">
      <c r="BP1001961" s="90"/>
    </row>
    <row r="1001962" spans="68:68" customFormat="1">
      <c r="BP1001962" s="90"/>
    </row>
    <row r="1001963" spans="68:68" customFormat="1">
      <c r="BP1001963" s="90"/>
    </row>
    <row r="1001964" spans="68:68" customFormat="1">
      <c r="BP1001964" s="90"/>
    </row>
    <row r="1001965" spans="68:68" customFormat="1">
      <c r="BP1001965" s="90"/>
    </row>
    <row r="1001966" spans="68:68" customFormat="1">
      <c r="BP1001966" s="90"/>
    </row>
    <row r="1001967" spans="68:68" customFormat="1">
      <c r="BP1001967" s="90"/>
    </row>
    <row r="1001968" spans="68:68" customFormat="1">
      <c r="BP1001968" s="90"/>
    </row>
    <row r="1001969" spans="68:68" customFormat="1">
      <c r="BP1001969" s="90"/>
    </row>
    <row r="1001970" spans="68:68" customFormat="1">
      <c r="BP1001970" s="90"/>
    </row>
    <row r="1001971" spans="68:68" customFormat="1">
      <c r="BP1001971" s="90"/>
    </row>
    <row r="1001972" spans="68:68" customFormat="1">
      <c r="BP1001972" s="90"/>
    </row>
    <row r="1001973" spans="68:68" customFormat="1">
      <c r="BP1001973" s="90"/>
    </row>
    <row r="1001974" spans="68:68" customFormat="1">
      <c r="BP1001974" s="90"/>
    </row>
    <row r="1001975" spans="68:68" customFormat="1">
      <c r="BP1001975" s="90"/>
    </row>
    <row r="1001976" spans="68:68" customFormat="1">
      <c r="BP1001976" s="90"/>
    </row>
    <row r="1001977" spans="68:68" customFormat="1">
      <c r="BP1001977" s="90"/>
    </row>
    <row r="1001978" spans="68:68" customFormat="1">
      <c r="BP1001978" s="90"/>
    </row>
    <row r="1001979" spans="68:68" customFormat="1">
      <c r="BP1001979" s="90"/>
    </row>
    <row r="1001980" spans="68:68" customFormat="1">
      <c r="BP1001980" s="90"/>
    </row>
    <row r="1001981" spans="68:68" customFormat="1">
      <c r="BP1001981" s="90"/>
    </row>
    <row r="1001982" spans="68:68" customFormat="1">
      <c r="BP1001982" s="90"/>
    </row>
    <row r="1001983" spans="68:68" customFormat="1">
      <c r="BP1001983" s="90"/>
    </row>
    <row r="1001984" spans="68:68" customFormat="1">
      <c r="BP1001984" s="90"/>
    </row>
    <row r="1001985" spans="68:68" customFormat="1">
      <c r="BP1001985" s="90"/>
    </row>
    <row r="1001986" spans="68:68" customFormat="1">
      <c r="BP1001986" s="90"/>
    </row>
    <row r="1001987" spans="68:68" customFormat="1">
      <c r="BP1001987" s="90"/>
    </row>
    <row r="1001988" spans="68:68" customFormat="1">
      <c r="BP1001988" s="90"/>
    </row>
    <row r="1001989" spans="68:68" customFormat="1">
      <c r="BP1001989" s="90"/>
    </row>
    <row r="1001990" spans="68:68" customFormat="1">
      <c r="BP1001990" s="90"/>
    </row>
    <row r="1001991" spans="68:68" customFormat="1">
      <c r="BP1001991" s="90"/>
    </row>
    <row r="1001992" spans="68:68" customFormat="1">
      <c r="BP1001992" s="90"/>
    </row>
    <row r="1001993" spans="68:68" customFormat="1">
      <c r="BP1001993" s="90"/>
    </row>
    <row r="1001994" spans="68:68" customFormat="1">
      <c r="BP1001994" s="90"/>
    </row>
    <row r="1001995" spans="68:68" customFormat="1">
      <c r="BP1001995" s="90"/>
    </row>
    <row r="1001996" spans="68:68" customFormat="1">
      <c r="BP1001996" s="90"/>
    </row>
    <row r="1001997" spans="68:68" customFormat="1">
      <c r="BP1001997" s="90"/>
    </row>
    <row r="1001998" spans="68:68" customFormat="1">
      <c r="BP1001998" s="90"/>
    </row>
    <row r="1001999" spans="68:68" customFormat="1">
      <c r="BP1001999" s="90"/>
    </row>
    <row r="1002000" spans="68:68" customFormat="1">
      <c r="BP1002000" s="90"/>
    </row>
    <row r="1002001" spans="68:68" customFormat="1">
      <c r="BP1002001" s="90"/>
    </row>
    <row r="1002002" spans="68:68" customFormat="1">
      <c r="BP1002002" s="90"/>
    </row>
    <row r="1002003" spans="68:68" customFormat="1">
      <c r="BP1002003" s="90"/>
    </row>
    <row r="1002004" spans="68:68" customFormat="1">
      <c r="BP1002004" s="90"/>
    </row>
    <row r="1002005" spans="68:68" customFormat="1">
      <c r="BP1002005" s="90"/>
    </row>
    <row r="1002006" spans="68:68" customFormat="1">
      <c r="BP1002006" s="90"/>
    </row>
    <row r="1002007" spans="68:68" customFormat="1">
      <c r="BP1002007" s="90"/>
    </row>
    <row r="1002008" spans="68:68" customFormat="1">
      <c r="BP1002008" s="90"/>
    </row>
    <row r="1002009" spans="68:68" customFormat="1">
      <c r="BP1002009" s="90"/>
    </row>
    <row r="1002010" spans="68:68" customFormat="1">
      <c r="BP1002010" s="90"/>
    </row>
    <row r="1002011" spans="68:68" customFormat="1">
      <c r="BP1002011" s="90"/>
    </row>
    <row r="1002012" spans="68:68" customFormat="1">
      <c r="BP1002012" s="90"/>
    </row>
    <row r="1002013" spans="68:68" customFormat="1">
      <c r="BP1002013" s="90"/>
    </row>
    <row r="1002014" spans="68:68" customFormat="1">
      <c r="BP1002014" s="90"/>
    </row>
    <row r="1002015" spans="68:68" customFormat="1">
      <c r="BP1002015" s="90"/>
    </row>
    <row r="1002016" spans="68:68" customFormat="1">
      <c r="BP1002016" s="90"/>
    </row>
    <row r="1002017" spans="68:68" customFormat="1">
      <c r="BP1002017" s="90"/>
    </row>
    <row r="1002018" spans="68:68" customFormat="1">
      <c r="BP1002018" s="90"/>
    </row>
    <row r="1002019" spans="68:68" customFormat="1">
      <c r="BP1002019" s="90"/>
    </row>
    <row r="1002020" spans="68:68" customFormat="1">
      <c r="BP1002020" s="90"/>
    </row>
    <row r="1002021" spans="68:68" customFormat="1">
      <c r="BP1002021" s="90"/>
    </row>
    <row r="1002022" spans="68:68" customFormat="1">
      <c r="BP1002022" s="90"/>
    </row>
    <row r="1002023" spans="68:68" customFormat="1">
      <c r="BP1002023" s="90"/>
    </row>
    <row r="1002024" spans="68:68" customFormat="1">
      <c r="BP1002024" s="90"/>
    </row>
    <row r="1002025" spans="68:68" customFormat="1">
      <c r="BP1002025" s="90"/>
    </row>
    <row r="1002026" spans="68:68" customFormat="1">
      <c r="BP1002026" s="90"/>
    </row>
    <row r="1002027" spans="68:68" customFormat="1">
      <c r="BP1002027" s="90"/>
    </row>
    <row r="1002028" spans="68:68" customFormat="1">
      <c r="BP1002028" s="90"/>
    </row>
    <row r="1002029" spans="68:68" customFormat="1">
      <c r="BP1002029" s="90"/>
    </row>
    <row r="1002030" spans="68:68" customFormat="1">
      <c r="BP1002030" s="90"/>
    </row>
    <row r="1002031" spans="68:68" customFormat="1">
      <c r="BP1002031" s="90"/>
    </row>
    <row r="1002032" spans="68:68" customFormat="1">
      <c r="BP1002032" s="90"/>
    </row>
    <row r="1002033" spans="68:68" customFormat="1">
      <c r="BP1002033" s="90"/>
    </row>
    <row r="1002034" spans="68:68" customFormat="1">
      <c r="BP1002034" s="90"/>
    </row>
    <row r="1002035" spans="68:68" customFormat="1">
      <c r="BP1002035" s="90"/>
    </row>
    <row r="1002036" spans="68:68" customFormat="1">
      <c r="BP1002036" s="90"/>
    </row>
    <row r="1002037" spans="68:68" customFormat="1">
      <c r="BP1002037" s="90"/>
    </row>
    <row r="1002038" spans="68:68" customFormat="1">
      <c r="BP1002038" s="90"/>
    </row>
    <row r="1002039" spans="68:68" customFormat="1">
      <c r="BP1002039" s="90"/>
    </row>
    <row r="1002040" spans="68:68" customFormat="1">
      <c r="BP1002040" s="90"/>
    </row>
    <row r="1002041" spans="68:68" customFormat="1">
      <c r="BP1002041" s="90"/>
    </row>
    <row r="1002042" spans="68:68" customFormat="1">
      <c r="BP1002042" s="90"/>
    </row>
    <row r="1002043" spans="68:68" customFormat="1">
      <c r="BP1002043" s="90"/>
    </row>
    <row r="1002044" spans="68:68" customFormat="1">
      <c r="BP1002044" s="90"/>
    </row>
    <row r="1002045" spans="68:68" customFormat="1">
      <c r="BP1002045" s="90"/>
    </row>
    <row r="1002046" spans="68:68" customFormat="1">
      <c r="BP1002046" s="90"/>
    </row>
    <row r="1002047" spans="68:68" customFormat="1">
      <c r="BP1002047" s="90"/>
    </row>
    <row r="1002048" spans="68:68" customFormat="1">
      <c r="BP1002048" s="90"/>
    </row>
    <row r="1002049" spans="68:68" customFormat="1">
      <c r="BP1002049" s="90"/>
    </row>
    <row r="1002050" spans="68:68" customFormat="1">
      <c r="BP1002050" s="90"/>
    </row>
    <row r="1002051" spans="68:68" customFormat="1">
      <c r="BP1002051" s="90"/>
    </row>
    <row r="1002052" spans="68:68" customFormat="1">
      <c r="BP1002052" s="90"/>
    </row>
    <row r="1002053" spans="68:68" customFormat="1">
      <c r="BP1002053" s="90"/>
    </row>
    <row r="1002054" spans="68:68" customFormat="1">
      <c r="BP1002054" s="90"/>
    </row>
    <row r="1002055" spans="68:68" customFormat="1">
      <c r="BP1002055" s="90"/>
    </row>
    <row r="1002056" spans="68:68" customFormat="1">
      <c r="BP1002056" s="90"/>
    </row>
    <row r="1002057" spans="68:68" customFormat="1">
      <c r="BP1002057" s="90"/>
    </row>
    <row r="1002058" spans="68:68" customFormat="1">
      <c r="BP1002058" s="90"/>
    </row>
    <row r="1002059" spans="68:68" customFormat="1">
      <c r="BP1002059" s="90"/>
    </row>
    <row r="1002060" spans="68:68" customFormat="1">
      <c r="BP1002060" s="90"/>
    </row>
    <row r="1002061" spans="68:68" customFormat="1">
      <c r="BP1002061" s="90"/>
    </row>
    <row r="1002062" spans="68:68" customFormat="1">
      <c r="BP1002062" s="90"/>
    </row>
    <row r="1002063" spans="68:68" customFormat="1">
      <c r="BP1002063" s="90"/>
    </row>
    <row r="1002064" spans="68:68" customFormat="1">
      <c r="BP1002064" s="90"/>
    </row>
    <row r="1002065" spans="68:68" customFormat="1">
      <c r="BP1002065" s="90"/>
    </row>
    <row r="1002066" spans="68:68" customFormat="1">
      <c r="BP1002066" s="90"/>
    </row>
    <row r="1002067" spans="68:68" customFormat="1">
      <c r="BP1002067" s="90"/>
    </row>
    <row r="1002068" spans="68:68" customFormat="1">
      <c r="BP1002068" s="90"/>
    </row>
    <row r="1002069" spans="68:68" customFormat="1">
      <c r="BP1002069" s="90"/>
    </row>
    <row r="1002070" spans="68:68" customFormat="1">
      <c r="BP1002070" s="90"/>
    </row>
    <row r="1002071" spans="68:68" customFormat="1">
      <c r="BP1002071" s="90"/>
    </row>
    <row r="1002072" spans="68:68" customFormat="1">
      <c r="BP1002072" s="90"/>
    </row>
    <row r="1002073" spans="68:68" customFormat="1">
      <c r="BP1002073" s="90"/>
    </row>
    <row r="1002074" spans="68:68" customFormat="1">
      <c r="BP1002074" s="90"/>
    </row>
    <row r="1002075" spans="68:68" customFormat="1">
      <c r="BP1002075" s="90"/>
    </row>
    <row r="1002076" spans="68:68" customFormat="1">
      <c r="BP1002076" s="90"/>
    </row>
    <row r="1002077" spans="68:68" customFormat="1">
      <c r="BP1002077" s="90"/>
    </row>
    <row r="1002078" spans="68:68" customFormat="1">
      <c r="BP1002078" s="90"/>
    </row>
    <row r="1002079" spans="68:68" customFormat="1">
      <c r="BP1002079" s="90"/>
    </row>
    <row r="1002080" spans="68:68" customFormat="1">
      <c r="BP1002080" s="90"/>
    </row>
    <row r="1002081" spans="68:68" customFormat="1">
      <c r="BP1002081" s="90"/>
    </row>
    <row r="1002082" spans="68:68" customFormat="1">
      <c r="BP1002082" s="90"/>
    </row>
    <row r="1002083" spans="68:68" customFormat="1">
      <c r="BP1002083" s="90"/>
    </row>
    <row r="1002084" spans="68:68" customFormat="1">
      <c r="BP1002084" s="90"/>
    </row>
    <row r="1002085" spans="68:68" customFormat="1">
      <c r="BP1002085" s="90"/>
    </row>
    <row r="1002086" spans="68:68" customFormat="1">
      <c r="BP1002086" s="90"/>
    </row>
    <row r="1002087" spans="68:68" customFormat="1">
      <c r="BP1002087" s="90"/>
    </row>
    <row r="1002088" spans="68:68" customFormat="1">
      <c r="BP1002088" s="90"/>
    </row>
    <row r="1002089" spans="68:68" customFormat="1">
      <c r="BP1002089" s="90"/>
    </row>
    <row r="1002090" spans="68:68" customFormat="1">
      <c r="BP1002090" s="90"/>
    </row>
    <row r="1002091" spans="68:68" customFormat="1">
      <c r="BP1002091" s="90"/>
    </row>
    <row r="1002092" spans="68:68" customFormat="1">
      <c r="BP1002092" s="90"/>
    </row>
    <row r="1002093" spans="68:68" customFormat="1">
      <c r="BP1002093" s="90"/>
    </row>
    <row r="1002094" spans="68:68" customFormat="1">
      <c r="BP1002094" s="90"/>
    </row>
    <row r="1002095" spans="68:68" customFormat="1">
      <c r="BP1002095" s="90"/>
    </row>
    <row r="1002096" spans="68:68" customFormat="1">
      <c r="BP1002096" s="90"/>
    </row>
    <row r="1002097" spans="68:68" customFormat="1">
      <c r="BP1002097" s="90"/>
    </row>
    <row r="1002098" spans="68:68" customFormat="1">
      <c r="BP1002098" s="90"/>
    </row>
    <row r="1002099" spans="68:68" customFormat="1">
      <c r="BP1002099" s="90"/>
    </row>
    <row r="1002100" spans="68:68" customFormat="1">
      <c r="BP1002100" s="90"/>
    </row>
    <row r="1002101" spans="68:68" customFormat="1">
      <c r="BP1002101" s="90"/>
    </row>
    <row r="1002102" spans="68:68" customFormat="1">
      <c r="BP1002102" s="90"/>
    </row>
    <row r="1002103" spans="68:68" customFormat="1">
      <c r="BP1002103" s="90"/>
    </row>
    <row r="1002104" spans="68:68" customFormat="1">
      <c r="BP1002104" s="90"/>
    </row>
    <row r="1002105" spans="68:68" customFormat="1">
      <c r="BP1002105" s="90"/>
    </row>
    <row r="1002106" spans="68:68" customFormat="1">
      <c r="BP1002106" s="90"/>
    </row>
    <row r="1002107" spans="68:68" customFormat="1">
      <c r="BP1002107" s="90"/>
    </row>
    <row r="1002108" spans="68:68" customFormat="1">
      <c r="BP1002108" s="90"/>
    </row>
    <row r="1002109" spans="68:68" customFormat="1">
      <c r="BP1002109" s="90"/>
    </row>
    <row r="1002110" spans="68:68" customFormat="1">
      <c r="BP1002110" s="90"/>
    </row>
    <row r="1002111" spans="68:68" customFormat="1">
      <c r="BP1002111" s="90"/>
    </row>
    <row r="1002112" spans="68:68" customFormat="1">
      <c r="BP1002112" s="90"/>
    </row>
    <row r="1002113" spans="68:68" customFormat="1">
      <c r="BP1002113" s="90"/>
    </row>
    <row r="1002114" spans="68:68" customFormat="1">
      <c r="BP1002114" s="90"/>
    </row>
    <row r="1002115" spans="68:68" customFormat="1">
      <c r="BP1002115" s="90"/>
    </row>
    <row r="1002116" spans="68:68" customFormat="1">
      <c r="BP1002116" s="90"/>
    </row>
    <row r="1002117" spans="68:68" customFormat="1">
      <c r="BP1002117" s="90"/>
    </row>
    <row r="1002118" spans="68:68" customFormat="1">
      <c r="BP1002118" s="90"/>
    </row>
    <row r="1002119" spans="68:68" customFormat="1">
      <c r="BP1002119" s="90"/>
    </row>
    <row r="1002120" spans="68:68" customFormat="1">
      <c r="BP1002120" s="90"/>
    </row>
    <row r="1002121" spans="68:68" customFormat="1">
      <c r="BP1002121" s="90"/>
    </row>
    <row r="1002122" spans="68:68" customFormat="1">
      <c r="BP1002122" s="90"/>
    </row>
    <row r="1002123" spans="68:68" customFormat="1">
      <c r="BP1002123" s="90"/>
    </row>
    <row r="1002124" spans="68:68" customFormat="1">
      <c r="BP1002124" s="90"/>
    </row>
    <row r="1002125" spans="68:68" customFormat="1">
      <c r="BP1002125" s="90"/>
    </row>
    <row r="1002126" spans="68:68" customFormat="1">
      <c r="BP1002126" s="90"/>
    </row>
    <row r="1002127" spans="68:68" customFormat="1">
      <c r="BP1002127" s="90"/>
    </row>
    <row r="1002128" spans="68:68" customFormat="1">
      <c r="BP1002128" s="90"/>
    </row>
    <row r="1002129" spans="68:68" customFormat="1">
      <c r="BP1002129" s="90"/>
    </row>
    <row r="1002130" spans="68:68" customFormat="1">
      <c r="BP1002130" s="90"/>
    </row>
    <row r="1002131" spans="68:68" customFormat="1">
      <c r="BP1002131" s="90"/>
    </row>
    <row r="1002132" spans="68:68" customFormat="1">
      <c r="BP1002132" s="90"/>
    </row>
    <row r="1002133" spans="68:68" customFormat="1">
      <c r="BP1002133" s="90"/>
    </row>
    <row r="1002134" spans="68:68" customFormat="1">
      <c r="BP1002134" s="90"/>
    </row>
    <row r="1002135" spans="68:68" customFormat="1">
      <c r="BP1002135" s="90"/>
    </row>
    <row r="1002136" spans="68:68" customFormat="1">
      <c r="BP1002136" s="90"/>
    </row>
    <row r="1002137" spans="68:68" customFormat="1">
      <c r="BP1002137" s="90"/>
    </row>
    <row r="1002138" spans="68:68" customFormat="1">
      <c r="BP1002138" s="90"/>
    </row>
    <row r="1002139" spans="68:68" customFormat="1">
      <c r="BP1002139" s="90"/>
    </row>
    <row r="1002140" spans="68:68" customFormat="1">
      <c r="BP1002140" s="90"/>
    </row>
    <row r="1002141" spans="68:68" customFormat="1">
      <c r="BP1002141" s="90"/>
    </row>
    <row r="1002142" spans="68:68" customFormat="1">
      <c r="BP1002142" s="90"/>
    </row>
    <row r="1002143" spans="68:68" customFormat="1">
      <c r="BP1002143" s="90"/>
    </row>
    <row r="1002144" spans="68:68" customFormat="1">
      <c r="BP1002144" s="90"/>
    </row>
    <row r="1002145" spans="68:68" customFormat="1">
      <c r="BP1002145" s="90"/>
    </row>
    <row r="1002146" spans="68:68" customFormat="1">
      <c r="BP1002146" s="90"/>
    </row>
    <row r="1002147" spans="68:68" customFormat="1">
      <c r="BP1002147" s="90"/>
    </row>
    <row r="1002148" spans="68:68" customFormat="1">
      <c r="BP1002148" s="90"/>
    </row>
    <row r="1002149" spans="68:68" customFormat="1">
      <c r="BP1002149" s="90"/>
    </row>
    <row r="1002150" spans="68:68" customFormat="1">
      <c r="BP1002150" s="90"/>
    </row>
    <row r="1002151" spans="68:68" customFormat="1">
      <c r="BP1002151" s="90"/>
    </row>
    <row r="1002152" spans="68:68" customFormat="1">
      <c r="BP1002152" s="90"/>
    </row>
    <row r="1002153" spans="68:68" customFormat="1">
      <c r="BP1002153" s="90"/>
    </row>
    <row r="1002154" spans="68:68" customFormat="1">
      <c r="BP1002154" s="90"/>
    </row>
    <row r="1002155" spans="68:68" customFormat="1">
      <c r="BP1002155" s="90"/>
    </row>
    <row r="1002156" spans="68:68" customFormat="1">
      <c r="BP1002156" s="90"/>
    </row>
    <row r="1002157" spans="68:68" customFormat="1">
      <c r="BP1002157" s="90"/>
    </row>
    <row r="1002158" spans="68:68" customFormat="1">
      <c r="BP1002158" s="90"/>
    </row>
    <row r="1002159" spans="68:68" customFormat="1">
      <c r="BP1002159" s="90"/>
    </row>
    <row r="1002160" spans="68:68" customFormat="1">
      <c r="BP1002160" s="90"/>
    </row>
    <row r="1002161" spans="68:68" customFormat="1">
      <c r="BP1002161" s="90"/>
    </row>
    <row r="1002162" spans="68:68" customFormat="1">
      <c r="BP1002162" s="90"/>
    </row>
    <row r="1002163" spans="68:68" customFormat="1">
      <c r="BP1002163" s="90"/>
    </row>
    <row r="1002164" spans="68:68" customFormat="1">
      <c r="BP1002164" s="90"/>
    </row>
    <row r="1002165" spans="68:68" customFormat="1">
      <c r="BP1002165" s="90"/>
    </row>
    <row r="1002166" spans="68:68" customFormat="1">
      <c r="BP1002166" s="90"/>
    </row>
    <row r="1002167" spans="68:68" customFormat="1">
      <c r="BP1002167" s="90"/>
    </row>
    <row r="1002168" spans="68:68" customFormat="1">
      <c r="BP1002168" s="90"/>
    </row>
    <row r="1002169" spans="68:68" customFormat="1">
      <c r="BP1002169" s="90"/>
    </row>
    <row r="1002170" spans="68:68" customFormat="1">
      <c r="BP1002170" s="90"/>
    </row>
    <row r="1002171" spans="68:68" customFormat="1">
      <c r="BP1002171" s="90"/>
    </row>
    <row r="1002172" spans="68:68" customFormat="1">
      <c r="BP1002172" s="90"/>
    </row>
    <row r="1002173" spans="68:68" customFormat="1">
      <c r="BP1002173" s="90"/>
    </row>
    <row r="1002174" spans="68:68" customFormat="1">
      <c r="BP1002174" s="90"/>
    </row>
    <row r="1002175" spans="68:68" customFormat="1">
      <c r="BP1002175" s="90"/>
    </row>
    <row r="1002176" spans="68:68" customFormat="1">
      <c r="BP1002176" s="90"/>
    </row>
    <row r="1002177" spans="68:68" customFormat="1">
      <c r="BP1002177" s="90"/>
    </row>
    <row r="1002178" spans="68:68" customFormat="1">
      <c r="BP1002178" s="90"/>
    </row>
    <row r="1002179" spans="68:68" customFormat="1">
      <c r="BP1002179" s="90"/>
    </row>
    <row r="1002180" spans="68:68" customFormat="1">
      <c r="BP1002180" s="90"/>
    </row>
    <row r="1002181" spans="68:68" customFormat="1">
      <c r="BP1002181" s="90"/>
    </row>
    <row r="1002182" spans="68:68" customFormat="1">
      <c r="BP1002182" s="90"/>
    </row>
    <row r="1002183" spans="68:68" customFormat="1">
      <c r="BP1002183" s="90"/>
    </row>
    <row r="1002184" spans="68:68" customFormat="1">
      <c r="BP1002184" s="90"/>
    </row>
    <row r="1002185" spans="68:68" customFormat="1">
      <c r="BP1002185" s="90"/>
    </row>
    <row r="1002186" spans="68:68" customFormat="1">
      <c r="BP1002186" s="90"/>
    </row>
    <row r="1002187" spans="68:68" customFormat="1">
      <c r="BP1002187" s="90"/>
    </row>
    <row r="1002188" spans="68:68" customFormat="1">
      <c r="BP1002188" s="90"/>
    </row>
    <row r="1002189" spans="68:68" customFormat="1">
      <c r="BP1002189" s="90"/>
    </row>
    <row r="1002190" spans="68:68" customFormat="1">
      <c r="BP1002190" s="90"/>
    </row>
    <row r="1002191" spans="68:68" customFormat="1">
      <c r="BP1002191" s="90"/>
    </row>
    <row r="1002192" spans="68:68" customFormat="1">
      <c r="BP1002192" s="90"/>
    </row>
    <row r="1002193" spans="68:68" customFormat="1">
      <c r="BP1002193" s="90"/>
    </row>
    <row r="1002194" spans="68:68" customFormat="1">
      <c r="BP1002194" s="90"/>
    </row>
    <row r="1002195" spans="68:68" customFormat="1">
      <c r="BP1002195" s="90"/>
    </row>
    <row r="1002196" spans="68:68" customFormat="1">
      <c r="BP1002196" s="90"/>
    </row>
    <row r="1002197" spans="68:68" customFormat="1">
      <c r="BP1002197" s="90"/>
    </row>
    <row r="1002198" spans="68:68" customFormat="1">
      <c r="BP1002198" s="90"/>
    </row>
    <row r="1002199" spans="68:68" customFormat="1">
      <c r="BP1002199" s="90"/>
    </row>
    <row r="1002200" spans="68:68" customFormat="1">
      <c r="BP1002200" s="90"/>
    </row>
    <row r="1002201" spans="68:68" customFormat="1">
      <c r="BP1002201" s="90"/>
    </row>
    <row r="1002202" spans="68:68" customFormat="1">
      <c r="BP1002202" s="90"/>
    </row>
    <row r="1002203" spans="68:68" customFormat="1">
      <c r="BP1002203" s="90"/>
    </row>
    <row r="1002204" spans="68:68" customFormat="1">
      <c r="BP1002204" s="90"/>
    </row>
    <row r="1002205" spans="68:68" customFormat="1">
      <c r="BP1002205" s="90"/>
    </row>
    <row r="1002206" spans="68:68" customFormat="1">
      <c r="BP1002206" s="90"/>
    </row>
    <row r="1002207" spans="68:68" customFormat="1">
      <c r="BP1002207" s="90"/>
    </row>
    <row r="1002208" spans="68:68" customFormat="1">
      <c r="BP1002208" s="90"/>
    </row>
    <row r="1002209" spans="68:68" customFormat="1">
      <c r="BP1002209" s="90"/>
    </row>
    <row r="1002210" spans="68:68" customFormat="1">
      <c r="BP1002210" s="90"/>
    </row>
    <row r="1002211" spans="68:68" customFormat="1">
      <c r="BP1002211" s="90"/>
    </row>
    <row r="1002212" spans="68:68" customFormat="1">
      <c r="BP1002212" s="90"/>
    </row>
    <row r="1002213" spans="68:68" customFormat="1">
      <c r="BP1002213" s="90"/>
    </row>
    <row r="1002214" spans="68:68" customFormat="1">
      <c r="BP1002214" s="90"/>
    </row>
    <row r="1002215" spans="68:68" customFormat="1">
      <c r="BP1002215" s="90"/>
    </row>
    <row r="1002216" spans="68:68" customFormat="1">
      <c r="BP1002216" s="90"/>
    </row>
    <row r="1002217" spans="68:68" customFormat="1">
      <c r="BP1002217" s="90"/>
    </row>
    <row r="1002218" spans="68:68" customFormat="1">
      <c r="BP1002218" s="90"/>
    </row>
    <row r="1002219" spans="68:68" customFormat="1">
      <c r="BP1002219" s="90"/>
    </row>
    <row r="1002220" spans="68:68" customFormat="1">
      <c r="BP1002220" s="90"/>
    </row>
    <row r="1002221" spans="68:68" customFormat="1">
      <c r="BP1002221" s="90"/>
    </row>
    <row r="1002222" spans="68:68" customFormat="1">
      <c r="BP1002222" s="90"/>
    </row>
    <row r="1002223" spans="68:68" customFormat="1">
      <c r="BP1002223" s="90"/>
    </row>
    <row r="1002224" spans="68:68" customFormat="1">
      <c r="BP1002224" s="90"/>
    </row>
    <row r="1002225" spans="68:68" customFormat="1">
      <c r="BP1002225" s="90"/>
    </row>
    <row r="1002226" spans="68:68" customFormat="1">
      <c r="BP1002226" s="90"/>
    </row>
    <row r="1002227" spans="68:68" customFormat="1">
      <c r="BP1002227" s="90"/>
    </row>
    <row r="1002228" spans="68:68" customFormat="1">
      <c r="BP1002228" s="90"/>
    </row>
    <row r="1002229" spans="68:68" customFormat="1">
      <c r="BP1002229" s="90"/>
    </row>
    <row r="1002230" spans="68:68" customFormat="1">
      <c r="BP1002230" s="90"/>
    </row>
    <row r="1002231" spans="68:68" customFormat="1">
      <c r="BP1002231" s="90"/>
    </row>
    <row r="1002232" spans="68:68" customFormat="1">
      <c r="BP1002232" s="90"/>
    </row>
    <row r="1002233" spans="68:68" customFormat="1">
      <c r="BP1002233" s="90"/>
    </row>
    <row r="1002234" spans="68:68" customFormat="1">
      <c r="BP1002234" s="90"/>
    </row>
    <row r="1002235" spans="68:68" customFormat="1">
      <c r="BP1002235" s="90"/>
    </row>
    <row r="1002236" spans="68:68" customFormat="1">
      <c r="BP1002236" s="90"/>
    </row>
    <row r="1002237" spans="68:68" customFormat="1">
      <c r="BP1002237" s="90"/>
    </row>
    <row r="1002238" spans="68:68" customFormat="1">
      <c r="BP1002238" s="90"/>
    </row>
    <row r="1002239" spans="68:68" customFormat="1">
      <c r="BP1002239" s="90"/>
    </row>
    <row r="1002240" spans="68:68" customFormat="1">
      <c r="BP1002240" s="90"/>
    </row>
    <row r="1002241" spans="68:68" customFormat="1">
      <c r="BP1002241" s="90"/>
    </row>
    <row r="1002242" spans="68:68" customFormat="1">
      <c r="BP1002242" s="90"/>
    </row>
    <row r="1002243" spans="68:68" customFormat="1">
      <c r="BP1002243" s="90"/>
    </row>
    <row r="1002244" spans="68:68" customFormat="1">
      <c r="BP1002244" s="90"/>
    </row>
    <row r="1002245" spans="68:68" customFormat="1">
      <c r="BP1002245" s="90"/>
    </row>
    <row r="1002246" spans="68:68" customFormat="1">
      <c r="BP1002246" s="90"/>
    </row>
    <row r="1002247" spans="68:68" customFormat="1">
      <c r="BP1002247" s="90"/>
    </row>
    <row r="1002248" spans="68:68" customFormat="1">
      <c r="BP1002248" s="90"/>
    </row>
    <row r="1002249" spans="68:68" customFormat="1">
      <c r="BP1002249" s="90"/>
    </row>
    <row r="1002250" spans="68:68" customFormat="1">
      <c r="BP1002250" s="90"/>
    </row>
    <row r="1002251" spans="68:68" customFormat="1">
      <c r="BP1002251" s="90"/>
    </row>
    <row r="1002252" spans="68:68" customFormat="1">
      <c r="BP1002252" s="90"/>
    </row>
    <row r="1002253" spans="68:68" customFormat="1">
      <c r="BP1002253" s="90"/>
    </row>
    <row r="1002254" spans="68:68" customFormat="1">
      <c r="BP1002254" s="90"/>
    </row>
    <row r="1002255" spans="68:68" customFormat="1">
      <c r="BP1002255" s="90"/>
    </row>
    <row r="1002256" spans="68:68" customFormat="1">
      <c r="BP1002256" s="90"/>
    </row>
    <row r="1002257" spans="68:68" customFormat="1">
      <c r="BP1002257" s="90"/>
    </row>
    <row r="1002258" spans="68:68" customFormat="1">
      <c r="BP1002258" s="90"/>
    </row>
    <row r="1002259" spans="68:68" customFormat="1">
      <c r="BP1002259" s="90"/>
    </row>
    <row r="1002260" spans="68:68" customFormat="1">
      <c r="BP1002260" s="90"/>
    </row>
    <row r="1002261" spans="68:68" customFormat="1">
      <c r="BP1002261" s="90"/>
    </row>
    <row r="1002262" spans="68:68" customFormat="1">
      <c r="BP1002262" s="90"/>
    </row>
    <row r="1002263" spans="68:68" customFormat="1">
      <c r="BP1002263" s="90"/>
    </row>
    <row r="1002264" spans="68:68" customFormat="1">
      <c r="BP1002264" s="90"/>
    </row>
    <row r="1002265" spans="68:68" customFormat="1">
      <c r="BP1002265" s="90"/>
    </row>
    <row r="1002266" spans="68:68" customFormat="1">
      <c r="BP1002266" s="90"/>
    </row>
    <row r="1002267" spans="68:68" customFormat="1">
      <c r="BP1002267" s="90"/>
    </row>
    <row r="1002268" spans="68:68" customFormat="1">
      <c r="BP1002268" s="90"/>
    </row>
    <row r="1002269" spans="68:68" customFormat="1">
      <c r="BP1002269" s="90"/>
    </row>
    <row r="1002270" spans="68:68" customFormat="1">
      <c r="BP1002270" s="90"/>
    </row>
    <row r="1002271" spans="68:68" customFormat="1">
      <c r="BP1002271" s="90"/>
    </row>
    <row r="1002272" spans="68:68" customFormat="1">
      <c r="BP1002272" s="90"/>
    </row>
    <row r="1002273" spans="68:68" customFormat="1">
      <c r="BP1002273" s="90"/>
    </row>
    <row r="1002274" spans="68:68" customFormat="1">
      <c r="BP1002274" s="90"/>
    </row>
    <row r="1002275" spans="68:68" customFormat="1">
      <c r="BP1002275" s="90"/>
    </row>
    <row r="1002276" spans="68:68" customFormat="1">
      <c r="BP1002276" s="90"/>
    </row>
    <row r="1002277" spans="68:68" customFormat="1">
      <c r="BP1002277" s="90"/>
    </row>
    <row r="1002278" spans="68:68" customFormat="1">
      <c r="BP1002278" s="90"/>
    </row>
    <row r="1002279" spans="68:68" customFormat="1">
      <c r="BP1002279" s="90"/>
    </row>
    <row r="1002280" spans="68:68" customFormat="1">
      <c r="BP1002280" s="90"/>
    </row>
    <row r="1002281" spans="68:68" customFormat="1">
      <c r="BP1002281" s="90"/>
    </row>
    <row r="1002282" spans="68:68" customFormat="1">
      <c r="BP1002282" s="90"/>
    </row>
    <row r="1002283" spans="68:68" customFormat="1">
      <c r="BP1002283" s="90"/>
    </row>
    <row r="1002284" spans="68:68" customFormat="1">
      <c r="BP1002284" s="90"/>
    </row>
    <row r="1002285" spans="68:68" customFormat="1">
      <c r="BP1002285" s="90"/>
    </row>
    <row r="1002286" spans="68:68" customFormat="1">
      <c r="BP1002286" s="90"/>
    </row>
    <row r="1002287" spans="68:68" customFormat="1">
      <c r="BP1002287" s="90"/>
    </row>
    <row r="1002288" spans="68:68" customFormat="1">
      <c r="BP1002288" s="90"/>
    </row>
    <row r="1002289" spans="68:68" customFormat="1">
      <c r="BP1002289" s="90"/>
    </row>
    <row r="1002290" spans="68:68" customFormat="1">
      <c r="BP1002290" s="90"/>
    </row>
    <row r="1002291" spans="68:68" customFormat="1">
      <c r="BP1002291" s="90"/>
    </row>
    <row r="1002292" spans="68:68" customFormat="1">
      <c r="BP1002292" s="90"/>
    </row>
    <row r="1002293" spans="68:68" customFormat="1">
      <c r="BP1002293" s="90"/>
    </row>
    <row r="1002294" spans="68:68" customFormat="1">
      <c r="BP1002294" s="90"/>
    </row>
    <row r="1002295" spans="68:68" customFormat="1">
      <c r="BP1002295" s="90"/>
    </row>
    <row r="1002296" spans="68:68" customFormat="1">
      <c r="BP1002296" s="90"/>
    </row>
    <row r="1002297" spans="68:68" customFormat="1">
      <c r="BP1002297" s="90"/>
    </row>
    <row r="1002298" spans="68:68" customFormat="1">
      <c r="BP1002298" s="90"/>
    </row>
    <row r="1002299" spans="68:68" customFormat="1">
      <c r="BP1002299" s="90"/>
    </row>
    <row r="1002300" spans="68:68" customFormat="1">
      <c r="BP1002300" s="90"/>
    </row>
    <row r="1002301" spans="68:68" customFormat="1">
      <c r="BP1002301" s="90"/>
    </row>
    <row r="1002302" spans="68:68" customFormat="1">
      <c r="BP1002302" s="90"/>
    </row>
    <row r="1002303" spans="68:68" customFormat="1">
      <c r="BP1002303" s="90"/>
    </row>
    <row r="1002304" spans="68:68" customFormat="1">
      <c r="BP1002304" s="90"/>
    </row>
    <row r="1002305" spans="68:68" customFormat="1">
      <c r="BP1002305" s="90"/>
    </row>
    <row r="1002306" spans="68:68" customFormat="1">
      <c r="BP1002306" s="90"/>
    </row>
    <row r="1002307" spans="68:68" customFormat="1">
      <c r="BP1002307" s="90"/>
    </row>
    <row r="1002308" spans="68:68" customFormat="1">
      <c r="BP1002308" s="90"/>
    </row>
    <row r="1002309" spans="68:68" customFormat="1">
      <c r="BP1002309" s="90"/>
    </row>
    <row r="1002310" spans="68:68" customFormat="1">
      <c r="BP1002310" s="90"/>
    </row>
    <row r="1002311" spans="68:68" customFormat="1">
      <c r="BP1002311" s="90"/>
    </row>
    <row r="1002312" spans="68:68" customFormat="1">
      <c r="BP1002312" s="90"/>
    </row>
    <row r="1002313" spans="68:68" customFormat="1">
      <c r="BP1002313" s="90"/>
    </row>
    <row r="1002314" spans="68:68" customFormat="1">
      <c r="BP1002314" s="90"/>
    </row>
    <row r="1002315" spans="68:68" customFormat="1">
      <c r="BP1002315" s="90"/>
    </row>
    <row r="1002316" spans="68:68" customFormat="1">
      <c r="BP1002316" s="90"/>
    </row>
    <row r="1002317" spans="68:68" customFormat="1">
      <c r="BP1002317" s="90"/>
    </row>
    <row r="1002318" spans="68:68" customFormat="1">
      <c r="BP1002318" s="90"/>
    </row>
    <row r="1002319" spans="68:68" customFormat="1">
      <c r="BP1002319" s="90"/>
    </row>
    <row r="1002320" spans="68:68" customFormat="1">
      <c r="BP1002320" s="90"/>
    </row>
    <row r="1002321" spans="68:68" customFormat="1">
      <c r="BP1002321" s="90"/>
    </row>
    <row r="1002322" spans="68:68" customFormat="1">
      <c r="BP1002322" s="90"/>
    </row>
    <row r="1002323" spans="68:68" customFormat="1">
      <c r="BP1002323" s="90"/>
    </row>
    <row r="1002324" spans="68:68" customFormat="1">
      <c r="BP1002324" s="90"/>
    </row>
    <row r="1002325" spans="68:68" customFormat="1">
      <c r="BP1002325" s="90"/>
    </row>
    <row r="1002326" spans="68:68" customFormat="1">
      <c r="BP1002326" s="90"/>
    </row>
    <row r="1002327" spans="68:68" customFormat="1">
      <c r="BP1002327" s="90"/>
    </row>
    <row r="1002328" spans="68:68" customFormat="1">
      <c r="BP1002328" s="90"/>
    </row>
    <row r="1002329" spans="68:68" customFormat="1">
      <c r="BP1002329" s="90"/>
    </row>
    <row r="1002330" spans="68:68" customFormat="1">
      <c r="BP1002330" s="90"/>
    </row>
    <row r="1002331" spans="68:68" customFormat="1">
      <c r="BP1002331" s="90"/>
    </row>
    <row r="1002332" spans="68:68" customFormat="1">
      <c r="BP1002332" s="90"/>
    </row>
    <row r="1002333" spans="68:68" customFormat="1">
      <c r="BP1002333" s="90"/>
    </row>
    <row r="1002334" spans="68:68" customFormat="1">
      <c r="BP1002334" s="90"/>
    </row>
    <row r="1002335" spans="68:68" customFormat="1">
      <c r="BP1002335" s="90"/>
    </row>
    <row r="1002336" spans="68:68" customFormat="1">
      <c r="BP1002336" s="90"/>
    </row>
    <row r="1002337" spans="68:68" customFormat="1">
      <c r="BP1002337" s="90"/>
    </row>
    <row r="1002338" spans="68:68" customFormat="1">
      <c r="BP1002338" s="90"/>
    </row>
    <row r="1002339" spans="68:68" customFormat="1">
      <c r="BP1002339" s="90"/>
    </row>
    <row r="1002340" spans="68:68" customFormat="1">
      <c r="BP1002340" s="90"/>
    </row>
    <row r="1002341" spans="68:68" customFormat="1">
      <c r="BP1002341" s="90"/>
    </row>
    <row r="1002342" spans="68:68" customFormat="1">
      <c r="BP1002342" s="90"/>
    </row>
    <row r="1002343" spans="68:68" customFormat="1">
      <c r="BP1002343" s="90"/>
    </row>
    <row r="1002344" spans="68:68" customFormat="1">
      <c r="BP1002344" s="90"/>
    </row>
    <row r="1002345" spans="68:68" customFormat="1">
      <c r="BP1002345" s="90"/>
    </row>
    <row r="1002346" spans="68:68" customFormat="1">
      <c r="BP1002346" s="90"/>
    </row>
    <row r="1002347" spans="68:68" customFormat="1">
      <c r="BP1002347" s="90"/>
    </row>
    <row r="1002348" spans="68:68" customFormat="1">
      <c r="BP1002348" s="90"/>
    </row>
    <row r="1002349" spans="68:68" customFormat="1">
      <c r="BP1002349" s="90"/>
    </row>
    <row r="1002350" spans="68:68" customFormat="1">
      <c r="BP1002350" s="90"/>
    </row>
    <row r="1002351" spans="68:68" customFormat="1">
      <c r="BP1002351" s="90"/>
    </row>
    <row r="1002352" spans="68:68" customFormat="1">
      <c r="BP1002352" s="90"/>
    </row>
    <row r="1002353" spans="68:68" customFormat="1">
      <c r="BP1002353" s="90"/>
    </row>
    <row r="1002354" spans="68:68" customFormat="1">
      <c r="BP1002354" s="90"/>
    </row>
    <row r="1002355" spans="68:68" customFormat="1">
      <c r="BP1002355" s="90"/>
    </row>
    <row r="1002356" spans="68:68" customFormat="1">
      <c r="BP1002356" s="90"/>
    </row>
    <row r="1002357" spans="68:68" customFormat="1">
      <c r="BP1002357" s="90"/>
    </row>
    <row r="1002358" spans="68:68" customFormat="1">
      <c r="BP1002358" s="90"/>
    </row>
    <row r="1002359" spans="68:68" customFormat="1">
      <c r="BP1002359" s="90"/>
    </row>
    <row r="1002360" spans="68:68" customFormat="1">
      <c r="BP1002360" s="90"/>
    </row>
    <row r="1002361" spans="68:68" customFormat="1">
      <c r="BP1002361" s="90"/>
    </row>
    <row r="1002362" spans="68:68" customFormat="1">
      <c r="BP1002362" s="90"/>
    </row>
    <row r="1002363" spans="68:68" customFormat="1">
      <c r="BP1002363" s="90"/>
    </row>
    <row r="1002364" spans="68:68" customFormat="1">
      <c r="BP1002364" s="90"/>
    </row>
    <row r="1002365" spans="68:68" customFormat="1">
      <c r="BP1002365" s="90"/>
    </row>
    <row r="1002366" spans="68:68" customFormat="1">
      <c r="BP1002366" s="90"/>
    </row>
    <row r="1002367" spans="68:68" customFormat="1">
      <c r="BP1002367" s="90"/>
    </row>
    <row r="1002368" spans="68:68" customFormat="1">
      <c r="BP1002368" s="90"/>
    </row>
    <row r="1002369" spans="68:68" customFormat="1">
      <c r="BP1002369" s="90"/>
    </row>
    <row r="1002370" spans="68:68" customFormat="1">
      <c r="BP1002370" s="90"/>
    </row>
    <row r="1002371" spans="68:68" customFormat="1">
      <c r="BP1002371" s="90"/>
    </row>
    <row r="1002372" spans="68:68" customFormat="1">
      <c r="BP1002372" s="90"/>
    </row>
    <row r="1002373" spans="68:68" customFormat="1">
      <c r="BP1002373" s="90"/>
    </row>
    <row r="1002374" spans="68:68" customFormat="1">
      <c r="BP1002374" s="90"/>
    </row>
    <row r="1002375" spans="68:68" customFormat="1">
      <c r="BP1002375" s="90"/>
    </row>
    <row r="1002376" spans="68:68" customFormat="1">
      <c r="BP1002376" s="90"/>
    </row>
    <row r="1002377" spans="68:68" customFormat="1">
      <c r="BP1002377" s="90"/>
    </row>
    <row r="1002378" spans="68:68" customFormat="1">
      <c r="BP1002378" s="90"/>
    </row>
    <row r="1002379" spans="68:68" customFormat="1">
      <c r="BP1002379" s="90"/>
    </row>
    <row r="1002380" spans="68:68" customFormat="1">
      <c r="BP1002380" s="90"/>
    </row>
    <row r="1002381" spans="68:68" customFormat="1">
      <c r="BP1002381" s="90"/>
    </row>
    <row r="1002382" spans="68:68" customFormat="1">
      <c r="BP1002382" s="90"/>
    </row>
    <row r="1002383" spans="68:68" customFormat="1">
      <c r="BP1002383" s="90"/>
    </row>
    <row r="1002384" spans="68:68" customFormat="1">
      <c r="BP1002384" s="90"/>
    </row>
    <row r="1002385" spans="68:68" customFormat="1">
      <c r="BP1002385" s="90"/>
    </row>
    <row r="1002386" spans="68:68" customFormat="1">
      <c r="BP1002386" s="90"/>
    </row>
    <row r="1002387" spans="68:68" customFormat="1">
      <c r="BP1002387" s="90"/>
    </row>
    <row r="1002388" spans="68:68" customFormat="1">
      <c r="BP1002388" s="90"/>
    </row>
    <row r="1002389" spans="68:68" customFormat="1">
      <c r="BP1002389" s="90"/>
    </row>
    <row r="1002390" spans="68:68" customFormat="1">
      <c r="BP1002390" s="90"/>
    </row>
    <row r="1002391" spans="68:68" customFormat="1">
      <c r="BP1002391" s="90"/>
    </row>
    <row r="1002392" spans="68:68" customFormat="1">
      <c r="BP1002392" s="90"/>
    </row>
    <row r="1002393" spans="68:68" customFormat="1">
      <c r="BP1002393" s="90"/>
    </row>
    <row r="1002394" spans="68:68" customFormat="1">
      <c r="BP1002394" s="90"/>
    </row>
    <row r="1002395" spans="68:68" customFormat="1">
      <c r="BP1002395" s="90"/>
    </row>
    <row r="1002396" spans="68:68" customFormat="1">
      <c r="BP1002396" s="90"/>
    </row>
    <row r="1002397" spans="68:68" customFormat="1">
      <c r="BP1002397" s="90"/>
    </row>
    <row r="1002398" spans="68:68" customFormat="1">
      <c r="BP1002398" s="90"/>
    </row>
    <row r="1002399" spans="68:68" customFormat="1">
      <c r="BP1002399" s="90"/>
    </row>
    <row r="1002400" spans="68:68" customFormat="1">
      <c r="BP1002400" s="90"/>
    </row>
    <row r="1002401" spans="68:68" customFormat="1">
      <c r="BP1002401" s="90"/>
    </row>
    <row r="1002402" spans="68:68" customFormat="1">
      <c r="BP1002402" s="90"/>
    </row>
    <row r="1002403" spans="68:68" customFormat="1">
      <c r="BP1002403" s="90"/>
    </row>
    <row r="1002404" spans="68:68" customFormat="1">
      <c r="BP1002404" s="90"/>
    </row>
    <row r="1002405" spans="68:68" customFormat="1">
      <c r="BP1002405" s="90"/>
    </row>
    <row r="1002406" spans="68:68" customFormat="1">
      <c r="BP1002406" s="90"/>
    </row>
    <row r="1002407" spans="68:68" customFormat="1">
      <c r="BP1002407" s="90"/>
    </row>
    <row r="1002408" spans="68:68" customFormat="1">
      <c r="BP1002408" s="90"/>
    </row>
    <row r="1002409" spans="68:68" customFormat="1">
      <c r="BP1002409" s="90"/>
    </row>
    <row r="1002410" spans="68:68" customFormat="1">
      <c r="BP1002410" s="90"/>
    </row>
    <row r="1002411" spans="68:68" customFormat="1">
      <c r="BP1002411" s="90"/>
    </row>
    <row r="1002412" spans="68:68" customFormat="1">
      <c r="BP1002412" s="90"/>
    </row>
    <row r="1002413" spans="68:68" customFormat="1">
      <c r="BP1002413" s="90"/>
    </row>
    <row r="1002414" spans="68:68" customFormat="1">
      <c r="BP1002414" s="90"/>
    </row>
    <row r="1002415" spans="68:68" customFormat="1">
      <c r="BP1002415" s="90"/>
    </row>
    <row r="1002416" spans="68:68" customFormat="1">
      <c r="BP1002416" s="90"/>
    </row>
    <row r="1002417" spans="68:68" customFormat="1">
      <c r="BP1002417" s="90"/>
    </row>
    <row r="1002418" spans="68:68" customFormat="1">
      <c r="BP1002418" s="90"/>
    </row>
    <row r="1002419" spans="68:68" customFormat="1">
      <c r="BP1002419" s="90"/>
    </row>
    <row r="1002420" spans="68:68" customFormat="1">
      <c r="BP1002420" s="90"/>
    </row>
    <row r="1002421" spans="68:68" customFormat="1">
      <c r="BP1002421" s="90"/>
    </row>
    <row r="1002422" spans="68:68" customFormat="1">
      <c r="BP1002422" s="90"/>
    </row>
    <row r="1002423" spans="68:68" customFormat="1">
      <c r="BP1002423" s="90"/>
    </row>
    <row r="1002424" spans="68:68" customFormat="1">
      <c r="BP1002424" s="90"/>
    </row>
    <row r="1002425" spans="68:68" customFormat="1">
      <c r="BP1002425" s="90"/>
    </row>
    <row r="1002426" spans="68:68" customFormat="1">
      <c r="BP1002426" s="90"/>
    </row>
    <row r="1002427" spans="68:68" customFormat="1">
      <c r="BP1002427" s="90"/>
    </row>
    <row r="1002428" spans="68:68" customFormat="1">
      <c r="BP1002428" s="90"/>
    </row>
    <row r="1002429" spans="68:68" customFormat="1">
      <c r="BP1002429" s="90"/>
    </row>
    <row r="1002430" spans="68:68" customFormat="1">
      <c r="BP1002430" s="90"/>
    </row>
    <row r="1002431" spans="68:68" customFormat="1">
      <c r="BP1002431" s="90"/>
    </row>
    <row r="1002432" spans="68:68" customFormat="1">
      <c r="BP1002432" s="90"/>
    </row>
    <row r="1002433" spans="68:68" customFormat="1">
      <c r="BP1002433" s="90"/>
    </row>
    <row r="1002434" spans="68:68" customFormat="1">
      <c r="BP1002434" s="90"/>
    </row>
    <row r="1002435" spans="68:68" customFormat="1">
      <c r="BP1002435" s="90"/>
    </row>
    <row r="1002436" spans="68:68" customFormat="1">
      <c r="BP1002436" s="90"/>
    </row>
    <row r="1002437" spans="68:68" customFormat="1">
      <c r="BP1002437" s="90"/>
    </row>
    <row r="1002438" spans="68:68" customFormat="1">
      <c r="BP1002438" s="90"/>
    </row>
    <row r="1002439" spans="68:68" customFormat="1">
      <c r="BP1002439" s="90"/>
    </row>
    <row r="1002440" spans="68:68" customFormat="1">
      <c r="BP1002440" s="90"/>
    </row>
    <row r="1002441" spans="68:68" customFormat="1">
      <c r="BP1002441" s="90"/>
    </row>
    <row r="1002442" spans="68:68" customFormat="1">
      <c r="BP1002442" s="90"/>
    </row>
    <row r="1002443" spans="68:68" customFormat="1">
      <c r="BP1002443" s="90"/>
    </row>
    <row r="1002444" spans="68:68" customFormat="1">
      <c r="BP1002444" s="90"/>
    </row>
    <row r="1002445" spans="68:68" customFormat="1">
      <c r="BP1002445" s="90"/>
    </row>
    <row r="1002446" spans="68:68" customFormat="1">
      <c r="BP1002446" s="90"/>
    </row>
    <row r="1002447" spans="68:68" customFormat="1">
      <c r="BP1002447" s="90"/>
    </row>
    <row r="1002448" spans="68:68" customFormat="1">
      <c r="BP1002448" s="90"/>
    </row>
    <row r="1002449" spans="68:68" customFormat="1">
      <c r="BP1002449" s="90"/>
    </row>
    <row r="1002450" spans="68:68" customFormat="1">
      <c r="BP1002450" s="90"/>
    </row>
    <row r="1002451" spans="68:68" customFormat="1">
      <c r="BP1002451" s="90"/>
    </row>
    <row r="1002452" spans="68:68" customFormat="1">
      <c r="BP1002452" s="90"/>
    </row>
    <row r="1002453" spans="68:68" customFormat="1">
      <c r="BP1002453" s="90"/>
    </row>
    <row r="1002454" spans="68:68" customFormat="1">
      <c r="BP1002454" s="90"/>
    </row>
    <row r="1002455" spans="68:68" customFormat="1">
      <c r="BP1002455" s="90"/>
    </row>
    <row r="1002456" spans="68:68" customFormat="1">
      <c r="BP1002456" s="90"/>
    </row>
    <row r="1002457" spans="68:68" customFormat="1">
      <c r="BP1002457" s="90"/>
    </row>
    <row r="1002458" spans="68:68" customFormat="1">
      <c r="BP1002458" s="90"/>
    </row>
    <row r="1002459" spans="68:68" customFormat="1">
      <c r="BP1002459" s="90"/>
    </row>
    <row r="1002460" spans="68:68" customFormat="1">
      <c r="BP1002460" s="90"/>
    </row>
    <row r="1002461" spans="68:68" customFormat="1">
      <c r="BP1002461" s="90"/>
    </row>
    <row r="1002462" spans="68:68" customFormat="1">
      <c r="BP1002462" s="90"/>
    </row>
    <row r="1002463" spans="68:68" customFormat="1">
      <c r="BP1002463" s="90"/>
    </row>
    <row r="1002464" spans="68:68" customFormat="1">
      <c r="BP1002464" s="90"/>
    </row>
    <row r="1002465" spans="68:68" customFormat="1">
      <c r="BP1002465" s="90"/>
    </row>
    <row r="1002466" spans="68:68" customFormat="1">
      <c r="BP1002466" s="90"/>
    </row>
    <row r="1002467" spans="68:68" customFormat="1">
      <c r="BP1002467" s="90"/>
    </row>
    <row r="1002468" spans="68:68" customFormat="1">
      <c r="BP1002468" s="90"/>
    </row>
    <row r="1002469" spans="68:68" customFormat="1">
      <c r="BP1002469" s="90"/>
    </row>
    <row r="1002470" spans="68:68" customFormat="1">
      <c r="BP1002470" s="90"/>
    </row>
    <row r="1002471" spans="68:68" customFormat="1">
      <c r="BP1002471" s="90"/>
    </row>
    <row r="1002472" spans="68:68" customFormat="1">
      <c r="BP1002472" s="90"/>
    </row>
    <row r="1002473" spans="68:68" customFormat="1">
      <c r="BP1002473" s="90"/>
    </row>
    <row r="1002474" spans="68:68" customFormat="1">
      <c r="BP1002474" s="90"/>
    </row>
    <row r="1002475" spans="68:68" customFormat="1">
      <c r="BP1002475" s="90"/>
    </row>
    <row r="1002476" spans="68:68" customFormat="1">
      <c r="BP1002476" s="90"/>
    </row>
    <row r="1002477" spans="68:68" customFormat="1">
      <c r="BP1002477" s="90"/>
    </row>
    <row r="1002478" spans="68:68" customFormat="1">
      <c r="BP1002478" s="90"/>
    </row>
    <row r="1002479" spans="68:68" customFormat="1">
      <c r="BP1002479" s="90"/>
    </row>
    <row r="1002480" spans="68:68" customFormat="1">
      <c r="BP1002480" s="90"/>
    </row>
    <row r="1002481" spans="68:68" customFormat="1">
      <c r="BP1002481" s="90"/>
    </row>
    <row r="1002482" spans="68:68" customFormat="1">
      <c r="BP1002482" s="90"/>
    </row>
    <row r="1002483" spans="68:68" customFormat="1">
      <c r="BP1002483" s="90"/>
    </row>
    <row r="1002484" spans="68:68" customFormat="1">
      <c r="BP1002484" s="90"/>
    </row>
    <row r="1002485" spans="68:68" customFormat="1">
      <c r="BP1002485" s="90"/>
    </row>
    <row r="1002486" spans="68:68" customFormat="1">
      <c r="BP1002486" s="90"/>
    </row>
    <row r="1002487" spans="68:68" customFormat="1">
      <c r="BP1002487" s="90"/>
    </row>
    <row r="1002488" spans="68:68" customFormat="1">
      <c r="BP1002488" s="90"/>
    </row>
    <row r="1002489" spans="68:68" customFormat="1">
      <c r="BP1002489" s="90"/>
    </row>
    <row r="1002490" spans="68:68" customFormat="1">
      <c r="BP1002490" s="90"/>
    </row>
    <row r="1002491" spans="68:68" customFormat="1">
      <c r="BP1002491" s="90"/>
    </row>
    <row r="1002492" spans="68:68" customFormat="1">
      <c r="BP1002492" s="90"/>
    </row>
    <row r="1002493" spans="68:68" customFormat="1">
      <c r="BP1002493" s="90"/>
    </row>
    <row r="1002494" spans="68:68" customFormat="1">
      <c r="BP1002494" s="90"/>
    </row>
    <row r="1002495" spans="68:68" customFormat="1">
      <c r="BP1002495" s="90"/>
    </row>
    <row r="1002496" spans="68:68" customFormat="1">
      <c r="BP1002496" s="90"/>
    </row>
    <row r="1002497" spans="68:68" customFormat="1">
      <c r="BP1002497" s="90"/>
    </row>
    <row r="1002498" spans="68:68" customFormat="1">
      <c r="BP1002498" s="90"/>
    </row>
    <row r="1002499" spans="68:68" customFormat="1">
      <c r="BP1002499" s="90"/>
    </row>
    <row r="1002500" spans="68:68" customFormat="1">
      <c r="BP1002500" s="90"/>
    </row>
    <row r="1002501" spans="68:68" customFormat="1">
      <c r="BP1002501" s="90"/>
    </row>
    <row r="1002502" spans="68:68" customFormat="1">
      <c r="BP1002502" s="90"/>
    </row>
    <row r="1002503" spans="68:68" customFormat="1">
      <c r="BP1002503" s="90"/>
    </row>
    <row r="1002504" spans="68:68" customFormat="1">
      <c r="BP1002504" s="90"/>
    </row>
    <row r="1002505" spans="68:68" customFormat="1">
      <c r="BP1002505" s="90"/>
    </row>
    <row r="1002506" spans="68:68" customFormat="1">
      <c r="BP1002506" s="90"/>
    </row>
    <row r="1002507" spans="68:68" customFormat="1">
      <c r="BP1002507" s="90"/>
    </row>
    <row r="1002508" spans="68:68" customFormat="1">
      <c r="BP1002508" s="90"/>
    </row>
    <row r="1002509" spans="68:68" customFormat="1">
      <c r="BP1002509" s="90"/>
    </row>
    <row r="1002510" spans="68:68" customFormat="1">
      <c r="BP1002510" s="90"/>
    </row>
    <row r="1002511" spans="68:68" customFormat="1">
      <c r="BP1002511" s="90"/>
    </row>
    <row r="1002512" spans="68:68" customFormat="1">
      <c r="BP1002512" s="90"/>
    </row>
    <row r="1002513" spans="68:68" customFormat="1">
      <c r="BP1002513" s="90"/>
    </row>
    <row r="1002514" spans="68:68" customFormat="1">
      <c r="BP1002514" s="90"/>
    </row>
    <row r="1002515" spans="68:68" customFormat="1">
      <c r="BP1002515" s="90"/>
    </row>
    <row r="1002516" spans="68:68" customFormat="1">
      <c r="BP1002516" s="90"/>
    </row>
    <row r="1002517" spans="68:68" customFormat="1">
      <c r="BP1002517" s="90"/>
    </row>
    <row r="1002518" spans="68:68" customFormat="1">
      <c r="BP1002518" s="90"/>
    </row>
    <row r="1002519" spans="68:68" customFormat="1">
      <c r="BP1002519" s="90"/>
    </row>
    <row r="1002520" spans="68:68" customFormat="1">
      <c r="BP1002520" s="90"/>
    </row>
    <row r="1002521" spans="68:68" customFormat="1">
      <c r="BP1002521" s="90"/>
    </row>
    <row r="1002522" spans="68:68" customFormat="1">
      <c r="BP1002522" s="90"/>
    </row>
    <row r="1002523" spans="68:68" customFormat="1">
      <c r="BP1002523" s="90"/>
    </row>
    <row r="1002524" spans="68:68" customFormat="1">
      <c r="BP1002524" s="90"/>
    </row>
    <row r="1002525" spans="68:68" customFormat="1">
      <c r="BP1002525" s="90"/>
    </row>
    <row r="1002526" spans="68:68" customFormat="1">
      <c r="BP1002526" s="90"/>
    </row>
    <row r="1002527" spans="68:68" customFormat="1">
      <c r="BP1002527" s="90"/>
    </row>
    <row r="1002528" spans="68:68" customFormat="1">
      <c r="BP1002528" s="90"/>
    </row>
    <row r="1002529" spans="68:68" customFormat="1">
      <c r="BP1002529" s="90"/>
    </row>
    <row r="1002530" spans="68:68" customFormat="1">
      <c r="BP1002530" s="90"/>
    </row>
    <row r="1002531" spans="68:68" customFormat="1">
      <c r="BP1002531" s="90"/>
    </row>
    <row r="1002532" spans="68:68" customFormat="1">
      <c r="BP1002532" s="90"/>
    </row>
    <row r="1002533" spans="68:68" customFormat="1">
      <c r="BP1002533" s="90"/>
    </row>
    <row r="1002534" spans="68:68" customFormat="1">
      <c r="BP1002534" s="90"/>
    </row>
    <row r="1002535" spans="68:68" customFormat="1">
      <c r="BP1002535" s="90"/>
    </row>
    <row r="1002536" spans="68:68" customFormat="1">
      <c r="BP1002536" s="90"/>
    </row>
    <row r="1002537" spans="68:68" customFormat="1">
      <c r="BP1002537" s="90"/>
    </row>
    <row r="1002538" spans="68:68" customFormat="1">
      <c r="BP1002538" s="90"/>
    </row>
    <row r="1002539" spans="68:68" customFormat="1">
      <c r="BP1002539" s="90"/>
    </row>
    <row r="1002540" spans="68:68" customFormat="1">
      <c r="BP1002540" s="90"/>
    </row>
    <row r="1002541" spans="68:68" customFormat="1">
      <c r="BP1002541" s="90"/>
    </row>
    <row r="1002542" spans="68:68" customFormat="1">
      <c r="BP1002542" s="90"/>
    </row>
    <row r="1002543" spans="68:68" customFormat="1">
      <c r="BP1002543" s="90"/>
    </row>
    <row r="1002544" spans="68:68" customFormat="1">
      <c r="BP1002544" s="90"/>
    </row>
    <row r="1002545" spans="68:68" customFormat="1">
      <c r="BP1002545" s="90"/>
    </row>
    <row r="1002546" spans="68:68" customFormat="1">
      <c r="BP1002546" s="90"/>
    </row>
    <row r="1002547" spans="68:68" customFormat="1">
      <c r="BP1002547" s="90"/>
    </row>
    <row r="1002548" spans="68:68" customFormat="1">
      <c r="BP1002548" s="90"/>
    </row>
    <row r="1002549" spans="68:68" customFormat="1">
      <c r="BP1002549" s="90"/>
    </row>
    <row r="1002550" spans="68:68" customFormat="1">
      <c r="BP1002550" s="90"/>
    </row>
    <row r="1002551" spans="68:68" customFormat="1">
      <c r="BP1002551" s="90"/>
    </row>
    <row r="1002552" spans="68:68" customFormat="1">
      <c r="BP1002552" s="90"/>
    </row>
    <row r="1002553" spans="68:68" customFormat="1">
      <c r="BP1002553" s="90"/>
    </row>
    <row r="1002554" spans="68:68" customFormat="1">
      <c r="BP1002554" s="90"/>
    </row>
    <row r="1002555" spans="68:68" customFormat="1">
      <c r="BP1002555" s="90"/>
    </row>
    <row r="1002556" spans="68:68" customFormat="1">
      <c r="BP1002556" s="90"/>
    </row>
    <row r="1002557" spans="68:68" customFormat="1">
      <c r="BP1002557" s="90"/>
    </row>
    <row r="1002558" spans="68:68" customFormat="1">
      <c r="BP1002558" s="90"/>
    </row>
    <row r="1002559" spans="68:68" customFormat="1">
      <c r="BP1002559" s="90"/>
    </row>
    <row r="1002560" spans="68:68" customFormat="1">
      <c r="BP1002560" s="90"/>
    </row>
    <row r="1002561" spans="68:68" customFormat="1">
      <c r="BP1002561" s="90"/>
    </row>
    <row r="1002562" spans="68:68" customFormat="1">
      <c r="BP1002562" s="90"/>
    </row>
    <row r="1002563" spans="68:68" customFormat="1">
      <c r="BP1002563" s="90"/>
    </row>
    <row r="1002564" spans="68:68" customFormat="1">
      <c r="BP1002564" s="90"/>
    </row>
    <row r="1002565" spans="68:68" customFormat="1">
      <c r="BP1002565" s="90"/>
    </row>
    <row r="1002566" spans="68:68" customFormat="1">
      <c r="BP1002566" s="90"/>
    </row>
    <row r="1002567" spans="68:68" customFormat="1">
      <c r="BP1002567" s="90"/>
    </row>
    <row r="1002568" spans="68:68" customFormat="1">
      <c r="BP1002568" s="90"/>
    </row>
    <row r="1002569" spans="68:68" customFormat="1">
      <c r="BP1002569" s="90"/>
    </row>
    <row r="1002570" spans="68:68" customFormat="1">
      <c r="BP1002570" s="90"/>
    </row>
    <row r="1002571" spans="68:68" customFormat="1">
      <c r="BP1002571" s="90"/>
    </row>
    <row r="1002572" spans="68:68" customFormat="1">
      <c r="BP1002572" s="90"/>
    </row>
    <row r="1002573" spans="68:68" customFormat="1">
      <c r="BP1002573" s="90"/>
    </row>
    <row r="1002574" spans="68:68" customFormat="1">
      <c r="BP1002574" s="90"/>
    </row>
    <row r="1002575" spans="68:68" customFormat="1">
      <c r="BP1002575" s="90"/>
    </row>
    <row r="1002576" spans="68:68" customFormat="1">
      <c r="BP1002576" s="90"/>
    </row>
    <row r="1002577" spans="68:68" customFormat="1">
      <c r="BP1002577" s="90"/>
    </row>
    <row r="1002578" spans="68:68" customFormat="1">
      <c r="BP1002578" s="90"/>
    </row>
    <row r="1002579" spans="68:68" customFormat="1">
      <c r="BP1002579" s="90"/>
    </row>
    <row r="1002580" spans="68:68" customFormat="1">
      <c r="BP1002580" s="90"/>
    </row>
    <row r="1002581" spans="68:68" customFormat="1">
      <c r="BP1002581" s="90"/>
    </row>
    <row r="1002582" spans="68:68" customFormat="1">
      <c r="BP1002582" s="90"/>
    </row>
    <row r="1002583" spans="68:68" customFormat="1">
      <c r="BP1002583" s="90"/>
    </row>
    <row r="1002584" spans="68:68" customFormat="1">
      <c r="BP1002584" s="90"/>
    </row>
    <row r="1002585" spans="68:68" customFormat="1">
      <c r="BP1002585" s="90"/>
    </row>
    <row r="1002586" spans="68:68" customFormat="1">
      <c r="BP1002586" s="90"/>
    </row>
    <row r="1002587" spans="68:68" customFormat="1">
      <c r="BP1002587" s="90"/>
    </row>
    <row r="1002588" spans="68:68" customFormat="1">
      <c r="BP1002588" s="90"/>
    </row>
    <row r="1002589" spans="68:68" customFormat="1">
      <c r="BP1002589" s="90"/>
    </row>
    <row r="1002590" spans="68:68" customFormat="1">
      <c r="BP1002590" s="90"/>
    </row>
    <row r="1002591" spans="68:68" customFormat="1">
      <c r="BP1002591" s="90"/>
    </row>
    <row r="1002592" spans="68:68" customFormat="1">
      <c r="BP1002592" s="90"/>
    </row>
    <row r="1002593" spans="68:68" customFormat="1">
      <c r="BP1002593" s="90"/>
    </row>
    <row r="1002594" spans="68:68" customFormat="1">
      <c r="BP1002594" s="90"/>
    </row>
    <row r="1002595" spans="68:68" customFormat="1">
      <c r="BP1002595" s="90"/>
    </row>
    <row r="1002596" spans="68:68" customFormat="1">
      <c r="BP1002596" s="90"/>
    </row>
    <row r="1002597" spans="68:68" customFormat="1">
      <c r="BP1002597" s="90"/>
    </row>
    <row r="1002598" spans="68:68" customFormat="1">
      <c r="BP1002598" s="90"/>
    </row>
    <row r="1002599" spans="68:68" customFormat="1">
      <c r="BP1002599" s="90"/>
    </row>
    <row r="1002600" spans="68:68" customFormat="1">
      <c r="BP1002600" s="90"/>
    </row>
    <row r="1002601" spans="68:68" customFormat="1">
      <c r="BP1002601" s="90"/>
    </row>
    <row r="1002602" spans="68:68" customFormat="1">
      <c r="BP1002602" s="90"/>
    </row>
    <row r="1002603" spans="68:68" customFormat="1">
      <c r="BP1002603" s="90"/>
    </row>
    <row r="1002604" spans="68:68" customFormat="1">
      <c r="BP1002604" s="90"/>
    </row>
    <row r="1002605" spans="68:68" customFormat="1">
      <c r="BP1002605" s="90"/>
    </row>
    <row r="1002606" spans="68:68" customFormat="1">
      <c r="BP1002606" s="90"/>
    </row>
    <row r="1002607" spans="68:68" customFormat="1">
      <c r="BP1002607" s="90"/>
    </row>
    <row r="1002608" spans="68:68" customFormat="1">
      <c r="BP1002608" s="90"/>
    </row>
    <row r="1002609" spans="68:68" customFormat="1">
      <c r="BP1002609" s="90"/>
    </row>
    <row r="1002610" spans="68:68" customFormat="1">
      <c r="BP1002610" s="90"/>
    </row>
    <row r="1002611" spans="68:68" customFormat="1">
      <c r="BP1002611" s="90"/>
    </row>
    <row r="1002612" spans="68:68" customFormat="1">
      <c r="BP1002612" s="90"/>
    </row>
    <row r="1002613" spans="68:68" customFormat="1">
      <c r="BP1002613" s="90"/>
    </row>
    <row r="1002614" spans="68:68" customFormat="1">
      <c r="BP1002614" s="90"/>
    </row>
    <row r="1002615" spans="68:68" customFormat="1">
      <c r="BP1002615" s="90"/>
    </row>
    <row r="1002616" spans="68:68" customFormat="1">
      <c r="BP1002616" s="90"/>
    </row>
    <row r="1002617" spans="68:68" customFormat="1">
      <c r="BP1002617" s="90"/>
    </row>
    <row r="1002618" spans="68:68" customFormat="1">
      <c r="BP1002618" s="90"/>
    </row>
    <row r="1002619" spans="68:68" customFormat="1">
      <c r="BP1002619" s="90"/>
    </row>
    <row r="1002620" spans="68:68" customFormat="1">
      <c r="BP1002620" s="90"/>
    </row>
    <row r="1002621" spans="68:68" customFormat="1">
      <c r="BP1002621" s="90"/>
    </row>
    <row r="1002622" spans="68:68" customFormat="1">
      <c r="BP1002622" s="90"/>
    </row>
    <row r="1002623" spans="68:68" customFormat="1">
      <c r="BP1002623" s="90"/>
    </row>
    <row r="1002624" spans="68:68" customFormat="1">
      <c r="BP1002624" s="90"/>
    </row>
    <row r="1002625" spans="68:68" customFormat="1">
      <c r="BP1002625" s="90"/>
    </row>
    <row r="1002626" spans="68:68" customFormat="1">
      <c r="BP1002626" s="90"/>
    </row>
    <row r="1002627" spans="68:68" customFormat="1">
      <c r="BP1002627" s="90"/>
    </row>
    <row r="1002628" spans="68:68" customFormat="1">
      <c r="BP1002628" s="90"/>
    </row>
    <row r="1002629" spans="68:68" customFormat="1">
      <c r="BP1002629" s="90"/>
    </row>
    <row r="1002630" spans="68:68" customFormat="1">
      <c r="BP1002630" s="90"/>
    </row>
    <row r="1002631" spans="68:68" customFormat="1">
      <c r="BP1002631" s="90"/>
    </row>
    <row r="1002632" spans="68:68" customFormat="1">
      <c r="BP1002632" s="90"/>
    </row>
    <row r="1002633" spans="68:68" customFormat="1">
      <c r="BP1002633" s="90"/>
    </row>
    <row r="1002634" spans="68:68" customFormat="1">
      <c r="BP1002634" s="90"/>
    </row>
    <row r="1002635" spans="68:68" customFormat="1">
      <c r="BP1002635" s="90"/>
    </row>
    <row r="1002636" spans="68:68" customFormat="1">
      <c r="BP1002636" s="90"/>
    </row>
    <row r="1002637" spans="68:68" customFormat="1">
      <c r="BP1002637" s="90"/>
    </row>
    <row r="1002638" spans="68:68" customFormat="1">
      <c r="BP1002638" s="90"/>
    </row>
    <row r="1002639" spans="68:68" customFormat="1">
      <c r="BP1002639" s="90"/>
    </row>
    <row r="1002640" spans="68:68" customFormat="1">
      <c r="BP1002640" s="90"/>
    </row>
    <row r="1002641" spans="68:68" customFormat="1">
      <c r="BP1002641" s="90"/>
    </row>
    <row r="1002642" spans="68:68" customFormat="1">
      <c r="BP1002642" s="90"/>
    </row>
    <row r="1002643" spans="68:68" customFormat="1">
      <c r="BP1002643" s="90"/>
    </row>
    <row r="1002644" spans="68:68" customFormat="1">
      <c r="BP1002644" s="90"/>
    </row>
    <row r="1002645" spans="68:68" customFormat="1">
      <c r="BP1002645" s="90"/>
    </row>
    <row r="1002646" spans="68:68" customFormat="1">
      <c r="BP1002646" s="90"/>
    </row>
    <row r="1002647" spans="68:68" customFormat="1">
      <c r="BP1002647" s="90"/>
    </row>
    <row r="1002648" spans="68:68" customFormat="1">
      <c r="BP1002648" s="90"/>
    </row>
    <row r="1002649" spans="68:68" customFormat="1">
      <c r="BP1002649" s="90"/>
    </row>
    <row r="1002650" spans="68:68" customFormat="1">
      <c r="BP1002650" s="90"/>
    </row>
    <row r="1002651" spans="68:68" customFormat="1">
      <c r="BP1002651" s="90"/>
    </row>
    <row r="1002652" spans="68:68" customFormat="1">
      <c r="BP1002652" s="90"/>
    </row>
    <row r="1002653" spans="68:68" customFormat="1">
      <c r="BP1002653" s="90"/>
    </row>
    <row r="1002654" spans="68:68" customFormat="1">
      <c r="BP1002654" s="90"/>
    </row>
    <row r="1002655" spans="68:68" customFormat="1">
      <c r="BP1002655" s="90"/>
    </row>
    <row r="1002656" spans="68:68" customFormat="1">
      <c r="BP1002656" s="90"/>
    </row>
    <row r="1002657" spans="68:68" customFormat="1">
      <c r="BP1002657" s="90"/>
    </row>
    <row r="1002658" spans="68:68" customFormat="1">
      <c r="BP1002658" s="90"/>
    </row>
    <row r="1002659" spans="68:68" customFormat="1">
      <c r="BP1002659" s="90"/>
    </row>
    <row r="1002660" spans="68:68" customFormat="1">
      <c r="BP1002660" s="90"/>
    </row>
    <row r="1002661" spans="68:68" customFormat="1">
      <c r="BP1002661" s="90"/>
    </row>
    <row r="1002662" spans="68:68" customFormat="1">
      <c r="BP1002662" s="90"/>
    </row>
    <row r="1002663" spans="68:68" customFormat="1">
      <c r="BP1002663" s="90"/>
    </row>
    <row r="1002664" spans="68:68" customFormat="1">
      <c r="BP1002664" s="90"/>
    </row>
    <row r="1002665" spans="68:68" customFormat="1">
      <c r="BP1002665" s="90"/>
    </row>
    <row r="1002666" spans="68:68" customFormat="1">
      <c r="BP1002666" s="90"/>
    </row>
    <row r="1002667" spans="68:68" customFormat="1">
      <c r="BP1002667" s="90"/>
    </row>
    <row r="1002668" spans="68:68" customFormat="1">
      <c r="BP1002668" s="90"/>
    </row>
    <row r="1002669" spans="68:68" customFormat="1">
      <c r="BP1002669" s="90"/>
    </row>
    <row r="1002670" spans="68:68" customFormat="1">
      <c r="BP1002670" s="90"/>
    </row>
    <row r="1002671" spans="68:68" customFormat="1">
      <c r="BP1002671" s="90"/>
    </row>
    <row r="1002672" spans="68:68" customFormat="1">
      <c r="BP1002672" s="90"/>
    </row>
    <row r="1002673" spans="68:68" customFormat="1">
      <c r="BP1002673" s="90"/>
    </row>
    <row r="1002674" spans="68:68" customFormat="1">
      <c r="BP1002674" s="90"/>
    </row>
    <row r="1002675" spans="68:68" customFormat="1">
      <c r="BP1002675" s="90"/>
    </row>
    <row r="1002676" spans="68:68" customFormat="1">
      <c r="BP1002676" s="90"/>
    </row>
    <row r="1002677" spans="68:68" customFormat="1">
      <c r="BP1002677" s="90"/>
    </row>
    <row r="1002678" spans="68:68" customFormat="1">
      <c r="BP1002678" s="90"/>
    </row>
    <row r="1002679" spans="68:68" customFormat="1">
      <c r="BP1002679" s="90"/>
    </row>
    <row r="1002680" spans="68:68" customFormat="1">
      <c r="BP1002680" s="90"/>
    </row>
    <row r="1002681" spans="68:68" customFormat="1">
      <c r="BP1002681" s="90"/>
    </row>
    <row r="1002682" spans="68:68" customFormat="1">
      <c r="BP1002682" s="90"/>
    </row>
    <row r="1002683" spans="68:68" customFormat="1">
      <c r="BP1002683" s="90"/>
    </row>
    <row r="1002684" spans="68:68" customFormat="1">
      <c r="BP1002684" s="90"/>
    </row>
    <row r="1002685" spans="68:68" customFormat="1">
      <c r="BP1002685" s="90"/>
    </row>
    <row r="1002686" spans="68:68" customFormat="1">
      <c r="BP1002686" s="90"/>
    </row>
    <row r="1002687" spans="68:68" customFormat="1">
      <c r="BP1002687" s="90"/>
    </row>
    <row r="1002688" spans="68:68" customFormat="1">
      <c r="BP1002688" s="90"/>
    </row>
    <row r="1002689" spans="68:68" customFormat="1">
      <c r="BP1002689" s="90"/>
    </row>
    <row r="1002690" spans="68:68" customFormat="1">
      <c r="BP1002690" s="90"/>
    </row>
    <row r="1002691" spans="68:68" customFormat="1">
      <c r="BP1002691" s="90"/>
    </row>
    <row r="1002692" spans="68:68" customFormat="1">
      <c r="BP1002692" s="90"/>
    </row>
    <row r="1002693" spans="68:68" customFormat="1">
      <c r="BP1002693" s="90"/>
    </row>
    <row r="1002694" spans="68:68" customFormat="1">
      <c r="BP1002694" s="90"/>
    </row>
    <row r="1002695" spans="68:68" customFormat="1">
      <c r="BP1002695" s="90"/>
    </row>
    <row r="1002696" spans="68:68" customFormat="1">
      <c r="BP1002696" s="90"/>
    </row>
    <row r="1002697" spans="68:68" customFormat="1">
      <c r="BP1002697" s="90"/>
    </row>
    <row r="1002698" spans="68:68" customFormat="1">
      <c r="BP1002698" s="90"/>
    </row>
    <row r="1002699" spans="68:68" customFormat="1">
      <c r="BP1002699" s="90"/>
    </row>
    <row r="1002700" spans="68:68" customFormat="1">
      <c r="BP1002700" s="90"/>
    </row>
    <row r="1002701" spans="68:68" customFormat="1">
      <c r="BP1002701" s="90"/>
    </row>
    <row r="1002702" spans="68:68" customFormat="1">
      <c r="BP1002702" s="90"/>
    </row>
    <row r="1002703" spans="68:68" customFormat="1">
      <c r="BP1002703" s="90"/>
    </row>
    <row r="1002704" spans="68:68" customFormat="1">
      <c r="BP1002704" s="90"/>
    </row>
    <row r="1002705" spans="68:68" customFormat="1">
      <c r="BP1002705" s="90"/>
    </row>
    <row r="1002706" spans="68:68" customFormat="1">
      <c r="BP1002706" s="90"/>
    </row>
    <row r="1002707" spans="68:68" customFormat="1">
      <c r="BP1002707" s="90"/>
    </row>
    <row r="1002708" spans="68:68" customFormat="1">
      <c r="BP1002708" s="90"/>
    </row>
    <row r="1002709" spans="68:68" customFormat="1">
      <c r="BP1002709" s="90"/>
    </row>
    <row r="1002710" spans="68:68" customFormat="1">
      <c r="BP1002710" s="90"/>
    </row>
    <row r="1002711" spans="68:68" customFormat="1">
      <c r="BP1002711" s="90"/>
    </row>
    <row r="1002712" spans="68:68" customFormat="1">
      <c r="BP1002712" s="90"/>
    </row>
    <row r="1002713" spans="68:68" customFormat="1">
      <c r="BP1002713" s="90"/>
    </row>
    <row r="1002714" spans="68:68" customFormat="1">
      <c r="BP1002714" s="90"/>
    </row>
    <row r="1002715" spans="68:68" customFormat="1">
      <c r="BP1002715" s="90"/>
    </row>
    <row r="1002716" spans="68:68" customFormat="1">
      <c r="BP1002716" s="90"/>
    </row>
    <row r="1002717" spans="68:68" customFormat="1">
      <c r="BP1002717" s="90"/>
    </row>
    <row r="1002718" spans="68:68" customFormat="1">
      <c r="BP1002718" s="90"/>
    </row>
    <row r="1002719" spans="68:68" customFormat="1">
      <c r="BP1002719" s="90"/>
    </row>
    <row r="1002720" spans="68:68" customFormat="1">
      <c r="BP1002720" s="90"/>
    </row>
    <row r="1002721" spans="68:68" customFormat="1">
      <c r="BP1002721" s="90"/>
    </row>
    <row r="1002722" spans="68:68" customFormat="1">
      <c r="BP1002722" s="90"/>
    </row>
    <row r="1002723" spans="68:68" customFormat="1">
      <c r="BP1002723" s="90"/>
    </row>
    <row r="1002724" spans="68:68" customFormat="1">
      <c r="BP1002724" s="90"/>
    </row>
    <row r="1002725" spans="68:68" customFormat="1">
      <c r="BP1002725" s="90"/>
    </row>
    <row r="1002726" spans="68:68" customFormat="1">
      <c r="BP1002726" s="90"/>
    </row>
    <row r="1002727" spans="68:68" customFormat="1">
      <c r="BP1002727" s="90"/>
    </row>
    <row r="1002728" spans="68:68" customFormat="1">
      <c r="BP1002728" s="90"/>
    </row>
    <row r="1002729" spans="68:68" customFormat="1">
      <c r="BP1002729" s="90"/>
    </row>
    <row r="1002730" spans="68:68" customFormat="1">
      <c r="BP1002730" s="90"/>
    </row>
    <row r="1002731" spans="68:68" customFormat="1">
      <c r="BP1002731" s="90"/>
    </row>
    <row r="1002732" spans="68:68" customFormat="1">
      <c r="BP1002732" s="90"/>
    </row>
    <row r="1002733" spans="68:68" customFormat="1">
      <c r="BP1002733" s="90"/>
    </row>
    <row r="1002734" spans="68:68" customFormat="1">
      <c r="BP1002734" s="90"/>
    </row>
    <row r="1002735" spans="68:68" customFormat="1">
      <c r="BP1002735" s="90"/>
    </row>
    <row r="1002736" spans="68:68" customFormat="1">
      <c r="BP1002736" s="90"/>
    </row>
    <row r="1002737" spans="68:68" customFormat="1">
      <c r="BP1002737" s="90"/>
    </row>
    <row r="1002738" spans="68:68" customFormat="1">
      <c r="BP1002738" s="90"/>
    </row>
    <row r="1002739" spans="68:68" customFormat="1">
      <c r="BP1002739" s="90"/>
    </row>
    <row r="1002740" spans="68:68" customFormat="1">
      <c r="BP1002740" s="90"/>
    </row>
    <row r="1002741" spans="68:68" customFormat="1">
      <c r="BP1002741" s="90"/>
    </row>
    <row r="1002742" spans="68:68" customFormat="1">
      <c r="BP1002742" s="90"/>
    </row>
    <row r="1002743" spans="68:68" customFormat="1">
      <c r="BP1002743" s="90"/>
    </row>
    <row r="1002744" spans="68:68" customFormat="1">
      <c r="BP1002744" s="90"/>
    </row>
    <row r="1002745" spans="68:68" customFormat="1">
      <c r="BP1002745" s="90"/>
    </row>
    <row r="1002746" spans="68:68" customFormat="1">
      <c r="BP1002746" s="90"/>
    </row>
    <row r="1002747" spans="68:68" customFormat="1">
      <c r="BP1002747" s="90"/>
    </row>
    <row r="1002748" spans="68:68" customFormat="1">
      <c r="BP1002748" s="90"/>
    </row>
    <row r="1002749" spans="68:68" customFormat="1">
      <c r="BP1002749" s="90"/>
    </row>
    <row r="1002750" spans="68:68" customFormat="1">
      <c r="BP1002750" s="90"/>
    </row>
    <row r="1002751" spans="68:68" customFormat="1">
      <c r="BP1002751" s="90"/>
    </row>
    <row r="1002752" spans="68:68" customFormat="1">
      <c r="BP1002752" s="90"/>
    </row>
    <row r="1002753" spans="68:68" customFormat="1">
      <c r="BP1002753" s="90"/>
    </row>
    <row r="1002754" spans="68:68" customFormat="1">
      <c r="BP1002754" s="90"/>
    </row>
    <row r="1002755" spans="68:68" customFormat="1">
      <c r="BP1002755" s="90"/>
    </row>
    <row r="1002756" spans="68:68" customFormat="1">
      <c r="BP1002756" s="90"/>
    </row>
    <row r="1002757" spans="68:68" customFormat="1">
      <c r="BP1002757" s="90"/>
    </row>
    <row r="1002758" spans="68:68" customFormat="1">
      <c r="BP1002758" s="90"/>
    </row>
    <row r="1002759" spans="68:68" customFormat="1">
      <c r="BP1002759" s="90"/>
    </row>
    <row r="1002760" spans="68:68" customFormat="1">
      <c r="BP1002760" s="90"/>
    </row>
    <row r="1002761" spans="68:68" customFormat="1">
      <c r="BP1002761" s="90"/>
    </row>
    <row r="1002762" spans="68:68" customFormat="1">
      <c r="BP1002762" s="90"/>
    </row>
    <row r="1002763" spans="68:68" customFormat="1">
      <c r="BP1002763" s="90"/>
    </row>
    <row r="1002764" spans="68:68" customFormat="1">
      <c r="BP1002764" s="90"/>
    </row>
    <row r="1002765" spans="68:68" customFormat="1">
      <c r="BP1002765" s="90"/>
    </row>
    <row r="1002766" spans="68:68" customFormat="1">
      <c r="BP1002766" s="90"/>
    </row>
    <row r="1002767" spans="68:68" customFormat="1">
      <c r="BP1002767" s="90"/>
    </row>
    <row r="1002768" spans="68:68" customFormat="1">
      <c r="BP1002768" s="90"/>
    </row>
    <row r="1002769" spans="68:68" customFormat="1">
      <c r="BP1002769" s="90"/>
    </row>
    <row r="1002770" spans="68:68" customFormat="1">
      <c r="BP1002770" s="90"/>
    </row>
    <row r="1002771" spans="68:68" customFormat="1">
      <c r="BP1002771" s="90"/>
    </row>
    <row r="1002772" spans="68:68" customFormat="1">
      <c r="BP1002772" s="90"/>
    </row>
    <row r="1002773" spans="68:68" customFormat="1">
      <c r="BP1002773" s="90"/>
    </row>
    <row r="1002774" spans="68:68" customFormat="1">
      <c r="BP1002774" s="90"/>
    </row>
    <row r="1002775" spans="68:68" customFormat="1">
      <c r="BP1002775" s="90"/>
    </row>
    <row r="1002776" spans="68:68" customFormat="1">
      <c r="BP1002776" s="90"/>
    </row>
    <row r="1002777" spans="68:68" customFormat="1">
      <c r="BP1002777" s="90"/>
    </row>
    <row r="1002778" spans="68:68" customFormat="1">
      <c r="BP1002778" s="90"/>
    </row>
    <row r="1002779" spans="68:68" customFormat="1">
      <c r="BP1002779" s="90"/>
    </row>
    <row r="1002780" spans="68:68" customFormat="1">
      <c r="BP1002780" s="90"/>
    </row>
    <row r="1002781" spans="68:68" customFormat="1">
      <c r="BP1002781" s="90"/>
    </row>
    <row r="1002782" spans="68:68" customFormat="1">
      <c r="BP1002782" s="90"/>
    </row>
    <row r="1002783" spans="68:68" customFormat="1">
      <c r="BP1002783" s="90"/>
    </row>
    <row r="1002784" spans="68:68" customFormat="1">
      <c r="BP1002784" s="90"/>
    </row>
    <row r="1002785" spans="68:68" customFormat="1">
      <c r="BP1002785" s="90"/>
    </row>
    <row r="1002786" spans="68:68" customFormat="1">
      <c r="BP1002786" s="90"/>
    </row>
    <row r="1002787" spans="68:68" customFormat="1">
      <c r="BP1002787" s="90"/>
    </row>
    <row r="1002788" spans="68:68" customFormat="1">
      <c r="BP1002788" s="90"/>
    </row>
    <row r="1002789" spans="68:68" customFormat="1">
      <c r="BP1002789" s="90"/>
    </row>
    <row r="1002790" spans="68:68" customFormat="1">
      <c r="BP1002790" s="90"/>
    </row>
    <row r="1002791" spans="68:68" customFormat="1">
      <c r="BP1002791" s="90"/>
    </row>
    <row r="1002792" spans="68:68" customFormat="1">
      <c r="BP1002792" s="90"/>
    </row>
    <row r="1002793" spans="68:68" customFormat="1">
      <c r="BP1002793" s="90"/>
    </row>
    <row r="1002794" spans="68:68" customFormat="1">
      <c r="BP1002794" s="90"/>
    </row>
    <row r="1002795" spans="68:68" customFormat="1">
      <c r="BP1002795" s="90"/>
    </row>
    <row r="1002796" spans="68:68" customFormat="1">
      <c r="BP1002796" s="90"/>
    </row>
    <row r="1002797" spans="68:68" customFormat="1">
      <c r="BP1002797" s="90"/>
    </row>
    <row r="1002798" spans="68:68" customFormat="1">
      <c r="BP1002798" s="90"/>
    </row>
    <row r="1002799" spans="68:68" customFormat="1">
      <c r="BP1002799" s="90"/>
    </row>
    <row r="1002800" spans="68:68" customFormat="1">
      <c r="BP1002800" s="90"/>
    </row>
    <row r="1002801" spans="68:68" customFormat="1">
      <c r="BP1002801" s="90"/>
    </row>
    <row r="1002802" spans="68:68" customFormat="1">
      <c r="BP1002802" s="90"/>
    </row>
    <row r="1002803" spans="68:68" customFormat="1">
      <c r="BP1002803" s="90"/>
    </row>
    <row r="1002804" spans="68:68" customFormat="1">
      <c r="BP1002804" s="90"/>
    </row>
    <row r="1002805" spans="68:68" customFormat="1">
      <c r="BP1002805" s="90"/>
    </row>
    <row r="1002806" spans="68:68" customFormat="1">
      <c r="BP1002806" s="90"/>
    </row>
    <row r="1002807" spans="68:68" customFormat="1">
      <c r="BP1002807" s="90"/>
    </row>
    <row r="1002808" spans="68:68" customFormat="1">
      <c r="BP1002808" s="90"/>
    </row>
    <row r="1002809" spans="68:68" customFormat="1">
      <c r="BP1002809" s="90"/>
    </row>
    <row r="1002810" spans="68:68" customFormat="1">
      <c r="BP1002810" s="90"/>
    </row>
    <row r="1002811" spans="68:68" customFormat="1">
      <c r="BP1002811" s="90"/>
    </row>
    <row r="1002812" spans="68:68" customFormat="1">
      <c r="BP1002812" s="90"/>
    </row>
    <row r="1002813" spans="68:68" customFormat="1">
      <c r="BP1002813" s="90"/>
    </row>
    <row r="1002814" spans="68:68" customFormat="1">
      <c r="BP1002814" s="90"/>
    </row>
    <row r="1002815" spans="68:68" customFormat="1">
      <c r="BP1002815" s="90"/>
    </row>
    <row r="1002816" spans="68:68" customFormat="1">
      <c r="BP1002816" s="90"/>
    </row>
    <row r="1002817" spans="68:68" customFormat="1">
      <c r="BP1002817" s="90"/>
    </row>
    <row r="1002818" spans="68:68" customFormat="1">
      <c r="BP1002818" s="90"/>
    </row>
    <row r="1002819" spans="68:68" customFormat="1">
      <c r="BP1002819" s="90"/>
    </row>
    <row r="1002820" spans="68:68" customFormat="1">
      <c r="BP1002820" s="90"/>
    </row>
    <row r="1002821" spans="68:68" customFormat="1">
      <c r="BP1002821" s="90"/>
    </row>
    <row r="1002822" spans="68:68" customFormat="1">
      <c r="BP1002822" s="90"/>
    </row>
    <row r="1002823" spans="68:68" customFormat="1">
      <c r="BP1002823" s="90"/>
    </row>
    <row r="1002824" spans="68:68" customFormat="1">
      <c r="BP1002824" s="90"/>
    </row>
    <row r="1002825" spans="68:68" customFormat="1">
      <c r="BP1002825" s="90"/>
    </row>
    <row r="1002826" spans="68:68" customFormat="1">
      <c r="BP1002826" s="90"/>
    </row>
    <row r="1002827" spans="68:68" customFormat="1">
      <c r="BP1002827" s="90"/>
    </row>
    <row r="1002828" spans="68:68" customFormat="1">
      <c r="BP1002828" s="90"/>
    </row>
    <row r="1002829" spans="68:68" customFormat="1">
      <c r="BP1002829" s="90"/>
    </row>
    <row r="1002830" spans="68:68" customFormat="1">
      <c r="BP1002830" s="90"/>
    </row>
    <row r="1002831" spans="68:68" customFormat="1">
      <c r="BP1002831" s="90"/>
    </row>
    <row r="1002832" spans="68:68" customFormat="1">
      <c r="BP1002832" s="90"/>
    </row>
    <row r="1002833" spans="68:68" customFormat="1">
      <c r="BP1002833" s="90"/>
    </row>
    <row r="1002834" spans="68:68" customFormat="1">
      <c r="BP1002834" s="90"/>
    </row>
    <row r="1002835" spans="68:68" customFormat="1">
      <c r="BP1002835" s="90"/>
    </row>
    <row r="1002836" spans="68:68" customFormat="1">
      <c r="BP1002836" s="90"/>
    </row>
    <row r="1002837" spans="68:68" customFormat="1">
      <c r="BP1002837" s="90"/>
    </row>
    <row r="1002838" spans="68:68" customFormat="1">
      <c r="BP1002838" s="90"/>
    </row>
    <row r="1002839" spans="68:68" customFormat="1">
      <c r="BP1002839" s="90"/>
    </row>
    <row r="1002840" spans="68:68" customFormat="1">
      <c r="BP1002840" s="90"/>
    </row>
    <row r="1002841" spans="68:68" customFormat="1">
      <c r="BP1002841" s="90"/>
    </row>
    <row r="1002842" spans="68:68" customFormat="1">
      <c r="BP1002842" s="90"/>
    </row>
    <row r="1002843" spans="68:68" customFormat="1">
      <c r="BP1002843" s="90"/>
    </row>
    <row r="1002844" spans="68:68" customFormat="1">
      <c r="BP1002844" s="90"/>
    </row>
    <row r="1002845" spans="68:68" customFormat="1">
      <c r="BP1002845" s="90"/>
    </row>
    <row r="1002846" spans="68:68" customFormat="1">
      <c r="BP1002846" s="90"/>
    </row>
    <row r="1002847" spans="68:68" customFormat="1">
      <c r="BP1002847" s="90"/>
    </row>
    <row r="1002848" spans="68:68" customFormat="1">
      <c r="BP1002848" s="90"/>
    </row>
    <row r="1002849" spans="68:68" customFormat="1">
      <c r="BP1002849" s="90"/>
    </row>
    <row r="1002850" spans="68:68" customFormat="1">
      <c r="BP1002850" s="90"/>
    </row>
    <row r="1002851" spans="68:68" customFormat="1">
      <c r="BP1002851" s="90"/>
    </row>
    <row r="1002852" spans="68:68" customFormat="1">
      <c r="BP1002852" s="90"/>
    </row>
    <row r="1002853" spans="68:68" customFormat="1">
      <c r="BP1002853" s="90"/>
    </row>
    <row r="1002854" spans="68:68" customFormat="1">
      <c r="BP1002854" s="90"/>
    </row>
    <row r="1002855" spans="68:68" customFormat="1">
      <c r="BP1002855" s="90"/>
    </row>
    <row r="1002856" spans="68:68" customFormat="1">
      <c r="BP1002856" s="90"/>
    </row>
    <row r="1002857" spans="68:68" customFormat="1">
      <c r="BP1002857" s="90"/>
    </row>
    <row r="1002858" spans="68:68" customFormat="1">
      <c r="BP1002858" s="90"/>
    </row>
    <row r="1002859" spans="68:68" customFormat="1">
      <c r="BP1002859" s="90"/>
    </row>
    <row r="1002860" spans="68:68" customFormat="1">
      <c r="BP1002860" s="90"/>
    </row>
    <row r="1002861" spans="68:68" customFormat="1">
      <c r="BP1002861" s="90"/>
    </row>
    <row r="1002862" spans="68:68" customFormat="1">
      <c r="BP1002862" s="90"/>
    </row>
    <row r="1002863" spans="68:68" customFormat="1">
      <c r="BP1002863" s="90"/>
    </row>
    <row r="1002864" spans="68:68" customFormat="1">
      <c r="BP1002864" s="90"/>
    </row>
    <row r="1002865" spans="68:68" customFormat="1">
      <c r="BP1002865" s="90"/>
    </row>
    <row r="1002866" spans="68:68" customFormat="1">
      <c r="BP1002866" s="90"/>
    </row>
    <row r="1002867" spans="68:68" customFormat="1">
      <c r="BP1002867" s="90"/>
    </row>
    <row r="1002868" spans="68:68" customFormat="1">
      <c r="BP1002868" s="90"/>
    </row>
    <row r="1002869" spans="68:68" customFormat="1">
      <c r="BP1002869" s="90"/>
    </row>
    <row r="1002870" spans="68:68" customFormat="1">
      <c r="BP1002870" s="90"/>
    </row>
    <row r="1002871" spans="68:68" customFormat="1">
      <c r="BP1002871" s="90"/>
    </row>
    <row r="1002872" spans="68:68" customFormat="1">
      <c r="BP1002872" s="90"/>
    </row>
    <row r="1002873" spans="68:68" customFormat="1">
      <c r="BP1002873" s="90"/>
    </row>
    <row r="1002874" spans="68:68" customFormat="1">
      <c r="BP1002874" s="90"/>
    </row>
    <row r="1002875" spans="68:68" customFormat="1">
      <c r="BP1002875" s="90"/>
    </row>
    <row r="1002876" spans="68:68" customFormat="1">
      <c r="BP1002876" s="90"/>
    </row>
    <row r="1002877" spans="68:68" customFormat="1">
      <c r="BP1002877" s="90"/>
    </row>
    <row r="1002878" spans="68:68" customFormat="1">
      <c r="BP1002878" s="90"/>
    </row>
    <row r="1002879" spans="68:68" customFormat="1">
      <c r="BP1002879" s="90"/>
    </row>
    <row r="1002880" spans="68:68" customFormat="1">
      <c r="BP1002880" s="90"/>
    </row>
    <row r="1002881" spans="68:68" customFormat="1">
      <c r="BP1002881" s="90"/>
    </row>
    <row r="1002882" spans="68:68" customFormat="1">
      <c r="BP1002882" s="90"/>
    </row>
    <row r="1002883" spans="68:68" customFormat="1">
      <c r="BP1002883" s="90"/>
    </row>
    <row r="1002884" spans="68:68" customFormat="1">
      <c r="BP1002884" s="90"/>
    </row>
    <row r="1002885" spans="68:68" customFormat="1">
      <c r="BP1002885" s="90"/>
    </row>
    <row r="1002886" spans="68:68" customFormat="1">
      <c r="BP1002886" s="90"/>
    </row>
    <row r="1002887" spans="68:68" customFormat="1">
      <c r="BP1002887" s="90"/>
    </row>
    <row r="1002888" spans="68:68" customFormat="1">
      <c r="BP1002888" s="90"/>
    </row>
    <row r="1002889" spans="68:68" customFormat="1">
      <c r="BP1002889" s="90"/>
    </row>
    <row r="1002890" spans="68:68" customFormat="1">
      <c r="BP1002890" s="90"/>
    </row>
    <row r="1002891" spans="68:68" customFormat="1">
      <c r="BP1002891" s="90"/>
    </row>
    <row r="1002892" spans="68:68" customFormat="1">
      <c r="BP1002892" s="90"/>
    </row>
    <row r="1002893" spans="68:68" customFormat="1">
      <c r="BP1002893" s="90"/>
    </row>
    <row r="1002894" spans="68:68" customFormat="1">
      <c r="BP1002894" s="90"/>
    </row>
    <row r="1002895" spans="68:68" customFormat="1">
      <c r="BP1002895" s="90"/>
    </row>
    <row r="1002896" spans="68:68" customFormat="1">
      <c r="BP1002896" s="90"/>
    </row>
    <row r="1002897" spans="68:68" customFormat="1">
      <c r="BP1002897" s="90"/>
    </row>
    <row r="1002898" spans="68:68" customFormat="1">
      <c r="BP1002898" s="90"/>
    </row>
    <row r="1002899" spans="68:68" customFormat="1">
      <c r="BP1002899" s="90"/>
    </row>
    <row r="1002900" spans="68:68" customFormat="1">
      <c r="BP1002900" s="90"/>
    </row>
    <row r="1002901" spans="68:68" customFormat="1">
      <c r="BP1002901" s="90"/>
    </row>
    <row r="1002902" spans="68:68" customFormat="1">
      <c r="BP1002902" s="90"/>
    </row>
    <row r="1002903" spans="68:68" customFormat="1">
      <c r="BP1002903" s="90"/>
    </row>
    <row r="1002904" spans="68:68" customFormat="1">
      <c r="BP1002904" s="90"/>
    </row>
    <row r="1002905" spans="68:68" customFormat="1">
      <c r="BP1002905" s="90"/>
    </row>
    <row r="1002906" spans="68:68" customFormat="1">
      <c r="BP1002906" s="90"/>
    </row>
    <row r="1002907" spans="68:68" customFormat="1">
      <c r="BP1002907" s="90"/>
    </row>
    <row r="1002908" spans="68:68" customFormat="1">
      <c r="BP1002908" s="90"/>
    </row>
    <row r="1002909" spans="68:68" customFormat="1">
      <c r="BP1002909" s="90"/>
    </row>
    <row r="1002910" spans="68:68" customFormat="1">
      <c r="BP1002910" s="90"/>
    </row>
    <row r="1002911" spans="68:68" customFormat="1">
      <c r="BP1002911" s="90"/>
    </row>
    <row r="1002912" spans="68:68" customFormat="1">
      <c r="BP1002912" s="90"/>
    </row>
    <row r="1002913" spans="68:68" customFormat="1">
      <c r="BP1002913" s="90"/>
    </row>
    <row r="1002914" spans="68:68" customFormat="1">
      <c r="BP1002914" s="90"/>
    </row>
    <row r="1002915" spans="68:68" customFormat="1">
      <c r="BP1002915" s="90"/>
    </row>
    <row r="1002916" spans="68:68" customFormat="1">
      <c r="BP1002916" s="90"/>
    </row>
    <row r="1002917" spans="68:68" customFormat="1">
      <c r="BP1002917" s="90"/>
    </row>
    <row r="1002918" spans="68:68" customFormat="1">
      <c r="BP1002918" s="90"/>
    </row>
    <row r="1002919" spans="68:68" customFormat="1">
      <c r="BP1002919" s="90"/>
    </row>
    <row r="1002920" spans="68:68" customFormat="1">
      <c r="BP1002920" s="90"/>
    </row>
    <row r="1002921" spans="68:68" customFormat="1">
      <c r="BP1002921" s="90"/>
    </row>
    <row r="1002922" spans="68:68" customFormat="1">
      <c r="BP1002922" s="90"/>
    </row>
    <row r="1002923" spans="68:68" customFormat="1">
      <c r="BP1002923" s="90"/>
    </row>
    <row r="1002924" spans="68:68" customFormat="1">
      <c r="BP1002924" s="90"/>
    </row>
    <row r="1002925" spans="68:68" customFormat="1">
      <c r="BP1002925" s="90"/>
    </row>
    <row r="1002926" spans="68:68" customFormat="1">
      <c r="BP1002926" s="90"/>
    </row>
    <row r="1002927" spans="68:68" customFormat="1">
      <c r="BP1002927" s="90"/>
    </row>
    <row r="1002928" spans="68:68" customFormat="1">
      <c r="BP1002928" s="90"/>
    </row>
    <row r="1002929" spans="68:68" customFormat="1">
      <c r="BP1002929" s="90"/>
    </row>
    <row r="1002930" spans="68:68" customFormat="1">
      <c r="BP1002930" s="90"/>
    </row>
    <row r="1002931" spans="68:68" customFormat="1">
      <c r="BP1002931" s="90"/>
    </row>
    <row r="1002932" spans="68:68" customFormat="1">
      <c r="BP1002932" s="90"/>
    </row>
    <row r="1002933" spans="68:68" customFormat="1">
      <c r="BP1002933" s="90"/>
    </row>
    <row r="1002934" spans="68:68" customFormat="1">
      <c r="BP1002934" s="90"/>
    </row>
    <row r="1002935" spans="68:68" customFormat="1">
      <c r="BP1002935" s="90"/>
    </row>
    <row r="1002936" spans="68:68" customFormat="1">
      <c r="BP1002936" s="90"/>
    </row>
    <row r="1002937" spans="68:68" customFormat="1">
      <c r="BP1002937" s="90"/>
    </row>
    <row r="1002938" spans="68:68" customFormat="1">
      <c r="BP1002938" s="90"/>
    </row>
    <row r="1002939" spans="68:68" customFormat="1">
      <c r="BP1002939" s="90"/>
    </row>
    <row r="1002940" spans="68:68" customFormat="1">
      <c r="BP1002940" s="90"/>
    </row>
    <row r="1002941" spans="68:68" customFormat="1">
      <c r="BP1002941" s="90"/>
    </row>
    <row r="1002942" spans="68:68" customFormat="1">
      <c r="BP1002942" s="90"/>
    </row>
    <row r="1002943" spans="68:68" customFormat="1">
      <c r="BP1002943" s="90"/>
    </row>
    <row r="1002944" spans="68:68" customFormat="1">
      <c r="BP1002944" s="90"/>
    </row>
    <row r="1002945" spans="68:68" customFormat="1">
      <c r="BP1002945" s="90"/>
    </row>
    <row r="1002946" spans="68:68" customFormat="1">
      <c r="BP1002946" s="90"/>
    </row>
    <row r="1002947" spans="68:68" customFormat="1">
      <c r="BP1002947" s="90"/>
    </row>
    <row r="1002948" spans="68:68" customFormat="1">
      <c r="BP1002948" s="90"/>
    </row>
    <row r="1002949" spans="68:68" customFormat="1">
      <c r="BP1002949" s="90"/>
    </row>
    <row r="1002950" spans="68:68" customFormat="1">
      <c r="BP1002950" s="90"/>
    </row>
    <row r="1002951" spans="68:68" customFormat="1">
      <c r="BP1002951" s="90"/>
    </row>
    <row r="1002952" spans="68:68" customFormat="1">
      <c r="BP1002952" s="90"/>
    </row>
    <row r="1002953" spans="68:68" customFormat="1">
      <c r="BP1002953" s="90"/>
    </row>
    <row r="1002954" spans="68:68" customFormat="1">
      <c r="BP1002954" s="90"/>
    </row>
    <row r="1002955" spans="68:68" customFormat="1">
      <c r="BP1002955" s="90"/>
    </row>
    <row r="1002956" spans="68:68" customFormat="1">
      <c r="BP1002956" s="90"/>
    </row>
    <row r="1002957" spans="68:68" customFormat="1">
      <c r="BP1002957" s="90"/>
    </row>
    <row r="1002958" spans="68:68" customFormat="1">
      <c r="BP1002958" s="90"/>
    </row>
    <row r="1002959" spans="68:68" customFormat="1">
      <c r="BP1002959" s="90"/>
    </row>
    <row r="1002960" spans="68:68" customFormat="1">
      <c r="BP1002960" s="90"/>
    </row>
    <row r="1002961" spans="68:68" customFormat="1">
      <c r="BP1002961" s="90"/>
    </row>
    <row r="1002962" spans="68:68" customFormat="1">
      <c r="BP1002962" s="90"/>
    </row>
    <row r="1002963" spans="68:68" customFormat="1">
      <c r="BP1002963" s="90"/>
    </row>
    <row r="1002964" spans="68:68" customFormat="1">
      <c r="BP1002964" s="90"/>
    </row>
    <row r="1002965" spans="68:68" customFormat="1">
      <c r="BP1002965" s="90"/>
    </row>
    <row r="1002966" spans="68:68" customFormat="1">
      <c r="BP1002966" s="90"/>
    </row>
    <row r="1002967" spans="68:68" customFormat="1">
      <c r="BP1002967" s="90"/>
    </row>
    <row r="1002968" spans="68:68" customFormat="1">
      <c r="BP1002968" s="90"/>
    </row>
    <row r="1002969" spans="68:68" customFormat="1">
      <c r="BP1002969" s="90"/>
    </row>
    <row r="1002970" spans="68:68" customFormat="1">
      <c r="BP1002970" s="90"/>
    </row>
    <row r="1002971" spans="68:68" customFormat="1">
      <c r="BP1002971" s="90"/>
    </row>
    <row r="1002972" spans="68:68" customFormat="1">
      <c r="BP1002972" s="90"/>
    </row>
    <row r="1002973" spans="68:68" customFormat="1">
      <c r="BP1002973" s="90"/>
    </row>
    <row r="1002974" spans="68:68" customFormat="1">
      <c r="BP1002974" s="90"/>
    </row>
    <row r="1002975" spans="68:68" customFormat="1">
      <c r="BP1002975" s="90"/>
    </row>
    <row r="1002976" spans="68:68" customFormat="1">
      <c r="BP1002976" s="90"/>
    </row>
    <row r="1002977" spans="68:68" customFormat="1">
      <c r="BP1002977" s="90"/>
    </row>
    <row r="1002978" spans="68:68" customFormat="1">
      <c r="BP1002978" s="90"/>
    </row>
    <row r="1002979" spans="68:68" customFormat="1">
      <c r="BP1002979" s="90"/>
    </row>
    <row r="1002980" spans="68:68" customFormat="1">
      <c r="BP1002980" s="90"/>
    </row>
    <row r="1002981" spans="68:68" customFormat="1">
      <c r="BP1002981" s="90"/>
    </row>
    <row r="1002982" spans="68:68" customFormat="1">
      <c r="BP1002982" s="90"/>
    </row>
    <row r="1002983" spans="68:68" customFormat="1">
      <c r="BP1002983" s="90"/>
    </row>
    <row r="1002984" spans="68:68" customFormat="1">
      <c r="BP1002984" s="90"/>
    </row>
    <row r="1002985" spans="68:68" customFormat="1">
      <c r="BP1002985" s="90"/>
    </row>
    <row r="1002986" spans="68:68" customFormat="1">
      <c r="BP1002986" s="90"/>
    </row>
    <row r="1002987" spans="68:68" customFormat="1">
      <c r="BP1002987" s="90"/>
    </row>
    <row r="1002988" spans="68:68" customFormat="1">
      <c r="BP1002988" s="90"/>
    </row>
    <row r="1002989" spans="68:68" customFormat="1">
      <c r="BP1002989" s="90"/>
    </row>
    <row r="1002990" spans="68:68" customFormat="1">
      <c r="BP1002990" s="90"/>
    </row>
    <row r="1002991" spans="68:68" customFormat="1">
      <c r="BP1002991" s="90"/>
    </row>
    <row r="1002992" spans="68:68" customFormat="1">
      <c r="BP1002992" s="90"/>
    </row>
    <row r="1002993" spans="68:68" customFormat="1">
      <c r="BP1002993" s="90"/>
    </row>
    <row r="1002994" spans="68:68" customFormat="1">
      <c r="BP1002994" s="90"/>
    </row>
    <row r="1002995" spans="68:68" customFormat="1">
      <c r="BP1002995" s="90"/>
    </row>
    <row r="1002996" spans="68:68" customFormat="1">
      <c r="BP1002996" s="90"/>
    </row>
    <row r="1002997" spans="68:68" customFormat="1">
      <c r="BP1002997" s="90"/>
    </row>
    <row r="1002998" spans="68:68" customFormat="1">
      <c r="BP1002998" s="90"/>
    </row>
    <row r="1002999" spans="68:68" customFormat="1">
      <c r="BP1002999" s="90"/>
    </row>
    <row r="1003000" spans="68:68" customFormat="1">
      <c r="BP1003000" s="90"/>
    </row>
    <row r="1003001" spans="68:68" customFormat="1">
      <c r="BP1003001" s="90"/>
    </row>
    <row r="1003002" spans="68:68" customFormat="1">
      <c r="BP1003002" s="90"/>
    </row>
    <row r="1003003" spans="68:68" customFormat="1">
      <c r="BP1003003" s="90"/>
    </row>
    <row r="1003004" spans="68:68" customFormat="1">
      <c r="BP1003004" s="90"/>
    </row>
    <row r="1003005" spans="68:68" customFormat="1">
      <c r="BP1003005" s="90"/>
    </row>
    <row r="1003006" spans="68:68" customFormat="1">
      <c r="BP1003006" s="90"/>
    </row>
    <row r="1003007" spans="68:68" customFormat="1">
      <c r="BP1003007" s="90"/>
    </row>
    <row r="1003008" spans="68:68" customFormat="1">
      <c r="BP1003008" s="90"/>
    </row>
    <row r="1003009" spans="68:68" customFormat="1">
      <c r="BP1003009" s="90"/>
    </row>
    <row r="1003010" spans="68:68" customFormat="1">
      <c r="BP1003010" s="90"/>
    </row>
    <row r="1003011" spans="68:68" customFormat="1">
      <c r="BP1003011" s="90"/>
    </row>
    <row r="1003012" spans="68:68" customFormat="1">
      <c r="BP1003012" s="90"/>
    </row>
    <row r="1003013" spans="68:68" customFormat="1">
      <c r="BP1003013" s="90"/>
    </row>
    <row r="1003014" spans="68:68" customFormat="1">
      <c r="BP1003014" s="90"/>
    </row>
    <row r="1003015" spans="68:68" customFormat="1">
      <c r="BP1003015" s="90"/>
    </row>
    <row r="1003016" spans="68:68" customFormat="1">
      <c r="BP1003016" s="90"/>
    </row>
    <row r="1003017" spans="68:68" customFormat="1">
      <c r="BP1003017" s="90"/>
    </row>
    <row r="1003018" spans="68:68" customFormat="1">
      <c r="BP1003018" s="90"/>
    </row>
    <row r="1003019" spans="68:68" customFormat="1">
      <c r="BP1003019" s="90"/>
    </row>
    <row r="1003020" spans="68:68" customFormat="1">
      <c r="BP1003020" s="90"/>
    </row>
    <row r="1003021" spans="68:68" customFormat="1">
      <c r="BP1003021" s="90"/>
    </row>
    <row r="1003022" spans="68:68" customFormat="1">
      <c r="BP1003022" s="90"/>
    </row>
    <row r="1003023" spans="68:68" customFormat="1">
      <c r="BP1003023" s="90"/>
    </row>
    <row r="1003024" spans="68:68" customFormat="1">
      <c r="BP1003024" s="90"/>
    </row>
    <row r="1003025" spans="68:68" customFormat="1">
      <c r="BP1003025" s="90"/>
    </row>
    <row r="1003026" spans="68:68" customFormat="1">
      <c r="BP1003026" s="90"/>
    </row>
    <row r="1003027" spans="68:68" customFormat="1">
      <c r="BP1003027" s="90"/>
    </row>
    <row r="1003028" spans="68:68" customFormat="1">
      <c r="BP1003028" s="90"/>
    </row>
    <row r="1003029" spans="68:68" customFormat="1">
      <c r="BP1003029" s="90"/>
    </row>
    <row r="1003030" spans="68:68" customFormat="1">
      <c r="BP1003030" s="90"/>
    </row>
    <row r="1003031" spans="68:68" customFormat="1">
      <c r="BP1003031" s="90"/>
    </row>
    <row r="1003032" spans="68:68" customFormat="1">
      <c r="BP1003032" s="90"/>
    </row>
    <row r="1003033" spans="68:68" customFormat="1">
      <c r="BP1003033" s="90"/>
    </row>
    <row r="1003034" spans="68:68" customFormat="1">
      <c r="BP1003034" s="90"/>
    </row>
    <row r="1003035" spans="68:68" customFormat="1">
      <c r="BP1003035" s="90"/>
    </row>
    <row r="1003036" spans="68:68" customFormat="1">
      <c r="BP1003036" s="90"/>
    </row>
    <row r="1003037" spans="68:68" customFormat="1">
      <c r="BP1003037" s="90"/>
    </row>
    <row r="1003038" spans="68:68" customFormat="1">
      <c r="BP1003038" s="90"/>
    </row>
    <row r="1003039" spans="68:68" customFormat="1">
      <c r="BP1003039" s="90"/>
    </row>
    <row r="1003040" spans="68:68" customFormat="1">
      <c r="BP1003040" s="90"/>
    </row>
    <row r="1003041" spans="68:68" customFormat="1">
      <c r="BP1003041" s="90"/>
    </row>
    <row r="1003042" spans="68:68" customFormat="1">
      <c r="BP1003042" s="90"/>
    </row>
    <row r="1003043" spans="68:68" customFormat="1">
      <c r="BP1003043" s="90"/>
    </row>
    <row r="1003044" spans="68:68" customFormat="1">
      <c r="BP1003044" s="90"/>
    </row>
    <row r="1003045" spans="68:68" customFormat="1">
      <c r="BP1003045" s="90"/>
    </row>
    <row r="1003046" spans="68:68" customFormat="1">
      <c r="BP1003046" s="90"/>
    </row>
    <row r="1003047" spans="68:68" customFormat="1">
      <c r="BP1003047" s="90"/>
    </row>
    <row r="1003048" spans="68:68" customFormat="1">
      <c r="BP1003048" s="90"/>
    </row>
    <row r="1003049" spans="68:68" customFormat="1">
      <c r="BP1003049" s="90"/>
    </row>
    <row r="1003050" spans="68:68" customFormat="1">
      <c r="BP1003050" s="90"/>
    </row>
    <row r="1003051" spans="68:68" customFormat="1">
      <c r="BP1003051" s="90"/>
    </row>
    <row r="1003052" spans="68:68" customFormat="1">
      <c r="BP1003052" s="90"/>
    </row>
    <row r="1003053" spans="68:68" customFormat="1">
      <c r="BP1003053" s="90"/>
    </row>
    <row r="1003054" spans="68:68" customFormat="1">
      <c r="BP1003054" s="90"/>
    </row>
    <row r="1003055" spans="68:68" customFormat="1">
      <c r="BP1003055" s="90"/>
    </row>
    <row r="1003056" spans="68:68" customFormat="1">
      <c r="BP1003056" s="90"/>
    </row>
    <row r="1003057" spans="68:68" customFormat="1">
      <c r="BP1003057" s="90"/>
    </row>
    <row r="1003058" spans="68:68" customFormat="1">
      <c r="BP1003058" s="90"/>
    </row>
    <row r="1003059" spans="68:68" customFormat="1">
      <c r="BP1003059" s="90"/>
    </row>
    <row r="1003060" spans="68:68" customFormat="1">
      <c r="BP1003060" s="90"/>
    </row>
    <row r="1003061" spans="68:68" customFormat="1">
      <c r="BP1003061" s="90"/>
    </row>
    <row r="1003062" spans="68:68" customFormat="1">
      <c r="BP1003062" s="90"/>
    </row>
    <row r="1003063" spans="68:68" customFormat="1">
      <c r="BP1003063" s="90"/>
    </row>
    <row r="1003064" spans="68:68" customFormat="1">
      <c r="BP1003064" s="90"/>
    </row>
    <row r="1003065" spans="68:68" customFormat="1">
      <c r="BP1003065" s="90"/>
    </row>
    <row r="1003066" spans="68:68" customFormat="1">
      <c r="BP1003066" s="90"/>
    </row>
    <row r="1003067" spans="68:68" customFormat="1">
      <c r="BP1003067" s="90"/>
    </row>
    <row r="1003068" spans="68:68" customFormat="1">
      <c r="BP1003068" s="90"/>
    </row>
    <row r="1003069" spans="68:68" customFormat="1">
      <c r="BP1003069" s="90"/>
    </row>
    <row r="1003070" spans="68:68" customFormat="1">
      <c r="BP1003070" s="90"/>
    </row>
    <row r="1003071" spans="68:68" customFormat="1">
      <c r="BP1003071" s="90"/>
    </row>
    <row r="1003072" spans="68:68" customFormat="1">
      <c r="BP1003072" s="90"/>
    </row>
    <row r="1003073" spans="68:68" customFormat="1">
      <c r="BP1003073" s="90"/>
    </row>
    <row r="1003074" spans="68:68" customFormat="1">
      <c r="BP1003074" s="90"/>
    </row>
    <row r="1003075" spans="68:68" customFormat="1">
      <c r="BP1003075" s="90"/>
    </row>
    <row r="1003076" spans="68:68" customFormat="1">
      <c r="BP1003076" s="90"/>
    </row>
    <row r="1003077" spans="68:68" customFormat="1">
      <c r="BP1003077" s="90"/>
    </row>
    <row r="1003078" spans="68:68" customFormat="1">
      <c r="BP1003078" s="90"/>
    </row>
    <row r="1003079" spans="68:68" customFormat="1">
      <c r="BP1003079" s="90"/>
    </row>
    <row r="1003080" spans="68:68" customFormat="1">
      <c r="BP1003080" s="90"/>
    </row>
    <row r="1003081" spans="68:68" customFormat="1">
      <c r="BP1003081" s="90"/>
    </row>
    <row r="1003082" spans="68:68" customFormat="1">
      <c r="BP1003082" s="90"/>
    </row>
    <row r="1003083" spans="68:68" customFormat="1">
      <c r="BP1003083" s="90"/>
    </row>
    <row r="1003084" spans="68:68" customFormat="1">
      <c r="BP1003084" s="90"/>
    </row>
    <row r="1003085" spans="68:68" customFormat="1">
      <c r="BP1003085" s="90"/>
    </row>
    <row r="1003086" spans="68:68" customFormat="1">
      <c r="BP1003086" s="90"/>
    </row>
    <row r="1003087" spans="68:68" customFormat="1">
      <c r="BP1003087" s="90"/>
    </row>
    <row r="1003088" spans="68:68" customFormat="1">
      <c r="BP1003088" s="90"/>
    </row>
    <row r="1003089" spans="68:68" customFormat="1">
      <c r="BP1003089" s="90"/>
    </row>
    <row r="1003090" spans="68:68" customFormat="1">
      <c r="BP1003090" s="90"/>
    </row>
    <row r="1003091" spans="68:68" customFormat="1">
      <c r="BP1003091" s="90"/>
    </row>
    <row r="1003092" spans="68:68" customFormat="1">
      <c r="BP1003092" s="90"/>
    </row>
    <row r="1003093" spans="68:68" customFormat="1">
      <c r="BP1003093" s="90"/>
    </row>
    <row r="1003094" spans="68:68" customFormat="1">
      <c r="BP1003094" s="90"/>
    </row>
    <row r="1003095" spans="68:68" customFormat="1">
      <c r="BP1003095" s="90"/>
    </row>
    <row r="1003096" spans="68:68" customFormat="1">
      <c r="BP1003096" s="90"/>
    </row>
    <row r="1003097" spans="68:68" customFormat="1">
      <c r="BP1003097" s="90"/>
    </row>
    <row r="1003098" spans="68:68" customFormat="1">
      <c r="BP1003098" s="90"/>
    </row>
    <row r="1003099" spans="68:68" customFormat="1">
      <c r="BP1003099" s="90"/>
    </row>
    <row r="1003100" spans="68:68" customFormat="1">
      <c r="BP1003100" s="90"/>
    </row>
    <row r="1003101" spans="68:68" customFormat="1">
      <c r="BP1003101" s="90"/>
    </row>
    <row r="1003102" spans="68:68" customFormat="1">
      <c r="BP1003102" s="90"/>
    </row>
    <row r="1003103" spans="68:68" customFormat="1">
      <c r="BP1003103" s="90"/>
    </row>
    <row r="1003104" spans="68:68" customFormat="1">
      <c r="BP1003104" s="90"/>
    </row>
    <row r="1003105" spans="68:68" customFormat="1">
      <c r="BP1003105" s="90"/>
    </row>
    <row r="1003106" spans="68:68" customFormat="1">
      <c r="BP1003106" s="90"/>
    </row>
    <row r="1003107" spans="68:68" customFormat="1">
      <c r="BP1003107" s="90"/>
    </row>
    <row r="1003108" spans="68:68" customFormat="1">
      <c r="BP1003108" s="90"/>
    </row>
    <row r="1003109" spans="68:68" customFormat="1">
      <c r="BP1003109" s="90"/>
    </row>
    <row r="1003110" spans="68:68" customFormat="1">
      <c r="BP1003110" s="90"/>
    </row>
    <row r="1003111" spans="68:68" customFormat="1">
      <c r="BP1003111" s="90"/>
    </row>
    <row r="1003112" spans="68:68" customFormat="1">
      <c r="BP1003112" s="90"/>
    </row>
    <row r="1003113" spans="68:68" customFormat="1">
      <c r="BP1003113" s="90"/>
    </row>
    <row r="1003114" spans="68:68" customFormat="1">
      <c r="BP1003114" s="90"/>
    </row>
    <row r="1003115" spans="68:68" customFormat="1">
      <c r="BP1003115" s="90"/>
    </row>
    <row r="1003116" spans="68:68" customFormat="1">
      <c r="BP1003116" s="90"/>
    </row>
    <row r="1003117" spans="68:68" customFormat="1">
      <c r="BP1003117" s="90"/>
    </row>
    <row r="1003118" spans="68:68" customFormat="1">
      <c r="BP1003118" s="90"/>
    </row>
    <row r="1003119" spans="68:68" customFormat="1">
      <c r="BP1003119" s="90"/>
    </row>
    <row r="1003120" spans="68:68" customFormat="1">
      <c r="BP1003120" s="90"/>
    </row>
    <row r="1003121" spans="68:68" customFormat="1">
      <c r="BP1003121" s="90"/>
    </row>
    <row r="1003122" spans="68:68" customFormat="1">
      <c r="BP1003122" s="90"/>
    </row>
    <row r="1003123" spans="68:68" customFormat="1">
      <c r="BP1003123" s="90"/>
    </row>
    <row r="1003124" spans="68:68" customFormat="1">
      <c r="BP1003124" s="90"/>
    </row>
    <row r="1003125" spans="68:68" customFormat="1">
      <c r="BP1003125" s="90"/>
    </row>
    <row r="1003126" spans="68:68" customFormat="1">
      <c r="BP1003126" s="90"/>
    </row>
    <row r="1003127" spans="68:68" customFormat="1">
      <c r="BP1003127" s="90"/>
    </row>
    <row r="1003128" spans="68:68" customFormat="1">
      <c r="BP1003128" s="90"/>
    </row>
    <row r="1003129" spans="68:68" customFormat="1">
      <c r="BP1003129" s="90"/>
    </row>
    <row r="1003130" spans="68:68" customFormat="1">
      <c r="BP1003130" s="90"/>
    </row>
    <row r="1003131" spans="68:68" customFormat="1">
      <c r="BP1003131" s="90"/>
    </row>
    <row r="1003132" spans="68:68" customFormat="1">
      <c r="BP1003132" s="90"/>
    </row>
    <row r="1003133" spans="68:68" customFormat="1">
      <c r="BP1003133" s="90"/>
    </row>
    <row r="1003134" spans="68:68" customFormat="1">
      <c r="BP1003134" s="90"/>
    </row>
    <row r="1003135" spans="68:68" customFormat="1">
      <c r="BP1003135" s="90"/>
    </row>
    <row r="1003136" spans="68:68" customFormat="1">
      <c r="BP1003136" s="90"/>
    </row>
    <row r="1003137" spans="68:68" customFormat="1">
      <c r="BP1003137" s="90"/>
    </row>
    <row r="1003138" spans="68:68" customFormat="1">
      <c r="BP1003138" s="90"/>
    </row>
    <row r="1003139" spans="68:68" customFormat="1">
      <c r="BP1003139" s="90"/>
    </row>
    <row r="1003140" spans="68:68" customFormat="1">
      <c r="BP1003140" s="90"/>
    </row>
    <row r="1003141" spans="68:68" customFormat="1">
      <c r="BP1003141" s="90"/>
    </row>
    <row r="1003142" spans="68:68" customFormat="1">
      <c r="BP1003142" s="90"/>
    </row>
    <row r="1003143" spans="68:68" customFormat="1">
      <c r="BP1003143" s="90"/>
    </row>
    <row r="1003144" spans="68:68" customFormat="1">
      <c r="BP1003144" s="90"/>
    </row>
    <row r="1003145" spans="68:68" customFormat="1">
      <c r="BP1003145" s="90"/>
    </row>
    <row r="1003146" spans="68:68" customFormat="1">
      <c r="BP1003146" s="90"/>
    </row>
    <row r="1003147" spans="68:68" customFormat="1">
      <c r="BP1003147" s="90"/>
    </row>
    <row r="1003148" spans="68:68" customFormat="1">
      <c r="BP1003148" s="90"/>
    </row>
    <row r="1003149" spans="68:68" customFormat="1">
      <c r="BP1003149" s="90"/>
    </row>
    <row r="1003150" spans="68:68" customFormat="1">
      <c r="BP1003150" s="90"/>
    </row>
    <row r="1003151" spans="68:68" customFormat="1">
      <c r="BP1003151" s="90"/>
    </row>
    <row r="1003152" spans="68:68" customFormat="1">
      <c r="BP1003152" s="90"/>
    </row>
    <row r="1003153" spans="68:68" customFormat="1">
      <c r="BP1003153" s="90"/>
    </row>
    <row r="1003154" spans="68:68" customFormat="1">
      <c r="BP1003154" s="90"/>
    </row>
    <row r="1003155" spans="68:68" customFormat="1">
      <c r="BP1003155" s="90"/>
    </row>
    <row r="1003156" spans="68:68" customFormat="1">
      <c r="BP1003156" s="90"/>
    </row>
    <row r="1003157" spans="68:68" customFormat="1">
      <c r="BP1003157" s="90"/>
    </row>
    <row r="1003158" spans="68:68" customFormat="1">
      <c r="BP1003158" s="90"/>
    </row>
    <row r="1003159" spans="68:68" customFormat="1">
      <c r="BP1003159" s="90"/>
    </row>
    <row r="1003160" spans="68:68" customFormat="1">
      <c r="BP1003160" s="90"/>
    </row>
    <row r="1003161" spans="68:68" customFormat="1">
      <c r="BP1003161" s="90"/>
    </row>
    <row r="1003162" spans="68:68" customFormat="1">
      <c r="BP1003162" s="90"/>
    </row>
    <row r="1003163" spans="68:68" customFormat="1">
      <c r="BP1003163" s="90"/>
    </row>
    <row r="1003164" spans="68:68" customFormat="1">
      <c r="BP1003164" s="90"/>
    </row>
    <row r="1003165" spans="68:68" customFormat="1">
      <c r="BP1003165" s="90"/>
    </row>
    <row r="1003166" spans="68:68" customFormat="1">
      <c r="BP1003166" s="90"/>
    </row>
    <row r="1003167" spans="68:68" customFormat="1">
      <c r="BP1003167" s="90"/>
    </row>
    <row r="1003168" spans="68:68" customFormat="1">
      <c r="BP1003168" s="90"/>
    </row>
    <row r="1003169" spans="68:68" customFormat="1">
      <c r="BP1003169" s="90"/>
    </row>
    <row r="1003170" spans="68:68" customFormat="1">
      <c r="BP1003170" s="90"/>
    </row>
    <row r="1003171" spans="68:68" customFormat="1">
      <c r="BP1003171" s="90"/>
    </row>
    <row r="1003172" spans="68:68" customFormat="1">
      <c r="BP1003172" s="90"/>
    </row>
    <row r="1003173" spans="68:68" customFormat="1">
      <c r="BP1003173" s="90"/>
    </row>
    <row r="1003174" spans="68:68" customFormat="1">
      <c r="BP1003174" s="90"/>
    </row>
    <row r="1003175" spans="68:68" customFormat="1">
      <c r="BP1003175" s="90"/>
    </row>
    <row r="1003176" spans="68:68" customFormat="1">
      <c r="BP1003176" s="90"/>
    </row>
    <row r="1003177" spans="68:68" customFormat="1">
      <c r="BP1003177" s="90"/>
    </row>
    <row r="1003178" spans="68:68" customFormat="1">
      <c r="BP1003178" s="90"/>
    </row>
    <row r="1003179" spans="68:68" customFormat="1">
      <c r="BP1003179" s="90"/>
    </row>
    <row r="1003180" spans="68:68" customFormat="1">
      <c r="BP1003180" s="90"/>
    </row>
    <row r="1003181" spans="68:68" customFormat="1">
      <c r="BP1003181" s="90"/>
    </row>
    <row r="1003182" spans="68:68" customFormat="1">
      <c r="BP1003182" s="90"/>
    </row>
    <row r="1003183" spans="68:68" customFormat="1">
      <c r="BP1003183" s="90"/>
    </row>
    <row r="1003184" spans="68:68" customFormat="1">
      <c r="BP1003184" s="90"/>
    </row>
    <row r="1003185" spans="68:68" customFormat="1">
      <c r="BP1003185" s="90"/>
    </row>
    <row r="1003186" spans="68:68" customFormat="1">
      <c r="BP1003186" s="90"/>
    </row>
    <row r="1003187" spans="68:68" customFormat="1">
      <c r="BP1003187" s="90"/>
    </row>
    <row r="1003188" spans="68:68" customFormat="1">
      <c r="BP1003188" s="90"/>
    </row>
    <row r="1003189" spans="68:68" customFormat="1">
      <c r="BP1003189" s="90"/>
    </row>
    <row r="1003190" spans="68:68" customFormat="1">
      <c r="BP1003190" s="90"/>
    </row>
    <row r="1003191" spans="68:68" customFormat="1">
      <c r="BP1003191" s="90"/>
    </row>
    <row r="1003192" spans="68:68" customFormat="1">
      <c r="BP1003192" s="90"/>
    </row>
    <row r="1003193" spans="68:68" customFormat="1">
      <c r="BP1003193" s="90"/>
    </row>
    <row r="1003194" spans="68:68" customFormat="1">
      <c r="BP1003194" s="90"/>
    </row>
    <row r="1003195" spans="68:68" customFormat="1">
      <c r="BP1003195" s="90"/>
    </row>
    <row r="1003196" spans="68:68" customFormat="1">
      <c r="BP1003196" s="90"/>
    </row>
    <row r="1003197" spans="68:68" customFormat="1">
      <c r="BP1003197" s="90"/>
    </row>
    <row r="1003198" spans="68:68" customFormat="1">
      <c r="BP1003198" s="90"/>
    </row>
    <row r="1003199" spans="68:68" customFormat="1">
      <c r="BP1003199" s="90"/>
    </row>
    <row r="1003200" spans="68:68" customFormat="1">
      <c r="BP1003200" s="90"/>
    </row>
    <row r="1003201" spans="68:68" customFormat="1">
      <c r="BP1003201" s="90"/>
    </row>
    <row r="1003202" spans="68:68" customFormat="1">
      <c r="BP1003202" s="90"/>
    </row>
    <row r="1003203" spans="68:68" customFormat="1">
      <c r="BP1003203" s="90"/>
    </row>
    <row r="1003204" spans="68:68" customFormat="1">
      <c r="BP1003204" s="90"/>
    </row>
    <row r="1003205" spans="68:68" customFormat="1">
      <c r="BP1003205" s="90"/>
    </row>
    <row r="1003206" spans="68:68" customFormat="1">
      <c r="BP1003206" s="90"/>
    </row>
    <row r="1003207" spans="68:68" customFormat="1">
      <c r="BP1003207" s="90"/>
    </row>
    <row r="1003208" spans="68:68" customFormat="1">
      <c r="BP1003208" s="90"/>
    </row>
    <row r="1003209" spans="68:68" customFormat="1">
      <c r="BP1003209" s="90"/>
    </row>
    <row r="1003210" spans="68:68" customFormat="1">
      <c r="BP1003210" s="90"/>
    </row>
    <row r="1003211" spans="68:68" customFormat="1">
      <c r="BP1003211" s="90"/>
    </row>
    <row r="1003212" spans="68:68" customFormat="1">
      <c r="BP1003212" s="90"/>
    </row>
    <row r="1003213" spans="68:68" customFormat="1">
      <c r="BP1003213" s="90"/>
    </row>
    <row r="1003214" spans="68:68" customFormat="1">
      <c r="BP1003214" s="90"/>
    </row>
    <row r="1003215" spans="68:68" customFormat="1">
      <c r="BP1003215" s="90"/>
    </row>
    <row r="1003216" spans="68:68" customFormat="1">
      <c r="BP1003216" s="90"/>
    </row>
    <row r="1003217" spans="68:68" customFormat="1">
      <c r="BP1003217" s="90"/>
    </row>
    <row r="1003218" spans="68:68" customFormat="1">
      <c r="BP1003218" s="90"/>
    </row>
    <row r="1003219" spans="68:68" customFormat="1">
      <c r="BP1003219" s="90"/>
    </row>
    <row r="1003220" spans="68:68" customFormat="1">
      <c r="BP1003220" s="90"/>
    </row>
    <row r="1003221" spans="68:68" customFormat="1">
      <c r="BP1003221" s="90"/>
    </row>
    <row r="1003222" spans="68:68" customFormat="1">
      <c r="BP1003222" s="90"/>
    </row>
    <row r="1003223" spans="68:68" customFormat="1">
      <c r="BP1003223" s="90"/>
    </row>
    <row r="1003224" spans="68:68" customFormat="1">
      <c r="BP1003224" s="90"/>
    </row>
    <row r="1003225" spans="68:68" customFormat="1">
      <c r="BP1003225" s="90"/>
    </row>
    <row r="1003226" spans="68:68" customFormat="1">
      <c r="BP1003226" s="90"/>
    </row>
    <row r="1003227" spans="68:68" customFormat="1">
      <c r="BP1003227" s="90"/>
    </row>
    <row r="1003228" spans="68:68" customFormat="1">
      <c r="BP1003228" s="90"/>
    </row>
    <row r="1003229" spans="68:68" customFormat="1">
      <c r="BP1003229" s="90"/>
    </row>
    <row r="1003230" spans="68:68" customFormat="1">
      <c r="BP1003230" s="90"/>
    </row>
    <row r="1003231" spans="68:68" customFormat="1">
      <c r="BP1003231" s="90"/>
    </row>
    <row r="1003232" spans="68:68" customFormat="1">
      <c r="BP1003232" s="90"/>
    </row>
    <row r="1003233" spans="68:68" customFormat="1">
      <c r="BP1003233" s="90"/>
    </row>
    <row r="1003234" spans="68:68" customFormat="1">
      <c r="BP1003234" s="90"/>
    </row>
    <row r="1003235" spans="68:68" customFormat="1">
      <c r="BP1003235" s="90"/>
    </row>
    <row r="1003236" spans="68:68" customFormat="1">
      <c r="BP1003236" s="90"/>
    </row>
    <row r="1003237" spans="68:68" customFormat="1">
      <c r="BP1003237" s="90"/>
    </row>
    <row r="1003238" spans="68:68" customFormat="1">
      <c r="BP1003238" s="90"/>
    </row>
    <row r="1003239" spans="68:68" customFormat="1">
      <c r="BP1003239" s="90"/>
    </row>
    <row r="1003240" spans="68:68" customFormat="1">
      <c r="BP1003240" s="90"/>
    </row>
    <row r="1003241" spans="68:68" customFormat="1">
      <c r="BP1003241" s="90"/>
    </row>
    <row r="1003242" spans="68:68" customFormat="1">
      <c r="BP1003242" s="90"/>
    </row>
    <row r="1003243" spans="68:68" customFormat="1">
      <c r="BP1003243" s="90"/>
    </row>
    <row r="1003244" spans="68:68" customFormat="1">
      <c r="BP1003244" s="90"/>
    </row>
    <row r="1003245" spans="68:68" customFormat="1">
      <c r="BP1003245" s="90"/>
    </row>
    <row r="1003246" spans="68:68" customFormat="1">
      <c r="BP1003246" s="90"/>
    </row>
    <row r="1003247" spans="68:68" customFormat="1">
      <c r="BP1003247" s="90"/>
    </row>
    <row r="1003248" spans="68:68" customFormat="1">
      <c r="BP1003248" s="90"/>
    </row>
    <row r="1003249" spans="68:68" customFormat="1">
      <c r="BP1003249" s="90"/>
    </row>
    <row r="1003250" spans="68:68" customFormat="1">
      <c r="BP1003250" s="90"/>
    </row>
    <row r="1003251" spans="68:68" customFormat="1">
      <c r="BP1003251" s="90"/>
    </row>
    <row r="1003252" spans="68:68" customFormat="1">
      <c r="BP1003252" s="90"/>
    </row>
    <row r="1003253" spans="68:68" customFormat="1">
      <c r="BP1003253" s="90"/>
    </row>
    <row r="1003254" spans="68:68" customFormat="1">
      <c r="BP1003254" s="90"/>
    </row>
    <row r="1003255" spans="68:68" customFormat="1">
      <c r="BP1003255" s="90"/>
    </row>
    <row r="1003256" spans="68:68" customFormat="1">
      <c r="BP1003256" s="90"/>
    </row>
    <row r="1003257" spans="68:68" customFormat="1">
      <c r="BP1003257" s="90"/>
    </row>
    <row r="1003258" spans="68:68" customFormat="1">
      <c r="BP1003258" s="90"/>
    </row>
    <row r="1003259" spans="68:68" customFormat="1">
      <c r="BP1003259" s="90"/>
    </row>
    <row r="1003260" spans="68:68" customFormat="1">
      <c r="BP1003260" s="90"/>
    </row>
    <row r="1003261" spans="68:68" customFormat="1">
      <c r="BP1003261" s="90"/>
    </row>
    <row r="1003262" spans="68:68" customFormat="1">
      <c r="BP1003262" s="90"/>
    </row>
    <row r="1003263" spans="68:68" customFormat="1">
      <c r="BP1003263" s="90"/>
    </row>
    <row r="1003264" spans="68:68" customFormat="1">
      <c r="BP1003264" s="90"/>
    </row>
    <row r="1003265" spans="68:68" customFormat="1">
      <c r="BP1003265" s="90"/>
    </row>
    <row r="1003266" spans="68:68" customFormat="1">
      <c r="BP1003266" s="90"/>
    </row>
    <row r="1003267" spans="68:68" customFormat="1">
      <c r="BP1003267" s="90"/>
    </row>
    <row r="1003268" spans="68:68" customFormat="1">
      <c r="BP1003268" s="90"/>
    </row>
    <row r="1003269" spans="68:68" customFormat="1">
      <c r="BP1003269" s="90"/>
    </row>
    <row r="1003270" spans="68:68" customFormat="1">
      <c r="BP1003270" s="90"/>
    </row>
    <row r="1003271" spans="68:68" customFormat="1">
      <c r="BP1003271" s="90"/>
    </row>
    <row r="1003272" spans="68:68" customFormat="1">
      <c r="BP1003272" s="90"/>
    </row>
    <row r="1003273" spans="68:68" customFormat="1">
      <c r="BP1003273" s="90"/>
    </row>
    <row r="1003274" spans="68:68" customFormat="1">
      <c r="BP1003274" s="90"/>
    </row>
    <row r="1003275" spans="68:68" customFormat="1">
      <c r="BP1003275" s="90"/>
    </row>
    <row r="1003276" spans="68:68" customFormat="1">
      <c r="BP1003276" s="90"/>
    </row>
    <row r="1003277" spans="68:68" customFormat="1">
      <c r="BP1003277" s="90"/>
    </row>
    <row r="1003278" spans="68:68" customFormat="1">
      <c r="BP1003278" s="90"/>
    </row>
    <row r="1003279" spans="68:68" customFormat="1">
      <c r="BP1003279" s="90"/>
    </row>
    <row r="1003280" spans="68:68" customFormat="1">
      <c r="BP1003280" s="90"/>
    </row>
    <row r="1003281" spans="68:68" customFormat="1">
      <c r="BP1003281" s="90"/>
    </row>
    <row r="1003282" spans="68:68" customFormat="1">
      <c r="BP1003282" s="90"/>
    </row>
    <row r="1003283" spans="68:68" customFormat="1">
      <c r="BP1003283" s="90"/>
    </row>
    <row r="1003284" spans="68:68" customFormat="1">
      <c r="BP1003284" s="90"/>
    </row>
    <row r="1003285" spans="68:68" customFormat="1">
      <c r="BP1003285" s="90"/>
    </row>
    <row r="1003286" spans="68:68" customFormat="1">
      <c r="BP1003286" s="90"/>
    </row>
    <row r="1003287" spans="68:68" customFormat="1">
      <c r="BP1003287" s="90"/>
    </row>
    <row r="1003288" spans="68:68" customFormat="1">
      <c r="BP1003288" s="90"/>
    </row>
    <row r="1003289" spans="68:68" customFormat="1">
      <c r="BP1003289" s="90"/>
    </row>
    <row r="1003290" spans="68:68" customFormat="1">
      <c r="BP1003290" s="90"/>
    </row>
    <row r="1003291" spans="68:68" customFormat="1">
      <c r="BP1003291" s="90"/>
    </row>
    <row r="1003292" spans="68:68" customFormat="1">
      <c r="BP1003292" s="90"/>
    </row>
    <row r="1003293" spans="68:68" customFormat="1">
      <c r="BP1003293" s="90"/>
    </row>
    <row r="1003294" spans="68:68" customFormat="1">
      <c r="BP1003294" s="90"/>
    </row>
    <row r="1003295" spans="68:68" customFormat="1">
      <c r="BP1003295" s="90"/>
    </row>
    <row r="1003296" spans="68:68" customFormat="1">
      <c r="BP1003296" s="90"/>
    </row>
    <row r="1003297" spans="68:68" customFormat="1">
      <c r="BP1003297" s="90"/>
    </row>
    <row r="1003298" spans="68:68" customFormat="1">
      <c r="BP1003298" s="90"/>
    </row>
    <row r="1003299" spans="68:68" customFormat="1">
      <c r="BP1003299" s="90"/>
    </row>
    <row r="1003300" spans="68:68" customFormat="1">
      <c r="BP1003300" s="90"/>
    </row>
    <row r="1003301" spans="68:68" customFormat="1">
      <c r="BP1003301" s="90"/>
    </row>
    <row r="1003302" spans="68:68" customFormat="1">
      <c r="BP1003302" s="90"/>
    </row>
    <row r="1003303" spans="68:68" customFormat="1">
      <c r="BP1003303" s="90"/>
    </row>
    <row r="1003304" spans="68:68" customFormat="1">
      <c r="BP1003304" s="90"/>
    </row>
    <row r="1003305" spans="68:68" customFormat="1">
      <c r="BP1003305" s="90"/>
    </row>
    <row r="1003306" spans="68:68" customFormat="1">
      <c r="BP1003306" s="90"/>
    </row>
    <row r="1003307" spans="68:68" customFormat="1">
      <c r="BP1003307" s="90"/>
    </row>
    <row r="1003308" spans="68:68" customFormat="1">
      <c r="BP1003308" s="90"/>
    </row>
    <row r="1003309" spans="68:68" customFormat="1">
      <c r="BP1003309" s="90"/>
    </row>
    <row r="1003310" spans="68:68" customFormat="1">
      <c r="BP1003310" s="90"/>
    </row>
    <row r="1003311" spans="68:68" customFormat="1">
      <c r="BP1003311" s="90"/>
    </row>
    <row r="1003312" spans="68:68" customFormat="1">
      <c r="BP1003312" s="90"/>
    </row>
    <row r="1003313" spans="68:68" customFormat="1">
      <c r="BP1003313" s="90"/>
    </row>
    <row r="1003314" spans="68:68" customFormat="1">
      <c r="BP1003314" s="90"/>
    </row>
    <row r="1003315" spans="68:68" customFormat="1">
      <c r="BP1003315" s="90"/>
    </row>
    <row r="1003316" spans="68:68" customFormat="1">
      <c r="BP1003316" s="90"/>
    </row>
    <row r="1003317" spans="68:68" customFormat="1">
      <c r="BP1003317" s="90"/>
    </row>
    <row r="1003318" spans="68:68" customFormat="1">
      <c r="BP1003318" s="90"/>
    </row>
    <row r="1003319" spans="68:68" customFormat="1">
      <c r="BP1003319" s="90"/>
    </row>
    <row r="1003320" spans="68:68" customFormat="1">
      <c r="BP1003320" s="90"/>
    </row>
    <row r="1003321" spans="68:68" customFormat="1">
      <c r="BP1003321" s="90"/>
    </row>
    <row r="1003322" spans="68:68" customFormat="1">
      <c r="BP1003322" s="90"/>
    </row>
    <row r="1003323" spans="68:68" customFormat="1">
      <c r="BP1003323" s="90"/>
    </row>
    <row r="1003324" spans="68:68" customFormat="1">
      <c r="BP1003324" s="90"/>
    </row>
    <row r="1003325" spans="68:68" customFormat="1">
      <c r="BP1003325" s="90"/>
    </row>
    <row r="1003326" spans="68:68" customFormat="1">
      <c r="BP1003326" s="90"/>
    </row>
    <row r="1003327" spans="68:68" customFormat="1">
      <c r="BP1003327" s="90"/>
    </row>
    <row r="1003328" spans="68:68" customFormat="1">
      <c r="BP1003328" s="90"/>
    </row>
    <row r="1003329" spans="68:68" customFormat="1">
      <c r="BP1003329" s="90"/>
    </row>
    <row r="1003330" spans="68:68" customFormat="1">
      <c r="BP1003330" s="90"/>
    </row>
    <row r="1003331" spans="68:68" customFormat="1">
      <c r="BP1003331" s="90"/>
    </row>
    <row r="1003332" spans="68:68" customFormat="1">
      <c r="BP1003332" s="90"/>
    </row>
    <row r="1003333" spans="68:68" customFormat="1">
      <c r="BP1003333" s="90"/>
    </row>
    <row r="1003334" spans="68:68" customFormat="1">
      <c r="BP1003334" s="90"/>
    </row>
    <row r="1003335" spans="68:68" customFormat="1">
      <c r="BP1003335" s="90"/>
    </row>
    <row r="1003336" spans="68:68" customFormat="1">
      <c r="BP1003336" s="90"/>
    </row>
    <row r="1003337" spans="68:68" customFormat="1">
      <c r="BP1003337" s="90"/>
    </row>
    <row r="1003338" spans="68:68" customFormat="1">
      <c r="BP1003338" s="90"/>
    </row>
    <row r="1003339" spans="68:68" customFormat="1">
      <c r="BP1003339" s="90"/>
    </row>
    <row r="1003340" spans="68:68" customFormat="1">
      <c r="BP1003340" s="90"/>
    </row>
    <row r="1003341" spans="68:68" customFormat="1">
      <c r="BP1003341" s="90"/>
    </row>
    <row r="1003342" spans="68:68" customFormat="1">
      <c r="BP1003342" s="90"/>
    </row>
    <row r="1003343" spans="68:68" customFormat="1">
      <c r="BP1003343" s="90"/>
    </row>
    <row r="1003344" spans="68:68" customFormat="1">
      <c r="BP1003344" s="90"/>
    </row>
    <row r="1003345" spans="68:68" customFormat="1">
      <c r="BP1003345" s="90"/>
    </row>
    <row r="1003346" spans="68:68" customFormat="1">
      <c r="BP1003346" s="90"/>
    </row>
    <row r="1003347" spans="68:68" customFormat="1">
      <c r="BP1003347" s="90"/>
    </row>
    <row r="1003348" spans="68:68" customFormat="1">
      <c r="BP1003348" s="90"/>
    </row>
    <row r="1003349" spans="68:68" customFormat="1">
      <c r="BP1003349" s="90"/>
    </row>
    <row r="1003350" spans="68:68" customFormat="1">
      <c r="BP1003350" s="90"/>
    </row>
    <row r="1003351" spans="68:68" customFormat="1">
      <c r="BP1003351" s="90"/>
    </row>
    <row r="1003352" spans="68:68" customFormat="1">
      <c r="BP1003352" s="90"/>
    </row>
    <row r="1003353" spans="68:68" customFormat="1">
      <c r="BP1003353" s="90"/>
    </row>
    <row r="1003354" spans="68:68" customFormat="1">
      <c r="BP1003354" s="90"/>
    </row>
    <row r="1003355" spans="68:68" customFormat="1">
      <c r="BP1003355" s="90"/>
    </row>
    <row r="1003356" spans="68:68" customFormat="1">
      <c r="BP1003356" s="90"/>
    </row>
    <row r="1003357" spans="68:68" customFormat="1">
      <c r="BP1003357" s="90"/>
    </row>
    <row r="1003358" spans="68:68" customFormat="1">
      <c r="BP1003358" s="90"/>
    </row>
    <row r="1003359" spans="68:68" customFormat="1">
      <c r="BP1003359" s="90"/>
    </row>
    <row r="1003360" spans="68:68" customFormat="1">
      <c r="BP1003360" s="90"/>
    </row>
    <row r="1003361" spans="68:68" customFormat="1">
      <c r="BP1003361" s="90"/>
    </row>
    <row r="1003362" spans="68:68" customFormat="1">
      <c r="BP1003362" s="90"/>
    </row>
    <row r="1003363" spans="68:68" customFormat="1">
      <c r="BP1003363" s="90"/>
    </row>
    <row r="1003364" spans="68:68" customFormat="1">
      <c r="BP1003364" s="90"/>
    </row>
    <row r="1003365" spans="68:68" customFormat="1">
      <c r="BP1003365" s="90"/>
    </row>
    <row r="1003366" spans="68:68" customFormat="1">
      <c r="BP1003366" s="90"/>
    </row>
    <row r="1003367" spans="68:68" customFormat="1">
      <c r="BP1003367" s="90"/>
    </row>
    <row r="1003368" spans="68:68" customFormat="1">
      <c r="BP1003368" s="90"/>
    </row>
    <row r="1003369" spans="68:68" customFormat="1">
      <c r="BP1003369" s="90"/>
    </row>
    <row r="1003370" spans="68:68" customFormat="1">
      <c r="BP1003370" s="90"/>
    </row>
    <row r="1003371" spans="68:68" customFormat="1">
      <c r="BP1003371" s="90"/>
    </row>
    <row r="1003372" spans="68:68" customFormat="1">
      <c r="BP1003372" s="90"/>
    </row>
    <row r="1003373" spans="68:68" customFormat="1">
      <c r="BP1003373" s="90"/>
    </row>
    <row r="1003374" spans="68:68" customFormat="1">
      <c r="BP1003374" s="90"/>
    </row>
    <row r="1003375" spans="68:68" customFormat="1">
      <c r="BP1003375" s="90"/>
    </row>
    <row r="1003376" spans="68:68" customFormat="1">
      <c r="BP1003376" s="90"/>
    </row>
    <row r="1003377" spans="68:68" customFormat="1">
      <c r="BP1003377" s="90"/>
    </row>
    <row r="1003378" spans="68:68" customFormat="1">
      <c r="BP1003378" s="90"/>
    </row>
    <row r="1003379" spans="68:68" customFormat="1">
      <c r="BP1003379" s="90"/>
    </row>
    <row r="1003380" spans="68:68" customFormat="1">
      <c r="BP1003380" s="90"/>
    </row>
    <row r="1003381" spans="68:68" customFormat="1">
      <c r="BP1003381" s="90"/>
    </row>
    <row r="1003382" spans="68:68" customFormat="1">
      <c r="BP1003382" s="90"/>
    </row>
    <row r="1003383" spans="68:68" customFormat="1">
      <c r="BP1003383" s="90"/>
    </row>
    <row r="1003384" spans="68:68" customFormat="1">
      <c r="BP1003384" s="90"/>
    </row>
    <row r="1003385" spans="68:68" customFormat="1">
      <c r="BP1003385" s="90"/>
    </row>
    <row r="1003386" spans="68:68" customFormat="1">
      <c r="BP1003386" s="90"/>
    </row>
    <row r="1003387" spans="68:68" customFormat="1">
      <c r="BP1003387" s="90"/>
    </row>
    <row r="1003388" spans="68:68" customFormat="1">
      <c r="BP1003388" s="90"/>
    </row>
    <row r="1003389" spans="68:68" customFormat="1">
      <c r="BP1003389" s="90"/>
    </row>
    <row r="1003390" spans="68:68" customFormat="1">
      <c r="BP1003390" s="90"/>
    </row>
    <row r="1003391" spans="68:68" customFormat="1">
      <c r="BP1003391" s="90"/>
    </row>
    <row r="1003392" spans="68:68" customFormat="1">
      <c r="BP1003392" s="90"/>
    </row>
    <row r="1003393" spans="68:68" customFormat="1">
      <c r="BP1003393" s="90"/>
    </row>
    <row r="1003394" spans="68:68" customFormat="1">
      <c r="BP1003394" s="90"/>
    </row>
    <row r="1003395" spans="68:68" customFormat="1">
      <c r="BP1003395" s="90"/>
    </row>
    <row r="1003396" spans="68:68" customFormat="1">
      <c r="BP1003396" s="90"/>
    </row>
    <row r="1003397" spans="68:68" customFormat="1">
      <c r="BP1003397" s="90"/>
    </row>
    <row r="1003398" spans="68:68" customFormat="1">
      <c r="BP1003398" s="90"/>
    </row>
    <row r="1003399" spans="68:68" customFormat="1">
      <c r="BP1003399" s="90"/>
    </row>
    <row r="1003400" spans="68:68" customFormat="1">
      <c r="BP1003400" s="90"/>
    </row>
    <row r="1003401" spans="68:68" customFormat="1">
      <c r="BP1003401" s="90"/>
    </row>
    <row r="1003402" spans="68:68" customFormat="1">
      <c r="BP1003402" s="90"/>
    </row>
    <row r="1003403" spans="68:68" customFormat="1">
      <c r="BP1003403" s="90"/>
    </row>
    <row r="1003404" spans="68:68" customFormat="1">
      <c r="BP1003404" s="90"/>
    </row>
    <row r="1003405" spans="68:68" customFormat="1">
      <c r="BP1003405" s="90"/>
    </row>
    <row r="1003406" spans="68:68" customFormat="1">
      <c r="BP1003406" s="90"/>
    </row>
    <row r="1003407" spans="68:68" customFormat="1">
      <c r="BP1003407" s="90"/>
    </row>
    <row r="1003408" spans="68:68" customFormat="1">
      <c r="BP1003408" s="90"/>
    </row>
    <row r="1003409" spans="68:68" customFormat="1">
      <c r="BP1003409" s="90"/>
    </row>
    <row r="1003410" spans="68:68" customFormat="1">
      <c r="BP1003410" s="90"/>
    </row>
    <row r="1003411" spans="68:68" customFormat="1">
      <c r="BP1003411" s="90"/>
    </row>
    <row r="1003412" spans="68:68" customFormat="1">
      <c r="BP1003412" s="90"/>
    </row>
    <row r="1003413" spans="68:68" customFormat="1">
      <c r="BP1003413" s="90"/>
    </row>
    <row r="1003414" spans="68:68" customFormat="1">
      <c r="BP1003414" s="90"/>
    </row>
    <row r="1003415" spans="68:68" customFormat="1">
      <c r="BP1003415" s="90"/>
    </row>
    <row r="1003416" spans="68:68" customFormat="1">
      <c r="BP1003416" s="90"/>
    </row>
    <row r="1003417" spans="68:68" customFormat="1">
      <c r="BP1003417" s="90"/>
    </row>
    <row r="1003418" spans="68:68" customFormat="1">
      <c r="BP1003418" s="90"/>
    </row>
    <row r="1003419" spans="68:68" customFormat="1">
      <c r="BP1003419" s="90"/>
    </row>
    <row r="1003420" spans="68:68" customFormat="1">
      <c r="BP1003420" s="90"/>
    </row>
    <row r="1003421" spans="68:68" customFormat="1">
      <c r="BP1003421" s="90"/>
    </row>
    <row r="1003422" spans="68:68" customFormat="1">
      <c r="BP1003422" s="90"/>
    </row>
    <row r="1003423" spans="68:68" customFormat="1">
      <c r="BP1003423" s="90"/>
    </row>
    <row r="1003424" spans="68:68" customFormat="1">
      <c r="BP1003424" s="90"/>
    </row>
    <row r="1003425" spans="68:68" customFormat="1">
      <c r="BP1003425" s="90"/>
    </row>
    <row r="1003426" spans="68:68" customFormat="1">
      <c r="BP1003426" s="90"/>
    </row>
    <row r="1003427" spans="68:68" customFormat="1">
      <c r="BP1003427" s="90"/>
    </row>
    <row r="1003428" spans="68:68" customFormat="1">
      <c r="BP1003428" s="90"/>
    </row>
    <row r="1003429" spans="68:68" customFormat="1">
      <c r="BP1003429" s="90"/>
    </row>
    <row r="1003430" spans="68:68" customFormat="1">
      <c r="BP1003430" s="90"/>
    </row>
    <row r="1003431" spans="68:68" customFormat="1">
      <c r="BP1003431" s="90"/>
    </row>
    <row r="1003432" spans="68:68" customFormat="1">
      <c r="BP1003432" s="90"/>
    </row>
    <row r="1003433" spans="68:68" customFormat="1">
      <c r="BP1003433" s="90"/>
    </row>
    <row r="1003434" spans="68:68" customFormat="1">
      <c r="BP1003434" s="90"/>
    </row>
    <row r="1003435" spans="68:68" customFormat="1">
      <c r="BP1003435" s="90"/>
    </row>
    <row r="1003436" spans="68:68" customFormat="1">
      <c r="BP1003436" s="90"/>
    </row>
    <row r="1003437" spans="68:68" customFormat="1">
      <c r="BP1003437" s="90"/>
    </row>
    <row r="1003438" spans="68:68" customFormat="1">
      <c r="BP1003438" s="90"/>
    </row>
    <row r="1003439" spans="68:68" customFormat="1">
      <c r="BP1003439" s="90"/>
    </row>
    <row r="1003440" spans="68:68" customFormat="1">
      <c r="BP1003440" s="90"/>
    </row>
    <row r="1003441" spans="68:68" customFormat="1">
      <c r="BP1003441" s="90"/>
    </row>
    <row r="1003442" spans="68:68" customFormat="1">
      <c r="BP1003442" s="90"/>
    </row>
    <row r="1003443" spans="68:68" customFormat="1">
      <c r="BP1003443" s="90"/>
    </row>
    <row r="1003444" spans="68:68" customFormat="1">
      <c r="BP1003444" s="90"/>
    </row>
    <row r="1003445" spans="68:68" customFormat="1">
      <c r="BP1003445" s="90"/>
    </row>
    <row r="1003446" spans="68:68" customFormat="1">
      <c r="BP1003446" s="90"/>
    </row>
    <row r="1003447" spans="68:68" customFormat="1">
      <c r="BP1003447" s="90"/>
    </row>
    <row r="1003448" spans="68:68" customFormat="1">
      <c r="BP1003448" s="90"/>
    </row>
    <row r="1003449" spans="68:68" customFormat="1">
      <c r="BP1003449" s="90"/>
    </row>
    <row r="1003450" spans="68:68" customFormat="1">
      <c r="BP1003450" s="90"/>
    </row>
    <row r="1003451" spans="68:68" customFormat="1">
      <c r="BP1003451" s="90"/>
    </row>
    <row r="1003452" spans="68:68" customFormat="1">
      <c r="BP1003452" s="90"/>
    </row>
    <row r="1003453" spans="68:68" customFormat="1">
      <c r="BP1003453" s="90"/>
    </row>
    <row r="1003454" spans="68:68" customFormat="1">
      <c r="BP1003454" s="90"/>
    </row>
    <row r="1003455" spans="68:68" customFormat="1">
      <c r="BP1003455" s="90"/>
    </row>
    <row r="1003456" spans="68:68" customFormat="1">
      <c r="BP1003456" s="90"/>
    </row>
    <row r="1003457" spans="68:68" customFormat="1">
      <c r="BP1003457" s="90"/>
    </row>
    <row r="1003458" spans="68:68" customFormat="1">
      <c r="BP1003458" s="90"/>
    </row>
    <row r="1003459" spans="68:68" customFormat="1">
      <c r="BP1003459" s="90"/>
    </row>
    <row r="1003460" spans="68:68" customFormat="1">
      <c r="BP1003460" s="90"/>
    </row>
    <row r="1003461" spans="68:68" customFormat="1">
      <c r="BP1003461" s="90"/>
    </row>
    <row r="1003462" spans="68:68" customFormat="1">
      <c r="BP1003462" s="90"/>
    </row>
    <row r="1003463" spans="68:68" customFormat="1">
      <c r="BP1003463" s="90"/>
    </row>
    <row r="1003464" spans="68:68" customFormat="1">
      <c r="BP1003464" s="90"/>
    </row>
    <row r="1003465" spans="68:68" customFormat="1">
      <c r="BP1003465" s="90"/>
    </row>
    <row r="1003466" spans="68:68" customFormat="1">
      <c r="BP1003466" s="90"/>
    </row>
    <row r="1003467" spans="68:68" customFormat="1">
      <c r="BP1003467" s="90"/>
    </row>
    <row r="1003468" spans="68:68" customFormat="1">
      <c r="BP1003468" s="90"/>
    </row>
    <row r="1003469" spans="68:68" customFormat="1">
      <c r="BP1003469" s="90"/>
    </row>
    <row r="1003470" spans="68:68" customFormat="1">
      <c r="BP1003470" s="90"/>
    </row>
    <row r="1003471" spans="68:68" customFormat="1">
      <c r="BP1003471" s="90"/>
    </row>
    <row r="1003472" spans="68:68" customFormat="1">
      <c r="BP1003472" s="90"/>
    </row>
    <row r="1003473" spans="68:68" customFormat="1">
      <c r="BP1003473" s="90"/>
    </row>
    <row r="1003474" spans="68:68" customFormat="1">
      <c r="BP1003474" s="90"/>
    </row>
    <row r="1003475" spans="68:68" customFormat="1">
      <c r="BP1003475" s="90"/>
    </row>
    <row r="1003476" spans="68:68" customFormat="1">
      <c r="BP1003476" s="90"/>
    </row>
    <row r="1003477" spans="68:68" customFormat="1">
      <c r="BP1003477" s="90"/>
    </row>
    <row r="1003478" spans="68:68" customFormat="1">
      <c r="BP1003478" s="90"/>
    </row>
    <row r="1003479" spans="68:68" customFormat="1">
      <c r="BP1003479" s="90"/>
    </row>
    <row r="1003480" spans="68:68" customFormat="1">
      <c r="BP1003480" s="90"/>
    </row>
    <row r="1003481" spans="68:68" customFormat="1">
      <c r="BP1003481" s="90"/>
    </row>
    <row r="1003482" spans="68:68" customFormat="1">
      <c r="BP1003482" s="90"/>
    </row>
    <row r="1003483" spans="68:68" customFormat="1">
      <c r="BP1003483" s="90"/>
    </row>
    <row r="1003484" spans="68:68" customFormat="1">
      <c r="BP1003484" s="90"/>
    </row>
    <row r="1003485" spans="68:68" customFormat="1">
      <c r="BP1003485" s="90"/>
    </row>
    <row r="1003486" spans="68:68" customFormat="1">
      <c r="BP1003486" s="90"/>
    </row>
    <row r="1003487" spans="68:68" customFormat="1">
      <c r="BP1003487" s="90"/>
    </row>
    <row r="1003488" spans="68:68" customFormat="1">
      <c r="BP1003488" s="90"/>
    </row>
    <row r="1003489" spans="68:68" customFormat="1">
      <c r="BP1003489" s="90"/>
    </row>
    <row r="1003490" spans="68:68" customFormat="1">
      <c r="BP1003490" s="90"/>
    </row>
    <row r="1003491" spans="68:68" customFormat="1">
      <c r="BP1003491" s="90"/>
    </row>
    <row r="1003492" spans="68:68" customFormat="1">
      <c r="BP1003492" s="90"/>
    </row>
    <row r="1003493" spans="68:68" customFormat="1">
      <c r="BP1003493" s="90"/>
    </row>
    <row r="1003494" spans="68:68" customFormat="1">
      <c r="BP1003494" s="90"/>
    </row>
    <row r="1003495" spans="68:68" customFormat="1">
      <c r="BP1003495" s="90"/>
    </row>
    <row r="1003496" spans="68:68" customFormat="1">
      <c r="BP1003496" s="90"/>
    </row>
    <row r="1003497" spans="68:68" customFormat="1">
      <c r="BP1003497" s="90"/>
    </row>
    <row r="1003498" spans="68:68" customFormat="1">
      <c r="BP1003498" s="90"/>
    </row>
    <row r="1003499" spans="68:68" customFormat="1">
      <c r="BP1003499" s="90"/>
    </row>
    <row r="1003500" spans="68:68" customFormat="1">
      <c r="BP1003500" s="90"/>
    </row>
    <row r="1003501" spans="68:68" customFormat="1">
      <c r="BP1003501" s="90"/>
    </row>
    <row r="1003502" spans="68:68" customFormat="1">
      <c r="BP1003502" s="90"/>
    </row>
    <row r="1003503" spans="68:68" customFormat="1">
      <c r="BP1003503" s="90"/>
    </row>
    <row r="1003504" spans="68:68" customFormat="1">
      <c r="BP1003504" s="90"/>
    </row>
    <row r="1003505" spans="68:68" customFormat="1">
      <c r="BP1003505" s="90"/>
    </row>
    <row r="1003506" spans="68:68" customFormat="1">
      <c r="BP1003506" s="90"/>
    </row>
    <row r="1003507" spans="68:68" customFormat="1">
      <c r="BP1003507" s="90"/>
    </row>
    <row r="1003508" spans="68:68" customFormat="1">
      <c r="BP1003508" s="90"/>
    </row>
    <row r="1003509" spans="68:68" customFormat="1">
      <c r="BP1003509" s="90"/>
    </row>
    <row r="1003510" spans="68:68" customFormat="1">
      <c r="BP1003510" s="90"/>
    </row>
    <row r="1003511" spans="68:68" customFormat="1">
      <c r="BP1003511" s="90"/>
    </row>
    <row r="1003512" spans="68:68" customFormat="1">
      <c r="BP1003512" s="90"/>
    </row>
    <row r="1003513" spans="68:68" customFormat="1">
      <c r="BP1003513" s="90"/>
    </row>
    <row r="1003514" spans="68:68" customFormat="1">
      <c r="BP1003514" s="90"/>
    </row>
    <row r="1003515" spans="68:68" customFormat="1">
      <c r="BP1003515" s="90"/>
    </row>
    <row r="1003516" spans="68:68" customFormat="1">
      <c r="BP1003516" s="90"/>
    </row>
    <row r="1003517" spans="68:68" customFormat="1">
      <c r="BP1003517" s="90"/>
    </row>
    <row r="1003518" spans="68:68" customFormat="1">
      <c r="BP1003518" s="90"/>
    </row>
    <row r="1003519" spans="68:68" customFormat="1">
      <c r="BP1003519" s="90"/>
    </row>
    <row r="1003520" spans="68:68" customFormat="1">
      <c r="BP1003520" s="90"/>
    </row>
    <row r="1003521" spans="68:68" customFormat="1">
      <c r="BP1003521" s="90"/>
    </row>
    <row r="1003522" spans="68:68" customFormat="1">
      <c r="BP1003522" s="90"/>
    </row>
    <row r="1003523" spans="68:68" customFormat="1">
      <c r="BP1003523" s="90"/>
    </row>
    <row r="1003524" spans="68:68" customFormat="1">
      <c r="BP1003524" s="90"/>
    </row>
    <row r="1003525" spans="68:68" customFormat="1">
      <c r="BP1003525" s="90"/>
    </row>
    <row r="1003526" spans="68:68" customFormat="1">
      <c r="BP1003526" s="90"/>
    </row>
    <row r="1003527" spans="68:68" customFormat="1">
      <c r="BP1003527" s="90"/>
    </row>
    <row r="1003528" spans="68:68" customFormat="1">
      <c r="BP1003528" s="90"/>
    </row>
    <row r="1003529" spans="68:68" customFormat="1">
      <c r="BP1003529" s="90"/>
    </row>
    <row r="1003530" spans="68:68" customFormat="1">
      <c r="BP1003530" s="90"/>
    </row>
    <row r="1003531" spans="68:68" customFormat="1">
      <c r="BP1003531" s="90"/>
    </row>
    <row r="1003532" spans="68:68" customFormat="1">
      <c r="BP1003532" s="90"/>
    </row>
    <row r="1003533" spans="68:68" customFormat="1">
      <c r="BP1003533" s="90"/>
    </row>
    <row r="1003534" spans="68:68" customFormat="1">
      <c r="BP1003534" s="90"/>
    </row>
    <row r="1003535" spans="68:68" customFormat="1">
      <c r="BP1003535" s="90"/>
    </row>
    <row r="1003536" spans="68:68" customFormat="1">
      <c r="BP1003536" s="90"/>
    </row>
    <row r="1003537" spans="68:68" customFormat="1">
      <c r="BP1003537" s="90"/>
    </row>
    <row r="1003538" spans="68:68" customFormat="1">
      <c r="BP1003538" s="90"/>
    </row>
    <row r="1003539" spans="68:68" customFormat="1">
      <c r="BP1003539" s="90"/>
    </row>
    <row r="1003540" spans="68:68" customFormat="1">
      <c r="BP1003540" s="90"/>
    </row>
    <row r="1003541" spans="68:68" customFormat="1">
      <c r="BP1003541" s="90"/>
    </row>
    <row r="1003542" spans="68:68" customFormat="1">
      <c r="BP1003542" s="90"/>
    </row>
    <row r="1003543" spans="68:68" customFormat="1">
      <c r="BP1003543" s="90"/>
    </row>
    <row r="1003544" spans="68:68" customFormat="1">
      <c r="BP1003544" s="90"/>
    </row>
    <row r="1003545" spans="68:68" customFormat="1">
      <c r="BP1003545" s="90"/>
    </row>
    <row r="1003546" spans="68:68" customFormat="1">
      <c r="BP1003546" s="90"/>
    </row>
    <row r="1003547" spans="68:68" customFormat="1">
      <c r="BP1003547" s="90"/>
    </row>
    <row r="1003548" spans="68:68" customFormat="1">
      <c r="BP1003548" s="90"/>
    </row>
    <row r="1003549" spans="68:68" customFormat="1">
      <c r="BP1003549" s="90"/>
    </row>
    <row r="1003550" spans="68:68" customFormat="1">
      <c r="BP1003550" s="90"/>
    </row>
    <row r="1003551" spans="68:68" customFormat="1">
      <c r="BP1003551" s="90"/>
    </row>
    <row r="1003552" spans="68:68" customFormat="1">
      <c r="BP1003552" s="90"/>
    </row>
    <row r="1003553" spans="68:68" customFormat="1">
      <c r="BP1003553" s="90"/>
    </row>
    <row r="1003554" spans="68:68" customFormat="1">
      <c r="BP1003554" s="90"/>
    </row>
    <row r="1003555" spans="68:68" customFormat="1">
      <c r="BP1003555" s="90"/>
    </row>
    <row r="1003556" spans="68:68" customFormat="1">
      <c r="BP1003556" s="90"/>
    </row>
    <row r="1003557" spans="68:68" customFormat="1">
      <c r="BP1003557" s="90"/>
    </row>
    <row r="1003558" spans="68:68" customFormat="1">
      <c r="BP1003558" s="90"/>
    </row>
    <row r="1003559" spans="68:68" customFormat="1">
      <c r="BP1003559" s="90"/>
    </row>
    <row r="1003560" spans="68:68" customFormat="1">
      <c r="BP1003560" s="90"/>
    </row>
    <row r="1003561" spans="68:68" customFormat="1">
      <c r="BP1003561" s="90"/>
    </row>
    <row r="1003562" spans="68:68" customFormat="1">
      <c r="BP1003562" s="90"/>
    </row>
    <row r="1003563" spans="68:68" customFormat="1">
      <c r="BP1003563" s="90"/>
    </row>
    <row r="1003564" spans="68:68" customFormat="1">
      <c r="BP1003564" s="90"/>
    </row>
    <row r="1003565" spans="68:68" customFormat="1">
      <c r="BP1003565" s="90"/>
    </row>
    <row r="1003566" spans="68:68" customFormat="1">
      <c r="BP1003566" s="90"/>
    </row>
    <row r="1003567" spans="68:68" customFormat="1">
      <c r="BP1003567" s="90"/>
    </row>
    <row r="1003568" spans="68:68" customFormat="1">
      <c r="BP1003568" s="90"/>
    </row>
    <row r="1003569" spans="68:68" customFormat="1">
      <c r="BP1003569" s="90"/>
    </row>
    <row r="1003570" spans="68:68" customFormat="1">
      <c r="BP1003570" s="90"/>
    </row>
    <row r="1003571" spans="68:68" customFormat="1">
      <c r="BP1003571" s="90"/>
    </row>
    <row r="1003572" spans="68:68" customFormat="1">
      <c r="BP1003572" s="90"/>
    </row>
    <row r="1003573" spans="68:68" customFormat="1">
      <c r="BP1003573" s="90"/>
    </row>
    <row r="1003574" spans="68:68" customFormat="1">
      <c r="BP1003574" s="90"/>
    </row>
    <row r="1003575" spans="68:68" customFormat="1">
      <c r="BP1003575" s="90"/>
    </row>
    <row r="1003576" spans="68:68" customFormat="1">
      <c r="BP1003576" s="90"/>
    </row>
    <row r="1003577" spans="68:68" customFormat="1">
      <c r="BP1003577" s="90"/>
    </row>
    <row r="1003578" spans="68:68" customFormat="1">
      <c r="BP1003578" s="90"/>
    </row>
    <row r="1003579" spans="68:68" customFormat="1">
      <c r="BP1003579" s="90"/>
    </row>
    <row r="1003580" spans="68:68" customFormat="1">
      <c r="BP1003580" s="90"/>
    </row>
    <row r="1003581" spans="68:68" customFormat="1">
      <c r="BP1003581" s="90"/>
    </row>
    <row r="1003582" spans="68:68" customFormat="1">
      <c r="BP1003582" s="90"/>
    </row>
    <row r="1003583" spans="68:68" customFormat="1">
      <c r="BP1003583" s="90"/>
    </row>
    <row r="1003584" spans="68:68" customFormat="1">
      <c r="BP1003584" s="90"/>
    </row>
    <row r="1003585" spans="68:68" customFormat="1">
      <c r="BP1003585" s="90"/>
    </row>
    <row r="1003586" spans="68:68" customFormat="1">
      <c r="BP1003586" s="90"/>
    </row>
    <row r="1003587" spans="68:68" customFormat="1">
      <c r="BP1003587" s="90"/>
    </row>
    <row r="1003588" spans="68:68" customFormat="1">
      <c r="BP1003588" s="90"/>
    </row>
    <row r="1003589" spans="68:68" customFormat="1">
      <c r="BP1003589" s="90"/>
    </row>
    <row r="1003590" spans="68:68" customFormat="1">
      <c r="BP1003590" s="90"/>
    </row>
    <row r="1003591" spans="68:68" customFormat="1">
      <c r="BP1003591" s="90"/>
    </row>
    <row r="1003592" spans="68:68" customFormat="1">
      <c r="BP1003592" s="90"/>
    </row>
    <row r="1003593" spans="68:68" customFormat="1">
      <c r="BP1003593" s="90"/>
    </row>
    <row r="1003594" spans="68:68" customFormat="1">
      <c r="BP1003594" s="90"/>
    </row>
    <row r="1003595" spans="68:68" customFormat="1">
      <c r="BP1003595" s="90"/>
    </row>
    <row r="1003596" spans="68:68" customFormat="1">
      <c r="BP1003596" s="90"/>
    </row>
    <row r="1003597" spans="68:68" customFormat="1">
      <c r="BP1003597" s="90"/>
    </row>
    <row r="1003598" spans="68:68" customFormat="1">
      <c r="BP1003598" s="90"/>
    </row>
    <row r="1003599" spans="68:68" customFormat="1">
      <c r="BP1003599" s="90"/>
    </row>
    <row r="1003600" spans="68:68" customFormat="1">
      <c r="BP1003600" s="90"/>
    </row>
    <row r="1003601" spans="68:68" customFormat="1">
      <c r="BP1003601" s="90"/>
    </row>
    <row r="1003602" spans="68:68" customFormat="1">
      <c r="BP1003602" s="90"/>
    </row>
    <row r="1003603" spans="68:68" customFormat="1">
      <c r="BP1003603" s="90"/>
    </row>
    <row r="1003604" spans="68:68" customFormat="1">
      <c r="BP1003604" s="90"/>
    </row>
    <row r="1003605" spans="68:68" customFormat="1">
      <c r="BP1003605" s="90"/>
    </row>
    <row r="1003606" spans="68:68" customFormat="1">
      <c r="BP1003606" s="90"/>
    </row>
    <row r="1003607" spans="68:68" customFormat="1">
      <c r="BP1003607" s="90"/>
    </row>
    <row r="1003608" spans="68:68" customFormat="1">
      <c r="BP1003608" s="90"/>
    </row>
    <row r="1003609" spans="68:68" customFormat="1">
      <c r="BP1003609" s="90"/>
    </row>
    <row r="1003610" spans="68:68" customFormat="1">
      <c r="BP1003610" s="90"/>
    </row>
    <row r="1003611" spans="68:68" customFormat="1">
      <c r="BP1003611" s="90"/>
    </row>
    <row r="1003612" spans="68:68" customFormat="1">
      <c r="BP1003612" s="90"/>
    </row>
    <row r="1003613" spans="68:68" customFormat="1">
      <c r="BP1003613" s="90"/>
    </row>
    <row r="1003614" spans="68:68" customFormat="1">
      <c r="BP1003614" s="90"/>
    </row>
    <row r="1003615" spans="68:68" customFormat="1">
      <c r="BP1003615" s="90"/>
    </row>
    <row r="1003616" spans="68:68" customFormat="1">
      <c r="BP1003616" s="90"/>
    </row>
    <row r="1003617" spans="68:68" customFormat="1">
      <c r="BP1003617" s="90"/>
    </row>
    <row r="1003618" spans="68:68" customFormat="1">
      <c r="BP1003618" s="90"/>
    </row>
    <row r="1003619" spans="68:68" customFormat="1">
      <c r="BP1003619" s="90"/>
    </row>
    <row r="1003620" spans="68:68" customFormat="1">
      <c r="BP1003620" s="90"/>
    </row>
    <row r="1003621" spans="68:68" customFormat="1">
      <c r="BP1003621" s="90"/>
    </row>
    <row r="1003622" spans="68:68" customFormat="1">
      <c r="BP1003622" s="90"/>
    </row>
    <row r="1003623" spans="68:68" customFormat="1">
      <c r="BP1003623" s="90"/>
    </row>
    <row r="1003624" spans="68:68" customFormat="1">
      <c r="BP1003624" s="90"/>
    </row>
    <row r="1003625" spans="68:68" customFormat="1">
      <c r="BP1003625" s="90"/>
    </row>
    <row r="1003626" spans="68:68" customFormat="1">
      <c r="BP1003626" s="90"/>
    </row>
    <row r="1003627" spans="68:68" customFormat="1">
      <c r="BP1003627" s="90"/>
    </row>
    <row r="1003628" spans="68:68" customFormat="1">
      <c r="BP1003628" s="90"/>
    </row>
    <row r="1003629" spans="68:68" customFormat="1">
      <c r="BP1003629" s="90"/>
    </row>
    <row r="1003630" spans="68:68" customFormat="1">
      <c r="BP1003630" s="90"/>
    </row>
    <row r="1003631" spans="68:68" customFormat="1">
      <c r="BP1003631" s="90"/>
    </row>
    <row r="1003632" spans="68:68" customFormat="1">
      <c r="BP1003632" s="90"/>
    </row>
    <row r="1003633" spans="68:68" customFormat="1">
      <c r="BP1003633" s="90"/>
    </row>
    <row r="1003634" spans="68:68" customFormat="1">
      <c r="BP1003634" s="90"/>
    </row>
    <row r="1003635" spans="68:68" customFormat="1">
      <c r="BP1003635" s="90"/>
    </row>
    <row r="1003636" spans="68:68" customFormat="1">
      <c r="BP1003636" s="90"/>
    </row>
    <row r="1003637" spans="68:68" customFormat="1">
      <c r="BP1003637" s="90"/>
    </row>
    <row r="1003638" spans="68:68" customFormat="1">
      <c r="BP1003638" s="90"/>
    </row>
    <row r="1003639" spans="68:68" customFormat="1">
      <c r="BP1003639" s="90"/>
    </row>
    <row r="1003640" spans="68:68" customFormat="1">
      <c r="BP1003640" s="90"/>
    </row>
    <row r="1003641" spans="68:68" customFormat="1">
      <c r="BP1003641" s="90"/>
    </row>
    <row r="1003642" spans="68:68" customFormat="1">
      <c r="BP1003642" s="90"/>
    </row>
    <row r="1003643" spans="68:68" customFormat="1">
      <c r="BP1003643" s="90"/>
    </row>
    <row r="1003644" spans="68:68" customFormat="1">
      <c r="BP1003644" s="90"/>
    </row>
    <row r="1003645" spans="68:68" customFormat="1">
      <c r="BP1003645" s="90"/>
    </row>
    <row r="1003646" spans="68:68" customFormat="1">
      <c r="BP1003646" s="90"/>
    </row>
    <row r="1003647" spans="68:68" customFormat="1">
      <c r="BP1003647" s="90"/>
    </row>
    <row r="1003648" spans="68:68" customFormat="1">
      <c r="BP1003648" s="90"/>
    </row>
    <row r="1003649" spans="68:68" customFormat="1">
      <c r="BP1003649" s="90"/>
    </row>
    <row r="1003650" spans="68:68" customFormat="1">
      <c r="BP1003650" s="90"/>
    </row>
    <row r="1003651" spans="68:68" customFormat="1">
      <c r="BP1003651" s="90"/>
    </row>
    <row r="1003652" spans="68:68" customFormat="1">
      <c r="BP1003652" s="90"/>
    </row>
    <row r="1003653" spans="68:68" customFormat="1">
      <c r="BP1003653" s="90"/>
    </row>
    <row r="1003654" spans="68:68" customFormat="1">
      <c r="BP1003654" s="90"/>
    </row>
    <row r="1003655" spans="68:68" customFormat="1">
      <c r="BP1003655" s="90"/>
    </row>
    <row r="1003656" spans="68:68" customFormat="1">
      <c r="BP1003656" s="90"/>
    </row>
    <row r="1003657" spans="68:68" customFormat="1">
      <c r="BP1003657" s="90"/>
    </row>
    <row r="1003658" spans="68:68" customFormat="1">
      <c r="BP1003658" s="90"/>
    </row>
    <row r="1003659" spans="68:68" customFormat="1">
      <c r="BP1003659" s="90"/>
    </row>
    <row r="1003660" spans="68:68" customFormat="1">
      <c r="BP1003660" s="90"/>
    </row>
    <row r="1003661" spans="68:68" customFormat="1">
      <c r="BP1003661" s="90"/>
    </row>
    <row r="1003662" spans="68:68" customFormat="1">
      <c r="BP1003662" s="90"/>
    </row>
    <row r="1003663" spans="68:68" customFormat="1">
      <c r="BP1003663" s="90"/>
    </row>
    <row r="1003664" spans="68:68" customFormat="1">
      <c r="BP1003664" s="90"/>
    </row>
    <row r="1003665" spans="68:68" customFormat="1">
      <c r="BP1003665" s="90"/>
    </row>
    <row r="1003666" spans="68:68" customFormat="1">
      <c r="BP1003666" s="90"/>
    </row>
    <row r="1003667" spans="68:68" customFormat="1">
      <c r="BP1003667" s="90"/>
    </row>
    <row r="1003668" spans="68:68" customFormat="1">
      <c r="BP1003668" s="90"/>
    </row>
    <row r="1003669" spans="68:68" customFormat="1">
      <c r="BP1003669" s="90"/>
    </row>
    <row r="1003670" spans="68:68" customFormat="1">
      <c r="BP1003670" s="90"/>
    </row>
    <row r="1003671" spans="68:68" customFormat="1">
      <c r="BP1003671" s="90"/>
    </row>
    <row r="1003672" spans="68:68" customFormat="1">
      <c r="BP1003672" s="90"/>
    </row>
    <row r="1003673" spans="68:68" customFormat="1">
      <c r="BP1003673" s="90"/>
    </row>
    <row r="1003674" spans="68:68" customFormat="1">
      <c r="BP1003674" s="90"/>
    </row>
    <row r="1003675" spans="68:68" customFormat="1">
      <c r="BP1003675" s="90"/>
    </row>
    <row r="1003676" spans="68:68" customFormat="1">
      <c r="BP1003676" s="90"/>
    </row>
    <row r="1003677" spans="68:68" customFormat="1">
      <c r="BP1003677" s="90"/>
    </row>
    <row r="1003678" spans="68:68" customFormat="1">
      <c r="BP1003678" s="90"/>
    </row>
    <row r="1003679" spans="68:68" customFormat="1">
      <c r="BP1003679" s="90"/>
    </row>
    <row r="1003680" spans="68:68" customFormat="1">
      <c r="BP1003680" s="90"/>
    </row>
    <row r="1003681" spans="68:68" customFormat="1">
      <c r="BP1003681" s="90"/>
    </row>
    <row r="1003682" spans="68:68" customFormat="1">
      <c r="BP1003682" s="90"/>
    </row>
    <row r="1003683" spans="68:68" customFormat="1">
      <c r="BP1003683" s="90"/>
    </row>
    <row r="1003684" spans="68:68" customFormat="1">
      <c r="BP1003684" s="90"/>
    </row>
    <row r="1003685" spans="68:68" customFormat="1">
      <c r="BP1003685" s="90"/>
    </row>
    <row r="1003686" spans="68:68" customFormat="1">
      <c r="BP1003686" s="90"/>
    </row>
    <row r="1003687" spans="68:68" customFormat="1">
      <c r="BP1003687" s="90"/>
    </row>
    <row r="1003688" spans="68:68" customFormat="1">
      <c r="BP1003688" s="90"/>
    </row>
    <row r="1003689" spans="68:68" customFormat="1">
      <c r="BP1003689" s="90"/>
    </row>
    <row r="1003690" spans="68:68" customFormat="1">
      <c r="BP1003690" s="90"/>
    </row>
    <row r="1003691" spans="68:68" customFormat="1">
      <c r="BP1003691" s="90"/>
    </row>
    <row r="1003692" spans="68:68" customFormat="1">
      <c r="BP1003692" s="90"/>
    </row>
    <row r="1003693" spans="68:68" customFormat="1">
      <c r="BP1003693" s="90"/>
    </row>
    <row r="1003694" spans="68:68" customFormat="1">
      <c r="BP1003694" s="90"/>
    </row>
    <row r="1003695" spans="68:68" customFormat="1">
      <c r="BP1003695" s="90"/>
    </row>
    <row r="1003696" spans="68:68" customFormat="1">
      <c r="BP1003696" s="90"/>
    </row>
    <row r="1003697" spans="68:68" customFormat="1">
      <c r="BP1003697" s="90"/>
    </row>
    <row r="1003698" spans="68:68" customFormat="1">
      <c r="BP1003698" s="90"/>
    </row>
    <row r="1003699" spans="68:68" customFormat="1">
      <c r="BP1003699" s="90"/>
    </row>
    <row r="1003700" spans="68:68" customFormat="1">
      <c r="BP1003700" s="90"/>
    </row>
    <row r="1003701" spans="68:68" customFormat="1">
      <c r="BP1003701" s="90"/>
    </row>
    <row r="1003702" spans="68:68" customFormat="1">
      <c r="BP1003702" s="90"/>
    </row>
    <row r="1003703" spans="68:68" customFormat="1">
      <c r="BP1003703" s="90"/>
    </row>
    <row r="1003704" spans="68:68" customFormat="1">
      <c r="BP1003704" s="90"/>
    </row>
    <row r="1003705" spans="68:68" customFormat="1">
      <c r="BP1003705" s="90"/>
    </row>
    <row r="1003706" spans="68:68" customFormat="1">
      <c r="BP1003706" s="90"/>
    </row>
    <row r="1003707" spans="68:68" customFormat="1">
      <c r="BP1003707" s="90"/>
    </row>
    <row r="1003708" spans="68:68" customFormat="1">
      <c r="BP1003708" s="90"/>
    </row>
    <row r="1003709" spans="68:68" customFormat="1">
      <c r="BP1003709" s="90"/>
    </row>
    <row r="1003710" spans="68:68" customFormat="1">
      <c r="BP1003710" s="90"/>
    </row>
    <row r="1003711" spans="68:68" customFormat="1">
      <c r="BP1003711" s="90"/>
    </row>
    <row r="1003712" spans="68:68" customFormat="1">
      <c r="BP1003712" s="90"/>
    </row>
    <row r="1003713" spans="68:68" customFormat="1">
      <c r="BP1003713" s="90"/>
    </row>
    <row r="1003714" spans="68:68" customFormat="1">
      <c r="BP1003714" s="90"/>
    </row>
    <row r="1003715" spans="68:68" customFormat="1">
      <c r="BP1003715" s="90"/>
    </row>
    <row r="1003716" spans="68:68" customFormat="1">
      <c r="BP1003716" s="90"/>
    </row>
    <row r="1003717" spans="68:68" customFormat="1">
      <c r="BP1003717" s="90"/>
    </row>
    <row r="1003718" spans="68:68" customFormat="1">
      <c r="BP1003718" s="90"/>
    </row>
    <row r="1003719" spans="68:68" customFormat="1">
      <c r="BP1003719" s="90"/>
    </row>
    <row r="1003720" spans="68:68" customFormat="1">
      <c r="BP1003720" s="90"/>
    </row>
    <row r="1003721" spans="68:68" customFormat="1">
      <c r="BP1003721" s="90"/>
    </row>
    <row r="1003722" spans="68:68" customFormat="1">
      <c r="BP1003722" s="90"/>
    </row>
    <row r="1003723" spans="68:68" customFormat="1">
      <c r="BP1003723" s="90"/>
    </row>
    <row r="1003724" spans="68:68" customFormat="1">
      <c r="BP1003724" s="90"/>
    </row>
    <row r="1003725" spans="68:68" customFormat="1">
      <c r="BP1003725" s="90"/>
    </row>
    <row r="1003726" spans="68:68" customFormat="1">
      <c r="BP1003726" s="90"/>
    </row>
    <row r="1003727" spans="68:68" customFormat="1">
      <c r="BP1003727" s="90"/>
    </row>
    <row r="1003728" spans="68:68" customFormat="1">
      <c r="BP1003728" s="90"/>
    </row>
    <row r="1003729" spans="68:68" customFormat="1">
      <c r="BP1003729" s="90"/>
    </row>
    <row r="1003730" spans="68:68" customFormat="1">
      <c r="BP1003730" s="90"/>
    </row>
    <row r="1003731" spans="68:68" customFormat="1">
      <c r="BP1003731" s="90"/>
    </row>
    <row r="1003732" spans="68:68" customFormat="1">
      <c r="BP1003732" s="90"/>
    </row>
    <row r="1003733" spans="68:68" customFormat="1">
      <c r="BP1003733" s="90"/>
    </row>
    <row r="1003734" spans="68:68" customFormat="1">
      <c r="BP1003734" s="90"/>
    </row>
    <row r="1003735" spans="68:68" customFormat="1">
      <c r="BP1003735" s="90"/>
    </row>
    <row r="1003736" spans="68:68" customFormat="1">
      <c r="BP1003736" s="90"/>
    </row>
    <row r="1003737" spans="68:68" customFormat="1">
      <c r="BP1003737" s="90"/>
    </row>
    <row r="1003738" spans="68:68" customFormat="1">
      <c r="BP1003738" s="90"/>
    </row>
    <row r="1003739" spans="68:68" customFormat="1">
      <c r="BP1003739" s="90"/>
    </row>
    <row r="1003740" spans="68:68" customFormat="1">
      <c r="BP1003740" s="90"/>
    </row>
    <row r="1003741" spans="68:68" customFormat="1">
      <c r="BP1003741" s="90"/>
    </row>
    <row r="1003742" spans="68:68" customFormat="1">
      <c r="BP1003742" s="90"/>
    </row>
    <row r="1003743" spans="68:68" customFormat="1">
      <c r="BP1003743" s="90"/>
    </row>
    <row r="1003744" spans="68:68" customFormat="1">
      <c r="BP1003744" s="90"/>
    </row>
    <row r="1003745" spans="68:68" customFormat="1">
      <c r="BP1003745" s="90"/>
    </row>
    <row r="1003746" spans="68:68" customFormat="1">
      <c r="BP1003746" s="90"/>
    </row>
    <row r="1003747" spans="68:68" customFormat="1">
      <c r="BP1003747" s="90"/>
    </row>
    <row r="1003748" spans="68:68" customFormat="1">
      <c r="BP1003748" s="90"/>
    </row>
    <row r="1003749" spans="68:68" customFormat="1">
      <c r="BP1003749" s="90"/>
    </row>
    <row r="1003750" spans="68:68" customFormat="1">
      <c r="BP1003750" s="90"/>
    </row>
    <row r="1003751" spans="68:68" customFormat="1">
      <c r="BP1003751" s="90"/>
    </row>
    <row r="1003752" spans="68:68" customFormat="1">
      <c r="BP1003752" s="90"/>
    </row>
    <row r="1003753" spans="68:68" customFormat="1">
      <c r="BP1003753" s="90"/>
    </row>
    <row r="1003754" spans="68:68" customFormat="1">
      <c r="BP1003754" s="90"/>
    </row>
    <row r="1003755" spans="68:68" customFormat="1">
      <c r="BP1003755" s="90"/>
    </row>
    <row r="1003756" spans="68:68" customFormat="1">
      <c r="BP1003756" s="90"/>
    </row>
    <row r="1003757" spans="68:68" customFormat="1">
      <c r="BP1003757" s="90"/>
    </row>
    <row r="1003758" spans="68:68" customFormat="1">
      <c r="BP1003758" s="90"/>
    </row>
    <row r="1003759" spans="68:68" customFormat="1">
      <c r="BP1003759" s="90"/>
    </row>
    <row r="1003760" spans="68:68" customFormat="1">
      <c r="BP1003760" s="90"/>
    </row>
    <row r="1003761" spans="68:68" customFormat="1">
      <c r="BP1003761" s="90"/>
    </row>
    <row r="1003762" spans="68:68" customFormat="1">
      <c r="BP1003762" s="90"/>
    </row>
    <row r="1003763" spans="68:68" customFormat="1">
      <c r="BP1003763" s="90"/>
    </row>
    <row r="1003764" spans="68:68" customFormat="1">
      <c r="BP1003764" s="90"/>
    </row>
    <row r="1003765" spans="68:68" customFormat="1">
      <c r="BP1003765" s="90"/>
    </row>
    <row r="1003766" spans="68:68" customFormat="1">
      <c r="BP1003766" s="90"/>
    </row>
    <row r="1003767" spans="68:68" customFormat="1">
      <c r="BP1003767" s="90"/>
    </row>
    <row r="1003768" spans="68:68" customFormat="1">
      <c r="BP1003768" s="90"/>
    </row>
    <row r="1003769" spans="68:68" customFormat="1">
      <c r="BP1003769" s="90"/>
    </row>
    <row r="1003770" spans="68:68" customFormat="1">
      <c r="BP1003770" s="90"/>
    </row>
    <row r="1003771" spans="68:68" customFormat="1">
      <c r="BP1003771" s="90"/>
    </row>
    <row r="1003772" spans="68:68" customFormat="1">
      <c r="BP1003772" s="90"/>
    </row>
    <row r="1003773" spans="68:68" customFormat="1">
      <c r="BP1003773" s="90"/>
    </row>
    <row r="1003774" spans="68:68" customFormat="1">
      <c r="BP1003774" s="90"/>
    </row>
    <row r="1003775" spans="68:68" customFormat="1">
      <c r="BP1003775" s="90"/>
    </row>
    <row r="1003776" spans="68:68" customFormat="1">
      <c r="BP1003776" s="90"/>
    </row>
    <row r="1003777" spans="68:68" customFormat="1">
      <c r="BP1003777" s="90"/>
    </row>
    <row r="1003778" spans="68:68" customFormat="1">
      <c r="BP1003778" s="90"/>
    </row>
    <row r="1003779" spans="68:68" customFormat="1">
      <c r="BP1003779" s="90"/>
    </row>
    <row r="1003780" spans="68:68" customFormat="1">
      <c r="BP1003780" s="90"/>
    </row>
    <row r="1003781" spans="68:68" customFormat="1">
      <c r="BP1003781" s="90"/>
    </row>
    <row r="1003782" spans="68:68" customFormat="1">
      <c r="BP1003782" s="90"/>
    </row>
    <row r="1003783" spans="68:68" customFormat="1">
      <c r="BP1003783" s="90"/>
    </row>
    <row r="1003784" spans="68:68" customFormat="1">
      <c r="BP1003784" s="90"/>
    </row>
    <row r="1003785" spans="68:68" customFormat="1">
      <c r="BP1003785" s="90"/>
    </row>
    <row r="1003786" spans="68:68" customFormat="1">
      <c r="BP1003786" s="90"/>
    </row>
    <row r="1003787" spans="68:68" customFormat="1">
      <c r="BP1003787" s="90"/>
    </row>
    <row r="1003788" spans="68:68" customFormat="1">
      <c r="BP1003788" s="90"/>
    </row>
    <row r="1003789" spans="68:68" customFormat="1">
      <c r="BP1003789" s="90"/>
    </row>
    <row r="1003790" spans="68:68" customFormat="1">
      <c r="BP1003790" s="90"/>
    </row>
    <row r="1003791" spans="68:68" customFormat="1">
      <c r="BP1003791" s="90"/>
    </row>
    <row r="1003792" spans="68:68" customFormat="1">
      <c r="BP1003792" s="90"/>
    </row>
    <row r="1003793" spans="68:68" customFormat="1">
      <c r="BP1003793" s="90"/>
    </row>
    <row r="1003794" spans="68:68" customFormat="1">
      <c r="BP1003794" s="90"/>
    </row>
    <row r="1003795" spans="68:68" customFormat="1">
      <c r="BP1003795" s="90"/>
    </row>
    <row r="1003796" spans="68:68" customFormat="1">
      <c r="BP1003796" s="90"/>
    </row>
    <row r="1003797" spans="68:68" customFormat="1">
      <c r="BP1003797" s="90"/>
    </row>
    <row r="1003798" spans="68:68" customFormat="1">
      <c r="BP1003798" s="90"/>
    </row>
    <row r="1003799" spans="68:68" customFormat="1">
      <c r="BP1003799" s="90"/>
    </row>
    <row r="1003800" spans="68:68" customFormat="1">
      <c r="BP1003800" s="90"/>
    </row>
    <row r="1003801" spans="68:68" customFormat="1">
      <c r="BP1003801" s="90"/>
    </row>
    <row r="1003802" spans="68:68" customFormat="1">
      <c r="BP1003802" s="90"/>
    </row>
    <row r="1003803" spans="68:68" customFormat="1">
      <c r="BP1003803" s="90"/>
    </row>
    <row r="1003804" spans="68:68" customFormat="1">
      <c r="BP1003804" s="90"/>
    </row>
    <row r="1003805" spans="68:68" customFormat="1">
      <c r="BP1003805" s="90"/>
    </row>
    <row r="1003806" spans="68:68" customFormat="1">
      <c r="BP1003806" s="90"/>
    </row>
    <row r="1003807" spans="68:68" customFormat="1">
      <c r="BP1003807" s="90"/>
    </row>
    <row r="1003808" spans="68:68" customFormat="1">
      <c r="BP1003808" s="90"/>
    </row>
    <row r="1003809" spans="68:68" customFormat="1">
      <c r="BP1003809" s="90"/>
    </row>
    <row r="1003810" spans="68:68" customFormat="1">
      <c r="BP1003810" s="90"/>
    </row>
    <row r="1003811" spans="68:68" customFormat="1">
      <c r="BP1003811" s="90"/>
    </row>
    <row r="1003812" spans="68:68" customFormat="1">
      <c r="BP1003812" s="90"/>
    </row>
    <row r="1003813" spans="68:68" customFormat="1">
      <c r="BP1003813" s="90"/>
    </row>
    <row r="1003814" spans="68:68" customFormat="1">
      <c r="BP1003814" s="90"/>
    </row>
    <row r="1003815" spans="68:68" customFormat="1">
      <c r="BP1003815" s="90"/>
    </row>
    <row r="1003816" spans="68:68" customFormat="1">
      <c r="BP1003816" s="90"/>
    </row>
    <row r="1003817" spans="68:68" customFormat="1">
      <c r="BP1003817" s="90"/>
    </row>
    <row r="1003818" spans="68:68" customFormat="1">
      <c r="BP1003818" s="90"/>
    </row>
    <row r="1003819" spans="68:68" customFormat="1">
      <c r="BP1003819" s="90"/>
    </row>
    <row r="1003820" spans="68:68" customFormat="1">
      <c r="BP1003820" s="90"/>
    </row>
    <row r="1003821" spans="68:68" customFormat="1">
      <c r="BP1003821" s="90"/>
    </row>
    <row r="1003822" spans="68:68" customFormat="1">
      <c r="BP1003822" s="90"/>
    </row>
    <row r="1003823" spans="68:68" customFormat="1">
      <c r="BP1003823" s="90"/>
    </row>
    <row r="1003824" spans="68:68" customFormat="1">
      <c r="BP1003824" s="90"/>
    </row>
    <row r="1003825" spans="68:68" customFormat="1">
      <c r="BP1003825" s="90"/>
    </row>
    <row r="1003826" spans="68:68" customFormat="1">
      <c r="BP1003826" s="90"/>
    </row>
    <row r="1003827" spans="68:68" customFormat="1">
      <c r="BP1003827" s="90"/>
    </row>
    <row r="1003828" spans="68:68" customFormat="1">
      <c r="BP1003828" s="90"/>
    </row>
    <row r="1003829" spans="68:68" customFormat="1">
      <c r="BP1003829" s="90"/>
    </row>
    <row r="1003830" spans="68:68" customFormat="1">
      <c r="BP1003830" s="90"/>
    </row>
    <row r="1003831" spans="68:68" customFormat="1">
      <c r="BP1003831" s="90"/>
    </row>
    <row r="1003832" spans="68:68" customFormat="1">
      <c r="BP1003832" s="90"/>
    </row>
    <row r="1003833" spans="68:68" customFormat="1">
      <c r="BP1003833" s="90"/>
    </row>
    <row r="1003834" spans="68:68" customFormat="1">
      <c r="BP1003834" s="90"/>
    </row>
    <row r="1003835" spans="68:68" customFormat="1">
      <c r="BP1003835" s="90"/>
    </row>
    <row r="1003836" spans="68:68" customFormat="1">
      <c r="BP1003836" s="90"/>
    </row>
    <row r="1003837" spans="68:68" customFormat="1">
      <c r="BP1003837" s="90"/>
    </row>
    <row r="1003838" spans="68:68" customFormat="1">
      <c r="BP1003838" s="90"/>
    </row>
    <row r="1003839" spans="68:68" customFormat="1">
      <c r="BP1003839" s="90"/>
    </row>
    <row r="1003840" spans="68:68" customFormat="1">
      <c r="BP1003840" s="90"/>
    </row>
    <row r="1003841" spans="68:68" customFormat="1">
      <c r="BP1003841" s="90"/>
    </row>
    <row r="1003842" spans="68:68" customFormat="1">
      <c r="BP1003842" s="90"/>
    </row>
    <row r="1003843" spans="68:68" customFormat="1">
      <c r="BP1003843" s="90"/>
    </row>
    <row r="1003844" spans="68:68" customFormat="1">
      <c r="BP1003844" s="90"/>
    </row>
    <row r="1003845" spans="68:68" customFormat="1">
      <c r="BP1003845" s="90"/>
    </row>
    <row r="1003846" spans="68:68" customFormat="1">
      <c r="BP1003846" s="90"/>
    </row>
    <row r="1003847" spans="68:68" customFormat="1">
      <c r="BP1003847" s="90"/>
    </row>
    <row r="1003848" spans="68:68" customFormat="1">
      <c r="BP1003848" s="90"/>
    </row>
    <row r="1003849" spans="68:68" customFormat="1">
      <c r="BP1003849" s="90"/>
    </row>
    <row r="1003850" spans="68:68" customFormat="1">
      <c r="BP1003850" s="90"/>
    </row>
    <row r="1003851" spans="68:68" customFormat="1">
      <c r="BP1003851" s="90"/>
    </row>
    <row r="1003852" spans="68:68" customFormat="1">
      <c r="BP1003852" s="90"/>
    </row>
    <row r="1003853" spans="68:68" customFormat="1">
      <c r="BP1003853" s="90"/>
    </row>
    <row r="1003854" spans="68:68" customFormat="1">
      <c r="BP1003854" s="90"/>
    </row>
    <row r="1003855" spans="68:68" customFormat="1">
      <c r="BP1003855" s="90"/>
    </row>
    <row r="1003856" spans="68:68" customFormat="1">
      <c r="BP1003856" s="90"/>
    </row>
    <row r="1003857" spans="68:68" customFormat="1">
      <c r="BP1003857" s="90"/>
    </row>
    <row r="1003858" spans="68:68" customFormat="1">
      <c r="BP1003858" s="90"/>
    </row>
    <row r="1003859" spans="68:68" customFormat="1">
      <c r="BP1003859" s="90"/>
    </row>
    <row r="1003860" spans="68:68" customFormat="1">
      <c r="BP1003860" s="90"/>
    </row>
    <row r="1003861" spans="68:68" customFormat="1">
      <c r="BP1003861" s="90"/>
    </row>
    <row r="1003862" spans="68:68" customFormat="1">
      <c r="BP1003862" s="90"/>
    </row>
    <row r="1003863" spans="68:68" customFormat="1">
      <c r="BP1003863" s="90"/>
    </row>
    <row r="1003864" spans="68:68" customFormat="1">
      <c r="BP1003864" s="90"/>
    </row>
    <row r="1003865" spans="68:68" customFormat="1">
      <c r="BP1003865" s="90"/>
    </row>
    <row r="1003866" spans="68:68" customFormat="1">
      <c r="BP1003866" s="90"/>
    </row>
    <row r="1003867" spans="68:68" customFormat="1">
      <c r="BP1003867" s="90"/>
    </row>
    <row r="1003868" spans="68:68" customFormat="1">
      <c r="BP1003868" s="90"/>
    </row>
    <row r="1003869" spans="68:68" customFormat="1">
      <c r="BP1003869" s="90"/>
    </row>
    <row r="1003870" spans="68:68" customFormat="1">
      <c r="BP1003870" s="90"/>
    </row>
    <row r="1003871" spans="68:68" customFormat="1">
      <c r="BP1003871" s="90"/>
    </row>
    <row r="1003872" spans="68:68" customFormat="1">
      <c r="BP1003872" s="90"/>
    </row>
    <row r="1003873" spans="68:68" customFormat="1">
      <c r="BP1003873" s="90"/>
    </row>
    <row r="1003874" spans="68:68" customFormat="1">
      <c r="BP1003874" s="90"/>
    </row>
    <row r="1003875" spans="68:68" customFormat="1">
      <c r="BP1003875" s="90"/>
    </row>
    <row r="1003876" spans="68:68" customFormat="1">
      <c r="BP1003876" s="90"/>
    </row>
    <row r="1003877" spans="68:68" customFormat="1">
      <c r="BP1003877" s="90"/>
    </row>
    <row r="1003878" spans="68:68" customFormat="1">
      <c r="BP1003878" s="90"/>
    </row>
    <row r="1003879" spans="68:68" customFormat="1">
      <c r="BP1003879" s="90"/>
    </row>
    <row r="1003880" spans="68:68" customFormat="1">
      <c r="BP1003880" s="90"/>
    </row>
    <row r="1003881" spans="68:68" customFormat="1">
      <c r="BP1003881" s="90"/>
    </row>
    <row r="1003882" spans="68:68" customFormat="1">
      <c r="BP1003882" s="90"/>
    </row>
    <row r="1003883" spans="68:68" customFormat="1">
      <c r="BP1003883" s="90"/>
    </row>
    <row r="1003884" spans="68:68" customFormat="1">
      <c r="BP1003884" s="90"/>
    </row>
    <row r="1003885" spans="68:68" customFormat="1">
      <c r="BP1003885" s="90"/>
    </row>
    <row r="1003886" spans="68:68" customFormat="1">
      <c r="BP1003886" s="90"/>
    </row>
    <row r="1003887" spans="68:68" customFormat="1">
      <c r="BP1003887" s="90"/>
    </row>
    <row r="1003888" spans="68:68" customFormat="1">
      <c r="BP1003888" s="90"/>
    </row>
    <row r="1003889" spans="68:68" customFormat="1">
      <c r="BP1003889" s="90"/>
    </row>
    <row r="1003890" spans="68:68" customFormat="1">
      <c r="BP1003890" s="90"/>
    </row>
    <row r="1003891" spans="68:68" customFormat="1">
      <c r="BP1003891" s="90"/>
    </row>
    <row r="1003892" spans="68:68" customFormat="1">
      <c r="BP1003892" s="90"/>
    </row>
    <row r="1003893" spans="68:68" customFormat="1">
      <c r="BP1003893" s="90"/>
    </row>
    <row r="1003894" spans="68:68" customFormat="1">
      <c r="BP1003894" s="90"/>
    </row>
    <row r="1003895" spans="68:68" customFormat="1">
      <c r="BP1003895" s="90"/>
    </row>
    <row r="1003896" spans="68:68" customFormat="1">
      <c r="BP1003896" s="90"/>
    </row>
    <row r="1003897" spans="68:68" customFormat="1">
      <c r="BP1003897" s="90"/>
    </row>
    <row r="1003898" spans="68:68" customFormat="1">
      <c r="BP1003898" s="90"/>
    </row>
    <row r="1003899" spans="68:68" customFormat="1">
      <c r="BP1003899" s="90"/>
    </row>
    <row r="1003900" spans="68:68" customFormat="1">
      <c r="BP1003900" s="90"/>
    </row>
    <row r="1003901" spans="68:68" customFormat="1">
      <c r="BP1003901" s="90"/>
    </row>
    <row r="1003902" spans="68:68" customFormat="1">
      <c r="BP1003902" s="90"/>
    </row>
    <row r="1003903" spans="68:68" customFormat="1">
      <c r="BP1003903" s="90"/>
    </row>
    <row r="1003904" spans="68:68" customFormat="1">
      <c r="BP1003904" s="90"/>
    </row>
    <row r="1003905" spans="68:68" customFormat="1">
      <c r="BP1003905" s="90"/>
    </row>
    <row r="1003906" spans="68:68" customFormat="1">
      <c r="BP1003906" s="90"/>
    </row>
    <row r="1003907" spans="68:68" customFormat="1">
      <c r="BP1003907" s="90"/>
    </row>
    <row r="1003908" spans="68:68" customFormat="1">
      <c r="BP1003908" s="90"/>
    </row>
    <row r="1003909" spans="68:68" customFormat="1">
      <c r="BP1003909" s="90"/>
    </row>
    <row r="1003910" spans="68:68" customFormat="1">
      <c r="BP1003910" s="90"/>
    </row>
    <row r="1003911" spans="68:68" customFormat="1">
      <c r="BP1003911" s="90"/>
    </row>
    <row r="1003912" spans="68:68" customFormat="1">
      <c r="BP1003912" s="90"/>
    </row>
    <row r="1003913" spans="68:68" customFormat="1">
      <c r="BP1003913" s="90"/>
    </row>
    <row r="1003914" spans="68:68" customFormat="1">
      <c r="BP1003914" s="90"/>
    </row>
    <row r="1003915" spans="68:68" customFormat="1">
      <c r="BP1003915" s="90"/>
    </row>
    <row r="1003916" spans="68:68" customFormat="1">
      <c r="BP1003916" s="90"/>
    </row>
    <row r="1003917" spans="68:68" customFormat="1">
      <c r="BP1003917" s="90"/>
    </row>
    <row r="1003918" spans="68:68" customFormat="1">
      <c r="BP1003918" s="90"/>
    </row>
    <row r="1003919" spans="68:68" customFormat="1">
      <c r="BP1003919" s="90"/>
    </row>
    <row r="1003920" spans="68:68" customFormat="1">
      <c r="BP1003920" s="90"/>
    </row>
    <row r="1003921" spans="68:68" customFormat="1">
      <c r="BP1003921" s="90"/>
    </row>
    <row r="1003922" spans="68:68" customFormat="1">
      <c r="BP1003922" s="90"/>
    </row>
    <row r="1003923" spans="68:68" customFormat="1">
      <c r="BP1003923" s="90"/>
    </row>
    <row r="1003924" spans="68:68" customFormat="1">
      <c r="BP1003924" s="90"/>
    </row>
    <row r="1003925" spans="68:68" customFormat="1">
      <c r="BP1003925" s="90"/>
    </row>
    <row r="1003926" spans="68:68" customFormat="1">
      <c r="BP1003926" s="90"/>
    </row>
    <row r="1003927" spans="68:68" customFormat="1">
      <c r="BP1003927" s="90"/>
    </row>
    <row r="1003928" spans="68:68" customFormat="1">
      <c r="BP1003928" s="90"/>
    </row>
    <row r="1003929" spans="68:68" customFormat="1">
      <c r="BP1003929" s="90"/>
    </row>
    <row r="1003930" spans="68:68" customFormat="1">
      <c r="BP1003930" s="90"/>
    </row>
    <row r="1003931" spans="68:68" customFormat="1">
      <c r="BP1003931" s="90"/>
    </row>
    <row r="1003932" spans="68:68" customFormat="1">
      <c r="BP1003932" s="90"/>
    </row>
    <row r="1003933" spans="68:68" customFormat="1">
      <c r="BP1003933" s="90"/>
    </row>
    <row r="1003934" spans="68:68" customFormat="1">
      <c r="BP1003934" s="90"/>
    </row>
    <row r="1003935" spans="68:68" customFormat="1">
      <c r="BP1003935" s="90"/>
    </row>
    <row r="1003936" spans="68:68" customFormat="1">
      <c r="BP1003936" s="90"/>
    </row>
    <row r="1003937" spans="68:68" customFormat="1">
      <c r="BP1003937" s="90"/>
    </row>
    <row r="1003938" spans="68:68" customFormat="1">
      <c r="BP1003938" s="90"/>
    </row>
    <row r="1003939" spans="68:68" customFormat="1">
      <c r="BP1003939" s="90"/>
    </row>
    <row r="1003940" spans="68:68" customFormat="1">
      <c r="BP1003940" s="90"/>
    </row>
    <row r="1003941" spans="68:68" customFormat="1">
      <c r="BP1003941" s="90"/>
    </row>
    <row r="1003942" spans="68:68" customFormat="1">
      <c r="BP1003942" s="90"/>
    </row>
    <row r="1003943" spans="68:68" customFormat="1">
      <c r="BP1003943" s="90"/>
    </row>
    <row r="1003944" spans="68:68" customFormat="1">
      <c r="BP1003944" s="90"/>
    </row>
    <row r="1003945" spans="68:68" customFormat="1">
      <c r="BP1003945" s="90"/>
    </row>
    <row r="1003946" spans="68:68" customFormat="1">
      <c r="BP1003946" s="90"/>
    </row>
    <row r="1003947" spans="68:68" customFormat="1">
      <c r="BP1003947" s="90"/>
    </row>
    <row r="1003948" spans="68:68" customFormat="1">
      <c r="BP1003948" s="90"/>
    </row>
    <row r="1003949" spans="68:68" customFormat="1">
      <c r="BP1003949" s="90"/>
    </row>
    <row r="1003950" spans="68:68" customFormat="1">
      <c r="BP1003950" s="90"/>
    </row>
    <row r="1003951" spans="68:68" customFormat="1">
      <c r="BP1003951" s="90"/>
    </row>
    <row r="1003952" spans="68:68" customFormat="1">
      <c r="BP1003952" s="90"/>
    </row>
    <row r="1003953" spans="68:68" customFormat="1">
      <c r="BP1003953" s="90"/>
    </row>
    <row r="1003954" spans="68:68" customFormat="1">
      <c r="BP1003954" s="90"/>
    </row>
    <row r="1003955" spans="68:68" customFormat="1">
      <c r="BP1003955" s="90"/>
    </row>
    <row r="1003956" spans="68:68" customFormat="1">
      <c r="BP1003956" s="90"/>
    </row>
    <row r="1003957" spans="68:68" customFormat="1">
      <c r="BP1003957" s="90"/>
    </row>
    <row r="1003958" spans="68:68" customFormat="1">
      <c r="BP1003958" s="90"/>
    </row>
    <row r="1003959" spans="68:68" customFormat="1">
      <c r="BP1003959" s="90"/>
    </row>
    <row r="1003960" spans="68:68" customFormat="1">
      <c r="BP1003960" s="90"/>
    </row>
    <row r="1003961" spans="68:68" customFormat="1">
      <c r="BP1003961" s="90"/>
    </row>
    <row r="1003962" spans="68:68" customFormat="1">
      <c r="BP1003962" s="90"/>
    </row>
    <row r="1003963" spans="68:68" customFormat="1">
      <c r="BP1003963" s="90"/>
    </row>
    <row r="1003964" spans="68:68" customFormat="1">
      <c r="BP1003964" s="90"/>
    </row>
    <row r="1003965" spans="68:68" customFormat="1">
      <c r="BP1003965" s="90"/>
    </row>
    <row r="1003966" spans="68:68" customFormat="1">
      <c r="BP1003966" s="90"/>
    </row>
    <row r="1003967" spans="68:68" customFormat="1">
      <c r="BP1003967" s="90"/>
    </row>
    <row r="1003968" spans="68:68" customFormat="1">
      <c r="BP1003968" s="90"/>
    </row>
    <row r="1003969" spans="68:68" customFormat="1">
      <c r="BP1003969" s="90"/>
    </row>
    <row r="1003970" spans="68:68" customFormat="1">
      <c r="BP1003970" s="90"/>
    </row>
    <row r="1003971" spans="68:68" customFormat="1">
      <c r="BP1003971" s="90"/>
    </row>
    <row r="1003972" spans="68:68" customFormat="1">
      <c r="BP1003972" s="90"/>
    </row>
    <row r="1003973" spans="68:68" customFormat="1">
      <c r="BP1003973" s="90"/>
    </row>
    <row r="1003974" spans="68:68" customFormat="1">
      <c r="BP1003974" s="90"/>
    </row>
    <row r="1003975" spans="68:68" customFormat="1">
      <c r="BP1003975" s="90"/>
    </row>
    <row r="1003976" spans="68:68" customFormat="1">
      <c r="BP1003976" s="90"/>
    </row>
    <row r="1003977" spans="68:68" customFormat="1">
      <c r="BP1003977" s="90"/>
    </row>
    <row r="1003978" spans="68:68" customFormat="1">
      <c r="BP1003978" s="90"/>
    </row>
    <row r="1003979" spans="68:68" customFormat="1">
      <c r="BP1003979" s="90"/>
    </row>
    <row r="1003980" spans="68:68" customFormat="1">
      <c r="BP1003980" s="90"/>
    </row>
    <row r="1003981" spans="68:68" customFormat="1">
      <c r="BP1003981" s="90"/>
    </row>
    <row r="1003982" spans="68:68" customFormat="1">
      <c r="BP1003982" s="90"/>
    </row>
    <row r="1003983" spans="68:68" customFormat="1">
      <c r="BP1003983" s="90"/>
    </row>
    <row r="1003984" spans="68:68" customFormat="1">
      <c r="BP1003984" s="90"/>
    </row>
    <row r="1003985" spans="68:68" customFormat="1">
      <c r="BP1003985" s="90"/>
    </row>
    <row r="1003986" spans="68:68" customFormat="1">
      <c r="BP1003986" s="90"/>
    </row>
    <row r="1003987" spans="68:68" customFormat="1">
      <c r="BP1003987" s="90"/>
    </row>
    <row r="1003988" spans="68:68" customFormat="1">
      <c r="BP1003988" s="90"/>
    </row>
    <row r="1003989" spans="68:68" customFormat="1">
      <c r="BP1003989" s="90"/>
    </row>
    <row r="1003990" spans="68:68" customFormat="1">
      <c r="BP1003990" s="90"/>
    </row>
    <row r="1003991" spans="68:68" customFormat="1">
      <c r="BP1003991" s="90"/>
    </row>
    <row r="1003992" spans="68:68" customFormat="1">
      <c r="BP1003992" s="90"/>
    </row>
    <row r="1003993" spans="68:68" customFormat="1">
      <c r="BP1003993" s="90"/>
    </row>
    <row r="1003994" spans="68:68" customFormat="1">
      <c r="BP1003994" s="90"/>
    </row>
    <row r="1003995" spans="68:68" customFormat="1">
      <c r="BP1003995" s="90"/>
    </row>
    <row r="1003996" spans="68:68" customFormat="1">
      <c r="BP1003996" s="90"/>
    </row>
    <row r="1003997" spans="68:68" customFormat="1">
      <c r="BP1003997" s="90"/>
    </row>
    <row r="1003998" spans="68:68" customFormat="1">
      <c r="BP1003998" s="90"/>
    </row>
    <row r="1003999" spans="68:68" customFormat="1">
      <c r="BP1003999" s="90"/>
    </row>
    <row r="1004000" spans="68:68" customFormat="1">
      <c r="BP1004000" s="90"/>
    </row>
    <row r="1004001" spans="68:68" customFormat="1">
      <c r="BP1004001" s="90"/>
    </row>
    <row r="1004002" spans="68:68" customFormat="1">
      <c r="BP1004002" s="90"/>
    </row>
    <row r="1004003" spans="68:68" customFormat="1">
      <c r="BP1004003" s="90"/>
    </row>
    <row r="1004004" spans="68:68" customFormat="1">
      <c r="BP1004004" s="90"/>
    </row>
    <row r="1004005" spans="68:68" customFormat="1">
      <c r="BP1004005" s="90"/>
    </row>
    <row r="1004006" spans="68:68" customFormat="1">
      <c r="BP1004006" s="90"/>
    </row>
    <row r="1004007" spans="68:68" customFormat="1">
      <c r="BP1004007" s="90"/>
    </row>
    <row r="1004008" spans="68:68" customFormat="1">
      <c r="BP1004008" s="90"/>
    </row>
    <row r="1004009" spans="68:68" customFormat="1">
      <c r="BP1004009" s="90"/>
    </row>
    <row r="1004010" spans="68:68" customFormat="1">
      <c r="BP1004010" s="90"/>
    </row>
    <row r="1004011" spans="68:68" customFormat="1">
      <c r="BP1004011" s="90"/>
    </row>
    <row r="1004012" spans="68:68" customFormat="1">
      <c r="BP1004012" s="90"/>
    </row>
    <row r="1004013" spans="68:68" customFormat="1">
      <c r="BP1004013" s="90"/>
    </row>
    <row r="1004014" spans="68:68" customFormat="1">
      <c r="BP1004014" s="90"/>
    </row>
    <row r="1004015" spans="68:68" customFormat="1">
      <c r="BP1004015" s="90"/>
    </row>
    <row r="1004016" spans="68:68" customFormat="1">
      <c r="BP1004016" s="90"/>
    </row>
    <row r="1004017" spans="68:68" customFormat="1">
      <c r="BP1004017" s="90"/>
    </row>
    <row r="1004018" spans="68:68" customFormat="1">
      <c r="BP1004018" s="90"/>
    </row>
    <row r="1004019" spans="68:68" customFormat="1">
      <c r="BP1004019" s="90"/>
    </row>
    <row r="1004020" spans="68:68" customFormat="1">
      <c r="BP1004020" s="90"/>
    </row>
    <row r="1004021" spans="68:68" customFormat="1">
      <c r="BP1004021" s="90"/>
    </row>
    <row r="1004022" spans="68:68" customFormat="1">
      <c r="BP1004022" s="90"/>
    </row>
    <row r="1004023" spans="68:68" customFormat="1">
      <c r="BP1004023" s="90"/>
    </row>
    <row r="1004024" spans="68:68" customFormat="1">
      <c r="BP1004024" s="90"/>
    </row>
    <row r="1004025" spans="68:68" customFormat="1">
      <c r="BP1004025" s="90"/>
    </row>
    <row r="1004026" spans="68:68" customFormat="1">
      <c r="BP1004026" s="90"/>
    </row>
    <row r="1004027" spans="68:68" customFormat="1">
      <c r="BP1004027" s="90"/>
    </row>
    <row r="1004028" spans="68:68" customFormat="1">
      <c r="BP1004028" s="90"/>
    </row>
    <row r="1004029" spans="68:68" customFormat="1">
      <c r="BP1004029" s="90"/>
    </row>
    <row r="1004030" spans="68:68" customFormat="1">
      <c r="BP1004030" s="90"/>
    </row>
    <row r="1004031" spans="68:68" customFormat="1">
      <c r="BP1004031" s="90"/>
    </row>
    <row r="1004032" spans="68:68" customFormat="1">
      <c r="BP1004032" s="90"/>
    </row>
    <row r="1004033" spans="68:68" customFormat="1">
      <c r="BP1004033" s="90"/>
    </row>
    <row r="1004034" spans="68:68" customFormat="1">
      <c r="BP1004034" s="90"/>
    </row>
    <row r="1004035" spans="68:68" customFormat="1">
      <c r="BP1004035" s="90"/>
    </row>
    <row r="1004036" spans="68:68" customFormat="1">
      <c r="BP1004036" s="90"/>
    </row>
    <row r="1004037" spans="68:68" customFormat="1">
      <c r="BP1004037" s="90"/>
    </row>
    <row r="1004038" spans="68:68" customFormat="1">
      <c r="BP1004038" s="90"/>
    </row>
    <row r="1004039" spans="68:68" customFormat="1">
      <c r="BP1004039" s="90"/>
    </row>
    <row r="1004040" spans="68:68" customFormat="1">
      <c r="BP1004040" s="90"/>
    </row>
    <row r="1004041" spans="68:68" customFormat="1">
      <c r="BP1004041" s="90"/>
    </row>
    <row r="1004042" spans="68:68" customFormat="1">
      <c r="BP1004042" s="90"/>
    </row>
    <row r="1004043" spans="68:68" customFormat="1">
      <c r="BP1004043" s="90"/>
    </row>
    <row r="1004044" spans="68:68" customFormat="1">
      <c r="BP1004044" s="90"/>
    </row>
    <row r="1004045" spans="68:68" customFormat="1">
      <c r="BP1004045" s="90"/>
    </row>
    <row r="1004046" spans="68:68" customFormat="1">
      <c r="BP1004046" s="90"/>
    </row>
    <row r="1004047" spans="68:68" customFormat="1">
      <c r="BP1004047" s="90"/>
    </row>
    <row r="1004048" spans="68:68" customFormat="1">
      <c r="BP1004048" s="90"/>
    </row>
    <row r="1004049" spans="68:68" customFormat="1">
      <c r="BP1004049" s="90"/>
    </row>
    <row r="1004050" spans="68:68" customFormat="1">
      <c r="BP1004050" s="90"/>
    </row>
    <row r="1004051" spans="68:68" customFormat="1">
      <c r="BP1004051" s="90"/>
    </row>
    <row r="1004052" spans="68:68" customFormat="1">
      <c r="BP1004052" s="90"/>
    </row>
    <row r="1004053" spans="68:68" customFormat="1">
      <c r="BP1004053" s="90"/>
    </row>
    <row r="1004054" spans="68:68" customFormat="1">
      <c r="BP1004054" s="90"/>
    </row>
    <row r="1004055" spans="68:68" customFormat="1">
      <c r="BP1004055" s="90"/>
    </row>
    <row r="1004056" spans="68:68" customFormat="1">
      <c r="BP1004056" s="90"/>
    </row>
    <row r="1004057" spans="68:68" customFormat="1">
      <c r="BP1004057" s="90"/>
    </row>
    <row r="1004058" spans="68:68" customFormat="1">
      <c r="BP1004058" s="90"/>
    </row>
    <row r="1004059" spans="68:68" customFormat="1">
      <c r="BP1004059" s="90"/>
    </row>
    <row r="1004060" spans="68:68" customFormat="1">
      <c r="BP1004060" s="90"/>
    </row>
    <row r="1004061" spans="68:68" customFormat="1">
      <c r="BP1004061" s="90"/>
    </row>
    <row r="1004062" spans="68:68" customFormat="1">
      <c r="BP1004062" s="90"/>
    </row>
    <row r="1004063" spans="68:68" customFormat="1">
      <c r="BP1004063" s="90"/>
    </row>
    <row r="1004064" spans="68:68" customFormat="1">
      <c r="BP1004064" s="90"/>
    </row>
    <row r="1004065" spans="68:68" customFormat="1">
      <c r="BP1004065" s="90"/>
    </row>
    <row r="1004066" spans="68:68" customFormat="1">
      <c r="BP1004066" s="90"/>
    </row>
    <row r="1004067" spans="68:68" customFormat="1">
      <c r="BP1004067" s="90"/>
    </row>
    <row r="1004068" spans="68:68" customFormat="1">
      <c r="BP1004068" s="90"/>
    </row>
    <row r="1004069" spans="68:68" customFormat="1">
      <c r="BP1004069" s="90"/>
    </row>
    <row r="1004070" spans="68:68" customFormat="1">
      <c r="BP1004070" s="90"/>
    </row>
    <row r="1004071" spans="68:68" customFormat="1">
      <c r="BP1004071" s="90"/>
    </row>
    <row r="1004072" spans="68:68" customFormat="1">
      <c r="BP1004072" s="90"/>
    </row>
    <row r="1004073" spans="68:68" customFormat="1">
      <c r="BP1004073" s="90"/>
    </row>
    <row r="1004074" spans="68:68" customFormat="1">
      <c r="BP1004074" s="90"/>
    </row>
    <row r="1004075" spans="68:68" customFormat="1">
      <c r="BP1004075" s="90"/>
    </row>
    <row r="1004076" spans="68:68" customFormat="1">
      <c r="BP1004076" s="90"/>
    </row>
    <row r="1004077" spans="68:68" customFormat="1">
      <c r="BP1004077" s="90"/>
    </row>
    <row r="1004078" spans="68:68" customFormat="1">
      <c r="BP1004078" s="90"/>
    </row>
    <row r="1004079" spans="68:68" customFormat="1">
      <c r="BP1004079" s="90"/>
    </row>
    <row r="1004080" spans="68:68" customFormat="1">
      <c r="BP1004080" s="90"/>
    </row>
    <row r="1004081" spans="68:68" customFormat="1">
      <c r="BP1004081" s="90"/>
    </row>
    <row r="1004082" spans="68:68" customFormat="1">
      <c r="BP1004082" s="90"/>
    </row>
    <row r="1004083" spans="68:68" customFormat="1">
      <c r="BP1004083" s="90"/>
    </row>
    <row r="1004084" spans="68:68" customFormat="1">
      <c r="BP1004084" s="90"/>
    </row>
    <row r="1004085" spans="68:68" customFormat="1">
      <c r="BP1004085" s="90"/>
    </row>
    <row r="1004086" spans="68:68" customFormat="1">
      <c r="BP1004086" s="90"/>
    </row>
    <row r="1004087" spans="68:68" customFormat="1">
      <c r="BP1004087" s="90"/>
    </row>
    <row r="1004088" spans="68:68" customFormat="1">
      <c r="BP1004088" s="90"/>
    </row>
    <row r="1004089" spans="68:68" customFormat="1">
      <c r="BP1004089" s="90"/>
    </row>
    <row r="1004090" spans="68:68" customFormat="1">
      <c r="BP1004090" s="90"/>
    </row>
    <row r="1004091" spans="68:68" customFormat="1">
      <c r="BP1004091" s="90"/>
    </row>
    <row r="1004092" spans="68:68" customFormat="1">
      <c r="BP1004092" s="90"/>
    </row>
    <row r="1004093" spans="68:68" customFormat="1">
      <c r="BP1004093" s="90"/>
    </row>
    <row r="1004094" spans="68:68" customFormat="1">
      <c r="BP1004094" s="90"/>
    </row>
    <row r="1004095" spans="68:68" customFormat="1">
      <c r="BP1004095" s="90"/>
    </row>
    <row r="1004096" spans="68:68" customFormat="1">
      <c r="BP1004096" s="90"/>
    </row>
    <row r="1004097" spans="68:68" customFormat="1">
      <c r="BP1004097" s="90"/>
    </row>
    <row r="1004098" spans="68:68" customFormat="1">
      <c r="BP1004098" s="90"/>
    </row>
    <row r="1004099" spans="68:68" customFormat="1">
      <c r="BP1004099" s="90"/>
    </row>
    <row r="1004100" spans="68:68" customFormat="1">
      <c r="BP1004100" s="90"/>
    </row>
    <row r="1004101" spans="68:68" customFormat="1">
      <c r="BP1004101" s="90"/>
    </row>
    <row r="1004102" spans="68:68" customFormat="1">
      <c r="BP1004102" s="90"/>
    </row>
    <row r="1004103" spans="68:68" customFormat="1">
      <c r="BP1004103" s="90"/>
    </row>
    <row r="1004104" spans="68:68" customFormat="1">
      <c r="BP1004104" s="90"/>
    </row>
    <row r="1004105" spans="68:68" customFormat="1">
      <c r="BP1004105" s="90"/>
    </row>
    <row r="1004106" spans="68:68" customFormat="1">
      <c r="BP1004106" s="90"/>
    </row>
    <row r="1004107" spans="68:68" customFormat="1">
      <c r="BP1004107" s="90"/>
    </row>
    <row r="1004108" spans="68:68" customFormat="1">
      <c r="BP1004108" s="90"/>
    </row>
    <row r="1004109" spans="68:68" customFormat="1">
      <c r="BP1004109" s="90"/>
    </row>
    <row r="1004110" spans="68:68" customFormat="1">
      <c r="BP1004110" s="90"/>
    </row>
    <row r="1004111" spans="68:68" customFormat="1">
      <c r="BP1004111" s="90"/>
    </row>
    <row r="1004112" spans="68:68" customFormat="1">
      <c r="BP1004112" s="90"/>
    </row>
    <row r="1004113" spans="68:68" customFormat="1">
      <c r="BP1004113" s="90"/>
    </row>
    <row r="1004114" spans="68:68" customFormat="1">
      <c r="BP1004114" s="90"/>
    </row>
    <row r="1004115" spans="68:68" customFormat="1">
      <c r="BP1004115" s="90"/>
    </row>
    <row r="1004116" spans="68:68" customFormat="1">
      <c r="BP1004116" s="90"/>
    </row>
    <row r="1004117" spans="68:68" customFormat="1">
      <c r="BP1004117" s="90"/>
    </row>
    <row r="1004118" spans="68:68" customFormat="1">
      <c r="BP1004118" s="90"/>
    </row>
    <row r="1004119" spans="68:68" customFormat="1">
      <c r="BP1004119" s="90"/>
    </row>
    <row r="1004120" spans="68:68" customFormat="1">
      <c r="BP1004120" s="90"/>
    </row>
    <row r="1004121" spans="68:68" customFormat="1">
      <c r="BP1004121" s="90"/>
    </row>
    <row r="1004122" spans="68:68" customFormat="1">
      <c r="BP1004122" s="90"/>
    </row>
    <row r="1004123" spans="68:68" customFormat="1">
      <c r="BP1004123" s="90"/>
    </row>
    <row r="1004124" spans="68:68" customFormat="1">
      <c r="BP1004124" s="90"/>
    </row>
    <row r="1004125" spans="68:68" customFormat="1">
      <c r="BP1004125" s="90"/>
    </row>
    <row r="1004126" spans="68:68" customFormat="1">
      <c r="BP1004126" s="90"/>
    </row>
    <row r="1004127" spans="68:68" customFormat="1">
      <c r="BP1004127" s="90"/>
    </row>
    <row r="1004128" spans="68:68" customFormat="1">
      <c r="BP1004128" s="90"/>
    </row>
    <row r="1004129" spans="68:68" customFormat="1">
      <c r="BP1004129" s="90"/>
    </row>
    <row r="1004130" spans="68:68" customFormat="1">
      <c r="BP1004130" s="90"/>
    </row>
    <row r="1004131" spans="68:68" customFormat="1">
      <c r="BP1004131" s="90"/>
    </row>
    <row r="1004132" spans="68:68" customFormat="1">
      <c r="BP1004132" s="90"/>
    </row>
    <row r="1004133" spans="68:68" customFormat="1">
      <c r="BP1004133" s="90"/>
    </row>
    <row r="1004134" spans="68:68" customFormat="1">
      <c r="BP1004134" s="90"/>
    </row>
    <row r="1004135" spans="68:68" customFormat="1">
      <c r="BP1004135" s="90"/>
    </row>
    <row r="1004136" spans="68:68" customFormat="1">
      <c r="BP1004136" s="90"/>
    </row>
    <row r="1004137" spans="68:68" customFormat="1">
      <c r="BP1004137" s="90"/>
    </row>
    <row r="1004138" spans="68:68" customFormat="1">
      <c r="BP1004138" s="90"/>
    </row>
    <row r="1004139" spans="68:68" customFormat="1">
      <c r="BP1004139" s="90"/>
    </row>
    <row r="1004140" spans="68:68" customFormat="1">
      <c r="BP1004140" s="90"/>
    </row>
    <row r="1004141" spans="68:68" customFormat="1">
      <c r="BP1004141" s="90"/>
    </row>
    <row r="1004142" spans="68:68" customFormat="1">
      <c r="BP1004142" s="90"/>
    </row>
    <row r="1004143" spans="68:68" customFormat="1">
      <c r="BP1004143" s="90"/>
    </row>
    <row r="1004144" spans="68:68" customFormat="1">
      <c r="BP1004144" s="90"/>
    </row>
    <row r="1004145" spans="68:68" customFormat="1">
      <c r="BP1004145" s="90"/>
    </row>
    <row r="1004146" spans="68:68" customFormat="1">
      <c r="BP1004146" s="90"/>
    </row>
    <row r="1004147" spans="68:68" customFormat="1">
      <c r="BP1004147" s="90"/>
    </row>
    <row r="1004148" spans="68:68" customFormat="1">
      <c r="BP1004148" s="90"/>
    </row>
    <row r="1004149" spans="68:68" customFormat="1">
      <c r="BP1004149" s="90"/>
    </row>
    <row r="1004150" spans="68:68" customFormat="1">
      <c r="BP1004150" s="90"/>
    </row>
    <row r="1004151" spans="68:68" customFormat="1">
      <c r="BP1004151" s="90"/>
    </row>
    <row r="1004152" spans="68:68" customFormat="1">
      <c r="BP1004152" s="90"/>
    </row>
    <row r="1004153" spans="68:68" customFormat="1">
      <c r="BP1004153" s="90"/>
    </row>
    <row r="1004154" spans="68:68" customFormat="1">
      <c r="BP1004154" s="90"/>
    </row>
    <row r="1004155" spans="68:68" customFormat="1">
      <c r="BP1004155" s="90"/>
    </row>
    <row r="1004156" spans="68:68" customFormat="1">
      <c r="BP1004156" s="90"/>
    </row>
    <row r="1004157" spans="68:68" customFormat="1">
      <c r="BP1004157" s="90"/>
    </row>
    <row r="1004158" spans="68:68" customFormat="1">
      <c r="BP1004158" s="90"/>
    </row>
    <row r="1004159" spans="68:68" customFormat="1">
      <c r="BP1004159" s="90"/>
    </row>
    <row r="1004160" spans="68:68" customFormat="1">
      <c r="BP1004160" s="90"/>
    </row>
    <row r="1004161" spans="68:68" customFormat="1">
      <c r="BP1004161" s="90"/>
    </row>
    <row r="1004162" spans="68:68" customFormat="1">
      <c r="BP1004162" s="90"/>
    </row>
    <row r="1004163" spans="68:68" customFormat="1">
      <c r="BP1004163" s="90"/>
    </row>
    <row r="1004164" spans="68:68" customFormat="1">
      <c r="BP1004164" s="90"/>
    </row>
    <row r="1004165" spans="68:68" customFormat="1">
      <c r="BP1004165" s="90"/>
    </row>
    <row r="1004166" spans="68:68" customFormat="1">
      <c r="BP1004166" s="90"/>
    </row>
    <row r="1004167" spans="68:68" customFormat="1">
      <c r="BP1004167" s="90"/>
    </row>
    <row r="1004168" spans="68:68" customFormat="1">
      <c r="BP1004168" s="90"/>
    </row>
    <row r="1004169" spans="68:68" customFormat="1">
      <c r="BP1004169" s="90"/>
    </row>
    <row r="1004170" spans="68:68" customFormat="1">
      <c r="BP1004170" s="90"/>
    </row>
    <row r="1004171" spans="68:68" customFormat="1">
      <c r="BP1004171" s="90"/>
    </row>
    <row r="1004172" spans="68:68" customFormat="1">
      <c r="BP1004172" s="90"/>
    </row>
    <row r="1004173" spans="68:68" customFormat="1">
      <c r="BP1004173" s="90"/>
    </row>
    <row r="1004174" spans="68:68" customFormat="1">
      <c r="BP1004174" s="90"/>
    </row>
    <row r="1004175" spans="68:68" customFormat="1">
      <c r="BP1004175" s="90"/>
    </row>
    <row r="1004176" spans="68:68" customFormat="1">
      <c r="BP1004176" s="90"/>
    </row>
    <row r="1004177" spans="68:68" customFormat="1">
      <c r="BP1004177" s="90"/>
    </row>
    <row r="1004178" spans="68:68" customFormat="1">
      <c r="BP1004178" s="90"/>
    </row>
    <row r="1004179" spans="68:68" customFormat="1">
      <c r="BP1004179" s="90"/>
    </row>
    <row r="1004180" spans="68:68" customFormat="1">
      <c r="BP1004180" s="90"/>
    </row>
    <row r="1004181" spans="68:68" customFormat="1">
      <c r="BP1004181" s="90"/>
    </row>
    <row r="1004182" spans="68:68" customFormat="1">
      <c r="BP1004182" s="90"/>
    </row>
    <row r="1004183" spans="68:68" customFormat="1">
      <c r="BP1004183" s="90"/>
    </row>
    <row r="1004184" spans="68:68" customFormat="1">
      <c r="BP1004184" s="90"/>
    </row>
    <row r="1004185" spans="68:68" customFormat="1">
      <c r="BP1004185" s="90"/>
    </row>
    <row r="1004186" spans="68:68" customFormat="1">
      <c r="BP1004186" s="90"/>
    </row>
    <row r="1004187" spans="68:68" customFormat="1">
      <c r="BP1004187" s="90"/>
    </row>
    <row r="1004188" spans="68:68" customFormat="1">
      <c r="BP1004188" s="90"/>
    </row>
    <row r="1004189" spans="68:68" customFormat="1">
      <c r="BP1004189" s="90"/>
    </row>
    <row r="1004190" spans="68:68" customFormat="1">
      <c r="BP1004190" s="90"/>
    </row>
    <row r="1004191" spans="68:68" customFormat="1">
      <c r="BP1004191" s="90"/>
    </row>
    <row r="1004192" spans="68:68" customFormat="1">
      <c r="BP1004192" s="90"/>
    </row>
    <row r="1004193" spans="68:68" customFormat="1">
      <c r="BP1004193" s="90"/>
    </row>
    <row r="1004194" spans="68:68" customFormat="1">
      <c r="BP1004194" s="90"/>
    </row>
    <row r="1004195" spans="68:68" customFormat="1">
      <c r="BP1004195" s="90"/>
    </row>
    <row r="1004196" spans="68:68" customFormat="1">
      <c r="BP1004196" s="90"/>
    </row>
    <row r="1004197" spans="68:68" customFormat="1">
      <c r="BP1004197" s="90"/>
    </row>
    <row r="1004198" spans="68:68" customFormat="1">
      <c r="BP1004198" s="90"/>
    </row>
    <row r="1004199" spans="68:68" customFormat="1">
      <c r="BP1004199" s="90"/>
    </row>
    <row r="1004200" spans="68:68" customFormat="1">
      <c r="BP1004200" s="90"/>
    </row>
    <row r="1004201" spans="68:68" customFormat="1">
      <c r="BP1004201" s="90"/>
    </row>
    <row r="1004202" spans="68:68" customFormat="1">
      <c r="BP1004202" s="90"/>
    </row>
    <row r="1004203" spans="68:68" customFormat="1">
      <c r="BP1004203" s="90"/>
    </row>
    <row r="1004204" spans="68:68" customFormat="1">
      <c r="BP1004204" s="90"/>
    </row>
    <row r="1004205" spans="68:68" customFormat="1">
      <c r="BP1004205" s="90"/>
    </row>
    <row r="1004206" spans="68:68" customFormat="1">
      <c r="BP1004206" s="90"/>
    </row>
    <row r="1004207" spans="68:68" customFormat="1">
      <c r="BP1004207" s="90"/>
    </row>
    <row r="1004208" spans="68:68" customFormat="1">
      <c r="BP1004208" s="90"/>
    </row>
    <row r="1004209" spans="68:68" customFormat="1">
      <c r="BP1004209" s="90"/>
    </row>
    <row r="1004210" spans="68:68" customFormat="1">
      <c r="BP1004210" s="90"/>
    </row>
    <row r="1004211" spans="68:68" customFormat="1">
      <c r="BP1004211" s="90"/>
    </row>
    <row r="1004212" spans="68:68" customFormat="1">
      <c r="BP1004212" s="90"/>
    </row>
    <row r="1004213" spans="68:68" customFormat="1">
      <c r="BP1004213" s="90"/>
    </row>
    <row r="1004214" spans="68:68" customFormat="1">
      <c r="BP1004214" s="90"/>
    </row>
    <row r="1004215" spans="68:68" customFormat="1">
      <c r="BP1004215" s="90"/>
    </row>
    <row r="1004216" spans="68:68" customFormat="1">
      <c r="BP1004216" s="90"/>
    </row>
    <row r="1004217" spans="68:68" customFormat="1">
      <c r="BP1004217" s="90"/>
    </row>
    <row r="1004218" spans="68:68" customFormat="1">
      <c r="BP1004218" s="90"/>
    </row>
    <row r="1004219" spans="68:68" customFormat="1">
      <c r="BP1004219" s="90"/>
    </row>
    <row r="1004220" spans="68:68" customFormat="1">
      <c r="BP1004220" s="90"/>
    </row>
    <row r="1004221" spans="68:68" customFormat="1">
      <c r="BP1004221" s="90"/>
    </row>
    <row r="1004222" spans="68:68" customFormat="1">
      <c r="BP1004222" s="90"/>
    </row>
    <row r="1004223" spans="68:68" customFormat="1">
      <c r="BP1004223" s="90"/>
    </row>
    <row r="1004224" spans="68:68" customFormat="1">
      <c r="BP1004224" s="90"/>
    </row>
    <row r="1004225" spans="68:68" customFormat="1">
      <c r="BP1004225" s="90"/>
    </row>
    <row r="1004226" spans="68:68" customFormat="1">
      <c r="BP1004226" s="90"/>
    </row>
    <row r="1004227" spans="68:68" customFormat="1">
      <c r="BP1004227" s="90"/>
    </row>
    <row r="1004228" spans="68:68" customFormat="1">
      <c r="BP1004228" s="90"/>
    </row>
    <row r="1004229" spans="68:68" customFormat="1">
      <c r="BP1004229" s="90"/>
    </row>
    <row r="1004230" spans="68:68" customFormat="1">
      <c r="BP1004230" s="90"/>
    </row>
    <row r="1004231" spans="68:68" customFormat="1">
      <c r="BP1004231" s="90"/>
    </row>
    <row r="1004232" spans="68:68" customFormat="1">
      <c r="BP1004232" s="90"/>
    </row>
    <row r="1004233" spans="68:68" customFormat="1">
      <c r="BP1004233" s="90"/>
    </row>
    <row r="1004234" spans="68:68" customFormat="1">
      <c r="BP1004234" s="90"/>
    </row>
    <row r="1004235" spans="68:68" customFormat="1">
      <c r="BP1004235" s="90"/>
    </row>
    <row r="1004236" spans="68:68" customFormat="1">
      <c r="BP1004236" s="90"/>
    </row>
    <row r="1004237" spans="68:68" customFormat="1">
      <c r="BP1004237" s="90"/>
    </row>
    <row r="1004238" spans="68:68" customFormat="1">
      <c r="BP1004238" s="90"/>
    </row>
    <row r="1004239" spans="68:68" customFormat="1">
      <c r="BP1004239" s="90"/>
    </row>
    <row r="1004240" spans="68:68" customFormat="1">
      <c r="BP1004240" s="90"/>
    </row>
    <row r="1004241" spans="68:68" customFormat="1">
      <c r="BP1004241" s="90"/>
    </row>
    <row r="1004242" spans="68:68" customFormat="1">
      <c r="BP1004242" s="90"/>
    </row>
    <row r="1004243" spans="68:68" customFormat="1">
      <c r="BP1004243" s="90"/>
    </row>
    <row r="1004244" spans="68:68" customFormat="1">
      <c r="BP1004244" s="90"/>
    </row>
    <row r="1004245" spans="68:68" customFormat="1">
      <c r="BP1004245" s="90"/>
    </row>
    <row r="1004246" spans="68:68" customFormat="1">
      <c r="BP1004246" s="90"/>
    </row>
    <row r="1004247" spans="68:68" customFormat="1">
      <c r="BP1004247" s="90"/>
    </row>
    <row r="1004248" spans="68:68" customFormat="1">
      <c r="BP1004248" s="90"/>
    </row>
    <row r="1004249" spans="68:68" customFormat="1">
      <c r="BP1004249" s="90"/>
    </row>
    <row r="1004250" spans="68:68" customFormat="1">
      <c r="BP1004250" s="90"/>
    </row>
    <row r="1004251" spans="68:68" customFormat="1">
      <c r="BP1004251" s="90"/>
    </row>
    <row r="1004252" spans="68:68" customFormat="1">
      <c r="BP1004252" s="90"/>
    </row>
    <row r="1004253" spans="68:68" customFormat="1">
      <c r="BP1004253" s="90"/>
    </row>
    <row r="1004254" spans="68:68" customFormat="1">
      <c r="BP1004254" s="90"/>
    </row>
    <row r="1004255" spans="68:68" customFormat="1">
      <c r="BP1004255" s="90"/>
    </row>
    <row r="1004256" spans="68:68" customFormat="1">
      <c r="BP1004256" s="90"/>
    </row>
    <row r="1004257" spans="68:68" customFormat="1">
      <c r="BP1004257" s="90"/>
    </row>
    <row r="1004258" spans="68:68" customFormat="1">
      <c r="BP1004258" s="90"/>
    </row>
    <row r="1004259" spans="68:68" customFormat="1">
      <c r="BP1004259" s="90"/>
    </row>
    <row r="1004260" spans="68:68" customFormat="1">
      <c r="BP1004260" s="90"/>
    </row>
    <row r="1004261" spans="68:68" customFormat="1">
      <c r="BP1004261" s="90"/>
    </row>
    <row r="1004262" spans="68:68" customFormat="1">
      <c r="BP1004262" s="90"/>
    </row>
    <row r="1004263" spans="68:68" customFormat="1">
      <c r="BP1004263" s="90"/>
    </row>
    <row r="1004264" spans="68:68" customFormat="1">
      <c r="BP1004264" s="90"/>
    </row>
    <row r="1004265" spans="68:68" customFormat="1">
      <c r="BP1004265" s="90"/>
    </row>
    <row r="1004266" spans="68:68" customFormat="1">
      <c r="BP1004266" s="90"/>
    </row>
    <row r="1004267" spans="68:68" customFormat="1">
      <c r="BP1004267" s="90"/>
    </row>
    <row r="1004268" spans="68:68" customFormat="1">
      <c r="BP1004268" s="90"/>
    </row>
    <row r="1004269" spans="68:68" customFormat="1">
      <c r="BP1004269" s="90"/>
    </row>
    <row r="1004270" spans="68:68" customFormat="1">
      <c r="BP1004270" s="90"/>
    </row>
    <row r="1004271" spans="68:68" customFormat="1">
      <c r="BP1004271" s="90"/>
    </row>
    <row r="1004272" spans="68:68" customFormat="1">
      <c r="BP1004272" s="90"/>
    </row>
    <row r="1004273" spans="68:68" customFormat="1">
      <c r="BP1004273" s="90"/>
    </row>
    <row r="1004274" spans="68:68" customFormat="1">
      <c r="BP1004274" s="90"/>
    </row>
    <row r="1004275" spans="68:68" customFormat="1">
      <c r="BP1004275" s="90"/>
    </row>
    <row r="1004276" spans="68:68" customFormat="1">
      <c r="BP1004276" s="90"/>
    </row>
    <row r="1004277" spans="68:68" customFormat="1">
      <c r="BP1004277" s="90"/>
    </row>
    <row r="1004278" spans="68:68" customFormat="1">
      <c r="BP1004278" s="90"/>
    </row>
    <row r="1004279" spans="68:68" customFormat="1">
      <c r="BP1004279" s="90"/>
    </row>
    <row r="1004280" spans="68:68" customFormat="1">
      <c r="BP1004280" s="90"/>
    </row>
    <row r="1004281" spans="68:68" customFormat="1">
      <c r="BP1004281" s="90"/>
    </row>
    <row r="1004282" spans="68:68" customFormat="1">
      <c r="BP1004282" s="90"/>
    </row>
    <row r="1004283" spans="68:68" customFormat="1">
      <c r="BP1004283" s="90"/>
    </row>
    <row r="1004284" spans="68:68" customFormat="1">
      <c r="BP1004284" s="90"/>
    </row>
    <row r="1004285" spans="68:68" customFormat="1">
      <c r="BP1004285" s="90"/>
    </row>
    <row r="1004286" spans="68:68" customFormat="1">
      <c r="BP1004286" s="90"/>
    </row>
    <row r="1004287" spans="68:68" customFormat="1">
      <c r="BP1004287" s="90"/>
    </row>
    <row r="1004288" spans="68:68" customFormat="1">
      <c r="BP1004288" s="90"/>
    </row>
    <row r="1004289" spans="68:68" customFormat="1">
      <c r="BP1004289" s="90"/>
    </row>
    <row r="1004290" spans="68:68" customFormat="1">
      <c r="BP1004290" s="90"/>
    </row>
    <row r="1004291" spans="68:68" customFormat="1">
      <c r="BP1004291" s="90"/>
    </row>
    <row r="1004292" spans="68:68" customFormat="1">
      <c r="BP1004292" s="90"/>
    </row>
    <row r="1004293" spans="68:68" customFormat="1">
      <c r="BP1004293" s="90"/>
    </row>
    <row r="1004294" spans="68:68" customFormat="1">
      <c r="BP1004294" s="90"/>
    </row>
    <row r="1004295" spans="68:68" customFormat="1">
      <c r="BP1004295" s="90"/>
    </row>
    <row r="1004296" spans="68:68" customFormat="1">
      <c r="BP1004296" s="90"/>
    </row>
    <row r="1004297" spans="68:68" customFormat="1">
      <c r="BP1004297" s="90"/>
    </row>
    <row r="1004298" spans="68:68" customFormat="1">
      <c r="BP1004298" s="90"/>
    </row>
    <row r="1004299" spans="68:68" customFormat="1">
      <c r="BP1004299" s="90"/>
    </row>
    <row r="1004300" spans="68:68" customFormat="1">
      <c r="BP1004300" s="90"/>
    </row>
    <row r="1004301" spans="68:68" customFormat="1">
      <c r="BP1004301" s="90"/>
    </row>
    <row r="1004302" spans="68:68" customFormat="1">
      <c r="BP1004302" s="90"/>
    </row>
    <row r="1004303" spans="68:68" customFormat="1">
      <c r="BP1004303" s="90"/>
    </row>
    <row r="1004304" spans="68:68" customFormat="1">
      <c r="BP1004304" s="90"/>
    </row>
    <row r="1004305" spans="68:68" customFormat="1">
      <c r="BP1004305" s="90"/>
    </row>
    <row r="1004306" spans="68:68" customFormat="1">
      <c r="BP1004306" s="90"/>
    </row>
    <row r="1004307" spans="68:68" customFormat="1">
      <c r="BP1004307" s="90"/>
    </row>
    <row r="1004308" spans="68:68" customFormat="1">
      <c r="BP1004308" s="90"/>
    </row>
    <row r="1004309" spans="68:68" customFormat="1">
      <c r="BP1004309" s="90"/>
    </row>
    <row r="1004310" spans="68:68" customFormat="1">
      <c r="BP1004310" s="90"/>
    </row>
    <row r="1004311" spans="68:68" customFormat="1">
      <c r="BP1004311" s="90"/>
    </row>
    <row r="1004312" spans="68:68" customFormat="1">
      <c r="BP1004312" s="90"/>
    </row>
    <row r="1004313" spans="68:68" customFormat="1">
      <c r="BP1004313" s="90"/>
    </row>
    <row r="1004314" spans="68:68" customFormat="1">
      <c r="BP1004314" s="90"/>
    </row>
    <row r="1004315" spans="68:68" customFormat="1">
      <c r="BP1004315" s="90"/>
    </row>
    <row r="1004316" spans="68:68" customFormat="1">
      <c r="BP1004316" s="90"/>
    </row>
    <row r="1004317" spans="68:68" customFormat="1">
      <c r="BP1004317" s="90"/>
    </row>
    <row r="1004318" spans="68:68" customFormat="1">
      <c r="BP1004318" s="90"/>
    </row>
    <row r="1004319" spans="68:68" customFormat="1">
      <c r="BP1004319" s="90"/>
    </row>
    <row r="1004320" spans="68:68" customFormat="1">
      <c r="BP1004320" s="90"/>
    </row>
    <row r="1004321" spans="68:68" customFormat="1">
      <c r="BP1004321" s="90"/>
    </row>
    <row r="1004322" spans="68:68" customFormat="1">
      <c r="BP1004322" s="90"/>
    </row>
    <row r="1004323" spans="68:68" customFormat="1">
      <c r="BP1004323" s="90"/>
    </row>
    <row r="1004324" spans="68:68" customFormat="1">
      <c r="BP1004324" s="90"/>
    </row>
    <row r="1004325" spans="68:68" customFormat="1">
      <c r="BP1004325" s="90"/>
    </row>
    <row r="1004326" spans="68:68" customFormat="1">
      <c r="BP1004326" s="90"/>
    </row>
    <row r="1004327" spans="68:68" customFormat="1">
      <c r="BP1004327" s="90"/>
    </row>
    <row r="1004328" spans="68:68" customFormat="1">
      <c r="BP1004328" s="90"/>
    </row>
    <row r="1004329" spans="68:68" customFormat="1">
      <c r="BP1004329" s="90"/>
    </row>
    <row r="1004330" spans="68:68" customFormat="1">
      <c r="BP1004330" s="90"/>
    </row>
    <row r="1004331" spans="68:68" customFormat="1">
      <c r="BP1004331" s="90"/>
    </row>
    <row r="1004332" spans="68:68" customFormat="1">
      <c r="BP1004332" s="90"/>
    </row>
    <row r="1004333" spans="68:68" customFormat="1">
      <c r="BP1004333" s="90"/>
    </row>
    <row r="1004334" spans="68:68" customFormat="1">
      <c r="BP1004334" s="90"/>
    </row>
    <row r="1004335" spans="68:68" customFormat="1">
      <c r="BP1004335" s="90"/>
    </row>
    <row r="1004336" spans="68:68" customFormat="1">
      <c r="BP1004336" s="90"/>
    </row>
    <row r="1004337" spans="68:68" customFormat="1">
      <c r="BP1004337" s="90"/>
    </row>
    <row r="1004338" spans="68:68" customFormat="1">
      <c r="BP1004338" s="90"/>
    </row>
    <row r="1004339" spans="68:68" customFormat="1">
      <c r="BP1004339" s="90"/>
    </row>
    <row r="1004340" spans="68:68" customFormat="1">
      <c r="BP1004340" s="90"/>
    </row>
    <row r="1004341" spans="68:68" customFormat="1">
      <c r="BP1004341" s="90"/>
    </row>
    <row r="1004342" spans="68:68" customFormat="1">
      <c r="BP1004342" s="90"/>
    </row>
    <row r="1004343" spans="68:68" customFormat="1">
      <c r="BP1004343" s="90"/>
    </row>
    <row r="1004344" spans="68:68" customFormat="1">
      <c r="BP1004344" s="90"/>
    </row>
    <row r="1004345" spans="68:68" customFormat="1">
      <c r="BP1004345" s="90"/>
    </row>
    <row r="1004346" spans="68:68" customFormat="1">
      <c r="BP1004346" s="90"/>
    </row>
    <row r="1004347" spans="68:68" customFormat="1">
      <c r="BP1004347" s="90"/>
    </row>
    <row r="1004348" spans="68:68" customFormat="1">
      <c r="BP1004348" s="90"/>
    </row>
    <row r="1004349" spans="68:68" customFormat="1">
      <c r="BP1004349" s="90"/>
    </row>
    <row r="1004350" spans="68:68" customFormat="1">
      <c r="BP1004350" s="90"/>
    </row>
    <row r="1004351" spans="68:68" customFormat="1">
      <c r="BP1004351" s="90"/>
    </row>
    <row r="1004352" spans="68:68" customFormat="1">
      <c r="BP1004352" s="90"/>
    </row>
    <row r="1004353" spans="68:68" customFormat="1">
      <c r="BP1004353" s="90"/>
    </row>
    <row r="1004354" spans="68:68" customFormat="1">
      <c r="BP1004354" s="90"/>
    </row>
    <row r="1004355" spans="68:68" customFormat="1">
      <c r="BP1004355" s="90"/>
    </row>
    <row r="1004356" spans="68:68" customFormat="1">
      <c r="BP1004356" s="90"/>
    </row>
    <row r="1004357" spans="68:68" customFormat="1">
      <c r="BP1004357" s="90"/>
    </row>
    <row r="1004358" spans="68:68" customFormat="1">
      <c r="BP1004358" s="90"/>
    </row>
    <row r="1004359" spans="68:68" customFormat="1">
      <c r="BP1004359" s="90"/>
    </row>
    <row r="1004360" spans="68:68" customFormat="1">
      <c r="BP1004360" s="90"/>
    </row>
    <row r="1004361" spans="68:68" customFormat="1">
      <c r="BP1004361" s="90"/>
    </row>
    <row r="1004362" spans="68:68" customFormat="1">
      <c r="BP1004362" s="90"/>
    </row>
    <row r="1004363" spans="68:68" customFormat="1">
      <c r="BP1004363" s="90"/>
    </row>
    <row r="1004364" spans="68:68" customFormat="1">
      <c r="BP1004364" s="90"/>
    </row>
    <row r="1004365" spans="68:68" customFormat="1">
      <c r="BP1004365" s="90"/>
    </row>
    <row r="1004366" spans="68:68" customFormat="1">
      <c r="BP1004366" s="90"/>
    </row>
    <row r="1004367" spans="68:68" customFormat="1">
      <c r="BP1004367" s="90"/>
    </row>
    <row r="1004368" spans="68:68" customFormat="1">
      <c r="BP1004368" s="90"/>
    </row>
    <row r="1004369" spans="68:68" customFormat="1">
      <c r="BP1004369" s="90"/>
    </row>
    <row r="1004370" spans="68:68" customFormat="1">
      <c r="BP1004370" s="90"/>
    </row>
    <row r="1004371" spans="68:68" customFormat="1">
      <c r="BP1004371" s="90"/>
    </row>
    <row r="1004372" spans="68:68" customFormat="1">
      <c r="BP1004372" s="90"/>
    </row>
    <row r="1004373" spans="68:68" customFormat="1">
      <c r="BP1004373" s="90"/>
    </row>
    <row r="1004374" spans="68:68" customFormat="1">
      <c r="BP1004374" s="90"/>
    </row>
    <row r="1004375" spans="68:68" customFormat="1">
      <c r="BP1004375" s="90"/>
    </row>
    <row r="1004376" spans="68:68" customFormat="1">
      <c r="BP1004376" s="90"/>
    </row>
    <row r="1004377" spans="68:68" customFormat="1">
      <c r="BP1004377" s="90"/>
    </row>
    <row r="1004378" spans="68:68" customFormat="1">
      <c r="BP1004378" s="90"/>
    </row>
    <row r="1004379" spans="68:68" customFormat="1">
      <c r="BP1004379" s="90"/>
    </row>
    <row r="1004380" spans="68:68" customFormat="1">
      <c r="BP1004380" s="90"/>
    </row>
    <row r="1004381" spans="68:68" customFormat="1">
      <c r="BP1004381" s="90"/>
    </row>
    <row r="1004382" spans="68:68" customFormat="1">
      <c r="BP1004382" s="90"/>
    </row>
    <row r="1004383" spans="68:68" customFormat="1">
      <c r="BP1004383" s="90"/>
    </row>
    <row r="1004384" spans="68:68" customFormat="1">
      <c r="BP1004384" s="90"/>
    </row>
    <row r="1004385" spans="68:68" customFormat="1">
      <c r="BP1004385" s="90"/>
    </row>
    <row r="1004386" spans="68:68" customFormat="1">
      <c r="BP1004386" s="90"/>
    </row>
    <row r="1004387" spans="68:68" customFormat="1">
      <c r="BP1004387" s="90"/>
    </row>
    <row r="1004388" spans="68:68" customFormat="1">
      <c r="BP1004388" s="90"/>
    </row>
    <row r="1004389" spans="68:68" customFormat="1">
      <c r="BP1004389" s="90"/>
    </row>
    <row r="1004390" spans="68:68" customFormat="1">
      <c r="BP1004390" s="90"/>
    </row>
    <row r="1004391" spans="68:68" customFormat="1">
      <c r="BP1004391" s="90"/>
    </row>
    <row r="1004392" spans="68:68" customFormat="1">
      <c r="BP1004392" s="90"/>
    </row>
    <row r="1004393" spans="68:68" customFormat="1">
      <c r="BP1004393" s="90"/>
    </row>
    <row r="1004394" spans="68:68" customFormat="1">
      <c r="BP1004394" s="90"/>
    </row>
    <row r="1004395" spans="68:68" customFormat="1">
      <c r="BP1004395" s="90"/>
    </row>
    <row r="1004396" spans="68:68" customFormat="1">
      <c r="BP1004396" s="90"/>
    </row>
    <row r="1004397" spans="68:68" customFormat="1">
      <c r="BP1004397" s="90"/>
    </row>
    <row r="1004398" spans="68:68" customFormat="1">
      <c r="BP1004398" s="90"/>
    </row>
    <row r="1004399" spans="68:68" customFormat="1">
      <c r="BP1004399" s="90"/>
    </row>
    <row r="1004400" spans="68:68" customFormat="1">
      <c r="BP1004400" s="90"/>
    </row>
    <row r="1004401" spans="68:68" customFormat="1">
      <c r="BP1004401" s="90"/>
    </row>
    <row r="1004402" spans="68:68" customFormat="1">
      <c r="BP1004402" s="90"/>
    </row>
    <row r="1004403" spans="68:68" customFormat="1">
      <c r="BP1004403" s="90"/>
    </row>
    <row r="1004404" spans="68:68" customFormat="1">
      <c r="BP1004404" s="90"/>
    </row>
    <row r="1004405" spans="68:68" customFormat="1">
      <c r="BP1004405" s="90"/>
    </row>
    <row r="1004406" spans="68:68" customFormat="1">
      <c r="BP1004406" s="90"/>
    </row>
    <row r="1004407" spans="68:68" customFormat="1">
      <c r="BP1004407" s="90"/>
    </row>
    <row r="1004408" spans="68:68" customFormat="1">
      <c r="BP1004408" s="90"/>
    </row>
    <row r="1004409" spans="68:68" customFormat="1">
      <c r="BP1004409" s="90"/>
    </row>
    <row r="1004410" spans="68:68" customFormat="1">
      <c r="BP1004410" s="90"/>
    </row>
    <row r="1004411" spans="68:68" customFormat="1">
      <c r="BP1004411" s="90"/>
    </row>
    <row r="1004412" spans="68:68" customFormat="1">
      <c r="BP1004412" s="90"/>
    </row>
    <row r="1004413" spans="68:68" customFormat="1">
      <c r="BP1004413" s="90"/>
    </row>
    <row r="1004414" spans="68:68" customFormat="1">
      <c r="BP1004414" s="90"/>
    </row>
    <row r="1004415" spans="68:68" customFormat="1">
      <c r="BP1004415" s="90"/>
    </row>
    <row r="1004416" spans="68:68" customFormat="1">
      <c r="BP1004416" s="90"/>
    </row>
    <row r="1004417" spans="68:68" customFormat="1">
      <c r="BP1004417" s="90"/>
    </row>
    <row r="1004418" spans="68:68" customFormat="1">
      <c r="BP1004418" s="90"/>
    </row>
    <row r="1004419" spans="68:68" customFormat="1">
      <c r="BP1004419" s="90"/>
    </row>
    <row r="1004420" spans="68:68" customFormat="1">
      <c r="BP1004420" s="90"/>
    </row>
    <row r="1004421" spans="68:68" customFormat="1">
      <c r="BP1004421" s="90"/>
    </row>
    <row r="1004422" spans="68:68" customFormat="1">
      <c r="BP1004422" s="90"/>
    </row>
    <row r="1004423" spans="68:68" customFormat="1">
      <c r="BP1004423" s="90"/>
    </row>
    <row r="1004424" spans="68:68" customFormat="1">
      <c r="BP1004424" s="90"/>
    </row>
    <row r="1004425" spans="68:68" customFormat="1">
      <c r="BP1004425" s="90"/>
    </row>
    <row r="1004426" spans="68:68" customFormat="1">
      <c r="BP1004426" s="90"/>
    </row>
    <row r="1004427" spans="68:68" customFormat="1">
      <c r="BP1004427" s="90"/>
    </row>
    <row r="1004428" spans="68:68" customFormat="1">
      <c r="BP1004428" s="90"/>
    </row>
    <row r="1004429" spans="68:68" customFormat="1">
      <c r="BP1004429" s="90"/>
    </row>
    <row r="1004430" spans="68:68" customFormat="1">
      <c r="BP1004430" s="90"/>
    </row>
    <row r="1004431" spans="68:68" customFormat="1">
      <c r="BP1004431" s="90"/>
    </row>
    <row r="1004432" spans="68:68" customFormat="1">
      <c r="BP1004432" s="90"/>
    </row>
    <row r="1004433" spans="68:68" customFormat="1">
      <c r="BP1004433" s="90"/>
    </row>
    <row r="1004434" spans="68:68" customFormat="1">
      <c r="BP1004434" s="90"/>
    </row>
    <row r="1004435" spans="68:68" customFormat="1">
      <c r="BP1004435" s="90"/>
    </row>
    <row r="1004436" spans="68:68" customFormat="1">
      <c r="BP1004436" s="90"/>
    </row>
    <row r="1004437" spans="68:68" customFormat="1">
      <c r="BP1004437" s="90"/>
    </row>
    <row r="1004438" spans="68:68" customFormat="1">
      <c r="BP1004438" s="90"/>
    </row>
    <row r="1004439" spans="68:68" customFormat="1">
      <c r="BP1004439" s="90"/>
    </row>
    <row r="1004440" spans="68:68" customFormat="1">
      <c r="BP1004440" s="90"/>
    </row>
    <row r="1004441" spans="68:68" customFormat="1">
      <c r="BP1004441" s="90"/>
    </row>
    <row r="1004442" spans="68:68" customFormat="1">
      <c r="BP1004442" s="90"/>
    </row>
    <row r="1004443" spans="68:68" customFormat="1">
      <c r="BP1004443" s="90"/>
    </row>
    <row r="1004444" spans="68:68" customFormat="1">
      <c r="BP1004444" s="90"/>
    </row>
    <row r="1004445" spans="68:68" customFormat="1">
      <c r="BP1004445" s="90"/>
    </row>
    <row r="1004446" spans="68:68" customFormat="1">
      <c r="BP1004446" s="90"/>
    </row>
    <row r="1004447" spans="68:68" customFormat="1">
      <c r="BP1004447" s="90"/>
    </row>
    <row r="1004448" spans="68:68" customFormat="1">
      <c r="BP1004448" s="90"/>
    </row>
    <row r="1004449" spans="68:68" customFormat="1">
      <c r="BP1004449" s="90"/>
    </row>
    <row r="1004450" spans="68:68" customFormat="1">
      <c r="BP1004450" s="90"/>
    </row>
    <row r="1004451" spans="68:68" customFormat="1">
      <c r="BP1004451" s="90"/>
    </row>
    <row r="1004452" spans="68:68" customFormat="1">
      <c r="BP1004452" s="90"/>
    </row>
    <row r="1004453" spans="68:68" customFormat="1">
      <c r="BP1004453" s="90"/>
    </row>
    <row r="1004454" spans="68:68" customFormat="1">
      <c r="BP1004454" s="90"/>
    </row>
    <row r="1004455" spans="68:68" customFormat="1">
      <c r="BP1004455" s="90"/>
    </row>
    <row r="1004456" spans="68:68" customFormat="1">
      <c r="BP1004456" s="90"/>
    </row>
    <row r="1004457" spans="68:68" customFormat="1">
      <c r="BP1004457" s="90"/>
    </row>
    <row r="1004458" spans="68:68" customFormat="1">
      <c r="BP1004458" s="90"/>
    </row>
    <row r="1004459" spans="68:68" customFormat="1">
      <c r="BP1004459" s="90"/>
    </row>
    <row r="1004460" spans="68:68" customFormat="1">
      <c r="BP1004460" s="90"/>
    </row>
    <row r="1004461" spans="68:68" customFormat="1">
      <c r="BP1004461" s="90"/>
    </row>
    <row r="1004462" spans="68:68" customFormat="1">
      <c r="BP1004462" s="90"/>
    </row>
    <row r="1004463" spans="68:68" customFormat="1">
      <c r="BP1004463" s="90"/>
    </row>
    <row r="1004464" spans="68:68" customFormat="1">
      <c r="BP1004464" s="90"/>
    </row>
    <row r="1004465" spans="68:68" customFormat="1">
      <c r="BP1004465" s="90"/>
    </row>
    <row r="1004466" spans="68:68" customFormat="1">
      <c r="BP1004466" s="90"/>
    </row>
    <row r="1004467" spans="68:68" customFormat="1">
      <c r="BP1004467" s="90"/>
    </row>
    <row r="1004468" spans="68:68" customFormat="1">
      <c r="BP1004468" s="90"/>
    </row>
    <row r="1004469" spans="68:68" customFormat="1">
      <c r="BP1004469" s="90"/>
    </row>
    <row r="1004470" spans="68:68" customFormat="1">
      <c r="BP1004470" s="90"/>
    </row>
    <row r="1004471" spans="68:68" customFormat="1">
      <c r="BP1004471" s="90"/>
    </row>
    <row r="1004472" spans="68:68" customFormat="1">
      <c r="BP1004472" s="90"/>
    </row>
    <row r="1004473" spans="68:68" customFormat="1">
      <c r="BP1004473" s="90"/>
    </row>
    <row r="1004474" spans="68:68" customFormat="1">
      <c r="BP1004474" s="90"/>
    </row>
    <row r="1004475" spans="68:68" customFormat="1">
      <c r="BP1004475" s="90"/>
    </row>
    <row r="1004476" spans="68:68" customFormat="1">
      <c r="BP1004476" s="90"/>
    </row>
    <row r="1004477" spans="68:68" customFormat="1">
      <c r="BP1004477" s="90"/>
    </row>
    <row r="1004478" spans="68:68" customFormat="1">
      <c r="BP1004478" s="90"/>
    </row>
    <row r="1004479" spans="68:68" customFormat="1">
      <c r="BP1004479" s="90"/>
    </row>
    <row r="1004480" spans="68:68" customFormat="1">
      <c r="BP1004480" s="90"/>
    </row>
    <row r="1004481" spans="68:68" customFormat="1">
      <c r="BP1004481" s="90"/>
    </row>
    <row r="1004482" spans="68:68" customFormat="1">
      <c r="BP1004482" s="90"/>
    </row>
    <row r="1004483" spans="68:68" customFormat="1">
      <c r="BP1004483" s="90"/>
    </row>
    <row r="1004484" spans="68:68" customFormat="1">
      <c r="BP1004484" s="90"/>
    </row>
    <row r="1004485" spans="68:68" customFormat="1">
      <c r="BP1004485" s="90"/>
    </row>
    <row r="1004486" spans="68:68" customFormat="1">
      <c r="BP1004486" s="90"/>
    </row>
    <row r="1004487" spans="68:68" customFormat="1">
      <c r="BP1004487" s="90"/>
    </row>
    <row r="1004488" spans="68:68" customFormat="1">
      <c r="BP1004488" s="90"/>
    </row>
    <row r="1004489" spans="68:68" customFormat="1">
      <c r="BP1004489" s="90"/>
    </row>
    <row r="1004490" spans="68:68" customFormat="1">
      <c r="BP1004490" s="90"/>
    </row>
    <row r="1004491" spans="68:68" customFormat="1">
      <c r="BP1004491" s="90"/>
    </row>
    <row r="1004492" spans="68:68" customFormat="1">
      <c r="BP1004492" s="90"/>
    </row>
    <row r="1004493" spans="68:68" customFormat="1">
      <c r="BP1004493" s="90"/>
    </row>
    <row r="1004494" spans="68:68" customFormat="1">
      <c r="BP1004494" s="90"/>
    </row>
    <row r="1004495" spans="68:68" customFormat="1">
      <c r="BP1004495" s="90"/>
    </row>
    <row r="1004496" spans="68:68" customFormat="1">
      <c r="BP1004496" s="90"/>
    </row>
    <row r="1004497" spans="68:68" customFormat="1">
      <c r="BP1004497" s="90"/>
    </row>
    <row r="1004498" spans="68:68" customFormat="1">
      <c r="BP1004498" s="90"/>
    </row>
    <row r="1004499" spans="68:68" customFormat="1">
      <c r="BP1004499" s="90"/>
    </row>
    <row r="1004500" spans="68:68" customFormat="1">
      <c r="BP1004500" s="90"/>
    </row>
    <row r="1004501" spans="68:68" customFormat="1">
      <c r="BP1004501" s="90"/>
    </row>
    <row r="1004502" spans="68:68" customFormat="1">
      <c r="BP1004502" s="90"/>
    </row>
    <row r="1004503" spans="68:68" customFormat="1">
      <c r="BP1004503" s="90"/>
    </row>
    <row r="1004504" spans="68:68" customFormat="1">
      <c r="BP1004504" s="90"/>
    </row>
    <row r="1004505" spans="68:68" customFormat="1">
      <c r="BP1004505" s="90"/>
    </row>
    <row r="1004506" spans="68:68" customFormat="1">
      <c r="BP1004506" s="90"/>
    </row>
    <row r="1004507" spans="68:68" customFormat="1">
      <c r="BP1004507" s="90"/>
    </row>
    <row r="1004508" spans="68:68" customFormat="1">
      <c r="BP1004508" s="90"/>
    </row>
    <row r="1004509" spans="68:68" customFormat="1">
      <c r="BP1004509" s="90"/>
    </row>
    <row r="1004510" spans="68:68" customFormat="1">
      <c r="BP1004510" s="90"/>
    </row>
    <row r="1004511" spans="68:68" customFormat="1">
      <c r="BP1004511" s="90"/>
    </row>
    <row r="1004512" spans="68:68" customFormat="1">
      <c r="BP1004512" s="90"/>
    </row>
    <row r="1004513" spans="68:68" customFormat="1">
      <c r="BP1004513" s="90"/>
    </row>
    <row r="1004514" spans="68:68" customFormat="1">
      <c r="BP1004514" s="90"/>
    </row>
    <row r="1004515" spans="68:68" customFormat="1">
      <c r="BP1004515" s="90"/>
    </row>
    <row r="1004516" spans="68:68" customFormat="1">
      <c r="BP1004516" s="90"/>
    </row>
    <row r="1004517" spans="68:68" customFormat="1">
      <c r="BP1004517" s="90"/>
    </row>
    <row r="1004518" spans="68:68" customFormat="1">
      <c r="BP1004518" s="90"/>
    </row>
    <row r="1004519" spans="68:68" customFormat="1">
      <c r="BP1004519" s="90"/>
    </row>
    <row r="1004520" spans="68:68" customFormat="1">
      <c r="BP1004520" s="90"/>
    </row>
    <row r="1004521" spans="68:68" customFormat="1">
      <c r="BP1004521" s="90"/>
    </row>
    <row r="1004522" spans="68:68" customFormat="1">
      <c r="BP1004522" s="90"/>
    </row>
    <row r="1004523" spans="68:68" customFormat="1">
      <c r="BP1004523" s="90"/>
    </row>
    <row r="1004524" spans="68:68" customFormat="1">
      <c r="BP1004524" s="90"/>
    </row>
    <row r="1004525" spans="68:68" customFormat="1">
      <c r="BP1004525" s="90"/>
    </row>
    <row r="1004526" spans="68:68" customFormat="1">
      <c r="BP1004526" s="90"/>
    </row>
    <row r="1004527" spans="68:68" customFormat="1">
      <c r="BP1004527" s="90"/>
    </row>
    <row r="1004528" spans="68:68" customFormat="1">
      <c r="BP1004528" s="90"/>
    </row>
    <row r="1004529" spans="68:68" customFormat="1">
      <c r="BP1004529" s="90"/>
    </row>
    <row r="1004530" spans="68:68" customFormat="1">
      <c r="BP1004530" s="90"/>
    </row>
    <row r="1004531" spans="68:68" customFormat="1">
      <c r="BP1004531" s="90"/>
    </row>
    <row r="1004532" spans="68:68" customFormat="1">
      <c r="BP1004532" s="90"/>
    </row>
    <row r="1004533" spans="68:68" customFormat="1">
      <c r="BP1004533" s="90"/>
    </row>
    <row r="1004534" spans="68:68" customFormat="1">
      <c r="BP1004534" s="90"/>
    </row>
    <row r="1004535" spans="68:68" customFormat="1">
      <c r="BP1004535" s="90"/>
    </row>
    <row r="1004536" spans="68:68" customFormat="1">
      <c r="BP1004536" s="90"/>
    </row>
    <row r="1004537" spans="68:68" customFormat="1">
      <c r="BP1004537" s="90"/>
    </row>
    <row r="1004538" spans="68:68" customFormat="1">
      <c r="BP1004538" s="90"/>
    </row>
    <row r="1004539" spans="68:68" customFormat="1">
      <c r="BP1004539" s="90"/>
    </row>
    <row r="1004540" spans="68:68" customFormat="1">
      <c r="BP1004540" s="90"/>
    </row>
    <row r="1004541" spans="68:68" customFormat="1">
      <c r="BP1004541" s="90"/>
    </row>
    <row r="1004542" spans="68:68" customFormat="1">
      <c r="BP1004542" s="90"/>
    </row>
    <row r="1004543" spans="68:68" customFormat="1">
      <c r="BP1004543" s="90"/>
    </row>
    <row r="1004544" spans="68:68" customFormat="1">
      <c r="BP1004544" s="90"/>
    </row>
    <row r="1004545" spans="68:68" customFormat="1">
      <c r="BP1004545" s="90"/>
    </row>
    <row r="1004546" spans="68:68" customFormat="1">
      <c r="BP1004546" s="90"/>
    </row>
    <row r="1004547" spans="68:68" customFormat="1">
      <c r="BP1004547" s="90"/>
    </row>
    <row r="1004548" spans="68:68" customFormat="1">
      <c r="BP1004548" s="90"/>
    </row>
    <row r="1004549" spans="68:68" customFormat="1">
      <c r="BP1004549" s="90"/>
    </row>
    <row r="1004550" spans="68:68" customFormat="1">
      <c r="BP1004550" s="90"/>
    </row>
    <row r="1004551" spans="68:68" customFormat="1">
      <c r="BP1004551" s="90"/>
    </row>
    <row r="1004552" spans="68:68" customFormat="1">
      <c r="BP1004552" s="90"/>
    </row>
    <row r="1004553" spans="68:68" customFormat="1">
      <c r="BP1004553" s="90"/>
    </row>
    <row r="1004554" spans="68:68" customFormat="1">
      <c r="BP1004554" s="90"/>
    </row>
    <row r="1004555" spans="68:68" customFormat="1">
      <c r="BP1004555" s="90"/>
    </row>
    <row r="1004556" spans="68:68" customFormat="1">
      <c r="BP1004556" s="90"/>
    </row>
    <row r="1004557" spans="68:68" customFormat="1">
      <c r="BP1004557" s="90"/>
    </row>
    <row r="1004558" spans="68:68" customFormat="1">
      <c r="BP1004558" s="90"/>
    </row>
    <row r="1004559" spans="68:68" customFormat="1">
      <c r="BP1004559" s="90"/>
    </row>
    <row r="1004560" spans="68:68" customFormat="1">
      <c r="BP1004560" s="90"/>
    </row>
    <row r="1004561" spans="68:68" customFormat="1">
      <c r="BP1004561" s="90"/>
    </row>
    <row r="1004562" spans="68:68" customFormat="1">
      <c r="BP1004562" s="90"/>
    </row>
    <row r="1004563" spans="68:68" customFormat="1">
      <c r="BP1004563" s="90"/>
    </row>
    <row r="1004564" spans="68:68" customFormat="1">
      <c r="BP1004564" s="90"/>
    </row>
    <row r="1004565" spans="68:68" customFormat="1">
      <c r="BP1004565" s="90"/>
    </row>
    <row r="1004566" spans="68:68" customFormat="1">
      <c r="BP1004566" s="90"/>
    </row>
    <row r="1004567" spans="68:68" customFormat="1">
      <c r="BP1004567" s="90"/>
    </row>
    <row r="1004568" spans="68:68" customFormat="1">
      <c r="BP1004568" s="90"/>
    </row>
    <row r="1004569" spans="68:68" customFormat="1">
      <c r="BP1004569" s="90"/>
    </row>
    <row r="1004570" spans="68:68" customFormat="1">
      <c r="BP1004570" s="90"/>
    </row>
    <row r="1004571" spans="68:68" customFormat="1">
      <c r="BP1004571" s="90"/>
    </row>
    <row r="1004572" spans="68:68" customFormat="1">
      <c r="BP1004572" s="90"/>
    </row>
    <row r="1004573" spans="68:68" customFormat="1">
      <c r="BP1004573" s="90"/>
    </row>
    <row r="1004574" spans="68:68" customFormat="1">
      <c r="BP1004574" s="90"/>
    </row>
    <row r="1004575" spans="68:68" customFormat="1">
      <c r="BP1004575" s="90"/>
    </row>
    <row r="1004576" spans="68:68" customFormat="1">
      <c r="BP1004576" s="90"/>
    </row>
    <row r="1004577" spans="68:68" customFormat="1">
      <c r="BP1004577" s="90"/>
    </row>
    <row r="1004578" spans="68:68" customFormat="1">
      <c r="BP1004578" s="90"/>
    </row>
    <row r="1004579" spans="68:68" customFormat="1">
      <c r="BP1004579" s="90"/>
    </row>
    <row r="1004580" spans="68:68" customFormat="1">
      <c r="BP1004580" s="90"/>
    </row>
    <row r="1004581" spans="68:68" customFormat="1">
      <c r="BP1004581" s="90"/>
    </row>
    <row r="1004582" spans="68:68" customFormat="1">
      <c r="BP1004582" s="90"/>
    </row>
    <row r="1004583" spans="68:68" customFormat="1">
      <c r="BP1004583" s="90"/>
    </row>
    <row r="1004584" spans="68:68" customFormat="1">
      <c r="BP1004584" s="90"/>
    </row>
    <row r="1004585" spans="68:68" customFormat="1">
      <c r="BP1004585" s="90"/>
    </row>
    <row r="1004586" spans="68:68" customFormat="1">
      <c r="BP1004586" s="90"/>
    </row>
    <row r="1004587" spans="68:68" customFormat="1">
      <c r="BP1004587" s="90"/>
    </row>
    <row r="1004588" spans="68:68" customFormat="1">
      <c r="BP1004588" s="90"/>
    </row>
    <row r="1004589" spans="68:68" customFormat="1">
      <c r="BP1004589" s="90"/>
    </row>
    <row r="1004590" spans="68:68" customFormat="1">
      <c r="BP1004590" s="90"/>
    </row>
    <row r="1004591" spans="68:68" customFormat="1">
      <c r="BP1004591" s="90"/>
    </row>
    <row r="1004592" spans="68:68" customFormat="1">
      <c r="BP1004592" s="90"/>
    </row>
    <row r="1004593" spans="68:68" customFormat="1">
      <c r="BP1004593" s="90"/>
    </row>
    <row r="1004594" spans="68:68" customFormat="1">
      <c r="BP1004594" s="90"/>
    </row>
    <row r="1004595" spans="68:68" customFormat="1">
      <c r="BP1004595" s="90"/>
    </row>
    <row r="1004596" spans="68:68" customFormat="1">
      <c r="BP1004596" s="90"/>
    </row>
    <row r="1004597" spans="68:68" customFormat="1">
      <c r="BP1004597" s="90"/>
    </row>
    <row r="1004598" spans="68:68" customFormat="1">
      <c r="BP1004598" s="90"/>
    </row>
    <row r="1004599" spans="68:68" customFormat="1">
      <c r="BP1004599" s="90"/>
    </row>
    <row r="1004600" spans="68:68" customFormat="1">
      <c r="BP1004600" s="90"/>
    </row>
    <row r="1004601" spans="68:68" customFormat="1">
      <c r="BP1004601" s="90"/>
    </row>
    <row r="1004602" spans="68:68" customFormat="1">
      <c r="BP1004602" s="90"/>
    </row>
    <row r="1004603" spans="68:68" customFormat="1">
      <c r="BP1004603" s="90"/>
    </row>
    <row r="1004604" spans="68:68" customFormat="1">
      <c r="BP1004604" s="90"/>
    </row>
    <row r="1004605" spans="68:68" customFormat="1">
      <c r="BP1004605" s="90"/>
    </row>
    <row r="1004606" spans="68:68" customFormat="1">
      <c r="BP1004606" s="90"/>
    </row>
    <row r="1004607" spans="68:68" customFormat="1">
      <c r="BP1004607" s="90"/>
    </row>
    <row r="1004608" spans="68:68" customFormat="1">
      <c r="BP1004608" s="90"/>
    </row>
    <row r="1004609" spans="68:68" customFormat="1">
      <c r="BP1004609" s="90"/>
    </row>
    <row r="1004610" spans="68:68" customFormat="1">
      <c r="BP1004610" s="90"/>
    </row>
    <row r="1004611" spans="68:68" customFormat="1">
      <c r="BP1004611" s="90"/>
    </row>
    <row r="1004612" spans="68:68" customFormat="1">
      <c r="BP1004612" s="90"/>
    </row>
    <row r="1004613" spans="68:68" customFormat="1">
      <c r="BP1004613" s="90"/>
    </row>
    <row r="1004614" spans="68:68" customFormat="1">
      <c r="BP1004614" s="90"/>
    </row>
    <row r="1004615" spans="68:68" customFormat="1">
      <c r="BP1004615" s="90"/>
    </row>
    <row r="1004616" spans="68:68" customFormat="1">
      <c r="BP1004616" s="90"/>
    </row>
    <row r="1004617" spans="68:68" customFormat="1">
      <c r="BP1004617" s="90"/>
    </row>
    <row r="1004618" spans="68:68" customFormat="1">
      <c r="BP1004618" s="90"/>
    </row>
    <row r="1004619" spans="68:68" customFormat="1">
      <c r="BP1004619" s="90"/>
    </row>
    <row r="1004620" spans="68:68" customFormat="1">
      <c r="BP1004620" s="90"/>
    </row>
    <row r="1004621" spans="68:68" customFormat="1">
      <c r="BP1004621" s="90"/>
    </row>
    <row r="1004622" spans="68:68" customFormat="1">
      <c r="BP1004622" s="90"/>
    </row>
    <row r="1004623" spans="68:68" customFormat="1">
      <c r="BP1004623" s="90"/>
    </row>
    <row r="1004624" spans="68:68" customFormat="1">
      <c r="BP1004624" s="90"/>
    </row>
    <row r="1004625" spans="68:68" customFormat="1">
      <c r="BP1004625" s="90"/>
    </row>
    <row r="1004626" spans="68:68" customFormat="1">
      <c r="BP1004626" s="90"/>
    </row>
    <row r="1004627" spans="68:68" customFormat="1">
      <c r="BP1004627" s="90"/>
    </row>
    <row r="1004628" spans="68:68" customFormat="1">
      <c r="BP1004628" s="90"/>
    </row>
    <row r="1004629" spans="68:68" customFormat="1">
      <c r="BP1004629" s="90"/>
    </row>
    <row r="1004630" spans="68:68" customFormat="1">
      <c r="BP1004630" s="90"/>
    </row>
    <row r="1004631" spans="68:68" customFormat="1">
      <c r="BP1004631" s="90"/>
    </row>
    <row r="1004632" spans="68:68" customFormat="1">
      <c r="BP1004632" s="90"/>
    </row>
    <row r="1004633" spans="68:68" customFormat="1">
      <c r="BP1004633" s="90"/>
    </row>
    <row r="1004634" spans="68:68" customFormat="1">
      <c r="BP1004634" s="90"/>
    </row>
    <row r="1004635" spans="68:68" customFormat="1">
      <c r="BP1004635" s="90"/>
    </row>
    <row r="1004636" spans="68:68" customFormat="1">
      <c r="BP1004636" s="90"/>
    </row>
    <row r="1004637" spans="68:68" customFormat="1">
      <c r="BP1004637" s="90"/>
    </row>
    <row r="1004638" spans="68:68" customFormat="1">
      <c r="BP1004638" s="90"/>
    </row>
    <row r="1004639" spans="68:68" customFormat="1">
      <c r="BP1004639" s="90"/>
    </row>
    <row r="1004640" spans="68:68" customFormat="1">
      <c r="BP1004640" s="90"/>
    </row>
    <row r="1004641" spans="68:68" customFormat="1">
      <c r="BP1004641" s="90"/>
    </row>
    <row r="1004642" spans="68:68" customFormat="1">
      <c r="BP1004642" s="90"/>
    </row>
    <row r="1004643" spans="68:68" customFormat="1">
      <c r="BP1004643" s="90"/>
    </row>
    <row r="1004644" spans="68:68" customFormat="1">
      <c r="BP1004644" s="90"/>
    </row>
    <row r="1004645" spans="68:68" customFormat="1">
      <c r="BP1004645" s="90"/>
    </row>
    <row r="1004646" spans="68:68" customFormat="1">
      <c r="BP1004646" s="90"/>
    </row>
    <row r="1004647" spans="68:68" customFormat="1">
      <c r="BP1004647" s="90"/>
    </row>
    <row r="1004648" spans="68:68" customFormat="1">
      <c r="BP1004648" s="90"/>
    </row>
    <row r="1004649" spans="68:68" customFormat="1">
      <c r="BP1004649" s="90"/>
    </row>
    <row r="1004650" spans="68:68" customFormat="1">
      <c r="BP1004650" s="90"/>
    </row>
    <row r="1004651" spans="68:68" customFormat="1">
      <c r="BP1004651" s="90"/>
    </row>
    <row r="1004652" spans="68:68" customFormat="1">
      <c r="BP1004652" s="90"/>
    </row>
    <row r="1004653" spans="68:68" customFormat="1">
      <c r="BP1004653" s="90"/>
    </row>
    <row r="1004654" spans="68:68" customFormat="1">
      <c r="BP1004654" s="90"/>
    </row>
    <row r="1004655" spans="68:68" customFormat="1">
      <c r="BP1004655" s="90"/>
    </row>
    <row r="1004656" spans="68:68" customFormat="1">
      <c r="BP1004656" s="90"/>
    </row>
    <row r="1004657" spans="68:68" customFormat="1">
      <c r="BP1004657" s="90"/>
    </row>
    <row r="1004658" spans="68:68" customFormat="1">
      <c r="BP1004658" s="90"/>
    </row>
    <row r="1004659" spans="68:68" customFormat="1">
      <c r="BP1004659" s="90"/>
    </row>
    <row r="1004660" spans="68:68" customFormat="1">
      <c r="BP1004660" s="90"/>
    </row>
    <row r="1004661" spans="68:68" customFormat="1">
      <c r="BP1004661" s="90"/>
    </row>
    <row r="1004662" spans="68:68" customFormat="1">
      <c r="BP1004662" s="90"/>
    </row>
    <row r="1004663" spans="68:68" customFormat="1">
      <c r="BP1004663" s="90"/>
    </row>
    <row r="1004664" spans="68:68" customFormat="1">
      <c r="BP1004664" s="90"/>
    </row>
    <row r="1004665" spans="68:68" customFormat="1">
      <c r="BP1004665" s="90"/>
    </row>
    <row r="1004666" spans="68:68" customFormat="1">
      <c r="BP1004666" s="90"/>
    </row>
    <row r="1004667" spans="68:68" customFormat="1">
      <c r="BP1004667" s="90"/>
    </row>
    <row r="1004668" spans="68:68" customFormat="1">
      <c r="BP1004668" s="90"/>
    </row>
    <row r="1004669" spans="68:68" customFormat="1">
      <c r="BP1004669" s="90"/>
    </row>
    <row r="1004670" spans="68:68" customFormat="1">
      <c r="BP1004670" s="90"/>
    </row>
    <row r="1004671" spans="68:68" customFormat="1">
      <c r="BP1004671" s="90"/>
    </row>
    <row r="1004672" spans="68:68" customFormat="1">
      <c r="BP1004672" s="90"/>
    </row>
    <row r="1004673" spans="68:68" customFormat="1">
      <c r="BP1004673" s="90"/>
    </row>
    <row r="1004674" spans="68:68" customFormat="1">
      <c r="BP1004674" s="90"/>
    </row>
    <row r="1004675" spans="68:68" customFormat="1">
      <c r="BP1004675" s="90"/>
    </row>
    <row r="1004676" spans="68:68" customFormat="1">
      <c r="BP1004676" s="90"/>
    </row>
    <row r="1004677" spans="68:68" customFormat="1">
      <c r="BP1004677" s="90"/>
    </row>
    <row r="1004678" spans="68:68" customFormat="1">
      <c r="BP1004678" s="90"/>
    </row>
    <row r="1004679" spans="68:68" customFormat="1">
      <c r="BP1004679" s="90"/>
    </row>
    <row r="1004680" spans="68:68" customFormat="1">
      <c r="BP1004680" s="90"/>
    </row>
    <row r="1004681" spans="68:68" customFormat="1">
      <c r="BP1004681" s="90"/>
    </row>
    <row r="1004682" spans="68:68" customFormat="1">
      <c r="BP1004682" s="90"/>
    </row>
    <row r="1004683" spans="68:68" customFormat="1">
      <c r="BP1004683" s="90"/>
    </row>
    <row r="1004684" spans="68:68" customFormat="1">
      <c r="BP1004684" s="90"/>
    </row>
    <row r="1004685" spans="68:68" customFormat="1">
      <c r="BP1004685" s="90"/>
    </row>
    <row r="1004686" spans="68:68" customFormat="1">
      <c r="BP1004686" s="90"/>
    </row>
    <row r="1004687" spans="68:68" customFormat="1">
      <c r="BP1004687" s="90"/>
    </row>
    <row r="1004688" spans="68:68" customFormat="1">
      <c r="BP1004688" s="90"/>
    </row>
    <row r="1004689" spans="68:68" customFormat="1">
      <c r="BP1004689" s="90"/>
    </row>
    <row r="1004690" spans="68:68" customFormat="1">
      <c r="BP1004690" s="90"/>
    </row>
    <row r="1004691" spans="68:68" customFormat="1">
      <c r="BP1004691" s="90"/>
    </row>
    <row r="1004692" spans="68:68" customFormat="1">
      <c r="BP1004692" s="90"/>
    </row>
    <row r="1004693" spans="68:68" customFormat="1">
      <c r="BP1004693" s="90"/>
    </row>
    <row r="1004694" spans="68:68" customFormat="1">
      <c r="BP1004694" s="90"/>
    </row>
    <row r="1004695" spans="68:68" customFormat="1">
      <c r="BP1004695" s="90"/>
    </row>
    <row r="1004696" spans="68:68" customFormat="1">
      <c r="BP1004696" s="90"/>
    </row>
    <row r="1004697" spans="68:68" customFormat="1">
      <c r="BP1004697" s="90"/>
    </row>
    <row r="1004698" spans="68:68" customFormat="1">
      <c r="BP1004698" s="90"/>
    </row>
    <row r="1004699" spans="68:68" customFormat="1">
      <c r="BP1004699" s="90"/>
    </row>
    <row r="1004700" spans="68:68" customFormat="1">
      <c r="BP1004700" s="90"/>
    </row>
    <row r="1004701" spans="68:68" customFormat="1">
      <c r="BP1004701" s="90"/>
    </row>
    <row r="1004702" spans="68:68" customFormat="1">
      <c r="BP1004702" s="90"/>
    </row>
    <row r="1004703" spans="68:68" customFormat="1">
      <c r="BP1004703" s="90"/>
    </row>
    <row r="1004704" spans="68:68" customFormat="1">
      <c r="BP1004704" s="90"/>
    </row>
    <row r="1004705" spans="68:68" customFormat="1">
      <c r="BP1004705" s="90"/>
    </row>
    <row r="1004706" spans="68:68" customFormat="1">
      <c r="BP1004706" s="90"/>
    </row>
    <row r="1004707" spans="68:68" customFormat="1">
      <c r="BP1004707" s="90"/>
    </row>
    <row r="1004708" spans="68:68" customFormat="1">
      <c r="BP1004708" s="90"/>
    </row>
    <row r="1004709" spans="68:68" customFormat="1">
      <c r="BP1004709" s="90"/>
    </row>
    <row r="1004710" spans="68:68" customFormat="1">
      <c r="BP1004710" s="90"/>
    </row>
    <row r="1004711" spans="68:68" customFormat="1">
      <c r="BP1004711" s="90"/>
    </row>
    <row r="1004712" spans="68:68" customFormat="1">
      <c r="BP1004712" s="90"/>
    </row>
    <row r="1004713" spans="68:68" customFormat="1">
      <c r="BP1004713" s="90"/>
    </row>
    <row r="1004714" spans="68:68" customFormat="1">
      <c r="BP1004714" s="90"/>
    </row>
    <row r="1004715" spans="68:68" customFormat="1">
      <c r="BP1004715" s="90"/>
    </row>
    <row r="1004716" spans="68:68" customFormat="1">
      <c r="BP1004716" s="90"/>
    </row>
    <row r="1004717" spans="68:68" customFormat="1">
      <c r="BP1004717" s="90"/>
    </row>
    <row r="1004718" spans="68:68" customFormat="1">
      <c r="BP1004718" s="90"/>
    </row>
    <row r="1004719" spans="68:68" customFormat="1">
      <c r="BP1004719" s="90"/>
    </row>
    <row r="1004720" spans="68:68" customFormat="1">
      <c r="BP1004720" s="90"/>
    </row>
    <row r="1004721" spans="68:68" customFormat="1">
      <c r="BP1004721" s="90"/>
    </row>
    <row r="1004722" spans="68:68" customFormat="1">
      <c r="BP1004722" s="90"/>
    </row>
    <row r="1004723" spans="68:68" customFormat="1">
      <c r="BP1004723" s="90"/>
    </row>
    <row r="1004724" spans="68:68" customFormat="1">
      <c r="BP1004724" s="90"/>
    </row>
    <row r="1004725" spans="68:68" customFormat="1">
      <c r="BP1004725" s="90"/>
    </row>
    <row r="1004726" spans="68:68" customFormat="1">
      <c r="BP1004726" s="90"/>
    </row>
    <row r="1004727" spans="68:68" customFormat="1">
      <c r="BP1004727" s="90"/>
    </row>
    <row r="1004728" spans="68:68" customFormat="1">
      <c r="BP1004728" s="90"/>
    </row>
    <row r="1004729" spans="68:68" customFormat="1">
      <c r="BP1004729" s="90"/>
    </row>
    <row r="1004730" spans="68:68" customFormat="1">
      <c r="BP1004730" s="90"/>
    </row>
    <row r="1004731" spans="68:68" customFormat="1">
      <c r="BP1004731" s="90"/>
    </row>
    <row r="1004732" spans="68:68" customFormat="1">
      <c r="BP1004732" s="90"/>
    </row>
    <row r="1004733" spans="68:68" customFormat="1">
      <c r="BP1004733" s="90"/>
    </row>
    <row r="1004734" spans="68:68" customFormat="1">
      <c r="BP1004734" s="90"/>
    </row>
    <row r="1004735" spans="68:68" customFormat="1">
      <c r="BP1004735" s="90"/>
    </row>
    <row r="1004736" spans="68:68" customFormat="1">
      <c r="BP1004736" s="90"/>
    </row>
    <row r="1004737" spans="68:68" customFormat="1">
      <c r="BP1004737" s="90"/>
    </row>
    <row r="1004738" spans="68:68" customFormat="1">
      <c r="BP1004738" s="90"/>
    </row>
    <row r="1004739" spans="68:68" customFormat="1">
      <c r="BP1004739" s="90"/>
    </row>
    <row r="1004740" spans="68:68" customFormat="1">
      <c r="BP1004740" s="90"/>
    </row>
    <row r="1004741" spans="68:68" customFormat="1">
      <c r="BP1004741" s="90"/>
    </row>
    <row r="1004742" spans="68:68" customFormat="1">
      <c r="BP1004742" s="90"/>
    </row>
    <row r="1004743" spans="68:68" customFormat="1">
      <c r="BP1004743" s="90"/>
    </row>
    <row r="1004744" spans="68:68" customFormat="1">
      <c r="BP1004744" s="90"/>
    </row>
    <row r="1004745" spans="68:68" customFormat="1">
      <c r="BP1004745" s="90"/>
    </row>
    <row r="1004746" spans="68:68" customFormat="1">
      <c r="BP1004746" s="90"/>
    </row>
    <row r="1004747" spans="68:68" customFormat="1">
      <c r="BP1004747" s="90"/>
    </row>
    <row r="1004748" spans="68:68" customFormat="1">
      <c r="BP1004748" s="90"/>
    </row>
    <row r="1004749" spans="68:68" customFormat="1">
      <c r="BP1004749" s="90"/>
    </row>
    <row r="1004750" spans="68:68" customFormat="1">
      <c r="BP1004750" s="90"/>
    </row>
    <row r="1004751" spans="68:68" customFormat="1">
      <c r="BP1004751" s="90"/>
    </row>
    <row r="1004752" spans="68:68" customFormat="1">
      <c r="BP1004752" s="90"/>
    </row>
    <row r="1004753" spans="68:68" customFormat="1">
      <c r="BP1004753" s="90"/>
    </row>
    <row r="1004754" spans="68:68" customFormat="1">
      <c r="BP1004754" s="90"/>
    </row>
    <row r="1004755" spans="68:68" customFormat="1">
      <c r="BP1004755" s="90"/>
    </row>
    <row r="1004756" spans="68:68" customFormat="1">
      <c r="BP1004756" s="90"/>
    </row>
    <row r="1004757" spans="68:68" customFormat="1">
      <c r="BP1004757" s="90"/>
    </row>
    <row r="1004758" spans="68:68" customFormat="1">
      <c r="BP1004758" s="90"/>
    </row>
    <row r="1004759" spans="68:68" customFormat="1">
      <c r="BP1004759" s="90"/>
    </row>
    <row r="1004760" spans="68:68" customFormat="1">
      <c r="BP1004760" s="90"/>
    </row>
    <row r="1004761" spans="68:68" customFormat="1">
      <c r="BP1004761" s="90"/>
    </row>
    <row r="1004762" spans="68:68" customFormat="1">
      <c r="BP1004762" s="90"/>
    </row>
    <row r="1004763" spans="68:68" customFormat="1">
      <c r="BP1004763" s="90"/>
    </row>
    <row r="1004764" spans="68:68" customFormat="1">
      <c r="BP1004764" s="90"/>
    </row>
    <row r="1004765" spans="68:68" customFormat="1">
      <c r="BP1004765" s="90"/>
    </row>
    <row r="1004766" spans="68:68" customFormat="1">
      <c r="BP1004766" s="90"/>
    </row>
    <row r="1004767" spans="68:68" customFormat="1">
      <c r="BP1004767" s="90"/>
    </row>
    <row r="1004768" spans="68:68" customFormat="1">
      <c r="BP1004768" s="90"/>
    </row>
    <row r="1004769" spans="68:68" customFormat="1">
      <c r="BP1004769" s="90"/>
    </row>
    <row r="1004770" spans="68:68" customFormat="1">
      <c r="BP1004770" s="90"/>
    </row>
    <row r="1004771" spans="68:68" customFormat="1">
      <c r="BP1004771" s="90"/>
    </row>
    <row r="1004772" spans="68:68" customFormat="1">
      <c r="BP1004772" s="90"/>
    </row>
    <row r="1004773" spans="68:68" customFormat="1">
      <c r="BP1004773" s="90"/>
    </row>
    <row r="1004774" spans="68:68" customFormat="1">
      <c r="BP1004774" s="90"/>
    </row>
    <row r="1004775" spans="68:68" customFormat="1">
      <c r="BP1004775" s="90"/>
    </row>
    <row r="1004776" spans="68:68" customFormat="1">
      <c r="BP1004776" s="90"/>
    </row>
    <row r="1004777" spans="68:68" customFormat="1">
      <c r="BP1004777" s="90"/>
    </row>
    <row r="1004778" spans="68:68" customFormat="1">
      <c r="BP1004778" s="90"/>
    </row>
    <row r="1004779" spans="68:68" customFormat="1">
      <c r="BP1004779" s="90"/>
    </row>
    <row r="1004780" spans="68:68" customFormat="1">
      <c r="BP1004780" s="90"/>
    </row>
    <row r="1004781" spans="68:68" customFormat="1">
      <c r="BP1004781" s="90"/>
    </row>
    <row r="1004782" spans="68:68" customFormat="1">
      <c r="BP1004782" s="90"/>
    </row>
    <row r="1004783" spans="68:68" customFormat="1">
      <c r="BP1004783" s="90"/>
    </row>
    <row r="1004784" spans="68:68" customFormat="1">
      <c r="BP1004784" s="90"/>
    </row>
    <row r="1004785" spans="68:68" customFormat="1">
      <c r="BP1004785" s="90"/>
    </row>
    <row r="1004786" spans="68:68" customFormat="1">
      <c r="BP1004786" s="90"/>
    </row>
    <row r="1004787" spans="68:68" customFormat="1">
      <c r="BP1004787" s="90"/>
    </row>
    <row r="1004788" spans="68:68" customFormat="1">
      <c r="BP1004788" s="90"/>
    </row>
    <row r="1004789" spans="68:68" customFormat="1">
      <c r="BP1004789" s="90"/>
    </row>
    <row r="1004790" spans="68:68" customFormat="1">
      <c r="BP1004790" s="90"/>
    </row>
    <row r="1004791" spans="68:68" customFormat="1">
      <c r="BP1004791" s="90"/>
    </row>
    <row r="1004792" spans="68:68" customFormat="1">
      <c r="BP1004792" s="90"/>
    </row>
    <row r="1004793" spans="68:68" customFormat="1">
      <c r="BP1004793" s="90"/>
    </row>
    <row r="1004794" spans="68:68" customFormat="1">
      <c r="BP1004794" s="90"/>
    </row>
    <row r="1004795" spans="68:68" customFormat="1">
      <c r="BP1004795" s="90"/>
    </row>
    <row r="1004796" spans="68:68" customFormat="1">
      <c r="BP1004796" s="90"/>
    </row>
    <row r="1004797" spans="68:68" customFormat="1">
      <c r="BP1004797" s="90"/>
    </row>
    <row r="1004798" spans="68:68" customFormat="1">
      <c r="BP1004798" s="90"/>
    </row>
    <row r="1004799" spans="68:68" customFormat="1">
      <c r="BP1004799" s="90"/>
    </row>
    <row r="1004800" spans="68:68" customFormat="1">
      <c r="BP1004800" s="90"/>
    </row>
    <row r="1004801" spans="68:68" customFormat="1">
      <c r="BP1004801" s="90"/>
    </row>
    <row r="1004802" spans="68:68" customFormat="1">
      <c r="BP1004802" s="90"/>
    </row>
    <row r="1004803" spans="68:68" customFormat="1">
      <c r="BP1004803" s="90"/>
    </row>
    <row r="1004804" spans="68:68" customFormat="1">
      <c r="BP1004804" s="90"/>
    </row>
    <row r="1004805" spans="68:68" customFormat="1">
      <c r="BP1004805" s="90"/>
    </row>
    <row r="1004806" spans="68:68" customFormat="1">
      <c r="BP1004806" s="90"/>
    </row>
    <row r="1004807" spans="68:68" customFormat="1">
      <c r="BP1004807" s="90"/>
    </row>
    <row r="1004808" spans="68:68" customFormat="1">
      <c r="BP1004808" s="90"/>
    </row>
    <row r="1004809" spans="68:68" customFormat="1">
      <c r="BP1004809" s="90"/>
    </row>
    <row r="1004810" spans="68:68" customFormat="1">
      <c r="BP1004810" s="90"/>
    </row>
    <row r="1004811" spans="68:68" customFormat="1">
      <c r="BP1004811" s="90"/>
    </row>
    <row r="1004812" spans="68:68" customFormat="1">
      <c r="BP1004812" s="90"/>
    </row>
    <row r="1004813" spans="68:68" customFormat="1">
      <c r="BP1004813" s="90"/>
    </row>
    <row r="1004814" spans="68:68" customFormat="1">
      <c r="BP1004814" s="90"/>
    </row>
    <row r="1004815" spans="68:68" customFormat="1">
      <c r="BP1004815" s="90"/>
    </row>
    <row r="1004816" spans="68:68" customFormat="1">
      <c r="BP1004816" s="90"/>
    </row>
    <row r="1004817" spans="68:68" customFormat="1">
      <c r="BP1004817" s="90"/>
    </row>
    <row r="1004818" spans="68:68" customFormat="1">
      <c r="BP1004818" s="90"/>
    </row>
    <row r="1004819" spans="68:68" customFormat="1">
      <c r="BP1004819" s="90"/>
    </row>
    <row r="1004820" spans="68:68" customFormat="1">
      <c r="BP1004820" s="90"/>
    </row>
    <row r="1004821" spans="68:68" customFormat="1">
      <c r="BP1004821" s="90"/>
    </row>
    <row r="1004822" spans="68:68" customFormat="1">
      <c r="BP1004822" s="90"/>
    </row>
    <row r="1004823" spans="68:68" customFormat="1">
      <c r="BP1004823" s="90"/>
    </row>
    <row r="1004824" spans="68:68" customFormat="1">
      <c r="BP1004824" s="90"/>
    </row>
    <row r="1004825" spans="68:68" customFormat="1">
      <c r="BP1004825" s="90"/>
    </row>
    <row r="1004826" spans="68:68" customFormat="1">
      <c r="BP1004826" s="90"/>
    </row>
    <row r="1004827" spans="68:68" customFormat="1">
      <c r="BP1004827" s="90"/>
    </row>
    <row r="1004828" spans="68:68" customFormat="1">
      <c r="BP1004828" s="90"/>
    </row>
    <row r="1004829" spans="68:68" customFormat="1">
      <c r="BP1004829" s="90"/>
    </row>
    <row r="1004830" spans="68:68" customFormat="1">
      <c r="BP1004830" s="90"/>
    </row>
    <row r="1004831" spans="68:68" customFormat="1">
      <c r="BP1004831" s="90"/>
    </row>
    <row r="1004832" spans="68:68" customFormat="1">
      <c r="BP1004832" s="90"/>
    </row>
    <row r="1004833" spans="68:68" customFormat="1">
      <c r="BP1004833" s="90"/>
    </row>
    <row r="1004834" spans="68:68" customFormat="1">
      <c r="BP1004834" s="90"/>
    </row>
    <row r="1004835" spans="68:68" customFormat="1">
      <c r="BP1004835" s="90"/>
    </row>
    <row r="1004836" spans="68:68" customFormat="1">
      <c r="BP1004836" s="90"/>
    </row>
    <row r="1004837" spans="68:68" customFormat="1">
      <c r="BP1004837" s="90"/>
    </row>
    <row r="1004838" spans="68:68" customFormat="1">
      <c r="BP1004838" s="90"/>
    </row>
    <row r="1004839" spans="68:68" customFormat="1">
      <c r="BP1004839" s="90"/>
    </row>
    <row r="1004840" spans="68:68" customFormat="1">
      <c r="BP1004840" s="90"/>
    </row>
    <row r="1004841" spans="68:68" customFormat="1">
      <c r="BP1004841" s="90"/>
    </row>
    <row r="1004842" spans="68:68" customFormat="1">
      <c r="BP1004842" s="90"/>
    </row>
    <row r="1004843" spans="68:68" customFormat="1">
      <c r="BP1004843" s="90"/>
    </row>
    <row r="1004844" spans="68:68" customFormat="1">
      <c r="BP1004844" s="90"/>
    </row>
    <row r="1004845" spans="68:68" customFormat="1">
      <c r="BP1004845" s="90"/>
    </row>
    <row r="1004846" spans="68:68" customFormat="1">
      <c r="BP1004846" s="90"/>
    </row>
    <row r="1004847" spans="68:68" customFormat="1">
      <c r="BP1004847" s="90"/>
    </row>
    <row r="1004848" spans="68:68" customFormat="1">
      <c r="BP1004848" s="90"/>
    </row>
    <row r="1004849" spans="68:68" customFormat="1">
      <c r="BP1004849" s="90"/>
    </row>
    <row r="1004850" spans="68:68" customFormat="1">
      <c r="BP1004850" s="90"/>
    </row>
    <row r="1004851" spans="68:68" customFormat="1">
      <c r="BP1004851" s="90"/>
    </row>
    <row r="1004852" spans="68:68" customFormat="1">
      <c r="BP1004852" s="90"/>
    </row>
    <row r="1004853" spans="68:68" customFormat="1">
      <c r="BP1004853" s="90"/>
    </row>
    <row r="1004854" spans="68:68" customFormat="1">
      <c r="BP1004854" s="90"/>
    </row>
    <row r="1004855" spans="68:68" customFormat="1">
      <c r="BP1004855" s="90"/>
    </row>
    <row r="1004856" spans="68:68" customFormat="1">
      <c r="BP1004856" s="90"/>
    </row>
    <row r="1004857" spans="68:68" customFormat="1">
      <c r="BP1004857" s="90"/>
    </row>
    <row r="1004858" spans="68:68" customFormat="1">
      <c r="BP1004858" s="90"/>
    </row>
    <row r="1004859" spans="68:68" customFormat="1">
      <c r="BP1004859" s="90"/>
    </row>
    <row r="1004860" spans="68:68" customFormat="1">
      <c r="BP1004860" s="90"/>
    </row>
    <row r="1004861" spans="68:68" customFormat="1">
      <c r="BP1004861" s="90"/>
    </row>
    <row r="1004862" spans="68:68" customFormat="1">
      <c r="BP1004862" s="90"/>
    </row>
    <row r="1004863" spans="68:68" customFormat="1">
      <c r="BP1004863" s="90"/>
    </row>
    <row r="1004864" spans="68:68" customFormat="1">
      <c r="BP1004864" s="90"/>
    </row>
    <row r="1004865" spans="68:68" customFormat="1">
      <c r="BP1004865" s="90"/>
    </row>
    <row r="1004866" spans="68:68" customFormat="1">
      <c r="BP1004866" s="90"/>
    </row>
    <row r="1004867" spans="68:68" customFormat="1">
      <c r="BP1004867" s="90"/>
    </row>
    <row r="1004868" spans="68:68" customFormat="1">
      <c r="BP1004868" s="90"/>
    </row>
    <row r="1004869" spans="68:68" customFormat="1">
      <c r="BP1004869" s="90"/>
    </row>
    <row r="1004870" spans="68:68" customFormat="1">
      <c r="BP1004870" s="90"/>
    </row>
    <row r="1004871" spans="68:68" customFormat="1">
      <c r="BP1004871" s="90"/>
    </row>
    <row r="1004872" spans="68:68" customFormat="1">
      <c r="BP1004872" s="90"/>
    </row>
    <row r="1004873" spans="68:68" customFormat="1">
      <c r="BP1004873" s="90"/>
    </row>
    <row r="1004874" spans="68:68" customFormat="1">
      <c r="BP1004874" s="90"/>
    </row>
    <row r="1004875" spans="68:68" customFormat="1">
      <c r="BP1004875" s="90"/>
    </row>
    <row r="1004876" spans="68:68" customFormat="1">
      <c r="BP1004876" s="90"/>
    </row>
    <row r="1004877" spans="68:68" customFormat="1">
      <c r="BP1004877" s="90"/>
    </row>
    <row r="1004878" spans="68:68" customFormat="1">
      <c r="BP1004878" s="90"/>
    </row>
    <row r="1004879" spans="68:68" customFormat="1">
      <c r="BP1004879" s="90"/>
    </row>
    <row r="1004880" spans="68:68" customFormat="1">
      <c r="BP1004880" s="90"/>
    </row>
    <row r="1004881" spans="68:68" customFormat="1">
      <c r="BP1004881" s="90"/>
    </row>
    <row r="1004882" spans="68:68" customFormat="1">
      <c r="BP1004882" s="90"/>
    </row>
    <row r="1004883" spans="68:68" customFormat="1">
      <c r="BP1004883" s="90"/>
    </row>
    <row r="1004884" spans="68:68" customFormat="1">
      <c r="BP1004884" s="90"/>
    </row>
    <row r="1004885" spans="68:68" customFormat="1">
      <c r="BP1004885" s="90"/>
    </row>
    <row r="1004886" spans="68:68" customFormat="1">
      <c r="BP1004886" s="90"/>
    </row>
    <row r="1004887" spans="68:68" customFormat="1">
      <c r="BP1004887" s="90"/>
    </row>
    <row r="1004888" spans="68:68" customFormat="1">
      <c r="BP1004888" s="90"/>
    </row>
    <row r="1004889" spans="68:68" customFormat="1">
      <c r="BP1004889" s="90"/>
    </row>
    <row r="1004890" spans="68:68" customFormat="1">
      <c r="BP1004890" s="90"/>
    </row>
    <row r="1004891" spans="68:68" customFormat="1">
      <c r="BP1004891" s="90"/>
    </row>
    <row r="1004892" spans="68:68" customFormat="1">
      <c r="BP1004892" s="90"/>
    </row>
    <row r="1004893" spans="68:68" customFormat="1">
      <c r="BP1004893" s="90"/>
    </row>
    <row r="1004894" spans="68:68" customFormat="1">
      <c r="BP1004894" s="90"/>
    </row>
    <row r="1004895" spans="68:68" customFormat="1">
      <c r="BP1004895" s="90"/>
    </row>
    <row r="1004896" spans="68:68" customFormat="1">
      <c r="BP1004896" s="90"/>
    </row>
    <row r="1004897" spans="68:68" customFormat="1">
      <c r="BP1004897" s="90"/>
    </row>
    <row r="1004898" spans="68:68" customFormat="1">
      <c r="BP1004898" s="90"/>
    </row>
    <row r="1004899" spans="68:68" customFormat="1">
      <c r="BP1004899" s="90"/>
    </row>
    <row r="1004900" spans="68:68" customFormat="1">
      <c r="BP1004900" s="90"/>
    </row>
    <row r="1004901" spans="68:68" customFormat="1">
      <c r="BP1004901" s="90"/>
    </row>
    <row r="1004902" spans="68:68" customFormat="1">
      <c r="BP1004902" s="90"/>
    </row>
    <row r="1004903" spans="68:68" customFormat="1">
      <c r="BP1004903" s="90"/>
    </row>
    <row r="1004904" spans="68:68" customFormat="1">
      <c r="BP1004904" s="90"/>
    </row>
    <row r="1004905" spans="68:68" customFormat="1">
      <c r="BP1004905" s="90"/>
    </row>
    <row r="1004906" spans="68:68" customFormat="1">
      <c r="BP1004906" s="90"/>
    </row>
    <row r="1004907" spans="68:68" customFormat="1">
      <c r="BP1004907" s="90"/>
    </row>
    <row r="1004908" spans="68:68" customFormat="1">
      <c r="BP1004908" s="90"/>
    </row>
    <row r="1004909" spans="68:68" customFormat="1">
      <c r="BP1004909" s="90"/>
    </row>
    <row r="1004910" spans="68:68" customFormat="1">
      <c r="BP1004910" s="90"/>
    </row>
    <row r="1004911" spans="68:68" customFormat="1">
      <c r="BP1004911" s="90"/>
    </row>
    <row r="1004912" spans="68:68" customFormat="1">
      <c r="BP1004912" s="90"/>
    </row>
    <row r="1004913" spans="68:68" customFormat="1">
      <c r="BP1004913" s="90"/>
    </row>
    <row r="1004914" spans="68:68" customFormat="1">
      <c r="BP1004914" s="90"/>
    </row>
    <row r="1004915" spans="68:68" customFormat="1">
      <c r="BP1004915" s="90"/>
    </row>
    <row r="1004916" spans="68:68" customFormat="1">
      <c r="BP1004916" s="90"/>
    </row>
    <row r="1004917" spans="68:68" customFormat="1">
      <c r="BP1004917" s="90"/>
    </row>
    <row r="1004918" spans="68:68" customFormat="1">
      <c r="BP1004918" s="90"/>
    </row>
    <row r="1004919" spans="68:68" customFormat="1">
      <c r="BP1004919" s="90"/>
    </row>
    <row r="1004920" spans="68:68" customFormat="1">
      <c r="BP1004920" s="90"/>
    </row>
    <row r="1004921" spans="68:68" customFormat="1">
      <c r="BP1004921" s="90"/>
    </row>
    <row r="1004922" spans="68:68" customFormat="1">
      <c r="BP1004922" s="90"/>
    </row>
    <row r="1004923" spans="68:68" customFormat="1">
      <c r="BP1004923" s="90"/>
    </row>
    <row r="1004924" spans="68:68" customFormat="1">
      <c r="BP1004924" s="90"/>
    </row>
    <row r="1004925" spans="68:68" customFormat="1">
      <c r="BP1004925" s="90"/>
    </row>
    <row r="1004926" spans="68:68" customFormat="1">
      <c r="BP1004926" s="90"/>
    </row>
    <row r="1004927" spans="68:68" customFormat="1">
      <c r="BP1004927" s="90"/>
    </row>
    <row r="1004928" spans="68:68" customFormat="1">
      <c r="BP1004928" s="90"/>
    </row>
    <row r="1004929" spans="68:68" customFormat="1">
      <c r="BP1004929" s="90"/>
    </row>
    <row r="1004930" spans="68:68" customFormat="1">
      <c r="BP1004930" s="90"/>
    </row>
    <row r="1004931" spans="68:68" customFormat="1">
      <c r="BP1004931" s="90"/>
    </row>
    <row r="1004932" spans="68:68" customFormat="1">
      <c r="BP1004932" s="90"/>
    </row>
    <row r="1004933" spans="68:68" customFormat="1">
      <c r="BP1004933" s="90"/>
    </row>
    <row r="1004934" spans="68:68" customFormat="1">
      <c r="BP1004934" s="90"/>
    </row>
    <row r="1004935" spans="68:68" customFormat="1">
      <c r="BP1004935" s="90"/>
    </row>
    <row r="1004936" spans="68:68" customFormat="1">
      <c r="BP1004936" s="90"/>
    </row>
    <row r="1004937" spans="68:68" customFormat="1">
      <c r="BP1004937" s="90"/>
    </row>
    <row r="1004938" spans="68:68" customFormat="1">
      <c r="BP1004938" s="90"/>
    </row>
    <row r="1004939" spans="68:68" customFormat="1">
      <c r="BP1004939" s="90"/>
    </row>
    <row r="1004940" spans="68:68" customFormat="1">
      <c r="BP1004940" s="90"/>
    </row>
    <row r="1004941" spans="68:68" customFormat="1">
      <c r="BP1004941" s="90"/>
    </row>
    <row r="1004942" spans="68:68" customFormat="1">
      <c r="BP1004942" s="90"/>
    </row>
    <row r="1004943" spans="68:68" customFormat="1">
      <c r="BP1004943" s="90"/>
    </row>
    <row r="1004944" spans="68:68" customFormat="1">
      <c r="BP1004944" s="90"/>
    </row>
    <row r="1004945" spans="68:68" customFormat="1">
      <c r="BP1004945" s="90"/>
    </row>
    <row r="1004946" spans="68:68" customFormat="1">
      <c r="BP1004946" s="90"/>
    </row>
    <row r="1004947" spans="68:68" customFormat="1">
      <c r="BP1004947" s="90"/>
    </row>
    <row r="1004948" spans="68:68" customFormat="1">
      <c r="BP1004948" s="90"/>
    </row>
    <row r="1004949" spans="68:68" customFormat="1">
      <c r="BP1004949" s="90"/>
    </row>
    <row r="1004950" spans="68:68" customFormat="1">
      <c r="BP1004950" s="90"/>
    </row>
    <row r="1004951" spans="68:68" customFormat="1">
      <c r="BP1004951" s="90"/>
    </row>
    <row r="1004952" spans="68:68" customFormat="1">
      <c r="BP1004952" s="90"/>
    </row>
    <row r="1004953" spans="68:68" customFormat="1">
      <c r="BP1004953" s="90"/>
    </row>
    <row r="1004954" spans="68:68" customFormat="1">
      <c r="BP1004954" s="90"/>
    </row>
    <row r="1004955" spans="68:68" customFormat="1">
      <c r="BP1004955" s="90"/>
    </row>
    <row r="1004956" spans="68:68" customFormat="1">
      <c r="BP1004956" s="90"/>
    </row>
    <row r="1004957" spans="68:68" customFormat="1">
      <c r="BP1004957" s="90"/>
    </row>
    <row r="1004958" spans="68:68" customFormat="1">
      <c r="BP1004958" s="90"/>
    </row>
    <row r="1004959" spans="68:68" customFormat="1">
      <c r="BP1004959" s="90"/>
    </row>
    <row r="1004960" spans="68:68" customFormat="1">
      <c r="BP1004960" s="90"/>
    </row>
    <row r="1004961" spans="68:68" customFormat="1">
      <c r="BP1004961" s="90"/>
    </row>
    <row r="1004962" spans="68:68" customFormat="1">
      <c r="BP1004962" s="90"/>
    </row>
    <row r="1004963" spans="68:68" customFormat="1">
      <c r="BP1004963" s="90"/>
    </row>
    <row r="1004964" spans="68:68" customFormat="1">
      <c r="BP1004964" s="90"/>
    </row>
    <row r="1004965" spans="68:68" customFormat="1">
      <c r="BP1004965" s="90"/>
    </row>
    <row r="1004966" spans="68:68" customFormat="1">
      <c r="BP1004966" s="90"/>
    </row>
    <row r="1004967" spans="68:68" customFormat="1">
      <c r="BP1004967" s="90"/>
    </row>
    <row r="1004968" spans="68:68" customFormat="1">
      <c r="BP1004968" s="90"/>
    </row>
    <row r="1004969" spans="68:68" customFormat="1">
      <c r="BP1004969" s="90"/>
    </row>
    <row r="1004970" spans="68:68" customFormat="1">
      <c r="BP1004970" s="90"/>
    </row>
    <row r="1004971" spans="68:68" customFormat="1">
      <c r="BP1004971" s="90"/>
    </row>
    <row r="1004972" spans="68:68" customFormat="1">
      <c r="BP1004972" s="90"/>
    </row>
    <row r="1004973" spans="68:68" customFormat="1">
      <c r="BP1004973" s="90"/>
    </row>
    <row r="1004974" spans="68:68" customFormat="1">
      <c r="BP1004974" s="90"/>
    </row>
    <row r="1004975" spans="68:68" customFormat="1">
      <c r="BP1004975" s="90"/>
    </row>
    <row r="1004976" spans="68:68" customFormat="1">
      <c r="BP1004976" s="90"/>
    </row>
    <row r="1004977" spans="68:68" customFormat="1">
      <c r="BP1004977" s="90"/>
    </row>
    <row r="1004978" spans="68:68" customFormat="1">
      <c r="BP1004978" s="90"/>
    </row>
    <row r="1004979" spans="68:68" customFormat="1">
      <c r="BP1004979" s="90"/>
    </row>
    <row r="1004980" spans="68:68" customFormat="1">
      <c r="BP1004980" s="90"/>
    </row>
    <row r="1004981" spans="68:68" customFormat="1">
      <c r="BP1004981" s="90"/>
    </row>
    <row r="1004982" spans="68:68" customFormat="1">
      <c r="BP1004982" s="90"/>
    </row>
    <row r="1004983" spans="68:68" customFormat="1">
      <c r="BP1004983" s="90"/>
    </row>
    <row r="1004984" spans="68:68" customFormat="1">
      <c r="BP1004984" s="90"/>
    </row>
    <row r="1004985" spans="68:68" customFormat="1">
      <c r="BP1004985" s="90"/>
    </row>
    <row r="1004986" spans="68:68" customFormat="1">
      <c r="BP1004986" s="90"/>
    </row>
    <row r="1004987" spans="68:68" customFormat="1">
      <c r="BP1004987" s="90"/>
    </row>
    <row r="1004988" spans="68:68" customFormat="1">
      <c r="BP1004988" s="90"/>
    </row>
    <row r="1004989" spans="68:68" customFormat="1">
      <c r="BP1004989" s="90"/>
    </row>
    <row r="1004990" spans="68:68" customFormat="1">
      <c r="BP1004990" s="90"/>
    </row>
    <row r="1004991" spans="68:68" customFormat="1">
      <c r="BP1004991" s="90"/>
    </row>
    <row r="1004992" spans="68:68" customFormat="1">
      <c r="BP1004992" s="90"/>
    </row>
    <row r="1004993" spans="68:68" customFormat="1">
      <c r="BP1004993" s="90"/>
    </row>
    <row r="1004994" spans="68:68" customFormat="1">
      <c r="BP1004994" s="90"/>
    </row>
    <row r="1004995" spans="68:68" customFormat="1">
      <c r="BP1004995" s="90"/>
    </row>
    <row r="1004996" spans="68:68" customFormat="1">
      <c r="BP1004996" s="90"/>
    </row>
    <row r="1004997" spans="68:68" customFormat="1">
      <c r="BP1004997" s="90"/>
    </row>
    <row r="1004998" spans="68:68" customFormat="1">
      <c r="BP1004998" s="90"/>
    </row>
    <row r="1004999" spans="68:68" customFormat="1">
      <c r="BP1004999" s="90"/>
    </row>
    <row r="1005000" spans="68:68" customFormat="1">
      <c r="BP1005000" s="90"/>
    </row>
    <row r="1005001" spans="68:68" customFormat="1">
      <c r="BP1005001" s="90"/>
    </row>
    <row r="1005002" spans="68:68" customFormat="1">
      <c r="BP1005002" s="90"/>
    </row>
    <row r="1005003" spans="68:68" customFormat="1">
      <c r="BP1005003" s="90"/>
    </row>
    <row r="1005004" spans="68:68" customFormat="1">
      <c r="BP1005004" s="90"/>
    </row>
    <row r="1005005" spans="68:68" customFormat="1">
      <c r="BP1005005" s="90"/>
    </row>
    <row r="1005006" spans="68:68" customFormat="1">
      <c r="BP1005006" s="90"/>
    </row>
    <row r="1005007" spans="68:68" customFormat="1">
      <c r="BP1005007" s="90"/>
    </row>
    <row r="1005008" spans="68:68" customFormat="1">
      <c r="BP1005008" s="90"/>
    </row>
    <row r="1005009" spans="68:68" customFormat="1">
      <c r="BP1005009" s="90"/>
    </row>
    <row r="1005010" spans="68:68" customFormat="1">
      <c r="BP1005010" s="90"/>
    </row>
    <row r="1005011" spans="68:68" customFormat="1">
      <c r="BP1005011" s="90"/>
    </row>
    <row r="1005012" spans="68:68" customFormat="1">
      <c r="BP1005012" s="90"/>
    </row>
    <row r="1005013" spans="68:68" customFormat="1">
      <c r="BP1005013" s="90"/>
    </row>
    <row r="1005014" spans="68:68" customFormat="1">
      <c r="BP1005014" s="90"/>
    </row>
    <row r="1005015" spans="68:68" customFormat="1">
      <c r="BP1005015" s="90"/>
    </row>
    <row r="1005016" spans="68:68" customFormat="1">
      <c r="BP1005016" s="90"/>
    </row>
    <row r="1005017" spans="68:68" customFormat="1">
      <c r="BP1005017" s="90"/>
    </row>
    <row r="1005018" spans="68:68" customFormat="1">
      <c r="BP1005018" s="90"/>
    </row>
    <row r="1005019" spans="68:68" customFormat="1">
      <c r="BP1005019" s="90"/>
    </row>
    <row r="1005020" spans="68:68" customFormat="1">
      <c r="BP1005020" s="90"/>
    </row>
    <row r="1005021" spans="68:68" customFormat="1">
      <c r="BP1005021" s="90"/>
    </row>
    <row r="1005022" spans="68:68" customFormat="1">
      <c r="BP1005022" s="90"/>
    </row>
    <row r="1005023" spans="68:68" customFormat="1">
      <c r="BP1005023" s="90"/>
    </row>
    <row r="1005024" spans="68:68" customFormat="1">
      <c r="BP1005024" s="90"/>
    </row>
    <row r="1005025" spans="68:68" customFormat="1">
      <c r="BP1005025" s="90"/>
    </row>
    <row r="1005026" spans="68:68" customFormat="1">
      <c r="BP1005026" s="90"/>
    </row>
    <row r="1005027" spans="68:68" customFormat="1">
      <c r="BP1005027" s="90"/>
    </row>
    <row r="1005028" spans="68:68" customFormat="1">
      <c r="BP1005028" s="90"/>
    </row>
    <row r="1005029" spans="68:68" customFormat="1">
      <c r="BP1005029" s="90"/>
    </row>
    <row r="1005030" spans="68:68" customFormat="1">
      <c r="BP1005030" s="90"/>
    </row>
    <row r="1005031" spans="68:68" customFormat="1">
      <c r="BP1005031" s="90"/>
    </row>
    <row r="1005032" spans="68:68" customFormat="1">
      <c r="BP1005032" s="90"/>
    </row>
    <row r="1005033" spans="68:68" customFormat="1">
      <c r="BP1005033" s="90"/>
    </row>
    <row r="1005034" spans="68:68" customFormat="1">
      <c r="BP1005034" s="90"/>
    </row>
    <row r="1005035" spans="68:68" customFormat="1">
      <c r="BP1005035" s="90"/>
    </row>
    <row r="1005036" spans="68:68" customFormat="1">
      <c r="BP1005036" s="90"/>
    </row>
    <row r="1005037" spans="68:68" customFormat="1">
      <c r="BP1005037" s="90"/>
    </row>
    <row r="1005038" spans="68:68" customFormat="1">
      <c r="BP1005038" s="90"/>
    </row>
    <row r="1005039" spans="68:68" customFormat="1">
      <c r="BP1005039" s="90"/>
    </row>
    <row r="1005040" spans="68:68" customFormat="1">
      <c r="BP1005040" s="90"/>
    </row>
    <row r="1005041" spans="68:68" customFormat="1">
      <c r="BP1005041" s="90"/>
    </row>
    <row r="1005042" spans="68:68" customFormat="1">
      <c r="BP1005042" s="90"/>
    </row>
    <row r="1005043" spans="68:68" customFormat="1">
      <c r="BP1005043" s="90"/>
    </row>
    <row r="1005044" spans="68:68" customFormat="1">
      <c r="BP1005044" s="90"/>
    </row>
    <row r="1005045" spans="68:68" customFormat="1">
      <c r="BP1005045" s="90"/>
    </row>
    <row r="1005046" spans="68:68" customFormat="1">
      <c r="BP1005046" s="90"/>
    </row>
    <row r="1005047" spans="68:68" customFormat="1">
      <c r="BP1005047" s="90"/>
    </row>
    <row r="1005048" spans="68:68" customFormat="1">
      <c r="BP1005048" s="90"/>
    </row>
    <row r="1005049" spans="68:68" customFormat="1">
      <c r="BP1005049" s="90"/>
    </row>
    <row r="1005050" spans="68:68" customFormat="1">
      <c r="BP1005050" s="90"/>
    </row>
    <row r="1005051" spans="68:68" customFormat="1">
      <c r="BP1005051" s="90"/>
    </row>
    <row r="1005052" spans="68:68" customFormat="1">
      <c r="BP1005052" s="90"/>
    </row>
    <row r="1005053" spans="68:68" customFormat="1">
      <c r="BP1005053" s="90"/>
    </row>
    <row r="1005054" spans="68:68" customFormat="1">
      <c r="BP1005054" s="90"/>
    </row>
    <row r="1005055" spans="68:68" customFormat="1">
      <c r="BP1005055" s="90"/>
    </row>
    <row r="1005056" spans="68:68" customFormat="1">
      <c r="BP1005056" s="90"/>
    </row>
    <row r="1005057" spans="68:68" customFormat="1">
      <c r="BP1005057" s="90"/>
    </row>
    <row r="1005058" spans="68:68" customFormat="1">
      <c r="BP1005058" s="90"/>
    </row>
    <row r="1005059" spans="68:68" customFormat="1">
      <c r="BP1005059" s="90"/>
    </row>
    <row r="1005060" spans="68:68" customFormat="1">
      <c r="BP1005060" s="90"/>
    </row>
    <row r="1005061" spans="68:68" customFormat="1">
      <c r="BP1005061" s="90"/>
    </row>
    <row r="1005062" spans="68:68" customFormat="1">
      <c r="BP1005062" s="90"/>
    </row>
    <row r="1005063" spans="68:68" customFormat="1">
      <c r="BP1005063" s="90"/>
    </row>
    <row r="1005064" spans="68:68" customFormat="1">
      <c r="BP1005064" s="90"/>
    </row>
    <row r="1005065" spans="68:68" customFormat="1">
      <c r="BP1005065" s="90"/>
    </row>
    <row r="1005066" spans="68:68" customFormat="1">
      <c r="BP1005066" s="90"/>
    </row>
    <row r="1005067" spans="68:68" customFormat="1">
      <c r="BP1005067" s="90"/>
    </row>
    <row r="1005068" spans="68:68" customFormat="1">
      <c r="BP1005068" s="90"/>
    </row>
    <row r="1005069" spans="68:68" customFormat="1">
      <c r="BP1005069" s="90"/>
    </row>
    <row r="1005070" spans="68:68" customFormat="1">
      <c r="BP1005070" s="90"/>
    </row>
    <row r="1005071" spans="68:68" customFormat="1">
      <c r="BP1005071" s="90"/>
    </row>
    <row r="1005072" spans="68:68" customFormat="1">
      <c r="BP1005072" s="90"/>
    </row>
    <row r="1005073" spans="68:68" customFormat="1">
      <c r="BP1005073" s="90"/>
    </row>
    <row r="1005074" spans="68:68" customFormat="1">
      <c r="BP1005074" s="90"/>
    </row>
    <row r="1005075" spans="68:68" customFormat="1">
      <c r="BP1005075" s="90"/>
    </row>
    <row r="1005076" spans="68:68" customFormat="1">
      <c r="BP1005076" s="90"/>
    </row>
    <row r="1005077" spans="68:68" customFormat="1">
      <c r="BP1005077" s="90"/>
    </row>
    <row r="1005078" spans="68:68" customFormat="1">
      <c r="BP1005078" s="90"/>
    </row>
    <row r="1005079" spans="68:68" customFormat="1">
      <c r="BP1005079" s="90"/>
    </row>
    <row r="1005080" spans="68:68" customFormat="1">
      <c r="BP1005080" s="90"/>
    </row>
    <row r="1005081" spans="68:68" customFormat="1">
      <c r="BP1005081" s="90"/>
    </row>
    <row r="1005082" spans="68:68" customFormat="1">
      <c r="BP1005082" s="90"/>
    </row>
    <row r="1005083" spans="68:68" customFormat="1">
      <c r="BP1005083" s="90"/>
    </row>
    <row r="1005084" spans="68:68" customFormat="1">
      <c r="BP1005084" s="90"/>
    </row>
    <row r="1005085" spans="68:68" customFormat="1">
      <c r="BP1005085" s="90"/>
    </row>
    <row r="1005086" spans="68:68" customFormat="1">
      <c r="BP1005086" s="90"/>
    </row>
    <row r="1005087" spans="68:68" customFormat="1">
      <c r="BP1005087" s="90"/>
    </row>
    <row r="1005088" spans="68:68" customFormat="1">
      <c r="BP1005088" s="90"/>
    </row>
    <row r="1005089" spans="68:68" customFormat="1">
      <c r="BP1005089" s="90"/>
    </row>
    <row r="1005090" spans="68:68" customFormat="1">
      <c r="BP1005090" s="90"/>
    </row>
    <row r="1005091" spans="68:68" customFormat="1">
      <c r="BP1005091" s="90"/>
    </row>
    <row r="1005092" spans="68:68" customFormat="1">
      <c r="BP1005092" s="90"/>
    </row>
    <row r="1005093" spans="68:68" customFormat="1">
      <c r="BP1005093" s="90"/>
    </row>
    <row r="1005094" spans="68:68" customFormat="1">
      <c r="BP1005094" s="90"/>
    </row>
    <row r="1005095" spans="68:68" customFormat="1">
      <c r="BP1005095" s="90"/>
    </row>
    <row r="1005096" spans="68:68" customFormat="1">
      <c r="BP1005096" s="90"/>
    </row>
    <row r="1005097" spans="68:68" customFormat="1">
      <c r="BP1005097" s="90"/>
    </row>
    <row r="1005098" spans="68:68" customFormat="1">
      <c r="BP1005098" s="90"/>
    </row>
    <row r="1005099" spans="68:68" customFormat="1">
      <c r="BP1005099" s="90"/>
    </row>
    <row r="1005100" spans="68:68" customFormat="1">
      <c r="BP1005100" s="90"/>
    </row>
    <row r="1005101" spans="68:68" customFormat="1">
      <c r="BP1005101" s="90"/>
    </row>
    <row r="1005102" spans="68:68" customFormat="1">
      <c r="BP1005102" s="90"/>
    </row>
    <row r="1005103" spans="68:68" customFormat="1">
      <c r="BP1005103" s="90"/>
    </row>
    <row r="1005104" spans="68:68" customFormat="1">
      <c r="BP1005104" s="90"/>
    </row>
    <row r="1005105" spans="68:68" customFormat="1">
      <c r="BP1005105" s="90"/>
    </row>
    <row r="1005106" spans="68:68" customFormat="1">
      <c r="BP1005106" s="90"/>
    </row>
    <row r="1005107" spans="68:68" customFormat="1">
      <c r="BP1005107" s="90"/>
    </row>
    <row r="1005108" spans="68:68" customFormat="1">
      <c r="BP1005108" s="90"/>
    </row>
    <row r="1005109" spans="68:68" customFormat="1">
      <c r="BP1005109" s="90"/>
    </row>
    <row r="1005110" spans="68:68" customFormat="1">
      <c r="BP1005110" s="90"/>
    </row>
    <row r="1005111" spans="68:68" customFormat="1">
      <c r="BP1005111" s="90"/>
    </row>
    <row r="1005112" spans="68:68" customFormat="1">
      <c r="BP1005112" s="90"/>
    </row>
    <row r="1005113" spans="68:68" customFormat="1">
      <c r="BP1005113" s="90"/>
    </row>
    <row r="1005114" spans="68:68" customFormat="1">
      <c r="BP1005114" s="90"/>
    </row>
    <row r="1005115" spans="68:68" customFormat="1">
      <c r="BP1005115" s="90"/>
    </row>
    <row r="1005116" spans="68:68" customFormat="1">
      <c r="BP1005116" s="90"/>
    </row>
    <row r="1005117" spans="68:68" customFormat="1">
      <c r="BP1005117" s="90"/>
    </row>
    <row r="1005118" spans="68:68" customFormat="1">
      <c r="BP1005118" s="90"/>
    </row>
    <row r="1005119" spans="68:68" customFormat="1">
      <c r="BP1005119" s="90"/>
    </row>
    <row r="1005120" spans="68:68" customFormat="1">
      <c r="BP1005120" s="90"/>
    </row>
    <row r="1005121" spans="68:68" customFormat="1">
      <c r="BP1005121" s="90"/>
    </row>
    <row r="1005122" spans="68:68" customFormat="1">
      <c r="BP1005122" s="90"/>
    </row>
    <row r="1005123" spans="68:68" customFormat="1">
      <c r="BP1005123" s="90"/>
    </row>
    <row r="1005124" spans="68:68" customFormat="1">
      <c r="BP1005124" s="90"/>
    </row>
    <row r="1005125" spans="68:68" customFormat="1">
      <c r="BP1005125" s="90"/>
    </row>
    <row r="1005126" spans="68:68" customFormat="1">
      <c r="BP1005126" s="90"/>
    </row>
    <row r="1005127" spans="68:68" customFormat="1">
      <c r="BP1005127" s="90"/>
    </row>
    <row r="1005128" spans="68:68" customFormat="1">
      <c r="BP1005128" s="90"/>
    </row>
    <row r="1005129" spans="68:68" customFormat="1">
      <c r="BP1005129" s="90"/>
    </row>
    <row r="1005130" spans="68:68" customFormat="1">
      <c r="BP1005130" s="90"/>
    </row>
    <row r="1005131" spans="68:68" customFormat="1">
      <c r="BP1005131" s="90"/>
    </row>
    <row r="1005132" spans="68:68" customFormat="1">
      <c r="BP1005132" s="90"/>
    </row>
    <row r="1005133" spans="68:68" customFormat="1">
      <c r="BP1005133" s="90"/>
    </row>
    <row r="1005134" spans="68:68" customFormat="1">
      <c r="BP1005134" s="90"/>
    </row>
    <row r="1005135" spans="68:68" customFormat="1">
      <c r="BP1005135" s="90"/>
    </row>
    <row r="1005136" spans="68:68" customFormat="1">
      <c r="BP1005136" s="90"/>
    </row>
    <row r="1005137" spans="68:68" customFormat="1">
      <c r="BP1005137" s="90"/>
    </row>
    <row r="1005138" spans="68:68" customFormat="1">
      <c r="BP1005138" s="90"/>
    </row>
    <row r="1005139" spans="68:68" customFormat="1">
      <c r="BP1005139" s="90"/>
    </row>
    <row r="1005140" spans="68:68" customFormat="1">
      <c r="BP1005140" s="90"/>
    </row>
    <row r="1005141" spans="68:68" customFormat="1">
      <c r="BP1005141" s="90"/>
    </row>
    <row r="1005142" spans="68:68" customFormat="1">
      <c r="BP1005142" s="90"/>
    </row>
    <row r="1005143" spans="68:68" customFormat="1">
      <c r="BP1005143" s="90"/>
    </row>
    <row r="1005144" spans="68:68" customFormat="1">
      <c r="BP1005144" s="90"/>
    </row>
    <row r="1005145" spans="68:68" customFormat="1">
      <c r="BP1005145" s="90"/>
    </row>
    <row r="1005146" spans="68:68" customFormat="1">
      <c r="BP1005146" s="90"/>
    </row>
    <row r="1005147" spans="68:68" customFormat="1">
      <c r="BP1005147" s="90"/>
    </row>
    <row r="1005148" spans="68:68" customFormat="1">
      <c r="BP1005148" s="90"/>
    </row>
    <row r="1005149" spans="68:68" customFormat="1">
      <c r="BP1005149" s="90"/>
    </row>
    <row r="1005150" spans="68:68" customFormat="1">
      <c r="BP1005150" s="90"/>
    </row>
    <row r="1005151" spans="68:68" customFormat="1">
      <c r="BP1005151" s="90"/>
    </row>
    <row r="1005152" spans="68:68" customFormat="1">
      <c r="BP1005152" s="90"/>
    </row>
    <row r="1005153" spans="68:68" customFormat="1">
      <c r="BP1005153" s="90"/>
    </row>
    <row r="1005154" spans="68:68" customFormat="1">
      <c r="BP1005154" s="90"/>
    </row>
    <row r="1005155" spans="68:68" customFormat="1">
      <c r="BP1005155" s="90"/>
    </row>
    <row r="1005156" spans="68:68" customFormat="1">
      <c r="BP1005156" s="90"/>
    </row>
    <row r="1005157" spans="68:68" customFormat="1">
      <c r="BP1005157" s="90"/>
    </row>
    <row r="1005158" spans="68:68" customFormat="1">
      <c r="BP1005158" s="90"/>
    </row>
    <row r="1005159" spans="68:68" customFormat="1">
      <c r="BP1005159" s="90"/>
    </row>
    <row r="1005160" spans="68:68" customFormat="1">
      <c r="BP1005160" s="90"/>
    </row>
    <row r="1005161" spans="68:68" customFormat="1">
      <c r="BP1005161" s="90"/>
    </row>
    <row r="1005162" spans="68:68" customFormat="1">
      <c r="BP1005162" s="90"/>
    </row>
    <row r="1005163" spans="68:68" customFormat="1">
      <c r="BP1005163" s="90"/>
    </row>
    <row r="1005164" spans="68:68" customFormat="1">
      <c r="BP1005164" s="90"/>
    </row>
    <row r="1005165" spans="68:68" customFormat="1">
      <c r="BP1005165" s="90"/>
    </row>
    <row r="1005166" spans="68:68" customFormat="1">
      <c r="BP1005166" s="90"/>
    </row>
    <row r="1005167" spans="68:68" customFormat="1">
      <c r="BP1005167" s="90"/>
    </row>
    <row r="1005168" spans="68:68" customFormat="1">
      <c r="BP1005168" s="90"/>
    </row>
    <row r="1005169" spans="68:68" customFormat="1">
      <c r="BP1005169" s="90"/>
    </row>
    <row r="1005170" spans="68:68" customFormat="1">
      <c r="BP1005170" s="90"/>
    </row>
    <row r="1005171" spans="68:68" customFormat="1">
      <c r="BP1005171" s="90"/>
    </row>
    <row r="1005172" spans="68:68" customFormat="1">
      <c r="BP1005172" s="90"/>
    </row>
    <row r="1005173" spans="68:68" customFormat="1">
      <c r="BP1005173" s="90"/>
    </row>
    <row r="1005174" spans="68:68" customFormat="1">
      <c r="BP1005174" s="90"/>
    </row>
    <row r="1005175" spans="68:68" customFormat="1">
      <c r="BP1005175" s="90"/>
    </row>
    <row r="1005176" spans="68:68" customFormat="1">
      <c r="BP1005176" s="90"/>
    </row>
    <row r="1005177" spans="68:68" customFormat="1">
      <c r="BP1005177" s="90"/>
    </row>
    <row r="1005178" spans="68:68" customFormat="1">
      <c r="BP1005178" s="90"/>
    </row>
    <row r="1005179" spans="68:68" customFormat="1">
      <c r="BP1005179" s="90"/>
    </row>
    <row r="1005180" spans="68:68" customFormat="1">
      <c r="BP1005180" s="90"/>
    </row>
    <row r="1005181" spans="68:68" customFormat="1">
      <c r="BP1005181" s="90"/>
    </row>
    <row r="1005182" spans="68:68" customFormat="1">
      <c r="BP1005182" s="90"/>
    </row>
    <row r="1005183" spans="68:68" customFormat="1">
      <c r="BP1005183" s="90"/>
    </row>
    <row r="1005184" spans="68:68" customFormat="1">
      <c r="BP1005184" s="90"/>
    </row>
    <row r="1005185" spans="68:68" customFormat="1">
      <c r="BP1005185" s="90"/>
    </row>
    <row r="1005186" spans="68:68" customFormat="1">
      <c r="BP1005186" s="90"/>
    </row>
    <row r="1005187" spans="68:68" customFormat="1">
      <c r="BP1005187" s="90"/>
    </row>
    <row r="1005188" spans="68:68" customFormat="1">
      <c r="BP1005188" s="90"/>
    </row>
    <row r="1005189" spans="68:68" customFormat="1">
      <c r="BP1005189" s="90"/>
    </row>
    <row r="1005190" spans="68:68" customFormat="1">
      <c r="BP1005190" s="90"/>
    </row>
    <row r="1005191" spans="68:68" customFormat="1">
      <c r="BP1005191" s="90"/>
    </row>
    <row r="1005192" spans="68:68" customFormat="1">
      <c r="BP1005192" s="90"/>
    </row>
    <row r="1005193" spans="68:68" customFormat="1">
      <c r="BP1005193" s="90"/>
    </row>
    <row r="1005194" spans="68:68" customFormat="1">
      <c r="BP1005194" s="90"/>
    </row>
    <row r="1005195" spans="68:68" customFormat="1">
      <c r="BP1005195" s="90"/>
    </row>
    <row r="1005196" spans="68:68" customFormat="1">
      <c r="BP1005196" s="90"/>
    </row>
    <row r="1005197" spans="68:68" customFormat="1">
      <c r="BP1005197" s="90"/>
    </row>
    <row r="1005198" spans="68:68" customFormat="1">
      <c r="BP1005198" s="90"/>
    </row>
    <row r="1005199" spans="68:68" customFormat="1">
      <c r="BP1005199" s="90"/>
    </row>
    <row r="1005200" spans="68:68" customFormat="1">
      <c r="BP1005200" s="90"/>
    </row>
    <row r="1005201" spans="68:68" customFormat="1">
      <c r="BP1005201" s="90"/>
    </row>
    <row r="1005202" spans="68:68" customFormat="1">
      <c r="BP1005202" s="90"/>
    </row>
    <row r="1005203" spans="68:68" customFormat="1">
      <c r="BP1005203" s="90"/>
    </row>
    <row r="1005204" spans="68:68" customFormat="1">
      <c r="BP1005204" s="90"/>
    </row>
    <row r="1005205" spans="68:68" customFormat="1">
      <c r="BP1005205" s="90"/>
    </row>
    <row r="1005206" spans="68:68" customFormat="1">
      <c r="BP1005206" s="90"/>
    </row>
    <row r="1005207" spans="68:68" customFormat="1">
      <c r="BP1005207" s="90"/>
    </row>
    <row r="1005208" spans="68:68" customFormat="1">
      <c r="BP1005208" s="90"/>
    </row>
    <row r="1005209" spans="68:68" customFormat="1">
      <c r="BP1005209" s="90"/>
    </row>
    <row r="1005210" spans="68:68" customFormat="1">
      <c r="BP1005210" s="90"/>
    </row>
    <row r="1005211" spans="68:68" customFormat="1">
      <c r="BP1005211" s="90"/>
    </row>
    <row r="1005212" spans="68:68" customFormat="1">
      <c r="BP1005212" s="90"/>
    </row>
    <row r="1005213" spans="68:68" customFormat="1">
      <c r="BP1005213" s="90"/>
    </row>
    <row r="1005214" spans="68:68" customFormat="1">
      <c r="BP1005214" s="90"/>
    </row>
    <row r="1005215" spans="68:68" customFormat="1">
      <c r="BP1005215" s="90"/>
    </row>
    <row r="1005216" spans="68:68" customFormat="1">
      <c r="BP1005216" s="90"/>
    </row>
    <row r="1005217" spans="68:68" customFormat="1">
      <c r="BP1005217" s="90"/>
    </row>
    <row r="1005218" spans="68:68" customFormat="1">
      <c r="BP1005218" s="90"/>
    </row>
    <row r="1005219" spans="68:68" customFormat="1">
      <c r="BP1005219" s="90"/>
    </row>
    <row r="1005220" spans="68:68" customFormat="1">
      <c r="BP1005220" s="90"/>
    </row>
    <row r="1005221" spans="68:68" customFormat="1">
      <c r="BP1005221" s="90"/>
    </row>
    <row r="1005222" spans="68:68" customFormat="1">
      <c r="BP1005222" s="90"/>
    </row>
    <row r="1005223" spans="68:68" customFormat="1">
      <c r="BP1005223" s="90"/>
    </row>
    <row r="1005224" spans="68:68" customFormat="1">
      <c r="BP1005224" s="90"/>
    </row>
    <row r="1005225" spans="68:68" customFormat="1">
      <c r="BP1005225" s="90"/>
    </row>
    <row r="1005226" spans="68:68" customFormat="1">
      <c r="BP1005226" s="90"/>
    </row>
    <row r="1005227" spans="68:68" customFormat="1">
      <c r="BP1005227" s="90"/>
    </row>
    <row r="1005228" spans="68:68" customFormat="1">
      <c r="BP1005228" s="90"/>
    </row>
    <row r="1005229" spans="68:68" customFormat="1">
      <c r="BP1005229" s="90"/>
    </row>
    <row r="1005230" spans="68:68" customFormat="1">
      <c r="BP1005230" s="90"/>
    </row>
    <row r="1005231" spans="68:68" customFormat="1">
      <c r="BP1005231" s="90"/>
    </row>
    <row r="1005232" spans="68:68" customFormat="1">
      <c r="BP1005232" s="90"/>
    </row>
    <row r="1005233" spans="68:68" customFormat="1">
      <c r="BP1005233" s="90"/>
    </row>
    <row r="1005234" spans="68:68" customFormat="1">
      <c r="BP1005234" s="90"/>
    </row>
    <row r="1005235" spans="68:68" customFormat="1">
      <c r="BP1005235" s="90"/>
    </row>
    <row r="1005236" spans="68:68" customFormat="1">
      <c r="BP1005236" s="90"/>
    </row>
    <row r="1005237" spans="68:68" customFormat="1">
      <c r="BP1005237" s="90"/>
    </row>
    <row r="1005238" spans="68:68" customFormat="1">
      <c r="BP1005238" s="90"/>
    </row>
    <row r="1005239" spans="68:68" customFormat="1">
      <c r="BP1005239" s="90"/>
    </row>
    <row r="1005240" spans="68:68" customFormat="1">
      <c r="BP1005240" s="90"/>
    </row>
    <row r="1005241" spans="68:68" customFormat="1">
      <c r="BP1005241" s="90"/>
    </row>
    <row r="1005242" spans="68:68" customFormat="1">
      <c r="BP1005242" s="90"/>
    </row>
    <row r="1005243" spans="68:68" customFormat="1">
      <c r="BP1005243" s="90"/>
    </row>
    <row r="1005244" spans="68:68" customFormat="1">
      <c r="BP1005244" s="90"/>
    </row>
    <row r="1005245" spans="68:68" customFormat="1">
      <c r="BP1005245" s="90"/>
    </row>
    <row r="1005246" spans="68:68" customFormat="1">
      <c r="BP1005246" s="90"/>
    </row>
    <row r="1005247" spans="68:68" customFormat="1">
      <c r="BP1005247" s="90"/>
    </row>
    <row r="1005248" spans="68:68" customFormat="1">
      <c r="BP1005248" s="90"/>
    </row>
    <row r="1005249" spans="68:68" customFormat="1">
      <c r="BP1005249" s="90"/>
    </row>
    <row r="1005250" spans="68:68" customFormat="1">
      <c r="BP1005250" s="90"/>
    </row>
    <row r="1005251" spans="68:68" customFormat="1">
      <c r="BP1005251" s="90"/>
    </row>
    <row r="1005252" spans="68:68" customFormat="1">
      <c r="BP1005252" s="90"/>
    </row>
    <row r="1005253" spans="68:68" customFormat="1">
      <c r="BP1005253" s="90"/>
    </row>
    <row r="1005254" spans="68:68" customFormat="1">
      <c r="BP1005254" s="90"/>
    </row>
    <row r="1005255" spans="68:68" customFormat="1">
      <c r="BP1005255" s="90"/>
    </row>
    <row r="1005256" spans="68:68" customFormat="1">
      <c r="BP1005256" s="90"/>
    </row>
    <row r="1005257" spans="68:68" customFormat="1">
      <c r="BP1005257" s="90"/>
    </row>
    <row r="1005258" spans="68:68" customFormat="1">
      <c r="BP1005258" s="90"/>
    </row>
    <row r="1005259" spans="68:68" customFormat="1">
      <c r="BP1005259" s="90"/>
    </row>
    <row r="1005260" spans="68:68" customFormat="1">
      <c r="BP1005260" s="90"/>
    </row>
    <row r="1005261" spans="68:68" customFormat="1">
      <c r="BP1005261" s="90"/>
    </row>
    <row r="1005262" spans="68:68" customFormat="1">
      <c r="BP1005262" s="90"/>
    </row>
    <row r="1005263" spans="68:68" customFormat="1">
      <c r="BP1005263" s="90"/>
    </row>
    <row r="1005264" spans="68:68" customFormat="1">
      <c r="BP1005264" s="90"/>
    </row>
    <row r="1005265" spans="68:68" customFormat="1">
      <c r="BP1005265" s="90"/>
    </row>
    <row r="1005266" spans="68:68" customFormat="1">
      <c r="BP1005266" s="90"/>
    </row>
    <row r="1005267" spans="68:68" customFormat="1">
      <c r="BP1005267" s="90"/>
    </row>
    <row r="1005268" spans="68:68" customFormat="1">
      <c r="BP1005268" s="90"/>
    </row>
    <row r="1005269" spans="68:68" customFormat="1">
      <c r="BP1005269" s="90"/>
    </row>
    <row r="1005270" spans="68:68" customFormat="1">
      <c r="BP1005270" s="90"/>
    </row>
    <row r="1005271" spans="68:68" customFormat="1">
      <c r="BP1005271" s="90"/>
    </row>
    <row r="1005272" spans="68:68" customFormat="1">
      <c r="BP1005272" s="90"/>
    </row>
    <row r="1005273" spans="68:68" customFormat="1">
      <c r="BP1005273" s="90"/>
    </row>
    <row r="1005274" spans="68:68" customFormat="1">
      <c r="BP1005274" s="90"/>
    </row>
    <row r="1005275" spans="68:68" customFormat="1">
      <c r="BP1005275" s="90"/>
    </row>
    <row r="1005276" spans="68:68" customFormat="1">
      <c r="BP1005276" s="90"/>
    </row>
    <row r="1005277" spans="68:68" customFormat="1">
      <c r="BP1005277" s="90"/>
    </row>
    <row r="1005278" spans="68:68" customFormat="1">
      <c r="BP1005278" s="90"/>
    </row>
    <row r="1005279" spans="68:68" customFormat="1">
      <c r="BP1005279" s="90"/>
    </row>
    <row r="1005280" spans="68:68" customFormat="1">
      <c r="BP1005280" s="90"/>
    </row>
    <row r="1005281" spans="68:68" customFormat="1">
      <c r="BP1005281" s="90"/>
    </row>
    <row r="1005282" spans="68:68" customFormat="1">
      <c r="BP1005282" s="90"/>
    </row>
    <row r="1005283" spans="68:68" customFormat="1">
      <c r="BP1005283" s="90"/>
    </row>
    <row r="1005284" spans="68:68" customFormat="1">
      <c r="BP1005284" s="90"/>
    </row>
    <row r="1005285" spans="68:68" customFormat="1">
      <c r="BP1005285" s="90"/>
    </row>
    <row r="1005286" spans="68:68" customFormat="1">
      <c r="BP1005286" s="90"/>
    </row>
    <row r="1005287" spans="68:68" customFormat="1">
      <c r="BP1005287" s="90"/>
    </row>
    <row r="1005288" spans="68:68" customFormat="1">
      <c r="BP1005288" s="90"/>
    </row>
    <row r="1005289" spans="68:68" customFormat="1">
      <c r="BP1005289" s="90"/>
    </row>
    <row r="1005290" spans="68:68" customFormat="1">
      <c r="BP1005290" s="90"/>
    </row>
    <row r="1005291" spans="68:68" customFormat="1">
      <c r="BP1005291" s="90"/>
    </row>
    <row r="1005292" spans="68:68" customFormat="1">
      <c r="BP1005292" s="90"/>
    </row>
    <row r="1005293" spans="68:68" customFormat="1">
      <c r="BP1005293" s="90"/>
    </row>
    <row r="1005294" spans="68:68" customFormat="1">
      <c r="BP1005294" s="90"/>
    </row>
    <row r="1005295" spans="68:68" customFormat="1">
      <c r="BP1005295" s="90"/>
    </row>
    <row r="1005296" spans="68:68" customFormat="1">
      <c r="BP1005296" s="90"/>
    </row>
    <row r="1005297" spans="68:68" customFormat="1">
      <c r="BP1005297" s="90"/>
    </row>
    <row r="1005298" spans="68:68" customFormat="1">
      <c r="BP1005298" s="90"/>
    </row>
    <row r="1005299" spans="68:68" customFormat="1">
      <c r="BP1005299" s="90"/>
    </row>
    <row r="1005300" spans="68:68" customFormat="1">
      <c r="BP1005300" s="90"/>
    </row>
    <row r="1005301" spans="68:68" customFormat="1">
      <c r="BP1005301" s="90"/>
    </row>
    <row r="1005302" spans="68:68" customFormat="1">
      <c r="BP1005302" s="90"/>
    </row>
    <row r="1005303" spans="68:68" customFormat="1">
      <c r="BP1005303" s="90"/>
    </row>
    <row r="1005304" spans="68:68" customFormat="1">
      <c r="BP1005304" s="90"/>
    </row>
    <row r="1005305" spans="68:68" customFormat="1">
      <c r="BP1005305" s="90"/>
    </row>
    <row r="1005306" spans="68:68" customFormat="1">
      <c r="BP1005306" s="90"/>
    </row>
    <row r="1005307" spans="68:68" customFormat="1">
      <c r="BP1005307" s="90"/>
    </row>
    <row r="1005308" spans="68:68" customFormat="1">
      <c r="BP1005308" s="90"/>
    </row>
    <row r="1005309" spans="68:68" customFormat="1">
      <c r="BP1005309" s="90"/>
    </row>
    <row r="1005310" spans="68:68" customFormat="1">
      <c r="BP1005310" s="90"/>
    </row>
    <row r="1005311" spans="68:68" customFormat="1">
      <c r="BP1005311" s="90"/>
    </row>
    <row r="1005312" spans="68:68" customFormat="1">
      <c r="BP1005312" s="90"/>
    </row>
    <row r="1005313" spans="68:68" customFormat="1">
      <c r="BP1005313" s="90"/>
    </row>
    <row r="1005314" spans="68:68" customFormat="1">
      <c r="BP1005314" s="90"/>
    </row>
    <row r="1005315" spans="68:68" customFormat="1">
      <c r="BP1005315" s="90"/>
    </row>
    <row r="1005316" spans="68:68" customFormat="1">
      <c r="BP1005316" s="90"/>
    </row>
    <row r="1005317" spans="68:68" customFormat="1">
      <c r="BP1005317" s="90"/>
    </row>
    <row r="1005318" spans="68:68" customFormat="1">
      <c r="BP1005318" s="90"/>
    </row>
    <row r="1005319" spans="68:68" customFormat="1">
      <c r="BP1005319" s="90"/>
    </row>
    <row r="1005320" spans="68:68" customFormat="1">
      <c r="BP1005320" s="90"/>
    </row>
    <row r="1005321" spans="68:68" customFormat="1">
      <c r="BP1005321" s="90"/>
    </row>
    <row r="1005322" spans="68:68" customFormat="1">
      <c r="BP1005322" s="90"/>
    </row>
    <row r="1005323" spans="68:68" customFormat="1">
      <c r="BP1005323" s="90"/>
    </row>
    <row r="1005324" spans="68:68" customFormat="1">
      <c r="BP1005324" s="90"/>
    </row>
    <row r="1005325" spans="68:68" customFormat="1">
      <c r="BP1005325" s="90"/>
    </row>
    <row r="1005326" spans="68:68" customFormat="1">
      <c r="BP1005326" s="90"/>
    </row>
    <row r="1005327" spans="68:68" customFormat="1">
      <c r="BP1005327" s="90"/>
    </row>
    <row r="1005328" spans="68:68" customFormat="1">
      <c r="BP1005328" s="90"/>
    </row>
    <row r="1005329" spans="68:68" customFormat="1">
      <c r="BP1005329" s="90"/>
    </row>
    <row r="1005330" spans="68:68" customFormat="1">
      <c r="BP1005330" s="90"/>
    </row>
    <row r="1005331" spans="68:68" customFormat="1">
      <c r="BP1005331" s="90"/>
    </row>
    <row r="1005332" spans="68:68" customFormat="1">
      <c r="BP1005332" s="90"/>
    </row>
    <row r="1005333" spans="68:68" customFormat="1">
      <c r="BP1005333" s="90"/>
    </row>
    <row r="1005334" spans="68:68" customFormat="1">
      <c r="BP1005334" s="90"/>
    </row>
    <row r="1005335" spans="68:68" customFormat="1">
      <c r="BP1005335" s="90"/>
    </row>
    <row r="1005336" spans="68:68" customFormat="1">
      <c r="BP1005336" s="90"/>
    </row>
    <row r="1005337" spans="68:68" customFormat="1">
      <c r="BP1005337" s="90"/>
    </row>
    <row r="1005338" spans="68:68" customFormat="1">
      <c r="BP1005338" s="90"/>
    </row>
    <row r="1005339" spans="68:68" customFormat="1">
      <c r="BP1005339" s="90"/>
    </row>
    <row r="1005340" spans="68:68" customFormat="1">
      <c r="BP1005340" s="90"/>
    </row>
    <row r="1005341" spans="68:68" customFormat="1">
      <c r="BP1005341" s="90"/>
    </row>
    <row r="1005342" spans="68:68" customFormat="1">
      <c r="BP1005342" s="90"/>
    </row>
    <row r="1005343" spans="68:68" customFormat="1">
      <c r="BP1005343" s="90"/>
    </row>
    <row r="1005344" spans="68:68" customFormat="1">
      <c r="BP1005344" s="90"/>
    </row>
    <row r="1005345" spans="68:68" customFormat="1">
      <c r="BP1005345" s="90"/>
    </row>
    <row r="1005346" spans="68:68" customFormat="1">
      <c r="BP1005346" s="90"/>
    </row>
    <row r="1005347" spans="68:68" customFormat="1">
      <c r="BP1005347" s="90"/>
    </row>
    <row r="1005348" spans="68:68" customFormat="1">
      <c r="BP1005348" s="90"/>
    </row>
    <row r="1005349" spans="68:68" customFormat="1">
      <c r="BP1005349" s="90"/>
    </row>
    <row r="1005350" spans="68:68" customFormat="1">
      <c r="BP1005350" s="90"/>
    </row>
    <row r="1005351" spans="68:68" customFormat="1">
      <c r="BP1005351" s="90"/>
    </row>
    <row r="1005352" spans="68:68" customFormat="1">
      <c r="BP1005352" s="90"/>
    </row>
    <row r="1005353" spans="68:68" customFormat="1">
      <c r="BP1005353" s="90"/>
    </row>
    <row r="1005354" spans="68:68" customFormat="1">
      <c r="BP1005354" s="90"/>
    </row>
    <row r="1005355" spans="68:68" customFormat="1">
      <c r="BP1005355" s="90"/>
    </row>
    <row r="1005356" spans="68:68" customFormat="1">
      <c r="BP1005356" s="90"/>
    </row>
    <row r="1005357" spans="68:68" customFormat="1">
      <c r="BP1005357" s="90"/>
    </row>
    <row r="1005358" spans="68:68" customFormat="1">
      <c r="BP1005358" s="90"/>
    </row>
    <row r="1005359" spans="68:68" customFormat="1">
      <c r="BP1005359" s="90"/>
    </row>
    <row r="1005360" spans="68:68" customFormat="1">
      <c r="BP1005360" s="90"/>
    </row>
    <row r="1005361" spans="68:68" customFormat="1">
      <c r="BP1005361" s="90"/>
    </row>
    <row r="1005362" spans="68:68" customFormat="1">
      <c r="BP1005362" s="90"/>
    </row>
    <row r="1005363" spans="68:68" customFormat="1">
      <c r="BP1005363" s="90"/>
    </row>
    <row r="1005364" spans="68:68" customFormat="1">
      <c r="BP1005364" s="90"/>
    </row>
    <row r="1005365" spans="68:68" customFormat="1">
      <c r="BP1005365" s="90"/>
    </row>
    <row r="1005366" spans="68:68" customFormat="1">
      <c r="BP1005366" s="90"/>
    </row>
    <row r="1005367" spans="68:68" customFormat="1">
      <c r="BP1005367" s="90"/>
    </row>
    <row r="1005368" spans="68:68" customFormat="1">
      <c r="BP1005368" s="90"/>
    </row>
    <row r="1005369" spans="68:68" customFormat="1">
      <c r="BP1005369" s="90"/>
    </row>
    <row r="1005370" spans="68:68" customFormat="1">
      <c r="BP1005370" s="90"/>
    </row>
    <row r="1005371" spans="68:68" customFormat="1">
      <c r="BP1005371" s="90"/>
    </row>
    <row r="1005372" spans="68:68" customFormat="1">
      <c r="BP1005372" s="90"/>
    </row>
    <row r="1005373" spans="68:68" customFormat="1">
      <c r="BP1005373" s="90"/>
    </row>
    <row r="1005374" spans="68:68" customFormat="1">
      <c r="BP1005374" s="90"/>
    </row>
    <row r="1005375" spans="68:68" customFormat="1">
      <c r="BP1005375" s="90"/>
    </row>
    <row r="1005376" spans="68:68" customFormat="1">
      <c r="BP1005376" s="90"/>
    </row>
    <row r="1005377" spans="68:68" customFormat="1">
      <c r="BP1005377" s="90"/>
    </row>
    <row r="1005378" spans="68:68" customFormat="1">
      <c r="BP1005378" s="90"/>
    </row>
    <row r="1005379" spans="68:68" customFormat="1">
      <c r="BP1005379" s="90"/>
    </row>
    <row r="1005380" spans="68:68" customFormat="1">
      <c r="BP1005380" s="90"/>
    </row>
    <row r="1005381" spans="68:68" customFormat="1">
      <c r="BP1005381" s="90"/>
    </row>
    <row r="1005382" spans="68:68" customFormat="1">
      <c r="BP1005382" s="90"/>
    </row>
    <row r="1005383" spans="68:68" customFormat="1">
      <c r="BP1005383" s="90"/>
    </row>
    <row r="1005384" spans="68:68" customFormat="1">
      <c r="BP1005384" s="90"/>
    </row>
    <row r="1005385" spans="68:68" customFormat="1">
      <c r="BP1005385" s="90"/>
    </row>
    <row r="1005386" spans="68:68" customFormat="1">
      <c r="BP1005386" s="90"/>
    </row>
    <row r="1005387" spans="68:68" customFormat="1">
      <c r="BP1005387" s="90"/>
    </row>
    <row r="1005388" spans="68:68" customFormat="1">
      <c r="BP1005388" s="90"/>
    </row>
    <row r="1005389" spans="68:68" customFormat="1">
      <c r="BP1005389" s="90"/>
    </row>
    <row r="1005390" spans="68:68" customFormat="1">
      <c r="BP1005390" s="90"/>
    </row>
    <row r="1005391" spans="68:68" customFormat="1">
      <c r="BP1005391" s="90"/>
    </row>
    <row r="1005392" spans="68:68" customFormat="1">
      <c r="BP1005392" s="90"/>
    </row>
    <row r="1005393" spans="68:68" customFormat="1">
      <c r="BP1005393" s="90"/>
    </row>
    <row r="1005394" spans="68:68" customFormat="1">
      <c r="BP1005394" s="90"/>
    </row>
    <row r="1005395" spans="68:68" customFormat="1">
      <c r="BP1005395" s="90"/>
    </row>
    <row r="1005396" spans="68:68" customFormat="1">
      <c r="BP1005396" s="90"/>
    </row>
    <row r="1005397" spans="68:68" customFormat="1">
      <c r="BP1005397" s="90"/>
    </row>
    <row r="1005398" spans="68:68" customFormat="1">
      <c r="BP1005398" s="90"/>
    </row>
    <row r="1005399" spans="68:68" customFormat="1">
      <c r="BP1005399" s="90"/>
    </row>
    <row r="1005400" spans="68:68" customFormat="1">
      <c r="BP1005400" s="90"/>
    </row>
    <row r="1005401" spans="68:68" customFormat="1">
      <c r="BP1005401" s="90"/>
    </row>
    <row r="1005402" spans="68:68" customFormat="1">
      <c r="BP1005402" s="90"/>
    </row>
    <row r="1005403" spans="68:68" customFormat="1">
      <c r="BP1005403" s="90"/>
    </row>
    <row r="1005404" spans="68:68" customFormat="1">
      <c r="BP1005404" s="90"/>
    </row>
    <row r="1005405" spans="68:68" customFormat="1">
      <c r="BP1005405" s="90"/>
    </row>
    <row r="1005406" spans="68:68" customFormat="1">
      <c r="BP1005406" s="90"/>
    </row>
    <row r="1005407" spans="68:68" customFormat="1">
      <c r="BP1005407" s="90"/>
    </row>
    <row r="1005408" spans="68:68" customFormat="1">
      <c r="BP1005408" s="90"/>
    </row>
    <row r="1005409" spans="68:68" customFormat="1">
      <c r="BP1005409" s="90"/>
    </row>
    <row r="1005410" spans="68:68" customFormat="1">
      <c r="BP1005410" s="90"/>
    </row>
    <row r="1005411" spans="68:68" customFormat="1">
      <c r="BP1005411" s="90"/>
    </row>
    <row r="1005412" spans="68:68" customFormat="1">
      <c r="BP1005412" s="90"/>
    </row>
    <row r="1005413" spans="68:68" customFormat="1">
      <c r="BP1005413" s="90"/>
    </row>
    <row r="1005414" spans="68:68" customFormat="1">
      <c r="BP1005414" s="90"/>
    </row>
    <row r="1005415" spans="68:68" customFormat="1">
      <c r="BP1005415" s="90"/>
    </row>
    <row r="1005416" spans="68:68" customFormat="1">
      <c r="BP1005416" s="90"/>
    </row>
    <row r="1005417" spans="68:68" customFormat="1">
      <c r="BP1005417" s="90"/>
    </row>
    <row r="1005418" spans="68:68" customFormat="1">
      <c r="BP1005418" s="90"/>
    </row>
    <row r="1005419" spans="68:68" customFormat="1">
      <c r="BP1005419" s="90"/>
    </row>
    <row r="1005420" spans="68:68" customFormat="1">
      <c r="BP1005420" s="90"/>
    </row>
    <row r="1005421" spans="68:68" customFormat="1">
      <c r="BP1005421" s="90"/>
    </row>
    <row r="1005422" spans="68:68" customFormat="1">
      <c r="BP1005422" s="90"/>
    </row>
    <row r="1005423" spans="68:68" customFormat="1">
      <c r="BP1005423" s="90"/>
    </row>
    <row r="1005424" spans="68:68" customFormat="1">
      <c r="BP1005424" s="90"/>
    </row>
    <row r="1005425" spans="68:68" customFormat="1">
      <c r="BP1005425" s="90"/>
    </row>
    <row r="1005426" spans="68:68" customFormat="1">
      <c r="BP1005426" s="90"/>
    </row>
    <row r="1005427" spans="68:68" customFormat="1">
      <c r="BP1005427" s="90"/>
    </row>
    <row r="1005428" spans="68:68" customFormat="1">
      <c r="BP1005428" s="90"/>
    </row>
    <row r="1005429" spans="68:68" customFormat="1">
      <c r="BP1005429" s="90"/>
    </row>
    <row r="1005430" spans="68:68" customFormat="1">
      <c r="BP1005430" s="90"/>
    </row>
    <row r="1005431" spans="68:68" customFormat="1">
      <c r="BP1005431" s="90"/>
    </row>
    <row r="1005432" spans="68:68" customFormat="1">
      <c r="BP1005432" s="90"/>
    </row>
    <row r="1005433" spans="68:68" customFormat="1">
      <c r="BP1005433" s="90"/>
    </row>
    <row r="1005434" spans="68:68" customFormat="1">
      <c r="BP1005434" s="90"/>
    </row>
    <row r="1005435" spans="68:68" customFormat="1">
      <c r="BP1005435" s="90"/>
    </row>
    <row r="1005436" spans="68:68" customFormat="1">
      <c r="BP1005436" s="90"/>
    </row>
    <row r="1005437" spans="68:68" customFormat="1">
      <c r="BP1005437" s="90"/>
    </row>
    <row r="1005438" spans="68:68" customFormat="1">
      <c r="BP1005438" s="90"/>
    </row>
    <row r="1005439" spans="68:68" customFormat="1">
      <c r="BP1005439" s="90"/>
    </row>
    <row r="1005440" spans="68:68" customFormat="1">
      <c r="BP1005440" s="90"/>
    </row>
    <row r="1005441" spans="68:68" customFormat="1">
      <c r="BP1005441" s="90"/>
    </row>
    <row r="1005442" spans="68:68" customFormat="1">
      <c r="BP1005442" s="90"/>
    </row>
    <row r="1005443" spans="68:68" customFormat="1">
      <c r="BP1005443" s="90"/>
    </row>
    <row r="1005444" spans="68:68" customFormat="1">
      <c r="BP1005444" s="90"/>
    </row>
    <row r="1005445" spans="68:68" customFormat="1">
      <c r="BP1005445" s="90"/>
    </row>
    <row r="1005446" spans="68:68" customFormat="1">
      <c r="BP1005446" s="90"/>
    </row>
    <row r="1005447" spans="68:68" customFormat="1">
      <c r="BP1005447" s="90"/>
    </row>
    <row r="1005448" spans="68:68" customFormat="1">
      <c r="BP1005448" s="90"/>
    </row>
    <row r="1005449" spans="68:68" customFormat="1">
      <c r="BP1005449" s="90"/>
    </row>
    <row r="1005450" spans="68:68" customFormat="1">
      <c r="BP1005450" s="90"/>
    </row>
    <row r="1005451" spans="68:68" customFormat="1">
      <c r="BP1005451" s="90"/>
    </row>
    <row r="1005452" spans="68:68" customFormat="1">
      <c r="BP1005452" s="90"/>
    </row>
    <row r="1005453" spans="68:68" customFormat="1">
      <c r="BP1005453" s="90"/>
    </row>
    <row r="1005454" spans="68:68" customFormat="1">
      <c r="BP1005454" s="90"/>
    </row>
    <row r="1005455" spans="68:68" customFormat="1">
      <c r="BP1005455" s="90"/>
    </row>
    <row r="1005456" spans="68:68" customFormat="1">
      <c r="BP1005456" s="90"/>
    </row>
    <row r="1005457" spans="68:68" customFormat="1">
      <c r="BP1005457" s="90"/>
    </row>
    <row r="1005458" spans="68:68" customFormat="1">
      <c r="BP1005458" s="90"/>
    </row>
    <row r="1005459" spans="68:68" customFormat="1">
      <c r="BP1005459" s="90"/>
    </row>
    <row r="1005460" spans="68:68" customFormat="1">
      <c r="BP1005460" s="90"/>
    </row>
    <row r="1005461" spans="68:68" customFormat="1">
      <c r="BP1005461" s="90"/>
    </row>
    <row r="1005462" spans="68:68" customFormat="1">
      <c r="BP1005462" s="90"/>
    </row>
    <row r="1005463" spans="68:68" customFormat="1">
      <c r="BP1005463" s="90"/>
    </row>
    <row r="1005464" spans="68:68" customFormat="1">
      <c r="BP1005464" s="90"/>
    </row>
    <row r="1005465" spans="68:68" customFormat="1">
      <c r="BP1005465" s="90"/>
    </row>
    <row r="1005466" spans="68:68" customFormat="1">
      <c r="BP1005466" s="90"/>
    </row>
    <row r="1005467" spans="68:68" customFormat="1">
      <c r="BP1005467" s="90"/>
    </row>
    <row r="1005468" spans="68:68" customFormat="1">
      <c r="BP1005468" s="90"/>
    </row>
    <row r="1005469" spans="68:68" customFormat="1">
      <c r="BP1005469" s="90"/>
    </row>
    <row r="1005470" spans="68:68" customFormat="1">
      <c r="BP1005470" s="90"/>
    </row>
    <row r="1005471" spans="68:68" customFormat="1">
      <c r="BP1005471" s="90"/>
    </row>
    <row r="1005472" spans="68:68" customFormat="1">
      <c r="BP1005472" s="90"/>
    </row>
    <row r="1005473" spans="68:68" customFormat="1">
      <c r="BP1005473" s="90"/>
    </row>
    <row r="1005474" spans="68:68" customFormat="1">
      <c r="BP1005474" s="90"/>
    </row>
    <row r="1005475" spans="68:68" customFormat="1">
      <c r="BP1005475" s="90"/>
    </row>
    <row r="1005476" spans="68:68" customFormat="1">
      <c r="BP1005476" s="90"/>
    </row>
    <row r="1005477" spans="68:68" customFormat="1">
      <c r="BP1005477" s="90"/>
    </row>
    <row r="1005478" spans="68:68" customFormat="1">
      <c r="BP1005478" s="90"/>
    </row>
    <row r="1005479" spans="68:68" customFormat="1">
      <c r="BP1005479" s="90"/>
    </row>
    <row r="1005480" spans="68:68" customFormat="1">
      <c r="BP1005480" s="90"/>
    </row>
    <row r="1005481" spans="68:68" customFormat="1">
      <c r="BP1005481" s="90"/>
    </row>
    <row r="1005482" spans="68:68" customFormat="1">
      <c r="BP1005482" s="90"/>
    </row>
    <row r="1005483" spans="68:68" customFormat="1">
      <c r="BP1005483" s="90"/>
    </row>
    <row r="1005484" spans="68:68" customFormat="1">
      <c r="BP1005484" s="90"/>
    </row>
    <row r="1005485" spans="68:68" customFormat="1">
      <c r="BP1005485" s="90"/>
    </row>
    <row r="1005486" spans="68:68" customFormat="1">
      <c r="BP1005486" s="90"/>
    </row>
    <row r="1005487" spans="68:68" customFormat="1">
      <c r="BP1005487" s="90"/>
    </row>
    <row r="1005488" spans="68:68" customFormat="1">
      <c r="BP1005488" s="90"/>
    </row>
    <row r="1005489" spans="68:68" customFormat="1">
      <c r="BP1005489" s="90"/>
    </row>
    <row r="1005490" spans="68:68" customFormat="1">
      <c r="BP1005490" s="90"/>
    </row>
    <row r="1005491" spans="68:68" customFormat="1">
      <c r="BP1005491" s="90"/>
    </row>
    <row r="1005492" spans="68:68" customFormat="1">
      <c r="BP1005492" s="90"/>
    </row>
    <row r="1005493" spans="68:68" customFormat="1">
      <c r="BP1005493" s="90"/>
    </row>
    <row r="1005494" spans="68:68" customFormat="1">
      <c r="BP1005494" s="90"/>
    </row>
    <row r="1005495" spans="68:68" customFormat="1">
      <c r="BP1005495" s="90"/>
    </row>
    <row r="1005496" spans="68:68" customFormat="1">
      <c r="BP1005496" s="90"/>
    </row>
    <row r="1005497" spans="68:68" customFormat="1">
      <c r="BP1005497" s="90"/>
    </row>
    <row r="1005498" spans="68:68" customFormat="1">
      <c r="BP1005498" s="90"/>
    </row>
    <row r="1005499" spans="68:68" customFormat="1">
      <c r="BP1005499" s="90"/>
    </row>
    <row r="1005500" spans="68:68" customFormat="1">
      <c r="BP1005500" s="90"/>
    </row>
    <row r="1005501" spans="68:68" customFormat="1">
      <c r="BP1005501" s="90"/>
    </row>
    <row r="1005502" spans="68:68" customFormat="1">
      <c r="BP1005502" s="90"/>
    </row>
    <row r="1005503" spans="68:68" customFormat="1">
      <c r="BP1005503" s="90"/>
    </row>
    <row r="1005504" spans="68:68" customFormat="1">
      <c r="BP1005504" s="90"/>
    </row>
    <row r="1005505" spans="68:68" customFormat="1">
      <c r="BP1005505" s="90"/>
    </row>
    <row r="1005506" spans="68:68" customFormat="1">
      <c r="BP1005506" s="90"/>
    </row>
    <row r="1005507" spans="68:68" customFormat="1">
      <c r="BP1005507" s="90"/>
    </row>
    <row r="1005508" spans="68:68" customFormat="1">
      <c r="BP1005508" s="90"/>
    </row>
    <row r="1005509" spans="68:68" customFormat="1">
      <c r="BP1005509" s="90"/>
    </row>
    <row r="1005510" spans="68:68" customFormat="1">
      <c r="BP1005510" s="90"/>
    </row>
    <row r="1005511" spans="68:68" customFormat="1">
      <c r="BP1005511" s="90"/>
    </row>
    <row r="1005512" spans="68:68" customFormat="1">
      <c r="BP1005512" s="90"/>
    </row>
    <row r="1005513" spans="68:68" customFormat="1">
      <c r="BP1005513" s="90"/>
    </row>
    <row r="1005514" spans="68:68" customFormat="1">
      <c r="BP1005514" s="90"/>
    </row>
    <row r="1005515" spans="68:68" customFormat="1">
      <c r="BP1005515" s="90"/>
    </row>
    <row r="1005516" spans="68:68" customFormat="1">
      <c r="BP1005516" s="90"/>
    </row>
    <row r="1005517" spans="68:68" customFormat="1">
      <c r="BP1005517" s="90"/>
    </row>
    <row r="1005518" spans="68:68" customFormat="1">
      <c r="BP1005518" s="90"/>
    </row>
    <row r="1005519" spans="68:68" customFormat="1">
      <c r="BP1005519" s="90"/>
    </row>
    <row r="1005520" spans="68:68" customFormat="1">
      <c r="BP1005520" s="90"/>
    </row>
    <row r="1005521" spans="68:68" customFormat="1">
      <c r="BP1005521" s="90"/>
    </row>
    <row r="1005522" spans="68:68" customFormat="1">
      <c r="BP1005522" s="90"/>
    </row>
    <row r="1005523" spans="68:68" customFormat="1">
      <c r="BP1005523" s="90"/>
    </row>
    <row r="1005524" spans="68:68" customFormat="1">
      <c r="BP1005524" s="90"/>
    </row>
    <row r="1005525" spans="68:68" customFormat="1">
      <c r="BP1005525" s="90"/>
    </row>
    <row r="1005526" spans="68:68" customFormat="1">
      <c r="BP1005526" s="90"/>
    </row>
    <row r="1005527" spans="68:68" customFormat="1">
      <c r="BP1005527" s="90"/>
    </row>
    <row r="1005528" spans="68:68" customFormat="1">
      <c r="BP1005528" s="90"/>
    </row>
    <row r="1005529" spans="68:68" customFormat="1">
      <c r="BP1005529" s="90"/>
    </row>
    <row r="1005530" spans="68:68" customFormat="1">
      <c r="BP1005530" s="90"/>
    </row>
    <row r="1005531" spans="68:68" customFormat="1">
      <c r="BP1005531" s="90"/>
    </row>
    <row r="1005532" spans="68:68" customFormat="1">
      <c r="BP1005532" s="90"/>
    </row>
    <row r="1005533" spans="68:68" customFormat="1">
      <c r="BP1005533" s="90"/>
    </row>
    <row r="1005534" spans="68:68" customFormat="1">
      <c r="BP1005534" s="90"/>
    </row>
    <row r="1005535" spans="68:68" customFormat="1">
      <c r="BP1005535" s="90"/>
    </row>
    <row r="1005536" spans="68:68" customFormat="1">
      <c r="BP1005536" s="90"/>
    </row>
    <row r="1005537" spans="68:68" customFormat="1">
      <c r="BP1005537" s="90"/>
    </row>
    <row r="1005538" spans="68:68" customFormat="1">
      <c r="BP1005538" s="90"/>
    </row>
    <row r="1005539" spans="68:68" customFormat="1">
      <c r="BP1005539" s="90"/>
    </row>
    <row r="1005540" spans="68:68" customFormat="1">
      <c r="BP1005540" s="90"/>
    </row>
    <row r="1005541" spans="68:68" customFormat="1">
      <c r="BP1005541" s="90"/>
    </row>
    <row r="1005542" spans="68:68" customFormat="1">
      <c r="BP1005542" s="90"/>
    </row>
    <row r="1005543" spans="68:68" customFormat="1">
      <c r="BP1005543" s="90"/>
    </row>
    <row r="1005544" spans="68:68" customFormat="1">
      <c r="BP1005544" s="90"/>
    </row>
    <row r="1005545" spans="68:68" customFormat="1">
      <c r="BP1005545" s="90"/>
    </row>
    <row r="1005546" spans="68:68" customFormat="1">
      <c r="BP1005546" s="90"/>
    </row>
    <row r="1005547" spans="68:68" customFormat="1">
      <c r="BP1005547" s="90"/>
    </row>
    <row r="1005548" spans="68:68" customFormat="1">
      <c r="BP1005548" s="90"/>
    </row>
    <row r="1005549" spans="68:68" customFormat="1">
      <c r="BP1005549" s="90"/>
    </row>
    <row r="1005550" spans="68:68" customFormat="1">
      <c r="BP1005550" s="90"/>
    </row>
    <row r="1005551" spans="68:68" customFormat="1">
      <c r="BP1005551" s="90"/>
    </row>
    <row r="1005552" spans="68:68" customFormat="1">
      <c r="BP1005552" s="90"/>
    </row>
    <row r="1005553" spans="68:68" customFormat="1">
      <c r="BP1005553" s="90"/>
    </row>
    <row r="1005554" spans="68:68" customFormat="1">
      <c r="BP1005554" s="90"/>
    </row>
    <row r="1005555" spans="68:68" customFormat="1">
      <c r="BP1005555" s="90"/>
    </row>
    <row r="1005556" spans="68:68" customFormat="1">
      <c r="BP1005556" s="90"/>
    </row>
    <row r="1005557" spans="68:68" customFormat="1">
      <c r="BP1005557" s="90"/>
    </row>
    <row r="1005558" spans="68:68" customFormat="1">
      <c r="BP1005558" s="90"/>
    </row>
    <row r="1005559" spans="68:68" customFormat="1">
      <c r="BP1005559" s="90"/>
    </row>
    <row r="1005560" spans="68:68" customFormat="1">
      <c r="BP1005560" s="90"/>
    </row>
    <row r="1005561" spans="68:68" customFormat="1">
      <c r="BP1005561" s="90"/>
    </row>
    <row r="1005562" spans="68:68" customFormat="1">
      <c r="BP1005562" s="90"/>
    </row>
    <row r="1005563" spans="68:68" customFormat="1">
      <c r="BP1005563" s="90"/>
    </row>
    <row r="1005564" spans="68:68" customFormat="1">
      <c r="BP1005564" s="90"/>
    </row>
    <row r="1005565" spans="68:68" customFormat="1">
      <c r="BP1005565" s="90"/>
    </row>
    <row r="1005566" spans="68:68" customFormat="1">
      <c r="BP1005566" s="90"/>
    </row>
    <row r="1005567" spans="68:68" customFormat="1">
      <c r="BP1005567" s="90"/>
    </row>
    <row r="1005568" spans="68:68" customFormat="1">
      <c r="BP1005568" s="90"/>
    </row>
    <row r="1005569" spans="68:68" customFormat="1">
      <c r="BP1005569" s="90"/>
    </row>
    <row r="1005570" spans="68:68" customFormat="1">
      <c r="BP1005570" s="90"/>
    </row>
    <row r="1005571" spans="68:68" customFormat="1">
      <c r="BP1005571" s="90"/>
    </row>
    <row r="1005572" spans="68:68" customFormat="1">
      <c r="BP1005572" s="90"/>
    </row>
    <row r="1005573" spans="68:68" customFormat="1">
      <c r="BP1005573" s="90"/>
    </row>
    <row r="1005574" spans="68:68" customFormat="1">
      <c r="BP1005574" s="90"/>
    </row>
    <row r="1005575" spans="68:68" customFormat="1">
      <c r="BP1005575" s="90"/>
    </row>
    <row r="1005576" spans="68:68" customFormat="1">
      <c r="BP1005576" s="90"/>
    </row>
    <row r="1005577" spans="68:68" customFormat="1">
      <c r="BP1005577" s="90"/>
    </row>
    <row r="1005578" spans="68:68" customFormat="1">
      <c r="BP1005578" s="90"/>
    </row>
    <row r="1005579" spans="68:68" customFormat="1">
      <c r="BP1005579" s="90"/>
    </row>
    <row r="1005580" spans="68:68" customFormat="1">
      <c r="BP1005580" s="90"/>
    </row>
    <row r="1005581" spans="68:68" customFormat="1">
      <c r="BP1005581" s="90"/>
    </row>
    <row r="1005582" spans="68:68" customFormat="1">
      <c r="BP1005582" s="90"/>
    </row>
    <row r="1005583" spans="68:68" customFormat="1">
      <c r="BP1005583" s="90"/>
    </row>
    <row r="1005584" spans="68:68" customFormat="1">
      <c r="BP1005584" s="90"/>
    </row>
    <row r="1005585" spans="68:68" customFormat="1">
      <c r="BP1005585" s="90"/>
    </row>
    <row r="1005586" spans="68:68" customFormat="1">
      <c r="BP1005586" s="90"/>
    </row>
    <row r="1005587" spans="68:68" customFormat="1">
      <c r="BP1005587" s="90"/>
    </row>
    <row r="1005588" spans="68:68" customFormat="1">
      <c r="BP1005588" s="90"/>
    </row>
    <row r="1005589" spans="68:68" customFormat="1">
      <c r="BP1005589" s="90"/>
    </row>
    <row r="1005590" spans="68:68" customFormat="1">
      <c r="BP1005590" s="90"/>
    </row>
    <row r="1005591" spans="68:68" customFormat="1">
      <c r="BP1005591" s="90"/>
    </row>
    <row r="1005592" spans="68:68" customFormat="1">
      <c r="BP1005592" s="90"/>
    </row>
    <row r="1005593" spans="68:68" customFormat="1">
      <c r="BP1005593" s="90"/>
    </row>
    <row r="1005594" spans="68:68" customFormat="1">
      <c r="BP1005594" s="90"/>
    </row>
    <row r="1005595" spans="68:68" customFormat="1">
      <c r="BP1005595" s="90"/>
    </row>
    <row r="1005596" spans="68:68" customFormat="1">
      <c r="BP1005596" s="90"/>
    </row>
    <row r="1005597" spans="68:68" customFormat="1">
      <c r="BP1005597" s="90"/>
    </row>
    <row r="1005598" spans="68:68" customFormat="1">
      <c r="BP1005598" s="90"/>
    </row>
    <row r="1005599" spans="68:68" customFormat="1">
      <c r="BP1005599" s="90"/>
    </row>
    <row r="1005600" spans="68:68" customFormat="1">
      <c r="BP1005600" s="90"/>
    </row>
    <row r="1005601" spans="68:68" customFormat="1">
      <c r="BP1005601" s="90"/>
    </row>
    <row r="1005602" spans="68:68" customFormat="1">
      <c r="BP1005602" s="90"/>
    </row>
    <row r="1005603" spans="68:68" customFormat="1">
      <c r="BP1005603" s="90"/>
    </row>
    <row r="1005604" spans="68:68" customFormat="1">
      <c r="BP1005604" s="90"/>
    </row>
    <row r="1005605" spans="68:68" customFormat="1">
      <c r="BP1005605" s="90"/>
    </row>
    <row r="1005606" spans="68:68" customFormat="1">
      <c r="BP1005606" s="90"/>
    </row>
    <row r="1005607" spans="68:68" customFormat="1">
      <c r="BP1005607" s="90"/>
    </row>
    <row r="1005608" spans="68:68" customFormat="1">
      <c r="BP1005608" s="90"/>
    </row>
    <row r="1005609" spans="68:68" customFormat="1">
      <c r="BP1005609" s="90"/>
    </row>
    <row r="1005610" spans="68:68" customFormat="1">
      <c r="BP1005610" s="90"/>
    </row>
    <row r="1005611" spans="68:68" customFormat="1">
      <c r="BP1005611" s="90"/>
    </row>
    <row r="1005612" spans="68:68" customFormat="1">
      <c r="BP1005612" s="90"/>
    </row>
    <row r="1005613" spans="68:68" customFormat="1">
      <c r="BP1005613" s="90"/>
    </row>
    <row r="1005614" spans="68:68" customFormat="1">
      <c r="BP1005614" s="90"/>
    </row>
    <row r="1005615" spans="68:68" customFormat="1">
      <c r="BP1005615" s="90"/>
    </row>
    <row r="1005616" spans="68:68" customFormat="1">
      <c r="BP1005616" s="90"/>
    </row>
    <row r="1005617" spans="68:68" customFormat="1">
      <c r="BP1005617" s="90"/>
    </row>
    <row r="1005618" spans="68:68" customFormat="1">
      <c r="BP1005618" s="90"/>
    </row>
    <row r="1005619" spans="68:68" customFormat="1">
      <c r="BP1005619" s="90"/>
    </row>
    <row r="1005620" spans="68:68" customFormat="1">
      <c r="BP1005620" s="90"/>
    </row>
    <row r="1005621" spans="68:68" customFormat="1">
      <c r="BP1005621" s="90"/>
    </row>
    <row r="1005622" spans="68:68" customFormat="1">
      <c r="BP1005622" s="90"/>
    </row>
    <row r="1005623" spans="68:68" customFormat="1">
      <c r="BP1005623" s="90"/>
    </row>
    <row r="1005624" spans="68:68" customFormat="1">
      <c r="BP1005624" s="90"/>
    </row>
    <row r="1005625" spans="68:68" customFormat="1">
      <c r="BP1005625" s="90"/>
    </row>
    <row r="1005626" spans="68:68" customFormat="1">
      <c r="BP1005626" s="90"/>
    </row>
    <row r="1005627" spans="68:68" customFormat="1">
      <c r="BP1005627" s="90"/>
    </row>
    <row r="1005628" spans="68:68" customFormat="1">
      <c r="BP1005628" s="90"/>
    </row>
    <row r="1005629" spans="68:68" customFormat="1">
      <c r="BP1005629" s="90"/>
    </row>
    <row r="1005630" spans="68:68" customFormat="1">
      <c r="BP1005630" s="90"/>
    </row>
    <row r="1005631" spans="68:68" customFormat="1">
      <c r="BP1005631" s="90"/>
    </row>
    <row r="1005632" spans="68:68" customFormat="1">
      <c r="BP1005632" s="90"/>
    </row>
    <row r="1005633" spans="68:68" customFormat="1">
      <c r="BP1005633" s="90"/>
    </row>
    <row r="1005634" spans="68:68" customFormat="1">
      <c r="BP1005634" s="90"/>
    </row>
    <row r="1005635" spans="68:68" customFormat="1">
      <c r="BP1005635" s="90"/>
    </row>
    <row r="1005636" spans="68:68" customFormat="1">
      <c r="BP1005636" s="90"/>
    </row>
    <row r="1005637" spans="68:68" customFormat="1">
      <c r="BP1005637" s="90"/>
    </row>
    <row r="1005638" spans="68:68" customFormat="1">
      <c r="BP1005638" s="90"/>
    </row>
    <row r="1005639" spans="68:68" customFormat="1">
      <c r="BP1005639" s="90"/>
    </row>
    <row r="1005640" spans="68:68" customFormat="1">
      <c r="BP1005640" s="90"/>
    </row>
    <row r="1005641" spans="68:68" customFormat="1">
      <c r="BP1005641" s="90"/>
    </row>
    <row r="1005642" spans="68:68" customFormat="1">
      <c r="BP1005642" s="90"/>
    </row>
    <row r="1005643" spans="68:68" customFormat="1">
      <c r="BP1005643" s="90"/>
    </row>
    <row r="1005644" spans="68:68" customFormat="1">
      <c r="BP1005644" s="90"/>
    </row>
    <row r="1005645" spans="68:68" customFormat="1">
      <c r="BP1005645" s="90"/>
    </row>
    <row r="1005646" spans="68:68" customFormat="1">
      <c r="BP1005646" s="90"/>
    </row>
    <row r="1005647" spans="68:68" customFormat="1">
      <c r="BP1005647" s="90"/>
    </row>
    <row r="1005648" spans="68:68" customFormat="1">
      <c r="BP1005648" s="90"/>
    </row>
    <row r="1005649" spans="68:68" customFormat="1">
      <c r="BP1005649" s="90"/>
    </row>
    <row r="1005650" spans="68:68" customFormat="1">
      <c r="BP1005650" s="90"/>
    </row>
    <row r="1005651" spans="68:68" customFormat="1">
      <c r="BP1005651" s="90"/>
    </row>
    <row r="1005652" spans="68:68" customFormat="1">
      <c r="BP1005652" s="90"/>
    </row>
    <row r="1005653" spans="68:68" customFormat="1">
      <c r="BP1005653" s="90"/>
    </row>
    <row r="1005654" spans="68:68" customFormat="1">
      <c r="BP1005654" s="90"/>
    </row>
    <row r="1005655" spans="68:68" customFormat="1">
      <c r="BP1005655" s="90"/>
    </row>
    <row r="1005656" spans="68:68" customFormat="1">
      <c r="BP1005656" s="90"/>
    </row>
    <row r="1005657" spans="68:68" customFormat="1">
      <c r="BP1005657" s="90"/>
    </row>
    <row r="1005658" spans="68:68" customFormat="1">
      <c r="BP1005658" s="90"/>
    </row>
    <row r="1005659" spans="68:68" customFormat="1">
      <c r="BP1005659" s="90"/>
    </row>
    <row r="1005660" spans="68:68" customFormat="1">
      <c r="BP1005660" s="90"/>
    </row>
    <row r="1005661" spans="68:68" customFormat="1">
      <c r="BP1005661" s="90"/>
    </row>
    <row r="1005662" spans="68:68" customFormat="1">
      <c r="BP1005662" s="90"/>
    </row>
    <row r="1005663" spans="68:68" customFormat="1">
      <c r="BP1005663" s="90"/>
    </row>
    <row r="1005664" spans="68:68" customFormat="1">
      <c r="BP1005664" s="90"/>
    </row>
    <row r="1005665" spans="68:68" customFormat="1">
      <c r="BP1005665" s="90"/>
    </row>
    <row r="1005666" spans="68:68" customFormat="1">
      <c r="BP1005666" s="90"/>
    </row>
    <row r="1005667" spans="68:68" customFormat="1">
      <c r="BP1005667" s="90"/>
    </row>
    <row r="1005668" spans="68:68" customFormat="1">
      <c r="BP1005668" s="90"/>
    </row>
    <row r="1005669" spans="68:68" customFormat="1">
      <c r="BP1005669" s="90"/>
    </row>
    <row r="1005670" spans="68:68" customFormat="1">
      <c r="BP1005670" s="90"/>
    </row>
    <row r="1005671" spans="68:68" customFormat="1">
      <c r="BP1005671" s="90"/>
    </row>
    <row r="1005672" spans="68:68" customFormat="1">
      <c r="BP1005672" s="90"/>
    </row>
    <row r="1005673" spans="68:68" customFormat="1">
      <c r="BP1005673" s="90"/>
    </row>
    <row r="1005674" spans="68:68" customFormat="1">
      <c r="BP1005674" s="90"/>
    </row>
    <row r="1005675" spans="68:68" customFormat="1">
      <c r="BP1005675" s="90"/>
    </row>
    <row r="1005676" spans="68:68" customFormat="1">
      <c r="BP1005676" s="90"/>
    </row>
    <row r="1005677" spans="68:68" customFormat="1">
      <c r="BP1005677" s="90"/>
    </row>
    <row r="1005678" spans="68:68" customFormat="1">
      <c r="BP1005678" s="90"/>
    </row>
    <row r="1005679" spans="68:68" customFormat="1">
      <c r="BP1005679" s="90"/>
    </row>
    <row r="1005680" spans="68:68" customFormat="1">
      <c r="BP1005680" s="90"/>
    </row>
    <row r="1005681" spans="68:68" customFormat="1">
      <c r="BP1005681" s="90"/>
    </row>
    <row r="1005682" spans="68:68" customFormat="1">
      <c r="BP1005682" s="90"/>
    </row>
    <row r="1005683" spans="68:68" customFormat="1">
      <c r="BP1005683" s="90"/>
    </row>
    <row r="1005684" spans="68:68" customFormat="1">
      <c r="BP1005684" s="90"/>
    </row>
    <row r="1005685" spans="68:68" customFormat="1">
      <c r="BP1005685" s="90"/>
    </row>
    <row r="1005686" spans="68:68" customFormat="1">
      <c r="BP1005686" s="90"/>
    </row>
    <row r="1005687" spans="68:68" customFormat="1">
      <c r="BP1005687" s="90"/>
    </row>
    <row r="1005688" spans="68:68" customFormat="1">
      <c r="BP1005688" s="90"/>
    </row>
    <row r="1005689" spans="68:68" customFormat="1">
      <c r="BP1005689" s="90"/>
    </row>
    <row r="1005690" spans="68:68" customFormat="1">
      <c r="BP1005690" s="90"/>
    </row>
    <row r="1005691" spans="68:68" customFormat="1">
      <c r="BP1005691" s="90"/>
    </row>
    <row r="1005692" spans="68:68" customFormat="1">
      <c r="BP1005692" s="90"/>
    </row>
    <row r="1005693" spans="68:68" customFormat="1">
      <c r="BP1005693" s="90"/>
    </row>
    <row r="1005694" spans="68:68" customFormat="1">
      <c r="BP1005694" s="90"/>
    </row>
    <row r="1005695" spans="68:68" customFormat="1">
      <c r="BP1005695" s="90"/>
    </row>
    <row r="1005696" spans="68:68" customFormat="1">
      <c r="BP1005696" s="90"/>
    </row>
    <row r="1005697" spans="68:68" customFormat="1">
      <c r="BP1005697" s="90"/>
    </row>
    <row r="1005698" spans="68:68" customFormat="1">
      <c r="BP1005698" s="90"/>
    </row>
    <row r="1005699" spans="68:68" customFormat="1">
      <c r="BP1005699" s="90"/>
    </row>
    <row r="1005700" spans="68:68" customFormat="1">
      <c r="BP1005700" s="90"/>
    </row>
    <row r="1005701" spans="68:68" customFormat="1">
      <c r="BP1005701" s="90"/>
    </row>
    <row r="1005702" spans="68:68" customFormat="1">
      <c r="BP1005702" s="90"/>
    </row>
    <row r="1005703" spans="68:68" customFormat="1">
      <c r="BP1005703" s="90"/>
    </row>
    <row r="1005704" spans="68:68" customFormat="1">
      <c r="BP1005704" s="90"/>
    </row>
    <row r="1005705" spans="68:68" customFormat="1">
      <c r="BP1005705" s="90"/>
    </row>
    <row r="1005706" spans="68:68" customFormat="1">
      <c r="BP1005706" s="90"/>
    </row>
    <row r="1005707" spans="68:68" customFormat="1">
      <c r="BP1005707" s="90"/>
    </row>
    <row r="1005708" spans="68:68" customFormat="1">
      <c r="BP1005708" s="90"/>
    </row>
    <row r="1005709" spans="68:68" customFormat="1">
      <c r="BP1005709" s="90"/>
    </row>
    <row r="1005710" spans="68:68" customFormat="1">
      <c r="BP1005710" s="90"/>
    </row>
    <row r="1005711" spans="68:68" customFormat="1">
      <c r="BP1005711" s="90"/>
    </row>
    <row r="1005712" spans="68:68" customFormat="1">
      <c r="BP1005712" s="90"/>
    </row>
    <row r="1005713" spans="68:68" customFormat="1">
      <c r="BP1005713" s="90"/>
    </row>
    <row r="1005714" spans="68:68" customFormat="1">
      <c r="BP1005714" s="90"/>
    </row>
    <row r="1005715" spans="68:68" customFormat="1">
      <c r="BP1005715" s="90"/>
    </row>
    <row r="1005716" spans="68:68" customFormat="1">
      <c r="BP1005716" s="90"/>
    </row>
    <row r="1005717" spans="68:68" customFormat="1">
      <c r="BP1005717" s="90"/>
    </row>
    <row r="1005718" spans="68:68" customFormat="1">
      <c r="BP1005718" s="90"/>
    </row>
    <row r="1005719" spans="68:68" customFormat="1">
      <c r="BP1005719" s="90"/>
    </row>
    <row r="1005720" spans="68:68" customFormat="1">
      <c r="BP1005720" s="90"/>
    </row>
    <row r="1005721" spans="68:68" customFormat="1">
      <c r="BP1005721" s="90"/>
    </row>
    <row r="1005722" spans="68:68" customFormat="1">
      <c r="BP1005722" s="90"/>
    </row>
    <row r="1005723" spans="68:68" customFormat="1">
      <c r="BP1005723" s="90"/>
    </row>
    <row r="1005724" spans="68:68" customFormat="1">
      <c r="BP1005724" s="90"/>
    </row>
    <row r="1005725" spans="68:68" customFormat="1">
      <c r="BP1005725" s="90"/>
    </row>
    <row r="1005726" spans="68:68" customFormat="1">
      <c r="BP1005726" s="90"/>
    </row>
    <row r="1005727" spans="68:68" customFormat="1">
      <c r="BP1005727" s="90"/>
    </row>
    <row r="1005728" spans="68:68" customFormat="1">
      <c r="BP1005728" s="90"/>
    </row>
    <row r="1005729" spans="68:68" customFormat="1">
      <c r="BP1005729" s="90"/>
    </row>
    <row r="1005730" spans="68:68" customFormat="1">
      <c r="BP1005730" s="90"/>
    </row>
    <row r="1005731" spans="68:68" customFormat="1">
      <c r="BP1005731" s="90"/>
    </row>
    <row r="1005732" spans="68:68" customFormat="1">
      <c r="BP1005732" s="90"/>
    </row>
    <row r="1005733" spans="68:68" customFormat="1">
      <c r="BP1005733" s="90"/>
    </row>
    <row r="1005734" spans="68:68" customFormat="1">
      <c r="BP1005734" s="90"/>
    </row>
    <row r="1005735" spans="68:68" customFormat="1">
      <c r="BP1005735" s="90"/>
    </row>
    <row r="1005736" spans="68:68" customFormat="1">
      <c r="BP1005736" s="90"/>
    </row>
    <row r="1005737" spans="68:68" customFormat="1">
      <c r="BP1005737" s="90"/>
    </row>
    <row r="1005738" spans="68:68" customFormat="1">
      <c r="BP1005738" s="90"/>
    </row>
    <row r="1005739" spans="68:68" customFormat="1">
      <c r="BP1005739" s="90"/>
    </row>
    <row r="1005740" spans="68:68" customFormat="1">
      <c r="BP1005740" s="90"/>
    </row>
    <row r="1005741" spans="68:68" customFormat="1">
      <c r="BP1005741" s="90"/>
    </row>
    <row r="1005742" spans="68:68" customFormat="1">
      <c r="BP1005742" s="90"/>
    </row>
    <row r="1005743" spans="68:68" customFormat="1">
      <c r="BP1005743" s="90"/>
    </row>
    <row r="1005744" spans="68:68" customFormat="1">
      <c r="BP1005744" s="90"/>
    </row>
    <row r="1005745" spans="68:68" customFormat="1">
      <c r="BP1005745" s="90"/>
    </row>
    <row r="1005746" spans="68:68" customFormat="1">
      <c r="BP1005746" s="90"/>
    </row>
    <row r="1005747" spans="68:68" customFormat="1">
      <c r="BP1005747" s="90"/>
    </row>
    <row r="1005748" spans="68:68" customFormat="1">
      <c r="BP1005748" s="90"/>
    </row>
    <row r="1005749" spans="68:68" customFormat="1">
      <c r="BP1005749" s="90"/>
    </row>
    <row r="1005750" spans="68:68" customFormat="1">
      <c r="BP1005750" s="90"/>
    </row>
    <row r="1005751" spans="68:68" customFormat="1">
      <c r="BP1005751" s="90"/>
    </row>
    <row r="1005752" spans="68:68" customFormat="1">
      <c r="BP1005752" s="90"/>
    </row>
    <row r="1005753" spans="68:68" customFormat="1">
      <c r="BP1005753" s="90"/>
    </row>
    <row r="1005754" spans="68:68" customFormat="1">
      <c r="BP1005754" s="90"/>
    </row>
    <row r="1005755" spans="68:68" customFormat="1">
      <c r="BP1005755" s="90"/>
    </row>
    <row r="1005756" spans="68:68" customFormat="1">
      <c r="BP1005756" s="90"/>
    </row>
    <row r="1005757" spans="68:68" customFormat="1">
      <c r="BP1005757" s="90"/>
    </row>
    <row r="1005758" spans="68:68" customFormat="1">
      <c r="BP1005758" s="90"/>
    </row>
    <row r="1005759" spans="68:68" customFormat="1">
      <c r="BP1005759" s="90"/>
    </row>
    <row r="1005760" spans="68:68" customFormat="1">
      <c r="BP1005760" s="90"/>
    </row>
    <row r="1005761" spans="68:68" customFormat="1">
      <c r="BP1005761" s="90"/>
    </row>
    <row r="1005762" spans="68:68" customFormat="1">
      <c r="BP1005762" s="90"/>
    </row>
    <row r="1005763" spans="68:68" customFormat="1">
      <c r="BP1005763" s="90"/>
    </row>
    <row r="1005764" spans="68:68" customFormat="1">
      <c r="BP1005764" s="90"/>
    </row>
    <row r="1005765" spans="68:68" customFormat="1">
      <c r="BP1005765" s="90"/>
    </row>
    <row r="1005766" spans="68:68" customFormat="1">
      <c r="BP1005766" s="90"/>
    </row>
    <row r="1005767" spans="68:68" customFormat="1">
      <c r="BP1005767" s="90"/>
    </row>
    <row r="1005768" spans="68:68" customFormat="1">
      <c r="BP1005768" s="90"/>
    </row>
    <row r="1005769" spans="68:68" customFormat="1">
      <c r="BP1005769" s="90"/>
    </row>
    <row r="1005770" spans="68:68" customFormat="1">
      <c r="BP1005770" s="90"/>
    </row>
    <row r="1005771" spans="68:68" customFormat="1">
      <c r="BP1005771" s="90"/>
    </row>
    <row r="1005772" spans="68:68" customFormat="1">
      <c r="BP1005772" s="90"/>
    </row>
    <row r="1005773" spans="68:68" customFormat="1">
      <c r="BP1005773" s="90"/>
    </row>
    <row r="1005774" spans="68:68" customFormat="1">
      <c r="BP1005774" s="90"/>
    </row>
    <row r="1005775" spans="68:68" customFormat="1">
      <c r="BP1005775" s="90"/>
    </row>
    <row r="1005776" spans="68:68" customFormat="1">
      <c r="BP1005776" s="90"/>
    </row>
    <row r="1005777" spans="68:68" customFormat="1">
      <c r="BP1005777" s="90"/>
    </row>
    <row r="1005778" spans="68:68" customFormat="1">
      <c r="BP1005778" s="90"/>
    </row>
    <row r="1005779" spans="68:68" customFormat="1">
      <c r="BP1005779" s="90"/>
    </row>
    <row r="1005780" spans="68:68" customFormat="1">
      <c r="BP1005780" s="90"/>
    </row>
    <row r="1005781" spans="68:68" customFormat="1">
      <c r="BP1005781" s="90"/>
    </row>
    <row r="1005782" spans="68:68" customFormat="1">
      <c r="BP1005782" s="90"/>
    </row>
    <row r="1005783" spans="68:68" customFormat="1">
      <c r="BP1005783" s="90"/>
    </row>
    <row r="1005784" spans="68:68" customFormat="1">
      <c r="BP1005784" s="90"/>
    </row>
    <row r="1005785" spans="68:68" customFormat="1">
      <c r="BP1005785" s="90"/>
    </row>
    <row r="1005786" spans="68:68" customFormat="1">
      <c r="BP1005786" s="90"/>
    </row>
    <row r="1005787" spans="68:68" customFormat="1">
      <c r="BP1005787" s="90"/>
    </row>
    <row r="1005788" spans="68:68" customFormat="1">
      <c r="BP1005788" s="90"/>
    </row>
    <row r="1005789" spans="68:68" customFormat="1">
      <c r="BP1005789" s="90"/>
    </row>
    <row r="1005790" spans="68:68" customFormat="1">
      <c r="BP1005790" s="90"/>
    </row>
    <row r="1005791" spans="68:68" customFormat="1">
      <c r="BP1005791" s="90"/>
    </row>
    <row r="1005792" spans="68:68" customFormat="1">
      <c r="BP1005792" s="90"/>
    </row>
    <row r="1005793" spans="68:68" customFormat="1">
      <c r="BP1005793" s="90"/>
    </row>
    <row r="1005794" spans="68:68" customFormat="1">
      <c r="BP1005794" s="90"/>
    </row>
    <row r="1005795" spans="68:68" customFormat="1">
      <c r="BP1005795" s="90"/>
    </row>
    <row r="1005796" spans="68:68" customFormat="1">
      <c r="BP1005796" s="90"/>
    </row>
    <row r="1005797" spans="68:68" customFormat="1">
      <c r="BP1005797" s="90"/>
    </row>
    <row r="1005798" spans="68:68" customFormat="1">
      <c r="BP1005798" s="90"/>
    </row>
    <row r="1005799" spans="68:68" customFormat="1">
      <c r="BP1005799" s="90"/>
    </row>
    <row r="1005800" spans="68:68" customFormat="1">
      <c r="BP1005800" s="90"/>
    </row>
    <row r="1005801" spans="68:68" customFormat="1">
      <c r="BP1005801" s="90"/>
    </row>
    <row r="1005802" spans="68:68" customFormat="1">
      <c r="BP1005802" s="90"/>
    </row>
    <row r="1005803" spans="68:68" customFormat="1">
      <c r="BP1005803" s="90"/>
    </row>
    <row r="1005804" spans="68:68" customFormat="1">
      <c r="BP1005804" s="90"/>
    </row>
    <row r="1005805" spans="68:68" customFormat="1">
      <c r="BP1005805" s="90"/>
    </row>
    <row r="1005806" spans="68:68" customFormat="1">
      <c r="BP1005806" s="90"/>
    </row>
    <row r="1005807" spans="68:68" customFormat="1">
      <c r="BP1005807" s="90"/>
    </row>
    <row r="1005808" spans="68:68" customFormat="1">
      <c r="BP1005808" s="90"/>
    </row>
    <row r="1005809" spans="68:68" customFormat="1">
      <c r="BP1005809" s="90"/>
    </row>
    <row r="1005810" spans="68:68" customFormat="1">
      <c r="BP1005810" s="90"/>
    </row>
    <row r="1005811" spans="68:68" customFormat="1">
      <c r="BP1005811" s="90"/>
    </row>
    <row r="1005812" spans="68:68" customFormat="1">
      <c r="BP1005812" s="90"/>
    </row>
    <row r="1005813" spans="68:68" customFormat="1">
      <c r="BP1005813" s="90"/>
    </row>
    <row r="1005814" spans="68:68" customFormat="1">
      <c r="BP1005814" s="90"/>
    </row>
    <row r="1005815" spans="68:68" customFormat="1">
      <c r="BP1005815" s="90"/>
    </row>
    <row r="1005816" spans="68:68" customFormat="1">
      <c r="BP1005816" s="90"/>
    </row>
    <row r="1005817" spans="68:68" customFormat="1">
      <c r="BP1005817" s="90"/>
    </row>
    <row r="1005818" spans="68:68" customFormat="1">
      <c r="BP1005818" s="90"/>
    </row>
    <row r="1005819" spans="68:68" customFormat="1">
      <c r="BP1005819" s="90"/>
    </row>
    <row r="1005820" spans="68:68" customFormat="1">
      <c r="BP1005820" s="90"/>
    </row>
    <row r="1005821" spans="68:68" customFormat="1">
      <c r="BP1005821" s="90"/>
    </row>
    <row r="1005822" spans="68:68" customFormat="1">
      <c r="BP1005822" s="90"/>
    </row>
    <row r="1005823" spans="68:68" customFormat="1">
      <c r="BP1005823" s="90"/>
    </row>
    <row r="1005824" spans="68:68" customFormat="1">
      <c r="BP1005824" s="90"/>
    </row>
    <row r="1005825" spans="68:68" customFormat="1">
      <c r="BP1005825" s="90"/>
    </row>
    <row r="1005826" spans="68:68" customFormat="1">
      <c r="BP1005826" s="90"/>
    </row>
    <row r="1005827" spans="68:68" customFormat="1">
      <c r="BP1005827" s="90"/>
    </row>
    <row r="1005828" spans="68:68" customFormat="1">
      <c r="BP1005828" s="90"/>
    </row>
    <row r="1005829" spans="68:68" customFormat="1">
      <c r="BP1005829" s="90"/>
    </row>
    <row r="1005830" spans="68:68" customFormat="1">
      <c r="BP1005830" s="90"/>
    </row>
    <row r="1005831" spans="68:68" customFormat="1">
      <c r="BP1005831" s="90"/>
    </row>
    <row r="1005832" spans="68:68" customFormat="1">
      <c r="BP1005832" s="90"/>
    </row>
    <row r="1005833" spans="68:68" customFormat="1">
      <c r="BP1005833" s="90"/>
    </row>
    <row r="1005834" spans="68:68" customFormat="1">
      <c r="BP1005834" s="90"/>
    </row>
    <row r="1005835" spans="68:68" customFormat="1">
      <c r="BP1005835" s="90"/>
    </row>
    <row r="1005836" spans="68:68" customFormat="1">
      <c r="BP1005836" s="90"/>
    </row>
    <row r="1005837" spans="68:68" customFormat="1">
      <c r="BP1005837" s="90"/>
    </row>
    <row r="1005838" spans="68:68" customFormat="1">
      <c r="BP1005838" s="90"/>
    </row>
    <row r="1005839" spans="68:68" customFormat="1">
      <c r="BP1005839" s="90"/>
    </row>
    <row r="1005840" spans="68:68" customFormat="1">
      <c r="BP1005840" s="90"/>
    </row>
    <row r="1005841" spans="68:68" customFormat="1">
      <c r="BP1005841" s="90"/>
    </row>
    <row r="1005842" spans="68:68" customFormat="1">
      <c r="BP1005842" s="90"/>
    </row>
    <row r="1005843" spans="68:68" customFormat="1">
      <c r="BP1005843" s="90"/>
    </row>
    <row r="1005844" spans="68:68" customFormat="1">
      <c r="BP1005844" s="90"/>
    </row>
    <row r="1005845" spans="68:68" customFormat="1">
      <c r="BP1005845" s="90"/>
    </row>
    <row r="1005846" spans="68:68" customFormat="1">
      <c r="BP1005846" s="90"/>
    </row>
    <row r="1005847" spans="68:68" customFormat="1">
      <c r="BP1005847" s="90"/>
    </row>
    <row r="1005848" spans="68:68" customFormat="1">
      <c r="BP1005848" s="90"/>
    </row>
    <row r="1005849" spans="68:68" customFormat="1">
      <c r="BP1005849" s="90"/>
    </row>
    <row r="1005850" spans="68:68" customFormat="1">
      <c r="BP1005850" s="90"/>
    </row>
    <row r="1005851" spans="68:68" customFormat="1">
      <c r="BP1005851" s="90"/>
    </row>
    <row r="1005852" spans="68:68" customFormat="1">
      <c r="BP1005852" s="90"/>
    </row>
    <row r="1005853" spans="68:68" customFormat="1">
      <c r="BP1005853" s="90"/>
    </row>
    <row r="1005854" spans="68:68" customFormat="1">
      <c r="BP1005854" s="90"/>
    </row>
    <row r="1005855" spans="68:68" customFormat="1">
      <c r="BP1005855" s="90"/>
    </row>
    <row r="1005856" spans="68:68" customFormat="1">
      <c r="BP1005856" s="90"/>
    </row>
    <row r="1005857" spans="68:68" customFormat="1">
      <c r="BP1005857" s="90"/>
    </row>
    <row r="1005858" spans="68:68" customFormat="1">
      <c r="BP1005858" s="90"/>
    </row>
    <row r="1005859" spans="68:68" customFormat="1">
      <c r="BP1005859" s="90"/>
    </row>
    <row r="1005860" spans="68:68" customFormat="1">
      <c r="BP1005860" s="90"/>
    </row>
    <row r="1005861" spans="68:68" customFormat="1">
      <c r="BP1005861" s="90"/>
    </row>
    <row r="1005862" spans="68:68" customFormat="1">
      <c r="BP1005862" s="90"/>
    </row>
    <row r="1005863" spans="68:68" customFormat="1">
      <c r="BP1005863" s="90"/>
    </row>
    <row r="1005864" spans="68:68" customFormat="1">
      <c r="BP1005864" s="90"/>
    </row>
    <row r="1005865" spans="68:68" customFormat="1">
      <c r="BP1005865" s="90"/>
    </row>
    <row r="1005866" spans="68:68" customFormat="1">
      <c r="BP1005866" s="90"/>
    </row>
    <row r="1005867" spans="68:68" customFormat="1">
      <c r="BP1005867" s="90"/>
    </row>
    <row r="1005868" spans="68:68" customFormat="1">
      <c r="BP1005868" s="90"/>
    </row>
    <row r="1005869" spans="68:68" customFormat="1">
      <c r="BP1005869" s="90"/>
    </row>
    <row r="1005870" spans="68:68" customFormat="1">
      <c r="BP1005870" s="90"/>
    </row>
    <row r="1005871" spans="68:68" customFormat="1">
      <c r="BP1005871" s="90"/>
    </row>
    <row r="1005872" spans="68:68" customFormat="1">
      <c r="BP1005872" s="90"/>
    </row>
    <row r="1005873" spans="68:68" customFormat="1">
      <c r="BP1005873" s="90"/>
    </row>
    <row r="1005874" spans="68:68" customFormat="1">
      <c r="BP1005874" s="90"/>
    </row>
    <row r="1005875" spans="68:68" customFormat="1">
      <c r="BP1005875" s="90"/>
    </row>
    <row r="1005876" spans="68:68" customFormat="1">
      <c r="BP1005876" s="90"/>
    </row>
    <row r="1005877" spans="68:68" customFormat="1">
      <c r="BP1005877" s="90"/>
    </row>
    <row r="1005878" spans="68:68" customFormat="1">
      <c r="BP1005878" s="90"/>
    </row>
    <row r="1005879" spans="68:68" customFormat="1">
      <c r="BP1005879" s="90"/>
    </row>
    <row r="1005880" spans="68:68" customFormat="1">
      <c r="BP1005880" s="90"/>
    </row>
    <row r="1005881" spans="68:68" customFormat="1">
      <c r="BP1005881" s="90"/>
    </row>
    <row r="1005882" spans="68:68" customFormat="1">
      <c r="BP1005882" s="90"/>
    </row>
    <row r="1005883" spans="68:68" customFormat="1">
      <c r="BP1005883" s="90"/>
    </row>
    <row r="1005884" spans="68:68" customFormat="1">
      <c r="BP1005884" s="90"/>
    </row>
    <row r="1005885" spans="68:68" customFormat="1">
      <c r="BP1005885" s="90"/>
    </row>
    <row r="1005886" spans="68:68" customFormat="1">
      <c r="BP1005886" s="90"/>
    </row>
    <row r="1005887" spans="68:68" customFormat="1">
      <c r="BP1005887" s="90"/>
    </row>
    <row r="1005888" spans="68:68" customFormat="1">
      <c r="BP1005888" s="90"/>
    </row>
    <row r="1005889" spans="68:68" customFormat="1">
      <c r="BP1005889" s="90"/>
    </row>
    <row r="1005890" spans="68:68" customFormat="1">
      <c r="BP1005890" s="90"/>
    </row>
    <row r="1005891" spans="68:68" customFormat="1">
      <c r="BP1005891" s="90"/>
    </row>
    <row r="1005892" spans="68:68" customFormat="1">
      <c r="BP1005892" s="90"/>
    </row>
    <row r="1005893" spans="68:68" customFormat="1">
      <c r="BP1005893" s="90"/>
    </row>
    <row r="1005894" spans="68:68" customFormat="1">
      <c r="BP1005894" s="90"/>
    </row>
    <row r="1005895" spans="68:68" customFormat="1">
      <c r="BP1005895" s="90"/>
    </row>
    <row r="1005896" spans="68:68" customFormat="1">
      <c r="BP1005896" s="90"/>
    </row>
    <row r="1005897" spans="68:68" customFormat="1">
      <c r="BP1005897" s="90"/>
    </row>
    <row r="1005898" spans="68:68" customFormat="1">
      <c r="BP1005898" s="90"/>
    </row>
    <row r="1005899" spans="68:68" customFormat="1">
      <c r="BP1005899" s="90"/>
    </row>
    <row r="1005900" spans="68:68" customFormat="1">
      <c r="BP1005900" s="90"/>
    </row>
    <row r="1005901" spans="68:68" customFormat="1">
      <c r="BP1005901" s="90"/>
    </row>
    <row r="1005902" spans="68:68" customFormat="1">
      <c r="BP1005902" s="90"/>
    </row>
    <row r="1005903" spans="68:68" customFormat="1">
      <c r="BP1005903" s="90"/>
    </row>
    <row r="1005904" spans="68:68" customFormat="1">
      <c r="BP1005904" s="90"/>
    </row>
    <row r="1005905" spans="68:68" customFormat="1">
      <c r="BP1005905" s="90"/>
    </row>
    <row r="1005906" spans="68:68" customFormat="1">
      <c r="BP1005906" s="90"/>
    </row>
    <row r="1005907" spans="68:68" customFormat="1">
      <c r="BP1005907" s="90"/>
    </row>
    <row r="1005908" spans="68:68" customFormat="1">
      <c r="BP1005908" s="90"/>
    </row>
    <row r="1005909" spans="68:68" customFormat="1">
      <c r="BP1005909" s="90"/>
    </row>
    <row r="1005910" spans="68:68" customFormat="1">
      <c r="BP1005910" s="90"/>
    </row>
    <row r="1005911" spans="68:68" customFormat="1">
      <c r="BP1005911" s="90"/>
    </row>
    <row r="1005912" spans="68:68" customFormat="1">
      <c r="BP1005912" s="90"/>
    </row>
    <row r="1005913" spans="68:68" customFormat="1">
      <c r="BP1005913" s="90"/>
    </row>
    <row r="1005914" spans="68:68" customFormat="1">
      <c r="BP1005914" s="90"/>
    </row>
    <row r="1005915" spans="68:68" customFormat="1">
      <c r="BP1005915" s="90"/>
    </row>
    <row r="1005916" spans="68:68" customFormat="1">
      <c r="BP1005916" s="90"/>
    </row>
    <row r="1005917" spans="68:68" customFormat="1">
      <c r="BP1005917" s="90"/>
    </row>
    <row r="1005918" spans="68:68" customFormat="1">
      <c r="BP1005918" s="90"/>
    </row>
    <row r="1005919" spans="68:68" customFormat="1">
      <c r="BP1005919" s="90"/>
    </row>
    <row r="1005920" spans="68:68" customFormat="1">
      <c r="BP1005920" s="90"/>
    </row>
    <row r="1005921" spans="68:68" customFormat="1">
      <c r="BP1005921" s="90"/>
    </row>
    <row r="1005922" spans="68:68" customFormat="1">
      <c r="BP1005922" s="90"/>
    </row>
    <row r="1005923" spans="68:68" customFormat="1">
      <c r="BP1005923" s="90"/>
    </row>
    <row r="1005924" spans="68:68" customFormat="1">
      <c r="BP1005924" s="90"/>
    </row>
    <row r="1005925" spans="68:68" customFormat="1">
      <c r="BP1005925" s="90"/>
    </row>
    <row r="1005926" spans="68:68" customFormat="1">
      <c r="BP1005926" s="90"/>
    </row>
    <row r="1005927" spans="68:68" customFormat="1">
      <c r="BP1005927" s="90"/>
    </row>
    <row r="1005928" spans="68:68" customFormat="1">
      <c r="BP1005928" s="90"/>
    </row>
    <row r="1005929" spans="68:68" customFormat="1">
      <c r="BP1005929" s="90"/>
    </row>
    <row r="1005930" spans="68:68" customFormat="1">
      <c r="BP1005930" s="90"/>
    </row>
    <row r="1005931" spans="68:68" customFormat="1">
      <c r="BP1005931" s="90"/>
    </row>
    <row r="1005932" spans="68:68" customFormat="1">
      <c r="BP1005932" s="90"/>
    </row>
    <row r="1005933" spans="68:68" customFormat="1">
      <c r="BP1005933" s="90"/>
    </row>
    <row r="1005934" spans="68:68" customFormat="1">
      <c r="BP1005934" s="90"/>
    </row>
    <row r="1005935" spans="68:68" customFormat="1">
      <c r="BP1005935" s="90"/>
    </row>
    <row r="1005936" spans="68:68" customFormat="1">
      <c r="BP1005936" s="90"/>
    </row>
    <row r="1005937" spans="68:68" customFormat="1">
      <c r="BP1005937" s="90"/>
    </row>
    <row r="1005938" spans="68:68" customFormat="1">
      <c r="BP1005938" s="90"/>
    </row>
    <row r="1005939" spans="68:68" customFormat="1">
      <c r="BP1005939" s="90"/>
    </row>
    <row r="1005940" spans="68:68" customFormat="1">
      <c r="BP1005940" s="90"/>
    </row>
    <row r="1005941" spans="68:68" customFormat="1">
      <c r="BP1005941" s="90"/>
    </row>
    <row r="1005942" spans="68:68" customFormat="1">
      <c r="BP1005942" s="90"/>
    </row>
    <row r="1005943" spans="68:68" customFormat="1">
      <c r="BP1005943" s="90"/>
    </row>
    <row r="1005944" spans="68:68" customFormat="1">
      <c r="BP1005944" s="90"/>
    </row>
    <row r="1005945" spans="68:68" customFormat="1">
      <c r="BP1005945" s="90"/>
    </row>
    <row r="1005946" spans="68:68" customFormat="1">
      <c r="BP1005946" s="90"/>
    </row>
    <row r="1005947" spans="68:68" customFormat="1">
      <c r="BP1005947" s="90"/>
    </row>
    <row r="1005948" spans="68:68" customFormat="1">
      <c r="BP1005948" s="90"/>
    </row>
    <row r="1005949" spans="68:68" customFormat="1">
      <c r="BP1005949" s="90"/>
    </row>
    <row r="1005950" spans="68:68" customFormat="1">
      <c r="BP1005950" s="90"/>
    </row>
    <row r="1005951" spans="68:68" customFormat="1">
      <c r="BP1005951" s="90"/>
    </row>
    <row r="1005952" spans="68:68" customFormat="1">
      <c r="BP1005952" s="90"/>
    </row>
    <row r="1005953" spans="68:68" customFormat="1">
      <c r="BP1005953" s="90"/>
    </row>
    <row r="1005954" spans="68:68" customFormat="1">
      <c r="BP1005954" s="90"/>
    </row>
    <row r="1005955" spans="68:68" customFormat="1">
      <c r="BP1005955" s="90"/>
    </row>
    <row r="1005956" spans="68:68" customFormat="1">
      <c r="BP1005956" s="90"/>
    </row>
    <row r="1005957" spans="68:68" customFormat="1">
      <c r="BP1005957" s="90"/>
    </row>
    <row r="1005958" spans="68:68" customFormat="1">
      <c r="BP1005958" s="90"/>
    </row>
    <row r="1005959" spans="68:68" customFormat="1">
      <c r="BP1005959" s="90"/>
    </row>
    <row r="1005960" spans="68:68" customFormat="1">
      <c r="BP1005960" s="90"/>
    </row>
    <row r="1005961" spans="68:68" customFormat="1">
      <c r="BP1005961" s="90"/>
    </row>
    <row r="1005962" spans="68:68" customFormat="1">
      <c r="BP1005962" s="90"/>
    </row>
    <row r="1005963" spans="68:68" customFormat="1">
      <c r="BP1005963" s="90"/>
    </row>
    <row r="1005964" spans="68:68" customFormat="1">
      <c r="BP1005964" s="90"/>
    </row>
    <row r="1005965" spans="68:68" customFormat="1">
      <c r="BP1005965" s="90"/>
    </row>
    <row r="1005966" spans="68:68" customFormat="1">
      <c r="BP1005966" s="90"/>
    </row>
    <row r="1005967" spans="68:68" customFormat="1">
      <c r="BP1005967" s="90"/>
    </row>
    <row r="1005968" spans="68:68" customFormat="1">
      <c r="BP1005968" s="90"/>
    </row>
    <row r="1005969" spans="68:68" customFormat="1">
      <c r="BP1005969" s="90"/>
    </row>
    <row r="1005970" spans="68:68" customFormat="1">
      <c r="BP1005970" s="90"/>
    </row>
    <row r="1005971" spans="68:68" customFormat="1">
      <c r="BP1005971" s="90"/>
    </row>
    <row r="1005972" spans="68:68" customFormat="1">
      <c r="BP1005972" s="90"/>
    </row>
    <row r="1005973" spans="68:68" customFormat="1">
      <c r="BP1005973" s="90"/>
    </row>
    <row r="1005974" spans="68:68" customFormat="1">
      <c r="BP1005974" s="90"/>
    </row>
    <row r="1005975" spans="68:68" customFormat="1">
      <c r="BP1005975" s="90"/>
    </row>
    <row r="1005976" spans="68:68" customFormat="1">
      <c r="BP1005976" s="90"/>
    </row>
    <row r="1005977" spans="68:68" customFormat="1">
      <c r="BP1005977" s="90"/>
    </row>
    <row r="1005978" spans="68:68" customFormat="1">
      <c r="BP1005978" s="90"/>
    </row>
    <row r="1005979" spans="68:68" customFormat="1">
      <c r="BP1005979" s="90"/>
    </row>
    <row r="1005980" spans="68:68" customFormat="1">
      <c r="BP1005980" s="90"/>
    </row>
    <row r="1005981" spans="68:68" customFormat="1">
      <c r="BP1005981" s="90"/>
    </row>
    <row r="1005982" spans="68:68" customFormat="1">
      <c r="BP1005982" s="90"/>
    </row>
    <row r="1005983" spans="68:68" customFormat="1">
      <c r="BP1005983" s="90"/>
    </row>
    <row r="1005984" spans="68:68" customFormat="1">
      <c r="BP1005984" s="90"/>
    </row>
    <row r="1005985" spans="68:68" customFormat="1">
      <c r="BP1005985" s="90"/>
    </row>
    <row r="1005986" spans="68:68" customFormat="1">
      <c r="BP1005986" s="90"/>
    </row>
    <row r="1005987" spans="68:68" customFormat="1">
      <c r="BP1005987" s="90"/>
    </row>
    <row r="1005988" spans="68:68" customFormat="1">
      <c r="BP1005988" s="90"/>
    </row>
    <row r="1005989" spans="68:68" customFormat="1">
      <c r="BP1005989" s="90"/>
    </row>
    <row r="1005990" spans="68:68" customFormat="1">
      <c r="BP1005990" s="90"/>
    </row>
    <row r="1005991" spans="68:68" customFormat="1">
      <c r="BP1005991" s="90"/>
    </row>
    <row r="1005992" spans="68:68" customFormat="1">
      <c r="BP1005992" s="90"/>
    </row>
    <row r="1005993" spans="68:68" customFormat="1">
      <c r="BP1005993" s="90"/>
    </row>
    <row r="1005994" spans="68:68" customFormat="1">
      <c r="BP1005994" s="90"/>
    </row>
    <row r="1005995" spans="68:68" customFormat="1">
      <c r="BP1005995" s="90"/>
    </row>
    <row r="1005996" spans="68:68" customFormat="1">
      <c r="BP1005996" s="90"/>
    </row>
    <row r="1005997" spans="68:68" customFormat="1">
      <c r="BP1005997" s="90"/>
    </row>
    <row r="1005998" spans="68:68" customFormat="1">
      <c r="BP1005998" s="90"/>
    </row>
    <row r="1005999" spans="68:68" customFormat="1">
      <c r="BP1005999" s="90"/>
    </row>
    <row r="1006000" spans="68:68" customFormat="1">
      <c r="BP1006000" s="90"/>
    </row>
    <row r="1006001" spans="68:68" customFormat="1">
      <c r="BP1006001" s="90"/>
    </row>
    <row r="1006002" spans="68:68" customFormat="1">
      <c r="BP1006002" s="90"/>
    </row>
    <row r="1006003" spans="68:68" customFormat="1">
      <c r="BP1006003" s="90"/>
    </row>
    <row r="1006004" spans="68:68" customFormat="1">
      <c r="BP1006004" s="90"/>
    </row>
    <row r="1006005" spans="68:68" customFormat="1">
      <c r="BP1006005" s="90"/>
    </row>
    <row r="1006006" spans="68:68" customFormat="1">
      <c r="BP1006006" s="90"/>
    </row>
    <row r="1006007" spans="68:68" customFormat="1">
      <c r="BP1006007" s="90"/>
    </row>
    <row r="1006008" spans="68:68" customFormat="1">
      <c r="BP1006008" s="90"/>
    </row>
    <row r="1006009" spans="68:68" customFormat="1">
      <c r="BP1006009" s="90"/>
    </row>
    <row r="1006010" spans="68:68" customFormat="1">
      <c r="BP1006010" s="90"/>
    </row>
    <row r="1006011" spans="68:68" customFormat="1">
      <c r="BP1006011" s="90"/>
    </row>
    <row r="1006012" spans="68:68" customFormat="1">
      <c r="BP1006012" s="90"/>
    </row>
    <row r="1006013" spans="68:68" customFormat="1">
      <c r="BP1006013" s="90"/>
    </row>
    <row r="1006014" spans="68:68" customFormat="1">
      <c r="BP1006014" s="90"/>
    </row>
    <row r="1006015" spans="68:68" customFormat="1">
      <c r="BP1006015" s="90"/>
    </row>
    <row r="1006016" spans="68:68" customFormat="1">
      <c r="BP1006016" s="90"/>
    </row>
    <row r="1006017" spans="68:68" customFormat="1">
      <c r="BP1006017" s="90"/>
    </row>
    <row r="1006018" spans="68:68" customFormat="1">
      <c r="BP1006018" s="90"/>
    </row>
    <row r="1006019" spans="68:68" customFormat="1">
      <c r="BP1006019" s="90"/>
    </row>
    <row r="1006020" spans="68:68" customFormat="1">
      <c r="BP1006020" s="90"/>
    </row>
    <row r="1006021" spans="68:68" customFormat="1">
      <c r="BP1006021" s="90"/>
    </row>
    <row r="1006022" spans="68:68" customFormat="1">
      <c r="BP1006022" s="90"/>
    </row>
    <row r="1006023" spans="68:68" customFormat="1">
      <c r="BP1006023" s="90"/>
    </row>
    <row r="1006024" spans="68:68" customFormat="1">
      <c r="BP1006024" s="90"/>
    </row>
    <row r="1006025" spans="68:68" customFormat="1">
      <c r="BP1006025" s="90"/>
    </row>
    <row r="1006026" spans="68:68" customFormat="1">
      <c r="BP1006026" s="90"/>
    </row>
    <row r="1006027" spans="68:68" customFormat="1">
      <c r="BP1006027" s="90"/>
    </row>
    <row r="1006028" spans="68:68" customFormat="1">
      <c r="BP1006028" s="90"/>
    </row>
    <row r="1006029" spans="68:68" customFormat="1">
      <c r="BP1006029" s="90"/>
    </row>
    <row r="1006030" spans="68:68" customFormat="1">
      <c r="BP1006030" s="90"/>
    </row>
    <row r="1006031" spans="68:68" customFormat="1">
      <c r="BP1006031" s="90"/>
    </row>
    <row r="1006032" spans="68:68" customFormat="1">
      <c r="BP1006032" s="90"/>
    </row>
    <row r="1006033" spans="68:68" customFormat="1">
      <c r="BP1006033" s="90"/>
    </row>
    <row r="1006034" spans="68:68" customFormat="1">
      <c r="BP1006034" s="90"/>
    </row>
    <row r="1006035" spans="68:68" customFormat="1">
      <c r="BP1006035" s="90"/>
    </row>
    <row r="1006036" spans="68:68" customFormat="1">
      <c r="BP1006036" s="90"/>
    </row>
    <row r="1006037" spans="68:68" customFormat="1">
      <c r="BP1006037" s="90"/>
    </row>
    <row r="1006038" spans="68:68" customFormat="1">
      <c r="BP1006038" s="90"/>
    </row>
    <row r="1006039" spans="68:68" customFormat="1">
      <c r="BP1006039" s="90"/>
    </row>
    <row r="1006040" spans="68:68" customFormat="1">
      <c r="BP1006040" s="90"/>
    </row>
    <row r="1006041" spans="68:68" customFormat="1">
      <c r="BP1006041" s="90"/>
    </row>
    <row r="1006042" spans="68:68" customFormat="1">
      <c r="BP1006042" s="90"/>
    </row>
    <row r="1006043" spans="68:68" customFormat="1">
      <c r="BP1006043" s="90"/>
    </row>
    <row r="1006044" spans="68:68" customFormat="1">
      <c r="BP1006044" s="90"/>
    </row>
    <row r="1006045" spans="68:68" customFormat="1">
      <c r="BP1006045" s="90"/>
    </row>
    <row r="1006046" spans="68:68" customFormat="1">
      <c r="BP1006046" s="90"/>
    </row>
    <row r="1006047" spans="68:68" customFormat="1">
      <c r="BP1006047" s="90"/>
    </row>
    <row r="1006048" spans="68:68" customFormat="1">
      <c r="BP1006048" s="90"/>
    </row>
    <row r="1006049" spans="68:68" customFormat="1">
      <c r="BP1006049" s="90"/>
    </row>
    <row r="1006050" spans="68:68" customFormat="1">
      <c r="BP1006050" s="90"/>
    </row>
    <row r="1006051" spans="68:68" customFormat="1">
      <c r="BP1006051" s="90"/>
    </row>
    <row r="1006052" spans="68:68" customFormat="1">
      <c r="BP1006052" s="90"/>
    </row>
    <row r="1006053" spans="68:68" customFormat="1">
      <c r="BP1006053" s="90"/>
    </row>
    <row r="1006054" spans="68:68" customFormat="1">
      <c r="BP1006054" s="90"/>
    </row>
    <row r="1006055" spans="68:68" customFormat="1">
      <c r="BP1006055" s="90"/>
    </row>
    <row r="1006056" spans="68:68" customFormat="1">
      <c r="BP1006056" s="90"/>
    </row>
    <row r="1006057" spans="68:68" customFormat="1">
      <c r="BP1006057" s="90"/>
    </row>
    <row r="1006058" spans="68:68" customFormat="1">
      <c r="BP1006058" s="90"/>
    </row>
    <row r="1006059" spans="68:68" customFormat="1">
      <c r="BP1006059" s="90"/>
    </row>
    <row r="1006060" spans="68:68" customFormat="1">
      <c r="BP1006060" s="90"/>
    </row>
    <row r="1006061" spans="68:68" customFormat="1">
      <c r="BP1006061" s="90"/>
    </row>
    <row r="1006062" spans="68:68" customFormat="1">
      <c r="BP1006062" s="90"/>
    </row>
    <row r="1006063" spans="68:68" customFormat="1">
      <c r="BP1006063" s="90"/>
    </row>
    <row r="1006064" spans="68:68" customFormat="1">
      <c r="BP1006064" s="90"/>
    </row>
    <row r="1006065" spans="68:68" customFormat="1">
      <c r="BP1006065" s="90"/>
    </row>
    <row r="1006066" spans="68:68" customFormat="1">
      <c r="BP1006066" s="90"/>
    </row>
    <row r="1006067" spans="68:68" customFormat="1">
      <c r="BP1006067" s="90"/>
    </row>
    <row r="1006068" spans="68:68" customFormat="1">
      <c r="BP1006068" s="90"/>
    </row>
    <row r="1006069" spans="68:68" customFormat="1">
      <c r="BP1006069" s="90"/>
    </row>
    <row r="1006070" spans="68:68" customFormat="1">
      <c r="BP1006070" s="90"/>
    </row>
    <row r="1006071" spans="68:68" customFormat="1">
      <c r="BP1006071" s="90"/>
    </row>
    <row r="1006072" spans="68:68" customFormat="1">
      <c r="BP1006072" s="90"/>
    </row>
    <row r="1006073" spans="68:68" customFormat="1">
      <c r="BP1006073" s="90"/>
    </row>
    <row r="1006074" spans="68:68" customFormat="1">
      <c r="BP1006074" s="90"/>
    </row>
    <row r="1006075" spans="68:68" customFormat="1">
      <c r="BP1006075" s="90"/>
    </row>
    <row r="1006076" spans="68:68" customFormat="1">
      <c r="BP1006076" s="90"/>
    </row>
    <row r="1006077" spans="68:68" customFormat="1">
      <c r="BP1006077" s="90"/>
    </row>
    <row r="1006078" spans="68:68" customFormat="1">
      <c r="BP1006078" s="90"/>
    </row>
    <row r="1006079" spans="68:68" customFormat="1">
      <c r="BP1006079" s="90"/>
    </row>
    <row r="1006080" spans="68:68" customFormat="1">
      <c r="BP1006080" s="90"/>
    </row>
    <row r="1006081" spans="68:68" customFormat="1">
      <c r="BP1006081" s="90"/>
    </row>
    <row r="1006082" spans="68:68" customFormat="1">
      <c r="BP1006082" s="90"/>
    </row>
    <row r="1006083" spans="68:68" customFormat="1">
      <c r="BP1006083" s="90"/>
    </row>
    <row r="1006084" spans="68:68" customFormat="1">
      <c r="BP1006084" s="90"/>
    </row>
    <row r="1006085" spans="68:68" customFormat="1">
      <c r="BP1006085" s="90"/>
    </row>
    <row r="1006086" spans="68:68" customFormat="1">
      <c r="BP1006086" s="90"/>
    </row>
    <row r="1006087" spans="68:68" customFormat="1">
      <c r="BP1006087" s="90"/>
    </row>
    <row r="1006088" spans="68:68" customFormat="1">
      <c r="BP1006088" s="90"/>
    </row>
    <row r="1006089" spans="68:68" customFormat="1">
      <c r="BP1006089" s="90"/>
    </row>
    <row r="1006090" spans="68:68" customFormat="1">
      <c r="BP1006090" s="90"/>
    </row>
    <row r="1006091" spans="68:68" customFormat="1">
      <c r="BP1006091" s="90"/>
    </row>
    <row r="1006092" spans="68:68" customFormat="1">
      <c r="BP1006092" s="90"/>
    </row>
    <row r="1006093" spans="68:68" customFormat="1">
      <c r="BP1006093" s="90"/>
    </row>
    <row r="1006094" spans="68:68" customFormat="1">
      <c r="BP1006094" s="90"/>
    </row>
    <row r="1006095" spans="68:68" customFormat="1">
      <c r="BP1006095" s="90"/>
    </row>
    <row r="1006096" spans="68:68" customFormat="1">
      <c r="BP1006096" s="90"/>
    </row>
    <row r="1006097" spans="68:68" customFormat="1">
      <c r="BP1006097" s="90"/>
    </row>
    <row r="1006098" spans="68:68" customFormat="1">
      <c r="BP1006098" s="90"/>
    </row>
    <row r="1006099" spans="68:68" customFormat="1">
      <c r="BP1006099" s="90"/>
    </row>
    <row r="1006100" spans="68:68" customFormat="1">
      <c r="BP1006100" s="90"/>
    </row>
    <row r="1006101" spans="68:68" customFormat="1">
      <c r="BP1006101" s="90"/>
    </row>
    <row r="1006102" spans="68:68" customFormat="1">
      <c r="BP1006102" s="90"/>
    </row>
    <row r="1006103" spans="68:68" customFormat="1">
      <c r="BP1006103" s="90"/>
    </row>
    <row r="1006104" spans="68:68" customFormat="1">
      <c r="BP1006104" s="90"/>
    </row>
    <row r="1006105" spans="68:68" customFormat="1">
      <c r="BP1006105" s="90"/>
    </row>
    <row r="1006106" spans="68:68" customFormat="1">
      <c r="BP1006106" s="90"/>
    </row>
    <row r="1006107" spans="68:68" customFormat="1">
      <c r="BP1006107" s="90"/>
    </row>
    <row r="1006108" spans="68:68" customFormat="1">
      <c r="BP1006108" s="90"/>
    </row>
    <row r="1006109" spans="68:68" customFormat="1">
      <c r="BP1006109" s="90"/>
    </row>
    <row r="1006110" spans="68:68" customFormat="1">
      <c r="BP1006110" s="90"/>
    </row>
    <row r="1006111" spans="68:68" customFormat="1">
      <c r="BP1006111" s="90"/>
    </row>
    <row r="1006112" spans="68:68" customFormat="1">
      <c r="BP1006112" s="90"/>
    </row>
    <row r="1006113" spans="68:68" customFormat="1">
      <c r="BP1006113" s="90"/>
    </row>
    <row r="1006114" spans="68:68" customFormat="1">
      <c r="BP1006114" s="90"/>
    </row>
    <row r="1006115" spans="68:68" customFormat="1">
      <c r="BP1006115" s="90"/>
    </row>
    <row r="1006116" spans="68:68" customFormat="1">
      <c r="BP1006116" s="90"/>
    </row>
    <row r="1006117" spans="68:68" customFormat="1">
      <c r="BP1006117" s="90"/>
    </row>
    <row r="1006118" spans="68:68" customFormat="1">
      <c r="BP1006118" s="90"/>
    </row>
    <row r="1006119" spans="68:68" customFormat="1">
      <c r="BP1006119" s="90"/>
    </row>
    <row r="1006120" spans="68:68" customFormat="1">
      <c r="BP1006120" s="90"/>
    </row>
    <row r="1006121" spans="68:68" customFormat="1">
      <c r="BP1006121" s="90"/>
    </row>
    <row r="1006122" spans="68:68" customFormat="1">
      <c r="BP1006122" s="90"/>
    </row>
    <row r="1006123" spans="68:68" customFormat="1">
      <c r="BP1006123" s="90"/>
    </row>
    <row r="1006124" spans="68:68" customFormat="1">
      <c r="BP1006124" s="90"/>
    </row>
    <row r="1006125" spans="68:68" customFormat="1">
      <c r="BP1006125" s="90"/>
    </row>
    <row r="1006126" spans="68:68" customFormat="1">
      <c r="BP1006126" s="90"/>
    </row>
    <row r="1006127" spans="68:68" customFormat="1">
      <c r="BP1006127" s="90"/>
    </row>
    <row r="1006128" spans="68:68" customFormat="1">
      <c r="BP1006128" s="90"/>
    </row>
    <row r="1006129" spans="68:68" customFormat="1">
      <c r="BP1006129" s="90"/>
    </row>
    <row r="1006130" spans="68:68" customFormat="1">
      <c r="BP1006130" s="90"/>
    </row>
    <row r="1006131" spans="68:68" customFormat="1">
      <c r="BP1006131" s="90"/>
    </row>
    <row r="1006132" spans="68:68" customFormat="1">
      <c r="BP1006132" s="90"/>
    </row>
    <row r="1006133" spans="68:68" customFormat="1">
      <c r="BP1006133" s="90"/>
    </row>
    <row r="1006134" spans="68:68" customFormat="1">
      <c r="BP1006134" s="90"/>
    </row>
    <row r="1006135" spans="68:68" customFormat="1">
      <c r="BP1006135" s="90"/>
    </row>
    <row r="1006136" spans="68:68" customFormat="1">
      <c r="BP1006136" s="90"/>
    </row>
    <row r="1006137" spans="68:68" customFormat="1">
      <c r="BP1006137" s="90"/>
    </row>
    <row r="1006138" spans="68:68" customFormat="1">
      <c r="BP1006138" s="90"/>
    </row>
    <row r="1006139" spans="68:68" customFormat="1">
      <c r="BP1006139" s="90"/>
    </row>
    <row r="1006140" spans="68:68" customFormat="1">
      <c r="BP1006140" s="90"/>
    </row>
    <row r="1006141" spans="68:68" customFormat="1">
      <c r="BP1006141" s="90"/>
    </row>
    <row r="1006142" spans="68:68" customFormat="1">
      <c r="BP1006142" s="90"/>
    </row>
    <row r="1006143" spans="68:68" customFormat="1">
      <c r="BP1006143" s="90"/>
    </row>
    <row r="1006144" spans="68:68" customFormat="1">
      <c r="BP1006144" s="90"/>
    </row>
    <row r="1006145" spans="68:68" customFormat="1">
      <c r="BP1006145" s="90"/>
    </row>
    <row r="1006146" spans="68:68" customFormat="1">
      <c r="BP1006146" s="90"/>
    </row>
    <row r="1006147" spans="68:68" customFormat="1">
      <c r="BP1006147" s="90"/>
    </row>
    <row r="1006148" spans="68:68" customFormat="1">
      <c r="BP1006148" s="90"/>
    </row>
    <row r="1006149" spans="68:68" customFormat="1">
      <c r="BP1006149" s="90"/>
    </row>
    <row r="1006150" spans="68:68" customFormat="1">
      <c r="BP1006150" s="90"/>
    </row>
    <row r="1006151" spans="68:68" customFormat="1">
      <c r="BP1006151" s="90"/>
    </row>
    <row r="1006152" spans="68:68" customFormat="1">
      <c r="BP1006152" s="90"/>
    </row>
    <row r="1006153" spans="68:68" customFormat="1">
      <c r="BP1006153" s="90"/>
    </row>
    <row r="1006154" spans="68:68" customFormat="1">
      <c r="BP1006154" s="90"/>
    </row>
    <row r="1006155" spans="68:68" customFormat="1">
      <c r="BP1006155" s="90"/>
    </row>
    <row r="1006156" spans="68:68" customFormat="1">
      <c r="BP1006156" s="90"/>
    </row>
    <row r="1006157" spans="68:68" customFormat="1">
      <c r="BP1006157" s="90"/>
    </row>
    <row r="1006158" spans="68:68" customFormat="1">
      <c r="BP1006158" s="90"/>
    </row>
    <row r="1006159" spans="68:68" customFormat="1">
      <c r="BP1006159" s="90"/>
    </row>
    <row r="1006160" spans="68:68" customFormat="1">
      <c r="BP1006160" s="90"/>
    </row>
    <row r="1006161" spans="68:68" customFormat="1">
      <c r="BP1006161" s="90"/>
    </row>
    <row r="1006162" spans="68:68" customFormat="1">
      <c r="BP1006162" s="90"/>
    </row>
    <row r="1006163" spans="68:68" customFormat="1">
      <c r="BP1006163" s="90"/>
    </row>
    <row r="1006164" spans="68:68" customFormat="1">
      <c r="BP1006164" s="90"/>
    </row>
    <row r="1006165" spans="68:68" customFormat="1">
      <c r="BP1006165" s="90"/>
    </row>
    <row r="1006166" spans="68:68" customFormat="1">
      <c r="BP1006166" s="90"/>
    </row>
    <row r="1006167" spans="68:68" customFormat="1">
      <c r="BP1006167" s="90"/>
    </row>
    <row r="1006168" spans="68:68" customFormat="1">
      <c r="BP1006168" s="90"/>
    </row>
    <row r="1006169" spans="68:68" customFormat="1">
      <c r="BP1006169" s="90"/>
    </row>
    <row r="1006170" spans="68:68" customFormat="1">
      <c r="BP1006170" s="90"/>
    </row>
    <row r="1006171" spans="68:68" customFormat="1">
      <c r="BP1006171" s="90"/>
    </row>
    <row r="1006172" spans="68:68" customFormat="1">
      <c r="BP1006172" s="90"/>
    </row>
    <row r="1006173" spans="68:68" customFormat="1">
      <c r="BP1006173" s="90"/>
    </row>
    <row r="1006174" spans="68:68" customFormat="1">
      <c r="BP1006174" s="90"/>
    </row>
    <row r="1006175" spans="68:68" customFormat="1">
      <c r="BP1006175" s="90"/>
    </row>
    <row r="1006176" spans="68:68" customFormat="1">
      <c r="BP1006176" s="90"/>
    </row>
    <row r="1006177" spans="68:68" customFormat="1">
      <c r="BP1006177" s="90"/>
    </row>
    <row r="1006178" spans="68:68" customFormat="1">
      <c r="BP1006178" s="90"/>
    </row>
    <row r="1006179" spans="68:68" customFormat="1">
      <c r="BP1006179" s="90"/>
    </row>
    <row r="1006180" spans="68:68" customFormat="1">
      <c r="BP1006180" s="90"/>
    </row>
    <row r="1006181" spans="68:68" customFormat="1">
      <c r="BP1006181" s="90"/>
    </row>
    <row r="1006182" spans="68:68" customFormat="1">
      <c r="BP1006182" s="90"/>
    </row>
    <row r="1006183" spans="68:68" customFormat="1">
      <c r="BP1006183" s="90"/>
    </row>
    <row r="1006184" spans="68:68" customFormat="1">
      <c r="BP1006184" s="90"/>
    </row>
    <row r="1006185" spans="68:68" customFormat="1">
      <c r="BP1006185" s="90"/>
    </row>
    <row r="1006186" spans="68:68" customFormat="1">
      <c r="BP1006186" s="90"/>
    </row>
    <row r="1006187" spans="68:68" customFormat="1">
      <c r="BP1006187" s="90"/>
    </row>
    <row r="1006188" spans="68:68" customFormat="1">
      <c r="BP1006188" s="90"/>
    </row>
    <row r="1006189" spans="68:68" customFormat="1">
      <c r="BP1006189" s="90"/>
    </row>
    <row r="1006190" spans="68:68" customFormat="1">
      <c r="BP1006190" s="90"/>
    </row>
    <row r="1006191" spans="68:68" customFormat="1">
      <c r="BP1006191" s="90"/>
    </row>
    <row r="1006192" spans="68:68" customFormat="1">
      <c r="BP1006192" s="90"/>
    </row>
    <row r="1006193" spans="68:68" customFormat="1">
      <c r="BP1006193" s="90"/>
    </row>
    <row r="1006194" spans="68:68" customFormat="1">
      <c r="BP1006194" s="90"/>
    </row>
    <row r="1006195" spans="68:68" customFormat="1">
      <c r="BP1006195" s="90"/>
    </row>
    <row r="1006196" spans="68:68" customFormat="1">
      <c r="BP1006196" s="90"/>
    </row>
    <row r="1006197" spans="68:68" customFormat="1">
      <c r="BP1006197" s="90"/>
    </row>
    <row r="1006198" spans="68:68" customFormat="1">
      <c r="BP1006198" s="90"/>
    </row>
    <row r="1006199" spans="68:68" customFormat="1">
      <c r="BP1006199" s="90"/>
    </row>
    <row r="1006200" spans="68:68" customFormat="1">
      <c r="BP1006200" s="90"/>
    </row>
    <row r="1006201" spans="68:68" customFormat="1">
      <c r="BP1006201" s="90"/>
    </row>
    <row r="1006202" spans="68:68" customFormat="1">
      <c r="BP1006202" s="90"/>
    </row>
    <row r="1006203" spans="68:68" customFormat="1">
      <c r="BP1006203" s="90"/>
    </row>
    <row r="1006204" spans="68:68" customFormat="1">
      <c r="BP1006204" s="90"/>
    </row>
    <row r="1006205" spans="68:68" customFormat="1">
      <c r="BP1006205" s="90"/>
    </row>
    <row r="1006206" spans="68:68" customFormat="1">
      <c r="BP1006206" s="90"/>
    </row>
    <row r="1006207" spans="68:68" customFormat="1">
      <c r="BP1006207" s="90"/>
    </row>
    <row r="1006208" spans="68:68" customFormat="1">
      <c r="BP1006208" s="90"/>
    </row>
    <row r="1006209" spans="68:68" customFormat="1">
      <c r="BP1006209" s="90"/>
    </row>
    <row r="1006210" spans="68:68" customFormat="1">
      <c r="BP1006210" s="90"/>
    </row>
    <row r="1006211" spans="68:68" customFormat="1">
      <c r="BP1006211" s="90"/>
    </row>
    <row r="1006212" spans="68:68" customFormat="1">
      <c r="BP1006212" s="90"/>
    </row>
    <row r="1006213" spans="68:68" customFormat="1">
      <c r="BP1006213" s="90"/>
    </row>
    <row r="1006214" spans="68:68" customFormat="1">
      <c r="BP1006214" s="90"/>
    </row>
    <row r="1006215" spans="68:68" customFormat="1">
      <c r="BP1006215" s="90"/>
    </row>
    <row r="1006216" spans="68:68" customFormat="1">
      <c r="BP1006216" s="90"/>
    </row>
    <row r="1006217" spans="68:68" customFormat="1">
      <c r="BP1006217" s="90"/>
    </row>
    <row r="1006218" spans="68:68" customFormat="1">
      <c r="BP1006218" s="90"/>
    </row>
    <row r="1006219" spans="68:68" customFormat="1">
      <c r="BP1006219" s="90"/>
    </row>
    <row r="1006220" spans="68:68" customFormat="1">
      <c r="BP1006220" s="90"/>
    </row>
    <row r="1006221" spans="68:68" customFormat="1">
      <c r="BP1006221" s="90"/>
    </row>
    <row r="1006222" spans="68:68" customFormat="1">
      <c r="BP1006222" s="90"/>
    </row>
    <row r="1006223" spans="68:68" customFormat="1">
      <c r="BP1006223" s="90"/>
    </row>
    <row r="1006224" spans="68:68" customFormat="1">
      <c r="BP1006224" s="90"/>
    </row>
    <row r="1006225" spans="68:68" customFormat="1">
      <c r="BP1006225" s="90"/>
    </row>
    <row r="1006226" spans="68:68" customFormat="1">
      <c r="BP1006226" s="90"/>
    </row>
    <row r="1006227" spans="68:68" customFormat="1">
      <c r="BP1006227" s="90"/>
    </row>
    <row r="1006228" spans="68:68" customFormat="1">
      <c r="BP1006228" s="90"/>
    </row>
    <row r="1006229" spans="68:68" customFormat="1">
      <c r="BP1006229" s="90"/>
    </row>
    <row r="1006230" spans="68:68" customFormat="1">
      <c r="BP1006230" s="90"/>
    </row>
    <row r="1006231" spans="68:68" customFormat="1">
      <c r="BP1006231" s="90"/>
    </row>
    <row r="1006232" spans="68:68" customFormat="1">
      <c r="BP1006232" s="90"/>
    </row>
    <row r="1006233" spans="68:68" customFormat="1">
      <c r="BP1006233" s="90"/>
    </row>
    <row r="1006234" spans="68:68" customFormat="1">
      <c r="BP1006234" s="90"/>
    </row>
    <row r="1006235" spans="68:68" customFormat="1">
      <c r="BP1006235" s="90"/>
    </row>
    <row r="1006236" spans="68:68" customFormat="1">
      <c r="BP1006236" s="90"/>
    </row>
    <row r="1006237" spans="68:68" customFormat="1">
      <c r="BP1006237" s="90"/>
    </row>
    <row r="1006238" spans="68:68" customFormat="1">
      <c r="BP1006238" s="90"/>
    </row>
    <row r="1006239" spans="68:68" customFormat="1">
      <c r="BP1006239" s="90"/>
    </row>
    <row r="1006240" spans="68:68" customFormat="1">
      <c r="BP1006240" s="90"/>
    </row>
    <row r="1006241" spans="68:68" customFormat="1">
      <c r="BP1006241" s="90"/>
    </row>
    <row r="1006242" spans="68:68" customFormat="1">
      <c r="BP1006242" s="90"/>
    </row>
    <row r="1006243" spans="68:68" customFormat="1">
      <c r="BP1006243" s="90"/>
    </row>
    <row r="1006244" spans="68:68" customFormat="1">
      <c r="BP1006244" s="90"/>
    </row>
    <row r="1006245" spans="68:68" customFormat="1">
      <c r="BP1006245" s="90"/>
    </row>
    <row r="1006246" spans="68:68" customFormat="1">
      <c r="BP1006246" s="90"/>
    </row>
    <row r="1006247" spans="68:68" customFormat="1">
      <c r="BP1006247" s="90"/>
    </row>
    <row r="1006248" spans="68:68" customFormat="1">
      <c r="BP1006248" s="90"/>
    </row>
    <row r="1006249" spans="68:68" customFormat="1">
      <c r="BP1006249" s="90"/>
    </row>
    <row r="1006250" spans="68:68" customFormat="1">
      <c r="BP1006250" s="90"/>
    </row>
    <row r="1006251" spans="68:68" customFormat="1">
      <c r="BP1006251" s="90"/>
    </row>
    <row r="1006252" spans="68:68" customFormat="1">
      <c r="BP1006252" s="90"/>
    </row>
    <row r="1006253" spans="68:68" customFormat="1">
      <c r="BP1006253" s="90"/>
    </row>
    <row r="1006254" spans="68:68" customFormat="1">
      <c r="BP1006254" s="90"/>
    </row>
    <row r="1006255" spans="68:68" customFormat="1">
      <c r="BP1006255" s="90"/>
    </row>
    <row r="1006256" spans="68:68" customFormat="1">
      <c r="BP1006256" s="90"/>
    </row>
    <row r="1006257" spans="68:68" customFormat="1">
      <c r="BP1006257" s="90"/>
    </row>
    <row r="1006258" spans="68:68" customFormat="1">
      <c r="BP1006258" s="90"/>
    </row>
    <row r="1006259" spans="68:68" customFormat="1">
      <c r="BP1006259" s="90"/>
    </row>
    <row r="1006260" spans="68:68" customFormat="1">
      <c r="BP1006260" s="90"/>
    </row>
    <row r="1006261" spans="68:68" customFormat="1">
      <c r="BP1006261" s="90"/>
    </row>
    <row r="1006262" spans="68:68" customFormat="1">
      <c r="BP1006262" s="90"/>
    </row>
    <row r="1006263" spans="68:68" customFormat="1">
      <c r="BP1006263" s="90"/>
    </row>
    <row r="1006264" spans="68:68" customFormat="1">
      <c r="BP1006264" s="90"/>
    </row>
    <row r="1006265" spans="68:68" customFormat="1">
      <c r="BP1006265" s="90"/>
    </row>
    <row r="1006266" spans="68:68" customFormat="1">
      <c r="BP1006266" s="90"/>
    </row>
    <row r="1006267" spans="68:68" customFormat="1">
      <c r="BP1006267" s="90"/>
    </row>
    <row r="1006268" spans="68:68" customFormat="1">
      <c r="BP1006268" s="90"/>
    </row>
    <row r="1006269" spans="68:68" customFormat="1">
      <c r="BP1006269" s="90"/>
    </row>
    <row r="1006270" spans="68:68" customFormat="1">
      <c r="BP1006270" s="90"/>
    </row>
    <row r="1006271" spans="68:68" customFormat="1">
      <c r="BP1006271" s="90"/>
    </row>
    <row r="1006272" spans="68:68" customFormat="1">
      <c r="BP1006272" s="90"/>
    </row>
    <row r="1006273" spans="68:68" customFormat="1">
      <c r="BP1006273" s="90"/>
    </row>
    <row r="1006274" spans="68:68" customFormat="1">
      <c r="BP1006274" s="90"/>
    </row>
    <row r="1006275" spans="68:68" customFormat="1">
      <c r="BP1006275" s="90"/>
    </row>
    <row r="1006276" spans="68:68" customFormat="1">
      <c r="BP1006276" s="90"/>
    </row>
    <row r="1006277" spans="68:68" customFormat="1">
      <c r="BP1006277" s="90"/>
    </row>
    <row r="1006278" spans="68:68" customFormat="1">
      <c r="BP1006278" s="90"/>
    </row>
    <row r="1006279" spans="68:68" customFormat="1">
      <c r="BP1006279" s="90"/>
    </row>
    <row r="1006280" spans="68:68" customFormat="1">
      <c r="BP1006280" s="90"/>
    </row>
    <row r="1006281" spans="68:68" customFormat="1">
      <c r="BP1006281" s="90"/>
    </row>
    <row r="1006282" spans="68:68" customFormat="1">
      <c r="BP1006282" s="90"/>
    </row>
    <row r="1006283" spans="68:68" customFormat="1">
      <c r="BP1006283" s="90"/>
    </row>
    <row r="1006284" spans="68:68" customFormat="1">
      <c r="BP1006284" s="90"/>
    </row>
    <row r="1006285" spans="68:68" customFormat="1">
      <c r="BP1006285" s="90"/>
    </row>
    <row r="1006286" spans="68:68" customFormat="1">
      <c r="BP1006286" s="90"/>
    </row>
    <row r="1006287" spans="68:68" customFormat="1">
      <c r="BP1006287" s="90"/>
    </row>
    <row r="1006288" spans="68:68" customFormat="1">
      <c r="BP1006288" s="90"/>
    </row>
    <row r="1006289" spans="68:68" customFormat="1">
      <c r="BP1006289" s="90"/>
    </row>
    <row r="1006290" spans="68:68" customFormat="1">
      <c r="BP1006290" s="90"/>
    </row>
    <row r="1006291" spans="68:68" customFormat="1">
      <c r="BP1006291" s="90"/>
    </row>
    <row r="1006292" spans="68:68" customFormat="1">
      <c r="BP1006292" s="90"/>
    </row>
    <row r="1006293" spans="68:68" customFormat="1">
      <c r="BP1006293" s="90"/>
    </row>
    <row r="1006294" spans="68:68" customFormat="1">
      <c r="BP1006294" s="90"/>
    </row>
    <row r="1006295" spans="68:68" customFormat="1">
      <c r="BP1006295" s="90"/>
    </row>
    <row r="1006296" spans="68:68" customFormat="1">
      <c r="BP1006296" s="90"/>
    </row>
    <row r="1006297" spans="68:68" customFormat="1">
      <c r="BP1006297" s="90"/>
    </row>
    <row r="1006298" spans="68:68" customFormat="1">
      <c r="BP1006298" s="90"/>
    </row>
    <row r="1006299" spans="68:68" customFormat="1">
      <c r="BP1006299" s="90"/>
    </row>
    <row r="1006300" spans="68:68" customFormat="1">
      <c r="BP1006300" s="90"/>
    </row>
    <row r="1006301" spans="68:68" customFormat="1">
      <c r="BP1006301" s="90"/>
    </row>
    <row r="1006302" spans="68:68" customFormat="1">
      <c r="BP1006302" s="90"/>
    </row>
    <row r="1006303" spans="68:68" customFormat="1">
      <c r="BP1006303" s="90"/>
    </row>
    <row r="1006304" spans="68:68" customFormat="1">
      <c r="BP1006304" s="90"/>
    </row>
    <row r="1006305" spans="68:68" customFormat="1">
      <c r="BP1006305" s="90"/>
    </row>
    <row r="1006306" spans="68:68" customFormat="1">
      <c r="BP1006306" s="90"/>
    </row>
    <row r="1006307" spans="68:68" customFormat="1">
      <c r="BP1006307" s="90"/>
    </row>
    <row r="1006308" spans="68:68" customFormat="1">
      <c r="BP1006308" s="90"/>
    </row>
    <row r="1006309" spans="68:68" customFormat="1">
      <c r="BP1006309" s="90"/>
    </row>
    <row r="1006310" spans="68:68" customFormat="1">
      <c r="BP1006310" s="90"/>
    </row>
    <row r="1006311" spans="68:68" customFormat="1">
      <c r="BP1006311" s="90"/>
    </row>
    <row r="1006312" spans="68:68" customFormat="1">
      <c r="BP1006312" s="90"/>
    </row>
    <row r="1006313" spans="68:68" customFormat="1">
      <c r="BP1006313" s="90"/>
    </row>
    <row r="1006314" spans="68:68" customFormat="1">
      <c r="BP1006314" s="90"/>
    </row>
    <row r="1006315" spans="68:68" customFormat="1">
      <c r="BP1006315" s="90"/>
    </row>
    <row r="1006316" spans="68:68" customFormat="1">
      <c r="BP1006316" s="90"/>
    </row>
    <row r="1006317" spans="68:68" customFormat="1">
      <c r="BP1006317" s="90"/>
    </row>
    <row r="1006318" spans="68:68" customFormat="1">
      <c r="BP1006318" s="90"/>
    </row>
    <row r="1006319" spans="68:68" customFormat="1">
      <c r="BP1006319" s="90"/>
    </row>
    <row r="1006320" spans="68:68" customFormat="1">
      <c r="BP1006320" s="90"/>
    </row>
    <row r="1006321" spans="68:68" customFormat="1">
      <c r="BP1006321" s="90"/>
    </row>
    <row r="1006322" spans="68:68" customFormat="1">
      <c r="BP1006322" s="90"/>
    </row>
    <row r="1006323" spans="68:68" customFormat="1">
      <c r="BP1006323" s="90"/>
    </row>
    <row r="1006324" spans="68:68" customFormat="1">
      <c r="BP1006324" s="90"/>
    </row>
    <row r="1006325" spans="68:68" customFormat="1">
      <c r="BP1006325" s="90"/>
    </row>
    <row r="1006326" spans="68:68" customFormat="1">
      <c r="BP1006326" s="90"/>
    </row>
    <row r="1006327" spans="68:68" customFormat="1">
      <c r="BP1006327" s="90"/>
    </row>
    <row r="1006328" spans="68:68" customFormat="1">
      <c r="BP1006328" s="90"/>
    </row>
    <row r="1006329" spans="68:68" customFormat="1">
      <c r="BP1006329" s="90"/>
    </row>
    <row r="1006330" spans="68:68" customFormat="1">
      <c r="BP1006330" s="90"/>
    </row>
    <row r="1006331" spans="68:68" customFormat="1">
      <c r="BP1006331" s="90"/>
    </row>
    <row r="1006332" spans="68:68" customFormat="1">
      <c r="BP1006332" s="90"/>
    </row>
    <row r="1006333" spans="68:68" customFormat="1">
      <c r="BP1006333" s="90"/>
    </row>
    <row r="1006334" spans="68:68" customFormat="1">
      <c r="BP1006334" s="90"/>
    </row>
    <row r="1006335" spans="68:68" customFormat="1">
      <c r="BP1006335" s="90"/>
    </row>
    <row r="1006336" spans="68:68" customFormat="1">
      <c r="BP1006336" s="90"/>
    </row>
    <row r="1006337" spans="68:68" customFormat="1">
      <c r="BP1006337" s="90"/>
    </row>
    <row r="1006338" spans="68:68" customFormat="1">
      <c r="BP1006338" s="90"/>
    </row>
    <row r="1006339" spans="68:68" customFormat="1">
      <c r="BP1006339" s="90"/>
    </row>
    <row r="1006340" spans="68:68" customFormat="1">
      <c r="BP1006340" s="90"/>
    </row>
    <row r="1006341" spans="68:68" customFormat="1">
      <c r="BP1006341" s="90"/>
    </row>
    <row r="1006342" spans="68:68" customFormat="1">
      <c r="BP1006342" s="90"/>
    </row>
    <row r="1006343" spans="68:68" customFormat="1">
      <c r="BP1006343" s="90"/>
    </row>
    <row r="1006344" spans="68:68" customFormat="1">
      <c r="BP1006344" s="90"/>
    </row>
    <row r="1006345" spans="68:68" customFormat="1">
      <c r="BP1006345" s="90"/>
    </row>
    <row r="1006346" spans="68:68" customFormat="1">
      <c r="BP1006346" s="90"/>
    </row>
    <row r="1006347" spans="68:68" customFormat="1">
      <c r="BP1006347" s="90"/>
    </row>
    <row r="1006348" spans="68:68" customFormat="1">
      <c r="BP1006348" s="90"/>
    </row>
    <row r="1006349" spans="68:68" customFormat="1">
      <c r="BP1006349" s="90"/>
    </row>
    <row r="1006350" spans="68:68" customFormat="1">
      <c r="BP1006350" s="90"/>
    </row>
    <row r="1006351" spans="68:68" customFormat="1">
      <c r="BP1006351" s="90"/>
    </row>
    <row r="1006352" spans="68:68" customFormat="1">
      <c r="BP1006352" s="90"/>
    </row>
    <row r="1006353" spans="68:68" customFormat="1">
      <c r="BP1006353" s="90"/>
    </row>
    <row r="1006354" spans="68:68" customFormat="1">
      <c r="BP1006354" s="90"/>
    </row>
    <row r="1006355" spans="68:68" customFormat="1">
      <c r="BP1006355" s="90"/>
    </row>
    <row r="1006356" spans="68:68" customFormat="1">
      <c r="BP1006356" s="90"/>
    </row>
    <row r="1006357" spans="68:68" customFormat="1">
      <c r="BP1006357" s="90"/>
    </row>
    <row r="1006358" spans="68:68" customFormat="1">
      <c r="BP1006358" s="90"/>
    </row>
    <row r="1006359" spans="68:68" customFormat="1">
      <c r="BP1006359" s="90"/>
    </row>
    <row r="1006360" spans="68:68" customFormat="1">
      <c r="BP1006360" s="90"/>
    </row>
    <row r="1006361" spans="68:68" customFormat="1">
      <c r="BP1006361" s="90"/>
    </row>
    <row r="1006362" spans="68:68" customFormat="1">
      <c r="BP1006362" s="90"/>
    </row>
    <row r="1006363" spans="68:68" customFormat="1">
      <c r="BP1006363" s="90"/>
    </row>
    <row r="1006364" spans="68:68" customFormat="1">
      <c r="BP1006364" s="90"/>
    </row>
    <row r="1006365" spans="68:68" customFormat="1">
      <c r="BP1006365" s="90"/>
    </row>
    <row r="1006366" spans="68:68" customFormat="1">
      <c r="BP1006366" s="90"/>
    </row>
    <row r="1006367" spans="68:68" customFormat="1">
      <c r="BP1006367" s="90"/>
    </row>
    <row r="1006368" spans="68:68" customFormat="1">
      <c r="BP1006368" s="90"/>
    </row>
    <row r="1006369" spans="68:68" customFormat="1">
      <c r="BP1006369" s="90"/>
    </row>
    <row r="1006370" spans="68:68" customFormat="1">
      <c r="BP1006370" s="90"/>
    </row>
    <row r="1006371" spans="68:68" customFormat="1">
      <c r="BP1006371" s="90"/>
    </row>
    <row r="1006372" spans="68:68" customFormat="1">
      <c r="BP1006372" s="90"/>
    </row>
    <row r="1006373" spans="68:68" customFormat="1">
      <c r="BP1006373" s="90"/>
    </row>
    <row r="1006374" spans="68:68" customFormat="1">
      <c r="BP1006374" s="90"/>
    </row>
    <row r="1006375" spans="68:68" customFormat="1">
      <c r="BP1006375" s="90"/>
    </row>
    <row r="1006376" spans="68:68" customFormat="1">
      <c r="BP1006376" s="90"/>
    </row>
    <row r="1006377" spans="68:68" customFormat="1">
      <c r="BP1006377" s="90"/>
    </row>
    <row r="1006378" spans="68:68" customFormat="1">
      <c r="BP1006378" s="90"/>
    </row>
    <row r="1006379" spans="68:68" customFormat="1">
      <c r="BP1006379" s="90"/>
    </row>
    <row r="1006380" spans="68:68" customFormat="1">
      <c r="BP1006380" s="90"/>
    </row>
    <row r="1006381" spans="68:68" customFormat="1">
      <c r="BP1006381" s="90"/>
    </row>
    <row r="1006382" spans="68:68" customFormat="1">
      <c r="BP1006382" s="90"/>
    </row>
    <row r="1006383" spans="68:68" customFormat="1">
      <c r="BP1006383" s="90"/>
    </row>
    <row r="1006384" spans="68:68" customFormat="1">
      <c r="BP1006384" s="90"/>
    </row>
    <row r="1006385" spans="68:68" customFormat="1">
      <c r="BP1006385" s="90"/>
    </row>
    <row r="1006386" spans="68:68" customFormat="1">
      <c r="BP1006386" s="90"/>
    </row>
    <row r="1006387" spans="68:68" customFormat="1">
      <c r="BP1006387" s="90"/>
    </row>
    <row r="1006388" spans="68:68" customFormat="1">
      <c r="BP1006388" s="90"/>
    </row>
    <row r="1006389" spans="68:68" customFormat="1">
      <c r="BP1006389" s="90"/>
    </row>
    <row r="1006390" spans="68:68" customFormat="1">
      <c r="BP1006390" s="90"/>
    </row>
    <row r="1006391" spans="68:68" customFormat="1">
      <c r="BP1006391" s="90"/>
    </row>
    <row r="1006392" spans="68:68" customFormat="1">
      <c r="BP1006392" s="90"/>
    </row>
    <row r="1006393" spans="68:68" customFormat="1">
      <c r="BP1006393" s="90"/>
    </row>
    <row r="1006394" spans="68:68" customFormat="1">
      <c r="BP1006394" s="90"/>
    </row>
    <row r="1006395" spans="68:68" customFormat="1">
      <c r="BP1006395" s="90"/>
    </row>
    <row r="1006396" spans="68:68" customFormat="1">
      <c r="BP1006396" s="90"/>
    </row>
    <row r="1006397" spans="68:68" customFormat="1">
      <c r="BP1006397" s="90"/>
    </row>
    <row r="1006398" spans="68:68" customFormat="1">
      <c r="BP1006398" s="90"/>
    </row>
    <row r="1006399" spans="68:68" customFormat="1">
      <c r="BP1006399" s="90"/>
    </row>
    <row r="1006400" spans="68:68" customFormat="1">
      <c r="BP1006400" s="90"/>
    </row>
    <row r="1006401" spans="68:68" customFormat="1">
      <c r="BP1006401" s="90"/>
    </row>
    <row r="1006402" spans="68:68" customFormat="1">
      <c r="BP1006402" s="90"/>
    </row>
    <row r="1006403" spans="68:68" customFormat="1">
      <c r="BP1006403" s="90"/>
    </row>
    <row r="1006404" spans="68:68" customFormat="1">
      <c r="BP1006404" s="90"/>
    </row>
    <row r="1006405" spans="68:68" customFormat="1">
      <c r="BP1006405" s="90"/>
    </row>
    <row r="1006406" spans="68:68" customFormat="1">
      <c r="BP1006406" s="90"/>
    </row>
    <row r="1006407" spans="68:68" customFormat="1">
      <c r="BP1006407" s="90"/>
    </row>
    <row r="1006408" spans="68:68" customFormat="1">
      <c r="BP1006408" s="90"/>
    </row>
    <row r="1006409" spans="68:68" customFormat="1">
      <c r="BP1006409" s="90"/>
    </row>
    <row r="1006410" spans="68:68" customFormat="1">
      <c r="BP1006410" s="90"/>
    </row>
    <row r="1006411" spans="68:68" customFormat="1">
      <c r="BP1006411" s="90"/>
    </row>
    <row r="1006412" spans="68:68" customFormat="1">
      <c r="BP1006412" s="90"/>
    </row>
    <row r="1006413" spans="68:68" customFormat="1">
      <c r="BP1006413" s="90"/>
    </row>
    <row r="1006414" spans="68:68" customFormat="1">
      <c r="BP1006414" s="90"/>
    </row>
    <row r="1006415" spans="68:68" customFormat="1">
      <c r="BP1006415" s="90"/>
    </row>
    <row r="1006416" spans="68:68" customFormat="1">
      <c r="BP1006416" s="90"/>
    </row>
    <row r="1006417" spans="68:68" customFormat="1">
      <c r="BP1006417" s="90"/>
    </row>
    <row r="1006418" spans="68:68" customFormat="1">
      <c r="BP1006418" s="90"/>
    </row>
    <row r="1006419" spans="68:68" customFormat="1">
      <c r="BP1006419" s="90"/>
    </row>
    <row r="1006420" spans="68:68" customFormat="1">
      <c r="BP1006420" s="90"/>
    </row>
    <row r="1006421" spans="68:68" customFormat="1">
      <c r="BP1006421" s="90"/>
    </row>
    <row r="1006422" spans="68:68" customFormat="1">
      <c r="BP1006422" s="90"/>
    </row>
    <row r="1006423" spans="68:68" customFormat="1">
      <c r="BP1006423" s="90"/>
    </row>
    <row r="1006424" spans="68:68" customFormat="1">
      <c r="BP1006424" s="90"/>
    </row>
    <row r="1006425" spans="68:68" customFormat="1">
      <c r="BP1006425" s="90"/>
    </row>
    <row r="1006426" spans="68:68" customFormat="1">
      <c r="BP1006426" s="90"/>
    </row>
    <row r="1006427" spans="68:68" customFormat="1">
      <c r="BP1006427" s="90"/>
    </row>
    <row r="1006428" spans="68:68" customFormat="1">
      <c r="BP1006428" s="90"/>
    </row>
    <row r="1006429" spans="68:68" customFormat="1">
      <c r="BP1006429" s="90"/>
    </row>
    <row r="1006430" spans="68:68" customFormat="1">
      <c r="BP1006430" s="90"/>
    </row>
    <row r="1006431" spans="68:68" customFormat="1">
      <c r="BP1006431" s="90"/>
    </row>
    <row r="1006432" spans="68:68" customFormat="1">
      <c r="BP1006432" s="90"/>
    </row>
    <row r="1006433" spans="68:68" customFormat="1">
      <c r="BP1006433" s="90"/>
    </row>
    <row r="1006434" spans="68:68" customFormat="1">
      <c r="BP1006434" s="90"/>
    </row>
    <row r="1006435" spans="68:68" customFormat="1">
      <c r="BP1006435" s="90"/>
    </row>
    <row r="1006436" spans="68:68" customFormat="1">
      <c r="BP1006436" s="90"/>
    </row>
    <row r="1006437" spans="68:68" customFormat="1">
      <c r="BP1006437" s="90"/>
    </row>
    <row r="1006438" spans="68:68" customFormat="1">
      <c r="BP1006438" s="90"/>
    </row>
    <row r="1006439" spans="68:68" customFormat="1">
      <c r="BP1006439" s="90"/>
    </row>
    <row r="1006440" spans="68:68" customFormat="1">
      <c r="BP1006440" s="90"/>
    </row>
    <row r="1006441" spans="68:68" customFormat="1">
      <c r="BP1006441" s="90"/>
    </row>
    <row r="1006442" spans="68:68" customFormat="1">
      <c r="BP1006442" s="90"/>
    </row>
    <row r="1006443" spans="68:68" customFormat="1">
      <c r="BP1006443" s="90"/>
    </row>
    <row r="1006444" spans="68:68" customFormat="1">
      <c r="BP1006444" s="90"/>
    </row>
    <row r="1006445" spans="68:68" customFormat="1">
      <c r="BP1006445" s="90"/>
    </row>
    <row r="1006446" spans="68:68" customFormat="1">
      <c r="BP1006446" s="90"/>
    </row>
    <row r="1006447" spans="68:68" customFormat="1">
      <c r="BP1006447" s="90"/>
    </row>
    <row r="1006448" spans="68:68" customFormat="1">
      <c r="BP1006448" s="90"/>
    </row>
    <row r="1006449" spans="68:68" customFormat="1">
      <c r="BP1006449" s="90"/>
    </row>
    <row r="1006450" spans="68:68" customFormat="1">
      <c r="BP1006450" s="90"/>
    </row>
    <row r="1006451" spans="68:68" customFormat="1">
      <c r="BP1006451" s="90"/>
    </row>
    <row r="1006452" spans="68:68" customFormat="1">
      <c r="BP1006452" s="90"/>
    </row>
    <row r="1006453" spans="68:68" customFormat="1">
      <c r="BP1006453" s="90"/>
    </row>
    <row r="1006454" spans="68:68" customFormat="1">
      <c r="BP1006454" s="90"/>
    </row>
    <row r="1006455" spans="68:68" customFormat="1">
      <c r="BP1006455" s="90"/>
    </row>
    <row r="1006456" spans="68:68" customFormat="1">
      <c r="BP1006456" s="90"/>
    </row>
    <row r="1006457" spans="68:68" customFormat="1">
      <c r="BP1006457" s="90"/>
    </row>
    <row r="1006458" spans="68:68" customFormat="1">
      <c r="BP1006458" s="90"/>
    </row>
    <row r="1006459" spans="68:68" customFormat="1">
      <c r="BP1006459" s="90"/>
    </row>
    <row r="1006460" spans="68:68" customFormat="1">
      <c r="BP1006460" s="90"/>
    </row>
    <row r="1006461" spans="68:68" customFormat="1">
      <c r="BP1006461" s="90"/>
    </row>
    <row r="1006462" spans="68:68" customFormat="1">
      <c r="BP1006462" s="90"/>
    </row>
    <row r="1006463" spans="68:68" customFormat="1">
      <c r="BP1006463" s="90"/>
    </row>
    <row r="1006464" spans="68:68" customFormat="1">
      <c r="BP1006464" s="90"/>
    </row>
    <row r="1006465" spans="68:68" customFormat="1">
      <c r="BP1006465" s="90"/>
    </row>
    <row r="1006466" spans="68:68" customFormat="1">
      <c r="BP1006466" s="90"/>
    </row>
    <row r="1006467" spans="68:68" customFormat="1">
      <c r="BP1006467" s="90"/>
    </row>
    <row r="1006468" spans="68:68" customFormat="1">
      <c r="BP1006468" s="90"/>
    </row>
    <row r="1006469" spans="68:68" customFormat="1">
      <c r="BP1006469" s="90"/>
    </row>
    <row r="1006470" spans="68:68" customFormat="1">
      <c r="BP1006470" s="90"/>
    </row>
    <row r="1006471" spans="68:68" customFormat="1">
      <c r="BP1006471" s="90"/>
    </row>
    <row r="1006472" spans="68:68" customFormat="1">
      <c r="BP1006472" s="90"/>
    </row>
    <row r="1006473" spans="68:68" customFormat="1">
      <c r="BP1006473" s="90"/>
    </row>
    <row r="1006474" spans="68:68" customFormat="1">
      <c r="BP1006474" s="90"/>
    </row>
    <row r="1006475" spans="68:68" customFormat="1">
      <c r="BP1006475" s="90"/>
    </row>
    <row r="1006476" spans="68:68" customFormat="1">
      <c r="BP1006476" s="90"/>
    </row>
    <row r="1006477" spans="68:68" customFormat="1">
      <c r="BP1006477" s="90"/>
    </row>
    <row r="1006478" spans="68:68" customFormat="1">
      <c r="BP1006478" s="90"/>
    </row>
    <row r="1006479" spans="68:68" customFormat="1">
      <c r="BP1006479" s="90"/>
    </row>
    <row r="1006480" spans="68:68" customFormat="1">
      <c r="BP1006480" s="90"/>
    </row>
    <row r="1006481" spans="68:68" customFormat="1">
      <c r="BP1006481" s="90"/>
    </row>
    <row r="1006482" spans="68:68" customFormat="1">
      <c r="BP1006482" s="90"/>
    </row>
    <row r="1006483" spans="68:68" customFormat="1">
      <c r="BP1006483" s="90"/>
    </row>
    <row r="1006484" spans="68:68" customFormat="1">
      <c r="BP1006484" s="90"/>
    </row>
    <row r="1006485" spans="68:68" customFormat="1">
      <c r="BP1006485" s="90"/>
    </row>
    <row r="1006486" spans="68:68" customFormat="1">
      <c r="BP1006486" s="90"/>
    </row>
    <row r="1006487" spans="68:68" customFormat="1">
      <c r="BP1006487" s="90"/>
    </row>
    <row r="1006488" spans="68:68" customFormat="1">
      <c r="BP1006488" s="90"/>
    </row>
    <row r="1006489" spans="68:68" customFormat="1">
      <c r="BP1006489" s="90"/>
    </row>
    <row r="1006490" spans="68:68" customFormat="1">
      <c r="BP1006490" s="90"/>
    </row>
    <row r="1006491" spans="68:68" customFormat="1">
      <c r="BP1006491" s="90"/>
    </row>
    <row r="1006492" spans="68:68" customFormat="1">
      <c r="BP1006492" s="90"/>
    </row>
    <row r="1006493" spans="68:68" customFormat="1">
      <c r="BP1006493" s="90"/>
    </row>
    <row r="1006494" spans="68:68" customFormat="1">
      <c r="BP1006494" s="90"/>
    </row>
    <row r="1006495" spans="68:68" customFormat="1">
      <c r="BP1006495" s="90"/>
    </row>
    <row r="1006496" spans="68:68" customFormat="1">
      <c r="BP1006496" s="90"/>
    </row>
    <row r="1006497" spans="68:68" customFormat="1">
      <c r="BP1006497" s="90"/>
    </row>
    <row r="1006498" spans="68:68" customFormat="1">
      <c r="BP1006498" s="90"/>
    </row>
    <row r="1006499" spans="68:68" customFormat="1">
      <c r="BP1006499" s="90"/>
    </row>
    <row r="1006500" spans="68:68" customFormat="1">
      <c r="BP1006500" s="90"/>
    </row>
    <row r="1006501" spans="68:68" customFormat="1">
      <c r="BP1006501" s="90"/>
    </row>
    <row r="1006502" spans="68:68" customFormat="1">
      <c r="BP1006502" s="90"/>
    </row>
    <row r="1006503" spans="68:68" customFormat="1">
      <c r="BP1006503" s="90"/>
    </row>
    <row r="1006504" spans="68:68" customFormat="1">
      <c r="BP1006504" s="90"/>
    </row>
    <row r="1006505" spans="68:68" customFormat="1">
      <c r="BP1006505" s="90"/>
    </row>
    <row r="1006506" spans="68:68" customFormat="1">
      <c r="BP1006506" s="90"/>
    </row>
    <row r="1006507" spans="68:68" customFormat="1">
      <c r="BP1006507" s="90"/>
    </row>
    <row r="1006508" spans="68:68" customFormat="1">
      <c r="BP1006508" s="90"/>
    </row>
    <row r="1006509" spans="68:68" customFormat="1">
      <c r="BP1006509" s="90"/>
    </row>
    <row r="1006510" spans="68:68" customFormat="1">
      <c r="BP1006510" s="90"/>
    </row>
    <row r="1006511" spans="68:68" customFormat="1">
      <c r="BP1006511" s="90"/>
    </row>
    <row r="1006512" spans="68:68" customFormat="1">
      <c r="BP1006512" s="90"/>
    </row>
    <row r="1006513" spans="68:68" customFormat="1">
      <c r="BP1006513" s="90"/>
    </row>
    <row r="1006514" spans="68:68" customFormat="1">
      <c r="BP1006514" s="90"/>
    </row>
    <row r="1006515" spans="68:68" customFormat="1">
      <c r="BP1006515" s="90"/>
    </row>
    <row r="1006516" spans="68:68" customFormat="1">
      <c r="BP1006516" s="90"/>
    </row>
    <row r="1006517" spans="68:68" customFormat="1">
      <c r="BP1006517" s="90"/>
    </row>
    <row r="1006518" spans="68:68" customFormat="1">
      <c r="BP1006518" s="90"/>
    </row>
    <row r="1006519" spans="68:68" customFormat="1">
      <c r="BP1006519" s="90"/>
    </row>
    <row r="1006520" spans="68:68" customFormat="1">
      <c r="BP1006520" s="90"/>
    </row>
    <row r="1006521" spans="68:68" customFormat="1">
      <c r="BP1006521" s="90"/>
    </row>
    <row r="1006522" spans="68:68" customFormat="1">
      <c r="BP1006522" s="90"/>
    </row>
    <row r="1006523" spans="68:68" customFormat="1">
      <c r="BP1006523" s="90"/>
    </row>
    <row r="1006524" spans="68:68" customFormat="1">
      <c r="BP1006524" s="90"/>
    </row>
    <row r="1006525" spans="68:68" customFormat="1">
      <c r="BP1006525" s="90"/>
    </row>
    <row r="1006526" spans="68:68" customFormat="1">
      <c r="BP1006526" s="90"/>
    </row>
    <row r="1006527" spans="68:68" customFormat="1">
      <c r="BP1006527" s="90"/>
    </row>
    <row r="1006528" spans="68:68" customFormat="1">
      <c r="BP1006528" s="90"/>
    </row>
    <row r="1006529" spans="68:68" customFormat="1">
      <c r="BP1006529" s="90"/>
    </row>
    <row r="1006530" spans="68:68" customFormat="1">
      <c r="BP1006530" s="90"/>
    </row>
    <row r="1006531" spans="68:68" customFormat="1">
      <c r="BP1006531" s="90"/>
    </row>
    <row r="1006532" spans="68:68" customFormat="1">
      <c r="BP1006532" s="90"/>
    </row>
    <row r="1006533" spans="68:68" customFormat="1">
      <c r="BP1006533" s="90"/>
    </row>
    <row r="1006534" spans="68:68" customFormat="1">
      <c r="BP1006534" s="90"/>
    </row>
    <row r="1006535" spans="68:68" customFormat="1">
      <c r="BP1006535" s="90"/>
    </row>
    <row r="1006536" spans="68:68" customFormat="1">
      <c r="BP1006536" s="90"/>
    </row>
    <row r="1006537" spans="68:68" customFormat="1">
      <c r="BP1006537" s="90"/>
    </row>
    <row r="1006538" spans="68:68" customFormat="1">
      <c r="BP1006538" s="90"/>
    </row>
    <row r="1006539" spans="68:68" customFormat="1">
      <c r="BP1006539" s="90"/>
    </row>
    <row r="1006540" spans="68:68" customFormat="1">
      <c r="BP1006540" s="90"/>
    </row>
    <row r="1006541" spans="68:68" customFormat="1">
      <c r="BP1006541" s="90"/>
    </row>
    <row r="1006542" spans="68:68" customFormat="1">
      <c r="BP1006542" s="90"/>
    </row>
    <row r="1006543" spans="68:68" customFormat="1">
      <c r="BP1006543" s="90"/>
    </row>
    <row r="1006544" spans="68:68" customFormat="1">
      <c r="BP1006544" s="90"/>
    </row>
    <row r="1006545" spans="68:68" customFormat="1">
      <c r="BP1006545" s="90"/>
    </row>
    <row r="1006546" spans="68:68" customFormat="1">
      <c r="BP1006546" s="90"/>
    </row>
    <row r="1006547" spans="68:68" customFormat="1">
      <c r="BP1006547" s="90"/>
    </row>
    <row r="1006548" spans="68:68" customFormat="1">
      <c r="BP1006548" s="90"/>
    </row>
    <row r="1006549" spans="68:68" customFormat="1">
      <c r="BP1006549" s="90"/>
    </row>
    <row r="1006550" spans="68:68" customFormat="1">
      <c r="BP1006550" s="90"/>
    </row>
    <row r="1006551" spans="68:68" customFormat="1">
      <c r="BP1006551" s="90"/>
    </row>
    <row r="1006552" spans="68:68" customFormat="1">
      <c r="BP1006552" s="90"/>
    </row>
    <row r="1006553" spans="68:68" customFormat="1">
      <c r="BP1006553" s="90"/>
    </row>
    <row r="1006554" spans="68:68" customFormat="1">
      <c r="BP1006554" s="90"/>
    </row>
    <row r="1006555" spans="68:68" customFormat="1">
      <c r="BP1006555" s="90"/>
    </row>
    <row r="1006556" spans="68:68" customFormat="1">
      <c r="BP1006556" s="90"/>
    </row>
    <row r="1006557" spans="68:68" customFormat="1">
      <c r="BP1006557" s="90"/>
    </row>
    <row r="1006558" spans="68:68" customFormat="1">
      <c r="BP1006558" s="90"/>
    </row>
    <row r="1006559" spans="68:68" customFormat="1">
      <c r="BP1006559" s="90"/>
    </row>
    <row r="1006560" spans="68:68" customFormat="1">
      <c r="BP1006560" s="90"/>
    </row>
    <row r="1006561" spans="68:68" customFormat="1">
      <c r="BP1006561" s="90"/>
    </row>
    <row r="1006562" spans="68:68" customFormat="1">
      <c r="BP1006562" s="90"/>
    </row>
    <row r="1006563" spans="68:68" customFormat="1">
      <c r="BP1006563" s="90"/>
    </row>
    <row r="1006564" spans="68:68" customFormat="1">
      <c r="BP1006564" s="90"/>
    </row>
    <row r="1006565" spans="68:68" customFormat="1">
      <c r="BP1006565" s="90"/>
    </row>
    <row r="1006566" spans="68:68" customFormat="1">
      <c r="BP1006566" s="90"/>
    </row>
    <row r="1006567" spans="68:68" customFormat="1">
      <c r="BP1006567" s="90"/>
    </row>
    <row r="1006568" spans="68:68" customFormat="1">
      <c r="BP1006568" s="90"/>
    </row>
    <row r="1006569" spans="68:68" customFormat="1">
      <c r="BP1006569" s="90"/>
    </row>
    <row r="1006570" spans="68:68" customFormat="1">
      <c r="BP1006570" s="90"/>
    </row>
    <row r="1006571" spans="68:68" customFormat="1">
      <c r="BP1006571" s="90"/>
    </row>
    <row r="1006572" spans="68:68" customFormat="1">
      <c r="BP1006572" s="90"/>
    </row>
    <row r="1006573" spans="68:68" customFormat="1">
      <c r="BP1006573" s="90"/>
    </row>
    <row r="1006574" spans="68:68" customFormat="1">
      <c r="BP1006574" s="90"/>
    </row>
    <row r="1006575" spans="68:68" customFormat="1">
      <c r="BP1006575" s="90"/>
    </row>
    <row r="1006576" spans="68:68" customFormat="1">
      <c r="BP1006576" s="90"/>
    </row>
    <row r="1006577" spans="68:68" customFormat="1">
      <c r="BP1006577" s="90"/>
    </row>
    <row r="1006578" spans="68:68" customFormat="1">
      <c r="BP1006578" s="90"/>
    </row>
    <row r="1006579" spans="68:68" customFormat="1">
      <c r="BP1006579" s="90"/>
    </row>
    <row r="1006580" spans="68:68" customFormat="1">
      <c r="BP1006580" s="90"/>
    </row>
    <row r="1006581" spans="68:68" customFormat="1">
      <c r="BP1006581" s="90"/>
    </row>
    <row r="1006582" spans="68:68" customFormat="1">
      <c r="BP1006582" s="90"/>
    </row>
    <row r="1006583" spans="68:68" customFormat="1">
      <c r="BP1006583" s="90"/>
    </row>
    <row r="1006584" spans="68:68" customFormat="1">
      <c r="BP1006584" s="90"/>
    </row>
    <row r="1006585" spans="68:68" customFormat="1">
      <c r="BP1006585" s="90"/>
    </row>
    <row r="1006586" spans="68:68" customFormat="1">
      <c r="BP1006586" s="90"/>
    </row>
    <row r="1006587" spans="68:68" customFormat="1">
      <c r="BP1006587" s="90"/>
    </row>
    <row r="1006588" spans="68:68" customFormat="1">
      <c r="BP1006588" s="90"/>
    </row>
    <row r="1006589" spans="68:68" customFormat="1">
      <c r="BP1006589" s="90"/>
    </row>
    <row r="1006590" spans="68:68" customFormat="1">
      <c r="BP1006590" s="90"/>
    </row>
    <row r="1006591" spans="68:68" customFormat="1">
      <c r="BP1006591" s="90"/>
    </row>
    <row r="1006592" spans="68:68" customFormat="1">
      <c r="BP1006592" s="90"/>
    </row>
    <row r="1006593" spans="68:68" customFormat="1">
      <c r="BP1006593" s="90"/>
    </row>
    <row r="1006594" spans="68:68" customFormat="1">
      <c r="BP1006594" s="90"/>
    </row>
    <row r="1006595" spans="68:68" customFormat="1">
      <c r="BP1006595" s="90"/>
    </row>
    <row r="1006596" spans="68:68" customFormat="1">
      <c r="BP1006596" s="90"/>
    </row>
    <row r="1006597" spans="68:68" customFormat="1">
      <c r="BP1006597" s="90"/>
    </row>
    <row r="1006598" spans="68:68" customFormat="1">
      <c r="BP1006598" s="90"/>
    </row>
    <row r="1006599" spans="68:68" customFormat="1">
      <c r="BP1006599" s="90"/>
    </row>
    <row r="1006600" spans="68:68" customFormat="1">
      <c r="BP1006600" s="90"/>
    </row>
    <row r="1006601" spans="68:68" customFormat="1">
      <c r="BP1006601" s="90"/>
    </row>
    <row r="1006602" spans="68:68" customFormat="1">
      <c r="BP1006602" s="90"/>
    </row>
    <row r="1006603" spans="68:68" customFormat="1">
      <c r="BP1006603" s="90"/>
    </row>
    <row r="1006604" spans="68:68" customFormat="1">
      <c r="BP1006604" s="90"/>
    </row>
    <row r="1006605" spans="68:68" customFormat="1">
      <c r="BP1006605" s="90"/>
    </row>
    <row r="1006606" spans="68:68" customFormat="1">
      <c r="BP1006606" s="90"/>
    </row>
    <row r="1006607" spans="68:68" customFormat="1">
      <c r="BP1006607" s="90"/>
    </row>
    <row r="1006608" spans="68:68" customFormat="1">
      <c r="BP1006608" s="90"/>
    </row>
    <row r="1006609" spans="68:68" customFormat="1">
      <c r="BP1006609" s="90"/>
    </row>
    <row r="1006610" spans="68:68" customFormat="1">
      <c r="BP1006610" s="90"/>
    </row>
    <row r="1006611" spans="68:68" customFormat="1">
      <c r="BP1006611" s="90"/>
    </row>
    <row r="1006612" spans="68:68" customFormat="1">
      <c r="BP1006612" s="90"/>
    </row>
    <row r="1006613" spans="68:68" customFormat="1">
      <c r="BP1006613" s="90"/>
    </row>
    <row r="1006614" spans="68:68" customFormat="1">
      <c r="BP1006614" s="90"/>
    </row>
    <row r="1006615" spans="68:68" customFormat="1">
      <c r="BP1006615" s="90"/>
    </row>
    <row r="1006616" spans="68:68" customFormat="1">
      <c r="BP1006616" s="90"/>
    </row>
    <row r="1006617" spans="68:68" customFormat="1">
      <c r="BP1006617" s="90"/>
    </row>
    <row r="1006618" spans="68:68" customFormat="1">
      <c r="BP1006618" s="90"/>
    </row>
    <row r="1006619" spans="68:68" customFormat="1">
      <c r="BP1006619" s="90"/>
    </row>
    <row r="1006620" spans="68:68" customFormat="1">
      <c r="BP1006620" s="90"/>
    </row>
    <row r="1006621" spans="68:68" customFormat="1">
      <c r="BP1006621" s="90"/>
    </row>
    <row r="1006622" spans="68:68" customFormat="1">
      <c r="BP1006622" s="90"/>
    </row>
    <row r="1006623" spans="68:68" customFormat="1">
      <c r="BP1006623" s="90"/>
    </row>
    <row r="1006624" spans="68:68" customFormat="1">
      <c r="BP1006624" s="90"/>
    </row>
    <row r="1006625" spans="68:68" customFormat="1">
      <c r="BP1006625" s="90"/>
    </row>
    <row r="1006626" spans="68:68" customFormat="1">
      <c r="BP1006626" s="90"/>
    </row>
    <row r="1006627" spans="68:68" customFormat="1">
      <c r="BP1006627" s="90"/>
    </row>
    <row r="1006628" spans="68:68" customFormat="1">
      <c r="BP1006628" s="90"/>
    </row>
    <row r="1006629" spans="68:68" customFormat="1">
      <c r="BP1006629" s="90"/>
    </row>
    <row r="1006630" spans="68:68" customFormat="1">
      <c r="BP1006630" s="90"/>
    </row>
    <row r="1006631" spans="68:68" customFormat="1">
      <c r="BP1006631" s="90"/>
    </row>
    <row r="1006632" spans="68:68" customFormat="1">
      <c r="BP1006632" s="90"/>
    </row>
    <row r="1006633" spans="68:68" customFormat="1">
      <c r="BP1006633" s="90"/>
    </row>
    <row r="1006634" spans="68:68" customFormat="1">
      <c r="BP1006634" s="90"/>
    </row>
    <row r="1006635" spans="68:68" customFormat="1">
      <c r="BP1006635" s="90"/>
    </row>
    <row r="1006636" spans="68:68" customFormat="1">
      <c r="BP1006636" s="90"/>
    </row>
    <row r="1006637" spans="68:68" customFormat="1">
      <c r="BP1006637" s="90"/>
    </row>
    <row r="1006638" spans="68:68" customFormat="1">
      <c r="BP1006638" s="90"/>
    </row>
    <row r="1006639" spans="68:68" customFormat="1">
      <c r="BP1006639" s="90"/>
    </row>
    <row r="1006640" spans="68:68" customFormat="1">
      <c r="BP1006640" s="90"/>
    </row>
    <row r="1006641" spans="68:68" customFormat="1">
      <c r="BP1006641" s="90"/>
    </row>
    <row r="1006642" spans="68:68" customFormat="1">
      <c r="BP1006642" s="90"/>
    </row>
    <row r="1006643" spans="68:68" customFormat="1">
      <c r="BP1006643" s="90"/>
    </row>
    <row r="1006644" spans="68:68" customFormat="1">
      <c r="BP1006644" s="90"/>
    </row>
    <row r="1006645" spans="68:68" customFormat="1">
      <c r="BP1006645" s="90"/>
    </row>
    <row r="1006646" spans="68:68" customFormat="1">
      <c r="BP1006646" s="90"/>
    </row>
    <row r="1006647" spans="68:68" customFormat="1">
      <c r="BP1006647" s="90"/>
    </row>
    <row r="1006648" spans="68:68" customFormat="1">
      <c r="BP1006648" s="90"/>
    </row>
    <row r="1006649" spans="68:68" customFormat="1">
      <c r="BP1006649" s="90"/>
    </row>
    <row r="1006650" spans="68:68" customFormat="1">
      <c r="BP1006650" s="90"/>
    </row>
    <row r="1006651" spans="68:68" customFormat="1">
      <c r="BP1006651" s="90"/>
    </row>
    <row r="1006652" spans="68:68" customFormat="1">
      <c r="BP1006652" s="90"/>
    </row>
    <row r="1006653" spans="68:68" customFormat="1">
      <c r="BP1006653" s="90"/>
    </row>
    <row r="1006654" spans="68:68" customFormat="1">
      <c r="BP1006654" s="90"/>
    </row>
    <row r="1006655" spans="68:68" customFormat="1">
      <c r="BP1006655" s="90"/>
    </row>
    <row r="1006656" spans="68:68" customFormat="1">
      <c r="BP1006656" s="90"/>
    </row>
    <row r="1006657" spans="68:68" customFormat="1">
      <c r="BP1006657" s="90"/>
    </row>
    <row r="1006658" spans="68:68" customFormat="1">
      <c r="BP1006658" s="90"/>
    </row>
    <row r="1006659" spans="68:68" customFormat="1">
      <c r="BP1006659" s="90"/>
    </row>
    <row r="1006660" spans="68:68" customFormat="1">
      <c r="BP1006660" s="90"/>
    </row>
    <row r="1006661" spans="68:68" customFormat="1">
      <c r="BP1006661" s="90"/>
    </row>
    <row r="1006662" spans="68:68" customFormat="1">
      <c r="BP1006662" s="90"/>
    </row>
    <row r="1006663" spans="68:68" customFormat="1">
      <c r="BP1006663" s="90"/>
    </row>
    <row r="1006664" spans="68:68" customFormat="1">
      <c r="BP1006664" s="90"/>
    </row>
    <row r="1006665" spans="68:68" customFormat="1">
      <c r="BP1006665" s="90"/>
    </row>
    <row r="1006666" spans="68:68" customFormat="1">
      <c r="BP1006666" s="90"/>
    </row>
    <row r="1006667" spans="68:68" customFormat="1">
      <c r="BP1006667" s="90"/>
    </row>
    <row r="1006668" spans="68:68" customFormat="1">
      <c r="BP1006668" s="90"/>
    </row>
    <row r="1006669" spans="68:68" customFormat="1">
      <c r="BP1006669" s="90"/>
    </row>
    <row r="1006670" spans="68:68" customFormat="1">
      <c r="BP1006670" s="90"/>
    </row>
    <row r="1006671" spans="68:68" customFormat="1">
      <c r="BP1006671" s="90"/>
    </row>
    <row r="1006672" spans="68:68" customFormat="1">
      <c r="BP1006672" s="90"/>
    </row>
    <row r="1006673" spans="68:68" customFormat="1">
      <c r="BP1006673" s="90"/>
    </row>
    <row r="1006674" spans="68:68" customFormat="1">
      <c r="BP1006674" s="90"/>
    </row>
    <row r="1006675" spans="68:68" customFormat="1">
      <c r="BP1006675" s="90"/>
    </row>
    <row r="1006676" spans="68:68" customFormat="1">
      <c r="BP1006676" s="90"/>
    </row>
    <row r="1006677" spans="68:68" customFormat="1">
      <c r="BP1006677" s="90"/>
    </row>
    <row r="1006678" spans="68:68" customFormat="1">
      <c r="BP1006678" s="90"/>
    </row>
    <row r="1006679" spans="68:68" customFormat="1">
      <c r="BP1006679" s="90"/>
    </row>
    <row r="1006680" spans="68:68" customFormat="1">
      <c r="BP1006680" s="90"/>
    </row>
    <row r="1006681" spans="68:68" customFormat="1">
      <c r="BP1006681" s="90"/>
    </row>
    <row r="1006682" spans="68:68" customFormat="1">
      <c r="BP1006682" s="90"/>
    </row>
    <row r="1006683" spans="68:68" customFormat="1">
      <c r="BP1006683" s="90"/>
    </row>
    <row r="1006684" spans="68:68" customFormat="1">
      <c r="BP1006684" s="90"/>
    </row>
    <row r="1006685" spans="68:68" customFormat="1">
      <c r="BP1006685" s="90"/>
    </row>
    <row r="1006686" spans="68:68" customFormat="1">
      <c r="BP1006686" s="90"/>
    </row>
    <row r="1006687" spans="68:68" customFormat="1">
      <c r="BP1006687" s="90"/>
    </row>
    <row r="1006688" spans="68:68" customFormat="1">
      <c r="BP1006688" s="90"/>
    </row>
    <row r="1006689" spans="68:68" customFormat="1">
      <c r="BP1006689" s="90"/>
    </row>
    <row r="1006690" spans="68:68" customFormat="1">
      <c r="BP1006690" s="90"/>
    </row>
    <row r="1006691" spans="68:68" customFormat="1">
      <c r="BP1006691" s="90"/>
    </row>
    <row r="1006692" spans="68:68" customFormat="1">
      <c r="BP1006692" s="90"/>
    </row>
    <row r="1006693" spans="68:68" customFormat="1">
      <c r="BP1006693" s="90"/>
    </row>
    <row r="1006694" spans="68:68" customFormat="1">
      <c r="BP1006694" s="90"/>
    </row>
    <row r="1006695" spans="68:68" customFormat="1">
      <c r="BP1006695" s="90"/>
    </row>
    <row r="1006696" spans="68:68" customFormat="1">
      <c r="BP1006696" s="90"/>
    </row>
    <row r="1006697" spans="68:68" customFormat="1">
      <c r="BP1006697" s="90"/>
    </row>
    <row r="1006698" spans="68:68" customFormat="1">
      <c r="BP1006698" s="90"/>
    </row>
    <row r="1006699" spans="68:68" customFormat="1">
      <c r="BP1006699" s="90"/>
    </row>
    <row r="1006700" spans="68:68" customFormat="1">
      <c r="BP1006700" s="90"/>
    </row>
    <row r="1006701" spans="68:68" customFormat="1">
      <c r="BP1006701" s="90"/>
    </row>
    <row r="1006702" spans="68:68" customFormat="1">
      <c r="BP1006702" s="90"/>
    </row>
    <row r="1006703" spans="68:68" customFormat="1">
      <c r="BP1006703" s="90"/>
    </row>
    <row r="1006704" spans="68:68" customFormat="1">
      <c r="BP1006704" s="90"/>
    </row>
    <row r="1006705" spans="68:68" customFormat="1">
      <c r="BP1006705" s="90"/>
    </row>
    <row r="1006706" spans="68:68" customFormat="1">
      <c r="BP1006706" s="90"/>
    </row>
    <row r="1006707" spans="68:68" customFormat="1">
      <c r="BP1006707" s="90"/>
    </row>
    <row r="1006708" spans="68:68" customFormat="1">
      <c r="BP1006708" s="90"/>
    </row>
    <row r="1006709" spans="68:68" customFormat="1">
      <c r="BP1006709" s="90"/>
    </row>
    <row r="1006710" spans="68:68" customFormat="1">
      <c r="BP1006710" s="90"/>
    </row>
    <row r="1006711" spans="68:68" customFormat="1">
      <c r="BP1006711" s="90"/>
    </row>
    <row r="1006712" spans="68:68" customFormat="1">
      <c r="BP1006712" s="90"/>
    </row>
    <row r="1006713" spans="68:68" customFormat="1">
      <c r="BP1006713" s="90"/>
    </row>
    <row r="1006714" spans="68:68" customFormat="1">
      <c r="BP1006714" s="90"/>
    </row>
    <row r="1006715" spans="68:68" customFormat="1">
      <c r="BP1006715" s="90"/>
    </row>
    <row r="1006716" spans="68:68" customFormat="1">
      <c r="BP1006716" s="90"/>
    </row>
    <row r="1006717" spans="68:68" customFormat="1">
      <c r="BP1006717" s="90"/>
    </row>
    <row r="1006718" spans="68:68" customFormat="1">
      <c r="BP1006718" s="90"/>
    </row>
    <row r="1006719" spans="68:68" customFormat="1">
      <c r="BP1006719" s="90"/>
    </row>
    <row r="1006720" spans="68:68" customFormat="1">
      <c r="BP1006720" s="90"/>
    </row>
    <row r="1006721" spans="68:68" customFormat="1">
      <c r="BP1006721" s="90"/>
    </row>
    <row r="1006722" spans="68:68" customFormat="1">
      <c r="BP1006722" s="90"/>
    </row>
    <row r="1006723" spans="68:68" customFormat="1">
      <c r="BP1006723" s="90"/>
    </row>
    <row r="1006724" spans="68:68" customFormat="1">
      <c r="BP1006724" s="90"/>
    </row>
    <row r="1006725" spans="68:68" customFormat="1">
      <c r="BP1006725" s="90"/>
    </row>
    <row r="1006726" spans="68:68" customFormat="1">
      <c r="BP1006726" s="90"/>
    </row>
    <row r="1006727" spans="68:68" customFormat="1">
      <c r="BP1006727" s="90"/>
    </row>
    <row r="1006728" spans="68:68" customFormat="1">
      <c r="BP1006728" s="90"/>
    </row>
    <row r="1006729" spans="68:68" customFormat="1">
      <c r="BP1006729" s="90"/>
    </row>
    <row r="1006730" spans="68:68" customFormat="1">
      <c r="BP1006730" s="90"/>
    </row>
    <row r="1006731" spans="68:68" customFormat="1">
      <c r="BP1006731" s="90"/>
    </row>
    <row r="1006732" spans="68:68" customFormat="1">
      <c r="BP1006732" s="90"/>
    </row>
    <row r="1006733" spans="68:68" customFormat="1">
      <c r="BP1006733" s="90"/>
    </row>
    <row r="1006734" spans="68:68" customFormat="1">
      <c r="BP1006734" s="90"/>
    </row>
    <row r="1006735" spans="68:68" customFormat="1">
      <c r="BP1006735" s="90"/>
    </row>
    <row r="1006736" spans="68:68" customFormat="1">
      <c r="BP1006736" s="90"/>
    </row>
    <row r="1006737" spans="68:68" customFormat="1">
      <c r="BP1006737" s="90"/>
    </row>
    <row r="1006738" spans="68:68" customFormat="1">
      <c r="BP1006738" s="90"/>
    </row>
    <row r="1006739" spans="68:68" customFormat="1">
      <c r="BP1006739" s="90"/>
    </row>
    <row r="1006740" spans="68:68" customFormat="1">
      <c r="BP1006740" s="90"/>
    </row>
    <row r="1006741" spans="68:68" customFormat="1">
      <c r="BP1006741" s="90"/>
    </row>
    <row r="1006742" spans="68:68" customFormat="1">
      <c r="BP1006742" s="90"/>
    </row>
    <row r="1006743" spans="68:68" customFormat="1">
      <c r="BP1006743" s="90"/>
    </row>
    <row r="1006744" spans="68:68" customFormat="1">
      <c r="BP1006744" s="90"/>
    </row>
    <row r="1006745" spans="68:68" customFormat="1">
      <c r="BP1006745" s="90"/>
    </row>
    <row r="1006746" spans="68:68" customFormat="1">
      <c r="BP1006746" s="90"/>
    </row>
    <row r="1006747" spans="68:68" customFormat="1">
      <c r="BP1006747" s="90"/>
    </row>
    <row r="1006748" spans="68:68" customFormat="1">
      <c r="BP1006748" s="90"/>
    </row>
    <row r="1006749" spans="68:68" customFormat="1">
      <c r="BP1006749" s="90"/>
    </row>
    <row r="1006750" spans="68:68" customFormat="1">
      <c r="BP1006750" s="90"/>
    </row>
    <row r="1006751" spans="68:68" customFormat="1">
      <c r="BP1006751" s="90"/>
    </row>
    <row r="1006752" spans="68:68" customFormat="1">
      <c r="BP1006752" s="90"/>
    </row>
    <row r="1006753" spans="68:68" customFormat="1">
      <c r="BP1006753" s="90"/>
    </row>
    <row r="1006754" spans="68:68" customFormat="1">
      <c r="BP1006754" s="90"/>
    </row>
    <row r="1006755" spans="68:68" customFormat="1">
      <c r="BP1006755" s="90"/>
    </row>
    <row r="1006756" spans="68:68" customFormat="1">
      <c r="BP1006756" s="90"/>
    </row>
    <row r="1006757" spans="68:68" customFormat="1">
      <c r="BP1006757" s="90"/>
    </row>
    <row r="1006758" spans="68:68" customFormat="1">
      <c r="BP1006758" s="90"/>
    </row>
    <row r="1006759" spans="68:68" customFormat="1">
      <c r="BP1006759" s="90"/>
    </row>
    <row r="1006760" spans="68:68" customFormat="1">
      <c r="BP1006760" s="90"/>
    </row>
    <row r="1006761" spans="68:68" customFormat="1">
      <c r="BP1006761" s="90"/>
    </row>
    <row r="1006762" spans="68:68" customFormat="1">
      <c r="BP1006762" s="90"/>
    </row>
    <row r="1006763" spans="68:68" customFormat="1">
      <c r="BP1006763" s="90"/>
    </row>
    <row r="1006764" spans="68:68" customFormat="1">
      <c r="BP1006764" s="90"/>
    </row>
    <row r="1006765" spans="68:68" customFormat="1">
      <c r="BP1006765" s="90"/>
    </row>
    <row r="1006766" spans="68:68" customFormat="1">
      <c r="BP1006766" s="90"/>
    </row>
    <row r="1006767" spans="68:68" customFormat="1">
      <c r="BP1006767" s="90"/>
    </row>
    <row r="1006768" spans="68:68" customFormat="1">
      <c r="BP1006768" s="90"/>
    </row>
    <row r="1006769" spans="68:68" customFormat="1">
      <c r="BP1006769" s="90"/>
    </row>
    <row r="1006770" spans="68:68" customFormat="1">
      <c r="BP1006770" s="90"/>
    </row>
    <row r="1006771" spans="68:68" customFormat="1">
      <c r="BP1006771" s="90"/>
    </row>
    <row r="1006772" spans="68:68" customFormat="1">
      <c r="BP1006772" s="90"/>
    </row>
    <row r="1006773" spans="68:68" customFormat="1">
      <c r="BP1006773" s="90"/>
    </row>
    <row r="1006774" spans="68:68" customFormat="1">
      <c r="BP1006774" s="90"/>
    </row>
    <row r="1006775" spans="68:68" customFormat="1">
      <c r="BP1006775" s="90"/>
    </row>
    <row r="1006776" spans="68:68" customFormat="1">
      <c r="BP1006776" s="90"/>
    </row>
    <row r="1006777" spans="68:68" customFormat="1">
      <c r="BP1006777" s="90"/>
    </row>
    <row r="1006778" spans="68:68" customFormat="1">
      <c r="BP1006778" s="90"/>
    </row>
    <row r="1006779" spans="68:68" customFormat="1">
      <c r="BP1006779" s="90"/>
    </row>
    <row r="1006780" spans="68:68" customFormat="1">
      <c r="BP1006780" s="90"/>
    </row>
    <row r="1006781" spans="68:68" customFormat="1">
      <c r="BP1006781" s="90"/>
    </row>
    <row r="1006782" spans="68:68" customFormat="1">
      <c r="BP1006782" s="90"/>
    </row>
    <row r="1006783" spans="68:68" customFormat="1">
      <c r="BP1006783" s="90"/>
    </row>
    <row r="1006784" spans="68:68" customFormat="1">
      <c r="BP1006784" s="90"/>
    </row>
    <row r="1006785" spans="68:68" customFormat="1">
      <c r="BP1006785" s="90"/>
    </row>
    <row r="1006786" spans="68:68" customFormat="1">
      <c r="BP1006786" s="90"/>
    </row>
    <row r="1006787" spans="68:68" customFormat="1">
      <c r="BP1006787" s="90"/>
    </row>
    <row r="1006788" spans="68:68" customFormat="1">
      <c r="BP1006788" s="90"/>
    </row>
    <row r="1006789" spans="68:68" customFormat="1">
      <c r="BP1006789" s="90"/>
    </row>
    <row r="1006790" spans="68:68" customFormat="1">
      <c r="BP1006790" s="90"/>
    </row>
    <row r="1006791" spans="68:68" customFormat="1">
      <c r="BP1006791" s="90"/>
    </row>
    <row r="1006792" spans="68:68" customFormat="1">
      <c r="BP1006792" s="90"/>
    </row>
    <row r="1006793" spans="68:68" customFormat="1">
      <c r="BP1006793" s="90"/>
    </row>
    <row r="1006794" spans="68:68" customFormat="1">
      <c r="BP1006794" s="90"/>
    </row>
    <row r="1006795" spans="68:68" customFormat="1">
      <c r="BP1006795" s="90"/>
    </row>
    <row r="1006796" spans="68:68" customFormat="1">
      <c r="BP1006796" s="90"/>
    </row>
    <row r="1006797" spans="68:68" customFormat="1">
      <c r="BP1006797" s="90"/>
    </row>
    <row r="1006798" spans="68:68" customFormat="1">
      <c r="BP1006798" s="90"/>
    </row>
    <row r="1006799" spans="68:68" customFormat="1">
      <c r="BP1006799" s="90"/>
    </row>
    <row r="1006800" spans="68:68" customFormat="1">
      <c r="BP1006800" s="90"/>
    </row>
    <row r="1006801" spans="68:68" customFormat="1">
      <c r="BP1006801" s="90"/>
    </row>
    <row r="1006802" spans="68:68" customFormat="1">
      <c r="BP1006802" s="90"/>
    </row>
    <row r="1006803" spans="68:68" customFormat="1">
      <c r="BP1006803" s="90"/>
    </row>
    <row r="1006804" spans="68:68" customFormat="1">
      <c r="BP1006804" s="90"/>
    </row>
    <row r="1006805" spans="68:68" customFormat="1">
      <c r="BP1006805" s="90"/>
    </row>
    <row r="1006806" spans="68:68" customFormat="1">
      <c r="BP1006806" s="90"/>
    </row>
    <row r="1006807" spans="68:68" customFormat="1">
      <c r="BP1006807" s="90"/>
    </row>
    <row r="1006808" spans="68:68" customFormat="1">
      <c r="BP1006808" s="90"/>
    </row>
    <row r="1006809" spans="68:68" customFormat="1">
      <c r="BP1006809" s="90"/>
    </row>
    <row r="1006810" spans="68:68" customFormat="1">
      <c r="BP1006810" s="90"/>
    </row>
    <row r="1006811" spans="68:68" customFormat="1">
      <c r="BP1006811" s="90"/>
    </row>
    <row r="1006812" spans="68:68" customFormat="1">
      <c r="BP1006812" s="90"/>
    </row>
    <row r="1006813" spans="68:68" customFormat="1">
      <c r="BP1006813" s="90"/>
    </row>
    <row r="1006814" spans="68:68" customFormat="1">
      <c r="BP1006814" s="90"/>
    </row>
    <row r="1006815" spans="68:68" customFormat="1">
      <c r="BP1006815" s="90"/>
    </row>
    <row r="1006816" spans="68:68" customFormat="1">
      <c r="BP1006816" s="90"/>
    </row>
    <row r="1006817" spans="68:68" customFormat="1">
      <c r="BP1006817" s="90"/>
    </row>
    <row r="1006818" spans="68:68" customFormat="1">
      <c r="BP1006818" s="90"/>
    </row>
    <row r="1006819" spans="68:68" customFormat="1">
      <c r="BP1006819" s="90"/>
    </row>
    <row r="1006820" spans="68:68" customFormat="1">
      <c r="BP1006820" s="90"/>
    </row>
    <row r="1006821" spans="68:68" customFormat="1">
      <c r="BP1006821" s="90"/>
    </row>
    <row r="1006822" spans="68:68" customFormat="1">
      <c r="BP1006822" s="90"/>
    </row>
    <row r="1006823" spans="68:68" customFormat="1">
      <c r="BP1006823" s="90"/>
    </row>
    <row r="1006824" spans="68:68" customFormat="1">
      <c r="BP1006824" s="90"/>
    </row>
    <row r="1006825" spans="68:68" customFormat="1">
      <c r="BP1006825" s="90"/>
    </row>
    <row r="1006826" spans="68:68" customFormat="1">
      <c r="BP1006826" s="90"/>
    </row>
    <row r="1006827" spans="68:68" customFormat="1">
      <c r="BP1006827" s="90"/>
    </row>
    <row r="1006828" spans="68:68" customFormat="1">
      <c r="BP1006828" s="90"/>
    </row>
    <row r="1006829" spans="68:68" customFormat="1">
      <c r="BP1006829" s="90"/>
    </row>
    <row r="1006830" spans="68:68" customFormat="1">
      <c r="BP1006830" s="90"/>
    </row>
    <row r="1006831" spans="68:68" customFormat="1">
      <c r="BP1006831" s="90"/>
    </row>
    <row r="1006832" spans="68:68" customFormat="1">
      <c r="BP1006832" s="90"/>
    </row>
    <row r="1006833" spans="68:68" customFormat="1">
      <c r="BP1006833" s="90"/>
    </row>
    <row r="1006834" spans="68:68" customFormat="1">
      <c r="BP1006834" s="90"/>
    </row>
    <row r="1006835" spans="68:68" customFormat="1">
      <c r="BP1006835" s="90"/>
    </row>
    <row r="1006836" spans="68:68" customFormat="1">
      <c r="BP1006836" s="90"/>
    </row>
    <row r="1006837" spans="68:68" customFormat="1">
      <c r="BP1006837" s="90"/>
    </row>
    <row r="1006838" spans="68:68" customFormat="1">
      <c r="BP1006838" s="90"/>
    </row>
    <row r="1006839" spans="68:68" customFormat="1">
      <c r="BP1006839" s="90"/>
    </row>
    <row r="1006840" spans="68:68" customFormat="1">
      <c r="BP1006840" s="90"/>
    </row>
    <row r="1006841" spans="68:68" customFormat="1">
      <c r="BP1006841" s="90"/>
    </row>
    <row r="1006842" spans="68:68" customFormat="1">
      <c r="BP1006842" s="90"/>
    </row>
    <row r="1006843" spans="68:68" customFormat="1">
      <c r="BP1006843" s="90"/>
    </row>
    <row r="1006844" spans="68:68" customFormat="1">
      <c r="BP1006844" s="90"/>
    </row>
    <row r="1006845" spans="68:68" customFormat="1">
      <c r="BP1006845" s="90"/>
    </row>
    <row r="1006846" spans="68:68" customFormat="1">
      <c r="BP1006846" s="90"/>
    </row>
    <row r="1006847" spans="68:68" customFormat="1">
      <c r="BP1006847" s="90"/>
    </row>
    <row r="1006848" spans="68:68" customFormat="1">
      <c r="BP1006848" s="90"/>
    </row>
    <row r="1006849" spans="68:68" customFormat="1">
      <c r="BP1006849" s="90"/>
    </row>
    <row r="1006850" spans="68:68" customFormat="1">
      <c r="BP1006850" s="90"/>
    </row>
    <row r="1006851" spans="68:68" customFormat="1">
      <c r="BP1006851" s="90"/>
    </row>
    <row r="1006852" spans="68:68" customFormat="1">
      <c r="BP1006852" s="90"/>
    </row>
    <row r="1006853" spans="68:68" customFormat="1">
      <c r="BP1006853" s="90"/>
    </row>
    <row r="1006854" spans="68:68" customFormat="1">
      <c r="BP1006854" s="90"/>
    </row>
    <row r="1006855" spans="68:68" customFormat="1">
      <c r="BP1006855" s="90"/>
    </row>
    <row r="1006856" spans="68:68" customFormat="1">
      <c r="BP1006856" s="90"/>
    </row>
    <row r="1006857" spans="68:68" customFormat="1">
      <c r="BP1006857" s="90"/>
    </row>
    <row r="1006858" spans="68:68" customFormat="1">
      <c r="BP1006858" s="90"/>
    </row>
    <row r="1006859" spans="68:68" customFormat="1">
      <c r="BP1006859" s="90"/>
    </row>
    <row r="1006860" spans="68:68" customFormat="1">
      <c r="BP1006860" s="90"/>
    </row>
    <row r="1006861" spans="68:68" customFormat="1">
      <c r="BP1006861" s="90"/>
    </row>
    <row r="1006862" spans="68:68" customFormat="1">
      <c r="BP1006862" s="90"/>
    </row>
    <row r="1006863" spans="68:68" customFormat="1">
      <c r="BP1006863" s="90"/>
    </row>
    <row r="1006864" spans="68:68" customFormat="1">
      <c r="BP1006864" s="90"/>
    </row>
    <row r="1006865" spans="68:68" customFormat="1">
      <c r="BP1006865" s="90"/>
    </row>
    <row r="1006866" spans="68:68" customFormat="1">
      <c r="BP1006866" s="90"/>
    </row>
    <row r="1006867" spans="68:68" customFormat="1">
      <c r="BP1006867" s="90"/>
    </row>
    <row r="1006868" spans="68:68" customFormat="1">
      <c r="BP1006868" s="90"/>
    </row>
    <row r="1006869" spans="68:68" customFormat="1">
      <c r="BP1006869" s="90"/>
    </row>
    <row r="1006870" spans="68:68" customFormat="1">
      <c r="BP1006870" s="90"/>
    </row>
    <row r="1006871" spans="68:68" customFormat="1">
      <c r="BP1006871" s="90"/>
    </row>
    <row r="1006872" spans="68:68" customFormat="1">
      <c r="BP1006872" s="90"/>
    </row>
    <row r="1006873" spans="68:68" customFormat="1">
      <c r="BP1006873" s="90"/>
    </row>
    <row r="1006874" spans="68:68" customFormat="1">
      <c r="BP1006874" s="90"/>
    </row>
    <row r="1006875" spans="68:68" customFormat="1">
      <c r="BP1006875" s="90"/>
    </row>
    <row r="1006876" spans="68:68" customFormat="1">
      <c r="BP1006876" s="90"/>
    </row>
    <row r="1006877" spans="68:68" customFormat="1">
      <c r="BP1006877" s="90"/>
    </row>
    <row r="1006878" spans="68:68" customFormat="1">
      <c r="BP1006878" s="90"/>
    </row>
    <row r="1006879" spans="68:68" customFormat="1">
      <c r="BP1006879" s="90"/>
    </row>
    <row r="1006880" spans="68:68" customFormat="1">
      <c r="BP1006880" s="90"/>
    </row>
    <row r="1006881" spans="68:68" customFormat="1">
      <c r="BP1006881" s="90"/>
    </row>
    <row r="1006882" spans="68:68" customFormat="1">
      <c r="BP1006882" s="90"/>
    </row>
    <row r="1006883" spans="68:68" customFormat="1">
      <c r="BP1006883" s="90"/>
    </row>
    <row r="1006884" spans="68:68" customFormat="1">
      <c r="BP1006884" s="90"/>
    </row>
    <row r="1006885" spans="68:68" customFormat="1">
      <c r="BP1006885" s="90"/>
    </row>
    <row r="1006886" spans="68:68" customFormat="1">
      <c r="BP1006886" s="90"/>
    </row>
    <row r="1006887" spans="68:68" customFormat="1">
      <c r="BP1006887" s="90"/>
    </row>
    <row r="1006888" spans="68:68" customFormat="1">
      <c r="BP1006888" s="90"/>
    </row>
    <row r="1006889" spans="68:68" customFormat="1">
      <c r="BP1006889" s="90"/>
    </row>
    <row r="1006890" spans="68:68" customFormat="1">
      <c r="BP1006890" s="90"/>
    </row>
    <row r="1006891" spans="68:68" customFormat="1">
      <c r="BP1006891" s="90"/>
    </row>
    <row r="1006892" spans="68:68" customFormat="1">
      <c r="BP1006892" s="90"/>
    </row>
    <row r="1006893" spans="68:68" customFormat="1">
      <c r="BP1006893" s="90"/>
    </row>
    <row r="1006894" spans="68:68" customFormat="1">
      <c r="BP1006894" s="90"/>
    </row>
    <row r="1006895" spans="68:68" customFormat="1">
      <c r="BP1006895" s="90"/>
    </row>
    <row r="1006896" spans="68:68" customFormat="1">
      <c r="BP1006896" s="90"/>
    </row>
    <row r="1006897" spans="68:68" customFormat="1">
      <c r="BP1006897" s="90"/>
    </row>
    <row r="1006898" spans="68:68" customFormat="1">
      <c r="BP1006898" s="90"/>
    </row>
    <row r="1006899" spans="68:68" customFormat="1">
      <c r="BP1006899" s="90"/>
    </row>
    <row r="1006900" spans="68:68" customFormat="1">
      <c r="BP1006900" s="90"/>
    </row>
    <row r="1006901" spans="68:68" customFormat="1">
      <c r="BP1006901" s="90"/>
    </row>
    <row r="1006902" spans="68:68" customFormat="1">
      <c r="BP1006902" s="90"/>
    </row>
    <row r="1006903" spans="68:68" customFormat="1">
      <c r="BP1006903" s="90"/>
    </row>
    <row r="1006904" spans="68:68" customFormat="1">
      <c r="BP1006904" s="90"/>
    </row>
    <row r="1006905" spans="68:68" customFormat="1">
      <c r="BP1006905" s="90"/>
    </row>
    <row r="1006906" spans="68:68" customFormat="1">
      <c r="BP1006906" s="90"/>
    </row>
    <row r="1006907" spans="68:68" customFormat="1">
      <c r="BP1006907" s="90"/>
    </row>
    <row r="1006908" spans="68:68" customFormat="1">
      <c r="BP1006908" s="90"/>
    </row>
    <row r="1006909" spans="68:68" customFormat="1">
      <c r="BP1006909" s="90"/>
    </row>
    <row r="1006910" spans="68:68" customFormat="1">
      <c r="BP1006910" s="90"/>
    </row>
    <row r="1006911" spans="68:68" customFormat="1">
      <c r="BP1006911" s="90"/>
    </row>
    <row r="1006912" spans="68:68" customFormat="1">
      <c r="BP1006912" s="90"/>
    </row>
    <row r="1006913" spans="68:68" customFormat="1">
      <c r="BP1006913" s="90"/>
    </row>
    <row r="1006914" spans="68:68" customFormat="1">
      <c r="BP1006914" s="90"/>
    </row>
    <row r="1006915" spans="68:68" customFormat="1">
      <c r="BP1006915" s="90"/>
    </row>
    <row r="1006916" spans="68:68" customFormat="1">
      <c r="BP1006916" s="90"/>
    </row>
    <row r="1006917" spans="68:68" customFormat="1">
      <c r="BP1006917" s="90"/>
    </row>
    <row r="1006918" spans="68:68" customFormat="1">
      <c r="BP1006918" s="90"/>
    </row>
    <row r="1006919" spans="68:68" customFormat="1">
      <c r="BP1006919" s="90"/>
    </row>
    <row r="1006920" spans="68:68" customFormat="1">
      <c r="BP1006920" s="90"/>
    </row>
    <row r="1006921" spans="68:68" customFormat="1">
      <c r="BP1006921" s="90"/>
    </row>
    <row r="1006922" spans="68:68" customFormat="1">
      <c r="BP1006922" s="90"/>
    </row>
    <row r="1006923" spans="68:68" customFormat="1">
      <c r="BP1006923" s="90"/>
    </row>
    <row r="1006924" spans="68:68" customFormat="1">
      <c r="BP1006924" s="90"/>
    </row>
    <row r="1006925" spans="68:68" customFormat="1">
      <c r="BP1006925" s="90"/>
    </row>
    <row r="1006926" spans="68:68" customFormat="1">
      <c r="BP1006926" s="90"/>
    </row>
    <row r="1006927" spans="68:68" customFormat="1">
      <c r="BP1006927" s="90"/>
    </row>
    <row r="1006928" spans="68:68" customFormat="1">
      <c r="BP1006928" s="90"/>
    </row>
    <row r="1006929" spans="68:68" customFormat="1">
      <c r="BP1006929" s="90"/>
    </row>
    <row r="1006930" spans="68:68" customFormat="1">
      <c r="BP1006930" s="90"/>
    </row>
    <row r="1006931" spans="68:68" customFormat="1">
      <c r="BP1006931" s="90"/>
    </row>
    <row r="1006932" spans="68:68" customFormat="1">
      <c r="BP1006932" s="90"/>
    </row>
    <row r="1006933" spans="68:68" customFormat="1">
      <c r="BP1006933" s="90"/>
    </row>
    <row r="1006934" spans="68:68" customFormat="1">
      <c r="BP1006934" s="90"/>
    </row>
    <row r="1006935" spans="68:68" customFormat="1">
      <c r="BP1006935" s="90"/>
    </row>
    <row r="1006936" spans="68:68" customFormat="1">
      <c r="BP1006936" s="90"/>
    </row>
    <row r="1006937" spans="68:68" customFormat="1">
      <c r="BP1006937" s="90"/>
    </row>
    <row r="1006938" spans="68:68" customFormat="1">
      <c r="BP1006938" s="90"/>
    </row>
    <row r="1006939" spans="68:68" customFormat="1">
      <c r="BP1006939" s="90"/>
    </row>
    <row r="1006940" spans="68:68" customFormat="1">
      <c r="BP1006940" s="90"/>
    </row>
    <row r="1006941" spans="68:68" customFormat="1">
      <c r="BP1006941" s="90"/>
    </row>
    <row r="1006942" spans="68:68" customFormat="1">
      <c r="BP1006942" s="90"/>
    </row>
    <row r="1006943" spans="68:68" customFormat="1">
      <c r="BP1006943" s="90"/>
    </row>
    <row r="1006944" spans="68:68" customFormat="1">
      <c r="BP1006944" s="90"/>
    </row>
    <row r="1006945" spans="68:68" customFormat="1">
      <c r="BP1006945" s="90"/>
    </row>
    <row r="1006946" spans="68:68" customFormat="1">
      <c r="BP1006946" s="90"/>
    </row>
    <row r="1006947" spans="68:68" customFormat="1">
      <c r="BP1006947" s="90"/>
    </row>
    <row r="1006948" spans="68:68" customFormat="1">
      <c r="BP1006948" s="90"/>
    </row>
    <row r="1006949" spans="68:68" customFormat="1">
      <c r="BP1006949" s="90"/>
    </row>
    <row r="1006950" spans="68:68" customFormat="1">
      <c r="BP1006950" s="90"/>
    </row>
    <row r="1006951" spans="68:68" customFormat="1">
      <c r="BP1006951" s="90"/>
    </row>
    <row r="1006952" spans="68:68" customFormat="1">
      <c r="BP1006952" s="90"/>
    </row>
    <row r="1006953" spans="68:68" customFormat="1">
      <c r="BP1006953" s="90"/>
    </row>
    <row r="1006954" spans="68:68" customFormat="1">
      <c r="BP1006954" s="90"/>
    </row>
    <row r="1006955" spans="68:68" customFormat="1">
      <c r="BP1006955" s="90"/>
    </row>
    <row r="1006956" spans="68:68" customFormat="1">
      <c r="BP1006956" s="90"/>
    </row>
    <row r="1006957" spans="68:68" customFormat="1">
      <c r="BP1006957" s="90"/>
    </row>
    <row r="1006958" spans="68:68" customFormat="1">
      <c r="BP1006958" s="90"/>
    </row>
    <row r="1006959" spans="68:68" customFormat="1">
      <c r="BP1006959" s="90"/>
    </row>
    <row r="1006960" spans="68:68" customFormat="1">
      <c r="BP1006960" s="90"/>
    </row>
    <row r="1006961" spans="68:68" customFormat="1">
      <c r="BP1006961" s="90"/>
    </row>
    <row r="1006962" spans="68:68" customFormat="1">
      <c r="BP1006962" s="90"/>
    </row>
    <row r="1006963" spans="68:68" customFormat="1">
      <c r="BP1006963" s="90"/>
    </row>
    <row r="1006964" spans="68:68" customFormat="1">
      <c r="BP1006964" s="90"/>
    </row>
    <row r="1006965" spans="68:68" customFormat="1">
      <c r="BP1006965" s="90"/>
    </row>
    <row r="1006966" spans="68:68" customFormat="1">
      <c r="BP1006966" s="90"/>
    </row>
    <row r="1006967" spans="68:68" customFormat="1">
      <c r="BP1006967" s="90"/>
    </row>
    <row r="1006968" spans="68:68" customFormat="1">
      <c r="BP1006968" s="90"/>
    </row>
    <row r="1006969" spans="68:68" customFormat="1">
      <c r="BP1006969" s="90"/>
    </row>
    <row r="1006970" spans="68:68" customFormat="1">
      <c r="BP1006970" s="90"/>
    </row>
    <row r="1006971" spans="68:68" customFormat="1">
      <c r="BP1006971" s="90"/>
    </row>
    <row r="1006972" spans="68:68" customFormat="1">
      <c r="BP1006972" s="90"/>
    </row>
    <row r="1006973" spans="68:68" customFormat="1">
      <c r="BP1006973" s="90"/>
    </row>
    <row r="1006974" spans="68:68" customFormat="1">
      <c r="BP1006974" s="90"/>
    </row>
    <row r="1006975" spans="68:68" customFormat="1">
      <c r="BP1006975" s="90"/>
    </row>
    <row r="1006976" spans="68:68" customFormat="1">
      <c r="BP1006976" s="90"/>
    </row>
    <row r="1006977" spans="68:68" customFormat="1">
      <c r="BP1006977" s="90"/>
    </row>
    <row r="1006978" spans="68:68" customFormat="1">
      <c r="BP1006978" s="90"/>
    </row>
    <row r="1006979" spans="68:68" customFormat="1">
      <c r="BP1006979" s="90"/>
    </row>
    <row r="1006980" spans="68:68" customFormat="1">
      <c r="BP1006980" s="90"/>
    </row>
    <row r="1006981" spans="68:68" customFormat="1">
      <c r="BP1006981" s="90"/>
    </row>
    <row r="1006982" spans="68:68" customFormat="1">
      <c r="BP1006982" s="90"/>
    </row>
    <row r="1006983" spans="68:68" customFormat="1">
      <c r="BP1006983" s="90"/>
    </row>
    <row r="1006984" spans="68:68" customFormat="1">
      <c r="BP1006984" s="90"/>
    </row>
    <row r="1006985" spans="68:68" customFormat="1">
      <c r="BP1006985" s="90"/>
    </row>
    <row r="1006986" spans="68:68" customFormat="1">
      <c r="BP1006986" s="90"/>
    </row>
    <row r="1006987" spans="68:68" customFormat="1">
      <c r="BP1006987" s="90"/>
    </row>
    <row r="1006988" spans="68:68" customFormat="1">
      <c r="BP1006988" s="90"/>
    </row>
    <row r="1006989" spans="68:68" customFormat="1">
      <c r="BP1006989" s="90"/>
    </row>
    <row r="1006990" spans="68:68" customFormat="1">
      <c r="BP1006990" s="90"/>
    </row>
    <row r="1006991" spans="68:68" customFormat="1">
      <c r="BP1006991" s="90"/>
    </row>
    <row r="1006992" spans="68:68" customFormat="1">
      <c r="BP1006992" s="90"/>
    </row>
    <row r="1006993" spans="68:68" customFormat="1">
      <c r="BP1006993" s="90"/>
    </row>
    <row r="1006994" spans="68:68" customFormat="1">
      <c r="BP1006994" s="90"/>
    </row>
    <row r="1006995" spans="68:68" customFormat="1">
      <c r="BP1006995" s="90"/>
    </row>
    <row r="1006996" spans="68:68" customFormat="1">
      <c r="BP1006996" s="90"/>
    </row>
    <row r="1006997" spans="68:68" customFormat="1">
      <c r="BP1006997" s="90"/>
    </row>
    <row r="1006998" spans="68:68" customFormat="1">
      <c r="BP1006998" s="90"/>
    </row>
    <row r="1006999" spans="68:68" customFormat="1">
      <c r="BP1006999" s="90"/>
    </row>
    <row r="1007000" spans="68:68" customFormat="1">
      <c r="BP1007000" s="90"/>
    </row>
    <row r="1007001" spans="68:68" customFormat="1">
      <c r="BP1007001" s="90"/>
    </row>
    <row r="1007002" spans="68:68" customFormat="1">
      <c r="BP1007002" s="90"/>
    </row>
    <row r="1007003" spans="68:68" customFormat="1">
      <c r="BP1007003" s="90"/>
    </row>
    <row r="1007004" spans="68:68" customFormat="1">
      <c r="BP1007004" s="90"/>
    </row>
    <row r="1007005" spans="68:68" customFormat="1">
      <c r="BP1007005" s="90"/>
    </row>
    <row r="1007006" spans="68:68" customFormat="1">
      <c r="BP1007006" s="90"/>
    </row>
    <row r="1007007" spans="68:68" customFormat="1">
      <c r="BP1007007" s="90"/>
    </row>
    <row r="1007008" spans="68:68" customFormat="1">
      <c r="BP1007008" s="90"/>
    </row>
    <row r="1007009" spans="68:68" customFormat="1">
      <c r="BP1007009" s="90"/>
    </row>
    <row r="1007010" spans="68:68" customFormat="1">
      <c r="BP1007010" s="90"/>
    </row>
    <row r="1007011" spans="68:68" customFormat="1">
      <c r="BP1007011" s="90"/>
    </row>
    <row r="1007012" spans="68:68" customFormat="1">
      <c r="BP1007012" s="90"/>
    </row>
    <row r="1007013" spans="68:68" customFormat="1">
      <c r="BP1007013" s="90"/>
    </row>
    <row r="1007014" spans="68:68" customFormat="1">
      <c r="BP1007014" s="90"/>
    </row>
    <row r="1007015" spans="68:68" customFormat="1">
      <c r="BP1007015" s="90"/>
    </row>
    <row r="1007016" spans="68:68" customFormat="1">
      <c r="BP1007016" s="90"/>
    </row>
    <row r="1007017" spans="68:68" customFormat="1">
      <c r="BP1007017" s="90"/>
    </row>
    <row r="1007018" spans="68:68" customFormat="1">
      <c r="BP1007018" s="90"/>
    </row>
    <row r="1007019" spans="68:68" customFormat="1">
      <c r="BP1007019" s="90"/>
    </row>
    <row r="1007020" spans="68:68" customFormat="1">
      <c r="BP1007020" s="90"/>
    </row>
    <row r="1007021" spans="68:68" customFormat="1">
      <c r="BP1007021" s="90"/>
    </row>
    <row r="1007022" spans="68:68" customFormat="1">
      <c r="BP1007022" s="90"/>
    </row>
    <row r="1007023" spans="68:68" customFormat="1">
      <c r="BP1007023" s="90"/>
    </row>
    <row r="1007024" spans="68:68" customFormat="1">
      <c r="BP1007024" s="90"/>
    </row>
    <row r="1007025" spans="68:68" customFormat="1">
      <c r="BP1007025" s="90"/>
    </row>
    <row r="1007026" spans="68:68" customFormat="1">
      <c r="BP1007026" s="90"/>
    </row>
    <row r="1007027" spans="68:68" customFormat="1">
      <c r="BP1007027" s="90"/>
    </row>
    <row r="1007028" spans="68:68" customFormat="1">
      <c r="BP1007028" s="90"/>
    </row>
    <row r="1007029" spans="68:68" customFormat="1">
      <c r="BP1007029" s="90"/>
    </row>
    <row r="1007030" spans="68:68" customFormat="1">
      <c r="BP1007030" s="90"/>
    </row>
    <row r="1007031" spans="68:68" customFormat="1">
      <c r="BP1007031" s="90"/>
    </row>
    <row r="1007032" spans="68:68" customFormat="1">
      <c r="BP1007032" s="90"/>
    </row>
    <row r="1007033" spans="68:68" customFormat="1">
      <c r="BP1007033" s="90"/>
    </row>
    <row r="1007034" spans="68:68" customFormat="1">
      <c r="BP1007034" s="90"/>
    </row>
    <row r="1007035" spans="68:68" customFormat="1">
      <c r="BP1007035" s="90"/>
    </row>
    <row r="1007036" spans="68:68" customFormat="1">
      <c r="BP1007036" s="90"/>
    </row>
    <row r="1007037" spans="68:68" customFormat="1">
      <c r="BP1007037" s="90"/>
    </row>
    <row r="1007038" spans="68:68" customFormat="1">
      <c r="BP1007038" s="90"/>
    </row>
    <row r="1007039" spans="68:68" customFormat="1">
      <c r="BP1007039" s="90"/>
    </row>
    <row r="1007040" spans="68:68" customFormat="1">
      <c r="BP1007040" s="90"/>
    </row>
    <row r="1007041" spans="68:68" customFormat="1">
      <c r="BP1007041" s="90"/>
    </row>
    <row r="1007042" spans="68:68" customFormat="1">
      <c r="BP1007042" s="90"/>
    </row>
    <row r="1007043" spans="68:68" customFormat="1">
      <c r="BP1007043" s="90"/>
    </row>
    <row r="1007044" spans="68:68" customFormat="1">
      <c r="BP1007044" s="90"/>
    </row>
    <row r="1007045" spans="68:68" customFormat="1">
      <c r="BP1007045" s="90"/>
    </row>
    <row r="1007046" spans="68:68" customFormat="1">
      <c r="BP1007046" s="90"/>
    </row>
    <row r="1007047" spans="68:68" customFormat="1">
      <c r="BP1007047" s="90"/>
    </row>
    <row r="1007048" spans="68:68" customFormat="1">
      <c r="BP1007048" s="90"/>
    </row>
    <row r="1007049" spans="68:68" customFormat="1">
      <c r="BP1007049" s="90"/>
    </row>
    <row r="1007050" spans="68:68" customFormat="1">
      <c r="BP1007050" s="90"/>
    </row>
    <row r="1007051" spans="68:68" customFormat="1">
      <c r="BP1007051" s="90"/>
    </row>
    <row r="1007052" spans="68:68" customFormat="1">
      <c r="BP1007052" s="90"/>
    </row>
    <row r="1007053" spans="68:68" customFormat="1">
      <c r="BP1007053" s="90"/>
    </row>
    <row r="1007054" spans="68:68" customFormat="1">
      <c r="BP1007054" s="90"/>
    </row>
    <row r="1007055" spans="68:68" customFormat="1">
      <c r="BP1007055" s="90"/>
    </row>
    <row r="1007056" spans="68:68" customFormat="1">
      <c r="BP1007056" s="90"/>
    </row>
    <row r="1007057" spans="68:68" customFormat="1">
      <c r="BP1007057" s="90"/>
    </row>
    <row r="1007058" spans="68:68" customFormat="1">
      <c r="BP1007058" s="90"/>
    </row>
    <row r="1007059" spans="68:68" customFormat="1">
      <c r="BP1007059" s="90"/>
    </row>
    <row r="1007060" spans="68:68" customFormat="1">
      <c r="BP1007060" s="90"/>
    </row>
    <row r="1007061" spans="68:68" customFormat="1">
      <c r="BP1007061" s="90"/>
    </row>
    <row r="1007062" spans="68:68" customFormat="1">
      <c r="BP1007062" s="90"/>
    </row>
    <row r="1007063" spans="68:68" customFormat="1">
      <c r="BP1007063" s="90"/>
    </row>
    <row r="1007064" spans="68:68" customFormat="1">
      <c r="BP1007064" s="90"/>
    </row>
    <row r="1007065" spans="68:68" customFormat="1">
      <c r="BP1007065" s="90"/>
    </row>
    <row r="1007066" spans="68:68" customFormat="1">
      <c r="BP1007066" s="90"/>
    </row>
    <row r="1007067" spans="68:68" customFormat="1">
      <c r="BP1007067" s="90"/>
    </row>
    <row r="1007068" spans="68:68" customFormat="1">
      <c r="BP1007068" s="90"/>
    </row>
    <row r="1007069" spans="68:68" customFormat="1">
      <c r="BP1007069" s="90"/>
    </row>
    <row r="1007070" spans="68:68" customFormat="1">
      <c r="BP1007070" s="90"/>
    </row>
    <row r="1007071" spans="68:68" customFormat="1">
      <c r="BP1007071" s="90"/>
    </row>
    <row r="1007072" spans="68:68" customFormat="1">
      <c r="BP1007072" s="90"/>
    </row>
    <row r="1007073" spans="68:68" customFormat="1">
      <c r="BP1007073" s="90"/>
    </row>
    <row r="1007074" spans="68:68" customFormat="1">
      <c r="BP1007074" s="90"/>
    </row>
    <row r="1007075" spans="68:68" customFormat="1">
      <c r="BP1007075" s="90"/>
    </row>
    <row r="1007076" spans="68:68" customFormat="1">
      <c r="BP1007076" s="90"/>
    </row>
    <row r="1007077" spans="68:68" customFormat="1">
      <c r="BP1007077" s="90"/>
    </row>
    <row r="1007078" spans="68:68" customFormat="1">
      <c r="BP1007078" s="90"/>
    </row>
    <row r="1007079" spans="68:68" customFormat="1">
      <c r="BP1007079" s="90"/>
    </row>
    <row r="1007080" spans="68:68" customFormat="1">
      <c r="BP1007080" s="90"/>
    </row>
    <row r="1007081" spans="68:68" customFormat="1">
      <c r="BP1007081" s="90"/>
    </row>
    <row r="1007082" spans="68:68" customFormat="1">
      <c r="BP1007082" s="90"/>
    </row>
    <row r="1007083" spans="68:68" customFormat="1">
      <c r="BP1007083" s="90"/>
    </row>
    <row r="1007084" spans="68:68" customFormat="1">
      <c r="BP1007084" s="90"/>
    </row>
    <row r="1007085" spans="68:68" customFormat="1">
      <c r="BP1007085" s="90"/>
    </row>
    <row r="1007086" spans="68:68" customFormat="1">
      <c r="BP1007086" s="90"/>
    </row>
    <row r="1007087" spans="68:68" customFormat="1">
      <c r="BP1007087" s="90"/>
    </row>
    <row r="1007088" spans="68:68" customFormat="1">
      <c r="BP1007088" s="90"/>
    </row>
    <row r="1007089" spans="68:68" customFormat="1">
      <c r="BP1007089" s="90"/>
    </row>
    <row r="1007090" spans="68:68" customFormat="1">
      <c r="BP1007090" s="90"/>
    </row>
    <row r="1007091" spans="68:68" customFormat="1">
      <c r="BP1007091" s="90"/>
    </row>
    <row r="1007092" spans="68:68" customFormat="1">
      <c r="BP1007092" s="90"/>
    </row>
    <row r="1007093" spans="68:68" customFormat="1">
      <c r="BP1007093" s="90"/>
    </row>
    <row r="1007094" spans="68:68" customFormat="1">
      <c r="BP1007094" s="90"/>
    </row>
    <row r="1007095" spans="68:68" customFormat="1">
      <c r="BP1007095" s="90"/>
    </row>
    <row r="1007096" spans="68:68" customFormat="1">
      <c r="BP1007096" s="90"/>
    </row>
    <row r="1007097" spans="68:68" customFormat="1">
      <c r="BP1007097" s="90"/>
    </row>
    <row r="1007098" spans="68:68" customFormat="1">
      <c r="BP1007098" s="90"/>
    </row>
    <row r="1007099" spans="68:68" customFormat="1">
      <c r="BP1007099" s="90"/>
    </row>
    <row r="1007100" spans="68:68" customFormat="1">
      <c r="BP1007100" s="90"/>
    </row>
    <row r="1007101" spans="68:68" customFormat="1">
      <c r="BP1007101" s="90"/>
    </row>
    <row r="1007102" spans="68:68" customFormat="1">
      <c r="BP1007102" s="90"/>
    </row>
    <row r="1007103" spans="68:68" customFormat="1">
      <c r="BP1007103" s="90"/>
    </row>
    <row r="1007104" spans="68:68" customFormat="1">
      <c r="BP1007104" s="90"/>
    </row>
    <row r="1007105" spans="68:68" customFormat="1">
      <c r="BP1007105" s="90"/>
    </row>
    <row r="1007106" spans="68:68" customFormat="1">
      <c r="BP1007106" s="90"/>
    </row>
    <row r="1007107" spans="68:68" customFormat="1">
      <c r="BP1007107" s="90"/>
    </row>
    <row r="1007108" spans="68:68" customFormat="1">
      <c r="BP1007108" s="90"/>
    </row>
    <row r="1007109" spans="68:68" customFormat="1">
      <c r="BP1007109" s="90"/>
    </row>
    <row r="1007110" spans="68:68" customFormat="1">
      <c r="BP1007110" s="90"/>
    </row>
    <row r="1007111" spans="68:68" customFormat="1">
      <c r="BP1007111" s="90"/>
    </row>
    <row r="1007112" spans="68:68" customFormat="1">
      <c r="BP1007112" s="90"/>
    </row>
    <row r="1007113" spans="68:68" customFormat="1">
      <c r="BP1007113" s="90"/>
    </row>
    <row r="1007114" spans="68:68" customFormat="1">
      <c r="BP1007114" s="90"/>
    </row>
    <row r="1007115" spans="68:68" customFormat="1">
      <c r="BP1007115" s="90"/>
    </row>
    <row r="1007116" spans="68:68" customFormat="1">
      <c r="BP1007116" s="90"/>
    </row>
    <row r="1007117" spans="68:68" customFormat="1">
      <c r="BP1007117" s="90"/>
    </row>
    <row r="1007118" spans="68:68" customFormat="1">
      <c r="BP1007118" s="90"/>
    </row>
    <row r="1007119" spans="68:68" customFormat="1">
      <c r="BP1007119" s="90"/>
    </row>
    <row r="1007120" spans="68:68" customFormat="1">
      <c r="BP1007120" s="90"/>
    </row>
    <row r="1007121" spans="68:68" customFormat="1">
      <c r="BP1007121" s="90"/>
    </row>
    <row r="1007122" spans="68:68" customFormat="1">
      <c r="BP1007122" s="90"/>
    </row>
    <row r="1007123" spans="68:68" customFormat="1">
      <c r="BP1007123" s="90"/>
    </row>
    <row r="1007124" spans="68:68" customFormat="1">
      <c r="BP1007124" s="90"/>
    </row>
    <row r="1007125" spans="68:68" customFormat="1">
      <c r="BP1007125" s="90"/>
    </row>
    <row r="1007126" spans="68:68" customFormat="1">
      <c r="BP1007126" s="90"/>
    </row>
    <row r="1007127" spans="68:68" customFormat="1">
      <c r="BP1007127" s="90"/>
    </row>
    <row r="1007128" spans="68:68" customFormat="1">
      <c r="BP1007128" s="90"/>
    </row>
    <row r="1007129" spans="68:68" customFormat="1">
      <c r="BP1007129" s="90"/>
    </row>
    <row r="1007130" spans="68:68" customFormat="1">
      <c r="BP1007130" s="90"/>
    </row>
    <row r="1007131" spans="68:68" customFormat="1">
      <c r="BP1007131" s="90"/>
    </row>
    <row r="1007132" spans="68:68" customFormat="1">
      <c r="BP1007132" s="90"/>
    </row>
    <row r="1007133" spans="68:68" customFormat="1">
      <c r="BP1007133" s="90"/>
    </row>
    <row r="1007134" spans="68:68" customFormat="1">
      <c r="BP1007134" s="90"/>
    </row>
    <row r="1007135" spans="68:68" customFormat="1">
      <c r="BP1007135" s="90"/>
    </row>
    <row r="1007136" spans="68:68" customFormat="1">
      <c r="BP1007136" s="90"/>
    </row>
    <row r="1007137" spans="68:68" customFormat="1">
      <c r="BP1007137" s="90"/>
    </row>
    <row r="1007138" spans="68:68" customFormat="1">
      <c r="BP1007138" s="90"/>
    </row>
    <row r="1007139" spans="68:68" customFormat="1">
      <c r="BP1007139" s="90"/>
    </row>
    <row r="1007140" spans="68:68" customFormat="1">
      <c r="BP1007140" s="90"/>
    </row>
    <row r="1007141" spans="68:68" customFormat="1">
      <c r="BP1007141" s="90"/>
    </row>
    <row r="1007142" spans="68:68" customFormat="1">
      <c r="BP1007142" s="90"/>
    </row>
    <row r="1007143" spans="68:68" customFormat="1">
      <c r="BP1007143" s="90"/>
    </row>
    <row r="1007144" spans="68:68" customFormat="1">
      <c r="BP1007144" s="90"/>
    </row>
    <row r="1007145" spans="68:68" customFormat="1">
      <c r="BP1007145" s="90"/>
    </row>
    <row r="1007146" spans="68:68" customFormat="1">
      <c r="BP1007146" s="90"/>
    </row>
    <row r="1007147" spans="68:68" customFormat="1">
      <c r="BP1007147" s="90"/>
    </row>
    <row r="1007148" spans="68:68" customFormat="1">
      <c r="BP1007148" s="90"/>
    </row>
    <row r="1007149" spans="68:68" customFormat="1">
      <c r="BP1007149" s="90"/>
    </row>
    <row r="1007150" spans="68:68" customFormat="1">
      <c r="BP1007150" s="90"/>
    </row>
    <row r="1007151" spans="68:68" customFormat="1">
      <c r="BP1007151" s="90"/>
    </row>
    <row r="1007152" spans="68:68" customFormat="1">
      <c r="BP1007152" s="90"/>
    </row>
    <row r="1007153" spans="68:68" customFormat="1">
      <c r="BP1007153" s="90"/>
    </row>
    <row r="1007154" spans="68:68" customFormat="1">
      <c r="BP1007154" s="90"/>
    </row>
    <row r="1007155" spans="68:68" customFormat="1">
      <c r="BP1007155" s="90"/>
    </row>
    <row r="1007156" spans="68:68" customFormat="1">
      <c r="BP1007156" s="90"/>
    </row>
    <row r="1007157" spans="68:68" customFormat="1">
      <c r="BP1007157" s="90"/>
    </row>
    <row r="1007158" spans="68:68" customFormat="1">
      <c r="BP1007158" s="90"/>
    </row>
    <row r="1007159" spans="68:68" customFormat="1">
      <c r="BP1007159" s="90"/>
    </row>
    <row r="1007160" spans="68:68" customFormat="1">
      <c r="BP1007160" s="90"/>
    </row>
    <row r="1007161" spans="68:68" customFormat="1">
      <c r="BP1007161" s="90"/>
    </row>
    <row r="1007162" spans="68:68" customFormat="1">
      <c r="BP1007162" s="90"/>
    </row>
    <row r="1007163" spans="68:68" customFormat="1">
      <c r="BP1007163" s="90"/>
    </row>
    <row r="1007164" spans="68:68" customFormat="1">
      <c r="BP1007164" s="90"/>
    </row>
    <row r="1007165" spans="68:68" customFormat="1">
      <c r="BP1007165" s="90"/>
    </row>
    <row r="1007166" spans="68:68" customFormat="1">
      <c r="BP1007166" s="90"/>
    </row>
    <row r="1007167" spans="68:68" customFormat="1">
      <c r="BP1007167" s="90"/>
    </row>
    <row r="1007168" spans="68:68" customFormat="1">
      <c r="BP1007168" s="90"/>
    </row>
    <row r="1007169" spans="68:68" customFormat="1">
      <c r="BP1007169" s="90"/>
    </row>
    <row r="1007170" spans="68:68" customFormat="1">
      <c r="BP1007170" s="90"/>
    </row>
    <row r="1007171" spans="68:68" customFormat="1">
      <c r="BP1007171" s="90"/>
    </row>
    <row r="1007172" spans="68:68" customFormat="1">
      <c r="BP1007172" s="90"/>
    </row>
    <row r="1007173" spans="68:68" customFormat="1">
      <c r="BP1007173" s="90"/>
    </row>
    <row r="1007174" spans="68:68" customFormat="1">
      <c r="BP1007174" s="90"/>
    </row>
    <row r="1007175" spans="68:68" customFormat="1">
      <c r="BP1007175" s="90"/>
    </row>
    <row r="1007176" spans="68:68" customFormat="1">
      <c r="BP1007176" s="90"/>
    </row>
    <row r="1007177" spans="68:68" customFormat="1">
      <c r="BP1007177" s="90"/>
    </row>
    <row r="1007178" spans="68:68" customFormat="1">
      <c r="BP1007178" s="90"/>
    </row>
    <row r="1007179" spans="68:68" customFormat="1">
      <c r="BP1007179" s="90"/>
    </row>
    <row r="1007180" spans="68:68" customFormat="1">
      <c r="BP1007180" s="90"/>
    </row>
    <row r="1007181" spans="68:68" customFormat="1">
      <c r="BP1007181" s="90"/>
    </row>
    <row r="1007182" spans="68:68" customFormat="1">
      <c r="BP1007182" s="90"/>
    </row>
    <row r="1007183" spans="68:68" customFormat="1">
      <c r="BP1007183" s="90"/>
    </row>
    <row r="1007184" spans="68:68" customFormat="1">
      <c r="BP1007184" s="90"/>
    </row>
    <row r="1007185" spans="68:68" customFormat="1">
      <c r="BP1007185" s="90"/>
    </row>
    <row r="1007186" spans="68:68" customFormat="1">
      <c r="BP1007186" s="90"/>
    </row>
    <row r="1007187" spans="68:68" customFormat="1">
      <c r="BP1007187" s="90"/>
    </row>
    <row r="1007188" spans="68:68" customFormat="1">
      <c r="BP1007188" s="90"/>
    </row>
    <row r="1007189" spans="68:68" customFormat="1">
      <c r="BP1007189" s="90"/>
    </row>
    <row r="1007190" spans="68:68" customFormat="1">
      <c r="BP1007190" s="90"/>
    </row>
    <row r="1007191" spans="68:68" customFormat="1">
      <c r="BP1007191" s="90"/>
    </row>
    <row r="1007192" spans="68:68" customFormat="1">
      <c r="BP1007192" s="90"/>
    </row>
    <row r="1007193" spans="68:68" customFormat="1">
      <c r="BP1007193" s="90"/>
    </row>
    <row r="1007194" spans="68:68" customFormat="1">
      <c r="BP1007194" s="90"/>
    </row>
    <row r="1007195" spans="68:68" customFormat="1">
      <c r="BP1007195" s="90"/>
    </row>
    <row r="1007196" spans="68:68" customFormat="1">
      <c r="BP1007196" s="90"/>
    </row>
    <row r="1007197" spans="68:68" customFormat="1">
      <c r="BP1007197" s="90"/>
    </row>
    <row r="1007198" spans="68:68" customFormat="1">
      <c r="BP1007198" s="90"/>
    </row>
    <row r="1007199" spans="68:68" customFormat="1">
      <c r="BP1007199" s="90"/>
    </row>
    <row r="1007200" spans="68:68" customFormat="1">
      <c r="BP1007200" s="90"/>
    </row>
    <row r="1007201" spans="68:68" customFormat="1">
      <c r="BP1007201" s="90"/>
    </row>
    <row r="1007202" spans="68:68" customFormat="1">
      <c r="BP1007202" s="90"/>
    </row>
    <row r="1007203" spans="68:68" customFormat="1">
      <c r="BP1007203" s="90"/>
    </row>
    <row r="1007204" spans="68:68" customFormat="1">
      <c r="BP1007204" s="90"/>
    </row>
    <row r="1007205" spans="68:68" customFormat="1">
      <c r="BP1007205" s="90"/>
    </row>
    <row r="1007206" spans="68:68" customFormat="1">
      <c r="BP1007206" s="90"/>
    </row>
    <row r="1007207" spans="68:68" customFormat="1">
      <c r="BP1007207" s="90"/>
    </row>
    <row r="1007208" spans="68:68" customFormat="1">
      <c r="BP1007208" s="90"/>
    </row>
    <row r="1007209" spans="68:68" customFormat="1">
      <c r="BP1007209" s="90"/>
    </row>
    <row r="1007210" spans="68:68" customFormat="1">
      <c r="BP1007210" s="90"/>
    </row>
    <row r="1007211" spans="68:68" customFormat="1">
      <c r="BP1007211" s="90"/>
    </row>
    <row r="1007212" spans="68:68" customFormat="1">
      <c r="BP1007212" s="90"/>
    </row>
    <row r="1007213" spans="68:68" customFormat="1">
      <c r="BP1007213" s="90"/>
    </row>
    <row r="1007214" spans="68:68" customFormat="1">
      <c r="BP1007214" s="90"/>
    </row>
    <row r="1007215" spans="68:68" customFormat="1">
      <c r="BP1007215" s="90"/>
    </row>
    <row r="1007216" spans="68:68" customFormat="1">
      <c r="BP1007216" s="90"/>
    </row>
    <row r="1007217" spans="68:68" customFormat="1">
      <c r="BP1007217" s="90"/>
    </row>
    <row r="1007218" spans="68:68" customFormat="1">
      <c r="BP1007218" s="90"/>
    </row>
    <row r="1007219" spans="68:68" customFormat="1">
      <c r="BP1007219" s="90"/>
    </row>
    <row r="1007220" spans="68:68" customFormat="1">
      <c r="BP1007220" s="90"/>
    </row>
    <row r="1007221" spans="68:68" customFormat="1">
      <c r="BP1007221" s="90"/>
    </row>
    <row r="1007222" spans="68:68" customFormat="1">
      <c r="BP1007222" s="90"/>
    </row>
    <row r="1007223" spans="68:68" customFormat="1">
      <c r="BP1007223" s="90"/>
    </row>
    <row r="1007224" spans="68:68" customFormat="1">
      <c r="BP1007224" s="90"/>
    </row>
    <row r="1007225" spans="68:68" customFormat="1">
      <c r="BP1007225" s="90"/>
    </row>
    <row r="1007226" spans="68:68" customFormat="1">
      <c r="BP1007226" s="90"/>
    </row>
    <row r="1007227" spans="68:68" customFormat="1">
      <c r="BP1007227" s="90"/>
    </row>
    <row r="1007228" spans="68:68" customFormat="1">
      <c r="BP1007228" s="90"/>
    </row>
    <row r="1007229" spans="68:68" customFormat="1">
      <c r="BP1007229" s="90"/>
    </row>
    <row r="1007230" spans="68:68" customFormat="1">
      <c r="BP1007230" s="90"/>
    </row>
    <row r="1007231" spans="68:68" customFormat="1">
      <c r="BP1007231" s="90"/>
    </row>
    <row r="1007232" spans="68:68" customFormat="1">
      <c r="BP1007232" s="90"/>
    </row>
    <row r="1007233" spans="68:68" customFormat="1">
      <c r="BP1007233" s="90"/>
    </row>
    <row r="1007234" spans="68:68" customFormat="1">
      <c r="BP1007234" s="90"/>
    </row>
    <row r="1007235" spans="68:68" customFormat="1">
      <c r="BP1007235" s="90"/>
    </row>
    <row r="1007236" spans="68:68" customFormat="1">
      <c r="BP1007236" s="90"/>
    </row>
    <row r="1007237" spans="68:68" customFormat="1">
      <c r="BP1007237" s="90"/>
    </row>
    <row r="1007238" spans="68:68" customFormat="1">
      <c r="BP1007238" s="90"/>
    </row>
    <row r="1007239" spans="68:68" customFormat="1">
      <c r="BP1007239" s="90"/>
    </row>
    <row r="1007240" spans="68:68" customFormat="1">
      <c r="BP1007240" s="90"/>
    </row>
    <row r="1007241" spans="68:68" customFormat="1">
      <c r="BP1007241" s="90"/>
    </row>
    <row r="1007242" spans="68:68" customFormat="1">
      <c r="BP1007242" s="90"/>
    </row>
    <row r="1007243" spans="68:68" customFormat="1">
      <c r="BP1007243" s="90"/>
    </row>
    <row r="1007244" spans="68:68" customFormat="1">
      <c r="BP1007244" s="90"/>
    </row>
    <row r="1007245" spans="68:68" customFormat="1">
      <c r="BP1007245" s="90"/>
    </row>
    <row r="1007246" spans="68:68" customFormat="1">
      <c r="BP1007246" s="90"/>
    </row>
    <row r="1007247" spans="68:68" customFormat="1">
      <c r="BP1007247" s="90"/>
    </row>
    <row r="1007248" spans="68:68" customFormat="1">
      <c r="BP1007248" s="90"/>
    </row>
    <row r="1007249" spans="68:68" customFormat="1">
      <c r="BP1007249" s="90"/>
    </row>
    <row r="1007250" spans="68:68" customFormat="1">
      <c r="BP1007250" s="90"/>
    </row>
    <row r="1007251" spans="68:68" customFormat="1">
      <c r="BP1007251" s="90"/>
    </row>
    <row r="1007252" spans="68:68" customFormat="1">
      <c r="BP1007252" s="90"/>
    </row>
    <row r="1007253" spans="68:68" customFormat="1">
      <c r="BP1007253" s="90"/>
    </row>
    <row r="1007254" spans="68:68" customFormat="1">
      <c r="BP1007254" s="90"/>
    </row>
    <row r="1007255" spans="68:68" customFormat="1">
      <c r="BP1007255" s="90"/>
    </row>
    <row r="1007256" spans="68:68" customFormat="1">
      <c r="BP1007256" s="90"/>
    </row>
    <row r="1007257" spans="68:68" customFormat="1">
      <c r="BP1007257" s="90"/>
    </row>
    <row r="1007258" spans="68:68" customFormat="1">
      <c r="BP1007258" s="90"/>
    </row>
    <row r="1007259" spans="68:68" customFormat="1">
      <c r="BP1007259" s="90"/>
    </row>
    <row r="1007260" spans="68:68" customFormat="1">
      <c r="BP1007260" s="90"/>
    </row>
    <row r="1007261" spans="68:68" customFormat="1">
      <c r="BP1007261" s="90"/>
    </row>
    <row r="1007262" spans="68:68" customFormat="1">
      <c r="BP1007262" s="90"/>
    </row>
    <row r="1007263" spans="68:68" customFormat="1">
      <c r="BP1007263" s="90"/>
    </row>
    <row r="1007264" spans="68:68" customFormat="1">
      <c r="BP1007264" s="90"/>
    </row>
    <row r="1007265" spans="68:68" customFormat="1">
      <c r="BP1007265" s="90"/>
    </row>
    <row r="1007266" spans="68:68" customFormat="1">
      <c r="BP1007266" s="90"/>
    </row>
    <row r="1007267" spans="68:68" customFormat="1">
      <c r="BP1007267" s="90"/>
    </row>
    <row r="1007268" spans="68:68" customFormat="1">
      <c r="BP1007268" s="90"/>
    </row>
    <row r="1007269" spans="68:68" customFormat="1">
      <c r="BP1007269" s="90"/>
    </row>
    <row r="1007270" spans="68:68" customFormat="1">
      <c r="BP1007270" s="90"/>
    </row>
    <row r="1007271" spans="68:68" customFormat="1">
      <c r="BP1007271" s="90"/>
    </row>
    <row r="1007272" spans="68:68" customFormat="1">
      <c r="BP1007272" s="90"/>
    </row>
    <row r="1007273" spans="68:68" customFormat="1">
      <c r="BP1007273" s="90"/>
    </row>
    <row r="1007274" spans="68:68" customFormat="1">
      <c r="BP1007274" s="90"/>
    </row>
    <row r="1007275" spans="68:68" customFormat="1">
      <c r="BP1007275" s="90"/>
    </row>
    <row r="1007276" spans="68:68" customFormat="1">
      <c r="BP1007276" s="90"/>
    </row>
    <row r="1007277" spans="68:68" customFormat="1">
      <c r="BP1007277" s="90"/>
    </row>
    <row r="1007278" spans="68:68" customFormat="1">
      <c r="BP1007278" s="90"/>
    </row>
    <row r="1007279" spans="68:68" customFormat="1">
      <c r="BP1007279" s="90"/>
    </row>
    <row r="1007280" spans="68:68" customFormat="1">
      <c r="BP1007280" s="90"/>
    </row>
    <row r="1007281" spans="68:68" customFormat="1">
      <c r="BP1007281" s="90"/>
    </row>
    <row r="1007282" spans="68:68" customFormat="1">
      <c r="BP1007282" s="90"/>
    </row>
    <row r="1007283" spans="68:68" customFormat="1">
      <c r="BP1007283" s="90"/>
    </row>
    <row r="1007284" spans="68:68" customFormat="1">
      <c r="BP1007284" s="90"/>
    </row>
    <row r="1007285" spans="68:68" customFormat="1">
      <c r="BP1007285" s="90"/>
    </row>
    <row r="1007286" spans="68:68" customFormat="1">
      <c r="BP1007286" s="90"/>
    </row>
    <row r="1007287" spans="68:68" customFormat="1">
      <c r="BP1007287" s="90"/>
    </row>
    <row r="1007288" spans="68:68" customFormat="1">
      <c r="BP1007288" s="90"/>
    </row>
    <row r="1007289" spans="68:68" customFormat="1">
      <c r="BP1007289" s="90"/>
    </row>
    <row r="1007290" spans="68:68" customFormat="1">
      <c r="BP1007290" s="90"/>
    </row>
    <row r="1007291" spans="68:68" customFormat="1">
      <c r="BP1007291" s="90"/>
    </row>
    <row r="1007292" spans="68:68" customFormat="1">
      <c r="BP1007292" s="90"/>
    </row>
    <row r="1007293" spans="68:68" customFormat="1">
      <c r="BP1007293" s="90"/>
    </row>
    <row r="1007294" spans="68:68" customFormat="1">
      <c r="BP1007294" s="90"/>
    </row>
    <row r="1007295" spans="68:68" customFormat="1">
      <c r="BP1007295" s="90"/>
    </row>
    <row r="1007296" spans="68:68" customFormat="1">
      <c r="BP1007296" s="90"/>
    </row>
    <row r="1007297" spans="68:68" customFormat="1">
      <c r="BP1007297" s="90"/>
    </row>
    <row r="1007298" spans="68:68" customFormat="1">
      <c r="BP1007298" s="90"/>
    </row>
    <row r="1007299" spans="68:68" customFormat="1">
      <c r="BP1007299" s="90"/>
    </row>
    <row r="1007300" spans="68:68" customFormat="1">
      <c r="BP1007300" s="90"/>
    </row>
    <row r="1007301" spans="68:68" customFormat="1">
      <c r="BP1007301" s="90"/>
    </row>
    <row r="1007302" spans="68:68" customFormat="1">
      <c r="BP1007302" s="90"/>
    </row>
    <row r="1007303" spans="68:68" customFormat="1">
      <c r="BP1007303" s="90"/>
    </row>
    <row r="1007304" spans="68:68" customFormat="1">
      <c r="BP1007304" s="90"/>
    </row>
    <row r="1007305" spans="68:68" customFormat="1">
      <c r="BP1007305" s="90"/>
    </row>
    <row r="1007306" spans="68:68" customFormat="1">
      <c r="BP1007306" s="90"/>
    </row>
    <row r="1007307" spans="68:68" customFormat="1">
      <c r="BP1007307" s="90"/>
    </row>
    <row r="1007308" spans="68:68" customFormat="1">
      <c r="BP1007308" s="90"/>
    </row>
    <row r="1007309" spans="68:68" customFormat="1">
      <c r="BP1007309" s="90"/>
    </row>
    <row r="1007310" spans="68:68" customFormat="1">
      <c r="BP1007310" s="90"/>
    </row>
    <row r="1007311" spans="68:68" customFormat="1">
      <c r="BP1007311" s="90"/>
    </row>
    <row r="1007312" spans="68:68" customFormat="1">
      <c r="BP1007312" s="90"/>
    </row>
    <row r="1007313" spans="68:68" customFormat="1">
      <c r="BP1007313" s="90"/>
    </row>
    <row r="1007314" spans="68:68" customFormat="1">
      <c r="BP1007314" s="90"/>
    </row>
    <row r="1007315" spans="68:68" customFormat="1">
      <c r="BP1007315" s="90"/>
    </row>
    <row r="1007316" spans="68:68" customFormat="1">
      <c r="BP1007316" s="90"/>
    </row>
    <row r="1007317" spans="68:68" customFormat="1">
      <c r="BP1007317" s="90"/>
    </row>
    <row r="1007318" spans="68:68" customFormat="1">
      <c r="BP1007318" s="90"/>
    </row>
    <row r="1007319" spans="68:68" customFormat="1">
      <c r="BP1007319" s="90"/>
    </row>
    <row r="1007320" spans="68:68" customFormat="1">
      <c r="BP1007320" s="90"/>
    </row>
    <row r="1007321" spans="68:68" customFormat="1">
      <c r="BP1007321" s="90"/>
    </row>
    <row r="1007322" spans="68:68" customFormat="1">
      <c r="BP1007322" s="90"/>
    </row>
    <row r="1007323" spans="68:68" customFormat="1">
      <c r="BP1007323" s="90"/>
    </row>
    <row r="1007324" spans="68:68" customFormat="1">
      <c r="BP1007324" s="90"/>
    </row>
    <row r="1007325" spans="68:68" customFormat="1">
      <c r="BP1007325" s="90"/>
    </row>
    <row r="1007326" spans="68:68" customFormat="1">
      <c r="BP1007326" s="90"/>
    </row>
    <row r="1007327" spans="68:68" customFormat="1">
      <c r="BP1007327" s="90"/>
    </row>
    <row r="1007328" spans="68:68" customFormat="1">
      <c r="BP1007328" s="90"/>
    </row>
    <row r="1007329" spans="68:68" customFormat="1">
      <c r="BP1007329" s="90"/>
    </row>
    <row r="1007330" spans="68:68" customFormat="1">
      <c r="BP1007330" s="90"/>
    </row>
    <row r="1007331" spans="68:68" customFormat="1">
      <c r="BP1007331" s="90"/>
    </row>
    <row r="1007332" spans="68:68" customFormat="1">
      <c r="BP1007332" s="90"/>
    </row>
    <row r="1007333" spans="68:68" customFormat="1">
      <c r="BP1007333" s="90"/>
    </row>
    <row r="1007334" spans="68:68" customFormat="1">
      <c r="BP1007334" s="90"/>
    </row>
    <row r="1007335" spans="68:68" customFormat="1">
      <c r="BP1007335" s="90"/>
    </row>
    <row r="1007336" spans="68:68" customFormat="1">
      <c r="BP1007336" s="90"/>
    </row>
    <row r="1007337" spans="68:68" customFormat="1">
      <c r="BP1007337" s="90"/>
    </row>
    <row r="1007338" spans="68:68" customFormat="1">
      <c r="BP1007338" s="90"/>
    </row>
    <row r="1007339" spans="68:68" customFormat="1">
      <c r="BP1007339" s="90"/>
    </row>
    <row r="1007340" spans="68:68" customFormat="1">
      <c r="BP1007340" s="90"/>
    </row>
    <row r="1007341" spans="68:68" customFormat="1">
      <c r="BP1007341" s="90"/>
    </row>
    <row r="1007342" spans="68:68" customFormat="1">
      <c r="BP1007342" s="90"/>
    </row>
    <row r="1007343" spans="68:68" customFormat="1">
      <c r="BP1007343" s="90"/>
    </row>
    <row r="1007344" spans="68:68" customFormat="1">
      <c r="BP1007344" s="90"/>
    </row>
    <row r="1007345" spans="68:68" customFormat="1">
      <c r="BP1007345" s="90"/>
    </row>
    <row r="1007346" spans="68:68" customFormat="1">
      <c r="BP1007346" s="90"/>
    </row>
    <row r="1007347" spans="68:68" customFormat="1">
      <c r="BP1007347" s="90"/>
    </row>
    <row r="1007348" spans="68:68" customFormat="1">
      <c r="BP1007348" s="90"/>
    </row>
    <row r="1007349" spans="68:68" customFormat="1">
      <c r="BP1007349" s="90"/>
    </row>
    <row r="1007350" spans="68:68" customFormat="1">
      <c r="BP1007350" s="90"/>
    </row>
    <row r="1007351" spans="68:68" customFormat="1">
      <c r="BP1007351" s="90"/>
    </row>
    <row r="1007352" spans="68:68" customFormat="1">
      <c r="BP1007352" s="90"/>
    </row>
    <row r="1007353" spans="68:68" customFormat="1">
      <c r="BP1007353" s="90"/>
    </row>
    <row r="1007354" spans="68:68" customFormat="1">
      <c r="BP1007354" s="90"/>
    </row>
    <row r="1007355" spans="68:68" customFormat="1">
      <c r="BP1007355" s="90"/>
    </row>
    <row r="1007356" spans="68:68" customFormat="1">
      <c r="BP1007356" s="90"/>
    </row>
    <row r="1007357" spans="68:68" customFormat="1">
      <c r="BP1007357" s="90"/>
    </row>
    <row r="1007358" spans="68:68" customFormat="1">
      <c r="BP1007358" s="90"/>
    </row>
    <row r="1007359" spans="68:68" customFormat="1">
      <c r="BP1007359" s="90"/>
    </row>
    <row r="1007360" spans="68:68" customFormat="1">
      <c r="BP1007360" s="90"/>
    </row>
    <row r="1007361" spans="68:68" customFormat="1">
      <c r="BP1007361" s="90"/>
    </row>
    <row r="1007362" spans="68:68" customFormat="1">
      <c r="BP1007362" s="90"/>
    </row>
    <row r="1007363" spans="68:68" customFormat="1">
      <c r="BP1007363" s="90"/>
    </row>
    <row r="1007364" spans="68:68" customFormat="1">
      <c r="BP1007364" s="90"/>
    </row>
    <row r="1007365" spans="68:68" customFormat="1">
      <c r="BP1007365" s="90"/>
    </row>
    <row r="1007366" spans="68:68" customFormat="1">
      <c r="BP1007366" s="90"/>
    </row>
    <row r="1007367" spans="68:68" customFormat="1">
      <c r="BP1007367" s="90"/>
    </row>
    <row r="1007368" spans="68:68" customFormat="1">
      <c r="BP1007368" s="90"/>
    </row>
    <row r="1007369" spans="68:68" customFormat="1">
      <c r="BP1007369" s="90"/>
    </row>
    <row r="1007370" spans="68:68" customFormat="1">
      <c r="BP1007370" s="90"/>
    </row>
    <row r="1007371" spans="68:68" customFormat="1">
      <c r="BP1007371" s="90"/>
    </row>
    <row r="1007372" spans="68:68" customFormat="1">
      <c r="BP1007372" s="90"/>
    </row>
    <row r="1007373" spans="68:68" customFormat="1">
      <c r="BP1007373" s="90"/>
    </row>
    <row r="1007374" spans="68:68" customFormat="1">
      <c r="BP1007374" s="90"/>
    </row>
    <row r="1007375" spans="68:68" customFormat="1">
      <c r="BP1007375" s="90"/>
    </row>
    <row r="1007376" spans="68:68" customFormat="1">
      <c r="BP1007376" s="90"/>
    </row>
    <row r="1007377" spans="68:68" customFormat="1">
      <c r="BP1007377" s="90"/>
    </row>
    <row r="1007378" spans="68:68" customFormat="1">
      <c r="BP1007378" s="90"/>
    </row>
    <row r="1007379" spans="68:68" customFormat="1">
      <c r="BP1007379" s="90"/>
    </row>
    <row r="1007380" spans="68:68" customFormat="1">
      <c r="BP1007380" s="90"/>
    </row>
    <row r="1007381" spans="68:68" customFormat="1">
      <c r="BP1007381" s="90"/>
    </row>
    <row r="1007382" spans="68:68" customFormat="1">
      <c r="BP1007382" s="90"/>
    </row>
    <row r="1007383" spans="68:68" customFormat="1">
      <c r="BP1007383" s="90"/>
    </row>
    <row r="1007384" spans="68:68" customFormat="1">
      <c r="BP1007384" s="90"/>
    </row>
    <row r="1007385" spans="68:68" customFormat="1">
      <c r="BP1007385" s="90"/>
    </row>
    <row r="1007386" spans="68:68" customFormat="1">
      <c r="BP1007386" s="90"/>
    </row>
    <row r="1007387" spans="68:68" customFormat="1">
      <c r="BP1007387" s="90"/>
    </row>
    <row r="1007388" spans="68:68" customFormat="1">
      <c r="BP1007388" s="90"/>
    </row>
    <row r="1007389" spans="68:68" customFormat="1">
      <c r="BP1007389" s="90"/>
    </row>
    <row r="1007390" spans="68:68" customFormat="1">
      <c r="BP1007390" s="90"/>
    </row>
    <row r="1007391" spans="68:68" customFormat="1">
      <c r="BP1007391" s="90"/>
    </row>
    <row r="1007392" spans="68:68" customFormat="1">
      <c r="BP1007392" s="90"/>
    </row>
    <row r="1007393" spans="68:68" customFormat="1">
      <c r="BP1007393" s="90"/>
    </row>
    <row r="1007394" spans="68:68" customFormat="1">
      <c r="BP1007394" s="90"/>
    </row>
    <row r="1007395" spans="68:68" customFormat="1">
      <c r="BP1007395" s="90"/>
    </row>
    <row r="1007396" spans="68:68" customFormat="1">
      <c r="BP1007396" s="90"/>
    </row>
    <row r="1007397" spans="68:68" customFormat="1">
      <c r="BP1007397" s="90"/>
    </row>
    <row r="1007398" spans="68:68" customFormat="1">
      <c r="BP1007398" s="90"/>
    </row>
    <row r="1007399" spans="68:68" customFormat="1">
      <c r="BP1007399" s="90"/>
    </row>
    <row r="1007400" spans="68:68" customFormat="1">
      <c r="BP1007400" s="90"/>
    </row>
    <row r="1007401" spans="68:68" customFormat="1">
      <c r="BP1007401" s="90"/>
    </row>
    <row r="1007402" spans="68:68" customFormat="1">
      <c r="BP1007402" s="90"/>
    </row>
    <row r="1007403" spans="68:68" customFormat="1">
      <c r="BP1007403" s="90"/>
    </row>
    <row r="1007404" spans="68:68" customFormat="1">
      <c r="BP1007404" s="90"/>
    </row>
    <row r="1007405" spans="68:68" customFormat="1">
      <c r="BP1007405" s="90"/>
    </row>
    <row r="1007406" spans="68:68" customFormat="1">
      <c r="BP1007406" s="90"/>
    </row>
    <row r="1007407" spans="68:68" customFormat="1">
      <c r="BP1007407" s="90"/>
    </row>
    <row r="1007408" spans="68:68" customFormat="1">
      <c r="BP1007408" s="90"/>
    </row>
    <row r="1007409" spans="68:68" customFormat="1">
      <c r="BP1007409" s="90"/>
    </row>
    <row r="1007410" spans="68:68" customFormat="1">
      <c r="BP1007410" s="90"/>
    </row>
    <row r="1007411" spans="68:68" customFormat="1">
      <c r="BP1007411" s="90"/>
    </row>
    <row r="1007412" spans="68:68" customFormat="1">
      <c r="BP1007412" s="90"/>
    </row>
    <row r="1007413" spans="68:68" customFormat="1">
      <c r="BP1007413" s="90"/>
    </row>
    <row r="1007414" spans="68:68" customFormat="1">
      <c r="BP1007414" s="90"/>
    </row>
    <row r="1007415" spans="68:68" customFormat="1">
      <c r="BP1007415" s="90"/>
    </row>
    <row r="1007416" spans="68:68" customFormat="1">
      <c r="BP1007416" s="90"/>
    </row>
    <row r="1007417" spans="68:68" customFormat="1">
      <c r="BP1007417" s="90"/>
    </row>
    <row r="1007418" spans="68:68" customFormat="1">
      <c r="BP1007418" s="90"/>
    </row>
    <row r="1007419" spans="68:68" customFormat="1">
      <c r="BP1007419" s="90"/>
    </row>
    <row r="1007420" spans="68:68" customFormat="1">
      <c r="BP1007420" s="90"/>
    </row>
    <row r="1007421" spans="68:68" customFormat="1">
      <c r="BP1007421" s="90"/>
    </row>
    <row r="1007422" spans="68:68" customFormat="1">
      <c r="BP1007422" s="90"/>
    </row>
    <row r="1007423" spans="68:68" customFormat="1">
      <c r="BP1007423" s="90"/>
    </row>
    <row r="1007424" spans="68:68" customFormat="1">
      <c r="BP1007424" s="90"/>
    </row>
    <row r="1007425" spans="68:68" customFormat="1">
      <c r="BP1007425" s="90"/>
    </row>
    <row r="1007426" spans="68:68" customFormat="1">
      <c r="BP1007426" s="90"/>
    </row>
    <row r="1007427" spans="68:68" customFormat="1">
      <c r="BP1007427" s="90"/>
    </row>
    <row r="1007428" spans="68:68" customFormat="1">
      <c r="BP1007428" s="90"/>
    </row>
    <row r="1007429" spans="68:68" customFormat="1">
      <c r="BP1007429" s="90"/>
    </row>
    <row r="1007430" spans="68:68" customFormat="1">
      <c r="BP1007430" s="90"/>
    </row>
    <row r="1007431" spans="68:68" customFormat="1">
      <c r="BP1007431" s="90"/>
    </row>
    <row r="1007432" spans="68:68" customFormat="1">
      <c r="BP1007432" s="90"/>
    </row>
    <row r="1007433" spans="68:68" customFormat="1">
      <c r="BP1007433" s="90"/>
    </row>
    <row r="1007434" spans="68:68" customFormat="1">
      <c r="BP1007434" s="90"/>
    </row>
    <row r="1007435" spans="68:68" customFormat="1">
      <c r="BP1007435" s="90"/>
    </row>
    <row r="1007436" spans="68:68" customFormat="1">
      <c r="BP1007436" s="90"/>
    </row>
    <row r="1007437" spans="68:68" customFormat="1">
      <c r="BP1007437" s="90"/>
    </row>
    <row r="1007438" spans="68:68" customFormat="1">
      <c r="BP1007438" s="90"/>
    </row>
    <row r="1007439" spans="68:68" customFormat="1">
      <c r="BP1007439" s="90"/>
    </row>
    <row r="1007440" spans="68:68" customFormat="1">
      <c r="BP1007440" s="90"/>
    </row>
    <row r="1007441" spans="68:68" customFormat="1">
      <c r="BP1007441" s="90"/>
    </row>
    <row r="1007442" spans="68:68" customFormat="1">
      <c r="BP1007442" s="90"/>
    </row>
    <row r="1007443" spans="68:68" customFormat="1">
      <c r="BP1007443" s="90"/>
    </row>
    <row r="1007444" spans="68:68" customFormat="1">
      <c r="BP1007444" s="90"/>
    </row>
    <row r="1007445" spans="68:68" customFormat="1">
      <c r="BP1007445" s="90"/>
    </row>
    <row r="1007446" spans="68:68" customFormat="1">
      <c r="BP1007446" s="90"/>
    </row>
    <row r="1007447" spans="68:68" customFormat="1">
      <c r="BP1007447" s="90"/>
    </row>
    <row r="1007448" spans="68:68" customFormat="1">
      <c r="BP1007448" s="90"/>
    </row>
    <row r="1007449" spans="68:68" customFormat="1">
      <c r="BP1007449" s="90"/>
    </row>
    <row r="1007450" spans="68:68" customFormat="1">
      <c r="BP1007450" s="90"/>
    </row>
    <row r="1007451" spans="68:68" customFormat="1">
      <c r="BP1007451" s="90"/>
    </row>
    <row r="1007452" spans="68:68" customFormat="1">
      <c r="BP1007452" s="90"/>
    </row>
    <row r="1007453" spans="68:68" customFormat="1">
      <c r="BP1007453" s="90"/>
    </row>
    <row r="1007454" spans="68:68" customFormat="1">
      <c r="BP1007454" s="90"/>
    </row>
    <row r="1007455" spans="68:68" customFormat="1">
      <c r="BP1007455" s="90"/>
    </row>
    <row r="1007456" spans="68:68" customFormat="1">
      <c r="BP1007456" s="90"/>
    </row>
    <row r="1007457" spans="68:68" customFormat="1">
      <c r="BP1007457" s="90"/>
    </row>
    <row r="1007458" spans="68:68" customFormat="1">
      <c r="BP1007458" s="90"/>
    </row>
    <row r="1007459" spans="68:68" customFormat="1">
      <c r="BP1007459" s="90"/>
    </row>
    <row r="1007460" spans="68:68" customFormat="1">
      <c r="BP1007460" s="90"/>
    </row>
    <row r="1007461" spans="68:68" customFormat="1">
      <c r="BP1007461" s="90"/>
    </row>
    <row r="1007462" spans="68:68" customFormat="1">
      <c r="BP1007462" s="90"/>
    </row>
    <row r="1007463" spans="68:68" customFormat="1">
      <c r="BP1007463" s="90"/>
    </row>
    <row r="1007464" spans="68:68" customFormat="1">
      <c r="BP1007464" s="90"/>
    </row>
    <row r="1007465" spans="68:68" customFormat="1">
      <c r="BP1007465" s="90"/>
    </row>
    <row r="1007466" spans="68:68" customFormat="1">
      <c r="BP1007466" s="90"/>
    </row>
    <row r="1007467" spans="68:68" customFormat="1">
      <c r="BP1007467" s="90"/>
    </row>
    <row r="1007468" spans="68:68" customFormat="1">
      <c r="BP1007468" s="90"/>
    </row>
    <row r="1007469" spans="68:68" customFormat="1">
      <c r="BP1007469" s="90"/>
    </row>
    <row r="1007470" spans="68:68" customFormat="1">
      <c r="BP1007470" s="90"/>
    </row>
    <row r="1007471" spans="68:68" customFormat="1">
      <c r="BP1007471" s="90"/>
    </row>
    <row r="1007472" spans="68:68" customFormat="1">
      <c r="BP1007472" s="90"/>
    </row>
    <row r="1007473" spans="68:68" customFormat="1">
      <c r="BP1007473" s="90"/>
    </row>
    <row r="1007474" spans="68:68" customFormat="1">
      <c r="BP1007474" s="90"/>
    </row>
    <row r="1007475" spans="68:68" customFormat="1">
      <c r="BP1007475" s="90"/>
    </row>
    <row r="1007476" spans="68:68" customFormat="1">
      <c r="BP1007476" s="90"/>
    </row>
    <row r="1007477" spans="68:68" customFormat="1">
      <c r="BP1007477" s="90"/>
    </row>
    <row r="1007478" spans="68:68" customFormat="1">
      <c r="BP1007478" s="90"/>
    </row>
    <row r="1007479" spans="68:68" customFormat="1">
      <c r="BP1007479" s="90"/>
    </row>
    <row r="1007480" spans="68:68" customFormat="1">
      <c r="BP1007480" s="90"/>
    </row>
    <row r="1007481" spans="68:68" customFormat="1">
      <c r="BP1007481" s="90"/>
    </row>
    <row r="1007482" spans="68:68" customFormat="1">
      <c r="BP1007482" s="90"/>
    </row>
    <row r="1007483" spans="68:68" customFormat="1">
      <c r="BP1007483" s="90"/>
    </row>
    <row r="1007484" spans="68:68" customFormat="1">
      <c r="BP1007484" s="90"/>
    </row>
    <row r="1007485" spans="68:68" customFormat="1">
      <c r="BP1007485" s="90"/>
    </row>
    <row r="1007486" spans="68:68" customFormat="1">
      <c r="BP1007486" s="90"/>
    </row>
    <row r="1007487" spans="68:68" customFormat="1">
      <c r="BP1007487" s="90"/>
    </row>
    <row r="1007488" spans="68:68" customFormat="1">
      <c r="BP1007488" s="90"/>
    </row>
    <row r="1007489" spans="68:68" customFormat="1">
      <c r="BP1007489" s="90"/>
    </row>
    <row r="1007490" spans="68:68" customFormat="1">
      <c r="BP1007490" s="90"/>
    </row>
    <row r="1007491" spans="68:68" customFormat="1">
      <c r="BP1007491" s="90"/>
    </row>
    <row r="1007492" spans="68:68" customFormat="1">
      <c r="BP1007492" s="90"/>
    </row>
    <row r="1007493" spans="68:68" customFormat="1">
      <c r="BP1007493" s="90"/>
    </row>
    <row r="1007494" spans="68:68" customFormat="1">
      <c r="BP1007494" s="90"/>
    </row>
    <row r="1007495" spans="68:68" customFormat="1">
      <c r="BP1007495" s="90"/>
    </row>
    <row r="1007496" spans="68:68" customFormat="1">
      <c r="BP1007496" s="90"/>
    </row>
    <row r="1007497" spans="68:68" customFormat="1">
      <c r="BP1007497" s="90"/>
    </row>
    <row r="1007498" spans="68:68" customFormat="1">
      <c r="BP1007498" s="90"/>
    </row>
    <row r="1007499" spans="68:68" customFormat="1">
      <c r="BP1007499" s="90"/>
    </row>
    <row r="1007500" spans="68:68" customFormat="1">
      <c r="BP1007500" s="90"/>
    </row>
    <row r="1007501" spans="68:68" customFormat="1">
      <c r="BP1007501" s="90"/>
    </row>
    <row r="1007502" spans="68:68" customFormat="1">
      <c r="BP1007502" s="90"/>
    </row>
    <row r="1007503" spans="68:68" customFormat="1">
      <c r="BP1007503" s="90"/>
    </row>
    <row r="1007504" spans="68:68" customFormat="1">
      <c r="BP1007504" s="90"/>
    </row>
    <row r="1007505" spans="68:68" customFormat="1">
      <c r="BP1007505" s="90"/>
    </row>
    <row r="1007506" spans="68:68" customFormat="1">
      <c r="BP1007506" s="90"/>
    </row>
    <row r="1007507" spans="68:68" customFormat="1">
      <c r="BP1007507" s="90"/>
    </row>
    <row r="1007508" spans="68:68" customFormat="1">
      <c r="BP1007508" s="90"/>
    </row>
    <row r="1007509" spans="68:68" customFormat="1">
      <c r="BP1007509" s="90"/>
    </row>
    <row r="1007510" spans="68:68" customFormat="1">
      <c r="BP1007510" s="90"/>
    </row>
    <row r="1007511" spans="68:68" customFormat="1">
      <c r="BP1007511" s="90"/>
    </row>
    <row r="1007512" spans="68:68" customFormat="1">
      <c r="BP1007512" s="90"/>
    </row>
    <row r="1007513" spans="68:68" customFormat="1">
      <c r="BP1007513" s="90"/>
    </row>
    <row r="1007514" spans="68:68" customFormat="1">
      <c r="BP1007514" s="90"/>
    </row>
    <row r="1007515" spans="68:68" customFormat="1">
      <c r="BP1007515" s="90"/>
    </row>
    <row r="1007516" spans="68:68" customFormat="1">
      <c r="BP1007516" s="90"/>
    </row>
    <row r="1007517" spans="68:68" customFormat="1">
      <c r="BP1007517" s="90"/>
    </row>
    <row r="1007518" spans="68:68" customFormat="1">
      <c r="BP1007518" s="90"/>
    </row>
    <row r="1007519" spans="68:68" customFormat="1">
      <c r="BP1007519" s="90"/>
    </row>
    <row r="1007520" spans="68:68" customFormat="1">
      <c r="BP1007520" s="90"/>
    </row>
    <row r="1007521" spans="68:68" customFormat="1">
      <c r="BP1007521" s="90"/>
    </row>
    <row r="1007522" spans="68:68" customFormat="1">
      <c r="BP1007522" s="90"/>
    </row>
    <row r="1007523" spans="68:68" customFormat="1">
      <c r="BP1007523" s="90"/>
    </row>
    <row r="1007524" spans="68:68" customFormat="1">
      <c r="BP1007524" s="90"/>
    </row>
    <row r="1007525" spans="68:68" customFormat="1">
      <c r="BP1007525" s="90"/>
    </row>
    <row r="1007526" spans="68:68" customFormat="1">
      <c r="BP1007526" s="90"/>
    </row>
    <row r="1007527" spans="68:68" customFormat="1">
      <c r="BP1007527" s="90"/>
    </row>
    <row r="1007528" spans="68:68" customFormat="1">
      <c r="BP1007528" s="90"/>
    </row>
    <row r="1007529" spans="68:68" customFormat="1">
      <c r="BP1007529" s="90"/>
    </row>
    <row r="1007530" spans="68:68" customFormat="1">
      <c r="BP1007530" s="90"/>
    </row>
    <row r="1007531" spans="68:68" customFormat="1">
      <c r="BP1007531" s="90"/>
    </row>
    <row r="1007532" spans="68:68" customFormat="1">
      <c r="BP1007532" s="90"/>
    </row>
    <row r="1007533" spans="68:68" customFormat="1">
      <c r="BP1007533" s="90"/>
    </row>
    <row r="1007534" spans="68:68" customFormat="1">
      <c r="BP1007534" s="90"/>
    </row>
    <row r="1007535" spans="68:68" customFormat="1">
      <c r="BP1007535" s="90"/>
    </row>
    <row r="1007536" spans="68:68" customFormat="1">
      <c r="BP1007536" s="90"/>
    </row>
    <row r="1007537" spans="68:68" customFormat="1">
      <c r="BP1007537" s="90"/>
    </row>
    <row r="1007538" spans="68:68" customFormat="1">
      <c r="BP1007538" s="90"/>
    </row>
    <row r="1007539" spans="68:68" customFormat="1">
      <c r="BP1007539" s="90"/>
    </row>
    <row r="1007540" spans="68:68" customFormat="1">
      <c r="BP1007540" s="90"/>
    </row>
    <row r="1007541" spans="68:68" customFormat="1">
      <c r="BP1007541" s="90"/>
    </row>
    <row r="1007542" spans="68:68" customFormat="1">
      <c r="BP1007542" s="90"/>
    </row>
    <row r="1007543" spans="68:68" customFormat="1">
      <c r="BP1007543" s="90"/>
    </row>
    <row r="1007544" spans="68:68" customFormat="1">
      <c r="BP1007544" s="90"/>
    </row>
    <row r="1007545" spans="68:68" customFormat="1">
      <c r="BP1007545" s="90"/>
    </row>
    <row r="1007546" spans="68:68" customFormat="1">
      <c r="BP1007546" s="90"/>
    </row>
    <row r="1007547" spans="68:68" customFormat="1">
      <c r="BP1007547" s="90"/>
    </row>
    <row r="1007548" spans="68:68" customFormat="1">
      <c r="BP1007548" s="90"/>
    </row>
    <row r="1007549" spans="68:68" customFormat="1">
      <c r="BP1007549" s="90"/>
    </row>
    <row r="1007550" spans="68:68" customFormat="1">
      <c r="BP1007550" s="90"/>
    </row>
    <row r="1007551" spans="68:68" customFormat="1">
      <c r="BP1007551" s="90"/>
    </row>
    <row r="1007552" spans="68:68" customFormat="1">
      <c r="BP1007552" s="90"/>
    </row>
    <row r="1007553" spans="68:68" customFormat="1">
      <c r="BP1007553" s="90"/>
    </row>
    <row r="1007554" spans="68:68" customFormat="1">
      <c r="BP1007554" s="90"/>
    </row>
    <row r="1007555" spans="68:68" customFormat="1">
      <c r="BP1007555" s="90"/>
    </row>
    <row r="1007556" spans="68:68" customFormat="1">
      <c r="BP1007556" s="90"/>
    </row>
    <row r="1007557" spans="68:68" customFormat="1">
      <c r="BP1007557" s="90"/>
    </row>
    <row r="1007558" spans="68:68" customFormat="1">
      <c r="BP1007558" s="90"/>
    </row>
    <row r="1007559" spans="68:68" customFormat="1">
      <c r="BP1007559" s="90"/>
    </row>
    <row r="1007560" spans="68:68" customFormat="1">
      <c r="BP1007560" s="90"/>
    </row>
    <row r="1007561" spans="68:68" customFormat="1">
      <c r="BP1007561" s="90"/>
    </row>
    <row r="1007562" spans="68:68" customFormat="1">
      <c r="BP1007562" s="90"/>
    </row>
    <row r="1007563" spans="68:68" customFormat="1">
      <c r="BP1007563" s="90"/>
    </row>
    <row r="1007564" spans="68:68" customFormat="1">
      <c r="BP1007564" s="90"/>
    </row>
    <row r="1007565" spans="68:68" customFormat="1">
      <c r="BP1007565" s="90"/>
    </row>
    <row r="1007566" spans="68:68" customFormat="1">
      <c r="BP1007566" s="90"/>
    </row>
    <row r="1007567" spans="68:68" customFormat="1">
      <c r="BP1007567" s="90"/>
    </row>
    <row r="1007568" spans="68:68" customFormat="1">
      <c r="BP1007568" s="90"/>
    </row>
    <row r="1007569" spans="68:68" customFormat="1">
      <c r="BP1007569" s="90"/>
    </row>
    <row r="1007570" spans="68:68" customFormat="1">
      <c r="BP1007570" s="90"/>
    </row>
    <row r="1007571" spans="68:68" customFormat="1">
      <c r="BP1007571" s="90"/>
    </row>
    <row r="1007572" spans="68:68" customFormat="1">
      <c r="BP1007572" s="90"/>
    </row>
    <row r="1007573" spans="68:68" customFormat="1">
      <c r="BP1007573" s="90"/>
    </row>
    <row r="1007574" spans="68:68" customFormat="1">
      <c r="BP1007574" s="90"/>
    </row>
    <row r="1007575" spans="68:68" customFormat="1">
      <c r="BP1007575" s="90"/>
    </row>
    <row r="1007576" spans="68:68" customFormat="1">
      <c r="BP1007576" s="90"/>
    </row>
    <row r="1007577" spans="68:68" customFormat="1">
      <c r="BP1007577" s="90"/>
    </row>
    <row r="1007578" spans="68:68" customFormat="1">
      <c r="BP1007578" s="90"/>
    </row>
    <row r="1007579" spans="68:68" customFormat="1">
      <c r="BP1007579" s="90"/>
    </row>
    <row r="1007580" spans="68:68" customFormat="1">
      <c r="BP1007580" s="90"/>
    </row>
    <row r="1007581" spans="68:68" customFormat="1">
      <c r="BP1007581" s="90"/>
    </row>
    <row r="1007582" spans="68:68" customFormat="1">
      <c r="BP1007582" s="90"/>
    </row>
    <row r="1007583" spans="68:68" customFormat="1">
      <c r="BP1007583" s="90"/>
    </row>
    <row r="1007584" spans="68:68" customFormat="1">
      <c r="BP1007584" s="90"/>
    </row>
    <row r="1007585" spans="68:68" customFormat="1">
      <c r="BP1007585" s="90"/>
    </row>
    <row r="1007586" spans="68:68" customFormat="1">
      <c r="BP1007586" s="90"/>
    </row>
    <row r="1007587" spans="68:68" customFormat="1">
      <c r="BP1007587" s="90"/>
    </row>
    <row r="1007588" spans="68:68" customFormat="1">
      <c r="BP1007588" s="90"/>
    </row>
    <row r="1007589" spans="68:68" customFormat="1">
      <c r="BP1007589" s="90"/>
    </row>
    <row r="1007590" spans="68:68" customFormat="1">
      <c r="BP1007590" s="90"/>
    </row>
    <row r="1007591" spans="68:68" customFormat="1">
      <c r="BP1007591" s="90"/>
    </row>
    <row r="1007592" spans="68:68" customFormat="1">
      <c r="BP1007592" s="90"/>
    </row>
    <row r="1007593" spans="68:68" customFormat="1">
      <c r="BP1007593" s="90"/>
    </row>
    <row r="1007594" spans="68:68" customFormat="1">
      <c r="BP1007594" s="90"/>
    </row>
    <row r="1007595" spans="68:68" customFormat="1">
      <c r="BP1007595" s="90"/>
    </row>
    <row r="1007596" spans="68:68" customFormat="1">
      <c r="BP1007596" s="90"/>
    </row>
    <row r="1007597" spans="68:68" customFormat="1">
      <c r="BP1007597" s="90"/>
    </row>
    <row r="1007598" spans="68:68" customFormat="1">
      <c r="BP1007598" s="90"/>
    </row>
    <row r="1007599" spans="68:68" customFormat="1">
      <c r="BP1007599" s="90"/>
    </row>
    <row r="1007600" spans="68:68" customFormat="1">
      <c r="BP1007600" s="90"/>
    </row>
    <row r="1007601" spans="68:68" customFormat="1">
      <c r="BP1007601" s="90"/>
    </row>
    <row r="1007602" spans="68:68" customFormat="1">
      <c r="BP1007602" s="90"/>
    </row>
    <row r="1007603" spans="68:68" customFormat="1">
      <c r="BP1007603" s="90"/>
    </row>
    <row r="1007604" spans="68:68" customFormat="1">
      <c r="BP1007604" s="90"/>
    </row>
    <row r="1007605" spans="68:68" customFormat="1">
      <c r="BP1007605" s="90"/>
    </row>
    <row r="1007606" spans="68:68" customFormat="1">
      <c r="BP1007606" s="90"/>
    </row>
    <row r="1007607" spans="68:68" customFormat="1">
      <c r="BP1007607" s="90"/>
    </row>
    <row r="1007608" spans="68:68" customFormat="1">
      <c r="BP1007608" s="90"/>
    </row>
    <row r="1007609" spans="68:68" customFormat="1">
      <c r="BP1007609" s="90"/>
    </row>
    <row r="1007610" spans="68:68" customFormat="1">
      <c r="BP1007610" s="90"/>
    </row>
    <row r="1007611" spans="68:68" customFormat="1">
      <c r="BP1007611" s="90"/>
    </row>
    <row r="1007612" spans="68:68" customFormat="1">
      <c r="BP1007612" s="90"/>
    </row>
    <row r="1007613" spans="68:68" customFormat="1">
      <c r="BP1007613" s="90"/>
    </row>
    <row r="1007614" spans="68:68" customFormat="1">
      <c r="BP1007614" s="90"/>
    </row>
    <row r="1007615" spans="68:68" customFormat="1">
      <c r="BP1007615" s="90"/>
    </row>
    <row r="1007616" spans="68:68" customFormat="1">
      <c r="BP1007616" s="90"/>
    </row>
    <row r="1007617" spans="68:68" customFormat="1">
      <c r="BP1007617" s="90"/>
    </row>
    <row r="1007618" spans="68:68" customFormat="1">
      <c r="BP1007618" s="90"/>
    </row>
    <row r="1007619" spans="68:68" customFormat="1">
      <c r="BP1007619" s="90"/>
    </row>
    <row r="1007620" spans="68:68" customFormat="1">
      <c r="BP1007620" s="90"/>
    </row>
    <row r="1007621" spans="68:68" customFormat="1">
      <c r="BP1007621" s="90"/>
    </row>
    <row r="1007622" spans="68:68" customFormat="1">
      <c r="BP1007622" s="90"/>
    </row>
    <row r="1007623" spans="68:68" customFormat="1">
      <c r="BP1007623" s="90"/>
    </row>
    <row r="1007624" spans="68:68" customFormat="1">
      <c r="BP1007624" s="90"/>
    </row>
    <row r="1007625" spans="68:68" customFormat="1">
      <c r="BP1007625" s="90"/>
    </row>
    <row r="1007626" spans="68:68" customFormat="1">
      <c r="BP1007626" s="90"/>
    </row>
    <row r="1007627" spans="68:68" customFormat="1">
      <c r="BP1007627" s="90"/>
    </row>
    <row r="1007628" spans="68:68" customFormat="1">
      <c r="BP1007628" s="90"/>
    </row>
    <row r="1007629" spans="68:68" customFormat="1">
      <c r="BP1007629" s="90"/>
    </row>
    <row r="1007630" spans="68:68" customFormat="1">
      <c r="BP1007630" s="90"/>
    </row>
    <row r="1007631" spans="68:68" customFormat="1">
      <c r="BP1007631" s="90"/>
    </row>
    <row r="1007632" spans="68:68" customFormat="1">
      <c r="BP1007632" s="90"/>
    </row>
    <row r="1007633" spans="68:68" customFormat="1">
      <c r="BP1007633" s="90"/>
    </row>
    <row r="1007634" spans="68:68" customFormat="1">
      <c r="BP1007634" s="90"/>
    </row>
    <row r="1007635" spans="68:68" customFormat="1">
      <c r="BP1007635" s="90"/>
    </row>
    <row r="1007636" spans="68:68" customFormat="1">
      <c r="BP1007636" s="90"/>
    </row>
    <row r="1007637" spans="68:68" customFormat="1">
      <c r="BP1007637" s="90"/>
    </row>
    <row r="1007638" spans="68:68" customFormat="1">
      <c r="BP1007638" s="90"/>
    </row>
    <row r="1007639" spans="68:68" customFormat="1">
      <c r="BP1007639" s="90"/>
    </row>
    <row r="1007640" spans="68:68" customFormat="1">
      <c r="BP1007640" s="90"/>
    </row>
    <row r="1007641" spans="68:68" customFormat="1">
      <c r="BP1007641" s="90"/>
    </row>
    <row r="1007642" spans="68:68" customFormat="1">
      <c r="BP1007642" s="90"/>
    </row>
    <row r="1007643" spans="68:68" customFormat="1">
      <c r="BP1007643" s="90"/>
    </row>
    <row r="1007644" spans="68:68" customFormat="1">
      <c r="BP1007644" s="90"/>
    </row>
    <row r="1007645" spans="68:68" customFormat="1">
      <c r="BP1007645" s="90"/>
    </row>
    <row r="1007646" spans="68:68" customFormat="1">
      <c r="BP1007646" s="90"/>
    </row>
    <row r="1007647" spans="68:68" customFormat="1">
      <c r="BP1007647" s="90"/>
    </row>
    <row r="1007648" spans="68:68" customFormat="1">
      <c r="BP1007648" s="90"/>
    </row>
    <row r="1007649" spans="68:68" customFormat="1">
      <c r="BP1007649" s="90"/>
    </row>
    <row r="1007650" spans="68:68" customFormat="1">
      <c r="BP1007650" s="90"/>
    </row>
    <row r="1007651" spans="68:68" customFormat="1">
      <c r="BP1007651" s="90"/>
    </row>
    <row r="1007652" spans="68:68" customFormat="1">
      <c r="BP1007652" s="90"/>
    </row>
    <row r="1007653" spans="68:68" customFormat="1">
      <c r="BP1007653" s="90"/>
    </row>
    <row r="1007654" spans="68:68" customFormat="1">
      <c r="BP1007654" s="90"/>
    </row>
    <row r="1007655" spans="68:68" customFormat="1">
      <c r="BP1007655" s="90"/>
    </row>
    <row r="1007656" spans="68:68" customFormat="1">
      <c r="BP1007656" s="90"/>
    </row>
    <row r="1007657" spans="68:68" customFormat="1">
      <c r="BP1007657" s="90"/>
    </row>
    <row r="1007658" spans="68:68" customFormat="1">
      <c r="BP1007658" s="90"/>
    </row>
    <row r="1007659" spans="68:68" customFormat="1">
      <c r="BP1007659" s="90"/>
    </row>
    <row r="1007660" spans="68:68" customFormat="1">
      <c r="BP1007660" s="90"/>
    </row>
    <row r="1007661" spans="68:68" customFormat="1">
      <c r="BP1007661" s="90"/>
    </row>
    <row r="1007662" spans="68:68" customFormat="1">
      <c r="BP1007662" s="90"/>
    </row>
    <row r="1007663" spans="68:68" customFormat="1">
      <c r="BP1007663" s="90"/>
    </row>
    <row r="1007664" spans="68:68" customFormat="1">
      <c r="BP1007664" s="90"/>
    </row>
    <row r="1007665" spans="68:68" customFormat="1">
      <c r="BP1007665" s="90"/>
    </row>
    <row r="1007666" spans="68:68" customFormat="1">
      <c r="BP1007666" s="90"/>
    </row>
    <row r="1007667" spans="68:68" customFormat="1">
      <c r="BP1007667" s="90"/>
    </row>
    <row r="1007668" spans="68:68" customFormat="1">
      <c r="BP1007668" s="90"/>
    </row>
    <row r="1007669" spans="68:68" customFormat="1">
      <c r="BP1007669" s="90"/>
    </row>
    <row r="1007670" spans="68:68" customFormat="1">
      <c r="BP1007670" s="90"/>
    </row>
    <row r="1007671" spans="68:68" customFormat="1">
      <c r="BP1007671" s="90"/>
    </row>
    <row r="1007672" spans="68:68" customFormat="1">
      <c r="BP1007672" s="90"/>
    </row>
    <row r="1007673" spans="68:68" customFormat="1">
      <c r="BP1007673" s="90"/>
    </row>
    <row r="1007674" spans="68:68" customFormat="1">
      <c r="BP1007674" s="90"/>
    </row>
    <row r="1007675" spans="68:68" customFormat="1">
      <c r="BP1007675" s="90"/>
    </row>
    <row r="1007676" spans="68:68" customFormat="1">
      <c r="BP1007676" s="90"/>
    </row>
    <row r="1007677" spans="68:68" customFormat="1">
      <c r="BP1007677" s="90"/>
    </row>
    <row r="1007678" spans="68:68" customFormat="1">
      <c r="BP1007678" s="90"/>
    </row>
    <row r="1007679" spans="68:68" customFormat="1">
      <c r="BP1007679" s="90"/>
    </row>
    <row r="1007680" spans="68:68" customFormat="1">
      <c r="BP1007680" s="90"/>
    </row>
    <row r="1007681" spans="68:68" customFormat="1">
      <c r="BP1007681" s="90"/>
    </row>
    <row r="1007682" spans="68:68" customFormat="1">
      <c r="BP1007682" s="90"/>
    </row>
    <row r="1007683" spans="68:68" customFormat="1">
      <c r="BP1007683" s="90"/>
    </row>
    <row r="1007684" spans="68:68" customFormat="1">
      <c r="BP1007684" s="90"/>
    </row>
    <row r="1007685" spans="68:68" customFormat="1">
      <c r="BP1007685" s="90"/>
    </row>
    <row r="1007686" spans="68:68" customFormat="1">
      <c r="BP1007686" s="90"/>
    </row>
    <row r="1007687" spans="68:68" customFormat="1">
      <c r="BP1007687" s="90"/>
    </row>
    <row r="1007688" spans="68:68" customFormat="1">
      <c r="BP1007688" s="90"/>
    </row>
    <row r="1007689" spans="68:68" customFormat="1">
      <c r="BP1007689" s="90"/>
    </row>
    <row r="1007690" spans="68:68" customFormat="1">
      <c r="BP1007690" s="90"/>
    </row>
    <row r="1007691" spans="68:68" customFormat="1">
      <c r="BP1007691" s="90"/>
    </row>
    <row r="1007692" spans="68:68" customFormat="1">
      <c r="BP1007692" s="90"/>
    </row>
    <row r="1007693" spans="68:68" customFormat="1">
      <c r="BP1007693" s="90"/>
    </row>
    <row r="1007694" spans="68:68" customFormat="1">
      <c r="BP1007694" s="90"/>
    </row>
    <row r="1007695" spans="68:68" customFormat="1">
      <c r="BP1007695" s="90"/>
    </row>
    <row r="1007696" spans="68:68" customFormat="1">
      <c r="BP1007696" s="90"/>
    </row>
    <row r="1007697" spans="68:68" customFormat="1">
      <c r="BP1007697" s="90"/>
    </row>
    <row r="1007698" spans="68:68" customFormat="1">
      <c r="BP1007698" s="90"/>
    </row>
    <row r="1007699" spans="68:68" customFormat="1">
      <c r="BP1007699" s="90"/>
    </row>
    <row r="1007700" spans="68:68" customFormat="1">
      <c r="BP1007700" s="90"/>
    </row>
    <row r="1007701" spans="68:68" customFormat="1">
      <c r="BP1007701" s="90"/>
    </row>
    <row r="1007702" spans="68:68" customFormat="1">
      <c r="BP1007702" s="90"/>
    </row>
    <row r="1007703" spans="68:68" customFormat="1">
      <c r="BP1007703" s="90"/>
    </row>
    <row r="1007704" spans="68:68" customFormat="1">
      <c r="BP1007704" s="90"/>
    </row>
    <row r="1007705" spans="68:68" customFormat="1">
      <c r="BP1007705" s="90"/>
    </row>
    <row r="1007706" spans="68:68" customFormat="1">
      <c r="BP1007706" s="90"/>
    </row>
    <row r="1007707" spans="68:68" customFormat="1">
      <c r="BP1007707" s="90"/>
    </row>
    <row r="1007708" spans="68:68" customFormat="1">
      <c r="BP1007708" s="90"/>
    </row>
    <row r="1007709" spans="68:68" customFormat="1">
      <c r="BP1007709" s="90"/>
    </row>
    <row r="1007710" spans="68:68" customFormat="1">
      <c r="BP1007710" s="90"/>
    </row>
    <row r="1007711" spans="68:68" customFormat="1">
      <c r="BP1007711" s="90"/>
    </row>
    <row r="1007712" spans="68:68" customFormat="1">
      <c r="BP1007712" s="90"/>
    </row>
    <row r="1007713" spans="68:68" customFormat="1">
      <c r="BP1007713" s="90"/>
    </row>
    <row r="1007714" spans="68:68" customFormat="1">
      <c r="BP1007714" s="90"/>
    </row>
    <row r="1007715" spans="68:68" customFormat="1">
      <c r="BP1007715" s="90"/>
    </row>
    <row r="1007716" spans="68:68" customFormat="1">
      <c r="BP1007716" s="90"/>
    </row>
    <row r="1007717" spans="68:68" customFormat="1">
      <c r="BP1007717" s="90"/>
    </row>
    <row r="1007718" spans="68:68" customFormat="1">
      <c r="BP1007718" s="90"/>
    </row>
    <row r="1007719" spans="68:68" customFormat="1">
      <c r="BP1007719" s="90"/>
    </row>
    <row r="1007720" spans="68:68" customFormat="1">
      <c r="BP1007720" s="90"/>
    </row>
    <row r="1007721" spans="68:68" customFormat="1">
      <c r="BP1007721" s="90"/>
    </row>
    <row r="1007722" spans="68:68" customFormat="1">
      <c r="BP1007722" s="90"/>
    </row>
    <row r="1007723" spans="68:68" customFormat="1">
      <c r="BP1007723" s="90"/>
    </row>
    <row r="1007724" spans="68:68" customFormat="1">
      <c r="BP1007724" s="90"/>
    </row>
    <row r="1007725" spans="68:68" customFormat="1">
      <c r="BP1007725" s="90"/>
    </row>
    <row r="1007726" spans="68:68" customFormat="1">
      <c r="BP1007726" s="90"/>
    </row>
    <row r="1007727" spans="68:68" customFormat="1">
      <c r="BP1007727" s="90"/>
    </row>
    <row r="1007728" spans="68:68" customFormat="1">
      <c r="BP1007728" s="90"/>
    </row>
    <row r="1007729" spans="68:68" customFormat="1">
      <c r="BP1007729" s="90"/>
    </row>
    <row r="1007730" spans="68:68" customFormat="1">
      <c r="BP1007730" s="90"/>
    </row>
    <row r="1007731" spans="68:68" customFormat="1">
      <c r="BP1007731" s="90"/>
    </row>
    <row r="1007732" spans="68:68" customFormat="1">
      <c r="BP1007732" s="90"/>
    </row>
    <row r="1007733" spans="68:68" customFormat="1">
      <c r="BP1007733" s="90"/>
    </row>
    <row r="1007734" spans="68:68" customFormat="1">
      <c r="BP1007734" s="90"/>
    </row>
    <row r="1007735" spans="68:68" customFormat="1">
      <c r="BP1007735" s="90"/>
    </row>
    <row r="1007736" spans="68:68" customFormat="1">
      <c r="BP1007736" s="90"/>
    </row>
    <row r="1007737" spans="68:68" customFormat="1">
      <c r="BP1007737" s="90"/>
    </row>
    <row r="1007738" spans="68:68" customFormat="1">
      <c r="BP1007738" s="90"/>
    </row>
    <row r="1007739" spans="68:68" customFormat="1">
      <c r="BP1007739" s="90"/>
    </row>
    <row r="1007740" spans="68:68" customFormat="1">
      <c r="BP1007740" s="90"/>
    </row>
    <row r="1007741" spans="68:68" customFormat="1">
      <c r="BP1007741" s="90"/>
    </row>
    <row r="1007742" spans="68:68" customFormat="1">
      <c r="BP1007742" s="90"/>
    </row>
    <row r="1007743" spans="68:68" customFormat="1">
      <c r="BP1007743" s="90"/>
    </row>
    <row r="1007744" spans="68:68" customFormat="1">
      <c r="BP1007744" s="90"/>
    </row>
    <row r="1007745" spans="68:68" customFormat="1">
      <c r="BP1007745" s="90"/>
    </row>
    <row r="1007746" spans="68:68" customFormat="1">
      <c r="BP1007746" s="90"/>
    </row>
    <row r="1007747" spans="68:68" customFormat="1">
      <c r="BP1007747" s="90"/>
    </row>
    <row r="1007748" spans="68:68" customFormat="1">
      <c r="BP1007748" s="90"/>
    </row>
    <row r="1007749" spans="68:68" customFormat="1">
      <c r="BP1007749" s="90"/>
    </row>
    <row r="1007750" spans="68:68" customFormat="1">
      <c r="BP1007750" s="90"/>
    </row>
    <row r="1007751" spans="68:68" customFormat="1">
      <c r="BP1007751" s="90"/>
    </row>
    <row r="1007752" spans="68:68" customFormat="1">
      <c r="BP1007752" s="90"/>
    </row>
    <row r="1007753" spans="68:68" customFormat="1">
      <c r="BP1007753" s="90"/>
    </row>
    <row r="1007754" spans="68:68" customFormat="1">
      <c r="BP1007754" s="90"/>
    </row>
    <row r="1007755" spans="68:68" customFormat="1">
      <c r="BP1007755" s="90"/>
    </row>
    <row r="1007756" spans="68:68" customFormat="1">
      <c r="BP1007756" s="90"/>
    </row>
    <row r="1007757" spans="68:68" customFormat="1">
      <c r="BP1007757" s="90"/>
    </row>
    <row r="1007758" spans="68:68" customFormat="1">
      <c r="BP1007758" s="90"/>
    </row>
    <row r="1007759" spans="68:68" customFormat="1">
      <c r="BP1007759" s="90"/>
    </row>
    <row r="1007760" spans="68:68" customFormat="1">
      <c r="BP1007760" s="90"/>
    </row>
    <row r="1007761" spans="68:68" customFormat="1">
      <c r="BP1007761" s="90"/>
    </row>
    <row r="1007762" spans="68:68" customFormat="1">
      <c r="BP1007762" s="90"/>
    </row>
    <row r="1007763" spans="68:68" customFormat="1">
      <c r="BP1007763" s="90"/>
    </row>
    <row r="1007764" spans="68:68" customFormat="1">
      <c r="BP1007764" s="90"/>
    </row>
    <row r="1007765" spans="68:68" customFormat="1">
      <c r="BP1007765" s="90"/>
    </row>
    <row r="1007766" spans="68:68" customFormat="1">
      <c r="BP1007766" s="90"/>
    </row>
    <row r="1007767" spans="68:68" customFormat="1">
      <c r="BP1007767" s="90"/>
    </row>
    <row r="1007768" spans="68:68" customFormat="1">
      <c r="BP1007768" s="90"/>
    </row>
    <row r="1007769" spans="68:68" customFormat="1">
      <c r="BP1007769" s="90"/>
    </row>
    <row r="1007770" spans="68:68" customFormat="1">
      <c r="BP1007770" s="90"/>
    </row>
    <row r="1007771" spans="68:68" customFormat="1">
      <c r="BP1007771" s="90"/>
    </row>
    <row r="1007772" spans="68:68" customFormat="1">
      <c r="BP1007772" s="90"/>
    </row>
    <row r="1007773" spans="68:68" customFormat="1">
      <c r="BP1007773" s="90"/>
    </row>
    <row r="1007774" spans="68:68" customFormat="1">
      <c r="BP1007774" s="90"/>
    </row>
    <row r="1007775" spans="68:68" customFormat="1">
      <c r="BP1007775" s="90"/>
    </row>
    <row r="1007776" spans="68:68" customFormat="1">
      <c r="BP1007776" s="90"/>
    </row>
    <row r="1007777" spans="68:68" customFormat="1">
      <c r="BP1007777" s="90"/>
    </row>
    <row r="1007778" spans="68:68" customFormat="1">
      <c r="BP1007778" s="90"/>
    </row>
    <row r="1007779" spans="68:68" customFormat="1">
      <c r="BP1007779" s="90"/>
    </row>
    <row r="1007780" spans="68:68" customFormat="1">
      <c r="BP1007780" s="90"/>
    </row>
    <row r="1007781" spans="68:68" customFormat="1">
      <c r="BP1007781" s="90"/>
    </row>
    <row r="1007782" spans="68:68" customFormat="1">
      <c r="BP1007782" s="90"/>
    </row>
    <row r="1007783" spans="68:68" customFormat="1">
      <c r="BP1007783" s="90"/>
    </row>
    <row r="1007784" spans="68:68" customFormat="1">
      <c r="BP1007784" s="90"/>
    </row>
    <row r="1007785" spans="68:68" customFormat="1">
      <c r="BP1007785" s="90"/>
    </row>
    <row r="1007786" spans="68:68" customFormat="1">
      <c r="BP1007786" s="90"/>
    </row>
    <row r="1007787" spans="68:68" customFormat="1">
      <c r="BP1007787" s="90"/>
    </row>
    <row r="1007788" spans="68:68" customFormat="1">
      <c r="BP1007788" s="90"/>
    </row>
    <row r="1007789" spans="68:68" customFormat="1">
      <c r="BP1007789" s="90"/>
    </row>
    <row r="1007790" spans="68:68" customFormat="1">
      <c r="BP1007790" s="90"/>
    </row>
    <row r="1007791" spans="68:68" customFormat="1">
      <c r="BP1007791" s="90"/>
    </row>
    <row r="1007792" spans="68:68" customFormat="1">
      <c r="BP1007792" s="90"/>
    </row>
    <row r="1007793" spans="68:68" customFormat="1">
      <c r="BP1007793" s="90"/>
    </row>
    <row r="1007794" spans="68:68" customFormat="1">
      <c r="BP1007794" s="90"/>
    </row>
    <row r="1007795" spans="68:68" customFormat="1">
      <c r="BP1007795" s="90"/>
    </row>
    <row r="1007796" spans="68:68" customFormat="1">
      <c r="BP1007796" s="90"/>
    </row>
    <row r="1007797" spans="68:68" customFormat="1">
      <c r="BP1007797" s="90"/>
    </row>
    <row r="1007798" spans="68:68" customFormat="1">
      <c r="BP1007798" s="90"/>
    </row>
    <row r="1007799" spans="68:68" customFormat="1">
      <c r="BP1007799" s="90"/>
    </row>
    <row r="1007800" spans="68:68" customFormat="1">
      <c r="BP1007800" s="90"/>
    </row>
    <row r="1007801" spans="68:68" customFormat="1">
      <c r="BP1007801" s="90"/>
    </row>
    <row r="1007802" spans="68:68" customFormat="1">
      <c r="BP1007802" s="90"/>
    </row>
    <row r="1007803" spans="68:68" customFormat="1">
      <c r="BP1007803" s="90"/>
    </row>
    <row r="1007804" spans="68:68" customFormat="1">
      <c r="BP1007804" s="90"/>
    </row>
    <row r="1007805" spans="68:68" customFormat="1">
      <c r="BP1007805" s="90"/>
    </row>
    <row r="1007806" spans="68:68" customFormat="1">
      <c r="BP1007806" s="90"/>
    </row>
    <row r="1007807" spans="68:68" customFormat="1">
      <c r="BP1007807" s="90"/>
    </row>
    <row r="1007808" spans="68:68" customFormat="1">
      <c r="BP1007808" s="90"/>
    </row>
    <row r="1007809" spans="68:68" customFormat="1">
      <c r="BP1007809" s="90"/>
    </row>
    <row r="1007810" spans="68:68" customFormat="1">
      <c r="BP1007810" s="90"/>
    </row>
    <row r="1007811" spans="68:68" customFormat="1">
      <c r="BP1007811" s="90"/>
    </row>
    <row r="1007812" spans="68:68" customFormat="1">
      <c r="BP1007812" s="90"/>
    </row>
    <row r="1007813" spans="68:68" customFormat="1">
      <c r="BP1007813" s="90"/>
    </row>
    <row r="1007814" spans="68:68" customFormat="1">
      <c r="BP1007814" s="90"/>
    </row>
    <row r="1007815" spans="68:68" customFormat="1">
      <c r="BP1007815" s="90"/>
    </row>
    <row r="1007816" spans="68:68" customFormat="1">
      <c r="BP1007816" s="90"/>
    </row>
    <row r="1007817" spans="68:68" customFormat="1">
      <c r="BP1007817" s="90"/>
    </row>
    <row r="1007818" spans="68:68" customFormat="1">
      <c r="BP1007818" s="90"/>
    </row>
    <row r="1007819" spans="68:68" customFormat="1">
      <c r="BP1007819" s="90"/>
    </row>
    <row r="1007820" spans="68:68" customFormat="1">
      <c r="BP1007820" s="90"/>
    </row>
    <row r="1007821" spans="68:68" customFormat="1">
      <c r="BP1007821" s="90"/>
    </row>
    <row r="1007822" spans="68:68" customFormat="1">
      <c r="BP1007822" s="90"/>
    </row>
    <row r="1007823" spans="68:68" customFormat="1">
      <c r="BP1007823" s="90"/>
    </row>
    <row r="1007824" spans="68:68" customFormat="1">
      <c r="BP1007824" s="90"/>
    </row>
    <row r="1007825" spans="68:68" customFormat="1">
      <c r="BP1007825" s="90"/>
    </row>
    <row r="1007826" spans="68:68" customFormat="1">
      <c r="BP1007826" s="90"/>
    </row>
    <row r="1007827" spans="68:68" customFormat="1">
      <c r="BP1007827" s="90"/>
    </row>
    <row r="1007828" spans="68:68" customFormat="1">
      <c r="BP1007828" s="90"/>
    </row>
    <row r="1007829" spans="68:68" customFormat="1">
      <c r="BP1007829" s="90"/>
    </row>
    <row r="1007830" spans="68:68" customFormat="1">
      <c r="BP1007830" s="90"/>
    </row>
    <row r="1007831" spans="68:68" customFormat="1">
      <c r="BP1007831" s="90"/>
    </row>
    <row r="1007832" spans="68:68" customFormat="1">
      <c r="BP1007832" s="90"/>
    </row>
    <row r="1007833" spans="68:68" customFormat="1">
      <c r="BP1007833" s="90"/>
    </row>
    <row r="1007834" spans="68:68" customFormat="1">
      <c r="BP1007834" s="90"/>
    </row>
    <row r="1007835" spans="68:68" customFormat="1">
      <c r="BP1007835" s="90"/>
    </row>
    <row r="1007836" spans="68:68" customFormat="1">
      <c r="BP1007836" s="90"/>
    </row>
    <row r="1007837" spans="68:68" customFormat="1">
      <c r="BP1007837" s="90"/>
    </row>
    <row r="1007838" spans="68:68" customFormat="1">
      <c r="BP1007838" s="90"/>
    </row>
    <row r="1007839" spans="68:68" customFormat="1">
      <c r="BP1007839" s="90"/>
    </row>
    <row r="1007840" spans="68:68" customFormat="1">
      <c r="BP1007840" s="90"/>
    </row>
    <row r="1007841" spans="68:68" customFormat="1">
      <c r="BP1007841" s="90"/>
    </row>
    <row r="1007842" spans="68:68" customFormat="1">
      <c r="BP1007842" s="90"/>
    </row>
    <row r="1007843" spans="68:68" customFormat="1">
      <c r="BP1007843" s="90"/>
    </row>
    <row r="1007844" spans="68:68" customFormat="1">
      <c r="BP1007844" s="90"/>
    </row>
    <row r="1007845" spans="68:68" customFormat="1">
      <c r="BP1007845" s="90"/>
    </row>
    <row r="1007846" spans="68:68" customFormat="1">
      <c r="BP1007846" s="90"/>
    </row>
    <row r="1007847" spans="68:68" customFormat="1">
      <c r="BP1007847" s="90"/>
    </row>
    <row r="1007848" spans="68:68" customFormat="1">
      <c r="BP1007848" s="90"/>
    </row>
    <row r="1007849" spans="68:68" customFormat="1">
      <c r="BP1007849" s="90"/>
    </row>
    <row r="1007850" spans="68:68" customFormat="1">
      <c r="BP1007850" s="90"/>
    </row>
    <row r="1007851" spans="68:68" customFormat="1">
      <c r="BP1007851" s="90"/>
    </row>
    <row r="1007852" spans="68:68" customFormat="1">
      <c r="BP1007852" s="90"/>
    </row>
    <row r="1007853" spans="68:68" customFormat="1">
      <c r="BP1007853" s="90"/>
    </row>
    <row r="1007854" spans="68:68" customFormat="1">
      <c r="BP1007854" s="90"/>
    </row>
    <row r="1007855" spans="68:68" customFormat="1">
      <c r="BP1007855" s="90"/>
    </row>
    <row r="1007856" spans="68:68" customFormat="1">
      <c r="BP1007856" s="90"/>
    </row>
    <row r="1007857" spans="68:68" customFormat="1">
      <c r="BP1007857" s="90"/>
    </row>
    <row r="1007858" spans="68:68" customFormat="1">
      <c r="BP1007858" s="90"/>
    </row>
    <row r="1007859" spans="68:68" customFormat="1">
      <c r="BP1007859" s="90"/>
    </row>
    <row r="1007860" spans="68:68" customFormat="1">
      <c r="BP1007860" s="90"/>
    </row>
    <row r="1007861" spans="68:68" customFormat="1">
      <c r="BP1007861" s="90"/>
    </row>
    <row r="1007862" spans="68:68" customFormat="1">
      <c r="BP1007862" s="90"/>
    </row>
    <row r="1007863" spans="68:68" customFormat="1">
      <c r="BP1007863" s="90"/>
    </row>
    <row r="1007864" spans="68:68" customFormat="1">
      <c r="BP1007864" s="90"/>
    </row>
    <row r="1007865" spans="68:68" customFormat="1">
      <c r="BP1007865" s="90"/>
    </row>
    <row r="1007866" spans="68:68" customFormat="1">
      <c r="BP1007866" s="90"/>
    </row>
    <row r="1007867" spans="68:68" customFormat="1">
      <c r="BP1007867" s="90"/>
    </row>
    <row r="1007868" spans="68:68" customFormat="1">
      <c r="BP1007868" s="90"/>
    </row>
    <row r="1007869" spans="68:68" customFormat="1">
      <c r="BP1007869" s="90"/>
    </row>
    <row r="1007870" spans="68:68" customFormat="1">
      <c r="BP1007870" s="90"/>
    </row>
    <row r="1007871" spans="68:68" customFormat="1">
      <c r="BP1007871" s="90"/>
    </row>
    <row r="1007872" spans="68:68" customFormat="1">
      <c r="BP1007872" s="90"/>
    </row>
    <row r="1007873" spans="68:68" customFormat="1">
      <c r="BP1007873" s="90"/>
    </row>
    <row r="1007874" spans="68:68" customFormat="1">
      <c r="BP1007874" s="90"/>
    </row>
    <row r="1007875" spans="68:68" customFormat="1">
      <c r="BP1007875" s="90"/>
    </row>
    <row r="1007876" spans="68:68" customFormat="1">
      <c r="BP1007876" s="90"/>
    </row>
    <row r="1007877" spans="68:68" customFormat="1">
      <c r="BP1007877" s="90"/>
    </row>
    <row r="1007878" spans="68:68" customFormat="1">
      <c r="BP1007878" s="90"/>
    </row>
    <row r="1007879" spans="68:68" customFormat="1">
      <c r="BP1007879" s="90"/>
    </row>
    <row r="1007880" spans="68:68" customFormat="1">
      <c r="BP1007880" s="90"/>
    </row>
    <row r="1007881" spans="68:68" customFormat="1">
      <c r="BP1007881" s="90"/>
    </row>
    <row r="1007882" spans="68:68" customFormat="1">
      <c r="BP1007882" s="90"/>
    </row>
    <row r="1007883" spans="68:68" customFormat="1">
      <c r="BP1007883" s="90"/>
    </row>
    <row r="1007884" spans="68:68" customFormat="1">
      <c r="BP1007884" s="90"/>
    </row>
    <row r="1007885" spans="68:68" customFormat="1">
      <c r="BP1007885" s="90"/>
    </row>
    <row r="1007886" spans="68:68" customFormat="1">
      <c r="BP1007886" s="90"/>
    </row>
    <row r="1007887" spans="68:68" customFormat="1">
      <c r="BP1007887" s="90"/>
    </row>
    <row r="1007888" spans="68:68" customFormat="1">
      <c r="BP1007888" s="90"/>
    </row>
    <row r="1007889" spans="68:68" customFormat="1">
      <c r="BP1007889" s="90"/>
    </row>
    <row r="1007890" spans="68:68" customFormat="1">
      <c r="BP1007890" s="90"/>
    </row>
    <row r="1007891" spans="68:68" customFormat="1">
      <c r="BP1007891" s="90"/>
    </row>
    <row r="1007892" spans="68:68" customFormat="1">
      <c r="BP1007892" s="90"/>
    </row>
    <row r="1007893" spans="68:68" customFormat="1">
      <c r="BP1007893" s="90"/>
    </row>
    <row r="1007894" spans="68:68" customFormat="1">
      <c r="BP1007894" s="90"/>
    </row>
    <row r="1007895" spans="68:68" customFormat="1">
      <c r="BP1007895" s="90"/>
    </row>
    <row r="1007896" spans="68:68" customFormat="1">
      <c r="BP1007896" s="90"/>
    </row>
    <row r="1007897" spans="68:68" customFormat="1">
      <c r="BP1007897" s="90"/>
    </row>
    <row r="1007898" spans="68:68" customFormat="1">
      <c r="BP1007898" s="90"/>
    </row>
    <row r="1007899" spans="68:68" customFormat="1">
      <c r="BP1007899" s="90"/>
    </row>
    <row r="1007900" spans="68:68" customFormat="1">
      <c r="BP1007900" s="90"/>
    </row>
    <row r="1007901" spans="68:68" customFormat="1">
      <c r="BP1007901" s="90"/>
    </row>
    <row r="1007902" spans="68:68" customFormat="1">
      <c r="BP1007902" s="90"/>
    </row>
    <row r="1007903" spans="68:68" customFormat="1">
      <c r="BP1007903" s="90"/>
    </row>
    <row r="1007904" spans="68:68" customFormat="1">
      <c r="BP1007904" s="90"/>
    </row>
    <row r="1007905" spans="68:68" customFormat="1">
      <c r="BP1007905" s="90"/>
    </row>
    <row r="1007906" spans="68:68" customFormat="1">
      <c r="BP1007906" s="90"/>
    </row>
    <row r="1007907" spans="68:68" customFormat="1">
      <c r="BP1007907" s="90"/>
    </row>
    <row r="1007908" spans="68:68" customFormat="1">
      <c r="BP1007908" s="90"/>
    </row>
    <row r="1007909" spans="68:68" customFormat="1">
      <c r="BP1007909" s="90"/>
    </row>
    <row r="1007910" spans="68:68" customFormat="1">
      <c r="BP1007910" s="90"/>
    </row>
    <row r="1007911" spans="68:68" customFormat="1">
      <c r="BP1007911" s="90"/>
    </row>
    <row r="1007912" spans="68:68" customFormat="1">
      <c r="BP1007912" s="90"/>
    </row>
    <row r="1007913" spans="68:68" customFormat="1">
      <c r="BP1007913" s="90"/>
    </row>
    <row r="1007914" spans="68:68" customFormat="1">
      <c r="BP1007914" s="90"/>
    </row>
    <row r="1007915" spans="68:68" customFormat="1">
      <c r="BP1007915" s="90"/>
    </row>
    <row r="1007916" spans="68:68" customFormat="1">
      <c r="BP1007916" s="90"/>
    </row>
    <row r="1007917" spans="68:68" customFormat="1">
      <c r="BP1007917" s="90"/>
    </row>
    <row r="1007918" spans="68:68" customFormat="1">
      <c r="BP1007918" s="90"/>
    </row>
    <row r="1007919" spans="68:68" customFormat="1">
      <c r="BP1007919" s="90"/>
    </row>
    <row r="1007920" spans="68:68" customFormat="1">
      <c r="BP1007920" s="90"/>
    </row>
    <row r="1007921" spans="68:68" customFormat="1">
      <c r="BP1007921" s="90"/>
    </row>
    <row r="1007922" spans="68:68" customFormat="1">
      <c r="BP1007922" s="90"/>
    </row>
    <row r="1007923" spans="68:68" customFormat="1">
      <c r="BP1007923" s="90"/>
    </row>
    <row r="1007924" spans="68:68" customFormat="1">
      <c r="BP1007924" s="90"/>
    </row>
    <row r="1007925" spans="68:68" customFormat="1">
      <c r="BP1007925" s="90"/>
    </row>
    <row r="1007926" spans="68:68" customFormat="1">
      <c r="BP1007926" s="90"/>
    </row>
    <row r="1007927" spans="68:68" customFormat="1">
      <c r="BP1007927" s="90"/>
    </row>
    <row r="1007928" spans="68:68" customFormat="1">
      <c r="BP1007928" s="90"/>
    </row>
    <row r="1007929" spans="68:68" customFormat="1">
      <c r="BP1007929" s="90"/>
    </row>
    <row r="1007930" spans="68:68" customFormat="1">
      <c r="BP1007930" s="90"/>
    </row>
    <row r="1007931" spans="68:68" customFormat="1">
      <c r="BP1007931" s="90"/>
    </row>
    <row r="1007932" spans="68:68" customFormat="1">
      <c r="BP1007932" s="90"/>
    </row>
    <row r="1007933" spans="68:68" customFormat="1">
      <c r="BP1007933" s="90"/>
    </row>
    <row r="1007934" spans="68:68" customFormat="1">
      <c r="BP1007934" s="90"/>
    </row>
    <row r="1007935" spans="68:68" customFormat="1">
      <c r="BP1007935" s="90"/>
    </row>
    <row r="1007936" spans="68:68" customFormat="1">
      <c r="BP1007936" s="90"/>
    </row>
    <row r="1007937" spans="68:68" customFormat="1">
      <c r="BP1007937" s="90"/>
    </row>
    <row r="1007938" spans="68:68" customFormat="1">
      <c r="BP1007938" s="90"/>
    </row>
    <row r="1007939" spans="68:68" customFormat="1">
      <c r="BP1007939" s="90"/>
    </row>
    <row r="1007940" spans="68:68" customFormat="1">
      <c r="BP1007940" s="90"/>
    </row>
    <row r="1007941" spans="68:68" customFormat="1">
      <c r="BP1007941" s="90"/>
    </row>
    <row r="1007942" spans="68:68" customFormat="1">
      <c r="BP1007942" s="90"/>
    </row>
    <row r="1007943" spans="68:68" customFormat="1">
      <c r="BP1007943" s="90"/>
    </row>
    <row r="1007944" spans="68:68" customFormat="1">
      <c r="BP1007944" s="90"/>
    </row>
    <row r="1007945" spans="68:68" customFormat="1">
      <c r="BP1007945" s="90"/>
    </row>
    <row r="1007946" spans="68:68" customFormat="1">
      <c r="BP1007946" s="90"/>
    </row>
    <row r="1007947" spans="68:68" customFormat="1">
      <c r="BP1007947" s="90"/>
    </row>
    <row r="1007948" spans="68:68" customFormat="1">
      <c r="BP1007948" s="90"/>
    </row>
    <row r="1007949" spans="68:68" customFormat="1">
      <c r="BP1007949" s="90"/>
    </row>
    <row r="1007950" spans="68:68" customFormat="1">
      <c r="BP1007950" s="90"/>
    </row>
    <row r="1007951" spans="68:68" customFormat="1">
      <c r="BP1007951" s="90"/>
    </row>
    <row r="1007952" spans="68:68" customFormat="1">
      <c r="BP1007952" s="90"/>
    </row>
    <row r="1007953" spans="68:68" customFormat="1">
      <c r="BP1007953" s="90"/>
    </row>
    <row r="1007954" spans="68:68" customFormat="1">
      <c r="BP1007954" s="90"/>
    </row>
    <row r="1007955" spans="68:68" customFormat="1">
      <c r="BP1007955" s="90"/>
    </row>
    <row r="1007956" spans="68:68" customFormat="1">
      <c r="BP1007956" s="90"/>
    </row>
    <row r="1007957" spans="68:68" customFormat="1">
      <c r="BP1007957" s="90"/>
    </row>
    <row r="1007958" spans="68:68" customFormat="1">
      <c r="BP1007958" s="90"/>
    </row>
    <row r="1007959" spans="68:68" customFormat="1">
      <c r="BP1007959" s="90"/>
    </row>
    <row r="1007960" spans="68:68" customFormat="1">
      <c r="BP1007960" s="90"/>
    </row>
    <row r="1007961" spans="68:68" customFormat="1">
      <c r="BP1007961" s="90"/>
    </row>
    <row r="1007962" spans="68:68" customFormat="1">
      <c r="BP1007962" s="90"/>
    </row>
    <row r="1007963" spans="68:68" customFormat="1">
      <c r="BP1007963" s="90"/>
    </row>
    <row r="1007964" spans="68:68" customFormat="1">
      <c r="BP1007964" s="90"/>
    </row>
    <row r="1007965" spans="68:68" customFormat="1">
      <c r="BP1007965" s="90"/>
    </row>
    <row r="1007966" spans="68:68" customFormat="1">
      <c r="BP1007966" s="90"/>
    </row>
    <row r="1007967" spans="68:68" customFormat="1">
      <c r="BP1007967" s="90"/>
    </row>
    <row r="1007968" spans="68:68" customFormat="1">
      <c r="BP1007968" s="90"/>
    </row>
    <row r="1007969" spans="68:68" customFormat="1">
      <c r="BP1007969" s="90"/>
    </row>
    <row r="1007970" spans="68:68" customFormat="1">
      <c r="BP1007970" s="90"/>
    </row>
    <row r="1007971" spans="68:68" customFormat="1">
      <c r="BP1007971" s="90"/>
    </row>
    <row r="1007972" spans="68:68" customFormat="1">
      <c r="BP1007972" s="90"/>
    </row>
    <row r="1007973" spans="68:68" customFormat="1">
      <c r="BP1007973" s="90"/>
    </row>
    <row r="1007974" spans="68:68" customFormat="1">
      <c r="BP1007974" s="90"/>
    </row>
    <row r="1007975" spans="68:68" customFormat="1">
      <c r="BP1007975" s="90"/>
    </row>
    <row r="1007976" spans="68:68" customFormat="1">
      <c r="BP1007976" s="90"/>
    </row>
    <row r="1007977" spans="68:68" customFormat="1">
      <c r="BP1007977" s="90"/>
    </row>
    <row r="1007978" spans="68:68" customFormat="1">
      <c r="BP1007978" s="90"/>
    </row>
    <row r="1007979" spans="68:68" customFormat="1">
      <c r="BP1007979" s="90"/>
    </row>
    <row r="1007980" spans="68:68" customFormat="1">
      <c r="BP1007980" s="90"/>
    </row>
    <row r="1007981" spans="68:68" customFormat="1">
      <c r="BP1007981" s="90"/>
    </row>
    <row r="1007982" spans="68:68" customFormat="1">
      <c r="BP1007982" s="90"/>
    </row>
    <row r="1007983" spans="68:68" customFormat="1">
      <c r="BP1007983" s="90"/>
    </row>
    <row r="1007984" spans="68:68" customFormat="1">
      <c r="BP1007984" s="90"/>
    </row>
    <row r="1007985" spans="68:68" customFormat="1">
      <c r="BP1007985" s="90"/>
    </row>
    <row r="1007986" spans="68:68" customFormat="1">
      <c r="BP1007986" s="90"/>
    </row>
    <row r="1007987" spans="68:68" customFormat="1">
      <c r="BP1007987" s="90"/>
    </row>
    <row r="1007988" spans="68:68" customFormat="1">
      <c r="BP1007988" s="90"/>
    </row>
    <row r="1007989" spans="68:68" customFormat="1">
      <c r="BP1007989" s="90"/>
    </row>
    <row r="1007990" spans="68:68" customFormat="1">
      <c r="BP1007990" s="90"/>
    </row>
    <row r="1007991" spans="68:68" customFormat="1">
      <c r="BP1007991" s="90"/>
    </row>
    <row r="1007992" spans="68:68" customFormat="1">
      <c r="BP1007992" s="90"/>
    </row>
    <row r="1007993" spans="68:68" customFormat="1">
      <c r="BP1007993" s="90"/>
    </row>
    <row r="1007994" spans="68:68" customFormat="1">
      <c r="BP1007994" s="90"/>
    </row>
    <row r="1007995" spans="68:68" customFormat="1">
      <c r="BP1007995" s="90"/>
    </row>
    <row r="1007996" spans="68:68" customFormat="1">
      <c r="BP1007996" s="90"/>
    </row>
    <row r="1007997" spans="68:68" customFormat="1">
      <c r="BP1007997" s="90"/>
    </row>
    <row r="1007998" spans="68:68" customFormat="1">
      <c r="BP1007998" s="90"/>
    </row>
    <row r="1007999" spans="68:68" customFormat="1">
      <c r="BP1007999" s="90"/>
    </row>
    <row r="1008000" spans="68:68" customFormat="1">
      <c r="BP1008000" s="90"/>
    </row>
    <row r="1008001" spans="68:68" customFormat="1">
      <c r="BP1008001" s="90"/>
    </row>
    <row r="1008002" spans="68:68" customFormat="1">
      <c r="BP1008002" s="90"/>
    </row>
    <row r="1008003" spans="68:68" customFormat="1">
      <c r="BP1008003" s="90"/>
    </row>
    <row r="1008004" spans="68:68" customFormat="1">
      <c r="BP1008004" s="90"/>
    </row>
    <row r="1008005" spans="68:68" customFormat="1">
      <c r="BP1008005" s="90"/>
    </row>
    <row r="1008006" spans="68:68" customFormat="1">
      <c r="BP1008006" s="90"/>
    </row>
    <row r="1008007" spans="68:68" customFormat="1">
      <c r="BP1008007" s="90"/>
    </row>
    <row r="1008008" spans="68:68" customFormat="1">
      <c r="BP1008008" s="90"/>
    </row>
    <row r="1008009" spans="68:68" customFormat="1">
      <c r="BP1008009" s="90"/>
    </row>
    <row r="1008010" spans="68:68" customFormat="1">
      <c r="BP1008010" s="90"/>
    </row>
    <row r="1008011" spans="68:68" customFormat="1">
      <c r="BP1008011" s="90"/>
    </row>
    <row r="1008012" spans="68:68" customFormat="1">
      <c r="BP1008012" s="90"/>
    </row>
    <row r="1008013" spans="68:68" customFormat="1">
      <c r="BP1008013" s="90"/>
    </row>
    <row r="1008014" spans="68:68" customFormat="1">
      <c r="BP1008014" s="90"/>
    </row>
    <row r="1008015" spans="68:68" customFormat="1">
      <c r="BP1008015" s="90"/>
    </row>
    <row r="1008016" spans="68:68" customFormat="1">
      <c r="BP1008016" s="90"/>
    </row>
    <row r="1008017" spans="68:68" customFormat="1">
      <c r="BP1008017" s="90"/>
    </row>
    <row r="1008018" spans="68:68" customFormat="1">
      <c r="BP1008018" s="90"/>
    </row>
    <row r="1008019" spans="68:68" customFormat="1">
      <c r="BP1008019" s="90"/>
    </row>
    <row r="1008020" spans="68:68" customFormat="1">
      <c r="BP1008020" s="90"/>
    </row>
    <row r="1008021" spans="68:68" customFormat="1">
      <c r="BP1008021" s="90"/>
    </row>
    <row r="1008022" spans="68:68" customFormat="1">
      <c r="BP1008022" s="90"/>
    </row>
    <row r="1008023" spans="68:68" customFormat="1">
      <c r="BP1008023" s="90"/>
    </row>
    <row r="1008024" spans="68:68" customFormat="1">
      <c r="BP1008024" s="90"/>
    </row>
    <row r="1008025" spans="68:68" customFormat="1">
      <c r="BP1008025" s="90"/>
    </row>
    <row r="1008026" spans="68:68" customFormat="1">
      <c r="BP1008026" s="90"/>
    </row>
    <row r="1008027" spans="68:68" customFormat="1">
      <c r="BP1008027" s="90"/>
    </row>
    <row r="1008028" spans="68:68" customFormat="1">
      <c r="BP1008028" s="90"/>
    </row>
    <row r="1008029" spans="68:68" customFormat="1">
      <c r="BP1008029" s="90"/>
    </row>
    <row r="1008030" spans="68:68" customFormat="1">
      <c r="BP1008030" s="90"/>
    </row>
    <row r="1008031" spans="68:68" customFormat="1">
      <c r="BP1008031" s="90"/>
    </row>
    <row r="1008032" spans="68:68" customFormat="1">
      <c r="BP1008032" s="90"/>
    </row>
    <row r="1008033" spans="68:68" customFormat="1">
      <c r="BP1008033" s="90"/>
    </row>
    <row r="1008034" spans="68:68" customFormat="1">
      <c r="BP1008034" s="90"/>
    </row>
    <row r="1008035" spans="68:68" customFormat="1">
      <c r="BP1008035" s="90"/>
    </row>
    <row r="1008036" spans="68:68" customFormat="1">
      <c r="BP1008036" s="90"/>
    </row>
    <row r="1008037" spans="68:68" customFormat="1">
      <c r="BP1008037" s="90"/>
    </row>
    <row r="1008038" spans="68:68" customFormat="1">
      <c r="BP1008038" s="90"/>
    </row>
    <row r="1008039" spans="68:68" customFormat="1">
      <c r="BP1008039" s="90"/>
    </row>
    <row r="1008040" spans="68:68" customFormat="1">
      <c r="BP1008040" s="90"/>
    </row>
    <row r="1008041" spans="68:68" customFormat="1">
      <c r="BP1008041" s="90"/>
    </row>
    <row r="1008042" spans="68:68" customFormat="1">
      <c r="BP1008042" s="90"/>
    </row>
    <row r="1008043" spans="68:68" customFormat="1">
      <c r="BP1008043" s="90"/>
    </row>
    <row r="1008044" spans="68:68" customFormat="1">
      <c r="BP1008044" s="90"/>
    </row>
    <row r="1008045" spans="68:68" customFormat="1">
      <c r="BP1008045" s="90"/>
    </row>
    <row r="1008046" spans="68:68" customFormat="1">
      <c r="BP1008046" s="90"/>
    </row>
    <row r="1008047" spans="68:68" customFormat="1">
      <c r="BP1008047" s="90"/>
    </row>
    <row r="1008048" spans="68:68" customFormat="1">
      <c r="BP1008048" s="90"/>
    </row>
    <row r="1008049" spans="68:68" customFormat="1">
      <c r="BP1008049" s="90"/>
    </row>
    <row r="1008050" spans="68:68" customFormat="1">
      <c r="BP1008050" s="90"/>
    </row>
    <row r="1008051" spans="68:68" customFormat="1">
      <c r="BP1008051" s="90"/>
    </row>
    <row r="1008052" spans="68:68" customFormat="1">
      <c r="BP1008052" s="90"/>
    </row>
    <row r="1008053" spans="68:68" customFormat="1">
      <c r="BP1008053" s="90"/>
    </row>
    <row r="1008054" spans="68:68" customFormat="1">
      <c r="BP1008054" s="90"/>
    </row>
    <row r="1008055" spans="68:68" customFormat="1">
      <c r="BP1008055" s="90"/>
    </row>
    <row r="1008056" spans="68:68" customFormat="1">
      <c r="BP1008056" s="90"/>
    </row>
    <row r="1008057" spans="68:68" customFormat="1">
      <c r="BP1008057" s="90"/>
    </row>
    <row r="1008058" spans="68:68" customFormat="1">
      <c r="BP1008058" s="90"/>
    </row>
    <row r="1008059" spans="68:68" customFormat="1">
      <c r="BP1008059" s="90"/>
    </row>
    <row r="1008060" spans="68:68" customFormat="1">
      <c r="BP1008060" s="90"/>
    </row>
    <row r="1008061" spans="68:68" customFormat="1">
      <c r="BP1008061" s="90"/>
    </row>
    <row r="1008062" spans="68:68" customFormat="1">
      <c r="BP1008062" s="90"/>
    </row>
    <row r="1008063" spans="68:68" customFormat="1">
      <c r="BP1008063" s="90"/>
    </row>
    <row r="1008064" spans="68:68" customFormat="1">
      <c r="BP1008064" s="90"/>
    </row>
    <row r="1008065" spans="68:68" customFormat="1">
      <c r="BP1008065" s="90"/>
    </row>
    <row r="1008066" spans="68:68" customFormat="1">
      <c r="BP1008066" s="90"/>
    </row>
    <row r="1008067" spans="68:68" customFormat="1">
      <c r="BP1008067" s="90"/>
    </row>
    <row r="1008068" spans="68:68" customFormat="1">
      <c r="BP1008068" s="90"/>
    </row>
    <row r="1008069" spans="68:68" customFormat="1">
      <c r="BP1008069" s="90"/>
    </row>
    <row r="1008070" spans="68:68" customFormat="1">
      <c r="BP1008070" s="90"/>
    </row>
    <row r="1008071" spans="68:68" customFormat="1">
      <c r="BP1008071" s="90"/>
    </row>
    <row r="1008072" spans="68:68" customFormat="1">
      <c r="BP1008072" s="90"/>
    </row>
    <row r="1008073" spans="68:68" customFormat="1">
      <c r="BP1008073" s="90"/>
    </row>
    <row r="1008074" spans="68:68" customFormat="1">
      <c r="BP1008074" s="90"/>
    </row>
    <row r="1008075" spans="68:68" customFormat="1">
      <c r="BP1008075" s="90"/>
    </row>
    <row r="1008076" spans="68:68" customFormat="1">
      <c r="BP1008076" s="90"/>
    </row>
    <row r="1008077" spans="68:68" customFormat="1">
      <c r="BP1008077" s="90"/>
    </row>
    <row r="1008078" spans="68:68" customFormat="1">
      <c r="BP1008078" s="90"/>
    </row>
    <row r="1008079" spans="68:68" customFormat="1">
      <c r="BP1008079" s="90"/>
    </row>
    <row r="1008080" spans="68:68" customFormat="1">
      <c r="BP1008080" s="90"/>
    </row>
    <row r="1008081" spans="68:68" customFormat="1">
      <c r="BP1008081" s="90"/>
    </row>
    <row r="1008082" spans="68:68" customFormat="1">
      <c r="BP1008082" s="90"/>
    </row>
    <row r="1008083" spans="68:68" customFormat="1">
      <c r="BP1008083" s="90"/>
    </row>
    <row r="1008084" spans="68:68" customFormat="1">
      <c r="BP1008084" s="90"/>
    </row>
    <row r="1008085" spans="68:68" customFormat="1">
      <c r="BP1008085" s="90"/>
    </row>
    <row r="1008086" spans="68:68" customFormat="1">
      <c r="BP1008086" s="90"/>
    </row>
    <row r="1008087" spans="68:68" customFormat="1">
      <c r="BP1008087" s="90"/>
    </row>
    <row r="1008088" spans="68:68" customFormat="1">
      <c r="BP1008088" s="90"/>
    </row>
    <row r="1008089" spans="68:68" customFormat="1">
      <c r="BP1008089" s="90"/>
    </row>
    <row r="1008090" spans="68:68" customFormat="1">
      <c r="BP1008090" s="90"/>
    </row>
    <row r="1008091" spans="68:68" customFormat="1">
      <c r="BP1008091" s="90"/>
    </row>
    <row r="1008092" spans="68:68" customFormat="1">
      <c r="BP1008092" s="90"/>
    </row>
    <row r="1008093" spans="68:68" customFormat="1">
      <c r="BP1008093" s="90"/>
    </row>
    <row r="1008094" spans="68:68" customFormat="1">
      <c r="BP1008094" s="90"/>
    </row>
    <row r="1008095" spans="68:68" customFormat="1">
      <c r="BP1008095" s="90"/>
    </row>
    <row r="1008096" spans="68:68" customFormat="1">
      <c r="BP1008096" s="90"/>
    </row>
    <row r="1008097" spans="68:68" customFormat="1">
      <c r="BP1008097" s="90"/>
    </row>
    <row r="1008098" spans="68:68" customFormat="1">
      <c r="BP1008098" s="90"/>
    </row>
    <row r="1008099" spans="68:68" customFormat="1">
      <c r="BP1008099" s="90"/>
    </row>
    <row r="1008100" spans="68:68" customFormat="1">
      <c r="BP1008100" s="90"/>
    </row>
    <row r="1008101" spans="68:68" customFormat="1">
      <c r="BP1008101" s="90"/>
    </row>
    <row r="1008102" spans="68:68" customFormat="1">
      <c r="BP1008102" s="90"/>
    </row>
    <row r="1008103" spans="68:68" customFormat="1">
      <c r="BP1008103" s="90"/>
    </row>
    <row r="1008104" spans="68:68" customFormat="1">
      <c r="BP1008104" s="90"/>
    </row>
    <row r="1008105" spans="68:68" customFormat="1">
      <c r="BP1008105" s="90"/>
    </row>
    <row r="1008106" spans="68:68" customFormat="1">
      <c r="BP1008106" s="90"/>
    </row>
    <row r="1008107" spans="68:68" customFormat="1">
      <c r="BP1008107" s="90"/>
    </row>
    <row r="1008108" spans="68:68" customFormat="1">
      <c r="BP1008108" s="90"/>
    </row>
    <row r="1008109" spans="68:68" customFormat="1">
      <c r="BP1008109" s="90"/>
    </row>
    <row r="1008110" spans="68:68" customFormat="1">
      <c r="BP1008110" s="90"/>
    </row>
    <row r="1008111" spans="68:68" customFormat="1">
      <c r="BP1008111" s="90"/>
    </row>
    <row r="1008112" spans="68:68" customFormat="1">
      <c r="BP1008112" s="90"/>
    </row>
    <row r="1008113" spans="68:68" customFormat="1">
      <c r="BP1008113" s="90"/>
    </row>
    <row r="1008114" spans="68:68" customFormat="1">
      <c r="BP1008114" s="90"/>
    </row>
    <row r="1008115" spans="68:68" customFormat="1">
      <c r="BP1008115" s="90"/>
    </row>
    <row r="1008116" spans="68:68" customFormat="1">
      <c r="BP1008116" s="90"/>
    </row>
    <row r="1008117" spans="68:68" customFormat="1">
      <c r="BP1008117" s="90"/>
    </row>
    <row r="1008118" spans="68:68" customFormat="1">
      <c r="BP1008118" s="90"/>
    </row>
    <row r="1008119" spans="68:68" customFormat="1">
      <c r="BP1008119" s="90"/>
    </row>
    <row r="1008120" spans="68:68" customFormat="1">
      <c r="BP1008120" s="90"/>
    </row>
    <row r="1008121" spans="68:68" customFormat="1">
      <c r="BP1008121" s="90"/>
    </row>
    <row r="1008122" spans="68:68" customFormat="1">
      <c r="BP1008122" s="90"/>
    </row>
    <row r="1008123" spans="68:68" customFormat="1">
      <c r="BP1008123" s="90"/>
    </row>
    <row r="1008124" spans="68:68" customFormat="1">
      <c r="BP1008124" s="90"/>
    </row>
    <row r="1008125" spans="68:68" customFormat="1">
      <c r="BP1008125" s="90"/>
    </row>
    <row r="1008126" spans="68:68" customFormat="1">
      <c r="BP1008126" s="90"/>
    </row>
    <row r="1008127" spans="68:68" customFormat="1">
      <c r="BP1008127" s="90"/>
    </row>
    <row r="1008128" spans="68:68" customFormat="1">
      <c r="BP1008128" s="90"/>
    </row>
    <row r="1008129" spans="68:68" customFormat="1">
      <c r="BP1008129" s="90"/>
    </row>
    <row r="1008130" spans="68:68" customFormat="1">
      <c r="BP1008130" s="90"/>
    </row>
    <row r="1008131" spans="68:68" customFormat="1">
      <c r="BP1008131" s="90"/>
    </row>
    <row r="1008132" spans="68:68" customFormat="1">
      <c r="BP1008132" s="90"/>
    </row>
    <row r="1008133" spans="68:68" customFormat="1">
      <c r="BP1008133" s="90"/>
    </row>
    <row r="1008134" spans="68:68" customFormat="1">
      <c r="BP1008134" s="90"/>
    </row>
    <row r="1008135" spans="68:68" customFormat="1">
      <c r="BP1008135" s="90"/>
    </row>
    <row r="1008136" spans="68:68" customFormat="1">
      <c r="BP1008136" s="90"/>
    </row>
    <row r="1008137" spans="68:68" customFormat="1">
      <c r="BP1008137" s="90"/>
    </row>
    <row r="1008138" spans="68:68" customFormat="1">
      <c r="BP1008138" s="90"/>
    </row>
    <row r="1008139" spans="68:68" customFormat="1">
      <c r="BP1008139" s="90"/>
    </row>
    <row r="1008140" spans="68:68" customFormat="1">
      <c r="BP1008140" s="90"/>
    </row>
    <row r="1008141" spans="68:68" customFormat="1">
      <c r="BP1008141" s="90"/>
    </row>
    <row r="1008142" spans="68:68" customFormat="1">
      <c r="BP1008142" s="90"/>
    </row>
    <row r="1008143" spans="68:68" customFormat="1">
      <c r="BP1008143" s="90"/>
    </row>
    <row r="1008144" spans="68:68" customFormat="1">
      <c r="BP1008144" s="90"/>
    </row>
    <row r="1008145" spans="68:68" customFormat="1">
      <c r="BP1008145" s="90"/>
    </row>
    <row r="1008146" spans="68:68" customFormat="1">
      <c r="BP1008146" s="90"/>
    </row>
    <row r="1008147" spans="68:68" customFormat="1">
      <c r="BP1008147" s="90"/>
    </row>
    <row r="1008148" spans="68:68" customFormat="1">
      <c r="BP1008148" s="90"/>
    </row>
    <row r="1008149" spans="68:68" customFormat="1">
      <c r="BP1008149" s="90"/>
    </row>
    <row r="1008150" spans="68:68" customFormat="1">
      <c r="BP1008150" s="90"/>
    </row>
    <row r="1008151" spans="68:68" customFormat="1">
      <c r="BP1008151" s="90"/>
    </row>
    <row r="1008152" spans="68:68" customFormat="1">
      <c r="BP1008152" s="90"/>
    </row>
    <row r="1008153" spans="68:68" customFormat="1">
      <c r="BP1008153" s="90"/>
    </row>
    <row r="1008154" spans="68:68" customFormat="1">
      <c r="BP1008154" s="90"/>
    </row>
    <row r="1008155" spans="68:68" customFormat="1">
      <c r="BP1008155" s="90"/>
    </row>
    <row r="1008156" spans="68:68" customFormat="1">
      <c r="BP1008156" s="90"/>
    </row>
    <row r="1008157" spans="68:68" customFormat="1">
      <c r="BP1008157" s="90"/>
    </row>
    <row r="1008158" spans="68:68" customFormat="1">
      <c r="BP1008158" s="90"/>
    </row>
    <row r="1008159" spans="68:68" customFormat="1">
      <c r="BP1008159" s="90"/>
    </row>
    <row r="1008160" spans="68:68" customFormat="1">
      <c r="BP1008160" s="90"/>
    </row>
    <row r="1008161" spans="68:68" customFormat="1">
      <c r="BP1008161" s="90"/>
    </row>
    <row r="1008162" spans="68:68" customFormat="1">
      <c r="BP1008162" s="90"/>
    </row>
    <row r="1008163" spans="68:68" customFormat="1">
      <c r="BP1008163" s="90"/>
    </row>
    <row r="1008164" spans="68:68" customFormat="1">
      <c r="BP1008164" s="90"/>
    </row>
    <row r="1008165" spans="68:68" customFormat="1">
      <c r="BP1008165" s="90"/>
    </row>
    <row r="1008166" spans="68:68" customFormat="1">
      <c r="BP1008166" s="90"/>
    </row>
    <row r="1008167" spans="68:68" customFormat="1">
      <c r="BP1008167" s="90"/>
    </row>
    <row r="1008168" spans="68:68" customFormat="1">
      <c r="BP1008168" s="90"/>
    </row>
    <row r="1008169" spans="68:68" customFormat="1">
      <c r="BP1008169" s="90"/>
    </row>
    <row r="1008170" spans="68:68" customFormat="1">
      <c r="BP1008170" s="90"/>
    </row>
    <row r="1008171" spans="68:68" customFormat="1">
      <c r="BP1008171" s="90"/>
    </row>
    <row r="1008172" spans="68:68" customFormat="1">
      <c r="BP1008172" s="90"/>
    </row>
    <row r="1008173" spans="68:68" customFormat="1">
      <c r="BP1008173" s="90"/>
    </row>
    <row r="1008174" spans="68:68" customFormat="1">
      <c r="BP1008174" s="90"/>
    </row>
    <row r="1008175" spans="68:68" customFormat="1">
      <c r="BP1008175" s="90"/>
    </row>
    <row r="1008176" spans="68:68" customFormat="1">
      <c r="BP1008176" s="90"/>
    </row>
    <row r="1008177" spans="68:68" customFormat="1">
      <c r="BP1008177" s="90"/>
    </row>
    <row r="1008178" spans="68:68" customFormat="1">
      <c r="BP1008178" s="90"/>
    </row>
    <row r="1008179" spans="68:68" customFormat="1">
      <c r="BP1008179" s="90"/>
    </row>
    <row r="1008180" spans="68:68" customFormat="1">
      <c r="BP1008180" s="90"/>
    </row>
    <row r="1008181" spans="68:68" customFormat="1">
      <c r="BP1008181" s="90"/>
    </row>
    <row r="1008182" spans="68:68" customFormat="1">
      <c r="BP1008182" s="90"/>
    </row>
    <row r="1008183" spans="68:68" customFormat="1">
      <c r="BP1008183" s="90"/>
    </row>
    <row r="1008184" spans="68:68" customFormat="1">
      <c r="BP1008184" s="90"/>
    </row>
    <row r="1008185" spans="68:68" customFormat="1">
      <c r="BP1008185" s="90"/>
    </row>
    <row r="1008186" spans="68:68" customFormat="1">
      <c r="BP1008186" s="90"/>
    </row>
    <row r="1008187" spans="68:68" customFormat="1">
      <c r="BP1008187" s="90"/>
    </row>
    <row r="1008188" spans="68:68" customFormat="1">
      <c r="BP1008188" s="90"/>
    </row>
    <row r="1008189" spans="68:68" customFormat="1">
      <c r="BP1008189" s="90"/>
    </row>
    <row r="1008190" spans="68:68" customFormat="1">
      <c r="BP1008190" s="90"/>
    </row>
    <row r="1008191" spans="68:68" customFormat="1">
      <c r="BP1008191" s="90"/>
    </row>
    <row r="1008192" spans="68:68" customFormat="1">
      <c r="BP1008192" s="90"/>
    </row>
    <row r="1008193" spans="68:68" customFormat="1">
      <c r="BP1008193" s="90"/>
    </row>
    <row r="1008194" spans="68:68" customFormat="1">
      <c r="BP1008194" s="90"/>
    </row>
    <row r="1008195" spans="68:68" customFormat="1">
      <c r="BP1008195" s="90"/>
    </row>
    <row r="1008196" spans="68:68" customFormat="1">
      <c r="BP1008196" s="90"/>
    </row>
    <row r="1008197" spans="68:68" customFormat="1">
      <c r="BP1008197" s="90"/>
    </row>
    <row r="1008198" spans="68:68" customFormat="1">
      <c r="BP1008198" s="90"/>
    </row>
    <row r="1008199" spans="68:68" customFormat="1">
      <c r="BP1008199" s="90"/>
    </row>
    <row r="1008200" spans="68:68" customFormat="1">
      <c r="BP1008200" s="90"/>
    </row>
    <row r="1008201" spans="68:68" customFormat="1">
      <c r="BP1008201" s="90"/>
    </row>
    <row r="1008202" spans="68:68" customFormat="1">
      <c r="BP1008202" s="90"/>
    </row>
    <row r="1008203" spans="68:68" customFormat="1">
      <c r="BP1008203" s="90"/>
    </row>
    <row r="1008204" spans="68:68" customFormat="1">
      <c r="BP1008204" s="90"/>
    </row>
    <row r="1008205" spans="68:68" customFormat="1">
      <c r="BP1008205" s="90"/>
    </row>
    <row r="1008206" spans="68:68" customFormat="1">
      <c r="BP1008206" s="90"/>
    </row>
    <row r="1008207" spans="68:68" customFormat="1">
      <c r="BP1008207" s="90"/>
    </row>
    <row r="1008208" spans="68:68" customFormat="1">
      <c r="BP1008208" s="90"/>
    </row>
    <row r="1008209" spans="68:68" customFormat="1">
      <c r="BP1008209" s="90"/>
    </row>
    <row r="1008210" spans="68:68" customFormat="1">
      <c r="BP1008210" s="90"/>
    </row>
    <row r="1008211" spans="68:68" customFormat="1">
      <c r="BP1008211" s="90"/>
    </row>
    <row r="1008212" spans="68:68" customFormat="1">
      <c r="BP1008212" s="90"/>
    </row>
    <row r="1008213" spans="68:68" customFormat="1">
      <c r="BP1008213" s="90"/>
    </row>
    <row r="1008214" spans="68:68" customFormat="1">
      <c r="BP1008214" s="90"/>
    </row>
    <row r="1008215" spans="68:68" customFormat="1">
      <c r="BP1008215" s="90"/>
    </row>
    <row r="1008216" spans="68:68" customFormat="1">
      <c r="BP1008216" s="90"/>
    </row>
    <row r="1008217" spans="68:68" customFormat="1">
      <c r="BP1008217" s="90"/>
    </row>
    <row r="1008218" spans="68:68" customFormat="1">
      <c r="BP1008218" s="90"/>
    </row>
    <row r="1008219" spans="68:68" customFormat="1">
      <c r="BP1008219" s="90"/>
    </row>
    <row r="1008220" spans="68:68" customFormat="1">
      <c r="BP1008220" s="90"/>
    </row>
    <row r="1008221" spans="68:68" customFormat="1">
      <c r="BP1008221" s="90"/>
    </row>
    <row r="1008222" spans="68:68" customFormat="1">
      <c r="BP1008222" s="90"/>
    </row>
    <row r="1008223" spans="68:68" customFormat="1">
      <c r="BP1008223" s="90"/>
    </row>
    <row r="1008224" spans="68:68" customFormat="1">
      <c r="BP1008224" s="90"/>
    </row>
    <row r="1008225" spans="68:68" customFormat="1">
      <c r="BP1008225" s="90"/>
    </row>
    <row r="1008226" spans="68:68" customFormat="1">
      <c r="BP1008226" s="90"/>
    </row>
    <row r="1008227" spans="68:68" customFormat="1">
      <c r="BP1008227" s="90"/>
    </row>
    <row r="1008228" spans="68:68" customFormat="1">
      <c r="BP1008228" s="90"/>
    </row>
    <row r="1008229" spans="68:68" customFormat="1">
      <c r="BP1008229" s="90"/>
    </row>
    <row r="1008230" spans="68:68" customFormat="1">
      <c r="BP1008230" s="90"/>
    </row>
    <row r="1008231" spans="68:68" customFormat="1">
      <c r="BP1008231" s="90"/>
    </row>
    <row r="1008232" spans="68:68" customFormat="1">
      <c r="BP1008232" s="90"/>
    </row>
    <row r="1008233" spans="68:68" customFormat="1">
      <c r="BP1008233" s="90"/>
    </row>
    <row r="1008234" spans="68:68" customFormat="1">
      <c r="BP1008234" s="90"/>
    </row>
    <row r="1008235" spans="68:68" customFormat="1">
      <c r="BP1008235" s="90"/>
    </row>
    <row r="1008236" spans="68:68" customFormat="1">
      <c r="BP1008236" s="90"/>
    </row>
    <row r="1008237" spans="68:68" customFormat="1">
      <c r="BP1008237" s="90"/>
    </row>
    <row r="1008238" spans="68:68" customFormat="1">
      <c r="BP1008238" s="90"/>
    </row>
    <row r="1008239" spans="68:68" customFormat="1">
      <c r="BP1008239" s="90"/>
    </row>
    <row r="1008240" spans="68:68" customFormat="1">
      <c r="BP1008240" s="90"/>
    </row>
    <row r="1008241" spans="68:68" customFormat="1">
      <c r="BP1008241" s="90"/>
    </row>
    <row r="1008242" spans="68:68" customFormat="1">
      <c r="BP1008242" s="90"/>
    </row>
    <row r="1008243" spans="68:68" customFormat="1">
      <c r="BP1008243" s="90"/>
    </row>
    <row r="1008244" spans="68:68" customFormat="1">
      <c r="BP1008244" s="90"/>
    </row>
    <row r="1008245" spans="68:68" customFormat="1">
      <c r="BP1008245" s="90"/>
    </row>
    <row r="1008246" spans="68:68" customFormat="1">
      <c r="BP1008246" s="90"/>
    </row>
    <row r="1008247" spans="68:68" customFormat="1">
      <c r="BP1008247" s="90"/>
    </row>
    <row r="1008248" spans="68:68" customFormat="1">
      <c r="BP1008248" s="90"/>
    </row>
    <row r="1008249" spans="68:68" customFormat="1">
      <c r="BP1008249" s="90"/>
    </row>
    <row r="1008250" spans="68:68" customFormat="1">
      <c r="BP1008250" s="90"/>
    </row>
    <row r="1008251" spans="68:68" customFormat="1">
      <c r="BP1008251" s="90"/>
    </row>
    <row r="1008252" spans="68:68" customFormat="1">
      <c r="BP1008252" s="90"/>
    </row>
    <row r="1008253" spans="68:68" customFormat="1">
      <c r="BP1008253" s="90"/>
    </row>
    <row r="1008254" spans="68:68" customFormat="1">
      <c r="BP1008254" s="90"/>
    </row>
    <row r="1008255" spans="68:68" customFormat="1">
      <c r="BP1008255" s="90"/>
    </row>
    <row r="1008256" spans="68:68" customFormat="1">
      <c r="BP1008256" s="90"/>
    </row>
    <row r="1008257" spans="68:68" customFormat="1">
      <c r="BP1008257" s="90"/>
    </row>
    <row r="1008258" spans="68:68" customFormat="1">
      <c r="BP1008258" s="90"/>
    </row>
    <row r="1008259" spans="68:68" customFormat="1">
      <c r="BP1008259" s="90"/>
    </row>
    <row r="1008260" spans="68:68" customFormat="1">
      <c r="BP1008260" s="90"/>
    </row>
    <row r="1008261" spans="68:68" customFormat="1">
      <c r="BP1008261" s="90"/>
    </row>
    <row r="1008262" spans="68:68" customFormat="1">
      <c r="BP1008262" s="90"/>
    </row>
    <row r="1008263" spans="68:68" customFormat="1">
      <c r="BP1008263" s="90"/>
    </row>
    <row r="1008264" spans="68:68" customFormat="1">
      <c r="BP1008264" s="90"/>
    </row>
    <row r="1008265" spans="68:68" customFormat="1">
      <c r="BP1008265" s="90"/>
    </row>
    <row r="1008266" spans="68:68" customFormat="1">
      <c r="BP1008266" s="90"/>
    </row>
    <row r="1008267" spans="68:68" customFormat="1">
      <c r="BP1008267" s="90"/>
    </row>
    <row r="1008268" spans="68:68" customFormat="1">
      <c r="BP1008268" s="90"/>
    </row>
    <row r="1008269" spans="68:68" customFormat="1">
      <c r="BP1008269" s="90"/>
    </row>
    <row r="1008270" spans="68:68" customFormat="1">
      <c r="BP1008270" s="90"/>
    </row>
    <row r="1008271" spans="68:68" customFormat="1">
      <c r="BP1008271" s="90"/>
    </row>
    <row r="1008272" spans="68:68" customFormat="1">
      <c r="BP1008272" s="90"/>
    </row>
    <row r="1008273" spans="68:68" customFormat="1">
      <c r="BP1008273" s="90"/>
    </row>
    <row r="1008274" spans="68:68" customFormat="1">
      <c r="BP1008274" s="90"/>
    </row>
    <row r="1008275" spans="68:68" customFormat="1">
      <c r="BP1008275" s="90"/>
    </row>
    <row r="1008276" spans="68:68" customFormat="1">
      <c r="BP1008276" s="90"/>
    </row>
    <row r="1008277" spans="68:68" customFormat="1">
      <c r="BP1008277" s="90"/>
    </row>
    <row r="1008278" spans="68:68" customFormat="1">
      <c r="BP1008278" s="90"/>
    </row>
    <row r="1008279" spans="68:68" customFormat="1">
      <c r="BP1008279" s="90"/>
    </row>
    <row r="1008280" spans="68:68" customFormat="1">
      <c r="BP1008280" s="90"/>
    </row>
    <row r="1008281" spans="68:68" customFormat="1">
      <c r="BP1008281" s="90"/>
    </row>
    <row r="1008282" spans="68:68" customFormat="1">
      <c r="BP1008282" s="90"/>
    </row>
    <row r="1008283" spans="68:68" customFormat="1">
      <c r="BP1008283" s="90"/>
    </row>
    <row r="1008284" spans="68:68" customFormat="1">
      <c r="BP1008284" s="90"/>
    </row>
    <row r="1008285" spans="68:68" customFormat="1">
      <c r="BP1008285" s="90"/>
    </row>
    <row r="1008286" spans="68:68" customFormat="1">
      <c r="BP1008286" s="90"/>
    </row>
    <row r="1008287" spans="68:68" customFormat="1">
      <c r="BP1008287" s="90"/>
    </row>
    <row r="1008288" spans="68:68" customFormat="1">
      <c r="BP1008288" s="90"/>
    </row>
    <row r="1008289" spans="68:68" customFormat="1">
      <c r="BP1008289" s="90"/>
    </row>
    <row r="1008290" spans="68:68" customFormat="1">
      <c r="BP1008290" s="90"/>
    </row>
    <row r="1008291" spans="68:68" customFormat="1">
      <c r="BP1008291" s="90"/>
    </row>
    <row r="1008292" spans="68:68" customFormat="1">
      <c r="BP1008292" s="90"/>
    </row>
    <row r="1008293" spans="68:68" customFormat="1">
      <c r="BP1008293" s="90"/>
    </row>
    <row r="1008294" spans="68:68" customFormat="1">
      <c r="BP1008294" s="90"/>
    </row>
    <row r="1008295" spans="68:68" customFormat="1">
      <c r="BP1008295" s="90"/>
    </row>
    <row r="1008296" spans="68:68" customFormat="1">
      <c r="BP1008296" s="90"/>
    </row>
    <row r="1008297" spans="68:68" customFormat="1">
      <c r="BP1008297" s="90"/>
    </row>
    <row r="1008298" spans="68:68" customFormat="1">
      <c r="BP1008298" s="90"/>
    </row>
    <row r="1008299" spans="68:68" customFormat="1">
      <c r="BP1008299" s="90"/>
    </row>
    <row r="1008300" spans="68:68" customFormat="1">
      <c r="BP1008300" s="90"/>
    </row>
    <row r="1008301" spans="68:68" customFormat="1">
      <c r="BP1008301" s="90"/>
    </row>
    <row r="1008302" spans="68:68" customFormat="1">
      <c r="BP1008302" s="90"/>
    </row>
    <row r="1008303" spans="68:68" customFormat="1">
      <c r="BP1008303" s="90"/>
    </row>
    <row r="1008304" spans="68:68" customFormat="1">
      <c r="BP1008304" s="90"/>
    </row>
    <row r="1008305" spans="68:68" customFormat="1">
      <c r="BP1008305" s="90"/>
    </row>
    <row r="1008306" spans="68:68" customFormat="1">
      <c r="BP1008306" s="90"/>
    </row>
    <row r="1008307" spans="68:68" customFormat="1">
      <c r="BP1008307" s="90"/>
    </row>
    <row r="1008308" spans="68:68" customFormat="1">
      <c r="BP1008308" s="90"/>
    </row>
    <row r="1008309" spans="68:68" customFormat="1">
      <c r="BP1008309" s="90"/>
    </row>
    <row r="1008310" spans="68:68" customFormat="1">
      <c r="BP1008310" s="90"/>
    </row>
    <row r="1008311" spans="68:68" customFormat="1">
      <c r="BP1008311" s="90"/>
    </row>
    <row r="1008312" spans="68:68" customFormat="1">
      <c r="BP1008312" s="90"/>
    </row>
    <row r="1008313" spans="68:68" customFormat="1">
      <c r="BP1008313" s="90"/>
    </row>
    <row r="1008314" spans="68:68" customFormat="1">
      <c r="BP1008314" s="90"/>
    </row>
    <row r="1008315" spans="68:68" customFormat="1">
      <c r="BP1008315" s="90"/>
    </row>
    <row r="1008316" spans="68:68" customFormat="1">
      <c r="BP1008316" s="90"/>
    </row>
    <row r="1008317" spans="68:68" customFormat="1">
      <c r="BP1008317" s="90"/>
    </row>
    <row r="1008318" spans="68:68" customFormat="1">
      <c r="BP1008318" s="90"/>
    </row>
    <row r="1008319" spans="68:68" customFormat="1">
      <c r="BP1008319" s="90"/>
    </row>
    <row r="1008320" spans="68:68" customFormat="1">
      <c r="BP1008320" s="90"/>
    </row>
    <row r="1008321" spans="68:68" customFormat="1">
      <c r="BP1008321" s="90"/>
    </row>
    <row r="1008322" spans="68:68" customFormat="1">
      <c r="BP1008322" s="90"/>
    </row>
    <row r="1008323" spans="68:68" customFormat="1">
      <c r="BP1008323" s="90"/>
    </row>
    <row r="1008324" spans="68:68" customFormat="1">
      <c r="BP1008324" s="90"/>
    </row>
    <row r="1008325" spans="68:68" customFormat="1">
      <c r="BP1008325" s="90"/>
    </row>
    <row r="1008326" spans="68:68" customFormat="1">
      <c r="BP1008326" s="90"/>
    </row>
    <row r="1008327" spans="68:68" customFormat="1">
      <c r="BP1008327" s="90"/>
    </row>
    <row r="1008328" spans="68:68" customFormat="1">
      <c r="BP1008328" s="90"/>
    </row>
    <row r="1008329" spans="68:68" customFormat="1">
      <c r="BP1008329" s="90"/>
    </row>
    <row r="1008330" spans="68:68" customFormat="1">
      <c r="BP1008330" s="90"/>
    </row>
    <row r="1008331" spans="68:68" customFormat="1">
      <c r="BP1008331" s="90"/>
    </row>
    <row r="1008332" spans="68:68" customFormat="1">
      <c r="BP1008332" s="90"/>
    </row>
    <row r="1008333" spans="68:68" customFormat="1">
      <c r="BP1008333" s="90"/>
    </row>
    <row r="1008334" spans="68:68" customFormat="1">
      <c r="BP1008334" s="90"/>
    </row>
    <row r="1008335" spans="68:68" customFormat="1">
      <c r="BP1008335" s="90"/>
    </row>
    <row r="1008336" spans="68:68" customFormat="1">
      <c r="BP1008336" s="90"/>
    </row>
    <row r="1008337" spans="68:68" customFormat="1">
      <c r="BP1008337" s="90"/>
    </row>
    <row r="1008338" spans="68:68" customFormat="1">
      <c r="BP1008338" s="90"/>
    </row>
    <row r="1008339" spans="68:68" customFormat="1">
      <c r="BP1008339" s="90"/>
    </row>
    <row r="1008340" spans="68:68" customFormat="1">
      <c r="BP1008340" s="90"/>
    </row>
    <row r="1008341" spans="68:68" customFormat="1">
      <c r="BP1008341" s="90"/>
    </row>
    <row r="1008342" spans="68:68" customFormat="1">
      <c r="BP1008342" s="90"/>
    </row>
    <row r="1008343" spans="68:68" customFormat="1">
      <c r="BP1008343" s="90"/>
    </row>
    <row r="1008344" spans="68:68" customFormat="1">
      <c r="BP1008344" s="90"/>
    </row>
    <row r="1008345" spans="68:68" customFormat="1">
      <c r="BP1008345" s="90"/>
    </row>
    <row r="1008346" spans="68:68" customFormat="1">
      <c r="BP1008346" s="90"/>
    </row>
    <row r="1008347" spans="68:68" customFormat="1">
      <c r="BP1008347" s="90"/>
    </row>
    <row r="1008348" spans="68:68" customFormat="1">
      <c r="BP1008348" s="90"/>
    </row>
    <row r="1008349" spans="68:68" customFormat="1">
      <c r="BP1008349" s="90"/>
    </row>
    <row r="1008350" spans="68:68" customFormat="1">
      <c r="BP1008350" s="90"/>
    </row>
    <row r="1008351" spans="68:68" customFormat="1">
      <c r="BP1008351" s="90"/>
    </row>
    <row r="1008352" spans="68:68" customFormat="1">
      <c r="BP1008352" s="90"/>
    </row>
    <row r="1008353" spans="68:68" customFormat="1">
      <c r="BP1008353" s="90"/>
    </row>
    <row r="1008354" spans="68:68" customFormat="1">
      <c r="BP1008354" s="90"/>
    </row>
    <row r="1008355" spans="68:68" customFormat="1">
      <c r="BP1008355" s="90"/>
    </row>
    <row r="1008356" spans="68:68" customFormat="1">
      <c r="BP1008356" s="90"/>
    </row>
    <row r="1008357" spans="68:68" customFormat="1">
      <c r="BP1008357" s="90"/>
    </row>
    <row r="1008358" spans="68:68" customFormat="1">
      <c r="BP1008358" s="90"/>
    </row>
    <row r="1008359" spans="68:68" customFormat="1">
      <c r="BP1008359" s="90"/>
    </row>
    <row r="1008360" spans="68:68" customFormat="1">
      <c r="BP1008360" s="90"/>
    </row>
    <row r="1008361" spans="68:68" customFormat="1">
      <c r="BP1008361" s="90"/>
    </row>
    <row r="1008362" spans="68:68" customFormat="1">
      <c r="BP1008362" s="90"/>
    </row>
    <row r="1008363" spans="68:68" customFormat="1">
      <c r="BP1008363" s="90"/>
    </row>
    <row r="1008364" spans="68:68" customFormat="1">
      <c r="BP1008364" s="90"/>
    </row>
    <row r="1008365" spans="68:68" customFormat="1">
      <c r="BP1008365" s="90"/>
    </row>
    <row r="1008366" spans="68:68" customFormat="1">
      <c r="BP1008366" s="90"/>
    </row>
    <row r="1008367" spans="68:68" customFormat="1">
      <c r="BP1008367" s="90"/>
    </row>
    <row r="1008368" spans="68:68" customFormat="1">
      <c r="BP1008368" s="90"/>
    </row>
    <row r="1008369" spans="68:68" customFormat="1">
      <c r="BP1008369" s="90"/>
    </row>
    <row r="1008370" spans="68:68" customFormat="1">
      <c r="BP1008370" s="90"/>
    </row>
    <row r="1008371" spans="68:68" customFormat="1">
      <c r="BP1008371" s="90"/>
    </row>
    <row r="1008372" spans="68:68" customFormat="1">
      <c r="BP1008372" s="90"/>
    </row>
    <row r="1008373" spans="68:68" customFormat="1">
      <c r="BP1008373" s="90"/>
    </row>
    <row r="1008374" spans="68:68" customFormat="1">
      <c r="BP1008374" s="90"/>
    </row>
    <row r="1008375" spans="68:68" customFormat="1">
      <c r="BP1008375" s="90"/>
    </row>
    <row r="1008376" spans="68:68" customFormat="1">
      <c r="BP1008376" s="90"/>
    </row>
    <row r="1008377" spans="68:68" customFormat="1">
      <c r="BP1008377" s="90"/>
    </row>
    <row r="1008378" spans="68:68" customFormat="1">
      <c r="BP1008378" s="90"/>
    </row>
    <row r="1008379" spans="68:68" customFormat="1">
      <c r="BP1008379" s="90"/>
    </row>
    <row r="1008380" spans="68:68" customFormat="1">
      <c r="BP1008380" s="90"/>
    </row>
    <row r="1008381" spans="68:68" customFormat="1">
      <c r="BP1008381" s="90"/>
    </row>
    <row r="1008382" spans="68:68" customFormat="1">
      <c r="BP1008382" s="90"/>
    </row>
    <row r="1008383" spans="68:68" customFormat="1">
      <c r="BP1008383" s="90"/>
    </row>
    <row r="1008384" spans="68:68" customFormat="1">
      <c r="BP1008384" s="90"/>
    </row>
    <row r="1008385" spans="68:68" customFormat="1">
      <c r="BP1008385" s="90"/>
    </row>
    <row r="1008386" spans="68:68" customFormat="1">
      <c r="BP1008386" s="90"/>
    </row>
    <row r="1008387" spans="68:68" customFormat="1">
      <c r="BP1008387" s="90"/>
    </row>
    <row r="1008388" spans="68:68" customFormat="1">
      <c r="BP1008388" s="90"/>
    </row>
    <row r="1008389" spans="68:68" customFormat="1">
      <c r="BP1008389" s="90"/>
    </row>
    <row r="1008390" spans="68:68" customFormat="1">
      <c r="BP1008390" s="90"/>
    </row>
    <row r="1008391" spans="68:68" customFormat="1">
      <c r="BP1008391" s="90"/>
    </row>
    <row r="1008392" spans="68:68" customFormat="1">
      <c r="BP1008392" s="90"/>
    </row>
    <row r="1008393" spans="68:68" customFormat="1">
      <c r="BP1008393" s="90"/>
    </row>
    <row r="1008394" spans="68:68" customFormat="1">
      <c r="BP1008394" s="90"/>
    </row>
    <row r="1008395" spans="68:68" customFormat="1">
      <c r="BP1008395" s="90"/>
    </row>
    <row r="1008396" spans="68:68" customFormat="1">
      <c r="BP1008396" s="90"/>
    </row>
    <row r="1008397" spans="68:68" customFormat="1">
      <c r="BP1008397" s="90"/>
    </row>
    <row r="1008398" spans="68:68" customFormat="1">
      <c r="BP1008398" s="90"/>
    </row>
    <row r="1008399" spans="68:68" customFormat="1">
      <c r="BP1008399" s="90"/>
    </row>
    <row r="1008400" spans="68:68" customFormat="1">
      <c r="BP1008400" s="90"/>
    </row>
    <row r="1008401" spans="68:68" customFormat="1">
      <c r="BP1008401" s="90"/>
    </row>
    <row r="1008402" spans="68:68" customFormat="1">
      <c r="BP1008402" s="90"/>
    </row>
    <row r="1008403" spans="68:68" customFormat="1">
      <c r="BP1008403" s="90"/>
    </row>
    <row r="1008404" spans="68:68" customFormat="1">
      <c r="BP1008404" s="90"/>
    </row>
    <row r="1008405" spans="68:68" customFormat="1">
      <c r="BP1008405" s="90"/>
    </row>
    <row r="1008406" spans="68:68" customFormat="1">
      <c r="BP1008406" s="90"/>
    </row>
    <row r="1008407" spans="68:68" customFormat="1">
      <c r="BP1008407" s="90"/>
    </row>
    <row r="1008408" spans="68:68" customFormat="1">
      <c r="BP1008408" s="90"/>
    </row>
    <row r="1008409" spans="68:68" customFormat="1">
      <c r="BP1008409" s="90"/>
    </row>
    <row r="1008410" spans="68:68" customFormat="1">
      <c r="BP1008410" s="90"/>
    </row>
    <row r="1008411" spans="68:68" customFormat="1">
      <c r="BP1008411" s="90"/>
    </row>
    <row r="1008412" spans="68:68" customFormat="1">
      <c r="BP1008412" s="90"/>
    </row>
    <row r="1008413" spans="68:68" customFormat="1">
      <c r="BP1008413" s="90"/>
    </row>
    <row r="1008414" spans="68:68" customFormat="1">
      <c r="BP1008414" s="90"/>
    </row>
    <row r="1008415" spans="68:68" customFormat="1">
      <c r="BP1008415" s="90"/>
    </row>
    <row r="1008416" spans="68:68" customFormat="1">
      <c r="BP1008416" s="90"/>
    </row>
    <row r="1008417" spans="68:68" customFormat="1">
      <c r="BP1008417" s="90"/>
    </row>
    <row r="1008418" spans="68:68" customFormat="1">
      <c r="BP1008418" s="90"/>
    </row>
    <row r="1008419" spans="68:68" customFormat="1">
      <c r="BP1008419" s="90"/>
    </row>
    <row r="1008420" spans="68:68" customFormat="1">
      <c r="BP1008420" s="90"/>
    </row>
    <row r="1008421" spans="68:68" customFormat="1">
      <c r="BP1008421" s="90"/>
    </row>
    <row r="1008422" spans="68:68" customFormat="1">
      <c r="BP1008422" s="90"/>
    </row>
    <row r="1008423" spans="68:68" customFormat="1">
      <c r="BP1008423" s="90"/>
    </row>
    <row r="1008424" spans="68:68" customFormat="1">
      <c r="BP1008424" s="90"/>
    </row>
    <row r="1008425" spans="68:68" customFormat="1">
      <c r="BP1008425" s="90"/>
    </row>
    <row r="1008426" spans="68:68" customFormat="1">
      <c r="BP1008426" s="90"/>
    </row>
    <row r="1008427" spans="68:68" customFormat="1">
      <c r="BP1008427" s="90"/>
    </row>
    <row r="1008428" spans="68:68" customFormat="1">
      <c r="BP1008428" s="90"/>
    </row>
    <row r="1008429" spans="68:68" customFormat="1">
      <c r="BP1008429" s="90"/>
    </row>
    <row r="1008430" spans="68:68" customFormat="1">
      <c r="BP1008430" s="90"/>
    </row>
    <row r="1008431" spans="68:68" customFormat="1">
      <c r="BP1008431" s="90"/>
    </row>
    <row r="1008432" spans="68:68" customFormat="1">
      <c r="BP1008432" s="90"/>
    </row>
    <row r="1008433" spans="68:68" customFormat="1">
      <c r="BP1008433" s="90"/>
    </row>
    <row r="1008434" spans="68:68" customFormat="1">
      <c r="BP1008434" s="90"/>
    </row>
    <row r="1008435" spans="68:68" customFormat="1">
      <c r="BP1008435" s="90"/>
    </row>
    <row r="1008436" spans="68:68" customFormat="1">
      <c r="BP1008436" s="90"/>
    </row>
    <row r="1008437" spans="68:68" customFormat="1">
      <c r="BP1008437" s="90"/>
    </row>
    <row r="1008438" spans="68:68" customFormat="1">
      <c r="BP1008438" s="90"/>
    </row>
    <row r="1008439" spans="68:68" customFormat="1">
      <c r="BP1008439" s="90"/>
    </row>
    <row r="1008440" spans="68:68" customFormat="1">
      <c r="BP1008440" s="90"/>
    </row>
    <row r="1008441" spans="68:68" customFormat="1">
      <c r="BP1008441" s="90"/>
    </row>
    <row r="1008442" spans="68:68" customFormat="1">
      <c r="BP1008442" s="90"/>
    </row>
    <row r="1008443" spans="68:68" customFormat="1">
      <c r="BP1008443" s="90"/>
    </row>
    <row r="1008444" spans="68:68" customFormat="1">
      <c r="BP1008444" s="90"/>
    </row>
    <row r="1008445" spans="68:68" customFormat="1">
      <c r="BP1008445" s="90"/>
    </row>
    <row r="1008446" spans="68:68" customFormat="1">
      <c r="BP1008446" s="90"/>
    </row>
    <row r="1008447" spans="68:68" customFormat="1">
      <c r="BP1008447" s="90"/>
    </row>
    <row r="1008448" spans="68:68" customFormat="1">
      <c r="BP1008448" s="90"/>
    </row>
    <row r="1008449" spans="68:68" customFormat="1">
      <c r="BP1008449" s="90"/>
    </row>
    <row r="1008450" spans="68:68" customFormat="1">
      <c r="BP1008450" s="90"/>
    </row>
    <row r="1008451" spans="68:68" customFormat="1">
      <c r="BP1008451" s="90"/>
    </row>
    <row r="1008452" spans="68:68" customFormat="1">
      <c r="BP1008452" s="90"/>
    </row>
    <row r="1008453" spans="68:68" customFormat="1">
      <c r="BP1008453" s="90"/>
    </row>
    <row r="1008454" spans="68:68" customFormat="1">
      <c r="BP1008454" s="90"/>
    </row>
    <row r="1008455" spans="68:68" customFormat="1">
      <c r="BP1008455" s="90"/>
    </row>
    <row r="1008456" spans="68:68" customFormat="1">
      <c r="BP1008456" s="90"/>
    </row>
    <row r="1008457" spans="68:68" customFormat="1">
      <c r="BP1008457" s="90"/>
    </row>
    <row r="1008458" spans="68:68" customFormat="1">
      <c r="BP1008458" s="90"/>
    </row>
    <row r="1008459" spans="68:68" customFormat="1">
      <c r="BP1008459" s="90"/>
    </row>
    <row r="1008460" spans="68:68" customFormat="1">
      <c r="BP1008460" s="90"/>
    </row>
    <row r="1008461" spans="68:68" customFormat="1">
      <c r="BP1008461" s="90"/>
    </row>
    <row r="1008462" spans="68:68" customFormat="1">
      <c r="BP1008462" s="90"/>
    </row>
    <row r="1008463" spans="68:68" customFormat="1">
      <c r="BP1008463" s="90"/>
    </row>
    <row r="1008464" spans="68:68" customFormat="1">
      <c r="BP1008464" s="90"/>
    </row>
    <row r="1008465" spans="68:68" customFormat="1">
      <c r="BP1008465" s="90"/>
    </row>
    <row r="1008466" spans="68:68" customFormat="1">
      <c r="BP1008466" s="90"/>
    </row>
    <row r="1008467" spans="68:68" customFormat="1">
      <c r="BP1008467" s="90"/>
    </row>
    <row r="1008468" spans="68:68" customFormat="1">
      <c r="BP1008468" s="90"/>
    </row>
    <row r="1008469" spans="68:68" customFormat="1">
      <c r="BP1008469" s="90"/>
    </row>
    <row r="1008470" spans="68:68" customFormat="1">
      <c r="BP1008470" s="90"/>
    </row>
    <row r="1008471" spans="68:68" customFormat="1">
      <c r="BP1008471" s="90"/>
    </row>
    <row r="1008472" spans="68:68" customFormat="1">
      <c r="BP1008472" s="90"/>
    </row>
    <row r="1008473" spans="68:68" customFormat="1">
      <c r="BP1008473" s="90"/>
    </row>
    <row r="1008474" spans="68:68" customFormat="1">
      <c r="BP1008474" s="90"/>
    </row>
    <row r="1008475" spans="68:68" customFormat="1">
      <c r="BP1008475" s="90"/>
    </row>
    <row r="1008476" spans="68:68" customFormat="1">
      <c r="BP1008476" s="90"/>
    </row>
    <row r="1008477" spans="68:68" customFormat="1">
      <c r="BP1008477" s="90"/>
    </row>
    <row r="1008478" spans="68:68" customFormat="1">
      <c r="BP1008478" s="90"/>
    </row>
    <row r="1008479" spans="68:68" customFormat="1">
      <c r="BP1008479" s="90"/>
    </row>
    <row r="1008480" spans="68:68" customFormat="1">
      <c r="BP1008480" s="90"/>
    </row>
    <row r="1008481" spans="68:68" customFormat="1">
      <c r="BP1008481" s="90"/>
    </row>
    <row r="1008482" spans="68:68" customFormat="1">
      <c r="BP1008482" s="90"/>
    </row>
    <row r="1008483" spans="68:68" customFormat="1">
      <c r="BP1008483" s="90"/>
    </row>
    <row r="1008484" spans="68:68" customFormat="1">
      <c r="BP1008484" s="90"/>
    </row>
    <row r="1008485" spans="68:68" customFormat="1">
      <c r="BP1008485" s="90"/>
    </row>
    <row r="1008486" spans="68:68" customFormat="1">
      <c r="BP1008486" s="90"/>
    </row>
    <row r="1008487" spans="68:68" customFormat="1">
      <c r="BP1008487" s="90"/>
    </row>
    <row r="1008488" spans="68:68" customFormat="1">
      <c r="BP1008488" s="90"/>
    </row>
    <row r="1008489" spans="68:68" customFormat="1">
      <c r="BP1008489" s="90"/>
    </row>
    <row r="1008490" spans="68:68" customFormat="1">
      <c r="BP1008490" s="90"/>
    </row>
    <row r="1008491" spans="68:68" customFormat="1">
      <c r="BP1008491" s="90"/>
    </row>
    <row r="1008492" spans="68:68" customFormat="1">
      <c r="BP1008492" s="90"/>
    </row>
    <row r="1008493" spans="68:68" customFormat="1">
      <c r="BP1008493" s="90"/>
    </row>
    <row r="1008494" spans="68:68" customFormat="1">
      <c r="BP1008494" s="90"/>
    </row>
    <row r="1008495" spans="68:68" customFormat="1">
      <c r="BP1008495" s="90"/>
    </row>
    <row r="1008496" spans="68:68" customFormat="1">
      <c r="BP1008496" s="90"/>
    </row>
    <row r="1008497" spans="68:68" customFormat="1">
      <c r="BP1008497" s="90"/>
    </row>
    <row r="1008498" spans="68:68" customFormat="1">
      <c r="BP1008498" s="90"/>
    </row>
    <row r="1008499" spans="68:68" customFormat="1">
      <c r="BP1008499" s="90"/>
    </row>
    <row r="1008500" spans="68:68" customFormat="1">
      <c r="BP1008500" s="90"/>
    </row>
    <row r="1008501" spans="68:68" customFormat="1">
      <c r="BP1008501" s="90"/>
    </row>
    <row r="1008502" spans="68:68" customFormat="1">
      <c r="BP1008502" s="90"/>
    </row>
    <row r="1008503" spans="68:68" customFormat="1">
      <c r="BP1008503" s="90"/>
    </row>
    <row r="1008504" spans="68:68" customFormat="1">
      <c r="BP1008504" s="90"/>
    </row>
    <row r="1008505" spans="68:68" customFormat="1">
      <c r="BP1008505" s="90"/>
    </row>
    <row r="1008506" spans="68:68" customFormat="1">
      <c r="BP1008506" s="90"/>
    </row>
    <row r="1008507" spans="68:68" customFormat="1">
      <c r="BP1008507" s="90"/>
    </row>
    <row r="1008508" spans="68:68" customFormat="1">
      <c r="BP1008508" s="90"/>
    </row>
    <row r="1008509" spans="68:68" customFormat="1">
      <c r="BP1008509" s="90"/>
    </row>
    <row r="1008510" spans="68:68" customFormat="1">
      <c r="BP1008510" s="90"/>
    </row>
    <row r="1008511" spans="68:68" customFormat="1">
      <c r="BP1008511" s="90"/>
    </row>
    <row r="1008512" spans="68:68" customFormat="1">
      <c r="BP1008512" s="90"/>
    </row>
    <row r="1008513" spans="68:68" customFormat="1">
      <c r="BP1008513" s="90"/>
    </row>
    <row r="1008514" spans="68:68" customFormat="1">
      <c r="BP1008514" s="90"/>
    </row>
    <row r="1008515" spans="68:68" customFormat="1">
      <c r="BP1008515" s="90"/>
    </row>
    <row r="1008516" spans="68:68" customFormat="1">
      <c r="BP1008516" s="90"/>
    </row>
    <row r="1008517" spans="68:68" customFormat="1">
      <c r="BP1008517" s="90"/>
    </row>
    <row r="1008518" spans="68:68" customFormat="1">
      <c r="BP1008518" s="90"/>
    </row>
    <row r="1008519" spans="68:68" customFormat="1">
      <c r="BP1008519" s="90"/>
    </row>
    <row r="1008520" spans="68:68" customFormat="1">
      <c r="BP1008520" s="90"/>
    </row>
    <row r="1008521" spans="68:68" customFormat="1">
      <c r="BP1008521" s="90"/>
    </row>
    <row r="1008522" spans="68:68" customFormat="1">
      <c r="BP1008522" s="90"/>
    </row>
    <row r="1008523" spans="68:68" customFormat="1">
      <c r="BP1008523" s="90"/>
    </row>
    <row r="1008524" spans="68:68" customFormat="1">
      <c r="BP1008524" s="90"/>
    </row>
    <row r="1008525" spans="68:68" customFormat="1">
      <c r="BP1008525" s="90"/>
    </row>
    <row r="1008526" spans="68:68" customFormat="1">
      <c r="BP1008526" s="90"/>
    </row>
    <row r="1008527" spans="68:68" customFormat="1">
      <c r="BP1008527" s="90"/>
    </row>
    <row r="1008528" spans="68:68" customFormat="1">
      <c r="BP1008528" s="90"/>
    </row>
    <row r="1008529" spans="68:68" customFormat="1">
      <c r="BP1008529" s="90"/>
    </row>
    <row r="1008530" spans="68:68" customFormat="1">
      <c r="BP1008530" s="90"/>
    </row>
    <row r="1008531" spans="68:68" customFormat="1">
      <c r="BP1008531" s="90"/>
    </row>
    <row r="1008532" spans="68:68" customFormat="1">
      <c r="BP1008532" s="90"/>
    </row>
    <row r="1008533" spans="68:68" customFormat="1">
      <c r="BP1008533" s="90"/>
    </row>
    <row r="1008534" spans="68:68" customFormat="1">
      <c r="BP1008534" s="90"/>
    </row>
    <row r="1008535" spans="68:68" customFormat="1">
      <c r="BP1008535" s="90"/>
    </row>
    <row r="1008536" spans="68:68" customFormat="1">
      <c r="BP1008536" s="90"/>
    </row>
    <row r="1008537" spans="68:68" customFormat="1">
      <c r="BP1008537" s="90"/>
    </row>
    <row r="1008538" spans="68:68" customFormat="1">
      <c r="BP1008538" s="90"/>
    </row>
    <row r="1008539" spans="68:68" customFormat="1">
      <c r="BP1008539" s="90"/>
    </row>
    <row r="1008540" spans="68:68" customFormat="1">
      <c r="BP1008540" s="90"/>
    </row>
    <row r="1008541" spans="68:68" customFormat="1">
      <c r="BP1008541" s="90"/>
    </row>
    <row r="1008542" spans="68:68" customFormat="1">
      <c r="BP1008542" s="90"/>
    </row>
    <row r="1008543" spans="68:68" customFormat="1">
      <c r="BP1008543" s="90"/>
    </row>
    <row r="1008544" spans="68:68" customFormat="1">
      <c r="BP1008544" s="90"/>
    </row>
    <row r="1008545" spans="68:68" customFormat="1">
      <c r="BP1008545" s="90"/>
    </row>
    <row r="1008546" spans="68:68" customFormat="1">
      <c r="BP1008546" s="90"/>
    </row>
    <row r="1008547" spans="68:68" customFormat="1">
      <c r="BP1008547" s="90"/>
    </row>
    <row r="1008548" spans="68:68" customFormat="1">
      <c r="BP1008548" s="90"/>
    </row>
    <row r="1008549" spans="68:68" customFormat="1">
      <c r="BP1008549" s="90"/>
    </row>
    <row r="1008550" spans="68:68" customFormat="1">
      <c r="BP1008550" s="90"/>
    </row>
    <row r="1008551" spans="68:68" customFormat="1">
      <c r="BP1008551" s="90"/>
    </row>
    <row r="1008552" spans="68:68" customFormat="1">
      <c r="BP1008552" s="90"/>
    </row>
    <row r="1008553" spans="68:68" customFormat="1">
      <c r="BP1008553" s="90"/>
    </row>
    <row r="1008554" spans="68:68" customFormat="1">
      <c r="BP1008554" s="90"/>
    </row>
    <row r="1008555" spans="68:68" customFormat="1">
      <c r="BP1008555" s="90"/>
    </row>
    <row r="1008556" spans="68:68" customFormat="1">
      <c r="BP1008556" s="90"/>
    </row>
    <row r="1008557" spans="68:68" customFormat="1">
      <c r="BP1008557" s="90"/>
    </row>
    <row r="1008558" spans="68:68" customFormat="1">
      <c r="BP1008558" s="90"/>
    </row>
    <row r="1008559" spans="68:68" customFormat="1">
      <c r="BP1008559" s="90"/>
    </row>
    <row r="1008560" spans="68:68" customFormat="1">
      <c r="BP1008560" s="90"/>
    </row>
    <row r="1008561" spans="68:68" customFormat="1">
      <c r="BP1008561" s="90"/>
    </row>
    <row r="1008562" spans="68:68" customFormat="1">
      <c r="BP1008562" s="90"/>
    </row>
    <row r="1008563" spans="68:68" customFormat="1">
      <c r="BP1008563" s="90"/>
    </row>
    <row r="1008564" spans="68:68" customFormat="1">
      <c r="BP1008564" s="90"/>
    </row>
    <row r="1008565" spans="68:68" customFormat="1">
      <c r="BP1008565" s="90"/>
    </row>
    <row r="1008566" spans="68:68" customFormat="1">
      <c r="BP1008566" s="90"/>
    </row>
    <row r="1008567" spans="68:68" customFormat="1">
      <c r="BP1008567" s="90"/>
    </row>
    <row r="1008568" spans="68:68" customFormat="1">
      <c r="BP1008568" s="90"/>
    </row>
    <row r="1008569" spans="68:68" customFormat="1">
      <c r="BP1008569" s="90"/>
    </row>
    <row r="1008570" spans="68:68" customFormat="1">
      <c r="BP1008570" s="90"/>
    </row>
    <row r="1008571" spans="68:68" customFormat="1">
      <c r="BP1008571" s="90"/>
    </row>
    <row r="1008572" spans="68:68" customFormat="1">
      <c r="BP1008572" s="90"/>
    </row>
    <row r="1008573" spans="68:68" customFormat="1">
      <c r="BP1008573" s="90"/>
    </row>
    <row r="1008574" spans="68:68" customFormat="1">
      <c r="BP1008574" s="90"/>
    </row>
    <row r="1008575" spans="68:68" customFormat="1">
      <c r="BP1008575" s="90"/>
    </row>
    <row r="1008576" spans="68:68" customFormat="1">
      <c r="BP1008576" s="90"/>
    </row>
    <row r="1008577" spans="68:68" customFormat="1">
      <c r="BP1008577" s="90"/>
    </row>
    <row r="1008578" spans="68:68" customFormat="1">
      <c r="BP1008578" s="90"/>
    </row>
    <row r="1008579" spans="68:68" customFormat="1">
      <c r="BP1008579" s="90"/>
    </row>
    <row r="1008580" spans="68:68" customFormat="1">
      <c r="BP1008580" s="90"/>
    </row>
    <row r="1008581" spans="68:68" customFormat="1">
      <c r="BP1008581" s="90"/>
    </row>
    <row r="1008582" spans="68:68" customFormat="1">
      <c r="BP1008582" s="90"/>
    </row>
    <row r="1008583" spans="68:68" customFormat="1">
      <c r="BP1008583" s="90"/>
    </row>
    <row r="1008584" spans="68:68" customFormat="1">
      <c r="BP1008584" s="90"/>
    </row>
    <row r="1008585" spans="68:68" customFormat="1">
      <c r="BP1008585" s="90"/>
    </row>
    <row r="1008586" spans="68:68" customFormat="1">
      <c r="BP1008586" s="90"/>
    </row>
    <row r="1008587" spans="68:68" customFormat="1">
      <c r="BP1008587" s="90"/>
    </row>
    <row r="1008588" spans="68:68" customFormat="1">
      <c r="BP1008588" s="90"/>
    </row>
    <row r="1008589" spans="68:68" customFormat="1">
      <c r="BP1008589" s="90"/>
    </row>
    <row r="1008590" spans="68:68" customFormat="1">
      <c r="BP1008590" s="90"/>
    </row>
    <row r="1008591" spans="68:68" customFormat="1">
      <c r="BP1008591" s="90"/>
    </row>
    <row r="1008592" spans="68:68" customFormat="1">
      <c r="BP1008592" s="90"/>
    </row>
    <row r="1008593" spans="68:68" customFormat="1">
      <c r="BP1008593" s="90"/>
    </row>
    <row r="1008594" spans="68:68" customFormat="1">
      <c r="BP1008594" s="90"/>
    </row>
    <row r="1008595" spans="68:68" customFormat="1">
      <c r="BP1008595" s="90"/>
    </row>
    <row r="1008596" spans="68:68" customFormat="1">
      <c r="BP1008596" s="90"/>
    </row>
    <row r="1008597" spans="68:68" customFormat="1">
      <c r="BP1008597" s="90"/>
    </row>
    <row r="1008598" spans="68:68" customFormat="1">
      <c r="BP1008598" s="90"/>
    </row>
    <row r="1008599" spans="68:68" customFormat="1">
      <c r="BP1008599" s="90"/>
    </row>
    <row r="1008600" spans="68:68" customFormat="1">
      <c r="BP1008600" s="90"/>
    </row>
    <row r="1008601" spans="68:68" customFormat="1">
      <c r="BP1008601" s="90"/>
    </row>
    <row r="1008602" spans="68:68" customFormat="1">
      <c r="BP1008602" s="90"/>
    </row>
    <row r="1008603" spans="68:68" customFormat="1">
      <c r="BP1008603" s="90"/>
    </row>
    <row r="1008604" spans="68:68" customFormat="1">
      <c r="BP1008604" s="90"/>
    </row>
    <row r="1008605" spans="68:68" customFormat="1">
      <c r="BP1008605" s="90"/>
    </row>
    <row r="1008606" spans="68:68" customFormat="1">
      <c r="BP1008606" s="90"/>
    </row>
    <row r="1008607" spans="68:68" customFormat="1">
      <c r="BP1008607" s="90"/>
    </row>
    <row r="1008608" spans="68:68" customFormat="1">
      <c r="BP1008608" s="90"/>
    </row>
    <row r="1008609" spans="68:68" customFormat="1">
      <c r="BP1008609" s="90"/>
    </row>
    <row r="1008610" spans="68:68" customFormat="1">
      <c r="BP1008610" s="90"/>
    </row>
    <row r="1008611" spans="68:68" customFormat="1">
      <c r="BP1008611" s="90"/>
    </row>
    <row r="1008612" spans="68:68" customFormat="1">
      <c r="BP1008612" s="90"/>
    </row>
    <row r="1008613" spans="68:68" customFormat="1">
      <c r="BP1008613" s="90"/>
    </row>
    <row r="1008614" spans="68:68" customFormat="1">
      <c r="BP1008614" s="90"/>
    </row>
    <row r="1008615" spans="68:68" customFormat="1">
      <c r="BP1008615" s="90"/>
    </row>
    <row r="1008616" spans="68:68" customFormat="1">
      <c r="BP1008616" s="90"/>
    </row>
    <row r="1008617" spans="68:68" customFormat="1">
      <c r="BP1008617" s="90"/>
    </row>
    <row r="1008618" spans="68:68" customFormat="1">
      <c r="BP1008618" s="90"/>
    </row>
    <row r="1008619" spans="68:68" customFormat="1">
      <c r="BP1008619" s="90"/>
    </row>
    <row r="1008620" spans="68:68" customFormat="1">
      <c r="BP1008620" s="90"/>
    </row>
    <row r="1008621" spans="68:68" customFormat="1">
      <c r="BP1008621" s="90"/>
    </row>
    <row r="1008622" spans="68:68" customFormat="1">
      <c r="BP1008622" s="90"/>
    </row>
    <row r="1008623" spans="68:68" customFormat="1">
      <c r="BP1008623" s="90"/>
    </row>
    <row r="1008624" spans="68:68" customFormat="1">
      <c r="BP1008624" s="90"/>
    </row>
    <row r="1008625" spans="68:68" customFormat="1">
      <c r="BP1008625" s="90"/>
    </row>
    <row r="1008626" spans="68:68" customFormat="1">
      <c r="BP1008626" s="90"/>
    </row>
    <row r="1008627" spans="68:68" customFormat="1">
      <c r="BP1008627" s="90"/>
    </row>
    <row r="1008628" spans="68:68" customFormat="1">
      <c r="BP1008628" s="90"/>
    </row>
    <row r="1008629" spans="68:68" customFormat="1">
      <c r="BP1008629" s="90"/>
    </row>
    <row r="1008630" spans="68:68" customFormat="1">
      <c r="BP1008630" s="90"/>
    </row>
    <row r="1008631" spans="68:68" customFormat="1">
      <c r="BP1008631" s="90"/>
    </row>
    <row r="1008632" spans="68:68" customFormat="1">
      <c r="BP1008632" s="90"/>
    </row>
    <row r="1008633" spans="68:68" customFormat="1">
      <c r="BP1008633" s="90"/>
    </row>
    <row r="1008634" spans="68:68" customFormat="1">
      <c r="BP1008634" s="90"/>
    </row>
    <row r="1008635" spans="68:68" customFormat="1">
      <c r="BP1008635" s="90"/>
    </row>
    <row r="1008636" spans="68:68" customFormat="1">
      <c r="BP1008636" s="90"/>
    </row>
    <row r="1008637" spans="68:68" customFormat="1">
      <c r="BP1008637" s="90"/>
    </row>
    <row r="1008638" spans="68:68" customFormat="1">
      <c r="BP1008638" s="90"/>
    </row>
    <row r="1008639" spans="68:68" customFormat="1">
      <c r="BP1008639" s="90"/>
    </row>
    <row r="1008640" spans="68:68" customFormat="1">
      <c r="BP1008640" s="90"/>
    </row>
    <row r="1008641" spans="68:68" customFormat="1">
      <c r="BP1008641" s="90"/>
    </row>
    <row r="1008642" spans="68:68" customFormat="1">
      <c r="BP1008642" s="90"/>
    </row>
    <row r="1008643" spans="68:68" customFormat="1">
      <c r="BP1008643" s="90"/>
    </row>
    <row r="1008644" spans="68:68" customFormat="1">
      <c r="BP1008644" s="90"/>
    </row>
    <row r="1008645" spans="68:68" customFormat="1">
      <c r="BP1008645" s="90"/>
    </row>
    <row r="1008646" spans="68:68" customFormat="1">
      <c r="BP1008646" s="90"/>
    </row>
    <row r="1008647" spans="68:68" customFormat="1">
      <c r="BP1008647" s="90"/>
    </row>
    <row r="1008648" spans="68:68" customFormat="1">
      <c r="BP1008648" s="90"/>
    </row>
    <row r="1008649" spans="68:68" customFormat="1">
      <c r="BP1008649" s="90"/>
    </row>
    <row r="1008650" spans="68:68" customFormat="1">
      <c r="BP1008650" s="90"/>
    </row>
    <row r="1008651" spans="68:68" customFormat="1">
      <c r="BP1008651" s="90"/>
    </row>
    <row r="1008652" spans="68:68" customFormat="1">
      <c r="BP1008652" s="90"/>
    </row>
    <row r="1008653" spans="68:68" customFormat="1">
      <c r="BP1008653" s="90"/>
    </row>
    <row r="1008654" spans="68:68" customFormat="1">
      <c r="BP1008654" s="90"/>
    </row>
    <row r="1008655" spans="68:68" customFormat="1">
      <c r="BP1008655" s="90"/>
    </row>
    <row r="1008656" spans="68:68" customFormat="1">
      <c r="BP1008656" s="90"/>
    </row>
    <row r="1008657" spans="68:68" customFormat="1">
      <c r="BP1008657" s="90"/>
    </row>
    <row r="1008658" spans="68:68" customFormat="1">
      <c r="BP1008658" s="90"/>
    </row>
    <row r="1008659" spans="68:68" customFormat="1">
      <c r="BP1008659" s="90"/>
    </row>
    <row r="1008660" spans="68:68" customFormat="1">
      <c r="BP1008660" s="90"/>
    </row>
    <row r="1008661" spans="68:68" customFormat="1">
      <c r="BP1008661" s="90"/>
    </row>
    <row r="1008662" spans="68:68" customFormat="1">
      <c r="BP1008662" s="90"/>
    </row>
    <row r="1008663" spans="68:68" customFormat="1">
      <c r="BP1008663" s="90"/>
    </row>
    <row r="1008664" spans="68:68" customFormat="1">
      <c r="BP1008664" s="90"/>
    </row>
    <row r="1008665" spans="68:68" customFormat="1">
      <c r="BP1008665" s="90"/>
    </row>
    <row r="1008666" spans="68:68" customFormat="1">
      <c r="BP1008666" s="90"/>
    </row>
    <row r="1008667" spans="68:68" customFormat="1">
      <c r="BP1008667" s="90"/>
    </row>
    <row r="1008668" spans="68:68" customFormat="1">
      <c r="BP1008668" s="90"/>
    </row>
    <row r="1008669" spans="68:68" customFormat="1">
      <c r="BP1008669" s="90"/>
    </row>
    <row r="1008670" spans="68:68" customFormat="1">
      <c r="BP1008670" s="90"/>
    </row>
    <row r="1008671" spans="68:68" customFormat="1">
      <c r="BP1008671" s="90"/>
    </row>
    <row r="1008672" spans="68:68" customFormat="1">
      <c r="BP1008672" s="90"/>
    </row>
    <row r="1008673" spans="68:68" customFormat="1">
      <c r="BP1008673" s="90"/>
    </row>
    <row r="1008674" spans="68:68" customFormat="1">
      <c r="BP1008674" s="90"/>
    </row>
    <row r="1008675" spans="68:68" customFormat="1">
      <c r="BP1008675" s="90"/>
    </row>
    <row r="1008676" spans="68:68" customFormat="1">
      <c r="BP1008676" s="90"/>
    </row>
    <row r="1008677" spans="68:68" customFormat="1">
      <c r="BP1008677" s="90"/>
    </row>
    <row r="1008678" spans="68:68" customFormat="1">
      <c r="BP1008678" s="90"/>
    </row>
    <row r="1008679" spans="68:68" customFormat="1">
      <c r="BP1008679" s="90"/>
    </row>
    <row r="1008680" spans="68:68" customFormat="1">
      <c r="BP1008680" s="90"/>
    </row>
    <row r="1008681" spans="68:68" customFormat="1">
      <c r="BP1008681" s="90"/>
    </row>
    <row r="1008682" spans="68:68" customFormat="1">
      <c r="BP1008682" s="90"/>
    </row>
    <row r="1008683" spans="68:68" customFormat="1">
      <c r="BP1008683" s="90"/>
    </row>
    <row r="1008684" spans="68:68" customFormat="1">
      <c r="BP1008684" s="90"/>
    </row>
    <row r="1008685" spans="68:68" customFormat="1">
      <c r="BP1008685" s="90"/>
    </row>
    <row r="1008686" spans="68:68" customFormat="1">
      <c r="BP1008686" s="90"/>
    </row>
    <row r="1008687" spans="68:68" customFormat="1">
      <c r="BP1008687" s="90"/>
    </row>
    <row r="1008688" spans="68:68" customFormat="1">
      <c r="BP1008688" s="90"/>
    </row>
    <row r="1008689" spans="68:68" customFormat="1">
      <c r="BP1008689" s="90"/>
    </row>
    <row r="1008690" spans="68:68" customFormat="1">
      <c r="BP1008690" s="90"/>
    </row>
    <row r="1008691" spans="68:68" customFormat="1">
      <c r="BP1008691" s="90"/>
    </row>
    <row r="1008692" spans="68:68" customFormat="1">
      <c r="BP1008692" s="90"/>
    </row>
    <row r="1008693" spans="68:68" customFormat="1">
      <c r="BP1008693" s="90"/>
    </row>
    <row r="1008694" spans="68:68" customFormat="1">
      <c r="BP1008694" s="90"/>
    </row>
    <row r="1008695" spans="68:68" customFormat="1">
      <c r="BP1008695" s="90"/>
    </row>
    <row r="1008696" spans="68:68" customFormat="1">
      <c r="BP1008696" s="90"/>
    </row>
    <row r="1008697" spans="68:68" customFormat="1">
      <c r="BP1008697" s="90"/>
    </row>
    <row r="1008698" spans="68:68" customFormat="1">
      <c r="BP1008698" s="90"/>
    </row>
    <row r="1008699" spans="68:68" customFormat="1">
      <c r="BP1008699" s="90"/>
    </row>
    <row r="1008700" spans="68:68" customFormat="1">
      <c r="BP1008700" s="90"/>
    </row>
    <row r="1008701" spans="68:68" customFormat="1">
      <c r="BP1008701" s="90"/>
    </row>
    <row r="1008702" spans="68:68" customFormat="1">
      <c r="BP1008702" s="90"/>
    </row>
    <row r="1008703" spans="68:68" customFormat="1">
      <c r="BP1008703" s="90"/>
    </row>
    <row r="1008704" spans="68:68" customFormat="1">
      <c r="BP1008704" s="90"/>
    </row>
    <row r="1008705" spans="68:68" customFormat="1">
      <c r="BP1008705" s="90"/>
    </row>
    <row r="1008706" spans="68:68" customFormat="1">
      <c r="BP1008706" s="90"/>
    </row>
    <row r="1008707" spans="68:68" customFormat="1">
      <c r="BP1008707" s="90"/>
    </row>
    <row r="1008708" spans="68:68" customFormat="1">
      <c r="BP1008708" s="90"/>
    </row>
    <row r="1008709" spans="68:68" customFormat="1">
      <c r="BP1008709" s="90"/>
    </row>
    <row r="1008710" spans="68:68" customFormat="1">
      <c r="BP1008710" s="90"/>
    </row>
    <row r="1008711" spans="68:68" customFormat="1">
      <c r="BP1008711" s="90"/>
    </row>
    <row r="1008712" spans="68:68" customFormat="1">
      <c r="BP1008712" s="90"/>
    </row>
    <row r="1008713" spans="68:68" customFormat="1">
      <c r="BP1008713" s="90"/>
    </row>
    <row r="1008714" spans="68:68" customFormat="1">
      <c r="BP1008714" s="90"/>
    </row>
    <row r="1008715" spans="68:68" customFormat="1">
      <c r="BP1008715" s="90"/>
    </row>
    <row r="1008716" spans="68:68" customFormat="1">
      <c r="BP1008716" s="90"/>
    </row>
    <row r="1008717" spans="68:68" customFormat="1">
      <c r="BP1008717" s="90"/>
    </row>
    <row r="1008718" spans="68:68" customFormat="1">
      <c r="BP1008718" s="90"/>
    </row>
    <row r="1008719" spans="68:68" customFormat="1">
      <c r="BP1008719" s="90"/>
    </row>
    <row r="1008720" spans="68:68" customFormat="1">
      <c r="BP1008720" s="90"/>
    </row>
    <row r="1008721" spans="68:68" customFormat="1">
      <c r="BP1008721" s="90"/>
    </row>
    <row r="1008722" spans="68:68" customFormat="1">
      <c r="BP1008722" s="90"/>
    </row>
    <row r="1008723" spans="68:68" customFormat="1">
      <c r="BP1008723" s="90"/>
    </row>
    <row r="1008724" spans="68:68" customFormat="1">
      <c r="BP1008724" s="90"/>
    </row>
    <row r="1008725" spans="68:68" customFormat="1">
      <c r="BP1008725" s="90"/>
    </row>
    <row r="1008726" spans="68:68" customFormat="1">
      <c r="BP1008726" s="90"/>
    </row>
    <row r="1008727" spans="68:68" customFormat="1">
      <c r="BP1008727" s="90"/>
    </row>
    <row r="1008728" spans="68:68" customFormat="1">
      <c r="BP1008728" s="90"/>
    </row>
    <row r="1008729" spans="68:68" customFormat="1">
      <c r="BP1008729" s="90"/>
    </row>
    <row r="1008730" spans="68:68" customFormat="1">
      <c r="BP1008730" s="90"/>
    </row>
    <row r="1008731" spans="68:68" customFormat="1">
      <c r="BP1008731" s="90"/>
    </row>
    <row r="1008732" spans="68:68" customFormat="1">
      <c r="BP1008732" s="90"/>
    </row>
    <row r="1008733" spans="68:68" customFormat="1">
      <c r="BP1008733" s="90"/>
    </row>
    <row r="1008734" spans="68:68" customFormat="1">
      <c r="BP1008734" s="90"/>
    </row>
    <row r="1008735" spans="68:68" customFormat="1">
      <c r="BP1008735" s="90"/>
    </row>
    <row r="1008736" spans="68:68" customFormat="1">
      <c r="BP1008736" s="90"/>
    </row>
    <row r="1008737" spans="68:68" customFormat="1">
      <c r="BP1008737" s="90"/>
    </row>
    <row r="1008738" spans="68:68" customFormat="1">
      <c r="BP1008738" s="90"/>
    </row>
    <row r="1008739" spans="68:68" customFormat="1">
      <c r="BP1008739" s="90"/>
    </row>
    <row r="1008740" spans="68:68" customFormat="1">
      <c r="BP1008740" s="90"/>
    </row>
    <row r="1008741" spans="68:68" customFormat="1">
      <c r="BP1008741" s="90"/>
    </row>
    <row r="1008742" spans="68:68" customFormat="1">
      <c r="BP1008742" s="90"/>
    </row>
    <row r="1008743" spans="68:68" customFormat="1">
      <c r="BP1008743" s="90"/>
    </row>
    <row r="1008744" spans="68:68" customFormat="1">
      <c r="BP1008744" s="90"/>
    </row>
    <row r="1008745" spans="68:68" customFormat="1">
      <c r="BP1008745" s="90"/>
    </row>
    <row r="1008746" spans="68:68" customFormat="1">
      <c r="BP1008746" s="90"/>
    </row>
    <row r="1008747" spans="68:68" customFormat="1">
      <c r="BP1008747" s="90"/>
    </row>
    <row r="1008748" spans="68:68" customFormat="1">
      <c r="BP1008748" s="90"/>
    </row>
    <row r="1008749" spans="68:68" customFormat="1">
      <c r="BP1008749" s="90"/>
    </row>
    <row r="1008750" spans="68:68" customFormat="1">
      <c r="BP1008750" s="90"/>
    </row>
    <row r="1008751" spans="68:68" customFormat="1">
      <c r="BP1008751" s="90"/>
    </row>
    <row r="1008752" spans="68:68" customFormat="1">
      <c r="BP1008752" s="90"/>
    </row>
    <row r="1008753" spans="68:68" customFormat="1">
      <c r="BP1008753" s="90"/>
    </row>
    <row r="1008754" spans="68:68" customFormat="1">
      <c r="BP1008754" s="90"/>
    </row>
    <row r="1008755" spans="68:68" customFormat="1">
      <c r="BP1008755" s="90"/>
    </row>
    <row r="1008756" spans="68:68" customFormat="1">
      <c r="BP1008756" s="90"/>
    </row>
    <row r="1008757" spans="68:68" customFormat="1">
      <c r="BP1008757" s="90"/>
    </row>
    <row r="1008758" spans="68:68" customFormat="1">
      <c r="BP1008758" s="90"/>
    </row>
    <row r="1008759" spans="68:68" customFormat="1">
      <c r="BP1008759" s="90"/>
    </row>
    <row r="1008760" spans="68:68" customFormat="1">
      <c r="BP1008760" s="90"/>
    </row>
    <row r="1008761" spans="68:68" customFormat="1">
      <c r="BP1008761" s="90"/>
    </row>
    <row r="1008762" spans="68:68" customFormat="1">
      <c r="BP1008762" s="90"/>
    </row>
    <row r="1008763" spans="68:68" customFormat="1">
      <c r="BP1008763" s="90"/>
    </row>
    <row r="1008764" spans="68:68" customFormat="1">
      <c r="BP1008764" s="90"/>
    </row>
    <row r="1008765" spans="68:68" customFormat="1">
      <c r="BP1008765" s="90"/>
    </row>
    <row r="1008766" spans="68:68" customFormat="1">
      <c r="BP1008766" s="90"/>
    </row>
    <row r="1008767" spans="68:68" customFormat="1">
      <c r="BP1008767" s="90"/>
    </row>
    <row r="1008768" spans="68:68" customFormat="1">
      <c r="BP1008768" s="90"/>
    </row>
    <row r="1008769" spans="68:68" customFormat="1">
      <c r="BP1008769" s="90"/>
    </row>
    <row r="1008770" spans="68:68" customFormat="1">
      <c r="BP1008770" s="90"/>
    </row>
    <row r="1008771" spans="68:68" customFormat="1">
      <c r="BP1008771" s="90"/>
    </row>
    <row r="1008772" spans="68:68" customFormat="1">
      <c r="BP1008772" s="90"/>
    </row>
    <row r="1008773" spans="68:68" customFormat="1">
      <c r="BP1008773" s="90"/>
    </row>
    <row r="1008774" spans="68:68" customFormat="1">
      <c r="BP1008774" s="90"/>
    </row>
    <row r="1008775" spans="68:68" customFormat="1">
      <c r="BP1008775" s="90"/>
    </row>
    <row r="1008776" spans="68:68" customFormat="1">
      <c r="BP1008776" s="90"/>
    </row>
    <row r="1008777" spans="68:68" customFormat="1">
      <c r="BP1008777" s="90"/>
    </row>
    <row r="1008778" spans="68:68" customFormat="1">
      <c r="BP1008778" s="90"/>
    </row>
    <row r="1008779" spans="68:68" customFormat="1">
      <c r="BP1008779" s="90"/>
    </row>
    <row r="1008780" spans="68:68" customFormat="1">
      <c r="BP1008780" s="90"/>
    </row>
    <row r="1008781" spans="68:68" customFormat="1">
      <c r="BP1008781" s="90"/>
    </row>
    <row r="1008782" spans="68:68" customFormat="1">
      <c r="BP1008782" s="90"/>
    </row>
    <row r="1008783" spans="68:68" customFormat="1">
      <c r="BP1008783" s="90"/>
    </row>
    <row r="1008784" spans="68:68" customFormat="1">
      <c r="BP1008784" s="90"/>
    </row>
    <row r="1008785" spans="68:68" customFormat="1">
      <c r="BP1008785" s="90"/>
    </row>
    <row r="1008786" spans="68:68" customFormat="1">
      <c r="BP1008786" s="90"/>
    </row>
    <row r="1008787" spans="68:68" customFormat="1">
      <c r="BP1008787" s="90"/>
    </row>
    <row r="1008788" spans="68:68" customFormat="1">
      <c r="BP1008788" s="90"/>
    </row>
    <row r="1008789" spans="68:68" customFormat="1">
      <c r="BP1008789" s="90"/>
    </row>
    <row r="1008790" spans="68:68" customFormat="1">
      <c r="BP1008790" s="90"/>
    </row>
    <row r="1008791" spans="68:68" customFormat="1">
      <c r="BP1008791" s="90"/>
    </row>
    <row r="1008792" spans="68:68" customFormat="1">
      <c r="BP1008792" s="90"/>
    </row>
    <row r="1008793" spans="68:68" customFormat="1">
      <c r="BP1008793" s="90"/>
    </row>
    <row r="1008794" spans="68:68" customFormat="1">
      <c r="BP1008794" s="90"/>
    </row>
    <row r="1008795" spans="68:68" customFormat="1">
      <c r="BP1008795" s="90"/>
    </row>
    <row r="1008796" spans="68:68" customFormat="1">
      <c r="BP1008796" s="90"/>
    </row>
    <row r="1008797" spans="68:68" customFormat="1">
      <c r="BP1008797" s="90"/>
    </row>
    <row r="1008798" spans="68:68" customFormat="1">
      <c r="BP1008798" s="90"/>
    </row>
    <row r="1008799" spans="68:68" customFormat="1">
      <c r="BP1008799" s="90"/>
    </row>
    <row r="1008800" spans="68:68" customFormat="1">
      <c r="BP1008800" s="90"/>
    </row>
    <row r="1008801" spans="68:68" customFormat="1">
      <c r="BP1008801" s="90"/>
    </row>
    <row r="1008802" spans="68:68" customFormat="1">
      <c r="BP1008802" s="90"/>
    </row>
    <row r="1008803" spans="68:68" customFormat="1">
      <c r="BP1008803" s="90"/>
    </row>
    <row r="1008804" spans="68:68" customFormat="1">
      <c r="BP1008804" s="90"/>
    </row>
    <row r="1008805" spans="68:68" customFormat="1">
      <c r="BP1008805" s="90"/>
    </row>
    <row r="1008806" spans="68:68" customFormat="1">
      <c r="BP1008806" s="90"/>
    </row>
    <row r="1008807" spans="68:68" customFormat="1">
      <c r="BP1008807" s="90"/>
    </row>
    <row r="1008808" spans="68:68" customFormat="1">
      <c r="BP1008808" s="90"/>
    </row>
    <row r="1008809" spans="68:68" customFormat="1">
      <c r="BP1008809" s="90"/>
    </row>
    <row r="1008810" spans="68:68" customFormat="1">
      <c r="BP1008810" s="90"/>
    </row>
    <row r="1008811" spans="68:68" customFormat="1">
      <c r="BP1008811" s="90"/>
    </row>
    <row r="1008812" spans="68:68" customFormat="1">
      <c r="BP1008812" s="90"/>
    </row>
    <row r="1008813" spans="68:68" customFormat="1">
      <c r="BP1008813" s="90"/>
    </row>
    <row r="1008814" spans="68:68" customFormat="1">
      <c r="BP1008814" s="90"/>
    </row>
    <row r="1008815" spans="68:68" customFormat="1">
      <c r="BP1008815" s="90"/>
    </row>
    <row r="1008816" spans="68:68" customFormat="1">
      <c r="BP1008816" s="90"/>
    </row>
    <row r="1008817" spans="68:68" customFormat="1">
      <c r="BP1008817" s="90"/>
    </row>
    <row r="1008818" spans="68:68" customFormat="1">
      <c r="BP1008818" s="90"/>
    </row>
    <row r="1008819" spans="68:68" customFormat="1">
      <c r="BP1008819" s="90"/>
    </row>
    <row r="1008820" spans="68:68" customFormat="1">
      <c r="BP1008820" s="90"/>
    </row>
    <row r="1008821" spans="68:68" customFormat="1">
      <c r="BP1008821" s="90"/>
    </row>
    <row r="1008822" spans="68:68" customFormat="1">
      <c r="BP1008822" s="90"/>
    </row>
    <row r="1008823" spans="68:68" customFormat="1">
      <c r="BP1008823" s="90"/>
    </row>
    <row r="1008824" spans="68:68" customFormat="1">
      <c r="BP1008824" s="90"/>
    </row>
    <row r="1008825" spans="68:68" customFormat="1">
      <c r="BP1008825" s="90"/>
    </row>
    <row r="1008826" spans="68:68" customFormat="1">
      <c r="BP1008826" s="90"/>
    </row>
    <row r="1008827" spans="68:68" customFormat="1">
      <c r="BP1008827" s="90"/>
    </row>
    <row r="1008828" spans="68:68" customFormat="1">
      <c r="BP1008828" s="90"/>
    </row>
    <row r="1008829" spans="68:68" customFormat="1">
      <c r="BP1008829" s="90"/>
    </row>
    <row r="1008830" spans="68:68" customFormat="1">
      <c r="BP1008830" s="90"/>
    </row>
    <row r="1008831" spans="68:68" customFormat="1">
      <c r="BP1008831" s="90"/>
    </row>
    <row r="1008832" spans="68:68" customFormat="1">
      <c r="BP1008832" s="90"/>
    </row>
    <row r="1008833" spans="68:68" customFormat="1">
      <c r="BP1008833" s="90"/>
    </row>
    <row r="1008834" spans="68:68" customFormat="1">
      <c r="BP1008834" s="90"/>
    </row>
    <row r="1008835" spans="68:68" customFormat="1">
      <c r="BP1008835" s="90"/>
    </row>
    <row r="1008836" spans="68:68" customFormat="1">
      <c r="BP1008836" s="90"/>
    </row>
    <row r="1008837" spans="68:68" customFormat="1">
      <c r="BP1008837" s="90"/>
    </row>
    <row r="1008838" spans="68:68" customFormat="1">
      <c r="BP1008838" s="90"/>
    </row>
    <row r="1008839" spans="68:68" customFormat="1">
      <c r="BP1008839" s="90"/>
    </row>
    <row r="1008840" spans="68:68" customFormat="1">
      <c r="BP1008840" s="90"/>
    </row>
    <row r="1008841" spans="68:68" customFormat="1">
      <c r="BP1008841" s="90"/>
    </row>
    <row r="1008842" spans="68:68" customFormat="1">
      <c r="BP1008842" s="90"/>
    </row>
    <row r="1008843" spans="68:68" customFormat="1">
      <c r="BP1008843" s="90"/>
    </row>
    <row r="1008844" spans="68:68" customFormat="1">
      <c r="BP1008844" s="90"/>
    </row>
    <row r="1008845" spans="68:68" customFormat="1">
      <c r="BP1008845" s="90"/>
    </row>
    <row r="1008846" spans="68:68" customFormat="1">
      <c r="BP1008846" s="90"/>
    </row>
    <row r="1008847" spans="68:68" customFormat="1">
      <c r="BP1008847" s="90"/>
    </row>
    <row r="1008848" spans="68:68" customFormat="1">
      <c r="BP1008848" s="90"/>
    </row>
    <row r="1008849" spans="68:68" customFormat="1">
      <c r="BP1008849" s="90"/>
    </row>
    <row r="1008850" spans="68:68" customFormat="1">
      <c r="BP1008850" s="90"/>
    </row>
    <row r="1008851" spans="68:68" customFormat="1">
      <c r="BP1008851" s="90"/>
    </row>
    <row r="1008852" spans="68:68" customFormat="1">
      <c r="BP1008852" s="90"/>
    </row>
    <row r="1008853" spans="68:68" customFormat="1">
      <c r="BP1008853" s="90"/>
    </row>
    <row r="1008854" spans="68:68" customFormat="1">
      <c r="BP1008854" s="90"/>
    </row>
    <row r="1008855" spans="68:68" customFormat="1">
      <c r="BP1008855" s="90"/>
    </row>
    <row r="1008856" spans="68:68" customFormat="1">
      <c r="BP1008856" s="90"/>
    </row>
    <row r="1008857" spans="68:68" customFormat="1">
      <c r="BP1008857" s="90"/>
    </row>
    <row r="1008858" spans="68:68" customFormat="1">
      <c r="BP1008858" s="90"/>
    </row>
    <row r="1008859" spans="68:68" customFormat="1">
      <c r="BP1008859" s="90"/>
    </row>
    <row r="1008860" spans="68:68" customFormat="1">
      <c r="BP1008860" s="90"/>
    </row>
    <row r="1008861" spans="68:68" customFormat="1">
      <c r="BP1008861" s="90"/>
    </row>
    <row r="1008862" spans="68:68" customFormat="1">
      <c r="BP1008862" s="90"/>
    </row>
    <row r="1008863" spans="68:68" customFormat="1">
      <c r="BP1008863" s="90"/>
    </row>
    <row r="1008864" spans="68:68" customFormat="1">
      <c r="BP1008864" s="90"/>
    </row>
    <row r="1008865" spans="68:68" customFormat="1">
      <c r="BP1008865" s="90"/>
    </row>
    <row r="1008866" spans="68:68" customFormat="1">
      <c r="BP1008866" s="90"/>
    </row>
    <row r="1008867" spans="68:68" customFormat="1">
      <c r="BP1008867" s="90"/>
    </row>
    <row r="1008868" spans="68:68" customFormat="1">
      <c r="BP1008868" s="90"/>
    </row>
    <row r="1008869" spans="68:68" customFormat="1">
      <c r="BP1008869" s="90"/>
    </row>
    <row r="1008870" spans="68:68" customFormat="1">
      <c r="BP1008870" s="90"/>
    </row>
    <row r="1008871" spans="68:68" customFormat="1">
      <c r="BP1008871" s="90"/>
    </row>
    <row r="1008872" spans="68:68" customFormat="1">
      <c r="BP1008872" s="90"/>
    </row>
    <row r="1008873" spans="68:68" customFormat="1">
      <c r="BP1008873" s="90"/>
    </row>
    <row r="1008874" spans="68:68" customFormat="1">
      <c r="BP1008874" s="90"/>
    </row>
    <row r="1008875" spans="68:68" customFormat="1">
      <c r="BP1008875" s="90"/>
    </row>
    <row r="1008876" spans="68:68" customFormat="1">
      <c r="BP1008876" s="90"/>
    </row>
    <row r="1008877" spans="68:68" customFormat="1">
      <c r="BP1008877" s="90"/>
    </row>
    <row r="1008878" spans="68:68" customFormat="1">
      <c r="BP1008878" s="90"/>
    </row>
    <row r="1008879" spans="68:68" customFormat="1">
      <c r="BP1008879" s="90"/>
    </row>
    <row r="1008880" spans="68:68" customFormat="1">
      <c r="BP1008880" s="90"/>
    </row>
    <row r="1008881" spans="68:68" customFormat="1">
      <c r="BP1008881" s="90"/>
    </row>
    <row r="1008882" spans="68:68" customFormat="1">
      <c r="BP1008882" s="90"/>
    </row>
    <row r="1008883" spans="68:68" customFormat="1">
      <c r="BP1008883" s="90"/>
    </row>
    <row r="1008884" spans="68:68" customFormat="1">
      <c r="BP1008884" s="90"/>
    </row>
    <row r="1008885" spans="68:68" customFormat="1">
      <c r="BP1008885" s="90"/>
    </row>
    <row r="1008886" spans="68:68" customFormat="1">
      <c r="BP1008886" s="90"/>
    </row>
    <row r="1008887" spans="68:68" customFormat="1">
      <c r="BP1008887" s="90"/>
    </row>
    <row r="1008888" spans="68:68" customFormat="1">
      <c r="BP1008888" s="90"/>
    </row>
    <row r="1008889" spans="68:68" customFormat="1">
      <c r="BP1008889" s="90"/>
    </row>
    <row r="1008890" spans="68:68" customFormat="1">
      <c r="BP1008890" s="90"/>
    </row>
    <row r="1008891" spans="68:68" customFormat="1">
      <c r="BP1008891" s="90"/>
    </row>
    <row r="1008892" spans="68:68" customFormat="1">
      <c r="BP1008892" s="90"/>
    </row>
    <row r="1008893" spans="68:68" customFormat="1">
      <c r="BP1008893" s="90"/>
    </row>
    <row r="1008894" spans="68:68" customFormat="1">
      <c r="BP1008894" s="90"/>
    </row>
    <row r="1008895" spans="68:68" customFormat="1">
      <c r="BP1008895" s="90"/>
    </row>
    <row r="1008896" spans="68:68" customFormat="1">
      <c r="BP1008896" s="90"/>
    </row>
    <row r="1008897" spans="68:68" customFormat="1">
      <c r="BP1008897" s="90"/>
    </row>
    <row r="1008898" spans="68:68" customFormat="1">
      <c r="BP1008898" s="90"/>
    </row>
    <row r="1008899" spans="68:68" customFormat="1">
      <c r="BP1008899" s="90"/>
    </row>
    <row r="1008900" spans="68:68" customFormat="1">
      <c r="BP1008900" s="90"/>
    </row>
    <row r="1008901" spans="68:68" customFormat="1">
      <c r="BP1008901" s="90"/>
    </row>
    <row r="1008902" spans="68:68" customFormat="1">
      <c r="BP1008902" s="90"/>
    </row>
    <row r="1008903" spans="68:68" customFormat="1">
      <c r="BP1008903" s="90"/>
    </row>
    <row r="1008904" spans="68:68" customFormat="1">
      <c r="BP1008904" s="90"/>
    </row>
    <row r="1008905" spans="68:68" customFormat="1">
      <c r="BP1008905" s="90"/>
    </row>
    <row r="1008906" spans="68:68" customFormat="1">
      <c r="BP1008906" s="90"/>
    </row>
    <row r="1008907" spans="68:68" customFormat="1">
      <c r="BP1008907" s="90"/>
    </row>
    <row r="1008908" spans="68:68" customFormat="1">
      <c r="BP1008908" s="90"/>
    </row>
    <row r="1008909" spans="68:68" customFormat="1">
      <c r="BP1008909" s="90"/>
    </row>
    <row r="1008910" spans="68:68" customFormat="1">
      <c r="BP1008910" s="90"/>
    </row>
    <row r="1008911" spans="68:68" customFormat="1">
      <c r="BP1008911" s="90"/>
    </row>
    <row r="1008912" spans="68:68" customFormat="1">
      <c r="BP1008912" s="90"/>
    </row>
    <row r="1008913" spans="68:68" customFormat="1">
      <c r="BP1008913" s="90"/>
    </row>
    <row r="1008914" spans="68:68" customFormat="1">
      <c r="BP1008914" s="90"/>
    </row>
    <row r="1008915" spans="68:68" customFormat="1">
      <c r="BP1008915" s="90"/>
    </row>
    <row r="1008916" spans="68:68" customFormat="1">
      <c r="BP1008916" s="90"/>
    </row>
    <row r="1008917" spans="68:68" customFormat="1">
      <c r="BP1008917" s="90"/>
    </row>
    <row r="1008918" spans="68:68" customFormat="1">
      <c r="BP1008918" s="90"/>
    </row>
    <row r="1008919" spans="68:68" customFormat="1">
      <c r="BP1008919" s="90"/>
    </row>
    <row r="1008920" spans="68:68" customFormat="1">
      <c r="BP1008920" s="90"/>
    </row>
    <row r="1008921" spans="68:68" customFormat="1">
      <c r="BP1008921" s="90"/>
    </row>
    <row r="1008922" spans="68:68" customFormat="1">
      <c r="BP1008922" s="90"/>
    </row>
    <row r="1008923" spans="68:68" customFormat="1">
      <c r="BP1008923" s="90"/>
    </row>
    <row r="1008924" spans="68:68" customFormat="1">
      <c r="BP1008924" s="90"/>
    </row>
    <row r="1008925" spans="68:68" customFormat="1">
      <c r="BP1008925" s="90"/>
    </row>
    <row r="1008926" spans="68:68" customFormat="1">
      <c r="BP1008926" s="90"/>
    </row>
    <row r="1008927" spans="68:68" customFormat="1">
      <c r="BP1008927" s="90"/>
    </row>
    <row r="1008928" spans="68:68" customFormat="1">
      <c r="BP1008928" s="90"/>
    </row>
    <row r="1008929" spans="68:68" customFormat="1">
      <c r="BP1008929" s="90"/>
    </row>
    <row r="1008930" spans="68:68" customFormat="1">
      <c r="BP1008930" s="90"/>
    </row>
    <row r="1008931" spans="68:68" customFormat="1">
      <c r="BP1008931" s="90"/>
    </row>
    <row r="1008932" spans="68:68" customFormat="1">
      <c r="BP1008932" s="90"/>
    </row>
    <row r="1008933" spans="68:68" customFormat="1">
      <c r="BP1008933" s="90"/>
    </row>
    <row r="1008934" spans="68:68" customFormat="1">
      <c r="BP1008934" s="90"/>
    </row>
    <row r="1008935" spans="68:68" customFormat="1">
      <c r="BP1008935" s="90"/>
    </row>
    <row r="1008936" spans="68:68" customFormat="1">
      <c r="BP1008936" s="90"/>
    </row>
    <row r="1008937" spans="68:68" customFormat="1">
      <c r="BP1008937" s="90"/>
    </row>
    <row r="1008938" spans="68:68" customFormat="1">
      <c r="BP1008938" s="90"/>
    </row>
    <row r="1008939" spans="68:68" customFormat="1">
      <c r="BP1008939" s="90"/>
    </row>
    <row r="1008940" spans="68:68" customFormat="1">
      <c r="BP1008940" s="90"/>
    </row>
    <row r="1008941" spans="68:68" customFormat="1">
      <c r="BP1008941" s="90"/>
    </row>
    <row r="1008942" spans="68:68" customFormat="1">
      <c r="BP1008942" s="90"/>
    </row>
    <row r="1008943" spans="68:68" customFormat="1">
      <c r="BP1008943" s="90"/>
    </row>
    <row r="1008944" spans="68:68" customFormat="1">
      <c r="BP1008944" s="90"/>
    </row>
    <row r="1008945" spans="68:68" customFormat="1">
      <c r="BP1008945" s="90"/>
    </row>
    <row r="1008946" spans="68:68" customFormat="1">
      <c r="BP1008946" s="90"/>
    </row>
    <row r="1008947" spans="68:68" customFormat="1">
      <c r="BP1008947" s="90"/>
    </row>
    <row r="1008948" spans="68:68" customFormat="1">
      <c r="BP1008948" s="90"/>
    </row>
    <row r="1008949" spans="68:68" customFormat="1">
      <c r="BP1008949" s="90"/>
    </row>
    <row r="1008950" spans="68:68" customFormat="1">
      <c r="BP1008950" s="90"/>
    </row>
    <row r="1008951" spans="68:68" customFormat="1">
      <c r="BP1008951" s="90"/>
    </row>
    <row r="1008952" spans="68:68" customFormat="1">
      <c r="BP1008952" s="90"/>
    </row>
    <row r="1008953" spans="68:68" customFormat="1">
      <c r="BP1008953" s="90"/>
    </row>
    <row r="1008954" spans="68:68" customFormat="1">
      <c r="BP1008954" s="90"/>
    </row>
    <row r="1008955" spans="68:68" customFormat="1">
      <c r="BP1008955" s="90"/>
    </row>
    <row r="1008956" spans="68:68" customFormat="1">
      <c r="BP1008956" s="90"/>
    </row>
    <row r="1008957" spans="68:68" customFormat="1">
      <c r="BP1008957" s="90"/>
    </row>
    <row r="1008958" spans="68:68" customFormat="1">
      <c r="BP1008958" s="90"/>
    </row>
    <row r="1008959" spans="68:68" customFormat="1">
      <c r="BP1008959" s="90"/>
    </row>
    <row r="1008960" spans="68:68" customFormat="1">
      <c r="BP1008960" s="90"/>
    </row>
    <row r="1008961" spans="68:68" customFormat="1">
      <c r="BP1008961" s="90"/>
    </row>
    <row r="1008962" spans="68:68" customFormat="1">
      <c r="BP1008962" s="90"/>
    </row>
    <row r="1008963" spans="68:68" customFormat="1">
      <c r="BP1008963" s="90"/>
    </row>
    <row r="1008964" spans="68:68" customFormat="1">
      <c r="BP1008964" s="90"/>
    </row>
    <row r="1008965" spans="68:68" customFormat="1">
      <c r="BP1008965" s="90"/>
    </row>
    <row r="1008966" spans="68:68" customFormat="1">
      <c r="BP1008966" s="90"/>
    </row>
    <row r="1008967" spans="68:68" customFormat="1">
      <c r="BP1008967" s="90"/>
    </row>
    <row r="1008968" spans="68:68" customFormat="1">
      <c r="BP1008968" s="90"/>
    </row>
    <row r="1008969" spans="68:68" customFormat="1">
      <c r="BP1008969" s="90"/>
    </row>
    <row r="1008970" spans="68:68" customFormat="1">
      <c r="BP1008970" s="90"/>
    </row>
    <row r="1008971" spans="68:68" customFormat="1">
      <c r="BP1008971" s="90"/>
    </row>
    <row r="1008972" spans="68:68" customFormat="1">
      <c r="BP1008972" s="90"/>
    </row>
    <row r="1008973" spans="68:68" customFormat="1">
      <c r="BP1008973" s="90"/>
    </row>
    <row r="1008974" spans="68:68" customFormat="1">
      <c r="BP1008974" s="90"/>
    </row>
    <row r="1008975" spans="68:68" customFormat="1">
      <c r="BP1008975" s="90"/>
    </row>
    <row r="1008976" spans="68:68" customFormat="1">
      <c r="BP1008976" s="90"/>
    </row>
    <row r="1008977" spans="68:68" customFormat="1">
      <c r="BP1008977" s="90"/>
    </row>
    <row r="1008978" spans="68:68" customFormat="1">
      <c r="BP1008978" s="90"/>
    </row>
    <row r="1008979" spans="68:68" customFormat="1">
      <c r="BP1008979" s="90"/>
    </row>
    <row r="1008980" spans="68:68" customFormat="1">
      <c r="BP1008980" s="90"/>
    </row>
    <row r="1008981" spans="68:68" customFormat="1">
      <c r="BP1008981" s="90"/>
    </row>
    <row r="1008982" spans="68:68" customFormat="1">
      <c r="BP1008982" s="90"/>
    </row>
    <row r="1008983" spans="68:68" customFormat="1">
      <c r="BP1008983" s="90"/>
    </row>
    <row r="1008984" spans="68:68" customFormat="1">
      <c r="BP1008984" s="90"/>
    </row>
    <row r="1008985" spans="68:68" customFormat="1">
      <c r="BP1008985" s="90"/>
    </row>
    <row r="1008986" spans="68:68" customFormat="1">
      <c r="BP1008986" s="90"/>
    </row>
    <row r="1008987" spans="68:68" customFormat="1">
      <c r="BP1008987" s="90"/>
    </row>
    <row r="1008988" spans="68:68" customFormat="1">
      <c r="BP1008988" s="90"/>
    </row>
    <row r="1008989" spans="68:68" customFormat="1">
      <c r="BP1008989" s="90"/>
    </row>
    <row r="1008990" spans="68:68" customFormat="1">
      <c r="BP1008990" s="90"/>
    </row>
    <row r="1008991" spans="68:68" customFormat="1">
      <c r="BP1008991" s="90"/>
    </row>
    <row r="1008992" spans="68:68" customFormat="1">
      <c r="BP1008992" s="90"/>
    </row>
    <row r="1008993" spans="68:68" customFormat="1">
      <c r="BP1008993" s="90"/>
    </row>
    <row r="1008994" spans="68:68" customFormat="1">
      <c r="BP1008994" s="90"/>
    </row>
    <row r="1008995" spans="68:68" customFormat="1">
      <c r="BP1008995" s="90"/>
    </row>
    <row r="1008996" spans="68:68" customFormat="1">
      <c r="BP1008996" s="90"/>
    </row>
    <row r="1008997" spans="68:68" customFormat="1">
      <c r="BP1008997" s="90"/>
    </row>
    <row r="1008998" spans="68:68" customFormat="1">
      <c r="BP1008998" s="90"/>
    </row>
    <row r="1008999" spans="68:68" customFormat="1">
      <c r="BP1008999" s="90"/>
    </row>
    <row r="1009000" spans="68:68" customFormat="1">
      <c r="BP1009000" s="90"/>
    </row>
    <row r="1009001" spans="68:68" customFormat="1">
      <c r="BP1009001" s="90"/>
    </row>
    <row r="1009002" spans="68:68" customFormat="1">
      <c r="BP1009002" s="90"/>
    </row>
    <row r="1009003" spans="68:68" customFormat="1">
      <c r="BP1009003" s="90"/>
    </row>
    <row r="1009004" spans="68:68" customFormat="1">
      <c r="BP1009004" s="90"/>
    </row>
    <row r="1009005" spans="68:68" customFormat="1">
      <c r="BP1009005" s="90"/>
    </row>
    <row r="1009006" spans="68:68" customFormat="1">
      <c r="BP1009006" s="90"/>
    </row>
    <row r="1009007" spans="68:68" customFormat="1">
      <c r="BP1009007" s="90"/>
    </row>
    <row r="1009008" spans="68:68" customFormat="1">
      <c r="BP1009008" s="90"/>
    </row>
    <row r="1009009" spans="68:68" customFormat="1">
      <c r="BP1009009" s="90"/>
    </row>
    <row r="1009010" spans="68:68" customFormat="1">
      <c r="BP1009010" s="90"/>
    </row>
    <row r="1009011" spans="68:68" customFormat="1">
      <c r="BP1009011" s="90"/>
    </row>
    <row r="1009012" spans="68:68" customFormat="1">
      <c r="BP1009012" s="90"/>
    </row>
    <row r="1009013" spans="68:68" customFormat="1">
      <c r="BP1009013" s="90"/>
    </row>
    <row r="1009014" spans="68:68" customFormat="1">
      <c r="BP1009014" s="90"/>
    </row>
    <row r="1009015" spans="68:68" customFormat="1">
      <c r="BP1009015" s="90"/>
    </row>
    <row r="1009016" spans="68:68" customFormat="1">
      <c r="BP1009016" s="90"/>
    </row>
    <row r="1009017" spans="68:68" customFormat="1">
      <c r="BP1009017" s="90"/>
    </row>
    <row r="1009018" spans="68:68" customFormat="1">
      <c r="BP1009018" s="90"/>
    </row>
    <row r="1009019" spans="68:68" customFormat="1">
      <c r="BP1009019" s="90"/>
    </row>
    <row r="1009020" spans="68:68" customFormat="1">
      <c r="BP1009020" s="90"/>
    </row>
    <row r="1009021" spans="68:68" customFormat="1">
      <c r="BP1009021" s="90"/>
    </row>
    <row r="1009022" spans="68:68" customFormat="1">
      <c r="BP1009022" s="90"/>
    </row>
    <row r="1009023" spans="68:68" customFormat="1">
      <c r="BP1009023" s="90"/>
    </row>
    <row r="1009024" spans="68:68" customFormat="1">
      <c r="BP1009024" s="90"/>
    </row>
    <row r="1009025" spans="68:68" customFormat="1">
      <c r="BP1009025" s="90"/>
    </row>
    <row r="1009026" spans="68:68" customFormat="1">
      <c r="BP1009026" s="90"/>
    </row>
    <row r="1009027" spans="68:68" customFormat="1">
      <c r="BP1009027" s="90"/>
    </row>
    <row r="1009028" spans="68:68" customFormat="1">
      <c r="BP1009028" s="90"/>
    </row>
    <row r="1009029" spans="68:68" customFormat="1">
      <c r="BP1009029" s="90"/>
    </row>
    <row r="1009030" spans="68:68" customFormat="1">
      <c r="BP1009030" s="90"/>
    </row>
    <row r="1009031" spans="68:68" customFormat="1">
      <c r="BP1009031" s="90"/>
    </row>
    <row r="1009032" spans="68:68" customFormat="1">
      <c r="BP1009032" s="90"/>
    </row>
    <row r="1009033" spans="68:68" customFormat="1">
      <c r="BP1009033" s="90"/>
    </row>
    <row r="1009034" spans="68:68" customFormat="1">
      <c r="BP1009034" s="90"/>
    </row>
    <row r="1009035" spans="68:68" customFormat="1">
      <c r="BP1009035" s="90"/>
    </row>
    <row r="1009036" spans="68:68" customFormat="1">
      <c r="BP1009036" s="90"/>
    </row>
    <row r="1009037" spans="68:68" customFormat="1">
      <c r="BP1009037" s="90"/>
    </row>
    <row r="1009038" spans="68:68" customFormat="1">
      <c r="BP1009038" s="90"/>
    </row>
    <row r="1009039" spans="68:68" customFormat="1">
      <c r="BP1009039" s="90"/>
    </row>
    <row r="1009040" spans="68:68" customFormat="1">
      <c r="BP1009040" s="90"/>
    </row>
    <row r="1009041" spans="68:68" customFormat="1">
      <c r="BP1009041" s="90"/>
    </row>
    <row r="1009042" spans="68:68" customFormat="1">
      <c r="BP1009042" s="90"/>
    </row>
    <row r="1009043" spans="68:68" customFormat="1">
      <c r="BP1009043" s="90"/>
    </row>
    <row r="1009044" spans="68:68" customFormat="1">
      <c r="BP1009044" s="90"/>
    </row>
    <row r="1009045" spans="68:68" customFormat="1">
      <c r="BP1009045" s="90"/>
    </row>
    <row r="1009046" spans="68:68" customFormat="1">
      <c r="BP1009046" s="90"/>
    </row>
    <row r="1009047" spans="68:68" customFormat="1">
      <c r="BP1009047" s="90"/>
    </row>
    <row r="1009048" spans="68:68" customFormat="1">
      <c r="BP1009048" s="90"/>
    </row>
    <row r="1009049" spans="68:68" customFormat="1">
      <c r="BP1009049" s="90"/>
    </row>
    <row r="1009050" spans="68:68" customFormat="1">
      <c r="BP1009050" s="90"/>
    </row>
    <row r="1009051" spans="68:68" customFormat="1">
      <c r="BP1009051" s="90"/>
    </row>
    <row r="1009052" spans="68:68" customFormat="1">
      <c r="BP1009052" s="90"/>
    </row>
    <row r="1009053" spans="68:68" customFormat="1">
      <c r="BP1009053" s="90"/>
    </row>
    <row r="1009054" spans="68:68" customFormat="1">
      <c r="BP1009054" s="90"/>
    </row>
    <row r="1009055" spans="68:68" customFormat="1">
      <c r="BP1009055" s="90"/>
    </row>
    <row r="1009056" spans="68:68" customFormat="1">
      <c r="BP1009056" s="90"/>
    </row>
    <row r="1009057" spans="68:68" customFormat="1">
      <c r="BP1009057" s="90"/>
    </row>
    <row r="1009058" spans="68:68" customFormat="1">
      <c r="BP1009058" s="90"/>
    </row>
    <row r="1009059" spans="68:68" customFormat="1">
      <c r="BP1009059" s="90"/>
    </row>
    <row r="1009060" spans="68:68" customFormat="1">
      <c r="BP1009060" s="90"/>
    </row>
    <row r="1009061" spans="68:68" customFormat="1">
      <c r="BP1009061" s="90"/>
    </row>
    <row r="1009062" spans="68:68" customFormat="1">
      <c r="BP1009062" s="90"/>
    </row>
    <row r="1009063" spans="68:68" customFormat="1">
      <c r="BP1009063" s="90"/>
    </row>
    <row r="1009064" spans="68:68" customFormat="1">
      <c r="BP1009064" s="90"/>
    </row>
    <row r="1009065" spans="68:68" customFormat="1">
      <c r="BP1009065" s="90"/>
    </row>
    <row r="1009066" spans="68:68" customFormat="1">
      <c r="BP1009066" s="90"/>
    </row>
    <row r="1009067" spans="68:68" customFormat="1">
      <c r="BP1009067" s="90"/>
    </row>
    <row r="1009068" spans="68:68" customFormat="1">
      <c r="BP1009068" s="90"/>
    </row>
    <row r="1009069" spans="68:68" customFormat="1">
      <c r="BP1009069" s="90"/>
    </row>
    <row r="1009070" spans="68:68" customFormat="1">
      <c r="BP1009070" s="90"/>
    </row>
    <row r="1009071" spans="68:68" customFormat="1">
      <c r="BP1009071" s="90"/>
    </row>
    <row r="1009072" spans="68:68" customFormat="1">
      <c r="BP1009072" s="90"/>
    </row>
    <row r="1009073" spans="68:68" customFormat="1">
      <c r="BP1009073" s="90"/>
    </row>
    <row r="1009074" spans="68:68" customFormat="1">
      <c r="BP1009074" s="90"/>
    </row>
    <row r="1009075" spans="68:68" customFormat="1">
      <c r="BP1009075" s="90"/>
    </row>
    <row r="1009076" spans="68:68" customFormat="1">
      <c r="BP1009076" s="90"/>
    </row>
    <row r="1009077" spans="68:68" customFormat="1">
      <c r="BP1009077" s="90"/>
    </row>
    <row r="1009078" spans="68:68" customFormat="1">
      <c r="BP1009078" s="90"/>
    </row>
    <row r="1009079" spans="68:68" customFormat="1">
      <c r="BP1009079" s="90"/>
    </row>
    <row r="1009080" spans="68:68" customFormat="1">
      <c r="BP1009080" s="90"/>
    </row>
    <row r="1009081" spans="68:68" customFormat="1">
      <c r="BP1009081" s="90"/>
    </row>
    <row r="1009082" spans="68:68" customFormat="1">
      <c r="BP1009082" s="90"/>
    </row>
    <row r="1009083" spans="68:68" customFormat="1">
      <c r="BP1009083" s="90"/>
    </row>
    <row r="1009084" spans="68:68" customFormat="1">
      <c r="BP1009084" s="90"/>
    </row>
    <row r="1009085" spans="68:68" customFormat="1">
      <c r="BP1009085" s="90"/>
    </row>
    <row r="1009086" spans="68:68" customFormat="1">
      <c r="BP1009086" s="90"/>
    </row>
    <row r="1009087" spans="68:68" customFormat="1">
      <c r="BP1009087" s="90"/>
    </row>
    <row r="1009088" spans="68:68" customFormat="1">
      <c r="BP1009088" s="90"/>
    </row>
    <row r="1009089" spans="68:68" customFormat="1">
      <c r="BP1009089" s="90"/>
    </row>
    <row r="1009090" spans="68:68" customFormat="1">
      <c r="BP1009090" s="90"/>
    </row>
    <row r="1009091" spans="68:68" customFormat="1">
      <c r="BP1009091" s="90"/>
    </row>
    <row r="1009092" spans="68:68" customFormat="1">
      <c r="BP1009092" s="90"/>
    </row>
    <row r="1009093" spans="68:68" customFormat="1">
      <c r="BP1009093" s="90"/>
    </row>
    <row r="1009094" spans="68:68" customFormat="1">
      <c r="BP1009094" s="90"/>
    </row>
    <row r="1009095" spans="68:68" customFormat="1">
      <c r="BP1009095" s="90"/>
    </row>
    <row r="1009096" spans="68:68" customFormat="1">
      <c r="BP1009096" s="90"/>
    </row>
    <row r="1009097" spans="68:68" customFormat="1">
      <c r="BP1009097" s="90"/>
    </row>
    <row r="1009098" spans="68:68" customFormat="1">
      <c r="BP1009098" s="90"/>
    </row>
    <row r="1009099" spans="68:68" customFormat="1">
      <c r="BP1009099" s="90"/>
    </row>
    <row r="1009100" spans="68:68" customFormat="1">
      <c r="BP1009100" s="90"/>
    </row>
    <row r="1009101" spans="68:68" customFormat="1">
      <c r="BP1009101" s="90"/>
    </row>
    <row r="1009102" spans="68:68" customFormat="1">
      <c r="BP1009102" s="90"/>
    </row>
    <row r="1009103" spans="68:68" customFormat="1">
      <c r="BP1009103" s="90"/>
    </row>
    <row r="1009104" spans="68:68" customFormat="1">
      <c r="BP1009104" s="90"/>
    </row>
    <row r="1009105" spans="68:68" customFormat="1">
      <c r="BP1009105" s="90"/>
    </row>
    <row r="1009106" spans="68:68" customFormat="1">
      <c r="BP1009106" s="90"/>
    </row>
    <row r="1009107" spans="68:68" customFormat="1">
      <c r="BP1009107" s="90"/>
    </row>
    <row r="1009108" spans="68:68" customFormat="1">
      <c r="BP1009108" s="90"/>
    </row>
    <row r="1009109" spans="68:68" customFormat="1">
      <c r="BP1009109" s="90"/>
    </row>
    <row r="1009110" spans="68:68" customFormat="1">
      <c r="BP1009110" s="90"/>
    </row>
    <row r="1009111" spans="68:68" customFormat="1">
      <c r="BP1009111" s="90"/>
    </row>
    <row r="1009112" spans="68:68" customFormat="1">
      <c r="BP1009112" s="90"/>
    </row>
    <row r="1009113" spans="68:68" customFormat="1">
      <c r="BP1009113" s="90"/>
    </row>
    <row r="1009114" spans="68:68" customFormat="1">
      <c r="BP1009114" s="90"/>
    </row>
    <row r="1009115" spans="68:68" customFormat="1">
      <c r="BP1009115" s="90"/>
    </row>
    <row r="1009116" spans="68:68" customFormat="1">
      <c r="BP1009116" s="90"/>
    </row>
    <row r="1009117" spans="68:68" customFormat="1">
      <c r="BP1009117" s="90"/>
    </row>
    <row r="1009118" spans="68:68" customFormat="1">
      <c r="BP1009118" s="90"/>
    </row>
    <row r="1009119" spans="68:68" customFormat="1">
      <c r="BP1009119" s="90"/>
    </row>
    <row r="1009120" spans="68:68" customFormat="1">
      <c r="BP1009120" s="90"/>
    </row>
    <row r="1009121" spans="68:68" customFormat="1">
      <c r="BP1009121" s="90"/>
    </row>
    <row r="1009122" spans="68:68" customFormat="1">
      <c r="BP1009122" s="90"/>
    </row>
    <row r="1009123" spans="68:68" customFormat="1">
      <c r="BP1009123" s="90"/>
    </row>
    <row r="1009124" spans="68:68" customFormat="1">
      <c r="BP1009124" s="90"/>
    </row>
    <row r="1009125" spans="68:68" customFormat="1">
      <c r="BP1009125" s="90"/>
    </row>
    <row r="1009126" spans="68:68" customFormat="1">
      <c r="BP1009126" s="90"/>
    </row>
    <row r="1009127" spans="68:68" customFormat="1">
      <c r="BP1009127" s="90"/>
    </row>
    <row r="1009128" spans="68:68" customFormat="1">
      <c r="BP1009128" s="90"/>
    </row>
    <row r="1009129" spans="68:68" customFormat="1">
      <c r="BP1009129" s="90"/>
    </row>
    <row r="1009130" spans="68:68" customFormat="1">
      <c r="BP1009130" s="90"/>
    </row>
    <row r="1009131" spans="68:68" customFormat="1">
      <c r="BP1009131" s="90"/>
    </row>
    <row r="1009132" spans="68:68" customFormat="1">
      <c r="BP1009132" s="90"/>
    </row>
    <row r="1009133" spans="68:68" customFormat="1">
      <c r="BP1009133" s="90"/>
    </row>
    <row r="1009134" spans="68:68" customFormat="1">
      <c r="BP1009134" s="90"/>
    </row>
    <row r="1009135" spans="68:68" customFormat="1">
      <c r="BP1009135" s="90"/>
    </row>
    <row r="1009136" spans="68:68" customFormat="1">
      <c r="BP1009136" s="90"/>
    </row>
    <row r="1009137" spans="68:68" customFormat="1">
      <c r="BP1009137" s="90"/>
    </row>
    <row r="1009138" spans="68:68" customFormat="1">
      <c r="BP1009138" s="90"/>
    </row>
    <row r="1009139" spans="68:68" customFormat="1">
      <c r="BP1009139" s="90"/>
    </row>
    <row r="1009140" spans="68:68" customFormat="1">
      <c r="BP1009140" s="90"/>
    </row>
    <row r="1009141" spans="68:68" customFormat="1">
      <c r="BP1009141" s="90"/>
    </row>
    <row r="1009142" spans="68:68" customFormat="1">
      <c r="BP1009142" s="90"/>
    </row>
    <row r="1009143" spans="68:68" customFormat="1">
      <c r="BP1009143" s="90"/>
    </row>
    <row r="1009144" spans="68:68" customFormat="1">
      <c r="BP1009144" s="90"/>
    </row>
    <row r="1009145" spans="68:68" customFormat="1">
      <c r="BP1009145" s="90"/>
    </row>
    <row r="1009146" spans="68:68" customFormat="1">
      <c r="BP1009146" s="90"/>
    </row>
    <row r="1009147" spans="68:68" customFormat="1">
      <c r="BP1009147" s="90"/>
    </row>
    <row r="1009148" spans="68:68" customFormat="1">
      <c r="BP1009148" s="90"/>
    </row>
    <row r="1009149" spans="68:68" customFormat="1">
      <c r="BP1009149" s="90"/>
    </row>
    <row r="1009150" spans="68:68" customFormat="1">
      <c r="BP1009150" s="90"/>
    </row>
    <row r="1009151" spans="68:68" customFormat="1">
      <c r="BP1009151" s="90"/>
    </row>
    <row r="1009152" spans="68:68" customFormat="1">
      <c r="BP1009152" s="90"/>
    </row>
    <row r="1009153" spans="68:68" customFormat="1">
      <c r="BP1009153" s="90"/>
    </row>
    <row r="1009154" spans="68:68" customFormat="1">
      <c r="BP1009154" s="90"/>
    </row>
    <row r="1009155" spans="68:68" customFormat="1">
      <c r="BP1009155" s="90"/>
    </row>
    <row r="1009156" spans="68:68" customFormat="1">
      <c r="BP1009156" s="90"/>
    </row>
    <row r="1009157" spans="68:68" customFormat="1">
      <c r="BP1009157" s="90"/>
    </row>
    <row r="1009158" spans="68:68" customFormat="1">
      <c r="BP1009158" s="90"/>
    </row>
    <row r="1009159" spans="68:68" customFormat="1">
      <c r="BP1009159" s="90"/>
    </row>
    <row r="1009160" spans="68:68" customFormat="1">
      <c r="BP1009160" s="90"/>
    </row>
    <row r="1009161" spans="68:68" customFormat="1">
      <c r="BP1009161" s="90"/>
    </row>
    <row r="1009162" spans="68:68" customFormat="1">
      <c r="BP1009162" s="90"/>
    </row>
    <row r="1009163" spans="68:68" customFormat="1">
      <c r="BP1009163" s="90"/>
    </row>
    <row r="1009164" spans="68:68" customFormat="1">
      <c r="BP1009164" s="90"/>
    </row>
    <row r="1009165" spans="68:68" customFormat="1">
      <c r="BP1009165" s="90"/>
    </row>
    <row r="1009166" spans="68:68" customFormat="1">
      <c r="BP1009166" s="90"/>
    </row>
    <row r="1009167" spans="68:68" customFormat="1">
      <c r="BP1009167" s="90"/>
    </row>
    <row r="1009168" spans="68:68" customFormat="1">
      <c r="BP1009168" s="90"/>
    </row>
    <row r="1009169" spans="68:68" customFormat="1">
      <c r="BP1009169" s="90"/>
    </row>
    <row r="1009170" spans="68:68" customFormat="1">
      <c r="BP1009170" s="90"/>
    </row>
    <row r="1009171" spans="68:68" customFormat="1">
      <c r="BP1009171" s="90"/>
    </row>
    <row r="1009172" spans="68:68" customFormat="1">
      <c r="BP1009172" s="90"/>
    </row>
    <row r="1009173" spans="68:68" customFormat="1">
      <c r="BP1009173" s="90"/>
    </row>
    <row r="1009174" spans="68:68" customFormat="1">
      <c r="BP1009174" s="90"/>
    </row>
    <row r="1009175" spans="68:68" customFormat="1">
      <c r="BP1009175" s="90"/>
    </row>
    <row r="1009176" spans="68:68" customFormat="1">
      <c r="BP1009176" s="90"/>
    </row>
    <row r="1009177" spans="68:68" customFormat="1">
      <c r="BP1009177" s="90"/>
    </row>
    <row r="1009178" spans="68:68" customFormat="1">
      <c r="BP1009178" s="90"/>
    </row>
    <row r="1009179" spans="68:68" customFormat="1">
      <c r="BP1009179" s="90"/>
    </row>
    <row r="1009180" spans="68:68" customFormat="1">
      <c r="BP1009180" s="90"/>
    </row>
    <row r="1009181" spans="68:68" customFormat="1">
      <c r="BP1009181" s="90"/>
    </row>
    <row r="1009182" spans="68:68" customFormat="1">
      <c r="BP1009182" s="90"/>
    </row>
    <row r="1009183" spans="68:68" customFormat="1">
      <c r="BP1009183" s="90"/>
    </row>
    <row r="1009184" spans="68:68" customFormat="1">
      <c r="BP1009184" s="90"/>
    </row>
    <row r="1009185" spans="68:68" customFormat="1">
      <c r="BP1009185" s="90"/>
    </row>
    <row r="1009186" spans="68:68" customFormat="1">
      <c r="BP1009186" s="90"/>
    </row>
    <row r="1009187" spans="68:68" customFormat="1">
      <c r="BP1009187" s="90"/>
    </row>
    <row r="1009188" spans="68:68" customFormat="1">
      <c r="BP1009188" s="90"/>
    </row>
    <row r="1009189" spans="68:68" customFormat="1">
      <c r="BP1009189" s="90"/>
    </row>
    <row r="1009190" spans="68:68" customFormat="1">
      <c r="BP1009190" s="90"/>
    </row>
    <row r="1009191" spans="68:68" customFormat="1">
      <c r="BP1009191" s="90"/>
    </row>
    <row r="1009192" spans="68:68" customFormat="1">
      <c r="BP1009192" s="90"/>
    </row>
    <row r="1009193" spans="68:68" customFormat="1">
      <c r="BP1009193" s="90"/>
    </row>
    <row r="1009194" spans="68:68" customFormat="1">
      <c r="BP1009194" s="90"/>
    </row>
    <row r="1009195" spans="68:68" customFormat="1">
      <c r="BP1009195" s="90"/>
    </row>
    <row r="1009196" spans="68:68" customFormat="1">
      <c r="BP1009196" s="90"/>
    </row>
    <row r="1009197" spans="68:68" customFormat="1">
      <c r="BP1009197" s="90"/>
    </row>
    <row r="1009198" spans="68:68" customFormat="1">
      <c r="BP1009198" s="90"/>
    </row>
    <row r="1009199" spans="68:68" customFormat="1">
      <c r="BP1009199" s="90"/>
    </row>
    <row r="1009200" spans="68:68" customFormat="1">
      <c r="BP1009200" s="90"/>
    </row>
    <row r="1009201" spans="68:68" customFormat="1">
      <c r="BP1009201" s="90"/>
    </row>
    <row r="1009202" spans="68:68" customFormat="1">
      <c r="BP1009202" s="90"/>
    </row>
    <row r="1009203" spans="68:68" customFormat="1">
      <c r="BP1009203" s="90"/>
    </row>
    <row r="1009204" spans="68:68" customFormat="1">
      <c r="BP1009204" s="90"/>
    </row>
    <row r="1009205" spans="68:68" customFormat="1">
      <c r="BP1009205" s="90"/>
    </row>
    <row r="1009206" spans="68:68" customFormat="1">
      <c r="BP1009206" s="90"/>
    </row>
    <row r="1009207" spans="68:68" customFormat="1">
      <c r="BP1009207" s="90"/>
    </row>
    <row r="1009208" spans="68:68" customFormat="1">
      <c r="BP1009208" s="90"/>
    </row>
    <row r="1009209" spans="68:68" customFormat="1">
      <c r="BP1009209" s="90"/>
    </row>
    <row r="1009210" spans="68:68" customFormat="1">
      <c r="BP1009210" s="90"/>
    </row>
    <row r="1009211" spans="68:68" customFormat="1">
      <c r="BP1009211" s="90"/>
    </row>
    <row r="1009212" spans="68:68" customFormat="1">
      <c r="BP1009212" s="90"/>
    </row>
    <row r="1009213" spans="68:68" customFormat="1">
      <c r="BP1009213" s="90"/>
    </row>
    <row r="1009214" spans="68:68" customFormat="1">
      <c r="BP1009214" s="90"/>
    </row>
    <row r="1009215" spans="68:68" customFormat="1">
      <c r="BP1009215" s="90"/>
    </row>
    <row r="1009216" spans="68:68" customFormat="1">
      <c r="BP1009216" s="90"/>
    </row>
    <row r="1009217" spans="68:68" customFormat="1">
      <c r="BP1009217" s="90"/>
    </row>
    <row r="1009218" spans="68:68" customFormat="1">
      <c r="BP1009218" s="90"/>
    </row>
    <row r="1009219" spans="68:68" customFormat="1">
      <c r="BP1009219" s="90"/>
    </row>
    <row r="1009220" spans="68:68" customFormat="1">
      <c r="BP1009220" s="90"/>
    </row>
    <row r="1009221" spans="68:68" customFormat="1">
      <c r="BP1009221" s="90"/>
    </row>
    <row r="1009222" spans="68:68" customFormat="1">
      <c r="BP1009222" s="90"/>
    </row>
    <row r="1009223" spans="68:68" customFormat="1">
      <c r="BP1009223" s="90"/>
    </row>
    <row r="1009224" spans="68:68" customFormat="1">
      <c r="BP1009224" s="90"/>
    </row>
    <row r="1009225" spans="68:68" customFormat="1">
      <c r="BP1009225" s="90"/>
    </row>
    <row r="1009226" spans="68:68" customFormat="1">
      <c r="BP1009226" s="90"/>
    </row>
    <row r="1009227" spans="68:68" customFormat="1">
      <c r="BP1009227" s="90"/>
    </row>
    <row r="1009228" spans="68:68" customFormat="1">
      <c r="BP1009228" s="90"/>
    </row>
    <row r="1009229" spans="68:68" customFormat="1">
      <c r="BP1009229" s="90"/>
    </row>
    <row r="1009230" spans="68:68" customFormat="1">
      <c r="BP1009230" s="90"/>
    </row>
    <row r="1009231" spans="68:68" customFormat="1">
      <c r="BP1009231" s="90"/>
    </row>
    <row r="1009232" spans="68:68" customFormat="1">
      <c r="BP1009232" s="90"/>
    </row>
    <row r="1009233" spans="68:68" customFormat="1">
      <c r="BP1009233" s="90"/>
    </row>
    <row r="1009234" spans="68:68" customFormat="1">
      <c r="BP1009234" s="90"/>
    </row>
    <row r="1009235" spans="68:68" customFormat="1">
      <c r="BP1009235" s="90"/>
    </row>
    <row r="1009236" spans="68:68" customFormat="1">
      <c r="BP1009236" s="90"/>
    </row>
    <row r="1009237" spans="68:68" customFormat="1">
      <c r="BP1009237" s="90"/>
    </row>
    <row r="1009238" spans="68:68" customFormat="1">
      <c r="BP1009238" s="90"/>
    </row>
    <row r="1009239" spans="68:68" customFormat="1">
      <c r="BP1009239" s="90"/>
    </row>
    <row r="1009240" spans="68:68" customFormat="1">
      <c r="BP1009240" s="90"/>
    </row>
    <row r="1009241" spans="68:68" customFormat="1">
      <c r="BP1009241" s="90"/>
    </row>
    <row r="1009242" spans="68:68" customFormat="1">
      <c r="BP1009242" s="90"/>
    </row>
    <row r="1009243" spans="68:68" customFormat="1">
      <c r="BP1009243" s="90"/>
    </row>
    <row r="1009244" spans="68:68" customFormat="1">
      <c r="BP1009244" s="90"/>
    </row>
    <row r="1009245" spans="68:68" customFormat="1">
      <c r="BP1009245" s="90"/>
    </row>
    <row r="1009246" spans="68:68" customFormat="1">
      <c r="BP1009246" s="90"/>
    </row>
    <row r="1009247" spans="68:68" customFormat="1">
      <c r="BP1009247" s="90"/>
    </row>
    <row r="1009248" spans="68:68" customFormat="1">
      <c r="BP1009248" s="90"/>
    </row>
    <row r="1009249" spans="68:68" customFormat="1">
      <c r="BP1009249" s="90"/>
    </row>
    <row r="1009250" spans="68:68" customFormat="1">
      <c r="BP1009250" s="90"/>
    </row>
    <row r="1009251" spans="68:68" customFormat="1">
      <c r="BP1009251" s="90"/>
    </row>
    <row r="1009252" spans="68:68" customFormat="1">
      <c r="BP1009252" s="90"/>
    </row>
    <row r="1009253" spans="68:68" customFormat="1">
      <c r="BP1009253" s="90"/>
    </row>
    <row r="1009254" spans="68:68" customFormat="1">
      <c r="BP1009254" s="90"/>
    </row>
    <row r="1009255" spans="68:68" customFormat="1">
      <c r="BP1009255" s="90"/>
    </row>
    <row r="1009256" spans="68:68" customFormat="1">
      <c r="BP1009256" s="90"/>
    </row>
    <row r="1009257" spans="68:68" customFormat="1">
      <c r="BP1009257" s="90"/>
    </row>
    <row r="1009258" spans="68:68" customFormat="1">
      <c r="BP1009258" s="90"/>
    </row>
    <row r="1009259" spans="68:68" customFormat="1">
      <c r="BP1009259" s="90"/>
    </row>
    <row r="1009260" spans="68:68" customFormat="1">
      <c r="BP1009260" s="90"/>
    </row>
    <row r="1009261" spans="68:68" customFormat="1">
      <c r="BP1009261" s="90"/>
    </row>
    <row r="1009262" spans="68:68" customFormat="1">
      <c r="BP1009262" s="90"/>
    </row>
    <row r="1009263" spans="68:68" customFormat="1">
      <c r="BP1009263" s="90"/>
    </row>
    <row r="1009264" spans="68:68" customFormat="1">
      <c r="BP1009264" s="90"/>
    </row>
    <row r="1009265" spans="68:68" customFormat="1">
      <c r="BP1009265" s="90"/>
    </row>
    <row r="1009266" spans="68:68" customFormat="1">
      <c r="BP1009266" s="90"/>
    </row>
    <row r="1009267" spans="68:68" customFormat="1">
      <c r="BP1009267" s="90"/>
    </row>
    <row r="1009268" spans="68:68" customFormat="1">
      <c r="BP1009268" s="90"/>
    </row>
    <row r="1009269" spans="68:68" customFormat="1">
      <c r="BP1009269" s="90"/>
    </row>
    <row r="1009270" spans="68:68" customFormat="1">
      <c r="BP1009270" s="90"/>
    </row>
    <row r="1009271" spans="68:68" customFormat="1">
      <c r="BP1009271" s="90"/>
    </row>
    <row r="1009272" spans="68:68" customFormat="1">
      <c r="BP1009272" s="90"/>
    </row>
    <row r="1009273" spans="68:68" customFormat="1">
      <c r="BP1009273" s="90"/>
    </row>
    <row r="1009274" spans="68:68" customFormat="1">
      <c r="BP1009274" s="90"/>
    </row>
    <row r="1009275" spans="68:68" customFormat="1">
      <c r="BP1009275" s="90"/>
    </row>
    <row r="1009276" spans="68:68" customFormat="1">
      <c r="BP1009276" s="90"/>
    </row>
    <row r="1009277" spans="68:68" customFormat="1">
      <c r="BP1009277" s="90"/>
    </row>
    <row r="1009278" spans="68:68" customFormat="1">
      <c r="BP1009278" s="90"/>
    </row>
    <row r="1009279" spans="68:68" customFormat="1">
      <c r="BP1009279" s="90"/>
    </row>
    <row r="1009280" spans="68:68" customFormat="1">
      <c r="BP1009280" s="90"/>
    </row>
    <row r="1009281" spans="68:68" customFormat="1">
      <c r="BP1009281" s="90"/>
    </row>
    <row r="1009282" spans="68:68" customFormat="1">
      <c r="BP1009282" s="90"/>
    </row>
    <row r="1009283" spans="68:68" customFormat="1">
      <c r="BP1009283" s="90"/>
    </row>
    <row r="1009284" spans="68:68" customFormat="1">
      <c r="BP1009284" s="90"/>
    </row>
    <row r="1009285" spans="68:68" customFormat="1">
      <c r="BP1009285" s="90"/>
    </row>
    <row r="1009286" spans="68:68" customFormat="1">
      <c r="BP1009286" s="90"/>
    </row>
    <row r="1009287" spans="68:68" customFormat="1">
      <c r="BP1009287" s="90"/>
    </row>
    <row r="1009288" spans="68:68" customFormat="1">
      <c r="BP1009288" s="90"/>
    </row>
    <row r="1009289" spans="68:68" customFormat="1">
      <c r="BP1009289" s="90"/>
    </row>
    <row r="1009290" spans="68:68" customFormat="1">
      <c r="BP1009290" s="90"/>
    </row>
    <row r="1009291" spans="68:68" customFormat="1">
      <c r="BP1009291" s="90"/>
    </row>
    <row r="1009292" spans="68:68" customFormat="1">
      <c r="BP1009292" s="90"/>
    </row>
    <row r="1009293" spans="68:68" customFormat="1">
      <c r="BP1009293" s="90"/>
    </row>
    <row r="1009294" spans="68:68" customFormat="1">
      <c r="BP1009294" s="90"/>
    </row>
    <row r="1009295" spans="68:68" customFormat="1">
      <c r="BP1009295" s="90"/>
    </row>
    <row r="1009296" spans="68:68" customFormat="1">
      <c r="BP1009296" s="90"/>
    </row>
    <row r="1009297" spans="68:68" customFormat="1">
      <c r="BP1009297" s="90"/>
    </row>
    <row r="1009298" spans="68:68" customFormat="1">
      <c r="BP1009298" s="90"/>
    </row>
    <row r="1009299" spans="68:68" customFormat="1">
      <c r="BP1009299" s="90"/>
    </row>
    <row r="1009300" spans="68:68" customFormat="1">
      <c r="BP1009300" s="90"/>
    </row>
    <row r="1009301" spans="68:68" customFormat="1">
      <c r="BP1009301" s="90"/>
    </row>
    <row r="1009302" spans="68:68" customFormat="1">
      <c r="BP1009302" s="90"/>
    </row>
    <row r="1009303" spans="68:68" customFormat="1">
      <c r="BP1009303" s="90"/>
    </row>
    <row r="1009304" spans="68:68" customFormat="1">
      <c r="BP1009304" s="90"/>
    </row>
    <row r="1009305" spans="68:68" customFormat="1">
      <c r="BP1009305" s="90"/>
    </row>
    <row r="1009306" spans="68:68" customFormat="1">
      <c r="BP1009306" s="90"/>
    </row>
    <row r="1009307" spans="68:68" customFormat="1">
      <c r="BP1009307" s="90"/>
    </row>
    <row r="1009308" spans="68:68" customFormat="1">
      <c r="BP1009308" s="90"/>
    </row>
    <row r="1009309" spans="68:68" customFormat="1">
      <c r="BP1009309" s="90"/>
    </row>
    <row r="1009310" spans="68:68" customFormat="1">
      <c r="BP1009310" s="90"/>
    </row>
    <row r="1009311" spans="68:68" customFormat="1">
      <c r="BP1009311" s="90"/>
    </row>
    <row r="1009312" spans="68:68" customFormat="1">
      <c r="BP1009312" s="90"/>
    </row>
    <row r="1009313" spans="68:68" customFormat="1">
      <c r="BP1009313" s="90"/>
    </row>
    <row r="1009314" spans="68:68" customFormat="1">
      <c r="BP1009314" s="90"/>
    </row>
    <row r="1009315" spans="68:68" customFormat="1">
      <c r="BP1009315" s="90"/>
    </row>
    <row r="1009316" spans="68:68" customFormat="1">
      <c r="BP1009316" s="90"/>
    </row>
    <row r="1009317" spans="68:68" customFormat="1">
      <c r="BP1009317" s="90"/>
    </row>
    <row r="1009318" spans="68:68" customFormat="1">
      <c r="BP1009318" s="90"/>
    </row>
    <row r="1009319" spans="68:68" customFormat="1">
      <c r="BP1009319" s="90"/>
    </row>
    <row r="1009320" spans="68:68" customFormat="1">
      <c r="BP1009320" s="90"/>
    </row>
    <row r="1009321" spans="68:68" customFormat="1">
      <c r="BP1009321" s="90"/>
    </row>
    <row r="1009322" spans="68:68" customFormat="1">
      <c r="BP1009322" s="90"/>
    </row>
    <row r="1009323" spans="68:68" customFormat="1">
      <c r="BP1009323" s="90"/>
    </row>
    <row r="1009324" spans="68:68" customFormat="1">
      <c r="BP1009324" s="90"/>
    </row>
    <row r="1009325" spans="68:68" customFormat="1">
      <c r="BP1009325" s="90"/>
    </row>
    <row r="1009326" spans="68:68" customFormat="1">
      <c r="BP1009326" s="90"/>
    </row>
    <row r="1009327" spans="68:68" customFormat="1">
      <c r="BP1009327" s="90"/>
    </row>
    <row r="1009328" spans="68:68" customFormat="1">
      <c r="BP1009328" s="90"/>
    </row>
    <row r="1009329" spans="68:68" customFormat="1">
      <c r="BP1009329" s="90"/>
    </row>
    <row r="1009330" spans="68:68" customFormat="1">
      <c r="BP1009330" s="90"/>
    </row>
    <row r="1009331" spans="68:68" customFormat="1">
      <c r="BP1009331" s="90"/>
    </row>
    <row r="1009332" spans="68:68" customFormat="1">
      <c r="BP1009332" s="90"/>
    </row>
    <row r="1009333" spans="68:68" customFormat="1">
      <c r="BP1009333" s="90"/>
    </row>
    <row r="1009334" spans="68:68" customFormat="1">
      <c r="BP1009334" s="90"/>
    </row>
    <row r="1009335" spans="68:68" customFormat="1">
      <c r="BP1009335" s="90"/>
    </row>
    <row r="1009336" spans="68:68" customFormat="1">
      <c r="BP1009336" s="90"/>
    </row>
    <row r="1009337" spans="68:68" customFormat="1">
      <c r="BP1009337" s="90"/>
    </row>
    <row r="1009338" spans="68:68" customFormat="1">
      <c r="BP1009338" s="90"/>
    </row>
    <row r="1009339" spans="68:68" customFormat="1">
      <c r="BP1009339" s="90"/>
    </row>
    <row r="1009340" spans="68:68" customFormat="1">
      <c r="BP1009340" s="90"/>
    </row>
    <row r="1009341" spans="68:68" customFormat="1">
      <c r="BP1009341" s="90"/>
    </row>
    <row r="1009342" spans="68:68" customFormat="1">
      <c r="BP1009342" s="90"/>
    </row>
    <row r="1009343" spans="68:68" customFormat="1">
      <c r="BP1009343" s="90"/>
    </row>
    <row r="1009344" spans="68:68" customFormat="1">
      <c r="BP1009344" s="90"/>
    </row>
    <row r="1009345" spans="68:68" customFormat="1">
      <c r="BP1009345" s="90"/>
    </row>
    <row r="1009346" spans="68:68" customFormat="1">
      <c r="BP1009346" s="90"/>
    </row>
    <row r="1009347" spans="68:68" customFormat="1">
      <c r="BP1009347" s="90"/>
    </row>
    <row r="1009348" spans="68:68" customFormat="1">
      <c r="BP1009348" s="90"/>
    </row>
    <row r="1009349" spans="68:68" customFormat="1">
      <c r="BP1009349" s="90"/>
    </row>
    <row r="1009350" spans="68:68" customFormat="1">
      <c r="BP1009350" s="90"/>
    </row>
    <row r="1009351" spans="68:68" customFormat="1">
      <c r="BP1009351" s="90"/>
    </row>
    <row r="1009352" spans="68:68" customFormat="1">
      <c r="BP1009352" s="90"/>
    </row>
    <row r="1009353" spans="68:68" customFormat="1">
      <c r="BP1009353" s="90"/>
    </row>
    <row r="1009354" spans="68:68" customFormat="1">
      <c r="BP1009354" s="90"/>
    </row>
    <row r="1009355" spans="68:68" customFormat="1">
      <c r="BP1009355" s="90"/>
    </row>
    <row r="1009356" spans="68:68" customFormat="1">
      <c r="BP1009356" s="90"/>
    </row>
    <row r="1009357" spans="68:68" customFormat="1">
      <c r="BP1009357" s="90"/>
    </row>
    <row r="1009358" spans="68:68" customFormat="1">
      <c r="BP1009358" s="90"/>
    </row>
    <row r="1009359" spans="68:68" customFormat="1">
      <c r="BP1009359" s="90"/>
    </row>
    <row r="1009360" spans="68:68" customFormat="1">
      <c r="BP1009360" s="90"/>
    </row>
    <row r="1009361" spans="68:68" customFormat="1">
      <c r="BP1009361" s="90"/>
    </row>
    <row r="1009362" spans="68:68" customFormat="1">
      <c r="BP1009362" s="90"/>
    </row>
    <row r="1009363" spans="68:68" customFormat="1">
      <c r="BP1009363" s="90"/>
    </row>
    <row r="1009364" spans="68:68" customFormat="1">
      <c r="BP1009364" s="90"/>
    </row>
    <row r="1009365" spans="68:68" customFormat="1">
      <c r="BP1009365" s="90"/>
    </row>
    <row r="1009366" spans="68:68" customFormat="1">
      <c r="BP1009366" s="90"/>
    </row>
    <row r="1009367" spans="68:68" customFormat="1">
      <c r="BP1009367" s="90"/>
    </row>
    <row r="1009368" spans="68:68" customFormat="1">
      <c r="BP1009368" s="90"/>
    </row>
    <row r="1009369" spans="68:68" customFormat="1">
      <c r="BP1009369" s="90"/>
    </row>
    <row r="1009370" spans="68:68" customFormat="1">
      <c r="BP1009370" s="90"/>
    </row>
    <row r="1009371" spans="68:68" customFormat="1">
      <c r="BP1009371" s="90"/>
    </row>
    <row r="1009372" spans="68:68" customFormat="1">
      <c r="BP1009372" s="90"/>
    </row>
    <row r="1009373" spans="68:68" customFormat="1">
      <c r="BP1009373" s="90"/>
    </row>
    <row r="1009374" spans="68:68" customFormat="1">
      <c r="BP1009374" s="90"/>
    </row>
    <row r="1009375" spans="68:68" customFormat="1">
      <c r="BP1009375" s="90"/>
    </row>
    <row r="1009376" spans="68:68" customFormat="1">
      <c r="BP1009376" s="90"/>
    </row>
    <row r="1009377" spans="68:68" customFormat="1">
      <c r="BP1009377" s="90"/>
    </row>
    <row r="1009378" spans="68:68" customFormat="1">
      <c r="BP1009378" s="90"/>
    </row>
    <row r="1009379" spans="68:68" customFormat="1">
      <c r="BP1009379" s="90"/>
    </row>
    <row r="1009380" spans="68:68" customFormat="1">
      <c r="BP1009380" s="90"/>
    </row>
    <row r="1009381" spans="68:68" customFormat="1">
      <c r="BP1009381" s="90"/>
    </row>
    <row r="1009382" spans="68:68" customFormat="1">
      <c r="BP1009382" s="90"/>
    </row>
    <row r="1009383" spans="68:68" customFormat="1">
      <c r="BP1009383" s="90"/>
    </row>
    <row r="1009384" spans="68:68" customFormat="1">
      <c r="BP1009384" s="90"/>
    </row>
    <row r="1009385" spans="68:68" customFormat="1">
      <c r="BP1009385" s="90"/>
    </row>
    <row r="1009386" spans="68:68" customFormat="1">
      <c r="BP1009386" s="90"/>
    </row>
    <row r="1009387" spans="68:68" customFormat="1">
      <c r="BP1009387" s="90"/>
    </row>
    <row r="1009388" spans="68:68" customFormat="1">
      <c r="BP1009388" s="90"/>
    </row>
    <row r="1009389" spans="68:68" customFormat="1">
      <c r="BP1009389" s="90"/>
    </row>
    <row r="1009390" spans="68:68" customFormat="1">
      <c r="BP1009390" s="90"/>
    </row>
    <row r="1009391" spans="68:68" customFormat="1">
      <c r="BP1009391" s="90"/>
    </row>
    <row r="1009392" spans="68:68" customFormat="1">
      <c r="BP1009392" s="90"/>
    </row>
    <row r="1009393" spans="68:68" customFormat="1">
      <c r="BP1009393" s="90"/>
    </row>
    <row r="1009394" spans="68:68" customFormat="1">
      <c r="BP1009394" s="90"/>
    </row>
    <row r="1009395" spans="68:68" customFormat="1">
      <c r="BP1009395" s="90"/>
    </row>
    <row r="1009396" spans="68:68" customFormat="1">
      <c r="BP1009396" s="90"/>
    </row>
    <row r="1009397" spans="68:68" customFormat="1">
      <c r="BP1009397" s="90"/>
    </row>
    <row r="1009398" spans="68:68" customFormat="1">
      <c r="BP1009398" s="90"/>
    </row>
    <row r="1009399" spans="68:68" customFormat="1">
      <c r="BP1009399" s="90"/>
    </row>
    <row r="1009400" spans="68:68" customFormat="1">
      <c r="BP1009400" s="90"/>
    </row>
    <row r="1009401" spans="68:68" customFormat="1">
      <c r="BP1009401" s="90"/>
    </row>
    <row r="1009402" spans="68:68" customFormat="1">
      <c r="BP1009402" s="90"/>
    </row>
    <row r="1009403" spans="68:68" customFormat="1">
      <c r="BP1009403" s="90"/>
    </row>
    <row r="1009404" spans="68:68" customFormat="1">
      <c r="BP1009404" s="90"/>
    </row>
    <row r="1009405" spans="68:68" customFormat="1">
      <c r="BP1009405" s="90"/>
    </row>
    <row r="1009406" spans="68:68" customFormat="1">
      <c r="BP1009406" s="90"/>
    </row>
    <row r="1009407" spans="68:68" customFormat="1">
      <c r="BP1009407" s="90"/>
    </row>
    <row r="1009408" spans="68:68" customFormat="1">
      <c r="BP1009408" s="90"/>
    </row>
    <row r="1009409" spans="68:68" customFormat="1">
      <c r="BP1009409" s="90"/>
    </row>
    <row r="1009410" spans="68:68" customFormat="1">
      <c r="BP1009410" s="90"/>
    </row>
    <row r="1009411" spans="68:68" customFormat="1">
      <c r="BP1009411" s="90"/>
    </row>
    <row r="1009412" spans="68:68" customFormat="1">
      <c r="BP1009412" s="90"/>
    </row>
    <row r="1009413" spans="68:68" customFormat="1">
      <c r="BP1009413" s="90"/>
    </row>
    <row r="1009414" spans="68:68" customFormat="1">
      <c r="BP1009414" s="90"/>
    </row>
    <row r="1009415" spans="68:68" customFormat="1">
      <c r="BP1009415" s="90"/>
    </row>
    <row r="1009416" spans="68:68" customFormat="1">
      <c r="BP1009416" s="90"/>
    </row>
    <row r="1009417" spans="68:68" customFormat="1">
      <c r="BP1009417" s="90"/>
    </row>
    <row r="1009418" spans="68:68" customFormat="1">
      <c r="BP1009418" s="90"/>
    </row>
    <row r="1009419" spans="68:68" customFormat="1">
      <c r="BP1009419" s="90"/>
    </row>
    <row r="1009420" spans="68:68" customFormat="1">
      <c r="BP1009420" s="90"/>
    </row>
    <row r="1009421" spans="68:68" customFormat="1">
      <c r="BP1009421" s="90"/>
    </row>
    <row r="1009422" spans="68:68" customFormat="1">
      <c r="BP1009422" s="90"/>
    </row>
    <row r="1009423" spans="68:68" customFormat="1">
      <c r="BP1009423" s="90"/>
    </row>
    <row r="1009424" spans="68:68" customFormat="1">
      <c r="BP1009424" s="90"/>
    </row>
    <row r="1009425" spans="68:68" customFormat="1">
      <c r="BP1009425" s="90"/>
    </row>
    <row r="1009426" spans="68:68" customFormat="1">
      <c r="BP1009426" s="90"/>
    </row>
    <row r="1009427" spans="68:68" customFormat="1">
      <c r="BP1009427" s="90"/>
    </row>
    <row r="1009428" spans="68:68" customFormat="1">
      <c r="BP1009428" s="90"/>
    </row>
    <row r="1009429" spans="68:68" customFormat="1">
      <c r="BP1009429" s="90"/>
    </row>
    <row r="1009430" spans="68:68" customFormat="1">
      <c r="BP1009430" s="90"/>
    </row>
    <row r="1009431" spans="68:68" customFormat="1">
      <c r="BP1009431" s="90"/>
    </row>
    <row r="1009432" spans="68:68" customFormat="1">
      <c r="BP1009432" s="90"/>
    </row>
    <row r="1009433" spans="68:68" customFormat="1">
      <c r="BP1009433" s="90"/>
    </row>
    <row r="1009434" spans="68:68" customFormat="1">
      <c r="BP1009434" s="90"/>
    </row>
    <row r="1009435" spans="68:68" customFormat="1">
      <c r="BP1009435" s="90"/>
    </row>
    <row r="1009436" spans="68:68" customFormat="1">
      <c r="BP1009436" s="90"/>
    </row>
    <row r="1009437" spans="68:68" customFormat="1">
      <c r="BP1009437" s="90"/>
    </row>
    <row r="1009438" spans="68:68" customFormat="1">
      <c r="BP1009438" s="90"/>
    </row>
    <row r="1009439" spans="68:68" customFormat="1">
      <c r="BP1009439" s="90"/>
    </row>
    <row r="1009440" spans="68:68" customFormat="1">
      <c r="BP1009440" s="90"/>
    </row>
    <row r="1009441" spans="68:68" customFormat="1">
      <c r="BP1009441" s="90"/>
    </row>
    <row r="1009442" spans="68:68" customFormat="1">
      <c r="BP1009442" s="90"/>
    </row>
    <row r="1009443" spans="68:68" customFormat="1">
      <c r="BP1009443" s="90"/>
    </row>
    <row r="1009444" spans="68:68" customFormat="1">
      <c r="BP1009444" s="90"/>
    </row>
    <row r="1009445" spans="68:68" customFormat="1">
      <c r="BP1009445" s="90"/>
    </row>
    <row r="1009446" spans="68:68" customFormat="1">
      <c r="BP1009446" s="90"/>
    </row>
    <row r="1009447" spans="68:68" customFormat="1">
      <c r="BP1009447" s="90"/>
    </row>
    <row r="1009448" spans="68:68" customFormat="1">
      <c r="BP1009448" s="90"/>
    </row>
    <row r="1009449" spans="68:68" customFormat="1">
      <c r="BP1009449" s="90"/>
    </row>
    <row r="1009450" spans="68:68" customFormat="1">
      <c r="BP1009450" s="90"/>
    </row>
    <row r="1009451" spans="68:68" customFormat="1">
      <c r="BP1009451" s="90"/>
    </row>
    <row r="1009452" spans="68:68" customFormat="1">
      <c r="BP1009452" s="90"/>
    </row>
    <row r="1009453" spans="68:68" customFormat="1">
      <c r="BP1009453" s="90"/>
    </row>
    <row r="1009454" spans="68:68" customFormat="1">
      <c r="BP1009454" s="90"/>
    </row>
    <row r="1009455" spans="68:68" customFormat="1">
      <c r="BP1009455" s="90"/>
    </row>
    <row r="1009456" spans="68:68" customFormat="1">
      <c r="BP1009456" s="90"/>
    </row>
    <row r="1009457" spans="68:68" customFormat="1">
      <c r="BP1009457" s="90"/>
    </row>
    <row r="1009458" spans="68:68" customFormat="1">
      <c r="BP1009458" s="90"/>
    </row>
    <row r="1009459" spans="68:68" customFormat="1">
      <c r="BP1009459" s="90"/>
    </row>
    <row r="1009460" spans="68:68" customFormat="1">
      <c r="BP1009460" s="90"/>
    </row>
    <row r="1009461" spans="68:68" customFormat="1">
      <c r="BP1009461" s="90"/>
    </row>
    <row r="1009462" spans="68:68" customFormat="1">
      <c r="BP1009462" s="90"/>
    </row>
    <row r="1009463" spans="68:68" customFormat="1">
      <c r="BP1009463" s="90"/>
    </row>
    <row r="1009464" spans="68:68" customFormat="1">
      <c r="BP1009464" s="90"/>
    </row>
    <row r="1009465" spans="68:68" customFormat="1">
      <c r="BP1009465" s="90"/>
    </row>
    <row r="1009466" spans="68:68" customFormat="1">
      <c r="BP1009466" s="90"/>
    </row>
    <row r="1009467" spans="68:68" customFormat="1">
      <c r="BP1009467" s="90"/>
    </row>
    <row r="1009468" spans="68:68" customFormat="1">
      <c r="BP1009468" s="90"/>
    </row>
    <row r="1009469" spans="68:68" customFormat="1">
      <c r="BP1009469" s="90"/>
    </row>
    <row r="1009470" spans="68:68" customFormat="1">
      <c r="BP1009470" s="90"/>
    </row>
    <row r="1009471" spans="68:68" customFormat="1">
      <c r="BP1009471" s="90"/>
    </row>
    <row r="1009472" spans="68:68" customFormat="1">
      <c r="BP1009472" s="90"/>
    </row>
    <row r="1009473" spans="68:68" customFormat="1">
      <c r="BP1009473" s="90"/>
    </row>
    <row r="1009474" spans="68:68" customFormat="1">
      <c r="BP1009474" s="90"/>
    </row>
    <row r="1009475" spans="68:68" customFormat="1">
      <c r="BP1009475" s="90"/>
    </row>
    <row r="1009476" spans="68:68" customFormat="1">
      <c r="BP1009476" s="90"/>
    </row>
    <row r="1009477" spans="68:68" customFormat="1">
      <c r="BP1009477" s="90"/>
    </row>
    <row r="1009478" spans="68:68" customFormat="1">
      <c r="BP1009478" s="90"/>
    </row>
    <row r="1009479" spans="68:68" customFormat="1">
      <c r="BP1009479" s="90"/>
    </row>
    <row r="1009480" spans="68:68" customFormat="1">
      <c r="BP1009480" s="90"/>
    </row>
    <row r="1009481" spans="68:68" customFormat="1">
      <c r="BP1009481" s="90"/>
    </row>
    <row r="1009482" spans="68:68" customFormat="1">
      <c r="BP1009482" s="90"/>
    </row>
    <row r="1009483" spans="68:68" customFormat="1">
      <c r="BP1009483" s="90"/>
    </row>
    <row r="1009484" spans="68:68" customFormat="1">
      <c r="BP1009484" s="90"/>
    </row>
    <row r="1009485" spans="68:68" customFormat="1">
      <c r="BP1009485" s="90"/>
    </row>
    <row r="1009486" spans="68:68" customFormat="1">
      <c r="BP1009486" s="90"/>
    </row>
    <row r="1009487" spans="68:68" customFormat="1">
      <c r="BP1009487" s="90"/>
    </row>
    <row r="1009488" spans="68:68" customFormat="1">
      <c r="BP1009488" s="90"/>
    </row>
    <row r="1009489" spans="68:68" customFormat="1">
      <c r="BP1009489" s="90"/>
    </row>
    <row r="1009490" spans="68:68" customFormat="1">
      <c r="BP1009490" s="90"/>
    </row>
    <row r="1009491" spans="68:68" customFormat="1">
      <c r="BP1009491" s="90"/>
    </row>
    <row r="1009492" spans="68:68" customFormat="1">
      <c r="BP1009492" s="90"/>
    </row>
    <row r="1009493" spans="68:68" customFormat="1">
      <c r="BP1009493" s="90"/>
    </row>
    <row r="1009494" spans="68:68" customFormat="1">
      <c r="BP1009494" s="90"/>
    </row>
    <row r="1009495" spans="68:68" customFormat="1">
      <c r="BP1009495" s="90"/>
    </row>
    <row r="1009496" spans="68:68" customFormat="1">
      <c r="BP1009496" s="90"/>
    </row>
    <row r="1009497" spans="68:68" customFormat="1">
      <c r="BP1009497" s="90"/>
    </row>
    <row r="1009498" spans="68:68" customFormat="1">
      <c r="BP1009498" s="90"/>
    </row>
    <row r="1009499" spans="68:68" customFormat="1">
      <c r="BP1009499" s="90"/>
    </row>
    <row r="1009500" spans="68:68" customFormat="1">
      <c r="BP1009500" s="90"/>
    </row>
    <row r="1009501" spans="68:68" customFormat="1">
      <c r="BP1009501" s="90"/>
    </row>
    <row r="1009502" spans="68:68" customFormat="1">
      <c r="BP1009502" s="90"/>
    </row>
    <row r="1009503" spans="68:68" customFormat="1">
      <c r="BP1009503" s="90"/>
    </row>
    <row r="1009504" spans="68:68" customFormat="1">
      <c r="BP1009504" s="90"/>
    </row>
    <row r="1009505" spans="68:68" customFormat="1">
      <c r="BP1009505" s="90"/>
    </row>
    <row r="1009506" spans="68:68" customFormat="1">
      <c r="BP1009506" s="90"/>
    </row>
    <row r="1009507" spans="68:68" customFormat="1">
      <c r="BP1009507" s="90"/>
    </row>
    <row r="1009508" spans="68:68" customFormat="1">
      <c r="BP1009508" s="90"/>
    </row>
    <row r="1009509" spans="68:68" customFormat="1">
      <c r="BP1009509" s="90"/>
    </row>
    <row r="1009510" spans="68:68" customFormat="1">
      <c r="BP1009510" s="90"/>
    </row>
    <row r="1009511" spans="68:68" customFormat="1">
      <c r="BP1009511" s="90"/>
    </row>
    <row r="1009512" spans="68:68" customFormat="1">
      <c r="BP1009512" s="90"/>
    </row>
    <row r="1009513" spans="68:68" customFormat="1">
      <c r="BP1009513" s="90"/>
    </row>
    <row r="1009514" spans="68:68" customFormat="1">
      <c r="BP1009514" s="90"/>
    </row>
    <row r="1009515" spans="68:68" customFormat="1">
      <c r="BP1009515" s="90"/>
    </row>
    <row r="1009516" spans="68:68" customFormat="1">
      <c r="BP1009516" s="90"/>
    </row>
    <row r="1009517" spans="68:68" customFormat="1">
      <c r="BP1009517" s="90"/>
    </row>
    <row r="1009518" spans="68:68" customFormat="1">
      <c r="BP1009518" s="90"/>
    </row>
    <row r="1009519" spans="68:68" customFormat="1">
      <c r="BP1009519" s="90"/>
    </row>
    <row r="1009520" spans="68:68" customFormat="1">
      <c r="BP1009520" s="90"/>
    </row>
    <row r="1009521" spans="68:68" customFormat="1">
      <c r="BP1009521" s="90"/>
    </row>
    <row r="1009522" spans="68:68" customFormat="1">
      <c r="BP1009522" s="90"/>
    </row>
    <row r="1009523" spans="68:68" customFormat="1">
      <c r="BP1009523" s="90"/>
    </row>
    <row r="1009524" spans="68:68" customFormat="1">
      <c r="BP1009524" s="90"/>
    </row>
    <row r="1009525" spans="68:68" customFormat="1">
      <c r="BP1009525" s="90"/>
    </row>
    <row r="1009526" spans="68:68" customFormat="1">
      <c r="BP1009526" s="90"/>
    </row>
    <row r="1009527" spans="68:68" customFormat="1">
      <c r="BP1009527" s="90"/>
    </row>
    <row r="1009528" spans="68:68" customFormat="1">
      <c r="BP1009528" s="90"/>
    </row>
    <row r="1009529" spans="68:68" customFormat="1">
      <c r="BP1009529" s="90"/>
    </row>
    <row r="1009530" spans="68:68" customFormat="1">
      <c r="BP1009530" s="90"/>
    </row>
    <row r="1009531" spans="68:68" customFormat="1">
      <c r="BP1009531" s="90"/>
    </row>
    <row r="1009532" spans="68:68" customFormat="1">
      <c r="BP1009532" s="90"/>
    </row>
    <row r="1009533" spans="68:68" customFormat="1">
      <c r="BP1009533" s="90"/>
    </row>
    <row r="1009534" spans="68:68" customFormat="1">
      <c r="BP1009534" s="90"/>
    </row>
    <row r="1009535" spans="68:68" customFormat="1">
      <c r="BP1009535" s="90"/>
    </row>
    <row r="1009536" spans="68:68" customFormat="1">
      <c r="BP1009536" s="90"/>
    </row>
    <row r="1009537" spans="68:68" customFormat="1">
      <c r="BP1009537" s="90"/>
    </row>
    <row r="1009538" spans="68:68" customFormat="1">
      <c r="BP1009538" s="90"/>
    </row>
    <row r="1009539" spans="68:68" customFormat="1">
      <c r="BP1009539" s="90"/>
    </row>
    <row r="1009540" spans="68:68" customFormat="1">
      <c r="BP1009540" s="90"/>
    </row>
    <row r="1009541" spans="68:68" customFormat="1">
      <c r="BP1009541" s="90"/>
    </row>
    <row r="1009542" spans="68:68" customFormat="1">
      <c r="BP1009542" s="90"/>
    </row>
    <row r="1009543" spans="68:68" customFormat="1">
      <c r="BP1009543" s="90"/>
    </row>
    <row r="1009544" spans="68:68" customFormat="1">
      <c r="BP1009544" s="90"/>
    </row>
    <row r="1009545" spans="68:68" customFormat="1">
      <c r="BP1009545" s="90"/>
    </row>
    <row r="1009546" spans="68:68" customFormat="1">
      <c r="BP1009546" s="90"/>
    </row>
    <row r="1009547" spans="68:68" customFormat="1">
      <c r="BP1009547" s="90"/>
    </row>
    <row r="1009548" spans="68:68" customFormat="1">
      <c r="BP1009548" s="90"/>
    </row>
    <row r="1009549" spans="68:68" customFormat="1">
      <c r="BP1009549" s="90"/>
    </row>
    <row r="1009550" spans="68:68" customFormat="1">
      <c r="BP1009550" s="90"/>
    </row>
    <row r="1009551" spans="68:68" customFormat="1">
      <c r="BP1009551" s="90"/>
    </row>
    <row r="1009552" spans="68:68" customFormat="1">
      <c r="BP1009552" s="90"/>
    </row>
    <row r="1009553" spans="68:68" customFormat="1">
      <c r="BP1009553" s="90"/>
    </row>
    <row r="1009554" spans="68:68" customFormat="1">
      <c r="BP1009554" s="90"/>
    </row>
    <row r="1009555" spans="68:68" customFormat="1">
      <c r="BP1009555" s="90"/>
    </row>
    <row r="1009556" spans="68:68" customFormat="1">
      <c r="BP1009556" s="90"/>
    </row>
    <row r="1009557" spans="68:68" customFormat="1">
      <c r="BP1009557" s="90"/>
    </row>
    <row r="1009558" spans="68:68" customFormat="1">
      <c r="BP1009558" s="90"/>
    </row>
    <row r="1009559" spans="68:68" customFormat="1">
      <c r="BP1009559" s="90"/>
    </row>
    <row r="1009560" spans="68:68" customFormat="1">
      <c r="BP1009560" s="90"/>
    </row>
    <row r="1009561" spans="68:68" customFormat="1">
      <c r="BP1009561" s="90"/>
    </row>
    <row r="1009562" spans="68:68" customFormat="1">
      <c r="BP1009562" s="90"/>
    </row>
    <row r="1009563" spans="68:68" customFormat="1">
      <c r="BP1009563" s="90"/>
    </row>
    <row r="1009564" spans="68:68" customFormat="1">
      <c r="BP1009564" s="90"/>
    </row>
    <row r="1009565" spans="68:68" customFormat="1">
      <c r="BP1009565" s="90"/>
    </row>
    <row r="1009566" spans="68:68" customFormat="1">
      <c r="BP1009566" s="90"/>
    </row>
    <row r="1009567" spans="68:68" customFormat="1">
      <c r="BP1009567" s="90"/>
    </row>
    <row r="1009568" spans="68:68" customFormat="1">
      <c r="BP1009568" s="90"/>
    </row>
    <row r="1009569" spans="68:68" customFormat="1">
      <c r="BP1009569" s="90"/>
    </row>
    <row r="1009570" spans="68:68" customFormat="1">
      <c r="BP1009570" s="90"/>
    </row>
    <row r="1009571" spans="68:68" customFormat="1">
      <c r="BP1009571" s="90"/>
    </row>
    <row r="1009572" spans="68:68" customFormat="1">
      <c r="BP1009572" s="90"/>
    </row>
    <row r="1009573" spans="68:68" customFormat="1">
      <c r="BP1009573" s="90"/>
    </row>
    <row r="1009574" spans="68:68" customFormat="1">
      <c r="BP1009574" s="90"/>
    </row>
    <row r="1009575" spans="68:68" customFormat="1">
      <c r="BP1009575" s="90"/>
    </row>
    <row r="1009576" spans="68:68" customFormat="1">
      <c r="BP1009576" s="90"/>
    </row>
    <row r="1009577" spans="68:68" customFormat="1">
      <c r="BP1009577" s="90"/>
    </row>
    <row r="1009578" spans="68:68" customFormat="1">
      <c r="BP1009578" s="90"/>
    </row>
    <row r="1009579" spans="68:68" customFormat="1">
      <c r="BP1009579" s="90"/>
    </row>
    <row r="1009580" spans="68:68" customFormat="1">
      <c r="BP1009580" s="90"/>
    </row>
    <row r="1009581" spans="68:68" customFormat="1">
      <c r="BP1009581" s="90"/>
    </row>
    <row r="1009582" spans="68:68" customFormat="1">
      <c r="BP1009582" s="90"/>
    </row>
    <row r="1009583" spans="68:68" customFormat="1">
      <c r="BP1009583" s="90"/>
    </row>
    <row r="1009584" spans="68:68" customFormat="1">
      <c r="BP1009584" s="90"/>
    </row>
    <row r="1009585" spans="68:68" customFormat="1">
      <c r="BP1009585" s="90"/>
    </row>
    <row r="1009586" spans="68:68" customFormat="1">
      <c r="BP1009586" s="90"/>
    </row>
    <row r="1009587" spans="68:68" customFormat="1">
      <c r="BP1009587" s="90"/>
    </row>
    <row r="1009588" spans="68:68" customFormat="1">
      <c r="BP1009588" s="90"/>
    </row>
    <row r="1009589" spans="68:68" customFormat="1">
      <c r="BP1009589" s="90"/>
    </row>
    <row r="1009590" spans="68:68" customFormat="1">
      <c r="BP1009590" s="90"/>
    </row>
    <row r="1009591" spans="68:68" customFormat="1">
      <c r="BP1009591" s="90"/>
    </row>
    <row r="1009592" spans="68:68" customFormat="1">
      <c r="BP1009592" s="90"/>
    </row>
    <row r="1009593" spans="68:68" customFormat="1">
      <c r="BP1009593" s="90"/>
    </row>
    <row r="1009594" spans="68:68" customFormat="1">
      <c r="BP1009594" s="90"/>
    </row>
    <row r="1009595" spans="68:68" customFormat="1">
      <c r="BP1009595" s="90"/>
    </row>
    <row r="1009596" spans="68:68" customFormat="1">
      <c r="BP1009596" s="90"/>
    </row>
    <row r="1009597" spans="68:68" customFormat="1">
      <c r="BP1009597" s="90"/>
    </row>
    <row r="1009598" spans="68:68" customFormat="1">
      <c r="BP1009598" s="90"/>
    </row>
    <row r="1009599" spans="68:68" customFormat="1">
      <c r="BP1009599" s="90"/>
    </row>
    <row r="1009600" spans="68:68" customFormat="1">
      <c r="BP1009600" s="90"/>
    </row>
    <row r="1009601" spans="68:68" customFormat="1">
      <c r="BP1009601" s="90"/>
    </row>
    <row r="1009602" spans="68:68" customFormat="1">
      <c r="BP1009602" s="90"/>
    </row>
    <row r="1009603" spans="68:68" customFormat="1">
      <c r="BP1009603" s="90"/>
    </row>
    <row r="1009604" spans="68:68" customFormat="1">
      <c r="BP1009604" s="90"/>
    </row>
    <row r="1009605" spans="68:68" customFormat="1">
      <c r="BP1009605" s="90"/>
    </row>
    <row r="1009606" spans="68:68" customFormat="1">
      <c r="BP1009606" s="90"/>
    </row>
    <row r="1009607" spans="68:68" customFormat="1">
      <c r="BP1009607" s="90"/>
    </row>
    <row r="1009608" spans="68:68" customFormat="1">
      <c r="BP1009608" s="90"/>
    </row>
    <row r="1009609" spans="68:68" customFormat="1">
      <c r="BP1009609" s="90"/>
    </row>
    <row r="1009610" spans="68:68" customFormat="1">
      <c r="BP1009610" s="90"/>
    </row>
    <row r="1009611" spans="68:68" customFormat="1">
      <c r="BP1009611" s="90"/>
    </row>
    <row r="1009612" spans="68:68" customFormat="1">
      <c r="BP1009612" s="90"/>
    </row>
    <row r="1009613" spans="68:68" customFormat="1">
      <c r="BP1009613" s="90"/>
    </row>
    <row r="1009614" spans="68:68" customFormat="1">
      <c r="BP1009614" s="90"/>
    </row>
    <row r="1009615" spans="68:68" customFormat="1">
      <c r="BP1009615" s="90"/>
    </row>
    <row r="1009616" spans="68:68" customFormat="1">
      <c r="BP1009616" s="90"/>
    </row>
    <row r="1009617" spans="68:68" customFormat="1">
      <c r="BP1009617" s="90"/>
    </row>
    <row r="1009618" spans="68:68" customFormat="1">
      <c r="BP1009618" s="90"/>
    </row>
    <row r="1009619" spans="68:68" customFormat="1">
      <c r="BP1009619" s="90"/>
    </row>
    <row r="1009620" spans="68:68" customFormat="1">
      <c r="BP1009620" s="90"/>
    </row>
    <row r="1009621" spans="68:68" customFormat="1">
      <c r="BP1009621" s="90"/>
    </row>
    <row r="1009622" spans="68:68" customFormat="1">
      <c r="BP1009622" s="90"/>
    </row>
    <row r="1009623" spans="68:68" customFormat="1">
      <c r="BP1009623" s="90"/>
    </row>
    <row r="1009624" spans="68:68" customFormat="1">
      <c r="BP1009624" s="90"/>
    </row>
    <row r="1009625" spans="68:68" customFormat="1">
      <c r="BP1009625" s="90"/>
    </row>
    <row r="1009626" spans="68:68" customFormat="1">
      <c r="BP1009626" s="90"/>
    </row>
    <row r="1009627" spans="68:68" customFormat="1">
      <c r="BP1009627" s="90"/>
    </row>
    <row r="1009628" spans="68:68" customFormat="1">
      <c r="BP1009628" s="90"/>
    </row>
    <row r="1009629" spans="68:68" customFormat="1">
      <c r="BP1009629" s="90"/>
    </row>
    <row r="1009630" spans="68:68" customFormat="1">
      <c r="BP1009630" s="90"/>
    </row>
    <row r="1009631" spans="68:68" customFormat="1">
      <c r="BP1009631" s="90"/>
    </row>
    <row r="1009632" spans="68:68" customFormat="1">
      <c r="BP1009632" s="90"/>
    </row>
    <row r="1009633" spans="68:68" customFormat="1">
      <c r="BP1009633" s="90"/>
    </row>
    <row r="1009634" spans="68:68" customFormat="1">
      <c r="BP1009634" s="90"/>
    </row>
    <row r="1009635" spans="68:68" customFormat="1">
      <c r="BP1009635" s="90"/>
    </row>
    <row r="1009636" spans="68:68" customFormat="1">
      <c r="BP1009636" s="90"/>
    </row>
    <row r="1009637" spans="68:68" customFormat="1">
      <c r="BP1009637" s="90"/>
    </row>
    <row r="1009638" spans="68:68" customFormat="1">
      <c r="BP1009638" s="90"/>
    </row>
    <row r="1009639" spans="68:68" customFormat="1">
      <c r="BP1009639" s="90"/>
    </row>
    <row r="1009640" spans="68:68" customFormat="1">
      <c r="BP1009640" s="90"/>
    </row>
    <row r="1009641" spans="68:68" customFormat="1">
      <c r="BP1009641" s="90"/>
    </row>
    <row r="1009642" spans="68:68" customFormat="1">
      <c r="BP1009642" s="90"/>
    </row>
    <row r="1009643" spans="68:68" customFormat="1">
      <c r="BP1009643" s="90"/>
    </row>
    <row r="1009644" spans="68:68" customFormat="1">
      <c r="BP1009644" s="90"/>
    </row>
    <row r="1009645" spans="68:68" customFormat="1">
      <c r="BP1009645" s="90"/>
    </row>
    <row r="1009646" spans="68:68" customFormat="1">
      <c r="BP1009646" s="90"/>
    </row>
    <row r="1009647" spans="68:68" customFormat="1">
      <c r="BP1009647" s="90"/>
    </row>
    <row r="1009648" spans="68:68" customFormat="1">
      <c r="BP1009648" s="90"/>
    </row>
    <row r="1009649" spans="68:68" customFormat="1">
      <c r="BP1009649" s="90"/>
    </row>
    <row r="1009650" spans="68:68" customFormat="1">
      <c r="BP1009650" s="90"/>
    </row>
    <row r="1009651" spans="68:68" customFormat="1">
      <c r="BP1009651" s="90"/>
    </row>
    <row r="1009652" spans="68:68" customFormat="1">
      <c r="BP1009652" s="90"/>
    </row>
    <row r="1009653" spans="68:68" customFormat="1">
      <c r="BP1009653" s="90"/>
    </row>
    <row r="1009654" spans="68:68" customFormat="1">
      <c r="BP1009654" s="90"/>
    </row>
    <row r="1009655" spans="68:68" customFormat="1">
      <c r="BP1009655" s="90"/>
    </row>
    <row r="1009656" spans="68:68" customFormat="1">
      <c r="BP1009656" s="90"/>
    </row>
    <row r="1009657" spans="68:68" customFormat="1">
      <c r="BP1009657" s="90"/>
    </row>
    <row r="1009658" spans="68:68" customFormat="1">
      <c r="BP1009658" s="90"/>
    </row>
    <row r="1009659" spans="68:68" customFormat="1">
      <c r="BP1009659" s="90"/>
    </row>
    <row r="1009660" spans="68:68" customFormat="1">
      <c r="BP1009660" s="90"/>
    </row>
    <row r="1009661" spans="68:68" customFormat="1">
      <c r="BP1009661" s="90"/>
    </row>
    <row r="1009662" spans="68:68" customFormat="1">
      <c r="BP1009662" s="90"/>
    </row>
    <row r="1009663" spans="68:68" customFormat="1">
      <c r="BP1009663" s="90"/>
    </row>
    <row r="1009664" spans="68:68" customFormat="1">
      <c r="BP1009664" s="90"/>
    </row>
    <row r="1009665" spans="68:68" customFormat="1">
      <c r="BP1009665" s="90"/>
    </row>
    <row r="1009666" spans="68:68" customFormat="1">
      <c r="BP1009666" s="90"/>
    </row>
    <row r="1009667" spans="68:68" customFormat="1">
      <c r="BP1009667" s="90"/>
    </row>
    <row r="1009668" spans="68:68" customFormat="1">
      <c r="BP1009668" s="90"/>
    </row>
    <row r="1009669" spans="68:68" customFormat="1">
      <c r="BP1009669" s="90"/>
    </row>
    <row r="1009670" spans="68:68" customFormat="1">
      <c r="BP1009670" s="90"/>
    </row>
    <row r="1009671" spans="68:68" customFormat="1">
      <c r="BP1009671" s="90"/>
    </row>
    <row r="1009672" spans="68:68" customFormat="1">
      <c r="BP1009672" s="90"/>
    </row>
    <row r="1009673" spans="68:68" customFormat="1">
      <c r="BP1009673" s="90"/>
    </row>
    <row r="1009674" spans="68:68" customFormat="1">
      <c r="BP1009674" s="90"/>
    </row>
    <row r="1009675" spans="68:68" customFormat="1">
      <c r="BP1009675" s="90"/>
    </row>
    <row r="1009676" spans="68:68" customFormat="1">
      <c r="BP1009676" s="90"/>
    </row>
    <row r="1009677" spans="68:68" customFormat="1">
      <c r="BP1009677" s="90"/>
    </row>
    <row r="1009678" spans="68:68" customFormat="1">
      <c r="BP1009678" s="90"/>
    </row>
    <row r="1009679" spans="68:68" customFormat="1">
      <c r="BP1009679" s="90"/>
    </row>
    <row r="1009680" spans="68:68" customFormat="1">
      <c r="BP1009680" s="90"/>
    </row>
    <row r="1009681" spans="68:68" customFormat="1">
      <c r="BP1009681" s="90"/>
    </row>
    <row r="1009682" spans="68:68" customFormat="1">
      <c r="BP1009682" s="90"/>
    </row>
    <row r="1009683" spans="68:68" customFormat="1">
      <c r="BP1009683" s="90"/>
    </row>
    <row r="1009684" spans="68:68" customFormat="1">
      <c r="BP1009684" s="90"/>
    </row>
    <row r="1009685" spans="68:68" customFormat="1">
      <c r="BP1009685" s="90"/>
    </row>
    <row r="1009686" spans="68:68" customFormat="1">
      <c r="BP1009686" s="90"/>
    </row>
    <row r="1009687" spans="68:68" customFormat="1">
      <c r="BP1009687" s="90"/>
    </row>
    <row r="1009688" spans="68:68" customFormat="1">
      <c r="BP1009688" s="90"/>
    </row>
    <row r="1009689" spans="68:68" customFormat="1">
      <c r="BP1009689" s="90"/>
    </row>
    <row r="1009690" spans="68:68" customFormat="1">
      <c r="BP1009690" s="90"/>
    </row>
    <row r="1009691" spans="68:68" customFormat="1">
      <c r="BP1009691" s="90"/>
    </row>
    <row r="1009692" spans="68:68" customFormat="1">
      <c r="BP1009692" s="90"/>
    </row>
    <row r="1009693" spans="68:68" customFormat="1">
      <c r="BP1009693" s="90"/>
    </row>
    <row r="1009694" spans="68:68" customFormat="1">
      <c r="BP1009694" s="90"/>
    </row>
    <row r="1009695" spans="68:68" customFormat="1">
      <c r="BP1009695" s="90"/>
    </row>
    <row r="1009696" spans="68:68" customFormat="1">
      <c r="BP1009696" s="90"/>
    </row>
    <row r="1009697" spans="68:68" customFormat="1">
      <c r="BP1009697" s="90"/>
    </row>
    <row r="1009698" spans="68:68" customFormat="1">
      <c r="BP1009698" s="90"/>
    </row>
    <row r="1009699" spans="68:68" customFormat="1">
      <c r="BP1009699" s="90"/>
    </row>
    <row r="1009700" spans="68:68" customFormat="1">
      <c r="BP1009700" s="90"/>
    </row>
    <row r="1009701" spans="68:68" customFormat="1">
      <c r="BP1009701" s="90"/>
    </row>
    <row r="1009702" spans="68:68" customFormat="1">
      <c r="BP1009702" s="90"/>
    </row>
    <row r="1009703" spans="68:68" customFormat="1">
      <c r="BP1009703" s="90"/>
    </row>
    <row r="1009704" spans="68:68" customFormat="1">
      <c r="BP1009704" s="90"/>
    </row>
    <row r="1009705" spans="68:68" customFormat="1">
      <c r="BP1009705" s="90"/>
    </row>
    <row r="1009706" spans="68:68" customFormat="1">
      <c r="BP1009706" s="90"/>
    </row>
    <row r="1009707" spans="68:68" customFormat="1">
      <c r="BP1009707" s="90"/>
    </row>
    <row r="1009708" spans="68:68" customFormat="1">
      <c r="BP1009708" s="90"/>
    </row>
    <row r="1009709" spans="68:68" customFormat="1">
      <c r="BP1009709" s="90"/>
    </row>
    <row r="1009710" spans="68:68" customFormat="1">
      <c r="BP1009710" s="90"/>
    </row>
    <row r="1009711" spans="68:68" customFormat="1">
      <c r="BP1009711" s="90"/>
    </row>
    <row r="1009712" spans="68:68" customFormat="1">
      <c r="BP1009712" s="90"/>
    </row>
    <row r="1009713" spans="68:68" customFormat="1">
      <c r="BP1009713" s="90"/>
    </row>
    <row r="1009714" spans="68:68" customFormat="1">
      <c r="BP1009714" s="90"/>
    </row>
    <row r="1009715" spans="68:68" customFormat="1">
      <c r="BP1009715" s="90"/>
    </row>
    <row r="1009716" spans="68:68" customFormat="1">
      <c r="BP1009716" s="90"/>
    </row>
    <row r="1009717" spans="68:68" customFormat="1">
      <c r="BP1009717" s="90"/>
    </row>
    <row r="1009718" spans="68:68" customFormat="1">
      <c r="BP1009718" s="90"/>
    </row>
    <row r="1009719" spans="68:68" customFormat="1">
      <c r="BP1009719" s="90"/>
    </row>
    <row r="1009720" spans="68:68" customFormat="1">
      <c r="BP1009720" s="90"/>
    </row>
    <row r="1009721" spans="68:68" customFormat="1">
      <c r="BP1009721" s="90"/>
    </row>
    <row r="1009722" spans="68:68" customFormat="1">
      <c r="BP1009722" s="90"/>
    </row>
    <row r="1009723" spans="68:68" customFormat="1">
      <c r="BP1009723" s="90"/>
    </row>
    <row r="1009724" spans="68:68" customFormat="1">
      <c r="BP1009724" s="90"/>
    </row>
    <row r="1009725" spans="68:68" customFormat="1">
      <c r="BP1009725" s="90"/>
    </row>
    <row r="1009726" spans="68:68" customFormat="1">
      <c r="BP1009726" s="90"/>
    </row>
    <row r="1009727" spans="68:68" customFormat="1">
      <c r="BP1009727" s="90"/>
    </row>
    <row r="1009728" spans="68:68" customFormat="1">
      <c r="BP1009728" s="90"/>
    </row>
    <row r="1009729" spans="68:68" customFormat="1">
      <c r="BP1009729" s="90"/>
    </row>
    <row r="1009730" spans="68:68" customFormat="1">
      <c r="BP1009730" s="90"/>
    </row>
    <row r="1009731" spans="68:68" customFormat="1">
      <c r="BP1009731" s="90"/>
    </row>
    <row r="1009732" spans="68:68" customFormat="1">
      <c r="BP1009732" s="90"/>
    </row>
    <row r="1009733" spans="68:68" customFormat="1">
      <c r="BP1009733" s="90"/>
    </row>
    <row r="1009734" spans="68:68" customFormat="1">
      <c r="BP1009734" s="90"/>
    </row>
    <row r="1009735" spans="68:68" customFormat="1">
      <c r="BP1009735" s="90"/>
    </row>
    <row r="1009736" spans="68:68" customFormat="1">
      <c r="BP1009736" s="90"/>
    </row>
    <row r="1009737" spans="68:68" customFormat="1">
      <c r="BP1009737" s="90"/>
    </row>
    <row r="1009738" spans="68:68" customFormat="1">
      <c r="BP1009738" s="90"/>
    </row>
    <row r="1009739" spans="68:68" customFormat="1">
      <c r="BP1009739" s="90"/>
    </row>
    <row r="1009740" spans="68:68" customFormat="1">
      <c r="BP1009740" s="90"/>
    </row>
    <row r="1009741" spans="68:68" customFormat="1">
      <c r="BP1009741" s="90"/>
    </row>
    <row r="1009742" spans="68:68" customFormat="1">
      <c r="BP1009742" s="90"/>
    </row>
    <row r="1009743" spans="68:68" customFormat="1">
      <c r="BP1009743" s="90"/>
    </row>
    <row r="1009744" spans="68:68" customFormat="1">
      <c r="BP1009744" s="90"/>
    </row>
    <row r="1009745" spans="68:68" customFormat="1">
      <c r="BP1009745" s="90"/>
    </row>
    <row r="1009746" spans="68:68" customFormat="1">
      <c r="BP1009746" s="90"/>
    </row>
    <row r="1009747" spans="68:68" customFormat="1">
      <c r="BP1009747" s="90"/>
    </row>
    <row r="1009748" spans="68:68" customFormat="1">
      <c r="BP1009748" s="90"/>
    </row>
    <row r="1009749" spans="68:68" customFormat="1">
      <c r="BP1009749" s="90"/>
    </row>
    <row r="1009750" spans="68:68" customFormat="1">
      <c r="BP1009750" s="90"/>
    </row>
    <row r="1009751" spans="68:68" customFormat="1">
      <c r="BP1009751" s="90"/>
    </row>
    <row r="1009752" spans="68:68" customFormat="1">
      <c r="BP1009752" s="90"/>
    </row>
    <row r="1009753" spans="68:68" customFormat="1">
      <c r="BP1009753" s="90"/>
    </row>
    <row r="1009754" spans="68:68" customFormat="1">
      <c r="BP1009754" s="90"/>
    </row>
    <row r="1009755" spans="68:68" customFormat="1">
      <c r="BP1009755" s="90"/>
    </row>
    <row r="1009756" spans="68:68" customFormat="1">
      <c r="BP1009756" s="90"/>
    </row>
    <row r="1009757" spans="68:68" customFormat="1">
      <c r="BP1009757" s="90"/>
    </row>
    <row r="1009758" spans="68:68" customFormat="1">
      <c r="BP1009758" s="90"/>
    </row>
    <row r="1009759" spans="68:68" customFormat="1">
      <c r="BP1009759" s="90"/>
    </row>
    <row r="1009760" spans="68:68" customFormat="1">
      <c r="BP1009760" s="90"/>
    </row>
    <row r="1009761" spans="68:68" customFormat="1">
      <c r="BP1009761" s="90"/>
    </row>
    <row r="1009762" spans="68:68" customFormat="1">
      <c r="BP1009762" s="90"/>
    </row>
    <row r="1009763" spans="68:68" customFormat="1">
      <c r="BP1009763" s="90"/>
    </row>
    <row r="1009764" spans="68:68" customFormat="1">
      <c r="BP1009764" s="90"/>
    </row>
    <row r="1009765" spans="68:68" customFormat="1">
      <c r="BP1009765" s="90"/>
    </row>
    <row r="1009766" spans="68:68" customFormat="1">
      <c r="BP1009766" s="90"/>
    </row>
    <row r="1009767" spans="68:68" customFormat="1">
      <c r="BP1009767" s="90"/>
    </row>
    <row r="1009768" spans="68:68" customFormat="1">
      <c r="BP1009768" s="90"/>
    </row>
    <row r="1009769" spans="68:68" customFormat="1">
      <c r="BP1009769" s="90"/>
    </row>
    <row r="1009770" spans="68:68" customFormat="1">
      <c r="BP1009770" s="90"/>
    </row>
    <row r="1009771" spans="68:68" customFormat="1">
      <c r="BP1009771" s="90"/>
    </row>
    <row r="1009772" spans="68:68" customFormat="1">
      <c r="BP1009772" s="90"/>
    </row>
    <row r="1009773" spans="68:68" customFormat="1">
      <c r="BP1009773" s="90"/>
    </row>
    <row r="1009774" spans="68:68" customFormat="1">
      <c r="BP1009774" s="90"/>
    </row>
    <row r="1009775" spans="68:68" customFormat="1">
      <c r="BP1009775" s="90"/>
    </row>
    <row r="1009776" spans="68:68" customFormat="1">
      <c r="BP1009776" s="90"/>
    </row>
    <row r="1009777" spans="68:68" customFormat="1">
      <c r="BP1009777" s="90"/>
    </row>
    <row r="1009778" spans="68:68" customFormat="1">
      <c r="BP1009778" s="90"/>
    </row>
    <row r="1009779" spans="68:68" customFormat="1">
      <c r="BP1009779" s="90"/>
    </row>
    <row r="1009780" spans="68:68" customFormat="1">
      <c r="BP1009780" s="90"/>
    </row>
    <row r="1009781" spans="68:68" customFormat="1">
      <c r="BP1009781" s="90"/>
    </row>
    <row r="1009782" spans="68:68" customFormat="1">
      <c r="BP1009782" s="90"/>
    </row>
    <row r="1009783" spans="68:68" customFormat="1">
      <c r="BP1009783" s="90"/>
    </row>
    <row r="1009784" spans="68:68" customFormat="1">
      <c r="BP1009784" s="90"/>
    </row>
    <row r="1009785" spans="68:68" customFormat="1">
      <c r="BP1009785" s="90"/>
    </row>
    <row r="1009786" spans="68:68" customFormat="1">
      <c r="BP1009786" s="90"/>
    </row>
    <row r="1009787" spans="68:68" customFormat="1">
      <c r="BP1009787" s="90"/>
    </row>
    <row r="1009788" spans="68:68" customFormat="1">
      <c r="BP1009788" s="90"/>
    </row>
    <row r="1009789" spans="68:68" customFormat="1">
      <c r="BP1009789" s="90"/>
    </row>
    <row r="1009790" spans="68:68" customFormat="1">
      <c r="BP1009790" s="90"/>
    </row>
    <row r="1009791" spans="68:68" customFormat="1">
      <c r="BP1009791" s="90"/>
    </row>
    <row r="1009792" spans="68:68" customFormat="1">
      <c r="BP1009792" s="90"/>
    </row>
    <row r="1009793" spans="68:68" customFormat="1">
      <c r="BP1009793" s="90"/>
    </row>
    <row r="1009794" spans="68:68" customFormat="1">
      <c r="BP1009794" s="90"/>
    </row>
    <row r="1009795" spans="68:68" customFormat="1">
      <c r="BP1009795" s="90"/>
    </row>
    <row r="1009796" spans="68:68" customFormat="1">
      <c r="BP1009796" s="90"/>
    </row>
    <row r="1009797" spans="68:68" customFormat="1">
      <c r="BP1009797" s="90"/>
    </row>
    <row r="1009798" spans="68:68" customFormat="1">
      <c r="BP1009798" s="90"/>
    </row>
    <row r="1009799" spans="68:68" customFormat="1">
      <c r="BP1009799" s="90"/>
    </row>
    <row r="1009800" spans="68:68" customFormat="1">
      <c r="BP1009800" s="90"/>
    </row>
    <row r="1009801" spans="68:68" customFormat="1">
      <c r="BP1009801" s="90"/>
    </row>
    <row r="1009802" spans="68:68" customFormat="1">
      <c r="BP1009802" s="90"/>
    </row>
    <row r="1009803" spans="68:68" customFormat="1">
      <c r="BP1009803" s="90"/>
    </row>
    <row r="1009804" spans="68:68" customFormat="1">
      <c r="BP1009804" s="90"/>
    </row>
    <row r="1009805" spans="68:68" customFormat="1">
      <c r="BP1009805" s="90"/>
    </row>
    <row r="1009806" spans="68:68" customFormat="1">
      <c r="BP1009806" s="90"/>
    </row>
    <row r="1009807" spans="68:68" customFormat="1">
      <c r="BP1009807" s="90"/>
    </row>
    <row r="1009808" spans="68:68" customFormat="1">
      <c r="BP1009808" s="90"/>
    </row>
    <row r="1009809" spans="68:68" customFormat="1">
      <c r="BP1009809" s="90"/>
    </row>
    <row r="1009810" spans="68:68" customFormat="1">
      <c r="BP1009810" s="90"/>
    </row>
    <row r="1009811" spans="68:68" customFormat="1">
      <c r="BP1009811" s="90"/>
    </row>
    <row r="1009812" spans="68:68" customFormat="1">
      <c r="BP1009812" s="90"/>
    </row>
    <row r="1009813" spans="68:68" customFormat="1">
      <c r="BP1009813" s="90"/>
    </row>
    <row r="1009814" spans="68:68" customFormat="1">
      <c r="BP1009814" s="90"/>
    </row>
    <row r="1009815" spans="68:68" customFormat="1">
      <c r="BP1009815" s="90"/>
    </row>
    <row r="1009816" spans="68:68" customFormat="1">
      <c r="BP1009816" s="90"/>
    </row>
    <row r="1009817" spans="68:68" customFormat="1">
      <c r="BP1009817" s="90"/>
    </row>
    <row r="1009818" spans="68:68" customFormat="1">
      <c r="BP1009818" s="90"/>
    </row>
    <row r="1009819" spans="68:68" customFormat="1">
      <c r="BP1009819" s="90"/>
    </row>
    <row r="1009820" spans="68:68" customFormat="1">
      <c r="BP1009820" s="90"/>
    </row>
    <row r="1009821" spans="68:68" customFormat="1">
      <c r="BP1009821" s="90"/>
    </row>
    <row r="1009822" spans="68:68" customFormat="1">
      <c r="BP1009822" s="90"/>
    </row>
    <row r="1009823" spans="68:68" customFormat="1">
      <c r="BP1009823" s="90"/>
    </row>
    <row r="1009824" spans="68:68" customFormat="1">
      <c r="BP1009824" s="90"/>
    </row>
    <row r="1009825" spans="68:68" customFormat="1">
      <c r="BP1009825" s="90"/>
    </row>
    <row r="1009826" spans="68:68" customFormat="1">
      <c r="BP1009826" s="90"/>
    </row>
    <row r="1009827" spans="68:68" customFormat="1">
      <c r="BP1009827" s="90"/>
    </row>
    <row r="1009828" spans="68:68" customFormat="1">
      <c r="BP1009828" s="90"/>
    </row>
    <row r="1009829" spans="68:68" customFormat="1">
      <c r="BP1009829" s="90"/>
    </row>
    <row r="1009830" spans="68:68" customFormat="1">
      <c r="BP1009830" s="90"/>
    </row>
    <row r="1009831" spans="68:68" customFormat="1">
      <c r="BP1009831" s="90"/>
    </row>
    <row r="1009832" spans="68:68" customFormat="1">
      <c r="BP1009832" s="90"/>
    </row>
    <row r="1009833" spans="68:68" customFormat="1">
      <c r="BP1009833" s="90"/>
    </row>
    <row r="1009834" spans="68:68" customFormat="1">
      <c r="BP1009834" s="90"/>
    </row>
    <row r="1009835" spans="68:68" customFormat="1">
      <c r="BP1009835" s="90"/>
    </row>
    <row r="1009836" spans="68:68" customFormat="1">
      <c r="BP1009836" s="90"/>
    </row>
    <row r="1009837" spans="68:68" customFormat="1">
      <c r="BP1009837" s="90"/>
    </row>
    <row r="1009838" spans="68:68" customFormat="1">
      <c r="BP1009838" s="90"/>
    </row>
    <row r="1009839" spans="68:68" customFormat="1">
      <c r="BP1009839" s="90"/>
    </row>
    <row r="1009840" spans="68:68" customFormat="1">
      <c r="BP1009840" s="90"/>
    </row>
    <row r="1009841" spans="68:68" customFormat="1">
      <c r="BP1009841" s="90"/>
    </row>
    <row r="1009842" spans="68:68" customFormat="1">
      <c r="BP1009842" s="90"/>
    </row>
    <row r="1009843" spans="68:68" customFormat="1">
      <c r="BP1009843" s="90"/>
    </row>
    <row r="1009844" spans="68:68" customFormat="1">
      <c r="BP1009844" s="90"/>
    </row>
    <row r="1009845" spans="68:68" customFormat="1">
      <c r="BP1009845" s="90"/>
    </row>
    <row r="1009846" spans="68:68" customFormat="1">
      <c r="BP1009846" s="90"/>
    </row>
    <row r="1009847" spans="68:68" customFormat="1">
      <c r="BP1009847" s="90"/>
    </row>
    <row r="1009848" spans="68:68" customFormat="1">
      <c r="BP1009848" s="90"/>
    </row>
    <row r="1009849" spans="68:68" customFormat="1">
      <c r="BP1009849" s="90"/>
    </row>
    <row r="1009850" spans="68:68" customFormat="1">
      <c r="BP1009850" s="90"/>
    </row>
    <row r="1009851" spans="68:68" customFormat="1">
      <c r="BP1009851" s="90"/>
    </row>
    <row r="1009852" spans="68:68" customFormat="1">
      <c r="BP1009852" s="90"/>
    </row>
    <row r="1009853" spans="68:68" customFormat="1">
      <c r="BP1009853" s="90"/>
    </row>
    <row r="1009854" spans="68:68" customFormat="1">
      <c r="BP1009854" s="90"/>
    </row>
    <row r="1009855" spans="68:68" customFormat="1">
      <c r="BP1009855" s="90"/>
    </row>
    <row r="1009856" spans="68:68" customFormat="1">
      <c r="BP1009856" s="90"/>
    </row>
    <row r="1009857" spans="68:68" customFormat="1">
      <c r="BP1009857" s="90"/>
    </row>
    <row r="1009858" spans="68:68" customFormat="1">
      <c r="BP1009858" s="90"/>
    </row>
    <row r="1009859" spans="68:68" customFormat="1">
      <c r="BP1009859" s="90"/>
    </row>
    <row r="1009860" spans="68:68" customFormat="1">
      <c r="BP1009860" s="90"/>
    </row>
    <row r="1009861" spans="68:68" customFormat="1">
      <c r="BP1009861" s="90"/>
    </row>
    <row r="1009862" spans="68:68" customFormat="1">
      <c r="BP1009862" s="90"/>
    </row>
    <row r="1009863" spans="68:68" customFormat="1">
      <c r="BP1009863" s="90"/>
    </row>
    <row r="1009864" spans="68:68" customFormat="1">
      <c r="BP1009864" s="90"/>
    </row>
    <row r="1009865" spans="68:68" customFormat="1">
      <c r="BP1009865" s="90"/>
    </row>
    <row r="1009866" spans="68:68" customFormat="1">
      <c r="BP1009866" s="90"/>
    </row>
    <row r="1009867" spans="68:68" customFormat="1">
      <c r="BP1009867" s="90"/>
    </row>
    <row r="1009868" spans="68:68" customFormat="1">
      <c r="BP1009868" s="90"/>
    </row>
    <row r="1009869" spans="68:68" customFormat="1">
      <c r="BP1009869" s="90"/>
    </row>
    <row r="1009870" spans="68:68" customFormat="1">
      <c r="BP1009870" s="90"/>
    </row>
    <row r="1009871" spans="68:68" customFormat="1">
      <c r="BP1009871" s="90"/>
    </row>
    <row r="1009872" spans="68:68" customFormat="1">
      <c r="BP1009872" s="90"/>
    </row>
    <row r="1009873" spans="68:68" customFormat="1">
      <c r="BP1009873" s="90"/>
    </row>
    <row r="1009874" spans="68:68" customFormat="1">
      <c r="BP1009874" s="90"/>
    </row>
    <row r="1009875" spans="68:68" customFormat="1">
      <c r="BP1009875" s="90"/>
    </row>
    <row r="1009876" spans="68:68" customFormat="1">
      <c r="BP1009876" s="90"/>
    </row>
    <row r="1009877" spans="68:68" customFormat="1">
      <c r="BP1009877" s="90"/>
    </row>
    <row r="1009878" spans="68:68" customFormat="1">
      <c r="BP1009878" s="90"/>
    </row>
    <row r="1009879" spans="68:68" customFormat="1">
      <c r="BP1009879" s="90"/>
    </row>
    <row r="1009880" spans="68:68" customFormat="1">
      <c r="BP1009880" s="90"/>
    </row>
    <row r="1009881" spans="68:68" customFormat="1">
      <c r="BP1009881" s="90"/>
    </row>
    <row r="1009882" spans="68:68" customFormat="1">
      <c r="BP1009882" s="90"/>
    </row>
    <row r="1009883" spans="68:68" customFormat="1">
      <c r="BP1009883" s="90"/>
    </row>
    <row r="1009884" spans="68:68" customFormat="1">
      <c r="BP1009884" s="90"/>
    </row>
    <row r="1009885" spans="68:68" customFormat="1">
      <c r="BP1009885" s="90"/>
    </row>
    <row r="1009886" spans="68:68" customFormat="1">
      <c r="BP1009886" s="90"/>
    </row>
    <row r="1009887" spans="68:68" customFormat="1">
      <c r="BP1009887" s="90"/>
    </row>
    <row r="1009888" spans="68:68" customFormat="1">
      <c r="BP1009888" s="90"/>
    </row>
    <row r="1009889" spans="68:68" customFormat="1">
      <c r="BP1009889" s="90"/>
    </row>
    <row r="1009890" spans="68:68" customFormat="1">
      <c r="BP1009890" s="90"/>
    </row>
    <row r="1009891" spans="68:68" customFormat="1">
      <c r="BP1009891" s="90"/>
    </row>
    <row r="1009892" spans="68:68" customFormat="1">
      <c r="BP1009892" s="90"/>
    </row>
    <row r="1009893" spans="68:68" customFormat="1">
      <c r="BP1009893" s="90"/>
    </row>
    <row r="1009894" spans="68:68" customFormat="1">
      <c r="BP1009894" s="90"/>
    </row>
    <row r="1009895" spans="68:68" customFormat="1">
      <c r="BP1009895" s="90"/>
    </row>
    <row r="1009896" spans="68:68" customFormat="1">
      <c r="BP1009896" s="90"/>
    </row>
    <row r="1009897" spans="68:68" customFormat="1">
      <c r="BP1009897" s="90"/>
    </row>
    <row r="1009898" spans="68:68" customFormat="1">
      <c r="BP1009898" s="90"/>
    </row>
    <row r="1009899" spans="68:68" customFormat="1">
      <c r="BP1009899" s="90"/>
    </row>
    <row r="1009900" spans="68:68" customFormat="1">
      <c r="BP1009900" s="90"/>
    </row>
    <row r="1009901" spans="68:68" customFormat="1">
      <c r="BP1009901" s="90"/>
    </row>
    <row r="1009902" spans="68:68" customFormat="1">
      <c r="BP1009902" s="90"/>
    </row>
    <row r="1009903" spans="68:68" customFormat="1">
      <c r="BP1009903" s="90"/>
    </row>
    <row r="1009904" spans="68:68" customFormat="1">
      <c r="BP1009904" s="90"/>
    </row>
    <row r="1009905" spans="68:68" customFormat="1">
      <c r="BP1009905" s="90"/>
    </row>
    <row r="1009906" spans="68:68" customFormat="1">
      <c r="BP1009906" s="90"/>
    </row>
    <row r="1009907" spans="68:68" customFormat="1">
      <c r="BP1009907" s="90"/>
    </row>
    <row r="1009908" spans="68:68" customFormat="1">
      <c r="BP1009908" s="90"/>
    </row>
    <row r="1009909" spans="68:68" customFormat="1">
      <c r="BP1009909" s="90"/>
    </row>
    <row r="1009910" spans="68:68" customFormat="1">
      <c r="BP1009910" s="90"/>
    </row>
    <row r="1009911" spans="68:68" customFormat="1">
      <c r="BP1009911" s="90"/>
    </row>
    <row r="1009912" spans="68:68" customFormat="1">
      <c r="BP1009912" s="90"/>
    </row>
    <row r="1009913" spans="68:68" customFormat="1">
      <c r="BP1009913" s="90"/>
    </row>
    <row r="1009914" spans="68:68" customFormat="1">
      <c r="BP1009914" s="90"/>
    </row>
    <row r="1009915" spans="68:68" customFormat="1">
      <c r="BP1009915" s="90"/>
    </row>
    <row r="1009916" spans="68:68" customFormat="1">
      <c r="BP1009916" s="90"/>
    </row>
    <row r="1009917" spans="68:68" customFormat="1">
      <c r="BP1009917" s="90"/>
    </row>
    <row r="1009918" spans="68:68" customFormat="1">
      <c r="BP1009918" s="90"/>
    </row>
    <row r="1009919" spans="68:68" customFormat="1">
      <c r="BP1009919" s="90"/>
    </row>
    <row r="1009920" spans="68:68" customFormat="1">
      <c r="BP1009920" s="90"/>
    </row>
    <row r="1009921" spans="68:68" customFormat="1">
      <c r="BP1009921" s="90"/>
    </row>
    <row r="1009922" spans="68:68" customFormat="1">
      <c r="BP1009922" s="90"/>
    </row>
    <row r="1009923" spans="68:68" customFormat="1">
      <c r="BP1009923" s="90"/>
    </row>
    <row r="1009924" spans="68:68" customFormat="1">
      <c r="BP1009924" s="90"/>
    </row>
    <row r="1009925" spans="68:68" customFormat="1">
      <c r="BP1009925" s="90"/>
    </row>
    <row r="1009926" spans="68:68" customFormat="1">
      <c r="BP1009926" s="90"/>
    </row>
    <row r="1009927" spans="68:68" customFormat="1">
      <c r="BP1009927" s="90"/>
    </row>
    <row r="1009928" spans="68:68" customFormat="1">
      <c r="BP1009928" s="90"/>
    </row>
    <row r="1009929" spans="68:68" customFormat="1">
      <c r="BP1009929" s="90"/>
    </row>
    <row r="1009930" spans="68:68" customFormat="1">
      <c r="BP1009930" s="90"/>
    </row>
    <row r="1009931" spans="68:68" customFormat="1">
      <c r="BP1009931" s="90"/>
    </row>
    <row r="1009932" spans="68:68" customFormat="1">
      <c r="BP1009932" s="90"/>
    </row>
    <row r="1009933" spans="68:68" customFormat="1">
      <c r="BP1009933" s="90"/>
    </row>
    <row r="1009934" spans="68:68" customFormat="1">
      <c r="BP1009934" s="90"/>
    </row>
    <row r="1009935" spans="68:68" customFormat="1">
      <c r="BP1009935" s="90"/>
    </row>
    <row r="1009936" spans="68:68" customFormat="1">
      <c r="BP1009936" s="90"/>
    </row>
    <row r="1009937" spans="68:68" customFormat="1">
      <c r="BP1009937" s="90"/>
    </row>
    <row r="1009938" spans="68:68" customFormat="1">
      <c r="BP1009938" s="90"/>
    </row>
    <row r="1009939" spans="68:68" customFormat="1">
      <c r="BP1009939" s="90"/>
    </row>
    <row r="1009940" spans="68:68" customFormat="1">
      <c r="BP1009940" s="90"/>
    </row>
    <row r="1009941" spans="68:68" customFormat="1">
      <c r="BP1009941" s="90"/>
    </row>
    <row r="1009942" spans="68:68" customFormat="1">
      <c r="BP1009942" s="90"/>
    </row>
    <row r="1009943" spans="68:68" customFormat="1">
      <c r="BP1009943" s="90"/>
    </row>
    <row r="1009944" spans="68:68" customFormat="1">
      <c r="BP1009944" s="90"/>
    </row>
    <row r="1009945" spans="68:68" customFormat="1">
      <c r="BP1009945" s="90"/>
    </row>
    <row r="1009946" spans="68:68" customFormat="1">
      <c r="BP1009946" s="90"/>
    </row>
    <row r="1009947" spans="68:68" customFormat="1">
      <c r="BP1009947" s="90"/>
    </row>
    <row r="1009948" spans="68:68" customFormat="1">
      <c r="BP1009948" s="90"/>
    </row>
    <row r="1009949" spans="68:68" customFormat="1">
      <c r="BP1009949" s="90"/>
    </row>
    <row r="1009950" spans="68:68" customFormat="1">
      <c r="BP1009950" s="90"/>
    </row>
    <row r="1009951" spans="68:68" customFormat="1">
      <c r="BP1009951" s="90"/>
    </row>
    <row r="1009952" spans="68:68" customFormat="1">
      <c r="BP1009952" s="90"/>
    </row>
    <row r="1009953" spans="68:68" customFormat="1">
      <c r="BP1009953" s="90"/>
    </row>
    <row r="1009954" spans="68:68" customFormat="1">
      <c r="BP1009954" s="90"/>
    </row>
    <row r="1009955" spans="68:68" customFormat="1">
      <c r="BP1009955" s="90"/>
    </row>
    <row r="1009956" spans="68:68" customFormat="1">
      <c r="BP1009956" s="90"/>
    </row>
    <row r="1009957" spans="68:68" customFormat="1">
      <c r="BP1009957" s="90"/>
    </row>
    <row r="1009958" spans="68:68" customFormat="1">
      <c r="BP1009958" s="90"/>
    </row>
    <row r="1009959" spans="68:68" customFormat="1">
      <c r="BP1009959" s="90"/>
    </row>
    <row r="1009960" spans="68:68" customFormat="1">
      <c r="BP1009960" s="90"/>
    </row>
    <row r="1009961" spans="68:68" customFormat="1">
      <c r="BP1009961" s="90"/>
    </row>
    <row r="1009962" spans="68:68" customFormat="1">
      <c r="BP1009962" s="90"/>
    </row>
    <row r="1009963" spans="68:68" customFormat="1">
      <c r="BP1009963" s="90"/>
    </row>
    <row r="1009964" spans="68:68" customFormat="1">
      <c r="BP1009964" s="90"/>
    </row>
    <row r="1009965" spans="68:68" customFormat="1">
      <c r="BP1009965" s="90"/>
    </row>
    <row r="1009966" spans="68:68" customFormat="1">
      <c r="BP1009966" s="90"/>
    </row>
    <row r="1009967" spans="68:68" customFormat="1">
      <c r="BP1009967" s="90"/>
    </row>
    <row r="1009968" spans="68:68" customFormat="1">
      <c r="BP1009968" s="90"/>
    </row>
    <row r="1009969" spans="68:68" customFormat="1">
      <c r="BP1009969" s="90"/>
    </row>
    <row r="1009970" spans="68:68" customFormat="1">
      <c r="BP1009970" s="90"/>
    </row>
    <row r="1009971" spans="68:68" customFormat="1">
      <c r="BP1009971" s="90"/>
    </row>
    <row r="1009972" spans="68:68" customFormat="1">
      <c r="BP1009972" s="90"/>
    </row>
    <row r="1009973" spans="68:68" customFormat="1">
      <c r="BP1009973" s="90"/>
    </row>
    <row r="1009974" spans="68:68" customFormat="1">
      <c r="BP1009974" s="90"/>
    </row>
    <row r="1009975" spans="68:68" customFormat="1">
      <c r="BP1009975" s="90"/>
    </row>
    <row r="1009976" spans="68:68" customFormat="1">
      <c r="BP1009976" s="90"/>
    </row>
    <row r="1009977" spans="68:68" customFormat="1">
      <c r="BP1009977" s="90"/>
    </row>
    <row r="1009978" spans="68:68" customFormat="1">
      <c r="BP1009978" s="90"/>
    </row>
    <row r="1009979" spans="68:68" customFormat="1">
      <c r="BP1009979" s="90"/>
    </row>
    <row r="1009980" spans="68:68" customFormat="1">
      <c r="BP1009980" s="90"/>
    </row>
    <row r="1009981" spans="68:68" customFormat="1">
      <c r="BP1009981" s="90"/>
    </row>
    <row r="1009982" spans="68:68" customFormat="1">
      <c r="BP1009982" s="90"/>
    </row>
    <row r="1009983" spans="68:68" customFormat="1">
      <c r="BP1009983" s="90"/>
    </row>
    <row r="1009984" spans="68:68" customFormat="1">
      <c r="BP1009984" s="90"/>
    </row>
    <row r="1009985" spans="68:68" customFormat="1">
      <c r="BP1009985" s="90"/>
    </row>
    <row r="1009986" spans="68:68" customFormat="1">
      <c r="BP1009986" s="90"/>
    </row>
    <row r="1009987" spans="68:68" customFormat="1">
      <c r="BP1009987" s="90"/>
    </row>
    <row r="1009988" spans="68:68" customFormat="1">
      <c r="BP1009988" s="90"/>
    </row>
    <row r="1009989" spans="68:68" customFormat="1">
      <c r="BP1009989" s="90"/>
    </row>
    <row r="1009990" spans="68:68" customFormat="1">
      <c r="BP1009990" s="90"/>
    </row>
    <row r="1009991" spans="68:68" customFormat="1">
      <c r="BP1009991" s="90"/>
    </row>
    <row r="1009992" spans="68:68" customFormat="1">
      <c r="BP1009992" s="90"/>
    </row>
    <row r="1009993" spans="68:68" customFormat="1">
      <c r="BP1009993" s="90"/>
    </row>
    <row r="1009994" spans="68:68" customFormat="1">
      <c r="BP1009994" s="90"/>
    </row>
    <row r="1009995" spans="68:68" customFormat="1">
      <c r="BP1009995" s="90"/>
    </row>
    <row r="1009996" spans="68:68" customFormat="1">
      <c r="BP1009996" s="90"/>
    </row>
    <row r="1009997" spans="68:68" customFormat="1">
      <c r="BP1009997" s="90"/>
    </row>
    <row r="1009998" spans="68:68" customFormat="1">
      <c r="BP1009998" s="90"/>
    </row>
    <row r="1009999" spans="68:68" customFormat="1">
      <c r="BP1009999" s="90"/>
    </row>
    <row r="1010000" spans="68:68" customFormat="1">
      <c r="BP1010000" s="90"/>
    </row>
    <row r="1010001" spans="68:68" customFormat="1">
      <c r="BP1010001" s="90"/>
    </row>
    <row r="1010002" spans="68:68" customFormat="1">
      <c r="BP1010002" s="90"/>
    </row>
    <row r="1010003" spans="68:68" customFormat="1">
      <c r="BP1010003" s="90"/>
    </row>
    <row r="1010004" spans="68:68" customFormat="1">
      <c r="BP1010004" s="90"/>
    </row>
    <row r="1010005" spans="68:68" customFormat="1">
      <c r="BP1010005" s="90"/>
    </row>
    <row r="1010006" spans="68:68" customFormat="1">
      <c r="BP1010006" s="90"/>
    </row>
    <row r="1010007" spans="68:68" customFormat="1">
      <c r="BP1010007" s="90"/>
    </row>
    <row r="1010008" spans="68:68" customFormat="1">
      <c r="BP1010008" s="90"/>
    </row>
    <row r="1010009" spans="68:68" customFormat="1">
      <c r="BP1010009" s="90"/>
    </row>
    <row r="1010010" spans="68:68" customFormat="1">
      <c r="BP1010010" s="90"/>
    </row>
    <row r="1010011" spans="68:68" customFormat="1">
      <c r="BP1010011" s="90"/>
    </row>
    <row r="1010012" spans="68:68" customFormat="1">
      <c r="BP1010012" s="90"/>
    </row>
    <row r="1010013" spans="68:68" customFormat="1">
      <c r="BP1010013" s="90"/>
    </row>
    <row r="1010014" spans="68:68" customFormat="1">
      <c r="BP1010014" s="90"/>
    </row>
    <row r="1010015" spans="68:68" customFormat="1">
      <c r="BP1010015" s="90"/>
    </row>
    <row r="1010016" spans="68:68" customFormat="1">
      <c r="BP1010016" s="90"/>
    </row>
    <row r="1010017" spans="68:68" customFormat="1">
      <c r="BP1010017" s="90"/>
    </row>
    <row r="1010018" spans="68:68" customFormat="1">
      <c r="BP1010018" s="90"/>
    </row>
    <row r="1010019" spans="68:68" customFormat="1">
      <c r="BP1010019" s="90"/>
    </row>
    <row r="1010020" spans="68:68" customFormat="1">
      <c r="BP1010020" s="90"/>
    </row>
    <row r="1010021" spans="68:68" customFormat="1">
      <c r="BP1010021" s="90"/>
    </row>
    <row r="1010022" spans="68:68" customFormat="1">
      <c r="BP1010022" s="90"/>
    </row>
    <row r="1010023" spans="68:68" customFormat="1">
      <c r="BP1010023" s="90"/>
    </row>
    <row r="1010024" spans="68:68" customFormat="1">
      <c r="BP1010024" s="90"/>
    </row>
    <row r="1010025" spans="68:68" customFormat="1">
      <c r="BP1010025" s="90"/>
    </row>
    <row r="1010026" spans="68:68" customFormat="1">
      <c r="BP1010026" s="90"/>
    </row>
    <row r="1010027" spans="68:68" customFormat="1">
      <c r="BP1010027" s="90"/>
    </row>
    <row r="1010028" spans="68:68" customFormat="1">
      <c r="BP1010028" s="90"/>
    </row>
    <row r="1010029" spans="68:68" customFormat="1">
      <c r="BP1010029" s="90"/>
    </row>
    <row r="1010030" spans="68:68" customFormat="1">
      <c r="BP1010030" s="90"/>
    </row>
    <row r="1010031" spans="68:68" customFormat="1">
      <c r="BP1010031" s="90"/>
    </row>
    <row r="1010032" spans="68:68" customFormat="1">
      <c r="BP1010032" s="90"/>
    </row>
    <row r="1010033" spans="68:68" customFormat="1">
      <c r="BP1010033" s="90"/>
    </row>
    <row r="1010034" spans="68:68" customFormat="1">
      <c r="BP1010034" s="90"/>
    </row>
    <row r="1010035" spans="68:68" customFormat="1">
      <c r="BP1010035" s="90"/>
    </row>
    <row r="1010036" spans="68:68" customFormat="1">
      <c r="BP1010036" s="90"/>
    </row>
    <row r="1010037" spans="68:68" customFormat="1">
      <c r="BP1010037" s="90"/>
    </row>
    <row r="1010038" spans="68:68" customFormat="1">
      <c r="BP1010038" s="90"/>
    </row>
    <row r="1010039" spans="68:68" customFormat="1">
      <c r="BP1010039" s="90"/>
    </row>
    <row r="1010040" spans="68:68" customFormat="1">
      <c r="BP1010040" s="90"/>
    </row>
    <row r="1010041" spans="68:68" customFormat="1">
      <c r="BP1010041" s="90"/>
    </row>
    <row r="1010042" spans="68:68" customFormat="1">
      <c r="BP1010042" s="90"/>
    </row>
    <row r="1010043" spans="68:68" customFormat="1">
      <c r="BP1010043" s="90"/>
    </row>
    <row r="1010044" spans="68:68" customFormat="1">
      <c r="BP1010044" s="90"/>
    </row>
    <row r="1010045" spans="68:68" customFormat="1">
      <c r="BP1010045" s="90"/>
    </row>
    <row r="1010046" spans="68:68" customFormat="1">
      <c r="BP1010046" s="90"/>
    </row>
    <row r="1010047" spans="68:68" customFormat="1">
      <c r="BP1010047" s="90"/>
    </row>
    <row r="1010048" spans="68:68" customFormat="1">
      <c r="BP1010048" s="90"/>
    </row>
    <row r="1010049" spans="68:68" customFormat="1">
      <c r="BP1010049" s="90"/>
    </row>
    <row r="1010050" spans="68:68" customFormat="1">
      <c r="BP1010050" s="90"/>
    </row>
    <row r="1010051" spans="68:68" customFormat="1">
      <c r="BP1010051" s="90"/>
    </row>
    <row r="1010052" spans="68:68" customFormat="1">
      <c r="BP1010052" s="90"/>
    </row>
    <row r="1010053" spans="68:68" customFormat="1">
      <c r="BP1010053" s="90"/>
    </row>
    <row r="1010054" spans="68:68" customFormat="1">
      <c r="BP1010054" s="90"/>
    </row>
    <row r="1010055" spans="68:68" customFormat="1">
      <c r="BP1010055" s="90"/>
    </row>
    <row r="1010056" spans="68:68" customFormat="1">
      <c r="BP1010056" s="90"/>
    </row>
    <row r="1010057" spans="68:68" customFormat="1">
      <c r="BP1010057" s="90"/>
    </row>
    <row r="1010058" spans="68:68" customFormat="1">
      <c r="BP1010058" s="90"/>
    </row>
    <row r="1010059" spans="68:68" customFormat="1">
      <c r="BP1010059" s="90"/>
    </row>
    <row r="1010060" spans="68:68" customFormat="1">
      <c r="BP1010060" s="90"/>
    </row>
    <row r="1010061" spans="68:68" customFormat="1">
      <c r="BP1010061" s="90"/>
    </row>
    <row r="1010062" spans="68:68" customFormat="1">
      <c r="BP1010062" s="90"/>
    </row>
    <row r="1010063" spans="68:68" customFormat="1">
      <c r="BP1010063" s="90"/>
    </row>
    <row r="1010064" spans="68:68" customFormat="1">
      <c r="BP1010064" s="90"/>
    </row>
    <row r="1010065" spans="68:68" customFormat="1">
      <c r="BP1010065" s="90"/>
    </row>
    <row r="1010066" spans="68:68" customFormat="1">
      <c r="BP1010066" s="90"/>
    </row>
    <row r="1010067" spans="68:68" customFormat="1">
      <c r="BP1010067" s="90"/>
    </row>
    <row r="1010068" spans="68:68" customFormat="1">
      <c r="BP1010068" s="90"/>
    </row>
    <row r="1010069" spans="68:68" customFormat="1">
      <c r="BP1010069" s="90"/>
    </row>
    <row r="1010070" spans="68:68" customFormat="1">
      <c r="BP1010070" s="90"/>
    </row>
    <row r="1010071" spans="68:68" customFormat="1">
      <c r="BP1010071" s="90"/>
    </row>
    <row r="1010072" spans="68:68" customFormat="1">
      <c r="BP1010072" s="90"/>
    </row>
    <row r="1010073" spans="68:68" customFormat="1">
      <c r="BP1010073" s="90"/>
    </row>
    <row r="1010074" spans="68:68" customFormat="1">
      <c r="BP1010074" s="90"/>
    </row>
    <row r="1010075" spans="68:68" customFormat="1">
      <c r="BP1010075" s="90"/>
    </row>
    <row r="1010076" spans="68:68" customFormat="1">
      <c r="BP1010076" s="90"/>
    </row>
    <row r="1010077" spans="68:68" customFormat="1">
      <c r="BP1010077" s="90"/>
    </row>
    <row r="1010078" spans="68:68" customFormat="1">
      <c r="BP1010078" s="90"/>
    </row>
    <row r="1010079" spans="68:68" customFormat="1">
      <c r="BP1010079" s="90"/>
    </row>
    <row r="1010080" spans="68:68" customFormat="1">
      <c r="BP1010080" s="90"/>
    </row>
    <row r="1010081" spans="68:68" customFormat="1">
      <c r="BP1010081" s="90"/>
    </row>
    <row r="1010082" spans="68:68" customFormat="1">
      <c r="BP1010082" s="90"/>
    </row>
    <row r="1010083" spans="68:68" customFormat="1">
      <c r="BP1010083" s="90"/>
    </row>
    <row r="1010084" spans="68:68" customFormat="1">
      <c r="BP1010084" s="90"/>
    </row>
    <row r="1010085" spans="68:68" customFormat="1">
      <c r="BP1010085" s="90"/>
    </row>
    <row r="1010086" spans="68:68" customFormat="1">
      <c r="BP1010086" s="90"/>
    </row>
    <row r="1010087" spans="68:68" customFormat="1">
      <c r="BP1010087" s="90"/>
    </row>
    <row r="1010088" spans="68:68" customFormat="1">
      <c r="BP1010088" s="90"/>
    </row>
    <row r="1010089" spans="68:68" customFormat="1">
      <c r="BP1010089" s="90"/>
    </row>
    <row r="1010090" spans="68:68" customFormat="1">
      <c r="BP1010090" s="90"/>
    </row>
    <row r="1010091" spans="68:68" customFormat="1">
      <c r="BP1010091" s="90"/>
    </row>
    <row r="1010092" spans="68:68" customFormat="1">
      <c r="BP1010092" s="90"/>
    </row>
    <row r="1010093" spans="68:68" customFormat="1">
      <c r="BP1010093" s="90"/>
    </row>
    <row r="1010094" spans="68:68" customFormat="1">
      <c r="BP1010094" s="90"/>
    </row>
    <row r="1010095" spans="68:68" customFormat="1">
      <c r="BP1010095" s="90"/>
    </row>
    <row r="1010096" spans="68:68" customFormat="1">
      <c r="BP1010096" s="90"/>
    </row>
    <row r="1010097" spans="68:68" customFormat="1">
      <c r="BP1010097" s="90"/>
    </row>
    <row r="1010098" spans="68:68" customFormat="1">
      <c r="BP1010098" s="90"/>
    </row>
    <row r="1010099" spans="68:68" customFormat="1">
      <c r="BP1010099" s="90"/>
    </row>
    <row r="1010100" spans="68:68" customFormat="1">
      <c r="BP1010100" s="90"/>
    </row>
    <row r="1010101" spans="68:68" customFormat="1">
      <c r="BP1010101" s="90"/>
    </row>
    <row r="1010102" spans="68:68" customFormat="1">
      <c r="BP1010102" s="90"/>
    </row>
    <row r="1010103" spans="68:68" customFormat="1">
      <c r="BP1010103" s="90"/>
    </row>
    <row r="1010104" spans="68:68" customFormat="1">
      <c r="BP1010104" s="90"/>
    </row>
    <row r="1010105" spans="68:68" customFormat="1">
      <c r="BP1010105" s="90"/>
    </row>
    <row r="1010106" spans="68:68" customFormat="1">
      <c r="BP1010106" s="90"/>
    </row>
    <row r="1010107" spans="68:68" customFormat="1">
      <c r="BP1010107" s="90"/>
    </row>
    <row r="1010108" spans="68:68" customFormat="1">
      <c r="BP1010108" s="90"/>
    </row>
    <row r="1010109" spans="68:68" customFormat="1">
      <c r="BP1010109" s="90"/>
    </row>
    <row r="1010110" spans="68:68" customFormat="1">
      <c r="BP1010110" s="90"/>
    </row>
    <row r="1010111" spans="68:68" customFormat="1">
      <c r="BP1010111" s="90"/>
    </row>
    <row r="1010112" spans="68:68" customFormat="1">
      <c r="BP1010112" s="90"/>
    </row>
    <row r="1010113" spans="68:68" customFormat="1">
      <c r="BP1010113" s="90"/>
    </row>
    <row r="1010114" spans="68:68" customFormat="1">
      <c r="BP1010114" s="90"/>
    </row>
    <row r="1010115" spans="68:68" customFormat="1">
      <c r="BP1010115" s="90"/>
    </row>
    <row r="1010116" spans="68:68" customFormat="1">
      <c r="BP1010116" s="90"/>
    </row>
    <row r="1010117" spans="68:68" customFormat="1">
      <c r="BP1010117" s="90"/>
    </row>
    <row r="1010118" spans="68:68" customFormat="1">
      <c r="BP1010118" s="90"/>
    </row>
    <row r="1010119" spans="68:68" customFormat="1">
      <c r="BP1010119" s="90"/>
    </row>
    <row r="1010120" spans="68:68" customFormat="1">
      <c r="BP1010120" s="90"/>
    </row>
    <row r="1010121" spans="68:68" customFormat="1">
      <c r="BP1010121" s="90"/>
    </row>
    <row r="1010122" spans="68:68" customFormat="1">
      <c r="BP1010122" s="90"/>
    </row>
    <row r="1010123" spans="68:68" customFormat="1">
      <c r="BP1010123" s="90"/>
    </row>
    <row r="1010124" spans="68:68" customFormat="1">
      <c r="BP1010124" s="90"/>
    </row>
    <row r="1010125" spans="68:68" customFormat="1">
      <c r="BP1010125" s="90"/>
    </row>
    <row r="1010126" spans="68:68" customFormat="1">
      <c r="BP1010126" s="90"/>
    </row>
    <row r="1010127" spans="68:68" customFormat="1">
      <c r="BP1010127" s="90"/>
    </row>
    <row r="1010128" spans="68:68" customFormat="1">
      <c r="BP1010128" s="90"/>
    </row>
    <row r="1010129" spans="68:68" customFormat="1">
      <c r="BP1010129" s="90"/>
    </row>
    <row r="1010130" spans="68:68" customFormat="1">
      <c r="BP1010130" s="90"/>
    </row>
    <row r="1010131" spans="68:68" customFormat="1">
      <c r="BP1010131" s="90"/>
    </row>
    <row r="1010132" spans="68:68" customFormat="1">
      <c r="BP1010132" s="90"/>
    </row>
    <row r="1010133" spans="68:68" customFormat="1">
      <c r="BP1010133" s="90"/>
    </row>
    <row r="1010134" spans="68:68" customFormat="1">
      <c r="BP1010134" s="90"/>
    </row>
    <row r="1010135" spans="68:68" customFormat="1">
      <c r="BP1010135" s="90"/>
    </row>
    <row r="1010136" spans="68:68" customFormat="1">
      <c r="BP1010136" s="90"/>
    </row>
    <row r="1010137" spans="68:68" customFormat="1">
      <c r="BP1010137" s="90"/>
    </row>
    <row r="1010138" spans="68:68" customFormat="1">
      <c r="BP1010138" s="90"/>
    </row>
    <row r="1010139" spans="68:68" customFormat="1">
      <c r="BP1010139" s="90"/>
    </row>
    <row r="1010140" spans="68:68" customFormat="1">
      <c r="BP1010140" s="90"/>
    </row>
    <row r="1010141" spans="68:68" customFormat="1">
      <c r="BP1010141" s="90"/>
    </row>
    <row r="1010142" spans="68:68" customFormat="1">
      <c r="BP1010142" s="90"/>
    </row>
    <row r="1010143" spans="68:68" customFormat="1">
      <c r="BP1010143" s="90"/>
    </row>
    <row r="1010144" spans="68:68" customFormat="1">
      <c r="BP1010144" s="90"/>
    </row>
    <row r="1010145" spans="68:68" customFormat="1">
      <c r="BP1010145" s="90"/>
    </row>
    <row r="1010146" spans="68:68" customFormat="1">
      <c r="BP1010146" s="90"/>
    </row>
    <row r="1010147" spans="68:68" customFormat="1">
      <c r="BP1010147" s="90"/>
    </row>
    <row r="1010148" spans="68:68" customFormat="1">
      <c r="BP1010148" s="90"/>
    </row>
    <row r="1010149" spans="68:68" customFormat="1">
      <c r="BP1010149" s="90"/>
    </row>
    <row r="1010150" spans="68:68" customFormat="1">
      <c r="BP1010150" s="90"/>
    </row>
    <row r="1010151" spans="68:68" customFormat="1">
      <c r="BP1010151" s="90"/>
    </row>
    <row r="1010152" spans="68:68" customFormat="1">
      <c r="BP1010152" s="90"/>
    </row>
    <row r="1010153" spans="68:68" customFormat="1">
      <c r="BP1010153" s="90"/>
    </row>
    <row r="1010154" spans="68:68" customFormat="1">
      <c r="BP1010154" s="90"/>
    </row>
    <row r="1010155" spans="68:68" customFormat="1">
      <c r="BP1010155" s="90"/>
    </row>
    <row r="1010156" spans="68:68" customFormat="1">
      <c r="BP1010156" s="90"/>
    </row>
    <row r="1010157" spans="68:68" customFormat="1">
      <c r="BP1010157" s="90"/>
    </row>
    <row r="1010158" spans="68:68" customFormat="1">
      <c r="BP1010158" s="90"/>
    </row>
    <row r="1010159" spans="68:68" customFormat="1">
      <c r="BP1010159" s="90"/>
    </row>
    <row r="1010160" spans="68:68" customFormat="1">
      <c r="BP1010160" s="90"/>
    </row>
    <row r="1010161" spans="68:68" customFormat="1">
      <c r="BP1010161" s="90"/>
    </row>
    <row r="1010162" spans="68:68" customFormat="1">
      <c r="BP1010162" s="90"/>
    </row>
    <row r="1010163" spans="68:68" customFormat="1">
      <c r="BP1010163" s="90"/>
    </row>
    <row r="1010164" spans="68:68" customFormat="1">
      <c r="BP1010164" s="90"/>
    </row>
    <row r="1010165" spans="68:68" customFormat="1">
      <c r="BP1010165" s="90"/>
    </row>
    <row r="1010166" spans="68:68" customFormat="1">
      <c r="BP1010166" s="90"/>
    </row>
    <row r="1010167" spans="68:68" customFormat="1">
      <c r="BP1010167" s="90"/>
    </row>
    <row r="1010168" spans="68:68" customFormat="1">
      <c r="BP1010168" s="90"/>
    </row>
    <row r="1010169" spans="68:68" customFormat="1">
      <c r="BP1010169" s="90"/>
    </row>
    <row r="1010170" spans="68:68" customFormat="1">
      <c r="BP1010170" s="90"/>
    </row>
    <row r="1010171" spans="68:68" customFormat="1">
      <c r="BP1010171" s="90"/>
    </row>
    <row r="1010172" spans="68:68" customFormat="1">
      <c r="BP1010172" s="90"/>
    </row>
    <row r="1010173" spans="68:68" customFormat="1">
      <c r="BP1010173" s="90"/>
    </row>
    <row r="1010174" spans="68:68" customFormat="1">
      <c r="BP1010174" s="90"/>
    </row>
    <row r="1010175" spans="68:68" customFormat="1">
      <c r="BP1010175" s="90"/>
    </row>
    <row r="1010176" spans="68:68" customFormat="1">
      <c r="BP1010176" s="90"/>
    </row>
    <row r="1010177" spans="68:68" customFormat="1">
      <c r="BP1010177" s="90"/>
    </row>
    <row r="1010178" spans="68:68" customFormat="1">
      <c r="BP1010178" s="90"/>
    </row>
    <row r="1010179" spans="68:68" customFormat="1">
      <c r="BP1010179" s="90"/>
    </row>
    <row r="1010180" spans="68:68" customFormat="1">
      <c r="BP1010180" s="90"/>
    </row>
    <row r="1010181" spans="68:68" customFormat="1">
      <c r="BP1010181" s="90"/>
    </row>
    <row r="1010182" spans="68:68" customFormat="1">
      <c r="BP1010182" s="90"/>
    </row>
    <row r="1010183" spans="68:68" customFormat="1">
      <c r="BP1010183" s="90"/>
    </row>
    <row r="1010184" spans="68:68" customFormat="1">
      <c r="BP1010184" s="90"/>
    </row>
    <row r="1010185" spans="68:68" customFormat="1">
      <c r="BP1010185" s="90"/>
    </row>
    <row r="1010186" spans="68:68" customFormat="1">
      <c r="BP1010186" s="90"/>
    </row>
    <row r="1010187" spans="68:68" customFormat="1">
      <c r="BP1010187" s="90"/>
    </row>
    <row r="1010188" spans="68:68" customFormat="1">
      <c r="BP1010188" s="90"/>
    </row>
    <row r="1010189" spans="68:68" customFormat="1">
      <c r="BP1010189" s="90"/>
    </row>
    <row r="1010190" spans="68:68" customFormat="1">
      <c r="BP1010190" s="90"/>
    </row>
    <row r="1010191" spans="68:68" customFormat="1">
      <c r="BP1010191" s="90"/>
    </row>
    <row r="1010192" spans="68:68" customFormat="1">
      <c r="BP1010192" s="90"/>
    </row>
    <row r="1010193" spans="68:68" customFormat="1">
      <c r="BP1010193" s="90"/>
    </row>
    <row r="1010194" spans="68:68" customFormat="1">
      <c r="BP1010194" s="90"/>
    </row>
    <row r="1010195" spans="68:68" customFormat="1">
      <c r="BP1010195" s="90"/>
    </row>
    <row r="1010196" spans="68:68" customFormat="1">
      <c r="BP1010196" s="90"/>
    </row>
    <row r="1010197" spans="68:68" customFormat="1">
      <c r="BP1010197" s="90"/>
    </row>
    <row r="1010198" spans="68:68" customFormat="1">
      <c r="BP1010198" s="90"/>
    </row>
    <row r="1010199" spans="68:68" customFormat="1">
      <c r="BP1010199" s="90"/>
    </row>
    <row r="1010200" spans="68:68" customFormat="1">
      <c r="BP1010200" s="90"/>
    </row>
    <row r="1010201" spans="68:68" customFormat="1">
      <c r="BP1010201" s="90"/>
    </row>
    <row r="1010202" spans="68:68" customFormat="1">
      <c r="BP1010202" s="90"/>
    </row>
    <row r="1010203" spans="68:68" customFormat="1">
      <c r="BP1010203" s="90"/>
    </row>
    <row r="1010204" spans="68:68" customFormat="1">
      <c r="BP1010204" s="90"/>
    </row>
    <row r="1010205" spans="68:68" customFormat="1">
      <c r="BP1010205" s="90"/>
    </row>
    <row r="1010206" spans="68:68" customFormat="1">
      <c r="BP1010206" s="90"/>
    </row>
    <row r="1010207" spans="68:68" customFormat="1">
      <c r="BP1010207" s="90"/>
    </row>
    <row r="1010208" spans="68:68" customFormat="1">
      <c r="BP1010208" s="90"/>
    </row>
    <row r="1010209" spans="68:68" customFormat="1">
      <c r="BP1010209" s="90"/>
    </row>
    <row r="1010210" spans="68:68" customFormat="1">
      <c r="BP1010210" s="90"/>
    </row>
    <row r="1010211" spans="68:68" customFormat="1">
      <c r="BP1010211" s="90"/>
    </row>
    <row r="1010212" spans="68:68" customFormat="1">
      <c r="BP1010212" s="90"/>
    </row>
    <row r="1010213" spans="68:68" customFormat="1">
      <c r="BP1010213" s="90"/>
    </row>
    <row r="1010214" spans="68:68" customFormat="1">
      <c r="BP1010214" s="90"/>
    </row>
    <row r="1010215" spans="68:68" customFormat="1">
      <c r="BP1010215" s="90"/>
    </row>
    <row r="1010216" spans="68:68" customFormat="1">
      <c r="BP1010216" s="90"/>
    </row>
    <row r="1010217" spans="68:68" customFormat="1">
      <c r="BP1010217" s="90"/>
    </row>
    <row r="1010218" spans="68:68" customFormat="1">
      <c r="BP1010218" s="90"/>
    </row>
    <row r="1010219" spans="68:68" customFormat="1">
      <c r="BP1010219" s="90"/>
    </row>
    <row r="1010220" spans="68:68" customFormat="1">
      <c r="BP1010220" s="90"/>
    </row>
    <row r="1010221" spans="68:68" customFormat="1">
      <c r="BP1010221" s="90"/>
    </row>
    <row r="1010222" spans="68:68" customFormat="1">
      <c r="BP1010222" s="90"/>
    </row>
    <row r="1010223" spans="68:68" customFormat="1">
      <c r="BP1010223" s="90"/>
    </row>
    <row r="1010224" spans="68:68" customFormat="1">
      <c r="BP1010224" s="90"/>
    </row>
    <row r="1010225" spans="68:68" customFormat="1">
      <c r="BP1010225" s="90"/>
    </row>
    <row r="1010226" spans="68:68" customFormat="1">
      <c r="BP1010226" s="90"/>
    </row>
    <row r="1010227" spans="68:68" customFormat="1">
      <c r="BP1010227" s="90"/>
    </row>
    <row r="1010228" spans="68:68" customFormat="1">
      <c r="BP1010228" s="90"/>
    </row>
    <row r="1010229" spans="68:68" customFormat="1">
      <c r="BP1010229" s="90"/>
    </row>
    <row r="1010230" spans="68:68" customFormat="1">
      <c r="BP1010230" s="90"/>
    </row>
    <row r="1010231" spans="68:68" customFormat="1">
      <c r="BP1010231" s="90"/>
    </row>
    <row r="1010232" spans="68:68" customFormat="1">
      <c r="BP1010232" s="90"/>
    </row>
    <row r="1010233" spans="68:68" customFormat="1">
      <c r="BP1010233" s="90"/>
    </row>
    <row r="1010234" spans="68:68" customFormat="1">
      <c r="BP1010234" s="90"/>
    </row>
    <row r="1010235" spans="68:68" customFormat="1">
      <c r="BP1010235" s="90"/>
    </row>
    <row r="1010236" spans="68:68" customFormat="1">
      <c r="BP1010236" s="90"/>
    </row>
    <row r="1010237" spans="68:68" customFormat="1">
      <c r="BP1010237" s="90"/>
    </row>
    <row r="1010238" spans="68:68" customFormat="1">
      <c r="BP1010238" s="90"/>
    </row>
    <row r="1010239" spans="68:68" customFormat="1">
      <c r="BP1010239" s="90"/>
    </row>
    <row r="1010240" spans="68:68" customFormat="1">
      <c r="BP1010240" s="90"/>
    </row>
    <row r="1010241" spans="68:68" customFormat="1">
      <c r="BP1010241" s="90"/>
    </row>
    <row r="1010242" spans="68:68" customFormat="1">
      <c r="BP1010242" s="90"/>
    </row>
    <row r="1010243" spans="68:68" customFormat="1">
      <c r="BP1010243" s="90"/>
    </row>
    <row r="1010244" spans="68:68" customFormat="1">
      <c r="BP1010244" s="90"/>
    </row>
    <row r="1010245" spans="68:68" customFormat="1">
      <c r="BP1010245" s="90"/>
    </row>
    <row r="1010246" spans="68:68" customFormat="1">
      <c r="BP1010246" s="90"/>
    </row>
    <row r="1010247" spans="68:68" customFormat="1">
      <c r="BP1010247" s="90"/>
    </row>
    <row r="1010248" spans="68:68" customFormat="1">
      <c r="BP1010248" s="90"/>
    </row>
    <row r="1010249" spans="68:68" customFormat="1">
      <c r="BP1010249" s="90"/>
    </row>
    <row r="1010250" spans="68:68" customFormat="1">
      <c r="BP1010250" s="90"/>
    </row>
    <row r="1010251" spans="68:68" customFormat="1">
      <c r="BP1010251" s="90"/>
    </row>
    <row r="1010252" spans="68:68" customFormat="1">
      <c r="BP1010252" s="90"/>
    </row>
    <row r="1010253" spans="68:68" customFormat="1">
      <c r="BP1010253" s="90"/>
    </row>
    <row r="1010254" spans="68:68" customFormat="1">
      <c r="BP1010254" s="90"/>
    </row>
    <row r="1010255" spans="68:68" customFormat="1">
      <c r="BP1010255" s="90"/>
    </row>
    <row r="1010256" spans="68:68" customFormat="1">
      <c r="BP1010256" s="90"/>
    </row>
    <row r="1010257" spans="68:68" customFormat="1">
      <c r="BP1010257" s="90"/>
    </row>
    <row r="1010258" spans="68:68" customFormat="1">
      <c r="BP1010258" s="90"/>
    </row>
    <row r="1010259" spans="68:68" customFormat="1">
      <c r="BP1010259" s="90"/>
    </row>
    <row r="1010260" spans="68:68" customFormat="1">
      <c r="BP1010260" s="90"/>
    </row>
    <row r="1010261" spans="68:68" customFormat="1">
      <c r="BP1010261" s="90"/>
    </row>
    <row r="1010262" spans="68:68" customFormat="1">
      <c r="BP1010262" s="90"/>
    </row>
    <row r="1010263" spans="68:68" customFormat="1">
      <c r="BP1010263" s="90"/>
    </row>
    <row r="1010264" spans="68:68" customFormat="1">
      <c r="BP1010264" s="90"/>
    </row>
    <row r="1010265" spans="68:68" customFormat="1">
      <c r="BP1010265" s="90"/>
    </row>
    <row r="1010266" spans="68:68" customFormat="1">
      <c r="BP1010266" s="90"/>
    </row>
    <row r="1010267" spans="68:68" customFormat="1">
      <c r="BP1010267" s="90"/>
    </row>
    <row r="1010268" spans="68:68" customFormat="1">
      <c r="BP1010268" s="90"/>
    </row>
    <row r="1010269" spans="68:68" customFormat="1">
      <c r="BP1010269" s="90"/>
    </row>
    <row r="1010270" spans="68:68" customFormat="1">
      <c r="BP1010270" s="90"/>
    </row>
    <row r="1010271" spans="68:68" customFormat="1">
      <c r="BP1010271" s="90"/>
    </row>
    <row r="1010272" spans="68:68" customFormat="1">
      <c r="BP1010272" s="90"/>
    </row>
    <row r="1010273" spans="68:68" customFormat="1">
      <c r="BP1010273" s="90"/>
    </row>
    <row r="1010274" spans="68:68" customFormat="1">
      <c r="BP1010274" s="90"/>
    </row>
    <row r="1010275" spans="68:68" customFormat="1">
      <c r="BP1010275" s="90"/>
    </row>
    <row r="1010276" spans="68:68" customFormat="1">
      <c r="BP1010276" s="90"/>
    </row>
    <row r="1010277" spans="68:68" customFormat="1">
      <c r="BP1010277" s="90"/>
    </row>
    <row r="1010278" spans="68:68" customFormat="1">
      <c r="BP1010278" s="90"/>
    </row>
    <row r="1010279" spans="68:68" customFormat="1">
      <c r="BP1010279" s="90"/>
    </row>
    <row r="1010280" spans="68:68" customFormat="1">
      <c r="BP1010280" s="90"/>
    </row>
    <row r="1010281" spans="68:68" customFormat="1">
      <c r="BP1010281" s="90"/>
    </row>
    <row r="1010282" spans="68:68" customFormat="1">
      <c r="BP1010282" s="90"/>
    </row>
    <row r="1010283" spans="68:68" customFormat="1">
      <c r="BP1010283" s="90"/>
    </row>
    <row r="1010284" spans="68:68" customFormat="1">
      <c r="BP1010284" s="90"/>
    </row>
    <row r="1010285" spans="68:68" customFormat="1">
      <c r="BP1010285" s="90"/>
    </row>
    <row r="1010286" spans="68:68" customFormat="1">
      <c r="BP1010286" s="90"/>
    </row>
    <row r="1010287" spans="68:68" customFormat="1">
      <c r="BP1010287" s="90"/>
    </row>
    <row r="1010288" spans="68:68" customFormat="1">
      <c r="BP1010288" s="90"/>
    </row>
    <row r="1010289" spans="68:68" customFormat="1">
      <c r="BP1010289" s="90"/>
    </row>
    <row r="1010290" spans="68:68" customFormat="1">
      <c r="BP1010290" s="90"/>
    </row>
    <row r="1010291" spans="68:68" customFormat="1">
      <c r="BP1010291" s="90"/>
    </row>
    <row r="1010292" spans="68:68" customFormat="1">
      <c r="BP1010292" s="90"/>
    </row>
    <row r="1010293" spans="68:68" customFormat="1">
      <c r="BP1010293" s="90"/>
    </row>
    <row r="1010294" spans="68:68" customFormat="1">
      <c r="BP1010294" s="90"/>
    </row>
    <row r="1010295" spans="68:68" customFormat="1">
      <c r="BP1010295" s="90"/>
    </row>
    <row r="1010296" spans="68:68" customFormat="1">
      <c r="BP1010296" s="90"/>
    </row>
    <row r="1010297" spans="68:68" customFormat="1">
      <c r="BP1010297" s="90"/>
    </row>
    <row r="1010298" spans="68:68" customFormat="1">
      <c r="BP1010298" s="90"/>
    </row>
    <row r="1010299" spans="68:68" customFormat="1">
      <c r="BP1010299" s="90"/>
    </row>
    <row r="1010300" spans="68:68" customFormat="1">
      <c r="BP1010300" s="90"/>
    </row>
    <row r="1010301" spans="68:68" customFormat="1">
      <c r="BP1010301" s="90"/>
    </row>
    <row r="1010302" spans="68:68" customFormat="1">
      <c r="BP1010302" s="90"/>
    </row>
    <row r="1010303" spans="68:68" customFormat="1">
      <c r="BP1010303" s="90"/>
    </row>
    <row r="1010304" spans="68:68" customFormat="1">
      <c r="BP1010304" s="90"/>
    </row>
    <row r="1010305" spans="68:68" customFormat="1">
      <c r="BP1010305" s="90"/>
    </row>
    <row r="1010306" spans="68:68" customFormat="1">
      <c r="BP1010306" s="90"/>
    </row>
    <row r="1010307" spans="68:68" customFormat="1">
      <c r="BP1010307" s="90"/>
    </row>
    <row r="1010308" spans="68:68" customFormat="1">
      <c r="BP1010308" s="90"/>
    </row>
    <row r="1010309" spans="68:68" customFormat="1">
      <c r="BP1010309" s="90"/>
    </row>
    <row r="1010310" spans="68:68" customFormat="1">
      <c r="BP1010310" s="90"/>
    </row>
    <row r="1010311" spans="68:68" customFormat="1">
      <c r="BP1010311" s="90"/>
    </row>
    <row r="1010312" spans="68:68" customFormat="1">
      <c r="BP1010312" s="90"/>
    </row>
    <row r="1010313" spans="68:68" customFormat="1">
      <c r="BP1010313" s="90"/>
    </row>
    <row r="1010314" spans="68:68" customFormat="1">
      <c r="BP1010314" s="90"/>
    </row>
    <row r="1010315" spans="68:68" customFormat="1">
      <c r="BP1010315" s="90"/>
    </row>
    <row r="1010316" spans="68:68" customFormat="1">
      <c r="BP1010316" s="90"/>
    </row>
    <row r="1010317" spans="68:68" customFormat="1">
      <c r="BP1010317" s="90"/>
    </row>
    <row r="1010318" spans="68:68" customFormat="1">
      <c r="BP1010318" s="90"/>
    </row>
    <row r="1010319" spans="68:68" customFormat="1">
      <c r="BP1010319" s="90"/>
    </row>
    <row r="1010320" spans="68:68" customFormat="1">
      <c r="BP1010320" s="90"/>
    </row>
    <row r="1010321" spans="68:68" customFormat="1">
      <c r="BP1010321" s="90"/>
    </row>
    <row r="1010322" spans="68:68" customFormat="1">
      <c r="BP1010322" s="90"/>
    </row>
    <row r="1010323" spans="68:68" customFormat="1">
      <c r="BP1010323" s="90"/>
    </row>
    <row r="1010324" spans="68:68" customFormat="1">
      <c r="BP1010324" s="90"/>
    </row>
    <row r="1010325" spans="68:68" customFormat="1">
      <c r="BP1010325" s="90"/>
    </row>
    <row r="1010326" spans="68:68" customFormat="1">
      <c r="BP1010326" s="90"/>
    </row>
    <row r="1010327" spans="68:68" customFormat="1">
      <c r="BP1010327" s="90"/>
    </row>
    <row r="1010328" spans="68:68" customFormat="1">
      <c r="BP1010328" s="90"/>
    </row>
    <row r="1010329" spans="68:68" customFormat="1">
      <c r="BP1010329" s="90"/>
    </row>
    <row r="1010330" spans="68:68" customFormat="1">
      <c r="BP1010330" s="90"/>
    </row>
    <row r="1010331" spans="68:68" customFormat="1">
      <c r="BP1010331" s="90"/>
    </row>
    <row r="1010332" spans="68:68" customFormat="1">
      <c r="BP1010332" s="90"/>
    </row>
    <row r="1010333" spans="68:68" customFormat="1">
      <c r="BP1010333" s="90"/>
    </row>
    <row r="1010334" spans="68:68" customFormat="1">
      <c r="BP1010334" s="90"/>
    </row>
    <row r="1010335" spans="68:68" customFormat="1">
      <c r="BP1010335" s="90"/>
    </row>
    <row r="1010336" spans="68:68" customFormat="1">
      <c r="BP1010336" s="90"/>
    </row>
    <row r="1010337" spans="68:68" customFormat="1">
      <c r="BP1010337" s="90"/>
    </row>
    <row r="1010338" spans="68:68" customFormat="1">
      <c r="BP1010338" s="90"/>
    </row>
    <row r="1010339" spans="68:68" customFormat="1">
      <c r="BP1010339" s="90"/>
    </row>
    <row r="1010340" spans="68:68" customFormat="1">
      <c r="BP1010340" s="90"/>
    </row>
    <row r="1010341" spans="68:68" customFormat="1">
      <c r="BP1010341" s="90"/>
    </row>
    <row r="1010342" spans="68:68" customFormat="1">
      <c r="BP1010342" s="90"/>
    </row>
    <row r="1010343" spans="68:68" customFormat="1">
      <c r="BP1010343" s="90"/>
    </row>
    <row r="1010344" spans="68:68" customFormat="1">
      <c r="BP1010344" s="90"/>
    </row>
    <row r="1010345" spans="68:68" customFormat="1">
      <c r="BP1010345" s="90"/>
    </row>
    <row r="1010346" spans="68:68" customFormat="1">
      <c r="BP1010346" s="90"/>
    </row>
    <row r="1010347" spans="68:68" customFormat="1">
      <c r="BP1010347" s="90"/>
    </row>
    <row r="1010348" spans="68:68" customFormat="1">
      <c r="BP1010348" s="90"/>
    </row>
    <row r="1010349" spans="68:68" customFormat="1">
      <c r="BP1010349" s="90"/>
    </row>
    <row r="1010350" spans="68:68" customFormat="1">
      <c r="BP1010350" s="90"/>
    </row>
    <row r="1010351" spans="68:68" customFormat="1">
      <c r="BP1010351" s="90"/>
    </row>
    <row r="1010352" spans="68:68" customFormat="1">
      <c r="BP1010352" s="90"/>
    </row>
    <row r="1010353" spans="68:68" customFormat="1">
      <c r="BP1010353" s="90"/>
    </row>
    <row r="1010354" spans="68:68" customFormat="1">
      <c r="BP1010354" s="90"/>
    </row>
    <row r="1010355" spans="68:68" customFormat="1">
      <c r="BP1010355" s="90"/>
    </row>
    <row r="1010356" spans="68:68" customFormat="1">
      <c r="BP1010356" s="90"/>
    </row>
    <row r="1010357" spans="68:68" customFormat="1">
      <c r="BP1010357" s="90"/>
    </row>
    <row r="1010358" spans="68:68" customFormat="1">
      <c r="BP1010358" s="90"/>
    </row>
    <row r="1010359" spans="68:68" customFormat="1">
      <c r="BP1010359" s="90"/>
    </row>
    <row r="1010360" spans="68:68" customFormat="1">
      <c r="BP1010360" s="90"/>
    </row>
    <row r="1010361" spans="68:68" customFormat="1">
      <c r="BP1010361" s="90"/>
    </row>
    <row r="1010362" spans="68:68" customFormat="1">
      <c r="BP1010362" s="90"/>
    </row>
    <row r="1010363" spans="68:68" customFormat="1">
      <c r="BP1010363" s="90"/>
    </row>
    <row r="1010364" spans="68:68" customFormat="1">
      <c r="BP1010364" s="90"/>
    </row>
    <row r="1010365" spans="68:68" customFormat="1">
      <c r="BP1010365" s="90"/>
    </row>
    <row r="1010366" spans="68:68" customFormat="1">
      <c r="BP1010366" s="90"/>
    </row>
    <row r="1010367" spans="68:68" customFormat="1">
      <c r="BP1010367" s="90"/>
    </row>
    <row r="1010368" spans="68:68" customFormat="1">
      <c r="BP1010368" s="90"/>
    </row>
    <row r="1010369" spans="68:68" customFormat="1">
      <c r="BP1010369" s="90"/>
    </row>
    <row r="1010370" spans="68:68" customFormat="1">
      <c r="BP1010370" s="90"/>
    </row>
    <row r="1010371" spans="68:68" customFormat="1">
      <c r="BP1010371" s="90"/>
    </row>
    <row r="1010372" spans="68:68" customFormat="1">
      <c r="BP1010372" s="90"/>
    </row>
    <row r="1010373" spans="68:68" customFormat="1">
      <c r="BP1010373" s="90"/>
    </row>
    <row r="1010374" spans="68:68" customFormat="1">
      <c r="BP1010374" s="90"/>
    </row>
    <row r="1010375" spans="68:68" customFormat="1">
      <c r="BP1010375" s="90"/>
    </row>
    <row r="1010376" spans="68:68" customFormat="1">
      <c r="BP1010376" s="90"/>
    </row>
    <row r="1010377" spans="68:68" customFormat="1">
      <c r="BP1010377" s="90"/>
    </row>
    <row r="1010378" spans="68:68" customFormat="1">
      <c r="BP1010378" s="90"/>
    </row>
    <row r="1010379" spans="68:68" customFormat="1">
      <c r="BP1010379" s="90"/>
    </row>
    <row r="1010380" spans="68:68" customFormat="1">
      <c r="BP1010380" s="90"/>
    </row>
    <row r="1010381" spans="68:68" customFormat="1">
      <c r="BP1010381" s="90"/>
    </row>
    <row r="1010382" spans="68:68" customFormat="1">
      <c r="BP1010382" s="90"/>
    </row>
    <row r="1010383" spans="68:68" customFormat="1">
      <c r="BP1010383" s="90"/>
    </row>
    <row r="1010384" spans="68:68" customFormat="1">
      <c r="BP1010384" s="90"/>
    </row>
    <row r="1010385" spans="68:68" customFormat="1">
      <c r="BP1010385" s="90"/>
    </row>
    <row r="1010386" spans="68:68" customFormat="1">
      <c r="BP1010386" s="90"/>
    </row>
    <row r="1010387" spans="68:68" customFormat="1">
      <c r="BP1010387" s="90"/>
    </row>
    <row r="1010388" spans="68:68" customFormat="1">
      <c r="BP1010388" s="90"/>
    </row>
    <row r="1010389" spans="68:68" customFormat="1">
      <c r="BP1010389" s="90"/>
    </row>
    <row r="1010390" spans="68:68" customFormat="1">
      <c r="BP1010390" s="90"/>
    </row>
    <row r="1010391" spans="68:68" customFormat="1">
      <c r="BP1010391" s="90"/>
    </row>
    <row r="1010392" spans="68:68" customFormat="1">
      <c r="BP1010392" s="90"/>
    </row>
    <row r="1010393" spans="68:68" customFormat="1">
      <c r="BP1010393" s="90"/>
    </row>
    <row r="1010394" spans="68:68" customFormat="1">
      <c r="BP1010394" s="90"/>
    </row>
    <row r="1010395" spans="68:68" customFormat="1">
      <c r="BP1010395" s="90"/>
    </row>
    <row r="1010396" spans="68:68" customFormat="1">
      <c r="BP1010396" s="90"/>
    </row>
    <row r="1010397" spans="68:68" customFormat="1">
      <c r="BP1010397" s="90"/>
    </row>
    <row r="1010398" spans="68:68" customFormat="1">
      <c r="BP1010398" s="90"/>
    </row>
    <row r="1010399" spans="68:68" customFormat="1">
      <c r="BP1010399" s="90"/>
    </row>
    <row r="1010400" spans="68:68" customFormat="1">
      <c r="BP1010400" s="90"/>
    </row>
    <row r="1010401" spans="68:68" customFormat="1">
      <c r="BP1010401" s="90"/>
    </row>
    <row r="1010402" spans="68:68" customFormat="1">
      <c r="BP1010402" s="90"/>
    </row>
    <row r="1010403" spans="68:68" customFormat="1">
      <c r="BP1010403" s="90"/>
    </row>
    <row r="1010404" spans="68:68" customFormat="1">
      <c r="BP1010404" s="90"/>
    </row>
    <row r="1010405" spans="68:68" customFormat="1">
      <c r="BP1010405" s="90"/>
    </row>
    <row r="1010406" spans="68:68" customFormat="1">
      <c r="BP1010406" s="90"/>
    </row>
    <row r="1010407" spans="68:68" customFormat="1">
      <c r="BP1010407" s="90"/>
    </row>
    <row r="1010408" spans="68:68" customFormat="1">
      <c r="BP1010408" s="90"/>
    </row>
    <row r="1010409" spans="68:68" customFormat="1">
      <c r="BP1010409" s="90"/>
    </row>
    <row r="1010410" spans="68:68" customFormat="1">
      <c r="BP1010410" s="90"/>
    </row>
    <row r="1010411" spans="68:68" customFormat="1">
      <c r="BP1010411" s="90"/>
    </row>
    <row r="1010412" spans="68:68" customFormat="1">
      <c r="BP1010412" s="90"/>
    </row>
    <row r="1010413" spans="68:68" customFormat="1">
      <c r="BP1010413" s="90"/>
    </row>
    <row r="1010414" spans="68:68" customFormat="1">
      <c r="BP1010414" s="90"/>
    </row>
    <row r="1010415" spans="68:68" customFormat="1">
      <c r="BP1010415" s="90"/>
    </row>
    <row r="1010416" spans="68:68" customFormat="1">
      <c r="BP1010416" s="90"/>
    </row>
    <row r="1010417" spans="68:68" customFormat="1">
      <c r="BP1010417" s="90"/>
    </row>
    <row r="1010418" spans="68:68" customFormat="1">
      <c r="BP1010418" s="90"/>
    </row>
    <row r="1010419" spans="68:68" customFormat="1">
      <c r="BP1010419" s="90"/>
    </row>
    <row r="1010420" spans="68:68" customFormat="1">
      <c r="BP1010420" s="90"/>
    </row>
    <row r="1010421" spans="68:68" customFormat="1">
      <c r="BP1010421" s="90"/>
    </row>
    <row r="1010422" spans="68:68" customFormat="1">
      <c r="BP1010422" s="90"/>
    </row>
    <row r="1010423" spans="68:68" customFormat="1">
      <c r="BP1010423" s="90"/>
    </row>
    <row r="1010424" spans="68:68" customFormat="1">
      <c r="BP1010424" s="90"/>
    </row>
    <row r="1010425" spans="68:68" customFormat="1">
      <c r="BP1010425" s="90"/>
    </row>
    <row r="1010426" spans="68:68" customFormat="1">
      <c r="BP1010426" s="90"/>
    </row>
    <row r="1010427" spans="68:68" customFormat="1">
      <c r="BP1010427" s="90"/>
    </row>
    <row r="1010428" spans="68:68" customFormat="1">
      <c r="BP1010428" s="90"/>
    </row>
    <row r="1010429" spans="68:68" customFormat="1">
      <c r="BP1010429" s="90"/>
    </row>
    <row r="1010430" spans="68:68" customFormat="1">
      <c r="BP1010430" s="90"/>
    </row>
    <row r="1010431" spans="68:68" customFormat="1">
      <c r="BP1010431" s="90"/>
    </row>
    <row r="1010432" spans="68:68" customFormat="1">
      <c r="BP1010432" s="90"/>
    </row>
    <row r="1010433" spans="68:68" customFormat="1">
      <c r="BP1010433" s="90"/>
    </row>
    <row r="1010434" spans="68:68" customFormat="1">
      <c r="BP1010434" s="90"/>
    </row>
    <row r="1010435" spans="68:68" customFormat="1">
      <c r="BP1010435" s="90"/>
    </row>
    <row r="1010436" spans="68:68" customFormat="1">
      <c r="BP1010436" s="90"/>
    </row>
    <row r="1010437" spans="68:68" customFormat="1">
      <c r="BP1010437" s="90"/>
    </row>
    <row r="1010438" spans="68:68" customFormat="1">
      <c r="BP1010438" s="90"/>
    </row>
    <row r="1010439" spans="68:68" customFormat="1">
      <c r="BP1010439" s="90"/>
    </row>
    <row r="1010440" spans="68:68" customFormat="1">
      <c r="BP1010440" s="90"/>
    </row>
    <row r="1010441" spans="68:68" customFormat="1">
      <c r="BP1010441" s="90"/>
    </row>
    <row r="1010442" spans="68:68" customFormat="1">
      <c r="BP1010442" s="90"/>
    </row>
    <row r="1010443" spans="68:68" customFormat="1">
      <c r="BP1010443" s="90"/>
    </row>
    <row r="1010444" spans="68:68" customFormat="1">
      <c r="BP1010444" s="90"/>
    </row>
    <row r="1010445" spans="68:68" customFormat="1">
      <c r="BP1010445" s="90"/>
    </row>
    <row r="1010446" spans="68:68" customFormat="1">
      <c r="BP1010446" s="90"/>
    </row>
    <row r="1010447" spans="68:68" customFormat="1">
      <c r="BP1010447" s="90"/>
    </row>
    <row r="1010448" spans="68:68" customFormat="1">
      <c r="BP1010448" s="90"/>
    </row>
    <row r="1010449" spans="68:68" customFormat="1">
      <c r="BP1010449" s="90"/>
    </row>
    <row r="1010450" spans="68:68" customFormat="1">
      <c r="BP1010450" s="90"/>
    </row>
    <row r="1010451" spans="68:68" customFormat="1">
      <c r="BP1010451" s="90"/>
    </row>
    <row r="1010452" spans="68:68" customFormat="1">
      <c r="BP1010452" s="90"/>
    </row>
    <row r="1010453" spans="68:68" customFormat="1">
      <c r="BP1010453" s="90"/>
    </row>
    <row r="1010454" spans="68:68" customFormat="1">
      <c r="BP1010454" s="90"/>
    </row>
    <row r="1010455" spans="68:68" customFormat="1">
      <c r="BP1010455" s="90"/>
    </row>
    <row r="1010456" spans="68:68" customFormat="1">
      <c r="BP1010456" s="90"/>
    </row>
    <row r="1010457" spans="68:68" customFormat="1">
      <c r="BP1010457" s="90"/>
    </row>
    <row r="1010458" spans="68:68" customFormat="1">
      <c r="BP1010458" s="90"/>
    </row>
    <row r="1010459" spans="68:68" customFormat="1">
      <c r="BP1010459" s="90"/>
    </row>
    <row r="1010460" spans="68:68" customFormat="1">
      <c r="BP1010460" s="90"/>
    </row>
    <row r="1010461" spans="68:68" customFormat="1">
      <c r="BP1010461" s="90"/>
    </row>
    <row r="1010462" spans="68:68" customFormat="1">
      <c r="BP1010462" s="90"/>
    </row>
    <row r="1010463" spans="68:68" customFormat="1">
      <c r="BP1010463" s="90"/>
    </row>
    <row r="1010464" spans="68:68" customFormat="1">
      <c r="BP1010464" s="90"/>
    </row>
    <row r="1010465" spans="68:68" customFormat="1">
      <c r="BP1010465" s="90"/>
    </row>
    <row r="1010466" spans="68:68" customFormat="1">
      <c r="BP1010466" s="90"/>
    </row>
    <row r="1010467" spans="68:68" customFormat="1">
      <c r="BP1010467" s="90"/>
    </row>
    <row r="1010468" spans="68:68" customFormat="1">
      <c r="BP1010468" s="90"/>
    </row>
    <row r="1010469" spans="68:68" customFormat="1">
      <c r="BP1010469" s="90"/>
    </row>
    <row r="1010470" spans="68:68" customFormat="1">
      <c r="BP1010470" s="90"/>
    </row>
    <row r="1010471" spans="68:68" customFormat="1">
      <c r="BP1010471" s="90"/>
    </row>
    <row r="1010472" spans="68:68" customFormat="1">
      <c r="BP1010472" s="90"/>
    </row>
    <row r="1010473" spans="68:68" customFormat="1">
      <c r="BP1010473" s="90"/>
    </row>
    <row r="1010474" spans="68:68" customFormat="1">
      <c r="BP1010474" s="90"/>
    </row>
    <row r="1010475" spans="68:68" customFormat="1">
      <c r="BP1010475" s="90"/>
    </row>
    <row r="1010476" spans="68:68" customFormat="1">
      <c r="BP1010476" s="90"/>
    </row>
    <row r="1010477" spans="68:68" customFormat="1">
      <c r="BP1010477" s="90"/>
    </row>
    <row r="1010478" spans="68:68" customFormat="1">
      <c r="BP1010478" s="90"/>
    </row>
    <row r="1010479" spans="68:68" customFormat="1">
      <c r="BP1010479" s="90"/>
    </row>
    <row r="1010480" spans="68:68" customFormat="1">
      <c r="BP1010480" s="90"/>
    </row>
    <row r="1010481" spans="68:68" customFormat="1">
      <c r="BP1010481" s="90"/>
    </row>
    <row r="1010482" spans="68:68" customFormat="1">
      <c r="BP1010482" s="90"/>
    </row>
    <row r="1010483" spans="68:68" customFormat="1">
      <c r="BP1010483" s="90"/>
    </row>
    <row r="1010484" spans="68:68" customFormat="1">
      <c r="BP1010484" s="90"/>
    </row>
    <row r="1010485" spans="68:68" customFormat="1">
      <c r="BP1010485" s="90"/>
    </row>
    <row r="1010486" spans="68:68" customFormat="1">
      <c r="BP1010486" s="90"/>
    </row>
    <row r="1010487" spans="68:68" customFormat="1">
      <c r="BP1010487" s="90"/>
    </row>
    <row r="1010488" spans="68:68" customFormat="1">
      <c r="BP1010488" s="90"/>
    </row>
    <row r="1010489" spans="68:68" customFormat="1">
      <c r="BP1010489" s="90"/>
    </row>
    <row r="1010490" spans="68:68" customFormat="1">
      <c r="BP1010490" s="90"/>
    </row>
    <row r="1010491" spans="68:68" customFormat="1">
      <c r="BP1010491" s="90"/>
    </row>
    <row r="1010492" spans="68:68" customFormat="1">
      <c r="BP1010492" s="90"/>
    </row>
    <row r="1010493" spans="68:68" customFormat="1">
      <c r="BP1010493" s="90"/>
    </row>
    <row r="1010494" spans="68:68" customFormat="1">
      <c r="BP1010494" s="90"/>
    </row>
    <row r="1010495" spans="68:68" customFormat="1">
      <c r="BP1010495" s="90"/>
    </row>
    <row r="1010496" spans="68:68" customFormat="1">
      <c r="BP1010496" s="90"/>
    </row>
    <row r="1010497" spans="68:68" customFormat="1">
      <c r="BP1010497" s="90"/>
    </row>
    <row r="1010498" spans="68:68" customFormat="1">
      <c r="BP1010498" s="90"/>
    </row>
    <row r="1010499" spans="68:68" customFormat="1">
      <c r="BP1010499" s="90"/>
    </row>
    <row r="1010500" spans="68:68" customFormat="1">
      <c r="BP1010500" s="90"/>
    </row>
    <row r="1010501" spans="68:68" customFormat="1">
      <c r="BP1010501" s="90"/>
    </row>
    <row r="1010502" spans="68:68" customFormat="1">
      <c r="BP1010502" s="90"/>
    </row>
    <row r="1010503" spans="68:68" customFormat="1">
      <c r="BP1010503" s="90"/>
    </row>
    <row r="1010504" spans="68:68" customFormat="1">
      <c r="BP1010504" s="90"/>
    </row>
    <row r="1010505" spans="68:68" customFormat="1">
      <c r="BP1010505" s="90"/>
    </row>
    <row r="1010506" spans="68:68" customFormat="1">
      <c r="BP1010506" s="90"/>
    </row>
    <row r="1010507" spans="68:68" customFormat="1">
      <c r="BP1010507" s="90"/>
    </row>
    <row r="1010508" spans="68:68" customFormat="1">
      <c r="BP1010508" s="90"/>
    </row>
    <row r="1010509" spans="68:68" customFormat="1">
      <c r="BP1010509" s="90"/>
    </row>
    <row r="1010510" spans="68:68" customFormat="1">
      <c r="BP1010510" s="90"/>
    </row>
    <row r="1010511" spans="68:68" customFormat="1">
      <c r="BP1010511" s="90"/>
    </row>
    <row r="1010512" spans="68:68" customFormat="1">
      <c r="BP1010512" s="90"/>
    </row>
    <row r="1010513" spans="68:68" customFormat="1">
      <c r="BP1010513" s="90"/>
    </row>
    <row r="1010514" spans="68:68" customFormat="1">
      <c r="BP1010514" s="90"/>
    </row>
    <row r="1010515" spans="68:68" customFormat="1">
      <c r="BP1010515" s="90"/>
    </row>
    <row r="1010516" spans="68:68" customFormat="1">
      <c r="BP1010516" s="90"/>
    </row>
    <row r="1010517" spans="68:68" customFormat="1">
      <c r="BP1010517" s="90"/>
    </row>
    <row r="1010518" spans="68:68" customFormat="1">
      <c r="BP1010518" s="90"/>
    </row>
    <row r="1010519" spans="68:68" customFormat="1">
      <c r="BP1010519" s="90"/>
    </row>
    <row r="1010520" spans="68:68" customFormat="1">
      <c r="BP1010520" s="90"/>
    </row>
    <row r="1010521" spans="68:68" customFormat="1">
      <c r="BP1010521" s="90"/>
    </row>
    <row r="1010522" spans="68:68" customFormat="1">
      <c r="BP1010522" s="90"/>
    </row>
    <row r="1010523" spans="68:68" customFormat="1">
      <c r="BP1010523" s="90"/>
    </row>
    <row r="1010524" spans="68:68" customFormat="1">
      <c r="BP1010524" s="90"/>
    </row>
    <row r="1010525" spans="68:68" customFormat="1">
      <c r="BP1010525" s="90"/>
    </row>
    <row r="1010526" spans="68:68" customFormat="1">
      <c r="BP1010526" s="90"/>
    </row>
    <row r="1010527" spans="68:68" customFormat="1">
      <c r="BP1010527" s="90"/>
    </row>
    <row r="1010528" spans="68:68" customFormat="1">
      <c r="BP1010528" s="90"/>
    </row>
    <row r="1010529" spans="68:68" customFormat="1">
      <c r="BP1010529" s="90"/>
    </row>
    <row r="1010530" spans="68:68" customFormat="1">
      <c r="BP1010530" s="90"/>
    </row>
    <row r="1010531" spans="68:68" customFormat="1">
      <c r="BP1010531" s="90"/>
    </row>
    <row r="1010532" spans="68:68" customFormat="1">
      <c r="BP1010532" s="90"/>
    </row>
    <row r="1010533" spans="68:68" customFormat="1">
      <c r="BP1010533" s="90"/>
    </row>
    <row r="1010534" spans="68:68" customFormat="1">
      <c r="BP1010534" s="90"/>
    </row>
    <row r="1010535" spans="68:68" customFormat="1">
      <c r="BP1010535" s="90"/>
    </row>
    <row r="1010536" spans="68:68" customFormat="1">
      <c r="BP1010536" s="90"/>
    </row>
    <row r="1010537" spans="68:68" customFormat="1">
      <c r="BP1010537" s="90"/>
    </row>
    <row r="1010538" spans="68:68" customFormat="1">
      <c r="BP1010538" s="90"/>
    </row>
    <row r="1010539" spans="68:68" customFormat="1">
      <c r="BP1010539" s="90"/>
    </row>
    <row r="1010540" spans="68:68" customFormat="1">
      <c r="BP1010540" s="90"/>
    </row>
    <row r="1010541" spans="68:68" customFormat="1">
      <c r="BP1010541" s="90"/>
    </row>
    <row r="1010542" spans="68:68" customFormat="1">
      <c r="BP1010542" s="90"/>
    </row>
    <row r="1010543" spans="68:68" customFormat="1">
      <c r="BP1010543" s="90"/>
    </row>
    <row r="1010544" spans="68:68" customFormat="1">
      <c r="BP1010544" s="90"/>
    </row>
    <row r="1010545" spans="68:68" customFormat="1">
      <c r="BP1010545" s="90"/>
    </row>
    <row r="1010546" spans="68:68" customFormat="1">
      <c r="BP1010546" s="90"/>
    </row>
    <row r="1010547" spans="68:68" customFormat="1">
      <c r="BP1010547" s="90"/>
    </row>
    <row r="1010548" spans="68:68" customFormat="1">
      <c r="BP1010548" s="90"/>
    </row>
    <row r="1010549" spans="68:68" customFormat="1">
      <c r="BP1010549" s="90"/>
    </row>
    <row r="1010550" spans="68:68" customFormat="1">
      <c r="BP1010550" s="90"/>
    </row>
    <row r="1010551" spans="68:68" customFormat="1">
      <c r="BP1010551" s="90"/>
    </row>
    <row r="1010552" spans="68:68" customFormat="1">
      <c r="BP1010552" s="90"/>
    </row>
    <row r="1010553" spans="68:68" customFormat="1">
      <c r="BP1010553" s="90"/>
    </row>
    <row r="1010554" spans="68:68" customFormat="1">
      <c r="BP1010554" s="90"/>
    </row>
    <row r="1010555" spans="68:68" customFormat="1">
      <c r="BP1010555" s="90"/>
    </row>
    <row r="1010556" spans="68:68" customFormat="1">
      <c r="BP1010556" s="90"/>
    </row>
    <row r="1010557" spans="68:68" customFormat="1">
      <c r="BP1010557" s="90"/>
    </row>
    <row r="1010558" spans="68:68" customFormat="1">
      <c r="BP1010558" s="90"/>
    </row>
    <row r="1010559" spans="68:68" customFormat="1">
      <c r="BP1010559" s="90"/>
    </row>
    <row r="1010560" spans="68:68" customFormat="1">
      <c r="BP1010560" s="90"/>
    </row>
    <row r="1010561" spans="68:68" customFormat="1">
      <c r="BP1010561" s="90"/>
    </row>
    <row r="1010562" spans="68:68" customFormat="1">
      <c r="BP1010562" s="90"/>
    </row>
    <row r="1010563" spans="68:68" customFormat="1">
      <c r="BP1010563" s="90"/>
    </row>
    <row r="1010564" spans="68:68" customFormat="1">
      <c r="BP1010564" s="90"/>
    </row>
    <row r="1010565" spans="68:68" customFormat="1">
      <c r="BP1010565" s="90"/>
    </row>
    <row r="1010566" spans="68:68" customFormat="1">
      <c r="BP1010566" s="90"/>
    </row>
    <row r="1010567" spans="68:68" customFormat="1">
      <c r="BP1010567" s="90"/>
    </row>
    <row r="1010568" spans="68:68" customFormat="1">
      <c r="BP1010568" s="90"/>
    </row>
    <row r="1010569" spans="68:68" customFormat="1">
      <c r="BP1010569" s="90"/>
    </row>
    <row r="1010570" spans="68:68" customFormat="1">
      <c r="BP1010570" s="90"/>
    </row>
    <row r="1010571" spans="68:68" customFormat="1">
      <c r="BP1010571" s="90"/>
    </row>
    <row r="1010572" spans="68:68" customFormat="1">
      <c r="BP1010572" s="90"/>
    </row>
    <row r="1010573" spans="68:68" customFormat="1">
      <c r="BP1010573" s="90"/>
    </row>
    <row r="1010574" spans="68:68" customFormat="1">
      <c r="BP1010574" s="90"/>
    </row>
    <row r="1010575" spans="68:68" customFormat="1">
      <c r="BP1010575" s="90"/>
    </row>
    <row r="1010576" spans="68:68" customFormat="1">
      <c r="BP1010576" s="90"/>
    </row>
    <row r="1010577" spans="68:68" customFormat="1">
      <c r="BP1010577" s="90"/>
    </row>
    <row r="1010578" spans="68:68" customFormat="1">
      <c r="BP1010578" s="90"/>
    </row>
    <row r="1010579" spans="68:68" customFormat="1">
      <c r="BP1010579" s="90"/>
    </row>
    <row r="1010580" spans="68:68" customFormat="1">
      <c r="BP1010580" s="90"/>
    </row>
    <row r="1010581" spans="68:68" customFormat="1">
      <c r="BP1010581" s="90"/>
    </row>
    <row r="1010582" spans="68:68" customFormat="1">
      <c r="BP1010582" s="90"/>
    </row>
    <row r="1010583" spans="68:68" customFormat="1">
      <c r="BP1010583" s="90"/>
    </row>
    <row r="1010584" spans="68:68" customFormat="1">
      <c r="BP1010584" s="90"/>
    </row>
    <row r="1010585" spans="68:68" customFormat="1">
      <c r="BP1010585" s="90"/>
    </row>
    <row r="1010586" spans="68:68" customFormat="1">
      <c r="BP1010586" s="90"/>
    </row>
    <row r="1010587" spans="68:68" customFormat="1">
      <c r="BP1010587" s="90"/>
    </row>
    <row r="1010588" spans="68:68" customFormat="1">
      <c r="BP1010588" s="90"/>
    </row>
    <row r="1010589" spans="68:68" customFormat="1">
      <c r="BP1010589" s="90"/>
    </row>
    <row r="1010590" spans="68:68" customFormat="1">
      <c r="BP1010590" s="90"/>
    </row>
    <row r="1010591" spans="68:68" customFormat="1">
      <c r="BP1010591" s="90"/>
    </row>
    <row r="1010592" spans="68:68" customFormat="1">
      <c r="BP1010592" s="90"/>
    </row>
    <row r="1010593" spans="68:68" customFormat="1">
      <c r="BP1010593" s="90"/>
    </row>
    <row r="1010594" spans="68:68" customFormat="1">
      <c r="BP1010594" s="90"/>
    </row>
    <row r="1010595" spans="68:68" customFormat="1">
      <c r="BP1010595" s="90"/>
    </row>
    <row r="1010596" spans="68:68" customFormat="1">
      <c r="BP1010596" s="90"/>
    </row>
    <row r="1010597" spans="68:68" customFormat="1">
      <c r="BP1010597" s="90"/>
    </row>
    <row r="1010598" spans="68:68" customFormat="1">
      <c r="BP1010598" s="90"/>
    </row>
    <row r="1010599" spans="68:68" customFormat="1">
      <c r="BP1010599" s="90"/>
    </row>
    <row r="1010600" spans="68:68" customFormat="1">
      <c r="BP1010600" s="90"/>
    </row>
    <row r="1010601" spans="68:68" customFormat="1">
      <c r="BP1010601" s="90"/>
    </row>
    <row r="1010602" spans="68:68" customFormat="1">
      <c r="BP1010602" s="90"/>
    </row>
    <row r="1010603" spans="68:68" customFormat="1">
      <c r="BP1010603" s="90"/>
    </row>
    <row r="1010604" spans="68:68" customFormat="1">
      <c r="BP1010604" s="90"/>
    </row>
    <row r="1010605" spans="68:68" customFormat="1">
      <c r="BP1010605" s="90"/>
    </row>
    <row r="1010606" spans="68:68" customFormat="1">
      <c r="BP1010606" s="90"/>
    </row>
    <row r="1010607" spans="68:68" customFormat="1">
      <c r="BP1010607" s="90"/>
    </row>
    <row r="1010608" spans="68:68" customFormat="1">
      <c r="BP1010608" s="90"/>
    </row>
    <row r="1010609" spans="68:68" customFormat="1">
      <c r="BP1010609" s="90"/>
    </row>
    <row r="1010610" spans="68:68" customFormat="1">
      <c r="BP1010610" s="90"/>
    </row>
    <row r="1010611" spans="68:68" customFormat="1">
      <c r="BP1010611" s="90"/>
    </row>
    <row r="1010612" spans="68:68" customFormat="1">
      <c r="BP1010612" s="90"/>
    </row>
    <row r="1010613" spans="68:68" customFormat="1">
      <c r="BP1010613" s="90"/>
    </row>
    <row r="1010614" spans="68:68" customFormat="1">
      <c r="BP1010614" s="90"/>
    </row>
    <row r="1010615" spans="68:68" customFormat="1">
      <c r="BP1010615" s="90"/>
    </row>
    <row r="1010616" spans="68:68" customFormat="1">
      <c r="BP1010616" s="90"/>
    </row>
    <row r="1010617" spans="68:68" customFormat="1">
      <c r="BP1010617" s="90"/>
    </row>
    <row r="1010618" spans="68:68" customFormat="1">
      <c r="BP1010618" s="90"/>
    </row>
    <row r="1010619" spans="68:68" customFormat="1">
      <c r="BP1010619" s="90"/>
    </row>
    <row r="1010620" spans="68:68" customFormat="1">
      <c r="BP1010620" s="90"/>
    </row>
    <row r="1010621" spans="68:68" customFormat="1">
      <c r="BP1010621" s="90"/>
    </row>
    <row r="1010622" spans="68:68" customFormat="1">
      <c r="BP1010622" s="90"/>
    </row>
    <row r="1010623" spans="68:68" customFormat="1">
      <c r="BP1010623" s="90"/>
    </row>
    <row r="1010624" spans="68:68" customFormat="1">
      <c r="BP1010624" s="90"/>
    </row>
    <row r="1010625" spans="68:68" customFormat="1">
      <c r="BP1010625" s="90"/>
    </row>
    <row r="1010626" spans="68:68" customFormat="1">
      <c r="BP1010626" s="90"/>
    </row>
    <row r="1010627" spans="68:68" customFormat="1">
      <c r="BP1010627" s="90"/>
    </row>
    <row r="1010628" spans="68:68" customFormat="1">
      <c r="BP1010628" s="90"/>
    </row>
    <row r="1010629" spans="68:68" customFormat="1">
      <c r="BP1010629" s="90"/>
    </row>
    <row r="1010630" spans="68:68" customFormat="1">
      <c r="BP1010630" s="90"/>
    </row>
    <row r="1010631" spans="68:68" customFormat="1">
      <c r="BP1010631" s="90"/>
    </row>
    <row r="1010632" spans="68:68" customFormat="1">
      <c r="BP1010632" s="90"/>
    </row>
    <row r="1010633" spans="68:68" customFormat="1">
      <c r="BP1010633" s="90"/>
    </row>
    <row r="1010634" spans="68:68" customFormat="1">
      <c r="BP1010634" s="90"/>
    </row>
    <row r="1010635" spans="68:68" customFormat="1">
      <c r="BP1010635" s="90"/>
    </row>
    <row r="1010636" spans="68:68" customFormat="1">
      <c r="BP1010636" s="90"/>
    </row>
    <row r="1010637" spans="68:68" customFormat="1">
      <c r="BP1010637" s="90"/>
    </row>
    <row r="1010638" spans="68:68" customFormat="1">
      <c r="BP1010638" s="90"/>
    </row>
    <row r="1010639" spans="68:68" customFormat="1">
      <c r="BP1010639" s="90"/>
    </row>
    <row r="1010640" spans="68:68" customFormat="1">
      <c r="BP1010640" s="90"/>
    </row>
    <row r="1010641" spans="68:68" customFormat="1">
      <c r="BP1010641" s="90"/>
    </row>
    <row r="1010642" spans="68:68" customFormat="1">
      <c r="BP1010642" s="90"/>
    </row>
    <row r="1010643" spans="68:68" customFormat="1">
      <c r="BP1010643" s="90"/>
    </row>
    <row r="1010644" spans="68:68" customFormat="1">
      <c r="BP1010644" s="90"/>
    </row>
    <row r="1010645" spans="68:68" customFormat="1">
      <c r="BP1010645" s="90"/>
    </row>
    <row r="1010646" spans="68:68" customFormat="1">
      <c r="BP1010646" s="90"/>
    </row>
    <row r="1010647" spans="68:68" customFormat="1">
      <c r="BP1010647" s="90"/>
    </row>
    <row r="1010648" spans="68:68" customFormat="1">
      <c r="BP1010648" s="90"/>
    </row>
    <row r="1010649" spans="68:68" customFormat="1">
      <c r="BP1010649" s="90"/>
    </row>
    <row r="1010650" spans="68:68" customFormat="1">
      <c r="BP1010650" s="90"/>
    </row>
    <row r="1010651" spans="68:68" customFormat="1">
      <c r="BP1010651" s="90"/>
    </row>
    <row r="1010652" spans="68:68" customFormat="1">
      <c r="BP1010652" s="90"/>
    </row>
    <row r="1010653" spans="68:68" customFormat="1">
      <c r="BP1010653" s="90"/>
    </row>
    <row r="1010654" spans="68:68" customFormat="1">
      <c r="BP1010654" s="90"/>
    </row>
    <row r="1010655" spans="68:68" customFormat="1">
      <c r="BP1010655" s="90"/>
    </row>
    <row r="1010656" spans="68:68" customFormat="1">
      <c r="BP1010656" s="90"/>
    </row>
    <row r="1010657" spans="68:68" customFormat="1">
      <c r="BP1010657" s="90"/>
    </row>
    <row r="1010658" spans="68:68" customFormat="1">
      <c r="BP1010658" s="90"/>
    </row>
    <row r="1010659" spans="68:68" customFormat="1">
      <c r="BP1010659" s="90"/>
    </row>
    <row r="1010660" spans="68:68" customFormat="1">
      <c r="BP1010660" s="90"/>
    </row>
    <row r="1010661" spans="68:68" customFormat="1">
      <c r="BP1010661" s="90"/>
    </row>
    <row r="1010662" spans="68:68" customFormat="1">
      <c r="BP1010662" s="90"/>
    </row>
    <row r="1010663" spans="68:68" customFormat="1">
      <c r="BP1010663" s="90"/>
    </row>
    <row r="1010664" spans="68:68" customFormat="1">
      <c r="BP1010664" s="90"/>
    </row>
    <row r="1010665" spans="68:68" customFormat="1">
      <c r="BP1010665" s="90"/>
    </row>
    <row r="1010666" spans="68:68" customFormat="1">
      <c r="BP1010666" s="90"/>
    </row>
    <row r="1010667" spans="68:68" customFormat="1">
      <c r="BP1010667" s="90"/>
    </row>
    <row r="1010668" spans="68:68" customFormat="1">
      <c r="BP1010668" s="90"/>
    </row>
    <row r="1010669" spans="68:68" customFormat="1">
      <c r="BP1010669" s="90"/>
    </row>
    <row r="1010670" spans="68:68" customFormat="1">
      <c r="BP1010670" s="90"/>
    </row>
    <row r="1010671" spans="68:68" customFormat="1">
      <c r="BP1010671" s="90"/>
    </row>
    <row r="1010672" spans="68:68" customFormat="1">
      <c r="BP1010672" s="90"/>
    </row>
    <row r="1010673" spans="68:68" customFormat="1">
      <c r="BP1010673" s="90"/>
    </row>
    <row r="1010674" spans="68:68" customFormat="1">
      <c r="BP1010674" s="90"/>
    </row>
    <row r="1010675" spans="68:68" customFormat="1">
      <c r="BP1010675" s="90"/>
    </row>
    <row r="1010676" spans="68:68" customFormat="1">
      <c r="BP1010676" s="90"/>
    </row>
    <row r="1010677" spans="68:68" customFormat="1">
      <c r="BP1010677" s="90"/>
    </row>
    <row r="1010678" spans="68:68" customFormat="1">
      <c r="BP1010678" s="90"/>
    </row>
    <row r="1010679" spans="68:68" customFormat="1">
      <c r="BP1010679" s="90"/>
    </row>
    <row r="1010680" spans="68:68" customFormat="1">
      <c r="BP1010680" s="90"/>
    </row>
    <row r="1010681" spans="68:68" customFormat="1">
      <c r="BP1010681" s="90"/>
    </row>
    <row r="1010682" spans="68:68" customFormat="1">
      <c r="BP1010682" s="90"/>
    </row>
    <row r="1010683" spans="68:68" customFormat="1">
      <c r="BP1010683" s="90"/>
    </row>
    <row r="1010684" spans="68:68" customFormat="1">
      <c r="BP1010684" s="90"/>
    </row>
    <row r="1010685" spans="68:68" customFormat="1">
      <c r="BP1010685" s="90"/>
    </row>
    <row r="1010686" spans="68:68" customFormat="1">
      <c r="BP1010686" s="90"/>
    </row>
    <row r="1010687" spans="68:68" customFormat="1">
      <c r="BP1010687" s="90"/>
    </row>
    <row r="1010688" spans="68:68" customFormat="1">
      <c r="BP1010688" s="90"/>
    </row>
    <row r="1010689" spans="68:68" customFormat="1">
      <c r="BP1010689" s="90"/>
    </row>
    <row r="1010690" spans="68:68" customFormat="1">
      <c r="BP1010690" s="90"/>
    </row>
    <row r="1010691" spans="68:68" customFormat="1">
      <c r="BP1010691" s="90"/>
    </row>
    <row r="1010692" spans="68:68" customFormat="1">
      <c r="BP1010692" s="90"/>
    </row>
    <row r="1010693" spans="68:68" customFormat="1">
      <c r="BP1010693" s="90"/>
    </row>
    <row r="1010694" spans="68:68" customFormat="1">
      <c r="BP1010694" s="90"/>
    </row>
    <row r="1010695" spans="68:68" customFormat="1">
      <c r="BP1010695" s="90"/>
    </row>
    <row r="1010696" spans="68:68" customFormat="1">
      <c r="BP1010696" s="90"/>
    </row>
    <row r="1010697" spans="68:68" customFormat="1">
      <c r="BP1010697" s="90"/>
    </row>
    <row r="1010698" spans="68:68" customFormat="1">
      <c r="BP1010698" s="90"/>
    </row>
    <row r="1010699" spans="68:68" customFormat="1">
      <c r="BP1010699" s="90"/>
    </row>
    <row r="1010700" spans="68:68" customFormat="1">
      <c r="BP1010700" s="90"/>
    </row>
    <row r="1010701" spans="68:68" customFormat="1">
      <c r="BP1010701" s="90"/>
    </row>
    <row r="1010702" spans="68:68" customFormat="1">
      <c r="BP1010702" s="90"/>
    </row>
    <row r="1010703" spans="68:68" customFormat="1">
      <c r="BP1010703" s="90"/>
    </row>
    <row r="1010704" spans="68:68" customFormat="1">
      <c r="BP1010704" s="90"/>
    </row>
    <row r="1010705" spans="68:68" customFormat="1">
      <c r="BP1010705" s="90"/>
    </row>
    <row r="1010706" spans="68:68" customFormat="1">
      <c r="BP1010706" s="90"/>
    </row>
    <row r="1010707" spans="68:68" customFormat="1">
      <c r="BP1010707" s="90"/>
    </row>
    <row r="1010708" spans="68:68" customFormat="1">
      <c r="BP1010708" s="90"/>
    </row>
    <row r="1010709" spans="68:68" customFormat="1">
      <c r="BP1010709" s="90"/>
    </row>
    <row r="1010710" spans="68:68" customFormat="1">
      <c r="BP1010710" s="90"/>
    </row>
    <row r="1010711" spans="68:68" customFormat="1">
      <c r="BP1010711" s="90"/>
    </row>
    <row r="1010712" spans="68:68" customFormat="1">
      <c r="BP1010712" s="90"/>
    </row>
    <row r="1010713" spans="68:68" customFormat="1">
      <c r="BP1010713" s="90"/>
    </row>
    <row r="1010714" spans="68:68" customFormat="1">
      <c r="BP1010714" s="90"/>
    </row>
    <row r="1010715" spans="68:68" customFormat="1">
      <c r="BP1010715" s="90"/>
    </row>
    <row r="1010716" spans="68:68" customFormat="1">
      <c r="BP1010716" s="90"/>
    </row>
    <row r="1010717" spans="68:68" customFormat="1">
      <c r="BP1010717" s="90"/>
    </row>
    <row r="1010718" spans="68:68" customFormat="1">
      <c r="BP1010718" s="90"/>
    </row>
    <row r="1010719" spans="68:68" customFormat="1">
      <c r="BP1010719" s="90"/>
    </row>
    <row r="1010720" spans="68:68" customFormat="1">
      <c r="BP1010720" s="90"/>
    </row>
    <row r="1010721" spans="68:68" customFormat="1">
      <c r="BP1010721" s="90"/>
    </row>
    <row r="1010722" spans="68:68" customFormat="1">
      <c r="BP1010722" s="90"/>
    </row>
    <row r="1010723" spans="68:68" customFormat="1">
      <c r="BP1010723" s="90"/>
    </row>
    <row r="1010724" spans="68:68" customFormat="1">
      <c r="BP1010724" s="90"/>
    </row>
    <row r="1010725" spans="68:68" customFormat="1">
      <c r="BP1010725" s="90"/>
    </row>
    <row r="1010726" spans="68:68" customFormat="1">
      <c r="BP1010726" s="90"/>
    </row>
    <row r="1010727" spans="68:68" customFormat="1">
      <c r="BP1010727" s="90"/>
    </row>
    <row r="1010728" spans="68:68" customFormat="1">
      <c r="BP1010728" s="90"/>
    </row>
    <row r="1010729" spans="68:68" customFormat="1">
      <c r="BP1010729" s="90"/>
    </row>
    <row r="1010730" spans="68:68" customFormat="1">
      <c r="BP1010730" s="90"/>
    </row>
    <row r="1010731" spans="68:68" customFormat="1">
      <c r="BP1010731" s="90"/>
    </row>
    <row r="1010732" spans="68:68" customFormat="1">
      <c r="BP1010732" s="90"/>
    </row>
    <row r="1010733" spans="68:68" customFormat="1">
      <c r="BP1010733" s="90"/>
    </row>
    <row r="1010734" spans="68:68" customFormat="1">
      <c r="BP1010734" s="90"/>
    </row>
    <row r="1010735" spans="68:68" customFormat="1">
      <c r="BP1010735" s="90"/>
    </row>
    <row r="1010736" spans="68:68" customFormat="1">
      <c r="BP1010736" s="90"/>
    </row>
    <row r="1010737" spans="68:68" customFormat="1">
      <c r="BP1010737" s="90"/>
    </row>
    <row r="1010738" spans="68:68" customFormat="1">
      <c r="BP1010738" s="90"/>
    </row>
    <row r="1010739" spans="68:68" customFormat="1">
      <c r="BP1010739" s="90"/>
    </row>
    <row r="1010740" spans="68:68" customFormat="1">
      <c r="BP1010740" s="90"/>
    </row>
    <row r="1010741" spans="68:68" customFormat="1">
      <c r="BP1010741" s="90"/>
    </row>
    <row r="1010742" spans="68:68" customFormat="1">
      <c r="BP1010742" s="90"/>
    </row>
    <row r="1010743" spans="68:68" customFormat="1">
      <c r="BP1010743" s="90"/>
    </row>
    <row r="1010744" spans="68:68" customFormat="1">
      <c r="BP1010744" s="90"/>
    </row>
    <row r="1010745" spans="68:68" customFormat="1">
      <c r="BP1010745" s="90"/>
    </row>
    <row r="1010746" spans="68:68" customFormat="1">
      <c r="BP1010746" s="90"/>
    </row>
    <row r="1010747" spans="68:68" customFormat="1">
      <c r="BP1010747" s="90"/>
    </row>
    <row r="1010748" spans="68:68" customFormat="1">
      <c r="BP1010748" s="90"/>
    </row>
    <row r="1010749" spans="68:68" customFormat="1">
      <c r="BP1010749" s="90"/>
    </row>
    <row r="1010750" spans="68:68" customFormat="1">
      <c r="BP1010750" s="90"/>
    </row>
    <row r="1010751" spans="68:68" customFormat="1">
      <c r="BP1010751" s="90"/>
    </row>
    <row r="1010752" spans="68:68" customFormat="1">
      <c r="BP1010752" s="90"/>
    </row>
    <row r="1010753" spans="68:68" customFormat="1">
      <c r="BP1010753" s="90"/>
    </row>
    <row r="1010754" spans="68:68" customFormat="1">
      <c r="BP1010754" s="90"/>
    </row>
    <row r="1010755" spans="68:68" customFormat="1">
      <c r="BP1010755" s="90"/>
    </row>
    <row r="1010756" spans="68:68" customFormat="1">
      <c r="BP1010756" s="90"/>
    </row>
    <row r="1010757" spans="68:68" customFormat="1">
      <c r="BP1010757" s="90"/>
    </row>
    <row r="1010758" spans="68:68" customFormat="1">
      <c r="BP1010758" s="90"/>
    </row>
    <row r="1010759" spans="68:68" customFormat="1">
      <c r="BP1010759" s="90"/>
    </row>
    <row r="1010760" spans="68:68" customFormat="1">
      <c r="BP1010760" s="90"/>
    </row>
    <row r="1010761" spans="68:68" customFormat="1">
      <c r="BP1010761" s="90"/>
    </row>
    <row r="1010762" spans="68:68" customFormat="1">
      <c r="BP1010762" s="90"/>
    </row>
    <row r="1010763" spans="68:68" customFormat="1">
      <c r="BP1010763" s="90"/>
    </row>
    <row r="1010764" spans="68:68" customFormat="1">
      <c r="BP1010764" s="90"/>
    </row>
    <row r="1010765" spans="68:68" customFormat="1">
      <c r="BP1010765" s="90"/>
    </row>
    <row r="1010766" spans="68:68" customFormat="1">
      <c r="BP1010766" s="90"/>
    </row>
    <row r="1010767" spans="68:68" customFormat="1">
      <c r="BP1010767" s="90"/>
    </row>
    <row r="1010768" spans="68:68" customFormat="1">
      <c r="BP1010768" s="90"/>
    </row>
    <row r="1010769" spans="68:68" customFormat="1">
      <c r="BP1010769" s="90"/>
    </row>
    <row r="1010770" spans="68:68" customFormat="1">
      <c r="BP1010770" s="90"/>
    </row>
    <row r="1010771" spans="68:68" customFormat="1">
      <c r="BP1010771" s="90"/>
    </row>
    <row r="1010772" spans="68:68" customFormat="1">
      <c r="BP1010772" s="90"/>
    </row>
    <row r="1010773" spans="68:68" customFormat="1">
      <c r="BP1010773" s="90"/>
    </row>
    <row r="1010774" spans="68:68" customFormat="1">
      <c r="BP1010774" s="90"/>
    </row>
    <row r="1010775" spans="68:68" customFormat="1">
      <c r="BP1010775" s="90"/>
    </row>
    <row r="1010776" spans="68:68" customFormat="1">
      <c r="BP1010776" s="90"/>
    </row>
    <row r="1010777" spans="68:68" customFormat="1">
      <c r="BP1010777" s="90"/>
    </row>
    <row r="1010778" spans="68:68" customFormat="1">
      <c r="BP1010778" s="90"/>
    </row>
    <row r="1010779" spans="68:68" customFormat="1">
      <c r="BP1010779" s="90"/>
    </row>
    <row r="1010780" spans="68:68" customFormat="1">
      <c r="BP1010780" s="90"/>
    </row>
    <row r="1010781" spans="68:68" customFormat="1">
      <c r="BP1010781" s="90"/>
    </row>
    <row r="1010782" spans="68:68" customFormat="1">
      <c r="BP1010782" s="90"/>
    </row>
    <row r="1010783" spans="68:68" customFormat="1">
      <c r="BP1010783" s="90"/>
    </row>
    <row r="1010784" spans="68:68" customFormat="1">
      <c r="BP1010784" s="90"/>
    </row>
    <row r="1010785" spans="68:68" customFormat="1">
      <c r="BP1010785" s="90"/>
    </row>
    <row r="1010786" spans="68:68" customFormat="1">
      <c r="BP1010786" s="90"/>
    </row>
    <row r="1010787" spans="68:68" customFormat="1">
      <c r="BP1010787" s="90"/>
    </row>
    <row r="1010788" spans="68:68" customFormat="1">
      <c r="BP1010788" s="90"/>
    </row>
    <row r="1010789" spans="68:68" customFormat="1">
      <c r="BP1010789" s="90"/>
    </row>
    <row r="1010790" spans="68:68" customFormat="1">
      <c r="BP1010790" s="90"/>
    </row>
    <row r="1010791" spans="68:68" customFormat="1">
      <c r="BP1010791" s="90"/>
    </row>
    <row r="1010792" spans="68:68" customFormat="1">
      <c r="BP1010792" s="90"/>
    </row>
    <row r="1010793" spans="68:68" customFormat="1">
      <c r="BP1010793" s="90"/>
    </row>
    <row r="1010794" spans="68:68" customFormat="1">
      <c r="BP1010794" s="90"/>
    </row>
    <row r="1010795" spans="68:68" customFormat="1">
      <c r="BP1010795" s="90"/>
    </row>
    <row r="1010796" spans="68:68" customFormat="1">
      <c r="BP1010796" s="90"/>
    </row>
    <row r="1010797" spans="68:68" customFormat="1">
      <c r="BP1010797" s="90"/>
    </row>
    <row r="1010798" spans="68:68" customFormat="1">
      <c r="BP1010798" s="90"/>
    </row>
    <row r="1010799" spans="68:68" customFormat="1">
      <c r="BP1010799" s="90"/>
    </row>
    <row r="1010800" spans="68:68" customFormat="1">
      <c r="BP1010800" s="90"/>
    </row>
    <row r="1010801" spans="68:68" customFormat="1">
      <c r="BP1010801" s="90"/>
    </row>
    <row r="1010802" spans="68:68" customFormat="1">
      <c r="BP1010802" s="90"/>
    </row>
    <row r="1010803" spans="68:68" customFormat="1">
      <c r="BP1010803" s="90"/>
    </row>
    <row r="1010804" spans="68:68" customFormat="1">
      <c r="BP1010804" s="90"/>
    </row>
    <row r="1010805" spans="68:68" customFormat="1">
      <c r="BP1010805" s="90"/>
    </row>
    <row r="1010806" spans="68:68" customFormat="1">
      <c r="BP1010806" s="90"/>
    </row>
    <row r="1010807" spans="68:68" customFormat="1">
      <c r="BP1010807" s="90"/>
    </row>
    <row r="1010808" spans="68:68" customFormat="1">
      <c r="BP1010808" s="90"/>
    </row>
    <row r="1010809" spans="68:68" customFormat="1">
      <c r="BP1010809" s="90"/>
    </row>
    <row r="1010810" spans="68:68" customFormat="1">
      <c r="BP1010810" s="90"/>
    </row>
    <row r="1010811" spans="68:68" customFormat="1">
      <c r="BP1010811" s="90"/>
    </row>
    <row r="1010812" spans="68:68" customFormat="1">
      <c r="BP1010812" s="90"/>
    </row>
    <row r="1010813" spans="68:68" customFormat="1">
      <c r="BP1010813" s="90"/>
    </row>
    <row r="1010814" spans="68:68" customFormat="1">
      <c r="BP1010814" s="90"/>
    </row>
    <row r="1010815" spans="68:68" customFormat="1">
      <c r="BP1010815" s="90"/>
    </row>
    <row r="1010816" spans="68:68" customFormat="1">
      <c r="BP1010816" s="90"/>
    </row>
    <row r="1010817" spans="68:68" customFormat="1">
      <c r="BP1010817" s="90"/>
    </row>
    <row r="1010818" spans="68:68" customFormat="1">
      <c r="BP1010818" s="90"/>
    </row>
    <row r="1010819" spans="68:68" customFormat="1">
      <c r="BP1010819" s="90"/>
    </row>
    <row r="1010820" spans="68:68" customFormat="1">
      <c r="BP1010820" s="90"/>
    </row>
    <row r="1010821" spans="68:68" customFormat="1">
      <c r="BP1010821" s="90"/>
    </row>
    <row r="1010822" spans="68:68" customFormat="1">
      <c r="BP1010822" s="90"/>
    </row>
    <row r="1010823" spans="68:68" customFormat="1">
      <c r="BP1010823" s="90"/>
    </row>
    <row r="1010824" spans="68:68" customFormat="1">
      <c r="BP1010824" s="90"/>
    </row>
    <row r="1010825" spans="68:68" customFormat="1">
      <c r="BP1010825" s="90"/>
    </row>
    <row r="1010826" spans="68:68" customFormat="1">
      <c r="BP1010826" s="90"/>
    </row>
    <row r="1010827" spans="68:68" customFormat="1">
      <c r="BP1010827" s="90"/>
    </row>
    <row r="1010828" spans="68:68" customFormat="1">
      <c r="BP1010828" s="90"/>
    </row>
    <row r="1010829" spans="68:68" customFormat="1">
      <c r="BP1010829" s="90"/>
    </row>
    <row r="1010830" spans="68:68" customFormat="1">
      <c r="BP1010830" s="90"/>
    </row>
    <row r="1010831" spans="68:68" customFormat="1">
      <c r="BP1010831" s="90"/>
    </row>
    <row r="1010832" spans="68:68" customFormat="1">
      <c r="BP1010832" s="90"/>
    </row>
    <row r="1010833" spans="68:68" customFormat="1">
      <c r="BP1010833" s="90"/>
    </row>
    <row r="1010834" spans="68:68" customFormat="1">
      <c r="BP1010834" s="90"/>
    </row>
    <row r="1010835" spans="68:68" customFormat="1">
      <c r="BP1010835" s="90"/>
    </row>
    <row r="1010836" spans="68:68" customFormat="1">
      <c r="BP1010836" s="90"/>
    </row>
    <row r="1010837" spans="68:68" customFormat="1">
      <c r="BP1010837" s="90"/>
    </row>
    <row r="1010838" spans="68:68" customFormat="1">
      <c r="BP1010838" s="90"/>
    </row>
    <row r="1010839" spans="68:68" customFormat="1">
      <c r="BP1010839" s="90"/>
    </row>
    <row r="1010840" spans="68:68" customFormat="1">
      <c r="BP1010840" s="90"/>
    </row>
    <row r="1010841" spans="68:68" customFormat="1">
      <c r="BP1010841" s="90"/>
    </row>
    <row r="1010842" spans="68:68" customFormat="1">
      <c r="BP1010842" s="90"/>
    </row>
    <row r="1010843" spans="68:68" customFormat="1">
      <c r="BP1010843" s="90"/>
    </row>
    <row r="1010844" spans="68:68" customFormat="1">
      <c r="BP1010844" s="90"/>
    </row>
    <row r="1010845" spans="68:68" customFormat="1">
      <c r="BP1010845" s="90"/>
    </row>
    <row r="1010846" spans="68:68" customFormat="1">
      <c r="BP1010846" s="90"/>
    </row>
    <row r="1010847" spans="68:68" customFormat="1">
      <c r="BP1010847" s="90"/>
    </row>
    <row r="1010848" spans="68:68" customFormat="1">
      <c r="BP1010848" s="90"/>
    </row>
    <row r="1010849" spans="68:68" customFormat="1">
      <c r="BP1010849" s="90"/>
    </row>
    <row r="1010850" spans="68:68" customFormat="1">
      <c r="BP1010850" s="90"/>
    </row>
    <row r="1010851" spans="68:68" customFormat="1">
      <c r="BP1010851" s="90"/>
    </row>
    <row r="1010852" spans="68:68" customFormat="1">
      <c r="BP1010852" s="90"/>
    </row>
    <row r="1010853" spans="68:68" customFormat="1">
      <c r="BP1010853" s="90"/>
    </row>
    <row r="1010854" spans="68:68" customFormat="1">
      <c r="BP1010854" s="90"/>
    </row>
    <row r="1010855" spans="68:68" customFormat="1">
      <c r="BP1010855" s="90"/>
    </row>
    <row r="1010856" spans="68:68" customFormat="1">
      <c r="BP1010856" s="90"/>
    </row>
    <row r="1010857" spans="68:68" customFormat="1">
      <c r="BP1010857" s="90"/>
    </row>
    <row r="1010858" spans="68:68" customFormat="1">
      <c r="BP1010858" s="90"/>
    </row>
    <row r="1010859" spans="68:68" customFormat="1">
      <c r="BP1010859" s="90"/>
    </row>
    <row r="1010860" spans="68:68" customFormat="1">
      <c r="BP1010860" s="90"/>
    </row>
    <row r="1010861" spans="68:68" customFormat="1">
      <c r="BP1010861" s="90"/>
    </row>
    <row r="1010862" spans="68:68" customFormat="1">
      <c r="BP1010862" s="90"/>
    </row>
    <row r="1010863" spans="68:68" customFormat="1">
      <c r="BP1010863" s="90"/>
    </row>
    <row r="1010864" spans="68:68" customFormat="1">
      <c r="BP1010864" s="90"/>
    </row>
    <row r="1010865" spans="68:68" customFormat="1">
      <c r="BP1010865" s="90"/>
    </row>
    <row r="1010866" spans="68:68" customFormat="1">
      <c r="BP1010866" s="90"/>
    </row>
    <row r="1010867" spans="68:68" customFormat="1">
      <c r="BP1010867" s="90"/>
    </row>
    <row r="1010868" spans="68:68" customFormat="1">
      <c r="BP1010868" s="90"/>
    </row>
    <row r="1010869" spans="68:68" customFormat="1">
      <c r="BP1010869" s="90"/>
    </row>
    <row r="1010870" spans="68:68" customFormat="1">
      <c r="BP1010870" s="90"/>
    </row>
    <row r="1010871" spans="68:68" customFormat="1">
      <c r="BP1010871" s="90"/>
    </row>
    <row r="1010872" spans="68:68" customFormat="1">
      <c r="BP1010872" s="90"/>
    </row>
    <row r="1010873" spans="68:68" customFormat="1">
      <c r="BP1010873" s="90"/>
    </row>
    <row r="1010874" spans="68:68" customFormat="1">
      <c r="BP1010874" s="90"/>
    </row>
    <row r="1010875" spans="68:68" customFormat="1">
      <c r="BP1010875" s="90"/>
    </row>
    <row r="1010876" spans="68:68" customFormat="1">
      <c r="BP1010876" s="90"/>
    </row>
    <row r="1010877" spans="68:68" customFormat="1">
      <c r="BP1010877" s="90"/>
    </row>
    <row r="1010878" spans="68:68" customFormat="1">
      <c r="BP1010878" s="90"/>
    </row>
    <row r="1010879" spans="68:68" customFormat="1">
      <c r="BP1010879" s="90"/>
    </row>
    <row r="1010880" spans="68:68" customFormat="1">
      <c r="BP1010880" s="90"/>
    </row>
    <row r="1010881" spans="68:68" customFormat="1">
      <c r="BP1010881" s="90"/>
    </row>
    <row r="1010882" spans="68:68" customFormat="1">
      <c r="BP1010882" s="90"/>
    </row>
    <row r="1010883" spans="68:68" customFormat="1">
      <c r="BP1010883" s="90"/>
    </row>
    <row r="1010884" spans="68:68" customFormat="1">
      <c r="BP1010884" s="90"/>
    </row>
    <row r="1010885" spans="68:68" customFormat="1">
      <c r="BP1010885" s="90"/>
    </row>
    <row r="1010886" spans="68:68" customFormat="1">
      <c r="BP1010886" s="90"/>
    </row>
    <row r="1010887" spans="68:68" customFormat="1">
      <c r="BP1010887" s="90"/>
    </row>
    <row r="1010888" spans="68:68" customFormat="1">
      <c r="BP1010888" s="90"/>
    </row>
    <row r="1010889" spans="68:68" customFormat="1">
      <c r="BP1010889" s="90"/>
    </row>
    <row r="1010890" spans="68:68" customFormat="1">
      <c r="BP1010890" s="90"/>
    </row>
    <row r="1010891" spans="68:68" customFormat="1">
      <c r="BP1010891" s="90"/>
    </row>
    <row r="1010892" spans="68:68" customFormat="1">
      <c r="BP1010892" s="90"/>
    </row>
    <row r="1010893" spans="68:68" customFormat="1">
      <c r="BP1010893" s="90"/>
    </row>
    <row r="1010894" spans="68:68" customFormat="1">
      <c r="BP1010894" s="90"/>
    </row>
    <row r="1010895" spans="68:68" customFormat="1">
      <c r="BP1010895" s="90"/>
    </row>
    <row r="1010896" spans="68:68" customFormat="1">
      <c r="BP1010896" s="90"/>
    </row>
    <row r="1010897" spans="68:68" customFormat="1">
      <c r="BP1010897" s="90"/>
    </row>
    <row r="1010898" spans="68:68" customFormat="1">
      <c r="BP1010898" s="90"/>
    </row>
    <row r="1010899" spans="68:68" customFormat="1">
      <c r="BP1010899" s="90"/>
    </row>
    <row r="1010900" spans="68:68" customFormat="1">
      <c r="BP1010900" s="90"/>
    </row>
    <row r="1010901" spans="68:68" customFormat="1">
      <c r="BP1010901" s="90"/>
    </row>
    <row r="1010902" spans="68:68" customFormat="1">
      <c r="BP1010902" s="90"/>
    </row>
    <row r="1010903" spans="68:68" customFormat="1">
      <c r="BP1010903" s="90"/>
    </row>
    <row r="1010904" spans="68:68" customFormat="1">
      <c r="BP1010904" s="90"/>
    </row>
    <row r="1010905" spans="68:68" customFormat="1">
      <c r="BP1010905" s="90"/>
    </row>
    <row r="1010906" spans="68:68" customFormat="1">
      <c r="BP1010906" s="90"/>
    </row>
    <row r="1010907" spans="68:68" customFormat="1">
      <c r="BP1010907" s="90"/>
    </row>
    <row r="1010908" spans="68:68" customFormat="1">
      <c r="BP1010908" s="90"/>
    </row>
    <row r="1010909" spans="68:68" customFormat="1">
      <c r="BP1010909" s="90"/>
    </row>
    <row r="1010910" spans="68:68" customFormat="1">
      <c r="BP1010910" s="90"/>
    </row>
    <row r="1010911" spans="68:68" customFormat="1">
      <c r="BP1010911" s="90"/>
    </row>
    <row r="1010912" spans="68:68" customFormat="1">
      <c r="BP1010912" s="90"/>
    </row>
    <row r="1010913" spans="68:68" customFormat="1">
      <c r="BP1010913" s="90"/>
    </row>
    <row r="1010914" spans="68:68" customFormat="1">
      <c r="BP1010914" s="90"/>
    </row>
    <row r="1010915" spans="68:68" customFormat="1">
      <c r="BP1010915" s="90"/>
    </row>
    <row r="1010916" spans="68:68" customFormat="1">
      <c r="BP1010916" s="90"/>
    </row>
    <row r="1010917" spans="68:68" customFormat="1">
      <c r="BP1010917" s="90"/>
    </row>
    <row r="1010918" spans="68:68" customFormat="1">
      <c r="BP1010918" s="90"/>
    </row>
    <row r="1010919" spans="68:68" customFormat="1">
      <c r="BP1010919" s="90"/>
    </row>
    <row r="1010920" spans="68:68" customFormat="1">
      <c r="BP1010920" s="90"/>
    </row>
    <row r="1010921" spans="68:68" customFormat="1">
      <c r="BP1010921" s="90"/>
    </row>
    <row r="1010922" spans="68:68" customFormat="1">
      <c r="BP1010922" s="90"/>
    </row>
    <row r="1010923" spans="68:68" customFormat="1">
      <c r="BP1010923" s="90"/>
    </row>
    <row r="1010924" spans="68:68" customFormat="1">
      <c r="BP1010924" s="90"/>
    </row>
    <row r="1010925" spans="68:68" customFormat="1">
      <c r="BP1010925" s="90"/>
    </row>
    <row r="1010926" spans="68:68" customFormat="1">
      <c r="BP1010926" s="90"/>
    </row>
    <row r="1010927" spans="68:68" customFormat="1">
      <c r="BP1010927" s="90"/>
    </row>
    <row r="1010928" spans="68:68" customFormat="1">
      <c r="BP1010928" s="90"/>
    </row>
    <row r="1010929" spans="68:68" customFormat="1">
      <c r="BP1010929" s="90"/>
    </row>
    <row r="1010930" spans="68:68" customFormat="1">
      <c r="BP1010930" s="90"/>
    </row>
    <row r="1010931" spans="68:68" customFormat="1">
      <c r="BP1010931" s="90"/>
    </row>
    <row r="1010932" spans="68:68" customFormat="1">
      <c r="BP1010932" s="90"/>
    </row>
    <row r="1010933" spans="68:68" customFormat="1">
      <c r="BP1010933" s="90"/>
    </row>
    <row r="1010934" spans="68:68" customFormat="1">
      <c r="BP1010934" s="90"/>
    </row>
    <row r="1010935" spans="68:68" customFormat="1">
      <c r="BP1010935" s="90"/>
    </row>
    <row r="1010936" spans="68:68" customFormat="1">
      <c r="BP1010936" s="90"/>
    </row>
    <row r="1010937" spans="68:68" customFormat="1">
      <c r="BP1010937" s="90"/>
    </row>
    <row r="1010938" spans="68:68" customFormat="1">
      <c r="BP1010938" s="90"/>
    </row>
    <row r="1010939" spans="68:68" customFormat="1">
      <c r="BP1010939" s="90"/>
    </row>
    <row r="1010940" spans="68:68" customFormat="1">
      <c r="BP1010940" s="90"/>
    </row>
    <row r="1010941" spans="68:68" customFormat="1">
      <c r="BP1010941" s="90"/>
    </row>
    <row r="1010942" spans="68:68" customFormat="1">
      <c r="BP1010942" s="90"/>
    </row>
    <row r="1010943" spans="68:68" customFormat="1">
      <c r="BP1010943" s="90"/>
    </row>
    <row r="1010944" spans="68:68" customFormat="1">
      <c r="BP1010944" s="90"/>
    </row>
    <row r="1010945" spans="68:68" customFormat="1">
      <c r="BP1010945" s="90"/>
    </row>
    <row r="1010946" spans="68:68" customFormat="1">
      <c r="BP1010946" s="90"/>
    </row>
    <row r="1010947" spans="68:68" customFormat="1">
      <c r="BP1010947" s="90"/>
    </row>
    <row r="1010948" spans="68:68" customFormat="1">
      <c r="BP1010948" s="90"/>
    </row>
    <row r="1010949" spans="68:68" customFormat="1">
      <c r="BP1010949" s="90"/>
    </row>
    <row r="1010950" spans="68:68" customFormat="1">
      <c r="BP1010950" s="90"/>
    </row>
    <row r="1010951" spans="68:68" customFormat="1">
      <c r="BP1010951" s="90"/>
    </row>
    <row r="1010952" spans="68:68" customFormat="1">
      <c r="BP1010952" s="90"/>
    </row>
    <row r="1010953" spans="68:68" customFormat="1">
      <c r="BP1010953" s="90"/>
    </row>
    <row r="1010954" spans="68:68" customFormat="1">
      <c r="BP1010954" s="90"/>
    </row>
    <row r="1010955" spans="68:68" customFormat="1">
      <c r="BP1010955" s="90"/>
    </row>
    <row r="1010956" spans="68:68" customFormat="1">
      <c r="BP1010956" s="90"/>
    </row>
    <row r="1010957" spans="68:68" customFormat="1">
      <c r="BP1010957" s="90"/>
    </row>
    <row r="1010958" spans="68:68" customFormat="1">
      <c r="BP1010958" s="90"/>
    </row>
    <row r="1010959" spans="68:68" customFormat="1">
      <c r="BP1010959" s="90"/>
    </row>
    <row r="1010960" spans="68:68" customFormat="1">
      <c r="BP1010960" s="90"/>
    </row>
    <row r="1010961" spans="68:68" customFormat="1">
      <c r="BP1010961" s="90"/>
    </row>
    <row r="1010962" spans="68:68" customFormat="1">
      <c r="BP1010962" s="90"/>
    </row>
    <row r="1010963" spans="68:68" customFormat="1">
      <c r="BP1010963" s="90"/>
    </row>
    <row r="1010964" spans="68:68" customFormat="1">
      <c r="BP1010964" s="90"/>
    </row>
    <row r="1010965" spans="68:68" customFormat="1">
      <c r="BP1010965" s="90"/>
    </row>
    <row r="1010966" spans="68:68" customFormat="1">
      <c r="BP1010966" s="90"/>
    </row>
    <row r="1010967" spans="68:68" customFormat="1">
      <c r="BP1010967" s="90"/>
    </row>
    <row r="1010968" spans="68:68" customFormat="1">
      <c r="BP1010968" s="90"/>
    </row>
    <row r="1010969" spans="68:68" customFormat="1">
      <c r="BP1010969" s="90"/>
    </row>
    <row r="1010970" spans="68:68" customFormat="1">
      <c r="BP1010970" s="90"/>
    </row>
    <row r="1010971" spans="68:68" customFormat="1">
      <c r="BP1010971" s="90"/>
    </row>
    <row r="1010972" spans="68:68" customFormat="1">
      <c r="BP1010972" s="90"/>
    </row>
    <row r="1010973" spans="68:68" customFormat="1">
      <c r="BP1010973" s="90"/>
    </row>
    <row r="1010974" spans="68:68" customFormat="1">
      <c r="BP1010974" s="90"/>
    </row>
    <row r="1010975" spans="68:68" customFormat="1">
      <c r="BP1010975" s="90"/>
    </row>
    <row r="1010976" spans="68:68" customFormat="1">
      <c r="BP1010976" s="90"/>
    </row>
    <row r="1010977" spans="68:68" customFormat="1">
      <c r="BP1010977" s="90"/>
    </row>
    <row r="1010978" spans="68:68" customFormat="1">
      <c r="BP1010978" s="90"/>
    </row>
    <row r="1010979" spans="68:68" customFormat="1">
      <c r="BP1010979" s="90"/>
    </row>
    <row r="1010980" spans="68:68" customFormat="1">
      <c r="BP1010980" s="90"/>
    </row>
    <row r="1010981" spans="68:68" customFormat="1">
      <c r="BP1010981" s="90"/>
    </row>
    <row r="1010982" spans="68:68" customFormat="1">
      <c r="BP1010982" s="90"/>
    </row>
    <row r="1010983" spans="68:68" customFormat="1">
      <c r="BP1010983" s="90"/>
    </row>
    <row r="1010984" spans="68:68" customFormat="1">
      <c r="BP1010984" s="90"/>
    </row>
    <row r="1010985" spans="68:68" customFormat="1">
      <c r="BP1010985" s="90"/>
    </row>
    <row r="1010986" spans="68:68" customFormat="1">
      <c r="BP1010986" s="90"/>
    </row>
    <row r="1010987" spans="68:68" customFormat="1">
      <c r="BP1010987" s="90"/>
    </row>
    <row r="1010988" spans="68:68" customFormat="1">
      <c r="BP1010988" s="90"/>
    </row>
    <row r="1010989" spans="68:68" customFormat="1">
      <c r="BP1010989" s="90"/>
    </row>
    <row r="1010990" spans="68:68" customFormat="1">
      <c r="BP1010990" s="90"/>
    </row>
    <row r="1010991" spans="68:68" customFormat="1">
      <c r="BP1010991" s="90"/>
    </row>
    <row r="1010992" spans="68:68" customFormat="1">
      <c r="BP1010992" s="90"/>
    </row>
    <row r="1010993" spans="68:68" customFormat="1">
      <c r="BP1010993" s="90"/>
    </row>
    <row r="1010994" spans="68:68" customFormat="1">
      <c r="BP1010994" s="90"/>
    </row>
    <row r="1010995" spans="68:68" customFormat="1">
      <c r="BP1010995" s="90"/>
    </row>
    <row r="1010996" spans="68:68" customFormat="1">
      <c r="BP1010996" s="90"/>
    </row>
    <row r="1010997" spans="68:68" customFormat="1">
      <c r="BP1010997" s="90"/>
    </row>
    <row r="1010998" spans="68:68" customFormat="1">
      <c r="BP1010998" s="90"/>
    </row>
    <row r="1010999" spans="68:68" customFormat="1">
      <c r="BP1010999" s="90"/>
    </row>
    <row r="1011000" spans="68:68" customFormat="1">
      <c r="BP1011000" s="90"/>
    </row>
    <row r="1011001" spans="68:68" customFormat="1">
      <c r="BP1011001" s="90"/>
    </row>
    <row r="1011002" spans="68:68" customFormat="1">
      <c r="BP1011002" s="90"/>
    </row>
    <row r="1011003" spans="68:68" customFormat="1">
      <c r="BP1011003" s="90"/>
    </row>
    <row r="1011004" spans="68:68" customFormat="1">
      <c r="BP1011004" s="90"/>
    </row>
    <row r="1011005" spans="68:68" customFormat="1">
      <c r="BP1011005" s="90"/>
    </row>
    <row r="1011006" spans="68:68" customFormat="1">
      <c r="BP1011006" s="90"/>
    </row>
    <row r="1011007" spans="68:68" customFormat="1">
      <c r="BP1011007" s="90"/>
    </row>
    <row r="1011008" spans="68:68" customFormat="1">
      <c r="BP1011008" s="90"/>
    </row>
    <row r="1011009" spans="68:68" customFormat="1">
      <c r="BP1011009" s="90"/>
    </row>
    <row r="1011010" spans="68:68" customFormat="1">
      <c r="BP1011010" s="90"/>
    </row>
    <row r="1011011" spans="68:68" customFormat="1">
      <c r="BP1011011" s="90"/>
    </row>
    <row r="1011012" spans="68:68" customFormat="1">
      <c r="BP1011012" s="90"/>
    </row>
    <row r="1011013" spans="68:68" customFormat="1">
      <c r="BP1011013" s="90"/>
    </row>
    <row r="1011014" spans="68:68" customFormat="1">
      <c r="BP1011014" s="90"/>
    </row>
    <row r="1011015" spans="68:68" customFormat="1">
      <c r="BP1011015" s="90"/>
    </row>
    <row r="1011016" spans="68:68" customFormat="1">
      <c r="BP1011016" s="90"/>
    </row>
    <row r="1011017" spans="68:68" customFormat="1">
      <c r="BP1011017" s="90"/>
    </row>
    <row r="1011018" spans="68:68" customFormat="1">
      <c r="BP1011018" s="90"/>
    </row>
    <row r="1011019" spans="68:68" customFormat="1">
      <c r="BP1011019" s="90"/>
    </row>
    <row r="1011020" spans="68:68" customFormat="1">
      <c r="BP1011020" s="90"/>
    </row>
    <row r="1011021" spans="68:68" customFormat="1">
      <c r="BP1011021" s="90"/>
    </row>
    <row r="1011022" spans="68:68" customFormat="1">
      <c r="BP1011022" s="90"/>
    </row>
    <row r="1011023" spans="68:68" customFormat="1">
      <c r="BP1011023" s="90"/>
    </row>
    <row r="1011024" spans="68:68" customFormat="1">
      <c r="BP1011024" s="90"/>
    </row>
    <row r="1011025" spans="68:68" customFormat="1">
      <c r="BP1011025" s="90"/>
    </row>
    <row r="1011026" spans="68:68" customFormat="1">
      <c r="BP1011026" s="90"/>
    </row>
    <row r="1011027" spans="68:68" customFormat="1">
      <c r="BP1011027" s="90"/>
    </row>
    <row r="1011028" spans="68:68" customFormat="1">
      <c r="BP1011028" s="90"/>
    </row>
    <row r="1011029" spans="68:68" customFormat="1">
      <c r="BP1011029" s="90"/>
    </row>
    <row r="1011030" spans="68:68" customFormat="1">
      <c r="BP1011030" s="90"/>
    </row>
    <row r="1011031" spans="68:68" customFormat="1">
      <c r="BP1011031" s="90"/>
    </row>
    <row r="1011032" spans="68:68" customFormat="1">
      <c r="BP1011032" s="90"/>
    </row>
    <row r="1011033" spans="68:68" customFormat="1">
      <c r="BP1011033" s="90"/>
    </row>
    <row r="1011034" spans="68:68" customFormat="1">
      <c r="BP1011034" s="90"/>
    </row>
    <row r="1011035" spans="68:68" customFormat="1">
      <c r="BP1011035" s="90"/>
    </row>
    <row r="1011036" spans="68:68" customFormat="1">
      <c r="BP1011036" s="90"/>
    </row>
    <row r="1011037" spans="68:68" customFormat="1">
      <c r="BP1011037" s="90"/>
    </row>
    <row r="1011038" spans="68:68" customFormat="1">
      <c r="BP1011038" s="90"/>
    </row>
    <row r="1011039" spans="68:68" customFormat="1">
      <c r="BP1011039" s="90"/>
    </row>
    <row r="1011040" spans="68:68" customFormat="1">
      <c r="BP1011040" s="90"/>
    </row>
    <row r="1011041" spans="68:68" customFormat="1">
      <c r="BP1011041" s="90"/>
    </row>
    <row r="1011042" spans="68:68" customFormat="1">
      <c r="BP1011042" s="90"/>
    </row>
    <row r="1011043" spans="68:68" customFormat="1">
      <c r="BP1011043" s="90"/>
    </row>
    <row r="1011044" spans="68:68" customFormat="1">
      <c r="BP1011044" s="90"/>
    </row>
    <row r="1011045" spans="68:68" customFormat="1">
      <c r="BP1011045" s="90"/>
    </row>
    <row r="1011046" spans="68:68" customFormat="1">
      <c r="BP1011046" s="90"/>
    </row>
    <row r="1011047" spans="68:68" customFormat="1">
      <c r="BP1011047" s="90"/>
    </row>
    <row r="1011048" spans="68:68" customFormat="1">
      <c r="BP1011048" s="90"/>
    </row>
    <row r="1011049" spans="68:68" customFormat="1">
      <c r="BP1011049" s="90"/>
    </row>
    <row r="1011050" spans="68:68" customFormat="1">
      <c r="BP1011050" s="90"/>
    </row>
    <row r="1011051" spans="68:68" customFormat="1">
      <c r="BP1011051" s="90"/>
    </row>
    <row r="1011052" spans="68:68" customFormat="1">
      <c r="BP1011052" s="90"/>
    </row>
    <row r="1011053" spans="68:68" customFormat="1">
      <c r="BP1011053" s="90"/>
    </row>
    <row r="1011054" spans="68:68" customFormat="1">
      <c r="BP1011054" s="90"/>
    </row>
    <row r="1011055" spans="68:68" customFormat="1">
      <c r="BP1011055" s="90"/>
    </row>
    <row r="1011056" spans="68:68" customFormat="1">
      <c r="BP1011056" s="90"/>
    </row>
    <row r="1011057" spans="68:68" customFormat="1">
      <c r="BP1011057" s="90"/>
    </row>
    <row r="1011058" spans="68:68" customFormat="1">
      <c r="BP1011058" s="90"/>
    </row>
    <row r="1011059" spans="68:68" customFormat="1">
      <c r="BP1011059" s="90"/>
    </row>
    <row r="1011060" spans="68:68" customFormat="1">
      <c r="BP1011060" s="90"/>
    </row>
    <row r="1011061" spans="68:68" customFormat="1">
      <c r="BP1011061" s="90"/>
    </row>
    <row r="1011062" spans="68:68" customFormat="1">
      <c r="BP1011062" s="90"/>
    </row>
    <row r="1011063" spans="68:68" customFormat="1">
      <c r="BP1011063" s="90"/>
    </row>
    <row r="1011064" spans="68:68" customFormat="1">
      <c r="BP1011064" s="90"/>
    </row>
    <row r="1011065" spans="68:68" customFormat="1">
      <c r="BP1011065" s="90"/>
    </row>
    <row r="1011066" spans="68:68" customFormat="1">
      <c r="BP1011066" s="90"/>
    </row>
    <row r="1011067" spans="68:68" customFormat="1">
      <c r="BP1011067" s="90"/>
    </row>
    <row r="1011068" spans="68:68" customFormat="1">
      <c r="BP1011068" s="90"/>
    </row>
    <row r="1011069" spans="68:68" customFormat="1">
      <c r="BP1011069" s="90"/>
    </row>
    <row r="1011070" spans="68:68" customFormat="1">
      <c r="BP1011070" s="90"/>
    </row>
    <row r="1011071" spans="68:68" customFormat="1">
      <c r="BP1011071" s="90"/>
    </row>
    <row r="1011072" spans="68:68" customFormat="1">
      <c r="BP1011072" s="90"/>
    </row>
    <row r="1011073" spans="68:68" customFormat="1">
      <c r="BP1011073" s="90"/>
    </row>
    <row r="1011074" spans="68:68" customFormat="1">
      <c r="BP1011074" s="90"/>
    </row>
    <row r="1011075" spans="68:68" customFormat="1">
      <c r="BP1011075" s="90"/>
    </row>
    <row r="1011076" spans="68:68" customFormat="1">
      <c r="BP1011076" s="90"/>
    </row>
    <row r="1011077" spans="68:68" customFormat="1">
      <c r="BP1011077" s="90"/>
    </row>
    <row r="1011078" spans="68:68" customFormat="1">
      <c r="BP1011078" s="90"/>
    </row>
    <row r="1011079" spans="68:68" customFormat="1">
      <c r="BP1011079" s="90"/>
    </row>
    <row r="1011080" spans="68:68" customFormat="1">
      <c r="BP1011080" s="90"/>
    </row>
    <row r="1011081" spans="68:68" customFormat="1">
      <c r="BP1011081" s="90"/>
    </row>
    <row r="1011082" spans="68:68" customFormat="1">
      <c r="BP1011082" s="90"/>
    </row>
    <row r="1011083" spans="68:68" customFormat="1">
      <c r="BP1011083" s="90"/>
    </row>
    <row r="1011084" spans="68:68" customFormat="1">
      <c r="BP1011084" s="90"/>
    </row>
    <row r="1011085" spans="68:68" customFormat="1">
      <c r="BP1011085" s="90"/>
    </row>
    <row r="1011086" spans="68:68" customFormat="1">
      <c r="BP1011086" s="90"/>
    </row>
    <row r="1011087" spans="68:68" customFormat="1">
      <c r="BP1011087" s="90"/>
    </row>
    <row r="1011088" spans="68:68" customFormat="1">
      <c r="BP1011088" s="90"/>
    </row>
    <row r="1011089" spans="68:68" customFormat="1">
      <c r="BP1011089" s="90"/>
    </row>
    <row r="1011090" spans="68:68" customFormat="1">
      <c r="BP1011090" s="90"/>
    </row>
    <row r="1011091" spans="68:68" customFormat="1">
      <c r="BP1011091" s="90"/>
    </row>
    <row r="1011092" spans="68:68" customFormat="1">
      <c r="BP1011092" s="90"/>
    </row>
    <row r="1011093" spans="68:68" customFormat="1">
      <c r="BP1011093" s="90"/>
    </row>
    <row r="1011094" spans="68:68" customFormat="1">
      <c r="BP1011094" s="90"/>
    </row>
    <row r="1011095" spans="68:68" customFormat="1">
      <c r="BP1011095" s="90"/>
    </row>
    <row r="1011096" spans="68:68" customFormat="1">
      <c r="BP1011096" s="90"/>
    </row>
    <row r="1011097" spans="68:68" customFormat="1">
      <c r="BP1011097" s="90"/>
    </row>
    <row r="1011098" spans="68:68" customFormat="1">
      <c r="BP1011098" s="90"/>
    </row>
    <row r="1011099" spans="68:68" customFormat="1">
      <c r="BP1011099" s="90"/>
    </row>
    <row r="1011100" spans="68:68" customFormat="1">
      <c r="BP1011100" s="90"/>
    </row>
    <row r="1011101" spans="68:68" customFormat="1">
      <c r="BP1011101" s="90"/>
    </row>
    <row r="1011102" spans="68:68" customFormat="1">
      <c r="BP1011102" s="90"/>
    </row>
    <row r="1011103" spans="68:68" customFormat="1">
      <c r="BP1011103" s="90"/>
    </row>
    <row r="1011104" spans="68:68" customFormat="1">
      <c r="BP1011104" s="90"/>
    </row>
    <row r="1011105" spans="68:68" customFormat="1">
      <c r="BP1011105" s="90"/>
    </row>
    <row r="1011106" spans="68:68" customFormat="1">
      <c r="BP1011106" s="90"/>
    </row>
    <row r="1011107" spans="68:68" customFormat="1">
      <c r="BP1011107" s="90"/>
    </row>
    <row r="1011108" spans="68:68" customFormat="1">
      <c r="BP1011108" s="90"/>
    </row>
    <row r="1011109" spans="68:68" customFormat="1">
      <c r="BP1011109" s="90"/>
    </row>
    <row r="1011110" spans="68:68" customFormat="1">
      <c r="BP1011110" s="90"/>
    </row>
    <row r="1011111" spans="68:68" customFormat="1">
      <c r="BP1011111" s="90"/>
    </row>
    <row r="1011112" spans="68:68" customFormat="1">
      <c r="BP1011112" s="90"/>
    </row>
    <row r="1011113" spans="68:68" customFormat="1">
      <c r="BP1011113" s="90"/>
    </row>
    <row r="1011114" spans="68:68" customFormat="1">
      <c r="BP1011114" s="90"/>
    </row>
    <row r="1011115" spans="68:68" customFormat="1">
      <c r="BP1011115" s="90"/>
    </row>
    <row r="1011116" spans="68:68" customFormat="1">
      <c r="BP1011116" s="90"/>
    </row>
    <row r="1011117" spans="68:68" customFormat="1">
      <c r="BP1011117" s="90"/>
    </row>
    <row r="1011118" spans="68:68" customFormat="1">
      <c r="BP1011118" s="90"/>
    </row>
    <row r="1011119" spans="68:68" customFormat="1">
      <c r="BP1011119" s="90"/>
    </row>
    <row r="1011120" spans="68:68" customFormat="1">
      <c r="BP1011120" s="90"/>
    </row>
    <row r="1011121" spans="68:68" customFormat="1">
      <c r="BP1011121" s="90"/>
    </row>
    <row r="1011122" spans="68:68" customFormat="1">
      <c r="BP1011122" s="90"/>
    </row>
    <row r="1011123" spans="68:68" customFormat="1">
      <c r="BP1011123" s="90"/>
    </row>
    <row r="1011124" spans="68:68" customFormat="1">
      <c r="BP1011124" s="90"/>
    </row>
    <row r="1011125" spans="68:68" customFormat="1">
      <c r="BP1011125" s="90"/>
    </row>
    <row r="1011126" spans="68:68" customFormat="1">
      <c r="BP1011126" s="90"/>
    </row>
    <row r="1011127" spans="68:68" customFormat="1">
      <c r="BP1011127" s="90"/>
    </row>
    <row r="1011128" spans="68:68" customFormat="1">
      <c r="BP1011128" s="90"/>
    </row>
    <row r="1011129" spans="68:68" customFormat="1">
      <c r="BP1011129" s="90"/>
    </row>
    <row r="1011130" spans="68:68" customFormat="1">
      <c r="BP1011130" s="90"/>
    </row>
    <row r="1011131" spans="68:68" customFormat="1">
      <c r="BP1011131" s="90"/>
    </row>
    <row r="1011132" spans="68:68" customFormat="1">
      <c r="BP1011132" s="90"/>
    </row>
    <row r="1011133" spans="68:68" customFormat="1">
      <c r="BP1011133" s="90"/>
    </row>
    <row r="1011134" spans="68:68" customFormat="1">
      <c r="BP1011134" s="90"/>
    </row>
    <row r="1011135" spans="68:68" customFormat="1">
      <c r="BP1011135" s="90"/>
    </row>
    <row r="1011136" spans="68:68" customFormat="1">
      <c r="BP1011136" s="90"/>
    </row>
    <row r="1011137" spans="68:68" customFormat="1">
      <c r="BP1011137" s="90"/>
    </row>
    <row r="1011138" spans="68:68" customFormat="1">
      <c r="BP1011138" s="90"/>
    </row>
    <row r="1011139" spans="68:68" customFormat="1">
      <c r="BP1011139" s="90"/>
    </row>
    <row r="1011140" spans="68:68" customFormat="1">
      <c r="BP1011140" s="90"/>
    </row>
    <row r="1011141" spans="68:68" customFormat="1">
      <c r="BP1011141" s="90"/>
    </row>
    <row r="1011142" spans="68:68" customFormat="1">
      <c r="BP1011142" s="90"/>
    </row>
    <row r="1011143" spans="68:68" customFormat="1">
      <c r="BP1011143" s="90"/>
    </row>
    <row r="1011144" spans="68:68" customFormat="1">
      <c r="BP1011144" s="90"/>
    </row>
    <row r="1011145" spans="68:68" customFormat="1">
      <c r="BP1011145" s="90"/>
    </row>
    <row r="1011146" spans="68:68" customFormat="1">
      <c r="BP1011146" s="90"/>
    </row>
    <row r="1011147" spans="68:68" customFormat="1">
      <c r="BP1011147" s="90"/>
    </row>
    <row r="1011148" spans="68:68" customFormat="1">
      <c r="BP1011148" s="90"/>
    </row>
    <row r="1011149" spans="68:68" customFormat="1">
      <c r="BP1011149" s="90"/>
    </row>
    <row r="1011150" spans="68:68" customFormat="1">
      <c r="BP1011150" s="90"/>
    </row>
    <row r="1011151" spans="68:68" customFormat="1">
      <c r="BP1011151" s="90"/>
    </row>
    <row r="1011152" spans="68:68" customFormat="1">
      <c r="BP1011152" s="90"/>
    </row>
    <row r="1011153" spans="68:68" customFormat="1">
      <c r="BP1011153" s="90"/>
    </row>
    <row r="1011154" spans="68:68" customFormat="1">
      <c r="BP1011154" s="90"/>
    </row>
    <row r="1011155" spans="68:68" customFormat="1">
      <c r="BP1011155" s="90"/>
    </row>
    <row r="1011156" spans="68:68" customFormat="1">
      <c r="BP1011156" s="90"/>
    </row>
    <row r="1011157" spans="68:68" customFormat="1">
      <c r="BP1011157" s="90"/>
    </row>
    <row r="1011158" spans="68:68" customFormat="1">
      <c r="BP1011158" s="90"/>
    </row>
    <row r="1011159" spans="68:68" customFormat="1">
      <c r="BP1011159" s="90"/>
    </row>
    <row r="1011160" spans="68:68" customFormat="1">
      <c r="BP1011160" s="90"/>
    </row>
    <row r="1011161" spans="68:68" customFormat="1">
      <c r="BP1011161" s="90"/>
    </row>
    <row r="1011162" spans="68:68" customFormat="1">
      <c r="BP1011162" s="90"/>
    </row>
    <row r="1011163" spans="68:68" customFormat="1">
      <c r="BP1011163" s="90"/>
    </row>
    <row r="1011164" spans="68:68" customFormat="1">
      <c r="BP1011164" s="90"/>
    </row>
    <row r="1011165" spans="68:68" customFormat="1">
      <c r="BP1011165" s="90"/>
    </row>
    <row r="1011166" spans="68:68" customFormat="1">
      <c r="BP1011166" s="90"/>
    </row>
    <row r="1011167" spans="68:68" customFormat="1">
      <c r="BP1011167" s="90"/>
    </row>
    <row r="1011168" spans="68:68" customFormat="1">
      <c r="BP1011168" s="90"/>
    </row>
    <row r="1011169" spans="68:68" customFormat="1">
      <c r="BP1011169" s="90"/>
    </row>
    <row r="1011170" spans="68:68" customFormat="1">
      <c r="BP1011170" s="90"/>
    </row>
    <row r="1011171" spans="68:68" customFormat="1">
      <c r="BP1011171" s="90"/>
    </row>
    <row r="1011172" spans="68:68" customFormat="1">
      <c r="BP1011172" s="90"/>
    </row>
    <row r="1011173" spans="68:68" customFormat="1">
      <c r="BP1011173" s="90"/>
    </row>
    <row r="1011174" spans="68:68" customFormat="1">
      <c r="BP1011174" s="90"/>
    </row>
    <row r="1011175" spans="68:68" customFormat="1">
      <c r="BP1011175" s="90"/>
    </row>
    <row r="1011176" spans="68:68" customFormat="1">
      <c r="BP1011176" s="90"/>
    </row>
    <row r="1011177" spans="68:68" customFormat="1">
      <c r="BP1011177" s="90"/>
    </row>
    <row r="1011178" spans="68:68" customFormat="1">
      <c r="BP1011178" s="90"/>
    </row>
    <row r="1011179" spans="68:68" customFormat="1">
      <c r="BP1011179" s="90"/>
    </row>
    <row r="1011180" spans="68:68" customFormat="1">
      <c r="BP1011180" s="90"/>
    </row>
    <row r="1011181" spans="68:68" customFormat="1">
      <c r="BP1011181" s="90"/>
    </row>
    <row r="1011182" spans="68:68" customFormat="1">
      <c r="BP1011182" s="90"/>
    </row>
    <row r="1011183" spans="68:68" customFormat="1">
      <c r="BP1011183" s="90"/>
    </row>
    <row r="1011184" spans="68:68" customFormat="1">
      <c r="BP1011184" s="90"/>
    </row>
    <row r="1011185" spans="68:68" customFormat="1">
      <c r="BP1011185" s="90"/>
    </row>
    <row r="1011186" spans="68:68" customFormat="1">
      <c r="BP1011186" s="90"/>
    </row>
    <row r="1011187" spans="68:68" customFormat="1">
      <c r="BP1011187" s="90"/>
    </row>
    <row r="1011188" spans="68:68" customFormat="1">
      <c r="BP1011188" s="90"/>
    </row>
    <row r="1011189" spans="68:68" customFormat="1">
      <c r="BP1011189" s="90"/>
    </row>
    <row r="1011190" spans="68:68" customFormat="1">
      <c r="BP1011190" s="90"/>
    </row>
    <row r="1011191" spans="68:68" customFormat="1">
      <c r="BP1011191" s="90"/>
    </row>
    <row r="1011192" spans="68:68" customFormat="1">
      <c r="BP1011192" s="90"/>
    </row>
    <row r="1011193" spans="68:68" customFormat="1">
      <c r="BP1011193" s="90"/>
    </row>
    <row r="1011194" spans="68:68" customFormat="1">
      <c r="BP1011194" s="90"/>
    </row>
    <row r="1011195" spans="68:68" customFormat="1">
      <c r="BP1011195" s="90"/>
    </row>
    <row r="1011196" spans="68:68" customFormat="1">
      <c r="BP1011196" s="90"/>
    </row>
    <row r="1011197" spans="68:68" customFormat="1">
      <c r="BP1011197" s="90"/>
    </row>
    <row r="1011198" spans="68:68" customFormat="1">
      <c r="BP1011198" s="90"/>
    </row>
    <row r="1011199" spans="68:68" customFormat="1">
      <c r="BP1011199" s="90"/>
    </row>
    <row r="1011200" spans="68:68" customFormat="1">
      <c r="BP1011200" s="90"/>
    </row>
    <row r="1011201" spans="68:68" customFormat="1">
      <c r="BP1011201" s="90"/>
    </row>
    <row r="1011202" spans="68:68" customFormat="1">
      <c r="BP1011202" s="90"/>
    </row>
    <row r="1011203" spans="68:68" customFormat="1">
      <c r="BP1011203" s="90"/>
    </row>
    <row r="1011204" spans="68:68" customFormat="1">
      <c r="BP1011204" s="90"/>
    </row>
    <row r="1011205" spans="68:68" customFormat="1">
      <c r="BP1011205" s="90"/>
    </row>
    <row r="1011206" spans="68:68" customFormat="1">
      <c r="BP1011206" s="90"/>
    </row>
    <row r="1011207" spans="68:68" customFormat="1">
      <c r="BP1011207" s="90"/>
    </row>
    <row r="1011208" spans="68:68" customFormat="1">
      <c r="BP1011208" s="90"/>
    </row>
    <row r="1011209" spans="68:68" customFormat="1">
      <c r="BP1011209" s="90"/>
    </row>
    <row r="1011210" spans="68:68" customFormat="1">
      <c r="BP1011210" s="90"/>
    </row>
    <row r="1011211" spans="68:68" customFormat="1">
      <c r="BP1011211" s="90"/>
    </row>
    <row r="1011212" spans="68:68" customFormat="1">
      <c r="BP1011212" s="90"/>
    </row>
    <row r="1011213" spans="68:68" customFormat="1">
      <c r="BP1011213" s="90"/>
    </row>
    <row r="1011214" spans="68:68" customFormat="1">
      <c r="BP1011214" s="90"/>
    </row>
    <row r="1011215" spans="68:68" customFormat="1">
      <c r="BP1011215" s="90"/>
    </row>
    <row r="1011216" spans="68:68" customFormat="1">
      <c r="BP1011216" s="90"/>
    </row>
    <row r="1011217" spans="68:68" customFormat="1">
      <c r="BP1011217" s="90"/>
    </row>
    <row r="1011218" spans="68:68" customFormat="1">
      <c r="BP1011218" s="90"/>
    </row>
    <row r="1011219" spans="68:68" customFormat="1">
      <c r="BP1011219" s="90"/>
    </row>
    <row r="1011220" spans="68:68" customFormat="1">
      <c r="BP1011220" s="90"/>
    </row>
    <row r="1011221" spans="68:68" customFormat="1">
      <c r="BP1011221" s="90"/>
    </row>
    <row r="1011222" spans="68:68" customFormat="1">
      <c r="BP1011222" s="90"/>
    </row>
    <row r="1011223" spans="68:68" customFormat="1">
      <c r="BP1011223" s="90"/>
    </row>
    <row r="1011224" spans="68:68" customFormat="1">
      <c r="BP1011224" s="90"/>
    </row>
    <row r="1011225" spans="68:68" customFormat="1">
      <c r="BP1011225" s="90"/>
    </row>
    <row r="1011226" spans="68:68" customFormat="1">
      <c r="BP1011226" s="90"/>
    </row>
    <row r="1011227" spans="68:68" customFormat="1">
      <c r="BP1011227" s="90"/>
    </row>
    <row r="1011228" spans="68:68" customFormat="1">
      <c r="BP1011228" s="90"/>
    </row>
    <row r="1011229" spans="68:68" customFormat="1">
      <c r="BP1011229" s="90"/>
    </row>
    <row r="1011230" spans="68:68" customFormat="1">
      <c r="BP1011230" s="90"/>
    </row>
    <row r="1011231" spans="68:68" customFormat="1">
      <c r="BP1011231" s="90"/>
    </row>
    <row r="1011232" spans="68:68" customFormat="1">
      <c r="BP1011232" s="90"/>
    </row>
    <row r="1011233" spans="68:68" customFormat="1">
      <c r="BP1011233" s="90"/>
    </row>
    <row r="1011234" spans="68:68" customFormat="1">
      <c r="BP1011234" s="90"/>
    </row>
    <row r="1011235" spans="68:68" customFormat="1">
      <c r="BP1011235" s="90"/>
    </row>
    <row r="1011236" spans="68:68" customFormat="1">
      <c r="BP1011236" s="90"/>
    </row>
    <row r="1011237" spans="68:68" customFormat="1">
      <c r="BP1011237" s="90"/>
    </row>
    <row r="1011238" spans="68:68" customFormat="1">
      <c r="BP1011238" s="90"/>
    </row>
    <row r="1011239" spans="68:68" customFormat="1">
      <c r="BP1011239" s="90"/>
    </row>
    <row r="1011240" spans="68:68" customFormat="1">
      <c r="BP1011240" s="90"/>
    </row>
    <row r="1011241" spans="68:68" customFormat="1">
      <c r="BP1011241" s="90"/>
    </row>
    <row r="1011242" spans="68:68" customFormat="1">
      <c r="BP1011242" s="90"/>
    </row>
    <row r="1011243" spans="68:68" customFormat="1">
      <c r="BP1011243" s="90"/>
    </row>
    <row r="1011244" spans="68:68" customFormat="1">
      <c r="BP1011244" s="90"/>
    </row>
    <row r="1011245" spans="68:68" customFormat="1">
      <c r="BP1011245" s="90"/>
    </row>
    <row r="1011246" spans="68:68" customFormat="1">
      <c r="BP1011246" s="90"/>
    </row>
    <row r="1011247" spans="68:68" customFormat="1">
      <c r="BP1011247" s="90"/>
    </row>
    <row r="1011248" spans="68:68" customFormat="1">
      <c r="BP1011248" s="90"/>
    </row>
    <row r="1011249" spans="68:68" customFormat="1">
      <c r="BP1011249" s="90"/>
    </row>
    <row r="1011250" spans="68:68" customFormat="1">
      <c r="BP1011250" s="90"/>
    </row>
    <row r="1011251" spans="68:68" customFormat="1">
      <c r="BP1011251" s="90"/>
    </row>
    <row r="1011252" spans="68:68" customFormat="1">
      <c r="BP1011252" s="90"/>
    </row>
    <row r="1011253" spans="68:68" customFormat="1">
      <c r="BP1011253" s="90"/>
    </row>
    <row r="1011254" spans="68:68" customFormat="1">
      <c r="BP1011254" s="90"/>
    </row>
    <row r="1011255" spans="68:68" customFormat="1">
      <c r="BP1011255" s="90"/>
    </row>
    <row r="1011256" spans="68:68" customFormat="1">
      <c r="BP1011256" s="90"/>
    </row>
    <row r="1011257" spans="68:68" customFormat="1">
      <c r="BP1011257" s="90"/>
    </row>
    <row r="1011258" spans="68:68" customFormat="1">
      <c r="BP1011258" s="90"/>
    </row>
    <row r="1011259" spans="68:68" customFormat="1">
      <c r="BP1011259" s="90"/>
    </row>
    <row r="1011260" spans="68:68" customFormat="1">
      <c r="BP1011260" s="90"/>
    </row>
    <row r="1011261" spans="68:68" customFormat="1">
      <c r="BP1011261" s="90"/>
    </row>
    <row r="1011262" spans="68:68" customFormat="1">
      <c r="BP1011262" s="90"/>
    </row>
    <row r="1011263" spans="68:68" customFormat="1">
      <c r="BP1011263" s="90"/>
    </row>
    <row r="1011264" spans="68:68" customFormat="1">
      <c r="BP1011264" s="90"/>
    </row>
    <row r="1011265" spans="68:68" customFormat="1">
      <c r="BP1011265" s="90"/>
    </row>
    <row r="1011266" spans="68:68" customFormat="1">
      <c r="BP1011266" s="90"/>
    </row>
    <row r="1011267" spans="68:68" customFormat="1">
      <c r="BP1011267" s="90"/>
    </row>
    <row r="1011268" spans="68:68" customFormat="1">
      <c r="BP1011268" s="90"/>
    </row>
    <row r="1011269" spans="68:68" customFormat="1">
      <c r="BP1011269" s="90"/>
    </row>
    <row r="1011270" spans="68:68" customFormat="1">
      <c r="BP1011270" s="90"/>
    </row>
    <row r="1011271" spans="68:68" customFormat="1">
      <c r="BP1011271" s="90"/>
    </row>
    <row r="1011272" spans="68:68" customFormat="1">
      <c r="BP1011272" s="90"/>
    </row>
    <row r="1011273" spans="68:68" customFormat="1">
      <c r="BP1011273" s="90"/>
    </row>
    <row r="1011274" spans="68:68" customFormat="1">
      <c r="BP1011274" s="90"/>
    </row>
    <row r="1011275" spans="68:68" customFormat="1">
      <c r="BP1011275" s="90"/>
    </row>
    <row r="1011276" spans="68:68" customFormat="1">
      <c r="BP1011276" s="90"/>
    </row>
    <row r="1011277" spans="68:68" customFormat="1">
      <c r="BP1011277" s="90"/>
    </row>
    <row r="1011278" spans="68:68" customFormat="1">
      <c r="BP1011278" s="90"/>
    </row>
    <row r="1011279" spans="68:68" customFormat="1">
      <c r="BP1011279" s="90"/>
    </row>
    <row r="1011280" spans="68:68" customFormat="1">
      <c r="BP1011280" s="90"/>
    </row>
    <row r="1011281" spans="68:68" customFormat="1">
      <c r="BP1011281" s="90"/>
    </row>
    <row r="1011282" spans="68:68" customFormat="1">
      <c r="BP1011282" s="90"/>
    </row>
    <row r="1011283" spans="68:68" customFormat="1">
      <c r="BP1011283" s="90"/>
    </row>
    <row r="1011284" spans="68:68" customFormat="1">
      <c r="BP1011284" s="90"/>
    </row>
    <row r="1011285" spans="68:68" customFormat="1">
      <c r="BP1011285" s="90"/>
    </row>
    <row r="1011286" spans="68:68" customFormat="1">
      <c r="BP1011286" s="90"/>
    </row>
    <row r="1011287" spans="68:68" customFormat="1">
      <c r="BP1011287" s="90"/>
    </row>
    <row r="1011288" spans="68:68" customFormat="1">
      <c r="BP1011288" s="90"/>
    </row>
    <row r="1011289" spans="68:68" customFormat="1">
      <c r="BP1011289" s="90"/>
    </row>
    <row r="1011290" spans="68:68" customFormat="1">
      <c r="BP1011290" s="90"/>
    </row>
    <row r="1011291" spans="68:68" customFormat="1">
      <c r="BP1011291" s="90"/>
    </row>
    <row r="1011292" spans="68:68" customFormat="1">
      <c r="BP1011292" s="90"/>
    </row>
    <row r="1011293" spans="68:68" customFormat="1">
      <c r="BP1011293" s="90"/>
    </row>
    <row r="1011294" spans="68:68" customFormat="1">
      <c r="BP1011294" s="90"/>
    </row>
    <row r="1011295" spans="68:68" customFormat="1">
      <c r="BP1011295" s="90"/>
    </row>
    <row r="1011296" spans="68:68" customFormat="1">
      <c r="BP1011296" s="90"/>
    </row>
    <row r="1011297" spans="68:68" customFormat="1">
      <c r="BP1011297" s="90"/>
    </row>
    <row r="1011298" spans="68:68" customFormat="1">
      <c r="BP1011298" s="90"/>
    </row>
    <row r="1011299" spans="68:68" customFormat="1">
      <c r="BP1011299" s="90"/>
    </row>
    <row r="1011300" spans="68:68" customFormat="1">
      <c r="BP1011300" s="90"/>
    </row>
    <row r="1011301" spans="68:68" customFormat="1">
      <c r="BP1011301" s="90"/>
    </row>
    <row r="1011302" spans="68:68" customFormat="1">
      <c r="BP1011302" s="90"/>
    </row>
    <row r="1011303" spans="68:68" customFormat="1">
      <c r="BP1011303" s="90"/>
    </row>
    <row r="1011304" spans="68:68" customFormat="1">
      <c r="BP1011304" s="90"/>
    </row>
    <row r="1011305" spans="68:68" customFormat="1">
      <c r="BP1011305" s="90"/>
    </row>
    <row r="1011306" spans="68:68" customFormat="1">
      <c r="BP1011306" s="90"/>
    </row>
    <row r="1011307" spans="68:68" customFormat="1">
      <c r="BP1011307" s="90"/>
    </row>
    <row r="1011308" spans="68:68" customFormat="1">
      <c r="BP1011308" s="90"/>
    </row>
    <row r="1011309" spans="68:68" customFormat="1">
      <c r="BP1011309" s="90"/>
    </row>
    <row r="1011310" spans="68:68" customFormat="1">
      <c r="BP1011310" s="90"/>
    </row>
    <row r="1011311" spans="68:68" customFormat="1">
      <c r="BP1011311" s="90"/>
    </row>
    <row r="1011312" spans="68:68" customFormat="1">
      <c r="BP1011312" s="90"/>
    </row>
    <row r="1011313" spans="68:68" customFormat="1">
      <c r="BP1011313" s="90"/>
    </row>
    <row r="1011314" spans="68:68" customFormat="1">
      <c r="BP1011314" s="90"/>
    </row>
    <row r="1011315" spans="68:68" customFormat="1">
      <c r="BP1011315" s="90"/>
    </row>
    <row r="1011316" spans="68:68" customFormat="1">
      <c r="BP1011316" s="90"/>
    </row>
    <row r="1011317" spans="68:68" customFormat="1">
      <c r="BP1011317" s="90"/>
    </row>
    <row r="1011318" spans="68:68" customFormat="1">
      <c r="BP1011318" s="90"/>
    </row>
    <row r="1011319" spans="68:68" customFormat="1">
      <c r="BP1011319" s="90"/>
    </row>
    <row r="1011320" spans="68:68" customFormat="1">
      <c r="BP1011320" s="90"/>
    </row>
    <row r="1011321" spans="68:68" customFormat="1">
      <c r="BP1011321" s="90"/>
    </row>
    <row r="1011322" spans="68:68" customFormat="1">
      <c r="BP1011322" s="90"/>
    </row>
    <row r="1011323" spans="68:68" customFormat="1">
      <c r="BP1011323" s="90"/>
    </row>
    <row r="1011324" spans="68:68" customFormat="1">
      <c r="BP1011324" s="90"/>
    </row>
    <row r="1011325" spans="68:68" customFormat="1">
      <c r="BP1011325" s="90"/>
    </row>
    <row r="1011326" spans="68:68" customFormat="1">
      <c r="BP1011326" s="90"/>
    </row>
    <row r="1011327" spans="68:68" customFormat="1">
      <c r="BP1011327" s="90"/>
    </row>
    <row r="1011328" spans="68:68" customFormat="1">
      <c r="BP1011328" s="90"/>
    </row>
    <row r="1011329" spans="68:68" customFormat="1">
      <c r="BP1011329" s="90"/>
    </row>
    <row r="1011330" spans="68:68" customFormat="1">
      <c r="BP1011330" s="90"/>
    </row>
    <row r="1011331" spans="68:68" customFormat="1">
      <c r="BP1011331" s="90"/>
    </row>
    <row r="1011332" spans="68:68" customFormat="1">
      <c r="BP1011332" s="90"/>
    </row>
    <row r="1011333" spans="68:68" customFormat="1">
      <c r="BP1011333" s="90"/>
    </row>
    <row r="1011334" spans="68:68" customFormat="1">
      <c r="BP1011334" s="90"/>
    </row>
    <row r="1011335" spans="68:68" customFormat="1">
      <c r="BP1011335" s="90"/>
    </row>
    <row r="1011336" spans="68:68" customFormat="1">
      <c r="BP1011336" s="90"/>
    </row>
    <row r="1011337" spans="68:68" customFormat="1">
      <c r="BP1011337" s="90"/>
    </row>
    <row r="1011338" spans="68:68" customFormat="1">
      <c r="BP1011338" s="90"/>
    </row>
    <row r="1011339" spans="68:68" customFormat="1">
      <c r="BP1011339" s="90"/>
    </row>
    <row r="1011340" spans="68:68" customFormat="1">
      <c r="BP1011340" s="90"/>
    </row>
    <row r="1011341" spans="68:68" customFormat="1">
      <c r="BP1011341" s="90"/>
    </row>
    <row r="1011342" spans="68:68" customFormat="1">
      <c r="BP1011342" s="90"/>
    </row>
    <row r="1011343" spans="68:68" customFormat="1">
      <c r="BP1011343" s="90"/>
    </row>
    <row r="1011344" spans="68:68" customFormat="1">
      <c r="BP1011344" s="90"/>
    </row>
    <row r="1011345" spans="68:68" customFormat="1">
      <c r="BP1011345" s="90"/>
    </row>
    <row r="1011346" spans="68:68" customFormat="1">
      <c r="BP1011346" s="90"/>
    </row>
    <row r="1011347" spans="68:68" customFormat="1">
      <c r="BP1011347" s="90"/>
    </row>
    <row r="1011348" spans="68:68" customFormat="1">
      <c r="BP1011348" s="90"/>
    </row>
    <row r="1011349" spans="68:68" customFormat="1">
      <c r="BP1011349" s="90"/>
    </row>
    <row r="1011350" spans="68:68" customFormat="1">
      <c r="BP1011350" s="90"/>
    </row>
    <row r="1011351" spans="68:68" customFormat="1">
      <c r="BP1011351" s="90"/>
    </row>
    <row r="1011352" spans="68:68" customFormat="1">
      <c r="BP1011352" s="90"/>
    </row>
    <row r="1011353" spans="68:68" customFormat="1">
      <c r="BP1011353" s="90"/>
    </row>
    <row r="1011354" spans="68:68" customFormat="1">
      <c r="BP1011354" s="90"/>
    </row>
    <row r="1011355" spans="68:68" customFormat="1">
      <c r="BP1011355" s="90"/>
    </row>
    <row r="1011356" spans="68:68" customFormat="1">
      <c r="BP1011356" s="90"/>
    </row>
    <row r="1011357" spans="68:68" customFormat="1">
      <c r="BP1011357" s="90"/>
    </row>
    <row r="1011358" spans="68:68" customFormat="1">
      <c r="BP1011358" s="90"/>
    </row>
    <row r="1011359" spans="68:68" customFormat="1">
      <c r="BP1011359" s="90"/>
    </row>
    <row r="1011360" spans="68:68" customFormat="1">
      <c r="BP1011360" s="90"/>
    </row>
    <row r="1011361" spans="68:68" customFormat="1">
      <c r="BP1011361" s="90"/>
    </row>
    <row r="1011362" spans="68:68" customFormat="1">
      <c r="BP1011362" s="90"/>
    </row>
    <row r="1011363" spans="68:68" customFormat="1">
      <c r="BP1011363" s="90"/>
    </row>
    <row r="1011364" spans="68:68" customFormat="1">
      <c r="BP1011364" s="90"/>
    </row>
    <row r="1011365" spans="68:68" customFormat="1">
      <c r="BP1011365" s="90"/>
    </row>
    <row r="1011366" spans="68:68" customFormat="1">
      <c r="BP1011366" s="90"/>
    </row>
    <row r="1011367" spans="68:68" customFormat="1">
      <c r="BP1011367" s="90"/>
    </row>
    <row r="1011368" spans="68:68" customFormat="1">
      <c r="BP1011368" s="90"/>
    </row>
    <row r="1011369" spans="68:68" customFormat="1">
      <c r="BP1011369" s="90"/>
    </row>
    <row r="1011370" spans="68:68" customFormat="1">
      <c r="BP1011370" s="90"/>
    </row>
    <row r="1011371" spans="68:68" customFormat="1">
      <c r="BP1011371" s="90"/>
    </row>
    <row r="1011372" spans="68:68" customFormat="1">
      <c r="BP1011372" s="90"/>
    </row>
    <row r="1011373" spans="68:68" customFormat="1">
      <c r="BP1011373" s="90"/>
    </row>
    <row r="1011374" spans="68:68" customFormat="1">
      <c r="BP1011374" s="90"/>
    </row>
    <row r="1011375" spans="68:68" customFormat="1">
      <c r="BP1011375" s="90"/>
    </row>
    <row r="1011376" spans="68:68" customFormat="1">
      <c r="BP1011376" s="90"/>
    </row>
    <row r="1011377" spans="68:68" customFormat="1">
      <c r="BP1011377" s="90"/>
    </row>
    <row r="1011378" spans="68:68" customFormat="1">
      <c r="BP1011378" s="90"/>
    </row>
    <row r="1011379" spans="68:68" customFormat="1">
      <c r="BP1011379" s="90"/>
    </row>
    <row r="1011380" spans="68:68" customFormat="1">
      <c r="BP1011380" s="90"/>
    </row>
    <row r="1011381" spans="68:68" customFormat="1">
      <c r="BP1011381" s="90"/>
    </row>
    <row r="1011382" spans="68:68" customFormat="1">
      <c r="BP1011382" s="90"/>
    </row>
    <row r="1011383" spans="68:68" customFormat="1">
      <c r="BP1011383" s="90"/>
    </row>
    <row r="1011384" spans="68:68" customFormat="1">
      <c r="BP1011384" s="90"/>
    </row>
    <row r="1011385" spans="68:68" customFormat="1">
      <c r="BP1011385" s="90"/>
    </row>
    <row r="1011386" spans="68:68" customFormat="1">
      <c r="BP1011386" s="90"/>
    </row>
    <row r="1011387" spans="68:68" customFormat="1">
      <c r="BP1011387" s="90"/>
    </row>
    <row r="1011388" spans="68:68" customFormat="1">
      <c r="BP1011388" s="90"/>
    </row>
    <row r="1011389" spans="68:68" customFormat="1">
      <c r="BP1011389" s="90"/>
    </row>
    <row r="1011390" spans="68:68" customFormat="1">
      <c r="BP1011390" s="90"/>
    </row>
    <row r="1011391" spans="68:68" customFormat="1">
      <c r="BP1011391" s="90"/>
    </row>
    <row r="1011392" spans="68:68" customFormat="1">
      <c r="BP1011392" s="90"/>
    </row>
    <row r="1011393" spans="68:68" customFormat="1">
      <c r="BP1011393" s="90"/>
    </row>
    <row r="1011394" spans="68:68" customFormat="1">
      <c r="BP1011394" s="90"/>
    </row>
    <row r="1011395" spans="68:68" customFormat="1">
      <c r="BP1011395" s="90"/>
    </row>
    <row r="1011396" spans="68:68" customFormat="1">
      <c r="BP1011396" s="90"/>
    </row>
    <row r="1011397" spans="68:68" customFormat="1">
      <c r="BP1011397" s="90"/>
    </row>
    <row r="1011398" spans="68:68" customFormat="1">
      <c r="BP1011398" s="90"/>
    </row>
    <row r="1011399" spans="68:68" customFormat="1">
      <c r="BP1011399" s="90"/>
    </row>
    <row r="1011400" spans="68:68" customFormat="1">
      <c r="BP1011400" s="90"/>
    </row>
    <row r="1011401" spans="68:68" customFormat="1">
      <c r="BP1011401" s="90"/>
    </row>
    <row r="1011402" spans="68:68" customFormat="1">
      <c r="BP1011402" s="90"/>
    </row>
    <row r="1011403" spans="68:68" customFormat="1">
      <c r="BP1011403" s="90"/>
    </row>
    <row r="1011404" spans="68:68" customFormat="1">
      <c r="BP1011404" s="90"/>
    </row>
    <row r="1011405" spans="68:68" customFormat="1">
      <c r="BP1011405" s="90"/>
    </row>
    <row r="1011406" spans="68:68" customFormat="1">
      <c r="BP1011406" s="90"/>
    </row>
    <row r="1011407" spans="68:68" customFormat="1">
      <c r="BP1011407" s="90"/>
    </row>
    <row r="1011408" spans="68:68" customFormat="1">
      <c r="BP1011408" s="90"/>
    </row>
    <row r="1011409" spans="68:68" customFormat="1">
      <c r="BP1011409" s="90"/>
    </row>
    <row r="1011410" spans="68:68" customFormat="1">
      <c r="BP1011410" s="90"/>
    </row>
    <row r="1011411" spans="68:68" customFormat="1">
      <c r="BP1011411" s="90"/>
    </row>
    <row r="1011412" spans="68:68" customFormat="1">
      <c r="BP1011412" s="90"/>
    </row>
    <row r="1011413" spans="68:68" customFormat="1">
      <c r="BP1011413" s="90"/>
    </row>
    <row r="1011414" spans="68:68" customFormat="1">
      <c r="BP1011414" s="90"/>
    </row>
    <row r="1011415" spans="68:68" customFormat="1">
      <c r="BP1011415" s="90"/>
    </row>
    <row r="1011416" spans="68:68" customFormat="1">
      <c r="BP1011416" s="90"/>
    </row>
    <row r="1011417" spans="68:68" customFormat="1">
      <c r="BP1011417" s="90"/>
    </row>
    <row r="1011418" spans="68:68" customFormat="1">
      <c r="BP1011418" s="90"/>
    </row>
    <row r="1011419" spans="68:68" customFormat="1">
      <c r="BP1011419" s="90"/>
    </row>
    <row r="1011420" spans="68:68" customFormat="1">
      <c r="BP1011420" s="90"/>
    </row>
    <row r="1011421" spans="68:68" customFormat="1">
      <c r="BP1011421" s="90"/>
    </row>
    <row r="1011422" spans="68:68" customFormat="1">
      <c r="BP1011422" s="90"/>
    </row>
    <row r="1011423" spans="68:68" customFormat="1">
      <c r="BP1011423" s="90"/>
    </row>
    <row r="1011424" spans="68:68" customFormat="1">
      <c r="BP1011424" s="90"/>
    </row>
    <row r="1011425" spans="68:68" customFormat="1">
      <c r="BP1011425" s="90"/>
    </row>
    <row r="1011426" spans="68:68" customFormat="1">
      <c r="BP1011426" s="90"/>
    </row>
    <row r="1011427" spans="68:68" customFormat="1">
      <c r="BP1011427" s="90"/>
    </row>
    <row r="1011428" spans="68:68" customFormat="1">
      <c r="BP1011428" s="90"/>
    </row>
    <row r="1011429" spans="68:68" customFormat="1">
      <c r="BP1011429" s="90"/>
    </row>
    <row r="1011430" spans="68:68" customFormat="1">
      <c r="BP1011430" s="90"/>
    </row>
    <row r="1011431" spans="68:68" customFormat="1">
      <c r="BP1011431" s="90"/>
    </row>
    <row r="1011432" spans="68:68" customFormat="1">
      <c r="BP1011432" s="90"/>
    </row>
    <row r="1011433" spans="68:68" customFormat="1">
      <c r="BP1011433" s="90"/>
    </row>
    <row r="1011434" spans="68:68" customFormat="1">
      <c r="BP1011434" s="90"/>
    </row>
    <row r="1011435" spans="68:68" customFormat="1">
      <c r="BP1011435" s="90"/>
    </row>
    <row r="1011436" spans="68:68" customFormat="1">
      <c r="BP1011436" s="90"/>
    </row>
    <row r="1011437" spans="68:68" customFormat="1">
      <c r="BP1011437" s="90"/>
    </row>
    <row r="1011438" spans="68:68" customFormat="1">
      <c r="BP1011438" s="90"/>
    </row>
    <row r="1011439" spans="68:68" customFormat="1">
      <c r="BP1011439" s="90"/>
    </row>
    <row r="1011440" spans="68:68" customFormat="1">
      <c r="BP1011440" s="90"/>
    </row>
    <row r="1011441" spans="68:68" customFormat="1">
      <c r="BP1011441" s="90"/>
    </row>
    <row r="1011442" spans="68:68" customFormat="1">
      <c r="BP1011442" s="90"/>
    </row>
    <row r="1011443" spans="68:68" customFormat="1">
      <c r="BP1011443" s="90"/>
    </row>
    <row r="1011444" spans="68:68" customFormat="1">
      <c r="BP1011444" s="90"/>
    </row>
    <row r="1011445" spans="68:68" customFormat="1">
      <c r="BP1011445" s="90"/>
    </row>
    <row r="1011446" spans="68:68" customFormat="1">
      <c r="BP1011446" s="90"/>
    </row>
    <row r="1011447" spans="68:68" customFormat="1">
      <c r="BP1011447" s="90"/>
    </row>
    <row r="1011448" spans="68:68" customFormat="1">
      <c r="BP1011448" s="90"/>
    </row>
    <row r="1011449" spans="68:68" customFormat="1">
      <c r="BP1011449" s="90"/>
    </row>
    <row r="1011450" spans="68:68" customFormat="1">
      <c r="BP1011450" s="90"/>
    </row>
    <row r="1011451" spans="68:68" customFormat="1">
      <c r="BP1011451" s="90"/>
    </row>
    <row r="1011452" spans="68:68" customFormat="1">
      <c r="BP1011452" s="90"/>
    </row>
    <row r="1011453" spans="68:68" customFormat="1">
      <c r="BP1011453" s="90"/>
    </row>
    <row r="1011454" spans="68:68" customFormat="1">
      <c r="BP1011454" s="90"/>
    </row>
    <row r="1011455" spans="68:68" customFormat="1">
      <c r="BP1011455" s="90"/>
    </row>
    <row r="1011456" spans="68:68" customFormat="1">
      <c r="BP1011456" s="90"/>
    </row>
    <row r="1011457" spans="68:68" customFormat="1">
      <c r="BP1011457" s="90"/>
    </row>
    <row r="1011458" spans="68:68" customFormat="1">
      <c r="BP1011458" s="90"/>
    </row>
    <row r="1011459" spans="68:68" customFormat="1">
      <c r="BP1011459" s="90"/>
    </row>
    <row r="1011460" spans="68:68" customFormat="1">
      <c r="BP1011460" s="90"/>
    </row>
    <row r="1011461" spans="68:68" customFormat="1">
      <c r="BP1011461" s="90"/>
    </row>
    <row r="1011462" spans="68:68" customFormat="1">
      <c r="BP1011462" s="90"/>
    </row>
    <row r="1011463" spans="68:68" customFormat="1">
      <c r="BP1011463" s="90"/>
    </row>
    <row r="1011464" spans="68:68" customFormat="1">
      <c r="BP1011464" s="90"/>
    </row>
    <row r="1011465" spans="68:68" customFormat="1">
      <c r="BP1011465" s="90"/>
    </row>
    <row r="1011466" spans="68:68" customFormat="1">
      <c r="BP1011466" s="90"/>
    </row>
    <row r="1011467" spans="68:68" customFormat="1">
      <c r="BP1011467" s="90"/>
    </row>
    <row r="1011468" spans="68:68" customFormat="1">
      <c r="BP1011468" s="90"/>
    </row>
    <row r="1011469" spans="68:68" customFormat="1">
      <c r="BP1011469" s="90"/>
    </row>
    <row r="1011470" spans="68:68" customFormat="1">
      <c r="BP1011470" s="90"/>
    </row>
    <row r="1011471" spans="68:68" customFormat="1">
      <c r="BP1011471" s="90"/>
    </row>
    <row r="1011472" spans="68:68" customFormat="1">
      <c r="BP1011472" s="90"/>
    </row>
    <row r="1011473" spans="68:68" customFormat="1">
      <c r="BP1011473" s="90"/>
    </row>
    <row r="1011474" spans="68:68" customFormat="1">
      <c r="BP1011474" s="90"/>
    </row>
    <row r="1011475" spans="68:68" customFormat="1">
      <c r="BP1011475" s="90"/>
    </row>
    <row r="1011476" spans="68:68" customFormat="1">
      <c r="BP1011476" s="90"/>
    </row>
    <row r="1011477" spans="68:68" customFormat="1">
      <c r="BP1011477" s="90"/>
    </row>
    <row r="1011478" spans="68:68" customFormat="1">
      <c r="BP1011478" s="90"/>
    </row>
    <row r="1011479" spans="68:68" customFormat="1">
      <c r="BP1011479" s="90"/>
    </row>
    <row r="1011480" spans="68:68" customFormat="1">
      <c r="BP1011480" s="90"/>
    </row>
    <row r="1011481" spans="68:68" customFormat="1">
      <c r="BP1011481" s="90"/>
    </row>
    <row r="1011482" spans="68:68" customFormat="1">
      <c r="BP1011482" s="90"/>
    </row>
    <row r="1011483" spans="68:68" customFormat="1">
      <c r="BP1011483" s="90"/>
    </row>
    <row r="1011484" spans="68:68" customFormat="1">
      <c r="BP1011484" s="90"/>
    </row>
    <row r="1011485" spans="68:68" customFormat="1">
      <c r="BP1011485" s="90"/>
    </row>
    <row r="1011486" spans="68:68" customFormat="1">
      <c r="BP1011486" s="90"/>
    </row>
    <row r="1011487" spans="68:68" customFormat="1">
      <c r="BP1011487" s="90"/>
    </row>
    <row r="1011488" spans="68:68" customFormat="1">
      <c r="BP1011488" s="90"/>
    </row>
    <row r="1011489" spans="68:68" customFormat="1">
      <c r="BP1011489" s="90"/>
    </row>
    <row r="1011490" spans="68:68" customFormat="1">
      <c r="BP1011490" s="90"/>
    </row>
    <row r="1011491" spans="68:68" customFormat="1">
      <c r="BP1011491" s="90"/>
    </row>
    <row r="1011492" spans="68:68" customFormat="1">
      <c r="BP1011492" s="90"/>
    </row>
    <row r="1011493" spans="68:68" customFormat="1">
      <c r="BP1011493" s="90"/>
    </row>
    <row r="1011494" spans="68:68" customFormat="1">
      <c r="BP1011494" s="90"/>
    </row>
    <row r="1011495" spans="68:68" customFormat="1">
      <c r="BP1011495" s="90"/>
    </row>
    <row r="1011496" spans="68:68" customFormat="1">
      <c r="BP1011496" s="90"/>
    </row>
    <row r="1011497" spans="68:68" customFormat="1">
      <c r="BP1011497" s="90"/>
    </row>
    <row r="1011498" spans="68:68" customFormat="1">
      <c r="BP1011498" s="90"/>
    </row>
    <row r="1011499" spans="68:68" customFormat="1">
      <c r="BP1011499" s="90"/>
    </row>
    <row r="1011500" spans="68:68" customFormat="1">
      <c r="BP1011500" s="90"/>
    </row>
    <row r="1011501" spans="68:68" customFormat="1">
      <c r="BP1011501" s="90"/>
    </row>
    <row r="1011502" spans="68:68" customFormat="1">
      <c r="BP1011502" s="90"/>
    </row>
    <row r="1011503" spans="68:68" customFormat="1">
      <c r="BP1011503" s="90"/>
    </row>
    <row r="1011504" spans="68:68" customFormat="1">
      <c r="BP1011504" s="90"/>
    </row>
    <row r="1011505" spans="68:68" customFormat="1">
      <c r="BP1011505" s="90"/>
    </row>
    <row r="1011506" spans="68:68" customFormat="1">
      <c r="BP1011506" s="90"/>
    </row>
    <row r="1011507" spans="68:68" customFormat="1">
      <c r="BP1011507" s="90"/>
    </row>
    <row r="1011508" spans="68:68" customFormat="1">
      <c r="BP1011508" s="90"/>
    </row>
    <row r="1011509" spans="68:68" customFormat="1">
      <c r="BP1011509" s="90"/>
    </row>
    <row r="1011510" spans="68:68" customFormat="1">
      <c r="BP1011510" s="90"/>
    </row>
    <row r="1011511" spans="68:68" customFormat="1">
      <c r="BP1011511" s="90"/>
    </row>
    <row r="1011512" spans="68:68" customFormat="1">
      <c r="BP1011512" s="90"/>
    </row>
    <row r="1011513" spans="68:68" customFormat="1">
      <c r="BP1011513" s="90"/>
    </row>
    <row r="1011514" spans="68:68" customFormat="1">
      <c r="BP1011514" s="90"/>
    </row>
    <row r="1011515" spans="68:68" customFormat="1">
      <c r="BP1011515" s="90"/>
    </row>
    <row r="1011516" spans="68:68" customFormat="1">
      <c r="BP1011516" s="90"/>
    </row>
    <row r="1011517" spans="68:68" customFormat="1">
      <c r="BP1011517" s="90"/>
    </row>
    <row r="1011518" spans="68:68" customFormat="1">
      <c r="BP1011518" s="90"/>
    </row>
    <row r="1011519" spans="68:68" customFormat="1">
      <c r="BP1011519" s="90"/>
    </row>
    <row r="1011520" spans="68:68" customFormat="1">
      <c r="BP1011520" s="90"/>
    </row>
    <row r="1011521" spans="68:68" customFormat="1">
      <c r="BP1011521" s="90"/>
    </row>
    <row r="1011522" spans="68:68" customFormat="1">
      <c r="BP1011522" s="90"/>
    </row>
    <row r="1011523" spans="68:68" customFormat="1">
      <c r="BP1011523" s="90"/>
    </row>
    <row r="1011524" spans="68:68" customFormat="1">
      <c r="BP1011524" s="90"/>
    </row>
    <row r="1011525" spans="68:68" customFormat="1">
      <c r="BP1011525" s="90"/>
    </row>
    <row r="1011526" spans="68:68" customFormat="1">
      <c r="BP1011526" s="90"/>
    </row>
    <row r="1011527" spans="68:68" customFormat="1">
      <c r="BP1011527" s="90"/>
    </row>
    <row r="1011528" spans="68:68" customFormat="1">
      <c r="BP1011528" s="90"/>
    </row>
    <row r="1011529" spans="68:68" customFormat="1">
      <c r="BP1011529" s="90"/>
    </row>
    <row r="1011530" spans="68:68" customFormat="1">
      <c r="BP1011530" s="90"/>
    </row>
    <row r="1011531" spans="68:68" customFormat="1">
      <c r="BP1011531" s="90"/>
    </row>
    <row r="1011532" spans="68:68" customFormat="1">
      <c r="BP1011532" s="90"/>
    </row>
    <row r="1011533" spans="68:68" customFormat="1">
      <c r="BP1011533" s="90"/>
    </row>
    <row r="1011534" spans="68:68" customFormat="1">
      <c r="BP1011534" s="90"/>
    </row>
    <row r="1011535" spans="68:68" customFormat="1">
      <c r="BP1011535" s="90"/>
    </row>
    <row r="1011536" spans="68:68" customFormat="1">
      <c r="BP1011536" s="90"/>
    </row>
    <row r="1011537" spans="68:68" customFormat="1">
      <c r="BP1011537" s="90"/>
    </row>
    <row r="1011538" spans="68:68" customFormat="1">
      <c r="BP1011538" s="90"/>
    </row>
    <row r="1011539" spans="68:68" customFormat="1">
      <c r="BP1011539" s="90"/>
    </row>
    <row r="1011540" spans="68:68" customFormat="1">
      <c r="BP1011540" s="90"/>
    </row>
    <row r="1011541" spans="68:68" customFormat="1">
      <c r="BP1011541" s="90"/>
    </row>
    <row r="1011542" spans="68:68" customFormat="1">
      <c r="BP1011542" s="90"/>
    </row>
    <row r="1011543" spans="68:68" customFormat="1">
      <c r="BP1011543" s="90"/>
    </row>
    <row r="1011544" spans="68:68" customFormat="1">
      <c r="BP1011544" s="90"/>
    </row>
    <row r="1011545" spans="68:68" customFormat="1">
      <c r="BP1011545" s="90"/>
    </row>
    <row r="1011546" spans="68:68" customFormat="1">
      <c r="BP1011546" s="90"/>
    </row>
    <row r="1011547" spans="68:68" customFormat="1">
      <c r="BP1011547" s="90"/>
    </row>
    <row r="1011548" spans="68:68" customFormat="1">
      <c r="BP1011548" s="90"/>
    </row>
    <row r="1011549" spans="68:68" customFormat="1">
      <c r="BP1011549" s="90"/>
    </row>
    <row r="1011550" spans="68:68" customFormat="1">
      <c r="BP1011550" s="90"/>
    </row>
    <row r="1011551" spans="68:68" customFormat="1">
      <c r="BP1011551" s="90"/>
    </row>
    <row r="1011552" spans="68:68" customFormat="1">
      <c r="BP1011552" s="90"/>
    </row>
    <row r="1011553" spans="68:68" customFormat="1">
      <c r="BP1011553" s="90"/>
    </row>
    <row r="1011554" spans="68:68" customFormat="1">
      <c r="BP1011554" s="90"/>
    </row>
    <row r="1011555" spans="68:68" customFormat="1">
      <c r="BP1011555" s="90"/>
    </row>
    <row r="1011556" spans="68:68" customFormat="1">
      <c r="BP1011556" s="90"/>
    </row>
    <row r="1011557" spans="68:68" customFormat="1">
      <c r="BP1011557" s="90"/>
    </row>
    <row r="1011558" spans="68:68" customFormat="1">
      <c r="BP1011558" s="90"/>
    </row>
    <row r="1011559" spans="68:68" customFormat="1">
      <c r="BP1011559" s="90"/>
    </row>
    <row r="1011560" spans="68:68" customFormat="1">
      <c r="BP1011560" s="90"/>
    </row>
    <row r="1011561" spans="68:68" customFormat="1">
      <c r="BP1011561" s="90"/>
    </row>
    <row r="1011562" spans="68:68" customFormat="1">
      <c r="BP1011562" s="90"/>
    </row>
    <row r="1011563" spans="68:68" customFormat="1">
      <c r="BP1011563" s="90"/>
    </row>
    <row r="1011564" spans="68:68" customFormat="1">
      <c r="BP1011564" s="90"/>
    </row>
    <row r="1011565" spans="68:68" customFormat="1">
      <c r="BP1011565" s="90"/>
    </row>
    <row r="1011566" spans="68:68" customFormat="1">
      <c r="BP1011566" s="90"/>
    </row>
    <row r="1011567" spans="68:68" customFormat="1">
      <c r="BP1011567" s="90"/>
    </row>
    <row r="1011568" spans="68:68" customFormat="1">
      <c r="BP1011568" s="90"/>
    </row>
    <row r="1011569" spans="68:68" customFormat="1">
      <c r="BP1011569" s="90"/>
    </row>
    <row r="1011570" spans="68:68" customFormat="1">
      <c r="BP1011570" s="90"/>
    </row>
    <row r="1011571" spans="68:68" customFormat="1">
      <c r="BP1011571" s="90"/>
    </row>
    <row r="1011572" spans="68:68" customFormat="1">
      <c r="BP1011572" s="90"/>
    </row>
    <row r="1011573" spans="68:68" customFormat="1">
      <c r="BP1011573" s="90"/>
    </row>
    <row r="1011574" spans="68:68" customFormat="1">
      <c r="BP1011574" s="90"/>
    </row>
    <row r="1011575" spans="68:68" customFormat="1">
      <c r="BP1011575" s="90"/>
    </row>
    <row r="1011576" spans="68:68" customFormat="1">
      <c r="BP1011576" s="90"/>
    </row>
    <row r="1011577" spans="68:68" customFormat="1">
      <c r="BP1011577" s="90"/>
    </row>
    <row r="1011578" spans="68:68" customFormat="1">
      <c r="BP1011578" s="90"/>
    </row>
    <row r="1011579" spans="68:68" customFormat="1">
      <c r="BP1011579" s="90"/>
    </row>
    <row r="1011580" spans="68:68" customFormat="1">
      <c r="BP1011580" s="90"/>
    </row>
    <row r="1011581" spans="68:68" customFormat="1">
      <c r="BP1011581" s="90"/>
    </row>
    <row r="1011582" spans="68:68" customFormat="1">
      <c r="BP1011582" s="90"/>
    </row>
    <row r="1011583" spans="68:68" customFormat="1">
      <c r="BP1011583" s="90"/>
    </row>
    <row r="1011584" spans="68:68" customFormat="1">
      <c r="BP1011584" s="90"/>
    </row>
    <row r="1011585" spans="68:68" customFormat="1">
      <c r="BP1011585" s="90"/>
    </row>
    <row r="1011586" spans="68:68" customFormat="1">
      <c r="BP1011586" s="90"/>
    </row>
    <row r="1011587" spans="68:68" customFormat="1">
      <c r="BP1011587" s="90"/>
    </row>
    <row r="1011588" spans="68:68" customFormat="1">
      <c r="BP1011588" s="90"/>
    </row>
    <row r="1011589" spans="68:68" customFormat="1">
      <c r="BP1011589" s="90"/>
    </row>
    <row r="1011590" spans="68:68" customFormat="1">
      <c r="BP1011590" s="90"/>
    </row>
    <row r="1011591" spans="68:68" customFormat="1">
      <c r="BP1011591" s="90"/>
    </row>
    <row r="1011592" spans="68:68" customFormat="1">
      <c r="BP1011592" s="90"/>
    </row>
    <row r="1011593" spans="68:68" customFormat="1">
      <c r="BP1011593" s="90"/>
    </row>
    <row r="1011594" spans="68:68" customFormat="1">
      <c r="BP1011594" s="90"/>
    </row>
    <row r="1011595" spans="68:68" customFormat="1">
      <c r="BP1011595" s="90"/>
    </row>
    <row r="1011596" spans="68:68" customFormat="1">
      <c r="BP1011596" s="90"/>
    </row>
    <row r="1011597" spans="68:68" customFormat="1">
      <c r="BP1011597" s="90"/>
    </row>
    <row r="1011598" spans="68:68" customFormat="1">
      <c r="BP1011598" s="90"/>
    </row>
    <row r="1011599" spans="68:68" customFormat="1">
      <c r="BP1011599" s="90"/>
    </row>
    <row r="1011600" spans="68:68" customFormat="1">
      <c r="BP1011600" s="90"/>
    </row>
    <row r="1011601" spans="68:68" customFormat="1">
      <c r="BP1011601" s="90"/>
    </row>
    <row r="1011602" spans="68:68" customFormat="1">
      <c r="BP1011602" s="90"/>
    </row>
    <row r="1011603" spans="68:68" customFormat="1">
      <c r="BP1011603" s="90"/>
    </row>
    <row r="1011604" spans="68:68" customFormat="1">
      <c r="BP1011604" s="90"/>
    </row>
    <row r="1011605" spans="68:68" customFormat="1">
      <c r="BP1011605" s="90"/>
    </row>
    <row r="1011606" spans="68:68" customFormat="1">
      <c r="BP1011606" s="90"/>
    </row>
    <row r="1011607" spans="68:68" customFormat="1">
      <c r="BP1011607" s="90"/>
    </row>
    <row r="1011608" spans="68:68" customFormat="1">
      <c r="BP1011608" s="90"/>
    </row>
    <row r="1011609" spans="68:68" customFormat="1">
      <c r="BP1011609" s="90"/>
    </row>
    <row r="1011610" spans="68:68" customFormat="1">
      <c r="BP1011610" s="90"/>
    </row>
    <row r="1011611" spans="68:68" customFormat="1">
      <c r="BP1011611" s="90"/>
    </row>
    <row r="1011612" spans="68:68" customFormat="1">
      <c r="BP1011612" s="90"/>
    </row>
    <row r="1011613" spans="68:68" customFormat="1">
      <c r="BP1011613" s="90"/>
    </row>
    <row r="1011614" spans="68:68" customFormat="1">
      <c r="BP1011614" s="90"/>
    </row>
    <row r="1011615" spans="68:68" customFormat="1">
      <c r="BP1011615" s="90"/>
    </row>
    <row r="1011616" spans="68:68" customFormat="1">
      <c r="BP1011616" s="90"/>
    </row>
    <row r="1011617" spans="68:68" customFormat="1">
      <c r="BP1011617" s="90"/>
    </row>
    <row r="1011618" spans="68:68" customFormat="1">
      <c r="BP1011618" s="90"/>
    </row>
    <row r="1011619" spans="68:68" customFormat="1">
      <c r="BP1011619" s="90"/>
    </row>
    <row r="1011620" spans="68:68" customFormat="1">
      <c r="BP1011620" s="90"/>
    </row>
    <row r="1011621" spans="68:68" customFormat="1">
      <c r="BP1011621" s="90"/>
    </row>
    <row r="1011622" spans="68:68" customFormat="1">
      <c r="BP1011622" s="90"/>
    </row>
    <row r="1011623" spans="68:68" customFormat="1">
      <c r="BP1011623" s="90"/>
    </row>
    <row r="1011624" spans="68:68" customFormat="1">
      <c r="BP1011624" s="90"/>
    </row>
    <row r="1011625" spans="68:68" customFormat="1">
      <c r="BP1011625" s="90"/>
    </row>
    <row r="1011626" spans="68:68" customFormat="1">
      <c r="BP1011626" s="90"/>
    </row>
    <row r="1011627" spans="68:68" customFormat="1">
      <c r="BP1011627" s="90"/>
    </row>
    <row r="1011628" spans="68:68" customFormat="1">
      <c r="BP1011628" s="90"/>
    </row>
    <row r="1011629" spans="68:68" customFormat="1">
      <c r="BP1011629" s="90"/>
    </row>
    <row r="1011630" spans="68:68" customFormat="1">
      <c r="BP1011630" s="90"/>
    </row>
    <row r="1011631" spans="68:68" customFormat="1">
      <c r="BP1011631" s="90"/>
    </row>
    <row r="1011632" spans="68:68" customFormat="1">
      <c r="BP1011632" s="90"/>
    </row>
    <row r="1011633" spans="68:68" customFormat="1">
      <c r="BP1011633" s="90"/>
    </row>
    <row r="1011634" spans="68:68" customFormat="1">
      <c r="BP1011634" s="90"/>
    </row>
    <row r="1011635" spans="68:68" customFormat="1">
      <c r="BP1011635" s="90"/>
    </row>
    <row r="1011636" spans="68:68" customFormat="1">
      <c r="BP1011636" s="90"/>
    </row>
    <row r="1011637" spans="68:68" customFormat="1">
      <c r="BP1011637" s="90"/>
    </row>
    <row r="1011638" spans="68:68" customFormat="1">
      <c r="BP1011638" s="90"/>
    </row>
    <row r="1011639" spans="68:68" customFormat="1">
      <c r="BP1011639" s="90"/>
    </row>
    <row r="1011640" spans="68:68" customFormat="1">
      <c r="BP1011640" s="90"/>
    </row>
    <row r="1011641" spans="68:68" customFormat="1">
      <c r="BP1011641" s="90"/>
    </row>
    <row r="1011642" spans="68:68" customFormat="1">
      <c r="BP1011642" s="90"/>
    </row>
    <row r="1011643" spans="68:68" customFormat="1">
      <c r="BP1011643" s="90"/>
    </row>
    <row r="1011644" spans="68:68" customFormat="1">
      <c r="BP1011644" s="90"/>
    </row>
    <row r="1011645" spans="68:68" customFormat="1">
      <c r="BP1011645" s="90"/>
    </row>
    <row r="1011646" spans="68:68" customFormat="1">
      <c r="BP1011646" s="90"/>
    </row>
    <row r="1011647" spans="68:68" customFormat="1">
      <c r="BP1011647" s="90"/>
    </row>
    <row r="1011648" spans="68:68" customFormat="1">
      <c r="BP1011648" s="90"/>
    </row>
    <row r="1011649" spans="68:68" customFormat="1">
      <c r="BP1011649" s="90"/>
    </row>
    <row r="1011650" spans="68:68" customFormat="1">
      <c r="BP1011650" s="90"/>
    </row>
    <row r="1011651" spans="68:68" customFormat="1">
      <c r="BP1011651" s="90"/>
    </row>
    <row r="1011652" spans="68:68" customFormat="1">
      <c r="BP1011652" s="90"/>
    </row>
    <row r="1011653" spans="68:68" customFormat="1">
      <c r="BP1011653" s="90"/>
    </row>
    <row r="1011654" spans="68:68" customFormat="1">
      <c r="BP1011654" s="90"/>
    </row>
    <row r="1011655" spans="68:68" customFormat="1">
      <c r="BP1011655" s="90"/>
    </row>
    <row r="1011656" spans="68:68" customFormat="1">
      <c r="BP1011656" s="90"/>
    </row>
    <row r="1011657" spans="68:68" customFormat="1">
      <c r="BP1011657" s="90"/>
    </row>
    <row r="1011658" spans="68:68" customFormat="1">
      <c r="BP1011658" s="90"/>
    </row>
    <row r="1011659" spans="68:68" customFormat="1">
      <c r="BP1011659" s="90"/>
    </row>
    <row r="1011660" spans="68:68" customFormat="1">
      <c r="BP1011660" s="90"/>
    </row>
    <row r="1011661" spans="68:68" customFormat="1">
      <c r="BP1011661" s="90"/>
    </row>
    <row r="1011662" spans="68:68" customFormat="1">
      <c r="BP1011662" s="90"/>
    </row>
    <row r="1011663" spans="68:68" customFormat="1">
      <c r="BP1011663" s="90"/>
    </row>
    <row r="1011664" spans="68:68" customFormat="1">
      <c r="BP1011664" s="90"/>
    </row>
    <row r="1011665" spans="68:68" customFormat="1">
      <c r="BP1011665" s="90"/>
    </row>
    <row r="1011666" spans="68:68" customFormat="1">
      <c r="BP1011666" s="90"/>
    </row>
    <row r="1011667" spans="68:68" customFormat="1">
      <c r="BP1011667" s="90"/>
    </row>
    <row r="1011668" spans="68:68" customFormat="1">
      <c r="BP1011668" s="90"/>
    </row>
    <row r="1011669" spans="68:68" customFormat="1">
      <c r="BP1011669" s="90"/>
    </row>
    <row r="1011670" spans="68:68" customFormat="1">
      <c r="BP1011670" s="90"/>
    </row>
    <row r="1011671" spans="68:68" customFormat="1">
      <c r="BP1011671" s="90"/>
    </row>
    <row r="1011672" spans="68:68" customFormat="1">
      <c r="BP1011672" s="90"/>
    </row>
    <row r="1011673" spans="68:68" customFormat="1">
      <c r="BP1011673" s="90"/>
    </row>
    <row r="1011674" spans="68:68" customFormat="1">
      <c r="BP1011674" s="90"/>
    </row>
    <row r="1011675" spans="68:68" customFormat="1">
      <c r="BP1011675" s="90"/>
    </row>
    <row r="1011676" spans="68:68" customFormat="1">
      <c r="BP1011676" s="90"/>
    </row>
    <row r="1011677" spans="68:68" customFormat="1">
      <c r="BP1011677" s="90"/>
    </row>
    <row r="1011678" spans="68:68" customFormat="1">
      <c r="BP1011678" s="90"/>
    </row>
    <row r="1011679" spans="68:68" customFormat="1">
      <c r="BP1011679" s="90"/>
    </row>
    <row r="1011680" spans="68:68" customFormat="1">
      <c r="BP1011680" s="90"/>
    </row>
    <row r="1011681" spans="68:68" customFormat="1">
      <c r="BP1011681" s="90"/>
    </row>
    <row r="1011682" spans="68:68" customFormat="1">
      <c r="BP1011682" s="90"/>
    </row>
    <row r="1011683" spans="68:68" customFormat="1">
      <c r="BP1011683" s="90"/>
    </row>
    <row r="1011684" spans="68:68" customFormat="1">
      <c r="BP1011684" s="90"/>
    </row>
    <row r="1011685" spans="68:68" customFormat="1">
      <c r="BP1011685" s="90"/>
    </row>
    <row r="1011686" spans="68:68" customFormat="1">
      <c r="BP1011686" s="90"/>
    </row>
    <row r="1011687" spans="68:68" customFormat="1">
      <c r="BP1011687" s="90"/>
    </row>
    <row r="1011688" spans="68:68" customFormat="1">
      <c r="BP1011688" s="90"/>
    </row>
    <row r="1011689" spans="68:68" customFormat="1">
      <c r="BP1011689" s="90"/>
    </row>
    <row r="1011690" spans="68:68" customFormat="1">
      <c r="BP1011690" s="90"/>
    </row>
    <row r="1011691" spans="68:68" customFormat="1">
      <c r="BP1011691" s="90"/>
    </row>
    <row r="1011692" spans="68:68" customFormat="1">
      <c r="BP1011692" s="90"/>
    </row>
    <row r="1011693" spans="68:68" customFormat="1">
      <c r="BP1011693" s="90"/>
    </row>
    <row r="1011694" spans="68:68" customFormat="1">
      <c r="BP1011694" s="90"/>
    </row>
    <row r="1011695" spans="68:68" customFormat="1">
      <c r="BP1011695" s="90"/>
    </row>
    <row r="1011696" spans="68:68" customFormat="1">
      <c r="BP1011696" s="90"/>
    </row>
    <row r="1011697" spans="68:68" customFormat="1">
      <c r="BP1011697" s="90"/>
    </row>
    <row r="1011698" spans="68:68" customFormat="1">
      <c r="BP1011698" s="90"/>
    </row>
    <row r="1011699" spans="68:68" customFormat="1">
      <c r="BP1011699" s="90"/>
    </row>
    <row r="1011700" spans="68:68" customFormat="1">
      <c r="BP1011700" s="90"/>
    </row>
    <row r="1011701" spans="68:68" customFormat="1">
      <c r="BP1011701" s="90"/>
    </row>
    <row r="1011702" spans="68:68" customFormat="1">
      <c r="BP1011702" s="90"/>
    </row>
    <row r="1011703" spans="68:68" customFormat="1">
      <c r="BP1011703" s="90"/>
    </row>
    <row r="1011704" spans="68:68" customFormat="1">
      <c r="BP1011704" s="90"/>
    </row>
    <row r="1011705" spans="68:68" customFormat="1">
      <c r="BP1011705" s="90"/>
    </row>
    <row r="1011706" spans="68:68" customFormat="1">
      <c r="BP1011706" s="90"/>
    </row>
    <row r="1011707" spans="68:68" customFormat="1">
      <c r="BP1011707" s="90"/>
    </row>
    <row r="1011708" spans="68:68" customFormat="1">
      <c r="BP1011708" s="90"/>
    </row>
    <row r="1011709" spans="68:68" customFormat="1">
      <c r="BP1011709" s="90"/>
    </row>
    <row r="1011710" spans="68:68" customFormat="1">
      <c r="BP1011710" s="90"/>
    </row>
    <row r="1011711" spans="68:68" customFormat="1">
      <c r="BP1011711" s="90"/>
    </row>
    <row r="1011712" spans="68:68" customFormat="1">
      <c r="BP1011712" s="90"/>
    </row>
    <row r="1011713" spans="68:68" customFormat="1">
      <c r="BP1011713" s="90"/>
    </row>
    <row r="1011714" spans="68:68" customFormat="1">
      <c r="BP1011714" s="90"/>
    </row>
    <row r="1011715" spans="68:68" customFormat="1">
      <c r="BP1011715" s="90"/>
    </row>
    <row r="1011716" spans="68:68" customFormat="1">
      <c r="BP1011716" s="90"/>
    </row>
    <row r="1011717" spans="68:68" customFormat="1">
      <c r="BP1011717" s="90"/>
    </row>
    <row r="1011718" spans="68:68" customFormat="1">
      <c r="BP1011718" s="90"/>
    </row>
    <row r="1011719" spans="68:68" customFormat="1">
      <c r="BP1011719" s="90"/>
    </row>
    <row r="1011720" spans="68:68" customFormat="1">
      <c r="BP1011720" s="90"/>
    </row>
    <row r="1011721" spans="68:68" customFormat="1">
      <c r="BP1011721" s="90"/>
    </row>
    <row r="1011722" spans="68:68" customFormat="1">
      <c r="BP1011722" s="90"/>
    </row>
    <row r="1011723" spans="68:68" customFormat="1">
      <c r="BP1011723" s="90"/>
    </row>
    <row r="1011724" spans="68:68" customFormat="1">
      <c r="BP1011724" s="90"/>
    </row>
    <row r="1011725" spans="68:68" customFormat="1">
      <c r="BP1011725" s="90"/>
    </row>
    <row r="1011726" spans="68:68" customFormat="1">
      <c r="BP1011726" s="90"/>
    </row>
    <row r="1011727" spans="68:68" customFormat="1">
      <c r="BP1011727" s="90"/>
    </row>
    <row r="1011728" spans="68:68" customFormat="1">
      <c r="BP1011728" s="90"/>
    </row>
    <row r="1011729" spans="68:68" customFormat="1">
      <c r="BP1011729" s="90"/>
    </row>
    <row r="1011730" spans="68:68" customFormat="1">
      <c r="BP1011730" s="90"/>
    </row>
    <row r="1011731" spans="68:68" customFormat="1">
      <c r="BP1011731" s="90"/>
    </row>
    <row r="1011732" spans="68:68" customFormat="1">
      <c r="BP1011732" s="90"/>
    </row>
    <row r="1011733" spans="68:68" customFormat="1">
      <c r="BP1011733" s="90"/>
    </row>
    <row r="1011734" spans="68:68" customFormat="1">
      <c r="BP1011734" s="90"/>
    </row>
    <row r="1011735" spans="68:68" customFormat="1">
      <c r="BP1011735" s="90"/>
    </row>
    <row r="1011736" spans="68:68" customFormat="1">
      <c r="BP1011736" s="90"/>
    </row>
    <row r="1011737" spans="68:68" customFormat="1">
      <c r="BP1011737" s="90"/>
    </row>
    <row r="1011738" spans="68:68" customFormat="1">
      <c r="BP1011738" s="90"/>
    </row>
    <row r="1011739" spans="68:68" customFormat="1">
      <c r="BP1011739" s="90"/>
    </row>
    <row r="1011740" spans="68:68" customFormat="1">
      <c r="BP1011740" s="90"/>
    </row>
    <row r="1011741" spans="68:68" customFormat="1">
      <c r="BP1011741" s="90"/>
    </row>
    <row r="1011742" spans="68:68" customFormat="1">
      <c r="BP1011742" s="90"/>
    </row>
    <row r="1011743" spans="68:68" customFormat="1">
      <c r="BP1011743" s="90"/>
    </row>
    <row r="1011744" spans="68:68" customFormat="1">
      <c r="BP1011744" s="90"/>
    </row>
    <row r="1011745" spans="68:68" customFormat="1">
      <c r="BP1011745" s="90"/>
    </row>
    <row r="1011746" spans="68:68" customFormat="1">
      <c r="BP1011746" s="90"/>
    </row>
    <row r="1011747" spans="68:68" customFormat="1">
      <c r="BP1011747" s="90"/>
    </row>
    <row r="1011748" spans="68:68" customFormat="1">
      <c r="BP1011748" s="90"/>
    </row>
    <row r="1011749" spans="68:68" customFormat="1">
      <c r="BP1011749" s="90"/>
    </row>
    <row r="1011750" spans="68:68" customFormat="1">
      <c r="BP1011750" s="90"/>
    </row>
    <row r="1011751" spans="68:68" customFormat="1">
      <c r="BP1011751" s="90"/>
    </row>
    <row r="1011752" spans="68:68" customFormat="1">
      <c r="BP1011752" s="90"/>
    </row>
    <row r="1011753" spans="68:68" customFormat="1">
      <c r="BP1011753" s="90"/>
    </row>
    <row r="1011754" spans="68:68" customFormat="1">
      <c r="BP1011754" s="90"/>
    </row>
    <row r="1011755" spans="68:68" customFormat="1">
      <c r="BP1011755" s="90"/>
    </row>
    <row r="1011756" spans="68:68" customFormat="1">
      <c r="BP1011756" s="90"/>
    </row>
    <row r="1011757" spans="68:68" customFormat="1">
      <c r="BP1011757" s="90"/>
    </row>
    <row r="1011758" spans="68:68" customFormat="1">
      <c r="BP1011758" s="90"/>
    </row>
    <row r="1011759" spans="68:68" customFormat="1">
      <c r="BP1011759" s="90"/>
    </row>
    <row r="1011760" spans="68:68" customFormat="1">
      <c r="BP1011760" s="90"/>
    </row>
    <row r="1011761" spans="68:68" customFormat="1">
      <c r="BP1011761" s="90"/>
    </row>
    <row r="1011762" spans="68:68" customFormat="1">
      <c r="BP1011762" s="90"/>
    </row>
    <row r="1011763" spans="68:68" customFormat="1">
      <c r="BP1011763" s="90"/>
    </row>
    <row r="1011764" spans="68:68" customFormat="1">
      <c r="BP1011764" s="90"/>
    </row>
    <row r="1011765" spans="68:68" customFormat="1">
      <c r="BP1011765" s="90"/>
    </row>
    <row r="1011766" spans="68:68" customFormat="1">
      <c r="BP1011766" s="90"/>
    </row>
    <row r="1011767" spans="68:68" customFormat="1">
      <c r="BP1011767" s="90"/>
    </row>
    <row r="1011768" spans="68:68" customFormat="1">
      <c r="BP1011768" s="90"/>
    </row>
    <row r="1011769" spans="68:68" customFormat="1">
      <c r="BP1011769" s="90"/>
    </row>
    <row r="1011770" spans="68:68" customFormat="1">
      <c r="BP1011770" s="90"/>
    </row>
    <row r="1011771" spans="68:68" customFormat="1">
      <c r="BP1011771" s="90"/>
    </row>
    <row r="1011772" spans="68:68" customFormat="1">
      <c r="BP1011772" s="90"/>
    </row>
    <row r="1011773" spans="68:68" customFormat="1">
      <c r="BP1011773" s="90"/>
    </row>
    <row r="1011774" spans="68:68" customFormat="1">
      <c r="BP1011774" s="90"/>
    </row>
    <row r="1011775" spans="68:68" customFormat="1">
      <c r="BP1011775" s="90"/>
    </row>
    <row r="1011776" spans="68:68" customFormat="1">
      <c r="BP1011776" s="90"/>
    </row>
    <row r="1011777" spans="68:68" customFormat="1">
      <c r="BP1011777" s="90"/>
    </row>
    <row r="1011778" spans="68:68" customFormat="1">
      <c r="BP1011778" s="90"/>
    </row>
    <row r="1011779" spans="68:68" customFormat="1">
      <c r="BP1011779" s="90"/>
    </row>
    <row r="1011780" spans="68:68" customFormat="1">
      <c r="BP1011780" s="90"/>
    </row>
    <row r="1011781" spans="68:68" customFormat="1">
      <c r="BP1011781" s="90"/>
    </row>
    <row r="1011782" spans="68:68" customFormat="1">
      <c r="BP1011782" s="90"/>
    </row>
    <row r="1011783" spans="68:68" customFormat="1">
      <c r="BP1011783" s="90"/>
    </row>
    <row r="1011784" spans="68:68" customFormat="1">
      <c r="BP1011784" s="90"/>
    </row>
    <row r="1011785" spans="68:68" customFormat="1">
      <c r="BP1011785" s="90"/>
    </row>
    <row r="1011786" spans="68:68" customFormat="1">
      <c r="BP1011786" s="90"/>
    </row>
    <row r="1011787" spans="68:68" customFormat="1">
      <c r="BP1011787" s="90"/>
    </row>
    <row r="1011788" spans="68:68" customFormat="1">
      <c r="BP1011788" s="90"/>
    </row>
    <row r="1011789" spans="68:68" customFormat="1">
      <c r="BP1011789" s="90"/>
    </row>
    <row r="1011790" spans="68:68" customFormat="1">
      <c r="BP1011790" s="90"/>
    </row>
    <row r="1011791" spans="68:68" customFormat="1">
      <c r="BP1011791" s="90"/>
    </row>
    <row r="1011792" spans="68:68" customFormat="1">
      <c r="BP1011792" s="90"/>
    </row>
    <row r="1011793" spans="68:68" customFormat="1">
      <c r="BP1011793" s="90"/>
    </row>
    <row r="1011794" spans="68:68" customFormat="1">
      <c r="BP1011794" s="90"/>
    </row>
    <row r="1011795" spans="68:68" customFormat="1">
      <c r="BP1011795" s="90"/>
    </row>
    <row r="1011796" spans="68:68" customFormat="1">
      <c r="BP1011796" s="90"/>
    </row>
    <row r="1011797" spans="68:68" customFormat="1">
      <c r="BP1011797" s="90"/>
    </row>
    <row r="1011798" spans="68:68" customFormat="1">
      <c r="BP1011798" s="90"/>
    </row>
    <row r="1011799" spans="68:68" customFormat="1">
      <c r="BP1011799" s="90"/>
    </row>
    <row r="1011800" spans="68:68" customFormat="1">
      <c r="BP1011800" s="90"/>
    </row>
    <row r="1011801" spans="68:68" customFormat="1">
      <c r="BP1011801" s="90"/>
    </row>
    <row r="1011802" spans="68:68" customFormat="1">
      <c r="BP1011802" s="90"/>
    </row>
    <row r="1011803" spans="68:68" customFormat="1">
      <c r="BP1011803" s="90"/>
    </row>
    <row r="1011804" spans="68:68" customFormat="1">
      <c r="BP1011804" s="90"/>
    </row>
    <row r="1011805" spans="68:68" customFormat="1">
      <c r="BP1011805" s="90"/>
    </row>
    <row r="1011806" spans="68:68" customFormat="1">
      <c r="BP1011806" s="90"/>
    </row>
    <row r="1011807" spans="68:68" customFormat="1">
      <c r="BP1011807" s="90"/>
    </row>
    <row r="1011808" spans="68:68" customFormat="1">
      <c r="BP1011808" s="90"/>
    </row>
    <row r="1011809" spans="68:68" customFormat="1">
      <c r="BP1011809" s="90"/>
    </row>
    <row r="1011810" spans="68:68" customFormat="1">
      <c r="BP1011810" s="90"/>
    </row>
    <row r="1011811" spans="68:68" customFormat="1">
      <c r="BP1011811" s="90"/>
    </row>
    <row r="1011812" spans="68:68" customFormat="1">
      <c r="BP1011812" s="90"/>
    </row>
    <row r="1011813" spans="68:68" customFormat="1">
      <c r="BP1011813" s="90"/>
    </row>
    <row r="1011814" spans="68:68" customFormat="1">
      <c r="BP1011814" s="90"/>
    </row>
    <row r="1011815" spans="68:68" customFormat="1">
      <c r="BP1011815" s="90"/>
    </row>
    <row r="1011816" spans="68:68" customFormat="1">
      <c r="BP1011816" s="90"/>
    </row>
    <row r="1011817" spans="68:68" customFormat="1">
      <c r="BP1011817" s="90"/>
    </row>
    <row r="1011818" spans="68:68" customFormat="1">
      <c r="BP1011818" s="90"/>
    </row>
    <row r="1011819" spans="68:68" customFormat="1">
      <c r="BP1011819" s="90"/>
    </row>
    <row r="1011820" spans="68:68" customFormat="1">
      <c r="BP1011820" s="90"/>
    </row>
    <row r="1011821" spans="68:68" customFormat="1">
      <c r="BP1011821" s="90"/>
    </row>
    <row r="1011822" spans="68:68" customFormat="1">
      <c r="BP1011822" s="90"/>
    </row>
    <row r="1011823" spans="68:68" customFormat="1">
      <c r="BP1011823" s="90"/>
    </row>
    <row r="1011824" spans="68:68" customFormat="1">
      <c r="BP1011824" s="90"/>
    </row>
    <row r="1011825" spans="68:68" customFormat="1">
      <c r="BP1011825" s="90"/>
    </row>
    <row r="1011826" spans="68:68" customFormat="1">
      <c r="BP1011826" s="90"/>
    </row>
    <row r="1011827" spans="68:68" customFormat="1">
      <c r="BP1011827" s="90"/>
    </row>
    <row r="1011828" spans="68:68" customFormat="1">
      <c r="BP1011828" s="90"/>
    </row>
    <row r="1011829" spans="68:68" customFormat="1">
      <c r="BP1011829" s="90"/>
    </row>
    <row r="1011830" spans="68:68" customFormat="1">
      <c r="BP1011830" s="90"/>
    </row>
    <row r="1011831" spans="68:68" customFormat="1">
      <c r="BP1011831" s="90"/>
    </row>
    <row r="1011832" spans="68:68" customFormat="1">
      <c r="BP1011832" s="90"/>
    </row>
    <row r="1011833" spans="68:68" customFormat="1">
      <c r="BP1011833" s="90"/>
    </row>
    <row r="1011834" spans="68:68" customFormat="1">
      <c r="BP1011834" s="90"/>
    </row>
    <row r="1011835" spans="68:68" customFormat="1">
      <c r="BP1011835" s="90"/>
    </row>
    <row r="1011836" spans="68:68" customFormat="1">
      <c r="BP1011836" s="90"/>
    </row>
    <row r="1011837" spans="68:68" customFormat="1">
      <c r="BP1011837" s="90"/>
    </row>
    <row r="1011838" spans="68:68" customFormat="1">
      <c r="BP1011838" s="90"/>
    </row>
    <row r="1011839" spans="68:68" customFormat="1">
      <c r="BP1011839" s="90"/>
    </row>
    <row r="1011840" spans="68:68" customFormat="1">
      <c r="BP1011840" s="90"/>
    </row>
    <row r="1011841" spans="68:68" customFormat="1">
      <c r="BP1011841" s="90"/>
    </row>
    <row r="1011842" spans="68:68" customFormat="1">
      <c r="BP1011842" s="90"/>
    </row>
    <row r="1011843" spans="68:68" customFormat="1">
      <c r="BP1011843" s="90"/>
    </row>
    <row r="1011844" spans="68:68" customFormat="1">
      <c r="BP1011844" s="90"/>
    </row>
    <row r="1011845" spans="68:68" customFormat="1">
      <c r="BP1011845" s="90"/>
    </row>
    <row r="1011846" spans="68:68" customFormat="1">
      <c r="BP1011846" s="90"/>
    </row>
    <row r="1011847" spans="68:68" customFormat="1">
      <c r="BP1011847" s="90"/>
    </row>
    <row r="1011848" spans="68:68" customFormat="1">
      <c r="BP1011848" s="90"/>
    </row>
    <row r="1011849" spans="68:68" customFormat="1">
      <c r="BP1011849" s="90"/>
    </row>
    <row r="1011850" spans="68:68" customFormat="1">
      <c r="BP1011850" s="90"/>
    </row>
    <row r="1011851" spans="68:68" customFormat="1">
      <c r="BP1011851" s="90"/>
    </row>
    <row r="1011852" spans="68:68" customFormat="1">
      <c r="BP1011852" s="90"/>
    </row>
    <row r="1011853" spans="68:68" customFormat="1">
      <c r="BP1011853" s="90"/>
    </row>
    <row r="1011854" spans="68:68" customFormat="1">
      <c r="BP1011854" s="90"/>
    </row>
    <row r="1011855" spans="68:68" customFormat="1">
      <c r="BP1011855" s="90"/>
    </row>
    <row r="1011856" spans="68:68" customFormat="1">
      <c r="BP1011856" s="90"/>
    </row>
    <row r="1011857" spans="68:68" customFormat="1">
      <c r="BP1011857" s="90"/>
    </row>
    <row r="1011858" spans="68:68" customFormat="1">
      <c r="BP1011858" s="90"/>
    </row>
    <row r="1011859" spans="68:68" customFormat="1">
      <c r="BP1011859" s="90"/>
    </row>
    <row r="1011860" spans="68:68" customFormat="1">
      <c r="BP1011860" s="90"/>
    </row>
    <row r="1011861" spans="68:68" customFormat="1">
      <c r="BP1011861" s="90"/>
    </row>
    <row r="1011862" spans="68:68" customFormat="1">
      <c r="BP1011862" s="90"/>
    </row>
    <row r="1011863" spans="68:68" customFormat="1">
      <c r="BP1011863" s="90"/>
    </row>
    <row r="1011864" spans="68:68" customFormat="1">
      <c r="BP1011864" s="90"/>
    </row>
    <row r="1011865" spans="68:68" customFormat="1">
      <c r="BP1011865" s="90"/>
    </row>
    <row r="1011866" spans="68:68" customFormat="1">
      <c r="BP1011866" s="90"/>
    </row>
    <row r="1011867" spans="68:68" customFormat="1">
      <c r="BP1011867" s="90"/>
    </row>
    <row r="1011868" spans="68:68" customFormat="1">
      <c r="BP1011868" s="90"/>
    </row>
    <row r="1011869" spans="68:68" customFormat="1">
      <c r="BP1011869" s="90"/>
    </row>
    <row r="1011870" spans="68:68" customFormat="1">
      <c r="BP1011870" s="90"/>
    </row>
    <row r="1011871" spans="68:68" customFormat="1">
      <c r="BP1011871" s="90"/>
    </row>
    <row r="1011872" spans="68:68" customFormat="1">
      <c r="BP1011872" s="90"/>
    </row>
    <row r="1011873" spans="68:68" customFormat="1">
      <c r="BP1011873" s="90"/>
    </row>
    <row r="1011874" spans="68:68" customFormat="1">
      <c r="BP1011874" s="90"/>
    </row>
    <row r="1011875" spans="68:68" customFormat="1">
      <c r="BP1011875" s="90"/>
    </row>
    <row r="1011876" spans="68:68" customFormat="1">
      <c r="BP1011876" s="90"/>
    </row>
    <row r="1011877" spans="68:68" customFormat="1">
      <c r="BP1011877" s="90"/>
    </row>
    <row r="1011878" spans="68:68" customFormat="1">
      <c r="BP1011878" s="90"/>
    </row>
    <row r="1011879" spans="68:68" customFormat="1">
      <c r="BP1011879" s="90"/>
    </row>
    <row r="1011880" spans="68:68" customFormat="1">
      <c r="BP1011880" s="90"/>
    </row>
    <row r="1011881" spans="68:68" customFormat="1">
      <c r="BP1011881" s="90"/>
    </row>
    <row r="1011882" spans="68:68" customFormat="1">
      <c r="BP1011882" s="90"/>
    </row>
    <row r="1011883" spans="68:68" customFormat="1">
      <c r="BP1011883" s="90"/>
    </row>
    <row r="1011884" spans="68:68" customFormat="1">
      <c r="BP1011884" s="90"/>
    </row>
    <row r="1011885" spans="68:68" customFormat="1">
      <c r="BP1011885" s="90"/>
    </row>
    <row r="1011886" spans="68:68" customFormat="1">
      <c r="BP1011886" s="90"/>
    </row>
    <row r="1011887" spans="68:68" customFormat="1">
      <c r="BP1011887" s="90"/>
    </row>
    <row r="1011888" spans="68:68" customFormat="1">
      <c r="BP1011888" s="90"/>
    </row>
    <row r="1011889" spans="68:68" customFormat="1">
      <c r="BP1011889" s="90"/>
    </row>
    <row r="1011890" spans="68:68" customFormat="1">
      <c r="BP1011890" s="90"/>
    </row>
    <row r="1011891" spans="68:68" customFormat="1">
      <c r="BP1011891" s="90"/>
    </row>
    <row r="1011892" spans="68:68" customFormat="1">
      <c r="BP1011892" s="90"/>
    </row>
    <row r="1011893" spans="68:68" customFormat="1">
      <c r="BP1011893" s="90"/>
    </row>
    <row r="1011894" spans="68:68" customFormat="1">
      <c r="BP1011894" s="90"/>
    </row>
    <row r="1011895" spans="68:68" customFormat="1">
      <c r="BP1011895" s="90"/>
    </row>
    <row r="1011896" spans="68:68" customFormat="1">
      <c r="BP1011896" s="90"/>
    </row>
    <row r="1011897" spans="68:68" customFormat="1">
      <c r="BP1011897" s="90"/>
    </row>
    <row r="1011898" spans="68:68" customFormat="1">
      <c r="BP1011898" s="90"/>
    </row>
    <row r="1011899" spans="68:68" customFormat="1">
      <c r="BP1011899" s="90"/>
    </row>
    <row r="1011900" spans="68:68" customFormat="1">
      <c r="BP1011900" s="90"/>
    </row>
    <row r="1011901" spans="68:68" customFormat="1">
      <c r="BP1011901" s="90"/>
    </row>
    <row r="1011902" spans="68:68" customFormat="1">
      <c r="BP1011902" s="90"/>
    </row>
    <row r="1011903" spans="68:68" customFormat="1">
      <c r="BP1011903" s="90"/>
    </row>
    <row r="1011904" spans="68:68" customFormat="1">
      <c r="BP1011904" s="90"/>
    </row>
    <row r="1011905" spans="68:68" customFormat="1">
      <c r="BP1011905" s="90"/>
    </row>
    <row r="1011906" spans="68:68" customFormat="1">
      <c r="BP1011906" s="90"/>
    </row>
    <row r="1011907" spans="68:68" customFormat="1">
      <c r="BP1011907" s="90"/>
    </row>
    <row r="1011908" spans="68:68" customFormat="1">
      <c r="BP1011908" s="90"/>
    </row>
    <row r="1011909" spans="68:68" customFormat="1">
      <c r="BP1011909" s="90"/>
    </row>
    <row r="1011910" spans="68:68" customFormat="1">
      <c r="BP1011910" s="90"/>
    </row>
    <row r="1011911" spans="68:68" customFormat="1">
      <c r="BP1011911" s="90"/>
    </row>
    <row r="1011912" spans="68:68" customFormat="1">
      <c r="BP1011912" s="90"/>
    </row>
    <row r="1011913" spans="68:68" customFormat="1">
      <c r="BP1011913" s="90"/>
    </row>
    <row r="1011914" spans="68:68" customFormat="1">
      <c r="BP1011914" s="90"/>
    </row>
    <row r="1011915" spans="68:68" customFormat="1">
      <c r="BP1011915" s="90"/>
    </row>
    <row r="1011916" spans="68:68" customFormat="1">
      <c r="BP1011916" s="90"/>
    </row>
    <row r="1011917" spans="68:68" customFormat="1">
      <c r="BP1011917" s="90"/>
    </row>
    <row r="1011918" spans="68:68" customFormat="1">
      <c r="BP1011918" s="90"/>
    </row>
    <row r="1011919" spans="68:68" customFormat="1">
      <c r="BP1011919" s="90"/>
    </row>
    <row r="1011920" spans="68:68" customFormat="1">
      <c r="BP1011920" s="90"/>
    </row>
    <row r="1011921" spans="68:68" customFormat="1">
      <c r="BP1011921" s="90"/>
    </row>
    <row r="1011922" spans="68:68" customFormat="1">
      <c r="BP1011922" s="90"/>
    </row>
    <row r="1011923" spans="68:68" customFormat="1">
      <c r="BP1011923" s="90"/>
    </row>
    <row r="1011924" spans="68:68" customFormat="1">
      <c r="BP1011924" s="90"/>
    </row>
    <row r="1011925" spans="68:68" customFormat="1">
      <c r="BP1011925" s="90"/>
    </row>
    <row r="1011926" spans="68:68" customFormat="1">
      <c r="BP1011926" s="90"/>
    </row>
    <row r="1011927" spans="68:68" customFormat="1">
      <c r="BP1011927" s="90"/>
    </row>
    <row r="1011928" spans="68:68" customFormat="1">
      <c r="BP1011928" s="90"/>
    </row>
    <row r="1011929" spans="68:68" customFormat="1">
      <c r="BP1011929" s="90"/>
    </row>
    <row r="1011930" spans="68:68" customFormat="1">
      <c r="BP1011930" s="90"/>
    </row>
    <row r="1011931" spans="68:68" customFormat="1">
      <c r="BP1011931" s="90"/>
    </row>
    <row r="1011932" spans="68:68" customFormat="1">
      <c r="BP1011932" s="90"/>
    </row>
    <row r="1011933" spans="68:68" customFormat="1">
      <c r="BP1011933" s="90"/>
    </row>
    <row r="1011934" spans="68:68" customFormat="1">
      <c r="BP1011934" s="90"/>
    </row>
    <row r="1011935" spans="68:68" customFormat="1">
      <c r="BP1011935" s="90"/>
    </row>
    <row r="1011936" spans="68:68" customFormat="1">
      <c r="BP1011936" s="90"/>
    </row>
    <row r="1011937" spans="68:68" customFormat="1">
      <c r="BP1011937" s="90"/>
    </row>
    <row r="1011938" spans="68:68" customFormat="1">
      <c r="BP1011938" s="90"/>
    </row>
    <row r="1011939" spans="68:68" customFormat="1">
      <c r="BP1011939" s="90"/>
    </row>
    <row r="1011940" spans="68:68" customFormat="1">
      <c r="BP1011940" s="90"/>
    </row>
    <row r="1011941" spans="68:68" customFormat="1">
      <c r="BP1011941" s="90"/>
    </row>
    <row r="1011942" spans="68:68" customFormat="1">
      <c r="BP1011942" s="90"/>
    </row>
    <row r="1011943" spans="68:68" customFormat="1">
      <c r="BP1011943" s="90"/>
    </row>
    <row r="1011944" spans="68:68" customFormat="1">
      <c r="BP1011944" s="90"/>
    </row>
    <row r="1011945" spans="68:68" customFormat="1">
      <c r="BP1011945" s="90"/>
    </row>
    <row r="1011946" spans="68:68" customFormat="1">
      <c r="BP1011946" s="90"/>
    </row>
    <row r="1011947" spans="68:68" customFormat="1">
      <c r="BP1011947" s="90"/>
    </row>
    <row r="1011948" spans="68:68" customFormat="1">
      <c r="BP1011948" s="90"/>
    </row>
    <row r="1011949" spans="68:68" customFormat="1">
      <c r="BP1011949" s="90"/>
    </row>
    <row r="1011950" spans="68:68" customFormat="1">
      <c r="BP1011950" s="90"/>
    </row>
    <row r="1011951" spans="68:68" customFormat="1">
      <c r="BP1011951" s="90"/>
    </row>
    <row r="1011952" spans="68:68" customFormat="1">
      <c r="BP1011952" s="90"/>
    </row>
    <row r="1011953" spans="68:68" customFormat="1">
      <c r="BP1011953" s="90"/>
    </row>
    <row r="1011954" spans="68:68" customFormat="1">
      <c r="BP1011954" s="90"/>
    </row>
    <row r="1011955" spans="68:68" customFormat="1">
      <c r="BP1011955" s="90"/>
    </row>
    <row r="1011956" spans="68:68" customFormat="1">
      <c r="BP1011956" s="90"/>
    </row>
    <row r="1011957" spans="68:68" customFormat="1">
      <c r="BP1011957" s="90"/>
    </row>
    <row r="1011958" spans="68:68" customFormat="1">
      <c r="BP1011958" s="90"/>
    </row>
    <row r="1011959" spans="68:68" customFormat="1">
      <c r="BP1011959" s="90"/>
    </row>
    <row r="1011960" spans="68:68" customFormat="1">
      <c r="BP1011960" s="90"/>
    </row>
    <row r="1011961" spans="68:68" customFormat="1">
      <c r="BP1011961" s="90"/>
    </row>
    <row r="1011962" spans="68:68" customFormat="1">
      <c r="BP1011962" s="90"/>
    </row>
    <row r="1011963" spans="68:68" customFormat="1">
      <c r="BP1011963" s="90"/>
    </row>
    <row r="1011964" spans="68:68" customFormat="1">
      <c r="BP1011964" s="90"/>
    </row>
    <row r="1011965" spans="68:68" customFormat="1">
      <c r="BP1011965" s="90"/>
    </row>
    <row r="1011966" spans="68:68" customFormat="1">
      <c r="BP1011966" s="90"/>
    </row>
    <row r="1011967" spans="68:68" customFormat="1">
      <c r="BP1011967" s="90"/>
    </row>
    <row r="1011968" spans="68:68" customFormat="1">
      <c r="BP1011968" s="90"/>
    </row>
    <row r="1011969" spans="68:68" customFormat="1">
      <c r="BP1011969" s="90"/>
    </row>
    <row r="1011970" spans="68:68" customFormat="1">
      <c r="BP1011970" s="90"/>
    </row>
    <row r="1011971" spans="68:68" customFormat="1">
      <c r="BP1011971" s="90"/>
    </row>
    <row r="1011972" spans="68:68" customFormat="1">
      <c r="BP1011972" s="90"/>
    </row>
    <row r="1011973" spans="68:68" customFormat="1">
      <c r="BP1011973" s="90"/>
    </row>
    <row r="1011974" spans="68:68" customFormat="1">
      <c r="BP1011974" s="90"/>
    </row>
    <row r="1011975" spans="68:68" customFormat="1">
      <c r="BP1011975" s="90"/>
    </row>
    <row r="1011976" spans="68:68" customFormat="1">
      <c r="BP1011976" s="90"/>
    </row>
    <row r="1011977" spans="68:68" customFormat="1">
      <c r="BP1011977" s="90"/>
    </row>
    <row r="1011978" spans="68:68" customFormat="1">
      <c r="BP1011978" s="90"/>
    </row>
    <row r="1011979" spans="68:68" customFormat="1">
      <c r="BP1011979" s="90"/>
    </row>
    <row r="1011980" spans="68:68" customFormat="1">
      <c r="BP1011980" s="90"/>
    </row>
    <row r="1011981" spans="68:68" customFormat="1">
      <c r="BP1011981" s="90"/>
    </row>
    <row r="1011982" spans="68:68" customFormat="1">
      <c r="BP1011982" s="90"/>
    </row>
    <row r="1011983" spans="68:68" customFormat="1">
      <c r="BP1011983" s="90"/>
    </row>
    <row r="1011984" spans="68:68" customFormat="1">
      <c r="BP1011984" s="90"/>
    </row>
    <row r="1011985" spans="68:68" customFormat="1">
      <c r="BP1011985" s="90"/>
    </row>
    <row r="1011986" spans="68:68" customFormat="1">
      <c r="BP1011986" s="90"/>
    </row>
    <row r="1011987" spans="68:68" customFormat="1">
      <c r="BP1011987" s="90"/>
    </row>
    <row r="1011988" spans="68:68" customFormat="1">
      <c r="BP1011988" s="90"/>
    </row>
    <row r="1011989" spans="68:68" customFormat="1">
      <c r="BP1011989" s="90"/>
    </row>
    <row r="1011990" spans="68:68" customFormat="1">
      <c r="BP1011990" s="90"/>
    </row>
    <row r="1011991" spans="68:68" customFormat="1">
      <c r="BP1011991" s="90"/>
    </row>
    <row r="1011992" spans="68:68" customFormat="1">
      <c r="BP1011992" s="90"/>
    </row>
    <row r="1011993" spans="68:68" customFormat="1">
      <c r="BP1011993" s="90"/>
    </row>
    <row r="1011994" spans="68:68" customFormat="1">
      <c r="BP1011994" s="90"/>
    </row>
    <row r="1011995" spans="68:68" customFormat="1">
      <c r="BP1011995" s="90"/>
    </row>
    <row r="1011996" spans="68:68" customFormat="1">
      <c r="BP1011996" s="90"/>
    </row>
    <row r="1011997" spans="68:68" customFormat="1">
      <c r="BP1011997" s="90"/>
    </row>
    <row r="1011998" spans="68:68" customFormat="1">
      <c r="BP1011998" s="90"/>
    </row>
    <row r="1011999" spans="68:68" customFormat="1">
      <c r="BP1011999" s="90"/>
    </row>
    <row r="1012000" spans="68:68" customFormat="1">
      <c r="BP1012000" s="90"/>
    </row>
    <row r="1012001" spans="68:68" customFormat="1">
      <c r="BP1012001" s="90"/>
    </row>
    <row r="1012002" spans="68:68" customFormat="1">
      <c r="BP1012002" s="90"/>
    </row>
    <row r="1012003" spans="68:68" customFormat="1">
      <c r="BP1012003" s="90"/>
    </row>
    <row r="1012004" spans="68:68" customFormat="1">
      <c r="BP1012004" s="90"/>
    </row>
    <row r="1012005" spans="68:68" customFormat="1">
      <c r="BP1012005" s="90"/>
    </row>
    <row r="1012006" spans="68:68" customFormat="1">
      <c r="BP1012006" s="90"/>
    </row>
    <row r="1012007" spans="68:68" customFormat="1">
      <c r="BP1012007" s="90"/>
    </row>
    <row r="1012008" spans="68:68" customFormat="1">
      <c r="BP1012008" s="90"/>
    </row>
    <row r="1012009" spans="68:68" customFormat="1">
      <c r="BP1012009" s="90"/>
    </row>
    <row r="1012010" spans="68:68" customFormat="1">
      <c r="BP1012010" s="90"/>
    </row>
    <row r="1012011" spans="68:68" customFormat="1">
      <c r="BP1012011" s="90"/>
    </row>
    <row r="1012012" spans="68:68" customFormat="1">
      <c r="BP1012012" s="90"/>
    </row>
    <row r="1012013" spans="68:68" customFormat="1">
      <c r="BP1012013" s="90"/>
    </row>
    <row r="1012014" spans="68:68" customFormat="1">
      <c r="BP1012014" s="90"/>
    </row>
    <row r="1012015" spans="68:68" customFormat="1">
      <c r="BP1012015" s="90"/>
    </row>
    <row r="1012016" spans="68:68" customFormat="1">
      <c r="BP1012016" s="90"/>
    </row>
    <row r="1012017" spans="68:68" customFormat="1">
      <c r="BP1012017" s="90"/>
    </row>
    <row r="1012018" spans="68:68" customFormat="1">
      <c r="BP1012018" s="90"/>
    </row>
    <row r="1012019" spans="68:68" customFormat="1">
      <c r="BP1012019" s="90"/>
    </row>
    <row r="1012020" spans="68:68" customFormat="1">
      <c r="BP1012020" s="90"/>
    </row>
    <row r="1012021" spans="68:68" customFormat="1">
      <c r="BP1012021" s="90"/>
    </row>
    <row r="1012022" spans="68:68" customFormat="1">
      <c r="BP1012022" s="90"/>
    </row>
    <row r="1012023" spans="68:68" customFormat="1">
      <c r="BP1012023" s="90"/>
    </row>
    <row r="1012024" spans="68:68" customFormat="1">
      <c r="BP1012024" s="90"/>
    </row>
    <row r="1012025" spans="68:68" customFormat="1">
      <c r="BP1012025" s="90"/>
    </row>
    <row r="1012026" spans="68:68" customFormat="1">
      <c r="BP1012026" s="90"/>
    </row>
    <row r="1012027" spans="68:68" customFormat="1">
      <c r="BP1012027" s="90"/>
    </row>
    <row r="1012028" spans="68:68" customFormat="1">
      <c r="BP1012028" s="90"/>
    </row>
    <row r="1012029" spans="68:68" customFormat="1">
      <c r="BP1012029" s="90"/>
    </row>
    <row r="1012030" spans="68:68" customFormat="1">
      <c r="BP1012030" s="90"/>
    </row>
    <row r="1012031" spans="68:68" customFormat="1">
      <c r="BP1012031" s="90"/>
    </row>
    <row r="1012032" spans="68:68" customFormat="1">
      <c r="BP1012032" s="90"/>
    </row>
    <row r="1012033" spans="68:68" customFormat="1">
      <c r="BP1012033" s="90"/>
    </row>
    <row r="1012034" spans="68:68" customFormat="1">
      <c r="BP1012034" s="90"/>
    </row>
    <row r="1012035" spans="68:68" customFormat="1">
      <c r="BP1012035" s="90"/>
    </row>
    <row r="1012036" spans="68:68" customFormat="1">
      <c r="BP1012036" s="90"/>
    </row>
    <row r="1012037" spans="68:68" customFormat="1">
      <c r="BP1012037" s="90"/>
    </row>
    <row r="1012038" spans="68:68" customFormat="1">
      <c r="BP1012038" s="90"/>
    </row>
    <row r="1012039" spans="68:68" customFormat="1">
      <c r="BP1012039" s="90"/>
    </row>
    <row r="1012040" spans="68:68" customFormat="1">
      <c r="BP1012040" s="90"/>
    </row>
    <row r="1012041" spans="68:68" customFormat="1">
      <c r="BP1012041" s="90"/>
    </row>
    <row r="1012042" spans="68:68" customFormat="1">
      <c r="BP1012042" s="90"/>
    </row>
    <row r="1012043" spans="68:68" customFormat="1">
      <c r="BP1012043" s="90"/>
    </row>
    <row r="1012044" spans="68:68" customFormat="1">
      <c r="BP1012044" s="90"/>
    </row>
    <row r="1012045" spans="68:68" customFormat="1">
      <c r="BP1012045" s="90"/>
    </row>
    <row r="1012046" spans="68:68" customFormat="1">
      <c r="BP1012046" s="90"/>
    </row>
    <row r="1012047" spans="68:68" customFormat="1">
      <c r="BP1012047" s="90"/>
    </row>
    <row r="1012048" spans="68:68" customFormat="1">
      <c r="BP1012048" s="90"/>
    </row>
    <row r="1012049" spans="68:68" customFormat="1">
      <c r="BP1012049" s="90"/>
    </row>
    <row r="1012050" spans="68:68" customFormat="1">
      <c r="BP1012050" s="90"/>
    </row>
    <row r="1012051" spans="68:68" customFormat="1">
      <c r="BP1012051" s="90"/>
    </row>
    <row r="1012052" spans="68:68" customFormat="1">
      <c r="BP1012052" s="90"/>
    </row>
    <row r="1012053" spans="68:68" customFormat="1">
      <c r="BP1012053" s="90"/>
    </row>
    <row r="1012054" spans="68:68" customFormat="1">
      <c r="BP1012054" s="90"/>
    </row>
    <row r="1012055" spans="68:68" customFormat="1">
      <c r="BP1012055" s="90"/>
    </row>
    <row r="1012056" spans="68:68" customFormat="1">
      <c r="BP1012056" s="90"/>
    </row>
    <row r="1012057" spans="68:68" customFormat="1">
      <c r="BP1012057" s="90"/>
    </row>
    <row r="1012058" spans="68:68" customFormat="1">
      <c r="BP1012058" s="90"/>
    </row>
    <row r="1012059" spans="68:68" customFormat="1">
      <c r="BP1012059" s="90"/>
    </row>
    <row r="1012060" spans="68:68" customFormat="1">
      <c r="BP1012060" s="90"/>
    </row>
    <row r="1012061" spans="68:68" customFormat="1">
      <c r="BP1012061" s="90"/>
    </row>
    <row r="1012062" spans="68:68" customFormat="1">
      <c r="BP1012062" s="90"/>
    </row>
    <row r="1012063" spans="68:68" customFormat="1">
      <c r="BP1012063" s="90"/>
    </row>
    <row r="1012064" spans="68:68" customFormat="1">
      <c r="BP1012064" s="90"/>
    </row>
    <row r="1012065" spans="68:68" customFormat="1">
      <c r="BP1012065" s="90"/>
    </row>
    <row r="1012066" spans="68:68" customFormat="1">
      <c r="BP1012066" s="90"/>
    </row>
    <row r="1012067" spans="68:68" customFormat="1">
      <c r="BP1012067" s="90"/>
    </row>
    <row r="1012068" spans="68:68" customFormat="1">
      <c r="BP1012068" s="90"/>
    </row>
    <row r="1012069" spans="68:68" customFormat="1">
      <c r="BP1012069" s="90"/>
    </row>
    <row r="1012070" spans="68:68" customFormat="1">
      <c r="BP1012070" s="90"/>
    </row>
    <row r="1012071" spans="68:68" customFormat="1">
      <c r="BP1012071" s="90"/>
    </row>
    <row r="1012072" spans="68:68" customFormat="1">
      <c r="BP1012072" s="90"/>
    </row>
    <row r="1012073" spans="68:68" customFormat="1">
      <c r="BP1012073" s="90"/>
    </row>
    <row r="1012074" spans="68:68" customFormat="1">
      <c r="BP1012074" s="90"/>
    </row>
    <row r="1012075" spans="68:68" customFormat="1">
      <c r="BP1012075" s="90"/>
    </row>
    <row r="1012076" spans="68:68" customFormat="1">
      <c r="BP1012076" s="90"/>
    </row>
    <row r="1012077" spans="68:68" customFormat="1">
      <c r="BP1012077" s="90"/>
    </row>
    <row r="1012078" spans="68:68" customFormat="1">
      <c r="BP1012078" s="90"/>
    </row>
    <row r="1012079" spans="68:68" customFormat="1">
      <c r="BP1012079" s="90"/>
    </row>
    <row r="1012080" spans="68:68" customFormat="1">
      <c r="BP1012080" s="90"/>
    </row>
    <row r="1012081" spans="68:68" customFormat="1">
      <c r="BP1012081" s="90"/>
    </row>
    <row r="1012082" spans="68:68" customFormat="1">
      <c r="BP1012082" s="90"/>
    </row>
    <row r="1012083" spans="68:68" customFormat="1">
      <c r="BP1012083" s="90"/>
    </row>
    <row r="1012084" spans="68:68" customFormat="1">
      <c r="BP1012084" s="90"/>
    </row>
    <row r="1012085" spans="68:68" customFormat="1">
      <c r="BP1012085" s="90"/>
    </row>
    <row r="1012086" spans="68:68" customFormat="1">
      <c r="BP1012086" s="90"/>
    </row>
    <row r="1012087" spans="68:68" customFormat="1">
      <c r="BP1012087" s="90"/>
    </row>
    <row r="1012088" spans="68:68" customFormat="1">
      <c r="BP1012088" s="90"/>
    </row>
    <row r="1012089" spans="68:68" customFormat="1">
      <c r="BP1012089" s="90"/>
    </row>
    <row r="1012090" spans="68:68" customFormat="1">
      <c r="BP1012090" s="90"/>
    </row>
    <row r="1012091" spans="68:68" customFormat="1">
      <c r="BP1012091" s="90"/>
    </row>
    <row r="1012092" spans="68:68" customFormat="1">
      <c r="BP1012092" s="90"/>
    </row>
    <row r="1012093" spans="68:68" customFormat="1">
      <c r="BP1012093" s="90"/>
    </row>
    <row r="1012094" spans="68:68" customFormat="1">
      <c r="BP1012094" s="90"/>
    </row>
    <row r="1012095" spans="68:68" customFormat="1">
      <c r="BP1012095" s="90"/>
    </row>
    <row r="1012096" spans="68:68" customFormat="1">
      <c r="BP1012096" s="90"/>
    </row>
    <row r="1012097" spans="68:68" customFormat="1">
      <c r="BP1012097" s="90"/>
    </row>
    <row r="1012098" spans="68:68" customFormat="1">
      <c r="BP1012098" s="90"/>
    </row>
    <row r="1012099" spans="68:68" customFormat="1">
      <c r="BP1012099" s="90"/>
    </row>
    <row r="1012100" spans="68:68" customFormat="1">
      <c r="BP1012100" s="90"/>
    </row>
    <row r="1012101" spans="68:68" customFormat="1">
      <c r="BP1012101" s="90"/>
    </row>
    <row r="1012102" spans="68:68" customFormat="1">
      <c r="BP1012102" s="90"/>
    </row>
    <row r="1012103" spans="68:68" customFormat="1">
      <c r="BP1012103" s="90"/>
    </row>
    <row r="1012104" spans="68:68" customFormat="1">
      <c r="BP1012104" s="90"/>
    </row>
    <row r="1012105" spans="68:68" customFormat="1">
      <c r="BP1012105" s="90"/>
    </row>
    <row r="1012106" spans="68:68" customFormat="1">
      <c r="BP1012106" s="90"/>
    </row>
    <row r="1012107" spans="68:68" customFormat="1">
      <c r="BP1012107" s="90"/>
    </row>
    <row r="1012108" spans="68:68" customFormat="1">
      <c r="BP1012108" s="90"/>
    </row>
    <row r="1012109" spans="68:68" customFormat="1">
      <c r="BP1012109" s="90"/>
    </row>
    <row r="1012110" spans="68:68" customFormat="1">
      <c r="BP1012110" s="90"/>
    </row>
    <row r="1012111" spans="68:68" customFormat="1">
      <c r="BP1012111" s="90"/>
    </row>
    <row r="1012112" spans="68:68" customFormat="1">
      <c r="BP1012112" s="90"/>
    </row>
    <row r="1012113" spans="68:68" customFormat="1">
      <c r="BP1012113" s="90"/>
    </row>
    <row r="1012114" spans="68:68" customFormat="1">
      <c r="BP1012114" s="90"/>
    </row>
    <row r="1012115" spans="68:68" customFormat="1">
      <c r="BP1012115" s="90"/>
    </row>
    <row r="1012116" spans="68:68" customFormat="1">
      <c r="BP1012116" s="90"/>
    </row>
    <row r="1012117" spans="68:68" customFormat="1">
      <c r="BP1012117" s="90"/>
    </row>
    <row r="1012118" spans="68:68" customFormat="1">
      <c r="BP1012118" s="90"/>
    </row>
    <row r="1012119" spans="68:68" customFormat="1">
      <c r="BP1012119" s="90"/>
    </row>
    <row r="1012120" spans="68:68" customFormat="1">
      <c r="BP1012120" s="90"/>
    </row>
    <row r="1012121" spans="68:68" customFormat="1">
      <c r="BP1012121" s="90"/>
    </row>
    <row r="1012122" spans="68:68" customFormat="1">
      <c r="BP1012122" s="90"/>
    </row>
    <row r="1012123" spans="68:68" customFormat="1">
      <c r="BP1012123" s="90"/>
    </row>
    <row r="1012124" spans="68:68" customFormat="1">
      <c r="BP1012124" s="90"/>
    </row>
    <row r="1012125" spans="68:68" customFormat="1">
      <c r="BP1012125" s="90"/>
    </row>
    <row r="1012126" spans="68:68" customFormat="1">
      <c r="BP1012126" s="90"/>
    </row>
    <row r="1012127" spans="68:68" customFormat="1">
      <c r="BP1012127" s="90"/>
    </row>
    <row r="1012128" spans="68:68" customFormat="1">
      <c r="BP1012128" s="90"/>
    </row>
    <row r="1012129" spans="68:68" customFormat="1">
      <c r="BP1012129" s="90"/>
    </row>
    <row r="1012130" spans="68:68" customFormat="1">
      <c r="BP1012130" s="90"/>
    </row>
    <row r="1012131" spans="68:68" customFormat="1">
      <c r="BP1012131" s="90"/>
    </row>
    <row r="1012132" spans="68:68" customFormat="1">
      <c r="BP1012132" s="90"/>
    </row>
    <row r="1012133" spans="68:68" customFormat="1">
      <c r="BP1012133" s="90"/>
    </row>
    <row r="1012134" spans="68:68" customFormat="1">
      <c r="BP1012134" s="90"/>
    </row>
    <row r="1012135" spans="68:68" customFormat="1">
      <c r="BP1012135" s="90"/>
    </row>
    <row r="1012136" spans="68:68" customFormat="1">
      <c r="BP1012136" s="90"/>
    </row>
    <row r="1012137" spans="68:68" customFormat="1">
      <c r="BP1012137" s="90"/>
    </row>
    <row r="1012138" spans="68:68" customFormat="1">
      <c r="BP1012138" s="90"/>
    </row>
    <row r="1012139" spans="68:68" customFormat="1">
      <c r="BP1012139" s="90"/>
    </row>
    <row r="1012140" spans="68:68" customFormat="1">
      <c r="BP1012140" s="90"/>
    </row>
    <row r="1012141" spans="68:68" customFormat="1">
      <c r="BP1012141" s="90"/>
    </row>
    <row r="1012142" spans="68:68" customFormat="1">
      <c r="BP1012142" s="90"/>
    </row>
    <row r="1012143" spans="68:68" customFormat="1">
      <c r="BP1012143" s="90"/>
    </row>
    <row r="1012144" spans="68:68" customFormat="1">
      <c r="BP1012144" s="90"/>
    </row>
    <row r="1012145" spans="68:68" customFormat="1">
      <c r="BP1012145" s="90"/>
    </row>
    <row r="1012146" spans="68:68" customFormat="1">
      <c r="BP1012146" s="90"/>
    </row>
    <row r="1012147" spans="68:68" customFormat="1">
      <c r="BP1012147" s="90"/>
    </row>
    <row r="1012148" spans="68:68" customFormat="1">
      <c r="BP1012148" s="90"/>
    </row>
    <row r="1012149" spans="68:68" customFormat="1">
      <c r="BP1012149" s="90"/>
    </row>
    <row r="1012150" spans="68:68" customFormat="1">
      <c r="BP1012150" s="90"/>
    </row>
    <row r="1012151" spans="68:68" customFormat="1">
      <c r="BP1012151" s="90"/>
    </row>
    <row r="1012152" spans="68:68" customFormat="1">
      <c r="BP1012152" s="90"/>
    </row>
    <row r="1012153" spans="68:68" customFormat="1">
      <c r="BP1012153" s="90"/>
    </row>
    <row r="1012154" spans="68:68" customFormat="1">
      <c r="BP1012154" s="90"/>
    </row>
    <row r="1012155" spans="68:68" customFormat="1">
      <c r="BP1012155" s="90"/>
    </row>
    <row r="1012156" spans="68:68" customFormat="1">
      <c r="BP1012156" s="90"/>
    </row>
    <row r="1012157" spans="68:68" customFormat="1">
      <c r="BP1012157" s="90"/>
    </row>
    <row r="1012158" spans="68:68" customFormat="1">
      <c r="BP1012158" s="90"/>
    </row>
    <row r="1012159" spans="68:68" customFormat="1">
      <c r="BP1012159" s="90"/>
    </row>
    <row r="1012160" spans="68:68" customFormat="1">
      <c r="BP1012160" s="90"/>
    </row>
    <row r="1012161" spans="68:68" customFormat="1">
      <c r="BP1012161" s="90"/>
    </row>
    <row r="1012162" spans="68:68" customFormat="1">
      <c r="BP1012162" s="90"/>
    </row>
    <row r="1012163" spans="68:68" customFormat="1">
      <c r="BP1012163" s="90"/>
    </row>
    <row r="1012164" spans="68:68" customFormat="1">
      <c r="BP1012164" s="90"/>
    </row>
    <row r="1012165" spans="68:68" customFormat="1">
      <c r="BP1012165" s="90"/>
    </row>
    <row r="1012166" spans="68:68" customFormat="1">
      <c r="BP1012166" s="90"/>
    </row>
    <row r="1012167" spans="68:68" customFormat="1">
      <c r="BP1012167" s="90"/>
    </row>
    <row r="1012168" spans="68:68" customFormat="1">
      <c r="BP1012168" s="90"/>
    </row>
    <row r="1012169" spans="68:68" customFormat="1">
      <c r="BP1012169" s="90"/>
    </row>
    <row r="1012170" spans="68:68" customFormat="1">
      <c r="BP1012170" s="90"/>
    </row>
    <row r="1012171" spans="68:68" customFormat="1">
      <c r="BP1012171" s="90"/>
    </row>
    <row r="1012172" spans="68:68" customFormat="1">
      <c r="BP1012172" s="90"/>
    </row>
    <row r="1012173" spans="68:68" customFormat="1">
      <c r="BP1012173" s="90"/>
    </row>
    <row r="1012174" spans="68:68" customFormat="1">
      <c r="BP1012174" s="90"/>
    </row>
    <row r="1012175" spans="68:68" customFormat="1">
      <c r="BP1012175" s="90"/>
    </row>
    <row r="1012176" spans="68:68" customFormat="1">
      <c r="BP1012176" s="90"/>
    </row>
    <row r="1012177" spans="68:68" customFormat="1">
      <c r="BP1012177" s="90"/>
    </row>
    <row r="1012178" spans="68:68" customFormat="1">
      <c r="BP1012178" s="90"/>
    </row>
    <row r="1012179" spans="68:68" customFormat="1">
      <c r="BP1012179" s="90"/>
    </row>
    <row r="1012180" spans="68:68" customFormat="1">
      <c r="BP1012180" s="90"/>
    </row>
    <row r="1012181" spans="68:68" customFormat="1">
      <c r="BP1012181" s="90"/>
    </row>
    <row r="1012182" spans="68:68" customFormat="1">
      <c r="BP1012182" s="90"/>
    </row>
    <row r="1012183" spans="68:68" customFormat="1">
      <c r="BP1012183" s="90"/>
    </row>
    <row r="1012184" spans="68:68" customFormat="1">
      <c r="BP1012184" s="90"/>
    </row>
    <row r="1012185" spans="68:68" customFormat="1">
      <c r="BP1012185" s="90"/>
    </row>
    <row r="1012186" spans="68:68" customFormat="1">
      <c r="BP1012186" s="90"/>
    </row>
    <row r="1012187" spans="68:68" customFormat="1">
      <c r="BP1012187" s="90"/>
    </row>
    <row r="1012188" spans="68:68" customFormat="1">
      <c r="BP1012188" s="90"/>
    </row>
    <row r="1012189" spans="68:68" customFormat="1">
      <c r="BP1012189" s="90"/>
    </row>
    <row r="1012190" spans="68:68" customFormat="1">
      <c r="BP1012190" s="90"/>
    </row>
    <row r="1012191" spans="68:68" customFormat="1">
      <c r="BP1012191" s="90"/>
    </row>
    <row r="1012192" spans="68:68" customFormat="1">
      <c r="BP1012192" s="90"/>
    </row>
    <row r="1012193" spans="68:68" customFormat="1">
      <c r="BP1012193" s="90"/>
    </row>
    <row r="1012194" spans="68:68" customFormat="1">
      <c r="BP1012194" s="90"/>
    </row>
    <row r="1012195" spans="68:68" customFormat="1">
      <c r="BP1012195" s="90"/>
    </row>
    <row r="1012196" spans="68:68" customFormat="1">
      <c r="BP1012196" s="90"/>
    </row>
    <row r="1012197" spans="68:68" customFormat="1">
      <c r="BP1012197" s="90"/>
    </row>
    <row r="1012198" spans="68:68" customFormat="1">
      <c r="BP1012198" s="90"/>
    </row>
    <row r="1012199" spans="68:68" customFormat="1">
      <c r="BP1012199" s="90"/>
    </row>
    <row r="1012200" spans="68:68" customFormat="1">
      <c r="BP1012200" s="90"/>
    </row>
    <row r="1012201" spans="68:68" customFormat="1">
      <c r="BP1012201" s="90"/>
    </row>
    <row r="1012202" spans="68:68" customFormat="1">
      <c r="BP1012202" s="90"/>
    </row>
    <row r="1012203" spans="68:68" customFormat="1">
      <c r="BP1012203" s="90"/>
    </row>
    <row r="1012204" spans="68:68" customFormat="1">
      <c r="BP1012204" s="90"/>
    </row>
    <row r="1012205" spans="68:68" customFormat="1">
      <c r="BP1012205" s="90"/>
    </row>
    <row r="1012206" spans="68:68" customFormat="1">
      <c r="BP1012206" s="90"/>
    </row>
    <row r="1012207" spans="68:68" customFormat="1">
      <c r="BP1012207" s="90"/>
    </row>
    <row r="1012208" spans="68:68" customFormat="1">
      <c r="BP1012208" s="90"/>
    </row>
    <row r="1012209" spans="68:68" customFormat="1">
      <c r="BP1012209" s="90"/>
    </row>
    <row r="1012210" spans="68:68" customFormat="1">
      <c r="BP1012210" s="90"/>
    </row>
    <row r="1012211" spans="68:68" customFormat="1">
      <c r="BP1012211" s="90"/>
    </row>
    <row r="1012212" spans="68:68" customFormat="1">
      <c r="BP1012212" s="90"/>
    </row>
    <row r="1012213" spans="68:68" customFormat="1">
      <c r="BP1012213" s="90"/>
    </row>
    <row r="1012214" spans="68:68" customFormat="1">
      <c r="BP1012214" s="90"/>
    </row>
    <row r="1012215" spans="68:68" customFormat="1">
      <c r="BP1012215" s="90"/>
    </row>
    <row r="1012216" spans="68:68" customFormat="1">
      <c r="BP1012216" s="90"/>
    </row>
    <row r="1012217" spans="68:68" customFormat="1">
      <c r="BP1012217" s="90"/>
    </row>
    <row r="1012218" spans="68:68" customFormat="1">
      <c r="BP1012218" s="90"/>
    </row>
    <row r="1012219" spans="68:68" customFormat="1">
      <c r="BP1012219" s="90"/>
    </row>
    <row r="1012220" spans="68:68" customFormat="1">
      <c r="BP1012220" s="90"/>
    </row>
    <row r="1012221" spans="68:68" customFormat="1">
      <c r="BP1012221" s="90"/>
    </row>
    <row r="1012222" spans="68:68" customFormat="1">
      <c r="BP1012222" s="90"/>
    </row>
    <row r="1012223" spans="68:68" customFormat="1">
      <c r="BP1012223" s="90"/>
    </row>
    <row r="1012224" spans="68:68" customFormat="1">
      <c r="BP1012224" s="90"/>
    </row>
    <row r="1012225" spans="68:68" customFormat="1">
      <c r="BP1012225" s="90"/>
    </row>
    <row r="1012226" spans="68:68" customFormat="1">
      <c r="BP1012226" s="90"/>
    </row>
    <row r="1012227" spans="68:68" customFormat="1">
      <c r="BP1012227" s="90"/>
    </row>
    <row r="1012228" spans="68:68" customFormat="1">
      <c r="BP1012228" s="90"/>
    </row>
    <row r="1012229" spans="68:68" customFormat="1">
      <c r="BP1012229" s="90"/>
    </row>
    <row r="1012230" spans="68:68" customFormat="1">
      <c r="BP1012230" s="90"/>
    </row>
    <row r="1012231" spans="68:68" customFormat="1">
      <c r="BP1012231" s="90"/>
    </row>
    <row r="1012232" spans="68:68" customFormat="1">
      <c r="BP1012232" s="90"/>
    </row>
    <row r="1012233" spans="68:68" customFormat="1">
      <c r="BP1012233" s="90"/>
    </row>
    <row r="1012234" spans="68:68" customFormat="1">
      <c r="BP1012234" s="90"/>
    </row>
    <row r="1012235" spans="68:68" customFormat="1">
      <c r="BP1012235" s="90"/>
    </row>
    <row r="1012236" spans="68:68" customFormat="1">
      <c r="BP1012236" s="90"/>
    </row>
    <row r="1012237" spans="68:68" customFormat="1">
      <c r="BP1012237" s="90"/>
    </row>
    <row r="1012238" spans="68:68" customFormat="1">
      <c r="BP1012238" s="90"/>
    </row>
    <row r="1012239" spans="68:68" customFormat="1">
      <c r="BP1012239" s="90"/>
    </row>
    <row r="1012240" spans="68:68" customFormat="1">
      <c r="BP1012240" s="90"/>
    </row>
    <row r="1012241" spans="68:68" customFormat="1">
      <c r="BP1012241" s="90"/>
    </row>
    <row r="1012242" spans="68:68" customFormat="1">
      <c r="BP1012242" s="90"/>
    </row>
    <row r="1012243" spans="68:68" customFormat="1">
      <c r="BP1012243" s="90"/>
    </row>
    <row r="1012244" spans="68:68" customFormat="1">
      <c r="BP1012244" s="90"/>
    </row>
    <row r="1012245" spans="68:68" customFormat="1">
      <c r="BP1012245" s="90"/>
    </row>
    <row r="1012246" spans="68:68" customFormat="1">
      <c r="BP1012246" s="90"/>
    </row>
    <row r="1012247" spans="68:68" customFormat="1">
      <c r="BP1012247" s="90"/>
    </row>
    <row r="1012248" spans="68:68" customFormat="1">
      <c r="BP1012248" s="90"/>
    </row>
    <row r="1012249" spans="68:68" customFormat="1">
      <c r="BP1012249" s="90"/>
    </row>
    <row r="1012250" spans="68:68" customFormat="1">
      <c r="BP1012250" s="90"/>
    </row>
    <row r="1012251" spans="68:68" customFormat="1">
      <c r="BP1012251" s="90"/>
    </row>
    <row r="1012252" spans="68:68" customFormat="1">
      <c r="BP1012252" s="90"/>
    </row>
    <row r="1012253" spans="68:68" customFormat="1">
      <c r="BP1012253" s="90"/>
    </row>
    <row r="1012254" spans="68:68" customFormat="1">
      <c r="BP1012254" s="90"/>
    </row>
    <row r="1012255" spans="68:68" customFormat="1">
      <c r="BP1012255" s="90"/>
    </row>
    <row r="1012256" spans="68:68" customFormat="1">
      <c r="BP1012256" s="90"/>
    </row>
    <row r="1012257" spans="68:68" customFormat="1">
      <c r="BP1012257" s="90"/>
    </row>
    <row r="1012258" spans="68:68" customFormat="1">
      <c r="BP1012258" s="90"/>
    </row>
    <row r="1012259" spans="68:68" customFormat="1">
      <c r="BP1012259" s="90"/>
    </row>
    <row r="1012260" spans="68:68" customFormat="1">
      <c r="BP1012260" s="90"/>
    </row>
    <row r="1012261" spans="68:68" customFormat="1">
      <c r="BP1012261" s="90"/>
    </row>
    <row r="1012262" spans="68:68" customFormat="1">
      <c r="BP1012262" s="90"/>
    </row>
    <row r="1012263" spans="68:68" customFormat="1">
      <c r="BP1012263" s="90"/>
    </row>
    <row r="1012264" spans="68:68" customFormat="1">
      <c r="BP1012264" s="90"/>
    </row>
    <row r="1012265" spans="68:68" customFormat="1">
      <c r="BP1012265" s="90"/>
    </row>
    <row r="1012266" spans="68:68" customFormat="1">
      <c r="BP1012266" s="90"/>
    </row>
    <row r="1012267" spans="68:68" customFormat="1">
      <c r="BP1012267" s="90"/>
    </row>
    <row r="1012268" spans="68:68" customFormat="1">
      <c r="BP1012268" s="90"/>
    </row>
    <row r="1012269" spans="68:68" customFormat="1">
      <c r="BP1012269" s="90"/>
    </row>
    <row r="1012270" spans="68:68" customFormat="1">
      <c r="BP1012270" s="90"/>
    </row>
    <row r="1012271" spans="68:68" customFormat="1">
      <c r="BP1012271" s="90"/>
    </row>
    <row r="1012272" spans="68:68" customFormat="1">
      <c r="BP1012272" s="90"/>
    </row>
    <row r="1012273" spans="68:68" customFormat="1">
      <c r="BP1012273" s="90"/>
    </row>
    <row r="1012274" spans="68:68" customFormat="1">
      <c r="BP1012274" s="90"/>
    </row>
    <row r="1012275" spans="68:68" customFormat="1">
      <c r="BP1012275" s="90"/>
    </row>
    <row r="1012276" spans="68:68" customFormat="1">
      <c r="BP1012276" s="90"/>
    </row>
    <row r="1012277" spans="68:68" customFormat="1">
      <c r="BP1012277" s="90"/>
    </row>
    <row r="1012278" spans="68:68" customFormat="1">
      <c r="BP1012278" s="90"/>
    </row>
    <row r="1012279" spans="68:68" customFormat="1">
      <c r="BP1012279" s="90"/>
    </row>
    <row r="1012280" spans="68:68" customFormat="1">
      <c r="BP1012280" s="90"/>
    </row>
    <row r="1012281" spans="68:68" customFormat="1">
      <c r="BP1012281" s="90"/>
    </row>
    <row r="1012282" spans="68:68" customFormat="1">
      <c r="BP1012282" s="90"/>
    </row>
    <row r="1012283" spans="68:68" customFormat="1">
      <c r="BP1012283" s="90"/>
    </row>
    <row r="1012284" spans="68:68" customFormat="1">
      <c r="BP1012284" s="90"/>
    </row>
    <row r="1012285" spans="68:68" customFormat="1">
      <c r="BP1012285" s="90"/>
    </row>
    <row r="1012286" spans="68:68" customFormat="1">
      <c r="BP1012286" s="90"/>
    </row>
    <row r="1012287" spans="68:68" customFormat="1">
      <c r="BP1012287" s="90"/>
    </row>
    <row r="1012288" spans="68:68" customFormat="1">
      <c r="BP1012288" s="90"/>
    </row>
    <row r="1012289" spans="68:68" customFormat="1">
      <c r="BP1012289" s="90"/>
    </row>
    <row r="1012290" spans="68:68" customFormat="1">
      <c r="BP1012290" s="90"/>
    </row>
    <row r="1012291" spans="68:68" customFormat="1">
      <c r="BP1012291" s="90"/>
    </row>
    <row r="1012292" spans="68:68" customFormat="1">
      <c r="BP1012292" s="90"/>
    </row>
    <row r="1012293" spans="68:68" customFormat="1">
      <c r="BP1012293" s="90"/>
    </row>
    <row r="1012294" spans="68:68" customFormat="1">
      <c r="BP1012294" s="90"/>
    </row>
    <row r="1012295" spans="68:68" customFormat="1">
      <c r="BP1012295" s="90"/>
    </row>
    <row r="1012296" spans="68:68" customFormat="1">
      <c r="BP1012296" s="90"/>
    </row>
    <row r="1012297" spans="68:68" customFormat="1">
      <c r="BP1012297" s="90"/>
    </row>
    <row r="1012298" spans="68:68" customFormat="1">
      <c r="BP1012298" s="90"/>
    </row>
    <row r="1012299" spans="68:68" customFormat="1">
      <c r="BP1012299" s="90"/>
    </row>
    <row r="1012300" spans="68:68" customFormat="1">
      <c r="BP1012300" s="90"/>
    </row>
    <row r="1012301" spans="68:68" customFormat="1">
      <c r="BP1012301" s="90"/>
    </row>
    <row r="1012302" spans="68:68" customFormat="1">
      <c r="BP1012302" s="90"/>
    </row>
    <row r="1012303" spans="68:68" customFormat="1">
      <c r="BP1012303" s="90"/>
    </row>
    <row r="1012304" spans="68:68" customFormat="1">
      <c r="BP1012304" s="90"/>
    </row>
    <row r="1012305" spans="68:68" customFormat="1">
      <c r="BP1012305" s="90"/>
    </row>
    <row r="1012306" spans="68:68" customFormat="1">
      <c r="BP1012306" s="90"/>
    </row>
    <row r="1012307" spans="68:68" customFormat="1">
      <c r="BP1012307" s="90"/>
    </row>
    <row r="1012308" spans="68:68" customFormat="1">
      <c r="BP1012308" s="90"/>
    </row>
    <row r="1012309" spans="68:68" customFormat="1">
      <c r="BP1012309" s="90"/>
    </row>
    <row r="1012310" spans="68:68" customFormat="1">
      <c r="BP1012310" s="90"/>
    </row>
    <row r="1012311" spans="68:68" customFormat="1">
      <c r="BP1012311" s="90"/>
    </row>
    <row r="1012312" spans="68:68" customFormat="1">
      <c r="BP1012312" s="90"/>
    </row>
    <row r="1012313" spans="68:68" customFormat="1">
      <c r="BP1012313" s="90"/>
    </row>
    <row r="1012314" spans="68:68" customFormat="1">
      <c r="BP1012314" s="90"/>
    </row>
    <row r="1012315" spans="68:68" customFormat="1">
      <c r="BP1012315" s="90"/>
    </row>
    <row r="1012316" spans="68:68" customFormat="1">
      <c r="BP1012316" s="90"/>
    </row>
    <row r="1012317" spans="68:68" customFormat="1">
      <c r="BP1012317" s="90"/>
    </row>
    <row r="1012318" spans="68:68" customFormat="1">
      <c r="BP1012318" s="90"/>
    </row>
    <row r="1012319" spans="68:68" customFormat="1">
      <c r="BP1012319" s="90"/>
    </row>
    <row r="1012320" spans="68:68" customFormat="1">
      <c r="BP1012320" s="90"/>
    </row>
    <row r="1012321" spans="68:68" customFormat="1">
      <c r="BP1012321" s="90"/>
    </row>
    <row r="1012322" spans="68:68" customFormat="1">
      <c r="BP1012322" s="90"/>
    </row>
    <row r="1012323" spans="68:68" customFormat="1">
      <c r="BP1012323" s="90"/>
    </row>
    <row r="1012324" spans="68:68" customFormat="1">
      <c r="BP1012324" s="90"/>
    </row>
    <row r="1012325" spans="68:68" customFormat="1">
      <c r="BP1012325" s="90"/>
    </row>
    <row r="1012326" spans="68:68" customFormat="1">
      <c r="BP1012326" s="90"/>
    </row>
    <row r="1012327" spans="68:68" customFormat="1">
      <c r="BP1012327" s="90"/>
    </row>
    <row r="1012328" spans="68:68" customFormat="1">
      <c r="BP1012328" s="90"/>
    </row>
    <row r="1012329" spans="68:68" customFormat="1">
      <c r="BP1012329" s="90"/>
    </row>
    <row r="1012330" spans="68:68" customFormat="1">
      <c r="BP1012330" s="90"/>
    </row>
    <row r="1012331" spans="68:68" customFormat="1">
      <c r="BP1012331" s="90"/>
    </row>
    <row r="1012332" spans="68:68" customFormat="1">
      <c r="BP1012332" s="90"/>
    </row>
    <row r="1012333" spans="68:68" customFormat="1">
      <c r="BP1012333" s="90"/>
    </row>
    <row r="1012334" spans="68:68" customFormat="1">
      <c r="BP1012334" s="90"/>
    </row>
    <row r="1012335" spans="68:68" customFormat="1">
      <c r="BP1012335" s="90"/>
    </row>
    <row r="1012336" spans="68:68" customFormat="1">
      <c r="BP1012336" s="90"/>
    </row>
    <row r="1012337" spans="68:68" customFormat="1">
      <c r="BP1012337" s="90"/>
    </row>
    <row r="1012338" spans="68:68" customFormat="1">
      <c r="BP1012338" s="90"/>
    </row>
    <row r="1012339" spans="68:68" customFormat="1">
      <c r="BP1012339" s="90"/>
    </row>
    <row r="1012340" spans="68:68" customFormat="1">
      <c r="BP1012340" s="90"/>
    </row>
    <row r="1012341" spans="68:68" customFormat="1">
      <c r="BP1012341" s="90"/>
    </row>
    <row r="1012342" spans="68:68" customFormat="1">
      <c r="BP1012342" s="90"/>
    </row>
    <row r="1012343" spans="68:68" customFormat="1">
      <c r="BP1012343" s="90"/>
    </row>
    <row r="1012344" spans="68:68" customFormat="1">
      <c r="BP1012344" s="90"/>
    </row>
    <row r="1012345" spans="68:68" customFormat="1">
      <c r="BP1012345" s="90"/>
    </row>
    <row r="1012346" spans="68:68" customFormat="1">
      <c r="BP1012346" s="90"/>
    </row>
    <row r="1012347" spans="68:68" customFormat="1">
      <c r="BP1012347" s="90"/>
    </row>
    <row r="1012348" spans="68:68" customFormat="1">
      <c r="BP1012348" s="90"/>
    </row>
    <row r="1012349" spans="68:68" customFormat="1">
      <c r="BP1012349" s="90"/>
    </row>
    <row r="1012350" spans="68:68" customFormat="1">
      <c r="BP1012350" s="90"/>
    </row>
    <row r="1012351" spans="68:68" customFormat="1">
      <c r="BP1012351" s="90"/>
    </row>
    <row r="1012352" spans="68:68" customFormat="1">
      <c r="BP1012352" s="90"/>
    </row>
    <row r="1012353" spans="68:68" customFormat="1">
      <c r="BP1012353" s="90"/>
    </row>
    <row r="1012354" spans="68:68" customFormat="1">
      <c r="BP1012354" s="90"/>
    </row>
    <row r="1012355" spans="68:68" customFormat="1">
      <c r="BP1012355" s="90"/>
    </row>
    <row r="1012356" spans="68:68" customFormat="1">
      <c r="BP1012356" s="90"/>
    </row>
    <row r="1012357" spans="68:68" customFormat="1">
      <c r="BP1012357" s="90"/>
    </row>
    <row r="1012358" spans="68:68" customFormat="1">
      <c r="BP1012358" s="90"/>
    </row>
    <row r="1012359" spans="68:68" customFormat="1">
      <c r="BP1012359" s="90"/>
    </row>
    <row r="1012360" spans="68:68" customFormat="1">
      <c r="BP1012360" s="90"/>
    </row>
    <row r="1012361" spans="68:68" customFormat="1">
      <c r="BP1012361" s="90"/>
    </row>
    <row r="1012362" spans="68:68" customFormat="1">
      <c r="BP1012362" s="90"/>
    </row>
    <row r="1012363" spans="68:68" customFormat="1">
      <c r="BP1012363" s="90"/>
    </row>
    <row r="1012364" spans="68:68" customFormat="1">
      <c r="BP1012364" s="90"/>
    </row>
    <row r="1012365" spans="68:68" customFormat="1">
      <c r="BP1012365" s="90"/>
    </row>
    <row r="1012366" spans="68:68" customFormat="1">
      <c r="BP1012366" s="90"/>
    </row>
    <row r="1012367" spans="68:68" customFormat="1">
      <c r="BP1012367" s="90"/>
    </row>
    <row r="1012368" spans="68:68" customFormat="1">
      <c r="BP1012368" s="90"/>
    </row>
    <row r="1012369" spans="68:68" customFormat="1">
      <c r="BP1012369" s="90"/>
    </row>
    <row r="1012370" spans="68:68" customFormat="1">
      <c r="BP1012370" s="90"/>
    </row>
    <row r="1012371" spans="68:68" customFormat="1">
      <c r="BP1012371" s="90"/>
    </row>
    <row r="1012372" spans="68:68" customFormat="1">
      <c r="BP1012372" s="90"/>
    </row>
    <row r="1012373" spans="68:68" customFormat="1">
      <c r="BP1012373" s="90"/>
    </row>
    <row r="1012374" spans="68:68" customFormat="1">
      <c r="BP1012374" s="90"/>
    </row>
    <row r="1012375" spans="68:68" customFormat="1">
      <c r="BP1012375" s="90"/>
    </row>
    <row r="1012376" spans="68:68" customFormat="1">
      <c r="BP1012376" s="90"/>
    </row>
    <row r="1012377" spans="68:68" customFormat="1">
      <c r="BP1012377" s="90"/>
    </row>
    <row r="1012378" spans="68:68" customFormat="1">
      <c r="BP1012378" s="90"/>
    </row>
    <row r="1012379" spans="68:68" customFormat="1">
      <c r="BP1012379" s="90"/>
    </row>
    <row r="1012380" spans="68:68" customFormat="1">
      <c r="BP1012380" s="90"/>
    </row>
    <row r="1012381" spans="68:68" customFormat="1">
      <c r="BP1012381" s="90"/>
    </row>
    <row r="1012382" spans="68:68" customFormat="1">
      <c r="BP1012382" s="90"/>
    </row>
    <row r="1012383" spans="68:68" customFormat="1">
      <c r="BP1012383" s="90"/>
    </row>
    <row r="1012384" spans="68:68" customFormat="1">
      <c r="BP1012384" s="90"/>
    </row>
    <row r="1012385" spans="68:68" customFormat="1">
      <c r="BP1012385" s="90"/>
    </row>
    <row r="1012386" spans="68:68" customFormat="1">
      <c r="BP1012386" s="90"/>
    </row>
    <row r="1012387" spans="68:68" customFormat="1">
      <c r="BP1012387" s="90"/>
    </row>
    <row r="1012388" spans="68:68" customFormat="1">
      <c r="BP1012388" s="90"/>
    </row>
    <row r="1012389" spans="68:68" customFormat="1">
      <c r="BP1012389" s="90"/>
    </row>
    <row r="1012390" spans="68:68" customFormat="1">
      <c r="BP1012390" s="90"/>
    </row>
    <row r="1012391" spans="68:68" customFormat="1">
      <c r="BP1012391" s="90"/>
    </row>
    <row r="1012392" spans="68:68" customFormat="1">
      <c r="BP1012392" s="90"/>
    </row>
    <row r="1012393" spans="68:68" customFormat="1">
      <c r="BP1012393" s="90"/>
    </row>
    <row r="1012394" spans="68:68" customFormat="1">
      <c r="BP1012394" s="90"/>
    </row>
    <row r="1012395" spans="68:68" customFormat="1">
      <c r="BP1012395" s="90"/>
    </row>
    <row r="1012396" spans="68:68" customFormat="1">
      <c r="BP1012396" s="90"/>
    </row>
    <row r="1012397" spans="68:68" customFormat="1">
      <c r="BP1012397" s="90"/>
    </row>
    <row r="1012398" spans="68:68" customFormat="1">
      <c r="BP1012398" s="90"/>
    </row>
    <row r="1012399" spans="68:68" customFormat="1">
      <c r="BP1012399" s="90"/>
    </row>
    <row r="1012400" spans="68:68" customFormat="1">
      <c r="BP1012400" s="90"/>
    </row>
    <row r="1012401" spans="68:68" customFormat="1">
      <c r="BP1012401" s="90"/>
    </row>
    <row r="1012402" spans="68:68" customFormat="1">
      <c r="BP1012402" s="90"/>
    </row>
    <row r="1012403" spans="68:68" customFormat="1">
      <c r="BP1012403" s="90"/>
    </row>
    <row r="1012404" spans="68:68" customFormat="1">
      <c r="BP1012404" s="90"/>
    </row>
    <row r="1012405" spans="68:68" customFormat="1">
      <c r="BP1012405" s="90"/>
    </row>
    <row r="1012406" spans="68:68" customFormat="1">
      <c r="BP1012406" s="90"/>
    </row>
    <row r="1012407" spans="68:68" customFormat="1">
      <c r="BP1012407" s="90"/>
    </row>
    <row r="1012408" spans="68:68" customFormat="1">
      <c r="BP1012408" s="90"/>
    </row>
    <row r="1012409" spans="68:68" customFormat="1">
      <c r="BP1012409" s="90"/>
    </row>
    <row r="1012410" spans="68:68" customFormat="1">
      <c r="BP1012410" s="90"/>
    </row>
    <row r="1012411" spans="68:68" customFormat="1">
      <c r="BP1012411" s="90"/>
    </row>
    <row r="1012412" spans="68:68" customFormat="1">
      <c r="BP1012412" s="90"/>
    </row>
    <row r="1012413" spans="68:68" customFormat="1">
      <c r="BP1012413" s="90"/>
    </row>
    <row r="1012414" spans="68:68" customFormat="1">
      <c r="BP1012414" s="90"/>
    </row>
    <row r="1012415" spans="68:68" customFormat="1">
      <c r="BP1012415" s="90"/>
    </row>
    <row r="1012416" spans="68:68" customFormat="1">
      <c r="BP1012416" s="90"/>
    </row>
    <row r="1012417" spans="68:68" customFormat="1">
      <c r="BP1012417" s="90"/>
    </row>
    <row r="1012418" spans="68:68" customFormat="1">
      <c r="BP1012418" s="90"/>
    </row>
    <row r="1012419" spans="68:68" customFormat="1">
      <c r="BP1012419" s="90"/>
    </row>
    <row r="1012420" spans="68:68" customFormat="1">
      <c r="BP1012420" s="90"/>
    </row>
    <row r="1012421" spans="68:68" customFormat="1">
      <c r="BP1012421" s="90"/>
    </row>
    <row r="1012422" spans="68:68" customFormat="1">
      <c r="BP1012422" s="90"/>
    </row>
    <row r="1012423" spans="68:68" customFormat="1">
      <c r="BP1012423" s="90"/>
    </row>
    <row r="1012424" spans="68:68" customFormat="1">
      <c r="BP1012424" s="90"/>
    </row>
    <row r="1012425" spans="68:68" customFormat="1">
      <c r="BP1012425" s="90"/>
    </row>
    <row r="1012426" spans="68:68" customFormat="1">
      <c r="BP1012426" s="90"/>
    </row>
    <row r="1012427" spans="68:68" customFormat="1">
      <c r="BP1012427" s="90"/>
    </row>
    <row r="1012428" spans="68:68" customFormat="1">
      <c r="BP1012428" s="90"/>
    </row>
    <row r="1012429" spans="68:68" customFormat="1">
      <c r="BP1012429" s="90"/>
    </row>
    <row r="1012430" spans="68:68" customFormat="1">
      <c r="BP1012430" s="90"/>
    </row>
    <row r="1012431" spans="68:68" customFormat="1">
      <c r="BP1012431" s="90"/>
    </row>
    <row r="1012432" spans="68:68" customFormat="1">
      <c r="BP1012432" s="90"/>
    </row>
    <row r="1012433" spans="68:68" customFormat="1">
      <c r="BP1012433" s="90"/>
    </row>
    <row r="1012434" spans="68:68" customFormat="1">
      <c r="BP1012434" s="90"/>
    </row>
    <row r="1012435" spans="68:68" customFormat="1">
      <c r="BP1012435" s="90"/>
    </row>
    <row r="1012436" spans="68:68" customFormat="1">
      <c r="BP1012436" s="90"/>
    </row>
    <row r="1012437" spans="68:68" customFormat="1">
      <c r="BP1012437" s="90"/>
    </row>
    <row r="1012438" spans="68:68" customFormat="1">
      <c r="BP1012438" s="90"/>
    </row>
    <row r="1012439" spans="68:68" customFormat="1">
      <c r="BP1012439" s="90"/>
    </row>
    <row r="1012440" spans="68:68" customFormat="1">
      <c r="BP1012440" s="90"/>
    </row>
    <row r="1012441" spans="68:68" customFormat="1">
      <c r="BP1012441" s="90"/>
    </row>
    <row r="1012442" spans="68:68" customFormat="1">
      <c r="BP1012442" s="90"/>
    </row>
    <row r="1012443" spans="68:68" customFormat="1">
      <c r="BP1012443" s="90"/>
    </row>
    <row r="1012444" spans="68:68" customFormat="1">
      <c r="BP1012444" s="90"/>
    </row>
    <row r="1012445" spans="68:68" customFormat="1">
      <c r="BP1012445" s="90"/>
    </row>
    <row r="1012446" spans="68:68" customFormat="1">
      <c r="BP1012446" s="90"/>
    </row>
    <row r="1012447" spans="68:68" customFormat="1">
      <c r="BP1012447" s="90"/>
    </row>
    <row r="1012448" spans="68:68" customFormat="1">
      <c r="BP1012448" s="90"/>
    </row>
    <row r="1012449" spans="68:68" customFormat="1">
      <c r="BP1012449" s="90"/>
    </row>
    <row r="1012450" spans="68:68" customFormat="1">
      <c r="BP1012450" s="90"/>
    </row>
    <row r="1012451" spans="68:68" customFormat="1">
      <c r="BP1012451" s="90"/>
    </row>
    <row r="1012452" spans="68:68" customFormat="1">
      <c r="BP1012452" s="90"/>
    </row>
    <row r="1012453" spans="68:68" customFormat="1">
      <c r="BP1012453" s="90"/>
    </row>
    <row r="1012454" spans="68:68" customFormat="1">
      <c r="BP1012454" s="90"/>
    </row>
    <row r="1012455" spans="68:68" customFormat="1">
      <c r="BP1012455" s="90"/>
    </row>
    <row r="1012456" spans="68:68" customFormat="1">
      <c r="BP1012456" s="90"/>
    </row>
    <row r="1012457" spans="68:68" customFormat="1">
      <c r="BP1012457" s="90"/>
    </row>
    <row r="1012458" spans="68:68" customFormat="1">
      <c r="BP1012458" s="90"/>
    </row>
    <row r="1012459" spans="68:68" customFormat="1">
      <c r="BP1012459" s="90"/>
    </row>
    <row r="1012460" spans="68:68" customFormat="1">
      <c r="BP1012460" s="90"/>
    </row>
    <row r="1012461" spans="68:68" customFormat="1">
      <c r="BP1012461" s="90"/>
    </row>
    <row r="1012462" spans="68:68" customFormat="1">
      <c r="BP1012462" s="90"/>
    </row>
    <row r="1012463" spans="68:68" customFormat="1">
      <c r="BP1012463" s="90"/>
    </row>
    <row r="1012464" spans="68:68" customFormat="1">
      <c r="BP1012464" s="90"/>
    </row>
    <row r="1012465" spans="68:68" customFormat="1">
      <c r="BP1012465" s="90"/>
    </row>
    <row r="1012466" spans="68:68" customFormat="1">
      <c r="BP1012466" s="90"/>
    </row>
    <row r="1012467" spans="68:68" customFormat="1">
      <c r="BP1012467" s="90"/>
    </row>
    <row r="1012468" spans="68:68" customFormat="1">
      <c r="BP1012468" s="90"/>
    </row>
    <row r="1012469" spans="68:68" customFormat="1">
      <c r="BP1012469" s="90"/>
    </row>
    <row r="1012470" spans="68:68" customFormat="1">
      <c r="BP1012470" s="90"/>
    </row>
    <row r="1012471" spans="68:68" customFormat="1">
      <c r="BP1012471" s="90"/>
    </row>
    <row r="1012472" spans="68:68" customFormat="1">
      <c r="BP1012472" s="90"/>
    </row>
    <row r="1012473" spans="68:68" customFormat="1">
      <c r="BP1012473" s="90"/>
    </row>
    <row r="1012474" spans="68:68" customFormat="1">
      <c r="BP1012474" s="90"/>
    </row>
    <row r="1012475" spans="68:68" customFormat="1">
      <c r="BP1012475" s="90"/>
    </row>
    <row r="1012476" spans="68:68" customFormat="1">
      <c r="BP1012476" s="90"/>
    </row>
    <row r="1012477" spans="68:68" customFormat="1">
      <c r="BP1012477" s="90"/>
    </row>
    <row r="1012478" spans="68:68" customFormat="1">
      <c r="BP1012478" s="90"/>
    </row>
    <row r="1012479" spans="68:68" customFormat="1">
      <c r="BP1012479" s="90"/>
    </row>
    <row r="1012480" spans="68:68" customFormat="1">
      <c r="BP1012480" s="90"/>
    </row>
    <row r="1012481" spans="68:68" customFormat="1">
      <c r="BP1012481" s="90"/>
    </row>
    <row r="1012482" spans="68:68" customFormat="1">
      <c r="BP1012482" s="90"/>
    </row>
    <row r="1012483" spans="68:68" customFormat="1">
      <c r="BP1012483" s="90"/>
    </row>
    <row r="1012484" spans="68:68" customFormat="1">
      <c r="BP1012484" s="90"/>
    </row>
    <row r="1012485" spans="68:68" customFormat="1">
      <c r="BP1012485" s="90"/>
    </row>
    <row r="1012486" spans="68:68" customFormat="1">
      <c r="BP1012486" s="90"/>
    </row>
    <row r="1012487" spans="68:68" customFormat="1">
      <c r="BP1012487" s="90"/>
    </row>
    <row r="1012488" spans="68:68" customFormat="1">
      <c r="BP1012488" s="90"/>
    </row>
    <row r="1012489" spans="68:68" customFormat="1">
      <c r="BP1012489" s="90"/>
    </row>
    <row r="1012490" spans="68:68" customFormat="1">
      <c r="BP1012490" s="90"/>
    </row>
    <row r="1012491" spans="68:68" customFormat="1">
      <c r="BP1012491" s="90"/>
    </row>
    <row r="1012492" spans="68:68" customFormat="1">
      <c r="BP1012492" s="90"/>
    </row>
    <row r="1012493" spans="68:68" customFormat="1">
      <c r="BP1012493" s="90"/>
    </row>
    <row r="1012494" spans="68:68" customFormat="1">
      <c r="BP1012494" s="90"/>
    </row>
    <row r="1012495" spans="68:68" customFormat="1">
      <c r="BP1012495" s="90"/>
    </row>
    <row r="1012496" spans="68:68" customFormat="1">
      <c r="BP1012496" s="90"/>
    </row>
    <row r="1012497" spans="68:68" customFormat="1">
      <c r="BP1012497" s="90"/>
    </row>
    <row r="1012498" spans="68:68" customFormat="1">
      <c r="BP1012498" s="90"/>
    </row>
    <row r="1012499" spans="68:68" customFormat="1">
      <c r="BP1012499" s="90"/>
    </row>
    <row r="1012500" spans="68:68" customFormat="1">
      <c r="BP1012500" s="90"/>
    </row>
    <row r="1012501" spans="68:68" customFormat="1">
      <c r="BP1012501" s="90"/>
    </row>
    <row r="1012502" spans="68:68" customFormat="1">
      <c r="BP1012502" s="90"/>
    </row>
    <row r="1012503" spans="68:68" customFormat="1">
      <c r="BP1012503" s="90"/>
    </row>
    <row r="1012504" spans="68:68" customFormat="1">
      <c r="BP1012504" s="90"/>
    </row>
    <row r="1012505" spans="68:68" customFormat="1">
      <c r="BP1012505" s="90"/>
    </row>
    <row r="1012506" spans="68:68" customFormat="1">
      <c r="BP1012506" s="90"/>
    </row>
    <row r="1012507" spans="68:68" customFormat="1">
      <c r="BP1012507" s="90"/>
    </row>
    <row r="1012508" spans="68:68" customFormat="1">
      <c r="BP1012508" s="90"/>
    </row>
    <row r="1012509" spans="68:68" customFormat="1">
      <c r="BP1012509" s="90"/>
    </row>
    <row r="1012510" spans="68:68" customFormat="1">
      <c r="BP1012510" s="90"/>
    </row>
    <row r="1012511" spans="68:68" customFormat="1">
      <c r="BP1012511" s="90"/>
    </row>
    <row r="1012512" spans="68:68" customFormat="1">
      <c r="BP1012512" s="90"/>
    </row>
    <row r="1012513" spans="68:68" customFormat="1">
      <c r="BP1012513" s="90"/>
    </row>
    <row r="1012514" spans="68:68" customFormat="1">
      <c r="BP1012514" s="90"/>
    </row>
    <row r="1012515" spans="68:68" customFormat="1">
      <c r="BP1012515" s="90"/>
    </row>
    <row r="1012516" spans="68:68" customFormat="1">
      <c r="BP1012516" s="90"/>
    </row>
    <row r="1012517" spans="68:68" customFormat="1">
      <c r="BP1012517" s="90"/>
    </row>
    <row r="1012518" spans="68:68" customFormat="1">
      <c r="BP1012518" s="90"/>
    </row>
    <row r="1012519" spans="68:68" customFormat="1">
      <c r="BP1012519" s="90"/>
    </row>
    <row r="1012520" spans="68:68" customFormat="1">
      <c r="BP1012520" s="90"/>
    </row>
    <row r="1012521" spans="68:68" customFormat="1">
      <c r="BP1012521" s="90"/>
    </row>
    <row r="1012522" spans="68:68" customFormat="1">
      <c r="BP1012522" s="90"/>
    </row>
    <row r="1012523" spans="68:68" customFormat="1">
      <c r="BP1012523" s="90"/>
    </row>
    <row r="1012524" spans="68:68" customFormat="1">
      <c r="BP1012524" s="90"/>
    </row>
    <row r="1012525" spans="68:68" customFormat="1">
      <c r="BP1012525" s="90"/>
    </row>
    <row r="1012526" spans="68:68" customFormat="1">
      <c r="BP1012526" s="90"/>
    </row>
    <row r="1012527" spans="68:68" customFormat="1">
      <c r="BP1012527" s="90"/>
    </row>
    <row r="1012528" spans="68:68" customFormat="1">
      <c r="BP1012528" s="90"/>
    </row>
    <row r="1012529" spans="68:68" customFormat="1">
      <c r="BP1012529" s="90"/>
    </row>
    <row r="1012530" spans="68:68" customFormat="1">
      <c r="BP1012530" s="90"/>
    </row>
    <row r="1012531" spans="68:68" customFormat="1">
      <c r="BP1012531" s="90"/>
    </row>
    <row r="1012532" spans="68:68" customFormat="1">
      <c r="BP1012532" s="90"/>
    </row>
    <row r="1012533" spans="68:68" customFormat="1">
      <c r="BP1012533" s="90"/>
    </row>
    <row r="1012534" spans="68:68" customFormat="1">
      <c r="BP1012534" s="90"/>
    </row>
    <row r="1012535" spans="68:68" customFormat="1">
      <c r="BP1012535" s="90"/>
    </row>
    <row r="1012536" spans="68:68" customFormat="1">
      <c r="BP1012536" s="90"/>
    </row>
    <row r="1012537" spans="68:68" customFormat="1">
      <c r="BP1012537" s="90"/>
    </row>
    <row r="1012538" spans="68:68" customFormat="1">
      <c r="BP1012538" s="90"/>
    </row>
    <row r="1012539" spans="68:68" customFormat="1">
      <c r="BP1012539" s="90"/>
    </row>
    <row r="1012540" spans="68:68" customFormat="1">
      <c r="BP1012540" s="90"/>
    </row>
    <row r="1012541" spans="68:68" customFormat="1">
      <c r="BP1012541" s="90"/>
    </row>
    <row r="1012542" spans="68:68" customFormat="1">
      <c r="BP1012542" s="90"/>
    </row>
    <row r="1012543" spans="68:68" customFormat="1">
      <c r="BP1012543" s="90"/>
    </row>
    <row r="1012544" spans="68:68" customFormat="1">
      <c r="BP1012544" s="90"/>
    </row>
    <row r="1012545" spans="68:68" customFormat="1">
      <c r="BP1012545" s="90"/>
    </row>
    <row r="1012546" spans="68:68" customFormat="1">
      <c r="BP1012546" s="90"/>
    </row>
    <row r="1012547" spans="68:68" customFormat="1">
      <c r="BP1012547" s="90"/>
    </row>
    <row r="1012548" spans="68:68" customFormat="1">
      <c r="BP1012548" s="90"/>
    </row>
    <row r="1012549" spans="68:68" customFormat="1">
      <c r="BP1012549" s="90"/>
    </row>
    <row r="1012550" spans="68:68" customFormat="1">
      <c r="BP1012550" s="90"/>
    </row>
    <row r="1012551" spans="68:68" customFormat="1">
      <c r="BP1012551" s="90"/>
    </row>
    <row r="1012552" spans="68:68" customFormat="1">
      <c r="BP1012552" s="90"/>
    </row>
    <row r="1012553" spans="68:68" customFormat="1">
      <c r="BP1012553" s="90"/>
    </row>
    <row r="1012554" spans="68:68" customFormat="1">
      <c r="BP1012554" s="90"/>
    </row>
    <row r="1012555" spans="68:68" customFormat="1">
      <c r="BP1012555" s="90"/>
    </row>
    <row r="1012556" spans="68:68" customFormat="1">
      <c r="BP1012556" s="90"/>
    </row>
    <row r="1012557" spans="68:68" customFormat="1">
      <c r="BP1012557" s="90"/>
    </row>
    <row r="1012558" spans="68:68" customFormat="1">
      <c r="BP1012558" s="90"/>
    </row>
    <row r="1012559" spans="68:68" customFormat="1">
      <c r="BP1012559" s="90"/>
    </row>
    <row r="1012560" spans="68:68" customFormat="1">
      <c r="BP1012560" s="90"/>
    </row>
    <row r="1012561" spans="68:68" customFormat="1">
      <c r="BP1012561" s="90"/>
    </row>
    <row r="1012562" spans="68:68" customFormat="1">
      <c r="BP1012562" s="90"/>
    </row>
    <row r="1012563" spans="68:68" customFormat="1">
      <c r="BP1012563" s="90"/>
    </row>
    <row r="1012564" spans="68:68" customFormat="1">
      <c r="BP1012564" s="90"/>
    </row>
    <row r="1012565" spans="68:68" customFormat="1">
      <c r="BP1012565" s="90"/>
    </row>
    <row r="1012566" spans="68:68" customFormat="1">
      <c r="BP1012566" s="90"/>
    </row>
    <row r="1012567" spans="68:68" customFormat="1">
      <c r="BP1012567" s="90"/>
    </row>
    <row r="1012568" spans="68:68" customFormat="1">
      <c r="BP1012568" s="90"/>
    </row>
    <row r="1012569" spans="68:68" customFormat="1">
      <c r="BP1012569" s="90"/>
    </row>
    <row r="1012570" spans="68:68" customFormat="1">
      <c r="BP1012570" s="90"/>
    </row>
    <row r="1012571" spans="68:68" customFormat="1">
      <c r="BP1012571" s="90"/>
    </row>
    <row r="1012572" spans="68:68" customFormat="1">
      <c r="BP1012572" s="90"/>
    </row>
    <row r="1012573" spans="68:68" customFormat="1">
      <c r="BP1012573" s="90"/>
    </row>
    <row r="1012574" spans="68:68" customFormat="1">
      <c r="BP1012574" s="90"/>
    </row>
    <row r="1012575" spans="68:68" customFormat="1">
      <c r="BP1012575" s="90"/>
    </row>
    <row r="1012576" spans="68:68" customFormat="1">
      <c r="BP1012576" s="90"/>
    </row>
    <row r="1012577" spans="68:68" customFormat="1">
      <c r="BP1012577" s="90"/>
    </row>
    <row r="1012578" spans="68:68" customFormat="1">
      <c r="BP1012578" s="90"/>
    </row>
    <row r="1012579" spans="68:68" customFormat="1">
      <c r="BP1012579" s="90"/>
    </row>
    <row r="1012580" spans="68:68" customFormat="1">
      <c r="BP1012580" s="90"/>
    </row>
    <row r="1012581" spans="68:68" customFormat="1">
      <c r="BP1012581" s="90"/>
    </row>
    <row r="1012582" spans="68:68" customFormat="1">
      <c r="BP1012582" s="90"/>
    </row>
    <row r="1012583" spans="68:68" customFormat="1">
      <c r="BP1012583" s="90"/>
    </row>
    <row r="1012584" spans="68:68" customFormat="1">
      <c r="BP1012584" s="90"/>
    </row>
    <row r="1012585" spans="68:68" customFormat="1">
      <c r="BP1012585" s="90"/>
    </row>
    <row r="1012586" spans="68:68" customFormat="1">
      <c r="BP1012586" s="90"/>
    </row>
    <row r="1012587" spans="68:68" customFormat="1">
      <c r="BP1012587" s="90"/>
    </row>
    <row r="1012588" spans="68:68" customFormat="1">
      <c r="BP1012588" s="90"/>
    </row>
    <row r="1012589" spans="68:68" customFormat="1">
      <c r="BP1012589" s="90"/>
    </row>
    <row r="1012590" spans="68:68" customFormat="1">
      <c r="BP1012590" s="90"/>
    </row>
    <row r="1012591" spans="68:68" customFormat="1">
      <c r="BP1012591" s="90"/>
    </row>
    <row r="1012592" spans="68:68" customFormat="1">
      <c r="BP1012592" s="90"/>
    </row>
    <row r="1012593" spans="68:68" customFormat="1">
      <c r="BP1012593" s="90"/>
    </row>
    <row r="1012594" spans="68:68" customFormat="1">
      <c r="BP1012594" s="90"/>
    </row>
    <row r="1012595" spans="68:68" customFormat="1">
      <c r="BP1012595" s="90"/>
    </row>
    <row r="1012596" spans="68:68" customFormat="1">
      <c r="BP1012596" s="90"/>
    </row>
    <row r="1012597" spans="68:68" customFormat="1">
      <c r="BP1012597" s="90"/>
    </row>
    <row r="1012598" spans="68:68" customFormat="1">
      <c r="BP1012598" s="90"/>
    </row>
    <row r="1012599" spans="68:68" customFormat="1">
      <c r="BP1012599" s="90"/>
    </row>
    <row r="1012600" spans="68:68" customFormat="1">
      <c r="BP1012600" s="90"/>
    </row>
    <row r="1012601" spans="68:68" customFormat="1">
      <c r="BP1012601" s="90"/>
    </row>
    <row r="1012602" spans="68:68" customFormat="1">
      <c r="BP1012602" s="90"/>
    </row>
    <row r="1012603" spans="68:68" customFormat="1">
      <c r="BP1012603" s="90"/>
    </row>
    <row r="1012604" spans="68:68" customFormat="1">
      <c r="BP1012604" s="90"/>
    </row>
    <row r="1012605" spans="68:68" customFormat="1">
      <c r="BP1012605" s="90"/>
    </row>
    <row r="1012606" spans="68:68" customFormat="1">
      <c r="BP1012606" s="90"/>
    </row>
    <row r="1012607" spans="68:68" customFormat="1">
      <c r="BP1012607" s="90"/>
    </row>
    <row r="1012608" spans="68:68" customFormat="1">
      <c r="BP1012608" s="90"/>
    </row>
    <row r="1012609" spans="68:68" customFormat="1">
      <c r="BP1012609" s="90"/>
    </row>
    <row r="1012610" spans="68:68" customFormat="1">
      <c r="BP1012610" s="90"/>
    </row>
    <row r="1012611" spans="68:68" customFormat="1">
      <c r="BP1012611" s="90"/>
    </row>
    <row r="1012612" spans="68:68" customFormat="1">
      <c r="BP1012612" s="90"/>
    </row>
    <row r="1012613" spans="68:68" customFormat="1">
      <c r="BP1012613" s="90"/>
    </row>
    <row r="1012614" spans="68:68" customFormat="1">
      <c r="BP1012614" s="90"/>
    </row>
    <row r="1012615" spans="68:68" customFormat="1">
      <c r="BP1012615" s="90"/>
    </row>
    <row r="1012616" spans="68:68" customFormat="1">
      <c r="BP1012616" s="90"/>
    </row>
    <row r="1012617" spans="68:68" customFormat="1">
      <c r="BP1012617" s="90"/>
    </row>
    <row r="1012618" spans="68:68" customFormat="1">
      <c r="BP1012618" s="90"/>
    </row>
    <row r="1012619" spans="68:68" customFormat="1">
      <c r="BP1012619" s="90"/>
    </row>
    <row r="1012620" spans="68:68" customFormat="1">
      <c r="BP1012620" s="90"/>
    </row>
    <row r="1012621" spans="68:68" customFormat="1">
      <c r="BP1012621" s="90"/>
    </row>
    <row r="1012622" spans="68:68" customFormat="1">
      <c r="BP1012622" s="90"/>
    </row>
    <row r="1012623" spans="68:68" customFormat="1">
      <c r="BP1012623" s="90"/>
    </row>
    <row r="1012624" spans="68:68" customFormat="1">
      <c r="BP1012624" s="90"/>
    </row>
    <row r="1012625" spans="68:68" customFormat="1">
      <c r="BP1012625" s="90"/>
    </row>
    <row r="1012626" spans="68:68" customFormat="1">
      <c r="BP1012626" s="90"/>
    </row>
    <row r="1012627" spans="68:68" customFormat="1">
      <c r="BP1012627" s="90"/>
    </row>
    <row r="1012628" spans="68:68" customFormat="1">
      <c r="BP1012628" s="90"/>
    </row>
    <row r="1012629" spans="68:68" customFormat="1">
      <c r="BP1012629" s="90"/>
    </row>
    <row r="1012630" spans="68:68" customFormat="1">
      <c r="BP1012630" s="90"/>
    </row>
    <row r="1012631" spans="68:68" customFormat="1">
      <c r="BP1012631" s="90"/>
    </row>
    <row r="1012632" spans="68:68" customFormat="1">
      <c r="BP1012632" s="90"/>
    </row>
    <row r="1012633" spans="68:68" customFormat="1">
      <c r="BP1012633" s="90"/>
    </row>
    <row r="1012634" spans="68:68" customFormat="1">
      <c r="BP1012634" s="90"/>
    </row>
    <row r="1012635" spans="68:68" customFormat="1">
      <c r="BP1012635" s="90"/>
    </row>
    <row r="1012636" spans="68:68" customFormat="1">
      <c r="BP1012636" s="90"/>
    </row>
    <row r="1012637" spans="68:68" customFormat="1">
      <c r="BP1012637" s="90"/>
    </row>
    <row r="1012638" spans="68:68" customFormat="1">
      <c r="BP1012638" s="90"/>
    </row>
    <row r="1012639" spans="68:68" customFormat="1">
      <c r="BP1012639" s="90"/>
    </row>
    <row r="1012640" spans="68:68" customFormat="1">
      <c r="BP1012640" s="90"/>
    </row>
    <row r="1012641" spans="68:68" customFormat="1">
      <c r="BP1012641" s="90"/>
    </row>
    <row r="1012642" spans="68:68" customFormat="1">
      <c r="BP1012642" s="90"/>
    </row>
    <row r="1012643" spans="68:68" customFormat="1">
      <c r="BP1012643" s="90"/>
    </row>
    <row r="1012644" spans="68:68" customFormat="1">
      <c r="BP1012644" s="90"/>
    </row>
    <row r="1012645" spans="68:68" customFormat="1">
      <c r="BP1012645" s="90"/>
    </row>
    <row r="1012646" spans="68:68" customFormat="1">
      <c r="BP1012646" s="90"/>
    </row>
    <row r="1012647" spans="68:68" customFormat="1">
      <c r="BP1012647" s="90"/>
    </row>
    <row r="1012648" spans="68:68" customFormat="1">
      <c r="BP1012648" s="90"/>
    </row>
    <row r="1012649" spans="68:68" customFormat="1">
      <c r="BP1012649" s="90"/>
    </row>
    <row r="1012650" spans="68:68" customFormat="1">
      <c r="BP1012650" s="90"/>
    </row>
    <row r="1012651" spans="68:68" customFormat="1">
      <c r="BP1012651" s="90"/>
    </row>
    <row r="1012652" spans="68:68" customFormat="1">
      <c r="BP1012652" s="90"/>
    </row>
    <row r="1012653" spans="68:68" customFormat="1">
      <c r="BP1012653" s="90"/>
    </row>
    <row r="1012654" spans="68:68" customFormat="1">
      <c r="BP1012654" s="90"/>
    </row>
    <row r="1012655" spans="68:68" customFormat="1">
      <c r="BP1012655" s="90"/>
    </row>
    <row r="1012656" spans="68:68" customFormat="1">
      <c r="BP1012656" s="90"/>
    </row>
    <row r="1012657" spans="68:68" customFormat="1">
      <c r="BP1012657" s="90"/>
    </row>
    <row r="1012658" spans="68:68" customFormat="1">
      <c r="BP1012658" s="90"/>
    </row>
    <row r="1012659" spans="68:68" customFormat="1">
      <c r="BP1012659" s="90"/>
    </row>
    <row r="1012660" spans="68:68" customFormat="1">
      <c r="BP1012660" s="90"/>
    </row>
    <row r="1012661" spans="68:68" customFormat="1">
      <c r="BP1012661" s="90"/>
    </row>
    <row r="1012662" spans="68:68" customFormat="1">
      <c r="BP1012662" s="90"/>
    </row>
    <row r="1012663" spans="68:68" customFormat="1">
      <c r="BP1012663" s="90"/>
    </row>
    <row r="1012664" spans="68:68" customFormat="1">
      <c r="BP1012664" s="90"/>
    </row>
    <row r="1012665" spans="68:68" customFormat="1">
      <c r="BP1012665" s="90"/>
    </row>
    <row r="1012666" spans="68:68" customFormat="1">
      <c r="BP1012666" s="90"/>
    </row>
    <row r="1012667" spans="68:68" customFormat="1">
      <c r="BP1012667" s="90"/>
    </row>
    <row r="1012668" spans="68:68" customFormat="1">
      <c r="BP1012668" s="90"/>
    </row>
    <row r="1012669" spans="68:68" customFormat="1">
      <c r="BP1012669" s="90"/>
    </row>
    <row r="1012670" spans="68:68" customFormat="1">
      <c r="BP1012670" s="90"/>
    </row>
    <row r="1012671" spans="68:68" customFormat="1">
      <c r="BP1012671" s="90"/>
    </row>
    <row r="1012672" spans="68:68" customFormat="1">
      <c r="BP1012672" s="90"/>
    </row>
    <row r="1012673" spans="68:68" customFormat="1">
      <c r="BP1012673" s="90"/>
    </row>
    <row r="1012674" spans="68:68" customFormat="1">
      <c r="BP1012674" s="90"/>
    </row>
    <row r="1012675" spans="68:68" customFormat="1">
      <c r="BP1012675" s="90"/>
    </row>
    <row r="1012676" spans="68:68" customFormat="1">
      <c r="BP1012676" s="90"/>
    </row>
    <row r="1012677" spans="68:68" customFormat="1">
      <c r="BP1012677" s="90"/>
    </row>
    <row r="1012678" spans="68:68" customFormat="1">
      <c r="BP1012678" s="90"/>
    </row>
    <row r="1012679" spans="68:68" customFormat="1">
      <c r="BP1012679" s="90"/>
    </row>
    <row r="1012680" spans="68:68" customFormat="1">
      <c r="BP1012680" s="90"/>
    </row>
    <row r="1012681" spans="68:68" customFormat="1">
      <c r="BP1012681" s="90"/>
    </row>
    <row r="1012682" spans="68:68" customFormat="1">
      <c r="BP1012682" s="90"/>
    </row>
    <row r="1012683" spans="68:68" customFormat="1">
      <c r="BP1012683" s="90"/>
    </row>
    <row r="1012684" spans="68:68" customFormat="1">
      <c r="BP1012684" s="90"/>
    </row>
    <row r="1012685" spans="68:68" customFormat="1">
      <c r="BP1012685" s="90"/>
    </row>
    <row r="1012686" spans="68:68" customFormat="1">
      <c r="BP1012686" s="90"/>
    </row>
    <row r="1012687" spans="68:68" customFormat="1">
      <c r="BP1012687" s="90"/>
    </row>
    <row r="1012688" spans="68:68" customFormat="1">
      <c r="BP1012688" s="90"/>
    </row>
    <row r="1012689" spans="68:68" customFormat="1">
      <c r="BP1012689" s="90"/>
    </row>
    <row r="1012690" spans="68:68" customFormat="1">
      <c r="BP1012690" s="90"/>
    </row>
    <row r="1012691" spans="68:68" customFormat="1">
      <c r="BP1012691" s="90"/>
    </row>
    <row r="1012692" spans="68:68" customFormat="1">
      <c r="BP1012692" s="90"/>
    </row>
    <row r="1012693" spans="68:68" customFormat="1">
      <c r="BP1012693" s="90"/>
    </row>
    <row r="1012694" spans="68:68" customFormat="1">
      <c r="BP1012694" s="90"/>
    </row>
    <row r="1012695" spans="68:68" customFormat="1">
      <c r="BP1012695" s="90"/>
    </row>
    <row r="1012696" spans="68:68" customFormat="1">
      <c r="BP1012696" s="90"/>
    </row>
    <row r="1012697" spans="68:68" customFormat="1">
      <c r="BP1012697" s="90"/>
    </row>
    <row r="1012698" spans="68:68" customFormat="1">
      <c r="BP1012698" s="90"/>
    </row>
    <row r="1012699" spans="68:68" customFormat="1">
      <c r="BP1012699" s="90"/>
    </row>
    <row r="1012700" spans="68:68" customFormat="1">
      <c r="BP1012700" s="90"/>
    </row>
    <row r="1012701" spans="68:68" customFormat="1">
      <c r="BP1012701" s="90"/>
    </row>
    <row r="1012702" spans="68:68" customFormat="1">
      <c r="BP1012702" s="90"/>
    </row>
    <row r="1012703" spans="68:68" customFormat="1">
      <c r="BP1012703" s="90"/>
    </row>
    <row r="1012704" spans="68:68" customFormat="1">
      <c r="BP1012704" s="90"/>
    </row>
    <row r="1012705" spans="68:68" customFormat="1">
      <c r="BP1012705" s="90"/>
    </row>
    <row r="1012706" spans="68:68" customFormat="1">
      <c r="BP1012706" s="90"/>
    </row>
    <row r="1012707" spans="68:68" customFormat="1">
      <c r="BP1012707" s="90"/>
    </row>
    <row r="1012708" spans="68:68" customFormat="1">
      <c r="BP1012708" s="90"/>
    </row>
    <row r="1012709" spans="68:68" customFormat="1">
      <c r="BP1012709" s="90"/>
    </row>
    <row r="1012710" spans="68:68" customFormat="1">
      <c r="BP1012710" s="90"/>
    </row>
    <row r="1012711" spans="68:68" customFormat="1">
      <c r="BP1012711" s="90"/>
    </row>
    <row r="1012712" spans="68:68" customFormat="1">
      <c r="BP1012712" s="90"/>
    </row>
    <row r="1012713" spans="68:68" customFormat="1">
      <c r="BP1012713" s="90"/>
    </row>
    <row r="1012714" spans="68:68" customFormat="1">
      <c r="BP1012714" s="90"/>
    </row>
    <row r="1012715" spans="68:68" customFormat="1">
      <c r="BP1012715" s="90"/>
    </row>
    <row r="1012716" spans="68:68" customFormat="1">
      <c r="BP1012716" s="90"/>
    </row>
    <row r="1012717" spans="68:68" customFormat="1">
      <c r="BP1012717" s="90"/>
    </row>
    <row r="1012718" spans="68:68" customFormat="1">
      <c r="BP1012718" s="90"/>
    </row>
    <row r="1012719" spans="68:68" customFormat="1">
      <c r="BP1012719" s="90"/>
    </row>
    <row r="1012720" spans="68:68" customFormat="1">
      <c r="BP1012720" s="90"/>
    </row>
    <row r="1012721" spans="68:68" customFormat="1">
      <c r="BP1012721" s="90"/>
    </row>
    <row r="1012722" spans="68:68" customFormat="1">
      <c r="BP1012722" s="90"/>
    </row>
    <row r="1012723" spans="68:68" customFormat="1">
      <c r="BP1012723" s="90"/>
    </row>
    <row r="1012724" spans="68:68" customFormat="1">
      <c r="BP1012724" s="90"/>
    </row>
    <row r="1012725" spans="68:68" customFormat="1">
      <c r="BP1012725" s="90"/>
    </row>
    <row r="1012726" spans="68:68" customFormat="1">
      <c r="BP1012726" s="90"/>
    </row>
    <row r="1012727" spans="68:68" customFormat="1">
      <c r="BP1012727" s="90"/>
    </row>
    <row r="1012728" spans="68:68" customFormat="1">
      <c r="BP1012728" s="90"/>
    </row>
    <row r="1012729" spans="68:68" customFormat="1">
      <c r="BP1012729" s="90"/>
    </row>
    <row r="1012730" spans="68:68" customFormat="1">
      <c r="BP1012730" s="90"/>
    </row>
    <row r="1012731" spans="68:68" customFormat="1">
      <c r="BP1012731" s="90"/>
    </row>
    <row r="1012732" spans="68:68" customFormat="1">
      <c r="BP1012732" s="90"/>
    </row>
    <row r="1012733" spans="68:68" customFormat="1">
      <c r="BP1012733" s="90"/>
    </row>
    <row r="1012734" spans="68:68" customFormat="1">
      <c r="BP1012734" s="90"/>
    </row>
    <row r="1012735" spans="68:68" customFormat="1">
      <c r="BP1012735" s="90"/>
    </row>
    <row r="1012736" spans="68:68" customFormat="1">
      <c r="BP1012736" s="90"/>
    </row>
    <row r="1012737" spans="68:68" customFormat="1">
      <c r="BP1012737" s="90"/>
    </row>
    <row r="1012738" spans="68:68" customFormat="1">
      <c r="BP1012738" s="90"/>
    </row>
    <row r="1012739" spans="68:68" customFormat="1">
      <c r="BP1012739" s="90"/>
    </row>
    <row r="1012740" spans="68:68" customFormat="1">
      <c r="BP1012740" s="90"/>
    </row>
    <row r="1012741" spans="68:68" customFormat="1">
      <c r="BP1012741" s="90"/>
    </row>
    <row r="1012742" spans="68:68" customFormat="1">
      <c r="BP1012742" s="90"/>
    </row>
    <row r="1012743" spans="68:68" customFormat="1">
      <c r="BP1012743" s="90"/>
    </row>
    <row r="1012744" spans="68:68" customFormat="1">
      <c r="BP1012744" s="90"/>
    </row>
    <row r="1012745" spans="68:68" customFormat="1">
      <c r="BP1012745" s="90"/>
    </row>
    <row r="1012746" spans="68:68" customFormat="1">
      <c r="BP1012746" s="90"/>
    </row>
    <row r="1012747" spans="68:68" customFormat="1">
      <c r="BP1012747" s="90"/>
    </row>
    <row r="1012748" spans="68:68" customFormat="1">
      <c r="BP1012748" s="90"/>
    </row>
    <row r="1012749" spans="68:68" customFormat="1">
      <c r="BP1012749" s="90"/>
    </row>
    <row r="1012750" spans="68:68" customFormat="1">
      <c r="BP1012750" s="90"/>
    </row>
    <row r="1012751" spans="68:68" customFormat="1">
      <c r="BP1012751" s="90"/>
    </row>
    <row r="1012752" spans="68:68" customFormat="1">
      <c r="BP1012752" s="90"/>
    </row>
    <row r="1012753" spans="68:68" customFormat="1">
      <c r="BP1012753" s="90"/>
    </row>
    <row r="1012754" spans="68:68" customFormat="1">
      <c r="BP1012754" s="90"/>
    </row>
    <row r="1012755" spans="68:68" customFormat="1">
      <c r="BP1012755" s="90"/>
    </row>
    <row r="1012756" spans="68:68" customFormat="1">
      <c r="BP1012756" s="90"/>
    </row>
    <row r="1012757" spans="68:68" customFormat="1">
      <c r="BP1012757" s="90"/>
    </row>
    <row r="1012758" spans="68:68" customFormat="1">
      <c r="BP1012758" s="90"/>
    </row>
    <row r="1012759" spans="68:68" customFormat="1">
      <c r="BP1012759" s="90"/>
    </row>
    <row r="1012760" spans="68:68" customFormat="1">
      <c r="BP1012760" s="90"/>
    </row>
    <row r="1012761" spans="68:68" customFormat="1">
      <c r="BP1012761" s="90"/>
    </row>
    <row r="1012762" spans="68:68" customFormat="1">
      <c r="BP1012762" s="90"/>
    </row>
    <row r="1012763" spans="68:68" customFormat="1">
      <c r="BP1012763" s="90"/>
    </row>
    <row r="1012764" spans="68:68" customFormat="1">
      <c r="BP1012764" s="90"/>
    </row>
    <row r="1012765" spans="68:68" customFormat="1">
      <c r="BP1012765" s="90"/>
    </row>
    <row r="1012766" spans="68:68" customFormat="1">
      <c r="BP1012766" s="90"/>
    </row>
    <row r="1012767" spans="68:68" customFormat="1">
      <c r="BP1012767" s="90"/>
    </row>
    <row r="1012768" spans="68:68" customFormat="1">
      <c r="BP1012768" s="90"/>
    </row>
    <row r="1012769" spans="68:68" customFormat="1">
      <c r="BP1012769" s="90"/>
    </row>
    <row r="1012770" spans="68:68" customFormat="1">
      <c r="BP1012770" s="90"/>
    </row>
    <row r="1012771" spans="68:68" customFormat="1">
      <c r="BP1012771" s="90"/>
    </row>
    <row r="1012772" spans="68:68" customFormat="1">
      <c r="BP1012772" s="90"/>
    </row>
    <row r="1012773" spans="68:68" customFormat="1">
      <c r="BP1012773" s="90"/>
    </row>
    <row r="1012774" spans="68:68" customFormat="1">
      <c r="BP1012774" s="90"/>
    </row>
    <row r="1012775" spans="68:68" customFormat="1">
      <c r="BP1012775" s="90"/>
    </row>
    <row r="1012776" spans="68:68" customFormat="1">
      <c r="BP1012776" s="90"/>
    </row>
    <row r="1012777" spans="68:68" customFormat="1">
      <c r="BP1012777" s="90"/>
    </row>
    <row r="1012778" spans="68:68" customFormat="1">
      <c r="BP1012778" s="90"/>
    </row>
    <row r="1012779" spans="68:68" customFormat="1">
      <c r="BP1012779" s="90"/>
    </row>
    <row r="1012780" spans="68:68" customFormat="1">
      <c r="BP1012780" s="90"/>
    </row>
    <row r="1012781" spans="68:68" customFormat="1">
      <c r="BP1012781" s="90"/>
    </row>
    <row r="1012782" spans="68:68" customFormat="1">
      <c r="BP1012782" s="90"/>
    </row>
    <row r="1012783" spans="68:68" customFormat="1">
      <c r="BP1012783" s="90"/>
    </row>
    <row r="1012784" spans="68:68" customFormat="1">
      <c r="BP1012784" s="90"/>
    </row>
    <row r="1012785" spans="68:68" customFormat="1">
      <c r="BP1012785" s="90"/>
    </row>
    <row r="1012786" spans="68:68" customFormat="1">
      <c r="BP1012786" s="90"/>
    </row>
    <row r="1012787" spans="68:68" customFormat="1">
      <c r="BP1012787" s="90"/>
    </row>
    <row r="1012788" spans="68:68" customFormat="1">
      <c r="BP1012788" s="90"/>
    </row>
    <row r="1012789" spans="68:68" customFormat="1">
      <c r="BP1012789" s="90"/>
    </row>
    <row r="1012790" spans="68:68" customFormat="1">
      <c r="BP1012790" s="90"/>
    </row>
    <row r="1012791" spans="68:68" customFormat="1">
      <c r="BP1012791" s="90"/>
    </row>
    <row r="1012792" spans="68:68" customFormat="1">
      <c r="BP1012792" s="90"/>
    </row>
    <row r="1012793" spans="68:68" customFormat="1">
      <c r="BP1012793" s="90"/>
    </row>
    <row r="1012794" spans="68:68" customFormat="1">
      <c r="BP1012794" s="90"/>
    </row>
    <row r="1012795" spans="68:68" customFormat="1">
      <c r="BP1012795" s="90"/>
    </row>
    <row r="1012796" spans="68:68" customFormat="1">
      <c r="BP1012796" s="90"/>
    </row>
    <row r="1012797" spans="68:68" customFormat="1">
      <c r="BP1012797" s="90"/>
    </row>
    <row r="1012798" spans="68:68" customFormat="1">
      <c r="BP1012798" s="90"/>
    </row>
    <row r="1012799" spans="68:68" customFormat="1">
      <c r="BP1012799" s="90"/>
    </row>
    <row r="1012800" spans="68:68" customFormat="1">
      <c r="BP1012800" s="90"/>
    </row>
    <row r="1012801" spans="68:68" customFormat="1">
      <c r="BP1012801" s="90"/>
    </row>
    <row r="1012802" spans="68:68" customFormat="1">
      <c r="BP1012802" s="90"/>
    </row>
    <row r="1012803" spans="68:68" customFormat="1">
      <c r="BP1012803" s="90"/>
    </row>
    <row r="1012804" spans="68:68" customFormat="1">
      <c r="BP1012804" s="90"/>
    </row>
    <row r="1012805" spans="68:68" customFormat="1">
      <c r="BP1012805" s="90"/>
    </row>
    <row r="1012806" spans="68:68" customFormat="1">
      <c r="BP1012806" s="90"/>
    </row>
    <row r="1012807" spans="68:68" customFormat="1">
      <c r="BP1012807" s="90"/>
    </row>
    <row r="1012808" spans="68:68" customFormat="1">
      <c r="BP1012808" s="90"/>
    </row>
    <row r="1012809" spans="68:68" customFormat="1">
      <c r="BP1012809" s="90"/>
    </row>
    <row r="1012810" spans="68:68" customFormat="1">
      <c r="BP1012810" s="90"/>
    </row>
    <row r="1012811" spans="68:68" customFormat="1">
      <c r="BP1012811" s="90"/>
    </row>
    <row r="1012812" spans="68:68" customFormat="1">
      <c r="BP1012812" s="90"/>
    </row>
    <row r="1012813" spans="68:68" customFormat="1">
      <c r="BP1012813" s="90"/>
    </row>
    <row r="1012814" spans="68:68" customFormat="1">
      <c r="BP1012814" s="90"/>
    </row>
    <row r="1012815" spans="68:68" customFormat="1">
      <c r="BP1012815" s="90"/>
    </row>
    <row r="1012816" spans="68:68" customFormat="1">
      <c r="BP1012816" s="90"/>
    </row>
    <row r="1012817" spans="68:68" customFormat="1">
      <c r="BP1012817" s="90"/>
    </row>
    <row r="1012818" spans="68:68" customFormat="1">
      <c r="BP1012818" s="90"/>
    </row>
    <row r="1012819" spans="68:68" customFormat="1">
      <c r="BP1012819" s="90"/>
    </row>
    <row r="1012820" spans="68:68" customFormat="1">
      <c r="BP1012820" s="90"/>
    </row>
    <row r="1012821" spans="68:68" customFormat="1">
      <c r="BP1012821" s="90"/>
    </row>
    <row r="1012822" spans="68:68" customFormat="1">
      <c r="BP1012822" s="90"/>
    </row>
    <row r="1012823" spans="68:68" customFormat="1">
      <c r="BP1012823" s="90"/>
    </row>
    <row r="1012824" spans="68:68" customFormat="1">
      <c r="BP1012824" s="90"/>
    </row>
    <row r="1012825" spans="68:68" customFormat="1">
      <c r="BP1012825" s="90"/>
    </row>
    <row r="1012826" spans="68:68" customFormat="1">
      <c r="BP1012826" s="90"/>
    </row>
    <row r="1012827" spans="68:68" customFormat="1">
      <c r="BP1012827" s="90"/>
    </row>
    <row r="1012828" spans="68:68" customFormat="1">
      <c r="BP1012828" s="90"/>
    </row>
    <row r="1012829" spans="68:68" customFormat="1">
      <c r="BP1012829" s="90"/>
    </row>
    <row r="1012830" spans="68:68" customFormat="1">
      <c r="BP1012830" s="90"/>
    </row>
    <row r="1012831" spans="68:68" customFormat="1">
      <c r="BP1012831" s="90"/>
    </row>
    <row r="1012832" spans="68:68" customFormat="1">
      <c r="BP1012832" s="90"/>
    </row>
    <row r="1012833" spans="68:68" customFormat="1">
      <c r="BP1012833" s="90"/>
    </row>
    <row r="1012834" spans="68:68" customFormat="1">
      <c r="BP1012834" s="90"/>
    </row>
    <row r="1012835" spans="68:68" customFormat="1">
      <c r="BP1012835" s="90"/>
    </row>
    <row r="1012836" spans="68:68" customFormat="1">
      <c r="BP1012836" s="90"/>
    </row>
    <row r="1012837" spans="68:68" customFormat="1">
      <c r="BP1012837" s="90"/>
    </row>
    <row r="1012838" spans="68:68" customFormat="1">
      <c r="BP1012838" s="90"/>
    </row>
    <row r="1012839" spans="68:68" customFormat="1">
      <c r="BP1012839" s="90"/>
    </row>
    <row r="1012840" spans="68:68" customFormat="1">
      <c r="BP1012840" s="90"/>
    </row>
    <row r="1012841" spans="68:68" customFormat="1">
      <c r="BP1012841" s="90"/>
    </row>
    <row r="1012842" spans="68:68" customFormat="1">
      <c r="BP1012842" s="90"/>
    </row>
    <row r="1012843" spans="68:68" customFormat="1">
      <c r="BP1012843" s="90"/>
    </row>
    <row r="1012844" spans="68:68" customFormat="1">
      <c r="BP1012844" s="90"/>
    </row>
    <row r="1012845" spans="68:68" customFormat="1">
      <c r="BP1012845" s="90"/>
    </row>
    <row r="1012846" spans="68:68" customFormat="1">
      <c r="BP1012846" s="90"/>
    </row>
    <row r="1012847" spans="68:68" customFormat="1">
      <c r="BP1012847" s="90"/>
    </row>
    <row r="1012848" spans="68:68" customFormat="1">
      <c r="BP1012848" s="90"/>
    </row>
    <row r="1012849" spans="68:68" customFormat="1">
      <c r="BP1012849" s="90"/>
    </row>
    <row r="1012850" spans="68:68" customFormat="1">
      <c r="BP1012850" s="90"/>
    </row>
    <row r="1012851" spans="68:68" customFormat="1">
      <c r="BP1012851" s="90"/>
    </row>
    <row r="1012852" spans="68:68" customFormat="1">
      <c r="BP1012852" s="90"/>
    </row>
    <row r="1012853" spans="68:68" customFormat="1">
      <c r="BP1012853" s="90"/>
    </row>
    <row r="1012854" spans="68:68" customFormat="1">
      <c r="BP1012854" s="90"/>
    </row>
    <row r="1012855" spans="68:68" customFormat="1">
      <c r="BP1012855" s="90"/>
    </row>
    <row r="1012856" spans="68:68" customFormat="1">
      <c r="BP1012856" s="90"/>
    </row>
    <row r="1012857" spans="68:68" customFormat="1">
      <c r="BP1012857" s="90"/>
    </row>
    <row r="1012858" spans="68:68" customFormat="1">
      <c r="BP1012858" s="90"/>
    </row>
    <row r="1012859" spans="68:68" customFormat="1">
      <c r="BP1012859" s="90"/>
    </row>
    <row r="1012860" spans="68:68" customFormat="1">
      <c r="BP1012860" s="90"/>
    </row>
    <row r="1012861" spans="68:68" customFormat="1">
      <c r="BP1012861" s="90"/>
    </row>
    <row r="1012862" spans="68:68" customFormat="1">
      <c r="BP1012862" s="90"/>
    </row>
    <row r="1012863" spans="68:68" customFormat="1">
      <c r="BP1012863" s="90"/>
    </row>
    <row r="1012864" spans="68:68" customFormat="1">
      <c r="BP1012864" s="90"/>
    </row>
    <row r="1012865" spans="68:68" customFormat="1">
      <c r="BP1012865" s="90"/>
    </row>
    <row r="1012866" spans="68:68" customFormat="1">
      <c r="BP1012866" s="90"/>
    </row>
    <row r="1012867" spans="68:68" customFormat="1">
      <c r="BP1012867" s="90"/>
    </row>
    <row r="1012868" spans="68:68" customFormat="1">
      <c r="BP1012868" s="90"/>
    </row>
    <row r="1012869" spans="68:68" customFormat="1">
      <c r="BP1012869" s="90"/>
    </row>
    <row r="1012870" spans="68:68" customFormat="1">
      <c r="BP1012870" s="90"/>
    </row>
    <row r="1012871" spans="68:68" customFormat="1">
      <c r="BP1012871" s="90"/>
    </row>
    <row r="1012872" spans="68:68" customFormat="1">
      <c r="BP1012872" s="90"/>
    </row>
    <row r="1012873" spans="68:68" customFormat="1">
      <c r="BP1012873" s="90"/>
    </row>
    <row r="1012874" spans="68:68" customFormat="1">
      <c r="BP1012874" s="90"/>
    </row>
    <row r="1012875" spans="68:68" customFormat="1">
      <c r="BP1012875" s="90"/>
    </row>
    <row r="1012876" spans="68:68" customFormat="1">
      <c r="BP1012876" s="90"/>
    </row>
    <row r="1012877" spans="68:68" customFormat="1">
      <c r="BP1012877" s="90"/>
    </row>
    <row r="1012878" spans="68:68" customFormat="1">
      <c r="BP1012878" s="90"/>
    </row>
    <row r="1012879" spans="68:68" customFormat="1">
      <c r="BP1012879" s="90"/>
    </row>
    <row r="1012880" spans="68:68" customFormat="1">
      <c r="BP1012880" s="90"/>
    </row>
    <row r="1012881" spans="68:68" customFormat="1">
      <c r="BP1012881" s="90"/>
    </row>
    <row r="1012882" spans="68:68" customFormat="1">
      <c r="BP1012882" s="90"/>
    </row>
    <row r="1012883" spans="68:68" customFormat="1">
      <c r="BP1012883" s="90"/>
    </row>
    <row r="1012884" spans="68:68" customFormat="1">
      <c r="BP1012884" s="90"/>
    </row>
    <row r="1012885" spans="68:68" customFormat="1">
      <c r="BP1012885" s="90"/>
    </row>
    <row r="1012886" spans="68:68" customFormat="1">
      <c r="BP1012886" s="90"/>
    </row>
    <row r="1012887" spans="68:68" customFormat="1">
      <c r="BP1012887" s="90"/>
    </row>
    <row r="1012888" spans="68:68" customFormat="1">
      <c r="BP1012888" s="90"/>
    </row>
    <row r="1012889" spans="68:68" customFormat="1">
      <c r="BP1012889" s="90"/>
    </row>
    <row r="1012890" spans="68:68" customFormat="1">
      <c r="BP1012890" s="90"/>
    </row>
    <row r="1012891" spans="68:68" customFormat="1">
      <c r="BP1012891" s="90"/>
    </row>
    <row r="1012892" spans="68:68" customFormat="1">
      <c r="BP1012892" s="90"/>
    </row>
    <row r="1012893" spans="68:68" customFormat="1">
      <c r="BP1012893" s="90"/>
    </row>
    <row r="1012894" spans="68:68" customFormat="1">
      <c r="BP1012894" s="90"/>
    </row>
    <row r="1012895" spans="68:68" customFormat="1">
      <c r="BP1012895" s="90"/>
    </row>
    <row r="1012896" spans="68:68" customFormat="1">
      <c r="BP1012896" s="90"/>
    </row>
    <row r="1012897" spans="68:68" customFormat="1">
      <c r="BP1012897" s="90"/>
    </row>
    <row r="1012898" spans="68:68" customFormat="1">
      <c r="BP1012898" s="90"/>
    </row>
    <row r="1012899" spans="68:68" customFormat="1">
      <c r="BP1012899" s="90"/>
    </row>
    <row r="1012900" spans="68:68" customFormat="1">
      <c r="BP1012900" s="90"/>
    </row>
    <row r="1012901" spans="68:68" customFormat="1">
      <c r="BP1012901" s="90"/>
    </row>
    <row r="1012902" spans="68:68" customFormat="1">
      <c r="BP1012902" s="90"/>
    </row>
    <row r="1012903" spans="68:68" customFormat="1">
      <c r="BP1012903" s="90"/>
    </row>
    <row r="1012904" spans="68:68" customFormat="1">
      <c r="BP1012904" s="90"/>
    </row>
    <row r="1012905" spans="68:68" customFormat="1">
      <c r="BP1012905" s="90"/>
    </row>
    <row r="1012906" spans="68:68" customFormat="1">
      <c r="BP1012906" s="90"/>
    </row>
    <row r="1012907" spans="68:68" customFormat="1">
      <c r="BP1012907" s="90"/>
    </row>
    <row r="1012908" spans="68:68" customFormat="1">
      <c r="BP1012908" s="90"/>
    </row>
    <row r="1012909" spans="68:68" customFormat="1">
      <c r="BP1012909" s="90"/>
    </row>
    <row r="1012910" spans="68:68" customFormat="1">
      <c r="BP1012910" s="90"/>
    </row>
    <row r="1012911" spans="68:68" customFormat="1">
      <c r="BP1012911" s="90"/>
    </row>
    <row r="1012912" spans="68:68" customFormat="1">
      <c r="BP1012912" s="90"/>
    </row>
    <row r="1012913" spans="68:68" customFormat="1">
      <c r="BP1012913" s="90"/>
    </row>
    <row r="1012914" spans="68:68" customFormat="1">
      <c r="BP1012914" s="90"/>
    </row>
    <row r="1012915" spans="68:68" customFormat="1">
      <c r="BP1012915" s="90"/>
    </row>
    <row r="1012916" spans="68:68" customFormat="1">
      <c r="BP1012916" s="90"/>
    </row>
    <row r="1012917" spans="68:68" customFormat="1">
      <c r="BP1012917" s="90"/>
    </row>
    <row r="1012918" spans="68:68" customFormat="1">
      <c r="BP1012918" s="90"/>
    </row>
    <row r="1012919" spans="68:68" customFormat="1">
      <c r="BP1012919" s="90"/>
    </row>
    <row r="1012920" spans="68:68" customFormat="1">
      <c r="BP1012920" s="90"/>
    </row>
    <row r="1012921" spans="68:68" customFormat="1">
      <c r="BP1012921" s="90"/>
    </row>
    <row r="1012922" spans="68:68" customFormat="1">
      <c r="BP1012922" s="90"/>
    </row>
    <row r="1012923" spans="68:68" customFormat="1">
      <c r="BP1012923" s="90"/>
    </row>
    <row r="1012924" spans="68:68" customFormat="1">
      <c r="BP1012924" s="90"/>
    </row>
    <row r="1012925" spans="68:68" customFormat="1">
      <c r="BP1012925" s="90"/>
    </row>
    <row r="1012926" spans="68:68" customFormat="1">
      <c r="BP1012926" s="90"/>
    </row>
    <row r="1012927" spans="68:68" customFormat="1">
      <c r="BP1012927" s="90"/>
    </row>
    <row r="1012928" spans="68:68" customFormat="1">
      <c r="BP1012928" s="90"/>
    </row>
    <row r="1012929" spans="68:68" customFormat="1">
      <c r="BP1012929" s="90"/>
    </row>
    <row r="1012930" spans="68:68" customFormat="1">
      <c r="BP1012930" s="90"/>
    </row>
    <row r="1012931" spans="68:68" customFormat="1">
      <c r="BP1012931" s="90"/>
    </row>
    <row r="1012932" spans="68:68" customFormat="1">
      <c r="BP1012932" s="90"/>
    </row>
    <row r="1012933" spans="68:68" customFormat="1">
      <c r="BP1012933" s="90"/>
    </row>
    <row r="1012934" spans="68:68" customFormat="1">
      <c r="BP1012934" s="90"/>
    </row>
    <row r="1012935" spans="68:68" customFormat="1">
      <c r="BP1012935" s="90"/>
    </row>
    <row r="1012936" spans="68:68" customFormat="1">
      <c r="BP1012936" s="90"/>
    </row>
    <row r="1012937" spans="68:68" customFormat="1">
      <c r="BP1012937" s="90"/>
    </row>
    <row r="1012938" spans="68:68" customFormat="1">
      <c r="BP1012938" s="90"/>
    </row>
    <row r="1012939" spans="68:68" customFormat="1">
      <c r="BP1012939" s="90"/>
    </row>
    <row r="1012940" spans="68:68" customFormat="1">
      <c r="BP1012940" s="90"/>
    </row>
    <row r="1012941" spans="68:68" customFormat="1">
      <c r="BP1012941" s="90"/>
    </row>
    <row r="1012942" spans="68:68" customFormat="1">
      <c r="BP1012942" s="90"/>
    </row>
    <row r="1012943" spans="68:68" customFormat="1">
      <c r="BP1012943" s="90"/>
    </row>
    <row r="1012944" spans="68:68" customFormat="1">
      <c r="BP1012944" s="90"/>
    </row>
    <row r="1012945" spans="68:68" customFormat="1">
      <c r="BP1012945" s="90"/>
    </row>
    <row r="1012946" spans="68:68" customFormat="1">
      <c r="BP1012946" s="90"/>
    </row>
    <row r="1012947" spans="68:68" customFormat="1">
      <c r="BP1012947" s="90"/>
    </row>
    <row r="1012948" spans="68:68" customFormat="1">
      <c r="BP1012948" s="90"/>
    </row>
    <row r="1012949" spans="68:68" customFormat="1">
      <c r="BP1012949" s="90"/>
    </row>
    <row r="1012950" spans="68:68" customFormat="1">
      <c r="BP1012950" s="90"/>
    </row>
    <row r="1012951" spans="68:68" customFormat="1">
      <c r="BP1012951" s="90"/>
    </row>
    <row r="1012952" spans="68:68" customFormat="1">
      <c r="BP1012952" s="90"/>
    </row>
    <row r="1012953" spans="68:68" customFormat="1">
      <c r="BP1012953" s="90"/>
    </row>
    <row r="1012954" spans="68:68" customFormat="1">
      <c r="BP1012954" s="90"/>
    </row>
    <row r="1012955" spans="68:68" customFormat="1">
      <c r="BP1012955" s="90"/>
    </row>
    <row r="1012956" spans="68:68" customFormat="1">
      <c r="BP1012956" s="90"/>
    </row>
    <row r="1012957" spans="68:68" customFormat="1">
      <c r="BP1012957" s="90"/>
    </row>
    <row r="1012958" spans="68:68" customFormat="1">
      <c r="BP1012958" s="90"/>
    </row>
    <row r="1012959" spans="68:68" customFormat="1">
      <c r="BP1012959" s="90"/>
    </row>
    <row r="1012960" spans="68:68" customFormat="1">
      <c r="BP1012960" s="90"/>
    </row>
    <row r="1012961" spans="68:68" customFormat="1">
      <c r="BP1012961" s="90"/>
    </row>
    <row r="1012962" spans="68:68" customFormat="1">
      <c r="BP1012962" s="90"/>
    </row>
    <row r="1012963" spans="68:68" customFormat="1">
      <c r="BP1012963" s="90"/>
    </row>
    <row r="1012964" spans="68:68" customFormat="1">
      <c r="BP1012964" s="90"/>
    </row>
    <row r="1012965" spans="68:68" customFormat="1">
      <c r="BP1012965" s="90"/>
    </row>
    <row r="1012966" spans="68:68" customFormat="1">
      <c r="BP1012966" s="90"/>
    </row>
    <row r="1012967" spans="68:68" customFormat="1">
      <c r="BP1012967" s="90"/>
    </row>
    <row r="1012968" spans="68:68" customFormat="1">
      <c r="BP1012968" s="90"/>
    </row>
    <row r="1012969" spans="68:68" customFormat="1">
      <c r="BP1012969" s="90"/>
    </row>
    <row r="1012970" spans="68:68" customFormat="1">
      <c r="BP1012970" s="90"/>
    </row>
    <row r="1012971" spans="68:68" customFormat="1">
      <c r="BP1012971" s="90"/>
    </row>
    <row r="1012972" spans="68:68" customFormat="1">
      <c r="BP1012972" s="90"/>
    </row>
    <row r="1012973" spans="68:68" customFormat="1">
      <c r="BP1012973" s="90"/>
    </row>
    <row r="1012974" spans="68:68" customFormat="1">
      <c r="BP1012974" s="90"/>
    </row>
    <row r="1012975" spans="68:68" customFormat="1">
      <c r="BP1012975" s="90"/>
    </row>
    <row r="1012976" spans="68:68" customFormat="1">
      <c r="BP1012976" s="90"/>
    </row>
    <row r="1012977" spans="68:68" customFormat="1">
      <c r="BP1012977" s="90"/>
    </row>
    <row r="1012978" spans="68:68" customFormat="1">
      <c r="BP1012978" s="90"/>
    </row>
    <row r="1012979" spans="68:68" customFormat="1">
      <c r="BP1012979" s="90"/>
    </row>
    <row r="1012980" spans="68:68" customFormat="1">
      <c r="BP1012980" s="90"/>
    </row>
    <row r="1012981" spans="68:68" customFormat="1">
      <c r="BP1012981" s="90"/>
    </row>
    <row r="1012982" spans="68:68" customFormat="1">
      <c r="BP1012982" s="90"/>
    </row>
    <row r="1012983" spans="68:68" customFormat="1">
      <c r="BP1012983" s="90"/>
    </row>
    <row r="1012984" spans="68:68" customFormat="1">
      <c r="BP1012984" s="90"/>
    </row>
    <row r="1012985" spans="68:68" customFormat="1">
      <c r="BP1012985" s="90"/>
    </row>
    <row r="1012986" spans="68:68" customFormat="1">
      <c r="BP1012986" s="90"/>
    </row>
    <row r="1012987" spans="68:68" customFormat="1">
      <c r="BP1012987" s="90"/>
    </row>
    <row r="1012988" spans="68:68" customFormat="1">
      <c r="BP1012988" s="90"/>
    </row>
    <row r="1012989" spans="68:68" customFormat="1">
      <c r="BP1012989" s="90"/>
    </row>
    <row r="1012990" spans="68:68" customFormat="1">
      <c r="BP1012990" s="90"/>
    </row>
    <row r="1012991" spans="68:68" customFormat="1">
      <c r="BP1012991" s="90"/>
    </row>
    <row r="1012992" spans="68:68" customFormat="1">
      <c r="BP1012992" s="90"/>
    </row>
    <row r="1012993" spans="68:68" customFormat="1">
      <c r="BP1012993" s="90"/>
    </row>
    <row r="1012994" spans="68:68" customFormat="1">
      <c r="BP1012994" s="90"/>
    </row>
    <row r="1012995" spans="68:68" customFormat="1">
      <c r="BP1012995" s="90"/>
    </row>
    <row r="1012996" spans="68:68" customFormat="1">
      <c r="BP1012996" s="90"/>
    </row>
    <row r="1012997" spans="68:68" customFormat="1">
      <c r="BP1012997" s="90"/>
    </row>
    <row r="1012998" spans="68:68" customFormat="1">
      <c r="BP1012998" s="90"/>
    </row>
    <row r="1012999" spans="68:68" customFormat="1">
      <c r="BP1012999" s="90"/>
    </row>
    <row r="1013000" spans="68:68" customFormat="1">
      <c r="BP1013000" s="90"/>
    </row>
    <row r="1013001" spans="68:68" customFormat="1">
      <c r="BP1013001" s="90"/>
    </row>
    <row r="1013002" spans="68:68" customFormat="1">
      <c r="BP1013002" s="90"/>
    </row>
    <row r="1013003" spans="68:68" customFormat="1">
      <c r="BP1013003" s="90"/>
    </row>
    <row r="1013004" spans="68:68" customFormat="1">
      <c r="BP1013004" s="90"/>
    </row>
    <row r="1013005" spans="68:68" customFormat="1">
      <c r="BP1013005" s="90"/>
    </row>
    <row r="1013006" spans="68:68" customFormat="1">
      <c r="BP1013006" s="90"/>
    </row>
    <row r="1013007" spans="68:68" customFormat="1">
      <c r="BP1013007" s="90"/>
    </row>
    <row r="1013008" spans="68:68" customFormat="1">
      <c r="BP1013008" s="90"/>
    </row>
    <row r="1013009" spans="68:68" customFormat="1">
      <c r="BP1013009" s="90"/>
    </row>
    <row r="1013010" spans="68:68" customFormat="1">
      <c r="BP1013010" s="90"/>
    </row>
    <row r="1013011" spans="68:68" customFormat="1">
      <c r="BP1013011" s="90"/>
    </row>
    <row r="1013012" spans="68:68" customFormat="1">
      <c r="BP1013012" s="90"/>
    </row>
    <row r="1013013" spans="68:68" customFormat="1">
      <c r="BP1013013" s="90"/>
    </row>
    <row r="1013014" spans="68:68" customFormat="1">
      <c r="BP1013014" s="90"/>
    </row>
    <row r="1013015" spans="68:68" customFormat="1">
      <c r="BP1013015" s="90"/>
    </row>
    <row r="1013016" spans="68:68" customFormat="1">
      <c r="BP1013016" s="90"/>
    </row>
    <row r="1013017" spans="68:68" customFormat="1">
      <c r="BP1013017" s="90"/>
    </row>
    <row r="1013018" spans="68:68" customFormat="1">
      <c r="BP1013018" s="90"/>
    </row>
    <row r="1013019" spans="68:68" customFormat="1">
      <c r="BP1013019" s="90"/>
    </row>
    <row r="1013020" spans="68:68" customFormat="1">
      <c r="BP1013020" s="90"/>
    </row>
    <row r="1013021" spans="68:68" customFormat="1">
      <c r="BP1013021" s="90"/>
    </row>
    <row r="1013022" spans="68:68" customFormat="1">
      <c r="BP1013022" s="90"/>
    </row>
    <row r="1013023" spans="68:68" customFormat="1">
      <c r="BP1013023" s="90"/>
    </row>
    <row r="1013024" spans="68:68" customFormat="1">
      <c r="BP1013024" s="90"/>
    </row>
    <row r="1013025" spans="68:68" customFormat="1">
      <c r="BP1013025" s="90"/>
    </row>
    <row r="1013026" spans="68:68" customFormat="1">
      <c r="BP1013026" s="90"/>
    </row>
    <row r="1013027" spans="68:68" customFormat="1">
      <c r="BP1013027" s="90"/>
    </row>
    <row r="1013028" spans="68:68" customFormat="1">
      <c r="BP1013028" s="90"/>
    </row>
    <row r="1013029" spans="68:68" customFormat="1">
      <c r="BP1013029" s="90"/>
    </row>
    <row r="1013030" spans="68:68" customFormat="1">
      <c r="BP1013030" s="90"/>
    </row>
    <row r="1013031" spans="68:68" customFormat="1">
      <c r="BP1013031" s="90"/>
    </row>
    <row r="1013032" spans="68:68" customFormat="1">
      <c r="BP1013032" s="90"/>
    </row>
    <row r="1013033" spans="68:68" customFormat="1">
      <c r="BP1013033" s="90"/>
    </row>
    <row r="1013034" spans="68:68" customFormat="1">
      <c r="BP1013034" s="90"/>
    </row>
    <row r="1013035" spans="68:68" customFormat="1">
      <c r="BP1013035" s="90"/>
    </row>
    <row r="1013036" spans="68:68" customFormat="1">
      <c r="BP1013036" s="90"/>
    </row>
    <row r="1013037" spans="68:68" customFormat="1">
      <c r="BP1013037" s="90"/>
    </row>
    <row r="1013038" spans="68:68" customFormat="1">
      <c r="BP1013038" s="90"/>
    </row>
    <row r="1013039" spans="68:68" customFormat="1">
      <c r="BP1013039" s="90"/>
    </row>
    <row r="1013040" spans="68:68" customFormat="1">
      <c r="BP1013040" s="90"/>
    </row>
    <row r="1013041" spans="68:68" customFormat="1">
      <c r="BP1013041" s="90"/>
    </row>
    <row r="1013042" spans="68:68" customFormat="1">
      <c r="BP1013042" s="90"/>
    </row>
    <row r="1013043" spans="68:68" customFormat="1">
      <c r="BP1013043" s="90"/>
    </row>
    <row r="1013044" spans="68:68" customFormat="1">
      <c r="BP1013044" s="90"/>
    </row>
    <row r="1013045" spans="68:68" customFormat="1">
      <c r="BP1013045" s="90"/>
    </row>
    <row r="1013046" spans="68:68" customFormat="1">
      <c r="BP1013046" s="90"/>
    </row>
    <row r="1013047" spans="68:68" customFormat="1">
      <c r="BP1013047" s="90"/>
    </row>
    <row r="1013048" spans="68:68" customFormat="1">
      <c r="BP1013048" s="90"/>
    </row>
    <row r="1013049" spans="68:68" customFormat="1">
      <c r="BP1013049" s="90"/>
    </row>
    <row r="1013050" spans="68:68" customFormat="1">
      <c r="BP1013050" s="90"/>
    </row>
    <row r="1013051" spans="68:68" customFormat="1">
      <c r="BP1013051" s="90"/>
    </row>
    <row r="1013052" spans="68:68" customFormat="1">
      <c r="BP1013052" s="90"/>
    </row>
    <row r="1013053" spans="68:68" customFormat="1">
      <c r="BP1013053" s="90"/>
    </row>
    <row r="1013054" spans="68:68" customFormat="1">
      <c r="BP1013054" s="90"/>
    </row>
    <row r="1013055" spans="68:68" customFormat="1">
      <c r="BP1013055" s="90"/>
    </row>
    <row r="1013056" spans="68:68" customFormat="1">
      <c r="BP1013056" s="90"/>
    </row>
    <row r="1013057" spans="68:68" customFormat="1">
      <c r="BP1013057" s="90"/>
    </row>
    <row r="1013058" spans="68:68" customFormat="1">
      <c r="BP1013058" s="90"/>
    </row>
    <row r="1013059" spans="68:68" customFormat="1">
      <c r="BP1013059" s="90"/>
    </row>
    <row r="1013060" spans="68:68" customFormat="1">
      <c r="BP1013060" s="90"/>
    </row>
    <row r="1013061" spans="68:68" customFormat="1">
      <c r="BP1013061" s="90"/>
    </row>
    <row r="1013062" spans="68:68" customFormat="1">
      <c r="BP1013062" s="90"/>
    </row>
    <row r="1013063" spans="68:68" customFormat="1">
      <c r="BP1013063" s="90"/>
    </row>
    <row r="1013064" spans="68:68" customFormat="1">
      <c r="BP1013064" s="90"/>
    </row>
    <row r="1013065" spans="68:68" customFormat="1">
      <c r="BP1013065" s="90"/>
    </row>
    <row r="1013066" spans="68:68" customFormat="1">
      <c r="BP1013066" s="90"/>
    </row>
    <row r="1013067" spans="68:68" customFormat="1">
      <c r="BP1013067" s="90"/>
    </row>
    <row r="1013068" spans="68:68" customFormat="1">
      <c r="BP1013068" s="90"/>
    </row>
    <row r="1013069" spans="68:68" customFormat="1">
      <c r="BP1013069" s="90"/>
    </row>
    <row r="1013070" spans="68:68" customFormat="1">
      <c r="BP1013070" s="90"/>
    </row>
    <row r="1013071" spans="68:68" customFormat="1">
      <c r="BP1013071" s="90"/>
    </row>
    <row r="1013072" spans="68:68" customFormat="1">
      <c r="BP1013072" s="90"/>
    </row>
    <row r="1013073" spans="68:68" customFormat="1">
      <c r="BP1013073" s="90"/>
    </row>
    <row r="1013074" spans="68:68" customFormat="1">
      <c r="BP1013074" s="90"/>
    </row>
    <row r="1013075" spans="68:68" customFormat="1">
      <c r="BP1013075" s="90"/>
    </row>
    <row r="1013076" spans="68:68" customFormat="1">
      <c r="BP1013076" s="90"/>
    </row>
    <row r="1013077" spans="68:68" customFormat="1">
      <c r="BP1013077" s="90"/>
    </row>
    <row r="1013078" spans="68:68" customFormat="1">
      <c r="BP1013078" s="90"/>
    </row>
    <row r="1013079" spans="68:68" customFormat="1">
      <c r="BP1013079" s="90"/>
    </row>
    <row r="1013080" spans="68:68" customFormat="1">
      <c r="BP1013080" s="90"/>
    </row>
    <row r="1013081" spans="68:68" customFormat="1">
      <c r="BP1013081" s="90"/>
    </row>
    <row r="1013082" spans="68:68" customFormat="1">
      <c r="BP1013082" s="90"/>
    </row>
    <row r="1013083" spans="68:68" customFormat="1">
      <c r="BP1013083" s="90"/>
    </row>
    <row r="1013084" spans="68:68" customFormat="1">
      <c r="BP1013084" s="90"/>
    </row>
    <row r="1013085" spans="68:68" customFormat="1">
      <c r="BP1013085" s="90"/>
    </row>
    <row r="1013086" spans="68:68" customFormat="1">
      <c r="BP1013086" s="90"/>
    </row>
    <row r="1013087" spans="68:68" customFormat="1">
      <c r="BP1013087" s="90"/>
    </row>
    <row r="1013088" spans="68:68" customFormat="1">
      <c r="BP1013088" s="90"/>
    </row>
    <row r="1013089" spans="68:68" customFormat="1">
      <c r="BP1013089" s="90"/>
    </row>
    <row r="1013090" spans="68:68" customFormat="1">
      <c r="BP1013090" s="90"/>
    </row>
    <row r="1013091" spans="68:68" customFormat="1">
      <c r="BP1013091" s="90"/>
    </row>
    <row r="1013092" spans="68:68" customFormat="1">
      <c r="BP1013092" s="90"/>
    </row>
    <row r="1013093" spans="68:68" customFormat="1">
      <c r="BP1013093" s="90"/>
    </row>
    <row r="1013094" spans="68:68" customFormat="1">
      <c r="BP1013094" s="90"/>
    </row>
    <row r="1013095" spans="68:68" customFormat="1">
      <c r="BP1013095" s="90"/>
    </row>
    <row r="1013096" spans="68:68" customFormat="1">
      <c r="BP1013096" s="90"/>
    </row>
    <row r="1013097" spans="68:68" customFormat="1">
      <c r="BP1013097" s="90"/>
    </row>
    <row r="1013098" spans="68:68" customFormat="1">
      <c r="BP1013098" s="90"/>
    </row>
    <row r="1013099" spans="68:68" customFormat="1">
      <c r="BP1013099" s="90"/>
    </row>
    <row r="1013100" spans="68:68" customFormat="1">
      <c r="BP1013100" s="90"/>
    </row>
    <row r="1013101" spans="68:68" customFormat="1">
      <c r="BP1013101" s="90"/>
    </row>
    <row r="1013102" spans="68:68" customFormat="1">
      <c r="BP1013102" s="90"/>
    </row>
    <row r="1013103" spans="68:68" customFormat="1">
      <c r="BP1013103" s="90"/>
    </row>
    <row r="1013104" spans="68:68" customFormat="1">
      <c r="BP1013104" s="90"/>
    </row>
    <row r="1013105" spans="68:68" customFormat="1">
      <c r="BP1013105" s="90"/>
    </row>
    <row r="1013106" spans="68:68" customFormat="1">
      <c r="BP1013106" s="90"/>
    </row>
    <row r="1013107" spans="68:68" customFormat="1">
      <c r="BP1013107" s="90"/>
    </row>
    <row r="1013108" spans="68:68" customFormat="1">
      <c r="BP1013108" s="90"/>
    </row>
    <row r="1013109" spans="68:68" customFormat="1">
      <c r="BP1013109" s="90"/>
    </row>
    <row r="1013110" spans="68:68" customFormat="1">
      <c r="BP1013110" s="90"/>
    </row>
    <row r="1013111" spans="68:68" customFormat="1">
      <c r="BP1013111" s="90"/>
    </row>
    <row r="1013112" spans="68:68" customFormat="1">
      <c r="BP1013112" s="90"/>
    </row>
    <row r="1013113" spans="68:68" customFormat="1">
      <c r="BP1013113" s="90"/>
    </row>
    <row r="1013114" spans="68:68" customFormat="1">
      <c r="BP1013114" s="90"/>
    </row>
    <row r="1013115" spans="68:68" customFormat="1">
      <c r="BP1013115" s="90"/>
    </row>
    <row r="1013116" spans="68:68" customFormat="1">
      <c r="BP1013116" s="90"/>
    </row>
    <row r="1013117" spans="68:68" customFormat="1">
      <c r="BP1013117" s="90"/>
    </row>
    <row r="1013118" spans="68:68" customFormat="1">
      <c r="BP1013118" s="90"/>
    </row>
    <row r="1013119" spans="68:68" customFormat="1">
      <c r="BP1013119" s="90"/>
    </row>
    <row r="1013120" spans="68:68" customFormat="1">
      <c r="BP1013120" s="90"/>
    </row>
    <row r="1013121" spans="68:68" customFormat="1">
      <c r="BP1013121" s="90"/>
    </row>
    <row r="1013122" spans="68:68" customFormat="1">
      <c r="BP1013122" s="90"/>
    </row>
    <row r="1013123" spans="68:68" customFormat="1">
      <c r="BP1013123" s="90"/>
    </row>
    <row r="1013124" spans="68:68" customFormat="1">
      <c r="BP1013124" s="90"/>
    </row>
    <row r="1013125" spans="68:68" customFormat="1">
      <c r="BP1013125" s="90"/>
    </row>
    <row r="1013126" spans="68:68" customFormat="1">
      <c r="BP1013126" s="90"/>
    </row>
    <row r="1013127" spans="68:68" customFormat="1">
      <c r="BP1013127" s="90"/>
    </row>
    <row r="1013128" spans="68:68" customFormat="1">
      <c r="BP1013128" s="90"/>
    </row>
    <row r="1013129" spans="68:68" customFormat="1">
      <c r="BP1013129" s="90"/>
    </row>
    <row r="1013130" spans="68:68" customFormat="1">
      <c r="BP1013130" s="90"/>
    </row>
    <row r="1013131" spans="68:68" customFormat="1">
      <c r="BP1013131" s="90"/>
    </row>
    <row r="1013132" spans="68:68" customFormat="1">
      <c r="BP1013132" s="90"/>
    </row>
    <row r="1013133" spans="68:68" customFormat="1">
      <c r="BP1013133" s="90"/>
    </row>
    <row r="1013134" spans="68:68" customFormat="1">
      <c r="BP1013134" s="90"/>
    </row>
    <row r="1013135" spans="68:68" customFormat="1">
      <c r="BP1013135" s="90"/>
    </row>
    <row r="1013136" spans="68:68" customFormat="1">
      <c r="BP1013136" s="90"/>
    </row>
    <row r="1013137" spans="68:68" customFormat="1">
      <c r="BP1013137" s="90"/>
    </row>
    <row r="1013138" spans="68:68" customFormat="1">
      <c r="BP1013138" s="90"/>
    </row>
    <row r="1013139" spans="68:68" customFormat="1">
      <c r="BP1013139" s="90"/>
    </row>
    <row r="1013140" spans="68:68" customFormat="1">
      <c r="BP1013140" s="90"/>
    </row>
    <row r="1013141" spans="68:68" customFormat="1">
      <c r="BP1013141" s="90"/>
    </row>
    <row r="1013142" spans="68:68" customFormat="1">
      <c r="BP1013142" s="90"/>
    </row>
    <row r="1013143" spans="68:68" customFormat="1">
      <c r="BP1013143" s="90"/>
    </row>
    <row r="1013144" spans="68:68" customFormat="1">
      <c r="BP1013144" s="90"/>
    </row>
    <row r="1013145" spans="68:68" customFormat="1">
      <c r="BP1013145" s="90"/>
    </row>
    <row r="1013146" spans="68:68" customFormat="1">
      <c r="BP1013146" s="90"/>
    </row>
    <row r="1013147" spans="68:68" customFormat="1">
      <c r="BP1013147" s="90"/>
    </row>
    <row r="1013148" spans="68:68" customFormat="1">
      <c r="BP1013148" s="90"/>
    </row>
    <row r="1013149" spans="68:68" customFormat="1">
      <c r="BP1013149" s="90"/>
    </row>
    <row r="1013150" spans="68:68" customFormat="1">
      <c r="BP1013150" s="90"/>
    </row>
    <row r="1013151" spans="68:68" customFormat="1">
      <c r="BP1013151" s="90"/>
    </row>
    <row r="1013152" spans="68:68" customFormat="1">
      <c r="BP1013152" s="90"/>
    </row>
    <row r="1013153" spans="68:68" customFormat="1">
      <c r="BP1013153" s="90"/>
    </row>
    <row r="1013154" spans="68:68" customFormat="1">
      <c r="BP1013154" s="90"/>
    </row>
    <row r="1013155" spans="68:68" customFormat="1">
      <c r="BP1013155" s="90"/>
    </row>
    <row r="1013156" spans="68:68" customFormat="1">
      <c r="BP1013156" s="90"/>
    </row>
    <row r="1013157" spans="68:68" customFormat="1">
      <c r="BP1013157" s="90"/>
    </row>
    <row r="1013158" spans="68:68" customFormat="1">
      <c r="BP1013158" s="90"/>
    </row>
    <row r="1013159" spans="68:68" customFormat="1">
      <c r="BP1013159" s="90"/>
    </row>
    <row r="1013160" spans="68:68" customFormat="1">
      <c r="BP1013160" s="90"/>
    </row>
    <row r="1013161" spans="68:68" customFormat="1">
      <c r="BP1013161" s="90"/>
    </row>
    <row r="1013162" spans="68:68" customFormat="1">
      <c r="BP1013162" s="90"/>
    </row>
    <row r="1013163" spans="68:68" customFormat="1">
      <c r="BP1013163" s="90"/>
    </row>
    <row r="1013164" spans="68:68" customFormat="1">
      <c r="BP1013164" s="90"/>
    </row>
    <row r="1013165" spans="68:68" customFormat="1">
      <c r="BP1013165" s="90"/>
    </row>
    <row r="1013166" spans="68:68" customFormat="1">
      <c r="BP1013166" s="90"/>
    </row>
    <row r="1013167" spans="68:68" customFormat="1">
      <c r="BP1013167" s="90"/>
    </row>
    <row r="1013168" spans="68:68" customFormat="1">
      <c r="BP1013168" s="90"/>
    </row>
    <row r="1013169" spans="68:68" customFormat="1">
      <c r="BP1013169" s="90"/>
    </row>
    <row r="1013170" spans="68:68" customFormat="1">
      <c r="BP1013170" s="90"/>
    </row>
    <row r="1013171" spans="68:68" customFormat="1">
      <c r="BP1013171" s="90"/>
    </row>
    <row r="1013172" spans="68:68" customFormat="1">
      <c r="BP1013172" s="90"/>
    </row>
    <row r="1013173" spans="68:68" customFormat="1">
      <c r="BP1013173" s="90"/>
    </row>
    <row r="1013174" spans="68:68" customFormat="1">
      <c r="BP1013174" s="90"/>
    </row>
    <row r="1013175" spans="68:68" customFormat="1">
      <c r="BP1013175" s="90"/>
    </row>
    <row r="1013176" spans="68:68" customFormat="1">
      <c r="BP1013176" s="90"/>
    </row>
    <row r="1013177" spans="68:68" customFormat="1">
      <c r="BP1013177" s="90"/>
    </row>
    <row r="1013178" spans="68:68" customFormat="1">
      <c r="BP1013178" s="90"/>
    </row>
    <row r="1013179" spans="68:68" customFormat="1">
      <c r="BP1013179" s="90"/>
    </row>
    <row r="1013180" spans="68:68" customFormat="1">
      <c r="BP1013180" s="90"/>
    </row>
    <row r="1013181" spans="68:68" customFormat="1">
      <c r="BP1013181" s="90"/>
    </row>
    <row r="1013182" spans="68:68" customFormat="1">
      <c r="BP1013182" s="90"/>
    </row>
    <row r="1013183" spans="68:68" customFormat="1">
      <c r="BP1013183" s="90"/>
    </row>
    <row r="1013184" spans="68:68" customFormat="1">
      <c r="BP1013184" s="90"/>
    </row>
    <row r="1013185" spans="68:68" customFormat="1">
      <c r="BP1013185" s="90"/>
    </row>
    <row r="1013186" spans="68:68" customFormat="1">
      <c r="BP1013186" s="90"/>
    </row>
    <row r="1013187" spans="68:68" customFormat="1">
      <c r="BP1013187" s="90"/>
    </row>
    <row r="1013188" spans="68:68" customFormat="1">
      <c r="BP1013188" s="90"/>
    </row>
    <row r="1013189" spans="68:68" customFormat="1">
      <c r="BP1013189" s="90"/>
    </row>
    <row r="1013190" spans="68:68" customFormat="1">
      <c r="BP1013190" s="90"/>
    </row>
    <row r="1013191" spans="68:68" customFormat="1">
      <c r="BP1013191" s="90"/>
    </row>
    <row r="1013192" spans="68:68" customFormat="1">
      <c r="BP1013192" s="90"/>
    </row>
    <row r="1013193" spans="68:68" customFormat="1">
      <c r="BP1013193" s="90"/>
    </row>
    <row r="1013194" spans="68:68" customFormat="1">
      <c r="BP1013194" s="90"/>
    </row>
    <row r="1013195" spans="68:68" customFormat="1">
      <c r="BP1013195" s="90"/>
    </row>
    <row r="1013196" spans="68:68" customFormat="1">
      <c r="BP1013196" s="90"/>
    </row>
    <row r="1013197" spans="68:68" customFormat="1">
      <c r="BP1013197" s="90"/>
    </row>
    <row r="1013198" spans="68:68" customFormat="1">
      <c r="BP1013198" s="90"/>
    </row>
    <row r="1013199" spans="68:68" customFormat="1">
      <c r="BP1013199" s="90"/>
    </row>
    <row r="1013200" spans="68:68" customFormat="1">
      <c r="BP1013200" s="90"/>
    </row>
    <row r="1013201" spans="68:68" customFormat="1">
      <c r="BP1013201" s="90"/>
    </row>
    <row r="1013202" spans="68:68" customFormat="1">
      <c r="BP1013202" s="90"/>
    </row>
    <row r="1013203" spans="68:68" customFormat="1">
      <c r="BP1013203" s="90"/>
    </row>
    <row r="1013204" spans="68:68" customFormat="1">
      <c r="BP1013204" s="90"/>
    </row>
    <row r="1013205" spans="68:68" customFormat="1">
      <c r="BP1013205" s="90"/>
    </row>
    <row r="1013206" spans="68:68" customFormat="1">
      <c r="BP1013206" s="90"/>
    </row>
    <row r="1013207" spans="68:68" customFormat="1">
      <c r="BP1013207" s="90"/>
    </row>
    <row r="1013208" spans="68:68" customFormat="1">
      <c r="BP1013208" s="90"/>
    </row>
    <row r="1013209" spans="68:68" customFormat="1">
      <c r="BP1013209" s="90"/>
    </row>
    <row r="1013210" spans="68:68" customFormat="1">
      <c r="BP1013210" s="90"/>
    </row>
    <row r="1013211" spans="68:68" customFormat="1">
      <c r="BP1013211" s="90"/>
    </row>
    <row r="1013212" spans="68:68" customFormat="1">
      <c r="BP1013212" s="90"/>
    </row>
    <row r="1013213" spans="68:68" customFormat="1">
      <c r="BP1013213" s="90"/>
    </row>
    <row r="1013214" spans="68:68" customFormat="1">
      <c r="BP1013214" s="90"/>
    </row>
    <row r="1013215" spans="68:68" customFormat="1">
      <c r="BP1013215" s="90"/>
    </row>
    <row r="1013216" spans="68:68" customFormat="1">
      <c r="BP1013216" s="90"/>
    </row>
    <row r="1013217" spans="68:68" customFormat="1">
      <c r="BP1013217" s="90"/>
    </row>
    <row r="1013218" spans="68:68" customFormat="1">
      <c r="BP1013218" s="90"/>
    </row>
    <row r="1013219" spans="68:68" customFormat="1">
      <c r="BP1013219" s="90"/>
    </row>
    <row r="1013220" spans="68:68" customFormat="1">
      <c r="BP1013220" s="90"/>
    </row>
    <row r="1013221" spans="68:68" customFormat="1">
      <c r="BP1013221" s="90"/>
    </row>
    <row r="1013222" spans="68:68" customFormat="1">
      <c r="BP1013222" s="90"/>
    </row>
    <row r="1013223" spans="68:68" customFormat="1">
      <c r="BP1013223" s="90"/>
    </row>
    <row r="1013224" spans="68:68" customFormat="1">
      <c r="BP1013224" s="90"/>
    </row>
    <row r="1013225" spans="68:68" customFormat="1">
      <c r="BP1013225" s="90"/>
    </row>
    <row r="1013226" spans="68:68" customFormat="1">
      <c r="BP1013226" s="90"/>
    </row>
    <row r="1013227" spans="68:68" customFormat="1">
      <c r="BP1013227" s="90"/>
    </row>
    <row r="1013228" spans="68:68" customFormat="1">
      <c r="BP1013228" s="90"/>
    </row>
    <row r="1013229" spans="68:68" customFormat="1">
      <c r="BP1013229" s="90"/>
    </row>
    <row r="1013230" spans="68:68" customFormat="1">
      <c r="BP1013230" s="90"/>
    </row>
    <row r="1013231" spans="68:68" customFormat="1">
      <c r="BP1013231" s="90"/>
    </row>
    <row r="1013232" spans="68:68" customFormat="1">
      <c r="BP1013232" s="90"/>
    </row>
    <row r="1013233" spans="68:68" customFormat="1">
      <c r="BP1013233" s="90"/>
    </row>
    <row r="1013234" spans="68:68" customFormat="1">
      <c r="BP1013234" s="90"/>
    </row>
    <row r="1013235" spans="68:68" customFormat="1">
      <c r="BP1013235" s="90"/>
    </row>
    <row r="1013236" spans="68:68" customFormat="1">
      <c r="BP1013236" s="90"/>
    </row>
    <row r="1013237" spans="68:68" customFormat="1">
      <c r="BP1013237" s="90"/>
    </row>
    <row r="1013238" spans="68:68" customFormat="1">
      <c r="BP1013238" s="90"/>
    </row>
    <row r="1013239" spans="68:68" customFormat="1">
      <c r="BP1013239" s="90"/>
    </row>
    <row r="1013240" spans="68:68" customFormat="1">
      <c r="BP1013240" s="90"/>
    </row>
    <row r="1013241" spans="68:68" customFormat="1">
      <c r="BP1013241" s="90"/>
    </row>
    <row r="1013242" spans="68:68" customFormat="1">
      <c r="BP1013242" s="90"/>
    </row>
    <row r="1013243" spans="68:68" customFormat="1">
      <c r="BP1013243" s="90"/>
    </row>
    <row r="1013244" spans="68:68" customFormat="1">
      <c r="BP1013244" s="90"/>
    </row>
    <row r="1013245" spans="68:68" customFormat="1">
      <c r="BP1013245" s="90"/>
    </row>
    <row r="1013246" spans="68:68" customFormat="1">
      <c r="BP1013246" s="90"/>
    </row>
    <row r="1013247" spans="68:68" customFormat="1">
      <c r="BP1013247" s="90"/>
    </row>
    <row r="1013248" spans="68:68" customFormat="1">
      <c r="BP1013248" s="90"/>
    </row>
    <row r="1013249" spans="68:68" customFormat="1">
      <c r="BP1013249" s="90"/>
    </row>
    <row r="1013250" spans="68:68" customFormat="1">
      <c r="BP1013250" s="90"/>
    </row>
    <row r="1013251" spans="68:68" customFormat="1">
      <c r="BP1013251" s="90"/>
    </row>
    <row r="1013252" spans="68:68" customFormat="1">
      <c r="BP1013252" s="90"/>
    </row>
    <row r="1013253" spans="68:68" customFormat="1">
      <c r="BP1013253" s="90"/>
    </row>
    <row r="1013254" spans="68:68" customFormat="1">
      <c r="BP1013254" s="90"/>
    </row>
    <row r="1013255" spans="68:68" customFormat="1">
      <c r="BP1013255" s="90"/>
    </row>
    <row r="1013256" spans="68:68" customFormat="1">
      <c r="BP1013256" s="90"/>
    </row>
    <row r="1013257" spans="68:68" customFormat="1">
      <c r="BP1013257" s="90"/>
    </row>
    <row r="1013258" spans="68:68" customFormat="1">
      <c r="BP1013258" s="90"/>
    </row>
    <row r="1013259" spans="68:68" customFormat="1">
      <c r="BP1013259" s="90"/>
    </row>
    <row r="1013260" spans="68:68" customFormat="1">
      <c r="BP1013260" s="90"/>
    </row>
    <row r="1013261" spans="68:68" customFormat="1">
      <c r="BP1013261" s="90"/>
    </row>
    <row r="1013262" spans="68:68" customFormat="1">
      <c r="BP1013262" s="90"/>
    </row>
    <row r="1013263" spans="68:68" customFormat="1">
      <c r="BP1013263" s="90"/>
    </row>
    <row r="1013264" spans="68:68" customFormat="1">
      <c r="BP1013264" s="90"/>
    </row>
    <row r="1013265" spans="68:68" customFormat="1">
      <c r="BP1013265" s="90"/>
    </row>
    <row r="1013266" spans="68:68" customFormat="1">
      <c r="BP1013266" s="90"/>
    </row>
    <row r="1013267" spans="68:68" customFormat="1">
      <c r="BP1013267" s="90"/>
    </row>
    <row r="1013268" spans="68:68" customFormat="1">
      <c r="BP1013268" s="90"/>
    </row>
    <row r="1013269" spans="68:68" customFormat="1">
      <c r="BP1013269" s="90"/>
    </row>
    <row r="1013270" spans="68:68" customFormat="1">
      <c r="BP1013270" s="90"/>
    </row>
    <row r="1013271" spans="68:68" customFormat="1">
      <c r="BP1013271" s="90"/>
    </row>
    <row r="1013272" spans="68:68" customFormat="1">
      <c r="BP1013272" s="90"/>
    </row>
    <row r="1013273" spans="68:68" customFormat="1">
      <c r="BP1013273" s="90"/>
    </row>
    <row r="1013274" spans="68:68" customFormat="1">
      <c r="BP1013274" s="90"/>
    </row>
    <row r="1013275" spans="68:68" customFormat="1">
      <c r="BP1013275" s="90"/>
    </row>
    <row r="1013276" spans="68:68" customFormat="1">
      <c r="BP1013276" s="90"/>
    </row>
    <row r="1013277" spans="68:68" customFormat="1">
      <c r="BP1013277" s="90"/>
    </row>
    <row r="1013278" spans="68:68" customFormat="1">
      <c r="BP1013278" s="90"/>
    </row>
    <row r="1013279" spans="68:68" customFormat="1">
      <c r="BP1013279" s="90"/>
    </row>
    <row r="1013280" spans="68:68" customFormat="1">
      <c r="BP1013280" s="90"/>
    </row>
    <row r="1013281" spans="68:68" customFormat="1">
      <c r="BP1013281" s="90"/>
    </row>
    <row r="1013282" spans="68:68" customFormat="1">
      <c r="BP1013282" s="90"/>
    </row>
    <row r="1013283" spans="68:68" customFormat="1">
      <c r="BP1013283" s="90"/>
    </row>
    <row r="1013284" spans="68:68" customFormat="1">
      <c r="BP1013284" s="90"/>
    </row>
    <row r="1013285" spans="68:68" customFormat="1">
      <c r="BP1013285" s="90"/>
    </row>
    <row r="1013286" spans="68:68" customFormat="1">
      <c r="BP1013286" s="90"/>
    </row>
    <row r="1013287" spans="68:68" customFormat="1">
      <c r="BP1013287" s="90"/>
    </row>
    <row r="1013288" spans="68:68" customFormat="1">
      <c r="BP1013288" s="90"/>
    </row>
    <row r="1013289" spans="68:68" customFormat="1">
      <c r="BP1013289" s="90"/>
    </row>
    <row r="1013290" spans="68:68" customFormat="1">
      <c r="BP1013290" s="90"/>
    </row>
    <row r="1013291" spans="68:68" customFormat="1">
      <c r="BP1013291" s="90"/>
    </row>
    <row r="1013292" spans="68:68" customFormat="1">
      <c r="BP1013292" s="90"/>
    </row>
    <row r="1013293" spans="68:68" customFormat="1">
      <c r="BP1013293" s="90"/>
    </row>
    <row r="1013294" spans="68:68" customFormat="1">
      <c r="BP1013294" s="90"/>
    </row>
    <row r="1013295" spans="68:68" customFormat="1">
      <c r="BP1013295" s="90"/>
    </row>
    <row r="1013296" spans="68:68" customFormat="1">
      <c r="BP1013296" s="90"/>
    </row>
    <row r="1013297" spans="68:68" customFormat="1">
      <c r="BP1013297" s="90"/>
    </row>
    <row r="1013298" spans="68:68" customFormat="1">
      <c r="BP1013298" s="90"/>
    </row>
    <row r="1013299" spans="68:68" customFormat="1">
      <c r="BP1013299" s="90"/>
    </row>
    <row r="1013300" spans="68:68" customFormat="1">
      <c r="BP1013300" s="90"/>
    </row>
    <row r="1013301" spans="68:68" customFormat="1">
      <c r="BP1013301" s="90"/>
    </row>
    <row r="1013302" spans="68:68" customFormat="1">
      <c r="BP1013302" s="90"/>
    </row>
    <row r="1013303" spans="68:68" customFormat="1">
      <c r="BP1013303" s="90"/>
    </row>
    <row r="1013304" spans="68:68" customFormat="1">
      <c r="BP1013304" s="90"/>
    </row>
    <row r="1013305" spans="68:68" customFormat="1">
      <c r="BP1013305" s="90"/>
    </row>
    <row r="1013306" spans="68:68" customFormat="1">
      <c r="BP1013306" s="90"/>
    </row>
    <row r="1013307" spans="68:68" customFormat="1">
      <c r="BP1013307" s="90"/>
    </row>
    <row r="1013308" spans="68:68" customFormat="1">
      <c r="BP1013308" s="90"/>
    </row>
    <row r="1013309" spans="68:68" customFormat="1">
      <c r="BP1013309" s="90"/>
    </row>
    <row r="1013310" spans="68:68" customFormat="1">
      <c r="BP1013310" s="90"/>
    </row>
    <row r="1013311" spans="68:68" customFormat="1">
      <c r="BP1013311" s="90"/>
    </row>
    <row r="1013312" spans="68:68" customFormat="1">
      <c r="BP1013312" s="90"/>
    </row>
    <row r="1013313" spans="68:68" customFormat="1">
      <c r="BP1013313" s="90"/>
    </row>
    <row r="1013314" spans="68:68" customFormat="1">
      <c r="BP1013314" s="90"/>
    </row>
    <row r="1013315" spans="68:68" customFormat="1">
      <c r="BP1013315" s="90"/>
    </row>
    <row r="1013316" spans="68:68" customFormat="1">
      <c r="BP1013316" s="90"/>
    </row>
    <row r="1013317" spans="68:68" customFormat="1">
      <c r="BP1013317" s="90"/>
    </row>
    <row r="1013318" spans="68:68" customFormat="1">
      <c r="BP1013318" s="90"/>
    </row>
    <row r="1013319" spans="68:68" customFormat="1">
      <c r="BP1013319" s="90"/>
    </row>
    <row r="1013320" spans="68:68" customFormat="1">
      <c r="BP1013320" s="90"/>
    </row>
    <row r="1013321" spans="68:68" customFormat="1">
      <c r="BP1013321" s="90"/>
    </row>
    <row r="1013322" spans="68:68" customFormat="1">
      <c r="BP1013322" s="90"/>
    </row>
    <row r="1013323" spans="68:68" customFormat="1">
      <c r="BP1013323" s="90"/>
    </row>
    <row r="1013324" spans="68:68" customFormat="1">
      <c r="BP1013324" s="90"/>
    </row>
    <row r="1013325" spans="68:68" customFormat="1">
      <c r="BP1013325" s="90"/>
    </row>
    <row r="1013326" spans="68:68" customFormat="1">
      <c r="BP1013326" s="90"/>
    </row>
    <row r="1013327" spans="68:68" customFormat="1">
      <c r="BP1013327" s="90"/>
    </row>
    <row r="1013328" spans="68:68" customFormat="1">
      <c r="BP1013328" s="90"/>
    </row>
    <row r="1013329" spans="68:68" customFormat="1">
      <c r="BP1013329" s="90"/>
    </row>
    <row r="1013330" spans="68:68" customFormat="1">
      <c r="BP1013330" s="90"/>
    </row>
    <row r="1013331" spans="68:68" customFormat="1">
      <c r="BP1013331" s="90"/>
    </row>
    <row r="1013332" spans="68:68" customFormat="1">
      <c r="BP1013332" s="90"/>
    </row>
    <row r="1013333" spans="68:68" customFormat="1">
      <c r="BP1013333" s="90"/>
    </row>
    <row r="1013334" spans="68:68" customFormat="1">
      <c r="BP1013334" s="90"/>
    </row>
    <row r="1013335" spans="68:68" customFormat="1">
      <c r="BP1013335" s="90"/>
    </row>
    <row r="1013336" spans="68:68" customFormat="1">
      <c r="BP1013336" s="90"/>
    </row>
    <row r="1013337" spans="68:68" customFormat="1">
      <c r="BP1013337" s="90"/>
    </row>
    <row r="1013338" spans="68:68" customFormat="1">
      <c r="BP1013338" s="90"/>
    </row>
    <row r="1013339" spans="68:68" customFormat="1">
      <c r="BP1013339" s="90"/>
    </row>
    <row r="1013340" spans="68:68" customFormat="1">
      <c r="BP1013340" s="90"/>
    </row>
    <row r="1013341" spans="68:68" customFormat="1">
      <c r="BP1013341" s="90"/>
    </row>
    <row r="1013342" spans="68:68" customFormat="1">
      <c r="BP1013342" s="90"/>
    </row>
    <row r="1013343" spans="68:68" customFormat="1">
      <c r="BP1013343" s="90"/>
    </row>
    <row r="1013344" spans="68:68" customFormat="1">
      <c r="BP1013344" s="90"/>
    </row>
    <row r="1013345" spans="68:68" customFormat="1">
      <c r="BP1013345" s="90"/>
    </row>
    <row r="1013346" spans="68:68" customFormat="1">
      <c r="BP1013346" s="90"/>
    </row>
    <row r="1013347" spans="68:68" customFormat="1">
      <c r="BP1013347" s="90"/>
    </row>
    <row r="1013348" spans="68:68" customFormat="1">
      <c r="BP1013348" s="90"/>
    </row>
    <row r="1013349" spans="68:68" customFormat="1">
      <c r="BP1013349" s="90"/>
    </row>
    <row r="1013350" spans="68:68" customFormat="1">
      <c r="BP1013350" s="90"/>
    </row>
    <row r="1013351" spans="68:68" customFormat="1">
      <c r="BP1013351" s="90"/>
    </row>
    <row r="1013352" spans="68:68" customFormat="1">
      <c r="BP1013352" s="90"/>
    </row>
    <row r="1013353" spans="68:68" customFormat="1">
      <c r="BP1013353" s="90"/>
    </row>
    <row r="1013354" spans="68:68" customFormat="1">
      <c r="BP1013354" s="90"/>
    </row>
    <row r="1013355" spans="68:68" customFormat="1">
      <c r="BP1013355" s="90"/>
    </row>
    <row r="1013356" spans="68:68" customFormat="1">
      <c r="BP1013356" s="90"/>
    </row>
    <row r="1013357" spans="68:68" customFormat="1">
      <c r="BP1013357" s="90"/>
    </row>
    <row r="1013358" spans="68:68" customFormat="1">
      <c r="BP1013358" s="90"/>
    </row>
    <row r="1013359" spans="68:68" customFormat="1">
      <c r="BP1013359" s="90"/>
    </row>
    <row r="1013360" spans="68:68" customFormat="1">
      <c r="BP1013360" s="90"/>
    </row>
    <row r="1013361" spans="68:68" customFormat="1">
      <c r="BP1013361" s="90"/>
    </row>
    <row r="1013362" spans="68:68" customFormat="1">
      <c r="BP1013362" s="90"/>
    </row>
    <row r="1013363" spans="68:68" customFormat="1">
      <c r="BP1013363" s="90"/>
    </row>
    <row r="1013364" spans="68:68" customFormat="1">
      <c r="BP1013364" s="90"/>
    </row>
    <row r="1013365" spans="68:68" customFormat="1">
      <c r="BP1013365" s="90"/>
    </row>
    <row r="1013366" spans="68:68" customFormat="1">
      <c r="BP1013366" s="90"/>
    </row>
    <row r="1013367" spans="68:68" customFormat="1">
      <c r="BP1013367" s="90"/>
    </row>
    <row r="1013368" spans="68:68" customFormat="1">
      <c r="BP1013368" s="90"/>
    </row>
    <row r="1013369" spans="68:68" customFormat="1">
      <c r="BP1013369" s="90"/>
    </row>
    <row r="1013370" spans="68:68" customFormat="1">
      <c r="BP1013370" s="90"/>
    </row>
    <row r="1013371" spans="68:68" customFormat="1">
      <c r="BP1013371" s="90"/>
    </row>
    <row r="1013372" spans="68:68" customFormat="1">
      <c r="BP1013372" s="90"/>
    </row>
    <row r="1013373" spans="68:68" customFormat="1">
      <c r="BP1013373" s="90"/>
    </row>
    <row r="1013374" spans="68:68" customFormat="1">
      <c r="BP1013374" s="90"/>
    </row>
    <row r="1013375" spans="68:68" customFormat="1">
      <c r="BP1013375" s="90"/>
    </row>
    <row r="1013376" spans="68:68" customFormat="1">
      <c r="BP1013376" s="90"/>
    </row>
    <row r="1013377" spans="68:68" customFormat="1">
      <c r="BP1013377" s="90"/>
    </row>
    <row r="1013378" spans="68:68" customFormat="1">
      <c r="BP1013378" s="90"/>
    </row>
    <row r="1013379" spans="68:68" customFormat="1">
      <c r="BP1013379" s="90"/>
    </row>
    <row r="1013380" spans="68:68" customFormat="1">
      <c r="BP1013380" s="90"/>
    </row>
    <row r="1013381" spans="68:68" customFormat="1">
      <c r="BP1013381" s="90"/>
    </row>
    <row r="1013382" spans="68:68" customFormat="1">
      <c r="BP1013382" s="90"/>
    </row>
    <row r="1013383" spans="68:68" customFormat="1">
      <c r="BP1013383" s="90"/>
    </row>
    <row r="1013384" spans="68:68" customFormat="1">
      <c r="BP1013384" s="90"/>
    </row>
    <row r="1013385" spans="68:68" customFormat="1">
      <c r="BP1013385" s="90"/>
    </row>
    <row r="1013386" spans="68:68" customFormat="1">
      <c r="BP1013386" s="90"/>
    </row>
    <row r="1013387" spans="68:68" customFormat="1">
      <c r="BP1013387" s="90"/>
    </row>
    <row r="1013388" spans="68:68" customFormat="1">
      <c r="BP1013388" s="90"/>
    </row>
    <row r="1013389" spans="68:68" customFormat="1">
      <c r="BP1013389" s="90"/>
    </row>
    <row r="1013390" spans="68:68" customFormat="1">
      <c r="BP1013390" s="90"/>
    </row>
    <row r="1013391" spans="68:68" customFormat="1">
      <c r="BP1013391" s="90"/>
    </row>
    <row r="1013392" spans="68:68" customFormat="1">
      <c r="BP1013392" s="90"/>
    </row>
    <row r="1013393" spans="68:68" customFormat="1">
      <c r="BP1013393" s="90"/>
    </row>
    <row r="1013394" spans="68:68" customFormat="1">
      <c r="BP1013394" s="90"/>
    </row>
    <row r="1013395" spans="68:68" customFormat="1">
      <c r="BP1013395" s="90"/>
    </row>
    <row r="1013396" spans="68:68" customFormat="1">
      <c r="BP1013396" s="90"/>
    </row>
    <row r="1013397" spans="68:68" customFormat="1">
      <c r="BP1013397" s="90"/>
    </row>
    <row r="1013398" spans="68:68" customFormat="1">
      <c r="BP1013398" s="90"/>
    </row>
    <row r="1013399" spans="68:68" customFormat="1">
      <c r="BP1013399" s="90"/>
    </row>
    <row r="1013400" spans="68:68" customFormat="1">
      <c r="BP1013400" s="90"/>
    </row>
    <row r="1013401" spans="68:68" customFormat="1">
      <c r="BP1013401" s="90"/>
    </row>
    <row r="1013402" spans="68:68" customFormat="1">
      <c r="BP1013402" s="90"/>
    </row>
    <row r="1013403" spans="68:68" customFormat="1">
      <c r="BP1013403" s="90"/>
    </row>
    <row r="1013404" spans="68:68" customFormat="1">
      <c r="BP1013404" s="90"/>
    </row>
    <row r="1013405" spans="68:68" customFormat="1">
      <c r="BP1013405" s="90"/>
    </row>
    <row r="1013406" spans="68:68" customFormat="1">
      <c r="BP1013406" s="90"/>
    </row>
    <row r="1013407" spans="68:68" customFormat="1">
      <c r="BP1013407" s="90"/>
    </row>
    <row r="1013408" spans="68:68" customFormat="1">
      <c r="BP1013408" s="90"/>
    </row>
    <row r="1013409" spans="68:68" customFormat="1">
      <c r="BP1013409" s="90"/>
    </row>
    <row r="1013410" spans="68:68" customFormat="1">
      <c r="BP1013410" s="90"/>
    </row>
    <row r="1013411" spans="68:68" customFormat="1">
      <c r="BP1013411" s="90"/>
    </row>
    <row r="1013412" spans="68:68" customFormat="1">
      <c r="BP1013412" s="90"/>
    </row>
    <row r="1013413" spans="68:68" customFormat="1">
      <c r="BP1013413" s="90"/>
    </row>
    <row r="1013414" spans="68:68" customFormat="1">
      <c r="BP1013414" s="90"/>
    </row>
    <row r="1013415" spans="68:68" customFormat="1">
      <c r="BP1013415" s="90"/>
    </row>
    <row r="1013416" spans="68:68" customFormat="1">
      <c r="BP1013416" s="90"/>
    </row>
    <row r="1013417" spans="68:68" customFormat="1">
      <c r="BP1013417" s="90"/>
    </row>
    <row r="1013418" spans="68:68" customFormat="1">
      <c r="BP1013418" s="90"/>
    </row>
    <row r="1013419" spans="68:68" customFormat="1">
      <c r="BP1013419" s="90"/>
    </row>
    <row r="1013420" spans="68:68" customFormat="1">
      <c r="BP1013420" s="90"/>
    </row>
    <row r="1013421" spans="68:68" customFormat="1">
      <c r="BP1013421" s="90"/>
    </row>
    <row r="1013422" spans="68:68" customFormat="1">
      <c r="BP1013422" s="90"/>
    </row>
    <row r="1013423" spans="68:68" customFormat="1">
      <c r="BP1013423" s="90"/>
    </row>
    <row r="1013424" spans="68:68" customFormat="1">
      <c r="BP1013424" s="90"/>
    </row>
    <row r="1013425" spans="68:68" customFormat="1">
      <c r="BP1013425" s="90"/>
    </row>
    <row r="1013426" spans="68:68" customFormat="1">
      <c r="BP1013426" s="90"/>
    </row>
    <row r="1013427" spans="68:68" customFormat="1">
      <c r="BP1013427" s="90"/>
    </row>
    <row r="1013428" spans="68:68" customFormat="1">
      <c r="BP1013428" s="90"/>
    </row>
    <row r="1013429" spans="68:68" customFormat="1">
      <c r="BP1013429" s="90"/>
    </row>
    <row r="1013430" spans="68:68" customFormat="1">
      <c r="BP1013430" s="90"/>
    </row>
    <row r="1013431" spans="68:68" customFormat="1">
      <c r="BP1013431" s="90"/>
    </row>
    <row r="1013432" spans="68:68" customFormat="1">
      <c r="BP1013432" s="90"/>
    </row>
    <row r="1013433" spans="68:68" customFormat="1">
      <c r="BP1013433" s="90"/>
    </row>
    <row r="1013434" spans="68:68" customFormat="1">
      <c r="BP1013434" s="90"/>
    </row>
    <row r="1013435" spans="68:68" customFormat="1">
      <c r="BP1013435" s="90"/>
    </row>
    <row r="1013436" spans="68:68" customFormat="1">
      <c r="BP1013436" s="90"/>
    </row>
    <row r="1013437" spans="68:68" customFormat="1">
      <c r="BP1013437" s="90"/>
    </row>
    <row r="1013438" spans="68:68" customFormat="1">
      <c r="BP1013438" s="90"/>
    </row>
    <row r="1013439" spans="68:68" customFormat="1">
      <c r="BP1013439" s="90"/>
    </row>
    <row r="1013440" spans="68:68" customFormat="1">
      <c r="BP1013440" s="90"/>
    </row>
    <row r="1013441" spans="68:68" customFormat="1">
      <c r="BP1013441" s="90"/>
    </row>
    <row r="1013442" spans="68:68" customFormat="1">
      <c r="BP1013442" s="90"/>
    </row>
    <row r="1013443" spans="68:68" customFormat="1">
      <c r="BP1013443" s="90"/>
    </row>
    <row r="1013444" spans="68:68" customFormat="1">
      <c r="BP1013444" s="90"/>
    </row>
    <row r="1013445" spans="68:68" customFormat="1">
      <c r="BP1013445" s="90"/>
    </row>
    <row r="1013446" spans="68:68" customFormat="1">
      <c r="BP1013446" s="90"/>
    </row>
    <row r="1013447" spans="68:68" customFormat="1">
      <c r="BP1013447" s="90"/>
    </row>
    <row r="1013448" spans="68:68" customFormat="1">
      <c r="BP1013448" s="90"/>
    </row>
    <row r="1013449" spans="68:68" customFormat="1">
      <c r="BP1013449" s="90"/>
    </row>
    <row r="1013450" spans="68:68" customFormat="1">
      <c r="BP1013450" s="90"/>
    </row>
    <row r="1013451" spans="68:68" customFormat="1">
      <c r="BP1013451" s="90"/>
    </row>
    <row r="1013452" spans="68:68" customFormat="1">
      <c r="BP1013452" s="90"/>
    </row>
    <row r="1013453" spans="68:68" customFormat="1">
      <c r="BP1013453" s="90"/>
    </row>
    <row r="1013454" spans="68:68" customFormat="1">
      <c r="BP1013454" s="90"/>
    </row>
    <row r="1013455" spans="68:68" customFormat="1">
      <c r="BP1013455" s="90"/>
    </row>
    <row r="1013456" spans="68:68" customFormat="1">
      <c r="BP1013456" s="90"/>
    </row>
    <row r="1013457" spans="68:68" customFormat="1">
      <c r="BP1013457" s="90"/>
    </row>
    <row r="1013458" spans="68:68" customFormat="1">
      <c r="BP1013458" s="90"/>
    </row>
    <row r="1013459" spans="68:68" customFormat="1">
      <c r="BP1013459" s="90"/>
    </row>
    <row r="1013460" spans="68:68" customFormat="1">
      <c r="BP1013460" s="90"/>
    </row>
    <row r="1013461" spans="68:68" customFormat="1">
      <c r="BP1013461" s="90"/>
    </row>
    <row r="1013462" spans="68:68" customFormat="1">
      <c r="BP1013462" s="90"/>
    </row>
    <row r="1013463" spans="68:68" customFormat="1">
      <c r="BP1013463" s="90"/>
    </row>
    <row r="1013464" spans="68:68" customFormat="1">
      <c r="BP1013464" s="90"/>
    </row>
    <row r="1013465" spans="68:68" customFormat="1">
      <c r="BP1013465" s="90"/>
    </row>
    <row r="1013466" spans="68:68" customFormat="1">
      <c r="BP1013466" s="90"/>
    </row>
    <row r="1013467" spans="68:68" customFormat="1">
      <c r="BP1013467" s="90"/>
    </row>
    <row r="1013468" spans="68:68" customFormat="1">
      <c r="BP1013468" s="90"/>
    </row>
    <row r="1013469" spans="68:68" customFormat="1">
      <c r="BP1013469" s="90"/>
    </row>
    <row r="1013470" spans="68:68" customFormat="1">
      <c r="BP1013470" s="90"/>
    </row>
    <row r="1013471" spans="68:68" customFormat="1">
      <c r="BP1013471" s="90"/>
    </row>
    <row r="1013472" spans="68:68" customFormat="1">
      <c r="BP1013472" s="90"/>
    </row>
    <row r="1013473" spans="68:68" customFormat="1">
      <c r="BP1013473" s="90"/>
    </row>
    <row r="1013474" spans="68:68" customFormat="1">
      <c r="BP1013474" s="90"/>
    </row>
    <row r="1013475" spans="68:68" customFormat="1">
      <c r="BP1013475" s="90"/>
    </row>
    <row r="1013476" spans="68:68" customFormat="1">
      <c r="BP1013476" s="90"/>
    </row>
    <row r="1013477" spans="68:68" customFormat="1">
      <c r="BP1013477" s="90"/>
    </row>
    <row r="1013478" spans="68:68" customFormat="1">
      <c r="BP1013478" s="90"/>
    </row>
    <row r="1013479" spans="68:68" customFormat="1">
      <c r="BP1013479" s="90"/>
    </row>
    <row r="1013480" spans="68:68" customFormat="1">
      <c r="BP1013480" s="90"/>
    </row>
    <row r="1013481" spans="68:68" customFormat="1">
      <c r="BP1013481" s="90"/>
    </row>
    <row r="1013482" spans="68:68" customFormat="1">
      <c r="BP1013482" s="90"/>
    </row>
    <row r="1013483" spans="68:68" customFormat="1">
      <c r="BP1013483" s="90"/>
    </row>
    <row r="1013484" spans="68:68" customFormat="1">
      <c r="BP1013484" s="90"/>
    </row>
    <row r="1013485" spans="68:68" customFormat="1">
      <c r="BP1013485" s="90"/>
    </row>
    <row r="1013486" spans="68:68" customFormat="1">
      <c r="BP1013486" s="90"/>
    </row>
    <row r="1013487" spans="68:68" customFormat="1">
      <c r="BP1013487" s="90"/>
    </row>
    <row r="1013488" spans="68:68" customFormat="1">
      <c r="BP1013488" s="90"/>
    </row>
    <row r="1013489" spans="68:68" customFormat="1">
      <c r="BP1013489" s="90"/>
    </row>
    <row r="1013490" spans="68:68" customFormat="1">
      <c r="BP1013490" s="90"/>
    </row>
    <row r="1013491" spans="68:68" customFormat="1">
      <c r="BP1013491" s="90"/>
    </row>
    <row r="1013492" spans="68:68" customFormat="1">
      <c r="BP1013492" s="90"/>
    </row>
    <row r="1013493" spans="68:68" customFormat="1">
      <c r="BP1013493" s="90"/>
    </row>
    <row r="1013494" spans="68:68" customFormat="1">
      <c r="BP1013494" s="90"/>
    </row>
    <row r="1013495" spans="68:68" customFormat="1">
      <c r="BP1013495" s="90"/>
    </row>
    <row r="1013496" spans="68:68" customFormat="1">
      <c r="BP1013496" s="90"/>
    </row>
    <row r="1013497" spans="68:68" customFormat="1">
      <c r="BP1013497" s="90"/>
    </row>
    <row r="1013498" spans="68:68" customFormat="1">
      <c r="BP1013498" s="90"/>
    </row>
    <row r="1013499" spans="68:68" customFormat="1">
      <c r="BP1013499" s="90"/>
    </row>
    <row r="1013500" spans="68:68" customFormat="1">
      <c r="BP1013500" s="90"/>
    </row>
    <row r="1013501" spans="68:68" customFormat="1">
      <c r="BP1013501" s="90"/>
    </row>
    <row r="1013502" spans="68:68" customFormat="1">
      <c r="BP1013502" s="90"/>
    </row>
    <row r="1013503" spans="68:68" customFormat="1">
      <c r="BP1013503" s="90"/>
    </row>
    <row r="1013504" spans="68:68" customFormat="1">
      <c r="BP1013504" s="90"/>
    </row>
    <row r="1013505" spans="68:68" customFormat="1">
      <c r="BP1013505" s="90"/>
    </row>
    <row r="1013506" spans="68:68" customFormat="1">
      <c r="BP1013506" s="90"/>
    </row>
    <row r="1013507" spans="68:68" customFormat="1">
      <c r="BP1013507" s="90"/>
    </row>
    <row r="1013508" spans="68:68" customFormat="1">
      <c r="BP1013508" s="90"/>
    </row>
    <row r="1013509" spans="68:68" customFormat="1">
      <c r="BP1013509" s="90"/>
    </row>
    <row r="1013510" spans="68:68" customFormat="1">
      <c r="BP1013510" s="90"/>
    </row>
    <row r="1013511" spans="68:68" customFormat="1">
      <c r="BP1013511" s="90"/>
    </row>
    <row r="1013512" spans="68:68" customFormat="1">
      <c r="BP1013512" s="90"/>
    </row>
    <row r="1013513" spans="68:68" customFormat="1">
      <c r="BP1013513" s="90"/>
    </row>
    <row r="1013514" spans="68:68" customFormat="1">
      <c r="BP1013514" s="90"/>
    </row>
    <row r="1013515" spans="68:68" customFormat="1">
      <c r="BP1013515" s="90"/>
    </row>
    <row r="1013516" spans="68:68" customFormat="1">
      <c r="BP1013516" s="90"/>
    </row>
    <row r="1013517" spans="68:68" customFormat="1">
      <c r="BP1013517" s="90"/>
    </row>
    <row r="1013518" spans="68:68" customFormat="1">
      <c r="BP1013518" s="90"/>
    </row>
    <row r="1013519" spans="68:68" customFormat="1">
      <c r="BP1013519" s="90"/>
    </row>
    <row r="1013520" spans="68:68" customFormat="1">
      <c r="BP1013520" s="90"/>
    </row>
    <row r="1013521" spans="68:68" customFormat="1">
      <c r="BP1013521" s="90"/>
    </row>
    <row r="1013522" spans="68:68" customFormat="1">
      <c r="BP1013522" s="90"/>
    </row>
    <row r="1013523" spans="68:68" customFormat="1">
      <c r="BP1013523" s="90"/>
    </row>
    <row r="1013524" spans="68:68" customFormat="1">
      <c r="BP1013524" s="90"/>
    </row>
    <row r="1013525" spans="68:68" customFormat="1">
      <c r="BP1013525" s="90"/>
    </row>
    <row r="1013526" spans="68:68" customFormat="1">
      <c r="BP1013526" s="90"/>
    </row>
    <row r="1013527" spans="68:68" customFormat="1">
      <c r="BP1013527" s="90"/>
    </row>
    <row r="1013528" spans="68:68" customFormat="1">
      <c r="BP1013528" s="90"/>
    </row>
    <row r="1013529" spans="68:68" customFormat="1">
      <c r="BP1013529" s="90"/>
    </row>
    <row r="1013530" spans="68:68" customFormat="1">
      <c r="BP1013530" s="90"/>
    </row>
    <row r="1013531" spans="68:68" customFormat="1">
      <c r="BP1013531" s="90"/>
    </row>
    <row r="1013532" spans="68:68" customFormat="1">
      <c r="BP1013532" s="90"/>
    </row>
    <row r="1013533" spans="68:68" customFormat="1">
      <c r="BP1013533" s="90"/>
    </row>
    <row r="1013534" spans="68:68" customFormat="1">
      <c r="BP1013534" s="90"/>
    </row>
    <row r="1013535" spans="68:68" customFormat="1">
      <c r="BP1013535" s="90"/>
    </row>
    <row r="1013536" spans="68:68" customFormat="1">
      <c r="BP1013536" s="90"/>
    </row>
    <row r="1013537" spans="68:68" customFormat="1">
      <c r="BP1013537" s="90"/>
    </row>
    <row r="1013538" spans="68:68" customFormat="1">
      <c r="BP1013538" s="90"/>
    </row>
    <row r="1013539" spans="68:68" customFormat="1">
      <c r="BP1013539" s="90"/>
    </row>
    <row r="1013540" spans="68:68" customFormat="1">
      <c r="BP1013540" s="90"/>
    </row>
    <row r="1013541" spans="68:68" customFormat="1">
      <c r="BP1013541" s="90"/>
    </row>
    <row r="1013542" spans="68:68" customFormat="1">
      <c r="BP1013542" s="90"/>
    </row>
    <row r="1013543" spans="68:68" customFormat="1">
      <c r="BP1013543" s="90"/>
    </row>
    <row r="1013544" spans="68:68" customFormat="1">
      <c r="BP1013544" s="90"/>
    </row>
    <row r="1013545" spans="68:68" customFormat="1">
      <c r="BP1013545" s="90"/>
    </row>
    <row r="1013546" spans="68:68" customFormat="1">
      <c r="BP1013546" s="90"/>
    </row>
    <row r="1013547" spans="68:68" customFormat="1">
      <c r="BP1013547" s="90"/>
    </row>
    <row r="1013548" spans="68:68" customFormat="1">
      <c r="BP1013548" s="90"/>
    </row>
    <row r="1013549" spans="68:68" customFormat="1">
      <c r="BP1013549" s="90"/>
    </row>
    <row r="1013550" spans="68:68" customFormat="1">
      <c r="BP1013550" s="90"/>
    </row>
    <row r="1013551" spans="68:68" customFormat="1">
      <c r="BP1013551" s="90"/>
    </row>
    <row r="1013552" spans="68:68" customFormat="1">
      <c r="BP1013552" s="90"/>
    </row>
    <row r="1013553" spans="68:68" customFormat="1">
      <c r="BP1013553" s="90"/>
    </row>
    <row r="1013554" spans="68:68" customFormat="1">
      <c r="BP1013554" s="90"/>
    </row>
    <row r="1013555" spans="68:68" customFormat="1">
      <c r="BP1013555" s="90"/>
    </row>
    <row r="1013556" spans="68:68" customFormat="1">
      <c r="BP1013556" s="90"/>
    </row>
    <row r="1013557" spans="68:68" customFormat="1">
      <c r="BP1013557" s="90"/>
    </row>
    <row r="1013558" spans="68:68" customFormat="1">
      <c r="BP1013558" s="90"/>
    </row>
    <row r="1013559" spans="68:68" customFormat="1">
      <c r="BP1013559" s="90"/>
    </row>
    <row r="1013560" spans="68:68" customFormat="1">
      <c r="BP1013560" s="90"/>
    </row>
    <row r="1013561" spans="68:68" customFormat="1">
      <c r="BP1013561" s="90"/>
    </row>
    <row r="1013562" spans="68:68" customFormat="1">
      <c r="BP1013562" s="90"/>
    </row>
    <row r="1013563" spans="68:68" customFormat="1">
      <c r="BP1013563" s="90"/>
    </row>
    <row r="1013564" spans="68:68" customFormat="1">
      <c r="BP1013564" s="90"/>
    </row>
    <row r="1013565" spans="68:68" customFormat="1">
      <c r="BP1013565" s="90"/>
    </row>
    <row r="1013566" spans="68:68" customFormat="1">
      <c r="BP1013566" s="90"/>
    </row>
    <row r="1013567" spans="68:68" customFormat="1">
      <c r="BP1013567" s="90"/>
    </row>
    <row r="1013568" spans="68:68" customFormat="1">
      <c r="BP1013568" s="90"/>
    </row>
    <row r="1013569" spans="68:68" customFormat="1">
      <c r="BP1013569" s="90"/>
    </row>
    <row r="1013570" spans="68:68" customFormat="1">
      <c r="BP1013570" s="90"/>
    </row>
    <row r="1013571" spans="68:68" customFormat="1">
      <c r="BP1013571" s="90"/>
    </row>
    <row r="1013572" spans="68:68" customFormat="1">
      <c r="BP1013572" s="90"/>
    </row>
    <row r="1013573" spans="68:68" customFormat="1">
      <c r="BP1013573" s="90"/>
    </row>
    <row r="1013574" spans="68:68" customFormat="1">
      <c r="BP1013574" s="90"/>
    </row>
    <row r="1013575" spans="68:68" customFormat="1">
      <c r="BP1013575" s="90"/>
    </row>
    <row r="1013576" spans="68:68" customFormat="1">
      <c r="BP1013576" s="90"/>
    </row>
    <row r="1013577" spans="68:68" customFormat="1">
      <c r="BP1013577" s="90"/>
    </row>
    <row r="1013578" spans="68:68" customFormat="1">
      <c r="BP1013578" s="90"/>
    </row>
    <row r="1013579" spans="68:68" customFormat="1">
      <c r="BP1013579" s="90"/>
    </row>
    <row r="1013580" spans="68:68" customFormat="1">
      <c r="BP1013580" s="90"/>
    </row>
    <row r="1013581" spans="68:68" customFormat="1">
      <c r="BP1013581" s="90"/>
    </row>
    <row r="1013582" spans="68:68" customFormat="1">
      <c r="BP1013582" s="90"/>
    </row>
    <row r="1013583" spans="68:68" customFormat="1">
      <c r="BP1013583" s="90"/>
    </row>
    <row r="1013584" spans="68:68" customFormat="1">
      <c r="BP1013584" s="90"/>
    </row>
    <row r="1013585" spans="68:68" customFormat="1">
      <c r="BP1013585" s="90"/>
    </row>
    <row r="1013586" spans="68:68" customFormat="1">
      <c r="BP1013586" s="90"/>
    </row>
    <row r="1013587" spans="68:68" customFormat="1">
      <c r="BP1013587" s="90"/>
    </row>
    <row r="1013588" spans="68:68" customFormat="1">
      <c r="BP1013588" s="90"/>
    </row>
    <row r="1013589" spans="68:68" customFormat="1">
      <c r="BP1013589" s="90"/>
    </row>
    <row r="1013590" spans="68:68" customFormat="1">
      <c r="BP1013590" s="90"/>
    </row>
    <row r="1013591" spans="68:68" customFormat="1">
      <c r="BP1013591" s="90"/>
    </row>
    <row r="1013592" spans="68:68" customFormat="1">
      <c r="BP1013592" s="90"/>
    </row>
    <row r="1013593" spans="68:68" customFormat="1">
      <c r="BP1013593" s="90"/>
    </row>
    <row r="1013594" spans="68:68" customFormat="1">
      <c r="BP1013594" s="90"/>
    </row>
    <row r="1013595" spans="68:68" customFormat="1">
      <c r="BP1013595" s="90"/>
    </row>
    <row r="1013596" spans="68:68" customFormat="1">
      <c r="BP1013596" s="90"/>
    </row>
    <row r="1013597" spans="68:68" customFormat="1">
      <c r="BP1013597" s="90"/>
    </row>
    <row r="1013598" spans="68:68" customFormat="1">
      <c r="BP1013598" s="90"/>
    </row>
    <row r="1013599" spans="68:68" customFormat="1">
      <c r="BP1013599" s="90"/>
    </row>
    <row r="1013600" spans="68:68" customFormat="1">
      <c r="BP1013600" s="90"/>
    </row>
    <row r="1013601" spans="68:68" customFormat="1">
      <c r="BP1013601" s="90"/>
    </row>
    <row r="1013602" spans="68:68" customFormat="1">
      <c r="BP1013602" s="90"/>
    </row>
    <row r="1013603" spans="68:68" customFormat="1">
      <c r="BP1013603" s="90"/>
    </row>
    <row r="1013604" spans="68:68" customFormat="1">
      <c r="BP1013604" s="90"/>
    </row>
    <row r="1013605" spans="68:68" customFormat="1">
      <c r="BP1013605" s="90"/>
    </row>
    <row r="1013606" spans="68:68" customFormat="1">
      <c r="BP1013606" s="90"/>
    </row>
    <row r="1013607" spans="68:68" customFormat="1">
      <c r="BP1013607" s="90"/>
    </row>
    <row r="1013608" spans="68:68" customFormat="1">
      <c r="BP1013608" s="90"/>
    </row>
    <row r="1013609" spans="68:68" customFormat="1">
      <c r="BP1013609" s="90"/>
    </row>
    <row r="1013610" spans="68:68" customFormat="1">
      <c r="BP1013610" s="90"/>
    </row>
    <row r="1013611" spans="68:68" customFormat="1">
      <c r="BP1013611" s="90"/>
    </row>
    <row r="1013612" spans="68:68" customFormat="1">
      <c r="BP1013612" s="90"/>
    </row>
    <row r="1013613" spans="68:68" customFormat="1">
      <c r="BP1013613" s="90"/>
    </row>
    <row r="1013614" spans="68:68" customFormat="1">
      <c r="BP1013614" s="90"/>
    </row>
    <row r="1013615" spans="68:68" customFormat="1">
      <c r="BP1013615" s="90"/>
    </row>
    <row r="1013616" spans="68:68" customFormat="1">
      <c r="BP1013616" s="90"/>
    </row>
    <row r="1013617" spans="68:68" customFormat="1">
      <c r="BP1013617" s="90"/>
    </row>
    <row r="1013618" spans="68:68" customFormat="1">
      <c r="BP1013618" s="90"/>
    </row>
    <row r="1013619" spans="68:68" customFormat="1">
      <c r="BP1013619" s="90"/>
    </row>
    <row r="1013620" spans="68:68" customFormat="1">
      <c r="BP1013620" s="90"/>
    </row>
    <row r="1013621" spans="68:68" customFormat="1">
      <c r="BP1013621" s="90"/>
    </row>
    <row r="1013622" spans="68:68" customFormat="1">
      <c r="BP1013622" s="90"/>
    </row>
    <row r="1013623" spans="68:68" customFormat="1">
      <c r="BP1013623" s="90"/>
    </row>
    <row r="1013624" spans="68:68" customFormat="1">
      <c r="BP1013624" s="90"/>
    </row>
    <row r="1013625" spans="68:68" customFormat="1">
      <c r="BP1013625" s="90"/>
    </row>
    <row r="1013626" spans="68:68" customFormat="1">
      <c r="BP1013626" s="90"/>
    </row>
    <row r="1013627" spans="68:68" customFormat="1">
      <c r="BP1013627" s="90"/>
    </row>
    <row r="1013628" spans="68:68" customFormat="1">
      <c r="BP1013628" s="90"/>
    </row>
    <row r="1013629" spans="68:68" customFormat="1">
      <c r="BP1013629" s="90"/>
    </row>
    <row r="1013630" spans="68:68" customFormat="1">
      <c r="BP1013630" s="90"/>
    </row>
    <row r="1013631" spans="68:68" customFormat="1">
      <c r="BP1013631" s="90"/>
    </row>
    <row r="1013632" spans="68:68" customFormat="1">
      <c r="BP1013632" s="90"/>
    </row>
    <row r="1013633" spans="68:68" customFormat="1">
      <c r="BP1013633" s="90"/>
    </row>
    <row r="1013634" spans="68:68" customFormat="1">
      <c r="BP1013634" s="90"/>
    </row>
    <row r="1013635" spans="68:68" customFormat="1">
      <c r="BP1013635" s="90"/>
    </row>
    <row r="1013636" spans="68:68" customFormat="1">
      <c r="BP1013636" s="90"/>
    </row>
    <row r="1013637" spans="68:68" customFormat="1">
      <c r="BP1013637" s="90"/>
    </row>
    <row r="1013638" spans="68:68" customFormat="1">
      <c r="BP1013638" s="90"/>
    </row>
    <row r="1013639" spans="68:68" customFormat="1">
      <c r="BP1013639" s="90"/>
    </row>
    <row r="1013640" spans="68:68" customFormat="1">
      <c r="BP1013640" s="90"/>
    </row>
    <row r="1013641" spans="68:68" customFormat="1">
      <c r="BP1013641" s="90"/>
    </row>
    <row r="1013642" spans="68:68" customFormat="1">
      <c r="BP1013642" s="90"/>
    </row>
    <row r="1013643" spans="68:68" customFormat="1">
      <c r="BP1013643" s="90"/>
    </row>
    <row r="1013644" spans="68:68" customFormat="1">
      <c r="BP1013644" s="90"/>
    </row>
    <row r="1013645" spans="68:68" customFormat="1">
      <c r="BP1013645" s="90"/>
    </row>
    <row r="1013646" spans="68:68" customFormat="1">
      <c r="BP1013646" s="90"/>
    </row>
    <row r="1013647" spans="68:68" customFormat="1">
      <c r="BP1013647" s="90"/>
    </row>
    <row r="1013648" spans="68:68" customFormat="1">
      <c r="BP1013648" s="90"/>
    </row>
    <row r="1013649" spans="68:68" customFormat="1">
      <c r="BP1013649" s="90"/>
    </row>
    <row r="1013650" spans="68:68" customFormat="1">
      <c r="BP1013650" s="90"/>
    </row>
    <row r="1013651" spans="68:68" customFormat="1">
      <c r="BP1013651" s="90"/>
    </row>
    <row r="1013652" spans="68:68" customFormat="1">
      <c r="BP1013652" s="90"/>
    </row>
    <row r="1013653" spans="68:68" customFormat="1">
      <c r="BP1013653" s="90"/>
    </row>
    <row r="1013654" spans="68:68" customFormat="1">
      <c r="BP1013654" s="90"/>
    </row>
    <row r="1013655" spans="68:68" customFormat="1">
      <c r="BP1013655" s="90"/>
    </row>
    <row r="1013656" spans="68:68" customFormat="1">
      <c r="BP1013656" s="90"/>
    </row>
    <row r="1013657" spans="68:68" customFormat="1">
      <c r="BP1013657" s="90"/>
    </row>
    <row r="1013658" spans="68:68" customFormat="1">
      <c r="BP1013658" s="90"/>
    </row>
    <row r="1013659" spans="68:68" customFormat="1">
      <c r="BP1013659" s="90"/>
    </row>
    <row r="1013660" spans="68:68" customFormat="1">
      <c r="BP1013660" s="90"/>
    </row>
    <row r="1013661" spans="68:68" customFormat="1">
      <c r="BP1013661" s="90"/>
    </row>
    <row r="1013662" spans="68:68" customFormat="1">
      <c r="BP1013662" s="90"/>
    </row>
    <row r="1013663" spans="68:68" customFormat="1">
      <c r="BP1013663" s="90"/>
    </row>
    <row r="1013664" spans="68:68" customFormat="1">
      <c r="BP1013664" s="90"/>
    </row>
    <row r="1013665" spans="68:68" customFormat="1">
      <c r="BP1013665" s="90"/>
    </row>
    <row r="1013666" spans="68:68" customFormat="1">
      <c r="BP1013666" s="90"/>
    </row>
    <row r="1013667" spans="68:68" customFormat="1">
      <c r="BP1013667" s="90"/>
    </row>
    <row r="1013668" spans="68:68" customFormat="1">
      <c r="BP1013668" s="90"/>
    </row>
    <row r="1013669" spans="68:68" customFormat="1">
      <c r="BP1013669" s="90"/>
    </row>
    <row r="1013670" spans="68:68" customFormat="1">
      <c r="BP1013670" s="90"/>
    </row>
    <row r="1013671" spans="68:68" customFormat="1">
      <c r="BP1013671" s="90"/>
    </row>
    <row r="1013672" spans="68:68" customFormat="1">
      <c r="BP1013672" s="90"/>
    </row>
    <row r="1013673" spans="68:68" customFormat="1">
      <c r="BP1013673" s="90"/>
    </row>
    <row r="1013674" spans="68:68" customFormat="1">
      <c r="BP1013674" s="90"/>
    </row>
    <row r="1013675" spans="68:68" customFormat="1">
      <c r="BP1013675" s="90"/>
    </row>
    <row r="1013676" spans="68:68" customFormat="1">
      <c r="BP1013676" s="90"/>
    </row>
    <row r="1013677" spans="68:68" customFormat="1">
      <c r="BP1013677" s="90"/>
    </row>
    <row r="1013678" spans="68:68" customFormat="1">
      <c r="BP1013678" s="90"/>
    </row>
    <row r="1013679" spans="68:68" customFormat="1">
      <c r="BP1013679" s="90"/>
    </row>
    <row r="1013680" spans="68:68" customFormat="1">
      <c r="BP1013680" s="90"/>
    </row>
    <row r="1013681" spans="68:68" customFormat="1">
      <c r="BP1013681" s="90"/>
    </row>
    <row r="1013682" spans="68:68" customFormat="1">
      <c r="BP1013682" s="90"/>
    </row>
    <row r="1013683" spans="68:68" customFormat="1">
      <c r="BP1013683" s="90"/>
    </row>
    <row r="1013684" spans="68:68" customFormat="1">
      <c r="BP1013684" s="90"/>
    </row>
    <row r="1013685" spans="68:68" customFormat="1">
      <c r="BP1013685" s="90"/>
    </row>
    <row r="1013686" spans="68:68" customFormat="1">
      <c r="BP1013686" s="90"/>
    </row>
    <row r="1013687" spans="68:68" customFormat="1">
      <c r="BP1013687" s="90"/>
    </row>
    <row r="1013688" spans="68:68" customFormat="1">
      <c r="BP1013688" s="90"/>
    </row>
    <row r="1013689" spans="68:68" customFormat="1">
      <c r="BP1013689" s="90"/>
    </row>
    <row r="1013690" spans="68:68" customFormat="1">
      <c r="BP1013690" s="90"/>
    </row>
    <row r="1013691" spans="68:68" customFormat="1">
      <c r="BP1013691" s="90"/>
    </row>
    <row r="1013692" spans="68:68" customFormat="1">
      <c r="BP1013692" s="90"/>
    </row>
    <row r="1013693" spans="68:68" customFormat="1">
      <c r="BP1013693" s="90"/>
    </row>
    <row r="1013694" spans="68:68" customFormat="1">
      <c r="BP1013694" s="90"/>
    </row>
    <row r="1013695" spans="68:68" customFormat="1">
      <c r="BP1013695" s="90"/>
    </row>
    <row r="1013696" spans="68:68" customFormat="1">
      <c r="BP1013696" s="90"/>
    </row>
    <row r="1013697" spans="68:68" customFormat="1">
      <c r="BP1013697" s="90"/>
    </row>
    <row r="1013698" spans="68:68" customFormat="1">
      <c r="BP1013698" s="90"/>
    </row>
    <row r="1013699" spans="68:68" customFormat="1">
      <c r="BP1013699" s="90"/>
    </row>
    <row r="1013700" spans="68:68" customFormat="1">
      <c r="BP1013700" s="90"/>
    </row>
    <row r="1013701" spans="68:68" customFormat="1">
      <c r="BP1013701" s="90"/>
    </row>
    <row r="1013702" spans="68:68" customFormat="1">
      <c r="BP1013702" s="90"/>
    </row>
    <row r="1013703" spans="68:68" customFormat="1">
      <c r="BP1013703" s="90"/>
    </row>
    <row r="1013704" spans="68:68" customFormat="1">
      <c r="BP1013704" s="90"/>
    </row>
    <row r="1013705" spans="68:68" customFormat="1">
      <c r="BP1013705" s="90"/>
    </row>
    <row r="1013706" spans="68:68" customFormat="1">
      <c r="BP1013706" s="90"/>
    </row>
    <row r="1013707" spans="68:68" customFormat="1">
      <c r="BP1013707" s="90"/>
    </row>
    <row r="1013708" spans="68:68" customFormat="1">
      <c r="BP1013708" s="90"/>
    </row>
    <row r="1013709" spans="68:68" customFormat="1">
      <c r="BP1013709" s="90"/>
    </row>
    <row r="1013710" spans="68:68" customFormat="1">
      <c r="BP1013710" s="90"/>
    </row>
    <row r="1013711" spans="68:68" customFormat="1">
      <c r="BP1013711" s="90"/>
    </row>
    <row r="1013712" spans="68:68" customFormat="1">
      <c r="BP1013712" s="90"/>
    </row>
    <row r="1013713" spans="68:68" customFormat="1">
      <c r="BP1013713" s="90"/>
    </row>
    <row r="1013714" spans="68:68" customFormat="1">
      <c r="BP1013714" s="90"/>
    </row>
    <row r="1013715" spans="68:68" customFormat="1">
      <c r="BP1013715" s="90"/>
    </row>
    <row r="1013716" spans="68:68" customFormat="1">
      <c r="BP1013716" s="90"/>
    </row>
    <row r="1013717" spans="68:68" customFormat="1">
      <c r="BP1013717" s="90"/>
    </row>
    <row r="1013718" spans="68:68" customFormat="1">
      <c r="BP1013718" s="90"/>
    </row>
    <row r="1013719" spans="68:68" customFormat="1">
      <c r="BP1013719" s="90"/>
    </row>
    <row r="1013720" spans="68:68" customFormat="1">
      <c r="BP1013720" s="90"/>
    </row>
    <row r="1013721" spans="68:68" customFormat="1">
      <c r="BP1013721" s="90"/>
    </row>
    <row r="1013722" spans="68:68" customFormat="1">
      <c r="BP1013722" s="90"/>
    </row>
    <row r="1013723" spans="68:68" customFormat="1">
      <c r="BP1013723" s="90"/>
    </row>
    <row r="1013724" spans="68:68" customFormat="1">
      <c r="BP1013724" s="90"/>
    </row>
    <row r="1013725" spans="68:68" customFormat="1">
      <c r="BP1013725" s="90"/>
    </row>
    <row r="1013726" spans="68:68" customFormat="1">
      <c r="BP1013726" s="90"/>
    </row>
    <row r="1013727" spans="68:68" customFormat="1">
      <c r="BP1013727" s="90"/>
    </row>
    <row r="1013728" spans="68:68" customFormat="1">
      <c r="BP1013728" s="90"/>
    </row>
    <row r="1013729" spans="68:68" customFormat="1">
      <c r="BP1013729" s="90"/>
    </row>
    <row r="1013730" spans="68:68" customFormat="1">
      <c r="BP1013730" s="90"/>
    </row>
    <row r="1013731" spans="68:68" customFormat="1">
      <c r="BP1013731" s="90"/>
    </row>
    <row r="1013732" spans="68:68" customFormat="1">
      <c r="BP1013732" s="90"/>
    </row>
    <row r="1013733" spans="68:68" customFormat="1">
      <c r="BP1013733" s="90"/>
    </row>
    <row r="1013734" spans="68:68" customFormat="1">
      <c r="BP1013734" s="90"/>
    </row>
    <row r="1013735" spans="68:68" customFormat="1">
      <c r="BP1013735" s="90"/>
    </row>
    <row r="1013736" spans="68:68" customFormat="1">
      <c r="BP1013736" s="90"/>
    </row>
    <row r="1013737" spans="68:68" customFormat="1">
      <c r="BP1013737" s="90"/>
    </row>
    <row r="1013738" spans="68:68" customFormat="1">
      <c r="BP1013738" s="90"/>
    </row>
    <row r="1013739" spans="68:68" customFormat="1">
      <c r="BP1013739" s="90"/>
    </row>
    <row r="1013740" spans="68:68" customFormat="1">
      <c r="BP1013740" s="90"/>
    </row>
    <row r="1013741" spans="68:68" customFormat="1">
      <c r="BP1013741" s="90"/>
    </row>
    <row r="1013742" spans="68:68" customFormat="1">
      <c r="BP1013742" s="90"/>
    </row>
    <row r="1013743" spans="68:68" customFormat="1">
      <c r="BP1013743" s="90"/>
    </row>
    <row r="1013744" spans="68:68" customFormat="1">
      <c r="BP1013744" s="90"/>
    </row>
    <row r="1013745" spans="68:68" customFormat="1">
      <c r="BP1013745" s="90"/>
    </row>
    <row r="1013746" spans="68:68" customFormat="1">
      <c r="BP1013746" s="90"/>
    </row>
    <row r="1013747" spans="68:68" customFormat="1">
      <c r="BP1013747" s="90"/>
    </row>
    <row r="1013748" spans="68:68" customFormat="1">
      <c r="BP1013748" s="90"/>
    </row>
    <row r="1013749" spans="68:68" customFormat="1">
      <c r="BP1013749" s="90"/>
    </row>
    <row r="1013750" spans="68:68" customFormat="1">
      <c r="BP1013750" s="90"/>
    </row>
    <row r="1013751" spans="68:68" customFormat="1">
      <c r="BP1013751" s="90"/>
    </row>
    <row r="1013752" spans="68:68" customFormat="1">
      <c r="BP1013752" s="90"/>
    </row>
    <row r="1013753" spans="68:68" customFormat="1">
      <c r="BP1013753" s="90"/>
    </row>
    <row r="1013754" spans="68:68" customFormat="1">
      <c r="BP1013754" s="90"/>
    </row>
    <row r="1013755" spans="68:68" customFormat="1">
      <c r="BP1013755" s="90"/>
    </row>
    <row r="1013756" spans="68:68" customFormat="1">
      <c r="BP1013756" s="90"/>
    </row>
    <row r="1013757" spans="68:68" customFormat="1">
      <c r="BP1013757" s="90"/>
    </row>
    <row r="1013758" spans="68:68" customFormat="1">
      <c r="BP1013758" s="90"/>
    </row>
    <row r="1013759" spans="68:68" customFormat="1">
      <c r="BP1013759" s="90"/>
    </row>
    <row r="1013760" spans="68:68" customFormat="1">
      <c r="BP1013760" s="90"/>
    </row>
    <row r="1013761" spans="68:68" customFormat="1">
      <c r="BP1013761" s="90"/>
    </row>
    <row r="1013762" spans="68:68" customFormat="1">
      <c r="BP1013762" s="90"/>
    </row>
    <row r="1013763" spans="68:68" customFormat="1">
      <c r="BP1013763" s="90"/>
    </row>
    <row r="1013764" spans="68:68" customFormat="1">
      <c r="BP1013764" s="90"/>
    </row>
    <row r="1013765" spans="68:68" customFormat="1">
      <c r="BP1013765" s="90"/>
    </row>
    <row r="1013766" spans="68:68" customFormat="1">
      <c r="BP1013766" s="90"/>
    </row>
    <row r="1013767" spans="68:68" customFormat="1">
      <c r="BP1013767" s="90"/>
    </row>
    <row r="1013768" spans="68:68" customFormat="1">
      <c r="BP1013768" s="90"/>
    </row>
    <row r="1013769" spans="68:68" customFormat="1">
      <c r="BP1013769" s="90"/>
    </row>
    <row r="1013770" spans="68:68" customFormat="1">
      <c r="BP1013770" s="90"/>
    </row>
    <row r="1013771" spans="68:68" customFormat="1">
      <c r="BP1013771" s="90"/>
    </row>
    <row r="1013772" spans="68:68" customFormat="1">
      <c r="BP1013772" s="90"/>
    </row>
    <row r="1013773" spans="68:68" customFormat="1">
      <c r="BP1013773" s="90"/>
    </row>
    <row r="1013774" spans="68:68" customFormat="1">
      <c r="BP1013774" s="90"/>
    </row>
    <row r="1013775" spans="68:68" customFormat="1">
      <c r="BP1013775" s="90"/>
    </row>
    <row r="1013776" spans="68:68" customFormat="1">
      <c r="BP1013776" s="90"/>
    </row>
    <row r="1013777" spans="68:68" customFormat="1">
      <c r="BP1013777" s="90"/>
    </row>
    <row r="1013778" spans="68:68" customFormat="1">
      <c r="BP1013778" s="90"/>
    </row>
    <row r="1013779" spans="68:68" customFormat="1">
      <c r="BP1013779" s="90"/>
    </row>
    <row r="1013780" spans="68:68" customFormat="1">
      <c r="BP1013780" s="90"/>
    </row>
    <row r="1013781" spans="68:68" customFormat="1">
      <c r="BP1013781" s="90"/>
    </row>
    <row r="1013782" spans="68:68" customFormat="1">
      <c r="BP1013782" s="90"/>
    </row>
    <row r="1013783" spans="68:68" customFormat="1">
      <c r="BP1013783" s="90"/>
    </row>
    <row r="1013784" spans="68:68" customFormat="1">
      <c r="BP1013784" s="90"/>
    </row>
    <row r="1013785" spans="68:68" customFormat="1">
      <c r="BP1013785" s="90"/>
    </row>
    <row r="1013786" spans="68:68" customFormat="1">
      <c r="BP1013786" s="90"/>
    </row>
    <row r="1013787" spans="68:68" customFormat="1">
      <c r="BP1013787" s="90"/>
    </row>
    <row r="1013788" spans="68:68" customFormat="1">
      <c r="BP1013788" s="90"/>
    </row>
    <row r="1013789" spans="68:68" customFormat="1">
      <c r="BP1013789" s="90"/>
    </row>
    <row r="1013790" spans="68:68" customFormat="1">
      <c r="BP1013790" s="90"/>
    </row>
    <row r="1013791" spans="68:68" customFormat="1">
      <c r="BP1013791" s="90"/>
    </row>
    <row r="1013792" spans="68:68" customFormat="1">
      <c r="BP1013792" s="90"/>
    </row>
    <row r="1013793" spans="68:68" customFormat="1">
      <c r="BP1013793" s="90"/>
    </row>
    <row r="1013794" spans="68:68" customFormat="1">
      <c r="BP1013794" s="90"/>
    </row>
    <row r="1013795" spans="68:68" customFormat="1">
      <c r="BP1013795" s="90"/>
    </row>
    <row r="1013796" spans="68:68" customFormat="1">
      <c r="BP1013796" s="90"/>
    </row>
    <row r="1013797" spans="68:68" customFormat="1">
      <c r="BP1013797" s="90"/>
    </row>
    <row r="1013798" spans="68:68" customFormat="1">
      <c r="BP1013798" s="90"/>
    </row>
    <row r="1013799" spans="68:68" customFormat="1">
      <c r="BP1013799" s="90"/>
    </row>
    <row r="1013800" spans="68:68" customFormat="1">
      <c r="BP1013800" s="90"/>
    </row>
    <row r="1013801" spans="68:68" customFormat="1">
      <c r="BP1013801" s="90"/>
    </row>
    <row r="1013802" spans="68:68" customFormat="1">
      <c r="BP1013802" s="90"/>
    </row>
    <row r="1013803" spans="68:68" customFormat="1">
      <c r="BP1013803" s="90"/>
    </row>
    <row r="1013804" spans="68:68" customFormat="1">
      <c r="BP1013804" s="90"/>
    </row>
    <row r="1013805" spans="68:68" customFormat="1">
      <c r="BP1013805" s="90"/>
    </row>
    <row r="1013806" spans="68:68" customFormat="1">
      <c r="BP1013806" s="90"/>
    </row>
    <row r="1013807" spans="68:68" customFormat="1">
      <c r="BP1013807" s="90"/>
    </row>
    <row r="1013808" spans="68:68" customFormat="1">
      <c r="BP1013808" s="90"/>
    </row>
    <row r="1013809" spans="68:68" customFormat="1">
      <c r="BP1013809" s="90"/>
    </row>
    <row r="1013810" spans="68:68" customFormat="1">
      <c r="BP1013810" s="90"/>
    </row>
    <row r="1013811" spans="68:68" customFormat="1">
      <c r="BP1013811" s="90"/>
    </row>
    <row r="1013812" spans="68:68" customFormat="1">
      <c r="BP1013812" s="90"/>
    </row>
    <row r="1013813" spans="68:68" customFormat="1">
      <c r="BP1013813" s="90"/>
    </row>
    <row r="1013814" spans="68:68" customFormat="1">
      <c r="BP1013814" s="90"/>
    </row>
    <row r="1013815" spans="68:68" customFormat="1">
      <c r="BP1013815" s="90"/>
    </row>
    <row r="1013816" spans="68:68" customFormat="1">
      <c r="BP1013816" s="90"/>
    </row>
    <row r="1013817" spans="68:68" customFormat="1">
      <c r="BP1013817" s="90"/>
    </row>
    <row r="1013818" spans="68:68" customFormat="1">
      <c r="BP1013818" s="90"/>
    </row>
    <row r="1013819" spans="68:68" customFormat="1">
      <c r="BP1013819" s="90"/>
    </row>
    <row r="1013820" spans="68:68" customFormat="1">
      <c r="BP1013820" s="90"/>
    </row>
    <row r="1013821" spans="68:68" customFormat="1">
      <c r="BP1013821" s="90"/>
    </row>
    <row r="1013822" spans="68:68" customFormat="1">
      <c r="BP1013822" s="90"/>
    </row>
    <row r="1013823" spans="68:68" customFormat="1">
      <c r="BP1013823" s="90"/>
    </row>
    <row r="1013824" spans="68:68" customFormat="1">
      <c r="BP1013824" s="90"/>
    </row>
    <row r="1013825" spans="68:68" customFormat="1">
      <c r="BP1013825" s="90"/>
    </row>
    <row r="1013826" spans="68:68" customFormat="1">
      <c r="BP1013826" s="90"/>
    </row>
    <row r="1013827" spans="68:68" customFormat="1">
      <c r="BP1013827" s="90"/>
    </row>
    <row r="1013828" spans="68:68" customFormat="1">
      <c r="BP1013828" s="90"/>
    </row>
    <row r="1013829" spans="68:68" customFormat="1">
      <c r="BP1013829" s="90"/>
    </row>
    <row r="1013830" spans="68:68" customFormat="1">
      <c r="BP1013830" s="90"/>
    </row>
    <row r="1013831" spans="68:68" customFormat="1">
      <c r="BP1013831" s="90"/>
    </row>
    <row r="1013832" spans="68:68" customFormat="1">
      <c r="BP1013832" s="90"/>
    </row>
    <row r="1013833" spans="68:68" customFormat="1">
      <c r="BP1013833" s="90"/>
    </row>
    <row r="1013834" spans="68:68" customFormat="1">
      <c r="BP1013834" s="90"/>
    </row>
    <row r="1013835" spans="68:68" customFormat="1">
      <c r="BP1013835" s="90"/>
    </row>
    <row r="1013836" spans="68:68" customFormat="1">
      <c r="BP1013836" s="90"/>
    </row>
    <row r="1013837" spans="68:68" customFormat="1">
      <c r="BP1013837" s="90"/>
    </row>
    <row r="1013838" spans="68:68" customFormat="1">
      <c r="BP1013838" s="90"/>
    </row>
    <row r="1013839" spans="68:68" customFormat="1">
      <c r="BP1013839" s="90"/>
    </row>
    <row r="1013840" spans="68:68" customFormat="1">
      <c r="BP1013840" s="90"/>
    </row>
    <row r="1013841" spans="68:68" customFormat="1">
      <c r="BP1013841" s="90"/>
    </row>
    <row r="1013842" spans="68:68" customFormat="1">
      <c r="BP1013842" s="90"/>
    </row>
    <row r="1013843" spans="68:68" customFormat="1">
      <c r="BP1013843" s="90"/>
    </row>
    <row r="1013844" spans="68:68" customFormat="1">
      <c r="BP1013844" s="90"/>
    </row>
    <row r="1013845" spans="68:68" customFormat="1">
      <c r="BP1013845" s="90"/>
    </row>
    <row r="1013846" spans="68:68" customFormat="1">
      <c r="BP1013846" s="90"/>
    </row>
    <row r="1013847" spans="68:68" customFormat="1">
      <c r="BP1013847" s="90"/>
    </row>
    <row r="1013848" spans="68:68" customFormat="1">
      <c r="BP1013848" s="90"/>
    </row>
    <row r="1013849" spans="68:68" customFormat="1">
      <c r="BP1013849" s="90"/>
    </row>
    <row r="1013850" spans="68:68" customFormat="1">
      <c r="BP1013850" s="90"/>
    </row>
    <row r="1013851" spans="68:68" customFormat="1">
      <c r="BP1013851" s="90"/>
    </row>
    <row r="1013852" spans="68:68" customFormat="1">
      <c r="BP1013852" s="90"/>
    </row>
    <row r="1013853" spans="68:68" customFormat="1">
      <c r="BP1013853" s="90"/>
    </row>
    <row r="1013854" spans="68:68" customFormat="1">
      <c r="BP1013854" s="90"/>
    </row>
    <row r="1013855" spans="68:68" customFormat="1">
      <c r="BP1013855" s="90"/>
    </row>
    <row r="1013856" spans="68:68" customFormat="1">
      <c r="BP1013856" s="90"/>
    </row>
    <row r="1013857" spans="68:68" customFormat="1">
      <c r="BP1013857" s="90"/>
    </row>
    <row r="1013858" spans="68:68" customFormat="1">
      <c r="BP1013858" s="90"/>
    </row>
    <row r="1013859" spans="68:68" customFormat="1">
      <c r="BP1013859" s="90"/>
    </row>
    <row r="1013860" spans="68:68" customFormat="1">
      <c r="BP1013860" s="90"/>
    </row>
    <row r="1013861" spans="68:68" customFormat="1">
      <c r="BP1013861" s="90"/>
    </row>
    <row r="1013862" spans="68:68" customFormat="1">
      <c r="BP1013862" s="90"/>
    </row>
    <row r="1013863" spans="68:68" customFormat="1">
      <c r="BP1013863" s="90"/>
    </row>
    <row r="1013864" spans="68:68" customFormat="1">
      <c r="BP1013864" s="90"/>
    </row>
    <row r="1013865" spans="68:68" customFormat="1">
      <c r="BP1013865" s="90"/>
    </row>
    <row r="1013866" spans="68:68" customFormat="1">
      <c r="BP1013866" s="90"/>
    </row>
    <row r="1013867" spans="68:68" customFormat="1">
      <c r="BP1013867" s="90"/>
    </row>
    <row r="1013868" spans="68:68" customFormat="1">
      <c r="BP1013868" s="90"/>
    </row>
    <row r="1013869" spans="68:68" customFormat="1">
      <c r="BP1013869" s="90"/>
    </row>
    <row r="1013870" spans="68:68" customFormat="1">
      <c r="BP1013870" s="90"/>
    </row>
    <row r="1013871" spans="68:68" customFormat="1">
      <c r="BP1013871" s="90"/>
    </row>
    <row r="1013872" spans="68:68" customFormat="1">
      <c r="BP1013872" s="90"/>
    </row>
    <row r="1013873" spans="68:68" customFormat="1">
      <c r="BP1013873" s="90"/>
    </row>
    <row r="1013874" spans="68:68" customFormat="1">
      <c r="BP1013874" s="90"/>
    </row>
    <row r="1013875" spans="68:68" customFormat="1">
      <c r="BP1013875" s="90"/>
    </row>
    <row r="1013876" spans="68:68" customFormat="1">
      <c r="BP1013876" s="90"/>
    </row>
    <row r="1013877" spans="68:68" customFormat="1">
      <c r="BP1013877" s="90"/>
    </row>
    <row r="1013878" spans="68:68" customFormat="1">
      <c r="BP1013878" s="90"/>
    </row>
    <row r="1013879" spans="68:68" customFormat="1">
      <c r="BP1013879" s="90"/>
    </row>
    <row r="1013880" spans="68:68" customFormat="1">
      <c r="BP1013880" s="90"/>
    </row>
    <row r="1013881" spans="68:68" customFormat="1">
      <c r="BP1013881" s="90"/>
    </row>
    <row r="1013882" spans="68:68" customFormat="1">
      <c r="BP1013882" s="90"/>
    </row>
    <row r="1013883" spans="68:68" customFormat="1">
      <c r="BP1013883" s="90"/>
    </row>
    <row r="1013884" spans="68:68" customFormat="1">
      <c r="BP1013884" s="90"/>
    </row>
    <row r="1013885" spans="68:68" customFormat="1">
      <c r="BP1013885" s="90"/>
    </row>
    <row r="1013886" spans="68:68" customFormat="1">
      <c r="BP1013886" s="90"/>
    </row>
    <row r="1013887" spans="68:68" customFormat="1">
      <c r="BP1013887" s="90"/>
    </row>
    <row r="1013888" spans="68:68" customFormat="1">
      <c r="BP1013888" s="90"/>
    </row>
    <row r="1013889" spans="68:68" customFormat="1">
      <c r="BP1013889" s="90"/>
    </row>
    <row r="1013890" spans="68:68" customFormat="1">
      <c r="BP1013890" s="90"/>
    </row>
    <row r="1013891" spans="68:68" customFormat="1">
      <c r="BP1013891" s="90"/>
    </row>
    <row r="1013892" spans="68:68" customFormat="1">
      <c r="BP1013892" s="90"/>
    </row>
    <row r="1013893" spans="68:68" customFormat="1">
      <c r="BP1013893" s="90"/>
    </row>
    <row r="1013894" spans="68:68" customFormat="1">
      <c r="BP1013894" s="90"/>
    </row>
    <row r="1013895" spans="68:68" customFormat="1">
      <c r="BP1013895" s="90"/>
    </row>
    <row r="1013896" spans="68:68" customFormat="1">
      <c r="BP1013896" s="90"/>
    </row>
    <row r="1013897" spans="68:68" customFormat="1">
      <c r="BP1013897" s="90"/>
    </row>
    <row r="1013898" spans="68:68" customFormat="1">
      <c r="BP1013898" s="90"/>
    </row>
    <row r="1013899" spans="68:68" customFormat="1">
      <c r="BP1013899" s="90"/>
    </row>
    <row r="1013900" spans="68:68" customFormat="1">
      <c r="BP1013900" s="90"/>
    </row>
    <row r="1013901" spans="68:68" customFormat="1">
      <c r="BP1013901" s="90"/>
    </row>
    <row r="1013902" spans="68:68" customFormat="1">
      <c r="BP1013902" s="90"/>
    </row>
    <row r="1013903" spans="68:68" customFormat="1">
      <c r="BP1013903" s="90"/>
    </row>
    <row r="1013904" spans="68:68" customFormat="1">
      <c r="BP1013904" s="90"/>
    </row>
    <row r="1013905" spans="68:68" customFormat="1">
      <c r="BP1013905" s="90"/>
    </row>
    <row r="1013906" spans="68:68" customFormat="1">
      <c r="BP1013906" s="90"/>
    </row>
    <row r="1013907" spans="68:68" customFormat="1">
      <c r="BP1013907" s="90"/>
    </row>
    <row r="1013908" spans="68:68" customFormat="1">
      <c r="BP1013908" s="90"/>
    </row>
    <row r="1013909" spans="68:68" customFormat="1">
      <c r="BP1013909" s="90"/>
    </row>
    <row r="1013910" spans="68:68" customFormat="1">
      <c r="BP1013910" s="90"/>
    </row>
    <row r="1013911" spans="68:68" customFormat="1">
      <c r="BP1013911" s="90"/>
    </row>
    <row r="1013912" spans="68:68" customFormat="1">
      <c r="BP1013912" s="90"/>
    </row>
    <row r="1013913" spans="68:68" customFormat="1">
      <c r="BP1013913" s="90"/>
    </row>
    <row r="1013914" spans="68:68" customFormat="1">
      <c r="BP1013914" s="90"/>
    </row>
    <row r="1013915" spans="68:68" customFormat="1">
      <c r="BP1013915" s="90"/>
    </row>
    <row r="1013916" spans="68:68" customFormat="1">
      <c r="BP1013916" s="90"/>
    </row>
    <row r="1013917" spans="68:68" customFormat="1">
      <c r="BP1013917" s="90"/>
    </row>
    <row r="1013918" spans="68:68" customFormat="1">
      <c r="BP1013918" s="90"/>
    </row>
    <row r="1013919" spans="68:68" customFormat="1">
      <c r="BP1013919" s="90"/>
    </row>
    <row r="1013920" spans="68:68" customFormat="1">
      <c r="BP1013920" s="90"/>
    </row>
    <row r="1013921" spans="68:68" customFormat="1">
      <c r="BP1013921" s="90"/>
    </row>
    <row r="1013922" spans="68:68" customFormat="1">
      <c r="BP1013922" s="90"/>
    </row>
    <row r="1013923" spans="68:68" customFormat="1">
      <c r="BP1013923" s="90"/>
    </row>
    <row r="1013924" spans="68:68" customFormat="1">
      <c r="BP1013924" s="90"/>
    </row>
    <row r="1013925" spans="68:68" customFormat="1">
      <c r="BP1013925" s="90"/>
    </row>
    <row r="1013926" spans="68:68" customFormat="1">
      <c r="BP1013926" s="90"/>
    </row>
    <row r="1013927" spans="68:68" customFormat="1">
      <c r="BP1013927" s="90"/>
    </row>
    <row r="1013928" spans="68:68" customFormat="1">
      <c r="BP1013928" s="90"/>
    </row>
    <row r="1013929" spans="68:68" customFormat="1">
      <c r="BP1013929" s="90"/>
    </row>
    <row r="1013930" spans="68:68" customFormat="1">
      <c r="BP1013930" s="90"/>
    </row>
    <row r="1013931" spans="68:68" customFormat="1">
      <c r="BP1013931" s="90"/>
    </row>
    <row r="1013932" spans="68:68" customFormat="1">
      <c r="BP1013932" s="90"/>
    </row>
    <row r="1013933" spans="68:68" customFormat="1">
      <c r="BP1013933" s="90"/>
    </row>
    <row r="1013934" spans="68:68" customFormat="1">
      <c r="BP1013934" s="90"/>
    </row>
    <row r="1013935" spans="68:68" customFormat="1">
      <c r="BP1013935" s="90"/>
    </row>
    <row r="1013936" spans="68:68" customFormat="1">
      <c r="BP1013936" s="90"/>
    </row>
    <row r="1013937" spans="68:68" customFormat="1">
      <c r="BP1013937" s="90"/>
    </row>
    <row r="1013938" spans="68:68" customFormat="1">
      <c r="BP1013938" s="90"/>
    </row>
    <row r="1013939" spans="68:68" customFormat="1">
      <c r="BP1013939" s="90"/>
    </row>
    <row r="1013940" spans="68:68" customFormat="1">
      <c r="BP1013940" s="90"/>
    </row>
    <row r="1013941" spans="68:68" customFormat="1">
      <c r="BP1013941" s="90"/>
    </row>
    <row r="1013942" spans="68:68" customFormat="1">
      <c r="BP1013942" s="90"/>
    </row>
    <row r="1013943" spans="68:68" customFormat="1">
      <c r="BP1013943" s="90"/>
    </row>
    <row r="1013944" spans="68:68" customFormat="1">
      <c r="BP1013944" s="90"/>
    </row>
    <row r="1013945" spans="68:68" customFormat="1">
      <c r="BP1013945" s="90"/>
    </row>
    <row r="1013946" spans="68:68" customFormat="1">
      <c r="BP1013946" s="90"/>
    </row>
    <row r="1013947" spans="68:68" customFormat="1">
      <c r="BP1013947" s="90"/>
    </row>
    <row r="1013948" spans="68:68" customFormat="1">
      <c r="BP1013948" s="90"/>
    </row>
    <row r="1013949" spans="68:68" customFormat="1">
      <c r="BP1013949" s="90"/>
    </row>
    <row r="1013950" spans="68:68" customFormat="1">
      <c r="BP1013950" s="90"/>
    </row>
    <row r="1013951" spans="68:68" customFormat="1">
      <c r="BP1013951" s="90"/>
    </row>
    <row r="1013952" spans="68:68" customFormat="1">
      <c r="BP1013952" s="90"/>
    </row>
    <row r="1013953" spans="68:68" customFormat="1">
      <c r="BP1013953" s="90"/>
    </row>
    <row r="1013954" spans="68:68" customFormat="1">
      <c r="BP1013954" s="90"/>
    </row>
    <row r="1013955" spans="68:68" customFormat="1">
      <c r="BP1013955" s="90"/>
    </row>
    <row r="1013956" spans="68:68" customFormat="1">
      <c r="BP1013956" s="90"/>
    </row>
    <row r="1013957" spans="68:68" customFormat="1">
      <c r="BP1013957" s="90"/>
    </row>
    <row r="1013958" spans="68:68" customFormat="1">
      <c r="BP1013958" s="90"/>
    </row>
    <row r="1013959" spans="68:68" customFormat="1">
      <c r="BP1013959" s="90"/>
    </row>
    <row r="1013960" spans="68:68" customFormat="1">
      <c r="BP1013960" s="90"/>
    </row>
    <row r="1013961" spans="68:68" customFormat="1">
      <c r="BP1013961" s="90"/>
    </row>
    <row r="1013962" spans="68:68" customFormat="1">
      <c r="BP1013962" s="90"/>
    </row>
    <row r="1013963" spans="68:68" customFormat="1">
      <c r="BP1013963" s="90"/>
    </row>
    <row r="1013964" spans="68:68" customFormat="1">
      <c r="BP1013964" s="90"/>
    </row>
    <row r="1013965" spans="68:68" customFormat="1">
      <c r="BP1013965" s="90"/>
    </row>
    <row r="1013966" spans="68:68" customFormat="1">
      <c r="BP1013966" s="90"/>
    </row>
    <row r="1013967" spans="68:68" customFormat="1">
      <c r="BP1013967" s="90"/>
    </row>
    <row r="1013968" spans="68:68" customFormat="1">
      <c r="BP1013968" s="90"/>
    </row>
    <row r="1013969" spans="68:68" customFormat="1">
      <c r="BP1013969" s="90"/>
    </row>
    <row r="1013970" spans="68:68" customFormat="1">
      <c r="BP1013970" s="90"/>
    </row>
    <row r="1013971" spans="68:68" customFormat="1">
      <c r="BP1013971" s="90"/>
    </row>
    <row r="1013972" spans="68:68" customFormat="1">
      <c r="BP1013972" s="90"/>
    </row>
    <row r="1013973" spans="68:68" customFormat="1">
      <c r="BP1013973" s="90"/>
    </row>
    <row r="1013974" spans="68:68" customFormat="1">
      <c r="BP1013974" s="90"/>
    </row>
    <row r="1013975" spans="68:68" customFormat="1">
      <c r="BP1013975" s="90"/>
    </row>
    <row r="1013976" spans="68:68" customFormat="1">
      <c r="BP1013976" s="90"/>
    </row>
    <row r="1013977" spans="68:68" customFormat="1">
      <c r="BP1013977" s="90"/>
    </row>
    <row r="1013978" spans="68:68" customFormat="1">
      <c r="BP1013978" s="90"/>
    </row>
    <row r="1013979" spans="68:68" customFormat="1">
      <c r="BP1013979" s="90"/>
    </row>
    <row r="1013980" spans="68:68" customFormat="1">
      <c r="BP1013980" s="90"/>
    </row>
    <row r="1013981" spans="68:68" customFormat="1">
      <c r="BP1013981" s="90"/>
    </row>
    <row r="1013982" spans="68:68" customFormat="1">
      <c r="BP1013982" s="90"/>
    </row>
    <row r="1013983" spans="68:68" customFormat="1">
      <c r="BP1013983" s="90"/>
    </row>
    <row r="1013984" spans="68:68" customFormat="1">
      <c r="BP1013984" s="90"/>
    </row>
    <row r="1013985" spans="68:68" customFormat="1">
      <c r="BP1013985" s="90"/>
    </row>
    <row r="1013986" spans="68:68" customFormat="1">
      <c r="BP1013986" s="90"/>
    </row>
    <row r="1013987" spans="68:68" customFormat="1">
      <c r="BP1013987" s="90"/>
    </row>
    <row r="1013988" spans="68:68" customFormat="1">
      <c r="BP1013988" s="90"/>
    </row>
    <row r="1013989" spans="68:68" customFormat="1">
      <c r="BP1013989" s="90"/>
    </row>
    <row r="1013990" spans="68:68" customFormat="1">
      <c r="BP1013990" s="90"/>
    </row>
    <row r="1013991" spans="68:68" customFormat="1">
      <c r="BP1013991" s="90"/>
    </row>
    <row r="1013992" spans="68:68" customFormat="1">
      <c r="BP1013992" s="90"/>
    </row>
    <row r="1013993" spans="68:68" customFormat="1">
      <c r="BP1013993" s="90"/>
    </row>
    <row r="1013994" spans="68:68" customFormat="1">
      <c r="BP1013994" s="90"/>
    </row>
    <row r="1013995" spans="68:68" customFormat="1">
      <c r="BP1013995" s="90"/>
    </row>
    <row r="1013996" spans="68:68" customFormat="1">
      <c r="BP1013996" s="90"/>
    </row>
    <row r="1013997" spans="68:68" customFormat="1">
      <c r="BP1013997" s="90"/>
    </row>
    <row r="1013998" spans="68:68" customFormat="1">
      <c r="BP1013998" s="90"/>
    </row>
    <row r="1013999" spans="68:68" customFormat="1">
      <c r="BP1013999" s="90"/>
    </row>
    <row r="1014000" spans="68:68" customFormat="1">
      <c r="BP1014000" s="90"/>
    </row>
    <row r="1014001" spans="68:68" customFormat="1">
      <c r="BP1014001" s="90"/>
    </row>
    <row r="1014002" spans="68:68" customFormat="1">
      <c r="BP1014002" s="90"/>
    </row>
    <row r="1014003" spans="68:68" customFormat="1">
      <c r="BP1014003" s="90"/>
    </row>
    <row r="1014004" spans="68:68" customFormat="1">
      <c r="BP1014004" s="90"/>
    </row>
    <row r="1014005" spans="68:68" customFormat="1">
      <c r="BP1014005" s="90"/>
    </row>
    <row r="1014006" spans="68:68" customFormat="1">
      <c r="BP1014006" s="90"/>
    </row>
    <row r="1014007" spans="68:68" customFormat="1">
      <c r="BP1014007" s="90"/>
    </row>
    <row r="1014008" spans="68:68" customFormat="1">
      <c r="BP1014008" s="90"/>
    </row>
    <row r="1014009" spans="68:68" customFormat="1">
      <c r="BP1014009" s="90"/>
    </row>
    <row r="1014010" spans="68:68" customFormat="1">
      <c r="BP1014010" s="90"/>
    </row>
    <row r="1014011" spans="68:68" customFormat="1">
      <c r="BP1014011" s="90"/>
    </row>
    <row r="1014012" spans="68:68" customFormat="1">
      <c r="BP1014012" s="90"/>
    </row>
    <row r="1014013" spans="68:68" customFormat="1">
      <c r="BP1014013" s="90"/>
    </row>
    <row r="1014014" spans="68:68" customFormat="1">
      <c r="BP1014014" s="90"/>
    </row>
    <row r="1014015" spans="68:68" customFormat="1">
      <c r="BP1014015" s="90"/>
    </row>
    <row r="1014016" spans="68:68" customFormat="1">
      <c r="BP1014016" s="90"/>
    </row>
    <row r="1014017" spans="68:68" customFormat="1">
      <c r="BP1014017" s="90"/>
    </row>
    <row r="1014018" spans="68:68" customFormat="1">
      <c r="BP1014018" s="90"/>
    </row>
    <row r="1014019" spans="68:68" customFormat="1">
      <c r="BP1014019" s="90"/>
    </row>
    <row r="1014020" spans="68:68" customFormat="1">
      <c r="BP1014020" s="90"/>
    </row>
    <row r="1014021" spans="68:68" customFormat="1">
      <c r="BP1014021" s="90"/>
    </row>
    <row r="1014022" spans="68:68" customFormat="1">
      <c r="BP1014022" s="90"/>
    </row>
    <row r="1014023" spans="68:68" customFormat="1">
      <c r="BP1014023" s="90"/>
    </row>
    <row r="1014024" spans="68:68" customFormat="1">
      <c r="BP1014024" s="90"/>
    </row>
    <row r="1014025" spans="68:68" customFormat="1">
      <c r="BP1014025" s="90"/>
    </row>
    <row r="1014026" spans="68:68" customFormat="1">
      <c r="BP1014026" s="90"/>
    </row>
    <row r="1014027" spans="68:68" customFormat="1">
      <c r="BP1014027" s="90"/>
    </row>
    <row r="1014028" spans="68:68" customFormat="1">
      <c r="BP1014028" s="90"/>
    </row>
    <row r="1014029" spans="68:68" customFormat="1">
      <c r="BP1014029" s="90"/>
    </row>
    <row r="1014030" spans="68:68" customFormat="1">
      <c r="BP1014030" s="90"/>
    </row>
    <row r="1014031" spans="68:68" customFormat="1">
      <c r="BP1014031" s="90"/>
    </row>
    <row r="1014032" spans="68:68" customFormat="1">
      <c r="BP1014032" s="90"/>
    </row>
    <row r="1014033" spans="68:68" customFormat="1">
      <c r="BP1014033" s="90"/>
    </row>
    <row r="1014034" spans="68:68" customFormat="1">
      <c r="BP1014034" s="90"/>
    </row>
    <row r="1014035" spans="68:68" customFormat="1">
      <c r="BP1014035" s="90"/>
    </row>
    <row r="1014036" spans="68:68" customFormat="1">
      <c r="BP1014036" s="90"/>
    </row>
    <row r="1014037" spans="68:68" customFormat="1">
      <c r="BP1014037" s="90"/>
    </row>
    <row r="1014038" spans="68:68" customFormat="1">
      <c r="BP1014038" s="90"/>
    </row>
    <row r="1014039" spans="68:68" customFormat="1">
      <c r="BP1014039" s="90"/>
    </row>
    <row r="1014040" spans="68:68" customFormat="1">
      <c r="BP1014040" s="90"/>
    </row>
    <row r="1014041" spans="68:68" customFormat="1">
      <c r="BP1014041" s="90"/>
    </row>
    <row r="1014042" spans="68:68" customFormat="1">
      <c r="BP1014042" s="90"/>
    </row>
    <row r="1014043" spans="68:68" customFormat="1">
      <c r="BP1014043" s="90"/>
    </row>
    <row r="1014044" spans="68:68" customFormat="1">
      <c r="BP1014044" s="90"/>
    </row>
    <row r="1014045" spans="68:68" customFormat="1">
      <c r="BP1014045" s="90"/>
    </row>
    <row r="1014046" spans="68:68" customFormat="1">
      <c r="BP1014046" s="90"/>
    </row>
    <row r="1014047" spans="68:68" customFormat="1">
      <c r="BP1014047" s="90"/>
    </row>
    <row r="1014048" spans="68:68" customFormat="1">
      <c r="BP1014048" s="90"/>
    </row>
    <row r="1014049" spans="68:68" customFormat="1">
      <c r="BP1014049" s="90"/>
    </row>
    <row r="1014050" spans="68:68" customFormat="1">
      <c r="BP1014050" s="90"/>
    </row>
    <row r="1014051" spans="68:68" customFormat="1">
      <c r="BP1014051" s="90"/>
    </row>
    <row r="1014052" spans="68:68" customFormat="1">
      <c r="BP1014052" s="90"/>
    </row>
    <row r="1014053" spans="68:68" customFormat="1">
      <c r="BP1014053" s="90"/>
    </row>
    <row r="1014054" spans="68:68" customFormat="1">
      <c r="BP1014054" s="90"/>
    </row>
    <row r="1014055" spans="68:68" customFormat="1">
      <c r="BP1014055" s="90"/>
    </row>
    <row r="1014056" spans="68:68" customFormat="1">
      <c r="BP1014056" s="90"/>
    </row>
    <row r="1014057" spans="68:68" customFormat="1">
      <c r="BP1014057" s="90"/>
    </row>
    <row r="1014058" spans="68:68" customFormat="1">
      <c r="BP1014058" s="90"/>
    </row>
    <row r="1014059" spans="68:68" customFormat="1">
      <c r="BP1014059" s="90"/>
    </row>
    <row r="1014060" spans="68:68" customFormat="1">
      <c r="BP1014060" s="90"/>
    </row>
    <row r="1014061" spans="68:68" customFormat="1">
      <c r="BP1014061" s="90"/>
    </row>
    <row r="1014062" spans="68:68" customFormat="1">
      <c r="BP1014062" s="90"/>
    </row>
    <row r="1014063" spans="68:68" customFormat="1">
      <c r="BP1014063" s="90"/>
    </row>
    <row r="1014064" spans="68:68" customFormat="1">
      <c r="BP1014064" s="90"/>
    </row>
    <row r="1014065" spans="68:68" customFormat="1">
      <c r="BP1014065" s="90"/>
    </row>
    <row r="1014066" spans="68:68" customFormat="1">
      <c r="BP1014066" s="90"/>
    </row>
    <row r="1014067" spans="68:68" customFormat="1">
      <c r="BP1014067" s="90"/>
    </row>
    <row r="1014068" spans="68:68" customFormat="1">
      <c r="BP1014068" s="90"/>
    </row>
    <row r="1014069" spans="68:68" customFormat="1">
      <c r="BP1014069" s="90"/>
    </row>
    <row r="1014070" spans="68:68" customFormat="1">
      <c r="BP1014070" s="90"/>
    </row>
    <row r="1014071" spans="68:68" customFormat="1">
      <c r="BP1014071" s="90"/>
    </row>
    <row r="1014072" spans="68:68" customFormat="1">
      <c r="BP1014072" s="90"/>
    </row>
    <row r="1014073" spans="68:68" customFormat="1">
      <c r="BP1014073" s="90"/>
    </row>
    <row r="1014074" spans="68:68" customFormat="1">
      <c r="BP1014074" s="90"/>
    </row>
    <row r="1014075" spans="68:68" customFormat="1">
      <c r="BP1014075" s="90"/>
    </row>
    <row r="1014076" spans="68:68" customFormat="1">
      <c r="BP1014076" s="90"/>
    </row>
    <row r="1014077" spans="68:68" customFormat="1">
      <c r="BP1014077" s="90"/>
    </row>
    <row r="1014078" spans="68:68" customFormat="1">
      <c r="BP1014078" s="90"/>
    </row>
    <row r="1014079" spans="68:68" customFormat="1">
      <c r="BP1014079" s="90"/>
    </row>
    <row r="1014080" spans="68:68" customFormat="1">
      <c r="BP1014080" s="90"/>
    </row>
    <row r="1014081" spans="68:68" customFormat="1">
      <c r="BP1014081" s="90"/>
    </row>
    <row r="1014082" spans="68:68" customFormat="1">
      <c r="BP1014082" s="90"/>
    </row>
    <row r="1014083" spans="68:68" customFormat="1">
      <c r="BP1014083" s="90"/>
    </row>
    <row r="1014084" spans="68:68" customFormat="1">
      <c r="BP1014084" s="90"/>
    </row>
    <row r="1014085" spans="68:68" customFormat="1">
      <c r="BP1014085" s="90"/>
    </row>
    <row r="1014086" spans="68:68" customFormat="1">
      <c r="BP1014086" s="90"/>
    </row>
    <row r="1014087" spans="68:68" customFormat="1">
      <c r="BP1014087" s="90"/>
    </row>
    <row r="1014088" spans="68:68" customFormat="1">
      <c r="BP1014088" s="90"/>
    </row>
    <row r="1014089" spans="68:68" customFormat="1">
      <c r="BP1014089" s="90"/>
    </row>
    <row r="1014090" spans="68:68" customFormat="1">
      <c r="BP1014090" s="90"/>
    </row>
    <row r="1014091" spans="68:68" customFormat="1">
      <c r="BP1014091" s="90"/>
    </row>
    <row r="1014092" spans="68:68" customFormat="1">
      <c r="BP1014092" s="90"/>
    </row>
    <row r="1014093" spans="68:68" customFormat="1">
      <c r="BP1014093" s="90"/>
    </row>
    <row r="1014094" spans="68:68" customFormat="1">
      <c r="BP1014094" s="90"/>
    </row>
    <row r="1014095" spans="68:68" customFormat="1">
      <c r="BP1014095" s="90"/>
    </row>
    <row r="1014096" spans="68:68" customFormat="1">
      <c r="BP1014096" s="90"/>
    </row>
    <row r="1014097" spans="68:68" customFormat="1">
      <c r="BP1014097" s="90"/>
    </row>
    <row r="1014098" spans="68:68" customFormat="1">
      <c r="BP1014098" s="90"/>
    </row>
    <row r="1014099" spans="68:68" customFormat="1">
      <c r="BP1014099" s="90"/>
    </row>
    <row r="1014100" spans="68:68" customFormat="1">
      <c r="BP1014100" s="90"/>
    </row>
    <row r="1014101" spans="68:68" customFormat="1">
      <c r="BP1014101" s="90"/>
    </row>
    <row r="1014102" spans="68:68" customFormat="1">
      <c r="BP1014102" s="90"/>
    </row>
    <row r="1014103" spans="68:68" customFormat="1">
      <c r="BP1014103" s="90"/>
    </row>
    <row r="1014104" spans="68:68" customFormat="1">
      <c r="BP1014104" s="90"/>
    </row>
    <row r="1014105" spans="68:68" customFormat="1">
      <c r="BP1014105" s="90"/>
    </row>
    <row r="1014106" spans="68:68" customFormat="1">
      <c r="BP1014106" s="90"/>
    </row>
    <row r="1014107" spans="68:68" customFormat="1">
      <c r="BP1014107" s="90"/>
    </row>
    <row r="1014108" spans="68:68" customFormat="1">
      <c r="BP1014108" s="90"/>
    </row>
    <row r="1014109" spans="68:68" customFormat="1">
      <c r="BP1014109" s="90"/>
    </row>
    <row r="1014110" spans="68:68" customFormat="1">
      <c r="BP1014110" s="90"/>
    </row>
    <row r="1014111" spans="68:68" customFormat="1">
      <c r="BP1014111" s="90"/>
    </row>
    <row r="1014112" spans="68:68" customFormat="1">
      <c r="BP1014112" s="90"/>
    </row>
    <row r="1014113" spans="68:68" customFormat="1">
      <c r="BP1014113" s="90"/>
    </row>
    <row r="1014114" spans="68:68" customFormat="1">
      <c r="BP1014114" s="90"/>
    </row>
    <row r="1014115" spans="68:68" customFormat="1">
      <c r="BP1014115" s="90"/>
    </row>
    <row r="1014116" spans="68:68" customFormat="1">
      <c r="BP1014116" s="90"/>
    </row>
    <row r="1014117" spans="68:68" customFormat="1">
      <c r="BP1014117" s="90"/>
    </row>
    <row r="1014118" spans="68:68" customFormat="1">
      <c r="BP1014118" s="90"/>
    </row>
    <row r="1014119" spans="68:68" customFormat="1">
      <c r="BP1014119" s="90"/>
    </row>
    <row r="1014120" spans="68:68" customFormat="1">
      <c r="BP1014120" s="90"/>
    </row>
    <row r="1014121" spans="68:68" customFormat="1">
      <c r="BP1014121" s="90"/>
    </row>
    <row r="1014122" spans="68:68" customFormat="1">
      <c r="BP1014122" s="90"/>
    </row>
    <row r="1014123" spans="68:68" customFormat="1">
      <c r="BP1014123" s="90"/>
    </row>
    <row r="1014124" spans="68:68" customFormat="1">
      <c r="BP1014124" s="90"/>
    </row>
    <row r="1014125" spans="68:68" customFormat="1">
      <c r="BP1014125" s="90"/>
    </row>
    <row r="1014126" spans="68:68" customFormat="1">
      <c r="BP1014126" s="90"/>
    </row>
    <row r="1014127" spans="68:68" customFormat="1">
      <c r="BP1014127" s="90"/>
    </row>
    <row r="1014128" spans="68:68" customFormat="1">
      <c r="BP1014128" s="90"/>
    </row>
    <row r="1014129" spans="68:68" customFormat="1">
      <c r="BP1014129" s="90"/>
    </row>
    <row r="1014130" spans="68:68" customFormat="1">
      <c r="BP1014130" s="90"/>
    </row>
    <row r="1014131" spans="68:68" customFormat="1">
      <c r="BP1014131" s="90"/>
    </row>
    <row r="1014132" spans="68:68" customFormat="1">
      <c r="BP1014132" s="90"/>
    </row>
    <row r="1014133" spans="68:68" customFormat="1">
      <c r="BP1014133" s="90"/>
    </row>
    <row r="1014134" spans="68:68" customFormat="1">
      <c r="BP1014134" s="90"/>
    </row>
    <row r="1014135" spans="68:68" customFormat="1">
      <c r="BP1014135" s="90"/>
    </row>
    <row r="1014136" spans="68:68" customFormat="1">
      <c r="BP1014136" s="90"/>
    </row>
    <row r="1014137" spans="68:68" customFormat="1">
      <c r="BP1014137" s="90"/>
    </row>
    <row r="1014138" spans="68:68" customFormat="1">
      <c r="BP1014138" s="90"/>
    </row>
    <row r="1014139" spans="68:68" customFormat="1">
      <c r="BP1014139" s="90"/>
    </row>
    <row r="1014140" spans="68:68" customFormat="1">
      <c r="BP1014140" s="90"/>
    </row>
    <row r="1014141" spans="68:68" customFormat="1">
      <c r="BP1014141" s="90"/>
    </row>
    <row r="1014142" spans="68:68" customFormat="1">
      <c r="BP1014142" s="90"/>
    </row>
    <row r="1014143" spans="68:68" customFormat="1">
      <c r="BP1014143" s="90"/>
    </row>
    <row r="1014144" spans="68:68" customFormat="1">
      <c r="BP1014144" s="90"/>
    </row>
    <row r="1014145" spans="68:68" customFormat="1">
      <c r="BP1014145" s="90"/>
    </row>
    <row r="1014146" spans="68:68" customFormat="1">
      <c r="BP1014146" s="90"/>
    </row>
    <row r="1014147" spans="68:68" customFormat="1">
      <c r="BP1014147" s="90"/>
    </row>
    <row r="1014148" spans="68:68" customFormat="1">
      <c r="BP1014148" s="90"/>
    </row>
    <row r="1014149" spans="68:68" customFormat="1">
      <c r="BP1014149" s="90"/>
    </row>
    <row r="1014150" spans="68:68" customFormat="1">
      <c r="BP1014150" s="90"/>
    </row>
    <row r="1014151" spans="68:68" customFormat="1">
      <c r="BP1014151" s="90"/>
    </row>
    <row r="1014152" spans="68:68" customFormat="1">
      <c r="BP1014152" s="90"/>
    </row>
    <row r="1014153" spans="68:68" customFormat="1">
      <c r="BP1014153" s="90"/>
    </row>
    <row r="1014154" spans="68:68" customFormat="1">
      <c r="BP1014154" s="90"/>
    </row>
    <row r="1014155" spans="68:68" customFormat="1">
      <c r="BP1014155" s="90"/>
    </row>
    <row r="1014156" spans="68:68" customFormat="1">
      <c r="BP1014156" s="90"/>
    </row>
    <row r="1014157" spans="68:68" customFormat="1">
      <c r="BP1014157" s="90"/>
    </row>
    <row r="1014158" spans="68:68" customFormat="1">
      <c r="BP1014158" s="90"/>
    </row>
    <row r="1014159" spans="68:68" customFormat="1">
      <c r="BP1014159" s="90"/>
    </row>
    <row r="1014160" spans="68:68" customFormat="1">
      <c r="BP1014160" s="90"/>
    </row>
    <row r="1014161" spans="68:68" customFormat="1">
      <c r="BP1014161" s="90"/>
    </row>
    <row r="1014162" spans="68:68" customFormat="1">
      <c r="BP1014162" s="90"/>
    </row>
    <row r="1014163" spans="68:68" customFormat="1">
      <c r="BP1014163" s="90"/>
    </row>
    <row r="1014164" spans="68:68" customFormat="1">
      <c r="BP1014164" s="90"/>
    </row>
    <row r="1014165" spans="68:68" customFormat="1">
      <c r="BP1014165" s="90"/>
    </row>
    <row r="1014166" spans="68:68" customFormat="1">
      <c r="BP1014166" s="90"/>
    </row>
    <row r="1014167" spans="68:68" customFormat="1">
      <c r="BP1014167" s="90"/>
    </row>
    <row r="1014168" spans="68:68" customFormat="1">
      <c r="BP1014168" s="90"/>
    </row>
    <row r="1014169" spans="68:68" customFormat="1">
      <c r="BP1014169" s="90"/>
    </row>
    <row r="1014170" spans="68:68" customFormat="1">
      <c r="BP1014170" s="90"/>
    </row>
    <row r="1014171" spans="68:68" customFormat="1">
      <c r="BP1014171" s="90"/>
    </row>
    <row r="1014172" spans="68:68" customFormat="1">
      <c r="BP1014172" s="90"/>
    </row>
    <row r="1014173" spans="68:68" customFormat="1">
      <c r="BP1014173" s="90"/>
    </row>
    <row r="1014174" spans="68:68" customFormat="1">
      <c r="BP1014174" s="90"/>
    </row>
    <row r="1014175" spans="68:68" customFormat="1">
      <c r="BP1014175" s="90"/>
    </row>
    <row r="1014176" spans="68:68" customFormat="1">
      <c r="BP1014176" s="90"/>
    </row>
    <row r="1014177" spans="68:68" customFormat="1">
      <c r="BP1014177" s="90"/>
    </row>
    <row r="1014178" spans="68:68" customFormat="1">
      <c r="BP1014178" s="90"/>
    </row>
    <row r="1014179" spans="68:68" customFormat="1">
      <c r="BP1014179" s="90"/>
    </row>
    <row r="1014180" spans="68:68" customFormat="1">
      <c r="BP1014180" s="90"/>
    </row>
    <row r="1014181" spans="68:68" customFormat="1">
      <c r="BP1014181" s="90"/>
    </row>
    <row r="1014182" spans="68:68" customFormat="1">
      <c r="BP1014182" s="90"/>
    </row>
    <row r="1014183" spans="68:68" customFormat="1">
      <c r="BP1014183" s="90"/>
    </row>
    <row r="1014184" spans="68:68" customFormat="1">
      <c r="BP1014184" s="90"/>
    </row>
    <row r="1014185" spans="68:68" customFormat="1">
      <c r="BP1014185" s="90"/>
    </row>
    <row r="1014186" spans="68:68" customFormat="1">
      <c r="BP1014186" s="90"/>
    </row>
    <row r="1014187" spans="68:68" customFormat="1">
      <c r="BP1014187" s="90"/>
    </row>
    <row r="1014188" spans="68:68" customFormat="1">
      <c r="BP1014188" s="90"/>
    </row>
    <row r="1014189" spans="68:68" customFormat="1">
      <c r="BP1014189" s="90"/>
    </row>
    <row r="1014190" spans="68:68" customFormat="1">
      <c r="BP1014190" s="90"/>
    </row>
    <row r="1014191" spans="68:68" customFormat="1">
      <c r="BP1014191" s="90"/>
    </row>
    <row r="1014192" spans="68:68" customFormat="1">
      <c r="BP1014192" s="90"/>
    </row>
    <row r="1014193" spans="68:68" customFormat="1">
      <c r="BP1014193" s="90"/>
    </row>
    <row r="1014194" spans="68:68" customFormat="1">
      <c r="BP1014194" s="90"/>
    </row>
    <row r="1014195" spans="68:68" customFormat="1">
      <c r="BP1014195" s="90"/>
    </row>
    <row r="1014196" spans="68:68" customFormat="1">
      <c r="BP1014196" s="90"/>
    </row>
    <row r="1014197" spans="68:68" customFormat="1">
      <c r="BP1014197" s="90"/>
    </row>
    <row r="1014198" spans="68:68" customFormat="1">
      <c r="BP1014198" s="90"/>
    </row>
    <row r="1014199" spans="68:68" customFormat="1">
      <c r="BP1014199" s="90"/>
    </row>
    <row r="1014200" spans="68:68" customFormat="1">
      <c r="BP1014200" s="90"/>
    </row>
    <row r="1014201" spans="68:68" customFormat="1">
      <c r="BP1014201" s="90"/>
    </row>
    <row r="1014202" spans="68:68" customFormat="1">
      <c r="BP1014202" s="90"/>
    </row>
    <row r="1014203" spans="68:68" customFormat="1">
      <c r="BP1014203" s="90"/>
    </row>
    <row r="1014204" spans="68:68" customFormat="1">
      <c r="BP1014204" s="90"/>
    </row>
    <row r="1014205" spans="68:68" customFormat="1">
      <c r="BP1014205" s="90"/>
    </row>
    <row r="1014206" spans="68:68" customFormat="1">
      <c r="BP1014206" s="90"/>
    </row>
    <row r="1014207" spans="68:68" customFormat="1">
      <c r="BP1014207" s="90"/>
    </row>
    <row r="1014208" spans="68:68" customFormat="1">
      <c r="BP1014208" s="90"/>
    </row>
    <row r="1014209" spans="68:68" customFormat="1">
      <c r="BP1014209" s="90"/>
    </row>
    <row r="1014210" spans="68:68" customFormat="1">
      <c r="BP1014210" s="90"/>
    </row>
    <row r="1014211" spans="68:68" customFormat="1">
      <c r="BP1014211" s="90"/>
    </row>
    <row r="1014212" spans="68:68" customFormat="1">
      <c r="BP1014212" s="90"/>
    </row>
    <row r="1014213" spans="68:68" customFormat="1">
      <c r="BP1014213" s="90"/>
    </row>
    <row r="1014214" spans="68:68" customFormat="1">
      <c r="BP1014214" s="90"/>
    </row>
    <row r="1014215" spans="68:68" customFormat="1">
      <c r="BP1014215" s="90"/>
    </row>
    <row r="1014216" spans="68:68" customFormat="1">
      <c r="BP1014216" s="90"/>
    </row>
    <row r="1014217" spans="68:68" customFormat="1">
      <c r="BP1014217" s="90"/>
    </row>
    <row r="1014218" spans="68:68" customFormat="1">
      <c r="BP1014218" s="90"/>
    </row>
    <row r="1014219" spans="68:68" customFormat="1">
      <c r="BP1014219" s="90"/>
    </row>
    <row r="1014220" spans="68:68" customFormat="1">
      <c r="BP1014220" s="90"/>
    </row>
    <row r="1014221" spans="68:68" customFormat="1">
      <c r="BP1014221" s="90"/>
    </row>
    <row r="1014222" spans="68:68" customFormat="1">
      <c r="BP1014222" s="90"/>
    </row>
    <row r="1014223" spans="68:68" customFormat="1">
      <c r="BP1014223" s="90"/>
    </row>
    <row r="1014224" spans="68:68" customFormat="1">
      <c r="BP1014224" s="90"/>
    </row>
    <row r="1014225" spans="68:68" customFormat="1">
      <c r="BP1014225" s="90"/>
    </row>
    <row r="1014226" spans="68:68" customFormat="1">
      <c r="BP1014226" s="90"/>
    </row>
    <row r="1014227" spans="68:68" customFormat="1">
      <c r="BP1014227" s="90"/>
    </row>
    <row r="1014228" spans="68:68" customFormat="1">
      <c r="BP1014228" s="90"/>
    </row>
    <row r="1014229" spans="68:68" customFormat="1">
      <c r="BP1014229" s="90"/>
    </row>
    <row r="1014230" spans="68:68" customFormat="1">
      <c r="BP1014230" s="90"/>
    </row>
    <row r="1014231" spans="68:68" customFormat="1">
      <c r="BP1014231" s="90"/>
    </row>
    <row r="1014232" spans="68:68" customFormat="1">
      <c r="BP1014232" s="90"/>
    </row>
    <row r="1014233" spans="68:68" customFormat="1">
      <c r="BP1014233" s="90"/>
    </row>
    <row r="1014234" spans="68:68" customFormat="1">
      <c r="BP1014234" s="90"/>
    </row>
    <row r="1014235" spans="68:68" customFormat="1">
      <c r="BP1014235" s="90"/>
    </row>
    <row r="1014236" spans="68:68" customFormat="1">
      <c r="BP1014236" s="90"/>
    </row>
    <row r="1014237" spans="68:68" customFormat="1">
      <c r="BP1014237" s="90"/>
    </row>
    <row r="1014238" spans="68:68" customFormat="1">
      <c r="BP1014238" s="90"/>
    </row>
    <row r="1014239" spans="68:68" customFormat="1">
      <c r="BP1014239" s="90"/>
    </row>
    <row r="1014240" spans="68:68" customFormat="1">
      <c r="BP1014240" s="90"/>
    </row>
    <row r="1014241" spans="68:68" customFormat="1">
      <c r="BP1014241" s="90"/>
    </row>
    <row r="1014242" spans="68:68" customFormat="1">
      <c r="BP1014242" s="90"/>
    </row>
    <row r="1014243" spans="68:68" customFormat="1">
      <c r="BP1014243" s="90"/>
    </row>
    <row r="1014244" spans="68:68" customFormat="1">
      <c r="BP1014244" s="90"/>
    </row>
    <row r="1014245" spans="68:68" customFormat="1">
      <c r="BP1014245" s="90"/>
    </row>
    <row r="1014246" spans="68:68" customFormat="1">
      <c r="BP1014246" s="90"/>
    </row>
    <row r="1014247" spans="68:68" customFormat="1">
      <c r="BP1014247" s="90"/>
    </row>
    <row r="1014248" spans="68:68" customFormat="1">
      <c r="BP1014248" s="90"/>
    </row>
    <row r="1014249" spans="68:68" customFormat="1">
      <c r="BP1014249" s="90"/>
    </row>
    <row r="1014250" spans="68:68" customFormat="1">
      <c r="BP1014250" s="90"/>
    </row>
    <row r="1014251" spans="68:68" customFormat="1">
      <c r="BP1014251" s="90"/>
    </row>
    <row r="1014252" spans="68:68" customFormat="1">
      <c r="BP1014252" s="90"/>
    </row>
    <row r="1014253" spans="68:68" customFormat="1">
      <c r="BP1014253" s="90"/>
    </row>
    <row r="1014254" spans="68:68" customFormat="1">
      <c r="BP1014254" s="90"/>
    </row>
    <row r="1014255" spans="68:68" customFormat="1">
      <c r="BP1014255" s="90"/>
    </row>
    <row r="1014256" spans="68:68" customFormat="1">
      <c r="BP1014256" s="90"/>
    </row>
    <row r="1014257" spans="68:68" customFormat="1">
      <c r="BP1014257" s="90"/>
    </row>
    <row r="1014258" spans="68:68" customFormat="1">
      <c r="BP1014258" s="90"/>
    </row>
    <row r="1014259" spans="68:68" customFormat="1">
      <c r="BP1014259" s="90"/>
    </row>
    <row r="1014260" spans="68:68" customFormat="1">
      <c r="BP1014260" s="90"/>
    </row>
    <row r="1014261" spans="68:68" customFormat="1">
      <c r="BP1014261" s="90"/>
    </row>
    <row r="1014262" spans="68:68" customFormat="1">
      <c r="BP1014262" s="90"/>
    </row>
    <row r="1014263" spans="68:68" customFormat="1">
      <c r="BP1014263" s="90"/>
    </row>
    <row r="1014264" spans="68:68" customFormat="1">
      <c r="BP1014264" s="90"/>
    </row>
    <row r="1014265" spans="68:68" customFormat="1">
      <c r="BP1014265" s="90"/>
    </row>
    <row r="1014266" spans="68:68" customFormat="1">
      <c r="BP1014266" s="90"/>
    </row>
    <row r="1014267" spans="68:68" customFormat="1">
      <c r="BP1014267" s="90"/>
    </row>
    <row r="1014268" spans="68:68" customFormat="1">
      <c r="BP1014268" s="90"/>
    </row>
    <row r="1014269" spans="68:68" customFormat="1">
      <c r="BP1014269" s="90"/>
    </row>
    <row r="1014270" spans="68:68" customFormat="1">
      <c r="BP1014270" s="90"/>
    </row>
    <row r="1014271" spans="68:68" customFormat="1">
      <c r="BP1014271" s="90"/>
    </row>
    <row r="1014272" spans="68:68" customFormat="1">
      <c r="BP1014272" s="90"/>
    </row>
    <row r="1014273" spans="68:68" customFormat="1">
      <c r="BP1014273" s="90"/>
    </row>
    <row r="1014274" spans="68:68" customFormat="1">
      <c r="BP1014274" s="90"/>
    </row>
    <row r="1014275" spans="68:68" customFormat="1">
      <c r="BP1014275" s="90"/>
    </row>
    <row r="1014276" spans="68:68" customFormat="1">
      <c r="BP1014276" s="90"/>
    </row>
    <row r="1014277" spans="68:68" customFormat="1">
      <c r="BP1014277" s="90"/>
    </row>
    <row r="1014278" spans="68:68" customFormat="1">
      <c r="BP1014278" s="90"/>
    </row>
    <row r="1014279" spans="68:68" customFormat="1">
      <c r="BP1014279" s="90"/>
    </row>
    <row r="1014280" spans="68:68" customFormat="1">
      <c r="BP1014280" s="90"/>
    </row>
    <row r="1014281" spans="68:68" customFormat="1">
      <c r="BP1014281" s="90"/>
    </row>
    <row r="1014282" spans="68:68" customFormat="1">
      <c r="BP1014282" s="90"/>
    </row>
    <row r="1014283" spans="68:68" customFormat="1">
      <c r="BP1014283" s="90"/>
    </row>
    <row r="1014284" spans="68:68" customFormat="1">
      <c r="BP1014284" s="90"/>
    </row>
    <row r="1014285" spans="68:68" customFormat="1">
      <c r="BP1014285" s="90"/>
    </row>
    <row r="1014286" spans="68:68" customFormat="1">
      <c r="BP1014286" s="90"/>
    </row>
    <row r="1014287" spans="68:68" customFormat="1">
      <c r="BP1014287" s="90"/>
    </row>
    <row r="1014288" spans="68:68" customFormat="1">
      <c r="BP1014288" s="90"/>
    </row>
    <row r="1014289" spans="68:68" customFormat="1">
      <c r="BP1014289" s="90"/>
    </row>
    <row r="1014290" spans="68:68" customFormat="1">
      <c r="BP1014290" s="90"/>
    </row>
    <row r="1014291" spans="68:68" customFormat="1">
      <c r="BP1014291" s="90"/>
    </row>
    <row r="1014292" spans="68:68" customFormat="1">
      <c r="BP1014292" s="90"/>
    </row>
    <row r="1014293" spans="68:68" customFormat="1">
      <c r="BP1014293" s="90"/>
    </row>
    <row r="1014294" spans="68:68" customFormat="1">
      <c r="BP1014294" s="90"/>
    </row>
    <row r="1014295" spans="68:68" customFormat="1">
      <c r="BP1014295" s="90"/>
    </row>
    <row r="1014296" spans="68:68" customFormat="1">
      <c r="BP1014296" s="90"/>
    </row>
    <row r="1014297" spans="68:68" customFormat="1">
      <c r="BP1014297" s="90"/>
    </row>
    <row r="1014298" spans="68:68" customFormat="1">
      <c r="BP1014298" s="90"/>
    </row>
    <row r="1014299" spans="68:68" customFormat="1">
      <c r="BP1014299" s="90"/>
    </row>
    <row r="1014300" spans="68:68" customFormat="1">
      <c r="BP1014300" s="90"/>
    </row>
    <row r="1014301" spans="68:68" customFormat="1">
      <c r="BP1014301" s="90"/>
    </row>
    <row r="1014302" spans="68:68" customFormat="1">
      <c r="BP1014302" s="90"/>
    </row>
    <row r="1014303" spans="68:68" customFormat="1">
      <c r="BP1014303" s="90"/>
    </row>
    <row r="1014304" spans="68:68" customFormat="1">
      <c r="BP1014304" s="90"/>
    </row>
    <row r="1014305" spans="68:68" customFormat="1">
      <c r="BP1014305" s="90"/>
    </row>
    <row r="1014306" spans="68:68" customFormat="1">
      <c r="BP1014306" s="90"/>
    </row>
    <row r="1014307" spans="68:68" customFormat="1">
      <c r="BP1014307" s="90"/>
    </row>
    <row r="1014308" spans="68:68" customFormat="1">
      <c r="BP1014308" s="90"/>
    </row>
    <row r="1014309" spans="68:68" customFormat="1">
      <c r="BP1014309" s="90"/>
    </row>
    <row r="1014310" spans="68:68" customFormat="1">
      <c r="BP1014310" s="90"/>
    </row>
    <row r="1014311" spans="68:68" customFormat="1">
      <c r="BP1014311" s="90"/>
    </row>
    <row r="1014312" spans="68:68" customFormat="1">
      <c r="BP1014312" s="90"/>
    </row>
    <row r="1014313" spans="68:68" customFormat="1">
      <c r="BP1014313" s="90"/>
    </row>
    <row r="1014314" spans="68:68" customFormat="1">
      <c r="BP1014314" s="90"/>
    </row>
    <row r="1014315" spans="68:68" customFormat="1">
      <c r="BP1014315" s="90"/>
    </row>
    <row r="1014316" spans="68:68" customFormat="1">
      <c r="BP1014316" s="90"/>
    </row>
    <row r="1014317" spans="68:68" customFormat="1">
      <c r="BP1014317" s="90"/>
    </row>
    <row r="1014318" spans="68:68" customFormat="1">
      <c r="BP1014318" s="90"/>
    </row>
    <row r="1014319" spans="68:68" customFormat="1">
      <c r="BP1014319" s="90"/>
    </row>
    <row r="1014320" spans="68:68" customFormat="1">
      <c r="BP1014320" s="90"/>
    </row>
    <row r="1014321" spans="68:68" customFormat="1">
      <c r="BP1014321" s="90"/>
    </row>
    <row r="1014322" spans="68:68" customFormat="1">
      <c r="BP1014322" s="90"/>
    </row>
    <row r="1014323" spans="68:68" customFormat="1">
      <c r="BP1014323" s="90"/>
    </row>
    <row r="1014324" spans="68:68" customFormat="1">
      <c r="BP1014324" s="90"/>
    </row>
    <row r="1014325" spans="68:68" customFormat="1">
      <c r="BP1014325" s="90"/>
    </row>
    <row r="1014326" spans="68:68" customFormat="1">
      <c r="BP1014326" s="90"/>
    </row>
    <row r="1014327" spans="68:68" customFormat="1">
      <c r="BP1014327" s="90"/>
    </row>
    <row r="1014328" spans="68:68" customFormat="1">
      <c r="BP1014328" s="90"/>
    </row>
    <row r="1014329" spans="68:68" customFormat="1">
      <c r="BP1014329" s="90"/>
    </row>
    <row r="1014330" spans="68:68" customFormat="1">
      <c r="BP1014330" s="90"/>
    </row>
    <row r="1014331" spans="68:68" customFormat="1">
      <c r="BP1014331" s="90"/>
    </row>
    <row r="1014332" spans="68:68" customFormat="1">
      <c r="BP1014332" s="90"/>
    </row>
    <row r="1014333" spans="68:68" customFormat="1">
      <c r="BP1014333" s="90"/>
    </row>
    <row r="1014334" spans="68:68" customFormat="1">
      <c r="BP1014334" s="90"/>
    </row>
    <row r="1014335" spans="68:68" customFormat="1">
      <c r="BP1014335" s="90"/>
    </row>
    <row r="1014336" spans="68:68" customFormat="1">
      <c r="BP1014336" s="90"/>
    </row>
    <row r="1014337" spans="68:68" customFormat="1">
      <c r="BP1014337" s="90"/>
    </row>
    <row r="1014338" spans="68:68" customFormat="1">
      <c r="BP1014338" s="90"/>
    </row>
    <row r="1014339" spans="68:68" customFormat="1">
      <c r="BP1014339" s="90"/>
    </row>
    <row r="1014340" spans="68:68" customFormat="1">
      <c r="BP1014340" s="90"/>
    </row>
    <row r="1014341" spans="68:68" customFormat="1">
      <c r="BP1014341" s="90"/>
    </row>
    <row r="1014342" spans="68:68" customFormat="1">
      <c r="BP1014342" s="90"/>
    </row>
    <row r="1014343" spans="68:68" customFormat="1">
      <c r="BP1014343" s="90"/>
    </row>
    <row r="1014344" spans="68:68" customFormat="1">
      <c r="BP1014344" s="90"/>
    </row>
    <row r="1014345" spans="68:68" customFormat="1">
      <c r="BP1014345" s="90"/>
    </row>
    <row r="1014346" spans="68:68" customFormat="1">
      <c r="BP1014346" s="90"/>
    </row>
    <row r="1014347" spans="68:68" customFormat="1">
      <c r="BP1014347" s="90"/>
    </row>
    <row r="1014348" spans="68:68" customFormat="1">
      <c r="BP1014348" s="90"/>
    </row>
    <row r="1014349" spans="68:68" customFormat="1">
      <c r="BP1014349" s="90"/>
    </row>
    <row r="1014350" spans="68:68" customFormat="1">
      <c r="BP1014350" s="90"/>
    </row>
    <row r="1014351" spans="68:68" customFormat="1">
      <c r="BP1014351" s="90"/>
    </row>
    <row r="1014352" spans="68:68" customFormat="1">
      <c r="BP1014352" s="90"/>
    </row>
    <row r="1014353" spans="68:68" customFormat="1">
      <c r="BP1014353" s="90"/>
    </row>
    <row r="1014354" spans="68:68" customFormat="1">
      <c r="BP1014354" s="90"/>
    </row>
    <row r="1014355" spans="68:68" customFormat="1">
      <c r="BP1014355" s="90"/>
    </row>
    <row r="1014356" spans="68:68" customFormat="1">
      <c r="BP1014356" s="90"/>
    </row>
    <row r="1014357" spans="68:68" customFormat="1">
      <c r="BP1014357" s="90"/>
    </row>
    <row r="1014358" spans="68:68" customFormat="1">
      <c r="BP1014358" s="90"/>
    </row>
    <row r="1014359" spans="68:68" customFormat="1">
      <c r="BP1014359" s="90"/>
    </row>
    <row r="1014360" spans="68:68" customFormat="1">
      <c r="BP1014360" s="90"/>
    </row>
    <row r="1014361" spans="68:68" customFormat="1">
      <c r="BP1014361" s="90"/>
    </row>
    <row r="1014362" spans="68:68" customFormat="1">
      <c r="BP1014362" s="90"/>
    </row>
    <row r="1014363" spans="68:68" customFormat="1">
      <c r="BP1014363" s="90"/>
    </row>
    <row r="1014364" spans="68:68" customFormat="1">
      <c r="BP1014364" s="90"/>
    </row>
    <row r="1014365" spans="68:68" customFormat="1">
      <c r="BP1014365" s="90"/>
    </row>
    <row r="1014366" spans="68:68" customFormat="1">
      <c r="BP1014366" s="90"/>
    </row>
    <row r="1014367" spans="68:68" customFormat="1">
      <c r="BP1014367" s="90"/>
    </row>
    <row r="1014368" spans="68:68" customFormat="1">
      <c r="BP1014368" s="90"/>
    </row>
    <row r="1014369" spans="68:68" customFormat="1">
      <c r="BP1014369" s="90"/>
    </row>
    <row r="1014370" spans="68:68" customFormat="1">
      <c r="BP1014370" s="90"/>
    </row>
    <row r="1014371" spans="68:68" customFormat="1">
      <c r="BP1014371" s="90"/>
    </row>
    <row r="1014372" spans="68:68" customFormat="1">
      <c r="BP1014372" s="90"/>
    </row>
    <row r="1014373" spans="68:68" customFormat="1">
      <c r="BP1014373" s="90"/>
    </row>
    <row r="1014374" spans="68:68" customFormat="1">
      <c r="BP1014374" s="90"/>
    </row>
    <row r="1014375" spans="68:68" customFormat="1">
      <c r="BP1014375" s="90"/>
    </row>
    <row r="1014376" spans="68:68" customFormat="1">
      <c r="BP1014376" s="90"/>
    </row>
    <row r="1014377" spans="68:68" customFormat="1">
      <c r="BP1014377" s="90"/>
    </row>
    <row r="1014378" spans="68:68" customFormat="1">
      <c r="BP1014378" s="90"/>
    </row>
    <row r="1014379" spans="68:68" customFormat="1">
      <c r="BP1014379" s="90"/>
    </row>
    <row r="1014380" spans="68:68" customFormat="1">
      <c r="BP1014380" s="90"/>
    </row>
    <row r="1014381" spans="68:68" customFormat="1">
      <c r="BP1014381" s="90"/>
    </row>
    <row r="1014382" spans="68:68" customFormat="1">
      <c r="BP1014382" s="90"/>
    </row>
    <row r="1014383" spans="68:68" customFormat="1">
      <c r="BP1014383" s="90"/>
    </row>
    <row r="1014384" spans="68:68" customFormat="1">
      <c r="BP1014384" s="90"/>
    </row>
    <row r="1014385" spans="68:68" customFormat="1">
      <c r="BP1014385" s="90"/>
    </row>
    <row r="1014386" spans="68:68" customFormat="1">
      <c r="BP1014386" s="90"/>
    </row>
    <row r="1014387" spans="68:68" customFormat="1">
      <c r="BP1014387" s="90"/>
    </row>
    <row r="1014388" spans="68:68" customFormat="1">
      <c r="BP1014388" s="90"/>
    </row>
    <row r="1014389" spans="68:68" customFormat="1">
      <c r="BP1014389" s="90"/>
    </row>
    <row r="1014390" spans="68:68" customFormat="1">
      <c r="BP1014390" s="90"/>
    </row>
    <row r="1014391" spans="68:68" customFormat="1">
      <c r="BP1014391" s="90"/>
    </row>
    <row r="1014392" spans="68:68" customFormat="1">
      <c r="BP1014392" s="90"/>
    </row>
    <row r="1014393" spans="68:68" customFormat="1">
      <c r="BP1014393" s="90"/>
    </row>
    <row r="1014394" spans="68:68" customFormat="1">
      <c r="BP1014394" s="90"/>
    </row>
    <row r="1014395" spans="68:68" customFormat="1">
      <c r="BP1014395" s="90"/>
    </row>
    <row r="1014396" spans="68:68" customFormat="1">
      <c r="BP1014396" s="90"/>
    </row>
    <row r="1014397" spans="68:68" customFormat="1">
      <c r="BP1014397" s="90"/>
    </row>
    <row r="1014398" spans="68:68" customFormat="1">
      <c r="BP1014398" s="90"/>
    </row>
    <row r="1014399" spans="68:68" customFormat="1">
      <c r="BP1014399" s="90"/>
    </row>
    <row r="1014400" spans="68:68" customFormat="1">
      <c r="BP1014400" s="90"/>
    </row>
    <row r="1014401" spans="68:68" customFormat="1">
      <c r="BP1014401" s="90"/>
    </row>
    <row r="1014402" spans="68:68" customFormat="1">
      <c r="BP1014402" s="90"/>
    </row>
    <row r="1014403" spans="68:68" customFormat="1">
      <c r="BP1014403" s="90"/>
    </row>
    <row r="1014404" spans="68:68" customFormat="1">
      <c r="BP1014404" s="90"/>
    </row>
    <row r="1014405" spans="68:68" customFormat="1">
      <c r="BP1014405" s="90"/>
    </row>
    <row r="1014406" spans="68:68" customFormat="1">
      <c r="BP1014406" s="90"/>
    </row>
    <row r="1014407" spans="68:68" customFormat="1">
      <c r="BP1014407" s="90"/>
    </row>
    <row r="1014408" spans="68:68" customFormat="1">
      <c r="BP1014408" s="90"/>
    </row>
    <row r="1014409" spans="68:68" customFormat="1">
      <c r="BP1014409" s="90"/>
    </row>
    <row r="1014410" spans="68:68" customFormat="1">
      <c r="BP1014410" s="90"/>
    </row>
    <row r="1014411" spans="68:68" customFormat="1">
      <c r="BP1014411" s="90"/>
    </row>
    <row r="1014412" spans="68:68" customFormat="1">
      <c r="BP1014412" s="90"/>
    </row>
    <row r="1014413" spans="68:68" customFormat="1">
      <c r="BP1014413" s="90"/>
    </row>
    <row r="1014414" spans="68:68" customFormat="1">
      <c r="BP1014414" s="90"/>
    </row>
    <row r="1014415" spans="68:68" customFormat="1">
      <c r="BP1014415" s="90"/>
    </row>
    <row r="1014416" spans="68:68" customFormat="1">
      <c r="BP1014416" s="90"/>
    </row>
    <row r="1014417" spans="68:68" customFormat="1">
      <c r="BP1014417" s="90"/>
    </row>
    <row r="1014418" spans="68:68" customFormat="1">
      <c r="BP1014418" s="90"/>
    </row>
    <row r="1014419" spans="68:68" customFormat="1">
      <c r="BP1014419" s="90"/>
    </row>
    <row r="1014420" spans="68:68" customFormat="1">
      <c r="BP1014420" s="90"/>
    </row>
    <row r="1014421" spans="68:68" customFormat="1">
      <c r="BP1014421" s="90"/>
    </row>
    <row r="1014422" spans="68:68" customFormat="1">
      <c r="BP1014422" s="90"/>
    </row>
    <row r="1014423" spans="68:68" customFormat="1">
      <c r="BP1014423" s="90"/>
    </row>
    <row r="1014424" spans="68:68" customFormat="1">
      <c r="BP1014424" s="90"/>
    </row>
    <row r="1014425" spans="68:68" customFormat="1">
      <c r="BP1014425" s="90"/>
    </row>
    <row r="1014426" spans="68:68" customFormat="1">
      <c r="BP1014426" s="90"/>
    </row>
    <row r="1014427" spans="68:68" customFormat="1">
      <c r="BP1014427" s="90"/>
    </row>
    <row r="1014428" spans="68:68" customFormat="1">
      <c r="BP1014428" s="90"/>
    </row>
    <row r="1014429" spans="68:68" customFormat="1">
      <c r="BP1014429" s="90"/>
    </row>
    <row r="1014430" spans="68:68" customFormat="1">
      <c r="BP1014430" s="90"/>
    </row>
    <row r="1014431" spans="68:68" customFormat="1">
      <c r="BP1014431" s="90"/>
    </row>
    <row r="1014432" spans="68:68" customFormat="1">
      <c r="BP1014432" s="90"/>
    </row>
    <row r="1014433" spans="68:68" customFormat="1">
      <c r="BP1014433" s="90"/>
    </row>
    <row r="1014434" spans="68:68" customFormat="1">
      <c r="BP1014434" s="90"/>
    </row>
    <row r="1014435" spans="68:68" customFormat="1">
      <c r="BP1014435" s="90"/>
    </row>
    <row r="1014436" spans="68:68" customFormat="1">
      <c r="BP1014436" s="90"/>
    </row>
    <row r="1014437" spans="68:68" customFormat="1">
      <c r="BP1014437" s="90"/>
    </row>
    <row r="1014438" spans="68:68" customFormat="1">
      <c r="BP1014438" s="90"/>
    </row>
    <row r="1014439" spans="68:68" customFormat="1">
      <c r="BP1014439" s="90"/>
    </row>
    <row r="1014440" spans="68:68" customFormat="1">
      <c r="BP1014440" s="90"/>
    </row>
    <row r="1014441" spans="68:68" customFormat="1">
      <c r="BP1014441" s="90"/>
    </row>
    <row r="1014442" spans="68:68" customFormat="1">
      <c r="BP1014442" s="90"/>
    </row>
    <row r="1014443" spans="68:68" customFormat="1">
      <c r="BP1014443" s="90"/>
    </row>
    <row r="1014444" spans="68:68" customFormat="1">
      <c r="BP1014444" s="90"/>
    </row>
    <row r="1014445" spans="68:68" customFormat="1">
      <c r="BP1014445" s="90"/>
    </row>
    <row r="1014446" spans="68:68" customFormat="1">
      <c r="BP1014446" s="90"/>
    </row>
    <row r="1014447" spans="68:68" customFormat="1">
      <c r="BP1014447" s="90"/>
    </row>
    <row r="1014448" spans="68:68" customFormat="1">
      <c r="BP1014448" s="90"/>
    </row>
    <row r="1014449" spans="68:68" customFormat="1">
      <c r="BP1014449" s="90"/>
    </row>
    <row r="1014450" spans="68:68" customFormat="1">
      <c r="BP1014450" s="90"/>
    </row>
    <row r="1014451" spans="68:68" customFormat="1">
      <c r="BP1014451" s="90"/>
    </row>
    <row r="1014452" spans="68:68" customFormat="1">
      <c r="BP1014452" s="90"/>
    </row>
    <row r="1014453" spans="68:68" customFormat="1">
      <c r="BP1014453" s="90"/>
    </row>
    <row r="1014454" spans="68:68" customFormat="1">
      <c r="BP1014454" s="90"/>
    </row>
    <row r="1014455" spans="68:68" customFormat="1">
      <c r="BP1014455" s="90"/>
    </row>
    <row r="1014456" spans="68:68" customFormat="1">
      <c r="BP1014456" s="90"/>
    </row>
    <row r="1014457" spans="68:68" customFormat="1">
      <c r="BP1014457" s="90"/>
    </row>
    <row r="1014458" spans="68:68" customFormat="1">
      <c r="BP1014458" s="90"/>
    </row>
    <row r="1014459" spans="68:68" customFormat="1">
      <c r="BP1014459" s="90"/>
    </row>
    <row r="1014460" spans="68:68" customFormat="1">
      <c r="BP1014460" s="90"/>
    </row>
    <row r="1014461" spans="68:68" customFormat="1">
      <c r="BP1014461" s="90"/>
    </row>
    <row r="1014462" spans="68:68" customFormat="1">
      <c r="BP1014462" s="90"/>
    </row>
    <row r="1014463" spans="68:68" customFormat="1">
      <c r="BP1014463" s="90"/>
    </row>
    <row r="1014464" spans="68:68" customFormat="1">
      <c r="BP1014464" s="90"/>
    </row>
    <row r="1014465" spans="68:68" customFormat="1">
      <c r="BP1014465" s="90"/>
    </row>
    <row r="1014466" spans="68:68" customFormat="1">
      <c r="BP1014466" s="90"/>
    </row>
    <row r="1014467" spans="68:68" customFormat="1">
      <c r="BP1014467" s="90"/>
    </row>
    <row r="1014468" spans="68:68" customFormat="1">
      <c r="BP1014468" s="90"/>
    </row>
    <row r="1014469" spans="68:68" customFormat="1">
      <c r="BP1014469" s="90"/>
    </row>
    <row r="1014470" spans="68:68" customFormat="1">
      <c r="BP1014470" s="90"/>
    </row>
    <row r="1014471" spans="68:68" customFormat="1">
      <c r="BP1014471" s="90"/>
    </row>
    <row r="1014472" spans="68:68" customFormat="1">
      <c r="BP1014472" s="90"/>
    </row>
    <row r="1014473" spans="68:68" customFormat="1">
      <c r="BP1014473" s="90"/>
    </row>
    <row r="1014474" spans="68:68" customFormat="1">
      <c r="BP1014474" s="90"/>
    </row>
    <row r="1014475" spans="68:68" customFormat="1">
      <c r="BP1014475" s="90"/>
    </row>
    <row r="1014476" spans="68:68" customFormat="1">
      <c r="BP1014476" s="90"/>
    </row>
    <row r="1014477" spans="68:68" customFormat="1">
      <c r="BP1014477" s="90"/>
    </row>
    <row r="1014478" spans="68:68" customFormat="1">
      <c r="BP1014478" s="90"/>
    </row>
    <row r="1014479" spans="68:68" customFormat="1">
      <c r="BP1014479" s="90"/>
    </row>
    <row r="1014480" spans="68:68" customFormat="1">
      <c r="BP1014480" s="90"/>
    </row>
    <row r="1014481" spans="68:68" customFormat="1">
      <c r="BP1014481" s="90"/>
    </row>
    <row r="1014482" spans="68:68" customFormat="1">
      <c r="BP1014482" s="90"/>
    </row>
    <row r="1014483" spans="68:68" customFormat="1">
      <c r="BP1014483" s="90"/>
    </row>
    <row r="1014484" spans="68:68" customFormat="1">
      <c r="BP1014484" s="90"/>
    </row>
    <row r="1014485" spans="68:68" customFormat="1">
      <c r="BP1014485" s="90"/>
    </row>
    <row r="1014486" spans="68:68" customFormat="1">
      <c r="BP1014486" s="90"/>
    </row>
    <row r="1014487" spans="68:68" customFormat="1">
      <c r="BP1014487" s="90"/>
    </row>
    <row r="1014488" spans="68:68" customFormat="1">
      <c r="BP1014488" s="90"/>
    </row>
    <row r="1014489" spans="68:68" customFormat="1">
      <c r="BP1014489" s="90"/>
    </row>
    <row r="1014490" spans="68:68" customFormat="1">
      <c r="BP1014490" s="90"/>
    </row>
    <row r="1014491" spans="68:68" customFormat="1">
      <c r="BP1014491" s="90"/>
    </row>
    <row r="1014492" spans="68:68" customFormat="1">
      <c r="BP1014492" s="90"/>
    </row>
    <row r="1014493" spans="68:68" customFormat="1">
      <c r="BP1014493" s="90"/>
    </row>
    <row r="1014494" spans="68:68" customFormat="1">
      <c r="BP1014494" s="90"/>
    </row>
    <row r="1014495" spans="68:68" customFormat="1">
      <c r="BP1014495" s="90"/>
    </row>
    <row r="1014496" spans="68:68" customFormat="1">
      <c r="BP1014496" s="90"/>
    </row>
    <row r="1014497" spans="68:68" customFormat="1">
      <c r="BP1014497" s="90"/>
    </row>
    <row r="1014498" spans="68:68" customFormat="1">
      <c r="BP1014498" s="90"/>
    </row>
    <row r="1014499" spans="68:68" customFormat="1">
      <c r="BP1014499" s="90"/>
    </row>
    <row r="1014500" spans="68:68" customFormat="1">
      <c r="BP1014500" s="90"/>
    </row>
    <row r="1014501" spans="68:68" customFormat="1">
      <c r="BP1014501" s="90"/>
    </row>
    <row r="1014502" spans="68:68" customFormat="1">
      <c r="BP1014502" s="90"/>
    </row>
    <row r="1014503" spans="68:68" customFormat="1">
      <c r="BP1014503" s="90"/>
    </row>
    <row r="1014504" spans="68:68" customFormat="1">
      <c r="BP1014504" s="90"/>
    </row>
    <row r="1014505" spans="68:68" customFormat="1">
      <c r="BP1014505" s="90"/>
    </row>
    <row r="1014506" spans="68:68" customFormat="1">
      <c r="BP1014506" s="90"/>
    </row>
    <row r="1014507" spans="68:68" customFormat="1">
      <c r="BP1014507" s="90"/>
    </row>
    <row r="1014508" spans="68:68" customFormat="1">
      <c r="BP1014508" s="90"/>
    </row>
    <row r="1014509" spans="68:68" customFormat="1">
      <c r="BP1014509" s="90"/>
    </row>
    <row r="1014510" spans="68:68" customFormat="1">
      <c r="BP1014510" s="90"/>
    </row>
    <row r="1014511" spans="68:68" customFormat="1">
      <c r="BP1014511" s="90"/>
    </row>
    <row r="1014512" spans="68:68" customFormat="1">
      <c r="BP1014512" s="90"/>
    </row>
    <row r="1014513" spans="68:68" customFormat="1">
      <c r="BP1014513" s="90"/>
    </row>
    <row r="1014514" spans="68:68" customFormat="1">
      <c r="BP1014514" s="90"/>
    </row>
    <row r="1014515" spans="68:68" customFormat="1">
      <c r="BP1014515" s="90"/>
    </row>
    <row r="1014516" spans="68:68" customFormat="1">
      <c r="BP1014516" s="90"/>
    </row>
    <row r="1014517" spans="68:68" customFormat="1">
      <c r="BP1014517" s="90"/>
    </row>
    <row r="1014518" spans="68:68" customFormat="1">
      <c r="BP1014518" s="90"/>
    </row>
    <row r="1014519" spans="68:68" customFormat="1">
      <c r="BP1014519" s="90"/>
    </row>
    <row r="1014520" spans="68:68" customFormat="1">
      <c r="BP1014520" s="90"/>
    </row>
    <row r="1014521" spans="68:68" customFormat="1">
      <c r="BP1014521" s="90"/>
    </row>
    <row r="1014522" spans="68:68" customFormat="1">
      <c r="BP1014522" s="90"/>
    </row>
    <row r="1014523" spans="68:68" customFormat="1">
      <c r="BP1014523" s="90"/>
    </row>
    <row r="1014524" spans="68:68" customFormat="1">
      <c r="BP1014524" s="90"/>
    </row>
    <row r="1014525" spans="68:68" customFormat="1">
      <c r="BP1014525" s="90"/>
    </row>
    <row r="1014526" spans="68:68" customFormat="1">
      <c r="BP1014526" s="90"/>
    </row>
    <row r="1014527" spans="68:68" customFormat="1">
      <c r="BP1014527" s="90"/>
    </row>
    <row r="1014528" spans="68:68" customFormat="1">
      <c r="BP1014528" s="90"/>
    </row>
    <row r="1014529" spans="68:68" customFormat="1">
      <c r="BP1014529" s="90"/>
    </row>
    <row r="1014530" spans="68:68" customFormat="1">
      <c r="BP1014530" s="90"/>
    </row>
    <row r="1014531" spans="68:68" customFormat="1">
      <c r="BP1014531" s="90"/>
    </row>
    <row r="1014532" spans="68:68" customFormat="1">
      <c r="BP1014532" s="90"/>
    </row>
    <row r="1014533" spans="68:68" customFormat="1">
      <c r="BP1014533" s="90"/>
    </row>
    <row r="1014534" spans="68:68" customFormat="1">
      <c r="BP1014534" s="90"/>
    </row>
    <row r="1014535" spans="68:68" customFormat="1">
      <c r="BP1014535" s="90"/>
    </row>
    <row r="1014536" spans="68:68" customFormat="1">
      <c r="BP1014536" s="90"/>
    </row>
    <row r="1014537" spans="68:68" customFormat="1">
      <c r="BP1014537" s="90"/>
    </row>
    <row r="1014538" spans="68:68" customFormat="1">
      <c r="BP1014538" s="90"/>
    </row>
    <row r="1014539" spans="68:68" customFormat="1">
      <c r="BP1014539" s="90"/>
    </row>
    <row r="1014540" spans="68:68" customFormat="1">
      <c r="BP1014540" s="90"/>
    </row>
    <row r="1014541" spans="68:68" customFormat="1">
      <c r="BP1014541" s="90"/>
    </row>
    <row r="1014542" spans="68:68" customFormat="1">
      <c r="BP1014542" s="90"/>
    </row>
    <row r="1014543" spans="68:68" customFormat="1">
      <c r="BP1014543" s="90"/>
    </row>
    <row r="1014544" spans="68:68" customFormat="1">
      <c r="BP1014544" s="90"/>
    </row>
    <row r="1014545" spans="68:68" customFormat="1">
      <c r="BP1014545" s="90"/>
    </row>
    <row r="1014546" spans="68:68" customFormat="1">
      <c r="BP1014546" s="90"/>
    </row>
    <row r="1014547" spans="68:68" customFormat="1">
      <c r="BP1014547" s="90"/>
    </row>
    <row r="1014548" spans="68:68" customFormat="1">
      <c r="BP1014548" s="90"/>
    </row>
    <row r="1014549" spans="68:68" customFormat="1">
      <c r="BP1014549" s="90"/>
    </row>
    <row r="1014550" spans="68:68" customFormat="1">
      <c r="BP1014550" s="90"/>
    </row>
    <row r="1014551" spans="68:68" customFormat="1">
      <c r="BP1014551" s="90"/>
    </row>
    <row r="1014552" spans="68:68" customFormat="1">
      <c r="BP1014552" s="90"/>
    </row>
    <row r="1014553" spans="68:68" customFormat="1">
      <c r="BP1014553" s="90"/>
    </row>
    <row r="1014554" spans="68:68" customFormat="1">
      <c r="BP1014554" s="90"/>
    </row>
    <row r="1014555" spans="68:68" customFormat="1">
      <c r="BP1014555" s="90"/>
    </row>
    <row r="1014556" spans="68:68" customFormat="1">
      <c r="BP1014556" s="90"/>
    </row>
    <row r="1014557" spans="68:68" customFormat="1">
      <c r="BP1014557" s="90"/>
    </row>
    <row r="1014558" spans="68:68" customFormat="1">
      <c r="BP1014558" s="90"/>
    </row>
    <row r="1014559" spans="68:68" customFormat="1">
      <c r="BP1014559" s="90"/>
    </row>
    <row r="1014560" spans="68:68" customFormat="1">
      <c r="BP1014560" s="90"/>
    </row>
    <row r="1014561" spans="68:68" customFormat="1">
      <c r="BP1014561" s="90"/>
    </row>
    <row r="1014562" spans="68:68" customFormat="1">
      <c r="BP1014562" s="90"/>
    </row>
    <row r="1014563" spans="68:68" customFormat="1">
      <c r="BP1014563" s="90"/>
    </row>
    <row r="1014564" spans="68:68" customFormat="1">
      <c r="BP1014564" s="90"/>
    </row>
    <row r="1014565" spans="68:68" customFormat="1">
      <c r="BP1014565" s="90"/>
    </row>
    <row r="1014566" spans="68:68" customFormat="1">
      <c r="BP1014566" s="90"/>
    </row>
    <row r="1014567" spans="68:68" customFormat="1">
      <c r="BP1014567" s="90"/>
    </row>
    <row r="1014568" spans="68:68" customFormat="1">
      <c r="BP1014568" s="90"/>
    </row>
    <row r="1014569" spans="68:68" customFormat="1">
      <c r="BP1014569" s="90"/>
    </row>
    <row r="1014570" spans="68:68" customFormat="1">
      <c r="BP1014570" s="90"/>
    </row>
    <row r="1014571" spans="68:68" customFormat="1">
      <c r="BP1014571" s="90"/>
    </row>
    <row r="1014572" spans="68:68" customFormat="1">
      <c r="BP1014572" s="90"/>
    </row>
    <row r="1014573" spans="68:68" customFormat="1">
      <c r="BP1014573" s="90"/>
    </row>
    <row r="1014574" spans="68:68" customFormat="1">
      <c r="BP1014574" s="90"/>
    </row>
    <row r="1014575" spans="68:68" customFormat="1">
      <c r="BP1014575" s="90"/>
    </row>
    <row r="1014576" spans="68:68" customFormat="1">
      <c r="BP1014576" s="90"/>
    </row>
    <row r="1014577" spans="68:68" customFormat="1">
      <c r="BP1014577" s="90"/>
    </row>
    <row r="1014578" spans="68:68" customFormat="1">
      <c r="BP1014578" s="90"/>
    </row>
    <row r="1014579" spans="68:68" customFormat="1">
      <c r="BP1014579" s="90"/>
    </row>
    <row r="1014580" spans="68:68" customFormat="1">
      <c r="BP1014580" s="90"/>
    </row>
    <row r="1014581" spans="68:68" customFormat="1">
      <c r="BP1014581" s="90"/>
    </row>
    <row r="1014582" spans="68:68" customFormat="1">
      <c r="BP1014582" s="90"/>
    </row>
    <row r="1014583" spans="68:68" customFormat="1">
      <c r="BP1014583" s="90"/>
    </row>
    <row r="1014584" spans="68:68" customFormat="1">
      <c r="BP1014584" s="90"/>
    </row>
    <row r="1014585" spans="68:68" customFormat="1">
      <c r="BP1014585" s="90"/>
    </row>
    <row r="1014586" spans="68:68" customFormat="1">
      <c r="BP1014586" s="90"/>
    </row>
    <row r="1014587" spans="68:68" customFormat="1">
      <c r="BP1014587" s="90"/>
    </row>
    <row r="1014588" spans="68:68" customFormat="1">
      <c r="BP1014588" s="90"/>
    </row>
    <row r="1014589" spans="68:68" customFormat="1">
      <c r="BP1014589" s="90"/>
    </row>
    <row r="1014590" spans="68:68" customFormat="1">
      <c r="BP1014590" s="90"/>
    </row>
    <row r="1014591" spans="68:68" customFormat="1">
      <c r="BP1014591" s="90"/>
    </row>
    <row r="1014592" spans="68:68" customFormat="1">
      <c r="BP1014592" s="90"/>
    </row>
    <row r="1014593" spans="68:68" customFormat="1">
      <c r="BP1014593" s="90"/>
    </row>
    <row r="1014594" spans="68:68" customFormat="1">
      <c r="BP1014594" s="90"/>
    </row>
    <row r="1014595" spans="68:68" customFormat="1">
      <c r="BP1014595" s="90"/>
    </row>
    <row r="1014596" spans="68:68" customFormat="1">
      <c r="BP1014596" s="90"/>
    </row>
    <row r="1014597" spans="68:68" customFormat="1">
      <c r="BP1014597" s="90"/>
    </row>
    <row r="1014598" spans="68:68" customFormat="1">
      <c r="BP1014598" s="90"/>
    </row>
    <row r="1014599" spans="68:68" customFormat="1">
      <c r="BP1014599" s="90"/>
    </row>
    <row r="1014600" spans="68:68" customFormat="1">
      <c r="BP1014600" s="90"/>
    </row>
    <row r="1014601" spans="68:68" customFormat="1">
      <c r="BP1014601" s="90"/>
    </row>
    <row r="1014602" spans="68:68" customFormat="1">
      <c r="BP1014602" s="90"/>
    </row>
    <row r="1014603" spans="68:68" customFormat="1">
      <c r="BP1014603" s="90"/>
    </row>
    <row r="1014604" spans="68:68" customFormat="1">
      <c r="BP1014604" s="90"/>
    </row>
    <row r="1014605" spans="68:68" customFormat="1">
      <c r="BP1014605" s="90"/>
    </row>
    <row r="1014606" spans="68:68" customFormat="1">
      <c r="BP1014606" s="90"/>
    </row>
    <row r="1014607" spans="68:68" customFormat="1">
      <c r="BP1014607" s="90"/>
    </row>
    <row r="1014608" spans="68:68" customFormat="1">
      <c r="BP1014608" s="90"/>
    </row>
    <row r="1014609" spans="68:68" customFormat="1">
      <c r="BP1014609" s="90"/>
    </row>
    <row r="1014610" spans="68:68" customFormat="1">
      <c r="BP1014610" s="90"/>
    </row>
    <row r="1014611" spans="68:68" customFormat="1">
      <c r="BP1014611" s="90"/>
    </row>
    <row r="1014612" spans="68:68" customFormat="1">
      <c r="BP1014612" s="90"/>
    </row>
    <row r="1014613" spans="68:68" customFormat="1">
      <c r="BP1014613" s="90"/>
    </row>
    <row r="1014614" spans="68:68" customFormat="1">
      <c r="BP1014614" s="90"/>
    </row>
    <row r="1014615" spans="68:68" customFormat="1">
      <c r="BP1014615" s="90"/>
    </row>
    <row r="1014616" spans="68:68" customFormat="1">
      <c r="BP1014616" s="90"/>
    </row>
    <row r="1014617" spans="68:68" customFormat="1">
      <c r="BP1014617" s="90"/>
    </row>
    <row r="1014618" spans="68:68" customFormat="1">
      <c r="BP1014618" s="90"/>
    </row>
    <row r="1014619" spans="68:68" customFormat="1">
      <c r="BP1014619" s="90"/>
    </row>
    <row r="1014620" spans="68:68" customFormat="1">
      <c r="BP1014620" s="90"/>
    </row>
    <row r="1014621" spans="68:68" customFormat="1">
      <c r="BP1014621" s="90"/>
    </row>
    <row r="1014622" spans="68:68" customFormat="1">
      <c r="BP1014622" s="90"/>
    </row>
    <row r="1014623" spans="68:68" customFormat="1">
      <c r="BP1014623" s="90"/>
    </row>
    <row r="1014624" spans="68:68" customFormat="1">
      <c r="BP1014624" s="90"/>
    </row>
    <row r="1014625" spans="68:68" customFormat="1">
      <c r="BP1014625" s="90"/>
    </row>
    <row r="1014626" spans="68:68" customFormat="1">
      <c r="BP1014626" s="90"/>
    </row>
    <row r="1014627" spans="68:68" customFormat="1">
      <c r="BP1014627" s="90"/>
    </row>
    <row r="1014628" spans="68:68" customFormat="1">
      <c r="BP1014628" s="90"/>
    </row>
    <row r="1014629" spans="68:68" customFormat="1">
      <c r="BP1014629" s="90"/>
    </row>
    <row r="1014630" spans="68:68" customFormat="1">
      <c r="BP1014630" s="90"/>
    </row>
    <row r="1014631" spans="68:68" customFormat="1">
      <c r="BP1014631" s="90"/>
    </row>
    <row r="1014632" spans="68:68" customFormat="1">
      <c r="BP1014632" s="90"/>
    </row>
    <row r="1014633" spans="68:68" customFormat="1">
      <c r="BP1014633" s="90"/>
    </row>
    <row r="1014634" spans="68:68" customFormat="1">
      <c r="BP1014634" s="90"/>
    </row>
    <row r="1014635" spans="68:68" customFormat="1">
      <c r="BP1014635" s="90"/>
    </row>
    <row r="1014636" spans="68:68" customFormat="1">
      <c r="BP1014636" s="90"/>
    </row>
    <row r="1014637" spans="68:68" customFormat="1">
      <c r="BP1014637" s="90"/>
    </row>
    <row r="1014638" spans="68:68" customFormat="1">
      <c r="BP1014638" s="90"/>
    </row>
    <row r="1014639" spans="68:68" customFormat="1">
      <c r="BP1014639" s="90"/>
    </row>
    <row r="1014640" spans="68:68" customFormat="1">
      <c r="BP1014640" s="90"/>
    </row>
    <row r="1014641" spans="68:68" customFormat="1">
      <c r="BP1014641" s="90"/>
    </row>
    <row r="1014642" spans="68:68" customFormat="1">
      <c r="BP1014642" s="90"/>
    </row>
    <row r="1014643" spans="68:68" customFormat="1">
      <c r="BP1014643" s="90"/>
    </row>
    <row r="1014644" spans="68:68" customFormat="1">
      <c r="BP1014644" s="90"/>
    </row>
    <row r="1014645" spans="68:68" customFormat="1">
      <c r="BP1014645" s="90"/>
    </row>
    <row r="1014646" spans="68:68" customFormat="1">
      <c r="BP1014646" s="90"/>
    </row>
    <row r="1014647" spans="68:68" customFormat="1">
      <c r="BP1014647" s="90"/>
    </row>
    <row r="1014648" spans="68:68" customFormat="1">
      <c r="BP1014648" s="90"/>
    </row>
    <row r="1014649" spans="68:68" customFormat="1">
      <c r="BP1014649" s="90"/>
    </row>
    <row r="1014650" spans="68:68" customFormat="1">
      <c r="BP1014650" s="90"/>
    </row>
    <row r="1014651" spans="68:68" customFormat="1">
      <c r="BP1014651" s="90"/>
    </row>
    <row r="1014652" spans="68:68" customFormat="1">
      <c r="BP1014652" s="90"/>
    </row>
    <row r="1014653" spans="68:68" customFormat="1">
      <c r="BP1014653" s="90"/>
    </row>
    <row r="1014654" spans="68:68" customFormat="1">
      <c r="BP1014654" s="90"/>
    </row>
    <row r="1014655" spans="68:68" customFormat="1">
      <c r="BP1014655" s="90"/>
    </row>
    <row r="1014656" spans="68:68" customFormat="1">
      <c r="BP1014656" s="90"/>
    </row>
    <row r="1014657" spans="68:68" customFormat="1">
      <c r="BP1014657" s="90"/>
    </row>
    <row r="1014658" spans="68:68" customFormat="1">
      <c r="BP1014658" s="90"/>
    </row>
    <row r="1014659" spans="68:68" customFormat="1">
      <c r="BP1014659" s="90"/>
    </row>
    <row r="1014660" spans="68:68" customFormat="1">
      <c r="BP1014660" s="90"/>
    </row>
    <row r="1014661" spans="68:68" customFormat="1">
      <c r="BP1014661" s="90"/>
    </row>
    <row r="1014662" spans="68:68" customFormat="1">
      <c r="BP1014662" s="90"/>
    </row>
    <row r="1014663" spans="68:68" customFormat="1">
      <c r="BP1014663" s="90"/>
    </row>
    <row r="1014664" spans="68:68" customFormat="1">
      <c r="BP1014664" s="90"/>
    </row>
    <row r="1014665" spans="68:68" customFormat="1">
      <c r="BP1014665" s="90"/>
    </row>
    <row r="1014666" spans="68:68" customFormat="1">
      <c r="BP1014666" s="90"/>
    </row>
    <row r="1014667" spans="68:68" customFormat="1">
      <c r="BP1014667" s="90"/>
    </row>
    <row r="1014668" spans="68:68" customFormat="1">
      <c r="BP1014668" s="90"/>
    </row>
    <row r="1014669" spans="68:68" customFormat="1">
      <c r="BP1014669" s="90"/>
    </row>
    <row r="1014670" spans="68:68" customFormat="1">
      <c r="BP1014670" s="90"/>
    </row>
    <row r="1014671" spans="68:68" customFormat="1">
      <c r="BP1014671" s="90"/>
    </row>
    <row r="1014672" spans="68:68" customFormat="1">
      <c r="BP1014672" s="90"/>
    </row>
    <row r="1014673" spans="68:68" customFormat="1">
      <c r="BP1014673" s="90"/>
    </row>
    <row r="1014674" spans="68:68" customFormat="1">
      <c r="BP1014674" s="90"/>
    </row>
    <row r="1014675" spans="68:68" customFormat="1">
      <c r="BP1014675" s="90"/>
    </row>
    <row r="1014676" spans="68:68" customFormat="1">
      <c r="BP1014676" s="90"/>
    </row>
    <row r="1014677" spans="68:68" customFormat="1">
      <c r="BP1014677" s="90"/>
    </row>
    <row r="1014678" spans="68:68" customFormat="1">
      <c r="BP1014678" s="90"/>
    </row>
    <row r="1014679" spans="68:68" customFormat="1">
      <c r="BP1014679" s="90"/>
    </row>
    <row r="1014680" spans="68:68" customFormat="1">
      <c r="BP1014680" s="90"/>
    </row>
    <row r="1014681" spans="68:68" customFormat="1">
      <c r="BP1014681" s="90"/>
    </row>
    <row r="1014682" spans="68:68" customFormat="1">
      <c r="BP1014682" s="90"/>
    </row>
    <row r="1014683" spans="68:68" customFormat="1">
      <c r="BP1014683" s="90"/>
    </row>
    <row r="1014684" spans="68:68" customFormat="1">
      <c r="BP1014684" s="90"/>
    </row>
    <row r="1014685" spans="68:68" customFormat="1">
      <c r="BP1014685" s="90"/>
    </row>
    <row r="1014686" spans="68:68" customFormat="1">
      <c r="BP1014686" s="90"/>
    </row>
    <row r="1014687" spans="68:68" customFormat="1">
      <c r="BP1014687" s="90"/>
    </row>
    <row r="1014688" spans="68:68" customFormat="1">
      <c r="BP1014688" s="90"/>
    </row>
    <row r="1014689" spans="68:68" customFormat="1">
      <c r="BP1014689" s="90"/>
    </row>
    <row r="1014690" spans="68:68" customFormat="1">
      <c r="BP1014690" s="90"/>
    </row>
    <row r="1014691" spans="68:68" customFormat="1">
      <c r="BP1014691" s="90"/>
    </row>
    <row r="1014692" spans="68:68" customFormat="1">
      <c r="BP1014692" s="90"/>
    </row>
    <row r="1014693" spans="68:68" customFormat="1">
      <c r="BP1014693" s="90"/>
    </row>
    <row r="1014694" spans="68:68" customFormat="1">
      <c r="BP1014694" s="90"/>
    </row>
    <row r="1014695" spans="68:68" customFormat="1">
      <c r="BP1014695" s="90"/>
    </row>
    <row r="1014696" spans="68:68" customFormat="1">
      <c r="BP1014696" s="90"/>
    </row>
    <row r="1014697" spans="68:68" customFormat="1">
      <c r="BP1014697" s="90"/>
    </row>
    <row r="1014698" spans="68:68" customFormat="1">
      <c r="BP1014698" s="90"/>
    </row>
    <row r="1014699" spans="68:68" customFormat="1">
      <c r="BP1014699" s="90"/>
    </row>
    <row r="1014700" spans="68:68" customFormat="1">
      <c r="BP1014700" s="90"/>
    </row>
    <row r="1014701" spans="68:68" customFormat="1">
      <c r="BP1014701" s="90"/>
    </row>
    <row r="1014702" spans="68:68" customFormat="1">
      <c r="BP1014702" s="90"/>
    </row>
    <row r="1014703" spans="68:68" customFormat="1">
      <c r="BP1014703" s="90"/>
    </row>
    <row r="1014704" spans="68:68" customFormat="1">
      <c r="BP1014704" s="90"/>
    </row>
    <row r="1014705" spans="68:68" customFormat="1">
      <c r="BP1014705" s="90"/>
    </row>
    <row r="1014706" spans="68:68" customFormat="1">
      <c r="BP1014706" s="90"/>
    </row>
    <row r="1014707" spans="68:68" customFormat="1">
      <c r="BP1014707" s="90"/>
    </row>
    <row r="1014708" spans="68:68" customFormat="1">
      <c r="BP1014708" s="90"/>
    </row>
    <row r="1014709" spans="68:68" customFormat="1">
      <c r="BP1014709" s="90"/>
    </row>
    <row r="1014710" spans="68:68" customFormat="1">
      <c r="BP1014710" s="90"/>
    </row>
    <row r="1014711" spans="68:68" customFormat="1">
      <c r="BP1014711" s="90"/>
    </row>
    <row r="1014712" spans="68:68" customFormat="1">
      <c r="BP1014712" s="90"/>
    </row>
    <row r="1014713" spans="68:68" customFormat="1">
      <c r="BP1014713" s="90"/>
    </row>
    <row r="1014714" spans="68:68" customFormat="1">
      <c r="BP1014714" s="90"/>
    </row>
    <row r="1014715" spans="68:68" customFormat="1">
      <c r="BP1014715" s="90"/>
    </row>
    <row r="1014716" spans="68:68" customFormat="1">
      <c r="BP1014716" s="90"/>
    </row>
    <row r="1014717" spans="68:68" customFormat="1">
      <c r="BP1014717" s="90"/>
    </row>
    <row r="1014718" spans="68:68" customFormat="1">
      <c r="BP1014718" s="90"/>
    </row>
    <row r="1014719" spans="68:68" customFormat="1">
      <c r="BP1014719" s="90"/>
    </row>
    <row r="1014720" spans="68:68" customFormat="1">
      <c r="BP1014720" s="90"/>
    </row>
    <row r="1014721" spans="68:68" customFormat="1">
      <c r="BP1014721" s="90"/>
    </row>
    <row r="1014722" spans="68:68" customFormat="1">
      <c r="BP1014722" s="90"/>
    </row>
    <row r="1014723" spans="68:68" customFormat="1">
      <c r="BP1014723" s="90"/>
    </row>
    <row r="1014724" spans="68:68" customFormat="1">
      <c r="BP1014724" s="90"/>
    </row>
    <row r="1014725" spans="68:68" customFormat="1">
      <c r="BP1014725" s="90"/>
    </row>
    <row r="1014726" spans="68:68" customFormat="1">
      <c r="BP1014726" s="90"/>
    </row>
    <row r="1014727" spans="68:68" customFormat="1">
      <c r="BP1014727" s="90"/>
    </row>
    <row r="1014728" spans="68:68" customFormat="1">
      <c r="BP1014728" s="90"/>
    </row>
    <row r="1014729" spans="68:68" customFormat="1">
      <c r="BP1014729" s="90"/>
    </row>
    <row r="1014730" spans="68:68" customFormat="1">
      <c r="BP1014730" s="90"/>
    </row>
    <row r="1014731" spans="68:68" customFormat="1">
      <c r="BP1014731" s="90"/>
    </row>
    <row r="1014732" spans="68:68" customFormat="1">
      <c r="BP1014732" s="90"/>
    </row>
    <row r="1014733" spans="68:68" customFormat="1">
      <c r="BP1014733" s="90"/>
    </row>
    <row r="1014734" spans="68:68" customFormat="1">
      <c r="BP1014734" s="90"/>
    </row>
    <row r="1014735" spans="68:68" customFormat="1">
      <c r="BP1014735" s="90"/>
    </row>
    <row r="1014736" spans="68:68" customFormat="1">
      <c r="BP1014736" s="90"/>
    </row>
    <row r="1014737" spans="68:68" customFormat="1">
      <c r="BP1014737" s="90"/>
    </row>
    <row r="1014738" spans="68:68" customFormat="1">
      <c r="BP1014738" s="90"/>
    </row>
    <row r="1014739" spans="68:68" customFormat="1">
      <c r="BP1014739" s="90"/>
    </row>
    <row r="1014740" spans="68:68" customFormat="1">
      <c r="BP1014740" s="90"/>
    </row>
    <row r="1014741" spans="68:68" customFormat="1">
      <c r="BP1014741" s="90"/>
    </row>
    <row r="1014742" spans="68:68" customFormat="1">
      <c r="BP1014742" s="90"/>
    </row>
    <row r="1014743" spans="68:68" customFormat="1">
      <c r="BP1014743" s="90"/>
    </row>
    <row r="1014744" spans="68:68" customFormat="1">
      <c r="BP1014744" s="90"/>
    </row>
    <row r="1014745" spans="68:68" customFormat="1">
      <c r="BP1014745" s="90"/>
    </row>
    <row r="1014746" spans="68:68" customFormat="1">
      <c r="BP1014746" s="90"/>
    </row>
    <row r="1014747" spans="68:68" customFormat="1">
      <c r="BP1014747" s="90"/>
    </row>
    <row r="1014748" spans="68:68" customFormat="1">
      <c r="BP1014748" s="90"/>
    </row>
    <row r="1014749" spans="68:68" customFormat="1">
      <c r="BP1014749" s="90"/>
    </row>
    <row r="1014750" spans="68:68" customFormat="1">
      <c r="BP1014750" s="90"/>
    </row>
    <row r="1014751" spans="68:68" customFormat="1">
      <c r="BP1014751" s="90"/>
    </row>
    <row r="1014752" spans="68:68" customFormat="1">
      <c r="BP1014752" s="90"/>
    </row>
    <row r="1014753" spans="68:68" customFormat="1">
      <c r="BP1014753" s="90"/>
    </row>
    <row r="1014754" spans="68:68" customFormat="1">
      <c r="BP1014754" s="90"/>
    </row>
    <row r="1014755" spans="68:68" customFormat="1">
      <c r="BP1014755" s="90"/>
    </row>
    <row r="1014756" spans="68:68" customFormat="1">
      <c r="BP1014756" s="90"/>
    </row>
    <row r="1014757" spans="68:68" customFormat="1">
      <c r="BP1014757" s="90"/>
    </row>
    <row r="1014758" spans="68:68" customFormat="1">
      <c r="BP1014758" s="90"/>
    </row>
    <row r="1014759" spans="68:68" customFormat="1">
      <c r="BP1014759" s="90"/>
    </row>
    <row r="1014760" spans="68:68" customFormat="1">
      <c r="BP1014760" s="90"/>
    </row>
    <row r="1014761" spans="68:68" customFormat="1">
      <c r="BP1014761" s="90"/>
    </row>
    <row r="1014762" spans="68:68" customFormat="1">
      <c r="BP1014762" s="90"/>
    </row>
    <row r="1014763" spans="68:68" customFormat="1">
      <c r="BP1014763" s="90"/>
    </row>
    <row r="1014764" spans="68:68" customFormat="1">
      <c r="BP1014764" s="90"/>
    </row>
    <row r="1014765" spans="68:68" customFormat="1">
      <c r="BP1014765" s="90"/>
    </row>
    <row r="1014766" spans="68:68" customFormat="1">
      <c r="BP1014766" s="90"/>
    </row>
    <row r="1014767" spans="68:68" customFormat="1">
      <c r="BP1014767" s="90"/>
    </row>
    <row r="1014768" spans="68:68" customFormat="1">
      <c r="BP1014768" s="90"/>
    </row>
    <row r="1014769" spans="68:68" customFormat="1">
      <c r="BP1014769" s="90"/>
    </row>
    <row r="1014770" spans="68:68" customFormat="1">
      <c r="BP1014770" s="90"/>
    </row>
    <row r="1014771" spans="68:68" customFormat="1">
      <c r="BP1014771" s="90"/>
    </row>
    <row r="1014772" spans="68:68" customFormat="1">
      <c r="BP1014772" s="90"/>
    </row>
    <row r="1014773" spans="68:68" customFormat="1">
      <c r="BP1014773" s="90"/>
    </row>
    <row r="1014774" spans="68:68" customFormat="1">
      <c r="BP1014774" s="90"/>
    </row>
    <row r="1014775" spans="68:68" customFormat="1">
      <c r="BP1014775" s="90"/>
    </row>
    <row r="1014776" spans="68:68" customFormat="1">
      <c r="BP1014776" s="90"/>
    </row>
    <row r="1014777" spans="68:68" customFormat="1">
      <c r="BP1014777" s="90"/>
    </row>
    <row r="1014778" spans="68:68" customFormat="1">
      <c r="BP1014778" s="90"/>
    </row>
    <row r="1014779" spans="68:68" customFormat="1">
      <c r="BP1014779" s="90"/>
    </row>
    <row r="1014780" spans="68:68" customFormat="1">
      <c r="BP1014780" s="90"/>
    </row>
    <row r="1014781" spans="68:68" customFormat="1">
      <c r="BP1014781" s="90"/>
    </row>
    <row r="1014782" spans="68:68" customFormat="1">
      <c r="BP1014782" s="90"/>
    </row>
    <row r="1014783" spans="68:68" customFormat="1">
      <c r="BP1014783" s="90"/>
    </row>
    <row r="1014784" spans="68:68" customFormat="1">
      <c r="BP1014784" s="90"/>
    </row>
    <row r="1014785" spans="68:68" customFormat="1">
      <c r="BP1014785" s="90"/>
    </row>
    <row r="1014786" spans="68:68" customFormat="1">
      <c r="BP1014786" s="90"/>
    </row>
    <row r="1014787" spans="68:68" customFormat="1">
      <c r="BP1014787" s="90"/>
    </row>
    <row r="1014788" spans="68:68" customFormat="1">
      <c r="BP1014788" s="90"/>
    </row>
    <row r="1014789" spans="68:68" customFormat="1">
      <c r="BP1014789" s="90"/>
    </row>
    <row r="1014790" spans="68:68" customFormat="1">
      <c r="BP1014790" s="90"/>
    </row>
    <row r="1014791" spans="68:68" customFormat="1">
      <c r="BP1014791" s="90"/>
    </row>
    <row r="1014792" spans="68:68" customFormat="1">
      <c r="BP1014792" s="90"/>
    </row>
    <row r="1014793" spans="68:68" customFormat="1">
      <c r="BP1014793" s="90"/>
    </row>
    <row r="1014794" spans="68:68" customFormat="1">
      <c r="BP1014794" s="90"/>
    </row>
    <row r="1014795" spans="68:68" customFormat="1">
      <c r="BP1014795" s="90"/>
    </row>
    <row r="1014796" spans="68:68" customFormat="1">
      <c r="BP1014796" s="90"/>
    </row>
    <row r="1014797" spans="68:68" customFormat="1">
      <c r="BP1014797" s="90"/>
    </row>
    <row r="1014798" spans="68:68" customFormat="1">
      <c r="BP1014798" s="90"/>
    </row>
    <row r="1014799" spans="68:68" customFormat="1">
      <c r="BP1014799" s="90"/>
    </row>
    <row r="1014800" spans="68:68" customFormat="1">
      <c r="BP1014800" s="90"/>
    </row>
    <row r="1014801" spans="68:68" customFormat="1">
      <c r="BP1014801" s="90"/>
    </row>
    <row r="1014802" spans="68:68" customFormat="1">
      <c r="BP1014802" s="90"/>
    </row>
    <row r="1014803" spans="68:68" customFormat="1">
      <c r="BP1014803" s="90"/>
    </row>
    <row r="1014804" spans="68:68" customFormat="1">
      <c r="BP1014804" s="90"/>
    </row>
    <row r="1014805" spans="68:68" customFormat="1">
      <c r="BP1014805" s="90"/>
    </row>
    <row r="1014806" spans="68:68" customFormat="1">
      <c r="BP1014806" s="90"/>
    </row>
    <row r="1014807" spans="68:68" customFormat="1">
      <c r="BP1014807" s="90"/>
    </row>
    <row r="1014808" spans="68:68" customFormat="1">
      <c r="BP1014808" s="90"/>
    </row>
    <row r="1014809" spans="68:68" customFormat="1">
      <c r="BP1014809" s="90"/>
    </row>
    <row r="1014810" spans="68:68" customFormat="1">
      <c r="BP1014810" s="90"/>
    </row>
    <row r="1014811" spans="68:68" customFormat="1">
      <c r="BP1014811" s="90"/>
    </row>
    <row r="1014812" spans="68:68" customFormat="1">
      <c r="BP1014812" s="90"/>
    </row>
    <row r="1014813" spans="68:68" customFormat="1">
      <c r="BP1014813" s="90"/>
    </row>
    <row r="1014814" spans="68:68" customFormat="1">
      <c r="BP1014814" s="90"/>
    </row>
    <row r="1014815" spans="68:68" customFormat="1">
      <c r="BP1014815" s="90"/>
    </row>
    <row r="1014816" spans="68:68" customFormat="1">
      <c r="BP1014816" s="90"/>
    </row>
    <row r="1014817" spans="68:68" customFormat="1">
      <c r="BP1014817" s="90"/>
    </row>
    <row r="1014818" spans="68:68" customFormat="1">
      <c r="BP1014818" s="90"/>
    </row>
    <row r="1014819" spans="68:68" customFormat="1">
      <c r="BP1014819" s="90"/>
    </row>
    <row r="1014820" spans="68:68" customFormat="1">
      <c r="BP1014820" s="90"/>
    </row>
    <row r="1014821" spans="68:68" customFormat="1">
      <c r="BP1014821" s="90"/>
    </row>
    <row r="1014822" spans="68:68" customFormat="1">
      <c r="BP1014822" s="90"/>
    </row>
    <row r="1014823" spans="68:68" customFormat="1">
      <c r="BP1014823" s="90"/>
    </row>
    <row r="1014824" spans="68:68" customFormat="1">
      <c r="BP1014824" s="90"/>
    </row>
    <row r="1014825" spans="68:68" customFormat="1">
      <c r="BP1014825" s="90"/>
    </row>
    <row r="1014826" spans="68:68" customFormat="1">
      <c r="BP1014826" s="90"/>
    </row>
    <row r="1014827" spans="68:68" customFormat="1">
      <c r="BP1014827" s="90"/>
    </row>
    <row r="1014828" spans="68:68" customFormat="1">
      <c r="BP1014828" s="90"/>
    </row>
    <row r="1014829" spans="68:68" customFormat="1">
      <c r="BP1014829" s="90"/>
    </row>
    <row r="1014830" spans="68:68" customFormat="1">
      <c r="BP1014830" s="90"/>
    </row>
    <row r="1014831" spans="68:68" customFormat="1">
      <c r="BP1014831" s="90"/>
    </row>
    <row r="1014832" spans="68:68" customFormat="1">
      <c r="BP1014832" s="90"/>
    </row>
    <row r="1014833" spans="68:68" customFormat="1">
      <c r="BP1014833" s="90"/>
    </row>
    <row r="1014834" spans="68:68" customFormat="1">
      <c r="BP1014834" s="90"/>
    </row>
    <row r="1014835" spans="68:68" customFormat="1">
      <c r="BP1014835" s="90"/>
    </row>
    <row r="1014836" spans="68:68" customFormat="1">
      <c r="BP1014836" s="90"/>
    </row>
    <row r="1014837" spans="68:68" customFormat="1">
      <c r="BP1014837" s="90"/>
    </row>
    <row r="1014838" spans="68:68" customFormat="1">
      <c r="BP1014838" s="90"/>
    </row>
    <row r="1014839" spans="68:68" customFormat="1">
      <c r="BP1014839" s="90"/>
    </row>
    <row r="1014840" spans="68:68" customFormat="1">
      <c r="BP1014840" s="90"/>
    </row>
    <row r="1014841" spans="68:68" customFormat="1">
      <c r="BP1014841" s="90"/>
    </row>
    <row r="1014842" spans="68:68" customFormat="1">
      <c r="BP1014842" s="90"/>
    </row>
    <row r="1014843" spans="68:68" customFormat="1">
      <c r="BP1014843" s="90"/>
    </row>
    <row r="1014844" spans="68:68" customFormat="1">
      <c r="BP1014844" s="90"/>
    </row>
    <row r="1014845" spans="68:68" customFormat="1">
      <c r="BP1014845" s="90"/>
    </row>
    <row r="1014846" spans="68:68" customFormat="1">
      <c r="BP1014846" s="90"/>
    </row>
    <row r="1014847" spans="68:68" customFormat="1">
      <c r="BP1014847" s="90"/>
    </row>
    <row r="1014848" spans="68:68" customFormat="1">
      <c r="BP1014848" s="90"/>
    </row>
    <row r="1014849" spans="68:68" customFormat="1">
      <c r="BP1014849" s="90"/>
    </row>
    <row r="1014850" spans="68:68" customFormat="1">
      <c r="BP1014850" s="90"/>
    </row>
    <row r="1014851" spans="68:68" customFormat="1">
      <c r="BP1014851" s="90"/>
    </row>
    <row r="1014852" spans="68:68" customFormat="1">
      <c r="BP1014852" s="90"/>
    </row>
    <row r="1014853" spans="68:68" customFormat="1">
      <c r="BP1014853" s="90"/>
    </row>
    <row r="1014854" spans="68:68" customFormat="1">
      <c r="BP1014854" s="90"/>
    </row>
    <row r="1014855" spans="68:68" customFormat="1">
      <c r="BP1014855" s="90"/>
    </row>
    <row r="1014856" spans="68:68" customFormat="1">
      <c r="BP1014856" s="90"/>
    </row>
    <row r="1014857" spans="68:68" customFormat="1">
      <c r="BP1014857" s="90"/>
    </row>
    <row r="1014858" spans="68:68" customFormat="1">
      <c r="BP1014858" s="90"/>
    </row>
    <row r="1014859" spans="68:68" customFormat="1">
      <c r="BP1014859" s="90"/>
    </row>
    <row r="1014860" spans="68:68" customFormat="1">
      <c r="BP1014860" s="90"/>
    </row>
    <row r="1014861" spans="68:68" customFormat="1">
      <c r="BP1014861" s="90"/>
    </row>
    <row r="1014862" spans="68:68" customFormat="1">
      <c r="BP1014862" s="90"/>
    </row>
    <row r="1014863" spans="68:68" customFormat="1">
      <c r="BP1014863" s="90"/>
    </row>
    <row r="1014864" spans="68:68" customFormat="1">
      <c r="BP1014864" s="90"/>
    </row>
    <row r="1014865" spans="68:68" customFormat="1">
      <c r="BP1014865" s="90"/>
    </row>
    <row r="1014866" spans="68:68" customFormat="1">
      <c r="BP1014866" s="90"/>
    </row>
    <row r="1014867" spans="68:68" customFormat="1">
      <c r="BP1014867" s="90"/>
    </row>
    <row r="1014868" spans="68:68" customFormat="1">
      <c r="BP1014868" s="90"/>
    </row>
    <row r="1014869" spans="68:68" customFormat="1">
      <c r="BP1014869" s="90"/>
    </row>
    <row r="1014870" spans="68:68" customFormat="1">
      <c r="BP1014870" s="90"/>
    </row>
    <row r="1014871" spans="68:68" customFormat="1">
      <c r="BP1014871" s="90"/>
    </row>
    <row r="1014872" spans="68:68" customFormat="1">
      <c r="BP1014872" s="90"/>
    </row>
    <row r="1014873" spans="68:68" customFormat="1">
      <c r="BP1014873" s="90"/>
    </row>
    <row r="1014874" spans="68:68" customFormat="1">
      <c r="BP1014874" s="90"/>
    </row>
    <row r="1014875" spans="68:68" customFormat="1">
      <c r="BP1014875" s="90"/>
    </row>
    <row r="1014876" spans="68:68" customFormat="1">
      <c r="BP1014876" s="90"/>
    </row>
    <row r="1014877" spans="68:68" customFormat="1">
      <c r="BP1014877" s="90"/>
    </row>
    <row r="1014878" spans="68:68" customFormat="1">
      <c r="BP1014878" s="90"/>
    </row>
    <row r="1014879" spans="68:68" customFormat="1">
      <c r="BP1014879" s="90"/>
    </row>
    <row r="1014880" spans="68:68" customFormat="1">
      <c r="BP1014880" s="90"/>
    </row>
    <row r="1014881" spans="68:68" customFormat="1">
      <c r="BP1014881" s="90"/>
    </row>
    <row r="1014882" spans="68:68" customFormat="1">
      <c r="BP1014882" s="90"/>
    </row>
    <row r="1014883" spans="68:68" customFormat="1">
      <c r="BP1014883" s="90"/>
    </row>
    <row r="1014884" spans="68:68" customFormat="1">
      <c r="BP1014884" s="90"/>
    </row>
    <row r="1014885" spans="68:68" customFormat="1">
      <c r="BP1014885" s="90"/>
    </row>
    <row r="1014886" spans="68:68" customFormat="1">
      <c r="BP1014886" s="90"/>
    </row>
    <row r="1014887" spans="68:68" customFormat="1">
      <c r="BP1014887" s="90"/>
    </row>
    <row r="1014888" spans="68:68" customFormat="1">
      <c r="BP1014888" s="90"/>
    </row>
    <row r="1014889" spans="68:68" customFormat="1">
      <c r="BP1014889" s="90"/>
    </row>
    <row r="1014890" spans="68:68" customFormat="1">
      <c r="BP1014890" s="90"/>
    </row>
    <row r="1014891" spans="68:68" customFormat="1">
      <c r="BP1014891" s="90"/>
    </row>
    <row r="1014892" spans="68:68" customFormat="1">
      <c r="BP1014892" s="90"/>
    </row>
    <row r="1014893" spans="68:68" customFormat="1">
      <c r="BP1014893" s="90"/>
    </row>
    <row r="1014894" spans="68:68" customFormat="1">
      <c r="BP1014894" s="90"/>
    </row>
    <row r="1014895" spans="68:68" customFormat="1">
      <c r="BP1014895" s="90"/>
    </row>
    <row r="1014896" spans="68:68" customFormat="1">
      <c r="BP1014896" s="90"/>
    </row>
    <row r="1014897" spans="68:68" customFormat="1">
      <c r="BP1014897" s="90"/>
    </row>
    <row r="1014898" spans="68:68" customFormat="1">
      <c r="BP1014898" s="90"/>
    </row>
    <row r="1014899" spans="68:68" customFormat="1">
      <c r="BP1014899" s="90"/>
    </row>
    <row r="1014900" spans="68:68" customFormat="1">
      <c r="BP1014900" s="90"/>
    </row>
    <row r="1014901" spans="68:68" customFormat="1">
      <c r="BP1014901" s="90"/>
    </row>
    <row r="1014902" spans="68:68" customFormat="1">
      <c r="BP1014902" s="90"/>
    </row>
    <row r="1014903" spans="68:68" customFormat="1">
      <c r="BP1014903" s="90"/>
    </row>
    <row r="1014904" spans="68:68" customFormat="1">
      <c r="BP1014904" s="90"/>
    </row>
    <row r="1014905" spans="68:68" customFormat="1">
      <c r="BP1014905" s="90"/>
    </row>
    <row r="1014906" spans="68:68" customFormat="1">
      <c r="BP1014906" s="90"/>
    </row>
    <row r="1014907" spans="68:68" customFormat="1">
      <c r="BP1014907" s="90"/>
    </row>
    <row r="1014908" spans="68:68" customFormat="1">
      <c r="BP1014908" s="90"/>
    </row>
    <row r="1014909" spans="68:68" customFormat="1">
      <c r="BP1014909" s="90"/>
    </row>
    <row r="1014910" spans="68:68" customFormat="1">
      <c r="BP1014910" s="90"/>
    </row>
    <row r="1014911" spans="68:68" customFormat="1">
      <c r="BP1014911" s="90"/>
    </row>
    <row r="1014912" spans="68:68" customFormat="1">
      <c r="BP1014912" s="90"/>
    </row>
    <row r="1014913" spans="68:68" customFormat="1">
      <c r="BP1014913" s="90"/>
    </row>
    <row r="1014914" spans="68:68" customFormat="1">
      <c r="BP1014914" s="90"/>
    </row>
    <row r="1014915" spans="68:68" customFormat="1">
      <c r="BP1014915" s="90"/>
    </row>
    <row r="1014916" spans="68:68" customFormat="1">
      <c r="BP1014916" s="90"/>
    </row>
    <row r="1014917" spans="68:68" customFormat="1">
      <c r="BP1014917" s="90"/>
    </row>
    <row r="1014918" spans="68:68" customFormat="1">
      <c r="BP1014918" s="90"/>
    </row>
    <row r="1014919" spans="68:68" customFormat="1">
      <c r="BP1014919" s="90"/>
    </row>
    <row r="1014920" spans="68:68" customFormat="1">
      <c r="BP1014920" s="90"/>
    </row>
    <row r="1014921" spans="68:68" customFormat="1">
      <c r="BP1014921" s="90"/>
    </row>
    <row r="1014922" spans="68:68" customFormat="1">
      <c r="BP1014922" s="90"/>
    </row>
    <row r="1014923" spans="68:68" customFormat="1">
      <c r="BP1014923" s="90"/>
    </row>
    <row r="1014924" spans="68:68" customFormat="1">
      <c r="BP1014924" s="90"/>
    </row>
    <row r="1014925" spans="68:68" customFormat="1">
      <c r="BP1014925" s="90"/>
    </row>
    <row r="1014926" spans="68:68" customFormat="1">
      <c r="BP1014926" s="90"/>
    </row>
    <row r="1014927" spans="68:68" customFormat="1">
      <c r="BP1014927" s="90"/>
    </row>
    <row r="1014928" spans="68:68" customFormat="1">
      <c r="BP1014928" s="90"/>
    </row>
    <row r="1014929" spans="68:68" customFormat="1">
      <c r="BP1014929" s="90"/>
    </row>
    <row r="1014930" spans="68:68" customFormat="1">
      <c r="BP1014930" s="90"/>
    </row>
    <row r="1014931" spans="68:68" customFormat="1">
      <c r="BP1014931" s="90"/>
    </row>
    <row r="1014932" spans="68:68" customFormat="1">
      <c r="BP1014932" s="90"/>
    </row>
    <row r="1014933" spans="68:68" customFormat="1">
      <c r="BP1014933" s="90"/>
    </row>
    <row r="1014934" spans="68:68" customFormat="1">
      <c r="BP1014934" s="90"/>
    </row>
    <row r="1014935" spans="68:68" customFormat="1">
      <c r="BP1014935" s="90"/>
    </row>
    <row r="1014936" spans="68:68" customFormat="1">
      <c r="BP1014936" s="90"/>
    </row>
    <row r="1014937" spans="68:68" customFormat="1">
      <c r="BP1014937" s="90"/>
    </row>
    <row r="1014938" spans="68:68" customFormat="1">
      <c r="BP1014938" s="90"/>
    </row>
    <row r="1014939" spans="68:68" customFormat="1">
      <c r="BP1014939" s="90"/>
    </row>
    <row r="1014940" spans="68:68" customFormat="1">
      <c r="BP1014940" s="90"/>
    </row>
    <row r="1014941" spans="68:68" customFormat="1">
      <c r="BP1014941" s="90"/>
    </row>
    <row r="1014942" spans="68:68" customFormat="1">
      <c r="BP1014942" s="90"/>
    </row>
    <row r="1014943" spans="68:68" customFormat="1">
      <c r="BP1014943" s="90"/>
    </row>
    <row r="1014944" spans="68:68" customFormat="1">
      <c r="BP1014944" s="90"/>
    </row>
    <row r="1014945" spans="68:68" customFormat="1">
      <c r="BP1014945" s="90"/>
    </row>
    <row r="1014946" spans="68:68" customFormat="1">
      <c r="BP1014946" s="90"/>
    </row>
    <row r="1014947" spans="68:68" customFormat="1">
      <c r="BP1014947" s="90"/>
    </row>
    <row r="1014948" spans="68:68" customFormat="1">
      <c r="BP1014948" s="90"/>
    </row>
    <row r="1014949" spans="68:68" customFormat="1">
      <c r="BP1014949" s="90"/>
    </row>
    <row r="1014950" spans="68:68" customFormat="1">
      <c r="BP1014950" s="90"/>
    </row>
    <row r="1014951" spans="68:68" customFormat="1">
      <c r="BP1014951" s="90"/>
    </row>
    <row r="1014952" spans="68:68" customFormat="1">
      <c r="BP1014952" s="90"/>
    </row>
    <row r="1014953" spans="68:68" customFormat="1">
      <c r="BP1014953" s="90"/>
    </row>
    <row r="1014954" spans="68:68" customFormat="1">
      <c r="BP1014954" s="90"/>
    </row>
    <row r="1014955" spans="68:68" customFormat="1">
      <c r="BP1014955" s="90"/>
    </row>
    <row r="1014956" spans="68:68" customFormat="1">
      <c r="BP1014956" s="90"/>
    </row>
    <row r="1014957" spans="68:68" customFormat="1">
      <c r="BP1014957" s="90"/>
    </row>
    <row r="1014958" spans="68:68" customFormat="1">
      <c r="BP1014958" s="90"/>
    </row>
    <row r="1014959" spans="68:68" customFormat="1">
      <c r="BP1014959" s="90"/>
    </row>
    <row r="1014960" spans="68:68" customFormat="1">
      <c r="BP1014960" s="90"/>
    </row>
    <row r="1014961" spans="68:68" customFormat="1">
      <c r="BP1014961" s="90"/>
    </row>
    <row r="1014962" spans="68:68" customFormat="1">
      <c r="BP1014962" s="90"/>
    </row>
    <row r="1014963" spans="68:68" customFormat="1">
      <c r="BP1014963" s="90"/>
    </row>
    <row r="1014964" spans="68:68" customFormat="1">
      <c r="BP1014964" s="90"/>
    </row>
    <row r="1014965" spans="68:68" customFormat="1">
      <c r="BP1014965" s="90"/>
    </row>
    <row r="1014966" spans="68:68" customFormat="1">
      <c r="BP1014966" s="90"/>
    </row>
    <row r="1014967" spans="68:68" customFormat="1">
      <c r="BP1014967" s="90"/>
    </row>
    <row r="1014968" spans="68:68" customFormat="1">
      <c r="BP1014968" s="90"/>
    </row>
    <row r="1014969" spans="68:68" customFormat="1">
      <c r="BP1014969" s="90"/>
    </row>
    <row r="1014970" spans="68:68" customFormat="1">
      <c r="BP1014970" s="90"/>
    </row>
    <row r="1014971" spans="68:68" customFormat="1">
      <c r="BP1014971" s="90"/>
    </row>
    <row r="1014972" spans="68:68" customFormat="1">
      <c r="BP1014972" s="90"/>
    </row>
    <row r="1014973" spans="68:68" customFormat="1">
      <c r="BP1014973" s="90"/>
    </row>
    <row r="1014974" spans="68:68" customFormat="1">
      <c r="BP1014974" s="90"/>
    </row>
    <row r="1014975" spans="68:68" customFormat="1">
      <c r="BP1014975" s="90"/>
    </row>
    <row r="1014976" spans="68:68" customFormat="1">
      <c r="BP1014976" s="90"/>
    </row>
    <row r="1014977" spans="68:68" customFormat="1">
      <c r="BP1014977" s="90"/>
    </row>
    <row r="1014978" spans="68:68" customFormat="1">
      <c r="BP1014978" s="90"/>
    </row>
    <row r="1014979" spans="68:68" customFormat="1">
      <c r="BP1014979" s="90"/>
    </row>
    <row r="1014980" spans="68:68" customFormat="1">
      <c r="BP1014980" s="90"/>
    </row>
    <row r="1014981" spans="68:68" customFormat="1">
      <c r="BP1014981" s="90"/>
    </row>
    <row r="1014982" spans="68:68" customFormat="1">
      <c r="BP1014982" s="90"/>
    </row>
    <row r="1014983" spans="68:68" customFormat="1">
      <c r="BP1014983" s="90"/>
    </row>
    <row r="1014984" spans="68:68" customFormat="1">
      <c r="BP1014984" s="90"/>
    </row>
    <row r="1014985" spans="68:68" customFormat="1">
      <c r="BP1014985" s="90"/>
    </row>
    <row r="1014986" spans="68:68" customFormat="1">
      <c r="BP1014986" s="90"/>
    </row>
    <row r="1014987" spans="68:68" customFormat="1">
      <c r="BP1014987" s="90"/>
    </row>
    <row r="1014988" spans="68:68" customFormat="1">
      <c r="BP1014988" s="90"/>
    </row>
    <row r="1014989" spans="68:68" customFormat="1">
      <c r="BP1014989" s="90"/>
    </row>
    <row r="1014990" spans="68:68" customFormat="1">
      <c r="BP1014990" s="90"/>
    </row>
    <row r="1014991" spans="68:68" customFormat="1">
      <c r="BP1014991" s="90"/>
    </row>
    <row r="1014992" spans="68:68" customFormat="1">
      <c r="BP1014992" s="90"/>
    </row>
    <row r="1014993" spans="68:68" customFormat="1">
      <c r="BP1014993" s="90"/>
    </row>
    <row r="1014994" spans="68:68" customFormat="1">
      <c r="BP1014994" s="90"/>
    </row>
    <row r="1014995" spans="68:68" customFormat="1">
      <c r="BP1014995" s="90"/>
    </row>
    <row r="1014996" spans="68:68" customFormat="1">
      <c r="BP1014996" s="90"/>
    </row>
    <row r="1014997" spans="68:68" customFormat="1">
      <c r="BP1014997" s="90"/>
    </row>
    <row r="1014998" spans="68:68" customFormat="1">
      <c r="BP1014998" s="90"/>
    </row>
    <row r="1014999" spans="68:68" customFormat="1">
      <c r="BP1014999" s="90"/>
    </row>
    <row r="1015000" spans="68:68" customFormat="1">
      <c r="BP1015000" s="90"/>
    </row>
    <row r="1015001" spans="68:68" customFormat="1">
      <c r="BP1015001" s="90"/>
    </row>
    <row r="1015002" spans="68:68" customFormat="1">
      <c r="BP1015002" s="90"/>
    </row>
    <row r="1015003" spans="68:68" customFormat="1">
      <c r="BP1015003" s="90"/>
    </row>
    <row r="1015004" spans="68:68" customFormat="1">
      <c r="BP1015004" s="90"/>
    </row>
    <row r="1015005" spans="68:68" customFormat="1">
      <c r="BP1015005" s="90"/>
    </row>
    <row r="1015006" spans="68:68" customFormat="1">
      <c r="BP1015006" s="90"/>
    </row>
    <row r="1015007" spans="68:68" customFormat="1">
      <c r="BP1015007" s="90"/>
    </row>
    <row r="1015008" spans="68:68" customFormat="1">
      <c r="BP1015008" s="90"/>
    </row>
    <row r="1015009" spans="68:68" customFormat="1">
      <c r="BP1015009" s="90"/>
    </row>
    <row r="1015010" spans="68:68" customFormat="1">
      <c r="BP1015010" s="90"/>
    </row>
    <row r="1015011" spans="68:68" customFormat="1">
      <c r="BP1015011" s="90"/>
    </row>
    <row r="1015012" spans="68:68" customFormat="1">
      <c r="BP1015012" s="90"/>
    </row>
    <row r="1015013" spans="68:68" customFormat="1">
      <c r="BP1015013" s="90"/>
    </row>
    <row r="1015014" spans="68:68" customFormat="1">
      <c r="BP1015014" s="90"/>
    </row>
    <row r="1015015" spans="68:68" customFormat="1">
      <c r="BP1015015" s="90"/>
    </row>
    <row r="1015016" spans="68:68" customFormat="1">
      <c r="BP1015016" s="90"/>
    </row>
    <row r="1015017" spans="68:68" customFormat="1">
      <c r="BP1015017" s="90"/>
    </row>
    <row r="1015018" spans="68:68" customFormat="1">
      <c r="BP1015018" s="90"/>
    </row>
    <row r="1015019" spans="68:68" customFormat="1">
      <c r="BP1015019" s="90"/>
    </row>
    <row r="1015020" spans="68:68" customFormat="1">
      <c r="BP1015020" s="90"/>
    </row>
    <row r="1015021" spans="68:68" customFormat="1">
      <c r="BP1015021" s="90"/>
    </row>
    <row r="1015022" spans="68:68" customFormat="1">
      <c r="BP1015022" s="90"/>
    </row>
    <row r="1015023" spans="68:68" customFormat="1">
      <c r="BP1015023" s="90"/>
    </row>
    <row r="1015024" spans="68:68" customFormat="1">
      <c r="BP1015024" s="90"/>
    </row>
    <row r="1015025" spans="68:68" customFormat="1">
      <c r="BP1015025" s="90"/>
    </row>
    <row r="1015026" spans="68:68" customFormat="1">
      <c r="BP1015026" s="90"/>
    </row>
    <row r="1015027" spans="68:68" customFormat="1">
      <c r="BP1015027" s="90"/>
    </row>
    <row r="1015028" spans="68:68" customFormat="1">
      <c r="BP1015028" s="90"/>
    </row>
    <row r="1015029" spans="68:68" customFormat="1">
      <c r="BP1015029" s="90"/>
    </row>
    <row r="1015030" spans="68:68" customFormat="1">
      <c r="BP1015030" s="90"/>
    </row>
    <row r="1015031" spans="68:68" customFormat="1">
      <c r="BP1015031" s="90"/>
    </row>
    <row r="1015032" spans="68:68" customFormat="1">
      <c r="BP1015032" s="90"/>
    </row>
    <row r="1015033" spans="68:68" customFormat="1">
      <c r="BP1015033" s="90"/>
    </row>
    <row r="1015034" spans="68:68" customFormat="1">
      <c r="BP1015034" s="90"/>
    </row>
    <row r="1015035" spans="68:68" customFormat="1">
      <c r="BP1015035" s="90"/>
    </row>
    <row r="1015036" spans="68:68" customFormat="1">
      <c r="BP1015036" s="90"/>
    </row>
    <row r="1015037" spans="68:68" customFormat="1">
      <c r="BP1015037" s="90"/>
    </row>
    <row r="1015038" spans="68:68" customFormat="1">
      <c r="BP1015038" s="90"/>
    </row>
    <row r="1015039" spans="68:68" customFormat="1">
      <c r="BP1015039" s="90"/>
    </row>
    <row r="1015040" spans="68:68" customFormat="1">
      <c r="BP1015040" s="90"/>
    </row>
    <row r="1015041" spans="68:68" customFormat="1">
      <c r="BP1015041" s="90"/>
    </row>
    <row r="1015042" spans="68:68" customFormat="1">
      <c r="BP1015042" s="90"/>
    </row>
    <row r="1015043" spans="68:68" customFormat="1">
      <c r="BP1015043" s="90"/>
    </row>
    <row r="1015044" spans="68:68" customFormat="1">
      <c r="BP1015044" s="90"/>
    </row>
    <row r="1015045" spans="68:68" customFormat="1">
      <c r="BP1015045" s="90"/>
    </row>
    <row r="1015046" spans="68:68" customFormat="1">
      <c r="BP1015046" s="90"/>
    </row>
    <row r="1015047" spans="68:68" customFormat="1">
      <c r="BP1015047" s="90"/>
    </row>
    <row r="1015048" spans="68:68" customFormat="1">
      <c r="BP1015048" s="90"/>
    </row>
    <row r="1015049" spans="68:68" customFormat="1">
      <c r="BP1015049" s="90"/>
    </row>
    <row r="1015050" spans="68:68" customFormat="1">
      <c r="BP1015050" s="90"/>
    </row>
    <row r="1015051" spans="68:68" customFormat="1">
      <c r="BP1015051" s="90"/>
    </row>
    <row r="1015052" spans="68:68" customFormat="1">
      <c r="BP1015052" s="90"/>
    </row>
    <row r="1015053" spans="68:68" customFormat="1">
      <c r="BP1015053" s="90"/>
    </row>
    <row r="1015054" spans="68:68" customFormat="1">
      <c r="BP1015054" s="90"/>
    </row>
    <row r="1015055" spans="68:68" customFormat="1">
      <c r="BP1015055" s="90"/>
    </row>
    <row r="1015056" spans="68:68" customFormat="1">
      <c r="BP1015056" s="90"/>
    </row>
    <row r="1015057" spans="68:68" customFormat="1">
      <c r="BP1015057" s="90"/>
    </row>
    <row r="1015058" spans="68:68" customFormat="1">
      <c r="BP1015058" s="90"/>
    </row>
    <row r="1015059" spans="68:68" customFormat="1">
      <c r="BP1015059" s="90"/>
    </row>
    <row r="1015060" spans="68:68" customFormat="1">
      <c r="BP1015060" s="90"/>
    </row>
    <row r="1015061" spans="68:68" customFormat="1">
      <c r="BP1015061" s="90"/>
    </row>
    <row r="1015062" spans="68:68" customFormat="1">
      <c r="BP1015062" s="90"/>
    </row>
    <row r="1015063" spans="68:68" customFormat="1">
      <c r="BP1015063" s="90"/>
    </row>
    <row r="1015064" spans="68:68" customFormat="1">
      <c r="BP1015064" s="90"/>
    </row>
    <row r="1015065" spans="68:68" customFormat="1">
      <c r="BP1015065" s="90"/>
    </row>
    <row r="1015066" spans="68:68" customFormat="1">
      <c r="BP1015066" s="90"/>
    </row>
    <row r="1015067" spans="68:68" customFormat="1">
      <c r="BP1015067" s="90"/>
    </row>
    <row r="1015068" spans="68:68" customFormat="1">
      <c r="BP1015068" s="90"/>
    </row>
    <row r="1015069" spans="68:68" customFormat="1">
      <c r="BP1015069" s="90"/>
    </row>
    <row r="1015070" spans="68:68" customFormat="1">
      <c r="BP1015070" s="90"/>
    </row>
    <row r="1015071" spans="68:68" customFormat="1">
      <c r="BP1015071" s="90"/>
    </row>
    <row r="1015072" spans="68:68" customFormat="1">
      <c r="BP1015072" s="90"/>
    </row>
    <row r="1015073" spans="68:68" customFormat="1">
      <c r="BP1015073" s="90"/>
    </row>
    <row r="1015074" spans="68:68" customFormat="1">
      <c r="BP1015074" s="90"/>
    </row>
    <row r="1015075" spans="68:68" customFormat="1">
      <c r="BP1015075" s="90"/>
    </row>
    <row r="1015076" spans="68:68" customFormat="1">
      <c r="BP1015076" s="90"/>
    </row>
    <row r="1015077" spans="68:68" customFormat="1">
      <c r="BP1015077" s="90"/>
    </row>
    <row r="1015078" spans="68:68" customFormat="1">
      <c r="BP1015078" s="90"/>
    </row>
    <row r="1015079" spans="68:68" customFormat="1">
      <c r="BP1015079" s="90"/>
    </row>
    <row r="1015080" spans="68:68" customFormat="1">
      <c r="BP1015080" s="90"/>
    </row>
    <row r="1015081" spans="68:68" customFormat="1">
      <c r="BP1015081" s="90"/>
    </row>
    <row r="1015082" spans="68:68" customFormat="1">
      <c r="BP1015082" s="90"/>
    </row>
    <row r="1015083" spans="68:68" customFormat="1">
      <c r="BP1015083" s="90"/>
    </row>
    <row r="1015084" spans="68:68" customFormat="1">
      <c r="BP1015084" s="90"/>
    </row>
    <row r="1015085" spans="68:68" customFormat="1">
      <c r="BP1015085" s="90"/>
    </row>
    <row r="1015086" spans="68:68" customFormat="1">
      <c r="BP1015086" s="90"/>
    </row>
    <row r="1015087" spans="68:68" customFormat="1">
      <c r="BP1015087" s="90"/>
    </row>
    <row r="1015088" spans="68:68" customFormat="1">
      <c r="BP1015088" s="90"/>
    </row>
    <row r="1015089" spans="68:68" customFormat="1">
      <c r="BP1015089" s="90"/>
    </row>
    <row r="1015090" spans="68:68" customFormat="1">
      <c r="BP1015090" s="90"/>
    </row>
    <row r="1015091" spans="68:68" customFormat="1">
      <c r="BP1015091" s="90"/>
    </row>
    <row r="1015092" spans="68:68" customFormat="1">
      <c r="BP1015092" s="90"/>
    </row>
    <row r="1015093" spans="68:68" customFormat="1">
      <c r="BP1015093" s="90"/>
    </row>
    <row r="1015094" spans="68:68" customFormat="1">
      <c r="BP1015094" s="90"/>
    </row>
    <row r="1015095" spans="68:68" customFormat="1">
      <c r="BP1015095" s="90"/>
    </row>
    <row r="1015096" spans="68:68" customFormat="1">
      <c r="BP1015096" s="90"/>
    </row>
    <row r="1015097" spans="68:68" customFormat="1">
      <c r="BP1015097" s="90"/>
    </row>
    <row r="1015098" spans="68:68" customFormat="1">
      <c r="BP1015098" s="90"/>
    </row>
    <row r="1015099" spans="68:68" customFormat="1">
      <c r="BP1015099" s="90"/>
    </row>
    <row r="1015100" spans="68:68" customFormat="1">
      <c r="BP1015100" s="90"/>
    </row>
    <row r="1015101" spans="68:68" customFormat="1">
      <c r="BP1015101" s="90"/>
    </row>
    <row r="1015102" spans="68:68" customFormat="1">
      <c r="BP1015102" s="90"/>
    </row>
    <row r="1015103" spans="68:68" customFormat="1">
      <c r="BP1015103" s="90"/>
    </row>
    <row r="1015104" spans="68:68" customFormat="1">
      <c r="BP1015104" s="90"/>
    </row>
    <row r="1015105" spans="68:68" customFormat="1">
      <c r="BP1015105" s="90"/>
    </row>
    <row r="1015106" spans="68:68" customFormat="1">
      <c r="BP1015106" s="90"/>
    </row>
    <row r="1015107" spans="68:68" customFormat="1">
      <c r="BP1015107" s="90"/>
    </row>
    <row r="1015108" spans="68:68" customFormat="1">
      <c r="BP1015108" s="90"/>
    </row>
    <row r="1015109" spans="68:68" customFormat="1">
      <c r="BP1015109" s="90"/>
    </row>
    <row r="1015110" spans="68:68" customFormat="1">
      <c r="BP1015110" s="90"/>
    </row>
    <row r="1015111" spans="68:68" customFormat="1">
      <c r="BP1015111" s="90"/>
    </row>
    <row r="1015112" spans="68:68" customFormat="1">
      <c r="BP1015112" s="90"/>
    </row>
    <row r="1015113" spans="68:68" customFormat="1">
      <c r="BP1015113" s="90"/>
    </row>
    <row r="1015114" spans="68:68" customFormat="1">
      <c r="BP1015114" s="90"/>
    </row>
    <row r="1015115" spans="68:68" customFormat="1">
      <c r="BP1015115" s="90"/>
    </row>
    <row r="1015116" spans="68:68" customFormat="1">
      <c r="BP1015116" s="90"/>
    </row>
    <row r="1015117" spans="68:68" customFormat="1">
      <c r="BP1015117" s="90"/>
    </row>
    <row r="1015118" spans="68:68" customFormat="1">
      <c r="BP1015118" s="90"/>
    </row>
    <row r="1015119" spans="68:68" customFormat="1">
      <c r="BP1015119" s="90"/>
    </row>
    <row r="1015120" spans="68:68" customFormat="1">
      <c r="BP1015120" s="90"/>
    </row>
    <row r="1015121" spans="68:68" customFormat="1">
      <c r="BP1015121" s="90"/>
    </row>
    <row r="1015122" spans="68:68" customFormat="1">
      <c r="BP1015122" s="90"/>
    </row>
    <row r="1015123" spans="68:68" customFormat="1">
      <c r="BP1015123" s="90"/>
    </row>
    <row r="1015124" spans="68:68" customFormat="1">
      <c r="BP1015124" s="90"/>
    </row>
    <row r="1015125" spans="68:68" customFormat="1">
      <c r="BP1015125" s="90"/>
    </row>
    <row r="1015126" spans="68:68" customFormat="1">
      <c r="BP1015126" s="90"/>
    </row>
    <row r="1015127" spans="68:68" customFormat="1">
      <c r="BP1015127" s="90"/>
    </row>
    <row r="1015128" spans="68:68" customFormat="1">
      <c r="BP1015128" s="90"/>
    </row>
    <row r="1015129" spans="68:68" customFormat="1">
      <c r="BP1015129" s="90"/>
    </row>
    <row r="1015130" spans="68:68" customFormat="1">
      <c r="BP1015130" s="90"/>
    </row>
    <row r="1015131" spans="68:68" customFormat="1">
      <c r="BP1015131" s="90"/>
    </row>
    <row r="1015132" spans="68:68" customFormat="1">
      <c r="BP1015132" s="90"/>
    </row>
    <row r="1015133" spans="68:68" customFormat="1">
      <c r="BP1015133" s="90"/>
    </row>
    <row r="1015134" spans="68:68" customFormat="1">
      <c r="BP1015134" s="90"/>
    </row>
    <row r="1015135" spans="68:68" customFormat="1">
      <c r="BP1015135" s="90"/>
    </row>
    <row r="1015136" spans="68:68" customFormat="1">
      <c r="BP1015136" s="90"/>
    </row>
    <row r="1015137" spans="68:68" customFormat="1">
      <c r="BP1015137" s="90"/>
    </row>
    <row r="1015138" spans="68:68" customFormat="1">
      <c r="BP1015138" s="90"/>
    </row>
    <row r="1015139" spans="68:68" customFormat="1">
      <c r="BP1015139" s="90"/>
    </row>
    <row r="1015140" spans="68:68" customFormat="1">
      <c r="BP1015140" s="90"/>
    </row>
    <row r="1015141" spans="68:68" customFormat="1">
      <c r="BP1015141" s="90"/>
    </row>
    <row r="1015142" spans="68:68" customFormat="1">
      <c r="BP1015142" s="90"/>
    </row>
    <row r="1015143" spans="68:68" customFormat="1">
      <c r="BP1015143" s="90"/>
    </row>
    <row r="1015144" spans="68:68" customFormat="1">
      <c r="BP1015144" s="90"/>
    </row>
    <row r="1015145" spans="68:68" customFormat="1">
      <c r="BP1015145" s="90"/>
    </row>
    <row r="1015146" spans="68:68" customFormat="1">
      <c r="BP1015146" s="90"/>
    </row>
    <row r="1015147" spans="68:68" customFormat="1">
      <c r="BP1015147" s="90"/>
    </row>
    <row r="1015148" spans="68:68" customFormat="1">
      <c r="BP1015148" s="90"/>
    </row>
    <row r="1015149" spans="68:68" customFormat="1">
      <c r="BP1015149" s="90"/>
    </row>
    <row r="1015150" spans="68:68" customFormat="1">
      <c r="BP1015150" s="90"/>
    </row>
    <row r="1015151" spans="68:68" customFormat="1">
      <c r="BP1015151" s="90"/>
    </row>
    <row r="1015152" spans="68:68" customFormat="1">
      <c r="BP1015152" s="90"/>
    </row>
    <row r="1015153" spans="68:68" customFormat="1">
      <c r="BP1015153" s="90"/>
    </row>
    <row r="1015154" spans="68:68" customFormat="1">
      <c r="BP1015154" s="90"/>
    </row>
    <row r="1015155" spans="68:68" customFormat="1">
      <c r="BP1015155" s="90"/>
    </row>
    <row r="1015156" spans="68:68" customFormat="1">
      <c r="BP1015156" s="90"/>
    </row>
    <row r="1015157" spans="68:68" customFormat="1">
      <c r="BP1015157" s="90"/>
    </row>
    <row r="1015158" spans="68:68" customFormat="1">
      <c r="BP1015158" s="90"/>
    </row>
    <row r="1015159" spans="68:68" customFormat="1">
      <c r="BP1015159" s="90"/>
    </row>
    <row r="1015160" spans="68:68" customFormat="1">
      <c r="BP1015160" s="90"/>
    </row>
    <row r="1015161" spans="68:68" customFormat="1">
      <c r="BP1015161" s="90"/>
    </row>
    <row r="1015162" spans="68:68" customFormat="1">
      <c r="BP1015162" s="90"/>
    </row>
    <row r="1015163" spans="68:68" customFormat="1">
      <c r="BP1015163" s="90"/>
    </row>
    <row r="1015164" spans="68:68" customFormat="1">
      <c r="BP1015164" s="90"/>
    </row>
    <row r="1015165" spans="68:68" customFormat="1">
      <c r="BP1015165" s="90"/>
    </row>
    <row r="1015166" spans="68:68" customFormat="1">
      <c r="BP1015166" s="90"/>
    </row>
    <row r="1015167" spans="68:68" customFormat="1">
      <c r="BP1015167" s="90"/>
    </row>
    <row r="1015168" spans="68:68" customFormat="1">
      <c r="BP1015168" s="90"/>
    </row>
    <row r="1015169" spans="68:68" customFormat="1">
      <c r="BP1015169" s="90"/>
    </row>
    <row r="1015170" spans="68:68" customFormat="1">
      <c r="BP1015170" s="90"/>
    </row>
    <row r="1015171" spans="68:68" customFormat="1">
      <c r="BP1015171" s="90"/>
    </row>
    <row r="1015172" spans="68:68" customFormat="1">
      <c r="BP1015172" s="90"/>
    </row>
    <row r="1015173" spans="68:68" customFormat="1">
      <c r="BP1015173" s="90"/>
    </row>
    <row r="1015174" spans="68:68" customFormat="1">
      <c r="BP1015174" s="90"/>
    </row>
    <row r="1015175" spans="68:68" customFormat="1">
      <c r="BP1015175" s="90"/>
    </row>
    <row r="1015176" spans="68:68" customFormat="1">
      <c r="BP1015176" s="90"/>
    </row>
    <row r="1015177" spans="68:68" customFormat="1">
      <c r="BP1015177" s="90"/>
    </row>
    <row r="1015178" spans="68:68" customFormat="1">
      <c r="BP1015178" s="90"/>
    </row>
    <row r="1015179" spans="68:68" customFormat="1">
      <c r="BP1015179" s="90"/>
    </row>
    <row r="1015180" spans="68:68" customFormat="1">
      <c r="BP1015180" s="90"/>
    </row>
    <row r="1015181" spans="68:68" customFormat="1">
      <c r="BP1015181" s="90"/>
    </row>
    <row r="1015182" spans="68:68" customFormat="1">
      <c r="BP1015182" s="90"/>
    </row>
    <row r="1015183" spans="68:68" customFormat="1">
      <c r="BP1015183" s="90"/>
    </row>
    <row r="1015184" spans="68:68" customFormat="1">
      <c r="BP1015184" s="90"/>
    </row>
    <row r="1015185" spans="68:68" customFormat="1">
      <c r="BP1015185" s="90"/>
    </row>
    <row r="1015186" spans="68:68" customFormat="1">
      <c r="BP1015186" s="90"/>
    </row>
    <row r="1015187" spans="68:68" customFormat="1">
      <c r="BP1015187" s="90"/>
    </row>
    <row r="1015188" spans="68:68" customFormat="1">
      <c r="BP1015188" s="90"/>
    </row>
    <row r="1015189" spans="68:68" customFormat="1">
      <c r="BP1015189" s="90"/>
    </row>
    <row r="1015190" spans="68:68" customFormat="1">
      <c r="BP1015190" s="90"/>
    </row>
    <row r="1015191" spans="68:68" customFormat="1">
      <c r="BP1015191" s="90"/>
    </row>
    <row r="1015192" spans="68:68" customFormat="1">
      <c r="BP1015192" s="90"/>
    </row>
    <row r="1015193" spans="68:68" customFormat="1">
      <c r="BP1015193" s="90"/>
    </row>
    <row r="1015194" spans="68:68" customFormat="1">
      <c r="BP1015194" s="90"/>
    </row>
    <row r="1015195" spans="68:68" customFormat="1">
      <c r="BP1015195" s="90"/>
    </row>
    <row r="1015196" spans="68:68" customFormat="1">
      <c r="BP1015196" s="90"/>
    </row>
    <row r="1015197" spans="68:68" customFormat="1">
      <c r="BP1015197" s="90"/>
    </row>
    <row r="1015198" spans="68:68" customFormat="1">
      <c r="BP1015198" s="90"/>
    </row>
    <row r="1015199" spans="68:68" customFormat="1">
      <c r="BP1015199" s="90"/>
    </row>
    <row r="1015200" spans="68:68" customFormat="1">
      <c r="BP1015200" s="90"/>
    </row>
    <row r="1015201" spans="68:68" customFormat="1">
      <c r="BP1015201" s="90"/>
    </row>
    <row r="1015202" spans="68:68" customFormat="1">
      <c r="BP1015202" s="90"/>
    </row>
    <row r="1015203" spans="68:68" customFormat="1">
      <c r="BP1015203" s="90"/>
    </row>
    <row r="1015204" spans="68:68" customFormat="1">
      <c r="BP1015204" s="90"/>
    </row>
    <row r="1015205" spans="68:68" customFormat="1">
      <c r="BP1015205" s="90"/>
    </row>
    <row r="1015206" spans="68:68" customFormat="1">
      <c r="BP1015206" s="90"/>
    </row>
    <row r="1015207" spans="68:68" customFormat="1">
      <c r="BP1015207" s="90"/>
    </row>
    <row r="1015208" spans="68:68" customFormat="1">
      <c r="BP1015208" s="90"/>
    </row>
    <row r="1015209" spans="68:68" customFormat="1">
      <c r="BP1015209" s="90"/>
    </row>
    <row r="1015210" spans="68:68" customFormat="1">
      <c r="BP1015210" s="90"/>
    </row>
    <row r="1015211" spans="68:68" customFormat="1">
      <c r="BP1015211" s="90"/>
    </row>
    <row r="1015212" spans="68:68" customFormat="1">
      <c r="BP1015212" s="90"/>
    </row>
    <row r="1015213" spans="68:68" customFormat="1">
      <c r="BP1015213" s="90"/>
    </row>
    <row r="1015214" spans="68:68" customFormat="1">
      <c r="BP1015214" s="90"/>
    </row>
    <row r="1015215" spans="68:68" customFormat="1">
      <c r="BP1015215" s="90"/>
    </row>
    <row r="1015216" spans="68:68" customFormat="1">
      <c r="BP1015216" s="90"/>
    </row>
    <row r="1015217" spans="68:68" customFormat="1">
      <c r="BP1015217" s="90"/>
    </row>
    <row r="1015218" spans="68:68" customFormat="1">
      <c r="BP1015218" s="90"/>
    </row>
    <row r="1015219" spans="68:68" customFormat="1">
      <c r="BP1015219" s="90"/>
    </row>
    <row r="1015220" spans="68:68" customFormat="1">
      <c r="BP1015220" s="90"/>
    </row>
    <row r="1015221" spans="68:68" customFormat="1">
      <c r="BP1015221" s="90"/>
    </row>
    <row r="1015222" spans="68:68" customFormat="1">
      <c r="BP1015222" s="90"/>
    </row>
    <row r="1015223" spans="68:68" customFormat="1">
      <c r="BP1015223" s="90"/>
    </row>
    <row r="1015224" spans="68:68" customFormat="1">
      <c r="BP1015224" s="90"/>
    </row>
    <row r="1015225" spans="68:68" customFormat="1">
      <c r="BP1015225" s="90"/>
    </row>
    <row r="1015226" spans="68:68" customFormat="1">
      <c r="BP1015226" s="90"/>
    </row>
    <row r="1015227" spans="68:68" customFormat="1">
      <c r="BP1015227" s="90"/>
    </row>
    <row r="1015228" spans="68:68" customFormat="1">
      <c r="BP1015228" s="90"/>
    </row>
    <row r="1015229" spans="68:68" customFormat="1">
      <c r="BP1015229" s="90"/>
    </row>
    <row r="1015230" spans="68:68" customFormat="1">
      <c r="BP1015230" s="90"/>
    </row>
    <row r="1015231" spans="68:68" customFormat="1">
      <c r="BP1015231" s="90"/>
    </row>
    <row r="1015232" spans="68:68" customFormat="1">
      <c r="BP1015232" s="90"/>
    </row>
    <row r="1015233" spans="68:68" customFormat="1">
      <c r="BP1015233" s="90"/>
    </row>
    <row r="1015234" spans="68:68" customFormat="1">
      <c r="BP1015234" s="90"/>
    </row>
    <row r="1015235" spans="68:68" customFormat="1">
      <c r="BP1015235" s="90"/>
    </row>
    <row r="1015236" spans="68:68" customFormat="1">
      <c r="BP1015236" s="90"/>
    </row>
    <row r="1015237" spans="68:68" customFormat="1">
      <c r="BP1015237" s="90"/>
    </row>
    <row r="1015238" spans="68:68" customFormat="1">
      <c r="BP1015238" s="90"/>
    </row>
    <row r="1015239" spans="68:68" customFormat="1">
      <c r="BP1015239" s="90"/>
    </row>
    <row r="1015240" spans="68:68" customFormat="1">
      <c r="BP1015240" s="90"/>
    </row>
    <row r="1015241" spans="68:68" customFormat="1">
      <c r="BP1015241" s="90"/>
    </row>
    <row r="1015242" spans="68:68" customFormat="1">
      <c r="BP1015242" s="90"/>
    </row>
    <row r="1015243" spans="68:68" customFormat="1">
      <c r="BP1015243" s="90"/>
    </row>
    <row r="1015244" spans="68:68" customFormat="1">
      <c r="BP1015244" s="90"/>
    </row>
    <row r="1015245" spans="68:68" customFormat="1">
      <c r="BP1015245" s="90"/>
    </row>
    <row r="1015246" spans="68:68" customFormat="1">
      <c r="BP1015246" s="90"/>
    </row>
    <row r="1015247" spans="68:68" customFormat="1">
      <c r="BP1015247" s="90"/>
    </row>
    <row r="1015248" spans="68:68" customFormat="1">
      <c r="BP1015248" s="90"/>
    </row>
    <row r="1015249" spans="68:68" customFormat="1">
      <c r="BP1015249" s="90"/>
    </row>
    <row r="1015250" spans="68:68" customFormat="1">
      <c r="BP1015250" s="90"/>
    </row>
    <row r="1015251" spans="68:68" customFormat="1">
      <c r="BP1015251" s="90"/>
    </row>
    <row r="1015252" spans="68:68" customFormat="1">
      <c r="BP1015252" s="90"/>
    </row>
    <row r="1015253" spans="68:68" customFormat="1">
      <c r="BP1015253" s="90"/>
    </row>
    <row r="1015254" spans="68:68" customFormat="1">
      <c r="BP1015254" s="90"/>
    </row>
    <row r="1015255" spans="68:68" customFormat="1">
      <c r="BP1015255" s="90"/>
    </row>
    <row r="1015256" spans="68:68" customFormat="1">
      <c r="BP1015256" s="90"/>
    </row>
    <row r="1015257" spans="68:68" customFormat="1">
      <c r="BP1015257" s="90"/>
    </row>
    <row r="1015258" spans="68:68" customFormat="1">
      <c r="BP1015258" s="90"/>
    </row>
    <row r="1015259" spans="68:68" customFormat="1">
      <c r="BP1015259" s="90"/>
    </row>
    <row r="1015260" spans="68:68" customFormat="1">
      <c r="BP1015260" s="90"/>
    </row>
    <row r="1015261" spans="68:68" customFormat="1">
      <c r="BP1015261" s="90"/>
    </row>
    <row r="1015262" spans="68:68" customFormat="1">
      <c r="BP1015262" s="90"/>
    </row>
    <row r="1015263" spans="68:68" customFormat="1">
      <c r="BP1015263" s="90"/>
    </row>
    <row r="1015264" spans="68:68" customFormat="1">
      <c r="BP1015264" s="90"/>
    </row>
    <row r="1015265" spans="68:68" customFormat="1">
      <c r="BP1015265" s="90"/>
    </row>
    <row r="1015266" spans="68:68" customFormat="1">
      <c r="BP1015266" s="90"/>
    </row>
    <row r="1015267" spans="68:68" customFormat="1">
      <c r="BP1015267" s="90"/>
    </row>
    <row r="1015268" spans="68:68" customFormat="1">
      <c r="BP1015268" s="90"/>
    </row>
    <row r="1015269" spans="68:68" customFormat="1">
      <c r="BP1015269" s="90"/>
    </row>
    <row r="1015270" spans="68:68" customFormat="1">
      <c r="BP1015270" s="90"/>
    </row>
    <row r="1015271" spans="68:68" customFormat="1">
      <c r="BP1015271" s="90"/>
    </row>
    <row r="1015272" spans="68:68" customFormat="1">
      <c r="BP1015272" s="90"/>
    </row>
    <row r="1015273" spans="68:68" customFormat="1">
      <c r="BP1015273" s="90"/>
    </row>
    <row r="1015274" spans="68:68" customFormat="1">
      <c r="BP1015274" s="90"/>
    </row>
    <row r="1015275" spans="68:68" customFormat="1">
      <c r="BP1015275" s="90"/>
    </row>
    <row r="1015276" spans="68:68" customFormat="1">
      <c r="BP1015276" s="90"/>
    </row>
    <row r="1015277" spans="68:68" customFormat="1">
      <c r="BP1015277" s="90"/>
    </row>
    <row r="1015278" spans="68:68" customFormat="1">
      <c r="BP1015278" s="90"/>
    </row>
    <row r="1015279" spans="68:68" customFormat="1">
      <c r="BP1015279" s="90"/>
    </row>
    <row r="1015280" spans="68:68" customFormat="1">
      <c r="BP1015280" s="90"/>
    </row>
    <row r="1015281" spans="68:68" customFormat="1">
      <c r="BP1015281" s="90"/>
    </row>
    <row r="1015282" spans="68:68" customFormat="1">
      <c r="BP1015282" s="90"/>
    </row>
    <row r="1015283" spans="68:68" customFormat="1">
      <c r="BP1015283" s="90"/>
    </row>
    <row r="1015284" spans="68:68" customFormat="1">
      <c r="BP1015284" s="90"/>
    </row>
    <row r="1015285" spans="68:68" customFormat="1">
      <c r="BP1015285" s="90"/>
    </row>
    <row r="1015286" spans="68:68" customFormat="1">
      <c r="BP1015286" s="90"/>
    </row>
    <row r="1015287" spans="68:68" customFormat="1">
      <c r="BP1015287" s="90"/>
    </row>
    <row r="1015288" spans="68:68" customFormat="1">
      <c r="BP1015288" s="90"/>
    </row>
    <row r="1015289" spans="68:68" customFormat="1">
      <c r="BP1015289" s="90"/>
    </row>
    <row r="1015290" spans="68:68" customFormat="1">
      <c r="BP1015290" s="90"/>
    </row>
    <row r="1015291" spans="68:68" customFormat="1">
      <c r="BP1015291" s="90"/>
    </row>
    <row r="1015292" spans="68:68" customFormat="1">
      <c r="BP1015292" s="90"/>
    </row>
    <row r="1015293" spans="68:68" customFormat="1">
      <c r="BP1015293" s="90"/>
    </row>
    <row r="1015294" spans="68:68" customFormat="1">
      <c r="BP1015294" s="90"/>
    </row>
    <row r="1015295" spans="68:68" customFormat="1">
      <c r="BP1015295" s="90"/>
    </row>
    <row r="1015296" spans="68:68" customFormat="1">
      <c r="BP1015296" s="90"/>
    </row>
    <row r="1015297" spans="68:68" customFormat="1">
      <c r="BP1015297" s="90"/>
    </row>
    <row r="1015298" spans="68:68" customFormat="1">
      <c r="BP1015298" s="90"/>
    </row>
    <row r="1015299" spans="68:68" customFormat="1">
      <c r="BP1015299" s="90"/>
    </row>
    <row r="1015300" spans="68:68" customFormat="1">
      <c r="BP1015300" s="90"/>
    </row>
    <row r="1015301" spans="68:68" customFormat="1">
      <c r="BP1015301" s="90"/>
    </row>
    <row r="1015302" spans="68:68" customFormat="1">
      <c r="BP1015302" s="90"/>
    </row>
    <row r="1015303" spans="68:68" customFormat="1">
      <c r="BP1015303" s="90"/>
    </row>
    <row r="1015304" spans="68:68" customFormat="1">
      <c r="BP1015304" s="90"/>
    </row>
    <row r="1015305" spans="68:68" customFormat="1">
      <c r="BP1015305" s="90"/>
    </row>
    <row r="1015306" spans="68:68" customFormat="1">
      <c r="BP1015306" s="90"/>
    </row>
    <row r="1015307" spans="68:68" customFormat="1">
      <c r="BP1015307" s="90"/>
    </row>
    <row r="1015308" spans="68:68" customFormat="1">
      <c r="BP1015308" s="90"/>
    </row>
    <row r="1015309" spans="68:68" customFormat="1">
      <c r="BP1015309" s="90"/>
    </row>
    <row r="1015310" spans="68:68" customFormat="1">
      <c r="BP1015310" s="90"/>
    </row>
    <row r="1015311" spans="68:68" customFormat="1">
      <c r="BP1015311" s="90"/>
    </row>
    <row r="1015312" spans="68:68" customFormat="1">
      <c r="BP1015312" s="90"/>
    </row>
    <row r="1015313" spans="68:68" customFormat="1">
      <c r="BP1015313" s="90"/>
    </row>
    <row r="1015314" spans="68:68" customFormat="1">
      <c r="BP1015314" s="90"/>
    </row>
    <row r="1015315" spans="68:68" customFormat="1">
      <c r="BP1015315" s="90"/>
    </row>
    <row r="1015316" spans="68:68" customFormat="1">
      <c r="BP1015316" s="90"/>
    </row>
    <row r="1015317" spans="68:68" customFormat="1">
      <c r="BP1015317" s="90"/>
    </row>
    <row r="1015318" spans="68:68" customFormat="1">
      <c r="BP1015318" s="90"/>
    </row>
    <row r="1015319" spans="68:68" customFormat="1">
      <c r="BP1015319" s="90"/>
    </row>
    <row r="1015320" spans="68:68" customFormat="1">
      <c r="BP1015320" s="90"/>
    </row>
    <row r="1015321" spans="68:68" customFormat="1">
      <c r="BP1015321" s="90"/>
    </row>
    <row r="1015322" spans="68:68" customFormat="1">
      <c r="BP1015322" s="90"/>
    </row>
    <row r="1015323" spans="68:68" customFormat="1">
      <c r="BP1015323" s="90"/>
    </row>
    <row r="1015324" spans="68:68" customFormat="1">
      <c r="BP1015324" s="90"/>
    </row>
    <row r="1015325" spans="68:68" customFormat="1">
      <c r="BP1015325" s="90"/>
    </row>
    <row r="1015326" spans="68:68" customFormat="1">
      <c r="BP1015326" s="90"/>
    </row>
    <row r="1015327" spans="68:68" customFormat="1">
      <c r="BP1015327" s="90"/>
    </row>
    <row r="1015328" spans="68:68" customFormat="1">
      <c r="BP1015328" s="90"/>
    </row>
    <row r="1015329" spans="68:68" customFormat="1">
      <c r="BP1015329" s="90"/>
    </row>
    <row r="1015330" spans="68:68" customFormat="1">
      <c r="BP1015330" s="90"/>
    </row>
    <row r="1015331" spans="68:68" customFormat="1">
      <c r="BP1015331" s="90"/>
    </row>
    <row r="1015332" spans="68:68" customFormat="1">
      <c r="BP1015332" s="90"/>
    </row>
    <row r="1015333" spans="68:68" customFormat="1">
      <c r="BP1015333" s="90"/>
    </row>
    <row r="1015334" spans="68:68" customFormat="1">
      <c r="BP1015334" s="90"/>
    </row>
    <row r="1015335" spans="68:68" customFormat="1">
      <c r="BP1015335" s="90"/>
    </row>
    <row r="1015336" spans="68:68" customFormat="1">
      <c r="BP1015336" s="90"/>
    </row>
    <row r="1015337" spans="68:68" customFormat="1">
      <c r="BP1015337" s="90"/>
    </row>
    <row r="1015338" spans="68:68" customFormat="1">
      <c r="BP1015338" s="90"/>
    </row>
    <row r="1015339" spans="68:68" customFormat="1">
      <c r="BP1015339" s="90"/>
    </row>
    <row r="1015340" spans="68:68" customFormat="1">
      <c r="BP1015340" s="90"/>
    </row>
    <row r="1015341" spans="68:68" customFormat="1">
      <c r="BP1015341" s="90"/>
    </row>
    <row r="1015342" spans="68:68" customFormat="1">
      <c r="BP1015342" s="90"/>
    </row>
    <row r="1015343" spans="68:68" customFormat="1">
      <c r="BP1015343" s="90"/>
    </row>
    <row r="1015344" spans="68:68" customFormat="1">
      <c r="BP1015344" s="90"/>
    </row>
    <row r="1015345" spans="68:68" customFormat="1">
      <c r="BP1015345" s="90"/>
    </row>
    <row r="1015346" spans="68:68" customFormat="1">
      <c r="BP1015346" s="90"/>
    </row>
    <row r="1015347" spans="68:68" customFormat="1">
      <c r="BP1015347" s="90"/>
    </row>
    <row r="1015348" spans="68:68" customFormat="1">
      <c r="BP1015348" s="90"/>
    </row>
    <row r="1015349" spans="68:68" customFormat="1">
      <c r="BP1015349" s="90"/>
    </row>
    <row r="1015350" spans="68:68" customFormat="1">
      <c r="BP1015350" s="90"/>
    </row>
    <row r="1015351" spans="68:68" customFormat="1">
      <c r="BP1015351" s="90"/>
    </row>
    <row r="1015352" spans="68:68" customFormat="1">
      <c r="BP1015352" s="90"/>
    </row>
    <row r="1015353" spans="68:68" customFormat="1">
      <c r="BP1015353" s="90"/>
    </row>
    <row r="1015354" spans="68:68" customFormat="1">
      <c r="BP1015354" s="90"/>
    </row>
    <row r="1015355" spans="68:68" customFormat="1">
      <c r="BP1015355" s="90"/>
    </row>
    <row r="1015356" spans="68:68" customFormat="1">
      <c r="BP1015356" s="90"/>
    </row>
    <row r="1015357" spans="68:68" customFormat="1">
      <c r="BP1015357" s="90"/>
    </row>
    <row r="1015358" spans="68:68" customFormat="1">
      <c r="BP1015358" s="90"/>
    </row>
    <row r="1015359" spans="68:68" customFormat="1">
      <c r="BP1015359" s="90"/>
    </row>
    <row r="1015360" spans="68:68" customFormat="1">
      <c r="BP1015360" s="90"/>
    </row>
    <row r="1015361" spans="68:68" customFormat="1">
      <c r="BP1015361" s="90"/>
    </row>
    <row r="1015362" spans="68:68" customFormat="1">
      <c r="BP1015362" s="90"/>
    </row>
    <row r="1015363" spans="68:68" customFormat="1">
      <c r="BP1015363" s="90"/>
    </row>
    <row r="1015364" spans="68:68" customFormat="1">
      <c r="BP1015364" s="90"/>
    </row>
    <row r="1015365" spans="68:68" customFormat="1">
      <c r="BP1015365" s="90"/>
    </row>
    <row r="1015366" spans="68:68" customFormat="1">
      <c r="BP1015366" s="90"/>
    </row>
    <row r="1015367" spans="68:68" customFormat="1">
      <c r="BP1015367" s="90"/>
    </row>
    <row r="1015368" spans="68:68" customFormat="1">
      <c r="BP1015368" s="90"/>
    </row>
    <row r="1015369" spans="68:68" customFormat="1">
      <c r="BP1015369" s="90"/>
    </row>
    <row r="1015370" spans="68:68" customFormat="1">
      <c r="BP1015370" s="90"/>
    </row>
    <row r="1015371" spans="68:68" customFormat="1">
      <c r="BP1015371" s="90"/>
    </row>
    <row r="1015372" spans="68:68" customFormat="1">
      <c r="BP1015372" s="90"/>
    </row>
    <row r="1015373" spans="68:68" customFormat="1">
      <c r="BP1015373" s="90"/>
    </row>
    <row r="1015374" spans="68:68" customFormat="1">
      <c r="BP1015374" s="90"/>
    </row>
    <row r="1015375" spans="68:68" customFormat="1">
      <c r="BP1015375" s="90"/>
    </row>
    <row r="1015376" spans="68:68" customFormat="1">
      <c r="BP1015376" s="90"/>
    </row>
    <row r="1015377" spans="68:68" customFormat="1">
      <c r="BP1015377" s="90"/>
    </row>
    <row r="1015378" spans="68:68" customFormat="1">
      <c r="BP1015378" s="90"/>
    </row>
    <row r="1015379" spans="68:68" customFormat="1">
      <c r="BP1015379" s="90"/>
    </row>
    <row r="1015380" spans="68:68" customFormat="1">
      <c r="BP1015380" s="90"/>
    </row>
    <row r="1015381" spans="68:68" customFormat="1">
      <c r="BP1015381" s="90"/>
    </row>
    <row r="1015382" spans="68:68" customFormat="1">
      <c r="BP1015382" s="90"/>
    </row>
    <row r="1015383" spans="68:68" customFormat="1">
      <c r="BP1015383" s="90"/>
    </row>
    <row r="1015384" spans="68:68" customFormat="1">
      <c r="BP1015384" s="90"/>
    </row>
    <row r="1015385" spans="68:68" customFormat="1">
      <c r="BP1015385" s="90"/>
    </row>
    <row r="1015386" spans="68:68" customFormat="1">
      <c r="BP1015386" s="90"/>
    </row>
    <row r="1015387" spans="68:68" customFormat="1">
      <c r="BP1015387" s="90"/>
    </row>
    <row r="1015388" spans="68:68" customFormat="1">
      <c r="BP1015388" s="90"/>
    </row>
    <row r="1015389" spans="68:68" customFormat="1">
      <c r="BP1015389" s="90"/>
    </row>
    <row r="1015390" spans="68:68" customFormat="1">
      <c r="BP1015390" s="90"/>
    </row>
    <row r="1015391" spans="68:68" customFormat="1">
      <c r="BP1015391" s="90"/>
    </row>
    <row r="1015392" spans="68:68" customFormat="1">
      <c r="BP1015392" s="90"/>
    </row>
    <row r="1015393" spans="68:68" customFormat="1">
      <c r="BP1015393" s="90"/>
    </row>
    <row r="1015394" spans="68:68" customFormat="1">
      <c r="BP1015394" s="90"/>
    </row>
    <row r="1015395" spans="68:68" customFormat="1">
      <c r="BP1015395" s="90"/>
    </row>
    <row r="1015396" spans="68:68" customFormat="1">
      <c r="BP1015396" s="90"/>
    </row>
    <row r="1015397" spans="68:68" customFormat="1">
      <c r="BP1015397" s="90"/>
    </row>
    <row r="1015398" spans="68:68" customFormat="1">
      <c r="BP1015398" s="90"/>
    </row>
    <row r="1015399" spans="68:68" customFormat="1">
      <c r="BP1015399" s="90"/>
    </row>
    <row r="1015400" spans="68:68" customFormat="1">
      <c r="BP1015400" s="90"/>
    </row>
    <row r="1015401" spans="68:68" customFormat="1">
      <c r="BP1015401" s="90"/>
    </row>
    <row r="1015402" spans="68:68" customFormat="1">
      <c r="BP1015402" s="90"/>
    </row>
    <row r="1015403" spans="68:68" customFormat="1">
      <c r="BP1015403" s="90"/>
    </row>
    <row r="1015404" spans="68:68" customFormat="1">
      <c r="BP1015404" s="90"/>
    </row>
    <row r="1015405" spans="68:68" customFormat="1">
      <c r="BP1015405" s="90"/>
    </row>
    <row r="1015406" spans="68:68" customFormat="1">
      <c r="BP1015406" s="90"/>
    </row>
    <row r="1015407" spans="68:68" customFormat="1">
      <c r="BP1015407" s="90"/>
    </row>
    <row r="1015408" spans="68:68" customFormat="1">
      <c r="BP1015408" s="90"/>
    </row>
    <row r="1015409" spans="68:68" customFormat="1">
      <c r="BP1015409" s="90"/>
    </row>
    <row r="1015410" spans="68:68" customFormat="1">
      <c r="BP1015410" s="90"/>
    </row>
    <row r="1015411" spans="68:68" customFormat="1">
      <c r="BP1015411" s="90"/>
    </row>
    <row r="1015412" spans="68:68" customFormat="1">
      <c r="BP1015412" s="90"/>
    </row>
    <row r="1015413" spans="68:68" customFormat="1">
      <c r="BP1015413" s="90"/>
    </row>
    <row r="1015414" spans="68:68" customFormat="1">
      <c r="BP1015414" s="90"/>
    </row>
    <row r="1015415" spans="68:68" customFormat="1">
      <c r="BP1015415" s="90"/>
    </row>
    <row r="1015416" spans="68:68" customFormat="1">
      <c r="BP1015416" s="90"/>
    </row>
    <row r="1015417" spans="68:68" customFormat="1">
      <c r="BP1015417" s="90"/>
    </row>
    <row r="1015418" spans="68:68" customFormat="1">
      <c r="BP1015418" s="90"/>
    </row>
    <row r="1015419" spans="68:68" customFormat="1">
      <c r="BP1015419" s="90"/>
    </row>
    <row r="1015420" spans="68:68" customFormat="1">
      <c r="BP1015420" s="90"/>
    </row>
    <row r="1015421" spans="68:68" customFormat="1">
      <c r="BP1015421" s="90"/>
    </row>
    <row r="1015422" spans="68:68" customFormat="1">
      <c r="BP1015422" s="90"/>
    </row>
    <row r="1015423" spans="68:68" customFormat="1">
      <c r="BP1015423" s="90"/>
    </row>
    <row r="1015424" spans="68:68" customFormat="1">
      <c r="BP1015424" s="90"/>
    </row>
    <row r="1015425" spans="68:68" customFormat="1">
      <c r="BP1015425" s="90"/>
    </row>
    <row r="1015426" spans="68:68" customFormat="1">
      <c r="BP1015426" s="90"/>
    </row>
    <row r="1015427" spans="68:68" customFormat="1">
      <c r="BP1015427" s="90"/>
    </row>
    <row r="1015428" spans="68:68" customFormat="1">
      <c r="BP1015428" s="90"/>
    </row>
    <row r="1015429" spans="68:68" customFormat="1">
      <c r="BP1015429" s="90"/>
    </row>
    <row r="1015430" spans="68:68" customFormat="1">
      <c r="BP1015430" s="90"/>
    </row>
    <row r="1015431" spans="68:68" customFormat="1">
      <c r="BP1015431" s="90"/>
    </row>
    <row r="1015432" spans="68:68" customFormat="1">
      <c r="BP1015432" s="90"/>
    </row>
    <row r="1015433" spans="68:68" customFormat="1">
      <c r="BP1015433" s="90"/>
    </row>
    <row r="1015434" spans="68:68" customFormat="1">
      <c r="BP1015434" s="90"/>
    </row>
    <row r="1015435" spans="68:68" customFormat="1">
      <c r="BP1015435" s="90"/>
    </row>
    <row r="1015436" spans="68:68" customFormat="1">
      <c r="BP1015436" s="90"/>
    </row>
    <row r="1015437" spans="68:68" customFormat="1">
      <c r="BP1015437" s="90"/>
    </row>
    <row r="1015438" spans="68:68" customFormat="1">
      <c r="BP1015438" s="90"/>
    </row>
    <row r="1015439" spans="68:68" customFormat="1">
      <c r="BP1015439" s="90"/>
    </row>
    <row r="1015440" spans="68:68" customFormat="1">
      <c r="BP1015440" s="90"/>
    </row>
    <row r="1015441" spans="68:68" customFormat="1">
      <c r="BP1015441" s="90"/>
    </row>
    <row r="1015442" spans="68:68" customFormat="1">
      <c r="BP1015442" s="90"/>
    </row>
    <row r="1015443" spans="68:68" customFormat="1">
      <c r="BP1015443" s="90"/>
    </row>
    <row r="1015444" spans="68:68" customFormat="1">
      <c r="BP1015444" s="90"/>
    </row>
    <row r="1015445" spans="68:68" customFormat="1">
      <c r="BP1015445" s="90"/>
    </row>
    <row r="1015446" spans="68:68" customFormat="1">
      <c r="BP1015446" s="90"/>
    </row>
    <row r="1015447" spans="68:68" customFormat="1">
      <c r="BP1015447" s="90"/>
    </row>
    <row r="1015448" spans="68:68" customFormat="1">
      <c r="BP1015448" s="90"/>
    </row>
    <row r="1015449" spans="68:68" customFormat="1">
      <c r="BP1015449" s="90"/>
    </row>
    <row r="1015450" spans="68:68" customFormat="1">
      <c r="BP1015450" s="90"/>
    </row>
    <row r="1015451" spans="68:68" customFormat="1">
      <c r="BP1015451" s="90"/>
    </row>
    <row r="1015452" spans="68:68" customFormat="1">
      <c r="BP1015452" s="90"/>
    </row>
    <row r="1015453" spans="68:68" customFormat="1">
      <c r="BP1015453" s="90"/>
    </row>
    <row r="1015454" spans="68:68" customFormat="1">
      <c r="BP1015454" s="90"/>
    </row>
    <row r="1015455" spans="68:68" customFormat="1">
      <c r="BP1015455" s="90"/>
    </row>
    <row r="1015456" spans="68:68" customFormat="1">
      <c r="BP1015456" s="90"/>
    </row>
    <row r="1015457" spans="68:68" customFormat="1">
      <c r="BP1015457" s="90"/>
    </row>
    <row r="1015458" spans="68:68" customFormat="1">
      <c r="BP1015458" s="90"/>
    </row>
    <row r="1015459" spans="68:68" customFormat="1">
      <c r="BP1015459" s="90"/>
    </row>
    <row r="1015460" spans="68:68" customFormat="1">
      <c r="BP1015460" s="90"/>
    </row>
    <row r="1015461" spans="68:68" customFormat="1">
      <c r="BP1015461" s="90"/>
    </row>
    <row r="1015462" spans="68:68" customFormat="1">
      <c r="BP1015462" s="90"/>
    </row>
    <row r="1015463" spans="68:68" customFormat="1">
      <c r="BP1015463" s="90"/>
    </row>
    <row r="1015464" spans="68:68" customFormat="1">
      <c r="BP1015464" s="90"/>
    </row>
    <row r="1015465" spans="68:68" customFormat="1">
      <c r="BP1015465" s="90"/>
    </row>
    <row r="1015466" spans="68:68" customFormat="1">
      <c r="BP1015466" s="90"/>
    </row>
    <row r="1015467" spans="68:68" customFormat="1">
      <c r="BP1015467" s="90"/>
    </row>
    <row r="1015468" spans="68:68" customFormat="1">
      <c r="BP1015468" s="90"/>
    </row>
    <row r="1015469" spans="68:68" customFormat="1">
      <c r="BP1015469" s="90"/>
    </row>
    <row r="1015470" spans="68:68" customFormat="1">
      <c r="BP1015470" s="90"/>
    </row>
    <row r="1015471" spans="68:68" customFormat="1">
      <c r="BP1015471" s="90"/>
    </row>
    <row r="1015472" spans="68:68" customFormat="1">
      <c r="BP1015472" s="90"/>
    </row>
    <row r="1015473" spans="68:68" customFormat="1">
      <c r="BP1015473" s="90"/>
    </row>
    <row r="1015474" spans="68:68" customFormat="1">
      <c r="BP1015474" s="90"/>
    </row>
    <row r="1015475" spans="68:68" customFormat="1">
      <c r="BP1015475" s="90"/>
    </row>
    <row r="1015476" spans="68:68" customFormat="1">
      <c r="BP1015476" s="90"/>
    </row>
    <row r="1015477" spans="68:68" customFormat="1">
      <c r="BP1015477" s="90"/>
    </row>
    <row r="1015478" spans="68:68" customFormat="1">
      <c r="BP1015478" s="90"/>
    </row>
    <row r="1015479" spans="68:68" customFormat="1">
      <c r="BP1015479" s="90"/>
    </row>
    <row r="1015480" spans="68:68" customFormat="1">
      <c r="BP1015480" s="90"/>
    </row>
    <row r="1015481" spans="68:68" customFormat="1">
      <c r="BP1015481" s="90"/>
    </row>
    <row r="1015482" spans="68:68" customFormat="1">
      <c r="BP1015482" s="90"/>
    </row>
    <row r="1015483" spans="68:68" customFormat="1">
      <c r="BP1015483" s="90"/>
    </row>
    <row r="1015484" spans="68:68" customFormat="1">
      <c r="BP1015484" s="90"/>
    </row>
    <row r="1015485" spans="68:68" customFormat="1">
      <c r="BP1015485" s="90"/>
    </row>
    <row r="1015486" spans="68:68" customFormat="1">
      <c r="BP1015486" s="90"/>
    </row>
    <row r="1015487" spans="68:68" customFormat="1">
      <c r="BP1015487" s="90"/>
    </row>
    <row r="1015488" spans="68:68" customFormat="1">
      <c r="BP1015488" s="90"/>
    </row>
    <row r="1015489" spans="68:68" customFormat="1">
      <c r="BP1015489" s="90"/>
    </row>
    <row r="1015490" spans="68:68" customFormat="1">
      <c r="BP1015490" s="90"/>
    </row>
    <row r="1015491" spans="68:68" customFormat="1">
      <c r="BP1015491" s="90"/>
    </row>
    <row r="1015492" spans="68:68" customFormat="1">
      <c r="BP1015492" s="90"/>
    </row>
    <row r="1015493" spans="68:68" customFormat="1">
      <c r="BP1015493" s="90"/>
    </row>
    <row r="1015494" spans="68:68" customFormat="1">
      <c r="BP1015494" s="90"/>
    </row>
    <row r="1015495" spans="68:68" customFormat="1">
      <c r="BP1015495" s="90"/>
    </row>
    <row r="1015496" spans="68:68" customFormat="1">
      <c r="BP1015496" s="90"/>
    </row>
    <row r="1015497" spans="68:68" customFormat="1">
      <c r="BP1015497" s="90"/>
    </row>
    <row r="1015498" spans="68:68" customFormat="1">
      <c r="BP1015498" s="90"/>
    </row>
    <row r="1015499" spans="68:68" customFormat="1">
      <c r="BP1015499" s="90"/>
    </row>
    <row r="1015500" spans="68:68" customFormat="1">
      <c r="BP1015500" s="90"/>
    </row>
    <row r="1015501" spans="68:68" customFormat="1">
      <c r="BP1015501" s="90"/>
    </row>
    <row r="1015502" spans="68:68" customFormat="1">
      <c r="BP1015502" s="90"/>
    </row>
    <row r="1015503" spans="68:68" customFormat="1">
      <c r="BP1015503" s="90"/>
    </row>
    <row r="1015504" spans="68:68" customFormat="1">
      <c r="BP1015504" s="90"/>
    </row>
    <row r="1015505" spans="68:68" customFormat="1">
      <c r="BP1015505" s="90"/>
    </row>
    <row r="1015506" spans="68:68" customFormat="1">
      <c r="BP1015506" s="90"/>
    </row>
    <row r="1015507" spans="68:68" customFormat="1">
      <c r="BP1015507" s="90"/>
    </row>
    <row r="1015508" spans="68:68" customFormat="1">
      <c r="BP1015508" s="90"/>
    </row>
    <row r="1015509" spans="68:68" customFormat="1">
      <c r="BP1015509" s="90"/>
    </row>
    <row r="1015510" spans="68:68" customFormat="1">
      <c r="BP1015510" s="90"/>
    </row>
    <row r="1015511" spans="68:68" customFormat="1">
      <c r="BP1015511" s="90"/>
    </row>
    <row r="1015512" spans="68:68" customFormat="1">
      <c r="BP1015512" s="90"/>
    </row>
    <row r="1015513" spans="68:68" customFormat="1">
      <c r="BP1015513" s="90"/>
    </row>
    <row r="1015514" spans="68:68" customFormat="1">
      <c r="BP1015514" s="90"/>
    </row>
    <row r="1015515" spans="68:68" customFormat="1">
      <c r="BP1015515" s="90"/>
    </row>
    <row r="1015516" spans="68:68" customFormat="1">
      <c r="BP1015516" s="90"/>
    </row>
    <row r="1015517" spans="68:68" customFormat="1">
      <c r="BP1015517" s="90"/>
    </row>
    <row r="1015518" spans="68:68" customFormat="1">
      <c r="BP1015518" s="90"/>
    </row>
    <row r="1015519" spans="68:68" customFormat="1">
      <c r="BP1015519" s="90"/>
    </row>
    <row r="1015520" spans="68:68" customFormat="1">
      <c r="BP1015520" s="90"/>
    </row>
    <row r="1015521" spans="68:68" customFormat="1">
      <c r="BP1015521" s="90"/>
    </row>
    <row r="1015522" spans="68:68" customFormat="1">
      <c r="BP1015522" s="90"/>
    </row>
    <row r="1015523" spans="68:68" customFormat="1">
      <c r="BP1015523" s="90"/>
    </row>
    <row r="1015524" spans="68:68" customFormat="1">
      <c r="BP1015524" s="90"/>
    </row>
    <row r="1015525" spans="68:68" customFormat="1">
      <c r="BP1015525" s="90"/>
    </row>
    <row r="1015526" spans="68:68" customFormat="1">
      <c r="BP1015526" s="90"/>
    </row>
    <row r="1015527" spans="68:68" customFormat="1">
      <c r="BP1015527" s="90"/>
    </row>
    <row r="1015528" spans="68:68" customFormat="1">
      <c r="BP1015528" s="90"/>
    </row>
    <row r="1015529" spans="68:68" customFormat="1">
      <c r="BP1015529" s="90"/>
    </row>
    <row r="1015530" spans="68:68" customFormat="1">
      <c r="BP1015530" s="90"/>
    </row>
    <row r="1015531" spans="68:68" customFormat="1">
      <c r="BP1015531" s="90"/>
    </row>
    <row r="1015532" spans="68:68" customFormat="1">
      <c r="BP1015532" s="90"/>
    </row>
    <row r="1015533" spans="68:68" customFormat="1">
      <c r="BP1015533" s="90"/>
    </row>
    <row r="1015534" spans="68:68" customFormat="1">
      <c r="BP1015534" s="90"/>
    </row>
    <row r="1015535" spans="68:68" customFormat="1">
      <c r="BP1015535" s="90"/>
    </row>
    <row r="1015536" spans="68:68" customFormat="1">
      <c r="BP1015536" s="90"/>
    </row>
    <row r="1015537" spans="68:68" customFormat="1">
      <c r="BP1015537" s="90"/>
    </row>
    <row r="1015538" spans="68:68" customFormat="1">
      <c r="BP1015538" s="90"/>
    </row>
    <row r="1015539" spans="68:68" customFormat="1">
      <c r="BP1015539" s="90"/>
    </row>
    <row r="1015540" spans="68:68" customFormat="1">
      <c r="BP1015540" s="90"/>
    </row>
    <row r="1015541" spans="68:68" customFormat="1">
      <c r="BP1015541" s="90"/>
    </row>
    <row r="1015542" spans="68:68" customFormat="1">
      <c r="BP1015542" s="90"/>
    </row>
    <row r="1015543" spans="68:68" customFormat="1">
      <c r="BP1015543" s="90"/>
    </row>
    <row r="1015544" spans="68:68" customFormat="1">
      <c r="BP1015544" s="90"/>
    </row>
    <row r="1015545" spans="68:68" customFormat="1">
      <c r="BP1015545" s="90"/>
    </row>
    <row r="1015546" spans="68:68" customFormat="1">
      <c r="BP1015546" s="90"/>
    </row>
    <row r="1015547" spans="68:68" customFormat="1">
      <c r="BP1015547" s="90"/>
    </row>
    <row r="1015548" spans="68:68" customFormat="1">
      <c r="BP1015548" s="90"/>
    </row>
    <row r="1015549" spans="68:68" customFormat="1">
      <c r="BP1015549" s="90"/>
    </row>
    <row r="1015550" spans="68:68" customFormat="1">
      <c r="BP1015550" s="90"/>
    </row>
    <row r="1015551" spans="68:68" customFormat="1">
      <c r="BP1015551" s="90"/>
    </row>
    <row r="1015552" spans="68:68" customFormat="1">
      <c r="BP1015552" s="90"/>
    </row>
    <row r="1015553" spans="68:68" customFormat="1">
      <c r="BP1015553" s="90"/>
    </row>
    <row r="1015554" spans="68:68" customFormat="1">
      <c r="BP1015554" s="90"/>
    </row>
    <row r="1015555" spans="68:68" customFormat="1">
      <c r="BP1015555" s="90"/>
    </row>
    <row r="1015556" spans="68:68" customFormat="1">
      <c r="BP1015556" s="90"/>
    </row>
    <row r="1015557" spans="68:68" customFormat="1">
      <c r="BP1015557" s="90"/>
    </row>
    <row r="1015558" spans="68:68" customFormat="1">
      <c r="BP1015558" s="90"/>
    </row>
    <row r="1015559" spans="68:68" customFormat="1">
      <c r="BP1015559" s="90"/>
    </row>
    <row r="1015560" spans="68:68" customFormat="1">
      <c r="BP1015560" s="90"/>
    </row>
    <row r="1015561" spans="68:68" customFormat="1">
      <c r="BP1015561" s="90"/>
    </row>
    <row r="1015562" spans="68:68" customFormat="1">
      <c r="BP1015562" s="90"/>
    </row>
    <row r="1015563" spans="68:68" customFormat="1">
      <c r="BP1015563" s="90"/>
    </row>
    <row r="1015564" spans="68:68" customFormat="1">
      <c r="BP1015564" s="90"/>
    </row>
    <row r="1015565" spans="68:68" customFormat="1">
      <c r="BP1015565" s="90"/>
    </row>
    <row r="1015566" spans="68:68" customFormat="1">
      <c r="BP1015566" s="90"/>
    </row>
    <row r="1015567" spans="68:68" customFormat="1">
      <c r="BP1015567" s="90"/>
    </row>
    <row r="1015568" spans="68:68" customFormat="1">
      <c r="BP1015568" s="90"/>
    </row>
    <row r="1015569" spans="68:68" customFormat="1">
      <c r="BP1015569" s="90"/>
    </row>
    <row r="1015570" spans="68:68" customFormat="1">
      <c r="BP1015570" s="90"/>
    </row>
    <row r="1015571" spans="68:68" customFormat="1">
      <c r="BP1015571" s="90"/>
    </row>
    <row r="1015572" spans="68:68" customFormat="1">
      <c r="BP1015572" s="90"/>
    </row>
    <row r="1015573" spans="68:68" customFormat="1">
      <c r="BP1015573" s="90"/>
    </row>
    <row r="1015574" spans="68:68" customFormat="1">
      <c r="BP1015574" s="90"/>
    </row>
    <row r="1015575" spans="68:68" customFormat="1">
      <c r="BP1015575" s="90"/>
    </row>
    <row r="1015576" spans="68:68" customFormat="1">
      <c r="BP1015576" s="90"/>
    </row>
    <row r="1015577" spans="68:68" customFormat="1">
      <c r="BP1015577" s="90"/>
    </row>
    <row r="1015578" spans="68:68" customFormat="1">
      <c r="BP1015578" s="90"/>
    </row>
    <row r="1015579" spans="68:68" customFormat="1">
      <c r="BP1015579" s="90"/>
    </row>
    <row r="1015580" spans="68:68" customFormat="1">
      <c r="BP1015580" s="90"/>
    </row>
    <row r="1015581" spans="68:68" customFormat="1">
      <c r="BP1015581" s="90"/>
    </row>
    <row r="1015582" spans="68:68" customFormat="1">
      <c r="BP1015582" s="90"/>
    </row>
    <row r="1015583" spans="68:68" customFormat="1">
      <c r="BP1015583" s="90"/>
    </row>
    <row r="1015584" spans="68:68" customFormat="1">
      <c r="BP1015584" s="90"/>
    </row>
    <row r="1015585" spans="68:68" customFormat="1">
      <c r="BP1015585" s="90"/>
    </row>
    <row r="1015586" spans="68:68" customFormat="1">
      <c r="BP1015586" s="90"/>
    </row>
    <row r="1015587" spans="68:68" customFormat="1">
      <c r="BP1015587" s="90"/>
    </row>
    <row r="1015588" spans="68:68" customFormat="1">
      <c r="BP1015588" s="90"/>
    </row>
    <row r="1015589" spans="68:68" customFormat="1">
      <c r="BP1015589" s="90"/>
    </row>
    <row r="1015590" spans="68:68" customFormat="1">
      <c r="BP1015590" s="90"/>
    </row>
    <row r="1015591" spans="68:68" customFormat="1">
      <c r="BP1015591" s="90"/>
    </row>
    <row r="1015592" spans="68:68" customFormat="1">
      <c r="BP1015592" s="90"/>
    </row>
    <row r="1015593" spans="68:68" customFormat="1">
      <c r="BP1015593" s="90"/>
    </row>
    <row r="1015594" spans="68:68" customFormat="1">
      <c r="BP1015594" s="90"/>
    </row>
    <row r="1015595" spans="68:68" customFormat="1">
      <c r="BP1015595" s="90"/>
    </row>
    <row r="1015596" spans="68:68" customFormat="1">
      <c r="BP1015596" s="90"/>
    </row>
    <row r="1015597" spans="68:68" customFormat="1">
      <c r="BP1015597" s="90"/>
    </row>
    <row r="1015598" spans="68:68" customFormat="1">
      <c r="BP1015598" s="90"/>
    </row>
    <row r="1015599" spans="68:68" customFormat="1">
      <c r="BP1015599" s="90"/>
    </row>
    <row r="1015600" spans="68:68" customFormat="1">
      <c r="BP1015600" s="90"/>
    </row>
    <row r="1015601" spans="68:68" customFormat="1">
      <c r="BP1015601" s="90"/>
    </row>
    <row r="1015602" spans="68:68" customFormat="1">
      <c r="BP1015602" s="90"/>
    </row>
    <row r="1015603" spans="68:68" customFormat="1">
      <c r="BP1015603" s="90"/>
    </row>
    <row r="1015604" spans="68:68" customFormat="1">
      <c r="BP1015604" s="90"/>
    </row>
    <row r="1015605" spans="68:68" customFormat="1">
      <c r="BP1015605" s="90"/>
    </row>
    <row r="1015606" spans="68:68" customFormat="1">
      <c r="BP1015606" s="90"/>
    </row>
    <row r="1015607" spans="68:68" customFormat="1">
      <c r="BP1015607" s="90"/>
    </row>
    <row r="1015608" spans="68:68" customFormat="1">
      <c r="BP1015608" s="90"/>
    </row>
    <row r="1015609" spans="68:68" customFormat="1">
      <c r="BP1015609" s="90"/>
    </row>
    <row r="1015610" spans="68:68" customFormat="1">
      <c r="BP1015610" s="90"/>
    </row>
    <row r="1015611" spans="68:68" customFormat="1">
      <c r="BP1015611" s="90"/>
    </row>
    <row r="1015612" spans="68:68" customFormat="1">
      <c r="BP1015612" s="90"/>
    </row>
    <row r="1015613" spans="68:68" customFormat="1">
      <c r="BP1015613" s="90"/>
    </row>
    <row r="1015614" spans="68:68" customFormat="1">
      <c r="BP1015614" s="90"/>
    </row>
    <row r="1015615" spans="68:68" customFormat="1">
      <c r="BP1015615" s="90"/>
    </row>
    <row r="1015616" spans="68:68" customFormat="1">
      <c r="BP1015616" s="90"/>
    </row>
    <row r="1015617" spans="68:68" customFormat="1">
      <c r="BP1015617" s="90"/>
    </row>
    <row r="1015618" spans="68:68" customFormat="1">
      <c r="BP1015618" s="90"/>
    </row>
    <row r="1015619" spans="68:68" customFormat="1">
      <c r="BP1015619" s="90"/>
    </row>
    <row r="1015620" spans="68:68" customFormat="1">
      <c r="BP1015620" s="90"/>
    </row>
    <row r="1015621" spans="68:68" customFormat="1">
      <c r="BP1015621" s="90"/>
    </row>
    <row r="1015622" spans="68:68" customFormat="1">
      <c r="BP1015622" s="90"/>
    </row>
    <row r="1015623" spans="68:68" customFormat="1">
      <c r="BP1015623" s="90"/>
    </row>
    <row r="1015624" spans="68:68" customFormat="1">
      <c r="BP1015624" s="90"/>
    </row>
    <row r="1015625" spans="68:68" customFormat="1">
      <c r="BP1015625" s="90"/>
    </row>
    <row r="1015626" spans="68:68" customFormat="1">
      <c r="BP1015626" s="90"/>
    </row>
    <row r="1015627" spans="68:68" customFormat="1">
      <c r="BP1015627" s="90"/>
    </row>
    <row r="1015628" spans="68:68" customFormat="1">
      <c r="BP1015628" s="90"/>
    </row>
    <row r="1015629" spans="68:68" customFormat="1">
      <c r="BP1015629" s="90"/>
    </row>
    <row r="1015630" spans="68:68" customFormat="1">
      <c r="BP1015630" s="90"/>
    </row>
    <row r="1015631" spans="68:68" customFormat="1">
      <c r="BP1015631" s="90"/>
    </row>
    <row r="1015632" spans="68:68" customFormat="1">
      <c r="BP1015632" s="90"/>
    </row>
    <row r="1015633" spans="68:68" customFormat="1">
      <c r="BP1015633" s="90"/>
    </row>
    <row r="1015634" spans="68:68" customFormat="1">
      <c r="BP1015634" s="90"/>
    </row>
    <row r="1015635" spans="68:68" customFormat="1">
      <c r="BP1015635" s="90"/>
    </row>
    <row r="1015636" spans="68:68" customFormat="1">
      <c r="BP1015636" s="90"/>
    </row>
    <row r="1015637" spans="68:68" customFormat="1">
      <c r="BP1015637" s="90"/>
    </row>
    <row r="1015638" spans="68:68" customFormat="1">
      <c r="BP1015638" s="90"/>
    </row>
    <row r="1015639" spans="68:68" customFormat="1">
      <c r="BP1015639" s="90"/>
    </row>
    <row r="1015640" spans="68:68" customFormat="1">
      <c r="BP1015640" s="90"/>
    </row>
    <row r="1015641" spans="68:68" customFormat="1">
      <c r="BP1015641" s="90"/>
    </row>
    <row r="1015642" spans="68:68" customFormat="1">
      <c r="BP1015642" s="90"/>
    </row>
    <row r="1015643" spans="68:68" customFormat="1">
      <c r="BP1015643" s="90"/>
    </row>
    <row r="1015644" spans="68:68" customFormat="1">
      <c r="BP1015644" s="90"/>
    </row>
    <row r="1015645" spans="68:68" customFormat="1">
      <c r="BP1015645" s="90"/>
    </row>
    <row r="1015646" spans="68:68" customFormat="1">
      <c r="BP1015646" s="90"/>
    </row>
    <row r="1015647" spans="68:68" customFormat="1">
      <c r="BP1015647" s="90"/>
    </row>
    <row r="1015648" spans="68:68" customFormat="1">
      <c r="BP1015648" s="90"/>
    </row>
    <row r="1015649" spans="68:68" customFormat="1">
      <c r="BP1015649" s="90"/>
    </row>
    <row r="1015650" spans="68:68" customFormat="1">
      <c r="BP1015650" s="90"/>
    </row>
    <row r="1015651" spans="68:68" customFormat="1">
      <c r="BP1015651" s="90"/>
    </row>
    <row r="1015652" spans="68:68" customFormat="1">
      <c r="BP1015652" s="90"/>
    </row>
    <row r="1015653" spans="68:68" customFormat="1">
      <c r="BP1015653" s="90"/>
    </row>
    <row r="1015654" spans="68:68" customFormat="1">
      <c r="BP1015654" s="90"/>
    </row>
    <row r="1015655" spans="68:68" customFormat="1">
      <c r="BP1015655" s="90"/>
    </row>
    <row r="1015656" spans="68:68" customFormat="1">
      <c r="BP1015656" s="90"/>
    </row>
    <row r="1015657" spans="68:68" customFormat="1">
      <c r="BP1015657" s="90"/>
    </row>
    <row r="1015658" spans="68:68" customFormat="1">
      <c r="BP1015658" s="90"/>
    </row>
    <row r="1015659" spans="68:68" customFormat="1">
      <c r="BP1015659" s="90"/>
    </row>
    <row r="1015660" spans="68:68" customFormat="1">
      <c r="BP1015660" s="90"/>
    </row>
    <row r="1015661" spans="68:68" customFormat="1">
      <c r="BP1015661" s="90"/>
    </row>
    <row r="1015662" spans="68:68" customFormat="1">
      <c r="BP1015662" s="90"/>
    </row>
    <row r="1015663" spans="68:68" customFormat="1">
      <c r="BP1015663" s="90"/>
    </row>
    <row r="1015664" spans="68:68" customFormat="1">
      <c r="BP1015664" s="90"/>
    </row>
    <row r="1015665" spans="68:68" customFormat="1">
      <c r="BP1015665" s="90"/>
    </row>
    <row r="1015666" spans="68:68" customFormat="1">
      <c r="BP1015666" s="90"/>
    </row>
    <row r="1015667" spans="68:68" customFormat="1">
      <c r="BP1015667" s="90"/>
    </row>
    <row r="1015668" spans="68:68" customFormat="1">
      <c r="BP1015668" s="90"/>
    </row>
    <row r="1015669" spans="68:68" customFormat="1">
      <c r="BP1015669" s="90"/>
    </row>
    <row r="1015670" spans="68:68" customFormat="1">
      <c r="BP1015670" s="90"/>
    </row>
    <row r="1015671" spans="68:68" customFormat="1">
      <c r="BP1015671" s="90"/>
    </row>
    <row r="1015672" spans="68:68" customFormat="1">
      <c r="BP1015672" s="90"/>
    </row>
    <row r="1015673" spans="68:68" customFormat="1">
      <c r="BP1015673" s="90"/>
    </row>
    <row r="1015674" spans="68:68" customFormat="1">
      <c r="BP1015674" s="90"/>
    </row>
    <row r="1015675" spans="68:68" customFormat="1">
      <c r="BP1015675" s="90"/>
    </row>
    <row r="1015676" spans="68:68" customFormat="1">
      <c r="BP1015676" s="90"/>
    </row>
    <row r="1015677" spans="68:68" customFormat="1">
      <c r="BP1015677" s="90"/>
    </row>
    <row r="1015678" spans="68:68" customFormat="1">
      <c r="BP1015678" s="90"/>
    </row>
    <row r="1015679" spans="68:68" customFormat="1">
      <c r="BP1015679" s="90"/>
    </row>
    <row r="1015680" spans="68:68" customFormat="1">
      <c r="BP1015680" s="90"/>
    </row>
    <row r="1015681" spans="68:68" customFormat="1">
      <c r="BP1015681" s="90"/>
    </row>
    <row r="1015682" spans="68:68" customFormat="1">
      <c r="BP1015682" s="90"/>
    </row>
    <row r="1015683" spans="68:68" customFormat="1">
      <c r="BP1015683" s="90"/>
    </row>
    <row r="1015684" spans="68:68" customFormat="1">
      <c r="BP1015684" s="90"/>
    </row>
    <row r="1015685" spans="68:68" customFormat="1">
      <c r="BP1015685" s="90"/>
    </row>
    <row r="1015686" spans="68:68" customFormat="1">
      <c r="BP1015686" s="90"/>
    </row>
    <row r="1015687" spans="68:68" customFormat="1">
      <c r="BP1015687" s="90"/>
    </row>
    <row r="1015688" spans="68:68" customFormat="1">
      <c r="BP1015688" s="90"/>
    </row>
    <row r="1015689" spans="68:68" customFormat="1">
      <c r="BP1015689" s="90"/>
    </row>
    <row r="1015690" spans="68:68" customFormat="1">
      <c r="BP1015690" s="90"/>
    </row>
    <row r="1015691" spans="68:68" customFormat="1">
      <c r="BP1015691" s="90"/>
    </row>
    <row r="1015692" spans="68:68" customFormat="1">
      <c r="BP1015692" s="90"/>
    </row>
    <row r="1015693" spans="68:68" customFormat="1">
      <c r="BP1015693" s="90"/>
    </row>
    <row r="1015694" spans="68:68" customFormat="1">
      <c r="BP1015694" s="90"/>
    </row>
    <row r="1015695" spans="68:68" customFormat="1">
      <c r="BP1015695" s="90"/>
    </row>
    <row r="1015696" spans="68:68" customFormat="1">
      <c r="BP1015696" s="90"/>
    </row>
    <row r="1015697" spans="68:68" customFormat="1">
      <c r="BP1015697" s="90"/>
    </row>
    <row r="1015698" spans="68:68" customFormat="1">
      <c r="BP1015698" s="90"/>
    </row>
    <row r="1015699" spans="68:68" customFormat="1">
      <c r="BP1015699" s="90"/>
    </row>
    <row r="1015700" spans="68:68" customFormat="1">
      <c r="BP1015700" s="90"/>
    </row>
    <row r="1015701" spans="68:68" customFormat="1">
      <c r="BP1015701" s="90"/>
    </row>
    <row r="1015702" spans="68:68" customFormat="1">
      <c r="BP1015702" s="90"/>
    </row>
    <row r="1015703" spans="68:68" customFormat="1">
      <c r="BP1015703" s="90"/>
    </row>
    <row r="1015704" spans="68:68" customFormat="1">
      <c r="BP1015704" s="90"/>
    </row>
    <row r="1015705" spans="68:68" customFormat="1">
      <c r="BP1015705" s="90"/>
    </row>
    <row r="1015706" spans="68:68" customFormat="1">
      <c r="BP1015706" s="90"/>
    </row>
    <row r="1015707" spans="68:68" customFormat="1">
      <c r="BP1015707" s="90"/>
    </row>
    <row r="1015708" spans="68:68" customFormat="1">
      <c r="BP1015708" s="90"/>
    </row>
    <row r="1015709" spans="68:68" customFormat="1">
      <c r="BP1015709" s="90"/>
    </row>
    <row r="1015710" spans="68:68" customFormat="1">
      <c r="BP1015710" s="90"/>
    </row>
    <row r="1015711" spans="68:68" customFormat="1">
      <c r="BP1015711" s="90"/>
    </row>
    <row r="1015712" spans="68:68" customFormat="1">
      <c r="BP1015712" s="90"/>
    </row>
    <row r="1015713" spans="68:68" customFormat="1">
      <c r="BP1015713" s="90"/>
    </row>
    <row r="1015714" spans="68:68" customFormat="1">
      <c r="BP1015714" s="90"/>
    </row>
    <row r="1015715" spans="68:68" customFormat="1">
      <c r="BP1015715" s="90"/>
    </row>
    <row r="1015716" spans="68:68" customFormat="1">
      <c r="BP1015716" s="90"/>
    </row>
    <row r="1015717" spans="68:68" customFormat="1">
      <c r="BP1015717" s="90"/>
    </row>
    <row r="1015718" spans="68:68" customFormat="1">
      <c r="BP1015718" s="90"/>
    </row>
    <row r="1015719" spans="68:68" customFormat="1">
      <c r="BP1015719" s="90"/>
    </row>
    <row r="1015720" spans="68:68" customFormat="1">
      <c r="BP1015720" s="90"/>
    </row>
    <row r="1015721" spans="68:68" customFormat="1">
      <c r="BP1015721" s="90"/>
    </row>
    <row r="1015722" spans="68:68" customFormat="1">
      <c r="BP1015722" s="90"/>
    </row>
    <row r="1015723" spans="68:68" customFormat="1">
      <c r="BP1015723" s="90"/>
    </row>
    <row r="1015724" spans="68:68" customFormat="1">
      <c r="BP1015724" s="90"/>
    </row>
    <row r="1015725" spans="68:68" customFormat="1">
      <c r="BP1015725" s="90"/>
    </row>
    <row r="1015726" spans="68:68" customFormat="1">
      <c r="BP1015726" s="90"/>
    </row>
    <row r="1015727" spans="68:68" customFormat="1">
      <c r="BP1015727" s="90"/>
    </row>
    <row r="1015728" spans="68:68" customFormat="1">
      <c r="BP1015728" s="90"/>
    </row>
    <row r="1015729" spans="68:68" customFormat="1">
      <c r="BP1015729" s="90"/>
    </row>
    <row r="1015730" spans="68:68" customFormat="1">
      <c r="BP1015730" s="90"/>
    </row>
    <row r="1015731" spans="68:68" customFormat="1">
      <c r="BP1015731" s="90"/>
    </row>
    <row r="1015732" spans="68:68" customFormat="1">
      <c r="BP1015732" s="90"/>
    </row>
    <row r="1015733" spans="68:68" customFormat="1">
      <c r="BP1015733" s="90"/>
    </row>
    <row r="1015734" spans="68:68" customFormat="1">
      <c r="BP1015734" s="90"/>
    </row>
    <row r="1015735" spans="68:68" customFormat="1">
      <c r="BP1015735" s="90"/>
    </row>
    <row r="1015736" spans="68:68" customFormat="1">
      <c r="BP1015736" s="90"/>
    </row>
    <row r="1015737" spans="68:68" customFormat="1">
      <c r="BP1015737" s="90"/>
    </row>
    <row r="1015738" spans="68:68" customFormat="1">
      <c r="BP1015738" s="90"/>
    </row>
    <row r="1015739" spans="68:68" customFormat="1">
      <c r="BP1015739" s="90"/>
    </row>
    <row r="1015740" spans="68:68" customFormat="1">
      <c r="BP1015740" s="90"/>
    </row>
    <row r="1015741" spans="68:68" customFormat="1">
      <c r="BP1015741" s="90"/>
    </row>
    <row r="1015742" spans="68:68" customFormat="1">
      <c r="BP1015742" s="90"/>
    </row>
    <row r="1015743" spans="68:68" customFormat="1">
      <c r="BP1015743" s="90"/>
    </row>
    <row r="1015744" spans="68:68" customFormat="1">
      <c r="BP1015744" s="90"/>
    </row>
    <row r="1015745" spans="68:68" customFormat="1">
      <c r="BP1015745" s="90"/>
    </row>
    <row r="1015746" spans="68:68" customFormat="1">
      <c r="BP1015746" s="90"/>
    </row>
    <row r="1015747" spans="68:68" customFormat="1">
      <c r="BP1015747" s="90"/>
    </row>
    <row r="1015748" spans="68:68" customFormat="1">
      <c r="BP1015748" s="90"/>
    </row>
    <row r="1015749" spans="68:68" customFormat="1">
      <c r="BP1015749" s="90"/>
    </row>
    <row r="1015750" spans="68:68" customFormat="1">
      <c r="BP1015750" s="90"/>
    </row>
    <row r="1015751" spans="68:68" customFormat="1">
      <c r="BP1015751" s="90"/>
    </row>
    <row r="1015752" spans="68:68" customFormat="1">
      <c r="BP1015752" s="90"/>
    </row>
    <row r="1015753" spans="68:68" customFormat="1">
      <c r="BP1015753" s="90"/>
    </row>
    <row r="1015754" spans="68:68" customFormat="1">
      <c r="BP1015754" s="90"/>
    </row>
    <row r="1015755" spans="68:68" customFormat="1">
      <c r="BP1015755" s="90"/>
    </row>
    <row r="1015756" spans="68:68" customFormat="1">
      <c r="BP1015756" s="90"/>
    </row>
    <row r="1015757" spans="68:68" customFormat="1">
      <c r="BP1015757" s="90"/>
    </row>
    <row r="1015758" spans="68:68" customFormat="1">
      <c r="BP1015758" s="90"/>
    </row>
    <row r="1015759" spans="68:68" customFormat="1">
      <c r="BP1015759" s="90"/>
    </row>
    <row r="1015760" spans="68:68" customFormat="1">
      <c r="BP1015760" s="90"/>
    </row>
    <row r="1015761" spans="68:68" customFormat="1">
      <c r="BP1015761" s="90"/>
    </row>
    <row r="1015762" spans="68:68" customFormat="1">
      <c r="BP1015762" s="90"/>
    </row>
    <row r="1015763" spans="68:68" customFormat="1">
      <c r="BP1015763" s="90"/>
    </row>
    <row r="1015764" spans="68:68" customFormat="1">
      <c r="BP1015764" s="90"/>
    </row>
    <row r="1015765" spans="68:68" customFormat="1">
      <c r="BP1015765" s="90"/>
    </row>
    <row r="1015766" spans="68:68" customFormat="1">
      <c r="BP1015766" s="90"/>
    </row>
    <row r="1015767" spans="68:68" customFormat="1">
      <c r="BP1015767" s="90"/>
    </row>
    <row r="1015768" spans="68:68" customFormat="1">
      <c r="BP1015768" s="90"/>
    </row>
    <row r="1015769" spans="68:68" customFormat="1">
      <c r="BP1015769" s="90"/>
    </row>
    <row r="1015770" spans="68:68" customFormat="1">
      <c r="BP1015770" s="90"/>
    </row>
    <row r="1015771" spans="68:68" customFormat="1">
      <c r="BP1015771" s="90"/>
    </row>
    <row r="1015772" spans="68:68" customFormat="1">
      <c r="BP1015772" s="90"/>
    </row>
    <row r="1015773" spans="68:68" customFormat="1">
      <c r="BP1015773" s="90"/>
    </row>
    <row r="1015774" spans="68:68" customFormat="1">
      <c r="BP1015774" s="90"/>
    </row>
    <row r="1015775" spans="68:68" customFormat="1">
      <c r="BP1015775" s="90"/>
    </row>
    <row r="1015776" spans="68:68" customFormat="1">
      <c r="BP1015776" s="90"/>
    </row>
    <row r="1015777" spans="68:68" customFormat="1">
      <c r="BP1015777" s="90"/>
    </row>
    <row r="1015778" spans="68:68" customFormat="1">
      <c r="BP1015778" s="90"/>
    </row>
    <row r="1015779" spans="68:68" customFormat="1">
      <c r="BP1015779" s="90"/>
    </row>
    <row r="1015780" spans="68:68" customFormat="1">
      <c r="BP1015780" s="90"/>
    </row>
    <row r="1015781" spans="68:68" customFormat="1">
      <c r="BP1015781" s="90"/>
    </row>
    <row r="1015782" spans="68:68" customFormat="1">
      <c r="BP1015782" s="90"/>
    </row>
    <row r="1015783" spans="68:68" customFormat="1">
      <c r="BP1015783" s="90"/>
    </row>
    <row r="1015784" spans="68:68" customFormat="1">
      <c r="BP1015784" s="90"/>
    </row>
    <row r="1015785" spans="68:68" customFormat="1">
      <c r="BP1015785" s="90"/>
    </row>
    <row r="1015786" spans="68:68" customFormat="1">
      <c r="BP1015786" s="90"/>
    </row>
    <row r="1015787" spans="68:68" customFormat="1">
      <c r="BP1015787" s="90"/>
    </row>
    <row r="1015788" spans="68:68" customFormat="1">
      <c r="BP1015788" s="90"/>
    </row>
    <row r="1015789" spans="68:68" customFormat="1">
      <c r="BP1015789" s="90"/>
    </row>
    <row r="1015790" spans="68:68" customFormat="1">
      <c r="BP1015790" s="90"/>
    </row>
    <row r="1015791" spans="68:68" customFormat="1">
      <c r="BP1015791" s="90"/>
    </row>
    <row r="1015792" spans="68:68" customFormat="1">
      <c r="BP1015792" s="90"/>
    </row>
    <row r="1015793" spans="68:68" customFormat="1">
      <c r="BP1015793" s="90"/>
    </row>
    <row r="1015794" spans="68:68" customFormat="1">
      <c r="BP1015794" s="90"/>
    </row>
    <row r="1015795" spans="68:68" customFormat="1">
      <c r="BP1015795" s="90"/>
    </row>
    <row r="1015796" spans="68:68" customFormat="1">
      <c r="BP1015796" s="90"/>
    </row>
    <row r="1015797" spans="68:68" customFormat="1">
      <c r="BP1015797" s="90"/>
    </row>
    <row r="1015798" spans="68:68" customFormat="1">
      <c r="BP1015798" s="90"/>
    </row>
    <row r="1015799" spans="68:68" customFormat="1">
      <c r="BP1015799" s="90"/>
    </row>
    <row r="1015800" spans="68:68" customFormat="1">
      <c r="BP1015800" s="90"/>
    </row>
    <row r="1015801" spans="68:68" customFormat="1">
      <c r="BP1015801" s="90"/>
    </row>
    <row r="1015802" spans="68:68" customFormat="1">
      <c r="BP1015802" s="90"/>
    </row>
    <row r="1015803" spans="68:68" customFormat="1">
      <c r="BP1015803" s="90"/>
    </row>
    <row r="1015804" spans="68:68" customFormat="1">
      <c r="BP1015804" s="90"/>
    </row>
    <row r="1015805" spans="68:68" customFormat="1">
      <c r="BP1015805" s="90"/>
    </row>
    <row r="1015806" spans="68:68" customFormat="1">
      <c r="BP1015806" s="90"/>
    </row>
    <row r="1015807" spans="68:68" customFormat="1">
      <c r="BP1015807" s="90"/>
    </row>
    <row r="1015808" spans="68:68" customFormat="1">
      <c r="BP1015808" s="90"/>
    </row>
    <row r="1015809" spans="68:68" customFormat="1">
      <c r="BP1015809" s="90"/>
    </row>
    <row r="1015810" spans="68:68" customFormat="1">
      <c r="BP1015810" s="90"/>
    </row>
    <row r="1015811" spans="68:68" customFormat="1">
      <c r="BP1015811" s="90"/>
    </row>
    <row r="1015812" spans="68:68" customFormat="1">
      <c r="BP1015812" s="90"/>
    </row>
    <row r="1015813" spans="68:68" customFormat="1">
      <c r="BP1015813" s="90"/>
    </row>
    <row r="1015814" spans="68:68" customFormat="1">
      <c r="BP1015814" s="90"/>
    </row>
    <row r="1015815" spans="68:68" customFormat="1">
      <c r="BP1015815" s="90"/>
    </row>
    <row r="1015816" spans="68:68" customFormat="1">
      <c r="BP1015816" s="90"/>
    </row>
    <row r="1015817" spans="68:68" customFormat="1">
      <c r="BP1015817" s="90"/>
    </row>
    <row r="1015818" spans="68:68" customFormat="1">
      <c r="BP1015818" s="90"/>
    </row>
    <row r="1015819" spans="68:68" customFormat="1">
      <c r="BP1015819" s="90"/>
    </row>
    <row r="1015820" spans="68:68" customFormat="1">
      <c r="BP1015820" s="90"/>
    </row>
    <row r="1015821" spans="68:68" customFormat="1">
      <c r="BP1015821" s="90"/>
    </row>
    <row r="1015822" spans="68:68" customFormat="1">
      <c r="BP1015822" s="90"/>
    </row>
    <row r="1015823" spans="68:68" customFormat="1">
      <c r="BP1015823" s="90"/>
    </row>
    <row r="1015824" spans="68:68" customFormat="1">
      <c r="BP1015824" s="90"/>
    </row>
    <row r="1015825" spans="68:68" customFormat="1">
      <c r="BP1015825" s="90"/>
    </row>
    <row r="1015826" spans="68:68" customFormat="1">
      <c r="BP1015826" s="90"/>
    </row>
    <row r="1015827" spans="68:68" customFormat="1">
      <c r="BP1015827" s="90"/>
    </row>
    <row r="1015828" spans="68:68" customFormat="1">
      <c r="BP1015828" s="90"/>
    </row>
    <row r="1015829" spans="68:68" customFormat="1">
      <c r="BP1015829" s="90"/>
    </row>
    <row r="1015830" spans="68:68" customFormat="1">
      <c r="BP1015830" s="90"/>
    </row>
    <row r="1015831" spans="68:68" customFormat="1">
      <c r="BP1015831" s="90"/>
    </row>
    <row r="1015832" spans="68:68" customFormat="1">
      <c r="BP1015832" s="90"/>
    </row>
    <row r="1015833" spans="68:68" customFormat="1">
      <c r="BP1015833" s="90"/>
    </row>
    <row r="1015834" spans="68:68" customFormat="1">
      <c r="BP1015834" s="90"/>
    </row>
    <row r="1015835" spans="68:68" customFormat="1">
      <c r="BP1015835" s="90"/>
    </row>
    <row r="1015836" spans="68:68" customFormat="1">
      <c r="BP1015836" s="90"/>
    </row>
    <row r="1015837" spans="68:68" customFormat="1">
      <c r="BP1015837" s="90"/>
    </row>
    <row r="1015838" spans="68:68" customFormat="1">
      <c r="BP1015838" s="90"/>
    </row>
    <row r="1015839" spans="68:68" customFormat="1">
      <c r="BP1015839" s="90"/>
    </row>
    <row r="1015840" spans="68:68" customFormat="1">
      <c r="BP1015840" s="90"/>
    </row>
    <row r="1015841" spans="68:68" customFormat="1">
      <c r="BP1015841" s="90"/>
    </row>
    <row r="1015842" spans="68:68" customFormat="1">
      <c r="BP1015842" s="90"/>
    </row>
    <row r="1015843" spans="68:68" customFormat="1">
      <c r="BP1015843" s="90"/>
    </row>
    <row r="1015844" spans="68:68" customFormat="1">
      <c r="BP1015844" s="90"/>
    </row>
    <row r="1015845" spans="68:68" customFormat="1">
      <c r="BP1015845" s="90"/>
    </row>
    <row r="1015846" spans="68:68" customFormat="1">
      <c r="BP1015846" s="90"/>
    </row>
    <row r="1015847" spans="68:68" customFormat="1">
      <c r="BP1015847" s="90"/>
    </row>
    <row r="1015848" spans="68:68" customFormat="1">
      <c r="BP1015848" s="90"/>
    </row>
    <row r="1015849" spans="68:68" customFormat="1">
      <c r="BP1015849" s="90"/>
    </row>
    <row r="1015850" spans="68:68" customFormat="1">
      <c r="BP1015850" s="90"/>
    </row>
    <row r="1015851" spans="68:68" customFormat="1">
      <c r="BP1015851" s="90"/>
    </row>
    <row r="1015852" spans="68:68" customFormat="1">
      <c r="BP1015852" s="90"/>
    </row>
    <row r="1015853" spans="68:68" customFormat="1">
      <c r="BP1015853" s="90"/>
    </row>
    <row r="1015854" spans="68:68" customFormat="1">
      <c r="BP1015854" s="90"/>
    </row>
    <row r="1015855" spans="68:68" customFormat="1">
      <c r="BP1015855" s="90"/>
    </row>
    <row r="1015856" spans="68:68" customFormat="1">
      <c r="BP1015856" s="90"/>
    </row>
    <row r="1015857" spans="68:68" customFormat="1">
      <c r="BP1015857" s="90"/>
    </row>
    <row r="1015858" spans="68:68" customFormat="1">
      <c r="BP1015858" s="90"/>
    </row>
    <row r="1015859" spans="68:68" customFormat="1">
      <c r="BP1015859" s="90"/>
    </row>
    <row r="1015860" spans="68:68" customFormat="1">
      <c r="BP1015860" s="90"/>
    </row>
    <row r="1015861" spans="68:68" customFormat="1">
      <c r="BP1015861" s="90"/>
    </row>
    <row r="1015862" spans="68:68" customFormat="1">
      <c r="BP1015862" s="90"/>
    </row>
    <row r="1015863" spans="68:68" customFormat="1">
      <c r="BP1015863" s="90"/>
    </row>
    <row r="1015864" spans="68:68" customFormat="1">
      <c r="BP1015864" s="90"/>
    </row>
    <row r="1015865" spans="68:68" customFormat="1">
      <c r="BP1015865" s="90"/>
    </row>
    <row r="1015866" spans="68:68" customFormat="1">
      <c r="BP1015866" s="90"/>
    </row>
    <row r="1015867" spans="68:68" customFormat="1">
      <c r="BP1015867" s="90"/>
    </row>
    <row r="1015868" spans="68:68" customFormat="1">
      <c r="BP1015868" s="90"/>
    </row>
    <row r="1015869" spans="68:68" customFormat="1">
      <c r="BP1015869" s="90"/>
    </row>
    <row r="1015870" spans="68:68" customFormat="1">
      <c r="BP1015870" s="90"/>
    </row>
    <row r="1015871" spans="68:68" customFormat="1">
      <c r="BP1015871" s="90"/>
    </row>
    <row r="1015872" spans="68:68" customFormat="1">
      <c r="BP1015872" s="90"/>
    </row>
    <row r="1015873" spans="68:68" customFormat="1">
      <c r="BP1015873" s="90"/>
    </row>
    <row r="1015874" spans="68:68" customFormat="1">
      <c r="BP1015874" s="90"/>
    </row>
    <row r="1015875" spans="68:68" customFormat="1">
      <c r="BP1015875" s="90"/>
    </row>
    <row r="1015876" spans="68:68" customFormat="1">
      <c r="BP1015876" s="90"/>
    </row>
    <row r="1015877" spans="68:68" customFormat="1">
      <c r="BP1015877" s="90"/>
    </row>
    <row r="1015878" spans="68:68" customFormat="1">
      <c r="BP1015878" s="90"/>
    </row>
    <row r="1015879" spans="68:68" customFormat="1">
      <c r="BP1015879" s="90"/>
    </row>
    <row r="1015880" spans="68:68" customFormat="1">
      <c r="BP1015880" s="90"/>
    </row>
    <row r="1015881" spans="68:68" customFormat="1">
      <c r="BP1015881" s="90"/>
    </row>
    <row r="1015882" spans="68:68" customFormat="1">
      <c r="BP1015882" s="90"/>
    </row>
    <row r="1015883" spans="68:68" customFormat="1">
      <c r="BP1015883" s="90"/>
    </row>
    <row r="1015884" spans="68:68" customFormat="1">
      <c r="BP1015884" s="90"/>
    </row>
    <row r="1015885" spans="68:68" customFormat="1">
      <c r="BP1015885" s="90"/>
    </row>
    <row r="1015886" spans="68:68" customFormat="1">
      <c r="BP1015886" s="90"/>
    </row>
    <row r="1015887" spans="68:68" customFormat="1">
      <c r="BP1015887" s="90"/>
    </row>
    <row r="1015888" spans="68:68" customFormat="1">
      <c r="BP1015888" s="90"/>
    </row>
    <row r="1015889" spans="68:68" customFormat="1">
      <c r="BP1015889" s="90"/>
    </row>
    <row r="1015890" spans="68:68" customFormat="1">
      <c r="BP1015890" s="90"/>
    </row>
    <row r="1015891" spans="68:68" customFormat="1">
      <c r="BP1015891" s="90"/>
    </row>
    <row r="1015892" spans="68:68" customFormat="1">
      <c r="BP1015892" s="90"/>
    </row>
    <row r="1015893" spans="68:68" customFormat="1">
      <c r="BP1015893" s="90"/>
    </row>
    <row r="1015894" spans="68:68" customFormat="1">
      <c r="BP1015894" s="90"/>
    </row>
    <row r="1015895" spans="68:68" customFormat="1">
      <c r="BP1015895" s="90"/>
    </row>
    <row r="1015896" spans="68:68" customFormat="1">
      <c r="BP1015896" s="90"/>
    </row>
    <row r="1015897" spans="68:68" customFormat="1">
      <c r="BP1015897" s="90"/>
    </row>
    <row r="1015898" spans="68:68" customFormat="1">
      <c r="BP1015898" s="90"/>
    </row>
    <row r="1015899" spans="68:68" customFormat="1">
      <c r="BP1015899" s="90"/>
    </row>
    <row r="1015900" spans="68:68" customFormat="1">
      <c r="BP1015900" s="90"/>
    </row>
    <row r="1015901" spans="68:68" customFormat="1">
      <c r="BP1015901" s="90"/>
    </row>
    <row r="1015902" spans="68:68" customFormat="1">
      <c r="BP1015902" s="90"/>
    </row>
    <row r="1015903" spans="68:68" customFormat="1">
      <c r="BP1015903" s="90"/>
    </row>
    <row r="1015904" spans="68:68" customFormat="1">
      <c r="BP1015904" s="90"/>
    </row>
    <row r="1015905" spans="68:68" customFormat="1">
      <c r="BP1015905" s="90"/>
    </row>
    <row r="1015906" spans="68:68" customFormat="1">
      <c r="BP1015906" s="90"/>
    </row>
    <row r="1015907" spans="68:68" customFormat="1">
      <c r="BP1015907" s="90"/>
    </row>
    <row r="1015908" spans="68:68" customFormat="1">
      <c r="BP1015908" s="90"/>
    </row>
    <row r="1015909" spans="68:68" customFormat="1">
      <c r="BP1015909" s="90"/>
    </row>
    <row r="1015910" spans="68:68" customFormat="1">
      <c r="BP1015910" s="90"/>
    </row>
    <row r="1015911" spans="68:68" customFormat="1">
      <c r="BP1015911" s="90"/>
    </row>
    <row r="1015912" spans="68:68" customFormat="1">
      <c r="BP1015912" s="90"/>
    </row>
    <row r="1015913" spans="68:68" customFormat="1">
      <c r="BP1015913" s="90"/>
    </row>
    <row r="1015914" spans="68:68" customFormat="1">
      <c r="BP1015914" s="90"/>
    </row>
    <row r="1015915" spans="68:68" customFormat="1">
      <c r="BP1015915" s="90"/>
    </row>
    <row r="1015916" spans="68:68" customFormat="1">
      <c r="BP1015916" s="90"/>
    </row>
    <row r="1015917" spans="68:68" customFormat="1">
      <c r="BP1015917" s="90"/>
    </row>
    <row r="1015918" spans="68:68" customFormat="1">
      <c r="BP1015918" s="90"/>
    </row>
    <row r="1015919" spans="68:68" customFormat="1">
      <c r="BP1015919" s="90"/>
    </row>
    <row r="1015920" spans="68:68" customFormat="1">
      <c r="BP1015920" s="90"/>
    </row>
    <row r="1015921" spans="68:68" customFormat="1">
      <c r="BP1015921" s="90"/>
    </row>
    <row r="1015922" spans="68:68" customFormat="1">
      <c r="BP1015922" s="90"/>
    </row>
    <row r="1015923" spans="68:68" customFormat="1">
      <c r="BP1015923" s="90"/>
    </row>
    <row r="1015924" spans="68:68" customFormat="1">
      <c r="BP1015924" s="90"/>
    </row>
    <row r="1015925" spans="68:68" customFormat="1">
      <c r="BP1015925" s="90"/>
    </row>
    <row r="1015926" spans="68:68" customFormat="1">
      <c r="BP1015926" s="90"/>
    </row>
    <row r="1015927" spans="68:68" customFormat="1">
      <c r="BP1015927" s="90"/>
    </row>
    <row r="1015928" spans="68:68" customFormat="1">
      <c r="BP1015928" s="90"/>
    </row>
    <row r="1015929" spans="68:68" customFormat="1">
      <c r="BP1015929" s="90"/>
    </row>
    <row r="1015930" spans="68:68" customFormat="1">
      <c r="BP1015930" s="90"/>
    </row>
    <row r="1015931" spans="68:68" customFormat="1">
      <c r="BP1015931" s="90"/>
    </row>
    <row r="1015932" spans="68:68" customFormat="1">
      <c r="BP1015932" s="90"/>
    </row>
    <row r="1015933" spans="68:68" customFormat="1">
      <c r="BP1015933" s="90"/>
    </row>
    <row r="1015934" spans="68:68" customFormat="1">
      <c r="BP1015934" s="90"/>
    </row>
    <row r="1015935" spans="68:68" customFormat="1">
      <c r="BP1015935" s="90"/>
    </row>
    <row r="1015936" spans="68:68" customFormat="1">
      <c r="BP1015936" s="90"/>
    </row>
    <row r="1015937" spans="68:68" customFormat="1">
      <c r="BP1015937" s="90"/>
    </row>
    <row r="1015938" spans="68:68" customFormat="1">
      <c r="BP1015938" s="90"/>
    </row>
    <row r="1015939" spans="68:68" customFormat="1">
      <c r="BP1015939" s="90"/>
    </row>
    <row r="1015940" spans="68:68" customFormat="1">
      <c r="BP1015940" s="90"/>
    </row>
    <row r="1015941" spans="68:68" customFormat="1">
      <c r="BP1015941" s="90"/>
    </row>
    <row r="1015942" spans="68:68" customFormat="1">
      <c r="BP1015942" s="90"/>
    </row>
    <row r="1015943" spans="68:68" customFormat="1">
      <c r="BP1015943" s="90"/>
    </row>
    <row r="1015944" spans="68:68" customFormat="1">
      <c r="BP1015944" s="90"/>
    </row>
    <row r="1015945" spans="68:68" customFormat="1">
      <c r="BP1015945" s="90"/>
    </row>
    <row r="1015946" spans="68:68" customFormat="1">
      <c r="BP1015946" s="90"/>
    </row>
    <row r="1015947" spans="68:68" customFormat="1">
      <c r="BP1015947" s="90"/>
    </row>
    <row r="1015948" spans="68:68" customFormat="1">
      <c r="BP1015948" s="90"/>
    </row>
    <row r="1015949" spans="68:68" customFormat="1">
      <c r="BP1015949" s="90"/>
    </row>
    <row r="1015950" spans="68:68" customFormat="1">
      <c r="BP1015950" s="90"/>
    </row>
    <row r="1015951" spans="68:68" customFormat="1">
      <c r="BP1015951" s="90"/>
    </row>
    <row r="1015952" spans="68:68" customFormat="1">
      <c r="BP1015952" s="90"/>
    </row>
    <row r="1015953" spans="68:68" customFormat="1">
      <c r="BP1015953" s="90"/>
    </row>
    <row r="1015954" spans="68:68" customFormat="1">
      <c r="BP1015954" s="90"/>
    </row>
    <row r="1015955" spans="68:68" customFormat="1">
      <c r="BP1015955" s="90"/>
    </row>
    <row r="1015956" spans="68:68" customFormat="1">
      <c r="BP1015956" s="90"/>
    </row>
    <row r="1015957" spans="68:68" customFormat="1">
      <c r="BP1015957" s="90"/>
    </row>
    <row r="1015958" spans="68:68" customFormat="1">
      <c r="BP1015958" s="90"/>
    </row>
    <row r="1015959" spans="68:68" customFormat="1">
      <c r="BP1015959" s="90"/>
    </row>
    <row r="1015960" spans="68:68" customFormat="1">
      <c r="BP1015960" s="90"/>
    </row>
    <row r="1015961" spans="68:68" customFormat="1">
      <c r="BP1015961" s="90"/>
    </row>
    <row r="1015962" spans="68:68" customFormat="1">
      <c r="BP1015962" s="90"/>
    </row>
    <row r="1015963" spans="68:68" customFormat="1">
      <c r="BP1015963" s="90"/>
    </row>
    <row r="1015964" spans="68:68" customFormat="1">
      <c r="BP1015964" s="90"/>
    </row>
    <row r="1015965" spans="68:68" customFormat="1">
      <c r="BP1015965" s="90"/>
    </row>
    <row r="1015966" spans="68:68" customFormat="1">
      <c r="BP1015966" s="90"/>
    </row>
    <row r="1015967" spans="68:68" customFormat="1">
      <c r="BP1015967" s="90"/>
    </row>
    <row r="1015968" spans="68:68" customFormat="1">
      <c r="BP1015968" s="90"/>
    </row>
    <row r="1015969" spans="68:68" customFormat="1">
      <c r="BP1015969" s="90"/>
    </row>
    <row r="1015970" spans="68:68" customFormat="1">
      <c r="BP1015970" s="90"/>
    </row>
    <row r="1015971" spans="68:68" customFormat="1">
      <c r="BP1015971" s="90"/>
    </row>
    <row r="1015972" spans="68:68" customFormat="1">
      <c r="BP1015972" s="90"/>
    </row>
    <row r="1015973" spans="68:68" customFormat="1">
      <c r="BP1015973" s="90"/>
    </row>
    <row r="1015974" spans="68:68" customFormat="1">
      <c r="BP1015974" s="90"/>
    </row>
    <row r="1015975" spans="68:68" customFormat="1">
      <c r="BP1015975" s="90"/>
    </row>
    <row r="1015976" spans="68:68" customFormat="1">
      <c r="BP1015976" s="90"/>
    </row>
    <row r="1015977" spans="68:68" customFormat="1">
      <c r="BP1015977" s="90"/>
    </row>
    <row r="1015978" spans="68:68" customFormat="1">
      <c r="BP1015978" s="90"/>
    </row>
    <row r="1015979" spans="68:68" customFormat="1">
      <c r="BP1015979" s="90"/>
    </row>
    <row r="1015980" spans="68:68" customFormat="1">
      <c r="BP1015980" s="90"/>
    </row>
    <row r="1015981" spans="68:68" customFormat="1">
      <c r="BP1015981" s="90"/>
    </row>
    <row r="1015982" spans="68:68" customFormat="1">
      <c r="BP1015982" s="90"/>
    </row>
    <row r="1015983" spans="68:68" customFormat="1">
      <c r="BP1015983" s="90"/>
    </row>
    <row r="1015984" spans="68:68" customFormat="1">
      <c r="BP1015984" s="90"/>
    </row>
    <row r="1015985" spans="68:68" customFormat="1">
      <c r="BP1015985" s="90"/>
    </row>
    <row r="1015986" spans="68:68" customFormat="1">
      <c r="BP1015986" s="90"/>
    </row>
    <row r="1015987" spans="68:68" customFormat="1">
      <c r="BP1015987" s="90"/>
    </row>
    <row r="1015988" spans="68:68" customFormat="1">
      <c r="BP1015988" s="90"/>
    </row>
    <row r="1015989" spans="68:68" customFormat="1">
      <c r="BP1015989" s="90"/>
    </row>
    <row r="1015990" spans="68:68" customFormat="1">
      <c r="BP1015990" s="90"/>
    </row>
    <row r="1015991" spans="68:68" customFormat="1">
      <c r="BP1015991" s="90"/>
    </row>
    <row r="1015992" spans="68:68" customFormat="1">
      <c r="BP1015992" s="90"/>
    </row>
    <row r="1015993" spans="68:68" customFormat="1">
      <c r="BP1015993" s="90"/>
    </row>
    <row r="1015994" spans="68:68" customFormat="1">
      <c r="BP1015994" s="90"/>
    </row>
    <row r="1015995" spans="68:68" customFormat="1">
      <c r="BP1015995" s="90"/>
    </row>
    <row r="1015996" spans="68:68" customFormat="1">
      <c r="BP1015996" s="90"/>
    </row>
    <row r="1015997" spans="68:68" customFormat="1">
      <c r="BP1015997" s="90"/>
    </row>
    <row r="1015998" spans="68:68" customFormat="1">
      <c r="BP1015998" s="90"/>
    </row>
    <row r="1015999" spans="68:68" customFormat="1">
      <c r="BP1015999" s="90"/>
    </row>
    <row r="1016000" spans="68:68" customFormat="1">
      <c r="BP1016000" s="90"/>
    </row>
    <row r="1016001" spans="68:68" customFormat="1">
      <c r="BP1016001" s="90"/>
    </row>
    <row r="1016002" spans="68:68" customFormat="1">
      <c r="BP1016002" s="90"/>
    </row>
    <row r="1016003" spans="68:68" customFormat="1">
      <c r="BP1016003" s="90"/>
    </row>
    <row r="1016004" spans="68:68" customFormat="1">
      <c r="BP1016004" s="90"/>
    </row>
    <row r="1016005" spans="68:68" customFormat="1">
      <c r="BP1016005" s="90"/>
    </row>
    <row r="1016006" spans="68:68" customFormat="1">
      <c r="BP1016006" s="90"/>
    </row>
    <row r="1016007" spans="68:68" customFormat="1">
      <c r="BP1016007" s="90"/>
    </row>
    <row r="1016008" spans="68:68" customFormat="1">
      <c r="BP1016008" s="90"/>
    </row>
    <row r="1016009" spans="68:68" customFormat="1">
      <c r="BP1016009" s="90"/>
    </row>
    <row r="1016010" spans="68:68" customFormat="1">
      <c r="BP1016010" s="90"/>
    </row>
    <row r="1016011" spans="68:68" customFormat="1">
      <c r="BP1016011" s="90"/>
    </row>
    <row r="1016012" spans="68:68" customFormat="1">
      <c r="BP1016012" s="90"/>
    </row>
    <row r="1016013" spans="68:68" customFormat="1">
      <c r="BP1016013" s="90"/>
    </row>
    <row r="1016014" spans="68:68" customFormat="1">
      <c r="BP1016014" s="90"/>
    </row>
    <row r="1016015" spans="68:68" customFormat="1">
      <c r="BP1016015" s="90"/>
    </row>
    <row r="1016016" spans="68:68" customFormat="1">
      <c r="BP1016016" s="90"/>
    </row>
    <row r="1016017" spans="68:68" customFormat="1">
      <c r="BP1016017" s="90"/>
    </row>
    <row r="1016018" spans="68:68" customFormat="1">
      <c r="BP1016018" s="90"/>
    </row>
    <row r="1016019" spans="68:68" customFormat="1">
      <c r="BP1016019" s="90"/>
    </row>
    <row r="1016020" spans="68:68" customFormat="1">
      <c r="BP1016020" s="90"/>
    </row>
    <row r="1016021" spans="68:68" customFormat="1">
      <c r="BP1016021" s="90"/>
    </row>
    <row r="1016022" spans="68:68" customFormat="1">
      <c r="BP1016022" s="90"/>
    </row>
    <row r="1016023" spans="68:68" customFormat="1">
      <c r="BP1016023" s="90"/>
    </row>
    <row r="1016024" spans="68:68" customFormat="1">
      <c r="BP1016024" s="90"/>
    </row>
    <row r="1016025" spans="68:68" customFormat="1">
      <c r="BP1016025" s="90"/>
    </row>
    <row r="1016026" spans="68:68" customFormat="1">
      <c r="BP1016026" s="90"/>
    </row>
    <row r="1016027" spans="68:68" customFormat="1">
      <c r="BP1016027" s="90"/>
    </row>
    <row r="1016028" spans="68:68" customFormat="1">
      <c r="BP1016028" s="90"/>
    </row>
    <row r="1016029" spans="68:68" customFormat="1">
      <c r="BP1016029" s="90"/>
    </row>
    <row r="1016030" spans="68:68" customFormat="1">
      <c r="BP1016030" s="90"/>
    </row>
    <row r="1016031" spans="68:68" customFormat="1">
      <c r="BP1016031" s="90"/>
    </row>
    <row r="1016032" spans="68:68" customFormat="1">
      <c r="BP1016032" s="90"/>
    </row>
    <row r="1016033" spans="68:68" customFormat="1">
      <c r="BP1016033" s="90"/>
    </row>
    <row r="1016034" spans="68:68" customFormat="1">
      <c r="BP1016034" s="90"/>
    </row>
    <row r="1016035" spans="68:68" customFormat="1">
      <c r="BP1016035" s="90"/>
    </row>
    <row r="1016036" spans="68:68" customFormat="1">
      <c r="BP1016036" s="90"/>
    </row>
    <row r="1016037" spans="68:68" customFormat="1">
      <c r="BP1016037" s="90"/>
    </row>
    <row r="1016038" spans="68:68" customFormat="1">
      <c r="BP1016038" s="90"/>
    </row>
    <row r="1016039" spans="68:68" customFormat="1">
      <c r="BP1016039" s="90"/>
    </row>
    <row r="1016040" spans="68:68" customFormat="1">
      <c r="BP1016040" s="90"/>
    </row>
    <row r="1016041" spans="68:68" customFormat="1">
      <c r="BP1016041" s="90"/>
    </row>
    <row r="1016042" spans="68:68" customFormat="1">
      <c r="BP1016042" s="90"/>
    </row>
    <row r="1016043" spans="68:68" customFormat="1">
      <c r="BP1016043" s="90"/>
    </row>
    <row r="1016044" spans="68:68" customFormat="1">
      <c r="BP1016044" s="90"/>
    </row>
    <row r="1016045" spans="68:68" customFormat="1">
      <c r="BP1016045" s="90"/>
    </row>
    <row r="1016046" spans="68:68" customFormat="1">
      <c r="BP1016046" s="90"/>
    </row>
    <row r="1016047" spans="68:68" customFormat="1">
      <c r="BP1016047" s="90"/>
    </row>
    <row r="1016048" spans="68:68" customFormat="1">
      <c r="BP1016048" s="90"/>
    </row>
    <row r="1016049" spans="68:68" customFormat="1">
      <c r="BP1016049" s="90"/>
    </row>
    <row r="1016050" spans="68:68" customFormat="1">
      <c r="BP1016050" s="90"/>
    </row>
    <row r="1016051" spans="68:68" customFormat="1">
      <c r="BP1016051" s="90"/>
    </row>
    <row r="1016052" spans="68:68" customFormat="1">
      <c r="BP1016052" s="90"/>
    </row>
    <row r="1016053" spans="68:68" customFormat="1">
      <c r="BP1016053" s="90"/>
    </row>
    <row r="1016054" spans="68:68" customFormat="1">
      <c r="BP1016054" s="90"/>
    </row>
    <row r="1016055" spans="68:68" customFormat="1">
      <c r="BP1016055" s="90"/>
    </row>
    <row r="1016056" spans="68:68" customFormat="1">
      <c r="BP1016056" s="90"/>
    </row>
    <row r="1016057" spans="68:68" customFormat="1">
      <c r="BP1016057" s="90"/>
    </row>
    <row r="1016058" spans="68:68" customFormat="1">
      <c r="BP1016058" s="90"/>
    </row>
    <row r="1016059" spans="68:68" customFormat="1">
      <c r="BP1016059" s="90"/>
    </row>
    <row r="1016060" spans="68:68" customFormat="1">
      <c r="BP1016060" s="90"/>
    </row>
    <row r="1016061" spans="68:68" customFormat="1">
      <c r="BP1016061" s="90"/>
    </row>
    <row r="1016062" spans="68:68" customFormat="1">
      <c r="BP1016062" s="90"/>
    </row>
    <row r="1016063" spans="68:68" customFormat="1">
      <c r="BP1016063" s="90"/>
    </row>
    <row r="1016064" spans="68:68" customFormat="1">
      <c r="BP1016064" s="90"/>
    </row>
    <row r="1016065" spans="68:68" customFormat="1">
      <c r="BP1016065" s="90"/>
    </row>
    <row r="1016066" spans="68:68" customFormat="1">
      <c r="BP1016066" s="90"/>
    </row>
    <row r="1016067" spans="68:68" customFormat="1">
      <c r="BP1016067" s="90"/>
    </row>
    <row r="1016068" spans="68:68" customFormat="1">
      <c r="BP1016068" s="90"/>
    </row>
    <row r="1016069" spans="68:68" customFormat="1">
      <c r="BP1016069" s="90"/>
    </row>
    <row r="1016070" spans="68:68" customFormat="1">
      <c r="BP1016070" s="90"/>
    </row>
    <row r="1016071" spans="68:68" customFormat="1">
      <c r="BP1016071" s="90"/>
    </row>
    <row r="1016072" spans="68:68" customFormat="1">
      <c r="BP1016072" s="90"/>
    </row>
    <row r="1016073" spans="68:68" customFormat="1">
      <c r="BP1016073" s="90"/>
    </row>
    <row r="1016074" spans="68:68" customFormat="1">
      <c r="BP1016074" s="90"/>
    </row>
    <row r="1016075" spans="68:68" customFormat="1">
      <c r="BP1016075" s="90"/>
    </row>
    <row r="1016076" spans="68:68" customFormat="1">
      <c r="BP1016076" s="90"/>
    </row>
    <row r="1016077" spans="68:68" customFormat="1">
      <c r="BP1016077" s="90"/>
    </row>
    <row r="1016078" spans="68:68" customFormat="1">
      <c r="BP1016078" s="90"/>
    </row>
    <row r="1016079" spans="68:68" customFormat="1">
      <c r="BP1016079" s="90"/>
    </row>
    <row r="1016080" spans="68:68" customFormat="1">
      <c r="BP1016080" s="90"/>
    </row>
    <row r="1016081" spans="68:68" customFormat="1">
      <c r="BP1016081" s="90"/>
    </row>
    <row r="1016082" spans="68:68" customFormat="1">
      <c r="BP1016082" s="90"/>
    </row>
    <row r="1016083" spans="68:68" customFormat="1">
      <c r="BP1016083" s="90"/>
    </row>
    <row r="1016084" spans="68:68" customFormat="1">
      <c r="BP1016084" s="90"/>
    </row>
    <row r="1016085" spans="68:68" customFormat="1">
      <c r="BP1016085" s="90"/>
    </row>
    <row r="1016086" spans="68:68" customFormat="1">
      <c r="BP1016086" s="90"/>
    </row>
    <row r="1016087" spans="68:68" customFormat="1">
      <c r="BP1016087" s="90"/>
    </row>
    <row r="1016088" spans="68:68" customFormat="1">
      <c r="BP1016088" s="90"/>
    </row>
    <row r="1016089" spans="68:68" customFormat="1">
      <c r="BP1016089" s="90"/>
    </row>
    <row r="1016090" spans="68:68" customFormat="1">
      <c r="BP1016090" s="90"/>
    </row>
    <row r="1016091" spans="68:68" customFormat="1">
      <c r="BP1016091" s="90"/>
    </row>
    <row r="1016092" spans="68:68" customFormat="1">
      <c r="BP1016092" s="90"/>
    </row>
    <row r="1016093" spans="68:68" customFormat="1">
      <c r="BP1016093" s="90"/>
    </row>
    <row r="1016094" spans="68:68" customFormat="1">
      <c r="BP1016094" s="90"/>
    </row>
    <row r="1016095" spans="68:68" customFormat="1">
      <c r="BP1016095" s="90"/>
    </row>
    <row r="1016096" spans="68:68" customFormat="1">
      <c r="BP1016096" s="90"/>
    </row>
    <row r="1016097" spans="68:68" customFormat="1">
      <c r="BP1016097" s="90"/>
    </row>
    <row r="1016098" spans="68:68" customFormat="1">
      <c r="BP1016098" s="90"/>
    </row>
    <row r="1016099" spans="68:68" customFormat="1">
      <c r="BP1016099" s="90"/>
    </row>
    <row r="1016100" spans="68:68" customFormat="1">
      <c r="BP1016100" s="90"/>
    </row>
    <row r="1016101" spans="68:68" customFormat="1">
      <c r="BP1016101" s="90"/>
    </row>
    <row r="1016102" spans="68:68" customFormat="1">
      <c r="BP1016102" s="90"/>
    </row>
    <row r="1016103" spans="68:68" customFormat="1">
      <c r="BP1016103" s="90"/>
    </row>
    <row r="1016104" spans="68:68" customFormat="1">
      <c r="BP1016104" s="90"/>
    </row>
    <row r="1016105" spans="68:68" customFormat="1">
      <c r="BP1016105" s="90"/>
    </row>
    <row r="1016106" spans="68:68" customFormat="1">
      <c r="BP1016106" s="90"/>
    </row>
    <row r="1016107" spans="68:68" customFormat="1">
      <c r="BP1016107" s="90"/>
    </row>
    <row r="1016108" spans="68:68" customFormat="1">
      <c r="BP1016108" s="90"/>
    </row>
    <row r="1016109" spans="68:68" customFormat="1">
      <c r="BP1016109" s="90"/>
    </row>
    <row r="1016110" spans="68:68" customFormat="1">
      <c r="BP1016110" s="90"/>
    </row>
    <row r="1016111" spans="68:68" customFormat="1">
      <c r="BP1016111" s="90"/>
    </row>
    <row r="1016112" spans="68:68" customFormat="1">
      <c r="BP1016112" s="90"/>
    </row>
    <row r="1016113" spans="68:68" customFormat="1">
      <c r="BP1016113" s="90"/>
    </row>
    <row r="1016114" spans="68:68" customFormat="1">
      <c r="BP1016114" s="90"/>
    </row>
    <row r="1016115" spans="68:68" customFormat="1">
      <c r="BP1016115" s="90"/>
    </row>
    <row r="1016116" spans="68:68" customFormat="1">
      <c r="BP1016116" s="90"/>
    </row>
    <row r="1016117" spans="68:68" customFormat="1">
      <c r="BP1016117" s="90"/>
    </row>
    <row r="1016118" spans="68:68" customFormat="1">
      <c r="BP1016118" s="90"/>
    </row>
    <row r="1016119" spans="68:68" customFormat="1">
      <c r="BP1016119" s="90"/>
    </row>
    <row r="1016120" spans="68:68" customFormat="1">
      <c r="BP1016120" s="90"/>
    </row>
    <row r="1016121" spans="68:68" customFormat="1">
      <c r="BP1016121" s="90"/>
    </row>
    <row r="1016122" spans="68:68" customFormat="1">
      <c r="BP1016122" s="90"/>
    </row>
    <row r="1016123" spans="68:68" customFormat="1">
      <c r="BP1016123" s="90"/>
    </row>
    <row r="1016124" spans="68:68" customFormat="1">
      <c r="BP1016124" s="90"/>
    </row>
    <row r="1016125" spans="68:68" customFormat="1">
      <c r="BP1016125" s="90"/>
    </row>
    <row r="1016126" spans="68:68" customFormat="1">
      <c r="BP1016126" s="90"/>
    </row>
    <row r="1016127" spans="68:68" customFormat="1">
      <c r="BP1016127" s="90"/>
    </row>
    <row r="1016128" spans="68:68" customFormat="1">
      <c r="BP1016128" s="90"/>
    </row>
    <row r="1016129" spans="68:68" customFormat="1">
      <c r="BP1016129" s="90"/>
    </row>
    <row r="1016130" spans="68:68" customFormat="1">
      <c r="BP1016130" s="90"/>
    </row>
    <row r="1016131" spans="68:68" customFormat="1">
      <c r="BP1016131" s="90"/>
    </row>
    <row r="1016132" spans="68:68" customFormat="1">
      <c r="BP1016132" s="90"/>
    </row>
    <row r="1016133" spans="68:68" customFormat="1">
      <c r="BP1016133" s="90"/>
    </row>
    <row r="1016134" spans="68:68" customFormat="1">
      <c r="BP1016134" s="90"/>
    </row>
    <row r="1016135" spans="68:68" customFormat="1">
      <c r="BP1016135" s="90"/>
    </row>
    <row r="1016136" spans="68:68" customFormat="1">
      <c r="BP1016136" s="90"/>
    </row>
    <row r="1016137" spans="68:68" customFormat="1">
      <c r="BP1016137" s="90"/>
    </row>
    <row r="1016138" spans="68:68" customFormat="1">
      <c r="BP1016138" s="90"/>
    </row>
    <row r="1016139" spans="68:68" customFormat="1">
      <c r="BP1016139" s="90"/>
    </row>
    <row r="1016140" spans="68:68" customFormat="1">
      <c r="BP1016140" s="90"/>
    </row>
    <row r="1016141" spans="68:68" customFormat="1">
      <c r="BP1016141" s="90"/>
    </row>
    <row r="1016142" spans="68:68" customFormat="1">
      <c r="BP1016142" s="90"/>
    </row>
    <row r="1016143" spans="68:68" customFormat="1">
      <c r="BP1016143" s="90"/>
    </row>
    <row r="1016144" spans="68:68" customFormat="1">
      <c r="BP1016144" s="90"/>
    </row>
    <row r="1016145" spans="68:68" customFormat="1">
      <c r="BP1016145" s="90"/>
    </row>
    <row r="1016146" spans="68:68" customFormat="1">
      <c r="BP1016146" s="90"/>
    </row>
    <row r="1016147" spans="68:68" customFormat="1">
      <c r="BP1016147" s="90"/>
    </row>
    <row r="1016148" spans="68:68" customFormat="1">
      <c r="BP1016148" s="90"/>
    </row>
    <row r="1016149" spans="68:68" customFormat="1">
      <c r="BP1016149" s="90"/>
    </row>
    <row r="1016150" spans="68:68" customFormat="1">
      <c r="BP1016150" s="90"/>
    </row>
    <row r="1016151" spans="68:68" customFormat="1">
      <c r="BP1016151" s="90"/>
    </row>
    <row r="1016152" spans="68:68" customFormat="1">
      <c r="BP1016152" s="90"/>
    </row>
    <row r="1016153" spans="68:68" customFormat="1">
      <c r="BP1016153" s="90"/>
    </row>
    <row r="1016154" spans="68:68" customFormat="1">
      <c r="BP1016154" s="90"/>
    </row>
    <row r="1016155" spans="68:68" customFormat="1">
      <c r="BP1016155" s="90"/>
    </row>
    <row r="1016156" spans="68:68" customFormat="1">
      <c r="BP1016156" s="90"/>
    </row>
    <row r="1016157" spans="68:68" customFormat="1">
      <c r="BP1016157" s="90"/>
    </row>
    <row r="1016158" spans="68:68" customFormat="1">
      <c r="BP1016158" s="90"/>
    </row>
    <row r="1016159" spans="68:68" customFormat="1">
      <c r="BP1016159" s="90"/>
    </row>
    <row r="1016160" spans="68:68" customFormat="1">
      <c r="BP1016160" s="90"/>
    </row>
    <row r="1016161" spans="68:68" customFormat="1">
      <c r="BP1016161" s="90"/>
    </row>
    <row r="1016162" spans="68:68" customFormat="1">
      <c r="BP1016162" s="90"/>
    </row>
    <row r="1016163" spans="68:68" customFormat="1">
      <c r="BP1016163" s="90"/>
    </row>
    <row r="1016164" spans="68:68" customFormat="1">
      <c r="BP1016164" s="90"/>
    </row>
    <row r="1016165" spans="68:68" customFormat="1">
      <c r="BP1016165" s="90"/>
    </row>
    <row r="1016166" spans="68:68" customFormat="1">
      <c r="BP1016166" s="90"/>
    </row>
    <row r="1016167" spans="68:68" customFormat="1">
      <c r="BP1016167" s="90"/>
    </row>
    <row r="1016168" spans="68:68" customFormat="1">
      <c r="BP1016168" s="90"/>
    </row>
    <row r="1016169" spans="68:68" customFormat="1">
      <c r="BP1016169" s="90"/>
    </row>
    <row r="1016170" spans="68:68" customFormat="1">
      <c r="BP1016170" s="90"/>
    </row>
    <row r="1016171" spans="68:68" customFormat="1">
      <c r="BP1016171" s="90"/>
    </row>
    <row r="1016172" spans="68:68" customFormat="1">
      <c r="BP1016172" s="90"/>
    </row>
    <row r="1016173" spans="68:68" customFormat="1">
      <c r="BP1016173" s="90"/>
    </row>
    <row r="1016174" spans="68:68" customFormat="1">
      <c r="BP1016174" s="90"/>
    </row>
    <row r="1016175" spans="68:68" customFormat="1">
      <c r="BP1016175" s="90"/>
    </row>
    <row r="1016176" spans="68:68" customFormat="1">
      <c r="BP1016176" s="90"/>
    </row>
    <row r="1016177" spans="68:68" customFormat="1">
      <c r="BP1016177" s="90"/>
    </row>
    <row r="1016178" spans="68:68" customFormat="1">
      <c r="BP1016178" s="90"/>
    </row>
    <row r="1016179" spans="68:68" customFormat="1">
      <c r="BP1016179" s="90"/>
    </row>
    <row r="1016180" spans="68:68" customFormat="1">
      <c r="BP1016180" s="90"/>
    </row>
    <row r="1016181" spans="68:68" customFormat="1">
      <c r="BP1016181" s="90"/>
    </row>
    <row r="1016182" spans="68:68" customFormat="1">
      <c r="BP1016182" s="90"/>
    </row>
    <row r="1016183" spans="68:68" customFormat="1">
      <c r="BP1016183" s="90"/>
    </row>
    <row r="1016184" spans="68:68" customFormat="1">
      <c r="BP1016184" s="90"/>
    </row>
    <row r="1016185" spans="68:68" customFormat="1">
      <c r="BP1016185" s="90"/>
    </row>
    <row r="1016186" spans="68:68" customFormat="1">
      <c r="BP1016186" s="90"/>
    </row>
    <row r="1016187" spans="68:68" customFormat="1">
      <c r="BP1016187" s="90"/>
    </row>
    <row r="1016188" spans="68:68" customFormat="1">
      <c r="BP1016188" s="90"/>
    </row>
    <row r="1016189" spans="68:68" customFormat="1">
      <c r="BP1016189" s="90"/>
    </row>
    <row r="1016190" spans="68:68" customFormat="1">
      <c r="BP1016190" s="90"/>
    </row>
    <row r="1016191" spans="68:68" customFormat="1">
      <c r="BP1016191" s="90"/>
    </row>
    <row r="1016192" spans="68:68" customFormat="1">
      <c r="BP1016192" s="90"/>
    </row>
    <row r="1016193" spans="68:68" customFormat="1">
      <c r="BP1016193" s="90"/>
    </row>
    <row r="1016194" spans="68:68" customFormat="1">
      <c r="BP1016194" s="90"/>
    </row>
    <row r="1016195" spans="68:68" customFormat="1">
      <c r="BP1016195" s="90"/>
    </row>
    <row r="1016196" spans="68:68" customFormat="1">
      <c r="BP1016196" s="90"/>
    </row>
    <row r="1016197" spans="68:68" customFormat="1">
      <c r="BP1016197" s="90"/>
    </row>
    <row r="1016198" spans="68:68" customFormat="1">
      <c r="BP1016198" s="90"/>
    </row>
    <row r="1016199" spans="68:68" customFormat="1">
      <c r="BP1016199" s="90"/>
    </row>
    <row r="1016200" spans="68:68" customFormat="1">
      <c r="BP1016200" s="90"/>
    </row>
    <row r="1016201" spans="68:68" customFormat="1">
      <c r="BP1016201" s="90"/>
    </row>
    <row r="1016202" spans="68:68" customFormat="1">
      <c r="BP1016202" s="90"/>
    </row>
    <row r="1016203" spans="68:68" customFormat="1">
      <c r="BP1016203" s="90"/>
    </row>
    <row r="1016204" spans="68:68" customFormat="1">
      <c r="BP1016204" s="90"/>
    </row>
    <row r="1016205" spans="68:68" customFormat="1">
      <c r="BP1016205" s="90"/>
    </row>
    <row r="1016206" spans="68:68" customFormat="1">
      <c r="BP1016206" s="90"/>
    </row>
    <row r="1016207" spans="68:68" customFormat="1">
      <c r="BP1016207" s="90"/>
    </row>
    <row r="1016208" spans="68:68" customFormat="1">
      <c r="BP1016208" s="90"/>
    </row>
    <row r="1016209" spans="68:68" customFormat="1">
      <c r="BP1016209" s="90"/>
    </row>
    <row r="1016210" spans="68:68" customFormat="1">
      <c r="BP1016210" s="90"/>
    </row>
    <row r="1016211" spans="68:68" customFormat="1">
      <c r="BP1016211" s="90"/>
    </row>
    <row r="1016212" spans="68:68" customFormat="1">
      <c r="BP1016212" s="90"/>
    </row>
    <row r="1016213" spans="68:68" customFormat="1">
      <c r="BP1016213" s="90"/>
    </row>
    <row r="1016214" spans="68:68" customFormat="1">
      <c r="BP1016214" s="90"/>
    </row>
    <row r="1016215" spans="68:68" customFormat="1">
      <c r="BP1016215" s="90"/>
    </row>
    <row r="1016216" spans="68:68" customFormat="1">
      <c r="BP1016216" s="90"/>
    </row>
    <row r="1016217" spans="68:68" customFormat="1">
      <c r="BP1016217" s="90"/>
    </row>
    <row r="1016218" spans="68:68" customFormat="1">
      <c r="BP1016218" s="90"/>
    </row>
    <row r="1016219" spans="68:68" customFormat="1">
      <c r="BP1016219" s="90"/>
    </row>
    <row r="1016220" spans="68:68" customFormat="1">
      <c r="BP1016220" s="90"/>
    </row>
    <row r="1016221" spans="68:68" customFormat="1">
      <c r="BP1016221" s="90"/>
    </row>
    <row r="1016222" spans="68:68" customFormat="1">
      <c r="BP1016222" s="90"/>
    </row>
    <row r="1016223" spans="68:68" customFormat="1">
      <c r="BP1016223" s="90"/>
    </row>
    <row r="1016224" spans="68:68" customFormat="1">
      <c r="BP1016224" s="90"/>
    </row>
    <row r="1016225" spans="68:68" customFormat="1">
      <c r="BP1016225" s="90"/>
    </row>
    <row r="1016226" spans="68:68" customFormat="1">
      <c r="BP1016226" s="90"/>
    </row>
    <row r="1016227" spans="68:68" customFormat="1">
      <c r="BP1016227" s="90"/>
    </row>
    <row r="1016228" spans="68:68" customFormat="1">
      <c r="BP1016228" s="90"/>
    </row>
    <row r="1016229" spans="68:68" customFormat="1">
      <c r="BP1016229" s="90"/>
    </row>
    <row r="1016230" spans="68:68" customFormat="1">
      <c r="BP1016230" s="90"/>
    </row>
    <row r="1016231" spans="68:68" customFormat="1">
      <c r="BP1016231" s="90"/>
    </row>
    <row r="1016232" spans="68:68" customFormat="1">
      <c r="BP1016232" s="90"/>
    </row>
    <row r="1016233" spans="68:68" customFormat="1">
      <c r="BP1016233" s="90"/>
    </row>
    <row r="1016234" spans="68:68" customFormat="1">
      <c r="BP1016234" s="90"/>
    </row>
    <row r="1016235" spans="68:68" customFormat="1">
      <c r="BP1016235" s="90"/>
    </row>
    <row r="1016236" spans="68:68" customFormat="1">
      <c r="BP1016236" s="90"/>
    </row>
    <row r="1016237" spans="68:68" customFormat="1">
      <c r="BP1016237" s="90"/>
    </row>
    <row r="1016238" spans="68:68" customFormat="1">
      <c r="BP1016238" s="90"/>
    </row>
    <row r="1016239" spans="68:68" customFormat="1">
      <c r="BP1016239" s="90"/>
    </row>
    <row r="1016240" spans="68:68" customFormat="1">
      <c r="BP1016240" s="90"/>
    </row>
    <row r="1016241" spans="68:68" customFormat="1">
      <c r="BP1016241" s="90"/>
    </row>
    <row r="1016242" spans="68:68" customFormat="1">
      <c r="BP1016242" s="90"/>
    </row>
    <row r="1016243" spans="68:68" customFormat="1">
      <c r="BP1016243" s="90"/>
    </row>
    <row r="1016244" spans="68:68" customFormat="1">
      <c r="BP1016244" s="90"/>
    </row>
    <row r="1016245" spans="68:68" customFormat="1">
      <c r="BP1016245" s="90"/>
    </row>
    <row r="1016246" spans="68:68" customFormat="1">
      <c r="BP1016246" s="90"/>
    </row>
    <row r="1016247" spans="68:68" customFormat="1">
      <c r="BP1016247" s="90"/>
    </row>
    <row r="1016248" spans="68:68" customFormat="1">
      <c r="BP1016248" s="90"/>
    </row>
    <row r="1016249" spans="68:68" customFormat="1">
      <c r="BP1016249" s="90"/>
    </row>
    <row r="1016250" spans="68:68" customFormat="1">
      <c r="BP1016250" s="90"/>
    </row>
    <row r="1016251" spans="68:68" customFormat="1">
      <c r="BP1016251" s="90"/>
    </row>
    <row r="1016252" spans="68:68" customFormat="1">
      <c r="BP1016252" s="90"/>
    </row>
    <row r="1016253" spans="68:68" customFormat="1">
      <c r="BP1016253" s="90"/>
    </row>
    <row r="1016254" spans="68:68" customFormat="1">
      <c r="BP1016254" s="90"/>
    </row>
    <row r="1016255" spans="68:68" customFormat="1">
      <c r="BP1016255" s="90"/>
    </row>
    <row r="1016256" spans="68:68" customFormat="1">
      <c r="BP1016256" s="90"/>
    </row>
    <row r="1016257" spans="68:68" customFormat="1">
      <c r="BP1016257" s="90"/>
    </row>
    <row r="1016258" spans="68:68" customFormat="1">
      <c r="BP1016258" s="90"/>
    </row>
    <row r="1016259" spans="68:68" customFormat="1">
      <c r="BP1016259" s="90"/>
    </row>
    <row r="1016260" spans="68:68" customFormat="1">
      <c r="BP1016260" s="90"/>
    </row>
    <row r="1016261" spans="68:68" customFormat="1">
      <c r="BP1016261" s="90"/>
    </row>
    <row r="1016262" spans="68:68" customFormat="1">
      <c r="BP1016262" s="90"/>
    </row>
    <row r="1016263" spans="68:68" customFormat="1">
      <c r="BP1016263" s="90"/>
    </row>
    <row r="1016264" spans="68:68" customFormat="1">
      <c r="BP1016264" s="90"/>
    </row>
    <row r="1016265" spans="68:68" customFormat="1">
      <c r="BP1016265" s="90"/>
    </row>
    <row r="1016266" spans="68:68" customFormat="1">
      <c r="BP1016266" s="90"/>
    </row>
    <row r="1016267" spans="68:68" customFormat="1">
      <c r="BP1016267" s="90"/>
    </row>
    <row r="1016268" spans="68:68" customFormat="1">
      <c r="BP1016268" s="90"/>
    </row>
    <row r="1016269" spans="68:68" customFormat="1">
      <c r="BP1016269" s="90"/>
    </row>
    <row r="1016270" spans="68:68" customFormat="1">
      <c r="BP1016270" s="90"/>
    </row>
    <row r="1016271" spans="68:68" customFormat="1">
      <c r="BP1016271" s="90"/>
    </row>
    <row r="1016272" spans="68:68" customFormat="1">
      <c r="BP1016272" s="90"/>
    </row>
    <row r="1016273" spans="68:68" customFormat="1">
      <c r="BP1016273" s="90"/>
    </row>
    <row r="1016274" spans="68:68" customFormat="1">
      <c r="BP1016274" s="90"/>
    </row>
    <row r="1016275" spans="68:68" customFormat="1">
      <c r="BP1016275" s="90"/>
    </row>
    <row r="1016276" spans="68:68" customFormat="1">
      <c r="BP1016276" s="90"/>
    </row>
    <row r="1016277" spans="68:68" customFormat="1">
      <c r="BP1016277" s="90"/>
    </row>
    <row r="1016278" spans="68:68" customFormat="1">
      <c r="BP1016278" s="90"/>
    </row>
    <row r="1016279" spans="68:68" customFormat="1">
      <c r="BP1016279" s="90"/>
    </row>
    <row r="1016280" spans="68:68" customFormat="1">
      <c r="BP1016280" s="90"/>
    </row>
    <row r="1016281" spans="68:68" customFormat="1">
      <c r="BP1016281" s="90"/>
    </row>
    <row r="1016282" spans="68:68" customFormat="1">
      <c r="BP1016282" s="90"/>
    </row>
    <row r="1016283" spans="68:68" customFormat="1">
      <c r="BP1016283" s="90"/>
    </row>
    <row r="1016284" spans="68:68" customFormat="1">
      <c r="BP1016284" s="90"/>
    </row>
    <row r="1016285" spans="68:68" customFormat="1">
      <c r="BP1016285" s="90"/>
    </row>
    <row r="1016286" spans="68:68" customFormat="1">
      <c r="BP1016286" s="90"/>
    </row>
    <row r="1016287" spans="68:68" customFormat="1">
      <c r="BP1016287" s="90"/>
    </row>
    <row r="1016288" spans="68:68" customFormat="1">
      <c r="BP1016288" s="90"/>
    </row>
    <row r="1016289" spans="68:68" customFormat="1">
      <c r="BP1016289" s="90"/>
    </row>
    <row r="1016290" spans="68:68" customFormat="1">
      <c r="BP1016290" s="90"/>
    </row>
    <row r="1016291" spans="68:68" customFormat="1">
      <c r="BP1016291" s="90"/>
    </row>
    <row r="1016292" spans="68:68" customFormat="1">
      <c r="BP1016292" s="90"/>
    </row>
    <row r="1016293" spans="68:68" customFormat="1">
      <c r="BP1016293" s="90"/>
    </row>
    <row r="1016294" spans="68:68" customFormat="1">
      <c r="BP1016294" s="90"/>
    </row>
    <row r="1016295" spans="68:68" customFormat="1">
      <c r="BP1016295" s="90"/>
    </row>
    <row r="1016296" spans="68:68" customFormat="1">
      <c r="BP1016296" s="90"/>
    </row>
    <row r="1016297" spans="68:68" customFormat="1">
      <c r="BP1016297" s="90"/>
    </row>
    <row r="1016298" spans="68:68" customFormat="1">
      <c r="BP1016298" s="90"/>
    </row>
    <row r="1016299" spans="68:68" customFormat="1">
      <c r="BP1016299" s="90"/>
    </row>
    <row r="1016300" spans="68:68" customFormat="1">
      <c r="BP1016300" s="90"/>
    </row>
    <row r="1016301" spans="68:68" customFormat="1">
      <c r="BP1016301" s="90"/>
    </row>
    <row r="1016302" spans="68:68" customFormat="1">
      <c r="BP1016302" s="90"/>
    </row>
    <row r="1016303" spans="68:68" customFormat="1">
      <c r="BP1016303" s="90"/>
    </row>
    <row r="1016304" spans="68:68" customFormat="1">
      <c r="BP1016304" s="90"/>
    </row>
    <row r="1016305" spans="68:68" customFormat="1">
      <c r="BP1016305" s="90"/>
    </row>
    <row r="1016306" spans="68:68" customFormat="1">
      <c r="BP1016306" s="90"/>
    </row>
    <row r="1016307" spans="68:68" customFormat="1">
      <c r="BP1016307" s="90"/>
    </row>
    <row r="1016308" spans="68:68" customFormat="1">
      <c r="BP1016308" s="90"/>
    </row>
    <row r="1016309" spans="68:68" customFormat="1">
      <c r="BP1016309" s="90"/>
    </row>
    <row r="1016310" spans="68:68" customFormat="1">
      <c r="BP1016310" s="90"/>
    </row>
    <row r="1016311" spans="68:68" customFormat="1">
      <c r="BP1016311" s="90"/>
    </row>
    <row r="1016312" spans="68:68" customFormat="1">
      <c r="BP1016312" s="90"/>
    </row>
    <row r="1016313" spans="68:68" customFormat="1">
      <c r="BP1016313" s="90"/>
    </row>
    <row r="1016314" spans="68:68" customFormat="1">
      <c r="BP1016314" s="90"/>
    </row>
    <row r="1016315" spans="68:68" customFormat="1">
      <c r="BP1016315" s="90"/>
    </row>
    <row r="1016316" spans="68:68" customFormat="1">
      <c r="BP1016316" s="90"/>
    </row>
    <row r="1016317" spans="68:68" customFormat="1">
      <c r="BP1016317" s="90"/>
    </row>
    <row r="1016318" spans="68:68" customFormat="1">
      <c r="BP1016318" s="90"/>
    </row>
    <row r="1016319" spans="68:68" customFormat="1">
      <c r="BP1016319" s="90"/>
    </row>
    <row r="1016320" spans="68:68" customFormat="1">
      <c r="BP1016320" s="90"/>
    </row>
    <row r="1016321" spans="68:68" customFormat="1">
      <c r="BP1016321" s="90"/>
    </row>
    <row r="1016322" spans="68:68" customFormat="1">
      <c r="BP1016322" s="90"/>
    </row>
    <row r="1016323" spans="68:68" customFormat="1">
      <c r="BP1016323" s="90"/>
    </row>
    <row r="1016324" spans="68:68" customFormat="1">
      <c r="BP1016324" s="90"/>
    </row>
    <row r="1016325" spans="68:68" customFormat="1">
      <c r="BP1016325" s="90"/>
    </row>
    <row r="1016326" spans="68:68" customFormat="1">
      <c r="BP1016326" s="90"/>
    </row>
    <row r="1016327" spans="68:68" customFormat="1">
      <c r="BP1016327" s="90"/>
    </row>
    <row r="1016328" spans="68:68" customFormat="1">
      <c r="BP1016328" s="90"/>
    </row>
    <row r="1016329" spans="68:68" customFormat="1">
      <c r="BP1016329" s="90"/>
    </row>
    <row r="1016330" spans="68:68" customFormat="1">
      <c r="BP1016330" s="90"/>
    </row>
    <row r="1016331" spans="68:68" customFormat="1">
      <c r="BP1016331" s="90"/>
    </row>
    <row r="1016332" spans="68:68" customFormat="1">
      <c r="BP1016332" s="90"/>
    </row>
    <row r="1016333" spans="68:68" customFormat="1">
      <c r="BP1016333" s="90"/>
    </row>
    <row r="1016334" spans="68:68" customFormat="1">
      <c r="BP1016334" s="90"/>
    </row>
    <row r="1016335" spans="68:68" customFormat="1">
      <c r="BP1016335" s="90"/>
    </row>
    <row r="1016336" spans="68:68" customFormat="1">
      <c r="BP1016336" s="90"/>
    </row>
    <row r="1016337" spans="68:68" customFormat="1">
      <c r="BP1016337" s="90"/>
    </row>
    <row r="1016338" spans="68:68" customFormat="1">
      <c r="BP1016338" s="90"/>
    </row>
    <row r="1016339" spans="68:68" customFormat="1">
      <c r="BP1016339" s="90"/>
    </row>
    <row r="1016340" spans="68:68" customFormat="1">
      <c r="BP1016340" s="90"/>
    </row>
    <row r="1016341" spans="68:68" customFormat="1">
      <c r="BP1016341" s="90"/>
    </row>
    <row r="1016342" spans="68:68" customFormat="1">
      <c r="BP1016342" s="90"/>
    </row>
    <row r="1016343" spans="68:68" customFormat="1">
      <c r="BP1016343" s="90"/>
    </row>
    <row r="1016344" spans="68:68" customFormat="1">
      <c r="BP1016344" s="90"/>
    </row>
    <row r="1016345" spans="68:68" customFormat="1">
      <c r="BP1016345" s="90"/>
    </row>
    <row r="1016346" spans="68:68" customFormat="1">
      <c r="BP1016346" s="90"/>
    </row>
    <row r="1016347" spans="68:68" customFormat="1">
      <c r="BP1016347" s="90"/>
    </row>
    <row r="1016348" spans="68:68" customFormat="1">
      <c r="BP1016348" s="90"/>
    </row>
    <row r="1016349" spans="68:68" customFormat="1">
      <c r="BP1016349" s="90"/>
    </row>
    <row r="1016350" spans="68:68" customFormat="1">
      <c r="BP1016350" s="90"/>
    </row>
    <row r="1016351" spans="68:68" customFormat="1">
      <c r="BP1016351" s="90"/>
    </row>
    <row r="1016352" spans="68:68" customFormat="1">
      <c r="BP1016352" s="90"/>
    </row>
    <row r="1016353" spans="68:68" customFormat="1">
      <c r="BP1016353" s="90"/>
    </row>
    <row r="1016354" spans="68:68" customFormat="1">
      <c r="BP1016354" s="90"/>
    </row>
    <row r="1016355" spans="68:68" customFormat="1">
      <c r="BP1016355" s="90"/>
    </row>
    <row r="1016356" spans="68:68" customFormat="1">
      <c r="BP1016356" s="90"/>
    </row>
    <row r="1016357" spans="68:68" customFormat="1">
      <c r="BP1016357" s="90"/>
    </row>
    <row r="1016358" spans="68:68" customFormat="1">
      <c r="BP1016358" s="90"/>
    </row>
    <row r="1016359" spans="68:68" customFormat="1">
      <c r="BP1016359" s="90"/>
    </row>
    <row r="1016360" spans="68:68" customFormat="1">
      <c r="BP1016360" s="90"/>
    </row>
    <row r="1016361" spans="68:68" customFormat="1">
      <c r="BP1016361" s="90"/>
    </row>
    <row r="1016362" spans="68:68" customFormat="1">
      <c r="BP1016362" s="90"/>
    </row>
    <row r="1016363" spans="68:68" customFormat="1">
      <c r="BP1016363" s="90"/>
    </row>
    <row r="1016364" spans="68:68" customFormat="1">
      <c r="BP1016364" s="90"/>
    </row>
    <row r="1016365" spans="68:68" customFormat="1">
      <c r="BP1016365" s="90"/>
    </row>
    <row r="1016366" spans="68:68" customFormat="1">
      <c r="BP1016366" s="90"/>
    </row>
    <row r="1016367" spans="68:68" customFormat="1">
      <c r="BP1016367" s="90"/>
    </row>
    <row r="1016368" spans="68:68" customFormat="1">
      <c r="BP1016368" s="90"/>
    </row>
    <row r="1016369" spans="68:68" customFormat="1">
      <c r="BP1016369" s="90"/>
    </row>
    <row r="1016370" spans="68:68" customFormat="1">
      <c r="BP1016370" s="90"/>
    </row>
    <row r="1016371" spans="68:68" customFormat="1">
      <c r="BP1016371" s="90"/>
    </row>
    <row r="1016372" spans="68:68" customFormat="1">
      <c r="BP1016372" s="90"/>
    </row>
    <row r="1016373" spans="68:68" customFormat="1">
      <c r="BP1016373" s="90"/>
    </row>
    <row r="1016374" spans="68:68" customFormat="1">
      <c r="BP1016374" s="90"/>
    </row>
    <row r="1016375" spans="68:68" customFormat="1">
      <c r="BP1016375" s="90"/>
    </row>
    <row r="1016376" spans="68:68" customFormat="1">
      <c r="BP1016376" s="90"/>
    </row>
    <row r="1016377" spans="68:68" customFormat="1">
      <c r="BP1016377" s="90"/>
    </row>
    <row r="1016378" spans="68:68" customFormat="1">
      <c r="BP1016378" s="90"/>
    </row>
    <row r="1016379" spans="68:68" customFormat="1">
      <c r="BP1016379" s="90"/>
    </row>
    <row r="1016380" spans="68:68" customFormat="1">
      <c r="BP1016380" s="90"/>
    </row>
    <row r="1016381" spans="68:68" customFormat="1">
      <c r="BP1016381" s="90"/>
    </row>
    <row r="1016382" spans="68:68" customFormat="1">
      <c r="BP1016382" s="90"/>
    </row>
    <row r="1016383" spans="68:68" customFormat="1">
      <c r="BP1016383" s="90"/>
    </row>
    <row r="1016384" spans="68:68" customFormat="1">
      <c r="BP1016384" s="90"/>
    </row>
    <row r="1016385" spans="68:68" customFormat="1">
      <c r="BP1016385" s="90"/>
    </row>
    <row r="1016386" spans="68:68" customFormat="1">
      <c r="BP1016386" s="90"/>
    </row>
    <row r="1016387" spans="68:68" customFormat="1">
      <c r="BP1016387" s="90"/>
    </row>
    <row r="1016388" spans="68:68" customFormat="1">
      <c r="BP1016388" s="90"/>
    </row>
    <row r="1016389" spans="68:68" customFormat="1">
      <c r="BP1016389" s="90"/>
    </row>
    <row r="1016390" spans="68:68" customFormat="1">
      <c r="BP1016390" s="90"/>
    </row>
    <row r="1016391" spans="68:68" customFormat="1">
      <c r="BP1016391" s="90"/>
    </row>
    <row r="1016392" spans="68:68" customFormat="1">
      <c r="BP1016392" s="90"/>
    </row>
    <row r="1016393" spans="68:68" customFormat="1">
      <c r="BP1016393" s="90"/>
    </row>
    <row r="1016394" spans="68:68" customFormat="1">
      <c r="BP1016394" s="90"/>
    </row>
    <row r="1016395" spans="68:68" customFormat="1">
      <c r="BP1016395" s="90"/>
    </row>
    <row r="1016396" spans="68:68" customFormat="1">
      <c r="BP1016396" s="90"/>
    </row>
    <row r="1016397" spans="68:68" customFormat="1">
      <c r="BP1016397" s="90"/>
    </row>
    <row r="1016398" spans="68:68" customFormat="1">
      <c r="BP1016398" s="90"/>
    </row>
    <row r="1016399" spans="68:68" customFormat="1">
      <c r="BP1016399" s="90"/>
    </row>
    <row r="1016400" spans="68:68" customFormat="1">
      <c r="BP1016400" s="90"/>
    </row>
    <row r="1016401" spans="68:68" customFormat="1">
      <c r="BP1016401" s="90"/>
    </row>
    <row r="1016402" spans="68:68" customFormat="1">
      <c r="BP1016402" s="90"/>
    </row>
    <row r="1016403" spans="68:68" customFormat="1">
      <c r="BP1016403" s="90"/>
    </row>
    <row r="1016404" spans="68:68" customFormat="1">
      <c r="BP1016404" s="90"/>
    </row>
    <row r="1016405" spans="68:68" customFormat="1">
      <c r="BP1016405" s="90"/>
    </row>
    <row r="1016406" spans="68:68" customFormat="1">
      <c r="BP1016406" s="90"/>
    </row>
    <row r="1016407" spans="68:68" customFormat="1">
      <c r="BP1016407" s="90"/>
    </row>
    <row r="1016408" spans="68:68" customFormat="1">
      <c r="BP1016408" s="90"/>
    </row>
    <row r="1016409" spans="68:68" customFormat="1">
      <c r="BP1016409" s="90"/>
    </row>
    <row r="1016410" spans="68:68" customFormat="1">
      <c r="BP1016410" s="90"/>
    </row>
    <row r="1016411" spans="68:68" customFormat="1">
      <c r="BP1016411" s="90"/>
    </row>
    <row r="1016412" spans="68:68" customFormat="1">
      <c r="BP1016412" s="90"/>
    </row>
    <row r="1016413" spans="68:68" customFormat="1">
      <c r="BP1016413" s="90"/>
    </row>
    <row r="1016414" spans="68:68" customFormat="1">
      <c r="BP1016414" s="90"/>
    </row>
    <row r="1016415" spans="68:68" customFormat="1">
      <c r="BP1016415" s="90"/>
    </row>
    <row r="1016416" spans="68:68" customFormat="1">
      <c r="BP1016416" s="90"/>
    </row>
    <row r="1016417" spans="68:68" customFormat="1">
      <c r="BP1016417" s="90"/>
    </row>
    <row r="1016418" spans="68:68" customFormat="1">
      <c r="BP1016418" s="90"/>
    </row>
    <row r="1016419" spans="68:68" customFormat="1">
      <c r="BP1016419" s="90"/>
    </row>
    <row r="1016420" spans="68:68" customFormat="1">
      <c r="BP1016420" s="90"/>
    </row>
    <row r="1016421" spans="68:68" customFormat="1">
      <c r="BP1016421" s="90"/>
    </row>
    <row r="1016422" spans="68:68" customFormat="1">
      <c r="BP1016422" s="90"/>
    </row>
    <row r="1016423" spans="68:68" customFormat="1">
      <c r="BP1016423" s="90"/>
    </row>
    <row r="1016424" spans="68:68" customFormat="1">
      <c r="BP1016424" s="90"/>
    </row>
    <row r="1016425" spans="68:68" customFormat="1">
      <c r="BP1016425" s="90"/>
    </row>
    <row r="1016426" spans="68:68" customFormat="1">
      <c r="BP1016426" s="90"/>
    </row>
    <row r="1016427" spans="68:68" customFormat="1">
      <c r="BP1016427" s="90"/>
    </row>
    <row r="1016428" spans="68:68" customFormat="1">
      <c r="BP1016428" s="90"/>
    </row>
    <row r="1016429" spans="68:68" customFormat="1">
      <c r="BP1016429" s="90"/>
    </row>
    <row r="1016430" spans="68:68" customFormat="1">
      <c r="BP1016430" s="90"/>
    </row>
    <row r="1016431" spans="68:68" customFormat="1">
      <c r="BP1016431" s="90"/>
    </row>
    <row r="1016432" spans="68:68" customFormat="1">
      <c r="BP1016432" s="90"/>
    </row>
    <row r="1016433" spans="68:68" customFormat="1">
      <c r="BP1016433" s="90"/>
    </row>
    <row r="1016434" spans="68:68" customFormat="1">
      <c r="BP1016434" s="90"/>
    </row>
    <row r="1016435" spans="68:68" customFormat="1">
      <c r="BP1016435" s="90"/>
    </row>
    <row r="1016436" spans="68:68" customFormat="1">
      <c r="BP1016436" s="90"/>
    </row>
    <row r="1016437" spans="68:68" customFormat="1">
      <c r="BP1016437" s="90"/>
    </row>
    <row r="1016438" spans="68:68" customFormat="1">
      <c r="BP1016438" s="90"/>
    </row>
    <row r="1016439" spans="68:68" customFormat="1">
      <c r="BP1016439" s="90"/>
    </row>
    <row r="1016440" spans="68:68" customFormat="1">
      <c r="BP1016440" s="90"/>
    </row>
    <row r="1016441" spans="68:68" customFormat="1">
      <c r="BP1016441" s="90"/>
    </row>
    <row r="1016442" spans="68:68" customFormat="1">
      <c r="BP1016442" s="90"/>
    </row>
    <row r="1016443" spans="68:68" customFormat="1">
      <c r="BP1016443" s="90"/>
    </row>
    <row r="1016444" spans="68:68" customFormat="1">
      <c r="BP1016444" s="90"/>
    </row>
    <row r="1016445" spans="68:68" customFormat="1">
      <c r="BP1016445" s="90"/>
    </row>
    <row r="1016446" spans="68:68" customFormat="1">
      <c r="BP1016446" s="90"/>
    </row>
    <row r="1016447" spans="68:68" customFormat="1">
      <c r="BP1016447" s="90"/>
    </row>
    <row r="1016448" spans="68:68" customFormat="1">
      <c r="BP1016448" s="90"/>
    </row>
    <row r="1016449" spans="68:68" customFormat="1">
      <c r="BP1016449" s="90"/>
    </row>
    <row r="1016450" spans="68:68" customFormat="1">
      <c r="BP1016450" s="90"/>
    </row>
    <row r="1016451" spans="68:68" customFormat="1">
      <c r="BP1016451" s="90"/>
    </row>
    <row r="1016452" spans="68:68" customFormat="1">
      <c r="BP1016452" s="90"/>
    </row>
    <row r="1016453" spans="68:68" customFormat="1">
      <c r="BP1016453" s="90"/>
    </row>
    <row r="1016454" spans="68:68" customFormat="1">
      <c r="BP1016454" s="90"/>
    </row>
    <row r="1016455" spans="68:68" customFormat="1">
      <c r="BP1016455" s="90"/>
    </row>
    <row r="1016456" spans="68:68" customFormat="1">
      <c r="BP1016456" s="90"/>
    </row>
    <row r="1016457" spans="68:68" customFormat="1">
      <c r="BP1016457" s="90"/>
    </row>
    <row r="1016458" spans="68:68" customFormat="1">
      <c r="BP1016458" s="90"/>
    </row>
    <row r="1016459" spans="68:68" customFormat="1">
      <c r="BP1016459" s="90"/>
    </row>
    <row r="1016460" spans="68:68" customFormat="1">
      <c r="BP1016460" s="90"/>
    </row>
    <row r="1016461" spans="68:68" customFormat="1">
      <c r="BP1016461" s="90"/>
    </row>
    <row r="1016462" spans="68:68" customFormat="1">
      <c r="BP1016462" s="90"/>
    </row>
    <row r="1016463" spans="68:68" customFormat="1">
      <c r="BP1016463" s="90"/>
    </row>
    <row r="1016464" spans="68:68" customFormat="1">
      <c r="BP1016464" s="90"/>
    </row>
    <row r="1016465" spans="68:68" customFormat="1">
      <c r="BP1016465" s="90"/>
    </row>
    <row r="1016466" spans="68:68" customFormat="1">
      <c r="BP1016466" s="90"/>
    </row>
    <row r="1016467" spans="68:68" customFormat="1">
      <c r="BP1016467" s="90"/>
    </row>
    <row r="1016468" spans="68:68" customFormat="1">
      <c r="BP1016468" s="90"/>
    </row>
    <row r="1016469" spans="68:68" customFormat="1">
      <c r="BP1016469" s="90"/>
    </row>
    <row r="1016470" spans="68:68" customFormat="1">
      <c r="BP1016470" s="90"/>
    </row>
    <row r="1016471" spans="68:68" customFormat="1">
      <c r="BP1016471" s="90"/>
    </row>
    <row r="1016472" spans="68:68" customFormat="1">
      <c r="BP1016472" s="90"/>
    </row>
    <row r="1016473" spans="68:68" customFormat="1">
      <c r="BP1016473" s="90"/>
    </row>
    <row r="1016474" spans="68:68" customFormat="1">
      <c r="BP1016474" s="90"/>
    </row>
    <row r="1016475" spans="68:68" customFormat="1">
      <c r="BP1016475" s="90"/>
    </row>
    <row r="1016476" spans="68:68" customFormat="1">
      <c r="BP1016476" s="90"/>
    </row>
    <row r="1016477" spans="68:68" customFormat="1">
      <c r="BP1016477" s="90"/>
    </row>
    <row r="1016478" spans="68:68" customFormat="1">
      <c r="BP1016478" s="90"/>
    </row>
    <row r="1016479" spans="68:68" customFormat="1">
      <c r="BP1016479" s="90"/>
    </row>
    <row r="1016480" spans="68:68" customFormat="1">
      <c r="BP1016480" s="90"/>
    </row>
    <row r="1016481" spans="68:68" customFormat="1">
      <c r="BP1016481" s="90"/>
    </row>
    <row r="1016482" spans="68:68" customFormat="1">
      <c r="BP1016482" s="90"/>
    </row>
    <row r="1016483" spans="68:68" customFormat="1">
      <c r="BP1016483" s="90"/>
    </row>
    <row r="1016484" spans="68:68" customFormat="1">
      <c r="BP1016484" s="90"/>
    </row>
    <row r="1016485" spans="68:68" customFormat="1">
      <c r="BP1016485" s="90"/>
    </row>
    <row r="1016486" spans="68:68" customFormat="1">
      <c r="BP1016486" s="90"/>
    </row>
    <row r="1016487" spans="68:68" customFormat="1">
      <c r="BP1016487" s="90"/>
    </row>
    <row r="1016488" spans="68:68" customFormat="1">
      <c r="BP1016488" s="90"/>
    </row>
    <row r="1016489" spans="68:68" customFormat="1">
      <c r="BP1016489" s="90"/>
    </row>
    <row r="1016490" spans="68:68" customFormat="1">
      <c r="BP1016490" s="90"/>
    </row>
    <row r="1016491" spans="68:68" customFormat="1">
      <c r="BP1016491" s="90"/>
    </row>
    <row r="1016492" spans="68:68" customFormat="1">
      <c r="BP1016492" s="90"/>
    </row>
    <row r="1016493" spans="68:68" customFormat="1">
      <c r="BP1016493" s="90"/>
    </row>
    <row r="1016494" spans="68:68" customFormat="1">
      <c r="BP1016494" s="90"/>
    </row>
    <row r="1016495" spans="68:68" customFormat="1">
      <c r="BP1016495" s="90"/>
    </row>
    <row r="1016496" spans="68:68" customFormat="1">
      <c r="BP1016496" s="90"/>
    </row>
    <row r="1016497" spans="68:68" customFormat="1">
      <c r="BP1016497" s="90"/>
    </row>
    <row r="1016498" spans="68:68" customFormat="1">
      <c r="BP1016498" s="90"/>
    </row>
    <row r="1016499" spans="68:68" customFormat="1">
      <c r="BP1016499" s="90"/>
    </row>
    <row r="1016500" spans="68:68" customFormat="1">
      <c r="BP1016500" s="90"/>
    </row>
    <row r="1016501" spans="68:68" customFormat="1">
      <c r="BP1016501" s="90"/>
    </row>
    <row r="1016502" spans="68:68" customFormat="1">
      <c r="BP1016502" s="90"/>
    </row>
    <row r="1016503" spans="68:68" customFormat="1">
      <c r="BP1016503" s="90"/>
    </row>
    <row r="1016504" spans="68:68" customFormat="1">
      <c r="BP1016504" s="90"/>
    </row>
    <row r="1016505" spans="68:68" customFormat="1">
      <c r="BP1016505" s="90"/>
    </row>
    <row r="1016506" spans="68:68" customFormat="1">
      <c r="BP1016506" s="90"/>
    </row>
    <row r="1016507" spans="68:68" customFormat="1">
      <c r="BP1016507" s="90"/>
    </row>
    <row r="1016508" spans="68:68" customFormat="1">
      <c r="BP1016508" s="90"/>
    </row>
    <row r="1016509" spans="68:68" customFormat="1">
      <c r="BP1016509" s="90"/>
    </row>
    <row r="1016510" spans="68:68" customFormat="1">
      <c r="BP1016510" s="90"/>
    </row>
    <row r="1016511" spans="68:68" customFormat="1">
      <c r="BP1016511" s="90"/>
    </row>
    <row r="1016512" spans="68:68" customFormat="1">
      <c r="BP1016512" s="90"/>
    </row>
    <row r="1016513" spans="68:68" customFormat="1">
      <c r="BP1016513" s="90"/>
    </row>
    <row r="1016514" spans="68:68" customFormat="1">
      <c r="BP1016514" s="90"/>
    </row>
    <row r="1016515" spans="68:68" customFormat="1">
      <c r="BP1016515" s="90"/>
    </row>
    <row r="1016516" spans="68:68" customFormat="1">
      <c r="BP1016516" s="90"/>
    </row>
    <row r="1016517" spans="68:68" customFormat="1">
      <c r="BP1016517" s="90"/>
    </row>
    <row r="1016518" spans="68:68" customFormat="1">
      <c r="BP1016518" s="90"/>
    </row>
    <row r="1016519" spans="68:68" customFormat="1">
      <c r="BP1016519" s="90"/>
    </row>
    <row r="1016520" spans="68:68" customFormat="1">
      <c r="BP1016520" s="90"/>
    </row>
    <row r="1016521" spans="68:68" customFormat="1">
      <c r="BP1016521" s="90"/>
    </row>
    <row r="1016522" spans="68:68" customFormat="1">
      <c r="BP1016522" s="90"/>
    </row>
    <row r="1016523" spans="68:68" customFormat="1">
      <c r="BP1016523" s="90"/>
    </row>
    <row r="1016524" spans="68:68" customFormat="1">
      <c r="BP1016524" s="90"/>
    </row>
    <row r="1016525" spans="68:68" customFormat="1">
      <c r="BP1016525" s="90"/>
    </row>
    <row r="1016526" spans="68:68" customFormat="1">
      <c r="BP1016526" s="90"/>
    </row>
    <row r="1016527" spans="68:68" customFormat="1">
      <c r="BP1016527" s="90"/>
    </row>
    <row r="1016528" spans="68:68" customFormat="1">
      <c r="BP1016528" s="90"/>
    </row>
    <row r="1016529" spans="68:68" customFormat="1">
      <c r="BP1016529" s="90"/>
    </row>
    <row r="1016530" spans="68:68" customFormat="1">
      <c r="BP1016530" s="90"/>
    </row>
    <row r="1016531" spans="68:68" customFormat="1">
      <c r="BP1016531" s="90"/>
    </row>
    <row r="1016532" spans="68:68" customFormat="1">
      <c r="BP1016532" s="90"/>
    </row>
    <row r="1016533" spans="68:68" customFormat="1">
      <c r="BP1016533" s="90"/>
    </row>
    <row r="1016534" spans="68:68" customFormat="1">
      <c r="BP1016534" s="90"/>
    </row>
    <row r="1016535" spans="68:68" customFormat="1">
      <c r="BP1016535" s="90"/>
    </row>
    <row r="1016536" spans="68:68" customFormat="1">
      <c r="BP1016536" s="90"/>
    </row>
    <row r="1016537" spans="68:68" customFormat="1">
      <c r="BP1016537" s="90"/>
    </row>
    <row r="1016538" spans="68:68" customFormat="1">
      <c r="BP1016538" s="90"/>
    </row>
    <row r="1016539" spans="68:68" customFormat="1">
      <c r="BP1016539" s="90"/>
    </row>
    <row r="1016540" spans="68:68" customFormat="1">
      <c r="BP1016540" s="90"/>
    </row>
    <row r="1016541" spans="68:68" customFormat="1">
      <c r="BP1016541" s="90"/>
    </row>
    <row r="1016542" spans="68:68" customFormat="1">
      <c r="BP1016542" s="90"/>
    </row>
    <row r="1016543" spans="68:68" customFormat="1">
      <c r="BP1016543" s="90"/>
    </row>
    <row r="1016544" spans="68:68" customFormat="1">
      <c r="BP1016544" s="90"/>
    </row>
    <row r="1016545" spans="68:68" customFormat="1">
      <c r="BP1016545" s="90"/>
    </row>
    <row r="1016546" spans="68:68" customFormat="1">
      <c r="BP1016546" s="90"/>
    </row>
    <row r="1016547" spans="68:68" customFormat="1">
      <c r="BP1016547" s="90"/>
    </row>
    <row r="1016548" spans="68:68" customFormat="1">
      <c r="BP1016548" s="90"/>
    </row>
    <row r="1016549" spans="68:68" customFormat="1">
      <c r="BP1016549" s="90"/>
    </row>
    <row r="1016550" spans="68:68" customFormat="1">
      <c r="BP1016550" s="90"/>
    </row>
    <row r="1016551" spans="68:68" customFormat="1">
      <c r="BP1016551" s="90"/>
    </row>
    <row r="1016552" spans="68:68" customFormat="1">
      <c r="BP1016552" s="90"/>
    </row>
    <row r="1016553" spans="68:68" customFormat="1">
      <c r="BP1016553" s="90"/>
    </row>
    <row r="1016554" spans="68:68" customFormat="1">
      <c r="BP1016554" s="90"/>
    </row>
    <row r="1016555" spans="68:68" customFormat="1">
      <c r="BP1016555" s="90"/>
    </row>
    <row r="1016556" spans="68:68" customFormat="1">
      <c r="BP1016556" s="90"/>
    </row>
    <row r="1016557" spans="68:68" customFormat="1">
      <c r="BP1016557" s="90"/>
    </row>
    <row r="1016558" spans="68:68" customFormat="1">
      <c r="BP1016558" s="90"/>
    </row>
    <row r="1016559" spans="68:68" customFormat="1">
      <c r="BP1016559" s="90"/>
    </row>
    <row r="1016560" spans="68:68" customFormat="1">
      <c r="BP1016560" s="90"/>
    </row>
    <row r="1016561" spans="68:68" customFormat="1">
      <c r="BP1016561" s="90"/>
    </row>
    <row r="1016562" spans="68:68" customFormat="1">
      <c r="BP1016562" s="90"/>
    </row>
    <row r="1016563" spans="68:68" customFormat="1">
      <c r="BP1016563" s="90"/>
    </row>
    <row r="1016564" spans="68:68" customFormat="1">
      <c r="BP1016564" s="90"/>
    </row>
    <row r="1016565" spans="68:68" customFormat="1">
      <c r="BP1016565" s="90"/>
    </row>
    <row r="1016566" spans="68:68" customFormat="1">
      <c r="BP1016566" s="90"/>
    </row>
    <row r="1016567" spans="68:68" customFormat="1">
      <c r="BP1016567" s="90"/>
    </row>
    <row r="1016568" spans="68:68" customFormat="1">
      <c r="BP1016568" s="90"/>
    </row>
    <row r="1016569" spans="68:68" customFormat="1">
      <c r="BP1016569" s="90"/>
    </row>
    <row r="1016570" spans="68:68" customFormat="1">
      <c r="BP1016570" s="90"/>
    </row>
    <row r="1016571" spans="68:68" customFormat="1">
      <c r="BP1016571" s="90"/>
    </row>
    <row r="1016572" spans="68:68" customFormat="1">
      <c r="BP1016572" s="90"/>
    </row>
    <row r="1016573" spans="68:68" customFormat="1">
      <c r="BP1016573" s="90"/>
    </row>
    <row r="1016574" spans="68:68" customFormat="1">
      <c r="BP1016574" s="90"/>
    </row>
    <row r="1016575" spans="68:68" customFormat="1">
      <c r="BP1016575" s="90"/>
    </row>
    <row r="1016576" spans="68:68" customFormat="1">
      <c r="BP1016576" s="90"/>
    </row>
    <row r="1016577" spans="68:68" customFormat="1">
      <c r="BP1016577" s="90"/>
    </row>
    <row r="1016578" spans="68:68" customFormat="1">
      <c r="BP1016578" s="90"/>
    </row>
    <row r="1016579" spans="68:68" customFormat="1">
      <c r="BP1016579" s="90"/>
    </row>
    <row r="1016580" spans="68:68" customFormat="1">
      <c r="BP1016580" s="90"/>
    </row>
    <row r="1016581" spans="68:68" customFormat="1">
      <c r="BP1016581" s="90"/>
    </row>
    <row r="1016582" spans="68:68" customFormat="1">
      <c r="BP1016582" s="90"/>
    </row>
    <row r="1016583" spans="68:68" customFormat="1">
      <c r="BP1016583" s="90"/>
    </row>
    <row r="1016584" spans="68:68" customFormat="1">
      <c r="BP1016584" s="90"/>
    </row>
    <row r="1016585" spans="68:68" customFormat="1">
      <c r="BP1016585" s="90"/>
    </row>
    <row r="1016586" spans="68:68" customFormat="1">
      <c r="BP1016586" s="90"/>
    </row>
    <row r="1016587" spans="68:68" customFormat="1">
      <c r="BP1016587" s="90"/>
    </row>
    <row r="1016588" spans="68:68" customFormat="1">
      <c r="BP1016588" s="90"/>
    </row>
    <row r="1016589" spans="68:68" customFormat="1">
      <c r="BP1016589" s="90"/>
    </row>
    <row r="1016590" spans="68:68" customFormat="1">
      <c r="BP1016590" s="90"/>
    </row>
    <row r="1016591" spans="68:68" customFormat="1">
      <c r="BP1016591" s="90"/>
    </row>
    <row r="1016592" spans="68:68" customFormat="1">
      <c r="BP1016592" s="90"/>
    </row>
    <row r="1016593" spans="68:68" customFormat="1">
      <c r="BP1016593" s="90"/>
    </row>
    <row r="1016594" spans="68:68" customFormat="1">
      <c r="BP1016594" s="90"/>
    </row>
    <row r="1016595" spans="68:68" customFormat="1">
      <c r="BP1016595" s="90"/>
    </row>
    <row r="1016596" spans="68:68" customFormat="1">
      <c r="BP1016596" s="90"/>
    </row>
    <row r="1016597" spans="68:68" customFormat="1">
      <c r="BP1016597" s="90"/>
    </row>
    <row r="1016598" spans="68:68" customFormat="1">
      <c r="BP1016598" s="90"/>
    </row>
    <row r="1016599" spans="68:68" customFormat="1">
      <c r="BP1016599" s="90"/>
    </row>
    <row r="1016600" spans="68:68" customFormat="1">
      <c r="BP1016600" s="90"/>
    </row>
    <row r="1016601" spans="68:68" customFormat="1">
      <c r="BP1016601" s="90"/>
    </row>
    <row r="1016602" spans="68:68" customFormat="1">
      <c r="BP1016602" s="90"/>
    </row>
    <row r="1016603" spans="68:68" customFormat="1">
      <c r="BP1016603" s="90"/>
    </row>
    <row r="1016604" spans="68:68" customFormat="1">
      <c r="BP1016604" s="90"/>
    </row>
    <row r="1016605" spans="68:68" customFormat="1">
      <c r="BP1016605" s="90"/>
    </row>
    <row r="1016606" spans="68:68" customFormat="1">
      <c r="BP1016606" s="90"/>
    </row>
    <row r="1016607" spans="68:68" customFormat="1">
      <c r="BP1016607" s="90"/>
    </row>
    <row r="1016608" spans="68:68" customFormat="1">
      <c r="BP1016608" s="90"/>
    </row>
    <row r="1016609" spans="68:68" customFormat="1">
      <c r="BP1016609" s="90"/>
    </row>
    <row r="1016610" spans="68:68" customFormat="1">
      <c r="BP1016610" s="90"/>
    </row>
    <row r="1016611" spans="68:68" customFormat="1">
      <c r="BP1016611" s="90"/>
    </row>
    <row r="1016612" spans="68:68" customFormat="1">
      <c r="BP1016612" s="90"/>
    </row>
    <row r="1016613" spans="68:68" customFormat="1">
      <c r="BP1016613" s="90"/>
    </row>
    <row r="1016614" spans="68:68" customFormat="1">
      <c r="BP1016614" s="90"/>
    </row>
    <row r="1016615" spans="68:68" customFormat="1">
      <c r="BP1016615" s="90"/>
    </row>
    <row r="1016616" spans="68:68" customFormat="1">
      <c r="BP1016616" s="90"/>
    </row>
    <row r="1016617" spans="68:68" customFormat="1">
      <c r="BP1016617" s="90"/>
    </row>
    <row r="1016618" spans="68:68" customFormat="1">
      <c r="BP1016618" s="90"/>
    </row>
    <row r="1016619" spans="68:68" customFormat="1">
      <c r="BP1016619" s="90"/>
    </row>
    <row r="1016620" spans="68:68" customFormat="1">
      <c r="BP1016620" s="90"/>
    </row>
    <row r="1016621" spans="68:68" customFormat="1">
      <c r="BP1016621" s="90"/>
    </row>
    <row r="1016622" spans="68:68" customFormat="1">
      <c r="BP1016622" s="90"/>
    </row>
    <row r="1016623" spans="68:68" customFormat="1">
      <c r="BP1016623" s="90"/>
    </row>
    <row r="1016624" spans="68:68" customFormat="1">
      <c r="BP1016624" s="90"/>
    </row>
    <row r="1016625" spans="68:68" customFormat="1">
      <c r="BP1016625" s="90"/>
    </row>
    <row r="1016626" spans="68:68" customFormat="1">
      <c r="BP1016626" s="90"/>
    </row>
    <row r="1016627" spans="68:68" customFormat="1">
      <c r="BP1016627" s="90"/>
    </row>
    <row r="1016628" spans="68:68" customFormat="1">
      <c r="BP1016628" s="90"/>
    </row>
    <row r="1016629" spans="68:68" customFormat="1">
      <c r="BP1016629" s="90"/>
    </row>
    <row r="1016630" spans="68:68" customFormat="1">
      <c r="BP1016630" s="90"/>
    </row>
    <row r="1016631" spans="68:68" customFormat="1">
      <c r="BP1016631" s="90"/>
    </row>
    <row r="1016632" spans="68:68" customFormat="1">
      <c r="BP1016632" s="90"/>
    </row>
    <row r="1016633" spans="68:68" customFormat="1">
      <c r="BP1016633" s="90"/>
    </row>
    <row r="1016634" spans="68:68" customFormat="1">
      <c r="BP1016634" s="90"/>
    </row>
    <row r="1016635" spans="68:68" customFormat="1">
      <c r="BP1016635" s="90"/>
    </row>
    <row r="1016636" spans="68:68" customFormat="1">
      <c r="BP1016636" s="90"/>
    </row>
    <row r="1016637" spans="68:68" customFormat="1">
      <c r="BP1016637" s="90"/>
    </row>
    <row r="1016638" spans="68:68" customFormat="1">
      <c r="BP1016638" s="90"/>
    </row>
    <row r="1016639" spans="68:68" customFormat="1">
      <c r="BP1016639" s="90"/>
    </row>
    <row r="1016640" spans="68:68" customFormat="1">
      <c r="BP1016640" s="90"/>
    </row>
    <row r="1016641" spans="68:68" customFormat="1">
      <c r="BP1016641" s="90"/>
    </row>
    <row r="1016642" spans="68:68" customFormat="1">
      <c r="BP1016642" s="90"/>
    </row>
    <row r="1016643" spans="68:68" customFormat="1">
      <c r="BP1016643" s="90"/>
    </row>
    <row r="1016644" spans="68:68" customFormat="1">
      <c r="BP1016644" s="90"/>
    </row>
    <row r="1016645" spans="68:68" customFormat="1">
      <c r="BP1016645" s="90"/>
    </row>
    <row r="1016646" spans="68:68" customFormat="1">
      <c r="BP1016646" s="90"/>
    </row>
    <row r="1016647" spans="68:68" customFormat="1">
      <c r="BP1016647" s="90"/>
    </row>
    <row r="1016648" spans="68:68" customFormat="1">
      <c r="BP1016648" s="90"/>
    </row>
    <row r="1016649" spans="68:68" customFormat="1">
      <c r="BP1016649" s="90"/>
    </row>
    <row r="1016650" spans="68:68" customFormat="1">
      <c r="BP1016650" s="90"/>
    </row>
    <row r="1016651" spans="68:68" customFormat="1">
      <c r="BP1016651" s="90"/>
    </row>
    <row r="1016652" spans="68:68" customFormat="1">
      <c r="BP1016652" s="90"/>
    </row>
    <row r="1016653" spans="68:68" customFormat="1">
      <c r="BP1016653" s="90"/>
    </row>
    <row r="1016654" spans="68:68" customFormat="1">
      <c r="BP1016654" s="90"/>
    </row>
    <row r="1016655" spans="68:68" customFormat="1">
      <c r="BP1016655" s="90"/>
    </row>
    <row r="1016656" spans="68:68" customFormat="1">
      <c r="BP1016656" s="90"/>
    </row>
    <row r="1016657" spans="68:68" customFormat="1">
      <c r="BP1016657" s="90"/>
    </row>
    <row r="1016658" spans="68:68" customFormat="1">
      <c r="BP1016658" s="90"/>
    </row>
    <row r="1016659" spans="68:68" customFormat="1">
      <c r="BP1016659" s="90"/>
    </row>
    <row r="1016660" spans="68:68" customFormat="1">
      <c r="BP1016660" s="90"/>
    </row>
    <row r="1016661" spans="68:68" customFormat="1">
      <c r="BP1016661" s="90"/>
    </row>
    <row r="1016662" spans="68:68" customFormat="1">
      <c r="BP1016662" s="90"/>
    </row>
    <row r="1016663" spans="68:68" customFormat="1">
      <c r="BP1016663" s="90"/>
    </row>
    <row r="1016664" spans="68:68" customFormat="1">
      <c r="BP1016664" s="90"/>
    </row>
    <row r="1016665" spans="68:68" customFormat="1">
      <c r="BP1016665" s="90"/>
    </row>
    <row r="1016666" spans="68:68" customFormat="1">
      <c r="BP1016666" s="90"/>
    </row>
    <row r="1016667" spans="68:68" customFormat="1">
      <c r="BP1016667" s="90"/>
    </row>
    <row r="1016668" spans="68:68" customFormat="1">
      <c r="BP1016668" s="90"/>
    </row>
    <row r="1016669" spans="68:68" customFormat="1">
      <c r="BP1016669" s="90"/>
    </row>
    <row r="1016670" spans="68:68" customFormat="1">
      <c r="BP1016670" s="90"/>
    </row>
    <row r="1016671" spans="68:68" customFormat="1">
      <c r="BP1016671" s="90"/>
    </row>
    <row r="1016672" spans="68:68" customFormat="1">
      <c r="BP1016672" s="90"/>
    </row>
    <row r="1016673" spans="68:68" customFormat="1">
      <c r="BP1016673" s="90"/>
    </row>
    <row r="1016674" spans="68:68" customFormat="1">
      <c r="BP1016674" s="90"/>
    </row>
    <row r="1016675" spans="68:68" customFormat="1">
      <c r="BP1016675" s="90"/>
    </row>
    <row r="1016676" spans="68:68" customFormat="1">
      <c r="BP1016676" s="90"/>
    </row>
    <row r="1016677" spans="68:68" customFormat="1">
      <c r="BP1016677" s="90"/>
    </row>
    <row r="1016678" spans="68:68" customFormat="1">
      <c r="BP1016678" s="90"/>
    </row>
    <row r="1016679" spans="68:68" customFormat="1">
      <c r="BP1016679" s="90"/>
    </row>
    <row r="1016680" spans="68:68" customFormat="1">
      <c r="BP1016680" s="90"/>
    </row>
    <row r="1016681" spans="68:68" customFormat="1">
      <c r="BP1016681" s="90"/>
    </row>
    <row r="1016682" spans="68:68" customFormat="1">
      <c r="BP1016682" s="90"/>
    </row>
    <row r="1016683" spans="68:68" customFormat="1">
      <c r="BP1016683" s="90"/>
    </row>
    <row r="1016684" spans="68:68" customFormat="1">
      <c r="BP1016684" s="90"/>
    </row>
    <row r="1016685" spans="68:68" customFormat="1">
      <c r="BP1016685" s="90"/>
    </row>
    <row r="1016686" spans="68:68" customFormat="1">
      <c r="BP1016686" s="90"/>
    </row>
    <row r="1016687" spans="68:68" customFormat="1">
      <c r="BP1016687" s="90"/>
    </row>
    <row r="1016688" spans="68:68" customFormat="1">
      <c r="BP1016688" s="90"/>
    </row>
    <row r="1016689" spans="68:68" customFormat="1">
      <c r="BP1016689" s="90"/>
    </row>
    <row r="1016690" spans="68:68" customFormat="1">
      <c r="BP1016690" s="90"/>
    </row>
    <row r="1016691" spans="68:68" customFormat="1">
      <c r="BP1016691" s="90"/>
    </row>
    <row r="1016692" spans="68:68" customFormat="1">
      <c r="BP1016692" s="90"/>
    </row>
    <row r="1016693" spans="68:68" customFormat="1">
      <c r="BP1016693" s="90"/>
    </row>
    <row r="1016694" spans="68:68" customFormat="1">
      <c r="BP1016694" s="90"/>
    </row>
    <row r="1016695" spans="68:68" customFormat="1">
      <c r="BP1016695" s="90"/>
    </row>
    <row r="1016696" spans="68:68" customFormat="1">
      <c r="BP1016696" s="90"/>
    </row>
    <row r="1016697" spans="68:68" customFormat="1">
      <c r="BP1016697" s="90"/>
    </row>
    <row r="1016698" spans="68:68" customFormat="1">
      <c r="BP1016698" s="90"/>
    </row>
    <row r="1016699" spans="68:68" customFormat="1">
      <c r="BP1016699" s="90"/>
    </row>
    <row r="1016700" spans="68:68" customFormat="1">
      <c r="BP1016700" s="90"/>
    </row>
    <row r="1016701" spans="68:68" customFormat="1">
      <c r="BP1016701" s="90"/>
    </row>
    <row r="1016702" spans="68:68" customFormat="1">
      <c r="BP1016702" s="90"/>
    </row>
    <row r="1016703" spans="68:68" customFormat="1">
      <c r="BP1016703" s="90"/>
    </row>
    <row r="1016704" spans="68:68" customFormat="1">
      <c r="BP1016704" s="90"/>
    </row>
    <row r="1016705" spans="68:68" customFormat="1">
      <c r="BP1016705" s="90"/>
    </row>
    <row r="1016706" spans="68:68" customFormat="1">
      <c r="BP1016706" s="90"/>
    </row>
    <row r="1016707" spans="68:68" customFormat="1">
      <c r="BP1016707" s="90"/>
    </row>
    <row r="1016708" spans="68:68" customFormat="1">
      <c r="BP1016708" s="90"/>
    </row>
    <row r="1016709" spans="68:68" customFormat="1">
      <c r="BP1016709" s="90"/>
    </row>
    <row r="1016710" spans="68:68" customFormat="1">
      <c r="BP1016710" s="90"/>
    </row>
    <row r="1016711" spans="68:68" customFormat="1">
      <c r="BP1016711" s="90"/>
    </row>
    <row r="1016712" spans="68:68" customFormat="1">
      <c r="BP1016712" s="90"/>
    </row>
    <row r="1016713" spans="68:68" customFormat="1">
      <c r="BP1016713" s="90"/>
    </row>
    <row r="1016714" spans="68:68" customFormat="1">
      <c r="BP1016714" s="90"/>
    </row>
    <row r="1016715" spans="68:68" customFormat="1">
      <c r="BP1016715" s="90"/>
    </row>
    <row r="1016716" spans="68:68" customFormat="1">
      <c r="BP1016716" s="90"/>
    </row>
    <row r="1016717" spans="68:68" customFormat="1">
      <c r="BP1016717" s="90"/>
    </row>
    <row r="1016718" spans="68:68" customFormat="1">
      <c r="BP1016718" s="90"/>
    </row>
    <row r="1016719" spans="68:68" customFormat="1">
      <c r="BP1016719" s="90"/>
    </row>
    <row r="1016720" spans="68:68" customFormat="1">
      <c r="BP1016720" s="90"/>
    </row>
    <row r="1016721" spans="68:68" customFormat="1">
      <c r="BP1016721" s="90"/>
    </row>
    <row r="1016722" spans="68:68" customFormat="1">
      <c r="BP1016722" s="90"/>
    </row>
    <row r="1016723" spans="68:68" customFormat="1">
      <c r="BP1016723" s="90"/>
    </row>
    <row r="1016724" spans="68:68" customFormat="1">
      <c r="BP1016724" s="90"/>
    </row>
    <row r="1016725" spans="68:68" customFormat="1">
      <c r="BP1016725" s="90"/>
    </row>
    <row r="1016726" spans="68:68" customFormat="1">
      <c r="BP1016726" s="90"/>
    </row>
    <row r="1016727" spans="68:68" customFormat="1">
      <c r="BP1016727" s="90"/>
    </row>
    <row r="1016728" spans="68:68" customFormat="1">
      <c r="BP1016728" s="90"/>
    </row>
    <row r="1016729" spans="68:68" customFormat="1">
      <c r="BP1016729" s="90"/>
    </row>
    <row r="1016730" spans="68:68" customFormat="1">
      <c r="BP1016730" s="90"/>
    </row>
    <row r="1016731" spans="68:68" customFormat="1">
      <c r="BP1016731" s="90"/>
    </row>
    <row r="1016732" spans="68:68" customFormat="1">
      <c r="BP1016732" s="90"/>
    </row>
    <row r="1016733" spans="68:68" customFormat="1">
      <c r="BP1016733" s="90"/>
    </row>
    <row r="1016734" spans="68:68" customFormat="1">
      <c r="BP1016734" s="90"/>
    </row>
    <row r="1016735" spans="68:68" customFormat="1">
      <c r="BP1016735" s="90"/>
    </row>
    <row r="1016736" spans="68:68" customFormat="1">
      <c r="BP1016736" s="90"/>
    </row>
    <row r="1016737" spans="68:68" customFormat="1">
      <c r="BP1016737" s="90"/>
    </row>
    <row r="1016738" spans="68:68" customFormat="1">
      <c r="BP1016738" s="90"/>
    </row>
    <row r="1016739" spans="68:68" customFormat="1">
      <c r="BP1016739" s="90"/>
    </row>
    <row r="1016740" spans="68:68" customFormat="1">
      <c r="BP1016740" s="90"/>
    </row>
    <row r="1016741" spans="68:68" customFormat="1">
      <c r="BP1016741" s="90"/>
    </row>
    <row r="1016742" spans="68:68" customFormat="1">
      <c r="BP1016742" s="90"/>
    </row>
    <row r="1016743" spans="68:68" customFormat="1">
      <c r="BP1016743" s="90"/>
    </row>
    <row r="1016744" spans="68:68" customFormat="1">
      <c r="BP1016744" s="90"/>
    </row>
    <row r="1016745" spans="68:68" customFormat="1">
      <c r="BP1016745" s="90"/>
    </row>
    <row r="1016746" spans="68:68" customFormat="1">
      <c r="BP1016746" s="90"/>
    </row>
    <row r="1016747" spans="68:68" customFormat="1">
      <c r="BP1016747" s="90"/>
    </row>
    <row r="1016748" spans="68:68" customFormat="1">
      <c r="BP1016748" s="90"/>
    </row>
    <row r="1016749" spans="68:68" customFormat="1">
      <c r="BP1016749" s="90"/>
    </row>
    <row r="1016750" spans="68:68" customFormat="1">
      <c r="BP1016750" s="90"/>
    </row>
    <row r="1016751" spans="68:68" customFormat="1">
      <c r="BP1016751" s="90"/>
    </row>
    <row r="1016752" spans="68:68" customFormat="1">
      <c r="BP1016752" s="90"/>
    </row>
    <row r="1016753" spans="68:68" customFormat="1">
      <c r="BP1016753" s="90"/>
    </row>
    <row r="1016754" spans="68:68" customFormat="1">
      <c r="BP1016754" s="90"/>
    </row>
    <row r="1016755" spans="68:68" customFormat="1">
      <c r="BP1016755" s="90"/>
    </row>
    <row r="1016756" spans="68:68" customFormat="1">
      <c r="BP1016756" s="90"/>
    </row>
    <row r="1016757" spans="68:68" customFormat="1">
      <c r="BP1016757" s="90"/>
    </row>
    <row r="1016758" spans="68:68" customFormat="1">
      <c r="BP1016758" s="90"/>
    </row>
    <row r="1016759" spans="68:68" customFormat="1">
      <c r="BP1016759" s="90"/>
    </row>
    <row r="1016760" spans="68:68" customFormat="1">
      <c r="BP1016760" s="90"/>
    </row>
    <row r="1016761" spans="68:68" customFormat="1">
      <c r="BP1016761" s="90"/>
    </row>
    <row r="1016762" spans="68:68" customFormat="1">
      <c r="BP1016762" s="90"/>
    </row>
    <row r="1016763" spans="68:68" customFormat="1">
      <c r="BP1016763" s="90"/>
    </row>
    <row r="1016764" spans="68:68" customFormat="1">
      <c r="BP1016764" s="90"/>
    </row>
    <row r="1016765" spans="68:68" customFormat="1">
      <c r="BP1016765" s="90"/>
    </row>
    <row r="1016766" spans="68:68" customFormat="1">
      <c r="BP1016766" s="90"/>
    </row>
    <row r="1016767" spans="68:68" customFormat="1">
      <c r="BP1016767" s="90"/>
    </row>
    <row r="1016768" spans="68:68" customFormat="1">
      <c r="BP1016768" s="90"/>
    </row>
    <row r="1016769" spans="68:68" customFormat="1">
      <c r="BP1016769" s="90"/>
    </row>
    <row r="1016770" spans="68:68" customFormat="1">
      <c r="BP1016770" s="90"/>
    </row>
    <row r="1016771" spans="68:68" customFormat="1">
      <c r="BP1016771" s="90"/>
    </row>
    <row r="1016772" spans="68:68" customFormat="1">
      <c r="BP1016772" s="90"/>
    </row>
    <row r="1016773" spans="68:68" customFormat="1">
      <c r="BP1016773" s="90"/>
    </row>
    <row r="1016774" spans="68:68" customFormat="1">
      <c r="BP1016774" s="90"/>
    </row>
    <row r="1016775" spans="68:68" customFormat="1">
      <c r="BP1016775" s="90"/>
    </row>
    <row r="1016776" spans="68:68" customFormat="1">
      <c r="BP1016776" s="90"/>
    </row>
    <row r="1016777" spans="68:68" customFormat="1">
      <c r="BP1016777" s="90"/>
    </row>
    <row r="1016778" spans="68:68" customFormat="1">
      <c r="BP1016778" s="90"/>
    </row>
    <row r="1016779" spans="68:68" customFormat="1">
      <c r="BP1016779" s="90"/>
    </row>
    <row r="1016780" spans="68:68" customFormat="1">
      <c r="BP1016780" s="90"/>
    </row>
    <row r="1016781" spans="68:68" customFormat="1">
      <c r="BP1016781" s="90"/>
    </row>
    <row r="1016782" spans="68:68" customFormat="1">
      <c r="BP1016782" s="90"/>
    </row>
    <row r="1016783" spans="68:68" customFormat="1">
      <c r="BP1016783" s="90"/>
    </row>
    <row r="1016784" spans="68:68" customFormat="1">
      <c r="BP1016784" s="90"/>
    </row>
    <row r="1016785" spans="68:68" customFormat="1">
      <c r="BP1016785" s="90"/>
    </row>
    <row r="1016786" spans="68:68" customFormat="1">
      <c r="BP1016786" s="90"/>
    </row>
    <row r="1016787" spans="68:68" customFormat="1">
      <c r="BP1016787" s="90"/>
    </row>
    <row r="1016788" spans="68:68" customFormat="1">
      <c r="BP1016788" s="90"/>
    </row>
    <row r="1016789" spans="68:68" customFormat="1">
      <c r="BP1016789" s="90"/>
    </row>
    <row r="1016790" spans="68:68" customFormat="1">
      <c r="BP1016790" s="90"/>
    </row>
    <row r="1016791" spans="68:68" customFormat="1">
      <c r="BP1016791" s="90"/>
    </row>
    <row r="1016792" spans="68:68" customFormat="1">
      <c r="BP1016792" s="90"/>
    </row>
    <row r="1016793" spans="68:68" customFormat="1">
      <c r="BP1016793" s="90"/>
    </row>
    <row r="1016794" spans="68:68" customFormat="1">
      <c r="BP1016794" s="90"/>
    </row>
    <row r="1016795" spans="68:68" customFormat="1">
      <c r="BP1016795" s="90"/>
    </row>
    <row r="1016796" spans="68:68" customFormat="1">
      <c r="BP1016796" s="90"/>
    </row>
    <row r="1016797" spans="68:68" customFormat="1">
      <c r="BP1016797" s="90"/>
    </row>
    <row r="1016798" spans="68:68" customFormat="1">
      <c r="BP1016798" s="90"/>
    </row>
    <row r="1016799" spans="68:68" customFormat="1">
      <c r="BP1016799" s="90"/>
    </row>
    <row r="1016800" spans="68:68" customFormat="1">
      <c r="BP1016800" s="90"/>
    </row>
    <row r="1016801" spans="68:68" customFormat="1">
      <c r="BP1016801" s="90"/>
    </row>
    <row r="1016802" spans="68:68" customFormat="1">
      <c r="BP1016802" s="90"/>
    </row>
    <row r="1016803" spans="68:68" customFormat="1">
      <c r="BP1016803" s="90"/>
    </row>
    <row r="1016804" spans="68:68" customFormat="1">
      <c r="BP1016804" s="90"/>
    </row>
    <row r="1016805" spans="68:68" customFormat="1">
      <c r="BP1016805" s="90"/>
    </row>
    <row r="1016806" spans="68:68" customFormat="1">
      <c r="BP1016806" s="90"/>
    </row>
    <row r="1016807" spans="68:68" customFormat="1">
      <c r="BP1016807" s="90"/>
    </row>
    <row r="1016808" spans="68:68" customFormat="1">
      <c r="BP1016808" s="90"/>
    </row>
    <row r="1016809" spans="68:68" customFormat="1">
      <c r="BP1016809" s="90"/>
    </row>
    <row r="1016810" spans="68:68" customFormat="1">
      <c r="BP1016810" s="90"/>
    </row>
    <row r="1016811" spans="68:68" customFormat="1">
      <c r="BP1016811" s="90"/>
    </row>
    <row r="1016812" spans="68:68" customFormat="1">
      <c r="BP1016812" s="90"/>
    </row>
    <row r="1016813" spans="68:68" customFormat="1">
      <c r="BP1016813" s="90"/>
    </row>
    <row r="1016814" spans="68:68" customFormat="1">
      <c r="BP1016814" s="90"/>
    </row>
    <row r="1016815" spans="68:68" customFormat="1">
      <c r="BP1016815" s="90"/>
    </row>
    <row r="1016816" spans="68:68" customFormat="1">
      <c r="BP1016816" s="90"/>
    </row>
    <row r="1016817" spans="68:68" customFormat="1">
      <c r="BP1016817" s="90"/>
    </row>
    <row r="1016818" spans="68:68" customFormat="1">
      <c r="BP1016818" s="90"/>
    </row>
    <row r="1016819" spans="68:68" customFormat="1">
      <c r="BP1016819" s="90"/>
    </row>
    <row r="1016820" spans="68:68" customFormat="1">
      <c r="BP1016820" s="90"/>
    </row>
    <row r="1016821" spans="68:68" customFormat="1">
      <c r="BP1016821" s="90"/>
    </row>
    <row r="1016822" spans="68:68" customFormat="1">
      <c r="BP1016822" s="90"/>
    </row>
    <row r="1016823" spans="68:68" customFormat="1">
      <c r="BP1016823" s="90"/>
    </row>
    <row r="1016824" spans="68:68" customFormat="1">
      <c r="BP1016824" s="90"/>
    </row>
    <row r="1016825" spans="68:68" customFormat="1">
      <c r="BP1016825" s="90"/>
    </row>
    <row r="1016826" spans="68:68" customFormat="1">
      <c r="BP1016826" s="90"/>
    </row>
    <row r="1016827" spans="68:68" customFormat="1">
      <c r="BP1016827" s="90"/>
    </row>
    <row r="1016828" spans="68:68" customFormat="1">
      <c r="BP1016828" s="90"/>
    </row>
    <row r="1016829" spans="68:68" customFormat="1">
      <c r="BP1016829" s="90"/>
    </row>
    <row r="1016830" spans="68:68" customFormat="1">
      <c r="BP1016830" s="90"/>
    </row>
    <row r="1016831" spans="68:68" customFormat="1">
      <c r="BP1016831" s="90"/>
    </row>
    <row r="1016832" spans="68:68" customFormat="1">
      <c r="BP1016832" s="90"/>
    </row>
    <row r="1016833" spans="68:68" customFormat="1">
      <c r="BP1016833" s="90"/>
    </row>
    <row r="1016834" spans="68:68" customFormat="1">
      <c r="BP1016834" s="90"/>
    </row>
    <row r="1016835" spans="68:68" customFormat="1">
      <c r="BP1016835" s="90"/>
    </row>
    <row r="1016836" spans="68:68" customFormat="1">
      <c r="BP1016836" s="90"/>
    </row>
    <row r="1016837" spans="68:68" customFormat="1">
      <c r="BP1016837" s="90"/>
    </row>
    <row r="1016838" spans="68:68" customFormat="1">
      <c r="BP1016838" s="90"/>
    </row>
    <row r="1016839" spans="68:68" customFormat="1">
      <c r="BP1016839" s="90"/>
    </row>
    <row r="1016840" spans="68:68" customFormat="1">
      <c r="BP1016840" s="90"/>
    </row>
    <row r="1016841" spans="68:68" customFormat="1">
      <c r="BP1016841" s="90"/>
    </row>
    <row r="1016842" spans="68:68" customFormat="1">
      <c r="BP1016842" s="90"/>
    </row>
    <row r="1016843" spans="68:68" customFormat="1">
      <c r="BP1016843" s="90"/>
    </row>
    <row r="1016844" spans="68:68" customFormat="1">
      <c r="BP1016844" s="90"/>
    </row>
    <row r="1016845" spans="68:68" customFormat="1">
      <c r="BP1016845" s="90"/>
    </row>
    <row r="1016846" spans="68:68" customFormat="1">
      <c r="BP1016846" s="90"/>
    </row>
    <row r="1016847" spans="68:68" customFormat="1">
      <c r="BP1016847" s="90"/>
    </row>
    <row r="1016848" spans="68:68" customFormat="1">
      <c r="BP1016848" s="90"/>
    </row>
    <row r="1016849" spans="68:68" customFormat="1">
      <c r="BP1016849" s="90"/>
    </row>
    <row r="1016850" spans="68:68" customFormat="1">
      <c r="BP1016850" s="90"/>
    </row>
    <row r="1016851" spans="68:68" customFormat="1">
      <c r="BP1016851" s="90"/>
    </row>
    <row r="1016852" spans="68:68" customFormat="1">
      <c r="BP1016852" s="90"/>
    </row>
    <row r="1016853" spans="68:68" customFormat="1">
      <c r="BP1016853" s="90"/>
    </row>
    <row r="1016854" spans="68:68" customFormat="1">
      <c r="BP1016854" s="90"/>
    </row>
    <row r="1016855" spans="68:68" customFormat="1">
      <c r="BP1016855" s="90"/>
    </row>
    <row r="1016856" spans="68:68" customFormat="1">
      <c r="BP1016856" s="90"/>
    </row>
    <row r="1016857" spans="68:68" customFormat="1">
      <c r="BP1016857" s="90"/>
    </row>
    <row r="1016858" spans="68:68" customFormat="1">
      <c r="BP1016858" s="90"/>
    </row>
    <row r="1016859" spans="68:68" customFormat="1">
      <c r="BP1016859" s="90"/>
    </row>
    <row r="1016860" spans="68:68" customFormat="1">
      <c r="BP1016860" s="90"/>
    </row>
    <row r="1016861" spans="68:68" customFormat="1">
      <c r="BP1016861" s="90"/>
    </row>
    <row r="1016862" spans="68:68" customFormat="1">
      <c r="BP1016862" s="90"/>
    </row>
    <row r="1016863" spans="68:68" customFormat="1">
      <c r="BP1016863" s="90"/>
    </row>
    <row r="1016864" spans="68:68" customFormat="1">
      <c r="BP1016864" s="90"/>
    </row>
    <row r="1016865" spans="68:68" customFormat="1">
      <c r="BP1016865" s="90"/>
    </row>
    <row r="1016866" spans="68:68" customFormat="1">
      <c r="BP1016866" s="90"/>
    </row>
    <row r="1016867" spans="68:68" customFormat="1">
      <c r="BP1016867" s="90"/>
    </row>
    <row r="1016868" spans="68:68" customFormat="1">
      <c r="BP1016868" s="90"/>
    </row>
    <row r="1016869" spans="68:68" customFormat="1">
      <c r="BP1016869" s="90"/>
    </row>
    <row r="1016870" spans="68:68" customFormat="1">
      <c r="BP1016870" s="90"/>
    </row>
    <row r="1016871" spans="68:68" customFormat="1">
      <c r="BP1016871" s="90"/>
    </row>
    <row r="1016872" spans="68:68" customFormat="1">
      <c r="BP1016872" s="90"/>
    </row>
    <row r="1016873" spans="68:68" customFormat="1">
      <c r="BP1016873" s="90"/>
    </row>
    <row r="1016874" spans="68:68" customFormat="1">
      <c r="BP1016874" s="90"/>
    </row>
    <row r="1016875" spans="68:68" customFormat="1">
      <c r="BP1016875" s="90"/>
    </row>
    <row r="1016876" spans="68:68" customFormat="1">
      <c r="BP1016876" s="90"/>
    </row>
    <row r="1016877" spans="68:68" customFormat="1">
      <c r="BP1016877" s="90"/>
    </row>
    <row r="1016878" spans="68:68" customFormat="1">
      <c r="BP1016878" s="90"/>
    </row>
    <row r="1016879" spans="68:68" customFormat="1">
      <c r="BP1016879" s="90"/>
    </row>
    <row r="1016880" spans="68:68" customFormat="1">
      <c r="BP1016880" s="90"/>
    </row>
    <row r="1016881" spans="68:68" customFormat="1">
      <c r="BP1016881" s="90"/>
    </row>
    <row r="1016882" spans="68:68" customFormat="1">
      <c r="BP1016882" s="90"/>
    </row>
    <row r="1016883" spans="68:68" customFormat="1">
      <c r="BP1016883" s="90"/>
    </row>
    <row r="1016884" spans="68:68" customFormat="1">
      <c r="BP1016884" s="90"/>
    </row>
    <row r="1016885" spans="68:68" customFormat="1">
      <c r="BP1016885" s="90"/>
    </row>
    <row r="1016886" spans="68:68" customFormat="1">
      <c r="BP1016886" s="90"/>
    </row>
    <row r="1016887" spans="68:68" customFormat="1">
      <c r="BP1016887" s="90"/>
    </row>
    <row r="1016888" spans="68:68" customFormat="1">
      <c r="BP1016888" s="90"/>
    </row>
    <row r="1016889" spans="68:68" customFormat="1">
      <c r="BP1016889" s="90"/>
    </row>
    <row r="1016890" spans="68:68" customFormat="1">
      <c r="BP1016890" s="90"/>
    </row>
    <row r="1016891" spans="68:68" customFormat="1">
      <c r="BP1016891" s="90"/>
    </row>
    <row r="1016892" spans="68:68" customFormat="1">
      <c r="BP1016892" s="90"/>
    </row>
    <row r="1016893" spans="68:68" customFormat="1">
      <c r="BP1016893" s="90"/>
    </row>
    <row r="1016894" spans="68:68" customFormat="1">
      <c r="BP1016894" s="90"/>
    </row>
    <row r="1016895" spans="68:68" customFormat="1">
      <c r="BP1016895" s="90"/>
    </row>
    <row r="1016896" spans="68:68" customFormat="1">
      <c r="BP1016896" s="90"/>
    </row>
    <row r="1016897" spans="68:68" customFormat="1">
      <c r="BP1016897" s="90"/>
    </row>
    <row r="1016898" spans="68:68" customFormat="1">
      <c r="BP1016898" s="90"/>
    </row>
    <row r="1016899" spans="68:68" customFormat="1">
      <c r="BP1016899" s="90"/>
    </row>
    <row r="1016900" spans="68:68" customFormat="1">
      <c r="BP1016900" s="90"/>
    </row>
    <row r="1016901" spans="68:68" customFormat="1">
      <c r="BP1016901" s="90"/>
    </row>
    <row r="1016902" spans="68:68" customFormat="1">
      <c r="BP1016902" s="90"/>
    </row>
    <row r="1016903" spans="68:68" customFormat="1">
      <c r="BP1016903" s="90"/>
    </row>
    <row r="1016904" spans="68:68" customFormat="1">
      <c r="BP1016904" s="90"/>
    </row>
    <row r="1016905" spans="68:68" customFormat="1">
      <c r="BP1016905" s="90"/>
    </row>
    <row r="1016906" spans="68:68" customFormat="1">
      <c r="BP1016906" s="90"/>
    </row>
    <row r="1016907" spans="68:68" customFormat="1">
      <c r="BP1016907" s="90"/>
    </row>
    <row r="1016908" spans="68:68" customFormat="1">
      <c r="BP1016908" s="90"/>
    </row>
    <row r="1016909" spans="68:68" customFormat="1">
      <c r="BP1016909" s="90"/>
    </row>
    <row r="1016910" spans="68:68" customFormat="1">
      <c r="BP1016910" s="90"/>
    </row>
    <row r="1016911" spans="68:68" customFormat="1">
      <c r="BP1016911" s="90"/>
    </row>
    <row r="1016912" spans="68:68" customFormat="1">
      <c r="BP1016912" s="90"/>
    </row>
    <row r="1016913" spans="68:68" customFormat="1">
      <c r="BP1016913" s="90"/>
    </row>
    <row r="1016914" spans="68:68" customFormat="1">
      <c r="BP1016914" s="90"/>
    </row>
    <row r="1016915" spans="68:68" customFormat="1">
      <c r="BP1016915" s="90"/>
    </row>
    <row r="1016916" spans="68:68" customFormat="1">
      <c r="BP1016916" s="90"/>
    </row>
    <row r="1016917" spans="68:68" customFormat="1">
      <c r="BP1016917" s="90"/>
    </row>
    <row r="1016918" spans="68:68" customFormat="1">
      <c r="BP1016918" s="90"/>
    </row>
    <row r="1016919" spans="68:68" customFormat="1">
      <c r="BP1016919" s="90"/>
    </row>
    <row r="1016920" spans="68:68" customFormat="1">
      <c r="BP1016920" s="90"/>
    </row>
    <row r="1016921" spans="68:68" customFormat="1">
      <c r="BP1016921" s="90"/>
    </row>
    <row r="1016922" spans="68:68" customFormat="1">
      <c r="BP1016922" s="90"/>
    </row>
    <row r="1016923" spans="68:68" customFormat="1">
      <c r="BP1016923" s="90"/>
    </row>
    <row r="1016924" spans="68:68" customFormat="1">
      <c r="BP1016924" s="90"/>
    </row>
    <row r="1016925" spans="68:68" customFormat="1">
      <c r="BP1016925" s="90"/>
    </row>
    <row r="1016926" spans="68:68" customFormat="1">
      <c r="BP1016926" s="90"/>
    </row>
    <row r="1016927" spans="68:68" customFormat="1">
      <c r="BP1016927" s="90"/>
    </row>
    <row r="1016928" spans="68:68" customFormat="1">
      <c r="BP1016928" s="90"/>
    </row>
    <row r="1016929" spans="68:68" customFormat="1">
      <c r="BP1016929" s="90"/>
    </row>
    <row r="1016930" spans="68:68" customFormat="1">
      <c r="BP1016930" s="90"/>
    </row>
    <row r="1016931" spans="68:68" customFormat="1">
      <c r="BP1016931" s="90"/>
    </row>
    <row r="1016932" spans="68:68" customFormat="1">
      <c r="BP1016932" s="90"/>
    </row>
    <row r="1016933" spans="68:68" customFormat="1">
      <c r="BP1016933" s="90"/>
    </row>
    <row r="1016934" spans="68:68" customFormat="1">
      <c r="BP1016934" s="90"/>
    </row>
    <row r="1016935" spans="68:68" customFormat="1">
      <c r="BP1016935" s="90"/>
    </row>
    <row r="1016936" spans="68:68" customFormat="1">
      <c r="BP1016936" s="90"/>
    </row>
    <row r="1016937" spans="68:68" customFormat="1">
      <c r="BP1016937" s="90"/>
    </row>
    <row r="1016938" spans="68:68" customFormat="1">
      <c r="BP1016938" s="90"/>
    </row>
    <row r="1016939" spans="68:68" customFormat="1">
      <c r="BP1016939" s="90"/>
    </row>
    <row r="1016940" spans="68:68" customFormat="1">
      <c r="BP1016940" s="90"/>
    </row>
    <row r="1016941" spans="68:68" customFormat="1">
      <c r="BP1016941" s="90"/>
    </row>
    <row r="1016942" spans="68:68" customFormat="1">
      <c r="BP1016942" s="90"/>
    </row>
    <row r="1016943" spans="68:68" customFormat="1">
      <c r="BP1016943" s="90"/>
    </row>
    <row r="1016944" spans="68:68" customFormat="1">
      <c r="BP1016944" s="90"/>
    </row>
    <row r="1016945" spans="68:68" customFormat="1">
      <c r="BP1016945" s="90"/>
    </row>
    <row r="1016946" spans="68:68" customFormat="1">
      <c r="BP1016946" s="90"/>
    </row>
    <row r="1016947" spans="68:68" customFormat="1">
      <c r="BP1016947" s="90"/>
    </row>
    <row r="1016948" spans="68:68" customFormat="1">
      <c r="BP1016948" s="90"/>
    </row>
    <row r="1016949" spans="68:68" customFormat="1">
      <c r="BP1016949" s="90"/>
    </row>
    <row r="1016950" spans="68:68" customFormat="1">
      <c r="BP1016950" s="90"/>
    </row>
    <row r="1016951" spans="68:68" customFormat="1">
      <c r="BP1016951" s="90"/>
    </row>
    <row r="1016952" spans="68:68" customFormat="1">
      <c r="BP1016952" s="90"/>
    </row>
    <row r="1016953" spans="68:68" customFormat="1">
      <c r="BP1016953" s="90"/>
    </row>
    <row r="1016954" spans="68:68" customFormat="1">
      <c r="BP1016954" s="90"/>
    </row>
    <row r="1016955" spans="68:68" customFormat="1">
      <c r="BP1016955" s="90"/>
    </row>
    <row r="1016956" spans="68:68" customFormat="1">
      <c r="BP1016956" s="90"/>
    </row>
    <row r="1016957" spans="68:68" customFormat="1">
      <c r="BP1016957" s="90"/>
    </row>
    <row r="1016958" spans="68:68" customFormat="1">
      <c r="BP1016958" s="90"/>
    </row>
    <row r="1016959" spans="68:68" customFormat="1">
      <c r="BP1016959" s="90"/>
    </row>
    <row r="1016960" spans="68:68" customFormat="1">
      <c r="BP1016960" s="90"/>
    </row>
    <row r="1016961" spans="68:68" customFormat="1">
      <c r="BP1016961" s="90"/>
    </row>
    <row r="1016962" spans="68:68" customFormat="1">
      <c r="BP1016962" s="90"/>
    </row>
    <row r="1016963" spans="68:68" customFormat="1">
      <c r="BP1016963" s="90"/>
    </row>
    <row r="1016964" spans="68:68" customFormat="1">
      <c r="BP1016964" s="90"/>
    </row>
    <row r="1016965" spans="68:68" customFormat="1">
      <c r="BP1016965" s="90"/>
    </row>
    <row r="1016966" spans="68:68" customFormat="1">
      <c r="BP1016966" s="90"/>
    </row>
    <row r="1016967" spans="68:68" customFormat="1">
      <c r="BP1016967" s="90"/>
    </row>
    <row r="1016968" spans="68:68" customFormat="1">
      <c r="BP1016968" s="90"/>
    </row>
    <row r="1016969" spans="68:68" customFormat="1">
      <c r="BP1016969" s="90"/>
    </row>
    <row r="1016970" spans="68:68" customFormat="1">
      <c r="BP1016970" s="90"/>
    </row>
    <row r="1016971" spans="68:68" customFormat="1">
      <c r="BP1016971" s="90"/>
    </row>
    <row r="1016972" spans="68:68" customFormat="1">
      <c r="BP1016972" s="90"/>
    </row>
    <row r="1016973" spans="68:68" customFormat="1">
      <c r="BP1016973" s="90"/>
    </row>
    <row r="1016974" spans="68:68" customFormat="1">
      <c r="BP1016974" s="90"/>
    </row>
    <row r="1016975" spans="68:68" customFormat="1">
      <c r="BP1016975" s="90"/>
    </row>
    <row r="1016976" spans="68:68" customFormat="1">
      <c r="BP1016976" s="90"/>
    </row>
    <row r="1016977" spans="68:68" customFormat="1">
      <c r="BP1016977" s="90"/>
    </row>
    <row r="1016978" spans="68:68" customFormat="1">
      <c r="BP1016978" s="90"/>
    </row>
    <row r="1016979" spans="68:68" customFormat="1">
      <c r="BP1016979" s="90"/>
    </row>
    <row r="1016980" spans="68:68" customFormat="1">
      <c r="BP1016980" s="90"/>
    </row>
    <row r="1016981" spans="68:68" customFormat="1">
      <c r="BP1016981" s="90"/>
    </row>
    <row r="1016982" spans="68:68" customFormat="1">
      <c r="BP1016982" s="90"/>
    </row>
    <row r="1016983" spans="68:68" customFormat="1">
      <c r="BP1016983" s="90"/>
    </row>
    <row r="1016984" spans="68:68" customFormat="1">
      <c r="BP1016984" s="90"/>
    </row>
    <row r="1016985" spans="68:68" customFormat="1">
      <c r="BP1016985" s="90"/>
    </row>
    <row r="1016986" spans="68:68" customFormat="1">
      <c r="BP1016986" s="90"/>
    </row>
    <row r="1016987" spans="68:68" customFormat="1">
      <c r="BP1016987" s="90"/>
    </row>
    <row r="1016988" spans="68:68" customFormat="1">
      <c r="BP1016988" s="90"/>
    </row>
    <row r="1016989" spans="68:68" customFormat="1">
      <c r="BP1016989" s="90"/>
    </row>
    <row r="1016990" spans="68:68" customFormat="1">
      <c r="BP1016990" s="90"/>
    </row>
    <row r="1016991" spans="68:68" customFormat="1">
      <c r="BP1016991" s="90"/>
    </row>
    <row r="1016992" spans="68:68" customFormat="1">
      <c r="BP1016992" s="90"/>
    </row>
    <row r="1016993" spans="68:68" customFormat="1">
      <c r="BP1016993" s="90"/>
    </row>
    <row r="1016994" spans="68:68" customFormat="1">
      <c r="BP1016994" s="90"/>
    </row>
    <row r="1016995" spans="68:68" customFormat="1">
      <c r="BP1016995" s="90"/>
    </row>
    <row r="1016996" spans="68:68" customFormat="1">
      <c r="BP1016996" s="90"/>
    </row>
    <row r="1016997" spans="68:68" customFormat="1">
      <c r="BP1016997" s="90"/>
    </row>
    <row r="1016998" spans="68:68" customFormat="1">
      <c r="BP1016998" s="90"/>
    </row>
    <row r="1016999" spans="68:68" customFormat="1">
      <c r="BP1016999" s="90"/>
    </row>
    <row r="1017000" spans="68:68" customFormat="1">
      <c r="BP1017000" s="90"/>
    </row>
    <row r="1017001" spans="68:68" customFormat="1">
      <c r="BP1017001" s="90"/>
    </row>
    <row r="1017002" spans="68:68" customFormat="1">
      <c r="BP1017002" s="90"/>
    </row>
    <row r="1017003" spans="68:68" customFormat="1">
      <c r="BP1017003" s="90"/>
    </row>
    <row r="1017004" spans="68:68" customFormat="1">
      <c r="BP1017004" s="90"/>
    </row>
    <row r="1017005" spans="68:68" customFormat="1">
      <c r="BP1017005" s="90"/>
    </row>
    <row r="1017006" spans="68:68" customFormat="1">
      <c r="BP1017006" s="90"/>
    </row>
    <row r="1017007" spans="68:68" customFormat="1">
      <c r="BP1017007" s="90"/>
    </row>
    <row r="1017008" spans="68:68" customFormat="1">
      <c r="BP1017008" s="90"/>
    </row>
    <row r="1017009" spans="68:68" customFormat="1">
      <c r="BP1017009" s="90"/>
    </row>
    <row r="1017010" spans="68:68" customFormat="1">
      <c r="BP1017010" s="90"/>
    </row>
    <row r="1017011" spans="68:68" customFormat="1">
      <c r="BP1017011" s="90"/>
    </row>
    <row r="1017012" spans="68:68" customFormat="1">
      <c r="BP1017012" s="90"/>
    </row>
    <row r="1017013" spans="68:68" customFormat="1">
      <c r="BP1017013" s="90"/>
    </row>
    <row r="1017014" spans="68:68" customFormat="1">
      <c r="BP1017014" s="90"/>
    </row>
    <row r="1017015" spans="68:68" customFormat="1">
      <c r="BP1017015" s="90"/>
    </row>
    <row r="1017016" spans="68:68" customFormat="1">
      <c r="BP1017016" s="90"/>
    </row>
    <row r="1017017" spans="68:68" customFormat="1">
      <c r="BP1017017" s="90"/>
    </row>
    <row r="1017018" spans="68:68" customFormat="1">
      <c r="BP1017018" s="90"/>
    </row>
    <row r="1017019" spans="68:68" customFormat="1">
      <c r="BP1017019" s="90"/>
    </row>
    <row r="1017020" spans="68:68" customFormat="1">
      <c r="BP1017020" s="90"/>
    </row>
    <row r="1017021" spans="68:68" customFormat="1">
      <c r="BP1017021" s="90"/>
    </row>
    <row r="1017022" spans="68:68" customFormat="1">
      <c r="BP1017022" s="90"/>
    </row>
    <row r="1017023" spans="68:68" customFormat="1">
      <c r="BP1017023" s="90"/>
    </row>
    <row r="1017024" spans="68:68" customFormat="1">
      <c r="BP1017024" s="90"/>
    </row>
    <row r="1017025" spans="68:68" customFormat="1">
      <c r="BP1017025" s="90"/>
    </row>
    <row r="1017026" spans="68:68" customFormat="1">
      <c r="BP1017026" s="90"/>
    </row>
    <row r="1017027" spans="68:68" customFormat="1">
      <c r="BP1017027" s="90"/>
    </row>
    <row r="1017028" spans="68:68" customFormat="1">
      <c r="BP1017028" s="90"/>
    </row>
    <row r="1017029" spans="68:68" customFormat="1">
      <c r="BP1017029" s="90"/>
    </row>
    <row r="1017030" spans="68:68" customFormat="1">
      <c r="BP1017030" s="90"/>
    </row>
    <row r="1017031" spans="68:68" customFormat="1">
      <c r="BP1017031" s="90"/>
    </row>
    <row r="1017032" spans="68:68" customFormat="1">
      <c r="BP1017032" s="90"/>
    </row>
    <row r="1017033" spans="68:68" customFormat="1">
      <c r="BP1017033" s="90"/>
    </row>
    <row r="1017034" spans="68:68" customFormat="1">
      <c r="BP1017034" s="90"/>
    </row>
    <row r="1017035" spans="68:68" customFormat="1">
      <c r="BP1017035" s="90"/>
    </row>
    <row r="1017036" spans="68:68" customFormat="1">
      <c r="BP1017036" s="90"/>
    </row>
    <row r="1017037" spans="68:68" customFormat="1">
      <c r="BP1017037" s="90"/>
    </row>
    <row r="1017038" spans="68:68" customFormat="1">
      <c r="BP1017038" s="90"/>
    </row>
    <row r="1017039" spans="68:68" customFormat="1">
      <c r="BP1017039" s="90"/>
    </row>
    <row r="1017040" spans="68:68" customFormat="1">
      <c r="BP1017040" s="90"/>
    </row>
    <row r="1017041" spans="68:68" customFormat="1">
      <c r="BP1017041" s="90"/>
    </row>
    <row r="1017042" spans="68:68" customFormat="1">
      <c r="BP1017042" s="90"/>
    </row>
    <row r="1017043" spans="68:68" customFormat="1">
      <c r="BP1017043" s="90"/>
    </row>
    <row r="1017044" spans="68:68" customFormat="1">
      <c r="BP1017044" s="90"/>
    </row>
    <row r="1017045" spans="68:68" customFormat="1">
      <c r="BP1017045" s="90"/>
    </row>
    <row r="1017046" spans="68:68" customFormat="1">
      <c r="BP1017046" s="90"/>
    </row>
    <row r="1017047" spans="68:68" customFormat="1">
      <c r="BP1017047" s="90"/>
    </row>
    <row r="1017048" spans="68:68" customFormat="1">
      <c r="BP1017048" s="90"/>
    </row>
    <row r="1017049" spans="68:68" customFormat="1">
      <c r="BP1017049" s="90"/>
    </row>
    <row r="1017050" spans="68:68" customFormat="1">
      <c r="BP1017050" s="90"/>
    </row>
    <row r="1017051" spans="68:68" customFormat="1">
      <c r="BP1017051" s="90"/>
    </row>
    <row r="1017052" spans="68:68" customFormat="1">
      <c r="BP1017052" s="90"/>
    </row>
    <row r="1017053" spans="68:68" customFormat="1">
      <c r="BP1017053" s="90"/>
    </row>
    <row r="1017054" spans="68:68" customFormat="1">
      <c r="BP1017054" s="90"/>
    </row>
    <row r="1017055" spans="68:68" customFormat="1">
      <c r="BP1017055" s="90"/>
    </row>
    <row r="1017056" spans="68:68" customFormat="1">
      <c r="BP1017056" s="90"/>
    </row>
    <row r="1017057" spans="68:68" customFormat="1">
      <c r="BP1017057" s="90"/>
    </row>
    <row r="1017058" spans="68:68" customFormat="1">
      <c r="BP1017058" s="90"/>
    </row>
    <row r="1017059" spans="68:68" customFormat="1">
      <c r="BP1017059" s="90"/>
    </row>
    <row r="1017060" spans="68:68" customFormat="1">
      <c r="BP1017060" s="90"/>
    </row>
    <row r="1017061" spans="68:68" customFormat="1">
      <c r="BP1017061" s="90"/>
    </row>
    <row r="1017062" spans="68:68" customFormat="1">
      <c r="BP1017062" s="90"/>
    </row>
    <row r="1017063" spans="68:68" customFormat="1">
      <c r="BP1017063" s="90"/>
    </row>
    <row r="1017064" spans="68:68" customFormat="1">
      <c r="BP1017064" s="90"/>
    </row>
    <row r="1017065" spans="68:68" customFormat="1">
      <c r="BP1017065" s="90"/>
    </row>
    <row r="1017066" spans="68:68" customFormat="1">
      <c r="BP1017066" s="90"/>
    </row>
    <row r="1017067" spans="68:68" customFormat="1">
      <c r="BP1017067" s="90"/>
    </row>
    <row r="1017068" spans="68:68" customFormat="1">
      <c r="BP1017068" s="90"/>
    </row>
    <row r="1017069" spans="68:68" customFormat="1">
      <c r="BP1017069" s="90"/>
    </row>
    <row r="1017070" spans="68:68" customFormat="1">
      <c r="BP1017070" s="90"/>
    </row>
    <row r="1017071" spans="68:68" customFormat="1">
      <c r="BP1017071" s="90"/>
    </row>
    <row r="1017072" spans="68:68" customFormat="1">
      <c r="BP1017072" s="90"/>
    </row>
    <row r="1017073" spans="68:68" customFormat="1">
      <c r="BP1017073" s="90"/>
    </row>
    <row r="1017074" spans="68:68" customFormat="1">
      <c r="BP1017074" s="90"/>
    </row>
    <row r="1017075" spans="68:68" customFormat="1">
      <c r="BP1017075" s="90"/>
    </row>
    <row r="1017076" spans="68:68" customFormat="1">
      <c r="BP1017076" s="90"/>
    </row>
    <row r="1017077" spans="68:68" customFormat="1">
      <c r="BP1017077" s="90"/>
    </row>
    <row r="1017078" spans="68:68" customFormat="1">
      <c r="BP1017078" s="90"/>
    </row>
    <row r="1017079" spans="68:68" customFormat="1">
      <c r="BP1017079" s="90"/>
    </row>
    <row r="1017080" spans="68:68" customFormat="1">
      <c r="BP1017080" s="90"/>
    </row>
    <row r="1017081" spans="68:68" customFormat="1">
      <c r="BP1017081" s="90"/>
    </row>
    <row r="1017082" spans="68:68" customFormat="1">
      <c r="BP1017082" s="90"/>
    </row>
    <row r="1017083" spans="68:68" customFormat="1">
      <c r="BP1017083" s="90"/>
    </row>
    <row r="1017084" spans="68:68" customFormat="1">
      <c r="BP1017084" s="90"/>
    </row>
    <row r="1017085" spans="68:68" customFormat="1">
      <c r="BP1017085" s="90"/>
    </row>
    <row r="1017086" spans="68:68" customFormat="1">
      <c r="BP1017086" s="90"/>
    </row>
    <row r="1017087" spans="68:68" customFormat="1">
      <c r="BP1017087" s="90"/>
    </row>
    <row r="1017088" spans="68:68" customFormat="1">
      <c r="BP1017088" s="90"/>
    </row>
    <row r="1017089" spans="68:68" customFormat="1">
      <c r="BP1017089" s="90"/>
    </row>
    <row r="1017090" spans="68:68" customFormat="1">
      <c r="BP1017090" s="90"/>
    </row>
    <row r="1017091" spans="68:68" customFormat="1">
      <c r="BP1017091" s="90"/>
    </row>
    <row r="1017092" spans="68:68" customFormat="1">
      <c r="BP1017092" s="90"/>
    </row>
    <row r="1017093" spans="68:68" customFormat="1">
      <c r="BP1017093" s="90"/>
    </row>
    <row r="1017094" spans="68:68" customFormat="1">
      <c r="BP1017094" s="90"/>
    </row>
    <row r="1017095" spans="68:68" customFormat="1">
      <c r="BP1017095" s="90"/>
    </row>
    <row r="1017096" spans="68:68" customFormat="1">
      <c r="BP1017096" s="90"/>
    </row>
    <row r="1017097" spans="68:68" customFormat="1">
      <c r="BP1017097" s="90"/>
    </row>
    <row r="1017098" spans="68:68" customFormat="1">
      <c r="BP1017098" s="90"/>
    </row>
    <row r="1017099" spans="68:68" customFormat="1">
      <c r="BP1017099" s="90"/>
    </row>
    <row r="1017100" spans="68:68" customFormat="1">
      <c r="BP1017100" s="90"/>
    </row>
    <row r="1017101" spans="68:68" customFormat="1">
      <c r="BP1017101" s="90"/>
    </row>
    <row r="1017102" spans="68:68" customFormat="1">
      <c r="BP1017102" s="90"/>
    </row>
    <row r="1017103" spans="68:68" customFormat="1">
      <c r="BP1017103" s="90"/>
    </row>
    <row r="1017104" spans="68:68" customFormat="1">
      <c r="BP1017104" s="90"/>
    </row>
    <row r="1017105" spans="68:68" customFormat="1">
      <c r="BP1017105" s="90"/>
    </row>
    <row r="1017106" spans="68:68" customFormat="1">
      <c r="BP1017106" s="90"/>
    </row>
    <row r="1017107" spans="68:68" customFormat="1">
      <c r="BP1017107" s="90"/>
    </row>
    <row r="1017108" spans="68:68" customFormat="1">
      <c r="BP1017108" s="90"/>
    </row>
    <row r="1017109" spans="68:68" customFormat="1">
      <c r="BP1017109" s="90"/>
    </row>
    <row r="1017110" spans="68:68" customFormat="1">
      <c r="BP1017110" s="90"/>
    </row>
    <row r="1017111" spans="68:68" customFormat="1">
      <c r="BP1017111" s="90"/>
    </row>
    <row r="1017112" spans="68:68" customFormat="1">
      <c r="BP1017112" s="90"/>
    </row>
    <row r="1017113" spans="68:68" customFormat="1">
      <c r="BP1017113" s="90"/>
    </row>
    <row r="1017114" spans="68:68" customFormat="1">
      <c r="BP1017114" s="90"/>
    </row>
    <row r="1017115" spans="68:68" customFormat="1">
      <c r="BP1017115" s="90"/>
    </row>
    <row r="1017116" spans="68:68" customFormat="1">
      <c r="BP1017116" s="90"/>
    </row>
    <row r="1017117" spans="68:68" customFormat="1">
      <c r="BP1017117" s="90"/>
    </row>
    <row r="1017118" spans="68:68" customFormat="1">
      <c r="BP1017118" s="90"/>
    </row>
    <row r="1017119" spans="68:68" customFormat="1">
      <c r="BP1017119" s="90"/>
    </row>
    <row r="1017120" spans="68:68" customFormat="1">
      <c r="BP1017120" s="90"/>
    </row>
    <row r="1017121" spans="68:68" customFormat="1">
      <c r="BP1017121" s="90"/>
    </row>
    <row r="1017122" spans="68:68" customFormat="1">
      <c r="BP1017122" s="90"/>
    </row>
    <row r="1017123" spans="68:68" customFormat="1">
      <c r="BP1017123" s="90"/>
    </row>
    <row r="1017124" spans="68:68" customFormat="1">
      <c r="BP1017124" s="90"/>
    </row>
    <row r="1017125" spans="68:68" customFormat="1">
      <c r="BP1017125" s="90"/>
    </row>
    <row r="1017126" spans="68:68" customFormat="1">
      <c r="BP1017126" s="90"/>
    </row>
    <row r="1017127" spans="68:68" customFormat="1">
      <c r="BP1017127" s="90"/>
    </row>
    <row r="1017128" spans="68:68" customFormat="1">
      <c r="BP1017128" s="90"/>
    </row>
    <row r="1017129" spans="68:68" customFormat="1">
      <c r="BP1017129" s="90"/>
    </row>
    <row r="1017130" spans="68:68" customFormat="1">
      <c r="BP1017130" s="90"/>
    </row>
    <row r="1017131" spans="68:68" customFormat="1">
      <c r="BP1017131" s="90"/>
    </row>
    <row r="1017132" spans="68:68" customFormat="1">
      <c r="BP1017132" s="90"/>
    </row>
    <row r="1017133" spans="68:68" customFormat="1">
      <c r="BP1017133" s="90"/>
    </row>
    <row r="1017134" spans="68:68" customFormat="1">
      <c r="BP1017134" s="90"/>
    </row>
    <row r="1017135" spans="68:68" customFormat="1">
      <c r="BP1017135" s="90"/>
    </row>
    <row r="1017136" spans="68:68" customFormat="1">
      <c r="BP1017136" s="90"/>
    </row>
    <row r="1017137" spans="68:68" customFormat="1">
      <c r="BP1017137" s="90"/>
    </row>
    <row r="1017138" spans="68:68" customFormat="1">
      <c r="BP1017138" s="90"/>
    </row>
    <row r="1017139" spans="68:68" customFormat="1">
      <c r="BP1017139" s="90"/>
    </row>
    <row r="1017140" spans="68:68" customFormat="1">
      <c r="BP1017140" s="90"/>
    </row>
    <row r="1017141" spans="68:68" customFormat="1">
      <c r="BP1017141" s="90"/>
    </row>
    <row r="1017142" spans="68:68" customFormat="1">
      <c r="BP1017142" s="90"/>
    </row>
    <row r="1017143" spans="68:68" customFormat="1">
      <c r="BP1017143" s="90"/>
    </row>
    <row r="1017144" spans="68:68" customFormat="1">
      <c r="BP1017144" s="90"/>
    </row>
    <row r="1017145" spans="68:68" customFormat="1">
      <c r="BP1017145" s="90"/>
    </row>
    <row r="1017146" spans="68:68" customFormat="1">
      <c r="BP1017146" s="90"/>
    </row>
    <row r="1017147" spans="68:68" customFormat="1">
      <c r="BP1017147" s="90"/>
    </row>
    <row r="1017148" spans="68:68" customFormat="1">
      <c r="BP1017148" s="90"/>
    </row>
    <row r="1017149" spans="68:68" customFormat="1">
      <c r="BP1017149" s="90"/>
    </row>
    <row r="1017150" spans="68:68" customFormat="1">
      <c r="BP1017150" s="90"/>
    </row>
    <row r="1017151" spans="68:68" customFormat="1">
      <c r="BP1017151" s="90"/>
    </row>
    <row r="1017152" spans="68:68" customFormat="1">
      <c r="BP1017152" s="90"/>
    </row>
    <row r="1017153" spans="68:68" customFormat="1">
      <c r="BP1017153" s="90"/>
    </row>
    <row r="1017154" spans="68:68" customFormat="1">
      <c r="BP1017154" s="90"/>
    </row>
    <row r="1017155" spans="68:68" customFormat="1">
      <c r="BP1017155" s="90"/>
    </row>
    <row r="1017156" spans="68:68" customFormat="1">
      <c r="BP1017156" s="90"/>
    </row>
    <row r="1017157" spans="68:68" customFormat="1">
      <c r="BP1017157" s="90"/>
    </row>
    <row r="1017158" spans="68:68" customFormat="1">
      <c r="BP1017158" s="90"/>
    </row>
    <row r="1017159" spans="68:68" customFormat="1">
      <c r="BP1017159" s="90"/>
    </row>
    <row r="1017160" spans="68:68" customFormat="1">
      <c r="BP1017160" s="90"/>
    </row>
    <row r="1017161" spans="68:68" customFormat="1">
      <c r="BP1017161" s="90"/>
    </row>
    <row r="1017162" spans="68:68" customFormat="1">
      <c r="BP1017162" s="90"/>
    </row>
    <row r="1017163" spans="68:68" customFormat="1">
      <c r="BP1017163" s="90"/>
    </row>
    <row r="1017164" spans="68:68" customFormat="1">
      <c r="BP1017164" s="90"/>
    </row>
    <row r="1017165" spans="68:68" customFormat="1">
      <c r="BP1017165" s="90"/>
    </row>
    <row r="1017166" spans="68:68" customFormat="1">
      <c r="BP1017166" s="90"/>
    </row>
    <row r="1017167" spans="68:68" customFormat="1">
      <c r="BP1017167" s="90"/>
    </row>
    <row r="1017168" spans="68:68" customFormat="1">
      <c r="BP1017168" s="90"/>
    </row>
    <row r="1017169" spans="68:68" customFormat="1">
      <c r="BP1017169" s="90"/>
    </row>
    <row r="1017170" spans="68:68" customFormat="1">
      <c r="BP1017170" s="90"/>
    </row>
    <row r="1017171" spans="68:68" customFormat="1">
      <c r="BP1017171" s="90"/>
    </row>
    <row r="1017172" spans="68:68" customFormat="1">
      <c r="BP1017172" s="90"/>
    </row>
    <row r="1017173" spans="68:68" customFormat="1">
      <c r="BP1017173" s="90"/>
    </row>
    <row r="1017174" spans="68:68" customFormat="1">
      <c r="BP1017174" s="90"/>
    </row>
    <row r="1017175" spans="68:68" customFormat="1">
      <c r="BP1017175" s="90"/>
    </row>
    <row r="1017176" spans="68:68" customFormat="1">
      <c r="BP1017176" s="90"/>
    </row>
    <row r="1017177" spans="68:68" customFormat="1">
      <c r="BP1017177" s="90"/>
    </row>
    <row r="1017178" spans="68:68" customFormat="1">
      <c r="BP1017178" s="90"/>
    </row>
    <row r="1017179" spans="68:68" customFormat="1">
      <c r="BP1017179" s="90"/>
    </row>
    <row r="1017180" spans="68:68" customFormat="1">
      <c r="BP1017180" s="90"/>
    </row>
    <row r="1017181" spans="68:68" customFormat="1">
      <c r="BP1017181" s="90"/>
    </row>
    <row r="1017182" spans="68:68" customFormat="1">
      <c r="BP1017182" s="90"/>
    </row>
    <row r="1017183" spans="68:68" customFormat="1">
      <c r="BP1017183" s="90"/>
    </row>
    <row r="1017184" spans="68:68" customFormat="1">
      <c r="BP1017184" s="90"/>
    </row>
    <row r="1017185" spans="68:68" customFormat="1">
      <c r="BP1017185" s="90"/>
    </row>
    <row r="1017186" spans="68:68" customFormat="1">
      <c r="BP1017186" s="90"/>
    </row>
    <row r="1017187" spans="68:68" customFormat="1">
      <c r="BP1017187" s="90"/>
    </row>
    <row r="1017188" spans="68:68" customFormat="1">
      <c r="BP1017188" s="90"/>
    </row>
    <row r="1017189" spans="68:68" customFormat="1">
      <c r="BP1017189" s="90"/>
    </row>
    <row r="1017190" spans="68:68" customFormat="1">
      <c r="BP1017190" s="90"/>
    </row>
    <row r="1017191" spans="68:68" customFormat="1">
      <c r="BP1017191" s="90"/>
    </row>
    <row r="1017192" spans="68:68" customFormat="1">
      <c r="BP1017192" s="90"/>
    </row>
    <row r="1017193" spans="68:68" customFormat="1">
      <c r="BP1017193" s="90"/>
    </row>
    <row r="1017194" spans="68:68" customFormat="1">
      <c r="BP1017194" s="90"/>
    </row>
    <row r="1017195" spans="68:68" customFormat="1">
      <c r="BP1017195" s="90"/>
    </row>
    <row r="1017196" spans="68:68" customFormat="1">
      <c r="BP1017196" s="90"/>
    </row>
    <row r="1017197" spans="68:68" customFormat="1">
      <c r="BP1017197" s="90"/>
    </row>
    <row r="1017198" spans="68:68" customFormat="1">
      <c r="BP1017198" s="90"/>
    </row>
    <row r="1017199" spans="68:68" customFormat="1">
      <c r="BP1017199" s="90"/>
    </row>
    <row r="1017200" spans="68:68" customFormat="1">
      <c r="BP1017200" s="90"/>
    </row>
    <row r="1017201" spans="68:68" customFormat="1">
      <c r="BP1017201" s="90"/>
    </row>
    <row r="1017202" spans="68:68" customFormat="1">
      <c r="BP1017202" s="90"/>
    </row>
    <row r="1017203" spans="68:68" customFormat="1">
      <c r="BP1017203" s="90"/>
    </row>
    <row r="1017204" spans="68:68" customFormat="1">
      <c r="BP1017204" s="90"/>
    </row>
    <row r="1017205" spans="68:68" customFormat="1">
      <c r="BP1017205" s="90"/>
    </row>
    <row r="1017206" spans="68:68" customFormat="1">
      <c r="BP1017206" s="90"/>
    </row>
    <row r="1017207" spans="68:68" customFormat="1">
      <c r="BP1017207" s="90"/>
    </row>
    <row r="1017208" spans="68:68" customFormat="1">
      <c r="BP1017208" s="90"/>
    </row>
    <row r="1017209" spans="68:68" customFormat="1">
      <c r="BP1017209" s="90"/>
    </row>
    <row r="1017210" spans="68:68" customFormat="1">
      <c r="BP1017210" s="90"/>
    </row>
    <row r="1017211" spans="68:68" customFormat="1">
      <c r="BP1017211" s="90"/>
    </row>
    <row r="1017212" spans="68:68" customFormat="1">
      <c r="BP1017212" s="90"/>
    </row>
    <row r="1017213" spans="68:68" customFormat="1">
      <c r="BP1017213" s="90"/>
    </row>
    <row r="1017214" spans="68:68" customFormat="1">
      <c r="BP1017214" s="90"/>
    </row>
    <row r="1017215" spans="68:68" customFormat="1">
      <c r="BP1017215" s="90"/>
    </row>
    <row r="1017216" spans="68:68" customFormat="1">
      <c r="BP1017216" s="90"/>
    </row>
    <row r="1017217" spans="68:68" customFormat="1">
      <c r="BP1017217" s="90"/>
    </row>
    <row r="1017218" spans="68:68" customFormat="1">
      <c r="BP1017218" s="90"/>
    </row>
    <row r="1017219" spans="68:68" customFormat="1">
      <c r="BP1017219" s="90"/>
    </row>
    <row r="1017220" spans="68:68" customFormat="1">
      <c r="BP1017220" s="90"/>
    </row>
    <row r="1017221" spans="68:68" customFormat="1">
      <c r="BP1017221" s="90"/>
    </row>
    <row r="1017222" spans="68:68" customFormat="1">
      <c r="BP1017222" s="90"/>
    </row>
    <row r="1017223" spans="68:68" customFormat="1">
      <c r="BP1017223" s="90"/>
    </row>
    <row r="1017224" spans="68:68" customFormat="1">
      <c r="BP1017224" s="90"/>
    </row>
    <row r="1017225" spans="68:68" customFormat="1">
      <c r="BP1017225" s="90"/>
    </row>
    <row r="1017226" spans="68:68" customFormat="1">
      <c r="BP1017226" s="90"/>
    </row>
    <row r="1017227" spans="68:68" customFormat="1">
      <c r="BP1017227" s="90"/>
    </row>
    <row r="1017228" spans="68:68" customFormat="1">
      <c r="BP1017228" s="90"/>
    </row>
    <row r="1017229" spans="68:68" customFormat="1">
      <c r="BP1017229" s="90"/>
    </row>
    <row r="1017230" spans="68:68" customFormat="1">
      <c r="BP1017230" s="90"/>
    </row>
    <row r="1017231" spans="68:68" customFormat="1">
      <c r="BP1017231" s="90"/>
    </row>
    <row r="1017232" spans="68:68" customFormat="1">
      <c r="BP1017232" s="90"/>
    </row>
    <row r="1017233" spans="68:68" customFormat="1">
      <c r="BP1017233" s="90"/>
    </row>
    <row r="1017234" spans="68:68" customFormat="1">
      <c r="BP1017234" s="90"/>
    </row>
    <row r="1017235" spans="68:68" customFormat="1">
      <c r="BP1017235" s="90"/>
    </row>
    <row r="1017236" spans="68:68" customFormat="1">
      <c r="BP1017236" s="90"/>
    </row>
    <row r="1017237" spans="68:68" customFormat="1">
      <c r="BP1017237" s="90"/>
    </row>
    <row r="1017238" spans="68:68" customFormat="1">
      <c r="BP1017238" s="90"/>
    </row>
    <row r="1017239" spans="68:68" customFormat="1">
      <c r="BP1017239" s="90"/>
    </row>
    <row r="1017240" spans="68:68" customFormat="1">
      <c r="BP1017240" s="90"/>
    </row>
    <row r="1017241" spans="68:68" customFormat="1">
      <c r="BP1017241" s="90"/>
    </row>
    <row r="1017242" spans="68:68" customFormat="1">
      <c r="BP1017242" s="90"/>
    </row>
    <row r="1017243" spans="68:68" customFormat="1">
      <c r="BP1017243" s="90"/>
    </row>
    <row r="1017244" spans="68:68" customFormat="1">
      <c r="BP1017244" s="90"/>
    </row>
    <row r="1017245" spans="68:68" customFormat="1">
      <c r="BP1017245" s="90"/>
    </row>
    <row r="1017246" spans="68:68" customFormat="1">
      <c r="BP1017246" s="90"/>
    </row>
    <row r="1017247" spans="68:68" customFormat="1">
      <c r="BP1017247" s="90"/>
    </row>
    <row r="1017248" spans="68:68" customFormat="1">
      <c r="BP1017248" s="90"/>
    </row>
    <row r="1017249" spans="68:68" customFormat="1">
      <c r="BP1017249" s="90"/>
    </row>
    <row r="1017250" spans="68:68" customFormat="1">
      <c r="BP1017250" s="90"/>
    </row>
    <row r="1017251" spans="68:68" customFormat="1">
      <c r="BP1017251" s="90"/>
    </row>
    <row r="1017252" spans="68:68" customFormat="1">
      <c r="BP1017252" s="90"/>
    </row>
    <row r="1017253" spans="68:68" customFormat="1">
      <c r="BP1017253" s="90"/>
    </row>
    <row r="1017254" spans="68:68" customFormat="1">
      <c r="BP1017254" s="90"/>
    </row>
    <row r="1017255" spans="68:68" customFormat="1">
      <c r="BP1017255" s="90"/>
    </row>
    <row r="1017256" spans="68:68" customFormat="1">
      <c r="BP1017256" s="90"/>
    </row>
    <row r="1017257" spans="68:68" customFormat="1">
      <c r="BP1017257" s="90"/>
    </row>
    <row r="1017258" spans="68:68" customFormat="1">
      <c r="BP1017258" s="90"/>
    </row>
    <row r="1017259" spans="68:68" customFormat="1">
      <c r="BP1017259" s="90"/>
    </row>
    <row r="1017260" spans="68:68" customFormat="1">
      <c r="BP1017260" s="90"/>
    </row>
    <row r="1017261" spans="68:68" customFormat="1">
      <c r="BP1017261" s="90"/>
    </row>
    <row r="1017262" spans="68:68" customFormat="1">
      <c r="BP1017262" s="90"/>
    </row>
    <row r="1017263" spans="68:68" customFormat="1">
      <c r="BP1017263" s="90"/>
    </row>
    <row r="1017264" spans="68:68" customFormat="1">
      <c r="BP1017264" s="90"/>
    </row>
    <row r="1017265" spans="68:68" customFormat="1">
      <c r="BP1017265" s="90"/>
    </row>
    <row r="1017266" spans="68:68" customFormat="1">
      <c r="BP1017266" s="90"/>
    </row>
    <row r="1017267" spans="68:68" customFormat="1">
      <c r="BP1017267" s="90"/>
    </row>
    <row r="1017268" spans="68:68" customFormat="1">
      <c r="BP1017268" s="90"/>
    </row>
    <row r="1017269" spans="68:68" customFormat="1">
      <c r="BP1017269" s="90"/>
    </row>
    <row r="1017270" spans="68:68" customFormat="1">
      <c r="BP1017270" s="90"/>
    </row>
    <row r="1017271" spans="68:68" customFormat="1">
      <c r="BP1017271" s="90"/>
    </row>
    <row r="1017272" spans="68:68" customFormat="1">
      <c r="BP1017272" s="90"/>
    </row>
    <row r="1017273" spans="68:68" customFormat="1">
      <c r="BP1017273" s="90"/>
    </row>
    <row r="1017274" spans="68:68" customFormat="1">
      <c r="BP1017274" s="90"/>
    </row>
    <row r="1017275" spans="68:68" customFormat="1">
      <c r="BP1017275" s="90"/>
    </row>
    <row r="1017276" spans="68:68" customFormat="1">
      <c r="BP1017276" s="90"/>
    </row>
    <row r="1017277" spans="68:68" customFormat="1">
      <c r="BP1017277" s="90"/>
    </row>
    <row r="1017278" spans="68:68" customFormat="1">
      <c r="BP1017278" s="90"/>
    </row>
    <row r="1017279" spans="68:68" customFormat="1">
      <c r="BP1017279" s="90"/>
    </row>
    <row r="1017280" spans="68:68" customFormat="1">
      <c r="BP1017280" s="90"/>
    </row>
    <row r="1017281" spans="68:68" customFormat="1">
      <c r="BP1017281" s="90"/>
    </row>
    <row r="1017282" spans="68:68" customFormat="1">
      <c r="BP1017282" s="90"/>
    </row>
    <row r="1017283" spans="68:68" customFormat="1">
      <c r="BP1017283" s="90"/>
    </row>
    <row r="1017284" spans="68:68" customFormat="1">
      <c r="BP1017284" s="90"/>
    </row>
    <row r="1017285" spans="68:68" customFormat="1">
      <c r="BP1017285" s="90"/>
    </row>
    <row r="1017286" spans="68:68" customFormat="1">
      <c r="BP1017286" s="90"/>
    </row>
    <row r="1017287" spans="68:68" customFormat="1">
      <c r="BP1017287" s="90"/>
    </row>
    <row r="1017288" spans="68:68" customFormat="1">
      <c r="BP1017288" s="90"/>
    </row>
    <row r="1017289" spans="68:68" customFormat="1">
      <c r="BP1017289" s="90"/>
    </row>
    <row r="1017290" spans="68:68" customFormat="1">
      <c r="BP1017290" s="90"/>
    </row>
    <row r="1017291" spans="68:68" customFormat="1">
      <c r="BP1017291" s="90"/>
    </row>
    <row r="1017292" spans="68:68" customFormat="1">
      <c r="BP1017292" s="90"/>
    </row>
    <row r="1017293" spans="68:68" customFormat="1">
      <c r="BP1017293" s="90"/>
    </row>
    <row r="1017294" spans="68:68" customFormat="1">
      <c r="BP1017294" s="90"/>
    </row>
    <row r="1017295" spans="68:68" customFormat="1">
      <c r="BP1017295" s="90"/>
    </row>
    <row r="1017296" spans="68:68" customFormat="1">
      <c r="BP1017296" s="90"/>
    </row>
    <row r="1017297" spans="68:68" customFormat="1">
      <c r="BP1017297" s="90"/>
    </row>
    <row r="1017298" spans="68:68" customFormat="1">
      <c r="BP1017298" s="90"/>
    </row>
    <row r="1017299" spans="68:68" customFormat="1">
      <c r="BP1017299" s="90"/>
    </row>
    <row r="1017300" spans="68:68" customFormat="1">
      <c r="BP1017300" s="90"/>
    </row>
    <row r="1017301" spans="68:68" customFormat="1">
      <c r="BP1017301" s="90"/>
    </row>
    <row r="1017302" spans="68:68" customFormat="1">
      <c r="BP1017302" s="90"/>
    </row>
    <row r="1017303" spans="68:68" customFormat="1">
      <c r="BP1017303" s="90"/>
    </row>
    <row r="1017304" spans="68:68" customFormat="1">
      <c r="BP1017304" s="90"/>
    </row>
    <row r="1017305" spans="68:68" customFormat="1">
      <c r="BP1017305" s="90"/>
    </row>
    <row r="1017306" spans="68:68" customFormat="1">
      <c r="BP1017306" s="90"/>
    </row>
    <row r="1017307" spans="68:68" customFormat="1">
      <c r="BP1017307" s="90"/>
    </row>
    <row r="1017308" spans="68:68" customFormat="1">
      <c r="BP1017308" s="90"/>
    </row>
    <row r="1017309" spans="68:68" customFormat="1">
      <c r="BP1017309" s="90"/>
    </row>
    <row r="1017310" spans="68:68" customFormat="1">
      <c r="BP1017310" s="90"/>
    </row>
    <row r="1017311" spans="68:68" customFormat="1">
      <c r="BP1017311" s="90"/>
    </row>
    <row r="1017312" spans="68:68" customFormat="1">
      <c r="BP1017312" s="90"/>
    </row>
    <row r="1017313" spans="68:68" customFormat="1">
      <c r="BP1017313" s="90"/>
    </row>
    <row r="1017314" spans="68:68" customFormat="1">
      <c r="BP1017314" s="90"/>
    </row>
    <row r="1017315" spans="68:68" customFormat="1">
      <c r="BP1017315" s="90"/>
    </row>
    <row r="1017316" spans="68:68" customFormat="1">
      <c r="BP1017316" s="90"/>
    </row>
    <row r="1017317" spans="68:68" customFormat="1">
      <c r="BP1017317" s="90"/>
    </row>
    <row r="1017318" spans="68:68" customFormat="1">
      <c r="BP1017318" s="90"/>
    </row>
    <row r="1017319" spans="68:68" customFormat="1">
      <c r="BP1017319" s="90"/>
    </row>
    <row r="1017320" spans="68:68" customFormat="1">
      <c r="BP1017320" s="90"/>
    </row>
    <row r="1017321" spans="68:68" customFormat="1">
      <c r="BP1017321" s="90"/>
    </row>
    <row r="1017322" spans="68:68" customFormat="1">
      <c r="BP1017322" s="90"/>
    </row>
    <row r="1017323" spans="68:68" customFormat="1">
      <c r="BP1017323" s="90"/>
    </row>
    <row r="1017324" spans="68:68" customFormat="1">
      <c r="BP1017324" s="90"/>
    </row>
    <row r="1017325" spans="68:68" customFormat="1">
      <c r="BP1017325" s="90"/>
    </row>
    <row r="1017326" spans="68:68" customFormat="1">
      <c r="BP1017326" s="90"/>
    </row>
    <row r="1017327" spans="68:68" customFormat="1">
      <c r="BP1017327" s="90"/>
    </row>
    <row r="1017328" spans="68:68" customFormat="1">
      <c r="BP1017328" s="90"/>
    </row>
    <row r="1017329" spans="68:68" customFormat="1">
      <c r="BP1017329" s="90"/>
    </row>
    <row r="1017330" spans="68:68" customFormat="1">
      <c r="BP1017330" s="90"/>
    </row>
    <row r="1017331" spans="68:68" customFormat="1">
      <c r="BP1017331" s="90"/>
    </row>
    <row r="1017332" spans="68:68" customFormat="1">
      <c r="BP1017332" s="90"/>
    </row>
    <row r="1017333" spans="68:68" customFormat="1">
      <c r="BP1017333" s="90"/>
    </row>
    <row r="1017334" spans="68:68" customFormat="1">
      <c r="BP1017334" s="90"/>
    </row>
    <row r="1017335" spans="68:68" customFormat="1">
      <c r="BP1017335" s="90"/>
    </row>
    <row r="1017336" spans="68:68" customFormat="1">
      <c r="BP1017336" s="90"/>
    </row>
    <row r="1017337" spans="68:68" customFormat="1">
      <c r="BP1017337" s="90"/>
    </row>
    <row r="1017338" spans="68:68" customFormat="1">
      <c r="BP1017338" s="90"/>
    </row>
    <row r="1017339" spans="68:68" customFormat="1">
      <c r="BP1017339" s="90"/>
    </row>
    <row r="1017340" spans="68:68" customFormat="1">
      <c r="BP1017340" s="90"/>
    </row>
    <row r="1017341" spans="68:68" customFormat="1">
      <c r="BP1017341" s="90"/>
    </row>
    <row r="1017342" spans="68:68" customFormat="1">
      <c r="BP1017342" s="90"/>
    </row>
    <row r="1017343" spans="68:68" customFormat="1">
      <c r="BP1017343" s="90"/>
    </row>
    <row r="1017344" spans="68:68" customFormat="1">
      <c r="BP1017344" s="90"/>
    </row>
    <row r="1017345" spans="68:68" customFormat="1">
      <c r="BP1017345" s="90"/>
    </row>
    <row r="1017346" spans="68:68" customFormat="1">
      <c r="BP1017346" s="90"/>
    </row>
    <row r="1017347" spans="68:68" customFormat="1">
      <c r="BP1017347" s="90"/>
    </row>
    <row r="1017348" spans="68:68" customFormat="1">
      <c r="BP1017348" s="90"/>
    </row>
    <row r="1017349" spans="68:68" customFormat="1">
      <c r="BP1017349" s="90"/>
    </row>
    <row r="1017350" spans="68:68" customFormat="1">
      <c r="BP1017350" s="90"/>
    </row>
    <row r="1017351" spans="68:68" customFormat="1">
      <c r="BP1017351" s="90"/>
    </row>
    <row r="1017352" spans="68:68" customFormat="1">
      <c r="BP1017352" s="90"/>
    </row>
    <row r="1017353" spans="68:68" customFormat="1">
      <c r="BP1017353" s="90"/>
    </row>
    <row r="1017354" spans="68:68" customFormat="1">
      <c r="BP1017354" s="90"/>
    </row>
    <row r="1017355" spans="68:68" customFormat="1">
      <c r="BP1017355" s="90"/>
    </row>
    <row r="1017356" spans="68:68" customFormat="1">
      <c r="BP1017356" s="90"/>
    </row>
    <row r="1017357" spans="68:68" customFormat="1">
      <c r="BP1017357" s="90"/>
    </row>
    <row r="1017358" spans="68:68" customFormat="1">
      <c r="BP1017358" s="90"/>
    </row>
    <row r="1017359" spans="68:68" customFormat="1">
      <c r="BP1017359" s="90"/>
    </row>
    <row r="1017360" spans="68:68" customFormat="1">
      <c r="BP1017360" s="90"/>
    </row>
    <row r="1017361" spans="68:68" customFormat="1">
      <c r="BP1017361" s="90"/>
    </row>
    <row r="1017362" spans="68:68" customFormat="1">
      <c r="BP1017362" s="90"/>
    </row>
    <row r="1017363" spans="68:68" customFormat="1">
      <c r="BP1017363" s="90"/>
    </row>
    <row r="1017364" spans="68:68" customFormat="1">
      <c r="BP1017364" s="90"/>
    </row>
    <row r="1017365" spans="68:68" customFormat="1">
      <c r="BP1017365" s="90"/>
    </row>
    <row r="1017366" spans="68:68" customFormat="1">
      <c r="BP1017366" s="90"/>
    </row>
    <row r="1017367" spans="68:68" customFormat="1">
      <c r="BP1017367" s="90"/>
    </row>
    <row r="1017368" spans="68:68" customFormat="1">
      <c r="BP1017368" s="90"/>
    </row>
    <row r="1017369" spans="68:68" customFormat="1">
      <c r="BP1017369" s="90"/>
    </row>
    <row r="1017370" spans="68:68" customFormat="1">
      <c r="BP1017370" s="90"/>
    </row>
    <row r="1017371" spans="68:68" customFormat="1">
      <c r="BP1017371" s="90"/>
    </row>
    <row r="1017372" spans="68:68" customFormat="1">
      <c r="BP1017372" s="90"/>
    </row>
    <row r="1017373" spans="68:68" customFormat="1">
      <c r="BP1017373" s="90"/>
    </row>
    <row r="1017374" spans="68:68" customFormat="1">
      <c r="BP1017374" s="90"/>
    </row>
    <row r="1017375" spans="68:68" customFormat="1">
      <c r="BP1017375" s="90"/>
    </row>
    <row r="1017376" spans="68:68" customFormat="1">
      <c r="BP1017376" s="90"/>
    </row>
    <row r="1017377" spans="68:68" customFormat="1">
      <c r="BP1017377" s="90"/>
    </row>
    <row r="1017378" spans="68:68" customFormat="1">
      <c r="BP1017378" s="90"/>
    </row>
    <row r="1017379" spans="68:68" customFormat="1">
      <c r="BP1017379" s="90"/>
    </row>
    <row r="1017380" spans="68:68" customFormat="1">
      <c r="BP1017380" s="90"/>
    </row>
    <row r="1017381" spans="68:68" customFormat="1">
      <c r="BP1017381" s="90"/>
    </row>
    <row r="1017382" spans="68:68" customFormat="1">
      <c r="BP1017382" s="90"/>
    </row>
    <row r="1017383" spans="68:68" customFormat="1">
      <c r="BP1017383" s="90"/>
    </row>
    <row r="1017384" spans="68:68" customFormat="1">
      <c r="BP1017384" s="90"/>
    </row>
    <row r="1017385" spans="68:68" customFormat="1">
      <c r="BP1017385" s="90"/>
    </row>
    <row r="1017386" spans="68:68" customFormat="1">
      <c r="BP1017386" s="90"/>
    </row>
    <row r="1017387" spans="68:68" customFormat="1">
      <c r="BP1017387" s="90"/>
    </row>
    <row r="1017388" spans="68:68" customFormat="1">
      <c r="BP1017388" s="90"/>
    </row>
    <row r="1017389" spans="68:68" customFormat="1">
      <c r="BP1017389" s="90"/>
    </row>
    <row r="1017390" spans="68:68" customFormat="1">
      <c r="BP1017390" s="90"/>
    </row>
    <row r="1017391" spans="68:68" customFormat="1">
      <c r="BP1017391" s="90"/>
    </row>
    <row r="1017392" spans="68:68" customFormat="1">
      <c r="BP1017392" s="90"/>
    </row>
    <row r="1017393" spans="68:68" customFormat="1">
      <c r="BP1017393" s="90"/>
    </row>
    <row r="1017394" spans="68:68" customFormat="1">
      <c r="BP1017394" s="90"/>
    </row>
    <row r="1017395" spans="68:68" customFormat="1">
      <c r="BP1017395" s="90"/>
    </row>
    <row r="1017396" spans="68:68" customFormat="1">
      <c r="BP1017396" s="90"/>
    </row>
    <row r="1017397" spans="68:68" customFormat="1">
      <c r="BP1017397" s="90"/>
    </row>
    <row r="1017398" spans="68:68" customFormat="1">
      <c r="BP1017398" s="90"/>
    </row>
    <row r="1017399" spans="68:68" customFormat="1">
      <c r="BP1017399" s="90"/>
    </row>
    <row r="1017400" spans="68:68" customFormat="1">
      <c r="BP1017400" s="90"/>
    </row>
    <row r="1017401" spans="68:68" customFormat="1">
      <c r="BP1017401" s="90"/>
    </row>
    <row r="1017402" spans="68:68" customFormat="1">
      <c r="BP1017402" s="90"/>
    </row>
    <row r="1017403" spans="68:68" customFormat="1">
      <c r="BP1017403" s="90"/>
    </row>
    <row r="1017404" spans="68:68" customFormat="1">
      <c r="BP1017404" s="90"/>
    </row>
    <row r="1017405" spans="68:68" customFormat="1">
      <c r="BP1017405" s="90"/>
    </row>
    <row r="1017406" spans="68:68" customFormat="1">
      <c r="BP1017406" s="90"/>
    </row>
    <row r="1017407" spans="68:68" customFormat="1">
      <c r="BP1017407" s="90"/>
    </row>
    <row r="1017408" spans="68:68" customFormat="1">
      <c r="BP1017408" s="90"/>
    </row>
    <row r="1017409" spans="68:68" customFormat="1">
      <c r="BP1017409" s="90"/>
    </row>
    <row r="1017410" spans="68:68" customFormat="1">
      <c r="BP1017410" s="90"/>
    </row>
    <row r="1017411" spans="68:68" customFormat="1">
      <c r="BP1017411" s="90"/>
    </row>
    <row r="1017412" spans="68:68" customFormat="1">
      <c r="BP1017412" s="90"/>
    </row>
    <row r="1017413" spans="68:68" customFormat="1">
      <c r="BP1017413" s="90"/>
    </row>
    <row r="1017414" spans="68:68" customFormat="1">
      <c r="BP1017414" s="90"/>
    </row>
    <row r="1017415" spans="68:68" customFormat="1">
      <c r="BP1017415" s="90"/>
    </row>
    <row r="1017416" spans="68:68" customFormat="1">
      <c r="BP1017416" s="90"/>
    </row>
    <row r="1017417" spans="68:68" customFormat="1">
      <c r="BP1017417" s="90"/>
    </row>
    <row r="1017418" spans="68:68" customFormat="1">
      <c r="BP1017418" s="90"/>
    </row>
    <row r="1017419" spans="68:68" customFormat="1">
      <c r="BP1017419" s="90"/>
    </row>
    <row r="1017420" spans="68:68" customFormat="1">
      <c r="BP1017420" s="90"/>
    </row>
    <row r="1017421" spans="68:68" customFormat="1">
      <c r="BP1017421" s="90"/>
    </row>
    <row r="1017422" spans="68:68" customFormat="1">
      <c r="BP1017422" s="90"/>
    </row>
    <row r="1017423" spans="68:68" customFormat="1">
      <c r="BP1017423" s="90"/>
    </row>
    <row r="1017424" spans="68:68" customFormat="1">
      <c r="BP1017424" s="90"/>
    </row>
    <row r="1017425" spans="68:68" customFormat="1">
      <c r="BP1017425" s="90"/>
    </row>
    <row r="1017426" spans="68:68" customFormat="1">
      <c r="BP1017426" s="90"/>
    </row>
    <row r="1017427" spans="68:68" customFormat="1">
      <c r="BP1017427" s="90"/>
    </row>
    <row r="1017428" spans="68:68" customFormat="1">
      <c r="BP1017428" s="90"/>
    </row>
    <row r="1017429" spans="68:68" customFormat="1">
      <c r="BP1017429" s="90"/>
    </row>
    <row r="1017430" spans="68:68" customFormat="1">
      <c r="BP1017430" s="90"/>
    </row>
    <row r="1017431" spans="68:68" customFormat="1">
      <c r="BP1017431" s="90"/>
    </row>
    <row r="1017432" spans="68:68" customFormat="1">
      <c r="BP1017432" s="90"/>
    </row>
    <row r="1017433" spans="68:68" customFormat="1">
      <c r="BP1017433" s="90"/>
    </row>
    <row r="1017434" spans="68:68" customFormat="1">
      <c r="BP1017434" s="90"/>
    </row>
    <row r="1017435" spans="68:68" customFormat="1">
      <c r="BP1017435" s="90"/>
    </row>
    <row r="1017436" spans="68:68" customFormat="1">
      <c r="BP1017436" s="90"/>
    </row>
    <row r="1017437" spans="68:68" customFormat="1">
      <c r="BP1017437" s="90"/>
    </row>
    <row r="1017438" spans="68:68" customFormat="1">
      <c r="BP1017438" s="90"/>
    </row>
    <row r="1017439" spans="68:68" customFormat="1">
      <c r="BP1017439" s="90"/>
    </row>
    <row r="1017440" spans="68:68" customFormat="1">
      <c r="BP1017440" s="90"/>
    </row>
    <row r="1017441" spans="68:68" customFormat="1">
      <c r="BP1017441" s="90"/>
    </row>
    <row r="1017442" spans="68:68" customFormat="1">
      <c r="BP1017442" s="90"/>
    </row>
    <row r="1017443" spans="68:68" customFormat="1">
      <c r="BP1017443" s="90"/>
    </row>
    <row r="1017444" spans="68:68" customFormat="1">
      <c r="BP1017444" s="90"/>
    </row>
    <row r="1017445" spans="68:68" customFormat="1">
      <c r="BP1017445" s="90"/>
    </row>
    <row r="1017446" spans="68:68" customFormat="1">
      <c r="BP1017446" s="90"/>
    </row>
    <row r="1017447" spans="68:68" customFormat="1">
      <c r="BP1017447" s="90"/>
    </row>
    <row r="1017448" spans="68:68" customFormat="1">
      <c r="BP1017448" s="90"/>
    </row>
    <row r="1017449" spans="68:68" customFormat="1">
      <c r="BP1017449" s="90"/>
    </row>
    <row r="1017450" spans="68:68" customFormat="1">
      <c r="BP1017450" s="90"/>
    </row>
    <row r="1017451" spans="68:68" customFormat="1">
      <c r="BP1017451" s="90"/>
    </row>
    <row r="1017452" spans="68:68" customFormat="1">
      <c r="BP1017452" s="90"/>
    </row>
    <row r="1017453" spans="68:68" customFormat="1">
      <c r="BP1017453" s="90"/>
    </row>
    <row r="1017454" spans="68:68" customFormat="1">
      <c r="BP1017454" s="90"/>
    </row>
    <row r="1017455" spans="68:68" customFormat="1">
      <c r="BP1017455" s="90"/>
    </row>
    <row r="1017456" spans="68:68" customFormat="1">
      <c r="BP1017456" s="90"/>
    </row>
    <row r="1017457" spans="68:68" customFormat="1">
      <c r="BP1017457" s="90"/>
    </row>
    <row r="1017458" spans="68:68" customFormat="1">
      <c r="BP1017458" s="90"/>
    </row>
    <row r="1017459" spans="68:68" customFormat="1">
      <c r="BP1017459" s="90"/>
    </row>
    <row r="1017460" spans="68:68" customFormat="1">
      <c r="BP1017460" s="90"/>
    </row>
    <row r="1017461" spans="68:68" customFormat="1">
      <c r="BP1017461" s="90"/>
    </row>
    <row r="1017462" spans="68:68" customFormat="1">
      <c r="BP1017462" s="90"/>
    </row>
    <row r="1017463" spans="68:68" customFormat="1">
      <c r="BP1017463" s="90"/>
    </row>
    <row r="1017464" spans="68:68" customFormat="1">
      <c r="BP1017464" s="90"/>
    </row>
    <row r="1017465" spans="68:68" customFormat="1">
      <c r="BP1017465" s="90"/>
    </row>
    <row r="1017466" spans="68:68" customFormat="1">
      <c r="BP1017466" s="90"/>
    </row>
    <row r="1017467" spans="68:68" customFormat="1">
      <c r="BP1017467" s="90"/>
    </row>
    <row r="1017468" spans="68:68" customFormat="1">
      <c r="BP1017468" s="90"/>
    </row>
    <row r="1017469" spans="68:68" customFormat="1">
      <c r="BP1017469" s="90"/>
    </row>
    <row r="1017470" spans="68:68" customFormat="1">
      <c r="BP1017470" s="90"/>
    </row>
    <row r="1017471" spans="68:68" customFormat="1">
      <c r="BP1017471" s="90"/>
    </row>
    <row r="1017472" spans="68:68" customFormat="1">
      <c r="BP1017472" s="90"/>
    </row>
    <row r="1017473" spans="68:68" customFormat="1">
      <c r="BP1017473" s="90"/>
    </row>
    <row r="1017474" spans="68:68" customFormat="1">
      <c r="BP1017474" s="90"/>
    </row>
    <row r="1017475" spans="68:68" customFormat="1">
      <c r="BP1017475" s="90"/>
    </row>
    <row r="1017476" spans="68:68" customFormat="1">
      <c r="BP1017476" s="90"/>
    </row>
    <row r="1017477" spans="68:68" customFormat="1">
      <c r="BP1017477" s="90"/>
    </row>
    <row r="1017478" spans="68:68" customFormat="1">
      <c r="BP1017478" s="90"/>
    </row>
    <row r="1017479" spans="68:68" customFormat="1">
      <c r="BP1017479" s="90"/>
    </row>
    <row r="1017480" spans="68:68" customFormat="1">
      <c r="BP1017480" s="90"/>
    </row>
    <row r="1017481" spans="68:68" customFormat="1">
      <c r="BP1017481" s="90"/>
    </row>
    <row r="1017482" spans="68:68" customFormat="1">
      <c r="BP1017482" s="90"/>
    </row>
    <row r="1017483" spans="68:68" customFormat="1">
      <c r="BP1017483" s="90"/>
    </row>
    <row r="1017484" spans="68:68" customFormat="1">
      <c r="BP1017484" s="90"/>
    </row>
    <row r="1017485" spans="68:68" customFormat="1">
      <c r="BP1017485" s="90"/>
    </row>
    <row r="1017486" spans="68:68" customFormat="1">
      <c r="BP1017486" s="90"/>
    </row>
    <row r="1017487" spans="68:68" customFormat="1">
      <c r="BP1017487" s="90"/>
    </row>
    <row r="1017488" spans="68:68" customFormat="1">
      <c r="BP1017488" s="90"/>
    </row>
    <row r="1017489" spans="68:68" customFormat="1">
      <c r="BP1017489" s="90"/>
    </row>
    <row r="1017490" spans="68:68" customFormat="1">
      <c r="BP1017490" s="90"/>
    </row>
    <row r="1017491" spans="68:68" customFormat="1">
      <c r="BP1017491" s="90"/>
    </row>
    <row r="1017492" spans="68:68" customFormat="1">
      <c r="BP1017492" s="90"/>
    </row>
    <row r="1017493" spans="68:68" customFormat="1">
      <c r="BP1017493" s="90"/>
    </row>
    <row r="1017494" spans="68:68" customFormat="1">
      <c r="BP1017494" s="90"/>
    </row>
    <row r="1017495" spans="68:68" customFormat="1">
      <c r="BP1017495" s="90"/>
    </row>
    <row r="1017496" spans="68:68" customFormat="1">
      <c r="BP1017496" s="90"/>
    </row>
    <row r="1017497" spans="68:68" customFormat="1">
      <c r="BP1017497" s="90"/>
    </row>
    <row r="1017498" spans="68:68" customFormat="1">
      <c r="BP1017498" s="90"/>
    </row>
    <row r="1017499" spans="68:68" customFormat="1">
      <c r="BP1017499" s="90"/>
    </row>
    <row r="1017500" spans="68:68" customFormat="1">
      <c r="BP1017500" s="90"/>
    </row>
    <row r="1017501" spans="68:68" customFormat="1">
      <c r="BP1017501" s="90"/>
    </row>
    <row r="1017502" spans="68:68" customFormat="1">
      <c r="BP1017502" s="90"/>
    </row>
    <row r="1017503" spans="68:68" customFormat="1">
      <c r="BP1017503" s="90"/>
    </row>
    <row r="1017504" spans="68:68" customFormat="1">
      <c r="BP1017504" s="90"/>
    </row>
    <row r="1017505" spans="68:68" customFormat="1">
      <c r="BP1017505" s="90"/>
    </row>
    <row r="1017506" spans="68:68" customFormat="1">
      <c r="BP1017506" s="90"/>
    </row>
    <row r="1017507" spans="68:68" customFormat="1">
      <c r="BP1017507" s="90"/>
    </row>
    <row r="1017508" spans="68:68" customFormat="1">
      <c r="BP1017508" s="90"/>
    </row>
    <row r="1017509" spans="68:68" customFormat="1">
      <c r="BP1017509" s="90"/>
    </row>
    <row r="1017510" spans="68:68" customFormat="1">
      <c r="BP1017510" s="90"/>
    </row>
    <row r="1017511" spans="68:68" customFormat="1">
      <c r="BP1017511" s="90"/>
    </row>
    <row r="1017512" spans="68:68" customFormat="1">
      <c r="BP1017512" s="90"/>
    </row>
    <row r="1017513" spans="68:68" customFormat="1">
      <c r="BP1017513" s="90"/>
    </row>
    <row r="1017514" spans="68:68" customFormat="1">
      <c r="BP1017514" s="90"/>
    </row>
    <row r="1017515" spans="68:68" customFormat="1">
      <c r="BP1017515" s="90"/>
    </row>
    <row r="1017516" spans="68:68" customFormat="1">
      <c r="BP1017516" s="90"/>
    </row>
    <row r="1017517" spans="68:68" customFormat="1">
      <c r="BP1017517" s="90"/>
    </row>
    <row r="1017518" spans="68:68" customFormat="1">
      <c r="BP1017518" s="90"/>
    </row>
    <row r="1017519" spans="68:68" customFormat="1">
      <c r="BP1017519" s="90"/>
    </row>
    <row r="1017520" spans="68:68" customFormat="1">
      <c r="BP1017520" s="90"/>
    </row>
    <row r="1017521" spans="68:68" customFormat="1">
      <c r="BP1017521" s="90"/>
    </row>
    <row r="1017522" spans="68:68" customFormat="1">
      <c r="BP1017522" s="90"/>
    </row>
    <row r="1017523" spans="68:68" customFormat="1">
      <c r="BP1017523" s="90"/>
    </row>
    <row r="1017524" spans="68:68" customFormat="1">
      <c r="BP1017524" s="90"/>
    </row>
    <row r="1017525" spans="68:68" customFormat="1">
      <c r="BP1017525" s="90"/>
    </row>
    <row r="1017526" spans="68:68" customFormat="1">
      <c r="BP1017526" s="90"/>
    </row>
    <row r="1017527" spans="68:68" customFormat="1">
      <c r="BP1017527" s="90"/>
    </row>
    <row r="1017528" spans="68:68" customFormat="1">
      <c r="BP1017528" s="90"/>
    </row>
    <row r="1017529" spans="68:68" customFormat="1">
      <c r="BP1017529" s="90"/>
    </row>
    <row r="1017530" spans="68:68" customFormat="1">
      <c r="BP1017530" s="90"/>
    </row>
    <row r="1017531" spans="68:68" customFormat="1">
      <c r="BP1017531" s="90"/>
    </row>
    <row r="1017532" spans="68:68" customFormat="1">
      <c r="BP1017532" s="90"/>
    </row>
    <row r="1017533" spans="68:68" customFormat="1">
      <c r="BP1017533" s="90"/>
    </row>
    <row r="1017534" spans="68:68" customFormat="1">
      <c r="BP1017534" s="90"/>
    </row>
    <row r="1017535" spans="68:68" customFormat="1">
      <c r="BP1017535" s="90"/>
    </row>
    <row r="1017536" spans="68:68" customFormat="1">
      <c r="BP1017536" s="90"/>
    </row>
    <row r="1017537" spans="68:68" customFormat="1">
      <c r="BP1017537" s="90"/>
    </row>
    <row r="1017538" spans="68:68" customFormat="1">
      <c r="BP1017538" s="90"/>
    </row>
    <row r="1017539" spans="68:68" customFormat="1">
      <c r="BP1017539" s="90"/>
    </row>
    <row r="1017540" spans="68:68" customFormat="1">
      <c r="BP1017540" s="90"/>
    </row>
    <row r="1017541" spans="68:68" customFormat="1">
      <c r="BP1017541" s="90"/>
    </row>
    <row r="1017542" spans="68:68" customFormat="1">
      <c r="BP1017542" s="90"/>
    </row>
    <row r="1017543" spans="68:68" customFormat="1">
      <c r="BP1017543" s="90"/>
    </row>
    <row r="1017544" spans="68:68" customFormat="1">
      <c r="BP1017544" s="90"/>
    </row>
    <row r="1017545" spans="68:68" customFormat="1">
      <c r="BP1017545" s="90"/>
    </row>
    <row r="1017546" spans="68:68" customFormat="1">
      <c r="BP1017546" s="90"/>
    </row>
    <row r="1017547" spans="68:68" customFormat="1">
      <c r="BP1017547" s="90"/>
    </row>
    <row r="1017548" spans="68:68" customFormat="1">
      <c r="BP1017548" s="90"/>
    </row>
    <row r="1017549" spans="68:68" customFormat="1">
      <c r="BP1017549" s="90"/>
    </row>
    <row r="1017550" spans="68:68" customFormat="1">
      <c r="BP1017550" s="90"/>
    </row>
    <row r="1017551" spans="68:68" customFormat="1">
      <c r="BP1017551" s="90"/>
    </row>
    <row r="1017552" spans="68:68" customFormat="1">
      <c r="BP1017552" s="90"/>
    </row>
    <row r="1017553" spans="68:68" customFormat="1">
      <c r="BP1017553" s="90"/>
    </row>
    <row r="1017554" spans="68:68" customFormat="1">
      <c r="BP1017554" s="90"/>
    </row>
    <row r="1017555" spans="68:68" customFormat="1">
      <c r="BP1017555" s="90"/>
    </row>
    <row r="1017556" spans="68:68" customFormat="1">
      <c r="BP1017556" s="90"/>
    </row>
    <row r="1017557" spans="68:68" customFormat="1">
      <c r="BP1017557" s="90"/>
    </row>
    <row r="1017558" spans="68:68" customFormat="1">
      <c r="BP1017558" s="90"/>
    </row>
    <row r="1017559" spans="68:68" customFormat="1">
      <c r="BP1017559" s="90"/>
    </row>
    <row r="1017560" spans="68:68" customFormat="1">
      <c r="BP1017560" s="90"/>
    </row>
    <row r="1017561" spans="68:68" customFormat="1">
      <c r="BP1017561" s="90"/>
    </row>
    <row r="1017562" spans="68:68" customFormat="1">
      <c r="BP1017562" s="90"/>
    </row>
    <row r="1017563" spans="68:68" customFormat="1">
      <c r="BP1017563" s="90"/>
    </row>
    <row r="1017564" spans="68:68" customFormat="1">
      <c r="BP1017564" s="90"/>
    </row>
    <row r="1017565" spans="68:68" customFormat="1">
      <c r="BP1017565" s="90"/>
    </row>
    <row r="1017566" spans="68:68" customFormat="1">
      <c r="BP1017566" s="90"/>
    </row>
    <row r="1017567" spans="68:68" customFormat="1">
      <c r="BP1017567" s="90"/>
    </row>
    <row r="1017568" spans="68:68" customFormat="1">
      <c r="BP1017568" s="90"/>
    </row>
    <row r="1017569" spans="68:68" customFormat="1">
      <c r="BP1017569" s="90"/>
    </row>
    <row r="1017570" spans="68:68" customFormat="1">
      <c r="BP1017570" s="90"/>
    </row>
    <row r="1017571" spans="68:68" customFormat="1">
      <c r="BP1017571" s="90"/>
    </row>
    <row r="1017572" spans="68:68" customFormat="1">
      <c r="BP1017572" s="90"/>
    </row>
    <row r="1017573" spans="68:68" customFormat="1">
      <c r="BP1017573" s="90"/>
    </row>
    <row r="1017574" spans="68:68" customFormat="1">
      <c r="BP1017574" s="90"/>
    </row>
    <row r="1017575" spans="68:68" customFormat="1">
      <c r="BP1017575" s="90"/>
    </row>
    <row r="1017576" spans="68:68" customFormat="1">
      <c r="BP1017576" s="90"/>
    </row>
    <row r="1017577" spans="68:68" customFormat="1">
      <c r="BP1017577" s="90"/>
    </row>
    <row r="1017578" spans="68:68" customFormat="1">
      <c r="BP1017578" s="90"/>
    </row>
    <row r="1017579" spans="68:68" customFormat="1">
      <c r="BP1017579" s="90"/>
    </row>
    <row r="1017580" spans="68:68" customFormat="1">
      <c r="BP1017580" s="90"/>
    </row>
    <row r="1017581" spans="68:68" customFormat="1">
      <c r="BP1017581" s="90"/>
    </row>
    <row r="1017582" spans="68:68" customFormat="1">
      <c r="BP1017582" s="90"/>
    </row>
    <row r="1017583" spans="68:68" customFormat="1">
      <c r="BP1017583" s="90"/>
    </row>
    <row r="1017584" spans="68:68" customFormat="1">
      <c r="BP1017584" s="90"/>
    </row>
    <row r="1017585" spans="68:68" customFormat="1">
      <c r="BP1017585" s="90"/>
    </row>
    <row r="1017586" spans="68:68" customFormat="1">
      <c r="BP1017586" s="90"/>
    </row>
    <row r="1017587" spans="68:68" customFormat="1">
      <c r="BP1017587" s="90"/>
    </row>
    <row r="1017588" spans="68:68" customFormat="1">
      <c r="BP1017588" s="90"/>
    </row>
    <row r="1017589" spans="68:68" customFormat="1">
      <c r="BP1017589" s="90"/>
    </row>
    <row r="1017590" spans="68:68" customFormat="1">
      <c r="BP1017590" s="90"/>
    </row>
    <row r="1017591" spans="68:68" customFormat="1">
      <c r="BP1017591" s="90"/>
    </row>
    <row r="1017592" spans="68:68" customFormat="1">
      <c r="BP1017592" s="90"/>
    </row>
    <row r="1017593" spans="68:68" customFormat="1">
      <c r="BP1017593" s="90"/>
    </row>
    <row r="1017594" spans="68:68" customFormat="1">
      <c r="BP1017594" s="90"/>
    </row>
    <row r="1017595" spans="68:68" customFormat="1">
      <c r="BP1017595" s="90"/>
    </row>
    <row r="1017596" spans="68:68" customFormat="1">
      <c r="BP1017596" s="90"/>
    </row>
    <row r="1017597" spans="68:68" customFormat="1">
      <c r="BP1017597" s="90"/>
    </row>
    <row r="1017598" spans="68:68" customFormat="1">
      <c r="BP1017598" s="90"/>
    </row>
    <row r="1017599" spans="68:68" customFormat="1">
      <c r="BP1017599" s="90"/>
    </row>
    <row r="1017600" spans="68:68" customFormat="1">
      <c r="BP1017600" s="90"/>
    </row>
    <row r="1017601" spans="68:68" customFormat="1">
      <c r="BP1017601" s="90"/>
    </row>
    <row r="1017602" spans="68:68" customFormat="1">
      <c r="BP1017602" s="90"/>
    </row>
    <row r="1017603" spans="68:68" customFormat="1">
      <c r="BP1017603" s="90"/>
    </row>
    <row r="1017604" spans="68:68" customFormat="1">
      <c r="BP1017604" s="90"/>
    </row>
    <row r="1017605" spans="68:68" customFormat="1">
      <c r="BP1017605" s="90"/>
    </row>
    <row r="1017606" spans="68:68" customFormat="1">
      <c r="BP1017606" s="90"/>
    </row>
    <row r="1017607" spans="68:68" customFormat="1">
      <c r="BP1017607" s="90"/>
    </row>
    <row r="1017608" spans="68:68" customFormat="1">
      <c r="BP1017608" s="90"/>
    </row>
    <row r="1017609" spans="68:68" customFormat="1">
      <c r="BP1017609" s="90"/>
    </row>
    <row r="1017610" spans="68:68" customFormat="1">
      <c r="BP1017610" s="90"/>
    </row>
    <row r="1017611" spans="68:68" customFormat="1">
      <c r="BP1017611" s="90"/>
    </row>
    <row r="1017612" spans="68:68" customFormat="1">
      <c r="BP1017612" s="90"/>
    </row>
    <row r="1017613" spans="68:68" customFormat="1">
      <c r="BP1017613" s="90"/>
    </row>
    <row r="1017614" spans="68:68" customFormat="1">
      <c r="BP1017614" s="90"/>
    </row>
    <row r="1017615" spans="68:68" customFormat="1">
      <c r="BP1017615" s="90"/>
    </row>
    <row r="1017616" spans="68:68" customFormat="1">
      <c r="BP1017616" s="90"/>
    </row>
    <row r="1017617" spans="68:68" customFormat="1">
      <c r="BP1017617" s="90"/>
    </row>
    <row r="1017618" spans="68:68" customFormat="1">
      <c r="BP1017618" s="90"/>
    </row>
    <row r="1017619" spans="68:68" customFormat="1">
      <c r="BP1017619" s="90"/>
    </row>
    <row r="1017620" spans="68:68" customFormat="1">
      <c r="BP1017620" s="90"/>
    </row>
    <row r="1017621" spans="68:68" customFormat="1">
      <c r="BP1017621" s="90"/>
    </row>
    <row r="1017622" spans="68:68" customFormat="1">
      <c r="BP1017622" s="90"/>
    </row>
    <row r="1017623" spans="68:68" customFormat="1">
      <c r="BP1017623" s="90"/>
    </row>
    <row r="1017624" spans="68:68" customFormat="1">
      <c r="BP1017624" s="90"/>
    </row>
    <row r="1017625" spans="68:68" customFormat="1">
      <c r="BP1017625" s="90"/>
    </row>
    <row r="1017626" spans="68:68" customFormat="1">
      <c r="BP1017626" s="90"/>
    </row>
    <row r="1017627" spans="68:68" customFormat="1">
      <c r="BP1017627" s="90"/>
    </row>
    <row r="1017628" spans="68:68" customFormat="1">
      <c r="BP1017628" s="90"/>
    </row>
    <row r="1017629" spans="68:68" customFormat="1">
      <c r="BP1017629" s="90"/>
    </row>
    <row r="1017630" spans="68:68" customFormat="1">
      <c r="BP1017630" s="90"/>
    </row>
    <row r="1017631" spans="68:68" customFormat="1">
      <c r="BP1017631" s="90"/>
    </row>
    <row r="1017632" spans="68:68" customFormat="1">
      <c r="BP1017632" s="90"/>
    </row>
    <row r="1017633" spans="68:68" customFormat="1">
      <c r="BP1017633" s="90"/>
    </row>
    <row r="1017634" spans="68:68" customFormat="1">
      <c r="BP1017634" s="90"/>
    </row>
    <row r="1017635" spans="68:68" customFormat="1">
      <c r="BP1017635" s="90"/>
    </row>
    <row r="1017636" spans="68:68" customFormat="1">
      <c r="BP1017636" s="90"/>
    </row>
    <row r="1017637" spans="68:68" customFormat="1">
      <c r="BP1017637" s="90"/>
    </row>
    <row r="1017638" spans="68:68" customFormat="1">
      <c r="BP1017638" s="90"/>
    </row>
    <row r="1017639" spans="68:68" customFormat="1">
      <c r="BP1017639" s="90"/>
    </row>
    <row r="1017640" spans="68:68" customFormat="1">
      <c r="BP1017640" s="90"/>
    </row>
    <row r="1017641" spans="68:68" customFormat="1">
      <c r="BP1017641" s="90"/>
    </row>
    <row r="1017642" spans="68:68" customFormat="1">
      <c r="BP1017642" s="90"/>
    </row>
    <row r="1017643" spans="68:68" customFormat="1">
      <c r="BP1017643" s="90"/>
    </row>
    <row r="1017644" spans="68:68" customFormat="1">
      <c r="BP1017644" s="90"/>
    </row>
    <row r="1017645" spans="68:68" customFormat="1">
      <c r="BP1017645" s="90"/>
    </row>
    <row r="1017646" spans="68:68" customFormat="1">
      <c r="BP1017646" s="90"/>
    </row>
    <row r="1017647" spans="68:68" customFormat="1">
      <c r="BP1017647" s="90"/>
    </row>
    <row r="1017648" spans="68:68" customFormat="1">
      <c r="BP1017648" s="90"/>
    </row>
    <row r="1017649" spans="68:68" customFormat="1">
      <c r="BP1017649" s="90"/>
    </row>
    <row r="1017650" spans="68:68" customFormat="1">
      <c r="BP1017650" s="90"/>
    </row>
    <row r="1017651" spans="68:68" customFormat="1">
      <c r="BP1017651" s="90"/>
    </row>
    <row r="1017652" spans="68:68" customFormat="1">
      <c r="BP1017652" s="90"/>
    </row>
    <row r="1017653" spans="68:68" customFormat="1">
      <c r="BP1017653" s="90"/>
    </row>
    <row r="1017654" spans="68:68" customFormat="1">
      <c r="BP1017654" s="90"/>
    </row>
    <row r="1017655" spans="68:68" customFormat="1">
      <c r="BP1017655" s="90"/>
    </row>
    <row r="1017656" spans="68:68" customFormat="1">
      <c r="BP1017656" s="90"/>
    </row>
    <row r="1017657" spans="68:68" customFormat="1">
      <c r="BP1017657" s="90"/>
    </row>
    <row r="1017658" spans="68:68" customFormat="1">
      <c r="BP1017658" s="90"/>
    </row>
    <row r="1017659" spans="68:68" customFormat="1">
      <c r="BP1017659" s="90"/>
    </row>
    <row r="1017660" spans="68:68" customFormat="1">
      <c r="BP1017660" s="90"/>
    </row>
    <row r="1017661" spans="68:68" customFormat="1">
      <c r="BP1017661" s="90"/>
    </row>
    <row r="1017662" spans="68:68" customFormat="1">
      <c r="BP1017662" s="90"/>
    </row>
    <row r="1017663" spans="68:68" customFormat="1">
      <c r="BP1017663" s="90"/>
    </row>
    <row r="1017664" spans="68:68" customFormat="1">
      <c r="BP1017664" s="90"/>
    </row>
    <row r="1017665" spans="68:68" customFormat="1">
      <c r="BP1017665" s="90"/>
    </row>
    <row r="1017666" spans="68:68" customFormat="1">
      <c r="BP1017666" s="90"/>
    </row>
    <row r="1017667" spans="68:68" customFormat="1">
      <c r="BP1017667" s="90"/>
    </row>
    <row r="1017668" spans="68:68" customFormat="1">
      <c r="BP1017668" s="90"/>
    </row>
    <row r="1017669" spans="68:68" customFormat="1">
      <c r="BP1017669" s="90"/>
    </row>
    <row r="1017670" spans="68:68" customFormat="1">
      <c r="BP1017670" s="90"/>
    </row>
    <row r="1017671" spans="68:68" customFormat="1">
      <c r="BP1017671" s="90"/>
    </row>
    <row r="1017672" spans="68:68" customFormat="1">
      <c r="BP1017672" s="90"/>
    </row>
    <row r="1017673" spans="68:68" customFormat="1">
      <c r="BP1017673" s="90"/>
    </row>
    <row r="1017674" spans="68:68" customFormat="1">
      <c r="BP1017674" s="90"/>
    </row>
    <row r="1017675" spans="68:68" customFormat="1">
      <c r="BP1017675" s="90"/>
    </row>
    <row r="1017676" spans="68:68" customFormat="1">
      <c r="BP1017676" s="90"/>
    </row>
    <row r="1017677" spans="68:68" customFormat="1">
      <c r="BP1017677" s="90"/>
    </row>
    <row r="1017678" spans="68:68" customFormat="1">
      <c r="BP1017678" s="90"/>
    </row>
    <row r="1017679" spans="68:68" customFormat="1">
      <c r="BP1017679" s="90"/>
    </row>
    <row r="1017680" spans="68:68" customFormat="1">
      <c r="BP1017680" s="90"/>
    </row>
    <row r="1017681" spans="68:68" customFormat="1">
      <c r="BP1017681" s="90"/>
    </row>
    <row r="1017682" spans="68:68" customFormat="1">
      <c r="BP1017682" s="90"/>
    </row>
    <row r="1017683" spans="68:68" customFormat="1">
      <c r="BP1017683" s="90"/>
    </row>
    <row r="1017684" spans="68:68" customFormat="1">
      <c r="BP1017684" s="90"/>
    </row>
    <row r="1017685" spans="68:68" customFormat="1">
      <c r="BP1017685" s="90"/>
    </row>
    <row r="1017686" spans="68:68" customFormat="1">
      <c r="BP1017686" s="90"/>
    </row>
    <row r="1017687" spans="68:68" customFormat="1">
      <c r="BP1017687" s="90"/>
    </row>
    <row r="1017688" spans="68:68" customFormat="1">
      <c r="BP1017688" s="90"/>
    </row>
    <row r="1017689" spans="68:68" customFormat="1">
      <c r="BP1017689" s="90"/>
    </row>
    <row r="1017690" spans="68:68" customFormat="1">
      <c r="BP1017690" s="90"/>
    </row>
    <row r="1017691" spans="68:68" customFormat="1">
      <c r="BP1017691" s="90"/>
    </row>
    <row r="1017692" spans="68:68" customFormat="1">
      <c r="BP1017692" s="90"/>
    </row>
    <row r="1017693" spans="68:68" customFormat="1">
      <c r="BP1017693" s="90"/>
    </row>
    <row r="1017694" spans="68:68" customFormat="1">
      <c r="BP1017694" s="90"/>
    </row>
    <row r="1017695" spans="68:68" customFormat="1">
      <c r="BP1017695" s="90"/>
    </row>
    <row r="1017696" spans="68:68" customFormat="1">
      <c r="BP1017696" s="90"/>
    </row>
    <row r="1017697" spans="68:68" customFormat="1">
      <c r="BP1017697" s="90"/>
    </row>
    <row r="1017698" spans="68:68" customFormat="1">
      <c r="BP1017698" s="90"/>
    </row>
    <row r="1017699" spans="68:68" customFormat="1">
      <c r="BP1017699" s="90"/>
    </row>
    <row r="1017700" spans="68:68" customFormat="1">
      <c r="BP1017700" s="90"/>
    </row>
    <row r="1017701" spans="68:68" customFormat="1">
      <c r="BP1017701" s="90"/>
    </row>
    <row r="1017702" spans="68:68" customFormat="1">
      <c r="BP1017702" s="90"/>
    </row>
    <row r="1017703" spans="68:68" customFormat="1">
      <c r="BP1017703" s="90"/>
    </row>
    <row r="1017704" spans="68:68" customFormat="1">
      <c r="BP1017704" s="90"/>
    </row>
    <row r="1017705" spans="68:68" customFormat="1">
      <c r="BP1017705" s="90"/>
    </row>
    <row r="1017706" spans="68:68" customFormat="1">
      <c r="BP1017706" s="90"/>
    </row>
    <row r="1017707" spans="68:68" customFormat="1">
      <c r="BP1017707" s="90"/>
    </row>
    <row r="1017708" spans="68:68" customFormat="1">
      <c r="BP1017708" s="90"/>
    </row>
    <row r="1017709" spans="68:68" customFormat="1">
      <c r="BP1017709" s="90"/>
    </row>
    <row r="1017710" spans="68:68" customFormat="1">
      <c r="BP1017710" s="90"/>
    </row>
    <row r="1017711" spans="68:68" customFormat="1">
      <c r="BP1017711" s="90"/>
    </row>
    <row r="1017712" spans="68:68" customFormat="1">
      <c r="BP1017712" s="90"/>
    </row>
    <row r="1017713" spans="68:68" customFormat="1">
      <c r="BP1017713" s="90"/>
    </row>
    <row r="1017714" spans="68:68" customFormat="1">
      <c r="BP1017714" s="90"/>
    </row>
    <row r="1017715" spans="68:68" customFormat="1">
      <c r="BP1017715" s="90"/>
    </row>
    <row r="1017716" spans="68:68" customFormat="1">
      <c r="BP1017716" s="90"/>
    </row>
    <row r="1017717" spans="68:68" customFormat="1">
      <c r="BP1017717" s="90"/>
    </row>
    <row r="1017718" spans="68:68" customFormat="1">
      <c r="BP1017718" s="90"/>
    </row>
    <row r="1017719" spans="68:68" customFormat="1">
      <c r="BP1017719" s="90"/>
    </row>
    <row r="1017720" spans="68:68" customFormat="1">
      <c r="BP1017720" s="90"/>
    </row>
    <row r="1017721" spans="68:68" customFormat="1">
      <c r="BP1017721" s="90"/>
    </row>
    <row r="1017722" spans="68:68" customFormat="1">
      <c r="BP1017722" s="90"/>
    </row>
    <row r="1017723" spans="68:68" customFormat="1">
      <c r="BP1017723" s="90"/>
    </row>
    <row r="1017724" spans="68:68" customFormat="1">
      <c r="BP1017724" s="90"/>
    </row>
    <row r="1017725" spans="68:68" customFormat="1">
      <c r="BP1017725" s="90"/>
    </row>
    <row r="1017726" spans="68:68" customFormat="1">
      <c r="BP1017726" s="90"/>
    </row>
    <row r="1017727" spans="68:68" customFormat="1">
      <c r="BP1017727" s="90"/>
    </row>
    <row r="1017728" spans="68:68" customFormat="1">
      <c r="BP1017728" s="90"/>
    </row>
    <row r="1017729" spans="68:68" customFormat="1">
      <c r="BP1017729" s="90"/>
    </row>
    <row r="1017730" spans="68:68" customFormat="1">
      <c r="BP1017730" s="90"/>
    </row>
    <row r="1017731" spans="68:68" customFormat="1">
      <c r="BP1017731" s="90"/>
    </row>
    <row r="1017732" spans="68:68" customFormat="1">
      <c r="BP1017732" s="90"/>
    </row>
    <row r="1017733" spans="68:68" customFormat="1">
      <c r="BP1017733" s="90"/>
    </row>
    <row r="1017734" spans="68:68" customFormat="1">
      <c r="BP1017734" s="90"/>
    </row>
    <row r="1017735" spans="68:68" customFormat="1">
      <c r="BP1017735" s="90"/>
    </row>
    <row r="1017736" spans="68:68" customFormat="1">
      <c r="BP1017736" s="90"/>
    </row>
    <row r="1017737" spans="68:68" customFormat="1">
      <c r="BP1017737" s="90"/>
    </row>
    <row r="1017738" spans="68:68" customFormat="1">
      <c r="BP1017738" s="90"/>
    </row>
    <row r="1017739" spans="68:68" customFormat="1">
      <c r="BP1017739" s="90"/>
    </row>
    <row r="1017740" spans="68:68" customFormat="1">
      <c r="BP1017740" s="90"/>
    </row>
    <row r="1017741" spans="68:68" customFormat="1">
      <c r="BP1017741" s="90"/>
    </row>
    <row r="1017742" spans="68:68" customFormat="1">
      <c r="BP1017742" s="90"/>
    </row>
    <row r="1017743" spans="68:68" customFormat="1">
      <c r="BP1017743" s="90"/>
    </row>
    <row r="1017744" spans="68:68" customFormat="1">
      <c r="BP1017744" s="90"/>
    </row>
    <row r="1017745" spans="68:68" customFormat="1">
      <c r="BP1017745" s="90"/>
    </row>
    <row r="1017746" spans="68:68" customFormat="1">
      <c r="BP1017746" s="90"/>
    </row>
    <row r="1017747" spans="68:68" customFormat="1">
      <c r="BP1017747" s="90"/>
    </row>
    <row r="1017748" spans="68:68" customFormat="1">
      <c r="BP1017748" s="90"/>
    </row>
    <row r="1017749" spans="68:68" customFormat="1">
      <c r="BP1017749" s="90"/>
    </row>
    <row r="1017750" spans="68:68" customFormat="1">
      <c r="BP1017750" s="90"/>
    </row>
    <row r="1017751" spans="68:68" customFormat="1">
      <c r="BP1017751" s="90"/>
    </row>
    <row r="1017752" spans="68:68" customFormat="1">
      <c r="BP1017752" s="90"/>
    </row>
    <row r="1017753" spans="68:68" customFormat="1">
      <c r="BP1017753" s="90"/>
    </row>
    <row r="1017754" spans="68:68" customFormat="1">
      <c r="BP1017754" s="90"/>
    </row>
    <row r="1017755" spans="68:68" customFormat="1">
      <c r="BP1017755" s="90"/>
    </row>
    <row r="1017756" spans="68:68" customFormat="1">
      <c r="BP1017756" s="90"/>
    </row>
    <row r="1017757" spans="68:68" customFormat="1">
      <c r="BP1017757" s="90"/>
    </row>
    <row r="1017758" spans="68:68" customFormat="1">
      <c r="BP1017758" s="90"/>
    </row>
    <row r="1017759" spans="68:68" customFormat="1">
      <c r="BP1017759" s="90"/>
    </row>
    <row r="1017760" spans="68:68" customFormat="1">
      <c r="BP1017760" s="90"/>
    </row>
    <row r="1017761" spans="68:68" customFormat="1">
      <c r="BP1017761" s="90"/>
    </row>
    <row r="1017762" spans="68:68" customFormat="1">
      <c r="BP1017762" s="90"/>
    </row>
    <row r="1017763" spans="68:68" customFormat="1">
      <c r="BP1017763" s="90"/>
    </row>
    <row r="1017764" spans="68:68" customFormat="1">
      <c r="BP1017764" s="90"/>
    </row>
    <row r="1017765" spans="68:68" customFormat="1">
      <c r="BP1017765" s="90"/>
    </row>
    <row r="1017766" spans="68:68" customFormat="1">
      <c r="BP1017766" s="90"/>
    </row>
    <row r="1017767" spans="68:68" customFormat="1">
      <c r="BP1017767" s="90"/>
    </row>
    <row r="1017768" spans="68:68" customFormat="1">
      <c r="BP1017768" s="90"/>
    </row>
    <row r="1017769" spans="68:68" customFormat="1">
      <c r="BP1017769" s="90"/>
    </row>
    <row r="1017770" spans="68:68" customFormat="1">
      <c r="BP1017770" s="90"/>
    </row>
    <row r="1017771" spans="68:68" customFormat="1">
      <c r="BP1017771" s="90"/>
    </row>
    <row r="1017772" spans="68:68" customFormat="1">
      <c r="BP1017772" s="90"/>
    </row>
    <row r="1017773" spans="68:68" customFormat="1">
      <c r="BP1017773" s="90"/>
    </row>
    <row r="1017774" spans="68:68" customFormat="1">
      <c r="BP1017774" s="90"/>
    </row>
    <row r="1017775" spans="68:68" customFormat="1">
      <c r="BP1017775" s="90"/>
    </row>
    <row r="1017776" spans="68:68" customFormat="1">
      <c r="BP1017776" s="90"/>
    </row>
    <row r="1017777" spans="68:68" customFormat="1">
      <c r="BP1017777" s="90"/>
    </row>
    <row r="1017778" spans="68:68" customFormat="1">
      <c r="BP1017778" s="90"/>
    </row>
    <row r="1017779" spans="68:68" customFormat="1">
      <c r="BP1017779" s="90"/>
    </row>
    <row r="1017780" spans="68:68" customFormat="1">
      <c r="BP1017780" s="90"/>
    </row>
    <row r="1017781" spans="68:68" customFormat="1">
      <c r="BP1017781" s="90"/>
    </row>
    <row r="1017782" spans="68:68" customFormat="1">
      <c r="BP1017782" s="90"/>
    </row>
    <row r="1017783" spans="68:68" customFormat="1">
      <c r="BP1017783" s="90"/>
    </row>
    <row r="1017784" spans="68:68" customFormat="1">
      <c r="BP1017784" s="90"/>
    </row>
    <row r="1017785" spans="68:68" customFormat="1">
      <c r="BP1017785" s="90"/>
    </row>
    <row r="1017786" spans="68:68" customFormat="1">
      <c r="BP1017786" s="90"/>
    </row>
    <row r="1017787" spans="68:68" customFormat="1">
      <c r="BP1017787" s="90"/>
    </row>
    <row r="1017788" spans="68:68" customFormat="1">
      <c r="BP1017788" s="90"/>
    </row>
    <row r="1017789" spans="68:68" customFormat="1">
      <c r="BP1017789" s="90"/>
    </row>
    <row r="1017790" spans="68:68" customFormat="1">
      <c r="BP1017790" s="90"/>
    </row>
    <row r="1017791" spans="68:68" customFormat="1">
      <c r="BP1017791" s="90"/>
    </row>
    <row r="1017792" spans="68:68" customFormat="1">
      <c r="BP1017792" s="90"/>
    </row>
    <row r="1017793" spans="68:68" customFormat="1">
      <c r="BP1017793" s="90"/>
    </row>
    <row r="1017794" spans="68:68" customFormat="1">
      <c r="BP1017794" s="90"/>
    </row>
    <row r="1017795" spans="68:68" customFormat="1">
      <c r="BP1017795" s="90"/>
    </row>
    <row r="1017796" spans="68:68" customFormat="1">
      <c r="BP1017796" s="90"/>
    </row>
    <row r="1017797" spans="68:68" customFormat="1">
      <c r="BP1017797" s="90"/>
    </row>
    <row r="1017798" spans="68:68" customFormat="1">
      <c r="BP1017798" s="90"/>
    </row>
    <row r="1017799" spans="68:68" customFormat="1">
      <c r="BP1017799" s="90"/>
    </row>
    <row r="1017800" spans="68:68" customFormat="1">
      <c r="BP1017800" s="90"/>
    </row>
    <row r="1017801" spans="68:68" customFormat="1">
      <c r="BP1017801" s="90"/>
    </row>
    <row r="1017802" spans="68:68" customFormat="1">
      <c r="BP1017802" s="90"/>
    </row>
    <row r="1017803" spans="68:68" customFormat="1">
      <c r="BP1017803" s="90"/>
    </row>
    <row r="1017804" spans="68:68" customFormat="1">
      <c r="BP1017804" s="90"/>
    </row>
    <row r="1017805" spans="68:68" customFormat="1">
      <c r="BP1017805" s="90"/>
    </row>
    <row r="1017806" spans="68:68" customFormat="1">
      <c r="BP1017806" s="90"/>
    </row>
    <row r="1017807" spans="68:68" customFormat="1">
      <c r="BP1017807" s="90"/>
    </row>
    <row r="1017808" spans="68:68" customFormat="1">
      <c r="BP1017808" s="90"/>
    </row>
    <row r="1017809" spans="68:68" customFormat="1">
      <c r="BP1017809" s="90"/>
    </row>
    <row r="1017810" spans="68:68" customFormat="1">
      <c r="BP1017810" s="90"/>
    </row>
    <row r="1017811" spans="68:68" customFormat="1">
      <c r="BP1017811" s="90"/>
    </row>
    <row r="1017812" spans="68:68" customFormat="1">
      <c r="BP1017812" s="90"/>
    </row>
    <row r="1017813" spans="68:68" customFormat="1">
      <c r="BP1017813" s="90"/>
    </row>
    <row r="1017814" spans="68:68" customFormat="1">
      <c r="BP1017814" s="90"/>
    </row>
    <row r="1017815" spans="68:68" customFormat="1">
      <c r="BP1017815" s="90"/>
    </row>
    <row r="1017816" spans="68:68" customFormat="1">
      <c r="BP1017816" s="90"/>
    </row>
    <row r="1017817" spans="68:68" customFormat="1">
      <c r="BP1017817" s="90"/>
    </row>
    <row r="1017818" spans="68:68" customFormat="1">
      <c r="BP1017818" s="90"/>
    </row>
    <row r="1017819" spans="68:68" customFormat="1">
      <c r="BP1017819" s="90"/>
    </row>
    <row r="1017820" spans="68:68" customFormat="1">
      <c r="BP1017820" s="90"/>
    </row>
    <row r="1017821" spans="68:68" customFormat="1">
      <c r="BP1017821" s="90"/>
    </row>
    <row r="1017822" spans="68:68" customFormat="1">
      <c r="BP1017822" s="90"/>
    </row>
    <row r="1017823" spans="68:68" customFormat="1">
      <c r="BP1017823" s="90"/>
    </row>
    <row r="1017824" spans="68:68" customFormat="1">
      <c r="BP1017824" s="90"/>
    </row>
    <row r="1017825" spans="68:68" customFormat="1">
      <c r="BP1017825" s="90"/>
    </row>
    <row r="1017826" spans="68:68" customFormat="1">
      <c r="BP1017826" s="90"/>
    </row>
    <row r="1017827" spans="68:68" customFormat="1">
      <c r="BP1017827" s="90"/>
    </row>
    <row r="1017828" spans="68:68" customFormat="1">
      <c r="BP1017828" s="90"/>
    </row>
    <row r="1017829" spans="68:68" customFormat="1">
      <c r="BP1017829" s="90"/>
    </row>
    <row r="1017830" spans="68:68" customFormat="1">
      <c r="BP1017830" s="90"/>
    </row>
    <row r="1017831" spans="68:68" customFormat="1">
      <c r="BP1017831" s="90"/>
    </row>
    <row r="1017832" spans="68:68" customFormat="1">
      <c r="BP1017832" s="90"/>
    </row>
    <row r="1017833" spans="68:68" customFormat="1">
      <c r="BP1017833" s="90"/>
    </row>
    <row r="1017834" spans="68:68" customFormat="1">
      <c r="BP1017834" s="90"/>
    </row>
    <row r="1017835" spans="68:68" customFormat="1">
      <c r="BP1017835" s="90"/>
    </row>
    <row r="1017836" spans="68:68" customFormat="1">
      <c r="BP1017836" s="90"/>
    </row>
    <row r="1017837" spans="68:68" customFormat="1">
      <c r="BP1017837" s="90"/>
    </row>
    <row r="1017838" spans="68:68" customFormat="1">
      <c r="BP1017838" s="90"/>
    </row>
    <row r="1017839" spans="68:68" customFormat="1">
      <c r="BP1017839" s="90"/>
    </row>
    <row r="1017840" spans="68:68" customFormat="1">
      <c r="BP1017840" s="90"/>
    </row>
    <row r="1017841" spans="68:68" customFormat="1">
      <c r="BP1017841" s="90"/>
    </row>
    <row r="1017842" spans="68:68" customFormat="1">
      <c r="BP1017842" s="90"/>
    </row>
    <row r="1017843" spans="68:68" customFormat="1">
      <c r="BP1017843" s="90"/>
    </row>
    <row r="1017844" spans="68:68" customFormat="1">
      <c r="BP1017844" s="90"/>
    </row>
    <row r="1017845" spans="68:68" customFormat="1">
      <c r="BP1017845" s="90"/>
    </row>
    <row r="1017846" spans="68:68" customFormat="1">
      <c r="BP1017846" s="90"/>
    </row>
    <row r="1017847" spans="68:68" customFormat="1">
      <c r="BP1017847" s="90"/>
    </row>
    <row r="1017848" spans="68:68" customFormat="1">
      <c r="BP1017848" s="90"/>
    </row>
    <row r="1017849" spans="68:68" customFormat="1">
      <c r="BP1017849" s="90"/>
    </row>
    <row r="1017850" spans="68:68" customFormat="1">
      <c r="BP1017850" s="90"/>
    </row>
    <row r="1017851" spans="68:68" customFormat="1">
      <c r="BP1017851" s="90"/>
    </row>
    <row r="1017852" spans="68:68" customFormat="1">
      <c r="BP1017852" s="90"/>
    </row>
    <row r="1017853" spans="68:68" customFormat="1">
      <c r="BP1017853" s="90"/>
    </row>
    <row r="1017854" spans="68:68" customFormat="1">
      <c r="BP1017854" s="90"/>
    </row>
    <row r="1017855" spans="68:68" customFormat="1">
      <c r="BP1017855" s="90"/>
    </row>
    <row r="1017856" spans="68:68" customFormat="1">
      <c r="BP1017856" s="90"/>
    </row>
    <row r="1017857" spans="68:68" customFormat="1">
      <c r="BP1017857" s="90"/>
    </row>
    <row r="1017858" spans="68:68" customFormat="1">
      <c r="BP1017858" s="90"/>
    </row>
    <row r="1017859" spans="68:68" customFormat="1">
      <c r="BP1017859" s="90"/>
    </row>
    <row r="1017860" spans="68:68" customFormat="1">
      <c r="BP1017860" s="90"/>
    </row>
    <row r="1017861" spans="68:68" customFormat="1">
      <c r="BP1017861" s="90"/>
    </row>
    <row r="1017862" spans="68:68" customFormat="1">
      <c r="BP1017862" s="90"/>
    </row>
    <row r="1017863" spans="68:68" customFormat="1">
      <c r="BP1017863" s="90"/>
    </row>
    <row r="1017864" spans="68:68" customFormat="1">
      <c r="BP1017864" s="90"/>
    </row>
    <row r="1017865" spans="68:68" customFormat="1">
      <c r="BP1017865" s="90"/>
    </row>
    <row r="1017866" spans="68:68" customFormat="1">
      <c r="BP1017866" s="90"/>
    </row>
    <row r="1017867" spans="68:68" customFormat="1">
      <c r="BP1017867" s="90"/>
    </row>
    <row r="1017868" spans="68:68" customFormat="1">
      <c r="BP1017868" s="90"/>
    </row>
    <row r="1017869" spans="68:68" customFormat="1">
      <c r="BP1017869" s="90"/>
    </row>
    <row r="1017870" spans="68:68" customFormat="1">
      <c r="BP1017870" s="90"/>
    </row>
    <row r="1017871" spans="68:68" customFormat="1">
      <c r="BP1017871" s="90"/>
    </row>
    <row r="1017872" spans="68:68" customFormat="1">
      <c r="BP1017872" s="90"/>
    </row>
    <row r="1017873" spans="68:68" customFormat="1">
      <c r="BP1017873" s="90"/>
    </row>
    <row r="1017874" spans="68:68" customFormat="1">
      <c r="BP1017874" s="90"/>
    </row>
    <row r="1017875" spans="68:68" customFormat="1">
      <c r="BP1017875" s="90"/>
    </row>
    <row r="1017876" spans="68:68" customFormat="1">
      <c r="BP1017876" s="90"/>
    </row>
    <row r="1017877" spans="68:68" customFormat="1">
      <c r="BP1017877" s="90"/>
    </row>
    <row r="1017878" spans="68:68" customFormat="1">
      <c r="BP1017878" s="90"/>
    </row>
    <row r="1017879" spans="68:68" customFormat="1">
      <c r="BP1017879" s="90"/>
    </row>
    <row r="1017880" spans="68:68" customFormat="1">
      <c r="BP1017880" s="90"/>
    </row>
    <row r="1017881" spans="68:68" customFormat="1">
      <c r="BP1017881" s="90"/>
    </row>
    <row r="1017882" spans="68:68" customFormat="1">
      <c r="BP1017882" s="90"/>
    </row>
    <row r="1017883" spans="68:68" customFormat="1">
      <c r="BP1017883" s="90"/>
    </row>
    <row r="1017884" spans="68:68" customFormat="1">
      <c r="BP1017884" s="90"/>
    </row>
    <row r="1017885" spans="68:68" customFormat="1">
      <c r="BP1017885" s="90"/>
    </row>
    <row r="1017886" spans="68:68" customFormat="1">
      <c r="BP1017886" s="90"/>
    </row>
    <row r="1017887" spans="68:68" customFormat="1">
      <c r="BP1017887" s="90"/>
    </row>
    <row r="1017888" spans="68:68" customFormat="1">
      <c r="BP1017888" s="90"/>
    </row>
    <row r="1017889" spans="68:68" customFormat="1">
      <c r="BP1017889" s="90"/>
    </row>
    <row r="1017890" spans="68:68" customFormat="1">
      <c r="BP1017890" s="90"/>
    </row>
    <row r="1017891" spans="68:68" customFormat="1">
      <c r="BP1017891" s="90"/>
    </row>
    <row r="1017892" spans="68:68" customFormat="1">
      <c r="BP1017892" s="90"/>
    </row>
    <row r="1017893" spans="68:68" customFormat="1">
      <c r="BP1017893" s="90"/>
    </row>
    <row r="1017894" spans="68:68" customFormat="1">
      <c r="BP1017894" s="90"/>
    </row>
    <row r="1017895" spans="68:68" customFormat="1">
      <c r="BP1017895" s="90"/>
    </row>
    <row r="1017896" spans="68:68" customFormat="1">
      <c r="BP1017896" s="90"/>
    </row>
    <row r="1017897" spans="68:68" customFormat="1">
      <c r="BP1017897" s="90"/>
    </row>
    <row r="1017898" spans="68:68" customFormat="1">
      <c r="BP1017898" s="90"/>
    </row>
    <row r="1017899" spans="68:68" customFormat="1">
      <c r="BP1017899" s="90"/>
    </row>
    <row r="1017900" spans="68:68" customFormat="1">
      <c r="BP1017900" s="90"/>
    </row>
    <row r="1017901" spans="68:68" customFormat="1">
      <c r="BP1017901" s="90"/>
    </row>
    <row r="1017902" spans="68:68" customFormat="1">
      <c r="BP1017902" s="90"/>
    </row>
    <row r="1017903" spans="68:68" customFormat="1">
      <c r="BP1017903" s="90"/>
    </row>
    <row r="1017904" spans="68:68" customFormat="1">
      <c r="BP1017904" s="90"/>
    </row>
    <row r="1017905" spans="68:68" customFormat="1">
      <c r="BP1017905" s="90"/>
    </row>
    <row r="1017906" spans="68:68" customFormat="1">
      <c r="BP1017906" s="90"/>
    </row>
    <row r="1017907" spans="68:68" customFormat="1">
      <c r="BP1017907" s="90"/>
    </row>
    <row r="1017908" spans="68:68" customFormat="1">
      <c r="BP1017908" s="90"/>
    </row>
    <row r="1017909" spans="68:68" customFormat="1">
      <c r="BP1017909" s="90"/>
    </row>
    <row r="1017910" spans="68:68" customFormat="1">
      <c r="BP1017910" s="90"/>
    </row>
    <row r="1017911" spans="68:68" customFormat="1">
      <c r="BP1017911" s="90"/>
    </row>
    <row r="1017912" spans="68:68" customFormat="1">
      <c r="BP1017912" s="90"/>
    </row>
    <row r="1017913" spans="68:68" customFormat="1">
      <c r="BP1017913" s="90"/>
    </row>
    <row r="1017914" spans="68:68" customFormat="1">
      <c r="BP1017914" s="90"/>
    </row>
    <row r="1017915" spans="68:68" customFormat="1">
      <c r="BP1017915" s="90"/>
    </row>
    <row r="1017916" spans="68:68" customFormat="1">
      <c r="BP1017916" s="90"/>
    </row>
    <row r="1017917" spans="68:68" customFormat="1">
      <c r="BP1017917" s="90"/>
    </row>
    <row r="1017918" spans="68:68" customFormat="1">
      <c r="BP1017918" s="90"/>
    </row>
    <row r="1017919" spans="68:68" customFormat="1">
      <c r="BP1017919" s="90"/>
    </row>
    <row r="1017920" spans="68:68" customFormat="1">
      <c r="BP1017920" s="90"/>
    </row>
    <row r="1017921" spans="68:68" customFormat="1">
      <c r="BP1017921" s="90"/>
    </row>
    <row r="1017922" spans="68:68" customFormat="1">
      <c r="BP1017922" s="90"/>
    </row>
    <row r="1017923" spans="68:68" customFormat="1">
      <c r="BP1017923" s="90"/>
    </row>
    <row r="1017924" spans="68:68" customFormat="1">
      <c r="BP1017924" s="90"/>
    </row>
    <row r="1017925" spans="68:68" customFormat="1">
      <c r="BP1017925" s="90"/>
    </row>
    <row r="1017926" spans="68:68" customFormat="1">
      <c r="BP1017926" s="90"/>
    </row>
    <row r="1017927" spans="68:68" customFormat="1">
      <c r="BP1017927" s="90"/>
    </row>
    <row r="1017928" spans="68:68" customFormat="1">
      <c r="BP1017928" s="90"/>
    </row>
    <row r="1017929" spans="68:68" customFormat="1">
      <c r="BP1017929" s="90"/>
    </row>
    <row r="1017930" spans="68:68" customFormat="1">
      <c r="BP1017930" s="90"/>
    </row>
    <row r="1017931" spans="68:68" customFormat="1">
      <c r="BP1017931" s="90"/>
    </row>
    <row r="1017932" spans="68:68" customFormat="1">
      <c r="BP1017932" s="90"/>
    </row>
    <row r="1017933" spans="68:68" customFormat="1">
      <c r="BP1017933" s="90"/>
    </row>
    <row r="1017934" spans="68:68" customFormat="1">
      <c r="BP1017934" s="90"/>
    </row>
    <row r="1017935" spans="68:68" customFormat="1">
      <c r="BP1017935" s="90"/>
    </row>
    <row r="1017936" spans="68:68" customFormat="1">
      <c r="BP1017936" s="90"/>
    </row>
    <row r="1017937" spans="68:68" customFormat="1">
      <c r="BP1017937" s="90"/>
    </row>
    <row r="1017938" spans="68:68" customFormat="1">
      <c r="BP1017938" s="90"/>
    </row>
    <row r="1017939" spans="68:68" customFormat="1">
      <c r="BP1017939" s="90"/>
    </row>
    <row r="1017940" spans="68:68" customFormat="1">
      <c r="BP1017940" s="90"/>
    </row>
    <row r="1017941" spans="68:68" customFormat="1">
      <c r="BP1017941" s="90"/>
    </row>
    <row r="1017942" spans="68:68" customFormat="1">
      <c r="BP1017942" s="90"/>
    </row>
    <row r="1017943" spans="68:68" customFormat="1">
      <c r="BP1017943" s="90"/>
    </row>
    <row r="1017944" spans="68:68" customFormat="1">
      <c r="BP1017944" s="90"/>
    </row>
    <row r="1017945" spans="68:68" customFormat="1">
      <c r="BP1017945" s="90"/>
    </row>
    <row r="1017946" spans="68:68" customFormat="1">
      <c r="BP1017946" s="90"/>
    </row>
    <row r="1017947" spans="68:68" customFormat="1">
      <c r="BP1017947" s="90"/>
    </row>
    <row r="1017948" spans="68:68" customFormat="1">
      <c r="BP1017948" s="90"/>
    </row>
    <row r="1017949" spans="68:68" customFormat="1">
      <c r="BP1017949" s="90"/>
    </row>
    <row r="1017950" spans="68:68" customFormat="1">
      <c r="BP1017950" s="90"/>
    </row>
    <row r="1017951" spans="68:68" customFormat="1">
      <c r="BP1017951" s="90"/>
    </row>
    <row r="1017952" spans="68:68" customFormat="1">
      <c r="BP1017952" s="90"/>
    </row>
    <row r="1017953" spans="68:68" customFormat="1">
      <c r="BP1017953" s="90"/>
    </row>
    <row r="1017954" spans="68:68" customFormat="1">
      <c r="BP1017954" s="90"/>
    </row>
    <row r="1017955" spans="68:68" customFormat="1">
      <c r="BP1017955" s="90"/>
    </row>
    <row r="1017956" spans="68:68" customFormat="1">
      <c r="BP1017956" s="90"/>
    </row>
    <row r="1017957" spans="68:68" customFormat="1">
      <c r="BP1017957" s="90"/>
    </row>
    <row r="1017958" spans="68:68" customFormat="1">
      <c r="BP1017958" s="90"/>
    </row>
    <row r="1017959" spans="68:68" customFormat="1">
      <c r="BP1017959" s="90"/>
    </row>
    <row r="1017960" spans="68:68" customFormat="1">
      <c r="BP1017960" s="90"/>
    </row>
    <row r="1017961" spans="68:68" customFormat="1">
      <c r="BP1017961" s="90"/>
    </row>
    <row r="1017962" spans="68:68" customFormat="1">
      <c r="BP1017962" s="90"/>
    </row>
    <row r="1017963" spans="68:68" customFormat="1">
      <c r="BP1017963" s="90"/>
    </row>
    <row r="1017964" spans="68:68" customFormat="1">
      <c r="BP1017964" s="90"/>
    </row>
    <row r="1017965" spans="68:68" customFormat="1">
      <c r="BP1017965" s="90"/>
    </row>
    <row r="1017966" spans="68:68" customFormat="1">
      <c r="BP1017966" s="90"/>
    </row>
    <row r="1017967" spans="68:68" customFormat="1">
      <c r="BP1017967" s="90"/>
    </row>
    <row r="1017968" spans="68:68" customFormat="1">
      <c r="BP1017968" s="90"/>
    </row>
    <row r="1017969" spans="68:68" customFormat="1">
      <c r="BP1017969" s="90"/>
    </row>
    <row r="1017970" spans="68:68" customFormat="1">
      <c r="BP1017970" s="90"/>
    </row>
    <row r="1017971" spans="68:68" customFormat="1">
      <c r="BP1017971" s="90"/>
    </row>
    <row r="1017972" spans="68:68" customFormat="1">
      <c r="BP1017972" s="90"/>
    </row>
    <row r="1017973" spans="68:68" customFormat="1">
      <c r="BP1017973" s="90"/>
    </row>
    <row r="1017974" spans="68:68" customFormat="1">
      <c r="BP1017974" s="90"/>
    </row>
    <row r="1017975" spans="68:68" customFormat="1">
      <c r="BP1017975" s="90"/>
    </row>
    <row r="1017976" spans="68:68" customFormat="1">
      <c r="BP1017976" s="90"/>
    </row>
    <row r="1017977" spans="68:68" customFormat="1">
      <c r="BP1017977" s="90"/>
    </row>
    <row r="1017978" spans="68:68" customFormat="1">
      <c r="BP1017978" s="90"/>
    </row>
    <row r="1017979" spans="68:68" customFormat="1">
      <c r="BP1017979" s="90"/>
    </row>
    <row r="1017980" spans="68:68" customFormat="1">
      <c r="BP1017980" s="90"/>
    </row>
    <row r="1017981" spans="68:68" customFormat="1">
      <c r="BP1017981" s="90"/>
    </row>
    <row r="1017982" spans="68:68" customFormat="1">
      <c r="BP1017982" s="90"/>
    </row>
    <row r="1017983" spans="68:68" customFormat="1">
      <c r="BP1017983" s="90"/>
    </row>
    <row r="1017984" spans="68:68" customFormat="1">
      <c r="BP1017984" s="90"/>
    </row>
    <row r="1017985" spans="68:68" customFormat="1">
      <c r="BP1017985" s="90"/>
    </row>
    <row r="1017986" spans="68:68" customFormat="1">
      <c r="BP1017986" s="90"/>
    </row>
    <row r="1017987" spans="68:68" customFormat="1">
      <c r="BP1017987" s="90"/>
    </row>
    <row r="1017988" spans="68:68" customFormat="1">
      <c r="BP1017988" s="90"/>
    </row>
    <row r="1017989" spans="68:68" customFormat="1">
      <c r="BP1017989" s="90"/>
    </row>
    <row r="1017990" spans="68:68" customFormat="1">
      <c r="BP1017990" s="90"/>
    </row>
    <row r="1017991" spans="68:68" customFormat="1">
      <c r="BP1017991" s="90"/>
    </row>
    <row r="1017992" spans="68:68" customFormat="1">
      <c r="BP1017992" s="90"/>
    </row>
    <row r="1017993" spans="68:68" customFormat="1">
      <c r="BP1017993" s="90"/>
    </row>
    <row r="1017994" spans="68:68" customFormat="1">
      <c r="BP1017994" s="90"/>
    </row>
    <row r="1017995" spans="68:68" customFormat="1">
      <c r="BP1017995" s="90"/>
    </row>
    <row r="1017996" spans="68:68" customFormat="1">
      <c r="BP1017996" s="90"/>
    </row>
    <row r="1017997" spans="68:68" customFormat="1">
      <c r="BP1017997" s="90"/>
    </row>
    <row r="1017998" spans="68:68" customFormat="1">
      <c r="BP1017998" s="90"/>
    </row>
    <row r="1017999" spans="68:68" customFormat="1">
      <c r="BP1017999" s="90"/>
    </row>
    <row r="1018000" spans="68:68" customFormat="1">
      <c r="BP1018000" s="90"/>
    </row>
    <row r="1018001" spans="68:68" customFormat="1">
      <c r="BP1018001" s="90"/>
    </row>
    <row r="1018002" spans="68:68" customFormat="1">
      <c r="BP1018002" s="90"/>
    </row>
    <row r="1018003" spans="68:68" customFormat="1">
      <c r="BP1018003" s="90"/>
    </row>
    <row r="1018004" spans="68:68" customFormat="1">
      <c r="BP1018004" s="90"/>
    </row>
    <row r="1018005" spans="68:68" customFormat="1">
      <c r="BP1018005" s="90"/>
    </row>
    <row r="1018006" spans="68:68" customFormat="1">
      <c r="BP1018006" s="90"/>
    </row>
    <row r="1018007" spans="68:68" customFormat="1">
      <c r="BP1018007" s="90"/>
    </row>
    <row r="1018008" spans="68:68" customFormat="1">
      <c r="BP1018008" s="90"/>
    </row>
    <row r="1018009" spans="68:68" customFormat="1">
      <c r="BP1018009" s="90"/>
    </row>
    <row r="1018010" spans="68:68" customFormat="1">
      <c r="BP1018010" s="90"/>
    </row>
    <row r="1018011" spans="68:68" customFormat="1">
      <c r="BP1018011" s="90"/>
    </row>
    <row r="1018012" spans="68:68" customFormat="1">
      <c r="BP1018012" s="90"/>
    </row>
    <row r="1018013" spans="68:68" customFormat="1">
      <c r="BP1018013" s="90"/>
    </row>
    <row r="1018014" spans="68:68" customFormat="1">
      <c r="BP1018014" s="90"/>
    </row>
    <row r="1018015" spans="68:68" customFormat="1">
      <c r="BP1018015" s="90"/>
    </row>
    <row r="1018016" spans="68:68" customFormat="1">
      <c r="BP1018016" s="90"/>
    </row>
    <row r="1018017" spans="68:68" customFormat="1">
      <c r="BP1018017" s="90"/>
    </row>
    <row r="1018018" spans="68:68" customFormat="1">
      <c r="BP1018018" s="90"/>
    </row>
    <row r="1018019" spans="68:68" customFormat="1">
      <c r="BP1018019" s="90"/>
    </row>
    <row r="1018020" spans="68:68" customFormat="1">
      <c r="BP1018020" s="90"/>
    </row>
    <row r="1018021" spans="68:68" customFormat="1">
      <c r="BP1018021" s="90"/>
    </row>
    <row r="1018022" spans="68:68" customFormat="1">
      <c r="BP1018022" s="90"/>
    </row>
    <row r="1018023" spans="68:68" customFormat="1">
      <c r="BP1018023" s="90"/>
    </row>
    <row r="1018024" spans="68:68" customFormat="1">
      <c r="BP1018024" s="90"/>
    </row>
    <row r="1018025" spans="68:68" customFormat="1">
      <c r="BP1018025" s="90"/>
    </row>
    <row r="1018026" spans="68:68" customFormat="1">
      <c r="BP1018026" s="90"/>
    </row>
    <row r="1018027" spans="68:68" customFormat="1">
      <c r="BP1018027" s="90"/>
    </row>
    <row r="1018028" spans="68:68" customFormat="1">
      <c r="BP1018028" s="90"/>
    </row>
    <row r="1018029" spans="68:68" customFormat="1">
      <c r="BP1018029" s="90"/>
    </row>
    <row r="1018030" spans="68:68" customFormat="1">
      <c r="BP1018030" s="90"/>
    </row>
    <row r="1018031" spans="68:68" customFormat="1">
      <c r="BP1018031" s="90"/>
    </row>
    <row r="1018032" spans="68:68" customFormat="1">
      <c r="BP1018032" s="90"/>
    </row>
    <row r="1018033" spans="68:68" customFormat="1">
      <c r="BP1018033" s="90"/>
    </row>
    <row r="1018034" spans="68:68" customFormat="1">
      <c r="BP1018034" s="90"/>
    </row>
    <row r="1018035" spans="68:68" customFormat="1">
      <c r="BP1018035" s="90"/>
    </row>
    <row r="1018036" spans="68:68" customFormat="1">
      <c r="BP1018036" s="90"/>
    </row>
    <row r="1018037" spans="68:68" customFormat="1">
      <c r="BP1018037" s="90"/>
    </row>
    <row r="1018038" spans="68:68" customFormat="1">
      <c r="BP1018038" s="90"/>
    </row>
    <row r="1018039" spans="68:68" customFormat="1">
      <c r="BP1018039" s="90"/>
    </row>
    <row r="1018040" spans="68:68" customFormat="1">
      <c r="BP1018040" s="90"/>
    </row>
    <row r="1018041" spans="68:68" customFormat="1">
      <c r="BP1018041" s="90"/>
    </row>
    <row r="1018042" spans="68:68" customFormat="1">
      <c r="BP1018042" s="90"/>
    </row>
    <row r="1018043" spans="68:68" customFormat="1">
      <c r="BP1018043" s="90"/>
    </row>
    <row r="1018044" spans="68:68" customFormat="1">
      <c r="BP1018044" s="90"/>
    </row>
    <row r="1018045" spans="68:68" customFormat="1">
      <c r="BP1018045" s="90"/>
    </row>
    <row r="1018046" spans="68:68" customFormat="1">
      <c r="BP1018046" s="90"/>
    </row>
    <row r="1018047" spans="68:68" customFormat="1">
      <c r="BP1018047" s="90"/>
    </row>
    <row r="1018048" spans="68:68" customFormat="1">
      <c r="BP1018048" s="90"/>
    </row>
    <row r="1018049" spans="68:68" customFormat="1">
      <c r="BP1018049" s="90"/>
    </row>
    <row r="1018050" spans="68:68" customFormat="1">
      <c r="BP1018050" s="90"/>
    </row>
    <row r="1018051" spans="68:68" customFormat="1">
      <c r="BP1018051" s="90"/>
    </row>
    <row r="1018052" spans="68:68" customFormat="1">
      <c r="BP1018052" s="90"/>
    </row>
    <row r="1018053" spans="68:68" customFormat="1">
      <c r="BP1018053" s="90"/>
    </row>
    <row r="1018054" spans="68:68" customFormat="1">
      <c r="BP1018054" s="90"/>
    </row>
    <row r="1018055" spans="68:68" customFormat="1">
      <c r="BP1018055" s="90"/>
    </row>
    <row r="1018056" spans="68:68" customFormat="1">
      <c r="BP1018056" s="90"/>
    </row>
    <row r="1018057" spans="68:68" customFormat="1">
      <c r="BP1018057" s="90"/>
    </row>
    <row r="1018058" spans="68:68" customFormat="1">
      <c r="BP1018058" s="90"/>
    </row>
    <row r="1018059" spans="68:68" customFormat="1">
      <c r="BP1018059" s="90"/>
    </row>
    <row r="1018060" spans="68:68" customFormat="1">
      <c r="BP1018060" s="90"/>
    </row>
    <row r="1018061" spans="68:68" customFormat="1">
      <c r="BP1018061" s="90"/>
    </row>
    <row r="1018062" spans="68:68" customFormat="1">
      <c r="BP1018062" s="90"/>
    </row>
    <row r="1018063" spans="68:68" customFormat="1">
      <c r="BP1018063" s="90"/>
    </row>
    <row r="1018064" spans="68:68" customFormat="1">
      <c r="BP1018064" s="90"/>
    </row>
    <row r="1018065" spans="68:68" customFormat="1">
      <c r="BP1018065" s="90"/>
    </row>
    <row r="1018066" spans="68:68" customFormat="1">
      <c r="BP1018066" s="90"/>
    </row>
    <row r="1018067" spans="68:68" customFormat="1">
      <c r="BP1018067" s="90"/>
    </row>
    <row r="1018068" spans="68:68" customFormat="1">
      <c r="BP1018068" s="90"/>
    </row>
    <row r="1018069" spans="68:68" customFormat="1">
      <c r="BP1018069" s="90"/>
    </row>
    <row r="1018070" spans="68:68" customFormat="1">
      <c r="BP1018070" s="90"/>
    </row>
    <row r="1018071" spans="68:68" customFormat="1">
      <c r="BP1018071" s="90"/>
    </row>
    <row r="1018072" spans="68:68" customFormat="1">
      <c r="BP1018072" s="90"/>
    </row>
    <row r="1018073" spans="68:68" customFormat="1">
      <c r="BP1018073" s="90"/>
    </row>
    <row r="1018074" spans="68:68" customFormat="1">
      <c r="BP1018074" s="90"/>
    </row>
    <row r="1018075" spans="68:68" customFormat="1">
      <c r="BP1018075" s="90"/>
    </row>
    <row r="1018076" spans="68:68" customFormat="1">
      <c r="BP1018076" s="90"/>
    </row>
    <row r="1018077" spans="68:68" customFormat="1">
      <c r="BP1018077" s="90"/>
    </row>
    <row r="1018078" spans="68:68" customFormat="1">
      <c r="BP1018078" s="90"/>
    </row>
    <row r="1018079" spans="68:68" customFormat="1">
      <c r="BP1018079" s="90"/>
    </row>
    <row r="1018080" spans="68:68" customFormat="1">
      <c r="BP1018080" s="90"/>
    </row>
    <row r="1018081" spans="68:68" customFormat="1">
      <c r="BP1018081" s="90"/>
    </row>
    <row r="1018082" spans="68:68" customFormat="1">
      <c r="BP1018082" s="90"/>
    </row>
    <row r="1018083" spans="68:68" customFormat="1">
      <c r="BP1018083" s="90"/>
    </row>
    <row r="1018084" spans="68:68" customFormat="1">
      <c r="BP1018084" s="90"/>
    </row>
    <row r="1018085" spans="68:68" customFormat="1">
      <c r="BP1018085" s="90"/>
    </row>
    <row r="1018086" spans="68:68" customFormat="1">
      <c r="BP1018086" s="90"/>
    </row>
    <row r="1018087" spans="68:68" customFormat="1">
      <c r="BP1018087" s="90"/>
    </row>
    <row r="1018088" spans="68:68" customFormat="1">
      <c r="BP1018088" s="90"/>
    </row>
    <row r="1018089" spans="68:68" customFormat="1">
      <c r="BP1018089" s="90"/>
    </row>
    <row r="1018090" spans="68:68" customFormat="1">
      <c r="BP1018090" s="90"/>
    </row>
    <row r="1018091" spans="68:68" customFormat="1">
      <c r="BP1018091" s="90"/>
    </row>
    <row r="1018092" spans="68:68" customFormat="1">
      <c r="BP1018092" s="90"/>
    </row>
    <row r="1018093" spans="68:68" customFormat="1">
      <c r="BP1018093" s="90"/>
    </row>
    <row r="1018094" spans="68:68" customFormat="1">
      <c r="BP1018094" s="90"/>
    </row>
    <row r="1018095" spans="68:68" customFormat="1">
      <c r="BP1018095" s="90"/>
    </row>
    <row r="1018096" spans="68:68" customFormat="1">
      <c r="BP1018096" s="90"/>
    </row>
    <row r="1018097" spans="68:68" customFormat="1">
      <c r="BP1018097" s="90"/>
    </row>
    <row r="1018098" spans="68:68" customFormat="1">
      <c r="BP1018098" s="90"/>
    </row>
    <row r="1018099" spans="68:68" customFormat="1">
      <c r="BP1018099" s="90"/>
    </row>
    <row r="1018100" spans="68:68" customFormat="1">
      <c r="BP1018100" s="90"/>
    </row>
    <row r="1018101" spans="68:68" customFormat="1">
      <c r="BP1018101" s="90"/>
    </row>
    <row r="1018102" spans="68:68" customFormat="1">
      <c r="BP1018102" s="90"/>
    </row>
    <row r="1018103" spans="68:68" customFormat="1">
      <c r="BP1018103" s="90"/>
    </row>
    <row r="1018104" spans="68:68" customFormat="1">
      <c r="BP1018104" s="90"/>
    </row>
    <row r="1018105" spans="68:68" customFormat="1">
      <c r="BP1018105" s="90"/>
    </row>
    <row r="1018106" spans="68:68" customFormat="1">
      <c r="BP1018106" s="90"/>
    </row>
    <row r="1018107" spans="68:68" customFormat="1">
      <c r="BP1018107" s="90"/>
    </row>
    <row r="1018108" spans="68:68" customFormat="1">
      <c r="BP1018108" s="90"/>
    </row>
    <row r="1018109" spans="68:68" customFormat="1">
      <c r="BP1018109" s="90"/>
    </row>
    <row r="1018110" spans="68:68" customFormat="1">
      <c r="BP1018110" s="90"/>
    </row>
    <row r="1018111" spans="68:68" customFormat="1">
      <c r="BP1018111" s="90"/>
    </row>
    <row r="1018112" spans="68:68" customFormat="1">
      <c r="BP1018112" s="90"/>
    </row>
    <row r="1018113" spans="68:68" customFormat="1">
      <c r="BP1018113" s="90"/>
    </row>
    <row r="1018114" spans="68:68" customFormat="1">
      <c r="BP1018114" s="90"/>
    </row>
    <row r="1018115" spans="68:68" customFormat="1">
      <c r="BP1018115" s="90"/>
    </row>
    <row r="1018116" spans="68:68" customFormat="1">
      <c r="BP1018116" s="90"/>
    </row>
    <row r="1018117" spans="68:68" customFormat="1">
      <c r="BP1018117" s="90"/>
    </row>
    <row r="1018118" spans="68:68" customFormat="1">
      <c r="BP1018118" s="90"/>
    </row>
    <row r="1018119" spans="68:68" customFormat="1">
      <c r="BP1018119" s="90"/>
    </row>
    <row r="1018120" spans="68:68" customFormat="1">
      <c r="BP1018120" s="90"/>
    </row>
    <row r="1018121" spans="68:68" customFormat="1">
      <c r="BP1018121" s="90"/>
    </row>
    <row r="1018122" spans="68:68" customFormat="1">
      <c r="BP1018122" s="90"/>
    </row>
    <row r="1018123" spans="68:68" customFormat="1">
      <c r="BP1018123" s="90"/>
    </row>
    <row r="1018124" spans="68:68" customFormat="1">
      <c r="BP1018124" s="90"/>
    </row>
    <row r="1018125" spans="68:68" customFormat="1">
      <c r="BP1018125" s="90"/>
    </row>
    <row r="1018126" spans="68:68" customFormat="1">
      <c r="BP1018126" s="90"/>
    </row>
    <row r="1018127" spans="68:68" customFormat="1">
      <c r="BP1018127" s="90"/>
    </row>
    <row r="1018128" spans="68:68" customFormat="1">
      <c r="BP1018128" s="90"/>
    </row>
    <row r="1018129" spans="68:68" customFormat="1">
      <c r="BP1018129" s="90"/>
    </row>
    <row r="1018130" spans="68:68" customFormat="1">
      <c r="BP1018130" s="90"/>
    </row>
    <row r="1018131" spans="68:68" customFormat="1">
      <c r="BP1018131" s="90"/>
    </row>
    <row r="1018132" spans="68:68" customFormat="1">
      <c r="BP1018132" s="90"/>
    </row>
    <row r="1018133" spans="68:68" customFormat="1">
      <c r="BP1018133" s="90"/>
    </row>
    <row r="1018134" spans="68:68" customFormat="1">
      <c r="BP1018134" s="90"/>
    </row>
    <row r="1018135" spans="68:68" customFormat="1">
      <c r="BP1018135" s="90"/>
    </row>
    <row r="1018136" spans="68:68" customFormat="1">
      <c r="BP1018136" s="90"/>
    </row>
    <row r="1018137" spans="68:68" customFormat="1">
      <c r="BP1018137" s="90"/>
    </row>
    <row r="1018138" spans="68:68" customFormat="1">
      <c r="BP1018138" s="90"/>
    </row>
    <row r="1018139" spans="68:68" customFormat="1">
      <c r="BP1018139" s="90"/>
    </row>
    <row r="1018140" spans="68:68" customFormat="1">
      <c r="BP1018140" s="90"/>
    </row>
    <row r="1018141" spans="68:68" customFormat="1">
      <c r="BP1018141" s="90"/>
    </row>
    <row r="1018142" spans="68:68" customFormat="1">
      <c r="BP1018142" s="90"/>
    </row>
    <row r="1018143" spans="68:68" customFormat="1">
      <c r="BP1018143" s="90"/>
    </row>
    <row r="1018144" spans="68:68" customFormat="1">
      <c r="BP1018144" s="90"/>
    </row>
    <row r="1018145" spans="68:68" customFormat="1">
      <c r="BP1018145" s="90"/>
    </row>
    <row r="1018146" spans="68:68" customFormat="1">
      <c r="BP1018146" s="90"/>
    </row>
    <row r="1018147" spans="68:68" customFormat="1">
      <c r="BP1018147" s="90"/>
    </row>
    <row r="1018148" spans="68:68" customFormat="1">
      <c r="BP1018148" s="90"/>
    </row>
    <row r="1018149" spans="68:68" customFormat="1">
      <c r="BP1018149" s="90"/>
    </row>
    <row r="1018150" spans="68:68" customFormat="1">
      <c r="BP1018150" s="90"/>
    </row>
    <row r="1018151" spans="68:68" customFormat="1">
      <c r="BP1018151" s="90"/>
    </row>
    <row r="1018152" spans="68:68" customFormat="1">
      <c r="BP1018152" s="90"/>
    </row>
    <row r="1018153" spans="68:68" customFormat="1">
      <c r="BP1018153" s="90"/>
    </row>
    <row r="1018154" spans="68:68" customFormat="1">
      <c r="BP1018154" s="90"/>
    </row>
    <row r="1018155" spans="68:68" customFormat="1">
      <c r="BP1018155" s="90"/>
    </row>
    <row r="1018156" spans="68:68" customFormat="1">
      <c r="BP1018156" s="90"/>
    </row>
    <row r="1018157" spans="68:68" customFormat="1">
      <c r="BP1018157" s="90"/>
    </row>
    <row r="1018158" spans="68:68" customFormat="1">
      <c r="BP1018158" s="90"/>
    </row>
    <row r="1018159" spans="68:68" customFormat="1">
      <c r="BP1018159" s="90"/>
    </row>
    <row r="1018160" spans="68:68" customFormat="1">
      <c r="BP1018160" s="90"/>
    </row>
    <row r="1018161" spans="68:68" customFormat="1">
      <c r="BP1018161" s="90"/>
    </row>
    <row r="1018162" spans="68:68" customFormat="1">
      <c r="BP1018162" s="90"/>
    </row>
    <row r="1018163" spans="68:68" customFormat="1">
      <c r="BP1018163" s="90"/>
    </row>
    <row r="1018164" spans="68:68" customFormat="1">
      <c r="BP1018164" s="90"/>
    </row>
    <row r="1018165" spans="68:68" customFormat="1">
      <c r="BP1018165" s="90"/>
    </row>
    <row r="1018166" spans="68:68" customFormat="1">
      <c r="BP1018166" s="90"/>
    </row>
    <row r="1018167" spans="68:68" customFormat="1">
      <c r="BP1018167" s="90"/>
    </row>
    <row r="1018168" spans="68:68" customFormat="1">
      <c r="BP1018168" s="90"/>
    </row>
    <row r="1018169" spans="68:68" customFormat="1">
      <c r="BP1018169" s="90"/>
    </row>
    <row r="1018170" spans="68:68" customFormat="1">
      <c r="BP1018170" s="90"/>
    </row>
    <row r="1018171" spans="68:68" customFormat="1">
      <c r="BP1018171" s="90"/>
    </row>
    <row r="1018172" spans="68:68" customFormat="1">
      <c r="BP1018172" s="90"/>
    </row>
    <row r="1018173" spans="68:68" customFormat="1">
      <c r="BP1018173" s="90"/>
    </row>
    <row r="1018174" spans="68:68" customFormat="1">
      <c r="BP1018174" s="90"/>
    </row>
    <row r="1018175" spans="68:68" customFormat="1">
      <c r="BP1018175" s="90"/>
    </row>
    <row r="1018176" spans="68:68" customFormat="1">
      <c r="BP1018176" s="90"/>
    </row>
    <row r="1018177" spans="68:68" customFormat="1">
      <c r="BP1018177" s="90"/>
    </row>
    <row r="1018178" spans="68:68" customFormat="1">
      <c r="BP1018178" s="90"/>
    </row>
    <row r="1018179" spans="68:68" customFormat="1">
      <c r="BP1018179" s="90"/>
    </row>
    <row r="1018180" spans="68:68" customFormat="1">
      <c r="BP1018180" s="90"/>
    </row>
    <row r="1018181" spans="68:68" customFormat="1">
      <c r="BP1018181" s="90"/>
    </row>
    <row r="1018182" spans="68:68" customFormat="1">
      <c r="BP1018182" s="90"/>
    </row>
    <row r="1018183" spans="68:68" customFormat="1">
      <c r="BP1018183" s="90"/>
    </row>
    <row r="1018184" spans="68:68" customFormat="1">
      <c r="BP1018184" s="90"/>
    </row>
    <row r="1018185" spans="68:68" customFormat="1">
      <c r="BP1018185" s="90"/>
    </row>
    <row r="1018186" spans="68:68" customFormat="1">
      <c r="BP1018186" s="90"/>
    </row>
    <row r="1018187" spans="68:68" customFormat="1">
      <c r="BP1018187" s="90"/>
    </row>
    <row r="1018188" spans="68:68" customFormat="1">
      <c r="BP1018188" s="90"/>
    </row>
    <row r="1018189" spans="68:68" customFormat="1">
      <c r="BP1018189" s="90"/>
    </row>
    <row r="1018190" spans="68:68" customFormat="1">
      <c r="BP1018190" s="90"/>
    </row>
    <row r="1018191" spans="68:68" customFormat="1">
      <c r="BP1018191" s="90"/>
    </row>
    <row r="1018192" spans="68:68" customFormat="1">
      <c r="BP1018192" s="90"/>
    </row>
    <row r="1018193" spans="68:68" customFormat="1">
      <c r="BP1018193" s="90"/>
    </row>
    <row r="1018194" spans="68:68" customFormat="1">
      <c r="BP1018194" s="90"/>
    </row>
    <row r="1018195" spans="68:68" customFormat="1">
      <c r="BP1018195" s="90"/>
    </row>
    <row r="1018196" spans="68:68" customFormat="1">
      <c r="BP1018196" s="90"/>
    </row>
    <row r="1018197" spans="68:68" customFormat="1">
      <c r="BP1018197" s="90"/>
    </row>
    <row r="1018198" spans="68:68" customFormat="1">
      <c r="BP1018198" s="90"/>
    </row>
    <row r="1018199" spans="68:68" customFormat="1">
      <c r="BP1018199" s="90"/>
    </row>
    <row r="1018200" spans="68:68" customFormat="1">
      <c r="BP1018200" s="90"/>
    </row>
    <row r="1018201" spans="68:68" customFormat="1">
      <c r="BP1018201" s="90"/>
    </row>
    <row r="1018202" spans="68:68" customFormat="1">
      <c r="BP1018202" s="90"/>
    </row>
    <row r="1018203" spans="68:68" customFormat="1">
      <c r="BP1018203" s="90"/>
    </row>
    <row r="1018204" spans="68:68" customFormat="1">
      <c r="BP1018204" s="90"/>
    </row>
    <row r="1018205" spans="68:68" customFormat="1">
      <c r="BP1018205" s="90"/>
    </row>
    <row r="1018206" spans="68:68" customFormat="1">
      <c r="BP1018206" s="90"/>
    </row>
    <row r="1018207" spans="68:68" customFormat="1">
      <c r="BP1018207" s="90"/>
    </row>
    <row r="1018208" spans="68:68" customFormat="1">
      <c r="BP1018208" s="90"/>
    </row>
    <row r="1018209" spans="68:68" customFormat="1">
      <c r="BP1018209" s="90"/>
    </row>
    <row r="1018210" spans="68:68" customFormat="1">
      <c r="BP1018210" s="90"/>
    </row>
    <row r="1018211" spans="68:68" customFormat="1">
      <c r="BP1018211" s="90"/>
    </row>
    <row r="1018212" spans="68:68" customFormat="1">
      <c r="BP1018212" s="90"/>
    </row>
    <row r="1018213" spans="68:68" customFormat="1">
      <c r="BP1018213" s="90"/>
    </row>
    <row r="1018214" spans="68:68" customFormat="1">
      <c r="BP1018214" s="90"/>
    </row>
    <row r="1018215" spans="68:68" customFormat="1">
      <c r="BP1018215" s="90"/>
    </row>
    <row r="1018216" spans="68:68" customFormat="1">
      <c r="BP1018216" s="90"/>
    </row>
    <row r="1018217" spans="68:68" customFormat="1">
      <c r="BP1018217" s="90"/>
    </row>
    <row r="1018218" spans="68:68" customFormat="1">
      <c r="BP1018218" s="90"/>
    </row>
    <row r="1018219" spans="68:68" customFormat="1">
      <c r="BP1018219" s="90"/>
    </row>
    <row r="1018220" spans="68:68" customFormat="1">
      <c r="BP1018220" s="90"/>
    </row>
    <row r="1018221" spans="68:68" customFormat="1">
      <c r="BP1018221" s="90"/>
    </row>
    <row r="1018222" spans="68:68" customFormat="1">
      <c r="BP1018222" s="90"/>
    </row>
    <row r="1018223" spans="68:68" customFormat="1">
      <c r="BP1018223" s="90"/>
    </row>
    <row r="1018224" spans="68:68" customFormat="1">
      <c r="BP1018224" s="90"/>
    </row>
    <row r="1018225" spans="68:68" customFormat="1">
      <c r="BP1018225" s="90"/>
    </row>
    <row r="1018226" spans="68:68" customFormat="1">
      <c r="BP1018226" s="90"/>
    </row>
    <row r="1018227" spans="68:68" customFormat="1">
      <c r="BP1018227" s="90"/>
    </row>
    <row r="1018228" spans="68:68" customFormat="1">
      <c r="BP1018228" s="90"/>
    </row>
    <row r="1018229" spans="68:68" customFormat="1">
      <c r="BP1018229" s="90"/>
    </row>
    <row r="1018230" spans="68:68" customFormat="1">
      <c r="BP1018230" s="90"/>
    </row>
    <row r="1018231" spans="68:68" customFormat="1">
      <c r="BP1018231" s="90"/>
    </row>
    <row r="1018232" spans="68:68" customFormat="1">
      <c r="BP1018232" s="90"/>
    </row>
    <row r="1018233" spans="68:68" customFormat="1">
      <c r="BP1018233" s="90"/>
    </row>
    <row r="1018234" spans="68:68" customFormat="1">
      <c r="BP1018234" s="90"/>
    </row>
    <row r="1018235" spans="68:68" customFormat="1">
      <c r="BP1018235" s="90"/>
    </row>
    <row r="1018236" spans="68:68" customFormat="1">
      <c r="BP1018236" s="90"/>
    </row>
    <row r="1018237" spans="68:68" customFormat="1">
      <c r="BP1018237" s="90"/>
    </row>
    <row r="1018238" spans="68:68" customFormat="1">
      <c r="BP1018238" s="90"/>
    </row>
    <row r="1018239" spans="68:68" customFormat="1">
      <c r="BP1018239" s="90"/>
    </row>
    <row r="1018240" spans="68:68" customFormat="1">
      <c r="BP1018240" s="90"/>
    </row>
    <row r="1018241" spans="68:68" customFormat="1">
      <c r="BP1018241" s="90"/>
    </row>
    <row r="1018242" spans="68:68" customFormat="1">
      <c r="BP1018242" s="90"/>
    </row>
    <row r="1018243" spans="68:68" customFormat="1">
      <c r="BP1018243" s="90"/>
    </row>
    <row r="1018244" spans="68:68" customFormat="1">
      <c r="BP1018244" s="90"/>
    </row>
    <row r="1018245" spans="68:68" customFormat="1">
      <c r="BP1018245" s="90"/>
    </row>
    <row r="1018246" spans="68:68" customFormat="1">
      <c r="BP1018246" s="90"/>
    </row>
    <row r="1018247" spans="68:68" customFormat="1">
      <c r="BP1018247" s="90"/>
    </row>
    <row r="1018248" spans="68:68" customFormat="1">
      <c r="BP1018248" s="90"/>
    </row>
    <row r="1018249" spans="68:68" customFormat="1">
      <c r="BP1018249" s="90"/>
    </row>
    <row r="1018250" spans="68:68" customFormat="1">
      <c r="BP1018250" s="90"/>
    </row>
    <row r="1018251" spans="68:68" customFormat="1">
      <c r="BP1018251" s="90"/>
    </row>
    <row r="1018252" spans="68:68" customFormat="1">
      <c r="BP1018252" s="90"/>
    </row>
    <row r="1018253" spans="68:68" customFormat="1">
      <c r="BP1018253" s="90"/>
    </row>
    <row r="1018254" spans="68:68" customFormat="1">
      <c r="BP1018254" s="90"/>
    </row>
    <row r="1018255" spans="68:68" customFormat="1">
      <c r="BP1018255" s="90"/>
    </row>
    <row r="1018256" spans="68:68" customFormat="1">
      <c r="BP1018256" s="90"/>
    </row>
    <row r="1018257" spans="68:68" customFormat="1">
      <c r="BP1018257" s="90"/>
    </row>
    <row r="1018258" spans="68:68" customFormat="1">
      <c r="BP1018258" s="90"/>
    </row>
    <row r="1018259" spans="68:68" customFormat="1">
      <c r="BP1018259" s="90"/>
    </row>
    <row r="1018260" spans="68:68" customFormat="1">
      <c r="BP1018260" s="90"/>
    </row>
    <row r="1018261" spans="68:68" customFormat="1">
      <c r="BP1018261" s="90"/>
    </row>
    <row r="1018262" spans="68:68" customFormat="1">
      <c r="BP1018262" s="90"/>
    </row>
    <row r="1018263" spans="68:68" customFormat="1">
      <c r="BP1018263" s="90"/>
    </row>
    <row r="1018264" spans="68:68" customFormat="1">
      <c r="BP1018264" s="90"/>
    </row>
    <row r="1018265" spans="68:68" customFormat="1">
      <c r="BP1018265" s="90"/>
    </row>
    <row r="1018266" spans="68:68" customFormat="1">
      <c r="BP1018266" s="90"/>
    </row>
    <row r="1018267" spans="68:68" customFormat="1">
      <c r="BP1018267" s="90"/>
    </row>
    <row r="1018268" spans="68:68" customFormat="1">
      <c r="BP1018268" s="90"/>
    </row>
    <row r="1018269" spans="68:68" customFormat="1">
      <c r="BP1018269" s="90"/>
    </row>
    <row r="1018270" spans="68:68" customFormat="1">
      <c r="BP1018270" s="90"/>
    </row>
    <row r="1018271" spans="68:68" customFormat="1">
      <c r="BP1018271" s="90"/>
    </row>
    <row r="1018272" spans="68:68" customFormat="1">
      <c r="BP1018272" s="90"/>
    </row>
    <row r="1018273" spans="68:68" customFormat="1">
      <c r="BP1018273" s="90"/>
    </row>
    <row r="1018274" spans="68:68" customFormat="1">
      <c r="BP1018274" s="90"/>
    </row>
    <row r="1018275" spans="68:68" customFormat="1">
      <c r="BP1018275" s="90"/>
    </row>
    <row r="1018276" spans="68:68" customFormat="1">
      <c r="BP1018276" s="90"/>
    </row>
    <row r="1018277" spans="68:68" customFormat="1">
      <c r="BP1018277" s="90"/>
    </row>
    <row r="1018278" spans="68:68" customFormat="1">
      <c r="BP1018278" s="90"/>
    </row>
    <row r="1018279" spans="68:68" customFormat="1">
      <c r="BP1018279" s="90"/>
    </row>
    <row r="1018280" spans="68:68" customFormat="1">
      <c r="BP1018280" s="90"/>
    </row>
    <row r="1018281" spans="68:68" customFormat="1">
      <c r="BP1018281" s="90"/>
    </row>
    <row r="1018282" spans="68:68" customFormat="1">
      <c r="BP1018282" s="90"/>
    </row>
    <row r="1018283" spans="68:68" customFormat="1">
      <c r="BP1018283" s="90"/>
    </row>
    <row r="1018284" spans="68:68" customFormat="1">
      <c r="BP1018284" s="90"/>
    </row>
    <row r="1018285" spans="68:68" customFormat="1">
      <c r="BP1018285" s="90"/>
    </row>
    <row r="1018286" spans="68:68" customFormat="1">
      <c r="BP1018286" s="90"/>
    </row>
    <row r="1018287" spans="68:68" customFormat="1">
      <c r="BP1018287" s="90"/>
    </row>
    <row r="1018288" spans="68:68" customFormat="1">
      <c r="BP1018288" s="90"/>
    </row>
    <row r="1018289" spans="68:68" customFormat="1">
      <c r="BP1018289" s="90"/>
    </row>
    <row r="1018290" spans="68:68" customFormat="1">
      <c r="BP1018290" s="90"/>
    </row>
    <row r="1018291" spans="68:68" customFormat="1">
      <c r="BP1018291" s="90"/>
    </row>
    <row r="1018292" spans="68:68" customFormat="1">
      <c r="BP1018292" s="90"/>
    </row>
    <row r="1018293" spans="68:68" customFormat="1">
      <c r="BP1018293" s="90"/>
    </row>
    <row r="1018294" spans="68:68" customFormat="1">
      <c r="BP1018294" s="90"/>
    </row>
    <row r="1018295" spans="68:68" customFormat="1">
      <c r="BP1018295" s="90"/>
    </row>
    <row r="1018296" spans="68:68" customFormat="1">
      <c r="BP1018296" s="90"/>
    </row>
    <row r="1018297" spans="68:68" customFormat="1">
      <c r="BP1018297" s="90"/>
    </row>
    <row r="1018298" spans="68:68" customFormat="1">
      <c r="BP1018298" s="90"/>
    </row>
    <row r="1018299" spans="68:68" customFormat="1">
      <c r="BP1018299" s="90"/>
    </row>
    <row r="1018300" spans="68:68" customFormat="1">
      <c r="BP1018300" s="90"/>
    </row>
    <row r="1018301" spans="68:68" customFormat="1">
      <c r="BP1018301" s="90"/>
    </row>
    <row r="1018302" spans="68:68" customFormat="1">
      <c r="BP1018302" s="90"/>
    </row>
    <row r="1018303" spans="68:68" customFormat="1">
      <c r="BP1018303" s="90"/>
    </row>
    <row r="1018304" spans="68:68" customFormat="1">
      <c r="BP1018304" s="90"/>
    </row>
    <row r="1018305" spans="68:68" customFormat="1">
      <c r="BP1018305" s="90"/>
    </row>
    <row r="1018306" spans="68:68" customFormat="1">
      <c r="BP1018306" s="90"/>
    </row>
    <row r="1018307" spans="68:68" customFormat="1">
      <c r="BP1018307" s="90"/>
    </row>
    <row r="1018308" spans="68:68" customFormat="1">
      <c r="BP1018308" s="90"/>
    </row>
    <row r="1018309" spans="68:68" customFormat="1">
      <c r="BP1018309" s="90"/>
    </row>
    <row r="1018310" spans="68:68" customFormat="1">
      <c r="BP1018310" s="90"/>
    </row>
    <row r="1018311" spans="68:68" customFormat="1">
      <c r="BP1018311" s="90"/>
    </row>
    <row r="1018312" spans="68:68" customFormat="1">
      <c r="BP1018312" s="90"/>
    </row>
    <row r="1018313" spans="68:68" customFormat="1">
      <c r="BP1018313" s="90"/>
    </row>
    <row r="1018314" spans="68:68" customFormat="1">
      <c r="BP1018314" s="90"/>
    </row>
    <row r="1018315" spans="68:68" customFormat="1">
      <c r="BP1018315" s="90"/>
    </row>
    <row r="1018316" spans="68:68" customFormat="1">
      <c r="BP1018316" s="90"/>
    </row>
    <row r="1018317" spans="68:68" customFormat="1">
      <c r="BP1018317" s="90"/>
    </row>
    <row r="1018318" spans="68:68" customFormat="1">
      <c r="BP1018318" s="90"/>
    </row>
    <row r="1018319" spans="68:68" customFormat="1">
      <c r="BP1018319" s="90"/>
    </row>
    <row r="1018320" spans="68:68" customFormat="1">
      <c r="BP1018320" s="90"/>
    </row>
    <row r="1018321" spans="68:68" customFormat="1">
      <c r="BP1018321" s="90"/>
    </row>
    <row r="1018322" spans="68:68" customFormat="1">
      <c r="BP1018322" s="90"/>
    </row>
    <row r="1018323" spans="68:68" customFormat="1">
      <c r="BP1018323" s="90"/>
    </row>
    <row r="1018324" spans="68:68" customFormat="1">
      <c r="BP1018324" s="90"/>
    </row>
    <row r="1018325" spans="68:68" customFormat="1">
      <c r="BP1018325" s="90"/>
    </row>
    <row r="1018326" spans="68:68" customFormat="1">
      <c r="BP1018326" s="90"/>
    </row>
    <row r="1018327" spans="68:68" customFormat="1">
      <c r="BP1018327" s="90"/>
    </row>
    <row r="1018328" spans="68:68" customFormat="1">
      <c r="BP1018328" s="90"/>
    </row>
    <row r="1018329" spans="68:68" customFormat="1">
      <c r="BP1018329" s="90"/>
    </row>
    <row r="1018330" spans="68:68" customFormat="1">
      <c r="BP1018330" s="90"/>
    </row>
    <row r="1018331" spans="68:68" customFormat="1">
      <c r="BP1018331" s="90"/>
    </row>
    <row r="1018332" spans="68:68" customFormat="1">
      <c r="BP1018332" s="90"/>
    </row>
    <row r="1018333" spans="68:68" customFormat="1">
      <c r="BP1018333" s="90"/>
    </row>
    <row r="1018334" spans="68:68" customFormat="1">
      <c r="BP1018334" s="90"/>
    </row>
    <row r="1018335" spans="68:68" customFormat="1">
      <c r="BP1018335" s="90"/>
    </row>
    <row r="1018336" spans="68:68" customFormat="1">
      <c r="BP1018336" s="90"/>
    </row>
    <row r="1018337" spans="68:68" customFormat="1">
      <c r="BP1018337" s="90"/>
    </row>
    <row r="1018338" spans="68:68" customFormat="1">
      <c r="BP1018338" s="90"/>
    </row>
    <row r="1018339" spans="68:68" customFormat="1">
      <c r="BP1018339" s="90"/>
    </row>
    <row r="1018340" spans="68:68" customFormat="1">
      <c r="BP1018340" s="90"/>
    </row>
    <row r="1018341" spans="68:68" customFormat="1">
      <c r="BP1018341" s="90"/>
    </row>
    <row r="1018342" spans="68:68" customFormat="1">
      <c r="BP1018342" s="90"/>
    </row>
    <row r="1018343" spans="68:68" customFormat="1">
      <c r="BP1018343" s="90"/>
    </row>
    <row r="1018344" spans="68:68" customFormat="1">
      <c r="BP1018344" s="90"/>
    </row>
    <row r="1018345" spans="68:68" customFormat="1">
      <c r="BP1018345" s="90"/>
    </row>
    <row r="1018346" spans="68:68" customFormat="1">
      <c r="BP1018346" s="90"/>
    </row>
    <row r="1018347" spans="68:68" customFormat="1">
      <c r="BP1018347" s="90"/>
    </row>
    <row r="1018348" spans="68:68" customFormat="1">
      <c r="BP1018348" s="90"/>
    </row>
    <row r="1018349" spans="68:68" customFormat="1">
      <c r="BP1018349" s="90"/>
    </row>
    <row r="1018350" spans="68:68" customFormat="1">
      <c r="BP1018350" s="90"/>
    </row>
    <row r="1018351" spans="68:68" customFormat="1">
      <c r="BP1018351" s="90"/>
    </row>
    <row r="1018352" spans="68:68" customFormat="1">
      <c r="BP1018352" s="90"/>
    </row>
    <row r="1018353" spans="68:68" customFormat="1">
      <c r="BP1018353" s="90"/>
    </row>
    <row r="1018354" spans="68:68" customFormat="1">
      <c r="BP1018354" s="90"/>
    </row>
    <row r="1018355" spans="68:68" customFormat="1">
      <c r="BP1018355" s="90"/>
    </row>
    <row r="1018356" spans="68:68" customFormat="1">
      <c r="BP1018356" s="90"/>
    </row>
    <row r="1018357" spans="68:68" customFormat="1">
      <c r="BP1018357" s="90"/>
    </row>
    <row r="1018358" spans="68:68" customFormat="1">
      <c r="BP1018358" s="90"/>
    </row>
    <row r="1018359" spans="68:68" customFormat="1">
      <c r="BP1018359" s="90"/>
    </row>
    <row r="1018360" spans="68:68" customFormat="1">
      <c r="BP1018360" s="90"/>
    </row>
    <row r="1018361" spans="68:68" customFormat="1">
      <c r="BP1018361" s="90"/>
    </row>
    <row r="1018362" spans="68:68" customFormat="1">
      <c r="BP1018362" s="90"/>
    </row>
    <row r="1018363" spans="68:68" customFormat="1">
      <c r="BP1018363" s="90"/>
    </row>
    <row r="1018364" spans="68:68" customFormat="1">
      <c r="BP1018364" s="90"/>
    </row>
    <row r="1018365" spans="68:68" customFormat="1">
      <c r="BP1018365" s="90"/>
    </row>
    <row r="1018366" spans="68:68" customFormat="1">
      <c r="BP1018366" s="90"/>
    </row>
    <row r="1018367" spans="68:68" customFormat="1">
      <c r="BP1018367" s="90"/>
    </row>
    <row r="1018368" spans="68:68" customFormat="1">
      <c r="BP1018368" s="90"/>
    </row>
    <row r="1018369" spans="68:68" customFormat="1">
      <c r="BP1018369" s="90"/>
    </row>
    <row r="1018370" spans="68:68" customFormat="1">
      <c r="BP1018370" s="90"/>
    </row>
    <row r="1018371" spans="68:68" customFormat="1">
      <c r="BP1018371" s="90"/>
    </row>
    <row r="1018372" spans="68:68" customFormat="1">
      <c r="BP1018372" s="90"/>
    </row>
    <row r="1018373" spans="68:68" customFormat="1">
      <c r="BP1018373" s="90"/>
    </row>
    <row r="1018374" spans="68:68" customFormat="1">
      <c r="BP1018374" s="90"/>
    </row>
    <row r="1018375" spans="68:68" customFormat="1">
      <c r="BP1018375" s="90"/>
    </row>
    <row r="1018376" spans="68:68" customFormat="1">
      <c r="BP1018376" s="90"/>
    </row>
    <row r="1018377" spans="68:68" customFormat="1">
      <c r="BP1018377" s="90"/>
    </row>
    <row r="1018378" spans="68:68" customFormat="1">
      <c r="BP1018378" s="90"/>
    </row>
    <row r="1018379" spans="68:68" customFormat="1">
      <c r="BP1018379" s="90"/>
    </row>
    <row r="1018380" spans="68:68" customFormat="1">
      <c r="BP1018380" s="90"/>
    </row>
    <row r="1018381" spans="68:68" customFormat="1">
      <c r="BP1018381" s="90"/>
    </row>
    <row r="1018382" spans="68:68" customFormat="1">
      <c r="BP1018382" s="90"/>
    </row>
    <row r="1018383" spans="68:68" customFormat="1">
      <c r="BP1018383" s="90"/>
    </row>
    <row r="1018384" spans="68:68" customFormat="1">
      <c r="BP1018384" s="90"/>
    </row>
    <row r="1018385" spans="68:68" customFormat="1">
      <c r="BP1018385" s="90"/>
    </row>
    <row r="1018386" spans="68:68" customFormat="1">
      <c r="BP1018386" s="90"/>
    </row>
    <row r="1018387" spans="68:68" customFormat="1">
      <c r="BP1018387" s="90"/>
    </row>
    <row r="1018388" spans="68:68" customFormat="1">
      <c r="BP1018388" s="90"/>
    </row>
    <row r="1018389" spans="68:68" customFormat="1">
      <c r="BP1018389" s="90"/>
    </row>
    <row r="1018390" spans="68:68" customFormat="1">
      <c r="BP1018390" s="90"/>
    </row>
    <row r="1018391" spans="68:68" customFormat="1">
      <c r="BP1018391" s="90"/>
    </row>
    <row r="1018392" spans="68:68" customFormat="1">
      <c r="BP1018392" s="90"/>
    </row>
    <row r="1018393" spans="68:68" customFormat="1">
      <c r="BP1018393" s="90"/>
    </row>
    <row r="1018394" spans="68:68" customFormat="1">
      <c r="BP1018394" s="90"/>
    </row>
    <row r="1018395" spans="68:68" customFormat="1">
      <c r="BP1018395" s="90"/>
    </row>
    <row r="1018396" spans="68:68" customFormat="1">
      <c r="BP1018396" s="90"/>
    </row>
    <row r="1018397" spans="68:68" customFormat="1">
      <c r="BP1018397" s="90"/>
    </row>
    <row r="1018398" spans="68:68" customFormat="1">
      <c r="BP1018398" s="90"/>
    </row>
    <row r="1018399" spans="68:68" customFormat="1">
      <c r="BP1018399" s="90"/>
    </row>
    <row r="1018400" spans="68:68" customFormat="1">
      <c r="BP1018400" s="90"/>
    </row>
    <row r="1018401" spans="68:68" customFormat="1">
      <c r="BP1018401" s="90"/>
    </row>
    <row r="1018402" spans="68:68" customFormat="1">
      <c r="BP1018402" s="90"/>
    </row>
    <row r="1018403" spans="68:68" customFormat="1">
      <c r="BP1018403" s="90"/>
    </row>
    <row r="1018404" spans="68:68" customFormat="1">
      <c r="BP1018404" s="90"/>
    </row>
    <row r="1018405" spans="68:68" customFormat="1">
      <c r="BP1018405" s="90"/>
    </row>
    <row r="1018406" spans="68:68" customFormat="1">
      <c r="BP1018406" s="90"/>
    </row>
    <row r="1018407" spans="68:68" customFormat="1">
      <c r="BP1018407" s="90"/>
    </row>
    <row r="1018408" spans="68:68" customFormat="1">
      <c r="BP1018408" s="90"/>
    </row>
    <row r="1018409" spans="68:68" customFormat="1">
      <c r="BP1018409" s="90"/>
    </row>
    <row r="1018410" spans="68:68" customFormat="1">
      <c r="BP1018410" s="90"/>
    </row>
    <row r="1018411" spans="68:68" customFormat="1">
      <c r="BP1018411" s="90"/>
    </row>
    <row r="1018412" spans="68:68" customFormat="1">
      <c r="BP1018412" s="90"/>
    </row>
    <row r="1018413" spans="68:68" customFormat="1">
      <c r="BP1018413" s="90"/>
    </row>
    <row r="1018414" spans="68:68" customFormat="1">
      <c r="BP1018414" s="90"/>
    </row>
    <row r="1018415" spans="68:68" customFormat="1">
      <c r="BP1018415" s="90"/>
    </row>
    <row r="1018416" spans="68:68" customFormat="1">
      <c r="BP1018416" s="90"/>
    </row>
    <row r="1018417" spans="68:68" customFormat="1">
      <c r="BP1018417" s="90"/>
    </row>
    <row r="1018418" spans="68:68" customFormat="1">
      <c r="BP1018418" s="90"/>
    </row>
    <row r="1018419" spans="68:68" customFormat="1">
      <c r="BP1018419" s="90"/>
    </row>
    <row r="1018420" spans="68:68" customFormat="1">
      <c r="BP1018420" s="90"/>
    </row>
    <row r="1018421" spans="68:68" customFormat="1">
      <c r="BP1018421" s="90"/>
    </row>
    <row r="1018422" spans="68:68" customFormat="1">
      <c r="BP1018422" s="90"/>
    </row>
    <row r="1018423" spans="68:68" customFormat="1">
      <c r="BP1018423" s="90"/>
    </row>
    <row r="1018424" spans="68:68" customFormat="1">
      <c r="BP1018424" s="90"/>
    </row>
    <row r="1018425" spans="68:68" customFormat="1">
      <c r="BP1018425" s="90"/>
    </row>
    <row r="1018426" spans="68:68" customFormat="1">
      <c r="BP1018426" s="90"/>
    </row>
    <row r="1018427" spans="68:68" customFormat="1">
      <c r="BP1018427" s="90"/>
    </row>
    <row r="1018428" spans="68:68" customFormat="1">
      <c r="BP1018428" s="90"/>
    </row>
    <row r="1018429" spans="68:68" customFormat="1">
      <c r="BP1018429" s="90"/>
    </row>
    <row r="1018430" spans="68:68" customFormat="1">
      <c r="BP1018430" s="90"/>
    </row>
    <row r="1018431" spans="68:68" customFormat="1">
      <c r="BP1018431" s="90"/>
    </row>
    <row r="1018432" spans="68:68" customFormat="1">
      <c r="BP1018432" s="90"/>
    </row>
    <row r="1018433" spans="68:68" customFormat="1">
      <c r="BP1018433" s="90"/>
    </row>
    <row r="1018434" spans="68:68" customFormat="1">
      <c r="BP1018434" s="90"/>
    </row>
    <row r="1018435" spans="68:68" customFormat="1">
      <c r="BP1018435" s="90"/>
    </row>
    <row r="1018436" spans="68:68" customFormat="1">
      <c r="BP1018436" s="90"/>
    </row>
    <row r="1018437" spans="68:68" customFormat="1">
      <c r="BP1018437" s="90"/>
    </row>
    <row r="1018438" spans="68:68" customFormat="1">
      <c r="BP1018438" s="90"/>
    </row>
    <row r="1018439" spans="68:68" customFormat="1">
      <c r="BP1018439" s="90"/>
    </row>
    <row r="1018440" spans="68:68" customFormat="1">
      <c r="BP1018440" s="90"/>
    </row>
    <row r="1018441" spans="68:68" customFormat="1">
      <c r="BP1018441" s="90"/>
    </row>
    <row r="1018442" spans="68:68" customFormat="1">
      <c r="BP1018442" s="90"/>
    </row>
    <row r="1018443" spans="68:68" customFormat="1">
      <c r="BP1018443" s="90"/>
    </row>
    <row r="1018444" spans="68:68" customFormat="1">
      <c r="BP1018444" s="90"/>
    </row>
    <row r="1018445" spans="68:68" customFormat="1">
      <c r="BP1018445" s="90"/>
    </row>
    <row r="1018446" spans="68:68" customFormat="1">
      <c r="BP1018446" s="90"/>
    </row>
    <row r="1018447" spans="68:68" customFormat="1">
      <c r="BP1018447" s="90"/>
    </row>
    <row r="1018448" spans="68:68" customFormat="1">
      <c r="BP1018448" s="90"/>
    </row>
    <row r="1018449" spans="68:68" customFormat="1">
      <c r="BP1018449" s="90"/>
    </row>
    <row r="1018450" spans="68:68" customFormat="1">
      <c r="BP1018450" s="90"/>
    </row>
    <row r="1018451" spans="68:68" customFormat="1">
      <c r="BP1018451" s="90"/>
    </row>
    <row r="1018452" spans="68:68" customFormat="1">
      <c r="BP1018452" s="90"/>
    </row>
    <row r="1018453" spans="68:68" customFormat="1">
      <c r="BP1018453" s="90"/>
    </row>
    <row r="1018454" spans="68:68" customFormat="1">
      <c r="BP1018454" s="90"/>
    </row>
    <row r="1018455" spans="68:68" customFormat="1">
      <c r="BP1018455" s="90"/>
    </row>
    <row r="1018456" spans="68:68" customFormat="1">
      <c r="BP1018456" s="90"/>
    </row>
    <row r="1018457" spans="68:68" customFormat="1">
      <c r="BP1018457" s="90"/>
    </row>
    <row r="1018458" spans="68:68" customFormat="1">
      <c r="BP1018458" s="90"/>
    </row>
    <row r="1018459" spans="68:68" customFormat="1">
      <c r="BP1018459" s="90"/>
    </row>
    <row r="1018460" spans="68:68" customFormat="1">
      <c r="BP1018460" s="90"/>
    </row>
    <row r="1018461" spans="68:68" customFormat="1">
      <c r="BP1018461" s="90"/>
    </row>
    <row r="1018462" spans="68:68" customFormat="1">
      <c r="BP1018462" s="90"/>
    </row>
    <row r="1018463" spans="68:68" customFormat="1">
      <c r="BP1018463" s="90"/>
    </row>
    <row r="1018464" spans="68:68" customFormat="1">
      <c r="BP1018464" s="90"/>
    </row>
    <row r="1018465" spans="68:68" customFormat="1">
      <c r="BP1018465" s="90"/>
    </row>
    <row r="1018466" spans="68:68" customFormat="1">
      <c r="BP1018466" s="90"/>
    </row>
    <row r="1018467" spans="68:68" customFormat="1">
      <c r="BP1018467" s="90"/>
    </row>
    <row r="1018468" spans="68:68" customFormat="1">
      <c r="BP1018468" s="90"/>
    </row>
    <row r="1018469" spans="68:68" customFormat="1">
      <c r="BP1018469" s="90"/>
    </row>
    <row r="1018470" spans="68:68" customFormat="1">
      <c r="BP1018470" s="90"/>
    </row>
    <row r="1018471" spans="68:68" customFormat="1">
      <c r="BP1018471" s="90"/>
    </row>
    <row r="1018472" spans="68:68" customFormat="1">
      <c r="BP1018472" s="90"/>
    </row>
    <row r="1018473" spans="68:68" customFormat="1">
      <c r="BP1018473" s="90"/>
    </row>
    <row r="1018474" spans="68:68" customFormat="1">
      <c r="BP1018474" s="90"/>
    </row>
    <row r="1018475" spans="68:68" customFormat="1">
      <c r="BP1018475" s="90"/>
    </row>
    <row r="1018476" spans="68:68" customFormat="1">
      <c r="BP1018476" s="90"/>
    </row>
    <row r="1018477" spans="68:68" customFormat="1">
      <c r="BP1018477" s="90"/>
    </row>
    <row r="1018478" spans="68:68" customFormat="1">
      <c r="BP1018478" s="90"/>
    </row>
    <row r="1018479" spans="68:68" customFormat="1">
      <c r="BP1018479" s="90"/>
    </row>
    <row r="1018480" spans="68:68" customFormat="1">
      <c r="BP1018480" s="90"/>
    </row>
    <row r="1018481" spans="68:68" customFormat="1">
      <c r="BP1018481" s="90"/>
    </row>
    <row r="1018482" spans="68:68" customFormat="1">
      <c r="BP1018482" s="90"/>
    </row>
    <row r="1018483" spans="68:68" customFormat="1">
      <c r="BP1018483" s="90"/>
    </row>
    <row r="1018484" spans="68:68" customFormat="1">
      <c r="BP1018484" s="90"/>
    </row>
    <row r="1018485" spans="68:68" customFormat="1">
      <c r="BP1018485" s="90"/>
    </row>
    <row r="1018486" spans="68:68" customFormat="1">
      <c r="BP1018486" s="90"/>
    </row>
    <row r="1018487" spans="68:68" customFormat="1">
      <c r="BP1018487" s="90"/>
    </row>
    <row r="1018488" spans="68:68" customFormat="1">
      <c r="BP1018488" s="90"/>
    </row>
    <row r="1018489" spans="68:68" customFormat="1">
      <c r="BP1018489" s="90"/>
    </row>
    <row r="1018490" spans="68:68" customFormat="1">
      <c r="BP1018490" s="90"/>
    </row>
    <row r="1018491" spans="68:68" customFormat="1">
      <c r="BP1018491" s="90"/>
    </row>
    <row r="1018492" spans="68:68" customFormat="1">
      <c r="BP1018492" s="90"/>
    </row>
    <row r="1018493" spans="68:68" customFormat="1">
      <c r="BP1018493" s="90"/>
    </row>
    <row r="1018494" spans="68:68" customFormat="1">
      <c r="BP1018494" s="90"/>
    </row>
    <row r="1018495" spans="68:68" customFormat="1">
      <c r="BP1018495" s="90"/>
    </row>
    <row r="1018496" spans="68:68" customFormat="1">
      <c r="BP1018496" s="90"/>
    </row>
    <row r="1018497" spans="68:68" customFormat="1">
      <c r="BP1018497" s="90"/>
    </row>
    <row r="1018498" spans="68:68" customFormat="1">
      <c r="BP1018498" s="90"/>
    </row>
    <row r="1018499" spans="68:68" customFormat="1">
      <c r="BP1018499" s="90"/>
    </row>
    <row r="1018500" spans="68:68" customFormat="1">
      <c r="BP1018500" s="90"/>
    </row>
    <row r="1018501" spans="68:68" customFormat="1">
      <c r="BP1018501" s="90"/>
    </row>
    <row r="1018502" spans="68:68" customFormat="1">
      <c r="BP1018502" s="90"/>
    </row>
    <row r="1018503" spans="68:68" customFormat="1">
      <c r="BP1018503" s="90"/>
    </row>
    <row r="1018504" spans="68:68" customFormat="1">
      <c r="BP1018504" s="90"/>
    </row>
    <row r="1018505" spans="68:68" customFormat="1">
      <c r="BP1018505" s="90"/>
    </row>
    <row r="1018506" spans="68:68" customFormat="1">
      <c r="BP1018506" s="90"/>
    </row>
    <row r="1018507" spans="68:68" customFormat="1">
      <c r="BP1018507" s="90"/>
    </row>
    <row r="1018508" spans="68:68" customFormat="1">
      <c r="BP1018508" s="90"/>
    </row>
    <row r="1018509" spans="68:68" customFormat="1">
      <c r="BP1018509" s="90"/>
    </row>
    <row r="1018510" spans="68:68" customFormat="1">
      <c r="BP1018510" s="90"/>
    </row>
    <row r="1018511" spans="68:68" customFormat="1">
      <c r="BP1018511" s="90"/>
    </row>
    <row r="1018512" spans="68:68" customFormat="1">
      <c r="BP1018512" s="90"/>
    </row>
    <row r="1018513" spans="68:68" customFormat="1">
      <c r="BP1018513" s="90"/>
    </row>
    <row r="1018514" spans="68:68" customFormat="1">
      <c r="BP1018514" s="90"/>
    </row>
    <row r="1018515" spans="68:68" customFormat="1">
      <c r="BP1018515" s="90"/>
    </row>
    <row r="1018516" spans="68:68" customFormat="1">
      <c r="BP1018516" s="90"/>
    </row>
    <row r="1018517" spans="68:68" customFormat="1">
      <c r="BP1018517" s="90"/>
    </row>
    <row r="1018518" spans="68:68" customFormat="1">
      <c r="BP1018518" s="90"/>
    </row>
    <row r="1018519" spans="68:68" customFormat="1">
      <c r="BP1018519" s="90"/>
    </row>
    <row r="1018520" spans="68:68" customFormat="1">
      <c r="BP1018520" s="90"/>
    </row>
    <row r="1018521" spans="68:68" customFormat="1">
      <c r="BP1018521" s="90"/>
    </row>
    <row r="1018522" spans="68:68" customFormat="1">
      <c r="BP1018522" s="90"/>
    </row>
    <row r="1018523" spans="68:68" customFormat="1">
      <c r="BP1018523" s="90"/>
    </row>
    <row r="1018524" spans="68:68" customFormat="1">
      <c r="BP1018524" s="90"/>
    </row>
    <row r="1018525" spans="68:68" customFormat="1">
      <c r="BP1018525" s="90"/>
    </row>
    <row r="1018526" spans="68:68" customFormat="1">
      <c r="BP1018526" s="90"/>
    </row>
    <row r="1018527" spans="68:68" customFormat="1">
      <c r="BP1018527" s="90"/>
    </row>
    <row r="1018528" spans="68:68" customFormat="1">
      <c r="BP1018528" s="90"/>
    </row>
    <row r="1018529" spans="68:68" customFormat="1">
      <c r="BP1018529" s="90"/>
    </row>
    <row r="1018530" spans="68:68" customFormat="1">
      <c r="BP1018530" s="90"/>
    </row>
    <row r="1018531" spans="68:68" customFormat="1">
      <c r="BP1018531" s="90"/>
    </row>
    <row r="1018532" spans="68:68" customFormat="1">
      <c r="BP1018532" s="90"/>
    </row>
    <row r="1018533" spans="68:68" customFormat="1">
      <c r="BP1018533" s="90"/>
    </row>
    <row r="1018534" spans="68:68" customFormat="1">
      <c r="BP1018534" s="90"/>
    </row>
    <row r="1018535" spans="68:68" customFormat="1">
      <c r="BP1018535" s="90"/>
    </row>
    <row r="1018536" spans="68:68" customFormat="1">
      <c r="BP1018536" s="90"/>
    </row>
    <row r="1018537" spans="68:68" customFormat="1">
      <c r="BP1018537" s="90"/>
    </row>
    <row r="1018538" spans="68:68" customFormat="1">
      <c r="BP1018538" s="90"/>
    </row>
    <row r="1018539" spans="68:68" customFormat="1">
      <c r="BP1018539" s="90"/>
    </row>
    <row r="1018540" spans="68:68" customFormat="1">
      <c r="BP1018540" s="90"/>
    </row>
    <row r="1018541" spans="68:68" customFormat="1">
      <c r="BP1018541" s="90"/>
    </row>
    <row r="1018542" spans="68:68" customFormat="1">
      <c r="BP1018542" s="90"/>
    </row>
    <row r="1018543" spans="68:68" customFormat="1">
      <c r="BP1018543" s="90"/>
    </row>
    <row r="1018544" spans="68:68" customFormat="1">
      <c r="BP1018544" s="90"/>
    </row>
    <row r="1018545" spans="68:68" customFormat="1">
      <c r="BP1018545" s="90"/>
    </row>
    <row r="1018546" spans="68:68" customFormat="1">
      <c r="BP1018546" s="90"/>
    </row>
    <row r="1018547" spans="68:68" customFormat="1">
      <c r="BP1018547" s="90"/>
    </row>
    <row r="1018548" spans="68:68" customFormat="1">
      <c r="BP1018548" s="90"/>
    </row>
    <row r="1018549" spans="68:68" customFormat="1">
      <c r="BP1018549" s="90"/>
    </row>
    <row r="1018550" spans="68:68" customFormat="1">
      <c r="BP1018550" s="90"/>
    </row>
    <row r="1018551" spans="68:68" customFormat="1">
      <c r="BP1018551" s="90"/>
    </row>
    <row r="1018552" spans="68:68" customFormat="1">
      <c r="BP1018552" s="90"/>
    </row>
    <row r="1018553" spans="68:68" customFormat="1">
      <c r="BP1018553" s="90"/>
    </row>
    <row r="1018554" spans="68:68" customFormat="1">
      <c r="BP1018554" s="90"/>
    </row>
    <row r="1018555" spans="68:68" customFormat="1">
      <c r="BP1018555" s="90"/>
    </row>
    <row r="1018556" spans="68:68" customFormat="1">
      <c r="BP1018556" s="90"/>
    </row>
    <row r="1018557" spans="68:68" customFormat="1">
      <c r="BP1018557" s="90"/>
    </row>
    <row r="1018558" spans="68:68" customFormat="1">
      <c r="BP1018558" s="90"/>
    </row>
    <row r="1018559" spans="68:68" customFormat="1">
      <c r="BP1018559" s="90"/>
    </row>
    <row r="1018560" spans="68:68" customFormat="1">
      <c r="BP1018560" s="90"/>
    </row>
    <row r="1018561" spans="68:68" customFormat="1">
      <c r="BP1018561" s="90"/>
    </row>
    <row r="1018562" spans="68:68" customFormat="1">
      <c r="BP1018562" s="90"/>
    </row>
    <row r="1018563" spans="68:68" customFormat="1">
      <c r="BP1018563" s="90"/>
    </row>
    <row r="1018564" spans="68:68" customFormat="1">
      <c r="BP1018564" s="90"/>
    </row>
    <row r="1018565" spans="68:68" customFormat="1">
      <c r="BP1018565" s="90"/>
    </row>
    <row r="1018566" spans="68:68" customFormat="1">
      <c r="BP1018566" s="90"/>
    </row>
    <row r="1018567" spans="68:68" customFormat="1">
      <c r="BP1018567" s="90"/>
    </row>
    <row r="1018568" spans="68:68" customFormat="1">
      <c r="BP1018568" s="90"/>
    </row>
    <row r="1018569" spans="68:68" customFormat="1">
      <c r="BP1018569" s="90"/>
    </row>
    <row r="1018570" spans="68:68" customFormat="1">
      <c r="BP1018570" s="90"/>
    </row>
    <row r="1018571" spans="68:68" customFormat="1">
      <c r="BP1018571" s="90"/>
    </row>
    <row r="1018572" spans="68:68" customFormat="1">
      <c r="BP1018572" s="90"/>
    </row>
    <row r="1018573" spans="68:68" customFormat="1">
      <c r="BP1018573" s="90"/>
    </row>
    <row r="1018574" spans="68:68" customFormat="1">
      <c r="BP1018574" s="90"/>
    </row>
    <row r="1018575" spans="68:68" customFormat="1">
      <c r="BP1018575" s="90"/>
    </row>
    <row r="1018576" spans="68:68" customFormat="1">
      <c r="BP1018576" s="90"/>
    </row>
    <row r="1018577" spans="68:68" customFormat="1">
      <c r="BP1018577" s="90"/>
    </row>
    <row r="1018578" spans="68:68" customFormat="1">
      <c r="BP1018578" s="90"/>
    </row>
    <row r="1018579" spans="68:68" customFormat="1">
      <c r="BP1018579" s="90"/>
    </row>
    <row r="1018580" spans="68:68" customFormat="1">
      <c r="BP1018580" s="90"/>
    </row>
    <row r="1018581" spans="68:68" customFormat="1">
      <c r="BP1018581" s="90"/>
    </row>
    <row r="1018582" spans="68:68" customFormat="1">
      <c r="BP1018582" s="90"/>
    </row>
    <row r="1018583" spans="68:68" customFormat="1">
      <c r="BP1018583" s="90"/>
    </row>
    <row r="1018584" spans="68:68" customFormat="1">
      <c r="BP1018584" s="90"/>
    </row>
    <row r="1018585" spans="68:68" customFormat="1">
      <c r="BP1018585" s="90"/>
    </row>
    <row r="1018586" spans="68:68" customFormat="1">
      <c r="BP1018586" s="90"/>
    </row>
    <row r="1018587" spans="68:68" customFormat="1">
      <c r="BP1018587" s="90"/>
    </row>
    <row r="1018588" spans="68:68" customFormat="1">
      <c r="BP1018588" s="90"/>
    </row>
    <row r="1018589" spans="68:68" customFormat="1">
      <c r="BP1018589" s="90"/>
    </row>
    <row r="1018590" spans="68:68" customFormat="1">
      <c r="BP1018590" s="90"/>
    </row>
    <row r="1018591" spans="68:68" customFormat="1">
      <c r="BP1018591" s="90"/>
    </row>
    <row r="1018592" spans="68:68" customFormat="1">
      <c r="BP1018592" s="90"/>
    </row>
    <row r="1018593" spans="68:68" customFormat="1">
      <c r="BP1018593" s="90"/>
    </row>
    <row r="1018594" spans="68:68" customFormat="1">
      <c r="BP1018594" s="90"/>
    </row>
    <row r="1018595" spans="68:68" customFormat="1">
      <c r="BP1018595" s="90"/>
    </row>
    <row r="1018596" spans="68:68" customFormat="1">
      <c r="BP1018596" s="90"/>
    </row>
    <row r="1018597" spans="68:68" customFormat="1">
      <c r="BP1018597" s="90"/>
    </row>
    <row r="1018598" spans="68:68" customFormat="1">
      <c r="BP1018598" s="90"/>
    </row>
    <row r="1018599" spans="68:68" customFormat="1">
      <c r="BP1018599" s="90"/>
    </row>
    <row r="1018600" spans="68:68" customFormat="1">
      <c r="BP1018600" s="90"/>
    </row>
    <row r="1018601" spans="68:68" customFormat="1">
      <c r="BP1018601" s="90"/>
    </row>
    <row r="1018602" spans="68:68" customFormat="1">
      <c r="BP1018602" s="90"/>
    </row>
    <row r="1018603" spans="68:68" customFormat="1">
      <c r="BP1018603" s="90"/>
    </row>
    <row r="1018604" spans="68:68" customFormat="1">
      <c r="BP1018604" s="90"/>
    </row>
    <row r="1018605" spans="68:68" customFormat="1">
      <c r="BP1018605" s="90"/>
    </row>
    <row r="1018606" spans="68:68" customFormat="1">
      <c r="BP1018606" s="90"/>
    </row>
    <row r="1018607" spans="68:68" customFormat="1">
      <c r="BP1018607" s="90"/>
    </row>
    <row r="1018608" spans="68:68" customFormat="1">
      <c r="BP1018608" s="90"/>
    </row>
    <row r="1018609" spans="68:68" customFormat="1">
      <c r="BP1018609" s="90"/>
    </row>
    <row r="1018610" spans="68:68" customFormat="1">
      <c r="BP1018610" s="90"/>
    </row>
    <row r="1018611" spans="68:68" customFormat="1">
      <c r="BP1018611" s="90"/>
    </row>
    <row r="1018612" spans="68:68" customFormat="1">
      <c r="BP1018612" s="90"/>
    </row>
    <row r="1018613" spans="68:68" customFormat="1">
      <c r="BP1018613" s="90"/>
    </row>
    <row r="1018614" spans="68:68" customFormat="1">
      <c r="BP1018614" s="90"/>
    </row>
    <row r="1018615" spans="68:68" customFormat="1">
      <c r="BP1018615" s="90"/>
    </row>
    <row r="1018616" spans="68:68" customFormat="1">
      <c r="BP1018616" s="90"/>
    </row>
    <row r="1018617" spans="68:68" customFormat="1">
      <c r="BP1018617" s="90"/>
    </row>
    <row r="1018618" spans="68:68" customFormat="1">
      <c r="BP1018618" s="90"/>
    </row>
    <row r="1018619" spans="68:68" customFormat="1">
      <c r="BP1018619" s="90"/>
    </row>
    <row r="1018620" spans="68:68" customFormat="1">
      <c r="BP1018620" s="90"/>
    </row>
    <row r="1018621" spans="68:68" customFormat="1">
      <c r="BP1018621" s="90"/>
    </row>
    <row r="1018622" spans="68:68" customFormat="1">
      <c r="BP1018622" s="90"/>
    </row>
    <row r="1018623" spans="68:68" customFormat="1">
      <c r="BP1018623" s="90"/>
    </row>
    <row r="1018624" spans="68:68" customFormat="1">
      <c r="BP1018624" s="90"/>
    </row>
    <row r="1018625" spans="68:68" customFormat="1">
      <c r="BP1018625" s="90"/>
    </row>
    <row r="1018626" spans="68:68" customFormat="1">
      <c r="BP1018626" s="90"/>
    </row>
    <row r="1018627" spans="68:68" customFormat="1">
      <c r="BP1018627" s="90"/>
    </row>
    <row r="1018628" spans="68:68" customFormat="1">
      <c r="BP1018628" s="90"/>
    </row>
    <row r="1018629" spans="68:68" customFormat="1">
      <c r="BP1018629" s="90"/>
    </row>
    <row r="1018630" spans="68:68" customFormat="1">
      <c r="BP1018630" s="90"/>
    </row>
    <row r="1018631" spans="68:68" customFormat="1">
      <c r="BP1018631" s="90"/>
    </row>
    <row r="1018632" spans="68:68" customFormat="1">
      <c r="BP1018632" s="90"/>
    </row>
    <row r="1018633" spans="68:68" customFormat="1">
      <c r="BP1018633" s="90"/>
    </row>
    <row r="1018634" spans="68:68" customFormat="1">
      <c r="BP1018634" s="90"/>
    </row>
    <row r="1018635" spans="68:68" customFormat="1">
      <c r="BP1018635" s="90"/>
    </row>
    <row r="1018636" spans="68:68" customFormat="1">
      <c r="BP1018636" s="90"/>
    </row>
    <row r="1018637" spans="68:68" customFormat="1">
      <c r="BP1018637" s="90"/>
    </row>
    <row r="1018638" spans="68:68" customFormat="1">
      <c r="BP1018638" s="90"/>
    </row>
    <row r="1018639" spans="68:68" customFormat="1">
      <c r="BP1018639" s="90"/>
    </row>
    <row r="1018640" spans="68:68" customFormat="1">
      <c r="BP1018640" s="90"/>
    </row>
    <row r="1018641" spans="68:68" customFormat="1">
      <c r="BP1018641" s="90"/>
    </row>
    <row r="1018642" spans="68:68" customFormat="1">
      <c r="BP1018642" s="90"/>
    </row>
    <row r="1018643" spans="68:68" customFormat="1">
      <c r="BP1018643" s="90"/>
    </row>
    <row r="1018644" spans="68:68" customFormat="1">
      <c r="BP1018644" s="90"/>
    </row>
    <row r="1018645" spans="68:68" customFormat="1">
      <c r="BP1018645" s="90"/>
    </row>
    <row r="1018646" spans="68:68" customFormat="1">
      <c r="BP1018646" s="90"/>
    </row>
    <row r="1018647" spans="68:68" customFormat="1">
      <c r="BP1018647" s="90"/>
    </row>
    <row r="1018648" spans="68:68" customFormat="1">
      <c r="BP1018648" s="90"/>
    </row>
    <row r="1018649" spans="68:68" customFormat="1">
      <c r="BP1018649" s="90"/>
    </row>
    <row r="1018650" spans="68:68" customFormat="1">
      <c r="BP1018650" s="90"/>
    </row>
    <row r="1018651" spans="68:68" customFormat="1">
      <c r="BP1018651" s="90"/>
    </row>
    <row r="1018652" spans="68:68" customFormat="1">
      <c r="BP1018652" s="90"/>
    </row>
    <row r="1018653" spans="68:68" customFormat="1">
      <c r="BP1018653" s="90"/>
    </row>
    <row r="1018654" spans="68:68" customFormat="1">
      <c r="BP1018654" s="90"/>
    </row>
    <row r="1018655" spans="68:68" customFormat="1">
      <c r="BP1018655" s="90"/>
    </row>
    <row r="1018656" spans="68:68" customFormat="1">
      <c r="BP1018656" s="90"/>
    </row>
    <row r="1018657" spans="68:68" customFormat="1">
      <c r="BP1018657" s="90"/>
    </row>
    <row r="1018658" spans="68:68" customFormat="1">
      <c r="BP1018658" s="90"/>
    </row>
    <row r="1018659" spans="68:68" customFormat="1">
      <c r="BP1018659" s="90"/>
    </row>
    <row r="1018660" spans="68:68" customFormat="1">
      <c r="BP1018660" s="90"/>
    </row>
    <row r="1018661" spans="68:68" customFormat="1">
      <c r="BP1018661" s="90"/>
    </row>
    <row r="1018662" spans="68:68" customFormat="1">
      <c r="BP1018662" s="90"/>
    </row>
    <row r="1018663" spans="68:68" customFormat="1">
      <c r="BP1018663" s="90"/>
    </row>
    <row r="1018664" spans="68:68" customFormat="1">
      <c r="BP1018664" s="90"/>
    </row>
    <row r="1018665" spans="68:68" customFormat="1">
      <c r="BP1018665" s="90"/>
    </row>
    <row r="1018666" spans="68:68" customFormat="1">
      <c r="BP1018666" s="90"/>
    </row>
    <row r="1018667" spans="68:68" customFormat="1">
      <c r="BP1018667" s="90"/>
    </row>
    <row r="1018668" spans="68:68" customFormat="1">
      <c r="BP1018668" s="90"/>
    </row>
    <row r="1018669" spans="68:68" customFormat="1">
      <c r="BP1018669" s="90"/>
    </row>
    <row r="1018670" spans="68:68" customFormat="1">
      <c r="BP1018670" s="90"/>
    </row>
    <row r="1018671" spans="68:68" customFormat="1">
      <c r="BP1018671" s="90"/>
    </row>
    <row r="1018672" spans="68:68" customFormat="1">
      <c r="BP1018672" s="90"/>
    </row>
    <row r="1018673" spans="68:68" customFormat="1">
      <c r="BP1018673" s="90"/>
    </row>
    <row r="1018674" spans="68:68" customFormat="1">
      <c r="BP1018674" s="90"/>
    </row>
    <row r="1018675" spans="68:68" customFormat="1">
      <c r="BP1018675" s="90"/>
    </row>
    <row r="1018676" spans="68:68" customFormat="1">
      <c r="BP1018676" s="90"/>
    </row>
    <row r="1018677" spans="68:68" customFormat="1">
      <c r="BP1018677" s="90"/>
    </row>
    <row r="1018678" spans="68:68" customFormat="1">
      <c r="BP1018678" s="90"/>
    </row>
    <row r="1018679" spans="68:68" customFormat="1">
      <c r="BP1018679" s="90"/>
    </row>
    <row r="1018680" spans="68:68" customFormat="1">
      <c r="BP1018680" s="90"/>
    </row>
    <row r="1018681" spans="68:68" customFormat="1">
      <c r="BP1018681" s="90"/>
    </row>
    <row r="1018682" spans="68:68" customFormat="1">
      <c r="BP1018682" s="90"/>
    </row>
    <row r="1018683" spans="68:68" customFormat="1">
      <c r="BP1018683" s="90"/>
    </row>
    <row r="1018684" spans="68:68" customFormat="1">
      <c r="BP1018684" s="90"/>
    </row>
    <row r="1018685" spans="68:68" customFormat="1">
      <c r="BP1018685" s="90"/>
    </row>
    <row r="1018686" spans="68:68" customFormat="1">
      <c r="BP1018686" s="90"/>
    </row>
    <row r="1018687" spans="68:68" customFormat="1">
      <c r="BP1018687" s="90"/>
    </row>
    <row r="1018688" spans="68:68" customFormat="1">
      <c r="BP1018688" s="90"/>
    </row>
    <row r="1018689" spans="68:68" customFormat="1">
      <c r="BP1018689" s="90"/>
    </row>
    <row r="1018690" spans="68:68" customFormat="1">
      <c r="BP1018690" s="90"/>
    </row>
    <row r="1018691" spans="68:68" customFormat="1">
      <c r="BP1018691" s="90"/>
    </row>
    <row r="1018692" spans="68:68" customFormat="1">
      <c r="BP1018692" s="90"/>
    </row>
    <row r="1018693" spans="68:68" customFormat="1">
      <c r="BP1018693" s="90"/>
    </row>
    <row r="1018694" spans="68:68" customFormat="1">
      <c r="BP1018694" s="90"/>
    </row>
    <row r="1018695" spans="68:68" customFormat="1">
      <c r="BP1018695" s="90"/>
    </row>
    <row r="1018696" spans="68:68" customFormat="1">
      <c r="BP1018696" s="90"/>
    </row>
    <row r="1018697" spans="68:68" customFormat="1">
      <c r="BP1018697" s="90"/>
    </row>
    <row r="1018698" spans="68:68" customFormat="1">
      <c r="BP1018698" s="90"/>
    </row>
    <row r="1018699" spans="68:68" customFormat="1">
      <c r="BP1018699" s="90"/>
    </row>
    <row r="1018700" spans="68:68" customFormat="1">
      <c r="BP1018700" s="90"/>
    </row>
    <row r="1018701" spans="68:68" customFormat="1">
      <c r="BP1018701" s="90"/>
    </row>
    <row r="1018702" spans="68:68" customFormat="1">
      <c r="BP1018702" s="90"/>
    </row>
    <row r="1018703" spans="68:68" customFormat="1">
      <c r="BP1018703" s="90"/>
    </row>
    <row r="1018704" spans="68:68" customFormat="1">
      <c r="BP1018704" s="90"/>
    </row>
    <row r="1018705" spans="68:68" customFormat="1">
      <c r="BP1018705" s="90"/>
    </row>
    <row r="1018706" spans="68:68" customFormat="1">
      <c r="BP1018706" s="90"/>
    </row>
    <row r="1018707" spans="68:68" customFormat="1">
      <c r="BP1018707" s="90"/>
    </row>
    <row r="1018708" spans="68:68" customFormat="1">
      <c r="BP1018708" s="90"/>
    </row>
    <row r="1018709" spans="68:68" customFormat="1">
      <c r="BP1018709" s="90"/>
    </row>
    <row r="1018710" spans="68:68" customFormat="1">
      <c r="BP1018710" s="90"/>
    </row>
    <row r="1018711" spans="68:68" customFormat="1">
      <c r="BP1018711" s="90"/>
    </row>
    <row r="1018712" spans="68:68" customFormat="1">
      <c r="BP1018712" s="90"/>
    </row>
    <row r="1018713" spans="68:68" customFormat="1">
      <c r="BP1018713" s="90"/>
    </row>
    <row r="1018714" spans="68:68" customFormat="1">
      <c r="BP1018714" s="90"/>
    </row>
    <row r="1018715" spans="68:68" customFormat="1">
      <c r="BP1018715" s="90"/>
    </row>
    <row r="1018716" spans="68:68" customFormat="1">
      <c r="BP1018716" s="90"/>
    </row>
    <row r="1018717" spans="68:68" customFormat="1">
      <c r="BP1018717" s="90"/>
    </row>
    <row r="1018718" spans="68:68" customFormat="1">
      <c r="BP1018718" s="90"/>
    </row>
    <row r="1018719" spans="68:68" customFormat="1">
      <c r="BP1018719" s="90"/>
    </row>
    <row r="1018720" spans="68:68" customFormat="1">
      <c r="BP1018720" s="90"/>
    </row>
    <row r="1018721" spans="68:68" customFormat="1">
      <c r="BP1018721" s="90"/>
    </row>
    <row r="1018722" spans="68:68" customFormat="1">
      <c r="BP1018722" s="90"/>
    </row>
    <row r="1018723" spans="68:68" customFormat="1">
      <c r="BP1018723" s="90"/>
    </row>
    <row r="1018724" spans="68:68" customFormat="1">
      <c r="BP1018724" s="90"/>
    </row>
    <row r="1018725" spans="68:68" customFormat="1">
      <c r="BP1018725" s="90"/>
    </row>
    <row r="1018726" spans="68:68" customFormat="1">
      <c r="BP1018726" s="90"/>
    </row>
    <row r="1018727" spans="68:68" customFormat="1">
      <c r="BP1018727" s="90"/>
    </row>
    <row r="1018728" spans="68:68" customFormat="1">
      <c r="BP1018728" s="90"/>
    </row>
    <row r="1018729" spans="68:68" customFormat="1">
      <c r="BP1018729" s="90"/>
    </row>
    <row r="1018730" spans="68:68" customFormat="1">
      <c r="BP1018730" s="90"/>
    </row>
    <row r="1018731" spans="68:68" customFormat="1">
      <c r="BP1018731" s="90"/>
    </row>
    <row r="1018732" spans="68:68" customFormat="1">
      <c r="BP1018732" s="90"/>
    </row>
    <row r="1018733" spans="68:68" customFormat="1">
      <c r="BP1018733" s="90"/>
    </row>
    <row r="1018734" spans="68:68" customFormat="1">
      <c r="BP1018734" s="90"/>
    </row>
    <row r="1018735" spans="68:68" customFormat="1">
      <c r="BP1018735" s="90"/>
    </row>
    <row r="1018736" spans="68:68" customFormat="1">
      <c r="BP1018736" s="90"/>
    </row>
    <row r="1018737" spans="68:68" customFormat="1">
      <c r="BP1018737" s="90"/>
    </row>
    <row r="1018738" spans="68:68" customFormat="1">
      <c r="BP1018738" s="90"/>
    </row>
    <row r="1018739" spans="68:68" customFormat="1">
      <c r="BP1018739" s="90"/>
    </row>
    <row r="1018740" spans="68:68" customFormat="1">
      <c r="BP1018740" s="90"/>
    </row>
    <row r="1018741" spans="68:68" customFormat="1">
      <c r="BP1018741" s="90"/>
    </row>
    <row r="1018742" spans="68:68" customFormat="1">
      <c r="BP1018742" s="90"/>
    </row>
    <row r="1018743" spans="68:68" customFormat="1">
      <c r="BP1018743" s="90"/>
    </row>
    <row r="1018744" spans="68:68" customFormat="1">
      <c r="BP1018744" s="90"/>
    </row>
    <row r="1018745" spans="68:68" customFormat="1">
      <c r="BP1018745" s="90"/>
    </row>
    <row r="1018746" spans="68:68" customFormat="1">
      <c r="BP1018746" s="90"/>
    </row>
    <row r="1018747" spans="68:68" customFormat="1">
      <c r="BP1018747" s="90"/>
    </row>
    <row r="1018748" spans="68:68" customFormat="1">
      <c r="BP1018748" s="90"/>
    </row>
    <row r="1018749" spans="68:68" customFormat="1">
      <c r="BP1018749" s="90"/>
    </row>
    <row r="1018750" spans="68:68" customFormat="1">
      <c r="BP1018750" s="90"/>
    </row>
    <row r="1018751" spans="68:68" customFormat="1">
      <c r="BP1018751" s="90"/>
    </row>
    <row r="1018752" spans="68:68" customFormat="1">
      <c r="BP1018752" s="90"/>
    </row>
    <row r="1018753" spans="68:68" customFormat="1">
      <c r="BP1018753" s="90"/>
    </row>
    <row r="1018754" spans="68:68" customFormat="1">
      <c r="BP1018754" s="90"/>
    </row>
    <row r="1018755" spans="68:68" customFormat="1">
      <c r="BP1018755" s="90"/>
    </row>
    <row r="1018756" spans="68:68" customFormat="1">
      <c r="BP1018756" s="90"/>
    </row>
    <row r="1018757" spans="68:68" customFormat="1">
      <c r="BP1018757" s="90"/>
    </row>
    <row r="1018758" spans="68:68" customFormat="1">
      <c r="BP1018758" s="90"/>
    </row>
    <row r="1018759" spans="68:68" customFormat="1">
      <c r="BP1018759" s="90"/>
    </row>
    <row r="1018760" spans="68:68" customFormat="1">
      <c r="BP1018760" s="90"/>
    </row>
    <row r="1018761" spans="68:68" customFormat="1">
      <c r="BP1018761" s="90"/>
    </row>
    <row r="1018762" spans="68:68" customFormat="1">
      <c r="BP1018762" s="90"/>
    </row>
    <row r="1018763" spans="68:68" customFormat="1">
      <c r="BP1018763" s="90"/>
    </row>
    <row r="1018764" spans="68:68" customFormat="1">
      <c r="BP1018764" s="90"/>
    </row>
    <row r="1018765" spans="68:68" customFormat="1">
      <c r="BP1018765" s="90"/>
    </row>
    <row r="1018766" spans="68:68" customFormat="1">
      <c r="BP1018766" s="90"/>
    </row>
    <row r="1018767" spans="68:68" customFormat="1">
      <c r="BP1018767" s="90"/>
    </row>
    <row r="1018768" spans="68:68" customFormat="1">
      <c r="BP1018768" s="90"/>
    </row>
    <row r="1018769" spans="68:68" customFormat="1">
      <c r="BP1018769" s="90"/>
    </row>
    <row r="1018770" spans="68:68" customFormat="1">
      <c r="BP1018770" s="90"/>
    </row>
    <row r="1018771" spans="68:68" customFormat="1">
      <c r="BP1018771" s="90"/>
    </row>
    <row r="1018772" spans="68:68" customFormat="1">
      <c r="BP1018772" s="90"/>
    </row>
    <row r="1018773" spans="68:68" customFormat="1">
      <c r="BP1018773" s="90"/>
    </row>
    <row r="1018774" spans="68:68" customFormat="1">
      <c r="BP1018774" s="90"/>
    </row>
    <row r="1018775" spans="68:68" customFormat="1">
      <c r="BP1018775" s="90"/>
    </row>
    <row r="1018776" spans="68:68" customFormat="1">
      <c r="BP1018776" s="90"/>
    </row>
    <row r="1018777" spans="68:68" customFormat="1">
      <c r="BP1018777" s="90"/>
    </row>
    <row r="1018778" spans="68:68" customFormat="1">
      <c r="BP1018778" s="90"/>
    </row>
    <row r="1018779" spans="68:68" customFormat="1">
      <c r="BP1018779" s="90"/>
    </row>
    <row r="1018780" spans="68:68" customFormat="1">
      <c r="BP1018780" s="90"/>
    </row>
    <row r="1018781" spans="68:68" customFormat="1">
      <c r="BP1018781" s="90"/>
    </row>
    <row r="1018782" spans="68:68" customFormat="1">
      <c r="BP1018782" s="90"/>
    </row>
    <row r="1018783" spans="68:68" customFormat="1">
      <c r="BP1018783" s="90"/>
    </row>
    <row r="1018784" spans="68:68" customFormat="1">
      <c r="BP1018784" s="90"/>
    </row>
    <row r="1018785" spans="68:68" customFormat="1">
      <c r="BP1018785" s="90"/>
    </row>
    <row r="1018786" spans="68:68" customFormat="1">
      <c r="BP1018786" s="90"/>
    </row>
    <row r="1018787" spans="68:68" customFormat="1">
      <c r="BP1018787" s="90"/>
    </row>
    <row r="1018788" spans="68:68" customFormat="1">
      <c r="BP1018788" s="90"/>
    </row>
    <row r="1018789" spans="68:68" customFormat="1">
      <c r="BP1018789" s="90"/>
    </row>
    <row r="1018790" spans="68:68" customFormat="1">
      <c r="BP1018790" s="90"/>
    </row>
    <row r="1018791" spans="68:68" customFormat="1">
      <c r="BP1018791" s="90"/>
    </row>
    <row r="1018792" spans="68:68" customFormat="1">
      <c r="BP1018792" s="90"/>
    </row>
    <row r="1018793" spans="68:68" customFormat="1">
      <c r="BP1018793" s="90"/>
    </row>
    <row r="1018794" spans="68:68" customFormat="1">
      <c r="BP1018794" s="90"/>
    </row>
    <row r="1018795" spans="68:68" customFormat="1">
      <c r="BP1018795" s="90"/>
    </row>
    <row r="1018796" spans="68:68" customFormat="1">
      <c r="BP1018796" s="90"/>
    </row>
    <row r="1018797" spans="68:68" customFormat="1">
      <c r="BP1018797" s="90"/>
    </row>
    <row r="1018798" spans="68:68" customFormat="1">
      <c r="BP1018798" s="90"/>
    </row>
    <row r="1018799" spans="68:68" customFormat="1">
      <c r="BP1018799" s="90"/>
    </row>
    <row r="1018800" spans="68:68" customFormat="1">
      <c r="BP1018800" s="90"/>
    </row>
    <row r="1018801" spans="68:68" customFormat="1">
      <c r="BP1018801" s="90"/>
    </row>
    <row r="1018802" spans="68:68" customFormat="1">
      <c r="BP1018802" s="90"/>
    </row>
    <row r="1018803" spans="68:68" customFormat="1">
      <c r="BP1018803" s="90"/>
    </row>
    <row r="1018804" spans="68:68" customFormat="1">
      <c r="BP1018804" s="90"/>
    </row>
    <row r="1018805" spans="68:68" customFormat="1">
      <c r="BP1018805" s="90"/>
    </row>
    <row r="1018806" spans="68:68" customFormat="1">
      <c r="BP1018806" s="90"/>
    </row>
    <row r="1018807" spans="68:68" customFormat="1">
      <c r="BP1018807" s="90"/>
    </row>
    <row r="1018808" spans="68:68" customFormat="1">
      <c r="BP1018808" s="90"/>
    </row>
    <row r="1018809" spans="68:68" customFormat="1">
      <c r="BP1018809" s="90"/>
    </row>
    <row r="1018810" spans="68:68" customFormat="1">
      <c r="BP1018810" s="90"/>
    </row>
    <row r="1018811" spans="68:68" customFormat="1">
      <c r="BP1018811" s="90"/>
    </row>
    <row r="1018812" spans="68:68" customFormat="1">
      <c r="BP1018812" s="90"/>
    </row>
    <row r="1018813" spans="68:68" customFormat="1">
      <c r="BP1018813" s="90"/>
    </row>
    <row r="1018814" spans="68:68" customFormat="1">
      <c r="BP1018814" s="90"/>
    </row>
    <row r="1018815" spans="68:68" customFormat="1">
      <c r="BP1018815" s="90"/>
    </row>
    <row r="1018816" spans="68:68" customFormat="1">
      <c r="BP1018816" s="90"/>
    </row>
    <row r="1018817" spans="68:68" customFormat="1">
      <c r="BP1018817" s="90"/>
    </row>
    <row r="1018818" spans="68:68" customFormat="1">
      <c r="BP1018818" s="90"/>
    </row>
    <row r="1018819" spans="68:68" customFormat="1">
      <c r="BP1018819" s="90"/>
    </row>
    <row r="1018820" spans="68:68" customFormat="1">
      <c r="BP1018820" s="90"/>
    </row>
    <row r="1018821" spans="68:68" customFormat="1">
      <c r="BP1018821" s="90"/>
    </row>
    <row r="1018822" spans="68:68" customFormat="1">
      <c r="BP1018822" s="90"/>
    </row>
    <row r="1018823" spans="68:68" customFormat="1">
      <c r="BP1018823" s="90"/>
    </row>
    <row r="1018824" spans="68:68" customFormat="1">
      <c r="BP1018824" s="90"/>
    </row>
    <row r="1018825" spans="68:68" customFormat="1">
      <c r="BP1018825" s="90"/>
    </row>
    <row r="1018826" spans="68:68" customFormat="1">
      <c r="BP1018826" s="90"/>
    </row>
    <row r="1018827" spans="68:68" customFormat="1">
      <c r="BP1018827" s="90"/>
    </row>
    <row r="1018828" spans="68:68" customFormat="1">
      <c r="BP1018828" s="90"/>
    </row>
    <row r="1018829" spans="68:68" customFormat="1">
      <c r="BP1018829" s="90"/>
    </row>
    <row r="1018830" spans="68:68" customFormat="1">
      <c r="BP1018830" s="90"/>
    </row>
    <row r="1018831" spans="68:68" customFormat="1">
      <c r="BP1018831" s="90"/>
    </row>
    <row r="1018832" spans="68:68" customFormat="1">
      <c r="BP1018832" s="90"/>
    </row>
    <row r="1018833" spans="68:68" customFormat="1">
      <c r="BP1018833" s="90"/>
    </row>
    <row r="1018834" spans="68:68" customFormat="1">
      <c r="BP1018834" s="90"/>
    </row>
    <row r="1018835" spans="68:68" customFormat="1">
      <c r="BP1018835" s="90"/>
    </row>
    <row r="1018836" spans="68:68" customFormat="1">
      <c r="BP1018836" s="90"/>
    </row>
    <row r="1018837" spans="68:68" customFormat="1">
      <c r="BP1018837" s="90"/>
    </row>
    <row r="1018838" spans="68:68" customFormat="1">
      <c r="BP1018838" s="90"/>
    </row>
    <row r="1018839" spans="68:68" customFormat="1">
      <c r="BP1018839" s="90"/>
    </row>
    <row r="1018840" spans="68:68" customFormat="1">
      <c r="BP1018840" s="90"/>
    </row>
    <row r="1018841" spans="68:68" customFormat="1">
      <c r="BP1018841" s="90"/>
    </row>
    <row r="1018842" spans="68:68" customFormat="1">
      <c r="BP1018842" s="90"/>
    </row>
    <row r="1018843" spans="68:68" customFormat="1">
      <c r="BP1018843" s="90"/>
    </row>
    <row r="1018844" spans="68:68" customFormat="1">
      <c r="BP1018844" s="90"/>
    </row>
    <row r="1018845" spans="68:68" customFormat="1">
      <c r="BP1018845" s="90"/>
    </row>
    <row r="1018846" spans="68:68" customFormat="1">
      <c r="BP1018846" s="90"/>
    </row>
    <row r="1018847" spans="68:68" customFormat="1">
      <c r="BP1018847" s="90"/>
    </row>
    <row r="1018848" spans="68:68" customFormat="1">
      <c r="BP1018848" s="90"/>
    </row>
    <row r="1018849" spans="68:68" customFormat="1">
      <c r="BP1018849" s="90"/>
    </row>
    <row r="1018850" spans="68:68" customFormat="1">
      <c r="BP1018850" s="90"/>
    </row>
    <row r="1018851" spans="68:68" customFormat="1">
      <c r="BP1018851" s="90"/>
    </row>
    <row r="1018852" spans="68:68" customFormat="1">
      <c r="BP1018852" s="90"/>
    </row>
    <row r="1018853" spans="68:68" customFormat="1">
      <c r="BP1018853" s="90"/>
    </row>
    <row r="1018854" spans="68:68" customFormat="1">
      <c r="BP1018854" s="90"/>
    </row>
    <row r="1018855" spans="68:68" customFormat="1">
      <c r="BP1018855" s="90"/>
    </row>
    <row r="1018856" spans="68:68" customFormat="1">
      <c r="BP1018856" s="90"/>
    </row>
    <row r="1018857" spans="68:68" customFormat="1">
      <c r="BP1018857" s="90"/>
    </row>
    <row r="1018858" spans="68:68" customFormat="1">
      <c r="BP1018858" s="90"/>
    </row>
    <row r="1018859" spans="68:68" customFormat="1">
      <c r="BP1018859" s="90"/>
    </row>
    <row r="1018860" spans="68:68" customFormat="1">
      <c r="BP1018860" s="90"/>
    </row>
    <row r="1018861" spans="68:68" customFormat="1">
      <c r="BP1018861" s="90"/>
    </row>
    <row r="1018862" spans="68:68" customFormat="1">
      <c r="BP1018862" s="90"/>
    </row>
    <row r="1018863" spans="68:68" customFormat="1">
      <c r="BP1018863" s="90"/>
    </row>
    <row r="1018864" spans="68:68" customFormat="1">
      <c r="BP1018864" s="90"/>
    </row>
    <row r="1018865" spans="68:68" customFormat="1">
      <c r="BP1018865" s="90"/>
    </row>
    <row r="1018866" spans="68:68" customFormat="1">
      <c r="BP1018866" s="90"/>
    </row>
    <row r="1018867" spans="68:68" customFormat="1">
      <c r="BP1018867" s="90"/>
    </row>
    <row r="1018868" spans="68:68" customFormat="1">
      <c r="BP1018868" s="90"/>
    </row>
    <row r="1018869" spans="68:68" customFormat="1">
      <c r="BP1018869" s="90"/>
    </row>
    <row r="1018870" spans="68:68" customFormat="1">
      <c r="BP1018870" s="90"/>
    </row>
    <row r="1018871" spans="68:68" customFormat="1">
      <c r="BP1018871" s="90"/>
    </row>
    <row r="1018872" spans="68:68" customFormat="1">
      <c r="BP1018872" s="90"/>
    </row>
    <row r="1018873" spans="68:68" customFormat="1">
      <c r="BP1018873" s="90"/>
    </row>
    <row r="1018874" spans="68:68" customFormat="1">
      <c r="BP1018874" s="90"/>
    </row>
    <row r="1018875" spans="68:68" customFormat="1">
      <c r="BP1018875" s="90"/>
    </row>
    <row r="1018876" spans="68:68" customFormat="1">
      <c r="BP1018876" s="90"/>
    </row>
    <row r="1018877" spans="68:68" customFormat="1">
      <c r="BP1018877" s="90"/>
    </row>
    <row r="1018878" spans="68:68" customFormat="1">
      <c r="BP1018878" s="90"/>
    </row>
    <row r="1018879" spans="68:68" customFormat="1">
      <c r="BP1018879" s="90"/>
    </row>
    <row r="1018880" spans="68:68" customFormat="1">
      <c r="BP1018880" s="90"/>
    </row>
    <row r="1018881" spans="68:68" customFormat="1">
      <c r="BP1018881" s="90"/>
    </row>
    <row r="1018882" spans="68:68" customFormat="1">
      <c r="BP1018882" s="90"/>
    </row>
    <row r="1018883" spans="68:68" customFormat="1">
      <c r="BP1018883" s="90"/>
    </row>
    <row r="1018884" spans="68:68" customFormat="1">
      <c r="BP1018884" s="90"/>
    </row>
    <row r="1018885" spans="68:68" customFormat="1">
      <c r="BP1018885" s="90"/>
    </row>
    <row r="1018886" spans="68:68" customFormat="1">
      <c r="BP1018886" s="90"/>
    </row>
    <row r="1018887" spans="68:68" customFormat="1">
      <c r="BP1018887" s="90"/>
    </row>
    <row r="1018888" spans="68:68" customFormat="1">
      <c r="BP1018888" s="90"/>
    </row>
    <row r="1018889" spans="68:68" customFormat="1">
      <c r="BP1018889" s="90"/>
    </row>
    <row r="1018890" spans="68:68" customFormat="1">
      <c r="BP1018890" s="90"/>
    </row>
    <row r="1018891" spans="68:68" customFormat="1">
      <c r="BP1018891" s="90"/>
    </row>
    <row r="1018892" spans="68:68" customFormat="1">
      <c r="BP1018892" s="90"/>
    </row>
    <row r="1018893" spans="68:68" customFormat="1">
      <c r="BP1018893" s="90"/>
    </row>
    <row r="1018894" spans="68:68" customFormat="1">
      <c r="BP1018894" s="90"/>
    </row>
    <row r="1018895" spans="68:68" customFormat="1">
      <c r="BP1018895" s="90"/>
    </row>
    <row r="1018896" spans="68:68" customFormat="1">
      <c r="BP1018896" s="90"/>
    </row>
    <row r="1018897" spans="68:68" customFormat="1">
      <c r="BP1018897" s="90"/>
    </row>
    <row r="1018898" spans="68:68" customFormat="1">
      <c r="BP1018898" s="90"/>
    </row>
    <row r="1018899" spans="68:68" customFormat="1">
      <c r="BP1018899" s="90"/>
    </row>
    <row r="1018900" spans="68:68" customFormat="1">
      <c r="BP1018900" s="90"/>
    </row>
    <row r="1018901" spans="68:68" customFormat="1">
      <c r="BP1018901" s="90"/>
    </row>
    <row r="1018902" spans="68:68" customFormat="1">
      <c r="BP1018902" s="90"/>
    </row>
    <row r="1018903" spans="68:68" customFormat="1">
      <c r="BP1018903" s="90"/>
    </row>
    <row r="1018904" spans="68:68" customFormat="1">
      <c r="BP1018904" s="90"/>
    </row>
    <row r="1018905" spans="68:68" customFormat="1">
      <c r="BP1018905" s="90"/>
    </row>
    <row r="1018906" spans="68:68" customFormat="1">
      <c r="BP1018906" s="90"/>
    </row>
    <row r="1018907" spans="68:68" customFormat="1">
      <c r="BP1018907" s="90"/>
    </row>
    <row r="1018908" spans="68:68" customFormat="1">
      <c r="BP1018908" s="90"/>
    </row>
    <row r="1018909" spans="68:68" customFormat="1">
      <c r="BP1018909" s="90"/>
    </row>
    <row r="1018910" spans="68:68" customFormat="1">
      <c r="BP1018910" s="90"/>
    </row>
    <row r="1018911" spans="68:68" customFormat="1">
      <c r="BP1018911" s="90"/>
    </row>
    <row r="1018912" spans="68:68" customFormat="1">
      <c r="BP1018912" s="90"/>
    </row>
    <row r="1018913" spans="68:68" customFormat="1">
      <c r="BP1018913" s="90"/>
    </row>
    <row r="1018914" spans="68:68" customFormat="1">
      <c r="BP1018914" s="90"/>
    </row>
    <row r="1018915" spans="68:68" customFormat="1">
      <c r="BP1018915" s="90"/>
    </row>
    <row r="1018916" spans="68:68" customFormat="1">
      <c r="BP1018916" s="90"/>
    </row>
    <row r="1018917" spans="68:68" customFormat="1">
      <c r="BP1018917" s="90"/>
    </row>
    <row r="1018918" spans="68:68" customFormat="1">
      <c r="BP1018918" s="90"/>
    </row>
    <row r="1018919" spans="68:68" customFormat="1">
      <c r="BP1018919" s="90"/>
    </row>
    <row r="1018920" spans="68:68" customFormat="1">
      <c r="BP1018920" s="90"/>
    </row>
    <row r="1018921" spans="68:68" customFormat="1">
      <c r="BP1018921" s="90"/>
    </row>
    <row r="1018922" spans="68:68" customFormat="1">
      <c r="BP1018922" s="90"/>
    </row>
    <row r="1018923" spans="68:68" customFormat="1">
      <c r="BP1018923" s="90"/>
    </row>
    <row r="1018924" spans="68:68" customFormat="1">
      <c r="BP1018924" s="90"/>
    </row>
    <row r="1018925" spans="68:68" customFormat="1">
      <c r="BP1018925" s="90"/>
    </row>
    <row r="1018926" spans="68:68" customFormat="1">
      <c r="BP1018926" s="90"/>
    </row>
    <row r="1018927" spans="68:68" customFormat="1">
      <c r="BP1018927" s="90"/>
    </row>
    <row r="1018928" spans="68:68" customFormat="1">
      <c r="BP1018928" s="90"/>
    </row>
    <row r="1018929" spans="68:68" customFormat="1">
      <c r="BP1018929" s="90"/>
    </row>
    <row r="1018930" spans="68:68" customFormat="1">
      <c r="BP1018930" s="90"/>
    </row>
    <row r="1018931" spans="68:68" customFormat="1">
      <c r="BP1018931" s="90"/>
    </row>
    <row r="1018932" spans="68:68" customFormat="1">
      <c r="BP1018932" s="90"/>
    </row>
    <row r="1018933" spans="68:68" customFormat="1">
      <c r="BP1018933" s="90"/>
    </row>
    <row r="1018934" spans="68:68" customFormat="1">
      <c r="BP1018934" s="90"/>
    </row>
    <row r="1018935" spans="68:68" customFormat="1">
      <c r="BP1018935" s="90"/>
    </row>
    <row r="1018936" spans="68:68" customFormat="1">
      <c r="BP1018936" s="90"/>
    </row>
    <row r="1018937" spans="68:68" customFormat="1">
      <c r="BP1018937" s="90"/>
    </row>
    <row r="1018938" spans="68:68" customFormat="1">
      <c r="BP1018938" s="90"/>
    </row>
    <row r="1018939" spans="68:68" customFormat="1">
      <c r="BP1018939" s="90"/>
    </row>
    <row r="1018940" spans="68:68" customFormat="1">
      <c r="BP1018940" s="90"/>
    </row>
    <row r="1018941" spans="68:68" customFormat="1">
      <c r="BP1018941" s="90"/>
    </row>
    <row r="1018942" spans="68:68" customFormat="1">
      <c r="BP1018942" s="90"/>
    </row>
    <row r="1018943" spans="68:68" customFormat="1">
      <c r="BP1018943" s="90"/>
    </row>
    <row r="1018944" spans="68:68" customFormat="1">
      <c r="BP1018944" s="90"/>
    </row>
    <row r="1018945" spans="68:68" customFormat="1">
      <c r="BP1018945" s="90"/>
    </row>
    <row r="1018946" spans="68:68" customFormat="1">
      <c r="BP1018946" s="90"/>
    </row>
    <row r="1018947" spans="68:68" customFormat="1">
      <c r="BP1018947" s="90"/>
    </row>
    <row r="1018948" spans="68:68" customFormat="1">
      <c r="BP1018948" s="90"/>
    </row>
    <row r="1018949" spans="68:68" customFormat="1">
      <c r="BP1018949" s="90"/>
    </row>
    <row r="1018950" spans="68:68" customFormat="1">
      <c r="BP1018950" s="90"/>
    </row>
    <row r="1018951" spans="68:68" customFormat="1">
      <c r="BP1018951" s="90"/>
    </row>
    <row r="1018952" spans="68:68" customFormat="1">
      <c r="BP1018952" s="90"/>
    </row>
    <row r="1018953" spans="68:68" customFormat="1">
      <c r="BP1018953" s="90"/>
    </row>
    <row r="1018954" spans="68:68" customFormat="1">
      <c r="BP1018954" s="90"/>
    </row>
    <row r="1018955" spans="68:68" customFormat="1">
      <c r="BP1018955" s="90"/>
    </row>
    <row r="1018956" spans="68:68" customFormat="1">
      <c r="BP1018956" s="90"/>
    </row>
    <row r="1018957" spans="68:68" customFormat="1">
      <c r="BP1018957" s="90"/>
    </row>
    <row r="1018958" spans="68:68" customFormat="1">
      <c r="BP1018958" s="90"/>
    </row>
    <row r="1018959" spans="68:68" customFormat="1">
      <c r="BP1018959" s="90"/>
    </row>
    <row r="1018960" spans="68:68" customFormat="1">
      <c r="BP1018960" s="90"/>
    </row>
    <row r="1018961" spans="68:68" customFormat="1">
      <c r="BP1018961" s="90"/>
    </row>
    <row r="1018962" spans="68:68" customFormat="1">
      <c r="BP1018962" s="90"/>
    </row>
    <row r="1018963" spans="68:68" customFormat="1">
      <c r="BP1018963" s="90"/>
    </row>
    <row r="1018964" spans="68:68" customFormat="1">
      <c r="BP1018964" s="90"/>
    </row>
    <row r="1018965" spans="68:68" customFormat="1">
      <c r="BP1018965" s="90"/>
    </row>
    <row r="1018966" spans="68:68" customFormat="1">
      <c r="BP1018966" s="90"/>
    </row>
    <row r="1018967" spans="68:68" customFormat="1">
      <c r="BP1018967" s="90"/>
    </row>
    <row r="1018968" spans="68:68" customFormat="1">
      <c r="BP1018968" s="90"/>
    </row>
    <row r="1018969" spans="68:68" customFormat="1">
      <c r="BP1018969" s="90"/>
    </row>
    <row r="1018970" spans="68:68" customFormat="1">
      <c r="BP1018970" s="90"/>
    </row>
    <row r="1018971" spans="68:68" customFormat="1">
      <c r="BP1018971" s="90"/>
    </row>
    <row r="1018972" spans="68:68" customFormat="1">
      <c r="BP1018972" s="90"/>
    </row>
    <row r="1018973" spans="68:68" customFormat="1">
      <c r="BP1018973" s="90"/>
    </row>
    <row r="1018974" spans="68:68" customFormat="1">
      <c r="BP1018974" s="90"/>
    </row>
    <row r="1018975" spans="68:68" customFormat="1">
      <c r="BP1018975" s="90"/>
    </row>
    <row r="1018976" spans="68:68" customFormat="1">
      <c r="BP1018976" s="90"/>
    </row>
    <row r="1018977" spans="68:68" customFormat="1">
      <c r="BP1018977" s="90"/>
    </row>
    <row r="1018978" spans="68:68" customFormat="1">
      <c r="BP1018978" s="90"/>
    </row>
    <row r="1018979" spans="68:68" customFormat="1">
      <c r="BP1018979" s="90"/>
    </row>
    <row r="1018980" spans="68:68" customFormat="1">
      <c r="BP1018980" s="90"/>
    </row>
    <row r="1018981" spans="68:68" customFormat="1">
      <c r="BP1018981" s="90"/>
    </row>
    <row r="1018982" spans="68:68" customFormat="1">
      <c r="BP1018982" s="90"/>
    </row>
    <row r="1018983" spans="68:68" customFormat="1">
      <c r="BP1018983" s="90"/>
    </row>
    <row r="1018984" spans="68:68" customFormat="1">
      <c r="BP1018984" s="90"/>
    </row>
    <row r="1018985" spans="68:68" customFormat="1">
      <c r="BP1018985" s="90"/>
    </row>
    <row r="1018986" spans="68:68" customFormat="1">
      <c r="BP1018986" s="90"/>
    </row>
    <row r="1018987" spans="68:68" customFormat="1">
      <c r="BP1018987" s="90"/>
    </row>
    <row r="1018988" spans="68:68" customFormat="1">
      <c r="BP1018988" s="90"/>
    </row>
    <row r="1018989" spans="68:68" customFormat="1">
      <c r="BP1018989" s="90"/>
    </row>
    <row r="1018990" spans="68:68" customFormat="1">
      <c r="BP1018990" s="90"/>
    </row>
    <row r="1018991" spans="68:68" customFormat="1">
      <c r="BP1018991" s="90"/>
    </row>
    <row r="1018992" spans="68:68" customFormat="1">
      <c r="BP1018992" s="90"/>
    </row>
    <row r="1018993" spans="68:68" customFormat="1">
      <c r="BP1018993" s="90"/>
    </row>
    <row r="1018994" spans="68:68" customFormat="1">
      <c r="BP1018994" s="90"/>
    </row>
    <row r="1018995" spans="68:68" customFormat="1">
      <c r="BP1018995" s="90"/>
    </row>
    <row r="1018996" spans="68:68" customFormat="1">
      <c r="BP1018996" s="90"/>
    </row>
    <row r="1018997" spans="68:68" customFormat="1">
      <c r="BP1018997" s="90"/>
    </row>
    <row r="1018998" spans="68:68" customFormat="1">
      <c r="BP1018998" s="90"/>
    </row>
    <row r="1018999" spans="68:68" customFormat="1">
      <c r="BP1018999" s="90"/>
    </row>
    <row r="1019000" spans="68:68" customFormat="1">
      <c r="BP1019000" s="90"/>
    </row>
    <row r="1019001" spans="68:68" customFormat="1">
      <c r="BP1019001" s="90"/>
    </row>
    <row r="1019002" spans="68:68" customFormat="1">
      <c r="BP1019002" s="90"/>
    </row>
    <row r="1019003" spans="68:68" customFormat="1">
      <c r="BP1019003" s="90"/>
    </row>
    <row r="1019004" spans="68:68" customFormat="1">
      <c r="BP1019004" s="90"/>
    </row>
    <row r="1019005" spans="68:68" customFormat="1">
      <c r="BP1019005" s="90"/>
    </row>
    <row r="1019006" spans="68:68" customFormat="1">
      <c r="BP1019006" s="90"/>
    </row>
    <row r="1019007" spans="68:68" customFormat="1">
      <c r="BP1019007" s="90"/>
    </row>
    <row r="1019008" spans="68:68" customFormat="1">
      <c r="BP1019008" s="90"/>
    </row>
    <row r="1019009" spans="68:68" customFormat="1">
      <c r="BP1019009" s="90"/>
    </row>
    <row r="1019010" spans="68:68" customFormat="1">
      <c r="BP1019010" s="90"/>
    </row>
    <row r="1019011" spans="68:68" customFormat="1">
      <c r="BP1019011" s="90"/>
    </row>
    <row r="1019012" spans="68:68" customFormat="1">
      <c r="BP1019012" s="90"/>
    </row>
    <row r="1019013" spans="68:68" customFormat="1">
      <c r="BP1019013" s="90"/>
    </row>
    <row r="1019014" spans="68:68" customFormat="1">
      <c r="BP1019014" s="90"/>
    </row>
    <row r="1019015" spans="68:68" customFormat="1">
      <c r="BP1019015" s="90"/>
    </row>
    <row r="1019016" spans="68:68" customFormat="1">
      <c r="BP1019016" s="90"/>
    </row>
    <row r="1019017" spans="68:68" customFormat="1">
      <c r="BP1019017" s="90"/>
    </row>
    <row r="1019018" spans="68:68" customFormat="1">
      <c r="BP1019018" s="90"/>
    </row>
    <row r="1019019" spans="68:68" customFormat="1">
      <c r="BP1019019" s="90"/>
    </row>
    <row r="1019020" spans="68:68" customFormat="1">
      <c r="BP1019020" s="90"/>
    </row>
    <row r="1019021" spans="68:68" customFormat="1">
      <c r="BP1019021" s="90"/>
    </row>
    <row r="1019022" spans="68:68" customFormat="1">
      <c r="BP1019022" s="90"/>
    </row>
    <row r="1019023" spans="68:68" customFormat="1">
      <c r="BP1019023" s="90"/>
    </row>
    <row r="1019024" spans="68:68" customFormat="1">
      <c r="BP1019024" s="90"/>
    </row>
    <row r="1019025" spans="68:68" customFormat="1">
      <c r="BP1019025" s="90"/>
    </row>
    <row r="1019026" spans="68:68" customFormat="1">
      <c r="BP1019026" s="90"/>
    </row>
    <row r="1019027" spans="68:68" customFormat="1">
      <c r="BP1019027" s="90"/>
    </row>
    <row r="1019028" spans="68:68" customFormat="1">
      <c r="BP1019028" s="90"/>
    </row>
    <row r="1019029" spans="68:68" customFormat="1">
      <c r="BP1019029" s="90"/>
    </row>
    <row r="1019030" spans="68:68" customFormat="1">
      <c r="BP1019030" s="90"/>
    </row>
    <row r="1019031" spans="68:68" customFormat="1">
      <c r="BP1019031" s="90"/>
    </row>
    <row r="1019032" spans="68:68" customFormat="1">
      <c r="BP1019032" s="90"/>
    </row>
    <row r="1019033" spans="68:68" customFormat="1">
      <c r="BP1019033" s="90"/>
    </row>
    <row r="1019034" spans="68:68" customFormat="1">
      <c r="BP1019034" s="90"/>
    </row>
    <row r="1019035" spans="68:68" customFormat="1">
      <c r="BP1019035" s="90"/>
    </row>
    <row r="1019036" spans="68:68" customFormat="1">
      <c r="BP1019036" s="90"/>
    </row>
    <row r="1019037" spans="68:68" customFormat="1">
      <c r="BP1019037" s="90"/>
    </row>
    <row r="1019038" spans="68:68" customFormat="1">
      <c r="BP1019038" s="90"/>
    </row>
    <row r="1019039" spans="68:68" customFormat="1">
      <c r="BP1019039" s="90"/>
    </row>
    <row r="1019040" spans="68:68" customFormat="1">
      <c r="BP1019040" s="90"/>
    </row>
    <row r="1019041" spans="68:68" customFormat="1">
      <c r="BP1019041" s="90"/>
    </row>
    <row r="1019042" spans="68:68" customFormat="1">
      <c r="BP1019042" s="90"/>
    </row>
    <row r="1019043" spans="68:68" customFormat="1">
      <c r="BP1019043" s="90"/>
    </row>
    <row r="1019044" spans="68:68" customFormat="1">
      <c r="BP1019044" s="90"/>
    </row>
    <row r="1019045" spans="68:68" customFormat="1">
      <c r="BP1019045" s="90"/>
    </row>
    <row r="1019046" spans="68:68" customFormat="1">
      <c r="BP1019046" s="90"/>
    </row>
    <row r="1019047" spans="68:68" customFormat="1">
      <c r="BP1019047" s="90"/>
    </row>
    <row r="1019048" spans="68:68" customFormat="1">
      <c r="BP1019048" s="90"/>
    </row>
    <row r="1019049" spans="68:68" customFormat="1">
      <c r="BP1019049" s="90"/>
    </row>
    <row r="1019050" spans="68:68" customFormat="1">
      <c r="BP1019050" s="90"/>
    </row>
    <row r="1019051" spans="68:68" customFormat="1">
      <c r="BP1019051" s="90"/>
    </row>
    <row r="1019052" spans="68:68" customFormat="1">
      <c r="BP1019052" s="90"/>
    </row>
    <row r="1019053" spans="68:68" customFormat="1">
      <c r="BP1019053" s="90"/>
    </row>
    <row r="1019054" spans="68:68" customFormat="1">
      <c r="BP1019054" s="90"/>
    </row>
    <row r="1019055" spans="68:68" customFormat="1">
      <c r="BP1019055" s="90"/>
    </row>
    <row r="1019056" spans="68:68" customFormat="1">
      <c r="BP1019056" s="90"/>
    </row>
    <row r="1019057" spans="68:68" customFormat="1">
      <c r="BP1019057" s="90"/>
    </row>
    <row r="1019058" spans="68:68" customFormat="1">
      <c r="BP1019058" s="90"/>
    </row>
    <row r="1019059" spans="68:68" customFormat="1">
      <c r="BP1019059" s="90"/>
    </row>
    <row r="1019060" spans="68:68" customFormat="1">
      <c r="BP1019060" s="90"/>
    </row>
    <row r="1019061" spans="68:68" customFormat="1">
      <c r="BP1019061" s="90"/>
    </row>
    <row r="1019062" spans="68:68" customFormat="1">
      <c r="BP1019062" s="90"/>
    </row>
    <row r="1019063" spans="68:68" customFormat="1">
      <c r="BP1019063" s="90"/>
    </row>
    <row r="1019064" spans="68:68" customFormat="1">
      <c r="BP1019064" s="90"/>
    </row>
    <row r="1019065" spans="68:68" customFormat="1">
      <c r="BP1019065" s="90"/>
    </row>
    <row r="1019066" spans="68:68" customFormat="1">
      <c r="BP1019066" s="90"/>
    </row>
    <row r="1019067" spans="68:68" customFormat="1">
      <c r="BP1019067" s="90"/>
    </row>
    <row r="1019068" spans="68:68" customFormat="1">
      <c r="BP1019068" s="90"/>
    </row>
    <row r="1019069" spans="68:68" customFormat="1">
      <c r="BP1019069" s="90"/>
    </row>
    <row r="1019070" spans="68:68" customFormat="1">
      <c r="BP1019070" s="90"/>
    </row>
    <row r="1019071" spans="68:68" customFormat="1">
      <c r="BP1019071" s="90"/>
    </row>
    <row r="1019072" spans="68:68" customFormat="1">
      <c r="BP1019072" s="90"/>
    </row>
    <row r="1019073" spans="68:68" customFormat="1">
      <c r="BP1019073" s="90"/>
    </row>
    <row r="1019074" spans="68:68" customFormat="1">
      <c r="BP1019074" s="90"/>
    </row>
    <row r="1019075" spans="68:68" customFormat="1">
      <c r="BP1019075" s="90"/>
    </row>
    <row r="1019076" spans="68:68" customFormat="1">
      <c r="BP1019076" s="90"/>
    </row>
    <row r="1019077" spans="68:68" customFormat="1">
      <c r="BP1019077" s="90"/>
    </row>
    <row r="1019078" spans="68:68" customFormat="1">
      <c r="BP1019078" s="90"/>
    </row>
    <row r="1019079" spans="68:68" customFormat="1">
      <c r="BP1019079" s="90"/>
    </row>
    <row r="1019080" spans="68:68" customFormat="1">
      <c r="BP1019080" s="90"/>
    </row>
    <row r="1019081" spans="68:68" customFormat="1">
      <c r="BP1019081" s="90"/>
    </row>
    <row r="1019082" spans="68:68" customFormat="1">
      <c r="BP1019082" s="90"/>
    </row>
    <row r="1019083" spans="68:68" customFormat="1">
      <c r="BP1019083" s="90"/>
    </row>
    <row r="1019084" spans="68:68" customFormat="1">
      <c r="BP1019084" s="90"/>
    </row>
    <row r="1019085" spans="68:68" customFormat="1">
      <c r="BP1019085" s="90"/>
    </row>
    <row r="1019086" spans="68:68" customFormat="1">
      <c r="BP1019086" s="90"/>
    </row>
    <row r="1019087" spans="68:68" customFormat="1">
      <c r="BP1019087" s="90"/>
    </row>
    <row r="1019088" spans="68:68" customFormat="1">
      <c r="BP1019088" s="90"/>
    </row>
    <row r="1019089" spans="68:68" customFormat="1">
      <c r="BP1019089" s="90"/>
    </row>
    <row r="1019090" spans="68:68" customFormat="1">
      <c r="BP1019090" s="90"/>
    </row>
    <row r="1019091" spans="68:68" customFormat="1">
      <c r="BP1019091" s="90"/>
    </row>
    <row r="1019092" spans="68:68" customFormat="1">
      <c r="BP1019092" s="90"/>
    </row>
    <row r="1019093" spans="68:68" customFormat="1">
      <c r="BP1019093" s="90"/>
    </row>
    <row r="1019094" spans="68:68" customFormat="1">
      <c r="BP1019094" s="90"/>
    </row>
    <row r="1019095" spans="68:68" customFormat="1">
      <c r="BP1019095" s="90"/>
    </row>
    <row r="1019096" spans="68:68" customFormat="1">
      <c r="BP1019096" s="90"/>
    </row>
    <row r="1019097" spans="68:68" customFormat="1">
      <c r="BP1019097" s="90"/>
    </row>
    <row r="1019098" spans="68:68" customFormat="1">
      <c r="BP1019098" s="90"/>
    </row>
    <row r="1019099" spans="68:68" customFormat="1">
      <c r="BP1019099" s="90"/>
    </row>
    <row r="1019100" spans="68:68" customFormat="1">
      <c r="BP1019100" s="90"/>
    </row>
    <row r="1019101" spans="68:68" customFormat="1">
      <c r="BP1019101" s="90"/>
    </row>
    <row r="1019102" spans="68:68" customFormat="1">
      <c r="BP1019102" s="90"/>
    </row>
    <row r="1019103" spans="68:68" customFormat="1">
      <c r="BP1019103" s="90"/>
    </row>
    <row r="1019104" spans="68:68" customFormat="1">
      <c r="BP1019104" s="90"/>
    </row>
    <row r="1019105" spans="68:68" customFormat="1">
      <c r="BP1019105" s="90"/>
    </row>
    <row r="1019106" spans="68:68" customFormat="1">
      <c r="BP1019106" s="90"/>
    </row>
    <row r="1019107" spans="68:68" customFormat="1">
      <c r="BP1019107" s="90"/>
    </row>
    <row r="1019108" spans="68:68" customFormat="1">
      <c r="BP1019108" s="90"/>
    </row>
    <row r="1019109" spans="68:68" customFormat="1">
      <c r="BP1019109" s="90"/>
    </row>
    <row r="1019110" spans="68:68" customFormat="1">
      <c r="BP1019110" s="90"/>
    </row>
    <row r="1019111" spans="68:68" customFormat="1">
      <c r="BP1019111" s="90"/>
    </row>
    <row r="1019112" spans="68:68" customFormat="1">
      <c r="BP1019112" s="90"/>
    </row>
    <row r="1019113" spans="68:68" customFormat="1">
      <c r="BP1019113" s="90"/>
    </row>
    <row r="1019114" spans="68:68" customFormat="1">
      <c r="BP1019114" s="90"/>
    </row>
    <row r="1019115" spans="68:68" customFormat="1">
      <c r="BP1019115" s="90"/>
    </row>
    <row r="1019116" spans="68:68" customFormat="1">
      <c r="BP1019116" s="90"/>
    </row>
    <row r="1019117" spans="68:68" customFormat="1">
      <c r="BP1019117" s="90"/>
    </row>
    <row r="1019118" spans="68:68" customFormat="1">
      <c r="BP1019118" s="90"/>
    </row>
    <row r="1019119" spans="68:68" customFormat="1">
      <c r="BP1019119" s="90"/>
    </row>
    <row r="1019120" spans="68:68" customFormat="1">
      <c r="BP1019120" s="90"/>
    </row>
    <row r="1019121" spans="68:68" customFormat="1">
      <c r="BP1019121" s="90"/>
    </row>
    <row r="1019122" spans="68:68" customFormat="1">
      <c r="BP1019122" s="90"/>
    </row>
    <row r="1019123" spans="68:68" customFormat="1">
      <c r="BP1019123" s="90"/>
    </row>
    <row r="1019124" spans="68:68" customFormat="1">
      <c r="BP1019124" s="90"/>
    </row>
    <row r="1019125" spans="68:68" customFormat="1">
      <c r="BP1019125" s="90"/>
    </row>
    <row r="1019126" spans="68:68" customFormat="1">
      <c r="BP1019126" s="90"/>
    </row>
    <row r="1019127" spans="68:68" customFormat="1">
      <c r="BP1019127" s="90"/>
    </row>
    <row r="1019128" spans="68:68" customFormat="1">
      <c r="BP1019128" s="90"/>
    </row>
    <row r="1019129" spans="68:68" customFormat="1">
      <c r="BP1019129" s="90"/>
    </row>
    <row r="1019130" spans="68:68" customFormat="1">
      <c r="BP1019130" s="90"/>
    </row>
    <row r="1019131" spans="68:68" customFormat="1">
      <c r="BP1019131" s="90"/>
    </row>
    <row r="1019132" spans="68:68" customFormat="1">
      <c r="BP1019132" s="90"/>
    </row>
    <row r="1019133" spans="68:68" customFormat="1">
      <c r="BP1019133" s="90"/>
    </row>
    <row r="1019134" spans="68:68" customFormat="1">
      <c r="BP1019134" s="90"/>
    </row>
    <row r="1019135" spans="68:68" customFormat="1">
      <c r="BP1019135" s="90"/>
    </row>
    <row r="1019136" spans="68:68" customFormat="1">
      <c r="BP1019136" s="90"/>
    </row>
    <row r="1019137" spans="68:68" customFormat="1">
      <c r="BP1019137" s="90"/>
    </row>
    <row r="1019138" spans="68:68" customFormat="1">
      <c r="BP1019138" s="90"/>
    </row>
    <row r="1019139" spans="68:68" customFormat="1">
      <c r="BP1019139" s="90"/>
    </row>
    <row r="1019140" spans="68:68" customFormat="1">
      <c r="BP1019140" s="90"/>
    </row>
    <row r="1019141" spans="68:68" customFormat="1">
      <c r="BP1019141" s="90"/>
    </row>
    <row r="1019142" spans="68:68" customFormat="1">
      <c r="BP1019142" s="90"/>
    </row>
    <row r="1019143" spans="68:68" customFormat="1">
      <c r="BP1019143" s="90"/>
    </row>
    <row r="1019144" spans="68:68" customFormat="1">
      <c r="BP1019144" s="90"/>
    </row>
    <row r="1019145" spans="68:68" customFormat="1">
      <c r="BP1019145" s="90"/>
    </row>
    <row r="1019146" spans="68:68" customFormat="1">
      <c r="BP1019146" s="90"/>
    </row>
    <row r="1019147" spans="68:68" customFormat="1">
      <c r="BP1019147" s="90"/>
    </row>
    <row r="1019148" spans="68:68" customFormat="1">
      <c r="BP1019148" s="90"/>
    </row>
    <row r="1019149" spans="68:68" customFormat="1">
      <c r="BP1019149" s="90"/>
    </row>
    <row r="1019150" spans="68:68" customFormat="1">
      <c r="BP1019150" s="90"/>
    </row>
    <row r="1019151" spans="68:68" customFormat="1">
      <c r="BP1019151" s="90"/>
    </row>
    <row r="1019152" spans="68:68" customFormat="1">
      <c r="BP1019152" s="90"/>
    </row>
    <row r="1019153" spans="68:68" customFormat="1">
      <c r="BP1019153" s="90"/>
    </row>
    <row r="1019154" spans="68:68" customFormat="1">
      <c r="BP1019154" s="90"/>
    </row>
    <row r="1019155" spans="68:68" customFormat="1">
      <c r="BP1019155" s="90"/>
    </row>
    <row r="1019156" spans="68:68" customFormat="1">
      <c r="BP1019156" s="90"/>
    </row>
    <row r="1019157" spans="68:68" customFormat="1">
      <c r="BP1019157" s="90"/>
    </row>
    <row r="1019158" spans="68:68" customFormat="1">
      <c r="BP1019158" s="90"/>
    </row>
    <row r="1019159" spans="68:68" customFormat="1">
      <c r="BP1019159" s="90"/>
    </row>
    <row r="1019160" spans="68:68" customFormat="1">
      <c r="BP1019160" s="90"/>
    </row>
    <row r="1019161" spans="68:68" customFormat="1">
      <c r="BP1019161" s="90"/>
    </row>
    <row r="1019162" spans="68:68" customFormat="1">
      <c r="BP1019162" s="90"/>
    </row>
    <row r="1019163" spans="68:68" customFormat="1">
      <c r="BP1019163" s="90"/>
    </row>
    <row r="1019164" spans="68:68" customFormat="1">
      <c r="BP1019164" s="90"/>
    </row>
    <row r="1019165" spans="68:68" customFormat="1">
      <c r="BP1019165" s="90"/>
    </row>
    <row r="1019166" spans="68:68" customFormat="1">
      <c r="BP1019166" s="90"/>
    </row>
    <row r="1019167" spans="68:68" customFormat="1">
      <c r="BP1019167" s="90"/>
    </row>
    <row r="1019168" spans="68:68" customFormat="1">
      <c r="BP1019168" s="90"/>
    </row>
    <row r="1019169" spans="68:68" customFormat="1">
      <c r="BP1019169" s="90"/>
    </row>
    <row r="1019170" spans="68:68" customFormat="1">
      <c r="BP1019170" s="90"/>
    </row>
    <row r="1019171" spans="68:68" customFormat="1">
      <c r="BP1019171" s="90"/>
    </row>
    <row r="1019172" spans="68:68" customFormat="1">
      <c r="BP1019172" s="90"/>
    </row>
    <row r="1019173" spans="68:68" customFormat="1">
      <c r="BP1019173" s="90"/>
    </row>
    <row r="1019174" spans="68:68" customFormat="1">
      <c r="BP1019174" s="90"/>
    </row>
    <row r="1019175" spans="68:68" customFormat="1">
      <c r="BP1019175" s="90"/>
    </row>
    <row r="1019176" spans="68:68" customFormat="1">
      <c r="BP1019176" s="90"/>
    </row>
    <row r="1019177" spans="68:68" customFormat="1">
      <c r="BP1019177" s="90"/>
    </row>
    <row r="1019178" spans="68:68" customFormat="1">
      <c r="BP1019178" s="90"/>
    </row>
    <row r="1019179" spans="68:68" customFormat="1">
      <c r="BP1019179" s="90"/>
    </row>
    <row r="1019180" spans="68:68" customFormat="1">
      <c r="BP1019180" s="90"/>
    </row>
    <row r="1019181" spans="68:68" customFormat="1">
      <c r="BP1019181" s="90"/>
    </row>
    <row r="1019182" spans="68:68" customFormat="1">
      <c r="BP1019182" s="90"/>
    </row>
    <row r="1019183" spans="68:68" customFormat="1">
      <c r="BP1019183" s="90"/>
    </row>
    <row r="1019184" spans="68:68" customFormat="1">
      <c r="BP1019184" s="90"/>
    </row>
    <row r="1019185" spans="68:68" customFormat="1">
      <c r="BP1019185" s="90"/>
    </row>
    <row r="1019186" spans="68:68" customFormat="1">
      <c r="BP1019186" s="90"/>
    </row>
    <row r="1019187" spans="68:68" customFormat="1">
      <c r="BP1019187" s="90"/>
    </row>
    <row r="1019188" spans="68:68" customFormat="1">
      <c r="BP1019188" s="90"/>
    </row>
    <row r="1019189" spans="68:68" customFormat="1">
      <c r="BP1019189" s="90"/>
    </row>
    <row r="1019190" spans="68:68" customFormat="1">
      <c r="BP1019190" s="90"/>
    </row>
    <row r="1019191" spans="68:68" customFormat="1">
      <c r="BP1019191" s="90"/>
    </row>
    <row r="1019192" spans="68:68" customFormat="1">
      <c r="BP1019192" s="90"/>
    </row>
    <row r="1019193" spans="68:68" customFormat="1">
      <c r="BP1019193" s="90"/>
    </row>
    <row r="1019194" spans="68:68" customFormat="1">
      <c r="BP1019194" s="90"/>
    </row>
    <row r="1019195" spans="68:68" customFormat="1">
      <c r="BP1019195" s="90"/>
    </row>
    <row r="1019196" spans="68:68" customFormat="1">
      <c r="BP1019196" s="90"/>
    </row>
    <row r="1019197" spans="68:68" customFormat="1">
      <c r="BP1019197" s="90"/>
    </row>
    <row r="1019198" spans="68:68" customFormat="1">
      <c r="BP1019198" s="90"/>
    </row>
    <row r="1019199" spans="68:68" customFormat="1">
      <c r="BP1019199" s="90"/>
    </row>
    <row r="1019200" spans="68:68" customFormat="1">
      <c r="BP1019200" s="90"/>
    </row>
    <row r="1019201" spans="68:68" customFormat="1">
      <c r="BP1019201" s="90"/>
    </row>
    <row r="1019202" spans="68:68" customFormat="1">
      <c r="BP1019202" s="90"/>
    </row>
    <row r="1019203" spans="68:68" customFormat="1">
      <c r="BP1019203" s="90"/>
    </row>
    <row r="1019204" spans="68:68" customFormat="1">
      <c r="BP1019204" s="90"/>
    </row>
    <row r="1019205" spans="68:68" customFormat="1">
      <c r="BP1019205" s="90"/>
    </row>
    <row r="1019206" spans="68:68" customFormat="1">
      <c r="BP1019206" s="90"/>
    </row>
    <row r="1019207" spans="68:68" customFormat="1">
      <c r="BP1019207" s="90"/>
    </row>
    <row r="1019208" spans="68:68" customFormat="1">
      <c r="BP1019208" s="90"/>
    </row>
    <row r="1019209" spans="68:68" customFormat="1">
      <c r="BP1019209" s="90"/>
    </row>
    <row r="1019210" spans="68:68" customFormat="1">
      <c r="BP1019210" s="90"/>
    </row>
    <row r="1019211" spans="68:68" customFormat="1">
      <c r="BP1019211" s="90"/>
    </row>
    <row r="1019212" spans="68:68" customFormat="1">
      <c r="BP1019212" s="90"/>
    </row>
    <row r="1019213" spans="68:68" customFormat="1">
      <c r="BP1019213" s="90"/>
    </row>
    <row r="1019214" spans="68:68" customFormat="1">
      <c r="BP1019214" s="90"/>
    </row>
    <row r="1019215" spans="68:68" customFormat="1">
      <c r="BP1019215" s="90"/>
    </row>
    <row r="1019216" spans="68:68" customFormat="1">
      <c r="BP1019216" s="90"/>
    </row>
    <row r="1019217" spans="68:68" customFormat="1">
      <c r="BP1019217" s="90"/>
    </row>
    <row r="1019218" spans="68:68" customFormat="1">
      <c r="BP1019218" s="90"/>
    </row>
    <row r="1019219" spans="68:68" customFormat="1">
      <c r="BP1019219" s="90"/>
    </row>
    <row r="1019220" spans="68:68" customFormat="1">
      <c r="BP1019220" s="90"/>
    </row>
    <row r="1019221" spans="68:68" customFormat="1">
      <c r="BP1019221" s="90"/>
    </row>
    <row r="1019222" spans="68:68" customFormat="1">
      <c r="BP1019222" s="90"/>
    </row>
    <row r="1019223" spans="68:68" customFormat="1">
      <c r="BP1019223" s="90"/>
    </row>
    <row r="1019224" spans="68:68" customFormat="1">
      <c r="BP1019224" s="90"/>
    </row>
    <row r="1019225" spans="68:68" customFormat="1">
      <c r="BP1019225" s="90"/>
    </row>
    <row r="1019226" spans="68:68" customFormat="1">
      <c r="BP1019226" s="90"/>
    </row>
    <row r="1019227" spans="68:68" customFormat="1">
      <c r="BP1019227" s="90"/>
    </row>
    <row r="1019228" spans="68:68" customFormat="1">
      <c r="BP1019228" s="90"/>
    </row>
    <row r="1019229" spans="68:68" customFormat="1">
      <c r="BP1019229" s="90"/>
    </row>
    <row r="1019230" spans="68:68" customFormat="1">
      <c r="BP1019230" s="90"/>
    </row>
    <row r="1019231" spans="68:68" customFormat="1">
      <c r="BP1019231" s="90"/>
    </row>
    <row r="1019232" spans="68:68" customFormat="1">
      <c r="BP1019232" s="90"/>
    </row>
    <row r="1019233" spans="68:68" customFormat="1">
      <c r="BP1019233" s="90"/>
    </row>
    <row r="1019234" spans="68:68" customFormat="1">
      <c r="BP1019234" s="90"/>
    </row>
    <row r="1019235" spans="68:68" customFormat="1">
      <c r="BP1019235" s="90"/>
    </row>
    <row r="1019236" spans="68:68" customFormat="1">
      <c r="BP1019236" s="90"/>
    </row>
    <row r="1019237" spans="68:68" customFormat="1">
      <c r="BP1019237" s="90"/>
    </row>
    <row r="1019238" spans="68:68" customFormat="1">
      <c r="BP1019238" s="90"/>
    </row>
    <row r="1019239" spans="68:68" customFormat="1">
      <c r="BP1019239" s="90"/>
    </row>
    <row r="1019240" spans="68:68" customFormat="1">
      <c r="BP1019240" s="90"/>
    </row>
    <row r="1019241" spans="68:68" customFormat="1">
      <c r="BP1019241" s="90"/>
    </row>
    <row r="1019242" spans="68:68" customFormat="1">
      <c r="BP1019242" s="90"/>
    </row>
    <row r="1019243" spans="68:68" customFormat="1">
      <c r="BP1019243" s="90"/>
    </row>
    <row r="1019244" spans="68:68" customFormat="1">
      <c r="BP1019244" s="90"/>
    </row>
    <row r="1019245" spans="68:68" customFormat="1">
      <c r="BP1019245" s="90"/>
    </row>
    <row r="1019246" spans="68:68" customFormat="1">
      <c r="BP1019246" s="90"/>
    </row>
    <row r="1019247" spans="68:68" customFormat="1">
      <c r="BP1019247" s="90"/>
    </row>
    <row r="1019248" spans="68:68" customFormat="1">
      <c r="BP1019248" s="90"/>
    </row>
    <row r="1019249" spans="68:68" customFormat="1">
      <c r="BP1019249" s="90"/>
    </row>
    <row r="1019250" spans="68:68" customFormat="1">
      <c r="BP1019250" s="90"/>
    </row>
    <row r="1019251" spans="68:68" customFormat="1">
      <c r="BP1019251" s="90"/>
    </row>
    <row r="1019252" spans="68:68" customFormat="1">
      <c r="BP1019252" s="90"/>
    </row>
    <row r="1019253" spans="68:68" customFormat="1">
      <c r="BP1019253" s="90"/>
    </row>
    <row r="1019254" spans="68:68" customFormat="1">
      <c r="BP1019254" s="90"/>
    </row>
    <row r="1019255" spans="68:68" customFormat="1">
      <c r="BP1019255" s="90"/>
    </row>
    <row r="1019256" spans="68:68" customFormat="1">
      <c r="BP1019256" s="90"/>
    </row>
    <row r="1019257" spans="68:68" customFormat="1">
      <c r="BP1019257" s="90"/>
    </row>
    <row r="1019258" spans="68:68" customFormat="1">
      <c r="BP1019258" s="90"/>
    </row>
    <row r="1019259" spans="68:68" customFormat="1">
      <c r="BP1019259" s="90"/>
    </row>
    <row r="1019260" spans="68:68" customFormat="1">
      <c r="BP1019260" s="90"/>
    </row>
    <row r="1019261" spans="68:68" customFormat="1">
      <c r="BP1019261" s="90"/>
    </row>
    <row r="1019262" spans="68:68" customFormat="1">
      <c r="BP1019262" s="90"/>
    </row>
    <row r="1019263" spans="68:68" customFormat="1">
      <c r="BP1019263" s="90"/>
    </row>
    <row r="1019264" spans="68:68" customFormat="1">
      <c r="BP1019264" s="90"/>
    </row>
    <row r="1019265" spans="68:68" customFormat="1">
      <c r="BP1019265" s="90"/>
    </row>
    <row r="1019266" spans="68:68" customFormat="1">
      <c r="BP1019266" s="90"/>
    </row>
    <row r="1019267" spans="68:68" customFormat="1">
      <c r="BP1019267" s="90"/>
    </row>
    <row r="1019268" spans="68:68" customFormat="1">
      <c r="BP1019268" s="90"/>
    </row>
    <row r="1019269" spans="68:68" customFormat="1">
      <c r="BP1019269" s="90"/>
    </row>
    <row r="1019270" spans="68:68" customFormat="1">
      <c r="BP1019270" s="90"/>
    </row>
    <row r="1019271" spans="68:68" customFormat="1">
      <c r="BP1019271" s="90"/>
    </row>
    <row r="1019272" spans="68:68" customFormat="1">
      <c r="BP1019272" s="90"/>
    </row>
    <row r="1019273" spans="68:68" customFormat="1">
      <c r="BP1019273" s="90"/>
    </row>
    <row r="1019274" spans="68:68" customFormat="1">
      <c r="BP1019274" s="90"/>
    </row>
    <row r="1019275" spans="68:68" customFormat="1">
      <c r="BP1019275" s="90"/>
    </row>
    <row r="1019276" spans="68:68" customFormat="1">
      <c r="BP1019276" s="90"/>
    </row>
    <row r="1019277" spans="68:68" customFormat="1">
      <c r="BP1019277" s="90"/>
    </row>
    <row r="1019278" spans="68:68" customFormat="1">
      <c r="BP1019278" s="90"/>
    </row>
    <row r="1019279" spans="68:68" customFormat="1">
      <c r="BP1019279" s="90"/>
    </row>
    <row r="1019280" spans="68:68" customFormat="1">
      <c r="BP1019280" s="90"/>
    </row>
    <row r="1019281" spans="68:68" customFormat="1">
      <c r="BP1019281" s="90"/>
    </row>
    <row r="1019282" spans="68:68" customFormat="1">
      <c r="BP1019282" s="90"/>
    </row>
    <row r="1019283" spans="68:68" customFormat="1">
      <c r="BP1019283" s="90"/>
    </row>
    <row r="1019284" spans="68:68" customFormat="1">
      <c r="BP1019284" s="90"/>
    </row>
    <row r="1019285" spans="68:68" customFormat="1">
      <c r="BP1019285" s="90"/>
    </row>
    <row r="1019286" spans="68:68" customFormat="1">
      <c r="BP1019286" s="90"/>
    </row>
    <row r="1019287" spans="68:68" customFormat="1">
      <c r="BP1019287" s="90"/>
    </row>
    <row r="1019288" spans="68:68" customFormat="1">
      <c r="BP1019288" s="90"/>
    </row>
    <row r="1019289" spans="68:68" customFormat="1">
      <c r="BP1019289" s="90"/>
    </row>
    <row r="1019290" spans="68:68" customFormat="1">
      <c r="BP1019290" s="90"/>
    </row>
    <row r="1019291" spans="68:68" customFormat="1">
      <c r="BP1019291" s="90"/>
    </row>
    <row r="1019292" spans="68:68" customFormat="1">
      <c r="BP1019292" s="90"/>
    </row>
    <row r="1019293" spans="68:68" customFormat="1">
      <c r="BP1019293" s="90"/>
    </row>
    <row r="1019294" spans="68:68" customFormat="1">
      <c r="BP1019294" s="90"/>
    </row>
    <row r="1019295" spans="68:68" customFormat="1">
      <c r="BP1019295" s="90"/>
    </row>
    <row r="1019296" spans="68:68" customFormat="1">
      <c r="BP1019296" s="90"/>
    </row>
    <row r="1019297" spans="68:68" customFormat="1">
      <c r="BP1019297" s="90"/>
    </row>
    <row r="1019298" spans="68:68" customFormat="1">
      <c r="BP1019298" s="90"/>
    </row>
    <row r="1019299" spans="68:68" customFormat="1">
      <c r="BP1019299" s="90"/>
    </row>
    <row r="1019300" spans="68:68" customFormat="1">
      <c r="BP1019300" s="90"/>
    </row>
    <row r="1019301" spans="68:68" customFormat="1">
      <c r="BP1019301" s="90"/>
    </row>
    <row r="1019302" spans="68:68" customFormat="1">
      <c r="BP1019302" s="90"/>
    </row>
    <row r="1019303" spans="68:68" customFormat="1">
      <c r="BP1019303" s="90"/>
    </row>
    <row r="1019304" spans="68:68" customFormat="1">
      <c r="BP1019304" s="90"/>
    </row>
    <row r="1019305" spans="68:68" customFormat="1">
      <c r="BP1019305" s="90"/>
    </row>
    <row r="1019306" spans="68:68" customFormat="1">
      <c r="BP1019306" s="90"/>
    </row>
    <row r="1019307" spans="68:68" customFormat="1">
      <c r="BP1019307" s="90"/>
    </row>
    <row r="1019308" spans="68:68" customFormat="1">
      <c r="BP1019308" s="90"/>
    </row>
    <row r="1019309" spans="68:68" customFormat="1">
      <c r="BP1019309" s="90"/>
    </row>
    <row r="1019310" spans="68:68" customFormat="1">
      <c r="BP1019310" s="90"/>
    </row>
    <row r="1019311" spans="68:68" customFormat="1">
      <c r="BP1019311" s="90"/>
    </row>
    <row r="1019312" spans="68:68" customFormat="1">
      <c r="BP1019312" s="90"/>
    </row>
    <row r="1019313" spans="68:68" customFormat="1">
      <c r="BP1019313" s="90"/>
    </row>
    <row r="1019314" spans="68:68" customFormat="1">
      <c r="BP1019314" s="90"/>
    </row>
    <row r="1019315" spans="68:68" customFormat="1">
      <c r="BP1019315" s="90"/>
    </row>
    <row r="1019316" spans="68:68" customFormat="1">
      <c r="BP1019316" s="90"/>
    </row>
    <row r="1019317" spans="68:68" customFormat="1">
      <c r="BP1019317" s="90"/>
    </row>
    <row r="1019318" spans="68:68" customFormat="1">
      <c r="BP1019318" s="90"/>
    </row>
    <row r="1019319" spans="68:68" customFormat="1">
      <c r="BP1019319" s="90"/>
    </row>
    <row r="1019320" spans="68:68" customFormat="1">
      <c r="BP1019320" s="90"/>
    </row>
    <row r="1019321" spans="68:68" customFormat="1">
      <c r="BP1019321" s="90"/>
    </row>
    <row r="1019322" spans="68:68" customFormat="1">
      <c r="BP1019322" s="90"/>
    </row>
    <row r="1019323" spans="68:68" customFormat="1">
      <c r="BP1019323" s="90"/>
    </row>
    <row r="1019324" spans="68:68" customFormat="1">
      <c r="BP1019324" s="90"/>
    </row>
    <row r="1019325" spans="68:68" customFormat="1">
      <c r="BP1019325" s="90"/>
    </row>
    <row r="1019326" spans="68:68" customFormat="1">
      <c r="BP1019326" s="90"/>
    </row>
    <row r="1019327" spans="68:68" customFormat="1">
      <c r="BP1019327" s="90"/>
    </row>
    <row r="1019328" spans="68:68" customFormat="1">
      <c r="BP1019328" s="90"/>
    </row>
    <row r="1019329" spans="68:68" customFormat="1">
      <c r="BP1019329" s="90"/>
    </row>
    <row r="1019330" spans="68:68" customFormat="1">
      <c r="BP1019330" s="90"/>
    </row>
    <row r="1019331" spans="68:68" customFormat="1">
      <c r="BP1019331" s="90"/>
    </row>
    <row r="1019332" spans="68:68" customFormat="1">
      <c r="BP1019332" s="90"/>
    </row>
    <row r="1019333" spans="68:68" customFormat="1">
      <c r="BP1019333" s="90"/>
    </row>
    <row r="1019334" spans="68:68" customFormat="1">
      <c r="BP1019334" s="90"/>
    </row>
    <row r="1019335" spans="68:68" customFormat="1">
      <c r="BP1019335" s="90"/>
    </row>
    <row r="1019336" spans="68:68" customFormat="1">
      <c r="BP1019336" s="90"/>
    </row>
    <row r="1019337" spans="68:68" customFormat="1">
      <c r="BP1019337" s="90"/>
    </row>
    <row r="1019338" spans="68:68" customFormat="1">
      <c r="BP1019338" s="90"/>
    </row>
    <row r="1019339" spans="68:68" customFormat="1">
      <c r="BP1019339" s="90"/>
    </row>
    <row r="1019340" spans="68:68" customFormat="1">
      <c r="BP1019340" s="90"/>
    </row>
    <row r="1019341" spans="68:68" customFormat="1">
      <c r="BP1019341" s="90"/>
    </row>
    <row r="1019342" spans="68:68" customFormat="1">
      <c r="BP1019342" s="90"/>
    </row>
    <row r="1019343" spans="68:68" customFormat="1">
      <c r="BP1019343" s="90"/>
    </row>
    <row r="1019344" spans="68:68" customFormat="1">
      <c r="BP1019344" s="90"/>
    </row>
    <row r="1019345" spans="68:68" customFormat="1">
      <c r="BP1019345" s="90"/>
    </row>
    <row r="1019346" spans="68:68" customFormat="1">
      <c r="BP1019346" s="90"/>
    </row>
    <row r="1019347" spans="68:68" customFormat="1">
      <c r="BP1019347" s="90"/>
    </row>
    <row r="1019348" spans="68:68" customFormat="1">
      <c r="BP1019348" s="90"/>
    </row>
    <row r="1019349" spans="68:68" customFormat="1">
      <c r="BP1019349" s="90"/>
    </row>
    <row r="1019350" spans="68:68" customFormat="1">
      <c r="BP1019350" s="90"/>
    </row>
    <row r="1019351" spans="68:68" customFormat="1">
      <c r="BP1019351" s="90"/>
    </row>
    <row r="1019352" spans="68:68" customFormat="1">
      <c r="BP1019352" s="90"/>
    </row>
    <row r="1019353" spans="68:68" customFormat="1">
      <c r="BP1019353" s="90"/>
    </row>
    <row r="1019354" spans="68:68" customFormat="1">
      <c r="BP1019354" s="90"/>
    </row>
    <row r="1019355" spans="68:68" customFormat="1">
      <c r="BP1019355" s="90"/>
    </row>
    <row r="1019356" spans="68:68" customFormat="1">
      <c r="BP1019356" s="90"/>
    </row>
    <row r="1019357" spans="68:68" customFormat="1">
      <c r="BP1019357" s="90"/>
    </row>
    <row r="1019358" spans="68:68" customFormat="1">
      <c r="BP1019358" s="90"/>
    </row>
    <row r="1019359" spans="68:68" customFormat="1">
      <c r="BP1019359" s="90"/>
    </row>
    <row r="1019360" spans="68:68" customFormat="1">
      <c r="BP1019360" s="90"/>
    </row>
    <row r="1019361" spans="68:68" customFormat="1">
      <c r="BP1019361" s="90"/>
    </row>
    <row r="1019362" spans="68:68" customFormat="1">
      <c r="BP1019362" s="90"/>
    </row>
    <row r="1019363" spans="68:68" customFormat="1">
      <c r="BP1019363" s="90"/>
    </row>
    <row r="1019364" spans="68:68" customFormat="1">
      <c r="BP1019364" s="90"/>
    </row>
    <row r="1019365" spans="68:68" customFormat="1">
      <c r="BP1019365" s="90"/>
    </row>
    <row r="1019366" spans="68:68" customFormat="1">
      <c r="BP1019366" s="90"/>
    </row>
    <row r="1019367" spans="68:68" customFormat="1">
      <c r="BP1019367" s="90"/>
    </row>
    <row r="1019368" spans="68:68" customFormat="1">
      <c r="BP1019368" s="90"/>
    </row>
    <row r="1019369" spans="68:68" customFormat="1">
      <c r="BP1019369" s="90"/>
    </row>
    <row r="1019370" spans="68:68" customFormat="1">
      <c r="BP1019370" s="90"/>
    </row>
    <row r="1019371" spans="68:68" customFormat="1">
      <c r="BP1019371" s="90"/>
    </row>
    <row r="1019372" spans="68:68" customFormat="1">
      <c r="BP1019372" s="90"/>
    </row>
    <row r="1019373" spans="68:68" customFormat="1">
      <c r="BP1019373" s="90"/>
    </row>
    <row r="1019374" spans="68:68" customFormat="1">
      <c r="BP1019374" s="90"/>
    </row>
    <row r="1019375" spans="68:68" customFormat="1">
      <c r="BP1019375" s="90"/>
    </row>
    <row r="1019376" spans="68:68" customFormat="1">
      <c r="BP1019376" s="90"/>
    </row>
    <row r="1019377" spans="68:68" customFormat="1">
      <c r="BP1019377" s="90"/>
    </row>
    <row r="1019378" spans="68:68" customFormat="1">
      <c r="BP1019378" s="90"/>
    </row>
    <row r="1019379" spans="68:68" customFormat="1">
      <c r="BP1019379" s="90"/>
    </row>
    <row r="1019380" spans="68:68" customFormat="1">
      <c r="BP1019380" s="90"/>
    </row>
    <row r="1019381" spans="68:68" customFormat="1">
      <c r="BP1019381" s="90"/>
    </row>
    <row r="1019382" spans="68:68" customFormat="1">
      <c r="BP1019382" s="90"/>
    </row>
    <row r="1019383" spans="68:68" customFormat="1">
      <c r="BP1019383" s="90"/>
    </row>
    <row r="1019384" spans="68:68" customFormat="1">
      <c r="BP1019384" s="90"/>
    </row>
    <row r="1019385" spans="68:68" customFormat="1">
      <c r="BP1019385" s="90"/>
    </row>
    <row r="1019386" spans="68:68" customFormat="1">
      <c r="BP1019386" s="90"/>
    </row>
    <row r="1019387" spans="68:68" customFormat="1">
      <c r="BP1019387" s="90"/>
    </row>
    <row r="1019388" spans="68:68" customFormat="1">
      <c r="BP1019388" s="90"/>
    </row>
    <row r="1019389" spans="68:68" customFormat="1">
      <c r="BP1019389" s="90"/>
    </row>
    <row r="1019390" spans="68:68" customFormat="1">
      <c r="BP1019390" s="90"/>
    </row>
    <row r="1019391" spans="68:68" customFormat="1">
      <c r="BP1019391" s="90"/>
    </row>
    <row r="1019392" spans="68:68" customFormat="1">
      <c r="BP1019392" s="90"/>
    </row>
    <row r="1019393" spans="68:68" customFormat="1">
      <c r="BP1019393" s="90"/>
    </row>
    <row r="1019394" spans="68:68" customFormat="1">
      <c r="BP1019394" s="90"/>
    </row>
    <row r="1019395" spans="68:68" customFormat="1">
      <c r="BP1019395" s="90"/>
    </row>
    <row r="1019396" spans="68:68" customFormat="1">
      <c r="BP1019396" s="90"/>
    </row>
    <row r="1019397" spans="68:68" customFormat="1">
      <c r="BP1019397" s="90"/>
    </row>
    <row r="1019398" spans="68:68" customFormat="1">
      <c r="BP1019398" s="90"/>
    </row>
    <row r="1019399" spans="68:68" customFormat="1">
      <c r="BP1019399" s="90"/>
    </row>
    <row r="1019400" spans="68:68" customFormat="1">
      <c r="BP1019400" s="90"/>
    </row>
    <row r="1019401" spans="68:68" customFormat="1">
      <c r="BP1019401" s="90"/>
    </row>
    <row r="1019402" spans="68:68" customFormat="1">
      <c r="BP1019402" s="90"/>
    </row>
    <row r="1019403" spans="68:68" customFormat="1">
      <c r="BP1019403" s="90"/>
    </row>
    <row r="1019404" spans="68:68" customFormat="1">
      <c r="BP1019404" s="90"/>
    </row>
    <row r="1019405" spans="68:68" customFormat="1">
      <c r="BP1019405" s="90"/>
    </row>
    <row r="1019406" spans="68:68" customFormat="1">
      <c r="BP1019406" s="90"/>
    </row>
    <row r="1019407" spans="68:68" customFormat="1">
      <c r="BP1019407" s="90"/>
    </row>
    <row r="1019408" spans="68:68" customFormat="1">
      <c r="BP1019408" s="90"/>
    </row>
    <row r="1019409" spans="68:68" customFormat="1">
      <c r="BP1019409" s="90"/>
    </row>
    <row r="1019410" spans="68:68" customFormat="1">
      <c r="BP1019410" s="90"/>
    </row>
    <row r="1019411" spans="68:68" customFormat="1">
      <c r="BP1019411" s="90"/>
    </row>
    <row r="1019412" spans="68:68" customFormat="1">
      <c r="BP1019412" s="90"/>
    </row>
    <row r="1019413" spans="68:68" customFormat="1">
      <c r="BP1019413" s="90"/>
    </row>
    <row r="1019414" spans="68:68" customFormat="1">
      <c r="BP1019414" s="90"/>
    </row>
    <row r="1019415" spans="68:68" customFormat="1">
      <c r="BP1019415" s="90"/>
    </row>
    <row r="1019416" spans="68:68" customFormat="1">
      <c r="BP1019416" s="90"/>
    </row>
    <row r="1019417" spans="68:68" customFormat="1">
      <c r="BP1019417" s="90"/>
    </row>
    <row r="1019418" spans="68:68" customFormat="1">
      <c r="BP1019418" s="90"/>
    </row>
    <row r="1019419" spans="68:68" customFormat="1">
      <c r="BP1019419" s="90"/>
    </row>
    <row r="1019420" spans="68:68" customFormat="1">
      <c r="BP1019420" s="90"/>
    </row>
    <row r="1019421" spans="68:68" customFormat="1">
      <c r="BP1019421" s="90"/>
    </row>
    <row r="1019422" spans="68:68" customFormat="1">
      <c r="BP1019422" s="90"/>
    </row>
    <row r="1019423" spans="68:68" customFormat="1">
      <c r="BP1019423" s="90"/>
    </row>
    <row r="1019424" spans="68:68" customFormat="1">
      <c r="BP1019424" s="90"/>
    </row>
    <row r="1019425" spans="68:68" customFormat="1">
      <c r="BP1019425" s="90"/>
    </row>
    <row r="1019426" spans="68:68" customFormat="1">
      <c r="BP1019426" s="90"/>
    </row>
    <row r="1019427" spans="68:68" customFormat="1">
      <c r="BP1019427" s="90"/>
    </row>
    <row r="1019428" spans="68:68" customFormat="1">
      <c r="BP1019428" s="90"/>
    </row>
    <row r="1019429" spans="68:68" customFormat="1">
      <c r="BP1019429" s="90"/>
    </row>
    <row r="1019430" spans="68:68" customFormat="1">
      <c r="BP1019430" s="90"/>
    </row>
    <row r="1019431" spans="68:68" customFormat="1">
      <c r="BP1019431" s="90"/>
    </row>
    <row r="1019432" spans="68:68" customFormat="1">
      <c r="BP1019432" s="90"/>
    </row>
    <row r="1019433" spans="68:68" customFormat="1">
      <c r="BP1019433" s="90"/>
    </row>
    <row r="1019434" spans="68:68" customFormat="1">
      <c r="BP1019434" s="90"/>
    </row>
    <row r="1019435" spans="68:68" customFormat="1">
      <c r="BP1019435" s="90"/>
    </row>
    <row r="1019436" spans="68:68" customFormat="1">
      <c r="BP1019436" s="90"/>
    </row>
    <row r="1019437" spans="68:68" customFormat="1">
      <c r="BP1019437" s="90"/>
    </row>
    <row r="1019438" spans="68:68" customFormat="1">
      <c r="BP1019438" s="90"/>
    </row>
    <row r="1019439" spans="68:68" customFormat="1">
      <c r="BP1019439" s="90"/>
    </row>
    <row r="1019440" spans="68:68" customFormat="1">
      <c r="BP1019440" s="90"/>
    </row>
    <row r="1019441" spans="68:68" customFormat="1">
      <c r="BP1019441" s="90"/>
    </row>
    <row r="1019442" spans="68:68" customFormat="1">
      <c r="BP1019442" s="90"/>
    </row>
    <row r="1019443" spans="68:68" customFormat="1">
      <c r="BP1019443" s="90"/>
    </row>
    <row r="1019444" spans="68:68" customFormat="1">
      <c r="BP1019444" s="90"/>
    </row>
    <row r="1019445" spans="68:68" customFormat="1">
      <c r="BP1019445" s="90"/>
    </row>
    <row r="1019446" spans="68:68" customFormat="1">
      <c r="BP1019446" s="90"/>
    </row>
    <row r="1019447" spans="68:68" customFormat="1">
      <c r="BP1019447" s="90"/>
    </row>
    <row r="1019448" spans="68:68" customFormat="1">
      <c r="BP1019448" s="90"/>
    </row>
    <row r="1019449" spans="68:68" customFormat="1">
      <c r="BP1019449" s="90"/>
    </row>
    <row r="1019450" spans="68:68" customFormat="1">
      <c r="BP1019450" s="90"/>
    </row>
    <row r="1019451" spans="68:68" customFormat="1">
      <c r="BP1019451" s="90"/>
    </row>
    <row r="1019452" spans="68:68" customFormat="1">
      <c r="BP1019452" s="90"/>
    </row>
    <row r="1019453" spans="68:68" customFormat="1">
      <c r="BP1019453" s="90"/>
    </row>
    <row r="1019454" spans="68:68" customFormat="1">
      <c r="BP1019454" s="90"/>
    </row>
    <row r="1019455" spans="68:68" customFormat="1">
      <c r="BP1019455" s="90"/>
    </row>
    <row r="1019456" spans="68:68" customFormat="1">
      <c r="BP1019456" s="90"/>
    </row>
    <row r="1019457" spans="68:68" customFormat="1">
      <c r="BP1019457" s="90"/>
    </row>
    <row r="1019458" spans="68:68" customFormat="1">
      <c r="BP1019458" s="90"/>
    </row>
    <row r="1019459" spans="68:68" customFormat="1">
      <c r="BP1019459" s="90"/>
    </row>
    <row r="1019460" spans="68:68" customFormat="1">
      <c r="BP1019460" s="90"/>
    </row>
    <row r="1019461" spans="68:68" customFormat="1">
      <c r="BP1019461" s="90"/>
    </row>
    <row r="1019462" spans="68:68" customFormat="1">
      <c r="BP1019462" s="90"/>
    </row>
    <row r="1019463" spans="68:68" customFormat="1">
      <c r="BP1019463" s="90"/>
    </row>
    <row r="1019464" spans="68:68" customFormat="1">
      <c r="BP1019464" s="90"/>
    </row>
    <row r="1019465" spans="68:68" customFormat="1">
      <c r="BP1019465" s="90"/>
    </row>
    <row r="1019466" spans="68:68" customFormat="1">
      <c r="BP1019466" s="90"/>
    </row>
    <row r="1019467" spans="68:68" customFormat="1">
      <c r="BP1019467" s="90"/>
    </row>
    <row r="1019468" spans="68:68" customFormat="1">
      <c r="BP1019468" s="90"/>
    </row>
    <row r="1019469" spans="68:68" customFormat="1">
      <c r="BP1019469" s="90"/>
    </row>
    <row r="1019470" spans="68:68" customFormat="1">
      <c r="BP1019470" s="90"/>
    </row>
    <row r="1019471" spans="68:68" customFormat="1">
      <c r="BP1019471" s="90"/>
    </row>
    <row r="1019472" spans="68:68" customFormat="1">
      <c r="BP1019472" s="90"/>
    </row>
    <row r="1019473" spans="68:68" customFormat="1">
      <c r="BP1019473" s="90"/>
    </row>
    <row r="1019474" spans="68:68" customFormat="1">
      <c r="BP1019474" s="90"/>
    </row>
    <row r="1019475" spans="68:68" customFormat="1">
      <c r="BP1019475" s="90"/>
    </row>
    <row r="1019476" spans="68:68" customFormat="1">
      <c r="BP1019476" s="90"/>
    </row>
    <row r="1019477" spans="68:68" customFormat="1">
      <c r="BP1019477" s="90"/>
    </row>
    <row r="1019478" spans="68:68" customFormat="1">
      <c r="BP1019478" s="90"/>
    </row>
    <row r="1019479" spans="68:68" customFormat="1">
      <c r="BP1019479" s="90"/>
    </row>
    <row r="1019480" spans="68:68" customFormat="1">
      <c r="BP1019480" s="90"/>
    </row>
    <row r="1019481" spans="68:68" customFormat="1">
      <c r="BP1019481" s="90"/>
    </row>
    <row r="1019482" spans="68:68" customFormat="1">
      <c r="BP1019482" s="90"/>
    </row>
    <row r="1019483" spans="68:68" customFormat="1">
      <c r="BP1019483" s="90"/>
    </row>
    <row r="1019484" spans="68:68" customFormat="1">
      <c r="BP1019484" s="90"/>
    </row>
    <row r="1019485" spans="68:68" customFormat="1">
      <c r="BP1019485" s="90"/>
    </row>
    <row r="1019486" spans="68:68" customFormat="1">
      <c r="BP1019486" s="90"/>
    </row>
    <row r="1019487" spans="68:68" customFormat="1">
      <c r="BP1019487" s="90"/>
    </row>
    <row r="1019488" spans="68:68" customFormat="1">
      <c r="BP1019488" s="90"/>
    </row>
    <row r="1019489" spans="68:68" customFormat="1">
      <c r="BP1019489" s="90"/>
    </row>
    <row r="1019490" spans="68:68" customFormat="1">
      <c r="BP1019490" s="90"/>
    </row>
    <row r="1019491" spans="68:68" customFormat="1">
      <c r="BP1019491" s="90"/>
    </row>
    <row r="1019492" spans="68:68" customFormat="1">
      <c r="BP1019492" s="90"/>
    </row>
    <row r="1019493" spans="68:68" customFormat="1">
      <c r="BP1019493" s="90"/>
    </row>
    <row r="1019494" spans="68:68" customFormat="1">
      <c r="BP1019494" s="90"/>
    </row>
    <row r="1019495" spans="68:68" customFormat="1">
      <c r="BP1019495" s="90"/>
    </row>
    <row r="1019496" spans="68:68" customFormat="1">
      <c r="BP1019496" s="90"/>
    </row>
    <row r="1019497" spans="68:68" customFormat="1">
      <c r="BP1019497" s="90"/>
    </row>
    <row r="1019498" spans="68:68" customFormat="1">
      <c r="BP1019498" s="90"/>
    </row>
    <row r="1019499" spans="68:68" customFormat="1">
      <c r="BP1019499" s="90"/>
    </row>
    <row r="1019500" spans="68:68" customFormat="1">
      <c r="BP1019500" s="90"/>
    </row>
    <row r="1019501" spans="68:68" customFormat="1">
      <c r="BP1019501" s="90"/>
    </row>
    <row r="1019502" spans="68:68" customFormat="1">
      <c r="BP1019502" s="90"/>
    </row>
    <row r="1019503" spans="68:68" customFormat="1">
      <c r="BP1019503" s="90"/>
    </row>
    <row r="1019504" spans="68:68" customFormat="1">
      <c r="BP1019504" s="90"/>
    </row>
    <row r="1019505" spans="68:68" customFormat="1">
      <c r="BP1019505" s="90"/>
    </row>
    <row r="1019506" spans="68:68" customFormat="1">
      <c r="BP1019506" s="90"/>
    </row>
    <row r="1019507" spans="68:68" customFormat="1">
      <c r="BP1019507" s="90"/>
    </row>
    <row r="1019508" spans="68:68" customFormat="1">
      <c r="BP1019508" s="90"/>
    </row>
    <row r="1019509" spans="68:68" customFormat="1">
      <c r="BP1019509" s="90"/>
    </row>
    <row r="1019510" spans="68:68" customFormat="1">
      <c r="BP1019510" s="90"/>
    </row>
    <row r="1019511" spans="68:68" customFormat="1">
      <c r="BP1019511" s="90"/>
    </row>
    <row r="1019512" spans="68:68" customFormat="1">
      <c r="BP1019512" s="90"/>
    </row>
    <row r="1019513" spans="68:68" customFormat="1">
      <c r="BP1019513" s="90"/>
    </row>
    <row r="1019514" spans="68:68" customFormat="1">
      <c r="BP1019514" s="90"/>
    </row>
    <row r="1019515" spans="68:68" customFormat="1">
      <c r="BP1019515" s="90"/>
    </row>
    <row r="1019516" spans="68:68" customFormat="1">
      <c r="BP1019516" s="90"/>
    </row>
    <row r="1019517" spans="68:68" customFormat="1">
      <c r="BP1019517" s="90"/>
    </row>
    <row r="1019518" spans="68:68" customFormat="1">
      <c r="BP1019518" s="90"/>
    </row>
    <row r="1019519" spans="68:68" customFormat="1">
      <c r="BP1019519" s="90"/>
    </row>
    <row r="1019520" spans="68:68" customFormat="1">
      <c r="BP1019520" s="90"/>
    </row>
    <row r="1019521" spans="68:68" customFormat="1">
      <c r="BP1019521" s="90"/>
    </row>
    <row r="1019522" spans="68:68" customFormat="1">
      <c r="BP1019522" s="90"/>
    </row>
    <row r="1019523" spans="68:68" customFormat="1">
      <c r="BP1019523" s="90"/>
    </row>
    <row r="1019524" spans="68:68" customFormat="1">
      <c r="BP1019524" s="90"/>
    </row>
    <row r="1019525" spans="68:68" customFormat="1">
      <c r="BP1019525" s="90"/>
    </row>
    <row r="1019526" spans="68:68" customFormat="1">
      <c r="BP1019526" s="90"/>
    </row>
    <row r="1019527" spans="68:68" customFormat="1">
      <c r="BP1019527" s="90"/>
    </row>
    <row r="1019528" spans="68:68" customFormat="1">
      <c r="BP1019528" s="90"/>
    </row>
    <row r="1019529" spans="68:68" customFormat="1">
      <c r="BP1019529" s="90"/>
    </row>
    <row r="1019530" spans="68:68" customFormat="1">
      <c r="BP1019530" s="90"/>
    </row>
    <row r="1019531" spans="68:68" customFormat="1">
      <c r="BP1019531" s="90"/>
    </row>
    <row r="1019532" spans="68:68" customFormat="1">
      <c r="BP1019532" s="90"/>
    </row>
    <row r="1019533" spans="68:68" customFormat="1">
      <c r="BP1019533" s="90"/>
    </row>
    <row r="1019534" spans="68:68" customFormat="1">
      <c r="BP1019534" s="90"/>
    </row>
    <row r="1019535" spans="68:68" customFormat="1">
      <c r="BP1019535" s="90"/>
    </row>
    <row r="1019536" spans="68:68" customFormat="1">
      <c r="BP1019536" s="90"/>
    </row>
    <row r="1019537" spans="68:68" customFormat="1">
      <c r="BP1019537" s="90"/>
    </row>
    <row r="1019538" spans="68:68" customFormat="1">
      <c r="BP1019538" s="90"/>
    </row>
    <row r="1019539" spans="68:68" customFormat="1">
      <c r="BP1019539" s="90"/>
    </row>
    <row r="1019540" spans="68:68" customFormat="1">
      <c r="BP1019540" s="90"/>
    </row>
    <row r="1019541" spans="68:68" customFormat="1">
      <c r="BP1019541" s="90"/>
    </row>
    <row r="1019542" spans="68:68" customFormat="1">
      <c r="BP1019542" s="90"/>
    </row>
    <row r="1019543" spans="68:68" customFormat="1">
      <c r="BP1019543" s="90"/>
    </row>
    <row r="1019544" spans="68:68" customFormat="1">
      <c r="BP1019544" s="90"/>
    </row>
    <row r="1019545" spans="68:68" customFormat="1">
      <c r="BP1019545" s="90"/>
    </row>
    <row r="1019546" spans="68:68" customFormat="1">
      <c r="BP1019546" s="90"/>
    </row>
    <row r="1019547" spans="68:68" customFormat="1">
      <c r="BP1019547" s="90"/>
    </row>
    <row r="1019548" spans="68:68" customFormat="1">
      <c r="BP1019548" s="90"/>
    </row>
    <row r="1019549" spans="68:68" customFormat="1">
      <c r="BP1019549" s="90"/>
    </row>
    <row r="1019550" spans="68:68" customFormat="1">
      <c r="BP1019550" s="90"/>
    </row>
    <row r="1019551" spans="68:68" customFormat="1">
      <c r="BP1019551" s="90"/>
    </row>
    <row r="1019552" spans="68:68" customFormat="1">
      <c r="BP1019552" s="90"/>
    </row>
    <row r="1019553" spans="68:68" customFormat="1">
      <c r="BP1019553" s="90"/>
    </row>
    <row r="1019554" spans="68:68" customFormat="1">
      <c r="BP1019554" s="90"/>
    </row>
    <row r="1019555" spans="68:68" customFormat="1">
      <c r="BP1019555" s="90"/>
    </row>
    <row r="1019556" spans="68:68" customFormat="1">
      <c r="BP1019556" s="90"/>
    </row>
    <row r="1019557" spans="68:68" customFormat="1">
      <c r="BP1019557" s="90"/>
    </row>
    <row r="1019558" spans="68:68" customFormat="1">
      <c r="BP1019558" s="90"/>
    </row>
    <row r="1019559" spans="68:68" customFormat="1">
      <c r="BP1019559" s="90"/>
    </row>
    <row r="1019560" spans="68:68" customFormat="1">
      <c r="BP1019560" s="90"/>
    </row>
    <row r="1019561" spans="68:68" customFormat="1">
      <c r="BP1019561" s="90"/>
    </row>
    <row r="1019562" spans="68:68" customFormat="1">
      <c r="BP1019562" s="90"/>
    </row>
    <row r="1019563" spans="68:68" customFormat="1">
      <c r="BP1019563" s="90"/>
    </row>
    <row r="1019564" spans="68:68" customFormat="1">
      <c r="BP1019564" s="90"/>
    </row>
    <row r="1019565" spans="68:68" customFormat="1">
      <c r="BP1019565" s="90"/>
    </row>
    <row r="1019566" spans="68:68" customFormat="1">
      <c r="BP1019566" s="90"/>
    </row>
    <row r="1019567" spans="68:68" customFormat="1">
      <c r="BP1019567" s="90"/>
    </row>
    <row r="1019568" spans="68:68" customFormat="1">
      <c r="BP1019568" s="90"/>
    </row>
    <row r="1019569" spans="68:68" customFormat="1">
      <c r="BP1019569" s="90"/>
    </row>
    <row r="1019570" spans="68:68" customFormat="1">
      <c r="BP1019570" s="90"/>
    </row>
    <row r="1019571" spans="68:68" customFormat="1">
      <c r="BP1019571" s="90"/>
    </row>
    <row r="1019572" spans="68:68" customFormat="1">
      <c r="BP1019572" s="90"/>
    </row>
    <row r="1019573" spans="68:68" customFormat="1">
      <c r="BP1019573" s="90"/>
    </row>
    <row r="1019574" spans="68:68" customFormat="1">
      <c r="BP1019574" s="90"/>
    </row>
    <row r="1019575" spans="68:68" customFormat="1">
      <c r="BP1019575" s="90"/>
    </row>
    <row r="1019576" spans="68:68" customFormat="1">
      <c r="BP1019576" s="90"/>
    </row>
    <row r="1019577" spans="68:68" customFormat="1">
      <c r="BP1019577" s="90"/>
    </row>
    <row r="1019578" spans="68:68" customFormat="1">
      <c r="BP1019578" s="90"/>
    </row>
    <row r="1019579" spans="68:68" customFormat="1">
      <c r="BP1019579" s="90"/>
    </row>
    <row r="1019580" spans="68:68" customFormat="1">
      <c r="BP1019580" s="90"/>
    </row>
    <row r="1019581" spans="68:68" customFormat="1">
      <c r="BP1019581" s="90"/>
    </row>
    <row r="1019582" spans="68:68" customFormat="1">
      <c r="BP1019582" s="90"/>
    </row>
    <row r="1019583" spans="68:68" customFormat="1">
      <c r="BP1019583" s="90"/>
    </row>
    <row r="1019584" spans="68:68" customFormat="1">
      <c r="BP1019584" s="90"/>
    </row>
    <row r="1019585" spans="68:68" customFormat="1">
      <c r="BP1019585" s="90"/>
    </row>
    <row r="1019586" spans="68:68" customFormat="1">
      <c r="BP1019586" s="90"/>
    </row>
    <row r="1019587" spans="68:68" customFormat="1">
      <c r="BP1019587" s="90"/>
    </row>
    <row r="1019588" spans="68:68" customFormat="1">
      <c r="BP1019588" s="90"/>
    </row>
    <row r="1019589" spans="68:68" customFormat="1">
      <c r="BP1019589" s="90"/>
    </row>
    <row r="1019590" spans="68:68" customFormat="1">
      <c r="BP1019590" s="90"/>
    </row>
    <row r="1019591" spans="68:68" customFormat="1">
      <c r="BP1019591" s="90"/>
    </row>
    <row r="1019592" spans="68:68" customFormat="1">
      <c r="BP1019592" s="90"/>
    </row>
    <row r="1019593" spans="68:68" customFormat="1">
      <c r="BP1019593" s="90"/>
    </row>
    <row r="1019594" spans="68:68" customFormat="1">
      <c r="BP1019594" s="90"/>
    </row>
    <row r="1019595" spans="68:68" customFormat="1">
      <c r="BP1019595" s="90"/>
    </row>
    <row r="1019596" spans="68:68" customFormat="1">
      <c r="BP1019596" s="90"/>
    </row>
    <row r="1019597" spans="68:68" customFormat="1">
      <c r="BP1019597" s="90"/>
    </row>
    <row r="1019598" spans="68:68" customFormat="1">
      <c r="BP1019598" s="90"/>
    </row>
    <row r="1019599" spans="68:68" customFormat="1">
      <c r="BP1019599" s="90"/>
    </row>
    <row r="1019600" spans="68:68" customFormat="1">
      <c r="BP1019600" s="90"/>
    </row>
    <row r="1019601" spans="68:68" customFormat="1">
      <c r="BP1019601" s="90"/>
    </row>
    <row r="1019602" spans="68:68" customFormat="1">
      <c r="BP1019602" s="90"/>
    </row>
    <row r="1019603" spans="68:68" customFormat="1">
      <c r="BP1019603" s="90"/>
    </row>
    <row r="1019604" spans="68:68" customFormat="1">
      <c r="BP1019604" s="90"/>
    </row>
    <row r="1019605" spans="68:68" customFormat="1">
      <c r="BP1019605" s="90"/>
    </row>
    <row r="1019606" spans="68:68" customFormat="1">
      <c r="BP1019606" s="90"/>
    </row>
    <row r="1019607" spans="68:68" customFormat="1">
      <c r="BP1019607" s="90"/>
    </row>
    <row r="1019608" spans="68:68" customFormat="1">
      <c r="BP1019608" s="90"/>
    </row>
    <row r="1019609" spans="68:68" customFormat="1">
      <c r="BP1019609" s="90"/>
    </row>
    <row r="1019610" spans="68:68" customFormat="1">
      <c r="BP1019610" s="90"/>
    </row>
    <row r="1019611" spans="68:68" customFormat="1">
      <c r="BP1019611" s="90"/>
    </row>
    <row r="1019612" spans="68:68" customFormat="1">
      <c r="BP1019612" s="90"/>
    </row>
    <row r="1019613" spans="68:68" customFormat="1">
      <c r="BP1019613" s="90"/>
    </row>
    <row r="1019614" spans="68:68" customFormat="1">
      <c r="BP1019614" s="90"/>
    </row>
    <row r="1019615" spans="68:68" customFormat="1">
      <c r="BP1019615" s="90"/>
    </row>
    <row r="1019616" spans="68:68" customFormat="1">
      <c r="BP1019616" s="90"/>
    </row>
    <row r="1019617" spans="68:68" customFormat="1">
      <c r="BP1019617" s="90"/>
    </row>
    <row r="1019618" spans="68:68" customFormat="1">
      <c r="BP1019618" s="90"/>
    </row>
    <row r="1019619" spans="68:68" customFormat="1">
      <c r="BP1019619" s="90"/>
    </row>
    <row r="1019620" spans="68:68" customFormat="1">
      <c r="BP1019620" s="90"/>
    </row>
    <row r="1019621" spans="68:68" customFormat="1">
      <c r="BP1019621" s="90"/>
    </row>
    <row r="1019622" spans="68:68" customFormat="1">
      <c r="BP1019622" s="90"/>
    </row>
    <row r="1019623" spans="68:68" customFormat="1">
      <c r="BP1019623" s="90"/>
    </row>
    <row r="1019624" spans="68:68" customFormat="1">
      <c r="BP1019624" s="90"/>
    </row>
    <row r="1019625" spans="68:68" customFormat="1">
      <c r="BP1019625" s="90"/>
    </row>
    <row r="1019626" spans="68:68" customFormat="1">
      <c r="BP1019626" s="90"/>
    </row>
    <row r="1019627" spans="68:68" customFormat="1">
      <c r="BP1019627" s="90"/>
    </row>
    <row r="1019628" spans="68:68" customFormat="1">
      <c r="BP1019628" s="90"/>
    </row>
    <row r="1019629" spans="68:68" customFormat="1">
      <c r="BP1019629" s="90"/>
    </row>
    <row r="1019630" spans="68:68" customFormat="1">
      <c r="BP1019630" s="90"/>
    </row>
    <row r="1019631" spans="68:68" customFormat="1">
      <c r="BP1019631" s="90"/>
    </row>
    <row r="1019632" spans="68:68" customFormat="1">
      <c r="BP1019632" s="90"/>
    </row>
    <row r="1019633" spans="68:68" customFormat="1">
      <c r="BP1019633" s="90"/>
    </row>
    <row r="1019634" spans="68:68" customFormat="1">
      <c r="BP1019634" s="90"/>
    </row>
    <row r="1019635" spans="68:68" customFormat="1">
      <c r="BP1019635" s="90"/>
    </row>
    <row r="1019636" spans="68:68" customFormat="1">
      <c r="BP1019636" s="90"/>
    </row>
    <row r="1019637" spans="68:68" customFormat="1">
      <c r="BP1019637" s="90"/>
    </row>
    <row r="1019638" spans="68:68" customFormat="1">
      <c r="BP1019638" s="90"/>
    </row>
    <row r="1019639" spans="68:68" customFormat="1">
      <c r="BP1019639" s="90"/>
    </row>
    <row r="1019640" spans="68:68" customFormat="1">
      <c r="BP1019640" s="90"/>
    </row>
    <row r="1019641" spans="68:68" customFormat="1">
      <c r="BP1019641" s="90"/>
    </row>
    <row r="1019642" spans="68:68" customFormat="1">
      <c r="BP1019642" s="90"/>
    </row>
    <row r="1019643" spans="68:68" customFormat="1">
      <c r="BP1019643" s="90"/>
    </row>
    <row r="1019644" spans="68:68" customFormat="1">
      <c r="BP1019644" s="90"/>
    </row>
    <row r="1019645" spans="68:68" customFormat="1">
      <c r="BP1019645" s="90"/>
    </row>
    <row r="1019646" spans="68:68" customFormat="1">
      <c r="BP1019646" s="90"/>
    </row>
    <row r="1019647" spans="68:68" customFormat="1">
      <c r="BP1019647" s="90"/>
    </row>
    <row r="1019648" spans="68:68" customFormat="1">
      <c r="BP1019648" s="90"/>
    </row>
    <row r="1019649" spans="68:68" customFormat="1">
      <c r="BP1019649" s="90"/>
    </row>
    <row r="1019650" spans="68:68" customFormat="1">
      <c r="BP1019650" s="90"/>
    </row>
    <row r="1019651" spans="68:68" customFormat="1">
      <c r="BP1019651" s="90"/>
    </row>
    <row r="1019652" spans="68:68" customFormat="1">
      <c r="BP1019652" s="90"/>
    </row>
    <row r="1019653" spans="68:68" customFormat="1">
      <c r="BP1019653" s="90"/>
    </row>
    <row r="1019654" spans="68:68" customFormat="1">
      <c r="BP1019654" s="90"/>
    </row>
    <row r="1019655" spans="68:68" customFormat="1">
      <c r="BP1019655" s="90"/>
    </row>
    <row r="1019656" spans="68:68" customFormat="1">
      <c r="BP1019656" s="90"/>
    </row>
    <row r="1019657" spans="68:68" customFormat="1">
      <c r="BP1019657" s="90"/>
    </row>
    <row r="1019658" spans="68:68" customFormat="1">
      <c r="BP1019658" s="90"/>
    </row>
    <row r="1019659" spans="68:68" customFormat="1">
      <c r="BP1019659" s="90"/>
    </row>
    <row r="1019660" spans="68:68" customFormat="1">
      <c r="BP1019660" s="90"/>
    </row>
    <row r="1019661" spans="68:68" customFormat="1">
      <c r="BP1019661" s="90"/>
    </row>
    <row r="1019662" spans="68:68" customFormat="1">
      <c r="BP1019662" s="90"/>
    </row>
    <row r="1019663" spans="68:68" customFormat="1">
      <c r="BP1019663" s="90"/>
    </row>
    <row r="1019664" spans="68:68" customFormat="1">
      <c r="BP1019664" s="90"/>
    </row>
    <row r="1019665" spans="68:68" customFormat="1">
      <c r="BP1019665" s="90"/>
    </row>
    <row r="1019666" spans="68:68" customFormat="1">
      <c r="BP1019666" s="90"/>
    </row>
    <row r="1019667" spans="68:68" customFormat="1">
      <c r="BP1019667" s="90"/>
    </row>
    <row r="1019668" spans="68:68" customFormat="1">
      <c r="BP1019668" s="90"/>
    </row>
    <row r="1019669" spans="68:68" customFormat="1">
      <c r="BP1019669" s="90"/>
    </row>
    <row r="1019670" spans="68:68" customFormat="1">
      <c r="BP1019670" s="90"/>
    </row>
    <row r="1019671" spans="68:68" customFormat="1">
      <c r="BP1019671" s="90"/>
    </row>
    <row r="1019672" spans="68:68" customFormat="1">
      <c r="BP1019672" s="90"/>
    </row>
    <row r="1019673" spans="68:68" customFormat="1">
      <c r="BP1019673" s="90"/>
    </row>
    <row r="1019674" spans="68:68" customFormat="1">
      <c r="BP1019674" s="90"/>
    </row>
    <row r="1019675" spans="68:68" customFormat="1">
      <c r="BP1019675" s="90"/>
    </row>
    <row r="1019676" spans="68:68" customFormat="1">
      <c r="BP1019676" s="90"/>
    </row>
    <row r="1019677" spans="68:68" customFormat="1">
      <c r="BP1019677" s="90"/>
    </row>
    <row r="1019678" spans="68:68" customFormat="1">
      <c r="BP1019678" s="90"/>
    </row>
    <row r="1019679" spans="68:68" customFormat="1">
      <c r="BP1019679" s="90"/>
    </row>
    <row r="1019680" spans="68:68" customFormat="1">
      <c r="BP1019680" s="90"/>
    </row>
    <row r="1019681" spans="68:68" customFormat="1">
      <c r="BP1019681" s="90"/>
    </row>
    <row r="1019682" spans="68:68" customFormat="1">
      <c r="BP1019682" s="90"/>
    </row>
    <row r="1019683" spans="68:68" customFormat="1">
      <c r="BP1019683" s="90"/>
    </row>
    <row r="1019684" spans="68:68" customFormat="1">
      <c r="BP1019684" s="90"/>
    </row>
    <row r="1019685" spans="68:68" customFormat="1">
      <c r="BP1019685" s="90"/>
    </row>
    <row r="1019686" spans="68:68" customFormat="1">
      <c r="BP1019686" s="90"/>
    </row>
    <row r="1019687" spans="68:68" customFormat="1">
      <c r="BP1019687" s="90"/>
    </row>
    <row r="1019688" spans="68:68" customFormat="1">
      <c r="BP1019688" s="90"/>
    </row>
    <row r="1019689" spans="68:68" customFormat="1">
      <c r="BP1019689" s="90"/>
    </row>
    <row r="1019690" spans="68:68" customFormat="1">
      <c r="BP1019690" s="90"/>
    </row>
    <row r="1019691" spans="68:68" customFormat="1">
      <c r="BP1019691" s="90"/>
    </row>
    <row r="1019692" spans="68:68" customFormat="1">
      <c r="BP1019692" s="90"/>
    </row>
    <row r="1019693" spans="68:68" customFormat="1">
      <c r="BP1019693" s="90"/>
    </row>
    <row r="1019694" spans="68:68" customFormat="1">
      <c r="BP1019694" s="90"/>
    </row>
    <row r="1019695" spans="68:68" customFormat="1">
      <c r="BP1019695" s="90"/>
    </row>
    <row r="1019696" spans="68:68" customFormat="1">
      <c r="BP1019696" s="90"/>
    </row>
    <row r="1019697" spans="68:68" customFormat="1">
      <c r="BP1019697" s="90"/>
    </row>
    <row r="1019698" spans="68:68" customFormat="1">
      <c r="BP1019698" s="90"/>
    </row>
    <row r="1019699" spans="68:68" customFormat="1">
      <c r="BP1019699" s="90"/>
    </row>
    <row r="1019700" spans="68:68" customFormat="1">
      <c r="BP1019700" s="90"/>
    </row>
    <row r="1019701" spans="68:68" customFormat="1">
      <c r="BP1019701" s="90"/>
    </row>
    <row r="1019702" spans="68:68" customFormat="1">
      <c r="BP1019702" s="90"/>
    </row>
    <row r="1019703" spans="68:68" customFormat="1">
      <c r="BP1019703" s="90"/>
    </row>
    <row r="1019704" spans="68:68" customFormat="1">
      <c r="BP1019704" s="90"/>
    </row>
    <row r="1019705" spans="68:68" customFormat="1">
      <c r="BP1019705" s="90"/>
    </row>
    <row r="1019706" spans="68:68" customFormat="1">
      <c r="BP1019706" s="90"/>
    </row>
    <row r="1019707" spans="68:68" customFormat="1">
      <c r="BP1019707" s="90"/>
    </row>
    <row r="1019708" spans="68:68" customFormat="1">
      <c r="BP1019708" s="90"/>
    </row>
    <row r="1019709" spans="68:68" customFormat="1">
      <c r="BP1019709" s="90"/>
    </row>
    <row r="1019710" spans="68:68" customFormat="1">
      <c r="BP1019710" s="90"/>
    </row>
    <row r="1019711" spans="68:68" customFormat="1">
      <c r="BP1019711" s="90"/>
    </row>
    <row r="1019712" spans="68:68" customFormat="1">
      <c r="BP1019712" s="90"/>
    </row>
    <row r="1019713" spans="68:68" customFormat="1">
      <c r="BP1019713" s="90"/>
    </row>
    <row r="1019714" spans="68:68" customFormat="1">
      <c r="BP1019714" s="90"/>
    </row>
    <row r="1019715" spans="68:68" customFormat="1">
      <c r="BP1019715" s="90"/>
    </row>
    <row r="1019716" spans="68:68" customFormat="1">
      <c r="BP1019716" s="90"/>
    </row>
    <row r="1019717" spans="68:68" customFormat="1">
      <c r="BP1019717" s="90"/>
    </row>
    <row r="1019718" spans="68:68" customFormat="1">
      <c r="BP1019718" s="90"/>
    </row>
    <row r="1019719" spans="68:68" customFormat="1">
      <c r="BP1019719" s="90"/>
    </row>
    <row r="1019720" spans="68:68" customFormat="1">
      <c r="BP1019720" s="90"/>
    </row>
    <row r="1019721" spans="68:68" customFormat="1">
      <c r="BP1019721" s="90"/>
    </row>
    <row r="1019722" spans="68:68" customFormat="1">
      <c r="BP1019722" s="90"/>
    </row>
    <row r="1019723" spans="68:68" customFormat="1">
      <c r="BP1019723" s="90"/>
    </row>
    <row r="1019724" spans="68:68" customFormat="1">
      <c r="BP1019724" s="90"/>
    </row>
    <row r="1019725" spans="68:68" customFormat="1">
      <c r="BP1019725" s="90"/>
    </row>
    <row r="1019726" spans="68:68" customFormat="1">
      <c r="BP1019726" s="90"/>
    </row>
    <row r="1019727" spans="68:68" customFormat="1">
      <c r="BP1019727" s="90"/>
    </row>
    <row r="1019728" spans="68:68" customFormat="1">
      <c r="BP1019728" s="90"/>
    </row>
    <row r="1019729" spans="68:68" customFormat="1">
      <c r="BP1019729" s="90"/>
    </row>
    <row r="1019730" spans="68:68" customFormat="1">
      <c r="BP1019730" s="90"/>
    </row>
    <row r="1019731" spans="68:68" customFormat="1">
      <c r="BP1019731" s="90"/>
    </row>
    <row r="1019732" spans="68:68" customFormat="1">
      <c r="BP1019732" s="90"/>
    </row>
    <row r="1019733" spans="68:68" customFormat="1">
      <c r="BP1019733" s="90"/>
    </row>
    <row r="1019734" spans="68:68" customFormat="1">
      <c r="BP1019734" s="90"/>
    </row>
    <row r="1019735" spans="68:68" customFormat="1">
      <c r="BP1019735" s="90"/>
    </row>
    <row r="1019736" spans="68:68" customFormat="1">
      <c r="BP1019736" s="90"/>
    </row>
    <row r="1019737" spans="68:68" customFormat="1">
      <c r="BP1019737" s="90"/>
    </row>
    <row r="1019738" spans="68:68" customFormat="1">
      <c r="BP1019738" s="90"/>
    </row>
    <row r="1019739" spans="68:68" customFormat="1">
      <c r="BP1019739" s="90"/>
    </row>
    <row r="1019740" spans="68:68" customFormat="1">
      <c r="BP1019740" s="90"/>
    </row>
    <row r="1019741" spans="68:68" customFormat="1">
      <c r="BP1019741" s="90"/>
    </row>
    <row r="1019742" spans="68:68" customFormat="1">
      <c r="BP1019742" s="90"/>
    </row>
    <row r="1019743" spans="68:68" customFormat="1">
      <c r="BP1019743" s="90"/>
    </row>
    <row r="1019744" spans="68:68" customFormat="1">
      <c r="BP1019744" s="90"/>
    </row>
    <row r="1019745" spans="68:68" customFormat="1">
      <c r="BP1019745" s="90"/>
    </row>
    <row r="1019746" spans="68:68" customFormat="1">
      <c r="BP1019746" s="90"/>
    </row>
    <row r="1019747" spans="68:68" customFormat="1">
      <c r="BP1019747" s="90"/>
    </row>
    <row r="1019748" spans="68:68" customFormat="1">
      <c r="BP1019748" s="90"/>
    </row>
    <row r="1019749" spans="68:68" customFormat="1">
      <c r="BP1019749" s="90"/>
    </row>
    <row r="1019750" spans="68:68" customFormat="1">
      <c r="BP1019750" s="90"/>
    </row>
    <row r="1019751" spans="68:68" customFormat="1">
      <c r="BP1019751" s="90"/>
    </row>
    <row r="1019752" spans="68:68" customFormat="1">
      <c r="BP1019752" s="90"/>
    </row>
    <row r="1019753" spans="68:68" customFormat="1">
      <c r="BP1019753" s="90"/>
    </row>
    <row r="1019754" spans="68:68" customFormat="1">
      <c r="BP1019754" s="90"/>
    </row>
    <row r="1019755" spans="68:68" customFormat="1">
      <c r="BP1019755" s="90"/>
    </row>
    <row r="1019756" spans="68:68" customFormat="1">
      <c r="BP1019756" s="90"/>
    </row>
    <row r="1019757" spans="68:68" customFormat="1">
      <c r="BP1019757" s="90"/>
    </row>
    <row r="1019758" spans="68:68" customFormat="1">
      <c r="BP1019758" s="90"/>
    </row>
    <row r="1019759" spans="68:68" customFormat="1">
      <c r="BP1019759" s="90"/>
    </row>
    <row r="1019760" spans="68:68" customFormat="1">
      <c r="BP1019760" s="90"/>
    </row>
    <row r="1019761" spans="68:68" customFormat="1">
      <c r="BP1019761" s="90"/>
    </row>
    <row r="1019762" spans="68:68" customFormat="1">
      <c r="BP1019762" s="90"/>
    </row>
    <row r="1019763" spans="68:68" customFormat="1">
      <c r="BP1019763" s="90"/>
    </row>
    <row r="1019764" spans="68:68" customFormat="1">
      <c r="BP1019764" s="90"/>
    </row>
    <row r="1019765" spans="68:68" customFormat="1">
      <c r="BP1019765" s="90"/>
    </row>
    <row r="1019766" spans="68:68" customFormat="1">
      <c r="BP1019766" s="90"/>
    </row>
    <row r="1019767" spans="68:68" customFormat="1">
      <c r="BP1019767" s="90"/>
    </row>
    <row r="1019768" spans="68:68" customFormat="1">
      <c r="BP1019768" s="90"/>
    </row>
    <row r="1019769" spans="68:68" customFormat="1">
      <c r="BP1019769" s="90"/>
    </row>
    <row r="1019770" spans="68:68" customFormat="1">
      <c r="BP1019770" s="90"/>
    </row>
    <row r="1019771" spans="68:68" customFormat="1">
      <c r="BP1019771" s="90"/>
    </row>
    <row r="1019772" spans="68:68" customFormat="1">
      <c r="BP1019772" s="90"/>
    </row>
    <row r="1019773" spans="68:68" customFormat="1">
      <c r="BP1019773" s="90"/>
    </row>
    <row r="1019774" spans="68:68" customFormat="1">
      <c r="BP1019774" s="90"/>
    </row>
    <row r="1019775" spans="68:68" customFormat="1">
      <c r="BP1019775" s="90"/>
    </row>
    <row r="1019776" spans="68:68" customFormat="1">
      <c r="BP1019776" s="90"/>
    </row>
    <row r="1019777" spans="68:68" customFormat="1">
      <c r="BP1019777" s="90"/>
    </row>
    <row r="1019778" spans="68:68" customFormat="1">
      <c r="BP1019778" s="90"/>
    </row>
    <row r="1019779" spans="68:68" customFormat="1">
      <c r="BP1019779" s="90"/>
    </row>
    <row r="1019780" spans="68:68" customFormat="1">
      <c r="BP1019780" s="90"/>
    </row>
    <row r="1019781" spans="68:68" customFormat="1">
      <c r="BP1019781" s="90"/>
    </row>
    <row r="1019782" spans="68:68" customFormat="1">
      <c r="BP1019782" s="90"/>
    </row>
    <row r="1019783" spans="68:68" customFormat="1">
      <c r="BP1019783" s="90"/>
    </row>
    <row r="1019784" spans="68:68" customFormat="1">
      <c r="BP1019784" s="90"/>
    </row>
    <row r="1019785" spans="68:68" customFormat="1">
      <c r="BP1019785" s="90"/>
    </row>
    <row r="1019786" spans="68:68" customFormat="1">
      <c r="BP1019786" s="90"/>
    </row>
    <row r="1019787" spans="68:68" customFormat="1">
      <c r="BP1019787" s="90"/>
    </row>
    <row r="1019788" spans="68:68" customFormat="1">
      <c r="BP1019788" s="90"/>
    </row>
    <row r="1019789" spans="68:68" customFormat="1">
      <c r="BP1019789" s="90"/>
    </row>
    <row r="1019790" spans="68:68" customFormat="1">
      <c r="BP1019790" s="90"/>
    </row>
    <row r="1019791" spans="68:68" customFormat="1">
      <c r="BP1019791" s="90"/>
    </row>
    <row r="1019792" spans="68:68" customFormat="1">
      <c r="BP1019792" s="90"/>
    </row>
    <row r="1019793" spans="68:68" customFormat="1">
      <c r="BP1019793" s="90"/>
    </row>
    <row r="1019794" spans="68:68" customFormat="1">
      <c r="BP1019794" s="90"/>
    </row>
    <row r="1019795" spans="68:68" customFormat="1">
      <c r="BP1019795" s="90"/>
    </row>
    <row r="1019796" spans="68:68" customFormat="1">
      <c r="BP1019796" s="90"/>
    </row>
    <row r="1019797" spans="68:68" customFormat="1">
      <c r="BP1019797" s="90"/>
    </row>
    <row r="1019798" spans="68:68" customFormat="1">
      <c r="BP1019798" s="90"/>
    </row>
    <row r="1019799" spans="68:68" customFormat="1">
      <c r="BP1019799" s="90"/>
    </row>
    <row r="1019800" spans="68:68" customFormat="1">
      <c r="BP1019800" s="90"/>
    </row>
    <row r="1019801" spans="68:68" customFormat="1">
      <c r="BP1019801" s="90"/>
    </row>
    <row r="1019802" spans="68:68" customFormat="1">
      <c r="BP1019802" s="90"/>
    </row>
    <row r="1019803" spans="68:68" customFormat="1">
      <c r="BP1019803" s="90"/>
    </row>
    <row r="1019804" spans="68:68" customFormat="1">
      <c r="BP1019804" s="90"/>
    </row>
    <row r="1019805" spans="68:68" customFormat="1">
      <c r="BP1019805" s="90"/>
    </row>
    <row r="1019806" spans="68:68" customFormat="1">
      <c r="BP1019806" s="90"/>
    </row>
    <row r="1019807" spans="68:68" customFormat="1">
      <c r="BP1019807" s="90"/>
    </row>
    <row r="1019808" spans="68:68" customFormat="1">
      <c r="BP1019808" s="90"/>
    </row>
    <row r="1019809" spans="68:68" customFormat="1">
      <c r="BP1019809" s="90"/>
    </row>
    <row r="1019810" spans="68:68" customFormat="1">
      <c r="BP1019810" s="90"/>
    </row>
    <row r="1019811" spans="68:68" customFormat="1">
      <c r="BP1019811" s="90"/>
    </row>
    <row r="1019812" spans="68:68" customFormat="1">
      <c r="BP1019812" s="90"/>
    </row>
    <row r="1019813" spans="68:68" customFormat="1">
      <c r="BP1019813" s="90"/>
    </row>
    <row r="1019814" spans="68:68" customFormat="1">
      <c r="BP1019814" s="90"/>
    </row>
    <row r="1019815" spans="68:68" customFormat="1">
      <c r="BP1019815" s="90"/>
    </row>
    <row r="1019816" spans="68:68" customFormat="1">
      <c r="BP1019816" s="90"/>
    </row>
    <row r="1019817" spans="68:68" customFormat="1">
      <c r="BP1019817" s="90"/>
    </row>
    <row r="1019818" spans="68:68" customFormat="1">
      <c r="BP1019818" s="90"/>
    </row>
    <row r="1019819" spans="68:68" customFormat="1">
      <c r="BP1019819" s="90"/>
    </row>
    <row r="1019820" spans="68:68" customFormat="1">
      <c r="BP1019820" s="90"/>
    </row>
    <row r="1019821" spans="68:68" customFormat="1">
      <c r="BP1019821" s="90"/>
    </row>
    <row r="1019822" spans="68:68" customFormat="1">
      <c r="BP1019822" s="90"/>
    </row>
    <row r="1019823" spans="68:68" customFormat="1">
      <c r="BP1019823" s="90"/>
    </row>
    <row r="1019824" spans="68:68" customFormat="1">
      <c r="BP1019824" s="90"/>
    </row>
    <row r="1019825" spans="68:68" customFormat="1">
      <c r="BP1019825" s="90"/>
    </row>
    <row r="1019826" spans="68:68" customFormat="1">
      <c r="BP1019826" s="90"/>
    </row>
    <row r="1019827" spans="68:68" customFormat="1">
      <c r="BP1019827" s="90"/>
    </row>
    <row r="1019828" spans="68:68" customFormat="1">
      <c r="BP1019828" s="90"/>
    </row>
    <row r="1019829" spans="68:68" customFormat="1">
      <c r="BP1019829" s="90"/>
    </row>
    <row r="1019830" spans="68:68" customFormat="1">
      <c r="BP1019830" s="90"/>
    </row>
    <row r="1019831" spans="68:68" customFormat="1">
      <c r="BP1019831" s="90"/>
    </row>
    <row r="1019832" spans="68:68" customFormat="1">
      <c r="BP1019832" s="90"/>
    </row>
    <row r="1019833" spans="68:68" customFormat="1">
      <c r="BP1019833" s="90"/>
    </row>
    <row r="1019834" spans="68:68" customFormat="1">
      <c r="BP1019834" s="90"/>
    </row>
    <row r="1019835" spans="68:68" customFormat="1">
      <c r="BP1019835" s="90"/>
    </row>
    <row r="1019836" spans="68:68" customFormat="1">
      <c r="BP1019836" s="90"/>
    </row>
    <row r="1019837" spans="68:68" customFormat="1">
      <c r="BP1019837" s="90"/>
    </row>
    <row r="1019838" spans="68:68" customFormat="1">
      <c r="BP1019838" s="90"/>
    </row>
    <row r="1019839" spans="68:68" customFormat="1">
      <c r="BP1019839" s="90"/>
    </row>
    <row r="1019840" spans="68:68" customFormat="1">
      <c r="BP1019840" s="90"/>
    </row>
    <row r="1019841" spans="68:68" customFormat="1">
      <c r="BP1019841" s="90"/>
    </row>
    <row r="1019842" spans="68:68" customFormat="1">
      <c r="BP1019842" s="90"/>
    </row>
    <row r="1019843" spans="68:68" customFormat="1">
      <c r="BP1019843" s="90"/>
    </row>
    <row r="1019844" spans="68:68" customFormat="1">
      <c r="BP1019844" s="90"/>
    </row>
    <row r="1019845" spans="68:68" customFormat="1">
      <c r="BP1019845" s="90"/>
    </row>
    <row r="1019846" spans="68:68" customFormat="1">
      <c r="BP1019846" s="90"/>
    </row>
    <row r="1019847" spans="68:68" customFormat="1">
      <c r="BP1019847" s="90"/>
    </row>
    <row r="1019848" spans="68:68" customFormat="1">
      <c r="BP1019848" s="90"/>
    </row>
    <row r="1019849" spans="68:68" customFormat="1">
      <c r="BP1019849" s="90"/>
    </row>
    <row r="1019850" spans="68:68" customFormat="1">
      <c r="BP1019850" s="90"/>
    </row>
    <row r="1019851" spans="68:68" customFormat="1">
      <c r="BP1019851" s="90"/>
    </row>
    <row r="1019852" spans="68:68" customFormat="1">
      <c r="BP1019852" s="90"/>
    </row>
    <row r="1019853" spans="68:68" customFormat="1">
      <c r="BP1019853" s="90"/>
    </row>
    <row r="1019854" spans="68:68" customFormat="1">
      <c r="BP1019854" s="90"/>
    </row>
    <row r="1019855" spans="68:68" customFormat="1">
      <c r="BP1019855" s="90"/>
    </row>
    <row r="1019856" spans="68:68" customFormat="1">
      <c r="BP1019856" s="90"/>
    </row>
    <row r="1019857" spans="68:68" customFormat="1">
      <c r="BP1019857" s="90"/>
    </row>
    <row r="1019858" spans="68:68" customFormat="1">
      <c r="BP1019858" s="90"/>
    </row>
    <row r="1019859" spans="68:68" customFormat="1">
      <c r="BP1019859" s="90"/>
    </row>
    <row r="1019860" spans="68:68" customFormat="1">
      <c r="BP1019860" s="90"/>
    </row>
    <row r="1019861" spans="68:68" customFormat="1">
      <c r="BP1019861" s="90"/>
    </row>
    <row r="1019862" spans="68:68" customFormat="1">
      <c r="BP1019862" s="90"/>
    </row>
    <row r="1019863" spans="68:68" customFormat="1">
      <c r="BP1019863" s="90"/>
    </row>
    <row r="1019864" spans="68:68" customFormat="1">
      <c r="BP1019864" s="90"/>
    </row>
    <row r="1019865" spans="68:68" customFormat="1">
      <c r="BP1019865" s="90"/>
    </row>
    <row r="1019866" spans="68:68" customFormat="1">
      <c r="BP1019866" s="90"/>
    </row>
    <row r="1019867" spans="68:68" customFormat="1">
      <c r="BP1019867" s="90"/>
    </row>
    <row r="1019868" spans="68:68" customFormat="1">
      <c r="BP1019868" s="90"/>
    </row>
    <row r="1019869" spans="68:68" customFormat="1">
      <c r="BP1019869" s="90"/>
    </row>
    <row r="1019870" spans="68:68" customFormat="1">
      <c r="BP1019870" s="90"/>
    </row>
    <row r="1019871" spans="68:68" customFormat="1">
      <c r="BP1019871" s="90"/>
    </row>
    <row r="1019872" spans="68:68" customFormat="1">
      <c r="BP1019872" s="90"/>
    </row>
    <row r="1019873" spans="68:68" customFormat="1">
      <c r="BP1019873" s="90"/>
    </row>
    <row r="1019874" spans="68:68" customFormat="1">
      <c r="BP1019874" s="90"/>
    </row>
    <row r="1019875" spans="68:68" customFormat="1">
      <c r="BP1019875" s="90"/>
    </row>
    <row r="1019876" spans="68:68" customFormat="1">
      <c r="BP1019876" s="90"/>
    </row>
    <row r="1019877" spans="68:68" customFormat="1">
      <c r="BP1019877" s="90"/>
    </row>
    <row r="1019878" spans="68:68" customFormat="1">
      <c r="BP1019878" s="90"/>
    </row>
    <row r="1019879" spans="68:68" customFormat="1">
      <c r="BP1019879" s="90"/>
    </row>
    <row r="1019880" spans="68:68" customFormat="1">
      <c r="BP1019880" s="90"/>
    </row>
    <row r="1019881" spans="68:68" customFormat="1">
      <c r="BP1019881" s="90"/>
    </row>
    <row r="1019882" spans="68:68" customFormat="1">
      <c r="BP1019882" s="90"/>
    </row>
    <row r="1019883" spans="68:68" customFormat="1">
      <c r="BP1019883" s="90"/>
    </row>
    <row r="1019884" spans="68:68" customFormat="1">
      <c r="BP1019884" s="90"/>
    </row>
    <row r="1019885" spans="68:68" customFormat="1">
      <c r="BP1019885" s="90"/>
    </row>
    <row r="1019886" spans="68:68" customFormat="1">
      <c r="BP1019886" s="90"/>
    </row>
    <row r="1019887" spans="68:68" customFormat="1">
      <c r="BP1019887" s="90"/>
    </row>
    <row r="1019888" spans="68:68" customFormat="1">
      <c r="BP1019888" s="90"/>
    </row>
    <row r="1019889" spans="68:68" customFormat="1">
      <c r="BP1019889" s="90"/>
    </row>
    <row r="1019890" spans="68:68" customFormat="1">
      <c r="BP1019890" s="90"/>
    </row>
    <row r="1019891" spans="68:68" customFormat="1">
      <c r="BP1019891" s="90"/>
    </row>
    <row r="1019892" spans="68:68" customFormat="1">
      <c r="BP1019892" s="90"/>
    </row>
    <row r="1019893" spans="68:68" customFormat="1">
      <c r="BP1019893" s="90"/>
    </row>
    <row r="1019894" spans="68:68" customFormat="1">
      <c r="BP1019894" s="90"/>
    </row>
    <row r="1019895" spans="68:68" customFormat="1">
      <c r="BP1019895" s="90"/>
    </row>
    <row r="1019896" spans="68:68" customFormat="1">
      <c r="BP1019896" s="90"/>
    </row>
    <row r="1019897" spans="68:68" customFormat="1">
      <c r="BP1019897" s="90"/>
    </row>
    <row r="1019898" spans="68:68" customFormat="1">
      <c r="BP1019898" s="90"/>
    </row>
    <row r="1019899" spans="68:68" customFormat="1">
      <c r="BP1019899" s="90"/>
    </row>
    <row r="1019900" spans="68:68" customFormat="1">
      <c r="BP1019900" s="90"/>
    </row>
    <row r="1019901" spans="68:68" customFormat="1">
      <c r="BP1019901" s="90"/>
    </row>
    <row r="1019902" spans="68:68" customFormat="1">
      <c r="BP1019902" s="90"/>
    </row>
    <row r="1019903" spans="68:68" customFormat="1">
      <c r="BP1019903" s="90"/>
    </row>
    <row r="1019904" spans="68:68" customFormat="1">
      <c r="BP1019904" s="90"/>
    </row>
    <row r="1019905" spans="68:68" customFormat="1">
      <c r="BP1019905" s="90"/>
    </row>
    <row r="1019906" spans="68:68" customFormat="1">
      <c r="BP1019906" s="90"/>
    </row>
    <row r="1019907" spans="68:68" customFormat="1">
      <c r="BP1019907" s="90"/>
    </row>
    <row r="1019908" spans="68:68" customFormat="1">
      <c r="BP1019908" s="90"/>
    </row>
    <row r="1019909" spans="68:68" customFormat="1">
      <c r="BP1019909" s="90"/>
    </row>
    <row r="1019910" spans="68:68" customFormat="1">
      <c r="BP1019910" s="90"/>
    </row>
    <row r="1019911" spans="68:68" customFormat="1">
      <c r="BP1019911" s="90"/>
    </row>
    <row r="1019912" spans="68:68" customFormat="1">
      <c r="BP1019912" s="90"/>
    </row>
    <row r="1019913" spans="68:68" customFormat="1">
      <c r="BP1019913" s="90"/>
    </row>
    <row r="1019914" spans="68:68" customFormat="1">
      <c r="BP1019914" s="90"/>
    </row>
    <row r="1019915" spans="68:68" customFormat="1">
      <c r="BP1019915" s="90"/>
    </row>
    <row r="1019916" spans="68:68" customFormat="1">
      <c r="BP1019916" s="90"/>
    </row>
    <row r="1019917" spans="68:68" customFormat="1">
      <c r="BP1019917" s="90"/>
    </row>
    <row r="1019918" spans="68:68" customFormat="1">
      <c r="BP1019918" s="90"/>
    </row>
    <row r="1019919" spans="68:68" customFormat="1">
      <c r="BP1019919" s="90"/>
    </row>
    <row r="1019920" spans="68:68" customFormat="1">
      <c r="BP1019920" s="90"/>
    </row>
    <row r="1019921" spans="68:68" customFormat="1">
      <c r="BP1019921" s="90"/>
    </row>
    <row r="1019922" spans="68:68" customFormat="1">
      <c r="BP1019922" s="90"/>
    </row>
    <row r="1019923" spans="68:68" customFormat="1">
      <c r="BP1019923" s="90"/>
    </row>
    <row r="1019924" spans="68:68" customFormat="1">
      <c r="BP1019924" s="90"/>
    </row>
    <row r="1019925" spans="68:68" customFormat="1">
      <c r="BP1019925" s="90"/>
    </row>
    <row r="1019926" spans="68:68" customFormat="1">
      <c r="BP1019926" s="90"/>
    </row>
    <row r="1019927" spans="68:68" customFormat="1">
      <c r="BP1019927" s="90"/>
    </row>
    <row r="1019928" spans="68:68" customFormat="1">
      <c r="BP1019928" s="90"/>
    </row>
    <row r="1019929" spans="68:68" customFormat="1">
      <c r="BP1019929" s="90"/>
    </row>
    <row r="1019930" spans="68:68" customFormat="1">
      <c r="BP1019930" s="90"/>
    </row>
    <row r="1019931" spans="68:68" customFormat="1">
      <c r="BP1019931" s="90"/>
    </row>
    <row r="1019932" spans="68:68" customFormat="1">
      <c r="BP1019932" s="90"/>
    </row>
    <row r="1019933" spans="68:68" customFormat="1">
      <c r="BP1019933" s="90"/>
    </row>
    <row r="1019934" spans="68:68" customFormat="1">
      <c r="BP1019934" s="90"/>
    </row>
    <row r="1019935" spans="68:68" customFormat="1">
      <c r="BP1019935" s="90"/>
    </row>
    <row r="1019936" spans="68:68" customFormat="1">
      <c r="BP1019936" s="90"/>
    </row>
    <row r="1019937" spans="68:68" customFormat="1">
      <c r="BP1019937" s="90"/>
    </row>
    <row r="1019938" spans="68:68" customFormat="1">
      <c r="BP1019938" s="90"/>
    </row>
    <row r="1019939" spans="68:68" customFormat="1">
      <c r="BP1019939" s="90"/>
    </row>
    <row r="1019940" spans="68:68" customFormat="1">
      <c r="BP1019940" s="90"/>
    </row>
    <row r="1019941" spans="68:68" customFormat="1">
      <c r="BP1019941" s="90"/>
    </row>
    <row r="1019942" spans="68:68" customFormat="1">
      <c r="BP1019942" s="90"/>
    </row>
    <row r="1019943" spans="68:68" customFormat="1">
      <c r="BP1019943" s="90"/>
    </row>
    <row r="1019944" spans="68:68" customFormat="1">
      <c r="BP1019944" s="90"/>
    </row>
    <row r="1019945" spans="68:68" customFormat="1">
      <c r="BP1019945" s="90"/>
    </row>
    <row r="1019946" spans="68:68" customFormat="1">
      <c r="BP1019946" s="90"/>
    </row>
    <row r="1019947" spans="68:68" customFormat="1">
      <c r="BP1019947" s="90"/>
    </row>
    <row r="1019948" spans="68:68" customFormat="1">
      <c r="BP1019948" s="90"/>
    </row>
    <row r="1019949" spans="68:68" customFormat="1">
      <c r="BP1019949" s="90"/>
    </row>
    <row r="1019950" spans="68:68" customFormat="1">
      <c r="BP1019950" s="90"/>
    </row>
    <row r="1019951" spans="68:68" customFormat="1">
      <c r="BP1019951" s="90"/>
    </row>
    <row r="1019952" spans="68:68" customFormat="1">
      <c r="BP1019952" s="90"/>
    </row>
    <row r="1019953" spans="68:68" customFormat="1">
      <c r="BP1019953" s="90"/>
    </row>
    <row r="1019954" spans="68:68" customFormat="1">
      <c r="BP1019954" s="90"/>
    </row>
    <row r="1019955" spans="68:68" customFormat="1">
      <c r="BP1019955" s="90"/>
    </row>
    <row r="1019956" spans="68:68" customFormat="1">
      <c r="BP1019956" s="90"/>
    </row>
    <row r="1019957" spans="68:68" customFormat="1">
      <c r="BP1019957" s="90"/>
    </row>
    <row r="1019958" spans="68:68" customFormat="1">
      <c r="BP1019958" s="90"/>
    </row>
    <row r="1019959" spans="68:68" customFormat="1">
      <c r="BP1019959" s="90"/>
    </row>
    <row r="1019960" spans="68:68" customFormat="1">
      <c r="BP1019960" s="90"/>
    </row>
    <row r="1019961" spans="68:68" customFormat="1">
      <c r="BP1019961" s="90"/>
    </row>
    <row r="1019962" spans="68:68" customFormat="1">
      <c r="BP1019962" s="90"/>
    </row>
    <row r="1019963" spans="68:68" customFormat="1">
      <c r="BP1019963" s="90"/>
    </row>
    <row r="1019964" spans="68:68" customFormat="1">
      <c r="BP1019964" s="90"/>
    </row>
    <row r="1019965" spans="68:68" customFormat="1">
      <c r="BP1019965" s="90"/>
    </row>
    <row r="1019966" spans="68:68" customFormat="1">
      <c r="BP1019966" s="90"/>
    </row>
    <row r="1019967" spans="68:68" customFormat="1">
      <c r="BP1019967" s="90"/>
    </row>
    <row r="1019968" spans="68:68" customFormat="1">
      <c r="BP1019968" s="90"/>
    </row>
    <row r="1019969" spans="68:68" customFormat="1">
      <c r="BP1019969" s="90"/>
    </row>
    <row r="1019970" spans="68:68" customFormat="1">
      <c r="BP1019970" s="90"/>
    </row>
    <row r="1019971" spans="68:68" customFormat="1">
      <c r="BP1019971" s="90"/>
    </row>
    <row r="1019972" spans="68:68" customFormat="1">
      <c r="BP1019972" s="90"/>
    </row>
    <row r="1019973" spans="68:68" customFormat="1">
      <c r="BP1019973" s="90"/>
    </row>
    <row r="1019974" spans="68:68" customFormat="1">
      <c r="BP1019974" s="90"/>
    </row>
    <row r="1019975" spans="68:68" customFormat="1">
      <c r="BP1019975" s="90"/>
    </row>
    <row r="1019976" spans="68:68" customFormat="1">
      <c r="BP1019976" s="90"/>
    </row>
    <row r="1019977" spans="68:68" customFormat="1">
      <c r="BP1019977" s="90"/>
    </row>
    <row r="1019978" spans="68:68" customFormat="1">
      <c r="BP1019978" s="90"/>
    </row>
    <row r="1019979" spans="68:68" customFormat="1">
      <c r="BP1019979" s="90"/>
    </row>
    <row r="1019980" spans="68:68" customFormat="1">
      <c r="BP1019980" s="90"/>
    </row>
    <row r="1019981" spans="68:68" customFormat="1">
      <c r="BP1019981" s="90"/>
    </row>
    <row r="1019982" spans="68:68" customFormat="1">
      <c r="BP1019982" s="90"/>
    </row>
    <row r="1019983" spans="68:68" customFormat="1">
      <c r="BP1019983" s="90"/>
    </row>
    <row r="1019984" spans="68:68" customFormat="1">
      <c r="BP1019984" s="90"/>
    </row>
    <row r="1019985" spans="68:68" customFormat="1">
      <c r="BP1019985" s="90"/>
    </row>
    <row r="1019986" spans="68:68" customFormat="1">
      <c r="BP1019986" s="90"/>
    </row>
    <row r="1019987" spans="68:68" customFormat="1">
      <c r="BP1019987" s="90"/>
    </row>
    <row r="1019988" spans="68:68" customFormat="1">
      <c r="BP1019988" s="90"/>
    </row>
    <row r="1019989" spans="68:68" customFormat="1">
      <c r="BP1019989" s="90"/>
    </row>
    <row r="1019990" spans="68:68" customFormat="1">
      <c r="BP1019990" s="90"/>
    </row>
    <row r="1019991" spans="68:68" customFormat="1">
      <c r="BP1019991" s="90"/>
    </row>
    <row r="1019992" spans="68:68" customFormat="1">
      <c r="BP1019992" s="90"/>
    </row>
    <row r="1019993" spans="68:68" customFormat="1">
      <c r="BP1019993" s="90"/>
    </row>
    <row r="1019994" spans="68:68" customFormat="1">
      <c r="BP1019994" s="90"/>
    </row>
    <row r="1019995" spans="68:68" customFormat="1">
      <c r="BP1019995" s="90"/>
    </row>
    <row r="1019996" spans="68:68" customFormat="1">
      <c r="BP1019996" s="90"/>
    </row>
    <row r="1019997" spans="68:68" customFormat="1">
      <c r="BP1019997" s="90"/>
    </row>
    <row r="1019998" spans="68:68" customFormat="1">
      <c r="BP1019998" s="90"/>
    </row>
    <row r="1019999" spans="68:68" customFormat="1">
      <c r="BP1019999" s="90"/>
    </row>
    <row r="1020000" spans="68:68" customFormat="1">
      <c r="BP1020000" s="90"/>
    </row>
    <row r="1020001" spans="68:68" customFormat="1">
      <c r="BP1020001" s="90"/>
    </row>
    <row r="1020002" spans="68:68" customFormat="1">
      <c r="BP1020002" s="90"/>
    </row>
    <row r="1020003" spans="68:68" customFormat="1">
      <c r="BP1020003" s="90"/>
    </row>
    <row r="1020004" spans="68:68" customFormat="1">
      <c r="BP1020004" s="90"/>
    </row>
    <row r="1020005" spans="68:68" customFormat="1">
      <c r="BP1020005" s="90"/>
    </row>
    <row r="1020006" spans="68:68" customFormat="1">
      <c r="BP1020006" s="90"/>
    </row>
    <row r="1020007" spans="68:68" customFormat="1">
      <c r="BP1020007" s="90"/>
    </row>
    <row r="1020008" spans="68:68" customFormat="1">
      <c r="BP1020008" s="90"/>
    </row>
    <row r="1020009" spans="68:68" customFormat="1">
      <c r="BP1020009" s="90"/>
    </row>
    <row r="1020010" spans="68:68" customFormat="1">
      <c r="BP1020010" s="90"/>
    </row>
    <row r="1020011" spans="68:68" customFormat="1">
      <c r="BP1020011" s="90"/>
    </row>
    <row r="1020012" spans="68:68" customFormat="1">
      <c r="BP1020012" s="90"/>
    </row>
    <row r="1020013" spans="68:68" customFormat="1">
      <c r="BP1020013" s="90"/>
    </row>
    <row r="1020014" spans="68:68" customFormat="1">
      <c r="BP1020014" s="90"/>
    </row>
    <row r="1020015" spans="68:68" customFormat="1">
      <c r="BP1020015" s="90"/>
    </row>
    <row r="1020016" spans="68:68" customFormat="1">
      <c r="BP1020016" s="90"/>
    </row>
    <row r="1020017" spans="68:68" customFormat="1">
      <c r="BP1020017" s="90"/>
    </row>
    <row r="1020018" spans="68:68" customFormat="1">
      <c r="BP1020018" s="90"/>
    </row>
    <row r="1020019" spans="68:68" customFormat="1">
      <c r="BP1020019" s="90"/>
    </row>
    <row r="1020020" spans="68:68" customFormat="1">
      <c r="BP1020020" s="90"/>
    </row>
    <row r="1020021" spans="68:68" customFormat="1">
      <c r="BP1020021" s="90"/>
    </row>
    <row r="1020022" spans="68:68" customFormat="1">
      <c r="BP1020022" s="90"/>
    </row>
    <row r="1020023" spans="68:68" customFormat="1">
      <c r="BP1020023" s="90"/>
    </row>
    <row r="1020024" spans="68:68" customFormat="1">
      <c r="BP1020024" s="90"/>
    </row>
    <row r="1020025" spans="68:68" customFormat="1">
      <c r="BP1020025" s="90"/>
    </row>
    <row r="1020026" spans="68:68" customFormat="1">
      <c r="BP1020026" s="90"/>
    </row>
    <row r="1020027" spans="68:68" customFormat="1">
      <c r="BP1020027" s="90"/>
    </row>
    <row r="1020028" spans="68:68" customFormat="1">
      <c r="BP1020028" s="90"/>
    </row>
    <row r="1020029" spans="68:68" customFormat="1">
      <c r="BP1020029" s="90"/>
    </row>
    <row r="1020030" spans="68:68" customFormat="1">
      <c r="BP1020030" s="90"/>
    </row>
    <row r="1020031" spans="68:68" customFormat="1">
      <c r="BP1020031" s="90"/>
    </row>
    <row r="1020032" spans="68:68" customFormat="1">
      <c r="BP1020032" s="90"/>
    </row>
    <row r="1020033" spans="68:68" customFormat="1">
      <c r="BP1020033" s="90"/>
    </row>
    <row r="1020034" spans="68:68" customFormat="1">
      <c r="BP1020034" s="90"/>
    </row>
    <row r="1020035" spans="68:68" customFormat="1">
      <c r="BP1020035" s="90"/>
    </row>
    <row r="1020036" spans="68:68" customFormat="1">
      <c r="BP1020036" s="90"/>
    </row>
    <row r="1020037" spans="68:68" customFormat="1">
      <c r="BP1020037" s="90"/>
    </row>
    <row r="1020038" spans="68:68" customFormat="1">
      <c r="BP1020038" s="90"/>
    </row>
    <row r="1020039" spans="68:68" customFormat="1">
      <c r="BP1020039" s="90"/>
    </row>
    <row r="1020040" spans="68:68" customFormat="1">
      <c r="BP1020040" s="90"/>
    </row>
    <row r="1020041" spans="68:68" customFormat="1">
      <c r="BP1020041" s="90"/>
    </row>
    <row r="1020042" spans="68:68" customFormat="1">
      <c r="BP1020042" s="90"/>
    </row>
    <row r="1020043" spans="68:68" customFormat="1">
      <c r="BP1020043" s="90"/>
    </row>
    <row r="1020044" spans="68:68" customFormat="1">
      <c r="BP1020044" s="90"/>
    </row>
    <row r="1020045" spans="68:68" customFormat="1">
      <c r="BP1020045" s="90"/>
    </row>
    <row r="1020046" spans="68:68" customFormat="1">
      <c r="BP1020046" s="90"/>
    </row>
    <row r="1020047" spans="68:68" customFormat="1">
      <c r="BP1020047" s="90"/>
    </row>
    <row r="1020048" spans="68:68" customFormat="1">
      <c r="BP1020048" s="90"/>
    </row>
    <row r="1020049" spans="68:68" customFormat="1">
      <c r="BP1020049" s="90"/>
    </row>
    <row r="1020050" spans="68:68" customFormat="1">
      <c r="BP1020050" s="90"/>
    </row>
    <row r="1020051" spans="68:68" customFormat="1">
      <c r="BP1020051" s="90"/>
    </row>
    <row r="1020052" spans="68:68" customFormat="1">
      <c r="BP1020052" s="90"/>
    </row>
    <row r="1020053" spans="68:68" customFormat="1">
      <c r="BP1020053" s="90"/>
    </row>
    <row r="1020054" spans="68:68" customFormat="1">
      <c r="BP1020054" s="90"/>
    </row>
    <row r="1020055" spans="68:68" customFormat="1">
      <c r="BP1020055" s="90"/>
    </row>
    <row r="1020056" spans="68:68" customFormat="1">
      <c r="BP1020056" s="90"/>
    </row>
    <row r="1020057" spans="68:68" customFormat="1">
      <c r="BP1020057" s="90"/>
    </row>
    <row r="1020058" spans="68:68" customFormat="1">
      <c r="BP1020058" s="90"/>
    </row>
    <row r="1020059" spans="68:68" customFormat="1">
      <c r="BP1020059" s="90"/>
    </row>
    <row r="1020060" spans="68:68" customFormat="1">
      <c r="BP1020060" s="90"/>
    </row>
    <row r="1020061" spans="68:68" customFormat="1">
      <c r="BP1020061" s="90"/>
    </row>
    <row r="1020062" spans="68:68" customFormat="1">
      <c r="BP1020062" s="90"/>
    </row>
    <row r="1020063" spans="68:68" customFormat="1">
      <c r="BP1020063" s="90"/>
    </row>
    <row r="1020064" spans="68:68" customFormat="1">
      <c r="BP1020064" s="90"/>
    </row>
    <row r="1020065" spans="68:68" customFormat="1">
      <c r="BP1020065" s="90"/>
    </row>
    <row r="1020066" spans="68:68" customFormat="1">
      <c r="BP1020066" s="90"/>
    </row>
    <row r="1020067" spans="68:68" customFormat="1">
      <c r="BP1020067" s="90"/>
    </row>
    <row r="1020068" spans="68:68" customFormat="1">
      <c r="BP1020068" s="90"/>
    </row>
    <row r="1020069" spans="68:68" customFormat="1">
      <c r="BP1020069" s="90"/>
    </row>
    <row r="1020070" spans="68:68" customFormat="1">
      <c r="BP1020070" s="90"/>
    </row>
    <row r="1020071" spans="68:68" customFormat="1">
      <c r="BP1020071" s="90"/>
    </row>
    <row r="1020072" spans="68:68" customFormat="1">
      <c r="BP1020072" s="90"/>
    </row>
    <row r="1020073" spans="68:68" customFormat="1">
      <c r="BP1020073" s="90"/>
    </row>
    <row r="1020074" spans="68:68" customFormat="1">
      <c r="BP1020074" s="90"/>
    </row>
    <row r="1020075" spans="68:68" customFormat="1">
      <c r="BP1020075" s="90"/>
    </row>
    <row r="1020076" spans="68:68" customFormat="1">
      <c r="BP1020076" s="90"/>
    </row>
    <row r="1020077" spans="68:68" customFormat="1">
      <c r="BP1020077" s="90"/>
    </row>
    <row r="1020078" spans="68:68" customFormat="1">
      <c r="BP1020078" s="90"/>
    </row>
    <row r="1020079" spans="68:68" customFormat="1">
      <c r="BP1020079" s="90"/>
    </row>
    <row r="1020080" spans="68:68" customFormat="1">
      <c r="BP1020080" s="90"/>
    </row>
    <row r="1020081" spans="68:68" customFormat="1">
      <c r="BP1020081" s="90"/>
    </row>
    <row r="1020082" spans="68:68" customFormat="1">
      <c r="BP1020082" s="90"/>
    </row>
    <row r="1020083" spans="68:68" customFormat="1">
      <c r="BP1020083" s="90"/>
    </row>
    <row r="1020084" spans="68:68" customFormat="1">
      <c r="BP1020084" s="90"/>
    </row>
    <row r="1020085" spans="68:68" customFormat="1">
      <c r="BP1020085" s="90"/>
    </row>
    <row r="1020086" spans="68:68" customFormat="1">
      <c r="BP1020086" s="90"/>
    </row>
    <row r="1020087" spans="68:68" customFormat="1">
      <c r="BP1020087" s="90"/>
    </row>
    <row r="1020088" spans="68:68" customFormat="1">
      <c r="BP1020088" s="90"/>
    </row>
    <row r="1020089" spans="68:68" customFormat="1">
      <c r="BP1020089" s="90"/>
    </row>
    <row r="1020090" spans="68:68" customFormat="1">
      <c r="BP1020090" s="90"/>
    </row>
    <row r="1020091" spans="68:68" customFormat="1">
      <c r="BP1020091" s="90"/>
    </row>
    <row r="1020092" spans="68:68" customFormat="1">
      <c r="BP1020092" s="90"/>
    </row>
    <row r="1020093" spans="68:68" customFormat="1">
      <c r="BP1020093" s="90"/>
    </row>
    <row r="1020094" spans="68:68" customFormat="1">
      <c r="BP1020094" s="90"/>
    </row>
    <row r="1020095" spans="68:68" customFormat="1">
      <c r="BP1020095" s="90"/>
    </row>
    <row r="1020096" spans="68:68" customFormat="1">
      <c r="BP1020096" s="90"/>
    </row>
    <row r="1020097" spans="68:68" customFormat="1">
      <c r="BP1020097" s="90"/>
    </row>
    <row r="1020098" spans="68:68" customFormat="1">
      <c r="BP1020098" s="90"/>
    </row>
    <row r="1020099" spans="68:68" customFormat="1">
      <c r="BP1020099" s="90"/>
    </row>
    <row r="1020100" spans="68:68" customFormat="1">
      <c r="BP1020100" s="90"/>
    </row>
    <row r="1020101" spans="68:68" customFormat="1">
      <c r="BP1020101" s="90"/>
    </row>
    <row r="1020102" spans="68:68" customFormat="1">
      <c r="BP1020102" s="90"/>
    </row>
    <row r="1020103" spans="68:68" customFormat="1">
      <c r="BP1020103" s="90"/>
    </row>
    <row r="1020104" spans="68:68" customFormat="1">
      <c r="BP1020104" s="90"/>
    </row>
    <row r="1020105" spans="68:68" customFormat="1">
      <c r="BP1020105" s="90"/>
    </row>
    <row r="1020106" spans="68:68" customFormat="1">
      <c r="BP1020106" s="90"/>
    </row>
    <row r="1020107" spans="68:68" customFormat="1">
      <c r="BP1020107" s="90"/>
    </row>
    <row r="1020108" spans="68:68" customFormat="1">
      <c r="BP1020108" s="90"/>
    </row>
    <row r="1020109" spans="68:68" customFormat="1">
      <c r="BP1020109" s="90"/>
    </row>
    <row r="1020110" spans="68:68" customFormat="1">
      <c r="BP1020110" s="90"/>
    </row>
    <row r="1020111" spans="68:68" customFormat="1">
      <c r="BP1020111" s="90"/>
    </row>
    <row r="1020112" spans="68:68" customFormat="1">
      <c r="BP1020112" s="90"/>
    </row>
    <row r="1020113" spans="68:68" customFormat="1">
      <c r="BP1020113" s="90"/>
    </row>
    <row r="1020114" spans="68:68" customFormat="1">
      <c r="BP1020114" s="90"/>
    </row>
    <row r="1020115" spans="68:68" customFormat="1">
      <c r="BP1020115" s="90"/>
    </row>
    <row r="1020116" spans="68:68" customFormat="1">
      <c r="BP1020116" s="90"/>
    </row>
    <row r="1020117" spans="68:68" customFormat="1">
      <c r="BP1020117" s="90"/>
    </row>
    <row r="1020118" spans="68:68" customFormat="1">
      <c r="BP1020118" s="90"/>
    </row>
    <row r="1020119" spans="68:68" customFormat="1">
      <c r="BP1020119" s="90"/>
    </row>
    <row r="1020120" spans="68:68" customFormat="1">
      <c r="BP1020120" s="90"/>
    </row>
    <row r="1020121" spans="68:68" customFormat="1">
      <c r="BP1020121" s="90"/>
    </row>
    <row r="1020122" spans="68:68" customFormat="1">
      <c r="BP1020122" s="90"/>
    </row>
    <row r="1020123" spans="68:68" customFormat="1">
      <c r="BP1020123" s="90"/>
    </row>
    <row r="1020124" spans="68:68" customFormat="1">
      <c r="BP1020124" s="90"/>
    </row>
    <row r="1020125" spans="68:68" customFormat="1">
      <c r="BP1020125" s="90"/>
    </row>
    <row r="1020126" spans="68:68" customFormat="1">
      <c r="BP1020126" s="90"/>
    </row>
    <row r="1020127" spans="68:68" customFormat="1">
      <c r="BP1020127" s="90"/>
    </row>
    <row r="1020128" spans="68:68" customFormat="1">
      <c r="BP1020128" s="90"/>
    </row>
    <row r="1020129" spans="68:68" customFormat="1">
      <c r="BP1020129" s="90"/>
    </row>
    <row r="1020130" spans="68:68" customFormat="1">
      <c r="BP1020130" s="90"/>
    </row>
    <row r="1020131" spans="68:68" customFormat="1">
      <c r="BP1020131" s="90"/>
    </row>
    <row r="1020132" spans="68:68" customFormat="1">
      <c r="BP1020132" s="90"/>
    </row>
    <row r="1020133" spans="68:68" customFormat="1">
      <c r="BP1020133" s="90"/>
    </row>
    <row r="1020134" spans="68:68" customFormat="1">
      <c r="BP1020134" s="90"/>
    </row>
    <row r="1020135" spans="68:68" customFormat="1">
      <c r="BP1020135" s="90"/>
    </row>
    <row r="1020136" spans="68:68" customFormat="1">
      <c r="BP1020136" s="90"/>
    </row>
    <row r="1020137" spans="68:68" customFormat="1">
      <c r="BP1020137" s="90"/>
    </row>
    <row r="1020138" spans="68:68" customFormat="1">
      <c r="BP1020138" s="90"/>
    </row>
    <row r="1020139" spans="68:68" customFormat="1">
      <c r="BP1020139" s="90"/>
    </row>
    <row r="1020140" spans="68:68" customFormat="1">
      <c r="BP1020140" s="90"/>
    </row>
    <row r="1020141" spans="68:68" customFormat="1">
      <c r="BP1020141" s="90"/>
    </row>
    <row r="1020142" spans="68:68" customFormat="1">
      <c r="BP1020142" s="90"/>
    </row>
    <row r="1020143" spans="68:68" customFormat="1">
      <c r="BP1020143" s="90"/>
    </row>
    <row r="1020144" spans="68:68" customFormat="1">
      <c r="BP1020144" s="90"/>
    </row>
    <row r="1020145" spans="68:68" customFormat="1">
      <c r="BP1020145" s="90"/>
    </row>
    <row r="1020146" spans="68:68" customFormat="1">
      <c r="BP1020146" s="90"/>
    </row>
    <row r="1020147" spans="68:68" customFormat="1">
      <c r="BP1020147" s="90"/>
    </row>
    <row r="1020148" spans="68:68" customFormat="1">
      <c r="BP1020148" s="90"/>
    </row>
    <row r="1020149" spans="68:68" customFormat="1">
      <c r="BP1020149" s="90"/>
    </row>
    <row r="1020150" spans="68:68" customFormat="1">
      <c r="BP1020150" s="90"/>
    </row>
    <row r="1020151" spans="68:68" customFormat="1">
      <c r="BP1020151" s="90"/>
    </row>
    <row r="1020152" spans="68:68" customFormat="1">
      <c r="BP1020152" s="90"/>
    </row>
    <row r="1020153" spans="68:68" customFormat="1">
      <c r="BP1020153" s="90"/>
    </row>
    <row r="1020154" spans="68:68" customFormat="1">
      <c r="BP1020154" s="90"/>
    </row>
    <row r="1020155" spans="68:68" customFormat="1">
      <c r="BP1020155" s="90"/>
    </row>
    <row r="1020156" spans="68:68" customFormat="1">
      <c r="BP1020156" s="90"/>
    </row>
    <row r="1020157" spans="68:68" customFormat="1">
      <c r="BP1020157" s="90"/>
    </row>
    <row r="1020158" spans="68:68" customFormat="1">
      <c r="BP1020158" s="90"/>
    </row>
    <row r="1020159" spans="68:68" customFormat="1">
      <c r="BP1020159" s="90"/>
    </row>
    <row r="1020160" spans="68:68" customFormat="1">
      <c r="BP1020160" s="90"/>
    </row>
    <row r="1020161" spans="68:68" customFormat="1">
      <c r="BP1020161" s="90"/>
    </row>
    <row r="1020162" spans="68:68" customFormat="1">
      <c r="BP1020162" s="90"/>
    </row>
    <row r="1020163" spans="68:68" customFormat="1">
      <c r="BP1020163" s="90"/>
    </row>
    <row r="1020164" spans="68:68" customFormat="1">
      <c r="BP1020164" s="90"/>
    </row>
    <row r="1020165" spans="68:68" customFormat="1">
      <c r="BP1020165" s="90"/>
    </row>
    <row r="1020166" spans="68:68" customFormat="1">
      <c r="BP1020166" s="90"/>
    </row>
    <row r="1020167" spans="68:68" customFormat="1">
      <c r="BP1020167" s="90"/>
    </row>
    <row r="1020168" spans="68:68" customFormat="1">
      <c r="BP1020168" s="90"/>
    </row>
    <row r="1020169" spans="68:68" customFormat="1">
      <c r="BP1020169" s="90"/>
    </row>
    <row r="1020170" spans="68:68" customFormat="1">
      <c r="BP1020170" s="90"/>
    </row>
    <row r="1020171" spans="68:68" customFormat="1">
      <c r="BP1020171" s="90"/>
    </row>
    <row r="1020172" spans="68:68" customFormat="1">
      <c r="BP1020172" s="90"/>
    </row>
    <row r="1020173" spans="68:68" customFormat="1">
      <c r="BP1020173" s="90"/>
    </row>
    <row r="1020174" spans="68:68" customFormat="1">
      <c r="BP1020174" s="90"/>
    </row>
    <row r="1020175" spans="68:68" customFormat="1">
      <c r="BP1020175" s="90"/>
    </row>
    <row r="1020176" spans="68:68" customFormat="1">
      <c r="BP1020176" s="90"/>
    </row>
    <row r="1020177" spans="68:68" customFormat="1">
      <c r="BP1020177" s="90"/>
    </row>
    <row r="1020178" spans="68:68" customFormat="1">
      <c r="BP1020178" s="90"/>
    </row>
    <row r="1020179" spans="68:68" customFormat="1">
      <c r="BP1020179" s="90"/>
    </row>
    <row r="1020180" spans="68:68" customFormat="1">
      <c r="BP1020180" s="90"/>
    </row>
    <row r="1020181" spans="68:68" customFormat="1">
      <c r="BP1020181" s="90"/>
    </row>
    <row r="1020182" spans="68:68" customFormat="1">
      <c r="BP1020182" s="90"/>
    </row>
    <row r="1020183" spans="68:68" customFormat="1">
      <c r="BP1020183" s="90"/>
    </row>
    <row r="1020184" spans="68:68" customFormat="1">
      <c r="BP1020184" s="90"/>
    </row>
    <row r="1020185" spans="68:68" customFormat="1">
      <c r="BP1020185" s="90"/>
    </row>
    <row r="1020186" spans="68:68" customFormat="1">
      <c r="BP1020186" s="90"/>
    </row>
    <row r="1020187" spans="68:68" customFormat="1">
      <c r="BP1020187" s="90"/>
    </row>
    <row r="1020188" spans="68:68" customFormat="1">
      <c r="BP1020188" s="90"/>
    </row>
    <row r="1020189" spans="68:68" customFormat="1">
      <c r="BP1020189" s="90"/>
    </row>
    <row r="1020190" spans="68:68" customFormat="1">
      <c r="BP1020190" s="90"/>
    </row>
    <row r="1020191" spans="68:68" customFormat="1">
      <c r="BP1020191" s="90"/>
    </row>
    <row r="1020192" spans="68:68" customFormat="1">
      <c r="BP1020192" s="90"/>
    </row>
    <row r="1020193" spans="68:68" customFormat="1">
      <c r="BP1020193" s="90"/>
    </row>
    <row r="1020194" spans="68:68" customFormat="1">
      <c r="BP1020194" s="90"/>
    </row>
    <row r="1020195" spans="68:68" customFormat="1">
      <c r="BP1020195" s="90"/>
    </row>
    <row r="1020196" spans="68:68" customFormat="1">
      <c r="BP1020196" s="90"/>
    </row>
    <row r="1020197" spans="68:68" customFormat="1">
      <c r="BP1020197" s="90"/>
    </row>
    <row r="1020198" spans="68:68" customFormat="1">
      <c r="BP1020198" s="90"/>
    </row>
    <row r="1020199" spans="68:68" customFormat="1">
      <c r="BP1020199" s="90"/>
    </row>
    <row r="1020200" spans="68:68" customFormat="1">
      <c r="BP1020200" s="90"/>
    </row>
    <row r="1020201" spans="68:68" customFormat="1">
      <c r="BP1020201" s="90"/>
    </row>
    <row r="1020202" spans="68:68" customFormat="1">
      <c r="BP1020202" s="90"/>
    </row>
    <row r="1020203" spans="68:68" customFormat="1">
      <c r="BP1020203" s="90"/>
    </row>
    <row r="1020204" spans="68:68" customFormat="1">
      <c r="BP1020204" s="90"/>
    </row>
    <row r="1020205" spans="68:68" customFormat="1">
      <c r="BP1020205" s="90"/>
    </row>
    <row r="1020206" spans="68:68" customFormat="1">
      <c r="BP1020206" s="90"/>
    </row>
    <row r="1020207" spans="68:68" customFormat="1">
      <c r="BP1020207" s="90"/>
    </row>
    <row r="1020208" spans="68:68" customFormat="1">
      <c r="BP1020208" s="90"/>
    </row>
    <row r="1020209" spans="68:68" customFormat="1">
      <c r="BP1020209" s="90"/>
    </row>
    <row r="1020210" spans="68:68" customFormat="1">
      <c r="BP1020210" s="90"/>
    </row>
    <row r="1020211" spans="68:68" customFormat="1">
      <c r="BP1020211" s="90"/>
    </row>
    <row r="1020212" spans="68:68" customFormat="1">
      <c r="BP1020212" s="90"/>
    </row>
    <row r="1020213" spans="68:68" customFormat="1">
      <c r="BP1020213" s="90"/>
    </row>
    <row r="1020214" spans="68:68" customFormat="1">
      <c r="BP1020214" s="90"/>
    </row>
    <row r="1020215" spans="68:68" customFormat="1">
      <c r="BP1020215" s="90"/>
    </row>
    <row r="1020216" spans="68:68" customFormat="1">
      <c r="BP1020216" s="90"/>
    </row>
    <row r="1020217" spans="68:68" customFormat="1">
      <c r="BP1020217" s="90"/>
    </row>
    <row r="1020218" spans="68:68" customFormat="1">
      <c r="BP1020218" s="90"/>
    </row>
    <row r="1020219" spans="68:68" customFormat="1">
      <c r="BP1020219" s="90"/>
    </row>
    <row r="1020220" spans="68:68" customFormat="1">
      <c r="BP1020220" s="90"/>
    </row>
    <row r="1020221" spans="68:68" customFormat="1">
      <c r="BP1020221" s="90"/>
    </row>
    <row r="1020222" spans="68:68" customFormat="1">
      <c r="BP1020222" s="90"/>
    </row>
    <row r="1020223" spans="68:68" customFormat="1">
      <c r="BP1020223" s="90"/>
    </row>
    <row r="1020224" spans="68:68" customFormat="1">
      <c r="BP1020224" s="90"/>
    </row>
    <row r="1020225" spans="68:68" customFormat="1">
      <c r="BP1020225" s="90"/>
    </row>
    <row r="1020226" spans="68:68" customFormat="1">
      <c r="BP1020226" s="90"/>
    </row>
    <row r="1020227" spans="68:68" customFormat="1">
      <c r="BP1020227" s="90"/>
    </row>
    <row r="1020228" spans="68:68" customFormat="1">
      <c r="BP1020228" s="90"/>
    </row>
    <row r="1020229" spans="68:68" customFormat="1">
      <c r="BP1020229" s="90"/>
    </row>
    <row r="1020230" spans="68:68" customFormat="1">
      <c r="BP1020230" s="90"/>
    </row>
    <row r="1020231" spans="68:68" customFormat="1">
      <c r="BP1020231" s="90"/>
    </row>
    <row r="1020232" spans="68:68" customFormat="1">
      <c r="BP1020232" s="90"/>
    </row>
    <row r="1020233" spans="68:68" customFormat="1">
      <c r="BP1020233" s="90"/>
    </row>
    <row r="1020234" spans="68:68" customFormat="1">
      <c r="BP1020234" s="90"/>
    </row>
    <row r="1020235" spans="68:68" customFormat="1">
      <c r="BP1020235" s="90"/>
    </row>
    <row r="1020236" spans="68:68" customFormat="1">
      <c r="BP1020236" s="90"/>
    </row>
    <row r="1020237" spans="68:68" customFormat="1">
      <c r="BP1020237" s="90"/>
    </row>
    <row r="1020238" spans="68:68" customFormat="1">
      <c r="BP1020238" s="90"/>
    </row>
    <row r="1020239" spans="68:68" customFormat="1">
      <c r="BP1020239" s="90"/>
    </row>
    <row r="1020240" spans="68:68" customFormat="1">
      <c r="BP1020240" s="90"/>
    </row>
    <row r="1020241" spans="68:68" customFormat="1">
      <c r="BP1020241" s="90"/>
    </row>
    <row r="1020242" spans="68:68" customFormat="1">
      <c r="BP1020242" s="90"/>
    </row>
    <row r="1020243" spans="68:68" customFormat="1">
      <c r="BP1020243" s="90"/>
    </row>
    <row r="1020244" spans="68:68" customFormat="1">
      <c r="BP1020244" s="90"/>
    </row>
    <row r="1020245" spans="68:68" customFormat="1">
      <c r="BP1020245" s="90"/>
    </row>
    <row r="1020246" spans="68:68" customFormat="1">
      <c r="BP1020246" s="90"/>
    </row>
    <row r="1020247" spans="68:68" customFormat="1">
      <c r="BP1020247" s="90"/>
    </row>
    <row r="1020248" spans="68:68" customFormat="1">
      <c r="BP1020248" s="90"/>
    </row>
    <row r="1020249" spans="68:68" customFormat="1">
      <c r="BP1020249" s="90"/>
    </row>
    <row r="1020250" spans="68:68" customFormat="1">
      <c r="BP1020250" s="90"/>
    </row>
    <row r="1020251" spans="68:68" customFormat="1">
      <c r="BP1020251" s="90"/>
    </row>
    <row r="1020252" spans="68:68" customFormat="1">
      <c r="BP1020252" s="90"/>
    </row>
    <row r="1020253" spans="68:68" customFormat="1">
      <c r="BP1020253" s="90"/>
    </row>
    <row r="1020254" spans="68:68" customFormat="1">
      <c r="BP1020254" s="90"/>
    </row>
    <row r="1020255" spans="68:68" customFormat="1">
      <c r="BP1020255" s="90"/>
    </row>
    <row r="1020256" spans="68:68" customFormat="1">
      <c r="BP1020256" s="90"/>
    </row>
    <row r="1020257" spans="68:68" customFormat="1">
      <c r="BP1020257" s="90"/>
    </row>
    <row r="1020258" spans="68:68" customFormat="1">
      <c r="BP1020258" s="90"/>
    </row>
    <row r="1020259" spans="68:68" customFormat="1">
      <c r="BP1020259" s="90"/>
    </row>
    <row r="1020260" spans="68:68" customFormat="1">
      <c r="BP1020260" s="90"/>
    </row>
    <row r="1020261" spans="68:68" customFormat="1">
      <c r="BP1020261" s="90"/>
    </row>
    <row r="1020262" spans="68:68" customFormat="1">
      <c r="BP1020262" s="90"/>
    </row>
    <row r="1020263" spans="68:68" customFormat="1">
      <c r="BP1020263" s="90"/>
    </row>
    <row r="1020264" spans="68:68" customFormat="1">
      <c r="BP1020264" s="90"/>
    </row>
    <row r="1020265" spans="68:68" customFormat="1">
      <c r="BP1020265" s="90"/>
    </row>
    <row r="1020266" spans="68:68" customFormat="1">
      <c r="BP1020266" s="90"/>
    </row>
    <row r="1020267" spans="68:68" customFormat="1">
      <c r="BP1020267" s="90"/>
    </row>
    <row r="1020268" spans="68:68" customFormat="1">
      <c r="BP1020268" s="90"/>
    </row>
    <row r="1020269" spans="68:68" customFormat="1">
      <c r="BP1020269" s="90"/>
    </row>
    <row r="1020270" spans="68:68" customFormat="1">
      <c r="BP1020270" s="90"/>
    </row>
    <row r="1020271" spans="68:68" customFormat="1">
      <c r="BP1020271" s="90"/>
    </row>
    <row r="1020272" spans="68:68" customFormat="1">
      <c r="BP1020272" s="90"/>
    </row>
    <row r="1020273" spans="68:68" customFormat="1">
      <c r="BP1020273" s="90"/>
    </row>
    <row r="1020274" spans="68:68" customFormat="1">
      <c r="BP1020274" s="90"/>
    </row>
    <row r="1020275" spans="68:68" customFormat="1">
      <c r="BP1020275" s="90"/>
    </row>
    <row r="1020276" spans="68:68" customFormat="1">
      <c r="BP1020276" s="90"/>
    </row>
    <row r="1020277" spans="68:68" customFormat="1">
      <c r="BP1020277" s="90"/>
    </row>
    <row r="1020278" spans="68:68" customFormat="1">
      <c r="BP1020278" s="90"/>
    </row>
    <row r="1020279" spans="68:68" customFormat="1">
      <c r="BP1020279" s="90"/>
    </row>
    <row r="1020280" spans="68:68" customFormat="1">
      <c r="BP1020280" s="90"/>
    </row>
    <row r="1020281" spans="68:68" customFormat="1">
      <c r="BP1020281" s="90"/>
    </row>
    <row r="1020282" spans="68:68" customFormat="1">
      <c r="BP1020282" s="90"/>
    </row>
    <row r="1020283" spans="68:68" customFormat="1">
      <c r="BP1020283" s="90"/>
    </row>
    <row r="1020284" spans="68:68" customFormat="1">
      <c r="BP1020284" s="90"/>
    </row>
    <row r="1020285" spans="68:68" customFormat="1">
      <c r="BP1020285" s="90"/>
    </row>
    <row r="1020286" spans="68:68" customFormat="1">
      <c r="BP1020286" s="90"/>
    </row>
    <row r="1020287" spans="68:68" customFormat="1">
      <c r="BP1020287" s="90"/>
    </row>
    <row r="1020288" spans="68:68" customFormat="1">
      <c r="BP1020288" s="90"/>
    </row>
    <row r="1020289" spans="68:68" customFormat="1">
      <c r="BP1020289" s="90"/>
    </row>
    <row r="1020290" spans="68:68" customFormat="1">
      <c r="BP1020290" s="90"/>
    </row>
    <row r="1020291" spans="68:68" customFormat="1">
      <c r="BP1020291" s="90"/>
    </row>
    <row r="1020292" spans="68:68" customFormat="1">
      <c r="BP1020292" s="90"/>
    </row>
    <row r="1020293" spans="68:68" customFormat="1">
      <c r="BP1020293" s="90"/>
    </row>
    <row r="1020294" spans="68:68" customFormat="1">
      <c r="BP1020294" s="90"/>
    </row>
    <row r="1020295" spans="68:68" customFormat="1">
      <c r="BP1020295" s="90"/>
    </row>
    <row r="1020296" spans="68:68" customFormat="1">
      <c r="BP1020296" s="90"/>
    </row>
    <row r="1020297" spans="68:68" customFormat="1">
      <c r="BP1020297" s="90"/>
    </row>
    <row r="1020298" spans="68:68" customFormat="1">
      <c r="BP1020298" s="90"/>
    </row>
    <row r="1020299" spans="68:68" customFormat="1">
      <c r="BP1020299" s="90"/>
    </row>
    <row r="1020300" spans="68:68" customFormat="1">
      <c r="BP1020300" s="90"/>
    </row>
    <row r="1020301" spans="68:68" customFormat="1">
      <c r="BP1020301" s="90"/>
    </row>
    <row r="1020302" spans="68:68" customFormat="1">
      <c r="BP1020302" s="90"/>
    </row>
    <row r="1020303" spans="68:68" customFormat="1">
      <c r="BP1020303" s="90"/>
    </row>
    <row r="1020304" spans="68:68" customFormat="1">
      <c r="BP1020304" s="90"/>
    </row>
    <row r="1020305" spans="68:68" customFormat="1">
      <c r="BP1020305" s="90"/>
    </row>
    <row r="1020306" spans="68:68" customFormat="1">
      <c r="BP1020306" s="90"/>
    </row>
    <row r="1020307" spans="68:68" customFormat="1">
      <c r="BP1020307" s="90"/>
    </row>
    <row r="1020308" spans="68:68" customFormat="1">
      <c r="BP1020308" s="90"/>
    </row>
    <row r="1020309" spans="68:68" customFormat="1">
      <c r="BP1020309" s="90"/>
    </row>
    <row r="1020310" spans="68:68" customFormat="1">
      <c r="BP1020310" s="90"/>
    </row>
    <row r="1020311" spans="68:68" customFormat="1">
      <c r="BP1020311" s="90"/>
    </row>
    <row r="1020312" spans="68:68" customFormat="1">
      <c r="BP1020312" s="90"/>
    </row>
    <row r="1020313" spans="68:68" customFormat="1">
      <c r="BP1020313" s="90"/>
    </row>
    <row r="1020314" spans="68:68" customFormat="1">
      <c r="BP1020314" s="90"/>
    </row>
    <row r="1020315" spans="68:68" customFormat="1">
      <c r="BP1020315" s="90"/>
    </row>
    <row r="1020316" spans="68:68" customFormat="1">
      <c r="BP1020316" s="90"/>
    </row>
    <row r="1020317" spans="68:68" customFormat="1">
      <c r="BP1020317" s="90"/>
    </row>
    <row r="1020318" spans="68:68" customFormat="1">
      <c r="BP1020318" s="90"/>
    </row>
    <row r="1020319" spans="68:68" customFormat="1">
      <c r="BP1020319" s="90"/>
    </row>
    <row r="1020320" spans="68:68" customFormat="1">
      <c r="BP1020320" s="90"/>
    </row>
    <row r="1020321" spans="68:68" customFormat="1">
      <c r="BP1020321" s="90"/>
    </row>
    <row r="1020322" spans="68:68" customFormat="1">
      <c r="BP1020322" s="90"/>
    </row>
    <row r="1020323" spans="68:68" customFormat="1">
      <c r="BP1020323" s="90"/>
    </row>
    <row r="1020324" spans="68:68" customFormat="1">
      <c r="BP1020324" s="90"/>
    </row>
    <row r="1020325" spans="68:68" customFormat="1">
      <c r="BP1020325" s="90"/>
    </row>
    <row r="1020326" spans="68:68" customFormat="1">
      <c r="BP1020326" s="90"/>
    </row>
    <row r="1020327" spans="68:68" customFormat="1">
      <c r="BP1020327" s="90"/>
    </row>
    <row r="1020328" spans="68:68" customFormat="1">
      <c r="BP1020328" s="90"/>
    </row>
    <row r="1020329" spans="68:68" customFormat="1">
      <c r="BP1020329" s="90"/>
    </row>
    <row r="1020330" spans="68:68" customFormat="1">
      <c r="BP1020330" s="90"/>
    </row>
    <row r="1020331" spans="68:68" customFormat="1">
      <c r="BP1020331" s="90"/>
    </row>
    <row r="1020332" spans="68:68" customFormat="1">
      <c r="BP1020332" s="90"/>
    </row>
    <row r="1020333" spans="68:68" customFormat="1">
      <c r="BP1020333" s="90"/>
    </row>
    <row r="1020334" spans="68:68" customFormat="1">
      <c r="BP1020334" s="90"/>
    </row>
    <row r="1020335" spans="68:68" customFormat="1">
      <c r="BP1020335" s="90"/>
    </row>
    <row r="1020336" spans="68:68" customFormat="1">
      <c r="BP1020336" s="90"/>
    </row>
    <row r="1020337" spans="68:68" customFormat="1">
      <c r="BP1020337" s="90"/>
    </row>
    <row r="1020338" spans="68:68" customFormat="1">
      <c r="BP1020338" s="90"/>
    </row>
    <row r="1020339" spans="68:68" customFormat="1">
      <c r="BP1020339" s="90"/>
    </row>
    <row r="1020340" spans="68:68" customFormat="1">
      <c r="BP1020340" s="90"/>
    </row>
    <row r="1020341" spans="68:68" customFormat="1">
      <c r="BP1020341" s="90"/>
    </row>
    <row r="1020342" spans="68:68" customFormat="1">
      <c r="BP1020342" s="90"/>
    </row>
    <row r="1020343" spans="68:68" customFormat="1">
      <c r="BP1020343" s="90"/>
    </row>
    <row r="1020344" spans="68:68" customFormat="1">
      <c r="BP1020344" s="90"/>
    </row>
    <row r="1020345" spans="68:68" customFormat="1">
      <c r="BP1020345" s="90"/>
    </row>
    <row r="1020346" spans="68:68" customFormat="1">
      <c r="BP1020346" s="90"/>
    </row>
    <row r="1020347" spans="68:68" customFormat="1">
      <c r="BP1020347" s="90"/>
    </row>
    <row r="1020348" spans="68:68" customFormat="1">
      <c r="BP1020348" s="90"/>
    </row>
    <row r="1020349" spans="68:68" customFormat="1">
      <c r="BP1020349" s="90"/>
    </row>
    <row r="1020350" spans="68:68" customFormat="1">
      <c r="BP1020350" s="90"/>
    </row>
    <row r="1020351" spans="68:68" customFormat="1">
      <c r="BP1020351" s="90"/>
    </row>
    <row r="1020352" spans="68:68" customFormat="1">
      <c r="BP1020352" s="90"/>
    </row>
    <row r="1020353" spans="68:68" customFormat="1">
      <c r="BP1020353" s="90"/>
    </row>
    <row r="1020354" spans="68:68" customFormat="1">
      <c r="BP1020354" s="90"/>
    </row>
    <row r="1020355" spans="68:68" customFormat="1">
      <c r="BP1020355" s="90"/>
    </row>
    <row r="1020356" spans="68:68" customFormat="1">
      <c r="BP1020356" s="90"/>
    </row>
    <row r="1020357" spans="68:68" customFormat="1">
      <c r="BP1020357" s="90"/>
    </row>
    <row r="1020358" spans="68:68" customFormat="1">
      <c r="BP1020358" s="90"/>
    </row>
    <row r="1020359" spans="68:68" customFormat="1">
      <c r="BP1020359" s="90"/>
    </row>
    <row r="1020360" spans="68:68" customFormat="1">
      <c r="BP1020360" s="90"/>
    </row>
    <row r="1020361" spans="68:68" customFormat="1">
      <c r="BP1020361" s="90"/>
    </row>
    <row r="1020362" spans="68:68" customFormat="1">
      <c r="BP1020362" s="90"/>
    </row>
    <row r="1020363" spans="68:68" customFormat="1">
      <c r="BP1020363" s="90"/>
    </row>
    <row r="1020364" spans="68:68" customFormat="1">
      <c r="BP1020364" s="90"/>
    </row>
    <row r="1020365" spans="68:68" customFormat="1">
      <c r="BP1020365" s="90"/>
    </row>
    <row r="1020366" spans="68:68" customFormat="1">
      <c r="BP1020366" s="90"/>
    </row>
    <row r="1020367" spans="68:68" customFormat="1">
      <c r="BP1020367" s="90"/>
    </row>
    <row r="1020368" spans="68:68" customFormat="1">
      <c r="BP1020368" s="90"/>
    </row>
    <row r="1020369" spans="68:68" customFormat="1">
      <c r="BP1020369" s="90"/>
    </row>
    <row r="1020370" spans="68:68" customFormat="1">
      <c r="BP1020370" s="90"/>
    </row>
    <row r="1020371" spans="68:68" customFormat="1">
      <c r="BP1020371" s="90"/>
    </row>
    <row r="1020372" spans="68:68" customFormat="1">
      <c r="BP1020372" s="90"/>
    </row>
    <row r="1020373" spans="68:68" customFormat="1">
      <c r="BP1020373" s="90"/>
    </row>
    <row r="1020374" spans="68:68" customFormat="1">
      <c r="BP1020374" s="90"/>
    </row>
    <row r="1020375" spans="68:68" customFormat="1">
      <c r="BP1020375" s="90"/>
    </row>
    <row r="1020376" spans="68:68" customFormat="1">
      <c r="BP1020376" s="90"/>
    </row>
    <row r="1020377" spans="68:68" customFormat="1">
      <c r="BP1020377" s="90"/>
    </row>
    <row r="1020378" spans="68:68" customFormat="1">
      <c r="BP1020378" s="90"/>
    </row>
    <row r="1020379" spans="68:68" customFormat="1">
      <c r="BP1020379" s="90"/>
    </row>
    <row r="1020380" spans="68:68" customFormat="1">
      <c r="BP1020380" s="90"/>
    </row>
    <row r="1020381" spans="68:68" customFormat="1">
      <c r="BP1020381" s="90"/>
    </row>
    <row r="1020382" spans="68:68" customFormat="1">
      <c r="BP1020382" s="90"/>
    </row>
    <row r="1020383" spans="68:68" customFormat="1">
      <c r="BP1020383" s="90"/>
    </row>
    <row r="1020384" spans="68:68" customFormat="1">
      <c r="BP1020384" s="90"/>
    </row>
    <row r="1020385" spans="68:68" customFormat="1">
      <c r="BP1020385" s="90"/>
    </row>
    <row r="1020386" spans="68:68" customFormat="1">
      <c r="BP1020386" s="90"/>
    </row>
    <row r="1020387" spans="68:68" customFormat="1">
      <c r="BP1020387" s="90"/>
    </row>
    <row r="1020388" spans="68:68" customFormat="1">
      <c r="BP1020388" s="90"/>
    </row>
    <row r="1020389" spans="68:68" customFormat="1">
      <c r="BP1020389" s="90"/>
    </row>
    <row r="1020390" spans="68:68" customFormat="1">
      <c r="BP1020390" s="90"/>
    </row>
    <row r="1020391" spans="68:68" customFormat="1">
      <c r="BP1020391" s="90"/>
    </row>
    <row r="1020392" spans="68:68" customFormat="1">
      <c r="BP1020392" s="90"/>
    </row>
    <row r="1020393" spans="68:68" customFormat="1">
      <c r="BP1020393" s="90"/>
    </row>
    <row r="1020394" spans="68:68" customFormat="1">
      <c r="BP1020394" s="90"/>
    </row>
    <row r="1020395" spans="68:68" customFormat="1">
      <c r="BP1020395" s="90"/>
    </row>
    <row r="1020396" spans="68:68" customFormat="1">
      <c r="BP1020396" s="90"/>
    </row>
    <row r="1020397" spans="68:68" customFormat="1">
      <c r="BP1020397" s="90"/>
    </row>
    <row r="1020398" spans="68:68" customFormat="1">
      <c r="BP1020398" s="90"/>
    </row>
    <row r="1020399" spans="68:68" customFormat="1">
      <c r="BP1020399" s="90"/>
    </row>
    <row r="1020400" spans="68:68" customFormat="1">
      <c r="BP1020400" s="90"/>
    </row>
    <row r="1020401" spans="68:68" customFormat="1">
      <c r="BP1020401" s="90"/>
    </row>
    <row r="1020402" spans="68:68" customFormat="1">
      <c r="BP1020402" s="90"/>
    </row>
    <row r="1020403" spans="68:68" customFormat="1">
      <c r="BP1020403" s="90"/>
    </row>
    <row r="1020404" spans="68:68" customFormat="1">
      <c r="BP1020404" s="90"/>
    </row>
    <row r="1020405" spans="68:68" customFormat="1">
      <c r="BP1020405" s="90"/>
    </row>
    <row r="1020406" spans="68:68" customFormat="1">
      <c r="BP1020406" s="90"/>
    </row>
    <row r="1020407" spans="68:68" customFormat="1">
      <c r="BP1020407" s="90"/>
    </row>
    <row r="1020408" spans="68:68" customFormat="1">
      <c r="BP1020408" s="90"/>
    </row>
    <row r="1020409" spans="68:68" customFormat="1">
      <c r="BP1020409" s="90"/>
    </row>
    <row r="1020410" spans="68:68" customFormat="1">
      <c r="BP1020410" s="90"/>
    </row>
    <row r="1020411" spans="68:68" customFormat="1">
      <c r="BP1020411" s="90"/>
    </row>
    <row r="1020412" spans="68:68" customFormat="1">
      <c r="BP1020412" s="90"/>
    </row>
    <row r="1020413" spans="68:68" customFormat="1">
      <c r="BP1020413" s="90"/>
    </row>
    <row r="1020414" spans="68:68" customFormat="1">
      <c r="BP1020414" s="90"/>
    </row>
    <row r="1020415" spans="68:68" customFormat="1">
      <c r="BP1020415" s="90"/>
    </row>
    <row r="1020416" spans="68:68" customFormat="1">
      <c r="BP1020416" s="90"/>
    </row>
    <row r="1020417" spans="68:68" customFormat="1">
      <c r="BP1020417" s="90"/>
    </row>
    <row r="1020418" spans="68:68" customFormat="1">
      <c r="BP1020418" s="90"/>
    </row>
    <row r="1020419" spans="68:68" customFormat="1">
      <c r="BP1020419" s="90"/>
    </row>
    <row r="1020420" spans="68:68" customFormat="1">
      <c r="BP1020420" s="90"/>
    </row>
    <row r="1020421" spans="68:68" customFormat="1">
      <c r="BP1020421" s="90"/>
    </row>
    <row r="1020422" spans="68:68" customFormat="1">
      <c r="BP1020422" s="90"/>
    </row>
    <row r="1020423" spans="68:68" customFormat="1">
      <c r="BP1020423" s="90"/>
    </row>
    <row r="1020424" spans="68:68" customFormat="1">
      <c r="BP1020424" s="90"/>
    </row>
    <row r="1020425" spans="68:68" customFormat="1">
      <c r="BP1020425" s="90"/>
    </row>
    <row r="1020426" spans="68:68" customFormat="1">
      <c r="BP1020426" s="90"/>
    </row>
    <row r="1020427" spans="68:68" customFormat="1">
      <c r="BP1020427" s="90"/>
    </row>
    <row r="1020428" spans="68:68" customFormat="1">
      <c r="BP1020428" s="90"/>
    </row>
    <row r="1020429" spans="68:68" customFormat="1">
      <c r="BP1020429" s="90"/>
    </row>
    <row r="1020430" spans="68:68" customFormat="1">
      <c r="BP1020430" s="90"/>
    </row>
    <row r="1020431" spans="68:68" customFormat="1">
      <c r="BP1020431" s="90"/>
    </row>
    <row r="1020432" spans="68:68" customFormat="1">
      <c r="BP1020432" s="90"/>
    </row>
    <row r="1020433" spans="68:68" customFormat="1">
      <c r="BP1020433" s="90"/>
    </row>
    <row r="1020434" spans="68:68" customFormat="1">
      <c r="BP1020434" s="90"/>
    </row>
    <row r="1020435" spans="68:68" customFormat="1">
      <c r="BP1020435" s="90"/>
    </row>
    <row r="1020436" spans="68:68" customFormat="1">
      <c r="BP1020436" s="90"/>
    </row>
    <row r="1020437" spans="68:68" customFormat="1">
      <c r="BP1020437" s="90"/>
    </row>
    <row r="1020438" spans="68:68" customFormat="1">
      <c r="BP1020438" s="90"/>
    </row>
    <row r="1020439" spans="68:68" customFormat="1">
      <c r="BP1020439" s="90"/>
    </row>
    <row r="1020440" spans="68:68" customFormat="1">
      <c r="BP1020440" s="90"/>
    </row>
    <row r="1020441" spans="68:68" customFormat="1">
      <c r="BP1020441" s="90"/>
    </row>
    <row r="1020442" spans="68:68" customFormat="1">
      <c r="BP1020442" s="90"/>
    </row>
    <row r="1020443" spans="68:68" customFormat="1">
      <c r="BP1020443" s="90"/>
    </row>
    <row r="1020444" spans="68:68" customFormat="1">
      <c r="BP1020444" s="90"/>
    </row>
    <row r="1020445" spans="68:68" customFormat="1">
      <c r="BP1020445" s="90"/>
    </row>
    <row r="1020446" spans="68:68" customFormat="1">
      <c r="BP1020446" s="90"/>
    </row>
    <row r="1020447" spans="68:68" customFormat="1">
      <c r="BP1020447" s="90"/>
    </row>
    <row r="1020448" spans="68:68" customFormat="1">
      <c r="BP1020448" s="90"/>
    </row>
    <row r="1020449" spans="68:68" customFormat="1">
      <c r="BP1020449" s="90"/>
    </row>
    <row r="1020450" spans="68:68" customFormat="1">
      <c r="BP1020450" s="90"/>
    </row>
    <row r="1020451" spans="68:68" customFormat="1">
      <c r="BP1020451" s="90"/>
    </row>
    <row r="1020452" spans="68:68" customFormat="1">
      <c r="BP1020452" s="90"/>
    </row>
    <row r="1020453" spans="68:68" customFormat="1">
      <c r="BP1020453" s="90"/>
    </row>
    <row r="1020454" spans="68:68" customFormat="1">
      <c r="BP1020454" s="90"/>
    </row>
    <row r="1020455" spans="68:68" customFormat="1">
      <c r="BP1020455" s="90"/>
    </row>
    <row r="1020456" spans="68:68" customFormat="1">
      <c r="BP1020456" s="90"/>
    </row>
    <row r="1020457" spans="68:68" customFormat="1">
      <c r="BP1020457" s="90"/>
    </row>
    <row r="1020458" spans="68:68" customFormat="1">
      <c r="BP1020458" s="90"/>
    </row>
    <row r="1020459" spans="68:68" customFormat="1">
      <c r="BP1020459" s="90"/>
    </row>
    <row r="1020460" spans="68:68" customFormat="1">
      <c r="BP1020460" s="90"/>
    </row>
    <row r="1020461" spans="68:68" customFormat="1">
      <c r="BP1020461" s="90"/>
    </row>
    <row r="1020462" spans="68:68" customFormat="1">
      <c r="BP1020462" s="90"/>
    </row>
    <row r="1020463" spans="68:68" customFormat="1">
      <c r="BP1020463" s="90"/>
    </row>
    <row r="1020464" spans="68:68" customFormat="1">
      <c r="BP1020464" s="90"/>
    </row>
    <row r="1020465" spans="68:68" customFormat="1">
      <c r="BP1020465" s="90"/>
    </row>
    <row r="1020466" spans="68:68" customFormat="1">
      <c r="BP1020466" s="90"/>
    </row>
    <row r="1020467" spans="68:68" customFormat="1">
      <c r="BP1020467" s="90"/>
    </row>
    <row r="1020468" spans="68:68" customFormat="1">
      <c r="BP1020468" s="90"/>
    </row>
    <row r="1020469" spans="68:68" customFormat="1">
      <c r="BP1020469" s="90"/>
    </row>
    <row r="1020470" spans="68:68" customFormat="1">
      <c r="BP1020470" s="90"/>
    </row>
    <row r="1020471" spans="68:68" customFormat="1">
      <c r="BP1020471" s="90"/>
    </row>
    <row r="1020472" spans="68:68" customFormat="1">
      <c r="BP1020472" s="90"/>
    </row>
    <row r="1020473" spans="68:68" customFormat="1">
      <c r="BP1020473" s="90"/>
    </row>
    <row r="1020474" spans="68:68" customFormat="1">
      <c r="BP1020474" s="90"/>
    </row>
    <row r="1020475" spans="68:68" customFormat="1">
      <c r="BP1020475" s="90"/>
    </row>
    <row r="1020476" spans="68:68" customFormat="1">
      <c r="BP1020476" s="90"/>
    </row>
    <row r="1020477" spans="68:68" customFormat="1">
      <c r="BP1020477" s="90"/>
    </row>
    <row r="1020478" spans="68:68" customFormat="1">
      <c r="BP1020478" s="90"/>
    </row>
    <row r="1020479" spans="68:68" customFormat="1">
      <c r="BP1020479" s="90"/>
    </row>
    <row r="1020480" spans="68:68" customFormat="1">
      <c r="BP1020480" s="90"/>
    </row>
    <row r="1020481" spans="68:68" customFormat="1">
      <c r="BP1020481" s="90"/>
    </row>
    <row r="1020482" spans="68:68" customFormat="1">
      <c r="BP1020482" s="90"/>
    </row>
    <row r="1020483" spans="68:68" customFormat="1">
      <c r="BP1020483" s="90"/>
    </row>
    <row r="1020484" spans="68:68" customFormat="1">
      <c r="BP1020484" s="90"/>
    </row>
    <row r="1020485" spans="68:68" customFormat="1">
      <c r="BP1020485" s="90"/>
    </row>
    <row r="1020486" spans="68:68" customFormat="1">
      <c r="BP1020486" s="90"/>
    </row>
    <row r="1020487" spans="68:68" customFormat="1">
      <c r="BP1020487" s="90"/>
    </row>
    <row r="1020488" spans="68:68" customFormat="1">
      <c r="BP1020488" s="90"/>
    </row>
    <row r="1020489" spans="68:68" customFormat="1">
      <c r="BP1020489" s="90"/>
    </row>
    <row r="1020490" spans="68:68" customFormat="1">
      <c r="BP1020490" s="90"/>
    </row>
    <row r="1020491" spans="68:68" customFormat="1">
      <c r="BP1020491" s="90"/>
    </row>
    <row r="1020492" spans="68:68" customFormat="1">
      <c r="BP1020492" s="90"/>
    </row>
    <row r="1020493" spans="68:68" customFormat="1">
      <c r="BP1020493" s="90"/>
    </row>
    <row r="1020494" spans="68:68" customFormat="1">
      <c r="BP1020494" s="90"/>
    </row>
    <row r="1020495" spans="68:68" customFormat="1">
      <c r="BP1020495" s="90"/>
    </row>
    <row r="1020496" spans="68:68" customFormat="1">
      <c r="BP1020496" s="90"/>
    </row>
    <row r="1020497" spans="68:68" customFormat="1">
      <c r="BP1020497" s="90"/>
    </row>
    <row r="1020498" spans="68:68" customFormat="1">
      <c r="BP1020498" s="90"/>
    </row>
    <row r="1020499" spans="68:68" customFormat="1">
      <c r="BP1020499" s="90"/>
    </row>
    <row r="1020500" spans="68:68" customFormat="1">
      <c r="BP1020500" s="90"/>
    </row>
    <row r="1020501" spans="68:68" customFormat="1">
      <c r="BP1020501" s="90"/>
    </row>
    <row r="1020502" spans="68:68" customFormat="1">
      <c r="BP1020502" s="90"/>
    </row>
    <row r="1020503" spans="68:68" customFormat="1">
      <c r="BP1020503" s="90"/>
    </row>
    <row r="1020504" spans="68:68" customFormat="1">
      <c r="BP1020504" s="90"/>
    </row>
    <row r="1020505" spans="68:68" customFormat="1">
      <c r="BP1020505" s="90"/>
    </row>
    <row r="1020506" spans="68:68" customFormat="1">
      <c r="BP1020506" s="90"/>
    </row>
    <row r="1020507" spans="68:68" customFormat="1">
      <c r="BP1020507" s="90"/>
    </row>
    <row r="1020508" spans="68:68" customFormat="1">
      <c r="BP1020508" s="90"/>
    </row>
    <row r="1020509" spans="68:68" customFormat="1">
      <c r="BP1020509" s="90"/>
    </row>
    <row r="1020510" spans="68:68" customFormat="1">
      <c r="BP1020510" s="90"/>
    </row>
    <row r="1020511" spans="68:68" customFormat="1">
      <c r="BP1020511" s="90"/>
    </row>
    <row r="1020512" spans="68:68" customFormat="1">
      <c r="BP1020512" s="90"/>
    </row>
    <row r="1020513" spans="68:68" customFormat="1">
      <c r="BP1020513" s="90"/>
    </row>
    <row r="1020514" spans="68:68" customFormat="1">
      <c r="BP1020514" s="90"/>
    </row>
    <row r="1020515" spans="68:68" customFormat="1">
      <c r="BP1020515" s="90"/>
    </row>
    <row r="1020516" spans="68:68" customFormat="1">
      <c r="BP1020516" s="90"/>
    </row>
    <row r="1020517" spans="68:68" customFormat="1">
      <c r="BP1020517" s="90"/>
    </row>
    <row r="1020518" spans="68:68" customFormat="1">
      <c r="BP1020518" s="90"/>
    </row>
    <row r="1020519" spans="68:68" customFormat="1">
      <c r="BP1020519" s="90"/>
    </row>
    <row r="1020520" spans="68:68" customFormat="1">
      <c r="BP1020520" s="90"/>
    </row>
    <row r="1020521" spans="68:68" customFormat="1">
      <c r="BP1020521" s="90"/>
    </row>
    <row r="1020522" spans="68:68" customFormat="1">
      <c r="BP1020522" s="90"/>
    </row>
    <row r="1020523" spans="68:68" customFormat="1">
      <c r="BP1020523" s="90"/>
    </row>
    <row r="1020524" spans="68:68" customFormat="1">
      <c r="BP1020524" s="90"/>
    </row>
    <row r="1020525" spans="68:68" customFormat="1">
      <c r="BP1020525" s="90"/>
    </row>
    <row r="1020526" spans="68:68" customFormat="1">
      <c r="BP1020526" s="90"/>
    </row>
    <row r="1020527" spans="68:68" customFormat="1">
      <c r="BP1020527" s="90"/>
    </row>
    <row r="1020528" spans="68:68" customFormat="1">
      <c r="BP1020528" s="90"/>
    </row>
    <row r="1020529" spans="68:68" customFormat="1">
      <c r="BP1020529" s="90"/>
    </row>
    <row r="1020530" spans="68:68" customFormat="1">
      <c r="BP1020530" s="90"/>
    </row>
    <row r="1020531" spans="68:68" customFormat="1">
      <c r="BP1020531" s="90"/>
    </row>
    <row r="1020532" spans="68:68" customFormat="1">
      <c r="BP1020532" s="90"/>
    </row>
    <row r="1020533" spans="68:68" customFormat="1">
      <c r="BP1020533" s="90"/>
    </row>
    <row r="1020534" spans="68:68" customFormat="1">
      <c r="BP1020534" s="90"/>
    </row>
    <row r="1020535" spans="68:68" customFormat="1">
      <c r="BP1020535" s="90"/>
    </row>
    <row r="1020536" spans="68:68" customFormat="1">
      <c r="BP1020536" s="90"/>
    </row>
    <row r="1020537" spans="68:68" customFormat="1">
      <c r="BP1020537" s="90"/>
    </row>
    <row r="1020538" spans="68:68" customFormat="1">
      <c r="BP1020538" s="90"/>
    </row>
    <row r="1020539" spans="68:68" customFormat="1">
      <c r="BP1020539" s="90"/>
    </row>
    <row r="1020540" spans="68:68" customFormat="1">
      <c r="BP1020540" s="90"/>
    </row>
    <row r="1020541" spans="68:68" customFormat="1">
      <c r="BP1020541" s="90"/>
    </row>
    <row r="1020542" spans="68:68" customFormat="1">
      <c r="BP1020542" s="90"/>
    </row>
    <row r="1020543" spans="68:68" customFormat="1">
      <c r="BP1020543" s="90"/>
    </row>
    <row r="1020544" spans="68:68" customFormat="1">
      <c r="BP1020544" s="90"/>
    </row>
    <row r="1020545" spans="68:68" customFormat="1">
      <c r="BP1020545" s="90"/>
    </row>
    <row r="1020546" spans="68:68" customFormat="1">
      <c r="BP1020546" s="90"/>
    </row>
    <row r="1020547" spans="68:68" customFormat="1">
      <c r="BP1020547" s="90"/>
    </row>
    <row r="1020548" spans="68:68" customFormat="1">
      <c r="BP1020548" s="90"/>
    </row>
    <row r="1020549" spans="68:68" customFormat="1">
      <c r="BP1020549" s="90"/>
    </row>
    <row r="1020550" spans="68:68" customFormat="1">
      <c r="BP1020550" s="90"/>
    </row>
    <row r="1020551" spans="68:68" customFormat="1">
      <c r="BP1020551" s="90"/>
    </row>
    <row r="1020552" spans="68:68" customFormat="1">
      <c r="BP1020552" s="90"/>
    </row>
    <row r="1020553" spans="68:68" customFormat="1">
      <c r="BP1020553" s="90"/>
    </row>
    <row r="1020554" spans="68:68" customFormat="1">
      <c r="BP1020554" s="90"/>
    </row>
    <row r="1020555" spans="68:68" customFormat="1">
      <c r="BP1020555" s="90"/>
    </row>
    <row r="1020556" spans="68:68" customFormat="1">
      <c r="BP1020556" s="90"/>
    </row>
    <row r="1020557" spans="68:68" customFormat="1">
      <c r="BP1020557" s="90"/>
    </row>
    <row r="1020558" spans="68:68" customFormat="1">
      <c r="BP1020558" s="90"/>
    </row>
    <row r="1020559" spans="68:68" customFormat="1">
      <c r="BP1020559" s="90"/>
    </row>
    <row r="1020560" spans="68:68" customFormat="1">
      <c r="BP1020560" s="90"/>
    </row>
    <row r="1020561" spans="68:68" customFormat="1">
      <c r="BP1020561" s="90"/>
    </row>
    <row r="1020562" spans="68:68" customFormat="1">
      <c r="BP1020562" s="90"/>
    </row>
    <row r="1020563" spans="68:68" customFormat="1">
      <c r="BP1020563" s="90"/>
    </row>
    <row r="1020564" spans="68:68" customFormat="1">
      <c r="BP1020564" s="90"/>
    </row>
    <row r="1020565" spans="68:68" customFormat="1">
      <c r="BP1020565" s="90"/>
    </row>
    <row r="1020566" spans="68:68" customFormat="1">
      <c r="BP1020566" s="90"/>
    </row>
    <row r="1020567" spans="68:68" customFormat="1">
      <c r="BP1020567" s="90"/>
    </row>
    <row r="1020568" spans="68:68" customFormat="1">
      <c r="BP1020568" s="90"/>
    </row>
    <row r="1020569" spans="68:68" customFormat="1">
      <c r="BP1020569" s="90"/>
    </row>
    <row r="1020570" spans="68:68" customFormat="1">
      <c r="BP1020570" s="90"/>
    </row>
    <row r="1020571" spans="68:68" customFormat="1">
      <c r="BP1020571" s="90"/>
    </row>
    <row r="1020572" spans="68:68" customFormat="1">
      <c r="BP1020572" s="90"/>
    </row>
    <row r="1020573" spans="68:68" customFormat="1">
      <c r="BP1020573" s="90"/>
    </row>
    <row r="1020574" spans="68:68" customFormat="1">
      <c r="BP1020574" s="90"/>
    </row>
    <row r="1020575" spans="68:68" customFormat="1">
      <c r="BP1020575" s="90"/>
    </row>
    <row r="1020576" spans="68:68" customFormat="1">
      <c r="BP1020576" s="90"/>
    </row>
    <row r="1020577" spans="68:68" customFormat="1">
      <c r="BP1020577" s="90"/>
    </row>
    <row r="1020578" spans="68:68" customFormat="1">
      <c r="BP1020578" s="90"/>
    </row>
    <row r="1020579" spans="68:68" customFormat="1">
      <c r="BP1020579" s="90"/>
    </row>
    <row r="1020580" spans="68:68" customFormat="1">
      <c r="BP1020580" s="90"/>
    </row>
    <row r="1020581" spans="68:68" customFormat="1">
      <c r="BP1020581" s="90"/>
    </row>
    <row r="1020582" spans="68:68" customFormat="1">
      <c r="BP1020582" s="90"/>
    </row>
    <row r="1020583" spans="68:68" customFormat="1">
      <c r="BP1020583" s="90"/>
    </row>
    <row r="1020584" spans="68:68" customFormat="1">
      <c r="BP1020584" s="90"/>
    </row>
    <row r="1020585" spans="68:68" customFormat="1">
      <c r="BP1020585" s="90"/>
    </row>
    <row r="1020586" spans="68:68" customFormat="1">
      <c r="BP1020586" s="90"/>
    </row>
    <row r="1020587" spans="68:68" customFormat="1">
      <c r="BP1020587" s="90"/>
    </row>
    <row r="1020588" spans="68:68" customFormat="1">
      <c r="BP1020588" s="90"/>
    </row>
    <row r="1020589" spans="68:68" customFormat="1">
      <c r="BP1020589" s="90"/>
    </row>
    <row r="1020590" spans="68:68" customFormat="1">
      <c r="BP1020590" s="90"/>
    </row>
    <row r="1020591" spans="68:68" customFormat="1">
      <c r="BP1020591" s="90"/>
    </row>
    <row r="1020592" spans="68:68" customFormat="1">
      <c r="BP1020592" s="90"/>
    </row>
    <row r="1020593" spans="68:68" customFormat="1">
      <c r="BP1020593" s="90"/>
    </row>
    <row r="1020594" spans="68:68" customFormat="1">
      <c r="BP1020594" s="90"/>
    </row>
    <row r="1020595" spans="68:68" customFormat="1">
      <c r="BP1020595" s="90"/>
    </row>
    <row r="1020596" spans="68:68" customFormat="1">
      <c r="BP1020596" s="90"/>
    </row>
    <row r="1020597" spans="68:68" customFormat="1">
      <c r="BP1020597" s="90"/>
    </row>
    <row r="1020598" spans="68:68" customFormat="1">
      <c r="BP1020598" s="90"/>
    </row>
    <row r="1020599" spans="68:68" customFormat="1">
      <c r="BP1020599" s="90"/>
    </row>
    <row r="1020600" spans="68:68" customFormat="1">
      <c r="BP1020600" s="90"/>
    </row>
    <row r="1020601" spans="68:68" customFormat="1">
      <c r="BP1020601" s="90"/>
    </row>
    <row r="1020602" spans="68:68" customFormat="1">
      <c r="BP1020602" s="90"/>
    </row>
    <row r="1020603" spans="68:68" customFormat="1">
      <c r="BP1020603" s="90"/>
    </row>
    <row r="1020604" spans="68:68" customFormat="1">
      <c r="BP1020604" s="90"/>
    </row>
    <row r="1020605" spans="68:68" customFormat="1">
      <c r="BP1020605" s="90"/>
    </row>
    <row r="1020606" spans="68:68" customFormat="1">
      <c r="BP1020606" s="90"/>
    </row>
    <row r="1020607" spans="68:68" customFormat="1">
      <c r="BP1020607" s="90"/>
    </row>
    <row r="1020608" spans="68:68" customFormat="1">
      <c r="BP1020608" s="90"/>
    </row>
    <row r="1020609" spans="68:68" customFormat="1">
      <c r="BP1020609" s="90"/>
    </row>
    <row r="1020610" spans="68:68" customFormat="1">
      <c r="BP1020610" s="90"/>
    </row>
    <row r="1020611" spans="68:68" customFormat="1">
      <c r="BP1020611" s="90"/>
    </row>
    <row r="1020612" spans="68:68" customFormat="1">
      <c r="BP1020612" s="90"/>
    </row>
    <row r="1020613" spans="68:68" customFormat="1">
      <c r="BP1020613" s="90"/>
    </row>
    <row r="1020614" spans="68:68" customFormat="1">
      <c r="BP1020614" s="90"/>
    </row>
    <row r="1020615" spans="68:68" customFormat="1">
      <c r="BP1020615" s="90"/>
    </row>
    <row r="1020616" spans="68:68" customFormat="1">
      <c r="BP1020616" s="90"/>
    </row>
    <row r="1020617" spans="68:68" customFormat="1">
      <c r="BP1020617" s="90"/>
    </row>
    <row r="1020618" spans="68:68" customFormat="1">
      <c r="BP1020618" s="90"/>
    </row>
    <row r="1020619" spans="68:68" customFormat="1">
      <c r="BP1020619" s="90"/>
    </row>
    <row r="1020620" spans="68:68" customFormat="1">
      <c r="BP1020620" s="90"/>
    </row>
    <row r="1020621" spans="68:68" customFormat="1">
      <c r="BP1020621" s="90"/>
    </row>
    <row r="1020622" spans="68:68" customFormat="1">
      <c r="BP1020622" s="90"/>
    </row>
    <row r="1020623" spans="68:68" customFormat="1">
      <c r="BP1020623" s="90"/>
    </row>
    <row r="1020624" spans="68:68" customFormat="1">
      <c r="BP1020624" s="90"/>
    </row>
    <row r="1020625" spans="68:68" customFormat="1">
      <c r="BP1020625" s="90"/>
    </row>
    <row r="1020626" spans="68:68" customFormat="1">
      <c r="BP1020626" s="90"/>
    </row>
    <row r="1020627" spans="68:68" customFormat="1">
      <c r="BP1020627" s="90"/>
    </row>
    <row r="1020628" spans="68:68" customFormat="1">
      <c r="BP1020628" s="90"/>
    </row>
    <row r="1020629" spans="68:68" customFormat="1">
      <c r="BP1020629" s="90"/>
    </row>
    <row r="1020630" spans="68:68" customFormat="1">
      <c r="BP1020630" s="90"/>
    </row>
    <row r="1020631" spans="68:68" customFormat="1">
      <c r="BP1020631" s="90"/>
    </row>
    <row r="1020632" spans="68:68" customFormat="1">
      <c r="BP1020632" s="90"/>
    </row>
    <row r="1020633" spans="68:68" customFormat="1">
      <c r="BP1020633" s="90"/>
    </row>
    <row r="1020634" spans="68:68" customFormat="1">
      <c r="BP1020634" s="90"/>
    </row>
    <row r="1020635" spans="68:68" customFormat="1">
      <c r="BP1020635" s="90"/>
    </row>
    <row r="1020636" spans="68:68" customFormat="1">
      <c r="BP1020636" s="90"/>
    </row>
    <row r="1020637" spans="68:68" customFormat="1">
      <c r="BP1020637" s="90"/>
    </row>
    <row r="1020638" spans="68:68" customFormat="1">
      <c r="BP1020638" s="90"/>
    </row>
    <row r="1020639" spans="68:68" customFormat="1">
      <c r="BP1020639" s="90"/>
    </row>
    <row r="1020640" spans="68:68" customFormat="1">
      <c r="BP1020640" s="90"/>
    </row>
    <row r="1020641" spans="68:68" customFormat="1">
      <c r="BP1020641" s="90"/>
    </row>
    <row r="1020642" spans="68:68" customFormat="1">
      <c r="BP1020642" s="90"/>
    </row>
    <row r="1020643" spans="68:68" customFormat="1">
      <c r="BP1020643" s="90"/>
    </row>
    <row r="1020644" spans="68:68" customFormat="1">
      <c r="BP1020644" s="90"/>
    </row>
    <row r="1020645" spans="68:68" customFormat="1">
      <c r="BP1020645" s="90"/>
    </row>
    <row r="1020646" spans="68:68" customFormat="1">
      <c r="BP1020646" s="90"/>
    </row>
    <row r="1020647" spans="68:68" customFormat="1">
      <c r="BP1020647" s="90"/>
    </row>
    <row r="1020648" spans="68:68" customFormat="1">
      <c r="BP1020648" s="90"/>
    </row>
    <row r="1020649" spans="68:68" customFormat="1">
      <c r="BP1020649" s="90"/>
    </row>
    <row r="1020650" spans="68:68" customFormat="1">
      <c r="BP1020650" s="90"/>
    </row>
    <row r="1020651" spans="68:68" customFormat="1">
      <c r="BP1020651" s="90"/>
    </row>
    <row r="1020652" spans="68:68" customFormat="1">
      <c r="BP1020652" s="90"/>
    </row>
    <row r="1020653" spans="68:68" customFormat="1">
      <c r="BP1020653" s="90"/>
    </row>
    <row r="1020654" spans="68:68" customFormat="1">
      <c r="BP1020654" s="90"/>
    </row>
    <row r="1020655" spans="68:68" customFormat="1">
      <c r="BP1020655" s="90"/>
    </row>
    <row r="1020656" spans="68:68" customFormat="1">
      <c r="BP1020656" s="90"/>
    </row>
    <row r="1020657" spans="68:68" customFormat="1">
      <c r="BP1020657" s="90"/>
    </row>
    <row r="1020658" spans="68:68" customFormat="1">
      <c r="BP1020658" s="90"/>
    </row>
    <row r="1020659" spans="68:68" customFormat="1">
      <c r="BP1020659" s="90"/>
    </row>
    <row r="1020660" spans="68:68" customFormat="1">
      <c r="BP1020660" s="90"/>
    </row>
    <row r="1020661" spans="68:68" customFormat="1">
      <c r="BP1020661" s="90"/>
    </row>
    <row r="1020662" spans="68:68" customFormat="1">
      <c r="BP1020662" s="90"/>
    </row>
    <row r="1020663" spans="68:68" customFormat="1">
      <c r="BP1020663" s="90"/>
    </row>
    <row r="1020664" spans="68:68" customFormat="1">
      <c r="BP1020664" s="90"/>
    </row>
    <row r="1020665" spans="68:68" customFormat="1">
      <c r="BP1020665" s="90"/>
    </row>
    <row r="1020666" spans="68:68" customFormat="1">
      <c r="BP1020666" s="90"/>
    </row>
    <row r="1020667" spans="68:68" customFormat="1">
      <c r="BP1020667" s="90"/>
    </row>
    <row r="1020668" spans="68:68" customFormat="1">
      <c r="BP1020668" s="90"/>
    </row>
    <row r="1020669" spans="68:68" customFormat="1">
      <c r="BP1020669" s="90"/>
    </row>
    <row r="1020670" spans="68:68" customFormat="1">
      <c r="BP1020670" s="90"/>
    </row>
    <row r="1020671" spans="68:68" customFormat="1">
      <c r="BP1020671" s="90"/>
    </row>
    <row r="1020672" spans="68:68" customFormat="1">
      <c r="BP1020672" s="90"/>
    </row>
    <row r="1020673" spans="68:68" customFormat="1">
      <c r="BP1020673" s="90"/>
    </row>
    <row r="1020674" spans="68:68" customFormat="1">
      <c r="BP1020674" s="90"/>
    </row>
    <row r="1020675" spans="68:68" customFormat="1">
      <c r="BP1020675" s="90"/>
    </row>
    <row r="1020676" spans="68:68" customFormat="1">
      <c r="BP1020676" s="90"/>
    </row>
    <row r="1020677" spans="68:68" customFormat="1">
      <c r="BP1020677" s="90"/>
    </row>
    <row r="1020678" spans="68:68" customFormat="1">
      <c r="BP1020678" s="90"/>
    </row>
    <row r="1020679" spans="68:68" customFormat="1">
      <c r="BP1020679" s="90"/>
    </row>
    <row r="1020680" spans="68:68" customFormat="1">
      <c r="BP1020680" s="90"/>
    </row>
    <row r="1020681" spans="68:68" customFormat="1">
      <c r="BP1020681" s="90"/>
    </row>
    <row r="1020682" spans="68:68" customFormat="1">
      <c r="BP1020682" s="90"/>
    </row>
    <row r="1020683" spans="68:68" customFormat="1">
      <c r="BP1020683" s="90"/>
    </row>
    <row r="1020684" spans="68:68" customFormat="1">
      <c r="BP1020684" s="90"/>
    </row>
    <row r="1020685" spans="68:68" customFormat="1">
      <c r="BP1020685" s="90"/>
    </row>
    <row r="1020686" spans="68:68" customFormat="1">
      <c r="BP1020686" s="90"/>
    </row>
    <row r="1020687" spans="68:68" customFormat="1">
      <c r="BP1020687" s="90"/>
    </row>
    <row r="1020688" spans="68:68" customFormat="1">
      <c r="BP1020688" s="90"/>
    </row>
    <row r="1020689" spans="68:68" customFormat="1">
      <c r="BP1020689" s="90"/>
    </row>
    <row r="1020690" spans="68:68" customFormat="1">
      <c r="BP1020690" s="90"/>
    </row>
    <row r="1020691" spans="68:68" customFormat="1">
      <c r="BP1020691" s="90"/>
    </row>
    <row r="1020692" spans="68:68" customFormat="1">
      <c r="BP1020692" s="90"/>
    </row>
    <row r="1020693" spans="68:68" customFormat="1">
      <c r="BP1020693" s="90"/>
    </row>
    <row r="1020694" spans="68:68" customFormat="1">
      <c r="BP1020694" s="90"/>
    </row>
    <row r="1020695" spans="68:68" customFormat="1">
      <c r="BP1020695" s="90"/>
    </row>
    <row r="1020696" spans="68:68" customFormat="1">
      <c r="BP1020696" s="90"/>
    </row>
    <row r="1020697" spans="68:68" customFormat="1">
      <c r="BP1020697" s="90"/>
    </row>
    <row r="1020698" spans="68:68" customFormat="1">
      <c r="BP1020698" s="90"/>
    </row>
    <row r="1020699" spans="68:68" customFormat="1">
      <c r="BP1020699" s="90"/>
    </row>
    <row r="1020700" spans="68:68" customFormat="1">
      <c r="BP1020700" s="90"/>
    </row>
    <row r="1020701" spans="68:68" customFormat="1">
      <c r="BP1020701" s="90"/>
    </row>
    <row r="1020702" spans="68:68" customFormat="1">
      <c r="BP1020702" s="90"/>
    </row>
    <row r="1020703" spans="68:68" customFormat="1">
      <c r="BP1020703" s="90"/>
    </row>
    <row r="1020704" spans="68:68" customFormat="1">
      <c r="BP1020704" s="90"/>
    </row>
    <row r="1020705" spans="68:68" customFormat="1">
      <c r="BP1020705" s="90"/>
    </row>
    <row r="1020706" spans="68:68" customFormat="1">
      <c r="BP1020706" s="90"/>
    </row>
    <row r="1020707" spans="68:68" customFormat="1">
      <c r="BP1020707" s="90"/>
    </row>
    <row r="1020708" spans="68:68" customFormat="1">
      <c r="BP1020708" s="90"/>
    </row>
    <row r="1020709" spans="68:68" customFormat="1">
      <c r="BP1020709" s="90"/>
    </row>
    <row r="1020710" spans="68:68" customFormat="1">
      <c r="BP1020710" s="90"/>
    </row>
    <row r="1020711" spans="68:68" customFormat="1">
      <c r="BP1020711" s="90"/>
    </row>
    <row r="1020712" spans="68:68" customFormat="1">
      <c r="BP1020712" s="90"/>
    </row>
    <row r="1020713" spans="68:68" customFormat="1">
      <c r="BP1020713" s="90"/>
    </row>
    <row r="1020714" spans="68:68" customFormat="1">
      <c r="BP1020714" s="90"/>
    </row>
    <row r="1020715" spans="68:68" customFormat="1">
      <c r="BP1020715" s="90"/>
    </row>
    <row r="1020716" spans="68:68" customFormat="1">
      <c r="BP1020716" s="90"/>
    </row>
    <row r="1020717" spans="68:68" customFormat="1">
      <c r="BP1020717" s="90"/>
    </row>
    <row r="1020718" spans="68:68" customFormat="1">
      <c r="BP1020718" s="90"/>
    </row>
    <row r="1020719" spans="68:68" customFormat="1">
      <c r="BP1020719" s="90"/>
    </row>
    <row r="1020720" spans="68:68" customFormat="1">
      <c r="BP1020720" s="90"/>
    </row>
    <row r="1020721" spans="68:68" customFormat="1">
      <c r="BP1020721" s="90"/>
    </row>
    <row r="1020722" spans="68:68" customFormat="1">
      <c r="BP1020722" s="90"/>
    </row>
    <row r="1020723" spans="68:68" customFormat="1">
      <c r="BP1020723" s="90"/>
    </row>
    <row r="1020724" spans="68:68" customFormat="1">
      <c r="BP1020724" s="90"/>
    </row>
    <row r="1020725" spans="68:68" customFormat="1">
      <c r="BP1020725" s="90"/>
    </row>
    <row r="1020726" spans="68:68" customFormat="1">
      <c r="BP1020726" s="90"/>
    </row>
    <row r="1020727" spans="68:68" customFormat="1">
      <c r="BP1020727" s="90"/>
    </row>
    <row r="1020728" spans="68:68" customFormat="1">
      <c r="BP1020728" s="90"/>
    </row>
    <row r="1020729" spans="68:68" customFormat="1">
      <c r="BP1020729" s="90"/>
    </row>
    <row r="1020730" spans="68:68" customFormat="1">
      <c r="BP1020730" s="90"/>
    </row>
    <row r="1020731" spans="68:68" customFormat="1">
      <c r="BP1020731" s="90"/>
    </row>
    <row r="1020732" spans="68:68" customFormat="1">
      <c r="BP1020732" s="90"/>
    </row>
    <row r="1020733" spans="68:68" customFormat="1">
      <c r="BP1020733" s="90"/>
    </row>
    <row r="1020734" spans="68:68" customFormat="1">
      <c r="BP1020734" s="90"/>
    </row>
    <row r="1020735" spans="68:68" customFormat="1">
      <c r="BP1020735" s="90"/>
    </row>
    <row r="1020736" spans="68:68" customFormat="1">
      <c r="BP1020736" s="90"/>
    </row>
    <row r="1020737" spans="68:68" customFormat="1">
      <c r="BP1020737" s="90"/>
    </row>
    <row r="1020738" spans="68:68" customFormat="1">
      <c r="BP1020738" s="90"/>
    </row>
    <row r="1020739" spans="68:68" customFormat="1">
      <c r="BP1020739" s="90"/>
    </row>
    <row r="1020740" spans="68:68" customFormat="1">
      <c r="BP1020740" s="90"/>
    </row>
    <row r="1020741" spans="68:68" customFormat="1">
      <c r="BP1020741" s="90"/>
    </row>
    <row r="1020742" spans="68:68" customFormat="1">
      <c r="BP1020742" s="90"/>
    </row>
    <row r="1020743" spans="68:68" customFormat="1">
      <c r="BP1020743" s="90"/>
    </row>
    <row r="1020744" spans="68:68" customFormat="1">
      <c r="BP1020744" s="90"/>
    </row>
    <row r="1020745" spans="68:68" customFormat="1">
      <c r="BP1020745" s="90"/>
    </row>
    <row r="1020746" spans="68:68" customFormat="1">
      <c r="BP1020746" s="90"/>
    </row>
    <row r="1020747" spans="68:68" customFormat="1">
      <c r="BP1020747" s="90"/>
    </row>
    <row r="1020748" spans="68:68" customFormat="1">
      <c r="BP1020748" s="90"/>
    </row>
    <row r="1020749" spans="68:68" customFormat="1">
      <c r="BP1020749" s="90"/>
    </row>
    <row r="1020750" spans="68:68" customFormat="1">
      <c r="BP1020750" s="90"/>
    </row>
    <row r="1020751" spans="68:68" customFormat="1">
      <c r="BP1020751" s="90"/>
    </row>
    <row r="1020752" spans="68:68" customFormat="1">
      <c r="BP1020752" s="90"/>
    </row>
    <row r="1020753" spans="68:68" customFormat="1">
      <c r="BP1020753" s="90"/>
    </row>
    <row r="1020754" spans="68:68" customFormat="1">
      <c r="BP1020754" s="90"/>
    </row>
    <row r="1020755" spans="68:68" customFormat="1">
      <c r="BP1020755" s="90"/>
    </row>
    <row r="1020756" spans="68:68" customFormat="1">
      <c r="BP1020756" s="90"/>
    </row>
    <row r="1020757" spans="68:68" customFormat="1">
      <c r="BP1020757" s="90"/>
    </row>
    <row r="1020758" spans="68:68" customFormat="1">
      <c r="BP1020758" s="90"/>
    </row>
    <row r="1020759" spans="68:68" customFormat="1">
      <c r="BP1020759" s="90"/>
    </row>
    <row r="1020760" spans="68:68" customFormat="1">
      <c r="BP1020760" s="90"/>
    </row>
    <row r="1020761" spans="68:68" customFormat="1">
      <c r="BP1020761" s="90"/>
    </row>
    <row r="1020762" spans="68:68" customFormat="1">
      <c r="BP1020762" s="90"/>
    </row>
    <row r="1020763" spans="68:68" customFormat="1">
      <c r="BP1020763" s="90"/>
    </row>
    <row r="1020764" spans="68:68" customFormat="1">
      <c r="BP1020764" s="90"/>
    </row>
    <row r="1020765" spans="68:68" customFormat="1">
      <c r="BP1020765" s="90"/>
    </row>
    <row r="1020766" spans="68:68" customFormat="1">
      <c r="BP1020766" s="90"/>
    </row>
    <row r="1020767" spans="68:68" customFormat="1">
      <c r="BP1020767" s="90"/>
    </row>
    <row r="1020768" spans="68:68" customFormat="1">
      <c r="BP1020768" s="90"/>
    </row>
    <row r="1020769" spans="68:68" customFormat="1">
      <c r="BP1020769" s="90"/>
    </row>
    <row r="1020770" spans="68:68" customFormat="1">
      <c r="BP1020770" s="90"/>
    </row>
    <row r="1020771" spans="68:68" customFormat="1">
      <c r="BP1020771" s="90"/>
    </row>
    <row r="1020772" spans="68:68" customFormat="1">
      <c r="BP1020772" s="90"/>
    </row>
    <row r="1020773" spans="68:68" customFormat="1">
      <c r="BP1020773" s="90"/>
    </row>
    <row r="1020774" spans="68:68" customFormat="1">
      <c r="BP1020774" s="90"/>
    </row>
    <row r="1020775" spans="68:68" customFormat="1">
      <c r="BP1020775" s="90"/>
    </row>
    <row r="1020776" spans="68:68" customFormat="1">
      <c r="BP1020776" s="90"/>
    </row>
    <row r="1020777" spans="68:68" customFormat="1">
      <c r="BP1020777" s="90"/>
    </row>
    <row r="1020778" spans="68:68" customFormat="1">
      <c r="BP1020778" s="90"/>
    </row>
    <row r="1020779" spans="68:68" customFormat="1">
      <c r="BP1020779" s="90"/>
    </row>
    <row r="1020780" spans="68:68" customFormat="1">
      <c r="BP1020780" s="90"/>
    </row>
    <row r="1020781" spans="68:68" customFormat="1">
      <c r="BP1020781" s="90"/>
    </row>
    <row r="1020782" spans="68:68" customFormat="1">
      <c r="BP1020782" s="90"/>
    </row>
    <row r="1020783" spans="68:68" customFormat="1">
      <c r="BP1020783" s="90"/>
    </row>
    <row r="1020784" spans="68:68" customFormat="1">
      <c r="BP1020784" s="90"/>
    </row>
    <row r="1020785" spans="68:68" customFormat="1">
      <c r="BP1020785" s="90"/>
    </row>
    <row r="1020786" spans="68:68" customFormat="1">
      <c r="BP1020786" s="90"/>
    </row>
    <row r="1020787" spans="68:68" customFormat="1">
      <c r="BP1020787" s="90"/>
    </row>
    <row r="1020788" spans="68:68" customFormat="1">
      <c r="BP1020788" s="90"/>
    </row>
    <row r="1020789" spans="68:68" customFormat="1">
      <c r="BP1020789" s="90"/>
    </row>
    <row r="1020790" spans="68:68" customFormat="1">
      <c r="BP1020790" s="90"/>
    </row>
    <row r="1020791" spans="68:68" customFormat="1">
      <c r="BP1020791" s="90"/>
    </row>
    <row r="1020792" spans="68:68" customFormat="1">
      <c r="BP1020792" s="90"/>
    </row>
    <row r="1020793" spans="68:68" customFormat="1">
      <c r="BP1020793" s="90"/>
    </row>
    <row r="1020794" spans="68:68" customFormat="1">
      <c r="BP1020794" s="90"/>
    </row>
    <row r="1020795" spans="68:68" customFormat="1">
      <c r="BP1020795" s="90"/>
    </row>
    <row r="1020796" spans="68:68" customFormat="1">
      <c r="BP1020796" s="90"/>
    </row>
    <row r="1020797" spans="68:68" customFormat="1">
      <c r="BP1020797" s="90"/>
    </row>
    <row r="1020798" spans="68:68" customFormat="1">
      <c r="BP1020798" s="90"/>
    </row>
    <row r="1020799" spans="68:68" customFormat="1">
      <c r="BP1020799" s="90"/>
    </row>
    <row r="1020800" spans="68:68" customFormat="1">
      <c r="BP1020800" s="90"/>
    </row>
    <row r="1020801" spans="68:68" customFormat="1">
      <c r="BP1020801" s="90"/>
    </row>
    <row r="1020802" spans="68:68" customFormat="1">
      <c r="BP1020802" s="90"/>
    </row>
    <row r="1020803" spans="68:68" customFormat="1">
      <c r="BP1020803" s="90"/>
    </row>
    <row r="1020804" spans="68:68" customFormat="1">
      <c r="BP1020804" s="90"/>
    </row>
    <row r="1020805" spans="68:68" customFormat="1">
      <c r="BP1020805" s="90"/>
    </row>
    <row r="1020806" spans="68:68" customFormat="1">
      <c r="BP1020806" s="90"/>
    </row>
    <row r="1020807" spans="68:68" customFormat="1">
      <c r="BP1020807" s="90"/>
    </row>
    <row r="1020808" spans="68:68" customFormat="1">
      <c r="BP1020808" s="90"/>
    </row>
    <row r="1020809" spans="68:68" customFormat="1">
      <c r="BP1020809" s="90"/>
    </row>
    <row r="1020810" spans="68:68" customFormat="1">
      <c r="BP1020810" s="90"/>
    </row>
    <row r="1020811" spans="68:68" customFormat="1">
      <c r="BP1020811" s="90"/>
    </row>
    <row r="1020812" spans="68:68" customFormat="1">
      <c r="BP1020812" s="90"/>
    </row>
    <row r="1020813" spans="68:68" customFormat="1">
      <c r="BP1020813" s="90"/>
    </row>
    <row r="1020814" spans="68:68" customFormat="1">
      <c r="BP1020814" s="90"/>
    </row>
    <row r="1020815" spans="68:68" customFormat="1">
      <c r="BP1020815" s="90"/>
    </row>
    <row r="1020816" spans="68:68" customFormat="1">
      <c r="BP1020816" s="90"/>
    </row>
    <row r="1020817" spans="68:68" customFormat="1">
      <c r="BP1020817" s="90"/>
    </row>
    <row r="1020818" spans="68:68" customFormat="1">
      <c r="BP1020818" s="90"/>
    </row>
    <row r="1020819" spans="68:68" customFormat="1">
      <c r="BP1020819" s="90"/>
    </row>
    <row r="1020820" spans="68:68" customFormat="1">
      <c r="BP1020820" s="90"/>
    </row>
    <row r="1020821" spans="68:68" customFormat="1">
      <c r="BP1020821" s="90"/>
    </row>
    <row r="1020822" spans="68:68" customFormat="1">
      <c r="BP1020822" s="90"/>
    </row>
    <row r="1020823" spans="68:68" customFormat="1">
      <c r="BP1020823" s="90"/>
    </row>
    <row r="1020824" spans="68:68" customFormat="1">
      <c r="BP1020824" s="90"/>
    </row>
    <row r="1020825" spans="68:68" customFormat="1">
      <c r="BP1020825" s="90"/>
    </row>
    <row r="1020826" spans="68:68" customFormat="1">
      <c r="BP1020826" s="90"/>
    </row>
    <row r="1020827" spans="68:68" customFormat="1">
      <c r="BP1020827" s="90"/>
    </row>
    <row r="1020828" spans="68:68" customFormat="1">
      <c r="BP1020828" s="90"/>
    </row>
    <row r="1020829" spans="68:68" customFormat="1">
      <c r="BP1020829" s="90"/>
    </row>
    <row r="1020830" spans="68:68" customFormat="1">
      <c r="BP1020830" s="90"/>
    </row>
    <row r="1020831" spans="68:68" customFormat="1">
      <c r="BP1020831" s="90"/>
    </row>
    <row r="1020832" spans="68:68" customFormat="1">
      <c r="BP1020832" s="90"/>
    </row>
    <row r="1020833" spans="68:68" customFormat="1">
      <c r="BP1020833" s="90"/>
    </row>
    <row r="1020834" spans="68:68" customFormat="1">
      <c r="BP1020834" s="90"/>
    </row>
    <row r="1020835" spans="68:68" customFormat="1">
      <c r="BP1020835" s="90"/>
    </row>
    <row r="1020836" spans="68:68" customFormat="1">
      <c r="BP1020836" s="90"/>
    </row>
    <row r="1020837" spans="68:68" customFormat="1">
      <c r="BP1020837" s="90"/>
    </row>
    <row r="1020838" spans="68:68" customFormat="1">
      <c r="BP1020838" s="90"/>
    </row>
    <row r="1020839" spans="68:68" customFormat="1">
      <c r="BP1020839" s="90"/>
    </row>
    <row r="1020840" spans="68:68" customFormat="1">
      <c r="BP1020840" s="90"/>
    </row>
    <row r="1020841" spans="68:68" customFormat="1">
      <c r="BP1020841" s="90"/>
    </row>
    <row r="1020842" spans="68:68" customFormat="1">
      <c r="BP1020842" s="90"/>
    </row>
    <row r="1020843" spans="68:68" customFormat="1">
      <c r="BP1020843" s="90"/>
    </row>
    <row r="1020844" spans="68:68" customFormat="1">
      <c r="BP1020844" s="90"/>
    </row>
    <row r="1020845" spans="68:68" customFormat="1">
      <c r="BP1020845" s="90"/>
    </row>
    <row r="1020846" spans="68:68" customFormat="1">
      <c r="BP1020846" s="90"/>
    </row>
    <row r="1020847" spans="68:68" customFormat="1">
      <c r="BP1020847" s="90"/>
    </row>
    <row r="1020848" spans="68:68" customFormat="1">
      <c r="BP1020848" s="90"/>
    </row>
    <row r="1020849" spans="68:68" customFormat="1">
      <c r="BP1020849" s="90"/>
    </row>
    <row r="1020850" spans="68:68" customFormat="1">
      <c r="BP1020850" s="90"/>
    </row>
    <row r="1020851" spans="68:68" customFormat="1">
      <c r="BP1020851" s="90"/>
    </row>
    <row r="1020852" spans="68:68" customFormat="1">
      <c r="BP1020852" s="90"/>
    </row>
    <row r="1020853" spans="68:68" customFormat="1">
      <c r="BP1020853" s="90"/>
    </row>
    <row r="1020854" spans="68:68" customFormat="1">
      <c r="BP1020854" s="90"/>
    </row>
    <row r="1020855" spans="68:68" customFormat="1">
      <c r="BP1020855" s="90"/>
    </row>
    <row r="1020856" spans="68:68" customFormat="1">
      <c r="BP1020856" s="90"/>
    </row>
    <row r="1020857" spans="68:68" customFormat="1">
      <c r="BP1020857" s="90"/>
    </row>
    <row r="1020858" spans="68:68" customFormat="1">
      <c r="BP1020858" s="90"/>
    </row>
    <row r="1020859" spans="68:68" customFormat="1">
      <c r="BP1020859" s="90"/>
    </row>
    <row r="1020860" spans="68:68" customFormat="1">
      <c r="BP1020860" s="90"/>
    </row>
    <row r="1020861" spans="68:68" customFormat="1">
      <c r="BP1020861" s="90"/>
    </row>
    <row r="1020862" spans="68:68" customFormat="1">
      <c r="BP1020862" s="90"/>
    </row>
    <row r="1020863" spans="68:68" customFormat="1">
      <c r="BP1020863" s="90"/>
    </row>
    <row r="1020864" spans="68:68" customFormat="1">
      <c r="BP1020864" s="90"/>
    </row>
    <row r="1020865" spans="68:68" customFormat="1">
      <c r="BP1020865" s="90"/>
    </row>
    <row r="1020866" spans="68:68" customFormat="1">
      <c r="BP1020866" s="90"/>
    </row>
    <row r="1020867" spans="68:68" customFormat="1">
      <c r="BP1020867" s="90"/>
    </row>
    <row r="1020868" spans="68:68" customFormat="1">
      <c r="BP1020868" s="90"/>
    </row>
    <row r="1020869" spans="68:68" customFormat="1">
      <c r="BP1020869" s="90"/>
    </row>
    <row r="1020870" spans="68:68" customFormat="1">
      <c r="BP1020870" s="90"/>
    </row>
    <row r="1020871" spans="68:68" customFormat="1">
      <c r="BP1020871" s="90"/>
    </row>
    <row r="1020872" spans="68:68" customFormat="1">
      <c r="BP1020872" s="90"/>
    </row>
    <row r="1020873" spans="68:68" customFormat="1">
      <c r="BP1020873" s="90"/>
    </row>
    <row r="1020874" spans="68:68" customFormat="1">
      <c r="BP1020874" s="90"/>
    </row>
    <row r="1020875" spans="68:68" customFormat="1">
      <c r="BP1020875" s="90"/>
    </row>
    <row r="1020876" spans="68:68" customFormat="1">
      <c r="BP1020876" s="90"/>
    </row>
    <row r="1020877" spans="68:68" customFormat="1">
      <c r="BP1020877" s="90"/>
    </row>
    <row r="1020878" spans="68:68" customFormat="1">
      <c r="BP1020878" s="90"/>
    </row>
    <row r="1020879" spans="68:68" customFormat="1">
      <c r="BP1020879" s="90"/>
    </row>
    <row r="1020880" spans="68:68" customFormat="1">
      <c r="BP1020880" s="90"/>
    </row>
    <row r="1020881" spans="68:68" customFormat="1">
      <c r="BP1020881" s="90"/>
    </row>
    <row r="1020882" spans="68:68" customFormat="1">
      <c r="BP1020882" s="90"/>
    </row>
    <row r="1020883" spans="68:68" customFormat="1">
      <c r="BP1020883" s="90"/>
    </row>
    <row r="1020884" spans="68:68" customFormat="1">
      <c r="BP1020884" s="90"/>
    </row>
    <row r="1020885" spans="68:68" customFormat="1">
      <c r="BP1020885" s="90"/>
    </row>
    <row r="1020886" spans="68:68" customFormat="1">
      <c r="BP1020886" s="90"/>
    </row>
    <row r="1020887" spans="68:68" customFormat="1">
      <c r="BP1020887" s="90"/>
    </row>
    <row r="1020888" spans="68:68" customFormat="1">
      <c r="BP1020888" s="90"/>
    </row>
    <row r="1020889" spans="68:68" customFormat="1">
      <c r="BP1020889" s="90"/>
    </row>
    <row r="1020890" spans="68:68" customFormat="1">
      <c r="BP1020890" s="90"/>
    </row>
    <row r="1020891" spans="68:68" customFormat="1">
      <c r="BP1020891" s="90"/>
    </row>
    <row r="1020892" spans="68:68" customFormat="1">
      <c r="BP1020892" s="90"/>
    </row>
    <row r="1020893" spans="68:68" customFormat="1">
      <c r="BP1020893" s="90"/>
    </row>
    <row r="1020894" spans="68:68" customFormat="1">
      <c r="BP1020894" s="90"/>
    </row>
    <row r="1020895" spans="68:68" customFormat="1">
      <c r="BP1020895" s="90"/>
    </row>
    <row r="1020896" spans="68:68" customFormat="1">
      <c r="BP1020896" s="90"/>
    </row>
    <row r="1020897" spans="68:68" customFormat="1">
      <c r="BP1020897" s="90"/>
    </row>
    <row r="1020898" spans="68:68" customFormat="1">
      <c r="BP1020898" s="90"/>
    </row>
    <row r="1020899" spans="68:68" customFormat="1">
      <c r="BP1020899" s="90"/>
    </row>
    <row r="1020900" spans="68:68" customFormat="1">
      <c r="BP1020900" s="90"/>
    </row>
    <row r="1020901" spans="68:68" customFormat="1">
      <c r="BP1020901" s="90"/>
    </row>
    <row r="1020902" spans="68:68" customFormat="1">
      <c r="BP1020902" s="90"/>
    </row>
    <row r="1020903" spans="68:68" customFormat="1">
      <c r="BP1020903" s="90"/>
    </row>
    <row r="1020904" spans="68:68" customFormat="1">
      <c r="BP1020904" s="90"/>
    </row>
    <row r="1020905" spans="68:68" customFormat="1">
      <c r="BP1020905" s="90"/>
    </row>
    <row r="1020906" spans="68:68" customFormat="1">
      <c r="BP1020906" s="90"/>
    </row>
    <row r="1020907" spans="68:68" customFormat="1">
      <c r="BP1020907" s="90"/>
    </row>
    <row r="1020908" spans="68:68" customFormat="1">
      <c r="BP1020908" s="90"/>
    </row>
    <row r="1020909" spans="68:68" customFormat="1">
      <c r="BP1020909" s="90"/>
    </row>
    <row r="1020910" spans="68:68" customFormat="1">
      <c r="BP1020910" s="90"/>
    </row>
    <row r="1020911" spans="68:68" customFormat="1">
      <c r="BP1020911" s="90"/>
    </row>
    <row r="1020912" spans="68:68" customFormat="1">
      <c r="BP1020912" s="90"/>
    </row>
    <row r="1020913" spans="68:68" customFormat="1">
      <c r="BP1020913" s="90"/>
    </row>
    <row r="1020914" spans="68:68" customFormat="1">
      <c r="BP1020914" s="90"/>
    </row>
    <row r="1020915" spans="68:68" customFormat="1">
      <c r="BP1020915" s="90"/>
    </row>
    <row r="1020916" spans="68:68" customFormat="1">
      <c r="BP1020916" s="90"/>
    </row>
    <row r="1020917" spans="68:68" customFormat="1">
      <c r="BP1020917" s="90"/>
    </row>
    <row r="1020918" spans="68:68" customFormat="1">
      <c r="BP1020918" s="90"/>
    </row>
    <row r="1020919" spans="68:68" customFormat="1">
      <c r="BP1020919" s="90"/>
    </row>
    <row r="1020920" spans="68:68" customFormat="1">
      <c r="BP1020920" s="90"/>
    </row>
    <row r="1020921" spans="68:68" customFormat="1">
      <c r="BP1020921" s="90"/>
    </row>
    <row r="1020922" spans="68:68" customFormat="1">
      <c r="BP1020922" s="90"/>
    </row>
    <row r="1020923" spans="68:68" customFormat="1">
      <c r="BP1020923" s="90"/>
    </row>
    <row r="1020924" spans="68:68" customFormat="1">
      <c r="BP1020924" s="90"/>
    </row>
    <row r="1020925" spans="68:68" customFormat="1">
      <c r="BP1020925" s="90"/>
    </row>
    <row r="1020926" spans="68:68" customFormat="1">
      <c r="BP1020926" s="90"/>
    </row>
    <row r="1020927" spans="68:68" customFormat="1">
      <c r="BP1020927" s="90"/>
    </row>
    <row r="1020928" spans="68:68" customFormat="1">
      <c r="BP1020928" s="90"/>
    </row>
    <row r="1020929" spans="68:68" customFormat="1">
      <c r="BP1020929" s="90"/>
    </row>
    <row r="1020930" spans="68:68" customFormat="1">
      <c r="BP1020930" s="90"/>
    </row>
    <row r="1020931" spans="68:68" customFormat="1">
      <c r="BP1020931" s="90"/>
    </row>
    <row r="1020932" spans="68:68" customFormat="1">
      <c r="BP1020932" s="90"/>
    </row>
    <row r="1020933" spans="68:68" customFormat="1">
      <c r="BP1020933" s="90"/>
    </row>
    <row r="1020934" spans="68:68" customFormat="1">
      <c r="BP1020934" s="90"/>
    </row>
    <row r="1020935" spans="68:68" customFormat="1">
      <c r="BP1020935" s="90"/>
    </row>
    <row r="1020936" spans="68:68" customFormat="1">
      <c r="BP1020936" s="90"/>
    </row>
    <row r="1020937" spans="68:68" customFormat="1">
      <c r="BP1020937" s="90"/>
    </row>
    <row r="1020938" spans="68:68" customFormat="1">
      <c r="BP1020938" s="90"/>
    </row>
    <row r="1020939" spans="68:68" customFormat="1">
      <c r="BP1020939" s="90"/>
    </row>
    <row r="1020940" spans="68:68" customFormat="1">
      <c r="BP1020940" s="90"/>
    </row>
    <row r="1020941" spans="68:68" customFormat="1">
      <c r="BP1020941" s="90"/>
    </row>
    <row r="1020942" spans="68:68" customFormat="1">
      <c r="BP1020942" s="90"/>
    </row>
    <row r="1020943" spans="68:68" customFormat="1">
      <c r="BP1020943" s="90"/>
    </row>
    <row r="1020944" spans="68:68" customFormat="1">
      <c r="BP1020944" s="90"/>
    </row>
    <row r="1020945" spans="68:68" customFormat="1">
      <c r="BP1020945" s="90"/>
    </row>
    <row r="1020946" spans="68:68" customFormat="1">
      <c r="BP1020946" s="90"/>
    </row>
    <row r="1020947" spans="68:68" customFormat="1">
      <c r="BP1020947" s="90"/>
    </row>
    <row r="1020948" spans="68:68" customFormat="1">
      <c r="BP1020948" s="90"/>
    </row>
    <row r="1020949" spans="68:68" customFormat="1">
      <c r="BP1020949" s="90"/>
    </row>
    <row r="1020950" spans="68:68" customFormat="1">
      <c r="BP1020950" s="90"/>
    </row>
    <row r="1020951" spans="68:68" customFormat="1">
      <c r="BP1020951" s="90"/>
    </row>
    <row r="1020952" spans="68:68" customFormat="1">
      <c r="BP1020952" s="90"/>
    </row>
    <row r="1020953" spans="68:68" customFormat="1">
      <c r="BP1020953" s="90"/>
    </row>
    <row r="1020954" spans="68:68" customFormat="1">
      <c r="BP1020954" s="90"/>
    </row>
    <row r="1020955" spans="68:68" customFormat="1">
      <c r="BP1020955" s="90"/>
    </row>
    <row r="1020956" spans="68:68" customFormat="1">
      <c r="BP1020956" s="90"/>
    </row>
    <row r="1020957" spans="68:68" customFormat="1">
      <c r="BP1020957" s="90"/>
    </row>
    <row r="1020958" spans="68:68" customFormat="1">
      <c r="BP1020958" s="90"/>
    </row>
    <row r="1020959" spans="68:68" customFormat="1">
      <c r="BP1020959" s="90"/>
    </row>
    <row r="1020960" spans="68:68" customFormat="1">
      <c r="BP1020960" s="90"/>
    </row>
    <row r="1020961" spans="68:68" customFormat="1">
      <c r="BP1020961" s="90"/>
    </row>
    <row r="1020962" spans="68:68" customFormat="1">
      <c r="BP1020962" s="90"/>
    </row>
    <row r="1020963" spans="68:68" customFormat="1">
      <c r="BP1020963" s="90"/>
    </row>
    <row r="1020964" spans="68:68" customFormat="1">
      <c r="BP1020964" s="90"/>
    </row>
    <row r="1020965" spans="68:68" customFormat="1">
      <c r="BP1020965" s="90"/>
    </row>
    <row r="1020966" spans="68:68" customFormat="1">
      <c r="BP1020966" s="90"/>
    </row>
    <row r="1020967" spans="68:68" customFormat="1">
      <c r="BP1020967" s="90"/>
    </row>
    <row r="1020968" spans="68:68" customFormat="1">
      <c r="BP1020968" s="90"/>
    </row>
    <row r="1020969" spans="68:68" customFormat="1">
      <c r="BP1020969" s="90"/>
    </row>
    <row r="1020970" spans="68:68" customFormat="1">
      <c r="BP1020970" s="90"/>
    </row>
    <row r="1020971" spans="68:68" customFormat="1">
      <c r="BP1020971" s="90"/>
    </row>
    <row r="1020972" spans="68:68" customFormat="1">
      <c r="BP1020972" s="90"/>
    </row>
    <row r="1020973" spans="68:68" customFormat="1">
      <c r="BP1020973" s="90"/>
    </row>
    <row r="1020974" spans="68:68" customFormat="1">
      <c r="BP1020974" s="90"/>
    </row>
    <row r="1020975" spans="68:68" customFormat="1">
      <c r="BP1020975" s="90"/>
    </row>
    <row r="1020976" spans="68:68" customFormat="1">
      <c r="BP1020976" s="90"/>
    </row>
    <row r="1020977" spans="68:68" customFormat="1">
      <c r="BP1020977" s="90"/>
    </row>
    <row r="1020978" spans="68:68" customFormat="1">
      <c r="BP1020978" s="90"/>
    </row>
    <row r="1020979" spans="68:68" customFormat="1">
      <c r="BP1020979" s="90"/>
    </row>
    <row r="1020980" spans="68:68" customFormat="1">
      <c r="BP1020980" s="90"/>
    </row>
    <row r="1020981" spans="68:68" customFormat="1">
      <c r="BP1020981" s="90"/>
    </row>
    <row r="1020982" spans="68:68" customFormat="1">
      <c r="BP1020982" s="90"/>
    </row>
    <row r="1020983" spans="68:68" customFormat="1">
      <c r="BP1020983" s="90"/>
    </row>
    <row r="1020984" spans="68:68" customFormat="1">
      <c r="BP1020984" s="90"/>
    </row>
    <row r="1020985" spans="68:68" customFormat="1">
      <c r="BP1020985" s="90"/>
    </row>
    <row r="1020986" spans="68:68" customFormat="1">
      <c r="BP1020986" s="90"/>
    </row>
    <row r="1020987" spans="68:68" customFormat="1">
      <c r="BP1020987" s="90"/>
    </row>
    <row r="1020988" spans="68:68" customFormat="1">
      <c r="BP1020988" s="90"/>
    </row>
    <row r="1020989" spans="68:68" customFormat="1">
      <c r="BP1020989" s="90"/>
    </row>
    <row r="1020990" spans="68:68" customFormat="1">
      <c r="BP1020990" s="90"/>
    </row>
    <row r="1020991" spans="68:68" customFormat="1">
      <c r="BP1020991" s="90"/>
    </row>
    <row r="1020992" spans="68:68" customFormat="1">
      <c r="BP1020992" s="90"/>
    </row>
    <row r="1020993" spans="68:68" customFormat="1">
      <c r="BP1020993" s="90"/>
    </row>
    <row r="1020994" spans="68:68" customFormat="1">
      <c r="BP1020994" s="90"/>
    </row>
    <row r="1020995" spans="68:68" customFormat="1">
      <c r="BP1020995" s="90"/>
    </row>
    <row r="1020996" spans="68:68" customFormat="1">
      <c r="BP1020996" s="90"/>
    </row>
    <row r="1020997" spans="68:68" customFormat="1">
      <c r="BP1020997" s="90"/>
    </row>
    <row r="1020998" spans="68:68" customFormat="1">
      <c r="BP1020998" s="90"/>
    </row>
    <row r="1020999" spans="68:68" customFormat="1">
      <c r="BP1020999" s="90"/>
    </row>
    <row r="1021000" spans="68:68" customFormat="1">
      <c r="BP1021000" s="90"/>
    </row>
    <row r="1021001" spans="68:68" customFormat="1">
      <c r="BP1021001" s="90"/>
    </row>
    <row r="1021002" spans="68:68" customFormat="1">
      <c r="BP1021002" s="90"/>
    </row>
    <row r="1021003" spans="68:68" customFormat="1">
      <c r="BP1021003" s="90"/>
    </row>
    <row r="1021004" spans="68:68" customFormat="1">
      <c r="BP1021004" s="90"/>
    </row>
    <row r="1021005" spans="68:68" customFormat="1">
      <c r="BP1021005" s="90"/>
    </row>
    <row r="1021006" spans="68:68" customFormat="1">
      <c r="BP1021006" s="90"/>
    </row>
    <row r="1021007" spans="68:68" customFormat="1">
      <c r="BP1021007" s="90"/>
    </row>
    <row r="1021008" spans="68:68" customFormat="1">
      <c r="BP1021008" s="90"/>
    </row>
    <row r="1021009" spans="68:68" customFormat="1">
      <c r="BP1021009" s="90"/>
    </row>
    <row r="1021010" spans="68:68" customFormat="1">
      <c r="BP1021010" s="90"/>
    </row>
    <row r="1021011" spans="68:68" customFormat="1">
      <c r="BP1021011" s="90"/>
    </row>
    <row r="1021012" spans="68:68" customFormat="1">
      <c r="BP1021012" s="90"/>
    </row>
    <row r="1021013" spans="68:68" customFormat="1">
      <c r="BP1021013" s="90"/>
    </row>
    <row r="1021014" spans="68:68" customFormat="1">
      <c r="BP1021014" s="90"/>
    </row>
    <row r="1021015" spans="68:68" customFormat="1">
      <c r="BP1021015" s="90"/>
    </row>
    <row r="1021016" spans="68:68" customFormat="1">
      <c r="BP1021016" s="90"/>
    </row>
    <row r="1021017" spans="68:68" customFormat="1">
      <c r="BP1021017" s="90"/>
    </row>
    <row r="1021018" spans="68:68" customFormat="1">
      <c r="BP1021018" s="90"/>
    </row>
    <row r="1021019" spans="68:68" customFormat="1">
      <c r="BP1021019" s="90"/>
    </row>
    <row r="1021020" spans="68:68" customFormat="1">
      <c r="BP1021020" s="90"/>
    </row>
    <row r="1021021" spans="68:68" customFormat="1">
      <c r="BP1021021" s="90"/>
    </row>
    <row r="1021022" spans="68:68" customFormat="1">
      <c r="BP1021022" s="90"/>
    </row>
    <row r="1021023" spans="68:68" customFormat="1">
      <c r="BP1021023" s="90"/>
    </row>
    <row r="1021024" spans="68:68" customFormat="1">
      <c r="BP1021024" s="90"/>
    </row>
    <row r="1021025" spans="68:68" customFormat="1">
      <c r="BP1021025" s="90"/>
    </row>
    <row r="1021026" spans="68:68" customFormat="1">
      <c r="BP1021026" s="90"/>
    </row>
    <row r="1021027" spans="68:68" customFormat="1">
      <c r="BP1021027" s="90"/>
    </row>
    <row r="1021028" spans="68:68" customFormat="1">
      <c r="BP1021028" s="90"/>
    </row>
    <row r="1021029" spans="68:68" customFormat="1">
      <c r="BP1021029" s="90"/>
    </row>
    <row r="1021030" spans="68:68" customFormat="1">
      <c r="BP1021030" s="90"/>
    </row>
    <row r="1021031" spans="68:68" customFormat="1">
      <c r="BP1021031" s="90"/>
    </row>
    <row r="1021032" spans="68:68" customFormat="1">
      <c r="BP1021032" s="90"/>
    </row>
    <row r="1021033" spans="68:68" customFormat="1">
      <c r="BP1021033" s="90"/>
    </row>
    <row r="1021034" spans="68:68" customFormat="1">
      <c r="BP1021034" s="90"/>
    </row>
    <row r="1021035" spans="68:68" customFormat="1">
      <c r="BP1021035" s="90"/>
    </row>
    <row r="1021036" spans="68:68" customFormat="1">
      <c r="BP1021036" s="90"/>
    </row>
    <row r="1021037" spans="68:68" customFormat="1">
      <c r="BP1021037" s="90"/>
    </row>
    <row r="1021038" spans="68:68" customFormat="1">
      <c r="BP1021038" s="90"/>
    </row>
    <row r="1021039" spans="68:68" customFormat="1">
      <c r="BP1021039" s="90"/>
    </row>
    <row r="1021040" spans="68:68" customFormat="1">
      <c r="BP1021040" s="90"/>
    </row>
    <row r="1021041" spans="68:68" customFormat="1">
      <c r="BP1021041" s="90"/>
    </row>
    <row r="1021042" spans="68:68" customFormat="1">
      <c r="BP1021042" s="90"/>
    </row>
    <row r="1021043" spans="68:68" customFormat="1">
      <c r="BP1021043" s="90"/>
    </row>
    <row r="1021044" spans="68:68" customFormat="1">
      <c r="BP1021044" s="90"/>
    </row>
    <row r="1021045" spans="68:68" customFormat="1">
      <c r="BP1021045" s="90"/>
    </row>
    <row r="1021046" spans="68:68" customFormat="1">
      <c r="BP1021046" s="90"/>
    </row>
    <row r="1021047" spans="68:68" customFormat="1">
      <c r="BP1021047" s="90"/>
    </row>
    <row r="1021048" spans="68:68" customFormat="1">
      <c r="BP1021048" s="90"/>
    </row>
    <row r="1021049" spans="68:68" customFormat="1">
      <c r="BP1021049" s="90"/>
    </row>
    <row r="1021050" spans="68:68" customFormat="1">
      <c r="BP1021050" s="90"/>
    </row>
    <row r="1021051" spans="68:68" customFormat="1">
      <c r="BP1021051" s="90"/>
    </row>
    <row r="1021052" spans="68:68" customFormat="1">
      <c r="BP1021052" s="90"/>
    </row>
    <row r="1021053" spans="68:68" customFormat="1">
      <c r="BP1021053" s="90"/>
    </row>
    <row r="1021054" spans="68:68" customFormat="1">
      <c r="BP1021054" s="90"/>
    </row>
    <row r="1021055" spans="68:68" customFormat="1">
      <c r="BP1021055" s="90"/>
    </row>
    <row r="1021056" spans="68:68" customFormat="1">
      <c r="BP1021056" s="90"/>
    </row>
    <row r="1021057" spans="68:68" customFormat="1">
      <c r="BP1021057" s="90"/>
    </row>
    <row r="1021058" spans="68:68" customFormat="1">
      <c r="BP1021058" s="90"/>
    </row>
    <row r="1021059" spans="68:68" customFormat="1">
      <c r="BP1021059" s="90"/>
    </row>
    <row r="1021060" spans="68:68" customFormat="1">
      <c r="BP1021060" s="90"/>
    </row>
    <row r="1021061" spans="68:68" customFormat="1">
      <c r="BP1021061" s="90"/>
    </row>
    <row r="1021062" spans="68:68" customFormat="1">
      <c r="BP1021062" s="90"/>
    </row>
    <row r="1021063" spans="68:68" customFormat="1">
      <c r="BP1021063" s="90"/>
    </row>
    <row r="1021064" spans="68:68" customFormat="1">
      <c r="BP1021064" s="90"/>
    </row>
    <row r="1021065" spans="68:68" customFormat="1">
      <c r="BP1021065" s="90"/>
    </row>
    <row r="1021066" spans="68:68" customFormat="1">
      <c r="BP1021066" s="90"/>
    </row>
    <row r="1021067" spans="68:68" customFormat="1">
      <c r="BP1021067" s="90"/>
    </row>
    <row r="1021068" spans="68:68" customFormat="1">
      <c r="BP1021068" s="90"/>
    </row>
    <row r="1021069" spans="68:68" customFormat="1">
      <c r="BP1021069" s="90"/>
    </row>
    <row r="1021070" spans="68:68" customFormat="1">
      <c r="BP1021070" s="90"/>
    </row>
    <row r="1021071" spans="68:68" customFormat="1">
      <c r="BP1021071" s="90"/>
    </row>
    <row r="1021072" spans="68:68" customFormat="1">
      <c r="BP1021072" s="90"/>
    </row>
    <row r="1021073" spans="68:68" customFormat="1">
      <c r="BP1021073" s="90"/>
    </row>
    <row r="1021074" spans="68:68" customFormat="1">
      <c r="BP1021074" s="90"/>
    </row>
    <row r="1021075" spans="68:68" customFormat="1">
      <c r="BP1021075" s="90"/>
    </row>
    <row r="1021076" spans="68:68" customFormat="1">
      <c r="BP1021076" s="90"/>
    </row>
    <row r="1021077" spans="68:68" customFormat="1">
      <c r="BP1021077" s="90"/>
    </row>
    <row r="1021078" spans="68:68" customFormat="1">
      <c r="BP1021078" s="90"/>
    </row>
    <row r="1021079" spans="68:68" customFormat="1">
      <c r="BP1021079" s="90"/>
    </row>
    <row r="1021080" spans="68:68" customFormat="1">
      <c r="BP1021080" s="90"/>
    </row>
    <row r="1021081" spans="68:68" customFormat="1">
      <c r="BP1021081" s="90"/>
    </row>
    <row r="1021082" spans="68:68" customFormat="1">
      <c r="BP1021082" s="90"/>
    </row>
    <row r="1021083" spans="68:68" customFormat="1">
      <c r="BP1021083" s="90"/>
    </row>
    <row r="1021084" spans="68:68" customFormat="1">
      <c r="BP1021084" s="90"/>
    </row>
    <row r="1021085" spans="68:68" customFormat="1">
      <c r="BP1021085" s="90"/>
    </row>
    <row r="1021086" spans="68:68" customFormat="1">
      <c r="BP1021086" s="90"/>
    </row>
    <row r="1021087" spans="68:68" customFormat="1">
      <c r="BP1021087" s="90"/>
    </row>
    <row r="1021088" spans="68:68" customFormat="1">
      <c r="BP1021088" s="90"/>
    </row>
    <row r="1021089" spans="68:68" customFormat="1">
      <c r="BP1021089" s="90"/>
    </row>
    <row r="1021090" spans="68:68" customFormat="1">
      <c r="BP1021090" s="90"/>
    </row>
    <row r="1021091" spans="68:68" customFormat="1">
      <c r="BP1021091" s="90"/>
    </row>
    <row r="1021092" spans="68:68" customFormat="1">
      <c r="BP1021092" s="90"/>
    </row>
    <row r="1021093" spans="68:68" customFormat="1">
      <c r="BP1021093" s="90"/>
    </row>
    <row r="1021094" spans="68:68" customFormat="1">
      <c r="BP1021094" s="90"/>
    </row>
    <row r="1021095" spans="68:68" customFormat="1">
      <c r="BP1021095" s="90"/>
    </row>
    <row r="1021096" spans="68:68" customFormat="1">
      <c r="BP1021096" s="90"/>
    </row>
    <row r="1021097" spans="68:68" customFormat="1">
      <c r="BP1021097" s="90"/>
    </row>
    <row r="1021098" spans="68:68" customFormat="1">
      <c r="BP1021098" s="90"/>
    </row>
    <row r="1021099" spans="68:68" customFormat="1">
      <c r="BP1021099" s="90"/>
    </row>
    <row r="1021100" spans="68:68" customFormat="1">
      <c r="BP1021100" s="90"/>
    </row>
    <row r="1021101" spans="68:68" customFormat="1">
      <c r="BP1021101" s="90"/>
    </row>
    <row r="1021102" spans="68:68" customFormat="1">
      <c r="BP1021102" s="90"/>
    </row>
    <row r="1021103" spans="68:68" customFormat="1">
      <c r="BP1021103" s="90"/>
    </row>
    <row r="1021104" spans="68:68" customFormat="1">
      <c r="BP1021104" s="90"/>
    </row>
    <row r="1021105" spans="68:68" customFormat="1">
      <c r="BP1021105" s="90"/>
    </row>
    <row r="1021106" spans="68:68" customFormat="1">
      <c r="BP1021106" s="90"/>
    </row>
    <row r="1021107" spans="68:68" customFormat="1">
      <c r="BP1021107" s="90"/>
    </row>
    <row r="1021108" spans="68:68" customFormat="1">
      <c r="BP1021108" s="90"/>
    </row>
    <row r="1021109" spans="68:68" customFormat="1">
      <c r="BP1021109" s="90"/>
    </row>
    <row r="1021110" spans="68:68" customFormat="1">
      <c r="BP1021110" s="90"/>
    </row>
    <row r="1021111" spans="68:68" customFormat="1">
      <c r="BP1021111" s="90"/>
    </row>
    <row r="1021112" spans="68:68" customFormat="1">
      <c r="BP1021112" s="90"/>
    </row>
    <row r="1021113" spans="68:68" customFormat="1">
      <c r="BP1021113" s="90"/>
    </row>
    <row r="1021114" spans="68:68" customFormat="1">
      <c r="BP1021114" s="90"/>
    </row>
    <row r="1021115" spans="68:68" customFormat="1">
      <c r="BP1021115" s="90"/>
    </row>
    <row r="1021116" spans="68:68" customFormat="1">
      <c r="BP1021116" s="90"/>
    </row>
    <row r="1021117" spans="68:68" customFormat="1">
      <c r="BP1021117" s="90"/>
    </row>
    <row r="1021118" spans="68:68" customFormat="1">
      <c r="BP1021118" s="90"/>
    </row>
    <row r="1021119" spans="68:68" customFormat="1">
      <c r="BP1021119" s="90"/>
    </row>
    <row r="1021120" spans="68:68" customFormat="1">
      <c r="BP1021120" s="90"/>
    </row>
    <row r="1021121" spans="68:68" customFormat="1">
      <c r="BP1021121" s="90"/>
    </row>
    <row r="1021122" spans="68:68" customFormat="1">
      <c r="BP1021122" s="90"/>
    </row>
    <row r="1021123" spans="68:68" customFormat="1">
      <c r="BP1021123" s="90"/>
    </row>
    <row r="1021124" spans="68:68" customFormat="1">
      <c r="BP1021124" s="90"/>
    </row>
    <row r="1021125" spans="68:68" customFormat="1">
      <c r="BP1021125" s="90"/>
    </row>
    <row r="1021126" spans="68:68" customFormat="1">
      <c r="BP1021126" s="90"/>
    </row>
    <row r="1021127" spans="68:68" customFormat="1">
      <c r="BP1021127" s="90"/>
    </row>
    <row r="1021128" spans="68:68" customFormat="1">
      <c r="BP1021128" s="90"/>
    </row>
    <row r="1021129" spans="68:68" customFormat="1">
      <c r="BP1021129" s="90"/>
    </row>
    <row r="1021130" spans="68:68" customFormat="1">
      <c r="BP1021130" s="90"/>
    </row>
    <row r="1021131" spans="68:68" customFormat="1">
      <c r="BP1021131" s="90"/>
    </row>
    <row r="1021132" spans="68:68" customFormat="1">
      <c r="BP1021132" s="90"/>
    </row>
    <row r="1021133" spans="68:68" customFormat="1">
      <c r="BP1021133" s="90"/>
    </row>
    <row r="1021134" spans="68:68" customFormat="1">
      <c r="BP1021134" s="90"/>
    </row>
    <row r="1021135" spans="68:68" customFormat="1">
      <c r="BP1021135" s="90"/>
    </row>
    <row r="1021136" spans="68:68" customFormat="1">
      <c r="BP1021136" s="90"/>
    </row>
    <row r="1021137" spans="68:68" customFormat="1">
      <c r="BP1021137" s="90"/>
    </row>
    <row r="1021138" spans="68:68" customFormat="1">
      <c r="BP1021138" s="90"/>
    </row>
    <row r="1021139" spans="68:68" customFormat="1">
      <c r="BP1021139" s="90"/>
    </row>
    <row r="1021140" spans="68:68" customFormat="1">
      <c r="BP1021140" s="90"/>
    </row>
    <row r="1021141" spans="68:68" customFormat="1">
      <c r="BP1021141" s="90"/>
    </row>
    <row r="1021142" spans="68:68" customFormat="1">
      <c r="BP1021142" s="90"/>
    </row>
    <row r="1021143" spans="68:68" customFormat="1">
      <c r="BP1021143" s="90"/>
    </row>
    <row r="1021144" spans="68:68" customFormat="1">
      <c r="BP1021144" s="90"/>
    </row>
    <row r="1021145" spans="68:68" customFormat="1">
      <c r="BP1021145" s="90"/>
    </row>
    <row r="1021146" spans="68:68" customFormat="1">
      <c r="BP1021146" s="90"/>
    </row>
    <row r="1021147" spans="68:68" customFormat="1">
      <c r="BP1021147" s="90"/>
    </row>
    <row r="1021148" spans="68:68" customFormat="1">
      <c r="BP1021148" s="90"/>
    </row>
    <row r="1021149" spans="68:68" customFormat="1">
      <c r="BP1021149" s="90"/>
    </row>
    <row r="1021150" spans="68:68" customFormat="1">
      <c r="BP1021150" s="90"/>
    </row>
    <row r="1021151" spans="68:68" customFormat="1">
      <c r="BP1021151" s="90"/>
    </row>
    <row r="1021152" spans="68:68" customFormat="1">
      <c r="BP1021152" s="90"/>
    </row>
    <row r="1021153" spans="68:68" customFormat="1">
      <c r="BP1021153" s="90"/>
    </row>
    <row r="1021154" spans="68:68" customFormat="1">
      <c r="BP1021154" s="90"/>
    </row>
    <row r="1021155" spans="68:68" customFormat="1">
      <c r="BP1021155" s="90"/>
    </row>
    <row r="1021156" spans="68:68" customFormat="1">
      <c r="BP1021156" s="90"/>
    </row>
    <row r="1021157" spans="68:68" customFormat="1">
      <c r="BP1021157" s="90"/>
    </row>
    <row r="1021158" spans="68:68" customFormat="1">
      <c r="BP1021158" s="90"/>
    </row>
    <row r="1021159" spans="68:68" customFormat="1">
      <c r="BP1021159" s="90"/>
    </row>
    <row r="1021160" spans="68:68" customFormat="1">
      <c r="BP1021160" s="90"/>
    </row>
    <row r="1021161" spans="68:68" customFormat="1">
      <c r="BP1021161" s="90"/>
    </row>
    <row r="1021162" spans="68:68" customFormat="1">
      <c r="BP1021162" s="90"/>
    </row>
    <row r="1021163" spans="68:68" customFormat="1">
      <c r="BP1021163" s="90"/>
    </row>
    <row r="1021164" spans="68:68" customFormat="1">
      <c r="BP1021164" s="90"/>
    </row>
    <row r="1021165" spans="68:68" customFormat="1">
      <c r="BP1021165" s="90"/>
    </row>
    <row r="1021166" spans="68:68" customFormat="1">
      <c r="BP1021166" s="90"/>
    </row>
    <row r="1021167" spans="68:68" customFormat="1">
      <c r="BP1021167" s="90"/>
    </row>
    <row r="1021168" spans="68:68" customFormat="1">
      <c r="BP1021168" s="90"/>
    </row>
    <row r="1021169" spans="68:68" customFormat="1">
      <c r="BP1021169" s="90"/>
    </row>
    <row r="1021170" spans="68:68" customFormat="1">
      <c r="BP1021170" s="90"/>
    </row>
    <row r="1021171" spans="68:68" customFormat="1">
      <c r="BP1021171" s="90"/>
    </row>
    <row r="1021172" spans="68:68" customFormat="1">
      <c r="BP1021172" s="90"/>
    </row>
    <row r="1021173" spans="68:68" customFormat="1">
      <c r="BP1021173" s="90"/>
    </row>
    <row r="1021174" spans="68:68" customFormat="1">
      <c r="BP1021174" s="90"/>
    </row>
    <row r="1021175" spans="68:68" customFormat="1">
      <c r="BP1021175" s="90"/>
    </row>
    <row r="1021176" spans="68:68" customFormat="1">
      <c r="BP1021176" s="90"/>
    </row>
    <row r="1021177" spans="68:68" customFormat="1">
      <c r="BP1021177" s="90"/>
    </row>
    <row r="1021178" spans="68:68" customFormat="1">
      <c r="BP1021178" s="90"/>
    </row>
    <row r="1021179" spans="68:68" customFormat="1">
      <c r="BP1021179" s="90"/>
    </row>
    <row r="1021180" spans="68:68" customFormat="1">
      <c r="BP1021180" s="90"/>
    </row>
    <row r="1021181" spans="68:68" customFormat="1">
      <c r="BP1021181" s="90"/>
    </row>
    <row r="1021182" spans="68:68" customFormat="1">
      <c r="BP1021182" s="90"/>
    </row>
    <row r="1021183" spans="68:68" customFormat="1">
      <c r="BP1021183" s="90"/>
    </row>
    <row r="1021184" spans="68:68" customFormat="1">
      <c r="BP1021184" s="90"/>
    </row>
    <row r="1021185" spans="68:68" customFormat="1">
      <c r="BP1021185" s="90"/>
    </row>
    <row r="1021186" spans="68:68" customFormat="1">
      <c r="BP1021186" s="90"/>
    </row>
    <row r="1021187" spans="68:68" customFormat="1">
      <c r="BP1021187" s="90"/>
    </row>
    <row r="1021188" spans="68:68" customFormat="1">
      <c r="BP1021188" s="90"/>
    </row>
    <row r="1021189" spans="68:68" customFormat="1">
      <c r="BP1021189" s="90"/>
    </row>
    <row r="1021190" spans="68:68" customFormat="1">
      <c r="BP1021190" s="90"/>
    </row>
    <row r="1021191" spans="68:68" customFormat="1">
      <c r="BP1021191" s="90"/>
    </row>
    <row r="1021192" spans="68:68" customFormat="1">
      <c r="BP1021192" s="90"/>
    </row>
    <row r="1021193" spans="68:68" customFormat="1">
      <c r="BP1021193" s="90"/>
    </row>
    <row r="1021194" spans="68:68" customFormat="1">
      <c r="BP1021194" s="90"/>
    </row>
    <row r="1021195" spans="68:68" customFormat="1">
      <c r="BP1021195" s="90"/>
    </row>
    <row r="1021196" spans="68:68" customFormat="1">
      <c r="BP1021196" s="90"/>
    </row>
    <row r="1021197" spans="68:68" customFormat="1">
      <c r="BP1021197" s="90"/>
    </row>
    <row r="1021198" spans="68:68" customFormat="1">
      <c r="BP1021198" s="90"/>
    </row>
    <row r="1021199" spans="68:68" customFormat="1">
      <c r="BP1021199" s="90"/>
    </row>
    <row r="1021200" spans="68:68" customFormat="1">
      <c r="BP1021200" s="90"/>
    </row>
    <row r="1021201" spans="68:68" customFormat="1">
      <c r="BP1021201" s="90"/>
    </row>
    <row r="1021202" spans="68:68" customFormat="1">
      <c r="BP1021202" s="90"/>
    </row>
    <row r="1021203" spans="68:68" customFormat="1">
      <c r="BP1021203" s="90"/>
    </row>
    <row r="1021204" spans="68:68" customFormat="1">
      <c r="BP1021204" s="90"/>
    </row>
    <row r="1021205" spans="68:68" customFormat="1">
      <c r="BP1021205" s="90"/>
    </row>
    <row r="1021206" spans="68:68" customFormat="1">
      <c r="BP1021206" s="90"/>
    </row>
    <row r="1021207" spans="68:68" customFormat="1">
      <c r="BP1021207" s="90"/>
    </row>
    <row r="1021208" spans="68:68" customFormat="1">
      <c r="BP1021208" s="90"/>
    </row>
    <row r="1021209" spans="68:68" customFormat="1">
      <c r="BP1021209" s="90"/>
    </row>
    <row r="1021210" spans="68:68" customFormat="1">
      <c r="BP1021210" s="90"/>
    </row>
    <row r="1021211" spans="68:68" customFormat="1">
      <c r="BP1021211" s="90"/>
    </row>
    <row r="1021212" spans="68:68" customFormat="1">
      <c r="BP1021212" s="90"/>
    </row>
    <row r="1021213" spans="68:68" customFormat="1">
      <c r="BP1021213" s="90"/>
    </row>
    <row r="1021214" spans="68:68" customFormat="1">
      <c r="BP1021214" s="90"/>
    </row>
    <row r="1021215" spans="68:68" customFormat="1">
      <c r="BP1021215" s="90"/>
    </row>
    <row r="1021216" spans="68:68" customFormat="1">
      <c r="BP1021216" s="90"/>
    </row>
    <row r="1021217" spans="68:68" customFormat="1">
      <c r="BP1021217" s="90"/>
    </row>
    <row r="1021218" spans="68:68" customFormat="1">
      <c r="BP1021218" s="90"/>
    </row>
    <row r="1021219" spans="68:68" customFormat="1">
      <c r="BP1021219" s="90"/>
    </row>
    <row r="1021220" spans="68:68" customFormat="1">
      <c r="BP1021220" s="90"/>
    </row>
    <row r="1021221" spans="68:68" customFormat="1">
      <c r="BP1021221" s="90"/>
    </row>
    <row r="1021222" spans="68:68" customFormat="1">
      <c r="BP1021222" s="90"/>
    </row>
    <row r="1021223" spans="68:68" customFormat="1">
      <c r="BP1021223" s="90"/>
    </row>
    <row r="1021224" spans="68:68" customFormat="1">
      <c r="BP1021224" s="90"/>
    </row>
    <row r="1021225" spans="68:68" customFormat="1">
      <c r="BP1021225" s="90"/>
    </row>
    <row r="1021226" spans="68:68" customFormat="1">
      <c r="BP1021226" s="90"/>
    </row>
    <row r="1021227" spans="68:68" customFormat="1">
      <c r="BP1021227" s="90"/>
    </row>
    <row r="1021228" spans="68:68" customFormat="1">
      <c r="BP1021228" s="90"/>
    </row>
    <row r="1021229" spans="68:68" customFormat="1">
      <c r="BP1021229" s="90"/>
    </row>
    <row r="1021230" spans="68:68" customFormat="1">
      <c r="BP1021230" s="90"/>
    </row>
    <row r="1021231" spans="68:68" customFormat="1">
      <c r="BP1021231" s="90"/>
    </row>
    <row r="1021232" spans="68:68" customFormat="1">
      <c r="BP1021232" s="90"/>
    </row>
    <row r="1021233" spans="68:68" customFormat="1">
      <c r="BP1021233" s="90"/>
    </row>
    <row r="1021234" spans="68:68" customFormat="1">
      <c r="BP1021234" s="90"/>
    </row>
    <row r="1021235" spans="68:68" customFormat="1">
      <c r="BP1021235" s="90"/>
    </row>
    <row r="1021236" spans="68:68" customFormat="1">
      <c r="BP1021236" s="90"/>
    </row>
    <row r="1021237" spans="68:68" customFormat="1">
      <c r="BP1021237" s="90"/>
    </row>
    <row r="1021238" spans="68:68" customFormat="1">
      <c r="BP1021238" s="90"/>
    </row>
    <row r="1021239" spans="68:68" customFormat="1">
      <c r="BP1021239" s="90"/>
    </row>
    <row r="1021240" spans="68:68" customFormat="1">
      <c r="BP1021240" s="90"/>
    </row>
    <row r="1021241" spans="68:68" customFormat="1">
      <c r="BP1021241" s="90"/>
    </row>
    <row r="1021242" spans="68:68" customFormat="1">
      <c r="BP1021242" s="90"/>
    </row>
    <row r="1021243" spans="68:68" customFormat="1">
      <c r="BP1021243" s="90"/>
    </row>
    <row r="1021244" spans="68:68" customFormat="1">
      <c r="BP1021244" s="90"/>
    </row>
    <row r="1021245" spans="68:68" customFormat="1">
      <c r="BP1021245" s="90"/>
    </row>
    <row r="1021246" spans="68:68" customFormat="1">
      <c r="BP1021246" s="90"/>
    </row>
    <row r="1021247" spans="68:68" customFormat="1">
      <c r="BP1021247" s="90"/>
    </row>
    <row r="1021248" spans="68:68" customFormat="1">
      <c r="BP1021248" s="90"/>
    </row>
    <row r="1021249" spans="68:68" customFormat="1">
      <c r="BP1021249" s="90"/>
    </row>
    <row r="1021250" spans="68:68" customFormat="1">
      <c r="BP1021250" s="90"/>
    </row>
    <row r="1021251" spans="68:68" customFormat="1">
      <c r="BP1021251" s="90"/>
    </row>
    <row r="1021252" spans="68:68" customFormat="1">
      <c r="BP1021252" s="90"/>
    </row>
    <row r="1021253" spans="68:68" customFormat="1">
      <c r="BP1021253" s="90"/>
    </row>
    <row r="1021254" spans="68:68" customFormat="1">
      <c r="BP1021254" s="90"/>
    </row>
    <row r="1021255" spans="68:68" customFormat="1">
      <c r="BP1021255" s="90"/>
    </row>
    <row r="1021256" spans="68:68" customFormat="1">
      <c r="BP1021256" s="90"/>
    </row>
    <row r="1021257" spans="68:68" customFormat="1">
      <c r="BP1021257" s="90"/>
    </row>
    <row r="1021258" spans="68:68" customFormat="1">
      <c r="BP1021258" s="90"/>
    </row>
    <row r="1021259" spans="68:68" customFormat="1">
      <c r="BP1021259" s="90"/>
    </row>
    <row r="1021260" spans="68:68" customFormat="1">
      <c r="BP1021260" s="90"/>
    </row>
    <row r="1021261" spans="68:68" customFormat="1">
      <c r="BP1021261" s="90"/>
    </row>
    <row r="1021262" spans="68:68" customFormat="1">
      <c r="BP1021262" s="90"/>
    </row>
    <row r="1021263" spans="68:68" customFormat="1">
      <c r="BP1021263" s="90"/>
    </row>
    <row r="1021264" spans="68:68" customFormat="1">
      <c r="BP1021264" s="90"/>
    </row>
    <row r="1021265" spans="68:68" customFormat="1">
      <c r="BP1021265" s="90"/>
    </row>
    <row r="1021266" spans="68:68" customFormat="1">
      <c r="BP1021266" s="90"/>
    </row>
    <row r="1021267" spans="68:68" customFormat="1">
      <c r="BP1021267" s="90"/>
    </row>
    <row r="1021268" spans="68:68" customFormat="1">
      <c r="BP1021268" s="90"/>
    </row>
    <row r="1021269" spans="68:68" customFormat="1">
      <c r="BP1021269" s="90"/>
    </row>
    <row r="1021270" spans="68:68" customFormat="1">
      <c r="BP1021270" s="90"/>
    </row>
    <row r="1021271" spans="68:68" customFormat="1">
      <c r="BP1021271" s="90"/>
    </row>
    <row r="1021272" spans="68:68" customFormat="1">
      <c r="BP1021272" s="90"/>
    </row>
    <row r="1021273" spans="68:68" customFormat="1">
      <c r="BP1021273" s="90"/>
    </row>
    <row r="1021274" spans="68:68" customFormat="1">
      <c r="BP1021274" s="90"/>
    </row>
    <row r="1021275" spans="68:68" customFormat="1">
      <c r="BP1021275" s="90"/>
    </row>
    <row r="1021276" spans="68:68" customFormat="1">
      <c r="BP1021276" s="90"/>
    </row>
    <row r="1021277" spans="68:68" customFormat="1">
      <c r="BP1021277" s="90"/>
    </row>
    <row r="1021278" spans="68:68" customFormat="1">
      <c r="BP1021278" s="90"/>
    </row>
    <row r="1021279" spans="68:68" customFormat="1">
      <c r="BP1021279" s="90"/>
    </row>
    <row r="1021280" spans="68:68" customFormat="1">
      <c r="BP1021280" s="90"/>
    </row>
    <row r="1021281" spans="68:68" customFormat="1">
      <c r="BP1021281" s="90"/>
    </row>
    <row r="1021282" spans="68:68" customFormat="1">
      <c r="BP1021282" s="90"/>
    </row>
    <row r="1021283" spans="68:68" customFormat="1">
      <c r="BP1021283" s="90"/>
    </row>
    <row r="1021284" spans="68:68" customFormat="1">
      <c r="BP1021284" s="90"/>
    </row>
    <row r="1021285" spans="68:68" customFormat="1">
      <c r="BP1021285" s="90"/>
    </row>
    <row r="1021286" spans="68:68" customFormat="1">
      <c r="BP1021286" s="90"/>
    </row>
    <row r="1021287" spans="68:68" customFormat="1">
      <c r="BP1021287" s="90"/>
    </row>
    <row r="1021288" spans="68:68" customFormat="1">
      <c r="BP1021288" s="90"/>
    </row>
    <row r="1021289" spans="68:68" customFormat="1">
      <c r="BP1021289" s="90"/>
    </row>
    <row r="1021290" spans="68:68" customFormat="1">
      <c r="BP1021290" s="90"/>
    </row>
    <row r="1021291" spans="68:68" customFormat="1">
      <c r="BP1021291" s="90"/>
    </row>
    <row r="1021292" spans="68:68" customFormat="1">
      <c r="BP1021292" s="90"/>
    </row>
    <row r="1021293" spans="68:68" customFormat="1">
      <c r="BP1021293" s="90"/>
    </row>
    <row r="1021294" spans="68:68" customFormat="1">
      <c r="BP1021294" s="90"/>
    </row>
    <row r="1021295" spans="68:68" customFormat="1">
      <c r="BP1021295" s="90"/>
    </row>
    <row r="1021296" spans="68:68" customFormat="1">
      <c r="BP1021296" s="90"/>
    </row>
    <row r="1021297" spans="68:68" customFormat="1">
      <c r="BP1021297" s="90"/>
    </row>
    <row r="1021298" spans="68:68" customFormat="1">
      <c r="BP1021298" s="90"/>
    </row>
    <row r="1021299" spans="68:68" customFormat="1">
      <c r="BP1021299" s="90"/>
    </row>
    <row r="1021300" spans="68:68" customFormat="1">
      <c r="BP1021300" s="90"/>
    </row>
    <row r="1021301" spans="68:68" customFormat="1">
      <c r="BP1021301" s="90"/>
    </row>
    <row r="1021302" spans="68:68" customFormat="1">
      <c r="BP1021302" s="90"/>
    </row>
    <row r="1021303" spans="68:68" customFormat="1">
      <c r="BP1021303" s="90"/>
    </row>
    <row r="1021304" spans="68:68" customFormat="1">
      <c r="BP1021304" s="90"/>
    </row>
    <row r="1021305" spans="68:68" customFormat="1">
      <c r="BP1021305" s="90"/>
    </row>
    <row r="1021306" spans="68:68" customFormat="1">
      <c r="BP1021306" s="90"/>
    </row>
    <row r="1021307" spans="68:68" customFormat="1">
      <c r="BP1021307" s="90"/>
    </row>
    <row r="1021308" spans="68:68" customFormat="1">
      <c r="BP1021308" s="90"/>
    </row>
    <row r="1021309" spans="68:68" customFormat="1">
      <c r="BP1021309" s="90"/>
    </row>
    <row r="1021310" spans="68:68" customFormat="1">
      <c r="BP1021310" s="90"/>
    </row>
    <row r="1021311" spans="68:68" customFormat="1">
      <c r="BP1021311" s="90"/>
    </row>
    <row r="1021312" spans="68:68" customFormat="1">
      <c r="BP1021312" s="90"/>
    </row>
    <row r="1021313" spans="68:68" customFormat="1">
      <c r="BP1021313" s="90"/>
    </row>
    <row r="1021314" spans="68:68" customFormat="1">
      <c r="BP1021314" s="90"/>
    </row>
    <row r="1021315" spans="68:68" customFormat="1">
      <c r="BP1021315" s="90"/>
    </row>
    <row r="1021316" spans="68:68" customFormat="1">
      <c r="BP1021316" s="90"/>
    </row>
    <row r="1021317" spans="68:68" customFormat="1">
      <c r="BP1021317" s="90"/>
    </row>
    <row r="1021318" spans="68:68" customFormat="1">
      <c r="BP1021318" s="90"/>
    </row>
    <row r="1021319" spans="68:68" customFormat="1">
      <c r="BP1021319" s="90"/>
    </row>
    <row r="1021320" spans="68:68" customFormat="1">
      <c r="BP1021320" s="90"/>
    </row>
    <row r="1021321" spans="68:68" customFormat="1">
      <c r="BP1021321" s="90"/>
    </row>
    <row r="1021322" spans="68:68" customFormat="1">
      <c r="BP1021322" s="90"/>
    </row>
    <row r="1021323" spans="68:68" customFormat="1">
      <c r="BP1021323" s="90"/>
    </row>
    <row r="1021324" spans="68:68" customFormat="1">
      <c r="BP1021324" s="90"/>
    </row>
    <row r="1021325" spans="68:68" customFormat="1">
      <c r="BP1021325" s="90"/>
    </row>
    <row r="1021326" spans="68:68" customFormat="1">
      <c r="BP1021326" s="90"/>
    </row>
    <row r="1021327" spans="68:68" customFormat="1">
      <c r="BP1021327" s="90"/>
    </row>
    <row r="1021328" spans="68:68" customFormat="1">
      <c r="BP1021328" s="90"/>
    </row>
    <row r="1021329" spans="68:68" customFormat="1">
      <c r="BP1021329" s="90"/>
    </row>
    <row r="1021330" spans="68:68" customFormat="1">
      <c r="BP1021330" s="90"/>
    </row>
    <row r="1021331" spans="68:68" customFormat="1">
      <c r="BP1021331" s="90"/>
    </row>
    <row r="1021332" spans="68:68" customFormat="1">
      <c r="BP1021332" s="90"/>
    </row>
    <row r="1021333" spans="68:68" customFormat="1">
      <c r="BP1021333" s="90"/>
    </row>
    <row r="1021334" spans="68:68" customFormat="1">
      <c r="BP1021334" s="90"/>
    </row>
    <row r="1021335" spans="68:68" customFormat="1">
      <c r="BP1021335" s="90"/>
    </row>
    <row r="1021336" spans="68:68" customFormat="1">
      <c r="BP1021336" s="90"/>
    </row>
    <row r="1021337" spans="68:68" customFormat="1">
      <c r="BP1021337" s="90"/>
    </row>
    <row r="1021338" spans="68:68" customFormat="1">
      <c r="BP1021338" s="90"/>
    </row>
    <row r="1021339" spans="68:68" customFormat="1">
      <c r="BP1021339" s="90"/>
    </row>
    <row r="1021340" spans="68:68" customFormat="1">
      <c r="BP1021340" s="90"/>
    </row>
    <row r="1021341" spans="68:68" customFormat="1">
      <c r="BP1021341" s="90"/>
    </row>
    <row r="1021342" spans="68:68" customFormat="1">
      <c r="BP1021342" s="90"/>
    </row>
    <row r="1021343" spans="68:68" customFormat="1">
      <c r="BP1021343" s="90"/>
    </row>
    <row r="1021344" spans="68:68" customFormat="1">
      <c r="BP1021344" s="90"/>
    </row>
    <row r="1021345" spans="68:68" customFormat="1">
      <c r="BP1021345" s="90"/>
    </row>
    <row r="1021346" spans="68:68" customFormat="1">
      <c r="BP1021346" s="90"/>
    </row>
    <row r="1021347" spans="68:68" customFormat="1">
      <c r="BP1021347" s="90"/>
    </row>
    <row r="1021348" spans="68:68" customFormat="1">
      <c r="BP1021348" s="90"/>
    </row>
    <row r="1021349" spans="68:68" customFormat="1">
      <c r="BP1021349" s="90"/>
    </row>
    <row r="1021350" spans="68:68" customFormat="1">
      <c r="BP1021350" s="90"/>
    </row>
    <row r="1021351" spans="68:68" customFormat="1">
      <c r="BP1021351" s="90"/>
    </row>
    <row r="1021352" spans="68:68" customFormat="1">
      <c r="BP1021352" s="90"/>
    </row>
    <row r="1021353" spans="68:68" customFormat="1">
      <c r="BP1021353" s="90"/>
    </row>
    <row r="1021354" spans="68:68" customFormat="1">
      <c r="BP1021354" s="90"/>
    </row>
    <row r="1021355" spans="68:68" customFormat="1">
      <c r="BP1021355" s="90"/>
    </row>
    <row r="1021356" spans="68:68" customFormat="1">
      <c r="BP1021356" s="90"/>
    </row>
    <row r="1021357" spans="68:68" customFormat="1">
      <c r="BP1021357" s="90"/>
    </row>
    <row r="1021358" spans="68:68" customFormat="1">
      <c r="BP1021358" s="90"/>
    </row>
    <row r="1021359" spans="68:68" customFormat="1">
      <c r="BP1021359" s="90"/>
    </row>
    <row r="1021360" spans="68:68" customFormat="1">
      <c r="BP1021360" s="90"/>
    </row>
    <row r="1021361" spans="68:68" customFormat="1">
      <c r="BP1021361" s="90"/>
    </row>
    <row r="1021362" spans="68:68" customFormat="1">
      <c r="BP1021362" s="90"/>
    </row>
    <row r="1021363" spans="68:68" customFormat="1">
      <c r="BP1021363" s="90"/>
    </row>
    <row r="1021364" spans="68:68" customFormat="1">
      <c r="BP1021364" s="90"/>
    </row>
    <row r="1021365" spans="68:68" customFormat="1">
      <c r="BP1021365" s="90"/>
    </row>
    <row r="1021366" spans="68:68" customFormat="1">
      <c r="BP1021366" s="90"/>
    </row>
    <row r="1021367" spans="68:68" customFormat="1">
      <c r="BP1021367" s="90"/>
    </row>
    <row r="1021368" spans="68:68" customFormat="1">
      <c r="BP1021368" s="90"/>
    </row>
    <row r="1021369" spans="68:68" customFormat="1">
      <c r="BP1021369" s="90"/>
    </row>
    <row r="1021370" spans="68:68" customFormat="1">
      <c r="BP1021370" s="90"/>
    </row>
    <row r="1021371" spans="68:68" customFormat="1">
      <c r="BP1021371" s="90"/>
    </row>
    <row r="1021372" spans="68:68" customFormat="1">
      <c r="BP1021372" s="90"/>
    </row>
    <row r="1021373" spans="68:68" customFormat="1">
      <c r="BP1021373" s="90"/>
    </row>
    <row r="1021374" spans="68:68" customFormat="1">
      <c r="BP1021374" s="90"/>
    </row>
    <row r="1021375" spans="68:68" customFormat="1">
      <c r="BP1021375" s="90"/>
    </row>
    <row r="1021376" spans="68:68" customFormat="1">
      <c r="BP1021376" s="90"/>
    </row>
    <row r="1021377" spans="68:68" customFormat="1">
      <c r="BP1021377" s="90"/>
    </row>
    <row r="1021378" spans="68:68" customFormat="1">
      <c r="BP1021378" s="90"/>
    </row>
    <row r="1021379" spans="68:68" customFormat="1">
      <c r="BP1021379" s="90"/>
    </row>
    <row r="1021380" spans="68:68" customFormat="1">
      <c r="BP1021380" s="90"/>
    </row>
    <row r="1021381" spans="68:68" customFormat="1">
      <c r="BP1021381" s="90"/>
    </row>
    <row r="1021382" spans="68:68" customFormat="1">
      <c r="BP1021382" s="90"/>
    </row>
    <row r="1021383" spans="68:68" customFormat="1">
      <c r="BP1021383" s="90"/>
    </row>
    <row r="1021384" spans="68:68" customFormat="1">
      <c r="BP1021384" s="90"/>
    </row>
    <row r="1021385" spans="68:68" customFormat="1">
      <c r="BP1021385" s="90"/>
    </row>
    <row r="1021386" spans="68:68" customFormat="1">
      <c r="BP1021386" s="90"/>
    </row>
    <row r="1021387" spans="68:68" customFormat="1">
      <c r="BP1021387" s="90"/>
    </row>
    <row r="1021388" spans="68:68" customFormat="1">
      <c r="BP1021388" s="90"/>
    </row>
    <row r="1021389" spans="68:68" customFormat="1">
      <c r="BP1021389" s="90"/>
    </row>
    <row r="1021390" spans="68:68" customFormat="1">
      <c r="BP1021390" s="90"/>
    </row>
    <row r="1021391" spans="68:68" customFormat="1">
      <c r="BP1021391" s="90"/>
    </row>
    <row r="1021392" spans="68:68" customFormat="1">
      <c r="BP1021392" s="90"/>
    </row>
    <row r="1021393" spans="68:68" customFormat="1">
      <c r="BP1021393" s="90"/>
    </row>
    <row r="1021394" spans="68:68" customFormat="1">
      <c r="BP1021394" s="90"/>
    </row>
    <row r="1021395" spans="68:68" customFormat="1">
      <c r="BP1021395" s="90"/>
    </row>
    <row r="1021396" spans="68:68" customFormat="1">
      <c r="BP1021396" s="90"/>
    </row>
    <row r="1021397" spans="68:68" customFormat="1">
      <c r="BP1021397" s="90"/>
    </row>
    <row r="1021398" spans="68:68" customFormat="1">
      <c r="BP1021398" s="90"/>
    </row>
    <row r="1021399" spans="68:68" customFormat="1">
      <c r="BP1021399" s="90"/>
    </row>
    <row r="1021400" spans="68:68" customFormat="1">
      <c r="BP1021400" s="90"/>
    </row>
    <row r="1021401" spans="68:68" customFormat="1">
      <c r="BP1021401" s="90"/>
    </row>
    <row r="1021402" spans="68:68" customFormat="1">
      <c r="BP1021402" s="90"/>
    </row>
    <row r="1021403" spans="68:68" customFormat="1">
      <c r="BP1021403" s="90"/>
    </row>
    <row r="1021404" spans="68:68" customFormat="1">
      <c r="BP1021404" s="90"/>
    </row>
    <row r="1021405" spans="68:68" customFormat="1">
      <c r="BP1021405" s="90"/>
    </row>
    <row r="1021406" spans="68:68" customFormat="1">
      <c r="BP1021406" s="90"/>
    </row>
    <row r="1021407" spans="68:68" customFormat="1">
      <c r="BP1021407" s="90"/>
    </row>
    <row r="1021408" spans="68:68" customFormat="1">
      <c r="BP1021408" s="90"/>
    </row>
    <row r="1021409" spans="68:68" customFormat="1">
      <c r="BP1021409" s="90"/>
    </row>
    <row r="1021410" spans="68:68" customFormat="1">
      <c r="BP1021410" s="90"/>
    </row>
    <row r="1021411" spans="68:68" customFormat="1">
      <c r="BP1021411" s="90"/>
    </row>
    <row r="1021412" spans="68:68" customFormat="1">
      <c r="BP1021412" s="90"/>
    </row>
    <row r="1021413" spans="68:68" customFormat="1">
      <c r="BP1021413" s="90"/>
    </row>
    <row r="1021414" spans="68:68" customFormat="1">
      <c r="BP1021414" s="90"/>
    </row>
    <row r="1021415" spans="68:68" customFormat="1">
      <c r="BP1021415" s="90"/>
    </row>
    <row r="1021416" spans="68:68" customFormat="1">
      <c r="BP1021416" s="90"/>
    </row>
    <row r="1021417" spans="68:68" customFormat="1">
      <c r="BP1021417" s="90"/>
    </row>
    <row r="1021418" spans="68:68" customFormat="1">
      <c r="BP1021418" s="90"/>
    </row>
    <row r="1021419" spans="68:68" customFormat="1">
      <c r="BP1021419" s="90"/>
    </row>
    <row r="1021420" spans="68:68" customFormat="1">
      <c r="BP1021420" s="90"/>
    </row>
    <row r="1021421" spans="68:68" customFormat="1">
      <c r="BP1021421" s="90"/>
    </row>
    <row r="1021422" spans="68:68" customFormat="1">
      <c r="BP1021422" s="90"/>
    </row>
    <row r="1021423" spans="68:68" customFormat="1">
      <c r="BP1021423" s="90"/>
    </row>
    <row r="1021424" spans="68:68" customFormat="1">
      <c r="BP1021424" s="90"/>
    </row>
    <row r="1021425" spans="68:68" customFormat="1">
      <c r="BP1021425" s="90"/>
    </row>
    <row r="1021426" spans="68:68" customFormat="1">
      <c r="BP1021426" s="90"/>
    </row>
    <row r="1021427" spans="68:68" customFormat="1">
      <c r="BP1021427" s="90"/>
    </row>
    <row r="1021428" spans="68:68" customFormat="1">
      <c r="BP1021428" s="90"/>
    </row>
    <row r="1021429" spans="68:68" customFormat="1">
      <c r="BP1021429" s="90"/>
    </row>
    <row r="1021430" spans="68:68" customFormat="1">
      <c r="BP1021430" s="90"/>
    </row>
    <row r="1021431" spans="68:68" customFormat="1">
      <c r="BP1021431" s="90"/>
    </row>
    <row r="1021432" spans="68:68" customFormat="1">
      <c r="BP1021432" s="90"/>
    </row>
    <row r="1021433" spans="68:68" customFormat="1">
      <c r="BP1021433" s="90"/>
    </row>
    <row r="1021434" spans="68:68" customFormat="1">
      <c r="BP1021434" s="90"/>
    </row>
    <row r="1021435" spans="68:68" customFormat="1">
      <c r="BP1021435" s="90"/>
    </row>
    <row r="1021436" spans="68:68" customFormat="1">
      <c r="BP1021436" s="90"/>
    </row>
    <row r="1021437" spans="68:68" customFormat="1">
      <c r="BP1021437" s="90"/>
    </row>
    <row r="1021438" spans="68:68" customFormat="1">
      <c r="BP1021438" s="90"/>
    </row>
    <row r="1021439" spans="68:68" customFormat="1">
      <c r="BP1021439" s="90"/>
    </row>
    <row r="1021440" spans="68:68" customFormat="1">
      <c r="BP1021440" s="90"/>
    </row>
    <row r="1021441" spans="68:68" customFormat="1">
      <c r="BP1021441" s="90"/>
    </row>
    <row r="1021442" spans="68:68" customFormat="1">
      <c r="BP1021442" s="90"/>
    </row>
    <row r="1021443" spans="68:68" customFormat="1">
      <c r="BP1021443" s="90"/>
    </row>
    <row r="1021444" spans="68:68" customFormat="1">
      <c r="BP1021444" s="90"/>
    </row>
    <row r="1021445" spans="68:68" customFormat="1">
      <c r="BP1021445" s="90"/>
    </row>
    <row r="1021446" spans="68:68" customFormat="1">
      <c r="BP1021446" s="90"/>
    </row>
    <row r="1021447" spans="68:68" customFormat="1">
      <c r="BP1021447" s="90"/>
    </row>
    <row r="1021448" spans="68:68" customFormat="1">
      <c r="BP1021448" s="90"/>
    </row>
    <row r="1021449" spans="68:68" customFormat="1">
      <c r="BP1021449" s="90"/>
    </row>
    <row r="1021450" spans="68:68" customFormat="1">
      <c r="BP1021450" s="90"/>
    </row>
    <row r="1021451" spans="68:68" customFormat="1">
      <c r="BP1021451" s="90"/>
    </row>
    <row r="1021452" spans="68:68" customFormat="1">
      <c r="BP1021452" s="90"/>
    </row>
    <row r="1021453" spans="68:68" customFormat="1">
      <c r="BP1021453" s="90"/>
    </row>
    <row r="1021454" spans="68:68" customFormat="1">
      <c r="BP1021454" s="90"/>
    </row>
    <row r="1021455" spans="68:68" customFormat="1">
      <c r="BP1021455" s="90"/>
    </row>
    <row r="1021456" spans="68:68" customFormat="1">
      <c r="BP1021456" s="90"/>
    </row>
    <row r="1021457" spans="68:68" customFormat="1">
      <c r="BP1021457" s="90"/>
    </row>
    <row r="1021458" spans="68:68" customFormat="1">
      <c r="BP1021458" s="90"/>
    </row>
    <row r="1021459" spans="68:68" customFormat="1">
      <c r="BP1021459" s="90"/>
    </row>
    <row r="1021460" spans="68:68" customFormat="1">
      <c r="BP1021460" s="90"/>
    </row>
    <row r="1021461" spans="68:68" customFormat="1">
      <c r="BP1021461" s="90"/>
    </row>
    <row r="1021462" spans="68:68" customFormat="1">
      <c r="BP1021462" s="90"/>
    </row>
    <row r="1021463" spans="68:68" customFormat="1">
      <c r="BP1021463" s="90"/>
    </row>
    <row r="1021464" spans="68:68" customFormat="1">
      <c r="BP1021464" s="90"/>
    </row>
    <row r="1021465" spans="68:68" customFormat="1">
      <c r="BP1021465" s="90"/>
    </row>
    <row r="1021466" spans="68:68" customFormat="1">
      <c r="BP1021466" s="90"/>
    </row>
    <row r="1021467" spans="68:68" customFormat="1">
      <c r="BP1021467" s="90"/>
    </row>
    <row r="1021468" spans="68:68" customFormat="1">
      <c r="BP1021468" s="90"/>
    </row>
    <row r="1021469" spans="68:68" customFormat="1">
      <c r="BP1021469" s="90"/>
    </row>
    <row r="1021470" spans="68:68" customFormat="1">
      <c r="BP1021470" s="90"/>
    </row>
    <row r="1021471" spans="68:68" customFormat="1">
      <c r="BP1021471" s="90"/>
    </row>
    <row r="1021472" spans="68:68" customFormat="1">
      <c r="BP1021472" s="90"/>
    </row>
    <row r="1021473" spans="68:68" customFormat="1">
      <c r="BP1021473" s="90"/>
    </row>
    <row r="1021474" spans="68:68" customFormat="1">
      <c r="BP1021474" s="90"/>
    </row>
    <row r="1021475" spans="68:68" customFormat="1">
      <c r="BP1021475" s="90"/>
    </row>
    <row r="1021476" spans="68:68" customFormat="1">
      <c r="BP1021476" s="90"/>
    </row>
    <row r="1021477" spans="68:68" customFormat="1">
      <c r="BP1021477" s="90"/>
    </row>
    <row r="1021478" spans="68:68" customFormat="1">
      <c r="BP1021478" s="90"/>
    </row>
    <row r="1021479" spans="68:68" customFormat="1">
      <c r="BP1021479" s="90"/>
    </row>
    <row r="1021480" spans="68:68" customFormat="1">
      <c r="BP1021480" s="90"/>
    </row>
    <row r="1021481" spans="68:68" customFormat="1">
      <c r="BP1021481" s="90"/>
    </row>
    <row r="1021482" spans="68:68" customFormat="1">
      <c r="BP1021482" s="90"/>
    </row>
    <row r="1021483" spans="68:68" customFormat="1">
      <c r="BP1021483" s="90"/>
    </row>
    <row r="1021484" spans="68:68" customFormat="1">
      <c r="BP1021484" s="90"/>
    </row>
    <row r="1021485" spans="68:68" customFormat="1">
      <c r="BP1021485" s="90"/>
    </row>
    <row r="1021486" spans="68:68" customFormat="1">
      <c r="BP1021486" s="90"/>
    </row>
    <row r="1021487" spans="68:68" customFormat="1">
      <c r="BP1021487" s="90"/>
    </row>
    <row r="1021488" spans="68:68" customFormat="1">
      <c r="BP1021488" s="90"/>
    </row>
    <row r="1021489" spans="68:68" customFormat="1">
      <c r="BP1021489" s="90"/>
    </row>
    <row r="1021490" spans="68:68" customFormat="1">
      <c r="BP1021490" s="90"/>
    </row>
    <row r="1021491" spans="68:68" customFormat="1">
      <c r="BP1021491" s="90"/>
    </row>
    <row r="1021492" spans="68:68" customFormat="1">
      <c r="BP1021492" s="90"/>
    </row>
    <row r="1021493" spans="68:68" customFormat="1">
      <c r="BP1021493" s="90"/>
    </row>
    <row r="1021494" spans="68:68" customFormat="1">
      <c r="BP1021494" s="90"/>
    </row>
    <row r="1021495" spans="68:68" customFormat="1">
      <c r="BP1021495" s="90"/>
    </row>
    <row r="1021496" spans="68:68" customFormat="1">
      <c r="BP1021496" s="90"/>
    </row>
    <row r="1021497" spans="68:68" customFormat="1">
      <c r="BP1021497" s="90"/>
    </row>
    <row r="1021498" spans="68:68" customFormat="1">
      <c r="BP1021498" s="90"/>
    </row>
    <row r="1021499" spans="68:68" customFormat="1">
      <c r="BP1021499" s="90"/>
    </row>
    <row r="1021500" spans="68:68" customFormat="1">
      <c r="BP1021500" s="90"/>
    </row>
    <row r="1021501" spans="68:68" customFormat="1">
      <c r="BP1021501" s="90"/>
    </row>
    <row r="1021502" spans="68:68" customFormat="1">
      <c r="BP1021502" s="90"/>
    </row>
    <row r="1021503" spans="68:68" customFormat="1">
      <c r="BP1021503" s="90"/>
    </row>
    <row r="1021504" spans="68:68" customFormat="1">
      <c r="BP1021504" s="90"/>
    </row>
    <row r="1021505" spans="68:68" customFormat="1">
      <c r="BP1021505" s="90"/>
    </row>
    <row r="1021506" spans="68:68" customFormat="1">
      <c r="BP1021506" s="90"/>
    </row>
    <row r="1021507" spans="68:68" customFormat="1">
      <c r="BP1021507" s="90"/>
    </row>
    <row r="1021508" spans="68:68" customFormat="1">
      <c r="BP1021508" s="90"/>
    </row>
    <row r="1021509" spans="68:68" customFormat="1">
      <c r="BP1021509" s="90"/>
    </row>
    <row r="1021510" spans="68:68" customFormat="1">
      <c r="BP1021510" s="90"/>
    </row>
    <row r="1021511" spans="68:68" customFormat="1">
      <c r="BP1021511" s="90"/>
    </row>
    <row r="1021512" spans="68:68" customFormat="1">
      <c r="BP1021512" s="90"/>
    </row>
    <row r="1021513" spans="68:68" customFormat="1">
      <c r="BP1021513" s="90"/>
    </row>
    <row r="1021514" spans="68:68" customFormat="1">
      <c r="BP1021514" s="90"/>
    </row>
    <row r="1021515" spans="68:68" customFormat="1">
      <c r="BP1021515" s="90"/>
    </row>
    <row r="1021516" spans="68:68" customFormat="1">
      <c r="BP1021516" s="90"/>
    </row>
    <row r="1021517" spans="68:68" customFormat="1">
      <c r="BP1021517" s="90"/>
    </row>
    <row r="1021518" spans="68:68" customFormat="1">
      <c r="BP1021518" s="90"/>
    </row>
    <row r="1021519" spans="68:68" customFormat="1">
      <c r="BP1021519" s="90"/>
    </row>
    <row r="1021520" spans="68:68" customFormat="1">
      <c r="BP1021520" s="90"/>
    </row>
    <row r="1021521" spans="68:68" customFormat="1">
      <c r="BP1021521" s="90"/>
    </row>
    <row r="1021522" spans="68:68" customFormat="1">
      <c r="BP1021522" s="90"/>
    </row>
    <row r="1021523" spans="68:68" customFormat="1">
      <c r="BP1021523" s="90"/>
    </row>
    <row r="1021524" spans="68:68" customFormat="1">
      <c r="BP1021524" s="90"/>
    </row>
    <row r="1021525" spans="68:68" customFormat="1">
      <c r="BP1021525" s="90"/>
    </row>
    <row r="1021526" spans="68:68" customFormat="1">
      <c r="BP1021526" s="90"/>
    </row>
    <row r="1021527" spans="68:68" customFormat="1">
      <c r="BP1021527" s="90"/>
    </row>
    <row r="1021528" spans="68:68" customFormat="1">
      <c r="BP1021528" s="90"/>
    </row>
    <row r="1021529" spans="68:68" customFormat="1">
      <c r="BP1021529" s="90"/>
    </row>
    <row r="1021530" spans="68:68" customFormat="1">
      <c r="BP1021530" s="90"/>
    </row>
    <row r="1021531" spans="68:68" customFormat="1">
      <c r="BP1021531" s="90"/>
    </row>
    <row r="1021532" spans="68:68" customFormat="1">
      <c r="BP1021532" s="90"/>
    </row>
    <row r="1021533" spans="68:68" customFormat="1">
      <c r="BP1021533" s="90"/>
    </row>
    <row r="1021534" spans="68:68" customFormat="1">
      <c r="BP1021534" s="90"/>
    </row>
    <row r="1021535" spans="68:68" customFormat="1">
      <c r="BP1021535" s="90"/>
    </row>
    <row r="1021536" spans="68:68" customFormat="1">
      <c r="BP1021536" s="90"/>
    </row>
    <row r="1021537" spans="68:68" customFormat="1">
      <c r="BP1021537" s="90"/>
    </row>
    <row r="1021538" spans="68:68" customFormat="1">
      <c r="BP1021538" s="90"/>
    </row>
    <row r="1021539" spans="68:68" customFormat="1">
      <c r="BP1021539" s="90"/>
    </row>
    <row r="1021540" spans="68:68" customFormat="1">
      <c r="BP1021540" s="90"/>
    </row>
    <row r="1021541" spans="68:68" customFormat="1">
      <c r="BP1021541" s="90"/>
    </row>
    <row r="1021542" spans="68:68" customFormat="1">
      <c r="BP1021542" s="90"/>
    </row>
    <row r="1021543" spans="68:68" customFormat="1">
      <c r="BP1021543" s="90"/>
    </row>
    <row r="1021544" spans="68:68" customFormat="1">
      <c r="BP1021544" s="90"/>
    </row>
    <row r="1021545" spans="68:68" customFormat="1">
      <c r="BP1021545" s="90"/>
    </row>
    <row r="1021546" spans="68:68" customFormat="1">
      <c r="BP1021546" s="90"/>
    </row>
    <row r="1021547" spans="68:68" customFormat="1">
      <c r="BP1021547" s="90"/>
    </row>
    <row r="1021548" spans="68:68" customFormat="1">
      <c r="BP1021548" s="90"/>
    </row>
    <row r="1021549" spans="68:68" customFormat="1">
      <c r="BP1021549" s="90"/>
    </row>
    <row r="1021550" spans="68:68" customFormat="1">
      <c r="BP1021550" s="90"/>
    </row>
    <row r="1021551" spans="68:68" customFormat="1">
      <c r="BP1021551" s="90"/>
    </row>
    <row r="1021552" spans="68:68" customFormat="1">
      <c r="BP1021552" s="90"/>
    </row>
    <row r="1021553" spans="68:68" customFormat="1">
      <c r="BP1021553" s="90"/>
    </row>
    <row r="1021554" spans="68:68" customFormat="1">
      <c r="BP1021554" s="90"/>
    </row>
    <row r="1021555" spans="68:68" customFormat="1">
      <c r="BP1021555" s="90"/>
    </row>
    <row r="1021556" spans="68:68" customFormat="1">
      <c r="BP1021556" s="90"/>
    </row>
    <row r="1021557" spans="68:68" customFormat="1">
      <c r="BP1021557" s="90"/>
    </row>
    <row r="1021558" spans="68:68" customFormat="1">
      <c r="BP1021558" s="90"/>
    </row>
    <row r="1021559" spans="68:68" customFormat="1">
      <c r="BP1021559" s="90"/>
    </row>
    <row r="1021560" spans="68:68" customFormat="1">
      <c r="BP1021560" s="90"/>
    </row>
    <row r="1021561" spans="68:68" customFormat="1">
      <c r="BP1021561" s="90"/>
    </row>
    <row r="1021562" spans="68:68" customFormat="1">
      <c r="BP1021562" s="90"/>
    </row>
    <row r="1021563" spans="68:68" customFormat="1">
      <c r="BP1021563" s="90"/>
    </row>
    <row r="1021564" spans="68:68" customFormat="1">
      <c r="BP1021564" s="90"/>
    </row>
    <row r="1021565" spans="68:68" customFormat="1">
      <c r="BP1021565" s="90"/>
    </row>
    <row r="1021566" spans="68:68" customFormat="1">
      <c r="BP1021566" s="90"/>
    </row>
    <row r="1021567" spans="68:68" customFormat="1">
      <c r="BP1021567" s="90"/>
    </row>
    <row r="1021568" spans="68:68" customFormat="1">
      <c r="BP1021568" s="90"/>
    </row>
    <row r="1021569" spans="68:68" customFormat="1">
      <c r="BP1021569" s="90"/>
    </row>
    <row r="1021570" spans="68:68" customFormat="1">
      <c r="BP1021570" s="90"/>
    </row>
    <row r="1021571" spans="68:68" customFormat="1">
      <c r="BP1021571" s="90"/>
    </row>
    <row r="1021572" spans="68:68" customFormat="1">
      <c r="BP1021572" s="90"/>
    </row>
    <row r="1021573" spans="68:68" customFormat="1">
      <c r="BP1021573" s="90"/>
    </row>
    <row r="1021574" spans="68:68" customFormat="1">
      <c r="BP1021574" s="90"/>
    </row>
    <row r="1021575" spans="68:68" customFormat="1">
      <c r="BP1021575" s="90"/>
    </row>
    <row r="1021576" spans="68:68" customFormat="1">
      <c r="BP1021576" s="90"/>
    </row>
    <row r="1021577" spans="68:68" customFormat="1">
      <c r="BP1021577" s="90"/>
    </row>
    <row r="1021578" spans="68:68" customFormat="1">
      <c r="BP1021578" s="90"/>
    </row>
    <row r="1021579" spans="68:68" customFormat="1">
      <c r="BP1021579" s="90"/>
    </row>
    <row r="1021580" spans="68:68" customFormat="1">
      <c r="BP1021580" s="90"/>
    </row>
    <row r="1021581" spans="68:68" customFormat="1">
      <c r="BP1021581" s="90"/>
    </row>
    <row r="1021582" spans="68:68" customFormat="1">
      <c r="BP1021582" s="90"/>
    </row>
    <row r="1021583" spans="68:68" customFormat="1">
      <c r="BP1021583" s="90"/>
    </row>
    <row r="1021584" spans="68:68" customFormat="1">
      <c r="BP1021584" s="90"/>
    </row>
    <row r="1021585" spans="68:68" customFormat="1">
      <c r="BP1021585" s="90"/>
    </row>
    <row r="1021586" spans="68:68" customFormat="1">
      <c r="BP1021586" s="90"/>
    </row>
    <row r="1021587" spans="68:68" customFormat="1">
      <c r="BP1021587" s="90"/>
    </row>
    <row r="1021588" spans="68:68" customFormat="1">
      <c r="BP1021588" s="90"/>
    </row>
    <row r="1021589" spans="68:68" customFormat="1">
      <c r="BP1021589" s="90"/>
    </row>
    <row r="1021590" spans="68:68" customFormat="1">
      <c r="BP1021590" s="90"/>
    </row>
    <row r="1021591" spans="68:68" customFormat="1">
      <c r="BP1021591" s="90"/>
    </row>
    <row r="1021592" spans="68:68" customFormat="1">
      <c r="BP1021592" s="90"/>
    </row>
    <row r="1021593" spans="68:68" customFormat="1">
      <c r="BP1021593" s="90"/>
    </row>
    <row r="1021594" spans="68:68" customFormat="1">
      <c r="BP1021594" s="90"/>
    </row>
    <row r="1021595" spans="68:68" customFormat="1">
      <c r="BP1021595" s="90"/>
    </row>
    <row r="1021596" spans="68:68" customFormat="1">
      <c r="BP1021596" s="90"/>
    </row>
    <row r="1021597" spans="68:68" customFormat="1">
      <c r="BP1021597" s="90"/>
    </row>
    <row r="1021598" spans="68:68" customFormat="1">
      <c r="BP1021598" s="90"/>
    </row>
    <row r="1021599" spans="68:68" customFormat="1">
      <c r="BP1021599" s="90"/>
    </row>
    <row r="1021600" spans="68:68" customFormat="1">
      <c r="BP1021600" s="90"/>
    </row>
    <row r="1021601" spans="68:68" customFormat="1">
      <c r="BP1021601" s="90"/>
    </row>
    <row r="1021602" spans="68:68" customFormat="1">
      <c r="BP1021602" s="90"/>
    </row>
    <row r="1021603" spans="68:68" customFormat="1">
      <c r="BP1021603" s="90"/>
    </row>
    <row r="1021604" spans="68:68" customFormat="1">
      <c r="BP1021604" s="90"/>
    </row>
    <row r="1021605" spans="68:68" customFormat="1">
      <c r="BP1021605" s="90"/>
    </row>
    <row r="1021606" spans="68:68" customFormat="1">
      <c r="BP1021606" s="90"/>
    </row>
    <row r="1021607" spans="68:68" customFormat="1">
      <c r="BP1021607" s="90"/>
    </row>
    <row r="1021608" spans="68:68" customFormat="1">
      <c r="BP1021608" s="90"/>
    </row>
    <row r="1021609" spans="68:68" customFormat="1">
      <c r="BP1021609" s="90"/>
    </row>
    <row r="1021610" spans="68:68" customFormat="1">
      <c r="BP1021610" s="90"/>
    </row>
    <row r="1021611" spans="68:68" customFormat="1">
      <c r="BP1021611" s="90"/>
    </row>
    <row r="1021612" spans="68:68" customFormat="1">
      <c r="BP1021612" s="90"/>
    </row>
    <row r="1021613" spans="68:68" customFormat="1">
      <c r="BP1021613" s="90"/>
    </row>
    <row r="1021614" spans="68:68" customFormat="1">
      <c r="BP1021614" s="90"/>
    </row>
    <row r="1021615" spans="68:68" customFormat="1">
      <c r="BP1021615" s="90"/>
    </row>
    <row r="1021616" spans="68:68" customFormat="1">
      <c r="BP1021616" s="90"/>
    </row>
    <row r="1021617" spans="68:68" customFormat="1">
      <c r="BP1021617" s="90"/>
    </row>
    <row r="1021618" spans="68:68" customFormat="1">
      <c r="BP1021618" s="90"/>
    </row>
    <row r="1021619" spans="68:68" customFormat="1">
      <c r="BP1021619" s="90"/>
    </row>
    <row r="1021620" spans="68:68" customFormat="1">
      <c r="BP1021620" s="90"/>
    </row>
    <row r="1021621" spans="68:68" customFormat="1">
      <c r="BP1021621" s="90"/>
    </row>
    <row r="1021622" spans="68:68" customFormat="1">
      <c r="BP1021622" s="90"/>
    </row>
    <row r="1021623" spans="68:68" customFormat="1">
      <c r="BP1021623" s="90"/>
    </row>
    <row r="1021624" spans="68:68" customFormat="1">
      <c r="BP1021624" s="90"/>
    </row>
    <row r="1021625" spans="68:68" customFormat="1">
      <c r="BP1021625" s="90"/>
    </row>
    <row r="1021626" spans="68:68" customFormat="1">
      <c r="BP1021626" s="90"/>
    </row>
    <row r="1021627" spans="68:68" customFormat="1">
      <c r="BP1021627" s="90"/>
    </row>
    <row r="1021628" spans="68:68" customFormat="1">
      <c r="BP1021628" s="90"/>
    </row>
    <row r="1021629" spans="68:68" customFormat="1">
      <c r="BP1021629" s="90"/>
    </row>
    <row r="1021630" spans="68:68" customFormat="1">
      <c r="BP1021630" s="90"/>
    </row>
    <row r="1021631" spans="68:68" customFormat="1">
      <c r="BP1021631" s="90"/>
    </row>
    <row r="1021632" spans="68:68" customFormat="1">
      <c r="BP1021632" s="90"/>
    </row>
    <row r="1021633" spans="68:68" customFormat="1">
      <c r="BP1021633" s="90"/>
    </row>
    <row r="1021634" spans="68:68" customFormat="1">
      <c r="BP1021634" s="90"/>
    </row>
    <row r="1021635" spans="68:68" customFormat="1">
      <c r="BP1021635" s="90"/>
    </row>
    <row r="1021636" spans="68:68" customFormat="1">
      <c r="BP1021636" s="90"/>
    </row>
    <row r="1021637" spans="68:68" customFormat="1">
      <c r="BP1021637" s="90"/>
    </row>
    <row r="1021638" spans="68:68" customFormat="1">
      <c r="BP1021638" s="90"/>
    </row>
    <row r="1021639" spans="68:68" customFormat="1">
      <c r="BP1021639" s="90"/>
    </row>
    <row r="1021640" spans="68:68" customFormat="1">
      <c r="BP1021640" s="90"/>
    </row>
    <row r="1021641" spans="68:68" customFormat="1">
      <c r="BP1021641" s="90"/>
    </row>
    <row r="1021642" spans="68:68" customFormat="1">
      <c r="BP1021642" s="90"/>
    </row>
    <row r="1021643" spans="68:68" customFormat="1">
      <c r="BP1021643" s="90"/>
    </row>
    <row r="1021644" spans="68:68" customFormat="1">
      <c r="BP1021644" s="90"/>
    </row>
    <row r="1021645" spans="68:68" customFormat="1">
      <c r="BP1021645" s="90"/>
    </row>
    <row r="1021646" spans="68:68" customFormat="1">
      <c r="BP1021646" s="90"/>
    </row>
    <row r="1021647" spans="68:68" customFormat="1">
      <c r="BP1021647" s="90"/>
    </row>
    <row r="1021648" spans="68:68" customFormat="1">
      <c r="BP1021648" s="90"/>
    </row>
    <row r="1021649" spans="68:68" customFormat="1">
      <c r="BP1021649" s="90"/>
    </row>
    <row r="1021650" spans="68:68" customFormat="1">
      <c r="BP1021650" s="90"/>
    </row>
    <row r="1021651" spans="68:68" customFormat="1">
      <c r="BP1021651" s="90"/>
    </row>
    <row r="1021652" spans="68:68" customFormat="1">
      <c r="BP1021652" s="90"/>
    </row>
    <row r="1021653" spans="68:68" customFormat="1">
      <c r="BP1021653" s="90"/>
    </row>
    <row r="1021654" spans="68:68" customFormat="1">
      <c r="BP1021654" s="90"/>
    </row>
    <row r="1021655" spans="68:68" customFormat="1">
      <c r="BP1021655" s="90"/>
    </row>
    <row r="1021656" spans="68:68" customFormat="1">
      <c r="BP1021656" s="90"/>
    </row>
    <row r="1021657" spans="68:68" customFormat="1">
      <c r="BP1021657" s="90"/>
    </row>
    <row r="1021658" spans="68:68" customFormat="1">
      <c r="BP1021658" s="90"/>
    </row>
    <row r="1021659" spans="68:68" customFormat="1">
      <c r="BP1021659" s="90"/>
    </row>
    <row r="1021660" spans="68:68" customFormat="1">
      <c r="BP1021660" s="90"/>
    </row>
    <row r="1021661" spans="68:68" customFormat="1">
      <c r="BP1021661" s="90"/>
    </row>
    <row r="1021662" spans="68:68" customFormat="1">
      <c r="BP1021662" s="90"/>
    </row>
    <row r="1021663" spans="68:68" customFormat="1">
      <c r="BP1021663" s="90"/>
    </row>
    <row r="1021664" spans="68:68" customFormat="1">
      <c r="BP1021664" s="90"/>
    </row>
    <row r="1021665" spans="68:68" customFormat="1">
      <c r="BP1021665" s="90"/>
    </row>
    <row r="1021666" spans="68:68" customFormat="1">
      <c r="BP1021666" s="90"/>
    </row>
    <row r="1021667" spans="68:68" customFormat="1">
      <c r="BP1021667" s="90"/>
    </row>
    <row r="1021668" spans="68:68" customFormat="1">
      <c r="BP1021668" s="90"/>
    </row>
    <row r="1021669" spans="68:68" customFormat="1">
      <c r="BP1021669" s="90"/>
    </row>
    <row r="1021670" spans="68:68" customFormat="1">
      <c r="BP1021670" s="90"/>
    </row>
    <row r="1021671" spans="68:68" customFormat="1">
      <c r="BP1021671" s="90"/>
    </row>
    <row r="1021672" spans="68:68" customFormat="1">
      <c r="BP1021672" s="90"/>
    </row>
    <row r="1021673" spans="68:68" customFormat="1">
      <c r="BP1021673" s="90"/>
    </row>
    <row r="1021674" spans="68:68" customFormat="1">
      <c r="BP1021674" s="90"/>
    </row>
    <row r="1021675" spans="68:68" customFormat="1">
      <c r="BP1021675" s="90"/>
    </row>
    <row r="1021676" spans="68:68" customFormat="1">
      <c r="BP1021676" s="90"/>
    </row>
    <row r="1021677" spans="68:68" customFormat="1">
      <c r="BP1021677" s="90"/>
    </row>
    <row r="1021678" spans="68:68" customFormat="1">
      <c r="BP1021678" s="90"/>
    </row>
    <row r="1021679" spans="68:68" customFormat="1">
      <c r="BP1021679" s="90"/>
    </row>
    <row r="1021680" spans="68:68" customFormat="1">
      <c r="BP1021680" s="90"/>
    </row>
    <row r="1021681" spans="68:68" customFormat="1">
      <c r="BP1021681" s="90"/>
    </row>
    <row r="1021682" spans="68:68" customFormat="1">
      <c r="BP1021682" s="90"/>
    </row>
    <row r="1021683" spans="68:68" customFormat="1">
      <c r="BP1021683" s="90"/>
    </row>
    <row r="1021684" spans="68:68" customFormat="1">
      <c r="BP1021684" s="90"/>
    </row>
    <row r="1021685" spans="68:68" customFormat="1">
      <c r="BP1021685" s="90"/>
    </row>
    <row r="1021686" spans="68:68" customFormat="1">
      <c r="BP1021686" s="90"/>
    </row>
    <row r="1021687" spans="68:68" customFormat="1">
      <c r="BP1021687" s="90"/>
    </row>
    <row r="1021688" spans="68:68" customFormat="1">
      <c r="BP1021688" s="90"/>
    </row>
    <row r="1021689" spans="68:68" customFormat="1">
      <c r="BP1021689" s="90"/>
    </row>
    <row r="1021690" spans="68:68" customFormat="1">
      <c r="BP1021690" s="90"/>
    </row>
    <row r="1021691" spans="68:68" customFormat="1">
      <c r="BP1021691" s="90"/>
    </row>
    <row r="1021692" spans="68:68" customFormat="1">
      <c r="BP1021692" s="90"/>
    </row>
    <row r="1021693" spans="68:68" customFormat="1">
      <c r="BP1021693" s="90"/>
    </row>
    <row r="1021694" spans="68:68" customFormat="1">
      <c r="BP1021694" s="90"/>
    </row>
    <row r="1021695" spans="68:68" customFormat="1">
      <c r="BP1021695" s="90"/>
    </row>
    <row r="1021696" spans="68:68" customFormat="1">
      <c r="BP1021696" s="90"/>
    </row>
    <row r="1021697" spans="68:68" customFormat="1">
      <c r="BP1021697" s="90"/>
    </row>
    <row r="1021698" spans="68:68" customFormat="1">
      <c r="BP1021698" s="90"/>
    </row>
    <row r="1021699" spans="68:68" customFormat="1">
      <c r="BP1021699" s="90"/>
    </row>
    <row r="1021700" spans="68:68" customFormat="1">
      <c r="BP1021700" s="90"/>
    </row>
    <row r="1021701" spans="68:68" customFormat="1">
      <c r="BP1021701" s="90"/>
    </row>
    <row r="1021702" spans="68:68" customFormat="1">
      <c r="BP1021702" s="90"/>
    </row>
    <row r="1021703" spans="68:68" customFormat="1">
      <c r="BP1021703" s="90"/>
    </row>
    <row r="1021704" spans="68:68" customFormat="1">
      <c r="BP1021704" s="90"/>
    </row>
    <row r="1021705" spans="68:68" customFormat="1">
      <c r="BP1021705" s="90"/>
    </row>
    <row r="1021706" spans="68:68" customFormat="1">
      <c r="BP1021706" s="90"/>
    </row>
    <row r="1021707" spans="68:68" customFormat="1">
      <c r="BP1021707" s="90"/>
    </row>
    <row r="1021708" spans="68:68" customFormat="1">
      <c r="BP1021708" s="90"/>
    </row>
    <row r="1021709" spans="68:68" customFormat="1">
      <c r="BP1021709" s="90"/>
    </row>
    <row r="1021710" spans="68:68" customFormat="1">
      <c r="BP1021710" s="90"/>
    </row>
    <row r="1021711" spans="68:68" customFormat="1">
      <c r="BP1021711" s="90"/>
    </row>
    <row r="1021712" spans="68:68" customFormat="1">
      <c r="BP1021712" s="90"/>
    </row>
    <row r="1021713" spans="68:68" customFormat="1">
      <c r="BP1021713" s="90"/>
    </row>
    <row r="1021714" spans="68:68" customFormat="1">
      <c r="BP1021714" s="90"/>
    </row>
    <row r="1021715" spans="68:68" customFormat="1">
      <c r="BP1021715" s="90"/>
    </row>
    <row r="1021716" spans="68:68" customFormat="1">
      <c r="BP1021716" s="90"/>
    </row>
    <row r="1021717" spans="68:68" customFormat="1">
      <c r="BP1021717" s="90"/>
    </row>
    <row r="1021718" spans="68:68" customFormat="1">
      <c r="BP1021718" s="90"/>
    </row>
    <row r="1021719" spans="68:68" customFormat="1">
      <c r="BP1021719" s="90"/>
    </row>
    <row r="1021720" spans="68:68" customFormat="1">
      <c r="BP1021720" s="90"/>
    </row>
    <row r="1021721" spans="68:68" customFormat="1">
      <c r="BP1021721" s="90"/>
    </row>
    <row r="1021722" spans="68:68" customFormat="1">
      <c r="BP1021722" s="90"/>
    </row>
    <row r="1021723" spans="68:68" customFormat="1">
      <c r="BP1021723" s="90"/>
    </row>
    <row r="1021724" spans="68:68" customFormat="1">
      <c r="BP1021724" s="90"/>
    </row>
    <row r="1021725" spans="68:68" customFormat="1">
      <c r="BP1021725" s="90"/>
    </row>
    <row r="1021726" spans="68:68" customFormat="1">
      <c r="BP1021726" s="90"/>
    </row>
    <row r="1021727" spans="68:68" customFormat="1">
      <c r="BP1021727" s="90"/>
    </row>
    <row r="1021728" spans="68:68" customFormat="1">
      <c r="BP1021728" s="90"/>
    </row>
    <row r="1021729" spans="68:68" customFormat="1">
      <c r="BP1021729" s="90"/>
    </row>
    <row r="1021730" spans="68:68" customFormat="1">
      <c r="BP1021730" s="90"/>
    </row>
    <row r="1021731" spans="68:68" customFormat="1">
      <c r="BP1021731" s="90"/>
    </row>
    <row r="1021732" spans="68:68" customFormat="1">
      <c r="BP1021732" s="90"/>
    </row>
    <row r="1021733" spans="68:68" customFormat="1">
      <c r="BP1021733" s="90"/>
    </row>
    <row r="1021734" spans="68:68" customFormat="1">
      <c r="BP1021734" s="90"/>
    </row>
    <row r="1021735" spans="68:68" customFormat="1">
      <c r="BP1021735" s="90"/>
    </row>
    <row r="1021736" spans="68:68" customFormat="1">
      <c r="BP1021736" s="90"/>
    </row>
    <row r="1021737" spans="68:68" customFormat="1">
      <c r="BP1021737" s="90"/>
    </row>
    <row r="1021738" spans="68:68" customFormat="1">
      <c r="BP1021738" s="90"/>
    </row>
    <row r="1021739" spans="68:68" customFormat="1">
      <c r="BP1021739" s="90"/>
    </row>
    <row r="1021740" spans="68:68" customFormat="1">
      <c r="BP1021740" s="90"/>
    </row>
    <row r="1021741" spans="68:68" customFormat="1">
      <c r="BP1021741" s="90"/>
    </row>
    <row r="1021742" spans="68:68" customFormat="1">
      <c r="BP1021742" s="90"/>
    </row>
    <row r="1021743" spans="68:68" customFormat="1">
      <c r="BP1021743" s="90"/>
    </row>
    <row r="1021744" spans="68:68" customFormat="1">
      <c r="BP1021744" s="90"/>
    </row>
    <row r="1021745" spans="68:68" customFormat="1">
      <c r="BP1021745" s="90"/>
    </row>
    <row r="1021746" spans="68:68" customFormat="1">
      <c r="BP1021746" s="90"/>
    </row>
    <row r="1021747" spans="68:68" customFormat="1">
      <c r="BP1021747" s="90"/>
    </row>
    <row r="1021748" spans="68:68" customFormat="1">
      <c r="BP1021748" s="90"/>
    </row>
    <row r="1021749" spans="68:68" customFormat="1">
      <c r="BP1021749" s="90"/>
    </row>
    <row r="1021750" spans="68:68" customFormat="1">
      <c r="BP1021750" s="90"/>
    </row>
    <row r="1021751" spans="68:68" customFormat="1">
      <c r="BP1021751" s="90"/>
    </row>
    <row r="1021752" spans="68:68" customFormat="1">
      <c r="BP1021752" s="90"/>
    </row>
    <row r="1021753" spans="68:68" customFormat="1">
      <c r="BP1021753" s="90"/>
    </row>
    <row r="1021754" spans="68:68" customFormat="1">
      <c r="BP1021754" s="90"/>
    </row>
    <row r="1021755" spans="68:68" customFormat="1">
      <c r="BP1021755" s="90"/>
    </row>
    <row r="1021756" spans="68:68" customFormat="1">
      <c r="BP1021756" s="90"/>
    </row>
    <row r="1021757" spans="68:68" customFormat="1">
      <c r="BP1021757" s="90"/>
    </row>
    <row r="1021758" spans="68:68" customFormat="1">
      <c r="BP1021758" s="90"/>
    </row>
    <row r="1021759" spans="68:68" customFormat="1">
      <c r="BP1021759" s="90"/>
    </row>
    <row r="1021760" spans="68:68" customFormat="1">
      <c r="BP1021760" s="90"/>
    </row>
    <row r="1021761" spans="68:68" customFormat="1">
      <c r="BP1021761" s="90"/>
    </row>
    <row r="1021762" spans="68:68" customFormat="1">
      <c r="BP1021762" s="90"/>
    </row>
    <row r="1021763" spans="68:68" customFormat="1">
      <c r="BP1021763" s="90"/>
    </row>
    <row r="1021764" spans="68:68" customFormat="1">
      <c r="BP1021764" s="90"/>
    </row>
    <row r="1021765" spans="68:68" customFormat="1">
      <c r="BP1021765" s="90"/>
    </row>
    <row r="1021766" spans="68:68" customFormat="1">
      <c r="BP1021766" s="90"/>
    </row>
    <row r="1021767" spans="68:68" customFormat="1">
      <c r="BP1021767" s="90"/>
    </row>
    <row r="1021768" spans="68:68" customFormat="1">
      <c r="BP1021768" s="90"/>
    </row>
    <row r="1021769" spans="68:68" customFormat="1">
      <c r="BP1021769" s="90"/>
    </row>
    <row r="1021770" spans="68:68" customFormat="1">
      <c r="BP1021770" s="90"/>
    </row>
    <row r="1021771" spans="68:68" customFormat="1">
      <c r="BP1021771" s="90"/>
    </row>
    <row r="1021772" spans="68:68" customFormat="1">
      <c r="BP1021772" s="90"/>
    </row>
    <row r="1021773" spans="68:68" customFormat="1">
      <c r="BP1021773" s="90"/>
    </row>
    <row r="1021774" spans="68:68" customFormat="1">
      <c r="BP1021774" s="90"/>
    </row>
    <row r="1021775" spans="68:68" customFormat="1">
      <c r="BP1021775" s="90"/>
    </row>
    <row r="1021776" spans="68:68" customFormat="1">
      <c r="BP1021776" s="90"/>
    </row>
    <row r="1021777" spans="68:68" customFormat="1">
      <c r="BP1021777" s="90"/>
    </row>
    <row r="1021778" spans="68:68" customFormat="1">
      <c r="BP1021778" s="90"/>
    </row>
    <row r="1021779" spans="68:68" customFormat="1">
      <c r="BP1021779" s="90"/>
    </row>
    <row r="1021780" spans="68:68" customFormat="1">
      <c r="BP1021780" s="90"/>
    </row>
    <row r="1021781" spans="68:68" customFormat="1">
      <c r="BP1021781" s="90"/>
    </row>
    <row r="1021782" spans="68:68" customFormat="1">
      <c r="BP1021782" s="90"/>
    </row>
    <row r="1021783" spans="68:68" customFormat="1">
      <c r="BP1021783" s="90"/>
    </row>
    <row r="1021784" spans="68:68" customFormat="1">
      <c r="BP1021784" s="90"/>
    </row>
    <row r="1021785" spans="68:68" customFormat="1">
      <c r="BP1021785" s="90"/>
    </row>
    <row r="1021786" spans="68:68" customFormat="1">
      <c r="BP1021786" s="90"/>
    </row>
    <row r="1021787" spans="68:68" customFormat="1">
      <c r="BP1021787" s="90"/>
    </row>
    <row r="1021788" spans="68:68" customFormat="1">
      <c r="BP1021788" s="90"/>
    </row>
    <row r="1021789" spans="68:68" customFormat="1">
      <c r="BP1021789" s="90"/>
    </row>
    <row r="1021790" spans="68:68" customFormat="1">
      <c r="BP1021790" s="90"/>
    </row>
    <row r="1021791" spans="68:68" customFormat="1">
      <c r="BP1021791" s="90"/>
    </row>
    <row r="1021792" spans="68:68" customFormat="1">
      <c r="BP1021792" s="90"/>
    </row>
    <row r="1021793" spans="68:68" customFormat="1">
      <c r="BP1021793" s="90"/>
    </row>
    <row r="1021794" spans="68:68" customFormat="1">
      <c r="BP1021794" s="90"/>
    </row>
    <row r="1021795" spans="68:68" customFormat="1">
      <c r="BP1021795" s="90"/>
    </row>
    <row r="1021796" spans="68:68" customFormat="1">
      <c r="BP1021796" s="90"/>
    </row>
    <row r="1021797" spans="68:68" customFormat="1">
      <c r="BP1021797" s="90"/>
    </row>
    <row r="1021798" spans="68:68" customFormat="1">
      <c r="BP1021798" s="90"/>
    </row>
    <row r="1021799" spans="68:68" customFormat="1">
      <c r="BP1021799" s="90"/>
    </row>
    <row r="1021800" spans="68:68" customFormat="1">
      <c r="BP1021800" s="90"/>
    </row>
    <row r="1021801" spans="68:68" customFormat="1">
      <c r="BP1021801" s="90"/>
    </row>
    <row r="1021802" spans="68:68" customFormat="1">
      <c r="BP1021802" s="90"/>
    </row>
    <row r="1021803" spans="68:68" customFormat="1">
      <c r="BP1021803" s="90"/>
    </row>
    <row r="1021804" spans="68:68" customFormat="1">
      <c r="BP1021804" s="90"/>
    </row>
    <row r="1021805" spans="68:68" customFormat="1">
      <c r="BP1021805" s="90"/>
    </row>
    <row r="1021806" spans="68:68" customFormat="1">
      <c r="BP1021806" s="90"/>
    </row>
    <row r="1021807" spans="68:68" customFormat="1">
      <c r="BP1021807" s="90"/>
    </row>
    <row r="1021808" spans="68:68" customFormat="1">
      <c r="BP1021808" s="90"/>
    </row>
    <row r="1021809" spans="68:68" customFormat="1">
      <c r="BP1021809" s="90"/>
    </row>
    <row r="1021810" spans="68:68" customFormat="1">
      <c r="BP1021810" s="90"/>
    </row>
    <row r="1021811" spans="68:68" customFormat="1">
      <c r="BP1021811" s="90"/>
    </row>
    <row r="1021812" spans="68:68" customFormat="1">
      <c r="BP1021812" s="90"/>
    </row>
    <row r="1021813" spans="68:68" customFormat="1">
      <c r="BP1021813" s="90"/>
    </row>
    <row r="1021814" spans="68:68" customFormat="1">
      <c r="BP1021814" s="90"/>
    </row>
    <row r="1021815" spans="68:68" customFormat="1">
      <c r="BP1021815" s="90"/>
    </row>
    <row r="1021816" spans="68:68" customFormat="1">
      <c r="BP1021816" s="90"/>
    </row>
    <row r="1021817" spans="68:68" customFormat="1">
      <c r="BP1021817" s="90"/>
    </row>
    <row r="1021818" spans="68:68" customFormat="1">
      <c r="BP1021818" s="90"/>
    </row>
    <row r="1021819" spans="68:68" customFormat="1">
      <c r="BP1021819" s="90"/>
    </row>
    <row r="1021820" spans="68:68" customFormat="1">
      <c r="BP1021820" s="90"/>
    </row>
    <row r="1021821" spans="68:68" customFormat="1">
      <c r="BP1021821" s="90"/>
    </row>
    <row r="1021822" spans="68:68" customFormat="1">
      <c r="BP1021822" s="90"/>
    </row>
    <row r="1021823" spans="68:68" customFormat="1">
      <c r="BP1021823" s="90"/>
    </row>
    <row r="1021824" spans="68:68" customFormat="1">
      <c r="BP1021824" s="90"/>
    </row>
    <row r="1021825" spans="68:68" customFormat="1">
      <c r="BP1021825" s="90"/>
    </row>
    <row r="1021826" spans="68:68" customFormat="1">
      <c r="BP1021826" s="90"/>
    </row>
    <row r="1021827" spans="68:68" customFormat="1">
      <c r="BP1021827" s="90"/>
    </row>
    <row r="1021828" spans="68:68" customFormat="1">
      <c r="BP1021828" s="90"/>
    </row>
    <row r="1021829" spans="68:68" customFormat="1">
      <c r="BP1021829" s="90"/>
    </row>
    <row r="1021830" spans="68:68" customFormat="1">
      <c r="BP1021830" s="90"/>
    </row>
    <row r="1021831" spans="68:68" customFormat="1">
      <c r="BP1021831" s="90"/>
    </row>
    <row r="1021832" spans="68:68" customFormat="1">
      <c r="BP1021832" s="90"/>
    </row>
    <row r="1021833" spans="68:68" customFormat="1">
      <c r="BP1021833" s="90"/>
    </row>
    <row r="1021834" spans="68:68" customFormat="1">
      <c r="BP1021834" s="90"/>
    </row>
    <row r="1021835" spans="68:68" customFormat="1">
      <c r="BP1021835" s="90"/>
    </row>
    <row r="1021836" spans="68:68" customFormat="1">
      <c r="BP1021836" s="90"/>
    </row>
    <row r="1021837" spans="68:68" customFormat="1">
      <c r="BP1021837" s="90"/>
    </row>
    <row r="1021838" spans="68:68" customFormat="1">
      <c r="BP1021838" s="90"/>
    </row>
    <row r="1021839" spans="68:68" customFormat="1">
      <c r="BP1021839" s="90"/>
    </row>
    <row r="1021840" spans="68:68" customFormat="1">
      <c r="BP1021840" s="90"/>
    </row>
    <row r="1021841" spans="68:68" customFormat="1">
      <c r="BP1021841" s="90"/>
    </row>
    <row r="1021842" spans="68:68" customFormat="1">
      <c r="BP1021842" s="90"/>
    </row>
    <row r="1021843" spans="68:68" customFormat="1">
      <c r="BP1021843" s="90"/>
    </row>
    <row r="1021844" spans="68:68" customFormat="1">
      <c r="BP1021844" s="90"/>
    </row>
    <row r="1021845" spans="68:68" customFormat="1">
      <c r="BP1021845" s="90"/>
    </row>
    <row r="1021846" spans="68:68" customFormat="1">
      <c r="BP1021846" s="90"/>
    </row>
    <row r="1021847" spans="68:68" customFormat="1">
      <c r="BP1021847" s="90"/>
    </row>
    <row r="1021848" spans="68:68" customFormat="1">
      <c r="BP1021848" s="90"/>
    </row>
    <row r="1021849" spans="68:68" customFormat="1">
      <c r="BP1021849" s="90"/>
    </row>
    <row r="1021850" spans="68:68" customFormat="1">
      <c r="BP1021850" s="90"/>
    </row>
    <row r="1021851" spans="68:68" customFormat="1">
      <c r="BP1021851" s="90"/>
    </row>
    <row r="1021852" spans="68:68" customFormat="1">
      <c r="BP1021852" s="90"/>
    </row>
    <row r="1021853" spans="68:68" customFormat="1">
      <c r="BP1021853" s="90"/>
    </row>
    <row r="1021854" spans="68:68" customFormat="1">
      <c r="BP1021854" s="90"/>
    </row>
    <row r="1021855" spans="68:68" customFormat="1">
      <c r="BP1021855" s="90"/>
    </row>
    <row r="1021856" spans="68:68" customFormat="1">
      <c r="BP1021856" s="90"/>
    </row>
    <row r="1021857" spans="68:68" customFormat="1">
      <c r="BP1021857" s="90"/>
    </row>
    <row r="1021858" spans="68:68" customFormat="1">
      <c r="BP1021858" s="90"/>
    </row>
    <row r="1021859" spans="68:68" customFormat="1">
      <c r="BP1021859" s="90"/>
    </row>
    <row r="1021860" spans="68:68" customFormat="1">
      <c r="BP1021860" s="90"/>
    </row>
    <row r="1021861" spans="68:68" customFormat="1">
      <c r="BP1021861" s="90"/>
    </row>
    <row r="1021862" spans="68:68" customFormat="1">
      <c r="BP1021862" s="90"/>
    </row>
    <row r="1021863" spans="68:68" customFormat="1">
      <c r="BP1021863" s="90"/>
    </row>
    <row r="1021864" spans="68:68" customFormat="1">
      <c r="BP1021864" s="90"/>
    </row>
    <row r="1021865" spans="68:68" customFormat="1">
      <c r="BP1021865" s="90"/>
    </row>
    <row r="1021866" spans="68:68" customFormat="1">
      <c r="BP1021866" s="90"/>
    </row>
    <row r="1021867" spans="68:68" customFormat="1">
      <c r="BP1021867" s="90"/>
    </row>
    <row r="1021868" spans="68:68" customFormat="1">
      <c r="BP1021868" s="90"/>
    </row>
    <row r="1021869" spans="68:68" customFormat="1">
      <c r="BP1021869" s="90"/>
    </row>
    <row r="1021870" spans="68:68" customFormat="1">
      <c r="BP1021870" s="90"/>
    </row>
    <row r="1021871" spans="68:68" customFormat="1">
      <c r="BP1021871" s="90"/>
    </row>
    <row r="1021872" spans="68:68" customFormat="1">
      <c r="BP1021872" s="90"/>
    </row>
    <row r="1021873" spans="68:68" customFormat="1">
      <c r="BP1021873" s="90"/>
    </row>
    <row r="1021874" spans="68:68" customFormat="1">
      <c r="BP1021874" s="90"/>
    </row>
    <row r="1021875" spans="68:68" customFormat="1">
      <c r="BP1021875" s="90"/>
    </row>
    <row r="1021876" spans="68:68" customFormat="1">
      <c r="BP1021876" s="90"/>
    </row>
    <row r="1021877" spans="68:68" customFormat="1">
      <c r="BP1021877" s="90"/>
    </row>
    <row r="1021878" spans="68:68" customFormat="1">
      <c r="BP1021878" s="90"/>
    </row>
    <row r="1021879" spans="68:68" customFormat="1">
      <c r="BP1021879" s="90"/>
    </row>
    <row r="1021880" spans="68:68" customFormat="1">
      <c r="BP1021880" s="90"/>
    </row>
    <row r="1021881" spans="68:68" customFormat="1">
      <c r="BP1021881" s="90"/>
    </row>
    <row r="1021882" spans="68:68" customFormat="1">
      <c r="BP1021882" s="90"/>
    </row>
    <row r="1021883" spans="68:68" customFormat="1">
      <c r="BP1021883" s="90"/>
    </row>
    <row r="1021884" spans="68:68" customFormat="1">
      <c r="BP1021884" s="90"/>
    </row>
    <row r="1021885" spans="68:68" customFormat="1">
      <c r="BP1021885" s="90"/>
    </row>
    <row r="1021886" spans="68:68" customFormat="1">
      <c r="BP1021886" s="90"/>
    </row>
    <row r="1021887" spans="68:68" customFormat="1">
      <c r="BP1021887" s="90"/>
    </row>
    <row r="1021888" spans="68:68" customFormat="1">
      <c r="BP1021888" s="90"/>
    </row>
    <row r="1021889" spans="68:68" customFormat="1">
      <c r="BP1021889" s="90"/>
    </row>
    <row r="1021890" spans="68:68" customFormat="1">
      <c r="BP1021890" s="90"/>
    </row>
    <row r="1021891" spans="68:68" customFormat="1">
      <c r="BP1021891" s="90"/>
    </row>
    <row r="1021892" spans="68:68" customFormat="1">
      <c r="BP1021892" s="90"/>
    </row>
    <row r="1021893" spans="68:68" customFormat="1">
      <c r="BP1021893" s="90"/>
    </row>
    <row r="1021894" spans="68:68" customFormat="1">
      <c r="BP1021894" s="90"/>
    </row>
    <row r="1021895" spans="68:68" customFormat="1">
      <c r="BP1021895" s="90"/>
    </row>
    <row r="1021896" spans="68:68" customFormat="1">
      <c r="BP1021896" s="90"/>
    </row>
    <row r="1021897" spans="68:68" customFormat="1">
      <c r="BP1021897" s="90"/>
    </row>
    <row r="1021898" spans="68:68" customFormat="1">
      <c r="BP1021898" s="90"/>
    </row>
    <row r="1021899" spans="68:68" customFormat="1">
      <c r="BP1021899" s="90"/>
    </row>
    <row r="1021900" spans="68:68" customFormat="1">
      <c r="BP1021900" s="90"/>
    </row>
    <row r="1021901" spans="68:68" customFormat="1">
      <c r="BP1021901" s="90"/>
    </row>
    <row r="1021902" spans="68:68" customFormat="1">
      <c r="BP1021902" s="90"/>
    </row>
    <row r="1021903" spans="68:68" customFormat="1">
      <c r="BP1021903" s="90"/>
    </row>
    <row r="1021904" spans="68:68" customFormat="1">
      <c r="BP1021904" s="90"/>
    </row>
    <row r="1021905" spans="68:68" customFormat="1">
      <c r="BP1021905" s="90"/>
    </row>
    <row r="1021906" spans="68:68" customFormat="1">
      <c r="BP1021906" s="90"/>
    </row>
    <row r="1021907" spans="68:68" customFormat="1">
      <c r="BP1021907" s="90"/>
    </row>
    <row r="1021908" spans="68:68" customFormat="1">
      <c r="BP1021908" s="90"/>
    </row>
    <row r="1021909" spans="68:68" customFormat="1">
      <c r="BP1021909" s="90"/>
    </row>
    <row r="1021910" spans="68:68" customFormat="1">
      <c r="BP1021910" s="90"/>
    </row>
    <row r="1021911" spans="68:68" customFormat="1">
      <c r="BP1021911" s="90"/>
    </row>
    <row r="1021912" spans="68:68" customFormat="1">
      <c r="BP1021912" s="90"/>
    </row>
    <row r="1021913" spans="68:68" customFormat="1">
      <c r="BP1021913" s="90"/>
    </row>
    <row r="1021914" spans="68:68" customFormat="1">
      <c r="BP1021914" s="90"/>
    </row>
    <row r="1021915" spans="68:68" customFormat="1">
      <c r="BP1021915" s="90"/>
    </row>
    <row r="1021916" spans="68:68" customFormat="1">
      <c r="BP1021916" s="90"/>
    </row>
    <row r="1021917" spans="68:68" customFormat="1">
      <c r="BP1021917" s="90"/>
    </row>
    <row r="1021918" spans="68:68" customFormat="1">
      <c r="BP1021918" s="90"/>
    </row>
    <row r="1021919" spans="68:68" customFormat="1">
      <c r="BP1021919" s="90"/>
    </row>
    <row r="1021920" spans="68:68" customFormat="1">
      <c r="BP1021920" s="90"/>
    </row>
    <row r="1021921" spans="68:68" customFormat="1">
      <c r="BP1021921" s="90"/>
    </row>
    <row r="1021922" spans="68:68" customFormat="1">
      <c r="BP1021922" s="90"/>
    </row>
    <row r="1021923" spans="68:68" customFormat="1">
      <c r="BP1021923" s="90"/>
    </row>
    <row r="1021924" spans="68:68" customFormat="1">
      <c r="BP1021924" s="90"/>
    </row>
    <row r="1021925" spans="68:68" customFormat="1">
      <c r="BP1021925" s="90"/>
    </row>
    <row r="1021926" spans="68:68" customFormat="1">
      <c r="BP1021926" s="90"/>
    </row>
    <row r="1021927" spans="68:68" customFormat="1">
      <c r="BP1021927" s="90"/>
    </row>
    <row r="1021928" spans="68:68" customFormat="1">
      <c r="BP1021928" s="90"/>
    </row>
    <row r="1021929" spans="68:68" customFormat="1">
      <c r="BP1021929" s="90"/>
    </row>
    <row r="1021930" spans="68:68" customFormat="1">
      <c r="BP1021930" s="90"/>
    </row>
    <row r="1021931" spans="68:68" customFormat="1">
      <c r="BP1021931" s="90"/>
    </row>
    <row r="1021932" spans="68:68" customFormat="1">
      <c r="BP1021932" s="90"/>
    </row>
    <row r="1021933" spans="68:68" customFormat="1">
      <c r="BP1021933" s="90"/>
    </row>
    <row r="1021934" spans="68:68" customFormat="1">
      <c r="BP1021934" s="90"/>
    </row>
    <row r="1021935" spans="68:68" customFormat="1">
      <c r="BP1021935" s="90"/>
    </row>
    <row r="1021936" spans="68:68" customFormat="1">
      <c r="BP1021936" s="90"/>
    </row>
    <row r="1021937" spans="68:68" customFormat="1">
      <c r="BP1021937" s="90"/>
    </row>
    <row r="1021938" spans="68:68" customFormat="1">
      <c r="BP1021938" s="90"/>
    </row>
    <row r="1021939" spans="68:68" customFormat="1">
      <c r="BP1021939" s="90"/>
    </row>
    <row r="1021940" spans="68:68" customFormat="1">
      <c r="BP1021940" s="90"/>
    </row>
    <row r="1021941" spans="68:68" customFormat="1">
      <c r="BP1021941" s="90"/>
    </row>
    <row r="1021942" spans="68:68" customFormat="1">
      <c r="BP1021942" s="90"/>
    </row>
    <row r="1021943" spans="68:68" customFormat="1">
      <c r="BP1021943" s="90"/>
    </row>
    <row r="1021944" spans="68:68" customFormat="1">
      <c r="BP1021944" s="90"/>
    </row>
    <row r="1021945" spans="68:68" customFormat="1">
      <c r="BP1021945" s="90"/>
    </row>
    <row r="1021946" spans="68:68" customFormat="1">
      <c r="BP1021946" s="90"/>
    </row>
    <row r="1021947" spans="68:68" customFormat="1">
      <c r="BP1021947" s="90"/>
    </row>
    <row r="1021948" spans="68:68" customFormat="1">
      <c r="BP1021948" s="90"/>
    </row>
    <row r="1021949" spans="68:68" customFormat="1">
      <c r="BP1021949" s="90"/>
    </row>
    <row r="1021950" spans="68:68" customFormat="1">
      <c r="BP1021950" s="90"/>
    </row>
    <row r="1021951" spans="68:68" customFormat="1">
      <c r="BP1021951" s="90"/>
    </row>
    <row r="1021952" spans="68:68" customFormat="1">
      <c r="BP1021952" s="90"/>
    </row>
    <row r="1021953" spans="68:68" customFormat="1">
      <c r="BP1021953" s="90"/>
    </row>
    <row r="1021954" spans="68:68" customFormat="1">
      <c r="BP1021954" s="90"/>
    </row>
    <row r="1021955" spans="68:68" customFormat="1">
      <c r="BP1021955" s="90"/>
    </row>
    <row r="1021956" spans="68:68" customFormat="1">
      <c r="BP1021956" s="90"/>
    </row>
    <row r="1021957" spans="68:68" customFormat="1">
      <c r="BP1021957" s="90"/>
    </row>
    <row r="1021958" spans="68:68" customFormat="1">
      <c r="BP1021958" s="90"/>
    </row>
    <row r="1021959" spans="68:68" customFormat="1">
      <c r="BP1021959" s="90"/>
    </row>
    <row r="1021960" spans="68:68" customFormat="1">
      <c r="BP1021960" s="90"/>
    </row>
    <row r="1021961" spans="68:68" customFormat="1">
      <c r="BP1021961" s="90"/>
    </row>
    <row r="1021962" spans="68:68" customFormat="1">
      <c r="BP1021962" s="90"/>
    </row>
    <row r="1021963" spans="68:68" customFormat="1">
      <c r="BP1021963" s="90"/>
    </row>
    <row r="1021964" spans="68:68" customFormat="1">
      <c r="BP1021964" s="90"/>
    </row>
    <row r="1021965" spans="68:68" customFormat="1">
      <c r="BP1021965" s="90"/>
    </row>
    <row r="1021966" spans="68:68" customFormat="1">
      <c r="BP1021966" s="90"/>
    </row>
    <row r="1021967" spans="68:68" customFormat="1">
      <c r="BP1021967" s="90"/>
    </row>
    <row r="1021968" spans="68:68" customFormat="1">
      <c r="BP1021968" s="90"/>
    </row>
    <row r="1021969" spans="68:68" customFormat="1">
      <c r="BP1021969" s="90"/>
    </row>
    <row r="1021970" spans="68:68" customFormat="1">
      <c r="BP1021970" s="90"/>
    </row>
    <row r="1021971" spans="68:68" customFormat="1">
      <c r="BP1021971" s="90"/>
    </row>
    <row r="1021972" spans="68:68" customFormat="1">
      <c r="BP1021972" s="90"/>
    </row>
    <row r="1021973" spans="68:68" customFormat="1">
      <c r="BP1021973" s="90"/>
    </row>
    <row r="1021974" spans="68:68" customFormat="1">
      <c r="BP1021974" s="90"/>
    </row>
    <row r="1021975" spans="68:68" customFormat="1">
      <c r="BP1021975" s="90"/>
    </row>
    <row r="1021976" spans="68:68" customFormat="1">
      <c r="BP1021976" s="90"/>
    </row>
    <row r="1021977" spans="68:68" customFormat="1">
      <c r="BP1021977" s="90"/>
    </row>
    <row r="1021978" spans="68:68" customFormat="1">
      <c r="BP1021978" s="90"/>
    </row>
    <row r="1021979" spans="68:68" customFormat="1">
      <c r="BP1021979" s="90"/>
    </row>
    <row r="1021980" spans="68:68" customFormat="1">
      <c r="BP1021980" s="90"/>
    </row>
    <row r="1021981" spans="68:68" customFormat="1">
      <c r="BP1021981" s="90"/>
    </row>
    <row r="1021982" spans="68:68" customFormat="1">
      <c r="BP1021982" s="90"/>
    </row>
    <row r="1021983" spans="68:68" customFormat="1">
      <c r="BP1021983" s="90"/>
    </row>
    <row r="1021984" spans="68:68" customFormat="1">
      <c r="BP1021984" s="90"/>
    </row>
    <row r="1021985" spans="68:68" customFormat="1">
      <c r="BP1021985" s="90"/>
    </row>
    <row r="1021986" spans="68:68" customFormat="1">
      <c r="BP1021986" s="90"/>
    </row>
    <row r="1021987" spans="68:68" customFormat="1">
      <c r="BP1021987" s="90"/>
    </row>
    <row r="1021988" spans="68:68" customFormat="1">
      <c r="BP1021988" s="90"/>
    </row>
    <row r="1021989" spans="68:68" customFormat="1">
      <c r="BP1021989" s="90"/>
    </row>
    <row r="1021990" spans="68:68" customFormat="1">
      <c r="BP1021990" s="90"/>
    </row>
    <row r="1021991" spans="68:68" customFormat="1">
      <c r="BP1021991" s="90"/>
    </row>
    <row r="1021992" spans="68:68" customFormat="1">
      <c r="BP1021992" s="90"/>
    </row>
    <row r="1021993" spans="68:68" customFormat="1">
      <c r="BP1021993" s="90"/>
    </row>
    <row r="1021994" spans="68:68" customFormat="1">
      <c r="BP1021994" s="90"/>
    </row>
    <row r="1021995" spans="68:68" customFormat="1">
      <c r="BP1021995" s="90"/>
    </row>
    <row r="1021996" spans="68:68" customFormat="1">
      <c r="BP1021996" s="90"/>
    </row>
    <row r="1021997" spans="68:68" customFormat="1">
      <c r="BP1021997" s="90"/>
    </row>
    <row r="1021998" spans="68:68" customFormat="1">
      <c r="BP1021998" s="90"/>
    </row>
    <row r="1021999" spans="68:68" customFormat="1">
      <c r="BP1021999" s="90"/>
    </row>
    <row r="1022000" spans="68:68" customFormat="1">
      <c r="BP1022000" s="90"/>
    </row>
    <row r="1022001" spans="68:68" customFormat="1">
      <c r="BP1022001" s="90"/>
    </row>
    <row r="1022002" spans="68:68" customFormat="1">
      <c r="BP1022002" s="90"/>
    </row>
    <row r="1022003" spans="68:68" customFormat="1">
      <c r="BP1022003" s="90"/>
    </row>
    <row r="1022004" spans="68:68" customFormat="1">
      <c r="BP1022004" s="90"/>
    </row>
    <row r="1022005" spans="68:68" customFormat="1">
      <c r="BP1022005" s="90"/>
    </row>
    <row r="1022006" spans="68:68" customFormat="1">
      <c r="BP1022006" s="90"/>
    </row>
    <row r="1022007" spans="68:68" customFormat="1">
      <c r="BP1022007" s="90"/>
    </row>
    <row r="1022008" spans="68:68" customFormat="1">
      <c r="BP1022008" s="90"/>
    </row>
    <row r="1022009" spans="68:68" customFormat="1">
      <c r="BP1022009" s="90"/>
    </row>
    <row r="1022010" spans="68:68" customFormat="1">
      <c r="BP1022010" s="90"/>
    </row>
    <row r="1022011" spans="68:68" customFormat="1">
      <c r="BP1022011" s="90"/>
    </row>
    <row r="1022012" spans="68:68" customFormat="1">
      <c r="BP1022012" s="90"/>
    </row>
    <row r="1022013" spans="68:68" customFormat="1">
      <c r="BP1022013" s="90"/>
    </row>
    <row r="1022014" spans="68:68" customFormat="1">
      <c r="BP1022014" s="90"/>
    </row>
    <row r="1022015" spans="68:68" customFormat="1">
      <c r="BP1022015" s="90"/>
    </row>
    <row r="1022016" spans="68:68" customFormat="1">
      <c r="BP1022016" s="90"/>
    </row>
    <row r="1022017" spans="68:68" customFormat="1">
      <c r="BP1022017" s="90"/>
    </row>
    <row r="1022018" spans="68:68" customFormat="1">
      <c r="BP1022018" s="90"/>
    </row>
    <row r="1022019" spans="68:68" customFormat="1">
      <c r="BP1022019" s="90"/>
    </row>
    <row r="1022020" spans="68:68" customFormat="1">
      <c r="BP1022020" s="90"/>
    </row>
    <row r="1022021" spans="68:68" customFormat="1">
      <c r="BP1022021" s="90"/>
    </row>
    <row r="1022022" spans="68:68" customFormat="1">
      <c r="BP1022022" s="90"/>
    </row>
    <row r="1022023" spans="68:68" customFormat="1">
      <c r="BP1022023" s="90"/>
    </row>
    <row r="1022024" spans="68:68" customFormat="1">
      <c r="BP1022024" s="90"/>
    </row>
    <row r="1022025" spans="68:68" customFormat="1">
      <c r="BP1022025" s="90"/>
    </row>
    <row r="1022026" spans="68:68" customFormat="1">
      <c r="BP1022026" s="90"/>
    </row>
    <row r="1022027" spans="68:68" customFormat="1">
      <c r="BP1022027" s="90"/>
    </row>
    <row r="1022028" spans="68:68" customFormat="1">
      <c r="BP1022028" s="90"/>
    </row>
    <row r="1022029" spans="68:68" customFormat="1">
      <c r="BP1022029" s="90"/>
    </row>
    <row r="1022030" spans="68:68" customFormat="1">
      <c r="BP1022030" s="90"/>
    </row>
    <row r="1022031" spans="68:68" customFormat="1">
      <c r="BP1022031" s="90"/>
    </row>
    <row r="1022032" spans="68:68" customFormat="1">
      <c r="BP1022032" s="90"/>
    </row>
    <row r="1022033" spans="68:68" customFormat="1">
      <c r="BP1022033" s="90"/>
    </row>
    <row r="1022034" spans="68:68" customFormat="1">
      <c r="BP1022034" s="90"/>
    </row>
    <row r="1022035" spans="68:68" customFormat="1">
      <c r="BP1022035" s="90"/>
    </row>
    <row r="1022036" spans="68:68" customFormat="1">
      <c r="BP1022036" s="90"/>
    </row>
    <row r="1022037" spans="68:68" customFormat="1">
      <c r="BP1022037" s="90"/>
    </row>
    <row r="1022038" spans="68:68" customFormat="1">
      <c r="BP1022038" s="90"/>
    </row>
    <row r="1022039" spans="68:68" customFormat="1">
      <c r="BP1022039" s="90"/>
    </row>
    <row r="1022040" spans="68:68" customFormat="1">
      <c r="BP1022040" s="90"/>
    </row>
    <row r="1022041" spans="68:68" customFormat="1">
      <c r="BP1022041" s="90"/>
    </row>
    <row r="1022042" spans="68:68" customFormat="1">
      <c r="BP1022042" s="90"/>
    </row>
    <row r="1022043" spans="68:68" customFormat="1">
      <c r="BP1022043" s="90"/>
    </row>
    <row r="1022044" spans="68:68" customFormat="1">
      <c r="BP1022044" s="90"/>
    </row>
    <row r="1022045" spans="68:68" customFormat="1">
      <c r="BP1022045" s="90"/>
    </row>
    <row r="1022046" spans="68:68" customFormat="1">
      <c r="BP1022046" s="90"/>
    </row>
    <row r="1022047" spans="68:68" customFormat="1">
      <c r="BP1022047" s="90"/>
    </row>
    <row r="1022048" spans="68:68" customFormat="1">
      <c r="BP1022048" s="90"/>
    </row>
    <row r="1022049" spans="68:68" customFormat="1">
      <c r="BP1022049" s="90"/>
    </row>
    <row r="1022050" spans="68:68" customFormat="1">
      <c r="BP1022050" s="90"/>
    </row>
    <row r="1022051" spans="68:68" customFormat="1">
      <c r="BP1022051" s="90"/>
    </row>
    <row r="1022052" spans="68:68" customFormat="1">
      <c r="BP1022052" s="90"/>
    </row>
    <row r="1022053" spans="68:68" customFormat="1">
      <c r="BP1022053" s="90"/>
    </row>
    <row r="1022054" spans="68:68" customFormat="1">
      <c r="BP1022054" s="90"/>
    </row>
    <row r="1022055" spans="68:68" customFormat="1">
      <c r="BP1022055" s="90"/>
    </row>
    <row r="1022056" spans="68:68" customFormat="1">
      <c r="BP1022056" s="90"/>
    </row>
    <row r="1022057" spans="68:68" customFormat="1">
      <c r="BP1022057" s="90"/>
    </row>
    <row r="1022058" spans="68:68" customFormat="1">
      <c r="BP1022058" s="90"/>
    </row>
    <row r="1022059" spans="68:68" customFormat="1">
      <c r="BP1022059" s="90"/>
    </row>
    <row r="1022060" spans="68:68" customFormat="1">
      <c r="BP1022060" s="90"/>
    </row>
    <row r="1022061" spans="68:68" customFormat="1">
      <c r="BP1022061" s="90"/>
    </row>
    <row r="1022062" spans="68:68" customFormat="1">
      <c r="BP1022062" s="90"/>
    </row>
    <row r="1022063" spans="68:68" customFormat="1">
      <c r="BP1022063" s="90"/>
    </row>
    <row r="1022064" spans="68:68" customFormat="1">
      <c r="BP1022064" s="90"/>
    </row>
    <row r="1022065" spans="68:68" customFormat="1">
      <c r="BP1022065" s="90"/>
    </row>
    <row r="1022066" spans="68:68" customFormat="1">
      <c r="BP1022066" s="90"/>
    </row>
    <row r="1022067" spans="68:68" customFormat="1">
      <c r="BP1022067" s="90"/>
    </row>
    <row r="1022068" spans="68:68" customFormat="1">
      <c r="BP1022068" s="90"/>
    </row>
    <row r="1022069" spans="68:68" customFormat="1">
      <c r="BP1022069" s="90"/>
    </row>
    <row r="1022070" spans="68:68" customFormat="1">
      <c r="BP1022070" s="90"/>
    </row>
    <row r="1022071" spans="68:68" customFormat="1">
      <c r="BP1022071" s="90"/>
    </row>
    <row r="1022072" spans="68:68" customFormat="1">
      <c r="BP1022072" s="90"/>
    </row>
    <row r="1022073" spans="68:68" customFormat="1">
      <c r="BP1022073" s="90"/>
    </row>
    <row r="1022074" spans="68:68" customFormat="1">
      <c r="BP1022074" s="90"/>
    </row>
    <row r="1022075" spans="68:68" customFormat="1">
      <c r="BP1022075" s="90"/>
    </row>
    <row r="1022076" spans="68:68" customFormat="1">
      <c r="BP1022076" s="90"/>
    </row>
    <row r="1022077" spans="68:68" customFormat="1">
      <c r="BP1022077" s="90"/>
    </row>
    <row r="1022078" spans="68:68" customFormat="1">
      <c r="BP1022078" s="90"/>
    </row>
    <row r="1022079" spans="68:68" customFormat="1">
      <c r="BP1022079" s="90"/>
    </row>
    <row r="1022080" spans="68:68" customFormat="1">
      <c r="BP1022080" s="90"/>
    </row>
    <row r="1022081" spans="68:68" customFormat="1">
      <c r="BP1022081" s="90"/>
    </row>
    <row r="1022082" spans="68:68" customFormat="1">
      <c r="BP1022082" s="90"/>
    </row>
    <row r="1022083" spans="68:68" customFormat="1">
      <c r="BP1022083" s="90"/>
    </row>
    <row r="1022084" spans="68:68" customFormat="1">
      <c r="BP1022084" s="90"/>
    </row>
    <row r="1022085" spans="68:68" customFormat="1">
      <c r="BP1022085" s="90"/>
    </row>
    <row r="1022086" spans="68:68" customFormat="1">
      <c r="BP1022086" s="90"/>
    </row>
    <row r="1022087" spans="68:68" customFormat="1">
      <c r="BP1022087" s="90"/>
    </row>
    <row r="1022088" spans="68:68" customFormat="1">
      <c r="BP1022088" s="90"/>
    </row>
    <row r="1022089" spans="68:68" customFormat="1">
      <c r="BP1022089" s="90"/>
    </row>
    <row r="1022090" spans="68:68" customFormat="1">
      <c r="BP1022090" s="90"/>
    </row>
    <row r="1022091" spans="68:68" customFormat="1">
      <c r="BP1022091" s="90"/>
    </row>
    <row r="1022092" spans="68:68" customFormat="1">
      <c r="BP1022092" s="90"/>
    </row>
    <row r="1022093" spans="68:68" customFormat="1">
      <c r="BP1022093" s="90"/>
    </row>
    <row r="1022094" spans="68:68" customFormat="1">
      <c r="BP1022094" s="90"/>
    </row>
    <row r="1022095" spans="68:68" customFormat="1">
      <c r="BP1022095" s="90"/>
    </row>
    <row r="1022096" spans="68:68" customFormat="1">
      <c r="BP1022096" s="90"/>
    </row>
    <row r="1022097" spans="68:68" customFormat="1">
      <c r="BP1022097" s="90"/>
    </row>
    <row r="1022098" spans="68:68" customFormat="1">
      <c r="BP1022098" s="90"/>
    </row>
    <row r="1022099" spans="68:68" customFormat="1">
      <c r="BP1022099" s="90"/>
    </row>
    <row r="1022100" spans="68:68" customFormat="1">
      <c r="BP1022100" s="90"/>
    </row>
    <row r="1022101" spans="68:68" customFormat="1">
      <c r="BP1022101" s="90"/>
    </row>
    <row r="1022102" spans="68:68" customFormat="1">
      <c r="BP1022102" s="90"/>
    </row>
    <row r="1022103" spans="68:68" customFormat="1">
      <c r="BP1022103" s="90"/>
    </row>
    <row r="1022104" spans="68:68" customFormat="1">
      <c r="BP1022104" s="90"/>
    </row>
    <row r="1022105" spans="68:68" customFormat="1">
      <c r="BP1022105" s="90"/>
    </row>
    <row r="1022106" spans="68:68" customFormat="1">
      <c r="BP1022106" s="90"/>
    </row>
    <row r="1022107" spans="68:68" customFormat="1">
      <c r="BP1022107" s="90"/>
    </row>
    <row r="1022108" spans="68:68" customFormat="1">
      <c r="BP1022108" s="90"/>
    </row>
    <row r="1022109" spans="68:68" customFormat="1">
      <c r="BP1022109" s="90"/>
    </row>
    <row r="1022110" spans="68:68" customFormat="1">
      <c r="BP1022110" s="90"/>
    </row>
    <row r="1022111" spans="68:68" customFormat="1">
      <c r="BP1022111" s="90"/>
    </row>
    <row r="1022112" spans="68:68" customFormat="1">
      <c r="BP1022112" s="90"/>
    </row>
    <row r="1022113" spans="68:68" customFormat="1">
      <c r="BP1022113" s="90"/>
    </row>
    <row r="1022114" spans="68:68" customFormat="1">
      <c r="BP1022114" s="90"/>
    </row>
    <row r="1022115" spans="68:68" customFormat="1">
      <c r="BP1022115" s="90"/>
    </row>
    <row r="1022116" spans="68:68" customFormat="1">
      <c r="BP1022116" s="90"/>
    </row>
    <row r="1022117" spans="68:68" customFormat="1">
      <c r="BP1022117" s="90"/>
    </row>
    <row r="1022118" spans="68:68" customFormat="1">
      <c r="BP1022118" s="90"/>
    </row>
    <row r="1022119" spans="68:68" customFormat="1">
      <c r="BP1022119" s="90"/>
    </row>
    <row r="1022120" spans="68:68" customFormat="1">
      <c r="BP1022120" s="90"/>
    </row>
    <row r="1022121" spans="68:68" customFormat="1">
      <c r="BP1022121" s="90"/>
    </row>
    <row r="1022122" spans="68:68" customFormat="1">
      <c r="BP1022122" s="90"/>
    </row>
    <row r="1022123" spans="68:68" customFormat="1">
      <c r="BP1022123" s="90"/>
    </row>
    <row r="1022124" spans="68:68" customFormat="1">
      <c r="BP1022124" s="90"/>
    </row>
    <row r="1022125" spans="68:68" customFormat="1">
      <c r="BP1022125" s="90"/>
    </row>
    <row r="1022126" spans="68:68" customFormat="1">
      <c r="BP1022126" s="90"/>
    </row>
    <row r="1022127" spans="68:68" customFormat="1">
      <c r="BP1022127" s="90"/>
    </row>
    <row r="1022128" spans="68:68" customFormat="1">
      <c r="BP1022128" s="90"/>
    </row>
    <row r="1022129" spans="68:68" customFormat="1">
      <c r="BP1022129" s="90"/>
    </row>
    <row r="1022130" spans="68:68" customFormat="1">
      <c r="BP1022130" s="90"/>
    </row>
    <row r="1022131" spans="68:68" customFormat="1">
      <c r="BP1022131" s="90"/>
    </row>
    <row r="1022132" spans="68:68" customFormat="1">
      <c r="BP1022132" s="90"/>
    </row>
    <row r="1022133" spans="68:68" customFormat="1">
      <c r="BP1022133" s="90"/>
    </row>
    <row r="1022134" spans="68:68" customFormat="1">
      <c r="BP1022134" s="90"/>
    </row>
    <row r="1022135" spans="68:68" customFormat="1">
      <c r="BP1022135" s="90"/>
    </row>
    <row r="1022136" spans="68:68" customFormat="1">
      <c r="BP1022136" s="90"/>
    </row>
    <row r="1022137" spans="68:68" customFormat="1">
      <c r="BP1022137" s="90"/>
    </row>
    <row r="1022138" spans="68:68" customFormat="1">
      <c r="BP1022138" s="90"/>
    </row>
    <row r="1022139" spans="68:68" customFormat="1">
      <c r="BP1022139" s="90"/>
    </row>
    <row r="1022140" spans="68:68" customFormat="1">
      <c r="BP1022140" s="90"/>
    </row>
    <row r="1022141" spans="68:68" customFormat="1">
      <c r="BP1022141" s="90"/>
    </row>
    <row r="1022142" spans="68:68" customFormat="1">
      <c r="BP1022142" s="90"/>
    </row>
    <row r="1022143" spans="68:68" customFormat="1">
      <c r="BP1022143" s="90"/>
    </row>
    <row r="1022144" spans="68:68" customFormat="1">
      <c r="BP1022144" s="90"/>
    </row>
    <row r="1022145" spans="68:68" customFormat="1">
      <c r="BP1022145" s="90"/>
    </row>
    <row r="1022146" spans="68:68" customFormat="1">
      <c r="BP1022146" s="90"/>
    </row>
    <row r="1022147" spans="68:68" customFormat="1">
      <c r="BP1022147" s="90"/>
    </row>
    <row r="1022148" spans="68:68" customFormat="1">
      <c r="BP1022148" s="90"/>
    </row>
    <row r="1022149" spans="68:68" customFormat="1">
      <c r="BP1022149" s="90"/>
    </row>
    <row r="1022150" spans="68:68" customFormat="1">
      <c r="BP1022150" s="90"/>
    </row>
    <row r="1022151" spans="68:68" customFormat="1">
      <c r="BP1022151" s="90"/>
    </row>
    <row r="1022152" spans="68:68" customFormat="1">
      <c r="BP1022152" s="90"/>
    </row>
    <row r="1022153" spans="68:68" customFormat="1">
      <c r="BP1022153" s="90"/>
    </row>
    <row r="1022154" spans="68:68" customFormat="1">
      <c r="BP1022154" s="90"/>
    </row>
    <row r="1022155" spans="68:68" customFormat="1">
      <c r="BP1022155" s="90"/>
    </row>
    <row r="1022156" spans="68:68" customFormat="1">
      <c r="BP1022156" s="90"/>
    </row>
    <row r="1022157" spans="68:68" customFormat="1">
      <c r="BP1022157" s="90"/>
    </row>
    <row r="1022158" spans="68:68" customFormat="1">
      <c r="BP1022158" s="90"/>
    </row>
    <row r="1022159" spans="68:68" customFormat="1">
      <c r="BP1022159" s="90"/>
    </row>
    <row r="1022160" spans="68:68" customFormat="1">
      <c r="BP1022160" s="90"/>
    </row>
    <row r="1022161" spans="68:68" customFormat="1">
      <c r="BP1022161" s="90"/>
    </row>
    <row r="1022162" spans="68:68" customFormat="1">
      <c r="BP1022162" s="90"/>
    </row>
    <row r="1022163" spans="68:68" customFormat="1">
      <c r="BP1022163" s="90"/>
    </row>
    <row r="1022164" spans="68:68" customFormat="1">
      <c r="BP1022164" s="90"/>
    </row>
    <row r="1022165" spans="68:68" customFormat="1">
      <c r="BP1022165" s="90"/>
    </row>
    <row r="1022166" spans="68:68" customFormat="1">
      <c r="BP1022166" s="90"/>
    </row>
    <row r="1022167" spans="68:68" customFormat="1">
      <c r="BP1022167" s="90"/>
    </row>
    <row r="1022168" spans="68:68" customFormat="1">
      <c r="BP1022168" s="90"/>
    </row>
    <row r="1022169" spans="68:68" customFormat="1">
      <c r="BP1022169" s="90"/>
    </row>
    <row r="1022170" spans="68:68" customFormat="1">
      <c r="BP1022170" s="90"/>
    </row>
    <row r="1022171" spans="68:68" customFormat="1">
      <c r="BP1022171" s="90"/>
    </row>
    <row r="1022172" spans="68:68" customFormat="1">
      <c r="BP1022172" s="90"/>
    </row>
    <row r="1022173" spans="68:68" customFormat="1">
      <c r="BP1022173" s="90"/>
    </row>
    <row r="1022174" spans="68:68" customFormat="1">
      <c r="BP1022174" s="90"/>
    </row>
    <row r="1022175" spans="68:68" customFormat="1">
      <c r="BP1022175" s="90"/>
    </row>
    <row r="1022176" spans="68:68" customFormat="1">
      <c r="BP1022176" s="90"/>
    </row>
    <row r="1022177" spans="68:68" customFormat="1">
      <c r="BP1022177" s="90"/>
    </row>
    <row r="1022178" spans="68:68" customFormat="1">
      <c r="BP1022178" s="90"/>
    </row>
    <row r="1022179" spans="68:68" customFormat="1">
      <c r="BP1022179" s="90"/>
    </row>
    <row r="1022180" spans="68:68" customFormat="1">
      <c r="BP1022180" s="90"/>
    </row>
    <row r="1022181" spans="68:68" customFormat="1">
      <c r="BP1022181" s="90"/>
    </row>
    <row r="1022182" spans="68:68" customFormat="1">
      <c r="BP1022182" s="90"/>
    </row>
    <row r="1022183" spans="68:68" customFormat="1">
      <c r="BP1022183" s="90"/>
    </row>
    <row r="1022184" spans="68:68" customFormat="1">
      <c r="BP1022184" s="90"/>
    </row>
    <row r="1022185" spans="68:68" customFormat="1">
      <c r="BP1022185" s="90"/>
    </row>
    <row r="1022186" spans="68:68" customFormat="1">
      <c r="BP1022186" s="90"/>
    </row>
    <row r="1022187" spans="68:68" customFormat="1">
      <c r="BP1022187" s="90"/>
    </row>
    <row r="1022188" spans="68:68" customFormat="1">
      <c r="BP1022188" s="90"/>
    </row>
    <row r="1022189" spans="68:68" customFormat="1">
      <c r="BP1022189" s="90"/>
    </row>
    <row r="1022190" spans="68:68" customFormat="1">
      <c r="BP1022190" s="90"/>
    </row>
    <row r="1022191" spans="68:68" customFormat="1">
      <c r="BP1022191" s="90"/>
    </row>
    <row r="1022192" spans="68:68" customFormat="1">
      <c r="BP1022192" s="90"/>
    </row>
    <row r="1022193" spans="68:68" customFormat="1">
      <c r="BP1022193" s="90"/>
    </row>
    <row r="1022194" spans="68:68" customFormat="1">
      <c r="BP1022194" s="90"/>
    </row>
    <row r="1022195" spans="68:68" customFormat="1">
      <c r="BP1022195" s="90"/>
    </row>
    <row r="1022196" spans="68:68" customFormat="1">
      <c r="BP1022196" s="90"/>
    </row>
    <row r="1022197" spans="68:68" customFormat="1">
      <c r="BP1022197" s="90"/>
    </row>
    <row r="1022198" spans="68:68" customFormat="1">
      <c r="BP1022198" s="90"/>
    </row>
    <row r="1022199" spans="68:68" customFormat="1">
      <c r="BP1022199" s="90"/>
    </row>
    <row r="1022200" spans="68:68" customFormat="1">
      <c r="BP1022200" s="90"/>
    </row>
    <row r="1022201" spans="68:68" customFormat="1">
      <c r="BP1022201" s="90"/>
    </row>
    <row r="1022202" spans="68:68" customFormat="1">
      <c r="BP1022202" s="90"/>
    </row>
    <row r="1022203" spans="68:68" customFormat="1">
      <c r="BP1022203" s="90"/>
    </row>
    <row r="1022204" spans="68:68" customFormat="1">
      <c r="BP1022204" s="90"/>
    </row>
    <row r="1022205" spans="68:68" customFormat="1">
      <c r="BP1022205" s="90"/>
    </row>
    <row r="1022206" spans="68:68" customFormat="1">
      <c r="BP1022206" s="90"/>
    </row>
    <row r="1022207" spans="68:68" customFormat="1">
      <c r="BP1022207" s="90"/>
    </row>
    <row r="1022208" spans="68:68" customFormat="1">
      <c r="BP1022208" s="90"/>
    </row>
    <row r="1022209" spans="68:68" customFormat="1">
      <c r="BP1022209" s="90"/>
    </row>
    <row r="1022210" spans="68:68" customFormat="1">
      <c r="BP1022210" s="90"/>
    </row>
    <row r="1022211" spans="68:68" customFormat="1">
      <c r="BP1022211" s="90"/>
    </row>
    <row r="1022212" spans="68:68" customFormat="1">
      <c r="BP1022212" s="90"/>
    </row>
    <row r="1022213" spans="68:68" customFormat="1">
      <c r="BP1022213" s="90"/>
    </row>
    <row r="1022214" spans="68:68" customFormat="1">
      <c r="BP1022214" s="90"/>
    </row>
    <row r="1022215" spans="68:68" customFormat="1">
      <c r="BP1022215" s="90"/>
    </row>
    <row r="1022216" spans="68:68" customFormat="1">
      <c r="BP1022216" s="90"/>
    </row>
    <row r="1022217" spans="68:68" customFormat="1">
      <c r="BP1022217" s="90"/>
    </row>
    <row r="1022218" spans="68:68" customFormat="1">
      <c r="BP1022218" s="90"/>
    </row>
    <row r="1022219" spans="68:68" customFormat="1">
      <c r="BP1022219" s="90"/>
    </row>
    <row r="1022220" spans="68:68" customFormat="1">
      <c r="BP1022220" s="90"/>
    </row>
    <row r="1022221" spans="68:68" customFormat="1">
      <c r="BP1022221" s="90"/>
    </row>
    <row r="1022222" spans="68:68" customFormat="1">
      <c r="BP1022222" s="90"/>
    </row>
    <row r="1022223" spans="68:68" customFormat="1">
      <c r="BP1022223" s="90"/>
    </row>
    <row r="1022224" spans="68:68" customFormat="1">
      <c r="BP1022224" s="90"/>
    </row>
    <row r="1022225" spans="68:68" customFormat="1">
      <c r="BP1022225" s="90"/>
    </row>
    <row r="1022226" spans="68:68" customFormat="1">
      <c r="BP1022226" s="90"/>
    </row>
    <row r="1022227" spans="68:68" customFormat="1">
      <c r="BP1022227" s="90"/>
    </row>
    <row r="1022228" spans="68:68" customFormat="1">
      <c r="BP1022228" s="90"/>
    </row>
    <row r="1022229" spans="68:68" customFormat="1">
      <c r="BP1022229" s="90"/>
    </row>
    <row r="1022230" spans="68:68" customFormat="1">
      <c r="BP1022230" s="90"/>
    </row>
    <row r="1022231" spans="68:68" customFormat="1">
      <c r="BP1022231" s="90"/>
    </row>
    <row r="1022232" spans="68:68" customFormat="1">
      <c r="BP1022232" s="90"/>
    </row>
    <row r="1022233" spans="68:68" customFormat="1">
      <c r="BP1022233" s="90"/>
    </row>
    <row r="1022234" spans="68:68" customFormat="1">
      <c r="BP1022234" s="90"/>
    </row>
    <row r="1022235" spans="68:68" customFormat="1">
      <c r="BP1022235" s="90"/>
    </row>
    <row r="1022236" spans="68:68" customFormat="1">
      <c r="BP1022236" s="90"/>
    </row>
    <row r="1022237" spans="68:68" customFormat="1">
      <c r="BP1022237" s="90"/>
    </row>
    <row r="1022238" spans="68:68" customFormat="1">
      <c r="BP1022238" s="90"/>
    </row>
    <row r="1022239" spans="68:68" customFormat="1">
      <c r="BP1022239" s="90"/>
    </row>
    <row r="1022240" spans="68:68" customFormat="1">
      <c r="BP1022240" s="90"/>
    </row>
    <row r="1022241" spans="68:68" customFormat="1">
      <c r="BP1022241" s="90"/>
    </row>
    <row r="1022242" spans="68:68" customFormat="1">
      <c r="BP1022242" s="90"/>
    </row>
    <row r="1022243" spans="68:68" customFormat="1">
      <c r="BP1022243" s="90"/>
    </row>
    <row r="1022244" spans="68:68" customFormat="1">
      <c r="BP1022244" s="90"/>
    </row>
    <row r="1022245" spans="68:68" customFormat="1">
      <c r="BP1022245" s="90"/>
    </row>
    <row r="1022246" spans="68:68" customFormat="1">
      <c r="BP1022246" s="90"/>
    </row>
    <row r="1022247" spans="68:68" customFormat="1">
      <c r="BP1022247" s="90"/>
    </row>
    <row r="1022248" spans="68:68" customFormat="1">
      <c r="BP1022248" s="90"/>
    </row>
    <row r="1022249" spans="68:68" customFormat="1">
      <c r="BP1022249" s="90"/>
    </row>
    <row r="1022250" spans="68:68" customFormat="1">
      <c r="BP1022250" s="90"/>
    </row>
    <row r="1022251" spans="68:68" customFormat="1">
      <c r="BP1022251" s="90"/>
    </row>
    <row r="1022252" spans="68:68" customFormat="1">
      <c r="BP1022252" s="90"/>
    </row>
    <row r="1022253" spans="68:68" customFormat="1">
      <c r="BP1022253" s="90"/>
    </row>
    <row r="1022254" spans="68:68" customFormat="1">
      <c r="BP1022254" s="90"/>
    </row>
    <row r="1022255" spans="68:68" customFormat="1">
      <c r="BP1022255" s="90"/>
    </row>
    <row r="1022256" spans="68:68" customFormat="1">
      <c r="BP1022256" s="90"/>
    </row>
    <row r="1022257" spans="68:68" customFormat="1">
      <c r="BP1022257" s="90"/>
    </row>
    <row r="1022258" spans="68:68" customFormat="1">
      <c r="BP1022258" s="90"/>
    </row>
    <row r="1022259" spans="68:68" customFormat="1">
      <c r="BP1022259" s="90"/>
    </row>
    <row r="1022260" spans="68:68" customFormat="1">
      <c r="BP1022260" s="90"/>
    </row>
    <row r="1022261" spans="68:68" customFormat="1">
      <c r="BP1022261" s="90"/>
    </row>
    <row r="1022262" spans="68:68" customFormat="1">
      <c r="BP1022262" s="90"/>
    </row>
    <row r="1022263" spans="68:68" customFormat="1">
      <c r="BP1022263" s="90"/>
    </row>
    <row r="1022264" spans="68:68" customFormat="1">
      <c r="BP1022264" s="90"/>
    </row>
    <row r="1022265" spans="68:68" customFormat="1">
      <c r="BP1022265" s="90"/>
    </row>
    <row r="1022266" spans="68:68" customFormat="1">
      <c r="BP1022266" s="90"/>
    </row>
    <row r="1022267" spans="68:68" customFormat="1">
      <c r="BP1022267" s="90"/>
    </row>
    <row r="1022268" spans="68:68" customFormat="1">
      <c r="BP1022268" s="90"/>
    </row>
    <row r="1022269" spans="68:68" customFormat="1">
      <c r="BP1022269" s="90"/>
    </row>
    <row r="1022270" spans="68:68" customFormat="1">
      <c r="BP1022270" s="90"/>
    </row>
    <row r="1022271" spans="68:68" customFormat="1">
      <c r="BP1022271" s="90"/>
    </row>
    <row r="1022272" spans="68:68" customFormat="1">
      <c r="BP1022272" s="90"/>
    </row>
    <row r="1022273" spans="68:68" customFormat="1">
      <c r="BP1022273" s="90"/>
    </row>
    <row r="1022274" spans="68:68" customFormat="1">
      <c r="BP1022274" s="90"/>
    </row>
    <row r="1022275" spans="68:68" customFormat="1">
      <c r="BP1022275" s="90"/>
    </row>
    <row r="1022276" spans="68:68" customFormat="1">
      <c r="BP1022276" s="90"/>
    </row>
    <row r="1022277" spans="68:68" customFormat="1">
      <c r="BP1022277" s="90"/>
    </row>
    <row r="1022278" spans="68:68" customFormat="1">
      <c r="BP1022278" s="90"/>
    </row>
    <row r="1022279" spans="68:68" customFormat="1">
      <c r="BP1022279" s="90"/>
    </row>
    <row r="1022280" spans="68:68" customFormat="1">
      <c r="BP1022280" s="90"/>
    </row>
    <row r="1022281" spans="68:68" customFormat="1">
      <c r="BP1022281" s="90"/>
    </row>
    <row r="1022282" spans="68:68" customFormat="1">
      <c r="BP1022282" s="90"/>
    </row>
    <row r="1022283" spans="68:68" customFormat="1">
      <c r="BP1022283" s="90"/>
    </row>
    <row r="1022284" spans="68:68" customFormat="1">
      <c r="BP1022284" s="90"/>
    </row>
    <row r="1022285" spans="68:68" customFormat="1">
      <c r="BP1022285" s="90"/>
    </row>
    <row r="1022286" spans="68:68" customFormat="1">
      <c r="BP1022286" s="90"/>
    </row>
    <row r="1022287" spans="68:68" customFormat="1">
      <c r="BP1022287" s="90"/>
    </row>
    <row r="1022288" spans="68:68" customFormat="1">
      <c r="BP1022288" s="90"/>
    </row>
    <row r="1022289" spans="68:68" customFormat="1">
      <c r="BP1022289" s="90"/>
    </row>
    <row r="1022290" spans="68:68" customFormat="1">
      <c r="BP1022290" s="90"/>
    </row>
    <row r="1022291" spans="68:68" customFormat="1">
      <c r="BP1022291" s="90"/>
    </row>
    <row r="1022292" spans="68:68" customFormat="1">
      <c r="BP1022292" s="90"/>
    </row>
    <row r="1022293" spans="68:68" customFormat="1">
      <c r="BP1022293" s="90"/>
    </row>
    <row r="1022294" spans="68:68" customFormat="1">
      <c r="BP1022294" s="90"/>
    </row>
    <row r="1022295" spans="68:68" customFormat="1">
      <c r="BP1022295" s="90"/>
    </row>
    <row r="1022296" spans="68:68" customFormat="1">
      <c r="BP1022296" s="90"/>
    </row>
    <row r="1022297" spans="68:68" customFormat="1">
      <c r="BP1022297" s="90"/>
    </row>
    <row r="1022298" spans="68:68" customFormat="1">
      <c r="BP1022298" s="90"/>
    </row>
    <row r="1022299" spans="68:68" customFormat="1">
      <c r="BP1022299" s="90"/>
    </row>
    <row r="1022300" spans="68:68" customFormat="1">
      <c r="BP1022300" s="90"/>
    </row>
    <row r="1022301" spans="68:68" customFormat="1">
      <c r="BP1022301" s="90"/>
    </row>
    <row r="1022302" spans="68:68" customFormat="1">
      <c r="BP1022302" s="90"/>
    </row>
    <row r="1022303" spans="68:68" customFormat="1">
      <c r="BP1022303" s="90"/>
    </row>
    <row r="1022304" spans="68:68" customFormat="1">
      <c r="BP1022304" s="90"/>
    </row>
    <row r="1022305" spans="68:68" customFormat="1">
      <c r="BP1022305" s="90"/>
    </row>
    <row r="1022306" spans="68:68" customFormat="1">
      <c r="BP1022306" s="90"/>
    </row>
    <row r="1022307" spans="68:68" customFormat="1">
      <c r="BP1022307" s="90"/>
    </row>
    <row r="1022308" spans="68:68" customFormat="1">
      <c r="BP1022308" s="90"/>
    </row>
    <row r="1022309" spans="68:68" customFormat="1">
      <c r="BP1022309" s="90"/>
    </row>
    <row r="1022310" spans="68:68" customFormat="1">
      <c r="BP1022310" s="90"/>
    </row>
    <row r="1022311" spans="68:68" customFormat="1">
      <c r="BP1022311" s="90"/>
    </row>
    <row r="1022312" spans="68:68" customFormat="1">
      <c r="BP1022312" s="90"/>
    </row>
    <row r="1022313" spans="68:68" customFormat="1">
      <c r="BP1022313" s="90"/>
    </row>
    <row r="1022314" spans="68:68" customFormat="1">
      <c r="BP1022314" s="90"/>
    </row>
    <row r="1022315" spans="68:68" customFormat="1">
      <c r="BP1022315" s="90"/>
    </row>
    <row r="1022316" spans="68:68" customFormat="1">
      <c r="BP1022316" s="90"/>
    </row>
    <row r="1022317" spans="68:68" customFormat="1">
      <c r="BP1022317" s="90"/>
    </row>
    <row r="1022318" spans="68:68" customFormat="1">
      <c r="BP1022318" s="90"/>
    </row>
    <row r="1022319" spans="68:68" customFormat="1">
      <c r="BP1022319" s="90"/>
    </row>
    <row r="1022320" spans="68:68" customFormat="1">
      <c r="BP1022320" s="90"/>
    </row>
    <row r="1022321" spans="68:68" customFormat="1">
      <c r="BP1022321" s="90"/>
    </row>
    <row r="1022322" spans="68:68" customFormat="1">
      <c r="BP1022322" s="90"/>
    </row>
    <row r="1022323" spans="68:68" customFormat="1">
      <c r="BP1022323" s="90"/>
    </row>
    <row r="1022324" spans="68:68" customFormat="1">
      <c r="BP1022324" s="90"/>
    </row>
    <row r="1022325" spans="68:68" customFormat="1">
      <c r="BP1022325" s="90"/>
    </row>
    <row r="1022326" spans="68:68" customFormat="1">
      <c r="BP1022326" s="90"/>
    </row>
    <row r="1022327" spans="68:68" customFormat="1">
      <c r="BP1022327" s="90"/>
    </row>
    <row r="1022328" spans="68:68" customFormat="1">
      <c r="BP1022328" s="90"/>
    </row>
    <row r="1022329" spans="68:68" customFormat="1">
      <c r="BP1022329" s="90"/>
    </row>
    <row r="1022330" spans="68:68" customFormat="1">
      <c r="BP1022330" s="90"/>
    </row>
    <row r="1022331" spans="68:68" customFormat="1">
      <c r="BP1022331" s="90"/>
    </row>
    <row r="1022332" spans="68:68" customFormat="1">
      <c r="BP1022332" s="90"/>
    </row>
    <row r="1022333" spans="68:68" customFormat="1">
      <c r="BP1022333" s="90"/>
    </row>
    <row r="1022334" spans="68:68" customFormat="1">
      <c r="BP1022334" s="90"/>
    </row>
    <row r="1022335" spans="68:68" customFormat="1">
      <c r="BP1022335" s="90"/>
    </row>
    <row r="1022336" spans="68:68" customFormat="1">
      <c r="BP1022336" s="90"/>
    </row>
    <row r="1022337" spans="68:68" customFormat="1">
      <c r="BP1022337" s="90"/>
    </row>
    <row r="1022338" spans="68:68" customFormat="1">
      <c r="BP1022338" s="90"/>
    </row>
    <row r="1022339" spans="68:68" customFormat="1">
      <c r="BP1022339" s="90"/>
    </row>
    <row r="1022340" spans="68:68" customFormat="1">
      <c r="BP1022340" s="90"/>
    </row>
    <row r="1022341" spans="68:68" customFormat="1">
      <c r="BP1022341" s="90"/>
    </row>
    <row r="1022342" spans="68:68" customFormat="1">
      <c r="BP1022342" s="90"/>
    </row>
    <row r="1022343" spans="68:68" customFormat="1">
      <c r="BP1022343" s="90"/>
    </row>
    <row r="1022344" spans="68:68" customFormat="1">
      <c r="BP1022344" s="90"/>
    </row>
    <row r="1022345" spans="68:68" customFormat="1">
      <c r="BP1022345" s="90"/>
    </row>
    <row r="1022346" spans="68:68" customFormat="1">
      <c r="BP1022346" s="90"/>
    </row>
    <row r="1022347" spans="68:68" customFormat="1">
      <c r="BP1022347" s="90"/>
    </row>
    <row r="1022348" spans="68:68" customFormat="1">
      <c r="BP1022348" s="90"/>
    </row>
    <row r="1022349" spans="68:68" customFormat="1">
      <c r="BP1022349" s="90"/>
    </row>
    <row r="1022350" spans="68:68" customFormat="1">
      <c r="BP1022350" s="90"/>
    </row>
    <row r="1022351" spans="68:68" customFormat="1">
      <c r="BP1022351" s="90"/>
    </row>
    <row r="1022352" spans="68:68" customFormat="1">
      <c r="BP1022352" s="90"/>
    </row>
    <row r="1022353" spans="68:68" customFormat="1">
      <c r="BP1022353" s="90"/>
    </row>
    <row r="1022354" spans="68:68" customFormat="1">
      <c r="BP1022354" s="90"/>
    </row>
    <row r="1022355" spans="68:68" customFormat="1">
      <c r="BP1022355" s="90"/>
    </row>
    <row r="1022356" spans="68:68" customFormat="1">
      <c r="BP1022356" s="90"/>
    </row>
    <row r="1022357" spans="68:68" customFormat="1">
      <c r="BP1022357" s="90"/>
    </row>
    <row r="1022358" spans="68:68" customFormat="1">
      <c r="BP1022358" s="90"/>
    </row>
    <row r="1022359" spans="68:68" customFormat="1">
      <c r="BP1022359" s="90"/>
    </row>
    <row r="1022360" spans="68:68" customFormat="1">
      <c r="BP1022360" s="90"/>
    </row>
    <row r="1022361" spans="68:68" customFormat="1">
      <c r="BP1022361" s="90"/>
    </row>
    <row r="1022362" spans="68:68" customFormat="1">
      <c r="BP1022362" s="90"/>
    </row>
    <row r="1022363" spans="68:68" customFormat="1">
      <c r="BP1022363" s="90"/>
    </row>
    <row r="1022364" spans="68:68" customFormat="1">
      <c r="BP1022364" s="90"/>
    </row>
    <row r="1022365" spans="68:68" customFormat="1">
      <c r="BP1022365" s="90"/>
    </row>
    <row r="1022366" spans="68:68" customFormat="1">
      <c r="BP1022366" s="90"/>
    </row>
    <row r="1022367" spans="68:68" customFormat="1">
      <c r="BP1022367" s="90"/>
    </row>
    <row r="1022368" spans="68:68" customFormat="1">
      <c r="BP1022368" s="90"/>
    </row>
    <row r="1022369" spans="68:68" customFormat="1">
      <c r="BP1022369" s="90"/>
    </row>
    <row r="1022370" spans="68:68" customFormat="1">
      <c r="BP1022370" s="90"/>
    </row>
    <row r="1022371" spans="68:68" customFormat="1">
      <c r="BP1022371" s="90"/>
    </row>
    <row r="1022372" spans="68:68" customFormat="1">
      <c r="BP1022372" s="90"/>
    </row>
    <row r="1022373" spans="68:68" customFormat="1">
      <c r="BP1022373" s="90"/>
    </row>
    <row r="1022374" spans="68:68" customFormat="1">
      <c r="BP1022374" s="90"/>
    </row>
    <row r="1022375" spans="68:68" customFormat="1">
      <c r="BP1022375" s="90"/>
    </row>
    <row r="1022376" spans="68:68" customFormat="1">
      <c r="BP1022376" s="90"/>
    </row>
    <row r="1022377" spans="68:68" customFormat="1">
      <c r="BP1022377" s="90"/>
    </row>
    <row r="1022378" spans="68:68" customFormat="1">
      <c r="BP1022378" s="90"/>
    </row>
    <row r="1022379" spans="68:68" customFormat="1">
      <c r="BP1022379" s="90"/>
    </row>
    <row r="1022380" spans="68:68" customFormat="1">
      <c r="BP1022380" s="90"/>
    </row>
    <row r="1022381" spans="68:68" customFormat="1">
      <c r="BP1022381" s="90"/>
    </row>
    <row r="1022382" spans="68:68" customFormat="1">
      <c r="BP1022382" s="90"/>
    </row>
    <row r="1022383" spans="68:68" customFormat="1">
      <c r="BP1022383" s="90"/>
    </row>
    <row r="1022384" spans="68:68" customFormat="1">
      <c r="BP1022384" s="90"/>
    </row>
    <row r="1022385" spans="68:68" customFormat="1">
      <c r="BP1022385" s="90"/>
    </row>
    <row r="1022386" spans="68:68" customFormat="1">
      <c r="BP1022386" s="90"/>
    </row>
    <row r="1022387" spans="68:68" customFormat="1">
      <c r="BP1022387" s="90"/>
    </row>
    <row r="1022388" spans="68:68" customFormat="1">
      <c r="BP1022388" s="90"/>
    </row>
    <row r="1022389" spans="68:68" customFormat="1">
      <c r="BP1022389" s="90"/>
    </row>
    <row r="1022390" spans="68:68" customFormat="1">
      <c r="BP1022390" s="90"/>
    </row>
    <row r="1022391" spans="68:68" customFormat="1">
      <c r="BP1022391" s="90"/>
    </row>
    <row r="1022392" spans="68:68" customFormat="1">
      <c r="BP1022392" s="90"/>
    </row>
    <row r="1022393" spans="68:68" customFormat="1">
      <c r="BP1022393" s="90"/>
    </row>
    <row r="1022394" spans="68:68" customFormat="1">
      <c r="BP1022394" s="90"/>
    </row>
    <row r="1022395" spans="68:68" customFormat="1">
      <c r="BP1022395" s="90"/>
    </row>
    <row r="1022396" spans="68:68" customFormat="1">
      <c r="BP1022396" s="90"/>
    </row>
    <row r="1022397" spans="68:68" customFormat="1">
      <c r="BP1022397" s="90"/>
    </row>
    <row r="1022398" spans="68:68" customFormat="1">
      <c r="BP1022398" s="90"/>
    </row>
    <row r="1022399" spans="68:68" customFormat="1">
      <c r="BP1022399" s="90"/>
    </row>
    <row r="1022400" spans="68:68" customFormat="1">
      <c r="BP1022400" s="90"/>
    </row>
    <row r="1022401" spans="68:68" customFormat="1">
      <c r="BP1022401" s="90"/>
    </row>
    <row r="1022402" spans="68:68" customFormat="1">
      <c r="BP1022402" s="90"/>
    </row>
    <row r="1022403" spans="68:68" customFormat="1">
      <c r="BP1022403" s="90"/>
    </row>
    <row r="1022404" spans="68:68" customFormat="1">
      <c r="BP1022404" s="90"/>
    </row>
    <row r="1022405" spans="68:68" customFormat="1">
      <c r="BP1022405" s="90"/>
    </row>
    <row r="1022406" spans="68:68" customFormat="1">
      <c r="BP1022406" s="90"/>
    </row>
    <row r="1022407" spans="68:68" customFormat="1">
      <c r="BP1022407" s="90"/>
    </row>
    <row r="1022408" spans="68:68" customFormat="1">
      <c r="BP1022408" s="90"/>
    </row>
    <row r="1022409" spans="68:68" customFormat="1">
      <c r="BP1022409" s="90"/>
    </row>
    <row r="1022410" spans="68:68" customFormat="1">
      <c r="BP1022410" s="90"/>
    </row>
    <row r="1022411" spans="68:68" customFormat="1">
      <c r="BP1022411" s="90"/>
    </row>
    <row r="1022412" spans="68:68" customFormat="1">
      <c r="BP1022412" s="90"/>
    </row>
    <row r="1022413" spans="68:68" customFormat="1">
      <c r="BP1022413" s="90"/>
    </row>
    <row r="1022414" spans="68:68" customFormat="1">
      <c r="BP1022414" s="90"/>
    </row>
    <row r="1022415" spans="68:68" customFormat="1">
      <c r="BP1022415" s="90"/>
    </row>
    <row r="1022416" spans="68:68" customFormat="1">
      <c r="BP1022416" s="90"/>
    </row>
    <row r="1022417" spans="68:68" customFormat="1">
      <c r="BP1022417" s="90"/>
    </row>
    <row r="1022418" spans="68:68" customFormat="1">
      <c r="BP1022418" s="90"/>
    </row>
    <row r="1022419" spans="68:68" customFormat="1">
      <c r="BP1022419" s="90"/>
    </row>
    <row r="1022420" spans="68:68" customFormat="1">
      <c r="BP1022420" s="90"/>
    </row>
    <row r="1022421" spans="68:68" customFormat="1">
      <c r="BP1022421" s="90"/>
    </row>
    <row r="1022422" spans="68:68" customFormat="1">
      <c r="BP1022422" s="90"/>
    </row>
    <row r="1022423" spans="68:68" customFormat="1">
      <c r="BP1022423" s="90"/>
    </row>
    <row r="1022424" spans="68:68" customFormat="1">
      <c r="BP1022424" s="90"/>
    </row>
    <row r="1022425" spans="68:68" customFormat="1">
      <c r="BP1022425" s="90"/>
    </row>
    <row r="1022426" spans="68:68" customFormat="1">
      <c r="BP1022426" s="90"/>
    </row>
    <row r="1022427" spans="68:68" customFormat="1">
      <c r="BP1022427" s="90"/>
    </row>
    <row r="1022428" spans="68:68" customFormat="1">
      <c r="BP1022428" s="90"/>
    </row>
    <row r="1022429" spans="68:68" customFormat="1">
      <c r="BP1022429" s="90"/>
    </row>
    <row r="1022430" spans="68:68" customFormat="1">
      <c r="BP1022430" s="90"/>
    </row>
    <row r="1022431" spans="68:68" customFormat="1">
      <c r="BP1022431" s="90"/>
    </row>
    <row r="1022432" spans="68:68" customFormat="1">
      <c r="BP1022432" s="90"/>
    </row>
    <row r="1022433" spans="68:68" customFormat="1">
      <c r="BP1022433" s="90"/>
    </row>
    <row r="1022434" spans="68:68" customFormat="1">
      <c r="BP1022434" s="90"/>
    </row>
    <row r="1022435" spans="68:68" customFormat="1">
      <c r="BP1022435" s="90"/>
    </row>
    <row r="1022436" spans="68:68" customFormat="1">
      <c r="BP1022436" s="90"/>
    </row>
    <row r="1022437" spans="68:68" customFormat="1">
      <c r="BP1022437" s="90"/>
    </row>
    <row r="1022438" spans="68:68" customFormat="1">
      <c r="BP1022438" s="90"/>
    </row>
    <row r="1022439" spans="68:68" customFormat="1">
      <c r="BP1022439" s="90"/>
    </row>
    <row r="1022440" spans="68:68" customFormat="1">
      <c r="BP1022440" s="90"/>
    </row>
    <row r="1022441" spans="68:68" customFormat="1">
      <c r="BP1022441" s="90"/>
    </row>
    <row r="1022442" spans="68:68" customFormat="1">
      <c r="BP1022442" s="90"/>
    </row>
    <row r="1022443" spans="68:68" customFormat="1">
      <c r="BP1022443" s="90"/>
    </row>
    <row r="1022444" spans="68:68" customFormat="1">
      <c r="BP1022444" s="90"/>
    </row>
    <row r="1022445" spans="68:68" customFormat="1">
      <c r="BP1022445" s="90"/>
    </row>
    <row r="1022446" spans="68:68" customFormat="1">
      <c r="BP1022446" s="90"/>
    </row>
    <row r="1022447" spans="68:68" customFormat="1">
      <c r="BP1022447" s="90"/>
    </row>
    <row r="1022448" spans="68:68" customFormat="1">
      <c r="BP1022448" s="90"/>
    </row>
    <row r="1022449" spans="68:68" customFormat="1">
      <c r="BP1022449" s="90"/>
    </row>
    <row r="1022450" spans="68:68" customFormat="1">
      <c r="BP1022450" s="90"/>
    </row>
    <row r="1022451" spans="68:68" customFormat="1">
      <c r="BP1022451" s="90"/>
    </row>
    <row r="1022452" spans="68:68" customFormat="1">
      <c r="BP1022452" s="90"/>
    </row>
    <row r="1022453" spans="68:68" customFormat="1">
      <c r="BP1022453" s="90"/>
    </row>
    <row r="1022454" spans="68:68" customFormat="1">
      <c r="BP1022454" s="90"/>
    </row>
    <row r="1022455" spans="68:68" customFormat="1">
      <c r="BP1022455" s="90"/>
    </row>
    <row r="1022456" spans="68:68" customFormat="1">
      <c r="BP1022456" s="90"/>
    </row>
    <row r="1022457" spans="68:68" customFormat="1">
      <c r="BP1022457" s="90"/>
    </row>
    <row r="1022458" spans="68:68" customFormat="1">
      <c r="BP1022458" s="90"/>
    </row>
    <row r="1022459" spans="68:68" customFormat="1">
      <c r="BP1022459" s="90"/>
    </row>
    <row r="1022460" spans="68:68" customFormat="1">
      <c r="BP1022460" s="90"/>
    </row>
    <row r="1022461" spans="68:68" customFormat="1">
      <c r="BP1022461" s="90"/>
    </row>
    <row r="1022462" spans="68:68" customFormat="1">
      <c r="BP1022462" s="90"/>
    </row>
    <row r="1022463" spans="68:68" customFormat="1">
      <c r="BP1022463" s="90"/>
    </row>
    <row r="1022464" spans="68:68" customFormat="1">
      <c r="BP1022464" s="90"/>
    </row>
    <row r="1022465" spans="68:68" customFormat="1">
      <c r="BP1022465" s="90"/>
    </row>
    <row r="1022466" spans="68:68" customFormat="1">
      <c r="BP1022466" s="90"/>
    </row>
    <row r="1022467" spans="68:68" customFormat="1">
      <c r="BP1022467" s="90"/>
    </row>
    <row r="1022468" spans="68:68" customFormat="1">
      <c r="BP1022468" s="90"/>
    </row>
    <row r="1022469" spans="68:68" customFormat="1">
      <c r="BP1022469" s="90"/>
    </row>
    <row r="1022470" spans="68:68" customFormat="1">
      <c r="BP1022470" s="90"/>
    </row>
    <row r="1022471" spans="68:68" customFormat="1">
      <c r="BP1022471" s="90"/>
    </row>
    <row r="1022472" spans="68:68" customFormat="1">
      <c r="BP1022472" s="90"/>
    </row>
    <row r="1022473" spans="68:68" customFormat="1">
      <c r="BP1022473" s="90"/>
    </row>
    <row r="1022474" spans="68:68" customFormat="1">
      <c r="BP1022474" s="90"/>
    </row>
    <row r="1022475" spans="68:68" customFormat="1">
      <c r="BP1022475" s="90"/>
    </row>
    <row r="1022476" spans="68:68" customFormat="1">
      <c r="BP1022476" s="90"/>
    </row>
    <row r="1022477" spans="68:68" customFormat="1">
      <c r="BP1022477" s="90"/>
    </row>
    <row r="1022478" spans="68:68" customFormat="1">
      <c r="BP1022478" s="90"/>
    </row>
    <row r="1022479" spans="68:68" customFormat="1">
      <c r="BP1022479" s="90"/>
    </row>
    <row r="1022480" spans="68:68" customFormat="1">
      <c r="BP1022480" s="90"/>
    </row>
    <row r="1022481" spans="68:68" customFormat="1">
      <c r="BP1022481" s="90"/>
    </row>
    <row r="1022482" spans="68:68" customFormat="1">
      <c r="BP1022482" s="90"/>
    </row>
    <row r="1022483" spans="68:68" customFormat="1">
      <c r="BP1022483" s="90"/>
    </row>
    <row r="1022484" spans="68:68" customFormat="1">
      <c r="BP1022484" s="90"/>
    </row>
    <row r="1022485" spans="68:68" customFormat="1">
      <c r="BP1022485" s="90"/>
    </row>
    <row r="1022486" spans="68:68" customFormat="1">
      <c r="BP1022486" s="90"/>
    </row>
    <row r="1022487" spans="68:68" customFormat="1">
      <c r="BP1022487" s="90"/>
    </row>
    <row r="1022488" spans="68:68" customFormat="1">
      <c r="BP1022488" s="90"/>
    </row>
    <row r="1022489" spans="68:68" customFormat="1">
      <c r="BP1022489" s="90"/>
    </row>
    <row r="1022490" spans="68:68" customFormat="1">
      <c r="BP1022490" s="90"/>
    </row>
    <row r="1022491" spans="68:68" customFormat="1">
      <c r="BP1022491" s="90"/>
    </row>
    <row r="1022492" spans="68:68" customFormat="1">
      <c r="BP1022492" s="90"/>
    </row>
    <row r="1022493" spans="68:68" customFormat="1">
      <c r="BP1022493" s="90"/>
    </row>
    <row r="1022494" spans="68:68" customFormat="1">
      <c r="BP1022494" s="90"/>
    </row>
    <row r="1022495" spans="68:68" customFormat="1">
      <c r="BP1022495" s="90"/>
    </row>
    <row r="1022496" spans="68:68" customFormat="1">
      <c r="BP1022496" s="90"/>
    </row>
    <row r="1022497" spans="68:68" customFormat="1">
      <c r="BP1022497" s="90"/>
    </row>
    <row r="1022498" spans="68:68" customFormat="1">
      <c r="BP1022498" s="90"/>
    </row>
    <row r="1022499" spans="68:68" customFormat="1">
      <c r="BP1022499" s="90"/>
    </row>
    <row r="1022500" spans="68:68" customFormat="1">
      <c r="BP1022500" s="90"/>
    </row>
    <row r="1022501" spans="68:68" customFormat="1">
      <c r="BP1022501" s="90"/>
    </row>
    <row r="1022502" spans="68:68" customFormat="1">
      <c r="BP1022502" s="90"/>
    </row>
    <row r="1022503" spans="68:68" customFormat="1">
      <c r="BP1022503" s="90"/>
    </row>
    <row r="1022504" spans="68:68" customFormat="1">
      <c r="BP1022504" s="90"/>
    </row>
    <row r="1022505" spans="68:68" customFormat="1">
      <c r="BP1022505" s="90"/>
    </row>
    <row r="1022506" spans="68:68" customFormat="1">
      <c r="BP1022506" s="90"/>
    </row>
    <row r="1022507" spans="68:68" customFormat="1">
      <c r="BP1022507" s="90"/>
    </row>
    <row r="1022508" spans="68:68" customFormat="1">
      <c r="BP1022508" s="90"/>
    </row>
    <row r="1022509" spans="68:68" customFormat="1">
      <c r="BP1022509" s="90"/>
    </row>
    <row r="1022510" spans="68:68" customFormat="1">
      <c r="BP1022510" s="90"/>
    </row>
    <row r="1022511" spans="68:68" customFormat="1">
      <c r="BP1022511" s="90"/>
    </row>
    <row r="1022512" spans="68:68" customFormat="1">
      <c r="BP1022512" s="90"/>
    </row>
    <row r="1022513" spans="68:68" customFormat="1">
      <c r="BP1022513" s="90"/>
    </row>
    <row r="1022514" spans="68:68" customFormat="1">
      <c r="BP1022514" s="90"/>
    </row>
    <row r="1022515" spans="68:68" customFormat="1">
      <c r="BP1022515" s="90"/>
    </row>
    <row r="1022516" spans="68:68" customFormat="1">
      <c r="BP1022516" s="90"/>
    </row>
    <row r="1022517" spans="68:68" customFormat="1">
      <c r="BP1022517" s="90"/>
    </row>
    <row r="1022518" spans="68:68" customFormat="1">
      <c r="BP1022518" s="90"/>
    </row>
    <row r="1022519" spans="68:68" customFormat="1">
      <c r="BP1022519" s="90"/>
    </row>
    <row r="1022520" spans="68:68" customFormat="1">
      <c r="BP1022520" s="90"/>
    </row>
    <row r="1022521" spans="68:68" customFormat="1">
      <c r="BP1022521" s="90"/>
    </row>
    <row r="1022522" spans="68:68" customFormat="1">
      <c r="BP1022522" s="90"/>
    </row>
    <row r="1022523" spans="68:68" customFormat="1">
      <c r="BP1022523" s="90"/>
    </row>
    <row r="1022524" spans="68:68" customFormat="1">
      <c r="BP1022524" s="90"/>
    </row>
    <row r="1022525" spans="68:68" customFormat="1">
      <c r="BP1022525" s="90"/>
    </row>
    <row r="1022526" spans="68:68" customFormat="1">
      <c r="BP1022526" s="90"/>
    </row>
    <row r="1022527" spans="68:68" customFormat="1">
      <c r="BP1022527" s="90"/>
    </row>
    <row r="1022528" spans="68:68" customFormat="1">
      <c r="BP1022528" s="90"/>
    </row>
    <row r="1022529" spans="68:68" customFormat="1">
      <c r="BP1022529" s="90"/>
    </row>
    <row r="1022530" spans="68:68" customFormat="1">
      <c r="BP1022530" s="90"/>
    </row>
    <row r="1022531" spans="68:68" customFormat="1">
      <c r="BP1022531" s="90"/>
    </row>
    <row r="1022532" spans="68:68" customFormat="1">
      <c r="BP1022532" s="90"/>
    </row>
    <row r="1022533" spans="68:68" customFormat="1">
      <c r="BP1022533" s="90"/>
    </row>
    <row r="1022534" spans="68:68" customFormat="1">
      <c r="BP1022534" s="90"/>
    </row>
    <row r="1022535" spans="68:68" customFormat="1">
      <c r="BP1022535" s="90"/>
    </row>
    <row r="1022536" spans="68:68" customFormat="1">
      <c r="BP1022536" s="90"/>
    </row>
    <row r="1022537" spans="68:68" customFormat="1">
      <c r="BP1022537" s="90"/>
    </row>
    <row r="1022538" spans="68:68" customFormat="1">
      <c r="BP1022538" s="90"/>
    </row>
    <row r="1022539" spans="68:68" customFormat="1">
      <c r="BP1022539" s="90"/>
    </row>
    <row r="1022540" spans="68:68" customFormat="1">
      <c r="BP1022540" s="90"/>
    </row>
    <row r="1022541" spans="68:68" customFormat="1">
      <c r="BP1022541" s="90"/>
    </row>
    <row r="1022542" spans="68:68" customFormat="1">
      <c r="BP1022542" s="90"/>
    </row>
    <row r="1022543" spans="68:68" customFormat="1">
      <c r="BP1022543" s="90"/>
    </row>
    <row r="1022544" spans="68:68" customFormat="1">
      <c r="BP1022544" s="90"/>
    </row>
    <row r="1022545" spans="68:68" customFormat="1">
      <c r="BP1022545" s="90"/>
    </row>
    <row r="1022546" spans="68:68" customFormat="1">
      <c r="BP1022546" s="90"/>
    </row>
    <row r="1022547" spans="68:68" customFormat="1">
      <c r="BP1022547" s="90"/>
    </row>
    <row r="1022548" spans="68:68" customFormat="1">
      <c r="BP1022548" s="90"/>
    </row>
    <row r="1022549" spans="68:68" customFormat="1">
      <c r="BP1022549" s="90"/>
    </row>
    <row r="1022550" spans="68:68" customFormat="1">
      <c r="BP1022550" s="90"/>
    </row>
    <row r="1022551" spans="68:68" customFormat="1">
      <c r="BP1022551" s="90"/>
    </row>
    <row r="1022552" spans="68:68" customFormat="1">
      <c r="BP1022552" s="90"/>
    </row>
    <row r="1022553" spans="68:68" customFormat="1">
      <c r="BP1022553" s="90"/>
    </row>
    <row r="1022554" spans="68:68" customFormat="1">
      <c r="BP1022554" s="90"/>
    </row>
    <row r="1022555" spans="68:68" customFormat="1">
      <c r="BP1022555" s="90"/>
    </row>
    <row r="1022556" spans="68:68" customFormat="1">
      <c r="BP1022556" s="90"/>
    </row>
    <row r="1022557" spans="68:68" customFormat="1">
      <c r="BP1022557" s="90"/>
    </row>
    <row r="1022558" spans="68:68" customFormat="1">
      <c r="BP1022558" s="90"/>
    </row>
    <row r="1022559" spans="68:68" customFormat="1">
      <c r="BP1022559" s="90"/>
    </row>
    <row r="1022560" spans="68:68" customFormat="1">
      <c r="BP1022560" s="90"/>
    </row>
    <row r="1022561" spans="68:68" customFormat="1">
      <c r="BP1022561" s="90"/>
    </row>
    <row r="1022562" spans="68:68" customFormat="1">
      <c r="BP1022562" s="90"/>
    </row>
    <row r="1022563" spans="68:68" customFormat="1">
      <c r="BP1022563" s="90"/>
    </row>
    <row r="1022564" spans="68:68" customFormat="1">
      <c r="BP1022564" s="90"/>
    </row>
    <row r="1022565" spans="68:68" customFormat="1">
      <c r="BP1022565" s="90"/>
    </row>
    <row r="1022566" spans="68:68" customFormat="1">
      <c r="BP1022566" s="90"/>
    </row>
    <row r="1022567" spans="68:68" customFormat="1">
      <c r="BP1022567" s="90"/>
    </row>
    <row r="1022568" spans="68:68" customFormat="1">
      <c r="BP1022568" s="90"/>
    </row>
    <row r="1022569" spans="68:68" customFormat="1">
      <c r="BP1022569" s="90"/>
    </row>
    <row r="1022570" spans="68:68" customFormat="1">
      <c r="BP1022570" s="90"/>
    </row>
    <row r="1022571" spans="68:68" customFormat="1">
      <c r="BP1022571" s="90"/>
    </row>
    <row r="1022572" spans="68:68" customFormat="1">
      <c r="BP1022572" s="90"/>
    </row>
    <row r="1022573" spans="68:68" customFormat="1">
      <c r="BP1022573" s="90"/>
    </row>
    <row r="1022574" spans="68:68" customFormat="1">
      <c r="BP1022574" s="90"/>
    </row>
    <row r="1022575" spans="68:68" customFormat="1">
      <c r="BP1022575" s="90"/>
    </row>
    <row r="1022576" spans="68:68" customFormat="1">
      <c r="BP1022576" s="90"/>
    </row>
    <row r="1022577" spans="68:68" customFormat="1">
      <c r="BP1022577" s="90"/>
    </row>
    <row r="1022578" spans="68:68" customFormat="1">
      <c r="BP1022578" s="90"/>
    </row>
    <row r="1022579" spans="68:68" customFormat="1">
      <c r="BP1022579" s="90"/>
    </row>
    <row r="1022580" spans="68:68" customFormat="1">
      <c r="BP1022580" s="90"/>
    </row>
    <row r="1022581" spans="68:68" customFormat="1">
      <c r="BP1022581" s="90"/>
    </row>
    <row r="1022582" spans="68:68" customFormat="1">
      <c r="BP1022582" s="90"/>
    </row>
    <row r="1022583" spans="68:68" customFormat="1">
      <c r="BP1022583" s="90"/>
    </row>
    <row r="1022584" spans="68:68" customFormat="1">
      <c r="BP1022584" s="90"/>
    </row>
    <row r="1022585" spans="68:68" customFormat="1">
      <c r="BP1022585" s="90"/>
    </row>
    <row r="1022586" spans="68:68" customFormat="1">
      <c r="BP1022586" s="90"/>
    </row>
    <row r="1022587" spans="68:68" customFormat="1">
      <c r="BP1022587" s="90"/>
    </row>
    <row r="1022588" spans="68:68" customFormat="1">
      <c r="BP1022588" s="90"/>
    </row>
    <row r="1022589" spans="68:68" customFormat="1">
      <c r="BP1022589" s="90"/>
    </row>
    <row r="1022590" spans="68:68" customFormat="1">
      <c r="BP1022590" s="90"/>
    </row>
    <row r="1022591" spans="68:68" customFormat="1">
      <c r="BP1022591" s="90"/>
    </row>
    <row r="1022592" spans="68:68" customFormat="1">
      <c r="BP1022592" s="90"/>
    </row>
    <row r="1022593" spans="68:68" customFormat="1">
      <c r="BP1022593" s="90"/>
    </row>
    <row r="1022594" spans="68:68" customFormat="1">
      <c r="BP1022594" s="90"/>
    </row>
    <row r="1022595" spans="68:68" customFormat="1">
      <c r="BP1022595" s="90"/>
    </row>
    <row r="1022596" spans="68:68" customFormat="1">
      <c r="BP1022596" s="90"/>
    </row>
    <row r="1022597" spans="68:68" customFormat="1">
      <c r="BP1022597" s="90"/>
    </row>
    <row r="1022598" spans="68:68" customFormat="1">
      <c r="BP1022598" s="90"/>
    </row>
    <row r="1022599" spans="68:68" customFormat="1">
      <c r="BP1022599" s="90"/>
    </row>
    <row r="1022600" spans="68:68" customFormat="1">
      <c r="BP1022600" s="90"/>
    </row>
    <row r="1022601" spans="68:68" customFormat="1">
      <c r="BP1022601" s="90"/>
    </row>
    <row r="1022602" spans="68:68" customFormat="1">
      <c r="BP1022602" s="90"/>
    </row>
    <row r="1022603" spans="68:68" customFormat="1">
      <c r="BP1022603" s="90"/>
    </row>
    <row r="1022604" spans="68:68" customFormat="1">
      <c r="BP1022604" s="90"/>
    </row>
    <row r="1022605" spans="68:68" customFormat="1">
      <c r="BP1022605" s="90"/>
    </row>
    <row r="1022606" spans="68:68" customFormat="1">
      <c r="BP1022606" s="90"/>
    </row>
    <row r="1022607" spans="68:68" customFormat="1">
      <c r="BP1022607" s="90"/>
    </row>
    <row r="1022608" spans="68:68" customFormat="1">
      <c r="BP1022608" s="90"/>
    </row>
    <row r="1022609" spans="68:68" customFormat="1">
      <c r="BP1022609" s="90"/>
    </row>
    <row r="1022610" spans="68:68" customFormat="1">
      <c r="BP1022610" s="90"/>
    </row>
    <row r="1022611" spans="68:68" customFormat="1">
      <c r="BP1022611" s="90"/>
    </row>
    <row r="1022612" spans="68:68" customFormat="1">
      <c r="BP1022612" s="90"/>
    </row>
    <row r="1022613" spans="68:68" customFormat="1">
      <c r="BP1022613" s="90"/>
    </row>
    <row r="1022614" spans="68:68" customFormat="1">
      <c r="BP1022614" s="90"/>
    </row>
    <row r="1022615" spans="68:68" customFormat="1">
      <c r="BP1022615" s="90"/>
    </row>
    <row r="1022616" spans="68:68" customFormat="1">
      <c r="BP1022616" s="90"/>
    </row>
    <row r="1022617" spans="68:68" customFormat="1">
      <c r="BP1022617" s="90"/>
    </row>
    <row r="1022618" spans="68:68" customFormat="1">
      <c r="BP1022618" s="90"/>
    </row>
    <row r="1022619" spans="68:68" customFormat="1">
      <c r="BP1022619" s="90"/>
    </row>
    <row r="1022620" spans="68:68" customFormat="1">
      <c r="BP1022620" s="90"/>
    </row>
    <row r="1022621" spans="68:68" customFormat="1">
      <c r="BP1022621" s="90"/>
    </row>
    <row r="1022622" spans="68:68" customFormat="1">
      <c r="BP1022622" s="90"/>
    </row>
    <row r="1022623" spans="68:68" customFormat="1">
      <c r="BP1022623" s="90"/>
    </row>
    <row r="1022624" spans="68:68" customFormat="1">
      <c r="BP1022624" s="90"/>
    </row>
    <row r="1022625" spans="68:68" customFormat="1">
      <c r="BP1022625" s="90"/>
    </row>
    <row r="1022626" spans="68:68" customFormat="1">
      <c r="BP1022626" s="90"/>
    </row>
    <row r="1022627" spans="68:68" customFormat="1">
      <c r="BP1022627" s="90"/>
    </row>
    <row r="1022628" spans="68:68" customFormat="1">
      <c r="BP1022628" s="90"/>
    </row>
    <row r="1022629" spans="68:68" customFormat="1">
      <c r="BP1022629" s="90"/>
    </row>
    <row r="1022630" spans="68:68" customFormat="1">
      <c r="BP1022630" s="90"/>
    </row>
    <row r="1022631" spans="68:68" customFormat="1">
      <c r="BP1022631" s="90"/>
    </row>
    <row r="1022632" spans="68:68" customFormat="1">
      <c r="BP1022632" s="90"/>
    </row>
    <row r="1022633" spans="68:68" customFormat="1">
      <c r="BP1022633" s="90"/>
    </row>
    <row r="1022634" spans="68:68" customFormat="1">
      <c r="BP1022634" s="90"/>
    </row>
    <row r="1022635" spans="68:68" customFormat="1">
      <c r="BP1022635" s="90"/>
    </row>
    <row r="1022636" spans="68:68" customFormat="1">
      <c r="BP1022636" s="90"/>
    </row>
    <row r="1022637" spans="68:68" customFormat="1">
      <c r="BP1022637" s="90"/>
    </row>
    <row r="1022638" spans="68:68" customFormat="1">
      <c r="BP1022638" s="90"/>
    </row>
    <row r="1022639" spans="68:68" customFormat="1">
      <c r="BP1022639" s="90"/>
    </row>
    <row r="1022640" spans="68:68" customFormat="1">
      <c r="BP1022640" s="90"/>
    </row>
    <row r="1022641" spans="68:68" customFormat="1">
      <c r="BP1022641" s="90"/>
    </row>
    <row r="1022642" spans="68:68" customFormat="1">
      <c r="BP1022642" s="90"/>
    </row>
    <row r="1022643" spans="68:68" customFormat="1">
      <c r="BP1022643" s="90"/>
    </row>
    <row r="1022644" spans="68:68" customFormat="1">
      <c r="BP1022644" s="90"/>
    </row>
    <row r="1022645" spans="68:68" customFormat="1">
      <c r="BP1022645" s="90"/>
    </row>
    <row r="1022646" spans="68:68" customFormat="1">
      <c r="BP1022646" s="90"/>
    </row>
    <row r="1022647" spans="68:68" customFormat="1">
      <c r="BP1022647" s="90"/>
    </row>
    <row r="1022648" spans="68:68" customFormat="1">
      <c r="BP1022648" s="90"/>
    </row>
    <row r="1022649" spans="68:68" customFormat="1">
      <c r="BP1022649" s="90"/>
    </row>
    <row r="1022650" spans="68:68" customFormat="1">
      <c r="BP1022650" s="90"/>
    </row>
    <row r="1022651" spans="68:68" customFormat="1">
      <c r="BP1022651" s="90"/>
    </row>
    <row r="1022652" spans="68:68" customFormat="1">
      <c r="BP1022652" s="90"/>
    </row>
    <row r="1022653" spans="68:68" customFormat="1">
      <c r="BP1022653" s="90"/>
    </row>
    <row r="1022654" spans="68:68" customFormat="1">
      <c r="BP1022654" s="90"/>
    </row>
    <row r="1022655" spans="68:68" customFormat="1">
      <c r="BP1022655" s="90"/>
    </row>
    <row r="1022656" spans="68:68" customFormat="1">
      <c r="BP1022656" s="90"/>
    </row>
    <row r="1022657" spans="68:68" customFormat="1">
      <c r="BP1022657" s="90"/>
    </row>
    <row r="1022658" spans="68:68" customFormat="1">
      <c r="BP1022658" s="90"/>
    </row>
    <row r="1022659" spans="68:68" customFormat="1">
      <c r="BP1022659" s="90"/>
    </row>
    <row r="1022660" spans="68:68" customFormat="1">
      <c r="BP1022660" s="90"/>
    </row>
    <row r="1022661" spans="68:68" customFormat="1">
      <c r="BP1022661" s="90"/>
    </row>
    <row r="1022662" spans="68:68" customFormat="1">
      <c r="BP1022662" s="90"/>
    </row>
    <row r="1022663" spans="68:68" customFormat="1">
      <c r="BP1022663" s="90"/>
    </row>
    <row r="1022664" spans="68:68" customFormat="1">
      <c r="BP1022664" s="90"/>
    </row>
    <row r="1022665" spans="68:68" customFormat="1">
      <c r="BP1022665" s="90"/>
    </row>
    <row r="1022666" spans="68:68" customFormat="1">
      <c r="BP1022666" s="90"/>
    </row>
    <row r="1022667" spans="68:68" customFormat="1">
      <c r="BP1022667" s="90"/>
    </row>
    <row r="1022668" spans="68:68" customFormat="1">
      <c r="BP1022668" s="90"/>
    </row>
    <row r="1022669" spans="68:68" customFormat="1">
      <c r="BP1022669" s="90"/>
    </row>
    <row r="1022670" spans="68:68" customFormat="1">
      <c r="BP1022670" s="90"/>
    </row>
    <row r="1022671" spans="68:68" customFormat="1">
      <c r="BP1022671" s="90"/>
    </row>
    <row r="1022672" spans="68:68" customFormat="1">
      <c r="BP1022672" s="90"/>
    </row>
    <row r="1022673" spans="68:68" customFormat="1">
      <c r="BP1022673" s="90"/>
    </row>
    <row r="1022674" spans="68:68" customFormat="1">
      <c r="BP1022674" s="90"/>
    </row>
    <row r="1022675" spans="68:68" customFormat="1">
      <c r="BP1022675" s="90"/>
    </row>
    <row r="1022676" spans="68:68" customFormat="1">
      <c r="BP1022676" s="90"/>
    </row>
    <row r="1022677" spans="68:68" customFormat="1">
      <c r="BP1022677" s="90"/>
    </row>
    <row r="1022678" spans="68:68" customFormat="1">
      <c r="BP1022678" s="90"/>
    </row>
    <row r="1022679" spans="68:68" customFormat="1">
      <c r="BP1022679" s="90"/>
    </row>
    <row r="1022680" spans="68:68" customFormat="1">
      <c r="BP1022680" s="90"/>
    </row>
    <row r="1022681" spans="68:68" customFormat="1">
      <c r="BP1022681" s="90"/>
    </row>
    <row r="1022682" spans="68:68" customFormat="1">
      <c r="BP1022682" s="90"/>
    </row>
    <row r="1022683" spans="68:68" customFormat="1">
      <c r="BP1022683" s="90"/>
    </row>
    <row r="1022684" spans="68:68" customFormat="1">
      <c r="BP1022684" s="90"/>
    </row>
    <row r="1022685" spans="68:68" customFormat="1">
      <c r="BP1022685" s="90"/>
    </row>
    <row r="1022686" spans="68:68" customFormat="1">
      <c r="BP1022686" s="90"/>
    </row>
    <row r="1022687" spans="68:68" customFormat="1">
      <c r="BP1022687" s="90"/>
    </row>
    <row r="1022688" spans="68:68" customFormat="1">
      <c r="BP1022688" s="90"/>
    </row>
    <row r="1022689" spans="68:68" customFormat="1">
      <c r="BP1022689" s="90"/>
    </row>
    <row r="1022690" spans="68:68" customFormat="1">
      <c r="BP1022690" s="90"/>
    </row>
    <row r="1022691" spans="68:68" customFormat="1">
      <c r="BP1022691" s="90"/>
    </row>
    <row r="1022692" spans="68:68" customFormat="1">
      <c r="BP1022692" s="90"/>
    </row>
    <row r="1022693" spans="68:68" customFormat="1">
      <c r="BP1022693" s="90"/>
    </row>
    <row r="1022694" spans="68:68" customFormat="1">
      <c r="BP1022694" s="90"/>
    </row>
    <row r="1022695" spans="68:68" customFormat="1">
      <c r="BP1022695" s="90"/>
    </row>
    <row r="1022696" spans="68:68" customFormat="1">
      <c r="BP1022696" s="90"/>
    </row>
    <row r="1022697" spans="68:68" customFormat="1">
      <c r="BP1022697" s="90"/>
    </row>
    <row r="1022698" spans="68:68" customFormat="1">
      <c r="BP1022698" s="90"/>
    </row>
    <row r="1022699" spans="68:68" customFormat="1">
      <c r="BP1022699" s="90"/>
    </row>
    <row r="1022700" spans="68:68" customFormat="1">
      <c r="BP1022700" s="90"/>
    </row>
    <row r="1022701" spans="68:68" customFormat="1">
      <c r="BP1022701" s="90"/>
    </row>
    <row r="1022702" spans="68:68" customFormat="1">
      <c r="BP1022702" s="90"/>
    </row>
    <row r="1022703" spans="68:68" customFormat="1">
      <c r="BP1022703" s="90"/>
    </row>
    <row r="1022704" spans="68:68" customFormat="1">
      <c r="BP1022704" s="90"/>
    </row>
    <row r="1022705" spans="68:68" customFormat="1">
      <c r="BP1022705" s="90"/>
    </row>
    <row r="1022706" spans="68:68" customFormat="1">
      <c r="BP1022706" s="90"/>
    </row>
    <row r="1022707" spans="68:68" customFormat="1">
      <c r="BP1022707" s="90"/>
    </row>
    <row r="1022708" spans="68:68" customFormat="1">
      <c r="BP1022708" s="90"/>
    </row>
    <row r="1022709" spans="68:68" customFormat="1">
      <c r="BP1022709" s="90"/>
    </row>
    <row r="1022710" spans="68:68" customFormat="1">
      <c r="BP1022710" s="90"/>
    </row>
    <row r="1022711" spans="68:68" customFormat="1">
      <c r="BP1022711" s="90"/>
    </row>
    <row r="1022712" spans="68:68" customFormat="1">
      <c r="BP1022712" s="90"/>
    </row>
    <row r="1022713" spans="68:68" customFormat="1">
      <c r="BP1022713" s="90"/>
    </row>
    <row r="1022714" spans="68:68" customFormat="1">
      <c r="BP1022714" s="90"/>
    </row>
    <row r="1022715" spans="68:68" customFormat="1">
      <c r="BP1022715" s="90"/>
    </row>
    <row r="1022716" spans="68:68" customFormat="1">
      <c r="BP1022716" s="90"/>
    </row>
    <row r="1022717" spans="68:68" customFormat="1">
      <c r="BP1022717" s="90"/>
    </row>
    <row r="1022718" spans="68:68" customFormat="1">
      <c r="BP1022718" s="90"/>
    </row>
    <row r="1022719" spans="68:68" customFormat="1">
      <c r="BP1022719" s="90"/>
    </row>
    <row r="1022720" spans="68:68" customFormat="1">
      <c r="BP1022720" s="90"/>
    </row>
    <row r="1022721" spans="68:68" customFormat="1">
      <c r="BP1022721" s="90"/>
    </row>
    <row r="1022722" spans="68:68" customFormat="1">
      <c r="BP1022722" s="90"/>
    </row>
    <row r="1022723" spans="68:68" customFormat="1">
      <c r="BP1022723" s="90"/>
    </row>
    <row r="1022724" spans="68:68" customFormat="1">
      <c r="BP1022724" s="90"/>
    </row>
    <row r="1022725" spans="68:68" customFormat="1">
      <c r="BP1022725" s="90"/>
    </row>
    <row r="1022726" spans="68:68" customFormat="1">
      <c r="BP1022726" s="90"/>
    </row>
    <row r="1022727" spans="68:68" customFormat="1">
      <c r="BP1022727" s="90"/>
    </row>
    <row r="1022728" spans="68:68" customFormat="1">
      <c r="BP1022728" s="90"/>
    </row>
    <row r="1022729" spans="68:68" customFormat="1">
      <c r="BP1022729" s="90"/>
    </row>
    <row r="1022730" spans="68:68" customFormat="1">
      <c r="BP1022730" s="90"/>
    </row>
    <row r="1022731" spans="68:68" customFormat="1">
      <c r="BP1022731" s="90"/>
    </row>
    <row r="1022732" spans="68:68" customFormat="1">
      <c r="BP1022732" s="90"/>
    </row>
    <row r="1022733" spans="68:68" customFormat="1">
      <c r="BP1022733" s="90"/>
    </row>
    <row r="1022734" spans="68:68" customFormat="1">
      <c r="BP1022734" s="90"/>
    </row>
    <row r="1022735" spans="68:68" customFormat="1">
      <c r="BP1022735" s="90"/>
    </row>
    <row r="1022736" spans="68:68" customFormat="1">
      <c r="BP1022736" s="90"/>
    </row>
    <row r="1022737" spans="68:68" customFormat="1">
      <c r="BP1022737" s="90"/>
    </row>
    <row r="1022738" spans="68:68" customFormat="1">
      <c r="BP1022738" s="90"/>
    </row>
    <row r="1022739" spans="68:68" customFormat="1">
      <c r="BP1022739" s="90"/>
    </row>
    <row r="1022740" spans="68:68" customFormat="1">
      <c r="BP1022740" s="90"/>
    </row>
    <row r="1022741" spans="68:68" customFormat="1">
      <c r="BP1022741" s="90"/>
    </row>
    <row r="1022742" spans="68:68" customFormat="1">
      <c r="BP1022742" s="90"/>
    </row>
    <row r="1022743" spans="68:68" customFormat="1">
      <c r="BP1022743" s="90"/>
    </row>
    <row r="1022744" spans="68:68" customFormat="1">
      <c r="BP1022744" s="90"/>
    </row>
    <row r="1022745" spans="68:68" customFormat="1">
      <c r="BP1022745" s="90"/>
    </row>
    <row r="1022746" spans="68:68" customFormat="1">
      <c r="BP1022746" s="90"/>
    </row>
    <row r="1022747" spans="68:68" customFormat="1">
      <c r="BP1022747" s="90"/>
    </row>
    <row r="1022748" spans="68:68" customFormat="1">
      <c r="BP1022748" s="90"/>
    </row>
    <row r="1022749" spans="68:68" customFormat="1">
      <c r="BP1022749" s="90"/>
    </row>
    <row r="1022750" spans="68:68" customFormat="1">
      <c r="BP1022750" s="90"/>
    </row>
    <row r="1022751" spans="68:68" customFormat="1">
      <c r="BP1022751" s="90"/>
    </row>
    <row r="1022752" spans="68:68" customFormat="1">
      <c r="BP1022752" s="90"/>
    </row>
    <row r="1022753" spans="68:68" customFormat="1">
      <c r="BP1022753" s="90"/>
    </row>
    <row r="1022754" spans="68:68" customFormat="1">
      <c r="BP1022754" s="90"/>
    </row>
    <row r="1022755" spans="68:68" customFormat="1">
      <c r="BP1022755" s="90"/>
    </row>
    <row r="1022756" spans="68:68" customFormat="1">
      <c r="BP1022756" s="90"/>
    </row>
    <row r="1022757" spans="68:68" customFormat="1">
      <c r="BP1022757" s="90"/>
    </row>
    <row r="1022758" spans="68:68" customFormat="1">
      <c r="BP1022758" s="90"/>
    </row>
    <row r="1022759" spans="68:68" customFormat="1">
      <c r="BP1022759" s="90"/>
    </row>
    <row r="1022760" spans="68:68" customFormat="1">
      <c r="BP1022760" s="90"/>
    </row>
    <row r="1022761" spans="68:68" customFormat="1">
      <c r="BP1022761" s="90"/>
    </row>
    <row r="1022762" spans="68:68" customFormat="1">
      <c r="BP1022762" s="90"/>
    </row>
    <row r="1022763" spans="68:68" customFormat="1">
      <c r="BP1022763" s="90"/>
    </row>
    <row r="1022764" spans="68:68" customFormat="1">
      <c r="BP1022764" s="90"/>
    </row>
    <row r="1022765" spans="68:68" customFormat="1">
      <c r="BP1022765" s="90"/>
    </row>
    <row r="1022766" spans="68:68" customFormat="1">
      <c r="BP1022766" s="90"/>
    </row>
    <row r="1022767" spans="68:68" customFormat="1">
      <c r="BP1022767" s="90"/>
    </row>
    <row r="1022768" spans="68:68" customFormat="1">
      <c r="BP1022768" s="90"/>
    </row>
    <row r="1022769" spans="68:68" customFormat="1">
      <c r="BP1022769" s="90"/>
    </row>
    <row r="1022770" spans="68:68" customFormat="1">
      <c r="BP1022770" s="90"/>
    </row>
    <row r="1022771" spans="68:68" customFormat="1">
      <c r="BP1022771" s="90"/>
    </row>
    <row r="1022772" spans="68:68" customFormat="1">
      <c r="BP1022772" s="90"/>
    </row>
    <row r="1022773" spans="68:68" customFormat="1">
      <c r="BP1022773" s="90"/>
    </row>
    <row r="1022774" spans="68:68" customFormat="1">
      <c r="BP1022774" s="90"/>
    </row>
    <row r="1022775" spans="68:68" customFormat="1">
      <c r="BP1022775" s="90"/>
    </row>
    <row r="1022776" spans="68:68" customFormat="1">
      <c r="BP1022776" s="90"/>
    </row>
    <row r="1022777" spans="68:68" customFormat="1">
      <c r="BP1022777" s="90"/>
    </row>
    <row r="1022778" spans="68:68" customFormat="1">
      <c r="BP1022778" s="90"/>
    </row>
    <row r="1022779" spans="68:68" customFormat="1">
      <c r="BP1022779" s="90"/>
    </row>
    <row r="1022780" spans="68:68" customFormat="1">
      <c r="BP1022780" s="90"/>
    </row>
    <row r="1022781" spans="68:68" customFormat="1">
      <c r="BP1022781" s="90"/>
    </row>
    <row r="1022782" spans="68:68" customFormat="1">
      <c r="BP1022782" s="90"/>
    </row>
    <row r="1022783" spans="68:68" customFormat="1">
      <c r="BP1022783" s="90"/>
    </row>
    <row r="1022784" spans="68:68" customFormat="1">
      <c r="BP1022784" s="90"/>
    </row>
    <row r="1022785" spans="68:68" customFormat="1">
      <c r="BP1022785" s="90"/>
    </row>
    <row r="1022786" spans="68:68" customFormat="1">
      <c r="BP1022786" s="90"/>
    </row>
    <row r="1022787" spans="68:68" customFormat="1">
      <c r="BP1022787" s="90"/>
    </row>
    <row r="1022788" spans="68:68" customFormat="1">
      <c r="BP1022788" s="90"/>
    </row>
    <row r="1022789" spans="68:68" customFormat="1">
      <c r="BP1022789" s="90"/>
    </row>
    <row r="1022790" spans="68:68" customFormat="1">
      <c r="BP1022790" s="90"/>
    </row>
    <row r="1022791" spans="68:68" customFormat="1">
      <c r="BP1022791" s="90"/>
    </row>
    <row r="1022792" spans="68:68" customFormat="1">
      <c r="BP1022792" s="90"/>
    </row>
    <row r="1022793" spans="68:68" customFormat="1">
      <c r="BP1022793" s="90"/>
    </row>
    <row r="1022794" spans="68:68" customFormat="1">
      <c r="BP1022794" s="90"/>
    </row>
    <row r="1022795" spans="68:68" customFormat="1">
      <c r="BP1022795" s="90"/>
    </row>
    <row r="1022796" spans="68:68" customFormat="1">
      <c r="BP1022796" s="90"/>
    </row>
    <row r="1022797" spans="68:68" customFormat="1">
      <c r="BP1022797" s="90"/>
    </row>
    <row r="1022798" spans="68:68" customFormat="1">
      <c r="BP1022798" s="90"/>
    </row>
    <row r="1022799" spans="68:68" customFormat="1">
      <c r="BP1022799" s="90"/>
    </row>
    <row r="1022800" spans="68:68" customFormat="1">
      <c r="BP1022800" s="90"/>
    </row>
    <row r="1022801" spans="68:68" customFormat="1">
      <c r="BP1022801" s="90"/>
    </row>
    <row r="1022802" spans="68:68" customFormat="1">
      <c r="BP1022802" s="90"/>
    </row>
    <row r="1022803" spans="68:68" customFormat="1">
      <c r="BP1022803" s="90"/>
    </row>
    <row r="1022804" spans="68:68" customFormat="1">
      <c r="BP1022804" s="90"/>
    </row>
    <row r="1022805" spans="68:68" customFormat="1">
      <c r="BP1022805" s="90"/>
    </row>
    <row r="1022806" spans="68:68" customFormat="1">
      <c r="BP1022806" s="90"/>
    </row>
    <row r="1022807" spans="68:68" customFormat="1">
      <c r="BP1022807" s="90"/>
    </row>
    <row r="1022808" spans="68:68" customFormat="1">
      <c r="BP1022808" s="90"/>
    </row>
    <row r="1022809" spans="68:68" customFormat="1">
      <c r="BP1022809" s="90"/>
    </row>
    <row r="1022810" spans="68:68" customFormat="1">
      <c r="BP1022810" s="90"/>
    </row>
    <row r="1022811" spans="68:68" customFormat="1">
      <c r="BP1022811" s="90"/>
    </row>
    <row r="1022812" spans="68:68" customFormat="1">
      <c r="BP1022812" s="90"/>
    </row>
    <row r="1022813" spans="68:68" customFormat="1">
      <c r="BP1022813" s="90"/>
    </row>
    <row r="1022814" spans="68:68" customFormat="1">
      <c r="BP1022814" s="90"/>
    </row>
    <row r="1022815" spans="68:68" customFormat="1">
      <c r="BP1022815" s="90"/>
    </row>
    <row r="1022816" spans="68:68" customFormat="1">
      <c r="BP1022816" s="90"/>
    </row>
    <row r="1022817" spans="68:68" customFormat="1">
      <c r="BP1022817" s="90"/>
    </row>
    <row r="1022818" spans="68:68" customFormat="1">
      <c r="BP1022818" s="90"/>
    </row>
    <row r="1022819" spans="68:68" customFormat="1">
      <c r="BP1022819" s="90"/>
    </row>
    <row r="1022820" spans="68:68" customFormat="1">
      <c r="BP1022820" s="90"/>
    </row>
    <row r="1022821" spans="68:68" customFormat="1">
      <c r="BP1022821" s="90"/>
    </row>
    <row r="1022822" spans="68:68" customFormat="1">
      <c r="BP1022822" s="90"/>
    </row>
    <row r="1022823" spans="68:68" customFormat="1">
      <c r="BP1022823" s="90"/>
    </row>
    <row r="1022824" spans="68:68" customFormat="1">
      <c r="BP1022824" s="90"/>
    </row>
    <row r="1022825" spans="68:68" customFormat="1">
      <c r="BP1022825" s="90"/>
    </row>
    <row r="1022826" spans="68:68" customFormat="1">
      <c r="BP1022826" s="90"/>
    </row>
    <row r="1022827" spans="68:68" customFormat="1">
      <c r="BP1022827" s="90"/>
    </row>
    <row r="1022828" spans="68:68" customFormat="1">
      <c r="BP1022828" s="90"/>
    </row>
    <row r="1022829" spans="68:68" customFormat="1">
      <c r="BP1022829" s="90"/>
    </row>
    <row r="1022830" spans="68:68" customFormat="1">
      <c r="BP1022830" s="90"/>
    </row>
    <row r="1022831" spans="68:68" customFormat="1">
      <c r="BP1022831" s="90"/>
    </row>
    <row r="1022832" spans="68:68" customFormat="1">
      <c r="BP1022832" s="90"/>
    </row>
    <row r="1022833" spans="68:68" customFormat="1">
      <c r="BP1022833" s="90"/>
    </row>
    <row r="1022834" spans="68:68" customFormat="1">
      <c r="BP1022834" s="90"/>
    </row>
    <row r="1022835" spans="68:68" customFormat="1">
      <c r="BP1022835" s="90"/>
    </row>
    <row r="1022836" spans="68:68" customFormat="1">
      <c r="BP1022836" s="90"/>
    </row>
    <row r="1022837" spans="68:68" customFormat="1">
      <c r="BP1022837" s="90"/>
    </row>
    <row r="1022838" spans="68:68" customFormat="1">
      <c r="BP1022838" s="90"/>
    </row>
    <row r="1022839" spans="68:68" customFormat="1">
      <c r="BP1022839" s="90"/>
    </row>
    <row r="1022840" spans="68:68" customFormat="1">
      <c r="BP1022840" s="90"/>
    </row>
    <row r="1022841" spans="68:68" customFormat="1">
      <c r="BP1022841" s="90"/>
    </row>
    <row r="1022842" spans="68:68" customFormat="1">
      <c r="BP1022842" s="90"/>
    </row>
    <row r="1022843" spans="68:68" customFormat="1">
      <c r="BP1022843" s="90"/>
    </row>
    <row r="1022844" spans="68:68" customFormat="1">
      <c r="BP1022844" s="90"/>
    </row>
    <row r="1022845" spans="68:68" customFormat="1">
      <c r="BP1022845" s="90"/>
    </row>
    <row r="1022846" spans="68:68" customFormat="1">
      <c r="BP1022846" s="90"/>
    </row>
    <row r="1022847" spans="68:68" customFormat="1">
      <c r="BP1022847" s="90"/>
    </row>
    <row r="1022848" spans="68:68" customFormat="1">
      <c r="BP1022848" s="90"/>
    </row>
    <row r="1022849" spans="68:68" customFormat="1">
      <c r="BP1022849" s="90"/>
    </row>
    <row r="1022850" spans="68:68" customFormat="1">
      <c r="BP1022850" s="90"/>
    </row>
    <row r="1022851" spans="68:68" customFormat="1">
      <c r="BP1022851" s="90"/>
    </row>
    <row r="1022852" spans="68:68" customFormat="1">
      <c r="BP1022852" s="90"/>
    </row>
    <row r="1022853" spans="68:68" customFormat="1">
      <c r="BP1022853" s="90"/>
    </row>
    <row r="1022854" spans="68:68" customFormat="1">
      <c r="BP1022854" s="90"/>
    </row>
    <row r="1022855" spans="68:68" customFormat="1">
      <c r="BP1022855" s="90"/>
    </row>
    <row r="1022856" spans="68:68" customFormat="1">
      <c r="BP1022856" s="90"/>
    </row>
    <row r="1022857" spans="68:68" customFormat="1">
      <c r="BP1022857" s="90"/>
    </row>
    <row r="1022858" spans="68:68" customFormat="1">
      <c r="BP1022858" s="90"/>
    </row>
    <row r="1022859" spans="68:68" customFormat="1">
      <c r="BP1022859" s="90"/>
    </row>
    <row r="1022860" spans="68:68" customFormat="1">
      <c r="BP1022860" s="90"/>
    </row>
    <row r="1022861" spans="68:68" customFormat="1">
      <c r="BP1022861" s="90"/>
    </row>
    <row r="1022862" spans="68:68" customFormat="1">
      <c r="BP1022862" s="90"/>
    </row>
    <row r="1022863" spans="68:68" customFormat="1">
      <c r="BP1022863" s="90"/>
    </row>
    <row r="1022864" spans="68:68" customFormat="1">
      <c r="BP1022864" s="90"/>
    </row>
    <row r="1022865" spans="68:68" customFormat="1">
      <c r="BP1022865" s="90"/>
    </row>
    <row r="1022866" spans="68:68" customFormat="1">
      <c r="BP1022866" s="90"/>
    </row>
    <row r="1022867" spans="68:68" customFormat="1">
      <c r="BP1022867" s="90"/>
    </row>
    <row r="1022868" spans="68:68" customFormat="1">
      <c r="BP1022868" s="90"/>
    </row>
    <row r="1022869" spans="68:68" customFormat="1">
      <c r="BP1022869" s="90"/>
    </row>
    <row r="1022870" spans="68:68" customFormat="1">
      <c r="BP1022870" s="90"/>
    </row>
    <row r="1022871" spans="68:68" customFormat="1">
      <c r="BP1022871" s="90"/>
    </row>
    <row r="1022872" spans="68:68" customFormat="1">
      <c r="BP1022872" s="90"/>
    </row>
    <row r="1022873" spans="68:68" customFormat="1">
      <c r="BP1022873" s="90"/>
    </row>
    <row r="1022874" spans="68:68" customFormat="1">
      <c r="BP1022874" s="90"/>
    </row>
    <row r="1022875" spans="68:68" customFormat="1">
      <c r="BP1022875" s="90"/>
    </row>
    <row r="1022876" spans="68:68" customFormat="1">
      <c r="BP1022876" s="90"/>
    </row>
    <row r="1022877" spans="68:68" customFormat="1">
      <c r="BP1022877" s="90"/>
    </row>
    <row r="1022878" spans="68:68" customFormat="1">
      <c r="BP1022878" s="90"/>
    </row>
    <row r="1022879" spans="68:68" customFormat="1">
      <c r="BP1022879" s="90"/>
    </row>
    <row r="1022880" spans="68:68" customFormat="1">
      <c r="BP1022880" s="90"/>
    </row>
    <row r="1022881" spans="68:68" customFormat="1">
      <c r="BP1022881" s="90"/>
    </row>
    <row r="1022882" spans="68:68" customFormat="1">
      <c r="BP1022882" s="90"/>
    </row>
    <row r="1022883" spans="68:68" customFormat="1">
      <c r="BP1022883" s="90"/>
    </row>
    <row r="1022884" spans="68:68" customFormat="1">
      <c r="BP1022884" s="90"/>
    </row>
    <row r="1022885" spans="68:68" customFormat="1">
      <c r="BP1022885" s="90"/>
    </row>
    <row r="1022886" spans="68:68" customFormat="1">
      <c r="BP1022886" s="90"/>
    </row>
    <row r="1022887" spans="68:68" customFormat="1">
      <c r="BP1022887" s="90"/>
    </row>
    <row r="1022888" spans="68:68" customFormat="1">
      <c r="BP1022888" s="90"/>
    </row>
    <row r="1022889" spans="68:68" customFormat="1">
      <c r="BP1022889" s="90"/>
    </row>
    <row r="1022890" spans="68:68" customFormat="1">
      <c r="BP1022890" s="90"/>
    </row>
    <row r="1022891" spans="68:68" customFormat="1">
      <c r="BP1022891" s="90"/>
    </row>
    <row r="1022892" spans="68:68" customFormat="1">
      <c r="BP1022892" s="90"/>
    </row>
    <row r="1022893" spans="68:68" customFormat="1">
      <c r="BP1022893" s="90"/>
    </row>
    <row r="1022894" spans="68:68" customFormat="1">
      <c r="BP1022894" s="90"/>
    </row>
    <row r="1022895" spans="68:68" customFormat="1">
      <c r="BP1022895" s="90"/>
    </row>
    <row r="1022896" spans="68:68" customFormat="1">
      <c r="BP1022896" s="90"/>
    </row>
    <row r="1022897" spans="68:68" customFormat="1">
      <c r="BP1022897" s="90"/>
    </row>
    <row r="1022898" spans="68:68" customFormat="1">
      <c r="BP1022898" s="90"/>
    </row>
    <row r="1022899" spans="68:68" customFormat="1">
      <c r="BP1022899" s="90"/>
    </row>
    <row r="1022900" spans="68:68" customFormat="1">
      <c r="BP1022900" s="90"/>
    </row>
    <row r="1022901" spans="68:68" customFormat="1">
      <c r="BP1022901" s="90"/>
    </row>
    <row r="1022902" spans="68:68" customFormat="1">
      <c r="BP1022902" s="90"/>
    </row>
    <row r="1022903" spans="68:68" customFormat="1">
      <c r="BP1022903" s="90"/>
    </row>
    <row r="1022904" spans="68:68" customFormat="1">
      <c r="BP1022904" s="90"/>
    </row>
    <row r="1022905" spans="68:68" customFormat="1">
      <c r="BP1022905" s="90"/>
    </row>
    <row r="1022906" spans="68:68" customFormat="1">
      <c r="BP1022906" s="90"/>
    </row>
    <row r="1022907" spans="68:68" customFormat="1">
      <c r="BP1022907" s="90"/>
    </row>
    <row r="1022908" spans="68:68" customFormat="1">
      <c r="BP1022908" s="90"/>
    </row>
    <row r="1022909" spans="68:68" customFormat="1">
      <c r="BP1022909" s="90"/>
    </row>
    <row r="1022910" spans="68:68" customFormat="1">
      <c r="BP1022910" s="90"/>
    </row>
    <row r="1022911" spans="68:68" customFormat="1">
      <c r="BP1022911" s="90"/>
    </row>
    <row r="1022912" spans="68:68" customFormat="1">
      <c r="BP1022912" s="90"/>
    </row>
    <row r="1022913" spans="68:68" customFormat="1">
      <c r="BP1022913" s="90"/>
    </row>
    <row r="1022914" spans="68:68" customFormat="1">
      <c r="BP1022914" s="90"/>
    </row>
    <row r="1022915" spans="68:68" customFormat="1">
      <c r="BP1022915" s="90"/>
    </row>
    <row r="1022916" spans="68:68" customFormat="1">
      <c r="BP1022916" s="90"/>
    </row>
    <row r="1022917" spans="68:68" customFormat="1">
      <c r="BP1022917" s="90"/>
    </row>
    <row r="1022918" spans="68:68" customFormat="1">
      <c r="BP1022918" s="90"/>
    </row>
    <row r="1022919" spans="68:68" customFormat="1">
      <c r="BP1022919" s="90"/>
    </row>
    <row r="1022920" spans="68:68" customFormat="1">
      <c r="BP1022920" s="90"/>
    </row>
    <row r="1022921" spans="68:68" customFormat="1">
      <c r="BP1022921" s="90"/>
    </row>
    <row r="1022922" spans="68:68" customFormat="1">
      <c r="BP1022922" s="90"/>
    </row>
    <row r="1022923" spans="68:68" customFormat="1">
      <c r="BP1022923" s="90"/>
    </row>
    <row r="1022924" spans="68:68" customFormat="1">
      <c r="BP1022924" s="90"/>
    </row>
    <row r="1022925" spans="68:68" customFormat="1">
      <c r="BP1022925" s="90"/>
    </row>
    <row r="1022926" spans="68:68" customFormat="1">
      <c r="BP1022926" s="90"/>
    </row>
    <row r="1022927" spans="68:68" customFormat="1">
      <c r="BP1022927" s="90"/>
    </row>
    <row r="1022928" spans="68:68" customFormat="1">
      <c r="BP1022928" s="90"/>
    </row>
    <row r="1022929" spans="68:68" customFormat="1">
      <c r="BP1022929" s="90"/>
    </row>
    <row r="1022930" spans="68:68" customFormat="1">
      <c r="BP1022930" s="90"/>
    </row>
    <row r="1022931" spans="68:68" customFormat="1">
      <c r="BP1022931" s="90"/>
    </row>
    <row r="1022932" spans="68:68" customFormat="1">
      <c r="BP1022932" s="90"/>
    </row>
    <row r="1022933" spans="68:68" customFormat="1">
      <c r="BP1022933" s="90"/>
    </row>
    <row r="1022934" spans="68:68" customFormat="1">
      <c r="BP1022934" s="90"/>
    </row>
    <row r="1022935" spans="68:68" customFormat="1">
      <c r="BP1022935" s="90"/>
    </row>
    <row r="1022936" spans="68:68" customFormat="1">
      <c r="BP1022936" s="90"/>
    </row>
    <row r="1022937" spans="68:68" customFormat="1">
      <c r="BP1022937" s="90"/>
    </row>
    <row r="1022938" spans="68:68" customFormat="1">
      <c r="BP1022938" s="90"/>
    </row>
    <row r="1022939" spans="68:68" customFormat="1">
      <c r="BP1022939" s="90"/>
    </row>
    <row r="1022940" spans="68:68" customFormat="1">
      <c r="BP1022940" s="90"/>
    </row>
    <row r="1022941" spans="68:68" customFormat="1">
      <c r="BP1022941" s="90"/>
    </row>
    <row r="1022942" spans="68:68" customFormat="1">
      <c r="BP1022942" s="90"/>
    </row>
    <row r="1022943" spans="68:68" customFormat="1">
      <c r="BP1022943" s="90"/>
    </row>
    <row r="1022944" spans="68:68" customFormat="1">
      <c r="BP1022944" s="90"/>
    </row>
    <row r="1022945" spans="68:68" customFormat="1">
      <c r="BP1022945" s="90"/>
    </row>
    <row r="1022946" spans="68:68" customFormat="1">
      <c r="BP1022946" s="90"/>
    </row>
    <row r="1022947" spans="68:68" customFormat="1">
      <c r="BP1022947" s="90"/>
    </row>
    <row r="1022948" spans="68:68" customFormat="1">
      <c r="BP1022948" s="90"/>
    </row>
    <row r="1022949" spans="68:68" customFormat="1">
      <c r="BP1022949" s="90"/>
    </row>
    <row r="1022950" spans="68:68" customFormat="1">
      <c r="BP1022950" s="90"/>
    </row>
    <row r="1022951" spans="68:68" customFormat="1">
      <c r="BP1022951" s="90"/>
    </row>
    <row r="1022952" spans="68:68" customFormat="1">
      <c r="BP1022952" s="90"/>
    </row>
    <row r="1022953" spans="68:68" customFormat="1">
      <c r="BP1022953" s="90"/>
    </row>
    <row r="1022954" spans="68:68" customFormat="1">
      <c r="BP1022954" s="90"/>
    </row>
    <row r="1022955" spans="68:68" customFormat="1">
      <c r="BP1022955" s="90"/>
    </row>
    <row r="1022956" spans="68:68" customFormat="1">
      <c r="BP1022956" s="90"/>
    </row>
    <row r="1022957" spans="68:68" customFormat="1">
      <c r="BP1022957" s="90"/>
    </row>
    <row r="1022958" spans="68:68" customFormat="1">
      <c r="BP1022958" s="90"/>
    </row>
    <row r="1022959" spans="68:68" customFormat="1">
      <c r="BP1022959" s="90"/>
    </row>
    <row r="1022960" spans="68:68" customFormat="1">
      <c r="BP1022960" s="90"/>
    </row>
    <row r="1022961" spans="68:68" customFormat="1">
      <c r="BP1022961" s="90"/>
    </row>
    <row r="1022962" spans="68:68" customFormat="1">
      <c r="BP1022962" s="90"/>
    </row>
    <row r="1022963" spans="68:68" customFormat="1">
      <c r="BP1022963" s="90"/>
    </row>
    <row r="1022964" spans="68:68" customFormat="1">
      <c r="BP1022964" s="90"/>
    </row>
    <row r="1022965" spans="68:68" customFormat="1">
      <c r="BP1022965" s="90"/>
    </row>
    <row r="1022966" spans="68:68" customFormat="1">
      <c r="BP1022966" s="90"/>
    </row>
    <row r="1022967" spans="68:68" customFormat="1">
      <c r="BP1022967" s="90"/>
    </row>
    <row r="1022968" spans="68:68" customFormat="1">
      <c r="BP1022968" s="90"/>
    </row>
    <row r="1022969" spans="68:68" customFormat="1">
      <c r="BP1022969" s="90"/>
    </row>
    <row r="1022970" spans="68:68" customFormat="1">
      <c r="BP1022970" s="90"/>
    </row>
    <row r="1022971" spans="68:68" customFormat="1">
      <c r="BP1022971" s="90"/>
    </row>
    <row r="1022972" spans="68:68" customFormat="1">
      <c r="BP1022972" s="90"/>
    </row>
    <row r="1022973" spans="68:68" customFormat="1">
      <c r="BP1022973" s="90"/>
    </row>
    <row r="1022974" spans="68:68" customFormat="1">
      <c r="BP1022974" s="90"/>
    </row>
    <row r="1022975" spans="68:68" customFormat="1">
      <c r="BP1022975" s="90"/>
    </row>
    <row r="1022976" spans="68:68" customFormat="1">
      <c r="BP1022976" s="90"/>
    </row>
    <row r="1022977" spans="68:68" customFormat="1">
      <c r="BP1022977" s="90"/>
    </row>
    <row r="1022978" spans="68:68" customFormat="1">
      <c r="BP1022978" s="90"/>
    </row>
    <row r="1022979" spans="68:68" customFormat="1">
      <c r="BP1022979" s="90"/>
    </row>
    <row r="1022980" spans="68:68" customFormat="1">
      <c r="BP1022980" s="90"/>
    </row>
    <row r="1022981" spans="68:68" customFormat="1">
      <c r="BP1022981" s="90"/>
    </row>
    <row r="1022982" spans="68:68" customFormat="1">
      <c r="BP1022982" s="90"/>
    </row>
    <row r="1022983" spans="68:68" customFormat="1">
      <c r="BP1022983" s="90"/>
    </row>
    <row r="1022984" spans="68:68" customFormat="1">
      <c r="BP1022984" s="90"/>
    </row>
    <row r="1022985" spans="68:68" customFormat="1">
      <c r="BP1022985" s="90"/>
    </row>
    <row r="1022986" spans="68:68" customFormat="1">
      <c r="BP1022986" s="90"/>
    </row>
    <row r="1022987" spans="68:68" customFormat="1">
      <c r="BP1022987" s="90"/>
    </row>
    <row r="1022988" spans="68:68" customFormat="1">
      <c r="BP1022988" s="90"/>
    </row>
    <row r="1022989" spans="68:68" customFormat="1">
      <c r="BP1022989" s="90"/>
    </row>
    <row r="1022990" spans="68:68" customFormat="1">
      <c r="BP1022990" s="90"/>
    </row>
    <row r="1022991" spans="68:68" customFormat="1">
      <c r="BP1022991" s="90"/>
    </row>
    <row r="1022992" spans="68:68" customFormat="1">
      <c r="BP1022992" s="90"/>
    </row>
    <row r="1022993" spans="68:68" customFormat="1">
      <c r="BP1022993" s="90"/>
    </row>
    <row r="1022994" spans="68:68" customFormat="1">
      <c r="BP1022994" s="90"/>
    </row>
    <row r="1022995" spans="68:68" customFormat="1">
      <c r="BP1022995" s="90"/>
    </row>
    <row r="1022996" spans="68:68" customFormat="1">
      <c r="BP1022996" s="90"/>
    </row>
    <row r="1022997" spans="68:68" customFormat="1">
      <c r="BP1022997" s="90"/>
    </row>
    <row r="1022998" spans="68:68" customFormat="1">
      <c r="BP1022998" s="90"/>
    </row>
    <row r="1022999" spans="68:68" customFormat="1">
      <c r="BP1022999" s="90"/>
    </row>
    <row r="1023000" spans="68:68" customFormat="1">
      <c r="BP1023000" s="90"/>
    </row>
    <row r="1023001" spans="68:68" customFormat="1">
      <c r="BP1023001" s="90"/>
    </row>
    <row r="1023002" spans="68:68" customFormat="1">
      <c r="BP1023002" s="90"/>
    </row>
    <row r="1023003" spans="68:68" customFormat="1">
      <c r="BP1023003" s="90"/>
    </row>
    <row r="1023004" spans="68:68" customFormat="1">
      <c r="BP1023004" s="90"/>
    </row>
    <row r="1023005" spans="68:68" customFormat="1">
      <c r="BP1023005" s="90"/>
    </row>
    <row r="1023006" spans="68:68" customFormat="1">
      <c r="BP1023006" s="90"/>
    </row>
    <row r="1023007" spans="68:68" customFormat="1">
      <c r="BP1023007" s="90"/>
    </row>
    <row r="1023008" spans="68:68" customFormat="1">
      <c r="BP1023008" s="90"/>
    </row>
    <row r="1023009" spans="68:68" customFormat="1">
      <c r="BP1023009" s="90"/>
    </row>
    <row r="1023010" spans="68:68" customFormat="1">
      <c r="BP1023010" s="90"/>
    </row>
    <row r="1023011" spans="68:68" customFormat="1">
      <c r="BP1023011" s="90"/>
    </row>
    <row r="1023012" spans="68:68" customFormat="1">
      <c r="BP1023012" s="90"/>
    </row>
    <row r="1023013" spans="68:68" customFormat="1">
      <c r="BP1023013" s="90"/>
    </row>
    <row r="1023014" spans="68:68" customFormat="1">
      <c r="BP1023014" s="90"/>
    </row>
    <row r="1023015" spans="68:68" customFormat="1">
      <c r="BP1023015" s="90"/>
    </row>
    <row r="1023016" spans="68:68" customFormat="1">
      <c r="BP1023016" s="90"/>
    </row>
    <row r="1023017" spans="68:68" customFormat="1">
      <c r="BP1023017" s="90"/>
    </row>
    <row r="1023018" spans="68:68" customFormat="1">
      <c r="BP1023018" s="90"/>
    </row>
    <row r="1023019" spans="68:68" customFormat="1">
      <c r="BP1023019" s="90"/>
    </row>
    <row r="1023020" spans="68:68" customFormat="1">
      <c r="BP1023020" s="90"/>
    </row>
    <row r="1023021" spans="68:68" customFormat="1">
      <c r="BP1023021" s="90"/>
    </row>
    <row r="1023022" spans="68:68" customFormat="1">
      <c r="BP1023022" s="90"/>
    </row>
    <row r="1023023" spans="68:68" customFormat="1">
      <c r="BP1023023" s="90"/>
    </row>
    <row r="1023024" spans="68:68" customFormat="1">
      <c r="BP1023024" s="90"/>
    </row>
    <row r="1023025" spans="68:68" customFormat="1">
      <c r="BP1023025" s="90"/>
    </row>
    <row r="1023026" spans="68:68" customFormat="1">
      <c r="BP1023026" s="90"/>
    </row>
    <row r="1023027" spans="68:68" customFormat="1">
      <c r="BP1023027" s="90"/>
    </row>
    <row r="1023028" spans="68:68" customFormat="1">
      <c r="BP1023028" s="90"/>
    </row>
    <row r="1023029" spans="68:68" customFormat="1">
      <c r="BP1023029" s="90"/>
    </row>
    <row r="1023030" spans="68:68" customFormat="1">
      <c r="BP1023030" s="90"/>
    </row>
    <row r="1023031" spans="68:68" customFormat="1">
      <c r="BP1023031" s="90"/>
    </row>
    <row r="1023032" spans="68:68" customFormat="1">
      <c r="BP1023032" s="90"/>
    </row>
    <row r="1023033" spans="68:68" customFormat="1">
      <c r="BP1023033" s="90"/>
    </row>
    <row r="1023034" spans="68:68" customFormat="1">
      <c r="BP1023034" s="90"/>
    </row>
    <row r="1023035" spans="68:68" customFormat="1">
      <c r="BP1023035" s="90"/>
    </row>
    <row r="1023036" spans="68:68" customFormat="1">
      <c r="BP1023036" s="90"/>
    </row>
    <row r="1023037" spans="68:68" customFormat="1">
      <c r="BP1023037" s="90"/>
    </row>
    <row r="1023038" spans="68:68" customFormat="1">
      <c r="BP1023038" s="90"/>
    </row>
    <row r="1023039" spans="68:68" customFormat="1">
      <c r="BP1023039" s="90"/>
    </row>
    <row r="1023040" spans="68:68" customFormat="1">
      <c r="BP1023040" s="90"/>
    </row>
    <row r="1023041" spans="68:68" customFormat="1">
      <c r="BP1023041" s="90"/>
    </row>
    <row r="1023042" spans="68:68" customFormat="1">
      <c r="BP1023042" s="90"/>
    </row>
    <row r="1023043" spans="68:68" customFormat="1">
      <c r="BP1023043" s="90"/>
    </row>
    <row r="1023044" spans="68:68" customFormat="1">
      <c r="BP1023044" s="90"/>
    </row>
    <row r="1023045" spans="68:68" customFormat="1">
      <c r="BP1023045" s="90"/>
    </row>
    <row r="1023046" spans="68:68" customFormat="1">
      <c r="BP1023046" s="90"/>
    </row>
    <row r="1023047" spans="68:68" customFormat="1">
      <c r="BP1023047" s="90"/>
    </row>
    <row r="1023048" spans="68:68" customFormat="1">
      <c r="BP1023048" s="90"/>
    </row>
    <row r="1023049" spans="68:68" customFormat="1">
      <c r="BP1023049" s="90"/>
    </row>
    <row r="1023050" spans="68:68" customFormat="1">
      <c r="BP1023050" s="90"/>
    </row>
    <row r="1023051" spans="68:68" customFormat="1">
      <c r="BP1023051" s="90"/>
    </row>
    <row r="1023052" spans="68:68" customFormat="1">
      <c r="BP1023052" s="90"/>
    </row>
    <row r="1023053" spans="68:68" customFormat="1">
      <c r="BP1023053" s="90"/>
    </row>
    <row r="1023054" spans="68:68" customFormat="1">
      <c r="BP1023054" s="90"/>
    </row>
    <row r="1023055" spans="68:68" customFormat="1">
      <c r="BP1023055" s="90"/>
    </row>
    <row r="1023056" spans="68:68" customFormat="1">
      <c r="BP1023056" s="90"/>
    </row>
    <row r="1023057" spans="68:68" customFormat="1">
      <c r="BP1023057" s="90"/>
    </row>
    <row r="1023058" spans="68:68" customFormat="1">
      <c r="BP1023058" s="90"/>
    </row>
    <row r="1023059" spans="68:68" customFormat="1">
      <c r="BP1023059" s="90"/>
    </row>
    <row r="1023060" spans="68:68" customFormat="1">
      <c r="BP1023060" s="90"/>
    </row>
    <row r="1023061" spans="68:68" customFormat="1">
      <c r="BP1023061" s="90"/>
    </row>
    <row r="1023062" spans="68:68" customFormat="1">
      <c r="BP1023062" s="90"/>
    </row>
    <row r="1023063" spans="68:68" customFormat="1">
      <c r="BP1023063" s="90"/>
    </row>
    <row r="1023064" spans="68:68" customFormat="1">
      <c r="BP1023064" s="90"/>
    </row>
    <row r="1023065" spans="68:68" customFormat="1">
      <c r="BP1023065" s="90"/>
    </row>
    <row r="1023066" spans="68:68" customFormat="1">
      <c r="BP1023066" s="90"/>
    </row>
    <row r="1023067" spans="68:68" customFormat="1">
      <c r="BP1023067" s="90"/>
    </row>
    <row r="1023068" spans="68:68" customFormat="1">
      <c r="BP1023068" s="90"/>
    </row>
    <row r="1023069" spans="68:68" customFormat="1">
      <c r="BP1023069" s="90"/>
    </row>
    <row r="1023070" spans="68:68" customFormat="1">
      <c r="BP1023070" s="90"/>
    </row>
    <row r="1023071" spans="68:68" customFormat="1">
      <c r="BP1023071" s="90"/>
    </row>
    <row r="1023072" spans="68:68" customFormat="1">
      <c r="BP1023072" s="90"/>
    </row>
    <row r="1023073" spans="68:68" customFormat="1">
      <c r="BP1023073" s="90"/>
    </row>
    <row r="1023074" spans="68:68" customFormat="1">
      <c r="BP1023074" s="90"/>
    </row>
    <row r="1023075" spans="68:68" customFormat="1">
      <c r="BP1023075" s="90"/>
    </row>
    <row r="1023076" spans="68:68" customFormat="1">
      <c r="BP1023076" s="90"/>
    </row>
    <row r="1023077" spans="68:68" customFormat="1">
      <c r="BP1023077" s="90"/>
    </row>
    <row r="1023078" spans="68:68" customFormat="1">
      <c r="BP1023078" s="90"/>
    </row>
    <row r="1023079" spans="68:68" customFormat="1">
      <c r="BP1023079" s="90"/>
    </row>
    <row r="1023080" spans="68:68" customFormat="1">
      <c r="BP1023080" s="90"/>
    </row>
    <row r="1023081" spans="68:68" customFormat="1">
      <c r="BP1023081" s="90"/>
    </row>
    <row r="1023082" spans="68:68" customFormat="1">
      <c r="BP1023082" s="90"/>
    </row>
    <row r="1023083" spans="68:68" customFormat="1">
      <c r="BP1023083" s="90"/>
    </row>
    <row r="1023084" spans="68:68" customFormat="1">
      <c r="BP1023084" s="90"/>
    </row>
    <row r="1023085" spans="68:68" customFormat="1">
      <c r="BP1023085" s="90"/>
    </row>
    <row r="1023086" spans="68:68" customFormat="1">
      <c r="BP1023086" s="90"/>
    </row>
    <row r="1023087" spans="68:68" customFormat="1">
      <c r="BP1023087" s="90"/>
    </row>
    <row r="1023088" spans="68:68" customFormat="1">
      <c r="BP1023088" s="90"/>
    </row>
    <row r="1023089" spans="68:68" customFormat="1">
      <c r="BP1023089" s="90"/>
    </row>
    <row r="1023090" spans="68:68" customFormat="1">
      <c r="BP1023090" s="90"/>
    </row>
    <row r="1023091" spans="68:68" customFormat="1">
      <c r="BP1023091" s="90"/>
    </row>
    <row r="1023092" spans="68:68" customFormat="1">
      <c r="BP1023092" s="90"/>
    </row>
    <row r="1023093" spans="68:68" customFormat="1">
      <c r="BP1023093" s="90"/>
    </row>
    <row r="1023094" spans="68:68" customFormat="1">
      <c r="BP1023094" s="90"/>
    </row>
    <row r="1023095" spans="68:68" customFormat="1">
      <c r="BP1023095" s="90"/>
    </row>
    <row r="1023096" spans="68:68" customFormat="1">
      <c r="BP1023096" s="90"/>
    </row>
    <row r="1023097" spans="68:68" customFormat="1">
      <c r="BP1023097" s="90"/>
    </row>
    <row r="1023098" spans="68:68" customFormat="1">
      <c r="BP1023098" s="90"/>
    </row>
    <row r="1023099" spans="68:68" customFormat="1">
      <c r="BP1023099" s="90"/>
    </row>
    <row r="1023100" spans="68:68" customFormat="1">
      <c r="BP1023100" s="90"/>
    </row>
    <row r="1023101" spans="68:68" customFormat="1">
      <c r="BP1023101" s="90"/>
    </row>
    <row r="1023102" spans="68:68" customFormat="1">
      <c r="BP1023102" s="90"/>
    </row>
    <row r="1023103" spans="68:68" customFormat="1">
      <c r="BP1023103" s="90"/>
    </row>
    <row r="1023104" spans="68:68" customFormat="1">
      <c r="BP1023104" s="90"/>
    </row>
    <row r="1023105" spans="68:68" customFormat="1">
      <c r="BP1023105" s="90"/>
    </row>
    <row r="1023106" spans="68:68" customFormat="1">
      <c r="BP1023106" s="90"/>
    </row>
    <row r="1023107" spans="68:68" customFormat="1">
      <c r="BP1023107" s="90"/>
    </row>
    <row r="1023108" spans="68:68" customFormat="1">
      <c r="BP1023108" s="90"/>
    </row>
    <row r="1023109" spans="68:68" customFormat="1">
      <c r="BP1023109" s="90"/>
    </row>
    <row r="1023110" spans="68:68" customFormat="1">
      <c r="BP1023110" s="90"/>
    </row>
    <row r="1023111" spans="68:68" customFormat="1">
      <c r="BP1023111" s="90"/>
    </row>
    <row r="1023112" spans="68:68" customFormat="1">
      <c r="BP1023112" s="90"/>
    </row>
    <row r="1023113" spans="68:68" customFormat="1">
      <c r="BP1023113" s="90"/>
    </row>
    <row r="1023114" spans="68:68" customFormat="1">
      <c r="BP1023114" s="90"/>
    </row>
    <row r="1023115" spans="68:68" customFormat="1">
      <c r="BP1023115" s="90"/>
    </row>
    <row r="1023116" spans="68:68" customFormat="1">
      <c r="BP1023116" s="90"/>
    </row>
    <row r="1023117" spans="68:68" customFormat="1">
      <c r="BP1023117" s="90"/>
    </row>
    <row r="1023118" spans="68:68" customFormat="1">
      <c r="BP1023118" s="90"/>
    </row>
    <row r="1023119" spans="68:68" customFormat="1">
      <c r="BP1023119" s="90"/>
    </row>
    <row r="1023120" spans="68:68" customFormat="1">
      <c r="BP1023120" s="90"/>
    </row>
    <row r="1023121" spans="68:68" customFormat="1">
      <c r="BP1023121" s="90"/>
    </row>
    <row r="1023122" spans="68:68" customFormat="1">
      <c r="BP1023122" s="90"/>
    </row>
    <row r="1023123" spans="68:68" customFormat="1">
      <c r="BP1023123" s="90"/>
    </row>
    <row r="1023124" spans="68:68" customFormat="1">
      <c r="BP1023124" s="90"/>
    </row>
    <row r="1023125" spans="68:68" customFormat="1">
      <c r="BP1023125" s="90"/>
    </row>
    <row r="1023126" spans="68:68" customFormat="1">
      <c r="BP1023126" s="90"/>
    </row>
    <row r="1023127" spans="68:68" customFormat="1">
      <c r="BP1023127" s="90"/>
    </row>
    <row r="1023128" spans="68:68" customFormat="1">
      <c r="BP1023128" s="90"/>
    </row>
    <row r="1023129" spans="68:68" customFormat="1">
      <c r="BP1023129" s="90"/>
    </row>
    <row r="1023130" spans="68:68" customFormat="1">
      <c r="BP1023130" s="90"/>
    </row>
    <row r="1023131" spans="68:68" customFormat="1">
      <c r="BP1023131" s="90"/>
    </row>
    <row r="1023132" spans="68:68" customFormat="1">
      <c r="BP1023132" s="90"/>
    </row>
    <row r="1023133" spans="68:68" customFormat="1">
      <c r="BP1023133" s="90"/>
    </row>
    <row r="1023134" spans="68:68" customFormat="1">
      <c r="BP1023134" s="90"/>
    </row>
    <row r="1023135" spans="68:68" customFormat="1">
      <c r="BP1023135" s="90"/>
    </row>
    <row r="1023136" spans="68:68" customFormat="1">
      <c r="BP1023136" s="90"/>
    </row>
    <row r="1023137" spans="68:68" customFormat="1">
      <c r="BP1023137" s="90"/>
    </row>
    <row r="1023138" spans="68:68" customFormat="1">
      <c r="BP1023138" s="90"/>
    </row>
    <row r="1023139" spans="68:68" customFormat="1">
      <c r="BP1023139" s="90"/>
    </row>
    <row r="1023140" spans="68:68" customFormat="1">
      <c r="BP1023140" s="90"/>
    </row>
    <row r="1023141" spans="68:68" customFormat="1">
      <c r="BP1023141" s="90"/>
    </row>
    <row r="1023142" spans="68:68" customFormat="1">
      <c r="BP1023142" s="90"/>
    </row>
    <row r="1023143" spans="68:68" customFormat="1">
      <c r="BP1023143" s="90"/>
    </row>
    <row r="1023144" spans="68:68" customFormat="1">
      <c r="BP1023144" s="90"/>
    </row>
    <row r="1023145" spans="68:68" customFormat="1">
      <c r="BP1023145" s="90"/>
    </row>
    <row r="1023146" spans="68:68" customFormat="1">
      <c r="BP1023146" s="90"/>
    </row>
    <row r="1023147" spans="68:68" customFormat="1">
      <c r="BP1023147" s="90"/>
    </row>
    <row r="1023148" spans="68:68" customFormat="1">
      <c r="BP1023148" s="90"/>
    </row>
    <row r="1023149" spans="68:68" customFormat="1">
      <c r="BP1023149" s="90"/>
    </row>
    <row r="1023150" spans="68:68" customFormat="1">
      <c r="BP1023150" s="90"/>
    </row>
    <row r="1023151" spans="68:68" customFormat="1">
      <c r="BP1023151" s="90"/>
    </row>
    <row r="1023152" spans="68:68" customFormat="1">
      <c r="BP1023152" s="90"/>
    </row>
    <row r="1023153" spans="68:68" customFormat="1">
      <c r="BP1023153" s="90"/>
    </row>
    <row r="1023154" spans="68:68" customFormat="1">
      <c r="BP1023154" s="90"/>
    </row>
    <row r="1023155" spans="68:68" customFormat="1">
      <c r="BP1023155" s="90"/>
    </row>
    <row r="1023156" spans="68:68" customFormat="1">
      <c r="BP1023156" s="90"/>
    </row>
    <row r="1023157" spans="68:68" customFormat="1">
      <c r="BP1023157" s="90"/>
    </row>
    <row r="1023158" spans="68:68" customFormat="1">
      <c r="BP1023158" s="90"/>
    </row>
    <row r="1023159" spans="68:68" customFormat="1">
      <c r="BP1023159" s="90"/>
    </row>
    <row r="1023160" spans="68:68" customFormat="1">
      <c r="BP1023160" s="90"/>
    </row>
    <row r="1023161" spans="68:68" customFormat="1">
      <c r="BP1023161" s="90"/>
    </row>
    <row r="1023162" spans="68:68" customFormat="1">
      <c r="BP1023162" s="90"/>
    </row>
    <row r="1023163" spans="68:68" customFormat="1">
      <c r="BP1023163" s="90"/>
    </row>
    <row r="1023164" spans="68:68" customFormat="1">
      <c r="BP1023164" s="90"/>
    </row>
    <row r="1023165" spans="68:68" customFormat="1">
      <c r="BP1023165" s="90"/>
    </row>
    <row r="1023166" spans="68:68" customFormat="1">
      <c r="BP1023166" s="90"/>
    </row>
    <row r="1023167" spans="68:68" customFormat="1">
      <c r="BP1023167" s="90"/>
    </row>
    <row r="1023168" spans="68:68" customFormat="1">
      <c r="BP1023168" s="90"/>
    </row>
    <row r="1023169" spans="68:68" customFormat="1">
      <c r="BP1023169" s="90"/>
    </row>
    <row r="1023170" spans="68:68" customFormat="1">
      <c r="BP1023170" s="90"/>
    </row>
    <row r="1023171" spans="68:68" customFormat="1">
      <c r="BP1023171" s="90"/>
    </row>
    <row r="1023172" spans="68:68" customFormat="1">
      <c r="BP1023172" s="90"/>
    </row>
    <row r="1023173" spans="68:68" customFormat="1">
      <c r="BP1023173" s="90"/>
    </row>
    <row r="1023174" spans="68:68" customFormat="1">
      <c r="BP1023174" s="90"/>
    </row>
    <row r="1023175" spans="68:68" customFormat="1">
      <c r="BP1023175" s="90"/>
    </row>
    <row r="1023176" spans="68:68" customFormat="1">
      <c r="BP1023176" s="90"/>
    </row>
    <row r="1023177" spans="68:68" customFormat="1">
      <c r="BP1023177" s="90"/>
    </row>
    <row r="1023178" spans="68:68" customFormat="1">
      <c r="BP1023178" s="90"/>
    </row>
    <row r="1023179" spans="68:68" customFormat="1">
      <c r="BP1023179" s="90"/>
    </row>
    <row r="1023180" spans="68:68" customFormat="1">
      <c r="BP1023180" s="90"/>
    </row>
    <row r="1023181" spans="68:68" customFormat="1">
      <c r="BP1023181" s="90"/>
    </row>
    <row r="1023182" spans="68:68" customFormat="1">
      <c r="BP1023182" s="90"/>
    </row>
    <row r="1023183" spans="68:68" customFormat="1">
      <c r="BP1023183" s="90"/>
    </row>
    <row r="1023184" spans="68:68" customFormat="1">
      <c r="BP1023184" s="90"/>
    </row>
    <row r="1023185" spans="68:68" customFormat="1">
      <c r="BP1023185" s="90"/>
    </row>
    <row r="1023186" spans="68:68" customFormat="1">
      <c r="BP1023186" s="90"/>
    </row>
    <row r="1023187" spans="68:68" customFormat="1">
      <c r="BP1023187" s="90"/>
    </row>
    <row r="1023188" spans="68:68" customFormat="1">
      <c r="BP1023188" s="90"/>
    </row>
    <row r="1023189" spans="68:68" customFormat="1">
      <c r="BP1023189" s="90"/>
    </row>
    <row r="1023190" spans="68:68" customFormat="1">
      <c r="BP1023190" s="90"/>
    </row>
    <row r="1023191" spans="68:68" customFormat="1">
      <c r="BP1023191" s="90"/>
    </row>
    <row r="1023192" spans="68:68" customFormat="1">
      <c r="BP1023192" s="90"/>
    </row>
    <row r="1023193" spans="68:68" customFormat="1">
      <c r="BP1023193" s="90"/>
    </row>
    <row r="1023194" spans="68:68" customFormat="1">
      <c r="BP1023194" s="90"/>
    </row>
    <row r="1023195" spans="68:68" customFormat="1">
      <c r="BP1023195" s="90"/>
    </row>
    <row r="1023196" spans="68:68" customFormat="1">
      <c r="BP1023196" s="90"/>
    </row>
    <row r="1023197" spans="68:68" customFormat="1">
      <c r="BP1023197" s="90"/>
    </row>
    <row r="1023198" spans="68:68" customFormat="1">
      <c r="BP1023198" s="90"/>
    </row>
    <row r="1023199" spans="68:68" customFormat="1">
      <c r="BP1023199" s="90"/>
    </row>
    <row r="1023200" spans="68:68" customFormat="1">
      <c r="BP1023200" s="90"/>
    </row>
    <row r="1023201" spans="68:68" customFormat="1">
      <c r="BP1023201" s="90"/>
    </row>
    <row r="1023202" spans="68:68" customFormat="1">
      <c r="BP1023202" s="90"/>
    </row>
    <row r="1023203" spans="68:68" customFormat="1">
      <c r="BP1023203" s="90"/>
    </row>
    <row r="1023204" spans="68:68" customFormat="1">
      <c r="BP1023204" s="90"/>
    </row>
    <row r="1023205" spans="68:68" customFormat="1">
      <c r="BP1023205" s="90"/>
    </row>
    <row r="1023206" spans="68:68" customFormat="1">
      <c r="BP1023206" s="90"/>
    </row>
    <row r="1023207" spans="68:68" customFormat="1">
      <c r="BP1023207" s="90"/>
    </row>
    <row r="1023208" spans="68:68" customFormat="1">
      <c r="BP1023208" s="90"/>
    </row>
    <row r="1023209" spans="68:68" customFormat="1">
      <c r="BP1023209" s="90"/>
    </row>
    <row r="1023210" spans="68:68" customFormat="1">
      <c r="BP1023210" s="90"/>
    </row>
    <row r="1023211" spans="68:68" customFormat="1">
      <c r="BP1023211" s="90"/>
    </row>
    <row r="1023212" spans="68:68" customFormat="1">
      <c r="BP1023212" s="90"/>
    </row>
    <row r="1023213" spans="68:68" customFormat="1">
      <c r="BP1023213" s="90"/>
    </row>
    <row r="1023214" spans="68:68" customFormat="1">
      <c r="BP1023214" s="90"/>
    </row>
    <row r="1023215" spans="68:68" customFormat="1">
      <c r="BP1023215" s="90"/>
    </row>
    <row r="1023216" spans="68:68" customFormat="1">
      <c r="BP1023216" s="90"/>
    </row>
    <row r="1023217" spans="68:68" customFormat="1">
      <c r="BP1023217" s="90"/>
    </row>
    <row r="1023218" spans="68:68" customFormat="1">
      <c r="BP1023218" s="90"/>
    </row>
    <row r="1023219" spans="68:68" customFormat="1">
      <c r="BP1023219" s="90"/>
    </row>
    <row r="1023220" spans="68:68" customFormat="1">
      <c r="BP1023220" s="90"/>
    </row>
    <row r="1023221" spans="68:68" customFormat="1">
      <c r="BP1023221" s="90"/>
    </row>
    <row r="1023222" spans="68:68" customFormat="1">
      <c r="BP1023222" s="90"/>
    </row>
    <row r="1023223" spans="68:68" customFormat="1">
      <c r="BP1023223" s="90"/>
    </row>
    <row r="1023224" spans="68:68" customFormat="1">
      <c r="BP1023224" s="90"/>
    </row>
    <row r="1023225" spans="68:68" customFormat="1">
      <c r="BP1023225" s="90"/>
    </row>
    <row r="1023226" spans="68:68" customFormat="1">
      <c r="BP1023226" s="90"/>
    </row>
    <row r="1023227" spans="68:68" customFormat="1">
      <c r="BP1023227" s="90"/>
    </row>
    <row r="1023228" spans="68:68" customFormat="1">
      <c r="BP1023228" s="90"/>
    </row>
    <row r="1023229" spans="68:68" customFormat="1">
      <c r="BP1023229" s="90"/>
    </row>
    <row r="1023230" spans="68:68" customFormat="1">
      <c r="BP1023230" s="90"/>
    </row>
    <row r="1023231" spans="68:68" customFormat="1">
      <c r="BP1023231" s="90"/>
    </row>
    <row r="1023232" spans="68:68" customFormat="1">
      <c r="BP1023232" s="90"/>
    </row>
    <row r="1023233" spans="68:68" customFormat="1">
      <c r="BP1023233" s="90"/>
    </row>
    <row r="1023234" spans="68:68" customFormat="1">
      <c r="BP1023234" s="90"/>
    </row>
    <row r="1023235" spans="68:68" customFormat="1">
      <c r="BP1023235" s="90"/>
    </row>
    <row r="1023236" spans="68:68" customFormat="1">
      <c r="BP1023236" s="90"/>
    </row>
    <row r="1023237" spans="68:68" customFormat="1">
      <c r="BP1023237" s="90"/>
    </row>
    <row r="1023238" spans="68:68" customFormat="1">
      <c r="BP1023238" s="90"/>
    </row>
    <row r="1023239" spans="68:68" customFormat="1">
      <c r="BP1023239" s="90"/>
    </row>
    <row r="1023240" spans="68:68" customFormat="1">
      <c r="BP1023240" s="90"/>
    </row>
    <row r="1023241" spans="68:68" customFormat="1">
      <c r="BP1023241" s="90"/>
    </row>
    <row r="1023242" spans="68:68" customFormat="1">
      <c r="BP1023242" s="90"/>
    </row>
    <row r="1023243" spans="68:68" customFormat="1">
      <c r="BP1023243" s="90"/>
    </row>
    <row r="1023244" spans="68:68" customFormat="1">
      <c r="BP1023244" s="90"/>
    </row>
    <row r="1023245" spans="68:68" customFormat="1">
      <c r="BP1023245" s="90"/>
    </row>
    <row r="1023246" spans="68:68" customFormat="1">
      <c r="BP1023246" s="90"/>
    </row>
    <row r="1023247" spans="68:68" customFormat="1">
      <c r="BP1023247" s="90"/>
    </row>
    <row r="1023248" spans="68:68" customFormat="1">
      <c r="BP1023248" s="90"/>
    </row>
    <row r="1023249" spans="68:68" customFormat="1">
      <c r="BP1023249" s="90"/>
    </row>
    <row r="1023250" spans="68:68" customFormat="1">
      <c r="BP1023250" s="90"/>
    </row>
    <row r="1023251" spans="68:68" customFormat="1">
      <c r="BP1023251" s="90"/>
    </row>
    <row r="1023252" spans="68:68" customFormat="1">
      <c r="BP1023252" s="90"/>
    </row>
    <row r="1023253" spans="68:68" customFormat="1">
      <c r="BP1023253" s="90"/>
    </row>
    <row r="1023254" spans="68:68" customFormat="1">
      <c r="BP1023254" s="90"/>
    </row>
    <row r="1023255" spans="68:68" customFormat="1">
      <c r="BP1023255" s="90"/>
    </row>
    <row r="1023256" spans="68:68" customFormat="1">
      <c r="BP1023256" s="90"/>
    </row>
    <row r="1023257" spans="68:68" customFormat="1">
      <c r="BP1023257" s="90"/>
    </row>
    <row r="1023258" spans="68:68" customFormat="1">
      <c r="BP1023258" s="90"/>
    </row>
    <row r="1023259" spans="68:68" customFormat="1">
      <c r="BP1023259" s="90"/>
    </row>
    <row r="1023260" spans="68:68" customFormat="1">
      <c r="BP1023260" s="90"/>
    </row>
    <row r="1023261" spans="68:68" customFormat="1">
      <c r="BP1023261" s="90"/>
    </row>
    <row r="1023262" spans="68:68" customFormat="1">
      <c r="BP1023262" s="90"/>
    </row>
    <row r="1023263" spans="68:68" customFormat="1">
      <c r="BP1023263" s="90"/>
    </row>
    <row r="1023264" spans="68:68" customFormat="1">
      <c r="BP1023264" s="90"/>
    </row>
    <row r="1023265" spans="68:68" customFormat="1">
      <c r="BP1023265" s="90"/>
    </row>
    <row r="1023266" spans="68:68" customFormat="1">
      <c r="BP1023266" s="90"/>
    </row>
    <row r="1023267" spans="68:68" customFormat="1">
      <c r="BP1023267" s="90"/>
    </row>
    <row r="1023268" spans="68:68" customFormat="1">
      <c r="BP1023268" s="90"/>
    </row>
    <row r="1023269" spans="68:68" customFormat="1">
      <c r="BP1023269" s="90"/>
    </row>
    <row r="1023270" spans="68:68" customFormat="1">
      <c r="BP1023270" s="90"/>
    </row>
    <row r="1023271" spans="68:68" customFormat="1">
      <c r="BP1023271" s="90"/>
    </row>
    <row r="1023272" spans="68:68" customFormat="1">
      <c r="BP1023272" s="90"/>
    </row>
    <row r="1023273" spans="68:68" customFormat="1">
      <c r="BP1023273" s="90"/>
    </row>
    <row r="1023274" spans="68:68" customFormat="1">
      <c r="BP1023274" s="90"/>
    </row>
    <row r="1023275" spans="68:68" customFormat="1">
      <c r="BP1023275" s="90"/>
    </row>
    <row r="1023276" spans="68:68" customFormat="1">
      <c r="BP1023276" s="90"/>
    </row>
    <row r="1023277" spans="68:68" customFormat="1">
      <c r="BP1023277" s="90"/>
    </row>
    <row r="1023278" spans="68:68" customFormat="1">
      <c r="BP1023278" s="90"/>
    </row>
    <row r="1023279" spans="68:68" customFormat="1">
      <c r="BP1023279" s="90"/>
    </row>
    <row r="1023280" spans="68:68" customFormat="1">
      <c r="BP1023280" s="90"/>
    </row>
    <row r="1023281" spans="68:68" customFormat="1">
      <c r="BP1023281" s="90"/>
    </row>
    <row r="1023282" spans="68:68" customFormat="1">
      <c r="BP1023282" s="90"/>
    </row>
    <row r="1023283" spans="68:68" customFormat="1">
      <c r="BP1023283" s="90"/>
    </row>
    <row r="1023284" spans="68:68" customFormat="1">
      <c r="BP1023284" s="90"/>
    </row>
    <row r="1023285" spans="68:68" customFormat="1">
      <c r="BP1023285" s="90"/>
    </row>
    <row r="1023286" spans="68:68" customFormat="1">
      <c r="BP1023286" s="90"/>
    </row>
    <row r="1023287" spans="68:68" customFormat="1">
      <c r="BP1023287" s="90"/>
    </row>
    <row r="1023288" spans="68:68" customFormat="1">
      <c r="BP1023288" s="90"/>
    </row>
    <row r="1023289" spans="68:68" customFormat="1">
      <c r="BP1023289" s="90"/>
    </row>
    <row r="1023290" spans="68:68" customFormat="1">
      <c r="BP1023290" s="90"/>
    </row>
    <row r="1023291" spans="68:68" customFormat="1">
      <c r="BP1023291" s="90"/>
    </row>
    <row r="1023292" spans="68:68" customFormat="1">
      <c r="BP1023292" s="90"/>
    </row>
    <row r="1023293" spans="68:68" customFormat="1">
      <c r="BP1023293" s="90"/>
    </row>
    <row r="1023294" spans="68:68" customFormat="1">
      <c r="BP1023294" s="90"/>
    </row>
    <row r="1023295" spans="68:68" customFormat="1">
      <c r="BP1023295" s="90"/>
    </row>
    <row r="1023296" spans="68:68" customFormat="1">
      <c r="BP1023296" s="90"/>
    </row>
    <row r="1023297" spans="68:68" customFormat="1">
      <c r="BP1023297" s="90"/>
    </row>
    <row r="1023298" spans="68:68" customFormat="1">
      <c r="BP1023298" s="90"/>
    </row>
    <row r="1023299" spans="68:68" customFormat="1">
      <c r="BP1023299" s="90"/>
    </row>
    <row r="1023300" spans="68:68" customFormat="1">
      <c r="BP1023300" s="90"/>
    </row>
    <row r="1023301" spans="68:68" customFormat="1">
      <c r="BP1023301" s="90"/>
    </row>
    <row r="1023302" spans="68:68" customFormat="1">
      <c r="BP1023302" s="90"/>
    </row>
    <row r="1023303" spans="68:68" customFormat="1">
      <c r="BP1023303" s="90"/>
    </row>
    <row r="1023304" spans="68:68" customFormat="1">
      <c r="BP1023304" s="90"/>
    </row>
    <row r="1023305" spans="68:68" customFormat="1">
      <c r="BP1023305" s="90"/>
    </row>
    <row r="1023306" spans="68:68" customFormat="1">
      <c r="BP1023306" s="90"/>
    </row>
    <row r="1023307" spans="68:68" customFormat="1">
      <c r="BP1023307" s="90"/>
    </row>
    <row r="1023308" spans="68:68" customFormat="1">
      <c r="BP1023308" s="90"/>
    </row>
    <row r="1023309" spans="68:68" customFormat="1">
      <c r="BP1023309" s="90"/>
    </row>
    <row r="1023310" spans="68:68" customFormat="1">
      <c r="BP1023310" s="90"/>
    </row>
    <row r="1023311" spans="68:68" customFormat="1">
      <c r="BP1023311" s="90"/>
    </row>
    <row r="1023312" spans="68:68" customFormat="1">
      <c r="BP1023312" s="90"/>
    </row>
    <row r="1023313" spans="68:68" customFormat="1">
      <c r="BP1023313" s="90"/>
    </row>
    <row r="1023314" spans="68:68" customFormat="1">
      <c r="BP1023314" s="90"/>
    </row>
    <row r="1023315" spans="68:68" customFormat="1">
      <c r="BP1023315" s="90"/>
    </row>
    <row r="1023316" spans="68:68" customFormat="1">
      <c r="BP1023316" s="90"/>
    </row>
    <row r="1023317" spans="68:68" customFormat="1">
      <c r="BP1023317" s="90"/>
    </row>
    <row r="1023318" spans="68:68" customFormat="1">
      <c r="BP1023318" s="90"/>
    </row>
    <row r="1023319" spans="68:68" customFormat="1">
      <c r="BP1023319" s="90"/>
    </row>
    <row r="1023320" spans="68:68" customFormat="1">
      <c r="BP1023320" s="90"/>
    </row>
    <row r="1023321" spans="68:68" customFormat="1">
      <c r="BP1023321" s="90"/>
    </row>
    <row r="1023322" spans="68:68" customFormat="1">
      <c r="BP1023322" s="90"/>
    </row>
    <row r="1023323" spans="68:68" customFormat="1">
      <c r="BP1023323" s="90"/>
    </row>
    <row r="1023324" spans="68:68" customFormat="1">
      <c r="BP1023324" s="90"/>
    </row>
    <row r="1023325" spans="68:68" customFormat="1">
      <c r="BP1023325" s="90"/>
    </row>
    <row r="1023326" spans="68:68" customFormat="1">
      <c r="BP1023326" s="90"/>
    </row>
    <row r="1023327" spans="68:68" customFormat="1">
      <c r="BP1023327" s="90"/>
    </row>
    <row r="1023328" spans="68:68" customFormat="1">
      <c r="BP1023328" s="90"/>
    </row>
    <row r="1023329" spans="68:68" customFormat="1">
      <c r="BP1023329" s="90"/>
    </row>
    <row r="1023330" spans="68:68" customFormat="1">
      <c r="BP1023330" s="90"/>
    </row>
    <row r="1023331" spans="68:68" customFormat="1">
      <c r="BP1023331" s="90"/>
    </row>
    <row r="1023332" spans="68:68" customFormat="1">
      <c r="BP1023332" s="90"/>
    </row>
    <row r="1023333" spans="68:68" customFormat="1">
      <c r="BP1023333" s="90"/>
    </row>
    <row r="1023334" spans="68:68" customFormat="1">
      <c r="BP1023334" s="90"/>
    </row>
    <row r="1023335" spans="68:68" customFormat="1">
      <c r="BP1023335" s="90"/>
    </row>
    <row r="1023336" spans="68:68" customFormat="1">
      <c r="BP1023336" s="90"/>
    </row>
    <row r="1023337" spans="68:68" customFormat="1">
      <c r="BP1023337" s="90"/>
    </row>
    <row r="1023338" spans="68:68" customFormat="1">
      <c r="BP1023338" s="90"/>
    </row>
    <row r="1023339" spans="68:68" customFormat="1">
      <c r="BP1023339" s="90"/>
    </row>
    <row r="1023340" spans="68:68" customFormat="1">
      <c r="BP1023340" s="90"/>
    </row>
    <row r="1023341" spans="68:68" customFormat="1">
      <c r="BP1023341" s="90"/>
    </row>
    <row r="1023342" spans="68:68" customFormat="1">
      <c r="BP1023342" s="90"/>
    </row>
    <row r="1023343" spans="68:68" customFormat="1">
      <c r="BP1023343" s="90"/>
    </row>
    <row r="1023344" spans="68:68" customFormat="1">
      <c r="BP1023344" s="90"/>
    </row>
    <row r="1023345" spans="68:68" customFormat="1">
      <c r="BP1023345" s="90"/>
    </row>
    <row r="1023346" spans="68:68" customFormat="1">
      <c r="BP1023346" s="90"/>
    </row>
    <row r="1023347" spans="68:68" customFormat="1">
      <c r="BP1023347" s="90"/>
    </row>
    <row r="1023348" spans="68:68" customFormat="1">
      <c r="BP1023348" s="90"/>
    </row>
    <row r="1023349" spans="68:68" customFormat="1">
      <c r="BP1023349" s="90"/>
    </row>
    <row r="1023350" spans="68:68" customFormat="1">
      <c r="BP1023350" s="90"/>
    </row>
    <row r="1023351" spans="68:68" customFormat="1">
      <c r="BP1023351" s="90"/>
    </row>
    <row r="1023352" spans="68:68" customFormat="1">
      <c r="BP1023352" s="90"/>
    </row>
    <row r="1023353" spans="68:68" customFormat="1">
      <c r="BP1023353" s="90"/>
    </row>
    <row r="1023354" spans="68:68" customFormat="1">
      <c r="BP1023354" s="90"/>
    </row>
    <row r="1023355" spans="68:68" customFormat="1">
      <c r="BP1023355" s="90"/>
    </row>
    <row r="1023356" spans="68:68" customFormat="1">
      <c r="BP1023356" s="90"/>
    </row>
    <row r="1023357" spans="68:68" customFormat="1">
      <c r="BP1023357" s="90"/>
    </row>
    <row r="1023358" spans="68:68" customFormat="1">
      <c r="BP1023358" s="90"/>
    </row>
    <row r="1023359" spans="68:68" customFormat="1">
      <c r="BP1023359" s="90"/>
    </row>
    <row r="1023360" spans="68:68" customFormat="1">
      <c r="BP1023360" s="90"/>
    </row>
    <row r="1023361" spans="68:68" customFormat="1">
      <c r="BP1023361" s="90"/>
    </row>
    <row r="1023362" spans="68:68" customFormat="1">
      <c r="BP1023362" s="90"/>
    </row>
    <row r="1023363" spans="68:68" customFormat="1">
      <c r="BP1023363" s="90"/>
    </row>
    <row r="1023364" spans="68:68" customFormat="1">
      <c r="BP1023364" s="90"/>
    </row>
    <row r="1023365" spans="68:68" customFormat="1">
      <c r="BP1023365" s="90"/>
    </row>
    <row r="1023366" spans="68:68" customFormat="1">
      <c r="BP1023366" s="90"/>
    </row>
    <row r="1023367" spans="68:68" customFormat="1">
      <c r="BP1023367" s="90"/>
    </row>
    <row r="1023368" spans="68:68" customFormat="1">
      <c r="BP1023368" s="90"/>
    </row>
    <row r="1023369" spans="68:68" customFormat="1">
      <c r="BP1023369" s="90"/>
    </row>
    <row r="1023370" spans="68:68" customFormat="1">
      <c r="BP1023370" s="90"/>
    </row>
    <row r="1023371" spans="68:68" customFormat="1">
      <c r="BP1023371" s="90"/>
    </row>
    <row r="1023372" spans="68:68" customFormat="1">
      <c r="BP1023372" s="90"/>
    </row>
    <row r="1023373" spans="68:68" customFormat="1">
      <c r="BP1023373" s="90"/>
    </row>
    <row r="1023374" spans="68:68" customFormat="1">
      <c r="BP1023374" s="90"/>
    </row>
    <row r="1023375" spans="68:68" customFormat="1">
      <c r="BP1023375" s="90"/>
    </row>
    <row r="1023376" spans="68:68" customFormat="1">
      <c r="BP1023376" s="90"/>
    </row>
    <row r="1023377" spans="68:68" customFormat="1">
      <c r="BP1023377" s="90"/>
    </row>
    <row r="1023378" spans="68:68" customFormat="1">
      <c r="BP1023378" s="90"/>
    </row>
    <row r="1023379" spans="68:68" customFormat="1">
      <c r="BP1023379" s="90"/>
    </row>
    <row r="1023380" spans="68:68" customFormat="1">
      <c r="BP1023380" s="90"/>
    </row>
    <row r="1023381" spans="68:68" customFormat="1">
      <c r="BP1023381" s="90"/>
    </row>
    <row r="1023382" spans="68:68" customFormat="1">
      <c r="BP1023382" s="90"/>
    </row>
    <row r="1023383" spans="68:68" customFormat="1">
      <c r="BP1023383" s="90"/>
    </row>
    <row r="1023384" spans="68:68" customFormat="1">
      <c r="BP1023384" s="90"/>
    </row>
    <row r="1023385" spans="68:68" customFormat="1">
      <c r="BP1023385" s="90"/>
    </row>
    <row r="1023386" spans="68:68" customFormat="1">
      <c r="BP1023386" s="90"/>
    </row>
    <row r="1023387" spans="68:68" customFormat="1">
      <c r="BP1023387" s="90"/>
    </row>
    <row r="1023388" spans="68:68" customFormat="1">
      <c r="BP1023388" s="90"/>
    </row>
    <row r="1023389" spans="68:68" customFormat="1">
      <c r="BP1023389" s="90"/>
    </row>
    <row r="1023390" spans="68:68" customFormat="1">
      <c r="BP1023390" s="90"/>
    </row>
    <row r="1023391" spans="68:68" customFormat="1">
      <c r="BP1023391" s="90"/>
    </row>
    <row r="1023392" spans="68:68" customFormat="1">
      <c r="BP1023392" s="90"/>
    </row>
    <row r="1023393" spans="68:68" customFormat="1">
      <c r="BP1023393" s="90"/>
    </row>
    <row r="1023394" spans="68:68" customFormat="1">
      <c r="BP1023394" s="90"/>
    </row>
    <row r="1023395" spans="68:68" customFormat="1">
      <c r="BP1023395" s="90"/>
    </row>
    <row r="1023396" spans="68:68" customFormat="1">
      <c r="BP1023396" s="90"/>
    </row>
    <row r="1023397" spans="68:68" customFormat="1">
      <c r="BP1023397" s="90"/>
    </row>
    <row r="1023398" spans="68:68" customFormat="1">
      <c r="BP1023398" s="90"/>
    </row>
    <row r="1023399" spans="68:68" customFormat="1">
      <c r="BP1023399" s="90"/>
    </row>
    <row r="1023400" spans="68:68" customFormat="1">
      <c r="BP1023400" s="90"/>
    </row>
    <row r="1023401" spans="68:68" customFormat="1">
      <c r="BP1023401" s="90"/>
    </row>
    <row r="1023402" spans="68:68" customFormat="1">
      <c r="BP1023402" s="90"/>
    </row>
    <row r="1023403" spans="68:68" customFormat="1">
      <c r="BP1023403" s="90"/>
    </row>
    <row r="1023404" spans="68:68" customFormat="1">
      <c r="BP1023404" s="90"/>
    </row>
    <row r="1023405" spans="68:68" customFormat="1">
      <c r="BP1023405" s="90"/>
    </row>
    <row r="1023406" spans="68:68" customFormat="1">
      <c r="BP1023406" s="90"/>
    </row>
    <row r="1023407" spans="68:68" customFormat="1">
      <c r="BP1023407" s="90"/>
    </row>
    <row r="1023408" spans="68:68" customFormat="1">
      <c r="BP1023408" s="90"/>
    </row>
    <row r="1023409" spans="68:68" customFormat="1">
      <c r="BP1023409" s="90"/>
    </row>
    <row r="1023410" spans="68:68" customFormat="1">
      <c r="BP1023410" s="90"/>
    </row>
    <row r="1023411" spans="68:68" customFormat="1">
      <c r="BP1023411" s="90"/>
    </row>
    <row r="1023412" spans="68:68" customFormat="1">
      <c r="BP1023412" s="90"/>
    </row>
    <row r="1023413" spans="68:68" customFormat="1">
      <c r="BP1023413" s="90"/>
    </row>
    <row r="1023414" spans="68:68" customFormat="1">
      <c r="BP1023414" s="90"/>
    </row>
    <row r="1023415" spans="68:68" customFormat="1">
      <c r="BP1023415" s="90"/>
    </row>
    <row r="1023416" spans="68:68" customFormat="1">
      <c r="BP1023416" s="90"/>
    </row>
    <row r="1023417" spans="68:68" customFormat="1">
      <c r="BP1023417" s="90"/>
    </row>
    <row r="1023418" spans="68:68" customFormat="1">
      <c r="BP1023418" s="90"/>
    </row>
    <row r="1023419" spans="68:68" customFormat="1">
      <c r="BP1023419" s="90"/>
    </row>
    <row r="1023420" spans="68:68" customFormat="1">
      <c r="BP1023420" s="90"/>
    </row>
    <row r="1023421" spans="68:68" customFormat="1">
      <c r="BP1023421" s="90"/>
    </row>
    <row r="1023422" spans="68:68" customFormat="1">
      <c r="BP1023422" s="90"/>
    </row>
    <row r="1023423" spans="68:68" customFormat="1">
      <c r="BP1023423" s="90"/>
    </row>
    <row r="1023424" spans="68:68" customFormat="1">
      <c r="BP1023424" s="90"/>
    </row>
    <row r="1023425" spans="68:68" customFormat="1">
      <c r="BP1023425" s="90"/>
    </row>
    <row r="1023426" spans="68:68" customFormat="1">
      <c r="BP1023426" s="90"/>
    </row>
    <row r="1023427" spans="68:68" customFormat="1">
      <c r="BP1023427" s="90"/>
    </row>
    <row r="1023428" spans="68:68" customFormat="1">
      <c r="BP1023428" s="90"/>
    </row>
    <row r="1023429" spans="68:68" customFormat="1">
      <c r="BP1023429" s="90"/>
    </row>
    <row r="1023430" spans="68:68" customFormat="1">
      <c r="BP1023430" s="90"/>
    </row>
    <row r="1023431" spans="68:68" customFormat="1">
      <c r="BP1023431" s="90"/>
    </row>
    <row r="1023432" spans="68:68" customFormat="1">
      <c r="BP1023432" s="90"/>
    </row>
    <row r="1023433" spans="68:68" customFormat="1">
      <c r="BP1023433" s="90"/>
    </row>
    <row r="1023434" spans="68:68" customFormat="1">
      <c r="BP1023434" s="90"/>
    </row>
    <row r="1023435" spans="68:68" customFormat="1">
      <c r="BP1023435" s="90"/>
    </row>
    <row r="1023436" spans="68:68" customFormat="1">
      <c r="BP1023436" s="90"/>
    </row>
    <row r="1023437" spans="68:68" customFormat="1">
      <c r="BP1023437" s="90"/>
    </row>
    <row r="1023438" spans="68:68" customFormat="1">
      <c r="BP1023438" s="90"/>
    </row>
    <row r="1023439" spans="68:68" customFormat="1">
      <c r="BP1023439" s="90"/>
    </row>
    <row r="1023440" spans="68:68" customFormat="1">
      <c r="BP1023440" s="90"/>
    </row>
    <row r="1023441" spans="68:68" customFormat="1">
      <c r="BP1023441" s="90"/>
    </row>
    <row r="1023442" spans="68:68" customFormat="1">
      <c r="BP1023442" s="90"/>
    </row>
    <row r="1023443" spans="68:68" customFormat="1">
      <c r="BP1023443" s="90"/>
    </row>
    <row r="1023444" spans="68:68" customFormat="1">
      <c r="BP1023444" s="90"/>
    </row>
    <row r="1023445" spans="68:68" customFormat="1">
      <c r="BP1023445" s="90"/>
    </row>
    <row r="1023446" spans="68:68" customFormat="1">
      <c r="BP1023446" s="90"/>
    </row>
    <row r="1023447" spans="68:68" customFormat="1">
      <c r="BP1023447" s="90"/>
    </row>
    <row r="1023448" spans="68:68" customFormat="1">
      <c r="BP1023448" s="90"/>
    </row>
    <row r="1023449" spans="68:68" customFormat="1">
      <c r="BP1023449" s="90"/>
    </row>
    <row r="1023450" spans="68:68" customFormat="1">
      <c r="BP1023450" s="90"/>
    </row>
    <row r="1023451" spans="68:68" customFormat="1">
      <c r="BP1023451" s="90"/>
    </row>
    <row r="1023452" spans="68:68" customFormat="1">
      <c r="BP1023452" s="90"/>
    </row>
    <row r="1023453" spans="68:68" customFormat="1">
      <c r="BP1023453" s="90"/>
    </row>
    <row r="1023454" spans="68:68" customFormat="1">
      <c r="BP1023454" s="90"/>
    </row>
    <row r="1023455" spans="68:68" customFormat="1">
      <c r="BP1023455" s="90"/>
    </row>
    <row r="1023456" spans="68:68" customFormat="1">
      <c r="BP1023456" s="90"/>
    </row>
    <row r="1023457" spans="68:68" customFormat="1">
      <c r="BP1023457" s="90"/>
    </row>
    <row r="1023458" spans="68:68" customFormat="1">
      <c r="BP1023458" s="90"/>
    </row>
    <row r="1023459" spans="68:68" customFormat="1">
      <c r="BP1023459" s="90"/>
    </row>
    <row r="1023460" spans="68:68" customFormat="1">
      <c r="BP1023460" s="90"/>
    </row>
    <row r="1023461" spans="68:68" customFormat="1">
      <c r="BP1023461" s="90"/>
    </row>
    <row r="1023462" spans="68:68" customFormat="1">
      <c r="BP1023462" s="90"/>
    </row>
    <row r="1023463" spans="68:68" customFormat="1">
      <c r="BP1023463" s="90"/>
    </row>
    <row r="1023464" spans="68:68" customFormat="1">
      <c r="BP1023464" s="90"/>
    </row>
    <row r="1023465" spans="68:68" customFormat="1">
      <c r="BP1023465" s="90"/>
    </row>
    <row r="1023466" spans="68:68" customFormat="1">
      <c r="BP1023466" s="90"/>
    </row>
    <row r="1023467" spans="68:68" customFormat="1">
      <c r="BP1023467" s="90"/>
    </row>
    <row r="1023468" spans="68:68" customFormat="1">
      <c r="BP1023468" s="90"/>
    </row>
    <row r="1023469" spans="68:68" customFormat="1">
      <c r="BP1023469" s="90"/>
    </row>
    <row r="1023470" spans="68:68" customFormat="1">
      <c r="BP1023470" s="90"/>
    </row>
    <row r="1023471" spans="68:68" customFormat="1">
      <c r="BP1023471" s="90"/>
    </row>
    <row r="1023472" spans="68:68" customFormat="1">
      <c r="BP1023472" s="90"/>
    </row>
    <row r="1023473" spans="68:68" customFormat="1">
      <c r="BP1023473" s="90"/>
    </row>
    <row r="1023474" spans="68:68" customFormat="1">
      <c r="BP1023474" s="90"/>
    </row>
    <row r="1023475" spans="68:68" customFormat="1">
      <c r="BP1023475" s="90"/>
    </row>
    <row r="1023476" spans="68:68" customFormat="1">
      <c r="BP1023476" s="90"/>
    </row>
    <row r="1023477" spans="68:68" customFormat="1">
      <c r="BP1023477" s="90"/>
    </row>
    <row r="1023478" spans="68:68" customFormat="1">
      <c r="BP1023478" s="90"/>
    </row>
    <row r="1023479" spans="68:68" customFormat="1">
      <c r="BP1023479" s="90"/>
    </row>
    <row r="1023480" spans="68:68" customFormat="1">
      <c r="BP1023480" s="90"/>
    </row>
    <row r="1023481" spans="68:68" customFormat="1">
      <c r="BP1023481" s="90"/>
    </row>
    <row r="1023482" spans="68:68" customFormat="1">
      <c r="BP1023482" s="90"/>
    </row>
    <row r="1023483" spans="68:68" customFormat="1">
      <c r="BP1023483" s="90"/>
    </row>
    <row r="1023484" spans="68:68" customFormat="1">
      <c r="BP1023484" s="90"/>
    </row>
    <row r="1023485" spans="68:68" customFormat="1">
      <c r="BP1023485" s="90"/>
    </row>
    <row r="1023486" spans="68:68" customFormat="1">
      <c r="BP1023486" s="90"/>
    </row>
    <row r="1023487" spans="68:68" customFormat="1">
      <c r="BP1023487" s="90"/>
    </row>
    <row r="1023488" spans="68:68" customFormat="1">
      <c r="BP1023488" s="90"/>
    </row>
    <row r="1023489" spans="68:68" customFormat="1">
      <c r="BP1023489" s="90"/>
    </row>
    <row r="1023490" spans="68:68" customFormat="1">
      <c r="BP1023490" s="90"/>
    </row>
    <row r="1023491" spans="68:68" customFormat="1">
      <c r="BP1023491" s="90"/>
    </row>
    <row r="1023492" spans="68:68" customFormat="1">
      <c r="BP1023492" s="90"/>
    </row>
    <row r="1023493" spans="68:68" customFormat="1">
      <c r="BP1023493" s="90"/>
    </row>
    <row r="1023494" spans="68:68" customFormat="1">
      <c r="BP1023494" s="90"/>
    </row>
    <row r="1023495" spans="68:68" customFormat="1">
      <c r="BP1023495" s="90"/>
    </row>
    <row r="1023496" spans="68:68" customFormat="1">
      <c r="BP1023496" s="90"/>
    </row>
    <row r="1023497" spans="68:68" customFormat="1">
      <c r="BP1023497" s="90"/>
    </row>
    <row r="1023498" spans="68:68" customFormat="1">
      <c r="BP1023498" s="90"/>
    </row>
    <row r="1023499" spans="68:68" customFormat="1">
      <c r="BP1023499" s="90"/>
    </row>
    <row r="1023500" spans="68:68" customFormat="1">
      <c r="BP1023500" s="90"/>
    </row>
    <row r="1023501" spans="68:68" customFormat="1">
      <c r="BP1023501" s="90"/>
    </row>
    <row r="1023502" spans="68:68" customFormat="1">
      <c r="BP1023502" s="90"/>
    </row>
    <row r="1023503" spans="68:68" customFormat="1">
      <c r="BP1023503" s="90"/>
    </row>
    <row r="1023504" spans="68:68" customFormat="1">
      <c r="BP1023504" s="90"/>
    </row>
    <row r="1023505" spans="68:68" customFormat="1">
      <c r="BP1023505" s="90"/>
    </row>
    <row r="1023506" spans="68:68" customFormat="1">
      <c r="BP1023506" s="90"/>
    </row>
    <row r="1023507" spans="68:68" customFormat="1">
      <c r="BP1023507" s="90"/>
    </row>
    <row r="1023508" spans="68:68" customFormat="1">
      <c r="BP1023508" s="90"/>
    </row>
    <row r="1023509" spans="68:68" customFormat="1">
      <c r="BP1023509" s="90"/>
    </row>
    <row r="1023510" spans="68:68" customFormat="1">
      <c r="BP1023510" s="90"/>
    </row>
    <row r="1023511" spans="68:68" customFormat="1">
      <c r="BP1023511" s="90"/>
    </row>
    <row r="1023512" spans="68:68" customFormat="1">
      <c r="BP1023512" s="90"/>
    </row>
    <row r="1023513" spans="68:68" customFormat="1">
      <c r="BP1023513" s="90"/>
    </row>
    <row r="1023514" spans="68:68" customFormat="1">
      <c r="BP1023514" s="90"/>
    </row>
    <row r="1023515" spans="68:68" customFormat="1">
      <c r="BP1023515" s="90"/>
    </row>
    <row r="1023516" spans="68:68" customFormat="1">
      <c r="BP1023516" s="90"/>
    </row>
    <row r="1023517" spans="68:68" customFormat="1">
      <c r="BP1023517" s="90"/>
    </row>
    <row r="1023518" spans="68:68" customFormat="1">
      <c r="BP1023518" s="90"/>
    </row>
    <row r="1023519" spans="68:68" customFormat="1">
      <c r="BP1023519" s="90"/>
    </row>
    <row r="1023520" spans="68:68" customFormat="1">
      <c r="BP1023520" s="90"/>
    </row>
    <row r="1023521" spans="68:68" customFormat="1">
      <c r="BP1023521" s="90"/>
    </row>
    <row r="1023522" spans="68:68" customFormat="1">
      <c r="BP1023522" s="90"/>
    </row>
    <row r="1023523" spans="68:68" customFormat="1">
      <c r="BP1023523" s="90"/>
    </row>
    <row r="1023524" spans="68:68" customFormat="1">
      <c r="BP1023524" s="90"/>
    </row>
    <row r="1023525" spans="68:68" customFormat="1">
      <c r="BP1023525" s="90"/>
    </row>
    <row r="1023526" spans="68:68" customFormat="1">
      <c r="BP1023526" s="90"/>
    </row>
    <row r="1023527" spans="68:68" customFormat="1">
      <c r="BP1023527" s="90"/>
    </row>
    <row r="1023528" spans="68:68" customFormat="1">
      <c r="BP1023528" s="90"/>
    </row>
    <row r="1023529" spans="68:68" customFormat="1">
      <c r="BP1023529" s="90"/>
    </row>
    <row r="1023530" spans="68:68" customFormat="1">
      <c r="BP1023530" s="90"/>
    </row>
    <row r="1023531" spans="68:68" customFormat="1">
      <c r="BP1023531" s="90"/>
    </row>
    <row r="1023532" spans="68:68" customFormat="1">
      <c r="BP1023532" s="90"/>
    </row>
    <row r="1023533" spans="68:68" customFormat="1">
      <c r="BP1023533" s="90"/>
    </row>
    <row r="1023534" spans="68:68" customFormat="1">
      <c r="BP1023534" s="90"/>
    </row>
    <row r="1023535" spans="68:68" customFormat="1">
      <c r="BP1023535" s="90"/>
    </row>
    <row r="1023536" spans="68:68" customFormat="1">
      <c r="BP1023536" s="90"/>
    </row>
    <row r="1023537" spans="68:68" customFormat="1">
      <c r="BP1023537" s="90"/>
    </row>
    <row r="1023538" spans="68:68" customFormat="1">
      <c r="BP1023538" s="90"/>
    </row>
    <row r="1023539" spans="68:68" customFormat="1">
      <c r="BP1023539" s="90"/>
    </row>
    <row r="1023540" spans="68:68" customFormat="1">
      <c r="BP1023540" s="90"/>
    </row>
    <row r="1023541" spans="68:68" customFormat="1">
      <c r="BP1023541" s="90"/>
    </row>
    <row r="1023542" spans="68:68" customFormat="1">
      <c r="BP1023542" s="90"/>
    </row>
    <row r="1023543" spans="68:68" customFormat="1">
      <c r="BP1023543" s="90"/>
    </row>
    <row r="1023544" spans="68:68" customFormat="1">
      <c r="BP1023544" s="90"/>
    </row>
    <row r="1023545" spans="68:68" customFormat="1">
      <c r="BP1023545" s="90"/>
    </row>
    <row r="1023546" spans="68:68" customFormat="1">
      <c r="BP1023546" s="90"/>
    </row>
    <row r="1023547" spans="68:68" customFormat="1">
      <c r="BP1023547" s="90"/>
    </row>
    <row r="1023548" spans="68:68" customFormat="1">
      <c r="BP1023548" s="90"/>
    </row>
    <row r="1023549" spans="68:68" customFormat="1">
      <c r="BP1023549" s="90"/>
    </row>
    <row r="1023550" spans="68:68" customFormat="1">
      <c r="BP1023550" s="90"/>
    </row>
    <row r="1023551" spans="68:68" customFormat="1">
      <c r="BP1023551" s="90"/>
    </row>
    <row r="1023552" spans="68:68" customFormat="1">
      <c r="BP1023552" s="90"/>
    </row>
    <row r="1023553" spans="68:68" customFormat="1">
      <c r="BP1023553" s="90"/>
    </row>
    <row r="1023554" spans="68:68" customFormat="1">
      <c r="BP1023554" s="90"/>
    </row>
    <row r="1023555" spans="68:68" customFormat="1">
      <c r="BP1023555" s="90"/>
    </row>
    <row r="1023556" spans="68:68" customFormat="1">
      <c r="BP1023556" s="90"/>
    </row>
    <row r="1023557" spans="68:68" customFormat="1">
      <c r="BP1023557" s="90"/>
    </row>
    <row r="1023558" spans="68:68" customFormat="1">
      <c r="BP1023558" s="90"/>
    </row>
    <row r="1023559" spans="68:68" customFormat="1">
      <c r="BP1023559" s="90"/>
    </row>
    <row r="1023560" spans="68:68" customFormat="1">
      <c r="BP1023560" s="90"/>
    </row>
    <row r="1023561" spans="68:68" customFormat="1">
      <c r="BP1023561" s="90"/>
    </row>
    <row r="1023562" spans="68:68" customFormat="1">
      <c r="BP1023562" s="90"/>
    </row>
    <row r="1023563" spans="68:68" customFormat="1">
      <c r="BP1023563" s="90"/>
    </row>
    <row r="1023564" spans="68:68" customFormat="1">
      <c r="BP1023564" s="90"/>
    </row>
    <row r="1023565" spans="68:68" customFormat="1">
      <c r="BP1023565" s="90"/>
    </row>
    <row r="1023566" spans="68:68" customFormat="1">
      <c r="BP1023566" s="90"/>
    </row>
    <row r="1023567" spans="68:68" customFormat="1">
      <c r="BP1023567" s="90"/>
    </row>
    <row r="1023568" spans="68:68" customFormat="1">
      <c r="BP1023568" s="90"/>
    </row>
    <row r="1023569" spans="68:68" customFormat="1">
      <c r="BP1023569" s="90"/>
    </row>
    <row r="1023570" spans="68:68" customFormat="1">
      <c r="BP1023570" s="90"/>
    </row>
    <row r="1023571" spans="68:68" customFormat="1">
      <c r="BP1023571" s="90"/>
    </row>
    <row r="1023572" spans="68:68" customFormat="1">
      <c r="BP1023572" s="90"/>
    </row>
    <row r="1023573" spans="68:68" customFormat="1">
      <c r="BP1023573" s="90"/>
    </row>
    <row r="1023574" spans="68:68" customFormat="1">
      <c r="BP1023574" s="90"/>
    </row>
    <row r="1023575" spans="68:68" customFormat="1">
      <c r="BP1023575" s="90"/>
    </row>
    <row r="1023576" spans="68:68" customFormat="1">
      <c r="BP1023576" s="90"/>
    </row>
    <row r="1023577" spans="68:68" customFormat="1">
      <c r="BP1023577" s="90"/>
    </row>
    <row r="1023578" spans="68:68" customFormat="1">
      <c r="BP1023578" s="90"/>
    </row>
    <row r="1023579" spans="68:68" customFormat="1">
      <c r="BP1023579" s="90"/>
    </row>
    <row r="1023580" spans="68:68" customFormat="1">
      <c r="BP1023580" s="90"/>
    </row>
    <row r="1023581" spans="68:68" customFormat="1">
      <c r="BP1023581" s="90"/>
    </row>
    <row r="1023582" spans="68:68" customFormat="1">
      <c r="BP1023582" s="90"/>
    </row>
    <row r="1023583" spans="68:68" customFormat="1">
      <c r="BP1023583" s="90"/>
    </row>
    <row r="1023584" spans="68:68" customFormat="1">
      <c r="BP1023584" s="90"/>
    </row>
    <row r="1023585" spans="68:68" customFormat="1">
      <c r="BP1023585" s="90"/>
    </row>
    <row r="1023586" spans="68:68" customFormat="1">
      <c r="BP1023586" s="90"/>
    </row>
    <row r="1023587" spans="68:68" customFormat="1">
      <c r="BP1023587" s="90"/>
    </row>
    <row r="1023588" spans="68:68" customFormat="1">
      <c r="BP1023588" s="90"/>
    </row>
    <row r="1023589" spans="68:68" customFormat="1">
      <c r="BP1023589" s="90"/>
    </row>
    <row r="1023590" spans="68:68" customFormat="1">
      <c r="BP1023590" s="90"/>
    </row>
    <row r="1023591" spans="68:68" customFormat="1">
      <c r="BP1023591" s="90"/>
    </row>
    <row r="1023592" spans="68:68" customFormat="1">
      <c r="BP1023592" s="90"/>
    </row>
    <row r="1023593" spans="68:68" customFormat="1">
      <c r="BP1023593" s="90"/>
    </row>
    <row r="1023594" spans="68:68" customFormat="1">
      <c r="BP1023594" s="90"/>
    </row>
    <row r="1023595" spans="68:68" customFormat="1">
      <c r="BP1023595" s="90"/>
    </row>
    <row r="1023596" spans="68:68" customFormat="1">
      <c r="BP1023596" s="90"/>
    </row>
    <row r="1023597" spans="68:68" customFormat="1">
      <c r="BP1023597" s="90"/>
    </row>
    <row r="1023598" spans="68:68" customFormat="1">
      <c r="BP1023598" s="90"/>
    </row>
    <row r="1023599" spans="68:68" customFormat="1">
      <c r="BP1023599" s="90"/>
    </row>
    <row r="1023600" spans="68:68" customFormat="1">
      <c r="BP1023600" s="90"/>
    </row>
    <row r="1023601" spans="68:68" customFormat="1">
      <c r="BP1023601" s="90"/>
    </row>
    <row r="1023602" spans="68:68" customFormat="1">
      <c r="BP1023602" s="90"/>
    </row>
    <row r="1023603" spans="68:68" customFormat="1">
      <c r="BP1023603" s="90"/>
    </row>
    <row r="1023604" spans="68:68" customFormat="1">
      <c r="BP1023604" s="90"/>
    </row>
    <row r="1023605" spans="68:68" customFormat="1">
      <c r="BP1023605" s="90"/>
    </row>
    <row r="1023606" spans="68:68" customFormat="1">
      <c r="BP1023606" s="90"/>
    </row>
    <row r="1023607" spans="68:68" customFormat="1">
      <c r="BP1023607" s="90"/>
    </row>
    <row r="1023608" spans="68:68" customFormat="1">
      <c r="BP1023608" s="90"/>
    </row>
    <row r="1023609" spans="68:68" customFormat="1">
      <c r="BP1023609" s="90"/>
    </row>
    <row r="1023610" spans="68:68" customFormat="1">
      <c r="BP1023610" s="90"/>
    </row>
    <row r="1023611" spans="68:68" customFormat="1">
      <c r="BP1023611" s="90"/>
    </row>
    <row r="1023612" spans="68:68" customFormat="1">
      <c r="BP1023612" s="90"/>
    </row>
    <row r="1023613" spans="68:68" customFormat="1">
      <c r="BP1023613" s="90"/>
    </row>
    <row r="1023614" spans="68:68" customFormat="1">
      <c r="BP1023614" s="90"/>
    </row>
    <row r="1023615" spans="68:68" customFormat="1">
      <c r="BP1023615" s="90"/>
    </row>
    <row r="1023616" spans="68:68" customFormat="1">
      <c r="BP1023616" s="90"/>
    </row>
    <row r="1023617" spans="68:68" customFormat="1">
      <c r="BP1023617" s="90"/>
    </row>
    <row r="1023618" spans="68:68" customFormat="1">
      <c r="BP1023618" s="90"/>
    </row>
    <row r="1023619" spans="68:68" customFormat="1">
      <c r="BP1023619" s="90"/>
    </row>
    <row r="1023620" spans="68:68" customFormat="1">
      <c r="BP1023620" s="90"/>
    </row>
    <row r="1023621" spans="68:68" customFormat="1">
      <c r="BP1023621" s="90"/>
    </row>
    <row r="1023622" spans="68:68" customFormat="1">
      <c r="BP1023622" s="90"/>
    </row>
    <row r="1023623" spans="68:68" customFormat="1">
      <c r="BP1023623" s="90"/>
    </row>
    <row r="1023624" spans="68:68" customFormat="1">
      <c r="BP1023624" s="90"/>
    </row>
    <row r="1023625" spans="68:68" customFormat="1">
      <c r="BP1023625" s="90"/>
    </row>
    <row r="1023626" spans="68:68" customFormat="1">
      <c r="BP1023626" s="90"/>
    </row>
    <row r="1023627" spans="68:68" customFormat="1">
      <c r="BP1023627" s="90"/>
    </row>
    <row r="1023628" spans="68:68" customFormat="1">
      <c r="BP1023628" s="90"/>
    </row>
    <row r="1023629" spans="68:68" customFormat="1">
      <c r="BP1023629" s="90"/>
    </row>
    <row r="1023630" spans="68:68" customFormat="1">
      <c r="BP1023630" s="90"/>
    </row>
    <row r="1023631" spans="68:68" customFormat="1">
      <c r="BP1023631" s="90"/>
    </row>
    <row r="1023632" spans="68:68" customFormat="1">
      <c r="BP1023632" s="90"/>
    </row>
    <row r="1023633" spans="68:68" customFormat="1">
      <c r="BP1023633" s="90"/>
    </row>
    <row r="1023634" spans="68:68" customFormat="1">
      <c r="BP1023634" s="90"/>
    </row>
    <row r="1023635" spans="68:68" customFormat="1">
      <c r="BP1023635" s="90"/>
    </row>
    <row r="1023636" spans="68:68" customFormat="1">
      <c r="BP1023636" s="90"/>
    </row>
    <row r="1023637" spans="68:68" customFormat="1">
      <c r="BP1023637" s="90"/>
    </row>
    <row r="1023638" spans="68:68" customFormat="1">
      <c r="BP1023638" s="90"/>
    </row>
    <row r="1023639" spans="68:68" customFormat="1">
      <c r="BP1023639" s="90"/>
    </row>
    <row r="1023640" spans="68:68" customFormat="1">
      <c r="BP1023640" s="90"/>
    </row>
    <row r="1023641" spans="68:68" customFormat="1">
      <c r="BP1023641" s="90"/>
    </row>
    <row r="1023642" spans="68:68" customFormat="1">
      <c r="BP1023642" s="90"/>
    </row>
    <row r="1023643" spans="68:68" customFormat="1">
      <c r="BP1023643" s="90"/>
    </row>
    <row r="1023644" spans="68:68" customFormat="1">
      <c r="BP1023644" s="90"/>
    </row>
    <row r="1023645" spans="68:68" customFormat="1">
      <c r="BP1023645" s="90"/>
    </row>
    <row r="1023646" spans="68:68" customFormat="1">
      <c r="BP1023646" s="90"/>
    </row>
    <row r="1023647" spans="68:68" customFormat="1">
      <c r="BP1023647" s="90"/>
    </row>
    <row r="1023648" spans="68:68" customFormat="1">
      <c r="BP1023648" s="90"/>
    </row>
    <row r="1023649" spans="68:68" customFormat="1">
      <c r="BP1023649" s="90"/>
    </row>
    <row r="1023650" spans="68:68" customFormat="1">
      <c r="BP1023650" s="90"/>
    </row>
    <row r="1023651" spans="68:68" customFormat="1">
      <c r="BP1023651" s="90"/>
    </row>
    <row r="1023652" spans="68:68" customFormat="1">
      <c r="BP1023652" s="90"/>
    </row>
    <row r="1023653" spans="68:68" customFormat="1">
      <c r="BP1023653" s="90"/>
    </row>
    <row r="1023654" spans="68:68" customFormat="1">
      <c r="BP1023654" s="90"/>
    </row>
    <row r="1023655" spans="68:68" customFormat="1">
      <c r="BP1023655" s="90"/>
    </row>
    <row r="1023656" spans="68:68" customFormat="1">
      <c r="BP1023656" s="90"/>
    </row>
    <row r="1023657" spans="68:68" customFormat="1">
      <c r="BP1023657" s="90"/>
    </row>
    <row r="1023658" spans="68:68" customFormat="1">
      <c r="BP1023658" s="90"/>
    </row>
    <row r="1023659" spans="68:68" customFormat="1">
      <c r="BP1023659" s="90"/>
    </row>
    <row r="1023660" spans="68:68" customFormat="1">
      <c r="BP1023660" s="90"/>
    </row>
    <row r="1023661" spans="68:68" customFormat="1">
      <c r="BP1023661" s="90"/>
    </row>
    <row r="1023662" spans="68:68" customFormat="1">
      <c r="BP1023662" s="90"/>
    </row>
    <row r="1023663" spans="68:68" customFormat="1">
      <c r="BP1023663" s="90"/>
    </row>
    <row r="1023664" spans="68:68" customFormat="1">
      <c r="BP1023664" s="90"/>
    </row>
    <row r="1023665" spans="68:68" customFormat="1">
      <c r="BP1023665" s="90"/>
    </row>
    <row r="1023666" spans="68:68" customFormat="1">
      <c r="BP1023666" s="90"/>
    </row>
    <row r="1023667" spans="68:68" customFormat="1">
      <c r="BP1023667" s="90"/>
    </row>
    <row r="1023668" spans="68:68" customFormat="1">
      <c r="BP1023668" s="90"/>
    </row>
    <row r="1023669" spans="68:68" customFormat="1">
      <c r="BP1023669" s="90"/>
    </row>
    <row r="1023670" spans="68:68" customFormat="1">
      <c r="BP1023670" s="90"/>
    </row>
    <row r="1023671" spans="68:68" customFormat="1">
      <c r="BP1023671" s="90"/>
    </row>
    <row r="1023672" spans="68:68" customFormat="1">
      <c r="BP1023672" s="90"/>
    </row>
    <row r="1023673" spans="68:68" customFormat="1">
      <c r="BP1023673" s="90"/>
    </row>
    <row r="1023674" spans="68:68" customFormat="1">
      <c r="BP1023674" s="90"/>
    </row>
    <row r="1023675" spans="68:68" customFormat="1">
      <c r="BP1023675" s="90"/>
    </row>
    <row r="1023676" spans="68:68" customFormat="1">
      <c r="BP1023676" s="90"/>
    </row>
    <row r="1023677" spans="68:68" customFormat="1">
      <c r="BP1023677" s="90"/>
    </row>
    <row r="1023678" spans="68:68" customFormat="1">
      <c r="BP1023678" s="90"/>
    </row>
    <row r="1023679" spans="68:68" customFormat="1">
      <c r="BP1023679" s="90"/>
    </row>
    <row r="1023680" spans="68:68" customFormat="1">
      <c r="BP1023680" s="90"/>
    </row>
    <row r="1023681" spans="68:68" customFormat="1">
      <c r="BP1023681" s="90"/>
    </row>
    <row r="1023682" spans="68:68" customFormat="1">
      <c r="BP1023682" s="90"/>
    </row>
    <row r="1023683" spans="68:68" customFormat="1">
      <c r="BP1023683" s="90"/>
    </row>
    <row r="1023684" spans="68:68" customFormat="1">
      <c r="BP1023684" s="90"/>
    </row>
    <row r="1023685" spans="68:68" customFormat="1">
      <c r="BP1023685" s="90"/>
    </row>
    <row r="1023686" spans="68:68" customFormat="1">
      <c r="BP1023686" s="90"/>
    </row>
    <row r="1023687" spans="68:68" customFormat="1">
      <c r="BP1023687" s="90"/>
    </row>
    <row r="1023688" spans="68:68" customFormat="1">
      <c r="BP1023688" s="90"/>
    </row>
    <row r="1023689" spans="68:68" customFormat="1">
      <c r="BP1023689" s="90"/>
    </row>
    <row r="1023690" spans="68:68" customFormat="1">
      <c r="BP1023690" s="90"/>
    </row>
    <row r="1023691" spans="68:68" customFormat="1">
      <c r="BP1023691" s="90"/>
    </row>
    <row r="1023692" spans="68:68" customFormat="1">
      <c r="BP1023692" s="90"/>
    </row>
    <row r="1023693" spans="68:68" customFormat="1">
      <c r="BP1023693" s="90"/>
    </row>
    <row r="1023694" spans="68:68" customFormat="1">
      <c r="BP1023694" s="90"/>
    </row>
    <row r="1023695" spans="68:68" customFormat="1">
      <c r="BP1023695" s="90"/>
    </row>
    <row r="1023696" spans="68:68" customFormat="1">
      <c r="BP1023696" s="90"/>
    </row>
    <row r="1023697" spans="68:68" customFormat="1">
      <c r="BP1023697" s="90"/>
    </row>
    <row r="1023698" spans="68:68" customFormat="1">
      <c r="BP1023698" s="90"/>
    </row>
    <row r="1023699" spans="68:68" customFormat="1">
      <c r="BP1023699" s="90"/>
    </row>
    <row r="1023700" spans="68:68" customFormat="1">
      <c r="BP1023700" s="90"/>
    </row>
    <row r="1023701" spans="68:68" customFormat="1">
      <c r="BP1023701" s="90"/>
    </row>
    <row r="1023702" spans="68:68" customFormat="1">
      <c r="BP1023702" s="90"/>
    </row>
    <row r="1023703" spans="68:68" customFormat="1">
      <c r="BP1023703" s="90"/>
    </row>
    <row r="1023704" spans="68:68" customFormat="1">
      <c r="BP1023704" s="90"/>
    </row>
    <row r="1023705" spans="68:68" customFormat="1">
      <c r="BP1023705" s="90"/>
    </row>
    <row r="1023706" spans="68:68" customFormat="1">
      <c r="BP1023706" s="90"/>
    </row>
    <row r="1023707" spans="68:68" customFormat="1">
      <c r="BP1023707" s="90"/>
    </row>
    <row r="1023708" spans="68:68" customFormat="1">
      <c r="BP1023708" s="90"/>
    </row>
    <row r="1023709" spans="68:68" customFormat="1">
      <c r="BP1023709" s="90"/>
    </row>
    <row r="1023710" spans="68:68" customFormat="1">
      <c r="BP1023710" s="90"/>
    </row>
    <row r="1023711" spans="68:68" customFormat="1">
      <c r="BP1023711" s="90"/>
    </row>
    <row r="1023712" spans="68:68" customFormat="1">
      <c r="BP1023712" s="90"/>
    </row>
    <row r="1023713" spans="68:68" customFormat="1">
      <c r="BP1023713" s="90"/>
    </row>
    <row r="1023714" spans="68:68" customFormat="1">
      <c r="BP1023714" s="90"/>
    </row>
    <row r="1023715" spans="68:68" customFormat="1">
      <c r="BP1023715" s="90"/>
    </row>
    <row r="1023716" spans="68:68" customFormat="1">
      <c r="BP1023716" s="90"/>
    </row>
    <row r="1023717" spans="68:68" customFormat="1">
      <c r="BP1023717" s="90"/>
    </row>
    <row r="1023718" spans="68:68" customFormat="1">
      <c r="BP1023718" s="90"/>
    </row>
    <row r="1023719" spans="68:68" customFormat="1">
      <c r="BP1023719" s="90"/>
    </row>
    <row r="1023720" spans="68:68" customFormat="1">
      <c r="BP1023720" s="90"/>
    </row>
    <row r="1023721" spans="68:68" customFormat="1">
      <c r="BP1023721" s="90"/>
    </row>
    <row r="1023722" spans="68:68" customFormat="1">
      <c r="BP1023722" s="90"/>
    </row>
    <row r="1023723" spans="68:68" customFormat="1">
      <c r="BP1023723" s="90"/>
    </row>
    <row r="1023724" spans="68:68" customFormat="1">
      <c r="BP1023724" s="90"/>
    </row>
    <row r="1023725" spans="68:68" customFormat="1">
      <c r="BP1023725" s="90"/>
    </row>
    <row r="1023726" spans="68:68" customFormat="1">
      <c r="BP1023726" s="90"/>
    </row>
    <row r="1023727" spans="68:68" customFormat="1">
      <c r="BP1023727" s="90"/>
    </row>
    <row r="1023728" spans="68:68" customFormat="1">
      <c r="BP1023728" s="90"/>
    </row>
    <row r="1023729" spans="68:68" customFormat="1">
      <c r="BP1023729" s="90"/>
    </row>
    <row r="1023730" spans="68:68" customFormat="1">
      <c r="BP1023730" s="90"/>
    </row>
    <row r="1023731" spans="68:68" customFormat="1">
      <c r="BP1023731" s="90"/>
    </row>
    <row r="1023732" spans="68:68" customFormat="1">
      <c r="BP1023732" s="90"/>
    </row>
    <row r="1023733" spans="68:68" customFormat="1">
      <c r="BP1023733" s="90"/>
    </row>
    <row r="1023734" spans="68:68" customFormat="1">
      <c r="BP1023734" s="90"/>
    </row>
    <row r="1023735" spans="68:68" customFormat="1">
      <c r="BP1023735" s="90"/>
    </row>
    <row r="1023736" spans="68:68" customFormat="1">
      <c r="BP1023736" s="90"/>
    </row>
    <row r="1023737" spans="68:68" customFormat="1">
      <c r="BP1023737" s="90"/>
    </row>
    <row r="1023738" spans="68:68" customFormat="1">
      <c r="BP1023738" s="90"/>
    </row>
    <row r="1023739" spans="68:68" customFormat="1">
      <c r="BP1023739" s="90"/>
    </row>
    <row r="1023740" spans="68:68" customFormat="1">
      <c r="BP1023740" s="90"/>
    </row>
    <row r="1023741" spans="68:68" customFormat="1">
      <c r="BP1023741" s="90"/>
    </row>
    <row r="1023742" spans="68:68" customFormat="1">
      <c r="BP1023742" s="90"/>
    </row>
    <row r="1023743" spans="68:68" customFormat="1">
      <c r="BP1023743" s="90"/>
    </row>
    <row r="1023744" spans="68:68" customFormat="1">
      <c r="BP1023744" s="90"/>
    </row>
    <row r="1023745" spans="68:68" customFormat="1">
      <c r="BP1023745" s="90"/>
    </row>
    <row r="1023746" spans="68:68" customFormat="1">
      <c r="BP1023746" s="90"/>
    </row>
    <row r="1023747" spans="68:68" customFormat="1">
      <c r="BP1023747" s="90"/>
    </row>
    <row r="1023748" spans="68:68" customFormat="1">
      <c r="BP1023748" s="90"/>
    </row>
    <row r="1023749" spans="68:68" customFormat="1">
      <c r="BP1023749" s="90"/>
    </row>
    <row r="1023750" spans="68:68" customFormat="1">
      <c r="BP1023750" s="90"/>
    </row>
    <row r="1023751" spans="68:68" customFormat="1">
      <c r="BP1023751" s="90"/>
    </row>
    <row r="1023752" spans="68:68" customFormat="1">
      <c r="BP1023752" s="90"/>
    </row>
    <row r="1023753" spans="68:68" customFormat="1">
      <c r="BP1023753" s="90"/>
    </row>
    <row r="1023754" spans="68:68" customFormat="1">
      <c r="BP1023754" s="90"/>
    </row>
    <row r="1023755" spans="68:68" customFormat="1">
      <c r="BP1023755" s="90"/>
    </row>
    <row r="1023756" spans="68:68" customFormat="1">
      <c r="BP1023756" s="90"/>
    </row>
    <row r="1023757" spans="68:68" customFormat="1">
      <c r="BP1023757" s="90"/>
    </row>
    <row r="1023758" spans="68:68" customFormat="1">
      <c r="BP1023758" s="90"/>
    </row>
    <row r="1023759" spans="68:68" customFormat="1">
      <c r="BP1023759" s="90"/>
    </row>
    <row r="1023760" spans="68:68" customFormat="1">
      <c r="BP1023760" s="90"/>
    </row>
    <row r="1023761" spans="68:68" customFormat="1">
      <c r="BP1023761" s="90"/>
    </row>
    <row r="1023762" spans="68:68" customFormat="1">
      <c r="BP1023762" s="90"/>
    </row>
    <row r="1023763" spans="68:68" customFormat="1">
      <c r="BP1023763" s="90"/>
    </row>
    <row r="1023764" spans="68:68" customFormat="1">
      <c r="BP1023764" s="90"/>
    </row>
    <row r="1023765" spans="68:68" customFormat="1">
      <c r="BP1023765" s="90"/>
    </row>
    <row r="1023766" spans="68:68" customFormat="1">
      <c r="BP1023766" s="90"/>
    </row>
    <row r="1023767" spans="68:68" customFormat="1">
      <c r="BP1023767" s="90"/>
    </row>
    <row r="1023768" spans="68:68" customFormat="1">
      <c r="BP1023768" s="90"/>
    </row>
    <row r="1023769" spans="68:68" customFormat="1">
      <c r="BP1023769" s="90"/>
    </row>
    <row r="1023770" spans="68:68" customFormat="1">
      <c r="BP1023770" s="90"/>
    </row>
    <row r="1023771" spans="68:68" customFormat="1">
      <c r="BP1023771" s="90"/>
    </row>
    <row r="1023772" spans="68:68" customFormat="1">
      <c r="BP1023772" s="90"/>
    </row>
    <row r="1023773" spans="68:68" customFormat="1">
      <c r="BP1023773" s="90"/>
    </row>
    <row r="1023774" spans="68:68" customFormat="1">
      <c r="BP1023774" s="90"/>
    </row>
    <row r="1023775" spans="68:68" customFormat="1">
      <c r="BP1023775" s="90"/>
    </row>
    <row r="1023776" spans="68:68" customFormat="1">
      <c r="BP1023776" s="90"/>
    </row>
    <row r="1023777" spans="68:68" customFormat="1">
      <c r="BP1023777" s="90"/>
    </row>
    <row r="1023778" spans="68:68" customFormat="1">
      <c r="BP1023778" s="90"/>
    </row>
    <row r="1023779" spans="68:68" customFormat="1">
      <c r="BP1023779" s="90"/>
    </row>
    <row r="1023780" spans="68:68" customFormat="1">
      <c r="BP1023780" s="90"/>
    </row>
    <row r="1023781" spans="68:68" customFormat="1">
      <c r="BP1023781" s="90"/>
    </row>
    <row r="1023782" spans="68:68" customFormat="1">
      <c r="BP1023782" s="90"/>
    </row>
    <row r="1023783" spans="68:68" customFormat="1">
      <c r="BP1023783" s="90"/>
    </row>
    <row r="1023784" spans="68:68" customFormat="1">
      <c r="BP1023784" s="90"/>
    </row>
    <row r="1023785" spans="68:68" customFormat="1">
      <c r="BP1023785" s="90"/>
    </row>
    <row r="1023786" spans="68:68" customFormat="1">
      <c r="BP1023786" s="90"/>
    </row>
    <row r="1023787" spans="68:68" customFormat="1">
      <c r="BP1023787" s="90"/>
    </row>
    <row r="1023788" spans="68:68" customFormat="1">
      <c r="BP1023788" s="90"/>
    </row>
    <row r="1023789" spans="68:68" customFormat="1">
      <c r="BP1023789" s="90"/>
    </row>
    <row r="1023790" spans="68:68" customFormat="1">
      <c r="BP1023790" s="90"/>
    </row>
    <row r="1023791" spans="68:68" customFormat="1">
      <c r="BP1023791" s="90"/>
    </row>
    <row r="1023792" spans="68:68" customFormat="1">
      <c r="BP1023792" s="90"/>
    </row>
    <row r="1023793" spans="68:68" customFormat="1">
      <c r="BP1023793" s="90"/>
    </row>
    <row r="1023794" spans="68:68" customFormat="1">
      <c r="BP1023794" s="90"/>
    </row>
    <row r="1023795" spans="68:68" customFormat="1">
      <c r="BP1023795" s="90"/>
    </row>
    <row r="1023796" spans="68:68" customFormat="1">
      <c r="BP1023796" s="90"/>
    </row>
    <row r="1023797" spans="68:68" customFormat="1">
      <c r="BP1023797" s="90"/>
    </row>
    <row r="1023798" spans="68:68" customFormat="1">
      <c r="BP1023798" s="90"/>
    </row>
    <row r="1023799" spans="68:68" customFormat="1">
      <c r="BP1023799" s="90"/>
    </row>
    <row r="1023800" spans="68:68" customFormat="1">
      <c r="BP1023800" s="90"/>
    </row>
    <row r="1023801" spans="68:68" customFormat="1">
      <c r="BP1023801" s="90"/>
    </row>
    <row r="1023802" spans="68:68" customFormat="1">
      <c r="BP1023802" s="90"/>
    </row>
    <row r="1023803" spans="68:68" customFormat="1">
      <c r="BP1023803" s="90"/>
    </row>
    <row r="1023804" spans="68:68" customFormat="1">
      <c r="BP1023804" s="90"/>
    </row>
    <row r="1023805" spans="68:68" customFormat="1">
      <c r="BP1023805" s="90"/>
    </row>
    <row r="1023806" spans="68:68" customFormat="1">
      <c r="BP1023806" s="90"/>
    </row>
    <row r="1023807" spans="68:68" customFormat="1">
      <c r="BP1023807" s="90"/>
    </row>
    <row r="1023808" spans="68:68" customFormat="1">
      <c r="BP1023808" s="90"/>
    </row>
    <row r="1023809" spans="68:68" customFormat="1">
      <c r="BP1023809" s="90"/>
    </row>
    <row r="1023810" spans="68:68" customFormat="1">
      <c r="BP1023810" s="90"/>
    </row>
    <row r="1023811" spans="68:68" customFormat="1">
      <c r="BP1023811" s="90"/>
    </row>
    <row r="1023812" spans="68:68" customFormat="1">
      <c r="BP1023812" s="90"/>
    </row>
    <row r="1023813" spans="68:68" customFormat="1">
      <c r="BP1023813" s="90"/>
    </row>
    <row r="1023814" spans="68:68" customFormat="1">
      <c r="BP1023814" s="90"/>
    </row>
    <row r="1023815" spans="68:68" customFormat="1">
      <c r="BP1023815" s="90"/>
    </row>
    <row r="1023816" spans="68:68" customFormat="1">
      <c r="BP1023816" s="90"/>
    </row>
    <row r="1023817" spans="68:68" customFormat="1">
      <c r="BP1023817" s="90"/>
    </row>
    <row r="1023818" spans="68:68" customFormat="1">
      <c r="BP1023818" s="90"/>
    </row>
    <row r="1023819" spans="68:68" customFormat="1">
      <c r="BP1023819" s="90"/>
    </row>
    <row r="1023820" spans="68:68" customFormat="1">
      <c r="BP1023820" s="90"/>
    </row>
    <row r="1023821" spans="68:68" customFormat="1">
      <c r="BP1023821" s="90"/>
    </row>
    <row r="1023822" spans="68:68" customFormat="1">
      <c r="BP1023822" s="90"/>
    </row>
    <row r="1023823" spans="68:68" customFormat="1">
      <c r="BP1023823" s="90"/>
    </row>
    <row r="1023824" spans="68:68" customFormat="1">
      <c r="BP1023824" s="90"/>
    </row>
    <row r="1023825" spans="68:68" customFormat="1">
      <c r="BP1023825" s="90"/>
    </row>
    <row r="1023826" spans="68:68" customFormat="1">
      <c r="BP1023826" s="90"/>
    </row>
    <row r="1023827" spans="68:68" customFormat="1">
      <c r="BP1023827" s="90"/>
    </row>
    <row r="1023828" spans="68:68" customFormat="1">
      <c r="BP1023828" s="90"/>
    </row>
    <row r="1023829" spans="68:68" customFormat="1">
      <c r="BP1023829" s="90"/>
    </row>
    <row r="1023830" spans="68:68" customFormat="1">
      <c r="BP1023830" s="90"/>
    </row>
    <row r="1023831" spans="68:68" customFormat="1">
      <c r="BP1023831" s="90"/>
    </row>
    <row r="1023832" spans="68:68" customFormat="1">
      <c r="BP1023832" s="90"/>
    </row>
    <row r="1023833" spans="68:68" customFormat="1">
      <c r="BP1023833" s="90"/>
    </row>
    <row r="1023834" spans="68:68" customFormat="1">
      <c r="BP1023834" s="90"/>
    </row>
    <row r="1023835" spans="68:68" customFormat="1">
      <c r="BP1023835" s="90"/>
    </row>
    <row r="1023836" spans="68:68" customFormat="1">
      <c r="BP1023836" s="90"/>
    </row>
    <row r="1023837" spans="68:68" customFormat="1">
      <c r="BP1023837" s="90"/>
    </row>
    <row r="1023838" spans="68:68" customFormat="1">
      <c r="BP1023838" s="90"/>
    </row>
    <row r="1023839" spans="68:68" customFormat="1">
      <c r="BP1023839" s="90"/>
    </row>
    <row r="1023840" spans="68:68" customFormat="1">
      <c r="BP1023840" s="90"/>
    </row>
    <row r="1023841" spans="68:68" customFormat="1">
      <c r="BP1023841" s="90"/>
    </row>
    <row r="1023842" spans="68:68" customFormat="1">
      <c r="BP1023842" s="90"/>
    </row>
    <row r="1023843" spans="68:68" customFormat="1">
      <c r="BP1023843" s="90"/>
    </row>
    <row r="1023844" spans="68:68" customFormat="1">
      <c r="BP1023844" s="90"/>
    </row>
    <row r="1023845" spans="68:68" customFormat="1">
      <c r="BP1023845" s="90"/>
    </row>
    <row r="1023846" spans="68:68" customFormat="1">
      <c r="BP1023846" s="90"/>
    </row>
    <row r="1023847" spans="68:68" customFormat="1">
      <c r="BP1023847" s="90"/>
    </row>
    <row r="1023848" spans="68:68" customFormat="1">
      <c r="BP1023848" s="90"/>
    </row>
    <row r="1023849" spans="68:68" customFormat="1">
      <c r="BP1023849" s="90"/>
    </row>
    <row r="1023850" spans="68:68" customFormat="1">
      <c r="BP1023850" s="90"/>
    </row>
    <row r="1023851" spans="68:68" customFormat="1">
      <c r="BP1023851" s="90"/>
    </row>
    <row r="1023852" spans="68:68" customFormat="1">
      <c r="BP1023852" s="90"/>
    </row>
    <row r="1023853" spans="68:68" customFormat="1">
      <c r="BP1023853" s="90"/>
    </row>
    <row r="1023854" spans="68:68" customFormat="1">
      <c r="BP1023854" s="90"/>
    </row>
    <row r="1023855" spans="68:68" customFormat="1">
      <c r="BP1023855" s="90"/>
    </row>
    <row r="1023856" spans="68:68" customFormat="1">
      <c r="BP1023856" s="90"/>
    </row>
    <row r="1023857" spans="68:68" customFormat="1">
      <c r="BP1023857" s="90"/>
    </row>
    <row r="1023858" spans="68:68" customFormat="1">
      <c r="BP1023858" s="90"/>
    </row>
    <row r="1023859" spans="68:68" customFormat="1">
      <c r="BP1023859" s="90"/>
    </row>
    <row r="1023860" spans="68:68" customFormat="1">
      <c r="BP1023860" s="90"/>
    </row>
    <row r="1023861" spans="68:68" customFormat="1">
      <c r="BP1023861" s="90"/>
    </row>
    <row r="1023862" spans="68:68" customFormat="1">
      <c r="BP1023862" s="90"/>
    </row>
    <row r="1023863" spans="68:68" customFormat="1">
      <c r="BP1023863" s="90"/>
    </row>
    <row r="1023864" spans="68:68" customFormat="1">
      <c r="BP1023864" s="90"/>
    </row>
    <row r="1023865" spans="68:68" customFormat="1">
      <c r="BP1023865" s="90"/>
    </row>
    <row r="1023866" spans="68:68" customFormat="1">
      <c r="BP1023866" s="90"/>
    </row>
    <row r="1023867" spans="68:68" customFormat="1">
      <c r="BP1023867" s="90"/>
    </row>
    <row r="1023868" spans="68:68" customFormat="1">
      <c r="BP1023868" s="90"/>
    </row>
    <row r="1023869" spans="68:68" customFormat="1">
      <c r="BP1023869" s="90"/>
    </row>
    <row r="1023870" spans="68:68" customFormat="1">
      <c r="BP1023870" s="90"/>
    </row>
    <row r="1023871" spans="68:68" customFormat="1">
      <c r="BP1023871" s="90"/>
    </row>
    <row r="1023872" spans="68:68" customFormat="1">
      <c r="BP1023872" s="90"/>
    </row>
    <row r="1023873" spans="68:68" customFormat="1">
      <c r="BP1023873" s="90"/>
    </row>
    <row r="1023874" spans="68:68" customFormat="1">
      <c r="BP1023874" s="90"/>
    </row>
    <row r="1023875" spans="68:68" customFormat="1">
      <c r="BP1023875" s="90"/>
    </row>
    <row r="1023876" spans="68:68" customFormat="1">
      <c r="BP1023876" s="90"/>
    </row>
    <row r="1023877" spans="68:68" customFormat="1">
      <c r="BP1023877" s="90"/>
    </row>
    <row r="1023878" spans="68:68" customFormat="1">
      <c r="BP1023878" s="90"/>
    </row>
    <row r="1023879" spans="68:68" customFormat="1">
      <c r="BP1023879" s="90"/>
    </row>
    <row r="1023880" spans="68:68" customFormat="1">
      <c r="BP1023880" s="90"/>
    </row>
    <row r="1023881" spans="68:68" customFormat="1">
      <c r="BP1023881" s="90"/>
    </row>
    <row r="1023882" spans="68:68" customFormat="1">
      <c r="BP1023882" s="90"/>
    </row>
    <row r="1023883" spans="68:68" customFormat="1">
      <c r="BP1023883" s="90"/>
    </row>
    <row r="1023884" spans="68:68" customFormat="1">
      <c r="BP1023884" s="90"/>
    </row>
    <row r="1023885" spans="68:68" customFormat="1">
      <c r="BP1023885" s="90"/>
    </row>
    <row r="1023886" spans="68:68" customFormat="1">
      <c r="BP1023886" s="90"/>
    </row>
    <row r="1023887" spans="68:68" customFormat="1">
      <c r="BP1023887" s="90"/>
    </row>
    <row r="1023888" spans="68:68" customFormat="1">
      <c r="BP1023888" s="90"/>
    </row>
    <row r="1023889" spans="68:68" customFormat="1">
      <c r="BP1023889" s="90"/>
    </row>
    <row r="1023890" spans="68:68" customFormat="1">
      <c r="BP1023890" s="90"/>
    </row>
    <row r="1023891" spans="68:68" customFormat="1">
      <c r="BP1023891" s="90"/>
    </row>
    <row r="1023892" spans="68:68" customFormat="1">
      <c r="BP1023892" s="90"/>
    </row>
    <row r="1023893" spans="68:68" customFormat="1">
      <c r="BP1023893" s="90"/>
    </row>
    <row r="1023894" spans="68:68" customFormat="1">
      <c r="BP1023894" s="90"/>
    </row>
    <row r="1023895" spans="68:68" customFormat="1">
      <c r="BP1023895" s="90"/>
    </row>
    <row r="1023896" spans="68:68" customFormat="1">
      <c r="BP1023896" s="90"/>
    </row>
    <row r="1023897" spans="68:68" customFormat="1">
      <c r="BP1023897" s="90"/>
    </row>
    <row r="1023898" spans="68:68" customFormat="1">
      <c r="BP1023898" s="90"/>
    </row>
    <row r="1023899" spans="68:68" customFormat="1">
      <c r="BP1023899" s="90"/>
    </row>
    <row r="1023900" spans="68:68" customFormat="1">
      <c r="BP1023900" s="90"/>
    </row>
    <row r="1023901" spans="68:68" customFormat="1">
      <c r="BP1023901" s="90"/>
    </row>
    <row r="1023902" spans="68:68" customFormat="1">
      <c r="BP1023902" s="90"/>
    </row>
    <row r="1023903" spans="68:68" customFormat="1">
      <c r="BP1023903" s="90"/>
    </row>
    <row r="1023904" spans="68:68" customFormat="1">
      <c r="BP1023904" s="90"/>
    </row>
    <row r="1023905" spans="68:68" customFormat="1">
      <c r="BP1023905" s="90"/>
    </row>
    <row r="1023906" spans="68:68" customFormat="1">
      <c r="BP1023906" s="90"/>
    </row>
    <row r="1023907" spans="68:68" customFormat="1">
      <c r="BP1023907" s="90"/>
    </row>
    <row r="1023908" spans="68:68" customFormat="1">
      <c r="BP1023908" s="90"/>
    </row>
    <row r="1023909" spans="68:68" customFormat="1">
      <c r="BP1023909" s="90"/>
    </row>
    <row r="1023910" spans="68:68" customFormat="1">
      <c r="BP1023910" s="90"/>
    </row>
    <row r="1023911" spans="68:68" customFormat="1">
      <c r="BP1023911" s="90"/>
    </row>
    <row r="1023912" spans="68:68" customFormat="1">
      <c r="BP1023912" s="90"/>
    </row>
    <row r="1023913" spans="68:68" customFormat="1">
      <c r="BP1023913" s="90"/>
    </row>
    <row r="1023914" spans="68:68" customFormat="1">
      <c r="BP1023914" s="90"/>
    </row>
    <row r="1023915" spans="68:68" customFormat="1">
      <c r="BP1023915" s="90"/>
    </row>
    <row r="1023916" spans="68:68" customFormat="1">
      <c r="BP1023916" s="90"/>
    </row>
    <row r="1023917" spans="68:68" customFormat="1">
      <c r="BP1023917" s="90"/>
    </row>
    <row r="1023918" spans="68:68" customFormat="1">
      <c r="BP1023918" s="90"/>
    </row>
    <row r="1023919" spans="68:68" customFormat="1">
      <c r="BP1023919" s="90"/>
    </row>
    <row r="1023920" spans="68:68" customFormat="1">
      <c r="BP1023920" s="90"/>
    </row>
    <row r="1023921" spans="68:68" customFormat="1">
      <c r="BP1023921" s="90"/>
    </row>
    <row r="1023922" spans="68:68" customFormat="1">
      <c r="BP1023922" s="90"/>
    </row>
    <row r="1023923" spans="68:68" customFormat="1">
      <c r="BP1023923" s="90"/>
    </row>
    <row r="1023924" spans="68:68" customFormat="1">
      <c r="BP1023924" s="90"/>
    </row>
    <row r="1023925" spans="68:68" customFormat="1">
      <c r="BP1023925" s="90"/>
    </row>
    <row r="1023926" spans="68:68" customFormat="1">
      <c r="BP1023926" s="90"/>
    </row>
    <row r="1023927" spans="68:68" customFormat="1">
      <c r="BP1023927" s="90"/>
    </row>
    <row r="1023928" spans="68:68" customFormat="1">
      <c r="BP1023928" s="90"/>
    </row>
    <row r="1023929" spans="68:68" customFormat="1">
      <c r="BP1023929" s="90"/>
    </row>
    <row r="1023930" spans="68:68" customFormat="1">
      <c r="BP1023930" s="90"/>
    </row>
    <row r="1023931" spans="68:68" customFormat="1">
      <c r="BP1023931" s="90"/>
    </row>
    <row r="1023932" spans="68:68" customFormat="1">
      <c r="BP1023932" s="90"/>
    </row>
    <row r="1023933" spans="68:68" customFormat="1">
      <c r="BP1023933" s="90"/>
    </row>
    <row r="1023934" spans="68:68" customFormat="1">
      <c r="BP1023934" s="90"/>
    </row>
    <row r="1023935" spans="68:68" customFormat="1">
      <c r="BP1023935" s="90"/>
    </row>
    <row r="1023936" spans="68:68" customFormat="1">
      <c r="BP1023936" s="90"/>
    </row>
    <row r="1023937" spans="68:68" customFormat="1">
      <c r="BP1023937" s="90"/>
    </row>
    <row r="1023938" spans="68:68" customFormat="1">
      <c r="BP1023938" s="90"/>
    </row>
    <row r="1023939" spans="68:68" customFormat="1">
      <c r="BP1023939" s="90"/>
    </row>
    <row r="1023940" spans="68:68" customFormat="1">
      <c r="BP1023940" s="90"/>
    </row>
    <row r="1023941" spans="68:68" customFormat="1">
      <c r="BP1023941" s="90"/>
    </row>
    <row r="1023942" spans="68:68" customFormat="1">
      <c r="BP1023942" s="90"/>
    </row>
    <row r="1023943" spans="68:68" customFormat="1">
      <c r="BP1023943" s="90"/>
    </row>
    <row r="1023944" spans="68:68" customFormat="1">
      <c r="BP1023944" s="90"/>
    </row>
    <row r="1023945" spans="68:68" customFormat="1">
      <c r="BP1023945" s="90"/>
    </row>
    <row r="1023946" spans="68:68" customFormat="1">
      <c r="BP1023946" s="90"/>
    </row>
    <row r="1023947" spans="68:68" customFormat="1">
      <c r="BP1023947" s="90"/>
    </row>
    <row r="1023948" spans="68:68" customFormat="1">
      <c r="BP1023948" s="90"/>
    </row>
    <row r="1023949" spans="68:68" customFormat="1">
      <c r="BP1023949" s="90"/>
    </row>
    <row r="1023950" spans="68:68" customFormat="1">
      <c r="BP1023950" s="90"/>
    </row>
    <row r="1023951" spans="68:68" customFormat="1">
      <c r="BP1023951" s="90"/>
    </row>
    <row r="1023952" spans="68:68" customFormat="1">
      <c r="BP1023952" s="90"/>
    </row>
    <row r="1023953" spans="68:68" customFormat="1">
      <c r="BP1023953" s="90"/>
    </row>
    <row r="1023954" spans="68:68" customFormat="1">
      <c r="BP1023954" s="90"/>
    </row>
    <row r="1023955" spans="68:68" customFormat="1">
      <c r="BP1023955" s="90"/>
    </row>
    <row r="1023956" spans="68:68" customFormat="1">
      <c r="BP1023956" s="90"/>
    </row>
    <row r="1023957" spans="68:68" customFormat="1">
      <c r="BP1023957" s="90"/>
    </row>
    <row r="1023958" spans="68:68" customFormat="1">
      <c r="BP1023958" s="90"/>
    </row>
    <row r="1023959" spans="68:68" customFormat="1">
      <c r="BP1023959" s="90"/>
    </row>
    <row r="1023960" spans="68:68" customFormat="1">
      <c r="BP1023960" s="90"/>
    </row>
    <row r="1023961" spans="68:68" customFormat="1">
      <c r="BP1023961" s="90"/>
    </row>
    <row r="1023962" spans="68:68" customFormat="1">
      <c r="BP1023962" s="90"/>
    </row>
    <row r="1023963" spans="68:68" customFormat="1">
      <c r="BP1023963" s="90"/>
    </row>
    <row r="1023964" spans="68:68" customFormat="1">
      <c r="BP1023964" s="90"/>
    </row>
    <row r="1023965" spans="68:68" customFormat="1">
      <c r="BP1023965" s="90"/>
    </row>
    <row r="1023966" spans="68:68" customFormat="1">
      <c r="BP1023966" s="90"/>
    </row>
    <row r="1023967" spans="68:68" customFormat="1">
      <c r="BP1023967" s="90"/>
    </row>
    <row r="1023968" spans="68:68" customFormat="1">
      <c r="BP1023968" s="90"/>
    </row>
    <row r="1023969" spans="68:68" customFormat="1">
      <c r="BP1023969" s="90"/>
    </row>
    <row r="1023970" spans="68:68" customFormat="1">
      <c r="BP1023970" s="90"/>
    </row>
    <row r="1023971" spans="68:68" customFormat="1">
      <c r="BP1023971" s="90"/>
    </row>
    <row r="1023972" spans="68:68" customFormat="1">
      <c r="BP1023972" s="90"/>
    </row>
    <row r="1023973" spans="68:68" customFormat="1">
      <c r="BP1023973" s="90"/>
    </row>
    <row r="1023974" spans="68:68" customFormat="1">
      <c r="BP1023974" s="90"/>
    </row>
    <row r="1023975" spans="68:68" customFormat="1">
      <c r="BP1023975" s="90"/>
    </row>
    <row r="1023976" spans="68:68" customFormat="1">
      <c r="BP1023976" s="90"/>
    </row>
    <row r="1023977" spans="68:68" customFormat="1">
      <c r="BP1023977" s="90"/>
    </row>
    <row r="1023978" spans="68:68" customFormat="1">
      <c r="BP1023978" s="90"/>
    </row>
    <row r="1023979" spans="68:68" customFormat="1">
      <c r="BP1023979" s="90"/>
    </row>
    <row r="1023980" spans="68:68" customFormat="1">
      <c r="BP1023980" s="90"/>
    </row>
    <row r="1023981" spans="68:68" customFormat="1">
      <c r="BP1023981" s="90"/>
    </row>
    <row r="1023982" spans="68:68" customFormat="1">
      <c r="BP1023982" s="90"/>
    </row>
    <row r="1023983" spans="68:68" customFormat="1">
      <c r="BP1023983" s="90"/>
    </row>
    <row r="1023984" spans="68:68" customFormat="1">
      <c r="BP1023984" s="90"/>
    </row>
    <row r="1023985" spans="68:68" customFormat="1">
      <c r="BP1023985" s="90"/>
    </row>
    <row r="1023986" spans="68:68" customFormat="1">
      <c r="BP1023986" s="90"/>
    </row>
    <row r="1023987" spans="68:68" customFormat="1">
      <c r="BP1023987" s="90"/>
    </row>
    <row r="1023988" spans="68:68" customFormat="1">
      <c r="BP1023988" s="90"/>
    </row>
    <row r="1023989" spans="68:68" customFormat="1">
      <c r="BP1023989" s="90"/>
    </row>
    <row r="1023990" spans="68:68" customFormat="1">
      <c r="BP1023990" s="90"/>
    </row>
    <row r="1023991" spans="68:68" customFormat="1">
      <c r="BP1023991" s="90"/>
    </row>
    <row r="1023992" spans="68:68" customFormat="1">
      <c r="BP1023992" s="90"/>
    </row>
    <row r="1023993" spans="68:68" customFormat="1">
      <c r="BP1023993" s="90"/>
    </row>
    <row r="1023994" spans="68:68" customFormat="1">
      <c r="BP1023994" s="90"/>
    </row>
    <row r="1023995" spans="68:68" customFormat="1">
      <c r="BP1023995" s="90"/>
    </row>
    <row r="1023996" spans="68:68" customFormat="1">
      <c r="BP1023996" s="90"/>
    </row>
    <row r="1023997" spans="68:68" customFormat="1">
      <c r="BP1023997" s="90"/>
    </row>
    <row r="1023998" spans="68:68" customFormat="1">
      <c r="BP1023998" s="90"/>
    </row>
    <row r="1023999" spans="68:68" customFormat="1">
      <c r="BP1023999" s="90"/>
    </row>
    <row r="1024000" spans="68:68" customFormat="1">
      <c r="BP1024000" s="90"/>
    </row>
    <row r="1024001" spans="68:68" customFormat="1">
      <c r="BP1024001" s="90"/>
    </row>
    <row r="1024002" spans="68:68" customFormat="1">
      <c r="BP1024002" s="90"/>
    </row>
    <row r="1024003" spans="68:68" customFormat="1">
      <c r="BP1024003" s="90"/>
    </row>
    <row r="1024004" spans="68:68" customFormat="1">
      <c r="BP1024004" s="90"/>
    </row>
    <row r="1024005" spans="68:68" customFormat="1">
      <c r="BP1024005" s="90"/>
    </row>
    <row r="1024006" spans="68:68" customFormat="1">
      <c r="BP1024006" s="90"/>
    </row>
    <row r="1024007" spans="68:68" customFormat="1">
      <c r="BP1024007" s="90"/>
    </row>
    <row r="1024008" spans="68:68" customFormat="1">
      <c r="BP1024008" s="90"/>
    </row>
    <row r="1024009" spans="68:68" customFormat="1">
      <c r="BP1024009" s="90"/>
    </row>
    <row r="1024010" spans="68:68" customFormat="1">
      <c r="BP1024010" s="90"/>
    </row>
    <row r="1024011" spans="68:68" customFormat="1">
      <c r="BP1024011" s="90"/>
    </row>
    <row r="1024012" spans="68:68" customFormat="1">
      <c r="BP1024012" s="90"/>
    </row>
    <row r="1024013" spans="68:68" customFormat="1">
      <c r="BP1024013" s="90"/>
    </row>
    <row r="1024014" spans="68:68" customFormat="1">
      <c r="BP1024014" s="90"/>
    </row>
    <row r="1024015" spans="68:68" customFormat="1">
      <c r="BP1024015" s="90"/>
    </row>
    <row r="1024016" spans="68:68" customFormat="1">
      <c r="BP1024016" s="90"/>
    </row>
    <row r="1024017" spans="68:68" customFormat="1">
      <c r="BP1024017" s="90"/>
    </row>
    <row r="1024018" spans="68:68" customFormat="1">
      <c r="BP1024018" s="90"/>
    </row>
    <row r="1024019" spans="68:68" customFormat="1">
      <c r="BP1024019" s="90"/>
    </row>
    <row r="1024020" spans="68:68" customFormat="1">
      <c r="BP1024020" s="90"/>
    </row>
    <row r="1024021" spans="68:68" customFormat="1">
      <c r="BP1024021" s="90"/>
    </row>
    <row r="1024022" spans="68:68" customFormat="1">
      <c r="BP1024022" s="90"/>
    </row>
    <row r="1024023" spans="68:68" customFormat="1">
      <c r="BP1024023" s="90"/>
    </row>
    <row r="1024024" spans="68:68" customFormat="1">
      <c r="BP1024024" s="90"/>
    </row>
    <row r="1024025" spans="68:68" customFormat="1">
      <c r="BP1024025" s="90"/>
    </row>
    <row r="1024026" spans="68:68" customFormat="1">
      <c r="BP1024026" s="90"/>
    </row>
    <row r="1024027" spans="68:68" customFormat="1">
      <c r="BP1024027" s="90"/>
    </row>
    <row r="1024028" spans="68:68" customFormat="1">
      <c r="BP1024028" s="90"/>
    </row>
    <row r="1024029" spans="68:68" customFormat="1">
      <c r="BP1024029" s="90"/>
    </row>
    <row r="1024030" spans="68:68" customFormat="1">
      <c r="BP1024030" s="90"/>
    </row>
    <row r="1024031" spans="68:68" customFormat="1">
      <c r="BP1024031" s="90"/>
    </row>
    <row r="1024032" spans="68:68" customFormat="1">
      <c r="BP1024032" s="90"/>
    </row>
    <row r="1024033" spans="68:68" customFormat="1">
      <c r="BP1024033" s="90"/>
    </row>
    <row r="1024034" spans="68:68" customFormat="1">
      <c r="BP1024034" s="90"/>
    </row>
    <row r="1024035" spans="68:68" customFormat="1">
      <c r="BP1024035" s="90"/>
    </row>
    <row r="1024036" spans="68:68" customFormat="1">
      <c r="BP1024036" s="90"/>
    </row>
    <row r="1024037" spans="68:68" customFormat="1">
      <c r="BP1024037" s="90"/>
    </row>
    <row r="1024038" spans="68:68" customFormat="1">
      <c r="BP1024038" s="90"/>
    </row>
    <row r="1024039" spans="68:68" customFormat="1">
      <c r="BP1024039" s="90"/>
    </row>
    <row r="1024040" spans="68:68" customFormat="1">
      <c r="BP1024040" s="90"/>
    </row>
    <row r="1024041" spans="68:68" customFormat="1">
      <c r="BP1024041" s="90"/>
    </row>
    <row r="1024042" spans="68:68" customFormat="1">
      <c r="BP1024042" s="90"/>
    </row>
    <row r="1024043" spans="68:68" customFormat="1">
      <c r="BP1024043" s="90"/>
    </row>
    <row r="1024044" spans="68:68" customFormat="1">
      <c r="BP1024044" s="90"/>
    </row>
    <row r="1024045" spans="68:68" customFormat="1">
      <c r="BP1024045" s="90"/>
    </row>
    <row r="1024046" spans="68:68" customFormat="1">
      <c r="BP1024046" s="90"/>
    </row>
    <row r="1024047" spans="68:68" customFormat="1">
      <c r="BP1024047" s="90"/>
    </row>
    <row r="1024048" spans="68:68" customFormat="1">
      <c r="BP1024048" s="90"/>
    </row>
    <row r="1024049" spans="68:68" customFormat="1">
      <c r="BP1024049" s="90"/>
    </row>
    <row r="1024050" spans="68:68" customFormat="1">
      <c r="BP1024050" s="90"/>
    </row>
    <row r="1024051" spans="68:68" customFormat="1">
      <c r="BP1024051" s="90"/>
    </row>
    <row r="1024052" spans="68:68" customFormat="1">
      <c r="BP1024052" s="90"/>
    </row>
    <row r="1024053" spans="68:68" customFormat="1">
      <c r="BP1024053" s="90"/>
    </row>
    <row r="1024054" spans="68:68" customFormat="1">
      <c r="BP1024054" s="90"/>
    </row>
    <row r="1024055" spans="68:68" customFormat="1">
      <c r="BP1024055" s="90"/>
    </row>
    <row r="1024056" spans="68:68" customFormat="1">
      <c r="BP1024056" s="90"/>
    </row>
    <row r="1024057" spans="68:68" customFormat="1">
      <c r="BP1024057" s="90"/>
    </row>
    <row r="1024058" spans="68:68" customFormat="1">
      <c r="BP1024058" s="90"/>
    </row>
    <row r="1024059" spans="68:68" customFormat="1">
      <c r="BP1024059" s="90"/>
    </row>
    <row r="1024060" spans="68:68" customFormat="1">
      <c r="BP1024060" s="90"/>
    </row>
    <row r="1024061" spans="68:68" customFormat="1">
      <c r="BP1024061" s="90"/>
    </row>
    <row r="1024062" spans="68:68" customFormat="1">
      <c r="BP1024062" s="90"/>
    </row>
    <row r="1024063" spans="68:68" customFormat="1">
      <c r="BP1024063" s="90"/>
    </row>
    <row r="1024064" spans="68:68" customFormat="1">
      <c r="BP1024064" s="90"/>
    </row>
    <row r="1024065" spans="68:68" customFormat="1">
      <c r="BP1024065" s="90"/>
    </row>
    <row r="1024066" spans="68:68" customFormat="1">
      <c r="BP1024066" s="90"/>
    </row>
    <row r="1024067" spans="68:68" customFormat="1">
      <c r="BP1024067" s="90"/>
    </row>
    <row r="1024068" spans="68:68" customFormat="1">
      <c r="BP1024068" s="90"/>
    </row>
    <row r="1024069" spans="68:68" customFormat="1">
      <c r="BP1024069" s="90"/>
    </row>
    <row r="1024070" spans="68:68" customFormat="1">
      <c r="BP1024070" s="90"/>
    </row>
    <row r="1024071" spans="68:68" customFormat="1">
      <c r="BP1024071" s="90"/>
    </row>
    <row r="1024072" spans="68:68" customFormat="1">
      <c r="BP1024072" s="90"/>
    </row>
    <row r="1024073" spans="68:68" customFormat="1">
      <c r="BP1024073" s="90"/>
    </row>
    <row r="1024074" spans="68:68" customFormat="1">
      <c r="BP1024074" s="90"/>
    </row>
    <row r="1024075" spans="68:68" customFormat="1">
      <c r="BP1024075" s="90"/>
    </row>
    <row r="1024076" spans="68:68" customFormat="1">
      <c r="BP1024076" s="90"/>
    </row>
    <row r="1024077" spans="68:68" customFormat="1">
      <c r="BP1024077" s="90"/>
    </row>
    <row r="1024078" spans="68:68" customFormat="1">
      <c r="BP1024078" s="90"/>
    </row>
    <row r="1024079" spans="68:68" customFormat="1">
      <c r="BP1024079" s="90"/>
    </row>
    <row r="1024080" spans="68:68" customFormat="1">
      <c r="BP1024080" s="90"/>
    </row>
    <row r="1024081" spans="68:68" customFormat="1">
      <c r="BP1024081" s="90"/>
    </row>
    <row r="1024082" spans="68:68" customFormat="1">
      <c r="BP1024082" s="90"/>
    </row>
    <row r="1024083" spans="68:68" customFormat="1">
      <c r="BP1024083" s="90"/>
    </row>
    <row r="1024084" spans="68:68" customFormat="1">
      <c r="BP1024084" s="90"/>
    </row>
    <row r="1024085" spans="68:68" customFormat="1">
      <c r="BP1024085" s="90"/>
    </row>
    <row r="1024086" spans="68:68" customFormat="1">
      <c r="BP1024086" s="90"/>
    </row>
    <row r="1024087" spans="68:68" customFormat="1">
      <c r="BP1024087" s="90"/>
    </row>
    <row r="1024088" spans="68:68" customFormat="1">
      <c r="BP1024088" s="90"/>
    </row>
    <row r="1024089" spans="68:68" customFormat="1">
      <c r="BP1024089" s="90"/>
    </row>
    <row r="1024090" spans="68:68" customFormat="1">
      <c r="BP1024090" s="90"/>
    </row>
    <row r="1024091" spans="68:68" customFormat="1">
      <c r="BP1024091" s="90"/>
    </row>
    <row r="1024092" spans="68:68" customFormat="1">
      <c r="BP1024092" s="90"/>
    </row>
    <row r="1024093" spans="68:68" customFormat="1">
      <c r="BP1024093" s="90"/>
    </row>
    <row r="1024094" spans="68:68" customFormat="1">
      <c r="BP1024094" s="90"/>
    </row>
    <row r="1024095" spans="68:68" customFormat="1">
      <c r="BP1024095" s="90"/>
    </row>
    <row r="1024096" spans="68:68" customFormat="1">
      <c r="BP1024096" s="90"/>
    </row>
    <row r="1024097" spans="68:68" customFormat="1">
      <c r="BP1024097" s="90"/>
    </row>
    <row r="1024098" spans="68:68" customFormat="1">
      <c r="BP1024098" s="90"/>
    </row>
    <row r="1024099" spans="68:68" customFormat="1">
      <c r="BP1024099" s="90"/>
    </row>
    <row r="1024100" spans="68:68" customFormat="1">
      <c r="BP1024100" s="90"/>
    </row>
    <row r="1024101" spans="68:68" customFormat="1">
      <c r="BP1024101" s="90"/>
    </row>
    <row r="1024102" spans="68:68" customFormat="1">
      <c r="BP1024102" s="90"/>
    </row>
    <row r="1024103" spans="68:68" customFormat="1">
      <c r="BP1024103" s="90"/>
    </row>
    <row r="1024104" spans="68:68" customFormat="1">
      <c r="BP1024104" s="90"/>
    </row>
    <row r="1024105" spans="68:68" customFormat="1">
      <c r="BP1024105" s="90"/>
    </row>
    <row r="1024106" spans="68:68" customFormat="1">
      <c r="BP1024106" s="90"/>
    </row>
    <row r="1024107" spans="68:68" customFormat="1">
      <c r="BP1024107" s="90"/>
    </row>
    <row r="1024108" spans="68:68" customFormat="1">
      <c r="BP1024108" s="90"/>
    </row>
    <row r="1024109" spans="68:68" customFormat="1">
      <c r="BP1024109" s="90"/>
    </row>
    <row r="1024110" spans="68:68" customFormat="1">
      <c r="BP1024110" s="90"/>
    </row>
    <row r="1024111" spans="68:68" customFormat="1">
      <c r="BP1024111" s="90"/>
    </row>
    <row r="1024112" spans="68:68" customFormat="1">
      <c r="BP1024112" s="90"/>
    </row>
    <row r="1024113" spans="68:68" customFormat="1">
      <c r="BP1024113" s="90"/>
    </row>
    <row r="1024114" spans="68:68" customFormat="1">
      <c r="BP1024114" s="90"/>
    </row>
    <row r="1024115" spans="68:68" customFormat="1">
      <c r="BP1024115" s="90"/>
    </row>
    <row r="1024116" spans="68:68" customFormat="1">
      <c r="BP1024116" s="90"/>
    </row>
    <row r="1024117" spans="68:68" customFormat="1">
      <c r="BP1024117" s="90"/>
    </row>
    <row r="1024118" spans="68:68" customFormat="1">
      <c r="BP1024118" s="90"/>
    </row>
    <row r="1024119" spans="68:68" customFormat="1">
      <c r="BP1024119" s="90"/>
    </row>
    <row r="1024120" spans="68:68" customFormat="1">
      <c r="BP1024120" s="90"/>
    </row>
    <row r="1024121" spans="68:68" customFormat="1">
      <c r="BP1024121" s="90"/>
    </row>
    <row r="1024122" spans="68:68" customFormat="1">
      <c r="BP1024122" s="90"/>
    </row>
    <row r="1024123" spans="68:68" customFormat="1">
      <c r="BP1024123" s="90"/>
    </row>
    <row r="1024124" spans="68:68" customFormat="1">
      <c r="BP1024124" s="90"/>
    </row>
    <row r="1024125" spans="68:68" customFormat="1">
      <c r="BP1024125" s="90"/>
    </row>
    <row r="1024126" spans="68:68" customFormat="1">
      <c r="BP1024126" s="90"/>
    </row>
    <row r="1024127" spans="68:68" customFormat="1">
      <c r="BP1024127" s="90"/>
    </row>
    <row r="1024128" spans="68:68" customFormat="1">
      <c r="BP1024128" s="90"/>
    </row>
    <row r="1024129" spans="68:68" customFormat="1">
      <c r="BP1024129" s="90"/>
    </row>
    <row r="1024130" spans="68:68" customFormat="1">
      <c r="BP1024130" s="90"/>
    </row>
    <row r="1024131" spans="68:68" customFormat="1">
      <c r="BP1024131" s="90"/>
    </row>
    <row r="1024132" spans="68:68" customFormat="1">
      <c r="BP1024132" s="90"/>
    </row>
    <row r="1024133" spans="68:68" customFormat="1">
      <c r="BP1024133" s="90"/>
    </row>
    <row r="1024134" spans="68:68" customFormat="1">
      <c r="BP1024134" s="90"/>
    </row>
    <row r="1024135" spans="68:68" customFormat="1">
      <c r="BP1024135" s="90"/>
    </row>
    <row r="1024136" spans="68:68" customFormat="1">
      <c r="BP1024136" s="90"/>
    </row>
    <row r="1024137" spans="68:68" customFormat="1">
      <c r="BP1024137" s="90"/>
    </row>
    <row r="1024138" spans="68:68" customFormat="1">
      <c r="BP1024138" s="90"/>
    </row>
    <row r="1024139" spans="68:68" customFormat="1">
      <c r="BP1024139" s="90"/>
    </row>
    <row r="1024140" spans="68:68" customFormat="1">
      <c r="BP1024140" s="90"/>
    </row>
    <row r="1024141" spans="68:68" customFormat="1">
      <c r="BP1024141" s="90"/>
    </row>
    <row r="1024142" spans="68:68" customFormat="1">
      <c r="BP1024142" s="90"/>
    </row>
    <row r="1024143" spans="68:68" customFormat="1">
      <c r="BP1024143" s="90"/>
    </row>
    <row r="1024144" spans="68:68" customFormat="1">
      <c r="BP1024144" s="90"/>
    </row>
    <row r="1024145" spans="68:68" customFormat="1">
      <c r="BP1024145" s="90"/>
    </row>
    <row r="1024146" spans="68:68" customFormat="1">
      <c r="BP1024146" s="90"/>
    </row>
    <row r="1024147" spans="68:68" customFormat="1">
      <c r="BP1024147" s="90"/>
    </row>
    <row r="1024148" spans="68:68" customFormat="1">
      <c r="BP1024148" s="90"/>
    </row>
    <row r="1024149" spans="68:68" customFormat="1">
      <c r="BP1024149" s="90"/>
    </row>
    <row r="1024150" spans="68:68" customFormat="1">
      <c r="BP1024150" s="90"/>
    </row>
    <row r="1024151" spans="68:68" customFormat="1">
      <c r="BP1024151" s="90"/>
    </row>
    <row r="1024152" spans="68:68" customFormat="1">
      <c r="BP1024152" s="90"/>
    </row>
    <row r="1024153" spans="68:68" customFormat="1">
      <c r="BP1024153" s="90"/>
    </row>
    <row r="1024154" spans="68:68" customFormat="1">
      <c r="BP1024154" s="90"/>
    </row>
    <row r="1024155" spans="68:68" customFormat="1">
      <c r="BP1024155" s="90"/>
    </row>
    <row r="1024156" spans="68:68" customFormat="1">
      <c r="BP1024156" s="90"/>
    </row>
    <row r="1024157" spans="68:68" customFormat="1">
      <c r="BP1024157" s="90"/>
    </row>
    <row r="1024158" spans="68:68" customFormat="1">
      <c r="BP1024158" s="90"/>
    </row>
    <row r="1024159" spans="68:68" customFormat="1">
      <c r="BP1024159" s="90"/>
    </row>
    <row r="1024160" spans="68:68" customFormat="1">
      <c r="BP1024160" s="90"/>
    </row>
    <row r="1024161" spans="68:68" customFormat="1">
      <c r="BP1024161" s="90"/>
    </row>
    <row r="1024162" spans="68:68" customFormat="1">
      <c r="BP1024162" s="90"/>
    </row>
    <row r="1024163" spans="68:68" customFormat="1">
      <c r="BP1024163" s="90"/>
    </row>
    <row r="1024164" spans="68:68" customFormat="1">
      <c r="BP1024164" s="90"/>
    </row>
    <row r="1024165" spans="68:68" customFormat="1">
      <c r="BP1024165" s="90"/>
    </row>
    <row r="1024166" spans="68:68" customFormat="1">
      <c r="BP1024166" s="90"/>
    </row>
    <row r="1024167" spans="68:68" customFormat="1">
      <c r="BP1024167" s="90"/>
    </row>
    <row r="1024168" spans="68:68" customFormat="1">
      <c r="BP1024168" s="90"/>
    </row>
    <row r="1024169" spans="68:68" customFormat="1">
      <c r="BP1024169" s="90"/>
    </row>
    <row r="1024170" spans="68:68" customFormat="1">
      <c r="BP1024170" s="90"/>
    </row>
    <row r="1024171" spans="68:68" customFormat="1">
      <c r="BP1024171" s="90"/>
    </row>
    <row r="1024172" spans="68:68" customFormat="1">
      <c r="BP1024172" s="90"/>
    </row>
    <row r="1024173" spans="68:68" customFormat="1">
      <c r="BP1024173" s="90"/>
    </row>
    <row r="1024174" spans="68:68" customFormat="1">
      <c r="BP1024174" s="90"/>
    </row>
    <row r="1024175" spans="68:68" customFormat="1">
      <c r="BP1024175" s="90"/>
    </row>
    <row r="1024176" spans="68:68" customFormat="1">
      <c r="BP1024176" s="90"/>
    </row>
    <row r="1024177" spans="68:68" customFormat="1">
      <c r="BP1024177" s="90"/>
    </row>
    <row r="1024178" spans="68:68" customFormat="1">
      <c r="BP1024178" s="90"/>
    </row>
    <row r="1024179" spans="68:68" customFormat="1">
      <c r="BP1024179" s="90"/>
    </row>
    <row r="1024180" spans="68:68" customFormat="1">
      <c r="BP1024180" s="90"/>
    </row>
    <row r="1024181" spans="68:68" customFormat="1">
      <c r="BP1024181" s="90"/>
    </row>
    <row r="1024182" spans="68:68" customFormat="1">
      <c r="BP1024182" s="90"/>
    </row>
    <row r="1024183" spans="68:68" customFormat="1">
      <c r="BP1024183" s="90"/>
    </row>
    <row r="1024184" spans="68:68" customFormat="1">
      <c r="BP1024184" s="90"/>
    </row>
    <row r="1024185" spans="68:68" customFormat="1">
      <c r="BP1024185" s="90"/>
    </row>
    <row r="1024186" spans="68:68" customFormat="1">
      <c r="BP1024186" s="90"/>
    </row>
    <row r="1024187" spans="68:68" customFormat="1">
      <c r="BP1024187" s="90"/>
    </row>
    <row r="1024188" spans="68:68" customFormat="1">
      <c r="BP1024188" s="90"/>
    </row>
    <row r="1024189" spans="68:68" customFormat="1">
      <c r="BP1024189" s="90"/>
    </row>
    <row r="1024190" spans="68:68" customFormat="1">
      <c r="BP1024190" s="90"/>
    </row>
    <row r="1024191" spans="68:68" customFormat="1">
      <c r="BP1024191" s="90"/>
    </row>
    <row r="1024192" spans="68:68" customFormat="1">
      <c r="BP1024192" s="90"/>
    </row>
    <row r="1024193" spans="68:68" customFormat="1">
      <c r="BP1024193" s="90"/>
    </row>
    <row r="1024194" spans="68:68" customFormat="1">
      <c r="BP1024194" s="90"/>
    </row>
    <row r="1024195" spans="68:68" customFormat="1">
      <c r="BP1024195" s="90"/>
    </row>
    <row r="1024196" spans="68:68" customFormat="1">
      <c r="BP1024196" s="90"/>
    </row>
    <row r="1024197" spans="68:68" customFormat="1">
      <c r="BP1024197" s="90"/>
    </row>
    <row r="1024198" spans="68:68" customFormat="1">
      <c r="BP1024198" s="90"/>
    </row>
    <row r="1024199" spans="68:68" customFormat="1">
      <c r="BP1024199" s="90"/>
    </row>
    <row r="1024200" spans="68:68" customFormat="1">
      <c r="BP1024200" s="90"/>
    </row>
    <row r="1024201" spans="68:68" customFormat="1">
      <c r="BP1024201" s="90"/>
    </row>
    <row r="1024202" spans="68:68" customFormat="1">
      <c r="BP1024202" s="90"/>
    </row>
    <row r="1024203" spans="68:68" customFormat="1">
      <c r="BP1024203" s="90"/>
    </row>
    <row r="1024204" spans="68:68" customFormat="1">
      <c r="BP1024204" s="90"/>
    </row>
    <row r="1024205" spans="68:68" customFormat="1">
      <c r="BP1024205" s="90"/>
    </row>
    <row r="1024206" spans="68:68" customFormat="1">
      <c r="BP1024206" s="90"/>
    </row>
    <row r="1024207" spans="68:68" customFormat="1">
      <c r="BP1024207" s="90"/>
    </row>
    <row r="1024208" spans="68:68" customFormat="1">
      <c r="BP1024208" s="90"/>
    </row>
    <row r="1024209" spans="68:68" customFormat="1">
      <c r="BP1024209" s="90"/>
    </row>
    <row r="1024210" spans="68:68" customFormat="1">
      <c r="BP1024210" s="90"/>
    </row>
    <row r="1024211" spans="68:68" customFormat="1">
      <c r="BP1024211" s="90"/>
    </row>
    <row r="1024212" spans="68:68" customFormat="1">
      <c r="BP1024212" s="90"/>
    </row>
    <row r="1024213" spans="68:68" customFormat="1">
      <c r="BP1024213" s="90"/>
    </row>
    <row r="1024214" spans="68:68" customFormat="1">
      <c r="BP1024214" s="90"/>
    </row>
    <row r="1024215" spans="68:68" customFormat="1">
      <c r="BP1024215" s="90"/>
    </row>
    <row r="1024216" spans="68:68" customFormat="1">
      <c r="BP1024216" s="90"/>
    </row>
    <row r="1024217" spans="68:68" customFormat="1">
      <c r="BP1024217" s="90"/>
    </row>
    <row r="1024218" spans="68:68" customFormat="1">
      <c r="BP1024218" s="90"/>
    </row>
    <row r="1024219" spans="68:68" customFormat="1">
      <c r="BP1024219" s="90"/>
    </row>
    <row r="1024220" spans="68:68" customFormat="1">
      <c r="BP1024220" s="90"/>
    </row>
    <row r="1024221" spans="68:68" customFormat="1">
      <c r="BP1024221" s="90"/>
    </row>
    <row r="1024222" spans="68:68" customFormat="1">
      <c r="BP1024222" s="90"/>
    </row>
    <row r="1024223" spans="68:68" customFormat="1">
      <c r="BP1024223" s="90"/>
    </row>
    <row r="1024224" spans="68:68" customFormat="1">
      <c r="BP1024224" s="90"/>
    </row>
    <row r="1024225" spans="68:68" customFormat="1">
      <c r="BP1024225" s="90"/>
    </row>
    <row r="1024226" spans="68:68" customFormat="1">
      <c r="BP1024226" s="90"/>
    </row>
    <row r="1024227" spans="68:68" customFormat="1">
      <c r="BP1024227" s="90"/>
    </row>
    <row r="1024228" spans="68:68" customFormat="1">
      <c r="BP1024228" s="90"/>
    </row>
    <row r="1024229" spans="68:68" customFormat="1">
      <c r="BP1024229" s="90"/>
    </row>
    <row r="1024230" spans="68:68" customFormat="1">
      <c r="BP1024230" s="90"/>
    </row>
    <row r="1024231" spans="68:68" customFormat="1">
      <c r="BP1024231" s="90"/>
    </row>
    <row r="1024232" spans="68:68" customFormat="1">
      <c r="BP1024232" s="90"/>
    </row>
    <row r="1024233" spans="68:68" customFormat="1">
      <c r="BP1024233" s="90"/>
    </row>
    <row r="1024234" spans="68:68" customFormat="1">
      <c r="BP1024234" s="90"/>
    </row>
    <row r="1024235" spans="68:68" customFormat="1">
      <c r="BP1024235" s="90"/>
    </row>
    <row r="1024236" spans="68:68" customFormat="1">
      <c r="BP1024236" s="90"/>
    </row>
    <row r="1024237" spans="68:68" customFormat="1">
      <c r="BP1024237" s="90"/>
    </row>
    <row r="1024238" spans="68:68" customFormat="1">
      <c r="BP1024238" s="90"/>
    </row>
    <row r="1024239" spans="68:68" customFormat="1">
      <c r="BP1024239" s="90"/>
    </row>
    <row r="1024240" spans="68:68" customFormat="1">
      <c r="BP1024240" s="90"/>
    </row>
    <row r="1024241" spans="68:68" customFormat="1">
      <c r="BP1024241" s="90"/>
    </row>
    <row r="1024242" spans="68:68" customFormat="1">
      <c r="BP1024242" s="90"/>
    </row>
    <row r="1024243" spans="68:68" customFormat="1">
      <c r="BP1024243" s="90"/>
    </row>
    <row r="1024244" spans="68:68" customFormat="1">
      <c r="BP1024244" s="90"/>
    </row>
    <row r="1024245" spans="68:68" customFormat="1">
      <c r="BP1024245" s="90"/>
    </row>
    <row r="1024246" spans="68:68" customFormat="1">
      <c r="BP1024246" s="90"/>
    </row>
    <row r="1024247" spans="68:68" customFormat="1">
      <c r="BP1024247" s="90"/>
    </row>
    <row r="1024248" spans="68:68" customFormat="1">
      <c r="BP1024248" s="90"/>
    </row>
    <row r="1024249" spans="68:68" customFormat="1">
      <c r="BP1024249" s="90"/>
    </row>
    <row r="1024250" spans="68:68" customFormat="1">
      <c r="BP1024250" s="90"/>
    </row>
    <row r="1024251" spans="68:68" customFormat="1">
      <c r="BP1024251" s="90"/>
    </row>
    <row r="1024252" spans="68:68" customFormat="1">
      <c r="BP1024252" s="90"/>
    </row>
    <row r="1024253" spans="68:68" customFormat="1">
      <c r="BP1024253" s="90"/>
    </row>
    <row r="1024254" spans="68:68" customFormat="1">
      <c r="BP1024254" s="90"/>
    </row>
    <row r="1024255" spans="68:68" customFormat="1">
      <c r="BP1024255" s="90"/>
    </row>
    <row r="1024256" spans="68:68" customFormat="1">
      <c r="BP1024256" s="90"/>
    </row>
    <row r="1024257" spans="68:68" customFormat="1">
      <c r="BP1024257" s="90"/>
    </row>
    <row r="1024258" spans="68:68" customFormat="1">
      <c r="BP1024258" s="90"/>
    </row>
    <row r="1024259" spans="68:68" customFormat="1">
      <c r="BP1024259" s="90"/>
    </row>
    <row r="1024260" spans="68:68" customFormat="1">
      <c r="BP1024260" s="90"/>
    </row>
    <row r="1024261" spans="68:68" customFormat="1">
      <c r="BP1024261" s="90"/>
    </row>
    <row r="1024262" spans="68:68" customFormat="1">
      <c r="BP1024262" s="90"/>
    </row>
    <row r="1024263" spans="68:68" customFormat="1">
      <c r="BP1024263" s="90"/>
    </row>
    <row r="1024264" spans="68:68" customFormat="1">
      <c r="BP1024264" s="90"/>
    </row>
    <row r="1024265" spans="68:68" customFormat="1">
      <c r="BP1024265" s="90"/>
    </row>
    <row r="1024266" spans="68:68" customFormat="1">
      <c r="BP1024266" s="90"/>
    </row>
    <row r="1024267" spans="68:68" customFormat="1">
      <c r="BP1024267" s="90"/>
    </row>
    <row r="1024268" spans="68:68" customFormat="1">
      <c r="BP1024268" s="90"/>
    </row>
    <row r="1024269" spans="68:68" customFormat="1">
      <c r="BP1024269" s="90"/>
    </row>
    <row r="1024270" spans="68:68" customFormat="1">
      <c r="BP1024270" s="90"/>
    </row>
    <row r="1024271" spans="68:68" customFormat="1">
      <c r="BP1024271" s="90"/>
    </row>
    <row r="1024272" spans="68:68" customFormat="1">
      <c r="BP1024272" s="90"/>
    </row>
    <row r="1024273" spans="68:68" customFormat="1">
      <c r="BP1024273" s="90"/>
    </row>
    <row r="1024274" spans="68:68" customFormat="1">
      <c r="BP1024274" s="90"/>
    </row>
    <row r="1024275" spans="68:68" customFormat="1">
      <c r="BP1024275" s="90"/>
    </row>
    <row r="1024276" spans="68:68" customFormat="1">
      <c r="BP1024276" s="90"/>
    </row>
    <row r="1024277" spans="68:68" customFormat="1">
      <c r="BP1024277" s="90"/>
    </row>
    <row r="1024278" spans="68:68" customFormat="1">
      <c r="BP1024278" s="90"/>
    </row>
    <row r="1024279" spans="68:68" customFormat="1">
      <c r="BP1024279" s="90"/>
    </row>
    <row r="1024280" spans="68:68" customFormat="1">
      <c r="BP1024280" s="90"/>
    </row>
    <row r="1024281" spans="68:68" customFormat="1">
      <c r="BP1024281" s="90"/>
    </row>
    <row r="1024282" spans="68:68" customFormat="1">
      <c r="BP1024282" s="90"/>
    </row>
    <row r="1024283" spans="68:68" customFormat="1">
      <c r="BP1024283" s="90"/>
    </row>
    <row r="1024284" spans="68:68" customFormat="1">
      <c r="BP1024284" s="90"/>
    </row>
    <row r="1024285" spans="68:68" customFormat="1">
      <c r="BP1024285" s="90"/>
    </row>
    <row r="1024286" spans="68:68" customFormat="1">
      <c r="BP1024286" s="90"/>
    </row>
    <row r="1024287" spans="68:68" customFormat="1">
      <c r="BP1024287" s="90"/>
    </row>
    <row r="1024288" spans="68:68" customFormat="1">
      <c r="BP1024288" s="90"/>
    </row>
    <row r="1024289" spans="68:68" customFormat="1">
      <c r="BP1024289" s="90"/>
    </row>
    <row r="1024290" spans="68:68" customFormat="1">
      <c r="BP1024290" s="90"/>
    </row>
    <row r="1024291" spans="68:68" customFormat="1">
      <c r="BP1024291" s="90"/>
    </row>
    <row r="1024292" spans="68:68" customFormat="1">
      <c r="BP1024292" s="90"/>
    </row>
    <row r="1024293" spans="68:68" customFormat="1">
      <c r="BP1024293" s="90"/>
    </row>
    <row r="1024294" spans="68:68" customFormat="1">
      <c r="BP1024294" s="90"/>
    </row>
    <row r="1024295" spans="68:68" customFormat="1">
      <c r="BP1024295" s="90"/>
    </row>
    <row r="1024296" spans="68:68" customFormat="1">
      <c r="BP1024296" s="90"/>
    </row>
    <row r="1024297" spans="68:68" customFormat="1">
      <c r="BP1024297" s="90"/>
    </row>
    <row r="1024298" spans="68:68" customFormat="1">
      <c r="BP1024298" s="90"/>
    </row>
    <row r="1024299" spans="68:68" customFormat="1">
      <c r="BP1024299" s="90"/>
    </row>
    <row r="1024300" spans="68:68" customFormat="1">
      <c r="BP1024300" s="90"/>
    </row>
    <row r="1024301" spans="68:68" customFormat="1">
      <c r="BP1024301" s="90"/>
    </row>
    <row r="1024302" spans="68:68" customFormat="1">
      <c r="BP1024302" s="90"/>
    </row>
    <row r="1024303" spans="68:68" customFormat="1">
      <c r="BP1024303" s="90"/>
    </row>
    <row r="1024304" spans="68:68" customFormat="1">
      <c r="BP1024304" s="90"/>
    </row>
    <row r="1024305" spans="68:68" customFormat="1">
      <c r="BP1024305" s="90"/>
    </row>
    <row r="1024306" spans="68:68" customFormat="1">
      <c r="BP1024306" s="90"/>
    </row>
    <row r="1024307" spans="68:68" customFormat="1">
      <c r="BP1024307" s="90"/>
    </row>
    <row r="1024308" spans="68:68" customFormat="1">
      <c r="BP1024308" s="90"/>
    </row>
    <row r="1024309" spans="68:68" customFormat="1">
      <c r="BP1024309" s="90"/>
    </row>
    <row r="1024310" spans="68:68" customFormat="1">
      <c r="BP1024310" s="90"/>
    </row>
    <row r="1024311" spans="68:68" customFormat="1">
      <c r="BP1024311" s="90"/>
    </row>
    <row r="1024312" spans="68:68" customFormat="1">
      <c r="BP1024312" s="90"/>
    </row>
    <row r="1024313" spans="68:68" customFormat="1">
      <c r="BP1024313" s="90"/>
    </row>
    <row r="1024314" spans="68:68" customFormat="1">
      <c r="BP1024314" s="90"/>
    </row>
    <row r="1024315" spans="68:68" customFormat="1">
      <c r="BP1024315" s="90"/>
    </row>
    <row r="1024316" spans="68:68" customFormat="1">
      <c r="BP1024316" s="90"/>
    </row>
    <row r="1024317" spans="68:68" customFormat="1">
      <c r="BP1024317" s="90"/>
    </row>
    <row r="1024318" spans="68:68" customFormat="1">
      <c r="BP1024318" s="90"/>
    </row>
    <row r="1024319" spans="68:68" customFormat="1">
      <c r="BP1024319" s="90"/>
    </row>
    <row r="1024320" spans="68:68" customFormat="1">
      <c r="BP1024320" s="90"/>
    </row>
    <row r="1024321" spans="68:68" customFormat="1">
      <c r="BP1024321" s="90"/>
    </row>
    <row r="1024322" spans="68:68" customFormat="1">
      <c r="BP1024322" s="90"/>
    </row>
    <row r="1024323" spans="68:68" customFormat="1">
      <c r="BP1024323" s="90"/>
    </row>
    <row r="1024324" spans="68:68" customFormat="1">
      <c r="BP1024324" s="90"/>
    </row>
    <row r="1024325" spans="68:68" customFormat="1">
      <c r="BP1024325" s="90"/>
    </row>
    <row r="1024326" spans="68:68" customFormat="1">
      <c r="BP1024326" s="90"/>
    </row>
    <row r="1024327" spans="68:68" customFormat="1">
      <c r="BP1024327" s="90"/>
    </row>
    <row r="1024328" spans="68:68" customFormat="1">
      <c r="BP1024328" s="90"/>
    </row>
    <row r="1024329" spans="68:68" customFormat="1">
      <c r="BP1024329" s="90"/>
    </row>
    <row r="1024330" spans="68:68" customFormat="1">
      <c r="BP1024330" s="90"/>
    </row>
    <row r="1024331" spans="68:68" customFormat="1">
      <c r="BP1024331" s="90"/>
    </row>
    <row r="1024332" spans="68:68" customFormat="1">
      <c r="BP1024332" s="90"/>
    </row>
    <row r="1024333" spans="68:68" customFormat="1">
      <c r="BP1024333" s="90"/>
    </row>
    <row r="1024334" spans="68:68" customFormat="1">
      <c r="BP1024334" s="90"/>
    </row>
    <row r="1024335" spans="68:68" customFormat="1">
      <c r="BP1024335" s="90"/>
    </row>
    <row r="1024336" spans="68:68" customFormat="1">
      <c r="BP1024336" s="90"/>
    </row>
    <row r="1024337" spans="68:68" customFormat="1">
      <c r="BP1024337" s="90"/>
    </row>
    <row r="1024338" spans="68:68" customFormat="1">
      <c r="BP1024338" s="90"/>
    </row>
    <row r="1024339" spans="68:68" customFormat="1">
      <c r="BP1024339" s="90"/>
    </row>
    <row r="1024340" spans="68:68" customFormat="1">
      <c r="BP1024340" s="90"/>
    </row>
    <row r="1024341" spans="68:68" customFormat="1">
      <c r="BP1024341" s="90"/>
    </row>
    <row r="1024342" spans="68:68" customFormat="1">
      <c r="BP1024342" s="90"/>
    </row>
    <row r="1024343" spans="68:68" customFormat="1">
      <c r="BP1024343" s="90"/>
    </row>
    <row r="1024344" spans="68:68" customFormat="1">
      <c r="BP1024344" s="90"/>
    </row>
    <row r="1024345" spans="68:68" customFormat="1">
      <c r="BP1024345" s="90"/>
    </row>
    <row r="1024346" spans="68:68" customFormat="1">
      <c r="BP1024346" s="90"/>
    </row>
    <row r="1024347" spans="68:68" customFormat="1">
      <c r="BP1024347" s="90"/>
    </row>
    <row r="1024348" spans="68:68" customFormat="1">
      <c r="BP1024348" s="90"/>
    </row>
    <row r="1024349" spans="68:68" customFormat="1">
      <c r="BP1024349" s="90"/>
    </row>
    <row r="1024350" spans="68:68" customFormat="1">
      <c r="BP1024350" s="90"/>
    </row>
    <row r="1024351" spans="68:68" customFormat="1">
      <c r="BP1024351" s="90"/>
    </row>
    <row r="1024352" spans="68:68" customFormat="1">
      <c r="BP1024352" s="90"/>
    </row>
    <row r="1024353" spans="68:68" customFormat="1">
      <c r="BP1024353" s="90"/>
    </row>
    <row r="1024354" spans="68:68" customFormat="1">
      <c r="BP1024354" s="90"/>
    </row>
    <row r="1024355" spans="68:68" customFormat="1">
      <c r="BP1024355" s="90"/>
    </row>
    <row r="1024356" spans="68:68" customFormat="1">
      <c r="BP1024356" s="90"/>
    </row>
    <row r="1024357" spans="68:68" customFormat="1">
      <c r="BP1024357" s="90"/>
    </row>
    <row r="1024358" spans="68:68" customFormat="1">
      <c r="BP1024358" s="90"/>
    </row>
    <row r="1024359" spans="68:68" customFormat="1">
      <c r="BP1024359" s="90"/>
    </row>
    <row r="1024360" spans="68:68" customFormat="1">
      <c r="BP1024360" s="90"/>
    </row>
    <row r="1024361" spans="68:68" customFormat="1">
      <c r="BP1024361" s="90"/>
    </row>
    <row r="1024362" spans="68:68" customFormat="1">
      <c r="BP1024362" s="90"/>
    </row>
    <row r="1024363" spans="68:68" customFormat="1">
      <c r="BP1024363" s="90"/>
    </row>
    <row r="1024364" spans="68:68" customFormat="1">
      <c r="BP1024364" s="90"/>
    </row>
    <row r="1024365" spans="68:68" customFormat="1">
      <c r="BP1024365" s="90"/>
    </row>
    <row r="1024366" spans="68:68" customFormat="1">
      <c r="BP1024366" s="90"/>
    </row>
    <row r="1024367" spans="68:68" customFormat="1">
      <c r="BP1024367" s="90"/>
    </row>
    <row r="1024368" spans="68:68" customFormat="1">
      <c r="BP1024368" s="90"/>
    </row>
    <row r="1024369" spans="68:68" customFormat="1">
      <c r="BP1024369" s="90"/>
    </row>
    <row r="1024370" spans="68:68" customFormat="1">
      <c r="BP1024370" s="90"/>
    </row>
    <row r="1024371" spans="68:68" customFormat="1">
      <c r="BP1024371" s="90"/>
    </row>
    <row r="1024372" spans="68:68" customFormat="1">
      <c r="BP1024372" s="90"/>
    </row>
    <row r="1024373" spans="68:68" customFormat="1">
      <c r="BP1024373" s="90"/>
    </row>
    <row r="1024374" spans="68:68" customFormat="1">
      <c r="BP1024374" s="90"/>
    </row>
    <row r="1024375" spans="68:68" customFormat="1">
      <c r="BP1024375" s="90"/>
    </row>
    <row r="1024376" spans="68:68" customFormat="1">
      <c r="BP1024376" s="90"/>
    </row>
    <row r="1024377" spans="68:68" customFormat="1">
      <c r="BP1024377" s="90"/>
    </row>
    <row r="1024378" spans="68:68" customFormat="1">
      <c r="BP1024378" s="90"/>
    </row>
    <row r="1024379" spans="68:68" customFormat="1">
      <c r="BP1024379" s="90"/>
    </row>
    <row r="1024380" spans="68:68" customFormat="1">
      <c r="BP1024380" s="90"/>
    </row>
    <row r="1024381" spans="68:68" customFormat="1">
      <c r="BP1024381" s="90"/>
    </row>
    <row r="1024382" spans="68:68" customFormat="1">
      <c r="BP1024382" s="90"/>
    </row>
    <row r="1024383" spans="68:68" customFormat="1">
      <c r="BP1024383" s="90"/>
    </row>
    <row r="1024384" spans="68:68" customFormat="1">
      <c r="BP1024384" s="90"/>
    </row>
    <row r="1024385" spans="68:68" customFormat="1">
      <c r="BP1024385" s="90"/>
    </row>
    <row r="1024386" spans="68:68" customFormat="1">
      <c r="BP1024386" s="90"/>
    </row>
    <row r="1024387" spans="68:68" customFormat="1">
      <c r="BP1024387" s="90"/>
    </row>
    <row r="1024388" spans="68:68" customFormat="1">
      <c r="BP1024388" s="90"/>
    </row>
    <row r="1024389" spans="68:68" customFormat="1">
      <c r="BP1024389" s="90"/>
    </row>
    <row r="1024390" spans="68:68" customFormat="1">
      <c r="BP1024390" s="90"/>
    </row>
    <row r="1024391" spans="68:68" customFormat="1">
      <c r="BP1024391" s="90"/>
    </row>
    <row r="1024392" spans="68:68" customFormat="1">
      <c r="BP1024392" s="90"/>
    </row>
    <row r="1024393" spans="68:68" customFormat="1">
      <c r="BP1024393" s="90"/>
    </row>
    <row r="1024394" spans="68:68" customFormat="1">
      <c r="BP1024394" s="90"/>
    </row>
    <row r="1024395" spans="68:68" customFormat="1">
      <c r="BP1024395" s="90"/>
    </row>
    <row r="1024396" spans="68:68" customFormat="1">
      <c r="BP1024396" s="90"/>
    </row>
    <row r="1024397" spans="68:68" customFormat="1">
      <c r="BP1024397" s="90"/>
    </row>
    <row r="1024398" spans="68:68" customFormat="1">
      <c r="BP1024398" s="90"/>
    </row>
    <row r="1024399" spans="68:68" customFormat="1">
      <c r="BP1024399" s="90"/>
    </row>
    <row r="1024400" spans="68:68" customFormat="1">
      <c r="BP1024400" s="90"/>
    </row>
    <row r="1024401" spans="68:68" customFormat="1">
      <c r="BP1024401" s="90"/>
    </row>
    <row r="1024402" spans="68:68" customFormat="1">
      <c r="BP1024402" s="90"/>
    </row>
    <row r="1024403" spans="68:68" customFormat="1">
      <c r="BP1024403" s="90"/>
    </row>
    <row r="1024404" spans="68:68" customFormat="1">
      <c r="BP1024404" s="90"/>
    </row>
    <row r="1024405" spans="68:68" customFormat="1">
      <c r="BP1024405" s="90"/>
    </row>
    <row r="1024406" spans="68:68" customFormat="1">
      <c r="BP1024406" s="90"/>
    </row>
    <row r="1024407" spans="68:68" customFormat="1">
      <c r="BP1024407" s="90"/>
    </row>
    <row r="1024408" spans="68:68" customFormat="1">
      <c r="BP1024408" s="90"/>
    </row>
    <row r="1024409" spans="68:68" customFormat="1">
      <c r="BP1024409" s="90"/>
    </row>
    <row r="1024410" spans="68:68" customFormat="1">
      <c r="BP1024410" s="90"/>
    </row>
    <row r="1024411" spans="68:68" customFormat="1">
      <c r="BP1024411" s="90"/>
    </row>
    <row r="1024412" spans="68:68" customFormat="1">
      <c r="BP1024412" s="90"/>
    </row>
    <row r="1024413" spans="68:68" customFormat="1">
      <c r="BP1024413" s="90"/>
    </row>
    <row r="1024414" spans="68:68" customFormat="1">
      <c r="BP1024414" s="90"/>
    </row>
    <row r="1024415" spans="68:68" customFormat="1">
      <c r="BP1024415" s="90"/>
    </row>
    <row r="1024416" spans="68:68" customFormat="1">
      <c r="BP1024416" s="90"/>
    </row>
    <row r="1024417" spans="68:68" customFormat="1">
      <c r="BP1024417" s="90"/>
    </row>
    <row r="1024418" spans="68:68" customFormat="1">
      <c r="BP1024418" s="90"/>
    </row>
    <row r="1024419" spans="68:68" customFormat="1">
      <c r="BP1024419" s="90"/>
    </row>
    <row r="1024420" spans="68:68" customFormat="1">
      <c r="BP1024420" s="90"/>
    </row>
    <row r="1024421" spans="68:68" customFormat="1">
      <c r="BP1024421" s="90"/>
    </row>
    <row r="1024422" spans="68:68" customFormat="1">
      <c r="BP1024422" s="90"/>
    </row>
    <row r="1024423" spans="68:68" customFormat="1">
      <c r="BP1024423" s="90"/>
    </row>
    <row r="1024424" spans="68:68" customFormat="1">
      <c r="BP1024424" s="90"/>
    </row>
    <row r="1024425" spans="68:68" customFormat="1">
      <c r="BP1024425" s="90"/>
    </row>
    <row r="1024426" spans="68:68" customFormat="1">
      <c r="BP1024426" s="90"/>
    </row>
    <row r="1024427" spans="68:68" customFormat="1">
      <c r="BP1024427" s="90"/>
    </row>
    <row r="1024428" spans="68:68" customFormat="1">
      <c r="BP1024428" s="90"/>
    </row>
    <row r="1024429" spans="68:68" customFormat="1">
      <c r="BP1024429" s="90"/>
    </row>
    <row r="1024430" spans="68:68" customFormat="1">
      <c r="BP1024430" s="90"/>
    </row>
    <row r="1024431" spans="68:68" customFormat="1">
      <c r="BP1024431" s="90"/>
    </row>
    <row r="1024432" spans="68:68" customFormat="1">
      <c r="BP1024432" s="90"/>
    </row>
    <row r="1024433" spans="68:68" customFormat="1">
      <c r="BP1024433" s="90"/>
    </row>
    <row r="1024434" spans="68:68" customFormat="1">
      <c r="BP1024434" s="90"/>
    </row>
    <row r="1024435" spans="68:68" customFormat="1">
      <c r="BP1024435" s="90"/>
    </row>
    <row r="1024436" spans="68:68" customFormat="1">
      <c r="BP1024436" s="90"/>
    </row>
    <row r="1024437" spans="68:68" customFormat="1">
      <c r="BP1024437" s="90"/>
    </row>
    <row r="1024438" spans="68:68" customFormat="1">
      <c r="BP1024438" s="90"/>
    </row>
    <row r="1024439" spans="68:68" customFormat="1">
      <c r="BP1024439" s="90"/>
    </row>
    <row r="1024440" spans="68:68" customFormat="1">
      <c r="BP1024440" s="90"/>
    </row>
    <row r="1024441" spans="68:68" customFormat="1">
      <c r="BP1024441" s="90"/>
    </row>
    <row r="1024442" spans="68:68" customFormat="1">
      <c r="BP1024442" s="90"/>
    </row>
    <row r="1024443" spans="68:68" customFormat="1">
      <c r="BP1024443" s="90"/>
    </row>
    <row r="1024444" spans="68:68" customFormat="1">
      <c r="BP1024444" s="90"/>
    </row>
    <row r="1024445" spans="68:68" customFormat="1">
      <c r="BP1024445" s="90"/>
    </row>
    <row r="1024446" spans="68:68" customFormat="1">
      <c r="BP1024446" s="90"/>
    </row>
    <row r="1024447" spans="68:68" customFormat="1">
      <c r="BP1024447" s="90"/>
    </row>
    <row r="1024448" spans="68:68" customFormat="1">
      <c r="BP1024448" s="90"/>
    </row>
    <row r="1024449" spans="68:68" customFormat="1">
      <c r="BP1024449" s="90"/>
    </row>
    <row r="1024450" spans="68:68" customFormat="1">
      <c r="BP1024450" s="90"/>
    </row>
    <row r="1024451" spans="68:68" customFormat="1">
      <c r="BP1024451" s="90"/>
    </row>
    <row r="1024452" spans="68:68" customFormat="1">
      <c r="BP1024452" s="90"/>
    </row>
    <row r="1024453" spans="68:68" customFormat="1">
      <c r="BP1024453" s="90"/>
    </row>
    <row r="1024454" spans="68:68" customFormat="1">
      <c r="BP1024454" s="90"/>
    </row>
    <row r="1024455" spans="68:68" customFormat="1">
      <c r="BP1024455" s="90"/>
    </row>
    <row r="1024456" spans="68:68" customFormat="1">
      <c r="BP1024456" s="90"/>
    </row>
    <row r="1024457" spans="68:68" customFormat="1">
      <c r="BP1024457" s="90"/>
    </row>
    <row r="1024458" spans="68:68" customFormat="1">
      <c r="BP1024458" s="90"/>
    </row>
    <row r="1024459" spans="68:68" customFormat="1">
      <c r="BP1024459" s="90"/>
    </row>
    <row r="1024460" spans="68:68" customFormat="1">
      <c r="BP1024460" s="90"/>
    </row>
    <row r="1024461" spans="68:68" customFormat="1">
      <c r="BP1024461" s="90"/>
    </row>
    <row r="1024462" spans="68:68" customFormat="1">
      <c r="BP1024462" s="90"/>
    </row>
    <row r="1024463" spans="68:68" customFormat="1">
      <c r="BP1024463" s="90"/>
    </row>
    <row r="1024464" spans="68:68" customFormat="1">
      <c r="BP1024464" s="90"/>
    </row>
    <row r="1024465" spans="68:68" customFormat="1">
      <c r="BP1024465" s="90"/>
    </row>
    <row r="1024466" spans="68:68" customFormat="1">
      <c r="BP1024466" s="90"/>
    </row>
    <row r="1024467" spans="68:68" customFormat="1">
      <c r="BP1024467" s="90"/>
    </row>
    <row r="1024468" spans="68:68" customFormat="1">
      <c r="BP1024468" s="90"/>
    </row>
    <row r="1024469" spans="68:68" customFormat="1">
      <c r="BP1024469" s="90"/>
    </row>
    <row r="1024470" spans="68:68" customFormat="1">
      <c r="BP1024470" s="90"/>
    </row>
    <row r="1024471" spans="68:68" customFormat="1">
      <c r="BP1024471" s="90"/>
    </row>
    <row r="1024472" spans="68:68" customFormat="1">
      <c r="BP1024472" s="90"/>
    </row>
    <row r="1024473" spans="68:68" customFormat="1">
      <c r="BP1024473" s="90"/>
    </row>
    <row r="1024474" spans="68:68" customFormat="1">
      <c r="BP1024474" s="90"/>
    </row>
    <row r="1024475" spans="68:68" customFormat="1">
      <c r="BP1024475" s="90"/>
    </row>
    <row r="1024476" spans="68:68" customFormat="1">
      <c r="BP1024476" s="90"/>
    </row>
    <row r="1024477" spans="68:68" customFormat="1">
      <c r="BP1024477" s="90"/>
    </row>
    <row r="1024478" spans="68:68" customFormat="1">
      <c r="BP1024478" s="90"/>
    </row>
    <row r="1024479" spans="68:68" customFormat="1">
      <c r="BP1024479" s="90"/>
    </row>
    <row r="1024480" spans="68:68" customFormat="1">
      <c r="BP1024480" s="90"/>
    </row>
    <row r="1024481" spans="68:68" customFormat="1">
      <c r="BP1024481" s="90"/>
    </row>
    <row r="1024482" spans="68:68" customFormat="1">
      <c r="BP1024482" s="90"/>
    </row>
    <row r="1024483" spans="68:68" customFormat="1">
      <c r="BP1024483" s="90"/>
    </row>
    <row r="1024484" spans="68:68" customFormat="1">
      <c r="BP1024484" s="90"/>
    </row>
    <row r="1024485" spans="68:68" customFormat="1">
      <c r="BP1024485" s="90"/>
    </row>
    <row r="1024486" spans="68:68" customFormat="1">
      <c r="BP1024486" s="90"/>
    </row>
    <row r="1024487" spans="68:68" customFormat="1">
      <c r="BP1024487" s="90"/>
    </row>
    <row r="1024488" spans="68:68" customFormat="1">
      <c r="BP1024488" s="90"/>
    </row>
    <row r="1024489" spans="68:68" customFormat="1">
      <c r="BP1024489" s="90"/>
    </row>
    <row r="1024490" spans="68:68" customFormat="1">
      <c r="BP1024490" s="90"/>
    </row>
    <row r="1024491" spans="68:68" customFormat="1">
      <c r="BP1024491" s="90"/>
    </row>
    <row r="1024492" spans="68:68" customFormat="1">
      <c r="BP1024492" s="90"/>
    </row>
    <row r="1024493" spans="68:68" customFormat="1">
      <c r="BP1024493" s="90"/>
    </row>
    <row r="1024494" spans="68:68" customFormat="1">
      <c r="BP1024494" s="90"/>
    </row>
    <row r="1024495" spans="68:68" customFormat="1">
      <c r="BP1024495" s="90"/>
    </row>
    <row r="1024496" spans="68:68" customFormat="1">
      <c r="BP1024496" s="90"/>
    </row>
    <row r="1024497" spans="68:68" customFormat="1">
      <c r="BP1024497" s="90"/>
    </row>
    <row r="1024498" spans="68:68" customFormat="1">
      <c r="BP1024498" s="90"/>
    </row>
    <row r="1024499" spans="68:68" customFormat="1">
      <c r="BP1024499" s="90"/>
    </row>
    <row r="1024500" spans="68:68" customFormat="1">
      <c r="BP1024500" s="90"/>
    </row>
    <row r="1024501" spans="68:68" customFormat="1">
      <c r="BP1024501" s="90"/>
    </row>
    <row r="1024502" spans="68:68" customFormat="1">
      <c r="BP1024502" s="90"/>
    </row>
    <row r="1024503" spans="68:68" customFormat="1">
      <c r="BP1024503" s="90"/>
    </row>
    <row r="1024504" spans="68:68" customFormat="1">
      <c r="BP1024504" s="90"/>
    </row>
    <row r="1024505" spans="68:68" customFormat="1">
      <c r="BP1024505" s="90"/>
    </row>
    <row r="1024506" spans="68:68" customFormat="1">
      <c r="BP1024506" s="90"/>
    </row>
    <row r="1024507" spans="68:68" customFormat="1">
      <c r="BP1024507" s="90"/>
    </row>
    <row r="1024508" spans="68:68" customFormat="1">
      <c r="BP1024508" s="90"/>
    </row>
    <row r="1024509" spans="68:68" customFormat="1">
      <c r="BP1024509" s="90"/>
    </row>
    <row r="1024510" spans="68:68" customFormat="1">
      <c r="BP1024510" s="90"/>
    </row>
    <row r="1024511" spans="68:68" customFormat="1">
      <c r="BP1024511" s="90"/>
    </row>
    <row r="1024512" spans="68:68" customFormat="1">
      <c r="BP1024512" s="90"/>
    </row>
    <row r="1024513" spans="68:68" customFormat="1">
      <c r="BP1024513" s="90"/>
    </row>
    <row r="1024514" spans="68:68" customFormat="1">
      <c r="BP1024514" s="90"/>
    </row>
    <row r="1024515" spans="68:68" customFormat="1">
      <c r="BP1024515" s="90"/>
    </row>
    <row r="1024516" spans="68:68" customFormat="1">
      <c r="BP1024516" s="90"/>
    </row>
    <row r="1024517" spans="68:68" customFormat="1">
      <c r="BP1024517" s="90"/>
    </row>
    <row r="1024518" spans="68:68" customFormat="1">
      <c r="BP1024518" s="90"/>
    </row>
    <row r="1024519" spans="68:68" customFormat="1">
      <c r="BP1024519" s="90"/>
    </row>
    <row r="1024520" spans="68:68" customFormat="1">
      <c r="BP1024520" s="90"/>
    </row>
    <row r="1024521" spans="68:68" customFormat="1">
      <c r="BP1024521" s="90"/>
    </row>
    <row r="1024522" spans="68:68" customFormat="1">
      <c r="BP1024522" s="90"/>
    </row>
    <row r="1024523" spans="68:68" customFormat="1">
      <c r="BP1024523" s="90"/>
    </row>
    <row r="1024524" spans="68:68" customFormat="1">
      <c r="BP1024524" s="90"/>
    </row>
    <row r="1024525" spans="68:68" customFormat="1">
      <c r="BP1024525" s="90"/>
    </row>
    <row r="1024526" spans="68:68" customFormat="1">
      <c r="BP1024526" s="90"/>
    </row>
    <row r="1024527" spans="68:68" customFormat="1">
      <c r="BP1024527" s="90"/>
    </row>
    <row r="1024528" spans="68:68" customFormat="1">
      <c r="BP1024528" s="90"/>
    </row>
    <row r="1024529" spans="68:68" customFormat="1">
      <c r="BP1024529" s="90"/>
    </row>
    <row r="1024530" spans="68:68" customFormat="1">
      <c r="BP1024530" s="90"/>
    </row>
    <row r="1024531" spans="68:68" customFormat="1">
      <c r="BP1024531" s="90"/>
    </row>
    <row r="1024532" spans="68:68" customFormat="1">
      <c r="BP1024532" s="90"/>
    </row>
    <row r="1024533" spans="68:68" customFormat="1">
      <c r="BP1024533" s="90"/>
    </row>
    <row r="1024534" spans="68:68" customFormat="1">
      <c r="BP1024534" s="90"/>
    </row>
    <row r="1024535" spans="68:68" customFormat="1">
      <c r="BP1024535" s="90"/>
    </row>
    <row r="1024536" spans="68:68" customFormat="1">
      <c r="BP1024536" s="90"/>
    </row>
    <row r="1024537" spans="68:68" customFormat="1">
      <c r="BP1024537" s="90"/>
    </row>
    <row r="1024538" spans="68:68" customFormat="1">
      <c r="BP1024538" s="90"/>
    </row>
    <row r="1024539" spans="68:68" customFormat="1">
      <c r="BP1024539" s="90"/>
    </row>
    <row r="1024540" spans="68:68" customFormat="1">
      <c r="BP1024540" s="90"/>
    </row>
    <row r="1024541" spans="68:68" customFormat="1">
      <c r="BP1024541" s="90"/>
    </row>
    <row r="1024542" spans="68:68" customFormat="1">
      <c r="BP1024542" s="90"/>
    </row>
    <row r="1024543" spans="68:68" customFormat="1">
      <c r="BP1024543" s="90"/>
    </row>
    <row r="1024544" spans="68:68" customFormat="1">
      <c r="BP1024544" s="90"/>
    </row>
    <row r="1024545" spans="68:68" customFormat="1">
      <c r="BP1024545" s="90"/>
    </row>
    <row r="1024546" spans="68:68" customFormat="1">
      <c r="BP1024546" s="90"/>
    </row>
    <row r="1024547" spans="68:68" customFormat="1">
      <c r="BP1024547" s="90"/>
    </row>
    <row r="1024548" spans="68:68" customFormat="1">
      <c r="BP1024548" s="90"/>
    </row>
    <row r="1024549" spans="68:68" customFormat="1">
      <c r="BP1024549" s="90"/>
    </row>
    <row r="1024550" spans="68:68" customFormat="1">
      <c r="BP1024550" s="90"/>
    </row>
    <row r="1024551" spans="68:68" customFormat="1">
      <c r="BP1024551" s="90"/>
    </row>
    <row r="1024552" spans="68:68" customFormat="1">
      <c r="BP1024552" s="90"/>
    </row>
    <row r="1024553" spans="68:68" customFormat="1">
      <c r="BP1024553" s="90"/>
    </row>
    <row r="1024554" spans="68:68" customFormat="1">
      <c r="BP1024554" s="90"/>
    </row>
    <row r="1024555" spans="68:68" customFormat="1">
      <c r="BP1024555" s="90"/>
    </row>
    <row r="1024556" spans="68:68" customFormat="1">
      <c r="BP1024556" s="90"/>
    </row>
    <row r="1024557" spans="68:68" customFormat="1">
      <c r="BP1024557" s="90"/>
    </row>
    <row r="1024558" spans="68:68" customFormat="1">
      <c r="BP1024558" s="90"/>
    </row>
    <row r="1024559" spans="68:68" customFormat="1">
      <c r="BP1024559" s="90"/>
    </row>
    <row r="1024560" spans="68:68" customFormat="1">
      <c r="BP1024560" s="90"/>
    </row>
    <row r="1024561" spans="68:68" customFormat="1">
      <c r="BP1024561" s="90"/>
    </row>
    <row r="1024562" spans="68:68" customFormat="1">
      <c r="BP1024562" s="90"/>
    </row>
    <row r="1024563" spans="68:68" customFormat="1">
      <c r="BP1024563" s="90"/>
    </row>
    <row r="1024564" spans="68:68" customFormat="1">
      <c r="BP1024564" s="90"/>
    </row>
    <row r="1024565" spans="68:68" customFormat="1">
      <c r="BP1024565" s="90"/>
    </row>
    <row r="1024566" spans="68:68" customFormat="1">
      <c r="BP1024566" s="90"/>
    </row>
    <row r="1024567" spans="68:68" customFormat="1">
      <c r="BP1024567" s="90"/>
    </row>
    <row r="1024568" spans="68:68" customFormat="1">
      <c r="BP1024568" s="90"/>
    </row>
    <row r="1024569" spans="68:68" customFormat="1">
      <c r="BP1024569" s="90"/>
    </row>
    <row r="1024570" spans="68:68" customFormat="1">
      <c r="BP1024570" s="90"/>
    </row>
    <row r="1024571" spans="68:68" customFormat="1">
      <c r="BP1024571" s="90"/>
    </row>
    <row r="1024572" spans="68:68" customFormat="1">
      <c r="BP1024572" s="90"/>
    </row>
    <row r="1024573" spans="68:68" customFormat="1">
      <c r="BP1024573" s="90"/>
    </row>
    <row r="1024574" spans="68:68" customFormat="1">
      <c r="BP1024574" s="90"/>
    </row>
    <row r="1024575" spans="68:68" customFormat="1">
      <c r="BP1024575" s="90"/>
    </row>
    <row r="1024576" spans="68:68" customFormat="1">
      <c r="BP1024576" s="90"/>
    </row>
    <row r="1024577" spans="68:68" customFormat="1">
      <c r="BP1024577" s="90"/>
    </row>
    <row r="1024578" spans="68:68" customFormat="1">
      <c r="BP1024578" s="90"/>
    </row>
    <row r="1024579" spans="68:68" customFormat="1">
      <c r="BP1024579" s="90"/>
    </row>
    <row r="1024580" spans="68:68" customFormat="1">
      <c r="BP1024580" s="90"/>
    </row>
    <row r="1024581" spans="68:68" customFormat="1">
      <c r="BP1024581" s="90"/>
    </row>
    <row r="1024582" spans="68:68" customFormat="1">
      <c r="BP1024582" s="90"/>
    </row>
    <row r="1024583" spans="68:68" customFormat="1">
      <c r="BP1024583" s="90"/>
    </row>
    <row r="1024584" spans="68:68" customFormat="1">
      <c r="BP1024584" s="90"/>
    </row>
    <row r="1024585" spans="68:68" customFormat="1">
      <c r="BP1024585" s="90"/>
    </row>
    <row r="1024586" spans="68:68" customFormat="1">
      <c r="BP1024586" s="90"/>
    </row>
    <row r="1024587" spans="68:68" customFormat="1">
      <c r="BP1024587" s="90"/>
    </row>
    <row r="1024588" spans="68:68" customFormat="1">
      <c r="BP1024588" s="90"/>
    </row>
    <row r="1024589" spans="68:68" customFormat="1">
      <c r="BP1024589" s="90"/>
    </row>
    <row r="1024590" spans="68:68" customFormat="1">
      <c r="BP1024590" s="90"/>
    </row>
    <row r="1024591" spans="68:68" customFormat="1">
      <c r="BP1024591" s="90"/>
    </row>
    <row r="1024592" spans="68:68" customFormat="1">
      <c r="BP1024592" s="90"/>
    </row>
    <row r="1024593" spans="68:68" customFormat="1">
      <c r="BP1024593" s="90"/>
    </row>
    <row r="1024594" spans="68:68" customFormat="1">
      <c r="BP1024594" s="90"/>
    </row>
    <row r="1024595" spans="68:68" customFormat="1">
      <c r="BP1024595" s="90"/>
    </row>
    <row r="1024596" spans="68:68" customFormat="1">
      <c r="BP1024596" s="90"/>
    </row>
    <row r="1024597" spans="68:68" customFormat="1">
      <c r="BP1024597" s="90"/>
    </row>
    <row r="1024598" spans="68:68" customFormat="1">
      <c r="BP1024598" s="90"/>
    </row>
    <row r="1024599" spans="68:68" customFormat="1">
      <c r="BP1024599" s="90"/>
    </row>
    <row r="1024600" spans="68:68" customFormat="1">
      <c r="BP1024600" s="90"/>
    </row>
    <row r="1024601" spans="68:68" customFormat="1">
      <c r="BP1024601" s="90"/>
    </row>
    <row r="1024602" spans="68:68" customFormat="1">
      <c r="BP1024602" s="90"/>
    </row>
    <row r="1024603" spans="68:68" customFormat="1">
      <c r="BP1024603" s="90"/>
    </row>
    <row r="1024604" spans="68:68" customFormat="1">
      <c r="BP1024604" s="90"/>
    </row>
    <row r="1024605" spans="68:68" customFormat="1">
      <c r="BP1024605" s="90"/>
    </row>
    <row r="1024606" spans="68:68" customFormat="1">
      <c r="BP1024606" s="90"/>
    </row>
    <row r="1024607" spans="68:68" customFormat="1">
      <c r="BP1024607" s="90"/>
    </row>
    <row r="1024608" spans="68:68" customFormat="1">
      <c r="BP1024608" s="90"/>
    </row>
    <row r="1024609" spans="68:68" customFormat="1">
      <c r="BP1024609" s="90"/>
    </row>
    <row r="1024610" spans="68:68" customFormat="1">
      <c r="BP1024610" s="90"/>
    </row>
    <row r="1024611" spans="68:68" customFormat="1">
      <c r="BP1024611" s="90"/>
    </row>
    <row r="1024612" spans="68:68" customFormat="1">
      <c r="BP1024612" s="90"/>
    </row>
    <row r="1024613" spans="68:68" customFormat="1">
      <c r="BP1024613" s="90"/>
    </row>
    <row r="1024614" spans="68:68" customFormat="1">
      <c r="BP1024614" s="90"/>
    </row>
    <row r="1024615" spans="68:68" customFormat="1">
      <c r="BP1024615" s="90"/>
    </row>
    <row r="1024616" spans="68:68" customFormat="1">
      <c r="BP1024616" s="90"/>
    </row>
    <row r="1024617" spans="68:68" customFormat="1">
      <c r="BP1024617" s="90"/>
    </row>
    <row r="1024618" spans="68:68" customFormat="1">
      <c r="BP1024618" s="90"/>
    </row>
    <row r="1024619" spans="68:68" customFormat="1">
      <c r="BP1024619" s="90"/>
    </row>
    <row r="1024620" spans="68:68" customFormat="1">
      <c r="BP1024620" s="90"/>
    </row>
    <row r="1024621" spans="68:68" customFormat="1">
      <c r="BP1024621" s="90"/>
    </row>
    <row r="1024622" spans="68:68" customFormat="1">
      <c r="BP1024622" s="90"/>
    </row>
    <row r="1024623" spans="68:68" customFormat="1">
      <c r="BP1024623" s="90"/>
    </row>
    <row r="1024624" spans="68:68" customFormat="1">
      <c r="BP1024624" s="90"/>
    </row>
    <row r="1024625" spans="68:68" customFormat="1">
      <c r="BP1024625" s="90"/>
    </row>
    <row r="1024626" spans="68:68" customFormat="1">
      <c r="BP1024626" s="90"/>
    </row>
    <row r="1024627" spans="68:68" customFormat="1">
      <c r="BP1024627" s="90"/>
    </row>
    <row r="1024628" spans="68:68" customFormat="1">
      <c r="BP1024628" s="90"/>
    </row>
    <row r="1024629" spans="68:68" customFormat="1">
      <c r="BP1024629" s="90"/>
    </row>
    <row r="1024630" spans="68:68" customFormat="1">
      <c r="BP1024630" s="90"/>
    </row>
    <row r="1024631" spans="68:68" customFormat="1">
      <c r="BP1024631" s="90"/>
    </row>
    <row r="1024632" spans="68:68" customFormat="1">
      <c r="BP1024632" s="90"/>
    </row>
    <row r="1024633" spans="68:68" customFormat="1">
      <c r="BP1024633" s="90"/>
    </row>
    <row r="1024634" spans="68:68" customFormat="1">
      <c r="BP1024634" s="90"/>
    </row>
    <row r="1024635" spans="68:68" customFormat="1">
      <c r="BP1024635" s="90"/>
    </row>
    <row r="1024636" spans="68:68" customFormat="1">
      <c r="BP1024636" s="90"/>
    </row>
    <row r="1024637" spans="68:68" customFormat="1">
      <c r="BP1024637" s="90"/>
    </row>
    <row r="1024638" spans="68:68" customFormat="1">
      <c r="BP1024638" s="90"/>
    </row>
    <row r="1024639" spans="68:68" customFormat="1">
      <c r="BP1024639" s="90"/>
    </row>
    <row r="1024640" spans="68:68" customFormat="1">
      <c r="BP1024640" s="90"/>
    </row>
    <row r="1024641" spans="68:68" customFormat="1">
      <c r="BP1024641" s="90"/>
    </row>
    <row r="1024642" spans="68:68" customFormat="1">
      <c r="BP1024642" s="90"/>
    </row>
    <row r="1024643" spans="68:68" customFormat="1">
      <c r="BP1024643" s="90"/>
    </row>
    <row r="1024644" spans="68:68" customFormat="1">
      <c r="BP1024644" s="90"/>
    </row>
    <row r="1024645" spans="68:68" customFormat="1">
      <c r="BP1024645" s="90"/>
    </row>
    <row r="1024646" spans="68:68" customFormat="1">
      <c r="BP1024646" s="90"/>
    </row>
    <row r="1024647" spans="68:68" customFormat="1">
      <c r="BP1024647" s="90"/>
    </row>
    <row r="1024648" spans="68:68" customFormat="1">
      <c r="BP1024648" s="90"/>
    </row>
    <row r="1024649" spans="68:68" customFormat="1">
      <c r="BP1024649" s="90"/>
    </row>
    <row r="1024650" spans="68:68" customFormat="1">
      <c r="BP1024650" s="90"/>
    </row>
    <row r="1024651" spans="68:68" customFormat="1">
      <c r="BP1024651" s="90"/>
    </row>
    <row r="1024652" spans="68:68" customFormat="1">
      <c r="BP1024652" s="90"/>
    </row>
    <row r="1024653" spans="68:68" customFormat="1">
      <c r="BP1024653" s="90"/>
    </row>
    <row r="1024654" spans="68:68" customFormat="1">
      <c r="BP1024654" s="90"/>
    </row>
    <row r="1024655" spans="68:68" customFormat="1">
      <c r="BP1024655" s="90"/>
    </row>
    <row r="1024656" spans="68:68" customFormat="1">
      <c r="BP1024656" s="90"/>
    </row>
    <row r="1024657" spans="68:68" customFormat="1">
      <c r="BP1024657" s="90"/>
    </row>
    <row r="1024658" spans="68:68" customFormat="1">
      <c r="BP1024658" s="90"/>
    </row>
    <row r="1024659" spans="68:68" customFormat="1">
      <c r="BP1024659" s="90"/>
    </row>
    <row r="1024660" spans="68:68" customFormat="1">
      <c r="BP1024660" s="90"/>
    </row>
    <row r="1024661" spans="68:68" customFormat="1">
      <c r="BP1024661" s="90"/>
    </row>
    <row r="1024662" spans="68:68" customFormat="1">
      <c r="BP1024662" s="90"/>
    </row>
    <row r="1024663" spans="68:68" customFormat="1">
      <c r="BP1024663" s="90"/>
    </row>
    <row r="1024664" spans="68:68" customFormat="1">
      <c r="BP1024664" s="90"/>
    </row>
    <row r="1024665" spans="68:68" customFormat="1">
      <c r="BP1024665" s="90"/>
    </row>
    <row r="1024666" spans="68:68" customFormat="1">
      <c r="BP1024666" s="90"/>
    </row>
    <row r="1024667" spans="68:68" customFormat="1">
      <c r="BP1024667" s="90"/>
    </row>
    <row r="1024668" spans="68:68" customFormat="1">
      <c r="BP1024668" s="90"/>
    </row>
    <row r="1024669" spans="68:68" customFormat="1">
      <c r="BP1024669" s="90"/>
    </row>
    <row r="1024670" spans="68:68" customFormat="1">
      <c r="BP1024670" s="90"/>
    </row>
    <row r="1024671" spans="68:68" customFormat="1">
      <c r="BP1024671" s="90"/>
    </row>
    <row r="1024672" spans="68:68" customFormat="1">
      <c r="BP1024672" s="90"/>
    </row>
    <row r="1024673" spans="68:68" customFormat="1">
      <c r="BP1024673" s="90"/>
    </row>
    <row r="1024674" spans="68:68" customFormat="1">
      <c r="BP1024674" s="90"/>
    </row>
    <row r="1024675" spans="68:68" customFormat="1">
      <c r="BP1024675" s="90"/>
    </row>
    <row r="1024676" spans="68:68" customFormat="1">
      <c r="BP1024676" s="90"/>
    </row>
    <row r="1024677" spans="68:68" customFormat="1">
      <c r="BP1024677" s="90"/>
    </row>
    <row r="1024678" spans="68:68" customFormat="1">
      <c r="BP1024678" s="90"/>
    </row>
    <row r="1024679" spans="68:68" customFormat="1">
      <c r="BP1024679" s="90"/>
    </row>
    <row r="1024680" spans="68:68" customFormat="1">
      <c r="BP1024680" s="90"/>
    </row>
    <row r="1024681" spans="68:68" customFormat="1">
      <c r="BP1024681" s="90"/>
    </row>
    <row r="1024682" spans="68:68" customFormat="1">
      <c r="BP1024682" s="90"/>
    </row>
    <row r="1024683" spans="68:68" customFormat="1">
      <c r="BP1024683" s="90"/>
    </row>
    <row r="1024684" spans="68:68" customFormat="1">
      <c r="BP1024684" s="90"/>
    </row>
    <row r="1024685" spans="68:68" customFormat="1">
      <c r="BP1024685" s="90"/>
    </row>
    <row r="1024686" spans="68:68" customFormat="1">
      <c r="BP1024686" s="90"/>
    </row>
    <row r="1024687" spans="68:68" customFormat="1">
      <c r="BP1024687" s="90"/>
    </row>
    <row r="1024688" spans="68:68" customFormat="1">
      <c r="BP1024688" s="90"/>
    </row>
    <row r="1024689" spans="68:68" customFormat="1">
      <c r="BP1024689" s="90"/>
    </row>
    <row r="1024690" spans="68:68" customFormat="1">
      <c r="BP1024690" s="90"/>
    </row>
    <row r="1024691" spans="68:68" customFormat="1">
      <c r="BP1024691" s="90"/>
    </row>
    <row r="1024692" spans="68:68" customFormat="1">
      <c r="BP1024692" s="90"/>
    </row>
    <row r="1024693" spans="68:68" customFormat="1">
      <c r="BP1024693" s="90"/>
    </row>
    <row r="1024694" spans="68:68" customFormat="1">
      <c r="BP1024694" s="90"/>
    </row>
    <row r="1024695" spans="68:68" customFormat="1">
      <c r="BP1024695" s="90"/>
    </row>
    <row r="1024696" spans="68:68" customFormat="1">
      <c r="BP1024696" s="90"/>
    </row>
    <row r="1024697" spans="68:68" customFormat="1">
      <c r="BP1024697" s="90"/>
    </row>
    <row r="1024698" spans="68:68" customFormat="1">
      <c r="BP1024698" s="90"/>
    </row>
    <row r="1024699" spans="68:68" customFormat="1">
      <c r="BP1024699" s="90"/>
    </row>
    <row r="1024700" spans="68:68" customFormat="1">
      <c r="BP1024700" s="90"/>
    </row>
    <row r="1024701" spans="68:68" customFormat="1">
      <c r="BP1024701" s="90"/>
    </row>
    <row r="1024702" spans="68:68" customFormat="1">
      <c r="BP1024702" s="90"/>
    </row>
    <row r="1024703" spans="68:68" customFormat="1">
      <c r="BP1024703" s="90"/>
    </row>
    <row r="1024704" spans="68:68" customFormat="1">
      <c r="BP1024704" s="90"/>
    </row>
    <row r="1024705" spans="68:68" customFormat="1">
      <c r="BP1024705" s="90"/>
    </row>
    <row r="1024706" spans="68:68" customFormat="1">
      <c r="BP1024706" s="90"/>
    </row>
    <row r="1024707" spans="68:68" customFormat="1">
      <c r="BP1024707" s="90"/>
    </row>
    <row r="1024708" spans="68:68" customFormat="1">
      <c r="BP1024708" s="90"/>
    </row>
    <row r="1024709" spans="68:68" customFormat="1">
      <c r="BP1024709" s="90"/>
    </row>
    <row r="1024710" spans="68:68" customFormat="1">
      <c r="BP1024710" s="90"/>
    </row>
    <row r="1024711" spans="68:68" customFormat="1">
      <c r="BP1024711" s="90"/>
    </row>
    <row r="1024712" spans="68:68" customFormat="1">
      <c r="BP1024712" s="90"/>
    </row>
    <row r="1024713" spans="68:68" customFormat="1">
      <c r="BP1024713" s="90"/>
    </row>
    <row r="1024714" spans="68:68" customFormat="1">
      <c r="BP1024714" s="90"/>
    </row>
    <row r="1024715" spans="68:68" customFormat="1">
      <c r="BP1024715" s="90"/>
    </row>
    <row r="1024716" spans="68:68" customFormat="1">
      <c r="BP1024716" s="90"/>
    </row>
    <row r="1024717" spans="68:68" customFormat="1">
      <c r="BP1024717" s="90"/>
    </row>
    <row r="1024718" spans="68:68" customFormat="1">
      <c r="BP1024718" s="90"/>
    </row>
    <row r="1024719" spans="68:68" customFormat="1">
      <c r="BP1024719" s="90"/>
    </row>
    <row r="1024720" spans="68:68" customFormat="1">
      <c r="BP1024720" s="90"/>
    </row>
    <row r="1024721" spans="68:68" customFormat="1">
      <c r="BP1024721" s="90"/>
    </row>
    <row r="1024722" spans="68:68" customFormat="1">
      <c r="BP1024722" s="90"/>
    </row>
    <row r="1024723" spans="68:68" customFormat="1">
      <c r="BP1024723" s="90"/>
    </row>
    <row r="1024724" spans="68:68" customFormat="1">
      <c r="BP1024724" s="90"/>
    </row>
    <row r="1024725" spans="68:68" customFormat="1">
      <c r="BP1024725" s="90"/>
    </row>
    <row r="1024726" spans="68:68" customFormat="1">
      <c r="BP1024726" s="90"/>
    </row>
    <row r="1024727" spans="68:68" customFormat="1">
      <c r="BP1024727" s="90"/>
    </row>
    <row r="1024728" spans="68:68" customFormat="1">
      <c r="BP1024728" s="90"/>
    </row>
    <row r="1024729" spans="68:68" customFormat="1">
      <c r="BP1024729" s="90"/>
    </row>
    <row r="1024730" spans="68:68" customFormat="1">
      <c r="BP1024730" s="90"/>
    </row>
    <row r="1024731" spans="68:68" customFormat="1">
      <c r="BP1024731" s="90"/>
    </row>
    <row r="1024732" spans="68:68" customFormat="1">
      <c r="BP1024732" s="90"/>
    </row>
    <row r="1024733" spans="68:68" customFormat="1">
      <c r="BP1024733" s="90"/>
    </row>
    <row r="1024734" spans="68:68" customFormat="1">
      <c r="BP1024734" s="90"/>
    </row>
    <row r="1024735" spans="68:68" customFormat="1">
      <c r="BP1024735" s="90"/>
    </row>
    <row r="1024736" spans="68:68" customFormat="1">
      <c r="BP1024736" s="90"/>
    </row>
    <row r="1024737" spans="68:68" customFormat="1">
      <c r="BP1024737" s="90"/>
    </row>
    <row r="1024738" spans="68:68" customFormat="1">
      <c r="BP1024738" s="90"/>
    </row>
    <row r="1024739" spans="68:68" customFormat="1">
      <c r="BP1024739" s="90"/>
    </row>
    <row r="1024740" spans="68:68" customFormat="1">
      <c r="BP1024740" s="90"/>
    </row>
    <row r="1024741" spans="68:68" customFormat="1">
      <c r="BP1024741" s="90"/>
    </row>
    <row r="1024742" spans="68:68" customFormat="1">
      <c r="BP1024742" s="90"/>
    </row>
    <row r="1024743" spans="68:68" customFormat="1">
      <c r="BP1024743" s="90"/>
    </row>
    <row r="1024744" spans="68:68" customFormat="1">
      <c r="BP1024744" s="90"/>
    </row>
    <row r="1024745" spans="68:68" customFormat="1">
      <c r="BP1024745" s="90"/>
    </row>
    <row r="1024746" spans="68:68" customFormat="1">
      <c r="BP1024746" s="90"/>
    </row>
    <row r="1024747" spans="68:68" customFormat="1">
      <c r="BP1024747" s="90"/>
    </row>
    <row r="1024748" spans="68:68" customFormat="1">
      <c r="BP1024748" s="90"/>
    </row>
    <row r="1024749" spans="68:68" customFormat="1">
      <c r="BP1024749" s="90"/>
    </row>
    <row r="1024750" spans="68:68" customFormat="1">
      <c r="BP1024750" s="90"/>
    </row>
    <row r="1024751" spans="68:68" customFormat="1">
      <c r="BP1024751" s="90"/>
    </row>
    <row r="1024752" spans="68:68" customFormat="1">
      <c r="BP1024752" s="90"/>
    </row>
    <row r="1024753" spans="68:68" customFormat="1">
      <c r="BP1024753" s="90"/>
    </row>
    <row r="1024754" spans="68:68" customFormat="1">
      <c r="BP1024754" s="90"/>
    </row>
    <row r="1024755" spans="68:68" customFormat="1">
      <c r="BP1024755" s="90"/>
    </row>
    <row r="1024756" spans="68:68" customFormat="1">
      <c r="BP1024756" s="90"/>
    </row>
    <row r="1024757" spans="68:68" customFormat="1">
      <c r="BP1024757" s="90"/>
    </row>
    <row r="1024758" spans="68:68" customFormat="1">
      <c r="BP1024758" s="90"/>
    </row>
    <row r="1024759" spans="68:68" customFormat="1">
      <c r="BP1024759" s="90"/>
    </row>
    <row r="1024760" spans="68:68" customFormat="1">
      <c r="BP1024760" s="90"/>
    </row>
    <row r="1024761" spans="68:68" customFormat="1">
      <c r="BP1024761" s="90"/>
    </row>
    <row r="1024762" spans="68:68" customFormat="1">
      <c r="BP1024762" s="90"/>
    </row>
    <row r="1024763" spans="68:68" customFormat="1">
      <c r="BP1024763" s="90"/>
    </row>
    <row r="1024764" spans="68:68" customFormat="1">
      <c r="BP1024764" s="90"/>
    </row>
    <row r="1024765" spans="68:68" customFormat="1">
      <c r="BP1024765" s="90"/>
    </row>
    <row r="1024766" spans="68:68" customFormat="1">
      <c r="BP1024766" s="90"/>
    </row>
    <row r="1024767" spans="68:68" customFormat="1">
      <c r="BP1024767" s="90"/>
    </row>
    <row r="1024768" spans="68:68" customFormat="1">
      <c r="BP1024768" s="90"/>
    </row>
    <row r="1024769" spans="68:68" customFormat="1">
      <c r="BP1024769" s="90"/>
    </row>
    <row r="1024770" spans="68:68" customFormat="1">
      <c r="BP1024770" s="90"/>
    </row>
    <row r="1024771" spans="68:68" customFormat="1">
      <c r="BP1024771" s="90"/>
    </row>
    <row r="1024772" spans="68:68" customFormat="1">
      <c r="BP1024772" s="90"/>
    </row>
    <row r="1024773" spans="68:68" customFormat="1">
      <c r="BP1024773" s="90"/>
    </row>
    <row r="1024774" spans="68:68" customFormat="1">
      <c r="BP1024774" s="90"/>
    </row>
    <row r="1024775" spans="68:68" customFormat="1">
      <c r="BP1024775" s="90"/>
    </row>
    <row r="1024776" spans="68:68" customFormat="1">
      <c r="BP1024776" s="90"/>
    </row>
    <row r="1024777" spans="68:68" customFormat="1">
      <c r="BP1024777" s="90"/>
    </row>
    <row r="1024778" spans="68:68" customFormat="1">
      <c r="BP1024778" s="90"/>
    </row>
    <row r="1024779" spans="68:68" customFormat="1">
      <c r="BP1024779" s="90"/>
    </row>
    <row r="1024780" spans="68:68" customFormat="1">
      <c r="BP1024780" s="90"/>
    </row>
    <row r="1024781" spans="68:68" customFormat="1">
      <c r="BP1024781" s="90"/>
    </row>
    <row r="1024782" spans="68:68" customFormat="1">
      <c r="BP1024782" s="90"/>
    </row>
    <row r="1024783" spans="68:68" customFormat="1">
      <c r="BP1024783" s="90"/>
    </row>
    <row r="1024784" spans="68:68" customFormat="1">
      <c r="BP1024784" s="90"/>
    </row>
    <row r="1024785" spans="68:68" customFormat="1">
      <c r="BP1024785" s="90"/>
    </row>
    <row r="1024786" spans="68:68" customFormat="1">
      <c r="BP1024786" s="90"/>
    </row>
    <row r="1024787" spans="68:68" customFormat="1">
      <c r="BP1024787" s="90"/>
    </row>
    <row r="1024788" spans="68:68" customFormat="1">
      <c r="BP1024788" s="90"/>
    </row>
    <row r="1024789" spans="68:68" customFormat="1">
      <c r="BP1024789" s="90"/>
    </row>
    <row r="1024790" spans="68:68" customFormat="1">
      <c r="BP1024790" s="90"/>
    </row>
    <row r="1024791" spans="68:68" customFormat="1">
      <c r="BP1024791" s="90"/>
    </row>
    <row r="1024792" spans="68:68" customFormat="1">
      <c r="BP1024792" s="90"/>
    </row>
    <row r="1024793" spans="68:68" customFormat="1">
      <c r="BP1024793" s="90"/>
    </row>
    <row r="1024794" spans="68:68" customFormat="1">
      <c r="BP1024794" s="90"/>
    </row>
    <row r="1024795" spans="68:68" customFormat="1">
      <c r="BP1024795" s="90"/>
    </row>
    <row r="1024796" spans="68:68" customFormat="1">
      <c r="BP1024796" s="90"/>
    </row>
    <row r="1024797" spans="68:68" customFormat="1">
      <c r="BP1024797" s="90"/>
    </row>
    <row r="1024798" spans="68:68" customFormat="1">
      <c r="BP1024798" s="90"/>
    </row>
    <row r="1024799" spans="68:68" customFormat="1">
      <c r="BP1024799" s="90"/>
    </row>
    <row r="1024800" spans="68:68" customFormat="1">
      <c r="BP1024800" s="90"/>
    </row>
    <row r="1024801" spans="68:68" customFormat="1">
      <c r="BP1024801" s="90"/>
    </row>
    <row r="1024802" spans="68:68" customFormat="1">
      <c r="BP1024802" s="90"/>
    </row>
    <row r="1024803" spans="68:68" customFormat="1">
      <c r="BP1024803" s="90"/>
    </row>
    <row r="1024804" spans="68:68" customFormat="1">
      <c r="BP1024804" s="90"/>
    </row>
    <row r="1024805" spans="68:68" customFormat="1">
      <c r="BP1024805" s="90"/>
    </row>
    <row r="1024806" spans="68:68" customFormat="1">
      <c r="BP1024806" s="90"/>
    </row>
    <row r="1024807" spans="68:68" customFormat="1">
      <c r="BP1024807" s="90"/>
    </row>
    <row r="1024808" spans="68:68" customFormat="1">
      <c r="BP1024808" s="90"/>
    </row>
    <row r="1024809" spans="68:68" customFormat="1">
      <c r="BP1024809" s="90"/>
    </row>
    <row r="1024810" spans="68:68" customFormat="1">
      <c r="BP1024810" s="90"/>
    </row>
    <row r="1024811" spans="68:68" customFormat="1">
      <c r="BP1024811" s="90"/>
    </row>
    <row r="1024812" spans="68:68" customFormat="1">
      <c r="BP1024812" s="90"/>
    </row>
    <row r="1024813" spans="68:68" customFormat="1">
      <c r="BP1024813" s="90"/>
    </row>
    <row r="1024814" spans="68:68" customFormat="1">
      <c r="BP1024814" s="90"/>
    </row>
    <row r="1024815" spans="68:68" customFormat="1">
      <c r="BP1024815" s="90"/>
    </row>
    <row r="1024816" spans="68:68" customFormat="1">
      <c r="BP1024816" s="90"/>
    </row>
    <row r="1024817" spans="68:68" customFormat="1">
      <c r="BP1024817" s="90"/>
    </row>
    <row r="1024818" spans="68:68" customFormat="1">
      <c r="BP1024818" s="90"/>
    </row>
    <row r="1024819" spans="68:68" customFormat="1">
      <c r="BP1024819" s="90"/>
    </row>
    <row r="1024820" spans="68:68" customFormat="1">
      <c r="BP1024820" s="90"/>
    </row>
    <row r="1024821" spans="68:68" customFormat="1">
      <c r="BP1024821" s="90"/>
    </row>
    <row r="1024822" spans="68:68" customFormat="1">
      <c r="BP1024822" s="90"/>
    </row>
    <row r="1024823" spans="68:68" customFormat="1">
      <c r="BP1024823" s="90"/>
    </row>
    <row r="1024824" spans="68:68" customFormat="1">
      <c r="BP1024824" s="90"/>
    </row>
    <row r="1024825" spans="68:68" customFormat="1">
      <c r="BP1024825" s="90"/>
    </row>
    <row r="1024826" spans="68:68" customFormat="1">
      <c r="BP1024826" s="90"/>
    </row>
    <row r="1024827" spans="68:68" customFormat="1">
      <c r="BP1024827" s="90"/>
    </row>
    <row r="1024828" spans="68:68" customFormat="1">
      <c r="BP1024828" s="90"/>
    </row>
    <row r="1024829" spans="68:68" customFormat="1">
      <c r="BP1024829" s="90"/>
    </row>
    <row r="1024830" spans="68:68" customFormat="1">
      <c r="BP1024830" s="90"/>
    </row>
    <row r="1024831" spans="68:68" customFormat="1">
      <c r="BP1024831" s="90"/>
    </row>
    <row r="1024832" spans="68:68" customFormat="1">
      <c r="BP1024832" s="90"/>
    </row>
    <row r="1024833" spans="68:68" customFormat="1">
      <c r="BP1024833" s="90"/>
    </row>
    <row r="1024834" spans="68:68" customFormat="1">
      <c r="BP1024834" s="90"/>
    </row>
    <row r="1024835" spans="68:68" customFormat="1">
      <c r="BP1024835" s="90"/>
    </row>
    <row r="1024836" spans="68:68" customFormat="1">
      <c r="BP1024836" s="90"/>
    </row>
    <row r="1024837" spans="68:68" customFormat="1">
      <c r="BP1024837" s="90"/>
    </row>
    <row r="1024838" spans="68:68" customFormat="1">
      <c r="BP1024838" s="90"/>
    </row>
    <row r="1024839" spans="68:68" customFormat="1">
      <c r="BP1024839" s="90"/>
    </row>
    <row r="1024840" spans="68:68" customFormat="1">
      <c r="BP1024840" s="90"/>
    </row>
    <row r="1024841" spans="68:68" customFormat="1">
      <c r="BP1024841" s="90"/>
    </row>
    <row r="1024842" spans="68:68" customFormat="1">
      <c r="BP1024842" s="90"/>
    </row>
    <row r="1024843" spans="68:68" customFormat="1">
      <c r="BP1024843" s="90"/>
    </row>
    <row r="1024844" spans="68:68" customFormat="1">
      <c r="BP1024844" s="90"/>
    </row>
    <row r="1024845" spans="68:68" customFormat="1">
      <c r="BP1024845" s="90"/>
    </row>
    <row r="1024846" spans="68:68" customFormat="1">
      <c r="BP1024846" s="90"/>
    </row>
    <row r="1024847" spans="68:68" customFormat="1">
      <c r="BP1024847" s="90"/>
    </row>
    <row r="1024848" spans="68:68" customFormat="1">
      <c r="BP1024848" s="90"/>
    </row>
    <row r="1024849" spans="68:68" customFormat="1">
      <c r="BP1024849" s="90"/>
    </row>
    <row r="1024850" spans="68:68" customFormat="1">
      <c r="BP1024850" s="90"/>
    </row>
    <row r="1024851" spans="68:68" customFormat="1">
      <c r="BP1024851" s="90"/>
    </row>
    <row r="1024852" spans="68:68" customFormat="1">
      <c r="BP1024852" s="90"/>
    </row>
    <row r="1024853" spans="68:68" customFormat="1">
      <c r="BP1024853" s="90"/>
    </row>
    <row r="1024854" spans="68:68" customFormat="1">
      <c r="BP1024854" s="90"/>
    </row>
    <row r="1024855" spans="68:68" customFormat="1">
      <c r="BP1024855" s="90"/>
    </row>
    <row r="1024856" spans="68:68" customFormat="1">
      <c r="BP1024856" s="90"/>
    </row>
    <row r="1024857" spans="68:68" customFormat="1">
      <c r="BP1024857" s="90"/>
    </row>
    <row r="1024858" spans="68:68" customFormat="1">
      <c r="BP1024858" s="90"/>
    </row>
    <row r="1024859" spans="68:68" customFormat="1">
      <c r="BP1024859" s="90"/>
    </row>
    <row r="1024860" spans="68:68" customFormat="1">
      <c r="BP1024860" s="90"/>
    </row>
    <row r="1024861" spans="68:68" customFormat="1">
      <c r="BP1024861" s="90"/>
    </row>
    <row r="1024862" spans="68:68" customFormat="1">
      <c r="BP1024862" s="90"/>
    </row>
    <row r="1024863" spans="68:68" customFormat="1">
      <c r="BP1024863" s="90"/>
    </row>
    <row r="1024864" spans="68:68" customFormat="1">
      <c r="BP1024864" s="90"/>
    </row>
    <row r="1024865" spans="68:68" customFormat="1">
      <c r="BP1024865" s="90"/>
    </row>
    <row r="1024866" spans="68:68" customFormat="1">
      <c r="BP1024866" s="90"/>
    </row>
    <row r="1024867" spans="68:68" customFormat="1">
      <c r="BP1024867" s="90"/>
    </row>
    <row r="1024868" spans="68:68" customFormat="1">
      <c r="BP1024868" s="90"/>
    </row>
    <row r="1024869" spans="68:68" customFormat="1">
      <c r="BP1024869" s="90"/>
    </row>
    <row r="1024870" spans="68:68" customFormat="1">
      <c r="BP1024870" s="90"/>
    </row>
    <row r="1024871" spans="68:68" customFormat="1">
      <c r="BP1024871" s="90"/>
    </row>
    <row r="1024872" spans="68:68" customFormat="1">
      <c r="BP1024872" s="90"/>
    </row>
    <row r="1024873" spans="68:68" customFormat="1">
      <c r="BP1024873" s="90"/>
    </row>
    <row r="1024874" spans="68:68" customFormat="1">
      <c r="BP1024874" s="90"/>
    </row>
    <row r="1024875" spans="68:68" customFormat="1">
      <c r="BP1024875" s="90"/>
    </row>
    <row r="1024876" spans="68:68" customFormat="1">
      <c r="BP1024876" s="90"/>
    </row>
    <row r="1024877" spans="68:68" customFormat="1">
      <c r="BP1024877" s="90"/>
    </row>
    <row r="1024878" spans="68:68" customFormat="1">
      <c r="BP1024878" s="90"/>
    </row>
    <row r="1024879" spans="68:68" customFormat="1">
      <c r="BP1024879" s="90"/>
    </row>
    <row r="1024880" spans="68:68" customFormat="1">
      <c r="BP1024880" s="90"/>
    </row>
    <row r="1024881" spans="68:68" customFormat="1">
      <c r="BP1024881" s="90"/>
    </row>
    <row r="1024882" spans="68:68" customFormat="1">
      <c r="BP1024882" s="90"/>
    </row>
    <row r="1024883" spans="68:68" customFormat="1">
      <c r="BP1024883" s="90"/>
    </row>
    <row r="1024884" spans="68:68" customFormat="1">
      <c r="BP1024884" s="90"/>
    </row>
    <row r="1024885" spans="68:68" customFormat="1">
      <c r="BP1024885" s="90"/>
    </row>
    <row r="1024886" spans="68:68" customFormat="1">
      <c r="BP1024886" s="90"/>
    </row>
    <row r="1024887" spans="68:68" customFormat="1">
      <c r="BP1024887" s="90"/>
    </row>
    <row r="1024888" spans="68:68" customFormat="1">
      <c r="BP1024888" s="90"/>
    </row>
    <row r="1024889" spans="68:68" customFormat="1">
      <c r="BP1024889" s="90"/>
    </row>
    <row r="1024890" spans="68:68" customFormat="1">
      <c r="BP1024890" s="90"/>
    </row>
    <row r="1024891" spans="68:68" customFormat="1">
      <c r="BP1024891" s="90"/>
    </row>
    <row r="1024892" spans="68:68" customFormat="1">
      <c r="BP1024892" s="90"/>
    </row>
    <row r="1024893" spans="68:68" customFormat="1">
      <c r="BP1024893" s="90"/>
    </row>
    <row r="1024894" spans="68:68" customFormat="1">
      <c r="BP1024894" s="90"/>
    </row>
    <row r="1024895" spans="68:68" customFormat="1">
      <c r="BP1024895" s="90"/>
    </row>
    <row r="1024896" spans="68:68" customFormat="1">
      <c r="BP1024896" s="90"/>
    </row>
    <row r="1024897" spans="68:68" customFormat="1">
      <c r="BP1024897" s="90"/>
    </row>
    <row r="1024898" spans="68:68" customFormat="1">
      <c r="BP1024898" s="90"/>
    </row>
    <row r="1024899" spans="68:68" customFormat="1">
      <c r="BP1024899" s="90"/>
    </row>
    <row r="1024900" spans="68:68" customFormat="1">
      <c r="BP1024900" s="90"/>
    </row>
    <row r="1024901" spans="68:68" customFormat="1">
      <c r="BP1024901" s="90"/>
    </row>
    <row r="1024902" spans="68:68" customFormat="1">
      <c r="BP1024902" s="90"/>
    </row>
    <row r="1024903" spans="68:68" customFormat="1">
      <c r="BP1024903" s="90"/>
    </row>
    <row r="1024904" spans="68:68" customFormat="1">
      <c r="BP1024904" s="90"/>
    </row>
    <row r="1024905" spans="68:68" customFormat="1">
      <c r="BP1024905" s="90"/>
    </row>
    <row r="1024906" spans="68:68" customFormat="1">
      <c r="BP1024906" s="90"/>
    </row>
    <row r="1024907" spans="68:68" customFormat="1">
      <c r="BP1024907" s="90"/>
    </row>
    <row r="1024908" spans="68:68" customFormat="1">
      <c r="BP1024908" s="90"/>
    </row>
    <row r="1024909" spans="68:68" customFormat="1">
      <c r="BP1024909" s="90"/>
    </row>
    <row r="1024910" spans="68:68" customFormat="1">
      <c r="BP1024910" s="90"/>
    </row>
    <row r="1024911" spans="68:68" customFormat="1">
      <c r="BP1024911" s="90"/>
    </row>
    <row r="1024912" spans="68:68" customFormat="1">
      <c r="BP1024912" s="90"/>
    </row>
    <row r="1024913" spans="68:68" customFormat="1">
      <c r="BP1024913" s="90"/>
    </row>
    <row r="1024914" spans="68:68" customFormat="1">
      <c r="BP1024914" s="90"/>
    </row>
    <row r="1024915" spans="68:68" customFormat="1">
      <c r="BP1024915" s="90"/>
    </row>
    <row r="1024916" spans="68:68" customFormat="1">
      <c r="BP1024916" s="90"/>
    </row>
    <row r="1024917" spans="68:68" customFormat="1">
      <c r="BP1024917" s="90"/>
    </row>
    <row r="1024918" spans="68:68" customFormat="1">
      <c r="BP1024918" s="90"/>
    </row>
    <row r="1024919" spans="68:68" customFormat="1">
      <c r="BP1024919" s="90"/>
    </row>
    <row r="1024920" spans="68:68" customFormat="1">
      <c r="BP1024920" s="90"/>
    </row>
    <row r="1024921" spans="68:68" customFormat="1">
      <c r="BP1024921" s="90"/>
    </row>
    <row r="1024922" spans="68:68" customFormat="1">
      <c r="BP1024922" s="90"/>
    </row>
    <row r="1024923" spans="68:68" customFormat="1">
      <c r="BP1024923" s="90"/>
    </row>
    <row r="1024924" spans="68:68" customFormat="1">
      <c r="BP1024924" s="90"/>
    </row>
    <row r="1024925" spans="68:68" customFormat="1">
      <c r="BP1024925" s="90"/>
    </row>
    <row r="1024926" spans="68:68" customFormat="1">
      <c r="BP1024926" s="90"/>
    </row>
    <row r="1024927" spans="68:68" customFormat="1">
      <c r="BP1024927" s="90"/>
    </row>
    <row r="1024928" spans="68:68" customFormat="1">
      <c r="BP1024928" s="90"/>
    </row>
    <row r="1024929" spans="68:68" customFormat="1">
      <c r="BP1024929" s="90"/>
    </row>
    <row r="1024930" spans="68:68" customFormat="1">
      <c r="BP1024930" s="90"/>
    </row>
    <row r="1024931" spans="68:68" customFormat="1">
      <c r="BP1024931" s="90"/>
    </row>
    <row r="1024932" spans="68:68" customFormat="1">
      <c r="BP1024932" s="90"/>
    </row>
    <row r="1024933" spans="68:68" customFormat="1">
      <c r="BP1024933" s="90"/>
    </row>
    <row r="1024934" spans="68:68" customFormat="1">
      <c r="BP1024934" s="90"/>
    </row>
    <row r="1024935" spans="68:68" customFormat="1">
      <c r="BP1024935" s="90"/>
    </row>
    <row r="1024936" spans="68:68" customFormat="1">
      <c r="BP1024936" s="90"/>
    </row>
    <row r="1024937" spans="68:68" customFormat="1">
      <c r="BP1024937" s="90"/>
    </row>
    <row r="1024938" spans="68:68" customFormat="1">
      <c r="BP1024938" s="90"/>
    </row>
    <row r="1024939" spans="68:68" customFormat="1">
      <c r="BP1024939" s="90"/>
    </row>
    <row r="1024940" spans="68:68" customFormat="1">
      <c r="BP1024940" s="90"/>
    </row>
    <row r="1024941" spans="68:68" customFormat="1">
      <c r="BP1024941" s="90"/>
    </row>
    <row r="1024942" spans="68:68" customFormat="1">
      <c r="BP1024942" s="90"/>
    </row>
    <row r="1024943" spans="68:68" customFormat="1">
      <c r="BP1024943" s="90"/>
    </row>
    <row r="1024944" spans="68:68" customFormat="1">
      <c r="BP1024944" s="90"/>
    </row>
    <row r="1024945" spans="68:68" customFormat="1">
      <c r="BP1024945" s="90"/>
    </row>
    <row r="1024946" spans="68:68" customFormat="1">
      <c r="BP1024946" s="90"/>
    </row>
    <row r="1024947" spans="68:68" customFormat="1">
      <c r="BP1024947" s="90"/>
    </row>
    <row r="1024948" spans="68:68" customFormat="1">
      <c r="BP1024948" s="90"/>
    </row>
    <row r="1024949" spans="68:68" customFormat="1">
      <c r="BP1024949" s="90"/>
    </row>
    <row r="1024950" spans="68:68" customFormat="1">
      <c r="BP1024950" s="90"/>
    </row>
    <row r="1024951" spans="68:68" customFormat="1">
      <c r="BP1024951" s="90"/>
    </row>
    <row r="1024952" spans="68:68" customFormat="1">
      <c r="BP1024952" s="90"/>
    </row>
    <row r="1024953" spans="68:68" customFormat="1">
      <c r="BP1024953" s="90"/>
    </row>
    <row r="1024954" spans="68:68" customFormat="1">
      <c r="BP1024954" s="90"/>
    </row>
    <row r="1024955" spans="68:68" customFormat="1">
      <c r="BP1024955" s="90"/>
    </row>
    <row r="1024956" spans="68:68" customFormat="1">
      <c r="BP1024956" s="90"/>
    </row>
    <row r="1024957" spans="68:68" customFormat="1">
      <c r="BP1024957" s="90"/>
    </row>
    <row r="1024958" spans="68:68" customFormat="1">
      <c r="BP1024958" s="90"/>
    </row>
    <row r="1024959" spans="68:68" customFormat="1">
      <c r="BP1024959" s="90"/>
    </row>
    <row r="1024960" spans="68:68" customFormat="1">
      <c r="BP1024960" s="90"/>
    </row>
    <row r="1024961" spans="68:68" customFormat="1">
      <c r="BP1024961" s="90"/>
    </row>
    <row r="1024962" spans="68:68" customFormat="1">
      <c r="BP1024962" s="90"/>
    </row>
    <row r="1024963" spans="68:68" customFormat="1">
      <c r="BP1024963" s="90"/>
    </row>
    <row r="1024964" spans="68:68" customFormat="1">
      <c r="BP1024964" s="90"/>
    </row>
    <row r="1024965" spans="68:68" customFormat="1">
      <c r="BP1024965" s="90"/>
    </row>
    <row r="1024966" spans="68:68" customFormat="1">
      <c r="BP1024966" s="90"/>
    </row>
    <row r="1024967" spans="68:68" customFormat="1">
      <c r="BP1024967" s="90"/>
    </row>
    <row r="1024968" spans="68:68" customFormat="1">
      <c r="BP1024968" s="90"/>
    </row>
    <row r="1024969" spans="68:68" customFormat="1">
      <c r="BP1024969" s="90"/>
    </row>
    <row r="1024970" spans="68:68" customFormat="1">
      <c r="BP1024970" s="90"/>
    </row>
    <row r="1024971" spans="68:68" customFormat="1">
      <c r="BP1024971" s="90"/>
    </row>
    <row r="1024972" spans="68:68" customFormat="1">
      <c r="BP1024972" s="90"/>
    </row>
    <row r="1024973" spans="68:68" customFormat="1">
      <c r="BP1024973" s="90"/>
    </row>
    <row r="1024974" spans="68:68" customFormat="1">
      <c r="BP1024974" s="90"/>
    </row>
    <row r="1024975" spans="68:68" customFormat="1">
      <c r="BP1024975" s="90"/>
    </row>
    <row r="1024976" spans="68:68" customFormat="1">
      <c r="BP1024976" s="90"/>
    </row>
    <row r="1024977" spans="68:68" customFormat="1">
      <c r="BP1024977" s="90"/>
    </row>
    <row r="1024978" spans="68:68" customFormat="1">
      <c r="BP1024978" s="90"/>
    </row>
    <row r="1024979" spans="68:68" customFormat="1">
      <c r="BP1024979" s="90"/>
    </row>
    <row r="1024980" spans="68:68" customFormat="1">
      <c r="BP1024980" s="90"/>
    </row>
    <row r="1024981" spans="68:68" customFormat="1">
      <c r="BP1024981" s="90"/>
    </row>
    <row r="1024982" spans="68:68" customFormat="1">
      <c r="BP1024982" s="90"/>
    </row>
    <row r="1024983" spans="68:68" customFormat="1">
      <c r="BP1024983" s="90"/>
    </row>
    <row r="1024984" spans="68:68" customFormat="1">
      <c r="BP1024984" s="90"/>
    </row>
    <row r="1024985" spans="68:68" customFormat="1">
      <c r="BP1024985" s="90"/>
    </row>
    <row r="1024986" spans="68:68" customFormat="1">
      <c r="BP1024986" s="90"/>
    </row>
    <row r="1024987" spans="68:68" customFormat="1">
      <c r="BP1024987" s="90"/>
    </row>
    <row r="1024988" spans="68:68" customFormat="1">
      <c r="BP1024988" s="90"/>
    </row>
    <row r="1024989" spans="68:68" customFormat="1">
      <c r="BP1024989" s="90"/>
    </row>
    <row r="1024990" spans="68:68" customFormat="1">
      <c r="BP1024990" s="90"/>
    </row>
    <row r="1024991" spans="68:68" customFormat="1">
      <c r="BP1024991" s="90"/>
    </row>
    <row r="1024992" spans="68:68" customFormat="1">
      <c r="BP1024992" s="90"/>
    </row>
    <row r="1024993" spans="68:68" customFormat="1">
      <c r="BP1024993" s="90"/>
    </row>
    <row r="1024994" spans="68:68" customFormat="1">
      <c r="BP1024994" s="90"/>
    </row>
    <row r="1024995" spans="68:68" customFormat="1">
      <c r="BP1024995" s="90"/>
    </row>
    <row r="1024996" spans="68:68" customFormat="1">
      <c r="BP1024996" s="90"/>
    </row>
    <row r="1024997" spans="68:68" customFormat="1">
      <c r="BP1024997" s="90"/>
    </row>
    <row r="1024998" spans="68:68" customFormat="1">
      <c r="BP1024998" s="90"/>
    </row>
    <row r="1024999" spans="68:68" customFormat="1">
      <c r="BP1024999" s="90"/>
    </row>
    <row r="1025000" spans="68:68" customFormat="1">
      <c r="BP1025000" s="90"/>
    </row>
    <row r="1025001" spans="68:68" customFormat="1">
      <c r="BP1025001" s="90"/>
    </row>
    <row r="1025002" spans="68:68" customFormat="1">
      <c r="BP1025002" s="90"/>
    </row>
    <row r="1025003" spans="68:68" customFormat="1">
      <c r="BP1025003" s="90"/>
    </row>
    <row r="1025004" spans="68:68" customFormat="1">
      <c r="BP1025004" s="90"/>
    </row>
    <row r="1025005" spans="68:68" customFormat="1">
      <c r="BP1025005" s="90"/>
    </row>
    <row r="1025006" spans="68:68" customFormat="1">
      <c r="BP1025006" s="90"/>
    </row>
    <row r="1025007" spans="68:68" customFormat="1">
      <c r="BP1025007" s="90"/>
    </row>
    <row r="1025008" spans="68:68" customFormat="1">
      <c r="BP1025008" s="90"/>
    </row>
    <row r="1025009" spans="68:68" customFormat="1">
      <c r="BP1025009" s="90"/>
    </row>
    <row r="1025010" spans="68:68" customFormat="1">
      <c r="BP1025010" s="90"/>
    </row>
    <row r="1025011" spans="68:68" customFormat="1">
      <c r="BP1025011" s="90"/>
    </row>
    <row r="1025012" spans="68:68" customFormat="1">
      <c r="BP1025012" s="90"/>
    </row>
    <row r="1025013" spans="68:68" customFormat="1">
      <c r="BP1025013" s="90"/>
    </row>
    <row r="1025014" spans="68:68" customFormat="1">
      <c r="BP1025014" s="90"/>
    </row>
    <row r="1025015" spans="68:68" customFormat="1">
      <c r="BP1025015" s="90"/>
    </row>
    <row r="1025016" spans="68:68" customFormat="1">
      <c r="BP1025016" s="90"/>
    </row>
    <row r="1025017" spans="68:68" customFormat="1">
      <c r="BP1025017" s="90"/>
    </row>
    <row r="1025018" spans="68:68" customFormat="1">
      <c r="BP1025018" s="90"/>
    </row>
    <row r="1025019" spans="68:68" customFormat="1">
      <c r="BP1025019" s="90"/>
    </row>
    <row r="1025020" spans="68:68" customFormat="1">
      <c r="BP1025020" s="90"/>
    </row>
    <row r="1025021" spans="68:68" customFormat="1">
      <c r="BP1025021" s="90"/>
    </row>
    <row r="1025022" spans="68:68" customFormat="1">
      <c r="BP1025022" s="90"/>
    </row>
    <row r="1025023" spans="68:68" customFormat="1">
      <c r="BP1025023" s="90"/>
    </row>
    <row r="1025024" spans="68:68" customFormat="1">
      <c r="BP1025024" s="90"/>
    </row>
    <row r="1025025" spans="68:68" customFormat="1">
      <c r="BP1025025" s="90"/>
    </row>
    <row r="1025026" spans="68:68" customFormat="1">
      <c r="BP1025026" s="90"/>
    </row>
    <row r="1025027" spans="68:68" customFormat="1">
      <c r="BP1025027" s="90"/>
    </row>
    <row r="1025028" spans="68:68" customFormat="1">
      <c r="BP1025028" s="90"/>
    </row>
    <row r="1025029" spans="68:68" customFormat="1">
      <c r="BP1025029" s="90"/>
    </row>
    <row r="1025030" spans="68:68" customFormat="1">
      <c r="BP1025030" s="90"/>
    </row>
    <row r="1025031" spans="68:68" customFormat="1">
      <c r="BP1025031" s="90"/>
    </row>
    <row r="1025032" spans="68:68" customFormat="1">
      <c r="BP1025032" s="90"/>
    </row>
    <row r="1025033" spans="68:68" customFormat="1">
      <c r="BP1025033" s="90"/>
    </row>
    <row r="1025034" spans="68:68" customFormat="1">
      <c r="BP1025034" s="90"/>
    </row>
    <row r="1025035" spans="68:68" customFormat="1">
      <c r="BP1025035" s="90"/>
    </row>
    <row r="1025036" spans="68:68" customFormat="1">
      <c r="BP1025036" s="90"/>
    </row>
    <row r="1025037" spans="68:68" customFormat="1">
      <c r="BP1025037" s="90"/>
    </row>
    <row r="1025038" spans="68:68" customFormat="1">
      <c r="BP1025038" s="90"/>
    </row>
    <row r="1025039" spans="68:68" customFormat="1">
      <c r="BP1025039" s="90"/>
    </row>
    <row r="1025040" spans="68:68" customFormat="1">
      <c r="BP1025040" s="90"/>
    </row>
    <row r="1025041" spans="68:68" customFormat="1">
      <c r="BP1025041" s="90"/>
    </row>
    <row r="1025042" spans="68:68" customFormat="1">
      <c r="BP1025042" s="90"/>
    </row>
    <row r="1025043" spans="68:68" customFormat="1">
      <c r="BP1025043" s="90"/>
    </row>
    <row r="1025044" spans="68:68" customFormat="1">
      <c r="BP1025044" s="90"/>
    </row>
    <row r="1025045" spans="68:68" customFormat="1">
      <c r="BP1025045" s="90"/>
    </row>
    <row r="1025046" spans="68:68" customFormat="1">
      <c r="BP1025046" s="90"/>
    </row>
    <row r="1025047" spans="68:68" customFormat="1">
      <c r="BP1025047" s="90"/>
    </row>
    <row r="1025048" spans="68:68" customFormat="1">
      <c r="BP1025048" s="90"/>
    </row>
    <row r="1025049" spans="68:68" customFormat="1">
      <c r="BP1025049" s="90"/>
    </row>
    <row r="1025050" spans="68:68" customFormat="1">
      <c r="BP1025050" s="90"/>
    </row>
    <row r="1025051" spans="68:68" customFormat="1">
      <c r="BP1025051" s="90"/>
    </row>
    <row r="1025052" spans="68:68" customFormat="1">
      <c r="BP1025052" s="90"/>
    </row>
    <row r="1025053" spans="68:68" customFormat="1">
      <c r="BP1025053" s="90"/>
    </row>
    <row r="1025054" spans="68:68" customFormat="1">
      <c r="BP1025054" s="90"/>
    </row>
    <row r="1025055" spans="68:68" customFormat="1">
      <c r="BP1025055" s="90"/>
    </row>
    <row r="1025056" spans="68:68" customFormat="1">
      <c r="BP1025056" s="90"/>
    </row>
    <row r="1025057" spans="68:68" customFormat="1">
      <c r="BP1025057" s="90"/>
    </row>
    <row r="1025058" spans="68:68" customFormat="1">
      <c r="BP1025058" s="90"/>
    </row>
    <row r="1025059" spans="68:68" customFormat="1">
      <c r="BP1025059" s="90"/>
    </row>
    <row r="1025060" spans="68:68" customFormat="1">
      <c r="BP1025060" s="90"/>
    </row>
    <row r="1025061" spans="68:68" customFormat="1">
      <c r="BP1025061" s="90"/>
    </row>
    <row r="1025062" spans="68:68" customFormat="1">
      <c r="BP1025062" s="90"/>
    </row>
    <row r="1025063" spans="68:68" customFormat="1">
      <c r="BP1025063" s="90"/>
    </row>
    <row r="1025064" spans="68:68" customFormat="1">
      <c r="BP1025064" s="90"/>
    </row>
    <row r="1025065" spans="68:68" customFormat="1">
      <c r="BP1025065" s="90"/>
    </row>
    <row r="1025066" spans="68:68" customFormat="1">
      <c r="BP1025066" s="90"/>
    </row>
    <row r="1025067" spans="68:68" customFormat="1">
      <c r="BP1025067" s="90"/>
    </row>
    <row r="1025068" spans="68:68" customFormat="1">
      <c r="BP1025068" s="90"/>
    </row>
    <row r="1025069" spans="68:68" customFormat="1">
      <c r="BP1025069" s="90"/>
    </row>
    <row r="1025070" spans="68:68" customFormat="1">
      <c r="BP1025070" s="90"/>
    </row>
    <row r="1025071" spans="68:68" customFormat="1">
      <c r="BP1025071" s="90"/>
    </row>
    <row r="1025072" spans="68:68" customFormat="1">
      <c r="BP1025072" s="90"/>
    </row>
    <row r="1025073" spans="68:68" customFormat="1">
      <c r="BP1025073" s="90"/>
    </row>
    <row r="1025074" spans="68:68" customFormat="1">
      <c r="BP1025074" s="90"/>
    </row>
    <row r="1025075" spans="68:68" customFormat="1">
      <c r="BP1025075" s="90"/>
    </row>
    <row r="1025076" spans="68:68" customFormat="1">
      <c r="BP1025076" s="90"/>
    </row>
    <row r="1025077" spans="68:68" customFormat="1">
      <c r="BP1025077" s="90"/>
    </row>
    <row r="1025078" spans="68:68" customFormat="1">
      <c r="BP1025078" s="90"/>
    </row>
    <row r="1025079" spans="68:68" customFormat="1">
      <c r="BP1025079" s="90"/>
    </row>
    <row r="1025080" spans="68:68" customFormat="1">
      <c r="BP1025080" s="90"/>
    </row>
    <row r="1025081" spans="68:68" customFormat="1">
      <c r="BP1025081" s="90"/>
    </row>
    <row r="1025082" spans="68:68" customFormat="1">
      <c r="BP1025082" s="90"/>
    </row>
    <row r="1025083" spans="68:68" customFormat="1">
      <c r="BP1025083" s="90"/>
    </row>
    <row r="1025084" spans="68:68" customFormat="1">
      <c r="BP1025084" s="90"/>
    </row>
    <row r="1025085" spans="68:68" customFormat="1">
      <c r="BP1025085" s="90"/>
    </row>
    <row r="1025086" spans="68:68" customFormat="1">
      <c r="BP1025086" s="90"/>
    </row>
    <row r="1025087" spans="68:68" customFormat="1">
      <c r="BP1025087" s="90"/>
    </row>
    <row r="1025088" spans="68:68" customFormat="1">
      <c r="BP1025088" s="90"/>
    </row>
    <row r="1025089" spans="68:68" customFormat="1">
      <c r="BP1025089" s="90"/>
    </row>
    <row r="1025090" spans="68:68" customFormat="1">
      <c r="BP1025090" s="90"/>
    </row>
    <row r="1025091" spans="68:68" customFormat="1">
      <c r="BP1025091" s="90"/>
    </row>
    <row r="1025092" spans="68:68" customFormat="1">
      <c r="BP1025092" s="90"/>
    </row>
    <row r="1025093" spans="68:68" customFormat="1">
      <c r="BP1025093" s="90"/>
    </row>
    <row r="1025094" spans="68:68" customFormat="1">
      <c r="BP1025094" s="90"/>
    </row>
    <row r="1025095" spans="68:68" customFormat="1">
      <c r="BP1025095" s="90"/>
    </row>
    <row r="1025096" spans="68:68" customFormat="1">
      <c r="BP1025096" s="90"/>
    </row>
    <row r="1025097" spans="68:68" customFormat="1">
      <c r="BP1025097" s="90"/>
    </row>
    <row r="1025098" spans="68:68" customFormat="1">
      <c r="BP1025098" s="90"/>
    </row>
    <row r="1025099" spans="68:68" customFormat="1">
      <c r="BP1025099" s="90"/>
    </row>
    <row r="1025100" spans="68:68" customFormat="1">
      <c r="BP1025100" s="90"/>
    </row>
    <row r="1025101" spans="68:68" customFormat="1">
      <c r="BP1025101" s="90"/>
    </row>
    <row r="1025102" spans="68:68" customFormat="1">
      <c r="BP1025102" s="90"/>
    </row>
    <row r="1025103" spans="68:68" customFormat="1">
      <c r="BP1025103" s="90"/>
    </row>
    <row r="1025104" spans="68:68" customFormat="1">
      <c r="BP1025104" s="90"/>
    </row>
    <row r="1025105" spans="68:68" customFormat="1">
      <c r="BP1025105" s="90"/>
    </row>
    <row r="1025106" spans="68:68" customFormat="1">
      <c r="BP1025106" s="90"/>
    </row>
    <row r="1025107" spans="68:68" customFormat="1">
      <c r="BP1025107" s="90"/>
    </row>
    <row r="1025108" spans="68:68" customFormat="1">
      <c r="BP1025108" s="90"/>
    </row>
    <row r="1025109" spans="68:68" customFormat="1">
      <c r="BP1025109" s="90"/>
    </row>
    <row r="1025110" spans="68:68" customFormat="1">
      <c r="BP1025110" s="90"/>
    </row>
    <row r="1025111" spans="68:68" customFormat="1">
      <c r="BP1025111" s="90"/>
    </row>
    <row r="1025112" spans="68:68" customFormat="1">
      <c r="BP1025112" s="90"/>
    </row>
    <row r="1025113" spans="68:68" customFormat="1">
      <c r="BP1025113" s="90"/>
    </row>
    <row r="1025114" spans="68:68" customFormat="1">
      <c r="BP1025114" s="90"/>
    </row>
    <row r="1025115" spans="68:68" customFormat="1">
      <c r="BP1025115" s="90"/>
    </row>
    <row r="1025116" spans="68:68" customFormat="1">
      <c r="BP1025116" s="90"/>
    </row>
    <row r="1025117" spans="68:68" customFormat="1">
      <c r="BP1025117" s="90"/>
    </row>
    <row r="1025118" spans="68:68" customFormat="1">
      <c r="BP1025118" s="90"/>
    </row>
    <row r="1025119" spans="68:68" customFormat="1">
      <c r="BP1025119" s="90"/>
    </row>
    <row r="1025120" spans="68:68" customFormat="1">
      <c r="BP1025120" s="90"/>
    </row>
    <row r="1025121" spans="68:68" customFormat="1">
      <c r="BP1025121" s="90"/>
    </row>
    <row r="1025122" spans="68:68" customFormat="1">
      <c r="BP1025122" s="90"/>
    </row>
    <row r="1025123" spans="68:68" customFormat="1">
      <c r="BP1025123" s="90"/>
    </row>
    <row r="1025124" spans="68:68" customFormat="1">
      <c r="BP1025124" s="90"/>
    </row>
    <row r="1025125" spans="68:68" customFormat="1">
      <c r="BP1025125" s="90"/>
    </row>
    <row r="1025126" spans="68:68" customFormat="1">
      <c r="BP1025126" s="90"/>
    </row>
    <row r="1025127" spans="68:68" customFormat="1">
      <c r="BP1025127" s="90"/>
    </row>
    <row r="1025128" spans="68:68" customFormat="1">
      <c r="BP1025128" s="90"/>
    </row>
    <row r="1025129" spans="68:68" customFormat="1">
      <c r="BP1025129" s="90"/>
    </row>
    <row r="1025130" spans="68:68" customFormat="1">
      <c r="BP1025130" s="90"/>
    </row>
    <row r="1025131" spans="68:68" customFormat="1">
      <c r="BP1025131" s="90"/>
    </row>
    <row r="1025132" spans="68:68" customFormat="1">
      <c r="BP1025132" s="90"/>
    </row>
    <row r="1025133" spans="68:68" customFormat="1">
      <c r="BP1025133" s="90"/>
    </row>
    <row r="1025134" spans="68:68" customFormat="1">
      <c r="BP1025134" s="90"/>
    </row>
    <row r="1025135" spans="68:68" customFormat="1">
      <c r="BP1025135" s="90"/>
    </row>
    <row r="1025136" spans="68:68" customFormat="1">
      <c r="BP1025136" s="90"/>
    </row>
    <row r="1025137" spans="68:68" customFormat="1">
      <c r="BP1025137" s="90"/>
    </row>
    <row r="1025138" spans="68:68" customFormat="1">
      <c r="BP1025138" s="90"/>
    </row>
    <row r="1025139" spans="68:68" customFormat="1">
      <c r="BP1025139" s="90"/>
    </row>
    <row r="1025140" spans="68:68" customFormat="1">
      <c r="BP1025140" s="90"/>
    </row>
    <row r="1025141" spans="68:68" customFormat="1">
      <c r="BP1025141" s="90"/>
    </row>
    <row r="1025142" spans="68:68" customFormat="1">
      <c r="BP1025142" s="90"/>
    </row>
    <row r="1025143" spans="68:68" customFormat="1">
      <c r="BP1025143" s="90"/>
    </row>
    <row r="1025144" spans="68:68" customFormat="1">
      <c r="BP1025144" s="90"/>
    </row>
    <row r="1025145" spans="68:68" customFormat="1">
      <c r="BP1025145" s="90"/>
    </row>
    <row r="1025146" spans="68:68" customFormat="1">
      <c r="BP1025146" s="90"/>
    </row>
    <row r="1025147" spans="68:68" customFormat="1">
      <c r="BP1025147" s="90"/>
    </row>
    <row r="1025148" spans="68:68" customFormat="1">
      <c r="BP1025148" s="90"/>
    </row>
    <row r="1025149" spans="68:68" customFormat="1">
      <c r="BP1025149" s="90"/>
    </row>
    <row r="1025150" spans="68:68" customFormat="1">
      <c r="BP1025150" s="90"/>
    </row>
    <row r="1025151" spans="68:68" customFormat="1">
      <c r="BP1025151" s="90"/>
    </row>
    <row r="1025152" spans="68:68" customFormat="1">
      <c r="BP1025152" s="90"/>
    </row>
    <row r="1025153" spans="68:68" customFormat="1">
      <c r="BP1025153" s="90"/>
    </row>
    <row r="1025154" spans="68:68" customFormat="1">
      <c r="BP1025154" s="90"/>
    </row>
    <row r="1025155" spans="68:68" customFormat="1">
      <c r="BP1025155" s="90"/>
    </row>
    <row r="1025156" spans="68:68" customFormat="1">
      <c r="BP1025156" s="90"/>
    </row>
    <row r="1025157" spans="68:68" customFormat="1">
      <c r="BP1025157" s="90"/>
    </row>
    <row r="1025158" spans="68:68" customFormat="1">
      <c r="BP1025158" s="90"/>
    </row>
    <row r="1025159" spans="68:68" customFormat="1">
      <c r="BP1025159" s="90"/>
    </row>
    <row r="1025160" spans="68:68" customFormat="1">
      <c r="BP1025160" s="90"/>
    </row>
    <row r="1025161" spans="68:68" customFormat="1">
      <c r="BP1025161" s="90"/>
    </row>
    <row r="1025162" spans="68:68" customFormat="1">
      <c r="BP1025162" s="90"/>
    </row>
    <row r="1025163" spans="68:68" customFormat="1">
      <c r="BP1025163" s="90"/>
    </row>
    <row r="1025164" spans="68:68" customFormat="1">
      <c r="BP1025164" s="90"/>
    </row>
    <row r="1025165" spans="68:68" customFormat="1">
      <c r="BP1025165" s="90"/>
    </row>
    <row r="1025166" spans="68:68" customFormat="1">
      <c r="BP1025166" s="90"/>
    </row>
    <row r="1025167" spans="68:68" customFormat="1">
      <c r="BP1025167" s="90"/>
    </row>
    <row r="1025168" spans="68:68" customFormat="1">
      <c r="BP1025168" s="90"/>
    </row>
    <row r="1025169" spans="68:68" customFormat="1">
      <c r="BP1025169" s="90"/>
    </row>
    <row r="1025170" spans="68:68" customFormat="1">
      <c r="BP1025170" s="90"/>
    </row>
    <row r="1025171" spans="68:68" customFormat="1">
      <c r="BP1025171" s="90"/>
    </row>
    <row r="1025172" spans="68:68" customFormat="1">
      <c r="BP1025172" s="90"/>
    </row>
    <row r="1025173" spans="68:68" customFormat="1">
      <c r="BP1025173" s="90"/>
    </row>
    <row r="1025174" spans="68:68" customFormat="1">
      <c r="BP1025174" s="90"/>
    </row>
    <row r="1025175" spans="68:68" customFormat="1">
      <c r="BP1025175" s="90"/>
    </row>
    <row r="1025176" spans="68:68" customFormat="1">
      <c r="BP1025176" s="90"/>
    </row>
    <row r="1025177" spans="68:68" customFormat="1">
      <c r="BP1025177" s="90"/>
    </row>
    <row r="1025178" spans="68:68" customFormat="1">
      <c r="BP1025178" s="90"/>
    </row>
    <row r="1025179" spans="68:68" customFormat="1">
      <c r="BP1025179" s="90"/>
    </row>
    <row r="1025180" spans="68:68" customFormat="1">
      <c r="BP1025180" s="90"/>
    </row>
    <row r="1025181" spans="68:68" customFormat="1">
      <c r="BP1025181" s="90"/>
    </row>
    <row r="1025182" spans="68:68" customFormat="1">
      <c r="BP1025182" s="90"/>
    </row>
    <row r="1025183" spans="68:68" customFormat="1">
      <c r="BP1025183" s="90"/>
    </row>
    <row r="1025184" spans="68:68" customFormat="1">
      <c r="BP1025184" s="90"/>
    </row>
    <row r="1025185" spans="68:68" customFormat="1">
      <c r="BP1025185" s="90"/>
    </row>
    <row r="1025186" spans="68:68" customFormat="1">
      <c r="BP1025186" s="90"/>
    </row>
    <row r="1025187" spans="68:68" customFormat="1">
      <c r="BP1025187" s="90"/>
    </row>
    <row r="1025188" spans="68:68" customFormat="1">
      <c r="BP1025188" s="90"/>
    </row>
    <row r="1025189" spans="68:68" customFormat="1">
      <c r="BP1025189" s="90"/>
    </row>
    <row r="1025190" spans="68:68" customFormat="1">
      <c r="BP1025190" s="90"/>
    </row>
    <row r="1025191" spans="68:68" customFormat="1">
      <c r="BP1025191" s="90"/>
    </row>
    <row r="1025192" spans="68:68" customFormat="1">
      <c r="BP1025192" s="90"/>
    </row>
    <row r="1025193" spans="68:68" customFormat="1">
      <c r="BP1025193" s="90"/>
    </row>
    <row r="1025194" spans="68:68" customFormat="1">
      <c r="BP1025194" s="90"/>
    </row>
    <row r="1025195" spans="68:68" customFormat="1">
      <c r="BP1025195" s="90"/>
    </row>
    <row r="1025196" spans="68:68" customFormat="1">
      <c r="BP1025196" s="90"/>
    </row>
    <row r="1025197" spans="68:68" customFormat="1">
      <c r="BP1025197" s="90"/>
    </row>
    <row r="1025198" spans="68:68" customFormat="1">
      <c r="BP1025198" s="90"/>
    </row>
    <row r="1025199" spans="68:68" customFormat="1">
      <c r="BP1025199" s="90"/>
    </row>
    <row r="1025200" spans="68:68" customFormat="1">
      <c r="BP1025200" s="90"/>
    </row>
    <row r="1025201" spans="68:68" customFormat="1">
      <c r="BP1025201" s="90"/>
    </row>
    <row r="1025202" spans="68:68" customFormat="1">
      <c r="BP1025202" s="90"/>
    </row>
    <row r="1025203" spans="68:68" customFormat="1">
      <c r="BP1025203" s="90"/>
    </row>
    <row r="1025204" spans="68:68" customFormat="1">
      <c r="BP1025204" s="90"/>
    </row>
    <row r="1025205" spans="68:68" customFormat="1">
      <c r="BP1025205" s="90"/>
    </row>
    <row r="1025206" spans="68:68" customFormat="1">
      <c r="BP1025206" s="90"/>
    </row>
    <row r="1025207" spans="68:68" customFormat="1">
      <c r="BP1025207" s="90"/>
    </row>
    <row r="1025208" spans="68:68" customFormat="1">
      <c r="BP1025208" s="90"/>
    </row>
    <row r="1025209" spans="68:68" customFormat="1">
      <c r="BP1025209" s="90"/>
    </row>
    <row r="1025210" spans="68:68" customFormat="1">
      <c r="BP1025210" s="90"/>
    </row>
    <row r="1025211" spans="68:68" customFormat="1">
      <c r="BP1025211" s="90"/>
    </row>
    <row r="1025212" spans="68:68" customFormat="1">
      <c r="BP1025212" s="90"/>
    </row>
    <row r="1025213" spans="68:68" customFormat="1">
      <c r="BP1025213" s="90"/>
    </row>
    <row r="1025214" spans="68:68" customFormat="1">
      <c r="BP1025214" s="90"/>
    </row>
    <row r="1025215" spans="68:68" customFormat="1">
      <c r="BP1025215" s="90"/>
    </row>
    <row r="1025216" spans="68:68" customFormat="1">
      <c r="BP1025216" s="90"/>
    </row>
    <row r="1025217" spans="68:68" customFormat="1">
      <c r="BP1025217" s="90"/>
    </row>
    <row r="1025218" spans="68:68" customFormat="1">
      <c r="BP1025218" s="90"/>
    </row>
    <row r="1025219" spans="68:68" customFormat="1">
      <c r="BP1025219" s="90"/>
    </row>
    <row r="1025220" spans="68:68" customFormat="1">
      <c r="BP1025220" s="90"/>
    </row>
    <row r="1025221" spans="68:68" customFormat="1">
      <c r="BP1025221" s="90"/>
    </row>
    <row r="1025222" spans="68:68" customFormat="1">
      <c r="BP1025222" s="90"/>
    </row>
    <row r="1025223" spans="68:68" customFormat="1">
      <c r="BP1025223" s="90"/>
    </row>
    <row r="1025224" spans="68:68" customFormat="1">
      <c r="BP1025224" s="90"/>
    </row>
    <row r="1025225" spans="68:68" customFormat="1">
      <c r="BP1025225" s="90"/>
    </row>
    <row r="1025226" spans="68:68" customFormat="1">
      <c r="BP1025226" s="90"/>
    </row>
    <row r="1025227" spans="68:68" customFormat="1">
      <c r="BP1025227" s="90"/>
    </row>
    <row r="1025228" spans="68:68" customFormat="1">
      <c r="BP1025228" s="90"/>
    </row>
    <row r="1025229" spans="68:68" customFormat="1">
      <c r="BP1025229" s="90"/>
    </row>
    <row r="1025230" spans="68:68" customFormat="1">
      <c r="BP1025230" s="90"/>
    </row>
    <row r="1025231" spans="68:68" customFormat="1">
      <c r="BP1025231" s="90"/>
    </row>
    <row r="1025232" spans="68:68" customFormat="1">
      <c r="BP1025232" s="90"/>
    </row>
    <row r="1025233" spans="68:68" customFormat="1">
      <c r="BP1025233" s="90"/>
    </row>
    <row r="1025234" spans="68:68" customFormat="1">
      <c r="BP1025234" s="90"/>
    </row>
    <row r="1025235" spans="68:68" customFormat="1">
      <c r="BP1025235" s="90"/>
    </row>
    <row r="1025236" spans="68:68" customFormat="1">
      <c r="BP1025236" s="90"/>
    </row>
    <row r="1025237" spans="68:68" customFormat="1">
      <c r="BP1025237" s="90"/>
    </row>
    <row r="1025238" spans="68:68" customFormat="1">
      <c r="BP1025238" s="90"/>
    </row>
    <row r="1025239" spans="68:68" customFormat="1">
      <c r="BP1025239" s="90"/>
    </row>
    <row r="1025240" spans="68:68" customFormat="1">
      <c r="BP1025240" s="90"/>
    </row>
    <row r="1025241" spans="68:68" customFormat="1">
      <c r="BP1025241" s="90"/>
    </row>
    <row r="1025242" spans="68:68" customFormat="1">
      <c r="BP1025242" s="90"/>
    </row>
    <row r="1025243" spans="68:68" customFormat="1">
      <c r="BP1025243" s="90"/>
    </row>
    <row r="1025244" spans="68:68" customFormat="1">
      <c r="BP1025244" s="90"/>
    </row>
    <row r="1025245" spans="68:68" customFormat="1">
      <c r="BP1025245" s="90"/>
    </row>
    <row r="1025246" spans="68:68" customFormat="1">
      <c r="BP1025246" s="90"/>
    </row>
    <row r="1025247" spans="68:68" customFormat="1">
      <c r="BP1025247" s="90"/>
    </row>
    <row r="1025248" spans="68:68" customFormat="1">
      <c r="BP1025248" s="90"/>
    </row>
    <row r="1025249" spans="68:68" customFormat="1">
      <c r="BP1025249" s="90"/>
    </row>
    <row r="1025250" spans="68:68" customFormat="1">
      <c r="BP1025250" s="90"/>
    </row>
    <row r="1025251" spans="68:68" customFormat="1">
      <c r="BP1025251" s="90"/>
    </row>
    <row r="1025252" spans="68:68" customFormat="1">
      <c r="BP1025252" s="90"/>
    </row>
    <row r="1025253" spans="68:68" customFormat="1">
      <c r="BP1025253" s="90"/>
    </row>
    <row r="1025254" spans="68:68" customFormat="1">
      <c r="BP1025254" s="90"/>
    </row>
    <row r="1025255" spans="68:68" customFormat="1">
      <c r="BP1025255" s="90"/>
    </row>
    <row r="1025256" spans="68:68" customFormat="1">
      <c r="BP1025256" s="90"/>
    </row>
    <row r="1025257" spans="68:68" customFormat="1">
      <c r="BP1025257" s="90"/>
    </row>
    <row r="1025258" spans="68:68" customFormat="1">
      <c r="BP1025258" s="90"/>
    </row>
    <row r="1025259" spans="68:68" customFormat="1">
      <c r="BP1025259" s="90"/>
    </row>
    <row r="1025260" spans="68:68" customFormat="1">
      <c r="BP1025260" s="90"/>
    </row>
    <row r="1025261" spans="68:68" customFormat="1">
      <c r="BP1025261" s="90"/>
    </row>
    <row r="1025262" spans="68:68" customFormat="1">
      <c r="BP1025262" s="90"/>
    </row>
    <row r="1025263" spans="68:68" customFormat="1">
      <c r="BP1025263" s="90"/>
    </row>
    <row r="1025264" spans="68:68" customFormat="1">
      <c r="BP1025264" s="90"/>
    </row>
    <row r="1025265" spans="68:68" customFormat="1">
      <c r="BP1025265" s="90"/>
    </row>
    <row r="1025266" spans="68:68" customFormat="1">
      <c r="BP1025266" s="90"/>
    </row>
    <row r="1025267" spans="68:68" customFormat="1">
      <c r="BP1025267" s="90"/>
    </row>
    <row r="1025268" spans="68:68" customFormat="1">
      <c r="BP1025268" s="90"/>
    </row>
    <row r="1025269" spans="68:68" customFormat="1">
      <c r="BP1025269" s="90"/>
    </row>
    <row r="1025270" spans="68:68" customFormat="1">
      <c r="BP1025270" s="90"/>
    </row>
    <row r="1025271" spans="68:68" customFormat="1">
      <c r="BP1025271" s="90"/>
    </row>
    <row r="1025272" spans="68:68" customFormat="1">
      <c r="BP1025272" s="90"/>
    </row>
    <row r="1025273" spans="68:68" customFormat="1">
      <c r="BP1025273" s="90"/>
    </row>
    <row r="1025274" spans="68:68" customFormat="1">
      <c r="BP1025274" s="90"/>
    </row>
    <row r="1025275" spans="68:68" customFormat="1">
      <c r="BP1025275" s="90"/>
    </row>
    <row r="1025276" spans="68:68" customFormat="1">
      <c r="BP1025276" s="90"/>
    </row>
    <row r="1025277" spans="68:68" customFormat="1">
      <c r="BP1025277" s="90"/>
    </row>
    <row r="1025278" spans="68:68" customFormat="1">
      <c r="BP1025278" s="90"/>
    </row>
    <row r="1025279" spans="68:68" customFormat="1">
      <c r="BP1025279" s="90"/>
    </row>
    <row r="1025280" spans="68:68" customFormat="1">
      <c r="BP1025280" s="90"/>
    </row>
    <row r="1025281" spans="68:68" customFormat="1">
      <c r="BP1025281" s="90"/>
    </row>
    <row r="1025282" spans="68:68" customFormat="1">
      <c r="BP1025282" s="90"/>
    </row>
    <row r="1025283" spans="68:68" customFormat="1">
      <c r="BP1025283" s="90"/>
    </row>
    <row r="1025284" spans="68:68" customFormat="1">
      <c r="BP1025284" s="90"/>
    </row>
    <row r="1025285" spans="68:68" customFormat="1">
      <c r="BP1025285" s="90"/>
    </row>
    <row r="1025286" spans="68:68" customFormat="1">
      <c r="BP1025286" s="90"/>
    </row>
    <row r="1025287" spans="68:68" customFormat="1">
      <c r="BP1025287" s="90"/>
    </row>
    <row r="1025288" spans="68:68" customFormat="1">
      <c r="BP1025288" s="90"/>
    </row>
    <row r="1025289" spans="68:68" customFormat="1">
      <c r="BP1025289" s="90"/>
    </row>
    <row r="1025290" spans="68:68" customFormat="1">
      <c r="BP1025290" s="90"/>
    </row>
    <row r="1025291" spans="68:68" customFormat="1">
      <c r="BP1025291" s="90"/>
    </row>
    <row r="1025292" spans="68:68" customFormat="1">
      <c r="BP1025292" s="90"/>
    </row>
    <row r="1025293" spans="68:68" customFormat="1">
      <c r="BP1025293" s="90"/>
    </row>
    <row r="1025294" spans="68:68" customFormat="1">
      <c r="BP1025294" s="90"/>
    </row>
    <row r="1025295" spans="68:68" customFormat="1">
      <c r="BP1025295" s="90"/>
    </row>
    <row r="1025296" spans="68:68" customFormat="1">
      <c r="BP1025296" s="90"/>
    </row>
    <row r="1025297" spans="68:68" customFormat="1">
      <c r="BP1025297" s="90"/>
    </row>
    <row r="1025298" spans="68:68" customFormat="1">
      <c r="BP1025298" s="90"/>
    </row>
    <row r="1025299" spans="68:68" customFormat="1">
      <c r="BP1025299" s="90"/>
    </row>
    <row r="1025300" spans="68:68" customFormat="1">
      <c r="BP1025300" s="90"/>
    </row>
    <row r="1025301" spans="68:68" customFormat="1">
      <c r="BP1025301" s="90"/>
    </row>
    <row r="1025302" spans="68:68" customFormat="1">
      <c r="BP1025302" s="90"/>
    </row>
    <row r="1025303" spans="68:68" customFormat="1">
      <c r="BP1025303" s="90"/>
    </row>
    <row r="1025304" spans="68:68" customFormat="1">
      <c r="BP1025304" s="90"/>
    </row>
    <row r="1025305" spans="68:68" customFormat="1">
      <c r="BP1025305" s="90"/>
    </row>
    <row r="1025306" spans="68:68" customFormat="1">
      <c r="BP1025306" s="90"/>
    </row>
    <row r="1025307" spans="68:68" customFormat="1">
      <c r="BP1025307" s="90"/>
    </row>
    <row r="1025308" spans="68:68" customFormat="1">
      <c r="BP1025308" s="90"/>
    </row>
    <row r="1025309" spans="68:68" customFormat="1">
      <c r="BP1025309" s="90"/>
    </row>
    <row r="1025310" spans="68:68" customFormat="1">
      <c r="BP1025310" s="90"/>
    </row>
    <row r="1025311" spans="68:68" customFormat="1">
      <c r="BP1025311" s="90"/>
    </row>
    <row r="1025312" spans="68:68" customFormat="1">
      <c r="BP1025312" s="90"/>
    </row>
    <row r="1025313" spans="68:68" customFormat="1">
      <c r="BP1025313" s="90"/>
    </row>
    <row r="1025314" spans="68:68" customFormat="1">
      <c r="BP1025314" s="90"/>
    </row>
    <row r="1025315" spans="68:68" customFormat="1">
      <c r="BP1025315" s="90"/>
    </row>
    <row r="1025316" spans="68:68" customFormat="1">
      <c r="BP1025316" s="90"/>
    </row>
    <row r="1025317" spans="68:68" customFormat="1">
      <c r="BP1025317" s="90"/>
    </row>
    <row r="1025318" spans="68:68" customFormat="1">
      <c r="BP1025318" s="90"/>
    </row>
    <row r="1025319" spans="68:68" customFormat="1">
      <c r="BP1025319" s="90"/>
    </row>
    <row r="1025320" spans="68:68" customFormat="1">
      <c r="BP1025320" s="90"/>
    </row>
    <row r="1025321" spans="68:68" customFormat="1">
      <c r="BP1025321" s="90"/>
    </row>
    <row r="1025322" spans="68:68" customFormat="1">
      <c r="BP1025322" s="90"/>
    </row>
    <row r="1025323" spans="68:68" customFormat="1">
      <c r="BP1025323" s="90"/>
    </row>
    <row r="1025324" spans="68:68" customFormat="1">
      <c r="BP1025324" s="90"/>
    </row>
    <row r="1025325" spans="68:68" customFormat="1">
      <c r="BP1025325" s="90"/>
    </row>
    <row r="1025326" spans="68:68" customFormat="1">
      <c r="BP1025326" s="90"/>
    </row>
    <row r="1025327" spans="68:68" customFormat="1">
      <c r="BP1025327" s="90"/>
    </row>
    <row r="1025328" spans="68:68" customFormat="1">
      <c r="BP1025328" s="90"/>
    </row>
    <row r="1025329" spans="68:68" customFormat="1">
      <c r="BP1025329" s="90"/>
    </row>
    <row r="1025330" spans="68:68" customFormat="1">
      <c r="BP1025330" s="90"/>
    </row>
    <row r="1025331" spans="68:68" customFormat="1">
      <c r="BP1025331" s="90"/>
    </row>
    <row r="1025332" spans="68:68" customFormat="1">
      <c r="BP1025332" s="90"/>
    </row>
    <row r="1025333" spans="68:68" customFormat="1">
      <c r="BP1025333" s="90"/>
    </row>
    <row r="1025334" spans="68:68" customFormat="1">
      <c r="BP1025334" s="90"/>
    </row>
    <row r="1025335" spans="68:68" customFormat="1">
      <c r="BP1025335" s="90"/>
    </row>
    <row r="1025336" spans="68:68" customFormat="1">
      <c r="BP1025336" s="90"/>
    </row>
    <row r="1025337" spans="68:68" customFormat="1">
      <c r="BP1025337" s="90"/>
    </row>
    <row r="1025338" spans="68:68" customFormat="1">
      <c r="BP1025338" s="90"/>
    </row>
    <row r="1025339" spans="68:68" customFormat="1">
      <c r="BP1025339" s="90"/>
    </row>
    <row r="1025340" spans="68:68" customFormat="1">
      <c r="BP1025340" s="90"/>
    </row>
    <row r="1025341" spans="68:68" customFormat="1">
      <c r="BP1025341" s="90"/>
    </row>
    <row r="1025342" spans="68:68" customFormat="1">
      <c r="BP1025342" s="90"/>
    </row>
    <row r="1025343" spans="68:68" customFormat="1">
      <c r="BP1025343" s="90"/>
    </row>
    <row r="1025344" spans="68:68" customFormat="1">
      <c r="BP1025344" s="90"/>
    </row>
    <row r="1025345" spans="68:68" customFormat="1">
      <c r="BP1025345" s="90"/>
    </row>
    <row r="1025346" spans="68:68" customFormat="1">
      <c r="BP1025346" s="90"/>
    </row>
    <row r="1025347" spans="68:68" customFormat="1">
      <c r="BP1025347" s="90"/>
    </row>
    <row r="1025348" spans="68:68" customFormat="1">
      <c r="BP1025348" s="90"/>
    </row>
    <row r="1025349" spans="68:68" customFormat="1">
      <c r="BP1025349" s="90"/>
    </row>
    <row r="1025350" spans="68:68" customFormat="1">
      <c r="BP1025350" s="90"/>
    </row>
    <row r="1025351" spans="68:68" customFormat="1">
      <c r="BP1025351" s="90"/>
    </row>
    <row r="1025352" spans="68:68" customFormat="1">
      <c r="BP1025352" s="90"/>
    </row>
    <row r="1025353" spans="68:68" customFormat="1">
      <c r="BP1025353" s="90"/>
    </row>
    <row r="1025354" spans="68:68" customFormat="1">
      <c r="BP1025354" s="90"/>
    </row>
    <row r="1025355" spans="68:68" customFormat="1">
      <c r="BP1025355" s="90"/>
    </row>
    <row r="1025356" spans="68:68" customFormat="1">
      <c r="BP1025356" s="90"/>
    </row>
    <row r="1025357" spans="68:68" customFormat="1">
      <c r="BP1025357" s="90"/>
    </row>
    <row r="1025358" spans="68:68" customFormat="1">
      <c r="BP1025358" s="90"/>
    </row>
    <row r="1025359" spans="68:68" customFormat="1">
      <c r="BP1025359" s="90"/>
    </row>
    <row r="1025360" spans="68:68" customFormat="1">
      <c r="BP1025360" s="90"/>
    </row>
    <row r="1025361" spans="68:68" customFormat="1">
      <c r="BP1025361" s="90"/>
    </row>
    <row r="1025362" spans="68:68" customFormat="1">
      <c r="BP1025362" s="90"/>
    </row>
    <row r="1025363" spans="68:68" customFormat="1">
      <c r="BP1025363" s="90"/>
    </row>
    <row r="1025364" spans="68:68" customFormat="1">
      <c r="BP1025364" s="90"/>
    </row>
    <row r="1025365" spans="68:68" customFormat="1">
      <c r="BP1025365" s="90"/>
    </row>
    <row r="1025366" spans="68:68" customFormat="1">
      <c r="BP1025366" s="90"/>
    </row>
    <row r="1025367" spans="68:68" customFormat="1">
      <c r="BP1025367" s="90"/>
    </row>
    <row r="1025368" spans="68:68" customFormat="1">
      <c r="BP1025368" s="90"/>
    </row>
    <row r="1025369" spans="68:68" customFormat="1">
      <c r="BP1025369" s="90"/>
    </row>
    <row r="1025370" spans="68:68" customFormat="1">
      <c r="BP1025370" s="90"/>
    </row>
    <row r="1025371" spans="68:68" customFormat="1">
      <c r="BP1025371" s="90"/>
    </row>
    <row r="1025372" spans="68:68" customFormat="1">
      <c r="BP1025372" s="90"/>
    </row>
    <row r="1025373" spans="68:68" customFormat="1">
      <c r="BP1025373" s="90"/>
    </row>
    <row r="1025374" spans="68:68" customFormat="1">
      <c r="BP1025374" s="90"/>
    </row>
    <row r="1025375" spans="68:68" customFormat="1">
      <c r="BP1025375" s="90"/>
    </row>
    <row r="1025376" spans="68:68" customFormat="1">
      <c r="BP1025376" s="90"/>
    </row>
    <row r="1025377" spans="68:68" customFormat="1">
      <c r="BP1025377" s="90"/>
    </row>
    <row r="1025378" spans="68:68" customFormat="1">
      <c r="BP1025378" s="90"/>
    </row>
    <row r="1025379" spans="68:68" customFormat="1">
      <c r="BP1025379" s="90"/>
    </row>
    <row r="1025380" spans="68:68" customFormat="1">
      <c r="BP1025380" s="90"/>
    </row>
    <row r="1025381" spans="68:68" customFormat="1">
      <c r="BP1025381" s="90"/>
    </row>
    <row r="1025382" spans="68:68" customFormat="1">
      <c r="BP1025382" s="90"/>
    </row>
    <row r="1025383" spans="68:68" customFormat="1">
      <c r="BP1025383" s="90"/>
    </row>
    <row r="1025384" spans="68:68" customFormat="1">
      <c r="BP1025384" s="90"/>
    </row>
    <row r="1025385" spans="68:68" customFormat="1">
      <c r="BP1025385" s="90"/>
    </row>
    <row r="1025386" spans="68:68" customFormat="1">
      <c r="BP1025386" s="90"/>
    </row>
    <row r="1025387" spans="68:68" customFormat="1">
      <c r="BP1025387" s="90"/>
    </row>
    <row r="1025388" spans="68:68" customFormat="1">
      <c r="BP1025388" s="90"/>
    </row>
    <row r="1025389" spans="68:68" customFormat="1">
      <c r="BP1025389" s="90"/>
    </row>
    <row r="1025390" spans="68:68" customFormat="1">
      <c r="BP1025390" s="90"/>
    </row>
    <row r="1025391" spans="68:68" customFormat="1">
      <c r="BP1025391" s="90"/>
    </row>
    <row r="1025392" spans="68:68" customFormat="1">
      <c r="BP1025392" s="90"/>
    </row>
    <row r="1025393" spans="68:68" customFormat="1">
      <c r="BP1025393" s="90"/>
    </row>
    <row r="1025394" spans="68:68" customFormat="1">
      <c r="BP1025394" s="90"/>
    </row>
    <row r="1025395" spans="68:68" customFormat="1">
      <c r="BP1025395" s="90"/>
    </row>
    <row r="1025396" spans="68:68" customFormat="1">
      <c r="BP1025396" s="90"/>
    </row>
    <row r="1025397" spans="68:68" customFormat="1">
      <c r="BP1025397" s="90"/>
    </row>
    <row r="1025398" spans="68:68" customFormat="1">
      <c r="BP1025398" s="90"/>
    </row>
    <row r="1025399" spans="68:68" customFormat="1">
      <c r="BP1025399" s="90"/>
    </row>
    <row r="1025400" spans="68:68" customFormat="1">
      <c r="BP1025400" s="90"/>
    </row>
    <row r="1025401" spans="68:68" customFormat="1">
      <c r="BP1025401" s="90"/>
    </row>
    <row r="1025402" spans="68:68" customFormat="1">
      <c r="BP1025402" s="90"/>
    </row>
    <row r="1025403" spans="68:68" customFormat="1">
      <c r="BP1025403" s="90"/>
    </row>
    <row r="1025404" spans="68:68" customFormat="1">
      <c r="BP1025404" s="90"/>
    </row>
    <row r="1025405" spans="68:68" customFormat="1">
      <c r="BP1025405" s="90"/>
    </row>
    <row r="1025406" spans="68:68" customFormat="1">
      <c r="BP1025406" s="90"/>
    </row>
    <row r="1025407" spans="68:68" customFormat="1">
      <c r="BP1025407" s="90"/>
    </row>
    <row r="1025408" spans="68:68" customFormat="1">
      <c r="BP1025408" s="90"/>
    </row>
    <row r="1025409" spans="68:68" customFormat="1">
      <c r="BP1025409" s="90"/>
    </row>
    <row r="1025410" spans="68:68" customFormat="1">
      <c r="BP1025410" s="90"/>
    </row>
    <row r="1025411" spans="68:68" customFormat="1">
      <c r="BP1025411" s="90"/>
    </row>
    <row r="1025412" spans="68:68" customFormat="1">
      <c r="BP1025412" s="90"/>
    </row>
    <row r="1025413" spans="68:68" customFormat="1">
      <c r="BP1025413" s="90"/>
    </row>
    <row r="1025414" spans="68:68" customFormat="1">
      <c r="BP1025414" s="90"/>
    </row>
    <row r="1025415" spans="68:68" customFormat="1">
      <c r="BP1025415" s="90"/>
    </row>
    <row r="1025416" spans="68:68" customFormat="1">
      <c r="BP1025416" s="90"/>
    </row>
    <row r="1025417" spans="68:68" customFormat="1">
      <c r="BP1025417" s="90"/>
    </row>
    <row r="1025418" spans="68:68" customFormat="1">
      <c r="BP1025418" s="90"/>
    </row>
    <row r="1025419" spans="68:68" customFormat="1">
      <c r="BP1025419" s="90"/>
    </row>
    <row r="1025420" spans="68:68" customFormat="1">
      <c r="BP1025420" s="90"/>
    </row>
    <row r="1025421" spans="68:68" customFormat="1">
      <c r="BP1025421" s="90"/>
    </row>
    <row r="1025422" spans="68:68" customFormat="1">
      <c r="BP1025422" s="90"/>
    </row>
    <row r="1025423" spans="68:68" customFormat="1">
      <c r="BP1025423" s="90"/>
    </row>
    <row r="1025424" spans="68:68" customFormat="1">
      <c r="BP1025424" s="90"/>
    </row>
    <row r="1025425" spans="68:68" customFormat="1">
      <c r="BP1025425" s="90"/>
    </row>
    <row r="1025426" spans="68:68" customFormat="1">
      <c r="BP1025426" s="90"/>
    </row>
    <row r="1025427" spans="68:68" customFormat="1">
      <c r="BP1025427" s="90"/>
    </row>
    <row r="1025428" spans="68:68" customFormat="1">
      <c r="BP1025428" s="90"/>
    </row>
    <row r="1025429" spans="68:68" customFormat="1">
      <c r="BP1025429" s="90"/>
    </row>
    <row r="1025430" spans="68:68" customFormat="1">
      <c r="BP1025430" s="90"/>
    </row>
    <row r="1025431" spans="68:68" customFormat="1">
      <c r="BP1025431" s="90"/>
    </row>
    <row r="1025432" spans="68:68" customFormat="1">
      <c r="BP1025432" s="90"/>
    </row>
    <row r="1025433" spans="68:68" customFormat="1">
      <c r="BP1025433" s="90"/>
    </row>
    <row r="1025434" spans="68:68" customFormat="1">
      <c r="BP1025434" s="90"/>
    </row>
    <row r="1025435" spans="68:68" customFormat="1">
      <c r="BP1025435" s="90"/>
    </row>
    <row r="1025436" spans="68:68" customFormat="1">
      <c r="BP1025436" s="90"/>
    </row>
    <row r="1025437" spans="68:68" customFormat="1">
      <c r="BP1025437" s="90"/>
    </row>
    <row r="1025438" spans="68:68" customFormat="1">
      <c r="BP1025438" s="90"/>
    </row>
    <row r="1025439" spans="68:68" customFormat="1">
      <c r="BP1025439" s="90"/>
    </row>
    <row r="1025440" spans="68:68" customFormat="1">
      <c r="BP1025440" s="90"/>
    </row>
    <row r="1025441" spans="68:68" customFormat="1">
      <c r="BP1025441" s="90"/>
    </row>
    <row r="1025442" spans="68:68" customFormat="1">
      <c r="BP1025442" s="90"/>
    </row>
    <row r="1025443" spans="68:68" customFormat="1">
      <c r="BP1025443" s="90"/>
    </row>
    <row r="1025444" spans="68:68" customFormat="1">
      <c r="BP1025444" s="90"/>
    </row>
    <row r="1025445" spans="68:68" customFormat="1">
      <c r="BP1025445" s="90"/>
    </row>
    <row r="1025446" spans="68:68" customFormat="1">
      <c r="BP1025446" s="90"/>
    </row>
    <row r="1025447" spans="68:68" customFormat="1">
      <c r="BP1025447" s="90"/>
    </row>
    <row r="1025448" spans="68:68" customFormat="1">
      <c r="BP1025448" s="90"/>
    </row>
    <row r="1025449" spans="68:68" customFormat="1">
      <c r="BP1025449" s="90"/>
    </row>
    <row r="1025450" spans="68:68" customFormat="1">
      <c r="BP1025450" s="90"/>
    </row>
    <row r="1025451" spans="68:68" customFormat="1">
      <c r="BP1025451" s="90"/>
    </row>
    <row r="1025452" spans="68:68" customFormat="1">
      <c r="BP1025452" s="90"/>
    </row>
    <row r="1025453" spans="68:68" customFormat="1">
      <c r="BP1025453" s="90"/>
    </row>
    <row r="1025454" spans="68:68" customFormat="1">
      <c r="BP1025454" s="90"/>
    </row>
    <row r="1025455" spans="68:68" customFormat="1">
      <c r="BP1025455" s="90"/>
    </row>
    <row r="1025456" spans="68:68" customFormat="1">
      <c r="BP1025456" s="90"/>
    </row>
    <row r="1025457" spans="68:68" customFormat="1">
      <c r="BP1025457" s="90"/>
    </row>
    <row r="1025458" spans="68:68" customFormat="1">
      <c r="BP1025458" s="90"/>
    </row>
    <row r="1025459" spans="68:68" customFormat="1">
      <c r="BP1025459" s="90"/>
    </row>
    <row r="1025460" spans="68:68" customFormat="1">
      <c r="BP1025460" s="90"/>
    </row>
    <row r="1025461" spans="68:68" customFormat="1">
      <c r="BP1025461" s="90"/>
    </row>
    <row r="1025462" spans="68:68" customFormat="1">
      <c r="BP1025462" s="90"/>
    </row>
    <row r="1025463" spans="68:68" customFormat="1">
      <c r="BP1025463" s="90"/>
    </row>
    <row r="1025464" spans="68:68" customFormat="1">
      <c r="BP1025464" s="90"/>
    </row>
    <row r="1025465" spans="68:68" customFormat="1">
      <c r="BP1025465" s="90"/>
    </row>
    <row r="1025466" spans="68:68" customFormat="1">
      <c r="BP1025466" s="90"/>
    </row>
    <row r="1025467" spans="68:68" customFormat="1">
      <c r="BP1025467" s="90"/>
    </row>
    <row r="1025468" spans="68:68" customFormat="1">
      <c r="BP1025468" s="90"/>
    </row>
    <row r="1025469" spans="68:68" customFormat="1">
      <c r="BP1025469" s="90"/>
    </row>
    <row r="1025470" spans="68:68" customFormat="1">
      <c r="BP1025470" s="90"/>
    </row>
    <row r="1025471" spans="68:68" customFormat="1">
      <c r="BP1025471" s="90"/>
    </row>
    <row r="1025472" spans="68:68" customFormat="1">
      <c r="BP1025472" s="90"/>
    </row>
    <row r="1025473" spans="68:68" customFormat="1">
      <c r="BP1025473" s="90"/>
    </row>
    <row r="1025474" spans="68:68" customFormat="1">
      <c r="BP1025474" s="90"/>
    </row>
    <row r="1025475" spans="68:68" customFormat="1">
      <c r="BP1025475" s="90"/>
    </row>
    <row r="1025476" spans="68:68" customFormat="1">
      <c r="BP1025476" s="90"/>
    </row>
    <row r="1025477" spans="68:68" customFormat="1">
      <c r="BP1025477" s="90"/>
    </row>
    <row r="1025478" spans="68:68" customFormat="1">
      <c r="BP1025478" s="90"/>
    </row>
    <row r="1025479" spans="68:68" customFormat="1">
      <c r="BP1025479" s="90"/>
    </row>
    <row r="1025480" spans="68:68" customFormat="1">
      <c r="BP1025480" s="90"/>
    </row>
    <row r="1025481" spans="68:68" customFormat="1">
      <c r="BP1025481" s="90"/>
    </row>
    <row r="1025482" spans="68:68" customFormat="1">
      <c r="BP1025482" s="90"/>
    </row>
    <row r="1025483" spans="68:68" customFormat="1">
      <c r="BP1025483" s="90"/>
    </row>
    <row r="1025484" spans="68:68" customFormat="1">
      <c r="BP1025484" s="90"/>
    </row>
    <row r="1025485" spans="68:68" customFormat="1">
      <c r="BP1025485" s="90"/>
    </row>
    <row r="1025486" spans="68:68" customFormat="1">
      <c r="BP1025486" s="90"/>
    </row>
    <row r="1025487" spans="68:68" customFormat="1">
      <c r="BP1025487" s="90"/>
    </row>
    <row r="1025488" spans="68:68" customFormat="1">
      <c r="BP1025488" s="90"/>
    </row>
    <row r="1025489" spans="68:68" customFormat="1">
      <c r="BP1025489" s="90"/>
    </row>
    <row r="1025490" spans="68:68" customFormat="1">
      <c r="BP1025490" s="90"/>
    </row>
    <row r="1025491" spans="68:68" customFormat="1">
      <c r="BP1025491" s="90"/>
    </row>
    <row r="1025492" spans="68:68" customFormat="1">
      <c r="BP1025492" s="90"/>
    </row>
    <row r="1025493" spans="68:68" customFormat="1">
      <c r="BP1025493" s="90"/>
    </row>
    <row r="1025494" spans="68:68" customFormat="1">
      <c r="BP1025494" s="90"/>
    </row>
    <row r="1025495" spans="68:68" customFormat="1">
      <c r="BP1025495" s="90"/>
    </row>
    <row r="1025496" spans="68:68" customFormat="1">
      <c r="BP1025496" s="90"/>
    </row>
    <row r="1025497" spans="68:68" customFormat="1">
      <c r="BP1025497" s="90"/>
    </row>
    <row r="1025498" spans="68:68" customFormat="1">
      <c r="BP1025498" s="90"/>
    </row>
    <row r="1025499" spans="68:68" customFormat="1">
      <c r="BP1025499" s="90"/>
    </row>
    <row r="1025500" spans="68:68" customFormat="1">
      <c r="BP1025500" s="90"/>
    </row>
    <row r="1025501" spans="68:68" customFormat="1">
      <c r="BP1025501" s="90"/>
    </row>
    <row r="1025502" spans="68:68" customFormat="1">
      <c r="BP1025502" s="90"/>
    </row>
    <row r="1025503" spans="68:68" customFormat="1">
      <c r="BP1025503" s="90"/>
    </row>
    <row r="1025504" spans="68:68" customFormat="1">
      <c r="BP1025504" s="90"/>
    </row>
    <row r="1025505" spans="68:68" customFormat="1">
      <c r="BP1025505" s="90"/>
    </row>
    <row r="1025506" spans="68:68" customFormat="1">
      <c r="BP1025506" s="90"/>
    </row>
    <row r="1025507" spans="68:68" customFormat="1">
      <c r="BP1025507" s="90"/>
    </row>
    <row r="1025508" spans="68:68" customFormat="1">
      <c r="BP1025508" s="90"/>
    </row>
    <row r="1025509" spans="68:68" customFormat="1">
      <c r="BP1025509" s="90"/>
    </row>
    <row r="1025510" spans="68:68" customFormat="1">
      <c r="BP1025510" s="90"/>
    </row>
    <row r="1025511" spans="68:68" customFormat="1">
      <c r="BP1025511" s="90"/>
    </row>
    <row r="1025512" spans="68:68" customFormat="1">
      <c r="BP1025512" s="90"/>
    </row>
    <row r="1025513" spans="68:68" customFormat="1">
      <c r="BP1025513" s="90"/>
    </row>
    <row r="1025514" spans="68:68" customFormat="1">
      <c r="BP1025514" s="90"/>
    </row>
    <row r="1025515" spans="68:68" customFormat="1">
      <c r="BP1025515" s="90"/>
    </row>
    <row r="1025516" spans="68:68" customFormat="1">
      <c r="BP1025516" s="90"/>
    </row>
    <row r="1025517" spans="68:68" customFormat="1">
      <c r="BP1025517" s="90"/>
    </row>
    <row r="1025518" spans="68:68" customFormat="1">
      <c r="BP1025518" s="90"/>
    </row>
    <row r="1025519" spans="68:68" customFormat="1">
      <c r="BP1025519" s="90"/>
    </row>
    <row r="1025520" spans="68:68" customFormat="1">
      <c r="BP1025520" s="90"/>
    </row>
    <row r="1025521" spans="68:68" customFormat="1">
      <c r="BP1025521" s="90"/>
    </row>
    <row r="1025522" spans="68:68" customFormat="1">
      <c r="BP1025522" s="90"/>
    </row>
    <row r="1025523" spans="68:68" customFormat="1">
      <c r="BP1025523" s="90"/>
    </row>
    <row r="1025524" spans="68:68" customFormat="1">
      <c r="BP1025524" s="90"/>
    </row>
    <row r="1025525" spans="68:68" customFormat="1">
      <c r="BP1025525" s="90"/>
    </row>
    <row r="1025526" spans="68:68" customFormat="1">
      <c r="BP1025526" s="90"/>
    </row>
    <row r="1025527" spans="68:68" customFormat="1">
      <c r="BP1025527" s="90"/>
    </row>
    <row r="1025528" spans="68:68" customFormat="1">
      <c r="BP1025528" s="90"/>
    </row>
    <row r="1025529" spans="68:68" customFormat="1">
      <c r="BP1025529" s="90"/>
    </row>
    <row r="1025530" spans="68:68" customFormat="1">
      <c r="BP1025530" s="90"/>
    </row>
    <row r="1025531" spans="68:68" customFormat="1">
      <c r="BP1025531" s="90"/>
    </row>
    <row r="1025532" spans="68:68" customFormat="1">
      <c r="BP1025532" s="90"/>
    </row>
    <row r="1025533" spans="68:68" customFormat="1">
      <c r="BP1025533" s="90"/>
    </row>
    <row r="1025534" spans="68:68" customFormat="1">
      <c r="BP1025534" s="90"/>
    </row>
    <row r="1025535" spans="68:68" customFormat="1">
      <c r="BP1025535" s="90"/>
    </row>
    <row r="1025536" spans="68:68" customFormat="1">
      <c r="BP1025536" s="90"/>
    </row>
    <row r="1025537" spans="68:68" customFormat="1">
      <c r="BP1025537" s="90"/>
    </row>
    <row r="1025538" spans="68:68" customFormat="1">
      <c r="BP1025538" s="90"/>
    </row>
    <row r="1025539" spans="68:68" customFormat="1">
      <c r="BP1025539" s="90"/>
    </row>
    <row r="1025540" spans="68:68" customFormat="1">
      <c r="BP1025540" s="90"/>
    </row>
    <row r="1025541" spans="68:68" customFormat="1">
      <c r="BP1025541" s="90"/>
    </row>
    <row r="1025542" spans="68:68" customFormat="1">
      <c r="BP1025542" s="90"/>
    </row>
    <row r="1025543" spans="68:68" customFormat="1">
      <c r="BP1025543" s="90"/>
    </row>
    <row r="1025544" spans="68:68" customFormat="1">
      <c r="BP1025544" s="90"/>
    </row>
    <row r="1025545" spans="68:68" customFormat="1">
      <c r="BP1025545" s="90"/>
    </row>
    <row r="1025546" spans="68:68" customFormat="1">
      <c r="BP1025546" s="90"/>
    </row>
    <row r="1025547" spans="68:68" customFormat="1">
      <c r="BP1025547" s="90"/>
    </row>
    <row r="1025548" spans="68:68" customFormat="1">
      <c r="BP1025548" s="90"/>
    </row>
    <row r="1025549" spans="68:68" customFormat="1">
      <c r="BP1025549" s="90"/>
    </row>
    <row r="1025550" spans="68:68" customFormat="1">
      <c r="BP1025550" s="90"/>
    </row>
    <row r="1025551" spans="68:68" customFormat="1">
      <c r="BP1025551" s="90"/>
    </row>
    <row r="1025552" spans="68:68" customFormat="1">
      <c r="BP1025552" s="90"/>
    </row>
    <row r="1025553" spans="68:68" customFormat="1">
      <c r="BP1025553" s="90"/>
    </row>
    <row r="1025554" spans="68:68" customFormat="1">
      <c r="BP1025554" s="90"/>
    </row>
    <row r="1025555" spans="68:68" customFormat="1">
      <c r="BP1025555" s="90"/>
    </row>
    <row r="1025556" spans="68:68" customFormat="1">
      <c r="BP1025556" s="90"/>
    </row>
    <row r="1025557" spans="68:68" customFormat="1">
      <c r="BP1025557" s="90"/>
    </row>
    <row r="1025558" spans="68:68" customFormat="1">
      <c r="BP1025558" s="90"/>
    </row>
    <row r="1025559" spans="68:68" customFormat="1">
      <c r="BP1025559" s="90"/>
    </row>
    <row r="1025560" spans="68:68" customFormat="1">
      <c r="BP1025560" s="90"/>
    </row>
    <row r="1025561" spans="68:68" customFormat="1">
      <c r="BP1025561" s="90"/>
    </row>
    <row r="1025562" spans="68:68" customFormat="1">
      <c r="BP1025562" s="90"/>
    </row>
    <row r="1025563" spans="68:68" customFormat="1">
      <c r="BP1025563" s="90"/>
    </row>
    <row r="1025564" spans="68:68" customFormat="1">
      <c r="BP1025564" s="90"/>
    </row>
    <row r="1025565" spans="68:68" customFormat="1">
      <c r="BP1025565" s="90"/>
    </row>
    <row r="1025566" spans="68:68" customFormat="1">
      <c r="BP1025566" s="90"/>
    </row>
    <row r="1025567" spans="68:68" customFormat="1">
      <c r="BP1025567" s="90"/>
    </row>
    <row r="1025568" spans="68:68" customFormat="1">
      <c r="BP1025568" s="90"/>
    </row>
    <row r="1025569" spans="68:68" customFormat="1">
      <c r="BP1025569" s="90"/>
    </row>
    <row r="1025570" spans="68:68" customFormat="1">
      <c r="BP1025570" s="90"/>
    </row>
    <row r="1025571" spans="68:68" customFormat="1">
      <c r="BP1025571" s="90"/>
    </row>
    <row r="1025572" spans="68:68" customFormat="1">
      <c r="BP1025572" s="90"/>
    </row>
    <row r="1025573" spans="68:68" customFormat="1">
      <c r="BP1025573" s="90"/>
    </row>
    <row r="1025574" spans="68:68" customFormat="1">
      <c r="BP1025574" s="90"/>
    </row>
    <row r="1025575" spans="68:68" customFormat="1">
      <c r="BP1025575" s="90"/>
    </row>
    <row r="1025576" spans="68:68" customFormat="1">
      <c r="BP1025576" s="90"/>
    </row>
    <row r="1025577" spans="68:68" customFormat="1">
      <c r="BP1025577" s="90"/>
    </row>
    <row r="1025578" spans="68:68" customFormat="1">
      <c r="BP1025578" s="90"/>
    </row>
    <row r="1025579" spans="68:68" customFormat="1">
      <c r="BP1025579" s="90"/>
    </row>
    <row r="1025580" spans="68:68" customFormat="1">
      <c r="BP1025580" s="90"/>
    </row>
    <row r="1025581" spans="68:68" customFormat="1">
      <c r="BP1025581" s="90"/>
    </row>
    <row r="1025582" spans="68:68" customFormat="1">
      <c r="BP1025582" s="90"/>
    </row>
    <row r="1025583" spans="68:68" customFormat="1">
      <c r="BP1025583" s="90"/>
    </row>
    <row r="1025584" spans="68:68" customFormat="1">
      <c r="BP1025584" s="90"/>
    </row>
    <row r="1025585" spans="68:68" customFormat="1">
      <c r="BP1025585" s="90"/>
    </row>
    <row r="1025586" spans="68:68" customFormat="1">
      <c r="BP1025586" s="90"/>
    </row>
    <row r="1025587" spans="68:68" customFormat="1">
      <c r="BP1025587" s="90"/>
    </row>
    <row r="1025588" spans="68:68" customFormat="1">
      <c r="BP1025588" s="90"/>
    </row>
    <row r="1025589" spans="68:68" customFormat="1">
      <c r="BP1025589" s="90"/>
    </row>
    <row r="1025590" spans="68:68" customFormat="1">
      <c r="BP1025590" s="90"/>
    </row>
    <row r="1025591" spans="68:68" customFormat="1">
      <c r="BP1025591" s="90"/>
    </row>
    <row r="1025592" spans="68:68" customFormat="1">
      <c r="BP1025592" s="90"/>
    </row>
    <row r="1025593" spans="68:68" customFormat="1">
      <c r="BP1025593" s="90"/>
    </row>
    <row r="1025594" spans="68:68" customFormat="1">
      <c r="BP1025594" s="90"/>
    </row>
    <row r="1025595" spans="68:68" customFormat="1">
      <c r="BP1025595" s="90"/>
    </row>
    <row r="1025596" spans="68:68" customFormat="1">
      <c r="BP1025596" s="90"/>
    </row>
    <row r="1025597" spans="68:68" customFormat="1">
      <c r="BP1025597" s="90"/>
    </row>
    <row r="1025598" spans="68:68" customFormat="1">
      <c r="BP1025598" s="90"/>
    </row>
    <row r="1025599" spans="68:68" customFormat="1">
      <c r="BP1025599" s="90"/>
    </row>
    <row r="1025600" spans="68:68" customFormat="1">
      <c r="BP1025600" s="90"/>
    </row>
    <row r="1025601" spans="68:68" customFormat="1">
      <c r="BP1025601" s="90"/>
    </row>
    <row r="1025602" spans="68:68" customFormat="1">
      <c r="BP1025602" s="90"/>
    </row>
    <row r="1025603" spans="68:68" customFormat="1">
      <c r="BP1025603" s="90"/>
    </row>
    <row r="1025604" spans="68:68" customFormat="1">
      <c r="BP1025604" s="90"/>
    </row>
    <row r="1025605" spans="68:68" customFormat="1">
      <c r="BP1025605" s="90"/>
    </row>
    <row r="1025606" spans="68:68" customFormat="1">
      <c r="BP1025606" s="90"/>
    </row>
    <row r="1025607" spans="68:68" customFormat="1">
      <c r="BP1025607" s="90"/>
    </row>
    <row r="1025608" spans="68:68" customFormat="1">
      <c r="BP1025608" s="90"/>
    </row>
    <row r="1025609" spans="68:68" customFormat="1">
      <c r="BP1025609" s="90"/>
    </row>
    <row r="1025610" spans="68:68" customFormat="1">
      <c r="BP1025610" s="90"/>
    </row>
    <row r="1025611" spans="68:68" customFormat="1">
      <c r="BP1025611" s="90"/>
    </row>
    <row r="1025612" spans="68:68" customFormat="1">
      <c r="BP1025612" s="90"/>
    </row>
    <row r="1025613" spans="68:68" customFormat="1">
      <c r="BP1025613" s="90"/>
    </row>
    <row r="1025614" spans="68:68" customFormat="1">
      <c r="BP1025614" s="90"/>
    </row>
    <row r="1025615" spans="68:68" customFormat="1">
      <c r="BP1025615" s="90"/>
    </row>
    <row r="1025616" spans="68:68" customFormat="1">
      <c r="BP1025616" s="90"/>
    </row>
    <row r="1025617" spans="68:68" customFormat="1">
      <c r="BP1025617" s="90"/>
    </row>
    <row r="1025618" spans="68:68" customFormat="1">
      <c r="BP1025618" s="90"/>
    </row>
    <row r="1025619" spans="68:68" customFormat="1">
      <c r="BP1025619" s="90"/>
    </row>
    <row r="1025620" spans="68:68" customFormat="1">
      <c r="BP1025620" s="90"/>
    </row>
    <row r="1025621" spans="68:68" customFormat="1">
      <c r="BP1025621" s="90"/>
    </row>
    <row r="1025622" spans="68:68" customFormat="1">
      <c r="BP1025622" s="90"/>
    </row>
    <row r="1025623" spans="68:68" customFormat="1">
      <c r="BP1025623" s="90"/>
    </row>
    <row r="1025624" spans="68:68" customFormat="1">
      <c r="BP1025624" s="90"/>
    </row>
    <row r="1025625" spans="68:68" customFormat="1">
      <c r="BP1025625" s="90"/>
    </row>
    <row r="1025626" spans="68:68" customFormat="1">
      <c r="BP1025626" s="90"/>
    </row>
    <row r="1025627" spans="68:68" customFormat="1">
      <c r="BP1025627" s="90"/>
    </row>
    <row r="1025628" spans="68:68" customFormat="1">
      <c r="BP1025628" s="90"/>
    </row>
    <row r="1025629" spans="68:68" customFormat="1">
      <c r="BP1025629" s="90"/>
    </row>
    <row r="1025630" spans="68:68" customFormat="1">
      <c r="BP1025630" s="90"/>
    </row>
    <row r="1025631" spans="68:68" customFormat="1">
      <c r="BP1025631" s="90"/>
    </row>
    <row r="1025632" spans="68:68" customFormat="1">
      <c r="BP1025632" s="90"/>
    </row>
    <row r="1025633" spans="68:68" customFormat="1">
      <c r="BP1025633" s="90"/>
    </row>
    <row r="1025634" spans="68:68" customFormat="1">
      <c r="BP1025634" s="90"/>
    </row>
    <row r="1025635" spans="68:68" customFormat="1">
      <c r="BP1025635" s="90"/>
    </row>
    <row r="1025636" spans="68:68" customFormat="1">
      <c r="BP1025636" s="90"/>
    </row>
    <row r="1025637" spans="68:68" customFormat="1">
      <c r="BP1025637" s="90"/>
    </row>
    <row r="1025638" spans="68:68" customFormat="1">
      <c r="BP1025638" s="90"/>
    </row>
    <row r="1025639" spans="68:68" customFormat="1">
      <c r="BP1025639" s="90"/>
    </row>
    <row r="1025640" spans="68:68" customFormat="1">
      <c r="BP1025640" s="90"/>
    </row>
    <row r="1025641" spans="68:68" customFormat="1">
      <c r="BP1025641" s="90"/>
    </row>
    <row r="1025642" spans="68:68" customFormat="1">
      <c r="BP1025642" s="90"/>
    </row>
    <row r="1025643" spans="68:68" customFormat="1">
      <c r="BP1025643" s="90"/>
    </row>
    <row r="1025644" spans="68:68" customFormat="1">
      <c r="BP1025644" s="90"/>
    </row>
    <row r="1025645" spans="68:68" customFormat="1">
      <c r="BP1025645" s="90"/>
    </row>
    <row r="1025646" spans="68:68" customFormat="1">
      <c r="BP1025646" s="90"/>
    </row>
    <row r="1025647" spans="68:68" customFormat="1">
      <c r="BP1025647" s="90"/>
    </row>
    <row r="1025648" spans="68:68" customFormat="1">
      <c r="BP1025648" s="90"/>
    </row>
    <row r="1025649" spans="68:68" customFormat="1">
      <c r="BP1025649" s="90"/>
    </row>
    <row r="1025650" spans="68:68" customFormat="1">
      <c r="BP1025650" s="90"/>
    </row>
    <row r="1025651" spans="68:68" customFormat="1">
      <c r="BP1025651" s="90"/>
    </row>
    <row r="1025652" spans="68:68" customFormat="1">
      <c r="BP1025652" s="90"/>
    </row>
    <row r="1025653" spans="68:68" customFormat="1">
      <c r="BP1025653" s="90"/>
    </row>
    <row r="1025654" spans="68:68" customFormat="1">
      <c r="BP1025654" s="90"/>
    </row>
    <row r="1025655" spans="68:68" customFormat="1">
      <c r="BP1025655" s="90"/>
    </row>
    <row r="1025656" spans="68:68" customFormat="1">
      <c r="BP1025656" s="90"/>
    </row>
    <row r="1025657" spans="68:68" customFormat="1">
      <c r="BP1025657" s="90"/>
    </row>
    <row r="1025658" spans="68:68" customFormat="1">
      <c r="BP1025658" s="90"/>
    </row>
    <row r="1025659" spans="68:68" customFormat="1">
      <c r="BP1025659" s="90"/>
    </row>
    <row r="1025660" spans="68:68" customFormat="1">
      <c r="BP1025660" s="90"/>
    </row>
    <row r="1025661" spans="68:68" customFormat="1">
      <c r="BP1025661" s="90"/>
    </row>
    <row r="1025662" spans="68:68" customFormat="1">
      <c r="BP1025662" s="90"/>
    </row>
    <row r="1025663" spans="68:68" customFormat="1">
      <c r="BP1025663" s="90"/>
    </row>
    <row r="1025664" spans="68:68" customFormat="1">
      <c r="BP1025664" s="90"/>
    </row>
    <row r="1025665" spans="68:68" customFormat="1">
      <c r="BP1025665" s="90"/>
    </row>
    <row r="1025666" spans="68:68" customFormat="1">
      <c r="BP1025666" s="90"/>
    </row>
    <row r="1025667" spans="68:68" customFormat="1">
      <c r="BP1025667" s="90"/>
    </row>
    <row r="1025668" spans="68:68" customFormat="1">
      <c r="BP1025668" s="90"/>
    </row>
    <row r="1025669" spans="68:68" customFormat="1">
      <c r="BP1025669" s="90"/>
    </row>
    <row r="1025670" spans="68:68" customFormat="1">
      <c r="BP1025670" s="90"/>
    </row>
    <row r="1025671" spans="68:68" customFormat="1">
      <c r="BP1025671" s="90"/>
    </row>
    <row r="1025672" spans="68:68" customFormat="1">
      <c r="BP1025672" s="90"/>
    </row>
    <row r="1025673" spans="68:68" customFormat="1">
      <c r="BP1025673" s="90"/>
    </row>
    <row r="1025674" spans="68:68" customFormat="1">
      <c r="BP1025674" s="90"/>
    </row>
    <row r="1025675" spans="68:68" customFormat="1">
      <c r="BP1025675" s="90"/>
    </row>
    <row r="1025676" spans="68:68" customFormat="1">
      <c r="BP1025676" s="90"/>
    </row>
    <row r="1025677" spans="68:68" customFormat="1">
      <c r="BP1025677" s="90"/>
    </row>
    <row r="1025678" spans="68:68" customFormat="1">
      <c r="BP1025678" s="90"/>
    </row>
    <row r="1025679" spans="68:68" customFormat="1">
      <c r="BP1025679" s="90"/>
    </row>
    <row r="1025680" spans="68:68" customFormat="1">
      <c r="BP1025680" s="90"/>
    </row>
    <row r="1025681" spans="68:68" customFormat="1">
      <c r="BP1025681" s="90"/>
    </row>
    <row r="1025682" spans="68:68" customFormat="1">
      <c r="BP1025682" s="90"/>
    </row>
    <row r="1025683" spans="68:68" customFormat="1">
      <c r="BP1025683" s="90"/>
    </row>
    <row r="1025684" spans="68:68" customFormat="1">
      <c r="BP1025684" s="90"/>
    </row>
    <row r="1025685" spans="68:68" customFormat="1">
      <c r="BP1025685" s="90"/>
    </row>
    <row r="1025686" spans="68:68" customFormat="1">
      <c r="BP1025686" s="90"/>
    </row>
    <row r="1025687" spans="68:68" customFormat="1">
      <c r="BP1025687" s="90"/>
    </row>
    <row r="1025688" spans="68:68" customFormat="1">
      <c r="BP1025688" s="90"/>
    </row>
    <row r="1025689" spans="68:68" customFormat="1">
      <c r="BP1025689" s="90"/>
    </row>
    <row r="1025690" spans="68:68" customFormat="1">
      <c r="BP1025690" s="90"/>
    </row>
    <row r="1025691" spans="68:68" customFormat="1">
      <c r="BP1025691" s="90"/>
    </row>
    <row r="1025692" spans="68:68" customFormat="1">
      <c r="BP1025692" s="90"/>
    </row>
    <row r="1025693" spans="68:68" customFormat="1">
      <c r="BP1025693" s="90"/>
    </row>
    <row r="1025694" spans="68:68" customFormat="1">
      <c r="BP1025694" s="90"/>
    </row>
    <row r="1025695" spans="68:68" customFormat="1">
      <c r="BP1025695" s="90"/>
    </row>
    <row r="1025696" spans="68:68" customFormat="1">
      <c r="BP1025696" s="90"/>
    </row>
    <row r="1025697" spans="68:68" customFormat="1">
      <c r="BP1025697" s="90"/>
    </row>
    <row r="1025698" spans="68:68" customFormat="1">
      <c r="BP1025698" s="90"/>
    </row>
    <row r="1025699" spans="68:68" customFormat="1">
      <c r="BP1025699" s="90"/>
    </row>
    <row r="1025700" spans="68:68" customFormat="1">
      <c r="BP1025700" s="90"/>
    </row>
    <row r="1025701" spans="68:68" customFormat="1">
      <c r="BP1025701" s="90"/>
    </row>
    <row r="1025702" spans="68:68" customFormat="1">
      <c r="BP1025702" s="90"/>
    </row>
    <row r="1025703" spans="68:68" customFormat="1">
      <c r="BP1025703" s="90"/>
    </row>
    <row r="1025704" spans="68:68" customFormat="1">
      <c r="BP1025704" s="90"/>
    </row>
    <row r="1025705" spans="68:68" customFormat="1">
      <c r="BP1025705" s="90"/>
    </row>
    <row r="1025706" spans="68:68" customFormat="1">
      <c r="BP1025706" s="90"/>
    </row>
    <row r="1025707" spans="68:68" customFormat="1">
      <c r="BP1025707" s="90"/>
    </row>
    <row r="1025708" spans="68:68" customFormat="1">
      <c r="BP1025708" s="90"/>
    </row>
    <row r="1025709" spans="68:68" customFormat="1">
      <c r="BP1025709" s="90"/>
    </row>
    <row r="1025710" spans="68:68" customFormat="1">
      <c r="BP1025710" s="90"/>
    </row>
    <row r="1025711" spans="68:68" customFormat="1">
      <c r="BP1025711" s="90"/>
    </row>
    <row r="1025712" spans="68:68" customFormat="1">
      <c r="BP1025712" s="90"/>
    </row>
    <row r="1025713" spans="68:68" customFormat="1">
      <c r="BP1025713" s="90"/>
    </row>
    <row r="1025714" spans="68:68" customFormat="1">
      <c r="BP1025714" s="90"/>
    </row>
    <row r="1025715" spans="68:68" customFormat="1">
      <c r="BP1025715" s="90"/>
    </row>
    <row r="1025716" spans="68:68" customFormat="1">
      <c r="BP1025716" s="90"/>
    </row>
    <row r="1025717" spans="68:68" customFormat="1">
      <c r="BP1025717" s="90"/>
    </row>
    <row r="1025718" spans="68:68" customFormat="1">
      <c r="BP1025718" s="90"/>
    </row>
    <row r="1025719" spans="68:68" customFormat="1">
      <c r="BP1025719" s="90"/>
    </row>
    <row r="1025720" spans="68:68" customFormat="1">
      <c r="BP1025720" s="90"/>
    </row>
    <row r="1025721" spans="68:68" customFormat="1">
      <c r="BP1025721" s="90"/>
    </row>
    <row r="1025722" spans="68:68" customFormat="1">
      <c r="BP1025722" s="90"/>
    </row>
    <row r="1025723" spans="68:68" customFormat="1">
      <c r="BP1025723" s="90"/>
    </row>
    <row r="1025724" spans="68:68" customFormat="1">
      <c r="BP1025724" s="90"/>
    </row>
    <row r="1025725" spans="68:68" customFormat="1">
      <c r="BP1025725" s="90"/>
    </row>
    <row r="1025726" spans="68:68" customFormat="1">
      <c r="BP1025726" s="90"/>
    </row>
    <row r="1025727" spans="68:68" customFormat="1">
      <c r="BP1025727" s="90"/>
    </row>
    <row r="1025728" spans="68:68" customFormat="1">
      <c r="BP1025728" s="90"/>
    </row>
    <row r="1025729" spans="68:68" customFormat="1">
      <c r="BP1025729" s="90"/>
    </row>
    <row r="1025730" spans="68:68" customFormat="1">
      <c r="BP1025730" s="90"/>
    </row>
    <row r="1025731" spans="68:68" customFormat="1">
      <c r="BP1025731" s="90"/>
    </row>
    <row r="1025732" spans="68:68" customFormat="1">
      <c r="BP1025732" s="90"/>
    </row>
    <row r="1025733" spans="68:68" customFormat="1">
      <c r="BP1025733" s="90"/>
    </row>
    <row r="1025734" spans="68:68" customFormat="1">
      <c r="BP1025734" s="90"/>
    </row>
    <row r="1025735" spans="68:68" customFormat="1">
      <c r="BP1025735" s="90"/>
    </row>
    <row r="1025736" spans="68:68" customFormat="1">
      <c r="BP1025736" s="90"/>
    </row>
    <row r="1025737" spans="68:68" customFormat="1">
      <c r="BP1025737" s="90"/>
    </row>
    <row r="1025738" spans="68:68" customFormat="1">
      <c r="BP1025738" s="90"/>
    </row>
    <row r="1025739" spans="68:68" customFormat="1">
      <c r="BP1025739" s="90"/>
    </row>
    <row r="1025740" spans="68:68" customFormat="1">
      <c r="BP1025740" s="90"/>
    </row>
    <row r="1025741" spans="68:68" customFormat="1">
      <c r="BP1025741" s="90"/>
    </row>
    <row r="1025742" spans="68:68" customFormat="1">
      <c r="BP1025742" s="90"/>
    </row>
    <row r="1025743" spans="68:68" customFormat="1">
      <c r="BP1025743" s="90"/>
    </row>
    <row r="1025744" spans="68:68" customFormat="1">
      <c r="BP1025744" s="90"/>
    </row>
    <row r="1025745" spans="68:68" customFormat="1">
      <c r="BP1025745" s="90"/>
    </row>
    <row r="1025746" spans="68:68" customFormat="1">
      <c r="BP1025746" s="90"/>
    </row>
    <row r="1025747" spans="68:68" customFormat="1">
      <c r="BP1025747" s="90"/>
    </row>
    <row r="1025748" spans="68:68" customFormat="1">
      <c r="BP1025748" s="90"/>
    </row>
    <row r="1025749" spans="68:68" customFormat="1">
      <c r="BP1025749" s="90"/>
    </row>
    <row r="1025750" spans="68:68" customFormat="1">
      <c r="BP1025750" s="90"/>
    </row>
    <row r="1025751" spans="68:68" customFormat="1">
      <c r="BP1025751" s="90"/>
    </row>
    <row r="1025752" spans="68:68" customFormat="1">
      <c r="BP1025752" s="90"/>
    </row>
    <row r="1025753" spans="68:68" customFormat="1">
      <c r="BP1025753" s="90"/>
    </row>
    <row r="1025754" spans="68:68" customFormat="1">
      <c r="BP1025754" s="90"/>
    </row>
    <row r="1025755" spans="68:68" customFormat="1">
      <c r="BP1025755" s="90"/>
    </row>
    <row r="1025756" spans="68:68" customFormat="1">
      <c r="BP1025756" s="90"/>
    </row>
    <row r="1025757" spans="68:68" customFormat="1">
      <c r="BP1025757" s="90"/>
    </row>
    <row r="1025758" spans="68:68" customFormat="1">
      <c r="BP1025758" s="90"/>
    </row>
    <row r="1025759" spans="68:68" customFormat="1">
      <c r="BP1025759" s="90"/>
    </row>
    <row r="1025760" spans="68:68" customFormat="1">
      <c r="BP1025760" s="90"/>
    </row>
    <row r="1025761" spans="68:68" customFormat="1">
      <c r="BP1025761" s="90"/>
    </row>
    <row r="1025762" spans="68:68" customFormat="1">
      <c r="BP1025762" s="90"/>
    </row>
    <row r="1025763" spans="68:68" customFormat="1">
      <c r="BP1025763" s="90"/>
    </row>
    <row r="1025764" spans="68:68" customFormat="1">
      <c r="BP1025764" s="90"/>
    </row>
    <row r="1025765" spans="68:68" customFormat="1">
      <c r="BP1025765" s="90"/>
    </row>
    <row r="1025766" spans="68:68" customFormat="1">
      <c r="BP1025766" s="90"/>
    </row>
    <row r="1025767" spans="68:68" customFormat="1">
      <c r="BP1025767" s="90"/>
    </row>
    <row r="1025768" spans="68:68" customFormat="1">
      <c r="BP1025768" s="90"/>
    </row>
    <row r="1025769" spans="68:68" customFormat="1">
      <c r="BP1025769" s="90"/>
    </row>
    <row r="1025770" spans="68:68" customFormat="1">
      <c r="BP1025770" s="90"/>
    </row>
    <row r="1025771" spans="68:68" customFormat="1">
      <c r="BP1025771" s="90"/>
    </row>
    <row r="1025772" spans="68:68" customFormat="1">
      <c r="BP1025772" s="90"/>
    </row>
    <row r="1025773" spans="68:68" customFormat="1">
      <c r="BP1025773" s="90"/>
    </row>
    <row r="1025774" spans="68:68" customFormat="1">
      <c r="BP1025774" s="90"/>
    </row>
    <row r="1025775" spans="68:68" customFormat="1">
      <c r="BP1025775" s="90"/>
    </row>
    <row r="1025776" spans="68:68" customFormat="1">
      <c r="BP1025776" s="90"/>
    </row>
    <row r="1025777" spans="68:68" customFormat="1">
      <c r="BP1025777" s="90"/>
    </row>
    <row r="1025778" spans="68:68" customFormat="1">
      <c r="BP1025778" s="90"/>
    </row>
    <row r="1025779" spans="68:68" customFormat="1">
      <c r="BP1025779" s="90"/>
    </row>
    <row r="1025780" spans="68:68" customFormat="1">
      <c r="BP1025780" s="90"/>
    </row>
    <row r="1025781" spans="68:68" customFormat="1">
      <c r="BP1025781" s="90"/>
    </row>
    <row r="1025782" spans="68:68" customFormat="1">
      <c r="BP1025782" s="90"/>
    </row>
    <row r="1025783" spans="68:68" customFormat="1">
      <c r="BP1025783" s="90"/>
    </row>
    <row r="1025784" spans="68:68" customFormat="1">
      <c r="BP1025784" s="90"/>
    </row>
    <row r="1025785" spans="68:68" customFormat="1">
      <c r="BP1025785" s="90"/>
    </row>
    <row r="1025786" spans="68:68" customFormat="1">
      <c r="BP1025786" s="90"/>
    </row>
    <row r="1025787" spans="68:68" customFormat="1">
      <c r="BP1025787" s="90"/>
    </row>
    <row r="1025788" spans="68:68" customFormat="1">
      <c r="BP1025788" s="90"/>
    </row>
    <row r="1025789" spans="68:68" customFormat="1">
      <c r="BP1025789" s="90"/>
    </row>
    <row r="1025790" spans="68:68" customFormat="1">
      <c r="BP1025790" s="90"/>
    </row>
    <row r="1025791" spans="68:68" customFormat="1">
      <c r="BP1025791" s="90"/>
    </row>
    <row r="1025792" spans="68:68" customFormat="1">
      <c r="BP1025792" s="90"/>
    </row>
    <row r="1025793" spans="68:68" customFormat="1">
      <c r="BP1025793" s="90"/>
    </row>
    <row r="1025794" spans="68:68" customFormat="1">
      <c r="BP1025794" s="90"/>
    </row>
    <row r="1025795" spans="68:68" customFormat="1">
      <c r="BP1025795" s="90"/>
    </row>
    <row r="1025796" spans="68:68" customFormat="1">
      <c r="BP1025796" s="90"/>
    </row>
    <row r="1025797" spans="68:68" customFormat="1">
      <c r="BP1025797" s="90"/>
    </row>
    <row r="1025798" spans="68:68" customFormat="1">
      <c r="BP1025798" s="90"/>
    </row>
    <row r="1025799" spans="68:68" customFormat="1">
      <c r="BP1025799" s="90"/>
    </row>
    <row r="1025800" spans="68:68" customFormat="1">
      <c r="BP1025800" s="90"/>
    </row>
    <row r="1025801" spans="68:68" customFormat="1">
      <c r="BP1025801" s="90"/>
    </row>
    <row r="1025802" spans="68:68" customFormat="1">
      <c r="BP1025802" s="90"/>
    </row>
    <row r="1025803" spans="68:68" customFormat="1">
      <c r="BP1025803" s="90"/>
    </row>
    <row r="1025804" spans="68:68" customFormat="1">
      <c r="BP1025804" s="90"/>
    </row>
    <row r="1025805" spans="68:68" customFormat="1">
      <c r="BP1025805" s="90"/>
    </row>
    <row r="1025806" spans="68:68" customFormat="1">
      <c r="BP1025806" s="90"/>
    </row>
    <row r="1025807" spans="68:68" customFormat="1">
      <c r="BP1025807" s="90"/>
    </row>
    <row r="1025808" spans="68:68" customFormat="1">
      <c r="BP1025808" s="90"/>
    </row>
    <row r="1025809" spans="68:68" customFormat="1">
      <c r="BP1025809" s="90"/>
    </row>
    <row r="1025810" spans="68:68" customFormat="1">
      <c r="BP1025810" s="90"/>
    </row>
    <row r="1025811" spans="68:68" customFormat="1">
      <c r="BP1025811" s="90"/>
    </row>
    <row r="1025812" spans="68:68" customFormat="1">
      <c r="BP1025812" s="90"/>
    </row>
    <row r="1025813" spans="68:68" customFormat="1">
      <c r="BP1025813" s="90"/>
    </row>
    <row r="1025814" spans="68:68" customFormat="1">
      <c r="BP1025814" s="90"/>
    </row>
    <row r="1025815" spans="68:68" customFormat="1">
      <c r="BP1025815" s="90"/>
    </row>
    <row r="1025816" spans="68:68" customFormat="1">
      <c r="BP1025816" s="90"/>
    </row>
    <row r="1025817" spans="68:68" customFormat="1">
      <c r="BP1025817" s="90"/>
    </row>
    <row r="1025818" spans="68:68" customFormat="1">
      <c r="BP1025818" s="90"/>
    </row>
    <row r="1025819" spans="68:68" customFormat="1">
      <c r="BP1025819" s="90"/>
    </row>
    <row r="1025820" spans="68:68" customFormat="1">
      <c r="BP1025820" s="90"/>
    </row>
    <row r="1025821" spans="68:68" customFormat="1">
      <c r="BP1025821" s="90"/>
    </row>
    <row r="1025822" spans="68:68" customFormat="1">
      <c r="BP1025822" s="90"/>
    </row>
    <row r="1025823" spans="68:68" customFormat="1">
      <c r="BP1025823" s="90"/>
    </row>
    <row r="1025824" spans="68:68" customFormat="1">
      <c r="BP1025824" s="90"/>
    </row>
    <row r="1025825" spans="68:68" customFormat="1">
      <c r="BP1025825" s="90"/>
    </row>
    <row r="1025826" spans="68:68" customFormat="1">
      <c r="BP1025826" s="90"/>
    </row>
    <row r="1025827" spans="68:68" customFormat="1">
      <c r="BP1025827" s="90"/>
    </row>
    <row r="1025828" spans="68:68" customFormat="1">
      <c r="BP1025828" s="90"/>
    </row>
    <row r="1025829" spans="68:68" customFormat="1">
      <c r="BP1025829" s="90"/>
    </row>
    <row r="1025830" spans="68:68" customFormat="1">
      <c r="BP1025830" s="90"/>
    </row>
    <row r="1025831" spans="68:68" customFormat="1">
      <c r="BP1025831" s="90"/>
    </row>
    <row r="1025832" spans="68:68" customFormat="1">
      <c r="BP1025832" s="90"/>
    </row>
    <row r="1025833" spans="68:68" customFormat="1">
      <c r="BP1025833" s="90"/>
    </row>
    <row r="1025834" spans="68:68" customFormat="1">
      <c r="BP1025834" s="90"/>
    </row>
    <row r="1025835" spans="68:68" customFormat="1">
      <c r="BP1025835" s="90"/>
    </row>
    <row r="1025836" spans="68:68" customFormat="1">
      <c r="BP1025836" s="90"/>
    </row>
    <row r="1025837" spans="68:68" customFormat="1">
      <c r="BP1025837" s="90"/>
    </row>
    <row r="1025838" spans="68:68" customFormat="1">
      <c r="BP1025838" s="90"/>
    </row>
    <row r="1025839" spans="68:68" customFormat="1">
      <c r="BP1025839" s="90"/>
    </row>
    <row r="1025840" spans="68:68" customFormat="1">
      <c r="BP1025840" s="90"/>
    </row>
    <row r="1025841" spans="68:68" customFormat="1">
      <c r="BP1025841" s="90"/>
    </row>
    <row r="1025842" spans="68:68" customFormat="1">
      <c r="BP1025842" s="90"/>
    </row>
    <row r="1025843" spans="68:68" customFormat="1">
      <c r="BP1025843" s="90"/>
    </row>
    <row r="1025844" spans="68:68" customFormat="1">
      <c r="BP1025844" s="90"/>
    </row>
    <row r="1025845" spans="68:68" customFormat="1">
      <c r="BP1025845" s="90"/>
    </row>
    <row r="1025846" spans="68:68" customFormat="1">
      <c r="BP1025846" s="90"/>
    </row>
    <row r="1025847" spans="68:68" customFormat="1">
      <c r="BP1025847" s="90"/>
    </row>
    <row r="1025848" spans="68:68" customFormat="1">
      <c r="BP1025848" s="90"/>
    </row>
    <row r="1025849" spans="68:68" customFormat="1">
      <c r="BP1025849" s="90"/>
    </row>
    <row r="1025850" spans="68:68" customFormat="1">
      <c r="BP1025850" s="90"/>
    </row>
    <row r="1025851" spans="68:68" customFormat="1">
      <c r="BP1025851" s="90"/>
    </row>
    <row r="1025852" spans="68:68" customFormat="1">
      <c r="BP1025852" s="90"/>
    </row>
    <row r="1025853" spans="68:68" customFormat="1">
      <c r="BP1025853" s="90"/>
    </row>
    <row r="1025854" spans="68:68" customFormat="1">
      <c r="BP1025854" s="90"/>
    </row>
    <row r="1025855" spans="68:68" customFormat="1">
      <c r="BP1025855" s="90"/>
    </row>
    <row r="1025856" spans="68:68" customFormat="1">
      <c r="BP1025856" s="90"/>
    </row>
    <row r="1025857" spans="68:68" customFormat="1">
      <c r="BP1025857" s="90"/>
    </row>
    <row r="1025858" spans="68:68" customFormat="1">
      <c r="BP1025858" s="90"/>
    </row>
    <row r="1025859" spans="68:68" customFormat="1">
      <c r="BP1025859" s="90"/>
    </row>
    <row r="1025860" spans="68:68" customFormat="1">
      <c r="BP1025860" s="90"/>
    </row>
    <row r="1025861" spans="68:68" customFormat="1">
      <c r="BP1025861" s="90"/>
    </row>
    <row r="1025862" spans="68:68" customFormat="1">
      <c r="BP1025862" s="90"/>
    </row>
    <row r="1025863" spans="68:68" customFormat="1">
      <c r="BP1025863" s="90"/>
    </row>
    <row r="1025864" spans="68:68" customFormat="1">
      <c r="BP1025864" s="90"/>
    </row>
    <row r="1025865" spans="68:68" customFormat="1">
      <c r="BP1025865" s="90"/>
    </row>
    <row r="1025866" spans="68:68" customFormat="1">
      <c r="BP1025866" s="90"/>
    </row>
    <row r="1025867" spans="68:68" customFormat="1">
      <c r="BP1025867" s="90"/>
    </row>
    <row r="1025868" spans="68:68" customFormat="1">
      <c r="BP1025868" s="90"/>
    </row>
    <row r="1025869" spans="68:68" customFormat="1">
      <c r="BP1025869" s="90"/>
    </row>
    <row r="1025870" spans="68:68" customFormat="1">
      <c r="BP1025870" s="90"/>
    </row>
    <row r="1025871" spans="68:68" customFormat="1">
      <c r="BP1025871" s="90"/>
    </row>
    <row r="1025872" spans="68:68" customFormat="1">
      <c r="BP1025872" s="90"/>
    </row>
    <row r="1025873" spans="68:68" customFormat="1">
      <c r="BP1025873" s="90"/>
    </row>
    <row r="1025874" spans="68:68" customFormat="1">
      <c r="BP1025874" s="90"/>
    </row>
    <row r="1025875" spans="68:68" customFormat="1">
      <c r="BP1025875" s="90"/>
    </row>
    <row r="1025876" spans="68:68" customFormat="1">
      <c r="BP1025876" s="90"/>
    </row>
    <row r="1025877" spans="68:68" customFormat="1">
      <c r="BP1025877" s="90"/>
    </row>
    <row r="1025878" spans="68:68" customFormat="1">
      <c r="BP1025878" s="90"/>
    </row>
    <row r="1025879" spans="68:68" customFormat="1">
      <c r="BP1025879" s="90"/>
    </row>
    <row r="1025880" spans="68:68" customFormat="1">
      <c r="BP1025880" s="90"/>
    </row>
    <row r="1025881" spans="68:68" customFormat="1">
      <c r="BP1025881" s="90"/>
    </row>
    <row r="1025882" spans="68:68" customFormat="1">
      <c r="BP1025882" s="90"/>
    </row>
    <row r="1025883" spans="68:68" customFormat="1">
      <c r="BP1025883" s="90"/>
    </row>
    <row r="1025884" spans="68:68" customFormat="1">
      <c r="BP1025884" s="90"/>
    </row>
    <row r="1025885" spans="68:68" customFormat="1">
      <c r="BP1025885" s="90"/>
    </row>
    <row r="1025886" spans="68:68" customFormat="1">
      <c r="BP1025886" s="90"/>
    </row>
    <row r="1025887" spans="68:68" customFormat="1">
      <c r="BP1025887" s="90"/>
    </row>
    <row r="1025888" spans="68:68" customFormat="1">
      <c r="BP1025888" s="90"/>
    </row>
    <row r="1025889" spans="68:68" customFormat="1">
      <c r="BP1025889" s="90"/>
    </row>
    <row r="1025890" spans="68:68" customFormat="1">
      <c r="BP1025890" s="90"/>
    </row>
    <row r="1025891" spans="68:68" customFormat="1">
      <c r="BP1025891" s="90"/>
    </row>
    <row r="1025892" spans="68:68" customFormat="1">
      <c r="BP1025892" s="90"/>
    </row>
    <row r="1025893" spans="68:68" customFormat="1">
      <c r="BP1025893" s="90"/>
    </row>
    <row r="1025894" spans="68:68" customFormat="1">
      <c r="BP1025894" s="90"/>
    </row>
    <row r="1025895" spans="68:68" customFormat="1">
      <c r="BP1025895" s="90"/>
    </row>
    <row r="1025896" spans="68:68" customFormat="1">
      <c r="BP1025896" s="90"/>
    </row>
    <row r="1025897" spans="68:68" customFormat="1">
      <c r="BP1025897" s="90"/>
    </row>
    <row r="1025898" spans="68:68" customFormat="1">
      <c r="BP1025898" s="90"/>
    </row>
    <row r="1025899" spans="68:68" customFormat="1">
      <c r="BP1025899" s="90"/>
    </row>
    <row r="1025900" spans="68:68" customFormat="1">
      <c r="BP1025900" s="90"/>
    </row>
    <row r="1025901" spans="68:68" customFormat="1">
      <c r="BP1025901" s="90"/>
    </row>
    <row r="1025902" spans="68:68" customFormat="1">
      <c r="BP1025902" s="90"/>
    </row>
    <row r="1025903" spans="68:68" customFormat="1">
      <c r="BP1025903" s="90"/>
    </row>
    <row r="1025904" spans="68:68" customFormat="1">
      <c r="BP1025904" s="90"/>
    </row>
    <row r="1025905" spans="68:68" customFormat="1">
      <c r="BP1025905" s="90"/>
    </row>
    <row r="1025906" spans="68:68" customFormat="1">
      <c r="BP1025906" s="90"/>
    </row>
    <row r="1025907" spans="68:68" customFormat="1">
      <c r="BP1025907" s="90"/>
    </row>
    <row r="1025908" spans="68:68" customFormat="1">
      <c r="BP1025908" s="90"/>
    </row>
    <row r="1025909" spans="68:68" customFormat="1">
      <c r="BP1025909" s="90"/>
    </row>
    <row r="1025910" spans="68:68" customFormat="1">
      <c r="BP1025910" s="90"/>
    </row>
    <row r="1025911" spans="68:68" customFormat="1">
      <c r="BP1025911" s="90"/>
    </row>
    <row r="1025912" spans="68:68" customFormat="1">
      <c r="BP1025912" s="90"/>
    </row>
    <row r="1025913" spans="68:68" customFormat="1">
      <c r="BP1025913" s="90"/>
    </row>
    <row r="1025914" spans="68:68" customFormat="1">
      <c r="BP1025914" s="90"/>
    </row>
    <row r="1025915" spans="68:68" customFormat="1">
      <c r="BP1025915" s="90"/>
    </row>
    <row r="1025916" spans="68:68" customFormat="1">
      <c r="BP1025916" s="90"/>
    </row>
    <row r="1025917" spans="68:68" customFormat="1">
      <c r="BP1025917" s="90"/>
    </row>
    <row r="1025918" spans="68:68" customFormat="1">
      <c r="BP1025918" s="90"/>
    </row>
    <row r="1025919" spans="68:68" customFormat="1">
      <c r="BP1025919" s="90"/>
    </row>
    <row r="1025920" spans="68:68" customFormat="1">
      <c r="BP1025920" s="90"/>
    </row>
    <row r="1025921" spans="68:68" customFormat="1">
      <c r="BP1025921" s="90"/>
    </row>
    <row r="1025922" spans="68:68" customFormat="1">
      <c r="BP1025922" s="90"/>
    </row>
    <row r="1025923" spans="68:68" customFormat="1">
      <c r="BP1025923" s="90"/>
    </row>
    <row r="1025924" spans="68:68" customFormat="1">
      <c r="BP1025924" s="90"/>
    </row>
    <row r="1025925" spans="68:68" customFormat="1">
      <c r="BP1025925" s="90"/>
    </row>
    <row r="1025926" spans="68:68" customFormat="1">
      <c r="BP1025926" s="90"/>
    </row>
    <row r="1025927" spans="68:68" customFormat="1">
      <c r="BP1025927" s="90"/>
    </row>
    <row r="1025928" spans="68:68" customFormat="1">
      <c r="BP1025928" s="90"/>
    </row>
    <row r="1025929" spans="68:68" customFormat="1">
      <c r="BP1025929" s="90"/>
    </row>
    <row r="1025930" spans="68:68" customFormat="1">
      <c r="BP1025930" s="90"/>
    </row>
    <row r="1025931" spans="68:68" customFormat="1">
      <c r="BP1025931" s="90"/>
    </row>
    <row r="1025932" spans="68:68" customFormat="1">
      <c r="BP1025932" s="90"/>
    </row>
    <row r="1025933" spans="68:68" customFormat="1">
      <c r="BP1025933" s="90"/>
    </row>
    <row r="1025934" spans="68:68" customFormat="1">
      <c r="BP1025934" s="90"/>
    </row>
    <row r="1025935" spans="68:68" customFormat="1">
      <c r="BP1025935" s="90"/>
    </row>
    <row r="1025936" spans="68:68" customFormat="1">
      <c r="BP1025936" s="90"/>
    </row>
    <row r="1025937" spans="68:68" customFormat="1">
      <c r="BP1025937" s="90"/>
    </row>
    <row r="1025938" spans="68:68" customFormat="1">
      <c r="BP1025938" s="90"/>
    </row>
    <row r="1025939" spans="68:68" customFormat="1">
      <c r="BP1025939" s="90"/>
    </row>
    <row r="1025940" spans="68:68" customFormat="1">
      <c r="BP1025940" s="90"/>
    </row>
    <row r="1025941" spans="68:68" customFormat="1">
      <c r="BP1025941" s="90"/>
    </row>
    <row r="1025942" spans="68:68" customFormat="1">
      <c r="BP1025942" s="90"/>
    </row>
    <row r="1025943" spans="68:68" customFormat="1">
      <c r="BP1025943" s="90"/>
    </row>
    <row r="1025944" spans="68:68" customFormat="1">
      <c r="BP1025944" s="90"/>
    </row>
    <row r="1025945" spans="68:68" customFormat="1">
      <c r="BP1025945" s="90"/>
    </row>
    <row r="1025946" spans="68:68" customFormat="1">
      <c r="BP1025946" s="90"/>
    </row>
    <row r="1025947" spans="68:68" customFormat="1">
      <c r="BP1025947" s="90"/>
    </row>
    <row r="1025948" spans="68:68" customFormat="1">
      <c r="BP1025948" s="90"/>
    </row>
    <row r="1025949" spans="68:68" customFormat="1">
      <c r="BP1025949" s="90"/>
    </row>
    <row r="1025950" spans="68:68" customFormat="1">
      <c r="BP1025950" s="90"/>
    </row>
    <row r="1025951" spans="68:68" customFormat="1">
      <c r="BP1025951" s="90"/>
    </row>
    <row r="1025952" spans="68:68" customFormat="1">
      <c r="BP1025952" s="90"/>
    </row>
    <row r="1025953" spans="68:68" customFormat="1">
      <c r="BP1025953" s="90"/>
    </row>
    <row r="1025954" spans="68:68" customFormat="1">
      <c r="BP1025954" s="90"/>
    </row>
    <row r="1025955" spans="68:68" customFormat="1">
      <c r="BP1025955" s="90"/>
    </row>
    <row r="1025956" spans="68:68" customFormat="1">
      <c r="BP1025956" s="90"/>
    </row>
    <row r="1025957" spans="68:68" customFormat="1">
      <c r="BP1025957" s="90"/>
    </row>
    <row r="1025958" spans="68:68" customFormat="1">
      <c r="BP1025958" s="90"/>
    </row>
    <row r="1025959" spans="68:68" customFormat="1">
      <c r="BP1025959" s="90"/>
    </row>
    <row r="1025960" spans="68:68" customFormat="1">
      <c r="BP1025960" s="90"/>
    </row>
    <row r="1025961" spans="68:68" customFormat="1">
      <c r="BP1025961" s="90"/>
    </row>
    <row r="1025962" spans="68:68" customFormat="1">
      <c r="BP1025962" s="90"/>
    </row>
    <row r="1025963" spans="68:68" customFormat="1">
      <c r="BP1025963" s="90"/>
    </row>
    <row r="1025964" spans="68:68" customFormat="1">
      <c r="BP1025964" s="90"/>
    </row>
    <row r="1025965" spans="68:68" customFormat="1">
      <c r="BP1025965" s="90"/>
    </row>
    <row r="1025966" spans="68:68" customFormat="1">
      <c r="BP1025966" s="90"/>
    </row>
    <row r="1025967" spans="68:68" customFormat="1">
      <c r="BP1025967" s="90"/>
    </row>
    <row r="1025968" spans="68:68" customFormat="1">
      <c r="BP1025968" s="90"/>
    </row>
    <row r="1025969" spans="68:68" customFormat="1">
      <c r="BP1025969" s="90"/>
    </row>
    <row r="1025970" spans="68:68" customFormat="1">
      <c r="BP1025970" s="90"/>
    </row>
    <row r="1025971" spans="68:68" customFormat="1">
      <c r="BP1025971" s="90"/>
    </row>
    <row r="1025972" spans="68:68" customFormat="1">
      <c r="BP1025972" s="90"/>
    </row>
    <row r="1025973" spans="68:68" customFormat="1">
      <c r="BP1025973" s="90"/>
    </row>
    <row r="1025974" spans="68:68" customFormat="1">
      <c r="BP1025974" s="90"/>
    </row>
    <row r="1025975" spans="68:68" customFormat="1">
      <c r="BP1025975" s="90"/>
    </row>
    <row r="1025976" spans="68:68" customFormat="1">
      <c r="BP1025976" s="90"/>
    </row>
    <row r="1025977" spans="68:68" customFormat="1">
      <c r="BP1025977" s="90"/>
    </row>
    <row r="1025978" spans="68:68" customFormat="1">
      <c r="BP1025978" s="90"/>
    </row>
    <row r="1025979" spans="68:68" customFormat="1">
      <c r="BP1025979" s="90"/>
    </row>
    <row r="1025980" spans="68:68" customFormat="1">
      <c r="BP1025980" s="90"/>
    </row>
    <row r="1025981" spans="68:68" customFormat="1">
      <c r="BP1025981" s="90"/>
    </row>
    <row r="1025982" spans="68:68" customFormat="1">
      <c r="BP1025982" s="90"/>
    </row>
    <row r="1025983" spans="68:68" customFormat="1">
      <c r="BP1025983" s="90"/>
    </row>
    <row r="1025984" spans="68:68" customFormat="1">
      <c r="BP1025984" s="90"/>
    </row>
    <row r="1025985" spans="68:68" customFormat="1">
      <c r="BP1025985" s="90"/>
    </row>
    <row r="1025986" spans="68:68" customFormat="1">
      <c r="BP1025986" s="90"/>
    </row>
    <row r="1025987" spans="68:68" customFormat="1">
      <c r="BP1025987" s="90"/>
    </row>
    <row r="1025988" spans="68:68" customFormat="1">
      <c r="BP1025988" s="90"/>
    </row>
    <row r="1025989" spans="68:68" customFormat="1">
      <c r="BP1025989" s="90"/>
    </row>
    <row r="1025990" spans="68:68" customFormat="1">
      <c r="BP1025990" s="90"/>
    </row>
    <row r="1025991" spans="68:68" customFormat="1">
      <c r="BP1025991" s="90"/>
    </row>
    <row r="1025992" spans="68:68" customFormat="1">
      <c r="BP1025992" s="90"/>
    </row>
    <row r="1025993" spans="68:68" customFormat="1">
      <c r="BP1025993" s="90"/>
    </row>
    <row r="1025994" spans="68:68" customFormat="1">
      <c r="BP1025994" s="90"/>
    </row>
    <row r="1025995" spans="68:68" customFormat="1">
      <c r="BP1025995" s="90"/>
    </row>
    <row r="1025996" spans="68:68" customFormat="1">
      <c r="BP1025996" s="90"/>
    </row>
    <row r="1025997" spans="68:68" customFormat="1">
      <c r="BP1025997" s="90"/>
    </row>
    <row r="1025998" spans="68:68" customFormat="1">
      <c r="BP1025998" s="90"/>
    </row>
    <row r="1025999" spans="68:68" customFormat="1">
      <c r="BP1025999" s="90"/>
    </row>
    <row r="1026000" spans="68:68" customFormat="1">
      <c r="BP1026000" s="90"/>
    </row>
    <row r="1026001" spans="68:68" customFormat="1">
      <c r="BP1026001" s="90"/>
    </row>
    <row r="1026002" spans="68:68" customFormat="1">
      <c r="BP1026002" s="90"/>
    </row>
    <row r="1026003" spans="68:68" customFormat="1">
      <c r="BP1026003" s="90"/>
    </row>
    <row r="1026004" spans="68:68" customFormat="1">
      <c r="BP1026004" s="90"/>
    </row>
    <row r="1026005" spans="68:68" customFormat="1">
      <c r="BP1026005" s="90"/>
    </row>
    <row r="1026006" spans="68:68" customFormat="1">
      <c r="BP1026006" s="90"/>
    </row>
    <row r="1026007" spans="68:68" customFormat="1">
      <c r="BP1026007" s="90"/>
    </row>
    <row r="1026008" spans="68:68" customFormat="1">
      <c r="BP1026008" s="90"/>
    </row>
    <row r="1026009" spans="68:68" customFormat="1">
      <c r="BP1026009" s="90"/>
    </row>
    <row r="1026010" spans="68:68" customFormat="1">
      <c r="BP1026010" s="90"/>
    </row>
    <row r="1026011" spans="68:68" customFormat="1">
      <c r="BP1026011" s="90"/>
    </row>
    <row r="1026012" spans="68:68" customFormat="1">
      <c r="BP1026012" s="90"/>
    </row>
    <row r="1026013" spans="68:68" customFormat="1">
      <c r="BP1026013" s="90"/>
    </row>
    <row r="1026014" spans="68:68" customFormat="1">
      <c r="BP1026014" s="90"/>
    </row>
    <row r="1026015" spans="68:68" customFormat="1">
      <c r="BP1026015" s="90"/>
    </row>
    <row r="1026016" spans="68:68" customFormat="1">
      <c r="BP1026016" s="90"/>
    </row>
    <row r="1026017" spans="68:68" customFormat="1">
      <c r="BP1026017" s="90"/>
    </row>
    <row r="1026018" spans="68:68" customFormat="1">
      <c r="BP1026018" s="90"/>
    </row>
    <row r="1026019" spans="68:68" customFormat="1">
      <c r="BP1026019" s="90"/>
    </row>
    <row r="1026020" spans="68:68" customFormat="1">
      <c r="BP1026020" s="90"/>
    </row>
    <row r="1026021" spans="68:68" customFormat="1">
      <c r="BP1026021" s="90"/>
    </row>
    <row r="1026022" spans="68:68" customFormat="1">
      <c r="BP1026022" s="90"/>
    </row>
    <row r="1026023" spans="68:68" customFormat="1">
      <c r="BP1026023" s="90"/>
    </row>
    <row r="1026024" spans="68:68" customFormat="1">
      <c r="BP1026024" s="90"/>
    </row>
    <row r="1026025" spans="68:68" customFormat="1">
      <c r="BP1026025" s="90"/>
    </row>
    <row r="1026026" spans="68:68" customFormat="1">
      <c r="BP1026026" s="90"/>
    </row>
    <row r="1026027" spans="68:68" customFormat="1">
      <c r="BP1026027" s="90"/>
    </row>
    <row r="1026028" spans="68:68" customFormat="1">
      <c r="BP1026028" s="90"/>
    </row>
    <row r="1026029" spans="68:68" customFormat="1">
      <c r="BP1026029" s="90"/>
    </row>
    <row r="1026030" spans="68:68" customFormat="1">
      <c r="BP1026030" s="90"/>
    </row>
    <row r="1026031" spans="68:68" customFormat="1">
      <c r="BP1026031" s="90"/>
    </row>
    <row r="1026032" spans="68:68" customFormat="1">
      <c r="BP1026032" s="90"/>
    </row>
    <row r="1026033" spans="68:68" customFormat="1">
      <c r="BP1026033" s="90"/>
    </row>
    <row r="1026034" spans="68:68" customFormat="1">
      <c r="BP1026034" s="90"/>
    </row>
    <row r="1026035" spans="68:68" customFormat="1">
      <c r="BP1026035" s="90"/>
    </row>
    <row r="1026036" spans="68:68" customFormat="1">
      <c r="BP1026036" s="90"/>
    </row>
    <row r="1026037" spans="68:68" customFormat="1">
      <c r="BP1026037" s="90"/>
    </row>
    <row r="1026038" spans="68:68" customFormat="1">
      <c r="BP1026038" s="90"/>
    </row>
    <row r="1026039" spans="68:68" customFormat="1">
      <c r="BP1026039" s="90"/>
    </row>
    <row r="1026040" spans="68:68" customFormat="1">
      <c r="BP1026040" s="90"/>
    </row>
    <row r="1026041" spans="68:68" customFormat="1">
      <c r="BP1026041" s="90"/>
    </row>
    <row r="1026042" spans="68:68" customFormat="1">
      <c r="BP1026042" s="90"/>
    </row>
    <row r="1026043" spans="68:68" customFormat="1">
      <c r="BP1026043" s="90"/>
    </row>
    <row r="1026044" spans="68:68" customFormat="1">
      <c r="BP1026044" s="90"/>
    </row>
    <row r="1026045" spans="68:68" customFormat="1">
      <c r="BP1026045" s="90"/>
    </row>
    <row r="1026046" spans="68:68" customFormat="1">
      <c r="BP1026046" s="90"/>
    </row>
    <row r="1026047" spans="68:68" customFormat="1">
      <c r="BP1026047" s="90"/>
    </row>
    <row r="1026048" spans="68:68" customFormat="1">
      <c r="BP1026048" s="90"/>
    </row>
    <row r="1026049" spans="68:68" customFormat="1">
      <c r="BP1026049" s="90"/>
    </row>
    <row r="1026050" spans="68:68" customFormat="1">
      <c r="BP1026050" s="90"/>
    </row>
    <row r="1026051" spans="68:68" customFormat="1">
      <c r="BP1026051" s="90"/>
    </row>
    <row r="1026052" spans="68:68" customFormat="1">
      <c r="BP1026052" s="90"/>
    </row>
    <row r="1026053" spans="68:68" customFormat="1">
      <c r="BP1026053" s="90"/>
    </row>
    <row r="1026054" spans="68:68" customFormat="1">
      <c r="BP1026054" s="90"/>
    </row>
    <row r="1026055" spans="68:68" customFormat="1">
      <c r="BP1026055" s="90"/>
    </row>
    <row r="1026056" spans="68:68" customFormat="1">
      <c r="BP1026056" s="90"/>
    </row>
    <row r="1026057" spans="68:68" customFormat="1">
      <c r="BP1026057" s="90"/>
    </row>
    <row r="1026058" spans="68:68" customFormat="1">
      <c r="BP1026058" s="90"/>
    </row>
    <row r="1026059" spans="68:68" customFormat="1">
      <c r="BP1026059" s="90"/>
    </row>
    <row r="1026060" spans="68:68" customFormat="1">
      <c r="BP1026060" s="90"/>
    </row>
    <row r="1026061" spans="68:68" customFormat="1">
      <c r="BP1026061" s="90"/>
    </row>
    <row r="1026062" spans="68:68" customFormat="1">
      <c r="BP1026062" s="90"/>
    </row>
    <row r="1026063" spans="68:68" customFormat="1">
      <c r="BP1026063" s="90"/>
    </row>
    <row r="1026064" spans="68:68" customFormat="1">
      <c r="BP1026064" s="90"/>
    </row>
    <row r="1026065" spans="68:68" customFormat="1">
      <c r="BP1026065" s="90"/>
    </row>
    <row r="1026066" spans="68:68" customFormat="1">
      <c r="BP1026066" s="90"/>
    </row>
    <row r="1026067" spans="68:68" customFormat="1">
      <c r="BP1026067" s="90"/>
    </row>
    <row r="1026068" spans="68:68" customFormat="1">
      <c r="BP1026068" s="90"/>
    </row>
    <row r="1026069" spans="68:68" customFormat="1">
      <c r="BP1026069" s="90"/>
    </row>
    <row r="1026070" spans="68:68" customFormat="1">
      <c r="BP1026070" s="90"/>
    </row>
    <row r="1026071" spans="68:68" customFormat="1">
      <c r="BP1026071" s="90"/>
    </row>
    <row r="1026072" spans="68:68" customFormat="1">
      <c r="BP1026072" s="90"/>
    </row>
    <row r="1026073" spans="68:68" customFormat="1">
      <c r="BP1026073" s="90"/>
    </row>
    <row r="1026074" spans="68:68" customFormat="1">
      <c r="BP1026074" s="90"/>
    </row>
    <row r="1026075" spans="68:68" customFormat="1">
      <c r="BP1026075" s="90"/>
    </row>
    <row r="1026076" spans="68:68" customFormat="1">
      <c r="BP1026076" s="90"/>
    </row>
    <row r="1026077" spans="68:68" customFormat="1">
      <c r="BP1026077" s="90"/>
    </row>
    <row r="1026078" spans="68:68" customFormat="1">
      <c r="BP1026078" s="90"/>
    </row>
    <row r="1026079" spans="68:68" customFormat="1">
      <c r="BP1026079" s="90"/>
    </row>
    <row r="1026080" spans="68:68" customFormat="1">
      <c r="BP1026080" s="90"/>
    </row>
    <row r="1026081" spans="68:68" customFormat="1">
      <c r="BP1026081" s="90"/>
    </row>
    <row r="1026082" spans="68:68" customFormat="1">
      <c r="BP1026082" s="90"/>
    </row>
    <row r="1026083" spans="68:68" customFormat="1">
      <c r="BP1026083" s="90"/>
    </row>
    <row r="1026084" spans="68:68" customFormat="1">
      <c r="BP1026084" s="90"/>
    </row>
    <row r="1026085" spans="68:68" customFormat="1">
      <c r="BP1026085" s="90"/>
    </row>
    <row r="1026086" spans="68:68" customFormat="1">
      <c r="BP1026086" s="90"/>
    </row>
    <row r="1026087" spans="68:68" customFormat="1">
      <c r="BP1026087" s="90"/>
    </row>
    <row r="1026088" spans="68:68" customFormat="1">
      <c r="BP1026088" s="90"/>
    </row>
    <row r="1026089" spans="68:68" customFormat="1">
      <c r="BP1026089" s="90"/>
    </row>
    <row r="1026090" spans="68:68" customFormat="1">
      <c r="BP1026090" s="90"/>
    </row>
    <row r="1026091" spans="68:68" customFormat="1">
      <c r="BP1026091" s="90"/>
    </row>
    <row r="1026092" spans="68:68" customFormat="1">
      <c r="BP1026092" s="90"/>
    </row>
    <row r="1026093" spans="68:68" customFormat="1">
      <c r="BP1026093" s="90"/>
    </row>
    <row r="1026094" spans="68:68" customFormat="1">
      <c r="BP1026094" s="90"/>
    </row>
    <row r="1026095" spans="68:68" customFormat="1">
      <c r="BP1026095" s="90"/>
    </row>
    <row r="1026096" spans="68:68" customFormat="1">
      <c r="BP1026096" s="90"/>
    </row>
    <row r="1026097" spans="68:68" customFormat="1">
      <c r="BP1026097" s="90"/>
    </row>
    <row r="1026098" spans="68:68" customFormat="1">
      <c r="BP1026098" s="90"/>
    </row>
    <row r="1026099" spans="68:68" customFormat="1">
      <c r="BP1026099" s="90"/>
    </row>
    <row r="1026100" spans="68:68" customFormat="1">
      <c r="BP1026100" s="90"/>
    </row>
    <row r="1026101" spans="68:68" customFormat="1">
      <c r="BP1026101" s="90"/>
    </row>
    <row r="1026102" spans="68:68" customFormat="1">
      <c r="BP1026102" s="90"/>
    </row>
    <row r="1026103" spans="68:68" customFormat="1">
      <c r="BP1026103" s="90"/>
    </row>
    <row r="1026104" spans="68:68" customFormat="1">
      <c r="BP1026104" s="90"/>
    </row>
    <row r="1026105" spans="68:68" customFormat="1">
      <c r="BP1026105" s="90"/>
    </row>
    <row r="1026106" spans="68:68" customFormat="1">
      <c r="BP1026106" s="90"/>
    </row>
    <row r="1026107" spans="68:68" customFormat="1">
      <c r="BP1026107" s="90"/>
    </row>
    <row r="1026108" spans="68:68" customFormat="1">
      <c r="BP1026108" s="90"/>
    </row>
    <row r="1026109" spans="68:68" customFormat="1">
      <c r="BP1026109" s="90"/>
    </row>
    <row r="1026110" spans="68:68" customFormat="1">
      <c r="BP1026110" s="90"/>
    </row>
    <row r="1026111" spans="68:68" customFormat="1">
      <c r="BP1026111" s="90"/>
    </row>
    <row r="1026112" spans="68:68" customFormat="1">
      <c r="BP1026112" s="90"/>
    </row>
    <row r="1026113" spans="68:68" customFormat="1">
      <c r="BP1026113" s="90"/>
    </row>
    <row r="1026114" spans="68:68" customFormat="1">
      <c r="BP1026114" s="90"/>
    </row>
    <row r="1026115" spans="68:68" customFormat="1">
      <c r="BP1026115" s="90"/>
    </row>
    <row r="1026116" spans="68:68" customFormat="1">
      <c r="BP1026116" s="90"/>
    </row>
    <row r="1026117" spans="68:68" customFormat="1">
      <c r="BP1026117" s="90"/>
    </row>
    <row r="1026118" spans="68:68" customFormat="1">
      <c r="BP1026118" s="90"/>
    </row>
    <row r="1026119" spans="68:68" customFormat="1">
      <c r="BP1026119" s="90"/>
    </row>
    <row r="1026120" spans="68:68" customFormat="1">
      <c r="BP1026120" s="90"/>
    </row>
    <row r="1026121" spans="68:68" customFormat="1">
      <c r="BP1026121" s="90"/>
    </row>
    <row r="1026122" spans="68:68" customFormat="1">
      <c r="BP1026122" s="90"/>
    </row>
    <row r="1026123" spans="68:68" customFormat="1">
      <c r="BP1026123" s="90"/>
    </row>
    <row r="1026124" spans="68:68" customFormat="1">
      <c r="BP1026124" s="90"/>
    </row>
    <row r="1026125" spans="68:68" customFormat="1">
      <c r="BP1026125" s="90"/>
    </row>
    <row r="1026126" spans="68:68" customFormat="1">
      <c r="BP1026126" s="90"/>
    </row>
    <row r="1026127" spans="68:68" customFormat="1">
      <c r="BP1026127" s="90"/>
    </row>
    <row r="1026128" spans="68:68" customFormat="1">
      <c r="BP1026128" s="90"/>
    </row>
    <row r="1026129" spans="68:68" customFormat="1">
      <c r="BP1026129" s="90"/>
    </row>
    <row r="1026130" spans="68:68" customFormat="1">
      <c r="BP1026130" s="90"/>
    </row>
    <row r="1026131" spans="68:68" customFormat="1">
      <c r="BP1026131" s="90"/>
    </row>
    <row r="1026132" spans="68:68" customFormat="1">
      <c r="BP1026132" s="90"/>
    </row>
    <row r="1026133" spans="68:68" customFormat="1">
      <c r="BP1026133" s="90"/>
    </row>
    <row r="1026134" spans="68:68" customFormat="1">
      <c r="BP1026134" s="90"/>
    </row>
    <row r="1026135" spans="68:68" customFormat="1">
      <c r="BP1026135" s="90"/>
    </row>
    <row r="1026136" spans="68:68" customFormat="1">
      <c r="BP1026136" s="90"/>
    </row>
    <row r="1026137" spans="68:68" customFormat="1">
      <c r="BP1026137" s="90"/>
    </row>
    <row r="1026138" spans="68:68" customFormat="1">
      <c r="BP1026138" s="90"/>
    </row>
    <row r="1026139" spans="68:68" customFormat="1">
      <c r="BP1026139" s="90"/>
    </row>
    <row r="1026140" spans="68:68" customFormat="1">
      <c r="BP1026140" s="90"/>
    </row>
    <row r="1026141" spans="68:68" customFormat="1">
      <c r="BP1026141" s="90"/>
    </row>
    <row r="1026142" spans="68:68" customFormat="1">
      <c r="BP1026142" s="90"/>
    </row>
    <row r="1026143" spans="68:68" customFormat="1">
      <c r="BP1026143" s="90"/>
    </row>
    <row r="1026144" spans="68:68" customFormat="1">
      <c r="BP1026144" s="90"/>
    </row>
    <row r="1026145" spans="68:68" customFormat="1">
      <c r="BP1026145" s="90"/>
    </row>
    <row r="1026146" spans="68:68" customFormat="1">
      <c r="BP1026146" s="90"/>
    </row>
    <row r="1026147" spans="68:68" customFormat="1">
      <c r="BP1026147" s="90"/>
    </row>
    <row r="1026148" spans="68:68" customFormat="1">
      <c r="BP1026148" s="90"/>
    </row>
    <row r="1026149" spans="68:68" customFormat="1">
      <c r="BP1026149" s="90"/>
    </row>
    <row r="1026150" spans="68:68" customFormat="1">
      <c r="BP1026150" s="90"/>
    </row>
    <row r="1026151" spans="68:68" customFormat="1">
      <c r="BP1026151" s="90"/>
    </row>
    <row r="1026152" spans="68:68" customFormat="1">
      <c r="BP1026152" s="90"/>
    </row>
    <row r="1026153" spans="68:68" customFormat="1">
      <c r="BP1026153" s="90"/>
    </row>
    <row r="1026154" spans="68:68" customFormat="1">
      <c r="BP1026154" s="90"/>
    </row>
    <row r="1026155" spans="68:68" customFormat="1">
      <c r="BP1026155" s="90"/>
    </row>
    <row r="1026156" spans="68:68" customFormat="1">
      <c r="BP1026156" s="90"/>
    </row>
    <row r="1026157" spans="68:68" customFormat="1">
      <c r="BP1026157" s="90"/>
    </row>
    <row r="1026158" spans="68:68" customFormat="1">
      <c r="BP1026158" s="90"/>
    </row>
    <row r="1026159" spans="68:68" customFormat="1">
      <c r="BP1026159" s="90"/>
    </row>
    <row r="1026160" spans="68:68" customFormat="1">
      <c r="BP1026160" s="90"/>
    </row>
    <row r="1026161" spans="68:68" customFormat="1">
      <c r="BP1026161" s="90"/>
    </row>
    <row r="1026162" spans="68:68" customFormat="1">
      <c r="BP1026162" s="90"/>
    </row>
    <row r="1026163" spans="68:68" customFormat="1">
      <c r="BP1026163" s="90"/>
    </row>
    <row r="1026164" spans="68:68" customFormat="1">
      <c r="BP1026164" s="90"/>
    </row>
    <row r="1026165" spans="68:68" customFormat="1">
      <c r="BP1026165" s="90"/>
    </row>
    <row r="1026166" spans="68:68" customFormat="1">
      <c r="BP1026166" s="90"/>
    </row>
    <row r="1026167" spans="68:68" customFormat="1">
      <c r="BP1026167" s="90"/>
    </row>
    <row r="1026168" spans="68:68" customFormat="1">
      <c r="BP1026168" s="90"/>
    </row>
    <row r="1026169" spans="68:68" customFormat="1">
      <c r="BP1026169" s="90"/>
    </row>
    <row r="1026170" spans="68:68" customFormat="1">
      <c r="BP1026170" s="90"/>
    </row>
    <row r="1026171" spans="68:68" customFormat="1">
      <c r="BP1026171" s="90"/>
    </row>
    <row r="1026172" spans="68:68" customFormat="1">
      <c r="BP1026172" s="90"/>
    </row>
    <row r="1026173" spans="68:68" customFormat="1">
      <c r="BP1026173" s="90"/>
    </row>
    <row r="1026174" spans="68:68" customFormat="1">
      <c r="BP1026174" s="90"/>
    </row>
    <row r="1026175" spans="68:68" customFormat="1">
      <c r="BP1026175" s="90"/>
    </row>
    <row r="1026176" spans="68:68" customFormat="1">
      <c r="BP1026176" s="90"/>
    </row>
    <row r="1026177" spans="68:68" customFormat="1">
      <c r="BP1026177" s="90"/>
    </row>
    <row r="1026178" spans="68:68" customFormat="1">
      <c r="BP1026178" s="90"/>
    </row>
    <row r="1026179" spans="68:68" customFormat="1">
      <c r="BP1026179" s="90"/>
    </row>
    <row r="1026180" spans="68:68" customFormat="1">
      <c r="BP1026180" s="90"/>
    </row>
    <row r="1026181" spans="68:68" customFormat="1">
      <c r="BP1026181" s="90"/>
    </row>
    <row r="1026182" spans="68:68" customFormat="1">
      <c r="BP1026182" s="90"/>
    </row>
    <row r="1026183" spans="68:68" customFormat="1">
      <c r="BP1026183" s="90"/>
    </row>
    <row r="1026184" spans="68:68" customFormat="1">
      <c r="BP1026184" s="90"/>
    </row>
    <row r="1026185" spans="68:68" customFormat="1">
      <c r="BP1026185" s="90"/>
    </row>
    <row r="1026186" spans="68:68" customFormat="1">
      <c r="BP1026186" s="90"/>
    </row>
    <row r="1026187" spans="68:68" customFormat="1">
      <c r="BP1026187" s="90"/>
    </row>
    <row r="1026188" spans="68:68" customFormat="1">
      <c r="BP1026188" s="90"/>
    </row>
    <row r="1026189" spans="68:68" customFormat="1">
      <c r="BP1026189" s="90"/>
    </row>
    <row r="1026190" spans="68:68" customFormat="1">
      <c r="BP1026190" s="90"/>
    </row>
    <row r="1026191" spans="68:68" customFormat="1">
      <c r="BP1026191" s="90"/>
    </row>
    <row r="1026192" spans="68:68" customFormat="1">
      <c r="BP1026192" s="90"/>
    </row>
    <row r="1026193" spans="68:68" customFormat="1">
      <c r="BP1026193" s="90"/>
    </row>
    <row r="1026194" spans="68:68" customFormat="1">
      <c r="BP1026194" s="90"/>
    </row>
    <row r="1026195" spans="68:68" customFormat="1">
      <c r="BP1026195" s="90"/>
    </row>
    <row r="1026196" spans="68:68" customFormat="1">
      <c r="BP1026196" s="90"/>
    </row>
    <row r="1026197" spans="68:68" customFormat="1">
      <c r="BP1026197" s="90"/>
    </row>
    <row r="1026198" spans="68:68" customFormat="1">
      <c r="BP1026198" s="90"/>
    </row>
    <row r="1026199" spans="68:68" customFormat="1">
      <c r="BP1026199" s="90"/>
    </row>
    <row r="1026200" spans="68:68" customFormat="1">
      <c r="BP1026200" s="90"/>
    </row>
    <row r="1026201" spans="68:68" customFormat="1">
      <c r="BP1026201" s="90"/>
    </row>
    <row r="1026202" spans="68:68" customFormat="1">
      <c r="BP1026202" s="90"/>
    </row>
    <row r="1026203" spans="68:68" customFormat="1">
      <c r="BP1026203" s="90"/>
    </row>
    <row r="1026204" spans="68:68" customFormat="1">
      <c r="BP1026204" s="90"/>
    </row>
    <row r="1026205" spans="68:68" customFormat="1">
      <c r="BP1026205" s="90"/>
    </row>
    <row r="1026206" spans="68:68" customFormat="1">
      <c r="BP1026206" s="90"/>
    </row>
    <row r="1026207" spans="68:68" customFormat="1">
      <c r="BP1026207" s="90"/>
    </row>
    <row r="1026208" spans="68:68" customFormat="1">
      <c r="BP1026208" s="90"/>
    </row>
    <row r="1026209" spans="68:68" customFormat="1">
      <c r="BP1026209" s="90"/>
    </row>
    <row r="1026210" spans="68:68" customFormat="1">
      <c r="BP1026210" s="90"/>
    </row>
    <row r="1026211" spans="68:68" customFormat="1">
      <c r="BP1026211" s="90"/>
    </row>
    <row r="1026212" spans="68:68" customFormat="1">
      <c r="BP1026212" s="90"/>
    </row>
    <row r="1026213" spans="68:68" customFormat="1">
      <c r="BP1026213" s="90"/>
    </row>
    <row r="1026214" spans="68:68" customFormat="1">
      <c r="BP1026214" s="90"/>
    </row>
    <row r="1026215" spans="68:68" customFormat="1">
      <c r="BP1026215" s="90"/>
    </row>
    <row r="1026216" spans="68:68" customFormat="1">
      <c r="BP1026216" s="90"/>
    </row>
    <row r="1026217" spans="68:68" customFormat="1">
      <c r="BP1026217" s="90"/>
    </row>
    <row r="1026218" spans="68:68" customFormat="1">
      <c r="BP1026218" s="90"/>
    </row>
    <row r="1026219" spans="68:68" customFormat="1">
      <c r="BP1026219" s="90"/>
    </row>
    <row r="1026220" spans="68:68" customFormat="1">
      <c r="BP1026220" s="90"/>
    </row>
    <row r="1026221" spans="68:68" customFormat="1">
      <c r="BP1026221" s="90"/>
    </row>
    <row r="1026222" spans="68:68" customFormat="1">
      <c r="BP1026222" s="90"/>
    </row>
    <row r="1026223" spans="68:68" customFormat="1">
      <c r="BP1026223" s="90"/>
    </row>
    <row r="1026224" spans="68:68" customFormat="1">
      <c r="BP1026224" s="90"/>
    </row>
    <row r="1026225" spans="68:68" customFormat="1">
      <c r="BP1026225" s="90"/>
    </row>
    <row r="1026226" spans="68:68" customFormat="1">
      <c r="BP1026226" s="90"/>
    </row>
    <row r="1026227" spans="68:68" customFormat="1">
      <c r="BP1026227" s="90"/>
    </row>
    <row r="1026228" spans="68:68" customFormat="1">
      <c r="BP1026228" s="90"/>
    </row>
    <row r="1026229" spans="68:68" customFormat="1">
      <c r="BP1026229" s="90"/>
    </row>
    <row r="1026230" spans="68:68" customFormat="1">
      <c r="BP1026230" s="90"/>
    </row>
    <row r="1026231" spans="68:68" customFormat="1">
      <c r="BP1026231" s="90"/>
    </row>
    <row r="1026232" spans="68:68" customFormat="1">
      <c r="BP1026232" s="90"/>
    </row>
    <row r="1026233" spans="68:68" customFormat="1">
      <c r="BP1026233" s="90"/>
    </row>
    <row r="1026234" spans="68:68" customFormat="1">
      <c r="BP1026234" s="90"/>
    </row>
    <row r="1026235" spans="68:68" customFormat="1">
      <c r="BP1026235" s="90"/>
    </row>
    <row r="1026236" spans="68:68" customFormat="1">
      <c r="BP1026236" s="90"/>
    </row>
    <row r="1026237" spans="68:68" customFormat="1">
      <c r="BP1026237" s="90"/>
    </row>
    <row r="1026238" spans="68:68" customFormat="1">
      <c r="BP1026238" s="90"/>
    </row>
    <row r="1026239" spans="68:68" customFormat="1">
      <c r="BP1026239" s="90"/>
    </row>
    <row r="1026240" spans="68:68" customFormat="1">
      <c r="BP1026240" s="90"/>
    </row>
    <row r="1026241" spans="68:68" customFormat="1">
      <c r="BP1026241" s="90"/>
    </row>
    <row r="1026242" spans="68:68" customFormat="1">
      <c r="BP1026242" s="90"/>
    </row>
    <row r="1026243" spans="68:68" customFormat="1">
      <c r="BP1026243" s="90"/>
    </row>
    <row r="1026244" spans="68:68" customFormat="1">
      <c r="BP1026244" s="90"/>
    </row>
    <row r="1026245" spans="68:68" customFormat="1">
      <c r="BP1026245" s="90"/>
    </row>
    <row r="1026246" spans="68:68" customFormat="1">
      <c r="BP1026246" s="90"/>
    </row>
    <row r="1026247" spans="68:68" customFormat="1">
      <c r="BP1026247" s="90"/>
    </row>
    <row r="1026248" spans="68:68" customFormat="1">
      <c r="BP1026248" s="90"/>
    </row>
    <row r="1026249" spans="68:68" customFormat="1">
      <c r="BP1026249" s="90"/>
    </row>
    <row r="1026250" spans="68:68" customFormat="1">
      <c r="BP1026250" s="90"/>
    </row>
    <row r="1026251" spans="68:68" customFormat="1">
      <c r="BP1026251" s="90"/>
    </row>
    <row r="1026252" spans="68:68" customFormat="1">
      <c r="BP1026252" s="90"/>
    </row>
    <row r="1026253" spans="68:68" customFormat="1">
      <c r="BP1026253" s="90"/>
    </row>
    <row r="1026254" spans="68:68" customFormat="1">
      <c r="BP1026254" s="90"/>
    </row>
    <row r="1026255" spans="68:68" customFormat="1">
      <c r="BP1026255" s="90"/>
    </row>
    <row r="1026256" spans="68:68" customFormat="1">
      <c r="BP1026256" s="90"/>
    </row>
    <row r="1026257" spans="68:68" customFormat="1">
      <c r="BP1026257" s="90"/>
    </row>
    <row r="1026258" spans="68:68" customFormat="1">
      <c r="BP1026258" s="90"/>
    </row>
    <row r="1026259" spans="68:68" customFormat="1">
      <c r="BP1026259" s="90"/>
    </row>
    <row r="1026260" spans="68:68" customFormat="1">
      <c r="BP1026260" s="90"/>
    </row>
    <row r="1026261" spans="68:68" customFormat="1">
      <c r="BP1026261" s="90"/>
    </row>
    <row r="1026262" spans="68:68" customFormat="1">
      <c r="BP1026262" s="90"/>
    </row>
    <row r="1026263" spans="68:68" customFormat="1">
      <c r="BP1026263" s="90"/>
    </row>
    <row r="1026264" spans="68:68" customFormat="1">
      <c r="BP1026264" s="90"/>
    </row>
    <row r="1026265" spans="68:68" customFormat="1">
      <c r="BP1026265" s="90"/>
    </row>
    <row r="1026266" spans="68:68" customFormat="1">
      <c r="BP1026266" s="90"/>
    </row>
    <row r="1026267" spans="68:68" customFormat="1">
      <c r="BP1026267" s="90"/>
    </row>
    <row r="1026268" spans="68:68" customFormat="1">
      <c r="BP1026268" s="90"/>
    </row>
    <row r="1026269" spans="68:68" customFormat="1">
      <c r="BP1026269" s="90"/>
    </row>
    <row r="1026270" spans="68:68" customFormat="1">
      <c r="BP1026270" s="90"/>
    </row>
    <row r="1026271" spans="68:68" customFormat="1">
      <c r="BP1026271" s="90"/>
    </row>
    <row r="1026272" spans="68:68" customFormat="1">
      <c r="BP1026272" s="90"/>
    </row>
    <row r="1026273" spans="68:68" customFormat="1">
      <c r="BP1026273" s="90"/>
    </row>
    <row r="1026274" spans="68:68" customFormat="1">
      <c r="BP1026274" s="90"/>
    </row>
    <row r="1026275" spans="68:68" customFormat="1">
      <c r="BP1026275" s="90"/>
    </row>
    <row r="1026276" spans="68:68" customFormat="1">
      <c r="BP1026276" s="90"/>
    </row>
    <row r="1026277" spans="68:68" customFormat="1">
      <c r="BP1026277" s="90"/>
    </row>
    <row r="1026278" spans="68:68" customFormat="1">
      <c r="BP1026278" s="90"/>
    </row>
    <row r="1026279" spans="68:68" customFormat="1">
      <c r="BP1026279" s="90"/>
    </row>
    <row r="1026280" spans="68:68" customFormat="1">
      <c r="BP1026280" s="90"/>
    </row>
    <row r="1026281" spans="68:68" customFormat="1">
      <c r="BP1026281" s="90"/>
    </row>
    <row r="1026282" spans="68:68" customFormat="1">
      <c r="BP1026282" s="90"/>
    </row>
    <row r="1026283" spans="68:68" customFormat="1">
      <c r="BP1026283" s="90"/>
    </row>
    <row r="1026284" spans="68:68" customFormat="1">
      <c r="BP1026284" s="90"/>
    </row>
    <row r="1026285" spans="68:68" customFormat="1">
      <c r="BP1026285" s="90"/>
    </row>
    <row r="1026286" spans="68:68" customFormat="1">
      <c r="BP1026286" s="90"/>
    </row>
    <row r="1026287" spans="68:68" customFormat="1">
      <c r="BP1026287" s="90"/>
    </row>
    <row r="1026288" spans="68:68" customFormat="1">
      <c r="BP1026288" s="90"/>
    </row>
    <row r="1026289" spans="68:68" customFormat="1">
      <c r="BP1026289" s="90"/>
    </row>
    <row r="1026290" spans="68:68" customFormat="1">
      <c r="BP1026290" s="90"/>
    </row>
    <row r="1026291" spans="68:68" customFormat="1">
      <c r="BP1026291" s="90"/>
    </row>
    <row r="1026292" spans="68:68" customFormat="1">
      <c r="BP1026292" s="90"/>
    </row>
    <row r="1026293" spans="68:68" customFormat="1">
      <c r="BP1026293" s="90"/>
    </row>
    <row r="1026294" spans="68:68" customFormat="1">
      <c r="BP1026294" s="90"/>
    </row>
    <row r="1026295" spans="68:68" customFormat="1">
      <c r="BP1026295" s="90"/>
    </row>
    <row r="1026296" spans="68:68" customFormat="1">
      <c r="BP1026296" s="90"/>
    </row>
    <row r="1026297" spans="68:68" customFormat="1">
      <c r="BP1026297" s="90"/>
    </row>
    <row r="1026298" spans="68:68" customFormat="1">
      <c r="BP1026298" s="90"/>
    </row>
    <row r="1026299" spans="68:68" customFormat="1">
      <c r="BP1026299" s="90"/>
    </row>
    <row r="1026300" spans="68:68" customFormat="1">
      <c r="BP1026300" s="90"/>
    </row>
    <row r="1026301" spans="68:68" customFormat="1">
      <c r="BP1026301" s="90"/>
    </row>
    <row r="1026302" spans="68:68" customFormat="1">
      <c r="BP1026302" s="90"/>
    </row>
    <row r="1026303" spans="68:68" customFormat="1">
      <c r="BP1026303" s="90"/>
    </row>
    <row r="1026304" spans="68:68" customFormat="1">
      <c r="BP1026304" s="90"/>
    </row>
    <row r="1026305" spans="68:68" customFormat="1">
      <c r="BP1026305" s="90"/>
    </row>
    <row r="1026306" spans="68:68" customFormat="1">
      <c r="BP1026306" s="90"/>
    </row>
    <row r="1026307" spans="68:68" customFormat="1">
      <c r="BP1026307" s="90"/>
    </row>
    <row r="1026308" spans="68:68" customFormat="1">
      <c r="BP1026308" s="90"/>
    </row>
    <row r="1026309" spans="68:68" customFormat="1">
      <c r="BP1026309" s="90"/>
    </row>
    <row r="1026310" spans="68:68" customFormat="1">
      <c r="BP1026310" s="90"/>
    </row>
    <row r="1026311" spans="68:68" customFormat="1">
      <c r="BP1026311" s="90"/>
    </row>
    <row r="1026312" spans="68:68" customFormat="1">
      <c r="BP1026312" s="90"/>
    </row>
    <row r="1026313" spans="68:68" customFormat="1">
      <c r="BP1026313" s="90"/>
    </row>
    <row r="1026314" spans="68:68" customFormat="1">
      <c r="BP1026314" s="90"/>
    </row>
    <row r="1026315" spans="68:68" customFormat="1">
      <c r="BP1026315" s="90"/>
    </row>
    <row r="1026316" spans="68:68" customFormat="1">
      <c r="BP1026316" s="90"/>
    </row>
    <row r="1026317" spans="68:68" customFormat="1">
      <c r="BP1026317" s="90"/>
    </row>
    <row r="1026318" spans="68:68" customFormat="1">
      <c r="BP1026318" s="90"/>
    </row>
    <row r="1026319" spans="68:68" customFormat="1">
      <c r="BP1026319" s="90"/>
    </row>
    <row r="1026320" spans="68:68" customFormat="1">
      <c r="BP1026320" s="90"/>
    </row>
    <row r="1026321" spans="68:68" customFormat="1">
      <c r="BP1026321" s="90"/>
    </row>
    <row r="1026322" spans="68:68" customFormat="1">
      <c r="BP1026322" s="90"/>
    </row>
    <row r="1026323" spans="68:68" customFormat="1">
      <c r="BP1026323" s="90"/>
    </row>
    <row r="1026324" spans="68:68" customFormat="1">
      <c r="BP1026324" s="90"/>
    </row>
    <row r="1026325" spans="68:68" customFormat="1">
      <c r="BP1026325" s="90"/>
    </row>
    <row r="1026326" spans="68:68" customFormat="1">
      <c r="BP1026326" s="90"/>
    </row>
    <row r="1026327" spans="68:68" customFormat="1">
      <c r="BP1026327" s="90"/>
    </row>
    <row r="1026328" spans="68:68" customFormat="1">
      <c r="BP1026328" s="90"/>
    </row>
    <row r="1026329" spans="68:68" customFormat="1">
      <c r="BP1026329" s="90"/>
    </row>
    <row r="1026330" spans="68:68" customFormat="1">
      <c r="BP1026330" s="90"/>
    </row>
    <row r="1026331" spans="68:68" customFormat="1">
      <c r="BP1026331" s="90"/>
    </row>
    <row r="1026332" spans="68:68" customFormat="1">
      <c r="BP1026332" s="90"/>
    </row>
    <row r="1026333" spans="68:68" customFormat="1">
      <c r="BP1026333" s="90"/>
    </row>
    <row r="1026334" spans="68:68" customFormat="1">
      <c r="BP1026334" s="90"/>
    </row>
    <row r="1026335" spans="68:68" customFormat="1">
      <c r="BP1026335" s="90"/>
    </row>
    <row r="1026336" spans="68:68" customFormat="1">
      <c r="BP1026336" s="90"/>
    </row>
    <row r="1026337" spans="68:68" customFormat="1">
      <c r="BP1026337" s="90"/>
    </row>
    <row r="1026338" spans="68:68" customFormat="1">
      <c r="BP1026338" s="90"/>
    </row>
    <row r="1026339" spans="68:68" customFormat="1">
      <c r="BP1026339" s="90"/>
    </row>
    <row r="1026340" spans="68:68" customFormat="1">
      <c r="BP1026340" s="90"/>
    </row>
    <row r="1026341" spans="68:68" customFormat="1">
      <c r="BP1026341" s="90"/>
    </row>
    <row r="1026342" spans="68:68" customFormat="1">
      <c r="BP1026342" s="90"/>
    </row>
    <row r="1026343" spans="68:68" customFormat="1">
      <c r="BP1026343" s="90"/>
    </row>
    <row r="1026344" spans="68:68" customFormat="1">
      <c r="BP1026344" s="90"/>
    </row>
    <row r="1026345" spans="68:68" customFormat="1">
      <c r="BP1026345" s="90"/>
    </row>
    <row r="1026346" spans="68:68" customFormat="1">
      <c r="BP1026346" s="90"/>
    </row>
    <row r="1026347" spans="68:68" customFormat="1">
      <c r="BP1026347" s="90"/>
    </row>
    <row r="1026348" spans="68:68" customFormat="1">
      <c r="BP1026348" s="90"/>
    </row>
    <row r="1026349" spans="68:68" customFormat="1">
      <c r="BP1026349" s="90"/>
    </row>
    <row r="1026350" spans="68:68" customFormat="1">
      <c r="BP1026350" s="90"/>
    </row>
    <row r="1026351" spans="68:68" customFormat="1">
      <c r="BP1026351" s="90"/>
    </row>
    <row r="1026352" spans="68:68" customFormat="1">
      <c r="BP1026352" s="90"/>
    </row>
    <row r="1026353" spans="68:68" customFormat="1">
      <c r="BP1026353" s="90"/>
    </row>
    <row r="1026354" spans="68:68" customFormat="1">
      <c r="BP1026354" s="90"/>
    </row>
    <row r="1026355" spans="68:68" customFormat="1">
      <c r="BP1026355" s="90"/>
    </row>
    <row r="1026356" spans="68:68" customFormat="1">
      <c r="BP1026356" s="90"/>
    </row>
    <row r="1026357" spans="68:68" customFormat="1">
      <c r="BP1026357" s="90"/>
    </row>
    <row r="1026358" spans="68:68" customFormat="1">
      <c r="BP1026358" s="90"/>
    </row>
    <row r="1026359" spans="68:68" customFormat="1">
      <c r="BP1026359" s="90"/>
    </row>
    <row r="1026360" spans="68:68" customFormat="1">
      <c r="BP1026360" s="90"/>
    </row>
    <row r="1026361" spans="68:68" customFormat="1">
      <c r="BP1026361" s="90"/>
    </row>
    <row r="1026362" spans="68:68" customFormat="1">
      <c r="BP1026362" s="90"/>
    </row>
    <row r="1026363" spans="68:68" customFormat="1">
      <c r="BP1026363" s="90"/>
    </row>
    <row r="1026364" spans="68:68" customFormat="1">
      <c r="BP1026364" s="90"/>
    </row>
    <row r="1026365" spans="68:68" customFormat="1">
      <c r="BP1026365" s="90"/>
    </row>
    <row r="1026366" spans="68:68" customFormat="1">
      <c r="BP1026366" s="90"/>
    </row>
    <row r="1026367" spans="68:68" customFormat="1">
      <c r="BP1026367" s="90"/>
    </row>
    <row r="1026368" spans="68:68" customFormat="1">
      <c r="BP1026368" s="90"/>
    </row>
    <row r="1026369" spans="68:68" customFormat="1">
      <c r="BP1026369" s="90"/>
    </row>
    <row r="1026370" spans="68:68" customFormat="1">
      <c r="BP1026370" s="90"/>
    </row>
    <row r="1026371" spans="68:68" customFormat="1">
      <c r="BP1026371" s="90"/>
    </row>
    <row r="1026372" spans="68:68" customFormat="1">
      <c r="BP1026372" s="90"/>
    </row>
    <row r="1026373" spans="68:68" customFormat="1">
      <c r="BP1026373" s="90"/>
    </row>
    <row r="1026374" spans="68:68" customFormat="1">
      <c r="BP1026374" s="90"/>
    </row>
    <row r="1026375" spans="68:68" customFormat="1">
      <c r="BP1026375" s="90"/>
    </row>
    <row r="1026376" spans="68:68" customFormat="1">
      <c r="BP1026376" s="90"/>
    </row>
    <row r="1026377" spans="68:68" customFormat="1">
      <c r="BP1026377" s="90"/>
    </row>
    <row r="1026378" spans="68:68" customFormat="1">
      <c r="BP1026378" s="90"/>
    </row>
    <row r="1026379" spans="68:68" customFormat="1">
      <c r="BP1026379" s="90"/>
    </row>
    <row r="1026380" spans="68:68" customFormat="1">
      <c r="BP1026380" s="90"/>
    </row>
    <row r="1026381" spans="68:68" customFormat="1">
      <c r="BP1026381" s="90"/>
    </row>
    <row r="1026382" spans="68:68" customFormat="1">
      <c r="BP1026382" s="90"/>
    </row>
    <row r="1026383" spans="68:68" customFormat="1">
      <c r="BP1026383" s="90"/>
    </row>
    <row r="1026384" spans="68:68" customFormat="1">
      <c r="BP1026384" s="90"/>
    </row>
    <row r="1026385" spans="68:68" customFormat="1">
      <c r="BP1026385" s="90"/>
    </row>
    <row r="1026386" spans="68:68" customFormat="1">
      <c r="BP1026386" s="90"/>
    </row>
    <row r="1026387" spans="68:68" customFormat="1">
      <c r="BP1026387" s="90"/>
    </row>
    <row r="1026388" spans="68:68" customFormat="1">
      <c r="BP1026388" s="90"/>
    </row>
    <row r="1026389" spans="68:68" customFormat="1">
      <c r="BP1026389" s="90"/>
    </row>
    <row r="1026390" spans="68:68" customFormat="1">
      <c r="BP1026390" s="90"/>
    </row>
    <row r="1026391" spans="68:68" customFormat="1">
      <c r="BP1026391" s="90"/>
    </row>
    <row r="1026392" spans="68:68" customFormat="1">
      <c r="BP1026392" s="90"/>
    </row>
    <row r="1026393" spans="68:68" customFormat="1">
      <c r="BP1026393" s="90"/>
    </row>
    <row r="1026394" spans="68:68" customFormat="1">
      <c r="BP1026394" s="90"/>
    </row>
    <row r="1026395" spans="68:68" customFormat="1">
      <c r="BP1026395" s="90"/>
    </row>
    <row r="1026396" spans="68:68" customFormat="1">
      <c r="BP1026396" s="90"/>
    </row>
    <row r="1026397" spans="68:68" customFormat="1">
      <c r="BP1026397" s="90"/>
    </row>
    <row r="1026398" spans="68:68" customFormat="1">
      <c r="BP1026398" s="90"/>
    </row>
    <row r="1026399" spans="68:68" customFormat="1">
      <c r="BP1026399" s="90"/>
    </row>
    <row r="1026400" spans="68:68" customFormat="1">
      <c r="BP1026400" s="90"/>
    </row>
    <row r="1026401" spans="68:68" customFormat="1">
      <c r="BP1026401" s="90"/>
    </row>
    <row r="1026402" spans="68:68" customFormat="1">
      <c r="BP1026402" s="90"/>
    </row>
    <row r="1026403" spans="68:68" customFormat="1">
      <c r="BP1026403" s="90"/>
    </row>
    <row r="1026404" spans="68:68" customFormat="1">
      <c r="BP1026404" s="90"/>
    </row>
    <row r="1026405" spans="68:68" customFormat="1">
      <c r="BP1026405" s="90"/>
    </row>
    <row r="1026406" spans="68:68" customFormat="1">
      <c r="BP1026406" s="90"/>
    </row>
    <row r="1026407" spans="68:68" customFormat="1">
      <c r="BP1026407" s="90"/>
    </row>
    <row r="1026408" spans="68:68" customFormat="1">
      <c r="BP1026408" s="90"/>
    </row>
    <row r="1026409" spans="68:68" customFormat="1">
      <c r="BP1026409" s="90"/>
    </row>
    <row r="1026410" spans="68:68" customFormat="1">
      <c r="BP1026410" s="90"/>
    </row>
    <row r="1026411" spans="68:68" customFormat="1">
      <c r="BP1026411" s="90"/>
    </row>
    <row r="1026412" spans="68:68" customFormat="1">
      <c r="BP1026412" s="90"/>
    </row>
    <row r="1026413" spans="68:68" customFormat="1">
      <c r="BP1026413" s="90"/>
    </row>
    <row r="1026414" spans="68:68" customFormat="1">
      <c r="BP1026414" s="90"/>
    </row>
    <row r="1026415" spans="68:68" customFormat="1">
      <c r="BP1026415" s="90"/>
    </row>
    <row r="1026416" spans="68:68" customFormat="1">
      <c r="BP1026416" s="90"/>
    </row>
    <row r="1026417" spans="68:68" customFormat="1">
      <c r="BP1026417" s="90"/>
    </row>
    <row r="1026418" spans="68:68" customFormat="1">
      <c r="BP1026418" s="90"/>
    </row>
    <row r="1026419" spans="68:68" customFormat="1">
      <c r="BP1026419" s="90"/>
    </row>
    <row r="1026420" spans="68:68" customFormat="1">
      <c r="BP1026420" s="90"/>
    </row>
    <row r="1026421" spans="68:68" customFormat="1">
      <c r="BP1026421" s="90"/>
    </row>
    <row r="1026422" spans="68:68" customFormat="1">
      <c r="BP1026422" s="90"/>
    </row>
    <row r="1026423" spans="68:68" customFormat="1">
      <c r="BP1026423" s="90"/>
    </row>
    <row r="1026424" spans="68:68" customFormat="1">
      <c r="BP1026424" s="90"/>
    </row>
    <row r="1026425" spans="68:68" customFormat="1">
      <c r="BP1026425" s="90"/>
    </row>
    <row r="1026426" spans="68:68" customFormat="1">
      <c r="BP1026426" s="90"/>
    </row>
    <row r="1026427" spans="68:68" customFormat="1">
      <c r="BP1026427" s="90"/>
    </row>
    <row r="1026428" spans="68:68" customFormat="1">
      <c r="BP1026428" s="90"/>
    </row>
    <row r="1026429" spans="68:68" customFormat="1">
      <c r="BP1026429" s="90"/>
    </row>
    <row r="1026430" spans="68:68" customFormat="1">
      <c r="BP1026430" s="90"/>
    </row>
    <row r="1026431" spans="68:68" customFormat="1">
      <c r="BP1026431" s="90"/>
    </row>
    <row r="1026432" spans="68:68" customFormat="1">
      <c r="BP1026432" s="90"/>
    </row>
    <row r="1026433" spans="68:68" customFormat="1">
      <c r="BP1026433" s="90"/>
    </row>
    <row r="1026434" spans="68:68" customFormat="1">
      <c r="BP1026434" s="90"/>
    </row>
    <row r="1026435" spans="68:68" customFormat="1">
      <c r="BP1026435" s="90"/>
    </row>
    <row r="1026436" spans="68:68" customFormat="1">
      <c r="BP1026436" s="90"/>
    </row>
    <row r="1026437" spans="68:68" customFormat="1">
      <c r="BP1026437" s="90"/>
    </row>
    <row r="1026438" spans="68:68" customFormat="1">
      <c r="BP1026438" s="90"/>
    </row>
    <row r="1026439" spans="68:68" customFormat="1">
      <c r="BP1026439" s="90"/>
    </row>
    <row r="1026440" spans="68:68" customFormat="1">
      <c r="BP1026440" s="90"/>
    </row>
    <row r="1026441" spans="68:68" customFormat="1">
      <c r="BP1026441" s="90"/>
    </row>
    <row r="1026442" spans="68:68" customFormat="1">
      <c r="BP1026442" s="90"/>
    </row>
    <row r="1026443" spans="68:68" customFormat="1">
      <c r="BP1026443" s="90"/>
    </row>
    <row r="1026444" spans="68:68" customFormat="1">
      <c r="BP1026444" s="90"/>
    </row>
    <row r="1026445" spans="68:68" customFormat="1">
      <c r="BP1026445" s="90"/>
    </row>
    <row r="1026446" spans="68:68" customFormat="1">
      <c r="BP1026446" s="90"/>
    </row>
    <row r="1026447" spans="68:68" customFormat="1">
      <c r="BP1026447" s="90"/>
    </row>
    <row r="1026448" spans="68:68" customFormat="1">
      <c r="BP1026448" s="90"/>
    </row>
    <row r="1026449" spans="68:68" customFormat="1">
      <c r="BP1026449" s="90"/>
    </row>
    <row r="1026450" spans="68:68" customFormat="1">
      <c r="BP1026450" s="90"/>
    </row>
    <row r="1026451" spans="68:68" customFormat="1">
      <c r="BP1026451" s="90"/>
    </row>
    <row r="1026452" spans="68:68" customFormat="1">
      <c r="BP1026452" s="90"/>
    </row>
    <row r="1026453" spans="68:68" customFormat="1">
      <c r="BP1026453" s="90"/>
    </row>
    <row r="1026454" spans="68:68" customFormat="1">
      <c r="BP1026454" s="90"/>
    </row>
    <row r="1026455" spans="68:68" customFormat="1">
      <c r="BP1026455" s="90"/>
    </row>
    <row r="1026456" spans="68:68" customFormat="1">
      <c r="BP1026456" s="90"/>
    </row>
    <row r="1026457" spans="68:68" customFormat="1">
      <c r="BP1026457" s="90"/>
    </row>
    <row r="1026458" spans="68:68" customFormat="1">
      <c r="BP1026458" s="90"/>
    </row>
    <row r="1026459" spans="68:68" customFormat="1">
      <c r="BP1026459" s="90"/>
    </row>
    <row r="1026460" spans="68:68" customFormat="1">
      <c r="BP1026460" s="90"/>
    </row>
    <row r="1026461" spans="68:68" customFormat="1">
      <c r="BP1026461" s="90"/>
    </row>
    <row r="1026462" spans="68:68" customFormat="1">
      <c r="BP1026462" s="90"/>
    </row>
    <row r="1026463" spans="68:68" customFormat="1">
      <c r="BP1026463" s="90"/>
    </row>
    <row r="1026464" spans="68:68" customFormat="1">
      <c r="BP1026464" s="90"/>
    </row>
    <row r="1026465" spans="68:68" customFormat="1">
      <c r="BP1026465" s="90"/>
    </row>
    <row r="1026466" spans="68:68" customFormat="1">
      <c r="BP1026466" s="90"/>
    </row>
    <row r="1026467" spans="68:68" customFormat="1">
      <c r="BP1026467" s="90"/>
    </row>
    <row r="1026468" spans="68:68" customFormat="1">
      <c r="BP1026468" s="90"/>
    </row>
    <row r="1026469" spans="68:68" customFormat="1">
      <c r="BP1026469" s="90"/>
    </row>
    <row r="1026470" spans="68:68" customFormat="1">
      <c r="BP1026470" s="90"/>
    </row>
    <row r="1026471" spans="68:68" customFormat="1">
      <c r="BP1026471" s="90"/>
    </row>
    <row r="1026472" spans="68:68" customFormat="1">
      <c r="BP1026472" s="90"/>
    </row>
    <row r="1026473" spans="68:68" customFormat="1">
      <c r="BP1026473" s="90"/>
    </row>
    <row r="1026474" spans="68:68" customFormat="1">
      <c r="BP1026474" s="90"/>
    </row>
    <row r="1026475" spans="68:68" customFormat="1">
      <c r="BP1026475" s="90"/>
    </row>
    <row r="1026476" spans="68:68" customFormat="1">
      <c r="BP1026476" s="90"/>
    </row>
    <row r="1026477" spans="68:68" customFormat="1">
      <c r="BP1026477" s="90"/>
    </row>
    <row r="1026478" spans="68:68" customFormat="1">
      <c r="BP1026478" s="90"/>
    </row>
    <row r="1026479" spans="68:68" customFormat="1">
      <c r="BP1026479" s="90"/>
    </row>
    <row r="1026480" spans="68:68" customFormat="1">
      <c r="BP1026480" s="90"/>
    </row>
    <row r="1026481" spans="68:68" customFormat="1">
      <c r="BP1026481" s="90"/>
    </row>
    <row r="1026482" spans="68:68" customFormat="1">
      <c r="BP1026482" s="90"/>
    </row>
    <row r="1026483" spans="68:68" customFormat="1">
      <c r="BP1026483" s="90"/>
    </row>
    <row r="1026484" spans="68:68" customFormat="1">
      <c r="BP1026484" s="90"/>
    </row>
    <row r="1026485" spans="68:68" customFormat="1">
      <c r="BP1026485" s="90"/>
    </row>
    <row r="1026486" spans="68:68" customFormat="1">
      <c r="BP1026486" s="90"/>
    </row>
    <row r="1026487" spans="68:68" customFormat="1">
      <c r="BP1026487" s="90"/>
    </row>
    <row r="1026488" spans="68:68" customFormat="1">
      <c r="BP1026488" s="90"/>
    </row>
    <row r="1026489" spans="68:68" customFormat="1">
      <c r="BP1026489" s="90"/>
    </row>
    <row r="1026490" spans="68:68" customFormat="1">
      <c r="BP1026490" s="90"/>
    </row>
    <row r="1026491" spans="68:68" customFormat="1">
      <c r="BP1026491" s="90"/>
    </row>
    <row r="1026492" spans="68:68" customFormat="1">
      <c r="BP1026492" s="90"/>
    </row>
    <row r="1026493" spans="68:68" customFormat="1">
      <c r="BP1026493" s="90"/>
    </row>
    <row r="1026494" spans="68:68" customFormat="1">
      <c r="BP1026494" s="90"/>
    </row>
    <row r="1026495" spans="68:68" customFormat="1">
      <c r="BP1026495" s="90"/>
    </row>
    <row r="1026496" spans="68:68" customFormat="1">
      <c r="BP1026496" s="90"/>
    </row>
    <row r="1026497" spans="68:68" customFormat="1">
      <c r="BP1026497" s="90"/>
    </row>
    <row r="1026498" spans="68:68" customFormat="1">
      <c r="BP1026498" s="90"/>
    </row>
    <row r="1026499" spans="68:68" customFormat="1">
      <c r="BP1026499" s="90"/>
    </row>
    <row r="1026500" spans="68:68" customFormat="1">
      <c r="BP1026500" s="90"/>
    </row>
    <row r="1026501" spans="68:68" customFormat="1">
      <c r="BP1026501" s="90"/>
    </row>
    <row r="1026502" spans="68:68" customFormat="1">
      <c r="BP1026502" s="90"/>
    </row>
    <row r="1026503" spans="68:68" customFormat="1">
      <c r="BP1026503" s="90"/>
    </row>
    <row r="1026504" spans="68:68" customFormat="1">
      <c r="BP1026504" s="90"/>
    </row>
    <row r="1026505" spans="68:68" customFormat="1">
      <c r="BP1026505" s="90"/>
    </row>
    <row r="1026506" spans="68:68" customFormat="1">
      <c r="BP1026506" s="90"/>
    </row>
    <row r="1026507" spans="68:68" customFormat="1">
      <c r="BP1026507" s="90"/>
    </row>
    <row r="1026508" spans="68:68" customFormat="1">
      <c r="BP1026508" s="90"/>
    </row>
    <row r="1026509" spans="68:68" customFormat="1">
      <c r="BP1026509" s="90"/>
    </row>
    <row r="1026510" spans="68:68" customFormat="1">
      <c r="BP1026510" s="90"/>
    </row>
    <row r="1026511" spans="68:68" customFormat="1">
      <c r="BP1026511" s="90"/>
    </row>
    <row r="1026512" spans="68:68" customFormat="1">
      <c r="BP1026512" s="90"/>
    </row>
    <row r="1026513" spans="68:68" customFormat="1">
      <c r="BP1026513" s="90"/>
    </row>
    <row r="1026514" spans="68:68" customFormat="1">
      <c r="BP1026514" s="90"/>
    </row>
    <row r="1026515" spans="68:68" customFormat="1">
      <c r="BP1026515" s="90"/>
    </row>
    <row r="1026516" spans="68:68" customFormat="1">
      <c r="BP1026516" s="90"/>
    </row>
    <row r="1026517" spans="68:68" customFormat="1">
      <c r="BP1026517" s="90"/>
    </row>
    <row r="1026518" spans="68:68" customFormat="1">
      <c r="BP1026518" s="90"/>
    </row>
    <row r="1026519" spans="68:68" customFormat="1">
      <c r="BP1026519" s="90"/>
    </row>
    <row r="1026520" spans="68:68" customFormat="1">
      <c r="BP1026520" s="90"/>
    </row>
    <row r="1026521" spans="68:68" customFormat="1">
      <c r="BP1026521" s="90"/>
    </row>
    <row r="1026522" spans="68:68" customFormat="1">
      <c r="BP1026522" s="90"/>
    </row>
    <row r="1026523" spans="68:68" customFormat="1">
      <c r="BP1026523" s="90"/>
    </row>
    <row r="1026524" spans="68:68" customFormat="1">
      <c r="BP1026524" s="90"/>
    </row>
    <row r="1026525" spans="68:68" customFormat="1">
      <c r="BP1026525" s="90"/>
    </row>
    <row r="1026526" spans="68:68" customFormat="1">
      <c r="BP1026526" s="90"/>
    </row>
    <row r="1026527" spans="68:68" customFormat="1">
      <c r="BP1026527" s="90"/>
    </row>
    <row r="1026528" spans="68:68" customFormat="1">
      <c r="BP1026528" s="90"/>
    </row>
    <row r="1026529" spans="68:68" customFormat="1">
      <c r="BP1026529" s="90"/>
    </row>
    <row r="1026530" spans="68:68" customFormat="1">
      <c r="BP1026530" s="90"/>
    </row>
    <row r="1026531" spans="68:68" customFormat="1">
      <c r="BP1026531" s="90"/>
    </row>
    <row r="1026532" spans="68:68" customFormat="1">
      <c r="BP1026532" s="90"/>
    </row>
    <row r="1026533" spans="68:68" customFormat="1">
      <c r="BP1026533" s="90"/>
    </row>
    <row r="1026534" spans="68:68" customFormat="1">
      <c r="BP1026534" s="90"/>
    </row>
    <row r="1026535" spans="68:68" customFormat="1">
      <c r="BP1026535" s="90"/>
    </row>
    <row r="1026536" spans="68:68" customFormat="1">
      <c r="BP1026536" s="90"/>
    </row>
    <row r="1026537" spans="68:68" customFormat="1">
      <c r="BP1026537" s="90"/>
    </row>
    <row r="1026538" spans="68:68" customFormat="1">
      <c r="BP1026538" s="90"/>
    </row>
    <row r="1026539" spans="68:68" customFormat="1">
      <c r="BP1026539" s="90"/>
    </row>
    <row r="1026540" spans="68:68" customFormat="1">
      <c r="BP1026540" s="90"/>
    </row>
    <row r="1026541" spans="68:68" customFormat="1">
      <c r="BP1026541" s="90"/>
    </row>
    <row r="1026542" spans="68:68" customFormat="1">
      <c r="BP1026542" s="90"/>
    </row>
    <row r="1026543" spans="68:68" customFormat="1">
      <c r="BP1026543" s="90"/>
    </row>
    <row r="1026544" spans="68:68" customFormat="1">
      <c r="BP1026544" s="90"/>
    </row>
    <row r="1026545" spans="68:68" customFormat="1">
      <c r="BP1026545" s="90"/>
    </row>
    <row r="1026546" spans="68:68" customFormat="1">
      <c r="BP1026546" s="90"/>
    </row>
    <row r="1026547" spans="68:68" customFormat="1">
      <c r="BP1026547" s="90"/>
    </row>
    <row r="1026548" spans="68:68" customFormat="1">
      <c r="BP1026548" s="90"/>
    </row>
    <row r="1026549" spans="68:68" customFormat="1">
      <c r="BP1026549" s="90"/>
    </row>
    <row r="1026550" spans="68:68" customFormat="1">
      <c r="BP1026550" s="90"/>
    </row>
    <row r="1026551" spans="68:68" customFormat="1">
      <c r="BP1026551" s="90"/>
    </row>
    <row r="1026552" spans="68:68" customFormat="1">
      <c r="BP1026552" s="90"/>
    </row>
    <row r="1026553" spans="68:68" customFormat="1">
      <c r="BP1026553" s="90"/>
    </row>
    <row r="1026554" spans="68:68" customFormat="1">
      <c r="BP1026554" s="90"/>
    </row>
    <row r="1026555" spans="68:68" customFormat="1">
      <c r="BP1026555" s="90"/>
    </row>
    <row r="1026556" spans="68:68" customFormat="1">
      <c r="BP1026556" s="90"/>
    </row>
    <row r="1026557" spans="68:68" customFormat="1">
      <c r="BP1026557" s="90"/>
    </row>
    <row r="1026558" spans="68:68" customFormat="1">
      <c r="BP1026558" s="90"/>
    </row>
    <row r="1026559" spans="68:68" customFormat="1">
      <c r="BP1026559" s="90"/>
    </row>
    <row r="1026560" spans="68:68" customFormat="1">
      <c r="BP1026560" s="90"/>
    </row>
    <row r="1026561" spans="68:68" customFormat="1">
      <c r="BP1026561" s="90"/>
    </row>
    <row r="1026562" spans="68:68" customFormat="1">
      <c r="BP1026562" s="90"/>
    </row>
    <row r="1026563" spans="68:68" customFormat="1">
      <c r="BP1026563" s="90"/>
    </row>
    <row r="1026564" spans="68:68" customFormat="1">
      <c r="BP1026564" s="90"/>
    </row>
    <row r="1026565" spans="68:68" customFormat="1">
      <c r="BP1026565" s="90"/>
    </row>
    <row r="1026566" spans="68:68" customFormat="1">
      <c r="BP1026566" s="90"/>
    </row>
    <row r="1026567" spans="68:68" customFormat="1">
      <c r="BP1026567" s="90"/>
    </row>
    <row r="1026568" spans="68:68" customFormat="1">
      <c r="BP1026568" s="90"/>
    </row>
    <row r="1026569" spans="68:68" customFormat="1">
      <c r="BP1026569" s="90"/>
    </row>
    <row r="1026570" spans="68:68" customFormat="1">
      <c r="BP1026570" s="90"/>
    </row>
    <row r="1026571" spans="68:68" customFormat="1">
      <c r="BP1026571" s="90"/>
    </row>
    <row r="1026572" spans="68:68" customFormat="1">
      <c r="BP1026572" s="90"/>
    </row>
    <row r="1026573" spans="68:68" customFormat="1">
      <c r="BP1026573" s="90"/>
    </row>
    <row r="1026574" spans="68:68" customFormat="1">
      <c r="BP1026574" s="90"/>
    </row>
    <row r="1026575" spans="68:68" customFormat="1">
      <c r="BP1026575" s="90"/>
    </row>
    <row r="1026576" spans="68:68" customFormat="1">
      <c r="BP1026576" s="90"/>
    </row>
    <row r="1026577" spans="68:68" customFormat="1">
      <c r="BP1026577" s="90"/>
    </row>
    <row r="1026578" spans="68:68" customFormat="1">
      <c r="BP1026578" s="90"/>
    </row>
    <row r="1026579" spans="68:68" customFormat="1">
      <c r="BP1026579" s="90"/>
    </row>
    <row r="1026580" spans="68:68" customFormat="1">
      <c r="BP1026580" s="90"/>
    </row>
    <row r="1026581" spans="68:68" customFormat="1">
      <c r="BP1026581" s="90"/>
    </row>
    <row r="1026582" spans="68:68" customFormat="1">
      <c r="BP1026582" s="90"/>
    </row>
    <row r="1026583" spans="68:68" customFormat="1">
      <c r="BP1026583" s="90"/>
    </row>
    <row r="1026584" spans="68:68" customFormat="1">
      <c r="BP1026584" s="90"/>
    </row>
    <row r="1026585" spans="68:68" customFormat="1">
      <c r="BP1026585" s="90"/>
    </row>
    <row r="1026586" spans="68:68" customFormat="1">
      <c r="BP1026586" s="90"/>
    </row>
    <row r="1026587" spans="68:68" customFormat="1">
      <c r="BP1026587" s="90"/>
    </row>
    <row r="1026588" spans="68:68" customFormat="1">
      <c r="BP1026588" s="90"/>
    </row>
    <row r="1026589" spans="68:68" customFormat="1">
      <c r="BP1026589" s="90"/>
    </row>
    <row r="1026590" spans="68:68" customFormat="1">
      <c r="BP1026590" s="90"/>
    </row>
    <row r="1026591" spans="68:68" customFormat="1">
      <c r="BP1026591" s="90"/>
    </row>
    <row r="1026592" spans="68:68" customFormat="1">
      <c r="BP1026592" s="90"/>
    </row>
    <row r="1026593" spans="68:68" customFormat="1">
      <c r="BP1026593" s="90"/>
    </row>
    <row r="1026594" spans="68:68" customFormat="1">
      <c r="BP1026594" s="90"/>
    </row>
    <row r="1026595" spans="68:68" customFormat="1">
      <c r="BP1026595" s="90"/>
    </row>
    <row r="1026596" spans="68:68" customFormat="1">
      <c r="BP1026596" s="90"/>
    </row>
    <row r="1026597" spans="68:68" customFormat="1">
      <c r="BP1026597" s="90"/>
    </row>
    <row r="1026598" spans="68:68" customFormat="1">
      <c r="BP1026598" s="90"/>
    </row>
    <row r="1026599" spans="68:68" customFormat="1">
      <c r="BP1026599" s="90"/>
    </row>
    <row r="1026600" spans="68:68" customFormat="1">
      <c r="BP1026600" s="90"/>
    </row>
    <row r="1026601" spans="68:68" customFormat="1">
      <c r="BP1026601" s="90"/>
    </row>
    <row r="1026602" spans="68:68" customFormat="1">
      <c r="BP1026602" s="90"/>
    </row>
    <row r="1026603" spans="68:68" customFormat="1">
      <c r="BP1026603" s="90"/>
    </row>
    <row r="1026604" spans="68:68" customFormat="1">
      <c r="BP1026604" s="90"/>
    </row>
    <row r="1026605" spans="68:68" customFormat="1">
      <c r="BP1026605" s="90"/>
    </row>
    <row r="1026606" spans="68:68" customFormat="1">
      <c r="BP1026606" s="90"/>
    </row>
    <row r="1026607" spans="68:68" customFormat="1">
      <c r="BP1026607" s="90"/>
    </row>
    <row r="1026608" spans="68:68" customFormat="1">
      <c r="BP1026608" s="90"/>
    </row>
    <row r="1026609" spans="68:68" customFormat="1">
      <c r="BP1026609" s="90"/>
    </row>
    <row r="1026610" spans="68:68" customFormat="1">
      <c r="BP1026610" s="90"/>
    </row>
    <row r="1026611" spans="68:68" customFormat="1">
      <c r="BP1026611" s="90"/>
    </row>
    <row r="1026612" spans="68:68" customFormat="1">
      <c r="BP1026612" s="90"/>
    </row>
    <row r="1026613" spans="68:68" customFormat="1">
      <c r="BP1026613" s="90"/>
    </row>
    <row r="1026614" spans="68:68" customFormat="1">
      <c r="BP1026614" s="90"/>
    </row>
    <row r="1026615" spans="68:68" customFormat="1">
      <c r="BP1026615" s="90"/>
    </row>
    <row r="1026616" spans="68:68" customFormat="1">
      <c r="BP1026616" s="90"/>
    </row>
    <row r="1026617" spans="68:68" customFormat="1">
      <c r="BP1026617" s="90"/>
    </row>
    <row r="1026618" spans="68:68" customFormat="1">
      <c r="BP1026618" s="90"/>
    </row>
    <row r="1026619" spans="68:68" customFormat="1">
      <c r="BP1026619" s="90"/>
    </row>
    <row r="1026620" spans="68:68" customFormat="1">
      <c r="BP1026620" s="90"/>
    </row>
    <row r="1026621" spans="68:68" customFormat="1">
      <c r="BP1026621" s="90"/>
    </row>
    <row r="1026622" spans="68:68" customFormat="1">
      <c r="BP1026622" s="90"/>
    </row>
    <row r="1026623" spans="68:68" customFormat="1">
      <c r="BP1026623" s="90"/>
    </row>
    <row r="1026624" spans="68:68" customFormat="1">
      <c r="BP1026624" s="90"/>
    </row>
    <row r="1026625" spans="68:68" customFormat="1">
      <c r="BP1026625" s="90"/>
    </row>
    <row r="1026626" spans="68:68" customFormat="1">
      <c r="BP1026626" s="90"/>
    </row>
    <row r="1026627" spans="68:68" customFormat="1">
      <c r="BP1026627" s="90"/>
    </row>
    <row r="1026628" spans="68:68" customFormat="1">
      <c r="BP1026628" s="90"/>
    </row>
    <row r="1026629" spans="68:68" customFormat="1">
      <c r="BP1026629" s="90"/>
    </row>
    <row r="1026630" spans="68:68" customFormat="1">
      <c r="BP1026630" s="90"/>
    </row>
    <row r="1026631" spans="68:68" customFormat="1">
      <c r="BP1026631" s="90"/>
    </row>
    <row r="1026632" spans="68:68" customFormat="1">
      <c r="BP1026632" s="90"/>
    </row>
    <row r="1026633" spans="68:68" customFormat="1">
      <c r="BP1026633" s="90"/>
    </row>
    <row r="1026634" spans="68:68" customFormat="1">
      <c r="BP1026634" s="90"/>
    </row>
    <row r="1026635" spans="68:68" customFormat="1">
      <c r="BP1026635" s="90"/>
    </row>
    <row r="1026636" spans="68:68" customFormat="1">
      <c r="BP1026636" s="90"/>
    </row>
    <row r="1026637" spans="68:68" customFormat="1">
      <c r="BP1026637" s="90"/>
    </row>
    <row r="1026638" spans="68:68" customFormat="1">
      <c r="BP1026638" s="90"/>
    </row>
    <row r="1026639" spans="68:68" customFormat="1">
      <c r="BP1026639" s="90"/>
    </row>
    <row r="1026640" spans="68:68" customFormat="1">
      <c r="BP1026640" s="90"/>
    </row>
    <row r="1026641" spans="68:68" customFormat="1">
      <c r="BP1026641" s="90"/>
    </row>
    <row r="1026642" spans="68:68" customFormat="1">
      <c r="BP1026642" s="90"/>
    </row>
    <row r="1026643" spans="68:68" customFormat="1">
      <c r="BP1026643" s="90"/>
    </row>
    <row r="1026644" spans="68:68" customFormat="1">
      <c r="BP1026644" s="90"/>
    </row>
    <row r="1026645" spans="68:68" customFormat="1">
      <c r="BP1026645" s="90"/>
    </row>
    <row r="1026646" spans="68:68" customFormat="1">
      <c r="BP1026646" s="90"/>
    </row>
    <row r="1026647" spans="68:68" customFormat="1">
      <c r="BP1026647" s="90"/>
    </row>
    <row r="1026648" spans="68:68" customFormat="1">
      <c r="BP1026648" s="90"/>
    </row>
    <row r="1026649" spans="68:68" customFormat="1">
      <c r="BP1026649" s="90"/>
    </row>
    <row r="1026650" spans="68:68" customFormat="1">
      <c r="BP1026650" s="90"/>
    </row>
    <row r="1026651" spans="68:68" customFormat="1">
      <c r="BP1026651" s="90"/>
    </row>
    <row r="1026652" spans="68:68" customFormat="1">
      <c r="BP1026652" s="90"/>
    </row>
    <row r="1026653" spans="68:68" customFormat="1">
      <c r="BP1026653" s="90"/>
    </row>
    <row r="1026654" spans="68:68" customFormat="1">
      <c r="BP1026654" s="90"/>
    </row>
    <row r="1026655" spans="68:68" customFormat="1">
      <c r="BP1026655" s="90"/>
    </row>
    <row r="1026656" spans="68:68" customFormat="1">
      <c r="BP1026656" s="90"/>
    </row>
    <row r="1026657" spans="68:68" customFormat="1">
      <c r="BP1026657" s="90"/>
    </row>
    <row r="1026658" spans="68:68" customFormat="1">
      <c r="BP1026658" s="90"/>
    </row>
    <row r="1026659" spans="68:68" customFormat="1">
      <c r="BP1026659" s="90"/>
    </row>
    <row r="1026660" spans="68:68" customFormat="1">
      <c r="BP1026660" s="90"/>
    </row>
    <row r="1026661" spans="68:68" customFormat="1">
      <c r="BP1026661" s="90"/>
    </row>
    <row r="1026662" spans="68:68" customFormat="1">
      <c r="BP1026662" s="90"/>
    </row>
    <row r="1026663" spans="68:68" customFormat="1">
      <c r="BP1026663" s="90"/>
    </row>
    <row r="1026664" spans="68:68" customFormat="1">
      <c r="BP1026664" s="90"/>
    </row>
    <row r="1026665" spans="68:68" customFormat="1">
      <c r="BP1026665" s="90"/>
    </row>
    <row r="1026666" spans="68:68" customFormat="1">
      <c r="BP1026666" s="90"/>
    </row>
    <row r="1026667" spans="68:68" customFormat="1">
      <c r="BP1026667" s="90"/>
    </row>
    <row r="1026668" spans="68:68" customFormat="1">
      <c r="BP1026668" s="90"/>
    </row>
    <row r="1026669" spans="68:68" customFormat="1">
      <c r="BP1026669" s="90"/>
    </row>
    <row r="1026670" spans="68:68" customFormat="1">
      <c r="BP1026670" s="90"/>
    </row>
    <row r="1026671" spans="68:68" customFormat="1">
      <c r="BP1026671" s="90"/>
    </row>
    <row r="1026672" spans="68:68" customFormat="1">
      <c r="BP1026672" s="90"/>
    </row>
    <row r="1026673" spans="68:68" customFormat="1">
      <c r="BP1026673" s="90"/>
    </row>
    <row r="1026674" spans="68:68" customFormat="1">
      <c r="BP1026674" s="90"/>
    </row>
    <row r="1026675" spans="68:68" customFormat="1">
      <c r="BP1026675" s="90"/>
    </row>
    <row r="1026676" spans="68:68" customFormat="1">
      <c r="BP1026676" s="90"/>
    </row>
    <row r="1026677" spans="68:68" customFormat="1">
      <c r="BP1026677" s="90"/>
    </row>
    <row r="1026678" spans="68:68" customFormat="1">
      <c r="BP1026678" s="90"/>
    </row>
    <row r="1026679" spans="68:68" customFormat="1">
      <c r="BP1026679" s="90"/>
    </row>
    <row r="1026680" spans="68:68" customFormat="1">
      <c r="BP1026680" s="90"/>
    </row>
    <row r="1026681" spans="68:68" customFormat="1">
      <c r="BP1026681" s="90"/>
    </row>
    <row r="1026682" spans="68:68" customFormat="1">
      <c r="BP1026682" s="90"/>
    </row>
    <row r="1026683" spans="68:68" customFormat="1">
      <c r="BP1026683" s="90"/>
    </row>
    <row r="1026684" spans="68:68" customFormat="1">
      <c r="BP1026684" s="90"/>
    </row>
    <row r="1026685" spans="68:68" customFormat="1">
      <c r="BP1026685" s="90"/>
    </row>
    <row r="1026686" spans="68:68" customFormat="1">
      <c r="BP1026686" s="90"/>
    </row>
    <row r="1026687" spans="68:68" customFormat="1">
      <c r="BP1026687" s="90"/>
    </row>
    <row r="1026688" spans="68:68" customFormat="1">
      <c r="BP1026688" s="90"/>
    </row>
    <row r="1026689" spans="68:68" customFormat="1">
      <c r="BP1026689" s="90"/>
    </row>
    <row r="1026690" spans="68:68" customFormat="1">
      <c r="BP1026690" s="90"/>
    </row>
    <row r="1026691" spans="68:68" customFormat="1">
      <c r="BP1026691" s="90"/>
    </row>
    <row r="1026692" spans="68:68" customFormat="1">
      <c r="BP1026692" s="90"/>
    </row>
    <row r="1026693" spans="68:68" customFormat="1">
      <c r="BP1026693" s="90"/>
    </row>
    <row r="1026694" spans="68:68" customFormat="1">
      <c r="BP1026694" s="90"/>
    </row>
    <row r="1026695" spans="68:68" customFormat="1">
      <c r="BP1026695" s="90"/>
    </row>
    <row r="1026696" spans="68:68" customFormat="1">
      <c r="BP1026696" s="90"/>
    </row>
    <row r="1026697" spans="68:68" customFormat="1">
      <c r="BP1026697" s="90"/>
    </row>
    <row r="1026698" spans="68:68" customFormat="1">
      <c r="BP1026698" s="90"/>
    </row>
    <row r="1026699" spans="68:68" customFormat="1">
      <c r="BP1026699" s="90"/>
    </row>
    <row r="1026700" spans="68:68" customFormat="1">
      <c r="BP1026700" s="90"/>
    </row>
    <row r="1026701" spans="68:68" customFormat="1">
      <c r="BP1026701" s="90"/>
    </row>
    <row r="1026702" spans="68:68" customFormat="1">
      <c r="BP1026702" s="90"/>
    </row>
    <row r="1026703" spans="68:68" customFormat="1">
      <c r="BP1026703" s="90"/>
    </row>
    <row r="1026704" spans="68:68" customFormat="1">
      <c r="BP1026704" s="90"/>
    </row>
    <row r="1026705" spans="68:68" customFormat="1">
      <c r="BP1026705" s="90"/>
    </row>
    <row r="1026706" spans="68:68" customFormat="1">
      <c r="BP1026706" s="90"/>
    </row>
    <row r="1026707" spans="68:68" customFormat="1">
      <c r="BP1026707" s="90"/>
    </row>
    <row r="1026708" spans="68:68" customFormat="1">
      <c r="BP1026708" s="90"/>
    </row>
    <row r="1026709" spans="68:68" customFormat="1">
      <c r="BP1026709" s="90"/>
    </row>
    <row r="1026710" spans="68:68" customFormat="1">
      <c r="BP1026710" s="90"/>
    </row>
    <row r="1026711" spans="68:68" customFormat="1">
      <c r="BP1026711" s="90"/>
    </row>
    <row r="1026712" spans="68:68" customFormat="1">
      <c r="BP1026712" s="90"/>
    </row>
    <row r="1026713" spans="68:68" customFormat="1">
      <c r="BP1026713" s="90"/>
    </row>
    <row r="1026714" spans="68:68" customFormat="1">
      <c r="BP1026714" s="90"/>
    </row>
    <row r="1026715" spans="68:68" customFormat="1">
      <c r="BP1026715" s="90"/>
    </row>
    <row r="1026716" spans="68:68" customFormat="1">
      <c r="BP1026716" s="90"/>
    </row>
    <row r="1026717" spans="68:68" customFormat="1">
      <c r="BP1026717" s="90"/>
    </row>
    <row r="1026718" spans="68:68" customFormat="1">
      <c r="BP1026718" s="90"/>
    </row>
    <row r="1026719" spans="68:68" customFormat="1">
      <c r="BP1026719" s="90"/>
    </row>
    <row r="1026720" spans="68:68" customFormat="1">
      <c r="BP1026720" s="90"/>
    </row>
    <row r="1026721" spans="68:68" customFormat="1">
      <c r="BP1026721" s="90"/>
    </row>
    <row r="1026722" spans="68:68" customFormat="1">
      <c r="BP1026722" s="90"/>
    </row>
    <row r="1026723" spans="68:68" customFormat="1">
      <c r="BP1026723" s="90"/>
    </row>
    <row r="1026724" spans="68:68" customFormat="1">
      <c r="BP1026724" s="90"/>
    </row>
    <row r="1026725" spans="68:68" customFormat="1">
      <c r="BP1026725" s="90"/>
    </row>
    <row r="1026726" spans="68:68" customFormat="1">
      <c r="BP1026726" s="90"/>
    </row>
    <row r="1026727" spans="68:68" customFormat="1">
      <c r="BP1026727" s="90"/>
    </row>
    <row r="1026728" spans="68:68" customFormat="1">
      <c r="BP1026728" s="90"/>
    </row>
    <row r="1026729" spans="68:68" customFormat="1">
      <c r="BP1026729" s="90"/>
    </row>
    <row r="1026730" spans="68:68" customFormat="1">
      <c r="BP1026730" s="90"/>
    </row>
    <row r="1026731" spans="68:68" customFormat="1">
      <c r="BP1026731" s="90"/>
    </row>
    <row r="1026732" spans="68:68" customFormat="1">
      <c r="BP1026732" s="90"/>
    </row>
    <row r="1026733" spans="68:68" customFormat="1">
      <c r="BP1026733" s="90"/>
    </row>
    <row r="1026734" spans="68:68" customFormat="1">
      <c r="BP1026734" s="90"/>
    </row>
    <row r="1026735" spans="68:68" customFormat="1">
      <c r="BP1026735" s="90"/>
    </row>
    <row r="1026736" spans="68:68" customFormat="1">
      <c r="BP1026736" s="90"/>
    </row>
    <row r="1026737" spans="68:68" customFormat="1">
      <c r="BP1026737" s="90"/>
    </row>
    <row r="1026738" spans="68:68" customFormat="1">
      <c r="BP1026738" s="90"/>
    </row>
    <row r="1026739" spans="68:68" customFormat="1">
      <c r="BP1026739" s="90"/>
    </row>
    <row r="1026740" spans="68:68" customFormat="1">
      <c r="BP1026740" s="90"/>
    </row>
    <row r="1026741" spans="68:68" customFormat="1">
      <c r="BP1026741" s="90"/>
    </row>
    <row r="1026742" spans="68:68" customFormat="1">
      <c r="BP1026742" s="90"/>
    </row>
    <row r="1026743" spans="68:68" customFormat="1">
      <c r="BP1026743" s="90"/>
    </row>
    <row r="1026744" spans="68:68" customFormat="1">
      <c r="BP1026744" s="90"/>
    </row>
    <row r="1026745" spans="68:68" customFormat="1">
      <c r="BP1026745" s="90"/>
    </row>
    <row r="1026746" spans="68:68" customFormat="1">
      <c r="BP1026746" s="90"/>
    </row>
    <row r="1026747" spans="68:68" customFormat="1">
      <c r="BP1026747" s="90"/>
    </row>
    <row r="1026748" spans="68:68" customFormat="1">
      <c r="BP1026748" s="90"/>
    </row>
    <row r="1026749" spans="68:68" customFormat="1">
      <c r="BP1026749" s="90"/>
    </row>
    <row r="1026750" spans="68:68" customFormat="1">
      <c r="BP1026750" s="90"/>
    </row>
    <row r="1026751" spans="68:68" customFormat="1">
      <c r="BP1026751" s="90"/>
    </row>
    <row r="1026752" spans="68:68" customFormat="1">
      <c r="BP1026752" s="90"/>
    </row>
    <row r="1026753" spans="68:68" customFormat="1">
      <c r="BP1026753" s="90"/>
    </row>
    <row r="1026754" spans="68:68" customFormat="1">
      <c r="BP1026754" s="90"/>
    </row>
    <row r="1026755" spans="68:68" customFormat="1">
      <c r="BP1026755" s="90"/>
    </row>
    <row r="1026756" spans="68:68" customFormat="1">
      <c r="BP1026756" s="90"/>
    </row>
    <row r="1026757" spans="68:68" customFormat="1">
      <c r="BP1026757" s="90"/>
    </row>
    <row r="1026758" spans="68:68" customFormat="1">
      <c r="BP1026758" s="90"/>
    </row>
    <row r="1026759" spans="68:68" customFormat="1">
      <c r="BP1026759" s="90"/>
    </row>
    <row r="1026760" spans="68:68" customFormat="1">
      <c r="BP1026760" s="90"/>
    </row>
    <row r="1026761" spans="68:68" customFormat="1">
      <c r="BP1026761" s="90"/>
    </row>
    <row r="1026762" spans="68:68" customFormat="1">
      <c r="BP1026762" s="90"/>
    </row>
    <row r="1026763" spans="68:68" customFormat="1">
      <c r="BP1026763" s="90"/>
    </row>
    <row r="1026764" spans="68:68" customFormat="1">
      <c r="BP1026764" s="90"/>
    </row>
    <row r="1026765" spans="68:68" customFormat="1">
      <c r="BP1026765" s="90"/>
    </row>
    <row r="1026766" spans="68:68" customFormat="1">
      <c r="BP1026766" s="90"/>
    </row>
    <row r="1026767" spans="68:68" customFormat="1">
      <c r="BP1026767" s="90"/>
    </row>
    <row r="1026768" spans="68:68" customFormat="1">
      <c r="BP1026768" s="90"/>
    </row>
    <row r="1026769" spans="68:68" customFormat="1">
      <c r="BP1026769" s="90"/>
    </row>
    <row r="1026770" spans="68:68" customFormat="1">
      <c r="BP1026770" s="90"/>
    </row>
    <row r="1026771" spans="68:68" customFormat="1">
      <c r="BP1026771" s="90"/>
    </row>
    <row r="1026772" spans="68:68" customFormat="1">
      <c r="BP1026772" s="90"/>
    </row>
    <row r="1026773" spans="68:68" customFormat="1">
      <c r="BP1026773" s="90"/>
    </row>
    <row r="1026774" spans="68:68" customFormat="1">
      <c r="BP1026774" s="90"/>
    </row>
    <row r="1026775" spans="68:68" customFormat="1">
      <c r="BP1026775" s="90"/>
    </row>
    <row r="1026776" spans="68:68" customFormat="1">
      <c r="BP1026776" s="90"/>
    </row>
    <row r="1026777" spans="68:68" customFormat="1">
      <c r="BP1026777" s="90"/>
    </row>
    <row r="1026778" spans="68:68" customFormat="1">
      <c r="BP1026778" s="90"/>
    </row>
    <row r="1026779" spans="68:68" customFormat="1">
      <c r="BP1026779" s="90"/>
    </row>
    <row r="1026780" spans="68:68" customFormat="1">
      <c r="BP1026780" s="90"/>
    </row>
    <row r="1026781" spans="68:68" customFormat="1">
      <c r="BP1026781" s="90"/>
    </row>
    <row r="1026782" spans="68:68" customFormat="1">
      <c r="BP1026782" s="90"/>
    </row>
    <row r="1026783" spans="68:68" customFormat="1">
      <c r="BP1026783" s="90"/>
    </row>
    <row r="1026784" spans="68:68" customFormat="1">
      <c r="BP1026784" s="90"/>
    </row>
    <row r="1026785" spans="68:68" customFormat="1">
      <c r="BP1026785" s="90"/>
    </row>
    <row r="1026786" spans="68:68" customFormat="1">
      <c r="BP1026786" s="90"/>
    </row>
    <row r="1026787" spans="68:68" customFormat="1">
      <c r="BP1026787" s="90"/>
    </row>
    <row r="1026788" spans="68:68" customFormat="1">
      <c r="BP1026788" s="90"/>
    </row>
    <row r="1026789" spans="68:68" customFormat="1">
      <c r="BP1026789" s="90"/>
    </row>
    <row r="1026790" spans="68:68" customFormat="1">
      <c r="BP1026790" s="90"/>
    </row>
    <row r="1026791" spans="68:68" customFormat="1">
      <c r="BP1026791" s="90"/>
    </row>
    <row r="1026792" spans="68:68" customFormat="1">
      <c r="BP1026792" s="90"/>
    </row>
    <row r="1026793" spans="68:68" customFormat="1">
      <c r="BP1026793" s="90"/>
    </row>
    <row r="1026794" spans="68:68" customFormat="1">
      <c r="BP1026794" s="90"/>
    </row>
    <row r="1026795" spans="68:68" customFormat="1">
      <c r="BP1026795" s="90"/>
    </row>
    <row r="1026796" spans="68:68" customFormat="1">
      <c r="BP1026796" s="90"/>
    </row>
    <row r="1026797" spans="68:68" customFormat="1">
      <c r="BP1026797" s="90"/>
    </row>
    <row r="1026798" spans="68:68" customFormat="1">
      <c r="BP1026798" s="90"/>
    </row>
    <row r="1026799" spans="68:68" customFormat="1">
      <c r="BP1026799" s="90"/>
    </row>
    <row r="1026800" spans="68:68" customFormat="1">
      <c r="BP1026800" s="90"/>
    </row>
    <row r="1026801" spans="68:68" customFormat="1">
      <c r="BP1026801" s="90"/>
    </row>
    <row r="1026802" spans="68:68" customFormat="1">
      <c r="BP1026802" s="90"/>
    </row>
    <row r="1026803" spans="68:68" customFormat="1">
      <c r="BP1026803" s="90"/>
    </row>
    <row r="1026804" spans="68:68" customFormat="1">
      <c r="BP1026804" s="90"/>
    </row>
    <row r="1026805" spans="68:68" customFormat="1">
      <c r="BP1026805" s="90"/>
    </row>
    <row r="1026806" spans="68:68" customFormat="1">
      <c r="BP1026806" s="90"/>
    </row>
    <row r="1026807" spans="68:68" customFormat="1">
      <c r="BP1026807" s="90"/>
    </row>
    <row r="1026808" spans="68:68" customFormat="1">
      <c r="BP1026808" s="90"/>
    </row>
    <row r="1026809" spans="68:68" customFormat="1">
      <c r="BP1026809" s="90"/>
    </row>
    <row r="1026810" spans="68:68" customFormat="1">
      <c r="BP1026810" s="90"/>
    </row>
    <row r="1026811" spans="68:68" customFormat="1">
      <c r="BP1026811" s="90"/>
    </row>
    <row r="1026812" spans="68:68" customFormat="1">
      <c r="BP1026812" s="90"/>
    </row>
    <row r="1026813" spans="68:68" customFormat="1">
      <c r="BP1026813" s="90"/>
    </row>
    <row r="1026814" spans="68:68" customFormat="1">
      <c r="BP1026814" s="90"/>
    </row>
    <row r="1026815" spans="68:68" customFormat="1">
      <c r="BP1026815" s="90"/>
    </row>
    <row r="1026816" spans="68:68" customFormat="1">
      <c r="BP1026816" s="90"/>
    </row>
    <row r="1026817" spans="68:68" customFormat="1">
      <c r="BP1026817" s="90"/>
    </row>
    <row r="1026818" spans="68:68" customFormat="1">
      <c r="BP1026818" s="90"/>
    </row>
    <row r="1026819" spans="68:68" customFormat="1">
      <c r="BP1026819" s="90"/>
    </row>
    <row r="1026820" spans="68:68" customFormat="1">
      <c r="BP1026820" s="90"/>
    </row>
    <row r="1026821" spans="68:68" customFormat="1">
      <c r="BP1026821" s="90"/>
    </row>
    <row r="1026822" spans="68:68" customFormat="1">
      <c r="BP1026822" s="90"/>
    </row>
    <row r="1026823" spans="68:68" customFormat="1">
      <c r="BP1026823" s="90"/>
    </row>
    <row r="1026824" spans="68:68" customFormat="1">
      <c r="BP1026824" s="90"/>
    </row>
    <row r="1026825" spans="68:68" customFormat="1">
      <c r="BP1026825" s="90"/>
    </row>
    <row r="1026826" spans="68:68" customFormat="1">
      <c r="BP1026826" s="90"/>
    </row>
    <row r="1026827" spans="68:68" customFormat="1">
      <c r="BP1026827" s="90"/>
    </row>
    <row r="1026828" spans="68:68" customFormat="1">
      <c r="BP1026828" s="90"/>
    </row>
    <row r="1026829" spans="68:68" customFormat="1">
      <c r="BP1026829" s="90"/>
    </row>
    <row r="1026830" spans="68:68" customFormat="1">
      <c r="BP1026830" s="90"/>
    </row>
    <row r="1026831" spans="68:68" customFormat="1">
      <c r="BP1026831" s="90"/>
    </row>
    <row r="1026832" spans="68:68" customFormat="1">
      <c r="BP1026832" s="90"/>
    </row>
    <row r="1026833" spans="68:68" customFormat="1">
      <c r="BP1026833" s="90"/>
    </row>
    <row r="1026834" spans="68:68" customFormat="1">
      <c r="BP1026834" s="90"/>
    </row>
    <row r="1026835" spans="68:68" customFormat="1">
      <c r="BP1026835" s="90"/>
    </row>
    <row r="1026836" spans="68:68" customFormat="1">
      <c r="BP1026836" s="90"/>
    </row>
    <row r="1026837" spans="68:68" customFormat="1">
      <c r="BP1026837" s="90"/>
    </row>
    <row r="1026838" spans="68:68" customFormat="1">
      <c r="BP1026838" s="90"/>
    </row>
    <row r="1026839" spans="68:68" customFormat="1">
      <c r="BP1026839" s="90"/>
    </row>
    <row r="1026840" spans="68:68" customFormat="1">
      <c r="BP1026840" s="90"/>
    </row>
    <row r="1026841" spans="68:68" customFormat="1">
      <c r="BP1026841" s="90"/>
    </row>
    <row r="1026842" spans="68:68" customFormat="1">
      <c r="BP1026842" s="90"/>
    </row>
    <row r="1026843" spans="68:68" customFormat="1">
      <c r="BP1026843" s="90"/>
    </row>
    <row r="1026844" spans="68:68" customFormat="1">
      <c r="BP1026844" s="90"/>
    </row>
    <row r="1026845" spans="68:68" customFormat="1">
      <c r="BP1026845" s="90"/>
    </row>
    <row r="1026846" spans="68:68" customFormat="1">
      <c r="BP1026846" s="90"/>
    </row>
    <row r="1026847" spans="68:68" customFormat="1">
      <c r="BP1026847" s="90"/>
    </row>
    <row r="1026848" spans="68:68" customFormat="1">
      <c r="BP1026848" s="90"/>
    </row>
    <row r="1026849" spans="68:68" customFormat="1">
      <c r="BP1026849" s="90"/>
    </row>
    <row r="1026850" spans="68:68" customFormat="1">
      <c r="BP1026850" s="90"/>
    </row>
    <row r="1026851" spans="68:68" customFormat="1">
      <c r="BP1026851" s="90"/>
    </row>
    <row r="1026852" spans="68:68" customFormat="1">
      <c r="BP1026852" s="90"/>
    </row>
    <row r="1026853" spans="68:68" customFormat="1">
      <c r="BP1026853" s="90"/>
    </row>
    <row r="1026854" spans="68:68" customFormat="1">
      <c r="BP1026854" s="90"/>
    </row>
    <row r="1026855" spans="68:68" customFormat="1">
      <c r="BP1026855" s="90"/>
    </row>
    <row r="1026856" spans="68:68" customFormat="1">
      <c r="BP1026856" s="90"/>
    </row>
    <row r="1026857" spans="68:68" customFormat="1">
      <c r="BP1026857" s="90"/>
    </row>
    <row r="1026858" spans="68:68" customFormat="1">
      <c r="BP1026858" s="90"/>
    </row>
    <row r="1026859" spans="68:68" customFormat="1">
      <c r="BP1026859" s="90"/>
    </row>
    <row r="1026860" spans="68:68" customFormat="1">
      <c r="BP1026860" s="90"/>
    </row>
    <row r="1026861" spans="68:68" customFormat="1">
      <c r="BP1026861" s="90"/>
    </row>
    <row r="1026862" spans="68:68" customFormat="1">
      <c r="BP1026862" s="90"/>
    </row>
    <row r="1026863" spans="68:68" customFormat="1">
      <c r="BP1026863" s="90"/>
    </row>
    <row r="1026864" spans="68:68" customFormat="1">
      <c r="BP1026864" s="90"/>
    </row>
    <row r="1026865" spans="68:68" customFormat="1">
      <c r="BP1026865" s="90"/>
    </row>
    <row r="1026866" spans="68:68" customFormat="1">
      <c r="BP1026866" s="90"/>
    </row>
    <row r="1026867" spans="68:68" customFormat="1">
      <c r="BP1026867" s="90"/>
    </row>
    <row r="1026868" spans="68:68" customFormat="1">
      <c r="BP1026868" s="90"/>
    </row>
    <row r="1026869" spans="68:68" customFormat="1">
      <c r="BP1026869" s="90"/>
    </row>
    <row r="1026870" spans="68:68" customFormat="1">
      <c r="BP1026870" s="90"/>
    </row>
    <row r="1026871" spans="68:68" customFormat="1">
      <c r="BP1026871" s="90"/>
    </row>
    <row r="1026872" spans="68:68" customFormat="1">
      <c r="BP1026872" s="90"/>
    </row>
    <row r="1026873" spans="68:68" customFormat="1">
      <c r="BP1026873" s="90"/>
    </row>
    <row r="1026874" spans="68:68" customFormat="1">
      <c r="BP1026874" s="90"/>
    </row>
    <row r="1026875" spans="68:68" customFormat="1">
      <c r="BP1026875" s="90"/>
    </row>
    <row r="1026876" spans="68:68" customFormat="1">
      <c r="BP1026876" s="90"/>
    </row>
    <row r="1026877" spans="68:68" customFormat="1">
      <c r="BP1026877" s="90"/>
    </row>
    <row r="1026878" spans="68:68" customFormat="1">
      <c r="BP1026878" s="90"/>
    </row>
    <row r="1026879" spans="68:68" customFormat="1">
      <c r="BP1026879" s="90"/>
    </row>
    <row r="1026880" spans="68:68" customFormat="1">
      <c r="BP1026880" s="90"/>
    </row>
    <row r="1026881" spans="68:68" customFormat="1">
      <c r="BP1026881" s="90"/>
    </row>
    <row r="1026882" spans="68:68" customFormat="1">
      <c r="BP1026882" s="90"/>
    </row>
    <row r="1026883" spans="68:68" customFormat="1">
      <c r="BP1026883" s="90"/>
    </row>
    <row r="1026884" spans="68:68" customFormat="1">
      <c r="BP1026884" s="90"/>
    </row>
    <row r="1026885" spans="68:68" customFormat="1">
      <c r="BP1026885" s="90"/>
    </row>
    <row r="1026886" spans="68:68" customFormat="1">
      <c r="BP1026886" s="90"/>
    </row>
    <row r="1026887" spans="68:68" customFormat="1">
      <c r="BP1026887" s="90"/>
    </row>
    <row r="1026888" spans="68:68" customFormat="1">
      <c r="BP1026888" s="90"/>
    </row>
    <row r="1026889" spans="68:68" customFormat="1">
      <c r="BP1026889" s="90"/>
    </row>
    <row r="1026890" spans="68:68" customFormat="1">
      <c r="BP1026890" s="90"/>
    </row>
    <row r="1026891" spans="68:68" customFormat="1">
      <c r="BP1026891" s="90"/>
    </row>
    <row r="1026892" spans="68:68" customFormat="1">
      <c r="BP1026892" s="90"/>
    </row>
    <row r="1026893" spans="68:68" customFormat="1">
      <c r="BP1026893" s="90"/>
    </row>
    <row r="1026894" spans="68:68" customFormat="1">
      <c r="BP1026894" s="90"/>
    </row>
    <row r="1026895" spans="68:68" customFormat="1">
      <c r="BP1026895" s="90"/>
    </row>
    <row r="1026896" spans="68:68" customFormat="1">
      <c r="BP1026896" s="90"/>
    </row>
    <row r="1026897" spans="68:68" customFormat="1">
      <c r="BP1026897" s="90"/>
    </row>
    <row r="1026898" spans="68:68" customFormat="1">
      <c r="BP1026898" s="90"/>
    </row>
    <row r="1026899" spans="68:68" customFormat="1">
      <c r="BP1026899" s="90"/>
    </row>
    <row r="1026900" spans="68:68" customFormat="1">
      <c r="BP1026900" s="90"/>
    </row>
    <row r="1026901" spans="68:68" customFormat="1">
      <c r="BP1026901" s="90"/>
    </row>
    <row r="1026902" spans="68:68" customFormat="1">
      <c r="BP1026902" s="90"/>
    </row>
    <row r="1026903" spans="68:68" customFormat="1">
      <c r="BP1026903" s="90"/>
    </row>
    <row r="1026904" spans="68:68" customFormat="1">
      <c r="BP1026904" s="90"/>
    </row>
    <row r="1026905" spans="68:68" customFormat="1">
      <c r="BP1026905" s="90"/>
    </row>
    <row r="1026906" spans="68:68" customFormat="1">
      <c r="BP1026906" s="90"/>
    </row>
    <row r="1026907" spans="68:68" customFormat="1">
      <c r="BP1026907" s="90"/>
    </row>
    <row r="1026908" spans="68:68" customFormat="1">
      <c r="BP1026908" s="90"/>
    </row>
    <row r="1026909" spans="68:68" customFormat="1">
      <c r="BP1026909" s="90"/>
    </row>
    <row r="1026910" spans="68:68" customFormat="1">
      <c r="BP1026910" s="90"/>
    </row>
    <row r="1026911" spans="68:68" customFormat="1">
      <c r="BP1026911" s="90"/>
    </row>
    <row r="1026912" spans="68:68" customFormat="1">
      <c r="BP1026912" s="90"/>
    </row>
    <row r="1026913" spans="68:68" customFormat="1">
      <c r="BP1026913" s="90"/>
    </row>
    <row r="1026914" spans="68:68" customFormat="1">
      <c r="BP1026914" s="90"/>
    </row>
    <row r="1026915" spans="68:68" customFormat="1">
      <c r="BP1026915" s="90"/>
    </row>
    <row r="1026916" spans="68:68" customFormat="1">
      <c r="BP1026916" s="90"/>
    </row>
    <row r="1026917" spans="68:68" customFormat="1">
      <c r="BP1026917" s="90"/>
    </row>
    <row r="1026918" spans="68:68" customFormat="1">
      <c r="BP1026918" s="90"/>
    </row>
    <row r="1026919" spans="68:68" customFormat="1">
      <c r="BP1026919" s="90"/>
    </row>
    <row r="1026920" spans="68:68" customFormat="1">
      <c r="BP1026920" s="90"/>
    </row>
    <row r="1026921" spans="68:68" customFormat="1">
      <c r="BP1026921" s="90"/>
    </row>
    <row r="1026922" spans="68:68" customFormat="1">
      <c r="BP1026922" s="90"/>
    </row>
    <row r="1026923" spans="68:68" customFormat="1">
      <c r="BP1026923" s="90"/>
    </row>
    <row r="1026924" spans="68:68" customFormat="1">
      <c r="BP1026924" s="90"/>
    </row>
    <row r="1026925" spans="68:68" customFormat="1">
      <c r="BP1026925" s="90"/>
    </row>
    <row r="1026926" spans="68:68" customFormat="1">
      <c r="BP1026926" s="90"/>
    </row>
    <row r="1026927" spans="68:68" customFormat="1">
      <c r="BP1026927" s="90"/>
    </row>
    <row r="1026928" spans="68:68" customFormat="1">
      <c r="BP1026928" s="90"/>
    </row>
    <row r="1026929" spans="68:68" customFormat="1">
      <c r="BP1026929" s="90"/>
    </row>
    <row r="1026930" spans="68:68" customFormat="1">
      <c r="BP1026930" s="90"/>
    </row>
    <row r="1026931" spans="68:68" customFormat="1">
      <c r="BP1026931" s="90"/>
    </row>
    <row r="1026932" spans="68:68" customFormat="1">
      <c r="BP1026932" s="90"/>
    </row>
    <row r="1026933" spans="68:68" customFormat="1">
      <c r="BP1026933" s="90"/>
    </row>
    <row r="1026934" spans="68:68" customFormat="1">
      <c r="BP1026934" s="90"/>
    </row>
    <row r="1026935" spans="68:68" customFormat="1">
      <c r="BP1026935" s="90"/>
    </row>
    <row r="1026936" spans="68:68" customFormat="1">
      <c r="BP1026936" s="90"/>
    </row>
    <row r="1026937" spans="68:68" customFormat="1">
      <c r="BP1026937" s="90"/>
    </row>
    <row r="1026938" spans="68:68" customFormat="1">
      <c r="BP1026938" s="90"/>
    </row>
    <row r="1026939" spans="68:68" customFormat="1">
      <c r="BP1026939" s="90"/>
    </row>
    <row r="1026940" spans="68:68" customFormat="1">
      <c r="BP1026940" s="90"/>
    </row>
    <row r="1026941" spans="68:68" customFormat="1">
      <c r="BP1026941" s="90"/>
    </row>
    <row r="1026942" spans="68:68" customFormat="1">
      <c r="BP1026942" s="90"/>
    </row>
    <row r="1026943" spans="68:68" customFormat="1">
      <c r="BP1026943" s="90"/>
    </row>
    <row r="1026944" spans="68:68" customFormat="1">
      <c r="BP1026944" s="90"/>
    </row>
    <row r="1026945" spans="68:68" customFormat="1">
      <c r="BP1026945" s="90"/>
    </row>
    <row r="1026946" spans="68:68" customFormat="1">
      <c r="BP1026946" s="90"/>
    </row>
    <row r="1026947" spans="68:68" customFormat="1">
      <c r="BP1026947" s="90"/>
    </row>
    <row r="1026948" spans="68:68" customFormat="1">
      <c r="BP1026948" s="90"/>
    </row>
    <row r="1026949" spans="68:68" customFormat="1">
      <c r="BP1026949" s="90"/>
    </row>
    <row r="1026950" spans="68:68" customFormat="1">
      <c r="BP1026950" s="90"/>
    </row>
    <row r="1026951" spans="68:68" customFormat="1">
      <c r="BP1026951" s="90"/>
    </row>
    <row r="1026952" spans="68:68" customFormat="1">
      <c r="BP1026952" s="90"/>
    </row>
    <row r="1026953" spans="68:68" customFormat="1">
      <c r="BP1026953" s="90"/>
    </row>
    <row r="1026954" spans="68:68" customFormat="1">
      <c r="BP1026954" s="90"/>
    </row>
    <row r="1026955" spans="68:68" customFormat="1">
      <c r="BP1026955" s="90"/>
    </row>
    <row r="1026956" spans="68:68" customFormat="1">
      <c r="BP1026956" s="90"/>
    </row>
    <row r="1026957" spans="68:68" customFormat="1">
      <c r="BP1026957" s="90"/>
    </row>
    <row r="1026958" spans="68:68" customFormat="1">
      <c r="BP1026958" s="90"/>
    </row>
    <row r="1026959" spans="68:68" customFormat="1">
      <c r="BP1026959" s="90"/>
    </row>
    <row r="1026960" spans="68:68" customFormat="1">
      <c r="BP1026960" s="90"/>
    </row>
    <row r="1026961" spans="68:68" customFormat="1">
      <c r="BP1026961" s="90"/>
    </row>
    <row r="1026962" spans="68:68" customFormat="1">
      <c r="BP1026962" s="90"/>
    </row>
    <row r="1026963" spans="68:68" customFormat="1">
      <c r="BP1026963" s="90"/>
    </row>
    <row r="1026964" spans="68:68" customFormat="1">
      <c r="BP1026964" s="90"/>
    </row>
    <row r="1026965" spans="68:68" customFormat="1">
      <c r="BP1026965" s="90"/>
    </row>
    <row r="1026966" spans="68:68" customFormat="1">
      <c r="BP1026966" s="90"/>
    </row>
    <row r="1026967" spans="68:68" customFormat="1">
      <c r="BP1026967" s="90"/>
    </row>
    <row r="1026968" spans="68:68" customFormat="1">
      <c r="BP1026968" s="90"/>
    </row>
    <row r="1026969" spans="68:68" customFormat="1">
      <c r="BP1026969" s="90"/>
    </row>
    <row r="1026970" spans="68:68" customFormat="1">
      <c r="BP1026970" s="90"/>
    </row>
    <row r="1026971" spans="68:68" customFormat="1">
      <c r="BP1026971" s="90"/>
    </row>
    <row r="1026972" spans="68:68" customFormat="1">
      <c r="BP1026972" s="90"/>
    </row>
    <row r="1026973" spans="68:68" customFormat="1">
      <c r="BP1026973" s="90"/>
    </row>
    <row r="1026974" spans="68:68" customFormat="1">
      <c r="BP1026974" s="90"/>
    </row>
    <row r="1026975" spans="68:68" customFormat="1">
      <c r="BP1026975" s="90"/>
    </row>
    <row r="1026976" spans="68:68" customFormat="1">
      <c r="BP1026976" s="90"/>
    </row>
    <row r="1026977" spans="68:68" customFormat="1">
      <c r="BP1026977" s="90"/>
    </row>
    <row r="1026978" spans="68:68" customFormat="1">
      <c r="BP1026978" s="90"/>
    </row>
    <row r="1026979" spans="68:68" customFormat="1">
      <c r="BP1026979" s="90"/>
    </row>
    <row r="1026980" spans="68:68" customFormat="1">
      <c r="BP1026980" s="90"/>
    </row>
    <row r="1026981" spans="68:68" customFormat="1">
      <c r="BP1026981" s="90"/>
    </row>
    <row r="1026982" spans="68:68" customFormat="1">
      <c r="BP1026982" s="90"/>
    </row>
    <row r="1026983" spans="68:68" customFormat="1">
      <c r="BP1026983" s="90"/>
    </row>
    <row r="1026984" spans="68:68" customFormat="1">
      <c r="BP1026984" s="90"/>
    </row>
    <row r="1026985" spans="68:68" customFormat="1">
      <c r="BP1026985" s="90"/>
    </row>
    <row r="1026986" spans="68:68" customFormat="1">
      <c r="BP1026986" s="90"/>
    </row>
    <row r="1026987" spans="68:68" customFormat="1">
      <c r="BP1026987" s="90"/>
    </row>
    <row r="1026988" spans="68:68" customFormat="1">
      <c r="BP1026988" s="90"/>
    </row>
    <row r="1026989" spans="68:68" customFormat="1">
      <c r="BP1026989" s="90"/>
    </row>
    <row r="1026990" spans="68:68" customFormat="1">
      <c r="BP1026990" s="90"/>
    </row>
    <row r="1026991" spans="68:68" customFormat="1">
      <c r="BP1026991" s="90"/>
    </row>
    <row r="1026992" spans="68:68" customFormat="1">
      <c r="BP1026992" s="90"/>
    </row>
    <row r="1026993" spans="68:68" customFormat="1">
      <c r="BP1026993" s="90"/>
    </row>
    <row r="1026994" spans="68:68" customFormat="1">
      <c r="BP1026994" s="90"/>
    </row>
    <row r="1026995" spans="68:68" customFormat="1">
      <c r="BP1026995" s="90"/>
    </row>
    <row r="1026996" spans="68:68" customFormat="1">
      <c r="BP1026996" s="90"/>
    </row>
    <row r="1026997" spans="68:68" customFormat="1">
      <c r="BP1026997" s="90"/>
    </row>
    <row r="1026998" spans="68:68" customFormat="1">
      <c r="BP1026998" s="90"/>
    </row>
    <row r="1026999" spans="68:68" customFormat="1">
      <c r="BP1026999" s="90"/>
    </row>
    <row r="1027000" spans="68:68" customFormat="1">
      <c r="BP1027000" s="90"/>
    </row>
    <row r="1027001" spans="68:68" customFormat="1">
      <c r="BP1027001" s="90"/>
    </row>
    <row r="1027002" spans="68:68" customFormat="1">
      <c r="BP1027002" s="90"/>
    </row>
    <row r="1027003" spans="68:68" customFormat="1">
      <c r="BP1027003" s="90"/>
    </row>
    <row r="1027004" spans="68:68" customFormat="1">
      <c r="BP1027004" s="90"/>
    </row>
    <row r="1027005" spans="68:68" customFormat="1">
      <c r="BP1027005" s="90"/>
    </row>
    <row r="1027006" spans="68:68" customFormat="1">
      <c r="BP1027006" s="90"/>
    </row>
    <row r="1027007" spans="68:68" customFormat="1">
      <c r="BP1027007" s="90"/>
    </row>
    <row r="1027008" spans="68:68" customFormat="1">
      <c r="BP1027008" s="90"/>
    </row>
    <row r="1027009" spans="68:68" customFormat="1">
      <c r="BP1027009" s="90"/>
    </row>
    <row r="1027010" spans="68:68" customFormat="1">
      <c r="BP1027010" s="90"/>
    </row>
    <row r="1027011" spans="68:68" customFormat="1">
      <c r="BP1027011" s="90"/>
    </row>
    <row r="1027012" spans="68:68" customFormat="1">
      <c r="BP1027012" s="90"/>
    </row>
    <row r="1027013" spans="68:68" customFormat="1">
      <c r="BP1027013" s="90"/>
    </row>
    <row r="1027014" spans="68:68" customFormat="1">
      <c r="BP1027014" s="90"/>
    </row>
    <row r="1027015" spans="68:68" customFormat="1">
      <c r="BP1027015" s="90"/>
    </row>
    <row r="1027016" spans="68:68" customFormat="1">
      <c r="BP1027016" s="90"/>
    </row>
    <row r="1027017" spans="68:68" customFormat="1">
      <c r="BP1027017" s="90"/>
    </row>
    <row r="1027018" spans="68:68" customFormat="1">
      <c r="BP1027018" s="90"/>
    </row>
    <row r="1027019" spans="68:68" customFormat="1">
      <c r="BP1027019" s="90"/>
    </row>
    <row r="1027020" spans="68:68" customFormat="1">
      <c r="BP1027020" s="90"/>
    </row>
    <row r="1027021" spans="68:68" customFormat="1">
      <c r="BP1027021" s="90"/>
    </row>
    <row r="1027022" spans="68:68" customFormat="1">
      <c r="BP1027022" s="90"/>
    </row>
    <row r="1027023" spans="68:68" customFormat="1">
      <c r="BP1027023" s="90"/>
    </row>
    <row r="1027024" spans="68:68" customFormat="1">
      <c r="BP1027024" s="90"/>
    </row>
    <row r="1027025" spans="68:68" customFormat="1">
      <c r="BP1027025" s="90"/>
    </row>
    <row r="1027026" spans="68:68" customFormat="1">
      <c r="BP1027026" s="90"/>
    </row>
    <row r="1027027" spans="68:68" customFormat="1">
      <c r="BP1027027" s="90"/>
    </row>
    <row r="1027028" spans="68:68" customFormat="1">
      <c r="BP1027028" s="90"/>
    </row>
    <row r="1027029" spans="68:68" customFormat="1">
      <c r="BP1027029" s="90"/>
    </row>
    <row r="1027030" spans="68:68" customFormat="1">
      <c r="BP1027030" s="90"/>
    </row>
    <row r="1027031" spans="68:68" customFormat="1">
      <c r="BP1027031" s="90"/>
    </row>
    <row r="1027032" spans="68:68" customFormat="1">
      <c r="BP1027032" s="90"/>
    </row>
    <row r="1027033" spans="68:68" customFormat="1">
      <c r="BP1027033" s="90"/>
    </row>
    <row r="1027034" spans="68:68" customFormat="1">
      <c r="BP1027034" s="90"/>
    </row>
    <row r="1027035" spans="68:68" customFormat="1">
      <c r="BP1027035" s="90"/>
    </row>
    <row r="1027036" spans="68:68" customFormat="1">
      <c r="BP1027036" s="90"/>
    </row>
    <row r="1027037" spans="68:68" customFormat="1">
      <c r="BP1027037" s="90"/>
    </row>
    <row r="1027038" spans="68:68" customFormat="1">
      <c r="BP1027038" s="90"/>
    </row>
    <row r="1027039" spans="68:68" customFormat="1">
      <c r="BP1027039" s="90"/>
    </row>
    <row r="1027040" spans="68:68" customFormat="1">
      <c r="BP1027040" s="90"/>
    </row>
    <row r="1027041" spans="68:68" customFormat="1">
      <c r="BP1027041" s="90"/>
    </row>
    <row r="1027042" spans="68:68" customFormat="1">
      <c r="BP1027042" s="90"/>
    </row>
    <row r="1027043" spans="68:68" customFormat="1">
      <c r="BP1027043" s="90"/>
    </row>
    <row r="1027044" spans="68:68" customFormat="1">
      <c r="BP1027044" s="90"/>
    </row>
    <row r="1027045" spans="68:68" customFormat="1">
      <c r="BP1027045" s="90"/>
    </row>
    <row r="1027046" spans="68:68" customFormat="1">
      <c r="BP1027046" s="90"/>
    </row>
    <row r="1027047" spans="68:68" customFormat="1">
      <c r="BP1027047" s="90"/>
    </row>
    <row r="1027048" spans="68:68" customFormat="1">
      <c r="BP1027048" s="90"/>
    </row>
    <row r="1027049" spans="68:68" customFormat="1">
      <c r="BP1027049" s="90"/>
    </row>
    <row r="1027050" spans="68:68" customFormat="1">
      <c r="BP1027050" s="90"/>
    </row>
    <row r="1027051" spans="68:68" customFormat="1">
      <c r="BP1027051" s="90"/>
    </row>
    <row r="1027052" spans="68:68" customFormat="1">
      <c r="BP1027052" s="90"/>
    </row>
    <row r="1027053" spans="68:68" customFormat="1">
      <c r="BP1027053" s="90"/>
    </row>
    <row r="1027054" spans="68:68" customFormat="1">
      <c r="BP1027054" s="90"/>
    </row>
    <row r="1027055" spans="68:68" customFormat="1">
      <c r="BP1027055" s="90"/>
    </row>
    <row r="1027056" spans="68:68" customFormat="1">
      <c r="BP1027056" s="90"/>
    </row>
    <row r="1027057" spans="68:68" customFormat="1">
      <c r="BP1027057" s="90"/>
    </row>
    <row r="1027058" spans="68:68" customFormat="1">
      <c r="BP1027058" s="90"/>
    </row>
    <row r="1027059" spans="68:68" customFormat="1">
      <c r="BP1027059" s="90"/>
    </row>
    <row r="1027060" spans="68:68" customFormat="1">
      <c r="BP1027060" s="90"/>
    </row>
    <row r="1027061" spans="68:68" customFormat="1">
      <c r="BP1027061" s="90"/>
    </row>
    <row r="1027062" spans="68:68" customFormat="1">
      <c r="BP1027062" s="90"/>
    </row>
    <row r="1027063" spans="68:68" customFormat="1">
      <c r="BP1027063" s="90"/>
    </row>
    <row r="1027064" spans="68:68" customFormat="1">
      <c r="BP1027064" s="90"/>
    </row>
    <row r="1027065" spans="68:68" customFormat="1">
      <c r="BP1027065" s="90"/>
    </row>
    <row r="1027066" spans="68:68" customFormat="1">
      <c r="BP1027066" s="90"/>
    </row>
    <row r="1027067" spans="68:68" customFormat="1">
      <c r="BP1027067" s="90"/>
    </row>
    <row r="1027068" spans="68:68" customFormat="1">
      <c r="BP1027068" s="90"/>
    </row>
    <row r="1027069" spans="68:68" customFormat="1">
      <c r="BP1027069" s="90"/>
    </row>
    <row r="1027070" spans="68:68" customFormat="1">
      <c r="BP1027070" s="90"/>
    </row>
    <row r="1027071" spans="68:68" customFormat="1">
      <c r="BP1027071" s="90"/>
    </row>
    <row r="1027072" spans="68:68" customFormat="1">
      <c r="BP1027072" s="90"/>
    </row>
    <row r="1027073" spans="68:68" customFormat="1">
      <c r="BP1027073" s="90"/>
    </row>
    <row r="1027074" spans="68:68" customFormat="1">
      <c r="BP1027074" s="90"/>
    </row>
    <row r="1027075" spans="68:68" customFormat="1">
      <c r="BP1027075" s="90"/>
    </row>
    <row r="1027076" spans="68:68" customFormat="1">
      <c r="BP1027076" s="90"/>
    </row>
    <row r="1027077" spans="68:68" customFormat="1">
      <c r="BP1027077" s="90"/>
    </row>
    <row r="1027078" spans="68:68" customFormat="1">
      <c r="BP1027078" s="90"/>
    </row>
    <row r="1027079" spans="68:68" customFormat="1">
      <c r="BP1027079" s="90"/>
    </row>
    <row r="1027080" spans="68:68" customFormat="1">
      <c r="BP1027080" s="90"/>
    </row>
    <row r="1027081" spans="68:68" customFormat="1">
      <c r="BP1027081" s="90"/>
    </row>
    <row r="1027082" spans="68:68" customFormat="1">
      <c r="BP1027082" s="90"/>
    </row>
    <row r="1027083" spans="68:68" customFormat="1">
      <c r="BP1027083" s="90"/>
    </row>
    <row r="1027084" spans="68:68" customFormat="1">
      <c r="BP1027084" s="90"/>
    </row>
    <row r="1027085" spans="68:68" customFormat="1">
      <c r="BP1027085" s="90"/>
    </row>
    <row r="1027086" spans="68:68" customFormat="1">
      <c r="BP1027086" s="90"/>
    </row>
    <row r="1027087" spans="68:68" customFormat="1">
      <c r="BP1027087" s="90"/>
    </row>
    <row r="1027088" spans="68:68" customFormat="1">
      <c r="BP1027088" s="90"/>
    </row>
    <row r="1027089" spans="68:68" customFormat="1">
      <c r="BP1027089" s="90"/>
    </row>
    <row r="1027090" spans="68:68" customFormat="1">
      <c r="BP1027090" s="90"/>
    </row>
    <row r="1027091" spans="68:68" customFormat="1">
      <c r="BP1027091" s="90"/>
    </row>
    <row r="1027092" spans="68:68" customFormat="1">
      <c r="BP1027092" s="90"/>
    </row>
    <row r="1027093" spans="68:68" customFormat="1">
      <c r="BP1027093" s="90"/>
    </row>
    <row r="1027094" spans="68:68" customFormat="1">
      <c r="BP1027094" s="90"/>
    </row>
    <row r="1027095" spans="68:68" customFormat="1">
      <c r="BP1027095" s="90"/>
    </row>
    <row r="1027096" spans="68:68" customFormat="1">
      <c r="BP1027096" s="90"/>
    </row>
    <row r="1027097" spans="68:68" customFormat="1">
      <c r="BP1027097" s="90"/>
    </row>
    <row r="1027098" spans="68:68" customFormat="1">
      <c r="BP1027098" s="90"/>
    </row>
    <row r="1027099" spans="68:68" customFormat="1">
      <c r="BP1027099" s="90"/>
    </row>
    <row r="1027100" spans="68:68" customFormat="1">
      <c r="BP1027100" s="90"/>
    </row>
    <row r="1027101" spans="68:68" customFormat="1">
      <c r="BP1027101" s="90"/>
    </row>
    <row r="1027102" spans="68:68" customFormat="1">
      <c r="BP1027102" s="90"/>
    </row>
    <row r="1027103" spans="68:68" customFormat="1">
      <c r="BP1027103" s="90"/>
    </row>
    <row r="1027104" spans="68:68" customFormat="1">
      <c r="BP1027104" s="90"/>
    </row>
    <row r="1027105" spans="68:68" customFormat="1">
      <c r="BP1027105" s="90"/>
    </row>
    <row r="1027106" spans="68:68" customFormat="1">
      <c r="BP1027106" s="90"/>
    </row>
    <row r="1027107" spans="68:68" customFormat="1">
      <c r="BP1027107" s="90"/>
    </row>
    <row r="1027108" spans="68:68" customFormat="1">
      <c r="BP1027108" s="90"/>
    </row>
    <row r="1027109" spans="68:68" customFormat="1">
      <c r="BP1027109" s="90"/>
    </row>
    <row r="1027110" spans="68:68" customFormat="1">
      <c r="BP1027110" s="90"/>
    </row>
    <row r="1027111" spans="68:68" customFormat="1">
      <c r="BP1027111" s="90"/>
    </row>
    <row r="1027112" spans="68:68" customFormat="1">
      <c r="BP1027112" s="90"/>
    </row>
    <row r="1027113" spans="68:68" customFormat="1">
      <c r="BP1027113" s="90"/>
    </row>
    <row r="1027114" spans="68:68" customFormat="1">
      <c r="BP1027114" s="90"/>
    </row>
    <row r="1027115" spans="68:68" customFormat="1">
      <c r="BP1027115" s="90"/>
    </row>
    <row r="1027116" spans="68:68" customFormat="1">
      <c r="BP1027116" s="90"/>
    </row>
    <row r="1027117" spans="68:68" customFormat="1">
      <c r="BP1027117" s="90"/>
    </row>
    <row r="1027118" spans="68:68" customFormat="1">
      <c r="BP1027118" s="90"/>
    </row>
    <row r="1027119" spans="68:68" customFormat="1">
      <c r="BP1027119" s="90"/>
    </row>
    <row r="1027120" spans="68:68" customFormat="1">
      <c r="BP1027120" s="90"/>
    </row>
    <row r="1027121" spans="68:68" customFormat="1">
      <c r="BP1027121" s="90"/>
    </row>
    <row r="1027122" spans="68:68" customFormat="1">
      <c r="BP1027122" s="90"/>
    </row>
    <row r="1027123" spans="68:68" customFormat="1">
      <c r="BP1027123" s="90"/>
    </row>
    <row r="1027124" spans="68:68" customFormat="1">
      <c r="BP1027124" s="90"/>
    </row>
    <row r="1027125" spans="68:68" customFormat="1">
      <c r="BP1027125" s="90"/>
    </row>
    <row r="1027126" spans="68:68" customFormat="1">
      <c r="BP1027126" s="90"/>
    </row>
    <row r="1027127" spans="68:68" customFormat="1">
      <c r="BP1027127" s="90"/>
    </row>
    <row r="1027128" spans="68:68" customFormat="1">
      <c r="BP1027128" s="90"/>
    </row>
    <row r="1027129" spans="68:68" customFormat="1">
      <c r="BP1027129" s="90"/>
    </row>
    <row r="1027130" spans="68:68" customFormat="1">
      <c r="BP1027130" s="90"/>
    </row>
    <row r="1027131" spans="68:68" customFormat="1">
      <c r="BP1027131" s="90"/>
    </row>
    <row r="1027132" spans="68:68" customFormat="1">
      <c r="BP1027132" s="90"/>
    </row>
    <row r="1027133" spans="68:68" customFormat="1">
      <c r="BP1027133" s="90"/>
    </row>
    <row r="1027134" spans="68:68" customFormat="1">
      <c r="BP1027134" s="90"/>
    </row>
    <row r="1027135" spans="68:68" customFormat="1">
      <c r="BP1027135" s="90"/>
    </row>
    <row r="1027136" spans="68:68" customFormat="1">
      <c r="BP1027136" s="90"/>
    </row>
    <row r="1027137" spans="68:68" customFormat="1">
      <c r="BP1027137" s="90"/>
    </row>
    <row r="1027138" spans="68:68" customFormat="1">
      <c r="BP1027138" s="90"/>
    </row>
    <row r="1027139" spans="68:68" customFormat="1">
      <c r="BP1027139" s="90"/>
    </row>
    <row r="1027140" spans="68:68" customFormat="1">
      <c r="BP1027140" s="90"/>
    </row>
    <row r="1027141" spans="68:68" customFormat="1">
      <c r="BP1027141" s="90"/>
    </row>
    <row r="1027142" spans="68:68" customFormat="1">
      <c r="BP1027142" s="90"/>
    </row>
    <row r="1027143" spans="68:68" customFormat="1">
      <c r="BP1027143" s="90"/>
    </row>
    <row r="1027144" spans="68:68" customFormat="1">
      <c r="BP1027144" s="90"/>
    </row>
    <row r="1027145" spans="68:68" customFormat="1">
      <c r="BP1027145" s="90"/>
    </row>
    <row r="1027146" spans="68:68" customFormat="1">
      <c r="BP1027146" s="90"/>
    </row>
    <row r="1027147" spans="68:68" customFormat="1">
      <c r="BP1027147" s="90"/>
    </row>
    <row r="1027148" spans="68:68" customFormat="1">
      <c r="BP1027148" s="90"/>
    </row>
    <row r="1027149" spans="68:68" customFormat="1">
      <c r="BP1027149" s="90"/>
    </row>
    <row r="1027150" spans="68:68" customFormat="1">
      <c r="BP1027150" s="90"/>
    </row>
    <row r="1027151" spans="68:68" customFormat="1">
      <c r="BP1027151" s="90"/>
    </row>
    <row r="1027152" spans="68:68" customFormat="1">
      <c r="BP1027152" s="90"/>
    </row>
    <row r="1027153" spans="68:68" customFormat="1">
      <c r="BP1027153" s="90"/>
    </row>
    <row r="1027154" spans="68:68" customFormat="1">
      <c r="BP1027154" s="90"/>
    </row>
    <row r="1027155" spans="68:68" customFormat="1">
      <c r="BP1027155" s="90"/>
    </row>
    <row r="1027156" spans="68:68" customFormat="1">
      <c r="BP1027156" s="90"/>
    </row>
    <row r="1027157" spans="68:68" customFormat="1">
      <c r="BP1027157" s="90"/>
    </row>
    <row r="1027158" spans="68:68" customFormat="1">
      <c r="BP1027158" s="90"/>
    </row>
    <row r="1027159" spans="68:68" customFormat="1">
      <c r="BP1027159" s="90"/>
    </row>
    <row r="1027160" spans="68:68" customFormat="1">
      <c r="BP1027160" s="90"/>
    </row>
    <row r="1027161" spans="68:68" customFormat="1">
      <c r="BP1027161" s="90"/>
    </row>
    <row r="1027162" spans="68:68" customFormat="1">
      <c r="BP1027162" s="90"/>
    </row>
    <row r="1027163" spans="68:68" customFormat="1">
      <c r="BP1027163" s="90"/>
    </row>
    <row r="1027164" spans="68:68" customFormat="1">
      <c r="BP1027164" s="90"/>
    </row>
    <row r="1027165" spans="68:68" customFormat="1">
      <c r="BP1027165" s="90"/>
    </row>
    <row r="1027166" spans="68:68" customFormat="1">
      <c r="BP1027166" s="90"/>
    </row>
    <row r="1027167" spans="68:68" customFormat="1">
      <c r="BP1027167" s="90"/>
    </row>
    <row r="1027168" spans="68:68" customFormat="1">
      <c r="BP1027168" s="90"/>
    </row>
    <row r="1027169" spans="68:68" customFormat="1">
      <c r="BP1027169" s="90"/>
    </row>
    <row r="1027170" spans="68:68" customFormat="1">
      <c r="BP1027170" s="90"/>
    </row>
    <row r="1027171" spans="68:68" customFormat="1">
      <c r="BP1027171" s="90"/>
    </row>
    <row r="1027172" spans="68:68" customFormat="1">
      <c r="BP1027172" s="90"/>
    </row>
    <row r="1027173" spans="68:68" customFormat="1">
      <c r="BP1027173" s="90"/>
    </row>
    <row r="1027174" spans="68:68" customFormat="1">
      <c r="BP1027174" s="90"/>
    </row>
    <row r="1027175" spans="68:68" customFormat="1">
      <c r="BP1027175" s="90"/>
    </row>
    <row r="1027176" spans="68:68" customFormat="1">
      <c r="BP1027176" s="90"/>
    </row>
    <row r="1027177" spans="68:68" customFormat="1">
      <c r="BP1027177" s="90"/>
    </row>
    <row r="1027178" spans="68:68" customFormat="1">
      <c r="BP1027178" s="90"/>
    </row>
    <row r="1027179" spans="68:68" customFormat="1">
      <c r="BP1027179" s="90"/>
    </row>
    <row r="1027180" spans="68:68" customFormat="1">
      <c r="BP1027180" s="90"/>
    </row>
    <row r="1027181" spans="68:68" customFormat="1">
      <c r="BP1027181" s="90"/>
    </row>
    <row r="1027182" spans="68:68" customFormat="1">
      <c r="BP1027182" s="90"/>
    </row>
    <row r="1027183" spans="68:68" customFormat="1">
      <c r="BP1027183" s="90"/>
    </row>
    <row r="1027184" spans="68:68" customFormat="1">
      <c r="BP1027184" s="90"/>
    </row>
    <row r="1027185" spans="68:68" customFormat="1">
      <c r="BP1027185" s="90"/>
    </row>
    <row r="1027186" spans="68:68" customFormat="1">
      <c r="BP1027186" s="90"/>
    </row>
    <row r="1027187" spans="68:68" customFormat="1">
      <c r="BP1027187" s="90"/>
    </row>
    <row r="1027188" spans="68:68" customFormat="1">
      <c r="BP1027188" s="90"/>
    </row>
    <row r="1027189" spans="68:68" customFormat="1">
      <c r="BP1027189" s="90"/>
    </row>
    <row r="1027190" spans="68:68" customFormat="1">
      <c r="BP1027190" s="90"/>
    </row>
    <row r="1027191" spans="68:68" customFormat="1">
      <c r="BP1027191" s="90"/>
    </row>
    <row r="1027192" spans="68:68" customFormat="1">
      <c r="BP1027192" s="90"/>
    </row>
    <row r="1027193" spans="68:68" customFormat="1">
      <c r="BP1027193" s="90"/>
    </row>
    <row r="1027194" spans="68:68" customFormat="1">
      <c r="BP1027194" s="90"/>
    </row>
    <row r="1027195" spans="68:68" customFormat="1">
      <c r="BP1027195" s="90"/>
    </row>
    <row r="1027196" spans="68:68" customFormat="1">
      <c r="BP1027196" s="90"/>
    </row>
    <row r="1027197" spans="68:68" customFormat="1">
      <c r="BP1027197" s="90"/>
    </row>
    <row r="1027198" spans="68:68" customFormat="1">
      <c r="BP1027198" s="90"/>
    </row>
    <row r="1027199" spans="68:68" customFormat="1">
      <c r="BP1027199" s="90"/>
    </row>
    <row r="1027200" spans="68:68" customFormat="1">
      <c r="BP1027200" s="90"/>
    </row>
    <row r="1027201" spans="68:68" customFormat="1">
      <c r="BP1027201" s="90"/>
    </row>
    <row r="1027202" spans="68:68" customFormat="1">
      <c r="BP1027202" s="90"/>
    </row>
    <row r="1027203" spans="68:68" customFormat="1">
      <c r="BP1027203" s="90"/>
    </row>
    <row r="1027204" spans="68:68" customFormat="1">
      <c r="BP1027204" s="90"/>
    </row>
    <row r="1027205" spans="68:68" customFormat="1">
      <c r="BP1027205" s="90"/>
    </row>
    <row r="1027206" spans="68:68" customFormat="1">
      <c r="BP1027206" s="90"/>
    </row>
    <row r="1027207" spans="68:68" customFormat="1">
      <c r="BP1027207" s="90"/>
    </row>
    <row r="1027208" spans="68:68" customFormat="1">
      <c r="BP1027208" s="90"/>
    </row>
    <row r="1027209" spans="68:68" customFormat="1">
      <c r="BP1027209" s="90"/>
    </row>
    <row r="1027210" spans="68:68" customFormat="1">
      <c r="BP1027210" s="90"/>
    </row>
    <row r="1027211" spans="68:68" customFormat="1">
      <c r="BP1027211" s="90"/>
    </row>
    <row r="1027212" spans="68:68" customFormat="1">
      <c r="BP1027212" s="90"/>
    </row>
    <row r="1027213" spans="68:68" customFormat="1">
      <c r="BP1027213" s="90"/>
    </row>
    <row r="1027214" spans="68:68" customFormat="1">
      <c r="BP1027214" s="90"/>
    </row>
    <row r="1027215" spans="68:68" customFormat="1">
      <c r="BP1027215" s="90"/>
    </row>
    <row r="1027216" spans="68:68" customFormat="1">
      <c r="BP1027216" s="90"/>
    </row>
    <row r="1027217" spans="68:68" customFormat="1">
      <c r="BP1027217" s="90"/>
    </row>
    <row r="1027218" spans="68:68" customFormat="1">
      <c r="BP1027218" s="90"/>
    </row>
    <row r="1027219" spans="68:68" customFormat="1">
      <c r="BP1027219" s="90"/>
    </row>
    <row r="1027220" spans="68:68" customFormat="1">
      <c r="BP1027220" s="90"/>
    </row>
    <row r="1027221" spans="68:68" customFormat="1">
      <c r="BP1027221" s="90"/>
    </row>
    <row r="1027222" spans="68:68" customFormat="1">
      <c r="BP1027222" s="90"/>
    </row>
    <row r="1027223" spans="68:68" customFormat="1">
      <c r="BP1027223" s="90"/>
    </row>
    <row r="1027224" spans="68:68" customFormat="1">
      <c r="BP1027224" s="90"/>
    </row>
    <row r="1027225" spans="68:68" customFormat="1">
      <c r="BP1027225" s="90"/>
    </row>
    <row r="1027226" spans="68:68" customFormat="1">
      <c r="BP1027226" s="90"/>
    </row>
    <row r="1027227" spans="68:68" customFormat="1">
      <c r="BP1027227" s="90"/>
    </row>
    <row r="1027228" spans="68:68" customFormat="1">
      <c r="BP1027228" s="90"/>
    </row>
    <row r="1027229" spans="68:68" customFormat="1">
      <c r="BP1027229" s="90"/>
    </row>
    <row r="1027230" spans="68:68" customFormat="1">
      <c r="BP1027230" s="90"/>
    </row>
    <row r="1027231" spans="68:68" customFormat="1">
      <c r="BP1027231" s="90"/>
    </row>
    <row r="1027232" spans="68:68" customFormat="1">
      <c r="BP1027232" s="90"/>
    </row>
    <row r="1027233" spans="68:68" customFormat="1">
      <c r="BP1027233" s="90"/>
    </row>
    <row r="1027234" spans="68:68" customFormat="1">
      <c r="BP1027234" s="90"/>
    </row>
    <row r="1027235" spans="68:68" customFormat="1">
      <c r="BP1027235" s="90"/>
    </row>
    <row r="1027236" spans="68:68" customFormat="1">
      <c r="BP1027236" s="90"/>
    </row>
    <row r="1027237" spans="68:68" customFormat="1">
      <c r="BP1027237" s="90"/>
    </row>
    <row r="1027238" spans="68:68" customFormat="1">
      <c r="BP1027238" s="90"/>
    </row>
    <row r="1027239" spans="68:68" customFormat="1">
      <c r="BP1027239" s="90"/>
    </row>
    <row r="1027240" spans="68:68" customFormat="1">
      <c r="BP1027240" s="90"/>
    </row>
    <row r="1027241" spans="68:68" customFormat="1">
      <c r="BP1027241" s="90"/>
    </row>
    <row r="1027242" spans="68:68" customFormat="1">
      <c r="BP1027242" s="90"/>
    </row>
    <row r="1027243" spans="68:68" customFormat="1">
      <c r="BP1027243" s="90"/>
    </row>
    <row r="1027244" spans="68:68" customFormat="1">
      <c r="BP1027244" s="90"/>
    </row>
    <row r="1027245" spans="68:68" customFormat="1">
      <c r="BP1027245" s="90"/>
    </row>
    <row r="1027246" spans="68:68" customFormat="1">
      <c r="BP1027246" s="90"/>
    </row>
    <row r="1027247" spans="68:68" customFormat="1">
      <c r="BP1027247" s="90"/>
    </row>
    <row r="1027248" spans="68:68" customFormat="1">
      <c r="BP1027248" s="90"/>
    </row>
    <row r="1027249" spans="68:68" customFormat="1">
      <c r="BP1027249" s="90"/>
    </row>
    <row r="1027250" spans="68:68" customFormat="1">
      <c r="BP1027250" s="90"/>
    </row>
    <row r="1027251" spans="68:68" customFormat="1">
      <c r="BP1027251" s="90"/>
    </row>
    <row r="1027252" spans="68:68" customFormat="1">
      <c r="BP1027252" s="90"/>
    </row>
    <row r="1027253" spans="68:68" customFormat="1">
      <c r="BP1027253" s="90"/>
    </row>
    <row r="1027254" spans="68:68" customFormat="1">
      <c r="BP1027254" s="90"/>
    </row>
    <row r="1027255" spans="68:68" customFormat="1">
      <c r="BP1027255" s="90"/>
    </row>
    <row r="1027256" spans="68:68" customFormat="1">
      <c r="BP1027256" s="90"/>
    </row>
    <row r="1027257" spans="68:68" customFormat="1">
      <c r="BP1027257" s="90"/>
    </row>
    <row r="1027258" spans="68:68" customFormat="1">
      <c r="BP1027258" s="90"/>
    </row>
    <row r="1027259" spans="68:68" customFormat="1">
      <c r="BP1027259" s="90"/>
    </row>
    <row r="1027260" spans="68:68" customFormat="1">
      <c r="BP1027260" s="90"/>
    </row>
    <row r="1027261" spans="68:68" customFormat="1">
      <c r="BP1027261" s="90"/>
    </row>
    <row r="1027262" spans="68:68" customFormat="1">
      <c r="BP1027262" s="90"/>
    </row>
    <row r="1027263" spans="68:68" customFormat="1">
      <c r="BP1027263" s="90"/>
    </row>
    <row r="1027264" spans="68:68" customFormat="1">
      <c r="BP1027264" s="90"/>
    </row>
    <row r="1027265" spans="68:68" customFormat="1">
      <c r="BP1027265" s="90"/>
    </row>
    <row r="1027266" spans="68:68" customFormat="1">
      <c r="BP1027266" s="90"/>
    </row>
    <row r="1027267" spans="68:68" customFormat="1">
      <c r="BP1027267" s="90"/>
    </row>
    <row r="1027268" spans="68:68" customFormat="1">
      <c r="BP1027268" s="90"/>
    </row>
    <row r="1027269" spans="68:68" customFormat="1">
      <c r="BP1027269" s="90"/>
    </row>
    <row r="1027270" spans="68:68" customFormat="1">
      <c r="BP1027270" s="90"/>
    </row>
    <row r="1027271" spans="68:68" customFormat="1">
      <c r="BP1027271" s="90"/>
    </row>
    <row r="1027272" spans="68:68" customFormat="1">
      <c r="BP1027272" s="90"/>
    </row>
    <row r="1027273" spans="68:68" customFormat="1">
      <c r="BP1027273" s="90"/>
    </row>
    <row r="1027274" spans="68:68" customFormat="1">
      <c r="BP1027274" s="90"/>
    </row>
    <row r="1027275" spans="68:68" customFormat="1">
      <c r="BP1027275" s="90"/>
    </row>
    <row r="1027276" spans="68:68" customFormat="1">
      <c r="BP1027276" s="90"/>
    </row>
    <row r="1027277" spans="68:68" customFormat="1">
      <c r="BP1027277" s="90"/>
    </row>
    <row r="1027278" spans="68:68" customFormat="1">
      <c r="BP1027278" s="90"/>
    </row>
    <row r="1027279" spans="68:68" customFormat="1">
      <c r="BP1027279" s="90"/>
    </row>
    <row r="1027280" spans="68:68" customFormat="1">
      <c r="BP1027280" s="90"/>
    </row>
    <row r="1027281" spans="68:68" customFormat="1">
      <c r="BP1027281" s="90"/>
    </row>
    <row r="1027282" spans="68:68" customFormat="1">
      <c r="BP1027282" s="90"/>
    </row>
    <row r="1027283" spans="68:68" customFormat="1">
      <c r="BP1027283" s="90"/>
    </row>
    <row r="1027284" spans="68:68" customFormat="1">
      <c r="BP1027284" s="90"/>
    </row>
    <row r="1027285" spans="68:68" customFormat="1">
      <c r="BP1027285" s="90"/>
    </row>
    <row r="1027286" spans="68:68" customFormat="1">
      <c r="BP1027286" s="90"/>
    </row>
    <row r="1027287" spans="68:68" customFormat="1">
      <c r="BP1027287" s="90"/>
    </row>
    <row r="1027288" spans="68:68" customFormat="1">
      <c r="BP1027288" s="90"/>
    </row>
    <row r="1027289" spans="68:68" customFormat="1">
      <c r="BP1027289" s="90"/>
    </row>
    <row r="1027290" spans="68:68" customFormat="1">
      <c r="BP1027290" s="90"/>
    </row>
    <row r="1027291" spans="68:68" customFormat="1">
      <c r="BP1027291" s="90"/>
    </row>
    <row r="1027292" spans="68:68" customFormat="1">
      <c r="BP1027292" s="90"/>
    </row>
    <row r="1027293" spans="68:68" customFormat="1">
      <c r="BP1027293" s="90"/>
    </row>
    <row r="1027294" spans="68:68" customFormat="1">
      <c r="BP1027294" s="90"/>
    </row>
    <row r="1027295" spans="68:68" customFormat="1">
      <c r="BP1027295" s="90"/>
    </row>
    <row r="1027296" spans="68:68" customFormat="1">
      <c r="BP1027296" s="90"/>
    </row>
    <row r="1027297" spans="68:68" customFormat="1">
      <c r="BP1027297" s="90"/>
    </row>
    <row r="1027298" spans="68:68" customFormat="1">
      <c r="BP1027298" s="90"/>
    </row>
    <row r="1027299" spans="68:68" customFormat="1">
      <c r="BP1027299" s="90"/>
    </row>
    <row r="1027300" spans="68:68" customFormat="1">
      <c r="BP1027300" s="90"/>
    </row>
    <row r="1027301" spans="68:68" customFormat="1">
      <c r="BP1027301" s="90"/>
    </row>
    <row r="1027302" spans="68:68" customFormat="1">
      <c r="BP1027302" s="90"/>
    </row>
    <row r="1027303" spans="68:68" customFormat="1">
      <c r="BP1027303" s="90"/>
    </row>
    <row r="1027304" spans="68:68" customFormat="1">
      <c r="BP1027304" s="90"/>
    </row>
    <row r="1027305" spans="68:68" customFormat="1">
      <c r="BP1027305" s="90"/>
    </row>
    <row r="1027306" spans="68:68" customFormat="1">
      <c r="BP1027306" s="90"/>
    </row>
    <row r="1027307" spans="68:68" customFormat="1">
      <c r="BP1027307" s="90"/>
    </row>
    <row r="1027308" spans="68:68" customFormat="1">
      <c r="BP1027308" s="90"/>
    </row>
    <row r="1027309" spans="68:68" customFormat="1">
      <c r="BP1027309" s="90"/>
    </row>
    <row r="1027310" spans="68:68" customFormat="1">
      <c r="BP1027310" s="90"/>
    </row>
    <row r="1027311" spans="68:68" customFormat="1">
      <c r="BP1027311" s="90"/>
    </row>
    <row r="1027312" spans="68:68" customFormat="1">
      <c r="BP1027312" s="90"/>
    </row>
    <row r="1027313" spans="68:68" customFormat="1">
      <c r="BP1027313" s="90"/>
    </row>
    <row r="1027314" spans="68:68" customFormat="1">
      <c r="BP1027314" s="90"/>
    </row>
    <row r="1027315" spans="68:68" customFormat="1">
      <c r="BP1027315" s="90"/>
    </row>
    <row r="1027316" spans="68:68" customFormat="1">
      <c r="BP1027316" s="90"/>
    </row>
    <row r="1027317" spans="68:68" customFormat="1">
      <c r="BP1027317" s="90"/>
    </row>
    <row r="1027318" spans="68:68" customFormat="1">
      <c r="BP1027318" s="90"/>
    </row>
    <row r="1027319" spans="68:68" customFormat="1">
      <c r="BP1027319" s="90"/>
    </row>
    <row r="1027320" spans="68:68" customFormat="1">
      <c r="BP1027320" s="90"/>
    </row>
    <row r="1027321" spans="68:68" customFormat="1">
      <c r="BP1027321" s="90"/>
    </row>
    <row r="1027322" spans="68:68" customFormat="1">
      <c r="BP1027322" s="90"/>
    </row>
    <row r="1027323" spans="68:68" customFormat="1">
      <c r="BP1027323" s="90"/>
    </row>
    <row r="1027324" spans="68:68" customFormat="1">
      <c r="BP1027324" s="90"/>
    </row>
    <row r="1027325" spans="68:68" customFormat="1">
      <c r="BP1027325" s="90"/>
    </row>
    <row r="1027326" spans="68:68" customFormat="1">
      <c r="BP1027326" s="90"/>
    </row>
    <row r="1027327" spans="68:68" customFormat="1">
      <c r="BP1027327" s="90"/>
    </row>
    <row r="1027328" spans="68:68" customFormat="1">
      <c r="BP1027328" s="90"/>
    </row>
    <row r="1027329" spans="68:68" customFormat="1">
      <c r="BP1027329" s="90"/>
    </row>
    <row r="1027330" spans="68:68" customFormat="1">
      <c r="BP1027330" s="90"/>
    </row>
    <row r="1027331" spans="68:68" customFormat="1">
      <c r="BP1027331" s="90"/>
    </row>
    <row r="1027332" spans="68:68" customFormat="1">
      <c r="BP1027332" s="90"/>
    </row>
    <row r="1027333" spans="68:68" customFormat="1">
      <c r="BP1027333" s="90"/>
    </row>
    <row r="1027334" spans="68:68" customFormat="1">
      <c r="BP1027334" s="90"/>
    </row>
    <row r="1027335" spans="68:68" customFormat="1">
      <c r="BP1027335" s="90"/>
    </row>
    <row r="1027336" spans="68:68" customFormat="1">
      <c r="BP1027336" s="90"/>
    </row>
    <row r="1027337" spans="68:68" customFormat="1">
      <c r="BP1027337" s="90"/>
    </row>
    <row r="1027338" spans="68:68" customFormat="1">
      <c r="BP1027338" s="90"/>
    </row>
    <row r="1027339" spans="68:68" customFormat="1">
      <c r="BP1027339" s="90"/>
    </row>
    <row r="1027340" spans="68:68" customFormat="1">
      <c r="BP1027340" s="90"/>
    </row>
    <row r="1027341" spans="68:68" customFormat="1">
      <c r="BP1027341" s="90"/>
    </row>
    <row r="1027342" spans="68:68" customFormat="1">
      <c r="BP1027342" s="90"/>
    </row>
    <row r="1027343" spans="68:68" customFormat="1">
      <c r="BP1027343" s="90"/>
    </row>
    <row r="1027344" spans="68:68" customFormat="1">
      <c r="BP1027344" s="90"/>
    </row>
    <row r="1027345" spans="68:68" customFormat="1">
      <c r="BP1027345" s="90"/>
    </row>
    <row r="1027346" spans="68:68" customFormat="1">
      <c r="BP1027346" s="90"/>
    </row>
    <row r="1027347" spans="68:68" customFormat="1">
      <c r="BP1027347" s="90"/>
    </row>
    <row r="1027348" spans="68:68" customFormat="1">
      <c r="BP1027348" s="90"/>
    </row>
    <row r="1027349" spans="68:68" customFormat="1">
      <c r="BP1027349" s="90"/>
    </row>
    <row r="1027350" spans="68:68" customFormat="1">
      <c r="BP1027350" s="90"/>
    </row>
    <row r="1027351" spans="68:68" customFormat="1">
      <c r="BP1027351" s="90"/>
    </row>
    <row r="1027352" spans="68:68" customFormat="1">
      <c r="BP1027352" s="90"/>
    </row>
    <row r="1027353" spans="68:68" customFormat="1">
      <c r="BP1027353" s="90"/>
    </row>
    <row r="1027354" spans="68:68" customFormat="1">
      <c r="BP1027354" s="90"/>
    </row>
    <row r="1027355" spans="68:68" customFormat="1">
      <c r="BP1027355" s="90"/>
    </row>
    <row r="1027356" spans="68:68" customFormat="1">
      <c r="BP1027356" s="90"/>
    </row>
    <row r="1027357" spans="68:68" customFormat="1">
      <c r="BP1027357" s="90"/>
    </row>
    <row r="1027358" spans="68:68" customFormat="1">
      <c r="BP1027358" s="90"/>
    </row>
    <row r="1027359" spans="68:68" customFormat="1">
      <c r="BP1027359" s="90"/>
    </row>
    <row r="1027360" spans="68:68" customFormat="1">
      <c r="BP1027360" s="90"/>
    </row>
    <row r="1027361" spans="68:68" customFormat="1">
      <c r="BP1027361" s="90"/>
    </row>
    <row r="1027362" spans="68:68" customFormat="1">
      <c r="BP1027362" s="90"/>
    </row>
    <row r="1027363" spans="68:68" customFormat="1">
      <c r="BP1027363" s="90"/>
    </row>
    <row r="1027364" spans="68:68" customFormat="1">
      <c r="BP1027364" s="90"/>
    </row>
    <row r="1027365" spans="68:68" customFormat="1">
      <c r="BP1027365" s="90"/>
    </row>
    <row r="1027366" spans="68:68" customFormat="1">
      <c r="BP1027366" s="90"/>
    </row>
    <row r="1027367" spans="68:68" customFormat="1">
      <c r="BP1027367" s="90"/>
    </row>
    <row r="1027368" spans="68:68" customFormat="1">
      <c r="BP1027368" s="90"/>
    </row>
    <row r="1027369" spans="68:68" customFormat="1">
      <c r="BP1027369" s="90"/>
    </row>
    <row r="1027370" spans="68:68" customFormat="1">
      <c r="BP1027370" s="90"/>
    </row>
    <row r="1027371" spans="68:68" customFormat="1">
      <c r="BP1027371" s="90"/>
    </row>
    <row r="1027372" spans="68:68" customFormat="1">
      <c r="BP1027372" s="90"/>
    </row>
    <row r="1027373" spans="68:68" customFormat="1">
      <c r="BP1027373" s="90"/>
    </row>
    <row r="1027374" spans="68:68" customFormat="1">
      <c r="BP1027374" s="90"/>
    </row>
    <row r="1027375" spans="68:68" customFormat="1">
      <c r="BP1027375" s="90"/>
    </row>
    <row r="1027376" spans="68:68" customFormat="1">
      <c r="BP1027376" s="90"/>
    </row>
    <row r="1027377" spans="68:68" customFormat="1">
      <c r="BP1027377" s="90"/>
    </row>
    <row r="1027378" spans="68:68" customFormat="1">
      <c r="BP1027378" s="90"/>
    </row>
    <row r="1027379" spans="68:68" customFormat="1">
      <c r="BP1027379" s="90"/>
    </row>
    <row r="1027380" spans="68:68" customFormat="1">
      <c r="BP1027380" s="90"/>
    </row>
    <row r="1027381" spans="68:68" customFormat="1">
      <c r="BP1027381" s="90"/>
    </row>
    <row r="1027382" spans="68:68" customFormat="1">
      <c r="BP1027382" s="90"/>
    </row>
    <row r="1027383" spans="68:68" customFormat="1">
      <c r="BP1027383" s="90"/>
    </row>
    <row r="1027384" spans="68:68" customFormat="1">
      <c r="BP1027384" s="90"/>
    </row>
    <row r="1027385" spans="68:68" customFormat="1">
      <c r="BP1027385" s="90"/>
    </row>
    <row r="1027386" spans="68:68" customFormat="1">
      <c r="BP1027386" s="90"/>
    </row>
    <row r="1027387" spans="68:68" customFormat="1">
      <c r="BP1027387" s="90"/>
    </row>
    <row r="1027388" spans="68:68" customFormat="1">
      <c r="BP1027388" s="90"/>
    </row>
    <row r="1027389" spans="68:68" customFormat="1">
      <c r="BP1027389" s="90"/>
    </row>
    <row r="1027390" spans="68:68" customFormat="1">
      <c r="BP1027390" s="90"/>
    </row>
    <row r="1027391" spans="68:68" customFormat="1">
      <c r="BP1027391" s="90"/>
    </row>
    <row r="1027392" spans="68:68" customFormat="1">
      <c r="BP1027392" s="90"/>
    </row>
    <row r="1027393" spans="68:68" customFormat="1">
      <c r="BP1027393" s="90"/>
    </row>
    <row r="1027394" spans="68:68" customFormat="1">
      <c r="BP1027394" s="90"/>
    </row>
    <row r="1027395" spans="68:68" customFormat="1">
      <c r="BP1027395" s="90"/>
    </row>
    <row r="1027396" spans="68:68" customFormat="1">
      <c r="BP1027396" s="90"/>
    </row>
    <row r="1027397" spans="68:68" customFormat="1">
      <c r="BP1027397" s="90"/>
    </row>
    <row r="1027398" spans="68:68" customFormat="1">
      <c r="BP1027398" s="90"/>
    </row>
    <row r="1027399" spans="68:68" customFormat="1">
      <c r="BP1027399" s="90"/>
    </row>
    <row r="1027400" spans="68:68" customFormat="1">
      <c r="BP1027400" s="90"/>
    </row>
    <row r="1027401" spans="68:68" customFormat="1">
      <c r="BP1027401" s="90"/>
    </row>
    <row r="1027402" spans="68:68" customFormat="1">
      <c r="BP1027402" s="90"/>
    </row>
    <row r="1027403" spans="68:68" customFormat="1">
      <c r="BP1027403" s="90"/>
    </row>
    <row r="1027404" spans="68:68" customFormat="1">
      <c r="BP1027404" s="90"/>
    </row>
    <row r="1027405" spans="68:68" customFormat="1">
      <c r="BP1027405" s="90"/>
    </row>
    <row r="1027406" spans="68:68" customFormat="1">
      <c r="BP1027406" s="90"/>
    </row>
    <row r="1027407" spans="68:68" customFormat="1">
      <c r="BP1027407" s="90"/>
    </row>
    <row r="1027408" spans="68:68" customFormat="1">
      <c r="BP1027408" s="90"/>
    </row>
    <row r="1027409" spans="68:68" customFormat="1">
      <c r="BP1027409" s="90"/>
    </row>
    <row r="1027410" spans="68:68" customFormat="1">
      <c r="BP1027410" s="90"/>
    </row>
    <row r="1027411" spans="68:68" customFormat="1">
      <c r="BP1027411" s="90"/>
    </row>
    <row r="1027412" spans="68:68" customFormat="1">
      <c r="BP1027412" s="90"/>
    </row>
    <row r="1027413" spans="68:68" customFormat="1">
      <c r="BP1027413" s="90"/>
    </row>
    <row r="1027414" spans="68:68" customFormat="1">
      <c r="BP1027414" s="90"/>
    </row>
    <row r="1027415" spans="68:68" customFormat="1">
      <c r="BP1027415" s="90"/>
    </row>
    <row r="1027416" spans="68:68" customFormat="1">
      <c r="BP1027416" s="90"/>
    </row>
    <row r="1027417" spans="68:68" customFormat="1">
      <c r="BP1027417" s="90"/>
    </row>
    <row r="1027418" spans="68:68" customFormat="1">
      <c r="BP1027418" s="90"/>
    </row>
    <row r="1027419" spans="68:68" customFormat="1">
      <c r="BP1027419" s="90"/>
    </row>
    <row r="1027420" spans="68:68" customFormat="1">
      <c r="BP1027420" s="90"/>
    </row>
    <row r="1027421" spans="68:68" customFormat="1">
      <c r="BP1027421" s="90"/>
    </row>
    <row r="1027422" spans="68:68" customFormat="1">
      <c r="BP1027422" s="90"/>
    </row>
    <row r="1027423" spans="68:68" customFormat="1">
      <c r="BP1027423" s="90"/>
    </row>
    <row r="1027424" spans="68:68" customFormat="1">
      <c r="BP1027424" s="90"/>
    </row>
    <row r="1027425" spans="68:68" customFormat="1">
      <c r="BP1027425" s="90"/>
    </row>
    <row r="1027426" spans="68:68" customFormat="1">
      <c r="BP1027426" s="90"/>
    </row>
    <row r="1027427" spans="68:68" customFormat="1">
      <c r="BP1027427" s="90"/>
    </row>
    <row r="1027428" spans="68:68" customFormat="1">
      <c r="BP1027428" s="90"/>
    </row>
    <row r="1027429" spans="68:68" customFormat="1">
      <c r="BP1027429" s="90"/>
    </row>
    <row r="1027430" spans="68:68" customFormat="1">
      <c r="BP1027430" s="90"/>
    </row>
    <row r="1027431" spans="68:68" customFormat="1">
      <c r="BP1027431" s="90"/>
    </row>
    <row r="1027432" spans="68:68" customFormat="1">
      <c r="BP1027432" s="90"/>
    </row>
    <row r="1027433" spans="68:68" customFormat="1">
      <c r="BP1027433" s="90"/>
    </row>
    <row r="1027434" spans="68:68" customFormat="1">
      <c r="BP1027434" s="90"/>
    </row>
    <row r="1027435" spans="68:68" customFormat="1">
      <c r="BP1027435" s="90"/>
    </row>
    <row r="1027436" spans="68:68" customFormat="1">
      <c r="BP1027436" s="90"/>
    </row>
    <row r="1027437" spans="68:68" customFormat="1">
      <c r="BP1027437" s="90"/>
    </row>
    <row r="1027438" spans="68:68" customFormat="1">
      <c r="BP1027438" s="90"/>
    </row>
    <row r="1027439" spans="68:68" customFormat="1">
      <c r="BP1027439" s="90"/>
    </row>
    <row r="1027440" spans="68:68" customFormat="1">
      <c r="BP1027440" s="90"/>
    </row>
    <row r="1027441" spans="68:68" customFormat="1">
      <c r="BP1027441" s="90"/>
    </row>
    <row r="1027442" spans="68:68" customFormat="1">
      <c r="BP1027442" s="90"/>
    </row>
    <row r="1027443" spans="68:68" customFormat="1">
      <c r="BP1027443" s="90"/>
    </row>
    <row r="1027444" spans="68:68" customFormat="1">
      <c r="BP1027444" s="90"/>
    </row>
    <row r="1027445" spans="68:68" customFormat="1">
      <c r="BP1027445" s="90"/>
    </row>
    <row r="1027446" spans="68:68" customFormat="1">
      <c r="BP1027446" s="90"/>
    </row>
    <row r="1027447" spans="68:68" customFormat="1">
      <c r="BP1027447" s="90"/>
    </row>
    <row r="1027448" spans="68:68" customFormat="1">
      <c r="BP1027448" s="90"/>
    </row>
    <row r="1027449" spans="68:68" customFormat="1">
      <c r="BP1027449" s="90"/>
    </row>
    <row r="1027450" spans="68:68" customFormat="1">
      <c r="BP1027450" s="90"/>
    </row>
    <row r="1027451" spans="68:68" customFormat="1">
      <c r="BP1027451" s="90"/>
    </row>
    <row r="1027452" spans="68:68" customFormat="1">
      <c r="BP1027452" s="90"/>
    </row>
    <row r="1027453" spans="68:68" customFormat="1">
      <c r="BP1027453" s="90"/>
    </row>
    <row r="1027454" spans="68:68" customFormat="1">
      <c r="BP1027454" s="90"/>
    </row>
    <row r="1027455" spans="68:68" customFormat="1">
      <c r="BP1027455" s="90"/>
    </row>
    <row r="1027456" spans="68:68" customFormat="1">
      <c r="BP1027456" s="90"/>
    </row>
    <row r="1027457" spans="68:68" customFormat="1">
      <c r="BP1027457" s="90"/>
    </row>
    <row r="1027458" spans="68:68" customFormat="1">
      <c r="BP1027458" s="90"/>
    </row>
    <row r="1027459" spans="68:68" customFormat="1">
      <c r="BP1027459" s="90"/>
    </row>
    <row r="1027460" spans="68:68" customFormat="1">
      <c r="BP1027460" s="90"/>
    </row>
    <row r="1027461" spans="68:68" customFormat="1">
      <c r="BP1027461" s="90"/>
    </row>
    <row r="1027462" spans="68:68" customFormat="1">
      <c r="BP1027462" s="90"/>
    </row>
    <row r="1027463" spans="68:68" customFormat="1">
      <c r="BP1027463" s="90"/>
    </row>
    <row r="1027464" spans="68:68" customFormat="1">
      <c r="BP1027464" s="90"/>
    </row>
    <row r="1027465" spans="68:68" customFormat="1">
      <c r="BP1027465" s="90"/>
    </row>
    <row r="1027466" spans="68:68" customFormat="1">
      <c r="BP1027466" s="90"/>
    </row>
    <row r="1027467" spans="68:68" customFormat="1">
      <c r="BP1027467" s="90"/>
    </row>
    <row r="1027468" spans="68:68" customFormat="1">
      <c r="BP1027468" s="90"/>
    </row>
    <row r="1027469" spans="68:68" customFormat="1">
      <c r="BP1027469" s="90"/>
    </row>
    <row r="1027470" spans="68:68" customFormat="1">
      <c r="BP1027470" s="90"/>
    </row>
    <row r="1027471" spans="68:68" customFormat="1">
      <c r="BP1027471" s="90"/>
    </row>
    <row r="1027472" spans="68:68" customFormat="1">
      <c r="BP1027472" s="90"/>
    </row>
    <row r="1027473" spans="68:68" customFormat="1">
      <c r="BP1027473" s="90"/>
    </row>
    <row r="1027474" spans="68:68" customFormat="1">
      <c r="BP1027474" s="90"/>
    </row>
    <row r="1027475" spans="68:68" customFormat="1">
      <c r="BP1027475" s="90"/>
    </row>
    <row r="1027476" spans="68:68" customFormat="1">
      <c r="BP1027476" s="90"/>
    </row>
    <row r="1027477" spans="68:68" customFormat="1">
      <c r="BP1027477" s="90"/>
    </row>
    <row r="1027478" spans="68:68" customFormat="1">
      <c r="BP1027478" s="90"/>
    </row>
    <row r="1027479" spans="68:68" customFormat="1">
      <c r="BP1027479" s="90"/>
    </row>
    <row r="1027480" spans="68:68" customFormat="1">
      <c r="BP1027480" s="90"/>
    </row>
    <row r="1027481" spans="68:68" customFormat="1">
      <c r="BP1027481" s="90"/>
    </row>
    <row r="1027482" spans="68:68" customFormat="1">
      <c r="BP1027482" s="90"/>
    </row>
    <row r="1027483" spans="68:68" customFormat="1">
      <c r="BP1027483" s="90"/>
    </row>
    <row r="1027484" spans="68:68" customFormat="1">
      <c r="BP1027484" s="90"/>
    </row>
    <row r="1027485" spans="68:68" customFormat="1">
      <c r="BP1027485" s="90"/>
    </row>
    <row r="1027486" spans="68:68" customFormat="1">
      <c r="BP1027486" s="90"/>
    </row>
    <row r="1027487" spans="68:68" customFormat="1">
      <c r="BP1027487" s="90"/>
    </row>
    <row r="1027488" spans="68:68" customFormat="1">
      <c r="BP1027488" s="90"/>
    </row>
    <row r="1027489" spans="68:68" customFormat="1">
      <c r="BP1027489" s="90"/>
    </row>
    <row r="1027490" spans="68:68" customFormat="1">
      <c r="BP1027490" s="90"/>
    </row>
    <row r="1027491" spans="68:68" customFormat="1">
      <c r="BP1027491" s="90"/>
    </row>
    <row r="1027492" spans="68:68" customFormat="1">
      <c r="BP1027492" s="90"/>
    </row>
    <row r="1027493" spans="68:68" customFormat="1">
      <c r="BP1027493" s="90"/>
    </row>
    <row r="1027494" spans="68:68" customFormat="1">
      <c r="BP1027494" s="90"/>
    </row>
    <row r="1027495" spans="68:68" customFormat="1">
      <c r="BP1027495" s="90"/>
    </row>
    <row r="1027496" spans="68:68" customFormat="1">
      <c r="BP1027496" s="90"/>
    </row>
    <row r="1027497" spans="68:68" customFormat="1">
      <c r="BP1027497" s="90"/>
    </row>
    <row r="1027498" spans="68:68" customFormat="1">
      <c r="BP1027498" s="90"/>
    </row>
    <row r="1027499" spans="68:68" customFormat="1">
      <c r="BP1027499" s="90"/>
    </row>
    <row r="1027500" spans="68:68" customFormat="1">
      <c r="BP1027500" s="90"/>
    </row>
    <row r="1027501" spans="68:68" customFormat="1">
      <c r="BP1027501" s="90"/>
    </row>
    <row r="1027502" spans="68:68" customFormat="1">
      <c r="BP1027502" s="90"/>
    </row>
    <row r="1027503" spans="68:68" customFormat="1">
      <c r="BP1027503" s="90"/>
    </row>
    <row r="1027504" spans="68:68" customFormat="1">
      <c r="BP1027504" s="90"/>
    </row>
    <row r="1027505" spans="68:68" customFormat="1">
      <c r="BP1027505" s="90"/>
    </row>
    <row r="1027506" spans="68:68" customFormat="1">
      <c r="BP1027506" s="90"/>
    </row>
    <row r="1027507" spans="68:68" customFormat="1">
      <c r="BP1027507" s="90"/>
    </row>
    <row r="1027508" spans="68:68" customFormat="1">
      <c r="BP1027508" s="90"/>
    </row>
    <row r="1027509" spans="68:68" customFormat="1">
      <c r="BP1027509" s="90"/>
    </row>
    <row r="1027510" spans="68:68" customFormat="1">
      <c r="BP1027510" s="90"/>
    </row>
    <row r="1027511" spans="68:68" customFormat="1">
      <c r="BP1027511" s="90"/>
    </row>
    <row r="1027512" spans="68:68" customFormat="1">
      <c r="BP1027512" s="90"/>
    </row>
    <row r="1027513" spans="68:68" customFormat="1">
      <c r="BP1027513" s="90"/>
    </row>
    <row r="1027514" spans="68:68" customFormat="1">
      <c r="BP1027514" s="90"/>
    </row>
    <row r="1027515" spans="68:68" customFormat="1">
      <c r="BP1027515" s="90"/>
    </row>
    <row r="1027516" spans="68:68" customFormat="1">
      <c r="BP1027516" s="90"/>
    </row>
    <row r="1027517" spans="68:68" customFormat="1">
      <c r="BP1027517" s="90"/>
    </row>
    <row r="1027518" spans="68:68" customFormat="1">
      <c r="BP1027518" s="90"/>
    </row>
    <row r="1027519" spans="68:68" customFormat="1">
      <c r="BP1027519" s="90"/>
    </row>
    <row r="1027520" spans="68:68" customFormat="1">
      <c r="BP1027520" s="90"/>
    </row>
    <row r="1027521" spans="68:68" customFormat="1">
      <c r="BP1027521" s="90"/>
    </row>
    <row r="1027522" spans="68:68" customFormat="1">
      <c r="BP1027522" s="90"/>
    </row>
    <row r="1027523" spans="68:68" customFormat="1">
      <c r="BP1027523" s="90"/>
    </row>
    <row r="1027524" spans="68:68" customFormat="1">
      <c r="BP1027524" s="90"/>
    </row>
    <row r="1027525" spans="68:68" customFormat="1">
      <c r="BP1027525" s="90"/>
    </row>
    <row r="1027526" spans="68:68" customFormat="1">
      <c r="BP1027526" s="90"/>
    </row>
    <row r="1027527" spans="68:68" customFormat="1">
      <c r="BP1027527" s="90"/>
    </row>
    <row r="1027528" spans="68:68" customFormat="1">
      <c r="BP1027528" s="90"/>
    </row>
    <row r="1027529" spans="68:68" customFormat="1">
      <c r="BP1027529" s="90"/>
    </row>
    <row r="1027530" spans="68:68" customFormat="1">
      <c r="BP1027530" s="90"/>
    </row>
    <row r="1027531" spans="68:68" customFormat="1">
      <c r="BP1027531" s="90"/>
    </row>
    <row r="1027532" spans="68:68" customFormat="1">
      <c r="BP1027532" s="90"/>
    </row>
    <row r="1027533" spans="68:68" customFormat="1">
      <c r="BP1027533" s="90"/>
    </row>
    <row r="1027534" spans="68:68" customFormat="1">
      <c r="BP1027534" s="90"/>
    </row>
    <row r="1027535" spans="68:68" customFormat="1">
      <c r="BP1027535" s="90"/>
    </row>
    <row r="1027536" spans="68:68" customFormat="1">
      <c r="BP1027536" s="90"/>
    </row>
    <row r="1027537" spans="68:68" customFormat="1">
      <c r="BP1027537" s="90"/>
    </row>
    <row r="1027538" spans="68:68" customFormat="1">
      <c r="BP1027538" s="90"/>
    </row>
    <row r="1027539" spans="68:68" customFormat="1">
      <c r="BP1027539" s="90"/>
    </row>
    <row r="1027540" spans="68:68" customFormat="1">
      <c r="BP1027540" s="90"/>
    </row>
    <row r="1027541" spans="68:68" customFormat="1">
      <c r="BP1027541" s="90"/>
    </row>
    <row r="1027542" spans="68:68" customFormat="1">
      <c r="BP1027542" s="90"/>
    </row>
    <row r="1027543" spans="68:68" customFormat="1">
      <c r="BP1027543" s="90"/>
    </row>
    <row r="1027544" spans="68:68" customFormat="1">
      <c r="BP1027544" s="90"/>
    </row>
    <row r="1027545" spans="68:68" customFormat="1">
      <c r="BP1027545" s="90"/>
    </row>
    <row r="1027546" spans="68:68" customFormat="1">
      <c r="BP1027546" s="90"/>
    </row>
    <row r="1027547" spans="68:68" customFormat="1">
      <c r="BP1027547" s="90"/>
    </row>
    <row r="1027548" spans="68:68" customFormat="1">
      <c r="BP1027548" s="90"/>
    </row>
    <row r="1027549" spans="68:68" customFormat="1">
      <c r="BP1027549" s="90"/>
    </row>
    <row r="1027550" spans="68:68" customFormat="1">
      <c r="BP1027550" s="90"/>
    </row>
    <row r="1027551" spans="68:68" customFormat="1">
      <c r="BP1027551" s="90"/>
    </row>
    <row r="1027552" spans="68:68" customFormat="1">
      <c r="BP1027552" s="90"/>
    </row>
    <row r="1027553" spans="68:68" customFormat="1">
      <c r="BP1027553" s="90"/>
    </row>
    <row r="1027554" spans="68:68" customFormat="1">
      <c r="BP1027554" s="90"/>
    </row>
    <row r="1027555" spans="68:68" customFormat="1">
      <c r="BP1027555" s="90"/>
    </row>
    <row r="1027556" spans="68:68" customFormat="1">
      <c r="BP1027556" s="90"/>
    </row>
    <row r="1027557" spans="68:68" customFormat="1">
      <c r="BP1027557" s="90"/>
    </row>
    <row r="1027558" spans="68:68" customFormat="1">
      <c r="BP1027558" s="90"/>
    </row>
    <row r="1027559" spans="68:68" customFormat="1">
      <c r="BP1027559" s="90"/>
    </row>
    <row r="1027560" spans="68:68" customFormat="1">
      <c r="BP1027560" s="90"/>
    </row>
    <row r="1027561" spans="68:68" customFormat="1">
      <c r="BP1027561" s="90"/>
    </row>
    <row r="1027562" spans="68:68" customFormat="1">
      <c r="BP1027562" s="90"/>
    </row>
    <row r="1027563" spans="68:68" customFormat="1">
      <c r="BP1027563" s="90"/>
    </row>
    <row r="1027564" spans="68:68" customFormat="1">
      <c r="BP1027564" s="90"/>
    </row>
    <row r="1027565" spans="68:68" customFormat="1">
      <c r="BP1027565" s="90"/>
    </row>
    <row r="1027566" spans="68:68" customFormat="1">
      <c r="BP1027566" s="90"/>
    </row>
    <row r="1027567" spans="68:68" customFormat="1">
      <c r="BP1027567" s="90"/>
    </row>
    <row r="1027568" spans="68:68" customFormat="1">
      <c r="BP1027568" s="90"/>
    </row>
    <row r="1027569" spans="68:68" customFormat="1">
      <c r="BP1027569" s="90"/>
    </row>
    <row r="1027570" spans="68:68" customFormat="1">
      <c r="BP1027570" s="90"/>
    </row>
    <row r="1027571" spans="68:68" customFormat="1">
      <c r="BP1027571" s="90"/>
    </row>
    <row r="1027572" spans="68:68" customFormat="1">
      <c r="BP1027572" s="90"/>
    </row>
    <row r="1027573" spans="68:68" customFormat="1">
      <c r="BP1027573" s="90"/>
    </row>
    <row r="1027574" spans="68:68" customFormat="1">
      <c r="BP1027574" s="90"/>
    </row>
    <row r="1027575" spans="68:68" customFormat="1">
      <c r="BP1027575" s="90"/>
    </row>
    <row r="1027576" spans="68:68" customFormat="1">
      <c r="BP1027576" s="90"/>
    </row>
    <row r="1027577" spans="68:68" customFormat="1">
      <c r="BP1027577" s="90"/>
    </row>
    <row r="1027578" spans="68:68" customFormat="1">
      <c r="BP1027578" s="90"/>
    </row>
    <row r="1027579" spans="68:68" customFormat="1">
      <c r="BP1027579" s="90"/>
    </row>
    <row r="1027580" spans="68:68" customFormat="1">
      <c r="BP1027580" s="90"/>
    </row>
    <row r="1027581" spans="68:68" customFormat="1">
      <c r="BP1027581" s="90"/>
    </row>
    <row r="1027582" spans="68:68" customFormat="1">
      <c r="BP1027582" s="90"/>
    </row>
    <row r="1027583" spans="68:68" customFormat="1">
      <c r="BP1027583" s="90"/>
    </row>
    <row r="1027584" spans="68:68" customFormat="1">
      <c r="BP1027584" s="90"/>
    </row>
    <row r="1027585" spans="68:68" customFormat="1">
      <c r="BP1027585" s="90"/>
    </row>
    <row r="1027586" spans="68:68" customFormat="1">
      <c r="BP1027586" s="90"/>
    </row>
    <row r="1027587" spans="68:68" customFormat="1">
      <c r="BP1027587" s="90"/>
    </row>
    <row r="1027588" spans="68:68" customFormat="1">
      <c r="BP1027588" s="90"/>
    </row>
    <row r="1027589" spans="68:68" customFormat="1">
      <c r="BP1027589" s="90"/>
    </row>
    <row r="1027590" spans="68:68" customFormat="1">
      <c r="BP1027590" s="90"/>
    </row>
    <row r="1027591" spans="68:68" customFormat="1">
      <c r="BP1027591" s="90"/>
    </row>
    <row r="1027592" spans="68:68" customFormat="1">
      <c r="BP1027592" s="90"/>
    </row>
    <row r="1027593" spans="68:68" customFormat="1">
      <c r="BP1027593" s="90"/>
    </row>
    <row r="1027594" spans="68:68" customFormat="1">
      <c r="BP1027594" s="90"/>
    </row>
    <row r="1027595" spans="68:68" customFormat="1">
      <c r="BP1027595" s="90"/>
    </row>
    <row r="1027596" spans="68:68" customFormat="1">
      <c r="BP1027596" s="90"/>
    </row>
    <row r="1027597" spans="68:68" customFormat="1">
      <c r="BP1027597" s="90"/>
    </row>
    <row r="1027598" spans="68:68" customFormat="1">
      <c r="BP1027598" s="90"/>
    </row>
    <row r="1027599" spans="68:68" customFormat="1">
      <c r="BP1027599" s="90"/>
    </row>
    <row r="1027600" spans="68:68" customFormat="1">
      <c r="BP1027600" s="90"/>
    </row>
    <row r="1027601" spans="68:68" customFormat="1">
      <c r="BP1027601" s="90"/>
    </row>
    <row r="1027602" spans="68:68" customFormat="1">
      <c r="BP1027602" s="90"/>
    </row>
    <row r="1027603" spans="68:68" customFormat="1">
      <c r="BP1027603" s="90"/>
    </row>
    <row r="1027604" spans="68:68" customFormat="1">
      <c r="BP1027604" s="90"/>
    </row>
    <row r="1027605" spans="68:68" customFormat="1">
      <c r="BP1027605" s="90"/>
    </row>
    <row r="1027606" spans="68:68" customFormat="1">
      <c r="BP1027606" s="90"/>
    </row>
    <row r="1027607" spans="68:68" customFormat="1">
      <c r="BP1027607" s="90"/>
    </row>
    <row r="1027608" spans="68:68" customFormat="1">
      <c r="BP1027608" s="90"/>
    </row>
    <row r="1027609" spans="68:68" customFormat="1">
      <c r="BP1027609" s="90"/>
    </row>
    <row r="1027610" spans="68:68" customFormat="1">
      <c r="BP1027610" s="90"/>
    </row>
    <row r="1027611" spans="68:68" customFormat="1">
      <c r="BP1027611" s="90"/>
    </row>
    <row r="1027612" spans="68:68" customFormat="1">
      <c r="BP1027612" s="90"/>
    </row>
    <row r="1027613" spans="68:68" customFormat="1">
      <c r="BP1027613" s="90"/>
    </row>
    <row r="1027614" spans="68:68" customFormat="1">
      <c r="BP1027614" s="90"/>
    </row>
    <row r="1027615" spans="68:68" customFormat="1">
      <c r="BP1027615" s="90"/>
    </row>
    <row r="1027616" spans="68:68" customFormat="1">
      <c r="BP1027616" s="90"/>
    </row>
    <row r="1027617" spans="68:68" customFormat="1">
      <c r="BP1027617" s="90"/>
    </row>
    <row r="1027618" spans="68:68" customFormat="1">
      <c r="BP1027618" s="90"/>
    </row>
    <row r="1027619" spans="68:68" customFormat="1">
      <c r="BP1027619" s="90"/>
    </row>
    <row r="1027620" spans="68:68" customFormat="1">
      <c r="BP1027620" s="90"/>
    </row>
    <row r="1027621" spans="68:68" customFormat="1">
      <c r="BP1027621" s="90"/>
    </row>
    <row r="1027622" spans="68:68" customFormat="1">
      <c r="BP1027622" s="90"/>
    </row>
    <row r="1027623" spans="68:68" customFormat="1">
      <c r="BP1027623" s="90"/>
    </row>
    <row r="1027624" spans="68:68" customFormat="1">
      <c r="BP1027624" s="90"/>
    </row>
    <row r="1027625" spans="68:68" customFormat="1">
      <c r="BP1027625" s="90"/>
    </row>
    <row r="1027626" spans="68:68" customFormat="1">
      <c r="BP1027626" s="90"/>
    </row>
    <row r="1027627" spans="68:68" customFormat="1">
      <c r="BP1027627" s="90"/>
    </row>
    <row r="1027628" spans="68:68" customFormat="1">
      <c r="BP1027628" s="90"/>
    </row>
    <row r="1027629" spans="68:68" customFormat="1">
      <c r="BP1027629" s="90"/>
    </row>
    <row r="1027630" spans="68:68" customFormat="1">
      <c r="BP1027630" s="90"/>
    </row>
    <row r="1027631" spans="68:68" customFormat="1">
      <c r="BP1027631" s="90"/>
    </row>
    <row r="1027632" spans="68:68" customFormat="1">
      <c r="BP1027632" s="90"/>
    </row>
    <row r="1027633" spans="68:68" customFormat="1">
      <c r="BP1027633" s="90"/>
    </row>
    <row r="1027634" spans="68:68" customFormat="1">
      <c r="BP1027634" s="90"/>
    </row>
    <row r="1027635" spans="68:68" customFormat="1">
      <c r="BP1027635" s="90"/>
    </row>
    <row r="1027636" spans="68:68" customFormat="1">
      <c r="BP1027636" s="90"/>
    </row>
    <row r="1027637" spans="68:68" customFormat="1">
      <c r="BP1027637" s="90"/>
    </row>
    <row r="1027638" spans="68:68" customFormat="1">
      <c r="BP1027638" s="90"/>
    </row>
    <row r="1027639" spans="68:68" customFormat="1">
      <c r="BP1027639" s="90"/>
    </row>
    <row r="1027640" spans="68:68" customFormat="1">
      <c r="BP1027640" s="90"/>
    </row>
    <row r="1027641" spans="68:68" customFormat="1">
      <c r="BP1027641" s="90"/>
    </row>
    <row r="1027642" spans="68:68" customFormat="1">
      <c r="BP1027642" s="90"/>
    </row>
    <row r="1027643" spans="68:68" customFormat="1">
      <c r="BP1027643" s="90"/>
    </row>
    <row r="1027644" spans="68:68" customFormat="1">
      <c r="BP1027644" s="90"/>
    </row>
    <row r="1027645" spans="68:68" customFormat="1">
      <c r="BP1027645" s="90"/>
    </row>
    <row r="1027646" spans="68:68" customFormat="1">
      <c r="BP1027646" s="90"/>
    </row>
    <row r="1027647" spans="68:68" customFormat="1">
      <c r="BP1027647" s="90"/>
    </row>
    <row r="1027648" spans="68:68" customFormat="1">
      <c r="BP1027648" s="90"/>
    </row>
    <row r="1027649" spans="68:68" customFormat="1">
      <c r="BP1027649" s="90"/>
    </row>
    <row r="1027650" spans="68:68" customFormat="1">
      <c r="BP1027650" s="90"/>
    </row>
    <row r="1027651" spans="68:68" customFormat="1">
      <c r="BP1027651" s="90"/>
    </row>
    <row r="1027652" spans="68:68" customFormat="1">
      <c r="BP1027652" s="90"/>
    </row>
    <row r="1027653" spans="68:68" customFormat="1">
      <c r="BP1027653" s="90"/>
    </row>
    <row r="1027654" spans="68:68" customFormat="1">
      <c r="BP1027654" s="90"/>
    </row>
    <row r="1027655" spans="68:68" customFormat="1">
      <c r="BP1027655" s="90"/>
    </row>
    <row r="1027656" spans="68:68" customFormat="1">
      <c r="BP1027656" s="90"/>
    </row>
    <row r="1027657" spans="68:68" customFormat="1">
      <c r="BP1027657" s="90"/>
    </row>
    <row r="1027658" spans="68:68" customFormat="1">
      <c r="BP1027658" s="90"/>
    </row>
    <row r="1027659" spans="68:68" customFormat="1">
      <c r="BP1027659" s="90"/>
    </row>
    <row r="1027660" spans="68:68" customFormat="1">
      <c r="BP1027660" s="90"/>
    </row>
    <row r="1027661" spans="68:68" customFormat="1">
      <c r="BP1027661" s="90"/>
    </row>
    <row r="1027662" spans="68:68" customFormat="1">
      <c r="BP1027662" s="90"/>
    </row>
    <row r="1027663" spans="68:68" customFormat="1">
      <c r="BP1027663" s="90"/>
    </row>
    <row r="1027664" spans="68:68" customFormat="1">
      <c r="BP1027664" s="90"/>
    </row>
    <row r="1027665" spans="68:68" customFormat="1">
      <c r="BP1027665" s="90"/>
    </row>
    <row r="1027666" spans="68:68" customFormat="1">
      <c r="BP1027666" s="90"/>
    </row>
    <row r="1027667" spans="68:68" customFormat="1">
      <c r="BP1027667" s="90"/>
    </row>
    <row r="1027668" spans="68:68" customFormat="1">
      <c r="BP1027668" s="90"/>
    </row>
    <row r="1027669" spans="68:68" customFormat="1">
      <c r="BP1027669" s="90"/>
    </row>
    <row r="1027670" spans="68:68" customFormat="1">
      <c r="BP1027670" s="90"/>
    </row>
    <row r="1027671" spans="68:68" customFormat="1">
      <c r="BP1027671" s="90"/>
    </row>
    <row r="1027672" spans="68:68" customFormat="1">
      <c r="BP1027672" s="90"/>
    </row>
    <row r="1027673" spans="68:68" customFormat="1">
      <c r="BP1027673" s="90"/>
    </row>
    <row r="1027674" spans="68:68" customFormat="1">
      <c r="BP1027674" s="90"/>
    </row>
    <row r="1027675" spans="68:68" customFormat="1">
      <c r="BP1027675" s="90"/>
    </row>
    <row r="1027676" spans="68:68" customFormat="1">
      <c r="BP1027676" s="90"/>
    </row>
    <row r="1027677" spans="68:68" customFormat="1">
      <c r="BP1027677" s="90"/>
    </row>
    <row r="1027678" spans="68:68" customFormat="1">
      <c r="BP1027678" s="90"/>
    </row>
    <row r="1027679" spans="68:68" customFormat="1">
      <c r="BP1027679" s="90"/>
    </row>
    <row r="1027680" spans="68:68" customFormat="1">
      <c r="BP1027680" s="90"/>
    </row>
    <row r="1027681" spans="68:68" customFormat="1">
      <c r="BP1027681" s="90"/>
    </row>
    <row r="1027682" spans="68:68" customFormat="1">
      <c r="BP1027682" s="90"/>
    </row>
    <row r="1027683" spans="68:68" customFormat="1">
      <c r="BP1027683" s="90"/>
    </row>
    <row r="1027684" spans="68:68" customFormat="1">
      <c r="BP1027684" s="90"/>
    </row>
    <row r="1027685" spans="68:68" customFormat="1">
      <c r="BP1027685" s="90"/>
    </row>
    <row r="1027686" spans="68:68" customFormat="1">
      <c r="BP1027686" s="90"/>
    </row>
    <row r="1027687" spans="68:68" customFormat="1">
      <c r="BP1027687" s="90"/>
    </row>
    <row r="1027688" spans="68:68" customFormat="1">
      <c r="BP1027688" s="90"/>
    </row>
    <row r="1027689" spans="68:68" customFormat="1">
      <c r="BP1027689" s="90"/>
    </row>
    <row r="1027690" spans="68:68" customFormat="1">
      <c r="BP1027690" s="90"/>
    </row>
    <row r="1027691" spans="68:68" customFormat="1">
      <c r="BP1027691" s="90"/>
    </row>
    <row r="1027692" spans="68:68" customFormat="1">
      <c r="BP1027692" s="90"/>
    </row>
    <row r="1027693" spans="68:68" customFormat="1">
      <c r="BP1027693" s="90"/>
    </row>
    <row r="1027694" spans="68:68" customFormat="1">
      <c r="BP1027694" s="90"/>
    </row>
    <row r="1027695" spans="68:68" customFormat="1">
      <c r="BP1027695" s="90"/>
    </row>
    <row r="1027696" spans="68:68" customFormat="1">
      <c r="BP1027696" s="90"/>
    </row>
    <row r="1027697" spans="68:68" customFormat="1">
      <c r="BP1027697" s="90"/>
    </row>
    <row r="1027698" spans="68:68" customFormat="1">
      <c r="BP1027698" s="90"/>
    </row>
    <row r="1027699" spans="68:68" customFormat="1">
      <c r="BP1027699" s="90"/>
    </row>
    <row r="1027700" spans="68:68" customFormat="1">
      <c r="BP1027700" s="90"/>
    </row>
    <row r="1027701" spans="68:68" customFormat="1">
      <c r="BP1027701" s="90"/>
    </row>
    <row r="1027702" spans="68:68" customFormat="1">
      <c r="BP1027702" s="90"/>
    </row>
    <row r="1027703" spans="68:68" customFormat="1">
      <c r="BP1027703" s="90"/>
    </row>
    <row r="1027704" spans="68:68" customFormat="1">
      <c r="BP1027704" s="90"/>
    </row>
    <row r="1027705" spans="68:68" customFormat="1">
      <c r="BP1027705" s="90"/>
    </row>
    <row r="1027706" spans="68:68" customFormat="1">
      <c r="BP1027706" s="90"/>
    </row>
    <row r="1027707" spans="68:68" customFormat="1">
      <c r="BP1027707" s="90"/>
    </row>
    <row r="1027708" spans="68:68" customFormat="1">
      <c r="BP1027708" s="90"/>
    </row>
    <row r="1027709" spans="68:68" customFormat="1">
      <c r="BP1027709" s="90"/>
    </row>
    <row r="1027710" spans="68:68" customFormat="1">
      <c r="BP1027710" s="90"/>
    </row>
    <row r="1027711" spans="68:68" customFormat="1">
      <c r="BP1027711" s="90"/>
    </row>
    <row r="1027712" spans="68:68" customFormat="1">
      <c r="BP1027712" s="90"/>
    </row>
    <row r="1027713" spans="68:68" customFormat="1">
      <c r="BP1027713" s="90"/>
    </row>
    <row r="1027714" spans="68:68" customFormat="1">
      <c r="BP1027714" s="90"/>
    </row>
    <row r="1027715" spans="68:68" customFormat="1">
      <c r="BP1027715" s="90"/>
    </row>
    <row r="1027716" spans="68:68" customFormat="1">
      <c r="BP1027716" s="90"/>
    </row>
    <row r="1027717" spans="68:68" customFormat="1">
      <c r="BP1027717" s="90"/>
    </row>
    <row r="1027718" spans="68:68" customFormat="1">
      <c r="BP1027718" s="90"/>
    </row>
    <row r="1027719" spans="68:68" customFormat="1">
      <c r="BP1027719" s="90"/>
    </row>
    <row r="1027720" spans="68:68" customFormat="1">
      <c r="BP1027720" s="90"/>
    </row>
    <row r="1027721" spans="68:68" customFormat="1">
      <c r="BP1027721" s="90"/>
    </row>
    <row r="1027722" spans="68:68" customFormat="1">
      <c r="BP1027722" s="90"/>
    </row>
    <row r="1027723" spans="68:68" customFormat="1">
      <c r="BP1027723" s="90"/>
    </row>
    <row r="1027724" spans="68:68" customFormat="1">
      <c r="BP1027724" s="90"/>
    </row>
    <row r="1027725" spans="68:68" customFormat="1">
      <c r="BP1027725" s="90"/>
    </row>
    <row r="1027726" spans="68:68" customFormat="1">
      <c r="BP1027726" s="90"/>
    </row>
    <row r="1027727" spans="68:68" customFormat="1">
      <c r="BP1027727" s="90"/>
    </row>
    <row r="1027728" spans="68:68" customFormat="1">
      <c r="BP1027728" s="90"/>
    </row>
    <row r="1027729" spans="68:68" customFormat="1">
      <c r="BP1027729" s="90"/>
    </row>
    <row r="1027730" spans="68:68" customFormat="1">
      <c r="BP1027730" s="90"/>
    </row>
    <row r="1027731" spans="68:68" customFormat="1">
      <c r="BP1027731" s="90"/>
    </row>
    <row r="1027732" spans="68:68" customFormat="1">
      <c r="BP1027732" s="90"/>
    </row>
    <row r="1027733" spans="68:68" customFormat="1">
      <c r="BP1027733" s="90"/>
    </row>
    <row r="1027734" spans="68:68" customFormat="1">
      <c r="BP1027734" s="90"/>
    </row>
    <row r="1027735" spans="68:68" customFormat="1">
      <c r="BP1027735" s="90"/>
    </row>
    <row r="1027736" spans="68:68" customFormat="1">
      <c r="BP1027736" s="90"/>
    </row>
    <row r="1027737" spans="68:68" customFormat="1">
      <c r="BP1027737" s="90"/>
    </row>
    <row r="1027738" spans="68:68" customFormat="1">
      <c r="BP1027738" s="90"/>
    </row>
    <row r="1027739" spans="68:68" customFormat="1">
      <c r="BP1027739" s="90"/>
    </row>
    <row r="1027740" spans="68:68" customFormat="1">
      <c r="BP1027740" s="90"/>
    </row>
    <row r="1027741" spans="68:68" customFormat="1">
      <c r="BP1027741" s="90"/>
    </row>
    <row r="1027742" spans="68:68" customFormat="1">
      <c r="BP1027742" s="90"/>
    </row>
    <row r="1027743" spans="68:68" customFormat="1">
      <c r="BP1027743" s="90"/>
    </row>
    <row r="1027744" spans="68:68" customFormat="1">
      <c r="BP1027744" s="90"/>
    </row>
    <row r="1027745" spans="68:68" customFormat="1">
      <c r="BP1027745" s="90"/>
    </row>
    <row r="1027746" spans="68:68" customFormat="1">
      <c r="BP1027746" s="90"/>
    </row>
    <row r="1027747" spans="68:68" customFormat="1">
      <c r="BP1027747" s="90"/>
    </row>
    <row r="1027748" spans="68:68" customFormat="1">
      <c r="BP1027748" s="90"/>
    </row>
    <row r="1027749" spans="68:68" customFormat="1">
      <c r="BP1027749" s="90"/>
    </row>
    <row r="1027750" spans="68:68" customFormat="1">
      <c r="BP1027750" s="90"/>
    </row>
    <row r="1027751" spans="68:68" customFormat="1">
      <c r="BP1027751" s="90"/>
    </row>
    <row r="1027752" spans="68:68" customFormat="1">
      <c r="BP1027752" s="90"/>
    </row>
    <row r="1027753" spans="68:68" customFormat="1">
      <c r="BP1027753" s="90"/>
    </row>
    <row r="1027754" spans="68:68" customFormat="1">
      <c r="BP1027754" s="90"/>
    </row>
    <row r="1027755" spans="68:68" customFormat="1">
      <c r="BP1027755" s="90"/>
    </row>
    <row r="1027756" spans="68:68" customFormat="1">
      <c r="BP1027756" s="90"/>
    </row>
    <row r="1027757" spans="68:68" customFormat="1">
      <c r="BP1027757" s="90"/>
    </row>
    <row r="1027758" spans="68:68" customFormat="1">
      <c r="BP1027758" s="90"/>
    </row>
    <row r="1027759" spans="68:68" customFormat="1">
      <c r="BP1027759" s="90"/>
    </row>
    <row r="1027760" spans="68:68" customFormat="1">
      <c r="BP1027760" s="90"/>
    </row>
    <row r="1027761" spans="68:68" customFormat="1">
      <c r="BP1027761" s="90"/>
    </row>
    <row r="1027762" spans="68:68" customFormat="1">
      <c r="BP1027762" s="90"/>
    </row>
    <row r="1027763" spans="68:68" customFormat="1">
      <c r="BP1027763" s="90"/>
    </row>
    <row r="1027764" spans="68:68" customFormat="1">
      <c r="BP1027764" s="90"/>
    </row>
    <row r="1027765" spans="68:68" customFormat="1">
      <c r="BP1027765" s="90"/>
    </row>
    <row r="1027766" spans="68:68" customFormat="1">
      <c r="BP1027766" s="90"/>
    </row>
    <row r="1027767" spans="68:68" customFormat="1">
      <c r="BP1027767" s="90"/>
    </row>
    <row r="1027768" spans="68:68" customFormat="1">
      <c r="BP1027768" s="90"/>
    </row>
    <row r="1027769" spans="68:68" customFormat="1">
      <c r="BP1027769" s="90"/>
    </row>
    <row r="1027770" spans="68:68" customFormat="1">
      <c r="BP1027770" s="90"/>
    </row>
    <row r="1027771" spans="68:68" customFormat="1">
      <c r="BP1027771" s="90"/>
    </row>
    <row r="1027772" spans="68:68" customFormat="1">
      <c r="BP1027772" s="90"/>
    </row>
    <row r="1027773" spans="68:68" customFormat="1">
      <c r="BP1027773" s="90"/>
    </row>
    <row r="1027774" spans="68:68" customFormat="1">
      <c r="BP1027774" s="90"/>
    </row>
    <row r="1027775" spans="68:68" customFormat="1">
      <c r="BP1027775" s="90"/>
    </row>
    <row r="1027776" spans="68:68" customFormat="1">
      <c r="BP1027776" s="90"/>
    </row>
    <row r="1027777" spans="68:68" customFormat="1">
      <c r="BP1027777" s="90"/>
    </row>
    <row r="1027778" spans="68:68" customFormat="1">
      <c r="BP1027778" s="90"/>
    </row>
    <row r="1027779" spans="68:68" customFormat="1">
      <c r="BP1027779" s="90"/>
    </row>
    <row r="1027780" spans="68:68" customFormat="1">
      <c r="BP1027780" s="90"/>
    </row>
    <row r="1027781" spans="68:68" customFormat="1">
      <c r="BP1027781" s="90"/>
    </row>
    <row r="1027782" spans="68:68" customFormat="1">
      <c r="BP1027782" s="90"/>
    </row>
    <row r="1027783" spans="68:68" customFormat="1">
      <c r="BP1027783" s="90"/>
    </row>
    <row r="1027784" spans="68:68" customFormat="1">
      <c r="BP1027784" s="90"/>
    </row>
    <row r="1027785" spans="68:68" customFormat="1">
      <c r="BP1027785" s="90"/>
    </row>
    <row r="1027786" spans="68:68" customFormat="1">
      <c r="BP1027786" s="90"/>
    </row>
    <row r="1027787" spans="68:68" customFormat="1">
      <c r="BP1027787" s="90"/>
    </row>
    <row r="1027788" spans="68:68" customFormat="1">
      <c r="BP1027788" s="90"/>
    </row>
    <row r="1027789" spans="68:68" customFormat="1">
      <c r="BP1027789" s="90"/>
    </row>
    <row r="1027790" spans="68:68" customFormat="1">
      <c r="BP1027790" s="90"/>
    </row>
    <row r="1027791" spans="68:68" customFormat="1">
      <c r="BP1027791" s="90"/>
    </row>
    <row r="1027792" spans="68:68" customFormat="1">
      <c r="BP1027792" s="90"/>
    </row>
    <row r="1027793" spans="68:68" customFormat="1">
      <c r="BP1027793" s="90"/>
    </row>
    <row r="1027794" spans="68:68" customFormat="1">
      <c r="BP1027794" s="90"/>
    </row>
    <row r="1027795" spans="68:68" customFormat="1">
      <c r="BP1027795" s="90"/>
    </row>
    <row r="1027796" spans="68:68" customFormat="1">
      <c r="BP1027796" s="90"/>
    </row>
    <row r="1027797" spans="68:68" customFormat="1">
      <c r="BP1027797" s="90"/>
    </row>
    <row r="1027798" spans="68:68" customFormat="1">
      <c r="BP1027798" s="90"/>
    </row>
    <row r="1027799" spans="68:68" customFormat="1">
      <c r="BP1027799" s="90"/>
    </row>
    <row r="1027800" spans="68:68" customFormat="1">
      <c r="BP1027800" s="90"/>
    </row>
    <row r="1027801" spans="68:68" customFormat="1">
      <c r="BP1027801" s="90"/>
    </row>
    <row r="1027802" spans="68:68" customFormat="1">
      <c r="BP1027802" s="90"/>
    </row>
    <row r="1027803" spans="68:68" customFormat="1">
      <c r="BP1027803" s="90"/>
    </row>
    <row r="1027804" spans="68:68" customFormat="1">
      <c r="BP1027804" s="90"/>
    </row>
    <row r="1027805" spans="68:68" customFormat="1">
      <c r="BP1027805" s="90"/>
    </row>
    <row r="1027806" spans="68:68" customFormat="1">
      <c r="BP1027806" s="90"/>
    </row>
    <row r="1027807" spans="68:68" customFormat="1">
      <c r="BP1027807" s="90"/>
    </row>
    <row r="1027808" spans="68:68" customFormat="1">
      <c r="BP1027808" s="90"/>
    </row>
    <row r="1027809" spans="68:68" customFormat="1">
      <c r="BP1027809" s="90"/>
    </row>
    <row r="1027810" spans="68:68" customFormat="1">
      <c r="BP1027810" s="90"/>
    </row>
    <row r="1027811" spans="68:68" customFormat="1">
      <c r="BP1027811" s="90"/>
    </row>
    <row r="1027812" spans="68:68" customFormat="1">
      <c r="BP1027812" s="90"/>
    </row>
    <row r="1027813" spans="68:68" customFormat="1">
      <c r="BP1027813" s="90"/>
    </row>
    <row r="1027814" spans="68:68" customFormat="1">
      <c r="BP1027814" s="90"/>
    </row>
    <row r="1027815" spans="68:68" customFormat="1">
      <c r="BP1027815" s="90"/>
    </row>
    <row r="1027816" spans="68:68" customFormat="1">
      <c r="BP1027816" s="90"/>
    </row>
    <row r="1027817" spans="68:68" customFormat="1">
      <c r="BP1027817" s="90"/>
    </row>
    <row r="1027818" spans="68:68" customFormat="1">
      <c r="BP1027818" s="90"/>
    </row>
    <row r="1027819" spans="68:68" customFormat="1">
      <c r="BP1027819" s="90"/>
    </row>
    <row r="1027820" spans="68:68" customFormat="1">
      <c r="BP1027820" s="90"/>
    </row>
    <row r="1027821" spans="68:68" customFormat="1">
      <c r="BP1027821" s="90"/>
    </row>
    <row r="1027822" spans="68:68" customFormat="1">
      <c r="BP1027822" s="90"/>
    </row>
    <row r="1027823" spans="68:68" customFormat="1">
      <c r="BP1027823" s="90"/>
    </row>
    <row r="1027824" spans="68:68" customFormat="1">
      <c r="BP1027824" s="90"/>
    </row>
    <row r="1027825" spans="68:68" customFormat="1">
      <c r="BP1027825" s="90"/>
    </row>
    <row r="1027826" spans="68:68" customFormat="1">
      <c r="BP1027826" s="90"/>
    </row>
    <row r="1027827" spans="68:68" customFormat="1">
      <c r="BP1027827" s="90"/>
    </row>
    <row r="1027828" spans="68:68" customFormat="1">
      <c r="BP1027828" s="90"/>
    </row>
    <row r="1027829" spans="68:68" customFormat="1">
      <c r="BP1027829" s="90"/>
    </row>
    <row r="1027830" spans="68:68" customFormat="1">
      <c r="BP1027830" s="90"/>
    </row>
    <row r="1027831" spans="68:68" customFormat="1">
      <c r="BP1027831" s="90"/>
    </row>
    <row r="1027832" spans="68:68" customFormat="1">
      <c r="BP1027832" s="90"/>
    </row>
    <row r="1027833" spans="68:68" customFormat="1">
      <c r="BP1027833" s="90"/>
    </row>
    <row r="1027834" spans="68:68" customFormat="1">
      <c r="BP1027834" s="90"/>
    </row>
    <row r="1027835" spans="68:68" customFormat="1">
      <c r="BP1027835" s="90"/>
    </row>
    <row r="1027836" spans="68:68" customFormat="1">
      <c r="BP1027836" s="90"/>
    </row>
    <row r="1027837" spans="68:68" customFormat="1">
      <c r="BP1027837" s="90"/>
    </row>
    <row r="1027838" spans="68:68" customFormat="1">
      <c r="BP1027838" s="90"/>
    </row>
    <row r="1027839" spans="68:68" customFormat="1">
      <c r="BP1027839" s="90"/>
    </row>
    <row r="1027840" spans="68:68" customFormat="1">
      <c r="BP1027840" s="90"/>
    </row>
    <row r="1027841" spans="68:68" customFormat="1">
      <c r="BP1027841" s="90"/>
    </row>
    <row r="1027842" spans="68:68" customFormat="1">
      <c r="BP1027842" s="90"/>
    </row>
    <row r="1027843" spans="68:68" customFormat="1">
      <c r="BP1027843" s="90"/>
    </row>
    <row r="1027844" spans="68:68" customFormat="1">
      <c r="BP1027844" s="90"/>
    </row>
    <row r="1027845" spans="68:68" customFormat="1">
      <c r="BP1027845" s="90"/>
    </row>
    <row r="1027846" spans="68:68" customFormat="1">
      <c r="BP1027846" s="90"/>
    </row>
    <row r="1027847" spans="68:68" customFormat="1">
      <c r="BP1027847" s="90"/>
    </row>
    <row r="1027848" spans="68:68" customFormat="1">
      <c r="BP1027848" s="90"/>
    </row>
    <row r="1027849" spans="68:68" customFormat="1">
      <c r="BP1027849" s="90"/>
    </row>
    <row r="1027850" spans="68:68" customFormat="1">
      <c r="BP1027850" s="90"/>
    </row>
    <row r="1027851" spans="68:68" customFormat="1">
      <c r="BP1027851" s="90"/>
    </row>
    <row r="1027852" spans="68:68" customFormat="1">
      <c r="BP1027852" s="90"/>
    </row>
    <row r="1027853" spans="68:68" customFormat="1">
      <c r="BP1027853" s="90"/>
    </row>
    <row r="1027854" spans="68:68" customFormat="1">
      <c r="BP1027854" s="90"/>
    </row>
    <row r="1027855" spans="68:68" customFormat="1">
      <c r="BP1027855" s="90"/>
    </row>
    <row r="1027856" spans="68:68" customFormat="1">
      <c r="BP1027856" s="90"/>
    </row>
    <row r="1027857" spans="68:68" customFormat="1">
      <c r="BP1027857" s="90"/>
    </row>
    <row r="1027858" spans="68:68" customFormat="1">
      <c r="BP1027858" s="90"/>
    </row>
    <row r="1027859" spans="68:68" customFormat="1">
      <c r="BP1027859" s="90"/>
    </row>
    <row r="1027860" spans="68:68" customFormat="1">
      <c r="BP1027860" s="90"/>
    </row>
    <row r="1027861" spans="68:68" customFormat="1">
      <c r="BP1027861" s="90"/>
    </row>
    <row r="1027862" spans="68:68" customFormat="1">
      <c r="BP1027862" s="90"/>
    </row>
    <row r="1027863" spans="68:68" customFormat="1">
      <c r="BP1027863" s="90"/>
    </row>
    <row r="1027864" spans="68:68" customFormat="1">
      <c r="BP1027864" s="90"/>
    </row>
    <row r="1027865" spans="68:68" customFormat="1">
      <c r="BP1027865" s="90"/>
    </row>
    <row r="1027866" spans="68:68" customFormat="1">
      <c r="BP1027866" s="90"/>
    </row>
    <row r="1027867" spans="68:68" customFormat="1">
      <c r="BP1027867" s="90"/>
    </row>
    <row r="1027868" spans="68:68" customFormat="1">
      <c r="BP1027868" s="90"/>
    </row>
    <row r="1027869" spans="68:68" customFormat="1">
      <c r="BP1027869" s="90"/>
    </row>
    <row r="1027870" spans="68:68" customFormat="1">
      <c r="BP1027870" s="90"/>
    </row>
    <row r="1027871" spans="68:68" customFormat="1">
      <c r="BP1027871" s="90"/>
    </row>
    <row r="1027872" spans="68:68" customFormat="1">
      <c r="BP1027872" s="90"/>
    </row>
    <row r="1027873" spans="68:68" customFormat="1">
      <c r="BP1027873" s="90"/>
    </row>
    <row r="1027874" spans="68:68" customFormat="1">
      <c r="BP1027874" s="90"/>
    </row>
    <row r="1027875" spans="68:68" customFormat="1">
      <c r="BP1027875" s="90"/>
    </row>
    <row r="1027876" spans="68:68" customFormat="1">
      <c r="BP1027876" s="90"/>
    </row>
    <row r="1027877" spans="68:68" customFormat="1">
      <c r="BP1027877" s="90"/>
    </row>
    <row r="1027878" spans="68:68" customFormat="1">
      <c r="BP1027878" s="90"/>
    </row>
    <row r="1027879" spans="68:68" customFormat="1">
      <c r="BP1027879" s="90"/>
    </row>
    <row r="1027880" spans="68:68" customFormat="1">
      <c r="BP1027880" s="90"/>
    </row>
    <row r="1027881" spans="68:68" customFormat="1">
      <c r="BP1027881" s="90"/>
    </row>
    <row r="1027882" spans="68:68" customFormat="1">
      <c r="BP1027882" s="90"/>
    </row>
    <row r="1027883" spans="68:68" customFormat="1">
      <c r="BP1027883" s="90"/>
    </row>
    <row r="1027884" spans="68:68" customFormat="1">
      <c r="BP1027884" s="90"/>
    </row>
    <row r="1027885" spans="68:68" customFormat="1">
      <c r="BP1027885" s="90"/>
    </row>
    <row r="1027886" spans="68:68" customFormat="1">
      <c r="BP1027886" s="90"/>
    </row>
    <row r="1027887" spans="68:68" customFormat="1">
      <c r="BP1027887" s="90"/>
    </row>
    <row r="1027888" spans="68:68" customFormat="1">
      <c r="BP1027888" s="90"/>
    </row>
    <row r="1027889" spans="68:68" customFormat="1">
      <c r="BP1027889" s="90"/>
    </row>
    <row r="1027890" spans="68:68" customFormat="1">
      <c r="BP1027890" s="90"/>
    </row>
    <row r="1027891" spans="68:68" customFormat="1">
      <c r="BP1027891" s="90"/>
    </row>
    <row r="1027892" spans="68:68" customFormat="1">
      <c r="BP1027892" s="90"/>
    </row>
    <row r="1027893" spans="68:68" customFormat="1">
      <c r="BP1027893" s="90"/>
    </row>
    <row r="1027894" spans="68:68" customFormat="1">
      <c r="BP1027894" s="90"/>
    </row>
    <row r="1027895" spans="68:68" customFormat="1">
      <c r="BP1027895" s="90"/>
    </row>
    <row r="1027896" spans="68:68" customFormat="1">
      <c r="BP1027896" s="90"/>
    </row>
    <row r="1027897" spans="68:68" customFormat="1">
      <c r="BP1027897" s="90"/>
    </row>
    <row r="1027898" spans="68:68" customFormat="1">
      <c r="BP1027898" s="90"/>
    </row>
    <row r="1027899" spans="68:68" customFormat="1">
      <c r="BP1027899" s="90"/>
    </row>
    <row r="1027900" spans="68:68" customFormat="1">
      <c r="BP1027900" s="90"/>
    </row>
    <row r="1027901" spans="68:68" customFormat="1">
      <c r="BP1027901" s="90"/>
    </row>
    <row r="1027902" spans="68:68" customFormat="1">
      <c r="BP1027902" s="90"/>
    </row>
    <row r="1027903" spans="68:68" customFormat="1">
      <c r="BP1027903" s="90"/>
    </row>
    <row r="1027904" spans="68:68" customFormat="1">
      <c r="BP1027904" s="90"/>
    </row>
    <row r="1027905" spans="68:68" customFormat="1">
      <c r="BP1027905" s="90"/>
    </row>
    <row r="1027906" spans="68:68" customFormat="1">
      <c r="BP1027906" s="90"/>
    </row>
    <row r="1027907" spans="68:68" customFormat="1">
      <c r="BP1027907" s="90"/>
    </row>
    <row r="1027908" spans="68:68" customFormat="1">
      <c r="BP1027908" s="90"/>
    </row>
    <row r="1027909" spans="68:68" customFormat="1">
      <c r="BP1027909" s="90"/>
    </row>
    <row r="1027910" spans="68:68" customFormat="1">
      <c r="BP1027910" s="90"/>
    </row>
    <row r="1027911" spans="68:68" customFormat="1">
      <c r="BP1027911" s="90"/>
    </row>
    <row r="1027912" spans="68:68" customFormat="1">
      <c r="BP1027912" s="90"/>
    </row>
    <row r="1027913" spans="68:68" customFormat="1">
      <c r="BP1027913" s="90"/>
    </row>
    <row r="1027914" spans="68:68" customFormat="1">
      <c r="BP1027914" s="90"/>
    </row>
    <row r="1027915" spans="68:68" customFormat="1">
      <c r="BP1027915" s="90"/>
    </row>
    <row r="1027916" spans="68:68" customFormat="1">
      <c r="BP1027916" s="90"/>
    </row>
    <row r="1027917" spans="68:68" customFormat="1">
      <c r="BP1027917" s="90"/>
    </row>
    <row r="1027918" spans="68:68" customFormat="1">
      <c r="BP1027918" s="90"/>
    </row>
    <row r="1027919" spans="68:68" customFormat="1">
      <c r="BP1027919" s="90"/>
    </row>
    <row r="1027920" spans="68:68" customFormat="1">
      <c r="BP1027920" s="90"/>
    </row>
    <row r="1027921" spans="68:68" customFormat="1">
      <c r="BP1027921" s="90"/>
    </row>
    <row r="1027922" spans="68:68" customFormat="1">
      <c r="BP1027922" s="90"/>
    </row>
    <row r="1027923" spans="68:68" customFormat="1">
      <c r="BP1027923" s="90"/>
    </row>
    <row r="1027924" spans="68:68" customFormat="1">
      <c r="BP1027924" s="90"/>
    </row>
    <row r="1027925" spans="68:68" customFormat="1">
      <c r="BP1027925" s="90"/>
    </row>
    <row r="1027926" spans="68:68" customFormat="1">
      <c r="BP1027926" s="90"/>
    </row>
    <row r="1027927" spans="68:68" customFormat="1">
      <c r="BP1027927" s="90"/>
    </row>
    <row r="1027928" spans="68:68" customFormat="1">
      <c r="BP1027928" s="90"/>
    </row>
    <row r="1027929" spans="68:68" customFormat="1">
      <c r="BP1027929" s="90"/>
    </row>
    <row r="1027930" spans="68:68" customFormat="1">
      <c r="BP1027930" s="90"/>
    </row>
    <row r="1027931" spans="68:68" customFormat="1">
      <c r="BP1027931" s="90"/>
    </row>
    <row r="1027932" spans="68:68" customFormat="1">
      <c r="BP1027932" s="90"/>
    </row>
    <row r="1027933" spans="68:68" customFormat="1">
      <c r="BP1027933" s="90"/>
    </row>
    <row r="1027934" spans="68:68" customFormat="1">
      <c r="BP1027934" s="90"/>
    </row>
    <row r="1027935" spans="68:68" customFormat="1">
      <c r="BP1027935" s="90"/>
    </row>
    <row r="1027936" spans="68:68" customFormat="1">
      <c r="BP1027936" s="90"/>
    </row>
    <row r="1027937" spans="68:68" customFormat="1">
      <c r="BP1027937" s="90"/>
    </row>
    <row r="1027938" spans="68:68" customFormat="1">
      <c r="BP1027938" s="90"/>
    </row>
    <row r="1027939" spans="68:68" customFormat="1">
      <c r="BP1027939" s="90"/>
    </row>
    <row r="1027940" spans="68:68" customFormat="1">
      <c r="BP1027940" s="90"/>
    </row>
    <row r="1027941" spans="68:68" customFormat="1">
      <c r="BP1027941" s="90"/>
    </row>
    <row r="1027942" spans="68:68" customFormat="1">
      <c r="BP1027942" s="90"/>
    </row>
    <row r="1027943" spans="68:68" customFormat="1">
      <c r="BP1027943" s="90"/>
    </row>
    <row r="1027944" spans="68:68" customFormat="1">
      <c r="BP1027944" s="90"/>
    </row>
    <row r="1027945" spans="68:68" customFormat="1">
      <c r="BP1027945" s="90"/>
    </row>
    <row r="1027946" spans="68:68" customFormat="1">
      <c r="BP1027946" s="90"/>
    </row>
    <row r="1027947" spans="68:68" customFormat="1">
      <c r="BP1027947" s="90"/>
    </row>
    <row r="1027948" spans="68:68" customFormat="1">
      <c r="BP1027948" s="90"/>
    </row>
    <row r="1027949" spans="68:68" customFormat="1">
      <c r="BP1027949" s="90"/>
    </row>
    <row r="1027950" spans="68:68" customFormat="1">
      <c r="BP1027950" s="90"/>
    </row>
    <row r="1027951" spans="68:68" customFormat="1">
      <c r="BP1027951" s="90"/>
    </row>
    <row r="1027952" spans="68:68" customFormat="1">
      <c r="BP1027952" s="90"/>
    </row>
    <row r="1027953" spans="68:68" customFormat="1">
      <c r="BP1027953" s="90"/>
    </row>
    <row r="1027954" spans="68:68" customFormat="1">
      <c r="BP1027954" s="90"/>
    </row>
    <row r="1027955" spans="68:68" customFormat="1">
      <c r="BP1027955" s="90"/>
    </row>
    <row r="1027956" spans="68:68" customFormat="1">
      <c r="BP1027956" s="90"/>
    </row>
    <row r="1027957" spans="68:68" customFormat="1">
      <c r="BP1027957" s="90"/>
    </row>
    <row r="1027958" spans="68:68" customFormat="1">
      <c r="BP1027958" s="90"/>
    </row>
    <row r="1027959" spans="68:68" customFormat="1">
      <c r="BP1027959" s="90"/>
    </row>
    <row r="1027960" spans="68:68" customFormat="1">
      <c r="BP1027960" s="90"/>
    </row>
    <row r="1027961" spans="68:68" customFormat="1">
      <c r="BP1027961" s="90"/>
    </row>
    <row r="1027962" spans="68:68" customFormat="1">
      <c r="BP1027962" s="90"/>
    </row>
    <row r="1027963" spans="68:68" customFormat="1">
      <c r="BP1027963" s="90"/>
    </row>
    <row r="1027964" spans="68:68" customFormat="1">
      <c r="BP1027964" s="90"/>
    </row>
    <row r="1027965" spans="68:68" customFormat="1">
      <c r="BP1027965" s="90"/>
    </row>
    <row r="1027966" spans="68:68" customFormat="1">
      <c r="BP1027966" s="90"/>
    </row>
    <row r="1027967" spans="68:68" customFormat="1">
      <c r="BP1027967" s="90"/>
    </row>
    <row r="1027968" spans="68:68" customFormat="1">
      <c r="BP1027968" s="90"/>
    </row>
    <row r="1027969" spans="68:68" customFormat="1">
      <c r="BP1027969" s="90"/>
    </row>
    <row r="1027970" spans="68:68" customFormat="1">
      <c r="BP1027970" s="90"/>
    </row>
    <row r="1027971" spans="68:68" customFormat="1">
      <c r="BP1027971" s="90"/>
    </row>
    <row r="1027972" spans="68:68" customFormat="1">
      <c r="BP1027972" s="90"/>
    </row>
    <row r="1027973" spans="68:68" customFormat="1">
      <c r="BP1027973" s="90"/>
    </row>
    <row r="1027974" spans="68:68" customFormat="1">
      <c r="BP1027974" s="90"/>
    </row>
    <row r="1027975" spans="68:68" customFormat="1">
      <c r="BP1027975" s="90"/>
    </row>
    <row r="1027976" spans="68:68" customFormat="1">
      <c r="BP1027976" s="90"/>
    </row>
    <row r="1027977" spans="68:68" customFormat="1">
      <c r="BP1027977" s="90"/>
    </row>
    <row r="1027978" spans="68:68" customFormat="1">
      <c r="BP1027978" s="90"/>
    </row>
    <row r="1027979" spans="68:68" customFormat="1">
      <c r="BP1027979" s="90"/>
    </row>
    <row r="1027980" spans="68:68" customFormat="1">
      <c r="BP1027980" s="90"/>
    </row>
    <row r="1027981" spans="68:68" customFormat="1">
      <c r="BP1027981" s="90"/>
    </row>
    <row r="1027982" spans="68:68" customFormat="1">
      <c r="BP1027982" s="90"/>
    </row>
    <row r="1027983" spans="68:68" customFormat="1">
      <c r="BP1027983" s="90"/>
    </row>
    <row r="1027984" spans="68:68" customFormat="1">
      <c r="BP1027984" s="90"/>
    </row>
    <row r="1027985" spans="68:68" customFormat="1">
      <c r="BP1027985" s="90"/>
    </row>
    <row r="1027986" spans="68:68" customFormat="1">
      <c r="BP1027986" s="90"/>
    </row>
    <row r="1027987" spans="68:68" customFormat="1">
      <c r="BP1027987" s="90"/>
    </row>
    <row r="1027988" spans="68:68" customFormat="1">
      <c r="BP1027988" s="90"/>
    </row>
    <row r="1027989" spans="68:68" customFormat="1">
      <c r="BP1027989" s="90"/>
    </row>
    <row r="1027990" spans="68:68" customFormat="1">
      <c r="BP1027990" s="90"/>
    </row>
    <row r="1027991" spans="68:68" customFormat="1">
      <c r="BP1027991" s="90"/>
    </row>
    <row r="1027992" spans="68:68" customFormat="1">
      <c r="BP1027992" s="90"/>
    </row>
    <row r="1027993" spans="68:68" customFormat="1">
      <c r="BP1027993" s="90"/>
    </row>
    <row r="1027994" spans="68:68" customFormat="1">
      <c r="BP1027994" s="90"/>
    </row>
    <row r="1027995" spans="68:68" customFormat="1">
      <c r="BP1027995" s="90"/>
    </row>
    <row r="1027996" spans="68:68" customFormat="1">
      <c r="BP1027996" s="90"/>
    </row>
    <row r="1027997" spans="68:68" customFormat="1">
      <c r="BP1027997" s="90"/>
    </row>
    <row r="1027998" spans="68:68" customFormat="1">
      <c r="BP1027998" s="90"/>
    </row>
    <row r="1027999" spans="68:68" customFormat="1">
      <c r="BP1027999" s="90"/>
    </row>
    <row r="1028000" spans="68:68" customFormat="1">
      <c r="BP1028000" s="90"/>
    </row>
    <row r="1028001" spans="68:68" customFormat="1">
      <c r="BP1028001" s="90"/>
    </row>
    <row r="1028002" spans="68:68" customFormat="1">
      <c r="BP1028002" s="90"/>
    </row>
    <row r="1028003" spans="68:68" customFormat="1">
      <c r="BP1028003" s="90"/>
    </row>
    <row r="1028004" spans="68:68" customFormat="1">
      <c r="BP1028004" s="90"/>
    </row>
    <row r="1028005" spans="68:68" customFormat="1">
      <c r="BP1028005" s="90"/>
    </row>
    <row r="1028006" spans="68:68" customFormat="1">
      <c r="BP1028006" s="90"/>
    </row>
    <row r="1028007" spans="68:68" customFormat="1">
      <c r="BP1028007" s="90"/>
    </row>
    <row r="1028008" spans="68:68" customFormat="1">
      <c r="BP1028008" s="90"/>
    </row>
    <row r="1028009" spans="68:68" customFormat="1">
      <c r="BP1028009" s="90"/>
    </row>
    <row r="1028010" spans="68:68" customFormat="1">
      <c r="BP1028010" s="90"/>
    </row>
    <row r="1028011" spans="68:68" customFormat="1">
      <c r="BP1028011" s="90"/>
    </row>
    <row r="1028012" spans="68:68" customFormat="1">
      <c r="BP1028012" s="90"/>
    </row>
    <row r="1028013" spans="68:68" customFormat="1">
      <c r="BP1028013" s="90"/>
    </row>
    <row r="1028014" spans="68:68" customFormat="1">
      <c r="BP1028014" s="90"/>
    </row>
    <row r="1028015" spans="68:68" customFormat="1">
      <c r="BP1028015" s="90"/>
    </row>
    <row r="1028016" spans="68:68" customFormat="1">
      <c r="BP1028016" s="90"/>
    </row>
    <row r="1028017" spans="68:68" customFormat="1">
      <c r="BP1028017" s="90"/>
    </row>
    <row r="1028018" spans="68:68" customFormat="1">
      <c r="BP1028018" s="90"/>
    </row>
    <row r="1028019" spans="68:68" customFormat="1">
      <c r="BP1028019" s="90"/>
    </row>
    <row r="1028020" spans="68:68" customFormat="1">
      <c r="BP1028020" s="90"/>
    </row>
    <row r="1028021" spans="68:68" customFormat="1">
      <c r="BP1028021" s="90"/>
    </row>
    <row r="1028022" spans="68:68" customFormat="1">
      <c r="BP1028022" s="90"/>
    </row>
    <row r="1028023" spans="68:68" customFormat="1">
      <c r="BP1028023" s="90"/>
    </row>
    <row r="1028024" spans="68:68" customFormat="1">
      <c r="BP1028024" s="90"/>
    </row>
    <row r="1028025" spans="68:68" customFormat="1">
      <c r="BP1028025" s="90"/>
    </row>
    <row r="1028026" spans="68:68" customFormat="1">
      <c r="BP1028026" s="90"/>
    </row>
    <row r="1028027" spans="68:68" customFormat="1">
      <c r="BP1028027" s="90"/>
    </row>
    <row r="1028028" spans="68:68" customFormat="1">
      <c r="BP1028028" s="90"/>
    </row>
    <row r="1028029" spans="68:68" customFormat="1">
      <c r="BP1028029" s="90"/>
    </row>
    <row r="1028030" spans="68:68" customFormat="1">
      <c r="BP1028030" s="90"/>
    </row>
    <row r="1028031" spans="68:68" customFormat="1">
      <c r="BP1028031" s="90"/>
    </row>
    <row r="1028032" spans="68:68" customFormat="1">
      <c r="BP1028032" s="90"/>
    </row>
    <row r="1028033" spans="68:68" customFormat="1">
      <c r="BP1028033" s="90"/>
    </row>
    <row r="1028034" spans="68:68" customFormat="1">
      <c r="BP1028034" s="90"/>
    </row>
    <row r="1028035" spans="68:68" customFormat="1">
      <c r="BP1028035" s="90"/>
    </row>
    <row r="1028036" spans="68:68" customFormat="1">
      <c r="BP1028036" s="90"/>
    </row>
    <row r="1028037" spans="68:68" customFormat="1">
      <c r="BP1028037" s="90"/>
    </row>
    <row r="1028038" spans="68:68" customFormat="1">
      <c r="BP1028038" s="90"/>
    </row>
    <row r="1028039" spans="68:68" customFormat="1">
      <c r="BP1028039" s="90"/>
    </row>
    <row r="1028040" spans="68:68" customFormat="1">
      <c r="BP1028040" s="90"/>
    </row>
    <row r="1028041" spans="68:68" customFormat="1">
      <c r="BP1028041" s="90"/>
    </row>
    <row r="1028042" spans="68:68" customFormat="1">
      <c r="BP1028042" s="90"/>
    </row>
    <row r="1028043" spans="68:68" customFormat="1">
      <c r="BP1028043" s="90"/>
    </row>
    <row r="1028044" spans="68:68" customFormat="1">
      <c r="BP1028044" s="90"/>
    </row>
    <row r="1028045" spans="68:68" customFormat="1">
      <c r="BP1028045" s="90"/>
    </row>
    <row r="1028046" spans="68:68" customFormat="1">
      <c r="BP1028046" s="90"/>
    </row>
    <row r="1028047" spans="68:68" customFormat="1">
      <c r="BP1028047" s="90"/>
    </row>
    <row r="1028048" spans="68:68" customFormat="1">
      <c r="BP1028048" s="90"/>
    </row>
    <row r="1028049" spans="68:68" customFormat="1">
      <c r="BP1028049" s="90"/>
    </row>
    <row r="1028050" spans="68:68" customFormat="1">
      <c r="BP1028050" s="90"/>
    </row>
    <row r="1028051" spans="68:68" customFormat="1">
      <c r="BP1028051" s="90"/>
    </row>
    <row r="1028052" spans="68:68" customFormat="1">
      <c r="BP1028052" s="90"/>
    </row>
    <row r="1028053" spans="68:68" customFormat="1">
      <c r="BP1028053" s="90"/>
    </row>
    <row r="1028054" spans="68:68" customFormat="1">
      <c r="BP1028054" s="90"/>
    </row>
    <row r="1028055" spans="68:68" customFormat="1">
      <c r="BP1028055" s="90"/>
    </row>
    <row r="1028056" spans="68:68" customFormat="1">
      <c r="BP1028056" s="90"/>
    </row>
    <row r="1028057" spans="68:68" customFormat="1">
      <c r="BP1028057" s="90"/>
    </row>
    <row r="1028058" spans="68:68" customFormat="1">
      <c r="BP1028058" s="90"/>
    </row>
    <row r="1028059" spans="68:68" customFormat="1">
      <c r="BP1028059" s="90"/>
    </row>
    <row r="1028060" spans="68:68" customFormat="1">
      <c r="BP1028060" s="90"/>
    </row>
    <row r="1028061" spans="68:68" customFormat="1">
      <c r="BP1028061" s="90"/>
    </row>
    <row r="1028062" spans="68:68" customFormat="1">
      <c r="BP1028062" s="90"/>
    </row>
    <row r="1028063" spans="68:68" customFormat="1">
      <c r="BP1028063" s="90"/>
    </row>
    <row r="1028064" spans="68:68" customFormat="1">
      <c r="BP1028064" s="90"/>
    </row>
    <row r="1028065" spans="68:68" customFormat="1">
      <c r="BP1028065" s="90"/>
    </row>
    <row r="1028066" spans="68:68" customFormat="1">
      <c r="BP1028066" s="90"/>
    </row>
    <row r="1028067" spans="68:68" customFormat="1">
      <c r="BP1028067" s="90"/>
    </row>
    <row r="1028068" spans="68:68" customFormat="1">
      <c r="BP1028068" s="90"/>
    </row>
    <row r="1028069" spans="68:68" customFormat="1">
      <c r="BP1028069" s="90"/>
    </row>
    <row r="1028070" spans="68:68" customFormat="1">
      <c r="BP1028070" s="90"/>
    </row>
    <row r="1028071" spans="68:68" customFormat="1">
      <c r="BP1028071" s="90"/>
    </row>
    <row r="1028072" spans="68:68" customFormat="1">
      <c r="BP1028072" s="90"/>
    </row>
    <row r="1028073" spans="68:68" customFormat="1">
      <c r="BP1028073" s="90"/>
    </row>
    <row r="1028074" spans="68:68" customFormat="1">
      <c r="BP1028074" s="90"/>
    </row>
    <row r="1028075" spans="68:68" customFormat="1">
      <c r="BP1028075" s="90"/>
    </row>
    <row r="1028076" spans="68:68" customFormat="1">
      <c r="BP1028076" s="90"/>
    </row>
    <row r="1028077" spans="68:68" customFormat="1">
      <c r="BP1028077" s="90"/>
    </row>
    <row r="1028078" spans="68:68" customFormat="1">
      <c r="BP1028078" s="90"/>
    </row>
    <row r="1028079" spans="68:68" customFormat="1">
      <c r="BP1028079" s="90"/>
    </row>
    <row r="1028080" spans="68:68" customFormat="1">
      <c r="BP1028080" s="90"/>
    </row>
    <row r="1028081" spans="68:68" customFormat="1">
      <c r="BP1028081" s="90"/>
    </row>
    <row r="1028082" spans="68:68" customFormat="1">
      <c r="BP1028082" s="90"/>
    </row>
    <row r="1028083" spans="68:68" customFormat="1">
      <c r="BP1028083" s="90"/>
    </row>
    <row r="1028084" spans="68:68" customFormat="1">
      <c r="BP1028084" s="90"/>
    </row>
    <row r="1028085" spans="68:68" customFormat="1">
      <c r="BP1028085" s="90"/>
    </row>
    <row r="1028086" spans="68:68" customFormat="1">
      <c r="BP1028086" s="90"/>
    </row>
    <row r="1028087" spans="68:68" customFormat="1">
      <c r="BP1028087" s="90"/>
    </row>
    <row r="1028088" spans="68:68" customFormat="1">
      <c r="BP1028088" s="90"/>
    </row>
    <row r="1028089" spans="68:68" customFormat="1">
      <c r="BP1028089" s="90"/>
    </row>
    <row r="1028090" spans="68:68" customFormat="1">
      <c r="BP1028090" s="90"/>
    </row>
    <row r="1028091" spans="68:68" customFormat="1">
      <c r="BP1028091" s="90"/>
    </row>
    <row r="1028092" spans="68:68" customFormat="1">
      <c r="BP1028092" s="90"/>
    </row>
    <row r="1028093" spans="68:68" customFormat="1">
      <c r="BP1028093" s="90"/>
    </row>
    <row r="1028094" spans="68:68" customFormat="1">
      <c r="BP1028094" s="90"/>
    </row>
    <row r="1028095" spans="68:68" customFormat="1">
      <c r="BP1028095" s="90"/>
    </row>
    <row r="1028096" spans="68:68" customFormat="1">
      <c r="BP1028096" s="90"/>
    </row>
    <row r="1028097" spans="68:68" customFormat="1">
      <c r="BP1028097" s="90"/>
    </row>
    <row r="1028098" spans="68:68" customFormat="1">
      <c r="BP1028098" s="90"/>
    </row>
    <row r="1028099" spans="68:68" customFormat="1">
      <c r="BP1028099" s="90"/>
    </row>
    <row r="1028100" spans="68:68" customFormat="1">
      <c r="BP1028100" s="90"/>
    </row>
    <row r="1028101" spans="68:68" customFormat="1">
      <c r="BP1028101" s="90"/>
    </row>
    <row r="1028102" spans="68:68" customFormat="1">
      <c r="BP1028102" s="90"/>
    </row>
    <row r="1028103" spans="68:68" customFormat="1">
      <c r="BP1028103" s="90"/>
    </row>
    <row r="1028104" spans="68:68" customFormat="1">
      <c r="BP1028104" s="90"/>
    </row>
    <row r="1028105" spans="68:68" customFormat="1">
      <c r="BP1028105" s="90"/>
    </row>
    <row r="1028106" spans="68:68" customFormat="1">
      <c r="BP1028106" s="90"/>
    </row>
    <row r="1028107" spans="68:68" customFormat="1">
      <c r="BP1028107" s="90"/>
    </row>
    <row r="1028108" spans="68:68" customFormat="1">
      <c r="BP1028108" s="90"/>
    </row>
    <row r="1028109" spans="68:68" customFormat="1">
      <c r="BP1028109" s="90"/>
    </row>
    <row r="1028110" spans="68:68" customFormat="1">
      <c r="BP1028110" s="90"/>
    </row>
    <row r="1028111" spans="68:68" customFormat="1">
      <c r="BP1028111" s="90"/>
    </row>
    <row r="1028112" spans="68:68" customFormat="1">
      <c r="BP1028112" s="90"/>
    </row>
    <row r="1028113" spans="68:68" customFormat="1">
      <c r="BP1028113" s="90"/>
    </row>
    <row r="1028114" spans="68:68" customFormat="1">
      <c r="BP1028114" s="90"/>
    </row>
    <row r="1028115" spans="68:68" customFormat="1">
      <c r="BP1028115" s="90"/>
    </row>
    <row r="1028116" spans="68:68" customFormat="1">
      <c r="BP1028116" s="90"/>
    </row>
    <row r="1028117" spans="68:68" customFormat="1">
      <c r="BP1028117" s="90"/>
    </row>
    <row r="1028118" spans="68:68" customFormat="1">
      <c r="BP1028118" s="90"/>
    </row>
    <row r="1028119" spans="68:68" customFormat="1">
      <c r="BP1028119" s="90"/>
    </row>
    <row r="1028120" spans="68:68" customFormat="1">
      <c r="BP1028120" s="90"/>
    </row>
    <row r="1028121" spans="68:68" customFormat="1">
      <c r="BP1028121" s="90"/>
    </row>
    <row r="1028122" spans="68:68" customFormat="1">
      <c r="BP1028122" s="90"/>
    </row>
    <row r="1028123" spans="68:68" customFormat="1">
      <c r="BP1028123" s="90"/>
    </row>
    <row r="1028124" spans="68:68" customFormat="1">
      <c r="BP1028124" s="90"/>
    </row>
    <row r="1028125" spans="68:68" customFormat="1">
      <c r="BP1028125" s="90"/>
    </row>
    <row r="1028126" spans="68:68" customFormat="1">
      <c r="BP1028126" s="90"/>
    </row>
    <row r="1028127" spans="68:68" customFormat="1">
      <c r="BP1028127" s="90"/>
    </row>
    <row r="1028128" spans="68:68" customFormat="1">
      <c r="BP1028128" s="90"/>
    </row>
    <row r="1028129" spans="68:68" customFormat="1">
      <c r="BP1028129" s="90"/>
    </row>
    <row r="1028130" spans="68:68" customFormat="1">
      <c r="BP1028130" s="90"/>
    </row>
    <row r="1028131" spans="68:68" customFormat="1">
      <c r="BP1028131" s="90"/>
    </row>
    <row r="1028132" spans="68:68" customFormat="1">
      <c r="BP1028132" s="90"/>
    </row>
    <row r="1028133" spans="68:68" customFormat="1">
      <c r="BP1028133" s="90"/>
    </row>
    <row r="1028134" spans="68:68" customFormat="1">
      <c r="BP1028134" s="90"/>
    </row>
    <row r="1028135" spans="68:68" customFormat="1">
      <c r="BP1028135" s="90"/>
    </row>
    <row r="1028136" spans="68:68" customFormat="1">
      <c r="BP1028136" s="90"/>
    </row>
    <row r="1028137" spans="68:68" customFormat="1">
      <c r="BP1028137" s="90"/>
    </row>
    <row r="1028138" spans="68:68" customFormat="1">
      <c r="BP1028138" s="90"/>
    </row>
    <row r="1028139" spans="68:68" customFormat="1">
      <c r="BP1028139" s="90"/>
    </row>
    <row r="1028140" spans="68:68" customFormat="1">
      <c r="BP1028140" s="90"/>
    </row>
    <row r="1028141" spans="68:68" customFormat="1">
      <c r="BP1028141" s="90"/>
    </row>
    <row r="1028142" spans="68:68" customFormat="1">
      <c r="BP1028142" s="90"/>
    </row>
    <row r="1028143" spans="68:68" customFormat="1">
      <c r="BP1028143" s="90"/>
    </row>
    <row r="1028144" spans="68:68" customFormat="1">
      <c r="BP1028144" s="90"/>
    </row>
    <row r="1028145" spans="68:68" customFormat="1">
      <c r="BP1028145" s="90"/>
    </row>
    <row r="1028146" spans="68:68" customFormat="1">
      <c r="BP1028146" s="90"/>
    </row>
    <row r="1028147" spans="68:68" customFormat="1">
      <c r="BP1028147" s="90"/>
    </row>
    <row r="1028148" spans="68:68" customFormat="1">
      <c r="BP1028148" s="90"/>
    </row>
    <row r="1028149" spans="68:68" customFormat="1">
      <c r="BP1028149" s="90"/>
    </row>
    <row r="1028150" spans="68:68" customFormat="1">
      <c r="BP1028150" s="90"/>
    </row>
    <row r="1028151" spans="68:68" customFormat="1">
      <c r="BP1028151" s="90"/>
    </row>
    <row r="1028152" spans="68:68" customFormat="1">
      <c r="BP1028152" s="90"/>
    </row>
    <row r="1028153" spans="68:68" customFormat="1">
      <c r="BP1028153" s="90"/>
    </row>
    <row r="1028154" spans="68:68" customFormat="1">
      <c r="BP1028154" s="90"/>
    </row>
    <row r="1028155" spans="68:68" customFormat="1">
      <c r="BP1028155" s="90"/>
    </row>
    <row r="1028156" spans="68:68" customFormat="1">
      <c r="BP1028156" s="90"/>
    </row>
    <row r="1028157" spans="68:68" customFormat="1">
      <c r="BP1028157" s="90"/>
    </row>
    <row r="1028158" spans="68:68" customFormat="1">
      <c r="BP1028158" s="90"/>
    </row>
    <row r="1028159" spans="68:68" customFormat="1">
      <c r="BP1028159" s="90"/>
    </row>
    <row r="1028160" spans="68:68" customFormat="1">
      <c r="BP1028160" s="90"/>
    </row>
    <row r="1028161" spans="68:68" customFormat="1">
      <c r="BP1028161" s="90"/>
    </row>
    <row r="1028162" spans="68:68" customFormat="1">
      <c r="BP1028162" s="90"/>
    </row>
    <row r="1028163" spans="68:68" customFormat="1">
      <c r="BP1028163" s="90"/>
    </row>
    <row r="1028164" spans="68:68" customFormat="1">
      <c r="BP1028164" s="90"/>
    </row>
    <row r="1028165" spans="68:68" customFormat="1">
      <c r="BP1028165" s="90"/>
    </row>
    <row r="1028166" spans="68:68" customFormat="1">
      <c r="BP1028166" s="90"/>
    </row>
    <row r="1028167" spans="68:68" customFormat="1">
      <c r="BP1028167" s="90"/>
    </row>
    <row r="1028168" spans="68:68" customFormat="1">
      <c r="BP1028168" s="90"/>
    </row>
    <row r="1028169" spans="68:68" customFormat="1">
      <c r="BP1028169" s="90"/>
    </row>
    <row r="1028170" spans="68:68" customFormat="1">
      <c r="BP1028170" s="90"/>
    </row>
    <row r="1028171" spans="68:68" customFormat="1">
      <c r="BP1028171" s="90"/>
    </row>
    <row r="1028172" spans="68:68" customFormat="1">
      <c r="BP1028172" s="90"/>
    </row>
    <row r="1028173" spans="68:68" customFormat="1">
      <c r="BP1028173" s="90"/>
    </row>
    <row r="1028174" spans="68:68" customFormat="1">
      <c r="BP1028174" s="90"/>
    </row>
    <row r="1028175" spans="68:68" customFormat="1">
      <c r="BP1028175" s="90"/>
    </row>
    <row r="1028176" spans="68:68" customFormat="1">
      <c r="BP1028176" s="90"/>
    </row>
    <row r="1028177" spans="68:68" customFormat="1">
      <c r="BP1028177" s="90"/>
    </row>
    <row r="1028178" spans="68:68" customFormat="1">
      <c r="BP1028178" s="90"/>
    </row>
    <row r="1028179" spans="68:68" customFormat="1">
      <c r="BP1028179" s="90"/>
    </row>
    <row r="1028180" spans="68:68" customFormat="1">
      <c r="BP1028180" s="90"/>
    </row>
    <row r="1028181" spans="68:68" customFormat="1">
      <c r="BP1028181" s="90"/>
    </row>
    <row r="1028182" spans="68:68" customFormat="1">
      <c r="BP1028182" s="90"/>
    </row>
    <row r="1028183" spans="68:68" customFormat="1">
      <c r="BP1028183" s="90"/>
    </row>
    <row r="1028184" spans="68:68" customFormat="1">
      <c r="BP1028184" s="90"/>
    </row>
    <row r="1028185" spans="68:68" customFormat="1">
      <c r="BP1028185" s="90"/>
    </row>
    <row r="1028186" spans="68:68" customFormat="1">
      <c r="BP1028186" s="90"/>
    </row>
    <row r="1028187" spans="68:68" customFormat="1">
      <c r="BP1028187" s="90"/>
    </row>
    <row r="1028188" spans="68:68" customFormat="1">
      <c r="BP1028188" s="90"/>
    </row>
    <row r="1028189" spans="68:68" customFormat="1">
      <c r="BP1028189" s="90"/>
    </row>
    <row r="1028190" spans="68:68" customFormat="1">
      <c r="BP1028190" s="90"/>
    </row>
    <row r="1028191" spans="68:68" customFormat="1">
      <c r="BP1028191" s="90"/>
    </row>
    <row r="1028192" spans="68:68" customFormat="1">
      <c r="BP1028192" s="90"/>
    </row>
    <row r="1028193" spans="68:68" customFormat="1">
      <c r="BP1028193" s="90"/>
    </row>
    <row r="1028194" spans="68:68" customFormat="1">
      <c r="BP1028194" s="90"/>
    </row>
    <row r="1028195" spans="68:68" customFormat="1">
      <c r="BP1028195" s="90"/>
    </row>
    <row r="1028196" spans="68:68" customFormat="1">
      <c r="BP1028196" s="90"/>
    </row>
    <row r="1028197" spans="68:68" customFormat="1">
      <c r="BP1028197" s="90"/>
    </row>
    <row r="1028198" spans="68:68" customFormat="1">
      <c r="BP1028198" s="90"/>
    </row>
    <row r="1028199" spans="68:68" customFormat="1">
      <c r="BP1028199" s="90"/>
    </row>
    <row r="1028200" spans="68:68" customFormat="1">
      <c r="BP1028200" s="90"/>
    </row>
    <row r="1028201" spans="68:68" customFormat="1">
      <c r="BP1028201" s="90"/>
    </row>
    <row r="1028202" spans="68:68" customFormat="1">
      <c r="BP1028202" s="90"/>
    </row>
    <row r="1028203" spans="68:68" customFormat="1">
      <c r="BP1028203" s="90"/>
    </row>
    <row r="1028204" spans="68:68" customFormat="1">
      <c r="BP1028204" s="90"/>
    </row>
    <row r="1028205" spans="68:68" customFormat="1">
      <c r="BP1028205" s="90"/>
    </row>
    <row r="1028206" spans="68:68" customFormat="1">
      <c r="BP1028206" s="90"/>
    </row>
    <row r="1028207" spans="68:68" customFormat="1">
      <c r="BP1028207" s="90"/>
    </row>
    <row r="1028208" spans="68:68" customFormat="1">
      <c r="BP1028208" s="90"/>
    </row>
    <row r="1028209" spans="68:68" customFormat="1">
      <c r="BP1028209" s="90"/>
    </row>
    <row r="1028210" spans="68:68" customFormat="1">
      <c r="BP1028210" s="90"/>
    </row>
    <row r="1028211" spans="68:68" customFormat="1">
      <c r="BP1028211" s="90"/>
    </row>
    <row r="1028212" spans="68:68" customFormat="1">
      <c r="BP1028212" s="90"/>
    </row>
    <row r="1028213" spans="68:68" customFormat="1">
      <c r="BP1028213" s="90"/>
    </row>
    <row r="1028214" spans="68:68" customFormat="1">
      <c r="BP1028214" s="90"/>
    </row>
    <row r="1028215" spans="68:68" customFormat="1">
      <c r="BP1028215" s="90"/>
    </row>
    <row r="1028216" spans="68:68" customFormat="1">
      <c r="BP1028216" s="90"/>
    </row>
    <row r="1028217" spans="68:68" customFormat="1">
      <c r="BP1028217" s="90"/>
    </row>
    <row r="1028218" spans="68:68" customFormat="1">
      <c r="BP1028218" s="90"/>
    </row>
    <row r="1028219" spans="68:68" customFormat="1">
      <c r="BP1028219" s="90"/>
    </row>
    <row r="1028220" spans="68:68" customFormat="1">
      <c r="BP1028220" s="90"/>
    </row>
    <row r="1028221" spans="68:68" customFormat="1">
      <c r="BP1028221" s="90"/>
    </row>
    <row r="1028222" spans="68:68" customFormat="1">
      <c r="BP1028222" s="90"/>
    </row>
    <row r="1028223" spans="68:68" customFormat="1">
      <c r="BP1028223" s="90"/>
    </row>
    <row r="1028224" spans="68:68" customFormat="1">
      <c r="BP1028224" s="90"/>
    </row>
    <row r="1028225" spans="68:68" customFormat="1">
      <c r="BP1028225" s="90"/>
    </row>
    <row r="1028226" spans="68:68" customFormat="1">
      <c r="BP1028226" s="90"/>
    </row>
    <row r="1028227" spans="68:68" customFormat="1">
      <c r="BP1028227" s="90"/>
    </row>
    <row r="1028228" spans="68:68" customFormat="1">
      <c r="BP1028228" s="90"/>
    </row>
    <row r="1028229" spans="68:68" customFormat="1">
      <c r="BP1028229" s="90"/>
    </row>
    <row r="1028230" spans="68:68" customFormat="1">
      <c r="BP1028230" s="90"/>
    </row>
    <row r="1028231" spans="68:68" customFormat="1">
      <c r="BP1028231" s="90"/>
    </row>
    <row r="1028232" spans="68:68" customFormat="1">
      <c r="BP1028232" s="90"/>
    </row>
    <row r="1028233" spans="68:68" customFormat="1">
      <c r="BP1028233" s="90"/>
    </row>
    <row r="1028234" spans="68:68" customFormat="1">
      <c r="BP1028234" s="90"/>
    </row>
    <row r="1028235" spans="68:68" customFormat="1">
      <c r="BP1028235" s="90"/>
    </row>
    <row r="1028236" spans="68:68" customFormat="1">
      <c r="BP1028236" s="90"/>
    </row>
    <row r="1028237" spans="68:68" customFormat="1">
      <c r="BP1028237" s="90"/>
    </row>
    <row r="1028238" spans="68:68" customFormat="1">
      <c r="BP1028238" s="90"/>
    </row>
    <row r="1028239" spans="68:68" customFormat="1">
      <c r="BP1028239" s="90"/>
    </row>
    <row r="1028240" spans="68:68" customFormat="1">
      <c r="BP1028240" s="90"/>
    </row>
    <row r="1028241" spans="68:68" customFormat="1">
      <c r="BP1028241" s="90"/>
    </row>
    <row r="1028242" spans="68:68" customFormat="1">
      <c r="BP1028242" s="90"/>
    </row>
    <row r="1028243" spans="68:68" customFormat="1">
      <c r="BP1028243" s="90"/>
    </row>
    <row r="1028244" spans="68:68" customFormat="1">
      <c r="BP1028244" s="90"/>
    </row>
    <row r="1028245" spans="68:68" customFormat="1">
      <c r="BP1028245" s="90"/>
    </row>
    <row r="1028246" spans="68:68" customFormat="1">
      <c r="BP1028246" s="90"/>
    </row>
    <row r="1028247" spans="68:68" customFormat="1">
      <c r="BP1028247" s="90"/>
    </row>
    <row r="1028248" spans="68:68" customFormat="1">
      <c r="BP1028248" s="90"/>
    </row>
    <row r="1028249" spans="68:68" customFormat="1">
      <c r="BP1028249" s="90"/>
    </row>
    <row r="1028250" spans="68:68" customFormat="1">
      <c r="BP1028250" s="90"/>
    </row>
    <row r="1028251" spans="68:68" customFormat="1">
      <c r="BP1028251" s="90"/>
    </row>
    <row r="1028252" spans="68:68" customFormat="1">
      <c r="BP1028252" s="90"/>
    </row>
    <row r="1028253" spans="68:68" customFormat="1">
      <c r="BP1028253" s="90"/>
    </row>
    <row r="1028254" spans="68:68" customFormat="1">
      <c r="BP1028254" s="90"/>
    </row>
    <row r="1028255" spans="68:68" customFormat="1">
      <c r="BP1028255" s="90"/>
    </row>
    <row r="1028256" spans="68:68" customFormat="1">
      <c r="BP1028256" s="90"/>
    </row>
    <row r="1028257" spans="68:68" customFormat="1">
      <c r="BP1028257" s="90"/>
    </row>
    <row r="1028258" spans="68:68" customFormat="1">
      <c r="BP1028258" s="90"/>
    </row>
    <row r="1028259" spans="68:68" customFormat="1">
      <c r="BP1028259" s="90"/>
    </row>
    <row r="1028260" spans="68:68" customFormat="1">
      <c r="BP1028260" s="90"/>
    </row>
    <row r="1028261" spans="68:68" customFormat="1">
      <c r="BP1028261" s="90"/>
    </row>
    <row r="1028262" spans="68:68" customFormat="1">
      <c r="BP1028262" s="90"/>
    </row>
    <row r="1028263" spans="68:68" customFormat="1">
      <c r="BP1028263" s="90"/>
    </row>
    <row r="1028264" spans="68:68" customFormat="1">
      <c r="BP1028264" s="90"/>
    </row>
    <row r="1028265" spans="68:68" customFormat="1">
      <c r="BP1028265" s="90"/>
    </row>
    <row r="1028266" spans="68:68" customFormat="1">
      <c r="BP1028266" s="90"/>
    </row>
    <row r="1028267" spans="68:68" customFormat="1">
      <c r="BP1028267" s="90"/>
    </row>
    <row r="1028268" spans="68:68" customFormat="1">
      <c r="BP1028268" s="90"/>
    </row>
    <row r="1028269" spans="68:68" customFormat="1">
      <c r="BP1028269" s="90"/>
    </row>
    <row r="1028270" spans="68:68" customFormat="1">
      <c r="BP1028270" s="90"/>
    </row>
    <row r="1028271" spans="68:68" customFormat="1">
      <c r="BP1028271" s="90"/>
    </row>
    <row r="1028272" spans="68:68" customFormat="1">
      <c r="BP1028272" s="90"/>
    </row>
    <row r="1028273" spans="68:68" customFormat="1">
      <c r="BP1028273" s="90"/>
    </row>
    <row r="1028274" spans="68:68" customFormat="1">
      <c r="BP1028274" s="90"/>
    </row>
    <row r="1028275" spans="68:68" customFormat="1">
      <c r="BP1028275" s="90"/>
    </row>
    <row r="1028276" spans="68:68" customFormat="1">
      <c r="BP1028276" s="90"/>
    </row>
    <row r="1028277" spans="68:68" customFormat="1">
      <c r="BP1028277" s="90"/>
    </row>
    <row r="1028278" spans="68:68" customFormat="1">
      <c r="BP1028278" s="90"/>
    </row>
    <row r="1028279" spans="68:68" customFormat="1">
      <c r="BP1028279" s="90"/>
    </row>
    <row r="1028280" spans="68:68" customFormat="1">
      <c r="BP1028280" s="90"/>
    </row>
    <row r="1028281" spans="68:68" customFormat="1">
      <c r="BP1028281" s="90"/>
    </row>
    <row r="1028282" spans="68:68" customFormat="1">
      <c r="BP1028282" s="90"/>
    </row>
    <row r="1028283" spans="68:68" customFormat="1">
      <c r="BP1028283" s="90"/>
    </row>
    <row r="1028284" spans="68:68" customFormat="1">
      <c r="BP1028284" s="90"/>
    </row>
    <row r="1028285" spans="68:68" customFormat="1">
      <c r="BP1028285" s="90"/>
    </row>
    <row r="1028286" spans="68:68" customFormat="1">
      <c r="BP1028286" s="90"/>
    </row>
    <row r="1028287" spans="68:68" customFormat="1">
      <c r="BP1028287" s="90"/>
    </row>
    <row r="1028288" spans="68:68" customFormat="1">
      <c r="BP1028288" s="90"/>
    </row>
    <row r="1028289" spans="68:68" customFormat="1">
      <c r="BP1028289" s="90"/>
    </row>
    <row r="1028290" spans="68:68" customFormat="1">
      <c r="BP1028290" s="90"/>
    </row>
    <row r="1028291" spans="68:68" customFormat="1">
      <c r="BP1028291" s="90"/>
    </row>
    <row r="1028292" spans="68:68" customFormat="1">
      <c r="BP1028292" s="90"/>
    </row>
    <row r="1028293" spans="68:68" customFormat="1">
      <c r="BP1028293" s="90"/>
    </row>
    <row r="1028294" spans="68:68" customFormat="1">
      <c r="BP1028294" s="90"/>
    </row>
    <row r="1028295" spans="68:68" customFormat="1">
      <c r="BP1028295" s="90"/>
    </row>
    <row r="1028296" spans="68:68" customFormat="1">
      <c r="BP1028296" s="90"/>
    </row>
    <row r="1028297" spans="68:68" customFormat="1">
      <c r="BP1028297" s="90"/>
    </row>
    <row r="1028298" spans="68:68" customFormat="1">
      <c r="BP1028298" s="90"/>
    </row>
    <row r="1028299" spans="68:68" customFormat="1">
      <c r="BP1028299" s="90"/>
    </row>
    <row r="1028300" spans="68:68" customFormat="1">
      <c r="BP1028300" s="90"/>
    </row>
    <row r="1028301" spans="68:68" customFormat="1">
      <c r="BP1028301" s="90"/>
    </row>
    <row r="1028302" spans="68:68" customFormat="1">
      <c r="BP1028302" s="90"/>
    </row>
    <row r="1028303" spans="68:68" customFormat="1">
      <c r="BP1028303" s="90"/>
    </row>
    <row r="1028304" spans="68:68" customFormat="1">
      <c r="BP1028304" s="90"/>
    </row>
    <row r="1028305" spans="68:68" customFormat="1">
      <c r="BP1028305" s="90"/>
    </row>
    <row r="1028306" spans="68:68" customFormat="1">
      <c r="BP1028306" s="90"/>
    </row>
    <row r="1028307" spans="68:68" customFormat="1">
      <c r="BP1028307" s="90"/>
    </row>
    <row r="1028308" spans="68:68" customFormat="1">
      <c r="BP1028308" s="90"/>
    </row>
    <row r="1028309" spans="68:68" customFormat="1">
      <c r="BP1028309" s="90"/>
    </row>
    <row r="1028310" spans="68:68" customFormat="1">
      <c r="BP1028310" s="90"/>
    </row>
    <row r="1028311" spans="68:68" customFormat="1">
      <c r="BP1028311" s="90"/>
    </row>
    <row r="1028312" spans="68:68" customFormat="1">
      <c r="BP1028312" s="90"/>
    </row>
    <row r="1028313" spans="68:68" customFormat="1">
      <c r="BP1028313" s="90"/>
    </row>
    <row r="1028314" spans="68:68" customFormat="1">
      <c r="BP1028314" s="90"/>
    </row>
    <row r="1028315" spans="68:68" customFormat="1">
      <c r="BP1028315" s="90"/>
    </row>
    <row r="1028316" spans="68:68" customFormat="1">
      <c r="BP1028316" s="90"/>
    </row>
    <row r="1028317" spans="68:68" customFormat="1">
      <c r="BP1028317" s="90"/>
    </row>
    <row r="1028318" spans="68:68" customFormat="1">
      <c r="BP1028318" s="90"/>
    </row>
    <row r="1028319" spans="68:68" customFormat="1">
      <c r="BP1028319" s="90"/>
    </row>
    <row r="1028320" spans="68:68" customFormat="1">
      <c r="BP1028320" s="90"/>
    </row>
    <row r="1028321" spans="68:68" customFormat="1">
      <c r="BP1028321" s="90"/>
    </row>
    <row r="1028322" spans="68:68" customFormat="1">
      <c r="BP1028322" s="90"/>
    </row>
    <row r="1028323" spans="68:68" customFormat="1">
      <c r="BP1028323" s="90"/>
    </row>
    <row r="1028324" spans="68:68" customFormat="1">
      <c r="BP1028324" s="90"/>
    </row>
    <row r="1028325" spans="68:68" customFormat="1">
      <c r="BP1028325" s="90"/>
    </row>
    <row r="1028326" spans="68:68" customFormat="1">
      <c r="BP1028326" s="90"/>
    </row>
    <row r="1028327" spans="68:68" customFormat="1">
      <c r="BP1028327" s="90"/>
    </row>
    <row r="1028328" spans="68:68" customFormat="1">
      <c r="BP1028328" s="90"/>
    </row>
    <row r="1028329" spans="68:68" customFormat="1">
      <c r="BP1028329" s="90"/>
    </row>
    <row r="1028330" spans="68:68" customFormat="1">
      <c r="BP1028330" s="90"/>
    </row>
    <row r="1028331" spans="68:68" customFormat="1">
      <c r="BP1028331" s="90"/>
    </row>
    <row r="1028332" spans="68:68" customFormat="1">
      <c r="BP1028332" s="90"/>
    </row>
    <row r="1028333" spans="68:68" customFormat="1">
      <c r="BP1028333" s="90"/>
    </row>
    <row r="1028334" spans="68:68" customFormat="1">
      <c r="BP1028334" s="90"/>
    </row>
    <row r="1028335" spans="68:68" customFormat="1">
      <c r="BP1028335" s="90"/>
    </row>
    <row r="1028336" spans="68:68" customFormat="1">
      <c r="BP1028336" s="90"/>
    </row>
    <row r="1028337" spans="68:68" customFormat="1">
      <c r="BP1028337" s="90"/>
    </row>
    <row r="1028338" spans="68:68" customFormat="1">
      <c r="BP1028338" s="90"/>
    </row>
    <row r="1028339" spans="68:68" customFormat="1">
      <c r="BP1028339" s="90"/>
    </row>
    <row r="1028340" spans="68:68" customFormat="1">
      <c r="BP1028340" s="90"/>
    </row>
    <row r="1028341" spans="68:68" customFormat="1">
      <c r="BP1028341" s="90"/>
    </row>
    <row r="1028342" spans="68:68" customFormat="1">
      <c r="BP1028342" s="90"/>
    </row>
    <row r="1028343" spans="68:68" customFormat="1">
      <c r="BP1028343" s="90"/>
    </row>
    <row r="1028344" spans="68:68" customFormat="1">
      <c r="BP1028344" s="90"/>
    </row>
    <row r="1028345" spans="68:68" customFormat="1">
      <c r="BP1028345" s="90"/>
    </row>
    <row r="1028346" spans="68:68" customFormat="1">
      <c r="BP1028346" s="90"/>
    </row>
    <row r="1028347" spans="68:68" customFormat="1">
      <c r="BP1028347" s="90"/>
    </row>
    <row r="1028348" spans="68:68" customFormat="1">
      <c r="BP1028348" s="90"/>
    </row>
    <row r="1028349" spans="68:68" customFormat="1">
      <c r="BP1028349" s="90"/>
    </row>
    <row r="1028350" spans="68:68" customFormat="1">
      <c r="BP1028350" s="90"/>
    </row>
    <row r="1028351" spans="68:68" customFormat="1">
      <c r="BP1028351" s="90"/>
    </row>
    <row r="1028352" spans="68:68" customFormat="1">
      <c r="BP1028352" s="90"/>
    </row>
    <row r="1028353" spans="68:68" customFormat="1">
      <c r="BP1028353" s="90"/>
    </row>
    <row r="1028354" spans="68:68" customFormat="1">
      <c r="BP1028354" s="90"/>
    </row>
    <row r="1028355" spans="68:68" customFormat="1">
      <c r="BP1028355" s="90"/>
    </row>
    <row r="1028356" spans="68:68" customFormat="1">
      <c r="BP1028356" s="90"/>
    </row>
    <row r="1028357" spans="68:68" customFormat="1">
      <c r="BP1028357" s="90"/>
    </row>
    <row r="1028358" spans="68:68" customFormat="1">
      <c r="BP1028358" s="90"/>
    </row>
    <row r="1028359" spans="68:68" customFormat="1">
      <c r="BP1028359" s="90"/>
    </row>
    <row r="1028360" spans="68:68" customFormat="1">
      <c r="BP1028360" s="90"/>
    </row>
    <row r="1028361" spans="68:68" customFormat="1">
      <c r="BP1028361" s="90"/>
    </row>
    <row r="1028362" spans="68:68" customFormat="1">
      <c r="BP1028362" s="90"/>
    </row>
    <row r="1028363" spans="68:68" customFormat="1">
      <c r="BP1028363" s="90"/>
    </row>
    <row r="1028364" spans="68:68" customFormat="1">
      <c r="BP1028364" s="90"/>
    </row>
    <row r="1028365" spans="68:68" customFormat="1">
      <c r="BP1028365" s="90"/>
    </row>
    <row r="1028366" spans="68:68" customFormat="1">
      <c r="BP1028366" s="90"/>
    </row>
    <row r="1028367" spans="68:68" customFormat="1">
      <c r="BP1028367" s="90"/>
    </row>
    <row r="1028368" spans="68:68" customFormat="1">
      <c r="BP1028368" s="90"/>
    </row>
    <row r="1028369" spans="68:68" customFormat="1">
      <c r="BP1028369" s="90"/>
    </row>
    <row r="1028370" spans="68:68" customFormat="1">
      <c r="BP1028370" s="90"/>
    </row>
    <row r="1028371" spans="68:68" customFormat="1">
      <c r="BP1028371" s="90"/>
    </row>
    <row r="1028372" spans="68:68" customFormat="1">
      <c r="BP1028372" s="90"/>
    </row>
    <row r="1028373" spans="68:68" customFormat="1">
      <c r="BP1028373" s="90"/>
    </row>
    <row r="1028374" spans="68:68" customFormat="1">
      <c r="BP1028374" s="90"/>
    </row>
    <row r="1028375" spans="68:68" customFormat="1">
      <c r="BP1028375" s="90"/>
    </row>
    <row r="1028376" spans="68:68" customFormat="1">
      <c r="BP1028376" s="90"/>
    </row>
    <row r="1028377" spans="68:68" customFormat="1">
      <c r="BP1028377" s="90"/>
    </row>
    <row r="1028378" spans="68:68" customFormat="1">
      <c r="BP1028378" s="90"/>
    </row>
    <row r="1028379" spans="68:68" customFormat="1">
      <c r="BP1028379" s="90"/>
    </row>
    <row r="1028380" spans="68:68" customFormat="1">
      <c r="BP1028380" s="90"/>
    </row>
    <row r="1028381" spans="68:68" customFormat="1">
      <c r="BP1028381" s="90"/>
    </row>
    <row r="1028382" spans="68:68" customFormat="1">
      <c r="BP1028382" s="90"/>
    </row>
    <row r="1028383" spans="68:68" customFormat="1">
      <c r="BP1028383" s="90"/>
    </row>
    <row r="1028384" spans="68:68" customFormat="1">
      <c r="BP1028384" s="90"/>
    </row>
    <row r="1028385" spans="68:68" customFormat="1">
      <c r="BP1028385" s="90"/>
    </row>
    <row r="1028386" spans="68:68" customFormat="1">
      <c r="BP1028386" s="90"/>
    </row>
    <row r="1028387" spans="68:68" customFormat="1">
      <c r="BP1028387" s="90"/>
    </row>
    <row r="1028388" spans="68:68" customFormat="1">
      <c r="BP1028388" s="90"/>
    </row>
    <row r="1028389" spans="68:68" customFormat="1">
      <c r="BP1028389" s="90"/>
    </row>
    <row r="1028390" spans="68:68" customFormat="1">
      <c r="BP1028390" s="90"/>
    </row>
    <row r="1028391" spans="68:68" customFormat="1">
      <c r="BP1028391" s="90"/>
    </row>
    <row r="1028392" spans="68:68" customFormat="1">
      <c r="BP1028392" s="90"/>
    </row>
    <row r="1028393" spans="68:68" customFormat="1">
      <c r="BP1028393" s="90"/>
    </row>
    <row r="1028394" spans="68:68" customFormat="1">
      <c r="BP1028394" s="90"/>
    </row>
    <row r="1028395" spans="68:68" customFormat="1">
      <c r="BP1028395" s="90"/>
    </row>
    <row r="1028396" spans="68:68" customFormat="1">
      <c r="BP1028396" s="90"/>
    </row>
    <row r="1028397" spans="68:68" customFormat="1">
      <c r="BP1028397" s="90"/>
    </row>
    <row r="1028398" spans="68:68" customFormat="1">
      <c r="BP1028398" s="90"/>
    </row>
    <row r="1028399" spans="68:68" customFormat="1">
      <c r="BP1028399" s="90"/>
    </row>
    <row r="1028400" spans="68:68" customFormat="1">
      <c r="BP1028400" s="90"/>
    </row>
    <row r="1028401" spans="68:68" customFormat="1">
      <c r="BP1028401" s="90"/>
    </row>
    <row r="1028402" spans="68:68" customFormat="1">
      <c r="BP1028402" s="90"/>
    </row>
    <row r="1028403" spans="68:68" customFormat="1">
      <c r="BP1028403" s="90"/>
    </row>
    <row r="1028404" spans="68:68" customFormat="1">
      <c r="BP1028404" s="90"/>
    </row>
    <row r="1028405" spans="68:68" customFormat="1">
      <c r="BP1028405" s="90"/>
    </row>
    <row r="1028406" spans="68:68" customFormat="1">
      <c r="BP1028406" s="90"/>
    </row>
    <row r="1028407" spans="68:68" customFormat="1">
      <c r="BP1028407" s="90"/>
    </row>
    <row r="1028408" spans="68:68" customFormat="1">
      <c r="BP1028408" s="90"/>
    </row>
    <row r="1028409" spans="68:68" customFormat="1">
      <c r="BP1028409" s="90"/>
    </row>
    <row r="1028410" spans="68:68" customFormat="1">
      <c r="BP1028410" s="90"/>
    </row>
    <row r="1028411" spans="68:68" customFormat="1">
      <c r="BP1028411" s="90"/>
    </row>
    <row r="1028412" spans="68:68" customFormat="1">
      <c r="BP1028412" s="90"/>
    </row>
    <row r="1028413" spans="68:68" customFormat="1">
      <c r="BP1028413" s="90"/>
    </row>
    <row r="1028414" spans="68:68" customFormat="1">
      <c r="BP1028414" s="90"/>
    </row>
    <row r="1028415" spans="68:68" customFormat="1">
      <c r="BP1028415" s="90"/>
    </row>
    <row r="1028416" spans="68:68" customFormat="1">
      <c r="BP1028416" s="90"/>
    </row>
    <row r="1028417" spans="68:68" customFormat="1">
      <c r="BP1028417" s="90"/>
    </row>
    <row r="1028418" spans="68:68" customFormat="1">
      <c r="BP1028418" s="90"/>
    </row>
    <row r="1028419" spans="68:68" customFormat="1">
      <c r="BP1028419" s="90"/>
    </row>
    <row r="1028420" spans="68:68" customFormat="1">
      <c r="BP1028420" s="90"/>
    </row>
    <row r="1028421" spans="68:68" customFormat="1">
      <c r="BP1028421" s="90"/>
    </row>
    <row r="1028422" spans="68:68" customFormat="1">
      <c r="BP1028422" s="90"/>
    </row>
    <row r="1028423" spans="68:68" customFormat="1">
      <c r="BP1028423" s="90"/>
    </row>
    <row r="1028424" spans="68:68" customFormat="1">
      <c r="BP1028424" s="90"/>
    </row>
    <row r="1028425" spans="68:68" customFormat="1">
      <c r="BP1028425" s="90"/>
    </row>
    <row r="1028426" spans="68:68" customFormat="1">
      <c r="BP1028426" s="90"/>
    </row>
    <row r="1028427" spans="68:68" customFormat="1">
      <c r="BP1028427" s="90"/>
    </row>
    <row r="1028428" spans="68:68" customFormat="1">
      <c r="BP1028428" s="90"/>
    </row>
    <row r="1028429" spans="68:68" customFormat="1">
      <c r="BP1028429" s="90"/>
    </row>
    <row r="1028430" spans="68:68" customFormat="1">
      <c r="BP1028430" s="90"/>
    </row>
    <row r="1028431" spans="68:68" customFormat="1">
      <c r="BP1028431" s="90"/>
    </row>
    <row r="1028432" spans="68:68" customFormat="1">
      <c r="BP1028432" s="90"/>
    </row>
    <row r="1028433" spans="68:68" customFormat="1">
      <c r="BP1028433" s="90"/>
    </row>
    <row r="1028434" spans="68:68" customFormat="1">
      <c r="BP1028434" s="90"/>
    </row>
    <row r="1028435" spans="68:68" customFormat="1">
      <c r="BP1028435" s="90"/>
    </row>
    <row r="1028436" spans="68:68" customFormat="1">
      <c r="BP1028436" s="90"/>
    </row>
    <row r="1028437" spans="68:68" customFormat="1">
      <c r="BP1028437" s="90"/>
    </row>
    <row r="1028438" spans="68:68" customFormat="1">
      <c r="BP1028438" s="90"/>
    </row>
    <row r="1028439" spans="68:68" customFormat="1">
      <c r="BP1028439" s="90"/>
    </row>
    <row r="1028440" spans="68:68" customFormat="1">
      <c r="BP1028440" s="90"/>
    </row>
    <row r="1028441" spans="68:68" customFormat="1">
      <c r="BP1028441" s="90"/>
    </row>
    <row r="1028442" spans="68:68" customFormat="1">
      <c r="BP1028442" s="90"/>
    </row>
    <row r="1028443" spans="68:68" customFormat="1">
      <c r="BP1028443" s="90"/>
    </row>
    <row r="1028444" spans="68:68" customFormat="1">
      <c r="BP1028444" s="90"/>
    </row>
    <row r="1028445" spans="68:68" customFormat="1">
      <c r="BP1028445" s="90"/>
    </row>
    <row r="1028446" spans="68:68" customFormat="1">
      <c r="BP1028446" s="90"/>
    </row>
    <row r="1028447" spans="68:68" customFormat="1">
      <c r="BP1028447" s="90"/>
    </row>
    <row r="1028448" spans="68:68" customFormat="1">
      <c r="BP1028448" s="90"/>
    </row>
    <row r="1028449" spans="68:68" customFormat="1">
      <c r="BP1028449" s="90"/>
    </row>
    <row r="1028450" spans="68:68" customFormat="1">
      <c r="BP1028450" s="90"/>
    </row>
    <row r="1028451" spans="68:68" customFormat="1">
      <c r="BP1028451" s="90"/>
    </row>
    <row r="1028452" spans="68:68" customFormat="1">
      <c r="BP1028452" s="90"/>
    </row>
    <row r="1028453" spans="68:68" customFormat="1">
      <c r="BP1028453" s="90"/>
    </row>
    <row r="1028454" spans="68:68" customFormat="1">
      <c r="BP1028454" s="90"/>
    </row>
    <row r="1028455" spans="68:68" customFormat="1">
      <c r="BP1028455" s="90"/>
    </row>
    <row r="1028456" spans="68:68" customFormat="1">
      <c r="BP1028456" s="90"/>
    </row>
    <row r="1028457" spans="68:68" customFormat="1">
      <c r="BP1028457" s="90"/>
    </row>
    <row r="1028458" spans="68:68" customFormat="1">
      <c r="BP1028458" s="90"/>
    </row>
    <row r="1028459" spans="68:68" customFormat="1">
      <c r="BP1028459" s="90"/>
    </row>
    <row r="1028460" spans="68:68" customFormat="1">
      <c r="BP1028460" s="90"/>
    </row>
    <row r="1028461" spans="68:68" customFormat="1">
      <c r="BP1028461" s="90"/>
    </row>
    <row r="1028462" spans="68:68" customFormat="1">
      <c r="BP1028462" s="90"/>
    </row>
    <row r="1028463" spans="68:68" customFormat="1">
      <c r="BP1028463" s="90"/>
    </row>
    <row r="1028464" spans="68:68" customFormat="1">
      <c r="BP1028464" s="90"/>
    </row>
    <row r="1028465" spans="68:68" customFormat="1">
      <c r="BP1028465" s="90"/>
    </row>
    <row r="1028466" spans="68:68" customFormat="1">
      <c r="BP1028466" s="90"/>
    </row>
    <row r="1028467" spans="68:68" customFormat="1">
      <c r="BP1028467" s="90"/>
    </row>
    <row r="1028468" spans="68:68" customFormat="1">
      <c r="BP1028468" s="90"/>
    </row>
    <row r="1028469" spans="68:68" customFormat="1">
      <c r="BP1028469" s="90"/>
    </row>
    <row r="1028470" spans="68:68" customFormat="1">
      <c r="BP1028470" s="90"/>
    </row>
    <row r="1028471" spans="68:68" customFormat="1">
      <c r="BP1028471" s="90"/>
    </row>
    <row r="1028472" spans="68:68" customFormat="1">
      <c r="BP1028472" s="90"/>
    </row>
    <row r="1028473" spans="68:68" customFormat="1">
      <c r="BP1028473" s="90"/>
    </row>
    <row r="1028474" spans="68:68" customFormat="1">
      <c r="BP1028474" s="90"/>
    </row>
    <row r="1028475" spans="68:68" customFormat="1">
      <c r="BP1028475" s="90"/>
    </row>
    <row r="1028476" spans="68:68" customFormat="1">
      <c r="BP1028476" s="90"/>
    </row>
    <row r="1028477" spans="68:68" customFormat="1">
      <c r="BP1028477" s="90"/>
    </row>
    <row r="1028478" spans="68:68" customFormat="1">
      <c r="BP1028478" s="90"/>
    </row>
    <row r="1028479" spans="68:68" customFormat="1">
      <c r="BP1028479" s="90"/>
    </row>
    <row r="1028480" spans="68:68" customFormat="1">
      <c r="BP1028480" s="90"/>
    </row>
    <row r="1028481" spans="68:68" customFormat="1">
      <c r="BP1028481" s="90"/>
    </row>
    <row r="1028482" spans="68:68" customFormat="1">
      <c r="BP1028482" s="90"/>
    </row>
    <row r="1028483" spans="68:68" customFormat="1">
      <c r="BP1028483" s="90"/>
    </row>
    <row r="1028484" spans="68:68" customFormat="1">
      <c r="BP1028484" s="90"/>
    </row>
    <row r="1028485" spans="68:68" customFormat="1">
      <c r="BP1028485" s="90"/>
    </row>
    <row r="1028486" spans="68:68" customFormat="1">
      <c r="BP1028486" s="90"/>
    </row>
    <row r="1028487" spans="68:68" customFormat="1">
      <c r="BP1028487" s="90"/>
    </row>
    <row r="1028488" spans="68:68" customFormat="1">
      <c r="BP1028488" s="90"/>
    </row>
    <row r="1028489" spans="68:68" customFormat="1">
      <c r="BP1028489" s="90"/>
    </row>
    <row r="1028490" spans="68:68" customFormat="1">
      <c r="BP1028490" s="90"/>
    </row>
    <row r="1028491" spans="68:68" customFormat="1">
      <c r="BP1028491" s="90"/>
    </row>
    <row r="1028492" spans="68:68" customFormat="1">
      <c r="BP1028492" s="90"/>
    </row>
    <row r="1028493" spans="68:68" customFormat="1">
      <c r="BP1028493" s="90"/>
    </row>
    <row r="1028494" spans="68:68" customFormat="1">
      <c r="BP1028494" s="90"/>
    </row>
    <row r="1028495" spans="68:68" customFormat="1">
      <c r="BP1028495" s="90"/>
    </row>
    <row r="1028496" spans="68:68" customFormat="1">
      <c r="BP1028496" s="90"/>
    </row>
    <row r="1028497" spans="68:68" customFormat="1">
      <c r="BP1028497" s="90"/>
    </row>
    <row r="1028498" spans="68:68" customFormat="1">
      <c r="BP1028498" s="90"/>
    </row>
    <row r="1028499" spans="68:68" customFormat="1">
      <c r="BP1028499" s="90"/>
    </row>
    <row r="1028500" spans="68:68" customFormat="1">
      <c r="BP1028500" s="90"/>
    </row>
    <row r="1028501" spans="68:68" customFormat="1">
      <c r="BP1028501" s="90"/>
    </row>
    <row r="1028502" spans="68:68" customFormat="1">
      <c r="BP1028502" s="90"/>
    </row>
    <row r="1028503" spans="68:68" customFormat="1">
      <c r="BP1028503" s="90"/>
    </row>
    <row r="1028504" spans="68:68" customFormat="1">
      <c r="BP1028504" s="90"/>
    </row>
    <row r="1028505" spans="68:68" customFormat="1">
      <c r="BP1028505" s="90"/>
    </row>
    <row r="1028506" spans="68:68" customFormat="1">
      <c r="BP1028506" s="90"/>
    </row>
    <row r="1028507" spans="68:68" customFormat="1">
      <c r="BP1028507" s="90"/>
    </row>
    <row r="1028508" spans="68:68" customFormat="1">
      <c r="BP1028508" s="90"/>
    </row>
    <row r="1028509" spans="68:68" customFormat="1">
      <c r="BP1028509" s="90"/>
    </row>
    <row r="1028510" spans="68:68" customFormat="1">
      <c r="BP1028510" s="90"/>
    </row>
    <row r="1028511" spans="68:68" customFormat="1">
      <c r="BP1028511" s="90"/>
    </row>
    <row r="1028512" spans="68:68" customFormat="1">
      <c r="BP1028512" s="90"/>
    </row>
    <row r="1028513" spans="68:68" customFormat="1">
      <c r="BP1028513" s="90"/>
    </row>
    <row r="1028514" spans="68:68" customFormat="1">
      <c r="BP1028514" s="90"/>
    </row>
    <row r="1028515" spans="68:68" customFormat="1">
      <c r="BP1028515" s="90"/>
    </row>
    <row r="1028516" spans="68:68" customFormat="1">
      <c r="BP1028516" s="90"/>
    </row>
    <row r="1028517" spans="68:68" customFormat="1">
      <c r="BP1028517" s="90"/>
    </row>
    <row r="1028518" spans="68:68" customFormat="1">
      <c r="BP1028518" s="90"/>
    </row>
    <row r="1028519" spans="68:68" customFormat="1">
      <c r="BP1028519" s="90"/>
    </row>
    <row r="1028520" spans="68:68" customFormat="1">
      <c r="BP1028520" s="90"/>
    </row>
    <row r="1028521" spans="68:68" customFormat="1">
      <c r="BP1028521" s="90"/>
    </row>
    <row r="1028522" spans="68:68" customFormat="1">
      <c r="BP1028522" s="90"/>
    </row>
    <row r="1028523" spans="68:68" customFormat="1">
      <c r="BP1028523" s="90"/>
    </row>
    <row r="1028524" spans="68:68" customFormat="1">
      <c r="BP1028524" s="90"/>
    </row>
    <row r="1028525" spans="68:68" customFormat="1">
      <c r="BP1028525" s="90"/>
    </row>
    <row r="1028526" spans="68:68" customFormat="1">
      <c r="BP1028526" s="90"/>
    </row>
    <row r="1028527" spans="68:68" customFormat="1">
      <c r="BP1028527" s="90"/>
    </row>
    <row r="1028528" spans="68:68" customFormat="1">
      <c r="BP1028528" s="90"/>
    </row>
    <row r="1028529" spans="68:68" customFormat="1">
      <c r="BP1028529" s="90"/>
    </row>
    <row r="1028530" spans="68:68" customFormat="1">
      <c r="BP1028530" s="90"/>
    </row>
    <row r="1028531" spans="68:68" customFormat="1">
      <c r="BP1028531" s="90"/>
    </row>
    <row r="1028532" spans="68:68" customFormat="1">
      <c r="BP1028532" s="90"/>
    </row>
    <row r="1028533" spans="68:68" customFormat="1">
      <c r="BP1028533" s="90"/>
    </row>
    <row r="1028534" spans="68:68" customFormat="1">
      <c r="BP1028534" s="90"/>
    </row>
    <row r="1028535" spans="68:68" customFormat="1">
      <c r="BP1028535" s="90"/>
    </row>
    <row r="1028536" spans="68:68" customFormat="1">
      <c r="BP1028536" s="90"/>
    </row>
    <row r="1028537" spans="68:68" customFormat="1">
      <c r="BP1028537" s="90"/>
    </row>
    <row r="1028538" spans="68:68" customFormat="1">
      <c r="BP1028538" s="90"/>
    </row>
    <row r="1028539" spans="68:68" customFormat="1">
      <c r="BP1028539" s="90"/>
    </row>
    <row r="1028540" spans="68:68" customFormat="1">
      <c r="BP1028540" s="90"/>
    </row>
    <row r="1028541" spans="68:68" customFormat="1">
      <c r="BP1028541" s="90"/>
    </row>
    <row r="1028542" spans="68:68" customFormat="1">
      <c r="BP1028542" s="90"/>
    </row>
    <row r="1028543" spans="68:68" customFormat="1">
      <c r="BP1028543" s="90"/>
    </row>
    <row r="1028544" spans="68:68" customFormat="1">
      <c r="BP1028544" s="90"/>
    </row>
    <row r="1028545" spans="68:68" customFormat="1">
      <c r="BP1028545" s="90"/>
    </row>
    <row r="1028546" spans="68:68" customFormat="1">
      <c r="BP1028546" s="90"/>
    </row>
    <row r="1028547" spans="68:68" customFormat="1">
      <c r="BP1028547" s="90"/>
    </row>
    <row r="1028548" spans="68:68" customFormat="1">
      <c r="BP1028548" s="90"/>
    </row>
    <row r="1028549" spans="68:68" customFormat="1">
      <c r="BP1028549" s="90"/>
    </row>
    <row r="1028550" spans="68:68" customFormat="1">
      <c r="BP1028550" s="90"/>
    </row>
    <row r="1028551" spans="68:68" customFormat="1">
      <c r="BP1028551" s="90"/>
    </row>
    <row r="1028552" spans="68:68" customFormat="1">
      <c r="BP1028552" s="90"/>
    </row>
    <row r="1028553" spans="68:68" customFormat="1">
      <c r="BP1028553" s="90"/>
    </row>
    <row r="1028554" spans="68:68" customFormat="1">
      <c r="BP1028554" s="90"/>
    </row>
    <row r="1028555" spans="68:68" customFormat="1">
      <c r="BP1028555" s="90"/>
    </row>
    <row r="1028556" spans="68:68" customFormat="1">
      <c r="BP1028556" s="90"/>
    </row>
    <row r="1028557" spans="68:68" customFormat="1">
      <c r="BP1028557" s="90"/>
    </row>
    <row r="1028558" spans="68:68" customFormat="1">
      <c r="BP1028558" s="90"/>
    </row>
    <row r="1028559" spans="68:68" customFormat="1">
      <c r="BP1028559" s="90"/>
    </row>
    <row r="1028560" spans="68:68" customFormat="1">
      <c r="BP1028560" s="90"/>
    </row>
    <row r="1028561" spans="68:68" customFormat="1">
      <c r="BP1028561" s="90"/>
    </row>
    <row r="1028562" spans="68:68" customFormat="1">
      <c r="BP1028562" s="90"/>
    </row>
    <row r="1028563" spans="68:68" customFormat="1">
      <c r="BP1028563" s="90"/>
    </row>
    <row r="1028564" spans="68:68" customFormat="1">
      <c r="BP1028564" s="90"/>
    </row>
    <row r="1028565" spans="68:68" customFormat="1">
      <c r="BP1028565" s="90"/>
    </row>
    <row r="1028566" spans="68:68" customFormat="1">
      <c r="BP1028566" s="90"/>
    </row>
    <row r="1028567" spans="68:68" customFormat="1">
      <c r="BP1028567" s="90"/>
    </row>
    <row r="1028568" spans="68:68" customFormat="1">
      <c r="BP1028568" s="90"/>
    </row>
    <row r="1028569" spans="68:68" customFormat="1">
      <c r="BP1028569" s="90"/>
    </row>
    <row r="1028570" spans="68:68" customFormat="1">
      <c r="BP1028570" s="90"/>
    </row>
    <row r="1028571" spans="68:68" customFormat="1">
      <c r="BP1028571" s="90"/>
    </row>
    <row r="1028572" spans="68:68" customFormat="1">
      <c r="BP1028572" s="90"/>
    </row>
    <row r="1028573" spans="68:68" customFormat="1">
      <c r="BP1028573" s="90"/>
    </row>
    <row r="1028574" spans="68:68" customFormat="1">
      <c r="BP1028574" s="90"/>
    </row>
    <row r="1028575" spans="68:68" customFormat="1">
      <c r="BP1028575" s="90"/>
    </row>
    <row r="1028576" spans="68:68" customFormat="1">
      <c r="BP1028576" s="90"/>
    </row>
    <row r="1028577" spans="68:68" customFormat="1">
      <c r="BP1028577" s="90"/>
    </row>
    <row r="1028578" spans="68:68" customFormat="1">
      <c r="BP1028578" s="90"/>
    </row>
    <row r="1028579" spans="68:68" customFormat="1">
      <c r="BP1028579" s="90"/>
    </row>
    <row r="1028580" spans="68:68" customFormat="1">
      <c r="BP1028580" s="90"/>
    </row>
    <row r="1028581" spans="68:68" customFormat="1">
      <c r="BP1028581" s="90"/>
    </row>
    <row r="1028582" spans="68:68" customFormat="1">
      <c r="BP1028582" s="90"/>
    </row>
    <row r="1028583" spans="68:68" customFormat="1">
      <c r="BP1028583" s="90"/>
    </row>
    <row r="1028584" spans="68:68" customFormat="1">
      <c r="BP1028584" s="90"/>
    </row>
    <row r="1028585" spans="68:68" customFormat="1">
      <c r="BP1028585" s="90"/>
    </row>
    <row r="1028586" spans="68:68" customFormat="1">
      <c r="BP1028586" s="90"/>
    </row>
    <row r="1028587" spans="68:68" customFormat="1">
      <c r="BP1028587" s="90"/>
    </row>
    <row r="1028588" spans="68:68" customFormat="1">
      <c r="BP1028588" s="90"/>
    </row>
    <row r="1028589" spans="68:68" customFormat="1">
      <c r="BP1028589" s="90"/>
    </row>
    <row r="1028590" spans="68:68" customFormat="1">
      <c r="BP1028590" s="90"/>
    </row>
    <row r="1028591" spans="68:68" customFormat="1">
      <c r="BP1028591" s="90"/>
    </row>
    <row r="1028592" spans="68:68" customFormat="1">
      <c r="BP1028592" s="90"/>
    </row>
    <row r="1028593" spans="68:68" customFormat="1">
      <c r="BP1028593" s="90"/>
    </row>
    <row r="1028594" spans="68:68" customFormat="1">
      <c r="BP1028594" s="90"/>
    </row>
    <row r="1028595" spans="68:68" customFormat="1">
      <c r="BP1028595" s="90"/>
    </row>
    <row r="1028596" spans="68:68" customFormat="1">
      <c r="BP1028596" s="90"/>
    </row>
    <row r="1028597" spans="68:68" customFormat="1">
      <c r="BP1028597" s="90"/>
    </row>
    <row r="1028598" spans="68:68" customFormat="1">
      <c r="BP1028598" s="90"/>
    </row>
    <row r="1028599" spans="68:68" customFormat="1">
      <c r="BP1028599" s="90"/>
    </row>
    <row r="1028600" spans="68:68" customFormat="1">
      <c r="BP1028600" s="90"/>
    </row>
    <row r="1028601" spans="68:68" customFormat="1">
      <c r="BP1028601" s="90"/>
    </row>
    <row r="1028602" spans="68:68" customFormat="1">
      <c r="BP1028602" s="90"/>
    </row>
    <row r="1028603" spans="68:68" customFormat="1">
      <c r="BP1028603" s="90"/>
    </row>
    <row r="1028604" spans="68:68" customFormat="1">
      <c r="BP1028604" s="90"/>
    </row>
    <row r="1028605" spans="68:68" customFormat="1">
      <c r="BP1028605" s="90"/>
    </row>
    <row r="1028606" spans="68:68" customFormat="1">
      <c r="BP1028606" s="90"/>
    </row>
    <row r="1028607" spans="68:68" customFormat="1">
      <c r="BP1028607" s="90"/>
    </row>
    <row r="1028608" spans="68:68" customFormat="1">
      <c r="BP1028608" s="90"/>
    </row>
    <row r="1028609" spans="68:68" customFormat="1">
      <c r="BP1028609" s="90"/>
    </row>
    <row r="1028610" spans="68:68" customFormat="1">
      <c r="BP1028610" s="90"/>
    </row>
    <row r="1028611" spans="68:68" customFormat="1">
      <c r="BP1028611" s="90"/>
    </row>
    <row r="1028612" spans="68:68" customFormat="1">
      <c r="BP1028612" s="90"/>
    </row>
    <row r="1028613" spans="68:68" customFormat="1">
      <c r="BP1028613" s="90"/>
    </row>
    <row r="1028614" spans="68:68" customFormat="1">
      <c r="BP1028614" s="90"/>
    </row>
    <row r="1028615" spans="68:68" customFormat="1">
      <c r="BP1028615" s="90"/>
    </row>
    <row r="1028616" spans="68:68" customFormat="1">
      <c r="BP1028616" s="90"/>
    </row>
    <row r="1028617" spans="68:68" customFormat="1">
      <c r="BP1028617" s="90"/>
    </row>
    <row r="1028618" spans="68:68" customFormat="1">
      <c r="BP1028618" s="90"/>
    </row>
    <row r="1028619" spans="68:68" customFormat="1">
      <c r="BP1028619" s="90"/>
    </row>
    <row r="1028620" spans="68:68" customFormat="1">
      <c r="BP1028620" s="90"/>
    </row>
    <row r="1028621" spans="68:68" customFormat="1">
      <c r="BP1028621" s="90"/>
    </row>
    <row r="1028622" spans="68:68" customFormat="1">
      <c r="BP1028622" s="90"/>
    </row>
    <row r="1028623" spans="68:68" customFormat="1">
      <c r="BP1028623" s="90"/>
    </row>
    <row r="1028624" spans="68:68" customFormat="1">
      <c r="BP1028624" s="90"/>
    </row>
    <row r="1028625" spans="68:68" customFormat="1">
      <c r="BP1028625" s="90"/>
    </row>
    <row r="1028626" spans="68:68" customFormat="1">
      <c r="BP1028626" s="90"/>
    </row>
    <row r="1028627" spans="68:68" customFormat="1">
      <c r="BP1028627" s="90"/>
    </row>
    <row r="1028628" spans="68:68" customFormat="1">
      <c r="BP1028628" s="90"/>
    </row>
    <row r="1028629" spans="68:68" customFormat="1">
      <c r="BP1028629" s="90"/>
    </row>
    <row r="1028630" spans="68:68" customFormat="1">
      <c r="BP1028630" s="90"/>
    </row>
    <row r="1028631" spans="68:68" customFormat="1">
      <c r="BP1028631" s="90"/>
    </row>
    <row r="1028632" spans="68:68" customFormat="1">
      <c r="BP1028632" s="90"/>
    </row>
    <row r="1028633" spans="68:68" customFormat="1">
      <c r="BP1028633" s="90"/>
    </row>
    <row r="1028634" spans="68:68" customFormat="1">
      <c r="BP1028634" s="90"/>
    </row>
    <row r="1028635" spans="68:68" customFormat="1">
      <c r="BP1028635" s="90"/>
    </row>
    <row r="1028636" spans="68:68" customFormat="1">
      <c r="BP1028636" s="90"/>
    </row>
    <row r="1028637" spans="68:68" customFormat="1">
      <c r="BP1028637" s="90"/>
    </row>
    <row r="1028638" spans="68:68" customFormat="1">
      <c r="BP1028638" s="90"/>
    </row>
    <row r="1028639" spans="68:68" customFormat="1">
      <c r="BP1028639" s="90"/>
    </row>
    <row r="1028640" spans="68:68" customFormat="1">
      <c r="BP1028640" s="90"/>
    </row>
    <row r="1028641" spans="68:68" customFormat="1">
      <c r="BP1028641" s="90"/>
    </row>
    <row r="1028642" spans="68:68" customFormat="1">
      <c r="BP1028642" s="90"/>
    </row>
    <row r="1028643" spans="68:68" customFormat="1">
      <c r="BP1028643" s="90"/>
    </row>
    <row r="1028644" spans="68:68" customFormat="1">
      <c r="BP1028644" s="90"/>
    </row>
    <row r="1028645" spans="68:68" customFormat="1">
      <c r="BP1028645" s="90"/>
    </row>
    <row r="1028646" spans="68:68" customFormat="1">
      <c r="BP1028646" s="90"/>
    </row>
    <row r="1028647" spans="68:68" customFormat="1">
      <c r="BP1028647" s="90"/>
    </row>
    <row r="1028648" spans="68:68" customFormat="1">
      <c r="BP1028648" s="90"/>
    </row>
    <row r="1028649" spans="68:68" customFormat="1">
      <c r="BP1028649" s="90"/>
    </row>
    <row r="1028650" spans="68:68" customFormat="1">
      <c r="BP1028650" s="90"/>
    </row>
    <row r="1028651" spans="68:68" customFormat="1">
      <c r="BP1028651" s="90"/>
    </row>
    <row r="1028652" spans="68:68" customFormat="1">
      <c r="BP1028652" s="90"/>
    </row>
    <row r="1028653" spans="68:68" customFormat="1">
      <c r="BP1028653" s="90"/>
    </row>
    <row r="1028654" spans="68:68" customFormat="1">
      <c r="BP1028654" s="90"/>
    </row>
    <row r="1028655" spans="68:68" customFormat="1">
      <c r="BP1028655" s="90"/>
    </row>
    <row r="1028656" spans="68:68" customFormat="1">
      <c r="BP1028656" s="90"/>
    </row>
    <row r="1028657" spans="68:68" customFormat="1">
      <c r="BP1028657" s="90"/>
    </row>
    <row r="1028658" spans="68:68" customFormat="1">
      <c r="BP1028658" s="90"/>
    </row>
    <row r="1028659" spans="68:68" customFormat="1">
      <c r="BP1028659" s="90"/>
    </row>
    <row r="1028660" spans="68:68" customFormat="1">
      <c r="BP1028660" s="90"/>
    </row>
    <row r="1028661" spans="68:68" customFormat="1">
      <c r="BP1028661" s="90"/>
    </row>
    <row r="1028662" spans="68:68" customFormat="1">
      <c r="BP1028662" s="90"/>
    </row>
    <row r="1028663" spans="68:68" customFormat="1">
      <c r="BP1028663" s="90"/>
    </row>
    <row r="1028664" spans="68:68" customFormat="1">
      <c r="BP1028664" s="90"/>
    </row>
    <row r="1028665" spans="68:68" customFormat="1">
      <c r="BP1028665" s="90"/>
    </row>
    <row r="1028666" spans="68:68" customFormat="1">
      <c r="BP1028666" s="90"/>
    </row>
    <row r="1028667" spans="68:68" customFormat="1">
      <c r="BP1028667" s="90"/>
    </row>
    <row r="1028668" spans="68:68" customFormat="1">
      <c r="BP1028668" s="90"/>
    </row>
    <row r="1028669" spans="68:68" customFormat="1">
      <c r="BP1028669" s="90"/>
    </row>
    <row r="1028670" spans="68:68" customFormat="1">
      <c r="BP1028670" s="90"/>
    </row>
    <row r="1028671" spans="68:68" customFormat="1">
      <c r="BP1028671" s="90"/>
    </row>
    <row r="1028672" spans="68:68" customFormat="1">
      <c r="BP1028672" s="90"/>
    </row>
    <row r="1028673" spans="68:68" customFormat="1">
      <c r="BP1028673" s="90"/>
    </row>
    <row r="1028674" spans="68:68" customFormat="1">
      <c r="BP1028674" s="90"/>
    </row>
    <row r="1028675" spans="68:68" customFormat="1">
      <c r="BP1028675" s="90"/>
    </row>
    <row r="1028676" spans="68:68" customFormat="1">
      <c r="BP1028676" s="90"/>
    </row>
    <row r="1028677" spans="68:68" customFormat="1">
      <c r="BP1028677" s="90"/>
    </row>
    <row r="1028678" spans="68:68" customFormat="1">
      <c r="BP1028678" s="90"/>
    </row>
    <row r="1028679" spans="68:68" customFormat="1">
      <c r="BP1028679" s="90"/>
    </row>
    <row r="1028680" spans="68:68" customFormat="1">
      <c r="BP1028680" s="90"/>
    </row>
    <row r="1028681" spans="68:68" customFormat="1">
      <c r="BP1028681" s="90"/>
    </row>
    <row r="1028682" spans="68:68" customFormat="1">
      <c r="BP1028682" s="90"/>
    </row>
    <row r="1028683" spans="68:68" customFormat="1">
      <c r="BP1028683" s="90"/>
    </row>
    <row r="1028684" spans="68:68" customFormat="1">
      <c r="BP1028684" s="90"/>
    </row>
    <row r="1028685" spans="68:68" customFormat="1">
      <c r="BP1028685" s="90"/>
    </row>
    <row r="1028686" spans="68:68" customFormat="1">
      <c r="BP1028686" s="90"/>
    </row>
    <row r="1028687" spans="68:68" customFormat="1">
      <c r="BP1028687" s="90"/>
    </row>
    <row r="1028688" spans="68:68" customFormat="1">
      <c r="BP1028688" s="90"/>
    </row>
    <row r="1028689" spans="68:68" customFormat="1">
      <c r="BP1028689" s="90"/>
    </row>
    <row r="1028690" spans="68:68" customFormat="1">
      <c r="BP1028690" s="90"/>
    </row>
    <row r="1028691" spans="68:68" customFormat="1">
      <c r="BP1028691" s="90"/>
    </row>
    <row r="1028692" spans="68:68" customFormat="1">
      <c r="BP1028692" s="90"/>
    </row>
    <row r="1028693" spans="68:68" customFormat="1">
      <c r="BP1028693" s="90"/>
    </row>
    <row r="1028694" spans="68:68" customFormat="1">
      <c r="BP1028694" s="90"/>
    </row>
    <row r="1028695" spans="68:68" customFormat="1">
      <c r="BP1028695" s="90"/>
    </row>
    <row r="1028696" spans="68:68" customFormat="1">
      <c r="BP1028696" s="90"/>
    </row>
    <row r="1028697" spans="68:68" customFormat="1">
      <c r="BP1028697" s="90"/>
    </row>
    <row r="1028698" spans="68:68" customFormat="1">
      <c r="BP1028698" s="90"/>
    </row>
    <row r="1028699" spans="68:68" customFormat="1">
      <c r="BP1028699" s="90"/>
    </row>
    <row r="1028700" spans="68:68" customFormat="1">
      <c r="BP1028700" s="90"/>
    </row>
    <row r="1028701" spans="68:68" customFormat="1">
      <c r="BP1028701" s="90"/>
    </row>
    <row r="1028702" spans="68:68" customFormat="1">
      <c r="BP1028702" s="90"/>
    </row>
    <row r="1028703" spans="68:68" customFormat="1">
      <c r="BP1028703" s="90"/>
    </row>
    <row r="1028704" spans="68:68" customFormat="1">
      <c r="BP1028704" s="90"/>
    </row>
    <row r="1028705" spans="68:68" customFormat="1">
      <c r="BP1028705" s="90"/>
    </row>
    <row r="1028706" spans="68:68" customFormat="1">
      <c r="BP1028706" s="90"/>
    </row>
    <row r="1028707" spans="68:68" customFormat="1">
      <c r="BP1028707" s="90"/>
    </row>
    <row r="1028708" spans="68:68" customFormat="1">
      <c r="BP1028708" s="90"/>
    </row>
    <row r="1028709" spans="68:68" customFormat="1">
      <c r="BP1028709" s="90"/>
    </row>
    <row r="1028710" spans="68:68" customFormat="1">
      <c r="BP1028710" s="90"/>
    </row>
    <row r="1028711" spans="68:68" customFormat="1">
      <c r="BP1028711" s="90"/>
    </row>
    <row r="1028712" spans="68:68" customFormat="1">
      <c r="BP1028712" s="90"/>
    </row>
    <row r="1028713" spans="68:68" customFormat="1">
      <c r="BP1028713" s="90"/>
    </row>
    <row r="1028714" spans="68:68" customFormat="1">
      <c r="BP1028714" s="90"/>
    </row>
    <row r="1028715" spans="68:68" customFormat="1">
      <c r="BP1028715" s="90"/>
    </row>
    <row r="1028716" spans="68:68" customFormat="1">
      <c r="BP1028716" s="90"/>
    </row>
    <row r="1028717" spans="68:68" customFormat="1">
      <c r="BP1028717" s="90"/>
    </row>
    <row r="1028718" spans="68:68" customFormat="1">
      <c r="BP1028718" s="90"/>
    </row>
    <row r="1028719" spans="68:68" customFormat="1">
      <c r="BP1028719" s="90"/>
    </row>
    <row r="1028720" spans="68:68" customFormat="1">
      <c r="BP1028720" s="90"/>
    </row>
    <row r="1028721" spans="68:68" customFormat="1">
      <c r="BP1028721" s="90"/>
    </row>
    <row r="1028722" spans="68:68" customFormat="1">
      <c r="BP1028722" s="90"/>
    </row>
    <row r="1028723" spans="68:68" customFormat="1">
      <c r="BP1028723" s="90"/>
    </row>
    <row r="1028724" spans="68:68" customFormat="1">
      <c r="BP1028724" s="90"/>
    </row>
    <row r="1028725" spans="68:68" customFormat="1">
      <c r="BP1028725" s="90"/>
    </row>
    <row r="1028726" spans="68:68" customFormat="1">
      <c r="BP1028726" s="90"/>
    </row>
    <row r="1028727" spans="68:68" customFormat="1">
      <c r="BP1028727" s="90"/>
    </row>
    <row r="1028728" spans="68:68" customFormat="1">
      <c r="BP1028728" s="90"/>
    </row>
    <row r="1028729" spans="68:68" customFormat="1">
      <c r="BP1028729" s="90"/>
    </row>
    <row r="1028730" spans="68:68" customFormat="1">
      <c r="BP1028730" s="90"/>
    </row>
    <row r="1028731" spans="68:68" customFormat="1">
      <c r="BP1028731" s="90"/>
    </row>
    <row r="1028732" spans="68:68" customFormat="1">
      <c r="BP1028732" s="90"/>
    </row>
    <row r="1028733" spans="68:68" customFormat="1">
      <c r="BP1028733" s="90"/>
    </row>
    <row r="1028734" spans="68:68" customFormat="1">
      <c r="BP1028734" s="90"/>
    </row>
    <row r="1028735" spans="68:68" customFormat="1">
      <c r="BP1028735" s="90"/>
    </row>
    <row r="1028736" spans="68:68" customFormat="1">
      <c r="BP1028736" s="90"/>
    </row>
    <row r="1028737" spans="68:68" customFormat="1">
      <c r="BP1028737" s="90"/>
    </row>
    <row r="1028738" spans="68:68" customFormat="1">
      <c r="BP1028738" s="90"/>
    </row>
    <row r="1028739" spans="68:68" customFormat="1">
      <c r="BP1028739" s="90"/>
    </row>
    <row r="1028740" spans="68:68" customFormat="1">
      <c r="BP1028740" s="90"/>
    </row>
    <row r="1028741" spans="68:68" customFormat="1">
      <c r="BP1028741" s="90"/>
    </row>
    <row r="1028742" spans="68:68" customFormat="1">
      <c r="BP1028742" s="90"/>
    </row>
    <row r="1028743" spans="68:68" customFormat="1">
      <c r="BP1028743" s="90"/>
    </row>
    <row r="1028744" spans="68:68" customFormat="1">
      <c r="BP1028744" s="90"/>
    </row>
    <row r="1028745" spans="68:68" customFormat="1">
      <c r="BP1028745" s="90"/>
    </row>
    <row r="1028746" spans="68:68" customFormat="1">
      <c r="BP1028746" s="90"/>
    </row>
    <row r="1028747" spans="68:68" customFormat="1">
      <c r="BP1028747" s="90"/>
    </row>
    <row r="1028748" spans="68:68" customFormat="1">
      <c r="BP1028748" s="90"/>
    </row>
    <row r="1028749" spans="68:68" customFormat="1">
      <c r="BP1028749" s="90"/>
    </row>
    <row r="1028750" spans="68:68" customFormat="1">
      <c r="BP1028750" s="90"/>
    </row>
    <row r="1028751" spans="68:68" customFormat="1">
      <c r="BP1028751" s="90"/>
    </row>
    <row r="1028752" spans="68:68" customFormat="1">
      <c r="BP1028752" s="90"/>
    </row>
    <row r="1028753" spans="68:68" customFormat="1">
      <c r="BP1028753" s="90"/>
    </row>
    <row r="1028754" spans="68:68" customFormat="1">
      <c r="BP1028754" s="90"/>
    </row>
    <row r="1028755" spans="68:68" customFormat="1">
      <c r="BP1028755" s="90"/>
    </row>
    <row r="1028756" spans="68:68" customFormat="1">
      <c r="BP1028756" s="90"/>
    </row>
    <row r="1028757" spans="68:68" customFormat="1">
      <c r="BP1028757" s="90"/>
    </row>
    <row r="1028758" spans="68:68" customFormat="1">
      <c r="BP1028758" s="90"/>
    </row>
    <row r="1028759" spans="68:68" customFormat="1">
      <c r="BP1028759" s="90"/>
    </row>
    <row r="1028760" spans="68:68" customFormat="1">
      <c r="BP1028760" s="90"/>
    </row>
    <row r="1028761" spans="68:68" customFormat="1">
      <c r="BP1028761" s="90"/>
    </row>
    <row r="1028762" spans="68:68" customFormat="1">
      <c r="BP1028762" s="90"/>
    </row>
    <row r="1028763" spans="68:68" customFormat="1">
      <c r="BP1028763" s="90"/>
    </row>
    <row r="1028764" spans="68:68" customFormat="1">
      <c r="BP1028764" s="90"/>
    </row>
    <row r="1028765" spans="68:68" customFormat="1">
      <c r="BP1028765" s="90"/>
    </row>
    <row r="1028766" spans="68:68" customFormat="1">
      <c r="BP1028766" s="90"/>
    </row>
    <row r="1028767" spans="68:68" customFormat="1">
      <c r="BP1028767" s="90"/>
    </row>
    <row r="1028768" spans="68:68" customFormat="1">
      <c r="BP1028768" s="90"/>
    </row>
    <row r="1028769" spans="68:68" customFormat="1">
      <c r="BP1028769" s="90"/>
    </row>
    <row r="1028770" spans="68:68" customFormat="1">
      <c r="BP1028770" s="90"/>
    </row>
    <row r="1028771" spans="68:68" customFormat="1">
      <c r="BP1028771" s="90"/>
    </row>
    <row r="1028772" spans="68:68" customFormat="1">
      <c r="BP1028772" s="90"/>
    </row>
    <row r="1028773" spans="68:68" customFormat="1">
      <c r="BP1028773" s="90"/>
    </row>
    <row r="1028774" spans="68:68" customFormat="1">
      <c r="BP1028774" s="90"/>
    </row>
    <row r="1028775" spans="68:68" customFormat="1">
      <c r="BP1028775" s="90"/>
    </row>
    <row r="1028776" spans="68:68" customFormat="1">
      <c r="BP1028776" s="90"/>
    </row>
    <row r="1028777" spans="68:68" customFormat="1">
      <c r="BP1028777" s="90"/>
    </row>
    <row r="1028778" spans="68:68" customFormat="1">
      <c r="BP1028778" s="90"/>
    </row>
    <row r="1028779" spans="68:68" customFormat="1">
      <c r="BP1028779" s="90"/>
    </row>
    <row r="1028780" spans="68:68" customFormat="1">
      <c r="BP1028780" s="90"/>
    </row>
    <row r="1028781" spans="68:68" customFormat="1">
      <c r="BP1028781" s="90"/>
    </row>
    <row r="1028782" spans="68:68" customFormat="1">
      <c r="BP1028782" s="90"/>
    </row>
    <row r="1028783" spans="68:68" customFormat="1">
      <c r="BP1028783" s="90"/>
    </row>
    <row r="1028784" spans="68:68" customFormat="1">
      <c r="BP1028784" s="90"/>
    </row>
    <row r="1028785" spans="68:68" customFormat="1">
      <c r="BP1028785" s="90"/>
    </row>
    <row r="1028786" spans="68:68" customFormat="1">
      <c r="BP1028786" s="90"/>
    </row>
    <row r="1028787" spans="68:68" customFormat="1">
      <c r="BP1028787" s="90"/>
    </row>
    <row r="1028788" spans="68:68" customFormat="1">
      <c r="BP1028788" s="90"/>
    </row>
    <row r="1028789" spans="68:68" customFormat="1">
      <c r="BP1028789" s="90"/>
    </row>
    <row r="1028790" spans="68:68" customFormat="1">
      <c r="BP1028790" s="90"/>
    </row>
    <row r="1028791" spans="68:68" customFormat="1">
      <c r="BP1028791" s="90"/>
    </row>
    <row r="1028792" spans="68:68" customFormat="1">
      <c r="BP1028792" s="90"/>
    </row>
    <row r="1028793" spans="68:68" customFormat="1">
      <c r="BP1028793" s="90"/>
    </row>
    <row r="1028794" spans="68:68" customFormat="1">
      <c r="BP1028794" s="90"/>
    </row>
    <row r="1028795" spans="68:68" customFormat="1">
      <c r="BP1028795" s="90"/>
    </row>
    <row r="1028796" spans="68:68" customFormat="1">
      <c r="BP1028796" s="90"/>
    </row>
    <row r="1028797" spans="68:68" customFormat="1">
      <c r="BP1028797" s="90"/>
    </row>
    <row r="1028798" spans="68:68" customFormat="1">
      <c r="BP1028798" s="90"/>
    </row>
    <row r="1028799" spans="68:68" customFormat="1">
      <c r="BP1028799" s="90"/>
    </row>
    <row r="1028800" spans="68:68" customFormat="1">
      <c r="BP1028800" s="90"/>
    </row>
    <row r="1028801" spans="68:68" customFormat="1">
      <c r="BP1028801" s="90"/>
    </row>
    <row r="1028802" spans="68:68" customFormat="1">
      <c r="BP1028802" s="90"/>
    </row>
    <row r="1028803" spans="68:68" customFormat="1">
      <c r="BP1028803" s="90"/>
    </row>
    <row r="1028804" spans="68:68" customFormat="1">
      <c r="BP1028804" s="90"/>
    </row>
    <row r="1028805" spans="68:68" customFormat="1">
      <c r="BP1028805" s="90"/>
    </row>
    <row r="1028806" spans="68:68" customFormat="1">
      <c r="BP1028806" s="90"/>
    </row>
    <row r="1028807" spans="68:68" customFormat="1">
      <c r="BP1028807" s="90"/>
    </row>
    <row r="1028808" spans="68:68" customFormat="1">
      <c r="BP1028808" s="90"/>
    </row>
    <row r="1028809" spans="68:68" customFormat="1">
      <c r="BP1028809" s="90"/>
    </row>
    <row r="1028810" spans="68:68" customFormat="1">
      <c r="BP1028810" s="90"/>
    </row>
    <row r="1028811" spans="68:68" customFormat="1">
      <c r="BP1028811" s="90"/>
    </row>
    <row r="1028812" spans="68:68" customFormat="1">
      <c r="BP1028812" s="90"/>
    </row>
    <row r="1028813" spans="68:68" customFormat="1">
      <c r="BP1028813" s="90"/>
    </row>
    <row r="1028814" spans="68:68" customFormat="1">
      <c r="BP1028814" s="90"/>
    </row>
    <row r="1028815" spans="68:68" customFormat="1">
      <c r="BP1028815" s="90"/>
    </row>
    <row r="1028816" spans="68:68" customFormat="1">
      <c r="BP1028816" s="90"/>
    </row>
    <row r="1028817" spans="68:68" customFormat="1">
      <c r="BP1028817" s="90"/>
    </row>
    <row r="1028818" spans="68:68" customFormat="1">
      <c r="BP1028818" s="90"/>
    </row>
    <row r="1028819" spans="68:68" customFormat="1">
      <c r="BP1028819" s="90"/>
    </row>
    <row r="1028820" spans="68:68" customFormat="1">
      <c r="BP1028820" s="90"/>
    </row>
    <row r="1028821" spans="68:68" customFormat="1">
      <c r="BP1028821" s="90"/>
    </row>
    <row r="1028822" spans="68:68" customFormat="1">
      <c r="BP1028822" s="90"/>
    </row>
    <row r="1028823" spans="68:68" customFormat="1">
      <c r="BP1028823" s="90"/>
    </row>
    <row r="1028824" spans="68:68" customFormat="1">
      <c r="BP1028824" s="90"/>
    </row>
    <row r="1028825" spans="68:68" customFormat="1">
      <c r="BP1028825" s="90"/>
    </row>
    <row r="1028826" spans="68:68" customFormat="1">
      <c r="BP1028826" s="90"/>
    </row>
    <row r="1028827" spans="68:68" customFormat="1">
      <c r="BP1028827" s="90"/>
    </row>
    <row r="1028828" spans="68:68" customFormat="1">
      <c r="BP1028828" s="90"/>
    </row>
    <row r="1028829" spans="68:68" customFormat="1">
      <c r="BP1028829" s="90"/>
    </row>
    <row r="1028830" spans="68:68" customFormat="1">
      <c r="BP1028830" s="90"/>
    </row>
    <row r="1028831" spans="68:68" customFormat="1">
      <c r="BP1028831" s="90"/>
    </row>
    <row r="1028832" spans="68:68" customFormat="1">
      <c r="BP1028832" s="90"/>
    </row>
    <row r="1028833" spans="68:68" customFormat="1">
      <c r="BP1028833" s="90"/>
    </row>
    <row r="1028834" spans="68:68" customFormat="1">
      <c r="BP1028834" s="90"/>
    </row>
    <row r="1028835" spans="68:68" customFormat="1">
      <c r="BP1028835" s="90"/>
    </row>
    <row r="1028836" spans="68:68" customFormat="1">
      <c r="BP1028836" s="90"/>
    </row>
    <row r="1028837" spans="68:68" customFormat="1">
      <c r="BP1028837" s="90"/>
    </row>
    <row r="1028838" spans="68:68" customFormat="1">
      <c r="BP1028838" s="90"/>
    </row>
    <row r="1028839" spans="68:68" customFormat="1">
      <c r="BP1028839" s="90"/>
    </row>
    <row r="1028840" spans="68:68" customFormat="1">
      <c r="BP1028840" s="90"/>
    </row>
    <row r="1028841" spans="68:68" customFormat="1">
      <c r="BP1028841" s="90"/>
    </row>
    <row r="1028842" spans="68:68" customFormat="1">
      <c r="BP1028842" s="90"/>
    </row>
    <row r="1028843" spans="68:68" customFormat="1">
      <c r="BP1028843" s="90"/>
    </row>
    <row r="1028844" spans="68:68" customFormat="1">
      <c r="BP1028844" s="90"/>
    </row>
    <row r="1028845" spans="68:68" customFormat="1">
      <c r="BP1028845" s="90"/>
    </row>
    <row r="1028846" spans="68:68" customFormat="1">
      <c r="BP1028846" s="90"/>
    </row>
    <row r="1028847" spans="68:68" customFormat="1">
      <c r="BP1028847" s="90"/>
    </row>
    <row r="1028848" spans="68:68" customFormat="1">
      <c r="BP1028848" s="90"/>
    </row>
    <row r="1028849" spans="68:68" customFormat="1">
      <c r="BP1028849" s="90"/>
    </row>
    <row r="1028850" spans="68:68" customFormat="1">
      <c r="BP1028850" s="90"/>
    </row>
    <row r="1028851" spans="68:68" customFormat="1">
      <c r="BP1028851" s="90"/>
    </row>
    <row r="1028852" spans="68:68" customFormat="1">
      <c r="BP1028852" s="90"/>
    </row>
    <row r="1028853" spans="68:68" customFormat="1">
      <c r="BP1028853" s="90"/>
    </row>
    <row r="1028854" spans="68:68" customFormat="1">
      <c r="BP1028854" s="90"/>
    </row>
    <row r="1028855" spans="68:68" customFormat="1">
      <c r="BP1028855" s="90"/>
    </row>
    <row r="1028856" spans="68:68" customFormat="1">
      <c r="BP1028856" s="90"/>
    </row>
    <row r="1028857" spans="68:68" customFormat="1">
      <c r="BP1028857" s="90"/>
    </row>
    <row r="1028858" spans="68:68" customFormat="1">
      <c r="BP1028858" s="90"/>
    </row>
    <row r="1028859" spans="68:68" customFormat="1">
      <c r="BP1028859" s="90"/>
    </row>
    <row r="1028860" spans="68:68" customFormat="1">
      <c r="BP1028860" s="90"/>
    </row>
    <row r="1028861" spans="68:68" customFormat="1">
      <c r="BP1028861" s="90"/>
    </row>
    <row r="1028862" spans="68:68" customFormat="1">
      <c r="BP1028862" s="90"/>
    </row>
    <row r="1028863" spans="68:68" customFormat="1">
      <c r="BP1028863" s="90"/>
    </row>
    <row r="1028864" spans="68:68" customFormat="1">
      <c r="BP1028864" s="90"/>
    </row>
    <row r="1028865" spans="68:68" customFormat="1">
      <c r="BP1028865" s="90"/>
    </row>
    <row r="1028866" spans="68:68" customFormat="1">
      <c r="BP1028866" s="90"/>
    </row>
    <row r="1028867" spans="68:68" customFormat="1">
      <c r="BP1028867" s="90"/>
    </row>
    <row r="1028868" spans="68:68" customFormat="1">
      <c r="BP1028868" s="90"/>
    </row>
    <row r="1028869" spans="68:68" customFormat="1">
      <c r="BP1028869" s="90"/>
    </row>
    <row r="1028870" spans="68:68" customFormat="1">
      <c r="BP1028870" s="90"/>
    </row>
    <row r="1028871" spans="68:68" customFormat="1">
      <c r="BP1028871" s="90"/>
    </row>
    <row r="1028872" spans="68:68" customFormat="1">
      <c r="BP1028872" s="90"/>
    </row>
    <row r="1028873" spans="68:68" customFormat="1">
      <c r="BP1028873" s="90"/>
    </row>
    <row r="1028874" spans="68:68" customFormat="1">
      <c r="BP1028874" s="90"/>
    </row>
    <row r="1028875" spans="68:68" customFormat="1">
      <c r="BP1028875" s="90"/>
    </row>
    <row r="1028876" spans="68:68" customFormat="1">
      <c r="BP1028876" s="90"/>
    </row>
    <row r="1028877" spans="68:68" customFormat="1">
      <c r="BP1028877" s="90"/>
    </row>
    <row r="1028878" spans="68:68" customFormat="1">
      <c r="BP1028878" s="90"/>
    </row>
    <row r="1028879" spans="68:68" customFormat="1">
      <c r="BP1028879" s="90"/>
    </row>
    <row r="1028880" spans="68:68" customFormat="1">
      <c r="BP1028880" s="90"/>
    </row>
    <row r="1028881" spans="68:68" customFormat="1">
      <c r="BP1028881" s="90"/>
    </row>
    <row r="1028882" spans="68:68" customFormat="1">
      <c r="BP1028882" s="90"/>
    </row>
    <row r="1028883" spans="68:68" customFormat="1">
      <c r="BP1028883" s="90"/>
    </row>
    <row r="1028884" spans="68:68" customFormat="1">
      <c r="BP1028884" s="90"/>
    </row>
    <row r="1028885" spans="68:68" customFormat="1">
      <c r="BP1028885" s="90"/>
    </row>
    <row r="1028886" spans="68:68" customFormat="1">
      <c r="BP1028886" s="90"/>
    </row>
    <row r="1028887" spans="68:68" customFormat="1">
      <c r="BP1028887" s="90"/>
    </row>
    <row r="1028888" spans="68:68" customFormat="1">
      <c r="BP1028888" s="90"/>
    </row>
    <row r="1028889" spans="68:68" customFormat="1">
      <c r="BP1028889" s="90"/>
    </row>
    <row r="1028890" spans="68:68" customFormat="1">
      <c r="BP1028890" s="90"/>
    </row>
    <row r="1028891" spans="68:68" customFormat="1">
      <c r="BP1028891" s="90"/>
    </row>
    <row r="1028892" spans="68:68" customFormat="1">
      <c r="BP1028892" s="90"/>
    </row>
    <row r="1028893" spans="68:68" customFormat="1">
      <c r="BP1028893" s="90"/>
    </row>
    <row r="1028894" spans="68:68" customFormat="1">
      <c r="BP1028894" s="90"/>
    </row>
    <row r="1028895" spans="68:68" customFormat="1">
      <c r="BP1028895" s="90"/>
    </row>
    <row r="1028896" spans="68:68" customFormat="1">
      <c r="BP1028896" s="90"/>
    </row>
    <row r="1028897" spans="68:68" customFormat="1">
      <c r="BP1028897" s="90"/>
    </row>
    <row r="1028898" spans="68:68" customFormat="1">
      <c r="BP1028898" s="90"/>
    </row>
    <row r="1028899" spans="68:68" customFormat="1">
      <c r="BP1028899" s="90"/>
    </row>
    <row r="1028900" spans="68:68" customFormat="1">
      <c r="BP1028900" s="90"/>
    </row>
    <row r="1028901" spans="68:68" customFormat="1">
      <c r="BP1028901" s="90"/>
    </row>
    <row r="1028902" spans="68:68" customFormat="1">
      <c r="BP1028902" s="90"/>
    </row>
    <row r="1028903" spans="68:68" customFormat="1">
      <c r="BP1028903" s="90"/>
    </row>
    <row r="1028904" spans="68:68" customFormat="1">
      <c r="BP1028904" s="90"/>
    </row>
    <row r="1028905" spans="68:68" customFormat="1">
      <c r="BP1028905" s="90"/>
    </row>
    <row r="1028906" spans="68:68" customFormat="1">
      <c r="BP1028906" s="90"/>
    </row>
    <row r="1028907" spans="68:68" customFormat="1">
      <c r="BP1028907" s="90"/>
    </row>
    <row r="1028908" spans="68:68" customFormat="1">
      <c r="BP1028908" s="90"/>
    </row>
    <row r="1028909" spans="68:68" customFormat="1">
      <c r="BP1028909" s="90"/>
    </row>
    <row r="1028910" spans="68:68" customFormat="1">
      <c r="BP1028910" s="90"/>
    </row>
    <row r="1028911" spans="68:68" customFormat="1">
      <c r="BP1028911" s="90"/>
    </row>
    <row r="1028912" spans="68:68" customFormat="1">
      <c r="BP1028912" s="90"/>
    </row>
    <row r="1028913" spans="68:68" customFormat="1">
      <c r="BP1028913" s="90"/>
    </row>
    <row r="1028914" spans="68:68" customFormat="1">
      <c r="BP1028914" s="90"/>
    </row>
    <row r="1028915" spans="68:68" customFormat="1">
      <c r="BP1028915" s="90"/>
    </row>
    <row r="1028916" spans="68:68" customFormat="1">
      <c r="BP1028916" s="90"/>
    </row>
    <row r="1028917" spans="68:68" customFormat="1">
      <c r="BP1028917" s="90"/>
    </row>
    <row r="1028918" spans="68:68" customFormat="1">
      <c r="BP1028918" s="90"/>
    </row>
    <row r="1028919" spans="68:68" customFormat="1">
      <c r="BP1028919" s="90"/>
    </row>
    <row r="1028920" spans="68:68" customFormat="1">
      <c r="BP1028920" s="90"/>
    </row>
    <row r="1028921" spans="68:68" customFormat="1">
      <c r="BP1028921" s="90"/>
    </row>
    <row r="1028922" spans="68:68" customFormat="1">
      <c r="BP1028922" s="90"/>
    </row>
    <row r="1028923" spans="68:68" customFormat="1">
      <c r="BP1028923" s="90"/>
    </row>
    <row r="1028924" spans="68:68" customFormat="1">
      <c r="BP1028924" s="90"/>
    </row>
    <row r="1028925" spans="68:68" customFormat="1">
      <c r="BP1028925" s="90"/>
    </row>
    <row r="1028926" spans="68:68" customFormat="1">
      <c r="BP1028926" s="90"/>
    </row>
    <row r="1028927" spans="68:68" customFormat="1">
      <c r="BP1028927" s="90"/>
    </row>
    <row r="1028928" spans="68:68" customFormat="1">
      <c r="BP1028928" s="90"/>
    </row>
    <row r="1028929" spans="68:68" customFormat="1">
      <c r="BP1028929" s="90"/>
    </row>
    <row r="1028930" spans="68:68" customFormat="1">
      <c r="BP1028930" s="90"/>
    </row>
    <row r="1028931" spans="68:68" customFormat="1">
      <c r="BP1028931" s="90"/>
    </row>
    <row r="1028932" spans="68:68" customFormat="1">
      <c r="BP1028932" s="90"/>
    </row>
    <row r="1028933" spans="68:68" customFormat="1">
      <c r="BP1028933" s="90"/>
    </row>
    <row r="1028934" spans="68:68" customFormat="1">
      <c r="BP1028934" s="90"/>
    </row>
    <row r="1028935" spans="68:68" customFormat="1">
      <c r="BP1028935" s="90"/>
    </row>
    <row r="1028936" spans="68:68" customFormat="1">
      <c r="BP1028936" s="90"/>
    </row>
    <row r="1028937" spans="68:68" customFormat="1">
      <c r="BP1028937" s="90"/>
    </row>
    <row r="1028938" spans="68:68" customFormat="1">
      <c r="BP1028938" s="90"/>
    </row>
    <row r="1028939" spans="68:68" customFormat="1">
      <c r="BP1028939" s="90"/>
    </row>
    <row r="1028940" spans="68:68" customFormat="1">
      <c r="BP1028940" s="90"/>
    </row>
    <row r="1028941" spans="68:68" customFormat="1">
      <c r="BP1028941" s="90"/>
    </row>
    <row r="1028942" spans="68:68" customFormat="1">
      <c r="BP1028942" s="90"/>
    </row>
    <row r="1028943" spans="68:68" customFormat="1">
      <c r="BP1028943" s="90"/>
    </row>
    <row r="1028944" spans="68:68" customFormat="1">
      <c r="BP1028944" s="90"/>
    </row>
    <row r="1028945" spans="68:68" customFormat="1">
      <c r="BP1028945" s="90"/>
    </row>
    <row r="1028946" spans="68:68" customFormat="1">
      <c r="BP1028946" s="90"/>
    </row>
    <row r="1028947" spans="68:68" customFormat="1">
      <c r="BP1028947" s="90"/>
    </row>
    <row r="1028948" spans="68:68" customFormat="1">
      <c r="BP1028948" s="90"/>
    </row>
    <row r="1028949" spans="68:68" customFormat="1">
      <c r="BP1028949" s="90"/>
    </row>
    <row r="1028950" spans="68:68" customFormat="1">
      <c r="BP1028950" s="90"/>
    </row>
    <row r="1028951" spans="68:68" customFormat="1">
      <c r="BP1028951" s="90"/>
    </row>
    <row r="1028952" spans="68:68" customFormat="1">
      <c r="BP1028952" s="90"/>
    </row>
    <row r="1028953" spans="68:68" customFormat="1">
      <c r="BP1028953" s="90"/>
    </row>
    <row r="1028954" spans="68:68" customFormat="1">
      <c r="BP1028954" s="90"/>
    </row>
    <row r="1028955" spans="68:68" customFormat="1">
      <c r="BP1028955" s="90"/>
    </row>
    <row r="1028956" spans="68:68" customFormat="1">
      <c r="BP1028956" s="90"/>
    </row>
    <row r="1028957" spans="68:68" customFormat="1">
      <c r="BP1028957" s="90"/>
    </row>
    <row r="1028958" spans="68:68" customFormat="1">
      <c r="BP1028958" s="90"/>
    </row>
    <row r="1028959" spans="68:68" customFormat="1">
      <c r="BP1028959" s="90"/>
    </row>
    <row r="1028960" spans="68:68" customFormat="1">
      <c r="BP1028960" s="90"/>
    </row>
    <row r="1028961" spans="68:68" customFormat="1">
      <c r="BP1028961" s="90"/>
    </row>
    <row r="1028962" spans="68:68" customFormat="1">
      <c r="BP1028962" s="90"/>
    </row>
    <row r="1028963" spans="68:68" customFormat="1">
      <c r="BP1028963" s="90"/>
    </row>
    <row r="1028964" spans="68:68" customFormat="1">
      <c r="BP1028964" s="90"/>
    </row>
    <row r="1028965" spans="68:68" customFormat="1">
      <c r="BP1028965" s="90"/>
    </row>
    <row r="1028966" spans="68:68" customFormat="1">
      <c r="BP1028966" s="90"/>
    </row>
    <row r="1028967" spans="68:68" customFormat="1">
      <c r="BP1028967" s="90"/>
    </row>
    <row r="1028968" spans="68:68" customFormat="1">
      <c r="BP1028968" s="90"/>
    </row>
    <row r="1028969" spans="68:68" customFormat="1">
      <c r="BP1028969" s="90"/>
    </row>
    <row r="1028970" spans="68:68" customFormat="1">
      <c r="BP1028970" s="90"/>
    </row>
    <row r="1028971" spans="68:68" customFormat="1">
      <c r="BP1028971" s="90"/>
    </row>
    <row r="1028972" spans="68:68" customFormat="1">
      <c r="BP1028972" s="90"/>
    </row>
    <row r="1028973" spans="68:68" customFormat="1">
      <c r="BP1028973" s="90"/>
    </row>
    <row r="1028974" spans="68:68" customFormat="1">
      <c r="BP1028974" s="90"/>
    </row>
    <row r="1028975" spans="68:68" customFormat="1">
      <c r="BP1028975" s="90"/>
    </row>
    <row r="1028976" spans="68:68" customFormat="1">
      <c r="BP1028976" s="90"/>
    </row>
    <row r="1028977" spans="68:68" customFormat="1">
      <c r="BP1028977" s="90"/>
    </row>
    <row r="1028978" spans="68:68" customFormat="1">
      <c r="BP1028978" s="90"/>
    </row>
    <row r="1028979" spans="68:68" customFormat="1">
      <c r="BP1028979" s="90"/>
    </row>
    <row r="1028980" spans="68:68" customFormat="1">
      <c r="BP1028980" s="90"/>
    </row>
    <row r="1028981" spans="68:68" customFormat="1">
      <c r="BP1028981" s="90"/>
    </row>
    <row r="1028982" spans="68:68" customFormat="1">
      <c r="BP1028982" s="90"/>
    </row>
    <row r="1028983" spans="68:68" customFormat="1">
      <c r="BP1028983" s="90"/>
    </row>
    <row r="1028984" spans="68:68" customFormat="1">
      <c r="BP1028984" s="90"/>
    </row>
    <row r="1028985" spans="68:68" customFormat="1">
      <c r="BP1028985" s="90"/>
    </row>
    <row r="1028986" spans="68:68" customFormat="1">
      <c r="BP1028986" s="90"/>
    </row>
    <row r="1028987" spans="68:68" customFormat="1">
      <c r="BP1028987" s="90"/>
    </row>
    <row r="1028988" spans="68:68" customFormat="1">
      <c r="BP1028988" s="90"/>
    </row>
    <row r="1028989" spans="68:68" customFormat="1">
      <c r="BP1028989" s="90"/>
    </row>
    <row r="1028990" spans="68:68" customFormat="1">
      <c r="BP1028990" s="90"/>
    </row>
    <row r="1028991" spans="68:68" customFormat="1">
      <c r="BP1028991" s="90"/>
    </row>
    <row r="1028992" spans="68:68" customFormat="1">
      <c r="BP1028992" s="90"/>
    </row>
    <row r="1028993" spans="68:68" customFormat="1">
      <c r="BP1028993" s="90"/>
    </row>
    <row r="1028994" spans="68:68" customFormat="1">
      <c r="BP1028994" s="90"/>
    </row>
    <row r="1028995" spans="68:68" customFormat="1">
      <c r="BP1028995" s="90"/>
    </row>
    <row r="1028996" spans="68:68" customFormat="1">
      <c r="BP1028996" s="90"/>
    </row>
    <row r="1028997" spans="68:68" customFormat="1">
      <c r="BP1028997" s="90"/>
    </row>
    <row r="1028998" spans="68:68" customFormat="1">
      <c r="BP1028998" s="90"/>
    </row>
    <row r="1028999" spans="68:68" customFormat="1">
      <c r="BP1028999" s="90"/>
    </row>
    <row r="1029000" spans="68:68" customFormat="1">
      <c r="BP1029000" s="90"/>
    </row>
    <row r="1029001" spans="68:68" customFormat="1">
      <c r="BP1029001" s="90"/>
    </row>
    <row r="1029002" spans="68:68" customFormat="1">
      <c r="BP1029002" s="90"/>
    </row>
    <row r="1029003" spans="68:68" customFormat="1">
      <c r="BP1029003" s="90"/>
    </row>
    <row r="1029004" spans="68:68" customFormat="1">
      <c r="BP1029004" s="90"/>
    </row>
    <row r="1029005" spans="68:68" customFormat="1">
      <c r="BP1029005" s="90"/>
    </row>
    <row r="1029006" spans="68:68" customFormat="1">
      <c r="BP1029006" s="90"/>
    </row>
    <row r="1029007" spans="68:68" customFormat="1">
      <c r="BP1029007" s="90"/>
    </row>
    <row r="1029008" spans="68:68" customFormat="1">
      <c r="BP1029008" s="90"/>
    </row>
    <row r="1029009" spans="68:68" customFormat="1">
      <c r="BP1029009" s="90"/>
    </row>
    <row r="1029010" spans="68:68" customFormat="1">
      <c r="BP1029010" s="90"/>
    </row>
    <row r="1029011" spans="68:68" customFormat="1">
      <c r="BP1029011" s="90"/>
    </row>
    <row r="1029012" spans="68:68" customFormat="1">
      <c r="BP1029012" s="90"/>
    </row>
    <row r="1029013" spans="68:68" customFormat="1">
      <c r="BP1029013" s="90"/>
    </row>
    <row r="1029014" spans="68:68" customFormat="1">
      <c r="BP1029014" s="90"/>
    </row>
    <row r="1029015" spans="68:68" customFormat="1">
      <c r="BP1029015" s="90"/>
    </row>
    <row r="1029016" spans="68:68" customFormat="1">
      <c r="BP1029016" s="90"/>
    </row>
    <row r="1029017" spans="68:68" customFormat="1">
      <c r="BP1029017" s="90"/>
    </row>
    <row r="1029018" spans="68:68" customFormat="1">
      <c r="BP1029018" s="90"/>
    </row>
    <row r="1029019" spans="68:68" customFormat="1">
      <c r="BP1029019" s="90"/>
    </row>
    <row r="1029020" spans="68:68" customFormat="1">
      <c r="BP1029020" s="90"/>
    </row>
    <row r="1029021" spans="68:68" customFormat="1">
      <c r="BP1029021" s="90"/>
    </row>
    <row r="1029022" spans="68:68" customFormat="1">
      <c r="BP1029022" s="90"/>
    </row>
    <row r="1029023" spans="68:68" customFormat="1">
      <c r="BP1029023" s="90"/>
    </row>
    <row r="1029024" spans="68:68" customFormat="1">
      <c r="BP1029024" s="90"/>
    </row>
    <row r="1029025" spans="68:68" customFormat="1">
      <c r="BP1029025" s="90"/>
    </row>
    <row r="1029026" spans="68:68" customFormat="1">
      <c r="BP1029026" s="90"/>
    </row>
    <row r="1029027" spans="68:68" customFormat="1">
      <c r="BP1029027" s="90"/>
    </row>
    <row r="1029028" spans="68:68" customFormat="1">
      <c r="BP1029028" s="90"/>
    </row>
    <row r="1029029" spans="68:68" customFormat="1">
      <c r="BP1029029" s="90"/>
    </row>
    <row r="1029030" spans="68:68" customFormat="1">
      <c r="BP1029030" s="90"/>
    </row>
    <row r="1029031" spans="68:68" customFormat="1">
      <c r="BP1029031" s="90"/>
    </row>
    <row r="1029032" spans="68:68" customFormat="1">
      <c r="BP1029032" s="90"/>
    </row>
    <row r="1029033" spans="68:68" customFormat="1">
      <c r="BP1029033" s="90"/>
    </row>
    <row r="1029034" spans="68:68" customFormat="1">
      <c r="BP1029034" s="90"/>
    </row>
    <row r="1029035" spans="68:68" customFormat="1">
      <c r="BP1029035" s="90"/>
    </row>
    <row r="1029036" spans="68:68" customFormat="1">
      <c r="BP1029036" s="90"/>
    </row>
    <row r="1029037" spans="68:68" customFormat="1">
      <c r="BP1029037" s="90"/>
    </row>
    <row r="1029038" spans="68:68" customFormat="1">
      <c r="BP1029038" s="90"/>
    </row>
    <row r="1029039" spans="68:68" customFormat="1">
      <c r="BP1029039" s="90"/>
    </row>
    <row r="1029040" spans="68:68" customFormat="1">
      <c r="BP1029040" s="90"/>
    </row>
    <row r="1029041" spans="68:68" customFormat="1">
      <c r="BP1029041" s="90"/>
    </row>
    <row r="1029042" spans="68:68" customFormat="1">
      <c r="BP1029042" s="90"/>
    </row>
    <row r="1029043" spans="68:68" customFormat="1">
      <c r="BP1029043" s="90"/>
    </row>
    <row r="1029044" spans="68:68" customFormat="1">
      <c r="BP1029044" s="90"/>
    </row>
    <row r="1029045" spans="68:68" customFormat="1">
      <c r="BP1029045" s="90"/>
    </row>
    <row r="1029046" spans="68:68" customFormat="1">
      <c r="BP1029046" s="90"/>
    </row>
    <row r="1029047" spans="68:68" customFormat="1">
      <c r="BP1029047" s="90"/>
    </row>
    <row r="1029048" spans="68:68" customFormat="1">
      <c r="BP1029048" s="90"/>
    </row>
    <row r="1029049" spans="68:68" customFormat="1">
      <c r="BP1029049" s="90"/>
    </row>
    <row r="1029050" spans="68:68" customFormat="1">
      <c r="BP1029050" s="90"/>
    </row>
    <row r="1029051" spans="68:68" customFormat="1">
      <c r="BP1029051" s="90"/>
    </row>
    <row r="1029052" spans="68:68" customFormat="1">
      <c r="BP1029052" s="90"/>
    </row>
    <row r="1029053" spans="68:68" customFormat="1">
      <c r="BP1029053" s="90"/>
    </row>
    <row r="1029054" spans="68:68" customFormat="1">
      <c r="BP1029054" s="90"/>
    </row>
    <row r="1029055" spans="68:68" customFormat="1">
      <c r="BP1029055" s="90"/>
    </row>
    <row r="1029056" spans="68:68" customFormat="1">
      <c r="BP1029056" s="90"/>
    </row>
    <row r="1029057" spans="68:68" customFormat="1">
      <c r="BP1029057" s="90"/>
    </row>
    <row r="1029058" spans="68:68" customFormat="1">
      <c r="BP1029058" s="90"/>
    </row>
    <row r="1029059" spans="68:68" customFormat="1">
      <c r="BP1029059" s="90"/>
    </row>
    <row r="1029060" spans="68:68" customFormat="1">
      <c r="BP1029060" s="90"/>
    </row>
    <row r="1029061" spans="68:68" customFormat="1">
      <c r="BP1029061" s="90"/>
    </row>
    <row r="1029062" spans="68:68" customFormat="1">
      <c r="BP1029062" s="90"/>
    </row>
    <row r="1029063" spans="68:68" customFormat="1">
      <c r="BP1029063" s="90"/>
    </row>
    <row r="1029064" spans="68:68" customFormat="1">
      <c r="BP1029064" s="90"/>
    </row>
    <row r="1029065" spans="68:68" customFormat="1">
      <c r="BP1029065" s="90"/>
    </row>
    <row r="1029066" spans="68:68" customFormat="1">
      <c r="BP1029066" s="90"/>
    </row>
    <row r="1029067" spans="68:68" customFormat="1">
      <c r="BP1029067" s="90"/>
    </row>
    <row r="1029068" spans="68:68" customFormat="1">
      <c r="BP1029068" s="90"/>
    </row>
    <row r="1029069" spans="68:68" customFormat="1">
      <c r="BP1029069" s="90"/>
    </row>
    <row r="1029070" spans="68:68" customFormat="1">
      <c r="BP1029070" s="90"/>
    </row>
    <row r="1029071" spans="68:68" customFormat="1">
      <c r="BP1029071" s="90"/>
    </row>
    <row r="1029072" spans="68:68" customFormat="1">
      <c r="BP1029072" s="90"/>
    </row>
    <row r="1029073" spans="68:68" customFormat="1">
      <c r="BP1029073" s="90"/>
    </row>
    <row r="1029074" spans="68:68" customFormat="1">
      <c r="BP1029074" s="90"/>
    </row>
    <row r="1029075" spans="68:68" customFormat="1">
      <c r="BP1029075" s="90"/>
    </row>
    <row r="1029076" spans="68:68" customFormat="1">
      <c r="BP1029076" s="90"/>
    </row>
    <row r="1029077" spans="68:68" customFormat="1">
      <c r="BP1029077" s="90"/>
    </row>
    <row r="1029078" spans="68:68" customFormat="1">
      <c r="BP1029078" s="90"/>
    </row>
    <row r="1029079" spans="68:68" customFormat="1">
      <c r="BP1029079" s="90"/>
    </row>
    <row r="1029080" spans="68:68" customFormat="1">
      <c r="BP1029080" s="90"/>
    </row>
    <row r="1029081" spans="68:68" customFormat="1">
      <c r="BP1029081" s="90"/>
    </row>
    <row r="1029082" spans="68:68" customFormat="1">
      <c r="BP1029082" s="90"/>
    </row>
    <row r="1029083" spans="68:68" customFormat="1">
      <c r="BP1029083" s="90"/>
    </row>
    <row r="1029084" spans="68:68" customFormat="1">
      <c r="BP1029084" s="90"/>
    </row>
    <row r="1029085" spans="68:68" customFormat="1">
      <c r="BP1029085" s="90"/>
    </row>
    <row r="1029086" spans="68:68" customFormat="1">
      <c r="BP1029086" s="90"/>
    </row>
    <row r="1029087" spans="68:68" customFormat="1">
      <c r="BP1029087" s="90"/>
    </row>
    <row r="1029088" spans="68:68" customFormat="1">
      <c r="BP1029088" s="90"/>
    </row>
    <row r="1029089" spans="68:68" customFormat="1">
      <c r="BP1029089" s="90"/>
    </row>
    <row r="1029090" spans="68:68" customFormat="1">
      <c r="BP1029090" s="90"/>
    </row>
    <row r="1029091" spans="68:68" customFormat="1">
      <c r="BP1029091" s="90"/>
    </row>
    <row r="1029092" spans="68:68" customFormat="1">
      <c r="BP1029092" s="90"/>
    </row>
    <row r="1029093" spans="68:68" customFormat="1">
      <c r="BP1029093" s="90"/>
    </row>
    <row r="1029094" spans="68:68" customFormat="1">
      <c r="BP1029094" s="90"/>
    </row>
    <row r="1029095" spans="68:68" customFormat="1">
      <c r="BP1029095" s="90"/>
    </row>
    <row r="1029096" spans="68:68" customFormat="1">
      <c r="BP1029096" s="90"/>
    </row>
    <row r="1029097" spans="68:68" customFormat="1">
      <c r="BP1029097" s="90"/>
    </row>
    <row r="1029098" spans="68:68" customFormat="1">
      <c r="BP1029098" s="90"/>
    </row>
    <row r="1029099" spans="68:68" customFormat="1">
      <c r="BP1029099" s="90"/>
    </row>
    <row r="1029100" spans="68:68" customFormat="1">
      <c r="BP1029100" s="90"/>
    </row>
    <row r="1029101" spans="68:68" customFormat="1">
      <c r="BP1029101" s="90"/>
    </row>
    <row r="1029102" spans="68:68" customFormat="1">
      <c r="BP1029102" s="90"/>
    </row>
    <row r="1029103" spans="68:68" customFormat="1">
      <c r="BP1029103" s="90"/>
    </row>
    <row r="1029104" spans="68:68" customFormat="1">
      <c r="BP1029104" s="90"/>
    </row>
    <row r="1029105" spans="68:68" customFormat="1">
      <c r="BP1029105" s="90"/>
    </row>
    <row r="1029106" spans="68:68" customFormat="1">
      <c r="BP1029106" s="90"/>
    </row>
    <row r="1029107" spans="68:68" customFormat="1">
      <c r="BP1029107" s="90"/>
    </row>
    <row r="1029108" spans="68:68" customFormat="1">
      <c r="BP1029108" s="90"/>
    </row>
    <row r="1029109" spans="68:68" customFormat="1">
      <c r="BP1029109" s="90"/>
    </row>
    <row r="1029110" spans="68:68" customFormat="1">
      <c r="BP1029110" s="90"/>
    </row>
    <row r="1029111" spans="68:68" customFormat="1">
      <c r="BP1029111" s="90"/>
    </row>
    <row r="1029112" spans="68:68" customFormat="1">
      <c r="BP1029112" s="90"/>
    </row>
    <row r="1029113" spans="68:68" customFormat="1">
      <c r="BP1029113" s="90"/>
    </row>
    <row r="1029114" spans="68:68" customFormat="1">
      <c r="BP1029114" s="90"/>
    </row>
    <row r="1029115" spans="68:68" customFormat="1">
      <c r="BP1029115" s="90"/>
    </row>
    <row r="1029116" spans="68:68" customFormat="1">
      <c r="BP1029116" s="90"/>
    </row>
    <row r="1029117" spans="68:68" customFormat="1">
      <c r="BP1029117" s="90"/>
    </row>
    <row r="1029118" spans="68:68" customFormat="1">
      <c r="BP1029118" s="90"/>
    </row>
    <row r="1029119" spans="68:68" customFormat="1">
      <c r="BP1029119" s="90"/>
    </row>
    <row r="1029120" spans="68:68" customFormat="1">
      <c r="BP1029120" s="90"/>
    </row>
    <row r="1029121" spans="68:68" customFormat="1">
      <c r="BP1029121" s="90"/>
    </row>
    <row r="1029122" spans="68:68" customFormat="1">
      <c r="BP1029122" s="90"/>
    </row>
    <row r="1029123" spans="68:68" customFormat="1">
      <c r="BP1029123" s="90"/>
    </row>
    <row r="1029124" spans="68:68" customFormat="1">
      <c r="BP1029124" s="90"/>
    </row>
    <row r="1029125" spans="68:68" customFormat="1">
      <c r="BP1029125" s="90"/>
    </row>
    <row r="1029126" spans="68:68" customFormat="1">
      <c r="BP1029126" s="90"/>
    </row>
    <row r="1029127" spans="68:68" customFormat="1">
      <c r="BP1029127" s="90"/>
    </row>
    <row r="1029128" spans="68:68" customFormat="1">
      <c r="BP1029128" s="90"/>
    </row>
    <row r="1029129" spans="68:68" customFormat="1">
      <c r="BP1029129" s="90"/>
    </row>
    <row r="1029130" spans="68:68" customFormat="1">
      <c r="BP1029130" s="90"/>
    </row>
    <row r="1029131" spans="68:68" customFormat="1">
      <c r="BP1029131" s="90"/>
    </row>
    <row r="1029132" spans="68:68" customFormat="1">
      <c r="BP1029132" s="90"/>
    </row>
    <row r="1029133" spans="68:68" customFormat="1">
      <c r="BP1029133" s="90"/>
    </row>
    <row r="1029134" spans="68:68" customFormat="1">
      <c r="BP1029134" s="90"/>
    </row>
    <row r="1029135" spans="68:68" customFormat="1">
      <c r="BP1029135" s="90"/>
    </row>
    <row r="1029136" spans="68:68" customFormat="1">
      <c r="BP1029136" s="90"/>
    </row>
    <row r="1029137" spans="68:68" customFormat="1">
      <c r="BP1029137" s="90"/>
    </row>
    <row r="1029138" spans="68:68" customFormat="1">
      <c r="BP1029138" s="90"/>
    </row>
    <row r="1029139" spans="68:68" customFormat="1">
      <c r="BP1029139" s="90"/>
    </row>
    <row r="1029140" spans="68:68" customFormat="1">
      <c r="BP1029140" s="90"/>
    </row>
    <row r="1029141" spans="68:68" customFormat="1">
      <c r="BP1029141" s="90"/>
    </row>
    <row r="1029142" spans="68:68" customFormat="1">
      <c r="BP1029142" s="90"/>
    </row>
    <row r="1029143" spans="68:68" customFormat="1">
      <c r="BP1029143" s="90"/>
    </row>
    <row r="1029144" spans="68:68" customFormat="1">
      <c r="BP1029144" s="90"/>
    </row>
    <row r="1029145" spans="68:68" customFormat="1">
      <c r="BP1029145" s="90"/>
    </row>
    <row r="1029146" spans="68:68" customFormat="1">
      <c r="BP1029146" s="90"/>
    </row>
    <row r="1029147" spans="68:68" customFormat="1">
      <c r="BP1029147" s="90"/>
    </row>
    <row r="1029148" spans="68:68" customFormat="1">
      <c r="BP1029148" s="90"/>
    </row>
    <row r="1029149" spans="68:68" customFormat="1">
      <c r="BP1029149" s="90"/>
    </row>
    <row r="1029150" spans="68:68" customFormat="1">
      <c r="BP1029150" s="90"/>
    </row>
    <row r="1029151" spans="68:68" customFormat="1">
      <c r="BP1029151" s="90"/>
    </row>
    <row r="1029152" spans="68:68" customFormat="1">
      <c r="BP1029152" s="90"/>
    </row>
    <row r="1029153" spans="68:68" customFormat="1">
      <c r="BP1029153" s="90"/>
    </row>
    <row r="1029154" spans="68:68" customFormat="1">
      <c r="BP1029154" s="90"/>
    </row>
    <row r="1029155" spans="68:68" customFormat="1">
      <c r="BP1029155" s="90"/>
    </row>
    <row r="1029156" spans="68:68" customFormat="1">
      <c r="BP1029156" s="90"/>
    </row>
    <row r="1029157" spans="68:68" customFormat="1">
      <c r="BP1029157" s="90"/>
    </row>
    <row r="1029158" spans="68:68" customFormat="1">
      <c r="BP1029158" s="90"/>
    </row>
    <row r="1029159" spans="68:68" customFormat="1">
      <c r="BP1029159" s="90"/>
    </row>
    <row r="1029160" spans="68:68" customFormat="1">
      <c r="BP1029160" s="90"/>
    </row>
    <row r="1029161" spans="68:68" customFormat="1">
      <c r="BP1029161" s="90"/>
    </row>
    <row r="1029162" spans="68:68" customFormat="1">
      <c r="BP1029162" s="90"/>
    </row>
    <row r="1029163" spans="68:68" customFormat="1">
      <c r="BP1029163" s="90"/>
    </row>
    <row r="1029164" spans="68:68" customFormat="1">
      <c r="BP1029164" s="90"/>
    </row>
    <row r="1029165" spans="68:68" customFormat="1">
      <c r="BP1029165" s="90"/>
    </row>
    <row r="1029166" spans="68:68" customFormat="1">
      <c r="BP1029166" s="90"/>
    </row>
    <row r="1029167" spans="68:68" customFormat="1">
      <c r="BP1029167" s="90"/>
    </row>
    <row r="1029168" spans="68:68" customFormat="1">
      <c r="BP1029168" s="90"/>
    </row>
    <row r="1029169" spans="68:68" customFormat="1">
      <c r="BP1029169" s="90"/>
    </row>
    <row r="1029170" spans="68:68" customFormat="1">
      <c r="BP1029170" s="90"/>
    </row>
    <row r="1029171" spans="68:68" customFormat="1">
      <c r="BP1029171" s="90"/>
    </row>
    <row r="1029172" spans="68:68" customFormat="1">
      <c r="BP1029172" s="90"/>
    </row>
    <row r="1029173" spans="68:68" customFormat="1">
      <c r="BP1029173" s="90"/>
    </row>
    <row r="1029174" spans="68:68" customFormat="1">
      <c r="BP1029174" s="90"/>
    </row>
    <row r="1029175" spans="68:68" customFormat="1">
      <c r="BP1029175" s="90"/>
    </row>
    <row r="1029176" spans="68:68" customFormat="1">
      <c r="BP1029176" s="90"/>
    </row>
    <row r="1029177" spans="68:68" customFormat="1">
      <c r="BP1029177" s="90"/>
    </row>
    <row r="1029178" spans="68:68" customFormat="1">
      <c r="BP1029178" s="90"/>
    </row>
    <row r="1029179" spans="68:68" customFormat="1">
      <c r="BP1029179" s="90"/>
    </row>
    <row r="1029180" spans="68:68" customFormat="1">
      <c r="BP1029180" s="90"/>
    </row>
    <row r="1029181" spans="68:68" customFormat="1">
      <c r="BP1029181" s="90"/>
    </row>
    <row r="1029182" spans="68:68" customFormat="1">
      <c r="BP1029182" s="90"/>
    </row>
    <row r="1029183" spans="68:68" customFormat="1">
      <c r="BP1029183" s="90"/>
    </row>
    <row r="1029184" spans="68:68" customFormat="1">
      <c r="BP1029184" s="90"/>
    </row>
    <row r="1029185" spans="68:68" customFormat="1">
      <c r="BP1029185" s="90"/>
    </row>
    <row r="1029186" spans="68:68" customFormat="1">
      <c r="BP1029186" s="90"/>
    </row>
    <row r="1029187" spans="68:68" customFormat="1">
      <c r="BP1029187" s="90"/>
    </row>
    <row r="1029188" spans="68:68" customFormat="1">
      <c r="BP1029188" s="90"/>
    </row>
    <row r="1029189" spans="68:68" customFormat="1">
      <c r="BP1029189" s="90"/>
    </row>
    <row r="1029190" spans="68:68" customFormat="1">
      <c r="BP1029190" s="90"/>
    </row>
    <row r="1029191" spans="68:68" customFormat="1">
      <c r="BP1029191" s="90"/>
    </row>
    <row r="1029192" spans="68:68" customFormat="1">
      <c r="BP1029192" s="90"/>
    </row>
    <row r="1029193" spans="68:68" customFormat="1">
      <c r="BP1029193" s="90"/>
    </row>
    <row r="1029194" spans="68:68" customFormat="1">
      <c r="BP1029194" s="90"/>
    </row>
    <row r="1029195" spans="68:68" customFormat="1">
      <c r="BP1029195" s="90"/>
    </row>
    <row r="1029196" spans="68:68" customFormat="1">
      <c r="BP1029196" s="90"/>
    </row>
    <row r="1029197" spans="68:68" customFormat="1">
      <c r="BP1029197" s="90"/>
    </row>
    <row r="1029198" spans="68:68" customFormat="1">
      <c r="BP1029198" s="90"/>
    </row>
    <row r="1029199" spans="68:68" customFormat="1">
      <c r="BP1029199" s="90"/>
    </row>
    <row r="1029200" spans="68:68" customFormat="1">
      <c r="BP1029200" s="90"/>
    </row>
    <row r="1029201" spans="68:68" customFormat="1">
      <c r="BP1029201" s="90"/>
    </row>
    <row r="1029202" spans="68:68" customFormat="1">
      <c r="BP1029202" s="90"/>
    </row>
    <row r="1029203" spans="68:68" customFormat="1">
      <c r="BP1029203" s="90"/>
    </row>
    <row r="1029204" spans="68:68" customFormat="1">
      <c r="BP1029204" s="90"/>
    </row>
    <row r="1029205" spans="68:68" customFormat="1">
      <c r="BP1029205" s="90"/>
    </row>
    <row r="1029206" spans="68:68" customFormat="1">
      <c r="BP1029206" s="90"/>
    </row>
    <row r="1029207" spans="68:68" customFormat="1">
      <c r="BP1029207" s="90"/>
    </row>
    <row r="1029208" spans="68:68" customFormat="1">
      <c r="BP1029208" s="90"/>
    </row>
    <row r="1029209" spans="68:68" customFormat="1">
      <c r="BP1029209" s="90"/>
    </row>
    <row r="1029210" spans="68:68" customFormat="1">
      <c r="BP1029210" s="90"/>
    </row>
    <row r="1029211" spans="68:68" customFormat="1">
      <c r="BP1029211" s="90"/>
    </row>
    <row r="1029212" spans="68:68" customFormat="1">
      <c r="BP1029212" s="90"/>
    </row>
    <row r="1029213" spans="68:68" customFormat="1">
      <c r="BP1029213" s="90"/>
    </row>
    <row r="1029214" spans="68:68" customFormat="1">
      <c r="BP1029214" s="90"/>
    </row>
    <row r="1029215" spans="68:68" customFormat="1">
      <c r="BP1029215" s="90"/>
    </row>
    <row r="1029216" spans="68:68" customFormat="1">
      <c r="BP1029216" s="90"/>
    </row>
    <row r="1029217" spans="68:68" customFormat="1">
      <c r="BP1029217" s="90"/>
    </row>
    <row r="1029218" spans="68:68" customFormat="1">
      <c r="BP1029218" s="90"/>
    </row>
    <row r="1029219" spans="68:68" customFormat="1">
      <c r="BP1029219" s="90"/>
    </row>
    <row r="1029220" spans="68:68" customFormat="1">
      <c r="BP1029220" s="90"/>
    </row>
    <row r="1029221" spans="68:68" customFormat="1">
      <c r="BP1029221" s="90"/>
    </row>
    <row r="1029222" spans="68:68" customFormat="1">
      <c r="BP1029222" s="90"/>
    </row>
    <row r="1029223" spans="68:68" customFormat="1">
      <c r="BP1029223" s="90"/>
    </row>
    <row r="1029224" spans="68:68" customFormat="1">
      <c r="BP1029224" s="90"/>
    </row>
    <row r="1029225" spans="68:68" customFormat="1">
      <c r="BP1029225" s="90"/>
    </row>
    <row r="1029226" spans="68:68" customFormat="1">
      <c r="BP1029226" s="90"/>
    </row>
    <row r="1029227" spans="68:68" customFormat="1">
      <c r="BP1029227" s="90"/>
    </row>
    <row r="1029228" spans="68:68" customFormat="1">
      <c r="BP1029228" s="90"/>
    </row>
    <row r="1029229" spans="68:68" customFormat="1">
      <c r="BP1029229" s="90"/>
    </row>
    <row r="1029230" spans="68:68" customFormat="1">
      <c r="BP1029230" s="90"/>
    </row>
    <row r="1029231" spans="68:68" customFormat="1">
      <c r="BP1029231" s="90"/>
    </row>
    <row r="1029232" spans="68:68" customFormat="1">
      <c r="BP1029232" s="90"/>
    </row>
    <row r="1029233" spans="68:68" customFormat="1">
      <c r="BP1029233" s="90"/>
    </row>
    <row r="1029234" spans="68:68" customFormat="1">
      <c r="BP1029234" s="90"/>
    </row>
    <row r="1029235" spans="68:68" customFormat="1">
      <c r="BP1029235" s="90"/>
    </row>
    <row r="1029236" spans="68:68" customFormat="1">
      <c r="BP1029236" s="90"/>
    </row>
    <row r="1029237" spans="68:68" customFormat="1">
      <c r="BP1029237" s="90"/>
    </row>
    <row r="1029238" spans="68:68" customFormat="1">
      <c r="BP1029238" s="90"/>
    </row>
    <row r="1029239" spans="68:68" customFormat="1">
      <c r="BP1029239" s="90"/>
    </row>
    <row r="1029240" spans="68:68" customFormat="1">
      <c r="BP1029240" s="90"/>
    </row>
    <row r="1029241" spans="68:68" customFormat="1">
      <c r="BP1029241" s="90"/>
    </row>
    <row r="1029242" spans="68:68" customFormat="1">
      <c r="BP1029242" s="90"/>
    </row>
    <row r="1029243" spans="68:68" customFormat="1">
      <c r="BP1029243" s="90"/>
    </row>
    <row r="1029244" spans="68:68" customFormat="1">
      <c r="BP1029244" s="90"/>
    </row>
    <row r="1029245" spans="68:68" customFormat="1">
      <c r="BP1029245" s="90"/>
    </row>
    <row r="1029246" spans="68:68" customFormat="1">
      <c r="BP1029246" s="90"/>
    </row>
    <row r="1029247" spans="68:68" customFormat="1">
      <c r="BP1029247" s="90"/>
    </row>
    <row r="1029248" spans="68:68" customFormat="1">
      <c r="BP1029248" s="90"/>
    </row>
    <row r="1029249" spans="68:68" customFormat="1">
      <c r="BP1029249" s="90"/>
    </row>
    <row r="1029250" spans="68:68" customFormat="1">
      <c r="BP1029250" s="90"/>
    </row>
    <row r="1029251" spans="68:68" customFormat="1">
      <c r="BP1029251" s="90"/>
    </row>
    <row r="1029252" spans="68:68" customFormat="1">
      <c r="BP1029252" s="90"/>
    </row>
    <row r="1029253" spans="68:68" customFormat="1">
      <c r="BP1029253" s="90"/>
    </row>
    <row r="1029254" spans="68:68" customFormat="1">
      <c r="BP1029254" s="90"/>
    </row>
    <row r="1029255" spans="68:68" customFormat="1">
      <c r="BP1029255" s="90"/>
    </row>
    <row r="1029256" spans="68:68" customFormat="1">
      <c r="BP1029256" s="90"/>
    </row>
    <row r="1029257" spans="68:68" customFormat="1">
      <c r="BP1029257" s="90"/>
    </row>
    <row r="1029258" spans="68:68" customFormat="1">
      <c r="BP1029258" s="90"/>
    </row>
    <row r="1029259" spans="68:68" customFormat="1">
      <c r="BP1029259" s="90"/>
    </row>
    <row r="1029260" spans="68:68" customFormat="1">
      <c r="BP1029260" s="90"/>
    </row>
    <row r="1029261" spans="68:68" customFormat="1">
      <c r="BP1029261" s="90"/>
    </row>
    <row r="1029262" spans="68:68" customFormat="1">
      <c r="BP1029262" s="90"/>
    </row>
    <row r="1029263" spans="68:68" customFormat="1">
      <c r="BP1029263" s="90"/>
    </row>
    <row r="1029264" spans="68:68" customFormat="1">
      <c r="BP1029264" s="90"/>
    </row>
    <row r="1029265" spans="68:68" customFormat="1">
      <c r="BP1029265" s="90"/>
    </row>
    <row r="1029266" spans="68:68" customFormat="1">
      <c r="BP1029266" s="90"/>
    </row>
    <row r="1029267" spans="68:68" customFormat="1">
      <c r="BP1029267" s="90"/>
    </row>
    <row r="1029268" spans="68:68" customFormat="1">
      <c r="BP1029268" s="90"/>
    </row>
    <row r="1029269" spans="68:68" customFormat="1">
      <c r="BP1029269" s="90"/>
    </row>
    <row r="1029270" spans="68:68" customFormat="1">
      <c r="BP1029270" s="90"/>
    </row>
    <row r="1029271" spans="68:68" customFormat="1">
      <c r="BP1029271" s="90"/>
    </row>
    <row r="1029272" spans="68:68" customFormat="1">
      <c r="BP1029272" s="90"/>
    </row>
    <row r="1029273" spans="68:68" customFormat="1">
      <c r="BP1029273" s="90"/>
    </row>
    <row r="1029274" spans="68:68" customFormat="1">
      <c r="BP1029274" s="90"/>
    </row>
    <row r="1029275" spans="68:68" customFormat="1">
      <c r="BP1029275" s="90"/>
    </row>
    <row r="1029276" spans="68:68" customFormat="1">
      <c r="BP1029276" s="90"/>
    </row>
    <row r="1029277" spans="68:68" customFormat="1">
      <c r="BP1029277" s="90"/>
    </row>
    <row r="1029278" spans="68:68" customFormat="1">
      <c r="BP1029278" s="90"/>
    </row>
    <row r="1029279" spans="68:68" customFormat="1">
      <c r="BP1029279" s="90"/>
    </row>
    <row r="1029280" spans="68:68" customFormat="1">
      <c r="BP1029280" s="90"/>
    </row>
    <row r="1029281" spans="68:68" customFormat="1">
      <c r="BP1029281" s="90"/>
    </row>
    <row r="1029282" spans="68:68" customFormat="1">
      <c r="BP1029282" s="90"/>
    </row>
    <row r="1029283" spans="68:68" customFormat="1">
      <c r="BP1029283" s="90"/>
    </row>
    <row r="1029284" spans="68:68" customFormat="1">
      <c r="BP1029284" s="90"/>
    </row>
    <row r="1029285" spans="68:68" customFormat="1">
      <c r="BP1029285" s="90"/>
    </row>
    <row r="1029286" spans="68:68" customFormat="1">
      <c r="BP1029286" s="90"/>
    </row>
    <row r="1029287" spans="68:68" customFormat="1">
      <c r="BP1029287" s="90"/>
    </row>
    <row r="1029288" spans="68:68" customFormat="1">
      <c r="BP1029288" s="90"/>
    </row>
    <row r="1029289" spans="68:68" customFormat="1">
      <c r="BP1029289" s="90"/>
    </row>
    <row r="1029290" spans="68:68" customFormat="1">
      <c r="BP1029290" s="90"/>
    </row>
    <row r="1029291" spans="68:68" customFormat="1">
      <c r="BP1029291" s="90"/>
    </row>
    <row r="1029292" spans="68:68" customFormat="1">
      <c r="BP1029292" s="90"/>
    </row>
    <row r="1029293" spans="68:68" customFormat="1">
      <c r="BP1029293" s="90"/>
    </row>
    <row r="1029294" spans="68:68" customFormat="1">
      <c r="BP1029294" s="90"/>
    </row>
    <row r="1029295" spans="68:68" customFormat="1">
      <c r="BP1029295" s="90"/>
    </row>
    <row r="1029296" spans="68:68" customFormat="1">
      <c r="BP1029296" s="90"/>
    </row>
    <row r="1029297" spans="68:68" customFormat="1">
      <c r="BP1029297" s="90"/>
    </row>
    <row r="1029298" spans="68:68" customFormat="1">
      <c r="BP1029298" s="90"/>
    </row>
    <row r="1029299" spans="68:68" customFormat="1">
      <c r="BP1029299" s="90"/>
    </row>
    <row r="1029300" spans="68:68" customFormat="1">
      <c r="BP1029300" s="90"/>
    </row>
    <row r="1029301" spans="68:68" customFormat="1">
      <c r="BP1029301" s="90"/>
    </row>
    <row r="1029302" spans="68:68" customFormat="1">
      <c r="BP1029302" s="90"/>
    </row>
    <row r="1029303" spans="68:68" customFormat="1">
      <c r="BP1029303" s="90"/>
    </row>
    <row r="1029304" spans="68:68" customFormat="1">
      <c r="BP1029304" s="90"/>
    </row>
    <row r="1029305" spans="68:68" customFormat="1">
      <c r="BP1029305" s="90"/>
    </row>
    <row r="1029306" spans="68:68" customFormat="1">
      <c r="BP1029306" s="90"/>
    </row>
    <row r="1029307" spans="68:68" customFormat="1">
      <c r="BP1029307" s="90"/>
    </row>
    <row r="1029308" spans="68:68" customFormat="1">
      <c r="BP1029308" s="90"/>
    </row>
    <row r="1029309" spans="68:68" customFormat="1">
      <c r="BP1029309" s="90"/>
    </row>
    <row r="1029310" spans="68:68" customFormat="1">
      <c r="BP1029310" s="90"/>
    </row>
    <row r="1029311" spans="68:68" customFormat="1">
      <c r="BP1029311" s="90"/>
    </row>
    <row r="1029312" spans="68:68" customFormat="1">
      <c r="BP1029312" s="90"/>
    </row>
    <row r="1029313" spans="68:68" customFormat="1">
      <c r="BP1029313" s="90"/>
    </row>
    <row r="1029314" spans="68:68" customFormat="1">
      <c r="BP1029314" s="90"/>
    </row>
    <row r="1029315" spans="68:68" customFormat="1">
      <c r="BP1029315" s="90"/>
    </row>
    <row r="1029316" spans="68:68" customFormat="1">
      <c r="BP1029316" s="90"/>
    </row>
    <row r="1029317" spans="68:68" customFormat="1">
      <c r="BP1029317" s="90"/>
    </row>
    <row r="1029318" spans="68:68" customFormat="1">
      <c r="BP1029318" s="90"/>
    </row>
    <row r="1029319" spans="68:68" customFormat="1">
      <c r="BP1029319" s="90"/>
    </row>
    <row r="1029320" spans="68:68" customFormat="1">
      <c r="BP1029320" s="90"/>
    </row>
    <row r="1029321" spans="68:68" customFormat="1">
      <c r="BP1029321" s="90"/>
    </row>
    <row r="1029322" spans="68:68" customFormat="1">
      <c r="BP1029322" s="90"/>
    </row>
    <row r="1029323" spans="68:68" customFormat="1">
      <c r="BP1029323" s="90"/>
    </row>
    <row r="1029324" spans="68:68" customFormat="1">
      <c r="BP1029324" s="90"/>
    </row>
    <row r="1029325" spans="68:68" customFormat="1">
      <c r="BP1029325" s="90"/>
    </row>
    <row r="1029326" spans="68:68" customFormat="1">
      <c r="BP1029326" s="90"/>
    </row>
    <row r="1029327" spans="68:68" customFormat="1">
      <c r="BP1029327" s="90"/>
    </row>
    <row r="1029328" spans="68:68" customFormat="1">
      <c r="BP1029328" s="90"/>
    </row>
    <row r="1029329" spans="68:68" customFormat="1">
      <c r="BP1029329" s="90"/>
    </row>
    <row r="1029330" spans="68:68" customFormat="1">
      <c r="BP1029330" s="90"/>
    </row>
    <row r="1029331" spans="68:68" customFormat="1">
      <c r="BP1029331" s="90"/>
    </row>
    <row r="1029332" spans="68:68" customFormat="1">
      <c r="BP1029332" s="90"/>
    </row>
    <row r="1029333" spans="68:68" customFormat="1">
      <c r="BP1029333" s="90"/>
    </row>
    <row r="1029334" spans="68:68" customFormat="1">
      <c r="BP1029334" s="90"/>
    </row>
    <row r="1029335" spans="68:68" customFormat="1">
      <c r="BP1029335" s="90"/>
    </row>
    <row r="1029336" spans="68:68" customFormat="1">
      <c r="BP1029336" s="90"/>
    </row>
    <row r="1029337" spans="68:68" customFormat="1">
      <c r="BP1029337" s="90"/>
    </row>
    <row r="1029338" spans="68:68" customFormat="1">
      <c r="BP1029338" s="90"/>
    </row>
    <row r="1029339" spans="68:68" customFormat="1">
      <c r="BP1029339" s="90"/>
    </row>
    <row r="1029340" spans="68:68" customFormat="1">
      <c r="BP1029340" s="90"/>
    </row>
    <row r="1029341" spans="68:68" customFormat="1">
      <c r="BP1029341" s="90"/>
    </row>
    <row r="1029342" spans="68:68" customFormat="1">
      <c r="BP1029342" s="90"/>
    </row>
    <row r="1029343" spans="68:68" customFormat="1">
      <c r="BP1029343" s="90"/>
    </row>
    <row r="1029344" spans="68:68" customFormat="1">
      <c r="BP1029344" s="90"/>
    </row>
    <row r="1029345" spans="68:68" customFormat="1">
      <c r="BP1029345" s="90"/>
    </row>
    <row r="1029346" spans="68:68" customFormat="1">
      <c r="BP1029346" s="90"/>
    </row>
    <row r="1029347" spans="68:68" customFormat="1">
      <c r="BP1029347" s="90"/>
    </row>
    <row r="1029348" spans="68:68" customFormat="1">
      <c r="BP1029348" s="90"/>
    </row>
    <row r="1029349" spans="68:68" customFormat="1">
      <c r="BP1029349" s="90"/>
    </row>
    <row r="1029350" spans="68:68" customFormat="1">
      <c r="BP1029350" s="90"/>
    </row>
    <row r="1029351" spans="68:68" customFormat="1">
      <c r="BP1029351" s="90"/>
    </row>
    <row r="1029352" spans="68:68" customFormat="1">
      <c r="BP1029352" s="90"/>
    </row>
    <row r="1029353" spans="68:68" customFormat="1">
      <c r="BP1029353" s="90"/>
    </row>
    <row r="1029354" spans="68:68" customFormat="1">
      <c r="BP1029354" s="90"/>
    </row>
    <row r="1029355" spans="68:68" customFormat="1">
      <c r="BP1029355" s="90"/>
    </row>
    <row r="1029356" spans="68:68" customFormat="1">
      <c r="BP1029356" s="90"/>
    </row>
    <row r="1029357" spans="68:68" customFormat="1">
      <c r="BP1029357" s="90"/>
    </row>
    <row r="1029358" spans="68:68" customFormat="1">
      <c r="BP1029358" s="90"/>
    </row>
    <row r="1029359" spans="68:68" customFormat="1">
      <c r="BP1029359" s="90"/>
    </row>
    <row r="1029360" spans="68:68" customFormat="1">
      <c r="BP1029360" s="90"/>
    </row>
    <row r="1029361" spans="68:68" customFormat="1">
      <c r="BP1029361" s="90"/>
    </row>
    <row r="1029362" spans="68:68" customFormat="1">
      <c r="BP1029362" s="90"/>
    </row>
    <row r="1029363" spans="68:68" customFormat="1">
      <c r="BP1029363" s="90"/>
    </row>
    <row r="1029364" spans="68:68" customFormat="1">
      <c r="BP1029364" s="90"/>
    </row>
    <row r="1029365" spans="68:68" customFormat="1">
      <c r="BP1029365" s="90"/>
    </row>
    <row r="1029366" spans="68:68" customFormat="1">
      <c r="BP1029366" s="90"/>
    </row>
    <row r="1029367" spans="68:68" customFormat="1">
      <c r="BP1029367" s="90"/>
    </row>
    <row r="1029368" spans="68:68" customFormat="1">
      <c r="BP1029368" s="90"/>
    </row>
    <row r="1029369" spans="68:68" customFormat="1">
      <c r="BP1029369" s="90"/>
    </row>
    <row r="1029370" spans="68:68" customFormat="1">
      <c r="BP1029370" s="90"/>
    </row>
    <row r="1029371" spans="68:68" customFormat="1">
      <c r="BP1029371" s="90"/>
    </row>
    <row r="1029372" spans="68:68" customFormat="1">
      <c r="BP1029372" s="90"/>
    </row>
    <row r="1029373" spans="68:68" customFormat="1">
      <c r="BP1029373" s="90"/>
    </row>
    <row r="1029374" spans="68:68" customFormat="1">
      <c r="BP1029374" s="90"/>
    </row>
    <row r="1029375" spans="68:68" customFormat="1">
      <c r="BP1029375" s="90"/>
    </row>
    <row r="1029376" spans="68:68" customFormat="1">
      <c r="BP1029376" s="90"/>
    </row>
    <row r="1029377" spans="68:68" customFormat="1">
      <c r="BP1029377" s="90"/>
    </row>
    <row r="1029378" spans="68:68" customFormat="1">
      <c r="BP1029378" s="90"/>
    </row>
    <row r="1029379" spans="68:68" customFormat="1">
      <c r="BP1029379" s="90"/>
    </row>
    <row r="1029380" spans="68:68" customFormat="1">
      <c r="BP1029380" s="90"/>
    </row>
    <row r="1029381" spans="68:68" customFormat="1">
      <c r="BP1029381" s="90"/>
    </row>
    <row r="1029382" spans="68:68" customFormat="1">
      <c r="BP1029382" s="90"/>
    </row>
    <row r="1029383" spans="68:68" customFormat="1">
      <c r="BP1029383" s="90"/>
    </row>
    <row r="1029384" spans="68:68" customFormat="1">
      <c r="BP1029384" s="90"/>
    </row>
    <row r="1029385" spans="68:68" customFormat="1">
      <c r="BP1029385" s="90"/>
    </row>
    <row r="1029386" spans="68:68" customFormat="1">
      <c r="BP1029386" s="90"/>
    </row>
    <row r="1029387" spans="68:68" customFormat="1">
      <c r="BP1029387" s="90"/>
    </row>
    <row r="1029388" spans="68:68" customFormat="1">
      <c r="BP1029388" s="90"/>
    </row>
    <row r="1029389" spans="68:68" customFormat="1">
      <c r="BP1029389" s="90"/>
    </row>
    <row r="1029390" spans="68:68" customFormat="1">
      <c r="BP1029390" s="90"/>
    </row>
    <row r="1029391" spans="68:68" customFormat="1">
      <c r="BP1029391" s="90"/>
    </row>
    <row r="1029392" spans="68:68" customFormat="1">
      <c r="BP1029392" s="90"/>
    </row>
    <row r="1029393" spans="68:68" customFormat="1">
      <c r="BP1029393" s="90"/>
    </row>
    <row r="1029394" spans="68:68" customFormat="1">
      <c r="BP1029394" s="90"/>
    </row>
    <row r="1029395" spans="68:68" customFormat="1">
      <c r="BP1029395" s="90"/>
    </row>
    <row r="1029396" spans="68:68" customFormat="1">
      <c r="BP1029396" s="90"/>
    </row>
    <row r="1029397" spans="68:68" customFormat="1">
      <c r="BP1029397" s="90"/>
    </row>
    <row r="1029398" spans="68:68" customFormat="1">
      <c r="BP1029398" s="90"/>
    </row>
    <row r="1029399" spans="68:68" customFormat="1">
      <c r="BP1029399" s="90"/>
    </row>
    <row r="1029400" spans="68:68" customFormat="1">
      <c r="BP1029400" s="90"/>
    </row>
    <row r="1029401" spans="68:68" customFormat="1">
      <c r="BP1029401" s="90"/>
    </row>
    <row r="1029402" spans="68:68" customFormat="1">
      <c r="BP1029402" s="90"/>
    </row>
    <row r="1029403" spans="68:68" customFormat="1">
      <c r="BP1029403" s="90"/>
    </row>
    <row r="1029404" spans="68:68" customFormat="1">
      <c r="BP1029404" s="90"/>
    </row>
    <row r="1029405" spans="68:68" customFormat="1">
      <c r="BP1029405" s="90"/>
    </row>
    <row r="1029406" spans="68:68" customFormat="1">
      <c r="BP1029406" s="90"/>
    </row>
    <row r="1029407" spans="68:68" customFormat="1">
      <c r="BP1029407" s="90"/>
    </row>
    <row r="1029408" spans="68:68" customFormat="1">
      <c r="BP1029408" s="90"/>
    </row>
    <row r="1029409" spans="68:68" customFormat="1">
      <c r="BP1029409" s="90"/>
    </row>
    <row r="1029410" spans="68:68" customFormat="1">
      <c r="BP1029410" s="90"/>
    </row>
    <row r="1029411" spans="68:68" customFormat="1">
      <c r="BP1029411" s="90"/>
    </row>
    <row r="1029412" spans="68:68" customFormat="1">
      <c r="BP1029412" s="90"/>
    </row>
    <row r="1029413" spans="68:68" customFormat="1">
      <c r="BP1029413" s="90"/>
    </row>
    <row r="1029414" spans="68:68" customFormat="1">
      <c r="BP1029414" s="90"/>
    </row>
    <row r="1029415" spans="68:68" customFormat="1">
      <c r="BP1029415" s="90"/>
    </row>
    <row r="1029416" spans="68:68" customFormat="1">
      <c r="BP1029416" s="90"/>
    </row>
    <row r="1029417" spans="68:68" customFormat="1">
      <c r="BP1029417" s="90"/>
    </row>
    <row r="1029418" spans="68:68" customFormat="1">
      <c r="BP1029418" s="90"/>
    </row>
    <row r="1029419" spans="68:68" customFormat="1">
      <c r="BP1029419" s="90"/>
    </row>
    <row r="1029420" spans="68:68" customFormat="1">
      <c r="BP1029420" s="90"/>
    </row>
    <row r="1029421" spans="68:68" customFormat="1">
      <c r="BP1029421" s="90"/>
    </row>
    <row r="1029422" spans="68:68" customFormat="1">
      <c r="BP1029422" s="90"/>
    </row>
    <row r="1029423" spans="68:68" customFormat="1">
      <c r="BP1029423" s="90"/>
    </row>
    <row r="1029424" spans="68:68" customFormat="1">
      <c r="BP1029424" s="90"/>
    </row>
    <row r="1029425" spans="68:68" customFormat="1">
      <c r="BP1029425" s="90"/>
    </row>
    <row r="1029426" spans="68:68" customFormat="1">
      <c r="BP1029426" s="90"/>
    </row>
    <row r="1029427" spans="68:68" customFormat="1">
      <c r="BP1029427" s="90"/>
    </row>
    <row r="1029428" spans="68:68" customFormat="1">
      <c r="BP1029428" s="90"/>
    </row>
    <row r="1029429" spans="68:68" customFormat="1">
      <c r="BP1029429" s="90"/>
    </row>
    <row r="1029430" spans="68:68" customFormat="1">
      <c r="BP1029430" s="90"/>
    </row>
    <row r="1029431" spans="68:68" customFormat="1">
      <c r="BP1029431" s="90"/>
    </row>
    <row r="1029432" spans="68:68" customFormat="1">
      <c r="BP1029432" s="90"/>
    </row>
    <row r="1029433" spans="68:68" customFormat="1">
      <c r="BP1029433" s="90"/>
    </row>
    <row r="1029434" spans="68:68" customFormat="1">
      <c r="BP1029434" s="90"/>
    </row>
    <row r="1029435" spans="68:68" customFormat="1">
      <c r="BP1029435" s="90"/>
    </row>
    <row r="1029436" spans="68:68" customFormat="1">
      <c r="BP1029436" s="90"/>
    </row>
    <row r="1029437" spans="68:68" customFormat="1">
      <c r="BP1029437" s="90"/>
    </row>
    <row r="1029438" spans="68:68" customFormat="1">
      <c r="BP1029438" s="90"/>
    </row>
    <row r="1029439" spans="68:68" customFormat="1">
      <c r="BP1029439" s="90"/>
    </row>
    <row r="1029440" spans="68:68" customFormat="1">
      <c r="BP1029440" s="90"/>
    </row>
    <row r="1029441" spans="68:68" customFormat="1">
      <c r="BP1029441" s="90"/>
    </row>
    <row r="1029442" spans="68:68" customFormat="1">
      <c r="BP1029442" s="90"/>
    </row>
    <row r="1029443" spans="68:68" customFormat="1">
      <c r="BP1029443" s="90"/>
    </row>
    <row r="1029444" spans="68:68" customFormat="1">
      <c r="BP1029444" s="90"/>
    </row>
    <row r="1029445" spans="68:68" customFormat="1">
      <c r="BP1029445" s="90"/>
    </row>
    <row r="1029446" spans="68:68" customFormat="1">
      <c r="BP1029446" s="90"/>
    </row>
    <row r="1029447" spans="68:68" customFormat="1">
      <c r="BP1029447" s="90"/>
    </row>
    <row r="1029448" spans="68:68" customFormat="1">
      <c r="BP1029448" s="90"/>
    </row>
    <row r="1029449" spans="68:68" customFormat="1">
      <c r="BP1029449" s="90"/>
    </row>
    <row r="1029450" spans="68:68" customFormat="1">
      <c r="BP1029450" s="90"/>
    </row>
    <row r="1029451" spans="68:68" customFormat="1">
      <c r="BP1029451" s="90"/>
    </row>
    <row r="1029452" spans="68:68" customFormat="1">
      <c r="BP1029452" s="90"/>
    </row>
    <row r="1029453" spans="68:68" customFormat="1">
      <c r="BP1029453" s="90"/>
    </row>
    <row r="1029454" spans="68:68" customFormat="1">
      <c r="BP1029454" s="90"/>
    </row>
    <row r="1029455" spans="68:68" customFormat="1">
      <c r="BP1029455" s="90"/>
    </row>
    <row r="1029456" spans="68:68" customFormat="1">
      <c r="BP1029456" s="90"/>
    </row>
    <row r="1029457" spans="68:68" customFormat="1">
      <c r="BP1029457" s="90"/>
    </row>
    <row r="1029458" spans="68:68" customFormat="1">
      <c r="BP1029458" s="90"/>
    </row>
    <row r="1029459" spans="68:68" customFormat="1">
      <c r="BP1029459" s="90"/>
    </row>
    <row r="1029460" spans="68:68" customFormat="1">
      <c r="BP1029460" s="90"/>
    </row>
    <row r="1029461" spans="68:68" customFormat="1">
      <c r="BP1029461" s="90"/>
    </row>
    <row r="1029462" spans="68:68" customFormat="1">
      <c r="BP1029462" s="90"/>
    </row>
    <row r="1029463" spans="68:68" customFormat="1">
      <c r="BP1029463" s="90"/>
    </row>
    <row r="1029464" spans="68:68" customFormat="1">
      <c r="BP1029464" s="90"/>
    </row>
    <row r="1029465" spans="68:68" customFormat="1">
      <c r="BP1029465" s="90"/>
    </row>
    <row r="1029466" spans="68:68" customFormat="1">
      <c r="BP1029466" s="90"/>
    </row>
    <row r="1029467" spans="68:68" customFormat="1">
      <c r="BP1029467" s="90"/>
    </row>
    <row r="1029468" spans="68:68" customFormat="1">
      <c r="BP1029468" s="90"/>
    </row>
    <row r="1029469" spans="68:68" customFormat="1">
      <c r="BP1029469" s="90"/>
    </row>
    <row r="1029470" spans="68:68" customFormat="1">
      <c r="BP1029470" s="90"/>
    </row>
    <row r="1029471" spans="68:68" customFormat="1">
      <c r="BP1029471" s="90"/>
    </row>
    <row r="1029472" spans="68:68" customFormat="1">
      <c r="BP1029472" s="90"/>
    </row>
    <row r="1029473" spans="68:68" customFormat="1">
      <c r="BP1029473" s="90"/>
    </row>
    <row r="1029474" spans="68:68" customFormat="1">
      <c r="BP1029474" s="90"/>
    </row>
    <row r="1029475" spans="68:68" customFormat="1">
      <c r="BP1029475" s="90"/>
    </row>
    <row r="1029476" spans="68:68" customFormat="1">
      <c r="BP1029476" s="90"/>
    </row>
    <row r="1029477" spans="68:68" customFormat="1">
      <c r="BP1029477" s="90"/>
    </row>
    <row r="1029478" spans="68:68" customFormat="1">
      <c r="BP1029478" s="90"/>
    </row>
    <row r="1029479" spans="68:68" customFormat="1">
      <c r="BP1029479" s="90"/>
    </row>
    <row r="1029480" spans="68:68" customFormat="1">
      <c r="BP1029480" s="90"/>
    </row>
    <row r="1029481" spans="68:68" customFormat="1">
      <c r="BP1029481" s="90"/>
    </row>
    <row r="1029482" spans="68:68" customFormat="1">
      <c r="BP1029482" s="90"/>
    </row>
    <row r="1029483" spans="68:68" customFormat="1">
      <c r="BP1029483" s="90"/>
    </row>
    <row r="1029484" spans="68:68" customFormat="1">
      <c r="BP1029484" s="90"/>
    </row>
    <row r="1029485" spans="68:68" customFormat="1">
      <c r="BP1029485" s="90"/>
    </row>
    <row r="1029486" spans="68:68" customFormat="1">
      <c r="BP1029486" s="90"/>
    </row>
    <row r="1029487" spans="68:68" customFormat="1">
      <c r="BP1029487" s="90"/>
    </row>
    <row r="1029488" spans="68:68" customFormat="1">
      <c r="BP1029488" s="90"/>
    </row>
    <row r="1029489" spans="68:68" customFormat="1">
      <c r="BP1029489" s="90"/>
    </row>
    <row r="1029490" spans="68:68" customFormat="1">
      <c r="BP1029490" s="90"/>
    </row>
    <row r="1029491" spans="68:68" customFormat="1">
      <c r="BP1029491" s="90"/>
    </row>
    <row r="1029492" spans="68:68" customFormat="1">
      <c r="BP1029492" s="90"/>
    </row>
    <row r="1029493" spans="68:68" customFormat="1">
      <c r="BP1029493" s="90"/>
    </row>
    <row r="1029494" spans="68:68" customFormat="1">
      <c r="BP1029494" s="90"/>
    </row>
    <row r="1029495" spans="68:68" customFormat="1">
      <c r="BP1029495" s="90"/>
    </row>
    <row r="1029496" spans="68:68" customFormat="1">
      <c r="BP1029496" s="90"/>
    </row>
    <row r="1029497" spans="68:68" customFormat="1">
      <c r="BP1029497" s="90"/>
    </row>
    <row r="1029498" spans="68:68" customFormat="1">
      <c r="BP1029498" s="90"/>
    </row>
    <row r="1029499" spans="68:68" customFormat="1">
      <c r="BP1029499" s="90"/>
    </row>
    <row r="1029500" spans="68:68" customFormat="1">
      <c r="BP1029500" s="90"/>
    </row>
    <row r="1029501" spans="68:68" customFormat="1">
      <c r="BP1029501" s="90"/>
    </row>
    <row r="1029502" spans="68:68" customFormat="1">
      <c r="BP1029502" s="90"/>
    </row>
    <row r="1029503" spans="68:68" customFormat="1">
      <c r="BP1029503" s="90"/>
    </row>
    <row r="1029504" spans="68:68" customFormat="1">
      <c r="BP1029504" s="90"/>
    </row>
    <row r="1029505" spans="68:68" customFormat="1">
      <c r="BP1029505" s="90"/>
    </row>
    <row r="1029506" spans="68:68" customFormat="1">
      <c r="BP1029506" s="90"/>
    </row>
    <row r="1029507" spans="68:68" customFormat="1">
      <c r="BP1029507" s="90"/>
    </row>
    <row r="1029508" spans="68:68" customFormat="1">
      <c r="BP1029508" s="90"/>
    </row>
    <row r="1029509" spans="68:68" customFormat="1">
      <c r="BP1029509" s="90"/>
    </row>
    <row r="1029510" spans="68:68" customFormat="1">
      <c r="BP1029510" s="90"/>
    </row>
    <row r="1029511" spans="68:68" customFormat="1">
      <c r="BP1029511" s="90"/>
    </row>
    <row r="1029512" spans="68:68" customFormat="1">
      <c r="BP1029512" s="90"/>
    </row>
    <row r="1029513" spans="68:68" customFormat="1">
      <c r="BP1029513" s="90"/>
    </row>
    <row r="1029514" spans="68:68" customFormat="1">
      <c r="BP1029514" s="90"/>
    </row>
    <row r="1029515" spans="68:68" customFormat="1">
      <c r="BP1029515" s="90"/>
    </row>
    <row r="1029516" spans="68:68" customFormat="1">
      <c r="BP1029516" s="90"/>
    </row>
    <row r="1029517" spans="68:68" customFormat="1">
      <c r="BP1029517" s="90"/>
    </row>
    <row r="1029518" spans="68:68" customFormat="1">
      <c r="BP1029518" s="90"/>
    </row>
    <row r="1029519" spans="68:68" customFormat="1">
      <c r="BP1029519" s="90"/>
    </row>
    <row r="1029520" spans="68:68" customFormat="1">
      <c r="BP1029520" s="90"/>
    </row>
    <row r="1029521" spans="68:68" customFormat="1">
      <c r="BP1029521" s="90"/>
    </row>
    <row r="1029522" spans="68:68" customFormat="1">
      <c r="BP1029522" s="90"/>
    </row>
    <row r="1029523" spans="68:68" customFormat="1">
      <c r="BP1029523" s="90"/>
    </row>
    <row r="1029524" spans="68:68" customFormat="1">
      <c r="BP1029524" s="90"/>
    </row>
    <row r="1029525" spans="68:68" customFormat="1">
      <c r="BP1029525" s="90"/>
    </row>
    <row r="1029526" spans="68:68" customFormat="1">
      <c r="BP1029526" s="90"/>
    </row>
    <row r="1029527" spans="68:68" customFormat="1">
      <c r="BP1029527" s="90"/>
    </row>
    <row r="1029528" spans="68:68" customFormat="1">
      <c r="BP1029528" s="90"/>
    </row>
    <row r="1029529" spans="68:68" customFormat="1">
      <c r="BP1029529" s="90"/>
    </row>
    <row r="1029530" spans="68:68" customFormat="1">
      <c r="BP1029530" s="90"/>
    </row>
    <row r="1029531" spans="68:68" customFormat="1">
      <c r="BP1029531" s="90"/>
    </row>
    <row r="1029532" spans="68:68" customFormat="1">
      <c r="BP1029532" s="90"/>
    </row>
    <row r="1029533" spans="68:68" customFormat="1">
      <c r="BP1029533" s="90"/>
    </row>
    <row r="1029534" spans="68:68" customFormat="1">
      <c r="BP1029534" s="90"/>
    </row>
    <row r="1029535" spans="68:68" customFormat="1">
      <c r="BP1029535" s="90"/>
    </row>
    <row r="1029536" spans="68:68" customFormat="1">
      <c r="BP1029536" s="90"/>
    </row>
    <row r="1029537" spans="68:68" customFormat="1">
      <c r="BP1029537" s="90"/>
    </row>
    <row r="1029538" spans="68:68" customFormat="1">
      <c r="BP1029538" s="90"/>
    </row>
    <row r="1029539" spans="68:68" customFormat="1">
      <c r="BP1029539" s="90"/>
    </row>
    <row r="1029540" spans="68:68" customFormat="1">
      <c r="BP1029540" s="90"/>
    </row>
    <row r="1029541" spans="68:68" customFormat="1">
      <c r="BP1029541" s="90"/>
    </row>
    <row r="1029542" spans="68:68" customFormat="1">
      <c r="BP1029542" s="90"/>
    </row>
    <row r="1029543" spans="68:68" customFormat="1">
      <c r="BP1029543" s="90"/>
    </row>
    <row r="1029544" spans="68:68" customFormat="1">
      <c r="BP1029544" s="90"/>
    </row>
    <row r="1029545" spans="68:68" customFormat="1">
      <c r="BP1029545" s="90"/>
    </row>
    <row r="1029546" spans="68:68" customFormat="1">
      <c r="BP1029546" s="90"/>
    </row>
    <row r="1029547" spans="68:68" customFormat="1">
      <c r="BP1029547" s="90"/>
    </row>
    <row r="1029548" spans="68:68" customFormat="1">
      <c r="BP1029548" s="90"/>
    </row>
    <row r="1029549" spans="68:68" customFormat="1">
      <c r="BP1029549" s="90"/>
    </row>
    <row r="1029550" spans="68:68" customFormat="1">
      <c r="BP1029550" s="90"/>
    </row>
    <row r="1029551" spans="68:68" customFormat="1">
      <c r="BP1029551" s="90"/>
    </row>
    <row r="1029552" spans="68:68" customFormat="1">
      <c r="BP1029552" s="90"/>
    </row>
    <row r="1029553" spans="68:68" customFormat="1">
      <c r="BP1029553" s="90"/>
    </row>
    <row r="1029554" spans="68:68" customFormat="1">
      <c r="BP1029554" s="90"/>
    </row>
    <row r="1029555" spans="68:68" customFormat="1">
      <c r="BP1029555" s="90"/>
    </row>
    <row r="1029556" spans="68:68" customFormat="1">
      <c r="BP1029556" s="90"/>
    </row>
    <row r="1029557" spans="68:68" customFormat="1">
      <c r="BP1029557" s="90"/>
    </row>
    <row r="1029558" spans="68:68" customFormat="1">
      <c r="BP1029558" s="90"/>
    </row>
    <row r="1029559" spans="68:68" customFormat="1">
      <c r="BP1029559" s="90"/>
    </row>
    <row r="1029560" spans="68:68" customFormat="1">
      <c r="BP1029560" s="90"/>
    </row>
    <row r="1029561" spans="68:68" customFormat="1">
      <c r="BP1029561" s="90"/>
    </row>
    <row r="1029562" spans="68:68" customFormat="1">
      <c r="BP1029562" s="90"/>
    </row>
    <row r="1029563" spans="68:68" customFormat="1">
      <c r="BP1029563" s="90"/>
    </row>
    <row r="1029564" spans="68:68" customFormat="1">
      <c r="BP1029564" s="90"/>
    </row>
    <row r="1029565" spans="68:68" customFormat="1">
      <c r="BP1029565" s="90"/>
    </row>
    <row r="1029566" spans="68:68" customFormat="1">
      <c r="BP1029566" s="90"/>
    </row>
    <row r="1029567" spans="68:68" customFormat="1">
      <c r="BP1029567" s="90"/>
    </row>
    <row r="1029568" spans="68:68" customFormat="1">
      <c r="BP1029568" s="90"/>
    </row>
    <row r="1029569" spans="68:68" customFormat="1">
      <c r="BP1029569" s="90"/>
    </row>
    <row r="1029570" spans="68:68" customFormat="1">
      <c r="BP1029570" s="90"/>
    </row>
    <row r="1029571" spans="68:68" customFormat="1">
      <c r="BP1029571" s="90"/>
    </row>
    <row r="1029572" spans="68:68" customFormat="1">
      <c r="BP1029572" s="90"/>
    </row>
    <row r="1029573" spans="68:68" customFormat="1">
      <c r="BP1029573" s="90"/>
    </row>
    <row r="1029574" spans="68:68" customFormat="1">
      <c r="BP1029574" s="90"/>
    </row>
    <row r="1029575" spans="68:68" customFormat="1">
      <c r="BP1029575" s="90"/>
    </row>
    <row r="1029576" spans="68:68" customFormat="1">
      <c r="BP1029576" s="90"/>
    </row>
    <row r="1029577" spans="68:68" customFormat="1">
      <c r="BP1029577" s="90"/>
    </row>
    <row r="1029578" spans="68:68" customFormat="1">
      <c r="BP1029578" s="90"/>
    </row>
    <row r="1029579" spans="68:68" customFormat="1">
      <c r="BP1029579" s="90"/>
    </row>
    <row r="1029580" spans="68:68" customFormat="1">
      <c r="BP1029580" s="90"/>
    </row>
    <row r="1029581" spans="68:68" customFormat="1">
      <c r="BP1029581" s="90"/>
    </row>
    <row r="1029582" spans="68:68" customFormat="1">
      <c r="BP1029582" s="90"/>
    </row>
    <row r="1029583" spans="68:68" customFormat="1">
      <c r="BP1029583" s="90"/>
    </row>
    <row r="1029584" spans="68:68" customFormat="1">
      <c r="BP1029584" s="90"/>
    </row>
    <row r="1029585" spans="68:68" customFormat="1">
      <c r="BP1029585" s="90"/>
    </row>
    <row r="1029586" spans="68:68" customFormat="1">
      <c r="BP1029586" s="90"/>
    </row>
    <row r="1029587" spans="68:68" customFormat="1">
      <c r="BP1029587" s="90"/>
    </row>
    <row r="1029588" spans="68:68" customFormat="1">
      <c r="BP1029588" s="90"/>
    </row>
    <row r="1029589" spans="68:68" customFormat="1">
      <c r="BP1029589" s="90"/>
    </row>
    <row r="1029590" spans="68:68" customFormat="1">
      <c r="BP1029590" s="90"/>
    </row>
    <row r="1029591" spans="68:68" customFormat="1">
      <c r="BP1029591" s="90"/>
    </row>
    <row r="1029592" spans="68:68" customFormat="1">
      <c r="BP1029592" s="90"/>
    </row>
    <row r="1029593" spans="68:68" customFormat="1">
      <c r="BP1029593" s="90"/>
    </row>
    <row r="1029594" spans="68:68" customFormat="1">
      <c r="BP1029594" s="90"/>
    </row>
    <row r="1029595" spans="68:68" customFormat="1">
      <c r="BP1029595" s="90"/>
    </row>
    <row r="1029596" spans="68:68" customFormat="1">
      <c r="BP1029596" s="90"/>
    </row>
    <row r="1029597" spans="68:68" customFormat="1">
      <c r="BP1029597" s="90"/>
    </row>
    <row r="1029598" spans="68:68" customFormat="1">
      <c r="BP1029598" s="90"/>
    </row>
    <row r="1029599" spans="68:68" customFormat="1">
      <c r="BP1029599" s="90"/>
    </row>
    <row r="1029600" spans="68:68" customFormat="1">
      <c r="BP1029600" s="90"/>
    </row>
    <row r="1029601" spans="68:68" customFormat="1">
      <c r="BP1029601" s="90"/>
    </row>
    <row r="1029602" spans="68:68" customFormat="1">
      <c r="BP1029602" s="90"/>
    </row>
    <row r="1029603" spans="68:68" customFormat="1">
      <c r="BP1029603" s="90"/>
    </row>
    <row r="1029604" spans="68:68" customFormat="1">
      <c r="BP1029604" s="90"/>
    </row>
    <row r="1029605" spans="68:68" customFormat="1">
      <c r="BP1029605" s="90"/>
    </row>
    <row r="1029606" spans="68:68" customFormat="1">
      <c r="BP1029606" s="90"/>
    </row>
    <row r="1029607" spans="68:68" customFormat="1">
      <c r="BP1029607" s="90"/>
    </row>
    <row r="1029608" spans="68:68" customFormat="1">
      <c r="BP1029608" s="90"/>
    </row>
    <row r="1029609" spans="68:68" customFormat="1">
      <c r="BP1029609" s="90"/>
    </row>
    <row r="1029610" spans="68:68" customFormat="1">
      <c r="BP1029610" s="90"/>
    </row>
    <row r="1029611" spans="68:68" customFormat="1">
      <c r="BP1029611" s="90"/>
    </row>
    <row r="1029612" spans="68:68" customFormat="1">
      <c r="BP1029612" s="90"/>
    </row>
    <row r="1029613" spans="68:68" customFormat="1">
      <c r="BP1029613" s="90"/>
    </row>
    <row r="1029614" spans="68:68" customFormat="1">
      <c r="BP1029614" s="90"/>
    </row>
    <row r="1029615" spans="68:68" customFormat="1">
      <c r="BP1029615" s="90"/>
    </row>
    <row r="1029616" spans="68:68" customFormat="1">
      <c r="BP1029616" s="90"/>
    </row>
    <row r="1029617" spans="68:68" customFormat="1">
      <c r="BP1029617" s="90"/>
    </row>
    <row r="1029618" spans="68:68" customFormat="1">
      <c r="BP1029618" s="90"/>
    </row>
    <row r="1029619" spans="68:68" customFormat="1">
      <c r="BP1029619" s="90"/>
    </row>
    <row r="1029620" spans="68:68" customFormat="1">
      <c r="BP1029620" s="90"/>
    </row>
    <row r="1029621" spans="68:68" customFormat="1">
      <c r="BP1029621" s="90"/>
    </row>
    <row r="1029622" spans="68:68" customFormat="1">
      <c r="BP1029622" s="90"/>
    </row>
    <row r="1029623" spans="68:68" customFormat="1">
      <c r="BP1029623" s="90"/>
    </row>
    <row r="1029624" spans="68:68" customFormat="1">
      <c r="BP1029624" s="90"/>
    </row>
    <row r="1029625" spans="68:68" customFormat="1">
      <c r="BP1029625" s="90"/>
    </row>
    <row r="1029626" spans="68:68" customFormat="1">
      <c r="BP1029626" s="90"/>
    </row>
    <row r="1029627" spans="68:68" customFormat="1">
      <c r="BP1029627" s="90"/>
    </row>
    <row r="1029628" spans="68:68" customFormat="1">
      <c r="BP1029628" s="90"/>
    </row>
    <row r="1029629" spans="68:68" customFormat="1">
      <c r="BP1029629" s="90"/>
    </row>
    <row r="1029630" spans="68:68" customFormat="1">
      <c r="BP1029630" s="90"/>
    </row>
    <row r="1029631" spans="68:68" customFormat="1">
      <c r="BP1029631" s="90"/>
    </row>
    <row r="1029632" spans="68:68" customFormat="1">
      <c r="BP1029632" s="90"/>
    </row>
    <row r="1029633" spans="68:68" customFormat="1">
      <c r="BP1029633" s="90"/>
    </row>
    <row r="1029634" spans="68:68" customFormat="1">
      <c r="BP1029634" s="90"/>
    </row>
    <row r="1029635" spans="68:68" customFormat="1">
      <c r="BP1029635" s="90"/>
    </row>
    <row r="1029636" spans="68:68" customFormat="1">
      <c r="BP1029636" s="90"/>
    </row>
    <row r="1029637" spans="68:68" customFormat="1">
      <c r="BP1029637" s="90"/>
    </row>
    <row r="1029638" spans="68:68" customFormat="1">
      <c r="BP1029638" s="90"/>
    </row>
    <row r="1029639" spans="68:68" customFormat="1">
      <c r="BP1029639" s="90"/>
    </row>
    <row r="1029640" spans="68:68" customFormat="1">
      <c r="BP1029640" s="90"/>
    </row>
    <row r="1029641" spans="68:68" customFormat="1">
      <c r="BP1029641" s="90"/>
    </row>
    <row r="1029642" spans="68:68" customFormat="1">
      <c r="BP1029642" s="90"/>
    </row>
    <row r="1029643" spans="68:68" customFormat="1">
      <c r="BP1029643" s="90"/>
    </row>
    <row r="1029644" spans="68:68" customFormat="1">
      <c r="BP1029644" s="90"/>
    </row>
    <row r="1029645" spans="68:68" customFormat="1">
      <c r="BP1029645" s="90"/>
    </row>
    <row r="1029646" spans="68:68" customFormat="1">
      <c r="BP1029646" s="90"/>
    </row>
    <row r="1029647" spans="68:68" customFormat="1">
      <c r="BP1029647" s="90"/>
    </row>
    <row r="1029648" spans="68:68" customFormat="1">
      <c r="BP1029648" s="90"/>
    </row>
    <row r="1029649" spans="68:68" customFormat="1">
      <c r="BP1029649" s="90"/>
    </row>
    <row r="1029650" spans="68:68" customFormat="1">
      <c r="BP1029650" s="90"/>
    </row>
    <row r="1029651" spans="68:68" customFormat="1">
      <c r="BP1029651" s="90"/>
    </row>
    <row r="1029652" spans="68:68" customFormat="1">
      <c r="BP1029652" s="90"/>
    </row>
    <row r="1029653" spans="68:68" customFormat="1">
      <c r="BP1029653" s="90"/>
    </row>
    <row r="1029654" spans="68:68" customFormat="1">
      <c r="BP1029654" s="90"/>
    </row>
    <row r="1029655" spans="68:68" customFormat="1">
      <c r="BP1029655" s="90"/>
    </row>
    <row r="1029656" spans="68:68" customFormat="1">
      <c r="BP1029656" s="90"/>
    </row>
    <row r="1029657" spans="68:68" customFormat="1">
      <c r="BP1029657" s="90"/>
    </row>
    <row r="1029658" spans="68:68" customFormat="1">
      <c r="BP1029658" s="90"/>
    </row>
    <row r="1029659" spans="68:68" customFormat="1">
      <c r="BP1029659" s="90"/>
    </row>
    <row r="1029660" spans="68:68" customFormat="1">
      <c r="BP1029660" s="90"/>
    </row>
    <row r="1029661" spans="68:68" customFormat="1">
      <c r="BP1029661" s="90"/>
    </row>
    <row r="1029662" spans="68:68" customFormat="1">
      <c r="BP1029662" s="90"/>
    </row>
    <row r="1029663" spans="68:68" customFormat="1">
      <c r="BP1029663" s="90"/>
    </row>
    <row r="1029664" spans="68:68" customFormat="1">
      <c r="BP1029664" s="90"/>
    </row>
    <row r="1029665" spans="68:68" customFormat="1">
      <c r="BP1029665" s="90"/>
    </row>
    <row r="1029666" spans="68:68" customFormat="1">
      <c r="BP1029666" s="90"/>
    </row>
    <row r="1029667" spans="68:68" customFormat="1">
      <c r="BP1029667" s="90"/>
    </row>
    <row r="1029668" spans="68:68" customFormat="1">
      <c r="BP1029668" s="90"/>
    </row>
    <row r="1029669" spans="68:68" customFormat="1">
      <c r="BP1029669" s="90"/>
    </row>
    <row r="1029670" spans="68:68" customFormat="1">
      <c r="BP1029670" s="90"/>
    </row>
    <row r="1029671" spans="68:68" customFormat="1">
      <c r="BP1029671" s="90"/>
    </row>
    <row r="1029672" spans="68:68" customFormat="1">
      <c r="BP1029672" s="90"/>
    </row>
    <row r="1029673" spans="68:68" customFormat="1">
      <c r="BP1029673" s="90"/>
    </row>
    <row r="1029674" spans="68:68" customFormat="1">
      <c r="BP1029674" s="90"/>
    </row>
    <row r="1029675" spans="68:68" customFormat="1">
      <c r="BP1029675" s="90"/>
    </row>
    <row r="1029676" spans="68:68" customFormat="1">
      <c r="BP1029676" s="90"/>
    </row>
    <row r="1029677" spans="68:68" customFormat="1">
      <c r="BP1029677" s="90"/>
    </row>
    <row r="1029678" spans="68:68" customFormat="1">
      <c r="BP1029678" s="90"/>
    </row>
    <row r="1029679" spans="68:68" customFormat="1">
      <c r="BP1029679" s="90"/>
    </row>
    <row r="1029680" spans="68:68" customFormat="1">
      <c r="BP1029680" s="90"/>
    </row>
    <row r="1029681" spans="68:68" customFormat="1">
      <c r="BP1029681" s="90"/>
    </row>
    <row r="1029682" spans="68:68" customFormat="1">
      <c r="BP1029682" s="90"/>
    </row>
    <row r="1029683" spans="68:68" customFormat="1">
      <c r="BP1029683" s="90"/>
    </row>
    <row r="1029684" spans="68:68" customFormat="1">
      <c r="BP1029684" s="90"/>
    </row>
    <row r="1029685" spans="68:68" customFormat="1">
      <c r="BP1029685" s="90"/>
    </row>
    <row r="1029686" spans="68:68" customFormat="1">
      <c r="BP1029686" s="90"/>
    </row>
    <row r="1029687" spans="68:68" customFormat="1">
      <c r="BP1029687" s="90"/>
    </row>
    <row r="1029688" spans="68:68" customFormat="1">
      <c r="BP1029688" s="90"/>
    </row>
    <row r="1029689" spans="68:68" customFormat="1">
      <c r="BP1029689" s="90"/>
    </row>
    <row r="1029690" spans="68:68" customFormat="1">
      <c r="BP1029690" s="90"/>
    </row>
    <row r="1029691" spans="68:68" customFormat="1">
      <c r="BP1029691" s="90"/>
    </row>
    <row r="1029692" spans="68:68" customFormat="1">
      <c r="BP1029692" s="90"/>
    </row>
    <row r="1029693" spans="68:68" customFormat="1">
      <c r="BP1029693" s="90"/>
    </row>
    <row r="1029694" spans="68:68" customFormat="1">
      <c r="BP1029694" s="90"/>
    </row>
    <row r="1029695" spans="68:68" customFormat="1">
      <c r="BP1029695" s="90"/>
    </row>
    <row r="1029696" spans="68:68" customFormat="1">
      <c r="BP1029696" s="90"/>
    </row>
    <row r="1029697" spans="68:68" customFormat="1">
      <c r="BP1029697" s="90"/>
    </row>
    <row r="1029698" spans="68:68" customFormat="1">
      <c r="BP1029698" s="90"/>
    </row>
    <row r="1029699" spans="68:68" customFormat="1">
      <c r="BP1029699" s="90"/>
    </row>
    <row r="1029700" spans="68:68" customFormat="1">
      <c r="BP1029700" s="90"/>
    </row>
    <row r="1029701" spans="68:68" customFormat="1">
      <c r="BP1029701" s="90"/>
    </row>
    <row r="1029702" spans="68:68" customFormat="1">
      <c r="BP1029702" s="90"/>
    </row>
    <row r="1029703" spans="68:68" customFormat="1">
      <c r="BP1029703" s="90"/>
    </row>
    <row r="1029704" spans="68:68" customFormat="1">
      <c r="BP1029704" s="90"/>
    </row>
    <row r="1029705" spans="68:68" customFormat="1">
      <c r="BP1029705" s="90"/>
    </row>
    <row r="1029706" spans="68:68" customFormat="1">
      <c r="BP1029706" s="90"/>
    </row>
    <row r="1029707" spans="68:68" customFormat="1">
      <c r="BP1029707" s="90"/>
    </row>
    <row r="1029708" spans="68:68" customFormat="1">
      <c r="BP1029708" s="90"/>
    </row>
    <row r="1029709" spans="68:68" customFormat="1">
      <c r="BP1029709" s="90"/>
    </row>
    <row r="1029710" spans="68:68" customFormat="1">
      <c r="BP1029710" s="90"/>
    </row>
    <row r="1029711" spans="68:68" customFormat="1">
      <c r="BP1029711" s="90"/>
    </row>
    <row r="1029712" spans="68:68" customFormat="1">
      <c r="BP1029712" s="90"/>
    </row>
    <row r="1029713" spans="68:68" customFormat="1">
      <c r="BP1029713" s="90"/>
    </row>
    <row r="1029714" spans="68:68" customFormat="1">
      <c r="BP1029714" s="90"/>
    </row>
    <row r="1029715" spans="68:68" customFormat="1">
      <c r="BP1029715" s="90"/>
    </row>
    <row r="1029716" spans="68:68" customFormat="1">
      <c r="BP1029716" s="90"/>
    </row>
    <row r="1029717" spans="68:68" customFormat="1">
      <c r="BP1029717" s="90"/>
    </row>
    <row r="1029718" spans="68:68" customFormat="1">
      <c r="BP1029718" s="90"/>
    </row>
    <row r="1029719" spans="68:68" customFormat="1">
      <c r="BP1029719" s="90"/>
    </row>
    <row r="1029720" spans="68:68" customFormat="1">
      <c r="BP1029720" s="90"/>
    </row>
    <row r="1029721" spans="68:68" customFormat="1">
      <c r="BP1029721" s="90"/>
    </row>
    <row r="1029722" spans="68:68" customFormat="1">
      <c r="BP1029722" s="90"/>
    </row>
    <row r="1029723" spans="68:68" customFormat="1">
      <c r="BP1029723" s="90"/>
    </row>
    <row r="1029724" spans="68:68" customFormat="1">
      <c r="BP1029724" s="90"/>
    </row>
    <row r="1029725" spans="68:68" customFormat="1">
      <c r="BP1029725" s="90"/>
    </row>
    <row r="1029726" spans="68:68" customFormat="1">
      <c r="BP1029726" s="90"/>
    </row>
    <row r="1029727" spans="68:68" customFormat="1">
      <c r="BP1029727" s="90"/>
    </row>
    <row r="1029728" spans="68:68" customFormat="1">
      <c r="BP1029728" s="90"/>
    </row>
    <row r="1029729" spans="68:68" customFormat="1">
      <c r="BP1029729" s="90"/>
    </row>
    <row r="1029730" spans="68:68" customFormat="1">
      <c r="BP1029730" s="90"/>
    </row>
    <row r="1029731" spans="68:68" customFormat="1">
      <c r="BP1029731" s="90"/>
    </row>
    <row r="1029732" spans="68:68" customFormat="1">
      <c r="BP1029732" s="90"/>
    </row>
    <row r="1029733" spans="68:68" customFormat="1">
      <c r="BP1029733" s="90"/>
    </row>
    <row r="1029734" spans="68:68" customFormat="1">
      <c r="BP1029734" s="90"/>
    </row>
    <row r="1029735" spans="68:68" customFormat="1">
      <c r="BP1029735" s="90"/>
    </row>
    <row r="1029736" spans="68:68" customFormat="1">
      <c r="BP1029736" s="90"/>
    </row>
    <row r="1029737" spans="68:68" customFormat="1">
      <c r="BP1029737" s="90"/>
    </row>
    <row r="1029738" spans="68:68" customFormat="1">
      <c r="BP1029738" s="90"/>
    </row>
    <row r="1029739" spans="68:68" customFormat="1">
      <c r="BP1029739" s="90"/>
    </row>
    <row r="1029740" spans="68:68" customFormat="1">
      <c r="BP1029740" s="90"/>
    </row>
    <row r="1029741" spans="68:68" customFormat="1">
      <c r="BP1029741" s="90"/>
    </row>
    <row r="1029742" spans="68:68" customFormat="1">
      <c r="BP1029742" s="90"/>
    </row>
    <row r="1029743" spans="68:68" customFormat="1">
      <c r="BP1029743" s="90"/>
    </row>
    <row r="1029744" spans="68:68" customFormat="1">
      <c r="BP1029744" s="90"/>
    </row>
    <row r="1029745" spans="68:68" customFormat="1">
      <c r="BP1029745" s="90"/>
    </row>
    <row r="1029746" spans="68:68" customFormat="1">
      <c r="BP1029746" s="90"/>
    </row>
    <row r="1029747" spans="68:68" customFormat="1">
      <c r="BP1029747" s="90"/>
    </row>
    <row r="1029748" spans="68:68" customFormat="1">
      <c r="BP1029748" s="90"/>
    </row>
    <row r="1029749" spans="68:68" customFormat="1">
      <c r="BP1029749" s="90"/>
    </row>
    <row r="1029750" spans="68:68" customFormat="1">
      <c r="BP1029750" s="90"/>
    </row>
    <row r="1029751" spans="68:68" customFormat="1">
      <c r="BP1029751" s="90"/>
    </row>
    <row r="1029752" spans="68:68" customFormat="1">
      <c r="BP1029752" s="90"/>
    </row>
    <row r="1029753" spans="68:68" customFormat="1">
      <c r="BP1029753" s="90"/>
    </row>
    <row r="1029754" spans="68:68" customFormat="1">
      <c r="BP1029754" s="90"/>
    </row>
    <row r="1029755" spans="68:68" customFormat="1">
      <c r="BP1029755" s="90"/>
    </row>
    <row r="1029756" spans="68:68" customFormat="1">
      <c r="BP1029756" s="90"/>
    </row>
    <row r="1029757" spans="68:68" customFormat="1">
      <c r="BP1029757" s="90"/>
    </row>
    <row r="1029758" spans="68:68" customFormat="1">
      <c r="BP1029758" s="90"/>
    </row>
    <row r="1029759" spans="68:68" customFormat="1">
      <c r="BP1029759" s="90"/>
    </row>
    <row r="1029760" spans="68:68" customFormat="1">
      <c r="BP1029760" s="90"/>
    </row>
    <row r="1029761" spans="68:68" customFormat="1">
      <c r="BP1029761" s="90"/>
    </row>
    <row r="1029762" spans="68:68" customFormat="1">
      <c r="BP1029762" s="90"/>
    </row>
    <row r="1029763" spans="68:68" customFormat="1">
      <c r="BP1029763" s="90"/>
    </row>
    <row r="1029764" spans="68:68" customFormat="1">
      <c r="BP1029764" s="90"/>
    </row>
    <row r="1029765" spans="68:68" customFormat="1">
      <c r="BP1029765" s="90"/>
    </row>
    <row r="1029766" spans="68:68" customFormat="1">
      <c r="BP1029766" s="90"/>
    </row>
    <row r="1029767" spans="68:68" customFormat="1">
      <c r="BP1029767" s="90"/>
    </row>
    <row r="1029768" spans="68:68" customFormat="1">
      <c r="BP1029768" s="90"/>
    </row>
    <row r="1029769" spans="68:68" customFormat="1">
      <c r="BP1029769" s="90"/>
    </row>
    <row r="1029770" spans="68:68" customFormat="1">
      <c r="BP1029770" s="90"/>
    </row>
    <row r="1029771" spans="68:68" customFormat="1">
      <c r="BP1029771" s="90"/>
    </row>
    <row r="1029772" spans="68:68" customFormat="1">
      <c r="BP1029772" s="90"/>
    </row>
    <row r="1029773" spans="68:68" customFormat="1">
      <c r="BP1029773" s="90"/>
    </row>
    <row r="1029774" spans="68:68" customFormat="1">
      <c r="BP1029774" s="90"/>
    </row>
    <row r="1029775" spans="68:68" customFormat="1">
      <c r="BP1029775" s="90"/>
    </row>
    <row r="1029776" spans="68:68" customFormat="1">
      <c r="BP1029776" s="90"/>
    </row>
    <row r="1029777" spans="68:68" customFormat="1">
      <c r="BP1029777" s="90"/>
    </row>
    <row r="1029778" spans="68:68" customFormat="1">
      <c r="BP1029778" s="90"/>
    </row>
    <row r="1029779" spans="68:68" customFormat="1">
      <c r="BP1029779" s="90"/>
    </row>
    <row r="1029780" spans="68:68" customFormat="1">
      <c r="BP1029780" s="90"/>
    </row>
    <row r="1029781" spans="68:68" customFormat="1">
      <c r="BP1029781" s="90"/>
    </row>
    <row r="1029782" spans="68:68" customFormat="1">
      <c r="BP1029782" s="90"/>
    </row>
    <row r="1029783" spans="68:68" customFormat="1">
      <c r="BP1029783" s="90"/>
    </row>
    <row r="1029784" spans="68:68" customFormat="1">
      <c r="BP1029784" s="90"/>
    </row>
    <row r="1029785" spans="68:68" customFormat="1">
      <c r="BP1029785" s="90"/>
    </row>
    <row r="1029786" spans="68:68" customFormat="1">
      <c r="BP1029786" s="90"/>
    </row>
    <row r="1029787" spans="68:68" customFormat="1">
      <c r="BP1029787" s="90"/>
    </row>
    <row r="1029788" spans="68:68" customFormat="1">
      <c r="BP1029788" s="90"/>
    </row>
    <row r="1029789" spans="68:68" customFormat="1">
      <c r="BP1029789" s="90"/>
    </row>
    <row r="1029790" spans="68:68" customFormat="1">
      <c r="BP1029790" s="90"/>
    </row>
    <row r="1029791" spans="68:68" customFormat="1">
      <c r="BP1029791" s="90"/>
    </row>
    <row r="1029792" spans="68:68" customFormat="1">
      <c r="BP1029792" s="90"/>
    </row>
    <row r="1029793" spans="68:68" customFormat="1">
      <c r="BP1029793" s="90"/>
    </row>
    <row r="1029794" spans="68:68" customFormat="1">
      <c r="BP1029794" s="90"/>
    </row>
    <row r="1029795" spans="68:68" customFormat="1">
      <c r="BP1029795" s="90"/>
    </row>
    <row r="1029796" spans="68:68" customFormat="1">
      <c r="BP1029796" s="90"/>
    </row>
    <row r="1029797" spans="68:68" customFormat="1">
      <c r="BP1029797" s="90"/>
    </row>
    <row r="1029798" spans="68:68" customFormat="1">
      <c r="BP1029798" s="90"/>
    </row>
    <row r="1029799" spans="68:68" customFormat="1">
      <c r="BP1029799" s="90"/>
    </row>
    <row r="1029800" spans="68:68" customFormat="1">
      <c r="BP1029800" s="90"/>
    </row>
    <row r="1029801" spans="68:68" customFormat="1">
      <c r="BP1029801" s="90"/>
    </row>
    <row r="1029802" spans="68:68" customFormat="1">
      <c r="BP1029802" s="90"/>
    </row>
    <row r="1029803" spans="68:68" customFormat="1">
      <c r="BP1029803" s="90"/>
    </row>
    <row r="1029804" spans="68:68" customFormat="1">
      <c r="BP1029804" s="90"/>
    </row>
    <row r="1029805" spans="68:68" customFormat="1">
      <c r="BP1029805" s="90"/>
    </row>
    <row r="1029806" spans="68:68" customFormat="1">
      <c r="BP1029806" s="90"/>
    </row>
    <row r="1029807" spans="68:68" customFormat="1">
      <c r="BP1029807" s="90"/>
    </row>
    <row r="1029808" spans="68:68" customFormat="1">
      <c r="BP1029808" s="90"/>
    </row>
    <row r="1029809" spans="68:68" customFormat="1">
      <c r="BP1029809" s="90"/>
    </row>
    <row r="1029810" spans="68:68" customFormat="1">
      <c r="BP1029810" s="90"/>
    </row>
    <row r="1029811" spans="68:68" customFormat="1">
      <c r="BP1029811" s="90"/>
    </row>
    <row r="1029812" spans="68:68" customFormat="1">
      <c r="BP1029812" s="90"/>
    </row>
    <row r="1029813" spans="68:68" customFormat="1">
      <c r="BP1029813" s="90"/>
    </row>
    <row r="1029814" spans="68:68" customFormat="1">
      <c r="BP1029814" s="90"/>
    </row>
    <row r="1029815" spans="68:68" customFormat="1">
      <c r="BP1029815" s="90"/>
    </row>
    <row r="1029816" spans="68:68" customFormat="1">
      <c r="BP1029816" s="90"/>
    </row>
    <row r="1029817" spans="68:68" customFormat="1">
      <c r="BP1029817" s="90"/>
    </row>
    <row r="1029818" spans="68:68" customFormat="1">
      <c r="BP1029818" s="90"/>
    </row>
    <row r="1029819" spans="68:68" customFormat="1">
      <c r="BP1029819" s="90"/>
    </row>
    <row r="1029820" spans="68:68" customFormat="1">
      <c r="BP1029820" s="90"/>
    </row>
    <row r="1029821" spans="68:68" customFormat="1">
      <c r="BP1029821" s="90"/>
    </row>
    <row r="1029822" spans="68:68" customFormat="1">
      <c r="BP1029822" s="90"/>
    </row>
    <row r="1029823" spans="68:68" customFormat="1">
      <c r="BP1029823" s="90"/>
    </row>
    <row r="1029824" spans="68:68" customFormat="1">
      <c r="BP1029824" s="90"/>
    </row>
    <row r="1029825" spans="68:68" customFormat="1">
      <c r="BP1029825" s="90"/>
    </row>
    <row r="1029826" spans="68:68" customFormat="1">
      <c r="BP1029826" s="90"/>
    </row>
    <row r="1029827" spans="68:68" customFormat="1">
      <c r="BP1029827" s="90"/>
    </row>
    <row r="1029828" spans="68:68" customFormat="1">
      <c r="BP1029828" s="90"/>
    </row>
    <row r="1029829" spans="68:68" customFormat="1">
      <c r="BP1029829" s="90"/>
    </row>
    <row r="1029830" spans="68:68" customFormat="1">
      <c r="BP1029830" s="90"/>
    </row>
    <row r="1029831" spans="68:68" customFormat="1">
      <c r="BP1029831" s="90"/>
    </row>
    <row r="1029832" spans="68:68" customFormat="1">
      <c r="BP1029832" s="90"/>
    </row>
    <row r="1029833" spans="68:68" customFormat="1">
      <c r="BP1029833" s="90"/>
    </row>
    <row r="1029834" spans="68:68" customFormat="1">
      <c r="BP1029834" s="90"/>
    </row>
    <row r="1029835" spans="68:68" customFormat="1">
      <c r="BP1029835" s="90"/>
    </row>
    <row r="1029836" spans="68:68" customFormat="1">
      <c r="BP1029836" s="90"/>
    </row>
    <row r="1029837" spans="68:68" customFormat="1">
      <c r="BP1029837" s="90"/>
    </row>
    <row r="1029838" spans="68:68" customFormat="1">
      <c r="BP1029838" s="90"/>
    </row>
    <row r="1029839" spans="68:68" customFormat="1">
      <c r="BP1029839" s="90"/>
    </row>
    <row r="1029840" spans="68:68" customFormat="1">
      <c r="BP1029840" s="90"/>
    </row>
    <row r="1029841" spans="68:68" customFormat="1">
      <c r="BP1029841" s="90"/>
    </row>
    <row r="1029842" spans="68:68" customFormat="1">
      <c r="BP1029842" s="90"/>
    </row>
    <row r="1029843" spans="68:68" customFormat="1">
      <c r="BP1029843" s="90"/>
    </row>
    <row r="1029844" spans="68:68" customFormat="1">
      <c r="BP1029844" s="90"/>
    </row>
    <row r="1029845" spans="68:68" customFormat="1">
      <c r="BP1029845" s="90"/>
    </row>
    <row r="1029846" spans="68:68" customFormat="1">
      <c r="BP1029846" s="90"/>
    </row>
    <row r="1029847" spans="68:68" customFormat="1">
      <c r="BP1029847" s="90"/>
    </row>
    <row r="1029848" spans="68:68" customFormat="1">
      <c r="BP1029848" s="90"/>
    </row>
    <row r="1029849" spans="68:68" customFormat="1">
      <c r="BP1029849" s="90"/>
    </row>
    <row r="1029850" spans="68:68" customFormat="1">
      <c r="BP1029850" s="90"/>
    </row>
    <row r="1029851" spans="68:68" customFormat="1">
      <c r="BP1029851" s="90"/>
    </row>
    <row r="1029852" spans="68:68" customFormat="1">
      <c r="BP1029852" s="90"/>
    </row>
    <row r="1029853" spans="68:68" customFormat="1">
      <c r="BP1029853" s="90"/>
    </row>
    <row r="1029854" spans="68:68" customFormat="1">
      <c r="BP1029854" s="90"/>
    </row>
    <row r="1029855" spans="68:68" customFormat="1">
      <c r="BP1029855" s="90"/>
    </row>
    <row r="1029856" spans="68:68" customFormat="1">
      <c r="BP1029856" s="90"/>
    </row>
    <row r="1029857" spans="68:68" customFormat="1">
      <c r="BP1029857" s="90"/>
    </row>
    <row r="1029858" spans="68:68" customFormat="1">
      <c r="BP1029858" s="90"/>
    </row>
    <row r="1029859" spans="68:68" customFormat="1">
      <c r="BP1029859" s="90"/>
    </row>
    <row r="1029860" spans="68:68" customFormat="1">
      <c r="BP1029860" s="90"/>
    </row>
    <row r="1029861" spans="68:68" customFormat="1">
      <c r="BP1029861" s="90"/>
    </row>
    <row r="1029862" spans="68:68" customFormat="1">
      <c r="BP1029862" s="90"/>
    </row>
    <row r="1029863" spans="68:68" customFormat="1">
      <c r="BP1029863" s="90"/>
    </row>
    <row r="1029864" spans="68:68" customFormat="1">
      <c r="BP1029864" s="90"/>
    </row>
    <row r="1029865" spans="68:68" customFormat="1">
      <c r="BP1029865" s="90"/>
    </row>
    <row r="1029866" spans="68:68" customFormat="1">
      <c r="BP1029866" s="90"/>
    </row>
    <row r="1029867" spans="68:68" customFormat="1">
      <c r="BP1029867" s="90"/>
    </row>
    <row r="1029868" spans="68:68" customFormat="1">
      <c r="BP1029868" s="90"/>
    </row>
    <row r="1029869" spans="68:68" customFormat="1">
      <c r="BP1029869" s="90"/>
    </row>
    <row r="1029870" spans="68:68" customFormat="1">
      <c r="BP1029870" s="90"/>
    </row>
    <row r="1029871" spans="68:68" customFormat="1">
      <c r="BP1029871" s="90"/>
    </row>
    <row r="1029872" spans="68:68" customFormat="1">
      <c r="BP1029872" s="90"/>
    </row>
    <row r="1029873" spans="68:68" customFormat="1">
      <c r="BP1029873" s="90"/>
    </row>
    <row r="1029874" spans="68:68" customFormat="1">
      <c r="BP1029874" s="90"/>
    </row>
    <row r="1029875" spans="68:68" customFormat="1">
      <c r="BP1029875" s="90"/>
    </row>
    <row r="1029876" spans="68:68" customFormat="1">
      <c r="BP1029876" s="90"/>
    </row>
    <row r="1029877" spans="68:68" customFormat="1">
      <c r="BP1029877" s="90"/>
    </row>
    <row r="1029878" spans="68:68" customFormat="1">
      <c r="BP1029878" s="90"/>
    </row>
    <row r="1029879" spans="68:68" customFormat="1">
      <c r="BP1029879" s="90"/>
    </row>
    <row r="1029880" spans="68:68" customFormat="1">
      <c r="BP1029880" s="90"/>
    </row>
    <row r="1029881" spans="68:68" customFormat="1">
      <c r="BP1029881" s="90"/>
    </row>
    <row r="1029882" spans="68:68" customFormat="1">
      <c r="BP1029882" s="90"/>
    </row>
    <row r="1029883" spans="68:68" customFormat="1">
      <c r="BP1029883" s="90"/>
    </row>
    <row r="1029884" spans="68:68" customFormat="1">
      <c r="BP1029884" s="90"/>
    </row>
    <row r="1029885" spans="68:68" customFormat="1">
      <c r="BP1029885" s="90"/>
    </row>
    <row r="1029886" spans="68:68" customFormat="1">
      <c r="BP1029886" s="90"/>
    </row>
    <row r="1029887" spans="68:68" customFormat="1">
      <c r="BP1029887" s="90"/>
    </row>
    <row r="1029888" spans="68:68" customFormat="1">
      <c r="BP1029888" s="90"/>
    </row>
    <row r="1029889" spans="68:68" customFormat="1">
      <c r="BP1029889" s="90"/>
    </row>
    <row r="1029890" spans="68:68" customFormat="1">
      <c r="BP1029890" s="90"/>
    </row>
    <row r="1029891" spans="68:68" customFormat="1">
      <c r="BP1029891" s="90"/>
    </row>
    <row r="1029892" spans="68:68" customFormat="1">
      <c r="BP1029892" s="90"/>
    </row>
    <row r="1029893" spans="68:68" customFormat="1">
      <c r="BP1029893" s="90"/>
    </row>
    <row r="1029894" spans="68:68" customFormat="1">
      <c r="BP1029894" s="90"/>
    </row>
    <row r="1029895" spans="68:68" customFormat="1">
      <c r="BP1029895" s="90"/>
    </row>
    <row r="1029896" spans="68:68" customFormat="1">
      <c r="BP1029896" s="90"/>
    </row>
    <row r="1029897" spans="68:68" customFormat="1">
      <c r="BP1029897" s="90"/>
    </row>
    <row r="1029898" spans="68:68" customFormat="1">
      <c r="BP1029898" s="90"/>
    </row>
    <row r="1029899" spans="68:68" customFormat="1">
      <c r="BP1029899" s="90"/>
    </row>
    <row r="1029900" spans="68:68" customFormat="1">
      <c r="BP1029900" s="90"/>
    </row>
    <row r="1029901" spans="68:68" customFormat="1">
      <c r="BP1029901" s="90"/>
    </row>
    <row r="1029902" spans="68:68" customFormat="1">
      <c r="BP1029902" s="90"/>
    </row>
    <row r="1029903" spans="68:68" customFormat="1">
      <c r="BP1029903" s="90"/>
    </row>
    <row r="1029904" spans="68:68" customFormat="1">
      <c r="BP1029904" s="90"/>
    </row>
    <row r="1029905" spans="68:68" customFormat="1">
      <c r="BP1029905" s="90"/>
    </row>
    <row r="1029906" spans="68:68" customFormat="1">
      <c r="BP1029906" s="90"/>
    </row>
    <row r="1029907" spans="68:68" customFormat="1">
      <c r="BP1029907" s="90"/>
    </row>
    <row r="1029908" spans="68:68" customFormat="1">
      <c r="BP1029908" s="90"/>
    </row>
    <row r="1029909" spans="68:68" customFormat="1">
      <c r="BP1029909" s="90"/>
    </row>
    <row r="1029910" spans="68:68" customFormat="1">
      <c r="BP1029910" s="90"/>
    </row>
    <row r="1029911" spans="68:68" customFormat="1">
      <c r="BP1029911" s="90"/>
    </row>
    <row r="1029912" spans="68:68" customFormat="1">
      <c r="BP1029912" s="90"/>
    </row>
    <row r="1029913" spans="68:68" customFormat="1">
      <c r="BP1029913" s="90"/>
    </row>
    <row r="1029914" spans="68:68" customFormat="1">
      <c r="BP1029914" s="90"/>
    </row>
    <row r="1029915" spans="68:68" customFormat="1">
      <c r="BP1029915" s="90"/>
    </row>
    <row r="1029916" spans="68:68" customFormat="1">
      <c r="BP1029916" s="90"/>
    </row>
    <row r="1029917" spans="68:68" customFormat="1">
      <c r="BP1029917" s="90"/>
    </row>
    <row r="1029918" spans="68:68" customFormat="1">
      <c r="BP1029918" s="90"/>
    </row>
    <row r="1029919" spans="68:68" customFormat="1">
      <c r="BP1029919" s="90"/>
    </row>
    <row r="1029920" spans="68:68" customFormat="1">
      <c r="BP1029920" s="90"/>
    </row>
    <row r="1029921" spans="68:68" customFormat="1">
      <c r="BP1029921" s="90"/>
    </row>
    <row r="1029922" spans="68:68" customFormat="1">
      <c r="BP1029922" s="90"/>
    </row>
    <row r="1029923" spans="68:68" customFormat="1">
      <c r="BP1029923" s="90"/>
    </row>
    <row r="1029924" spans="68:68" customFormat="1">
      <c r="BP1029924" s="90"/>
    </row>
    <row r="1029925" spans="68:68" customFormat="1">
      <c r="BP1029925" s="90"/>
    </row>
    <row r="1029926" spans="68:68" customFormat="1">
      <c r="BP1029926" s="90"/>
    </row>
    <row r="1029927" spans="68:68" customFormat="1">
      <c r="BP1029927" s="90"/>
    </row>
    <row r="1029928" spans="68:68" customFormat="1">
      <c r="BP1029928" s="90"/>
    </row>
    <row r="1029929" spans="68:68" customFormat="1">
      <c r="BP1029929" s="90"/>
    </row>
    <row r="1029930" spans="68:68" customFormat="1">
      <c r="BP1029930" s="90"/>
    </row>
    <row r="1029931" spans="68:68" customFormat="1">
      <c r="BP1029931" s="90"/>
    </row>
    <row r="1029932" spans="68:68" customFormat="1">
      <c r="BP1029932" s="90"/>
    </row>
    <row r="1029933" spans="68:68" customFormat="1">
      <c r="BP1029933" s="90"/>
    </row>
    <row r="1029934" spans="68:68" customFormat="1">
      <c r="BP1029934" s="90"/>
    </row>
    <row r="1029935" spans="68:68" customFormat="1">
      <c r="BP1029935" s="90"/>
    </row>
    <row r="1029936" spans="68:68" customFormat="1">
      <c r="BP1029936" s="90"/>
    </row>
    <row r="1029937" spans="68:68" customFormat="1">
      <c r="BP1029937" s="90"/>
    </row>
    <row r="1029938" spans="68:68" customFormat="1">
      <c r="BP1029938" s="90"/>
    </row>
    <row r="1029939" spans="68:68" customFormat="1">
      <c r="BP1029939" s="90"/>
    </row>
    <row r="1029940" spans="68:68" customFormat="1">
      <c r="BP1029940" s="90"/>
    </row>
    <row r="1029941" spans="68:68" customFormat="1">
      <c r="BP1029941" s="90"/>
    </row>
    <row r="1029942" spans="68:68" customFormat="1">
      <c r="BP1029942" s="90"/>
    </row>
    <row r="1029943" spans="68:68" customFormat="1">
      <c r="BP1029943" s="90"/>
    </row>
    <row r="1029944" spans="68:68" customFormat="1">
      <c r="BP1029944" s="90"/>
    </row>
    <row r="1029945" spans="68:68" customFormat="1">
      <c r="BP1029945" s="90"/>
    </row>
    <row r="1029946" spans="68:68" customFormat="1">
      <c r="BP1029946" s="90"/>
    </row>
    <row r="1029947" spans="68:68" customFormat="1">
      <c r="BP1029947" s="90"/>
    </row>
    <row r="1029948" spans="68:68" customFormat="1">
      <c r="BP1029948" s="90"/>
    </row>
    <row r="1029949" spans="68:68" customFormat="1">
      <c r="BP1029949" s="90"/>
    </row>
    <row r="1029950" spans="68:68" customFormat="1">
      <c r="BP1029950" s="90"/>
    </row>
    <row r="1029951" spans="68:68" customFormat="1">
      <c r="BP1029951" s="90"/>
    </row>
    <row r="1029952" spans="68:68" customFormat="1">
      <c r="BP1029952" s="90"/>
    </row>
    <row r="1029953" spans="68:68" customFormat="1">
      <c r="BP1029953" s="90"/>
    </row>
    <row r="1029954" spans="68:68" customFormat="1">
      <c r="BP1029954" s="90"/>
    </row>
    <row r="1029955" spans="68:68" customFormat="1">
      <c r="BP1029955" s="90"/>
    </row>
    <row r="1029956" spans="68:68" customFormat="1">
      <c r="BP1029956" s="90"/>
    </row>
    <row r="1029957" spans="68:68" customFormat="1">
      <c r="BP1029957" s="90"/>
    </row>
    <row r="1029958" spans="68:68" customFormat="1">
      <c r="BP1029958" s="90"/>
    </row>
    <row r="1029959" spans="68:68" customFormat="1">
      <c r="BP1029959" s="90"/>
    </row>
    <row r="1029960" spans="68:68" customFormat="1">
      <c r="BP1029960" s="90"/>
    </row>
    <row r="1029961" spans="68:68" customFormat="1">
      <c r="BP1029961" s="90"/>
    </row>
    <row r="1029962" spans="68:68" customFormat="1">
      <c r="BP1029962" s="90"/>
    </row>
    <row r="1029963" spans="68:68" customFormat="1">
      <c r="BP1029963" s="90"/>
    </row>
    <row r="1029964" spans="68:68" customFormat="1">
      <c r="BP1029964" s="90"/>
    </row>
    <row r="1029965" spans="68:68" customFormat="1">
      <c r="BP1029965" s="90"/>
    </row>
    <row r="1029966" spans="68:68" customFormat="1">
      <c r="BP1029966" s="90"/>
    </row>
    <row r="1029967" spans="68:68" customFormat="1">
      <c r="BP1029967" s="90"/>
    </row>
    <row r="1029968" spans="68:68" customFormat="1">
      <c r="BP1029968" s="90"/>
    </row>
    <row r="1029969" spans="68:68" customFormat="1">
      <c r="BP1029969" s="90"/>
    </row>
    <row r="1029970" spans="68:68" customFormat="1">
      <c r="BP1029970" s="90"/>
    </row>
    <row r="1029971" spans="68:68" customFormat="1">
      <c r="BP1029971" s="90"/>
    </row>
    <row r="1029972" spans="68:68" customFormat="1">
      <c r="BP1029972" s="90"/>
    </row>
    <row r="1029973" spans="68:68" customFormat="1">
      <c r="BP1029973" s="90"/>
    </row>
    <row r="1029974" spans="68:68" customFormat="1">
      <c r="BP1029974" s="90"/>
    </row>
    <row r="1029975" spans="68:68" customFormat="1">
      <c r="BP1029975" s="90"/>
    </row>
    <row r="1029976" spans="68:68" customFormat="1">
      <c r="BP1029976" s="90"/>
    </row>
    <row r="1029977" spans="68:68" customFormat="1">
      <c r="BP1029977" s="90"/>
    </row>
    <row r="1029978" spans="68:68" customFormat="1">
      <c r="BP1029978" s="90"/>
    </row>
    <row r="1029979" spans="68:68" customFormat="1">
      <c r="BP1029979" s="90"/>
    </row>
    <row r="1029980" spans="68:68" customFormat="1">
      <c r="BP1029980" s="90"/>
    </row>
    <row r="1029981" spans="68:68" customFormat="1">
      <c r="BP1029981" s="90"/>
    </row>
    <row r="1029982" spans="68:68" customFormat="1">
      <c r="BP1029982" s="90"/>
    </row>
    <row r="1029983" spans="68:68" customFormat="1">
      <c r="BP1029983" s="90"/>
    </row>
    <row r="1029984" spans="68:68" customFormat="1">
      <c r="BP1029984" s="90"/>
    </row>
    <row r="1029985" spans="68:68" customFormat="1">
      <c r="BP1029985" s="90"/>
    </row>
    <row r="1029986" spans="68:68" customFormat="1">
      <c r="BP1029986" s="90"/>
    </row>
    <row r="1029987" spans="68:68" customFormat="1">
      <c r="BP1029987" s="90"/>
    </row>
    <row r="1029988" spans="68:68" customFormat="1">
      <c r="BP1029988" s="90"/>
    </row>
    <row r="1029989" spans="68:68" customFormat="1">
      <c r="BP1029989" s="90"/>
    </row>
    <row r="1029990" spans="68:68" customFormat="1">
      <c r="BP1029990" s="90"/>
    </row>
    <row r="1029991" spans="68:68" customFormat="1">
      <c r="BP1029991" s="90"/>
    </row>
    <row r="1029992" spans="68:68" customFormat="1">
      <c r="BP1029992" s="90"/>
    </row>
    <row r="1029993" spans="68:68" customFormat="1">
      <c r="BP1029993" s="90"/>
    </row>
    <row r="1029994" spans="68:68" customFormat="1">
      <c r="BP1029994" s="90"/>
    </row>
    <row r="1029995" spans="68:68" customFormat="1">
      <c r="BP1029995" s="90"/>
    </row>
    <row r="1029996" spans="68:68" customFormat="1">
      <c r="BP1029996" s="90"/>
    </row>
    <row r="1029997" spans="68:68" customFormat="1">
      <c r="BP1029997" s="90"/>
    </row>
    <row r="1029998" spans="68:68" customFormat="1">
      <c r="BP1029998" s="90"/>
    </row>
    <row r="1029999" spans="68:68" customFormat="1">
      <c r="BP1029999" s="90"/>
    </row>
    <row r="1030000" spans="68:68" customFormat="1">
      <c r="BP1030000" s="90"/>
    </row>
    <row r="1030001" spans="68:68" customFormat="1">
      <c r="BP1030001" s="90"/>
    </row>
    <row r="1030002" spans="68:68" customFormat="1">
      <c r="BP1030002" s="90"/>
    </row>
    <row r="1030003" spans="68:68" customFormat="1">
      <c r="BP1030003" s="90"/>
    </row>
    <row r="1030004" spans="68:68" customFormat="1">
      <c r="BP1030004" s="90"/>
    </row>
    <row r="1030005" spans="68:68" customFormat="1">
      <c r="BP1030005" s="90"/>
    </row>
    <row r="1030006" spans="68:68" customFormat="1">
      <c r="BP1030006" s="90"/>
    </row>
    <row r="1030007" spans="68:68" customFormat="1">
      <c r="BP1030007" s="90"/>
    </row>
    <row r="1030008" spans="68:68" customFormat="1">
      <c r="BP1030008" s="90"/>
    </row>
    <row r="1030009" spans="68:68" customFormat="1">
      <c r="BP1030009" s="90"/>
    </row>
    <row r="1030010" spans="68:68" customFormat="1">
      <c r="BP1030010" s="90"/>
    </row>
    <row r="1030011" spans="68:68" customFormat="1">
      <c r="BP1030011" s="90"/>
    </row>
    <row r="1030012" spans="68:68" customFormat="1">
      <c r="BP1030012" s="90"/>
    </row>
    <row r="1030013" spans="68:68" customFormat="1">
      <c r="BP1030013" s="90"/>
    </row>
    <row r="1030014" spans="68:68" customFormat="1">
      <c r="BP1030014" s="90"/>
    </row>
    <row r="1030015" spans="68:68" customFormat="1">
      <c r="BP1030015" s="90"/>
    </row>
    <row r="1030016" spans="68:68" customFormat="1">
      <c r="BP1030016" s="90"/>
    </row>
    <row r="1030017" spans="68:68" customFormat="1">
      <c r="BP1030017" s="90"/>
    </row>
    <row r="1030018" spans="68:68" customFormat="1">
      <c r="BP1030018" s="90"/>
    </row>
    <row r="1030019" spans="68:68" customFormat="1">
      <c r="BP1030019" s="90"/>
    </row>
    <row r="1030020" spans="68:68" customFormat="1">
      <c r="BP1030020" s="90"/>
    </row>
    <row r="1030021" spans="68:68" customFormat="1">
      <c r="BP1030021" s="90"/>
    </row>
    <row r="1030022" spans="68:68" customFormat="1">
      <c r="BP1030022" s="90"/>
    </row>
    <row r="1030023" spans="68:68" customFormat="1">
      <c r="BP1030023" s="90"/>
    </row>
    <row r="1030024" spans="68:68" customFormat="1">
      <c r="BP1030024" s="90"/>
    </row>
    <row r="1030025" spans="68:68" customFormat="1">
      <c r="BP1030025" s="90"/>
    </row>
    <row r="1030026" spans="68:68" customFormat="1">
      <c r="BP1030026" s="90"/>
    </row>
    <row r="1030027" spans="68:68" customFormat="1">
      <c r="BP1030027" s="90"/>
    </row>
    <row r="1030028" spans="68:68" customFormat="1">
      <c r="BP1030028" s="90"/>
    </row>
    <row r="1030029" spans="68:68" customFormat="1">
      <c r="BP1030029" s="90"/>
    </row>
    <row r="1030030" spans="68:68" customFormat="1">
      <c r="BP1030030" s="90"/>
    </row>
    <row r="1030031" spans="68:68" customFormat="1">
      <c r="BP1030031" s="90"/>
    </row>
    <row r="1030032" spans="68:68" customFormat="1">
      <c r="BP1030032" s="90"/>
    </row>
    <row r="1030033" spans="68:68" customFormat="1">
      <c r="BP1030033" s="90"/>
    </row>
    <row r="1030034" spans="68:68" customFormat="1">
      <c r="BP1030034" s="90"/>
    </row>
    <row r="1030035" spans="68:68" customFormat="1">
      <c r="BP1030035" s="90"/>
    </row>
    <row r="1030036" spans="68:68" customFormat="1">
      <c r="BP1030036" s="90"/>
    </row>
    <row r="1030037" spans="68:68" customFormat="1">
      <c r="BP1030037" s="90"/>
    </row>
    <row r="1030038" spans="68:68" customFormat="1">
      <c r="BP1030038" s="90"/>
    </row>
    <row r="1030039" spans="68:68" customFormat="1">
      <c r="BP1030039" s="90"/>
    </row>
    <row r="1030040" spans="68:68" customFormat="1">
      <c r="BP1030040" s="90"/>
    </row>
    <row r="1030041" spans="68:68" customFormat="1">
      <c r="BP1030041" s="90"/>
    </row>
    <row r="1030042" spans="68:68" customFormat="1">
      <c r="BP1030042" s="90"/>
    </row>
    <row r="1030043" spans="68:68" customFormat="1">
      <c r="BP1030043" s="90"/>
    </row>
    <row r="1030044" spans="68:68" customFormat="1">
      <c r="BP1030044" s="90"/>
    </row>
    <row r="1030045" spans="68:68" customFormat="1">
      <c r="BP1030045" s="90"/>
    </row>
    <row r="1030046" spans="68:68" customFormat="1">
      <c r="BP1030046" s="90"/>
    </row>
    <row r="1030047" spans="68:68" customFormat="1">
      <c r="BP1030047" s="90"/>
    </row>
    <row r="1030048" spans="68:68" customFormat="1">
      <c r="BP1030048" s="90"/>
    </row>
    <row r="1030049" spans="68:68" customFormat="1">
      <c r="BP1030049" s="90"/>
    </row>
    <row r="1030050" spans="68:68" customFormat="1">
      <c r="BP1030050" s="90"/>
    </row>
    <row r="1030051" spans="68:68" customFormat="1">
      <c r="BP1030051" s="90"/>
    </row>
    <row r="1030052" spans="68:68" customFormat="1">
      <c r="BP1030052" s="90"/>
    </row>
    <row r="1030053" spans="68:68" customFormat="1">
      <c r="BP1030053" s="90"/>
    </row>
    <row r="1030054" spans="68:68" customFormat="1">
      <c r="BP1030054" s="90"/>
    </row>
    <row r="1030055" spans="68:68" customFormat="1">
      <c r="BP1030055" s="90"/>
    </row>
    <row r="1030056" spans="68:68" customFormat="1">
      <c r="BP1030056" s="90"/>
    </row>
    <row r="1030057" spans="68:68" customFormat="1">
      <c r="BP1030057" s="90"/>
    </row>
    <row r="1030058" spans="68:68" customFormat="1">
      <c r="BP1030058" s="90"/>
    </row>
    <row r="1030059" spans="68:68" customFormat="1">
      <c r="BP1030059" s="90"/>
    </row>
    <row r="1030060" spans="68:68" customFormat="1">
      <c r="BP1030060" s="90"/>
    </row>
    <row r="1030061" spans="68:68" customFormat="1">
      <c r="BP1030061" s="90"/>
    </row>
    <row r="1030062" spans="68:68" customFormat="1">
      <c r="BP1030062" s="90"/>
    </row>
    <row r="1030063" spans="68:68" customFormat="1">
      <c r="BP1030063" s="90"/>
    </row>
    <row r="1030064" spans="68:68" customFormat="1">
      <c r="BP1030064" s="90"/>
    </row>
    <row r="1030065" spans="68:68" customFormat="1">
      <c r="BP1030065" s="90"/>
    </row>
    <row r="1030066" spans="68:68" customFormat="1">
      <c r="BP1030066" s="90"/>
    </row>
    <row r="1030067" spans="68:68" customFormat="1">
      <c r="BP1030067" s="90"/>
    </row>
    <row r="1030068" spans="68:68" customFormat="1">
      <c r="BP1030068" s="90"/>
    </row>
    <row r="1030069" spans="68:68" customFormat="1">
      <c r="BP1030069" s="90"/>
    </row>
    <row r="1030070" spans="68:68" customFormat="1">
      <c r="BP1030070" s="90"/>
    </row>
    <row r="1030071" spans="68:68" customFormat="1">
      <c r="BP1030071" s="90"/>
    </row>
    <row r="1030072" spans="68:68" customFormat="1">
      <c r="BP1030072" s="90"/>
    </row>
    <row r="1030073" spans="68:68" customFormat="1">
      <c r="BP1030073" s="90"/>
    </row>
    <row r="1030074" spans="68:68" customFormat="1">
      <c r="BP1030074" s="90"/>
    </row>
    <row r="1030075" spans="68:68" customFormat="1">
      <c r="BP1030075" s="90"/>
    </row>
    <row r="1030076" spans="68:68" customFormat="1">
      <c r="BP1030076" s="90"/>
    </row>
    <row r="1030077" spans="68:68" customFormat="1">
      <c r="BP1030077" s="90"/>
    </row>
    <row r="1030078" spans="68:68" customFormat="1">
      <c r="BP1030078" s="90"/>
    </row>
    <row r="1030079" spans="68:68" customFormat="1">
      <c r="BP1030079" s="90"/>
    </row>
    <row r="1030080" spans="68:68" customFormat="1">
      <c r="BP1030080" s="90"/>
    </row>
    <row r="1030081" spans="68:68" customFormat="1">
      <c r="BP1030081" s="90"/>
    </row>
    <row r="1030082" spans="68:68" customFormat="1">
      <c r="BP1030082" s="90"/>
    </row>
    <row r="1030083" spans="68:68" customFormat="1">
      <c r="BP1030083" s="90"/>
    </row>
    <row r="1030084" spans="68:68" customFormat="1">
      <c r="BP1030084" s="90"/>
    </row>
    <row r="1030085" spans="68:68" customFormat="1">
      <c r="BP1030085" s="90"/>
    </row>
    <row r="1030086" spans="68:68" customFormat="1">
      <c r="BP1030086" s="90"/>
    </row>
    <row r="1030087" spans="68:68" customFormat="1">
      <c r="BP1030087" s="90"/>
    </row>
    <row r="1030088" spans="68:68" customFormat="1">
      <c r="BP1030088" s="90"/>
    </row>
    <row r="1030089" spans="68:68" customFormat="1">
      <c r="BP1030089" s="90"/>
    </row>
    <row r="1030090" spans="68:68" customFormat="1">
      <c r="BP1030090" s="90"/>
    </row>
    <row r="1030091" spans="68:68" customFormat="1">
      <c r="BP1030091" s="90"/>
    </row>
    <row r="1030092" spans="68:68" customFormat="1">
      <c r="BP1030092" s="90"/>
    </row>
    <row r="1030093" spans="68:68" customFormat="1">
      <c r="BP1030093" s="90"/>
    </row>
    <row r="1030094" spans="68:68" customFormat="1">
      <c r="BP1030094" s="90"/>
    </row>
    <row r="1030095" spans="68:68" customFormat="1">
      <c r="BP1030095" s="90"/>
    </row>
    <row r="1030096" spans="68:68" customFormat="1">
      <c r="BP1030096" s="90"/>
    </row>
    <row r="1030097" spans="68:68" customFormat="1">
      <c r="BP1030097" s="90"/>
    </row>
    <row r="1030098" spans="68:68" customFormat="1">
      <c r="BP1030098" s="90"/>
    </row>
    <row r="1030099" spans="68:68" customFormat="1">
      <c r="BP1030099" s="90"/>
    </row>
    <row r="1030100" spans="68:68" customFormat="1">
      <c r="BP1030100" s="90"/>
    </row>
    <row r="1030101" spans="68:68" customFormat="1">
      <c r="BP1030101" s="90"/>
    </row>
    <row r="1030102" spans="68:68" customFormat="1">
      <c r="BP1030102" s="90"/>
    </row>
    <row r="1030103" spans="68:68" customFormat="1">
      <c r="BP1030103" s="90"/>
    </row>
    <row r="1030104" spans="68:68" customFormat="1">
      <c r="BP1030104" s="90"/>
    </row>
    <row r="1030105" spans="68:68" customFormat="1">
      <c r="BP1030105" s="90"/>
    </row>
    <row r="1030106" spans="68:68" customFormat="1">
      <c r="BP1030106" s="90"/>
    </row>
    <row r="1030107" spans="68:68" customFormat="1">
      <c r="BP1030107" s="90"/>
    </row>
    <row r="1030108" spans="68:68" customFormat="1">
      <c r="BP1030108" s="90"/>
    </row>
    <row r="1030109" spans="68:68" customFormat="1">
      <c r="BP1030109" s="90"/>
    </row>
    <row r="1030110" spans="68:68" customFormat="1">
      <c r="BP1030110" s="90"/>
    </row>
    <row r="1030111" spans="68:68" customFormat="1">
      <c r="BP1030111" s="90"/>
    </row>
    <row r="1030112" spans="68:68" customFormat="1">
      <c r="BP1030112" s="90"/>
    </row>
    <row r="1030113" spans="68:68" customFormat="1">
      <c r="BP1030113" s="90"/>
    </row>
    <row r="1030114" spans="68:68" customFormat="1">
      <c r="BP1030114" s="90"/>
    </row>
    <row r="1030115" spans="68:68" customFormat="1">
      <c r="BP1030115" s="90"/>
    </row>
    <row r="1030116" spans="68:68" customFormat="1">
      <c r="BP1030116" s="90"/>
    </row>
    <row r="1030117" spans="68:68" customFormat="1">
      <c r="BP1030117" s="90"/>
    </row>
    <row r="1030118" spans="68:68" customFormat="1">
      <c r="BP1030118" s="90"/>
    </row>
    <row r="1030119" spans="68:68" customFormat="1">
      <c r="BP1030119" s="90"/>
    </row>
    <row r="1030120" spans="68:68" customFormat="1">
      <c r="BP1030120" s="90"/>
    </row>
    <row r="1030121" spans="68:68" customFormat="1">
      <c r="BP1030121" s="90"/>
    </row>
    <row r="1030122" spans="68:68" customFormat="1">
      <c r="BP1030122" s="90"/>
    </row>
    <row r="1030123" spans="68:68" customFormat="1">
      <c r="BP1030123" s="90"/>
    </row>
    <row r="1030124" spans="68:68" customFormat="1">
      <c r="BP1030124" s="90"/>
    </row>
    <row r="1030125" spans="68:68" customFormat="1">
      <c r="BP1030125" s="90"/>
    </row>
    <row r="1030126" spans="68:68" customFormat="1">
      <c r="BP1030126" s="90"/>
    </row>
    <row r="1030127" spans="68:68" customFormat="1">
      <c r="BP1030127" s="90"/>
    </row>
    <row r="1030128" spans="68:68" customFormat="1">
      <c r="BP1030128" s="90"/>
    </row>
    <row r="1030129" spans="68:68" customFormat="1">
      <c r="BP1030129" s="90"/>
    </row>
    <row r="1030130" spans="68:68" customFormat="1">
      <c r="BP1030130" s="90"/>
    </row>
    <row r="1030131" spans="68:68" customFormat="1">
      <c r="BP1030131" s="90"/>
    </row>
    <row r="1030132" spans="68:68" customFormat="1">
      <c r="BP1030132" s="90"/>
    </row>
    <row r="1030133" spans="68:68" customFormat="1">
      <c r="BP1030133" s="90"/>
    </row>
    <row r="1030134" spans="68:68" customFormat="1">
      <c r="BP1030134" s="90"/>
    </row>
    <row r="1030135" spans="68:68" customFormat="1">
      <c r="BP1030135" s="90"/>
    </row>
    <row r="1030136" spans="68:68" customFormat="1">
      <c r="BP1030136" s="90"/>
    </row>
    <row r="1030137" spans="68:68" customFormat="1">
      <c r="BP1030137" s="90"/>
    </row>
    <row r="1030138" spans="68:68" customFormat="1">
      <c r="BP1030138" s="90"/>
    </row>
    <row r="1030139" spans="68:68" customFormat="1">
      <c r="BP1030139" s="90"/>
    </row>
    <row r="1030140" spans="68:68" customFormat="1">
      <c r="BP1030140" s="90"/>
    </row>
    <row r="1030141" spans="68:68" customFormat="1">
      <c r="BP1030141" s="90"/>
    </row>
    <row r="1030142" spans="68:68" customFormat="1">
      <c r="BP1030142" s="90"/>
    </row>
    <row r="1030143" spans="68:68" customFormat="1">
      <c r="BP1030143" s="90"/>
    </row>
    <row r="1030144" spans="68:68" customFormat="1">
      <c r="BP1030144" s="90"/>
    </row>
    <row r="1030145" spans="68:68" customFormat="1">
      <c r="BP1030145" s="90"/>
    </row>
    <row r="1030146" spans="68:68" customFormat="1">
      <c r="BP1030146" s="90"/>
    </row>
    <row r="1030147" spans="68:68" customFormat="1">
      <c r="BP1030147" s="90"/>
    </row>
    <row r="1030148" spans="68:68" customFormat="1">
      <c r="BP1030148" s="90"/>
    </row>
    <row r="1030149" spans="68:68" customFormat="1">
      <c r="BP1030149" s="90"/>
    </row>
    <row r="1030150" spans="68:68" customFormat="1">
      <c r="BP1030150" s="90"/>
    </row>
    <row r="1030151" spans="68:68" customFormat="1">
      <c r="BP1030151" s="90"/>
    </row>
    <row r="1030152" spans="68:68" customFormat="1">
      <c r="BP1030152" s="90"/>
    </row>
    <row r="1030153" spans="68:68" customFormat="1">
      <c r="BP1030153" s="90"/>
    </row>
    <row r="1030154" spans="68:68" customFormat="1">
      <c r="BP1030154" s="90"/>
    </row>
    <row r="1030155" spans="68:68" customFormat="1">
      <c r="BP1030155" s="90"/>
    </row>
    <row r="1030156" spans="68:68" customFormat="1">
      <c r="BP1030156" s="90"/>
    </row>
    <row r="1030157" spans="68:68" customFormat="1">
      <c r="BP1030157" s="90"/>
    </row>
    <row r="1030158" spans="68:68" customFormat="1">
      <c r="BP1030158" s="90"/>
    </row>
    <row r="1030159" spans="68:68" customFormat="1">
      <c r="BP1030159" s="90"/>
    </row>
    <row r="1030160" spans="68:68" customFormat="1">
      <c r="BP1030160" s="90"/>
    </row>
    <row r="1030161" spans="68:68" customFormat="1">
      <c r="BP1030161" s="90"/>
    </row>
    <row r="1030162" spans="68:68" customFormat="1">
      <c r="BP1030162" s="90"/>
    </row>
    <row r="1030163" spans="68:68" customFormat="1">
      <c r="BP1030163" s="90"/>
    </row>
    <row r="1030164" spans="68:68" customFormat="1">
      <c r="BP1030164" s="90"/>
    </row>
    <row r="1030165" spans="68:68" customFormat="1">
      <c r="BP1030165" s="90"/>
    </row>
    <row r="1030166" spans="68:68" customFormat="1">
      <c r="BP1030166" s="90"/>
    </row>
    <row r="1030167" spans="68:68" customFormat="1">
      <c r="BP1030167" s="90"/>
    </row>
    <row r="1030168" spans="68:68" customFormat="1">
      <c r="BP1030168" s="90"/>
    </row>
    <row r="1030169" spans="68:68" customFormat="1">
      <c r="BP1030169" s="90"/>
    </row>
    <row r="1030170" spans="68:68" customFormat="1">
      <c r="BP1030170" s="90"/>
    </row>
    <row r="1030171" spans="68:68" customFormat="1">
      <c r="BP1030171" s="90"/>
    </row>
    <row r="1030172" spans="68:68" customFormat="1">
      <c r="BP1030172" s="90"/>
    </row>
    <row r="1030173" spans="68:68" customFormat="1">
      <c r="BP1030173" s="90"/>
    </row>
    <row r="1030174" spans="68:68" customFormat="1">
      <c r="BP1030174" s="90"/>
    </row>
    <row r="1030175" spans="68:68" customFormat="1">
      <c r="BP1030175" s="90"/>
    </row>
    <row r="1030176" spans="68:68" customFormat="1">
      <c r="BP1030176" s="90"/>
    </row>
    <row r="1030177" spans="68:68" customFormat="1">
      <c r="BP1030177" s="90"/>
    </row>
    <row r="1030178" spans="68:68" customFormat="1">
      <c r="BP1030178" s="90"/>
    </row>
    <row r="1030179" spans="68:68" customFormat="1">
      <c r="BP1030179" s="90"/>
    </row>
    <row r="1030180" spans="68:68" customFormat="1">
      <c r="BP1030180" s="90"/>
    </row>
    <row r="1030181" spans="68:68" customFormat="1">
      <c r="BP1030181" s="90"/>
    </row>
    <row r="1030182" spans="68:68" customFormat="1">
      <c r="BP1030182" s="90"/>
    </row>
    <row r="1030183" spans="68:68" customFormat="1">
      <c r="BP1030183" s="90"/>
    </row>
    <row r="1030184" spans="68:68" customFormat="1">
      <c r="BP1030184" s="90"/>
    </row>
    <row r="1030185" spans="68:68" customFormat="1">
      <c r="BP1030185" s="90"/>
    </row>
    <row r="1030186" spans="68:68" customFormat="1">
      <c r="BP1030186" s="90"/>
    </row>
    <row r="1030187" spans="68:68" customFormat="1">
      <c r="BP1030187" s="90"/>
    </row>
    <row r="1030188" spans="68:68" customFormat="1">
      <c r="BP1030188" s="90"/>
    </row>
    <row r="1030189" spans="68:68" customFormat="1">
      <c r="BP1030189" s="90"/>
    </row>
    <row r="1030190" spans="68:68" customFormat="1">
      <c r="BP1030190" s="90"/>
    </row>
    <row r="1030191" spans="68:68" customFormat="1">
      <c r="BP1030191" s="90"/>
    </row>
    <row r="1030192" spans="68:68" customFormat="1">
      <c r="BP1030192" s="90"/>
    </row>
    <row r="1030193" spans="68:68" customFormat="1">
      <c r="BP1030193" s="90"/>
    </row>
    <row r="1030194" spans="68:68" customFormat="1">
      <c r="BP1030194" s="90"/>
    </row>
    <row r="1030195" spans="68:68" customFormat="1">
      <c r="BP1030195" s="90"/>
    </row>
    <row r="1030196" spans="68:68" customFormat="1">
      <c r="BP1030196" s="90"/>
    </row>
    <row r="1030197" spans="68:68" customFormat="1">
      <c r="BP1030197" s="90"/>
    </row>
    <row r="1030198" spans="68:68" customFormat="1">
      <c r="BP1030198" s="90"/>
    </row>
    <row r="1030199" spans="68:68" customFormat="1">
      <c r="BP1030199" s="90"/>
    </row>
    <row r="1030200" spans="68:68" customFormat="1">
      <c r="BP1030200" s="90"/>
    </row>
    <row r="1030201" spans="68:68" customFormat="1">
      <c r="BP1030201" s="90"/>
    </row>
    <row r="1030202" spans="68:68" customFormat="1">
      <c r="BP1030202" s="90"/>
    </row>
    <row r="1030203" spans="68:68" customFormat="1">
      <c r="BP1030203" s="90"/>
    </row>
    <row r="1030204" spans="68:68" customFormat="1">
      <c r="BP1030204" s="90"/>
    </row>
    <row r="1030205" spans="68:68" customFormat="1">
      <c r="BP1030205" s="90"/>
    </row>
    <row r="1030206" spans="68:68" customFormat="1">
      <c r="BP1030206" s="90"/>
    </row>
    <row r="1030207" spans="68:68" customFormat="1">
      <c r="BP1030207" s="90"/>
    </row>
    <row r="1030208" spans="68:68" customFormat="1">
      <c r="BP1030208" s="90"/>
    </row>
    <row r="1030209" spans="68:68" customFormat="1">
      <c r="BP1030209" s="90"/>
    </row>
    <row r="1030210" spans="68:68" customFormat="1">
      <c r="BP1030210" s="90"/>
    </row>
    <row r="1030211" spans="68:68" customFormat="1">
      <c r="BP1030211" s="90"/>
    </row>
    <row r="1030212" spans="68:68" customFormat="1">
      <c r="BP1030212" s="90"/>
    </row>
    <row r="1030213" spans="68:68" customFormat="1">
      <c r="BP1030213" s="90"/>
    </row>
    <row r="1030214" spans="68:68" customFormat="1">
      <c r="BP1030214" s="90"/>
    </row>
    <row r="1030215" spans="68:68" customFormat="1">
      <c r="BP1030215" s="90"/>
    </row>
    <row r="1030216" spans="68:68" customFormat="1">
      <c r="BP1030216" s="90"/>
    </row>
    <row r="1030217" spans="68:68" customFormat="1">
      <c r="BP1030217" s="90"/>
    </row>
    <row r="1030218" spans="68:68" customFormat="1">
      <c r="BP1030218" s="90"/>
    </row>
    <row r="1030219" spans="68:68" customFormat="1">
      <c r="BP1030219" s="90"/>
    </row>
    <row r="1030220" spans="68:68" customFormat="1">
      <c r="BP1030220" s="90"/>
    </row>
    <row r="1030221" spans="68:68" customFormat="1">
      <c r="BP1030221" s="90"/>
    </row>
    <row r="1030222" spans="68:68" customFormat="1">
      <c r="BP1030222" s="90"/>
    </row>
    <row r="1030223" spans="68:68" customFormat="1">
      <c r="BP1030223" s="90"/>
    </row>
    <row r="1030224" spans="68:68" customFormat="1">
      <c r="BP1030224" s="90"/>
    </row>
    <row r="1030225" spans="68:68" customFormat="1">
      <c r="BP1030225" s="90"/>
    </row>
    <row r="1030226" spans="68:68" customFormat="1">
      <c r="BP1030226" s="90"/>
    </row>
    <row r="1030227" spans="68:68" customFormat="1">
      <c r="BP1030227" s="90"/>
    </row>
    <row r="1030228" spans="68:68" customFormat="1">
      <c r="BP1030228" s="90"/>
    </row>
    <row r="1030229" spans="68:68" customFormat="1">
      <c r="BP1030229" s="90"/>
    </row>
    <row r="1030230" spans="68:68" customFormat="1">
      <c r="BP1030230" s="90"/>
    </row>
    <row r="1030231" spans="68:68" customFormat="1">
      <c r="BP1030231" s="90"/>
    </row>
    <row r="1030232" spans="68:68" customFormat="1">
      <c r="BP1030232" s="90"/>
    </row>
    <row r="1030233" spans="68:68" customFormat="1">
      <c r="BP1030233" s="90"/>
    </row>
    <row r="1030234" spans="68:68" customFormat="1">
      <c r="BP1030234" s="90"/>
    </row>
    <row r="1030235" spans="68:68" customFormat="1">
      <c r="BP1030235" s="90"/>
    </row>
    <row r="1030236" spans="68:68" customFormat="1">
      <c r="BP1030236" s="90"/>
    </row>
    <row r="1030237" spans="68:68" customFormat="1">
      <c r="BP1030237" s="90"/>
    </row>
    <row r="1030238" spans="68:68" customFormat="1">
      <c r="BP1030238" s="90"/>
    </row>
    <row r="1030239" spans="68:68" customFormat="1">
      <c r="BP1030239" s="90"/>
    </row>
    <row r="1030240" spans="68:68" customFormat="1">
      <c r="BP1030240" s="90"/>
    </row>
    <row r="1030241" spans="68:68" customFormat="1">
      <c r="BP1030241" s="90"/>
    </row>
    <row r="1030242" spans="68:68" customFormat="1">
      <c r="BP1030242" s="90"/>
    </row>
    <row r="1030243" spans="68:68" customFormat="1">
      <c r="BP1030243" s="90"/>
    </row>
    <row r="1030244" spans="68:68" customFormat="1">
      <c r="BP1030244" s="90"/>
    </row>
    <row r="1030245" spans="68:68" customFormat="1">
      <c r="BP1030245" s="90"/>
    </row>
    <row r="1030246" spans="68:68" customFormat="1">
      <c r="BP1030246" s="90"/>
    </row>
    <row r="1030247" spans="68:68" customFormat="1">
      <c r="BP1030247" s="90"/>
    </row>
    <row r="1030248" spans="68:68" customFormat="1">
      <c r="BP1030248" s="90"/>
    </row>
    <row r="1030249" spans="68:68" customFormat="1">
      <c r="BP1030249" s="90"/>
    </row>
    <row r="1030250" spans="68:68" customFormat="1">
      <c r="BP1030250" s="90"/>
    </row>
    <row r="1030251" spans="68:68" customFormat="1">
      <c r="BP1030251" s="90"/>
    </row>
    <row r="1030252" spans="68:68" customFormat="1">
      <c r="BP1030252" s="90"/>
    </row>
    <row r="1030253" spans="68:68" customFormat="1">
      <c r="BP1030253" s="90"/>
    </row>
    <row r="1030254" spans="68:68" customFormat="1">
      <c r="BP1030254" s="90"/>
    </row>
    <row r="1030255" spans="68:68" customFormat="1">
      <c r="BP1030255" s="90"/>
    </row>
    <row r="1030256" spans="68:68" customFormat="1">
      <c r="BP1030256" s="90"/>
    </row>
    <row r="1030257" spans="68:68" customFormat="1">
      <c r="BP1030257" s="90"/>
    </row>
    <row r="1030258" spans="68:68" customFormat="1">
      <c r="BP1030258" s="90"/>
    </row>
    <row r="1030259" spans="68:68" customFormat="1">
      <c r="BP1030259" s="90"/>
    </row>
    <row r="1030260" spans="68:68" customFormat="1">
      <c r="BP1030260" s="90"/>
    </row>
    <row r="1030261" spans="68:68" customFormat="1">
      <c r="BP1030261" s="90"/>
    </row>
    <row r="1030262" spans="68:68" customFormat="1">
      <c r="BP1030262" s="90"/>
    </row>
    <row r="1030263" spans="68:68" customFormat="1">
      <c r="BP1030263" s="90"/>
    </row>
    <row r="1030264" spans="68:68" customFormat="1">
      <c r="BP1030264" s="90"/>
    </row>
    <row r="1030265" spans="68:68" customFormat="1">
      <c r="BP1030265" s="90"/>
    </row>
    <row r="1030266" spans="68:68" customFormat="1">
      <c r="BP1030266" s="90"/>
    </row>
    <row r="1030267" spans="68:68" customFormat="1">
      <c r="BP1030267" s="90"/>
    </row>
    <row r="1030268" spans="68:68" customFormat="1">
      <c r="BP1030268" s="90"/>
    </row>
    <row r="1030269" spans="68:68" customFormat="1">
      <c r="BP1030269" s="90"/>
    </row>
    <row r="1030270" spans="68:68" customFormat="1">
      <c r="BP1030270" s="90"/>
    </row>
    <row r="1030271" spans="68:68" customFormat="1">
      <c r="BP1030271" s="90"/>
    </row>
    <row r="1030272" spans="68:68" customFormat="1">
      <c r="BP1030272" s="90"/>
    </row>
    <row r="1030273" spans="68:68" customFormat="1">
      <c r="BP1030273" s="90"/>
    </row>
    <row r="1030274" spans="68:68" customFormat="1">
      <c r="BP1030274" s="90"/>
    </row>
    <row r="1030275" spans="68:68" customFormat="1">
      <c r="BP1030275" s="90"/>
    </row>
    <row r="1030276" spans="68:68" customFormat="1">
      <c r="BP1030276" s="90"/>
    </row>
    <row r="1030277" spans="68:68" customFormat="1">
      <c r="BP1030277" s="90"/>
    </row>
    <row r="1030278" spans="68:68" customFormat="1">
      <c r="BP1030278" s="90"/>
    </row>
    <row r="1030279" spans="68:68" customFormat="1">
      <c r="BP1030279" s="90"/>
    </row>
    <row r="1030280" spans="68:68" customFormat="1">
      <c r="BP1030280" s="90"/>
    </row>
    <row r="1030281" spans="68:68" customFormat="1">
      <c r="BP1030281" s="90"/>
    </row>
    <row r="1030282" spans="68:68" customFormat="1">
      <c r="BP1030282" s="90"/>
    </row>
    <row r="1030283" spans="68:68" customFormat="1">
      <c r="BP1030283" s="90"/>
    </row>
    <row r="1030284" spans="68:68" customFormat="1">
      <c r="BP1030284" s="90"/>
    </row>
    <row r="1030285" spans="68:68" customFormat="1">
      <c r="BP1030285" s="90"/>
    </row>
    <row r="1030286" spans="68:68" customFormat="1">
      <c r="BP1030286" s="90"/>
    </row>
    <row r="1030287" spans="68:68" customFormat="1">
      <c r="BP1030287" s="90"/>
    </row>
    <row r="1030288" spans="68:68" customFormat="1">
      <c r="BP1030288" s="90"/>
    </row>
    <row r="1030289" spans="68:68" customFormat="1">
      <c r="BP1030289" s="90"/>
    </row>
    <row r="1030290" spans="68:68" customFormat="1">
      <c r="BP1030290" s="90"/>
    </row>
    <row r="1030291" spans="68:68" customFormat="1">
      <c r="BP1030291" s="90"/>
    </row>
    <row r="1030292" spans="68:68" customFormat="1">
      <c r="BP1030292" s="90"/>
    </row>
    <row r="1030293" spans="68:68" customFormat="1">
      <c r="BP1030293" s="90"/>
    </row>
    <row r="1030294" spans="68:68" customFormat="1">
      <c r="BP1030294" s="90"/>
    </row>
    <row r="1030295" spans="68:68" customFormat="1">
      <c r="BP1030295" s="90"/>
    </row>
    <row r="1030296" spans="68:68" customFormat="1">
      <c r="BP1030296" s="90"/>
    </row>
    <row r="1030297" spans="68:68" customFormat="1">
      <c r="BP1030297" s="90"/>
    </row>
    <row r="1030298" spans="68:68" customFormat="1">
      <c r="BP1030298" s="90"/>
    </row>
    <row r="1030299" spans="68:68" customFormat="1">
      <c r="BP1030299" s="90"/>
    </row>
    <row r="1030300" spans="68:68" customFormat="1">
      <c r="BP1030300" s="90"/>
    </row>
    <row r="1030301" spans="68:68" customFormat="1">
      <c r="BP1030301" s="90"/>
    </row>
    <row r="1030302" spans="68:68" customFormat="1">
      <c r="BP1030302" s="90"/>
    </row>
    <row r="1030303" spans="68:68" customFormat="1">
      <c r="BP1030303" s="90"/>
    </row>
    <row r="1030304" spans="68:68" customFormat="1">
      <c r="BP1030304" s="90"/>
    </row>
    <row r="1030305" spans="68:68" customFormat="1">
      <c r="BP1030305" s="90"/>
    </row>
    <row r="1030306" spans="68:68" customFormat="1">
      <c r="BP1030306" s="90"/>
    </row>
    <row r="1030307" spans="68:68" customFormat="1">
      <c r="BP1030307" s="90"/>
    </row>
    <row r="1030308" spans="68:68" customFormat="1">
      <c r="BP1030308" s="90"/>
    </row>
    <row r="1030309" spans="68:68" customFormat="1">
      <c r="BP1030309" s="90"/>
    </row>
    <row r="1030310" spans="68:68" customFormat="1">
      <c r="BP1030310" s="90"/>
    </row>
    <row r="1030311" spans="68:68" customFormat="1">
      <c r="BP1030311" s="90"/>
    </row>
    <row r="1030312" spans="68:68" customFormat="1">
      <c r="BP1030312" s="90"/>
    </row>
    <row r="1030313" spans="68:68" customFormat="1">
      <c r="BP1030313" s="90"/>
    </row>
    <row r="1030314" spans="68:68" customFormat="1">
      <c r="BP1030314" s="90"/>
    </row>
    <row r="1030315" spans="68:68" customFormat="1">
      <c r="BP1030315" s="90"/>
    </row>
    <row r="1030316" spans="68:68" customFormat="1">
      <c r="BP1030316" s="90"/>
    </row>
    <row r="1030317" spans="68:68" customFormat="1">
      <c r="BP1030317" s="90"/>
    </row>
    <row r="1030318" spans="68:68" customFormat="1">
      <c r="BP1030318" s="90"/>
    </row>
    <row r="1030319" spans="68:68" customFormat="1">
      <c r="BP1030319" s="90"/>
    </row>
    <row r="1030320" spans="68:68" customFormat="1">
      <c r="BP1030320" s="90"/>
    </row>
    <row r="1030321" spans="68:68" customFormat="1">
      <c r="BP1030321" s="90"/>
    </row>
    <row r="1030322" spans="68:68" customFormat="1">
      <c r="BP1030322" s="90"/>
    </row>
    <row r="1030323" spans="68:68" customFormat="1">
      <c r="BP1030323" s="90"/>
    </row>
    <row r="1030324" spans="68:68" customFormat="1">
      <c r="BP1030324" s="90"/>
    </row>
    <row r="1030325" spans="68:68" customFormat="1">
      <c r="BP1030325" s="90"/>
    </row>
    <row r="1030326" spans="68:68" customFormat="1">
      <c r="BP1030326" s="90"/>
    </row>
    <row r="1030327" spans="68:68" customFormat="1">
      <c r="BP1030327" s="90"/>
    </row>
    <row r="1030328" spans="68:68" customFormat="1">
      <c r="BP1030328" s="90"/>
    </row>
    <row r="1030329" spans="68:68" customFormat="1">
      <c r="BP1030329" s="90"/>
    </row>
    <row r="1030330" spans="68:68" customFormat="1">
      <c r="BP1030330" s="90"/>
    </row>
    <row r="1030331" spans="68:68" customFormat="1">
      <c r="BP1030331" s="90"/>
    </row>
    <row r="1030332" spans="68:68" customFormat="1">
      <c r="BP1030332" s="90"/>
    </row>
    <row r="1030333" spans="68:68" customFormat="1">
      <c r="BP1030333" s="90"/>
    </row>
    <row r="1030334" spans="68:68" customFormat="1">
      <c r="BP1030334" s="90"/>
    </row>
    <row r="1030335" spans="68:68" customFormat="1">
      <c r="BP1030335" s="90"/>
    </row>
    <row r="1030336" spans="68:68" customFormat="1">
      <c r="BP1030336" s="90"/>
    </row>
    <row r="1030337" spans="68:68" customFormat="1">
      <c r="BP1030337" s="90"/>
    </row>
    <row r="1030338" spans="68:68" customFormat="1">
      <c r="BP1030338" s="90"/>
    </row>
    <row r="1030339" spans="68:68" customFormat="1">
      <c r="BP1030339" s="90"/>
    </row>
    <row r="1030340" spans="68:68" customFormat="1">
      <c r="BP1030340" s="90"/>
    </row>
    <row r="1030341" spans="68:68" customFormat="1">
      <c r="BP1030341" s="90"/>
    </row>
    <row r="1030342" spans="68:68" customFormat="1">
      <c r="BP1030342" s="90"/>
    </row>
    <row r="1030343" spans="68:68" customFormat="1">
      <c r="BP1030343" s="90"/>
    </row>
    <row r="1030344" spans="68:68" customFormat="1">
      <c r="BP1030344" s="90"/>
    </row>
    <row r="1030345" spans="68:68" customFormat="1">
      <c r="BP1030345" s="90"/>
    </row>
    <row r="1030346" spans="68:68" customFormat="1">
      <c r="BP1030346" s="90"/>
    </row>
    <row r="1030347" spans="68:68" customFormat="1">
      <c r="BP1030347" s="90"/>
    </row>
    <row r="1030348" spans="68:68" customFormat="1">
      <c r="BP1030348" s="90"/>
    </row>
    <row r="1030349" spans="68:68" customFormat="1">
      <c r="BP1030349" s="90"/>
    </row>
    <row r="1030350" spans="68:68" customFormat="1">
      <c r="BP1030350" s="90"/>
    </row>
    <row r="1030351" spans="68:68" customFormat="1">
      <c r="BP1030351" s="90"/>
    </row>
    <row r="1030352" spans="68:68" customFormat="1">
      <c r="BP1030352" s="90"/>
    </row>
    <row r="1030353" spans="68:68" customFormat="1">
      <c r="BP1030353" s="90"/>
    </row>
    <row r="1030354" spans="68:68" customFormat="1">
      <c r="BP1030354" s="90"/>
    </row>
    <row r="1030355" spans="68:68" customFormat="1">
      <c r="BP1030355" s="90"/>
    </row>
    <row r="1030356" spans="68:68" customFormat="1">
      <c r="BP1030356" s="90"/>
    </row>
    <row r="1030357" spans="68:68" customFormat="1">
      <c r="BP1030357" s="90"/>
    </row>
    <row r="1030358" spans="68:68" customFormat="1">
      <c r="BP1030358" s="90"/>
    </row>
    <row r="1030359" spans="68:68" customFormat="1">
      <c r="BP1030359" s="90"/>
    </row>
    <row r="1030360" spans="68:68" customFormat="1">
      <c r="BP1030360" s="90"/>
    </row>
    <row r="1030361" spans="68:68" customFormat="1">
      <c r="BP1030361" s="90"/>
    </row>
    <row r="1030362" spans="68:68" customFormat="1">
      <c r="BP1030362" s="90"/>
    </row>
    <row r="1030363" spans="68:68" customFormat="1">
      <c r="BP1030363" s="90"/>
    </row>
    <row r="1030364" spans="68:68" customFormat="1">
      <c r="BP1030364" s="90"/>
    </row>
    <row r="1030365" spans="68:68" customFormat="1">
      <c r="BP1030365" s="90"/>
    </row>
    <row r="1030366" spans="68:68" customFormat="1">
      <c r="BP1030366" s="90"/>
    </row>
    <row r="1030367" spans="68:68" customFormat="1">
      <c r="BP1030367" s="90"/>
    </row>
    <row r="1030368" spans="68:68" customFormat="1">
      <c r="BP1030368" s="90"/>
    </row>
    <row r="1030369" spans="68:68" customFormat="1">
      <c r="BP1030369" s="90"/>
    </row>
    <row r="1030370" spans="68:68" customFormat="1">
      <c r="BP1030370" s="90"/>
    </row>
    <row r="1030371" spans="68:68" customFormat="1">
      <c r="BP1030371" s="90"/>
    </row>
    <row r="1030372" spans="68:68" customFormat="1">
      <c r="BP1030372" s="90"/>
    </row>
    <row r="1030373" spans="68:68" customFormat="1">
      <c r="BP1030373" s="90"/>
    </row>
    <row r="1030374" spans="68:68" customFormat="1">
      <c r="BP1030374" s="90"/>
    </row>
    <row r="1030375" spans="68:68" customFormat="1">
      <c r="BP1030375" s="90"/>
    </row>
    <row r="1030376" spans="68:68" customFormat="1">
      <c r="BP1030376" s="90"/>
    </row>
    <row r="1030377" spans="68:68" customFormat="1">
      <c r="BP1030377" s="90"/>
    </row>
    <row r="1030378" spans="68:68" customFormat="1">
      <c r="BP1030378" s="90"/>
    </row>
    <row r="1030379" spans="68:68" customFormat="1">
      <c r="BP1030379" s="90"/>
    </row>
    <row r="1030380" spans="68:68" customFormat="1">
      <c r="BP1030380" s="90"/>
    </row>
    <row r="1030381" spans="68:68" customFormat="1">
      <c r="BP1030381" s="90"/>
    </row>
    <row r="1030382" spans="68:68" customFormat="1">
      <c r="BP1030382" s="90"/>
    </row>
    <row r="1030383" spans="68:68" customFormat="1">
      <c r="BP1030383" s="90"/>
    </row>
    <row r="1030384" spans="68:68" customFormat="1">
      <c r="BP1030384" s="90"/>
    </row>
    <row r="1030385" spans="68:68" customFormat="1">
      <c r="BP1030385" s="90"/>
    </row>
    <row r="1030386" spans="68:68" customFormat="1">
      <c r="BP1030386" s="90"/>
    </row>
    <row r="1030387" spans="68:68" customFormat="1">
      <c r="BP1030387" s="90"/>
    </row>
    <row r="1030388" spans="68:68" customFormat="1">
      <c r="BP1030388" s="90"/>
    </row>
    <row r="1030389" spans="68:68" customFormat="1">
      <c r="BP1030389" s="90"/>
    </row>
    <row r="1030390" spans="68:68" customFormat="1">
      <c r="BP1030390" s="90"/>
    </row>
    <row r="1030391" spans="68:68" customFormat="1">
      <c r="BP1030391" s="90"/>
    </row>
    <row r="1030392" spans="68:68" customFormat="1">
      <c r="BP1030392" s="90"/>
    </row>
    <row r="1030393" spans="68:68" customFormat="1">
      <c r="BP1030393" s="90"/>
    </row>
    <row r="1030394" spans="68:68" customFormat="1">
      <c r="BP1030394" s="90"/>
    </row>
    <row r="1030395" spans="68:68" customFormat="1">
      <c r="BP1030395" s="90"/>
    </row>
    <row r="1030396" spans="68:68" customFormat="1">
      <c r="BP1030396" s="90"/>
    </row>
    <row r="1030397" spans="68:68" customFormat="1">
      <c r="BP1030397" s="90"/>
    </row>
    <row r="1030398" spans="68:68" customFormat="1">
      <c r="BP1030398" s="90"/>
    </row>
    <row r="1030399" spans="68:68" customFormat="1">
      <c r="BP1030399" s="90"/>
    </row>
    <row r="1030400" spans="68:68" customFormat="1">
      <c r="BP1030400" s="90"/>
    </row>
    <row r="1030401" spans="68:68" customFormat="1">
      <c r="BP1030401" s="90"/>
    </row>
    <row r="1030402" spans="68:68" customFormat="1">
      <c r="BP1030402" s="90"/>
    </row>
    <row r="1030403" spans="68:68" customFormat="1">
      <c r="BP1030403" s="90"/>
    </row>
    <row r="1030404" spans="68:68" customFormat="1">
      <c r="BP1030404" s="90"/>
    </row>
    <row r="1030405" spans="68:68" customFormat="1">
      <c r="BP1030405" s="90"/>
    </row>
    <row r="1030406" spans="68:68" customFormat="1">
      <c r="BP1030406" s="90"/>
    </row>
    <row r="1030407" spans="68:68" customFormat="1">
      <c r="BP1030407" s="90"/>
    </row>
    <row r="1030408" spans="68:68" customFormat="1">
      <c r="BP1030408" s="90"/>
    </row>
    <row r="1030409" spans="68:68" customFormat="1">
      <c r="BP1030409" s="90"/>
    </row>
    <row r="1030410" spans="68:68" customFormat="1">
      <c r="BP1030410" s="90"/>
    </row>
    <row r="1030411" spans="68:68" customFormat="1">
      <c r="BP1030411" s="90"/>
    </row>
    <row r="1030412" spans="68:68" customFormat="1">
      <c r="BP1030412" s="90"/>
    </row>
    <row r="1030413" spans="68:68" customFormat="1">
      <c r="BP1030413" s="90"/>
    </row>
    <row r="1030414" spans="68:68" customFormat="1">
      <c r="BP1030414" s="90"/>
    </row>
    <row r="1030415" spans="68:68" customFormat="1">
      <c r="BP1030415" s="90"/>
    </row>
    <row r="1030416" spans="68:68" customFormat="1">
      <c r="BP1030416" s="90"/>
    </row>
    <row r="1030417" spans="68:68" customFormat="1">
      <c r="BP1030417" s="90"/>
    </row>
    <row r="1030418" spans="68:68" customFormat="1">
      <c r="BP1030418" s="90"/>
    </row>
    <row r="1030419" spans="68:68" customFormat="1">
      <c r="BP1030419" s="90"/>
    </row>
    <row r="1030420" spans="68:68" customFormat="1">
      <c r="BP1030420" s="90"/>
    </row>
    <row r="1030421" spans="68:68" customFormat="1">
      <c r="BP1030421" s="90"/>
    </row>
    <row r="1030422" spans="68:68" customFormat="1">
      <c r="BP1030422" s="90"/>
    </row>
    <row r="1030423" spans="68:68" customFormat="1">
      <c r="BP1030423" s="90"/>
    </row>
    <row r="1030424" spans="68:68" customFormat="1">
      <c r="BP1030424" s="90"/>
    </row>
    <row r="1030425" spans="68:68" customFormat="1">
      <c r="BP1030425" s="90"/>
    </row>
    <row r="1030426" spans="68:68" customFormat="1">
      <c r="BP1030426" s="90"/>
    </row>
    <row r="1030427" spans="68:68" customFormat="1">
      <c r="BP1030427" s="90"/>
    </row>
    <row r="1030428" spans="68:68" customFormat="1">
      <c r="BP1030428" s="90"/>
    </row>
    <row r="1030429" spans="68:68" customFormat="1">
      <c r="BP1030429" s="90"/>
    </row>
    <row r="1030430" spans="68:68" customFormat="1">
      <c r="BP1030430" s="90"/>
    </row>
    <row r="1030431" spans="68:68" customFormat="1">
      <c r="BP1030431" s="90"/>
    </row>
    <row r="1030432" spans="68:68" customFormat="1">
      <c r="BP1030432" s="90"/>
    </row>
    <row r="1030433" spans="68:68" customFormat="1">
      <c r="BP1030433" s="90"/>
    </row>
    <row r="1030434" spans="68:68" customFormat="1">
      <c r="BP1030434" s="90"/>
    </row>
    <row r="1030435" spans="68:68" customFormat="1">
      <c r="BP1030435" s="90"/>
    </row>
    <row r="1030436" spans="68:68" customFormat="1">
      <c r="BP1030436" s="90"/>
    </row>
    <row r="1030437" spans="68:68" customFormat="1">
      <c r="BP1030437" s="90"/>
    </row>
    <row r="1030438" spans="68:68" customFormat="1">
      <c r="BP1030438" s="90"/>
    </row>
    <row r="1030439" spans="68:68" customFormat="1">
      <c r="BP1030439" s="90"/>
    </row>
    <row r="1030440" spans="68:68" customFormat="1">
      <c r="BP1030440" s="90"/>
    </row>
    <row r="1030441" spans="68:68" customFormat="1">
      <c r="BP1030441" s="90"/>
    </row>
    <row r="1030442" spans="68:68" customFormat="1">
      <c r="BP1030442" s="90"/>
    </row>
    <row r="1030443" spans="68:68" customFormat="1">
      <c r="BP1030443" s="90"/>
    </row>
    <row r="1030444" spans="68:68" customFormat="1">
      <c r="BP1030444" s="90"/>
    </row>
    <row r="1030445" spans="68:68" customFormat="1">
      <c r="BP1030445" s="90"/>
    </row>
    <row r="1030446" spans="68:68" customFormat="1">
      <c r="BP1030446" s="90"/>
    </row>
    <row r="1030447" spans="68:68" customFormat="1">
      <c r="BP1030447" s="90"/>
    </row>
    <row r="1030448" spans="68:68" customFormat="1">
      <c r="BP1030448" s="90"/>
    </row>
    <row r="1030449" spans="68:68" customFormat="1">
      <c r="BP1030449" s="90"/>
    </row>
    <row r="1030450" spans="68:68" customFormat="1">
      <c r="BP1030450" s="90"/>
    </row>
    <row r="1030451" spans="68:68" customFormat="1">
      <c r="BP1030451" s="90"/>
    </row>
    <row r="1030452" spans="68:68" customFormat="1">
      <c r="BP1030452" s="90"/>
    </row>
    <row r="1030453" spans="68:68" customFormat="1">
      <c r="BP1030453" s="90"/>
    </row>
    <row r="1030454" spans="68:68" customFormat="1">
      <c r="BP1030454" s="90"/>
    </row>
    <row r="1030455" spans="68:68" customFormat="1">
      <c r="BP1030455" s="90"/>
    </row>
    <row r="1030456" spans="68:68" customFormat="1">
      <c r="BP1030456" s="90"/>
    </row>
    <row r="1030457" spans="68:68" customFormat="1">
      <c r="BP1030457" s="90"/>
    </row>
    <row r="1030458" spans="68:68" customFormat="1">
      <c r="BP1030458" s="90"/>
    </row>
    <row r="1030459" spans="68:68" customFormat="1">
      <c r="BP1030459" s="90"/>
    </row>
    <row r="1030460" spans="68:68" customFormat="1">
      <c r="BP1030460" s="90"/>
    </row>
    <row r="1030461" spans="68:68" customFormat="1">
      <c r="BP1030461" s="90"/>
    </row>
    <row r="1030462" spans="68:68" customFormat="1">
      <c r="BP1030462" s="90"/>
    </row>
    <row r="1030463" spans="68:68" customFormat="1">
      <c r="BP1030463" s="90"/>
    </row>
    <row r="1030464" spans="68:68" customFormat="1">
      <c r="BP1030464" s="90"/>
    </row>
    <row r="1030465" spans="68:68" customFormat="1">
      <c r="BP1030465" s="90"/>
    </row>
    <row r="1030466" spans="68:68" customFormat="1">
      <c r="BP1030466" s="90"/>
    </row>
    <row r="1030467" spans="68:68" customFormat="1">
      <c r="BP1030467" s="90"/>
    </row>
    <row r="1030468" spans="68:68" customFormat="1">
      <c r="BP1030468" s="90"/>
    </row>
    <row r="1030469" spans="68:68" customFormat="1">
      <c r="BP1030469" s="90"/>
    </row>
    <row r="1030470" spans="68:68" customFormat="1">
      <c r="BP1030470" s="90"/>
    </row>
    <row r="1030471" spans="68:68" customFormat="1">
      <c r="BP1030471" s="90"/>
    </row>
    <row r="1030472" spans="68:68" customFormat="1">
      <c r="BP1030472" s="90"/>
    </row>
    <row r="1030473" spans="68:68" customFormat="1">
      <c r="BP1030473" s="90"/>
    </row>
    <row r="1030474" spans="68:68" customFormat="1">
      <c r="BP1030474" s="90"/>
    </row>
    <row r="1030475" spans="68:68" customFormat="1">
      <c r="BP1030475" s="90"/>
    </row>
    <row r="1030476" spans="68:68" customFormat="1">
      <c r="BP1030476" s="90"/>
    </row>
    <row r="1030477" spans="68:68" customFormat="1">
      <c r="BP1030477" s="90"/>
    </row>
    <row r="1030478" spans="68:68" customFormat="1">
      <c r="BP1030478" s="90"/>
    </row>
    <row r="1030479" spans="68:68" customFormat="1">
      <c r="BP1030479" s="90"/>
    </row>
    <row r="1030480" spans="68:68" customFormat="1">
      <c r="BP1030480" s="90"/>
    </row>
    <row r="1030481" spans="68:68" customFormat="1">
      <c r="BP1030481" s="90"/>
    </row>
    <row r="1030482" spans="68:68" customFormat="1">
      <c r="BP1030482" s="90"/>
    </row>
    <row r="1030483" spans="68:68" customFormat="1">
      <c r="BP1030483" s="90"/>
    </row>
    <row r="1030484" spans="68:68" customFormat="1">
      <c r="BP1030484" s="90"/>
    </row>
    <row r="1030485" spans="68:68" customFormat="1">
      <c r="BP1030485" s="90"/>
    </row>
    <row r="1030486" spans="68:68" customFormat="1">
      <c r="BP1030486" s="90"/>
    </row>
    <row r="1030487" spans="68:68" customFormat="1">
      <c r="BP1030487" s="90"/>
    </row>
    <row r="1030488" spans="68:68" customFormat="1">
      <c r="BP1030488" s="90"/>
    </row>
    <row r="1030489" spans="68:68" customFormat="1">
      <c r="BP1030489" s="90"/>
    </row>
    <row r="1030490" spans="68:68" customFormat="1">
      <c r="BP1030490" s="90"/>
    </row>
    <row r="1030491" spans="68:68" customFormat="1">
      <c r="BP1030491" s="90"/>
    </row>
    <row r="1030492" spans="68:68" customFormat="1">
      <c r="BP1030492" s="90"/>
    </row>
    <row r="1030493" spans="68:68" customFormat="1">
      <c r="BP1030493" s="90"/>
    </row>
    <row r="1030494" spans="68:68" customFormat="1">
      <c r="BP1030494" s="90"/>
    </row>
    <row r="1030495" spans="68:68" customFormat="1">
      <c r="BP1030495" s="90"/>
    </row>
    <row r="1030496" spans="68:68" customFormat="1">
      <c r="BP1030496" s="90"/>
    </row>
    <row r="1030497" spans="68:68" customFormat="1">
      <c r="BP1030497" s="90"/>
    </row>
    <row r="1030498" spans="68:68" customFormat="1">
      <c r="BP1030498" s="90"/>
    </row>
    <row r="1030499" spans="68:68" customFormat="1">
      <c r="BP1030499" s="90"/>
    </row>
    <row r="1030500" spans="68:68" customFormat="1">
      <c r="BP1030500" s="90"/>
    </row>
    <row r="1030501" spans="68:68" customFormat="1">
      <c r="BP1030501" s="90"/>
    </row>
    <row r="1030502" spans="68:68" customFormat="1">
      <c r="BP1030502" s="90"/>
    </row>
    <row r="1030503" spans="68:68" customFormat="1">
      <c r="BP1030503" s="90"/>
    </row>
    <row r="1030504" spans="68:68" customFormat="1">
      <c r="BP1030504" s="90"/>
    </row>
    <row r="1030505" spans="68:68" customFormat="1">
      <c r="BP1030505" s="90"/>
    </row>
    <row r="1030506" spans="68:68" customFormat="1">
      <c r="BP1030506" s="90"/>
    </row>
    <row r="1030507" spans="68:68" customFormat="1">
      <c r="BP1030507" s="90"/>
    </row>
    <row r="1030508" spans="68:68" customFormat="1">
      <c r="BP1030508" s="90"/>
    </row>
    <row r="1030509" spans="68:68" customFormat="1">
      <c r="BP1030509" s="90"/>
    </row>
    <row r="1030510" spans="68:68" customFormat="1">
      <c r="BP1030510" s="90"/>
    </row>
    <row r="1030511" spans="68:68" customFormat="1">
      <c r="BP1030511" s="90"/>
    </row>
    <row r="1030512" spans="68:68" customFormat="1">
      <c r="BP1030512" s="90"/>
    </row>
    <row r="1030513" spans="68:68" customFormat="1">
      <c r="BP1030513" s="90"/>
    </row>
    <row r="1030514" spans="68:68" customFormat="1">
      <c r="BP1030514" s="90"/>
    </row>
    <row r="1030515" spans="68:68" customFormat="1">
      <c r="BP1030515" s="90"/>
    </row>
    <row r="1030516" spans="68:68" customFormat="1">
      <c r="BP1030516" s="90"/>
    </row>
    <row r="1030517" spans="68:68" customFormat="1">
      <c r="BP1030517" s="90"/>
    </row>
    <row r="1030518" spans="68:68" customFormat="1">
      <c r="BP1030518" s="90"/>
    </row>
    <row r="1030519" spans="68:68" customFormat="1">
      <c r="BP1030519" s="90"/>
    </row>
    <row r="1030520" spans="68:68" customFormat="1">
      <c r="BP1030520" s="90"/>
    </row>
    <row r="1030521" spans="68:68" customFormat="1">
      <c r="BP1030521" s="90"/>
    </row>
    <row r="1030522" spans="68:68" customFormat="1">
      <c r="BP1030522" s="90"/>
    </row>
    <row r="1030523" spans="68:68" customFormat="1">
      <c r="BP1030523" s="90"/>
    </row>
    <row r="1030524" spans="68:68" customFormat="1">
      <c r="BP1030524" s="90"/>
    </row>
    <row r="1030525" spans="68:68" customFormat="1">
      <c r="BP1030525" s="90"/>
    </row>
    <row r="1030526" spans="68:68" customFormat="1">
      <c r="BP1030526" s="90"/>
    </row>
    <row r="1030527" spans="68:68" customFormat="1">
      <c r="BP1030527" s="90"/>
    </row>
    <row r="1030528" spans="68:68" customFormat="1">
      <c r="BP1030528" s="90"/>
    </row>
    <row r="1030529" spans="68:68" customFormat="1">
      <c r="BP1030529" s="90"/>
    </row>
    <row r="1030530" spans="68:68" customFormat="1">
      <c r="BP1030530" s="90"/>
    </row>
    <row r="1030531" spans="68:68" customFormat="1">
      <c r="BP1030531" s="90"/>
    </row>
    <row r="1030532" spans="68:68" customFormat="1">
      <c r="BP1030532" s="90"/>
    </row>
    <row r="1030533" spans="68:68" customFormat="1">
      <c r="BP1030533" s="90"/>
    </row>
    <row r="1030534" spans="68:68" customFormat="1">
      <c r="BP1030534" s="90"/>
    </row>
    <row r="1030535" spans="68:68" customFormat="1">
      <c r="BP1030535" s="90"/>
    </row>
    <row r="1030536" spans="68:68" customFormat="1">
      <c r="BP1030536" s="90"/>
    </row>
    <row r="1030537" spans="68:68" customFormat="1">
      <c r="BP1030537" s="90"/>
    </row>
    <row r="1030538" spans="68:68" customFormat="1">
      <c r="BP1030538" s="90"/>
    </row>
    <row r="1030539" spans="68:68" customFormat="1">
      <c r="BP1030539" s="90"/>
    </row>
    <row r="1030540" spans="68:68" customFormat="1">
      <c r="BP1030540" s="90"/>
    </row>
    <row r="1030541" spans="68:68" customFormat="1">
      <c r="BP1030541" s="90"/>
    </row>
    <row r="1030542" spans="68:68" customFormat="1">
      <c r="BP1030542" s="90"/>
    </row>
    <row r="1030543" spans="68:68" customFormat="1">
      <c r="BP1030543" s="90"/>
    </row>
    <row r="1030544" spans="68:68" customFormat="1">
      <c r="BP1030544" s="90"/>
    </row>
    <row r="1030545" spans="68:68" customFormat="1">
      <c r="BP1030545" s="90"/>
    </row>
    <row r="1030546" spans="68:68" customFormat="1">
      <c r="BP1030546" s="90"/>
    </row>
    <row r="1030547" spans="68:68" customFormat="1">
      <c r="BP1030547" s="90"/>
    </row>
    <row r="1030548" spans="68:68" customFormat="1">
      <c r="BP1030548" s="90"/>
    </row>
    <row r="1030549" spans="68:68" customFormat="1">
      <c r="BP1030549" s="90"/>
    </row>
    <row r="1030550" spans="68:68" customFormat="1">
      <c r="BP1030550" s="90"/>
    </row>
    <row r="1030551" spans="68:68" customFormat="1">
      <c r="BP1030551" s="90"/>
    </row>
    <row r="1030552" spans="68:68" customFormat="1">
      <c r="BP1030552" s="90"/>
    </row>
    <row r="1030553" spans="68:68" customFormat="1">
      <c r="BP1030553" s="90"/>
    </row>
    <row r="1030554" spans="68:68" customFormat="1">
      <c r="BP1030554" s="90"/>
    </row>
    <row r="1030555" spans="68:68" customFormat="1">
      <c r="BP1030555" s="90"/>
    </row>
    <row r="1030556" spans="68:68" customFormat="1">
      <c r="BP1030556" s="90"/>
    </row>
    <row r="1030557" spans="68:68" customFormat="1">
      <c r="BP1030557" s="90"/>
    </row>
    <row r="1030558" spans="68:68" customFormat="1">
      <c r="BP1030558" s="90"/>
    </row>
    <row r="1030559" spans="68:68" customFormat="1">
      <c r="BP1030559" s="90"/>
    </row>
    <row r="1030560" spans="68:68" customFormat="1">
      <c r="BP1030560" s="90"/>
    </row>
    <row r="1030561" spans="68:68" customFormat="1">
      <c r="BP1030561" s="90"/>
    </row>
    <row r="1030562" spans="68:68" customFormat="1">
      <c r="BP1030562" s="90"/>
    </row>
    <row r="1030563" spans="68:68" customFormat="1">
      <c r="BP1030563" s="90"/>
    </row>
    <row r="1030564" spans="68:68" customFormat="1">
      <c r="BP1030564" s="90"/>
    </row>
    <row r="1030565" spans="68:68" customFormat="1">
      <c r="BP1030565" s="90"/>
    </row>
    <row r="1030566" spans="68:68" customFormat="1">
      <c r="BP1030566" s="90"/>
    </row>
    <row r="1030567" spans="68:68" customFormat="1">
      <c r="BP1030567" s="90"/>
    </row>
    <row r="1030568" spans="68:68" customFormat="1">
      <c r="BP1030568" s="90"/>
    </row>
    <row r="1030569" spans="68:68" customFormat="1">
      <c r="BP1030569" s="90"/>
    </row>
    <row r="1030570" spans="68:68" customFormat="1">
      <c r="BP1030570" s="90"/>
    </row>
    <row r="1030571" spans="68:68" customFormat="1">
      <c r="BP1030571" s="90"/>
    </row>
    <row r="1030572" spans="68:68" customFormat="1">
      <c r="BP1030572" s="90"/>
    </row>
    <row r="1030573" spans="68:68" customFormat="1">
      <c r="BP1030573" s="90"/>
    </row>
    <row r="1030574" spans="68:68" customFormat="1">
      <c r="BP1030574" s="90"/>
    </row>
    <row r="1030575" spans="68:68" customFormat="1">
      <c r="BP1030575" s="90"/>
    </row>
    <row r="1030576" spans="68:68" customFormat="1">
      <c r="BP1030576" s="90"/>
    </row>
    <row r="1030577" spans="68:68" customFormat="1">
      <c r="BP1030577" s="90"/>
    </row>
    <row r="1030578" spans="68:68" customFormat="1">
      <c r="BP1030578" s="90"/>
    </row>
    <row r="1030579" spans="68:68" customFormat="1">
      <c r="BP1030579" s="90"/>
    </row>
    <row r="1030580" spans="68:68" customFormat="1">
      <c r="BP1030580" s="90"/>
    </row>
    <row r="1030581" spans="68:68" customFormat="1">
      <c r="BP1030581" s="90"/>
    </row>
    <row r="1030582" spans="68:68" customFormat="1">
      <c r="BP1030582" s="90"/>
    </row>
    <row r="1030583" spans="68:68" customFormat="1">
      <c r="BP1030583" s="90"/>
    </row>
    <row r="1030584" spans="68:68" customFormat="1">
      <c r="BP1030584" s="90"/>
    </row>
    <row r="1030585" spans="68:68" customFormat="1">
      <c r="BP1030585" s="90"/>
    </row>
    <row r="1030586" spans="68:68" customFormat="1">
      <c r="BP1030586" s="90"/>
    </row>
    <row r="1030587" spans="68:68" customFormat="1">
      <c r="BP1030587" s="90"/>
    </row>
    <row r="1030588" spans="68:68" customFormat="1">
      <c r="BP1030588" s="90"/>
    </row>
    <row r="1030589" spans="68:68" customFormat="1">
      <c r="BP1030589" s="90"/>
    </row>
    <row r="1030590" spans="68:68" customFormat="1">
      <c r="BP1030590" s="90"/>
    </row>
    <row r="1030591" spans="68:68" customFormat="1">
      <c r="BP1030591" s="90"/>
    </row>
    <row r="1030592" spans="68:68" customFormat="1">
      <c r="BP1030592" s="90"/>
    </row>
    <row r="1030593" spans="68:68" customFormat="1">
      <c r="BP1030593" s="90"/>
    </row>
    <row r="1030594" spans="68:68" customFormat="1">
      <c r="BP1030594" s="90"/>
    </row>
    <row r="1030595" spans="68:68" customFormat="1">
      <c r="BP1030595" s="90"/>
    </row>
    <row r="1030596" spans="68:68" customFormat="1">
      <c r="BP1030596" s="90"/>
    </row>
    <row r="1030597" spans="68:68" customFormat="1">
      <c r="BP1030597" s="90"/>
    </row>
    <row r="1030598" spans="68:68" customFormat="1">
      <c r="BP1030598" s="90"/>
    </row>
    <row r="1030599" spans="68:68" customFormat="1">
      <c r="BP1030599" s="90"/>
    </row>
    <row r="1030600" spans="68:68" customFormat="1">
      <c r="BP1030600" s="90"/>
    </row>
    <row r="1030601" spans="68:68" customFormat="1">
      <c r="BP1030601" s="90"/>
    </row>
    <row r="1030602" spans="68:68" customFormat="1">
      <c r="BP1030602" s="90"/>
    </row>
    <row r="1030603" spans="68:68" customFormat="1">
      <c r="BP1030603" s="90"/>
    </row>
    <row r="1030604" spans="68:68" customFormat="1">
      <c r="BP1030604" s="90"/>
    </row>
    <row r="1030605" spans="68:68" customFormat="1">
      <c r="BP1030605" s="90"/>
    </row>
    <row r="1030606" spans="68:68" customFormat="1">
      <c r="BP1030606" s="90"/>
    </row>
    <row r="1030607" spans="68:68" customFormat="1">
      <c r="BP1030607" s="90"/>
    </row>
    <row r="1030608" spans="68:68" customFormat="1">
      <c r="BP1030608" s="90"/>
    </row>
    <row r="1030609" spans="68:68" customFormat="1">
      <c r="BP1030609" s="90"/>
    </row>
    <row r="1030610" spans="68:68" customFormat="1">
      <c r="BP1030610" s="90"/>
    </row>
    <row r="1030611" spans="68:68" customFormat="1">
      <c r="BP1030611" s="90"/>
    </row>
    <row r="1030612" spans="68:68" customFormat="1">
      <c r="BP1030612" s="90"/>
    </row>
    <row r="1030613" spans="68:68" customFormat="1">
      <c r="BP1030613" s="90"/>
    </row>
    <row r="1030614" spans="68:68" customFormat="1">
      <c r="BP1030614" s="90"/>
    </row>
    <row r="1030615" spans="68:68" customFormat="1">
      <c r="BP1030615" s="90"/>
    </row>
    <row r="1030616" spans="68:68" customFormat="1">
      <c r="BP1030616" s="90"/>
    </row>
    <row r="1030617" spans="68:68" customFormat="1">
      <c r="BP1030617" s="90"/>
    </row>
    <row r="1030618" spans="68:68" customFormat="1">
      <c r="BP1030618" s="90"/>
    </row>
    <row r="1030619" spans="68:68" customFormat="1">
      <c r="BP1030619" s="90"/>
    </row>
    <row r="1030620" spans="68:68" customFormat="1">
      <c r="BP1030620" s="90"/>
    </row>
    <row r="1030621" spans="68:68" customFormat="1">
      <c r="BP1030621" s="90"/>
    </row>
    <row r="1030622" spans="68:68" customFormat="1">
      <c r="BP1030622" s="90"/>
    </row>
    <row r="1030623" spans="68:68" customFormat="1">
      <c r="BP1030623" s="90"/>
    </row>
    <row r="1030624" spans="68:68" customFormat="1">
      <c r="BP1030624" s="90"/>
    </row>
    <row r="1030625" spans="68:68" customFormat="1">
      <c r="BP1030625" s="90"/>
    </row>
    <row r="1030626" spans="68:68" customFormat="1">
      <c r="BP1030626" s="90"/>
    </row>
    <row r="1030627" spans="68:68" customFormat="1">
      <c r="BP1030627" s="90"/>
    </row>
    <row r="1030628" spans="68:68" customFormat="1">
      <c r="BP1030628" s="90"/>
    </row>
    <row r="1030629" spans="68:68" customFormat="1">
      <c r="BP1030629" s="90"/>
    </row>
    <row r="1030630" spans="68:68" customFormat="1">
      <c r="BP1030630" s="90"/>
    </row>
    <row r="1030631" spans="68:68" customFormat="1">
      <c r="BP1030631" s="90"/>
    </row>
    <row r="1030632" spans="68:68" customFormat="1">
      <c r="BP1030632" s="90"/>
    </row>
    <row r="1030633" spans="68:68" customFormat="1">
      <c r="BP1030633" s="90"/>
    </row>
    <row r="1030634" spans="68:68" customFormat="1">
      <c r="BP1030634" s="90"/>
    </row>
    <row r="1030635" spans="68:68" customFormat="1">
      <c r="BP1030635" s="90"/>
    </row>
    <row r="1030636" spans="68:68" customFormat="1">
      <c r="BP1030636" s="90"/>
    </row>
    <row r="1030637" spans="68:68" customFormat="1">
      <c r="BP1030637" s="90"/>
    </row>
    <row r="1030638" spans="68:68" customFormat="1">
      <c r="BP1030638" s="90"/>
    </row>
    <row r="1030639" spans="68:68" customFormat="1">
      <c r="BP1030639" s="90"/>
    </row>
    <row r="1030640" spans="68:68" customFormat="1">
      <c r="BP1030640" s="90"/>
    </row>
    <row r="1030641" spans="68:68" customFormat="1">
      <c r="BP1030641" s="90"/>
    </row>
    <row r="1030642" spans="68:68" customFormat="1">
      <c r="BP1030642" s="90"/>
    </row>
    <row r="1030643" spans="68:68" customFormat="1">
      <c r="BP1030643" s="90"/>
    </row>
    <row r="1030644" spans="68:68" customFormat="1">
      <c r="BP1030644" s="90"/>
    </row>
    <row r="1030645" spans="68:68" customFormat="1">
      <c r="BP1030645" s="90"/>
    </row>
    <row r="1030646" spans="68:68" customFormat="1">
      <c r="BP1030646" s="90"/>
    </row>
    <row r="1030647" spans="68:68" customFormat="1">
      <c r="BP1030647" s="90"/>
    </row>
    <row r="1030648" spans="68:68" customFormat="1">
      <c r="BP1030648" s="90"/>
    </row>
    <row r="1030649" spans="68:68" customFormat="1">
      <c r="BP1030649" s="90"/>
    </row>
    <row r="1030650" spans="68:68" customFormat="1">
      <c r="BP1030650" s="90"/>
    </row>
    <row r="1030651" spans="68:68" customFormat="1">
      <c r="BP1030651" s="90"/>
    </row>
    <row r="1030652" spans="68:68" customFormat="1">
      <c r="BP1030652" s="90"/>
    </row>
    <row r="1030653" spans="68:68" customFormat="1">
      <c r="BP1030653" s="90"/>
    </row>
    <row r="1030654" spans="68:68" customFormat="1">
      <c r="BP1030654" s="90"/>
    </row>
    <row r="1030655" spans="68:68" customFormat="1">
      <c r="BP1030655" s="90"/>
    </row>
    <row r="1030656" spans="68:68" customFormat="1">
      <c r="BP1030656" s="90"/>
    </row>
    <row r="1030657" spans="68:68" customFormat="1">
      <c r="BP1030657" s="90"/>
    </row>
    <row r="1030658" spans="68:68" customFormat="1">
      <c r="BP1030658" s="90"/>
    </row>
    <row r="1030659" spans="68:68" customFormat="1">
      <c r="BP1030659" s="90"/>
    </row>
    <row r="1030660" spans="68:68" customFormat="1">
      <c r="BP1030660" s="90"/>
    </row>
    <row r="1030661" spans="68:68" customFormat="1">
      <c r="BP1030661" s="90"/>
    </row>
    <row r="1030662" spans="68:68" customFormat="1">
      <c r="BP1030662" s="90"/>
    </row>
    <row r="1030663" spans="68:68" customFormat="1">
      <c r="BP1030663" s="90"/>
    </row>
    <row r="1030664" spans="68:68" customFormat="1">
      <c r="BP1030664" s="90"/>
    </row>
    <row r="1030665" spans="68:68" customFormat="1">
      <c r="BP1030665" s="90"/>
    </row>
    <row r="1030666" spans="68:68" customFormat="1">
      <c r="BP1030666" s="90"/>
    </row>
    <row r="1030667" spans="68:68" customFormat="1">
      <c r="BP1030667" s="90"/>
    </row>
    <row r="1030668" spans="68:68" customFormat="1">
      <c r="BP1030668" s="90"/>
    </row>
    <row r="1030669" spans="68:68" customFormat="1">
      <c r="BP1030669" s="90"/>
    </row>
    <row r="1030670" spans="68:68" customFormat="1">
      <c r="BP1030670" s="90"/>
    </row>
    <row r="1030671" spans="68:68" customFormat="1">
      <c r="BP1030671" s="90"/>
    </row>
    <row r="1030672" spans="68:68" customFormat="1">
      <c r="BP1030672" s="90"/>
    </row>
    <row r="1030673" spans="68:68" customFormat="1">
      <c r="BP1030673" s="90"/>
    </row>
    <row r="1030674" spans="68:68" customFormat="1">
      <c r="BP1030674" s="90"/>
    </row>
    <row r="1030675" spans="68:68" customFormat="1">
      <c r="BP1030675" s="90"/>
    </row>
    <row r="1030676" spans="68:68" customFormat="1">
      <c r="BP1030676" s="90"/>
    </row>
    <row r="1030677" spans="68:68" customFormat="1">
      <c r="BP1030677" s="90"/>
    </row>
    <row r="1030678" spans="68:68" customFormat="1">
      <c r="BP1030678" s="90"/>
    </row>
    <row r="1030679" spans="68:68" customFormat="1">
      <c r="BP1030679" s="90"/>
    </row>
    <row r="1030680" spans="68:68" customFormat="1">
      <c r="BP1030680" s="90"/>
    </row>
    <row r="1030681" spans="68:68" customFormat="1">
      <c r="BP1030681" s="90"/>
    </row>
    <row r="1030682" spans="68:68" customFormat="1">
      <c r="BP1030682" s="90"/>
    </row>
    <row r="1030683" spans="68:68" customFormat="1">
      <c r="BP1030683" s="90"/>
    </row>
    <row r="1030684" spans="68:68" customFormat="1">
      <c r="BP1030684" s="90"/>
    </row>
    <row r="1030685" spans="68:68" customFormat="1">
      <c r="BP1030685" s="90"/>
    </row>
    <row r="1030686" spans="68:68" customFormat="1">
      <c r="BP1030686" s="90"/>
    </row>
    <row r="1030687" spans="68:68" customFormat="1">
      <c r="BP1030687" s="90"/>
    </row>
    <row r="1030688" spans="68:68" customFormat="1">
      <c r="BP1030688" s="90"/>
    </row>
    <row r="1030689" spans="68:68" customFormat="1">
      <c r="BP1030689" s="90"/>
    </row>
    <row r="1030690" spans="68:68" customFormat="1">
      <c r="BP1030690" s="90"/>
    </row>
    <row r="1030691" spans="68:68" customFormat="1">
      <c r="BP1030691" s="90"/>
    </row>
    <row r="1030692" spans="68:68" customFormat="1">
      <c r="BP1030692" s="90"/>
    </row>
    <row r="1030693" spans="68:68" customFormat="1">
      <c r="BP1030693" s="90"/>
    </row>
    <row r="1030694" spans="68:68" customFormat="1">
      <c r="BP1030694" s="90"/>
    </row>
    <row r="1030695" spans="68:68" customFormat="1">
      <c r="BP1030695" s="90"/>
    </row>
    <row r="1030696" spans="68:68" customFormat="1">
      <c r="BP1030696" s="90"/>
    </row>
    <row r="1030697" spans="68:68" customFormat="1">
      <c r="BP1030697" s="90"/>
    </row>
    <row r="1030698" spans="68:68" customFormat="1">
      <c r="BP1030698" s="90"/>
    </row>
    <row r="1030699" spans="68:68" customFormat="1">
      <c r="BP1030699" s="90"/>
    </row>
    <row r="1030700" spans="68:68" customFormat="1">
      <c r="BP1030700" s="90"/>
    </row>
    <row r="1030701" spans="68:68" customFormat="1">
      <c r="BP1030701" s="90"/>
    </row>
    <row r="1030702" spans="68:68" customFormat="1">
      <c r="BP1030702" s="90"/>
    </row>
    <row r="1030703" spans="68:68" customFormat="1">
      <c r="BP1030703" s="90"/>
    </row>
    <row r="1030704" spans="68:68" customFormat="1">
      <c r="BP1030704" s="90"/>
    </row>
    <row r="1030705" spans="68:68" customFormat="1">
      <c r="BP1030705" s="90"/>
    </row>
    <row r="1030706" spans="68:68" customFormat="1">
      <c r="BP1030706" s="90"/>
    </row>
    <row r="1030707" spans="68:68" customFormat="1">
      <c r="BP1030707" s="90"/>
    </row>
    <row r="1030708" spans="68:68" customFormat="1">
      <c r="BP1030708" s="90"/>
    </row>
    <row r="1030709" spans="68:68" customFormat="1">
      <c r="BP1030709" s="90"/>
    </row>
    <row r="1030710" spans="68:68" customFormat="1">
      <c r="BP1030710" s="90"/>
    </row>
    <row r="1030711" spans="68:68" customFormat="1">
      <c r="BP1030711" s="90"/>
    </row>
    <row r="1030712" spans="68:68" customFormat="1">
      <c r="BP1030712" s="90"/>
    </row>
    <row r="1030713" spans="68:68" customFormat="1">
      <c r="BP1030713" s="90"/>
    </row>
    <row r="1030714" spans="68:68" customFormat="1">
      <c r="BP1030714" s="90"/>
    </row>
    <row r="1030715" spans="68:68" customFormat="1">
      <c r="BP1030715" s="90"/>
    </row>
    <row r="1030716" spans="68:68" customFormat="1">
      <c r="BP1030716" s="90"/>
    </row>
    <row r="1030717" spans="68:68" customFormat="1">
      <c r="BP1030717" s="90"/>
    </row>
    <row r="1030718" spans="68:68" customFormat="1">
      <c r="BP1030718" s="90"/>
    </row>
    <row r="1030719" spans="68:68" customFormat="1">
      <c r="BP1030719" s="90"/>
    </row>
    <row r="1030720" spans="68:68" customFormat="1">
      <c r="BP1030720" s="90"/>
    </row>
    <row r="1030721" spans="68:68" customFormat="1">
      <c r="BP1030721" s="90"/>
    </row>
    <row r="1030722" spans="68:68" customFormat="1">
      <c r="BP1030722" s="90"/>
    </row>
    <row r="1030723" spans="68:68" customFormat="1">
      <c r="BP1030723" s="90"/>
    </row>
    <row r="1030724" spans="68:68" customFormat="1">
      <c r="BP1030724" s="90"/>
    </row>
    <row r="1030725" spans="68:68" customFormat="1">
      <c r="BP1030725" s="90"/>
    </row>
    <row r="1030726" spans="68:68" customFormat="1">
      <c r="BP1030726" s="90"/>
    </row>
    <row r="1030727" spans="68:68" customFormat="1">
      <c r="BP1030727" s="90"/>
    </row>
    <row r="1030728" spans="68:68" customFormat="1">
      <c r="BP1030728" s="90"/>
    </row>
    <row r="1030729" spans="68:68" customFormat="1">
      <c r="BP1030729" s="90"/>
    </row>
    <row r="1030730" spans="68:68" customFormat="1">
      <c r="BP1030730" s="90"/>
    </row>
    <row r="1030731" spans="68:68" customFormat="1">
      <c r="BP1030731" s="90"/>
    </row>
    <row r="1030732" spans="68:68" customFormat="1">
      <c r="BP1030732" s="90"/>
    </row>
    <row r="1030733" spans="68:68" customFormat="1">
      <c r="BP1030733" s="90"/>
    </row>
    <row r="1030734" spans="68:68" customFormat="1">
      <c r="BP1030734" s="90"/>
    </row>
    <row r="1030735" spans="68:68" customFormat="1">
      <c r="BP1030735" s="90"/>
    </row>
    <row r="1030736" spans="68:68" customFormat="1">
      <c r="BP1030736" s="90"/>
    </row>
    <row r="1030737" spans="68:68" customFormat="1">
      <c r="BP1030737" s="90"/>
    </row>
    <row r="1030738" spans="68:68" customFormat="1">
      <c r="BP1030738" s="90"/>
    </row>
    <row r="1030739" spans="68:68" customFormat="1">
      <c r="BP1030739" s="90"/>
    </row>
    <row r="1030740" spans="68:68" customFormat="1">
      <c r="BP1030740" s="90"/>
    </row>
    <row r="1030741" spans="68:68" customFormat="1">
      <c r="BP1030741" s="90"/>
    </row>
    <row r="1030742" spans="68:68" customFormat="1">
      <c r="BP1030742" s="90"/>
    </row>
    <row r="1030743" spans="68:68" customFormat="1">
      <c r="BP1030743" s="90"/>
    </row>
    <row r="1030744" spans="68:68" customFormat="1">
      <c r="BP1030744" s="90"/>
    </row>
    <row r="1030745" spans="68:68" customFormat="1">
      <c r="BP1030745" s="90"/>
    </row>
    <row r="1030746" spans="68:68" customFormat="1">
      <c r="BP1030746" s="90"/>
    </row>
    <row r="1030747" spans="68:68" customFormat="1">
      <c r="BP1030747" s="90"/>
    </row>
    <row r="1030748" spans="68:68" customFormat="1">
      <c r="BP1030748" s="90"/>
    </row>
    <row r="1030749" spans="68:68" customFormat="1">
      <c r="BP1030749" s="90"/>
    </row>
    <row r="1030750" spans="68:68" customFormat="1">
      <c r="BP1030750" s="90"/>
    </row>
    <row r="1030751" spans="68:68" customFormat="1">
      <c r="BP1030751" s="90"/>
    </row>
    <row r="1030752" spans="68:68" customFormat="1">
      <c r="BP1030752" s="90"/>
    </row>
    <row r="1030753" spans="68:68" customFormat="1">
      <c r="BP1030753" s="90"/>
    </row>
    <row r="1030754" spans="68:68" customFormat="1">
      <c r="BP1030754" s="90"/>
    </row>
    <row r="1030755" spans="68:68" customFormat="1">
      <c r="BP1030755" s="90"/>
    </row>
    <row r="1030756" spans="68:68" customFormat="1">
      <c r="BP1030756" s="90"/>
    </row>
    <row r="1030757" spans="68:68" customFormat="1">
      <c r="BP1030757" s="90"/>
    </row>
    <row r="1030758" spans="68:68" customFormat="1">
      <c r="BP1030758" s="90"/>
    </row>
    <row r="1030759" spans="68:68" customFormat="1">
      <c r="BP1030759" s="90"/>
    </row>
    <row r="1030760" spans="68:68" customFormat="1">
      <c r="BP1030760" s="90"/>
    </row>
    <row r="1030761" spans="68:68" customFormat="1">
      <c r="BP1030761" s="90"/>
    </row>
    <row r="1030762" spans="68:68" customFormat="1">
      <c r="BP1030762" s="90"/>
    </row>
    <row r="1030763" spans="68:68" customFormat="1">
      <c r="BP1030763" s="90"/>
    </row>
    <row r="1030764" spans="68:68" customFormat="1">
      <c r="BP1030764" s="90"/>
    </row>
    <row r="1030765" spans="68:68" customFormat="1">
      <c r="BP1030765" s="90"/>
    </row>
    <row r="1030766" spans="68:68" customFormat="1">
      <c r="BP1030766" s="90"/>
    </row>
    <row r="1030767" spans="68:68" customFormat="1">
      <c r="BP1030767" s="90"/>
    </row>
    <row r="1030768" spans="68:68" customFormat="1">
      <c r="BP1030768" s="90"/>
    </row>
    <row r="1030769" spans="68:68" customFormat="1">
      <c r="BP1030769" s="90"/>
    </row>
    <row r="1030770" spans="68:68" customFormat="1">
      <c r="BP1030770" s="90"/>
    </row>
    <row r="1030771" spans="68:68" customFormat="1">
      <c r="BP1030771" s="90"/>
    </row>
    <row r="1030772" spans="68:68" customFormat="1">
      <c r="BP1030772" s="90"/>
    </row>
    <row r="1030773" spans="68:68" customFormat="1">
      <c r="BP1030773" s="90"/>
    </row>
    <row r="1030774" spans="68:68" customFormat="1">
      <c r="BP1030774" s="90"/>
    </row>
    <row r="1030775" spans="68:68" customFormat="1">
      <c r="BP1030775" s="90"/>
    </row>
    <row r="1030776" spans="68:68" customFormat="1">
      <c r="BP1030776" s="90"/>
    </row>
    <row r="1030777" spans="68:68" customFormat="1">
      <c r="BP1030777" s="90"/>
    </row>
    <row r="1030778" spans="68:68" customFormat="1">
      <c r="BP1030778" s="90"/>
    </row>
    <row r="1030779" spans="68:68" customFormat="1">
      <c r="BP1030779" s="90"/>
    </row>
    <row r="1030780" spans="68:68" customFormat="1">
      <c r="BP1030780" s="90"/>
    </row>
    <row r="1030781" spans="68:68" customFormat="1">
      <c r="BP1030781" s="90"/>
    </row>
    <row r="1030782" spans="68:68" customFormat="1">
      <c r="BP1030782" s="90"/>
    </row>
    <row r="1030783" spans="68:68" customFormat="1">
      <c r="BP1030783" s="90"/>
    </row>
    <row r="1030784" spans="68:68" customFormat="1">
      <c r="BP1030784" s="90"/>
    </row>
    <row r="1030785" spans="68:68" customFormat="1">
      <c r="BP1030785" s="90"/>
    </row>
    <row r="1030786" spans="68:68" customFormat="1">
      <c r="BP1030786" s="90"/>
    </row>
    <row r="1030787" spans="68:68" customFormat="1">
      <c r="BP1030787" s="90"/>
    </row>
    <row r="1030788" spans="68:68" customFormat="1">
      <c r="BP1030788" s="90"/>
    </row>
    <row r="1030789" spans="68:68" customFormat="1">
      <c r="BP1030789" s="90"/>
    </row>
    <row r="1030790" spans="68:68" customFormat="1">
      <c r="BP1030790" s="90"/>
    </row>
    <row r="1030791" spans="68:68" customFormat="1">
      <c r="BP1030791" s="90"/>
    </row>
    <row r="1030792" spans="68:68" customFormat="1">
      <c r="BP1030792" s="90"/>
    </row>
    <row r="1030793" spans="68:68" customFormat="1">
      <c r="BP1030793" s="90"/>
    </row>
    <row r="1030794" spans="68:68" customFormat="1">
      <c r="BP1030794" s="90"/>
    </row>
    <row r="1030795" spans="68:68" customFormat="1">
      <c r="BP1030795" s="90"/>
    </row>
    <row r="1030796" spans="68:68" customFormat="1">
      <c r="BP1030796" s="90"/>
    </row>
    <row r="1030797" spans="68:68" customFormat="1">
      <c r="BP1030797" s="90"/>
    </row>
    <row r="1030798" spans="68:68" customFormat="1">
      <c r="BP1030798" s="90"/>
    </row>
    <row r="1030799" spans="68:68" customFormat="1">
      <c r="BP1030799" s="90"/>
    </row>
    <row r="1030800" spans="68:68" customFormat="1">
      <c r="BP1030800" s="90"/>
    </row>
    <row r="1030801" spans="68:68" customFormat="1">
      <c r="BP1030801" s="90"/>
    </row>
    <row r="1030802" spans="68:68" customFormat="1">
      <c r="BP1030802" s="90"/>
    </row>
    <row r="1030803" spans="68:68" customFormat="1">
      <c r="BP1030803" s="90"/>
    </row>
    <row r="1030804" spans="68:68" customFormat="1">
      <c r="BP1030804" s="90"/>
    </row>
    <row r="1030805" spans="68:68" customFormat="1">
      <c r="BP1030805" s="90"/>
    </row>
    <row r="1030806" spans="68:68" customFormat="1">
      <c r="BP1030806" s="90"/>
    </row>
    <row r="1030807" spans="68:68" customFormat="1">
      <c r="BP1030807" s="90"/>
    </row>
    <row r="1030808" spans="68:68" customFormat="1">
      <c r="BP1030808" s="90"/>
    </row>
    <row r="1030809" spans="68:68" customFormat="1">
      <c r="BP1030809" s="90"/>
    </row>
    <row r="1030810" spans="68:68" customFormat="1">
      <c r="BP1030810" s="90"/>
    </row>
    <row r="1030811" spans="68:68" customFormat="1">
      <c r="BP1030811" s="90"/>
    </row>
    <row r="1030812" spans="68:68" customFormat="1">
      <c r="BP1030812" s="90"/>
    </row>
    <row r="1030813" spans="68:68" customFormat="1">
      <c r="BP1030813" s="90"/>
    </row>
    <row r="1030814" spans="68:68" customFormat="1">
      <c r="BP1030814" s="90"/>
    </row>
    <row r="1030815" spans="68:68" customFormat="1">
      <c r="BP1030815" s="90"/>
    </row>
    <row r="1030816" spans="68:68" customFormat="1">
      <c r="BP1030816" s="90"/>
    </row>
    <row r="1030817" spans="68:68" customFormat="1">
      <c r="BP1030817" s="90"/>
    </row>
    <row r="1030818" spans="68:68" customFormat="1">
      <c r="BP1030818" s="90"/>
    </row>
    <row r="1030819" spans="68:68" customFormat="1">
      <c r="BP1030819" s="90"/>
    </row>
    <row r="1030820" spans="68:68" customFormat="1">
      <c r="BP1030820" s="90"/>
    </row>
    <row r="1030821" spans="68:68" customFormat="1">
      <c r="BP1030821" s="90"/>
    </row>
    <row r="1030822" spans="68:68" customFormat="1">
      <c r="BP1030822" s="90"/>
    </row>
    <row r="1030823" spans="68:68" customFormat="1">
      <c r="BP1030823" s="90"/>
    </row>
    <row r="1030824" spans="68:68" customFormat="1">
      <c r="BP1030824" s="90"/>
    </row>
    <row r="1030825" spans="68:68" customFormat="1">
      <c r="BP1030825" s="90"/>
    </row>
    <row r="1030826" spans="68:68" customFormat="1">
      <c r="BP1030826" s="90"/>
    </row>
    <row r="1030827" spans="68:68" customFormat="1">
      <c r="BP1030827" s="90"/>
    </row>
    <row r="1030828" spans="68:68" customFormat="1">
      <c r="BP1030828" s="90"/>
    </row>
    <row r="1030829" spans="68:68" customFormat="1">
      <c r="BP1030829" s="90"/>
    </row>
    <row r="1030830" spans="68:68" customFormat="1">
      <c r="BP1030830" s="90"/>
    </row>
    <row r="1030831" spans="68:68" customFormat="1">
      <c r="BP1030831" s="90"/>
    </row>
    <row r="1030832" spans="68:68" customFormat="1">
      <c r="BP1030832" s="90"/>
    </row>
    <row r="1030833" spans="68:68" customFormat="1">
      <c r="BP1030833" s="90"/>
    </row>
    <row r="1030834" spans="68:68" customFormat="1">
      <c r="BP1030834" s="90"/>
    </row>
    <row r="1030835" spans="68:68" customFormat="1">
      <c r="BP1030835" s="90"/>
    </row>
    <row r="1030836" spans="68:68" customFormat="1">
      <c r="BP1030836" s="90"/>
    </row>
    <row r="1030837" spans="68:68" customFormat="1">
      <c r="BP1030837" s="90"/>
    </row>
    <row r="1030838" spans="68:68" customFormat="1">
      <c r="BP1030838" s="90"/>
    </row>
    <row r="1030839" spans="68:68" customFormat="1">
      <c r="BP1030839" s="90"/>
    </row>
    <row r="1030840" spans="68:68" customFormat="1">
      <c r="BP1030840" s="90"/>
    </row>
    <row r="1030841" spans="68:68" customFormat="1">
      <c r="BP1030841" s="90"/>
    </row>
    <row r="1030842" spans="68:68" customFormat="1">
      <c r="BP1030842" s="90"/>
    </row>
    <row r="1030843" spans="68:68" customFormat="1">
      <c r="BP1030843" s="90"/>
    </row>
    <row r="1030844" spans="68:68" customFormat="1">
      <c r="BP1030844" s="90"/>
    </row>
    <row r="1030845" spans="68:68" customFormat="1">
      <c r="BP1030845" s="90"/>
    </row>
    <row r="1030846" spans="68:68" customFormat="1">
      <c r="BP1030846" s="90"/>
    </row>
    <row r="1030847" spans="68:68" customFormat="1">
      <c r="BP1030847" s="90"/>
    </row>
    <row r="1030848" spans="68:68" customFormat="1">
      <c r="BP1030848" s="90"/>
    </row>
    <row r="1030849" spans="68:68" customFormat="1">
      <c r="BP1030849" s="90"/>
    </row>
    <row r="1030850" spans="68:68" customFormat="1">
      <c r="BP1030850" s="90"/>
    </row>
    <row r="1030851" spans="68:68" customFormat="1">
      <c r="BP1030851" s="90"/>
    </row>
    <row r="1030852" spans="68:68" customFormat="1">
      <c r="BP1030852" s="90"/>
    </row>
    <row r="1030853" spans="68:68" customFormat="1">
      <c r="BP1030853" s="90"/>
    </row>
    <row r="1030854" spans="68:68" customFormat="1">
      <c r="BP1030854" s="90"/>
    </row>
    <row r="1030855" spans="68:68" customFormat="1">
      <c r="BP1030855" s="90"/>
    </row>
    <row r="1030856" spans="68:68" customFormat="1">
      <c r="BP1030856" s="90"/>
    </row>
    <row r="1030857" spans="68:68" customFormat="1">
      <c r="BP1030857" s="90"/>
    </row>
    <row r="1030858" spans="68:68" customFormat="1">
      <c r="BP1030858" s="90"/>
    </row>
    <row r="1030859" spans="68:68" customFormat="1">
      <c r="BP1030859" s="90"/>
    </row>
    <row r="1030860" spans="68:68" customFormat="1">
      <c r="BP1030860" s="90"/>
    </row>
    <row r="1030861" spans="68:68" customFormat="1">
      <c r="BP1030861" s="90"/>
    </row>
    <row r="1030862" spans="68:68" customFormat="1">
      <c r="BP1030862" s="90"/>
    </row>
    <row r="1030863" spans="68:68" customFormat="1">
      <c r="BP1030863" s="90"/>
    </row>
    <row r="1030864" spans="68:68" customFormat="1">
      <c r="BP1030864" s="90"/>
    </row>
    <row r="1030865" spans="68:68" customFormat="1">
      <c r="BP1030865" s="90"/>
    </row>
    <row r="1030866" spans="68:68" customFormat="1">
      <c r="BP1030866" s="90"/>
    </row>
    <row r="1030867" spans="68:68" customFormat="1">
      <c r="BP1030867" s="90"/>
    </row>
    <row r="1030868" spans="68:68" customFormat="1">
      <c r="BP1030868" s="90"/>
    </row>
    <row r="1030869" spans="68:68" customFormat="1">
      <c r="BP1030869" s="90"/>
    </row>
    <row r="1030870" spans="68:68" customFormat="1">
      <c r="BP1030870" s="90"/>
    </row>
    <row r="1030871" spans="68:68" customFormat="1">
      <c r="BP1030871" s="90"/>
    </row>
    <row r="1030872" spans="68:68" customFormat="1">
      <c r="BP1030872" s="90"/>
    </row>
    <row r="1030873" spans="68:68" customFormat="1">
      <c r="BP1030873" s="90"/>
    </row>
    <row r="1030874" spans="68:68" customFormat="1">
      <c r="BP1030874" s="90"/>
    </row>
    <row r="1030875" spans="68:68" customFormat="1">
      <c r="BP1030875" s="90"/>
    </row>
    <row r="1030876" spans="68:68" customFormat="1">
      <c r="BP1030876" s="90"/>
    </row>
    <row r="1030877" spans="68:68" customFormat="1">
      <c r="BP1030877" s="90"/>
    </row>
    <row r="1030878" spans="68:68" customFormat="1">
      <c r="BP1030878" s="90"/>
    </row>
    <row r="1030879" spans="68:68" customFormat="1">
      <c r="BP1030879" s="90"/>
    </row>
    <row r="1030880" spans="68:68" customFormat="1">
      <c r="BP1030880" s="90"/>
    </row>
    <row r="1030881" spans="68:68" customFormat="1">
      <c r="BP1030881" s="90"/>
    </row>
    <row r="1030882" spans="68:68" customFormat="1">
      <c r="BP1030882" s="90"/>
    </row>
    <row r="1030883" spans="68:68" customFormat="1">
      <c r="BP1030883" s="90"/>
    </row>
    <row r="1030884" spans="68:68" customFormat="1">
      <c r="BP1030884" s="90"/>
    </row>
    <row r="1030885" spans="68:68" customFormat="1">
      <c r="BP1030885" s="90"/>
    </row>
    <row r="1030886" spans="68:68" customFormat="1">
      <c r="BP1030886" s="90"/>
    </row>
    <row r="1030887" spans="68:68" customFormat="1">
      <c r="BP1030887" s="90"/>
    </row>
    <row r="1030888" spans="68:68" customFormat="1">
      <c r="BP1030888" s="90"/>
    </row>
    <row r="1030889" spans="68:68" customFormat="1">
      <c r="BP1030889" s="90"/>
    </row>
    <row r="1030890" spans="68:68" customFormat="1">
      <c r="BP1030890" s="90"/>
    </row>
    <row r="1030891" spans="68:68" customFormat="1">
      <c r="BP1030891" s="90"/>
    </row>
    <row r="1030892" spans="68:68" customFormat="1">
      <c r="BP1030892" s="90"/>
    </row>
    <row r="1030893" spans="68:68" customFormat="1">
      <c r="BP1030893" s="90"/>
    </row>
    <row r="1030894" spans="68:68" customFormat="1">
      <c r="BP1030894" s="90"/>
    </row>
    <row r="1030895" spans="68:68" customFormat="1">
      <c r="BP1030895" s="90"/>
    </row>
    <row r="1030896" spans="68:68" customFormat="1">
      <c r="BP1030896" s="90"/>
    </row>
    <row r="1030897" spans="68:68" customFormat="1">
      <c r="BP1030897" s="90"/>
    </row>
    <row r="1030898" spans="68:68" customFormat="1">
      <c r="BP1030898" s="90"/>
    </row>
    <row r="1030899" spans="68:68" customFormat="1">
      <c r="BP1030899" s="90"/>
    </row>
    <row r="1030900" spans="68:68" customFormat="1">
      <c r="BP1030900" s="90"/>
    </row>
    <row r="1030901" spans="68:68" customFormat="1">
      <c r="BP1030901" s="90"/>
    </row>
    <row r="1030902" spans="68:68" customFormat="1">
      <c r="BP1030902" s="90"/>
    </row>
    <row r="1030903" spans="68:68" customFormat="1">
      <c r="BP1030903" s="90"/>
    </row>
    <row r="1030904" spans="68:68" customFormat="1">
      <c r="BP1030904" s="90"/>
    </row>
    <row r="1030905" spans="68:68" customFormat="1">
      <c r="BP1030905" s="90"/>
    </row>
    <row r="1030906" spans="68:68" customFormat="1">
      <c r="BP1030906" s="90"/>
    </row>
    <row r="1030907" spans="68:68" customFormat="1">
      <c r="BP1030907" s="90"/>
    </row>
    <row r="1030908" spans="68:68" customFormat="1">
      <c r="BP1030908" s="90"/>
    </row>
    <row r="1030909" spans="68:68" customFormat="1">
      <c r="BP1030909" s="90"/>
    </row>
    <row r="1030910" spans="68:68" customFormat="1">
      <c r="BP1030910" s="90"/>
    </row>
    <row r="1030911" spans="68:68" customFormat="1">
      <c r="BP1030911" s="90"/>
    </row>
    <row r="1030912" spans="68:68" customFormat="1">
      <c r="BP1030912" s="90"/>
    </row>
    <row r="1030913" spans="68:68" customFormat="1">
      <c r="BP1030913" s="90"/>
    </row>
    <row r="1030914" spans="68:68" customFormat="1">
      <c r="BP1030914" s="90"/>
    </row>
    <row r="1030915" spans="68:68" customFormat="1">
      <c r="BP1030915" s="90"/>
    </row>
    <row r="1030916" spans="68:68" customFormat="1">
      <c r="BP1030916" s="90"/>
    </row>
    <row r="1030917" spans="68:68" customFormat="1">
      <c r="BP1030917" s="90"/>
    </row>
    <row r="1030918" spans="68:68" customFormat="1">
      <c r="BP1030918" s="90"/>
    </row>
    <row r="1030919" spans="68:68" customFormat="1">
      <c r="BP1030919" s="90"/>
    </row>
    <row r="1030920" spans="68:68" customFormat="1">
      <c r="BP1030920" s="90"/>
    </row>
    <row r="1030921" spans="68:68" customFormat="1">
      <c r="BP1030921" s="90"/>
    </row>
    <row r="1030922" spans="68:68" customFormat="1">
      <c r="BP1030922" s="90"/>
    </row>
    <row r="1030923" spans="68:68" customFormat="1">
      <c r="BP1030923" s="90"/>
    </row>
    <row r="1030924" spans="68:68" customFormat="1">
      <c r="BP1030924" s="90"/>
    </row>
    <row r="1030925" spans="68:68" customFormat="1">
      <c r="BP1030925" s="90"/>
    </row>
    <row r="1030926" spans="68:68" customFormat="1">
      <c r="BP1030926" s="90"/>
    </row>
    <row r="1030927" spans="68:68" customFormat="1">
      <c r="BP1030927" s="90"/>
    </row>
    <row r="1030928" spans="68:68" customFormat="1">
      <c r="BP1030928" s="90"/>
    </row>
    <row r="1030929" spans="68:68" customFormat="1">
      <c r="BP1030929" s="90"/>
    </row>
    <row r="1030930" spans="68:68" customFormat="1">
      <c r="BP1030930" s="90"/>
    </row>
    <row r="1030931" spans="68:68" customFormat="1">
      <c r="BP1030931" s="90"/>
    </row>
    <row r="1030932" spans="68:68" customFormat="1">
      <c r="BP1030932" s="90"/>
    </row>
    <row r="1030933" spans="68:68" customFormat="1">
      <c r="BP1030933" s="90"/>
    </row>
    <row r="1030934" spans="68:68" customFormat="1">
      <c r="BP1030934" s="90"/>
    </row>
    <row r="1030935" spans="68:68" customFormat="1">
      <c r="BP1030935" s="90"/>
    </row>
    <row r="1030936" spans="68:68" customFormat="1">
      <c r="BP1030936" s="90"/>
    </row>
    <row r="1030937" spans="68:68" customFormat="1">
      <c r="BP1030937" s="90"/>
    </row>
    <row r="1030938" spans="68:68" customFormat="1">
      <c r="BP1030938" s="90"/>
    </row>
    <row r="1030939" spans="68:68" customFormat="1">
      <c r="BP1030939" s="90"/>
    </row>
    <row r="1030940" spans="68:68" customFormat="1">
      <c r="BP1030940" s="90"/>
    </row>
    <row r="1030941" spans="68:68" customFormat="1">
      <c r="BP1030941" s="90"/>
    </row>
    <row r="1030942" spans="68:68" customFormat="1">
      <c r="BP1030942" s="90"/>
    </row>
    <row r="1030943" spans="68:68" customFormat="1">
      <c r="BP1030943" s="90"/>
    </row>
    <row r="1030944" spans="68:68" customFormat="1">
      <c r="BP1030944" s="90"/>
    </row>
    <row r="1030945" spans="68:68" customFormat="1">
      <c r="BP1030945" s="90"/>
    </row>
    <row r="1030946" spans="68:68" customFormat="1">
      <c r="BP1030946" s="90"/>
    </row>
    <row r="1030947" spans="68:68" customFormat="1">
      <c r="BP1030947" s="90"/>
    </row>
    <row r="1030948" spans="68:68" customFormat="1">
      <c r="BP1030948" s="90"/>
    </row>
    <row r="1030949" spans="68:68" customFormat="1">
      <c r="BP1030949" s="90"/>
    </row>
    <row r="1030950" spans="68:68" customFormat="1">
      <c r="BP1030950" s="90"/>
    </row>
    <row r="1030951" spans="68:68" customFormat="1">
      <c r="BP1030951" s="90"/>
    </row>
    <row r="1030952" spans="68:68" customFormat="1">
      <c r="BP1030952" s="90"/>
    </row>
    <row r="1030953" spans="68:68" customFormat="1">
      <c r="BP1030953" s="90"/>
    </row>
    <row r="1030954" spans="68:68" customFormat="1">
      <c r="BP1030954" s="90"/>
    </row>
    <row r="1030955" spans="68:68" customFormat="1">
      <c r="BP1030955" s="90"/>
    </row>
    <row r="1030956" spans="68:68" customFormat="1">
      <c r="BP1030956" s="90"/>
    </row>
    <row r="1030957" spans="68:68" customFormat="1">
      <c r="BP1030957" s="90"/>
    </row>
    <row r="1030958" spans="68:68" customFormat="1">
      <c r="BP1030958" s="90"/>
    </row>
    <row r="1030959" spans="68:68" customFormat="1">
      <c r="BP1030959" s="90"/>
    </row>
    <row r="1030960" spans="68:68" customFormat="1">
      <c r="BP1030960" s="90"/>
    </row>
    <row r="1030961" spans="68:68" customFormat="1">
      <c r="BP1030961" s="90"/>
    </row>
    <row r="1030962" spans="68:68" customFormat="1">
      <c r="BP1030962" s="90"/>
    </row>
    <row r="1030963" spans="68:68" customFormat="1">
      <c r="BP1030963" s="90"/>
    </row>
    <row r="1030964" spans="68:68" customFormat="1">
      <c r="BP1030964" s="90"/>
    </row>
    <row r="1030965" spans="68:68" customFormat="1">
      <c r="BP1030965" s="90"/>
    </row>
    <row r="1030966" spans="68:68" customFormat="1">
      <c r="BP1030966" s="90"/>
    </row>
    <row r="1030967" spans="68:68" customFormat="1">
      <c r="BP1030967" s="90"/>
    </row>
    <row r="1030968" spans="68:68" customFormat="1">
      <c r="BP1030968" s="90"/>
    </row>
    <row r="1030969" spans="68:68" customFormat="1">
      <c r="BP1030969" s="90"/>
    </row>
    <row r="1030970" spans="68:68" customFormat="1">
      <c r="BP1030970" s="90"/>
    </row>
    <row r="1030971" spans="68:68" customFormat="1">
      <c r="BP1030971" s="90"/>
    </row>
    <row r="1030972" spans="68:68" customFormat="1">
      <c r="BP1030972" s="90"/>
    </row>
    <row r="1030973" spans="68:68" customFormat="1">
      <c r="BP1030973" s="90"/>
    </row>
    <row r="1030974" spans="68:68" customFormat="1">
      <c r="BP1030974" s="90"/>
    </row>
    <row r="1030975" spans="68:68" customFormat="1">
      <c r="BP1030975" s="90"/>
    </row>
    <row r="1030976" spans="68:68" customFormat="1">
      <c r="BP1030976" s="90"/>
    </row>
    <row r="1030977" spans="68:68" customFormat="1">
      <c r="BP1030977" s="90"/>
    </row>
    <row r="1030978" spans="68:68" customFormat="1">
      <c r="BP1030978" s="90"/>
    </row>
    <row r="1030979" spans="68:68" customFormat="1">
      <c r="BP1030979" s="90"/>
    </row>
    <row r="1030980" spans="68:68" customFormat="1">
      <c r="BP1030980" s="90"/>
    </row>
    <row r="1030981" spans="68:68" customFormat="1">
      <c r="BP1030981" s="90"/>
    </row>
    <row r="1030982" spans="68:68" customFormat="1">
      <c r="BP1030982" s="90"/>
    </row>
    <row r="1030983" spans="68:68" customFormat="1">
      <c r="BP1030983" s="90"/>
    </row>
    <row r="1030984" spans="68:68" customFormat="1">
      <c r="BP1030984" s="90"/>
    </row>
    <row r="1030985" spans="68:68" customFormat="1">
      <c r="BP1030985" s="90"/>
    </row>
    <row r="1030986" spans="68:68" customFormat="1">
      <c r="BP1030986" s="90"/>
    </row>
    <row r="1030987" spans="68:68" customFormat="1">
      <c r="BP1030987" s="90"/>
    </row>
    <row r="1030988" spans="68:68" customFormat="1">
      <c r="BP1030988" s="90"/>
    </row>
    <row r="1030989" spans="68:68" customFormat="1">
      <c r="BP1030989" s="90"/>
    </row>
    <row r="1030990" spans="68:68" customFormat="1">
      <c r="BP1030990" s="90"/>
    </row>
    <row r="1030991" spans="68:68" customFormat="1">
      <c r="BP1030991" s="90"/>
    </row>
    <row r="1030992" spans="68:68" customFormat="1">
      <c r="BP1030992" s="90"/>
    </row>
    <row r="1030993" spans="68:68" customFormat="1">
      <c r="BP1030993" s="90"/>
    </row>
    <row r="1030994" spans="68:68" customFormat="1">
      <c r="BP1030994" s="90"/>
    </row>
    <row r="1030995" spans="68:68" customFormat="1">
      <c r="BP1030995" s="90"/>
    </row>
    <row r="1030996" spans="68:68" customFormat="1">
      <c r="BP1030996" s="90"/>
    </row>
    <row r="1030997" spans="68:68" customFormat="1">
      <c r="BP1030997" s="90"/>
    </row>
    <row r="1030998" spans="68:68" customFormat="1">
      <c r="BP1030998" s="90"/>
    </row>
    <row r="1030999" spans="68:68" customFormat="1">
      <c r="BP1030999" s="90"/>
    </row>
    <row r="1031000" spans="68:68" customFormat="1">
      <c r="BP1031000" s="90"/>
    </row>
    <row r="1031001" spans="68:68" customFormat="1">
      <c r="BP1031001" s="90"/>
    </row>
    <row r="1031002" spans="68:68" customFormat="1">
      <c r="BP1031002" s="90"/>
    </row>
    <row r="1031003" spans="68:68" customFormat="1">
      <c r="BP1031003" s="90"/>
    </row>
    <row r="1031004" spans="68:68" customFormat="1">
      <c r="BP1031004" s="90"/>
    </row>
    <row r="1031005" spans="68:68" customFormat="1">
      <c r="BP1031005" s="90"/>
    </row>
    <row r="1031006" spans="68:68" customFormat="1">
      <c r="BP1031006" s="90"/>
    </row>
    <row r="1031007" spans="68:68" customFormat="1">
      <c r="BP1031007" s="90"/>
    </row>
    <row r="1031008" spans="68:68" customFormat="1">
      <c r="BP1031008" s="90"/>
    </row>
    <row r="1031009" spans="68:68" customFormat="1">
      <c r="BP1031009" s="90"/>
    </row>
    <row r="1031010" spans="68:68" customFormat="1">
      <c r="BP1031010" s="90"/>
    </row>
    <row r="1031011" spans="68:68" customFormat="1">
      <c r="BP1031011" s="90"/>
    </row>
    <row r="1031012" spans="68:68" customFormat="1">
      <c r="BP1031012" s="90"/>
    </row>
    <row r="1031013" spans="68:68" customFormat="1">
      <c r="BP1031013" s="90"/>
    </row>
    <row r="1031014" spans="68:68" customFormat="1">
      <c r="BP1031014" s="90"/>
    </row>
    <row r="1031015" spans="68:68" customFormat="1">
      <c r="BP1031015" s="90"/>
    </row>
    <row r="1031016" spans="68:68" customFormat="1">
      <c r="BP1031016" s="90"/>
    </row>
    <row r="1031017" spans="68:68" customFormat="1">
      <c r="BP1031017" s="90"/>
    </row>
    <row r="1031018" spans="68:68" customFormat="1">
      <c r="BP1031018" s="90"/>
    </row>
    <row r="1031019" spans="68:68" customFormat="1">
      <c r="BP1031019" s="90"/>
    </row>
    <row r="1031020" spans="68:68" customFormat="1">
      <c r="BP1031020" s="90"/>
    </row>
    <row r="1031021" spans="68:68" customFormat="1">
      <c r="BP1031021" s="90"/>
    </row>
    <row r="1031022" spans="68:68" customFormat="1">
      <c r="BP1031022" s="90"/>
    </row>
    <row r="1031023" spans="68:68" customFormat="1">
      <c r="BP1031023" s="90"/>
    </row>
    <row r="1031024" spans="68:68" customFormat="1">
      <c r="BP1031024" s="90"/>
    </row>
    <row r="1031025" spans="68:68" customFormat="1">
      <c r="BP1031025" s="90"/>
    </row>
    <row r="1031026" spans="68:68" customFormat="1">
      <c r="BP1031026" s="90"/>
    </row>
    <row r="1031027" spans="68:68" customFormat="1">
      <c r="BP1031027" s="90"/>
    </row>
    <row r="1031028" spans="68:68" customFormat="1">
      <c r="BP1031028" s="90"/>
    </row>
    <row r="1031029" spans="68:68" customFormat="1">
      <c r="BP1031029" s="90"/>
    </row>
    <row r="1031030" spans="68:68" customFormat="1">
      <c r="BP1031030" s="90"/>
    </row>
    <row r="1031031" spans="68:68" customFormat="1">
      <c r="BP1031031" s="90"/>
    </row>
    <row r="1031032" spans="68:68" customFormat="1">
      <c r="BP1031032" s="90"/>
    </row>
    <row r="1031033" spans="68:68" customFormat="1">
      <c r="BP1031033" s="90"/>
    </row>
    <row r="1031034" spans="68:68" customFormat="1">
      <c r="BP1031034" s="90"/>
    </row>
    <row r="1031035" spans="68:68" customFormat="1">
      <c r="BP1031035" s="90"/>
    </row>
    <row r="1031036" spans="68:68" customFormat="1">
      <c r="BP1031036" s="90"/>
    </row>
    <row r="1031037" spans="68:68" customFormat="1">
      <c r="BP1031037" s="90"/>
    </row>
    <row r="1031038" spans="68:68" customFormat="1">
      <c r="BP1031038" s="90"/>
    </row>
    <row r="1031039" spans="68:68" customFormat="1">
      <c r="BP1031039" s="90"/>
    </row>
    <row r="1031040" spans="68:68" customFormat="1">
      <c r="BP1031040" s="90"/>
    </row>
    <row r="1031041" spans="68:68" customFormat="1">
      <c r="BP1031041" s="90"/>
    </row>
    <row r="1031042" spans="68:68" customFormat="1">
      <c r="BP1031042" s="90"/>
    </row>
    <row r="1031043" spans="68:68" customFormat="1">
      <c r="BP1031043" s="90"/>
    </row>
    <row r="1031044" spans="68:68" customFormat="1">
      <c r="BP1031044" s="90"/>
    </row>
    <row r="1031045" spans="68:68" customFormat="1">
      <c r="BP1031045" s="90"/>
    </row>
    <row r="1031046" spans="68:68" customFormat="1">
      <c r="BP1031046" s="90"/>
    </row>
    <row r="1031047" spans="68:68" customFormat="1">
      <c r="BP1031047" s="90"/>
    </row>
    <row r="1031048" spans="68:68" customFormat="1">
      <c r="BP1031048" s="90"/>
    </row>
    <row r="1031049" spans="68:68" customFormat="1">
      <c r="BP1031049" s="90"/>
    </row>
    <row r="1031050" spans="68:68" customFormat="1">
      <c r="BP1031050" s="90"/>
    </row>
    <row r="1031051" spans="68:68" customFormat="1">
      <c r="BP1031051" s="90"/>
    </row>
    <row r="1031052" spans="68:68" customFormat="1">
      <c r="BP1031052" s="90"/>
    </row>
    <row r="1031053" spans="68:68" customFormat="1">
      <c r="BP1031053" s="90"/>
    </row>
    <row r="1031054" spans="68:68" customFormat="1">
      <c r="BP1031054" s="90"/>
    </row>
    <row r="1031055" spans="68:68" customFormat="1">
      <c r="BP1031055" s="90"/>
    </row>
    <row r="1031056" spans="68:68" customFormat="1">
      <c r="BP1031056" s="90"/>
    </row>
    <row r="1031057" spans="68:68" customFormat="1">
      <c r="BP1031057" s="90"/>
    </row>
    <row r="1031058" spans="68:68" customFormat="1">
      <c r="BP1031058" s="90"/>
    </row>
    <row r="1031059" spans="68:68" customFormat="1">
      <c r="BP1031059" s="90"/>
    </row>
    <row r="1031060" spans="68:68" customFormat="1">
      <c r="BP1031060" s="90"/>
    </row>
    <row r="1031061" spans="68:68" customFormat="1">
      <c r="BP1031061" s="90"/>
    </row>
    <row r="1031062" spans="68:68" customFormat="1">
      <c r="BP1031062" s="90"/>
    </row>
    <row r="1031063" spans="68:68" customFormat="1">
      <c r="BP1031063" s="90"/>
    </row>
    <row r="1031064" spans="68:68" customFormat="1">
      <c r="BP1031064" s="90"/>
    </row>
    <row r="1031065" spans="68:68" customFormat="1">
      <c r="BP1031065" s="90"/>
    </row>
    <row r="1031066" spans="68:68" customFormat="1">
      <c r="BP1031066" s="90"/>
    </row>
    <row r="1031067" spans="68:68" customFormat="1">
      <c r="BP1031067" s="90"/>
    </row>
    <row r="1031068" spans="68:68" customFormat="1">
      <c r="BP1031068" s="90"/>
    </row>
    <row r="1031069" spans="68:68" customFormat="1">
      <c r="BP1031069" s="90"/>
    </row>
    <row r="1031070" spans="68:68" customFormat="1">
      <c r="BP1031070" s="90"/>
    </row>
    <row r="1031071" spans="68:68" customFormat="1">
      <c r="BP1031071" s="90"/>
    </row>
    <row r="1031072" spans="68:68" customFormat="1">
      <c r="BP1031072" s="90"/>
    </row>
    <row r="1031073" spans="68:68" customFormat="1">
      <c r="BP1031073" s="90"/>
    </row>
    <row r="1031074" spans="68:68" customFormat="1">
      <c r="BP1031074" s="90"/>
    </row>
    <row r="1031075" spans="68:68" customFormat="1">
      <c r="BP1031075" s="90"/>
    </row>
    <row r="1031076" spans="68:68" customFormat="1">
      <c r="BP1031076" s="90"/>
    </row>
    <row r="1031077" spans="68:68" customFormat="1">
      <c r="BP1031077" s="90"/>
    </row>
    <row r="1031078" spans="68:68" customFormat="1">
      <c r="BP1031078" s="90"/>
    </row>
    <row r="1031079" spans="68:68" customFormat="1">
      <c r="BP1031079" s="90"/>
    </row>
    <row r="1031080" spans="68:68" customFormat="1">
      <c r="BP1031080" s="90"/>
    </row>
    <row r="1031081" spans="68:68" customFormat="1">
      <c r="BP1031081" s="90"/>
    </row>
    <row r="1031082" spans="68:68" customFormat="1">
      <c r="BP1031082" s="90"/>
    </row>
    <row r="1031083" spans="68:68" customFormat="1">
      <c r="BP1031083" s="90"/>
    </row>
    <row r="1031084" spans="68:68" customFormat="1">
      <c r="BP1031084" s="90"/>
    </row>
    <row r="1031085" spans="68:68" customFormat="1">
      <c r="BP1031085" s="90"/>
    </row>
    <row r="1031086" spans="68:68" customFormat="1">
      <c r="BP1031086" s="90"/>
    </row>
    <row r="1031087" spans="68:68" customFormat="1">
      <c r="BP1031087" s="90"/>
    </row>
    <row r="1031088" spans="68:68" customFormat="1">
      <c r="BP1031088" s="90"/>
    </row>
    <row r="1031089" spans="68:68" customFormat="1">
      <c r="BP1031089" s="90"/>
    </row>
    <row r="1031090" spans="68:68" customFormat="1">
      <c r="BP1031090" s="90"/>
    </row>
    <row r="1031091" spans="68:68" customFormat="1">
      <c r="BP1031091" s="90"/>
    </row>
    <row r="1031092" spans="68:68" customFormat="1">
      <c r="BP1031092" s="90"/>
    </row>
    <row r="1031093" spans="68:68" customFormat="1">
      <c r="BP1031093" s="90"/>
    </row>
    <row r="1031094" spans="68:68" customFormat="1">
      <c r="BP1031094" s="90"/>
    </row>
    <row r="1031095" spans="68:68" customFormat="1">
      <c r="BP1031095" s="90"/>
    </row>
    <row r="1031096" spans="68:68" customFormat="1">
      <c r="BP1031096" s="90"/>
    </row>
    <row r="1031097" spans="68:68" customFormat="1">
      <c r="BP1031097" s="90"/>
    </row>
    <row r="1031098" spans="68:68" customFormat="1">
      <c r="BP1031098" s="90"/>
    </row>
    <row r="1031099" spans="68:68" customFormat="1">
      <c r="BP1031099" s="90"/>
    </row>
    <row r="1031100" spans="68:68" customFormat="1">
      <c r="BP1031100" s="90"/>
    </row>
    <row r="1031101" spans="68:68" customFormat="1">
      <c r="BP1031101" s="90"/>
    </row>
    <row r="1031102" spans="68:68" customFormat="1">
      <c r="BP1031102" s="90"/>
    </row>
    <row r="1031103" spans="68:68" customFormat="1">
      <c r="BP1031103" s="90"/>
    </row>
    <row r="1031104" spans="68:68" customFormat="1">
      <c r="BP1031104" s="90"/>
    </row>
    <row r="1031105" spans="68:68" customFormat="1">
      <c r="BP1031105" s="90"/>
    </row>
    <row r="1031106" spans="68:68" customFormat="1">
      <c r="BP1031106" s="90"/>
    </row>
    <row r="1031107" spans="68:68" customFormat="1">
      <c r="BP1031107" s="90"/>
    </row>
    <row r="1031108" spans="68:68" customFormat="1">
      <c r="BP1031108" s="90"/>
    </row>
    <row r="1031109" spans="68:68" customFormat="1">
      <c r="BP1031109" s="90"/>
    </row>
    <row r="1031110" spans="68:68" customFormat="1">
      <c r="BP1031110" s="90"/>
    </row>
    <row r="1031111" spans="68:68" customFormat="1">
      <c r="BP1031111" s="90"/>
    </row>
    <row r="1031112" spans="68:68" customFormat="1">
      <c r="BP1031112" s="90"/>
    </row>
    <row r="1031113" spans="68:68" customFormat="1">
      <c r="BP1031113" s="90"/>
    </row>
    <row r="1031114" spans="68:68" customFormat="1">
      <c r="BP1031114" s="90"/>
    </row>
    <row r="1031115" spans="68:68" customFormat="1">
      <c r="BP1031115" s="90"/>
    </row>
    <row r="1031116" spans="68:68" customFormat="1">
      <c r="BP1031116" s="90"/>
    </row>
    <row r="1031117" spans="68:68" customFormat="1">
      <c r="BP1031117" s="90"/>
    </row>
    <row r="1031118" spans="68:68" customFormat="1">
      <c r="BP1031118" s="90"/>
    </row>
    <row r="1031119" spans="68:68" customFormat="1">
      <c r="BP1031119" s="90"/>
    </row>
    <row r="1031120" spans="68:68" customFormat="1">
      <c r="BP1031120" s="90"/>
    </row>
    <row r="1031121" spans="68:68" customFormat="1">
      <c r="BP1031121" s="90"/>
    </row>
    <row r="1031122" spans="68:68" customFormat="1">
      <c r="BP1031122" s="90"/>
    </row>
    <row r="1031123" spans="68:68" customFormat="1">
      <c r="BP1031123" s="90"/>
    </row>
    <row r="1031124" spans="68:68" customFormat="1">
      <c r="BP1031124" s="90"/>
    </row>
    <row r="1031125" spans="68:68" customFormat="1">
      <c r="BP1031125" s="90"/>
    </row>
    <row r="1031126" spans="68:68" customFormat="1">
      <c r="BP1031126" s="90"/>
    </row>
    <row r="1031127" spans="68:68" customFormat="1">
      <c r="BP1031127" s="90"/>
    </row>
    <row r="1031128" spans="68:68" customFormat="1">
      <c r="BP1031128" s="90"/>
    </row>
    <row r="1031129" spans="68:68" customFormat="1">
      <c r="BP1031129" s="90"/>
    </row>
    <row r="1031130" spans="68:68" customFormat="1">
      <c r="BP1031130" s="90"/>
    </row>
    <row r="1031131" spans="68:68" customFormat="1">
      <c r="BP1031131" s="90"/>
    </row>
    <row r="1031132" spans="68:68" customFormat="1">
      <c r="BP1031132" s="90"/>
    </row>
    <row r="1031133" spans="68:68" customFormat="1">
      <c r="BP1031133" s="90"/>
    </row>
    <row r="1031134" spans="68:68" customFormat="1">
      <c r="BP1031134" s="90"/>
    </row>
    <row r="1031135" spans="68:68" customFormat="1">
      <c r="BP1031135" s="90"/>
    </row>
    <row r="1031136" spans="68:68" customFormat="1">
      <c r="BP1031136" s="90"/>
    </row>
    <row r="1031137" spans="68:68" customFormat="1">
      <c r="BP1031137" s="90"/>
    </row>
    <row r="1031138" spans="68:68" customFormat="1">
      <c r="BP1031138" s="90"/>
    </row>
    <row r="1031139" spans="68:68" customFormat="1">
      <c r="BP1031139" s="90"/>
    </row>
    <row r="1031140" spans="68:68" customFormat="1">
      <c r="BP1031140" s="90"/>
    </row>
    <row r="1031141" spans="68:68" customFormat="1">
      <c r="BP1031141" s="90"/>
    </row>
    <row r="1031142" spans="68:68" customFormat="1">
      <c r="BP1031142" s="90"/>
    </row>
    <row r="1031143" spans="68:68" customFormat="1">
      <c r="BP1031143" s="90"/>
    </row>
    <row r="1031144" spans="68:68" customFormat="1">
      <c r="BP1031144" s="90"/>
    </row>
    <row r="1031145" spans="68:68" customFormat="1">
      <c r="BP1031145" s="90"/>
    </row>
    <row r="1031146" spans="68:68" customFormat="1">
      <c r="BP1031146" s="90"/>
    </row>
    <row r="1031147" spans="68:68" customFormat="1">
      <c r="BP1031147" s="90"/>
    </row>
    <row r="1031148" spans="68:68" customFormat="1">
      <c r="BP1031148" s="90"/>
    </row>
    <row r="1031149" spans="68:68" customFormat="1">
      <c r="BP1031149" s="90"/>
    </row>
    <row r="1031150" spans="68:68" customFormat="1">
      <c r="BP1031150" s="90"/>
    </row>
    <row r="1031151" spans="68:68" customFormat="1">
      <c r="BP1031151" s="90"/>
    </row>
    <row r="1031152" spans="68:68" customFormat="1">
      <c r="BP1031152" s="90"/>
    </row>
    <row r="1031153" spans="68:68" customFormat="1">
      <c r="BP1031153" s="90"/>
    </row>
    <row r="1031154" spans="68:68" customFormat="1">
      <c r="BP1031154" s="90"/>
    </row>
    <row r="1031155" spans="68:68" customFormat="1">
      <c r="BP1031155" s="90"/>
    </row>
    <row r="1031156" spans="68:68" customFormat="1">
      <c r="BP1031156" s="90"/>
    </row>
    <row r="1031157" spans="68:68" customFormat="1">
      <c r="BP1031157" s="90"/>
    </row>
    <row r="1031158" spans="68:68" customFormat="1">
      <c r="BP1031158" s="90"/>
    </row>
    <row r="1031159" spans="68:68" customFormat="1">
      <c r="BP1031159" s="90"/>
    </row>
    <row r="1031160" spans="68:68" customFormat="1">
      <c r="BP1031160" s="90"/>
    </row>
    <row r="1031161" spans="68:68" customFormat="1">
      <c r="BP1031161" s="90"/>
    </row>
    <row r="1031162" spans="68:68" customFormat="1">
      <c r="BP1031162" s="90"/>
    </row>
    <row r="1031163" spans="68:68" customFormat="1">
      <c r="BP1031163" s="90"/>
    </row>
    <row r="1031164" spans="68:68" customFormat="1">
      <c r="BP1031164" s="90"/>
    </row>
    <row r="1031165" spans="68:68" customFormat="1">
      <c r="BP1031165" s="90"/>
    </row>
    <row r="1031166" spans="68:68" customFormat="1">
      <c r="BP1031166" s="90"/>
    </row>
    <row r="1031167" spans="68:68" customFormat="1">
      <c r="BP1031167" s="90"/>
    </row>
    <row r="1031168" spans="68:68" customFormat="1">
      <c r="BP1031168" s="90"/>
    </row>
    <row r="1031169" spans="68:68" customFormat="1">
      <c r="BP1031169" s="90"/>
    </row>
    <row r="1031170" spans="68:68" customFormat="1">
      <c r="BP1031170" s="90"/>
    </row>
    <row r="1031171" spans="68:68" customFormat="1">
      <c r="BP1031171" s="90"/>
    </row>
    <row r="1031172" spans="68:68" customFormat="1">
      <c r="BP1031172" s="90"/>
    </row>
    <row r="1031173" spans="68:68" customFormat="1">
      <c r="BP1031173" s="90"/>
    </row>
    <row r="1031174" spans="68:68" customFormat="1">
      <c r="BP1031174" s="90"/>
    </row>
    <row r="1031175" spans="68:68" customFormat="1">
      <c r="BP1031175" s="90"/>
    </row>
    <row r="1031176" spans="68:68" customFormat="1">
      <c r="BP1031176" s="90"/>
    </row>
    <row r="1031177" spans="68:68" customFormat="1">
      <c r="BP1031177" s="90"/>
    </row>
    <row r="1031178" spans="68:68" customFormat="1">
      <c r="BP1031178" s="90"/>
    </row>
    <row r="1031179" spans="68:68" customFormat="1">
      <c r="BP1031179" s="90"/>
    </row>
    <row r="1031180" spans="68:68" customFormat="1">
      <c r="BP1031180" s="90"/>
    </row>
    <row r="1031181" spans="68:68" customFormat="1">
      <c r="BP1031181" s="90"/>
    </row>
    <row r="1031182" spans="68:68" customFormat="1">
      <c r="BP1031182" s="90"/>
    </row>
    <row r="1031183" spans="68:68" customFormat="1">
      <c r="BP1031183" s="90"/>
    </row>
    <row r="1031184" spans="68:68" customFormat="1">
      <c r="BP1031184" s="90"/>
    </row>
    <row r="1031185" spans="68:68" customFormat="1">
      <c r="BP1031185" s="90"/>
    </row>
    <row r="1031186" spans="68:68" customFormat="1">
      <c r="BP1031186" s="90"/>
    </row>
    <row r="1031187" spans="68:68" customFormat="1">
      <c r="BP1031187" s="90"/>
    </row>
    <row r="1031188" spans="68:68" customFormat="1">
      <c r="BP1031188" s="90"/>
    </row>
    <row r="1031189" spans="68:68" customFormat="1">
      <c r="BP1031189" s="90"/>
    </row>
    <row r="1031190" spans="68:68" customFormat="1">
      <c r="BP1031190" s="90"/>
    </row>
    <row r="1031191" spans="68:68" customFormat="1">
      <c r="BP1031191" s="90"/>
    </row>
    <row r="1031192" spans="68:68" customFormat="1">
      <c r="BP1031192" s="90"/>
    </row>
    <row r="1031193" spans="68:68" customFormat="1">
      <c r="BP1031193" s="90"/>
    </row>
    <row r="1031194" spans="68:68" customFormat="1">
      <c r="BP1031194" s="90"/>
    </row>
    <row r="1031195" spans="68:68" customFormat="1">
      <c r="BP1031195" s="90"/>
    </row>
    <row r="1031196" spans="68:68" customFormat="1">
      <c r="BP1031196" s="90"/>
    </row>
    <row r="1031197" spans="68:68" customFormat="1">
      <c r="BP1031197" s="90"/>
    </row>
    <row r="1031198" spans="68:68" customFormat="1">
      <c r="BP1031198" s="90"/>
    </row>
    <row r="1031199" spans="68:68" customFormat="1">
      <c r="BP1031199" s="90"/>
    </row>
    <row r="1031200" spans="68:68" customFormat="1">
      <c r="BP1031200" s="90"/>
    </row>
    <row r="1031201" spans="68:68" customFormat="1">
      <c r="BP1031201" s="90"/>
    </row>
    <row r="1031202" spans="68:68" customFormat="1">
      <c r="BP1031202" s="90"/>
    </row>
    <row r="1031203" spans="68:68" customFormat="1">
      <c r="BP1031203" s="90"/>
    </row>
    <row r="1031204" spans="68:68" customFormat="1">
      <c r="BP1031204" s="90"/>
    </row>
    <row r="1031205" spans="68:68" customFormat="1">
      <c r="BP1031205" s="90"/>
    </row>
    <row r="1031206" spans="68:68" customFormat="1">
      <c r="BP1031206" s="90"/>
    </row>
    <row r="1031207" spans="68:68" customFormat="1">
      <c r="BP1031207" s="90"/>
    </row>
    <row r="1031208" spans="68:68" customFormat="1">
      <c r="BP1031208" s="90"/>
    </row>
    <row r="1031209" spans="68:68" customFormat="1">
      <c r="BP1031209" s="90"/>
    </row>
    <row r="1031210" spans="68:68" customFormat="1">
      <c r="BP1031210" s="90"/>
    </row>
    <row r="1031211" spans="68:68" customFormat="1">
      <c r="BP1031211" s="90"/>
    </row>
    <row r="1031212" spans="68:68" customFormat="1">
      <c r="BP1031212" s="90"/>
    </row>
    <row r="1031213" spans="68:68" customFormat="1">
      <c r="BP1031213" s="90"/>
    </row>
    <row r="1031214" spans="68:68" customFormat="1">
      <c r="BP1031214" s="90"/>
    </row>
    <row r="1031215" spans="68:68" customFormat="1">
      <c r="BP1031215" s="90"/>
    </row>
    <row r="1031216" spans="68:68" customFormat="1">
      <c r="BP1031216" s="90"/>
    </row>
    <row r="1031217" spans="68:68" customFormat="1">
      <c r="BP1031217" s="90"/>
    </row>
    <row r="1031218" spans="68:68" customFormat="1">
      <c r="BP1031218" s="90"/>
    </row>
    <row r="1031219" spans="68:68" customFormat="1">
      <c r="BP1031219" s="90"/>
    </row>
    <row r="1031220" spans="68:68" customFormat="1">
      <c r="BP1031220" s="90"/>
    </row>
    <row r="1031221" spans="68:68" customFormat="1">
      <c r="BP1031221" s="90"/>
    </row>
    <row r="1031222" spans="68:68" customFormat="1">
      <c r="BP1031222" s="90"/>
    </row>
    <row r="1031223" spans="68:68" customFormat="1">
      <c r="BP1031223" s="90"/>
    </row>
    <row r="1031224" spans="68:68" customFormat="1">
      <c r="BP1031224" s="90"/>
    </row>
    <row r="1031225" spans="68:68" customFormat="1">
      <c r="BP1031225" s="90"/>
    </row>
    <row r="1031226" spans="68:68" customFormat="1">
      <c r="BP1031226" s="90"/>
    </row>
    <row r="1031227" spans="68:68" customFormat="1">
      <c r="BP1031227" s="90"/>
    </row>
    <row r="1031228" spans="68:68" customFormat="1">
      <c r="BP1031228" s="90"/>
    </row>
    <row r="1031229" spans="68:68" customFormat="1">
      <c r="BP1031229" s="90"/>
    </row>
    <row r="1031230" spans="68:68" customFormat="1">
      <c r="BP1031230" s="90"/>
    </row>
    <row r="1031231" spans="68:68" customFormat="1">
      <c r="BP1031231" s="90"/>
    </row>
    <row r="1031232" spans="68:68" customFormat="1">
      <c r="BP1031232" s="90"/>
    </row>
    <row r="1031233" spans="68:68" customFormat="1">
      <c r="BP1031233" s="90"/>
    </row>
    <row r="1031234" spans="68:68" customFormat="1">
      <c r="BP1031234" s="90"/>
    </row>
    <row r="1031235" spans="68:68" customFormat="1">
      <c r="BP1031235" s="90"/>
    </row>
    <row r="1031236" spans="68:68" customFormat="1">
      <c r="BP1031236" s="90"/>
    </row>
    <row r="1031237" spans="68:68" customFormat="1">
      <c r="BP1031237" s="90"/>
    </row>
    <row r="1031238" spans="68:68" customFormat="1">
      <c r="BP1031238" s="90"/>
    </row>
    <row r="1031239" spans="68:68" customFormat="1">
      <c r="BP1031239" s="90"/>
    </row>
    <row r="1031240" spans="68:68" customFormat="1">
      <c r="BP1031240" s="90"/>
    </row>
    <row r="1031241" spans="68:68" customFormat="1">
      <c r="BP1031241" s="90"/>
    </row>
    <row r="1031242" spans="68:68" customFormat="1">
      <c r="BP1031242" s="90"/>
    </row>
    <row r="1031243" spans="68:68" customFormat="1">
      <c r="BP1031243" s="90"/>
    </row>
    <row r="1031244" spans="68:68" customFormat="1">
      <c r="BP1031244" s="90"/>
    </row>
    <row r="1031245" spans="68:68" customFormat="1">
      <c r="BP1031245" s="90"/>
    </row>
    <row r="1031246" spans="68:68" customFormat="1">
      <c r="BP1031246" s="90"/>
    </row>
    <row r="1031247" spans="68:68" customFormat="1">
      <c r="BP1031247" s="90"/>
    </row>
    <row r="1031248" spans="68:68" customFormat="1">
      <c r="BP1031248" s="90"/>
    </row>
    <row r="1031249" spans="68:68" customFormat="1">
      <c r="BP1031249" s="90"/>
    </row>
    <row r="1031250" spans="68:68" customFormat="1">
      <c r="BP1031250" s="90"/>
    </row>
    <row r="1031251" spans="68:68" customFormat="1">
      <c r="BP1031251" s="90"/>
    </row>
    <row r="1031252" spans="68:68" customFormat="1">
      <c r="BP1031252" s="90"/>
    </row>
    <row r="1031253" spans="68:68" customFormat="1">
      <c r="BP1031253" s="90"/>
    </row>
    <row r="1031254" spans="68:68" customFormat="1">
      <c r="BP1031254" s="90"/>
    </row>
    <row r="1031255" spans="68:68" customFormat="1">
      <c r="BP1031255" s="90"/>
    </row>
    <row r="1031256" spans="68:68" customFormat="1">
      <c r="BP1031256" s="90"/>
    </row>
    <row r="1031257" spans="68:68" customFormat="1">
      <c r="BP1031257" s="90"/>
    </row>
    <row r="1031258" spans="68:68" customFormat="1">
      <c r="BP1031258" s="90"/>
    </row>
    <row r="1031259" spans="68:68" customFormat="1">
      <c r="BP1031259" s="90"/>
    </row>
    <row r="1031260" spans="68:68" customFormat="1">
      <c r="BP1031260" s="90"/>
    </row>
    <row r="1031261" spans="68:68" customFormat="1">
      <c r="BP1031261" s="90"/>
    </row>
    <row r="1031262" spans="68:68" customFormat="1">
      <c r="BP1031262" s="90"/>
    </row>
    <row r="1031263" spans="68:68" customFormat="1">
      <c r="BP1031263" s="90"/>
    </row>
    <row r="1031264" spans="68:68" customFormat="1">
      <c r="BP1031264" s="90"/>
    </row>
    <row r="1031265" spans="68:68" customFormat="1">
      <c r="BP1031265" s="90"/>
    </row>
    <row r="1031266" spans="68:68" customFormat="1">
      <c r="BP1031266" s="90"/>
    </row>
    <row r="1031267" spans="68:68" customFormat="1">
      <c r="BP1031267" s="90"/>
    </row>
    <row r="1031268" spans="68:68" customFormat="1">
      <c r="BP1031268" s="90"/>
    </row>
    <row r="1031269" spans="68:68" customFormat="1">
      <c r="BP1031269" s="90"/>
    </row>
    <row r="1031270" spans="68:68" customFormat="1">
      <c r="BP1031270" s="90"/>
    </row>
    <row r="1031271" spans="68:68" customFormat="1">
      <c r="BP1031271" s="90"/>
    </row>
    <row r="1031272" spans="68:68" customFormat="1">
      <c r="BP1031272" s="90"/>
    </row>
    <row r="1031273" spans="68:68" customFormat="1">
      <c r="BP1031273" s="90"/>
    </row>
    <row r="1031274" spans="68:68" customFormat="1">
      <c r="BP1031274" s="90"/>
    </row>
    <row r="1031275" spans="68:68" customFormat="1">
      <c r="BP1031275" s="90"/>
    </row>
    <row r="1031276" spans="68:68" customFormat="1">
      <c r="BP1031276" s="90"/>
    </row>
    <row r="1031277" spans="68:68" customFormat="1">
      <c r="BP1031277" s="90"/>
    </row>
    <row r="1031278" spans="68:68" customFormat="1">
      <c r="BP1031278" s="90"/>
    </row>
    <row r="1031279" spans="68:68" customFormat="1">
      <c r="BP1031279" s="90"/>
    </row>
    <row r="1031280" spans="68:68" customFormat="1">
      <c r="BP1031280" s="90"/>
    </row>
    <row r="1031281" spans="68:68" customFormat="1">
      <c r="BP1031281" s="90"/>
    </row>
    <row r="1031282" spans="68:68" customFormat="1">
      <c r="BP1031282" s="90"/>
    </row>
    <row r="1031283" spans="68:68" customFormat="1">
      <c r="BP1031283" s="90"/>
    </row>
    <row r="1031284" spans="68:68" customFormat="1">
      <c r="BP1031284" s="90"/>
    </row>
    <row r="1031285" spans="68:68" customFormat="1">
      <c r="BP1031285" s="90"/>
    </row>
    <row r="1031286" spans="68:68" customFormat="1">
      <c r="BP1031286" s="90"/>
    </row>
    <row r="1031287" spans="68:68" customFormat="1">
      <c r="BP1031287" s="90"/>
    </row>
    <row r="1031288" spans="68:68" customFormat="1">
      <c r="BP1031288" s="90"/>
    </row>
    <row r="1031289" spans="68:68" customFormat="1">
      <c r="BP1031289" s="90"/>
    </row>
    <row r="1031290" spans="68:68" customFormat="1">
      <c r="BP1031290" s="90"/>
    </row>
    <row r="1031291" spans="68:68" customFormat="1">
      <c r="BP1031291" s="90"/>
    </row>
    <row r="1031292" spans="68:68" customFormat="1">
      <c r="BP1031292" s="90"/>
    </row>
    <row r="1031293" spans="68:68" customFormat="1">
      <c r="BP1031293" s="90"/>
    </row>
    <row r="1031294" spans="68:68" customFormat="1">
      <c r="BP1031294" s="90"/>
    </row>
    <row r="1031295" spans="68:68" customFormat="1">
      <c r="BP1031295" s="90"/>
    </row>
    <row r="1031296" spans="68:68" customFormat="1">
      <c r="BP1031296" s="90"/>
    </row>
    <row r="1031297" spans="68:68" customFormat="1">
      <c r="BP1031297" s="90"/>
    </row>
    <row r="1031298" spans="68:68" customFormat="1">
      <c r="BP1031298" s="90"/>
    </row>
    <row r="1031299" spans="68:68" customFormat="1">
      <c r="BP1031299" s="90"/>
    </row>
    <row r="1031300" spans="68:68" customFormat="1">
      <c r="BP1031300" s="90"/>
    </row>
    <row r="1031301" spans="68:68" customFormat="1">
      <c r="BP1031301" s="90"/>
    </row>
    <row r="1031302" spans="68:68" customFormat="1">
      <c r="BP1031302" s="90"/>
    </row>
    <row r="1031303" spans="68:68" customFormat="1">
      <c r="BP1031303" s="90"/>
    </row>
    <row r="1031304" spans="68:68" customFormat="1">
      <c r="BP1031304" s="90"/>
    </row>
    <row r="1031305" spans="68:68" customFormat="1">
      <c r="BP1031305" s="90"/>
    </row>
    <row r="1031306" spans="68:68" customFormat="1">
      <c r="BP1031306" s="90"/>
    </row>
    <row r="1031307" spans="68:68" customFormat="1">
      <c r="BP1031307" s="90"/>
    </row>
    <row r="1031308" spans="68:68" customFormat="1">
      <c r="BP1031308" s="90"/>
    </row>
    <row r="1031309" spans="68:68" customFormat="1">
      <c r="BP1031309" s="90"/>
    </row>
    <row r="1031310" spans="68:68" customFormat="1">
      <c r="BP1031310" s="90"/>
    </row>
    <row r="1031311" spans="68:68" customFormat="1">
      <c r="BP1031311" s="90"/>
    </row>
    <row r="1031312" spans="68:68" customFormat="1">
      <c r="BP1031312" s="90"/>
    </row>
    <row r="1031313" spans="68:68" customFormat="1">
      <c r="BP1031313" s="90"/>
    </row>
    <row r="1031314" spans="68:68" customFormat="1">
      <c r="BP1031314" s="90"/>
    </row>
    <row r="1031315" spans="68:68" customFormat="1">
      <c r="BP1031315" s="90"/>
    </row>
    <row r="1031316" spans="68:68" customFormat="1">
      <c r="BP1031316" s="90"/>
    </row>
    <row r="1031317" spans="68:68" customFormat="1">
      <c r="BP1031317" s="90"/>
    </row>
    <row r="1031318" spans="68:68" customFormat="1">
      <c r="BP1031318" s="90"/>
    </row>
    <row r="1031319" spans="68:68" customFormat="1">
      <c r="BP1031319" s="90"/>
    </row>
    <row r="1031320" spans="68:68" customFormat="1">
      <c r="BP1031320" s="90"/>
    </row>
    <row r="1031321" spans="68:68" customFormat="1">
      <c r="BP1031321" s="90"/>
    </row>
    <row r="1031322" spans="68:68" customFormat="1">
      <c r="BP1031322" s="90"/>
    </row>
    <row r="1031323" spans="68:68" customFormat="1">
      <c r="BP1031323" s="90"/>
    </row>
    <row r="1031324" spans="68:68" customFormat="1">
      <c r="BP1031324" s="90"/>
    </row>
    <row r="1031325" spans="68:68" customFormat="1">
      <c r="BP1031325" s="90"/>
    </row>
    <row r="1031326" spans="68:68" customFormat="1">
      <c r="BP1031326" s="90"/>
    </row>
    <row r="1031327" spans="68:68" customFormat="1">
      <c r="BP1031327" s="90"/>
    </row>
    <row r="1031328" spans="68:68" customFormat="1">
      <c r="BP1031328" s="90"/>
    </row>
    <row r="1031329" spans="68:68" customFormat="1">
      <c r="BP1031329" s="90"/>
    </row>
    <row r="1031330" spans="68:68" customFormat="1">
      <c r="BP1031330" s="90"/>
    </row>
    <row r="1031331" spans="68:68" customFormat="1">
      <c r="BP1031331" s="90"/>
    </row>
    <row r="1031332" spans="68:68" customFormat="1">
      <c r="BP1031332" s="90"/>
    </row>
    <row r="1031333" spans="68:68" customFormat="1">
      <c r="BP1031333" s="90"/>
    </row>
    <row r="1031334" spans="68:68" customFormat="1">
      <c r="BP1031334" s="90"/>
    </row>
    <row r="1031335" spans="68:68" customFormat="1">
      <c r="BP1031335" s="90"/>
    </row>
    <row r="1031336" spans="68:68" customFormat="1">
      <c r="BP1031336" s="90"/>
    </row>
    <row r="1031337" spans="68:68" customFormat="1">
      <c r="BP1031337" s="90"/>
    </row>
    <row r="1031338" spans="68:68" customFormat="1">
      <c r="BP1031338" s="90"/>
    </row>
    <row r="1031339" spans="68:68" customFormat="1">
      <c r="BP1031339" s="90"/>
    </row>
    <row r="1031340" spans="68:68" customFormat="1">
      <c r="BP1031340" s="90"/>
    </row>
    <row r="1031341" spans="68:68" customFormat="1">
      <c r="BP1031341" s="90"/>
    </row>
    <row r="1031342" spans="68:68" customFormat="1">
      <c r="BP1031342" s="90"/>
    </row>
    <row r="1031343" spans="68:68" customFormat="1">
      <c r="BP1031343" s="90"/>
    </row>
    <row r="1031344" spans="68:68" customFormat="1">
      <c r="BP1031344" s="90"/>
    </row>
    <row r="1031345" spans="68:68" customFormat="1">
      <c r="BP1031345" s="90"/>
    </row>
    <row r="1031346" spans="68:68" customFormat="1">
      <c r="BP1031346" s="90"/>
    </row>
    <row r="1031347" spans="68:68" customFormat="1">
      <c r="BP1031347" s="90"/>
    </row>
    <row r="1031348" spans="68:68" customFormat="1">
      <c r="BP1031348" s="90"/>
    </row>
    <row r="1031349" spans="68:68" customFormat="1">
      <c r="BP1031349" s="90"/>
    </row>
    <row r="1031350" spans="68:68" customFormat="1">
      <c r="BP1031350" s="90"/>
    </row>
    <row r="1031351" spans="68:68" customFormat="1">
      <c r="BP1031351" s="90"/>
    </row>
    <row r="1031352" spans="68:68" customFormat="1">
      <c r="BP1031352" s="90"/>
    </row>
    <row r="1031353" spans="68:68" customFormat="1">
      <c r="BP1031353" s="90"/>
    </row>
    <row r="1031354" spans="68:68" customFormat="1">
      <c r="BP1031354" s="90"/>
    </row>
    <row r="1031355" spans="68:68" customFormat="1">
      <c r="BP1031355" s="90"/>
    </row>
    <row r="1031356" spans="68:68" customFormat="1">
      <c r="BP1031356" s="90"/>
    </row>
    <row r="1031357" spans="68:68" customFormat="1">
      <c r="BP1031357" s="90"/>
    </row>
    <row r="1031358" spans="68:68" customFormat="1">
      <c r="BP1031358" s="90"/>
    </row>
    <row r="1031359" spans="68:68" customFormat="1">
      <c r="BP1031359" s="90"/>
    </row>
    <row r="1031360" spans="68:68" customFormat="1">
      <c r="BP1031360" s="90"/>
    </row>
    <row r="1031361" spans="68:68" customFormat="1">
      <c r="BP1031361" s="90"/>
    </row>
    <row r="1031362" spans="68:68" customFormat="1">
      <c r="BP1031362" s="90"/>
    </row>
    <row r="1031363" spans="68:68" customFormat="1">
      <c r="BP1031363" s="90"/>
    </row>
    <row r="1031364" spans="68:68" customFormat="1">
      <c r="BP1031364" s="90"/>
    </row>
    <row r="1031365" spans="68:68" customFormat="1">
      <c r="BP1031365" s="90"/>
    </row>
    <row r="1031366" spans="68:68" customFormat="1">
      <c r="BP1031366" s="90"/>
    </row>
    <row r="1031367" spans="68:68" customFormat="1">
      <c r="BP1031367" s="90"/>
    </row>
    <row r="1031368" spans="68:68" customFormat="1">
      <c r="BP1031368" s="90"/>
    </row>
    <row r="1031369" spans="68:68" customFormat="1">
      <c r="BP1031369" s="90"/>
    </row>
    <row r="1031370" spans="68:68" customFormat="1">
      <c r="BP1031370" s="90"/>
    </row>
    <row r="1031371" spans="68:68" customFormat="1">
      <c r="BP1031371" s="90"/>
    </row>
    <row r="1031372" spans="68:68" customFormat="1">
      <c r="BP1031372" s="90"/>
    </row>
    <row r="1031373" spans="68:68" customFormat="1">
      <c r="BP1031373" s="90"/>
    </row>
    <row r="1031374" spans="68:68" customFormat="1">
      <c r="BP1031374" s="90"/>
    </row>
    <row r="1031375" spans="68:68" customFormat="1">
      <c r="BP1031375" s="90"/>
    </row>
    <row r="1031376" spans="68:68" customFormat="1">
      <c r="BP1031376" s="90"/>
    </row>
    <row r="1031377" spans="68:68" customFormat="1">
      <c r="BP1031377" s="90"/>
    </row>
    <row r="1031378" spans="68:68" customFormat="1">
      <c r="BP1031378" s="90"/>
    </row>
    <row r="1031379" spans="68:68" customFormat="1">
      <c r="BP1031379" s="90"/>
    </row>
    <row r="1031380" spans="68:68" customFormat="1">
      <c r="BP1031380" s="90"/>
    </row>
    <row r="1031381" spans="68:68" customFormat="1">
      <c r="BP1031381" s="90"/>
    </row>
    <row r="1031382" spans="68:68" customFormat="1">
      <c r="BP1031382" s="90"/>
    </row>
    <row r="1031383" spans="68:68" customFormat="1">
      <c r="BP1031383" s="90"/>
    </row>
    <row r="1031384" spans="68:68" customFormat="1">
      <c r="BP1031384" s="90"/>
    </row>
    <row r="1031385" spans="68:68" customFormat="1">
      <c r="BP1031385" s="90"/>
    </row>
    <row r="1031386" spans="68:68" customFormat="1">
      <c r="BP1031386" s="90"/>
    </row>
    <row r="1031387" spans="68:68" customFormat="1">
      <c r="BP1031387" s="90"/>
    </row>
    <row r="1031388" spans="68:68" customFormat="1">
      <c r="BP1031388" s="90"/>
    </row>
    <row r="1031389" spans="68:68" customFormat="1">
      <c r="BP1031389" s="90"/>
    </row>
    <row r="1031390" spans="68:68" customFormat="1">
      <c r="BP1031390" s="90"/>
    </row>
    <row r="1031391" spans="68:68" customFormat="1">
      <c r="BP1031391" s="90"/>
    </row>
    <row r="1031392" spans="68:68" customFormat="1">
      <c r="BP1031392" s="90"/>
    </row>
    <row r="1031393" spans="68:68" customFormat="1">
      <c r="BP1031393" s="90"/>
    </row>
    <row r="1031394" spans="68:68" customFormat="1">
      <c r="BP1031394" s="90"/>
    </row>
    <row r="1031395" spans="68:68" customFormat="1">
      <c r="BP1031395" s="90"/>
    </row>
    <row r="1031396" spans="68:68" customFormat="1">
      <c r="BP1031396" s="90"/>
    </row>
    <row r="1031397" spans="68:68" customFormat="1">
      <c r="BP1031397" s="90"/>
    </row>
    <row r="1031398" spans="68:68" customFormat="1">
      <c r="BP1031398" s="90"/>
    </row>
    <row r="1031399" spans="68:68" customFormat="1">
      <c r="BP1031399" s="90"/>
    </row>
    <row r="1031400" spans="68:68" customFormat="1">
      <c r="BP1031400" s="90"/>
    </row>
    <row r="1031401" spans="68:68" customFormat="1">
      <c r="BP1031401" s="90"/>
    </row>
    <row r="1031402" spans="68:68" customFormat="1">
      <c r="BP1031402" s="90"/>
    </row>
    <row r="1031403" spans="68:68" customFormat="1">
      <c r="BP1031403" s="90"/>
    </row>
    <row r="1031404" spans="68:68" customFormat="1">
      <c r="BP1031404" s="90"/>
    </row>
    <row r="1031405" spans="68:68" customFormat="1">
      <c r="BP1031405" s="90"/>
    </row>
    <row r="1031406" spans="68:68" customFormat="1">
      <c r="BP1031406" s="90"/>
    </row>
    <row r="1031407" spans="68:68" customFormat="1">
      <c r="BP1031407" s="90"/>
    </row>
    <row r="1031408" spans="68:68" customFormat="1">
      <c r="BP1031408" s="90"/>
    </row>
    <row r="1031409" spans="68:68" customFormat="1">
      <c r="BP1031409" s="90"/>
    </row>
    <row r="1031410" spans="68:68" customFormat="1">
      <c r="BP1031410" s="90"/>
    </row>
    <row r="1031411" spans="68:68" customFormat="1">
      <c r="BP1031411" s="90"/>
    </row>
    <row r="1031412" spans="68:68" customFormat="1">
      <c r="BP1031412" s="90"/>
    </row>
    <row r="1031413" spans="68:68" customFormat="1">
      <c r="BP1031413" s="90"/>
    </row>
    <row r="1031414" spans="68:68" customFormat="1">
      <c r="BP1031414" s="90"/>
    </row>
    <row r="1031415" spans="68:68" customFormat="1">
      <c r="BP1031415" s="90"/>
    </row>
    <row r="1031416" spans="68:68" customFormat="1">
      <c r="BP1031416" s="90"/>
    </row>
    <row r="1031417" spans="68:68" customFormat="1">
      <c r="BP1031417" s="90"/>
    </row>
    <row r="1031418" spans="68:68" customFormat="1">
      <c r="BP1031418" s="90"/>
    </row>
    <row r="1031419" spans="68:68" customFormat="1">
      <c r="BP1031419" s="90"/>
    </row>
    <row r="1031420" spans="68:68" customFormat="1">
      <c r="BP1031420" s="90"/>
    </row>
    <row r="1031421" spans="68:68" customFormat="1">
      <c r="BP1031421" s="90"/>
    </row>
    <row r="1031422" spans="68:68" customFormat="1">
      <c r="BP1031422" s="90"/>
    </row>
    <row r="1031423" spans="68:68" customFormat="1">
      <c r="BP1031423" s="90"/>
    </row>
    <row r="1031424" spans="68:68" customFormat="1">
      <c r="BP1031424" s="90"/>
    </row>
    <row r="1031425" spans="68:68" customFormat="1">
      <c r="BP1031425" s="90"/>
    </row>
    <row r="1031426" spans="68:68" customFormat="1">
      <c r="BP1031426" s="90"/>
    </row>
    <row r="1031427" spans="68:68" customFormat="1">
      <c r="BP1031427" s="90"/>
    </row>
    <row r="1031428" spans="68:68" customFormat="1">
      <c r="BP1031428" s="90"/>
    </row>
    <row r="1031429" spans="68:68" customFormat="1">
      <c r="BP1031429" s="90"/>
    </row>
    <row r="1031430" spans="68:68" customFormat="1">
      <c r="BP1031430" s="90"/>
    </row>
    <row r="1031431" spans="68:68" customFormat="1">
      <c r="BP1031431" s="90"/>
    </row>
    <row r="1031432" spans="68:68" customFormat="1">
      <c r="BP1031432" s="90"/>
    </row>
    <row r="1031433" spans="68:68" customFormat="1">
      <c r="BP1031433" s="90"/>
    </row>
    <row r="1031434" spans="68:68" customFormat="1">
      <c r="BP1031434" s="90"/>
    </row>
    <row r="1031435" spans="68:68" customFormat="1">
      <c r="BP1031435" s="90"/>
    </row>
    <row r="1031436" spans="68:68" customFormat="1">
      <c r="BP1031436" s="90"/>
    </row>
    <row r="1031437" spans="68:68" customFormat="1">
      <c r="BP1031437" s="90"/>
    </row>
    <row r="1031438" spans="68:68" customFormat="1">
      <c r="BP1031438" s="90"/>
    </row>
    <row r="1031439" spans="68:68" customFormat="1">
      <c r="BP1031439" s="90"/>
    </row>
    <row r="1031440" spans="68:68" customFormat="1">
      <c r="BP1031440" s="90"/>
    </row>
    <row r="1031441" spans="68:68" customFormat="1">
      <c r="BP1031441" s="90"/>
    </row>
    <row r="1031442" spans="68:68" customFormat="1">
      <c r="BP1031442" s="90"/>
    </row>
    <row r="1031443" spans="68:68" customFormat="1">
      <c r="BP1031443" s="90"/>
    </row>
    <row r="1031444" spans="68:68" customFormat="1">
      <c r="BP1031444" s="90"/>
    </row>
    <row r="1031445" spans="68:68" customFormat="1">
      <c r="BP1031445" s="90"/>
    </row>
    <row r="1031446" spans="68:68" customFormat="1">
      <c r="BP1031446" s="90"/>
    </row>
    <row r="1031447" spans="68:68" customFormat="1">
      <c r="BP1031447" s="90"/>
    </row>
    <row r="1031448" spans="68:68" customFormat="1">
      <c r="BP1031448" s="90"/>
    </row>
    <row r="1031449" spans="68:68" customFormat="1">
      <c r="BP1031449" s="90"/>
    </row>
    <row r="1031450" spans="68:68" customFormat="1">
      <c r="BP1031450" s="90"/>
    </row>
    <row r="1031451" spans="68:68" customFormat="1">
      <c r="BP1031451" s="90"/>
    </row>
    <row r="1031452" spans="68:68" customFormat="1">
      <c r="BP1031452" s="90"/>
    </row>
    <row r="1031453" spans="68:68" customFormat="1">
      <c r="BP1031453" s="90"/>
    </row>
    <row r="1031454" spans="68:68" customFormat="1">
      <c r="BP1031454" s="90"/>
    </row>
    <row r="1031455" spans="68:68" customFormat="1">
      <c r="BP1031455" s="90"/>
    </row>
    <row r="1031456" spans="68:68" customFormat="1">
      <c r="BP1031456" s="90"/>
    </row>
    <row r="1031457" spans="68:68" customFormat="1">
      <c r="BP1031457" s="90"/>
    </row>
    <row r="1031458" spans="68:68" customFormat="1">
      <c r="BP1031458" s="90"/>
    </row>
    <row r="1031459" spans="68:68" customFormat="1">
      <c r="BP1031459" s="90"/>
    </row>
    <row r="1031460" spans="68:68" customFormat="1">
      <c r="BP1031460" s="90"/>
    </row>
    <row r="1031461" spans="68:68" customFormat="1">
      <c r="BP1031461" s="90"/>
    </row>
    <row r="1031462" spans="68:68" customFormat="1">
      <c r="BP1031462" s="90"/>
    </row>
    <row r="1031463" spans="68:68" customFormat="1">
      <c r="BP1031463" s="90"/>
    </row>
    <row r="1031464" spans="68:68" customFormat="1">
      <c r="BP1031464" s="90"/>
    </row>
    <row r="1031465" spans="68:68" customFormat="1">
      <c r="BP1031465" s="90"/>
    </row>
    <row r="1031466" spans="68:68" customFormat="1">
      <c r="BP1031466" s="90"/>
    </row>
    <row r="1031467" spans="68:68" customFormat="1">
      <c r="BP1031467" s="90"/>
    </row>
    <row r="1031468" spans="68:68" customFormat="1">
      <c r="BP1031468" s="90"/>
    </row>
    <row r="1031469" spans="68:68" customFormat="1">
      <c r="BP1031469" s="90"/>
    </row>
    <row r="1031470" spans="68:68" customFormat="1">
      <c r="BP1031470" s="90"/>
    </row>
    <row r="1031471" spans="68:68" customFormat="1">
      <c r="BP1031471" s="90"/>
    </row>
    <row r="1031472" spans="68:68" customFormat="1">
      <c r="BP1031472" s="90"/>
    </row>
    <row r="1031473" spans="68:68" customFormat="1">
      <c r="BP1031473" s="90"/>
    </row>
    <row r="1031474" spans="68:68" customFormat="1">
      <c r="BP1031474" s="90"/>
    </row>
    <row r="1031475" spans="68:68" customFormat="1">
      <c r="BP1031475" s="90"/>
    </row>
    <row r="1031476" spans="68:68" customFormat="1">
      <c r="BP1031476" s="90"/>
    </row>
    <row r="1031477" spans="68:68" customFormat="1">
      <c r="BP1031477" s="90"/>
    </row>
    <row r="1031478" spans="68:68" customFormat="1">
      <c r="BP1031478" s="90"/>
    </row>
    <row r="1031479" spans="68:68" customFormat="1">
      <c r="BP1031479" s="90"/>
    </row>
    <row r="1031480" spans="68:68" customFormat="1">
      <c r="BP1031480" s="90"/>
    </row>
    <row r="1031481" spans="68:68" customFormat="1">
      <c r="BP1031481" s="90"/>
    </row>
    <row r="1031482" spans="68:68" customFormat="1">
      <c r="BP1031482" s="90"/>
    </row>
    <row r="1031483" spans="68:68" customFormat="1">
      <c r="BP1031483" s="90"/>
    </row>
    <row r="1031484" spans="68:68" customFormat="1">
      <c r="BP1031484" s="90"/>
    </row>
    <row r="1031485" spans="68:68" customFormat="1">
      <c r="BP1031485" s="90"/>
    </row>
    <row r="1031486" spans="68:68" customFormat="1">
      <c r="BP1031486" s="90"/>
    </row>
    <row r="1031487" spans="68:68" customFormat="1">
      <c r="BP1031487" s="90"/>
    </row>
    <row r="1031488" spans="68:68" customFormat="1">
      <c r="BP1031488" s="90"/>
    </row>
    <row r="1031489" spans="68:68" customFormat="1">
      <c r="BP1031489" s="90"/>
    </row>
    <row r="1031490" spans="68:68" customFormat="1">
      <c r="BP1031490" s="90"/>
    </row>
    <row r="1031491" spans="68:68" customFormat="1">
      <c r="BP1031491" s="90"/>
    </row>
    <row r="1031492" spans="68:68" customFormat="1">
      <c r="BP1031492" s="90"/>
    </row>
    <row r="1031493" spans="68:68" customFormat="1">
      <c r="BP1031493" s="90"/>
    </row>
    <row r="1031494" spans="68:68" customFormat="1">
      <c r="BP1031494" s="90"/>
    </row>
    <row r="1031495" spans="68:68" customFormat="1">
      <c r="BP1031495" s="90"/>
    </row>
    <row r="1031496" spans="68:68" customFormat="1">
      <c r="BP1031496" s="90"/>
    </row>
    <row r="1031497" spans="68:68" customFormat="1">
      <c r="BP1031497" s="90"/>
    </row>
    <row r="1031498" spans="68:68" customFormat="1">
      <c r="BP1031498" s="90"/>
    </row>
    <row r="1031499" spans="68:68" customFormat="1">
      <c r="BP1031499" s="90"/>
    </row>
    <row r="1031500" spans="68:68" customFormat="1">
      <c r="BP1031500" s="90"/>
    </row>
    <row r="1031501" spans="68:68" customFormat="1">
      <c r="BP1031501" s="90"/>
    </row>
    <row r="1031502" spans="68:68" customFormat="1">
      <c r="BP1031502" s="90"/>
    </row>
    <row r="1031503" spans="68:68" customFormat="1">
      <c r="BP1031503" s="90"/>
    </row>
    <row r="1031504" spans="68:68" customFormat="1">
      <c r="BP1031504" s="90"/>
    </row>
    <row r="1031505" spans="68:68" customFormat="1">
      <c r="BP1031505" s="90"/>
    </row>
    <row r="1031506" spans="68:68" customFormat="1">
      <c r="BP1031506" s="90"/>
    </row>
    <row r="1031507" spans="68:68" customFormat="1">
      <c r="BP1031507" s="90"/>
    </row>
    <row r="1031508" spans="68:68" customFormat="1">
      <c r="BP1031508" s="90"/>
    </row>
    <row r="1031509" spans="68:68" customFormat="1">
      <c r="BP1031509" s="90"/>
    </row>
    <row r="1031510" spans="68:68" customFormat="1">
      <c r="BP1031510" s="90"/>
    </row>
    <row r="1031511" spans="68:68" customFormat="1">
      <c r="BP1031511" s="90"/>
    </row>
    <row r="1031512" spans="68:68" customFormat="1">
      <c r="BP1031512" s="90"/>
    </row>
    <row r="1031513" spans="68:68" customFormat="1">
      <c r="BP1031513" s="90"/>
    </row>
    <row r="1031514" spans="68:68" customFormat="1">
      <c r="BP1031514" s="90"/>
    </row>
    <row r="1031515" spans="68:68" customFormat="1">
      <c r="BP1031515" s="90"/>
    </row>
    <row r="1031516" spans="68:68" customFormat="1">
      <c r="BP1031516" s="90"/>
    </row>
    <row r="1031517" spans="68:68" customFormat="1">
      <c r="BP1031517" s="90"/>
    </row>
    <row r="1031518" spans="68:68" customFormat="1">
      <c r="BP1031518" s="90"/>
    </row>
    <row r="1031519" spans="68:68" customFormat="1">
      <c r="BP1031519" s="90"/>
    </row>
    <row r="1031520" spans="68:68" customFormat="1">
      <c r="BP1031520" s="90"/>
    </row>
    <row r="1031521" spans="68:68" customFormat="1">
      <c r="BP1031521" s="90"/>
    </row>
    <row r="1031522" spans="68:68" customFormat="1">
      <c r="BP1031522" s="90"/>
    </row>
    <row r="1031523" spans="68:68" customFormat="1">
      <c r="BP1031523" s="90"/>
    </row>
    <row r="1031524" spans="68:68" customFormat="1">
      <c r="BP1031524" s="90"/>
    </row>
    <row r="1031525" spans="68:68" customFormat="1">
      <c r="BP1031525" s="90"/>
    </row>
    <row r="1031526" spans="68:68" customFormat="1">
      <c r="BP1031526" s="90"/>
    </row>
    <row r="1031527" spans="68:68" customFormat="1">
      <c r="BP1031527" s="90"/>
    </row>
    <row r="1031528" spans="68:68" customFormat="1">
      <c r="BP1031528" s="90"/>
    </row>
    <row r="1031529" spans="68:68" customFormat="1">
      <c r="BP1031529" s="90"/>
    </row>
    <row r="1031530" spans="68:68" customFormat="1">
      <c r="BP1031530" s="90"/>
    </row>
    <row r="1031531" spans="68:68" customFormat="1">
      <c r="BP1031531" s="90"/>
    </row>
    <row r="1031532" spans="68:68" customFormat="1">
      <c r="BP1031532" s="90"/>
    </row>
    <row r="1031533" spans="68:68" customFormat="1">
      <c r="BP1031533" s="90"/>
    </row>
    <row r="1031534" spans="68:68" customFormat="1">
      <c r="BP1031534" s="90"/>
    </row>
    <row r="1031535" spans="68:68" customFormat="1">
      <c r="BP1031535" s="90"/>
    </row>
    <row r="1031536" spans="68:68" customFormat="1">
      <c r="BP1031536" s="90"/>
    </row>
    <row r="1031537" spans="68:68" customFormat="1">
      <c r="BP1031537" s="90"/>
    </row>
    <row r="1031538" spans="68:68" customFormat="1">
      <c r="BP1031538" s="90"/>
    </row>
    <row r="1031539" spans="68:68" customFormat="1">
      <c r="BP1031539" s="90"/>
    </row>
    <row r="1031540" spans="68:68" customFormat="1">
      <c r="BP1031540" s="90"/>
    </row>
    <row r="1031541" spans="68:68" customFormat="1">
      <c r="BP1031541" s="90"/>
    </row>
    <row r="1031542" spans="68:68" customFormat="1">
      <c r="BP1031542" s="90"/>
    </row>
    <row r="1031543" spans="68:68" customFormat="1">
      <c r="BP1031543" s="90"/>
    </row>
    <row r="1031544" spans="68:68" customFormat="1">
      <c r="BP1031544" s="90"/>
    </row>
    <row r="1031545" spans="68:68" customFormat="1">
      <c r="BP1031545" s="90"/>
    </row>
    <row r="1031546" spans="68:68" customFormat="1">
      <c r="BP1031546" s="90"/>
    </row>
    <row r="1031547" spans="68:68" customFormat="1">
      <c r="BP1031547" s="90"/>
    </row>
    <row r="1031548" spans="68:68" customFormat="1">
      <c r="BP1031548" s="90"/>
    </row>
    <row r="1031549" spans="68:68" customFormat="1">
      <c r="BP1031549" s="90"/>
    </row>
    <row r="1031550" spans="68:68" customFormat="1">
      <c r="BP1031550" s="90"/>
    </row>
    <row r="1031551" spans="68:68" customFormat="1">
      <c r="BP1031551" s="90"/>
    </row>
    <row r="1031552" spans="68:68" customFormat="1">
      <c r="BP1031552" s="90"/>
    </row>
    <row r="1031553" spans="68:68" customFormat="1">
      <c r="BP1031553" s="90"/>
    </row>
    <row r="1031554" spans="68:68" customFormat="1">
      <c r="BP1031554" s="90"/>
    </row>
    <row r="1031555" spans="68:68" customFormat="1">
      <c r="BP1031555" s="90"/>
    </row>
    <row r="1031556" spans="68:68" customFormat="1">
      <c r="BP1031556" s="90"/>
    </row>
    <row r="1031557" spans="68:68" customFormat="1">
      <c r="BP1031557" s="90"/>
    </row>
    <row r="1031558" spans="68:68" customFormat="1">
      <c r="BP1031558" s="90"/>
    </row>
    <row r="1031559" spans="68:68" customFormat="1">
      <c r="BP1031559" s="90"/>
    </row>
    <row r="1031560" spans="68:68" customFormat="1">
      <c r="BP1031560" s="90"/>
    </row>
    <row r="1031561" spans="68:68" customFormat="1">
      <c r="BP1031561" s="90"/>
    </row>
    <row r="1031562" spans="68:68" customFormat="1">
      <c r="BP1031562" s="90"/>
    </row>
    <row r="1031563" spans="68:68" customFormat="1">
      <c r="BP1031563" s="90"/>
    </row>
    <row r="1031564" spans="68:68" customFormat="1">
      <c r="BP1031564" s="90"/>
    </row>
    <row r="1031565" spans="68:68" customFormat="1">
      <c r="BP1031565" s="90"/>
    </row>
    <row r="1031566" spans="68:68" customFormat="1">
      <c r="BP1031566" s="90"/>
    </row>
    <row r="1031567" spans="68:68" customFormat="1">
      <c r="BP1031567" s="90"/>
    </row>
    <row r="1031568" spans="68:68" customFormat="1">
      <c r="BP1031568" s="90"/>
    </row>
    <row r="1031569" spans="68:68" customFormat="1">
      <c r="BP1031569" s="90"/>
    </row>
    <row r="1031570" spans="68:68" customFormat="1">
      <c r="BP1031570" s="90"/>
    </row>
    <row r="1031571" spans="68:68" customFormat="1">
      <c r="BP1031571" s="90"/>
    </row>
    <row r="1031572" spans="68:68" customFormat="1">
      <c r="BP1031572" s="90"/>
    </row>
    <row r="1031573" spans="68:68" customFormat="1">
      <c r="BP1031573" s="90"/>
    </row>
    <row r="1031574" spans="68:68" customFormat="1">
      <c r="BP1031574" s="90"/>
    </row>
    <row r="1031575" spans="68:68" customFormat="1">
      <c r="BP1031575" s="90"/>
    </row>
    <row r="1031576" spans="68:68" customFormat="1">
      <c r="BP1031576" s="90"/>
    </row>
    <row r="1031577" spans="68:68" customFormat="1">
      <c r="BP1031577" s="90"/>
    </row>
    <row r="1031578" spans="68:68" customFormat="1">
      <c r="BP1031578" s="90"/>
    </row>
    <row r="1031579" spans="68:68" customFormat="1">
      <c r="BP1031579" s="90"/>
    </row>
    <row r="1031580" spans="68:68" customFormat="1">
      <c r="BP1031580" s="90"/>
    </row>
    <row r="1031581" spans="68:68" customFormat="1">
      <c r="BP1031581" s="90"/>
    </row>
    <row r="1031582" spans="68:68" customFormat="1">
      <c r="BP1031582" s="90"/>
    </row>
    <row r="1031583" spans="68:68" customFormat="1">
      <c r="BP1031583" s="90"/>
    </row>
    <row r="1031584" spans="68:68" customFormat="1">
      <c r="BP1031584" s="90"/>
    </row>
    <row r="1031585" spans="68:68" customFormat="1">
      <c r="BP1031585" s="90"/>
    </row>
    <row r="1031586" spans="68:68" customFormat="1">
      <c r="BP1031586" s="90"/>
    </row>
    <row r="1031587" spans="68:68" customFormat="1">
      <c r="BP1031587" s="90"/>
    </row>
    <row r="1031588" spans="68:68" customFormat="1">
      <c r="BP1031588" s="90"/>
    </row>
    <row r="1031589" spans="68:68" customFormat="1">
      <c r="BP1031589" s="90"/>
    </row>
    <row r="1031590" spans="68:68" customFormat="1">
      <c r="BP1031590" s="90"/>
    </row>
    <row r="1031591" spans="68:68" customFormat="1">
      <c r="BP1031591" s="90"/>
    </row>
    <row r="1031592" spans="68:68" customFormat="1">
      <c r="BP1031592" s="90"/>
    </row>
    <row r="1031593" spans="68:68" customFormat="1">
      <c r="BP1031593" s="90"/>
    </row>
    <row r="1031594" spans="68:68" customFormat="1">
      <c r="BP1031594" s="90"/>
    </row>
    <row r="1031595" spans="68:68" customFormat="1">
      <c r="BP1031595" s="90"/>
    </row>
    <row r="1031596" spans="68:68" customFormat="1">
      <c r="BP1031596" s="90"/>
    </row>
    <row r="1031597" spans="68:68" customFormat="1">
      <c r="BP1031597" s="90"/>
    </row>
    <row r="1031598" spans="68:68" customFormat="1">
      <c r="BP1031598" s="90"/>
    </row>
    <row r="1031599" spans="68:68" customFormat="1">
      <c r="BP1031599" s="90"/>
    </row>
    <row r="1031600" spans="68:68" customFormat="1">
      <c r="BP1031600" s="90"/>
    </row>
    <row r="1031601" spans="68:68" customFormat="1">
      <c r="BP1031601" s="90"/>
    </row>
    <row r="1031602" spans="68:68" customFormat="1">
      <c r="BP1031602" s="90"/>
    </row>
    <row r="1031603" spans="68:68" customFormat="1">
      <c r="BP1031603" s="90"/>
    </row>
    <row r="1031604" spans="68:68" customFormat="1">
      <c r="BP1031604" s="90"/>
    </row>
    <row r="1031605" spans="68:68" customFormat="1">
      <c r="BP1031605" s="90"/>
    </row>
    <row r="1031606" spans="68:68" customFormat="1">
      <c r="BP1031606" s="90"/>
    </row>
    <row r="1031607" spans="68:68" customFormat="1">
      <c r="BP1031607" s="90"/>
    </row>
    <row r="1031608" spans="68:68" customFormat="1">
      <c r="BP1031608" s="90"/>
    </row>
    <row r="1031609" spans="68:68" customFormat="1">
      <c r="BP1031609" s="90"/>
    </row>
    <row r="1031610" spans="68:68" customFormat="1">
      <c r="BP1031610" s="90"/>
    </row>
    <row r="1031611" spans="68:68" customFormat="1">
      <c r="BP1031611" s="90"/>
    </row>
    <row r="1031612" spans="68:68" customFormat="1">
      <c r="BP1031612" s="90"/>
    </row>
    <row r="1031613" spans="68:68" customFormat="1">
      <c r="BP1031613" s="90"/>
    </row>
    <row r="1031614" spans="68:68" customFormat="1">
      <c r="BP1031614" s="90"/>
    </row>
    <row r="1031615" spans="68:68" customFormat="1">
      <c r="BP1031615" s="90"/>
    </row>
    <row r="1031616" spans="68:68" customFormat="1">
      <c r="BP1031616" s="90"/>
    </row>
    <row r="1031617" spans="68:68" customFormat="1">
      <c r="BP1031617" s="90"/>
    </row>
    <row r="1031618" spans="68:68" customFormat="1">
      <c r="BP1031618" s="90"/>
    </row>
    <row r="1031619" spans="68:68" customFormat="1">
      <c r="BP1031619" s="90"/>
    </row>
    <row r="1031620" spans="68:68" customFormat="1">
      <c r="BP1031620" s="90"/>
    </row>
    <row r="1031621" spans="68:68" customFormat="1">
      <c r="BP1031621" s="90"/>
    </row>
    <row r="1031622" spans="68:68" customFormat="1">
      <c r="BP1031622" s="90"/>
    </row>
    <row r="1031623" spans="68:68" customFormat="1">
      <c r="BP1031623" s="90"/>
    </row>
    <row r="1031624" spans="68:68" customFormat="1">
      <c r="BP1031624" s="90"/>
    </row>
    <row r="1031625" spans="68:68" customFormat="1">
      <c r="BP1031625" s="90"/>
    </row>
    <row r="1031626" spans="68:68" customFormat="1">
      <c r="BP1031626" s="90"/>
    </row>
    <row r="1031627" spans="68:68" customFormat="1">
      <c r="BP1031627" s="90"/>
    </row>
    <row r="1031628" spans="68:68" customFormat="1">
      <c r="BP1031628" s="90"/>
    </row>
    <row r="1031629" spans="68:68" customFormat="1">
      <c r="BP1031629" s="90"/>
    </row>
    <row r="1031630" spans="68:68" customFormat="1">
      <c r="BP1031630" s="90"/>
    </row>
    <row r="1031631" spans="68:68" customFormat="1">
      <c r="BP1031631" s="90"/>
    </row>
    <row r="1031632" spans="68:68" customFormat="1">
      <c r="BP1031632" s="90"/>
    </row>
    <row r="1031633" spans="68:68" customFormat="1">
      <c r="BP1031633" s="90"/>
    </row>
    <row r="1031634" spans="68:68" customFormat="1">
      <c r="BP1031634" s="90"/>
    </row>
    <row r="1031635" spans="68:68" customFormat="1">
      <c r="BP1031635" s="90"/>
    </row>
    <row r="1031636" spans="68:68" customFormat="1">
      <c r="BP1031636" s="90"/>
    </row>
    <row r="1031637" spans="68:68" customFormat="1">
      <c r="BP1031637" s="90"/>
    </row>
    <row r="1031638" spans="68:68" customFormat="1">
      <c r="BP1031638" s="90"/>
    </row>
    <row r="1031639" spans="68:68" customFormat="1">
      <c r="BP1031639" s="90"/>
    </row>
    <row r="1031640" spans="68:68" customFormat="1">
      <c r="BP1031640" s="90"/>
    </row>
    <row r="1031641" spans="68:68" customFormat="1">
      <c r="BP1031641" s="90"/>
    </row>
    <row r="1031642" spans="68:68" customFormat="1">
      <c r="BP1031642" s="90"/>
    </row>
    <row r="1031643" spans="68:68" customFormat="1">
      <c r="BP1031643" s="90"/>
    </row>
    <row r="1031644" spans="68:68" customFormat="1">
      <c r="BP1031644" s="90"/>
    </row>
    <row r="1031645" spans="68:68" customFormat="1">
      <c r="BP1031645" s="90"/>
    </row>
    <row r="1031646" spans="68:68" customFormat="1">
      <c r="BP1031646" s="90"/>
    </row>
    <row r="1031647" spans="68:68" customFormat="1">
      <c r="BP1031647" s="90"/>
    </row>
    <row r="1031648" spans="68:68" customFormat="1">
      <c r="BP1031648" s="90"/>
    </row>
    <row r="1031649" spans="68:68" customFormat="1">
      <c r="BP1031649" s="90"/>
    </row>
    <row r="1031650" spans="68:68" customFormat="1">
      <c r="BP1031650" s="90"/>
    </row>
    <row r="1031651" spans="68:68" customFormat="1">
      <c r="BP1031651" s="90"/>
    </row>
    <row r="1031652" spans="68:68" customFormat="1">
      <c r="BP1031652" s="90"/>
    </row>
    <row r="1031653" spans="68:68" customFormat="1">
      <c r="BP1031653" s="90"/>
    </row>
    <row r="1031654" spans="68:68" customFormat="1">
      <c r="BP1031654" s="90"/>
    </row>
    <row r="1031655" spans="68:68" customFormat="1">
      <c r="BP1031655" s="90"/>
    </row>
    <row r="1031656" spans="68:68" customFormat="1">
      <c r="BP1031656" s="90"/>
    </row>
    <row r="1031657" spans="68:68" customFormat="1">
      <c r="BP1031657" s="90"/>
    </row>
    <row r="1031658" spans="68:68" customFormat="1">
      <c r="BP1031658" s="90"/>
    </row>
    <row r="1031659" spans="68:68" customFormat="1">
      <c r="BP1031659" s="90"/>
    </row>
    <row r="1031660" spans="68:68" customFormat="1">
      <c r="BP1031660" s="90"/>
    </row>
    <row r="1031661" spans="68:68" customFormat="1">
      <c r="BP1031661" s="90"/>
    </row>
    <row r="1031662" spans="68:68" customFormat="1">
      <c r="BP1031662" s="90"/>
    </row>
    <row r="1031663" spans="68:68" customFormat="1">
      <c r="BP1031663" s="90"/>
    </row>
    <row r="1031664" spans="68:68" customFormat="1">
      <c r="BP1031664" s="90"/>
    </row>
    <row r="1031665" spans="68:68" customFormat="1">
      <c r="BP1031665" s="90"/>
    </row>
    <row r="1031666" spans="68:68" customFormat="1">
      <c r="BP1031666" s="90"/>
    </row>
    <row r="1031667" spans="68:68" customFormat="1">
      <c r="BP1031667" s="90"/>
    </row>
    <row r="1031668" spans="68:68" customFormat="1">
      <c r="BP1031668" s="90"/>
    </row>
    <row r="1031669" spans="68:68" customFormat="1">
      <c r="BP1031669" s="90"/>
    </row>
    <row r="1031670" spans="68:68" customFormat="1">
      <c r="BP1031670" s="90"/>
    </row>
    <row r="1031671" spans="68:68" customFormat="1">
      <c r="BP1031671" s="90"/>
    </row>
    <row r="1031672" spans="68:68" customFormat="1">
      <c r="BP1031672" s="90"/>
    </row>
    <row r="1031673" spans="68:68" customFormat="1">
      <c r="BP1031673" s="90"/>
    </row>
    <row r="1031674" spans="68:68" customFormat="1">
      <c r="BP1031674" s="90"/>
    </row>
    <row r="1031675" spans="68:68" customFormat="1">
      <c r="BP1031675" s="90"/>
    </row>
    <row r="1031676" spans="68:68" customFormat="1">
      <c r="BP1031676" s="90"/>
    </row>
    <row r="1031677" spans="68:68" customFormat="1">
      <c r="BP1031677" s="90"/>
    </row>
    <row r="1031678" spans="68:68" customFormat="1">
      <c r="BP1031678" s="90"/>
    </row>
    <row r="1031679" spans="68:68" customFormat="1">
      <c r="BP1031679" s="90"/>
    </row>
    <row r="1031680" spans="68:68" customFormat="1">
      <c r="BP1031680" s="90"/>
    </row>
    <row r="1031681" spans="68:68" customFormat="1">
      <c r="BP1031681" s="90"/>
    </row>
    <row r="1031682" spans="68:68" customFormat="1">
      <c r="BP1031682" s="90"/>
    </row>
    <row r="1031683" spans="68:68" customFormat="1">
      <c r="BP1031683" s="90"/>
    </row>
    <row r="1031684" spans="68:68" customFormat="1">
      <c r="BP1031684" s="90"/>
    </row>
    <row r="1031685" spans="68:68" customFormat="1">
      <c r="BP1031685" s="90"/>
    </row>
    <row r="1031686" spans="68:68" customFormat="1">
      <c r="BP1031686" s="90"/>
    </row>
    <row r="1031687" spans="68:68" customFormat="1">
      <c r="BP1031687" s="90"/>
    </row>
    <row r="1031688" spans="68:68" customFormat="1">
      <c r="BP1031688" s="90"/>
    </row>
    <row r="1031689" spans="68:68" customFormat="1">
      <c r="BP1031689" s="90"/>
    </row>
    <row r="1031690" spans="68:68" customFormat="1">
      <c r="BP1031690" s="90"/>
    </row>
    <row r="1031691" spans="68:68" customFormat="1">
      <c r="BP1031691" s="90"/>
    </row>
    <row r="1031692" spans="68:68" customFormat="1">
      <c r="BP1031692" s="90"/>
    </row>
    <row r="1031693" spans="68:68" customFormat="1">
      <c r="BP1031693" s="90"/>
    </row>
    <row r="1031694" spans="68:68" customFormat="1">
      <c r="BP1031694" s="90"/>
    </row>
    <row r="1031695" spans="68:68" customFormat="1">
      <c r="BP1031695" s="90"/>
    </row>
    <row r="1031696" spans="68:68" customFormat="1">
      <c r="BP1031696" s="90"/>
    </row>
    <row r="1031697" spans="68:68" customFormat="1">
      <c r="BP1031697" s="90"/>
    </row>
    <row r="1031698" spans="68:68" customFormat="1">
      <c r="BP1031698" s="90"/>
    </row>
    <row r="1031699" spans="68:68" customFormat="1">
      <c r="BP1031699" s="90"/>
    </row>
    <row r="1031700" spans="68:68" customFormat="1">
      <c r="BP1031700" s="90"/>
    </row>
    <row r="1031701" spans="68:68" customFormat="1">
      <c r="BP1031701" s="90"/>
    </row>
    <row r="1031702" spans="68:68" customFormat="1">
      <c r="BP1031702" s="90"/>
    </row>
    <row r="1031703" spans="68:68" customFormat="1">
      <c r="BP1031703" s="90"/>
    </row>
    <row r="1031704" spans="68:68" customFormat="1">
      <c r="BP1031704" s="90"/>
    </row>
    <row r="1031705" spans="68:68" customFormat="1">
      <c r="BP1031705" s="90"/>
    </row>
    <row r="1031706" spans="68:68" customFormat="1">
      <c r="BP1031706" s="90"/>
    </row>
    <row r="1031707" spans="68:68" customFormat="1">
      <c r="BP1031707" s="90"/>
    </row>
    <row r="1031708" spans="68:68" customFormat="1">
      <c r="BP1031708" s="90"/>
    </row>
    <row r="1031709" spans="68:68" customFormat="1">
      <c r="BP1031709" s="90"/>
    </row>
    <row r="1031710" spans="68:68" customFormat="1">
      <c r="BP1031710" s="90"/>
    </row>
    <row r="1031711" spans="68:68" customFormat="1">
      <c r="BP1031711" s="90"/>
    </row>
    <row r="1031712" spans="68:68" customFormat="1">
      <c r="BP1031712" s="90"/>
    </row>
    <row r="1031713" spans="68:68" customFormat="1">
      <c r="BP1031713" s="90"/>
    </row>
    <row r="1031714" spans="68:68" customFormat="1">
      <c r="BP1031714" s="90"/>
    </row>
    <row r="1031715" spans="68:68" customFormat="1">
      <c r="BP1031715" s="90"/>
    </row>
    <row r="1031716" spans="68:68" customFormat="1">
      <c r="BP1031716" s="90"/>
    </row>
    <row r="1031717" spans="68:68" customFormat="1">
      <c r="BP1031717" s="90"/>
    </row>
    <row r="1031718" spans="68:68" customFormat="1">
      <c r="BP1031718" s="90"/>
    </row>
    <row r="1031719" spans="68:68" customFormat="1">
      <c r="BP1031719" s="90"/>
    </row>
    <row r="1031720" spans="68:68" customFormat="1">
      <c r="BP1031720" s="90"/>
    </row>
    <row r="1031721" spans="68:68" customFormat="1">
      <c r="BP1031721" s="90"/>
    </row>
    <row r="1031722" spans="68:68" customFormat="1">
      <c r="BP1031722" s="90"/>
    </row>
    <row r="1031723" spans="68:68" customFormat="1">
      <c r="BP1031723" s="90"/>
    </row>
    <row r="1031724" spans="68:68" customFormat="1">
      <c r="BP1031724" s="90"/>
    </row>
    <row r="1031725" spans="68:68" customFormat="1">
      <c r="BP1031725" s="90"/>
    </row>
    <row r="1031726" spans="68:68" customFormat="1">
      <c r="BP1031726" s="90"/>
    </row>
    <row r="1031727" spans="68:68" customFormat="1">
      <c r="BP1031727" s="90"/>
    </row>
    <row r="1031728" spans="68:68" customFormat="1">
      <c r="BP1031728" s="90"/>
    </row>
    <row r="1031729" spans="68:68" customFormat="1">
      <c r="BP1031729" s="90"/>
    </row>
    <row r="1031730" spans="68:68" customFormat="1">
      <c r="BP1031730" s="90"/>
    </row>
    <row r="1031731" spans="68:68" customFormat="1">
      <c r="BP1031731" s="90"/>
    </row>
    <row r="1031732" spans="68:68" customFormat="1">
      <c r="BP1031732" s="90"/>
    </row>
    <row r="1031733" spans="68:68" customFormat="1">
      <c r="BP1031733" s="90"/>
    </row>
    <row r="1031734" spans="68:68" customFormat="1">
      <c r="BP1031734" s="90"/>
    </row>
    <row r="1031735" spans="68:68" customFormat="1">
      <c r="BP1031735" s="90"/>
    </row>
    <row r="1031736" spans="68:68" customFormat="1">
      <c r="BP1031736" s="90"/>
    </row>
    <row r="1031737" spans="68:68" customFormat="1">
      <c r="BP1031737" s="90"/>
    </row>
    <row r="1031738" spans="68:68" customFormat="1">
      <c r="BP1031738" s="90"/>
    </row>
    <row r="1031739" spans="68:68" customFormat="1">
      <c r="BP1031739" s="90"/>
    </row>
    <row r="1031740" spans="68:68" customFormat="1">
      <c r="BP1031740" s="90"/>
    </row>
    <row r="1031741" spans="68:68" customFormat="1">
      <c r="BP1031741" s="90"/>
    </row>
    <row r="1031742" spans="68:68" customFormat="1">
      <c r="BP1031742" s="90"/>
    </row>
    <row r="1031743" spans="68:68" customFormat="1">
      <c r="BP1031743" s="90"/>
    </row>
    <row r="1031744" spans="68:68" customFormat="1">
      <c r="BP1031744" s="90"/>
    </row>
    <row r="1031745" spans="68:68" customFormat="1">
      <c r="BP1031745" s="90"/>
    </row>
    <row r="1031746" spans="68:68" customFormat="1">
      <c r="BP1031746" s="90"/>
    </row>
    <row r="1031747" spans="68:68" customFormat="1">
      <c r="BP1031747" s="90"/>
    </row>
    <row r="1031748" spans="68:68" customFormat="1">
      <c r="BP1031748" s="90"/>
    </row>
    <row r="1031749" spans="68:68" customFormat="1">
      <c r="BP1031749" s="90"/>
    </row>
    <row r="1031750" spans="68:68" customFormat="1">
      <c r="BP1031750" s="90"/>
    </row>
    <row r="1031751" spans="68:68" customFormat="1">
      <c r="BP1031751" s="90"/>
    </row>
    <row r="1031752" spans="68:68" customFormat="1">
      <c r="BP1031752" s="90"/>
    </row>
    <row r="1031753" spans="68:68" customFormat="1">
      <c r="BP1031753" s="90"/>
    </row>
    <row r="1031754" spans="68:68" customFormat="1">
      <c r="BP1031754" s="90"/>
    </row>
    <row r="1031755" spans="68:68" customFormat="1">
      <c r="BP1031755" s="90"/>
    </row>
    <row r="1031756" spans="68:68" customFormat="1">
      <c r="BP1031756" s="90"/>
    </row>
    <row r="1031757" spans="68:68" customFormat="1">
      <c r="BP1031757" s="90"/>
    </row>
    <row r="1031758" spans="68:68" customFormat="1">
      <c r="BP1031758" s="90"/>
    </row>
    <row r="1031759" spans="68:68" customFormat="1">
      <c r="BP1031759" s="90"/>
    </row>
    <row r="1031760" spans="68:68" customFormat="1">
      <c r="BP1031760" s="90"/>
    </row>
    <row r="1031761" spans="68:68" customFormat="1">
      <c r="BP1031761" s="90"/>
    </row>
    <row r="1031762" spans="68:68" customFormat="1">
      <c r="BP1031762" s="90"/>
    </row>
    <row r="1031763" spans="68:68" customFormat="1">
      <c r="BP1031763" s="90"/>
    </row>
    <row r="1031764" spans="68:68" customFormat="1">
      <c r="BP1031764" s="90"/>
    </row>
    <row r="1031765" spans="68:68" customFormat="1">
      <c r="BP1031765" s="90"/>
    </row>
    <row r="1031766" spans="68:68" customFormat="1">
      <c r="BP1031766" s="90"/>
    </row>
    <row r="1031767" spans="68:68" customFormat="1">
      <c r="BP1031767" s="90"/>
    </row>
    <row r="1031768" spans="68:68" customFormat="1">
      <c r="BP1031768" s="90"/>
    </row>
    <row r="1031769" spans="68:68" customFormat="1">
      <c r="BP1031769" s="90"/>
    </row>
    <row r="1031770" spans="68:68" customFormat="1">
      <c r="BP1031770" s="90"/>
    </row>
    <row r="1031771" spans="68:68" customFormat="1">
      <c r="BP1031771" s="90"/>
    </row>
    <row r="1031772" spans="68:68" customFormat="1">
      <c r="BP1031772" s="90"/>
    </row>
    <row r="1031773" spans="68:68" customFormat="1">
      <c r="BP1031773" s="90"/>
    </row>
    <row r="1031774" spans="68:68" customFormat="1">
      <c r="BP1031774" s="90"/>
    </row>
    <row r="1031775" spans="68:68" customFormat="1">
      <c r="BP1031775" s="90"/>
    </row>
    <row r="1031776" spans="68:68" customFormat="1">
      <c r="BP1031776" s="90"/>
    </row>
    <row r="1031777" spans="68:68" customFormat="1">
      <c r="BP1031777" s="90"/>
    </row>
    <row r="1031778" spans="68:68" customFormat="1">
      <c r="BP1031778" s="90"/>
    </row>
    <row r="1031779" spans="68:68" customFormat="1">
      <c r="BP1031779" s="90"/>
    </row>
    <row r="1031780" spans="68:68" customFormat="1">
      <c r="BP1031780" s="90"/>
    </row>
    <row r="1031781" spans="68:68" customFormat="1">
      <c r="BP1031781" s="90"/>
    </row>
    <row r="1031782" spans="68:68" customFormat="1">
      <c r="BP1031782" s="90"/>
    </row>
    <row r="1031783" spans="68:68" customFormat="1">
      <c r="BP1031783" s="90"/>
    </row>
    <row r="1031784" spans="68:68" customFormat="1">
      <c r="BP1031784" s="90"/>
    </row>
    <row r="1031785" spans="68:68" customFormat="1">
      <c r="BP1031785" s="90"/>
    </row>
    <row r="1031786" spans="68:68" customFormat="1">
      <c r="BP1031786" s="90"/>
    </row>
    <row r="1031787" spans="68:68" customFormat="1">
      <c r="BP1031787" s="90"/>
    </row>
    <row r="1031788" spans="68:68" customFormat="1">
      <c r="BP1031788" s="90"/>
    </row>
    <row r="1031789" spans="68:68" customFormat="1">
      <c r="BP1031789" s="90"/>
    </row>
    <row r="1031790" spans="68:68" customFormat="1">
      <c r="BP1031790" s="90"/>
    </row>
    <row r="1031791" spans="68:68" customFormat="1">
      <c r="BP1031791" s="90"/>
    </row>
    <row r="1031792" spans="68:68" customFormat="1">
      <c r="BP1031792" s="90"/>
    </row>
    <row r="1031793" spans="68:68" customFormat="1">
      <c r="BP1031793" s="90"/>
    </row>
    <row r="1031794" spans="68:68" customFormat="1">
      <c r="BP1031794" s="90"/>
    </row>
    <row r="1031795" spans="68:68" customFormat="1">
      <c r="BP1031795" s="90"/>
    </row>
    <row r="1031796" spans="68:68" customFormat="1">
      <c r="BP1031796" s="90"/>
    </row>
    <row r="1031797" spans="68:68" customFormat="1">
      <c r="BP1031797" s="90"/>
    </row>
    <row r="1031798" spans="68:68" customFormat="1">
      <c r="BP1031798" s="90"/>
    </row>
    <row r="1031799" spans="68:68" customFormat="1">
      <c r="BP1031799" s="90"/>
    </row>
    <row r="1031800" spans="68:68" customFormat="1">
      <c r="BP1031800" s="90"/>
    </row>
    <row r="1031801" spans="68:68" customFormat="1">
      <c r="BP1031801" s="90"/>
    </row>
    <row r="1031802" spans="68:68" customFormat="1">
      <c r="BP1031802" s="90"/>
    </row>
    <row r="1031803" spans="68:68" customFormat="1">
      <c r="BP1031803" s="90"/>
    </row>
    <row r="1031804" spans="68:68" customFormat="1">
      <c r="BP1031804" s="90"/>
    </row>
    <row r="1031805" spans="68:68" customFormat="1">
      <c r="BP1031805" s="90"/>
    </row>
    <row r="1031806" spans="68:68" customFormat="1">
      <c r="BP1031806" s="90"/>
    </row>
    <row r="1031807" spans="68:68" customFormat="1">
      <c r="BP1031807" s="90"/>
    </row>
    <row r="1031808" spans="68:68" customFormat="1">
      <c r="BP1031808" s="90"/>
    </row>
    <row r="1031809" spans="68:68" customFormat="1">
      <c r="BP1031809" s="90"/>
    </row>
    <row r="1031810" spans="68:68" customFormat="1">
      <c r="BP1031810" s="90"/>
    </row>
    <row r="1031811" spans="68:68" customFormat="1">
      <c r="BP1031811" s="90"/>
    </row>
    <row r="1031812" spans="68:68" customFormat="1">
      <c r="BP1031812" s="90"/>
    </row>
    <row r="1031813" spans="68:68" customFormat="1">
      <c r="BP1031813" s="90"/>
    </row>
    <row r="1031814" spans="68:68" customFormat="1">
      <c r="BP1031814" s="90"/>
    </row>
    <row r="1031815" spans="68:68" customFormat="1">
      <c r="BP1031815" s="90"/>
    </row>
    <row r="1031816" spans="68:68" customFormat="1">
      <c r="BP1031816" s="90"/>
    </row>
    <row r="1031817" spans="68:68" customFormat="1">
      <c r="BP1031817" s="90"/>
    </row>
    <row r="1031818" spans="68:68" customFormat="1">
      <c r="BP1031818" s="90"/>
    </row>
    <row r="1031819" spans="68:68" customFormat="1">
      <c r="BP1031819" s="90"/>
    </row>
    <row r="1031820" spans="68:68" customFormat="1">
      <c r="BP1031820" s="90"/>
    </row>
    <row r="1031821" spans="68:68" customFormat="1">
      <c r="BP1031821" s="90"/>
    </row>
    <row r="1031822" spans="68:68" customFormat="1">
      <c r="BP1031822" s="90"/>
    </row>
    <row r="1031823" spans="68:68" customFormat="1">
      <c r="BP1031823" s="90"/>
    </row>
    <row r="1031824" spans="68:68" customFormat="1">
      <c r="BP1031824" s="90"/>
    </row>
    <row r="1031825" spans="68:68" customFormat="1">
      <c r="BP1031825" s="90"/>
    </row>
    <row r="1031826" spans="68:68" customFormat="1">
      <c r="BP1031826" s="90"/>
    </row>
    <row r="1031827" spans="68:68" customFormat="1">
      <c r="BP1031827" s="90"/>
    </row>
    <row r="1031828" spans="68:68" customFormat="1">
      <c r="BP1031828" s="90"/>
    </row>
    <row r="1031829" spans="68:68" customFormat="1">
      <c r="BP1031829" s="90"/>
    </row>
    <row r="1031830" spans="68:68" customFormat="1">
      <c r="BP1031830" s="90"/>
    </row>
    <row r="1031831" spans="68:68" customFormat="1">
      <c r="BP1031831" s="90"/>
    </row>
    <row r="1031832" spans="68:68" customFormat="1">
      <c r="BP1031832" s="90"/>
    </row>
    <row r="1031833" spans="68:68" customFormat="1">
      <c r="BP1031833" s="90"/>
    </row>
    <row r="1031834" spans="68:68" customFormat="1">
      <c r="BP1031834" s="90"/>
    </row>
    <row r="1031835" spans="68:68" customFormat="1">
      <c r="BP1031835" s="90"/>
    </row>
    <row r="1031836" spans="68:68" customFormat="1">
      <c r="BP1031836" s="90"/>
    </row>
    <row r="1031837" spans="68:68" customFormat="1">
      <c r="BP1031837" s="90"/>
    </row>
    <row r="1031838" spans="68:68" customFormat="1">
      <c r="BP1031838" s="90"/>
    </row>
    <row r="1031839" spans="68:68" customFormat="1">
      <c r="BP1031839" s="90"/>
    </row>
    <row r="1031840" spans="68:68" customFormat="1">
      <c r="BP1031840" s="90"/>
    </row>
    <row r="1031841" spans="68:68" customFormat="1">
      <c r="BP1031841" s="90"/>
    </row>
    <row r="1031842" spans="68:68" customFormat="1">
      <c r="BP1031842" s="90"/>
    </row>
    <row r="1031843" spans="68:68" customFormat="1">
      <c r="BP1031843" s="90"/>
    </row>
    <row r="1031844" spans="68:68" customFormat="1">
      <c r="BP1031844" s="90"/>
    </row>
    <row r="1031845" spans="68:68" customFormat="1">
      <c r="BP1031845" s="90"/>
    </row>
    <row r="1031846" spans="68:68" customFormat="1">
      <c r="BP1031846" s="90"/>
    </row>
    <row r="1031847" spans="68:68" customFormat="1">
      <c r="BP1031847" s="90"/>
    </row>
    <row r="1031848" spans="68:68" customFormat="1">
      <c r="BP1031848" s="90"/>
    </row>
    <row r="1031849" spans="68:68" customFormat="1">
      <c r="BP1031849" s="90"/>
    </row>
    <row r="1031850" spans="68:68" customFormat="1">
      <c r="BP1031850" s="90"/>
    </row>
    <row r="1031851" spans="68:68" customFormat="1">
      <c r="BP1031851" s="90"/>
    </row>
    <row r="1031852" spans="68:68" customFormat="1">
      <c r="BP1031852" s="90"/>
    </row>
    <row r="1031853" spans="68:68" customFormat="1">
      <c r="BP1031853" s="90"/>
    </row>
    <row r="1031854" spans="68:68" customFormat="1">
      <c r="BP1031854" s="90"/>
    </row>
    <row r="1031855" spans="68:68" customFormat="1">
      <c r="BP1031855" s="90"/>
    </row>
    <row r="1031856" spans="68:68" customFormat="1">
      <c r="BP1031856" s="90"/>
    </row>
    <row r="1031857" spans="68:68" customFormat="1">
      <c r="BP1031857" s="90"/>
    </row>
    <row r="1031858" spans="68:68" customFormat="1">
      <c r="BP1031858" s="90"/>
    </row>
    <row r="1031859" spans="68:68" customFormat="1">
      <c r="BP1031859" s="90"/>
    </row>
    <row r="1031860" spans="68:68" customFormat="1">
      <c r="BP1031860" s="90"/>
    </row>
    <row r="1031861" spans="68:68" customFormat="1">
      <c r="BP1031861" s="90"/>
    </row>
    <row r="1031862" spans="68:68" customFormat="1">
      <c r="BP1031862" s="90"/>
    </row>
    <row r="1031863" spans="68:68" customFormat="1">
      <c r="BP1031863" s="90"/>
    </row>
    <row r="1031864" spans="68:68" customFormat="1">
      <c r="BP1031864" s="90"/>
    </row>
    <row r="1031865" spans="68:68" customFormat="1">
      <c r="BP1031865" s="90"/>
    </row>
    <row r="1031866" spans="68:68" customFormat="1">
      <c r="BP1031866" s="90"/>
    </row>
    <row r="1031867" spans="68:68" customFormat="1">
      <c r="BP1031867" s="90"/>
    </row>
    <row r="1031868" spans="68:68" customFormat="1">
      <c r="BP1031868" s="90"/>
    </row>
    <row r="1031869" spans="68:68" customFormat="1">
      <c r="BP1031869" s="90"/>
    </row>
    <row r="1031870" spans="68:68" customFormat="1">
      <c r="BP1031870" s="90"/>
    </row>
    <row r="1031871" spans="68:68" customFormat="1">
      <c r="BP1031871" s="90"/>
    </row>
    <row r="1031872" spans="68:68" customFormat="1">
      <c r="BP1031872" s="90"/>
    </row>
    <row r="1031873" spans="68:68" customFormat="1">
      <c r="BP1031873" s="90"/>
    </row>
    <row r="1031874" spans="68:68" customFormat="1">
      <c r="BP1031874" s="90"/>
    </row>
    <row r="1031875" spans="68:68" customFormat="1">
      <c r="BP1031875" s="90"/>
    </row>
    <row r="1031876" spans="68:68" customFormat="1">
      <c r="BP1031876" s="90"/>
    </row>
    <row r="1031877" spans="68:68" customFormat="1">
      <c r="BP1031877" s="90"/>
    </row>
    <row r="1031878" spans="68:68" customFormat="1">
      <c r="BP1031878" s="90"/>
    </row>
    <row r="1031879" spans="68:68" customFormat="1">
      <c r="BP1031879" s="90"/>
    </row>
    <row r="1031880" spans="68:68" customFormat="1">
      <c r="BP1031880" s="90"/>
    </row>
    <row r="1031881" spans="68:68" customFormat="1">
      <c r="BP1031881" s="90"/>
    </row>
    <row r="1031882" spans="68:68" customFormat="1">
      <c r="BP1031882" s="90"/>
    </row>
    <row r="1031883" spans="68:68" customFormat="1">
      <c r="BP1031883" s="90"/>
    </row>
    <row r="1031884" spans="68:68" customFormat="1">
      <c r="BP1031884" s="90"/>
    </row>
    <row r="1031885" spans="68:68" customFormat="1">
      <c r="BP1031885" s="90"/>
    </row>
    <row r="1031886" spans="68:68" customFormat="1">
      <c r="BP1031886" s="90"/>
    </row>
    <row r="1031887" spans="68:68" customFormat="1">
      <c r="BP1031887" s="90"/>
    </row>
    <row r="1031888" spans="68:68" customFormat="1">
      <c r="BP1031888" s="90"/>
    </row>
    <row r="1031889" spans="68:68" customFormat="1">
      <c r="BP1031889" s="90"/>
    </row>
    <row r="1031890" spans="68:68" customFormat="1">
      <c r="BP1031890" s="90"/>
    </row>
    <row r="1031891" spans="68:68" customFormat="1">
      <c r="BP1031891" s="90"/>
    </row>
    <row r="1031892" spans="68:68" customFormat="1">
      <c r="BP1031892" s="90"/>
    </row>
    <row r="1031893" spans="68:68" customFormat="1">
      <c r="BP1031893" s="90"/>
    </row>
    <row r="1031894" spans="68:68" customFormat="1">
      <c r="BP1031894" s="90"/>
    </row>
    <row r="1031895" spans="68:68" customFormat="1">
      <c r="BP1031895" s="90"/>
    </row>
    <row r="1031896" spans="68:68" customFormat="1">
      <c r="BP1031896" s="90"/>
    </row>
    <row r="1031897" spans="68:68" customFormat="1">
      <c r="BP1031897" s="90"/>
    </row>
    <row r="1031898" spans="68:68" customFormat="1">
      <c r="BP1031898" s="90"/>
    </row>
    <row r="1031899" spans="68:68" customFormat="1">
      <c r="BP1031899" s="90"/>
    </row>
    <row r="1031900" spans="68:68" customFormat="1">
      <c r="BP1031900" s="90"/>
    </row>
    <row r="1031901" spans="68:68" customFormat="1">
      <c r="BP1031901" s="90"/>
    </row>
    <row r="1031902" spans="68:68" customFormat="1">
      <c r="BP1031902" s="90"/>
    </row>
    <row r="1031903" spans="68:68" customFormat="1">
      <c r="BP1031903" s="90"/>
    </row>
    <row r="1031904" spans="68:68" customFormat="1">
      <c r="BP1031904" s="90"/>
    </row>
    <row r="1031905" spans="68:68" customFormat="1">
      <c r="BP1031905" s="90"/>
    </row>
    <row r="1031906" spans="68:68" customFormat="1">
      <c r="BP1031906" s="90"/>
    </row>
    <row r="1031907" spans="68:68" customFormat="1">
      <c r="BP1031907" s="90"/>
    </row>
    <row r="1031908" spans="68:68" customFormat="1">
      <c r="BP1031908" s="90"/>
    </row>
    <row r="1031909" spans="68:68" customFormat="1">
      <c r="BP1031909" s="90"/>
    </row>
    <row r="1031910" spans="68:68" customFormat="1">
      <c r="BP1031910" s="90"/>
    </row>
    <row r="1031911" spans="68:68" customFormat="1">
      <c r="BP1031911" s="90"/>
    </row>
    <row r="1031912" spans="68:68" customFormat="1">
      <c r="BP1031912" s="90"/>
    </row>
    <row r="1031913" spans="68:68" customFormat="1">
      <c r="BP1031913" s="90"/>
    </row>
    <row r="1031914" spans="68:68" customFormat="1">
      <c r="BP1031914" s="90"/>
    </row>
    <row r="1031915" spans="68:68" customFormat="1">
      <c r="BP1031915" s="90"/>
    </row>
    <row r="1031916" spans="68:68" customFormat="1">
      <c r="BP1031916" s="90"/>
    </row>
    <row r="1031917" spans="68:68" customFormat="1">
      <c r="BP1031917" s="90"/>
    </row>
    <row r="1031918" spans="68:68" customFormat="1">
      <c r="BP1031918" s="90"/>
    </row>
    <row r="1031919" spans="68:68" customFormat="1">
      <c r="BP1031919" s="90"/>
    </row>
    <row r="1031920" spans="68:68" customFormat="1">
      <c r="BP1031920" s="90"/>
    </row>
    <row r="1031921" spans="68:68" customFormat="1">
      <c r="BP1031921" s="90"/>
    </row>
    <row r="1031922" spans="68:68" customFormat="1">
      <c r="BP1031922" s="90"/>
    </row>
    <row r="1031923" spans="68:68" customFormat="1">
      <c r="BP1031923" s="90"/>
    </row>
    <row r="1031924" spans="68:68" customFormat="1">
      <c r="BP1031924" s="90"/>
    </row>
    <row r="1031925" spans="68:68" customFormat="1">
      <c r="BP1031925" s="90"/>
    </row>
    <row r="1031926" spans="68:68" customFormat="1">
      <c r="BP1031926" s="90"/>
    </row>
    <row r="1031927" spans="68:68" customFormat="1">
      <c r="BP1031927" s="90"/>
    </row>
    <row r="1031928" spans="68:68" customFormat="1">
      <c r="BP1031928" s="90"/>
    </row>
    <row r="1031929" spans="68:68" customFormat="1">
      <c r="BP1031929" s="90"/>
    </row>
    <row r="1031930" spans="68:68" customFormat="1">
      <c r="BP1031930" s="90"/>
    </row>
    <row r="1031931" spans="68:68" customFormat="1">
      <c r="BP1031931" s="90"/>
    </row>
    <row r="1031932" spans="68:68" customFormat="1">
      <c r="BP1031932" s="90"/>
    </row>
    <row r="1031933" spans="68:68" customFormat="1">
      <c r="BP1031933" s="90"/>
    </row>
    <row r="1031934" spans="68:68" customFormat="1">
      <c r="BP1031934" s="90"/>
    </row>
    <row r="1031935" spans="68:68" customFormat="1">
      <c r="BP1031935" s="90"/>
    </row>
    <row r="1031936" spans="68:68" customFormat="1">
      <c r="BP1031936" s="90"/>
    </row>
    <row r="1031937" spans="68:68" customFormat="1">
      <c r="BP1031937" s="90"/>
    </row>
    <row r="1031938" spans="68:68" customFormat="1">
      <c r="BP1031938" s="90"/>
    </row>
    <row r="1031939" spans="68:68" customFormat="1">
      <c r="BP1031939" s="90"/>
    </row>
    <row r="1031940" spans="68:68" customFormat="1">
      <c r="BP1031940" s="90"/>
    </row>
    <row r="1031941" spans="68:68" customFormat="1">
      <c r="BP1031941" s="90"/>
    </row>
    <row r="1031942" spans="68:68" customFormat="1">
      <c r="BP1031942" s="90"/>
    </row>
    <row r="1031943" spans="68:68" customFormat="1">
      <c r="BP1031943" s="90"/>
    </row>
    <row r="1031944" spans="68:68" customFormat="1">
      <c r="BP1031944" s="90"/>
    </row>
    <row r="1031945" spans="68:68" customFormat="1">
      <c r="BP1031945" s="90"/>
    </row>
    <row r="1031946" spans="68:68" customFormat="1">
      <c r="BP1031946" s="90"/>
    </row>
    <row r="1031947" spans="68:68" customFormat="1">
      <c r="BP1031947" s="90"/>
    </row>
    <row r="1031948" spans="68:68" customFormat="1">
      <c r="BP1031948" s="90"/>
    </row>
    <row r="1031949" spans="68:68" customFormat="1">
      <c r="BP1031949" s="90"/>
    </row>
    <row r="1031950" spans="68:68" customFormat="1">
      <c r="BP1031950" s="90"/>
    </row>
    <row r="1031951" spans="68:68" customFormat="1">
      <c r="BP1031951" s="90"/>
    </row>
    <row r="1031952" spans="68:68" customFormat="1">
      <c r="BP1031952" s="90"/>
    </row>
    <row r="1031953" spans="68:68" customFormat="1">
      <c r="BP1031953" s="90"/>
    </row>
    <row r="1031954" spans="68:68" customFormat="1">
      <c r="BP1031954" s="90"/>
    </row>
    <row r="1031955" spans="68:68" customFormat="1">
      <c r="BP1031955" s="90"/>
    </row>
    <row r="1031956" spans="68:68" customFormat="1">
      <c r="BP1031956" s="90"/>
    </row>
    <row r="1031957" spans="68:68" customFormat="1">
      <c r="BP1031957" s="90"/>
    </row>
    <row r="1031958" spans="68:68" customFormat="1">
      <c r="BP1031958" s="90"/>
    </row>
    <row r="1031959" spans="68:68" customFormat="1">
      <c r="BP1031959" s="90"/>
    </row>
    <row r="1031960" spans="68:68" customFormat="1">
      <c r="BP1031960" s="90"/>
    </row>
    <row r="1031961" spans="68:68" customFormat="1">
      <c r="BP1031961" s="90"/>
    </row>
    <row r="1031962" spans="68:68" customFormat="1">
      <c r="BP1031962" s="90"/>
    </row>
    <row r="1031963" spans="68:68" customFormat="1">
      <c r="BP1031963" s="90"/>
    </row>
    <row r="1031964" spans="68:68" customFormat="1">
      <c r="BP1031964" s="90"/>
    </row>
    <row r="1031965" spans="68:68" customFormat="1">
      <c r="BP1031965" s="90"/>
    </row>
    <row r="1031966" spans="68:68" customFormat="1">
      <c r="BP1031966" s="90"/>
    </row>
    <row r="1031967" spans="68:68" customFormat="1">
      <c r="BP1031967" s="90"/>
    </row>
    <row r="1031968" spans="68:68" customFormat="1">
      <c r="BP1031968" s="90"/>
    </row>
    <row r="1031969" spans="68:68" customFormat="1">
      <c r="BP1031969" s="90"/>
    </row>
    <row r="1031970" spans="68:68" customFormat="1">
      <c r="BP1031970" s="90"/>
    </row>
    <row r="1031971" spans="68:68" customFormat="1">
      <c r="BP1031971" s="90"/>
    </row>
    <row r="1031972" spans="68:68" customFormat="1">
      <c r="BP1031972" s="90"/>
    </row>
    <row r="1031973" spans="68:68" customFormat="1">
      <c r="BP1031973" s="90"/>
    </row>
    <row r="1031974" spans="68:68" customFormat="1">
      <c r="BP1031974" s="90"/>
    </row>
    <row r="1031975" spans="68:68" customFormat="1">
      <c r="BP1031975" s="90"/>
    </row>
    <row r="1031976" spans="68:68" customFormat="1">
      <c r="BP1031976" s="90"/>
    </row>
    <row r="1031977" spans="68:68" customFormat="1">
      <c r="BP1031977" s="90"/>
    </row>
    <row r="1031978" spans="68:68" customFormat="1">
      <c r="BP1031978" s="90"/>
    </row>
    <row r="1031979" spans="68:68" customFormat="1">
      <c r="BP1031979" s="90"/>
    </row>
    <row r="1031980" spans="68:68" customFormat="1">
      <c r="BP1031980" s="90"/>
    </row>
    <row r="1031981" spans="68:68" customFormat="1">
      <c r="BP1031981" s="90"/>
    </row>
    <row r="1031982" spans="68:68" customFormat="1">
      <c r="BP1031982" s="90"/>
    </row>
    <row r="1031983" spans="68:68" customFormat="1">
      <c r="BP1031983" s="90"/>
    </row>
    <row r="1031984" spans="68:68" customFormat="1">
      <c r="BP1031984" s="90"/>
    </row>
    <row r="1031985" spans="68:68" customFormat="1">
      <c r="BP1031985" s="90"/>
    </row>
    <row r="1031986" spans="68:68" customFormat="1">
      <c r="BP1031986" s="90"/>
    </row>
    <row r="1031987" spans="68:68" customFormat="1">
      <c r="BP1031987" s="90"/>
    </row>
    <row r="1031988" spans="68:68" customFormat="1">
      <c r="BP1031988" s="90"/>
    </row>
    <row r="1031989" spans="68:68" customFormat="1">
      <c r="BP1031989" s="90"/>
    </row>
    <row r="1031990" spans="68:68" customFormat="1">
      <c r="BP1031990" s="90"/>
    </row>
    <row r="1031991" spans="68:68" customFormat="1">
      <c r="BP1031991" s="90"/>
    </row>
    <row r="1031992" spans="68:68" customFormat="1">
      <c r="BP1031992" s="90"/>
    </row>
    <row r="1031993" spans="68:68" customFormat="1">
      <c r="BP1031993" s="90"/>
    </row>
    <row r="1031994" spans="68:68" customFormat="1">
      <c r="BP1031994" s="90"/>
    </row>
    <row r="1031995" spans="68:68" customFormat="1">
      <c r="BP1031995" s="90"/>
    </row>
    <row r="1031996" spans="68:68" customFormat="1">
      <c r="BP1031996" s="90"/>
    </row>
    <row r="1031997" spans="68:68" customFormat="1">
      <c r="BP1031997" s="90"/>
    </row>
    <row r="1031998" spans="68:68" customFormat="1">
      <c r="BP1031998" s="90"/>
    </row>
    <row r="1031999" spans="68:68" customFormat="1">
      <c r="BP1031999" s="90"/>
    </row>
    <row r="1032000" spans="68:68" customFormat="1">
      <c r="BP1032000" s="90"/>
    </row>
    <row r="1032001" spans="68:68" customFormat="1">
      <c r="BP1032001" s="90"/>
    </row>
    <row r="1032002" spans="68:68" customFormat="1">
      <c r="BP1032002" s="90"/>
    </row>
    <row r="1032003" spans="68:68" customFormat="1">
      <c r="BP1032003" s="90"/>
    </row>
    <row r="1032004" spans="68:68" customFormat="1">
      <c r="BP1032004" s="90"/>
    </row>
    <row r="1032005" spans="68:68" customFormat="1">
      <c r="BP1032005" s="90"/>
    </row>
    <row r="1032006" spans="68:68" customFormat="1">
      <c r="BP1032006" s="90"/>
    </row>
    <row r="1032007" spans="68:68" customFormat="1">
      <c r="BP1032007" s="90"/>
    </row>
    <row r="1032008" spans="68:68" customFormat="1">
      <c r="BP1032008" s="90"/>
    </row>
    <row r="1032009" spans="68:68" customFormat="1">
      <c r="BP1032009" s="90"/>
    </row>
    <row r="1032010" spans="68:68" customFormat="1">
      <c r="BP1032010" s="90"/>
    </row>
    <row r="1032011" spans="68:68" customFormat="1">
      <c r="BP1032011" s="90"/>
    </row>
    <row r="1032012" spans="68:68" customFormat="1">
      <c r="BP1032012" s="90"/>
    </row>
    <row r="1032013" spans="68:68" customFormat="1">
      <c r="BP1032013" s="90"/>
    </row>
    <row r="1032014" spans="68:68" customFormat="1">
      <c r="BP1032014" s="90"/>
    </row>
    <row r="1032015" spans="68:68" customFormat="1">
      <c r="BP1032015" s="90"/>
    </row>
    <row r="1032016" spans="68:68" customFormat="1">
      <c r="BP1032016" s="90"/>
    </row>
    <row r="1032017" spans="68:68" customFormat="1">
      <c r="BP1032017" s="90"/>
    </row>
    <row r="1032018" spans="68:68" customFormat="1">
      <c r="BP1032018" s="90"/>
    </row>
    <row r="1032019" spans="68:68" customFormat="1">
      <c r="BP1032019" s="90"/>
    </row>
    <row r="1032020" spans="68:68" customFormat="1">
      <c r="BP1032020" s="90"/>
    </row>
    <row r="1032021" spans="68:68" customFormat="1">
      <c r="BP1032021" s="90"/>
    </row>
    <row r="1032022" spans="68:68" customFormat="1">
      <c r="BP1032022" s="90"/>
    </row>
    <row r="1032023" spans="68:68" customFormat="1">
      <c r="BP1032023" s="90"/>
    </row>
    <row r="1032024" spans="68:68" customFormat="1">
      <c r="BP1032024" s="90"/>
    </row>
    <row r="1032025" spans="68:68" customFormat="1">
      <c r="BP1032025" s="90"/>
    </row>
    <row r="1032026" spans="68:68" customFormat="1">
      <c r="BP1032026" s="90"/>
    </row>
    <row r="1032027" spans="68:68" customFormat="1">
      <c r="BP1032027" s="90"/>
    </row>
    <row r="1032028" spans="68:68" customFormat="1">
      <c r="BP1032028" s="90"/>
    </row>
    <row r="1032029" spans="68:68" customFormat="1">
      <c r="BP1032029" s="90"/>
    </row>
    <row r="1032030" spans="68:68" customFormat="1">
      <c r="BP1032030" s="90"/>
    </row>
    <row r="1032031" spans="68:68" customFormat="1">
      <c r="BP1032031" s="90"/>
    </row>
    <row r="1032032" spans="68:68" customFormat="1">
      <c r="BP1032032" s="90"/>
    </row>
    <row r="1032033" spans="68:68" customFormat="1">
      <c r="BP1032033" s="90"/>
    </row>
    <row r="1032034" spans="68:68" customFormat="1">
      <c r="BP1032034" s="90"/>
    </row>
    <row r="1032035" spans="68:68" customFormat="1">
      <c r="BP1032035" s="90"/>
    </row>
    <row r="1032036" spans="68:68" customFormat="1">
      <c r="BP1032036" s="90"/>
    </row>
    <row r="1032037" spans="68:68" customFormat="1">
      <c r="BP1032037" s="90"/>
    </row>
    <row r="1032038" spans="68:68" customFormat="1">
      <c r="BP1032038" s="90"/>
    </row>
    <row r="1032039" spans="68:68" customFormat="1">
      <c r="BP1032039" s="90"/>
    </row>
    <row r="1032040" spans="68:68" customFormat="1">
      <c r="BP1032040" s="90"/>
    </row>
    <row r="1032041" spans="68:68" customFormat="1">
      <c r="BP1032041" s="90"/>
    </row>
    <row r="1032042" spans="68:68" customFormat="1">
      <c r="BP1032042" s="90"/>
    </row>
    <row r="1032043" spans="68:68" customFormat="1">
      <c r="BP1032043" s="90"/>
    </row>
    <row r="1032044" spans="68:68" customFormat="1">
      <c r="BP1032044" s="90"/>
    </row>
    <row r="1032045" spans="68:68" customFormat="1">
      <c r="BP1032045" s="90"/>
    </row>
    <row r="1032046" spans="68:68" customFormat="1">
      <c r="BP1032046" s="90"/>
    </row>
    <row r="1032047" spans="68:68" customFormat="1">
      <c r="BP1032047" s="90"/>
    </row>
    <row r="1032048" spans="68:68" customFormat="1">
      <c r="BP1032048" s="90"/>
    </row>
    <row r="1032049" spans="68:68" customFormat="1">
      <c r="BP1032049" s="90"/>
    </row>
    <row r="1032050" spans="68:68" customFormat="1">
      <c r="BP1032050" s="90"/>
    </row>
    <row r="1032051" spans="68:68" customFormat="1">
      <c r="BP1032051" s="90"/>
    </row>
    <row r="1032052" spans="68:68" customFormat="1">
      <c r="BP1032052" s="90"/>
    </row>
    <row r="1032053" spans="68:68" customFormat="1">
      <c r="BP1032053" s="90"/>
    </row>
    <row r="1032054" spans="68:68" customFormat="1">
      <c r="BP1032054" s="90"/>
    </row>
    <row r="1032055" spans="68:68" customFormat="1">
      <c r="BP1032055" s="90"/>
    </row>
    <row r="1032056" spans="68:68" customFormat="1">
      <c r="BP1032056" s="90"/>
    </row>
    <row r="1032057" spans="68:68" customFormat="1">
      <c r="BP1032057" s="90"/>
    </row>
    <row r="1032058" spans="68:68" customFormat="1">
      <c r="BP1032058" s="90"/>
    </row>
    <row r="1032059" spans="68:68" customFormat="1">
      <c r="BP1032059" s="90"/>
    </row>
    <row r="1032060" spans="68:68" customFormat="1">
      <c r="BP1032060" s="90"/>
    </row>
    <row r="1032061" spans="68:68" customFormat="1">
      <c r="BP1032061" s="90"/>
    </row>
    <row r="1032062" spans="68:68" customFormat="1">
      <c r="BP1032062" s="90"/>
    </row>
    <row r="1032063" spans="68:68" customFormat="1">
      <c r="BP1032063" s="90"/>
    </row>
    <row r="1032064" spans="68:68" customFormat="1">
      <c r="BP1032064" s="90"/>
    </row>
    <row r="1032065" spans="68:68" customFormat="1">
      <c r="BP1032065" s="90"/>
    </row>
    <row r="1032066" spans="68:68" customFormat="1">
      <c r="BP1032066" s="90"/>
    </row>
    <row r="1032067" spans="68:68" customFormat="1">
      <c r="BP1032067" s="90"/>
    </row>
    <row r="1032068" spans="68:68" customFormat="1">
      <c r="BP1032068" s="90"/>
    </row>
    <row r="1032069" spans="68:68" customFormat="1">
      <c r="BP1032069" s="90"/>
    </row>
    <row r="1032070" spans="68:68" customFormat="1">
      <c r="BP1032070" s="90"/>
    </row>
    <row r="1032071" spans="68:68" customFormat="1">
      <c r="BP1032071" s="90"/>
    </row>
    <row r="1032072" spans="68:68" customFormat="1">
      <c r="BP1032072" s="90"/>
    </row>
    <row r="1032073" spans="68:68" customFormat="1">
      <c r="BP1032073" s="90"/>
    </row>
    <row r="1032074" spans="68:68" customFormat="1">
      <c r="BP1032074" s="90"/>
    </row>
    <row r="1032075" spans="68:68" customFormat="1">
      <c r="BP1032075" s="90"/>
    </row>
    <row r="1032076" spans="68:68" customFormat="1">
      <c r="BP1032076" s="90"/>
    </row>
    <row r="1032077" spans="68:68" customFormat="1">
      <c r="BP1032077" s="90"/>
    </row>
    <row r="1032078" spans="68:68" customFormat="1">
      <c r="BP1032078" s="90"/>
    </row>
    <row r="1032079" spans="68:68" customFormat="1">
      <c r="BP1032079" s="90"/>
    </row>
    <row r="1032080" spans="68:68" customFormat="1">
      <c r="BP1032080" s="90"/>
    </row>
    <row r="1032081" spans="68:68" customFormat="1">
      <c r="BP1032081" s="90"/>
    </row>
    <row r="1032082" spans="68:68" customFormat="1">
      <c r="BP1032082" s="90"/>
    </row>
    <row r="1032083" spans="68:68" customFormat="1">
      <c r="BP1032083" s="90"/>
    </row>
    <row r="1032084" spans="68:68" customFormat="1">
      <c r="BP1032084" s="90"/>
    </row>
    <row r="1032085" spans="68:68" customFormat="1">
      <c r="BP1032085" s="90"/>
    </row>
    <row r="1032086" spans="68:68" customFormat="1">
      <c r="BP1032086" s="90"/>
    </row>
    <row r="1032087" spans="68:68" customFormat="1">
      <c r="BP1032087" s="90"/>
    </row>
    <row r="1032088" spans="68:68" customFormat="1">
      <c r="BP1032088" s="90"/>
    </row>
    <row r="1032089" spans="68:68" customFormat="1">
      <c r="BP1032089" s="90"/>
    </row>
    <row r="1032090" spans="68:68" customFormat="1">
      <c r="BP1032090" s="90"/>
    </row>
    <row r="1032091" spans="68:68" customFormat="1">
      <c r="BP1032091" s="90"/>
    </row>
    <row r="1032092" spans="68:68" customFormat="1">
      <c r="BP1032092" s="90"/>
    </row>
    <row r="1032093" spans="68:68" customFormat="1">
      <c r="BP1032093" s="90"/>
    </row>
    <row r="1032094" spans="68:68" customFormat="1">
      <c r="BP1032094" s="90"/>
    </row>
    <row r="1032095" spans="68:68" customFormat="1">
      <c r="BP1032095" s="90"/>
    </row>
    <row r="1032096" spans="68:68" customFormat="1">
      <c r="BP1032096" s="90"/>
    </row>
    <row r="1032097" spans="68:68" customFormat="1">
      <c r="BP1032097" s="90"/>
    </row>
    <row r="1032098" spans="68:68" customFormat="1">
      <c r="BP1032098" s="90"/>
    </row>
    <row r="1032099" spans="68:68" customFormat="1">
      <c r="BP1032099" s="90"/>
    </row>
    <row r="1032100" spans="68:68" customFormat="1">
      <c r="BP1032100" s="90"/>
    </row>
    <row r="1032101" spans="68:68" customFormat="1">
      <c r="BP1032101" s="90"/>
    </row>
    <row r="1032102" spans="68:68" customFormat="1">
      <c r="BP1032102" s="90"/>
    </row>
    <row r="1032103" spans="68:68" customFormat="1">
      <c r="BP1032103" s="90"/>
    </row>
    <row r="1032104" spans="68:68" customFormat="1">
      <c r="BP1032104" s="90"/>
    </row>
    <row r="1032105" spans="68:68" customFormat="1">
      <c r="BP1032105" s="90"/>
    </row>
    <row r="1032106" spans="68:68" customFormat="1">
      <c r="BP1032106" s="90"/>
    </row>
    <row r="1032107" spans="68:68" customFormat="1">
      <c r="BP1032107" s="90"/>
    </row>
    <row r="1032108" spans="68:68" customFormat="1">
      <c r="BP1032108" s="90"/>
    </row>
    <row r="1032109" spans="68:68" customFormat="1">
      <c r="BP1032109" s="90"/>
    </row>
    <row r="1032110" spans="68:68" customFormat="1">
      <c r="BP1032110" s="90"/>
    </row>
    <row r="1032111" spans="68:68" customFormat="1">
      <c r="BP1032111" s="90"/>
    </row>
    <row r="1032112" spans="68:68" customFormat="1">
      <c r="BP1032112" s="90"/>
    </row>
    <row r="1032113" spans="68:68" customFormat="1">
      <c r="BP1032113" s="90"/>
    </row>
    <row r="1032114" spans="68:68" customFormat="1">
      <c r="BP1032114" s="90"/>
    </row>
    <row r="1032115" spans="68:68" customFormat="1">
      <c r="BP1032115" s="90"/>
    </row>
    <row r="1032116" spans="68:68" customFormat="1">
      <c r="BP1032116" s="90"/>
    </row>
    <row r="1032117" spans="68:68" customFormat="1">
      <c r="BP1032117" s="90"/>
    </row>
    <row r="1032118" spans="68:68" customFormat="1">
      <c r="BP1032118" s="90"/>
    </row>
    <row r="1032119" spans="68:68" customFormat="1">
      <c r="BP1032119" s="90"/>
    </row>
    <row r="1032120" spans="68:68" customFormat="1">
      <c r="BP1032120" s="90"/>
    </row>
    <row r="1032121" spans="68:68" customFormat="1">
      <c r="BP1032121" s="90"/>
    </row>
    <row r="1032122" spans="68:68" customFormat="1">
      <c r="BP1032122" s="90"/>
    </row>
    <row r="1032123" spans="68:68" customFormat="1">
      <c r="BP1032123" s="90"/>
    </row>
    <row r="1032124" spans="68:68" customFormat="1">
      <c r="BP1032124" s="90"/>
    </row>
    <row r="1032125" spans="68:68" customFormat="1">
      <c r="BP1032125" s="90"/>
    </row>
    <row r="1032126" spans="68:68" customFormat="1">
      <c r="BP1032126" s="90"/>
    </row>
    <row r="1032127" spans="68:68" customFormat="1">
      <c r="BP1032127" s="90"/>
    </row>
    <row r="1032128" spans="68:68" customFormat="1">
      <c r="BP1032128" s="90"/>
    </row>
    <row r="1032129" spans="68:68" customFormat="1">
      <c r="BP1032129" s="90"/>
    </row>
    <row r="1032130" spans="68:68" customFormat="1">
      <c r="BP1032130" s="90"/>
    </row>
    <row r="1032131" spans="68:68" customFormat="1">
      <c r="BP1032131" s="90"/>
    </row>
    <row r="1032132" spans="68:68" customFormat="1">
      <c r="BP1032132" s="90"/>
    </row>
    <row r="1032133" spans="68:68" customFormat="1">
      <c r="BP1032133" s="90"/>
    </row>
    <row r="1032134" spans="68:68" customFormat="1">
      <c r="BP1032134" s="90"/>
    </row>
    <row r="1032135" spans="68:68" customFormat="1">
      <c r="BP1032135" s="90"/>
    </row>
    <row r="1032136" spans="68:68" customFormat="1">
      <c r="BP1032136" s="90"/>
    </row>
    <row r="1032137" spans="68:68" customFormat="1">
      <c r="BP1032137" s="90"/>
    </row>
    <row r="1032138" spans="68:68" customFormat="1">
      <c r="BP1032138" s="90"/>
    </row>
    <row r="1032139" spans="68:68" customFormat="1">
      <c r="BP1032139" s="90"/>
    </row>
    <row r="1032140" spans="68:68" customFormat="1">
      <c r="BP1032140" s="90"/>
    </row>
    <row r="1032141" spans="68:68" customFormat="1">
      <c r="BP1032141" s="90"/>
    </row>
    <row r="1032142" spans="68:68" customFormat="1">
      <c r="BP1032142" s="90"/>
    </row>
    <row r="1032143" spans="68:68" customFormat="1">
      <c r="BP1032143" s="90"/>
    </row>
    <row r="1032144" spans="68:68" customFormat="1">
      <c r="BP1032144" s="90"/>
    </row>
    <row r="1032145" spans="68:68" customFormat="1">
      <c r="BP1032145" s="90"/>
    </row>
    <row r="1032146" spans="68:68" customFormat="1">
      <c r="BP1032146" s="90"/>
    </row>
    <row r="1032147" spans="68:68" customFormat="1">
      <c r="BP1032147" s="90"/>
    </row>
    <row r="1032148" spans="68:68" customFormat="1">
      <c r="BP1032148" s="90"/>
    </row>
    <row r="1032149" spans="68:68" customFormat="1">
      <c r="BP1032149" s="90"/>
    </row>
    <row r="1032150" spans="68:68" customFormat="1">
      <c r="BP1032150" s="90"/>
    </row>
    <row r="1032151" spans="68:68" customFormat="1">
      <c r="BP1032151" s="90"/>
    </row>
    <row r="1032152" spans="68:68" customFormat="1">
      <c r="BP1032152" s="90"/>
    </row>
    <row r="1032153" spans="68:68" customFormat="1">
      <c r="BP1032153" s="90"/>
    </row>
    <row r="1032154" spans="68:68" customFormat="1">
      <c r="BP1032154" s="90"/>
    </row>
    <row r="1032155" spans="68:68" customFormat="1">
      <c r="BP1032155" s="90"/>
    </row>
    <row r="1032156" spans="68:68" customFormat="1">
      <c r="BP1032156" s="90"/>
    </row>
    <row r="1032157" spans="68:68" customFormat="1">
      <c r="BP1032157" s="90"/>
    </row>
    <row r="1032158" spans="68:68" customFormat="1">
      <c r="BP1032158" s="90"/>
    </row>
    <row r="1032159" spans="68:68" customFormat="1">
      <c r="BP1032159" s="90"/>
    </row>
    <row r="1032160" spans="68:68" customFormat="1">
      <c r="BP1032160" s="90"/>
    </row>
    <row r="1032161" spans="68:68" customFormat="1">
      <c r="BP1032161" s="90"/>
    </row>
    <row r="1032162" spans="68:68" customFormat="1">
      <c r="BP1032162" s="90"/>
    </row>
    <row r="1032163" spans="68:68" customFormat="1">
      <c r="BP1032163" s="90"/>
    </row>
    <row r="1032164" spans="68:68" customFormat="1">
      <c r="BP1032164" s="90"/>
    </row>
    <row r="1032165" spans="68:68" customFormat="1">
      <c r="BP1032165" s="90"/>
    </row>
    <row r="1032166" spans="68:68" customFormat="1">
      <c r="BP1032166" s="90"/>
    </row>
    <row r="1032167" spans="68:68" customFormat="1">
      <c r="BP1032167" s="90"/>
    </row>
    <row r="1032168" spans="68:68" customFormat="1">
      <c r="BP1032168" s="90"/>
    </row>
    <row r="1032169" spans="68:68" customFormat="1">
      <c r="BP1032169" s="90"/>
    </row>
    <row r="1032170" spans="68:68" customFormat="1">
      <c r="BP1032170" s="90"/>
    </row>
    <row r="1032171" spans="68:68" customFormat="1">
      <c r="BP1032171" s="90"/>
    </row>
    <row r="1032172" spans="68:68" customFormat="1">
      <c r="BP1032172" s="90"/>
    </row>
    <row r="1032173" spans="68:68" customFormat="1">
      <c r="BP1032173" s="90"/>
    </row>
    <row r="1032174" spans="68:68" customFormat="1">
      <c r="BP1032174" s="90"/>
    </row>
    <row r="1032175" spans="68:68" customFormat="1">
      <c r="BP1032175" s="90"/>
    </row>
    <row r="1032176" spans="68:68" customFormat="1">
      <c r="BP1032176" s="90"/>
    </row>
    <row r="1032177" spans="68:68" customFormat="1">
      <c r="BP1032177" s="90"/>
    </row>
    <row r="1032178" spans="68:68" customFormat="1">
      <c r="BP1032178" s="90"/>
    </row>
    <row r="1032179" spans="68:68" customFormat="1">
      <c r="BP1032179" s="90"/>
    </row>
    <row r="1032180" spans="68:68" customFormat="1">
      <c r="BP1032180" s="90"/>
    </row>
    <row r="1032181" spans="68:68" customFormat="1">
      <c r="BP1032181" s="90"/>
    </row>
    <row r="1032182" spans="68:68" customFormat="1">
      <c r="BP1032182" s="90"/>
    </row>
    <row r="1032183" spans="68:68" customFormat="1">
      <c r="BP1032183" s="90"/>
    </row>
    <row r="1032184" spans="68:68" customFormat="1">
      <c r="BP1032184" s="90"/>
    </row>
    <row r="1032185" spans="68:68" customFormat="1">
      <c r="BP1032185" s="90"/>
    </row>
    <row r="1032186" spans="68:68" customFormat="1">
      <c r="BP1032186" s="90"/>
    </row>
    <row r="1032187" spans="68:68" customFormat="1">
      <c r="BP1032187" s="90"/>
    </row>
    <row r="1032188" spans="68:68" customFormat="1">
      <c r="BP1032188" s="90"/>
    </row>
    <row r="1032189" spans="68:68" customFormat="1">
      <c r="BP1032189" s="90"/>
    </row>
    <row r="1032190" spans="68:68" customFormat="1">
      <c r="BP1032190" s="90"/>
    </row>
    <row r="1032191" spans="68:68" customFormat="1">
      <c r="BP1032191" s="90"/>
    </row>
    <row r="1032192" spans="68:68" customFormat="1">
      <c r="BP1032192" s="90"/>
    </row>
    <row r="1032193" spans="68:68" customFormat="1">
      <c r="BP1032193" s="90"/>
    </row>
    <row r="1032194" spans="68:68" customFormat="1">
      <c r="BP1032194" s="90"/>
    </row>
    <row r="1032195" spans="68:68" customFormat="1">
      <c r="BP1032195" s="90"/>
    </row>
    <row r="1032196" spans="68:68" customFormat="1">
      <c r="BP1032196" s="90"/>
    </row>
    <row r="1032197" spans="68:68" customFormat="1">
      <c r="BP1032197" s="90"/>
    </row>
    <row r="1032198" spans="68:68" customFormat="1">
      <c r="BP1032198" s="90"/>
    </row>
    <row r="1032199" spans="68:68" customFormat="1">
      <c r="BP1032199" s="90"/>
    </row>
    <row r="1032200" spans="68:68" customFormat="1">
      <c r="BP1032200" s="90"/>
    </row>
    <row r="1032201" spans="68:68" customFormat="1">
      <c r="BP1032201" s="90"/>
    </row>
    <row r="1032202" spans="68:68" customFormat="1">
      <c r="BP1032202" s="90"/>
    </row>
    <row r="1032203" spans="68:68" customFormat="1">
      <c r="BP1032203" s="90"/>
    </row>
    <row r="1032204" spans="68:68" customFormat="1">
      <c r="BP1032204" s="90"/>
    </row>
    <row r="1032205" spans="68:68" customFormat="1">
      <c r="BP1032205" s="90"/>
    </row>
    <row r="1032206" spans="68:68" customFormat="1">
      <c r="BP1032206" s="90"/>
    </row>
    <row r="1032207" spans="68:68" customFormat="1">
      <c r="BP1032207" s="90"/>
    </row>
    <row r="1032208" spans="68:68" customFormat="1">
      <c r="BP1032208" s="90"/>
    </row>
    <row r="1032209" spans="68:68" customFormat="1">
      <c r="BP1032209" s="90"/>
    </row>
    <row r="1032210" spans="68:68" customFormat="1">
      <c r="BP1032210" s="90"/>
    </row>
    <row r="1032211" spans="68:68" customFormat="1">
      <c r="BP1032211" s="90"/>
    </row>
    <row r="1032212" spans="68:68" customFormat="1">
      <c r="BP1032212" s="90"/>
    </row>
    <row r="1032213" spans="68:68" customFormat="1">
      <c r="BP1032213" s="90"/>
    </row>
    <row r="1032214" spans="68:68" customFormat="1">
      <c r="BP1032214" s="90"/>
    </row>
    <row r="1032215" spans="68:68" customFormat="1">
      <c r="BP1032215" s="90"/>
    </row>
    <row r="1032216" spans="68:68" customFormat="1">
      <c r="BP1032216" s="90"/>
    </row>
    <row r="1032217" spans="68:68" customFormat="1">
      <c r="BP1032217" s="90"/>
    </row>
    <row r="1032218" spans="68:68" customFormat="1">
      <c r="BP1032218" s="90"/>
    </row>
    <row r="1032219" spans="68:68" customFormat="1">
      <c r="BP1032219" s="90"/>
    </row>
    <row r="1032220" spans="68:68" customFormat="1">
      <c r="BP1032220" s="90"/>
    </row>
    <row r="1032221" spans="68:68" customFormat="1">
      <c r="BP1032221" s="90"/>
    </row>
    <row r="1032222" spans="68:68" customFormat="1">
      <c r="BP1032222" s="90"/>
    </row>
    <row r="1032223" spans="68:68" customFormat="1">
      <c r="BP1032223" s="90"/>
    </row>
    <row r="1032224" spans="68:68" customFormat="1">
      <c r="BP1032224" s="90"/>
    </row>
    <row r="1032225" spans="68:68" customFormat="1">
      <c r="BP1032225" s="90"/>
    </row>
    <row r="1032226" spans="68:68" customFormat="1">
      <c r="BP1032226" s="90"/>
    </row>
    <row r="1032227" spans="68:68" customFormat="1">
      <c r="BP1032227" s="90"/>
    </row>
    <row r="1032228" spans="68:68" customFormat="1">
      <c r="BP1032228" s="90"/>
    </row>
    <row r="1032229" spans="68:68" customFormat="1">
      <c r="BP1032229" s="90"/>
    </row>
    <row r="1032230" spans="68:68" customFormat="1">
      <c r="BP1032230" s="90"/>
    </row>
    <row r="1032231" spans="68:68" customFormat="1">
      <c r="BP1032231" s="90"/>
    </row>
    <row r="1032232" spans="68:68" customFormat="1">
      <c r="BP1032232" s="90"/>
    </row>
    <row r="1032233" spans="68:68" customFormat="1">
      <c r="BP1032233" s="90"/>
    </row>
    <row r="1032234" spans="68:68" customFormat="1">
      <c r="BP1032234" s="90"/>
    </row>
    <row r="1032235" spans="68:68" customFormat="1">
      <c r="BP1032235" s="90"/>
    </row>
    <row r="1032236" spans="68:68" customFormat="1">
      <c r="BP1032236" s="90"/>
    </row>
    <row r="1032237" spans="68:68" customFormat="1">
      <c r="BP1032237" s="90"/>
    </row>
    <row r="1032238" spans="68:68" customFormat="1">
      <c r="BP1032238" s="90"/>
    </row>
    <row r="1032239" spans="68:68" customFormat="1">
      <c r="BP1032239" s="90"/>
    </row>
    <row r="1032240" spans="68:68" customFormat="1">
      <c r="BP1032240" s="90"/>
    </row>
    <row r="1032241" spans="68:68" customFormat="1">
      <c r="BP1032241" s="90"/>
    </row>
    <row r="1032242" spans="68:68" customFormat="1">
      <c r="BP1032242" s="90"/>
    </row>
    <row r="1032243" spans="68:68" customFormat="1">
      <c r="BP1032243" s="90"/>
    </row>
    <row r="1032244" spans="68:68" customFormat="1">
      <c r="BP1032244" s="90"/>
    </row>
    <row r="1032245" spans="68:68" customFormat="1">
      <c r="BP1032245" s="90"/>
    </row>
    <row r="1032246" spans="68:68" customFormat="1">
      <c r="BP1032246" s="90"/>
    </row>
    <row r="1032247" spans="68:68" customFormat="1">
      <c r="BP1032247" s="90"/>
    </row>
    <row r="1032248" spans="68:68" customFormat="1">
      <c r="BP1032248" s="90"/>
    </row>
    <row r="1032249" spans="68:68" customFormat="1">
      <c r="BP1032249" s="90"/>
    </row>
    <row r="1032250" spans="68:68" customFormat="1">
      <c r="BP1032250" s="90"/>
    </row>
    <row r="1032251" spans="68:68" customFormat="1">
      <c r="BP1032251" s="90"/>
    </row>
    <row r="1032252" spans="68:68" customFormat="1">
      <c r="BP1032252" s="90"/>
    </row>
    <row r="1032253" spans="68:68" customFormat="1">
      <c r="BP1032253" s="90"/>
    </row>
    <row r="1032254" spans="68:68" customFormat="1">
      <c r="BP1032254" s="90"/>
    </row>
    <row r="1032255" spans="68:68" customFormat="1">
      <c r="BP1032255" s="90"/>
    </row>
    <row r="1032256" spans="68:68" customFormat="1">
      <c r="BP1032256" s="90"/>
    </row>
    <row r="1032257" spans="68:68" customFormat="1">
      <c r="BP1032257" s="90"/>
    </row>
    <row r="1032258" spans="68:68" customFormat="1">
      <c r="BP1032258" s="90"/>
    </row>
    <row r="1032259" spans="68:68" customFormat="1">
      <c r="BP1032259" s="90"/>
    </row>
    <row r="1032260" spans="68:68" customFormat="1">
      <c r="BP1032260" s="90"/>
    </row>
    <row r="1032261" spans="68:68" customFormat="1">
      <c r="BP1032261" s="90"/>
    </row>
    <row r="1032262" spans="68:68" customFormat="1">
      <c r="BP1032262" s="90"/>
    </row>
    <row r="1032263" spans="68:68" customFormat="1">
      <c r="BP1032263" s="90"/>
    </row>
    <row r="1032264" spans="68:68" customFormat="1">
      <c r="BP1032264" s="90"/>
    </row>
    <row r="1032265" spans="68:68" customFormat="1">
      <c r="BP1032265" s="90"/>
    </row>
    <row r="1032266" spans="68:68" customFormat="1">
      <c r="BP1032266" s="90"/>
    </row>
    <row r="1032267" spans="68:68" customFormat="1">
      <c r="BP1032267" s="90"/>
    </row>
    <row r="1032268" spans="68:68" customFormat="1">
      <c r="BP1032268" s="90"/>
    </row>
    <row r="1032269" spans="68:68" customFormat="1">
      <c r="BP1032269" s="90"/>
    </row>
    <row r="1032270" spans="68:68" customFormat="1">
      <c r="BP1032270" s="90"/>
    </row>
    <row r="1032271" spans="68:68" customFormat="1">
      <c r="BP1032271" s="90"/>
    </row>
    <row r="1032272" spans="68:68" customFormat="1">
      <c r="BP1032272" s="90"/>
    </row>
    <row r="1032273" spans="68:68" customFormat="1">
      <c r="BP1032273" s="90"/>
    </row>
    <row r="1032274" spans="68:68" customFormat="1">
      <c r="BP1032274" s="90"/>
    </row>
    <row r="1032275" spans="68:68" customFormat="1">
      <c r="BP1032275" s="90"/>
    </row>
    <row r="1032276" spans="68:68" customFormat="1">
      <c r="BP1032276" s="90"/>
    </row>
    <row r="1032277" spans="68:68" customFormat="1">
      <c r="BP1032277" s="90"/>
    </row>
    <row r="1032278" spans="68:68" customFormat="1">
      <c r="BP1032278" s="90"/>
    </row>
    <row r="1032279" spans="68:68" customFormat="1">
      <c r="BP1032279" s="90"/>
    </row>
    <row r="1032280" spans="68:68" customFormat="1">
      <c r="BP1032280" s="90"/>
    </row>
    <row r="1032281" spans="68:68" customFormat="1">
      <c r="BP1032281" s="90"/>
    </row>
    <row r="1032282" spans="68:68" customFormat="1">
      <c r="BP1032282" s="90"/>
    </row>
    <row r="1032283" spans="68:68" customFormat="1">
      <c r="BP1032283" s="90"/>
    </row>
    <row r="1032284" spans="68:68" customFormat="1">
      <c r="BP1032284" s="90"/>
    </row>
    <row r="1032285" spans="68:68" customFormat="1">
      <c r="BP1032285" s="90"/>
    </row>
    <row r="1032286" spans="68:68" customFormat="1">
      <c r="BP1032286" s="90"/>
    </row>
    <row r="1032287" spans="68:68" customFormat="1">
      <c r="BP1032287" s="90"/>
    </row>
    <row r="1032288" spans="68:68" customFormat="1">
      <c r="BP1032288" s="90"/>
    </row>
    <row r="1032289" spans="68:68" customFormat="1">
      <c r="BP1032289" s="90"/>
    </row>
    <row r="1032290" spans="68:68" customFormat="1">
      <c r="BP1032290" s="90"/>
    </row>
    <row r="1032291" spans="68:68" customFormat="1">
      <c r="BP1032291" s="90"/>
    </row>
    <row r="1032292" spans="68:68" customFormat="1">
      <c r="BP1032292" s="90"/>
    </row>
    <row r="1032293" spans="68:68" customFormat="1">
      <c r="BP1032293" s="90"/>
    </row>
    <row r="1032294" spans="68:68" customFormat="1">
      <c r="BP1032294" s="90"/>
    </row>
    <row r="1032295" spans="68:68" customFormat="1">
      <c r="BP1032295" s="90"/>
    </row>
    <row r="1032296" spans="68:68" customFormat="1">
      <c r="BP1032296" s="90"/>
    </row>
    <row r="1032297" spans="68:68" customFormat="1">
      <c r="BP1032297" s="90"/>
    </row>
    <row r="1032298" spans="68:68" customFormat="1">
      <c r="BP1032298" s="90"/>
    </row>
    <row r="1032299" spans="68:68" customFormat="1">
      <c r="BP1032299" s="90"/>
    </row>
    <row r="1032300" spans="68:68" customFormat="1">
      <c r="BP1032300" s="90"/>
    </row>
    <row r="1032301" spans="68:68" customFormat="1">
      <c r="BP1032301" s="90"/>
    </row>
    <row r="1032302" spans="68:68" customFormat="1">
      <c r="BP1032302" s="90"/>
    </row>
    <row r="1032303" spans="68:68" customFormat="1">
      <c r="BP1032303" s="90"/>
    </row>
    <row r="1032304" spans="68:68" customFormat="1">
      <c r="BP1032304" s="90"/>
    </row>
    <row r="1032305" spans="68:68" customFormat="1">
      <c r="BP1032305" s="90"/>
    </row>
    <row r="1032306" spans="68:68" customFormat="1">
      <c r="BP1032306" s="90"/>
    </row>
    <row r="1032307" spans="68:68" customFormat="1">
      <c r="BP1032307" s="90"/>
    </row>
    <row r="1032308" spans="68:68" customFormat="1">
      <c r="BP1032308" s="90"/>
    </row>
    <row r="1032309" spans="68:68" customFormat="1">
      <c r="BP1032309" s="90"/>
    </row>
    <row r="1032310" spans="68:68" customFormat="1">
      <c r="BP1032310" s="90"/>
    </row>
    <row r="1032311" spans="68:68" customFormat="1">
      <c r="BP1032311" s="90"/>
    </row>
    <row r="1032312" spans="68:68" customFormat="1">
      <c r="BP1032312" s="90"/>
    </row>
    <row r="1032313" spans="68:68" customFormat="1">
      <c r="BP1032313" s="90"/>
    </row>
    <row r="1032314" spans="68:68" customFormat="1">
      <c r="BP1032314" s="90"/>
    </row>
    <row r="1032315" spans="68:68" customFormat="1">
      <c r="BP1032315" s="90"/>
    </row>
    <row r="1032316" spans="68:68" customFormat="1">
      <c r="BP1032316" s="90"/>
    </row>
    <row r="1032317" spans="68:68" customFormat="1">
      <c r="BP1032317" s="90"/>
    </row>
    <row r="1032318" spans="68:68" customFormat="1">
      <c r="BP1032318" s="90"/>
    </row>
    <row r="1032319" spans="68:68" customFormat="1">
      <c r="BP1032319" s="90"/>
    </row>
    <row r="1032320" spans="68:68" customFormat="1">
      <c r="BP1032320" s="90"/>
    </row>
    <row r="1032321" spans="68:68" customFormat="1">
      <c r="BP1032321" s="90"/>
    </row>
    <row r="1032322" spans="68:68" customFormat="1">
      <c r="BP1032322" s="90"/>
    </row>
    <row r="1032323" spans="68:68" customFormat="1">
      <c r="BP1032323" s="90"/>
    </row>
    <row r="1032324" spans="68:68" customFormat="1">
      <c r="BP1032324" s="90"/>
    </row>
    <row r="1032325" spans="68:68" customFormat="1">
      <c r="BP1032325" s="90"/>
    </row>
    <row r="1032326" spans="68:68" customFormat="1">
      <c r="BP1032326" s="90"/>
    </row>
    <row r="1032327" spans="68:68" customFormat="1">
      <c r="BP1032327" s="90"/>
    </row>
    <row r="1032328" spans="68:68" customFormat="1">
      <c r="BP1032328" s="90"/>
    </row>
    <row r="1032329" spans="68:68" customFormat="1">
      <c r="BP1032329" s="90"/>
    </row>
    <row r="1032330" spans="68:68" customFormat="1">
      <c r="BP1032330" s="90"/>
    </row>
    <row r="1032331" spans="68:68" customFormat="1">
      <c r="BP1032331" s="90"/>
    </row>
    <row r="1032332" spans="68:68" customFormat="1">
      <c r="BP1032332" s="90"/>
    </row>
    <row r="1032333" spans="68:68" customFormat="1">
      <c r="BP1032333" s="90"/>
    </row>
    <row r="1032334" spans="68:68" customFormat="1">
      <c r="BP1032334" s="90"/>
    </row>
    <row r="1032335" spans="68:68" customFormat="1">
      <c r="BP1032335" s="90"/>
    </row>
    <row r="1032336" spans="68:68" customFormat="1">
      <c r="BP1032336" s="90"/>
    </row>
    <row r="1032337" spans="68:68" customFormat="1">
      <c r="BP1032337" s="90"/>
    </row>
    <row r="1032338" spans="68:68" customFormat="1">
      <c r="BP1032338" s="90"/>
    </row>
    <row r="1032339" spans="68:68" customFormat="1">
      <c r="BP1032339" s="90"/>
    </row>
    <row r="1032340" spans="68:68" customFormat="1">
      <c r="BP1032340" s="90"/>
    </row>
    <row r="1032341" spans="68:68" customFormat="1">
      <c r="BP1032341" s="90"/>
    </row>
    <row r="1032342" spans="68:68" customFormat="1">
      <c r="BP1032342" s="90"/>
    </row>
    <row r="1032343" spans="68:68" customFormat="1">
      <c r="BP1032343" s="90"/>
    </row>
    <row r="1032344" spans="68:68" customFormat="1">
      <c r="BP1032344" s="90"/>
    </row>
    <row r="1032345" spans="68:68" customFormat="1">
      <c r="BP1032345" s="90"/>
    </row>
    <row r="1032346" spans="68:68" customFormat="1">
      <c r="BP1032346" s="90"/>
    </row>
    <row r="1032347" spans="68:68" customFormat="1">
      <c r="BP1032347" s="90"/>
    </row>
    <row r="1032348" spans="68:68" customFormat="1">
      <c r="BP1032348" s="90"/>
    </row>
    <row r="1032349" spans="68:68" customFormat="1">
      <c r="BP1032349" s="90"/>
    </row>
    <row r="1032350" spans="68:68" customFormat="1">
      <c r="BP1032350" s="90"/>
    </row>
    <row r="1032351" spans="68:68" customFormat="1">
      <c r="BP1032351" s="90"/>
    </row>
    <row r="1032352" spans="68:68" customFormat="1">
      <c r="BP1032352" s="90"/>
    </row>
    <row r="1032353" spans="68:68" customFormat="1">
      <c r="BP1032353" s="90"/>
    </row>
    <row r="1032354" spans="68:68" customFormat="1">
      <c r="BP1032354" s="90"/>
    </row>
    <row r="1032355" spans="68:68" customFormat="1">
      <c r="BP1032355" s="90"/>
    </row>
    <row r="1032356" spans="68:68" customFormat="1">
      <c r="BP1032356" s="90"/>
    </row>
    <row r="1032357" spans="68:68" customFormat="1">
      <c r="BP1032357" s="90"/>
    </row>
    <row r="1032358" spans="68:68" customFormat="1">
      <c r="BP1032358" s="90"/>
    </row>
    <row r="1032359" spans="68:68" customFormat="1">
      <c r="BP1032359" s="90"/>
    </row>
    <row r="1032360" spans="68:68" customFormat="1">
      <c r="BP1032360" s="90"/>
    </row>
    <row r="1032361" spans="68:68" customFormat="1">
      <c r="BP1032361" s="90"/>
    </row>
    <row r="1032362" spans="68:68" customFormat="1">
      <c r="BP1032362" s="90"/>
    </row>
    <row r="1032363" spans="68:68" customFormat="1">
      <c r="BP1032363" s="90"/>
    </row>
    <row r="1032364" spans="68:68" customFormat="1">
      <c r="BP1032364" s="90"/>
    </row>
    <row r="1032365" spans="68:68" customFormat="1">
      <c r="BP1032365" s="90"/>
    </row>
    <row r="1032366" spans="68:68" customFormat="1">
      <c r="BP1032366" s="90"/>
    </row>
    <row r="1032367" spans="68:68" customFormat="1">
      <c r="BP1032367" s="90"/>
    </row>
    <row r="1032368" spans="68:68" customFormat="1">
      <c r="BP1032368" s="90"/>
    </row>
    <row r="1032369" spans="68:68" customFormat="1">
      <c r="BP1032369" s="90"/>
    </row>
    <row r="1032370" spans="68:68" customFormat="1">
      <c r="BP1032370" s="90"/>
    </row>
    <row r="1032371" spans="68:68" customFormat="1">
      <c r="BP1032371" s="90"/>
    </row>
    <row r="1032372" spans="68:68" customFormat="1">
      <c r="BP1032372" s="90"/>
    </row>
    <row r="1032373" spans="68:68" customFormat="1">
      <c r="BP1032373" s="90"/>
    </row>
    <row r="1032374" spans="68:68" customFormat="1">
      <c r="BP1032374" s="90"/>
    </row>
    <row r="1032375" spans="68:68" customFormat="1">
      <c r="BP1032375" s="90"/>
    </row>
    <row r="1032376" spans="68:68" customFormat="1">
      <c r="BP1032376" s="90"/>
    </row>
    <row r="1032377" spans="68:68" customFormat="1">
      <c r="BP1032377" s="90"/>
    </row>
    <row r="1032378" spans="68:68" customFormat="1">
      <c r="BP1032378" s="90"/>
    </row>
    <row r="1032379" spans="68:68" customFormat="1">
      <c r="BP1032379" s="90"/>
    </row>
    <row r="1032380" spans="68:68" customFormat="1">
      <c r="BP1032380" s="90"/>
    </row>
    <row r="1032381" spans="68:68" customFormat="1">
      <c r="BP1032381" s="90"/>
    </row>
    <row r="1032382" spans="68:68" customFormat="1">
      <c r="BP1032382" s="90"/>
    </row>
    <row r="1032383" spans="68:68" customFormat="1">
      <c r="BP1032383" s="90"/>
    </row>
    <row r="1032384" spans="68:68" customFormat="1">
      <c r="BP1032384" s="90"/>
    </row>
    <row r="1032385" spans="68:68" customFormat="1">
      <c r="BP1032385" s="90"/>
    </row>
    <row r="1032386" spans="68:68" customFormat="1">
      <c r="BP1032386" s="90"/>
    </row>
    <row r="1032387" spans="68:68" customFormat="1">
      <c r="BP1032387" s="90"/>
    </row>
    <row r="1032388" spans="68:68" customFormat="1">
      <c r="BP1032388" s="90"/>
    </row>
    <row r="1032389" spans="68:68" customFormat="1">
      <c r="BP1032389" s="90"/>
    </row>
    <row r="1032390" spans="68:68" customFormat="1">
      <c r="BP1032390" s="90"/>
    </row>
    <row r="1032391" spans="68:68" customFormat="1">
      <c r="BP1032391" s="90"/>
    </row>
    <row r="1032392" spans="68:68" customFormat="1">
      <c r="BP1032392" s="90"/>
    </row>
    <row r="1032393" spans="68:68" customFormat="1">
      <c r="BP1032393" s="90"/>
    </row>
    <row r="1032394" spans="68:68" customFormat="1">
      <c r="BP1032394" s="90"/>
    </row>
    <row r="1032395" spans="68:68" customFormat="1">
      <c r="BP1032395" s="90"/>
    </row>
    <row r="1032396" spans="68:68" customFormat="1">
      <c r="BP1032396" s="90"/>
    </row>
    <row r="1032397" spans="68:68" customFormat="1">
      <c r="BP1032397" s="90"/>
    </row>
    <row r="1032398" spans="68:68" customFormat="1">
      <c r="BP1032398" s="90"/>
    </row>
    <row r="1032399" spans="68:68" customFormat="1">
      <c r="BP1032399" s="90"/>
    </row>
    <row r="1032400" spans="68:68" customFormat="1">
      <c r="BP1032400" s="90"/>
    </row>
    <row r="1032401" spans="68:68" customFormat="1">
      <c r="BP1032401" s="90"/>
    </row>
    <row r="1032402" spans="68:68" customFormat="1">
      <c r="BP1032402" s="90"/>
    </row>
    <row r="1032403" spans="68:68" customFormat="1">
      <c r="BP1032403" s="90"/>
    </row>
    <row r="1032404" spans="68:68" customFormat="1">
      <c r="BP1032404" s="90"/>
    </row>
    <row r="1032405" spans="68:68" customFormat="1">
      <c r="BP1032405" s="90"/>
    </row>
    <row r="1032406" spans="68:68" customFormat="1">
      <c r="BP1032406" s="90"/>
    </row>
    <row r="1032407" spans="68:68" customFormat="1">
      <c r="BP1032407" s="90"/>
    </row>
    <row r="1032408" spans="68:68" customFormat="1">
      <c r="BP1032408" s="90"/>
    </row>
    <row r="1032409" spans="68:68" customFormat="1">
      <c r="BP1032409" s="90"/>
    </row>
    <row r="1032410" spans="68:68" customFormat="1">
      <c r="BP1032410" s="90"/>
    </row>
    <row r="1032411" spans="68:68" customFormat="1">
      <c r="BP1032411" s="90"/>
    </row>
    <row r="1032412" spans="68:68" customFormat="1">
      <c r="BP1032412" s="90"/>
    </row>
    <row r="1032413" spans="68:68" customFormat="1">
      <c r="BP1032413" s="90"/>
    </row>
    <row r="1032414" spans="68:68" customFormat="1">
      <c r="BP1032414" s="90"/>
    </row>
    <row r="1032415" spans="68:68" customFormat="1">
      <c r="BP1032415" s="90"/>
    </row>
    <row r="1032416" spans="68:68" customFormat="1">
      <c r="BP1032416" s="90"/>
    </row>
    <row r="1032417" spans="68:68" customFormat="1">
      <c r="BP1032417" s="90"/>
    </row>
    <row r="1032418" spans="68:68" customFormat="1">
      <c r="BP1032418" s="90"/>
    </row>
    <row r="1032419" spans="68:68" customFormat="1">
      <c r="BP1032419" s="90"/>
    </row>
    <row r="1032420" spans="68:68" customFormat="1">
      <c r="BP1032420" s="90"/>
    </row>
    <row r="1032421" spans="68:68" customFormat="1">
      <c r="BP1032421" s="90"/>
    </row>
    <row r="1032422" spans="68:68" customFormat="1">
      <c r="BP1032422" s="90"/>
    </row>
    <row r="1032423" spans="68:68" customFormat="1">
      <c r="BP1032423" s="90"/>
    </row>
    <row r="1032424" spans="68:68" customFormat="1">
      <c r="BP1032424" s="90"/>
    </row>
    <row r="1032425" spans="68:68" customFormat="1">
      <c r="BP1032425" s="90"/>
    </row>
    <row r="1032426" spans="68:68" customFormat="1">
      <c r="BP1032426" s="90"/>
    </row>
    <row r="1032427" spans="68:68" customFormat="1">
      <c r="BP1032427" s="90"/>
    </row>
    <row r="1032428" spans="68:68" customFormat="1">
      <c r="BP1032428" s="90"/>
    </row>
    <row r="1032429" spans="68:68" customFormat="1">
      <c r="BP1032429" s="90"/>
    </row>
    <row r="1032430" spans="68:68" customFormat="1">
      <c r="BP1032430" s="90"/>
    </row>
    <row r="1032431" spans="68:68" customFormat="1">
      <c r="BP1032431" s="90"/>
    </row>
    <row r="1032432" spans="68:68" customFormat="1">
      <c r="BP1032432" s="90"/>
    </row>
    <row r="1032433" spans="68:68" customFormat="1">
      <c r="BP1032433" s="90"/>
    </row>
    <row r="1032434" spans="68:68" customFormat="1">
      <c r="BP1032434" s="90"/>
    </row>
    <row r="1032435" spans="68:68" customFormat="1">
      <c r="BP1032435" s="90"/>
    </row>
    <row r="1032436" spans="68:68" customFormat="1">
      <c r="BP1032436" s="90"/>
    </row>
    <row r="1032437" spans="68:68" customFormat="1">
      <c r="BP1032437" s="90"/>
    </row>
    <row r="1032438" spans="68:68" customFormat="1">
      <c r="BP1032438" s="90"/>
    </row>
    <row r="1032439" spans="68:68" customFormat="1">
      <c r="BP1032439" s="90"/>
    </row>
    <row r="1032440" spans="68:68" customFormat="1">
      <c r="BP1032440" s="90"/>
    </row>
    <row r="1032441" spans="68:68" customFormat="1">
      <c r="BP1032441" s="90"/>
    </row>
    <row r="1032442" spans="68:68" customFormat="1">
      <c r="BP1032442" s="90"/>
    </row>
    <row r="1032443" spans="68:68" customFormat="1">
      <c r="BP1032443" s="90"/>
    </row>
    <row r="1032444" spans="68:68" customFormat="1">
      <c r="BP1032444" s="90"/>
    </row>
    <row r="1032445" spans="68:68" customFormat="1">
      <c r="BP1032445" s="90"/>
    </row>
    <row r="1032446" spans="68:68" customFormat="1">
      <c r="BP1032446" s="90"/>
    </row>
    <row r="1032447" spans="68:68" customFormat="1">
      <c r="BP1032447" s="90"/>
    </row>
    <row r="1032448" spans="68:68" customFormat="1">
      <c r="BP1032448" s="90"/>
    </row>
    <row r="1032449" spans="68:68" customFormat="1">
      <c r="BP1032449" s="90"/>
    </row>
    <row r="1032450" spans="68:68" customFormat="1">
      <c r="BP1032450" s="90"/>
    </row>
    <row r="1032451" spans="68:68" customFormat="1">
      <c r="BP1032451" s="90"/>
    </row>
    <row r="1032452" spans="68:68" customFormat="1">
      <c r="BP1032452" s="90"/>
    </row>
    <row r="1032453" spans="68:68" customFormat="1">
      <c r="BP1032453" s="90"/>
    </row>
    <row r="1032454" spans="68:68" customFormat="1">
      <c r="BP1032454" s="90"/>
    </row>
    <row r="1032455" spans="68:68" customFormat="1">
      <c r="BP1032455" s="90"/>
    </row>
    <row r="1032456" spans="68:68" customFormat="1">
      <c r="BP1032456" s="90"/>
    </row>
    <row r="1032457" spans="68:68" customFormat="1">
      <c r="BP1032457" s="90"/>
    </row>
    <row r="1032458" spans="68:68" customFormat="1">
      <c r="BP1032458" s="90"/>
    </row>
    <row r="1032459" spans="68:68" customFormat="1">
      <c r="BP1032459" s="90"/>
    </row>
    <row r="1032460" spans="68:68" customFormat="1">
      <c r="BP1032460" s="90"/>
    </row>
    <row r="1032461" spans="68:68" customFormat="1">
      <c r="BP1032461" s="90"/>
    </row>
    <row r="1032462" spans="68:68" customFormat="1">
      <c r="BP1032462" s="90"/>
    </row>
    <row r="1032463" spans="68:68" customFormat="1">
      <c r="BP1032463" s="90"/>
    </row>
    <row r="1032464" spans="68:68" customFormat="1">
      <c r="BP1032464" s="90"/>
    </row>
    <row r="1032465" spans="68:68" customFormat="1">
      <c r="BP1032465" s="90"/>
    </row>
    <row r="1032466" spans="68:68" customFormat="1">
      <c r="BP1032466" s="90"/>
    </row>
    <row r="1032467" spans="68:68" customFormat="1">
      <c r="BP1032467" s="90"/>
    </row>
    <row r="1032468" spans="68:68" customFormat="1">
      <c r="BP1032468" s="90"/>
    </row>
    <row r="1032469" spans="68:68" customFormat="1">
      <c r="BP1032469" s="90"/>
    </row>
    <row r="1032470" spans="68:68" customFormat="1">
      <c r="BP1032470" s="90"/>
    </row>
    <row r="1032471" spans="68:68" customFormat="1">
      <c r="BP1032471" s="90"/>
    </row>
    <row r="1032472" spans="68:68" customFormat="1">
      <c r="BP1032472" s="90"/>
    </row>
    <row r="1032473" spans="68:68" customFormat="1">
      <c r="BP1032473" s="90"/>
    </row>
    <row r="1032474" spans="68:68" customFormat="1">
      <c r="BP1032474" s="90"/>
    </row>
    <row r="1032475" spans="68:68" customFormat="1">
      <c r="BP1032475" s="90"/>
    </row>
    <row r="1032476" spans="68:68" customFormat="1">
      <c r="BP1032476" s="90"/>
    </row>
    <row r="1032477" spans="68:68" customFormat="1">
      <c r="BP1032477" s="90"/>
    </row>
    <row r="1032478" spans="68:68" customFormat="1">
      <c r="BP1032478" s="90"/>
    </row>
    <row r="1032479" spans="68:68" customFormat="1">
      <c r="BP1032479" s="90"/>
    </row>
    <row r="1032480" spans="68:68" customFormat="1">
      <c r="BP1032480" s="90"/>
    </row>
    <row r="1032481" spans="68:68" customFormat="1">
      <c r="BP1032481" s="90"/>
    </row>
    <row r="1032482" spans="68:68" customFormat="1">
      <c r="BP1032482" s="90"/>
    </row>
    <row r="1032483" spans="68:68" customFormat="1">
      <c r="BP1032483" s="90"/>
    </row>
    <row r="1032484" spans="68:68" customFormat="1">
      <c r="BP1032484" s="90"/>
    </row>
    <row r="1032485" spans="68:68" customFormat="1">
      <c r="BP1032485" s="90"/>
    </row>
    <row r="1032486" spans="68:68" customFormat="1">
      <c r="BP1032486" s="90"/>
    </row>
    <row r="1032487" spans="68:68" customFormat="1">
      <c r="BP1032487" s="90"/>
    </row>
    <row r="1032488" spans="68:68" customFormat="1">
      <c r="BP1032488" s="90"/>
    </row>
    <row r="1032489" spans="68:68" customFormat="1">
      <c r="BP1032489" s="90"/>
    </row>
    <row r="1032490" spans="68:68" customFormat="1">
      <c r="BP1032490" s="90"/>
    </row>
    <row r="1032491" spans="68:68" customFormat="1">
      <c r="BP1032491" s="90"/>
    </row>
    <row r="1032492" spans="68:68" customFormat="1">
      <c r="BP1032492" s="90"/>
    </row>
    <row r="1032493" spans="68:68" customFormat="1">
      <c r="BP1032493" s="90"/>
    </row>
    <row r="1032494" spans="68:68" customFormat="1">
      <c r="BP1032494" s="90"/>
    </row>
    <row r="1032495" spans="68:68" customFormat="1">
      <c r="BP1032495" s="90"/>
    </row>
    <row r="1032496" spans="68:68" customFormat="1">
      <c r="BP1032496" s="90"/>
    </row>
    <row r="1032497" spans="68:68" customFormat="1">
      <c r="BP1032497" s="90"/>
    </row>
    <row r="1032498" spans="68:68" customFormat="1">
      <c r="BP1032498" s="90"/>
    </row>
    <row r="1032499" spans="68:68" customFormat="1">
      <c r="BP1032499" s="90"/>
    </row>
    <row r="1032500" spans="68:68" customFormat="1">
      <c r="BP1032500" s="90"/>
    </row>
    <row r="1032501" spans="68:68" customFormat="1">
      <c r="BP1032501" s="90"/>
    </row>
    <row r="1032502" spans="68:68" customFormat="1">
      <c r="BP1032502" s="90"/>
    </row>
    <row r="1032503" spans="68:68" customFormat="1">
      <c r="BP1032503" s="90"/>
    </row>
    <row r="1032504" spans="68:68" customFormat="1">
      <c r="BP1032504" s="90"/>
    </row>
    <row r="1032505" spans="68:68" customFormat="1">
      <c r="BP1032505" s="90"/>
    </row>
    <row r="1032506" spans="68:68" customFormat="1">
      <c r="BP1032506" s="90"/>
    </row>
    <row r="1032507" spans="68:68" customFormat="1">
      <c r="BP1032507" s="90"/>
    </row>
    <row r="1032508" spans="68:68" customFormat="1">
      <c r="BP1032508" s="90"/>
    </row>
    <row r="1032509" spans="68:68" customFormat="1">
      <c r="BP1032509" s="90"/>
    </row>
    <row r="1032510" spans="68:68" customFormat="1">
      <c r="BP1032510" s="90"/>
    </row>
    <row r="1032511" spans="68:68" customFormat="1">
      <c r="BP1032511" s="90"/>
    </row>
    <row r="1032512" spans="68:68" customFormat="1">
      <c r="BP1032512" s="90"/>
    </row>
    <row r="1032513" spans="68:68" customFormat="1">
      <c r="BP1032513" s="90"/>
    </row>
    <row r="1032514" spans="68:68" customFormat="1">
      <c r="BP1032514" s="90"/>
    </row>
    <row r="1032515" spans="68:68" customFormat="1">
      <c r="BP1032515" s="90"/>
    </row>
    <row r="1032516" spans="68:68" customFormat="1">
      <c r="BP1032516" s="90"/>
    </row>
    <row r="1032517" spans="68:68" customFormat="1">
      <c r="BP1032517" s="90"/>
    </row>
    <row r="1032518" spans="68:68" customFormat="1">
      <c r="BP1032518" s="90"/>
    </row>
    <row r="1032519" spans="68:68" customFormat="1">
      <c r="BP1032519" s="90"/>
    </row>
    <row r="1032520" spans="68:68" customFormat="1">
      <c r="BP1032520" s="90"/>
    </row>
    <row r="1032521" spans="68:68" customFormat="1">
      <c r="BP1032521" s="90"/>
    </row>
    <row r="1032522" spans="68:68" customFormat="1">
      <c r="BP1032522" s="90"/>
    </row>
    <row r="1032523" spans="68:68" customFormat="1">
      <c r="BP1032523" s="90"/>
    </row>
    <row r="1032524" spans="68:68" customFormat="1">
      <c r="BP1032524" s="90"/>
    </row>
    <row r="1032525" spans="68:68" customFormat="1">
      <c r="BP1032525" s="90"/>
    </row>
    <row r="1032526" spans="68:68" customFormat="1">
      <c r="BP1032526" s="90"/>
    </row>
    <row r="1032527" spans="68:68" customFormat="1">
      <c r="BP1032527" s="90"/>
    </row>
    <row r="1032528" spans="68:68" customFormat="1">
      <c r="BP1032528" s="90"/>
    </row>
    <row r="1032529" spans="68:68" customFormat="1">
      <c r="BP1032529" s="90"/>
    </row>
    <row r="1032530" spans="68:68" customFormat="1">
      <c r="BP1032530" s="90"/>
    </row>
    <row r="1032531" spans="68:68" customFormat="1">
      <c r="BP1032531" s="90"/>
    </row>
    <row r="1032532" spans="68:68" customFormat="1">
      <c r="BP1032532" s="90"/>
    </row>
    <row r="1032533" spans="68:68" customFormat="1">
      <c r="BP1032533" s="90"/>
    </row>
    <row r="1032534" spans="68:68" customFormat="1">
      <c r="BP1032534" s="90"/>
    </row>
    <row r="1032535" spans="68:68" customFormat="1">
      <c r="BP1032535" s="90"/>
    </row>
    <row r="1032536" spans="68:68" customFormat="1">
      <c r="BP1032536" s="90"/>
    </row>
    <row r="1032537" spans="68:68" customFormat="1">
      <c r="BP1032537" s="90"/>
    </row>
    <row r="1032538" spans="68:68" customFormat="1">
      <c r="BP1032538" s="90"/>
    </row>
    <row r="1032539" spans="68:68" customFormat="1">
      <c r="BP1032539" s="90"/>
    </row>
    <row r="1032540" spans="68:68" customFormat="1">
      <c r="BP1032540" s="90"/>
    </row>
    <row r="1032541" spans="68:68" customFormat="1">
      <c r="BP1032541" s="90"/>
    </row>
    <row r="1032542" spans="68:68" customFormat="1">
      <c r="BP1032542" s="90"/>
    </row>
    <row r="1032543" spans="68:68" customFormat="1">
      <c r="BP1032543" s="90"/>
    </row>
    <row r="1032544" spans="68:68" customFormat="1">
      <c r="BP1032544" s="90"/>
    </row>
    <row r="1032545" spans="68:68" customFormat="1">
      <c r="BP1032545" s="90"/>
    </row>
    <row r="1032546" spans="68:68" customFormat="1">
      <c r="BP1032546" s="90"/>
    </row>
    <row r="1032547" spans="68:68" customFormat="1">
      <c r="BP1032547" s="90"/>
    </row>
    <row r="1032548" spans="68:68" customFormat="1">
      <c r="BP1032548" s="90"/>
    </row>
    <row r="1032549" spans="68:68" customFormat="1">
      <c r="BP1032549" s="90"/>
    </row>
    <row r="1032550" spans="68:68" customFormat="1">
      <c r="BP1032550" s="90"/>
    </row>
    <row r="1032551" spans="68:68" customFormat="1">
      <c r="BP1032551" s="90"/>
    </row>
    <row r="1032552" spans="68:68" customFormat="1">
      <c r="BP1032552" s="90"/>
    </row>
    <row r="1032553" spans="68:68" customFormat="1">
      <c r="BP1032553" s="90"/>
    </row>
    <row r="1032554" spans="68:68" customFormat="1">
      <c r="BP1032554" s="90"/>
    </row>
    <row r="1032555" spans="68:68" customFormat="1">
      <c r="BP1032555" s="90"/>
    </row>
    <row r="1032556" spans="68:68" customFormat="1">
      <c r="BP1032556" s="90"/>
    </row>
    <row r="1032557" spans="68:68" customFormat="1">
      <c r="BP1032557" s="90"/>
    </row>
    <row r="1032558" spans="68:68" customFormat="1">
      <c r="BP1032558" s="90"/>
    </row>
    <row r="1032559" spans="68:68" customFormat="1">
      <c r="BP1032559" s="90"/>
    </row>
    <row r="1032560" spans="68:68" customFormat="1">
      <c r="BP1032560" s="90"/>
    </row>
    <row r="1032561" spans="68:68" customFormat="1">
      <c r="BP1032561" s="90"/>
    </row>
    <row r="1032562" spans="68:68" customFormat="1">
      <c r="BP1032562" s="90"/>
    </row>
    <row r="1032563" spans="68:68" customFormat="1">
      <c r="BP1032563" s="90"/>
    </row>
    <row r="1032564" spans="68:68" customFormat="1">
      <c r="BP1032564" s="90"/>
    </row>
    <row r="1032565" spans="68:68" customFormat="1">
      <c r="BP1032565" s="90"/>
    </row>
    <row r="1032566" spans="68:68" customFormat="1">
      <c r="BP1032566" s="90"/>
    </row>
    <row r="1032567" spans="68:68" customFormat="1">
      <c r="BP1032567" s="90"/>
    </row>
    <row r="1032568" spans="68:68" customFormat="1">
      <c r="BP1032568" s="90"/>
    </row>
    <row r="1032569" spans="68:68" customFormat="1">
      <c r="BP1032569" s="90"/>
    </row>
    <row r="1032570" spans="68:68" customFormat="1">
      <c r="BP1032570" s="90"/>
    </row>
    <row r="1032571" spans="68:68" customFormat="1">
      <c r="BP1032571" s="90"/>
    </row>
    <row r="1032572" spans="68:68" customFormat="1">
      <c r="BP1032572" s="90"/>
    </row>
    <row r="1032573" spans="68:68" customFormat="1">
      <c r="BP1032573" s="90"/>
    </row>
    <row r="1032574" spans="68:68" customFormat="1">
      <c r="BP1032574" s="90"/>
    </row>
    <row r="1032575" spans="68:68" customFormat="1">
      <c r="BP1032575" s="90"/>
    </row>
    <row r="1032576" spans="68:68" customFormat="1">
      <c r="BP1032576" s="90"/>
    </row>
    <row r="1032577" spans="68:68" customFormat="1">
      <c r="BP1032577" s="90"/>
    </row>
    <row r="1032578" spans="68:68" customFormat="1">
      <c r="BP1032578" s="90"/>
    </row>
    <row r="1032579" spans="68:68" customFormat="1">
      <c r="BP1032579" s="90"/>
    </row>
    <row r="1032580" spans="68:68" customFormat="1">
      <c r="BP1032580" s="90"/>
    </row>
    <row r="1032581" spans="68:68" customFormat="1">
      <c r="BP1032581" s="90"/>
    </row>
    <row r="1032582" spans="68:68" customFormat="1">
      <c r="BP1032582" s="90"/>
    </row>
    <row r="1032583" spans="68:68" customFormat="1">
      <c r="BP1032583" s="90"/>
    </row>
    <row r="1032584" spans="68:68" customFormat="1">
      <c r="BP1032584" s="90"/>
    </row>
    <row r="1032585" spans="68:68" customFormat="1">
      <c r="BP1032585" s="90"/>
    </row>
    <row r="1032586" spans="68:68" customFormat="1">
      <c r="BP1032586" s="90"/>
    </row>
    <row r="1032587" spans="68:68" customFormat="1">
      <c r="BP1032587" s="90"/>
    </row>
    <row r="1032588" spans="68:68" customFormat="1">
      <c r="BP1032588" s="90"/>
    </row>
    <row r="1032589" spans="68:68" customFormat="1">
      <c r="BP1032589" s="90"/>
    </row>
    <row r="1032590" spans="68:68" customFormat="1">
      <c r="BP1032590" s="90"/>
    </row>
    <row r="1032591" spans="68:68" customFormat="1">
      <c r="BP1032591" s="90"/>
    </row>
    <row r="1032592" spans="68:68" customFormat="1">
      <c r="BP1032592" s="90"/>
    </row>
    <row r="1032593" spans="68:68" customFormat="1">
      <c r="BP1032593" s="90"/>
    </row>
    <row r="1032594" spans="68:68" customFormat="1">
      <c r="BP1032594" s="90"/>
    </row>
    <row r="1032595" spans="68:68" customFormat="1">
      <c r="BP1032595" s="90"/>
    </row>
    <row r="1032596" spans="68:68" customFormat="1">
      <c r="BP1032596" s="90"/>
    </row>
    <row r="1032597" spans="68:68" customFormat="1">
      <c r="BP1032597" s="90"/>
    </row>
    <row r="1032598" spans="68:68" customFormat="1">
      <c r="BP1032598" s="90"/>
    </row>
    <row r="1032599" spans="68:68" customFormat="1">
      <c r="BP1032599" s="90"/>
    </row>
    <row r="1032600" spans="68:68" customFormat="1">
      <c r="BP1032600" s="90"/>
    </row>
    <row r="1032601" spans="68:68" customFormat="1">
      <c r="BP1032601" s="90"/>
    </row>
    <row r="1032602" spans="68:68" customFormat="1">
      <c r="BP1032602" s="90"/>
    </row>
    <row r="1032603" spans="68:68" customFormat="1">
      <c r="BP1032603" s="90"/>
    </row>
    <row r="1032604" spans="68:68" customFormat="1">
      <c r="BP1032604" s="90"/>
    </row>
    <row r="1032605" spans="68:68" customFormat="1">
      <c r="BP1032605" s="90"/>
    </row>
    <row r="1032606" spans="68:68" customFormat="1">
      <c r="BP1032606" s="90"/>
    </row>
    <row r="1032607" spans="68:68" customFormat="1">
      <c r="BP1032607" s="90"/>
    </row>
    <row r="1032608" spans="68:68" customFormat="1">
      <c r="BP1032608" s="90"/>
    </row>
    <row r="1032609" spans="68:68" customFormat="1">
      <c r="BP1032609" s="90"/>
    </row>
    <row r="1032610" spans="68:68" customFormat="1">
      <c r="BP1032610" s="90"/>
    </row>
    <row r="1032611" spans="68:68" customFormat="1">
      <c r="BP1032611" s="90"/>
    </row>
    <row r="1032612" spans="68:68" customFormat="1">
      <c r="BP1032612" s="90"/>
    </row>
    <row r="1032613" spans="68:68" customFormat="1">
      <c r="BP1032613" s="90"/>
    </row>
    <row r="1032614" spans="68:68" customFormat="1">
      <c r="BP1032614" s="90"/>
    </row>
    <row r="1032615" spans="68:68" customFormat="1">
      <c r="BP1032615" s="90"/>
    </row>
    <row r="1032616" spans="68:68" customFormat="1">
      <c r="BP1032616" s="90"/>
    </row>
    <row r="1032617" spans="68:68" customFormat="1">
      <c r="BP1032617" s="90"/>
    </row>
    <row r="1032618" spans="68:68" customFormat="1">
      <c r="BP1032618" s="90"/>
    </row>
    <row r="1032619" spans="68:68" customFormat="1">
      <c r="BP1032619" s="90"/>
    </row>
    <row r="1032620" spans="68:68" customFormat="1">
      <c r="BP1032620" s="90"/>
    </row>
    <row r="1032621" spans="68:68" customFormat="1">
      <c r="BP1032621" s="90"/>
    </row>
    <row r="1032622" spans="68:68" customFormat="1">
      <c r="BP1032622" s="90"/>
    </row>
    <row r="1032623" spans="68:68" customFormat="1">
      <c r="BP1032623" s="90"/>
    </row>
    <row r="1032624" spans="68:68" customFormat="1">
      <c r="BP1032624" s="90"/>
    </row>
    <row r="1032625" spans="68:68" customFormat="1">
      <c r="BP1032625" s="90"/>
    </row>
    <row r="1032626" spans="68:68" customFormat="1">
      <c r="BP1032626" s="90"/>
    </row>
    <row r="1032627" spans="68:68" customFormat="1">
      <c r="BP1032627" s="90"/>
    </row>
    <row r="1032628" spans="68:68" customFormat="1">
      <c r="BP1032628" s="90"/>
    </row>
    <row r="1032629" spans="68:68" customFormat="1">
      <c r="BP1032629" s="90"/>
    </row>
    <row r="1032630" spans="68:68" customFormat="1">
      <c r="BP1032630" s="90"/>
    </row>
    <row r="1032631" spans="68:68" customFormat="1">
      <c r="BP1032631" s="90"/>
    </row>
    <row r="1032632" spans="68:68" customFormat="1">
      <c r="BP1032632" s="90"/>
    </row>
    <row r="1032633" spans="68:68" customFormat="1">
      <c r="BP1032633" s="90"/>
    </row>
    <row r="1032634" spans="68:68" customFormat="1">
      <c r="BP1032634" s="90"/>
    </row>
    <row r="1032635" spans="68:68" customFormat="1">
      <c r="BP1032635" s="90"/>
    </row>
    <row r="1032636" spans="68:68" customFormat="1">
      <c r="BP1032636" s="90"/>
    </row>
    <row r="1032637" spans="68:68" customFormat="1">
      <c r="BP1032637" s="90"/>
    </row>
    <row r="1032638" spans="68:68" customFormat="1">
      <c r="BP1032638" s="90"/>
    </row>
    <row r="1032639" spans="68:68" customFormat="1">
      <c r="BP1032639" s="90"/>
    </row>
    <row r="1032640" spans="68:68" customFormat="1">
      <c r="BP1032640" s="90"/>
    </row>
    <row r="1032641" spans="68:68" customFormat="1">
      <c r="BP1032641" s="90"/>
    </row>
    <row r="1032642" spans="68:68" customFormat="1">
      <c r="BP1032642" s="90"/>
    </row>
    <row r="1032643" spans="68:68" customFormat="1">
      <c r="BP1032643" s="90"/>
    </row>
    <row r="1032644" spans="68:68" customFormat="1">
      <c r="BP1032644" s="90"/>
    </row>
    <row r="1032645" spans="68:68" customFormat="1">
      <c r="BP1032645" s="90"/>
    </row>
    <row r="1032646" spans="68:68" customFormat="1">
      <c r="BP1032646" s="90"/>
    </row>
    <row r="1032647" spans="68:68" customFormat="1">
      <c r="BP1032647" s="90"/>
    </row>
    <row r="1032648" spans="68:68" customFormat="1">
      <c r="BP1032648" s="90"/>
    </row>
    <row r="1032649" spans="68:68" customFormat="1">
      <c r="BP1032649" s="90"/>
    </row>
    <row r="1032650" spans="68:68" customFormat="1">
      <c r="BP1032650" s="90"/>
    </row>
    <row r="1032651" spans="68:68" customFormat="1">
      <c r="BP1032651" s="90"/>
    </row>
    <row r="1032652" spans="68:68" customFormat="1">
      <c r="BP1032652" s="90"/>
    </row>
    <row r="1032653" spans="68:68" customFormat="1">
      <c r="BP1032653" s="90"/>
    </row>
    <row r="1032654" spans="68:68" customFormat="1">
      <c r="BP1032654" s="90"/>
    </row>
    <row r="1032655" spans="68:68" customFormat="1">
      <c r="BP1032655" s="90"/>
    </row>
    <row r="1032656" spans="68:68" customFormat="1">
      <c r="BP1032656" s="90"/>
    </row>
    <row r="1032657" spans="68:68" customFormat="1">
      <c r="BP1032657" s="90"/>
    </row>
    <row r="1032658" spans="68:68" customFormat="1">
      <c r="BP1032658" s="90"/>
    </row>
    <row r="1032659" spans="68:68" customFormat="1">
      <c r="BP1032659" s="90"/>
    </row>
    <row r="1032660" spans="68:68" customFormat="1">
      <c r="BP1032660" s="90"/>
    </row>
    <row r="1032661" spans="68:68" customFormat="1">
      <c r="BP1032661" s="90"/>
    </row>
    <row r="1032662" spans="68:68" customFormat="1">
      <c r="BP1032662" s="90"/>
    </row>
    <row r="1032663" spans="68:68" customFormat="1">
      <c r="BP1032663" s="90"/>
    </row>
    <row r="1032664" spans="68:68" customFormat="1">
      <c r="BP1032664" s="90"/>
    </row>
    <row r="1032665" spans="68:68" customFormat="1">
      <c r="BP1032665" s="90"/>
    </row>
    <row r="1032666" spans="68:68" customFormat="1">
      <c r="BP1032666" s="90"/>
    </row>
    <row r="1032667" spans="68:68" customFormat="1">
      <c r="BP1032667" s="90"/>
    </row>
    <row r="1032668" spans="68:68" customFormat="1">
      <c r="BP1032668" s="90"/>
    </row>
    <row r="1032669" spans="68:68" customFormat="1">
      <c r="BP1032669" s="90"/>
    </row>
    <row r="1032670" spans="68:68" customFormat="1">
      <c r="BP1032670" s="90"/>
    </row>
    <row r="1032671" spans="68:68" customFormat="1">
      <c r="BP1032671" s="90"/>
    </row>
    <row r="1032672" spans="68:68" customFormat="1">
      <c r="BP1032672" s="90"/>
    </row>
    <row r="1032673" spans="68:68" customFormat="1">
      <c r="BP1032673" s="90"/>
    </row>
    <row r="1032674" spans="68:68" customFormat="1">
      <c r="BP1032674" s="90"/>
    </row>
    <row r="1032675" spans="68:68" customFormat="1">
      <c r="BP1032675" s="90"/>
    </row>
    <row r="1032676" spans="68:68" customFormat="1">
      <c r="BP1032676" s="90"/>
    </row>
    <row r="1032677" spans="68:68" customFormat="1">
      <c r="BP1032677" s="90"/>
    </row>
    <row r="1032678" spans="68:68" customFormat="1">
      <c r="BP1032678" s="90"/>
    </row>
    <row r="1032679" spans="68:68" customFormat="1">
      <c r="BP1032679" s="90"/>
    </row>
    <row r="1032680" spans="68:68" customFormat="1">
      <c r="BP1032680" s="90"/>
    </row>
    <row r="1032681" spans="68:68" customFormat="1">
      <c r="BP1032681" s="90"/>
    </row>
    <row r="1032682" spans="68:68" customFormat="1">
      <c r="BP1032682" s="90"/>
    </row>
    <row r="1032683" spans="68:68" customFormat="1">
      <c r="BP1032683" s="90"/>
    </row>
    <row r="1032684" spans="68:68" customFormat="1">
      <c r="BP1032684" s="90"/>
    </row>
    <row r="1032685" spans="68:68" customFormat="1">
      <c r="BP1032685" s="90"/>
    </row>
    <row r="1032686" spans="68:68" customFormat="1">
      <c r="BP1032686" s="90"/>
    </row>
    <row r="1032687" spans="68:68" customFormat="1">
      <c r="BP1032687" s="90"/>
    </row>
    <row r="1032688" spans="68:68" customFormat="1">
      <c r="BP1032688" s="90"/>
    </row>
    <row r="1032689" spans="68:68" customFormat="1">
      <c r="BP1032689" s="90"/>
    </row>
    <row r="1032690" spans="68:68" customFormat="1">
      <c r="BP1032690" s="90"/>
    </row>
    <row r="1032691" spans="68:68" customFormat="1">
      <c r="BP1032691" s="90"/>
    </row>
    <row r="1032692" spans="68:68" customFormat="1">
      <c r="BP1032692" s="90"/>
    </row>
    <row r="1032693" spans="68:68" customFormat="1">
      <c r="BP1032693" s="90"/>
    </row>
    <row r="1032694" spans="68:68" customFormat="1">
      <c r="BP1032694" s="90"/>
    </row>
    <row r="1032695" spans="68:68" customFormat="1">
      <c r="BP1032695" s="90"/>
    </row>
    <row r="1032696" spans="68:68" customFormat="1">
      <c r="BP1032696" s="90"/>
    </row>
    <row r="1032697" spans="68:68" customFormat="1">
      <c r="BP1032697" s="90"/>
    </row>
    <row r="1032698" spans="68:68" customFormat="1">
      <c r="BP1032698" s="90"/>
    </row>
    <row r="1032699" spans="68:68" customFormat="1">
      <c r="BP1032699" s="90"/>
    </row>
    <row r="1032700" spans="68:68" customFormat="1">
      <c r="BP1032700" s="90"/>
    </row>
    <row r="1032701" spans="68:68" customFormat="1">
      <c r="BP1032701" s="90"/>
    </row>
    <row r="1032702" spans="68:68" customFormat="1">
      <c r="BP1032702" s="90"/>
    </row>
    <row r="1032703" spans="68:68" customFormat="1">
      <c r="BP1032703" s="90"/>
    </row>
    <row r="1032704" spans="68:68" customFormat="1">
      <c r="BP1032704" s="90"/>
    </row>
    <row r="1032705" spans="68:68" customFormat="1">
      <c r="BP1032705" s="90"/>
    </row>
    <row r="1032706" spans="68:68" customFormat="1">
      <c r="BP1032706" s="90"/>
    </row>
    <row r="1032707" spans="68:68" customFormat="1">
      <c r="BP1032707" s="90"/>
    </row>
    <row r="1032708" spans="68:68" customFormat="1">
      <c r="BP1032708" s="90"/>
    </row>
    <row r="1032709" spans="68:68" customFormat="1">
      <c r="BP1032709" s="90"/>
    </row>
    <row r="1032710" spans="68:68" customFormat="1">
      <c r="BP1032710" s="90"/>
    </row>
    <row r="1032711" spans="68:68" customFormat="1">
      <c r="BP1032711" s="90"/>
    </row>
    <row r="1032712" spans="68:68" customFormat="1">
      <c r="BP1032712" s="90"/>
    </row>
    <row r="1032713" spans="68:68" customFormat="1">
      <c r="BP1032713" s="90"/>
    </row>
    <row r="1032714" spans="68:68" customFormat="1">
      <c r="BP1032714" s="90"/>
    </row>
    <row r="1032715" spans="68:68" customFormat="1">
      <c r="BP1032715" s="90"/>
    </row>
    <row r="1032716" spans="68:68" customFormat="1">
      <c r="BP1032716" s="90"/>
    </row>
    <row r="1032717" spans="68:68" customFormat="1">
      <c r="BP1032717" s="90"/>
    </row>
    <row r="1032718" spans="68:68" customFormat="1">
      <c r="BP1032718" s="90"/>
    </row>
    <row r="1032719" spans="68:68" customFormat="1">
      <c r="BP1032719" s="90"/>
    </row>
    <row r="1032720" spans="68:68" customFormat="1">
      <c r="BP1032720" s="90"/>
    </row>
    <row r="1032721" spans="68:68" customFormat="1">
      <c r="BP1032721" s="90"/>
    </row>
    <row r="1032722" spans="68:68" customFormat="1">
      <c r="BP1032722" s="90"/>
    </row>
    <row r="1032723" spans="68:68" customFormat="1">
      <c r="BP1032723" s="90"/>
    </row>
    <row r="1032724" spans="68:68" customFormat="1">
      <c r="BP1032724" s="90"/>
    </row>
    <row r="1032725" spans="68:68" customFormat="1">
      <c r="BP1032725" s="90"/>
    </row>
    <row r="1032726" spans="68:68" customFormat="1">
      <c r="BP1032726" s="90"/>
    </row>
    <row r="1032727" spans="68:68" customFormat="1">
      <c r="BP1032727" s="90"/>
    </row>
    <row r="1032728" spans="68:68" customFormat="1">
      <c r="BP1032728" s="90"/>
    </row>
    <row r="1032729" spans="68:68" customFormat="1">
      <c r="BP1032729" s="90"/>
    </row>
    <row r="1032730" spans="68:68" customFormat="1">
      <c r="BP1032730" s="90"/>
    </row>
    <row r="1032731" spans="68:68" customFormat="1">
      <c r="BP1032731" s="90"/>
    </row>
    <row r="1032732" spans="68:68" customFormat="1">
      <c r="BP1032732" s="90"/>
    </row>
    <row r="1032733" spans="68:68" customFormat="1">
      <c r="BP1032733" s="90"/>
    </row>
    <row r="1032734" spans="68:68" customFormat="1">
      <c r="BP1032734" s="90"/>
    </row>
    <row r="1032735" spans="68:68" customFormat="1">
      <c r="BP1032735" s="90"/>
    </row>
    <row r="1032736" spans="68:68" customFormat="1">
      <c r="BP1032736" s="90"/>
    </row>
    <row r="1032737" spans="68:68" customFormat="1">
      <c r="BP1032737" s="90"/>
    </row>
    <row r="1032738" spans="68:68" customFormat="1">
      <c r="BP1032738" s="90"/>
    </row>
    <row r="1032739" spans="68:68" customFormat="1">
      <c r="BP1032739" s="90"/>
    </row>
    <row r="1032740" spans="68:68" customFormat="1">
      <c r="BP1032740" s="90"/>
    </row>
    <row r="1032741" spans="68:68" customFormat="1">
      <c r="BP1032741" s="90"/>
    </row>
    <row r="1032742" spans="68:68" customFormat="1">
      <c r="BP1032742" s="90"/>
    </row>
    <row r="1032743" spans="68:68" customFormat="1">
      <c r="BP1032743" s="90"/>
    </row>
    <row r="1032744" spans="68:68" customFormat="1">
      <c r="BP1032744" s="90"/>
    </row>
    <row r="1032745" spans="68:68" customFormat="1">
      <c r="BP1032745" s="90"/>
    </row>
    <row r="1032746" spans="68:68" customFormat="1">
      <c r="BP1032746" s="90"/>
    </row>
    <row r="1032747" spans="68:68" customFormat="1">
      <c r="BP1032747" s="90"/>
    </row>
    <row r="1032748" spans="68:68" customFormat="1">
      <c r="BP1032748" s="90"/>
    </row>
    <row r="1032749" spans="68:68" customFormat="1">
      <c r="BP1032749" s="90"/>
    </row>
    <row r="1032750" spans="68:68" customFormat="1">
      <c r="BP1032750" s="90"/>
    </row>
    <row r="1032751" spans="68:68" customFormat="1">
      <c r="BP1032751" s="90"/>
    </row>
    <row r="1032752" spans="68:68" customFormat="1">
      <c r="BP1032752" s="90"/>
    </row>
    <row r="1032753" spans="68:68" customFormat="1">
      <c r="BP1032753" s="90"/>
    </row>
    <row r="1032754" spans="68:68" customFormat="1">
      <c r="BP1032754" s="90"/>
    </row>
    <row r="1032755" spans="68:68" customFormat="1">
      <c r="BP1032755" s="90"/>
    </row>
    <row r="1032756" spans="68:68" customFormat="1">
      <c r="BP1032756" s="90"/>
    </row>
    <row r="1032757" spans="68:68" customFormat="1">
      <c r="BP1032757" s="90"/>
    </row>
    <row r="1032758" spans="68:68" customFormat="1">
      <c r="BP1032758" s="90"/>
    </row>
    <row r="1032759" spans="68:68" customFormat="1">
      <c r="BP1032759" s="90"/>
    </row>
    <row r="1032760" spans="68:68" customFormat="1">
      <c r="BP1032760" s="90"/>
    </row>
    <row r="1032761" spans="68:68" customFormat="1">
      <c r="BP1032761" s="90"/>
    </row>
    <row r="1032762" spans="68:68" customFormat="1">
      <c r="BP1032762" s="90"/>
    </row>
    <row r="1032763" spans="68:68" customFormat="1">
      <c r="BP1032763" s="90"/>
    </row>
    <row r="1032764" spans="68:68" customFormat="1">
      <c r="BP1032764" s="90"/>
    </row>
    <row r="1032765" spans="68:68" customFormat="1">
      <c r="BP1032765" s="90"/>
    </row>
    <row r="1032766" spans="68:68" customFormat="1">
      <c r="BP1032766" s="90"/>
    </row>
    <row r="1032767" spans="68:68" customFormat="1">
      <c r="BP1032767" s="90"/>
    </row>
    <row r="1032768" spans="68:68" customFormat="1">
      <c r="BP1032768" s="90"/>
    </row>
    <row r="1032769" spans="68:68" customFormat="1">
      <c r="BP1032769" s="90"/>
    </row>
    <row r="1032770" spans="68:68" customFormat="1">
      <c r="BP1032770" s="90"/>
    </row>
    <row r="1032771" spans="68:68" customFormat="1">
      <c r="BP1032771" s="90"/>
    </row>
    <row r="1032772" spans="68:68" customFormat="1">
      <c r="BP1032772" s="90"/>
    </row>
    <row r="1032773" spans="68:68" customFormat="1">
      <c r="BP1032773" s="90"/>
    </row>
    <row r="1032774" spans="68:68" customFormat="1">
      <c r="BP1032774" s="90"/>
    </row>
    <row r="1032775" spans="68:68" customFormat="1">
      <c r="BP1032775" s="90"/>
    </row>
    <row r="1032776" spans="68:68" customFormat="1">
      <c r="BP1032776" s="90"/>
    </row>
    <row r="1032777" spans="68:68" customFormat="1">
      <c r="BP1032777" s="90"/>
    </row>
    <row r="1032778" spans="68:68" customFormat="1">
      <c r="BP1032778" s="90"/>
    </row>
    <row r="1032779" spans="68:68" customFormat="1">
      <c r="BP1032779" s="90"/>
    </row>
    <row r="1032780" spans="68:68" customFormat="1">
      <c r="BP1032780" s="90"/>
    </row>
    <row r="1032781" spans="68:68" customFormat="1">
      <c r="BP1032781" s="90"/>
    </row>
    <row r="1032782" spans="68:68" customFormat="1">
      <c r="BP1032782" s="90"/>
    </row>
    <row r="1032783" spans="68:68" customFormat="1">
      <c r="BP1032783" s="90"/>
    </row>
    <row r="1032784" spans="68:68" customFormat="1">
      <c r="BP1032784" s="90"/>
    </row>
    <row r="1032785" spans="68:68" customFormat="1">
      <c r="BP1032785" s="90"/>
    </row>
    <row r="1032786" spans="68:68" customFormat="1">
      <c r="BP1032786" s="90"/>
    </row>
    <row r="1032787" spans="68:68" customFormat="1">
      <c r="BP1032787" s="90"/>
    </row>
    <row r="1032788" spans="68:68" customFormat="1">
      <c r="BP1032788" s="90"/>
    </row>
    <row r="1032789" spans="68:68" customFormat="1">
      <c r="BP1032789" s="90"/>
    </row>
    <row r="1032790" spans="68:68" customFormat="1">
      <c r="BP1032790" s="90"/>
    </row>
    <row r="1032791" spans="68:68" customFormat="1">
      <c r="BP1032791" s="90"/>
    </row>
    <row r="1032792" spans="68:68" customFormat="1">
      <c r="BP1032792" s="90"/>
    </row>
    <row r="1032793" spans="68:68" customFormat="1">
      <c r="BP1032793" s="90"/>
    </row>
    <row r="1032794" spans="68:68" customFormat="1">
      <c r="BP1032794" s="90"/>
    </row>
    <row r="1032795" spans="68:68" customFormat="1">
      <c r="BP1032795" s="90"/>
    </row>
    <row r="1032796" spans="68:68" customFormat="1">
      <c r="BP1032796" s="90"/>
    </row>
    <row r="1032797" spans="68:68" customFormat="1">
      <c r="BP1032797" s="90"/>
    </row>
    <row r="1032798" spans="68:68" customFormat="1">
      <c r="BP1032798" s="90"/>
    </row>
    <row r="1032799" spans="68:68" customFormat="1">
      <c r="BP1032799" s="90"/>
    </row>
    <row r="1032800" spans="68:68" customFormat="1">
      <c r="BP1032800" s="90"/>
    </row>
    <row r="1032801" spans="68:68" customFormat="1">
      <c r="BP1032801" s="90"/>
    </row>
    <row r="1032802" spans="68:68" customFormat="1">
      <c r="BP1032802" s="90"/>
    </row>
    <row r="1032803" spans="68:68" customFormat="1">
      <c r="BP1032803" s="90"/>
    </row>
    <row r="1032804" spans="68:68" customFormat="1">
      <c r="BP1032804" s="90"/>
    </row>
    <row r="1032805" spans="68:68" customFormat="1">
      <c r="BP1032805" s="90"/>
    </row>
    <row r="1032806" spans="68:68" customFormat="1">
      <c r="BP1032806" s="90"/>
    </row>
    <row r="1032807" spans="68:68" customFormat="1">
      <c r="BP1032807" s="90"/>
    </row>
    <row r="1032808" spans="68:68" customFormat="1">
      <c r="BP1032808" s="90"/>
    </row>
    <row r="1032809" spans="68:68" customFormat="1">
      <c r="BP1032809" s="90"/>
    </row>
    <row r="1032810" spans="68:68" customFormat="1">
      <c r="BP1032810" s="90"/>
    </row>
    <row r="1032811" spans="68:68" customFormat="1">
      <c r="BP1032811" s="90"/>
    </row>
    <row r="1032812" spans="68:68" customFormat="1">
      <c r="BP1032812" s="90"/>
    </row>
    <row r="1032813" spans="68:68" customFormat="1">
      <c r="BP1032813" s="90"/>
    </row>
    <row r="1032814" spans="68:68" customFormat="1">
      <c r="BP1032814" s="90"/>
    </row>
    <row r="1032815" spans="68:68" customFormat="1">
      <c r="BP1032815" s="90"/>
    </row>
    <row r="1032816" spans="68:68" customFormat="1">
      <c r="BP1032816" s="90"/>
    </row>
    <row r="1032817" spans="68:68" customFormat="1">
      <c r="BP1032817" s="90"/>
    </row>
    <row r="1032818" spans="68:68" customFormat="1">
      <c r="BP1032818" s="90"/>
    </row>
    <row r="1032819" spans="68:68" customFormat="1">
      <c r="BP1032819" s="90"/>
    </row>
    <row r="1032820" spans="68:68" customFormat="1">
      <c r="BP1032820" s="90"/>
    </row>
    <row r="1032821" spans="68:68" customFormat="1">
      <c r="BP1032821" s="90"/>
    </row>
    <row r="1032822" spans="68:68" customFormat="1">
      <c r="BP1032822" s="90"/>
    </row>
    <row r="1032823" spans="68:68" customFormat="1">
      <c r="BP1032823" s="90"/>
    </row>
    <row r="1032824" spans="68:68" customFormat="1">
      <c r="BP1032824" s="90"/>
    </row>
    <row r="1032825" spans="68:68" customFormat="1">
      <c r="BP1032825" s="90"/>
    </row>
    <row r="1032826" spans="68:68" customFormat="1">
      <c r="BP1032826" s="90"/>
    </row>
    <row r="1032827" spans="68:68" customFormat="1">
      <c r="BP1032827" s="90"/>
    </row>
    <row r="1032828" spans="68:68" customFormat="1">
      <c r="BP1032828" s="90"/>
    </row>
    <row r="1032829" spans="68:68" customFormat="1">
      <c r="BP1032829" s="90"/>
    </row>
    <row r="1032830" spans="68:68" customFormat="1">
      <c r="BP1032830" s="90"/>
    </row>
    <row r="1032831" spans="68:68" customFormat="1">
      <c r="BP1032831" s="90"/>
    </row>
    <row r="1032832" spans="68:68" customFormat="1">
      <c r="BP1032832" s="90"/>
    </row>
    <row r="1032833" spans="68:68" customFormat="1">
      <c r="BP1032833" s="90"/>
    </row>
    <row r="1032834" spans="68:68" customFormat="1">
      <c r="BP1032834" s="90"/>
    </row>
    <row r="1032835" spans="68:68" customFormat="1">
      <c r="BP1032835" s="90"/>
    </row>
    <row r="1032836" spans="68:68" customFormat="1">
      <c r="BP1032836" s="90"/>
    </row>
    <row r="1032837" spans="68:68" customFormat="1">
      <c r="BP1032837" s="90"/>
    </row>
    <row r="1032838" spans="68:68" customFormat="1">
      <c r="BP1032838" s="90"/>
    </row>
    <row r="1032839" spans="68:68" customFormat="1">
      <c r="BP1032839" s="90"/>
    </row>
    <row r="1032840" spans="68:68" customFormat="1">
      <c r="BP1032840" s="90"/>
    </row>
    <row r="1032841" spans="68:68" customFormat="1">
      <c r="BP1032841" s="90"/>
    </row>
    <row r="1032842" spans="68:68" customFormat="1">
      <c r="BP1032842" s="90"/>
    </row>
    <row r="1032843" spans="68:68" customFormat="1">
      <c r="BP1032843" s="90"/>
    </row>
    <row r="1032844" spans="68:68" customFormat="1">
      <c r="BP1032844" s="90"/>
    </row>
    <row r="1032845" spans="68:68" customFormat="1">
      <c r="BP1032845" s="90"/>
    </row>
    <row r="1032846" spans="68:68" customFormat="1">
      <c r="BP1032846" s="90"/>
    </row>
    <row r="1032847" spans="68:68" customFormat="1">
      <c r="BP1032847" s="90"/>
    </row>
    <row r="1032848" spans="68:68" customFormat="1">
      <c r="BP1032848" s="90"/>
    </row>
    <row r="1032849" spans="68:68" customFormat="1">
      <c r="BP1032849" s="90"/>
    </row>
    <row r="1032850" spans="68:68" customFormat="1">
      <c r="BP1032850" s="90"/>
    </row>
    <row r="1032851" spans="68:68" customFormat="1">
      <c r="BP1032851" s="90"/>
    </row>
    <row r="1032852" spans="68:68" customFormat="1">
      <c r="BP1032852" s="90"/>
    </row>
    <row r="1032853" spans="68:68" customFormat="1">
      <c r="BP1032853" s="90"/>
    </row>
    <row r="1032854" spans="68:68" customFormat="1">
      <c r="BP1032854" s="90"/>
    </row>
    <row r="1032855" spans="68:68" customFormat="1">
      <c r="BP1032855" s="90"/>
    </row>
    <row r="1032856" spans="68:68" customFormat="1">
      <c r="BP1032856" s="90"/>
    </row>
    <row r="1032857" spans="68:68" customFormat="1">
      <c r="BP1032857" s="90"/>
    </row>
    <row r="1032858" spans="68:68" customFormat="1">
      <c r="BP1032858" s="90"/>
    </row>
    <row r="1032859" spans="68:68" customFormat="1">
      <c r="BP1032859" s="90"/>
    </row>
    <row r="1032860" spans="68:68" customFormat="1">
      <c r="BP1032860" s="90"/>
    </row>
    <row r="1032861" spans="68:68" customFormat="1">
      <c r="BP1032861" s="90"/>
    </row>
    <row r="1032862" spans="68:68" customFormat="1">
      <c r="BP1032862" s="90"/>
    </row>
    <row r="1032863" spans="68:68" customFormat="1">
      <c r="BP1032863" s="90"/>
    </row>
    <row r="1032864" spans="68:68" customFormat="1">
      <c r="BP1032864" s="90"/>
    </row>
    <row r="1032865" spans="68:68" customFormat="1">
      <c r="BP1032865" s="90"/>
    </row>
    <row r="1032866" spans="68:68" customFormat="1">
      <c r="BP1032866" s="90"/>
    </row>
    <row r="1032867" spans="68:68" customFormat="1">
      <c r="BP1032867" s="90"/>
    </row>
    <row r="1032868" spans="68:68" customFormat="1">
      <c r="BP1032868" s="90"/>
    </row>
    <row r="1032869" spans="68:68" customFormat="1">
      <c r="BP1032869" s="90"/>
    </row>
    <row r="1032870" spans="68:68" customFormat="1">
      <c r="BP1032870" s="90"/>
    </row>
    <row r="1032871" spans="68:68" customFormat="1">
      <c r="BP1032871" s="90"/>
    </row>
    <row r="1032872" spans="68:68" customFormat="1">
      <c r="BP1032872" s="90"/>
    </row>
    <row r="1032873" spans="68:68" customFormat="1">
      <c r="BP1032873" s="90"/>
    </row>
    <row r="1032874" spans="68:68" customFormat="1">
      <c r="BP1032874" s="90"/>
    </row>
    <row r="1032875" spans="68:68" customFormat="1">
      <c r="BP1032875" s="90"/>
    </row>
    <row r="1032876" spans="68:68" customFormat="1">
      <c r="BP1032876" s="90"/>
    </row>
    <row r="1032877" spans="68:68" customFormat="1">
      <c r="BP1032877" s="90"/>
    </row>
    <row r="1032878" spans="68:68" customFormat="1">
      <c r="BP1032878" s="90"/>
    </row>
    <row r="1032879" spans="68:68" customFormat="1">
      <c r="BP1032879" s="90"/>
    </row>
    <row r="1032880" spans="68:68" customFormat="1">
      <c r="BP1032880" s="90"/>
    </row>
    <row r="1032881" spans="68:68" customFormat="1">
      <c r="BP1032881" s="90"/>
    </row>
    <row r="1032882" spans="68:68" customFormat="1">
      <c r="BP1032882" s="90"/>
    </row>
    <row r="1032883" spans="68:68" customFormat="1">
      <c r="BP1032883" s="90"/>
    </row>
    <row r="1032884" spans="68:68" customFormat="1">
      <c r="BP1032884" s="90"/>
    </row>
    <row r="1032885" spans="68:68" customFormat="1">
      <c r="BP1032885" s="90"/>
    </row>
    <row r="1032886" spans="68:68" customFormat="1">
      <c r="BP1032886" s="90"/>
    </row>
    <row r="1032887" spans="68:68" customFormat="1">
      <c r="BP1032887" s="90"/>
    </row>
    <row r="1032888" spans="68:68" customFormat="1">
      <c r="BP1032888" s="90"/>
    </row>
    <row r="1032889" spans="68:68" customFormat="1">
      <c r="BP1032889" s="90"/>
    </row>
    <row r="1032890" spans="68:68" customFormat="1">
      <c r="BP1032890" s="90"/>
    </row>
    <row r="1032891" spans="68:68" customFormat="1">
      <c r="BP1032891" s="90"/>
    </row>
    <row r="1032892" spans="68:68" customFormat="1">
      <c r="BP1032892" s="90"/>
    </row>
    <row r="1032893" spans="68:68" customFormat="1">
      <c r="BP1032893" s="90"/>
    </row>
    <row r="1032894" spans="68:68" customFormat="1">
      <c r="BP1032894" s="90"/>
    </row>
    <row r="1032895" spans="68:68" customFormat="1">
      <c r="BP1032895" s="90"/>
    </row>
    <row r="1032896" spans="68:68" customFormat="1">
      <c r="BP1032896" s="90"/>
    </row>
    <row r="1032897" spans="68:68" customFormat="1">
      <c r="BP1032897" s="90"/>
    </row>
    <row r="1032898" spans="68:68" customFormat="1">
      <c r="BP1032898" s="90"/>
    </row>
    <row r="1032899" spans="68:68" customFormat="1">
      <c r="BP1032899" s="90"/>
    </row>
    <row r="1032900" spans="68:68" customFormat="1">
      <c r="BP1032900" s="90"/>
    </row>
    <row r="1032901" spans="68:68" customFormat="1">
      <c r="BP1032901" s="90"/>
    </row>
    <row r="1032902" spans="68:68" customFormat="1">
      <c r="BP1032902" s="90"/>
    </row>
    <row r="1032903" spans="68:68" customFormat="1">
      <c r="BP1032903" s="90"/>
    </row>
    <row r="1032904" spans="68:68" customFormat="1">
      <c r="BP1032904" s="90"/>
    </row>
    <row r="1032905" spans="68:68" customFormat="1">
      <c r="BP1032905" s="90"/>
    </row>
    <row r="1032906" spans="68:68" customFormat="1">
      <c r="BP1032906" s="90"/>
    </row>
    <row r="1032907" spans="68:68" customFormat="1">
      <c r="BP1032907" s="90"/>
    </row>
    <row r="1032908" spans="68:68" customFormat="1">
      <c r="BP1032908" s="90"/>
    </row>
    <row r="1032909" spans="68:68" customFormat="1">
      <c r="BP1032909" s="90"/>
    </row>
    <row r="1032910" spans="68:68" customFormat="1">
      <c r="BP1032910" s="90"/>
    </row>
    <row r="1032911" spans="68:68" customFormat="1">
      <c r="BP1032911" s="90"/>
    </row>
    <row r="1032912" spans="68:68" customFormat="1">
      <c r="BP1032912" s="90"/>
    </row>
    <row r="1032913" spans="68:68" customFormat="1">
      <c r="BP1032913" s="90"/>
    </row>
    <row r="1032914" spans="68:68" customFormat="1">
      <c r="BP1032914" s="90"/>
    </row>
    <row r="1032915" spans="68:68" customFormat="1">
      <c r="BP1032915" s="90"/>
    </row>
    <row r="1032916" spans="68:68" customFormat="1">
      <c r="BP1032916" s="90"/>
    </row>
    <row r="1032917" spans="68:68" customFormat="1">
      <c r="BP1032917" s="90"/>
    </row>
    <row r="1032918" spans="68:68" customFormat="1">
      <c r="BP1032918" s="90"/>
    </row>
    <row r="1032919" spans="68:68" customFormat="1">
      <c r="BP1032919" s="90"/>
    </row>
    <row r="1032920" spans="68:68" customFormat="1">
      <c r="BP1032920" s="90"/>
    </row>
    <row r="1032921" spans="68:68" customFormat="1">
      <c r="BP1032921" s="90"/>
    </row>
    <row r="1032922" spans="68:68" customFormat="1">
      <c r="BP1032922" s="90"/>
    </row>
    <row r="1032923" spans="68:68" customFormat="1">
      <c r="BP1032923" s="90"/>
    </row>
    <row r="1032924" spans="68:68" customFormat="1">
      <c r="BP1032924" s="90"/>
    </row>
    <row r="1032925" spans="68:68" customFormat="1">
      <c r="BP1032925" s="90"/>
    </row>
    <row r="1032926" spans="68:68" customFormat="1">
      <c r="BP1032926" s="90"/>
    </row>
    <row r="1032927" spans="68:68" customFormat="1">
      <c r="BP1032927" s="90"/>
    </row>
    <row r="1032928" spans="68:68" customFormat="1">
      <c r="BP1032928" s="90"/>
    </row>
    <row r="1032929" spans="68:68" customFormat="1">
      <c r="BP1032929" s="90"/>
    </row>
    <row r="1032930" spans="68:68" customFormat="1">
      <c r="BP1032930" s="90"/>
    </row>
    <row r="1032931" spans="68:68" customFormat="1">
      <c r="BP1032931" s="90"/>
    </row>
    <row r="1032932" spans="68:68" customFormat="1">
      <c r="BP1032932" s="90"/>
    </row>
    <row r="1032933" spans="68:68" customFormat="1">
      <c r="BP1032933" s="90"/>
    </row>
    <row r="1032934" spans="68:68" customFormat="1">
      <c r="BP1032934" s="90"/>
    </row>
    <row r="1032935" spans="68:68" customFormat="1">
      <c r="BP1032935" s="90"/>
    </row>
    <row r="1032936" spans="68:68" customFormat="1">
      <c r="BP1032936" s="90"/>
    </row>
    <row r="1032937" spans="68:68" customFormat="1">
      <c r="BP1032937" s="90"/>
    </row>
    <row r="1032938" spans="68:68" customFormat="1">
      <c r="BP1032938" s="90"/>
    </row>
    <row r="1032939" spans="68:68" customFormat="1">
      <c r="BP1032939" s="90"/>
    </row>
    <row r="1032940" spans="68:68" customFormat="1">
      <c r="BP1032940" s="90"/>
    </row>
    <row r="1032941" spans="68:68" customFormat="1">
      <c r="BP1032941" s="90"/>
    </row>
    <row r="1032942" spans="68:68" customFormat="1">
      <c r="BP1032942" s="90"/>
    </row>
    <row r="1032943" spans="68:68" customFormat="1">
      <c r="BP1032943" s="90"/>
    </row>
    <row r="1032944" spans="68:68" customFormat="1">
      <c r="BP1032944" s="90"/>
    </row>
    <row r="1032945" spans="68:68" customFormat="1">
      <c r="BP1032945" s="90"/>
    </row>
    <row r="1032946" spans="68:68" customFormat="1">
      <c r="BP1032946" s="90"/>
    </row>
    <row r="1032947" spans="68:68" customFormat="1">
      <c r="BP1032947" s="90"/>
    </row>
    <row r="1032948" spans="68:68" customFormat="1">
      <c r="BP1032948" s="90"/>
    </row>
    <row r="1032949" spans="68:68" customFormat="1">
      <c r="BP1032949" s="90"/>
    </row>
    <row r="1032950" spans="68:68" customFormat="1">
      <c r="BP1032950" s="90"/>
    </row>
    <row r="1032951" spans="68:68" customFormat="1">
      <c r="BP1032951" s="90"/>
    </row>
    <row r="1032952" spans="68:68" customFormat="1">
      <c r="BP1032952" s="90"/>
    </row>
    <row r="1032953" spans="68:68" customFormat="1">
      <c r="BP1032953" s="90"/>
    </row>
    <row r="1032954" spans="68:68" customFormat="1">
      <c r="BP1032954" s="90"/>
    </row>
    <row r="1032955" spans="68:68" customFormat="1">
      <c r="BP1032955" s="90"/>
    </row>
    <row r="1032956" spans="68:68" customFormat="1">
      <c r="BP1032956" s="90"/>
    </row>
    <row r="1032957" spans="68:68" customFormat="1">
      <c r="BP1032957" s="90"/>
    </row>
    <row r="1032958" spans="68:68" customFormat="1">
      <c r="BP1032958" s="90"/>
    </row>
    <row r="1032959" spans="68:68" customFormat="1">
      <c r="BP1032959" s="90"/>
    </row>
    <row r="1032960" spans="68:68" customFormat="1">
      <c r="BP1032960" s="90"/>
    </row>
    <row r="1032961" spans="68:68" customFormat="1">
      <c r="BP1032961" s="90"/>
    </row>
    <row r="1032962" spans="68:68" customFormat="1">
      <c r="BP1032962" s="90"/>
    </row>
    <row r="1032963" spans="68:68" customFormat="1">
      <c r="BP1032963" s="90"/>
    </row>
    <row r="1032964" spans="68:68" customFormat="1">
      <c r="BP1032964" s="90"/>
    </row>
    <row r="1032965" spans="68:68" customFormat="1">
      <c r="BP1032965" s="90"/>
    </row>
    <row r="1032966" spans="68:68" customFormat="1">
      <c r="BP1032966" s="90"/>
    </row>
    <row r="1032967" spans="68:68" customFormat="1">
      <c r="BP1032967" s="90"/>
    </row>
    <row r="1032968" spans="68:68" customFormat="1">
      <c r="BP1032968" s="90"/>
    </row>
    <row r="1032969" spans="68:68" customFormat="1">
      <c r="BP1032969" s="90"/>
    </row>
    <row r="1032970" spans="68:68" customFormat="1">
      <c r="BP1032970" s="90"/>
    </row>
    <row r="1032971" spans="68:68" customFormat="1">
      <c r="BP1032971" s="90"/>
    </row>
    <row r="1032972" spans="68:68" customFormat="1">
      <c r="BP1032972" s="90"/>
    </row>
    <row r="1032973" spans="68:68" customFormat="1">
      <c r="BP1032973" s="90"/>
    </row>
    <row r="1032974" spans="68:68" customFormat="1">
      <c r="BP1032974" s="90"/>
    </row>
    <row r="1032975" spans="68:68" customFormat="1">
      <c r="BP1032975" s="90"/>
    </row>
    <row r="1032976" spans="68:68" customFormat="1">
      <c r="BP1032976" s="90"/>
    </row>
    <row r="1032977" spans="68:68" customFormat="1">
      <c r="BP1032977" s="90"/>
    </row>
    <row r="1032978" spans="68:68" customFormat="1">
      <c r="BP1032978" s="90"/>
    </row>
    <row r="1032979" spans="68:68" customFormat="1">
      <c r="BP1032979" s="90"/>
    </row>
    <row r="1032980" spans="68:68" customFormat="1">
      <c r="BP1032980" s="90"/>
    </row>
    <row r="1032981" spans="68:68" customFormat="1">
      <c r="BP1032981" s="90"/>
    </row>
    <row r="1032982" spans="68:68" customFormat="1">
      <c r="BP1032982" s="90"/>
    </row>
    <row r="1032983" spans="68:68" customFormat="1">
      <c r="BP1032983" s="90"/>
    </row>
    <row r="1032984" spans="68:68" customFormat="1">
      <c r="BP1032984" s="90"/>
    </row>
    <row r="1032985" spans="68:68" customFormat="1">
      <c r="BP1032985" s="90"/>
    </row>
    <row r="1032986" spans="68:68" customFormat="1">
      <c r="BP1032986" s="90"/>
    </row>
    <row r="1032987" spans="68:68" customFormat="1">
      <c r="BP1032987" s="90"/>
    </row>
    <row r="1032988" spans="68:68" customFormat="1">
      <c r="BP1032988" s="90"/>
    </row>
    <row r="1032989" spans="68:68" customFormat="1">
      <c r="BP1032989" s="90"/>
    </row>
    <row r="1032990" spans="68:68" customFormat="1">
      <c r="BP1032990" s="90"/>
    </row>
    <row r="1032991" spans="68:68" customFormat="1">
      <c r="BP1032991" s="90"/>
    </row>
    <row r="1032992" spans="68:68" customFormat="1">
      <c r="BP1032992" s="90"/>
    </row>
    <row r="1032993" spans="68:68" customFormat="1">
      <c r="BP1032993" s="90"/>
    </row>
    <row r="1032994" spans="68:68" customFormat="1">
      <c r="BP1032994" s="90"/>
    </row>
    <row r="1032995" spans="68:68" customFormat="1">
      <c r="BP1032995" s="90"/>
    </row>
    <row r="1032996" spans="68:68" customFormat="1">
      <c r="BP1032996" s="90"/>
    </row>
    <row r="1032997" spans="68:68" customFormat="1">
      <c r="BP1032997" s="90"/>
    </row>
    <row r="1032998" spans="68:68" customFormat="1">
      <c r="BP1032998" s="90"/>
    </row>
    <row r="1032999" spans="68:68" customFormat="1">
      <c r="BP1032999" s="90"/>
    </row>
    <row r="1033000" spans="68:68" customFormat="1">
      <c r="BP1033000" s="90"/>
    </row>
    <row r="1033001" spans="68:68" customFormat="1">
      <c r="BP1033001" s="90"/>
    </row>
    <row r="1033002" spans="68:68" customFormat="1">
      <c r="BP1033002" s="90"/>
    </row>
    <row r="1033003" spans="68:68" customFormat="1">
      <c r="BP1033003" s="90"/>
    </row>
    <row r="1033004" spans="68:68" customFormat="1">
      <c r="BP1033004" s="90"/>
    </row>
    <row r="1033005" spans="68:68" customFormat="1">
      <c r="BP1033005" s="90"/>
    </row>
    <row r="1033006" spans="68:68" customFormat="1">
      <c r="BP1033006" s="90"/>
    </row>
    <row r="1033007" spans="68:68" customFormat="1">
      <c r="BP1033007" s="90"/>
    </row>
    <row r="1033008" spans="68:68" customFormat="1">
      <c r="BP1033008" s="90"/>
    </row>
    <row r="1033009" spans="68:68" customFormat="1">
      <c r="BP1033009" s="90"/>
    </row>
    <row r="1033010" spans="68:68" customFormat="1">
      <c r="BP1033010" s="90"/>
    </row>
    <row r="1033011" spans="68:68" customFormat="1">
      <c r="BP1033011" s="90"/>
    </row>
    <row r="1033012" spans="68:68" customFormat="1">
      <c r="BP1033012" s="90"/>
    </row>
    <row r="1033013" spans="68:68" customFormat="1">
      <c r="BP1033013" s="90"/>
    </row>
    <row r="1033014" spans="68:68" customFormat="1">
      <c r="BP1033014" s="90"/>
    </row>
    <row r="1033015" spans="68:68" customFormat="1">
      <c r="BP1033015" s="90"/>
    </row>
    <row r="1033016" spans="68:68" customFormat="1">
      <c r="BP1033016" s="90"/>
    </row>
    <row r="1033017" spans="68:68" customFormat="1">
      <c r="BP1033017" s="90"/>
    </row>
    <row r="1033018" spans="68:68" customFormat="1">
      <c r="BP1033018" s="90"/>
    </row>
    <row r="1033019" spans="68:68" customFormat="1">
      <c r="BP1033019" s="90"/>
    </row>
    <row r="1033020" spans="68:68" customFormat="1">
      <c r="BP1033020" s="90"/>
    </row>
    <row r="1033021" spans="68:68" customFormat="1">
      <c r="BP1033021" s="90"/>
    </row>
    <row r="1033022" spans="68:68" customFormat="1">
      <c r="BP1033022" s="90"/>
    </row>
    <row r="1033023" spans="68:68" customFormat="1">
      <c r="BP1033023" s="90"/>
    </row>
    <row r="1033024" spans="68:68" customFormat="1">
      <c r="BP1033024" s="90"/>
    </row>
    <row r="1033025" spans="68:68" customFormat="1">
      <c r="BP1033025" s="90"/>
    </row>
    <row r="1033026" spans="68:68" customFormat="1">
      <c r="BP1033026" s="90"/>
    </row>
    <row r="1033027" spans="68:68" customFormat="1">
      <c r="BP1033027" s="90"/>
    </row>
    <row r="1033028" spans="68:68" customFormat="1">
      <c r="BP1033028" s="90"/>
    </row>
    <row r="1033029" spans="68:68" customFormat="1">
      <c r="BP1033029" s="90"/>
    </row>
    <row r="1033030" spans="68:68" customFormat="1">
      <c r="BP1033030" s="90"/>
    </row>
    <row r="1033031" spans="68:68" customFormat="1">
      <c r="BP1033031" s="90"/>
    </row>
    <row r="1033032" spans="68:68" customFormat="1">
      <c r="BP1033032" s="90"/>
    </row>
    <row r="1033033" spans="68:68" customFormat="1">
      <c r="BP1033033" s="90"/>
    </row>
    <row r="1033034" spans="68:68" customFormat="1">
      <c r="BP1033034" s="90"/>
    </row>
    <row r="1033035" spans="68:68" customFormat="1">
      <c r="BP1033035" s="90"/>
    </row>
    <row r="1033036" spans="68:68" customFormat="1">
      <c r="BP1033036" s="90"/>
    </row>
    <row r="1033037" spans="68:68" customFormat="1">
      <c r="BP1033037" s="90"/>
    </row>
    <row r="1033038" spans="68:68" customFormat="1">
      <c r="BP1033038" s="90"/>
    </row>
    <row r="1033039" spans="68:68" customFormat="1">
      <c r="BP1033039" s="90"/>
    </row>
    <row r="1033040" spans="68:68" customFormat="1">
      <c r="BP1033040" s="90"/>
    </row>
    <row r="1033041" spans="68:68" customFormat="1">
      <c r="BP1033041" s="90"/>
    </row>
    <row r="1033042" spans="68:68" customFormat="1">
      <c r="BP1033042" s="90"/>
    </row>
    <row r="1033043" spans="68:68" customFormat="1">
      <c r="BP1033043" s="90"/>
    </row>
    <row r="1033044" spans="68:68" customFormat="1">
      <c r="BP1033044" s="90"/>
    </row>
    <row r="1033045" spans="68:68" customFormat="1">
      <c r="BP1033045" s="90"/>
    </row>
    <row r="1033046" spans="68:68" customFormat="1">
      <c r="BP1033046" s="90"/>
    </row>
    <row r="1033047" spans="68:68" customFormat="1">
      <c r="BP1033047" s="90"/>
    </row>
    <row r="1033048" spans="68:68" customFormat="1">
      <c r="BP1033048" s="90"/>
    </row>
    <row r="1033049" spans="68:68" customFormat="1">
      <c r="BP1033049" s="90"/>
    </row>
    <row r="1033050" spans="68:68" customFormat="1">
      <c r="BP1033050" s="90"/>
    </row>
    <row r="1033051" spans="68:68" customFormat="1">
      <c r="BP1033051" s="90"/>
    </row>
    <row r="1033052" spans="68:68" customFormat="1">
      <c r="BP1033052" s="90"/>
    </row>
    <row r="1033053" spans="68:68" customFormat="1">
      <c r="BP1033053" s="90"/>
    </row>
    <row r="1033054" spans="68:68" customFormat="1">
      <c r="BP1033054" s="90"/>
    </row>
    <row r="1033055" spans="68:68" customFormat="1">
      <c r="BP1033055" s="90"/>
    </row>
    <row r="1033056" spans="68:68" customFormat="1">
      <c r="BP1033056" s="90"/>
    </row>
    <row r="1033057" spans="68:68" customFormat="1">
      <c r="BP1033057" s="90"/>
    </row>
    <row r="1033058" spans="68:68" customFormat="1">
      <c r="BP1033058" s="90"/>
    </row>
    <row r="1033059" spans="68:68" customFormat="1">
      <c r="BP1033059" s="90"/>
    </row>
    <row r="1033060" spans="68:68" customFormat="1">
      <c r="BP1033060" s="90"/>
    </row>
    <row r="1033061" spans="68:68" customFormat="1">
      <c r="BP1033061" s="90"/>
    </row>
    <row r="1033062" spans="68:68" customFormat="1">
      <c r="BP1033062" s="90"/>
    </row>
    <row r="1033063" spans="68:68" customFormat="1">
      <c r="BP1033063" s="90"/>
    </row>
    <row r="1033064" spans="68:68" customFormat="1">
      <c r="BP1033064" s="90"/>
    </row>
    <row r="1033065" spans="68:68" customFormat="1">
      <c r="BP1033065" s="90"/>
    </row>
    <row r="1033066" spans="68:68" customFormat="1">
      <c r="BP1033066" s="90"/>
    </row>
    <row r="1033067" spans="68:68" customFormat="1">
      <c r="BP1033067" s="90"/>
    </row>
    <row r="1033068" spans="68:68" customFormat="1">
      <c r="BP1033068" s="90"/>
    </row>
    <row r="1033069" spans="68:68" customFormat="1">
      <c r="BP1033069" s="90"/>
    </row>
    <row r="1033070" spans="68:68" customFormat="1">
      <c r="BP1033070" s="90"/>
    </row>
    <row r="1033071" spans="68:68" customFormat="1">
      <c r="BP1033071" s="90"/>
    </row>
    <row r="1033072" spans="68:68" customFormat="1">
      <c r="BP1033072" s="90"/>
    </row>
    <row r="1033073" spans="68:68" customFormat="1">
      <c r="BP1033073" s="90"/>
    </row>
    <row r="1033074" spans="68:68" customFormat="1">
      <c r="BP1033074" s="90"/>
    </row>
    <row r="1033075" spans="68:68" customFormat="1">
      <c r="BP1033075" s="90"/>
    </row>
    <row r="1033076" spans="68:68" customFormat="1">
      <c r="BP1033076" s="90"/>
    </row>
    <row r="1033077" spans="68:68" customFormat="1">
      <c r="BP1033077" s="90"/>
    </row>
    <row r="1033078" spans="68:68" customFormat="1">
      <c r="BP1033078" s="90"/>
    </row>
    <row r="1033079" spans="68:68" customFormat="1">
      <c r="BP1033079" s="90"/>
    </row>
    <row r="1033080" spans="68:68" customFormat="1">
      <c r="BP1033080" s="90"/>
    </row>
    <row r="1033081" spans="68:68" customFormat="1">
      <c r="BP1033081" s="90"/>
    </row>
    <row r="1033082" spans="68:68" customFormat="1">
      <c r="BP1033082" s="90"/>
    </row>
    <row r="1033083" spans="68:68" customFormat="1">
      <c r="BP1033083" s="90"/>
    </row>
    <row r="1033084" spans="68:68" customFormat="1">
      <c r="BP1033084" s="90"/>
    </row>
    <row r="1033085" spans="68:68" customFormat="1">
      <c r="BP1033085" s="90"/>
    </row>
    <row r="1033086" spans="68:68" customFormat="1">
      <c r="BP1033086" s="90"/>
    </row>
    <row r="1033087" spans="68:68" customFormat="1">
      <c r="BP1033087" s="90"/>
    </row>
    <row r="1033088" spans="68:68" customFormat="1">
      <c r="BP1033088" s="90"/>
    </row>
    <row r="1033089" spans="68:68" customFormat="1">
      <c r="BP1033089" s="90"/>
    </row>
    <row r="1033090" spans="68:68" customFormat="1">
      <c r="BP1033090" s="90"/>
    </row>
    <row r="1033091" spans="68:68" customFormat="1">
      <c r="BP1033091" s="90"/>
    </row>
    <row r="1033092" spans="68:68" customFormat="1">
      <c r="BP1033092" s="90"/>
    </row>
    <row r="1033093" spans="68:68" customFormat="1">
      <c r="BP1033093" s="90"/>
    </row>
    <row r="1033094" spans="68:68" customFormat="1">
      <c r="BP1033094" s="90"/>
    </row>
    <row r="1033095" spans="68:68" customFormat="1">
      <c r="BP1033095" s="90"/>
    </row>
    <row r="1033096" spans="68:68" customFormat="1">
      <c r="BP1033096" s="90"/>
    </row>
    <row r="1033097" spans="68:68" customFormat="1">
      <c r="BP1033097" s="90"/>
    </row>
    <row r="1033098" spans="68:68" customFormat="1">
      <c r="BP1033098" s="90"/>
    </row>
    <row r="1033099" spans="68:68" customFormat="1">
      <c r="BP1033099" s="90"/>
    </row>
    <row r="1033100" spans="68:68" customFormat="1">
      <c r="BP1033100" s="90"/>
    </row>
    <row r="1033101" spans="68:68" customFormat="1">
      <c r="BP1033101" s="90"/>
    </row>
    <row r="1033102" spans="68:68" customFormat="1">
      <c r="BP1033102" s="90"/>
    </row>
    <row r="1033103" spans="68:68" customFormat="1">
      <c r="BP1033103" s="90"/>
    </row>
    <row r="1033104" spans="68:68" customFormat="1">
      <c r="BP1033104" s="90"/>
    </row>
    <row r="1033105" spans="68:68" customFormat="1">
      <c r="BP1033105" s="90"/>
    </row>
    <row r="1033106" spans="68:68" customFormat="1">
      <c r="BP1033106" s="90"/>
    </row>
    <row r="1033107" spans="68:68" customFormat="1">
      <c r="BP1033107" s="90"/>
    </row>
    <row r="1033108" spans="68:68" customFormat="1">
      <c r="BP1033108" s="90"/>
    </row>
    <row r="1033109" spans="68:68" customFormat="1">
      <c r="BP1033109" s="90"/>
    </row>
    <row r="1033110" spans="68:68" customFormat="1">
      <c r="BP1033110" s="90"/>
    </row>
    <row r="1033111" spans="68:68" customFormat="1">
      <c r="BP1033111" s="90"/>
    </row>
    <row r="1033112" spans="68:68" customFormat="1">
      <c r="BP1033112" s="90"/>
    </row>
    <row r="1033113" spans="68:68" customFormat="1">
      <c r="BP1033113" s="90"/>
    </row>
    <row r="1033114" spans="68:68" customFormat="1">
      <c r="BP1033114" s="90"/>
    </row>
    <row r="1033115" spans="68:68" customFormat="1">
      <c r="BP1033115" s="90"/>
    </row>
    <row r="1033116" spans="68:68" customFormat="1">
      <c r="BP1033116" s="90"/>
    </row>
    <row r="1033117" spans="68:68" customFormat="1">
      <c r="BP1033117" s="90"/>
    </row>
    <row r="1033118" spans="68:68" customFormat="1">
      <c r="BP1033118" s="90"/>
    </row>
    <row r="1033119" spans="68:68" customFormat="1">
      <c r="BP1033119" s="90"/>
    </row>
    <row r="1033120" spans="68:68" customFormat="1">
      <c r="BP1033120" s="90"/>
    </row>
    <row r="1033121" spans="68:68" customFormat="1">
      <c r="BP1033121" s="90"/>
    </row>
    <row r="1033122" spans="68:68" customFormat="1">
      <c r="BP1033122" s="90"/>
    </row>
    <row r="1033123" spans="68:68" customFormat="1">
      <c r="BP1033123" s="90"/>
    </row>
    <row r="1033124" spans="68:68" customFormat="1">
      <c r="BP1033124" s="90"/>
    </row>
    <row r="1033125" spans="68:68" customFormat="1">
      <c r="BP1033125" s="90"/>
    </row>
    <row r="1033126" spans="68:68" customFormat="1">
      <c r="BP1033126" s="90"/>
    </row>
    <row r="1033127" spans="68:68" customFormat="1">
      <c r="BP1033127" s="90"/>
    </row>
    <row r="1033128" spans="68:68" customFormat="1">
      <c r="BP1033128" s="90"/>
    </row>
    <row r="1033129" spans="68:68" customFormat="1">
      <c r="BP1033129" s="90"/>
    </row>
    <row r="1033130" spans="68:68" customFormat="1">
      <c r="BP1033130" s="90"/>
    </row>
    <row r="1033131" spans="68:68" customFormat="1">
      <c r="BP1033131" s="90"/>
    </row>
    <row r="1033132" spans="68:68" customFormat="1">
      <c r="BP1033132" s="90"/>
    </row>
    <row r="1033133" spans="68:68" customFormat="1">
      <c r="BP1033133" s="90"/>
    </row>
    <row r="1033134" spans="68:68" customFormat="1">
      <c r="BP1033134" s="90"/>
    </row>
    <row r="1033135" spans="68:68" customFormat="1">
      <c r="BP1033135" s="90"/>
    </row>
    <row r="1033136" spans="68:68" customFormat="1">
      <c r="BP1033136" s="90"/>
    </row>
    <row r="1033137" spans="68:68" customFormat="1">
      <c r="BP1033137" s="90"/>
    </row>
    <row r="1033138" spans="68:68" customFormat="1">
      <c r="BP1033138" s="90"/>
    </row>
    <row r="1033139" spans="68:68" customFormat="1">
      <c r="BP1033139" s="90"/>
    </row>
    <row r="1033140" spans="68:68" customFormat="1">
      <c r="BP1033140" s="90"/>
    </row>
    <row r="1033141" spans="68:68" customFormat="1">
      <c r="BP1033141" s="90"/>
    </row>
    <row r="1033142" spans="68:68" customFormat="1">
      <c r="BP1033142" s="90"/>
    </row>
    <row r="1033143" spans="68:68" customFormat="1">
      <c r="BP1033143" s="90"/>
    </row>
    <row r="1033144" spans="68:68" customFormat="1">
      <c r="BP1033144" s="90"/>
    </row>
    <row r="1033145" spans="68:68" customFormat="1">
      <c r="BP1033145" s="90"/>
    </row>
    <row r="1033146" spans="68:68" customFormat="1">
      <c r="BP1033146" s="90"/>
    </row>
    <row r="1033147" spans="68:68" customFormat="1">
      <c r="BP1033147" s="90"/>
    </row>
    <row r="1033148" spans="68:68" customFormat="1">
      <c r="BP1033148" s="90"/>
    </row>
    <row r="1033149" spans="68:68" customFormat="1">
      <c r="BP1033149" s="90"/>
    </row>
    <row r="1033150" spans="68:68" customFormat="1">
      <c r="BP1033150" s="90"/>
    </row>
    <row r="1033151" spans="68:68" customFormat="1">
      <c r="BP1033151" s="90"/>
    </row>
    <row r="1033152" spans="68:68" customFormat="1">
      <c r="BP1033152" s="90"/>
    </row>
    <row r="1033153" spans="68:68" customFormat="1">
      <c r="BP1033153" s="90"/>
    </row>
    <row r="1033154" spans="68:68" customFormat="1">
      <c r="BP1033154" s="90"/>
    </row>
    <row r="1033155" spans="68:68" customFormat="1">
      <c r="BP1033155" s="90"/>
    </row>
    <row r="1033156" spans="68:68" customFormat="1">
      <c r="BP1033156" s="90"/>
    </row>
    <row r="1033157" spans="68:68" customFormat="1">
      <c r="BP1033157" s="90"/>
    </row>
    <row r="1033158" spans="68:68" customFormat="1">
      <c r="BP1033158" s="90"/>
    </row>
    <row r="1033159" spans="68:68" customFormat="1">
      <c r="BP1033159" s="90"/>
    </row>
    <row r="1033160" spans="68:68" customFormat="1">
      <c r="BP1033160" s="90"/>
    </row>
    <row r="1033161" spans="68:68" customFormat="1">
      <c r="BP1033161" s="90"/>
    </row>
    <row r="1033162" spans="68:68" customFormat="1">
      <c r="BP1033162" s="90"/>
    </row>
    <row r="1033163" spans="68:68" customFormat="1">
      <c r="BP1033163" s="90"/>
    </row>
    <row r="1033164" spans="68:68" customFormat="1">
      <c r="BP1033164" s="90"/>
    </row>
    <row r="1033165" spans="68:68" customFormat="1">
      <c r="BP1033165" s="90"/>
    </row>
    <row r="1033166" spans="68:68" customFormat="1">
      <c r="BP1033166" s="90"/>
    </row>
    <row r="1033167" spans="68:68" customFormat="1">
      <c r="BP1033167" s="90"/>
    </row>
    <row r="1033168" spans="68:68" customFormat="1">
      <c r="BP1033168" s="90"/>
    </row>
    <row r="1033169" spans="68:68" customFormat="1">
      <c r="BP1033169" s="90"/>
    </row>
    <row r="1033170" spans="68:68" customFormat="1">
      <c r="BP1033170" s="90"/>
    </row>
    <row r="1033171" spans="68:68" customFormat="1">
      <c r="BP1033171" s="90"/>
    </row>
    <row r="1033172" spans="68:68" customFormat="1">
      <c r="BP1033172" s="90"/>
    </row>
    <row r="1033173" spans="68:68" customFormat="1">
      <c r="BP1033173" s="90"/>
    </row>
    <row r="1033174" spans="68:68" customFormat="1">
      <c r="BP1033174" s="90"/>
    </row>
    <row r="1033175" spans="68:68" customFormat="1">
      <c r="BP1033175" s="90"/>
    </row>
    <row r="1033176" spans="68:68" customFormat="1">
      <c r="BP1033176" s="90"/>
    </row>
    <row r="1033177" spans="68:68" customFormat="1">
      <c r="BP1033177" s="90"/>
    </row>
    <row r="1033178" spans="68:68" customFormat="1">
      <c r="BP1033178" s="90"/>
    </row>
    <row r="1033179" spans="68:68" customFormat="1">
      <c r="BP1033179" s="90"/>
    </row>
    <row r="1033180" spans="68:68" customFormat="1">
      <c r="BP1033180" s="90"/>
    </row>
    <row r="1033181" spans="68:68" customFormat="1">
      <c r="BP1033181" s="90"/>
    </row>
    <row r="1033182" spans="68:68" customFormat="1">
      <c r="BP1033182" s="90"/>
    </row>
    <row r="1033183" spans="68:68" customFormat="1">
      <c r="BP1033183" s="90"/>
    </row>
    <row r="1033184" spans="68:68" customFormat="1">
      <c r="BP1033184" s="90"/>
    </row>
    <row r="1033185" spans="68:68" customFormat="1">
      <c r="BP1033185" s="90"/>
    </row>
    <row r="1033186" spans="68:68" customFormat="1">
      <c r="BP1033186" s="90"/>
    </row>
    <row r="1033187" spans="68:68" customFormat="1">
      <c r="BP1033187" s="90"/>
    </row>
    <row r="1033188" spans="68:68" customFormat="1">
      <c r="BP1033188" s="90"/>
    </row>
    <row r="1033189" spans="68:68" customFormat="1">
      <c r="BP1033189" s="90"/>
    </row>
    <row r="1033190" spans="68:68" customFormat="1">
      <c r="BP1033190" s="90"/>
    </row>
    <row r="1033191" spans="68:68" customFormat="1">
      <c r="BP1033191" s="90"/>
    </row>
    <row r="1033192" spans="68:68" customFormat="1">
      <c r="BP1033192" s="90"/>
    </row>
    <row r="1033193" spans="68:68" customFormat="1">
      <c r="BP1033193" s="90"/>
    </row>
    <row r="1033194" spans="68:68" customFormat="1">
      <c r="BP1033194" s="90"/>
    </row>
    <row r="1033195" spans="68:68" customFormat="1">
      <c r="BP1033195" s="90"/>
    </row>
    <row r="1033196" spans="68:68" customFormat="1">
      <c r="BP1033196" s="90"/>
    </row>
    <row r="1033197" spans="68:68" customFormat="1">
      <c r="BP1033197" s="90"/>
    </row>
    <row r="1033198" spans="68:68" customFormat="1">
      <c r="BP1033198" s="90"/>
    </row>
    <row r="1033199" spans="68:68" customFormat="1">
      <c r="BP1033199" s="90"/>
    </row>
    <row r="1033200" spans="68:68" customFormat="1">
      <c r="BP1033200" s="90"/>
    </row>
    <row r="1033201" spans="68:68" customFormat="1">
      <c r="BP1033201" s="90"/>
    </row>
    <row r="1033202" spans="68:68" customFormat="1">
      <c r="BP1033202" s="90"/>
    </row>
    <row r="1033203" spans="68:68" customFormat="1">
      <c r="BP1033203" s="90"/>
    </row>
    <row r="1033204" spans="68:68" customFormat="1">
      <c r="BP1033204" s="90"/>
    </row>
    <row r="1033205" spans="68:68" customFormat="1">
      <c r="BP1033205" s="90"/>
    </row>
    <row r="1033206" spans="68:68" customFormat="1">
      <c r="BP1033206" s="90"/>
    </row>
    <row r="1033207" spans="68:68" customFormat="1">
      <c r="BP1033207" s="90"/>
    </row>
    <row r="1033208" spans="68:68" customFormat="1">
      <c r="BP1033208" s="90"/>
    </row>
    <row r="1033209" spans="68:68" customFormat="1">
      <c r="BP1033209" s="90"/>
    </row>
    <row r="1033210" spans="68:68" customFormat="1">
      <c r="BP1033210" s="90"/>
    </row>
    <row r="1033211" spans="68:68" customFormat="1">
      <c r="BP1033211" s="90"/>
    </row>
    <row r="1033212" spans="68:68" customFormat="1">
      <c r="BP1033212" s="90"/>
    </row>
    <row r="1033213" spans="68:68" customFormat="1">
      <c r="BP1033213" s="90"/>
    </row>
    <row r="1033214" spans="68:68" customFormat="1">
      <c r="BP1033214" s="90"/>
    </row>
    <row r="1033215" spans="68:68" customFormat="1">
      <c r="BP1033215" s="90"/>
    </row>
    <row r="1033216" spans="68:68" customFormat="1">
      <c r="BP1033216" s="90"/>
    </row>
    <row r="1033217" spans="68:68" customFormat="1">
      <c r="BP1033217" s="90"/>
    </row>
    <row r="1033218" spans="68:68" customFormat="1">
      <c r="BP1033218" s="90"/>
    </row>
    <row r="1033219" spans="68:68" customFormat="1">
      <c r="BP1033219" s="90"/>
    </row>
    <row r="1033220" spans="68:68" customFormat="1">
      <c r="BP1033220" s="90"/>
    </row>
    <row r="1033221" spans="68:68" customFormat="1">
      <c r="BP1033221" s="90"/>
    </row>
    <row r="1033222" spans="68:68" customFormat="1">
      <c r="BP1033222" s="90"/>
    </row>
    <row r="1033223" spans="68:68" customFormat="1">
      <c r="BP1033223" s="90"/>
    </row>
    <row r="1033224" spans="68:68" customFormat="1">
      <c r="BP1033224" s="90"/>
    </row>
    <row r="1033225" spans="68:68" customFormat="1">
      <c r="BP1033225" s="90"/>
    </row>
    <row r="1033226" spans="68:68" customFormat="1">
      <c r="BP1033226" s="90"/>
    </row>
    <row r="1033227" spans="68:68" customFormat="1">
      <c r="BP1033227" s="90"/>
    </row>
    <row r="1033228" spans="68:68" customFormat="1">
      <c r="BP1033228" s="90"/>
    </row>
    <row r="1033229" spans="68:68" customFormat="1">
      <c r="BP1033229" s="90"/>
    </row>
    <row r="1033230" spans="68:68" customFormat="1">
      <c r="BP1033230" s="90"/>
    </row>
    <row r="1033231" spans="68:68" customFormat="1">
      <c r="BP1033231" s="90"/>
    </row>
    <row r="1033232" spans="68:68" customFormat="1">
      <c r="BP1033232" s="90"/>
    </row>
    <row r="1033233" spans="68:68" customFormat="1">
      <c r="BP1033233" s="90"/>
    </row>
    <row r="1033234" spans="68:68" customFormat="1">
      <c r="BP1033234" s="90"/>
    </row>
    <row r="1033235" spans="68:68" customFormat="1">
      <c r="BP1033235" s="90"/>
    </row>
    <row r="1033236" spans="68:68" customFormat="1">
      <c r="BP1033236" s="90"/>
    </row>
    <row r="1033237" spans="68:68" customFormat="1">
      <c r="BP1033237" s="90"/>
    </row>
    <row r="1033238" spans="68:68" customFormat="1">
      <c r="BP1033238" s="90"/>
    </row>
    <row r="1033239" spans="68:68" customFormat="1">
      <c r="BP1033239" s="90"/>
    </row>
    <row r="1033240" spans="68:68" customFormat="1">
      <c r="BP1033240" s="90"/>
    </row>
    <row r="1033241" spans="68:68" customFormat="1">
      <c r="BP1033241" s="90"/>
    </row>
    <row r="1033242" spans="68:68" customFormat="1">
      <c r="BP1033242" s="90"/>
    </row>
    <row r="1033243" spans="68:68" customFormat="1">
      <c r="BP1033243" s="90"/>
    </row>
    <row r="1033244" spans="68:68" customFormat="1">
      <c r="BP1033244" s="90"/>
    </row>
    <row r="1033245" spans="68:68" customFormat="1">
      <c r="BP1033245" s="90"/>
    </row>
    <row r="1033246" spans="68:68" customFormat="1">
      <c r="BP1033246" s="90"/>
    </row>
    <row r="1033247" spans="68:68" customFormat="1">
      <c r="BP1033247" s="90"/>
    </row>
    <row r="1033248" spans="68:68" customFormat="1">
      <c r="BP1033248" s="90"/>
    </row>
    <row r="1033249" spans="68:68" customFormat="1">
      <c r="BP1033249" s="90"/>
    </row>
    <row r="1033250" spans="68:68" customFormat="1">
      <c r="BP1033250" s="90"/>
    </row>
    <row r="1033251" spans="68:68" customFormat="1">
      <c r="BP1033251" s="90"/>
    </row>
    <row r="1033252" spans="68:68" customFormat="1">
      <c r="BP1033252" s="90"/>
    </row>
    <row r="1033253" spans="68:68" customFormat="1">
      <c r="BP1033253" s="90"/>
    </row>
    <row r="1033254" spans="68:68" customFormat="1">
      <c r="BP1033254" s="90"/>
    </row>
    <row r="1033255" spans="68:68" customFormat="1">
      <c r="BP1033255" s="90"/>
    </row>
    <row r="1033256" spans="68:68" customFormat="1">
      <c r="BP1033256" s="90"/>
    </row>
    <row r="1033257" spans="68:68" customFormat="1">
      <c r="BP1033257" s="90"/>
    </row>
    <row r="1033258" spans="68:68" customFormat="1">
      <c r="BP1033258" s="90"/>
    </row>
    <row r="1033259" spans="68:68" customFormat="1">
      <c r="BP1033259" s="90"/>
    </row>
    <row r="1033260" spans="68:68" customFormat="1">
      <c r="BP1033260" s="90"/>
    </row>
    <row r="1033261" spans="68:68" customFormat="1">
      <c r="BP1033261" s="90"/>
    </row>
    <row r="1033262" spans="68:68" customFormat="1">
      <c r="BP1033262" s="90"/>
    </row>
    <row r="1033263" spans="68:68" customFormat="1">
      <c r="BP1033263" s="90"/>
    </row>
    <row r="1033264" spans="68:68" customFormat="1">
      <c r="BP1033264" s="90"/>
    </row>
    <row r="1033265" spans="68:68" customFormat="1">
      <c r="BP1033265" s="90"/>
    </row>
    <row r="1033266" spans="68:68" customFormat="1">
      <c r="BP1033266" s="90"/>
    </row>
    <row r="1033267" spans="68:68" customFormat="1">
      <c r="BP1033267" s="90"/>
    </row>
    <row r="1033268" spans="68:68" customFormat="1">
      <c r="BP1033268" s="90"/>
    </row>
    <row r="1033269" spans="68:68" customFormat="1">
      <c r="BP1033269" s="90"/>
    </row>
    <row r="1033270" spans="68:68" customFormat="1">
      <c r="BP1033270" s="90"/>
    </row>
    <row r="1033271" spans="68:68" customFormat="1">
      <c r="BP1033271" s="90"/>
    </row>
    <row r="1033272" spans="68:68" customFormat="1">
      <c r="BP1033272" s="90"/>
    </row>
    <row r="1033273" spans="68:68" customFormat="1">
      <c r="BP1033273" s="90"/>
    </row>
    <row r="1033274" spans="68:68" customFormat="1">
      <c r="BP1033274" s="90"/>
    </row>
    <row r="1033275" spans="68:68" customFormat="1">
      <c r="BP1033275" s="90"/>
    </row>
    <row r="1033276" spans="68:68" customFormat="1">
      <c r="BP1033276" s="90"/>
    </row>
    <row r="1033277" spans="68:68" customFormat="1">
      <c r="BP1033277" s="90"/>
    </row>
    <row r="1033278" spans="68:68" customFormat="1">
      <c r="BP1033278" s="90"/>
    </row>
    <row r="1033279" spans="68:68" customFormat="1">
      <c r="BP1033279" s="90"/>
    </row>
    <row r="1033280" spans="68:68" customFormat="1">
      <c r="BP1033280" s="90"/>
    </row>
    <row r="1033281" spans="68:68" customFormat="1">
      <c r="BP1033281" s="90"/>
    </row>
    <row r="1033282" spans="68:68" customFormat="1">
      <c r="BP1033282" s="90"/>
    </row>
    <row r="1033283" spans="68:68" customFormat="1">
      <c r="BP1033283" s="90"/>
    </row>
    <row r="1033284" spans="68:68" customFormat="1">
      <c r="BP1033284" s="90"/>
    </row>
    <row r="1033285" spans="68:68" customFormat="1">
      <c r="BP1033285" s="90"/>
    </row>
    <row r="1033286" spans="68:68" customFormat="1">
      <c r="BP1033286" s="90"/>
    </row>
    <row r="1033287" spans="68:68" customFormat="1">
      <c r="BP1033287" s="90"/>
    </row>
    <row r="1033288" spans="68:68" customFormat="1">
      <c r="BP1033288" s="90"/>
    </row>
    <row r="1033289" spans="68:68" customFormat="1">
      <c r="BP1033289" s="90"/>
    </row>
    <row r="1033290" spans="68:68" customFormat="1">
      <c r="BP1033290" s="90"/>
    </row>
    <row r="1033291" spans="68:68" customFormat="1">
      <c r="BP1033291" s="90"/>
    </row>
    <row r="1033292" spans="68:68" customFormat="1">
      <c r="BP1033292" s="90"/>
    </row>
    <row r="1033293" spans="68:68" customFormat="1">
      <c r="BP1033293" s="90"/>
    </row>
    <row r="1033294" spans="68:68" customFormat="1">
      <c r="BP1033294" s="90"/>
    </row>
    <row r="1033295" spans="68:68" customFormat="1">
      <c r="BP1033295" s="90"/>
    </row>
    <row r="1033296" spans="68:68" customFormat="1">
      <c r="BP1033296" s="90"/>
    </row>
    <row r="1033297" spans="68:68" customFormat="1">
      <c r="BP1033297" s="90"/>
    </row>
    <row r="1033298" spans="68:68" customFormat="1">
      <c r="BP1033298" s="90"/>
    </row>
    <row r="1033299" spans="68:68" customFormat="1">
      <c r="BP1033299" s="90"/>
    </row>
    <row r="1033300" spans="68:68" customFormat="1">
      <c r="BP1033300" s="90"/>
    </row>
    <row r="1033301" spans="68:68" customFormat="1">
      <c r="BP1033301" s="90"/>
    </row>
    <row r="1033302" spans="68:68" customFormat="1">
      <c r="BP1033302" s="90"/>
    </row>
    <row r="1033303" spans="68:68" customFormat="1">
      <c r="BP1033303" s="90"/>
    </row>
    <row r="1033304" spans="68:68" customFormat="1">
      <c r="BP1033304" s="90"/>
    </row>
    <row r="1033305" spans="68:68" customFormat="1">
      <c r="BP1033305" s="90"/>
    </row>
    <row r="1033306" spans="68:68" customFormat="1">
      <c r="BP1033306" s="90"/>
    </row>
    <row r="1033307" spans="68:68" customFormat="1">
      <c r="BP1033307" s="90"/>
    </row>
    <row r="1033308" spans="68:68" customFormat="1">
      <c r="BP1033308" s="90"/>
    </row>
    <row r="1033309" spans="68:68" customFormat="1">
      <c r="BP1033309" s="90"/>
    </row>
    <row r="1033310" spans="68:68" customFormat="1">
      <c r="BP1033310" s="90"/>
    </row>
    <row r="1033311" spans="68:68" customFormat="1">
      <c r="BP1033311" s="90"/>
    </row>
    <row r="1033312" spans="68:68" customFormat="1">
      <c r="BP1033312" s="90"/>
    </row>
    <row r="1033313" spans="68:68" customFormat="1">
      <c r="BP1033313" s="90"/>
    </row>
    <row r="1033314" spans="68:68" customFormat="1">
      <c r="BP1033314" s="90"/>
    </row>
    <row r="1033315" spans="68:68" customFormat="1">
      <c r="BP1033315" s="90"/>
    </row>
    <row r="1033316" spans="68:68" customFormat="1">
      <c r="BP1033316" s="90"/>
    </row>
    <row r="1033317" spans="68:68" customFormat="1">
      <c r="BP1033317" s="90"/>
    </row>
    <row r="1033318" spans="68:68" customFormat="1">
      <c r="BP1033318" s="90"/>
    </row>
    <row r="1033319" spans="68:68" customFormat="1">
      <c r="BP1033319" s="90"/>
    </row>
    <row r="1033320" spans="68:68" customFormat="1">
      <c r="BP1033320" s="90"/>
    </row>
    <row r="1033321" spans="68:68" customFormat="1">
      <c r="BP1033321" s="90"/>
    </row>
    <row r="1033322" spans="68:68" customFormat="1">
      <c r="BP1033322" s="90"/>
    </row>
    <row r="1033323" spans="68:68" customFormat="1">
      <c r="BP1033323" s="90"/>
    </row>
    <row r="1033324" spans="68:68" customFormat="1">
      <c r="BP1033324" s="90"/>
    </row>
    <row r="1033325" spans="68:68" customFormat="1">
      <c r="BP1033325" s="90"/>
    </row>
    <row r="1033326" spans="68:68" customFormat="1">
      <c r="BP1033326" s="90"/>
    </row>
    <row r="1033327" spans="68:68" customFormat="1">
      <c r="BP1033327" s="90"/>
    </row>
    <row r="1033328" spans="68:68" customFormat="1">
      <c r="BP1033328" s="90"/>
    </row>
    <row r="1033329" spans="68:68" customFormat="1">
      <c r="BP1033329" s="90"/>
    </row>
    <row r="1033330" spans="68:68" customFormat="1">
      <c r="BP1033330" s="90"/>
    </row>
    <row r="1033331" spans="68:68" customFormat="1">
      <c r="BP1033331" s="90"/>
    </row>
    <row r="1033332" spans="68:68" customFormat="1">
      <c r="BP1033332" s="90"/>
    </row>
    <row r="1033333" spans="68:68" customFormat="1">
      <c r="BP1033333" s="90"/>
    </row>
    <row r="1033334" spans="68:68" customFormat="1">
      <c r="BP1033334" s="90"/>
    </row>
    <row r="1033335" spans="68:68" customFormat="1">
      <c r="BP1033335" s="90"/>
    </row>
    <row r="1033336" spans="68:68" customFormat="1">
      <c r="BP1033336" s="90"/>
    </row>
    <row r="1033337" spans="68:68" customFormat="1">
      <c r="BP1033337" s="90"/>
    </row>
    <row r="1033338" spans="68:68" customFormat="1">
      <c r="BP1033338" s="90"/>
    </row>
    <row r="1033339" spans="68:68" customFormat="1">
      <c r="BP1033339" s="90"/>
    </row>
    <row r="1033340" spans="68:68" customFormat="1">
      <c r="BP1033340" s="90"/>
    </row>
    <row r="1033341" spans="68:68" customFormat="1">
      <c r="BP1033341" s="90"/>
    </row>
    <row r="1033342" spans="68:68" customFormat="1">
      <c r="BP1033342" s="90"/>
    </row>
    <row r="1033343" spans="68:68" customFormat="1">
      <c r="BP1033343" s="90"/>
    </row>
    <row r="1033344" spans="68:68" customFormat="1">
      <c r="BP1033344" s="90"/>
    </row>
    <row r="1033345" spans="68:68" customFormat="1">
      <c r="BP1033345" s="90"/>
    </row>
    <row r="1033346" spans="68:68" customFormat="1">
      <c r="BP1033346" s="90"/>
    </row>
    <row r="1033347" spans="68:68" customFormat="1">
      <c r="BP1033347" s="90"/>
    </row>
    <row r="1033348" spans="68:68" customFormat="1">
      <c r="BP1033348" s="90"/>
    </row>
    <row r="1033349" spans="68:68" customFormat="1">
      <c r="BP1033349" s="90"/>
    </row>
    <row r="1033350" spans="68:68" customFormat="1">
      <c r="BP1033350" s="90"/>
    </row>
    <row r="1033351" spans="68:68" customFormat="1">
      <c r="BP1033351" s="90"/>
    </row>
    <row r="1033352" spans="68:68" customFormat="1">
      <c r="BP1033352" s="90"/>
    </row>
    <row r="1033353" spans="68:68" customFormat="1">
      <c r="BP1033353" s="90"/>
    </row>
    <row r="1033354" spans="68:68" customFormat="1">
      <c r="BP1033354" s="90"/>
    </row>
    <row r="1033355" spans="68:68" customFormat="1">
      <c r="BP1033355" s="90"/>
    </row>
    <row r="1033356" spans="68:68" customFormat="1">
      <c r="BP1033356" s="90"/>
    </row>
    <row r="1033357" spans="68:68" customFormat="1">
      <c r="BP1033357" s="90"/>
    </row>
    <row r="1033358" spans="68:68" customFormat="1">
      <c r="BP1033358" s="90"/>
    </row>
    <row r="1033359" spans="68:68" customFormat="1">
      <c r="BP1033359" s="90"/>
    </row>
    <row r="1033360" spans="68:68" customFormat="1">
      <c r="BP1033360" s="90"/>
    </row>
    <row r="1033361" spans="68:68" customFormat="1">
      <c r="BP1033361" s="90"/>
    </row>
    <row r="1033362" spans="68:68" customFormat="1">
      <c r="BP1033362" s="90"/>
    </row>
    <row r="1033363" spans="68:68" customFormat="1">
      <c r="BP1033363" s="90"/>
    </row>
    <row r="1033364" spans="68:68" customFormat="1">
      <c r="BP1033364" s="90"/>
    </row>
    <row r="1033365" spans="68:68" customFormat="1">
      <c r="BP1033365" s="90"/>
    </row>
    <row r="1033366" spans="68:68" customFormat="1">
      <c r="BP1033366" s="90"/>
    </row>
    <row r="1033367" spans="68:68" customFormat="1">
      <c r="BP1033367" s="90"/>
    </row>
    <row r="1033368" spans="68:68" customFormat="1">
      <c r="BP1033368" s="90"/>
    </row>
    <row r="1033369" spans="68:68" customFormat="1">
      <c r="BP1033369" s="90"/>
    </row>
    <row r="1033370" spans="68:68" customFormat="1">
      <c r="BP1033370" s="90"/>
    </row>
    <row r="1033371" spans="68:68" customFormat="1">
      <c r="BP1033371" s="90"/>
    </row>
    <row r="1033372" spans="68:68" customFormat="1">
      <c r="BP1033372" s="90"/>
    </row>
    <row r="1033373" spans="68:68" customFormat="1">
      <c r="BP1033373" s="90"/>
    </row>
    <row r="1033374" spans="68:68" customFormat="1">
      <c r="BP1033374" s="90"/>
    </row>
    <row r="1033375" spans="68:68" customFormat="1">
      <c r="BP1033375" s="90"/>
    </row>
    <row r="1033376" spans="68:68" customFormat="1">
      <c r="BP1033376" s="90"/>
    </row>
    <row r="1033377" spans="68:68" customFormat="1">
      <c r="BP1033377" s="90"/>
    </row>
    <row r="1033378" spans="68:68" customFormat="1">
      <c r="BP1033378" s="90"/>
    </row>
    <row r="1033379" spans="68:68" customFormat="1">
      <c r="BP1033379" s="90"/>
    </row>
    <row r="1033380" spans="68:68" customFormat="1">
      <c r="BP1033380" s="90"/>
    </row>
    <row r="1033381" spans="68:68" customFormat="1">
      <c r="BP1033381" s="90"/>
    </row>
    <row r="1033382" spans="68:68" customFormat="1">
      <c r="BP1033382" s="90"/>
    </row>
    <row r="1033383" spans="68:68" customFormat="1">
      <c r="BP1033383" s="90"/>
    </row>
    <row r="1033384" spans="68:68" customFormat="1">
      <c r="BP1033384" s="90"/>
    </row>
    <row r="1033385" spans="68:68" customFormat="1">
      <c r="BP1033385" s="90"/>
    </row>
    <row r="1033386" spans="68:68" customFormat="1">
      <c r="BP1033386" s="90"/>
    </row>
    <row r="1033387" spans="68:68" customFormat="1">
      <c r="BP1033387" s="90"/>
    </row>
    <row r="1033388" spans="68:68" customFormat="1">
      <c r="BP1033388" s="90"/>
    </row>
    <row r="1033389" spans="68:68" customFormat="1">
      <c r="BP1033389" s="90"/>
    </row>
    <row r="1033390" spans="68:68" customFormat="1">
      <c r="BP1033390" s="90"/>
    </row>
    <row r="1033391" spans="68:68" customFormat="1">
      <c r="BP1033391" s="90"/>
    </row>
    <row r="1033392" spans="68:68" customFormat="1">
      <c r="BP1033392" s="90"/>
    </row>
    <row r="1033393" spans="68:68" customFormat="1">
      <c r="BP1033393" s="90"/>
    </row>
    <row r="1033394" spans="68:68" customFormat="1">
      <c r="BP1033394" s="90"/>
    </row>
    <row r="1033395" spans="68:68" customFormat="1">
      <c r="BP1033395" s="90"/>
    </row>
    <row r="1033396" spans="68:68" customFormat="1">
      <c r="BP1033396" s="90"/>
    </row>
    <row r="1033397" spans="68:68" customFormat="1">
      <c r="BP1033397" s="90"/>
    </row>
    <row r="1033398" spans="68:68" customFormat="1">
      <c r="BP1033398" s="90"/>
    </row>
    <row r="1033399" spans="68:68" customFormat="1">
      <c r="BP1033399" s="90"/>
    </row>
    <row r="1033400" spans="68:68" customFormat="1">
      <c r="BP1033400" s="90"/>
    </row>
    <row r="1033401" spans="68:68" customFormat="1">
      <c r="BP1033401" s="90"/>
    </row>
    <row r="1033402" spans="68:68" customFormat="1">
      <c r="BP1033402" s="90"/>
    </row>
    <row r="1033403" spans="68:68" customFormat="1">
      <c r="BP1033403" s="90"/>
    </row>
    <row r="1033404" spans="68:68" customFormat="1">
      <c r="BP1033404" s="90"/>
    </row>
    <row r="1033405" spans="68:68" customFormat="1">
      <c r="BP1033405" s="90"/>
    </row>
    <row r="1033406" spans="68:68" customFormat="1">
      <c r="BP1033406" s="90"/>
    </row>
    <row r="1033407" spans="68:68" customFormat="1">
      <c r="BP1033407" s="90"/>
    </row>
    <row r="1033408" spans="68:68" customFormat="1">
      <c r="BP1033408" s="90"/>
    </row>
    <row r="1033409" spans="68:68" customFormat="1">
      <c r="BP1033409" s="90"/>
    </row>
    <row r="1033410" spans="68:68" customFormat="1">
      <c r="BP1033410" s="90"/>
    </row>
    <row r="1033411" spans="68:68" customFormat="1">
      <c r="BP1033411" s="90"/>
    </row>
    <row r="1033412" spans="68:68" customFormat="1">
      <c r="BP1033412" s="90"/>
    </row>
    <row r="1033413" spans="68:68" customFormat="1">
      <c r="BP1033413" s="90"/>
    </row>
    <row r="1033414" spans="68:68" customFormat="1">
      <c r="BP1033414" s="90"/>
    </row>
    <row r="1033415" spans="68:68" customFormat="1">
      <c r="BP1033415" s="90"/>
    </row>
    <row r="1033416" spans="68:68" customFormat="1">
      <c r="BP1033416" s="90"/>
    </row>
    <row r="1033417" spans="68:68" customFormat="1">
      <c r="BP1033417" s="90"/>
    </row>
    <row r="1033418" spans="68:68" customFormat="1">
      <c r="BP1033418" s="90"/>
    </row>
    <row r="1033419" spans="68:68" customFormat="1">
      <c r="BP1033419" s="90"/>
    </row>
    <row r="1033420" spans="68:68" customFormat="1">
      <c r="BP1033420" s="90"/>
    </row>
    <row r="1033421" spans="68:68" customFormat="1">
      <c r="BP1033421" s="90"/>
    </row>
    <row r="1033422" spans="68:68" customFormat="1">
      <c r="BP1033422" s="90"/>
    </row>
    <row r="1033423" spans="68:68" customFormat="1">
      <c r="BP1033423" s="90"/>
    </row>
    <row r="1033424" spans="68:68" customFormat="1">
      <c r="BP1033424" s="90"/>
    </row>
    <row r="1033425" spans="68:68" customFormat="1">
      <c r="BP1033425" s="90"/>
    </row>
    <row r="1033426" spans="68:68" customFormat="1">
      <c r="BP1033426" s="90"/>
    </row>
    <row r="1033427" spans="68:68" customFormat="1">
      <c r="BP1033427" s="90"/>
    </row>
    <row r="1033428" spans="68:68" customFormat="1">
      <c r="BP1033428" s="90"/>
    </row>
    <row r="1033429" spans="68:68" customFormat="1">
      <c r="BP1033429" s="90"/>
    </row>
    <row r="1033430" spans="68:68" customFormat="1">
      <c r="BP1033430" s="90"/>
    </row>
    <row r="1033431" spans="68:68" customFormat="1">
      <c r="BP1033431" s="90"/>
    </row>
    <row r="1033432" spans="68:68" customFormat="1">
      <c r="BP1033432" s="90"/>
    </row>
    <row r="1033433" spans="68:68" customFormat="1">
      <c r="BP1033433" s="90"/>
    </row>
    <row r="1033434" spans="68:68" customFormat="1">
      <c r="BP1033434" s="90"/>
    </row>
    <row r="1033435" spans="68:68" customFormat="1">
      <c r="BP1033435" s="90"/>
    </row>
    <row r="1033436" spans="68:68" customFormat="1">
      <c r="BP1033436" s="90"/>
    </row>
    <row r="1033437" spans="68:68" customFormat="1">
      <c r="BP1033437" s="90"/>
    </row>
    <row r="1033438" spans="68:68" customFormat="1">
      <c r="BP1033438" s="90"/>
    </row>
    <row r="1033439" spans="68:68" customFormat="1">
      <c r="BP1033439" s="90"/>
    </row>
    <row r="1033440" spans="68:68" customFormat="1">
      <c r="BP1033440" s="90"/>
    </row>
    <row r="1033441" spans="68:68" customFormat="1">
      <c r="BP1033441" s="90"/>
    </row>
    <row r="1033442" spans="68:68" customFormat="1">
      <c r="BP1033442" s="90"/>
    </row>
    <row r="1033443" spans="68:68" customFormat="1">
      <c r="BP1033443" s="90"/>
    </row>
    <row r="1033444" spans="68:68" customFormat="1">
      <c r="BP1033444" s="90"/>
    </row>
    <row r="1033445" spans="68:68" customFormat="1">
      <c r="BP1033445" s="90"/>
    </row>
    <row r="1033446" spans="68:68" customFormat="1">
      <c r="BP1033446" s="90"/>
    </row>
    <row r="1033447" spans="68:68" customFormat="1">
      <c r="BP1033447" s="90"/>
    </row>
    <row r="1033448" spans="68:68" customFormat="1">
      <c r="BP1033448" s="90"/>
    </row>
    <row r="1033449" spans="68:68" customFormat="1">
      <c r="BP1033449" s="90"/>
    </row>
    <row r="1033450" spans="68:68" customFormat="1">
      <c r="BP1033450" s="90"/>
    </row>
    <row r="1033451" spans="68:68" customFormat="1">
      <c r="BP1033451" s="90"/>
    </row>
    <row r="1033452" spans="68:68" customFormat="1">
      <c r="BP1033452" s="90"/>
    </row>
    <row r="1033453" spans="68:68" customFormat="1">
      <c r="BP1033453" s="90"/>
    </row>
    <row r="1033454" spans="68:68" customFormat="1">
      <c r="BP1033454" s="90"/>
    </row>
    <row r="1033455" spans="68:68" customFormat="1">
      <c r="BP1033455" s="90"/>
    </row>
    <row r="1033456" spans="68:68" customFormat="1">
      <c r="BP1033456" s="90"/>
    </row>
    <row r="1033457" spans="68:68" customFormat="1">
      <c r="BP1033457" s="90"/>
    </row>
    <row r="1033458" spans="68:68" customFormat="1">
      <c r="BP1033458" s="90"/>
    </row>
    <row r="1033459" spans="68:68" customFormat="1">
      <c r="BP1033459" s="90"/>
    </row>
    <row r="1033460" spans="68:68" customFormat="1">
      <c r="BP1033460" s="90"/>
    </row>
    <row r="1033461" spans="68:68" customFormat="1">
      <c r="BP1033461" s="90"/>
    </row>
    <row r="1033462" spans="68:68" customFormat="1">
      <c r="BP1033462" s="90"/>
    </row>
    <row r="1033463" spans="68:68" customFormat="1">
      <c r="BP1033463" s="90"/>
    </row>
    <row r="1033464" spans="68:68" customFormat="1">
      <c r="BP1033464" s="90"/>
    </row>
    <row r="1033465" spans="68:68" customFormat="1">
      <c r="BP1033465" s="90"/>
    </row>
    <row r="1033466" spans="68:68" customFormat="1">
      <c r="BP1033466" s="90"/>
    </row>
    <row r="1033467" spans="68:68" customFormat="1">
      <c r="BP1033467" s="90"/>
    </row>
    <row r="1033468" spans="68:68" customFormat="1">
      <c r="BP1033468" s="90"/>
    </row>
    <row r="1033469" spans="68:68" customFormat="1">
      <c r="BP1033469" s="90"/>
    </row>
    <row r="1033470" spans="68:68" customFormat="1">
      <c r="BP1033470" s="90"/>
    </row>
    <row r="1033471" spans="68:68" customFormat="1">
      <c r="BP1033471" s="90"/>
    </row>
    <row r="1033472" spans="68:68" customFormat="1">
      <c r="BP1033472" s="90"/>
    </row>
    <row r="1033473" spans="68:68" customFormat="1">
      <c r="BP1033473" s="90"/>
    </row>
    <row r="1033474" spans="68:68" customFormat="1">
      <c r="BP1033474" s="90"/>
    </row>
    <row r="1033475" spans="68:68" customFormat="1">
      <c r="BP1033475" s="90"/>
    </row>
    <row r="1033476" spans="68:68" customFormat="1">
      <c r="BP1033476" s="90"/>
    </row>
    <row r="1033477" spans="68:68" customFormat="1">
      <c r="BP1033477" s="90"/>
    </row>
    <row r="1033478" spans="68:68" customFormat="1">
      <c r="BP1033478" s="90"/>
    </row>
    <row r="1033479" spans="68:68" customFormat="1">
      <c r="BP1033479" s="90"/>
    </row>
    <row r="1033480" spans="68:68" customFormat="1">
      <c r="BP1033480" s="90"/>
    </row>
    <row r="1033481" spans="68:68" customFormat="1">
      <c r="BP1033481" s="90"/>
    </row>
    <row r="1033482" spans="68:68" customFormat="1">
      <c r="BP1033482" s="90"/>
    </row>
    <row r="1033483" spans="68:68" customFormat="1">
      <c r="BP1033483" s="90"/>
    </row>
    <row r="1033484" spans="68:68" customFormat="1">
      <c r="BP1033484" s="90"/>
    </row>
    <row r="1033485" spans="68:68" customFormat="1">
      <c r="BP1033485" s="90"/>
    </row>
    <row r="1033486" spans="68:68" customFormat="1">
      <c r="BP1033486" s="90"/>
    </row>
    <row r="1033487" spans="68:68" customFormat="1">
      <c r="BP1033487" s="90"/>
    </row>
    <row r="1033488" spans="68:68" customFormat="1">
      <c r="BP1033488" s="90"/>
    </row>
    <row r="1033489" spans="68:68" customFormat="1">
      <c r="BP1033489" s="90"/>
    </row>
    <row r="1033490" spans="68:68" customFormat="1">
      <c r="BP1033490" s="90"/>
    </row>
    <row r="1033491" spans="68:68" customFormat="1">
      <c r="BP1033491" s="90"/>
    </row>
    <row r="1033492" spans="68:68" customFormat="1">
      <c r="BP1033492" s="90"/>
    </row>
    <row r="1033493" spans="68:68" customFormat="1">
      <c r="BP1033493" s="90"/>
    </row>
    <row r="1033494" spans="68:68" customFormat="1">
      <c r="BP1033494" s="90"/>
    </row>
    <row r="1033495" spans="68:68" customFormat="1">
      <c r="BP1033495" s="90"/>
    </row>
    <row r="1033496" spans="68:68" customFormat="1">
      <c r="BP1033496" s="90"/>
    </row>
    <row r="1033497" spans="68:68" customFormat="1">
      <c r="BP1033497" s="90"/>
    </row>
    <row r="1033498" spans="68:68" customFormat="1">
      <c r="BP1033498" s="90"/>
    </row>
    <row r="1033499" spans="68:68" customFormat="1">
      <c r="BP1033499" s="90"/>
    </row>
    <row r="1033500" spans="68:68" customFormat="1">
      <c r="BP1033500" s="90"/>
    </row>
    <row r="1033501" spans="68:68" customFormat="1">
      <c r="BP1033501" s="90"/>
    </row>
    <row r="1033502" spans="68:68" customFormat="1">
      <c r="BP1033502" s="90"/>
    </row>
    <row r="1033503" spans="68:68" customFormat="1">
      <c r="BP1033503" s="90"/>
    </row>
    <row r="1033504" spans="68:68" customFormat="1">
      <c r="BP1033504" s="90"/>
    </row>
    <row r="1033505" spans="68:68" customFormat="1">
      <c r="BP1033505" s="90"/>
    </row>
    <row r="1033506" spans="68:68" customFormat="1">
      <c r="BP1033506" s="90"/>
    </row>
    <row r="1033507" spans="68:68" customFormat="1">
      <c r="BP1033507" s="90"/>
    </row>
    <row r="1033508" spans="68:68" customFormat="1">
      <c r="BP1033508" s="90"/>
    </row>
    <row r="1033509" spans="68:68" customFormat="1">
      <c r="BP1033509" s="90"/>
    </row>
    <row r="1033510" spans="68:68" customFormat="1">
      <c r="BP1033510" s="90"/>
    </row>
    <row r="1033511" spans="68:68" customFormat="1">
      <c r="BP1033511" s="90"/>
    </row>
    <row r="1033512" spans="68:68" customFormat="1">
      <c r="BP1033512" s="90"/>
    </row>
    <row r="1033513" spans="68:68" customFormat="1">
      <c r="BP1033513" s="90"/>
    </row>
    <row r="1033514" spans="68:68" customFormat="1">
      <c r="BP1033514" s="90"/>
    </row>
    <row r="1033515" spans="68:68" customFormat="1">
      <c r="BP1033515" s="90"/>
    </row>
    <row r="1033516" spans="68:68" customFormat="1">
      <c r="BP1033516" s="90"/>
    </row>
    <row r="1033517" spans="68:68" customFormat="1">
      <c r="BP1033517" s="90"/>
    </row>
    <row r="1033518" spans="68:68" customFormat="1">
      <c r="BP1033518" s="90"/>
    </row>
    <row r="1033519" spans="68:68" customFormat="1">
      <c r="BP1033519" s="90"/>
    </row>
    <row r="1033520" spans="68:68" customFormat="1">
      <c r="BP1033520" s="90"/>
    </row>
    <row r="1033521" spans="68:68" customFormat="1">
      <c r="BP1033521" s="90"/>
    </row>
    <row r="1033522" spans="68:68" customFormat="1">
      <c r="BP1033522" s="90"/>
    </row>
    <row r="1033523" spans="68:68" customFormat="1">
      <c r="BP1033523" s="90"/>
    </row>
    <row r="1033524" spans="68:68" customFormat="1">
      <c r="BP1033524" s="90"/>
    </row>
    <row r="1033525" spans="68:68" customFormat="1">
      <c r="BP1033525" s="90"/>
    </row>
    <row r="1033526" spans="68:68" customFormat="1">
      <c r="BP1033526" s="90"/>
    </row>
    <row r="1033527" spans="68:68" customFormat="1">
      <c r="BP1033527" s="90"/>
    </row>
    <row r="1033528" spans="68:68" customFormat="1">
      <c r="BP1033528" s="90"/>
    </row>
    <row r="1033529" spans="68:68" customFormat="1">
      <c r="BP1033529" s="90"/>
    </row>
    <row r="1033530" spans="68:68" customFormat="1">
      <c r="BP1033530" s="90"/>
    </row>
    <row r="1033531" spans="68:68" customFormat="1">
      <c r="BP1033531" s="90"/>
    </row>
    <row r="1033532" spans="68:68" customFormat="1">
      <c r="BP1033532" s="90"/>
    </row>
    <row r="1033533" spans="68:68" customFormat="1">
      <c r="BP1033533" s="90"/>
    </row>
    <row r="1033534" spans="68:68" customFormat="1">
      <c r="BP1033534" s="90"/>
    </row>
    <row r="1033535" spans="68:68" customFormat="1">
      <c r="BP1033535" s="90"/>
    </row>
    <row r="1033536" spans="68:68" customFormat="1">
      <c r="BP1033536" s="90"/>
    </row>
    <row r="1033537" spans="68:68" customFormat="1">
      <c r="BP1033537" s="90"/>
    </row>
    <row r="1033538" spans="68:68" customFormat="1">
      <c r="BP1033538" s="90"/>
    </row>
    <row r="1033539" spans="68:68" customFormat="1">
      <c r="BP1033539" s="90"/>
    </row>
    <row r="1033540" spans="68:68" customFormat="1">
      <c r="BP1033540" s="90"/>
    </row>
    <row r="1033541" spans="68:68" customFormat="1">
      <c r="BP1033541" s="90"/>
    </row>
    <row r="1033542" spans="68:68" customFormat="1">
      <c r="BP1033542" s="90"/>
    </row>
    <row r="1033543" spans="68:68" customFormat="1">
      <c r="BP1033543" s="90"/>
    </row>
    <row r="1033544" spans="68:68" customFormat="1">
      <c r="BP1033544" s="90"/>
    </row>
    <row r="1033545" spans="68:68" customFormat="1">
      <c r="BP1033545" s="90"/>
    </row>
    <row r="1033546" spans="68:68" customFormat="1">
      <c r="BP1033546" s="90"/>
    </row>
    <row r="1033547" spans="68:68" customFormat="1">
      <c r="BP1033547" s="90"/>
    </row>
    <row r="1033548" spans="68:68" customFormat="1">
      <c r="BP1033548" s="90"/>
    </row>
    <row r="1033549" spans="68:68" customFormat="1">
      <c r="BP1033549" s="90"/>
    </row>
    <row r="1033550" spans="68:68" customFormat="1">
      <c r="BP1033550" s="90"/>
    </row>
    <row r="1033551" spans="68:68" customFormat="1">
      <c r="BP1033551" s="90"/>
    </row>
    <row r="1033552" spans="68:68" customFormat="1">
      <c r="BP1033552" s="90"/>
    </row>
    <row r="1033553" spans="68:68" customFormat="1">
      <c r="BP1033553" s="90"/>
    </row>
    <row r="1033554" spans="68:68" customFormat="1">
      <c r="BP1033554" s="90"/>
    </row>
    <row r="1033555" spans="68:68" customFormat="1">
      <c r="BP1033555" s="90"/>
    </row>
    <row r="1033556" spans="68:68" customFormat="1">
      <c r="BP1033556" s="90"/>
    </row>
    <row r="1033557" spans="68:68" customFormat="1">
      <c r="BP1033557" s="90"/>
    </row>
    <row r="1033558" spans="68:68" customFormat="1">
      <c r="BP1033558" s="90"/>
    </row>
    <row r="1033559" spans="68:68" customFormat="1">
      <c r="BP1033559" s="90"/>
    </row>
    <row r="1033560" spans="68:68" customFormat="1">
      <c r="BP1033560" s="90"/>
    </row>
    <row r="1033561" spans="68:68" customFormat="1">
      <c r="BP1033561" s="90"/>
    </row>
    <row r="1033562" spans="68:68" customFormat="1">
      <c r="BP1033562" s="90"/>
    </row>
    <row r="1033563" spans="68:68" customFormat="1">
      <c r="BP1033563" s="90"/>
    </row>
    <row r="1033564" spans="68:68" customFormat="1">
      <c r="BP1033564" s="90"/>
    </row>
    <row r="1033565" spans="68:68" customFormat="1">
      <c r="BP1033565" s="90"/>
    </row>
    <row r="1033566" spans="68:68" customFormat="1">
      <c r="BP1033566" s="90"/>
    </row>
    <row r="1033567" spans="68:68" customFormat="1">
      <c r="BP1033567" s="90"/>
    </row>
    <row r="1033568" spans="68:68" customFormat="1">
      <c r="BP1033568" s="90"/>
    </row>
    <row r="1033569" spans="68:68" customFormat="1">
      <c r="BP1033569" s="90"/>
    </row>
    <row r="1033570" spans="68:68" customFormat="1">
      <c r="BP1033570" s="90"/>
    </row>
    <row r="1033571" spans="68:68" customFormat="1">
      <c r="BP1033571" s="90"/>
    </row>
    <row r="1033572" spans="68:68" customFormat="1">
      <c r="BP1033572" s="90"/>
    </row>
    <row r="1033573" spans="68:68" customFormat="1">
      <c r="BP1033573" s="90"/>
    </row>
    <row r="1033574" spans="68:68" customFormat="1">
      <c r="BP1033574" s="90"/>
    </row>
    <row r="1033575" spans="68:68" customFormat="1">
      <c r="BP1033575" s="90"/>
    </row>
    <row r="1033576" spans="68:68" customFormat="1">
      <c r="BP1033576" s="90"/>
    </row>
    <row r="1033577" spans="68:68" customFormat="1">
      <c r="BP1033577" s="90"/>
    </row>
    <row r="1033578" spans="68:68" customFormat="1">
      <c r="BP1033578" s="90"/>
    </row>
    <row r="1033579" spans="68:68" customFormat="1">
      <c r="BP1033579" s="90"/>
    </row>
    <row r="1033580" spans="68:68" customFormat="1">
      <c r="BP1033580" s="90"/>
    </row>
    <row r="1033581" spans="68:68" customFormat="1">
      <c r="BP1033581" s="90"/>
    </row>
    <row r="1033582" spans="68:68" customFormat="1">
      <c r="BP1033582" s="90"/>
    </row>
    <row r="1033583" spans="68:68" customFormat="1">
      <c r="BP1033583" s="90"/>
    </row>
    <row r="1033584" spans="68:68" customFormat="1">
      <c r="BP1033584" s="90"/>
    </row>
    <row r="1033585" spans="68:68" customFormat="1">
      <c r="BP1033585" s="90"/>
    </row>
    <row r="1033586" spans="68:68" customFormat="1">
      <c r="BP1033586" s="90"/>
    </row>
    <row r="1033587" spans="68:68" customFormat="1">
      <c r="BP1033587" s="90"/>
    </row>
    <row r="1033588" spans="68:68" customFormat="1">
      <c r="BP1033588" s="90"/>
    </row>
    <row r="1033589" spans="68:68" customFormat="1">
      <c r="BP1033589" s="90"/>
    </row>
    <row r="1033590" spans="68:68" customFormat="1">
      <c r="BP1033590" s="90"/>
    </row>
    <row r="1033591" spans="68:68" customFormat="1">
      <c r="BP1033591" s="90"/>
    </row>
    <row r="1033592" spans="68:68" customFormat="1">
      <c r="BP1033592" s="90"/>
    </row>
    <row r="1033593" spans="68:68" customFormat="1">
      <c r="BP1033593" s="90"/>
    </row>
    <row r="1033594" spans="68:68" customFormat="1">
      <c r="BP1033594" s="90"/>
    </row>
    <row r="1033595" spans="68:68" customFormat="1">
      <c r="BP1033595" s="90"/>
    </row>
    <row r="1033596" spans="68:68" customFormat="1">
      <c r="BP1033596" s="90"/>
    </row>
    <row r="1033597" spans="68:68" customFormat="1">
      <c r="BP1033597" s="90"/>
    </row>
    <row r="1033598" spans="68:68" customFormat="1">
      <c r="BP1033598" s="90"/>
    </row>
    <row r="1033599" spans="68:68" customFormat="1">
      <c r="BP1033599" s="90"/>
    </row>
    <row r="1033600" spans="68:68" customFormat="1">
      <c r="BP1033600" s="90"/>
    </row>
    <row r="1033601" spans="68:68" customFormat="1">
      <c r="BP1033601" s="90"/>
    </row>
    <row r="1033602" spans="68:68" customFormat="1">
      <c r="BP1033602" s="90"/>
    </row>
    <row r="1033603" spans="68:68" customFormat="1">
      <c r="BP1033603" s="90"/>
    </row>
    <row r="1033604" spans="68:68" customFormat="1">
      <c r="BP1033604" s="90"/>
    </row>
    <row r="1033605" spans="68:68" customFormat="1">
      <c r="BP1033605" s="90"/>
    </row>
    <row r="1033606" spans="68:68" customFormat="1">
      <c r="BP1033606" s="90"/>
    </row>
    <row r="1033607" spans="68:68" customFormat="1">
      <c r="BP1033607" s="90"/>
    </row>
    <row r="1033608" spans="68:68" customFormat="1">
      <c r="BP1033608" s="90"/>
    </row>
    <row r="1033609" spans="68:68" customFormat="1">
      <c r="BP1033609" s="90"/>
    </row>
    <row r="1033610" spans="68:68" customFormat="1">
      <c r="BP1033610" s="90"/>
    </row>
    <row r="1033611" spans="68:68" customFormat="1">
      <c r="BP1033611" s="90"/>
    </row>
    <row r="1033612" spans="68:68" customFormat="1">
      <c r="BP1033612" s="90"/>
    </row>
    <row r="1033613" spans="68:68" customFormat="1">
      <c r="BP1033613" s="90"/>
    </row>
    <row r="1033614" spans="68:68" customFormat="1">
      <c r="BP1033614" s="90"/>
    </row>
    <row r="1033615" spans="68:68" customFormat="1">
      <c r="BP1033615" s="90"/>
    </row>
    <row r="1033616" spans="68:68" customFormat="1">
      <c r="BP1033616" s="90"/>
    </row>
    <row r="1033617" spans="68:68" customFormat="1">
      <c r="BP1033617" s="90"/>
    </row>
    <row r="1033618" spans="68:68" customFormat="1">
      <c r="BP1033618" s="90"/>
    </row>
    <row r="1033619" spans="68:68" customFormat="1">
      <c r="BP1033619" s="90"/>
    </row>
    <row r="1033620" spans="68:68" customFormat="1">
      <c r="BP1033620" s="90"/>
    </row>
    <row r="1033621" spans="68:68" customFormat="1">
      <c r="BP1033621" s="90"/>
    </row>
    <row r="1033622" spans="68:68" customFormat="1">
      <c r="BP1033622" s="90"/>
    </row>
    <row r="1033623" spans="68:68" customFormat="1">
      <c r="BP1033623" s="90"/>
    </row>
    <row r="1033624" spans="68:68" customFormat="1">
      <c r="BP1033624" s="90"/>
    </row>
    <row r="1033625" spans="68:68" customFormat="1">
      <c r="BP1033625" s="90"/>
    </row>
    <row r="1033626" spans="68:68" customFormat="1">
      <c r="BP1033626" s="90"/>
    </row>
    <row r="1033627" spans="68:68" customFormat="1">
      <c r="BP1033627" s="90"/>
    </row>
    <row r="1033628" spans="68:68" customFormat="1">
      <c r="BP1033628" s="90"/>
    </row>
    <row r="1033629" spans="68:68" customFormat="1">
      <c r="BP1033629" s="90"/>
    </row>
    <row r="1033630" spans="68:68" customFormat="1">
      <c r="BP1033630" s="90"/>
    </row>
    <row r="1033631" spans="68:68" customFormat="1">
      <c r="BP1033631" s="90"/>
    </row>
    <row r="1033632" spans="68:68" customFormat="1">
      <c r="BP1033632" s="90"/>
    </row>
    <row r="1033633" spans="68:68" customFormat="1">
      <c r="BP1033633" s="90"/>
    </row>
    <row r="1033634" spans="68:68" customFormat="1">
      <c r="BP1033634" s="90"/>
    </row>
    <row r="1033635" spans="68:68" customFormat="1">
      <c r="BP1033635" s="90"/>
    </row>
    <row r="1033636" spans="68:68" customFormat="1">
      <c r="BP1033636" s="90"/>
    </row>
    <row r="1033637" spans="68:68" customFormat="1">
      <c r="BP1033637" s="90"/>
    </row>
    <row r="1033638" spans="68:68" customFormat="1">
      <c r="BP1033638" s="90"/>
    </row>
    <row r="1033639" spans="68:68" customFormat="1">
      <c r="BP1033639" s="90"/>
    </row>
    <row r="1033640" spans="68:68" customFormat="1">
      <c r="BP1033640" s="90"/>
    </row>
    <row r="1033641" spans="68:68" customFormat="1">
      <c r="BP1033641" s="90"/>
    </row>
    <row r="1033642" spans="68:68" customFormat="1">
      <c r="BP1033642" s="90"/>
    </row>
    <row r="1033643" spans="68:68" customFormat="1">
      <c r="BP1033643" s="90"/>
    </row>
    <row r="1033644" spans="68:68" customFormat="1">
      <c r="BP1033644" s="90"/>
    </row>
    <row r="1033645" spans="68:68" customFormat="1">
      <c r="BP1033645" s="90"/>
    </row>
    <row r="1033646" spans="68:68" customFormat="1">
      <c r="BP1033646" s="90"/>
    </row>
    <row r="1033647" spans="68:68" customFormat="1">
      <c r="BP1033647" s="90"/>
    </row>
    <row r="1033648" spans="68:68" customFormat="1">
      <c r="BP1033648" s="90"/>
    </row>
    <row r="1033649" spans="68:68" customFormat="1">
      <c r="BP1033649" s="90"/>
    </row>
    <row r="1033650" spans="68:68" customFormat="1">
      <c r="BP1033650" s="90"/>
    </row>
    <row r="1033651" spans="68:68" customFormat="1">
      <c r="BP1033651" s="90"/>
    </row>
    <row r="1033652" spans="68:68" customFormat="1">
      <c r="BP1033652" s="90"/>
    </row>
    <row r="1033653" spans="68:68" customFormat="1">
      <c r="BP1033653" s="90"/>
    </row>
    <row r="1033654" spans="68:68" customFormat="1">
      <c r="BP1033654" s="90"/>
    </row>
    <row r="1033655" spans="68:68" customFormat="1">
      <c r="BP1033655" s="90"/>
    </row>
    <row r="1033656" spans="68:68" customFormat="1">
      <c r="BP1033656" s="90"/>
    </row>
    <row r="1033657" spans="68:68" customFormat="1">
      <c r="BP1033657" s="90"/>
    </row>
    <row r="1033658" spans="68:68" customFormat="1">
      <c r="BP1033658" s="90"/>
    </row>
    <row r="1033659" spans="68:68" customFormat="1">
      <c r="BP1033659" s="90"/>
    </row>
    <row r="1033660" spans="68:68" customFormat="1">
      <c r="BP1033660" s="90"/>
    </row>
    <row r="1033661" spans="68:68" customFormat="1">
      <c r="BP1033661" s="90"/>
    </row>
    <row r="1033662" spans="68:68" customFormat="1">
      <c r="BP1033662" s="90"/>
    </row>
    <row r="1033663" spans="68:68" customFormat="1">
      <c r="BP1033663" s="90"/>
    </row>
    <row r="1033664" spans="68:68" customFormat="1">
      <c r="BP1033664" s="90"/>
    </row>
    <row r="1033665" spans="68:68" customFormat="1">
      <c r="BP1033665" s="90"/>
    </row>
    <row r="1033666" spans="68:68" customFormat="1">
      <c r="BP1033666" s="90"/>
    </row>
    <row r="1033667" spans="68:68" customFormat="1">
      <c r="BP1033667" s="90"/>
    </row>
    <row r="1033668" spans="68:68" customFormat="1">
      <c r="BP1033668" s="90"/>
    </row>
    <row r="1033669" spans="68:68" customFormat="1">
      <c r="BP1033669" s="90"/>
    </row>
    <row r="1033670" spans="68:68" customFormat="1">
      <c r="BP1033670" s="90"/>
    </row>
    <row r="1033671" spans="68:68" customFormat="1">
      <c r="BP1033671" s="90"/>
    </row>
    <row r="1033672" spans="68:68" customFormat="1">
      <c r="BP1033672" s="90"/>
    </row>
    <row r="1033673" spans="68:68" customFormat="1">
      <c r="BP1033673" s="90"/>
    </row>
    <row r="1033674" spans="68:68" customFormat="1">
      <c r="BP1033674" s="90"/>
    </row>
    <row r="1033675" spans="68:68" customFormat="1">
      <c r="BP1033675" s="90"/>
    </row>
    <row r="1033676" spans="68:68" customFormat="1">
      <c r="BP1033676" s="90"/>
    </row>
    <row r="1033677" spans="68:68" customFormat="1">
      <c r="BP1033677" s="90"/>
    </row>
    <row r="1033678" spans="68:68" customFormat="1">
      <c r="BP1033678" s="90"/>
    </row>
    <row r="1033679" spans="68:68" customFormat="1">
      <c r="BP1033679" s="90"/>
    </row>
    <row r="1033680" spans="68:68" customFormat="1">
      <c r="BP1033680" s="90"/>
    </row>
    <row r="1033681" spans="68:68" customFormat="1">
      <c r="BP1033681" s="90"/>
    </row>
    <row r="1033682" spans="68:68" customFormat="1">
      <c r="BP1033682" s="90"/>
    </row>
    <row r="1033683" spans="68:68" customFormat="1">
      <c r="BP1033683" s="90"/>
    </row>
    <row r="1033684" spans="68:68" customFormat="1">
      <c r="BP1033684" s="90"/>
    </row>
    <row r="1033685" spans="68:68" customFormat="1">
      <c r="BP1033685" s="90"/>
    </row>
    <row r="1033686" spans="68:68" customFormat="1">
      <c r="BP1033686" s="90"/>
    </row>
    <row r="1033687" spans="68:68" customFormat="1">
      <c r="BP1033687" s="90"/>
    </row>
    <row r="1033688" spans="68:68" customFormat="1">
      <c r="BP1033688" s="90"/>
    </row>
    <row r="1033689" spans="68:68" customFormat="1">
      <c r="BP1033689" s="90"/>
    </row>
    <row r="1033690" spans="68:68" customFormat="1">
      <c r="BP1033690" s="90"/>
    </row>
    <row r="1033691" spans="68:68" customFormat="1">
      <c r="BP1033691" s="90"/>
    </row>
    <row r="1033692" spans="68:68" customFormat="1">
      <c r="BP1033692" s="90"/>
    </row>
    <row r="1033693" spans="68:68" customFormat="1">
      <c r="BP1033693" s="90"/>
    </row>
    <row r="1033694" spans="68:68" customFormat="1">
      <c r="BP1033694" s="90"/>
    </row>
    <row r="1033695" spans="68:68" customFormat="1">
      <c r="BP1033695" s="90"/>
    </row>
    <row r="1033696" spans="68:68" customFormat="1">
      <c r="BP1033696" s="90"/>
    </row>
    <row r="1033697" spans="68:68" customFormat="1">
      <c r="BP1033697" s="90"/>
    </row>
    <row r="1033698" spans="68:68" customFormat="1">
      <c r="BP1033698" s="90"/>
    </row>
    <row r="1033699" spans="68:68" customFormat="1">
      <c r="BP1033699" s="90"/>
    </row>
    <row r="1033700" spans="68:68" customFormat="1">
      <c r="BP1033700" s="90"/>
    </row>
    <row r="1033701" spans="68:68" customFormat="1">
      <c r="BP1033701" s="90"/>
    </row>
    <row r="1033702" spans="68:68" customFormat="1">
      <c r="BP1033702" s="90"/>
    </row>
    <row r="1033703" spans="68:68" customFormat="1">
      <c r="BP1033703" s="90"/>
    </row>
    <row r="1033704" spans="68:68" customFormat="1">
      <c r="BP1033704" s="90"/>
    </row>
    <row r="1033705" spans="68:68" customFormat="1">
      <c r="BP1033705" s="90"/>
    </row>
    <row r="1033706" spans="68:68" customFormat="1">
      <c r="BP1033706" s="90"/>
    </row>
    <row r="1033707" spans="68:68" customFormat="1">
      <c r="BP1033707" s="90"/>
    </row>
    <row r="1033708" spans="68:68" customFormat="1">
      <c r="BP1033708" s="90"/>
    </row>
    <row r="1033709" spans="68:68" customFormat="1">
      <c r="BP1033709" s="90"/>
    </row>
    <row r="1033710" spans="68:68" customFormat="1">
      <c r="BP1033710" s="90"/>
    </row>
    <row r="1033711" spans="68:68" customFormat="1">
      <c r="BP1033711" s="90"/>
    </row>
    <row r="1033712" spans="68:68" customFormat="1">
      <c r="BP1033712" s="90"/>
    </row>
    <row r="1033713" spans="68:68" customFormat="1">
      <c r="BP1033713" s="90"/>
    </row>
    <row r="1033714" spans="68:68" customFormat="1">
      <c r="BP1033714" s="90"/>
    </row>
    <row r="1033715" spans="68:68" customFormat="1">
      <c r="BP1033715" s="90"/>
    </row>
    <row r="1033716" spans="68:68" customFormat="1">
      <c r="BP1033716" s="90"/>
    </row>
    <row r="1033717" spans="68:68" customFormat="1">
      <c r="BP1033717" s="90"/>
    </row>
    <row r="1033718" spans="68:68" customFormat="1">
      <c r="BP1033718" s="90"/>
    </row>
    <row r="1033719" spans="68:68" customFormat="1">
      <c r="BP1033719" s="90"/>
    </row>
    <row r="1033720" spans="68:68" customFormat="1">
      <c r="BP1033720" s="90"/>
    </row>
    <row r="1033721" spans="68:68" customFormat="1">
      <c r="BP1033721" s="90"/>
    </row>
    <row r="1033722" spans="68:68" customFormat="1">
      <c r="BP1033722" s="90"/>
    </row>
    <row r="1033723" spans="68:68" customFormat="1">
      <c r="BP1033723" s="90"/>
    </row>
    <row r="1033724" spans="68:68" customFormat="1">
      <c r="BP1033724" s="90"/>
    </row>
    <row r="1033725" spans="68:68" customFormat="1">
      <c r="BP1033725" s="90"/>
    </row>
    <row r="1033726" spans="68:68" customFormat="1">
      <c r="BP1033726" s="90"/>
    </row>
    <row r="1033727" spans="68:68" customFormat="1">
      <c r="BP1033727" s="90"/>
    </row>
    <row r="1033728" spans="68:68" customFormat="1">
      <c r="BP1033728" s="90"/>
    </row>
    <row r="1033729" spans="68:68" customFormat="1">
      <c r="BP1033729" s="90"/>
    </row>
    <row r="1033730" spans="68:68" customFormat="1">
      <c r="BP1033730" s="90"/>
    </row>
    <row r="1033731" spans="68:68" customFormat="1">
      <c r="BP1033731" s="90"/>
    </row>
    <row r="1033732" spans="68:68" customFormat="1">
      <c r="BP1033732" s="90"/>
    </row>
    <row r="1033733" spans="68:68" customFormat="1">
      <c r="BP1033733" s="90"/>
    </row>
    <row r="1033734" spans="68:68" customFormat="1">
      <c r="BP1033734" s="90"/>
    </row>
    <row r="1033735" spans="68:68" customFormat="1">
      <c r="BP1033735" s="90"/>
    </row>
    <row r="1033736" spans="68:68" customFormat="1">
      <c r="BP1033736" s="90"/>
    </row>
    <row r="1033737" spans="68:68" customFormat="1">
      <c r="BP1033737" s="90"/>
    </row>
    <row r="1033738" spans="68:68" customFormat="1">
      <c r="BP1033738" s="90"/>
    </row>
    <row r="1033739" spans="68:68" customFormat="1">
      <c r="BP1033739" s="90"/>
    </row>
    <row r="1033740" spans="68:68" customFormat="1">
      <c r="BP1033740" s="90"/>
    </row>
    <row r="1033741" spans="68:68" customFormat="1">
      <c r="BP1033741" s="90"/>
    </row>
    <row r="1033742" spans="68:68" customFormat="1">
      <c r="BP1033742" s="90"/>
    </row>
    <row r="1033743" spans="68:68" customFormat="1">
      <c r="BP1033743" s="90"/>
    </row>
    <row r="1033744" spans="68:68" customFormat="1">
      <c r="BP1033744" s="90"/>
    </row>
    <row r="1033745" spans="68:68" customFormat="1">
      <c r="BP1033745" s="90"/>
    </row>
    <row r="1033746" spans="68:68" customFormat="1">
      <c r="BP1033746" s="90"/>
    </row>
    <row r="1033747" spans="68:68" customFormat="1">
      <c r="BP1033747" s="90"/>
    </row>
    <row r="1033748" spans="68:68" customFormat="1">
      <c r="BP1033748" s="90"/>
    </row>
    <row r="1033749" spans="68:68" customFormat="1">
      <c r="BP1033749" s="90"/>
    </row>
    <row r="1033750" spans="68:68" customFormat="1">
      <c r="BP1033750" s="90"/>
    </row>
    <row r="1033751" spans="68:68" customFormat="1">
      <c r="BP1033751" s="90"/>
    </row>
    <row r="1033752" spans="68:68" customFormat="1">
      <c r="BP1033752" s="90"/>
    </row>
    <row r="1033753" spans="68:68" customFormat="1">
      <c r="BP1033753" s="90"/>
    </row>
    <row r="1033754" spans="68:68" customFormat="1">
      <c r="BP1033754" s="90"/>
    </row>
    <row r="1033755" spans="68:68" customFormat="1">
      <c r="BP1033755" s="90"/>
    </row>
    <row r="1033756" spans="68:68" customFormat="1">
      <c r="BP1033756" s="90"/>
    </row>
    <row r="1033757" spans="68:68" customFormat="1">
      <c r="BP1033757" s="90"/>
    </row>
    <row r="1033758" spans="68:68" customFormat="1">
      <c r="BP1033758" s="90"/>
    </row>
    <row r="1033759" spans="68:68" customFormat="1">
      <c r="BP1033759" s="90"/>
    </row>
    <row r="1033760" spans="68:68" customFormat="1">
      <c r="BP1033760" s="90"/>
    </row>
    <row r="1033761" spans="68:68" customFormat="1">
      <c r="BP1033761" s="90"/>
    </row>
    <row r="1033762" spans="68:68" customFormat="1">
      <c r="BP1033762" s="90"/>
    </row>
    <row r="1033763" spans="68:68" customFormat="1">
      <c r="BP1033763" s="90"/>
    </row>
    <row r="1033764" spans="68:68" customFormat="1">
      <c r="BP1033764" s="90"/>
    </row>
    <row r="1033765" spans="68:68" customFormat="1">
      <c r="BP1033765" s="90"/>
    </row>
    <row r="1033766" spans="68:68" customFormat="1">
      <c r="BP1033766" s="90"/>
    </row>
    <row r="1033767" spans="68:68" customFormat="1">
      <c r="BP1033767" s="90"/>
    </row>
    <row r="1033768" spans="68:68" customFormat="1">
      <c r="BP1033768" s="90"/>
    </row>
    <row r="1033769" spans="68:68" customFormat="1">
      <c r="BP1033769" s="90"/>
    </row>
    <row r="1033770" spans="68:68" customFormat="1">
      <c r="BP1033770" s="90"/>
    </row>
    <row r="1033771" spans="68:68" customFormat="1">
      <c r="BP1033771" s="90"/>
    </row>
    <row r="1033772" spans="68:68" customFormat="1">
      <c r="BP1033772" s="90"/>
    </row>
    <row r="1033773" spans="68:68" customFormat="1">
      <c r="BP1033773" s="90"/>
    </row>
    <row r="1033774" spans="68:68" customFormat="1">
      <c r="BP1033774" s="90"/>
    </row>
    <row r="1033775" spans="68:68" customFormat="1">
      <c r="BP1033775" s="90"/>
    </row>
    <row r="1033776" spans="68:68" customFormat="1">
      <c r="BP1033776" s="90"/>
    </row>
    <row r="1033777" spans="68:68" customFormat="1">
      <c r="BP1033777" s="90"/>
    </row>
    <row r="1033778" spans="68:68" customFormat="1">
      <c r="BP1033778" s="90"/>
    </row>
    <row r="1033779" spans="68:68" customFormat="1">
      <c r="BP1033779" s="90"/>
    </row>
    <row r="1033780" spans="68:68" customFormat="1">
      <c r="BP1033780" s="90"/>
    </row>
    <row r="1033781" spans="68:68" customFormat="1">
      <c r="BP1033781" s="90"/>
    </row>
    <row r="1033782" spans="68:68" customFormat="1">
      <c r="BP1033782" s="90"/>
    </row>
    <row r="1033783" spans="68:68" customFormat="1">
      <c r="BP1033783" s="90"/>
    </row>
    <row r="1033784" spans="68:68" customFormat="1">
      <c r="BP1033784" s="90"/>
    </row>
    <row r="1033785" spans="68:68" customFormat="1">
      <c r="BP1033785" s="90"/>
    </row>
    <row r="1033786" spans="68:68" customFormat="1">
      <c r="BP1033786" s="90"/>
    </row>
    <row r="1033787" spans="68:68" customFormat="1">
      <c r="BP1033787" s="90"/>
    </row>
    <row r="1033788" spans="68:68" customFormat="1">
      <c r="BP1033788" s="90"/>
    </row>
    <row r="1033789" spans="68:68" customFormat="1">
      <c r="BP1033789" s="90"/>
    </row>
    <row r="1033790" spans="68:68" customFormat="1">
      <c r="BP1033790" s="90"/>
    </row>
    <row r="1033791" spans="68:68" customFormat="1">
      <c r="BP1033791" s="90"/>
    </row>
    <row r="1033792" spans="68:68" customFormat="1">
      <c r="BP1033792" s="90"/>
    </row>
    <row r="1033793" spans="68:68" customFormat="1">
      <c r="BP1033793" s="90"/>
    </row>
    <row r="1033794" spans="68:68" customFormat="1">
      <c r="BP1033794" s="90"/>
    </row>
    <row r="1033795" spans="68:68" customFormat="1">
      <c r="BP1033795" s="90"/>
    </row>
    <row r="1033796" spans="68:68" customFormat="1">
      <c r="BP1033796" s="90"/>
    </row>
    <row r="1033797" spans="68:68" customFormat="1">
      <c r="BP1033797" s="90"/>
    </row>
    <row r="1033798" spans="68:68" customFormat="1">
      <c r="BP1033798" s="90"/>
    </row>
    <row r="1033799" spans="68:68" customFormat="1">
      <c r="BP1033799" s="90"/>
    </row>
    <row r="1033800" spans="68:68" customFormat="1">
      <c r="BP1033800" s="90"/>
    </row>
    <row r="1033801" spans="68:68" customFormat="1">
      <c r="BP1033801" s="90"/>
    </row>
    <row r="1033802" spans="68:68" customFormat="1">
      <c r="BP1033802" s="90"/>
    </row>
    <row r="1033803" spans="68:68" customFormat="1">
      <c r="BP1033803" s="90"/>
    </row>
    <row r="1033804" spans="68:68" customFormat="1">
      <c r="BP1033804" s="90"/>
    </row>
    <row r="1033805" spans="68:68" customFormat="1">
      <c r="BP1033805" s="90"/>
    </row>
    <row r="1033806" spans="68:68" customFormat="1">
      <c r="BP1033806" s="90"/>
    </row>
    <row r="1033807" spans="68:68" customFormat="1">
      <c r="BP1033807" s="90"/>
    </row>
    <row r="1033808" spans="68:68" customFormat="1">
      <c r="BP1033808" s="90"/>
    </row>
    <row r="1033809" spans="68:68" customFormat="1">
      <c r="BP1033809" s="90"/>
    </row>
    <row r="1033810" spans="68:68" customFormat="1">
      <c r="BP1033810" s="90"/>
    </row>
    <row r="1033811" spans="68:68" customFormat="1">
      <c r="BP1033811" s="90"/>
    </row>
    <row r="1033812" spans="68:68" customFormat="1">
      <c r="BP1033812" s="90"/>
    </row>
    <row r="1033813" spans="68:68" customFormat="1">
      <c r="BP1033813" s="90"/>
    </row>
    <row r="1033814" spans="68:68" customFormat="1">
      <c r="BP1033814" s="90"/>
    </row>
    <row r="1033815" spans="68:68" customFormat="1">
      <c r="BP1033815" s="90"/>
    </row>
    <row r="1033816" spans="68:68" customFormat="1">
      <c r="BP1033816" s="90"/>
    </row>
    <row r="1033817" spans="68:68" customFormat="1">
      <c r="BP1033817" s="90"/>
    </row>
    <row r="1033818" spans="68:68" customFormat="1">
      <c r="BP1033818" s="90"/>
    </row>
    <row r="1033819" spans="68:68" customFormat="1">
      <c r="BP1033819" s="90"/>
    </row>
    <row r="1033820" spans="68:68" customFormat="1">
      <c r="BP1033820" s="90"/>
    </row>
    <row r="1033821" spans="68:68" customFormat="1">
      <c r="BP1033821" s="90"/>
    </row>
    <row r="1033822" spans="68:68" customFormat="1">
      <c r="BP1033822" s="90"/>
    </row>
    <row r="1033823" spans="68:68" customFormat="1">
      <c r="BP1033823" s="90"/>
    </row>
    <row r="1033824" spans="68:68" customFormat="1">
      <c r="BP1033824" s="90"/>
    </row>
    <row r="1033825" spans="68:68" customFormat="1">
      <c r="BP1033825" s="90"/>
    </row>
    <row r="1033826" spans="68:68" customFormat="1">
      <c r="BP1033826" s="90"/>
    </row>
    <row r="1033827" spans="68:68" customFormat="1">
      <c r="BP1033827" s="90"/>
    </row>
    <row r="1033828" spans="68:68" customFormat="1">
      <c r="BP1033828" s="90"/>
    </row>
    <row r="1033829" spans="68:68" customFormat="1">
      <c r="BP1033829" s="90"/>
    </row>
    <row r="1033830" spans="68:68" customFormat="1">
      <c r="BP1033830" s="90"/>
    </row>
    <row r="1033831" spans="68:68" customFormat="1">
      <c r="BP1033831" s="90"/>
    </row>
    <row r="1033832" spans="68:68" customFormat="1">
      <c r="BP1033832" s="90"/>
    </row>
    <row r="1033833" spans="68:68" customFormat="1">
      <c r="BP1033833" s="90"/>
    </row>
    <row r="1033834" spans="68:68" customFormat="1">
      <c r="BP1033834" s="90"/>
    </row>
    <row r="1033835" spans="68:68" customFormat="1">
      <c r="BP1033835" s="90"/>
    </row>
    <row r="1033836" spans="68:68" customFormat="1">
      <c r="BP1033836" s="90"/>
    </row>
    <row r="1033837" spans="68:68" customFormat="1">
      <c r="BP1033837" s="90"/>
    </row>
    <row r="1033838" spans="68:68" customFormat="1">
      <c r="BP1033838" s="90"/>
    </row>
    <row r="1033839" spans="68:68" customFormat="1">
      <c r="BP1033839" s="90"/>
    </row>
    <row r="1033840" spans="68:68" customFormat="1">
      <c r="BP1033840" s="90"/>
    </row>
    <row r="1033841" spans="68:68" customFormat="1">
      <c r="BP1033841" s="90"/>
    </row>
    <row r="1033842" spans="68:68" customFormat="1">
      <c r="BP1033842" s="90"/>
    </row>
    <row r="1033843" spans="68:68" customFormat="1">
      <c r="BP1033843" s="90"/>
    </row>
    <row r="1033844" spans="68:68" customFormat="1">
      <c r="BP1033844" s="90"/>
    </row>
    <row r="1033845" spans="68:68" customFormat="1">
      <c r="BP1033845" s="90"/>
    </row>
    <row r="1033846" spans="68:68" customFormat="1">
      <c r="BP1033846" s="90"/>
    </row>
    <row r="1033847" spans="68:68" customFormat="1">
      <c r="BP1033847" s="90"/>
    </row>
    <row r="1033848" spans="68:68" customFormat="1">
      <c r="BP1033848" s="90"/>
    </row>
    <row r="1033849" spans="68:68" customFormat="1">
      <c r="BP1033849" s="90"/>
    </row>
    <row r="1033850" spans="68:68" customFormat="1">
      <c r="BP1033850" s="90"/>
    </row>
    <row r="1033851" spans="68:68" customFormat="1">
      <c r="BP1033851" s="90"/>
    </row>
    <row r="1033852" spans="68:68" customFormat="1">
      <c r="BP1033852" s="90"/>
    </row>
    <row r="1033853" spans="68:68" customFormat="1">
      <c r="BP1033853" s="90"/>
    </row>
    <row r="1033854" spans="68:68" customFormat="1">
      <c r="BP1033854" s="90"/>
    </row>
    <row r="1033855" spans="68:68" customFormat="1">
      <c r="BP1033855" s="90"/>
    </row>
    <row r="1033856" spans="68:68" customFormat="1">
      <c r="BP1033856" s="90"/>
    </row>
    <row r="1033857" spans="68:68" customFormat="1">
      <c r="BP1033857" s="90"/>
    </row>
    <row r="1033858" spans="68:68" customFormat="1">
      <c r="BP1033858" s="90"/>
    </row>
    <row r="1033859" spans="68:68" customFormat="1">
      <c r="BP1033859" s="90"/>
    </row>
    <row r="1033860" spans="68:68" customFormat="1">
      <c r="BP1033860" s="90"/>
    </row>
    <row r="1033861" spans="68:68" customFormat="1">
      <c r="BP1033861" s="90"/>
    </row>
    <row r="1033862" spans="68:68" customFormat="1">
      <c r="BP1033862" s="90"/>
    </row>
    <row r="1033863" spans="68:68" customFormat="1">
      <c r="BP1033863" s="90"/>
    </row>
    <row r="1033864" spans="68:68" customFormat="1">
      <c r="BP1033864" s="90"/>
    </row>
    <row r="1033865" spans="68:68" customFormat="1">
      <c r="BP1033865" s="90"/>
    </row>
    <row r="1033866" spans="68:68" customFormat="1">
      <c r="BP1033866" s="90"/>
    </row>
    <row r="1033867" spans="68:68" customFormat="1">
      <c r="BP1033867" s="90"/>
    </row>
    <row r="1033868" spans="68:68" customFormat="1">
      <c r="BP1033868" s="90"/>
    </row>
    <row r="1033869" spans="68:68" customFormat="1">
      <c r="BP1033869" s="90"/>
    </row>
    <row r="1033870" spans="68:68" customFormat="1">
      <c r="BP1033870" s="90"/>
    </row>
    <row r="1033871" spans="68:68" customFormat="1">
      <c r="BP1033871" s="90"/>
    </row>
    <row r="1033872" spans="68:68" customFormat="1">
      <c r="BP1033872" s="90"/>
    </row>
    <row r="1033873" spans="68:68" customFormat="1">
      <c r="BP1033873" s="90"/>
    </row>
    <row r="1033874" spans="68:68" customFormat="1">
      <c r="BP1033874" s="90"/>
    </row>
    <row r="1033875" spans="68:68" customFormat="1">
      <c r="BP1033875" s="90"/>
    </row>
    <row r="1033876" spans="68:68" customFormat="1">
      <c r="BP1033876" s="90"/>
    </row>
    <row r="1033877" spans="68:68" customFormat="1">
      <c r="BP1033877" s="90"/>
    </row>
    <row r="1033878" spans="68:68" customFormat="1">
      <c r="BP1033878" s="90"/>
    </row>
    <row r="1033879" spans="68:68" customFormat="1">
      <c r="BP1033879" s="90"/>
    </row>
    <row r="1033880" spans="68:68" customFormat="1">
      <c r="BP1033880" s="90"/>
    </row>
    <row r="1033881" spans="68:68" customFormat="1">
      <c r="BP1033881" s="90"/>
    </row>
    <row r="1033882" spans="68:68" customFormat="1">
      <c r="BP1033882" s="90"/>
    </row>
    <row r="1033883" spans="68:68" customFormat="1">
      <c r="BP1033883" s="90"/>
    </row>
    <row r="1033884" spans="68:68" customFormat="1">
      <c r="BP1033884" s="90"/>
    </row>
    <row r="1033885" spans="68:68" customFormat="1">
      <c r="BP1033885" s="90"/>
    </row>
    <row r="1033886" spans="68:68" customFormat="1">
      <c r="BP1033886" s="90"/>
    </row>
    <row r="1033887" spans="68:68" customFormat="1">
      <c r="BP1033887" s="90"/>
    </row>
    <row r="1033888" spans="68:68" customFormat="1">
      <c r="BP1033888" s="90"/>
    </row>
    <row r="1033889" spans="68:68" customFormat="1">
      <c r="BP1033889" s="90"/>
    </row>
    <row r="1033890" spans="68:68" customFormat="1">
      <c r="BP1033890" s="90"/>
    </row>
    <row r="1033891" spans="68:68" customFormat="1">
      <c r="BP1033891" s="90"/>
    </row>
    <row r="1033892" spans="68:68" customFormat="1">
      <c r="BP1033892" s="90"/>
    </row>
    <row r="1033893" spans="68:68" customFormat="1">
      <c r="BP1033893" s="90"/>
    </row>
    <row r="1033894" spans="68:68" customFormat="1">
      <c r="BP1033894" s="90"/>
    </row>
    <row r="1033895" spans="68:68" customFormat="1">
      <c r="BP1033895" s="90"/>
    </row>
    <row r="1033896" spans="68:68" customFormat="1">
      <c r="BP1033896" s="90"/>
    </row>
    <row r="1033897" spans="68:68" customFormat="1">
      <c r="BP1033897" s="90"/>
    </row>
    <row r="1033898" spans="68:68" customFormat="1">
      <c r="BP1033898" s="90"/>
    </row>
    <row r="1033899" spans="68:68" customFormat="1">
      <c r="BP1033899" s="90"/>
    </row>
    <row r="1033900" spans="68:68" customFormat="1">
      <c r="BP1033900" s="90"/>
    </row>
    <row r="1033901" spans="68:68" customFormat="1">
      <c r="BP1033901" s="90"/>
    </row>
    <row r="1033902" spans="68:68" customFormat="1">
      <c r="BP1033902" s="90"/>
    </row>
    <row r="1033903" spans="68:68" customFormat="1">
      <c r="BP1033903" s="90"/>
    </row>
    <row r="1033904" spans="68:68" customFormat="1">
      <c r="BP1033904" s="90"/>
    </row>
    <row r="1033905" spans="68:68" customFormat="1">
      <c r="BP1033905" s="90"/>
    </row>
    <row r="1033906" spans="68:68" customFormat="1">
      <c r="BP1033906" s="90"/>
    </row>
    <row r="1033907" spans="68:68" customFormat="1">
      <c r="BP1033907" s="90"/>
    </row>
    <row r="1033908" spans="68:68" customFormat="1">
      <c r="BP1033908" s="90"/>
    </row>
    <row r="1033909" spans="68:68" customFormat="1">
      <c r="BP1033909" s="90"/>
    </row>
    <row r="1033910" spans="68:68" customFormat="1">
      <c r="BP1033910" s="90"/>
    </row>
    <row r="1033911" spans="68:68" customFormat="1">
      <c r="BP1033911" s="90"/>
    </row>
    <row r="1033912" spans="68:68" customFormat="1">
      <c r="BP1033912" s="90"/>
    </row>
    <row r="1033913" spans="68:68" customFormat="1">
      <c r="BP1033913" s="90"/>
    </row>
    <row r="1033914" spans="68:68" customFormat="1">
      <c r="BP1033914" s="90"/>
    </row>
    <row r="1033915" spans="68:68" customFormat="1">
      <c r="BP1033915" s="90"/>
    </row>
    <row r="1033916" spans="68:68" customFormat="1">
      <c r="BP1033916" s="90"/>
    </row>
    <row r="1033917" spans="68:68" customFormat="1">
      <c r="BP1033917" s="90"/>
    </row>
    <row r="1033918" spans="68:68" customFormat="1">
      <c r="BP1033918" s="90"/>
    </row>
    <row r="1033919" spans="68:68" customFormat="1">
      <c r="BP1033919" s="90"/>
    </row>
    <row r="1033920" spans="68:68" customFormat="1">
      <c r="BP1033920" s="90"/>
    </row>
    <row r="1033921" spans="68:68" customFormat="1">
      <c r="BP1033921" s="90"/>
    </row>
    <row r="1033922" spans="68:68" customFormat="1">
      <c r="BP1033922" s="90"/>
    </row>
    <row r="1033923" spans="68:68" customFormat="1">
      <c r="BP1033923" s="90"/>
    </row>
    <row r="1033924" spans="68:68" customFormat="1">
      <c r="BP1033924" s="90"/>
    </row>
    <row r="1033925" spans="68:68" customFormat="1">
      <c r="BP1033925" s="90"/>
    </row>
    <row r="1033926" spans="68:68" customFormat="1">
      <c r="BP1033926" s="90"/>
    </row>
    <row r="1033927" spans="68:68" customFormat="1">
      <c r="BP1033927" s="90"/>
    </row>
    <row r="1033928" spans="68:68" customFormat="1">
      <c r="BP1033928" s="90"/>
    </row>
    <row r="1033929" spans="68:68" customFormat="1">
      <c r="BP1033929" s="90"/>
    </row>
    <row r="1033930" spans="68:68" customFormat="1">
      <c r="BP1033930" s="90"/>
    </row>
    <row r="1033931" spans="68:68" customFormat="1">
      <c r="BP1033931" s="90"/>
    </row>
    <row r="1033932" spans="68:68" customFormat="1">
      <c r="BP1033932" s="90"/>
    </row>
    <row r="1033933" spans="68:68" customFormat="1">
      <c r="BP1033933" s="90"/>
    </row>
    <row r="1033934" spans="68:68" customFormat="1">
      <c r="BP1033934" s="90"/>
    </row>
    <row r="1033935" spans="68:68" customFormat="1">
      <c r="BP1033935" s="90"/>
    </row>
    <row r="1033936" spans="68:68" customFormat="1">
      <c r="BP1033936" s="90"/>
    </row>
    <row r="1033937" spans="68:68" customFormat="1">
      <c r="BP1033937" s="90"/>
    </row>
    <row r="1033938" spans="68:68" customFormat="1">
      <c r="BP1033938" s="90"/>
    </row>
    <row r="1033939" spans="68:68" customFormat="1">
      <c r="BP1033939" s="90"/>
    </row>
    <row r="1033940" spans="68:68" customFormat="1">
      <c r="BP1033940" s="90"/>
    </row>
    <row r="1033941" spans="68:68" customFormat="1">
      <c r="BP1033941" s="90"/>
    </row>
    <row r="1033942" spans="68:68" customFormat="1">
      <c r="BP1033942" s="90"/>
    </row>
    <row r="1033943" spans="68:68" customFormat="1">
      <c r="BP1033943" s="90"/>
    </row>
    <row r="1033944" spans="68:68" customFormat="1">
      <c r="BP1033944" s="90"/>
    </row>
    <row r="1033945" spans="68:68" customFormat="1">
      <c r="BP1033945" s="90"/>
    </row>
    <row r="1033946" spans="68:68" customFormat="1">
      <c r="BP1033946" s="90"/>
    </row>
    <row r="1033947" spans="68:68" customFormat="1">
      <c r="BP1033947" s="90"/>
    </row>
    <row r="1033948" spans="68:68" customFormat="1">
      <c r="BP1033948" s="90"/>
    </row>
    <row r="1033949" spans="68:68" customFormat="1">
      <c r="BP1033949" s="90"/>
    </row>
    <row r="1033950" spans="68:68" customFormat="1">
      <c r="BP1033950" s="90"/>
    </row>
    <row r="1033951" spans="68:68" customFormat="1">
      <c r="BP1033951" s="90"/>
    </row>
    <row r="1033952" spans="68:68" customFormat="1">
      <c r="BP1033952" s="90"/>
    </row>
    <row r="1033953" spans="68:68" customFormat="1">
      <c r="BP1033953" s="90"/>
    </row>
    <row r="1033954" spans="68:68" customFormat="1">
      <c r="BP1033954" s="90"/>
    </row>
    <row r="1033955" spans="68:68" customFormat="1">
      <c r="BP1033955" s="90"/>
    </row>
    <row r="1033956" spans="68:68" customFormat="1">
      <c r="BP1033956" s="90"/>
    </row>
    <row r="1033957" spans="68:68" customFormat="1">
      <c r="BP1033957" s="90"/>
    </row>
    <row r="1033958" spans="68:68" customFormat="1">
      <c r="BP1033958" s="90"/>
    </row>
    <row r="1033959" spans="68:68" customFormat="1">
      <c r="BP1033959" s="90"/>
    </row>
    <row r="1033960" spans="68:68" customFormat="1">
      <c r="BP1033960" s="90"/>
    </row>
    <row r="1033961" spans="68:68" customFormat="1">
      <c r="BP1033961" s="90"/>
    </row>
    <row r="1033962" spans="68:68" customFormat="1">
      <c r="BP1033962" s="90"/>
    </row>
    <row r="1033963" spans="68:68" customFormat="1">
      <c r="BP1033963" s="90"/>
    </row>
    <row r="1033964" spans="68:68" customFormat="1">
      <c r="BP1033964" s="90"/>
    </row>
    <row r="1033965" spans="68:68" customFormat="1">
      <c r="BP1033965" s="90"/>
    </row>
    <row r="1033966" spans="68:68" customFormat="1">
      <c r="BP1033966" s="90"/>
    </row>
    <row r="1033967" spans="68:68" customFormat="1">
      <c r="BP1033967" s="90"/>
    </row>
    <row r="1033968" spans="68:68" customFormat="1">
      <c r="BP1033968" s="90"/>
    </row>
    <row r="1033969" spans="68:68" customFormat="1">
      <c r="BP1033969" s="90"/>
    </row>
    <row r="1033970" spans="68:68" customFormat="1">
      <c r="BP1033970" s="90"/>
    </row>
    <row r="1033971" spans="68:68" customFormat="1">
      <c r="BP1033971" s="90"/>
    </row>
    <row r="1033972" spans="68:68" customFormat="1">
      <c r="BP1033972" s="90"/>
    </row>
    <row r="1033973" spans="68:68" customFormat="1">
      <c r="BP1033973" s="90"/>
    </row>
    <row r="1033974" spans="68:68" customFormat="1">
      <c r="BP1033974" s="90"/>
    </row>
    <row r="1033975" spans="68:68" customFormat="1">
      <c r="BP1033975" s="90"/>
    </row>
    <row r="1033976" spans="68:68" customFormat="1">
      <c r="BP1033976" s="90"/>
    </row>
    <row r="1033977" spans="68:68" customFormat="1">
      <c r="BP1033977" s="90"/>
    </row>
    <row r="1033978" spans="68:68" customFormat="1">
      <c r="BP1033978" s="90"/>
    </row>
    <row r="1033979" spans="68:68" customFormat="1">
      <c r="BP1033979" s="90"/>
    </row>
    <row r="1033980" spans="68:68" customFormat="1">
      <c r="BP1033980" s="90"/>
    </row>
    <row r="1033981" spans="68:68" customFormat="1">
      <c r="BP1033981" s="90"/>
    </row>
    <row r="1033982" spans="68:68" customFormat="1">
      <c r="BP1033982" s="90"/>
    </row>
    <row r="1033983" spans="68:68" customFormat="1">
      <c r="BP1033983" s="90"/>
    </row>
    <row r="1033984" spans="68:68" customFormat="1">
      <c r="BP1033984" s="90"/>
    </row>
    <row r="1033985" spans="68:68" customFormat="1">
      <c r="BP1033985" s="90"/>
    </row>
    <row r="1033986" spans="68:68" customFormat="1">
      <c r="BP1033986" s="90"/>
    </row>
    <row r="1033987" spans="68:68" customFormat="1">
      <c r="BP1033987" s="90"/>
    </row>
    <row r="1033988" spans="68:68" customFormat="1">
      <c r="BP1033988" s="90"/>
    </row>
    <row r="1033989" spans="68:68" customFormat="1">
      <c r="BP1033989" s="90"/>
    </row>
    <row r="1033990" spans="68:68" customFormat="1">
      <c r="BP1033990" s="90"/>
    </row>
    <row r="1033991" spans="68:68" customFormat="1">
      <c r="BP1033991" s="90"/>
    </row>
    <row r="1033992" spans="68:68" customFormat="1">
      <c r="BP1033992" s="90"/>
    </row>
    <row r="1033993" spans="68:68" customFormat="1">
      <c r="BP1033993" s="90"/>
    </row>
    <row r="1033994" spans="68:68" customFormat="1">
      <c r="BP1033994" s="90"/>
    </row>
    <row r="1033995" spans="68:68" customFormat="1">
      <c r="BP1033995" s="90"/>
    </row>
    <row r="1033996" spans="68:68" customFormat="1">
      <c r="BP1033996" s="90"/>
    </row>
    <row r="1033997" spans="68:68" customFormat="1">
      <c r="BP1033997" s="90"/>
    </row>
    <row r="1033998" spans="68:68" customFormat="1">
      <c r="BP1033998" s="90"/>
    </row>
    <row r="1033999" spans="68:68" customFormat="1">
      <c r="BP1033999" s="90"/>
    </row>
    <row r="1034000" spans="68:68" customFormat="1">
      <c r="BP1034000" s="90"/>
    </row>
    <row r="1034001" spans="68:68" customFormat="1">
      <c r="BP1034001" s="90"/>
    </row>
    <row r="1034002" spans="68:68" customFormat="1">
      <c r="BP1034002" s="90"/>
    </row>
    <row r="1034003" spans="68:68" customFormat="1">
      <c r="BP1034003" s="90"/>
    </row>
    <row r="1034004" spans="68:68" customFormat="1">
      <c r="BP1034004" s="90"/>
    </row>
    <row r="1034005" spans="68:68" customFormat="1">
      <c r="BP1034005" s="90"/>
    </row>
    <row r="1034006" spans="68:68" customFormat="1">
      <c r="BP1034006" s="90"/>
    </row>
    <row r="1034007" spans="68:68" customFormat="1">
      <c r="BP1034007" s="90"/>
    </row>
    <row r="1034008" spans="68:68" customFormat="1">
      <c r="BP1034008" s="90"/>
    </row>
    <row r="1034009" spans="68:68" customFormat="1">
      <c r="BP1034009" s="90"/>
    </row>
    <row r="1034010" spans="68:68" customFormat="1">
      <c r="BP1034010" s="90"/>
    </row>
    <row r="1034011" spans="68:68" customFormat="1">
      <c r="BP1034011" s="90"/>
    </row>
    <row r="1034012" spans="68:68" customFormat="1">
      <c r="BP1034012" s="90"/>
    </row>
    <row r="1034013" spans="68:68" customFormat="1">
      <c r="BP1034013" s="90"/>
    </row>
    <row r="1034014" spans="68:68" customFormat="1">
      <c r="BP1034014" s="90"/>
    </row>
    <row r="1034015" spans="68:68" customFormat="1">
      <c r="BP1034015" s="90"/>
    </row>
    <row r="1034016" spans="68:68" customFormat="1">
      <c r="BP1034016" s="90"/>
    </row>
    <row r="1034017" spans="68:68" customFormat="1">
      <c r="BP1034017" s="90"/>
    </row>
    <row r="1034018" spans="68:68" customFormat="1">
      <c r="BP1034018" s="90"/>
    </row>
    <row r="1034019" spans="68:68" customFormat="1">
      <c r="BP1034019" s="90"/>
    </row>
    <row r="1034020" spans="68:68" customFormat="1">
      <c r="BP1034020" s="90"/>
    </row>
    <row r="1034021" spans="68:68" customFormat="1">
      <c r="BP1034021" s="90"/>
    </row>
    <row r="1034022" spans="68:68" customFormat="1">
      <c r="BP1034022" s="90"/>
    </row>
    <row r="1034023" spans="68:68" customFormat="1">
      <c r="BP1034023" s="90"/>
    </row>
    <row r="1034024" spans="68:68" customFormat="1">
      <c r="BP1034024" s="90"/>
    </row>
    <row r="1034025" spans="68:68" customFormat="1">
      <c r="BP1034025" s="90"/>
    </row>
    <row r="1034026" spans="68:68" customFormat="1">
      <c r="BP1034026" s="90"/>
    </row>
    <row r="1034027" spans="68:68" customFormat="1">
      <c r="BP1034027" s="90"/>
    </row>
    <row r="1034028" spans="68:68" customFormat="1">
      <c r="BP1034028" s="90"/>
    </row>
    <row r="1034029" spans="68:68" customFormat="1">
      <c r="BP1034029" s="90"/>
    </row>
    <row r="1034030" spans="68:68" customFormat="1">
      <c r="BP1034030" s="90"/>
    </row>
    <row r="1034031" spans="68:68" customFormat="1">
      <c r="BP1034031" s="90"/>
    </row>
    <row r="1034032" spans="68:68" customFormat="1">
      <c r="BP1034032" s="90"/>
    </row>
    <row r="1034033" spans="68:68" customFormat="1">
      <c r="BP1034033" s="90"/>
    </row>
    <row r="1034034" spans="68:68" customFormat="1">
      <c r="BP1034034" s="90"/>
    </row>
    <row r="1034035" spans="68:68" customFormat="1">
      <c r="BP1034035" s="90"/>
    </row>
    <row r="1034036" spans="68:68" customFormat="1">
      <c r="BP1034036" s="90"/>
    </row>
    <row r="1034037" spans="68:68" customFormat="1">
      <c r="BP1034037" s="90"/>
    </row>
    <row r="1034038" spans="68:68" customFormat="1">
      <c r="BP1034038" s="90"/>
    </row>
    <row r="1034039" spans="68:68" customFormat="1">
      <c r="BP1034039" s="90"/>
    </row>
    <row r="1034040" spans="68:68" customFormat="1">
      <c r="BP1034040" s="90"/>
    </row>
    <row r="1034041" spans="68:68" customFormat="1">
      <c r="BP1034041" s="90"/>
    </row>
    <row r="1034042" spans="68:68" customFormat="1">
      <c r="BP1034042" s="90"/>
    </row>
    <row r="1034043" spans="68:68" customFormat="1">
      <c r="BP1034043" s="90"/>
    </row>
    <row r="1034044" spans="68:68" customFormat="1">
      <c r="BP1034044" s="90"/>
    </row>
    <row r="1034045" spans="68:68" customFormat="1">
      <c r="BP1034045" s="90"/>
    </row>
    <row r="1034046" spans="68:68" customFormat="1">
      <c r="BP1034046" s="90"/>
    </row>
    <row r="1034047" spans="68:68" customFormat="1">
      <c r="BP1034047" s="90"/>
    </row>
    <row r="1034048" spans="68:68" customFormat="1">
      <c r="BP1034048" s="90"/>
    </row>
    <row r="1034049" spans="68:68" customFormat="1">
      <c r="BP1034049" s="90"/>
    </row>
    <row r="1034050" spans="68:68" customFormat="1">
      <c r="BP1034050" s="90"/>
    </row>
    <row r="1034051" spans="68:68" customFormat="1">
      <c r="BP1034051" s="90"/>
    </row>
    <row r="1034052" spans="68:68" customFormat="1">
      <c r="BP1034052" s="90"/>
    </row>
    <row r="1034053" spans="68:68" customFormat="1">
      <c r="BP1034053" s="90"/>
    </row>
    <row r="1034054" spans="68:68" customFormat="1">
      <c r="BP1034054" s="90"/>
    </row>
    <row r="1034055" spans="68:68" customFormat="1">
      <c r="BP1034055" s="90"/>
    </row>
    <row r="1034056" spans="68:68" customFormat="1">
      <c r="BP1034056" s="90"/>
    </row>
    <row r="1034057" spans="68:68" customFormat="1">
      <c r="BP1034057" s="90"/>
    </row>
    <row r="1034058" spans="68:68" customFormat="1">
      <c r="BP1034058" s="90"/>
    </row>
    <row r="1034059" spans="68:68" customFormat="1">
      <c r="BP1034059" s="90"/>
    </row>
    <row r="1034060" spans="68:68" customFormat="1">
      <c r="BP1034060" s="90"/>
    </row>
    <row r="1034061" spans="68:68" customFormat="1">
      <c r="BP1034061" s="90"/>
    </row>
    <row r="1034062" spans="68:68" customFormat="1">
      <c r="BP1034062" s="90"/>
    </row>
    <row r="1034063" spans="68:68" customFormat="1">
      <c r="BP1034063" s="90"/>
    </row>
    <row r="1034064" spans="68:68" customFormat="1">
      <c r="BP1034064" s="90"/>
    </row>
    <row r="1034065" spans="68:68" customFormat="1">
      <c r="BP1034065" s="90"/>
    </row>
    <row r="1034066" spans="68:68" customFormat="1">
      <c r="BP1034066" s="90"/>
    </row>
    <row r="1034067" spans="68:68" customFormat="1">
      <c r="BP1034067" s="90"/>
    </row>
    <row r="1034068" spans="68:68" customFormat="1">
      <c r="BP1034068" s="90"/>
    </row>
    <row r="1034069" spans="68:68" customFormat="1">
      <c r="BP1034069" s="90"/>
    </row>
    <row r="1034070" spans="68:68" customFormat="1">
      <c r="BP1034070" s="90"/>
    </row>
    <row r="1034071" spans="68:68" customFormat="1">
      <c r="BP1034071" s="90"/>
    </row>
    <row r="1034072" spans="68:68" customFormat="1">
      <c r="BP1034072" s="90"/>
    </row>
    <row r="1034073" spans="68:68" customFormat="1">
      <c r="BP1034073" s="90"/>
    </row>
    <row r="1034074" spans="68:68" customFormat="1">
      <c r="BP1034074" s="90"/>
    </row>
    <row r="1034075" spans="68:68" customFormat="1">
      <c r="BP1034075" s="90"/>
    </row>
    <row r="1034076" spans="68:68" customFormat="1">
      <c r="BP1034076" s="90"/>
    </row>
    <row r="1034077" spans="68:68" customFormat="1">
      <c r="BP1034077" s="90"/>
    </row>
    <row r="1034078" spans="68:68" customFormat="1">
      <c r="BP1034078" s="90"/>
    </row>
    <row r="1034079" spans="68:68" customFormat="1">
      <c r="BP1034079" s="90"/>
    </row>
    <row r="1034080" spans="68:68" customFormat="1">
      <c r="BP1034080" s="90"/>
    </row>
    <row r="1034081" spans="68:68" customFormat="1">
      <c r="BP1034081" s="90"/>
    </row>
    <row r="1034082" spans="68:68" customFormat="1">
      <c r="BP1034082" s="90"/>
    </row>
    <row r="1034083" spans="68:68" customFormat="1">
      <c r="BP1034083" s="90"/>
    </row>
    <row r="1034084" spans="68:68" customFormat="1">
      <c r="BP1034084" s="90"/>
    </row>
    <row r="1034085" spans="68:68" customFormat="1">
      <c r="BP1034085" s="90"/>
    </row>
    <row r="1034086" spans="68:68" customFormat="1">
      <c r="BP1034086" s="90"/>
    </row>
    <row r="1034087" spans="68:68" customFormat="1">
      <c r="BP1034087" s="90"/>
    </row>
    <row r="1034088" spans="68:68" customFormat="1">
      <c r="BP1034088" s="90"/>
    </row>
    <row r="1034089" spans="68:68" customFormat="1">
      <c r="BP1034089" s="90"/>
    </row>
    <row r="1034090" spans="68:68" customFormat="1">
      <c r="BP1034090" s="90"/>
    </row>
    <row r="1034091" spans="68:68" customFormat="1">
      <c r="BP1034091" s="90"/>
    </row>
    <row r="1034092" spans="68:68" customFormat="1">
      <c r="BP1034092" s="90"/>
    </row>
    <row r="1034093" spans="68:68" customFormat="1">
      <c r="BP1034093" s="90"/>
    </row>
    <row r="1034094" spans="68:68" customFormat="1">
      <c r="BP1034094" s="90"/>
    </row>
    <row r="1034095" spans="68:68" customFormat="1">
      <c r="BP1034095" s="90"/>
    </row>
    <row r="1034096" spans="68:68" customFormat="1">
      <c r="BP1034096" s="90"/>
    </row>
    <row r="1034097" spans="68:68" customFormat="1">
      <c r="BP1034097" s="90"/>
    </row>
    <row r="1034098" spans="68:68" customFormat="1">
      <c r="BP1034098" s="90"/>
    </row>
    <row r="1034099" spans="68:68" customFormat="1">
      <c r="BP1034099" s="90"/>
    </row>
    <row r="1034100" spans="68:68" customFormat="1">
      <c r="BP1034100" s="90"/>
    </row>
    <row r="1034101" spans="68:68" customFormat="1">
      <c r="BP1034101" s="90"/>
    </row>
    <row r="1034102" spans="68:68" customFormat="1">
      <c r="BP1034102" s="90"/>
    </row>
    <row r="1034103" spans="68:68" customFormat="1">
      <c r="BP1034103" s="90"/>
    </row>
    <row r="1034104" spans="68:68" customFormat="1">
      <c r="BP1034104" s="90"/>
    </row>
    <row r="1034105" spans="68:68" customFormat="1">
      <c r="BP1034105" s="90"/>
    </row>
    <row r="1034106" spans="68:68" customFormat="1">
      <c r="BP1034106" s="90"/>
    </row>
    <row r="1034107" spans="68:68" customFormat="1">
      <c r="BP1034107" s="90"/>
    </row>
    <row r="1034108" spans="68:68" customFormat="1">
      <c r="BP1034108" s="90"/>
    </row>
    <row r="1034109" spans="68:68" customFormat="1">
      <c r="BP1034109" s="90"/>
    </row>
    <row r="1034110" spans="68:68" customFormat="1">
      <c r="BP1034110" s="90"/>
    </row>
    <row r="1034111" spans="68:68" customFormat="1">
      <c r="BP1034111" s="90"/>
    </row>
    <row r="1034112" spans="68:68" customFormat="1">
      <c r="BP1034112" s="90"/>
    </row>
    <row r="1034113" spans="68:68" customFormat="1">
      <c r="BP1034113" s="90"/>
    </row>
    <row r="1034114" spans="68:68" customFormat="1">
      <c r="BP1034114" s="90"/>
    </row>
    <row r="1034115" spans="68:68" customFormat="1">
      <c r="BP1034115" s="90"/>
    </row>
    <row r="1034116" spans="68:68" customFormat="1">
      <c r="BP1034116" s="90"/>
    </row>
    <row r="1034117" spans="68:68" customFormat="1">
      <c r="BP1034117" s="90"/>
    </row>
    <row r="1034118" spans="68:68" customFormat="1">
      <c r="BP1034118" s="90"/>
    </row>
    <row r="1034119" spans="68:68" customFormat="1">
      <c r="BP1034119" s="90"/>
    </row>
    <row r="1034120" spans="68:68" customFormat="1">
      <c r="BP1034120" s="90"/>
    </row>
    <row r="1034121" spans="68:68" customFormat="1">
      <c r="BP1034121" s="90"/>
    </row>
    <row r="1034122" spans="68:68" customFormat="1">
      <c r="BP1034122" s="90"/>
    </row>
    <row r="1034123" spans="68:68" customFormat="1">
      <c r="BP1034123" s="90"/>
    </row>
    <row r="1034124" spans="68:68" customFormat="1">
      <c r="BP1034124" s="90"/>
    </row>
    <row r="1034125" spans="68:68" customFormat="1">
      <c r="BP1034125" s="90"/>
    </row>
    <row r="1034126" spans="68:68" customFormat="1">
      <c r="BP1034126" s="90"/>
    </row>
    <row r="1034127" spans="68:68" customFormat="1">
      <c r="BP1034127" s="90"/>
    </row>
    <row r="1034128" spans="68:68" customFormat="1">
      <c r="BP1034128" s="90"/>
    </row>
    <row r="1034129" spans="68:68" customFormat="1">
      <c r="BP1034129" s="90"/>
    </row>
    <row r="1034130" spans="68:68" customFormat="1">
      <c r="BP1034130" s="90"/>
    </row>
    <row r="1034131" spans="68:68" customFormat="1">
      <c r="BP1034131" s="90"/>
    </row>
    <row r="1034132" spans="68:68" customFormat="1">
      <c r="BP1034132" s="90"/>
    </row>
    <row r="1034133" spans="68:68" customFormat="1">
      <c r="BP1034133" s="90"/>
    </row>
    <row r="1034134" spans="68:68" customFormat="1">
      <c r="BP1034134" s="90"/>
    </row>
    <row r="1034135" spans="68:68" customFormat="1">
      <c r="BP1034135" s="90"/>
    </row>
    <row r="1034136" spans="68:68" customFormat="1">
      <c r="BP1034136" s="90"/>
    </row>
    <row r="1034137" spans="68:68" customFormat="1">
      <c r="BP1034137" s="90"/>
    </row>
    <row r="1034138" spans="68:68" customFormat="1">
      <c r="BP1034138" s="90"/>
    </row>
    <row r="1034139" spans="68:68" customFormat="1">
      <c r="BP1034139" s="90"/>
    </row>
    <row r="1034140" spans="68:68" customFormat="1">
      <c r="BP1034140" s="90"/>
    </row>
    <row r="1034141" spans="68:68" customFormat="1">
      <c r="BP1034141" s="90"/>
    </row>
    <row r="1034142" spans="68:68" customFormat="1">
      <c r="BP1034142" s="90"/>
    </row>
    <row r="1034143" spans="68:68" customFormat="1">
      <c r="BP1034143" s="90"/>
    </row>
    <row r="1034144" spans="68:68" customFormat="1">
      <c r="BP1034144" s="90"/>
    </row>
    <row r="1034145" spans="68:68" customFormat="1">
      <c r="BP1034145" s="90"/>
    </row>
    <row r="1034146" spans="68:68" customFormat="1">
      <c r="BP1034146" s="90"/>
    </row>
    <row r="1034147" spans="68:68" customFormat="1">
      <c r="BP1034147" s="90"/>
    </row>
    <row r="1034148" spans="68:68" customFormat="1">
      <c r="BP1034148" s="90"/>
    </row>
    <row r="1034149" spans="68:68" customFormat="1">
      <c r="BP1034149" s="90"/>
    </row>
    <row r="1034150" spans="68:68" customFormat="1">
      <c r="BP1034150" s="90"/>
    </row>
    <row r="1034151" spans="68:68" customFormat="1">
      <c r="BP1034151" s="90"/>
    </row>
    <row r="1034152" spans="68:68" customFormat="1">
      <c r="BP1034152" s="90"/>
    </row>
    <row r="1034153" spans="68:68" customFormat="1">
      <c r="BP1034153" s="90"/>
    </row>
    <row r="1034154" spans="68:68" customFormat="1">
      <c r="BP1034154" s="90"/>
    </row>
    <row r="1034155" spans="68:68" customFormat="1">
      <c r="BP1034155" s="90"/>
    </row>
    <row r="1034156" spans="68:68" customFormat="1">
      <c r="BP1034156" s="90"/>
    </row>
    <row r="1034157" spans="68:68" customFormat="1">
      <c r="BP1034157" s="90"/>
    </row>
    <row r="1034158" spans="68:68" customFormat="1">
      <c r="BP1034158" s="90"/>
    </row>
    <row r="1034159" spans="68:68" customFormat="1">
      <c r="BP1034159" s="90"/>
    </row>
    <row r="1034160" spans="68:68" customFormat="1">
      <c r="BP1034160" s="90"/>
    </row>
    <row r="1034161" spans="68:68" customFormat="1">
      <c r="BP1034161" s="90"/>
    </row>
    <row r="1034162" spans="68:68" customFormat="1">
      <c r="BP1034162" s="90"/>
    </row>
    <row r="1034163" spans="68:68" customFormat="1">
      <c r="BP1034163" s="90"/>
    </row>
    <row r="1034164" spans="68:68" customFormat="1">
      <c r="BP1034164" s="90"/>
    </row>
    <row r="1034165" spans="68:68" customFormat="1">
      <c r="BP1034165" s="90"/>
    </row>
    <row r="1034166" spans="68:68" customFormat="1">
      <c r="BP1034166" s="90"/>
    </row>
    <row r="1034167" spans="68:68" customFormat="1">
      <c r="BP1034167" s="90"/>
    </row>
    <row r="1034168" spans="68:68" customFormat="1">
      <c r="BP1034168" s="90"/>
    </row>
    <row r="1034169" spans="68:68" customFormat="1">
      <c r="BP1034169" s="90"/>
    </row>
    <row r="1034170" spans="68:68" customFormat="1">
      <c r="BP1034170" s="90"/>
    </row>
    <row r="1034171" spans="68:68" customFormat="1">
      <c r="BP1034171" s="90"/>
    </row>
    <row r="1034172" spans="68:68" customFormat="1">
      <c r="BP1034172" s="90"/>
    </row>
    <row r="1034173" spans="68:68" customFormat="1">
      <c r="BP1034173" s="90"/>
    </row>
    <row r="1034174" spans="68:68" customFormat="1">
      <c r="BP1034174" s="90"/>
    </row>
    <row r="1034175" spans="68:68" customFormat="1">
      <c r="BP1034175" s="90"/>
    </row>
    <row r="1034176" spans="68:68" customFormat="1">
      <c r="BP1034176" s="90"/>
    </row>
    <row r="1034177" spans="68:68" customFormat="1">
      <c r="BP1034177" s="90"/>
    </row>
    <row r="1034178" spans="68:68" customFormat="1">
      <c r="BP1034178" s="90"/>
    </row>
    <row r="1034179" spans="68:68" customFormat="1">
      <c r="BP1034179" s="90"/>
    </row>
    <row r="1034180" spans="68:68" customFormat="1">
      <c r="BP1034180" s="90"/>
    </row>
    <row r="1034181" spans="68:68" customFormat="1">
      <c r="BP1034181" s="90"/>
    </row>
    <row r="1034182" spans="68:68" customFormat="1">
      <c r="BP1034182" s="90"/>
    </row>
    <row r="1034183" spans="68:68" customFormat="1">
      <c r="BP1034183" s="90"/>
    </row>
    <row r="1034184" spans="68:68" customFormat="1">
      <c r="BP1034184" s="90"/>
    </row>
    <row r="1034185" spans="68:68" customFormat="1">
      <c r="BP1034185" s="90"/>
    </row>
    <row r="1034186" spans="68:68" customFormat="1">
      <c r="BP1034186" s="90"/>
    </row>
    <row r="1034187" spans="68:68" customFormat="1">
      <c r="BP1034187" s="90"/>
    </row>
    <row r="1034188" spans="68:68" customFormat="1">
      <c r="BP1034188" s="90"/>
    </row>
    <row r="1034189" spans="68:68" customFormat="1">
      <c r="BP1034189" s="90"/>
    </row>
    <row r="1034190" spans="68:68" customFormat="1">
      <c r="BP1034190" s="90"/>
    </row>
    <row r="1034191" spans="68:68" customFormat="1">
      <c r="BP1034191" s="90"/>
    </row>
    <row r="1034192" spans="68:68" customFormat="1">
      <c r="BP1034192" s="90"/>
    </row>
    <row r="1034193" spans="68:68" customFormat="1">
      <c r="BP1034193" s="90"/>
    </row>
    <row r="1034194" spans="68:68" customFormat="1">
      <c r="BP1034194" s="90"/>
    </row>
    <row r="1034195" spans="68:68" customFormat="1">
      <c r="BP1034195" s="90"/>
    </row>
    <row r="1034196" spans="68:68" customFormat="1">
      <c r="BP1034196" s="90"/>
    </row>
    <row r="1034197" spans="68:68" customFormat="1">
      <c r="BP1034197" s="90"/>
    </row>
    <row r="1034198" spans="68:68" customFormat="1">
      <c r="BP1034198" s="90"/>
    </row>
    <row r="1034199" spans="68:68" customFormat="1">
      <c r="BP1034199" s="90"/>
    </row>
    <row r="1034200" spans="68:68" customFormat="1">
      <c r="BP1034200" s="90"/>
    </row>
    <row r="1034201" spans="68:68" customFormat="1">
      <c r="BP1034201" s="90"/>
    </row>
    <row r="1034202" spans="68:68" customFormat="1">
      <c r="BP1034202" s="90"/>
    </row>
    <row r="1034203" spans="68:68" customFormat="1">
      <c r="BP1034203" s="90"/>
    </row>
    <row r="1034204" spans="68:68" customFormat="1">
      <c r="BP1034204" s="90"/>
    </row>
    <row r="1034205" spans="68:68" customFormat="1">
      <c r="BP1034205" s="90"/>
    </row>
    <row r="1034206" spans="68:68" customFormat="1">
      <c r="BP1034206" s="90"/>
    </row>
    <row r="1034207" spans="68:68" customFormat="1">
      <c r="BP1034207" s="90"/>
    </row>
    <row r="1034208" spans="68:68" customFormat="1">
      <c r="BP1034208" s="90"/>
    </row>
    <row r="1034209" spans="68:68" customFormat="1">
      <c r="BP1034209" s="90"/>
    </row>
    <row r="1034210" spans="68:68" customFormat="1">
      <c r="BP1034210" s="90"/>
    </row>
    <row r="1034211" spans="68:68" customFormat="1">
      <c r="BP1034211" s="90"/>
    </row>
    <row r="1034212" spans="68:68" customFormat="1">
      <c r="BP1034212" s="90"/>
    </row>
    <row r="1034213" spans="68:68" customFormat="1">
      <c r="BP1034213" s="90"/>
    </row>
    <row r="1034214" spans="68:68" customFormat="1">
      <c r="BP1034214" s="90"/>
    </row>
    <row r="1034215" spans="68:68" customFormat="1">
      <c r="BP1034215" s="90"/>
    </row>
    <row r="1034216" spans="68:68" customFormat="1">
      <c r="BP1034216" s="90"/>
    </row>
    <row r="1034217" spans="68:68" customFormat="1">
      <c r="BP1034217" s="90"/>
    </row>
    <row r="1034218" spans="68:68" customFormat="1">
      <c r="BP1034218" s="90"/>
    </row>
    <row r="1034219" spans="68:68" customFormat="1">
      <c r="BP1034219" s="90"/>
    </row>
    <row r="1034220" spans="68:68" customFormat="1">
      <c r="BP1034220" s="90"/>
    </row>
    <row r="1034221" spans="68:68" customFormat="1">
      <c r="BP1034221" s="90"/>
    </row>
    <row r="1034222" spans="68:68" customFormat="1">
      <c r="BP1034222" s="90"/>
    </row>
    <row r="1034223" spans="68:68" customFormat="1">
      <c r="BP1034223" s="90"/>
    </row>
    <row r="1034224" spans="68:68" customFormat="1">
      <c r="BP1034224" s="90"/>
    </row>
    <row r="1034225" spans="68:68" customFormat="1">
      <c r="BP1034225" s="90"/>
    </row>
    <row r="1034226" spans="68:68" customFormat="1">
      <c r="BP1034226" s="90"/>
    </row>
    <row r="1034227" spans="68:68" customFormat="1">
      <c r="BP1034227" s="90"/>
    </row>
    <row r="1034228" spans="68:68" customFormat="1">
      <c r="BP1034228" s="90"/>
    </row>
    <row r="1034229" spans="68:68" customFormat="1">
      <c r="BP1034229" s="90"/>
    </row>
    <row r="1034230" spans="68:68" customFormat="1">
      <c r="BP1034230" s="90"/>
    </row>
    <row r="1034231" spans="68:68" customFormat="1">
      <c r="BP1034231" s="90"/>
    </row>
    <row r="1034232" spans="68:68" customFormat="1">
      <c r="BP1034232" s="90"/>
    </row>
    <row r="1034233" spans="68:68" customFormat="1">
      <c r="BP1034233" s="90"/>
    </row>
    <row r="1034234" spans="68:68" customFormat="1">
      <c r="BP1034234" s="90"/>
    </row>
    <row r="1034235" spans="68:68" customFormat="1">
      <c r="BP1034235" s="90"/>
    </row>
    <row r="1034236" spans="68:68" customFormat="1">
      <c r="BP1034236" s="90"/>
    </row>
    <row r="1034237" spans="68:68" customFormat="1">
      <c r="BP1034237" s="90"/>
    </row>
    <row r="1034238" spans="68:68" customFormat="1">
      <c r="BP1034238" s="90"/>
    </row>
    <row r="1034239" spans="68:68" customFormat="1">
      <c r="BP1034239" s="90"/>
    </row>
    <row r="1034240" spans="68:68" customFormat="1">
      <c r="BP1034240" s="90"/>
    </row>
    <row r="1034241" spans="68:68" customFormat="1">
      <c r="BP1034241" s="90"/>
    </row>
    <row r="1034242" spans="68:68" customFormat="1">
      <c r="BP1034242" s="90"/>
    </row>
    <row r="1034243" spans="68:68" customFormat="1">
      <c r="BP1034243" s="90"/>
    </row>
    <row r="1034244" spans="68:68" customFormat="1">
      <c r="BP1034244" s="90"/>
    </row>
    <row r="1034245" spans="68:68" customFormat="1">
      <c r="BP1034245" s="90"/>
    </row>
    <row r="1034246" spans="68:68" customFormat="1">
      <c r="BP1034246" s="90"/>
    </row>
    <row r="1034247" spans="68:68" customFormat="1">
      <c r="BP1034247" s="90"/>
    </row>
    <row r="1034248" spans="68:68" customFormat="1">
      <c r="BP1034248" s="90"/>
    </row>
    <row r="1034249" spans="68:68" customFormat="1">
      <c r="BP1034249" s="90"/>
    </row>
    <row r="1034250" spans="68:68" customFormat="1">
      <c r="BP1034250" s="90"/>
    </row>
    <row r="1034251" spans="68:68" customFormat="1">
      <c r="BP1034251" s="90"/>
    </row>
    <row r="1034252" spans="68:68" customFormat="1">
      <c r="BP1034252" s="90"/>
    </row>
    <row r="1034253" spans="68:68" customFormat="1">
      <c r="BP1034253" s="90"/>
    </row>
    <row r="1034254" spans="68:68" customFormat="1">
      <c r="BP1034254" s="90"/>
    </row>
    <row r="1034255" spans="68:68" customFormat="1">
      <c r="BP1034255" s="90"/>
    </row>
    <row r="1034256" spans="68:68" customFormat="1">
      <c r="BP1034256" s="90"/>
    </row>
    <row r="1034257" spans="68:68" customFormat="1">
      <c r="BP1034257" s="90"/>
    </row>
    <row r="1034258" spans="68:68" customFormat="1">
      <c r="BP1034258" s="90"/>
    </row>
    <row r="1034259" spans="68:68" customFormat="1">
      <c r="BP1034259" s="90"/>
    </row>
    <row r="1034260" spans="68:68" customFormat="1">
      <c r="BP1034260" s="90"/>
    </row>
    <row r="1034261" spans="68:68" customFormat="1">
      <c r="BP1034261" s="90"/>
    </row>
    <row r="1034262" spans="68:68" customFormat="1">
      <c r="BP1034262" s="90"/>
    </row>
    <row r="1034263" spans="68:68" customFormat="1">
      <c r="BP1034263" s="90"/>
    </row>
    <row r="1034264" spans="68:68" customFormat="1">
      <c r="BP1034264" s="90"/>
    </row>
    <row r="1034265" spans="68:68" customFormat="1">
      <c r="BP1034265" s="90"/>
    </row>
    <row r="1034266" spans="68:68" customFormat="1">
      <c r="BP1034266" s="90"/>
    </row>
    <row r="1034267" spans="68:68" customFormat="1">
      <c r="BP1034267" s="90"/>
    </row>
    <row r="1034268" spans="68:68" customFormat="1">
      <c r="BP1034268" s="90"/>
    </row>
    <row r="1034269" spans="68:68" customFormat="1">
      <c r="BP1034269" s="90"/>
    </row>
    <row r="1034270" spans="68:68" customFormat="1">
      <c r="BP1034270" s="90"/>
    </row>
    <row r="1034271" spans="68:68" customFormat="1">
      <c r="BP1034271" s="90"/>
    </row>
    <row r="1034272" spans="68:68" customFormat="1">
      <c r="BP1034272" s="90"/>
    </row>
    <row r="1034273" spans="68:68" customFormat="1">
      <c r="BP1034273" s="90"/>
    </row>
    <row r="1034274" spans="68:68" customFormat="1">
      <c r="BP1034274" s="90"/>
    </row>
    <row r="1034275" spans="68:68" customFormat="1">
      <c r="BP1034275" s="90"/>
    </row>
    <row r="1034276" spans="68:68" customFormat="1">
      <c r="BP1034276" s="90"/>
    </row>
    <row r="1034277" spans="68:68" customFormat="1">
      <c r="BP1034277" s="90"/>
    </row>
    <row r="1034278" spans="68:68" customFormat="1">
      <c r="BP1034278" s="90"/>
    </row>
    <row r="1034279" spans="68:68" customFormat="1">
      <c r="BP1034279" s="90"/>
    </row>
    <row r="1034280" spans="68:68" customFormat="1">
      <c r="BP1034280" s="90"/>
    </row>
    <row r="1034281" spans="68:68" customFormat="1">
      <c r="BP1034281" s="90"/>
    </row>
    <row r="1034282" spans="68:68" customFormat="1">
      <c r="BP1034282" s="90"/>
    </row>
    <row r="1034283" spans="68:68" customFormat="1">
      <c r="BP1034283" s="90"/>
    </row>
    <row r="1034284" spans="68:68" customFormat="1">
      <c r="BP1034284" s="90"/>
    </row>
    <row r="1034285" spans="68:68" customFormat="1">
      <c r="BP1034285" s="90"/>
    </row>
    <row r="1034286" spans="68:68" customFormat="1">
      <c r="BP1034286" s="90"/>
    </row>
    <row r="1034287" spans="68:68" customFormat="1">
      <c r="BP1034287" s="90"/>
    </row>
    <row r="1034288" spans="68:68" customFormat="1">
      <c r="BP1034288" s="90"/>
    </row>
    <row r="1034289" spans="68:68" customFormat="1">
      <c r="BP1034289" s="90"/>
    </row>
    <row r="1034290" spans="68:68" customFormat="1">
      <c r="BP1034290" s="90"/>
    </row>
    <row r="1034291" spans="68:68" customFormat="1">
      <c r="BP1034291" s="90"/>
    </row>
    <row r="1034292" spans="68:68" customFormat="1">
      <c r="BP1034292" s="90"/>
    </row>
    <row r="1034293" spans="68:68" customFormat="1">
      <c r="BP1034293" s="90"/>
    </row>
    <row r="1034294" spans="68:68" customFormat="1">
      <c r="BP1034294" s="90"/>
    </row>
    <row r="1034295" spans="68:68" customFormat="1">
      <c r="BP1034295" s="90"/>
    </row>
    <row r="1034296" spans="68:68" customFormat="1">
      <c r="BP1034296" s="90"/>
    </row>
    <row r="1034297" spans="68:68" customFormat="1">
      <c r="BP1034297" s="90"/>
    </row>
    <row r="1034298" spans="68:68" customFormat="1">
      <c r="BP1034298" s="90"/>
    </row>
    <row r="1034299" spans="68:68" customFormat="1">
      <c r="BP1034299" s="90"/>
    </row>
    <row r="1034300" spans="68:68" customFormat="1">
      <c r="BP1034300" s="90"/>
    </row>
    <row r="1034301" spans="68:68" customFormat="1">
      <c r="BP1034301" s="90"/>
    </row>
    <row r="1034302" spans="68:68" customFormat="1">
      <c r="BP1034302" s="90"/>
    </row>
    <row r="1034303" spans="68:68" customFormat="1">
      <c r="BP1034303" s="90"/>
    </row>
    <row r="1034304" spans="68:68" customFormat="1">
      <c r="BP1034304" s="90"/>
    </row>
    <row r="1034305" spans="68:68" customFormat="1">
      <c r="BP1034305" s="90"/>
    </row>
    <row r="1034306" spans="68:68" customFormat="1">
      <c r="BP1034306" s="90"/>
    </row>
    <row r="1034307" spans="68:68" customFormat="1">
      <c r="BP1034307" s="90"/>
    </row>
    <row r="1034308" spans="68:68" customFormat="1">
      <c r="BP1034308" s="90"/>
    </row>
    <row r="1034309" spans="68:68" customFormat="1">
      <c r="BP1034309" s="90"/>
    </row>
    <row r="1034310" spans="68:68" customFormat="1">
      <c r="BP1034310" s="90"/>
    </row>
    <row r="1034311" spans="68:68" customFormat="1">
      <c r="BP1034311" s="90"/>
    </row>
    <row r="1034312" spans="68:68" customFormat="1">
      <c r="BP1034312" s="90"/>
    </row>
    <row r="1034313" spans="68:68" customFormat="1">
      <c r="BP1034313" s="90"/>
    </row>
    <row r="1034314" spans="68:68" customFormat="1">
      <c r="BP1034314" s="90"/>
    </row>
    <row r="1034315" spans="68:68" customFormat="1">
      <c r="BP1034315" s="90"/>
    </row>
    <row r="1034316" spans="68:68" customFormat="1">
      <c r="BP1034316" s="90"/>
    </row>
    <row r="1034317" spans="68:68" customFormat="1">
      <c r="BP1034317" s="90"/>
    </row>
    <row r="1034318" spans="68:68" customFormat="1">
      <c r="BP1034318" s="90"/>
    </row>
    <row r="1034319" spans="68:68" customFormat="1">
      <c r="BP1034319" s="90"/>
    </row>
    <row r="1034320" spans="68:68" customFormat="1">
      <c r="BP1034320" s="90"/>
    </row>
    <row r="1034321" spans="68:68" customFormat="1">
      <c r="BP1034321" s="90"/>
    </row>
    <row r="1034322" spans="68:68" customFormat="1">
      <c r="BP1034322" s="90"/>
    </row>
    <row r="1034323" spans="68:68" customFormat="1">
      <c r="BP1034323" s="90"/>
    </row>
    <row r="1034324" spans="68:68" customFormat="1">
      <c r="BP1034324" s="90"/>
    </row>
    <row r="1034325" spans="68:68" customFormat="1">
      <c r="BP1034325" s="90"/>
    </row>
    <row r="1034326" spans="68:68" customFormat="1">
      <c r="BP1034326" s="90"/>
    </row>
    <row r="1034327" spans="68:68" customFormat="1">
      <c r="BP1034327" s="90"/>
    </row>
    <row r="1034328" spans="68:68" customFormat="1">
      <c r="BP1034328" s="90"/>
    </row>
    <row r="1034329" spans="68:68" customFormat="1">
      <c r="BP1034329" s="90"/>
    </row>
    <row r="1034330" spans="68:68" customFormat="1">
      <c r="BP1034330" s="90"/>
    </row>
    <row r="1034331" spans="68:68" customFormat="1">
      <c r="BP1034331" s="90"/>
    </row>
    <row r="1034332" spans="68:68" customFormat="1">
      <c r="BP1034332" s="90"/>
    </row>
    <row r="1034333" spans="68:68" customFormat="1">
      <c r="BP1034333" s="90"/>
    </row>
    <row r="1034334" spans="68:68" customFormat="1">
      <c r="BP1034334" s="90"/>
    </row>
    <row r="1034335" spans="68:68" customFormat="1">
      <c r="BP1034335" s="90"/>
    </row>
    <row r="1034336" spans="68:68" customFormat="1">
      <c r="BP1034336" s="90"/>
    </row>
    <row r="1034337" spans="68:68" customFormat="1">
      <c r="BP1034337" s="90"/>
    </row>
    <row r="1034338" spans="68:68" customFormat="1">
      <c r="BP1034338" s="90"/>
    </row>
    <row r="1034339" spans="68:68" customFormat="1">
      <c r="BP1034339" s="90"/>
    </row>
    <row r="1034340" spans="68:68" customFormat="1">
      <c r="BP1034340" s="90"/>
    </row>
    <row r="1034341" spans="68:68" customFormat="1">
      <c r="BP1034341" s="90"/>
    </row>
    <row r="1034342" spans="68:68" customFormat="1">
      <c r="BP1034342" s="90"/>
    </row>
    <row r="1034343" spans="68:68" customFormat="1">
      <c r="BP1034343" s="90"/>
    </row>
    <row r="1034344" spans="68:68" customFormat="1">
      <c r="BP1034344" s="90"/>
    </row>
    <row r="1034345" spans="68:68" customFormat="1">
      <c r="BP1034345" s="90"/>
    </row>
    <row r="1034346" spans="68:68" customFormat="1">
      <c r="BP1034346" s="90"/>
    </row>
    <row r="1034347" spans="68:68" customFormat="1">
      <c r="BP1034347" s="90"/>
    </row>
    <row r="1034348" spans="68:68" customFormat="1">
      <c r="BP1034348" s="90"/>
    </row>
    <row r="1034349" spans="68:68" customFormat="1">
      <c r="BP1034349" s="90"/>
    </row>
    <row r="1034350" spans="68:68" customFormat="1">
      <c r="BP1034350" s="90"/>
    </row>
    <row r="1034351" spans="68:68" customFormat="1">
      <c r="BP1034351" s="90"/>
    </row>
    <row r="1034352" spans="68:68" customFormat="1">
      <c r="BP1034352" s="90"/>
    </row>
    <row r="1034353" spans="68:68" customFormat="1">
      <c r="BP1034353" s="90"/>
    </row>
    <row r="1034354" spans="68:68" customFormat="1">
      <c r="BP1034354" s="90"/>
    </row>
    <row r="1034355" spans="68:68" customFormat="1">
      <c r="BP1034355" s="90"/>
    </row>
    <row r="1034356" spans="68:68" customFormat="1">
      <c r="BP1034356" s="90"/>
    </row>
    <row r="1034357" spans="68:68" customFormat="1">
      <c r="BP1034357" s="90"/>
    </row>
    <row r="1034358" spans="68:68" customFormat="1">
      <c r="BP1034358" s="90"/>
    </row>
    <row r="1034359" spans="68:68" customFormat="1">
      <c r="BP1034359" s="90"/>
    </row>
    <row r="1034360" spans="68:68" customFormat="1">
      <c r="BP1034360" s="90"/>
    </row>
    <row r="1034361" spans="68:68" customFormat="1">
      <c r="BP1034361" s="90"/>
    </row>
    <row r="1034362" spans="68:68" customFormat="1">
      <c r="BP1034362" s="90"/>
    </row>
    <row r="1034363" spans="68:68" customFormat="1">
      <c r="BP1034363" s="90"/>
    </row>
    <row r="1034364" spans="68:68" customFormat="1">
      <c r="BP1034364" s="90"/>
    </row>
    <row r="1034365" spans="68:68" customFormat="1">
      <c r="BP1034365" s="90"/>
    </row>
    <row r="1034366" spans="68:68" customFormat="1">
      <c r="BP1034366" s="90"/>
    </row>
    <row r="1034367" spans="68:68" customFormat="1">
      <c r="BP1034367" s="90"/>
    </row>
    <row r="1034368" spans="68:68" customFormat="1">
      <c r="BP1034368" s="90"/>
    </row>
    <row r="1034369" spans="68:68" customFormat="1">
      <c r="BP1034369" s="90"/>
    </row>
    <row r="1034370" spans="68:68" customFormat="1">
      <c r="BP1034370" s="90"/>
    </row>
    <row r="1034371" spans="68:68" customFormat="1">
      <c r="BP1034371" s="90"/>
    </row>
    <row r="1034372" spans="68:68" customFormat="1">
      <c r="BP1034372" s="90"/>
    </row>
    <row r="1034373" spans="68:68" customFormat="1">
      <c r="BP1034373" s="90"/>
    </row>
    <row r="1034374" spans="68:68" customFormat="1">
      <c r="BP1034374" s="90"/>
    </row>
    <row r="1034375" spans="68:68" customFormat="1">
      <c r="BP1034375" s="90"/>
    </row>
    <row r="1034376" spans="68:68" customFormat="1">
      <c r="BP1034376" s="90"/>
    </row>
    <row r="1034377" spans="68:68" customFormat="1">
      <c r="BP1034377" s="90"/>
    </row>
    <row r="1034378" spans="68:68" customFormat="1">
      <c r="BP1034378" s="90"/>
    </row>
    <row r="1034379" spans="68:68" customFormat="1">
      <c r="BP1034379" s="90"/>
    </row>
    <row r="1034380" spans="68:68" customFormat="1">
      <c r="BP1034380" s="90"/>
    </row>
    <row r="1034381" spans="68:68" customFormat="1">
      <c r="BP1034381" s="90"/>
    </row>
    <row r="1034382" spans="68:68" customFormat="1">
      <c r="BP1034382" s="90"/>
    </row>
    <row r="1034383" spans="68:68" customFormat="1">
      <c r="BP1034383" s="90"/>
    </row>
    <row r="1034384" spans="68:68" customFormat="1">
      <c r="BP1034384" s="90"/>
    </row>
    <row r="1034385" spans="68:68" customFormat="1">
      <c r="BP1034385" s="90"/>
    </row>
    <row r="1034386" spans="68:68" customFormat="1">
      <c r="BP1034386" s="90"/>
    </row>
    <row r="1034387" spans="68:68" customFormat="1">
      <c r="BP1034387" s="90"/>
    </row>
    <row r="1034388" spans="68:68" customFormat="1">
      <c r="BP1034388" s="90"/>
    </row>
    <row r="1034389" spans="68:68" customFormat="1">
      <c r="BP1034389" s="90"/>
    </row>
    <row r="1034390" spans="68:68" customFormat="1">
      <c r="BP1034390" s="90"/>
    </row>
    <row r="1034391" spans="68:68" customFormat="1">
      <c r="BP1034391" s="90"/>
    </row>
    <row r="1034392" spans="68:68" customFormat="1">
      <c r="BP1034392" s="90"/>
    </row>
    <row r="1034393" spans="68:68" customFormat="1">
      <c r="BP1034393" s="90"/>
    </row>
    <row r="1034394" spans="68:68" customFormat="1">
      <c r="BP1034394" s="90"/>
    </row>
    <row r="1034395" spans="68:68" customFormat="1">
      <c r="BP1034395" s="90"/>
    </row>
    <row r="1034396" spans="68:68" customFormat="1">
      <c r="BP1034396" s="90"/>
    </row>
    <row r="1034397" spans="68:68" customFormat="1">
      <c r="BP1034397" s="90"/>
    </row>
    <row r="1034398" spans="68:68" customFormat="1">
      <c r="BP1034398" s="90"/>
    </row>
    <row r="1034399" spans="68:68" customFormat="1">
      <c r="BP1034399" s="90"/>
    </row>
    <row r="1034400" spans="68:68" customFormat="1">
      <c r="BP1034400" s="90"/>
    </row>
    <row r="1034401" spans="68:68" customFormat="1">
      <c r="BP1034401" s="90"/>
    </row>
    <row r="1034402" spans="68:68" customFormat="1">
      <c r="BP1034402" s="90"/>
    </row>
    <row r="1034403" spans="68:68" customFormat="1">
      <c r="BP1034403" s="90"/>
    </row>
    <row r="1034404" spans="68:68" customFormat="1">
      <c r="BP1034404" s="90"/>
    </row>
    <row r="1034405" spans="68:68" customFormat="1">
      <c r="BP1034405" s="90"/>
    </row>
    <row r="1034406" spans="68:68" customFormat="1">
      <c r="BP1034406" s="90"/>
    </row>
    <row r="1034407" spans="68:68" customFormat="1">
      <c r="BP1034407" s="90"/>
    </row>
    <row r="1034408" spans="68:68" customFormat="1">
      <c r="BP1034408" s="90"/>
    </row>
    <row r="1034409" spans="68:68" customFormat="1">
      <c r="BP1034409" s="90"/>
    </row>
    <row r="1034410" spans="68:68" customFormat="1">
      <c r="BP1034410" s="90"/>
    </row>
    <row r="1034411" spans="68:68" customFormat="1">
      <c r="BP1034411" s="90"/>
    </row>
    <row r="1034412" spans="68:68" customFormat="1">
      <c r="BP1034412" s="90"/>
    </row>
    <row r="1034413" spans="68:68" customFormat="1">
      <c r="BP1034413" s="90"/>
    </row>
    <row r="1034414" spans="68:68" customFormat="1">
      <c r="BP1034414" s="90"/>
    </row>
    <row r="1034415" spans="68:68" customFormat="1">
      <c r="BP1034415" s="90"/>
    </row>
    <row r="1034416" spans="68:68" customFormat="1">
      <c r="BP1034416" s="90"/>
    </row>
    <row r="1034417" spans="68:68" customFormat="1">
      <c r="BP1034417" s="90"/>
    </row>
    <row r="1034418" spans="68:68" customFormat="1">
      <c r="BP1034418" s="90"/>
    </row>
    <row r="1034419" spans="68:68" customFormat="1">
      <c r="BP1034419" s="90"/>
    </row>
    <row r="1034420" spans="68:68" customFormat="1">
      <c r="BP1034420" s="90"/>
    </row>
    <row r="1034421" spans="68:68" customFormat="1">
      <c r="BP1034421" s="90"/>
    </row>
    <row r="1034422" spans="68:68" customFormat="1">
      <c r="BP1034422" s="90"/>
    </row>
    <row r="1034423" spans="68:68" customFormat="1">
      <c r="BP1034423" s="90"/>
    </row>
    <row r="1034424" spans="68:68" customFormat="1">
      <c r="BP1034424" s="90"/>
    </row>
    <row r="1034425" spans="68:68" customFormat="1">
      <c r="BP1034425" s="90"/>
    </row>
    <row r="1034426" spans="68:68" customFormat="1">
      <c r="BP1034426" s="90"/>
    </row>
    <row r="1034427" spans="68:68" customFormat="1">
      <c r="BP1034427" s="90"/>
    </row>
    <row r="1034428" spans="68:68" customFormat="1">
      <c r="BP1034428" s="90"/>
    </row>
    <row r="1034429" spans="68:68" customFormat="1">
      <c r="BP1034429" s="90"/>
    </row>
    <row r="1034430" spans="68:68" customFormat="1">
      <c r="BP1034430" s="90"/>
    </row>
    <row r="1034431" spans="68:68" customFormat="1">
      <c r="BP1034431" s="90"/>
    </row>
    <row r="1034432" spans="68:68" customFormat="1">
      <c r="BP1034432" s="90"/>
    </row>
    <row r="1034433" spans="68:68" customFormat="1">
      <c r="BP1034433" s="90"/>
    </row>
    <row r="1034434" spans="68:68" customFormat="1">
      <c r="BP1034434" s="90"/>
    </row>
    <row r="1034435" spans="68:68" customFormat="1">
      <c r="BP1034435" s="90"/>
    </row>
    <row r="1034436" spans="68:68" customFormat="1">
      <c r="BP1034436" s="90"/>
    </row>
    <row r="1034437" spans="68:68" customFormat="1">
      <c r="BP1034437" s="90"/>
    </row>
    <row r="1034438" spans="68:68" customFormat="1">
      <c r="BP1034438" s="90"/>
    </row>
    <row r="1034439" spans="68:68" customFormat="1">
      <c r="BP1034439" s="90"/>
    </row>
    <row r="1034440" spans="68:68" customFormat="1">
      <c r="BP1034440" s="90"/>
    </row>
    <row r="1034441" spans="68:68" customFormat="1">
      <c r="BP1034441" s="90"/>
    </row>
    <row r="1034442" spans="68:68" customFormat="1">
      <c r="BP1034442" s="90"/>
    </row>
    <row r="1034443" spans="68:68" customFormat="1">
      <c r="BP1034443" s="90"/>
    </row>
    <row r="1034444" spans="68:68" customFormat="1">
      <c r="BP1034444" s="90"/>
    </row>
    <row r="1034445" spans="68:68" customFormat="1">
      <c r="BP1034445" s="90"/>
    </row>
    <row r="1034446" spans="68:68" customFormat="1">
      <c r="BP1034446" s="90"/>
    </row>
    <row r="1034447" spans="68:68" customFormat="1">
      <c r="BP1034447" s="90"/>
    </row>
    <row r="1034448" spans="68:68" customFormat="1">
      <c r="BP1034448" s="90"/>
    </row>
    <row r="1034449" spans="68:68" customFormat="1">
      <c r="BP1034449" s="90"/>
    </row>
    <row r="1034450" spans="68:68" customFormat="1">
      <c r="BP1034450" s="90"/>
    </row>
    <row r="1034451" spans="68:68" customFormat="1">
      <c r="BP1034451" s="90"/>
    </row>
    <row r="1034452" spans="68:68" customFormat="1">
      <c r="BP1034452" s="90"/>
    </row>
    <row r="1034453" spans="68:68" customFormat="1">
      <c r="BP1034453" s="90"/>
    </row>
    <row r="1034454" spans="68:68" customFormat="1">
      <c r="BP1034454" s="90"/>
    </row>
    <row r="1034455" spans="68:68" customFormat="1">
      <c r="BP1034455" s="90"/>
    </row>
    <row r="1034456" spans="68:68" customFormat="1">
      <c r="BP1034456" s="90"/>
    </row>
    <row r="1034457" spans="68:68" customFormat="1">
      <c r="BP1034457" s="90"/>
    </row>
    <row r="1034458" spans="68:68" customFormat="1">
      <c r="BP1034458" s="90"/>
    </row>
    <row r="1034459" spans="68:68" customFormat="1">
      <c r="BP1034459" s="90"/>
    </row>
    <row r="1034460" spans="68:68" customFormat="1">
      <c r="BP1034460" s="90"/>
    </row>
    <row r="1034461" spans="68:68" customFormat="1">
      <c r="BP1034461" s="90"/>
    </row>
    <row r="1034462" spans="68:68" customFormat="1">
      <c r="BP1034462" s="90"/>
    </row>
    <row r="1034463" spans="68:68" customFormat="1">
      <c r="BP1034463" s="90"/>
    </row>
    <row r="1034464" spans="68:68" customFormat="1">
      <c r="BP1034464" s="90"/>
    </row>
    <row r="1034465" spans="68:68" customFormat="1">
      <c r="BP1034465" s="90"/>
    </row>
    <row r="1034466" spans="68:68" customFormat="1">
      <c r="BP1034466" s="90"/>
    </row>
    <row r="1034467" spans="68:68" customFormat="1">
      <c r="BP1034467" s="90"/>
    </row>
    <row r="1034468" spans="68:68" customFormat="1">
      <c r="BP1034468" s="90"/>
    </row>
    <row r="1034469" spans="68:68" customFormat="1">
      <c r="BP1034469" s="90"/>
    </row>
    <row r="1034470" spans="68:68" customFormat="1">
      <c r="BP1034470" s="90"/>
    </row>
    <row r="1034471" spans="68:68" customFormat="1">
      <c r="BP1034471" s="90"/>
    </row>
    <row r="1034472" spans="68:68" customFormat="1">
      <c r="BP1034472" s="90"/>
    </row>
    <row r="1034473" spans="68:68" customFormat="1">
      <c r="BP1034473" s="90"/>
    </row>
    <row r="1034474" spans="68:68" customFormat="1">
      <c r="BP1034474" s="90"/>
    </row>
    <row r="1034475" spans="68:68" customFormat="1">
      <c r="BP1034475" s="90"/>
    </row>
    <row r="1034476" spans="68:68" customFormat="1">
      <c r="BP1034476" s="90"/>
    </row>
    <row r="1034477" spans="68:68" customFormat="1">
      <c r="BP1034477" s="90"/>
    </row>
    <row r="1034478" spans="68:68" customFormat="1">
      <c r="BP1034478" s="90"/>
    </row>
    <row r="1034479" spans="68:68" customFormat="1">
      <c r="BP1034479" s="90"/>
    </row>
    <row r="1034480" spans="68:68" customFormat="1">
      <c r="BP1034480" s="90"/>
    </row>
    <row r="1034481" spans="68:68" customFormat="1">
      <c r="BP1034481" s="90"/>
    </row>
    <row r="1034482" spans="68:68" customFormat="1">
      <c r="BP1034482" s="90"/>
    </row>
    <row r="1034483" spans="68:68" customFormat="1">
      <c r="BP1034483" s="90"/>
    </row>
    <row r="1034484" spans="68:68" customFormat="1">
      <c r="BP1034484" s="90"/>
    </row>
    <row r="1034485" spans="68:68" customFormat="1">
      <c r="BP1034485" s="90"/>
    </row>
    <row r="1034486" spans="68:68" customFormat="1">
      <c r="BP1034486" s="90"/>
    </row>
    <row r="1034487" spans="68:68" customFormat="1">
      <c r="BP1034487" s="90"/>
    </row>
    <row r="1034488" spans="68:68" customFormat="1">
      <c r="BP1034488" s="90"/>
    </row>
    <row r="1034489" spans="68:68" customFormat="1">
      <c r="BP1034489" s="90"/>
    </row>
    <row r="1034490" spans="68:68" customFormat="1">
      <c r="BP1034490" s="90"/>
    </row>
    <row r="1034491" spans="68:68" customFormat="1">
      <c r="BP1034491" s="90"/>
    </row>
    <row r="1034492" spans="68:68" customFormat="1">
      <c r="BP1034492" s="90"/>
    </row>
    <row r="1034493" spans="68:68" customFormat="1">
      <c r="BP1034493" s="90"/>
    </row>
    <row r="1034494" spans="68:68" customFormat="1">
      <c r="BP1034494" s="90"/>
    </row>
    <row r="1034495" spans="68:68" customFormat="1">
      <c r="BP1034495" s="90"/>
    </row>
    <row r="1034496" spans="68:68" customFormat="1">
      <c r="BP1034496" s="90"/>
    </row>
    <row r="1034497" spans="68:68" customFormat="1">
      <c r="BP1034497" s="90"/>
    </row>
    <row r="1034498" spans="68:68" customFormat="1">
      <c r="BP1034498" s="90"/>
    </row>
    <row r="1034499" spans="68:68" customFormat="1">
      <c r="BP1034499" s="90"/>
    </row>
    <row r="1034500" spans="68:68" customFormat="1">
      <c r="BP1034500" s="90"/>
    </row>
    <row r="1034501" spans="68:68" customFormat="1">
      <c r="BP1034501" s="90"/>
    </row>
    <row r="1034502" spans="68:68" customFormat="1">
      <c r="BP1034502" s="90"/>
    </row>
    <row r="1034503" spans="68:68" customFormat="1">
      <c r="BP1034503" s="90"/>
    </row>
    <row r="1034504" spans="68:68" customFormat="1">
      <c r="BP1034504" s="90"/>
    </row>
    <row r="1034505" spans="68:68" customFormat="1">
      <c r="BP1034505" s="90"/>
    </row>
    <row r="1034506" spans="68:68" customFormat="1">
      <c r="BP1034506" s="90"/>
    </row>
    <row r="1034507" spans="68:68" customFormat="1">
      <c r="BP1034507" s="90"/>
    </row>
    <row r="1034508" spans="68:68" customFormat="1">
      <c r="BP1034508" s="90"/>
    </row>
    <row r="1034509" spans="68:68" customFormat="1">
      <c r="BP1034509" s="90"/>
    </row>
    <row r="1034510" spans="68:68" customFormat="1">
      <c r="BP1034510" s="90"/>
    </row>
    <row r="1034511" spans="68:68" customFormat="1">
      <c r="BP1034511" s="90"/>
    </row>
    <row r="1034512" spans="68:68" customFormat="1">
      <c r="BP1034512" s="90"/>
    </row>
    <row r="1034513" spans="68:68" customFormat="1">
      <c r="BP1034513" s="90"/>
    </row>
    <row r="1034514" spans="68:68" customFormat="1">
      <c r="BP1034514" s="90"/>
    </row>
    <row r="1034515" spans="68:68" customFormat="1">
      <c r="BP1034515" s="90"/>
    </row>
    <row r="1034516" spans="68:68" customFormat="1">
      <c r="BP1034516" s="90"/>
    </row>
    <row r="1034517" spans="68:68" customFormat="1">
      <c r="BP1034517" s="90"/>
    </row>
    <row r="1034518" spans="68:68" customFormat="1">
      <c r="BP1034518" s="90"/>
    </row>
    <row r="1034519" spans="68:68" customFormat="1">
      <c r="BP1034519" s="90"/>
    </row>
    <row r="1034520" spans="68:68" customFormat="1">
      <c r="BP1034520" s="90"/>
    </row>
    <row r="1034521" spans="68:68" customFormat="1">
      <c r="BP1034521" s="90"/>
    </row>
    <row r="1034522" spans="68:68" customFormat="1">
      <c r="BP1034522" s="90"/>
    </row>
    <row r="1034523" spans="68:68" customFormat="1">
      <c r="BP1034523" s="90"/>
    </row>
    <row r="1034524" spans="68:68" customFormat="1">
      <c r="BP1034524" s="90"/>
    </row>
    <row r="1034525" spans="68:68" customFormat="1">
      <c r="BP1034525" s="90"/>
    </row>
    <row r="1034526" spans="68:68" customFormat="1">
      <c r="BP1034526" s="90"/>
    </row>
    <row r="1034527" spans="68:68" customFormat="1">
      <c r="BP1034527" s="90"/>
    </row>
    <row r="1034528" spans="68:68" customFormat="1">
      <c r="BP1034528" s="90"/>
    </row>
    <row r="1034529" spans="68:68" customFormat="1">
      <c r="BP1034529" s="90"/>
    </row>
    <row r="1034530" spans="68:68" customFormat="1">
      <c r="BP1034530" s="90"/>
    </row>
    <row r="1034531" spans="68:68" customFormat="1">
      <c r="BP1034531" s="90"/>
    </row>
    <row r="1034532" spans="68:68" customFormat="1">
      <c r="BP1034532" s="90"/>
    </row>
    <row r="1034533" spans="68:68" customFormat="1">
      <c r="BP1034533" s="90"/>
    </row>
    <row r="1034534" spans="68:68" customFormat="1">
      <c r="BP1034534" s="90"/>
    </row>
    <row r="1034535" spans="68:68" customFormat="1">
      <c r="BP1034535" s="90"/>
    </row>
    <row r="1034536" spans="68:68" customFormat="1">
      <c r="BP1034536" s="90"/>
    </row>
    <row r="1034537" spans="68:68" customFormat="1">
      <c r="BP1034537" s="90"/>
    </row>
    <row r="1034538" spans="68:68" customFormat="1">
      <c r="BP1034538" s="90"/>
    </row>
    <row r="1034539" spans="68:68" customFormat="1">
      <c r="BP1034539" s="90"/>
    </row>
    <row r="1034540" spans="68:68" customFormat="1">
      <c r="BP1034540" s="90"/>
    </row>
    <row r="1034541" spans="68:68" customFormat="1">
      <c r="BP1034541" s="90"/>
    </row>
    <row r="1034542" spans="68:68" customFormat="1">
      <c r="BP1034542" s="90"/>
    </row>
    <row r="1034543" spans="68:68" customFormat="1">
      <c r="BP1034543" s="90"/>
    </row>
    <row r="1034544" spans="68:68" customFormat="1">
      <c r="BP1034544" s="90"/>
    </row>
    <row r="1034545" spans="68:68" customFormat="1">
      <c r="BP1034545" s="90"/>
    </row>
    <row r="1034546" spans="68:68" customFormat="1">
      <c r="BP1034546" s="90"/>
    </row>
    <row r="1034547" spans="68:68" customFormat="1">
      <c r="BP1034547" s="90"/>
    </row>
    <row r="1034548" spans="68:68" customFormat="1">
      <c r="BP1034548" s="90"/>
    </row>
    <row r="1034549" spans="68:68" customFormat="1">
      <c r="BP1034549" s="90"/>
    </row>
    <row r="1034550" spans="68:68" customFormat="1">
      <c r="BP1034550" s="90"/>
    </row>
    <row r="1034551" spans="68:68" customFormat="1">
      <c r="BP1034551" s="90"/>
    </row>
    <row r="1034552" spans="68:68" customFormat="1">
      <c r="BP1034552" s="90"/>
    </row>
    <row r="1034553" spans="68:68" customFormat="1">
      <c r="BP1034553" s="90"/>
    </row>
    <row r="1034554" spans="68:68" customFormat="1">
      <c r="BP1034554" s="90"/>
    </row>
    <row r="1034555" spans="68:68" customFormat="1">
      <c r="BP1034555" s="90"/>
    </row>
    <row r="1034556" spans="68:68" customFormat="1">
      <c r="BP1034556" s="90"/>
    </row>
    <row r="1034557" spans="68:68" customFormat="1">
      <c r="BP1034557" s="90"/>
    </row>
    <row r="1034558" spans="68:68" customFormat="1">
      <c r="BP1034558" s="90"/>
    </row>
    <row r="1034559" spans="68:68" customFormat="1">
      <c r="BP1034559" s="90"/>
    </row>
    <row r="1034560" spans="68:68" customFormat="1">
      <c r="BP1034560" s="90"/>
    </row>
    <row r="1034561" spans="68:68" customFormat="1">
      <c r="BP1034561" s="90"/>
    </row>
    <row r="1034562" spans="68:68" customFormat="1">
      <c r="BP1034562" s="90"/>
    </row>
    <row r="1034563" spans="68:68" customFormat="1">
      <c r="BP1034563" s="90"/>
    </row>
    <row r="1034564" spans="68:68" customFormat="1">
      <c r="BP1034564" s="90"/>
    </row>
    <row r="1034565" spans="68:68" customFormat="1">
      <c r="BP1034565" s="90"/>
    </row>
    <row r="1034566" spans="68:68" customFormat="1">
      <c r="BP1034566" s="90"/>
    </row>
    <row r="1034567" spans="68:68" customFormat="1">
      <c r="BP1034567" s="90"/>
    </row>
    <row r="1034568" spans="68:68" customFormat="1">
      <c r="BP1034568" s="90"/>
    </row>
    <row r="1034569" spans="68:68" customFormat="1">
      <c r="BP1034569" s="90"/>
    </row>
    <row r="1034570" spans="68:68" customFormat="1">
      <c r="BP1034570" s="90"/>
    </row>
    <row r="1034571" spans="68:68" customFormat="1">
      <c r="BP1034571" s="90"/>
    </row>
    <row r="1034572" spans="68:68" customFormat="1">
      <c r="BP1034572" s="90"/>
    </row>
    <row r="1034573" spans="68:68" customFormat="1">
      <c r="BP1034573" s="90"/>
    </row>
    <row r="1034574" spans="68:68" customFormat="1">
      <c r="BP1034574" s="90"/>
    </row>
    <row r="1034575" spans="68:68" customFormat="1">
      <c r="BP1034575" s="90"/>
    </row>
    <row r="1034576" spans="68:68" customFormat="1">
      <c r="BP1034576" s="90"/>
    </row>
    <row r="1034577" spans="68:68" customFormat="1">
      <c r="BP1034577" s="90"/>
    </row>
    <row r="1034578" spans="68:68" customFormat="1">
      <c r="BP1034578" s="90"/>
    </row>
    <row r="1034579" spans="68:68" customFormat="1">
      <c r="BP1034579" s="90"/>
    </row>
    <row r="1034580" spans="68:68" customFormat="1">
      <c r="BP1034580" s="90"/>
    </row>
    <row r="1034581" spans="68:68" customFormat="1">
      <c r="BP1034581" s="90"/>
    </row>
    <row r="1034582" spans="68:68" customFormat="1">
      <c r="BP1034582" s="90"/>
    </row>
    <row r="1034583" spans="68:68" customFormat="1">
      <c r="BP1034583" s="90"/>
    </row>
    <row r="1034584" spans="68:68" customFormat="1">
      <c r="BP1034584" s="90"/>
    </row>
    <row r="1034585" spans="68:68" customFormat="1">
      <c r="BP1034585" s="90"/>
    </row>
    <row r="1034586" spans="68:68" customFormat="1">
      <c r="BP1034586" s="90"/>
    </row>
    <row r="1034587" spans="68:68" customFormat="1">
      <c r="BP1034587" s="90"/>
    </row>
    <row r="1034588" spans="68:68" customFormat="1">
      <c r="BP1034588" s="90"/>
    </row>
    <row r="1034589" spans="68:68" customFormat="1">
      <c r="BP1034589" s="90"/>
    </row>
    <row r="1034590" spans="68:68" customFormat="1">
      <c r="BP1034590" s="90"/>
    </row>
    <row r="1034591" spans="68:68" customFormat="1">
      <c r="BP1034591" s="90"/>
    </row>
    <row r="1034592" spans="68:68" customFormat="1">
      <c r="BP1034592" s="90"/>
    </row>
    <row r="1034593" spans="68:68" customFormat="1">
      <c r="BP1034593" s="90"/>
    </row>
    <row r="1034594" spans="68:68" customFormat="1">
      <c r="BP1034594" s="90"/>
    </row>
    <row r="1034595" spans="68:68" customFormat="1">
      <c r="BP1034595" s="90"/>
    </row>
    <row r="1034596" spans="68:68" customFormat="1">
      <c r="BP1034596" s="90"/>
    </row>
    <row r="1034597" spans="68:68" customFormat="1">
      <c r="BP1034597" s="90"/>
    </row>
    <row r="1034598" spans="68:68" customFormat="1">
      <c r="BP1034598" s="90"/>
    </row>
    <row r="1034599" spans="68:68" customFormat="1">
      <c r="BP1034599" s="90"/>
    </row>
    <row r="1034600" spans="68:68" customFormat="1">
      <c r="BP1034600" s="90"/>
    </row>
    <row r="1034601" spans="68:68" customFormat="1">
      <c r="BP1034601" s="90"/>
    </row>
    <row r="1034602" spans="68:68" customFormat="1">
      <c r="BP1034602" s="90"/>
    </row>
    <row r="1034603" spans="68:68" customFormat="1">
      <c r="BP1034603" s="90"/>
    </row>
    <row r="1034604" spans="68:68" customFormat="1">
      <c r="BP1034604" s="90"/>
    </row>
    <row r="1034605" spans="68:68" customFormat="1">
      <c r="BP1034605" s="90"/>
    </row>
    <row r="1034606" spans="68:68" customFormat="1">
      <c r="BP1034606" s="90"/>
    </row>
    <row r="1034607" spans="68:68" customFormat="1">
      <c r="BP1034607" s="90"/>
    </row>
    <row r="1034608" spans="68:68" customFormat="1">
      <c r="BP1034608" s="90"/>
    </row>
    <row r="1034609" spans="68:68" customFormat="1">
      <c r="BP1034609" s="90"/>
    </row>
    <row r="1034610" spans="68:68" customFormat="1">
      <c r="BP1034610" s="90"/>
    </row>
    <row r="1034611" spans="68:68" customFormat="1">
      <c r="BP1034611" s="90"/>
    </row>
    <row r="1034612" spans="68:68" customFormat="1">
      <c r="BP1034612" s="90"/>
    </row>
    <row r="1034613" spans="68:68" customFormat="1">
      <c r="BP1034613" s="90"/>
    </row>
    <row r="1034614" spans="68:68" customFormat="1">
      <c r="BP1034614" s="90"/>
    </row>
    <row r="1034615" spans="68:68" customFormat="1">
      <c r="BP1034615" s="90"/>
    </row>
    <row r="1034616" spans="68:68" customFormat="1">
      <c r="BP1034616" s="90"/>
    </row>
    <row r="1034617" spans="68:68" customFormat="1">
      <c r="BP1034617" s="90"/>
    </row>
    <row r="1034618" spans="68:68" customFormat="1">
      <c r="BP1034618" s="90"/>
    </row>
    <row r="1034619" spans="68:68" customFormat="1">
      <c r="BP1034619" s="90"/>
    </row>
    <row r="1034620" spans="68:68" customFormat="1">
      <c r="BP1034620" s="90"/>
    </row>
    <row r="1034621" spans="68:68" customFormat="1">
      <c r="BP1034621" s="90"/>
    </row>
    <row r="1034622" spans="68:68" customFormat="1">
      <c r="BP1034622" s="90"/>
    </row>
    <row r="1034623" spans="68:68" customFormat="1">
      <c r="BP1034623" s="90"/>
    </row>
    <row r="1034624" spans="68:68" customFormat="1">
      <c r="BP1034624" s="90"/>
    </row>
    <row r="1034625" spans="68:68" customFormat="1">
      <c r="BP1034625" s="90"/>
    </row>
    <row r="1034626" spans="68:68" customFormat="1">
      <c r="BP1034626" s="90"/>
    </row>
    <row r="1034627" spans="68:68" customFormat="1">
      <c r="BP1034627" s="90"/>
    </row>
    <row r="1034628" spans="68:68" customFormat="1">
      <c r="BP1034628" s="90"/>
    </row>
    <row r="1034629" spans="68:68" customFormat="1">
      <c r="BP1034629" s="90"/>
    </row>
    <row r="1034630" spans="68:68" customFormat="1">
      <c r="BP1034630" s="90"/>
    </row>
    <row r="1034631" spans="68:68" customFormat="1">
      <c r="BP1034631" s="90"/>
    </row>
    <row r="1034632" spans="68:68" customFormat="1">
      <c r="BP1034632" s="90"/>
    </row>
    <row r="1034633" spans="68:68" customFormat="1">
      <c r="BP1034633" s="90"/>
    </row>
    <row r="1034634" spans="68:68" customFormat="1">
      <c r="BP1034634" s="90"/>
    </row>
    <row r="1034635" spans="68:68" customFormat="1">
      <c r="BP1034635" s="90"/>
    </row>
    <row r="1034636" spans="68:68" customFormat="1">
      <c r="BP1034636" s="90"/>
    </row>
    <row r="1034637" spans="68:68" customFormat="1">
      <c r="BP1034637" s="90"/>
    </row>
    <row r="1034638" spans="68:68" customFormat="1">
      <c r="BP1034638" s="90"/>
    </row>
    <row r="1034639" spans="68:68" customFormat="1">
      <c r="BP1034639" s="90"/>
    </row>
    <row r="1034640" spans="68:68" customFormat="1">
      <c r="BP1034640" s="90"/>
    </row>
    <row r="1034641" spans="68:68" customFormat="1">
      <c r="BP1034641" s="90"/>
    </row>
    <row r="1034642" spans="68:68" customFormat="1">
      <c r="BP1034642" s="90"/>
    </row>
    <row r="1034643" spans="68:68" customFormat="1">
      <c r="BP1034643" s="90"/>
    </row>
    <row r="1034644" spans="68:68" customFormat="1">
      <c r="BP1034644" s="90"/>
    </row>
    <row r="1034645" spans="68:68" customFormat="1">
      <c r="BP1034645" s="90"/>
    </row>
    <row r="1034646" spans="68:68" customFormat="1">
      <c r="BP1034646" s="90"/>
    </row>
    <row r="1034647" spans="68:68" customFormat="1">
      <c r="BP1034647" s="90"/>
    </row>
    <row r="1034648" spans="68:68" customFormat="1">
      <c r="BP1034648" s="90"/>
    </row>
    <row r="1034649" spans="68:68" customFormat="1">
      <c r="BP1034649" s="90"/>
    </row>
    <row r="1034650" spans="68:68" customFormat="1">
      <c r="BP1034650" s="90"/>
    </row>
    <row r="1034651" spans="68:68" customFormat="1">
      <c r="BP1034651" s="90"/>
    </row>
    <row r="1034652" spans="68:68" customFormat="1">
      <c r="BP1034652" s="90"/>
    </row>
    <row r="1034653" spans="68:68" customFormat="1">
      <c r="BP1034653" s="90"/>
    </row>
    <row r="1034654" spans="68:68" customFormat="1">
      <c r="BP1034654" s="90"/>
    </row>
    <row r="1034655" spans="68:68" customFormat="1">
      <c r="BP1034655" s="90"/>
    </row>
    <row r="1034656" spans="68:68" customFormat="1">
      <c r="BP1034656" s="90"/>
    </row>
    <row r="1034657" spans="68:68" customFormat="1">
      <c r="BP1034657" s="90"/>
    </row>
    <row r="1034658" spans="68:68" customFormat="1">
      <c r="BP1034658" s="90"/>
    </row>
    <row r="1034659" spans="68:68" customFormat="1">
      <c r="BP1034659" s="90"/>
    </row>
    <row r="1034660" spans="68:68" customFormat="1">
      <c r="BP1034660" s="90"/>
    </row>
    <row r="1034661" spans="68:68" customFormat="1">
      <c r="BP1034661" s="90"/>
    </row>
    <row r="1034662" spans="68:68" customFormat="1">
      <c r="BP1034662" s="90"/>
    </row>
    <row r="1034663" spans="68:68" customFormat="1">
      <c r="BP1034663" s="90"/>
    </row>
    <row r="1034664" spans="68:68" customFormat="1">
      <c r="BP1034664" s="90"/>
    </row>
    <row r="1034665" spans="68:68" customFormat="1">
      <c r="BP1034665" s="90"/>
    </row>
    <row r="1034666" spans="68:68" customFormat="1">
      <c r="BP1034666" s="90"/>
    </row>
    <row r="1034667" spans="68:68" customFormat="1">
      <c r="BP1034667" s="90"/>
    </row>
    <row r="1034668" spans="68:68" customFormat="1">
      <c r="BP1034668" s="90"/>
    </row>
    <row r="1034669" spans="68:68" customFormat="1">
      <c r="BP1034669" s="90"/>
    </row>
    <row r="1034670" spans="68:68" customFormat="1">
      <c r="BP1034670" s="90"/>
    </row>
    <row r="1034671" spans="68:68" customFormat="1">
      <c r="BP1034671" s="90"/>
    </row>
    <row r="1034672" spans="68:68" customFormat="1">
      <c r="BP1034672" s="90"/>
    </row>
    <row r="1034673" spans="68:68" customFormat="1">
      <c r="BP1034673" s="90"/>
    </row>
    <row r="1034674" spans="68:68" customFormat="1">
      <c r="BP1034674" s="90"/>
    </row>
    <row r="1034675" spans="68:68" customFormat="1">
      <c r="BP1034675" s="90"/>
    </row>
    <row r="1034676" spans="68:68" customFormat="1">
      <c r="BP1034676" s="90"/>
    </row>
    <row r="1034677" spans="68:68" customFormat="1">
      <c r="BP1034677" s="90"/>
    </row>
    <row r="1034678" spans="68:68" customFormat="1">
      <c r="BP1034678" s="90"/>
    </row>
    <row r="1034679" spans="68:68" customFormat="1">
      <c r="BP1034679" s="90"/>
    </row>
    <row r="1034680" spans="68:68" customFormat="1">
      <c r="BP1034680" s="90"/>
    </row>
    <row r="1034681" spans="68:68" customFormat="1">
      <c r="BP1034681" s="90"/>
    </row>
    <row r="1034682" spans="68:68" customFormat="1">
      <c r="BP1034682" s="90"/>
    </row>
    <row r="1034683" spans="68:68" customFormat="1">
      <c r="BP1034683" s="90"/>
    </row>
    <row r="1034684" spans="68:68" customFormat="1">
      <c r="BP1034684" s="90"/>
    </row>
    <row r="1034685" spans="68:68" customFormat="1">
      <c r="BP1034685" s="90"/>
    </row>
    <row r="1034686" spans="68:68" customFormat="1">
      <c r="BP1034686" s="90"/>
    </row>
    <row r="1034687" spans="68:68" customFormat="1">
      <c r="BP1034687" s="90"/>
    </row>
    <row r="1034688" spans="68:68" customFormat="1">
      <c r="BP1034688" s="90"/>
    </row>
    <row r="1034689" spans="68:68" customFormat="1">
      <c r="BP1034689" s="90"/>
    </row>
    <row r="1034690" spans="68:68" customFormat="1">
      <c r="BP1034690" s="90"/>
    </row>
    <row r="1034691" spans="68:68" customFormat="1">
      <c r="BP1034691" s="90"/>
    </row>
    <row r="1034692" spans="68:68" customFormat="1">
      <c r="BP1034692" s="90"/>
    </row>
    <row r="1034693" spans="68:68" customFormat="1">
      <c r="BP1034693" s="90"/>
    </row>
    <row r="1034694" spans="68:68" customFormat="1">
      <c r="BP1034694" s="90"/>
    </row>
    <row r="1034695" spans="68:68" customFormat="1">
      <c r="BP1034695" s="90"/>
    </row>
    <row r="1034696" spans="68:68" customFormat="1">
      <c r="BP1034696" s="90"/>
    </row>
    <row r="1034697" spans="68:68" customFormat="1">
      <c r="BP1034697" s="90"/>
    </row>
    <row r="1034698" spans="68:68" customFormat="1">
      <c r="BP1034698" s="90"/>
    </row>
    <row r="1034699" spans="68:68" customFormat="1">
      <c r="BP1034699" s="90"/>
    </row>
    <row r="1034700" spans="68:68" customFormat="1">
      <c r="BP1034700" s="90"/>
    </row>
    <row r="1034701" spans="68:68" customFormat="1">
      <c r="BP1034701" s="90"/>
    </row>
    <row r="1034702" spans="68:68" customFormat="1">
      <c r="BP1034702" s="90"/>
    </row>
    <row r="1034703" spans="68:68" customFormat="1">
      <c r="BP1034703" s="90"/>
    </row>
    <row r="1034704" spans="68:68" customFormat="1">
      <c r="BP1034704" s="90"/>
    </row>
    <row r="1034705" spans="68:68" customFormat="1">
      <c r="BP1034705" s="90"/>
    </row>
    <row r="1034706" spans="68:68" customFormat="1">
      <c r="BP1034706" s="90"/>
    </row>
    <row r="1034707" spans="68:68" customFormat="1">
      <c r="BP1034707" s="90"/>
    </row>
    <row r="1034708" spans="68:68" customFormat="1">
      <c r="BP1034708" s="90"/>
    </row>
    <row r="1034709" spans="68:68" customFormat="1">
      <c r="BP1034709" s="90"/>
    </row>
    <row r="1034710" spans="68:68" customFormat="1">
      <c r="BP1034710" s="90"/>
    </row>
    <row r="1034711" spans="68:68" customFormat="1">
      <c r="BP1034711" s="90"/>
    </row>
    <row r="1034712" spans="68:68" customFormat="1">
      <c r="BP1034712" s="90"/>
    </row>
    <row r="1034713" spans="68:68" customFormat="1">
      <c r="BP1034713" s="90"/>
    </row>
    <row r="1034714" spans="68:68" customFormat="1">
      <c r="BP1034714" s="90"/>
    </row>
    <row r="1034715" spans="68:68" customFormat="1">
      <c r="BP1034715" s="90"/>
    </row>
    <row r="1034716" spans="68:68" customFormat="1">
      <c r="BP1034716" s="90"/>
    </row>
    <row r="1034717" spans="68:68" customFormat="1">
      <c r="BP1034717" s="90"/>
    </row>
    <row r="1034718" spans="68:68" customFormat="1">
      <c r="BP1034718" s="90"/>
    </row>
    <row r="1034719" spans="68:68" customFormat="1">
      <c r="BP1034719" s="90"/>
    </row>
    <row r="1034720" spans="68:68" customFormat="1">
      <c r="BP1034720" s="90"/>
    </row>
    <row r="1034721" spans="68:68" customFormat="1">
      <c r="BP1034721" s="90"/>
    </row>
    <row r="1034722" spans="68:68" customFormat="1">
      <c r="BP1034722" s="90"/>
    </row>
    <row r="1034723" spans="68:68" customFormat="1">
      <c r="BP1034723" s="90"/>
    </row>
    <row r="1034724" spans="68:68" customFormat="1">
      <c r="BP1034724" s="90"/>
    </row>
    <row r="1034725" spans="68:68" customFormat="1">
      <c r="BP1034725" s="90"/>
    </row>
    <row r="1034726" spans="68:68" customFormat="1">
      <c r="BP1034726" s="90"/>
    </row>
    <row r="1034727" spans="68:68" customFormat="1">
      <c r="BP1034727" s="90"/>
    </row>
    <row r="1034728" spans="68:68" customFormat="1">
      <c r="BP1034728" s="90"/>
    </row>
    <row r="1034729" spans="68:68" customFormat="1">
      <c r="BP1034729" s="90"/>
    </row>
    <row r="1034730" spans="68:68" customFormat="1">
      <c r="BP1034730" s="90"/>
    </row>
    <row r="1034731" spans="68:68" customFormat="1">
      <c r="BP1034731" s="90"/>
    </row>
    <row r="1034732" spans="68:68" customFormat="1">
      <c r="BP1034732" s="90"/>
    </row>
    <row r="1034733" spans="68:68" customFormat="1">
      <c r="BP1034733" s="90"/>
    </row>
    <row r="1034734" spans="68:68" customFormat="1">
      <c r="BP1034734" s="90"/>
    </row>
    <row r="1034735" spans="68:68" customFormat="1">
      <c r="BP1034735" s="90"/>
    </row>
    <row r="1034736" spans="68:68" customFormat="1">
      <c r="BP1034736" s="90"/>
    </row>
    <row r="1034737" spans="68:68" customFormat="1">
      <c r="BP1034737" s="90"/>
    </row>
    <row r="1034738" spans="68:68" customFormat="1">
      <c r="BP1034738" s="90"/>
    </row>
    <row r="1034739" spans="68:68" customFormat="1">
      <c r="BP1034739" s="90"/>
    </row>
    <row r="1034740" spans="68:68" customFormat="1">
      <c r="BP1034740" s="90"/>
    </row>
    <row r="1034741" spans="68:68" customFormat="1">
      <c r="BP1034741" s="90"/>
    </row>
    <row r="1034742" spans="68:68" customFormat="1">
      <c r="BP1034742" s="90"/>
    </row>
    <row r="1034743" spans="68:68" customFormat="1">
      <c r="BP1034743" s="90"/>
    </row>
    <row r="1034744" spans="68:68" customFormat="1">
      <c r="BP1034744" s="90"/>
    </row>
    <row r="1034745" spans="68:68" customFormat="1">
      <c r="BP1034745" s="90"/>
    </row>
    <row r="1034746" spans="68:68" customFormat="1">
      <c r="BP1034746" s="90"/>
    </row>
    <row r="1034747" spans="68:68" customFormat="1">
      <c r="BP1034747" s="90"/>
    </row>
    <row r="1034748" spans="68:68" customFormat="1">
      <c r="BP1034748" s="90"/>
    </row>
    <row r="1034749" spans="68:68" customFormat="1">
      <c r="BP1034749" s="90"/>
    </row>
    <row r="1034750" spans="68:68" customFormat="1">
      <c r="BP1034750" s="90"/>
    </row>
    <row r="1034751" spans="68:68" customFormat="1">
      <c r="BP1034751" s="90"/>
    </row>
    <row r="1034752" spans="68:68" customFormat="1">
      <c r="BP1034752" s="90"/>
    </row>
    <row r="1034753" spans="68:68" customFormat="1">
      <c r="BP1034753" s="90"/>
    </row>
    <row r="1034754" spans="68:68" customFormat="1">
      <c r="BP1034754" s="90"/>
    </row>
    <row r="1034755" spans="68:68" customFormat="1">
      <c r="BP1034755" s="90"/>
    </row>
    <row r="1034756" spans="68:68" customFormat="1">
      <c r="BP1034756" s="90"/>
    </row>
    <row r="1034757" spans="68:68" customFormat="1">
      <c r="BP1034757" s="90"/>
    </row>
    <row r="1034758" spans="68:68" customFormat="1">
      <c r="BP1034758" s="90"/>
    </row>
    <row r="1034759" spans="68:68" customFormat="1">
      <c r="BP1034759" s="90"/>
    </row>
    <row r="1034760" spans="68:68" customFormat="1">
      <c r="BP1034760" s="90"/>
    </row>
    <row r="1034761" spans="68:68" customFormat="1">
      <c r="BP1034761" s="90"/>
    </row>
    <row r="1034762" spans="68:68" customFormat="1">
      <c r="BP1034762" s="90"/>
    </row>
    <row r="1034763" spans="68:68" customFormat="1">
      <c r="BP1034763" s="90"/>
    </row>
    <row r="1034764" spans="68:68" customFormat="1">
      <c r="BP1034764" s="90"/>
    </row>
    <row r="1034765" spans="68:68" customFormat="1">
      <c r="BP1034765" s="90"/>
    </row>
    <row r="1034766" spans="68:68" customFormat="1">
      <c r="BP1034766" s="90"/>
    </row>
    <row r="1034767" spans="68:68" customFormat="1">
      <c r="BP1034767" s="90"/>
    </row>
    <row r="1034768" spans="68:68" customFormat="1">
      <c r="BP1034768" s="90"/>
    </row>
    <row r="1034769" spans="68:68" customFormat="1">
      <c r="BP1034769" s="90"/>
    </row>
    <row r="1034770" spans="68:68" customFormat="1">
      <c r="BP1034770" s="90"/>
    </row>
    <row r="1034771" spans="68:68" customFormat="1">
      <c r="BP1034771" s="90"/>
    </row>
    <row r="1034772" spans="68:68" customFormat="1">
      <c r="BP1034772" s="90"/>
    </row>
    <row r="1034773" spans="68:68" customFormat="1">
      <c r="BP1034773" s="90"/>
    </row>
    <row r="1034774" spans="68:68" customFormat="1">
      <c r="BP1034774" s="90"/>
    </row>
    <row r="1034775" spans="68:68" customFormat="1">
      <c r="BP1034775" s="90"/>
    </row>
    <row r="1034776" spans="68:68" customFormat="1">
      <c r="BP1034776" s="90"/>
    </row>
    <row r="1034777" spans="68:68" customFormat="1">
      <c r="BP1034777" s="90"/>
    </row>
    <row r="1034778" spans="68:68" customFormat="1">
      <c r="BP1034778" s="90"/>
    </row>
    <row r="1034779" spans="68:68" customFormat="1">
      <c r="BP1034779" s="90"/>
    </row>
    <row r="1034780" spans="68:68" customFormat="1">
      <c r="BP1034780" s="90"/>
    </row>
    <row r="1034781" spans="68:68" customFormat="1">
      <c r="BP1034781" s="90"/>
    </row>
    <row r="1034782" spans="68:68" customFormat="1">
      <c r="BP1034782" s="90"/>
    </row>
    <row r="1034783" spans="68:68" customFormat="1">
      <c r="BP1034783" s="90"/>
    </row>
    <row r="1034784" spans="68:68" customFormat="1">
      <c r="BP1034784" s="90"/>
    </row>
    <row r="1034785" spans="68:68" customFormat="1">
      <c r="BP1034785" s="90"/>
    </row>
    <row r="1034786" spans="68:68" customFormat="1">
      <c r="BP1034786" s="90"/>
    </row>
    <row r="1034787" spans="68:68" customFormat="1">
      <c r="BP1034787" s="90"/>
    </row>
    <row r="1034788" spans="68:68" customFormat="1">
      <c r="BP1034788" s="90"/>
    </row>
    <row r="1034789" spans="68:68" customFormat="1">
      <c r="BP1034789" s="90"/>
    </row>
    <row r="1034790" spans="68:68" customFormat="1">
      <c r="BP1034790" s="90"/>
    </row>
    <row r="1034791" spans="68:68" customFormat="1">
      <c r="BP1034791" s="90"/>
    </row>
    <row r="1034792" spans="68:68" customFormat="1">
      <c r="BP1034792" s="90"/>
    </row>
    <row r="1034793" spans="68:68" customFormat="1">
      <c r="BP1034793" s="90"/>
    </row>
    <row r="1034794" spans="68:68" customFormat="1">
      <c r="BP1034794" s="90"/>
    </row>
    <row r="1034795" spans="68:68" customFormat="1">
      <c r="BP1034795" s="90"/>
    </row>
    <row r="1034796" spans="68:68" customFormat="1">
      <c r="BP1034796" s="90"/>
    </row>
    <row r="1034797" spans="68:68" customFormat="1">
      <c r="BP1034797" s="90"/>
    </row>
    <row r="1034798" spans="68:68" customFormat="1">
      <c r="BP1034798" s="90"/>
    </row>
    <row r="1034799" spans="68:68" customFormat="1">
      <c r="BP1034799" s="90"/>
    </row>
    <row r="1034800" spans="68:68" customFormat="1">
      <c r="BP1034800" s="90"/>
    </row>
    <row r="1034801" spans="68:68" customFormat="1">
      <c r="BP1034801" s="90"/>
    </row>
    <row r="1034802" spans="68:68" customFormat="1">
      <c r="BP1034802" s="90"/>
    </row>
    <row r="1034803" spans="68:68" customFormat="1">
      <c r="BP1034803" s="90"/>
    </row>
    <row r="1034804" spans="68:68" customFormat="1">
      <c r="BP1034804" s="90"/>
    </row>
    <row r="1034805" spans="68:68" customFormat="1">
      <c r="BP1034805" s="90"/>
    </row>
    <row r="1034806" spans="68:68" customFormat="1">
      <c r="BP1034806" s="90"/>
    </row>
    <row r="1034807" spans="68:68" customFormat="1">
      <c r="BP1034807" s="90"/>
    </row>
    <row r="1034808" spans="68:68" customFormat="1">
      <c r="BP1034808" s="90"/>
    </row>
    <row r="1034809" spans="68:68" customFormat="1">
      <c r="BP1034809" s="90"/>
    </row>
    <row r="1034810" spans="68:68" customFormat="1">
      <c r="BP1034810" s="90"/>
    </row>
    <row r="1034811" spans="68:68" customFormat="1">
      <c r="BP1034811" s="90"/>
    </row>
    <row r="1034812" spans="68:68" customFormat="1">
      <c r="BP1034812" s="90"/>
    </row>
    <row r="1034813" spans="68:68" customFormat="1">
      <c r="BP1034813" s="90"/>
    </row>
    <row r="1034814" spans="68:68" customFormat="1">
      <c r="BP1034814" s="90"/>
    </row>
    <row r="1034815" spans="68:68" customFormat="1">
      <c r="BP1034815" s="90"/>
    </row>
    <row r="1034816" spans="68:68" customFormat="1">
      <c r="BP1034816" s="90"/>
    </row>
    <row r="1034817" spans="68:68" customFormat="1">
      <c r="BP1034817" s="90"/>
    </row>
    <row r="1034818" spans="68:68" customFormat="1">
      <c r="BP1034818" s="90"/>
    </row>
    <row r="1034819" spans="68:68" customFormat="1">
      <c r="BP1034819" s="90"/>
    </row>
    <row r="1034820" spans="68:68" customFormat="1">
      <c r="BP1034820" s="90"/>
    </row>
    <row r="1034821" spans="68:68" customFormat="1">
      <c r="BP1034821" s="90"/>
    </row>
    <row r="1034822" spans="68:68" customFormat="1">
      <c r="BP1034822" s="90"/>
    </row>
    <row r="1034823" spans="68:68" customFormat="1">
      <c r="BP1034823" s="90"/>
    </row>
    <row r="1034824" spans="68:68" customFormat="1">
      <c r="BP1034824" s="90"/>
    </row>
    <row r="1034825" spans="68:68" customFormat="1">
      <c r="BP1034825" s="90"/>
    </row>
    <row r="1034826" spans="68:68" customFormat="1">
      <c r="BP1034826" s="90"/>
    </row>
    <row r="1034827" spans="68:68" customFormat="1">
      <c r="BP1034827" s="90"/>
    </row>
    <row r="1034828" spans="68:68" customFormat="1">
      <c r="BP1034828" s="90"/>
    </row>
    <row r="1034829" spans="68:68" customFormat="1">
      <c r="BP1034829" s="90"/>
    </row>
    <row r="1034830" spans="68:68" customFormat="1">
      <c r="BP1034830" s="90"/>
    </row>
    <row r="1034831" spans="68:68" customFormat="1">
      <c r="BP1034831" s="90"/>
    </row>
    <row r="1034832" spans="68:68" customFormat="1">
      <c r="BP1034832" s="90"/>
    </row>
    <row r="1034833" spans="68:68" customFormat="1">
      <c r="BP1034833" s="90"/>
    </row>
    <row r="1034834" spans="68:68" customFormat="1">
      <c r="BP1034834" s="90"/>
    </row>
    <row r="1034835" spans="68:68" customFormat="1">
      <c r="BP1034835" s="90"/>
    </row>
    <row r="1034836" spans="68:68" customFormat="1">
      <c r="BP1034836" s="90"/>
    </row>
    <row r="1034837" spans="68:68" customFormat="1">
      <c r="BP1034837" s="90"/>
    </row>
    <row r="1034838" spans="68:68" customFormat="1">
      <c r="BP1034838" s="90"/>
    </row>
    <row r="1034839" spans="68:68" customFormat="1">
      <c r="BP1034839" s="90"/>
    </row>
    <row r="1034840" spans="68:68" customFormat="1">
      <c r="BP1034840" s="90"/>
    </row>
    <row r="1034841" spans="68:68" customFormat="1">
      <c r="BP1034841" s="90"/>
    </row>
    <row r="1034842" spans="68:68" customFormat="1">
      <c r="BP1034842" s="90"/>
    </row>
    <row r="1034843" spans="68:68" customFormat="1">
      <c r="BP1034843" s="90"/>
    </row>
    <row r="1034844" spans="68:68" customFormat="1">
      <c r="BP1034844" s="90"/>
    </row>
    <row r="1034845" spans="68:68" customFormat="1">
      <c r="BP1034845" s="90"/>
    </row>
    <row r="1034846" spans="68:68" customFormat="1">
      <c r="BP1034846" s="90"/>
    </row>
    <row r="1034847" spans="68:68" customFormat="1">
      <c r="BP1034847" s="90"/>
    </row>
    <row r="1034848" spans="68:68" customFormat="1">
      <c r="BP1034848" s="90"/>
    </row>
    <row r="1034849" spans="68:68" customFormat="1">
      <c r="BP1034849" s="90"/>
    </row>
    <row r="1034850" spans="68:68" customFormat="1">
      <c r="BP1034850" s="90"/>
    </row>
    <row r="1034851" spans="68:68" customFormat="1">
      <c r="BP1034851" s="90"/>
    </row>
    <row r="1034852" spans="68:68" customFormat="1">
      <c r="BP1034852" s="90"/>
    </row>
    <row r="1034853" spans="68:68" customFormat="1">
      <c r="BP1034853" s="90"/>
    </row>
    <row r="1034854" spans="68:68" customFormat="1">
      <c r="BP1034854" s="90"/>
    </row>
    <row r="1034855" spans="68:68" customFormat="1">
      <c r="BP1034855" s="90"/>
    </row>
    <row r="1034856" spans="68:68" customFormat="1">
      <c r="BP1034856" s="90"/>
    </row>
    <row r="1034857" spans="68:68" customFormat="1">
      <c r="BP1034857" s="90"/>
    </row>
    <row r="1034858" spans="68:68" customFormat="1">
      <c r="BP1034858" s="90"/>
    </row>
    <row r="1034859" spans="68:68" customFormat="1">
      <c r="BP1034859" s="90"/>
    </row>
    <row r="1034860" spans="68:68" customFormat="1">
      <c r="BP1034860" s="90"/>
    </row>
    <row r="1034861" spans="68:68" customFormat="1">
      <c r="BP1034861" s="90"/>
    </row>
    <row r="1034862" spans="68:68" customFormat="1">
      <c r="BP1034862" s="90"/>
    </row>
    <row r="1034863" spans="68:68" customFormat="1">
      <c r="BP1034863" s="90"/>
    </row>
    <row r="1034864" spans="68:68" customFormat="1">
      <c r="BP1034864" s="90"/>
    </row>
    <row r="1034865" spans="68:68" customFormat="1">
      <c r="BP1034865" s="90"/>
    </row>
    <row r="1034866" spans="68:68" customFormat="1">
      <c r="BP1034866" s="90"/>
    </row>
    <row r="1034867" spans="68:68" customFormat="1">
      <c r="BP1034867" s="90"/>
    </row>
    <row r="1034868" spans="68:68" customFormat="1">
      <c r="BP1034868" s="90"/>
    </row>
    <row r="1034869" spans="68:68" customFormat="1">
      <c r="BP1034869" s="90"/>
    </row>
    <row r="1034870" spans="68:68" customFormat="1">
      <c r="BP1034870" s="90"/>
    </row>
    <row r="1034871" spans="68:68" customFormat="1">
      <c r="BP1034871" s="90"/>
    </row>
    <row r="1034872" spans="68:68" customFormat="1">
      <c r="BP1034872" s="90"/>
    </row>
    <row r="1034873" spans="68:68" customFormat="1">
      <c r="BP1034873" s="90"/>
    </row>
    <row r="1034874" spans="68:68" customFormat="1">
      <c r="BP1034874" s="90"/>
    </row>
    <row r="1034875" spans="68:68" customFormat="1">
      <c r="BP1034875" s="90"/>
    </row>
    <row r="1034876" spans="68:68" customFormat="1">
      <c r="BP1034876" s="90"/>
    </row>
    <row r="1034877" spans="68:68" customFormat="1">
      <c r="BP1034877" s="90"/>
    </row>
    <row r="1034878" spans="68:68" customFormat="1">
      <c r="BP1034878" s="90"/>
    </row>
    <row r="1034879" spans="68:68" customFormat="1">
      <c r="BP1034879" s="90"/>
    </row>
    <row r="1034880" spans="68:68" customFormat="1">
      <c r="BP1034880" s="90"/>
    </row>
    <row r="1034881" spans="68:68" customFormat="1">
      <c r="BP1034881" s="90"/>
    </row>
    <row r="1034882" spans="68:68" customFormat="1">
      <c r="BP1034882" s="90"/>
    </row>
    <row r="1034883" spans="68:68" customFormat="1">
      <c r="BP1034883" s="90"/>
    </row>
    <row r="1034884" spans="68:68" customFormat="1">
      <c r="BP1034884" s="90"/>
    </row>
    <row r="1034885" spans="68:68" customFormat="1">
      <c r="BP1034885" s="90"/>
    </row>
    <row r="1034886" spans="68:68" customFormat="1">
      <c r="BP1034886" s="90"/>
    </row>
    <row r="1034887" spans="68:68" customFormat="1">
      <c r="BP1034887" s="90"/>
    </row>
    <row r="1034888" spans="68:68" customFormat="1">
      <c r="BP1034888" s="90"/>
    </row>
    <row r="1034889" spans="68:68" customFormat="1">
      <c r="BP1034889" s="90"/>
    </row>
    <row r="1034890" spans="68:68" customFormat="1">
      <c r="BP1034890" s="90"/>
    </row>
    <row r="1034891" spans="68:68" customFormat="1">
      <c r="BP1034891" s="90"/>
    </row>
    <row r="1034892" spans="68:68" customFormat="1">
      <c r="BP1034892" s="90"/>
    </row>
    <row r="1034893" spans="68:68" customFormat="1">
      <c r="BP1034893" s="90"/>
    </row>
    <row r="1034894" spans="68:68" customFormat="1">
      <c r="BP1034894" s="90"/>
    </row>
    <row r="1034895" spans="68:68" customFormat="1">
      <c r="BP1034895" s="90"/>
    </row>
    <row r="1034896" spans="68:68" customFormat="1">
      <c r="BP1034896" s="90"/>
    </row>
    <row r="1034897" spans="68:68" customFormat="1">
      <c r="BP1034897" s="90"/>
    </row>
    <row r="1034898" spans="68:68" customFormat="1">
      <c r="BP1034898" s="90"/>
    </row>
    <row r="1034899" spans="68:68" customFormat="1">
      <c r="BP1034899" s="90"/>
    </row>
    <row r="1034900" spans="68:68" customFormat="1">
      <c r="BP1034900" s="90"/>
    </row>
    <row r="1034901" spans="68:68" customFormat="1">
      <c r="BP1034901" s="90"/>
    </row>
    <row r="1034902" spans="68:68" customFormat="1">
      <c r="BP1034902" s="90"/>
    </row>
    <row r="1034903" spans="68:68" customFormat="1">
      <c r="BP1034903" s="90"/>
    </row>
    <row r="1034904" spans="68:68" customFormat="1">
      <c r="BP1034904" s="90"/>
    </row>
    <row r="1034905" spans="68:68" customFormat="1">
      <c r="BP1034905" s="90"/>
    </row>
    <row r="1034906" spans="68:68" customFormat="1">
      <c r="BP1034906" s="90"/>
    </row>
    <row r="1034907" spans="68:68" customFormat="1">
      <c r="BP1034907" s="90"/>
    </row>
    <row r="1034908" spans="68:68" customFormat="1">
      <c r="BP1034908" s="90"/>
    </row>
    <row r="1034909" spans="68:68" customFormat="1">
      <c r="BP1034909" s="90"/>
    </row>
    <row r="1034910" spans="68:68" customFormat="1">
      <c r="BP1034910" s="90"/>
    </row>
    <row r="1034911" spans="68:68" customFormat="1">
      <c r="BP1034911" s="90"/>
    </row>
    <row r="1034912" spans="68:68" customFormat="1">
      <c r="BP1034912" s="90"/>
    </row>
    <row r="1034913" spans="68:68" customFormat="1">
      <c r="BP1034913" s="90"/>
    </row>
    <row r="1034914" spans="68:68" customFormat="1">
      <c r="BP1034914" s="90"/>
    </row>
    <row r="1034915" spans="68:68" customFormat="1">
      <c r="BP1034915" s="90"/>
    </row>
    <row r="1034916" spans="68:68" customFormat="1">
      <c r="BP1034916" s="90"/>
    </row>
    <row r="1034917" spans="68:68" customFormat="1">
      <c r="BP1034917" s="90"/>
    </row>
    <row r="1034918" spans="68:68" customFormat="1">
      <c r="BP1034918" s="90"/>
    </row>
    <row r="1034919" spans="68:68" customFormat="1">
      <c r="BP1034919" s="90"/>
    </row>
    <row r="1034920" spans="68:68" customFormat="1">
      <c r="BP1034920" s="90"/>
    </row>
    <row r="1034921" spans="68:68" customFormat="1">
      <c r="BP1034921" s="90"/>
    </row>
    <row r="1034922" spans="68:68" customFormat="1">
      <c r="BP1034922" s="90"/>
    </row>
    <row r="1034923" spans="68:68" customFormat="1">
      <c r="BP1034923" s="90"/>
    </row>
    <row r="1034924" spans="68:68" customFormat="1">
      <c r="BP1034924" s="90"/>
    </row>
    <row r="1034925" spans="68:68" customFormat="1">
      <c r="BP1034925" s="90"/>
    </row>
    <row r="1034926" spans="68:68" customFormat="1">
      <c r="BP1034926" s="90"/>
    </row>
    <row r="1034927" spans="68:68" customFormat="1">
      <c r="BP1034927" s="90"/>
    </row>
    <row r="1034928" spans="68:68" customFormat="1">
      <c r="BP1034928" s="90"/>
    </row>
    <row r="1034929" spans="68:68" customFormat="1">
      <c r="BP1034929" s="90"/>
    </row>
    <row r="1034930" spans="68:68" customFormat="1">
      <c r="BP1034930" s="90"/>
    </row>
    <row r="1034931" spans="68:68" customFormat="1">
      <c r="BP1034931" s="90"/>
    </row>
    <row r="1034932" spans="68:68" customFormat="1">
      <c r="BP1034932" s="90"/>
    </row>
    <row r="1034933" spans="68:68" customFormat="1">
      <c r="BP1034933" s="90"/>
    </row>
    <row r="1034934" spans="68:68" customFormat="1">
      <c r="BP1034934" s="90"/>
    </row>
    <row r="1034935" spans="68:68" customFormat="1">
      <c r="BP1034935" s="90"/>
    </row>
    <row r="1034936" spans="68:68" customFormat="1">
      <c r="BP1034936" s="90"/>
    </row>
    <row r="1034937" spans="68:68" customFormat="1">
      <c r="BP1034937" s="90"/>
    </row>
    <row r="1034938" spans="68:68" customFormat="1">
      <c r="BP1034938" s="90"/>
    </row>
    <row r="1034939" spans="68:68" customFormat="1">
      <c r="BP1034939" s="90"/>
    </row>
    <row r="1034940" spans="68:68" customFormat="1">
      <c r="BP1034940" s="90"/>
    </row>
    <row r="1034941" spans="68:68" customFormat="1">
      <c r="BP1034941" s="90"/>
    </row>
    <row r="1034942" spans="68:68" customFormat="1">
      <c r="BP1034942" s="90"/>
    </row>
    <row r="1034943" spans="68:68" customFormat="1">
      <c r="BP1034943" s="90"/>
    </row>
    <row r="1034944" spans="68:68" customFormat="1">
      <c r="BP1034944" s="90"/>
    </row>
    <row r="1034945" spans="68:68" customFormat="1">
      <c r="BP1034945" s="90"/>
    </row>
    <row r="1034946" spans="68:68" customFormat="1">
      <c r="BP1034946" s="90"/>
    </row>
    <row r="1034947" spans="68:68" customFormat="1">
      <c r="BP1034947" s="90"/>
    </row>
    <row r="1034948" spans="68:68" customFormat="1">
      <c r="BP1034948" s="90"/>
    </row>
    <row r="1034949" spans="68:68" customFormat="1">
      <c r="BP1034949" s="90"/>
    </row>
    <row r="1034950" spans="68:68" customFormat="1">
      <c r="BP1034950" s="90"/>
    </row>
    <row r="1034951" spans="68:68" customFormat="1">
      <c r="BP1034951" s="90"/>
    </row>
    <row r="1034952" spans="68:68" customFormat="1">
      <c r="BP1034952" s="90"/>
    </row>
    <row r="1034953" spans="68:68" customFormat="1">
      <c r="BP1034953" s="90"/>
    </row>
    <row r="1034954" spans="68:68" customFormat="1">
      <c r="BP1034954" s="90"/>
    </row>
    <row r="1034955" spans="68:68" customFormat="1">
      <c r="BP1034955" s="90"/>
    </row>
    <row r="1034956" spans="68:68" customFormat="1">
      <c r="BP1034956" s="90"/>
    </row>
    <row r="1034957" spans="68:68" customFormat="1">
      <c r="BP1034957" s="90"/>
    </row>
    <row r="1034958" spans="68:68" customFormat="1">
      <c r="BP1034958" s="90"/>
    </row>
    <row r="1034959" spans="68:68" customFormat="1">
      <c r="BP1034959" s="90"/>
    </row>
    <row r="1034960" spans="68:68" customFormat="1">
      <c r="BP1034960" s="90"/>
    </row>
    <row r="1034961" spans="68:68" customFormat="1">
      <c r="BP1034961" s="90"/>
    </row>
    <row r="1034962" spans="68:68" customFormat="1">
      <c r="BP1034962" s="90"/>
    </row>
    <row r="1034963" spans="68:68" customFormat="1">
      <c r="BP1034963" s="90"/>
    </row>
    <row r="1034964" spans="68:68" customFormat="1">
      <c r="BP1034964" s="90"/>
    </row>
    <row r="1034965" spans="68:68" customFormat="1">
      <c r="BP1034965" s="90"/>
    </row>
    <row r="1034966" spans="68:68" customFormat="1">
      <c r="BP1034966" s="90"/>
    </row>
    <row r="1034967" spans="68:68" customFormat="1">
      <c r="BP1034967" s="90"/>
    </row>
    <row r="1034968" spans="68:68" customFormat="1">
      <c r="BP1034968" s="90"/>
    </row>
    <row r="1034969" spans="68:68" customFormat="1">
      <c r="BP1034969" s="90"/>
    </row>
    <row r="1034970" spans="68:68" customFormat="1">
      <c r="BP1034970" s="90"/>
    </row>
    <row r="1034971" spans="68:68" customFormat="1">
      <c r="BP1034971" s="90"/>
    </row>
    <row r="1034972" spans="68:68" customFormat="1">
      <c r="BP1034972" s="90"/>
    </row>
    <row r="1034973" spans="68:68" customFormat="1">
      <c r="BP1034973" s="90"/>
    </row>
    <row r="1034974" spans="68:68" customFormat="1">
      <c r="BP1034974" s="90"/>
    </row>
    <row r="1034975" spans="68:68" customFormat="1">
      <c r="BP1034975" s="90"/>
    </row>
    <row r="1034976" spans="68:68" customFormat="1">
      <c r="BP1034976" s="90"/>
    </row>
    <row r="1034977" spans="68:68" customFormat="1">
      <c r="BP1034977" s="90"/>
    </row>
    <row r="1034978" spans="68:68" customFormat="1">
      <c r="BP1034978" s="90"/>
    </row>
    <row r="1034979" spans="68:68" customFormat="1">
      <c r="BP1034979" s="90"/>
    </row>
    <row r="1034980" spans="68:68" customFormat="1">
      <c r="BP1034980" s="90"/>
    </row>
    <row r="1034981" spans="68:68" customFormat="1">
      <c r="BP1034981" s="90"/>
    </row>
    <row r="1034982" spans="68:68" customFormat="1">
      <c r="BP1034982" s="90"/>
    </row>
    <row r="1034983" spans="68:68" customFormat="1">
      <c r="BP1034983" s="90"/>
    </row>
    <row r="1034984" spans="68:68" customFormat="1">
      <c r="BP1034984" s="90"/>
    </row>
    <row r="1034985" spans="68:68" customFormat="1">
      <c r="BP1034985" s="90"/>
    </row>
    <row r="1034986" spans="68:68" customFormat="1">
      <c r="BP1034986" s="90"/>
    </row>
    <row r="1034987" spans="68:68" customFormat="1">
      <c r="BP1034987" s="90"/>
    </row>
    <row r="1034988" spans="68:68" customFormat="1">
      <c r="BP1034988" s="90"/>
    </row>
    <row r="1034989" spans="68:68" customFormat="1">
      <c r="BP1034989" s="90"/>
    </row>
    <row r="1034990" spans="68:68" customFormat="1">
      <c r="BP1034990" s="90"/>
    </row>
    <row r="1034991" spans="68:68" customFormat="1">
      <c r="BP1034991" s="90"/>
    </row>
    <row r="1034992" spans="68:68" customFormat="1">
      <c r="BP1034992" s="90"/>
    </row>
    <row r="1034993" spans="68:68" customFormat="1">
      <c r="BP1034993" s="90"/>
    </row>
    <row r="1034994" spans="68:68" customFormat="1">
      <c r="BP1034994" s="90"/>
    </row>
    <row r="1034995" spans="68:68" customFormat="1">
      <c r="BP1034995" s="90"/>
    </row>
    <row r="1034996" spans="68:68" customFormat="1">
      <c r="BP1034996" s="90"/>
    </row>
    <row r="1034997" spans="68:68" customFormat="1">
      <c r="BP1034997" s="90"/>
    </row>
    <row r="1034998" spans="68:68" customFormat="1">
      <c r="BP1034998" s="90"/>
    </row>
    <row r="1034999" spans="68:68" customFormat="1">
      <c r="BP1034999" s="90"/>
    </row>
    <row r="1035000" spans="68:68" customFormat="1">
      <c r="BP1035000" s="90"/>
    </row>
    <row r="1035001" spans="68:68" customFormat="1">
      <c r="BP1035001" s="90"/>
    </row>
    <row r="1035002" spans="68:68" customFormat="1">
      <c r="BP1035002" s="90"/>
    </row>
    <row r="1035003" spans="68:68" customFormat="1">
      <c r="BP1035003" s="90"/>
    </row>
    <row r="1035004" spans="68:68" customFormat="1">
      <c r="BP1035004" s="90"/>
    </row>
    <row r="1035005" spans="68:68" customFormat="1">
      <c r="BP1035005" s="90"/>
    </row>
    <row r="1035006" spans="68:68" customFormat="1">
      <c r="BP1035006" s="90"/>
    </row>
    <row r="1035007" spans="68:68" customFormat="1">
      <c r="BP1035007" s="90"/>
    </row>
    <row r="1035008" spans="68:68" customFormat="1">
      <c r="BP1035008" s="90"/>
    </row>
    <row r="1035009" spans="68:68" customFormat="1">
      <c r="BP1035009" s="90"/>
    </row>
    <row r="1035010" spans="68:68" customFormat="1">
      <c r="BP1035010" s="90"/>
    </row>
    <row r="1035011" spans="68:68" customFormat="1">
      <c r="BP1035011" s="90"/>
    </row>
    <row r="1035012" spans="68:68" customFormat="1">
      <c r="BP1035012" s="90"/>
    </row>
    <row r="1035013" spans="68:68" customFormat="1">
      <c r="BP1035013" s="90"/>
    </row>
    <row r="1035014" spans="68:68" customFormat="1">
      <c r="BP1035014" s="90"/>
    </row>
    <row r="1035015" spans="68:68" customFormat="1">
      <c r="BP1035015" s="90"/>
    </row>
    <row r="1035016" spans="68:68" customFormat="1">
      <c r="BP1035016" s="90"/>
    </row>
    <row r="1035017" spans="68:68" customFormat="1">
      <c r="BP1035017" s="90"/>
    </row>
    <row r="1035018" spans="68:68" customFormat="1">
      <c r="BP1035018" s="90"/>
    </row>
    <row r="1035019" spans="68:68" customFormat="1">
      <c r="BP1035019" s="90"/>
    </row>
    <row r="1035020" spans="68:68" customFormat="1">
      <c r="BP1035020" s="90"/>
    </row>
    <row r="1035021" spans="68:68" customFormat="1">
      <c r="BP1035021" s="90"/>
    </row>
    <row r="1035022" spans="68:68" customFormat="1">
      <c r="BP1035022" s="90"/>
    </row>
    <row r="1035023" spans="68:68" customFormat="1">
      <c r="BP1035023" s="90"/>
    </row>
    <row r="1035024" spans="68:68" customFormat="1">
      <c r="BP1035024" s="90"/>
    </row>
    <row r="1035025" spans="68:68" customFormat="1">
      <c r="BP1035025" s="90"/>
    </row>
    <row r="1035026" spans="68:68" customFormat="1">
      <c r="BP1035026" s="90"/>
    </row>
    <row r="1035027" spans="68:68" customFormat="1">
      <c r="BP1035027" s="90"/>
    </row>
    <row r="1035028" spans="68:68" customFormat="1">
      <c r="BP1035028" s="90"/>
    </row>
    <row r="1035029" spans="68:68" customFormat="1">
      <c r="BP1035029" s="90"/>
    </row>
    <row r="1035030" spans="68:68" customFormat="1">
      <c r="BP1035030" s="90"/>
    </row>
    <row r="1035031" spans="68:68" customFormat="1">
      <c r="BP1035031" s="90"/>
    </row>
    <row r="1035032" spans="68:68" customFormat="1">
      <c r="BP1035032" s="90"/>
    </row>
    <row r="1035033" spans="68:68" customFormat="1">
      <c r="BP1035033" s="90"/>
    </row>
    <row r="1035034" spans="68:68" customFormat="1">
      <c r="BP1035034" s="90"/>
    </row>
    <row r="1035035" spans="68:68" customFormat="1">
      <c r="BP1035035" s="90"/>
    </row>
    <row r="1035036" spans="68:68" customFormat="1">
      <c r="BP1035036" s="90"/>
    </row>
    <row r="1035037" spans="68:68" customFormat="1">
      <c r="BP1035037" s="90"/>
    </row>
    <row r="1035038" spans="68:68" customFormat="1">
      <c r="BP1035038" s="90"/>
    </row>
    <row r="1035039" spans="68:68" customFormat="1">
      <c r="BP1035039" s="90"/>
    </row>
    <row r="1035040" spans="68:68" customFormat="1">
      <c r="BP1035040" s="90"/>
    </row>
    <row r="1035041" spans="68:68" customFormat="1">
      <c r="BP1035041" s="90"/>
    </row>
    <row r="1035042" spans="68:68" customFormat="1">
      <c r="BP1035042" s="90"/>
    </row>
    <row r="1035043" spans="68:68" customFormat="1">
      <c r="BP1035043" s="90"/>
    </row>
    <row r="1035044" spans="68:68" customFormat="1">
      <c r="BP1035044" s="90"/>
    </row>
    <row r="1035045" spans="68:68" customFormat="1">
      <c r="BP1035045" s="90"/>
    </row>
    <row r="1035046" spans="68:68" customFormat="1">
      <c r="BP1035046" s="90"/>
    </row>
    <row r="1035047" spans="68:68" customFormat="1">
      <c r="BP1035047" s="90"/>
    </row>
    <row r="1035048" spans="68:68" customFormat="1">
      <c r="BP1035048" s="90"/>
    </row>
    <row r="1035049" spans="68:68" customFormat="1">
      <c r="BP1035049" s="90"/>
    </row>
    <row r="1035050" spans="68:68" customFormat="1">
      <c r="BP1035050" s="90"/>
    </row>
    <row r="1035051" spans="68:68" customFormat="1">
      <c r="BP1035051" s="90"/>
    </row>
    <row r="1035052" spans="68:68" customFormat="1">
      <c r="BP1035052" s="90"/>
    </row>
    <row r="1035053" spans="68:68" customFormat="1">
      <c r="BP1035053" s="90"/>
    </row>
    <row r="1035054" spans="68:68" customFormat="1">
      <c r="BP1035054" s="90"/>
    </row>
    <row r="1035055" spans="68:68" customFormat="1">
      <c r="BP1035055" s="90"/>
    </row>
    <row r="1035056" spans="68:68" customFormat="1">
      <c r="BP1035056" s="90"/>
    </row>
    <row r="1035057" spans="68:68" customFormat="1">
      <c r="BP1035057" s="90"/>
    </row>
    <row r="1035058" spans="68:68" customFormat="1">
      <c r="BP1035058" s="90"/>
    </row>
    <row r="1035059" spans="68:68" customFormat="1">
      <c r="BP1035059" s="90"/>
    </row>
    <row r="1035060" spans="68:68" customFormat="1">
      <c r="BP1035060" s="90"/>
    </row>
    <row r="1035061" spans="68:68" customFormat="1">
      <c r="BP1035061" s="90"/>
    </row>
    <row r="1035062" spans="68:68" customFormat="1">
      <c r="BP1035062" s="90"/>
    </row>
    <row r="1035063" spans="68:68" customFormat="1">
      <c r="BP1035063" s="90"/>
    </row>
    <row r="1035064" spans="68:68" customFormat="1">
      <c r="BP1035064" s="90"/>
    </row>
    <row r="1035065" spans="68:68" customFormat="1">
      <c r="BP1035065" s="90"/>
    </row>
    <row r="1035066" spans="68:68" customFormat="1">
      <c r="BP1035066" s="90"/>
    </row>
    <row r="1035067" spans="68:68" customFormat="1">
      <c r="BP1035067" s="90"/>
    </row>
    <row r="1035068" spans="68:68" customFormat="1">
      <c r="BP1035068" s="90"/>
    </row>
    <row r="1035069" spans="68:68" customFormat="1">
      <c r="BP1035069" s="90"/>
    </row>
    <row r="1035070" spans="68:68" customFormat="1">
      <c r="BP1035070" s="90"/>
    </row>
    <row r="1035071" spans="68:68" customFormat="1">
      <c r="BP1035071" s="90"/>
    </row>
    <row r="1035072" spans="68:68" customFormat="1">
      <c r="BP1035072" s="90"/>
    </row>
    <row r="1035073" spans="68:68" customFormat="1">
      <c r="BP1035073" s="90"/>
    </row>
    <row r="1035074" spans="68:68" customFormat="1">
      <c r="BP1035074" s="90"/>
    </row>
    <row r="1035075" spans="68:68" customFormat="1">
      <c r="BP1035075" s="90"/>
    </row>
    <row r="1035076" spans="68:68" customFormat="1">
      <c r="BP1035076" s="90"/>
    </row>
    <row r="1035077" spans="68:68" customFormat="1">
      <c r="BP1035077" s="90"/>
    </row>
    <row r="1035078" spans="68:68" customFormat="1">
      <c r="BP1035078" s="90"/>
    </row>
    <row r="1035079" spans="68:68" customFormat="1">
      <c r="BP1035079" s="90"/>
    </row>
    <row r="1035080" spans="68:68" customFormat="1">
      <c r="BP1035080" s="90"/>
    </row>
    <row r="1035081" spans="68:68" customFormat="1">
      <c r="BP1035081" s="90"/>
    </row>
    <row r="1035082" spans="68:68" customFormat="1">
      <c r="BP1035082" s="90"/>
    </row>
    <row r="1035083" spans="68:68" customFormat="1">
      <c r="BP1035083" s="90"/>
    </row>
    <row r="1035084" spans="68:68" customFormat="1">
      <c r="BP1035084" s="90"/>
    </row>
    <row r="1035085" spans="68:68" customFormat="1">
      <c r="BP1035085" s="90"/>
    </row>
    <row r="1035086" spans="68:68" customFormat="1">
      <c r="BP1035086" s="90"/>
    </row>
    <row r="1035087" spans="68:68" customFormat="1">
      <c r="BP1035087" s="90"/>
    </row>
    <row r="1035088" spans="68:68" customFormat="1">
      <c r="BP1035088" s="90"/>
    </row>
    <row r="1035089" spans="68:68" customFormat="1">
      <c r="BP1035089" s="90"/>
    </row>
    <row r="1035090" spans="68:68" customFormat="1">
      <c r="BP1035090" s="90"/>
    </row>
    <row r="1035091" spans="68:68" customFormat="1">
      <c r="BP1035091" s="90"/>
    </row>
    <row r="1035092" spans="68:68" customFormat="1">
      <c r="BP1035092" s="90"/>
    </row>
    <row r="1035093" spans="68:68" customFormat="1">
      <c r="BP1035093" s="90"/>
    </row>
    <row r="1035094" spans="68:68" customFormat="1">
      <c r="BP1035094" s="90"/>
    </row>
    <row r="1035095" spans="68:68" customFormat="1">
      <c r="BP1035095" s="90"/>
    </row>
    <row r="1035096" spans="68:68" customFormat="1">
      <c r="BP1035096" s="90"/>
    </row>
    <row r="1035097" spans="68:68" customFormat="1">
      <c r="BP1035097" s="90"/>
    </row>
    <row r="1035098" spans="68:68" customFormat="1">
      <c r="BP1035098" s="90"/>
    </row>
    <row r="1035099" spans="68:68" customFormat="1">
      <c r="BP1035099" s="90"/>
    </row>
    <row r="1035100" spans="68:68" customFormat="1">
      <c r="BP1035100" s="90"/>
    </row>
    <row r="1035101" spans="68:68" customFormat="1">
      <c r="BP1035101" s="90"/>
    </row>
    <row r="1035102" spans="68:68" customFormat="1">
      <c r="BP1035102" s="90"/>
    </row>
    <row r="1035103" spans="68:68" customFormat="1">
      <c r="BP1035103" s="90"/>
    </row>
    <row r="1035104" spans="68:68" customFormat="1">
      <c r="BP1035104" s="90"/>
    </row>
    <row r="1035105" spans="68:68" customFormat="1">
      <c r="BP1035105" s="90"/>
    </row>
    <row r="1035106" spans="68:68" customFormat="1">
      <c r="BP1035106" s="90"/>
    </row>
    <row r="1035107" spans="68:68" customFormat="1">
      <c r="BP1035107" s="90"/>
    </row>
    <row r="1035108" spans="68:68" customFormat="1">
      <c r="BP1035108" s="90"/>
    </row>
    <row r="1035109" spans="68:68" customFormat="1">
      <c r="BP1035109" s="90"/>
    </row>
    <row r="1035110" spans="68:68" customFormat="1">
      <c r="BP1035110" s="90"/>
    </row>
    <row r="1035111" spans="68:68" customFormat="1">
      <c r="BP1035111" s="90"/>
    </row>
    <row r="1035112" spans="68:68" customFormat="1">
      <c r="BP1035112" s="90"/>
    </row>
    <row r="1035113" spans="68:68" customFormat="1">
      <c r="BP1035113" s="90"/>
    </row>
    <row r="1035114" spans="68:68" customFormat="1">
      <c r="BP1035114" s="90"/>
    </row>
    <row r="1035115" spans="68:68" customFormat="1">
      <c r="BP1035115" s="90"/>
    </row>
    <row r="1035116" spans="68:68" customFormat="1">
      <c r="BP1035116" s="90"/>
    </row>
    <row r="1035117" spans="68:68" customFormat="1">
      <c r="BP1035117" s="90"/>
    </row>
    <row r="1035118" spans="68:68" customFormat="1">
      <c r="BP1035118" s="90"/>
    </row>
    <row r="1035119" spans="68:68" customFormat="1">
      <c r="BP1035119" s="90"/>
    </row>
    <row r="1035120" spans="68:68" customFormat="1">
      <c r="BP1035120" s="90"/>
    </row>
    <row r="1035121" spans="68:68" customFormat="1">
      <c r="BP1035121" s="90"/>
    </row>
    <row r="1035122" spans="68:68" customFormat="1">
      <c r="BP1035122" s="90"/>
    </row>
    <row r="1035123" spans="68:68" customFormat="1">
      <c r="BP1035123" s="90"/>
    </row>
    <row r="1035124" spans="68:68" customFormat="1">
      <c r="BP1035124" s="90"/>
    </row>
    <row r="1035125" spans="68:68" customFormat="1">
      <c r="BP1035125" s="90"/>
    </row>
    <row r="1035126" spans="68:68" customFormat="1">
      <c r="BP1035126" s="90"/>
    </row>
    <row r="1035127" spans="68:68" customFormat="1">
      <c r="BP1035127" s="90"/>
    </row>
    <row r="1035128" spans="68:68" customFormat="1">
      <c r="BP1035128" s="90"/>
    </row>
    <row r="1035129" spans="68:68" customFormat="1">
      <c r="BP1035129" s="90"/>
    </row>
    <row r="1035130" spans="68:68" customFormat="1">
      <c r="BP1035130" s="90"/>
    </row>
    <row r="1035131" spans="68:68" customFormat="1">
      <c r="BP1035131" s="90"/>
    </row>
    <row r="1035132" spans="68:68" customFormat="1">
      <c r="BP1035132" s="90"/>
    </row>
    <row r="1035133" spans="68:68" customFormat="1">
      <c r="BP1035133" s="90"/>
    </row>
    <row r="1035134" spans="68:68" customFormat="1">
      <c r="BP1035134" s="90"/>
    </row>
    <row r="1035135" spans="68:68" customFormat="1">
      <c r="BP1035135" s="90"/>
    </row>
    <row r="1035136" spans="68:68" customFormat="1">
      <c r="BP1035136" s="90"/>
    </row>
    <row r="1035137" spans="68:68" customFormat="1">
      <c r="BP1035137" s="90"/>
    </row>
    <row r="1035138" spans="68:68" customFormat="1">
      <c r="BP1035138" s="90"/>
    </row>
    <row r="1035139" spans="68:68" customFormat="1">
      <c r="BP1035139" s="90"/>
    </row>
    <row r="1035140" spans="68:68" customFormat="1">
      <c r="BP1035140" s="90"/>
    </row>
    <row r="1035141" spans="68:68" customFormat="1">
      <c r="BP1035141" s="90"/>
    </row>
    <row r="1035142" spans="68:68" customFormat="1">
      <c r="BP1035142" s="90"/>
    </row>
    <row r="1035143" spans="68:68" customFormat="1">
      <c r="BP1035143" s="90"/>
    </row>
    <row r="1035144" spans="68:68" customFormat="1">
      <c r="BP1035144" s="90"/>
    </row>
    <row r="1035145" spans="68:68" customFormat="1">
      <c r="BP1035145" s="90"/>
    </row>
    <row r="1035146" spans="68:68" customFormat="1">
      <c r="BP1035146" s="90"/>
    </row>
    <row r="1035147" spans="68:68" customFormat="1">
      <c r="BP1035147" s="90"/>
    </row>
    <row r="1035148" spans="68:68" customFormat="1">
      <c r="BP1035148" s="90"/>
    </row>
    <row r="1035149" spans="68:68" customFormat="1">
      <c r="BP1035149" s="90"/>
    </row>
    <row r="1035150" spans="68:68" customFormat="1">
      <c r="BP1035150" s="90"/>
    </row>
    <row r="1035151" spans="68:68" customFormat="1">
      <c r="BP1035151" s="90"/>
    </row>
    <row r="1035152" spans="68:68" customFormat="1">
      <c r="BP1035152" s="90"/>
    </row>
    <row r="1035153" spans="68:68" customFormat="1">
      <c r="BP1035153" s="90"/>
    </row>
    <row r="1035154" spans="68:68" customFormat="1">
      <c r="BP1035154" s="90"/>
    </row>
    <row r="1035155" spans="68:68" customFormat="1">
      <c r="BP1035155" s="90"/>
    </row>
    <row r="1035156" spans="68:68" customFormat="1">
      <c r="BP1035156" s="90"/>
    </row>
    <row r="1035157" spans="68:68" customFormat="1">
      <c r="BP1035157" s="90"/>
    </row>
    <row r="1035158" spans="68:68" customFormat="1">
      <c r="BP1035158" s="90"/>
    </row>
    <row r="1035159" spans="68:68" customFormat="1">
      <c r="BP1035159" s="90"/>
    </row>
    <row r="1035160" spans="68:68" customFormat="1">
      <c r="BP1035160" s="90"/>
    </row>
    <row r="1035161" spans="68:68" customFormat="1">
      <c r="BP1035161" s="90"/>
    </row>
    <row r="1035162" spans="68:68" customFormat="1">
      <c r="BP1035162" s="90"/>
    </row>
    <row r="1035163" spans="68:68" customFormat="1">
      <c r="BP1035163" s="90"/>
    </row>
    <row r="1035164" spans="68:68" customFormat="1">
      <c r="BP1035164" s="90"/>
    </row>
    <row r="1035165" spans="68:68" customFormat="1">
      <c r="BP1035165" s="90"/>
    </row>
    <row r="1035166" spans="68:68" customFormat="1">
      <c r="BP1035166" s="90"/>
    </row>
    <row r="1035167" spans="68:68" customFormat="1">
      <c r="BP1035167" s="90"/>
    </row>
    <row r="1035168" spans="68:68" customFormat="1">
      <c r="BP1035168" s="90"/>
    </row>
    <row r="1035169" spans="68:68" customFormat="1">
      <c r="BP1035169" s="90"/>
    </row>
    <row r="1035170" spans="68:68" customFormat="1">
      <c r="BP1035170" s="90"/>
    </row>
    <row r="1035171" spans="68:68" customFormat="1">
      <c r="BP1035171" s="90"/>
    </row>
    <row r="1035172" spans="68:68" customFormat="1">
      <c r="BP1035172" s="90"/>
    </row>
    <row r="1035173" spans="68:68" customFormat="1">
      <c r="BP1035173" s="90"/>
    </row>
    <row r="1035174" spans="68:68" customFormat="1">
      <c r="BP1035174" s="90"/>
    </row>
    <row r="1035175" spans="68:68" customFormat="1">
      <c r="BP1035175" s="90"/>
    </row>
    <row r="1035176" spans="68:68" customFormat="1">
      <c r="BP1035176" s="90"/>
    </row>
    <row r="1035177" spans="68:68" customFormat="1">
      <c r="BP1035177" s="90"/>
    </row>
    <row r="1035178" spans="68:68" customFormat="1">
      <c r="BP1035178" s="90"/>
    </row>
    <row r="1035179" spans="68:68" customFormat="1">
      <c r="BP1035179" s="90"/>
    </row>
    <row r="1035180" spans="68:68" customFormat="1">
      <c r="BP1035180" s="90"/>
    </row>
    <row r="1035181" spans="68:68" customFormat="1">
      <c r="BP1035181" s="90"/>
    </row>
    <row r="1035182" spans="68:68" customFormat="1">
      <c r="BP1035182" s="90"/>
    </row>
    <row r="1035183" spans="68:68" customFormat="1">
      <c r="BP1035183" s="90"/>
    </row>
    <row r="1035184" spans="68:68" customFormat="1">
      <c r="BP1035184" s="90"/>
    </row>
    <row r="1035185" spans="68:68" customFormat="1">
      <c r="BP1035185" s="90"/>
    </row>
    <row r="1035186" spans="68:68" customFormat="1">
      <c r="BP1035186" s="90"/>
    </row>
    <row r="1035187" spans="68:68" customFormat="1">
      <c r="BP1035187" s="90"/>
    </row>
    <row r="1035188" spans="68:68" customFormat="1">
      <c r="BP1035188" s="90"/>
    </row>
    <row r="1035189" spans="68:68" customFormat="1">
      <c r="BP1035189" s="90"/>
    </row>
    <row r="1035190" spans="68:68" customFormat="1">
      <c r="BP1035190" s="90"/>
    </row>
    <row r="1035191" spans="68:68" customFormat="1">
      <c r="BP1035191" s="90"/>
    </row>
    <row r="1035192" spans="68:68" customFormat="1">
      <c r="BP1035192" s="90"/>
    </row>
    <row r="1035193" spans="68:68" customFormat="1">
      <c r="BP1035193" s="90"/>
    </row>
    <row r="1035194" spans="68:68" customFormat="1">
      <c r="BP1035194" s="90"/>
    </row>
    <row r="1035195" spans="68:68" customFormat="1">
      <c r="BP1035195" s="90"/>
    </row>
    <row r="1035196" spans="68:68" customFormat="1">
      <c r="BP1035196" s="90"/>
    </row>
    <row r="1035197" spans="68:68" customFormat="1">
      <c r="BP1035197" s="90"/>
    </row>
    <row r="1035198" spans="68:68" customFormat="1">
      <c r="BP1035198" s="90"/>
    </row>
    <row r="1035199" spans="68:68" customFormat="1">
      <c r="BP1035199" s="90"/>
    </row>
    <row r="1035200" spans="68:68" customFormat="1">
      <c r="BP1035200" s="90"/>
    </row>
    <row r="1035201" spans="68:68" customFormat="1">
      <c r="BP1035201" s="90"/>
    </row>
    <row r="1035202" spans="68:68" customFormat="1">
      <c r="BP1035202" s="90"/>
    </row>
    <row r="1035203" spans="68:68" customFormat="1">
      <c r="BP1035203" s="90"/>
    </row>
    <row r="1035204" spans="68:68" customFormat="1">
      <c r="BP1035204" s="90"/>
    </row>
    <row r="1035205" spans="68:68" customFormat="1">
      <c r="BP1035205" s="90"/>
    </row>
    <row r="1035206" spans="68:68" customFormat="1">
      <c r="BP1035206" s="90"/>
    </row>
    <row r="1035207" spans="68:68" customFormat="1">
      <c r="BP1035207" s="90"/>
    </row>
    <row r="1035208" spans="68:68" customFormat="1">
      <c r="BP1035208" s="90"/>
    </row>
    <row r="1035209" spans="68:68" customFormat="1">
      <c r="BP1035209" s="90"/>
    </row>
    <row r="1035210" spans="68:68" customFormat="1">
      <c r="BP1035210" s="90"/>
    </row>
    <row r="1035211" spans="68:68" customFormat="1">
      <c r="BP1035211" s="90"/>
    </row>
    <row r="1035212" spans="68:68" customFormat="1">
      <c r="BP1035212" s="90"/>
    </row>
    <row r="1035213" spans="68:68" customFormat="1">
      <c r="BP1035213" s="90"/>
    </row>
    <row r="1035214" spans="68:68" customFormat="1">
      <c r="BP1035214" s="90"/>
    </row>
    <row r="1035215" spans="68:68" customFormat="1">
      <c r="BP1035215" s="90"/>
    </row>
    <row r="1035216" spans="68:68" customFormat="1">
      <c r="BP1035216" s="90"/>
    </row>
    <row r="1035217" spans="68:68" customFormat="1">
      <c r="BP1035217" s="90"/>
    </row>
    <row r="1035218" spans="68:68" customFormat="1">
      <c r="BP1035218" s="90"/>
    </row>
    <row r="1035219" spans="68:68" customFormat="1">
      <c r="BP1035219" s="90"/>
    </row>
    <row r="1035220" spans="68:68" customFormat="1">
      <c r="BP1035220" s="90"/>
    </row>
    <row r="1035221" spans="68:68" customFormat="1">
      <c r="BP1035221" s="90"/>
    </row>
    <row r="1035222" spans="68:68" customFormat="1">
      <c r="BP1035222" s="90"/>
    </row>
    <row r="1035223" spans="68:68" customFormat="1">
      <c r="BP1035223" s="90"/>
    </row>
    <row r="1035224" spans="68:68" customFormat="1">
      <c r="BP1035224" s="90"/>
    </row>
    <row r="1035225" spans="68:68" customFormat="1">
      <c r="BP1035225" s="90"/>
    </row>
    <row r="1035226" spans="68:68" customFormat="1">
      <c r="BP1035226" s="90"/>
    </row>
    <row r="1035227" spans="68:68" customFormat="1">
      <c r="BP1035227" s="90"/>
    </row>
    <row r="1035228" spans="68:68" customFormat="1">
      <c r="BP1035228" s="90"/>
    </row>
    <row r="1035229" spans="68:68" customFormat="1">
      <c r="BP1035229" s="90"/>
    </row>
    <row r="1035230" spans="68:68" customFormat="1">
      <c r="BP1035230" s="90"/>
    </row>
    <row r="1035231" spans="68:68" customFormat="1">
      <c r="BP1035231" s="90"/>
    </row>
    <row r="1035232" spans="68:68" customFormat="1">
      <c r="BP1035232" s="90"/>
    </row>
    <row r="1035233" spans="68:68" customFormat="1">
      <c r="BP1035233" s="90"/>
    </row>
    <row r="1035234" spans="68:68" customFormat="1">
      <c r="BP1035234" s="90"/>
    </row>
    <row r="1035235" spans="68:68" customFormat="1">
      <c r="BP1035235" s="90"/>
    </row>
    <row r="1035236" spans="68:68" customFormat="1">
      <c r="BP1035236" s="90"/>
    </row>
    <row r="1035237" spans="68:68" customFormat="1">
      <c r="BP1035237" s="90"/>
    </row>
    <row r="1035238" spans="68:68" customFormat="1">
      <c r="BP1035238" s="90"/>
    </row>
    <row r="1035239" spans="68:68" customFormat="1">
      <c r="BP1035239" s="90"/>
    </row>
    <row r="1035240" spans="68:68" customFormat="1">
      <c r="BP1035240" s="90"/>
    </row>
    <row r="1035241" spans="68:68" customFormat="1">
      <c r="BP1035241" s="90"/>
    </row>
    <row r="1035242" spans="68:68" customFormat="1">
      <c r="BP1035242" s="90"/>
    </row>
    <row r="1035243" spans="68:68" customFormat="1">
      <c r="BP1035243" s="90"/>
    </row>
    <row r="1035244" spans="68:68" customFormat="1">
      <c r="BP1035244" s="90"/>
    </row>
    <row r="1035245" spans="68:68" customFormat="1">
      <c r="BP1035245" s="90"/>
    </row>
    <row r="1035246" spans="68:68" customFormat="1">
      <c r="BP1035246" s="90"/>
    </row>
    <row r="1035247" spans="68:68" customFormat="1">
      <c r="BP1035247" s="90"/>
    </row>
    <row r="1035248" spans="68:68" customFormat="1">
      <c r="BP1035248" s="90"/>
    </row>
    <row r="1035249" spans="68:68" customFormat="1">
      <c r="BP1035249" s="90"/>
    </row>
    <row r="1035250" spans="68:68" customFormat="1">
      <c r="BP1035250" s="90"/>
    </row>
    <row r="1035251" spans="68:68" customFormat="1">
      <c r="BP1035251" s="90"/>
    </row>
    <row r="1035252" spans="68:68" customFormat="1">
      <c r="BP1035252" s="90"/>
    </row>
    <row r="1035253" spans="68:68" customFormat="1">
      <c r="BP1035253" s="90"/>
    </row>
    <row r="1035254" spans="68:68" customFormat="1">
      <c r="BP1035254" s="90"/>
    </row>
    <row r="1035255" spans="68:68" customFormat="1">
      <c r="BP1035255" s="90"/>
    </row>
    <row r="1035256" spans="68:68" customFormat="1">
      <c r="BP1035256" s="90"/>
    </row>
    <row r="1035257" spans="68:68" customFormat="1">
      <c r="BP1035257" s="90"/>
    </row>
    <row r="1035258" spans="68:68" customFormat="1">
      <c r="BP1035258" s="90"/>
    </row>
    <row r="1035259" spans="68:68" customFormat="1">
      <c r="BP1035259" s="90"/>
    </row>
    <row r="1035260" spans="68:68" customFormat="1">
      <c r="BP1035260" s="90"/>
    </row>
    <row r="1035261" spans="68:68" customFormat="1">
      <c r="BP1035261" s="90"/>
    </row>
    <row r="1035262" spans="68:68" customFormat="1">
      <c r="BP1035262" s="90"/>
    </row>
    <row r="1035263" spans="68:68" customFormat="1">
      <c r="BP1035263" s="90"/>
    </row>
    <row r="1035264" spans="68:68" customFormat="1">
      <c r="BP1035264" s="90"/>
    </row>
    <row r="1035265" spans="68:68" customFormat="1">
      <c r="BP1035265" s="90"/>
    </row>
    <row r="1035266" spans="68:68" customFormat="1">
      <c r="BP1035266" s="90"/>
    </row>
    <row r="1035267" spans="68:68" customFormat="1">
      <c r="BP1035267" s="90"/>
    </row>
    <row r="1035268" spans="68:68" customFormat="1">
      <c r="BP1035268" s="90"/>
    </row>
    <row r="1035269" spans="68:68" customFormat="1">
      <c r="BP1035269" s="90"/>
    </row>
    <row r="1035270" spans="68:68" customFormat="1">
      <c r="BP1035270" s="90"/>
    </row>
    <row r="1035271" spans="68:68" customFormat="1">
      <c r="BP1035271" s="90"/>
    </row>
    <row r="1035272" spans="68:68" customFormat="1">
      <c r="BP1035272" s="90"/>
    </row>
    <row r="1035273" spans="68:68" customFormat="1">
      <c r="BP1035273" s="90"/>
    </row>
    <row r="1035274" spans="68:68" customFormat="1">
      <c r="BP1035274" s="90"/>
    </row>
    <row r="1035275" spans="68:68" customFormat="1">
      <c r="BP1035275" s="90"/>
    </row>
    <row r="1035276" spans="68:68" customFormat="1">
      <c r="BP1035276" s="90"/>
    </row>
    <row r="1035277" spans="68:68" customFormat="1">
      <c r="BP1035277" s="90"/>
    </row>
    <row r="1035278" spans="68:68" customFormat="1">
      <c r="BP1035278" s="90"/>
    </row>
    <row r="1035279" spans="68:68" customFormat="1">
      <c r="BP1035279" s="90"/>
    </row>
    <row r="1035280" spans="68:68" customFormat="1">
      <c r="BP1035280" s="90"/>
    </row>
    <row r="1035281" spans="68:68" customFormat="1">
      <c r="BP1035281" s="90"/>
    </row>
    <row r="1035282" spans="68:68" customFormat="1">
      <c r="BP1035282" s="90"/>
    </row>
    <row r="1035283" spans="68:68" customFormat="1">
      <c r="BP1035283" s="90"/>
    </row>
    <row r="1035284" spans="68:68" customFormat="1">
      <c r="BP1035284" s="90"/>
    </row>
    <row r="1035285" spans="68:68" customFormat="1">
      <c r="BP1035285" s="90"/>
    </row>
    <row r="1035286" spans="68:68" customFormat="1">
      <c r="BP1035286" s="90"/>
    </row>
    <row r="1035287" spans="68:68" customFormat="1">
      <c r="BP1035287" s="90"/>
    </row>
    <row r="1035288" spans="68:68" customFormat="1">
      <c r="BP1035288" s="90"/>
    </row>
    <row r="1035289" spans="68:68" customFormat="1">
      <c r="BP1035289" s="90"/>
    </row>
    <row r="1035290" spans="68:68" customFormat="1">
      <c r="BP1035290" s="90"/>
    </row>
    <row r="1035291" spans="68:68" customFormat="1">
      <c r="BP1035291" s="90"/>
    </row>
    <row r="1035292" spans="68:68" customFormat="1">
      <c r="BP1035292" s="90"/>
    </row>
    <row r="1035293" spans="68:68" customFormat="1">
      <c r="BP1035293" s="90"/>
    </row>
    <row r="1035294" spans="68:68" customFormat="1">
      <c r="BP1035294" s="90"/>
    </row>
    <row r="1035295" spans="68:68" customFormat="1">
      <c r="BP1035295" s="90"/>
    </row>
    <row r="1035296" spans="68:68" customFormat="1">
      <c r="BP1035296" s="90"/>
    </row>
    <row r="1035297" spans="68:68" customFormat="1">
      <c r="BP1035297" s="90"/>
    </row>
    <row r="1035298" spans="68:68" customFormat="1">
      <c r="BP1035298" s="90"/>
    </row>
    <row r="1035299" spans="68:68" customFormat="1">
      <c r="BP1035299" s="90"/>
    </row>
    <row r="1035300" spans="68:68" customFormat="1">
      <c r="BP1035300" s="90"/>
    </row>
    <row r="1035301" spans="68:68" customFormat="1">
      <c r="BP1035301" s="90"/>
    </row>
    <row r="1035302" spans="68:68" customFormat="1">
      <c r="BP1035302" s="90"/>
    </row>
    <row r="1035303" spans="68:68" customFormat="1">
      <c r="BP1035303" s="90"/>
    </row>
    <row r="1035304" spans="68:68" customFormat="1">
      <c r="BP1035304" s="90"/>
    </row>
    <row r="1035305" spans="68:68" customFormat="1">
      <c r="BP1035305" s="90"/>
    </row>
    <row r="1035306" spans="68:68" customFormat="1">
      <c r="BP1035306" s="90"/>
    </row>
    <row r="1035307" spans="68:68" customFormat="1">
      <c r="BP1035307" s="90"/>
    </row>
    <row r="1035308" spans="68:68" customFormat="1">
      <c r="BP1035308" s="90"/>
    </row>
    <row r="1035309" spans="68:68" customFormat="1">
      <c r="BP1035309" s="90"/>
    </row>
    <row r="1035310" spans="68:68" customFormat="1">
      <c r="BP1035310" s="90"/>
    </row>
    <row r="1035311" spans="68:68" customFormat="1">
      <c r="BP1035311" s="90"/>
    </row>
    <row r="1035312" spans="68:68" customFormat="1">
      <c r="BP1035312" s="90"/>
    </row>
    <row r="1035313" spans="68:68" customFormat="1">
      <c r="BP1035313" s="90"/>
    </row>
    <row r="1035314" spans="68:68" customFormat="1">
      <c r="BP1035314" s="90"/>
    </row>
    <row r="1035315" spans="68:68" customFormat="1">
      <c r="BP1035315" s="90"/>
    </row>
    <row r="1035316" spans="68:68" customFormat="1">
      <c r="BP1035316" s="90"/>
    </row>
    <row r="1035317" spans="68:68" customFormat="1">
      <c r="BP1035317" s="90"/>
    </row>
    <row r="1035318" spans="68:68" customFormat="1">
      <c r="BP1035318" s="90"/>
    </row>
    <row r="1035319" spans="68:68" customFormat="1">
      <c r="BP1035319" s="90"/>
    </row>
    <row r="1035320" spans="68:68" customFormat="1">
      <c r="BP1035320" s="90"/>
    </row>
    <row r="1035321" spans="68:68" customFormat="1">
      <c r="BP1035321" s="90"/>
    </row>
    <row r="1035322" spans="68:68" customFormat="1">
      <c r="BP1035322" s="90"/>
    </row>
    <row r="1035323" spans="68:68" customFormat="1">
      <c r="BP1035323" s="90"/>
    </row>
    <row r="1035324" spans="68:68" customFormat="1">
      <c r="BP1035324" s="90"/>
    </row>
    <row r="1035325" spans="68:68" customFormat="1">
      <c r="BP1035325" s="90"/>
    </row>
    <row r="1035326" spans="68:68" customFormat="1">
      <c r="BP1035326" s="90"/>
    </row>
    <row r="1035327" spans="68:68" customFormat="1">
      <c r="BP1035327" s="90"/>
    </row>
    <row r="1035328" spans="68:68" customFormat="1">
      <c r="BP1035328" s="90"/>
    </row>
    <row r="1035329" spans="68:68" customFormat="1">
      <c r="BP1035329" s="90"/>
    </row>
    <row r="1035330" spans="68:68" customFormat="1">
      <c r="BP1035330" s="90"/>
    </row>
    <row r="1035331" spans="68:68" customFormat="1">
      <c r="BP1035331" s="90"/>
    </row>
    <row r="1035332" spans="68:68" customFormat="1">
      <c r="BP1035332" s="90"/>
    </row>
    <row r="1035333" spans="68:68" customFormat="1">
      <c r="BP1035333" s="90"/>
    </row>
    <row r="1035334" spans="68:68" customFormat="1">
      <c r="BP1035334" s="90"/>
    </row>
    <row r="1035335" spans="68:68" customFormat="1">
      <c r="BP1035335" s="90"/>
    </row>
    <row r="1035336" spans="68:68" customFormat="1">
      <c r="BP1035336" s="90"/>
    </row>
    <row r="1035337" spans="68:68" customFormat="1">
      <c r="BP1035337" s="90"/>
    </row>
    <row r="1035338" spans="68:68" customFormat="1">
      <c r="BP1035338" s="90"/>
    </row>
    <row r="1035339" spans="68:68" customFormat="1">
      <c r="BP1035339" s="90"/>
    </row>
    <row r="1035340" spans="68:68" customFormat="1">
      <c r="BP1035340" s="90"/>
    </row>
    <row r="1035341" spans="68:68" customFormat="1">
      <c r="BP1035341" s="90"/>
    </row>
    <row r="1035342" spans="68:68" customFormat="1">
      <c r="BP1035342" s="90"/>
    </row>
    <row r="1035343" spans="68:68" customFormat="1">
      <c r="BP1035343" s="90"/>
    </row>
    <row r="1035344" spans="68:68" customFormat="1">
      <c r="BP1035344" s="90"/>
    </row>
    <row r="1035345" spans="68:68" customFormat="1">
      <c r="BP1035345" s="90"/>
    </row>
    <row r="1035346" spans="68:68" customFormat="1">
      <c r="BP1035346" s="90"/>
    </row>
    <row r="1035347" spans="68:68" customFormat="1">
      <c r="BP1035347" s="90"/>
    </row>
    <row r="1035348" spans="68:68" customFormat="1">
      <c r="BP1035348" s="90"/>
    </row>
    <row r="1035349" spans="68:68" customFormat="1">
      <c r="BP1035349" s="90"/>
    </row>
    <row r="1035350" spans="68:68" customFormat="1">
      <c r="BP1035350" s="90"/>
    </row>
    <row r="1035351" spans="68:68" customFormat="1">
      <c r="BP1035351" s="90"/>
    </row>
    <row r="1035352" spans="68:68" customFormat="1">
      <c r="BP1035352" s="90"/>
    </row>
    <row r="1035353" spans="68:68" customFormat="1">
      <c r="BP1035353" s="90"/>
    </row>
    <row r="1035354" spans="68:68" customFormat="1">
      <c r="BP1035354" s="90"/>
    </row>
    <row r="1035355" spans="68:68" customFormat="1">
      <c r="BP1035355" s="90"/>
    </row>
    <row r="1035356" spans="68:68" customFormat="1">
      <c r="BP1035356" s="90"/>
    </row>
    <row r="1035357" spans="68:68" customFormat="1">
      <c r="BP1035357" s="90"/>
    </row>
    <row r="1035358" spans="68:68" customFormat="1">
      <c r="BP1035358" s="90"/>
    </row>
    <row r="1035359" spans="68:68" customFormat="1">
      <c r="BP1035359" s="90"/>
    </row>
    <row r="1035360" spans="68:68" customFormat="1">
      <c r="BP1035360" s="90"/>
    </row>
    <row r="1035361" spans="68:68" customFormat="1">
      <c r="BP1035361" s="90"/>
    </row>
    <row r="1035362" spans="68:68" customFormat="1">
      <c r="BP1035362" s="90"/>
    </row>
    <row r="1035363" spans="68:68" customFormat="1">
      <c r="BP1035363" s="90"/>
    </row>
    <row r="1035364" spans="68:68" customFormat="1">
      <c r="BP1035364" s="90"/>
    </row>
    <row r="1035365" spans="68:68" customFormat="1">
      <c r="BP1035365" s="90"/>
    </row>
    <row r="1035366" spans="68:68" customFormat="1">
      <c r="BP1035366" s="90"/>
    </row>
    <row r="1035367" spans="68:68" customFormat="1">
      <c r="BP1035367" s="90"/>
    </row>
    <row r="1035368" spans="68:68" customFormat="1">
      <c r="BP1035368" s="90"/>
    </row>
    <row r="1035369" spans="68:68" customFormat="1">
      <c r="BP1035369" s="90"/>
    </row>
    <row r="1035370" spans="68:68" customFormat="1">
      <c r="BP1035370" s="90"/>
    </row>
    <row r="1035371" spans="68:68" customFormat="1">
      <c r="BP1035371" s="90"/>
    </row>
    <row r="1035372" spans="68:68" customFormat="1">
      <c r="BP1035372" s="90"/>
    </row>
    <row r="1035373" spans="68:68" customFormat="1">
      <c r="BP1035373" s="90"/>
    </row>
    <row r="1035374" spans="68:68" customFormat="1">
      <c r="BP1035374" s="90"/>
    </row>
    <row r="1035375" spans="68:68" customFormat="1">
      <c r="BP1035375" s="90"/>
    </row>
    <row r="1035376" spans="68:68" customFormat="1">
      <c r="BP1035376" s="90"/>
    </row>
    <row r="1035377" spans="68:68" customFormat="1">
      <c r="BP1035377" s="90"/>
    </row>
    <row r="1035378" spans="68:68" customFormat="1">
      <c r="BP1035378" s="90"/>
    </row>
    <row r="1035379" spans="68:68" customFormat="1">
      <c r="BP1035379" s="90"/>
    </row>
    <row r="1035380" spans="68:68" customFormat="1">
      <c r="BP1035380" s="90"/>
    </row>
    <row r="1035381" spans="68:68" customFormat="1">
      <c r="BP1035381" s="90"/>
    </row>
    <row r="1035382" spans="68:68" customFormat="1">
      <c r="BP1035382" s="90"/>
    </row>
    <row r="1035383" spans="68:68" customFormat="1">
      <c r="BP1035383" s="90"/>
    </row>
    <row r="1035384" spans="68:68" customFormat="1">
      <c r="BP1035384" s="90"/>
    </row>
    <row r="1035385" spans="68:68" customFormat="1">
      <c r="BP1035385" s="90"/>
    </row>
    <row r="1035386" spans="68:68" customFormat="1">
      <c r="BP1035386" s="90"/>
    </row>
    <row r="1035387" spans="68:68" customFormat="1">
      <c r="BP1035387" s="90"/>
    </row>
    <row r="1035388" spans="68:68" customFormat="1">
      <c r="BP1035388" s="90"/>
    </row>
    <row r="1035389" spans="68:68" customFormat="1">
      <c r="BP1035389" s="90"/>
    </row>
    <row r="1035390" spans="68:68" customFormat="1">
      <c r="BP1035390" s="90"/>
    </row>
    <row r="1035391" spans="68:68" customFormat="1">
      <c r="BP1035391" s="90"/>
    </row>
    <row r="1035392" spans="68:68" customFormat="1">
      <c r="BP1035392" s="90"/>
    </row>
    <row r="1035393" spans="68:68" customFormat="1">
      <c r="BP1035393" s="90"/>
    </row>
    <row r="1035394" spans="68:68" customFormat="1">
      <c r="BP1035394" s="90"/>
    </row>
    <row r="1035395" spans="68:68" customFormat="1">
      <c r="BP1035395" s="90"/>
    </row>
    <row r="1035396" spans="68:68" customFormat="1">
      <c r="BP1035396" s="90"/>
    </row>
    <row r="1035397" spans="68:68" customFormat="1">
      <c r="BP1035397" s="90"/>
    </row>
    <row r="1035398" spans="68:68" customFormat="1">
      <c r="BP1035398" s="90"/>
    </row>
    <row r="1035399" spans="68:68" customFormat="1">
      <c r="BP1035399" s="90"/>
    </row>
    <row r="1035400" spans="68:68" customFormat="1">
      <c r="BP1035400" s="90"/>
    </row>
    <row r="1035401" spans="68:68" customFormat="1">
      <c r="BP1035401" s="90"/>
    </row>
    <row r="1035402" spans="68:68" customFormat="1">
      <c r="BP1035402" s="90"/>
    </row>
    <row r="1035403" spans="68:68" customFormat="1">
      <c r="BP1035403" s="90"/>
    </row>
    <row r="1035404" spans="68:68" customFormat="1">
      <c r="BP1035404" s="90"/>
    </row>
    <row r="1035405" spans="68:68" customFormat="1">
      <c r="BP1035405" s="90"/>
    </row>
    <row r="1035406" spans="68:68" customFormat="1">
      <c r="BP1035406" s="90"/>
    </row>
    <row r="1035407" spans="68:68" customFormat="1">
      <c r="BP1035407" s="90"/>
    </row>
    <row r="1035408" spans="68:68" customFormat="1">
      <c r="BP1035408" s="90"/>
    </row>
    <row r="1035409" spans="68:68" customFormat="1">
      <c r="BP1035409" s="90"/>
    </row>
    <row r="1035410" spans="68:68" customFormat="1">
      <c r="BP1035410" s="90"/>
    </row>
    <row r="1035411" spans="68:68" customFormat="1">
      <c r="BP1035411" s="90"/>
    </row>
    <row r="1035412" spans="68:68" customFormat="1">
      <c r="BP1035412" s="90"/>
    </row>
    <row r="1035413" spans="68:68" customFormat="1">
      <c r="BP1035413" s="90"/>
    </row>
    <row r="1035414" spans="68:68" customFormat="1">
      <c r="BP1035414" s="90"/>
    </row>
    <row r="1035415" spans="68:68" customFormat="1">
      <c r="BP1035415" s="90"/>
    </row>
    <row r="1035416" spans="68:68" customFormat="1">
      <c r="BP1035416" s="90"/>
    </row>
    <row r="1035417" spans="68:68" customFormat="1">
      <c r="BP1035417" s="90"/>
    </row>
    <row r="1035418" spans="68:68" customFormat="1">
      <c r="BP1035418" s="90"/>
    </row>
    <row r="1035419" spans="68:68" customFormat="1">
      <c r="BP1035419" s="90"/>
    </row>
    <row r="1035420" spans="68:68" customFormat="1">
      <c r="BP1035420" s="90"/>
    </row>
    <row r="1035421" spans="68:68" customFormat="1">
      <c r="BP1035421" s="90"/>
    </row>
    <row r="1035422" spans="68:68" customFormat="1">
      <c r="BP1035422" s="90"/>
    </row>
    <row r="1035423" spans="68:68" customFormat="1">
      <c r="BP1035423" s="90"/>
    </row>
    <row r="1035424" spans="68:68" customFormat="1">
      <c r="BP1035424" s="90"/>
    </row>
    <row r="1035425" spans="68:68" customFormat="1">
      <c r="BP1035425" s="90"/>
    </row>
    <row r="1035426" spans="68:68" customFormat="1">
      <c r="BP1035426" s="90"/>
    </row>
    <row r="1035427" spans="68:68" customFormat="1">
      <c r="BP1035427" s="90"/>
    </row>
    <row r="1035428" spans="68:68" customFormat="1">
      <c r="BP1035428" s="90"/>
    </row>
    <row r="1035429" spans="68:68" customFormat="1">
      <c r="BP1035429" s="90"/>
    </row>
    <row r="1035430" spans="68:68" customFormat="1">
      <c r="BP1035430" s="90"/>
    </row>
    <row r="1035431" spans="68:68" customFormat="1">
      <c r="BP1035431" s="90"/>
    </row>
    <row r="1035432" spans="68:68" customFormat="1">
      <c r="BP1035432" s="90"/>
    </row>
    <row r="1035433" spans="68:68" customFormat="1">
      <c r="BP1035433" s="90"/>
    </row>
    <row r="1035434" spans="68:68" customFormat="1">
      <c r="BP1035434" s="90"/>
    </row>
    <row r="1035435" spans="68:68" customFormat="1">
      <c r="BP1035435" s="90"/>
    </row>
    <row r="1035436" spans="68:68" customFormat="1">
      <c r="BP1035436" s="90"/>
    </row>
    <row r="1035437" spans="68:68" customFormat="1">
      <c r="BP1035437" s="90"/>
    </row>
    <row r="1035438" spans="68:68" customFormat="1">
      <c r="BP1035438" s="90"/>
    </row>
    <row r="1035439" spans="68:68" customFormat="1">
      <c r="BP1035439" s="90"/>
    </row>
    <row r="1035440" spans="68:68" customFormat="1">
      <c r="BP1035440" s="90"/>
    </row>
    <row r="1035441" spans="68:68" customFormat="1">
      <c r="BP1035441" s="90"/>
    </row>
    <row r="1035442" spans="68:68" customFormat="1">
      <c r="BP1035442" s="90"/>
    </row>
    <row r="1035443" spans="68:68" customFormat="1">
      <c r="BP1035443" s="90"/>
    </row>
    <row r="1035444" spans="68:68" customFormat="1">
      <c r="BP1035444" s="90"/>
    </row>
    <row r="1035445" spans="68:68" customFormat="1">
      <c r="BP1035445" s="90"/>
    </row>
    <row r="1035446" spans="68:68" customFormat="1">
      <c r="BP1035446" s="90"/>
    </row>
    <row r="1035447" spans="68:68" customFormat="1">
      <c r="BP1035447" s="90"/>
    </row>
    <row r="1035448" spans="68:68" customFormat="1">
      <c r="BP1035448" s="90"/>
    </row>
    <row r="1035449" spans="68:68" customFormat="1">
      <c r="BP1035449" s="90"/>
    </row>
    <row r="1035450" spans="68:68" customFormat="1">
      <c r="BP1035450" s="90"/>
    </row>
    <row r="1035451" spans="68:68" customFormat="1">
      <c r="BP1035451" s="90"/>
    </row>
    <row r="1035452" spans="68:68" customFormat="1">
      <c r="BP1035452" s="90"/>
    </row>
    <row r="1035453" spans="68:68" customFormat="1">
      <c r="BP1035453" s="90"/>
    </row>
    <row r="1035454" spans="68:68" customFormat="1">
      <c r="BP1035454" s="90"/>
    </row>
    <row r="1035455" spans="68:68" customFormat="1">
      <c r="BP1035455" s="90"/>
    </row>
    <row r="1035456" spans="68:68" customFormat="1">
      <c r="BP1035456" s="90"/>
    </row>
    <row r="1035457" spans="68:68" customFormat="1">
      <c r="BP1035457" s="90"/>
    </row>
    <row r="1035458" spans="68:68" customFormat="1">
      <c r="BP1035458" s="90"/>
    </row>
    <row r="1035459" spans="68:68" customFormat="1">
      <c r="BP1035459" s="90"/>
    </row>
    <row r="1035460" spans="68:68" customFormat="1">
      <c r="BP1035460" s="90"/>
    </row>
    <row r="1035461" spans="68:68" customFormat="1">
      <c r="BP1035461" s="90"/>
    </row>
    <row r="1035462" spans="68:68" customFormat="1">
      <c r="BP1035462" s="90"/>
    </row>
    <row r="1035463" spans="68:68" customFormat="1">
      <c r="BP1035463" s="90"/>
    </row>
    <row r="1035464" spans="68:68" customFormat="1">
      <c r="BP1035464" s="90"/>
    </row>
    <row r="1035465" spans="68:68" customFormat="1">
      <c r="BP1035465" s="90"/>
    </row>
    <row r="1035466" spans="68:68" customFormat="1">
      <c r="BP1035466" s="90"/>
    </row>
    <row r="1035467" spans="68:68" customFormat="1">
      <c r="BP1035467" s="90"/>
    </row>
    <row r="1035468" spans="68:68" customFormat="1">
      <c r="BP1035468" s="90"/>
    </row>
    <row r="1035469" spans="68:68" customFormat="1">
      <c r="BP1035469" s="90"/>
    </row>
    <row r="1035470" spans="68:68" customFormat="1">
      <c r="BP1035470" s="90"/>
    </row>
    <row r="1035471" spans="68:68" customFormat="1">
      <c r="BP1035471" s="90"/>
    </row>
    <row r="1035472" spans="68:68" customFormat="1">
      <c r="BP1035472" s="90"/>
    </row>
    <row r="1035473" spans="68:68" customFormat="1">
      <c r="BP1035473" s="90"/>
    </row>
    <row r="1035474" spans="68:68" customFormat="1">
      <c r="BP1035474" s="90"/>
    </row>
    <row r="1035475" spans="68:68" customFormat="1">
      <c r="BP1035475" s="90"/>
    </row>
    <row r="1035476" spans="68:68" customFormat="1">
      <c r="BP1035476" s="90"/>
    </row>
    <row r="1035477" spans="68:68" customFormat="1">
      <c r="BP1035477" s="90"/>
    </row>
    <row r="1035478" spans="68:68" customFormat="1">
      <c r="BP1035478" s="90"/>
    </row>
    <row r="1035479" spans="68:68" customFormat="1">
      <c r="BP1035479" s="90"/>
    </row>
    <row r="1035480" spans="68:68" customFormat="1">
      <c r="BP1035480" s="90"/>
    </row>
    <row r="1035481" spans="68:68" customFormat="1">
      <c r="BP1035481" s="90"/>
    </row>
    <row r="1035482" spans="68:68" customFormat="1">
      <c r="BP1035482" s="90"/>
    </row>
    <row r="1035483" spans="68:68" customFormat="1">
      <c r="BP1035483" s="90"/>
    </row>
    <row r="1035484" spans="68:68" customFormat="1">
      <c r="BP1035484" s="90"/>
    </row>
    <row r="1035485" spans="68:68" customFormat="1">
      <c r="BP1035485" s="90"/>
    </row>
    <row r="1035486" spans="68:68" customFormat="1">
      <c r="BP1035486" s="90"/>
    </row>
    <row r="1035487" spans="68:68" customFormat="1">
      <c r="BP1035487" s="90"/>
    </row>
    <row r="1035488" spans="68:68" customFormat="1">
      <c r="BP1035488" s="90"/>
    </row>
    <row r="1035489" spans="68:68" customFormat="1">
      <c r="BP1035489" s="90"/>
    </row>
    <row r="1035490" spans="68:68" customFormat="1">
      <c r="BP1035490" s="90"/>
    </row>
    <row r="1035491" spans="68:68" customFormat="1">
      <c r="BP1035491" s="90"/>
    </row>
    <row r="1035492" spans="68:68" customFormat="1">
      <c r="BP1035492" s="90"/>
    </row>
    <row r="1035493" spans="68:68" customFormat="1">
      <c r="BP1035493" s="90"/>
    </row>
    <row r="1035494" spans="68:68" customFormat="1">
      <c r="BP1035494" s="90"/>
    </row>
    <row r="1035495" spans="68:68" customFormat="1">
      <c r="BP1035495" s="90"/>
    </row>
    <row r="1035496" spans="68:68" customFormat="1">
      <c r="BP1035496" s="90"/>
    </row>
    <row r="1035497" spans="68:68" customFormat="1">
      <c r="BP1035497" s="90"/>
    </row>
    <row r="1035498" spans="68:68" customFormat="1">
      <c r="BP1035498" s="90"/>
    </row>
    <row r="1035499" spans="68:68" customFormat="1">
      <c r="BP1035499" s="90"/>
    </row>
    <row r="1035500" spans="68:68" customFormat="1">
      <c r="BP1035500" s="90"/>
    </row>
    <row r="1035501" spans="68:68" customFormat="1">
      <c r="BP1035501" s="90"/>
    </row>
    <row r="1035502" spans="68:68" customFormat="1">
      <c r="BP1035502" s="90"/>
    </row>
    <row r="1035503" spans="68:68" customFormat="1">
      <c r="BP1035503" s="90"/>
    </row>
    <row r="1035504" spans="68:68" customFormat="1">
      <c r="BP1035504" s="90"/>
    </row>
    <row r="1035505" spans="68:68" customFormat="1">
      <c r="BP1035505" s="90"/>
    </row>
    <row r="1035506" spans="68:68" customFormat="1">
      <c r="BP1035506" s="90"/>
    </row>
    <row r="1035507" spans="68:68" customFormat="1">
      <c r="BP1035507" s="90"/>
    </row>
    <row r="1035508" spans="68:68" customFormat="1">
      <c r="BP1035508" s="90"/>
    </row>
    <row r="1035509" spans="68:68" customFormat="1">
      <c r="BP1035509" s="90"/>
    </row>
    <row r="1035510" spans="68:68" customFormat="1">
      <c r="BP1035510" s="90"/>
    </row>
    <row r="1035511" spans="68:68" customFormat="1">
      <c r="BP1035511" s="90"/>
    </row>
    <row r="1035512" spans="68:68" customFormat="1">
      <c r="BP1035512" s="90"/>
    </row>
    <row r="1035513" spans="68:68" customFormat="1">
      <c r="BP1035513" s="90"/>
    </row>
    <row r="1035514" spans="68:68" customFormat="1">
      <c r="BP1035514" s="90"/>
    </row>
    <row r="1035515" spans="68:68" customFormat="1">
      <c r="BP1035515" s="90"/>
    </row>
    <row r="1035516" spans="68:68" customFormat="1">
      <c r="BP1035516" s="90"/>
    </row>
    <row r="1035517" spans="68:68" customFormat="1">
      <c r="BP1035517" s="90"/>
    </row>
    <row r="1035518" spans="68:68" customFormat="1">
      <c r="BP1035518" s="90"/>
    </row>
    <row r="1035519" spans="68:68" customFormat="1">
      <c r="BP1035519" s="90"/>
    </row>
    <row r="1035520" spans="68:68" customFormat="1">
      <c r="BP1035520" s="90"/>
    </row>
    <row r="1035521" spans="68:68" customFormat="1">
      <c r="BP1035521" s="90"/>
    </row>
    <row r="1035522" spans="68:68" customFormat="1">
      <c r="BP1035522" s="90"/>
    </row>
    <row r="1035523" spans="68:68" customFormat="1">
      <c r="BP1035523" s="90"/>
    </row>
    <row r="1035524" spans="68:68" customFormat="1">
      <c r="BP1035524" s="90"/>
    </row>
    <row r="1035525" spans="68:68" customFormat="1">
      <c r="BP1035525" s="90"/>
    </row>
    <row r="1035526" spans="68:68" customFormat="1">
      <c r="BP1035526" s="90"/>
    </row>
    <row r="1035527" spans="68:68" customFormat="1">
      <c r="BP1035527" s="90"/>
    </row>
    <row r="1035528" spans="68:68" customFormat="1">
      <c r="BP1035528" s="90"/>
    </row>
    <row r="1035529" spans="68:68" customFormat="1">
      <c r="BP1035529" s="90"/>
    </row>
    <row r="1035530" spans="68:68" customFormat="1">
      <c r="BP1035530" s="90"/>
    </row>
    <row r="1035531" spans="68:68" customFormat="1">
      <c r="BP1035531" s="90"/>
    </row>
    <row r="1035532" spans="68:68" customFormat="1">
      <c r="BP1035532" s="90"/>
    </row>
    <row r="1035533" spans="68:68" customFormat="1">
      <c r="BP1035533" s="90"/>
    </row>
    <row r="1035534" spans="68:68" customFormat="1">
      <c r="BP1035534" s="90"/>
    </row>
    <row r="1035535" spans="68:68" customFormat="1">
      <c r="BP1035535" s="90"/>
    </row>
    <row r="1035536" spans="68:68" customFormat="1">
      <c r="BP1035536" s="90"/>
    </row>
    <row r="1035537" spans="68:68" customFormat="1">
      <c r="BP1035537" s="90"/>
    </row>
    <row r="1035538" spans="68:68" customFormat="1">
      <c r="BP1035538" s="90"/>
    </row>
    <row r="1035539" spans="68:68" customFormat="1">
      <c r="BP1035539" s="90"/>
    </row>
    <row r="1035540" spans="68:68" customFormat="1">
      <c r="BP1035540" s="90"/>
    </row>
    <row r="1035541" spans="68:68" customFormat="1">
      <c r="BP1035541" s="90"/>
    </row>
    <row r="1035542" spans="68:68" customFormat="1">
      <c r="BP1035542" s="90"/>
    </row>
    <row r="1035543" spans="68:68" customFormat="1">
      <c r="BP1035543" s="90"/>
    </row>
    <row r="1035544" spans="68:68" customFormat="1">
      <c r="BP1035544" s="90"/>
    </row>
    <row r="1035545" spans="68:68" customFormat="1">
      <c r="BP1035545" s="90"/>
    </row>
    <row r="1035546" spans="68:68" customFormat="1">
      <c r="BP1035546" s="90"/>
    </row>
    <row r="1035547" spans="68:68" customFormat="1">
      <c r="BP1035547" s="90"/>
    </row>
    <row r="1035548" spans="68:68" customFormat="1">
      <c r="BP1035548" s="90"/>
    </row>
    <row r="1035549" spans="68:68" customFormat="1">
      <c r="BP1035549" s="90"/>
    </row>
    <row r="1035550" spans="68:68" customFormat="1">
      <c r="BP1035550" s="90"/>
    </row>
    <row r="1035551" spans="68:68" customFormat="1">
      <c r="BP1035551" s="90"/>
    </row>
    <row r="1035552" spans="68:68" customFormat="1">
      <c r="BP1035552" s="90"/>
    </row>
    <row r="1035553" spans="68:68" customFormat="1">
      <c r="BP1035553" s="90"/>
    </row>
    <row r="1035554" spans="68:68" customFormat="1">
      <c r="BP1035554" s="90"/>
    </row>
    <row r="1035555" spans="68:68" customFormat="1">
      <c r="BP1035555" s="90"/>
    </row>
    <row r="1035556" spans="68:68" customFormat="1">
      <c r="BP1035556" s="90"/>
    </row>
    <row r="1035557" spans="68:68" customFormat="1">
      <c r="BP1035557" s="90"/>
    </row>
    <row r="1035558" spans="68:68" customFormat="1">
      <c r="BP1035558" s="90"/>
    </row>
    <row r="1035559" spans="68:68" customFormat="1">
      <c r="BP1035559" s="90"/>
    </row>
    <row r="1035560" spans="68:68" customFormat="1">
      <c r="BP1035560" s="90"/>
    </row>
    <row r="1035561" spans="68:68" customFormat="1">
      <c r="BP1035561" s="90"/>
    </row>
    <row r="1035562" spans="68:68" customFormat="1">
      <c r="BP1035562" s="90"/>
    </row>
    <row r="1035563" spans="68:68" customFormat="1">
      <c r="BP1035563" s="90"/>
    </row>
    <row r="1035564" spans="68:68" customFormat="1">
      <c r="BP1035564" s="90"/>
    </row>
    <row r="1035565" spans="68:68" customFormat="1">
      <c r="BP1035565" s="90"/>
    </row>
    <row r="1035566" spans="68:68" customFormat="1">
      <c r="BP1035566" s="90"/>
    </row>
    <row r="1035567" spans="68:68" customFormat="1">
      <c r="BP1035567" s="90"/>
    </row>
    <row r="1035568" spans="68:68" customFormat="1">
      <c r="BP1035568" s="90"/>
    </row>
    <row r="1035569" spans="68:68" customFormat="1">
      <c r="BP1035569" s="90"/>
    </row>
    <row r="1035570" spans="68:68" customFormat="1">
      <c r="BP1035570" s="90"/>
    </row>
    <row r="1035571" spans="68:68" customFormat="1">
      <c r="BP1035571" s="90"/>
    </row>
    <row r="1035572" spans="68:68" customFormat="1">
      <c r="BP1035572" s="90"/>
    </row>
    <row r="1035573" spans="68:68" customFormat="1">
      <c r="BP1035573" s="90"/>
    </row>
    <row r="1035574" spans="68:68" customFormat="1">
      <c r="BP1035574" s="90"/>
    </row>
    <row r="1035575" spans="68:68" customFormat="1">
      <c r="BP1035575" s="90"/>
    </row>
    <row r="1035576" spans="68:68" customFormat="1">
      <c r="BP1035576" s="90"/>
    </row>
    <row r="1035577" spans="68:68" customFormat="1">
      <c r="BP1035577" s="90"/>
    </row>
    <row r="1035578" spans="68:68" customFormat="1">
      <c r="BP1035578" s="90"/>
    </row>
    <row r="1035579" spans="68:68" customFormat="1">
      <c r="BP1035579" s="90"/>
    </row>
    <row r="1035580" spans="68:68" customFormat="1">
      <c r="BP1035580" s="90"/>
    </row>
    <row r="1035581" spans="68:68" customFormat="1">
      <c r="BP1035581" s="90"/>
    </row>
    <row r="1035582" spans="68:68" customFormat="1">
      <c r="BP1035582" s="90"/>
    </row>
    <row r="1035583" spans="68:68" customFormat="1">
      <c r="BP1035583" s="90"/>
    </row>
    <row r="1035584" spans="68:68" customFormat="1">
      <c r="BP1035584" s="90"/>
    </row>
    <row r="1035585" spans="68:68" customFormat="1">
      <c r="BP1035585" s="90"/>
    </row>
    <row r="1035586" spans="68:68" customFormat="1">
      <c r="BP1035586" s="90"/>
    </row>
    <row r="1035587" spans="68:68" customFormat="1">
      <c r="BP1035587" s="90"/>
    </row>
    <row r="1035588" spans="68:68" customFormat="1">
      <c r="BP1035588" s="90"/>
    </row>
    <row r="1035589" spans="68:68" customFormat="1">
      <c r="BP1035589" s="90"/>
    </row>
    <row r="1035590" spans="68:68" customFormat="1">
      <c r="BP1035590" s="90"/>
    </row>
    <row r="1035591" spans="68:68" customFormat="1">
      <c r="BP1035591" s="90"/>
    </row>
    <row r="1035592" spans="68:68" customFormat="1">
      <c r="BP1035592" s="90"/>
    </row>
    <row r="1035593" spans="68:68" customFormat="1">
      <c r="BP1035593" s="90"/>
    </row>
    <row r="1035594" spans="68:68" customFormat="1">
      <c r="BP1035594" s="90"/>
    </row>
    <row r="1035595" spans="68:68" customFormat="1">
      <c r="BP1035595" s="90"/>
    </row>
    <row r="1035596" spans="68:68" customFormat="1">
      <c r="BP1035596" s="90"/>
    </row>
    <row r="1035597" spans="68:68" customFormat="1">
      <c r="BP1035597" s="90"/>
    </row>
    <row r="1035598" spans="68:68" customFormat="1">
      <c r="BP1035598" s="90"/>
    </row>
    <row r="1035599" spans="68:68" customFormat="1">
      <c r="BP1035599" s="90"/>
    </row>
    <row r="1035600" spans="68:68" customFormat="1">
      <c r="BP1035600" s="90"/>
    </row>
    <row r="1035601" spans="68:68" customFormat="1">
      <c r="BP1035601" s="90"/>
    </row>
    <row r="1035602" spans="68:68" customFormat="1">
      <c r="BP1035602" s="90"/>
    </row>
    <row r="1035603" spans="68:68" customFormat="1">
      <c r="BP1035603" s="90"/>
    </row>
    <row r="1035604" spans="68:68" customFormat="1">
      <c r="BP1035604" s="90"/>
    </row>
    <row r="1035605" spans="68:68" customFormat="1">
      <c r="BP1035605" s="90"/>
    </row>
    <row r="1035606" spans="68:68" customFormat="1">
      <c r="BP1035606" s="90"/>
    </row>
    <row r="1035607" spans="68:68" customFormat="1">
      <c r="BP1035607" s="90"/>
    </row>
    <row r="1035608" spans="68:68" customFormat="1">
      <c r="BP1035608" s="90"/>
    </row>
    <row r="1035609" spans="68:68" customFormat="1">
      <c r="BP1035609" s="90"/>
    </row>
    <row r="1035610" spans="68:68" customFormat="1">
      <c r="BP1035610" s="90"/>
    </row>
    <row r="1035611" spans="68:68" customFormat="1">
      <c r="BP1035611" s="90"/>
    </row>
    <row r="1035612" spans="68:68" customFormat="1">
      <c r="BP1035612" s="90"/>
    </row>
    <row r="1035613" spans="68:68" customFormat="1">
      <c r="BP1035613" s="90"/>
    </row>
    <row r="1035614" spans="68:68" customFormat="1">
      <c r="BP1035614" s="90"/>
    </row>
    <row r="1035615" spans="68:68" customFormat="1">
      <c r="BP1035615" s="90"/>
    </row>
    <row r="1035616" spans="68:68" customFormat="1">
      <c r="BP1035616" s="90"/>
    </row>
    <row r="1035617" spans="68:68" customFormat="1">
      <c r="BP1035617" s="90"/>
    </row>
    <row r="1035618" spans="68:68" customFormat="1">
      <c r="BP1035618" s="90"/>
    </row>
    <row r="1035619" spans="68:68" customFormat="1">
      <c r="BP1035619" s="90"/>
    </row>
    <row r="1035620" spans="68:68" customFormat="1">
      <c r="BP1035620" s="90"/>
    </row>
    <row r="1035621" spans="68:68" customFormat="1">
      <c r="BP1035621" s="90"/>
    </row>
    <row r="1035622" spans="68:68" customFormat="1">
      <c r="BP1035622" s="90"/>
    </row>
    <row r="1035623" spans="68:68" customFormat="1">
      <c r="BP1035623" s="90"/>
    </row>
    <row r="1035624" spans="68:68" customFormat="1">
      <c r="BP1035624" s="90"/>
    </row>
    <row r="1035625" spans="68:68" customFormat="1">
      <c r="BP1035625" s="90"/>
    </row>
    <row r="1035626" spans="68:68" customFormat="1">
      <c r="BP1035626" s="90"/>
    </row>
    <row r="1035627" spans="68:68" customFormat="1">
      <c r="BP1035627" s="90"/>
    </row>
    <row r="1035628" spans="68:68" customFormat="1">
      <c r="BP1035628" s="90"/>
    </row>
    <row r="1035629" spans="68:68" customFormat="1">
      <c r="BP1035629" s="90"/>
    </row>
    <row r="1035630" spans="68:68" customFormat="1">
      <c r="BP1035630" s="90"/>
    </row>
    <row r="1035631" spans="68:68" customFormat="1">
      <c r="BP1035631" s="90"/>
    </row>
    <row r="1035632" spans="68:68" customFormat="1">
      <c r="BP1035632" s="90"/>
    </row>
    <row r="1035633" spans="68:68" customFormat="1">
      <c r="BP1035633" s="90"/>
    </row>
    <row r="1035634" spans="68:68" customFormat="1">
      <c r="BP1035634" s="90"/>
    </row>
    <row r="1035635" spans="68:68" customFormat="1">
      <c r="BP1035635" s="90"/>
    </row>
    <row r="1035636" spans="68:68" customFormat="1">
      <c r="BP1035636" s="90"/>
    </row>
    <row r="1035637" spans="68:68" customFormat="1">
      <c r="BP1035637" s="90"/>
    </row>
    <row r="1035638" spans="68:68" customFormat="1">
      <c r="BP1035638" s="90"/>
    </row>
    <row r="1035639" spans="68:68" customFormat="1">
      <c r="BP1035639" s="90"/>
    </row>
    <row r="1035640" spans="68:68" customFormat="1">
      <c r="BP1035640" s="90"/>
    </row>
    <row r="1035641" spans="68:68" customFormat="1">
      <c r="BP1035641" s="90"/>
    </row>
    <row r="1035642" spans="68:68" customFormat="1">
      <c r="BP1035642" s="90"/>
    </row>
    <row r="1035643" spans="68:68" customFormat="1">
      <c r="BP1035643" s="90"/>
    </row>
    <row r="1035644" spans="68:68" customFormat="1">
      <c r="BP1035644" s="90"/>
    </row>
    <row r="1035645" spans="68:68" customFormat="1">
      <c r="BP1035645" s="90"/>
    </row>
    <row r="1035646" spans="68:68" customFormat="1">
      <c r="BP1035646" s="90"/>
    </row>
    <row r="1035647" spans="68:68" customFormat="1">
      <c r="BP1035647" s="90"/>
    </row>
    <row r="1035648" spans="68:68" customFormat="1">
      <c r="BP1035648" s="90"/>
    </row>
    <row r="1035649" spans="68:68" customFormat="1">
      <c r="BP1035649" s="90"/>
    </row>
    <row r="1035650" spans="68:68" customFormat="1">
      <c r="BP1035650" s="90"/>
    </row>
    <row r="1035651" spans="68:68" customFormat="1">
      <c r="BP1035651" s="90"/>
    </row>
    <row r="1035652" spans="68:68" customFormat="1">
      <c r="BP1035652" s="90"/>
    </row>
    <row r="1035653" spans="68:68" customFormat="1">
      <c r="BP1035653" s="90"/>
    </row>
    <row r="1035654" spans="68:68" customFormat="1">
      <c r="BP1035654" s="90"/>
    </row>
    <row r="1035655" spans="68:68" customFormat="1">
      <c r="BP1035655" s="90"/>
    </row>
    <row r="1035656" spans="68:68" customFormat="1">
      <c r="BP1035656" s="90"/>
    </row>
    <row r="1035657" spans="68:68" customFormat="1">
      <c r="BP1035657" s="90"/>
    </row>
    <row r="1035658" spans="68:68" customFormat="1">
      <c r="BP1035658" s="90"/>
    </row>
    <row r="1035659" spans="68:68" customFormat="1">
      <c r="BP1035659" s="90"/>
    </row>
    <row r="1035660" spans="68:68" customFormat="1">
      <c r="BP1035660" s="90"/>
    </row>
    <row r="1035661" spans="68:68" customFormat="1">
      <c r="BP1035661" s="90"/>
    </row>
    <row r="1035662" spans="68:68" customFormat="1">
      <c r="BP1035662" s="90"/>
    </row>
    <row r="1035663" spans="68:68" customFormat="1">
      <c r="BP1035663" s="90"/>
    </row>
    <row r="1035664" spans="68:68" customFormat="1">
      <c r="BP1035664" s="90"/>
    </row>
    <row r="1035665" spans="68:68" customFormat="1">
      <c r="BP1035665" s="90"/>
    </row>
    <row r="1035666" spans="68:68" customFormat="1">
      <c r="BP1035666" s="90"/>
    </row>
    <row r="1035667" spans="68:68" customFormat="1">
      <c r="BP1035667" s="90"/>
    </row>
    <row r="1035668" spans="68:68" customFormat="1">
      <c r="BP1035668" s="90"/>
    </row>
    <row r="1035669" spans="68:68" customFormat="1">
      <c r="BP1035669" s="90"/>
    </row>
    <row r="1035670" spans="68:68" customFormat="1">
      <c r="BP1035670" s="90"/>
    </row>
    <row r="1035671" spans="68:68" customFormat="1">
      <c r="BP1035671" s="90"/>
    </row>
    <row r="1035672" spans="68:68" customFormat="1">
      <c r="BP1035672" s="90"/>
    </row>
    <row r="1035673" spans="68:68" customFormat="1">
      <c r="BP1035673" s="90"/>
    </row>
    <row r="1035674" spans="68:68" customFormat="1">
      <c r="BP1035674" s="90"/>
    </row>
    <row r="1035675" spans="68:68" customFormat="1">
      <c r="BP1035675" s="90"/>
    </row>
    <row r="1035676" spans="68:68" customFormat="1">
      <c r="BP1035676" s="90"/>
    </row>
    <row r="1035677" spans="68:68" customFormat="1">
      <c r="BP1035677" s="90"/>
    </row>
    <row r="1035678" spans="68:68" customFormat="1">
      <c r="BP1035678" s="90"/>
    </row>
    <row r="1035679" spans="68:68" customFormat="1">
      <c r="BP1035679" s="90"/>
    </row>
    <row r="1035680" spans="68:68" customFormat="1">
      <c r="BP1035680" s="90"/>
    </row>
    <row r="1035681" spans="68:68" customFormat="1">
      <c r="BP1035681" s="90"/>
    </row>
    <row r="1035682" spans="68:68" customFormat="1">
      <c r="BP1035682" s="90"/>
    </row>
    <row r="1035683" spans="68:68" customFormat="1">
      <c r="BP1035683" s="90"/>
    </row>
    <row r="1035684" spans="68:68" customFormat="1">
      <c r="BP1035684" s="90"/>
    </row>
    <row r="1035685" spans="68:68" customFormat="1">
      <c r="BP1035685" s="90"/>
    </row>
    <row r="1035686" spans="68:68" customFormat="1">
      <c r="BP1035686" s="90"/>
    </row>
    <row r="1035687" spans="68:68" customFormat="1">
      <c r="BP1035687" s="90"/>
    </row>
    <row r="1035688" spans="68:68" customFormat="1">
      <c r="BP1035688" s="90"/>
    </row>
    <row r="1035689" spans="68:68" customFormat="1">
      <c r="BP1035689" s="90"/>
    </row>
    <row r="1035690" spans="68:68" customFormat="1">
      <c r="BP1035690" s="90"/>
    </row>
    <row r="1035691" spans="68:68" customFormat="1">
      <c r="BP1035691" s="90"/>
    </row>
    <row r="1035692" spans="68:68" customFormat="1">
      <c r="BP1035692" s="90"/>
    </row>
    <row r="1035693" spans="68:68" customFormat="1">
      <c r="BP1035693" s="90"/>
    </row>
    <row r="1035694" spans="68:68" customFormat="1">
      <c r="BP1035694" s="90"/>
    </row>
    <row r="1035695" spans="68:68" customFormat="1">
      <c r="BP1035695" s="90"/>
    </row>
    <row r="1035696" spans="68:68" customFormat="1">
      <c r="BP1035696" s="90"/>
    </row>
    <row r="1035697" spans="68:68" customFormat="1">
      <c r="BP1035697" s="90"/>
    </row>
    <row r="1035698" spans="68:68" customFormat="1">
      <c r="BP1035698" s="90"/>
    </row>
    <row r="1035699" spans="68:68" customFormat="1">
      <c r="BP1035699" s="90"/>
    </row>
    <row r="1035700" spans="68:68" customFormat="1">
      <c r="BP1035700" s="90"/>
    </row>
    <row r="1035701" spans="68:68" customFormat="1">
      <c r="BP1035701" s="90"/>
    </row>
    <row r="1035702" spans="68:68" customFormat="1">
      <c r="BP1035702" s="90"/>
    </row>
    <row r="1035703" spans="68:68" customFormat="1">
      <c r="BP1035703" s="90"/>
    </row>
    <row r="1035704" spans="68:68" customFormat="1">
      <c r="BP1035704" s="90"/>
    </row>
    <row r="1035705" spans="68:68" customFormat="1">
      <c r="BP1035705" s="90"/>
    </row>
    <row r="1035706" spans="68:68" customFormat="1">
      <c r="BP1035706" s="90"/>
    </row>
    <row r="1035707" spans="68:68" customFormat="1">
      <c r="BP1035707" s="90"/>
    </row>
    <row r="1035708" spans="68:68" customFormat="1">
      <c r="BP1035708" s="90"/>
    </row>
    <row r="1035709" spans="68:68" customFormat="1">
      <c r="BP1035709" s="90"/>
    </row>
    <row r="1035710" spans="68:68" customFormat="1">
      <c r="BP1035710" s="90"/>
    </row>
    <row r="1035711" spans="68:68" customFormat="1">
      <c r="BP1035711" s="90"/>
    </row>
    <row r="1035712" spans="68:68" customFormat="1">
      <c r="BP1035712" s="90"/>
    </row>
    <row r="1035713" spans="68:68" customFormat="1">
      <c r="BP1035713" s="90"/>
    </row>
    <row r="1035714" spans="68:68" customFormat="1">
      <c r="BP1035714" s="90"/>
    </row>
    <row r="1035715" spans="68:68" customFormat="1">
      <c r="BP1035715" s="90"/>
    </row>
    <row r="1035716" spans="68:68" customFormat="1">
      <c r="BP1035716" s="90"/>
    </row>
    <row r="1035717" spans="68:68" customFormat="1">
      <c r="BP1035717" s="90"/>
    </row>
    <row r="1035718" spans="68:68" customFormat="1">
      <c r="BP1035718" s="90"/>
    </row>
    <row r="1035719" spans="68:68" customFormat="1">
      <c r="BP1035719" s="90"/>
    </row>
    <row r="1035720" spans="68:68" customFormat="1">
      <c r="BP1035720" s="90"/>
    </row>
    <row r="1035721" spans="68:68" customFormat="1">
      <c r="BP1035721" s="90"/>
    </row>
    <row r="1035722" spans="68:68" customFormat="1">
      <c r="BP1035722" s="90"/>
    </row>
    <row r="1035723" spans="68:68" customFormat="1">
      <c r="BP1035723" s="90"/>
    </row>
    <row r="1035724" spans="68:68" customFormat="1">
      <c r="BP1035724" s="90"/>
    </row>
    <row r="1035725" spans="68:68" customFormat="1">
      <c r="BP1035725" s="90"/>
    </row>
    <row r="1035726" spans="68:68" customFormat="1">
      <c r="BP1035726" s="90"/>
    </row>
    <row r="1035727" spans="68:68" customFormat="1">
      <c r="BP1035727" s="90"/>
    </row>
    <row r="1035728" spans="68:68" customFormat="1">
      <c r="BP1035728" s="90"/>
    </row>
    <row r="1035729" spans="68:68" customFormat="1">
      <c r="BP1035729" s="90"/>
    </row>
    <row r="1035730" spans="68:68" customFormat="1">
      <c r="BP1035730" s="90"/>
    </row>
    <row r="1035731" spans="68:68" customFormat="1">
      <c r="BP1035731" s="90"/>
    </row>
    <row r="1035732" spans="68:68" customFormat="1">
      <c r="BP1035732" s="90"/>
    </row>
    <row r="1035733" spans="68:68" customFormat="1">
      <c r="BP1035733" s="90"/>
    </row>
    <row r="1035734" spans="68:68" customFormat="1">
      <c r="BP1035734" s="90"/>
    </row>
    <row r="1035735" spans="68:68" customFormat="1">
      <c r="BP1035735" s="90"/>
    </row>
    <row r="1035736" spans="68:68" customFormat="1">
      <c r="BP1035736" s="90"/>
    </row>
    <row r="1035737" spans="68:68" customFormat="1">
      <c r="BP1035737" s="90"/>
    </row>
    <row r="1035738" spans="68:68" customFormat="1">
      <c r="BP1035738" s="90"/>
    </row>
    <row r="1035739" spans="68:68" customFormat="1">
      <c r="BP1035739" s="90"/>
    </row>
    <row r="1035740" spans="68:68" customFormat="1">
      <c r="BP1035740" s="90"/>
    </row>
    <row r="1035741" spans="68:68" customFormat="1">
      <c r="BP1035741" s="90"/>
    </row>
    <row r="1035742" spans="68:68" customFormat="1">
      <c r="BP1035742" s="90"/>
    </row>
    <row r="1035743" spans="68:68" customFormat="1">
      <c r="BP1035743" s="90"/>
    </row>
    <row r="1035744" spans="68:68" customFormat="1">
      <c r="BP1035744" s="90"/>
    </row>
    <row r="1035745" spans="68:68" customFormat="1">
      <c r="BP1035745" s="90"/>
    </row>
    <row r="1035746" spans="68:68" customFormat="1">
      <c r="BP1035746" s="90"/>
    </row>
    <row r="1035747" spans="68:68" customFormat="1">
      <c r="BP1035747" s="90"/>
    </row>
    <row r="1035748" spans="68:68" customFormat="1">
      <c r="BP1035748" s="90"/>
    </row>
    <row r="1035749" spans="68:68" customFormat="1">
      <c r="BP1035749" s="90"/>
    </row>
    <row r="1035750" spans="68:68" customFormat="1">
      <c r="BP1035750" s="90"/>
    </row>
    <row r="1035751" spans="68:68" customFormat="1">
      <c r="BP1035751" s="90"/>
    </row>
    <row r="1035752" spans="68:68" customFormat="1">
      <c r="BP1035752" s="90"/>
    </row>
    <row r="1035753" spans="68:68" customFormat="1">
      <c r="BP1035753" s="90"/>
    </row>
    <row r="1035754" spans="68:68" customFormat="1">
      <c r="BP1035754" s="90"/>
    </row>
    <row r="1035755" spans="68:68" customFormat="1">
      <c r="BP1035755" s="90"/>
    </row>
    <row r="1035756" spans="68:68" customFormat="1">
      <c r="BP1035756" s="90"/>
    </row>
    <row r="1035757" spans="68:68" customFormat="1">
      <c r="BP1035757" s="90"/>
    </row>
    <row r="1035758" spans="68:68" customFormat="1">
      <c r="BP1035758" s="90"/>
    </row>
    <row r="1035759" spans="68:68" customFormat="1">
      <c r="BP1035759" s="90"/>
    </row>
    <row r="1035760" spans="68:68" customFormat="1">
      <c r="BP1035760" s="90"/>
    </row>
    <row r="1035761" spans="68:68" customFormat="1">
      <c r="BP1035761" s="90"/>
    </row>
    <row r="1035762" spans="68:68" customFormat="1">
      <c r="BP1035762" s="90"/>
    </row>
    <row r="1035763" spans="68:68" customFormat="1">
      <c r="BP1035763" s="90"/>
    </row>
    <row r="1035764" spans="68:68" customFormat="1">
      <c r="BP1035764" s="90"/>
    </row>
    <row r="1035765" spans="68:68" customFormat="1">
      <c r="BP1035765" s="90"/>
    </row>
    <row r="1035766" spans="68:68" customFormat="1">
      <c r="BP1035766" s="90"/>
    </row>
    <row r="1035767" spans="68:68" customFormat="1">
      <c r="BP1035767" s="90"/>
    </row>
    <row r="1035768" spans="68:68" customFormat="1">
      <c r="BP1035768" s="90"/>
    </row>
    <row r="1035769" spans="68:68" customFormat="1">
      <c r="BP1035769" s="90"/>
    </row>
    <row r="1035770" spans="68:68" customFormat="1">
      <c r="BP1035770" s="90"/>
    </row>
    <row r="1035771" spans="68:68" customFormat="1">
      <c r="BP1035771" s="90"/>
    </row>
    <row r="1035772" spans="68:68" customFormat="1">
      <c r="BP1035772" s="90"/>
    </row>
    <row r="1035773" spans="68:68" customFormat="1">
      <c r="BP1035773" s="90"/>
    </row>
    <row r="1035774" spans="68:68" customFormat="1">
      <c r="BP1035774" s="90"/>
    </row>
    <row r="1035775" spans="68:68" customFormat="1">
      <c r="BP1035775" s="90"/>
    </row>
    <row r="1035776" spans="68:68" customFormat="1">
      <c r="BP1035776" s="90"/>
    </row>
    <row r="1035777" spans="68:68" customFormat="1">
      <c r="BP1035777" s="90"/>
    </row>
    <row r="1035778" spans="68:68" customFormat="1">
      <c r="BP1035778" s="90"/>
    </row>
    <row r="1035779" spans="68:68" customFormat="1">
      <c r="BP1035779" s="90"/>
    </row>
    <row r="1035780" spans="68:68" customFormat="1">
      <c r="BP1035780" s="90"/>
    </row>
    <row r="1035781" spans="68:68" customFormat="1">
      <c r="BP1035781" s="90"/>
    </row>
    <row r="1035782" spans="68:68" customFormat="1">
      <c r="BP1035782" s="90"/>
    </row>
    <row r="1035783" spans="68:68" customFormat="1">
      <c r="BP1035783" s="90"/>
    </row>
    <row r="1035784" spans="68:68" customFormat="1">
      <c r="BP1035784" s="90"/>
    </row>
    <row r="1035785" spans="68:68" customFormat="1">
      <c r="BP1035785" s="90"/>
    </row>
    <row r="1035786" spans="68:68" customFormat="1">
      <c r="BP1035786" s="90"/>
    </row>
    <row r="1035787" spans="68:68" customFormat="1">
      <c r="BP1035787" s="90"/>
    </row>
    <row r="1035788" spans="68:68" customFormat="1">
      <c r="BP1035788" s="90"/>
    </row>
    <row r="1035789" spans="68:68" customFormat="1">
      <c r="BP1035789" s="90"/>
    </row>
    <row r="1035790" spans="68:68" customFormat="1">
      <c r="BP1035790" s="90"/>
    </row>
    <row r="1035791" spans="68:68" customFormat="1">
      <c r="BP1035791" s="90"/>
    </row>
    <row r="1035792" spans="68:68" customFormat="1">
      <c r="BP1035792" s="90"/>
    </row>
    <row r="1035793" spans="68:68" customFormat="1">
      <c r="BP1035793" s="90"/>
    </row>
    <row r="1035794" spans="68:68" customFormat="1">
      <c r="BP1035794" s="90"/>
    </row>
    <row r="1035795" spans="68:68" customFormat="1">
      <c r="BP1035795" s="90"/>
    </row>
    <row r="1035796" spans="68:68" customFormat="1">
      <c r="BP1035796" s="90"/>
    </row>
    <row r="1035797" spans="68:68" customFormat="1">
      <c r="BP1035797" s="90"/>
    </row>
    <row r="1035798" spans="68:68" customFormat="1">
      <c r="BP1035798" s="90"/>
    </row>
    <row r="1035799" spans="68:68" customFormat="1">
      <c r="BP1035799" s="90"/>
    </row>
    <row r="1035800" spans="68:68" customFormat="1">
      <c r="BP1035800" s="90"/>
    </row>
    <row r="1035801" spans="68:68" customFormat="1">
      <c r="BP1035801" s="90"/>
    </row>
    <row r="1035802" spans="68:68" customFormat="1">
      <c r="BP1035802" s="90"/>
    </row>
    <row r="1035803" spans="68:68" customFormat="1">
      <c r="BP1035803" s="90"/>
    </row>
    <row r="1035804" spans="68:68" customFormat="1">
      <c r="BP1035804" s="90"/>
    </row>
    <row r="1035805" spans="68:68" customFormat="1">
      <c r="BP1035805" s="90"/>
    </row>
    <row r="1035806" spans="68:68" customFormat="1">
      <c r="BP1035806" s="90"/>
    </row>
    <row r="1035807" spans="68:68" customFormat="1">
      <c r="BP1035807" s="90"/>
    </row>
    <row r="1035808" spans="68:68" customFormat="1">
      <c r="BP1035808" s="90"/>
    </row>
    <row r="1035809" spans="68:68" customFormat="1">
      <c r="BP1035809" s="90"/>
    </row>
    <row r="1035810" spans="68:68" customFormat="1">
      <c r="BP1035810" s="90"/>
    </row>
    <row r="1035811" spans="68:68" customFormat="1">
      <c r="BP1035811" s="90"/>
    </row>
    <row r="1035812" spans="68:68" customFormat="1">
      <c r="BP1035812" s="90"/>
    </row>
    <row r="1035813" spans="68:68" customFormat="1">
      <c r="BP1035813" s="90"/>
    </row>
    <row r="1035814" spans="68:68" customFormat="1">
      <c r="BP1035814" s="90"/>
    </row>
    <row r="1035815" spans="68:68" customFormat="1">
      <c r="BP1035815" s="90"/>
    </row>
    <row r="1035816" spans="68:68" customFormat="1">
      <c r="BP1035816" s="90"/>
    </row>
    <row r="1035817" spans="68:68" customFormat="1">
      <c r="BP1035817" s="90"/>
    </row>
    <row r="1035818" spans="68:68" customFormat="1">
      <c r="BP1035818" s="90"/>
    </row>
    <row r="1035819" spans="68:68" customFormat="1">
      <c r="BP1035819" s="90"/>
    </row>
    <row r="1035820" spans="68:68" customFormat="1">
      <c r="BP1035820" s="90"/>
    </row>
    <row r="1035821" spans="68:68" customFormat="1">
      <c r="BP1035821" s="90"/>
    </row>
    <row r="1035822" spans="68:68" customFormat="1">
      <c r="BP1035822" s="90"/>
    </row>
    <row r="1035823" spans="68:68" customFormat="1">
      <c r="BP1035823" s="90"/>
    </row>
    <row r="1035824" spans="68:68" customFormat="1">
      <c r="BP1035824" s="90"/>
    </row>
    <row r="1035825" spans="68:68" customFormat="1">
      <c r="BP1035825" s="90"/>
    </row>
    <row r="1035826" spans="68:68" customFormat="1">
      <c r="BP1035826" s="90"/>
    </row>
    <row r="1035827" spans="68:68" customFormat="1">
      <c r="BP1035827" s="90"/>
    </row>
    <row r="1035828" spans="68:68" customFormat="1">
      <c r="BP1035828" s="90"/>
    </row>
    <row r="1035829" spans="68:68" customFormat="1">
      <c r="BP1035829" s="90"/>
    </row>
    <row r="1035830" spans="68:68" customFormat="1">
      <c r="BP1035830" s="90"/>
    </row>
    <row r="1035831" spans="68:68" customFormat="1">
      <c r="BP1035831" s="90"/>
    </row>
    <row r="1035832" spans="68:68" customFormat="1">
      <c r="BP1035832" s="90"/>
    </row>
    <row r="1035833" spans="68:68" customFormat="1">
      <c r="BP1035833" s="90"/>
    </row>
    <row r="1035834" spans="68:68" customFormat="1">
      <c r="BP1035834" s="90"/>
    </row>
    <row r="1035835" spans="68:68" customFormat="1">
      <c r="BP1035835" s="90"/>
    </row>
    <row r="1035836" spans="68:68" customFormat="1">
      <c r="BP1035836" s="90"/>
    </row>
    <row r="1035837" spans="68:68" customFormat="1">
      <c r="BP1035837" s="90"/>
    </row>
    <row r="1035838" spans="68:68" customFormat="1">
      <c r="BP1035838" s="90"/>
    </row>
    <row r="1035839" spans="68:68" customFormat="1">
      <c r="BP1035839" s="90"/>
    </row>
    <row r="1035840" spans="68:68" customFormat="1">
      <c r="BP1035840" s="90"/>
    </row>
    <row r="1035841" spans="68:68" customFormat="1">
      <c r="BP1035841" s="90"/>
    </row>
    <row r="1035842" spans="68:68" customFormat="1">
      <c r="BP1035842" s="90"/>
    </row>
    <row r="1035843" spans="68:68" customFormat="1">
      <c r="BP1035843" s="90"/>
    </row>
    <row r="1035844" spans="68:68" customFormat="1">
      <c r="BP1035844" s="90"/>
    </row>
    <row r="1035845" spans="68:68" customFormat="1">
      <c r="BP1035845" s="90"/>
    </row>
    <row r="1035846" spans="68:68" customFormat="1">
      <c r="BP1035846" s="90"/>
    </row>
    <row r="1035847" spans="68:68" customFormat="1">
      <c r="BP1035847" s="90"/>
    </row>
    <row r="1035848" spans="68:68" customFormat="1">
      <c r="BP1035848" s="90"/>
    </row>
    <row r="1035849" spans="68:68" customFormat="1">
      <c r="BP1035849" s="90"/>
    </row>
    <row r="1035850" spans="68:68" customFormat="1">
      <c r="BP1035850" s="90"/>
    </row>
    <row r="1035851" spans="68:68" customFormat="1">
      <c r="BP1035851" s="90"/>
    </row>
    <row r="1035852" spans="68:68" customFormat="1">
      <c r="BP1035852" s="90"/>
    </row>
    <row r="1035853" spans="68:68" customFormat="1">
      <c r="BP1035853" s="90"/>
    </row>
    <row r="1035854" spans="68:68" customFormat="1">
      <c r="BP1035854" s="90"/>
    </row>
    <row r="1035855" spans="68:68" customFormat="1">
      <c r="BP1035855" s="90"/>
    </row>
    <row r="1035856" spans="68:68" customFormat="1">
      <c r="BP1035856" s="90"/>
    </row>
    <row r="1035857" spans="68:68" customFormat="1">
      <c r="BP1035857" s="90"/>
    </row>
    <row r="1035858" spans="68:68" customFormat="1">
      <c r="BP1035858" s="90"/>
    </row>
    <row r="1035859" spans="68:68" customFormat="1">
      <c r="BP1035859" s="90"/>
    </row>
    <row r="1035860" spans="68:68" customFormat="1">
      <c r="BP1035860" s="90"/>
    </row>
    <row r="1035861" spans="68:68" customFormat="1">
      <c r="BP1035861" s="90"/>
    </row>
    <row r="1035862" spans="68:68" customFormat="1">
      <c r="BP1035862" s="90"/>
    </row>
    <row r="1035863" spans="68:68" customFormat="1">
      <c r="BP1035863" s="90"/>
    </row>
    <row r="1035864" spans="68:68" customFormat="1">
      <c r="BP1035864" s="90"/>
    </row>
    <row r="1035865" spans="68:68" customFormat="1">
      <c r="BP1035865" s="90"/>
    </row>
    <row r="1035866" spans="68:68" customFormat="1">
      <c r="BP1035866" s="90"/>
    </row>
    <row r="1035867" spans="68:68" customFormat="1">
      <c r="BP1035867" s="90"/>
    </row>
    <row r="1035868" spans="68:68" customFormat="1">
      <c r="BP1035868" s="90"/>
    </row>
    <row r="1035869" spans="68:68" customFormat="1">
      <c r="BP1035869" s="90"/>
    </row>
    <row r="1035870" spans="68:68" customFormat="1">
      <c r="BP1035870" s="90"/>
    </row>
    <row r="1035871" spans="68:68" customFormat="1">
      <c r="BP1035871" s="90"/>
    </row>
    <row r="1035872" spans="68:68" customFormat="1">
      <c r="BP1035872" s="90"/>
    </row>
    <row r="1035873" spans="68:68" customFormat="1">
      <c r="BP1035873" s="90"/>
    </row>
    <row r="1035874" spans="68:68" customFormat="1">
      <c r="BP1035874" s="90"/>
    </row>
    <row r="1035875" spans="68:68" customFormat="1">
      <c r="BP1035875" s="90"/>
    </row>
    <row r="1035876" spans="68:68" customFormat="1">
      <c r="BP1035876" s="90"/>
    </row>
    <row r="1035877" spans="68:68" customFormat="1">
      <c r="BP1035877" s="90"/>
    </row>
    <row r="1035878" spans="68:68" customFormat="1">
      <c r="BP1035878" s="90"/>
    </row>
    <row r="1035879" spans="68:68" customFormat="1">
      <c r="BP1035879" s="90"/>
    </row>
    <row r="1035880" spans="68:68" customFormat="1">
      <c r="BP1035880" s="90"/>
    </row>
    <row r="1035881" spans="68:68" customFormat="1">
      <c r="BP1035881" s="90"/>
    </row>
    <row r="1035882" spans="68:68" customFormat="1">
      <c r="BP1035882" s="90"/>
    </row>
    <row r="1035883" spans="68:68" customFormat="1">
      <c r="BP1035883" s="90"/>
    </row>
    <row r="1035884" spans="68:68" customFormat="1">
      <c r="BP1035884" s="90"/>
    </row>
    <row r="1035885" spans="68:68" customFormat="1">
      <c r="BP1035885" s="90"/>
    </row>
    <row r="1035886" spans="68:68" customFormat="1">
      <c r="BP1035886" s="90"/>
    </row>
    <row r="1035887" spans="68:68" customFormat="1">
      <c r="BP1035887" s="90"/>
    </row>
    <row r="1035888" spans="68:68" customFormat="1">
      <c r="BP1035888" s="90"/>
    </row>
    <row r="1035889" spans="68:68" customFormat="1">
      <c r="BP1035889" s="90"/>
    </row>
    <row r="1035890" spans="68:68" customFormat="1">
      <c r="BP1035890" s="90"/>
    </row>
    <row r="1035891" spans="68:68" customFormat="1">
      <c r="BP1035891" s="90"/>
    </row>
    <row r="1035892" spans="68:68" customFormat="1">
      <c r="BP1035892" s="90"/>
    </row>
    <row r="1035893" spans="68:68" customFormat="1">
      <c r="BP1035893" s="90"/>
    </row>
    <row r="1035894" spans="68:68" customFormat="1">
      <c r="BP1035894" s="90"/>
    </row>
    <row r="1035895" spans="68:68" customFormat="1">
      <c r="BP1035895" s="90"/>
    </row>
    <row r="1035896" spans="68:68" customFormat="1">
      <c r="BP1035896" s="90"/>
    </row>
    <row r="1035897" spans="68:68" customFormat="1">
      <c r="BP1035897" s="90"/>
    </row>
    <row r="1035898" spans="68:68" customFormat="1">
      <c r="BP1035898" s="90"/>
    </row>
    <row r="1035899" spans="68:68" customFormat="1">
      <c r="BP1035899" s="90"/>
    </row>
    <row r="1035900" spans="68:68" customFormat="1">
      <c r="BP1035900" s="90"/>
    </row>
    <row r="1035901" spans="68:68" customFormat="1">
      <c r="BP1035901" s="90"/>
    </row>
    <row r="1035902" spans="68:68" customFormat="1">
      <c r="BP1035902" s="90"/>
    </row>
    <row r="1035903" spans="68:68" customFormat="1">
      <c r="BP1035903" s="90"/>
    </row>
    <row r="1035904" spans="68:68" customFormat="1">
      <c r="BP1035904" s="90"/>
    </row>
    <row r="1035905" spans="68:68" customFormat="1">
      <c r="BP1035905" s="90"/>
    </row>
    <row r="1035906" spans="68:68" customFormat="1">
      <c r="BP1035906" s="90"/>
    </row>
    <row r="1035907" spans="68:68" customFormat="1">
      <c r="BP1035907" s="90"/>
    </row>
    <row r="1035908" spans="68:68" customFormat="1">
      <c r="BP1035908" s="90"/>
    </row>
    <row r="1035909" spans="68:68" customFormat="1">
      <c r="BP1035909" s="90"/>
    </row>
    <row r="1035910" spans="68:68" customFormat="1">
      <c r="BP1035910" s="90"/>
    </row>
    <row r="1035911" spans="68:68" customFormat="1">
      <c r="BP1035911" s="90"/>
    </row>
    <row r="1035912" spans="68:68" customFormat="1">
      <c r="BP1035912" s="90"/>
    </row>
    <row r="1035913" spans="68:68" customFormat="1">
      <c r="BP1035913" s="90"/>
    </row>
    <row r="1035914" spans="68:68" customFormat="1">
      <c r="BP1035914" s="90"/>
    </row>
    <row r="1035915" spans="68:68" customFormat="1">
      <c r="BP1035915" s="90"/>
    </row>
    <row r="1035916" spans="68:68" customFormat="1">
      <c r="BP1035916" s="90"/>
    </row>
    <row r="1035917" spans="68:68" customFormat="1">
      <c r="BP1035917" s="90"/>
    </row>
    <row r="1035918" spans="68:68" customFormat="1">
      <c r="BP1035918" s="90"/>
    </row>
    <row r="1035919" spans="68:68" customFormat="1">
      <c r="BP1035919" s="90"/>
    </row>
    <row r="1035920" spans="68:68" customFormat="1">
      <c r="BP1035920" s="90"/>
    </row>
    <row r="1035921" spans="68:68" customFormat="1">
      <c r="BP1035921" s="90"/>
    </row>
    <row r="1035922" spans="68:68" customFormat="1">
      <c r="BP1035922" s="90"/>
    </row>
    <row r="1035923" spans="68:68" customFormat="1">
      <c r="BP1035923" s="90"/>
    </row>
    <row r="1035924" spans="68:68" customFormat="1">
      <c r="BP1035924" s="90"/>
    </row>
    <row r="1035925" spans="68:68" customFormat="1">
      <c r="BP1035925" s="90"/>
    </row>
    <row r="1035926" spans="68:68" customFormat="1">
      <c r="BP1035926" s="90"/>
    </row>
    <row r="1035927" spans="68:68" customFormat="1">
      <c r="BP1035927" s="90"/>
    </row>
    <row r="1035928" spans="68:68" customFormat="1">
      <c r="BP1035928" s="90"/>
    </row>
    <row r="1035929" spans="68:68" customFormat="1">
      <c r="BP1035929" s="90"/>
    </row>
    <row r="1035930" spans="68:68" customFormat="1">
      <c r="BP1035930" s="90"/>
    </row>
    <row r="1035931" spans="68:68" customFormat="1">
      <c r="BP1035931" s="90"/>
    </row>
    <row r="1035932" spans="68:68" customFormat="1">
      <c r="BP1035932" s="90"/>
    </row>
    <row r="1035933" spans="68:68" customFormat="1">
      <c r="BP1035933" s="90"/>
    </row>
    <row r="1035934" spans="68:68" customFormat="1">
      <c r="BP1035934" s="90"/>
    </row>
    <row r="1035935" spans="68:68" customFormat="1">
      <c r="BP1035935" s="90"/>
    </row>
    <row r="1035936" spans="68:68" customFormat="1">
      <c r="BP1035936" s="90"/>
    </row>
    <row r="1035937" spans="68:68" customFormat="1">
      <c r="BP1035937" s="90"/>
    </row>
    <row r="1035938" spans="68:68" customFormat="1">
      <c r="BP1035938" s="90"/>
    </row>
    <row r="1035939" spans="68:68" customFormat="1">
      <c r="BP1035939" s="90"/>
    </row>
    <row r="1035940" spans="68:68" customFormat="1">
      <c r="BP1035940" s="90"/>
    </row>
    <row r="1035941" spans="68:68" customFormat="1">
      <c r="BP1035941" s="90"/>
    </row>
    <row r="1035942" spans="68:68" customFormat="1">
      <c r="BP1035942" s="90"/>
    </row>
    <row r="1035943" spans="68:68" customFormat="1">
      <c r="BP1035943" s="90"/>
    </row>
    <row r="1035944" spans="68:68" customFormat="1">
      <c r="BP1035944" s="90"/>
    </row>
    <row r="1035945" spans="68:68" customFormat="1">
      <c r="BP1035945" s="90"/>
    </row>
    <row r="1035946" spans="68:68" customFormat="1">
      <c r="BP1035946" s="90"/>
    </row>
    <row r="1035947" spans="68:68" customFormat="1">
      <c r="BP1035947" s="90"/>
    </row>
    <row r="1035948" spans="68:68" customFormat="1">
      <c r="BP1035948" s="90"/>
    </row>
    <row r="1035949" spans="68:68" customFormat="1">
      <c r="BP1035949" s="90"/>
    </row>
    <row r="1035950" spans="68:68" customFormat="1">
      <c r="BP1035950" s="90"/>
    </row>
    <row r="1035951" spans="68:68" customFormat="1">
      <c r="BP1035951" s="90"/>
    </row>
    <row r="1035952" spans="68:68" customFormat="1">
      <c r="BP1035952" s="90"/>
    </row>
    <row r="1035953" spans="68:68" customFormat="1">
      <c r="BP1035953" s="90"/>
    </row>
    <row r="1035954" spans="68:68" customFormat="1">
      <c r="BP1035954" s="90"/>
    </row>
    <row r="1035955" spans="68:68" customFormat="1">
      <c r="BP1035955" s="90"/>
    </row>
    <row r="1035956" spans="68:68" customFormat="1">
      <c r="BP1035956" s="90"/>
    </row>
    <row r="1035957" spans="68:68" customFormat="1">
      <c r="BP1035957" s="90"/>
    </row>
    <row r="1035958" spans="68:68" customFormat="1">
      <c r="BP1035958" s="90"/>
    </row>
    <row r="1035959" spans="68:68" customFormat="1">
      <c r="BP1035959" s="90"/>
    </row>
    <row r="1035960" spans="68:68" customFormat="1">
      <c r="BP1035960" s="90"/>
    </row>
    <row r="1035961" spans="68:68" customFormat="1">
      <c r="BP1035961" s="90"/>
    </row>
    <row r="1035962" spans="68:68" customFormat="1">
      <c r="BP1035962" s="90"/>
    </row>
    <row r="1035963" spans="68:68" customFormat="1">
      <c r="BP1035963" s="90"/>
    </row>
    <row r="1035964" spans="68:68" customFormat="1">
      <c r="BP1035964" s="90"/>
    </row>
    <row r="1035965" spans="68:68" customFormat="1">
      <c r="BP1035965" s="90"/>
    </row>
    <row r="1035966" spans="68:68" customFormat="1">
      <c r="BP1035966" s="90"/>
    </row>
    <row r="1035967" spans="68:68" customFormat="1">
      <c r="BP1035967" s="90"/>
    </row>
    <row r="1035968" spans="68:68" customFormat="1">
      <c r="BP1035968" s="90"/>
    </row>
    <row r="1035969" spans="68:68" customFormat="1">
      <c r="BP1035969" s="90"/>
    </row>
    <row r="1035970" spans="68:68" customFormat="1">
      <c r="BP1035970" s="90"/>
    </row>
    <row r="1035971" spans="68:68" customFormat="1">
      <c r="BP1035971" s="90"/>
    </row>
    <row r="1035972" spans="68:68" customFormat="1">
      <c r="BP1035972" s="90"/>
    </row>
    <row r="1035973" spans="68:68" customFormat="1">
      <c r="BP1035973" s="90"/>
    </row>
    <row r="1035974" spans="68:68" customFormat="1">
      <c r="BP1035974" s="90"/>
    </row>
    <row r="1035975" spans="68:68" customFormat="1">
      <c r="BP1035975" s="90"/>
    </row>
    <row r="1035976" spans="68:68" customFormat="1">
      <c r="BP1035976" s="90"/>
    </row>
    <row r="1035977" spans="68:68" customFormat="1">
      <c r="BP1035977" s="90"/>
    </row>
    <row r="1035978" spans="68:68" customFormat="1">
      <c r="BP1035978" s="90"/>
    </row>
    <row r="1035979" spans="68:68" customFormat="1">
      <c r="BP1035979" s="90"/>
    </row>
    <row r="1035980" spans="68:68" customFormat="1">
      <c r="BP1035980" s="90"/>
    </row>
    <row r="1035981" spans="68:68" customFormat="1">
      <c r="BP1035981" s="90"/>
    </row>
    <row r="1035982" spans="68:68" customFormat="1">
      <c r="BP1035982" s="90"/>
    </row>
    <row r="1035983" spans="68:68" customFormat="1">
      <c r="BP1035983" s="90"/>
    </row>
    <row r="1035984" spans="68:68" customFormat="1">
      <c r="BP1035984" s="90"/>
    </row>
    <row r="1035985" spans="68:68" customFormat="1">
      <c r="BP1035985" s="90"/>
    </row>
    <row r="1035986" spans="68:68" customFormat="1">
      <c r="BP1035986" s="90"/>
    </row>
    <row r="1035987" spans="68:68" customFormat="1">
      <c r="BP1035987" s="90"/>
    </row>
    <row r="1035988" spans="68:68" customFormat="1">
      <c r="BP1035988" s="90"/>
    </row>
    <row r="1035989" spans="68:68" customFormat="1">
      <c r="BP1035989" s="90"/>
    </row>
    <row r="1035990" spans="68:68" customFormat="1">
      <c r="BP1035990" s="90"/>
    </row>
    <row r="1035991" spans="68:68" customFormat="1">
      <c r="BP1035991" s="90"/>
    </row>
    <row r="1035992" spans="68:68" customFormat="1">
      <c r="BP1035992" s="90"/>
    </row>
    <row r="1035993" spans="68:68" customFormat="1">
      <c r="BP1035993" s="90"/>
    </row>
    <row r="1035994" spans="68:68" customFormat="1">
      <c r="BP1035994" s="90"/>
    </row>
    <row r="1035995" spans="68:68" customFormat="1">
      <c r="BP1035995" s="90"/>
    </row>
    <row r="1035996" spans="68:68" customFormat="1">
      <c r="BP1035996" s="90"/>
    </row>
    <row r="1035997" spans="68:68" customFormat="1">
      <c r="BP1035997" s="90"/>
    </row>
    <row r="1035998" spans="68:68" customFormat="1">
      <c r="BP1035998" s="90"/>
    </row>
    <row r="1035999" spans="68:68" customFormat="1">
      <c r="BP1035999" s="90"/>
    </row>
    <row r="1036000" spans="68:68" customFormat="1">
      <c r="BP1036000" s="90"/>
    </row>
    <row r="1036001" spans="68:68" customFormat="1">
      <c r="BP1036001" s="90"/>
    </row>
    <row r="1036002" spans="68:68" customFormat="1">
      <c r="BP1036002" s="90"/>
    </row>
    <row r="1036003" spans="68:68" customFormat="1">
      <c r="BP1036003" s="90"/>
    </row>
    <row r="1036004" spans="68:68" customFormat="1">
      <c r="BP1036004" s="90"/>
    </row>
    <row r="1036005" spans="68:68" customFormat="1">
      <c r="BP1036005" s="90"/>
    </row>
    <row r="1036006" spans="68:68" customFormat="1">
      <c r="BP1036006" s="90"/>
    </row>
    <row r="1036007" spans="68:68" customFormat="1">
      <c r="BP1036007" s="90"/>
    </row>
    <row r="1036008" spans="68:68" customFormat="1">
      <c r="BP1036008" s="90"/>
    </row>
    <row r="1036009" spans="68:68" customFormat="1">
      <c r="BP1036009" s="90"/>
    </row>
    <row r="1036010" spans="68:68" customFormat="1">
      <c r="BP1036010" s="90"/>
    </row>
    <row r="1036011" spans="68:68" customFormat="1">
      <c r="BP1036011" s="90"/>
    </row>
    <row r="1036012" spans="68:68" customFormat="1">
      <c r="BP1036012" s="90"/>
    </row>
    <row r="1036013" spans="68:68" customFormat="1">
      <c r="BP1036013" s="90"/>
    </row>
    <row r="1036014" spans="68:68" customFormat="1">
      <c r="BP1036014" s="90"/>
    </row>
    <row r="1036015" spans="68:68" customFormat="1">
      <c r="BP1036015" s="90"/>
    </row>
    <row r="1036016" spans="68:68" customFormat="1">
      <c r="BP1036016" s="90"/>
    </row>
    <row r="1036017" spans="68:68" customFormat="1">
      <c r="BP1036017" s="90"/>
    </row>
    <row r="1036018" spans="68:68" customFormat="1">
      <c r="BP1036018" s="90"/>
    </row>
    <row r="1036019" spans="68:68" customFormat="1">
      <c r="BP1036019" s="90"/>
    </row>
    <row r="1036020" spans="68:68" customFormat="1">
      <c r="BP1036020" s="90"/>
    </row>
    <row r="1036021" spans="68:68" customFormat="1">
      <c r="BP1036021" s="90"/>
    </row>
    <row r="1036022" spans="68:68" customFormat="1">
      <c r="BP1036022" s="90"/>
    </row>
    <row r="1036023" spans="68:68" customFormat="1">
      <c r="BP1036023" s="90"/>
    </row>
    <row r="1036024" spans="68:68" customFormat="1">
      <c r="BP1036024" s="90"/>
    </row>
    <row r="1036025" spans="68:68" customFormat="1">
      <c r="BP1036025" s="90"/>
    </row>
    <row r="1036026" spans="68:68" customFormat="1">
      <c r="BP1036026" s="90"/>
    </row>
    <row r="1036027" spans="68:68" customFormat="1">
      <c r="BP1036027" s="90"/>
    </row>
    <row r="1036028" spans="68:68" customFormat="1">
      <c r="BP1036028" s="90"/>
    </row>
    <row r="1036029" spans="68:68" customFormat="1">
      <c r="BP1036029" s="90"/>
    </row>
    <row r="1036030" spans="68:68" customFormat="1">
      <c r="BP1036030" s="90"/>
    </row>
    <row r="1036031" spans="68:68" customFormat="1">
      <c r="BP1036031" s="90"/>
    </row>
    <row r="1036032" spans="68:68" customFormat="1">
      <c r="BP1036032" s="90"/>
    </row>
    <row r="1036033" spans="68:68" customFormat="1">
      <c r="BP1036033" s="90"/>
    </row>
    <row r="1036034" spans="68:68" customFormat="1">
      <c r="BP1036034" s="90"/>
    </row>
    <row r="1036035" spans="68:68" customFormat="1">
      <c r="BP1036035" s="90"/>
    </row>
    <row r="1036036" spans="68:68" customFormat="1">
      <c r="BP1036036" s="90"/>
    </row>
    <row r="1036037" spans="68:68" customFormat="1">
      <c r="BP1036037" s="90"/>
    </row>
    <row r="1036038" spans="68:68" customFormat="1">
      <c r="BP1036038" s="90"/>
    </row>
    <row r="1036039" spans="68:68" customFormat="1">
      <c r="BP1036039" s="90"/>
    </row>
    <row r="1036040" spans="68:68" customFormat="1">
      <c r="BP1036040" s="90"/>
    </row>
    <row r="1036041" spans="68:68" customFormat="1">
      <c r="BP1036041" s="90"/>
    </row>
    <row r="1036042" spans="68:68" customFormat="1">
      <c r="BP1036042" s="90"/>
    </row>
    <row r="1036043" spans="68:68" customFormat="1">
      <c r="BP1036043" s="90"/>
    </row>
    <row r="1036044" spans="68:68" customFormat="1">
      <c r="BP1036044" s="90"/>
    </row>
    <row r="1036045" spans="68:68" customFormat="1">
      <c r="BP1036045" s="90"/>
    </row>
    <row r="1036046" spans="68:68" customFormat="1">
      <c r="BP1036046" s="90"/>
    </row>
    <row r="1036047" spans="68:68" customFormat="1">
      <c r="BP1036047" s="90"/>
    </row>
    <row r="1036048" spans="68:68" customFormat="1">
      <c r="BP1036048" s="90"/>
    </row>
    <row r="1036049" spans="68:68" customFormat="1">
      <c r="BP1036049" s="90"/>
    </row>
    <row r="1036050" spans="68:68" customFormat="1">
      <c r="BP1036050" s="90"/>
    </row>
    <row r="1036051" spans="68:68" customFormat="1">
      <c r="BP1036051" s="90"/>
    </row>
    <row r="1036052" spans="68:68" customFormat="1">
      <c r="BP1036052" s="90"/>
    </row>
    <row r="1036053" spans="68:68" customFormat="1">
      <c r="BP1036053" s="90"/>
    </row>
    <row r="1036054" spans="68:68" customFormat="1">
      <c r="BP1036054" s="90"/>
    </row>
    <row r="1036055" spans="68:68" customFormat="1">
      <c r="BP1036055" s="90"/>
    </row>
    <row r="1036056" spans="68:68" customFormat="1">
      <c r="BP1036056" s="90"/>
    </row>
    <row r="1036057" spans="68:68" customFormat="1">
      <c r="BP1036057" s="90"/>
    </row>
    <row r="1036058" spans="68:68" customFormat="1">
      <c r="BP1036058" s="90"/>
    </row>
    <row r="1036059" spans="68:68" customFormat="1">
      <c r="BP1036059" s="90"/>
    </row>
    <row r="1036060" spans="68:68" customFormat="1">
      <c r="BP1036060" s="90"/>
    </row>
    <row r="1036061" spans="68:68" customFormat="1">
      <c r="BP1036061" s="90"/>
    </row>
    <row r="1036062" spans="68:68" customFormat="1">
      <c r="BP1036062" s="90"/>
    </row>
    <row r="1036063" spans="68:68" customFormat="1">
      <c r="BP1036063" s="90"/>
    </row>
    <row r="1036064" spans="68:68" customFormat="1">
      <c r="BP1036064" s="90"/>
    </row>
    <row r="1036065" spans="68:68" customFormat="1">
      <c r="BP1036065" s="90"/>
    </row>
    <row r="1036066" spans="68:68" customFormat="1">
      <c r="BP1036066" s="90"/>
    </row>
    <row r="1036067" spans="68:68" customFormat="1">
      <c r="BP1036067" s="90"/>
    </row>
    <row r="1036068" spans="68:68" customFormat="1">
      <c r="BP1036068" s="90"/>
    </row>
    <row r="1036069" spans="68:68" customFormat="1">
      <c r="BP1036069" s="90"/>
    </row>
    <row r="1036070" spans="68:68" customFormat="1">
      <c r="BP1036070" s="90"/>
    </row>
    <row r="1036071" spans="68:68" customFormat="1">
      <c r="BP1036071" s="90"/>
    </row>
    <row r="1036072" spans="68:68" customFormat="1">
      <c r="BP1036072" s="90"/>
    </row>
    <row r="1036073" spans="68:68" customFormat="1">
      <c r="BP1036073" s="90"/>
    </row>
    <row r="1036074" spans="68:68" customFormat="1">
      <c r="BP1036074" s="90"/>
    </row>
    <row r="1036075" spans="68:68" customFormat="1">
      <c r="BP1036075" s="90"/>
    </row>
    <row r="1036076" spans="68:68" customFormat="1">
      <c r="BP1036076" s="90"/>
    </row>
    <row r="1036077" spans="68:68" customFormat="1">
      <c r="BP1036077" s="90"/>
    </row>
    <row r="1036078" spans="68:68" customFormat="1">
      <c r="BP1036078" s="90"/>
    </row>
    <row r="1036079" spans="68:68" customFormat="1">
      <c r="BP1036079" s="90"/>
    </row>
    <row r="1036080" spans="68:68" customFormat="1">
      <c r="BP1036080" s="90"/>
    </row>
    <row r="1036081" spans="68:68" customFormat="1">
      <c r="BP1036081" s="90"/>
    </row>
    <row r="1036082" spans="68:68" customFormat="1">
      <c r="BP1036082" s="90"/>
    </row>
    <row r="1036083" spans="68:68" customFormat="1">
      <c r="BP1036083" s="90"/>
    </row>
    <row r="1036084" spans="68:68" customFormat="1">
      <c r="BP1036084" s="90"/>
    </row>
    <row r="1036085" spans="68:68" customFormat="1">
      <c r="BP1036085" s="90"/>
    </row>
    <row r="1036086" spans="68:68" customFormat="1">
      <c r="BP1036086" s="90"/>
    </row>
    <row r="1036087" spans="68:68" customFormat="1">
      <c r="BP1036087" s="90"/>
    </row>
    <row r="1036088" spans="68:68" customFormat="1">
      <c r="BP1036088" s="90"/>
    </row>
    <row r="1036089" spans="68:68" customFormat="1">
      <c r="BP1036089" s="90"/>
    </row>
    <row r="1036090" spans="68:68" customFormat="1">
      <c r="BP1036090" s="90"/>
    </row>
    <row r="1036091" spans="68:68" customFormat="1">
      <c r="BP1036091" s="90"/>
    </row>
    <row r="1036092" spans="68:68" customFormat="1">
      <c r="BP1036092" s="90"/>
    </row>
    <row r="1036093" spans="68:68" customFormat="1">
      <c r="BP1036093" s="90"/>
    </row>
    <row r="1036094" spans="68:68" customFormat="1">
      <c r="BP1036094" s="90"/>
    </row>
    <row r="1036095" spans="68:68" customFormat="1">
      <c r="BP1036095" s="90"/>
    </row>
    <row r="1036096" spans="68:68" customFormat="1">
      <c r="BP1036096" s="90"/>
    </row>
    <row r="1036097" spans="68:68" customFormat="1">
      <c r="BP1036097" s="90"/>
    </row>
    <row r="1036098" spans="68:68" customFormat="1">
      <c r="BP1036098" s="90"/>
    </row>
    <row r="1036099" spans="68:68" customFormat="1">
      <c r="BP1036099" s="90"/>
    </row>
    <row r="1036100" spans="68:68" customFormat="1">
      <c r="BP1036100" s="90"/>
    </row>
    <row r="1036101" spans="68:68" customFormat="1">
      <c r="BP1036101" s="90"/>
    </row>
    <row r="1036102" spans="68:68" customFormat="1">
      <c r="BP1036102" s="90"/>
    </row>
    <row r="1036103" spans="68:68" customFormat="1">
      <c r="BP1036103" s="90"/>
    </row>
    <row r="1036104" spans="68:68" customFormat="1">
      <c r="BP1036104" s="90"/>
    </row>
    <row r="1036105" spans="68:68" customFormat="1">
      <c r="BP1036105" s="90"/>
    </row>
    <row r="1036106" spans="68:68" customFormat="1">
      <c r="BP1036106" s="90"/>
    </row>
    <row r="1036107" spans="68:68" customFormat="1">
      <c r="BP1036107" s="90"/>
    </row>
    <row r="1036108" spans="68:68" customFormat="1">
      <c r="BP1036108" s="90"/>
    </row>
    <row r="1036109" spans="68:68" customFormat="1">
      <c r="BP1036109" s="90"/>
    </row>
    <row r="1036110" spans="68:68" customFormat="1">
      <c r="BP1036110" s="90"/>
    </row>
    <row r="1036111" spans="68:68" customFormat="1">
      <c r="BP1036111" s="90"/>
    </row>
    <row r="1036112" spans="68:68" customFormat="1">
      <c r="BP1036112" s="90"/>
    </row>
    <row r="1036113" spans="68:68" customFormat="1">
      <c r="BP1036113" s="90"/>
    </row>
    <row r="1036114" spans="68:68" customFormat="1">
      <c r="BP1036114" s="90"/>
    </row>
    <row r="1036115" spans="68:68" customFormat="1">
      <c r="BP1036115" s="90"/>
    </row>
    <row r="1036116" spans="68:68" customFormat="1">
      <c r="BP1036116" s="90"/>
    </row>
    <row r="1036117" spans="68:68" customFormat="1">
      <c r="BP1036117" s="90"/>
    </row>
    <row r="1036118" spans="68:68" customFormat="1">
      <c r="BP1036118" s="90"/>
    </row>
    <row r="1036119" spans="68:68" customFormat="1">
      <c r="BP1036119" s="90"/>
    </row>
    <row r="1036120" spans="68:68" customFormat="1">
      <c r="BP1036120" s="90"/>
    </row>
    <row r="1036121" spans="68:68" customFormat="1">
      <c r="BP1036121" s="90"/>
    </row>
    <row r="1036122" spans="68:68" customFormat="1">
      <c r="BP1036122" s="90"/>
    </row>
    <row r="1036123" spans="68:68" customFormat="1">
      <c r="BP1036123" s="90"/>
    </row>
    <row r="1036124" spans="68:68" customFormat="1">
      <c r="BP1036124" s="90"/>
    </row>
    <row r="1036125" spans="68:68" customFormat="1">
      <c r="BP1036125" s="90"/>
    </row>
    <row r="1036126" spans="68:68" customFormat="1">
      <c r="BP1036126" s="90"/>
    </row>
    <row r="1036127" spans="68:68" customFormat="1">
      <c r="BP1036127" s="90"/>
    </row>
    <row r="1036128" spans="68:68" customFormat="1">
      <c r="BP1036128" s="90"/>
    </row>
    <row r="1036129" spans="68:68" customFormat="1">
      <c r="BP1036129" s="90"/>
    </row>
    <row r="1036130" spans="68:68" customFormat="1">
      <c r="BP1036130" s="90"/>
    </row>
    <row r="1036131" spans="68:68" customFormat="1">
      <c r="BP1036131" s="90"/>
    </row>
    <row r="1036132" spans="68:68" customFormat="1">
      <c r="BP1036132" s="90"/>
    </row>
    <row r="1036133" spans="68:68" customFormat="1">
      <c r="BP1036133" s="90"/>
    </row>
    <row r="1036134" spans="68:68" customFormat="1">
      <c r="BP1036134" s="90"/>
    </row>
    <row r="1036135" spans="68:68" customFormat="1">
      <c r="BP1036135" s="90"/>
    </row>
    <row r="1036136" spans="68:68" customFormat="1">
      <c r="BP1036136" s="90"/>
    </row>
    <row r="1036137" spans="68:68" customFormat="1">
      <c r="BP1036137" s="90"/>
    </row>
    <row r="1036138" spans="68:68" customFormat="1">
      <c r="BP1036138" s="90"/>
    </row>
    <row r="1036139" spans="68:68" customFormat="1">
      <c r="BP1036139" s="90"/>
    </row>
    <row r="1036140" spans="68:68" customFormat="1">
      <c r="BP1036140" s="90"/>
    </row>
    <row r="1036141" spans="68:68" customFormat="1">
      <c r="BP1036141" s="90"/>
    </row>
    <row r="1036142" spans="68:68" customFormat="1">
      <c r="BP1036142" s="90"/>
    </row>
    <row r="1036143" spans="68:68" customFormat="1">
      <c r="BP1036143" s="90"/>
    </row>
    <row r="1036144" spans="68:68" customFormat="1">
      <c r="BP1036144" s="90"/>
    </row>
    <row r="1036145" spans="68:68" customFormat="1">
      <c r="BP1036145" s="90"/>
    </row>
    <row r="1036146" spans="68:68" customFormat="1">
      <c r="BP1036146" s="90"/>
    </row>
    <row r="1036147" spans="68:68" customFormat="1">
      <c r="BP1036147" s="90"/>
    </row>
    <row r="1036148" spans="68:68" customFormat="1">
      <c r="BP1036148" s="90"/>
    </row>
    <row r="1036149" spans="68:68" customFormat="1">
      <c r="BP1036149" s="90"/>
    </row>
    <row r="1036150" spans="68:68" customFormat="1">
      <c r="BP1036150" s="90"/>
    </row>
    <row r="1036151" spans="68:68" customFormat="1">
      <c r="BP1036151" s="90"/>
    </row>
    <row r="1036152" spans="68:68" customFormat="1">
      <c r="BP1036152" s="90"/>
    </row>
    <row r="1036153" spans="68:68" customFormat="1">
      <c r="BP1036153" s="90"/>
    </row>
    <row r="1036154" spans="68:68" customFormat="1">
      <c r="BP1036154" s="90"/>
    </row>
    <row r="1036155" spans="68:68" customFormat="1">
      <c r="BP1036155" s="90"/>
    </row>
    <row r="1036156" spans="68:68" customFormat="1">
      <c r="BP1036156" s="90"/>
    </row>
    <row r="1036157" spans="68:68" customFormat="1">
      <c r="BP1036157" s="90"/>
    </row>
    <row r="1036158" spans="68:68" customFormat="1">
      <c r="BP1036158" s="90"/>
    </row>
    <row r="1036159" spans="68:68" customFormat="1">
      <c r="BP1036159" s="90"/>
    </row>
    <row r="1036160" spans="68:68" customFormat="1">
      <c r="BP1036160" s="90"/>
    </row>
    <row r="1036161" spans="68:68" customFormat="1">
      <c r="BP1036161" s="90"/>
    </row>
    <row r="1036162" spans="68:68" customFormat="1">
      <c r="BP1036162" s="90"/>
    </row>
    <row r="1036163" spans="68:68" customFormat="1">
      <c r="BP1036163" s="90"/>
    </row>
    <row r="1036164" spans="68:68" customFormat="1">
      <c r="BP1036164" s="90"/>
    </row>
    <row r="1036165" spans="68:68" customFormat="1">
      <c r="BP1036165" s="90"/>
    </row>
    <row r="1036166" spans="68:68" customFormat="1">
      <c r="BP1036166" s="90"/>
    </row>
    <row r="1036167" spans="68:68" customFormat="1">
      <c r="BP1036167" s="90"/>
    </row>
    <row r="1036168" spans="68:68" customFormat="1">
      <c r="BP1036168" s="90"/>
    </row>
    <row r="1036169" spans="68:68" customFormat="1">
      <c r="BP1036169" s="90"/>
    </row>
    <row r="1036170" spans="68:68" customFormat="1">
      <c r="BP1036170" s="90"/>
    </row>
    <row r="1036171" spans="68:68" customFormat="1">
      <c r="BP1036171" s="90"/>
    </row>
    <row r="1036172" spans="68:68" customFormat="1">
      <c r="BP1036172" s="90"/>
    </row>
    <row r="1036173" spans="68:68" customFormat="1">
      <c r="BP1036173" s="90"/>
    </row>
    <row r="1036174" spans="68:68" customFormat="1">
      <c r="BP1036174" s="90"/>
    </row>
    <row r="1036175" spans="68:68" customFormat="1">
      <c r="BP1036175" s="90"/>
    </row>
    <row r="1036176" spans="68:68" customFormat="1">
      <c r="BP1036176" s="90"/>
    </row>
    <row r="1036177" spans="68:68" customFormat="1">
      <c r="BP1036177" s="90"/>
    </row>
    <row r="1036178" spans="68:68" customFormat="1">
      <c r="BP1036178" s="90"/>
    </row>
    <row r="1036179" spans="68:68" customFormat="1">
      <c r="BP1036179" s="90"/>
    </row>
    <row r="1036180" spans="68:68" customFormat="1">
      <c r="BP1036180" s="90"/>
    </row>
    <row r="1036181" spans="68:68" customFormat="1">
      <c r="BP1036181" s="90"/>
    </row>
    <row r="1036182" spans="68:68" customFormat="1">
      <c r="BP1036182" s="90"/>
    </row>
    <row r="1036183" spans="68:68" customFormat="1">
      <c r="BP1036183" s="90"/>
    </row>
    <row r="1036184" spans="68:68" customFormat="1">
      <c r="BP1036184" s="90"/>
    </row>
    <row r="1036185" spans="68:68" customFormat="1">
      <c r="BP1036185" s="90"/>
    </row>
    <row r="1036186" spans="68:68" customFormat="1">
      <c r="BP1036186" s="90"/>
    </row>
    <row r="1036187" spans="68:68" customFormat="1">
      <c r="BP1036187" s="90"/>
    </row>
    <row r="1036188" spans="68:68" customFormat="1">
      <c r="BP1036188" s="90"/>
    </row>
    <row r="1036189" spans="68:68" customFormat="1">
      <c r="BP1036189" s="90"/>
    </row>
    <row r="1036190" spans="68:68" customFormat="1">
      <c r="BP1036190" s="90"/>
    </row>
    <row r="1036191" spans="68:68" customFormat="1">
      <c r="BP1036191" s="90"/>
    </row>
    <row r="1036192" spans="68:68" customFormat="1">
      <c r="BP1036192" s="90"/>
    </row>
    <row r="1036193" spans="68:68" customFormat="1">
      <c r="BP1036193" s="90"/>
    </row>
    <row r="1036194" spans="68:68" customFormat="1">
      <c r="BP1036194" s="90"/>
    </row>
    <row r="1036195" spans="68:68" customFormat="1">
      <c r="BP1036195" s="90"/>
    </row>
    <row r="1036196" spans="68:68" customFormat="1">
      <c r="BP1036196" s="90"/>
    </row>
    <row r="1036197" spans="68:68" customFormat="1">
      <c r="BP1036197" s="90"/>
    </row>
    <row r="1036198" spans="68:68" customFormat="1">
      <c r="BP1036198" s="90"/>
    </row>
    <row r="1036199" spans="68:68" customFormat="1">
      <c r="BP1036199" s="90"/>
    </row>
    <row r="1036200" spans="68:68" customFormat="1">
      <c r="BP1036200" s="90"/>
    </row>
    <row r="1036201" spans="68:68" customFormat="1">
      <c r="BP1036201" s="90"/>
    </row>
    <row r="1036202" spans="68:68" customFormat="1">
      <c r="BP1036202" s="90"/>
    </row>
    <row r="1036203" spans="68:68" customFormat="1">
      <c r="BP1036203" s="90"/>
    </row>
    <row r="1036204" spans="68:68" customFormat="1">
      <c r="BP1036204" s="90"/>
    </row>
    <row r="1036205" spans="68:68" customFormat="1">
      <c r="BP1036205" s="90"/>
    </row>
    <row r="1036206" spans="68:68" customFormat="1">
      <c r="BP1036206" s="90"/>
    </row>
    <row r="1036207" spans="68:68" customFormat="1">
      <c r="BP1036207" s="90"/>
    </row>
    <row r="1036208" spans="68:68" customFormat="1">
      <c r="BP1036208" s="90"/>
    </row>
    <row r="1036209" spans="68:68" customFormat="1">
      <c r="BP1036209" s="90"/>
    </row>
    <row r="1036210" spans="68:68" customFormat="1">
      <c r="BP1036210" s="90"/>
    </row>
    <row r="1036211" spans="68:68" customFormat="1">
      <c r="BP1036211" s="90"/>
    </row>
    <row r="1036212" spans="68:68" customFormat="1">
      <c r="BP1036212" s="90"/>
    </row>
    <row r="1036213" spans="68:68" customFormat="1">
      <c r="BP1036213" s="90"/>
    </row>
    <row r="1036214" spans="68:68" customFormat="1">
      <c r="BP1036214" s="90"/>
    </row>
    <row r="1036215" spans="68:68" customFormat="1">
      <c r="BP1036215" s="90"/>
    </row>
    <row r="1036216" spans="68:68" customFormat="1">
      <c r="BP1036216" s="90"/>
    </row>
    <row r="1036217" spans="68:68" customFormat="1">
      <c r="BP1036217" s="90"/>
    </row>
    <row r="1036218" spans="68:68" customFormat="1">
      <c r="BP1036218" s="90"/>
    </row>
    <row r="1036219" spans="68:68" customFormat="1">
      <c r="BP1036219" s="90"/>
    </row>
    <row r="1036220" spans="68:68" customFormat="1">
      <c r="BP1036220" s="90"/>
    </row>
    <row r="1036221" spans="68:68" customFormat="1">
      <c r="BP1036221" s="90"/>
    </row>
    <row r="1036222" spans="68:68" customFormat="1">
      <c r="BP1036222" s="90"/>
    </row>
    <row r="1036223" spans="68:68" customFormat="1">
      <c r="BP1036223" s="90"/>
    </row>
    <row r="1036224" spans="68:68" customFormat="1">
      <c r="BP1036224" s="90"/>
    </row>
    <row r="1036225" spans="68:68" customFormat="1">
      <c r="BP1036225" s="90"/>
    </row>
    <row r="1036226" spans="68:68" customFormat="1">
      <c r="BP1036226" s="90"/>
    </row>
    <row r="1036227" spans="68:68" customFormat="1">
      <c r="BP1036227" s="90"/>
    </row>
    <row r="1036228" spans="68:68" customFormat="1">
      <c r="BP1036228" s="90"/>
    </row>
    <row r="1036229" spans="68:68" customFormat="1">
      <c r="BP1036229" s="90"/>
    </row>
    <row r="1036230" spans="68:68" customFormat="1">
      <c r="BP1036230" s="90"/>
    </row>
    <row r="1036231" spans="68:68" customFormat="1">
      <c r="BP1036231" s="90"/>
    </row>
    <row r="1036232" spans="68:68" customFormat="1">
      <c r="BP1036232" s="90"/>
    </row>
    <row r="1036233" spans="68:68" customFormat="1">
      <c r="BP1036233" s="90"/>
    </row>
    <row r="1036234" spans="68:68" customFormat="1">
      <c r="BP1036234" s="90"/>
    </row>
    <row r="1036235" spans="68:68" customFormat="1">
      <c r="BP1036235" s="90"/>
    </row>
    <row r="1036236" spans="68:68" customFormat="1">
      <c r="BP1036236" s="90"/>
    </row>
    <row r="1036237" spans="68:68" customFormat="1">
      <c r="BP1036237" s="90"/>
    </row>
    <row r="1036238" spans="68:68" customFormat="1">
      <c r="BP1036238" s="90"/>
    </row>
    <row r="1036239" spans="68:68" customFormat="1">
      <c r="BP1036239" s="90"/>
    </row>
    <row r="1036240" spans="68:68" customFormat="1">
      <c r="BP1036240" s="90"/>
    </row>
    <row r="1036241" spans="68:68" customFormat="1">
      <c r="BP1036241" s="90"/>
    </row>
    <row r="1036242" spans="68:68" customFormat="1">
      <c r="BP1036242" s="90"/>
    </row>
    <row r="1036243" spans="68:68" customFormat="1">
      <c r="BP1036243" s="90"/>
    </row>
    <row r="1036244" spans="68:68" customFormat="1">
      <c r="BP1036244" s="90"/>
    </row>
    <row r="1036245" spans="68:68" customFormat="1">
      <c r="BP1036245" s="90"/>
    </row>
    <row r="1036246" spans="68:68" customFormat="1">
      <c r="BP1036246" s="90"/>
    </row>
    <row r="1036247" spans="68:68" customFormat="1">
      <c r="BP1036247" s="90"/>
    </row>
    <row r="1036248" spans="68:68" customFormat="1">
      <c r="BP1036248" s="90"/>
    </row>
    <row r="1036249" spans="68:68" customFormat="1">
      <c r="BP1036249" s="90"/>
    </row>
    <row r="1036250" spans="68:68" customFormat="1">
      <c r="BP1036250" s="90"/>
    </row>
    <row r="1036251" spans="68:68" customFormat="1">
      <c r="BP1036251" s="90"/>
    </row>
    <row r="1036252" spans="68:68" customFormat="1">
      <c r="BP1036252" s="90"/>
    </row>
    <row r="1036253" spans="68:68" customFormat="1">
      <c r="BP1036253" s="90"/>
    </row>
    <row r="1036254" spans="68:68" customFormat="1">
      <c r="BP1036254" s="90"/>
    </row>
    <row r="1036255" spans="68:68" customFormat="1">
      <c r="BP1036255" s="90"/>
    </row>
    <row r="1036256" spans="68:68" customFormat="1">
      <c r="BP1036256" s="90"/>
    </row>
    <row r="1036257" spans="68:68" customFormat="1">
      <c r="BP1036257" s="90"/>
    </row>
    <row r="1036258" spans="68:68" customFormat="1">
      <c r="BP1036258" s="90"/>
    </row>
    <row r="1036259" spans="68:68" customFormat="1">
      <c r="BP1036259" s="90"/>
    </row>
    <row r="1036260" spans="68:68" customFormat="1">
      <c r="BP1036260" s="90"/>
    </row>
    <row r="1036261" spans="68:68" customFormat="1">
      <c r="BP1036261" s="90"/>
    </row>
    <row r="1036262" spans="68:68" customFormat="1">
      <c r="BP1036262" s="90"/>
    </row>
    <row r="1036263" spans="68:68" customFormat="1">
      <c r="BP1036263" s="90"/>
    </row>
    <row r="1036264" spans="68:68" customFormat="1">
      <c r="BP1036264" s="90"/>
    </row>
    <row r="1036265" spans="68:68" customFormat="1">
      <c r="BP1036265" s="90"/>
    </row>
    <row r="1036266" spans="68:68" customFormat="1">
      <c r="BP1036266" s="90"/>
    </row>
    <row r="1036267" spans="68:68" customFormat="1">
      <c r="BP1036267" s="90"/>
    </row>
    <row r="1036268" spans="68:68" customFormat="1">
      <c r="BP1036268" s="90"/>
    </row>
    <row r="1036269" spans="68:68" customFormat="1">
      <c r="BP1036269" s="90"/>
    </row>
    <row r="1036270" spans="68:68" customFormat="1">
      <c r="BP1036270" s="90"/>
    </row>
    <row r="1036271" spans="68:68" customFormat="1">
      <c r="BP1036271" s="90"/>
    </row>
    <row r="1036272" spans="68:68" customFormat="1">
      <c r="BP1036272" s="90"/>
    </row>
    <row r="1036273" spans="68:68" customFormat="1">
      <c r="BP1036273" s="90"/>
    </row>
    <row r="1036274" spans="68:68" customFormat="1">
      <c r="BP1036274" s="90"/>
    </row>
    <row r="1036275" spans="68:68" customFormat="1">
      <c r="BP1036275" s="90"/>
    </row>
    <row r="1036276" spans="68:68" customFormat="1">
      <c r="BP1036276" s="90"/>
    </row>
    <row r="1036277" spans="68:68" customFormat="1">
      <c r="BP1036277" s="90"/>
    </row>
    <row r="1036278" spans="68:68" customFormat="1">
      <c r="BP1036278" s="90"/>
    </row>
    <row r="1036279" spans="68:68" customFormat="1">
      <c r="BP1036279" s="90"/>
    </row>
    <row r="1036280" spans="68:68" customFormat="1">
      <c r="BP1036280" s="90"/>
    </row>
    <row r="1036281" spans="68:68" customFormat="1">
      <c r="BP1036281" s="90"/>
    </row>
    <row r="1036282" spans="68:68" customFormat="1">
      <c r="BP1036282" s="90"/>
    </row>
    <row r="1036283" spans="68:68" customFormat="1">
      <c r="BP1036283" s="90"/>
    </row>
    <row r="1036284" spans="68:68" customFormat="1">
      <c r="BP1036284" s="90"/>
    </row>
    <row r="1036285" spans="68:68" customFormat="1">
      <c r="BP1036285" s="90"/>
    </row>
    <row r="1036286" spans="68:68" customFormat="1">
      <c r="BP1036286" s="90"/>
    </row>
    <row r="1036287" spans="68:68" customFormat="1">
      <c r="BP1036287" s="90"/>
    </row>
    <row r="1036288" spans="68:68" customFormat="1">
      <c r="BP1036288" s="90"/>
    </row>
    <row r="1036289" spans="68:68" customFormat="1">
      <c r="BP1036289" s="90"/>
    </row>
    <row r="1036290" spans="68:68" customFormat="1">
      <c r="BP1036290" s="90"/>
    </row>
    <row r="1036291" spans="68:68" customFormat="1">
      <c r="BP1036291" s="90"/>
    </row>
    <row r="1036292" spans="68:68" customFormat="1">
      <c r="BP1036292" s="90"/>
    </row>
    <row r="1036293" spans="68:68" customFormat="1">
      <c r="BP1036293" s="90"/>
    </row>
    <row r="1036294" spans="68:68" customFormat="1">
      <c r="BP1036294" s="90"/>
    </row>
    <row r="1036295" spans="68:68" customFormat="1">
      <c r="BP1036295" s="90"/>
    </row>
    <row r="1036296" spans="68:68" customFormat="1">
      <c r="BP1036296" s="90"/>
    </row>
    <row r="1036297" spans="68:68" customFormat="1">
      <c r="BP1036297" s="90"/>
    </row>
    <row r="1036298" spans="68:68" customFormat="1">
      <c r="BP1036298" s="90"/>
    </row>
    <row r="1036299" spans="68:68" customFormat="1">
      <c r="BP1036299" s="90"/>
    </row>
    <row r="1036300" spans="68:68" customFormat="1">
      <c r="BP1036300" s="90"/>
    </row>
    <row r="1036301" spans="68:68" customFormat="1">
      <c r="BP1036301" s="90"/>
    </row>
    <row r="1036302" spans="68:68" customFormat="1">
      <c r="BP1036302" s="90"/>
    </row>
    <row r="1036303" spans="68:68" customFormat="1">
      <c r="BP1036303" s="90"/>
    </row>
    <row r="1036304" spans="68:68" customFormat="1">
      <c r="BP1036304" s="90"/>
    </row>
    <row r="1036305" spans="68:68" customFormat="1">
      <c r="BP1036305" s="90"/>
    </row>
    <row r="1036306" spans="68:68" customFormat="1">
      <c r="BP1036306" s="90"/>
    </row>
    <row r="1036307" spans="68:68" customFormat="1">
      <c r="BP1036307" s="90"/>
    </row>
    <row r="1036308" spans="68:68" customFormat="1">
      <c r="BP1036308" s="90"/>
    </row>
    <row r="1036309" spans="68:68" customFormat="1">
      <c r="BP1036309" s="90"/>
    </row>
    <row r="1036310" spans="68:68" customFormat="1">
      <c r="BP1036310" s="90"/>
    </row>
    <row r="1036311" spans="68:68" customFormat="1">
      <c r="BP1036311" s="90"/>
    </row>
    <row r="1036312" spans="68:68" customFormat="1">
      <c r="BP1036312" s="90"/>
    </row>
    <row r="1036313" spans="68:68" customFormat="1">
      <c r="BP1036313" s="90"/>
    </row>
    <row r="1036314" spans="68:68" customFormat="1">
      <c r="BP1036314" s="90"/>
    </row>
    <row r="1036315" spans="68:68" customFormat="1">
      <c r="BP1036315" s="90"/>
    </row>
    <row r="1036316" spans="68:68" customFormat="1">
      <c r="BP1036316" s="90"/>
    </row>
    <row r="1036317" spans="68:68" customFormat="1">
      <c r="BP1036317" s="90"/>
    </row>
    <row r="1036318" spans="68:68" customFormat="1">
      <c r="BP1036318" s="90"/>
    </row>
    <row r="1036319" spans="68:68" customFormat="1">
      <c r="BP1036319" s="90"/>
    </row>
    <row r="1036320" spans="68:68" customFormat="1">
      <c r="BP1036320" s="90"/>
    </row>
    <row r="1036321" spans="68:68" customFormat="1">
      <c r="BP1036321" s="90"/>
    </row>
    <row r="1036322" spans="68:68" customFormat="1">
      <c r="BP1036322" s="90"/>
    </row>
    <row r="1036323" spans="68:68" customFormat="1">
      <c r="BP1036323" s="90"/>
    </row>
    <row r="1036324" spans="68:68" customFormat="1">
      <c r="BP1036324" s="90"/>
    </row>
    <row r="1036325" spans="68:68" customFormat="1">
      <c r="BP1036325" s="90"/>
    </row>
    <row r="1036326" spans="68:68" customFormat="1">
      <c r="BP1036326" s="90"/>
    </row>
    <row r="1036327" spans="68:68" customFormat="1">
      <c r="BP1036327" s="90"/>
    </row>
    <row r="1036328" spans="68:68" customFormat="1">
      <c r="BP1036328" s="90"/>
    </row>
    <row r="1036329" spans="68:68" customFormat="1">
      <c r="BP1036329" s="90"/>
    </row>
    <row r="1036330" spans="68:68" customFormat="1">
      <c r="BP1036330" s="90"/>
    </row>
    <row r="1036331" spans="68:68" customFormat="1">
      <c r="BP1036331" s="90"/>
    </row>
    <row r="1036332" spans="68:68" customFormat="1">
      <c r="BP1036332" s="90"/>
    </row>
    <row r="1036333" spans="68:68" customFormat="1">
      <c r="BP1036333" s="90"/>
    </row>
    <row r="1036334" spans="68:68" customFormat="1">
      <c r="BP1036334" s="90"/>
    </row>
    <row r="1036335" spans="68:68" customFormat="1">
      <c r="BP1036335" s="90"/>
    </row>
    <row r="1036336" spans="68:68" customFormat="1">
      <c r="BP1036336" s="90"/>
    </row>
    <row r="1036337" spans="68:68" customFormat="1">
      <c r="BP1036337" s="90"/>
    </row>
    <row r="1036338" spans="68:68" customFormat="1">
      <c r="BP1036338" s="90"/>
    </row>
    <row r="1036339" spans="68:68" customFormat="1">
      <c r="BP1036339" s="90"/>
    </row>
    <row r="1036340" spans="68:68" customFormat="1">
      <c r="BP1036340" s="90"/>
    </row>
    <row r="1036341" spans="68:68" customFormat="1">
      <c r="BP1036341" s="90"/>
    </row>
    <row r="1036342" spans="68:68" customFormat="1">
      <c r="BP1036342" s="90"/>
    </row>
    <row r="1036343" spans="68:68" customFormat="1">
      <c r="BP1036343" s="90"/>
    </row>
    <row r="1036344" spans="68:68" customFormat="1">
      <c r="BP1036344" s="90"/>
    </row>
    <row r="1036345" spans="68:68" customFormat="1">
      <c r="BP1036345" s="90"/>
    </row>
    <row r="1036346" spans="68:68" customFormat="1">
      <c r="BP1036346" s="90"/>
    </row>
    <row r="1036347" spans="68:68" customFormat="1">
      <c r="BP1036347" s="90"/>
    </row>
    <row r="1036348" spans="68:68" customFormat="1">
      <c r="BP1036348" s="90"/>
    </row>
    <row r="1036349" spans="68:68" customFormat="1">
      <c r="BP1036349" s="90"/>
    </row>
    <row r="1036350" spans="68:68" customFormat="1">
      <c r="BP1036350" s="90"/>
    </row>
    <row r="1036351" spans="68:68" customFormat="1">
      <c r="BP1036351" s="90"/>
    </row>
    <row r="1036352" spans="68:68" customFormat="1">
      <c r="BP1036352" s="90"/>
    </row>
    <row r="1036353" spans="68:68" customFormat="1">
      <c r="BP1036353" s="90"/>
    </row>
    <row r="1036354" spans="68:68" customFormat="1">
      <c r="BP1036354" s="90"/>
    </row>
    <row r="1036355" spans="68:68" customFormat="1">
      <c r="BP1036355" s="90"/>
    </row>
    <row r="1036356" spans="68:68" customFormat="1">
      <c r="BP1036356" s="90"/>
    </row>
    <row r="1036357" spans="68:68" customFormat="1">
      <c r="BP1036357" s="90"/>
    </row>
    <row r="1036358" spans="68:68" customFormat="1">
      <c r="BP1036358" s="90"/>
    </row>
    <row r="1036359" spans="68:68" customFormat="1">
      <c r="BP1036359" s="90"/>
    </row>
    <row r="1036360" spans="68:68" customFormat="1">
      <c r="BP1036360" s="90"/>
    </row>
    <row r="1036361" spans="68:68" customFormat="1">
      <c r="BP1036361" s="90"/>
    </row>
    <row r="1036362" spans="68:68" customFormat="1">
      <c r="BP1036362" s="90"/>
    </row>
    <row r="1036363" spans="68:68" customFormat="1">
      <c r="BP1036363" s="90"/>
    </row>
    <row r="1036364" spans="68:68" customFormat="1">
      <c r="BP1036364" s="90"/>
    </row>
    <row r="1036365" spans="68:68" customFormat="1">
      <c r="BP1036365" s="90"/>
    </row>
    <row r="1036366" spans="68:68" customFormat="1">
      <c r="BP1036366" s="90"/>
    </row>
    <row r="1036367" spans="68:68" customFormat="1">
      <c r="BP1036367" s="90"/>
    </row>
    <row r="1036368" spans="68:68" customFormat="1">
      <c r="BP1036368" s="90"/>
    </row>
    <row r="1036369" spans="68:68" customFormat="1">
      <c r="BP1036369" s="90"/>
    </row>
    <row r="1036370" spans="68:68" customFormat="1">
      <c r="BP1036370" s="90"/>
    </row>
    <row r="1036371" spans="68:68" customFormat="1">
      <c r="BP1036371" s="90"/>
    </row>
    <row r="1036372" spans="68:68" customFormat="1">
      <c r="BP1036372" s="90"/>
    </row>
    <row r="1036373" spans="68:68" customFormat="1">
      <c r="BP1036373" s="90"/>
    </row>
    <row r="1036374" spans="68:68" customFormat="1">
      <c r="BP1036374" s="90"/>
    </row>
    <row r="1036375" spans="68:68" customFormat="1">
      <c r="BP1036375" s="90"/>
    </row>
    <row r="1036376" spans="68:68" customFormat="1">
      <c r="BP1036376" s="90"/>
    </row>
    <row r="1036377" spans="68:68" customFormat="1">
      <c r="BP1036377" s="90"/>
    </row>
    <row r="1036378" spans="68:68" customFormat="1">
      <c r="BP1036378" s="90"/>
    </row>
    <row r="1036379" spans="68:68" customFormat="1">
      <c r="BP1036379" s="90"/>
    </row>
    <row r="1036380" spans="68:68" customFormat="1">
      <c r="BP1036380" s="90"/>
    </row>
    <row r="1036381" spans="68:68" customFormat="1">
      <c r="BP1036381" s="90"/>
    </row>
    <row r="1036382" spans="68:68" customFormat="1">
      <c r="BP1036382" s="90"/>
    </row>
    <row r="1036383" spans="68:68" customFormat="1">
      <c r="BP1036383" s="90"/>
    </row>
    <row r="1036384" spans="68:68" customFormat="1">
      <c r="BP1036384" s="90"/>
    </row>
    <row r="1036385" spans="68:68" customFormat="1">
      <c r="BP1036385" s="90"/>
    </row>
    <row r="1036386" spans="68:68" customFormat="1">
      <c r="BP1036386" s="90"/>
    </row>
    <row r="1036387" spans="68:68" customFormat="1">
      <c r="BP1036387" s="90"/>
    </row>
    <row r="1036388" spans="68:68" customFormat="1">
      <c r="BP1036388" s="90"/>
    </row>
    <row r="1036389" spans="68:68" customFormat="1">
      <c r="BP1036389" s="90"/>
    </row>
    <row r="1036390" spans="68:68" customFormat="1">
      <c r="BP1036390" s="90"/>
    </row>
    <row r="1036391" spans="68:68" customFormat="1">
      <c r="BP1036391" s="90"/>
    </row>
    <row r="1036392" spans="68:68" customFormat="1">
      <c r="BP1036392" s="90"/>
    </row>
    <row r="1036393" spans="68:68" customFormat="1">
      <c r="BP1036393" s="90"/>
    </row>
    <row r="1036394" spans="68:68" customFormat="1">
      <c r="BP1036394" s="90"/>
    </row>
    <row r="1036395" spans="68:68" customFormat="1">
      <c r="BP1036395" s="90"/>
    </row>
    <row r="1036396" spans="68:68" customFormat="1">
      <c r="BP1036396" s="90"/>
    </row>
    <row r="1036397" spans="68:68" customFormat="1">
      <c r="BP1036397" s="90"/>
    </row>
    <row r="1036398" spans="68:68" customFormat="1">
      <c r="BP1036398" s="90"/>
    </row>
    <row r="1036399" spans="68:68" customFormat="1">
      <c r="BP1036399" s="90"/>
    </row>
    <row r="1036400" spans="68:68" customFormat="1">
      <c r="BP1036400" s="90"/>
    </row>
    <row r="1036401" spans="68:68" customFormat="1">
      <c r="BP1036401" s="90"/>
    </row>
    <row r="1036402" spans="68:68" customFormat="1">
      <c r="BP1036402" s="90"/>
    </row>
    <row r="1036403" spans="68:68" customFormat="1">
      <c r="BP1036403" s="90"/>
    </row>
    <row r="1036404" spans="68:68" customFormat="1">
      <c r="BP1036404" s="90"/>
    </row>
    <row r="1036405" spans="68:68" customFormat="1">
      <c r="BP1036405" s="90"/>
    </row>
    <row r="1036406" spans="68:68" customFormat="1">
      <c r="BP1036406" s="90"/>
    </row>
    <row r="1036407" spans="68:68" customFormat="1">
      <c r="BP1036407" s="90"/>
    </row>
    <row r="1036408" spans="68:68" customFormat="1">
      <c r="BP1036408" s="90"/>
    </row>
    <row r="1036409" spans="68:68" customFormat="1">
      <c r="BP1036409" s="90"/>
    </row>
    <row r="1036410" spans="68:68" customFormat="1">
      <c r="BP1036410" s="90"/>
    </row>
    <row r="1036411" spans="68:68" customFormat="1">
      <c r="BP1036411" s="90"/>
    </row>
    <row r="1036412" spans="68:68" customFormat="1">
      <c r="BP1036412" s="90"/>
    </row>
    <row r="1036413" spans="68:68" customFormat="1">
      <c r="BP1036413" s="90"/>
    </row>
    <row r="1036414" spans="68:68" customFormat="1">
      <c r="BP1036414" s="90"/>
    </row>
    <row r="1036415" spans="68:68" customFormat="1">
      <c r="BP1036415" s="90"/>
    </row>
    <row r="1036416" spans="68:68" customFormat="1">
      <c r="BP1036416" s="90"/>
    </row>
    <row r="1036417" spans="68:68" customFormat="1">
      <c r="BP1036417" s="90"/>
    </row>
    <row r="1036418" spans="68:68" customFormat="1">
      <c r="BP1036418" s="90"/>
    </row>
    <row r="1036419" spans="68:68" customFormat="1">
      <c r="BP1036419" s="90"/>
    </row>
    <row r="1036420" spans="68:68" customFormat="1">
      <c r="BP1036420" s="90"/>
    </row>
    <row r="1036421" spans="68:68" customFormat="1">
      <c r="BP1036421" s="90"/>
    </row>
    <row r="1036422" spans="68:68" customFormat="1">
      <c r="BP1036422" s="90"/>
    </row>
    <row r="1036423" spans="68:68" customFormat="1">
      <c r="BP1036423" s="90"/>
    </row>
    <row r="1036424" spans="68:68" customFormat="1">
      <c r="BP1036424" s="90"/>
    </row>
    <row r="1036425" spans="68:68" customFormat="1">
      <c r="BP1036425" s="90"/>
    </row>
    <row r="1036426" spans="68:68" customFormat="1">
      <c r="BP1036426" s="90"/>
    </row>
    <row r="1036427" spans="68:68" customFormat="1">
      <c r="BP1036427" s="90"/>
    </row>
    <row r="1036428" spans="68:68" customFormat="1">
      <c r="BP1036428" s="90"/>
    </row>
    <row r="1036429" spans="68:68" customFormat="1">
      <c r="BP1036429" s="90"/>
    </row>
    <row r="1036430" spans="68:68" customFormat="1">
      <c r="BP1036430" s="90"/>
    </row>
    <row r="1036431" spans="68:68" customFormat="1">
      <c r="BP1036431" s="90"/>
    </row>
    <row r="1036432" spans="68:68" customFormat="1">
      <c r="BP1036432" s="90"/>
    </row>
    <row r="1036433" spans="68:68" customFormat="1">
      <c r="BP1036433" s="90"/>
    </row>
    <row r="1036434" spans="68:68" customFormat="1">
      <c r="BP1036434" s="90"/>
    </row>
    <row r="1036435" spans="68:68" customFormat="1">
      <c r="BP1036435" s="90"/>
    </row>
    <row r="1036436" spans="68:68" customFormat="1">
      <c r="BP1036436" s="90"/>
    </row>
    <row r="1036437" spans="68:68" customFormat="1">
      <c r="BP1036437" s="90"/>
    </row>
    <row r="1036438" spans="68:68" customFormat="1">
      <c r="BP1036438" s="90"/>
    </row>
    <row r="1036439" spans="68:68" customFormat="1">
      <c r="BP1036439" s="90"/>
    </row>
    <row r="1036440" spans="68:68" customFormat="1">
      <c r="BP1036440" s="90"/>
    </row>
    <row r="1036441" spans="68:68" customFormat="1">
      <c r="BP1036441" s="90"/>
    </row>
    <row r="1036442" spans="68:68" customFormat="1">
      <c r="BP1036442" s="90"/>
    </row>
    <row r="1036443" spans="68:68" customFormat="1">
      <c r="BP1036443" s="90"/>
    </row>
    <row r="1036444" spans="68:68" customFormat="1">
      <c r="BP1036444" s="90"/>
    </row>
    <row r="1036445" spans="68:68" customFormat="1">
      <c r="BP1036445" s="90"/>
    </row>
    <row r="1036446" spans="68:68" customFormat="1">
      <c r="BP1036446" s="90"/>
    </row>
    <row r="1036447" spans="68:68" customFormat="1">
      <c r="BP1036447" s="90"/>
    </row>
    <row r="1036448" spans="68:68" customFormat="1">
      <c r="BP1036448" s="90"/>
    </row>
    <row r="1036449" spans="68:68" customFormat="1">
      <c r="BP1036449" s="90"/>
    </row>
    <row r="1036450" spans="68:68" customFormat="1">
      <c r="BP1036450" s="90"/>
    </row>
    <row r="1036451" spans="68:68" customFormat="1">
      <c r="BP1036451" s="90"/>
    </row>
    <row r="1036452" spans="68:68" customFormat="1">
      <c r="BP1036452" s="90"/>
    </row>
    <row r="1036453" spans="68:68" customFormat="1">
      <c r="BP1036453" s="90"/>
    </row>
    <row r="1036454" spans="68:68" customFormat="1">
      <c r="BP1036454" s="90"/>
    </row>
    <row r="1036455" spans="68:68" customFormat="1">
      <c r="BP1036455" s="90"/>
    </row>
    <row r="1036456" spans="68:68" customFormat="1">
      <c r="BP1036456" s="90"/>
    </row>
    <row r="1036457" spans="68:68" customFormat="1">
      <c r="BP1036457" s="90"/>
    </row>
    <row r="1036458" spans="68:68" customFormat="1">
      <c r="BP1036458" s="90"/>
    </row>
    <row r="1036459" spans="68:68" customFormat="1">
      <c r="BP1036459" s="90"/>
    </row>
    <row r="1036460" spans="68:68" customFormat="1">
      <c r="BP1036460" s="90"/>
    </row>
    <row r="1036461" spans="68:68" customFormat="1">
      <c r="BP1036461" s="90"/>
    </row>
    <row r="1036462" spans="68:68" customFormat="1">
      <c r="BP1036462" s="90"/>
    </row>
    <row r="1036463" spans="68:68" customFormat="1">
      <c r="BP1036463" s="90"/>
    </row>
    <row r="1036464" spans="68:68" customFormat="1">
      <c r="BP1036464" s="90"/>
    </row>
    <row r="1036465" spans="68:68" customFormat="1">
      <c r="BP1036465" s="90"/>
    </row>
    <row r="1036466" spans="68:68" customFormat="1">
      <c r="BP1036466" s="90"/>
    </row>
    <row r="1036467" spans="68:68" customFormat="1">
      <c r="BP1036467" s="90"/>
    </row>
    <row r="1036468" spans="68:68" customFormat="1">
      <c r="BP1036468" s="90"/>
    </row>
    <row r="1036469" spans="68:68" customFormat="1">
      <c r="BP1036469" s="90"/>
    </row>
    <row r="1036470" spans="68:68" customFormat="1">
      <c r="BP1036470" s="90"/>
    </row>
    <row r="1036471" spans="68:68" customFormat="1">
      <c r="BP1036471" s="90"/>
    </row>
    <row r="1036472" spans="68:68" customFormat="1">
      <c r="BP1036472" s="90"/>
    </row>
    <row r="1036473" spans="68:68" customFormat="1">
      <c r="BP1036473" s="90"/>
    </row>
    <row r="1036474" spans="68:68" customFormat="1">
      <c r="BP1036474" s="90"/>
    </row>
    <row r="1036475" spans="68:68" customFormat="1">
      <c r="BP1036475" s="90"/>
    </row>
    <row r="1036476" spans="68:68" customFormat="1">
      <c r="BP1036476" s="90"/>
    </row>
    <row r="1036477" spans="68:68" customFormat="1">
      <c r="BP1036477" s="90"/>
    </row>
    <row r="1036478" spans="68:68" customFormat="1">
      <c r="BP1036478" s="90"/>
    </row>
    <row r="1036479" spans="68:68" customFormat="1">
      <c r="BP1036479" s="90"/>
    </row>
    <row r="1036480" spans="68:68" customFormat="1">
      <c r="BP1036480" s="90"/>
    </row>
    <row r="1036481" spans="68:68" customFormat="1">
      <c r="BP1036481" s="90"/>
    </row>
    <row r="1036482" spans="68:68" customFormat="1">
      <c r="BP1036482" s="90"/>
    </row>
    <row r="1036483" spans="68:68" customFormat="1">
      <c r="BP1036483" s="90"/>
    </row>
    <row r="1036484" spans="68:68" customFormat="1">
      <c r="BP1036484" s="90"/>
    </row>
    <row r="1036485" spans="68:68" customFormat="1">
      <c r="BP1036485" s="90"/>
    </row>
    <row r="1036486" spans="68:68" customFormat="1">
      <c r="BP1036486" s="90"/>
    </row>
    <row r="1036487" spans="68:68" customFormat="1">
      <c r="BP1036487" s="90"/>
    </row>
    <row r="1036488" spans="68:68" customFormat="1">
      <c r="BP1036488" s="90"/>
    </row>
    <row r="1036489" spans="68:68" customFormat="1">
      <c r="BP1036489" s="90"/>
    </row>
    <row r="1036490" spans="68:68" customFormat="1">
      <c r="BP1036490" s="90"/>
    </row>
    <row r="1036491" spans="68:68" customFormat="1">
      <c r="BP1036491" s="90"/>
    </row>
    <row r="1036492" spans="68:68" customFormat="1">
      <c r="BP1036492" s="90"/>
    </row>
    <row r="1036493" spans="68:68" customFormat="1">
      <c r="BP1036493" s="90"/>
    </row>
    <row r="1036494" spans="68:68" customFormat="1">
      <c r="BP1036494" s="90"/>
    </row>
    <row r="1036495" spans="68:68" customFormat="1">
      <c r="BP1036495" s="90"/>
    </row>
    <row r="1036496" spans="68:68" customFormat="1">
      <c r="BP1036496" s="90"/>
    </row>
    <row r="1036497" spans="68:68" customFormat="1">
      <c r="BP1036497" s="90"/>
    </row>
    <row r="1036498" spans="68:68" customFormat="1">
      <c r="BP1036498" s="90"/>
    </row>
    <row r="1036499" spans="68:68" customFormat="1">
      <c r="BP1036499" s="90"/>
    </row>
    <row r="1036500" spans="68:68" customFormat="1">
      <c r="BP1036500" s="90"/>
    </row>
    <row r="1036501" spans="68:68" customFormat="1">
      <c r="BP1036501" s="90"/>
    </row>
    <row r="1036502" spans="68:68" customFormat="1">
      <c r="BP1036502" s="90"/>
    </row>
    <row r="1036503" spans="68:68" customFormat="1">
      <c r="BP1036503" s="90"/>
    </row>
    <row r="1036504" spans="68:68" customFormat="1">
      <c r="BP1036504" s="90"/>
    </row>
    <row r="1036505" spans="68:68" customFormat="1">
      <c r="BP1036505" s="90"/>
    </row>
    <row r="1036506" spans="68:68" customFormat="1">
      <c r="BP1036506" s="90"/>
    </row>
    <row r="1036507" spans="68:68" customFormat="1">
      <c r="BP1036507" s="90"/>
    </row>
    <row r="1036508" spans="68:68" customFormat="1">
      <c r="BP1036508" s="90"/>
    </row>
    <row r="1036509" spans="68:68" customFormat="1">
      <c r="BP1036509" s="90"/>
    </row>
    <row r="1036510" spans="68:68" customFormat="1">
      <c r="BP1036510" s="90"/>
    </row>
    <row r="1036511" spans="68:68" customFormat="1">
      <c r="BP1036511" s="90"/>
    </row>
    <row r="1036512" spans="68:68" customFormat="1">
      <c r="BP1036512" s="90"/>
    </row>
    <row r="1036513" spans="68:68" customFormat="1">
      <c r="BP1036513" s="90"/>
    </row>
    <row r="1036514" spans="68:68" customFormat="1">
      <c r="BP1036514" s="90"/>
    </row>
    <row r="1036515" spans="68:68" customFormat="1">
      <c r="BP1036515" s="90"/>
    </row>
    <row r="1036516" spans="68:68" customFormat="1">
      <c r="BP1036516" s="90"/>
    </row>
    <row r="1036517" spans="68:68" customFormat="1">
      <c r="BP1036517" s="90"/>
    </row>
    <row r="1036518" spans="68:68" customFormat="1">
      <c r="BP1036518" s="90"/>
    </row>
    <row r="1036519" spans="68:68" customFormat="1">
      <c r="BP1036519" s="90"/>
    </row>
    <row r="1036520" spans="68:68" customFormat="1">
      <c r="BP1036520" s="90"/>
    </row>
    <row r="1036521" spans="68:68" customFormat="1">
      <c r="BP1036521" s="90"/>
    </row>
    <row r="1036522" spans="68:68" customFormat="1">
      <c r="BP1036522" s="90"/>
    </row>
    <row r="1036523" spans="68:68" customFormat="1">
      <c r="BP1036523" s="90"/>
    </row>
    <row r="1036524" spans="68:68" customFormat="1">
      <c r="BP1036524" s="90"/>
    </row>
    <row r="1036525" spans="68:68" customFormat="1">
      <c r="BP1036525" s="90"/>
    </row>
    <row r="1036526" spans="68:68" customFormat="1">
      <c r="BP1036526" s="90"/>
    </row>
    <row r="1036527" spans="68:68" customFormat="1">
      <c r="BP1036527" s="90"/>
    </row>
    <row r="1036528" spans="68:68" customFormat="1">
      <c r="BP1036528" s="90"/>
    </row>
    <row r="1036529" spans="68:68" customFormat="1">
      <c r="BP1036529" s="90"/>
    </row>
    <row r="1036530" spans="68:68" customFormat="1">
      <c r="BP1036530" s="90"/>
    </row>
    <row r="1036531" spans="68:68" customFormat="1">
      <c r="BP1036531" s="90"/>
    </row>
    <row r="1036532" spans="68:68" customFormat="1">
      <c r="BP1036532" s="90"/>
    </row>
    <row r="1036533" spans="68:68" customFormat="1">
      <c r="BP1036533" s="90"/>
    </row>
    <row r="1036534" spans="68:68" customFormat="1">
      <c r="BP1036534" s="90"/>
    </row>
    <row r="1036535" spans="68:68" customFormat="1">
      <c r="BP1036535" s="90"/>
    </row>
    <row r="1036536" spans="68:68" customFormat="1">
      <c r="BP1036536" s="90"/>
    </row>
    <row r="1036537" spans="68:68" customFormat="1">
      <c r="BP1036537" s="90"/>
    </row>
    <row r="1036538" spans="68:68" customFormat="1">
      <c r="BP1036538" s="90"/>
    </row>
    <row r="1036539" spans="68:68" customFormat="1">
      <c r="BP1036539" s="90"/>
    </row>
    <row r="1036540" spans="68:68" customFormat="1">
      <c r="BP1036540" s="90"/>
    </row>
    <row r="1036541" spans="68:68" customFormat="1">
      <c r="BP1036541" s="90"/>
    </row>
    <row r="1036542" spans="68:68" customFormat="1">
      <c r="BP1036542" s="90"/>
    </row>
    <row r="1036543" spans="68:68" customFormat="1">
      <c r="BP1036543" s="90"/>
    </row>
    <row r="1036544" spans="68:68" customFormat="1">
      <c r="BP1036544" s="90"/>
    </row>
    <row r="1036545" spans="68:68" customFormat="1">
      <c r="BP1036545" s="90"/>
    </row>
    <row r="1036546" spans="68:68" customFormat="1">
      <c r="BP1036546" s="90"/>
    </row>
    <row r="1036547" spans="68:68" customFormat="1">
      <c r="BP1036547" s="90"/>
    </row>
    <row r="1036548" spans="68:68" customFormat="1">
      <c r="BP1036548" s="90"/>
    </row>
    <row r="1036549" spans="68:68" customFormat="1">
      <c r="BP1036549" s="90"/>
    </row>
    <row r="1036550" spans="68:68" customFormat="1">
      <c r="BP1036550" s="90"/>
    </row>
    <row r="1036551" spans="68:68" customFormat="1">
      <c r="BP1036551" s="90"/>
    </row>
    <row r="1036552" spans="68:68" customFormat="1">
      <c r="BP1036552" s="90"/>
    </row>
    <row r="1036553" spans="68:68" customFormat="1">
      <c r="BP1036553" s="90"/>
    </row>
    <row r="1036554" spans="68:68" customFormat="1">
      <c r="BP1036554" s="90"/>
    </row>
    <row r="1036555" spans="68:68" customFormat="1">
      <c r="BP1036555" s="90"/>
    </row>
    <row r="1036556" spans="68:68" customFormat="1">
      <c r="BP1036556" s="90"/>
    </row>
    <row r="1036557" spans="68:68" customFormat="1">
      <c r="BP1036557" s="90"/>
    </row>
    <row r="1036558" spans="68:68" customFormat="1">
      <c r="BP1036558" s="90"/>
    </row>
    <row r="1036559" spans="68:68" customFormat="1">
      <c r="BP1036559" s="90"/>
    </row>
    <row r="1036560" spans="68:68" customFormat="1">
      <c r="BP1036560" s="90"/>
    </row>
    <row r="1036561" spans="68:68" customFormat="1">
      <c r="BP1036561" s="90"/>
    </row>
    <row r="1036562" spans="68:68" customFormat="1">
      <c r="BP1036562" s="90"/>
    </row>
    <row r="1036563" spans="68:68" customFormat="1">
      <c r="BP1036563" s="90"/>
    </row>
    <row r="1036564" spans="68:68" customFormat="1">
      <c r="BP1036564" s="90"/>
    </row>
    <row r="1036565" spans="68:68" customFormat="1">
      <c r="BP1036565" s="90"/>
    </row>
    <row r="1036566" spans="68:68" customFormat="1">
      <c r="BP1036566" s="90"/>
    </row>
    <row r="1036567" spans="68:68" customFormat="1">
      <c r="BP1036567" s="90"/>
    </row>
    <row r="1036568" spans="68:68" customFormat="1">
      <c r="BP1036568" s="90"/>
    </row>
    <row r="1036569" spans="68:68" customFormat="1">
      <c r="BP1036569" s="90"/>
    </row>
    <row r="1036570" spans="68:68" customFormat="1">
      <c r="BP1036570" s="90"/>
    </row>
    <row r="1036571" spans="68:68" customFormat="1">
      <c r="BP1036571" s="90"/>
    </row>
    <row r="1036572" spans="68:68" customFormat="1">
      <c r="BP1036572" s="90"/>
    </row>
    <row r="1036573" spans="68:68" customFormat="1">
      <c r="BP1036573" s="90"/>
    </row>
    <row r="1036574" spans="68:68" customFormat="1">
      <c r="BP1036574" s="90"/>
    </row>
    <row r="1036575" spans="68:68" customFormat="1">
      <c r="BP1036575" s="90"/>
    </row>
    <row r="1036576" spans="68:68" customFormat="1">
      <c r="BP1036576" s="90"/>
    </row>
    <row r="1036577" spans="68:68" customFormat="1">
      <c r="BP1036577" s="90"/>
    </row>
    <row r="1036578" spans="68:68" customFormat="1">
      <c r="BP1036578" s="90"/>
    </row>
    <row r="1036579" spans="68:68" customFormat="1">
      <c r="BP1036579" s="90"/>
    </row>
    <row r="1036580" spans="68:68" customFormat="1">
      <c r="BP1036580" s="90"/>
    </row>
    <row r="1036581" spans="68:68" customFormat="1">
      <c r="BP1036581" s="90"/>
    </row>
    <row r="1036582" spans="68:68" customFormat="1">
      <c r="BP1036582" s="90"/>
    </row>
    <row r="1036583" spans="68:68" customFormat="1">
      <c r="BP1036583" s="90"/>
    </row>
    <row r="1036584" spans="68:68" customFormat="1">
      <c r="BP1036584" s="90"/>
    </row>
    <row r="1036585" spans="68:68" customFormat="1">
      <c r="BP1036585" s="90"/>
    </row>
    <row r="1036586" spans="68:68" customFormat="1">
      <c r="BP1036586" s="90"/>
    </row>
    <row r="1036587" spans="68:68" customFormat="1">
      <c r="BP1036587" s="90"/>
    </row>
    <row r="1036588" spans="68:68" customFormat="1">
      <c r="BP1036588" s="90"/>
    </row>
    <row r="1036589" spans="68:68" customFormat="1">
      <c r="BP1036589" s="90"/>
    </row>
    <row r="1036590" spans="68:68" customFormat="1">
      <c r="BP1036590" s="90"/>
    </row>
    <row r="1036591" spans="68:68" customFormat="1">
      <c r="BP1036591" s="90"/>
    </row>
    <row r="1036592" spans="68:68" customFormat="1">
      <c r="BP1036592" s="90"/>
    </row>
    <row r="1036593" spans="68:68" customFormat="1">
      <c r="BP1036593" s="90"/>
    </row>
    <row r="1036594" spans="68:68" customFormat="1">
      <c r="BP1036594" s="90"/>
    </row>
    <row r="1036595" spans="68:68" customFormat="1">
      <c r="BP1036595" s="90"/>
    </row>
    <row r="1036596" spans="68:68" customFormat="1">
      <c r="BP1036596" s="90"/>
    </row>
    <row r="1036597" spans="68:68" customFormat="1">
      <c r="BP1036597" s="90"/>
    </row>
    <row r="1036598" spans="68:68" customFormat="1">
      <c r="BP1036598" s="90"/>
    </row>
    <row r="1036599" spans="68:68" customFormat="1">
      <c r="BP1036599" s="90"/>
    </row>
    <row r="1036600" spans="68:68" customFormat="1">
      <c r="BP1036600" s="90"/>
    </row>
    <row r="1036601" spans="68:68" customFormat="1">
      <c r="BP1036601" s="90"/>
    </row>
    <row r="1036602" spans="68:68" customFormat="1">
      <c r="BP1036602" s="90"/>
    </row>
    <row r="1036603" spans="68:68" customFormat="1">
      <c r="BP1036603" s="90"/>
    </row>
    <row r="1036604" spans="68:68" customFormat="1">
      <c r="BP1036604" s="90"/>
    </row>
    <row r="1036605" spans="68:68" customFormat="1">
      <c r="BP1036605" s="90"/>
    </row>
    <row r="1036606" spans="68:68" customFormat="1">
      <c r="BP1036606" s="90"/>
    </row>
    <row r="1036607" spans="68:68" customFormat="1">
      <c r="BP1036607" s="90"/>
    </row>
    <row r="1036608" spans="68:68" customFormat="1">
      <c r="BP1036608" s="90"/>
    </row>
    <row r="1036609" spans="68:68" customFormat="1">
      <c r="BP1036609" s="90"/>
    </row>
    <row r="1036610" spans="68:68" customFormat="1">
      <c r="BP1036610" s="90"/>
    </row>
    <row r="1036611" spans="68:68" customFormat="1">
      <c r="BP1036611" s="90"/>
    </row>
    <row r="1036612" spans="68:68" customFormat="1">
      <c r="BP1036612" s="90"/>
    </row>
    <row r="1036613" spans="68:68" customFormat="1">
      <c r="BP1036613" s="90"/>
    </row>
    <row r="1036614" spans="68:68" customFormat="1">
      <c r="BP1036614" s="90"/>
    </row>
    <row r="1036615" spans="68:68" customFormat="1">
      <c r="BP1036615" s="90"/>
    </row>
    <row r="1036616" spans="68:68" customFormat="1">
      <c r="BP1036616" s="90"/>
    </row>
    <row r="1036617" spans="68:68" customFormat="1">
      <c r="BP1036617" s="90"/>
    </row>
    <row r="1036618" spans="68:68" customFormat="1">
      <c r="BP1036618" s="90"/>
    </row>
    <row r="1036619" spans="68:68" customFormat="1">
      <c r="BP1036619" s="90"/>
    </row>
    <row r="1036620" spans="68:68" customFormat="1">
      <c r="BP1036620" s="90"/>
    </row>
    <row r="1036621" spans="68:68" customFormat="1">
      <c r="BP1036621" s="90"/>
    </row>
    <row r="1036622" spans="68:68" customFormat="1">
      <c r="BP1036622" s="90"/>
    </row>
    <row r="1036623" spans="68:68" customFormat="1">
      <c r="BP1036623" s="90"/>
    </row>
    <row r="1036624" spans="68:68" customFormat="1">
      <c r="BP1036624" s="90"/>
    </row>
    <row r="1036625" spans="68:68" customFormat="1">
      <c r="BP1036625" s="90"/>
    </row>
    <row r="1036626" spans="68:68" customFormat="1">
      <c r="BP1036626" s="90"/>
    </row>
    <row r="1036627" spans="68:68" customFormat="1">
      <c r="BP1036627" s="90"/>
    </row>
    <row r="1036628" spans="68:68" customFormat="1">
      <c r="BP1036628" s="90"/>
    </row>
    <row r="1036629" spans="68:68" customFormat="1">
      <c r="BP1036629" s="90"/>
    </row>
    <row r="1036630" spans="68:68" customFormat="1">
      <c r="BP1036630" s="90"/>
    </row>
    <row r="1036631" spans="68:68" customFormat="1">
      <c r="BP1036631" s="90"/>
    </row>
    <row r="1036632" spans="68:68" customFormat="1">
      <c r="BP1036632" s="90"/>
    </row>
    <row r="1036633" spans="68:68" customFormat="1">
      <c r="BP1036633" s="90"/>
    </row>
    <row r="1036634" spans="68:68" customFormat="1">
      <c r="BP1036634" s="90"/>
    </row>
    <row r="1036635" spans="68:68" customFormat="1">
      <c r="BP1036635" s="90"/>
    </row>
    <row r="1036636" spans="68:68" customFormat="1">
      <c r="BP1036636" s="90"/>
    </row>
    <row r="1036637" spans="68:68" customFormat="1">
      <c r="BP1036637" s="90"/>
    </row>
    <row r="1036638" spans="68:68" customFormat="1">
      <c r="BP1036638" s="90"/>
    </row>
    <row r="1036639" spans="68:68" customFormat="1">
      <c r="BP1036639" s="90"/>
    </row>
    <row r="1036640" spans="68:68" customFormat="1">
      <c r="BP1036640" s="90"/>
    </row>
    <row r="1036641" spans="68:68" customFormat="1">
      <c r="BP1036641" s="90"/>
    </row>
    <row r="1036642" spans="68:68" customFormat="1">
      <c r="BP1036642" s="90"/>
    </row>
    <row r="1036643" spans="68:68" customFormat="1">
      <c r="BP1036643" s="90"/>
    </row>
    <row r="1036644" spans="68:68" customFormat="1">
      <c r="BP1036644" s="90"/>
    </row>
    <row r="1036645" spans="68:68" customFormat="1">
      <c r="BP1036645" s="90"/>
    </row>
    <row r="1036646" spans="68:68" customFormat="1">
      <c r="BP1036646" s="90"/>
    </row>
    <row r="1036647" spans="68:68" customFormat="1">
      <c r="BP1036647" s="90"/>
    </row>
    <row r="1036648" spans="68:68" customFormat="1">
      <c r="BP1036648" s="90"/>
    </row>
    <row r="1036649" spans="68:68" customFormat="1">
      <c r="BP1036649" s="90"/>
    </row>
    <row r="1036650" spans="68:68" customFormat="1">
      <c r="BP1036650" s="90"/>
    </row>
    <row r="1036651" spans="68:68" customFormat="1">
      <c r="BP1036651" s="90"/>
    </row>
    <row r="1036652" spans="68:68" customFormat="1">
      <c r="BP1036652" s="90"/>
    </row>
    <row r="1036653" spans="68:68" customFormat="1">
      <c r="BP1036653" s="90"/>
    </row>
    <row r="1036654" spans="68:68" customFormat="1">
      <c r="BP1036654" s="90"/>
    </row>
    <row r="1036655" spans="68:68" customFormat="1">
      <c r="BP1036655" s="90"/>
    </row>
    <row r="1036656" spans="68:68" customFormat="1">
      <c r="BP1036656" s="90"/>
    </row>
    <row r="1036657" spans="68:68" customFormat="1">
      <c r="BP1036657" s="90"/>
    </row>
    <row r="1036658" spans="68:68" customFormat="1">
      <c r="BP1036658" s="90"/>
    </row>
    <row r="1036659" spans="68:68" customFormat="1">
      <c r="BP1036659" s="90"/>
    </row>
    <row r="1036660" spans="68:68" customFormat="1">
      <c r="BP1036660" s="90"/>
    </row>
    <row r="1036661" spans="68:68" customFormat="1">
      <c r="BP1036661" s="90"/>
    </row>
    <row r="1036662" spans="68:68" customFormat="1">
      <c r="BP1036662" s="90"/>
    </row>
    <row r="1036663" spans="68:68" customFormat="1">
      <c r="BP1036663" s="90"/>
    </row>
    <row r="1036664" spans="68:68" customFormat="1">
      <c r="BP1036664" s="90"/>
    </row>
    <row r="1036665" spans="68:68" customFormat="1">
      <c r="BP1036665" s="90"/>
    </row>
    <row r="1036666" spans="68:68" customFormat="1">
      <c r="BP1036666" s="90"/>
    </row>
    <row r="1036667" spans="68:68" customFormat="1">
      <c r="BP1036667" s="90"/>
    </row>
    <row r="1036668" spans="68:68" customFormat="1">
      <c r="BP1036668" s="90"/>
    </row>
    <row r="1036669" spans="68:68" customFormat="1">
      <c r="BP1036669" s="90"/>
    </row>
    <row r="1036670" spans="68:68" customFormat="1">
      <c r="BP1036670" s="90"/>
    </row>
    <row r="1036671" spans="68:68" customFormat="1">
      <c r="BP1036671" s="90"/>
    </row>
    <row r="1036672" spans="68:68" customFormat="1">
      <c r="BP1036672" s="90"/>
    </row>
    <row r="1036673" spans="68:68" customFormat="1">
      <c r="BP1036673" s="90"/>
    </row>
    <row r="1036674" spans="68:68" customFormat="1">
      <c r="BP1036674" s="90"/>
    </row>
    <row r="1036675" spans="68:68" customFormat="1">
      <c r="BP1036675" s="90"/>
    </row>
    <row r="1036676" spans="68:68" customFormat="1">
      <c r="BP1036676" s="90"/>
    </row>
    <row r="1036677" spans="68:68" customFormat="1">
      <c r="BP1036677" s="90"/>
    </row>
    <row r="1036678" spans="68:68" customFormat="1">
      <c r="BP1036678" s="90"/>
    </row>
    <row r="1036679" spans="68:68" customFormat="1">
      <c r="BP1036679" s="90"/>
    </row>
    <row r="1036680" spans="68:68" customFormat="1">
      <c r="BP1036680" s="90"/>
    </row>
    <row r="1036681" spans="68:68" customFormat="1">
      <c r="BP1036681" s="90"/>
    </row>
    <row r="1036682" spans="68:68" customFormat="1">
      <c r="BP1036682" s="90"/>
    </row>
    <row r="1036683" spans="68:68" customFormat="1">
      <c r="BP1036683" s="90"/>
    </row>
    <row r="1036684" spans="68:68" customFormat="1">
      <c r="BP1036684" s="90"/>
    </row>
    <row r="1036685" spans="68:68" customFormat="1">
      <c r="BP1036685" s="90"/>
    </row>
    <row r="1036686" spans="68:68" customFormat="1">
      <c r="BP1036686" s="90"/>
    </row>
    <row r="1036687" spans="68:68" customFormat="1">
      <c r="BP1036687" s="90"/>
    </row>
    <row r="1036688" spans="68:68" customFormat="1">
      <c r="BP1036688" s="90"/>
    </row>
    <row r="1036689" spans="68:68" customFormat="1">
      <c r="BP1036689" s="90"/>
    </row>
    <row r="1036690" spans="68:68" customFormat="1">
      <c r="BP1036690" s="90"/>
    </row>
    <row r="1036691" spans="68:68" customFormat="1">
      <c r="BP1036691" s="90"/>
    </row>
    <row r="1036692" spans="68:68" customFormat="1">
      <c r="BP1036692" s="90"/>
    </row>
    <row r="1036693" spans="68:68" customFormat="1">
      <c r="BP1036693" s="90"/>
    </row>
    <row r="1036694" spans="68:68" customFormat="1">
      <c r="BP1036694" s="90"/>
    </row>
    <row r="1036695" spans="68:68" customFormat="1">
      <c r="BP1036695" s="90"/>
    </row>
    <row r="1036696" spans="68:68" customFormat="1">
      <c r="BP1036696" s="90"/>
    </row>
    <row r="1036697" spans="68:68" customFormat="1">
      <c r="BP1036697" s="90"/>
    </row>
    <row r="1036698" spans="68:68" customFormat="1">
      <c r="BP1036698" s="90"/>
    </row>
    <row r="1036699" spans="68:68" customFormat="1">
      <c r="BP1036699" s="90"/>
    </row>
    <row r="1036700" spans="68:68" customFormat="1">
      <c r="BP1036700" s="90"/>
    </row>
    <row r="1036701" spans="68:68" customFormat="1">
      <c r="BP1036701" s="90"/>
    </row>
    <row r="1036702" spans="68:68" customFormat="1">
      <c r="BP1036702" s="90"/>
    </row>
    <row r="1036703" spans="68:68" customFormat="1">
      <c r="BP1036703" s="90"/>
    </row>
    <row r="1036704" spans="68:68" customFormat="1">
      <c r="BP1036704" s="90"/>
    </row>
    <row r="1036705" spans="68:68" customFormat="1">
      <c r="BP1036705" s="90"/>
    </row>
    <row r="1036706" spans="68:68" customFormat="1">
      <c r="BP1036706" s="90"/>
    </row>
    <row r="1036707" spans="68:68" customFormat="1">
      <c r="BP1036707" s="90"/>
    </row>
    <row r="1036708" spans="68:68" customFormat="1">
      <c r="BP1036708" s="90"/>
    </row>
    <row r="1036709" spans="68:68" customFormat="1">
      <c r="BP1036709" s="90"/>
    </row>
    <row r="1036710" spans="68:68" customFormat="1">
      <c r="BP1036710" s="90"/>
    </row>
    <row r="1036711" spans="68:68" customFormat="1">
      <c r="BP1036711" s="90"/>
    </row>
    <row r="1036712" spans="68:68" customFormat="1">
      <c r="BP1036712" s="90"/>
    </row>
    <row r="1036713" spans="68:68" customFormat="1">
      <c r="BP1036713" s="90"/>
    </row>
    <row r="1036714" spans="68:68" customFormat="1">
      <c r="BP1036714" s="90"/>
    </row>
    <row r="1036715" spans="68:68" customFormat="1">
      <c r="BP1036715" s="90"/>
    </row>
    <row r="1036716" spans="68:68" customFormat="1">
      <c r="BP1036716" s="90"/>
    </row>
    <row r="1036717" spans="68:68" customFormat="1">
      <c r="BP1036717" s="90"/>
    </row>
    <row r="1036718" spans="68:68" customFormat="1">
      <c r="BP1036718" s="90"/>
    </row>
    <row r="1036719" spans="68:68" customFormat="1">
      <c r="BP1036719" s="90"/>
    </row>
    <row r="1036720" spans="68:68" customFormat="1">
      <c r="BP1036720" s="90"/>
    </row>
    <row r="1036721" spans="68:68" customFormat="1">
      <c r="BP1036721" s="90"/>
    </row>
    <row r="1036722" spans="68:68" customFormat="1">
      <c r="BP1036722" s="90"/>
    </row>
    <row r="1036723" spans="68:68" customFormat="1">
      <c r="BP1036723" s="90"/>
    </row>
    <row r="1036724" spans="68:68" customFormat="1">
      <c r="BP1036724" s="90"/>
    </row>
    <row r="1036725" spans="68:68" customFormat="1">
      <c r="BP1036725" s="90"/>
    </row>
    <row r="1036726" spans="68:68" customFormat="1">
      <c r="BP1036726" s="90"/>
    </row>
    <row r="1036727" spans="68:68" customFormat="1">
      <c r="BP1036727" s="90"/>
    </row>
    <row r="1036728" spans="68:68" customFormat="1">
      <c r="BP1036728" s="90"/>
    </row>
    <row r="1036729" spans="68:68" customFormat="1">
      <c r="BP1036729" s="90"/>
    </row>
    <row r="1036730" spans="68:68" customFormat="1">
      <c r="BP1036730" s="90"/>
    </row>
    <row r="1036731" spans="68:68" customFormat="1">
      <c r="BP1036731" s="90"/>
    </row>
    <row r="1036732" spans="68:68" customFormat="1">
      <c r="BP1036732" s="90"/>
    </row>
    <row r="1036733" spans="68:68" customFormat="1">
      <c r="BP1036733" s="90"/>
    </row>
    <row r="1036734" spans="68:68" customFormat="1">
      <c r="BP1036734" s="90"/>
    </row>
    <row r="1036735" spans="68:68" customFormat="1">
      <c r="BP1036735" s="90"/>
    </row>
    <row r="1036736" spans="68:68" customFormat="1">
      <c r="BP1036736" s="90"/>
    </row>
    <row r="1036737" spans="68:68" customFormat="1">
      <c r="BP1036737" s="90"/>
    </row>
    <row r="1036738" spans="68:68" customFormat="1">
      <c r="BP1036738" s="90"/>
    </row>
    <row r="1036739" spans="68:68" customFormat="1">
      <c r="BP1036739" s="90"/>
    </row>
    <row r="1036740" spans="68:68" customFormat="1">
      <c r="BP1036740" s="90"/>
    </row>
    <row r="1036741" spans="68:68" customFormat="1">
      <c r="BP1036741" s="90"/>
    </row>
    <row r="1036742" spans="68:68" customFormat="1">
      <c r="BP1036742" s="90"/>
    </row>
    <row r="1036743" spans="68:68" customFormat="1">
      <c r="BP1036743" s="90"/>
    </row>
    <row r="1036744" spans="68:68" customFormat="1">
      <c r="BP1036744" s="90"/>
    </row>
    <row r="1036745" spans="68:68" customFormat="1">
      <c r="BP1036745" s="90"/>
    </row>
    <row r="1036746" spans="68:68" customFormat="1">
      <c r="BP1036746" s="90"/>
    </row>
    <row r="1036747" spans="68:68" customFormat="1">
      <c r="BP1036747" s="90"/>
    </row>
    <row r="1036748" spans="68:68" customFormat="1">
      <c r="BP1036748" s="90"/>
    </row>
    <row r="1036749" spans="68:68" customFormat="1">
      <c r="BP1036749" s="90"/>
    </row>
    <row r="1036750" spans="68:68" customFormat="1">
      <c r="BP1036750" s="90"/>
    </row>
    <row r="1036751" spans="68:68" customFormat="1">
      <c r="BP1036751" s="90"/>
    </row>
    <row r="1036752" spans="68:68" customFormat="1">
      <c r="BP1036752" s="90"/>
    </row>
    <row r="1036753" spans="68:68" customFormat="1">
      <c r="BP1036753" s="90"/>
    </row>
    <row r="1036754" spans="68:68" customFormat="1">
      <c r="BP1036754" s="90"/>
    </row>
    <row r="1036755" spans="68:68" customFormat="1">
      <c r="BP1036755" s="90"/>
    </row>
    <row r="1036756" spans="68:68" customFormat="1">
      <c r="BP1036756" s="90"/>
    </row>
    <row r="1036757" spans="68:68" customFormat="1">
      <c r="BP1036757" s="90"/>
    </row>
    <row r="1036758" spans="68:68" customFormat="1">
      <c r="BP1036758" s="90"/>
    </row>
    <row r="1036759" spans="68:68" customFormat="1">
      <c r="BP1036759" s="90"/>
    </row>
    <row r="1036760" spans="68:68" customFormat="1">
      <c r="BP1036760" s="90"/>
    </row>
    <row r="1036761" spans="68:68" customFormat="1">
      <c r="BP1036761" s="90"/>
    </row>
    <row r="1036762" spans="68:68" customFormat="1">
      <c r="BP1036762" s="90"/>
    </row>
    <row r="1036763" spans="68:68" customFormat="1">
      <c r="BP1036763" s="90"/>
    </row>
    <row r="1036764" spans="68:68" customFormat="1">
      <c r="BP1036764" s="90"/>
    </row>
    <row r="1036765" spans="68:68" customFormat="1">
      <c r="BP1036765" s="90"/>
    </row>
    <row r="1036766" spans="68:68" customFormat="1">
      <c r="BP1036766" s="90"/>
    </row>
    <row r="1036767" spans="68:68" customFormat="1">
      <c r="BP1036767" s="90"/>
    </row>
    <row r="1036768" spans="68:68" customFormat="1">
      <c r="BP1036768" s="90"/>
    </row>
    <row r="1036769" spans="68:68" customFormat="1">
      <c r="BP1036769" s="90"/>
    </row>
    <row r="1036770" spans="68:68" customFormat="1">
      <c r="BP1036770" s="90"/>
    </row>
    <row r="1036771" spans="68:68" customFormat="1">
      <c r="BP1036771" s="90"/>
    </row>
    <row r="1036772" spans="68:68" customFormat="1">
      <c r="BP1036772" s="90"/>
    </row>
    <row r="1036773" spans="68:68" customFormat="1">
      <c r="BP1036773" s="90"/>
    </row>
    <row r="1036774" spans="68:68" customFormat="1">
      <c r="BP1036774" s="90"/>
    </row>
    <row r="1036775" spans="68:68" customFormat="1">
      <c r="BP1036775" s="90"/>
    </row>
    <row r="1036776" spans="68:68" customFormat="1">
      <c r="BP1036776" s="90"/>
    </row>
    <row r="1036777" spans="68:68" customFormat="1">
      <c r="BP1036777" s="90"/>
    </row>
    <row r="1036778" spans="68:68" customFormat="1">
      <c r="BP1036778" s="90"/>
    </row>
    <row r="1036779" spans="68:68" customFormat="1">
      <c r="BP1036779" s="90"/>
    </row>
    <row r="1036780" spans="68:68" customFormat="1">
      <c r="BP1036780" s="90"/>
    </row>
    <row r="1036781" spans="68:68" customFormat="1">
      <c r="BP1036781" s="90"/>
    </row>
    <row r="1036782" spans="68:68" customFormat="1">
      <c r="BP1036782" s="90"/>
    </row>
    <row r="1036783" spans="68:68" customFormat="1">
      <c r="BP1036783" s="90"/>
    </row>
    <row r="1036784" spans="68:68" customFormat="1">
      <c r="BP1036784" s="90"/>
    </row>
    <row r="1036785" spans="68:68" customFormat="1">
      <c r="BP1036785" s="90"/>
    </row>
    <row r="1036786" spans="68:68" customFormat="1">
      <c r="BP1036786" s="90"/>
    </row>
    <row r="1036787" spans="68:68" customFormat="1">
      <c r="BP1036787" s="90"/>
    </row>
    <row r="1036788" spans="68:68" customFormat="1">
      <c r="BP1036788" s="90"/>
    </row>
    <row r="1036789" spans="68:68" customFormat="1">
      <c r="BP1036789" s="90"/>
    </row>
    <row r="1036790" spans="68:68" customFormat="1">
      <c r="BP1036790" s="90"/>
    </row>
    <row r="1036791" spans="68:68" customFormat="1">
      <c r="BP1036791" s="90"/>
    </row>
    <row r="1036792" spans="68:68" customFormat="1">
      <c r="BP1036792" s="90"/>
    </row>
    <row r="1036793" spans="68:68" customFormat="1">
      <c r="BP1036793" s="90"/>
    </row>
    <row r="1036794" spans="68:68" customFormat="1">
      <c r="BP1036794" s="90"/>
    </row>
    <row r="1036795" spans="68:68" customFormat="1">
      <c r="BP1036795" s="90"/>
    </row>
    <row r="1036796" spans="68:68" customFormat="1">
      <c r="BP1036796" s="90"/>
    </row>
    <row r="1036797" spans="68:68" customFormat="1">
      <c r="BP1036797" s="90"/>
    </row>
    <row r="1036798" spans="68:68" customFormat="1">
      <c r="BP1036798" s="90"/>
    </row>
    <row r="1036799" spans="68:68" customFormat="1">
      <c r="BP1036799" s="90"/>
    </row>
    <row r="1036800" spans="68:68" customFormat="1">
      <c r="BP1036800" s="90"/>
    </row>
    <row r="1036801" spans="68:68" customFormat="1">
      <c r="BP1036801" s="90"/>
    </row>
    <row r="1036802" spans="68:68" customFormat="1">
      <c r="BP1036802" s="90"/>
    </row>
    <row r="1036803" spans="68:68" customFormat="1">
      <c r="BP1036803" s="90"/>
    </row>
    <row r="1036804" spans="68:68" customFormat="1">
      <c r="BP1036804" s="90"/>
    </row>
    <row r="1036805" spans="68:68" customFormat="1">
      <c r="BP1036805" s="90"/>
    </row>
    <row r="1036806" spans="68:68" customFormat="1">
      <c r="BP1036806" s="90"/>
    </row>
    <row r="1036807" spans="68:68" customFormat="1">
      <c r="BP1036807" s="90"/>
    </row>
    <row r="1036808" spans="68:68" customFormat="1">
      <c r="BP1036808" s="90"/>
    </row>
    <row r="1036809" spans="68:68" customFormat="1">
      <c r="BP1036809" s="90"/>
    </row>
    <row r="1036810" spans="68:68" customFormat="1">
      <c r="BP1036810" s="90"/>
    </row>
    <row r="1036811" spans="68:68" customFormat="1">
      <c r="BP1036811" s="90"/>
    </row>
    <row r="1036812" spans="68:68" customFormat="1">
      <c r="BP1036812" s="90"/>
    </row>
    <row r="1036813" spans="68:68" customFormat="1">
      <c r="BP1036813" s="90"/>
    </row>
    <row r="1036814" spans="68:68" customFormat="1">
      <c r="BP1036814" s="90"/>
    </row>
    <row r="1036815" spans="68:68" customFormat="1">
      <c r="BP1036815" s="90"/>
    </row>
    <row r="1036816" spans="68:68" customFormat="1">
      <c r="BP1036816" s="90"/>
    </row>
    <row r="1036817" spans="68:68" customFormat="1">
      <c r="BP1036817" s="90"/>
    </row>
    <row r="1036818" spans="68:68" customFormat="1">
      <c r="BP1036818" s="90"/>
    </row>
    <row r="1036819" spans="68:68" customFormat="1">
      <c r="BP1036819" s="90"/>
    </row>
    <row r="1036820" spans="68:68" customFormat="1">
      <c r="BP1036820" s="90"/>
    </row>
    <row r="1036821" spans="68:68" customFormat="1">
      <c r="BP1036821" s="90"/>
    </row>
    <row r="1036822" spans="68:68" customFormat="1">
      <c r="BP1036822" s="90"/>
    </row>
    <row r="1036823" spans="68:68" customFormat="1">
      <c r="BP1036823" s="90"/>
    </row>
    <row r="1036824" spans="68:68" customFormat="1">
      <c r="BP1036824" s="90"/>
    </row>
    <row r="1036825" spans="68:68" customFormat="1">
      <c r="BP1036825" s="90"/>
    </row>
    <row r="1036826" spans="68:68" customFormat="1">
      <c r="BP1036826" s="90"/>
    </row>
    <row r="1036827" spans="68:68" customFormat="1">
      <c r="BP1036827" s="90"/>
    </row>
    <row r="1036828" spans="68:68" customFormat="1">
      <c r="BP1036828" s="90"/>
    </row>
    <row r="1036829" spans="68:68" customFormat="1">
      <c r="BP1036829" s="90"/>
    </row>
    <row r="1036830" spans="68:68" customFormat="1">
      <c r="BP1036830" s="90"/>
    </row>
    <row r="1036831" spans="68:68" customFormat="1">
      <c r="BP1036831" s="90"/>
    </row>
    <row r="1036832" spans="68:68" customFormat="1">
      <c r="BP1036832" s="90"/>
    </row>
    <row r="1036833" spans="68:68" customFormat="1">
      <c r="BP1036833" s="90"/>
    </row>
    <row r="1036834" spans="68:68" customFormat="1">
      <c r="BP1036834" s="90"/>
    </row>
    <row r="1036835" spans="68:68" customFormat="1">
      <c r="BP1036835" s="90"/>
    </row>
    <row r="1036836" spans="68:68" customFormat="1">
      <c r="BP1036836" s="90"/>
    </row>
    <row r="1036837" spans="68:68" customFormat="1">
      <c r="BP1036837" s="90"/>
    </row>
    <row r="1036838" spans="68:68" customFormat="1">
      <c r="BP1036838" s="90"/>
    </row>
    <row r="1036839" spans="68:68" customFormat="1">
      <c r="BP1036839" s="90"/>
    </row>
    <row r="1036840" spans="68:68" customFormat="1">
      <c r="BP1036840" s="90"/>
    </row>
    <row r="1036841" spans="68:68" customFormat="1">
      <c r="BP1036841" s="90"/>
    </row>
    <row r="1036842" spans="68:68" customFormat="1">
      <c r="BP1036842" s="90"/>
    </row>
    <row r="1036843" spans="68:68" customFormat="1">
      <c r="BP1036843" s="90"/>
    </row>
    <row r="1036844" spans="68:68" customFormat="1">
      <c r="BP1036844" s="90"/>
    </row>
    <row r="1036845" spans="68:68" customFormat="1">
      <c r="BP1036845" s="90"/>
    </row>
    <row r="1036846" spans="68:68" customFormat="1">
      <c r="BP1036846" s="90"/>
    </row>
    <row r="1036847" spans="68:68" customFormat="1">
      <c r="BP1036847" s="90"/>
    </row>
    <row r="1036848" spans="68:68" customFormat="1">
      <c r="BP1036848" s="90"/>
    </row>
    <row r="1036849" spans="68:68" customFormat="1">
      <c r="BP1036849" s="90"/>
    </row>
    <row r="1036850" spans="68:68" customFormat="1">
      <c r="BP1036850" s="90"/>
    </row>
    <row r="1036851" spans="68:68" customFormat="1">
      <c r="BP1036851" s="90"/>
    </row>
    <row r="1036852" spans="68:68" customFormat="1">
      <c r="BP1036852" s="90"/>
    </row>
    <row r="1036853" spans="68:68" customFormat="1">
      <c r="BP1036853" s="90"/>
    </row>
    <row r="1036854" spans="68:68" customFormat="1">
      <c r="BP1036854" s="90"/>
    </row>
    <row r="1036855" spans="68:68" customFormat="1">
      <c r="BP1036855" s="90"/>
    </row>
    <row r="1036856" spans="68:68" customFormat="1">
      <c r="BP1036856" s="90"/>
    </row>
    <row r="1036857" spans="68:68" customFormat="1">
      <c r="BP1036857" s="90"/>
    </row>
    <row r="1036858" spans="68:68" customFormat="1">
      <c r="BP1036858" s="90"/>
    </row>
    <row r="1036859" spans="68:68" customFormat="1">
      <c r="BP1036859" s="90"/>
    </row>
    <row r="1036860" spans="68:68" customFormat="1">
      <c r="BP1036860" s="90"/>
    </row>
    <row r="1036861" spans="68:68" customFormat="1">
      <c r="BP1036861" s="90"/>
    </row>
    <row r="1036862" spans="68:68" customFormat="1">
      <c r="BP1036862" s="90"/>
    </row>
    <row r="1036863" spans="68:68" customFormat="1">
      <c r="BP1036863" s="90"/>
    </row>
    <row r="1036864" spans="68:68" customFormat="1">
      <c r="BP1036864" s="90"/>
    </row>
    <row r="1036865" spans="68:68" customFormat="1">
      <c r="BP1036865" s="90"/>
    </row>
    <row r="1036866" spans="68:68" customFormat="1">
      <c r="BP1036866" s="90"/>
    </row>
    <row r="1036867" spans="68:68" customFormat="1">
      <c r="BP1036867" s="90"/>
    </row>
    <row r="1036868" spans="68:68" customFormat="1">
      <c r="BP1036868" s="90"/>
    </row>
    <row r="1036869" spans="68:68" customFormat="1">
      <c r="BP1036869" s="90"/>
    </row>
    <row r="1036870" spans="68:68" customFormat="1">
      <c r="BP1036870" s="90"/>
    </row>
    <row r="1036871" spans="68:68" customFormat="1">
      <c r="BP1036871" s="90"/>
    </row>
    <row r="1036872" spans="68:68" customFormat="1">
      <c r="BP1036872" s="90"/>
    </row>
    <row r="1036873" spans="68:68" customFormat="1">
      <c r="BP1036873" s="90"/>
    </row>
    <row r="1036874" spans="68:68" customFormat="1">
      <c r="BP1036874" s="90"/>
    </row>
    <row r="1036875" spans="68:68" customFormat="1">
      <c r="BP1036875" s="90"/>
    </row>
    <row r="1036876" spans="68:68" customFormat="1">
      <c r="BP1036876" s="90"/>
    </row>
    <row r="1036877" spans="68:68" customFormat="1">
      <c r="BP1036877" s="90"/>
    </row>
    <row r="1036878" spans="68:68" customFormat="1">
      <c r="BP1036878" s="90"/>
    </row>
    <row r="1036879" spans="68:68" customFormat="1">
      <c r="BP1036879" s="90"/>
    </row>
    <row r="1036880" spans="68:68" customFormat="1">
      <c r="BP1036880" s="90"/>
    </row>
    <row r="1036881" spans="68:68" customFormat="1">
      <c r="BP1036881" s="90"/>
    </row>
    <row r="1036882" spans="68:68" customFormat="1">
      <c r="BP1036882" s="90"/>
    </row>
    <row r="1036883" spans="68:68" customFormat="1">
      <c r="BP1036883" s="90"/>
    </row>
    <row r="1036884" spans="68:68" customFormat="1">
      <c r="BP1036884" s="90"/>
    </row>
    <row r="1036885" spans="68:68" customFormat="1">
      <c r="BP1036885" s="90"/>
    </row>
    <row r="1036886" spans="68:68" customFormat="1">
      <c r="BP1036886" s="90"/>
    </row>
    <row r="1036887" spans="68:68" customFormat="1">
      <c r="BP1036887" s="90"/>
    </row>
    <row r="1036888" spans="68:68" customFormat="1">
      <c r="BP1036888" s="90"/>
    </row>
    <row r="1036889" spans="68:68" customFormat="1">
      <c r="BP1036889" s="90"/>
    </row>
    <row r="1036890" spans="68:68" customFormat="1">
      <c r="BP1036890" s="90"/>
    </row>
    <row r="1036891" spans="68:68" customFormat="1">
      <c r="BP1036891" s="90"/>
    </row>
    <row r="1036892" spans="68:68" customFormat="1">
      <c r="BP1036892" s="90"/>
    </row>
    <row r="1036893" spans="68:68" customFormat="1">
      <c r="BP1036893" s="90"/>
    </row>
    <row r="1036894" spans="68:68" customFormat="1">
      <c r="BP1036894" s="90"/>
    </row>
    <row r="1036895" spans="68:68" customFormat="1">
      <c r="BP1036895" s="90"/>
    </row>
    <row r="1036896" spans="68:68" customFormat="1">
      <c r="BP1036896" s="90"/>
    </row>
    <row r="1036897" spans="68:68" customFormat="1">
      <c r="BP1036897" s="90"/>
    </row>
    <row r="1036898" spans="68:68" customFormat="1">
      <c r="BP1036898" s="90"/>
    </row>
    <row r="1036899" spans="68:68" customFormat="1">
      <c r="BP1036899" s="90"/>
    </row>
    <row r="1036900" spans="68:68" customFormat="1">
      <c r="BP1036900" s="90"/>
    </row>
    <row r="1036901" spans="68:68" customFormat="1">
      <c r="BP1036901" s="90"/>
    </row>
    <row r="1036902" spans="68:68" customFormat="1">
      <c r="BP1036902" s="90"/>
    </row>
    <row r="1036903" spans="68:68" customFormat="1">
      <c r="BP1036903" s="90"/>
    </row>
    <row r="1036904" spans="68:68" customFormat="1">
      <c r="BP1036904" s="90"/>
    </row>
    <row r="1036905" spans="68:68" customFormat="1">
      <c r="BP1036905" s="90"/>
    </row>
    <row r="1036906" spans="68:68" customFormat="1">
      <c r="BP1036906" s="90"/>
    </row>
    <row r="1036907" spans="68:68" customFormat="1">
      <c r="BP1036907" s="90"/>
    </row>
    <row r="1036908" spans="68:68" customFormat="1">
      <c r="BP1036908" s="90"/>
    </row>
    <row r="1036909" spans="68:68" customFormat="1">
      <c r="BP1036909" s="90"/>
    </row>
    <row r="1036910" spans="68:68" customFormat="1">
      <c r="BP1036910" s="90"/>
    </row>
    <row r="1036911" spans="68:68" customFormat="1">
      <c r="BP1036911" s="90"/>
    </row>
    <row r="1036912" spans="68:68" customFormat="1">
      <c r="BP1036912" s="90"/>
    </row>
    <row r="1036913" spans="68:68" customFormat="1">
      <c r="BP1036913" s="90"/>
    </row>
    <row r="1036914" spans="68:68" customFormat="1">
      <c r="BP1036914" s="90"/>
    </row>
    <row r="1036915" spans="68:68" customFormat="1">
      <c r="BP1036915" s="90"/>
    </row>
    <row r="1036916" spans="68:68" customFormat="1">
      <c r="BP1036916" s="90"/>
    </row>
    <row r="1036917" spans="68:68" customFormat="1">
      <c r="BP1036917" s="90"/>
    </row>
    <row r="1036918" spans="68:68" customFormat="1">
      <c r="BP1036918" s="90"/>
    </row>
    <row r="1036919" spans="68:68" customFormat="1">
      <c r="BP1036919" s="90"/>
    </row>
    <row r="1036920" spans="68:68" customFormat="1">
      <c r="BP1036920" s="90"/>
    </row>
    <row r="1036921" spans="68:68" customFormat="1">
      <c r="BP1036921" s="90"/>
    </row>
    <row r="1036922" spans="68:68" customFormat="1">
      <c r="BP1036922" s="90"/>
    </row>
    <row r="1036923" spans="68:68" customFormat="1">
      <c r="BP1036923" s="90"/>
    </row>
    <row r="1036924" spans="68:68" customFormat="1">
      <c r="BP1036924" s="90"/>
    </row>
    <row r="1036925" spans="68:68" customFormat="1">
      <c r="BP1036925" s="90"/>
    </row>
    <row r="1036926" spans="68:68" customFormat="1">
      <c r="BP1036926" s="90"/>
    </row>
    <row r="1036927" spans="68:68" customFormat="1">
      <c r="BP1036927" s="90"/>
    </row>
    <row r="1036928" spans="68:68" customFormat="1">
      <c r="BP1036928" s="90"/>
    </row>
    <row r="1036929" spans="68:68" customFormat="1">
      <c r="BP1036929" s="90"/>
    </row>
    <row r="1036930" spans="68:68" customFormat="1">
      <c r="BP1036930" s="90"/>
    </row>
    <row r="1036931" spans="68:68" customFormat="1">
      <c r="BP1036931" s="90"/>
    </row>
    <row r="1036932" spans="68:68" customFormat="1">
      <c r="BP1036932" s="90"/>
    </row>
    <row r="1036933" spans="68:68" customFormat="1">
      <c r="BP1036933" s="90"/>
    </row>
    <row r="1036934" spans="68:68" customFormat="1">
      <c r="BP1036934" s="90"/>
    </row>
    <row r="1036935" spans="68:68" customFormat="1">
      <c r="BP1036935" s="90"/>
    </row>
    <row r="1036936" spans="68:68" customFormat="1">
      <c r="BP1036936" s="90"/>
    </row>
    <row r="1036937" spans="68:68" customFormat="1">
      <c r="BP1036937" s="90"/>
    </row>
    <row r="1036938" spans="68:68" customFormat="1">
      <c r="BP1036938" s="90"/>
    </row>
    <row r="1036939" spans="68:68" customFormat="1">
      <c r="BP1036939" s="90"/>
    </row>
    <row r="1036940" spans="68:68" customFormat="1">
      <c r="BP1036940" s="90"/>
    </row>
    <row r="1036941" spans="68:68" customFormat="1">
      <c r="BP1036941" s="90"/>
    </row>
    <row r="1036942" spans="68:68" customFormat="1">
      <c r="BP1036942" s="90"/>
    </row>
    <row r="1036943" spans="68:68" customFormat="1">
      <c r="BP1036943" s="90"/>
    </row>
    <row r="1036944" spans="68:68" customFormat="1">
      <c r="BP1036944" s="90"/>
    </row>
    <row r="1036945" spans="68:68" customFormat="1">
      <c r="BP1036945" s="90"/>
    </row>
    <row r="1036946" spans="68:68" customFormat="1">
      <c r="BP1036946" s="90"/>
    </row>
    <row r="1036947" spans="68:68" customFormat="1">
      <c r="BP1036947" s="90"/>
    </row>
    <row r="1036948" spans="68:68" customFormat="1">
      <c r="BP1036948" s="90"/>
    </row>
    <row r="1036949" spans="68:68" customFormat="1">
      <c r="BP1036949" s="90"/>
    </row>
    <row r="1036950" spans="68:68" customFormat="1">
      <c r="BP1036950" s="90"/>
    </row>
    <row r="1036951" spans="68:68" customFormat="1">
      <c r="BP1036951" s="90"/>
    </row>
    <row r="1036952" spans="68:68" customFormat="1">
      <c r="BP1036952" s="90"/>
    </row>
    <row r="1036953" spans="68:68" customFormat="1">
      <c r="BP1036953" s="90"/>
    </row>
    <row r="1036954" spans="68:68" customFormat="1">
      <c r="BP1036954" s="90"/>
    </row>
    <row r="1036955" spans="68:68" customFormat="1">
      <c r="BP1036955" s="90"/>
    </row>
    <row r="1036956" spans="68:68" customFormat="1">
      <c r="BP1036956" s="90"/>
    </row>
    <row r="1036957" spans="68:68" customFormat="1">
      <c r="BP1036957" s="90"/>
    </row>
    <row r="1036958" spans="68:68" customFormat="1">
      <c r="BP1036958" s="90"/>
    </row>
    <row r="1036959" spans="68:68" customFormat="1">
      <c r="BP1036959" s="90"/>
    </row>
    <row r="1036960" spans="68:68" customFormat="1">
      <c r="BP1036960" s="90"/>
    </row>
    <row r="1036961" spans="68:68" customFormat="1">
      <c r="BP1036961" s="90"/>
    </row>
    <row r="1036962" spans="68:68" customFormat="1">
      <c r="BP1036962" s="90"/>
    </row>
    <row r="1036963" spans="68:68" customFormat="1">
      <c r="BP1036963" s="90"/>
    </row>
    <row r="1036964" spans="68:68" customFormat="1">
      <c r="BP1036964" s="90"/>
    </row>
    <row r="1036965" spans="68:68" customFormat="1">
      <c r="BP1036965" s="90"/>
    </row>
    <row r="1036966" spans="68:68" customFormat="1">
      <c r="BP1036966" s="90"/>
    </row>
    <row r="1036967" spans="68:68" customFormat="1">
      <c r="BP1036967" s="90"/>
    </row>
    <row r="1036968" spans="68:68" customFormat="1">
      <c r="BP1036968" s="90"/>
    </row>
    <row r="1036969" spans="68:68" customFormat="1">
      <c r="BP1036969" s="90"/>
    </row>
    <row r="1036970" spans="68:68" customFormat="1">
      <c r="BP1036970" s="90"/>
    </row>
    <row r="1036971" spans="68:68" customFormat="1">
      <c r="BP1036971" s="90"/>
    </row>
    <row r="1036972" spans="68:68" customFormat="1">
      <c r="BP1036972" s="90"/>
    </row>
    <row r="1036973" spans="68:68" customFormat="1">
      <c r="BP1036973" s="90"/>
    </row>
    <row r="1036974" spans="68:68" customFormat="1">
      <c r="BP1036974" s="90"/>
    </row>
    <row r="1036975" spans="68:68" customFormat="1">
      <c r="BP1036975" s="90"/>
    </row>
    <row r="1036976" spans="68:68" customFormat="1">
      <c r="BP1036976" s="90"/>
    </row>
    <row r="1036977" spans="68:68" customFormat="1">
      <c r="BP1036977" s="90"/>
    </row>
    <row r="1036978" spans="68:68" customFormat="1">
      <c r="BP1036978" s="90"/>
    </row>
    <row r="1036979" spans="68:68" customFormat="1">
      <c r="BP1036979" s="90"/>
    </row>
    <row r="1036980" spans="68:68" customFormat="1">
      <c r="BP1036980" s="90"/>
    </row>
    <row r="1036981" spans="68:68" customFormat="1">
      <c r="BP1036981" s="90"/>
    </row>
    <row r="1036982" spans="68:68" customFormat="1">
      <c r="BP1036982" s="90"/>
    </row>
    <row r="1036983" spans="68:68" customFormat="1">
      <c r="BP1036983" s="90"/>
    </row>
    <row r="1036984" spans="68:68" customFormat="1">
      <c r="BP1036984" s="90"/>
    </row>
    <row r="1036985" spans="68:68" customFormat="1">
      <c r="BP1036985" s="90"/>
    </row>
    <row r="1036986" spans="68:68" customFormat="1">
      <c r="BP1036986" s="90"/>
    </row>
    <row r="1036987" spans="68:68" customFormat="1">
      <c r="BP1036987" s="90"/>
    </row>
    <row r="1036988" spans="68:68" customFormat="1">
      <c r="BP1036988" s="90"/>
    </row>
    <row r="1036989" spans="68:68" customFormat="1">
      <c r="BP1036989" s="90"/>
    </row>
    <row r="1036990" spans="68:68" customFormat="1">
      <c r="BP1036990" s="90"/>
    </row>
    <row r="1036991" spans="68:68" customFormat="1">
      <c r="BP1036991" s="90"/>
    </row>
    <row r="1036992" spans="68:68" customFormat="1">
      <c r="BP1036992" s="90"/>
    </row>
    <row r="1036993" spans="68:68" customFormat="1">
      <c r="BP1036993" s="90"/>
    </row>
    <row r="1036994" spans="68:68" customFormat="1">
      <c r="BP1036994" s="90"/>
    </row>
    <row r="1036995" spans="68:68" customFormat="1">
      <c r="BP1036995" s="90"/>
    </row>
    <row r="1036996" spans="68:68" customFormat="1">
      <c r="BP1036996" s="90"/>
    </row>
    <row r="1036997" spans="68:68" customFormat="1">
      <c r="BP1036997" s="90"/>
    </row>
    <row r="1036998" spans="68:68" customFormat="1">
      <c r="BP1036998" s="90"/>
    </row>
    <row r="1036999" spans="68:68" customFormat="1">
      <c r="BP1036999" s="90"/>
    </row>
    <row r="1037000" spans="68:68" customFormat="1">
      <c r="BP1037000" s="90"/>
    </row>
    <row r="1037001" spans="68:68" customFormat="1">
      <c r="BP1037001" s="90"/>
    </row>
    <row r="1037002" spans="68:68" customFormat="1">
      <c r="BP1037002" s="90"/>
    </row>
    <row r="1037003" spans="68:68" customFormat="1">
      <c r="BP1037003" s="90"/>
    </row>
    <row r="1037004" spans="68:68" customFormat="1">
      <c r="BP1037004" s="90"/>
    </row>
    <row r="1037005" spans="68:68" customFormat="1">
      <c r="BP1037005" s="90"/>
    </row>
    <row r="1037006" spans="68:68" customFormat="1">
      <c r="BP1037006" s="90"/>
    </row>
    <row r="1037007" spans="68:68" customFormat="1">
      <c r="BP1037007" s="90"/>
    </row>
    <row r="1037008" spans="68:68" customFormat="1">
      <c r="BP1037008" s="90"/>
    </row>
    <row r="1037009" spans="68:68" customFormat="1">
      <c r="BP1037009" s="90"/>
    </row>
    <row r="1037010" spans="68:68" customFormat="1">
      <c r="BP1037010" s="90"/>
    </row>
    <row r="1037011" spans="68:68" customFormat="1">
      <c r="BP1037011" s="90"/>
    </row>
    <row r="1037012" spans="68:68" customFormat="1">
      <c r="BP1037012" s="90"/>
    </row>
    <row r="1037013" spans="68:68" customFormat="1">
      <c r="BP1037013" s="90"/>
    </row>
    <row r="1037014" spans="68:68" customFormat="1">
      <c r="BP1037014" s="90"/>
    </row>
    <row r="1037015" spans="68:68" customFormat="1">
      <c r="BP1037015" s="90"/>
    </row>
    <row r="1037016" spans="68:68" customFormat="1">
      <c r="BP1037016" s="90"/>
    </row>
    <row r="1037017" spans="68:68" customFormat="1">
      <c r="BP1037017" s="90"/>
    </row>
    <row r="1037018" spans="68:68" customFormat="1">
      <c r="BP1037018" s="90"/>
    </row>
    <row r="1037019" spans="68:68" customFormat="1">
      <c r="BP1037019" s="90"/>
    </row>
    <row r="1037020" spans="68:68" customFormat="1">
      <c r="BP1037020" s="90"/>
    </row>
    <row r="1037021" spans="68:68" customFormat="1">
      <c r="BP1037021" s="90"/>
    </row>
    <row r="1037022" spans="68:68" customFormat="1">
      <c r="BP1037022" s="90"/>
    </row>
    <row r="1037023" spans="68:68" customFormat="1">
      <c r="BP1037023" s="90"/>
    </row>
    <row r="1037024" spans="68:68" customFormat="1">
      <c r="BP1037024" s="90"/>
    </row>
    <row r="1037025" spans="68:68" customFormat="1">
      <c r="BP1037025" s="90"/>
    </row>
    <row r="1037026" spans="68:68" customFormat="1">
      <c r="BP1037026" s="90"/>
    </row>
    <row r="1037027" spans="68:68" customFormat="1">
      <c r="BP1037027" s="90"/>
    </row>
    <row r="1037028" spans="68:68" customFormat="1">
      <c r="BP1037028" s="90"/>
    </row>
    <row r="1037029" spans="68:68" customFormat="1">
      <c r="BP1037029" s="90"/>
    </row>
    <row r="1037030" spans="68:68" customFormat="1">
      <c r="BP1037030" s="90"/>
    </row>
    <row r="1037031" spans="68:68" customFormat="1">
      <c r="BP1037031" s="90"/>
    </row>
    <row r="1037032" spans="68:68" customFormat="1">
      <c r="BP1037032" s="90"/>
    </row>
    <row r="1037033" spans="68:68" customFormat="1">
      <c r="BP1037033" s="90"/>
    </row>
    <row r="1037034" spans="68:68" customFormat="1">
      <c r="BP1037034" s="90"/>
    </row>
    <row r="1037035" spans="68:68" customFormat="1">
      <c r="BP1037035" s="90"/>
    </row>
    <row r="1037036" spans="68:68" customFormat="1">
      <c r="BP1037036" s="90"/>
    </row>
    <row r="1037037" spans="68:68" customFormat="1">
      <c r="BP1037037" s="90"/>
    </row>
    <row r="1037038" spans="68:68" customFormat="1">
      <c r="BP1037038" s="90"/>
    </row>
    <row r="1037039" spans="68:68" customFormat="1">
      <c r="BP1037039" s="90"/>
    </row>
    <row r="1037040" spans="68:68" customFormat="1">
      <c r="BP1037040" s="90"/>
    </row>
    <row r="1037041" spans="68:68" customFormat="1">
      <c r="BP1037041" s="90"/>
    </row>
    <row r="1037042" spans="68:68" customFormat="1">
      <c r="BP1037042" s="90"/>
    </row>
    <row r="1037043" spans="68:68" customFormat="1">
      <c r="BP1037043" s="90"/>
    </row>
    <row r="1037044" spans="68:68" customFormat="1">
      <c r="BP1037044" s="90"/>
    </row>
    <row r="1037045" spans="68:68" customFormat="1">
      <c r="BP1037045" s="90"/>
    </row>
    <row r="1037046" spans="68:68" customFormat="1">
      <c r="BP1037046" s="90"/>
    </row>
    <row r="1037047" spans="68:68" customFormat="1">
      <c r="BP1037047" s="90"/>
    </row>
    <row r="1037048" spans="68:68" customFormat="1">
      <c r="BP1037048" s="90"/>
    </row>
    <row r="1037049" spans="68:68" customFormat="1">
      <c r="BP1037049" s="90"/>
    </row>
    <row r="1037050" spans="68:68" customFormat="1">
      <c r="BP1037050" s="90"/>
    </row>
    <row r="1037051" spans="68:68" customFormat="1">
      <c r="BP1037051" s="90"/>
    </row>
    <row r="1037052" spans="68:68" customFormat="1">
      <c r="BP1037052" s="90"/>
    </row>
    <row r="1037053" spans="68:68" customFormat="1">
      <c r="BP1037053" s="90"/>
    </row>
    <row r="1037054" spans="68:68" customFormat="1">
      <c r="BP1037054" s="90"/>
    </row>
    <row r="1037055" spans="68:68" customFormat="1">
      <c r="BP1037055" s="90"/>
    </row>
    <row r="1037056" spans="68:68" customFormat="1">
      <c r="BP1037056" s="90"/>
    </row>
    <row r="1037057" spans="68:68" customFormat="1">
      <c r="BP1037057" s="90"/>
    </row>
    <row r="1037058" spans="68:68" customFormat="1">
      <c r="BP1037058" s="90"/>
    </row>
    <row r="1037059" spans="68:68" customFormat="1">
      <c r="BP1037059" s="90"/>
    </row>
    <row r="1037060" spans="68:68" customFormat="1">
      <c r="BP1037060" s="90"/>
    </row>
    <row r="1037061" spans="68:68" customFormat="1">
      <c r="BP1037061" s="90"/>
    </row>
    <row r="1037062" spans="68:68" customFormat="1">
      <c r="BP1037062" s="90"/>
    </row>
    <row r="1037063" spans="68:68" customFormat="1">
      <c r="BP1037063" s="90"/>
    </row>
    <row r="1037064" spans="68:68" customFormat="1">
      <c r="BP1037064" s="90"/>
    </row>
    <row r="1037065" spans="68:68" customFormat="1">
      <c r="BP1037065" s="90"/>
    </row>
    <row r="1037066" spans="68:68" customFormat="1">
      <c r="BP1037066" s="90"/>
    </row>
    <row r="1037067" spans="68:68" customFormat="1">
      <c r="BP1037067" s="90"/>
    </row>
    <row r="1037068" spans="68:68" customFormat="1">
      <c r="BP1037068" s="90"/>
    </row>
    <row r="1037069" spans="68:68" customFormat="1">
      <c r="BP1037069" s="90"/>
    </row>
    <row r="1037070" spans="68:68" customFormat="1">
      <c r="BP1037070" s="90"/>
    </row>
    <row r="1037071" spans="68:68" customFormat="1">
      <c r="BP1037071" s="90"/>
    </row>
    <row r="1037072" spans="68:68" customFormat="1">
      <c r="BP1037072" s="90"/>
    </row>
    <row r="1037073" spans="68:68" customFormat="1">
      <c r="BP1037073" s="90"/>
    </row>
    <row r="1037074" spans="68:68" customFormat="1">
      <c r="BP1037074" s="90"/>
    </row>
    <row r="1037075" spans="68:68" customFormat="1">
      <c r="BP1037075" s="90"/>
    </row>
    <row r="1037076" spans="68:68" customFormat="1">
      <c r="BP1037076" s="90"/>
    </row>
    <row r="1037077" spans="68:68" customFormat="1">
      <c r="BP1037077" s="90"/>
    </row>
    <row r="1037078" spans="68:68" customFormat="1">
      <c r="BP1037078" s="90"/>
    </row>
    <row r="1037079" spans="68:68" customFormat="1">
      <c r="BP1037079" s="90"/>
    </row>
    <row r="1037080" spans="68:68" customFormat="1">
      <c r="BP1037080" s="90"/>
    </row>
    <row r="1037081" spans="68:68" customFormat="1">
      <c r="BP1037081" s="90"/>
    </row>
    <row r="1037082" spans="68:68" customFormat="1">
      <c r="BP1037082" s="90"/>
    </row>
    <row r="1037083" spans="68:68" customFormat="1">
      <c r="BP1037083" s="90"/>
    </row>
    <row r="1037084" spans="68:68" customFormat="1">
      <c r="BP1037084" s="90"/>
    </row>
    <row r="1037085" spans="68:68" customFormat="1">
      <c r="BP1037085" s="90"/>
    </row>
    <row r="1037086" spans="68:68" customFormat="1">
      <c r="BP1037086" s="90"/>
    </row>
    <row r="1037087" spans="68:68" customFormat="1">
      <c r="BP1037087" s="90"/>
    </row>
    <row r="1037088" spans="68:68" customFormat="1">
      <c r="BP1037088" s="90"/>
    </row>
    <row r="1037089" spans="68:68" customFormat="1">
      <c r="BP1037089" s="90"/>
    </row>
    <row r="1037090" spans="68:68" customFormat="1">
      <c r="BP1037090" s="90"/>
    </row>
    <row r="1037091" spans="68:68" customFormat="1">
      <c r="BP1037091" s="90"/>
    </row>
    <row r="1037092" spans="68:68" customFormat="1">
      <c r="BP1037092" s="90"/>
    </row>
    <row r="1037093" spans="68:68" customFormat="1">
      <c r="BP1037093" s="90"/>
    </row>
    <row r="1037094" spans="68:68" customFormat="1">
      <c r="BP1037094" s="90"/>
    </row>
    <row r="1037095" spans="68:68" customFormat="1">
      <c r="BP1037095" s="90"/>
    </row>
    <row r="1037096" spans="68:68" customFormat="1">
      <c r="BP1037096" s="90"/>
    </row>
    <row r="1037097" spans="68:68" customFormat="1">
      <c r="BP1037097" s="90"/>
    </row>
    <row r="1037098" spans="68:68" customFormat="1">
      <c r="BP1037098" s="90"/>
    </row>
    <row r="1037099" spans="68:68" customFormat="1">
      <c r="BP1037099" s="90"/>
    </row>
    <row r="1037100" spans="68:68" customFormat="1">
      <c r="BP1037100" s="90"/>
    </row>
    <row r="1037101" spans="68:68" customFormat="1">
      <c r="BP1037101" s="90"/>
    </row>
    <row r="1037102" spans="68:68" customFormat="1">
      <c r="BP1037102" s="90"/>
    </row>
    <row r="1037103" spans="68:68" customFormat="1">
      <c r="BP1037103" s="90"/>
    </row>
    <row r="1037104" spans="68:68" customFormat="1">
      <c r="BP1037104" s="90"/>
    </row>
    <row r="1037105" spans="68:68" customFormat="1">
      <c r="BP1037105" s="90"/>
    </row>
    <row r="1037106" spans="68:68" customFormat="1">
      <c r="BP1037106" s="90"/>
    </row>
    <row r="1037107" spans="68:68" customFormat="1">
      <c r="BP1037107" s="90"/>
    </row>
    <row r="1037108" spans="68:68" customFormat="1">
      <c r="BP1037108" s="90"/>
    </row>
    <row r="1037109" spans="68:68" customFormat="1">
      <c r="BP1037109" s="90"/>
    </row>
    <row r="1037110" spans="68:68" customFormat="1">
      <c r="BP1037110" s="90"/>
    </row>
    <row r="1037111" spans="68:68" customFormat="1">
      <c r="BP1037111" s="90"/>
    </row>
    <row r="1037112" spans="68:68" customFormat="1">
      <c r="BP1037112" s="90"/>
    </row>
    <row r="1037113" spans="68:68" customFormat="1">
      <c r="BP1037113" s="90"/>
    </row>
    <row r="1037114" spans="68:68" customFormat="1">
      <c r="BP1037114" s="90"/>
    </row>
    <row r="1037115" spans="68:68" customFormat="1">
      <c r="BP1037115" s="90"/>
    </row>
    <row r="1037116" spans="68:68" customFormat="1">
      <c r="BP1037116" s="90"/>
    </row>
    <row r="1037117" spans="68:68" customFormat="1">
      <c r="BP1037117" s="90"/>
    </row>
    <row r="1037118" spans="68:68" customFormat="1">
      <c r="BP1037118" s="90"/>
    </row>
    <row r="1037119" spans="68:68" customFormat="1">
      <c r="BP1037119" s="90"/>
    </row>
    <row r="1037120" spans="68:68" customFormat="1">
      <c r="BP1037120" s="90"/>
    </row>
    <row r="1037121" spans="68:68" customFormat="1">
      <c r="BP1037121" s="90"/>
    </row>
    <row r="1037122" spans="68:68" customFormat="1">
      <c r="BP1037122" s="90"/>
    </row>
    <row r="1037123" spans="68:68" customFormat="1">
      <c r="BP1037123" s="90"/>
    </row>
    <row r="1037124" spans="68:68" customFormat="1">
      <c r="BP1037124" s="90"/>
    </row>
    <row r="1037125" spans="68:68" customFormat="1">
      <c r="BP1037125" s="90"/>
    </row>
    <row r="1037126" spans="68:68" customFormat="1">
      <c r="BP1037126" s="90"/>
    </row>
    <row r="1037127" spans="68:68" customFormat="1">
      <c r="BP1037127" s="90"/>
    </row>
    <row r="1037128" spans="68:68" customFormat="1">
      <c r="BP1037128" s="90"/>
    </row>
    <row r="1037129" spans="68:68" customFormat="1">
      <c r="BP1037129" s="90"/>
    </row>
    <row r="1037130" spans="68:68" customFormat="1">
      <c r="BP1037130" s="90"/>
    </row>
    <row r="1037131" spans="68:68" customFormat="1">
      <c r="BP1037131" s="90"/>
    </row>
    <row r="1037132" spans="68:68" customFormat="1">
      <c r="BP1037132" s="90"/>
    </row>
    <row r="1037133" spans="68:68" customFormat="1">
      <c r="BP1037133" s="90"/>
    </row>
    <row r="1037134" spans="68:68" customFormat="1">
      <c r="BP1037134" s="90"/>
    </row>
    <row r="1037135" spans="68:68" customFormat="1">
      <c r="BP1037135" s="90"/>
    </row>
    <row r="1037136" spans="68:68" customFormat="1">
      <c r="BP1037136" s="90"/>
    </row>
    <row r="1037137" spans="68:68" customFormat="1">
      <c r="BP1037137" s="90"/>
    </row>
    <row r="1037138" spans="68:68" customFormat="1">
      <c r="BP1037138" s="90"/>
    </row>
    <row r="1037139" spans="68:68" customFormat="1">
      <c r="BP1037139" s="90"/>
    </row>
    <row r="1037140" spans="68:68" customFormat="1">
      <c r="BP1037140" s="90"/>
    </row>
    <row r="1037141" spans="68:68" customFormat="1">
      <c r="BP1037141" s="90"/>
    </row>
    <row r="1037142" spans="68:68" customFormat="1">
      <c r="BP1037142" s="90"/>
    </row>
    <row r="1037143" spans="68:68" customFormat="1">
      <c r="BP1037143" s="90"/>
    </row>
    <row r="1037144" spans="68:68" customFormat="1">
      <c r="BP1037144" s="90"/>
    </row>
    <row r="1037145" spans="68:68" customFormat="1">
      <c r="BP1037145" s="90"/>
    </row>
    <row r="1037146" spans="68:68" customFormat="1">
      <c r="BP1037146" s="90"/>
    </row>
    <row r="1037147" spans="68:68" customFormat="1">
      <c r="BP1037147" s="90"/>
    </row>
    <row r="1037148" spans="68:68" customFormat="1">
      <c r="BP1037148" s="90"/>
    </row>
    <row r="1037149" spans="68:68" customFormat="1">
      <c r="BP1037149" s="90"/>
    </row>
    <row r="1037150" spans="68:68" customFormat="1">
      <c r="BP1037150" s="90"/>
    </row>
    <row r="1037151" spans="68:68" customFormat="1">
      <c r="BP1037151" s="90"/>
    </row>
    <row r="1037152" spans="68:68" customFormat="1">
      <c r="BP1037152" s="90"/>
    </row>
    <row r="1037153" spans="68:68" customFormat="1">
      <c r="BP1037153" s="90"/>
    </row>
    <row r="1037154" spans="68:68" customFormat="1">
      <c r="BP1037154" s="90"/>
    </row>
    <row r="1037155" spans="68:68" customFormat="1">
      <c r="BP1037155" s="90"/>
    </row>
    <row r="1037156" spans="68:68" customFormat="1">
      <c r="BP1037156" s="90"/>
    </row>
    <row r="1037157" spans="68:68" customFormat="1">
      <c r="BP1037157" s="90"/>
    </row>
    <row r="1037158" spans="68:68" customFormat="1">
      <c r="BP1037158" s="90"/>
    </row>
    <row r="1037159" spans="68:68" customFormat="1">
      <c r="BP1037159" s="90"/>
    </row>
    <row r="1037160" spans="68:68" customFormat="1">
      <c r="BP1037160" s="90"/>
    </row>
    <row r="1037161" spans="68:68" customFormat="1">
      <c r="BP1037161" s="90"/>
    </row>
    <row r="1037162" spans="68:68" customFormat="1">
      <c r="BP1037162" s="90"/>
    </row>
    <row r="1037163" spans="68:68" customFormat="1">
      <c r="BP1037163" s="90"/>
    </row>
    <row r="1037164" spans="68:68" customFormat="1">
      <c r="BP1037164" s="90"/>
    </row>
    <row r="1037165" spans="68:68" customFormat="1">
      <c r="BP1037165" s="90"/>
    </row>
    <row r="1037166" spans="68:68" customFormat="1">
      <c r="BP1037166" s="90"/>
    </row>
    <row r="1037167" spans="68:68" customFormat="1">
      <c r="BP1037167" s="90"/>
    </row>
    <row r="1037168" spans="68:68" customFormat="1">
      <c r="BP1037168" s="90"/>
    </row>
    <row r="1037169" spans="68:68" customFormat="1">
      <c r="BP1037169" s="90"/>
    </row>
    <row r="1037170" spans="68:68" customFormat="1">
      <c r="BP1037170" s="90"/>
    </row>
    <row r="1037171" spans="68:68" customFormat="1">
      <c r="BP1037171" s="90"/>
    </row>
    <row r="1037172" spans="68:68" customFormat="1">
      <c r="BP1037172" s="90"/>
    </row>
    <row r="1037173" spans="68:68" customFormat="1">
      <c r="BP1037173" s="90"/>
    </row>
    <row r="1037174" spans="68:68" customFormat="1">
      <c r="BP1037174" s="90"/>
    </row>
    <row r="1037175" spans="68:68" customFormat="1">
      <c r="BP1037175" s="90"/>
    </row>
    <row r="1037176" spans="68:68" customFormat="1">
      <c r="BP1037176" s="90"/>
    </row>
    <row r="1037177" spans="68:68" customFormat="1">
      <c r="BP1037177" s="90"/>
    </row>
    <row r="1037178" spans="68:68" customFormat="1">
      <c r="BP1037178" s="90"/>
    </row>
    <row r="1037179" spans="68:68" customFormat="1">
      <c r="BP1037179" s="90"/>
    </row>
    <row r="1037180" spans="68:68" customFormat="1">
      <c r="BP1037180" s="90"/>
    </row>
    <row r="1037181" spans="68:68" customFormat="1">
      <c r="BP1037181" s="90"/>
    </row>
    <row r="1037182" spans="68:68" customFormat="1">
      <c r="BP1037182" s="90"/>
    </row>
    <row r="1037183" spans="68:68" customFormat="1">
      <c r="BP1037183" s="90"/>
    </row>
    <row r="1037184" spans="68:68" customFormat="1">
      <c r="BP1037184" s="90"/>
    </row>
    <row r="1037185" spans="68:68" customFormat="1">
      <c r="BP1037185" s="90"/>
    </row>
    <row r="1037186" spans="68:68" customFormat="1">
      <c r="BP1037186" s="90"/>
    </row>
    <row r="1037187" spans="68:68" customFormat="1">
      <c r="BP1037187" s="90"/>
    </row>
    <row r="1037188" spans="68:68" customFormat="1">
      <c r="BP1037188" s="90"/>
    </row>
    <row r="1037189" spans="68:68" customFormat="1">
      <c r="BP1037189" s="90"/>
    </row>
    <row r="1037190" spans="68:68" customFormat="1">
      <c r="BP1037190" s="90"/>
    </row>
    <row r="1037191" spans="68:68" customFormat="1">
      <c r="BP1037191" s="90"/>
    </row>
    <row r="1037192" spans="68:68" customFormat="1">
      <c r="BP1037192" s="90"/>
    </row>
    <row r="1037193" spans="68:68" customFormat="1">
      <c r="BP1037193" s="90"/>
    </row>
    <row r="1037194" spans="68:68" customFormat="1">
      <c r="BP1037194" s="90"/>
    </row>
    <row r="1037195" spans="68:68" customFormat="1">
      <c r="BP1037195" s="90"/>
    </row>
    <row r="1037196" spans="68:68" customFormat="1">
      <c r="BP1037196" s="90"/>
    </row>
    <row r="1037197" spans="68:68" customFormat="1">
      <c r="BP1037197" s="90"/>
    </row>
    <row r="1037198" spans="68:68" customFormat="1">
      <c r="BP1037198" s="90"/>
    </row>
    <row r="1037199" spans="68:68" customFormat="1">
      <c r="BP1037199" s="90"/>
    </row>
    <row r="1037200" spans="68:68" customFormat="1">
      <c r="BP1037200" s="90"/>
    </row>
    <row r="1037201" spans="68:68" customFormat="1">
      <c r="BP1037201" s="90"/>
    </row>
    <row r="1037202" spans="68:68" customFormat="1">
      <c r="BP1037202" s="90"/>
    </row>
    <row r="1037203" spans="68:68" customFormat="1">
      <c r="BP1037203" s="90"/>
    </row>
    <row r="1037204" spans="68:68" customFormat="1">
      <c r="BP1037204" s="90"/>
    </row>
    <row r="1037205" spans="68:68" customFormat="1">
      <c r="BP1037205" s="90"/>
    </row>
    <row r="1037206" spans="68:68" customFormat="1">
      <c r="BP1037206" s="90"/>
    </row>
    <row r="1037207" spans="68:68" customFormat="1">
      <c r="BP1037207" s="90"/>
    </row>
    <row r="1037208" spans="68:68" customFormat="1">
      <c r="BP1037208" s="90"/>
    </row>
    <row r="1037209" spans="68:68" customFormat="1">
      <c r="BP1037209" s="90"/>
    </row>
    <row r="1037210" spans="68:68" customFormat="1">
      <c r="BP1037210" s="90"/>
    </row>
    <row r="1037211" spans="68:68" customFormat="1">
      <c r="BP1037211" s="90"/>
    </row>
    <row r="1037212" spans="68:68" customFormat="1">
      <c r="BP1037212" s="90"/>
    </row>
    <row r="1037213" spans="68:68" customFormat="1">
      <c r="BP1037213" s="90"/>
    </row>
    <row r="1037214" spans="68:68" customFormat="1">
      <c r="BP1037214" s="90"/>
    </row>
    <row r="1037215" spans="68:68" customFormat="1">
      <c r="BP1037215" s="90"/>
    </row>
    <row r="1037216" spans="68:68" customFormat="1">
      <c r="BP1037216" s="90"/>
    </row>
    <row r="1037217" spans="68:68" customFormat="1">
      <c r="BP1037217" s="90"/>
    </row>
    <row r="1037218" spans="68:68" customFormat="1">
      <c r="BP1037218" s="90"/>
    </row>
    <row r="1037219" spans="68:68" customFormat="1">
      <c r="BP1037219" s="90"/>
    </row>
    <row r="1037220" spans="68:68" customFormat="1">
      <c r="BP1037220" s="90"/>
    </row>
    <row r="1037221" spans="68:68" customFormat="1">
      <c r="BP1037221" s="90"/>
    </row>
    <row r="1037222" spans="68:68" customFormat="1">
      <c r="BP1037222" s="90"/>
    </row>
    <row r="1037223" spans="68:68" customFormat="1">
      <c r="BP1037223" s="90"/>
    </row>
    <row r="1037224" spans="68:68" customFormat="1">
      <c r="BP1037224" s="90"/>
    </row>
    <row r="1037225" spans="68:68" customFormat="1">
      <c r="BP1037225" s="90"/>
    </row>
    <row r="1037226" spans="68:68" customFormat="1">
      <c r="BP1037226" s="90"/>
    </row>
    <row r="1037227" spans="68:68" customFormat="1">
      <c r="BP1037227" s="90"/>
    </row>
    <row r="1037228" spans="68:68" customFormat="1">
      <c r="BP1037228" s="90"/>
    </row>
    <row r="1037229" spans="68:68" customFormat="1">
      <c r="BP1037229" s="90"/>
    </row>
    <row r="1037230" spans="68:68" customFormat="1">
      <c r="BP1037230" s="90"/>
    </row>
    <row r="1037231" spans="68:68" customFormat="1">
      <c r="BP1037231" s="90"/>
    </row>
    <row r="1037232" spans="68:68" customFormat="1">
      <c r="BP1037232" s="90"/>
    </row>
    <row r="1037233" spans="68:68" customFormat="1">
      <c r="BP1037233" s="90"/>
    </row>
    <row r="1037234" spans="68:68" customFormat="1">
      <c r="BP1037234" s="90"/>
    </row>
    <row r="1037235" spans="68:68" customFormat="1">
      <c r="BP1037235" s="90"/>
    </row>
    <row r="1037236" spans="68:68" customFormat="1">
      <c r="BP1037236" s="90"/>
    </row>
    <row r="1037237" spans="68:68" customFormat="1">
      <c r="BP1037237" s="90"/>
    </row>
    <row r="1037238" spans="68:68" customFormat="1">
      <c r="BP1037238" s="90"/>
    </row>
    <row r="1037239" spans="68:68" customFormat="1">
      <c r="BP1037239" s="90"/>
    </row>
    <row r="1037240" spans="68:68" customFormat="1">
      <c r="BP1037240" s="90"/>
    </row>
    <row r="1037241" spans="68:68" customFormat="1">
      <c r="BP1037241" s="90"/>
    </row>
    <row r="1037242" spans="68:68" customFormat="1">
      <c r="BP1037242" s="90"/>
    </row>
    <row r="1037243" spans="68:68" customFormat="1">
      <c r="BP1037243" s="90"/>
    </row>
    <row r="1037244" spans="68:68" customFormat="1">
      <c r="BP1037244" s="90"/>
    </row>
    <row r="1037245" spans="68:68" customFormat="1">
      <c r="BP1037245" s="90"/>
    </row>
    <row r="1037246" spans="68:68" customFormat="1">
      <c r="BP1037246" s="90"/>
    </row>
    <row r="1037247" spans="68:68" customFormat="1">
      <c r="BP1037247" s="90"/>
    </row>
    <row r="1037248" spans="68:68" customFormat="1">
      <c r="BP1037248" s="90"/>
    </row>
    <row r="1037249" spans="68:68" customFormat="1">
      <c r="BP1037249" s="90"/>
    </row>
    <row r="1037250" spans="68:68" customFormat="1">
      <c r="BP1037250" s="90"/>
    </row>
    <row r="1037251" spans="68:68" customFormat="1">
      <c r="BP1037251" s="90"/>
    </row>
    <row r="1037252" spans="68:68" customFormat="1">
      <c r="BP1037252" s="90"/>
    </row>
    <row r="1037253" spans="68:68" customFormat="1">
      <c r="BP1037253" s="90"/>
    </row>
    <row r="1037254" spans="68:68" customFormat="1">
      <c r="BP1037254" s="90"/>
    </row>
    <row r="1037255" spans="68:68" customFormat="1">
      <c r="BP1037255" s="90"/>
    </row>
    <row r="1037256" spans="68:68" customFormat="1">
      <c r="BP1037256" s="90"/>
    </row>
    <row r="1037257" spans="68:68" customFormat="1">
      <c r="BP1037257" s="90"/>
    </row>
    <row r="1037258" spans="68:68" customFormat="1">
      <c r="BP1037258" s="90"/>
    </row>
    <row r="1037259" spans="68:68" customFormat="1">
      <c r="BP1037259" s="90"/>
    </row>
    <row r="1037260" spans="68:68" customFormat="1">
      <c r="BP1037260" s="90"/>
    </row>
    <row r="1037261" spans="68:68" customFormat="1">
      <c r="BP1037261" s="90"/>
    </row>
    <row r="1037262" spans="68:68" customFormat="1">
      <c r="BP1037262" s="90"/>
    </row>
    <row r="1037263" spans="68:68" customFormat="1">
      <c r="BP1037263" s="90"/>
    </row>
    <row r="1037264" spans="68:68" customFormat="1">
      <c r="BP1037264" s="90"/>
    </row>
    <row r="1037265" spans="68:68" customFormat="1">
      <c r="BP1037265" s="90"/>
    </row>
    <row r="1037266" spans="68:68" customFormat="1">
      <c r="BP1037266" s="90"/>
    </row>
    <row r="1037267" spans="68:68" customFormat="1">
      <c r="BP1037267" s="90"/>
    </row>
    <row r="1037268" spans="68:68" customFormat="1">
      <c r="BP1037268" s="90"/>
    </row>
    <row r="1037269" spans="68:68" customFormat="1">
      <c r="BP1037269" s="90"/>
    </row>
    <row r="1037270" spans="68:68" customFormat="1">
      <c r="BP1037270" s="90"/>
    </row>
    <row r="1037271" spans="68:68" customFormat="1">
      <c r="BP1037271" s="90"/>
    </row>
    <row r="1037272" spans="68:68" customFormat="1">
      <c r="BP1037272" s="90"/>
    </row>
    <row r="1037273" spans="68:68" customFormat="1">
      <c r="BP1037273" s="90"/>
    </row>
    <row r="1037274" spans="68:68" customFormat="1">
      <c r="BP1037274" s="90"/>
    </row>
    <row r="1037275" spans="68:68" customFormat="1">
      <c r="BP1037275" s="90"/>
    </row>
    <row r="1037276" spans="68:68" customFormat="1">
      <c r="BP1037276" s="90"/>
    </row>
    <row r="1037277" spans="68:68" customFormat="1">
      <c r="BP1037277" s="90"/>
    </row>
    <row r="1037278" spans="68:68" customFormat="1">
      <c r="BP1037278" s="90"/>
    </row>
    <row r="1037279" spans="68:68" customFormat="1">
      <c r="BP1037279" s="90"/>
    </row>
    <row r="1037280" spans="68:68" customFormat="1">
      <c r="BP1037280" s="90"/>
    </row>
    <row r="1037281" spans="68:68" customFormat="1">
      <c r="BP1037281" s="90"/>
    </row>
    <row r="1037282" spans="68:68" customFormat="1">
      <c r="BP1037282" s="90"/>
    </row>
    <row r="1037283" spans="68:68" customFormat="1">
      <c r="BP1037283" s="90"/>
    </row>
    <row r="1037284" spans="68:68" customFormat="1">
      <c r="BP1037284" s="90"/>
    </row>
    <row r="1037285" spans="68:68" customFormat="1">
      <c r="BP1037285" s="90"/>
    </row>
    <row r="1037286" spans="68:68" customFormat="1">
      <c r="BP1037286" s="90"/>
    </row>
    <row r="1037287" spans="68:68" customFormat="1">
      <c r="BP1037287" s="90"/>
    </row>
    <row r="1037288" spans="68:68" customFormat="1">
      <c r="BP1037288" s="90"/>
    </row>
    <row r="1037289" spans="68:68" customFormat="1">
      <c r="BP1037289" s="90"/>
    </row>
    <row r="1037290" spans="68:68" customFormat="1">
      <c r="BP1037290" s="90"/>
    </row>
    <row r="1037291" spans="68:68" customFormat="1">
      <c r="BP1037291" s="90"/>
    </row>
    <row r="1037292" spans="68:68" customFormat="1">
      <c r="BP1037292" s="90"/>
    </row>
    <row r="1037293" spans="68:68" customFormat="1">
      <c r="BP1037293" s="90"/>
    </row>
    <row r="1037294" spans="68:68" customFormat="1">
      <c r="BP1037294" s="90"/>
    </row>
    <row r="1037295" spans="68:68" customFormat="1">
      <c r="BP1037295" s="90"/>
    </row>
    <row r="1037296" spans="68:68" customFormat="1">
      <c r="BP1037296" s="90"/>
    </row>
    <row r="1037297" spans="68:68" customFormat="1">
      <c r="BP1037297" s="90"/>
    </row>
    <row r="1037298" spans="68:68" customFormat="1">
      <c r="BP1037298" s="90"/>
    </row>
    <row r="1037299" spans="68:68" customFormat="1">
      <c r="BP1037299" s="90"/>
    </row>
    <row r="1037300" spans="68:68" customFormat="1">
      <c r="BP1037300" s="90"/>
    </row>
    <row r="1037301" spans="68:68" customFormat="1">
      <c r="BP1037301" s="90"/>
    </row>
    <row r="1037302" spans="68:68" customFormat="1">
      <c r="BP1037302" s="90"/>
    </row>
    <row r="1037303" spans="68:68" customFormat="1">
      <c r="BP1037303" s="90"/>
    </row>
    <row r="1037304" spans="68:68" customFormat="1">
      <c r="BP1037304" s="90"/>
    </row>
    <row r="1037305" spans="68:68" customFormat="1">
      <c r="BP1037305" s="90"/>
    </row>
    <row r="1037306" spans="68:68" customFormat="1">
      <c r="BP1037306" s="90"/>
    </row>
    <row r="1037307" spans="68:68" customFormat="1">
      <c r="BP1037307" s="90"/>
    </row>
    <row r="1037308" spans="68:68" customFormat="1">
      <c r="BP1037308" s="90"/>
    </row>
    <row r="1037309" spans="68:68" customFormat="1">
      <c r="BP1037309" s="90"/>
    </row>
    <row r="1037310" spans="68:68" customFormat="1">
      <c r="BP1037310" s="90"/>
    </row>
    <row r="1037311" spans="68:68" customFormat="1">
      <c r="BP1037311" s="90"/>
    </row>
    <row r="1037312" spans="68:68" customFormat="1">
      <c r="BP1037312" s="90"/>
    </row>
    <row r="1037313" spans="68:68" customFormat="1">
      <c r="BP1037313" s="90"/>
    </row>
    <row r="1037314" spans="68:68" customFormat="1">
      <c r="BP1037314" s="90"/>
    </row>
    <row r="1037315" spans="68:68" customFormat="1">
      <c r="BP1037315" s="90"/>
    </row>
    <row r="1037316" spans="68:68" customFormat="1">
      <c r="BP1037316" s="90"/>
    </row>
    <row r="1037317" spans="68:68" customFormat="1">
      <c r="BP1037317" s="90"/>
    </row>
    <row r="1037318" spans="68:68" customFormat="1">
      <c r="BP1037318" s="90"/>
    </row>
    <row r="1037319" spans="68:68" customFormat="1">
      <c r="BP1037319" s="90"/>
    </row>
    <row r="1037320" spans="68:68" customFormat="1">
      <c r="BP1037320" s="90"/>
    </row>
    <row r="1037321" spans="68:68" customFormat="1">
      <c r="BP1037321" s="90"/>
    </row>
    <row r="1037322" spans="68:68" customFormat="1">
      <c r="BP1037322" s="90"/>
    </row>
    <row r="1037323" spans="68:68" customFormat="1">
      <c r="BP1037323" s="90"/>
    </row>
    <row r="1037324" spans="68:68" customFormat="1">
      <c r="BP1037324" s="90"/>
    </row>
    <row r="1037325" spans="68:68" customFormat="1">
      <c r="BP1037325" s="90"/>
    </row>
    <row r="1037326" spans="68:68" customFormat="1">
      <c r="BP1037326" s="90"/>
    </row>
    <row r="1037327" spans="68:68" customFormat="1">
      <c r="BP1037327" s="90"/>
    </row>
    <row r="1037328" spans="68:68" customFormat="1">
      <c r="BP1037328" s="90"/>
    </row>
    <row r="1037329" spans="68:68" customFormat="1">
      <c r="BP1037329" s="90"/>
    </row>
    <row r="1037330" spans="68:68" customFormat="1">
      <c r="BP1037330" s="90"/>
    </row>
    <row r="1037331" spans="68:68" customFormat="1">
      <c r="BP1037331" s="90"/>
    </row>
    <row r="1037332" spans="68:68" customFormat="1">
      <c r="BP1037332" s="90"/>
    </row>
    <row r="1037333" spans="68:68" customFormat="1">
      <c r="BP1037333" s="90"/>
    </row>
    <row r="1037334" spans="68:68" customFormat="1">
      <c r="BP1037334" s="90"/>
    </row>
    <row r="1037335" spans="68:68" customFormat="1">
      <c r="BP1037335" s="90"/>
    </row>
    <row r="1037336" spans="68:68" customFormat="1">
      <c r="BP1037336" s="90"/>
    </row>
    <row r="1037337" spans="68:68" customFormat="1">
      <c r="BP1037337" s="90"/>
    </row>
    <row r="1037338" spans="68:68" customFormat="1">
      <c r="BP1037338" s="90"/>
    </row>
    <row r="1037339" spans="68:68" customFormat="1">
      <c r="BP1037339" s="90"/>
    </row>
    <row r="1037340" spans="68:68" customFormat="1">
      <c r="BP1037340" s="90"/>
    </row>
    <row r="1037341" spans="68:68" customFormat="1">
      <c r="BP1037341" s="90"/>
    </row>
    <row r="1037342" spans="68:68" customFormat="1">
      <c r="BP1037342" s="90"/>
    </row>
    <row r="1037343" spans="68:68" customFormat="1">
      <c r="BP1037343" s="90"/>
    </row>
    <row r="1037344" spans="68:68" customFormat="1">
      <c r="BP1037344" s="90"/>
    </row>
    <row r="1037345" spans="68:68" customFormat="1">
      <c r="BP1037345" s="90"/>
    </row>
    <row r="1037346" spans="68:68" customFormat="1">
      <c r="BP1037346" s="90"/>
    </row>
    <row r="1037347" spans="68:68" customFormat="1">
      <c r="BP1037347" s="90"/>
    </row>
    <row r="1037348" spans="68:68" customFormat="1">
      <c r="BP1037348" s="90"/>
    </row>
    <row r="1037349" spans="68:68" customFormat="1">
      <c r="BP1037349" s="90"/>
    </row>
    <row r="1037350" spans="68:68" customFormat="1">
      <c r="BP1037350" s="90"/>
    </row>
    <row r="1037351" spans="68:68" customFormat="1">
      <c r="BP1037351" s="90"/>
    </row>
    <row r="1037352" spans="68:68" customFormat="1">
      <c r="BP1037352" s="90"/>
    </row>
    <row r="1037353" spans="68:68" customFormat="1">
      <c r="BP1037353" s="90"/>
    </row>
    <row r="1037354" spans="68:68" customFormat="1">
      <c r="BP1037354" s="90"/>
    </row>
    <row r="1037355" spans="68:68" customFormat="1">
      <c r="BP1037355" s="90"/>
    </row>
    <row r="1037356" spans="68:68" customFormat="1">
      <c r="BP1037356" s="90"/>
    </row>
    <row r="1037357" spans="68:68" customFormat="1">
      <c r="BP1037357" s="90"/>
    </row>
    <row r="1037358" spans="68:68" customFormat="1">
      <c r="BP1037358" s="90"/>
    </row>
    <row r="1037359" spans="68:68" customFormat="1">
      <c r="BP1037359" s="90"/>
    </row>
    <row r="1037360" spans="68:68" customFormat="1">
      <c r="BP1037360" s="90"/>
    </row>
    <row r="1037361" spans="68:68" customFormat="1">
      <c r="BP1037361" s="90"/>
    </row>
    <row r="1037362" spans="68:68" customFormat="1">
      <c r="BP1037362" s="90"/>
    </row>
    <row r="1037363" spans="68:68" customFormat="1">
      <c r="BP1037363" s="90"/>
    </row>
    <row r="1037364" spans="68:68" customFormat="1">
      <c r="BP1037364" s="90"/>
    </row>
    <row r="1037365" spans="68:68" customFormat="1">
      <c r="BP1037365" s="90"/>
    </row>
    <row r="1037366" spans="68:68" customFormat="1">
      <c r="BP1037366" s="90"/>
    </row>
    <row r="1037367" spans="68:68" customFormat="1">
      <c r="BP1037367" s="90"/>
    </row>
    <row r="1037368" spans="68:68" customFormat="1">
      <c r="BP1037368" s="90"/>
    </row>
    <row r="1037369" spans="68:68" customFormat="1">
      <c r="BP1037369" s="90"/>
    </row>
    <row r="1037370" spans="68:68" customFormat="1">
      <c r="BP1037370" s="90"/>
    </row>
    <row r="1037371" spans="68:68" customFormat="1">
      <c r="BP1037371" s="90"/>
    </row>
    <row r="1037372" spans="68:68" customFormat="1">
      <c r="BP1037372" s="90"/>
    </row>
    <row r="1037373" spans="68:68" customFormat="1">
      <c r="BP1037373" s="90"/>
    </row>
    <row r="1037374" spans="68:68" customFormat="1">
      <c r="BP1037374" s="90"/>
    </row>
    <row r="1037375" spans="68:68" customFormat="1">
      <c r="BP1037375" s="90"/>
    </row>
    <row r="1037376" spans="68:68" customFormat="1">
      <c r="BP1037376" s="90"/>
    </row>
    <row r="1037377" spans="68:68" customFormat="1">
      <c r="BP1037377" s="90"/>
    </row>
    <row r="1037378" spans="68:68" customFormat="1">
      <c r="BP1037378" s="90"/>
    </row>
    <row r="1037379" spans="68:68" customFormat="1">
      <c r="BP1037379" s="90"/>
    </row>
    <row r="1037380" spans="68:68" customFormat="1">
      <c r="BP1037380" s="90"/>
    </row>
    <row r="1037381" spans="68:68" customFormat="1">
      <c r="BP1037381" s="90"/>
    </row>
    <row r="1037382" spans="68:68" customFormat="1">
      <c r="BP1037382" s="90"/>
    </row>
    <row r="1037383" spans="68:68" customFormat="1">
      <c r="BP1037383" s="90"/>
    </row>
    <row r="1037384" spans="68:68" customFormat="1">
      <c r="BP1037384" s="90"/>
    </row>
    <row r="1037385" spans="68:68" customFormat="1">
      <c r="BP1037385" s="90"/>
    </row>
    <row r="1037386" spans="68:68" customFormat="1">
      <c r="BP1037386" s="90"/>
    </row>
    <row r="1037387" spans="68:68" customFormat="1">
      <c r="BP1037387" s="90"/>
    </row>
    <row r="1037388" spans="68:68" customFormat="1">
      <c r="BP1037388" s="90"/>
    </row>
    <row r="1037389" spans="68:68" customFormat="1">
      <c r="BP1037389" s="90"/>
    </row>
    <row r="1037390" spans="68:68" customFormat="1">
      <c r="BP1037390" s="90"/>
    </row>
    <row r="1037391" spans="68:68" customFormat="1">
      <c r="BP1037391" s="90"/>
    </row>
    <row r="1037392" spans="68:68" customFormat="1">
      <c r="BP1037392" s="90"/>
    </row>
    <row r="1037393" spans="68:68" customFormat="1">
      <c r="BP1037393" s="90"/>
    </row>
    <row r="1037394" spans="68:68" customFormat="1">
      <c r="BP1037394" s="90"/>
    </row>
    <row r="1037395" spans="68:68" customFormat="1">
      <c r="BP1037395" s="90"/>
    </row>
    <row r="1037396" spans="68:68" customFormat="1">
      <c r="BP1037396" s="90"/>
    </row>
    <row r="1037397" spans="68:68" customFormat="1">
      <c r="BP1037397" s="90"/>
    </row>
    <row r="1037398" spans="68:68" customFormat="1">
      <c r="BP1037398" s="90"/>
    </row>
    <row r="1037399" spans="68:68" customFormat="1">
      <c r="BP1037399" s="90"/>
    </row>
    <row r="1037400" spans="68:68" customFormat="1">
      <c r="BP1037400" s="90"/>
    </row>
    <row r="1037401" spans="68:68" customFormat="1">
      <c r="BP1037401" s="90"/>
    </row>
    <row r="1037402" spans="68:68" customFormat="1">
      <c r="BP1037402" s="90"/>
    </row>
    <row r="1037403" spans="68:68" customFormat="1">
      <c r="BP1037403" s="90"/>
    </row>
    <row r="1037404" spans="68:68" customFormat="1">
      <c r="BP1037404" s="90"/>
    </row>
    <row r="1037405" spans="68:68" customFormat="1">
      <c r="BP1037405" s="90"/>
    </row>
    <row r="1037406" spans="68:68" customFormat="1">
      <c r="BP1037406" s="90"/>
    </row>
    <row r="1037407" spans="68:68" customFormat="1">
      <c r="BP1037407" s="90"/>
    </row>
    <row r="1037408" spans="68:68" customFormat="1">
      <c r="BP1037408" s="90"/>
    </row>
    <row r="1037409" spans="68:68" customFormat="1">
      <c r="BP1037409" s="90"/>
    </row>
    <row r="1037410" spans="68:68" customFormat="1">
      <c r="BP1037410" s="90"/>
    </row>
    <row r="1037411" spans="68:68" customFormat="1">
      <c r="BP1037411" s="90"/>
    </row>
    <row r="1037412" spans="68:68" customFormat="1">
      <c r="BP1037412" s="90"/>
    </row>
    <row r="1037413" spans="68:68" customFormat="1">
      <c r="BP1037413" s="90"/>
    </row>
    <row r="1037414" spans="68:68" customFormat="1">
      <c r="BP1037414" s="90"/>
    </row>
    <row r="1037415" spans="68:68" customFormat="1">
      <c r="BP1037415" s="90"/>
    </row>
    <row r="1037416" spans="68:68" customFormat="1">
      <c r="BP1037416" s="90"/>
    </row>
    <row r="1037417" spans="68:68" customFormat="1">
      <c r="BP1037417" s="90"/>
    </row>
    <row r="1037418" spans="68:68" customFormat="1">
      <c r="BP1037418" s="90"/>
    </row>
    <row r="1037419" spans="68:68" customFormat="1">
      <c r="BP1037419" s="90"/>
    </row>
    <row r="1037420" spans="68:68" customFormat="1">
      <c r="BP1037420" s="90"/>
    </row>
    <row r="1037421" spans="68:68" customFormat="1">
      <c r="BP1037421" s="90"/>
    </row>
    <row r="1037422" spans="68:68" customFormat="1">
      <c r="BP1037422" s="90"/>
    </row>
    <row r="1037423" spans="68:68" customFormat="1">
      <c r="BP1037423" s="90"/>
    </row>
    <row r="1037424" spans="68:68" customFormat="1">
      <c r="BP1037424" s="90"/>
    </row>
    <row r="1037425" spans="68:68" customFormat="1">
      <c r="BP1037425" s="90"/>
    </row>
    <row r="1037426" spans="68:68" customFormat="1">
      <c r="BP1037426" s="90"/>
    </row>
    <row r="1037427" spans="68:68" customFormat="1">
      <c r="BP1037427" s="90"/>
    </row>
    <row r="1037428" spans="68:68" customFormat="1">
      <c r="BP1037428" s="90"/>
    </row>
    <row r="1037429" spans="68:68" customFormat="1">
      <c r="BP1037429" s="90"/>
    </row>
    <row r="1037430" spans="68:68" customFormat="1">
      <c r="BP1037430" s="90"/>
    </row>
    <row r="1037431" spans="68:68" customFormat="1">
      <c r="BP1037431" s="90"/>
    </row>
    <row r="1037432" spans="68:68" customFormat="1">
      <c r="BP1037432" s="90"/>
    </row>
    <row r="1037433" spans="68:68" customFormat="1">
      <c r="BP1037433" s="90"/>
    </row>
    <row r="1037434" spans="68:68" customFormat="1">
      <c r="BP1037434" s="90"/>
    </row>
    <row r="1037435" spans="68:68" customFormat="1">
      <c r="BP1037435" s="90"/>
    </row>
    <row r="1037436" spans="68:68" customFormat="1">
      <c r="BP1037436" s="90"/>
    </row>
    <row r="1037437" spans="68:68" customFormat="1">
      <c r="BP1037437" s="90"/>
    </row>
    <row r="1037438" spans="68:68" customFormat="1">
      <c r="BP1037438" s="90"/>
    </row>
    <row r="1037439" spans="68:68" customFormat="1">
      <c r="BP1037439" s="90"/>
    </row>
    <row r="1037440" spans="68:68" customFormat="1">
      <c r="BP1037440" s="90"/>
    </row>
    <row r="1037441" spans="68:68" customFormat="1">
      <c r="BP1037441" s="90"/>
    </row>
    <row r="1037442" spans="68:68" customFormat="1">
      <c r="BP1037442" s="90"/>
    </row>
    <row r="1037443" spans="68:68" customFormat="1">
      <c r="BP1037443" s="90"/>
    </row>
    <row r="1037444" spans="68:68" customFormat="1">
      <c r="BP1037444" s="90"/>
    </row>
    <row r="1037445" spans="68:68" customFormat="1">
      <c r="BP1037445" s="90"/>
    </row>
    <row r="1037446" spans="68:68" customFormat="1">
      <c r="BP1037446" s="90"/>
    </row>
    <row r="1037447" spans="68:68" customFormat="1">
      <c r="BP1037447" s="90"/>
    </row>
    <row r="1037448" spans="68:68" customFormat="1">
      <c r="BP1037448" s="90"/>
    </row>
    <row r="1037449" spans="68:68" customFormat="1">
      <c r="BP1037449" s="90"/>
    </row>
    <row r="1037450" spans="68:68" customFormat="1">
      <c r="BP1037450" s="90"/>
    </row>
    <row r="1037451" spans="68:68" customFormat="1">
      <c r="BP1037451" s="90"/>
    </row>
    <row r="1037452" spans="68:68" customFormat="1">
      <c r="BP1037452" s="90"/>
    </row>
    <row r="1037453" spans="68:68" customFormat="1">
      <c r="BP1037453" s="90"/>
    </row>
    <row r="1037454" spans="68:68" customFormat="1">
      <c r="BP1037454" s="90"/>
    </row>
    <row r="1037455" spans="68:68" customFormat="1">
      <c r="BP1037455" s="90"/>
    </row>
    <row r="1037456" spans="68:68" customFormat="1">
      <c r="BP1037456" s="90"/>
    </row>
    <row r="1037457" spans="68:68" customFormat="1">
      <c r="BP1037457" s="90"/>
    </row>
    <row r="1037458" spans="68:68" customFormat="1">
      <c r="BP1037458" s="90"/>
    </row>
    <row r="1037459" spans="68:68" customFormat="1">
      <c r="BP1037459" s="90"/>
    </row>
    <row r="1037460" spans="68:68" customFormat="1">
      <c r="BP1037460" s="90"/>
    </row>
    <row r="1037461" spans="68:68" customFormat="1">
      <c r="BP1037461" s="90"/>
    </row>
    <row r="1037462" spans="68:68" customFormat="1">
      <c r="BP1037462" s="90"/>
    </row>
    <row r="1037463" spans="68:68" customFormat="1">
      <c r="BP1037463" s="90"/>
    </row>
    <row r="1037464" spans="68:68" customFormat="1">
      <c r="BP1037464" s="90"/>
    </row>
    <row r="1037465" spans="68:68" customFormat="1">
      <c r="BP1037465" s="90"/>
    </row>
    <row r="1037466" spans="68:68" customFormat="1">
      <c r="BP1037466" s="90"/>
    </row>
    <row r="1037467" spans="68:68" customFormat="1">
      <c r="BP1037467" s="90"/>
    </row>
    <row r="1037468" spans="68:68" customFormat="1">
      <c r="BP1037468" s="90"/>
    </row>
    <row r="1037469" spans="68:68" customFormat="1">
      <c r="BP1037469" s="90"/>
    </row>
    <row r="1037470" spans="68:68" customFormat="1">
      <c r="BP1037470" s="90"/>
    </row>
    <row r="1037471" spans="68:68" customFormat="1">
      <c r="BP1037471" s="90"/>
    </row>
    <row r="1037472" spans="68:68" customFormat="1">
      <c r="BP1037472" s="90"/>
    </row>
    <row r="1037473" spans="68:68" customFormat="1">
      <c r="BP1037473" s="90"/>
    </row>
    <row r="1037474" spans="68:68" customFormat="1">
      <c r="BP1037474" s="90"/>
    </row>
    <row r="1037475" spans="68:68" customFormat="1">
      <c r="BP1037475" s="90"/>
    </row>
    <row r="1037476" spans="68:68" customFormat="1">
      <c r="BP1037476" s="90"/>
    </row>
    <row r="1037477" spans="68:68" customFormat="1">
      <c r="BP1037477" s="90"/>
    </row>
    <row r="1037478" spans="68:68" customFormat="1">
      <c r="BP1037478" s="90"/>
    </row>
    <row r="1037479" spans="68:68" customFormat="1">
      <c r="BP1037479" s="90"/>
    </row>
    <row r="1037480" spans="68:68" customFormat="1">
      <c r="BP1037480" s="90"/>
    </row>
    <row r="1037481" spans="68:68" customFormat="1">
      <c r="BP1037481" s="90"/>
    </row>
    <row r="1037482" spans="68:68" customFormat="1">
      <c r="BP1037482" s="90"/>
    </row>
    <row r="1037483" spans="68:68" customFormat="1">
      <c r="BP1037483" s="90"/>
    </row>
    <row r="1037484" spans="68:68" customFormat="1">
      <c r="BP1037484" s="90"/>
    </row>
    <row r="1037485" spans="68:68" customFormat="1">
      <c r="BP1037485" s="90"/>
    </row>
    <row r="1037486" spans="68:68" customFormat="1">
      <c r="BP1037486" s="90"/>
    </row>
    <row r="1037487" spans="68:68" customFormat="1">
      <c r="BP1037487" s="90"/>
    </row>
    <row r="1037488" spans="68:68" customFormat="1">
      <c r="BP1037488" s="90"/>
    </row>
    <row r="1037489" spans="68:68" customFormat="1">
      <c r="BP1037489" s="90"/>
    </row>
    <row r="1037490" spans="68:68" customFormat="1">
      <c r="BP1037490" s="90"/>
    </row>
    <row r="1037491" spans="68:68" customFormat="1">
      <c r="BP1037491" s="90"/>
    </row>
    <row r="1037492" spans="68:68" customFormat="1">
      <c r="BP1037492" s="90"/>
    </row>
    <row r="1037493" spans="68:68" customFormat="1">
      <c r="BP1037493" s="90"/>
    </row>
    <row r="1037494" spans="68:68" customFormat="1">
      <c r="BP1037494" s="90"/>
    </row>
    <row r="1037495" spans="68:68" customFormat="1">
      <c r="BP1037495" s="90"/>
    </row>
    <row r="1037496" spans="68:68" customFormat="1">
      <c r="BP1037496" s="90"/>
    </row>
    <row r="1037497" spans="68:68" customFormat="1">
      <c r="BP1037497" s="90"/>
    </row>
    <row r="1037498" spans="68:68" customFormat="1">
      <c r="BP1037498" s="90"/>
    </row>
    <row r="1037499" spans="68:68" customFormat="1">
      <c r="BP1037499" s="90"/>
    </row>
    <row r="1037500" spans="68:68" customFormat="1">
      <c r="BP1037500" s="90"/>
    </row>
    <row r="1037501" spans="68:68" customFormat="1">
      <c r="BP1037501" s="90"/>
    </row>
    <row r="1037502" spans="68:68" customFormat="1">
      <c r="BP1037502" s="90"/>
    </row>
    <row r="1037503" spans="68:68" customFormat="1">
      <c r="BP1037503" s="90"/>
    </row>
    <row r="1037504" spans="68:68" customFormat="1">
      <c r="BP1037504" s="90"/>
    </row>
    <row r="1037505" spans="68:68" customFormat="1">
      <c r="BP1037505" s="90"/>
    </row>
    <row r="1037506" spans="68:68" customFormat="1">
      <c r="BP1037506" s="90"/>
    </row>
    <row r="1037507" spans="68:68" customFormat="1">
      <c r="BP1037507" s="90"/>
    </row>
    <row r="1037508" spans="68:68" customFormat="1">
      <c r="BP1037508" s="90"/>
    </row>
    <row r="1037509" spans="68:68" customFormat="1">
      <c r="BP1037509" s="90"/>
    </row>
    <row r="1037510" spans="68:68" customFormat="1">
      <c r="BP1037510" s="90"/>
    </row>
    <row r="1037511" spans="68:68" customFormat="1">
      <c r="BP1037511" s="90"/>
    </row>
    <row r="1037512" spans="68:68" customFormat="1">
      <c r="BP1037512" s="90"/>
    </row>
    <row r="1037513" spans="68:68" customFormat="1">
      <c r="BP1037513" s="90"/>
    </row>
    <row r="1037514" spans="68:68" customFormat="1">
      <c r="BP1037514" s="90"/>
    </row>
    <row r="1037515" spans="68:68" customFormat="1">
      <c r="BP1037515" s="90"/>
    </row>
    <row r="1037516" spans="68:68" customFormat="1">
      <c r="BP1037516" s="90"/>
    </row>
    <row r="1037517" spans="68:68" customFormat="1">
      <c r="BP1037517" s="90"/>
    </row>
    <row r="1037518" spans="68:68" customFormat="1">
      <c r="BP1037518" s="90"/>
    </row>
    <row r="1037519" spans="68:68" customFormat="1">
      <c r="BP1037519" s="90"/>
    </row>
    <row r="1037520" spans="68:68" customFormat="1">
      <c r="BP1037520" s="90"/>
    </row>
    <row r="1037521" spans="68:68" customFormat="1">
      <c r="BP1037521" s="90"/>
    </row>
    <row r="1037522" spans="68:68" customFormat="1">
      <c r="BP1037522" s="90"/>
    </row>
    <row r="1037523" spans="68:68" customFormat="1">
      <c r="BP1037523" s="90"/>
    </row>
    <row r="1037524" spans="68:68" customFormat="1">
      <c r="BP1037524" s="90"/>
    </row>
    <row r="1037525" spans="68:68" customFormat="1">
      <c r="BP1037525" s="90"/>
    </row>
    <row r="1037526" spans="68:68" customFormat="1">
      <c r="BP1037526" s="90"/>
    </row>
    <row r="1037527" spans="68:68" customFormat="1">
      <c r="BP1037527" s="90"/>
    </row>
    <row r="1037528" spans="68:68" customFormat="1">
      <c r="BP1037528" s="90"/>
    </row>
    <row r="1037529" spans="68:68" customFormat="1">
      <c r="BP1037529" s="90"/>
    </row>
    <row r="1037530" spans="68:68" customFormat="1">
      <c r="BP1037530" s="90"/>
    </row>
    <row r="1037531" spans="68:68" customFormat="1">
      <c r="BP1037531" s="90"/>
    </row>
    <row r="1037532" spans="68:68" customFormat="1">
      <c r="BP1037532" s="90"/>
    </row>
    <row r="1037533" spans="68:68" customFormat="1">
      <c r="BP1037533" s="90"/>
    </row>
    <row r="1037534" spans="68:68" customFormat="1">
      <c r="BP1037534" s="90"/>
    </row>
    <row r="1037535" spans="68:68" customFormat="1">
      <c r="BP1037535" s="90"/>
    </row>
    <row r="1037536" spans="68:68" customFormat="1">
      <c r="BP1037536" s="90"/>
    </row>
    <row r="1037537" spans="68:68" customFormat="1">
      <c r="BP1037537" s="90"/>
    </row>
    <row r="1037538" spans="68:68" customFormat="1">
      <c r="BP1037538" s="90"/>
    </row>
    <row r="1037539" spans="68:68" customFormat="1">
      <c r="BP1037539" s="90"/>
    </row>
    <row r="1037540" spans="68:68" customFormat="1">
      <c r="BP1037540" s="90"/>
    </row>
    <row r="1037541" spans="68:68" customFormat="1">
      <c r="BP1037541" s="90"/>
    </row>
    <row r="1037542" spans="68:68" customFormat="1">
      <c r="BP1037542" s="90"/>
    </row>
    <row r="1037543" spans="68:68" customFormat="1">
      <c r="BP1037543" s="90"/>
    </row>
    <row r="1037544" spans="68:68" customFormat="1">
      <c r="BP1037544" s="90"/>
    </row>
    <row r="1037545" spans="68:68" customFormat="1">
      <c r="BP1037545" s="90"/>
    </row>
    <row r="1037546" spans="68:68" customFormat="1">
      <c r="BP1037546" s="90"/>
    </row>
    <row r="1037547" spans="68:68" customFormat="1">
      <c r="BP1037547" s="90"/>
    </row>
    <row r="1037548" spans="68:68" customFormat="1">
      <c r="BP1037548" s="90"/>
    </row>
    <row r="1037549" spans="68:68" customFormat="1">
      <c r="BP1037549" s="90"/>
    </row>
    <row r="1037550" spans="68:68" customFormat="1">
      <c r="BP1037550" s="90"/>
    </row>
    <row r="1037551" spans="68:68" customFormat="1">
      <c r="BP1037551" s="90"/>
    </row>
    <row r="1037552" spans="68:68" customFormat="1">
      <c r="BP1037552" s="90"/>
    </row>
    <row r="1037553" spans="68:68" customFormat="1">
      <c r="BP1037553" s="90"/>
    </row>
    <row r="1037554" spans="68:68" customFormat="1">
      <c r="BP1037554" s="90"/>
    </row>
    <row r="1037555" spans="68:68" customFormat="1">
      <c r="BP1037555" s="90"/>
    </row>
    <row r="1037556" spans="68:68" customFormat="1">
      <c r="BP1037556" s="90"/>
    </row>
    <row r="1037557" spans="68:68" customFormat="1">
      <c r="BP1037557" s="90"/>
    </row>
    <row r="1037558" spans="68:68" customFormat="1">
      <c r="BP1037558" s="90"/>
    </row>
    <row r="1037559" spans="68:68" customFormat="1">
      <c r="BP1037559" s="90"/>
    </row>
    <row r="1037560" spans="68:68" customFormat="1">
      <c r="BP1037560" s="90"/>
    </row>
    <row r="1037561" spans="68:68" customFormat="1">
      <c r="BP1037561" s="90"/>
    </row>
    <row r="1037562" spans="68:68" customFormat="1">
      <c r="BP1037562" s="90"/>
    </row>
    <row r="1037563" spans="68:68" customFormat="1">
      <c r="BP1037563" s="90"/>
    </row>
    <row r="1037564" spans="68:68" customFormat="1">
      <c r="BP1037564" s="90"/>
    </row>
    <row r="1037565" spans="68:68" customFormat="1">
      <c r="BP1037565" s="90"/>
    </row>
    <row r="1037566" spans="68:68" customFormat="1">
      <c r="BP1037566" s="90"/>
    </row>
    <row r="1037567" spans="68:68" customFormat="1">
      <c r="BP1037567" s="90"/>
    </row>
    <row r="1037568" spans="68:68" customFormat="1">
      <c r="BP1037568" s="90"/>
    </row>
    <row r="1037569" spans="68:68" customFormat="1">
      <c r="BP1037569" s="90"/>
    </row>
    <row r="1037570" spans="68:68" customFormat="1">
      <c r="BP1037570" s="90"/>
    </row>
    <row r="1037571" spans="68:68" customFormat="1">
      <c r="BP1037571" s="90"/>
    </row>
    <row r="1037572" spans="68:68" customFormat="1">
      <c r="BP1037572" s="90"/>
    </row>
    <row r="1037573" spans="68:68" customFormat="1">
      <c r="BP1037573" s="90"/>
    </row>
    <row r="1037574" spans="68:68" customFormat="1">
      <c r="BP1037574" s="90"/>
    </row>
    <row r="1037575" spans="68:68" customFormat="1">
      <c r="BP1037575" s="90"/>
    </row>
    <row r="1037576" spans="68:68" customFormat="1">
      <c r="BP1037576" s="90"/>
    </row>
    <row r="1037577" spans="68:68" customFormat="1">
      <c r="BP1037577" s="90"/>
    </row>
    <row r="1037578" spans="68:68" customFormat="1">
      <c r="BP1037578" s="90"/>
    </row>
    <row r="1037579" spans="68:68" customFormat="1">
      <c r="BP1037579" s="90"/>
    </row>
    <row r="1037580" spans="68:68" customFormat="1">
      <c r="BP1037580" s="90"/>
    </row>
    <row r="1037581" spans="68:68" customFormat="1">
      <c r="BP1037581" s="90"/>
    </row>
    <row r="1037582" spans="68:68" customFormat="1">
      <c r="BP1037582" s="90"/>
    </row>
    <row r="1037583" spans="68:68" customFormat="1">
      <c r="BP1037583" s="90"/>
    </row>
    <row r="1037584" spans="68:68" customFormat="1">
      <c r="BP1037584" s="90"/>
    </row>
    <row r="1037585" spans="68:68" customFormat="1">
      <c r="BP1037585" s="90"/>
    </row>
    <row r="1037586" spans="68:68" customFormat="1">
      <c r="BP1037586" s="90"/>
    </row>
    <row r="1037587" spans="68:68" customFormat="1">
      <c r="BP1037587" s="90"/>
    </row>
    <row r="1037588" spans="68:68" customFormat="1">
      <c r="BP1037588" s="90"/>
    </row>
    <row r="1037589" spans="68:68" customFormat="1">
      <c r="BP1037589" s="90"/>
    </row>
    <row r="1037590" spans="68:68" customFormat="1">
      <c r="BP1037590" s="90"/>
    </row>
    <row r="1037591" spans="68:68" customFormat="1">
      <c r="BP1037591" s="90"/>
    </row>
    <row r="1037592" spans="68:68" customFormat="1">
      <c r="BP1037592" s="90"/>
    </row>
    <row r="1037593" spans="68:68" customFormat="1">
      <c r="BP1037593" s="90"/>
    </row>
    <row r="1037594" spans="68:68" customFormat="1">
      <c r="BP1037594" s="90"/>
    </row>
    <row r="1037595" spans="68:68" customFormat="1">
      <c r="BP1037595" s="90"/>
    </row>
    <row r="1037596" spans="68:68" customFormat="1">
      <c r="BP1037596" s="90"/>
    </row>
    <row r="1037597" spans="68:68" customFormat="1">
      <c r="BP1037597" s="90"/>
    </row>
    <row r="1037598" spans="68:68" customFormat="1">
      <c r="BP1037598" s="90"/>
    </row>
    <row r="1037599" spans="68:68" customFormat="1">
      <c r="BP1037599" s="90"/>
    </row>
    <row r="1037600" spans="68:68" customFormat="1">
      <c r="BP1037600" s="90"/>
    </row>
    <row r="1037601" spans="68:68" customFormat="1">
      <c r="BP1037601" s="90"/>
    </row>
    <row r="1037602" spans="68:68" customFormat="1">
      <c r="BP1037602" s="90"/>
    </row>
    <row r="1037603" spans="68:68" customFormat="1">
      <c r="BP1037603" s="90"/>
    </row>
    <row r="1037604" spans="68:68" customFormat="1">
      <c r="BP1037604" s="90"/>
    </row>
    <row r="1037605" spans="68:68" customFormat="1">
      <c r="BP1037605" s="90"/>
    </row>
    <row r="1037606" spans="68:68" customFormat="1">
      <c r="BP1037606" s="90"/>
    </row>
    <row r="1037607" spans="68:68" customFormat="1">
      <c r="BP1037607" s="90"/>
    </row>
    <row r="1037608" spans="68:68" customFormat="1">
      <c r="BP1037608" s="90"/>
    </row>
    <row r="1037609" spans="68:68" customFormat="1">
      <c r="BP1037609" s="90"/>
    </row>
    <row r="1037610" spans="68:68" customFormat="1">
      <c r="BP1037610" s="90"/>
    </row>
    <row r="1037611" spans="68:68" customFormat="1">
      <c r="BP1037611" s="90"/>
    </row>
    <row r="1037612" spans="68:68" customFormat="1">
      <c r="BP1037612" s="90"/>
    </row>
    <row r="1037613" spans="68:68" customFormat="1">
      <c r="BP1037613" s="90"/>
    </row>
    <row r="1037614" spans="68:68" customFormat="1">
      <c r="BP1037614" s="90"/>
    </row>
    <row r="1037615" spans="68:68" customFormat="1">
      <c r="BP1037615" s="90"/>
    </row>
    <row r="1037616" spans="68:68" customFormat="1">
      <c r="BP1037616" s="90"/>
    </row>
    <row r="1037617" spans="68:68" customFormat="1">
      <c r="BP1037617" s="90"/>
    </row>
    <row r="1037618" spans="68:68" customFormat="1">
      <c r="BP1037618" s="90"/>
    </row>
    <row r="1037619" spans="68:68" customFormat="1">
      <c r="BP1037619" s="90"/>
    </row>
    <row r="1037620" spans="68:68" customFormat="1">
      <c r="BP1037620" s="90"/>
    </row>
    <row r="1037621" spans="68:68" customFormat="1">
      <c r="BP1037621" s="90"/>
    </row>
    <row r="1037622" spans="68:68" customFormat="1">
      <c r="BP1037622" s="90"/>
    </row>
    <row r="1037623" spans="68:68" customFormat="1">
      <c r="BP1037623" s="90"/>
    </row>
    <row r="1037624" spans="68:68" customFormat="1">
      <c r="BP1037624" s="90"/>
    </row>
    <row r="1037625" spans="68:68" customFormat="1">
      <c r="BP1037625" s="90"/>
    </row>
    <row r="1037626" spans="68:68" customFormat="1">
      <c r="BP1037626" s="90"/>
    </row>
    <row r="1037627" spans="68:68" customFormat="1">
      <c r="BP1037627" s="90"/>
    </row>
    <row r="1037628" spans="68:68" customFormat="1">
      <c r="BP1037628" s="90"/>
    </row>
    <row r="1037629" spans="68:68" customFormat="1">
      <c r="BP1037629" s="90"/>
    </row>
    <row r="1037630" spans="68:68" customFormat="1">
      <c r="BP1037630" s="90"/>
    </row>
    <row r="1037631" spans="68:68" customFormat="1">
      <c r="BP1037631" s="90"/>
    </row>
    <row r="1037632" spans="68:68" customFormat="1">
      <c r="BP1037632" s="90"/>
    </row>
    <row r="1037633" spans="68:68" customFormat="1">
      <c r="BP1037633" s="90"/>
    </row>
    <row r="1037634" spans="68:68" customFormat="1">
      <c r="BP1037634" s="90"/>
    </row>
    <row r="1037635" spans="68:68" customFormat="1">
      <c r="BP1037635" s="90"/>
    </row>
    <row r="1037636" spans="68:68" customFormat="1">
      <c r="BP1037636" s="90"/>
    </row>
    <row r="1037637" spans="68:68" customFormat="1">
      <c r="BP1037637" s="90"/>
    </row>
    <row r="1037638" spans="68:68" customFormat="1">
      <c r="BP1037638" s="90"/>
    </row>
    <row r="1037639" spans="68:68" customFormat="1">
      <c r="BP1037639" s="90"/>
    </row>
    <row r="1037640" spans="68:68" customFormat="1">
      <c r="BP1037640" s="90"/>
    </row>
    <row r="1037641" spans="68:68" customFormat="1">
      <c r="BP1037641" s="90"/>
    </row>
    <row r="1037642" spans="68:68" customFormat="1">
      <c r="BP1037642" s="90"/>
    </row>
    <row r="1037643" spans="68:68" customFormat="1">
      <c r="BP1037643" s="90"/>
    </row>
    <row r="1037644" spans="68:68" customFormat="1">
      <c r="BP1037644" s="90"/>
    </row>
    <row r="1037645" spans="68:68" customFormat="1">
      <c r="BP1037645" s="90"/>
    </row>
    <row r="1037646" spans="68:68" customFormat="1">
      <c r="BP1037646" s="90"/>
    </row>
    <row r="1037647" spans="68:68" customFormat="1">
      <c r="BP1037647" s="90"/>
    </row>
    <row r="1037648" spans="68:68" customFormat="1">
      <c r="BP1037648" s="90"/>
    </row>
    <row r="1037649" spans="68:68" customFormat="1">
      <c r="BP1037649" s="90"/>
    </row>
    <row r="1037650" spans="68:68" customFormat="1">
      <c r="BP1037650" s="90"/>
    </row>
    <row r="1037651" spans="68:68" customFormat="1">
      <c r="BP1037651" s="90"/>
    </row>
    <row r="1037652" spans="68:68" customFormat="1">
      <c r="BP1037652" s="90"/>
    </row>
    <row r="1037653" spans="68:68" customFormat="1">
      <c r="BP1037653" s="90"/>
    </row>
    <row r="1037654" spans="68:68" customFormat="1">
      <c r="BP1037654" s="90"/>
    </row>
    <row r="1037655" spans="68:68" customFormat="1">
      <c r="BP1037655" s="90"/>
    </row>
    <row r="1037656" spans="68:68" customFormat="1">
      <c r="BP1037656" s="90"/>
    </row>
    <row r="1037657" spans="68:68" customFormat="1">
      <c r="BP1037657" s="90"/>
    </row>
    <row r="1037658" spans="68:68" customFormat="1">
      <c r="BP1037658" s="90"/>
    </row>
    <row r="1037659" spans="68:68" customFormat="1">
      <c r="BP1037659" s="90"/>
    </row>
    <row r="1037660" spans="68:68" customFormat="1">
      <c r="BP1037660" s="90"/>
    </row>
    <row r="1037661" spans="68:68" customFormat="1">
      <c r="BP1037661" s="90"/>
    </row>
    <row r="1037662" spans="68:68" customFormat="1">
      <c r="BP1037662" s="90"/>
    </row>
    <row r="1037663" spans="68:68" customFormat="1">
      <c r="BP1037663" s="90"/>
    </row>
    <row r="1037664" spans="68:68" customFormat="1">
      <c r="BP1037664" s="90"/>
    </row>
    <row r="1037665" spans="68:68" customFormat="1">
      <c r="BP1037665" s="90"/>
    </row>
    <row r="1037666" spans="68:68" customFormat="1">
      <c r="BP1037666" s="90"/>
    </row>
    <row r="1037667" spans="68:68" customFormat="1">
      <c r="BP1037667" s="90"/>
    </row>
    <row r="1037668" spans="68:68" customFormat="1">
      <c r="BP1037668" s="90"/>
    </row>
    <row r="1037669" spans="68:68" customFormat="1">
      <c r="BP1037669" s="90"/>
    </row>
    <row r="1037670" spans="68:68" customFormat="1">
      <c r="BP1037670" s="90"/>
    </row>
    <row r="1037671" spans="68:68" customFormat="1">
      <c r="BP1037671" s="90"/>
    </row>
    <row r="1037672" spans="68:68" customFormat="1">
      <c r="BP1037672" s="90"/>
    </row>
    <row r="1037673" spans="68:68" customFormat="1">
      <c r="BP1037673" s="90"/>
    </row>
    <row r="1037674" spans="68:68" customFormat="1">
      <c r="BP1037674" s="90"/>
    </row>
    <row r="1037675" spans="68:68" customFormat="1">
      <c r="BP1037675" s="90"/>
    </row>
    <row r="1037676" spans="68:68" customFormat="1">
      <c r="BP1037676" s="90"/>
    </row>
    <row r="1037677" spans="68:68" customFormat="1">
      <c r="BP1037677" s="90"/>
    </row>
    <row r="1037678" spans="68:68" customFormat="1">
      <c r="BP1037678" s="90"/>
    </row>
    <row r="1037679" spans="68:68" customFormat="1">
      <c r="BP1037679" s="90"/>
    </row>
    <row r="1037680" spans="68:68" customFormat="1">
      <c r="BP1037680" s="90"/>
    </row>
    <row r="1037681" spans="68:68" customFormat="1">
      <c r="BP1037681" s="90"/>
    </row>
    <row r="1037682" spans="68:68" customFormat="1">
      <c r="BP1037682" s="90"/>
    </row>
    <row r="1037683" spans="68:68" customFormat="1">
      <c r="BP1037683" s="90"/>
    </row>
    <row r="1037684" spans="68:68" customFormat="1">
      <c r="BP1037684" s="90"/>
    </row>
    <row r="1037685" spans="68:68" customFormat="1">
      <c r="BP1037685" s="90"/>
    </row>
    <row r="1037686" spans="68:68" customFormat="1">
      <c r="BP1037686" s="90"/>
    </row>
    <row r="1037687" spans="68:68" customFormat="1">
      <c r="BP1037687" s="90"/>
    </row>
    <row r="1037688" spans="68:68" customFormat="1">
      <c r="BP1037688" s="90"/>
    </row>
    <row r="1037689" spans="68:68" customFormat="1">
      <c r="BP1037689" s="90"/>
    </row>
    <row r="1037690" spans="68:68" customFormat="1">
      <c r="BP1037690" s="90"/>
    </row>
    <row r="1037691" spans="68:68" customFormat="1">
      <c r="BP1037691" s="90"/>
    </row>
    <row r="1037692" spans="68:68" customFormat="1">
      <c r="BP1037692" s="90"/>
    </row>
    <row r="1037693" spans="68:68" customFormat="1">
      <c r="BP1037693" s="90"/>
    </row>
    <row r="1037694" spans="68:68" customFormat="1">
      <c r="BP1037694" s="90"/>
    </row>
    <row r="1037695" spans="68:68" customFormat="1">
      <c r="BP1037695" s="90"/>
    </row>
    <row r="1037696" spans="68:68" customFormat="1">
      <c r="BP1037696" s="90"/>
    </row>
    <row r="1037697" spans="68:68" customFormat="1">
      <c r="BP1037697" s="90"/>
    </row>
    <row r="1037698" spans="68:68" customFormat="1">
      <c r="BP1037698" s="90"/>
    </row>
    <row r="1037699" spans="68:68" customFormat="1">
      <c r="BP1037699" s="90"/>
    </row>
    <row r="1037700" spans="68:68" customFormat="1">
      <c r="BP1037700" s="90"/>
    </row>
    <row r="1037701" spans="68:68" customFormat="1">
      <c r="BP1037701" s="90"/>
    </row>
    <row r="1037702" spans="68:68" customFormat="1">
      <c r="BP1037702" s="90"/>
    </row>
    <row r="1037703" spans="68:68" customFormat="1">
      <c r="BP1037703" s="90"/>
    </row>
    <row r="1037704" spans="68:68" customFormat="1">
      <c r="BP1037704" s="90"/>
    </row>
    <row r="1037705" spans="68:68" customFormat="1">
      <c r="BP1037705" s="90"/>
    </row>
    <row r="1037706" spans="68:68" customFormat="1">
      <c r="BP1037706" s="90"/>
    </row>
    <row r="1037707" spans="68:68" customFormat="1">
      <c r="BP1037707" s="90"/>
    </row>
    <row r="1037708" spans="68:68" customFormat="1">
      <c r="BP1037708" s="90"/>
    </row>
    <row r="1037709" spans="68:68" customFormat="1">
      <c r="BP1037709" s="90"/>
    </row>
    <row r="1037710" spans="68:68" customFormat="1">
      <c r="BP1037710" s="90"/>
    </row>
    <row r="1037711" spans="68:68" customFormat="1">
      <c r="BP1037711" s="90"/>
    </row>
    <row r="1037712" spans="68:68" customFormat="1">
      <c r="BP1037712" s="90"/>
    </row>
    <row r="1037713" spans="68:68" customFormat="1">
      <c r="BP1037713" s="90"/>
    </row>
    <row r="1037714" spans="68:68" customFormat="1">
      <c r="BP1037714" s="90"/>
    </row>
    <row r="1037715" spans="68:68" customFormat="1">
      <c r="BP1037715" s="90"/>
    </row>
    <row r="1037716" spans="68:68" customFormat="1">
      <c r="BP1037716" s="90"/>
    </row>
    <row r="1037717" spans="68:68" customFormat="1">
      <c r="BP1037717" s="90"/>
    </row>
    <row r="1037718" spans="68:68" customFormat="1">
      <c r="BP1037718" s="90"/>
    </row>
    <row r="1037719" spans="68:68" customFormat="1">
      <c r="BP1037719" s="90"/>
    </row>
    <row r="1037720" spans="68:68" customFormat="1">
      <c r="BP1037720" s="90"/>
    </row>
    <row r="1037721" spans="68:68" customFormat="1">
      <c r="BP1037721" s="90"/>
    </row>
    <row r="1037722" spans="68:68" customFormat="1">
      <c r="BP1037722" s="90"/>
    </row>
    <row r="1037723" spans="68:68" customFormat="1">
      <c r="BP1037723" s="90"/>
    </row>
    <row r="1037724" spans="68:68" customFormat="1">
      <c r="BP1037724" s="90"/>
    </row>
    <row r="1037725" spans="68:68" customFormat="1">
      <c r="BP1037725" s="90"/>
    </row>
    <row r="1037726" spans="68:68" customFormat="1">
      <c r="BP1037726" s="90"/>
    </row>
    <row r="1037727" spans="68:68" customFormat="1">
      <c r="BP1037727" s="90"/>
    </row>
    <row r="1037728" spans="68:68" customFormat="1">
      <c r="BP1037728" s="90"/>
    </row>
    <row r="1037729" spans="68:68" customFormat="1">
      <c r="BP1037729" s="90"/>
    </row>
    <row r="1037730" spans="68:68" customFormat="1">
      <c r="BP1037730" s="90"/>
    </row>
    <row r="1037731" spans="68:68" customFormat="1">
      <c r="BP1037731" s="90"/>
    </row>
    <row r="1037732" spans="68:68" customFormat="1">
      <c r="BP1037732" s="90"/>
    </row>
    <row r="1037733" spans="68:68" customFormat="1">
      <c r="BP1037733" s="90"/>
    </row>
    <row r="1037734" spans="68:68" customFormat="1">
      <c r="BP1037734" s="90"/>
    </row>
    <row r="1037735" spans="68:68" customFormat="1">
      <c r="BP1037735" s="90"/>
    </row>
    <row r="1037736" spans="68:68" customFormat="1">
      <c r="BP1037736" s="90"/>
    </row>
    <row r="1037737" spans="68:68" customFormat="1">
      <c r="BP1037737" s="90"/>
    </row>
    <row r="1037738" spans="68:68" customFormat="1">
      <c r="BP1037738" s="90"/>
    </row>
    <row r="1037739" spans="68:68" customFormat="1">
      <c r="BP1037739" s="90"/>
    </row>
    <row r="1037740" spans="68:68" customFormat="1">
      <c r="BP1037740" s="90"/>
    </row>
    <row r="1037741" spans="68:68" customFormat="1">
      <c r="BP1037741" s="90"/>
    </row>
    <row r="1037742" spans="68:68" customFormat="1">
      <c r="BP1037742" s="90"/>
    </row>
    <row r="1037743" spans="68:68" customFormat="1">
      <c r="BP1037743" s="90"/>
    </row>
    <row r="1037744" spans="68:68" customFormat="1">
      <c r="BP1037744" s="90"/>
    </row>
    <row r="1037745" spans="68:68" customFormat="1">
      <c r="BP1037745" s="90"/>
    </row>
    <row r="1037746" spans="68:68" customFormat="1">
      <c r="BP1037746" s="90"/>
    </row>
    <row r="1037747" spans="68:68" customFormat="1">
      <c r="BP1037747" s="90"/>
    </row>
    <row r="1037748" spans="68:68" customFormat="1">
      <c r="BP1037748" s="90"/>
    </row>
    <row r="1037749" spans="68:68" customFormat="1">
      <c r="BP1037749" s="90"/>
    </row>
    <row r="1037750" spans="68:68" customFormat="1">
      <c r="BP1037750" s="90"/>
    </row>
    <row r="1037751" spans="68:68" customFormat="1">
      <c r="BP1037751" s="90"/>
    </row>
    <row r="1037752" spans="68:68" customFormat="1">
      <c r="BP1037752" s="90"/>
    </row>
    <row r="1037753" spans="68:68" customFormat="1">
      <c r="BP1037753" s="90"/>
    </row>
    <row r="1037754" spans="68:68" customFormat="1">
      <c r="BP1037754" s="90"/>
    </row>
    <row r="1037755" spans="68:68" customFormat="1">
      <c r="BP1037755" s="90"/>
    </row>
    <row r="1037756" spans="68:68" customFormat="1">
      <c r="BP1037756" s="90"/>
    </row>
    <row r="1037757" spans="68:68" customFormat="1">
      <c r="BP1037757" s="90"/>
    </row>
    <row r="1037758" spans="68:68" customFormat="1">
      <c r="BP1037758" s="90"/>
    </row>
    <row r="1037759" spans="68:68" customFormat="1">
      <c r="BP1037759" s="90"/>
    </row>
    <row r="1037760" spans="68:68" customFormat="1">
      <c r="BP1037760" s="90"/>
    </row>
    <row r="1037761" spans="68:68" customFormat="1">
      <c r="BP1037761" s="90"/>
    </row>
    <row r="1037762" spans="68:68" customFormat="1">
      <c r="BP1037762" s="90"/>
    </row>
    <row r="1037763" spans="68:68" customFormat="1">
      <c r="BP1037763" s="90"/>
    </row>
    <row r="1037764" spans="68:68" customFormat="1">
      <c r="BP1037764" s="90"/>
    </row>
    <row r="1037765" spans="68:68" customFormat="1">
      <c r="BP1037765" s="90"/>
    </row>
    <row r="1037766" spans="68:68" customFormat="1">
      <c r="BP1037766" s="90"/>
    </row>
    <row r="1037767" spans="68:68" customFormat="1">
      <c r="BP1037767" s="90"/>
    </row>
    <row r="1037768" spans="68:68" customFormat="1">
      <c r="BP1037768" s="90"/>
    </row>
    <row r="1037769" spans="68:68" customFormat="1">
      <c r="BP1037769" s="90"/>
    </row>
    <row r="1037770" spans="68:68" customFormat="1">
      <c r="BP1037770" s="90"/>
    </row>
    <row r="1037771" spans="68:68" customFormat="1">
      <c r="BP1037771" s="90"/>
    </row>
    <row r="1037772" spans="68:68" customFormat="1">
      <c r="BP1037772" s="90"/>
    </row>
    <row r="1037773" spans="68:68" customFormat="1">
      <c r="BP1037773" s="90"/>
    </row>
    <row r="1037774" spans="68:68" customFormat="1">
      <c r="BP1037774" s="90"/>
    </row>
    <row r="1037775" spans="68:68" customFormat="1">
      <c r="BP1037775" s="90"/>
    </row>
    <row r="1037776" spans="68:68" customFormat="1">
      <c r="BP1037776" s="90"/>
    </row>
    <row r="1037777" spans="68:68" customFormat="1">
      <c r="BP1037777" s="90"/>
    </row>
    <row r="1037778" spans="68:68" customFormat="1">
      <c r="BP1037778" s="90"/>
    </row>
    <row r="1037779" spans="68:68" customFormat="1">
      <c r="BP1037779" s="90"/>
    </row>
    <row r="1037780" spans="68:68" customFormat="1">
      <c r="BP1037780" s="90"/>
    </row>
    <row r="1037781" spans="68:68" customFormat="1">
      <c r="BP1037781" s="90"/>
    </row>
    <row r="1037782" spans="68:68" customFormat="1">
      <c r="BP1037782" s="90"/>
    </row>
    <row r="1037783" spans="68:68" customFormat="1">
      <c r="BP1037783" s="90"/>
    </row>
    <row r="1037784" spans="68:68" customFormat="1">
      <c r="BP1037784" s="90"/>
    </row>
    <row r="1037785" spans="68:68" customFormat="1">
      <c r="BP1037785" s="90"/>
    </row>
    <row r="1037786" spans="68:68" customFormat="1">
      <c r="BP1037786" s="90"/>
    </row>
    <row r="1037787" spans="68:68" customFormat="1">
      <c r="BP1037787" s="90"/>
    </row>
    <row r="1037788" spans="68:68" customFormat="1">
      <c r="BP1037788" s="90"/>
    </row>
    <row r="1037789" spans="68:68" customFormat="1">
      <c r="BP1037789" s="90"/>
    </row>
    <row r="1037790" spans="68:68" customFormat="1">
      <c r="BP1037790" s="90"/>
    </row>
    <row r="1037791" spans="68:68" customFormat="1">
      <c r="BP1037791" s="90"/>
    </row>
    <row r="1037792" spans="68:68" customFormat="1">
      <c r="BP1037792" s="90"/>
    </row>
    <row r="1037793" spans="68:68" customFormat="1">
      <c r="BP1037793" s="90"/>
    </row>
    <row r="1037794" spans="68:68" customFormat="1">
      <c r="BP1037794" s="90"/>
    </row>
    <row r="1037795" spans="68:68" customFormat="1">
      <c r="BP1037795" s="90"/>
    </row>
    <row r="1037796" spans="68:68" customFormat="1">
      <c r="BP1037796" s="90"/>
    </row>
    <row r="1037797" spans="68:68" customFormat="1">
      <c r="BP1037797" s="90"/>
    </row>
    <row r="1037798" spans="68:68" customFormat="1">
      <c r="BP1037798" s="90"/>
    </row>
    <row r="1037799" spans="68:68" customFormat="1">
      <c r="BP1037799" s="90"/>
    </row>
    <row r="1037800" spans="68:68" customFormat="1">
      <c r="BP1037800" s="90"/>
    </row>
    <row r="1037801" spans="68:68" customFormat="1">
      <c r="BP1037801" s="90"/>
    </row>
    <row r="1037802" spans="68:68" customFormat="1">
      <c r="BP1037802" s="90"/>
    </row>
    <row r="1037803" spans="68:68" customFormat="1">
      <c r="BP1037803" s="90"/>
    </row>
    <row r="1037804" spans="68:68" customFormat="1">
      <c r="BP1037804" s="90"/>
    </row>
    <row r="1037805" spans="68:68" customFormat="1">
      <c r="BP1037805" s="90"/>
    </row>
    <row r="1037806" spans="68:68" customFormat="1">
      <c r="BP1037806" s="90"/>
    </row>
    <row r="1037807" spans="68:68" customFormat="1">
      <c r="BP1037807" s="90"/>
    </row>
    <row r="1037808" spans="68:68" customFormat="1">
      <c r="BP1037808" s="90"/>
    </row>
    <row r="1037809" spans="68:68" customFormat="1">
      <c r="BP1037809" s="90"/>
    </row>
    <row r="1037810" spans="68:68" customFormat="1">
      <c r="BP1037810" s="90"/>
    </row>
    <row r="1037811" spans="68:68" customFormat="1">
      <c r="BP1037811" s="90"/>
    </row>
    <row r="1037812" spans="68:68" customFormat="1">
      <c r="BP1037812" s="90"/>
    </row>
    <row r="1037813" spans="68:68" customFormat="1">
      <c r="BP1037813" s="90"/>
    </row>
    <row r="1037814" spans="68:68" customFormat="1">
      <c r="BP1037814" s="90"/>
    </row>
    <row r="1037815" spans="68:68" customFormat="1">
      <c r="BP1037815" s="90"/>
    </row>
    <row r="1037816" spans="68:68" customFormat="1">
      <c r="BP1037816" s="90"/>
    </row>
    <row r="1037817" spans="68:68" customFormat="1">
      <c r="BP1037817" s="90"/>
    </row>
    <row r="1037818" spans="68:68" customFormat="1">
      <c r="BP1037818" s="90"/>
    </row>
    <row r="1037819" spans="68:68" customFormat="1">
      <c r="BP1037819" s="90"/>
    </row>
    <row r="1037820" spans="68:68" customFormat="1">
      <c r="BP1037820" s="90"/>
    </row>
    <row r="1037821" spans="68:68" customFormat="1">
      <c r="BP1037821" s="90"/>
    </row>
    <row r="1037822" spans="68:68" customFormat="1">
      <c r="BP1037822" s="90"/>
    </row>
    <row r="1037823" spans="68:68" customFormat="1">
      <c r="BP1037823" s="90"/>
    </row>
    <row r="1037824" spans="68:68" customFormat="1">
      <c r="BP1037824" s="90"/>
    </row>
    <row r="1037825" spans="68:68" customFormat="1">
      <c r="BP1037825" s="90"/>
    </row>
    <row r="1037826" spans="68:68" customFormat="1">
      <c r="BP1037826" s="90"/>
    </row>
    <row r="1037827" spans="68:68" customFormat="1">
      <c r="BP1037827" s="90"/>
    </row>
    <row r="1037828" spans="68:68" customFormat="1">
      <c r="BP1037828" s="90"/>
    </row>
    <row r="1037829" spans="68:68" customFormat="1">
      <c r="BP1037829" s="90"/>
    </row>
    <row r="1037830" spans="68:68" customFormat="1">
      <c r="BP1037830" s="90"/>
    </row>
    <row r="1037831" spans="68:68" customFormat="1">
      <c r="BP1037831" s="90"/>
    </row>
    <row r="1037832" spans="68:68" customFormat="1">
      <c r="BP1037832" s="90"/>
    </row>
    <row r="1037833" spans="68:68" customFormat="1">
      <c r="BP1037833" s="90"/>
    </row>
    <row r="1037834" spans="68:68" customFormat="1">
      <c r="BP1037834" s="90"/>
    </row>
    <row r="1037835" spans="68:68" customFormat="1">
      <c r="BP1037835" s="90"/>
    </row>
    <row r="1037836" spans="68:68" customFormat="1">
      <c r="BP1037836" s="90"/>
    </row>
    <row r="1037837" spans="68:68" customFormat="1">
      <c r="BP1037837" s="90"/>
    </row>
    <row r="1037838" spans="68:68" customFormat="1">
      <c r="BP1037838" s="90"/>
    </row>
    <row r="1037839" spans="68:68" customFormat="1">
      <c r="BP1037839" s="90"/>
    </row>
    <row r="1037840" spans="68:68" customFormat="1">
      <c r="BP1037840" s="90"/>
    </row>
    <row r="1037841" spans="68:68" customFormat="1">
      <c r="BP1037841" s="90"/>
    </row>
    <row r="1037842" spans="68:68" customFormat="1">
      <c r="BP1037842" s="90"/>
    </row>
    <row r="1037843" spans="68:68" customFormat="1">
      <c r="BP1037843" s="90"/>
    </row>
    <row r="1037844" spans="68:68" customFormat="1">
      <c r="BP1037844" s="90"/>
    </row>
    <row r="1037845" spans="68:68" customFormat="1">
      <c r="BP1037845" s="90"/>
    </row>
    <row r="1037846" spans="68:68" customFormat="1">
      <c r="BP1037846" s="90"/>
    </row>
    <row r="1037847" spans="68:68" customFormat="1">
      <c r="BP1037847" s="90"/>
    </row>
    <row r="1037848" spans="68:68" customFormat="1">
      <c r="BP1037848" s="90"/>
    </row>
    <row r="1037849" spans="68:68" customFormat="1">
      <c r="BP1037849" s="90"/>
    </row>
    <row r="1037850" spans="68:68" customFormat="1">
      <c r="BP1037850" s="90"/>
    </row>
    <row r="1037851" spans="68:68" customFormat="1">
      <c r="BP1037851" s="90"/>
    </row>
    <row r="1037852" spans="68:68" customFormat="1">
      <c r="BP1037852" s="90"/>
    </row>
    <row r="1037853" spans="68:68" customFormat="1">
      <c r="BP1037853" s="90"/>
    </row>
    <row r="1037854" spans="68:68" customFormat="1">
      <c r="BP1037854" s="90"/>
    </row>
    <row r="1037855" spans="68:68" customFormat="1">
      <c r="BP1037855" s="90"/>
    </row>
    <row r="1037856" spans="68:68" customFormat="1">
      <c r="BP1037856" s="90"/>
    </row>
    <row r="1037857" spans="68:68" customFormat="1">
      <c r="BP1037857" s="90"/>
    </row>
    <row r="1037858" spans="68:68" customFormat="1">
      <c r="BP1037858" s="90"/>
    </row>
    <row r="1037859" spans="68:68" customFormat="1">
      <c r="BP1037859" s="90"/>
    </row>
    <row r="1037860" spans="68:68" customFormat="1">
      <c r="BP1037860" s="90"/>
    </row>
    <row r="1037861" spans="68:68" customFormat="1">
      <c r="BP1037861" s="90"/>
    </row>
    <row r="1037862" spans="68:68" customFormat="1">
      <c r="BP1037862" s="90"/>
    </row>
    <row r="1037863" spans="68:68" customFormat="1">
      <c r="BP1037863" s="90"/>
    </row>
    <row r="1037864" spans="68:68" customFormat="1">
      <c r="BP1037864" s="90"/>
    </row>
    <row r="1037865" spans="68:68" customFormat="1">
      <c r="BP1037865" s="90"/>
    </row>
    <row r="1037866" spans="68:68" customFormat="1">
      <c r="BP1037866" s="90"/>
    </row>
    <row r="1037867" spans="68:68" customFormat="1">
      <c r="BP1037867" s="90"/>
    </row>
    <row r="1037868" spans="68:68" customFormat="1">
      <c r="BP1037868" s="90"/>
    </row>
    <row r="1037869" spans="68:68" customFormat="1">
      <c r="BP1037869" s="90"/>
    </row>
    <row r="1037870" spans="68:68" customFormat="1">
      <c r="BP1037870" s="90"/>
    </row>
    <row r="1037871" spans="68:68" customFormat="1">
      <c r="BP1037871" s="90"/>
    </row>
    <row r="1037872" spans="68:68" customFormat="1">
      <c r="BP1037872" s="90"/>
    </row>
    <row r="1037873" spans="68:68" customFormat="1">
      <c r="BP1037873" s="90"/>
    </row>
    <row r="1037874" spans="68:68" customFormat="1">
      <c r="BP1037874" s="90"/>
    </row>
    <row r="1037875" spans="68:68" customFormat="1">
      <c r="BP1037875" s="90"/>
    </row>
    <row r="1037876" spans="68:68" customFormat="1">
      <c r="BP1037876" s="90"/>
    </row>
    <row r="1037877" spans="68:68" customFormat="1">
      <c r="BP1037877" s="90"/>
    </row>
    <row r="1037878" spans="68:68" customFormat="1">
      <c r="BP1037878" s="90"/>
    </row>
    <row r="1037879" spans="68:68" customFormat="1">
      <c r="BP1037879" s="90"/>
    </row>
    <row r="1037880" spans="68:68" customFormat="1">
      <c r="BP1037880" s="90"/>
    </row>
    <row r="1037881" spans="68:68" customFormat="1">
      <c r="BP1037881" s="90"/>
    </row>
    <row r="1037882" spans="68:68" customFormat="1">
      <c r="BP1037882" s="90"/>
    </row>
    <row r="1037883" spans="68:68" customFormat="1">
      <c r="BP1037883" s="90"/>
    </row>
    <row r="1037884" spans="68:68" customFormat="1">
      <c r="BP1037884" s="90"/>
    </row>
    <row r="1037885" spans="68:68" customFormat="1">
      <c r="BP1037885" s="90"/>
    </row>
    <row r="1037886" spans="68:68" customFormat="1">
      <c r="BP1037886" s="90"/>
    </row>
    <row r="1037887" spans="68:68" customFormat="1">
      <c r="BP1037887" s="90"/>
    </row>
    <row r="1037888" spans="68:68" customFormat="1">
      <c r="BP1037888" s="90"/>
    </row>
    <row r="1037889" spans="68:68" customFormat="1">
      <c r="BP1037889" s="90"/>
    </row>
    <row r="1037890" spans="68:68" customFormat="1">
      <c r="BP1037890" s="90"/>
    </row>
    <row r="1037891" spans="68:68" customFormat="1">
      <c r="BP1037891" s="90"/>
    </row>
    <row r="1037892" spans="68:68" customFormat="1">
      <c r="BP1037892" s="90"/>
    </row>
    <row r="1037893" spans="68:68" customFormat="1">
      <c r="BP1037893" s="90"/>
    </row>
    <row r="1037894" spans="68:68" customFormat="1">
      <c r="BP1037894" s="90"/>
    </row>
    <row r="1037895" spans="68:68" customFormat="1">
      <c r="BP1037895" s="90"/>
    </row>
    <row r="1037896" spans="68:68" customFormat="1">
      <c r="BP1037896" s="90"/>
    </row>
    <row r="1037897" spans="68:68" customFormat="1">
      <c r="BP1037897" s="90"/>
    </row>
    <row r="1037898" spans="68:68" customFormat="1">
      <c r="BP1037898" s="90"/>
    </row>
    <row r="1037899" spans="68:68" customFormat="1">
      <c r="BP1037899" s="90"/>
    </row>
    <row r="1037900" spans="68:68" customFormat="1">
      <c r="BP1037900" s="90"/>
    </row>
    <row r="1037901" spans="68:68" customFormat="1">
      <c r="BP1037901" s="90"/>
    </row>
    <row r="1037902" spans="68:68" customFormat="1">
      <c r="BP1037902" s="90"/>
    </row>
    <row r="1037903" spans="68:68" customFormat="1">
      <c r="BP1037903" s="90"/>
    </row>
    <row r="1037904" spans="68:68" customFormat="1">
      <c r="BP1037904" s="90"/>
    </row>
    <row r="1037905" spans="68:68" customFormat="1">
      <c r="BP1037905" s="90"/>
    </row>
    <row r="1037906" spans="68:68" customFormat="1">
      <c r="BP1037906" s="90"/>
    </row>
    <row r="1037907" spans="68:68" customFormat="1">
      <c r="BP1037907" s="90"/>
    </row>
    <row r="1037908" spans="68:68" customFormat="1">
      <c r="BP1037908" s="90"/>
    </row>
    <row r="1037909" spans="68:68" customFormat="1">
      <c r="BP1037909" s="90"/>
    </row>
    <row r="1037910" spans="68:68" customFormat="1">
      <c r="BP1037910" s="90"/>
    </row>
    <row r="1037911" spans="68:68" customFormat="1">
      <c r="BP1037911" s="90"/>
    </row>
    <row r="1037912" spans="68:68" customFormat="1">
      <c r="BP1037912" s="90"/>
    </row>
    <row r="1037913" spans="68:68" customFormat="1">
      <c r="BP1037913" s="90"/>
    </row>
    <row r="1037914" spans="68:68" customFormat="1">
      <c r="BP1037914" s="90"/>
    </row>
    <row r="1037915" spans="68:68" customFormat="1">
      <c r="BP1037915" s="90"/>
    </row>
    <row r="1037916" spans="68:68" customFormat="1">
      <c r="BP1037916" s="90"/>
    </row>
    <row r="1037917" spans="68:68" customFormat="1">
      <c r="BP1037917" s="90"/>
    </row>
    <row r="1037918" spans="68:68" customFormat="1">
      <c r="BP1037918" s="90"/>
    </row>
    <row r="1037919" spans="68:68" customFormat="1">
      <c r="BP1037919" s="90"/>
    </row>
    <row r="1037920" spans="68:68" customFormat="1">
      <c r="BP1037920" s="90"/>
    </row>
    <row r="1037921" spans="68:68" customFormat="1">
      <c r="BP1037921" s="90"/>
    </row>
    <row r="1037922" spans="68:68" customFormat="1">
      <c r="BP1037922" s="90"/>
    </row>
    <row r="1037923" spans="68:68" customFormat="1">
      <c r="BP1037923" s="90"/>
    </row>
    <row r="1037924" spans="68:68" customFormat="1">
      <c r="BP1037924" s="90"/>
    </row>
    <row r="1037925" spans="68:68" customFormat="1">
      <c r="BP1037925" s="90"/>
    </row>
    <row r="1037926" spans="68:68" customFormat="1">
      <c r="BP1037926" s="90"/>
    </row>
    <row r="1037927" spans="68:68" customFormat="1">
      <c r="BP1037927" s="90"/>
    </row>
    <row r="1037928" spans="68:68" customFormat="1">
      <c r="BP1037928" s="90"/>
    </row>
    <row r="1037929" spans="68:68" customFormat="1">
      <c r="BP1037929" s="90"/>
    </row>
    <row r="1037930" spans="68:68" customFormat="1">
      <c r="BP1037930" s="90"/>
    </row>
    <row r="1037931" spans="68:68" customFormat="1">
      <c r="BP1037931" s="90"/>
    </row>
    <row r="1037932" spans="68:68" customFormat="1">
      <c r="BP1037932" s="90"/>
    </row>
    <row r="1037933" spans="68:68" customFormat="1">
      <c r="BP1037933" s="90"/>
    </row>
    <row r="1037934" spans="68:68" customFormat="1">
      <c r="BP1037934" s="90"/>
    </row>
    <row r="1037935" spans="68:68" customFormat="1">
      <c r="BP1037935" s="90"/>
    </row>
    <row r="1037936" spans="68:68" customFormat="1">
      <c r="BP1037936" s="90"/>
    </row>
    <row r="1037937" spans="68:68" customFormat="1">
      <c r="BP1037937" s="90"/>
    </row>
    <row r="1037938" spans="68:68" customFormat="1">
      <c r="BP1037938" s="90"/>
    </row>
    <row r="1037939" spans="68:68" customFormat="1">
      <c r="BP1037939" s="90"/>
    </row>
    <row r="1037940" spans="68:68" customFormat="1">
      <c r="BP1037940" s="90"/>
    </row>
    <row r="1037941" spans="68:68" customFormat="1">
      <c r="BP1037941" s="90"/>
    </row>
    <row r="1037942" spans="68:68" customFormat="1">
      <c r="BP1037942" s="90"/>
    </row>
    <row r="1037943" spans="68:68" customFormat="1">
      <c r="BP1037943" s="90"/>
    </row>
    <row r="1037944" spans="68:68" customFormat="1">
      <c r="BP1037944" s="90"/>
    </row>
    <row r="1037945" spans="68:68" customFormat="1">
      <c r="BP1037945" s="90"/>
    </row>
    <row r="1037946" spans="68:68" customFormat="1">
      <c r="BP1037946" s="90"/>
    </row>
    <row r="1037947" spans="68:68" customFormat="1">
      <c r="BP1037947" s="90"/>
    </row>
    <row r="1037948" spans="68:68" customFormat="1">
      <c r="BP1037948" s="90"/>
    </row>
    <row r="1037949" spans="68:68" customFormat="1">
      <c r="BP1037949" s="90"/>
    </row>
    <row r="1037950" spans="68:68" customFormat="1">
      <c r="BP1037950" s="90"/>
    </row>
    <row r="1037951" spans="68:68" customFormat="1">
      <c r="BP1037951" s="90"/>
    </row>
    <row r="1037952" spans="68:68" customFormat="1">
      <c r="BP1037952" s="90"/>
    </row>
    <row r="1037953" spans="68:68" customFormat="1">
      <c r="BP1037953" s="90"/>
    </row>
    <row r="1037954" spans="68:68" customFormat="1">
      <c r="BP1037954" s="90"/>
    </row>
    <row r="1037955" spans="68:68" customFormat="1">
      <c r="BP1037955" s="90"/>
    </row>
    <row r="1037956" spans="68:68" customFormat="1">
      <c r="BP1037956" s="90"/>
    </row>
    <row r="1037957" spans="68:68" customFormat="1">
      <c r="BP1037957" s="90"/>
    </row>
    <row r="1037958" spans="68:68" customFormat="1">
      <c r="BP1037958" s="90"/>
    </row>
    <row r="1037959" spans="68:68" customFormat="1">
      <c r="BP1037959" s="90"/>
    </row>
    <row r="1037960" spans="68:68" customFormat="1">
      <c r="BP1037960" s="90"/>
    </row>
    <row r="1037961" spans="68:68" customFormat="1">
      <c r="BP1037961" s="90"/>
    </row>
    <row r="1037962" spans="68:68" customFormat="1">
      <c r="BP1037962" s="90"/>
    </row>
    <row r="1037963" spans="68:68" customFormat="1">
      <c r="BP1037963" s="90"/>
    </row>
    <row r="1037964" spans="68:68" customFormat="1">
      <c r="BP1037964" s="90"/>
    </row>
    <row r="1037965" spans="68:68" customFormat="1">
      <c r="BP1037965" s="90"/>
    </row>
    <row r="1037966" spans="68:68" customFormat="1">
      <c r="BP1037966" s="90"/>
    </row>
    <row r="1037967" spans="68:68" customFormat="1">
      <c r="BP1037967" s="90"/>
    </row>
    <row r="1037968" spans="68:68" customFormat="1">
      <c r="BP1037968" s="90"/>
    </row>
    <row r="1037969" spans="68:68" customFormat="1">
      <c r="BP1037969" s="90"/>
    </row>
    <row r="1037970" spans="68:68" customFormat="1">
      <c r="BP1037970" s="90"/>
    </row>
    <row r="1037971" spans="68:68" customFormat="1">
      <c r="BP1037971" s="90"/>
    </row>
    <row r="1037972" spans="68:68" customFormat="1">
      <c r="BP1037972" s="90"/>
    </row>
    <row r="1037973" spans="68:68" customFormat="1">
      <c r="BP1037973" s="90"/>
    </row>
    <row r="1037974" spans="68:68" customFormat="1">
      <c r="BP1037974" s="90"/>
    </row>
    <row r="1037975" spans="68:68" customFormat="1">
      <c r="BP1037975" s="90"/>
    </row>
    <row r="1037976" spans="68:68" customFormat="1">
      <c r="BP1037976" s="90"/>
    </row>
    <row r="1037977" spans="68:68" customFormat="1">
      <c r="BP1037977" s="90"/>
    </row>
    <row r="1037978" spans="68:68" customFormat="1">
      <c r="BP1037978" s="90"/>
    </row>
    <row r="1037979" spans="68:68" customFormat="1">
      <c r="BP1037979" s="90"/>
    </row>
    <row r="1037980" spans="68:68" customFormat="1">
      <c r="BP1037980" s="90"/>
    </row>
    <row r="1037981" spans="68:68" customFormat="1">
      <c r="BP1037981" s="90"/>
    </row>
    <row r="1037982" spans="68:68" customFormat="1">
      <c r="BP1037982" s="90"/>
    </row>
    <row r="1037983" spans="68:68" customFormat="1">
      <c r="BP1037983" s="90"/>
    </row>
    <row r="1037984" spans="68:68" customFormat="1">
      <c r="BP1037984" s="90"/>
    </row>
    <row r="1037985" spans="68:68" customFormat="1">
      <c r="BP1037985" s="90"/>
    </row>
    <row r="1037986" spans="68:68" customFormat="1">
      <c r="BP1037986" s="90"/>
    </row>
    <row r="1037987" spans="68:68" customFormat="1">
      <c r="BP1037987" s="90"/>
    </row>
    <row r="1037988" spans="68:68" customFormat="1">
      <c r="BP1037988" s="90"/>
    </row>
    <row r="1037989" spans="68:68" customFormat="1">
      <c r="BP1037989" s="90"/>
    </row>
    <row r="1037990" spans="68:68" customFormat="1">
      <c r="BP1037990" s="90"/>
    </row>
    <row r="1037991" spans="68:68" customFormat="1">
      <c r="BP1037991" s="90"/>
    </row>
    <row r="1037992" spans="68:68" customFormat="1">
      <c r="BP1037992" s="90"/>
    </row>
    <row r="1037993" spans="68:68" customFormat="1">
      <c r="BP1037993" s="90"/>
    </row>
    <row r="1037994" spans="68:68" customFormat="1">
      <c r="BP1037994" s="90"/>
    </row>
    <row r="1037995" spans="68:68" customFormat="1">
      <c r="BP1037995" s="90"/>
    </row>
    <row r="1037996" spans="68:68" customFormat="1">
      <c r="BP1037996" s="90"/>
    </row>
    <row r="1037997" spans="68:68" customFormat="1">
      <c r="BP1037997" s="90"/>
    </row>
    <row r="1037998" spans="68:68" customFormat="1">
      <c r="BP1037998" s="90"/>
    </row>
    <row r="1037999" spans="68:68" customFormat="1">
      <c r="BP1037999" s="90"/>
    </row>
    <row r="1038000" spans="68:68" customFormat="1">
      <c r="BP1038000" s="90"/>
    </row>
    <row r="1038001" spans="68:68" customFormat="1">
      <c r="BP1038001" s="90"/>
    </row>
    <row r="1038002" spans="68:68" customFormat="1">
      <c r="BP1038002" s="90"/>
    </row>
    <row r="1038003" spans="68:68" customFormat="1">
      <c r="BP1038003" s="90"/>
    </row>
    <row r="1038004" spans="68:68" customFormat="1">
      <c r="BP1038004" s="90"/>
    </row>
    <row r="1038005" spans="68:68" customFormat="1">
      <c r="BP1038005" s="90"/>
    </row>
    <row r="1038006" spans="68:68" customFormat="1">
      <c r="BP1038006" s="90"/>
    </row>
    <row r="1038007" spans="68:68" customFormat="1">
      <c r="BP1038007" s="90"/>
    </row>
    <row r="1038008" spans="68:68" customFormat="1">
      <c r="BP1038008" s="90"/>
    </row>
    <row r="1038009" spans="68:68" customFormat="1">
      <c r="BP1038009" s="90"/>
    </row>
    <row r="1038010" spans="68:68" customFormat="1">
      <c r="BP1038010" s="90"/>
    </row>
    <row r="1038011" spans="68:68" customFormat="1">
      <c r="BP1038011" s="90"/>
    </row>
    <row r="1038012" spans="68:68" customFormat="1">
      <c r="BP1038012" s="90"/>
    </row>
    <row r="1038013" spans="68:68" customFormat="1">
      <c r="BP1038013" s="90"/>
    </row>
    <row r="1038014" spans="68:68" customFormat="1">
      <c r="BP1038014" s="90"/>
    </row>
    <row r="1038015" spans="68:68" customFormat="1">
      <c r="BP1038015" s="90"/>
    </row>
    <row r="1038016" spans="68:68" customFormat="1">
      <c r="BP1038016" s="90"/>
    </row>
    <row r="1038017" spans="68:68" customFormat="1">
      <c r="BP1038017" s="90"/>
    </row>
    <row r="1038018" spans="68:68" customFormat="1">
      <c r="BP1038018" s="90"/>
    </row>
    <row r="1038019" spans="68:68" customFormat="1">
      <c r="BP1038019" s="90"/>
    </row>
    <row r="1038020" spans="68:68" customFormat="1">
      <c r="BP1038020" s="90"/>
    </row>
    <row r="1038021" spans="68:68" customFormat="1">
      <c r="BP1038021" s="90"/>
    </row>
    <row r="1038022" spans="68:68" customFormat="1">
      <c r="BP1038022" s="90"/>
    </row>
    <row r="1038023" spans="68:68" customFormat="1">
      <c r="BP1038023" s="90"/>
    </row>
    <row r="1038024" spans="68:68" customFormat="1">
      <c r="BP1038024" s="90"/>
    </row>
    <row r="1038025" spans="68:68" customFormat="1">
      <c r="BP1038025" s="90"/>
    </row>
    <row r="1038026" spans="68:68" customFormat="1">
      <c r="BP1038026" s="90"/>
    </row>
    <row r="1038027" spans="68:68" customFormat="1">
      <c r="BP1038027" s="90"/>
    </row>
    <row r="1038028" spans="68:68" customFormat="1">
      <c r="BP1038028" s="90"/>
    </row>
    <row r="1038029" spans="68:68" customFormat="1">
      <c r="BP1038029" s="90"/>
    </row>
    <row r="1038030" spans="68:68" customFormat="1">
      <c r="BP1038030" s="90"/>
    </row>
    <row r="1038031" spans="68:68" customFormat="1">
      <c r="BP1038031" s="90"/>
    </row>
    <row r="1038032" spans="68:68" customFormat="1">
      <c r="BP1038032" s="90"/>
    </row>
    <row r="1038033" spans="68:68" customFormat="1">
      <c r="BP1038033" s="90"/>
    </row>
    <row r="1038034" spans="68:68" customFormat="1">
      <c r="BP1038034" s="90"/>
    </row>
    <row r="1038035" spans="68:68" customFormat="1">
      <c r="BP1038035" s="90"/>
    </row>
    <row r="1038036" spans="68:68" customFormat="1">
      <c r="BP1038036" s="90"/>
    </row>
    <row r="1038037" spans="68:68" customFormat="1">
      <c r="BP1038037" s="90"/>
    </row>
    <row r="1038038" spans="68:68" customFormat="1">
      <c r="BP1038038" s="90"/>
    </row>
    <row r="1038039" spans="68:68" customFormat="1">
      <c r="BP1038039" s="90"/>
    </row>
    <row r="1038040" spans="68:68" customFormat="1">
      <c r="BP1038040" s="90"/>
    </row>
    <row r="1038041" spans="68:68" customFormat="1">
      <c r="BP1038041" s="90"/>
    </row>
    <row r="1038042" spans="68:68" customFormat="1">
      <c r="BP1038042" s="90"/>
    </row>
    <row r="1038043" spans="68:68" customFormat="1">
      <c r="BP1038043" s="90"/>
    </row>
    <row r="1038044" spans="68:68" customFormat="1">
      <c r="BP1038044" s="90"/>
    </row>
    <row r="1038045" spans="68:68" customFormat="1">
      <c r="BP1038045" s="90"/>
    </row>
    <row r="1038046" spans="68:68" customFormat="1">
      <c r="BP1038046" s="90"/>
    </row>
    <row r="1038047" spans="68:68" customFormat="1">
      <c r="BP1038047" s="90"/>
    </row>
    <row r="1038048" spans="68:68" customFormat="1">
      <c r="BP1038048" s="90"/>
    </row>
    <row r="1038049" spans="68:68" customFormat="1">
      <c r="BP1038049" s="90"/>
    </row>
    <row r="1038050" spans="68:68" customFormat="1">
      <c r="BP1038050" s="90"/>
    </row>
    <row r="1038051" spans="68:68" customFormat="1">
      <c r="BP1038051" s="90"/>
    </row>
    <row r="1038052" spans="68:68" customFormat="1">
      <c r="BP1038052" s="90"/>
    </row>
    <row r="1038053" spans="68:68" customFormat="1">
      <c r="BP1038053" s="90"/>
    </row>
    <row r="1038054" spans="68:68" customFormat="1">
      <c r="BP1038054" s="90"/>
    </row>
    <row r="1038055" spans="68:68" customFormat="1">
      <c r="BP1038055" s="90"/>
    </row>
    <row r="1038056" spans="68:68" customFormat="1">
      <c r="BP1038056" s="90"/>
    </row>
    <row r="1038057" spans="68:68" customFormat="1">
      <c r="BP1038057" s="90"/>
    </row>
    <row r="1038058" spans="68:68" customFormat="1">
      <c r="BP1038058" s="90"/>
    </row>
    <row r="1038059" spans="68:68" customFormat="1">
      <c r="BP1038059" s="90"/>
    </row>
    <row r="1038060" spans="68:68" customFormat="1">
      <c r="BP1038060" s="90"/>
    </row>
    <row r="1038061" spans="68:68" customFormat="1">
      <c r="BP1038061" s="90"/>
    </row>
    <row r="1038062" spans="68:68" customFormat="1">
      <c r="BP1038062" s="90"/>
    </row>
    <row r="1038063" spans="68:68" customFormat="1">
      <c r="BP1038063" s="90"/>
    </row>
    <row r="1038064" spans="68:68" customFormat="1">
      <c r="BP1038064" s="90"/>
    </row>
    <row r="1038065" spans="68:68" customFormat="1">
      <c r="BP1038065" s="90"/>
    </row>
    <row r="1038066" spans="68:68" customFormat="1">
      <c r="BP1038066" s="90"/>
    </row>
    <row r="1038067" spans="68:68" customFormat="1">
      <c r="BP1038067" s="90"/>
    </row>
    <row r="1038068" spans="68:68" customFormat="1">
      <c r="BP1038068" s="90"/>
    </row>
    <row r="1038069" spans="68:68" customFormat="1">
      <c r="BP1038069" s="90"/>
    </row>
    <row r="1038070" spans="68:68" customFormat="1">
      <c r="BP1038070" s="90"/>
    </row>
    <row r="1038071" spans="68:68" customFormat="1">
      <c r="BP1038071" s="90"/>
    </row>
    <row r="1038072" spans="68:68" customFormat="1">
      <c r="BP1038072" s="90"/>
    </row>
    <row r="1038073" spans="68:68" customFormat="1">
      <c r="BP1038073" s="90"/>
    </row>
    <row r="1038074" spans="68:68" customFormat="1">
      <c r="BP1038074" s="90"/>
    </row>
    <row r="1038075" spans="68:68" customFormat="1">
      <c r="BP1038075" s="90"/>
    </row>
    <row r="1038076" spans="68:68" customFormat="1">
      <c r="BP1038076" s="90"/>
    </row>
    <row r="1038077" spans="68:68" customFormat="1">
      <c r="BP1038077" s="90"/>
    </row>
    <row r="1038078" spans="68:68" customFormat="1">
      <c r="BP1038078" s="90"/>
    </row>
    <row r="1038079" spans="68:68" customFormat="1">
      <c r="BP1038079" s="90"/>
    </row>
    <row r="1038080" spans="68:68" customFormat="1">
      <c r="BP1038080" s="90"/>
    </row>
    <row r="1038081" spans="68:68" customFormat="1">
      <c r="BP1038081" s="90"/>
    </row>
    <row r="1038082" spans="68:68" customFormat="1">
      <c r="BP1038082" s="90"/>
    </row>
    <row r="1038083" spans="68:68" customFormat="1">
      <c r="BP1038083" s="90"/>
    </row>
    <row r="1038084" spans="68:68" customFormat="1">
      <c r="BP1038084" s="90"/>
    </row>
    <row r="1038085" spans="68:68" customFormat="1">
      <c r="BP1038085" s="90"/>
    </row>
    <row r="1038086" spans="68:68" customFormat="1">
      <c r="BP1038086" s="90"/>
    </row>
    <row r="1038087" spans="68:68" customFormat="1">
      <c r="BP1038087" s="90"/>
    </row>
    <row r="1038088" spans="68:68" customFormat="1">
      <c r="BP1038088" s="90"/>
    </row>
    <row r="1038089" spans="68:68" customFormat="1">
      <c r="BP1038089" s="90"/>
    </row>
    <row r="1038090" spans="68:68" customFormat="1">
      <c r="BP1038090" s="90"/>
    </row>
    <row r="1038091" spans="68:68" customFormat="1">
      <c r="BP1038091" s="90"/>
    </row>
    <row r="1038092" spans="68:68" customFormat="1">
      <c r="BP1038092" s="90"/>
    </row>
    <row r="1038093" spans="68:68" customFormat="1">
      <c r="BP1038093" s="90"/>
    </row>
    <row r="1038094" spans="68:68" customFormat="1">
      <c r="BP1038094" s="90"/>
    </row>
    <row r="1038095" spans="68:68" customFormat="1">
      <c r="BP1038095" s="90"/>
    </row>
    <row r="1038096" spans="68:68" customFormat="1">
      <c r="BP1038096" s="90"/>
    </row>
    <row r="1038097" spans="68:68" customFormat="1">
      <c r="BP1038097" s="90"/>
    </row>
    <row r="1038098" spans="68:68" customFormat="1">
      <c r="BP1038098" s="90"/>
    </row>
    <row r="1038099" spans="68:68" customFormat="1">
      <c r="BP1038099" s="90"/>
    </row>
    <row r="1038100" spans="68:68" customFormat="1">
      <c r="BP1038100" s="90"/>
    </row>
    <row r="1038101" spans="68:68" customFormat="1">
      <c r="BP1038101" s="90"/>
    </row>
    <row r="1038102" spans="68:68" customFormat="1">
      <c r="BP1038102" s="90"/>
    </row>
    <row r="1038103" spans="68:68" customFormat="1">
      <c r="BP1038103" s="90"/>
    </row>
    <row r="1038104" spans="68:68" customFormat="1">
      <c r="BP1038104" s="90"/>
    </row>
    <row r="1038105" spans="68:68" customFormat="1">
      <c r="BP1038105" s="90"/>
    </row>
    <row r="1038106" spans="68:68" customFormat="1">
      <c r="BP1038106" s="90"/>
    </row>
    <row r="1038107" spans="68:68" customFormat="1">
      <c r="BP1038107" s="90"/>
    </row>
    <row r="1038108" spans="68:68" customFormat="1">
      <c r="BP1038108" s="90"/>
    </row>
    <row r="1038109" spans="68:68" customFormat="1">
      <c r="BP1038109" s="90"/>
    </row>
    <row r="1038110" spans="68:68" customFormat="1">
      <c r="BP1038110" s="90"/>
    </row>
    <row r="1038111" spans="68:68" customFormat="1">
      <c r="BP1038111" s="90"/>
    </row>
    <row r="1038112" spans="68:68" customFormat="1">
      <c r="BP1038112" s="90"/>
    </row>
    <row r="1038113" spans="68:68" customFormat="1">
      <c r="BP1038113" s="90"/>
    </row>
    <row r="1038114" spans="68:68" customFormat="1">
      <c r="BP1038114" s="90"/>
    </row>
    <row r="1038115" spans="68:68" customFormat="1">
      <c r="BP1038115" s="90"/>
    </row>
    <row r="1038116" spans="68:68" customFormat="1">
      <c r="BP1038116" s="90"/>
    </row>
    <row r="1038117" spans="68:68" customFormat="1">
      <c r="BP1038117" s="90"/>
    </row>
    <row r="1038118" spans="68:68" customFormat="1">
      <c r="BP1038118" s="90"/>
    </row>
    <row r="1038119" spans="68:68" customFormat="1">
      <c r="BP1038119" s="90"/>
    </row>
    <row r="1038120" spans="68:68" customFormat="1">
      <c r="BP1038120" s="90"/>
    </row>
    <row r="1038121" spans="68:68" customFormat="1">
      <c r="BP1038121" s="90"/>
    </row>
    <row r="1038122" spans="68:68" customFormat="1">
      <c r="BP1038122" s="90"/>
    </row>
    <row r="1038123" spans="68:68" customFormat="1">
      <c r="BP1038123" s="90"/>
    </row>
    <row r="1038124" spans="68:68" customFormat="1">
      <c r="BP1038124" s="90"/>
    </row>
    <row r="1038125" spans="68:68" customFormat="1">
      <c r="BP1038125" s="90"/>
    </row>
    <row r="1038126" spans="68:68" customFormat="1">
      <c r="BP1038126" s="90"/>
    </row>
    <row r="1038127" spans="68:68" customFormat="1">
      <c r="BP1038127" s="90"/>
    </row>
    <row r="1038128" spans="68:68" customFormat="1">
      <c r="BP1038128" s="90"/>
    </row>
    <row r="1038129" spans="68:68" customFormat="1">
      <c r="BP1038129" s="90"/>
    </row>
    <row r="1038130" spans="68:68" customFormat="1">
      <c r="BP1038130" s="90"/>
    </row>
    <row r="1038131" spans="68:68" customFormat="1">
      <c r="BP1038131" s="90"/>
    </row>
    <row r="1038132" spans="68:68" customFormat="1">
      <c r="BP1038132" s="90"/>
    </row>
    <row r="1038133" spans="68:68" customFormat="1">
      <c r="BP1038133" s="90"/>
    </row>
    <row r="1038134" spans="68:68" customFormat="1">
      <c r="BP1038134" s="90"/>
    </row>
    <row r="1038135" spans="68:68" customFormat="1">
      <c r="BP1038135" s="90"/>
    </row>
    <row r="1038136" spans="68:68" customFormat="1">
      <c r="BP1038136" s="90"/>
    </row>
    <row r="1038137" spans="68:68" customFormat="1">
      <c r="BP1038137" s="90"/>
    </row>
    <row r="1038138" spans="68:68" customFormat="1">
      <c r="BP1038138" s="90"/>
    </row>
    <row r="1038139" spans="68:68" customFormat="1">
      <c r="BP1038139" s="90"/>
    </row>
    <row r="1038140" spans="68:68" customFormat="1">
      <c r="BP1038140" s="90"/>
    </row>
    <row r="1038141" spans="68:68" customFormat="1">
      <c r="BP1038141" s="90"/>
    </row>
    <row r="1038142" spans="68:68" customFormat="1">
      <c r="BP1038142" s="90"/>
    </row>
    <row r="1038143" spans="68:68" customFormat="1">
      <c r="BP1038143" s="90"/>
    </row>
    <row r="1038144" spans="68:68" customFormat="1">
      <c r="BP1038144" s="90"/>
    </row>
    <row r="1038145" spans="68:68" customFormat="1">
      <c r="BP1038145" s="90"/>
    </row>
    <row r="1038146" spans="68:68" customFormat="1">
      <c r="BP1038146" s="90"/>
    </row>
    <row r="1038147" spans="68:68" customFormat="1">
      <c r="BP1038147" s="90"/>
    </row>
    <row r="1038148" spans="68:68" customFormat="1">
      <c r="BP1038148" s="90"/>
    </row>
    <row r="1038149" spans="68:68" customFormat="1">
      <c r="BP1038149" s="90"/>
    </row>
    <row r="1038150" spans="68:68" customFormat="1">
      <c r="BP1038150" s="90"/>
    </row>
    <row r="1038151" spans="68:68" customFormat="1">
      <c r="BP1038151" s="90"/>
    </row>
    <row r="1038152" spans="68:68" customFormat="1">
      <c r="BP1038152" s="90"/>
    </row>
    <row r="1038153" spans="68:68" customFormat="1">
      <c r="BP1038153" s="90"/>
    </row>
    <row r="1038154" spans="68:68" customFormat="1">
      <c r="BP1038154" s="90"/>
    </row>
    <row r="1038155" spans="68:68" customFormat="1">
      <c r="BP1038155" s="90"/>
    </row>
    <row r="1038156" spans="68:68" customFormat="1">
      <c r="BP1038156" s="90"/>
    </row>
    <row r="1038157" spans="68:68" customFormat="1">
      <c r="BP1038157" s="90"/>
    </row>
    <row r="1038158" spans="68:68" customFormat="1">
      <c r="BP1038158" s="90"/>
    </row>
    <row r="1038159" spans="68:68" customFormat="1">
      <c r="BP1038159" s="90"/>
    </row>
    <row r="1038160" spans="68:68" customFormat="1">
      <c r="BP1038160" s="90"/>
    </row>
    <row r="1038161" spans="68:68" customFormat="1">
      <c r="BP1038161" s="90"/>
    </row>
    <row r="1038162" spans="68:68" customFormat="1">
      <c r="BP1038162" s="90"/>
    </row>
    <row r="1038163" spans="68:68" customFormat="1">
      <c r="BP1038163" s="90"/>
    </row>
    <row r="1038164" spans="68:68" customFormat="1">
      <c r="BP1038164" s="90"/>
    </row>
    <row r="1038165" spans="68:68" customFormat="1">
      <c r="BP1038165" s="90"/>
    </row>
    <row r="1038166" spans="68:68" customFormat="1">
      <c r="BP1038166" s="90"/>
    </row>
    <row r="1038167" spans="68:68" customFormat="1">
      <c r="BP1038167" s="90"/>
    </row>
    <row r="1038168" spans="68:68" customFormat="1">
      <c r="BP1038168" s="90"/>
    </row>
    <row r="1038169" spans="68:68" customFormat="1">
      <c r="BP1038169" s="90"/>
    </row>
    <row r="1038170" spans="68:68" customFormat="1">
      <c r="BP1038170" s="90"/>
    </row>
    <row r="1038171" spans="68:68" customFormat="1">
      <c r="BP1038171" s="90"/>
    </row>
    <row r="1038172" spans="68:68" customFormat="1">
      <c r="BP1038172" s="90"/>
    </row>
    <row r="1038173" spans="68:68" customFormat="1">
      <c r="BP1038173" s="90"/>
    </row>
    <row r="1038174" spans="68:68" customFormat="1">
      <c r="BP1038174" s="90"/>
    </row>
    <row r="1038175" spans="68:68" customFormat="1">
      <c r="BP1038175" s="90"/>
    </row>
    <row r="1038176" spans="68:68" customFormat="1">
      <c r="BP1038176" s="90"/>
    </row>
    <row r="1038177" spans="68:68" customFormat="1">
      <c r="BP1038177" s="90"/>
    </row>
    <row r="1038178" spans="68:68" customFormat="1">
      <c r="BP1038178" s="90"/>
    </row>
    <row r="1038179" spans="68:68" customFormat="1">
      <c r="BP1038179" s="90"/>
    </row>
    <row r="1038180" spans="68:68" customFormat="1">
      <c r="BP1038180" s="90"/>
    </row>
    <row r="1038181" spans="68:68" customFormat="1">
      <c r="BP1038181" s="90"/>
    </row>
    <row r="1038182" spans="68:68" customFormat="1">
      <c r="BP1038182" s="90"/>
    </row>
    <row r="1038183" spans="68:68" customFormat="1">
      <c r="BP1038183" s="90"/>
    </row>
    <row r="1038184" spans="68:68" customFormat="1">
      <c r="BP1038184" s="90"/>
    </row>
    <row r="1038185" spans="68:68" customFormat="1">
      <c r="BP1038185" s="90"/>
    </row>
    <row r="1038186" spans="68:68" customFormat="1">
      <c r="BP1038186" s="90"/>
    </row>
    <row r="1038187" spans="68:68" customFormat="1">
      <c r="BP1038187" s="90"/>
    </row>
    <row r="1038188" spans="68:68" customFormat="1">
      <c r="BP1038188" s="90"/>
    </row>
    <row r="1038189" spans="68:68" customFormat="1">
      <c r="BP1038189" s="90"/>
    </row>
    <row r="1038190" spans="68:68" customFormat="1">
      <c r="BP1038190" s="90"/>
    </row>
    <row r="1038191" spans="68:68" customFormat="1">
      <c r="BP1038191" s="90"/>
    </row>
    <row r="1038192" spans="68:68" customFormat="1">
      <c r="BP1038192" s="90"/>
    </row>
    <row r="1038193" spans="68:68" customFormat="1">
      <c r="BP1038193" s="90"/>
    </row>
    <row r="1038194" spans="68:68" customFormat="1">
      <c r="BP1038194" s="90"/>
    </row>
    <row r="1038195" spans="68:68" customFormat="1">
      <c r="BP1038195" s="90"/>
    </row>
    <row r="1038196" spans="68:68" customFormat="1">
      <c r="BP1038196" s="90"/>
    </row>
    <row r="1038197" spans="68:68" customFormat="1">
      <c r="BP1038197" s="90"/>
    </row>
    <row r="1038198" spans="68:68" customFormat="1">
      <c r="BP1038198" s="90"/>
    </row>
    <row r="1038199" spans="68:68" customFormat="1">
      <c r="BP1038199" s="90"/>
    </row>
    <row r="1038200" spans="68:68" customFormat="1">
      <c r="BP1038200" s="90"/>
    </row>
    <row r="1038201" spans="68:68" customFormat="1">
      <c r="BP1038201" s="90"/>
    </row>
    <row r="1038202" spans="68:68" customFormat="1">
      <c r="BP1038202" s="90"/>
    </row>
    <row r="1038203" spans="68:68" customFormat="1">
      <c r="BP1038203" s="90"/>
    </row>
    <row r="1038204" spans="68:68" customFormat="1">
      <c r="BP1038204" s="90"/>
    </row>
    <row r="1038205" spans="68:68" customFormat="1">
      <c r="BP1038205" s="90"/>
    </row>
    <row r="1038206" spans="68:68" customFormat="1">
      <c r="BP1038206" s="90"/>
    </row>
    <row r="1038207" spans="68:68" customFormat="1">
      <c r="BP1038207" s="90"/>
    </row>
    <row r="1038208" spans="68:68" customFormat="1">
      <c r="BP1038208" s="90"/>
    </row>
    <row r="1038209" spans="68:68" customFormat="1">
      <c r="BP1038209" s="90"/>
    </row>
    <row r="1038210" spans="68:68" customFormat="1">
      <c r="BP1038210" s="90"/>
    </row>
    <row r="1038211" spans="68:68" customFormat="1">
      <c r="BP1038211" s="90"/>
    </row>
    <row r="1038212" spans="68:68" customFormat="1">
      <c r="BP1038212" s="90"/>
    </row>
    <row r="1038213" spans="68:68" customFormat="1">
      <c r="BP1038213" s="90"/>
    </row>
    <row r="1038214" spans="68:68" customFormat="1">
      <c r="BP1038214" s="90"/>
    </row>
    <row r="1038215" spans="68:68" customFormat="1">
      <c r="BP1038215" s="90"/>
    </row>
    <row r="1038216" spans="68:68" customFormat="1">
      <c r="BP1038216" s="90"/>
    </row>
    <row r="1038217" spans="68:68" customFormat="1">
      <c r="BP1038217" s="90"/>
    </row>
    <row r="1038218" spans="68:68" customFormat="1">
      <c r="BP1038218" s="90"/>
    </row>
    <row r="1038219" spans="68:68" customFormat="1">
      <c r="BP1038219" s="90"/>
    </row>
    <row r="1038220" spans="68:68" customFormat="1">
      <c r="BP1038220" s="90"/>
    </row>
    <row r="1038221" spans="68:68" customFormat="1">
      <c r="BP1038221" s="90"/>
    </row>
    <row r="1038222" spans="68:68" customFormat="1">
      <c r="BP1038222" s="90"/>
    </row>
    <row r="1038223" spans="68:68" customFormat="1">
      <c r="BP1038223" s="90"/>
    </row>
    <row r="1038224" spans="68:68" customFormat="1">
      <c r="BP1038224" s="90"/>
    </row>
    <row r="1038225" spans="68:68" customFormat="1">
      <c r="BP1038225" s="90"/>
    </row>
    <row r="1038226" spans="68:68" customFormat="1">
      <c r="BP1038226" s="90"/>
    </row>
    <row r="1038227" spans="68:68" customFormat="1">
      <c r="BP1038227" s="90"/>
    </row>
    <row r="1038228" spans="68:68" customFormat="1">
      <c r="BP1038228" s="90"/>
    </row>
    <row r="1038229" spans="68:68" customFormat="1">
      <c r="BP1038229" s="90"/>
    </row>
    <row r="1038230" spans="68:68" customFormat="1">
      <c r="BP1038230" s="90"/>
    </row>
    <row r="1038231" spans="68:68" customFormat="1">
      <c r="BP1038231" s="90"/>
    </row>
    <row r="1038232" spans="68:68" customFormat="1">
      <c r="BP1038232" s="90"/>
    </row>
    <row r="1038233" spans="68:68" customFormat="1">
      <c r="BP1038233" s="90"/>
    </row>
    <row r="1038234" spans="68:68" customFormat="1">
      <c r="BP1038234" s="90"/>
    </row>
    <row r="1038235" spans="68:68" customFormat="1">
      <c r="BP1038235" s="90"/>
    </row>
    <row r="1038236" spans="68:68" customFormat="1">
      <c r="BP1038236" s="90"/>
    </row>
    <row r="1038237" spans="68:68" customFormat="1">
      <c r="BP1038237" s="90"/>
    </row>
    <row r="1038238" spans="68:68" customFormat="1">
      <c r="BP1038238" s="90"/>
    </row>
    <row r="1038239" spans="68:68" customFormat="1">
      <c r="BP1038239" s="90"/>
    </row>
    <row r="1038240" spans="68:68" customFormat="1">
      <c r="BP1038240" s="90"/>
    </row>
    <row r="1038241" spans="68:68" customFormat="1">
      <c r="BP1038241" s="90"/>
    </row>
    <row r="1038242" spans="68:68" customFormat="1">
      <c r="BP1038242" s="90"/>
    </row>
    <row r="1038243" spans="68:68" customFormat="1">
      <c r="BP1038243" s="90"/>
    </row>
    <row r="1038244" spans="68:68" customFormat="1">
      <c r="BP1038244" s="90"/>
    </row>
    <row r="1038245" spans="68:68" customFormat="1">
      <c r="BP1038245" s="90"/>
    </row>
    <row r="1038246" spans="68:68" customFormat="1">
      <c r="BP1038246" s="90"/>
    </row>
    <row r="1038247" spans="68:68" customFormat="1">
      <c r="BP1038247" s="90"/>
    </row>
    <row r="1038248" spans="68:68" customFormat="1">
      <c r="BP1038248" s="90"/>
    </row>
    <row r="1038249" spans="68:68" customFormat="1">
      <c r="BP1038249" s="90"/>
    </row>
    <row r="1038250" spans="68:68" customFormat="1">
      <c r="BP1038250" s="90"/>
    </row>
    <row r="1038251" spans="68:68" customFormat="1">
      <c r="BP1038251" s="90"/>
    </row>
    <row r="1038252" spans="68:68" customFormat="1">
      <c r="BP1038252" s="90"/>
    </row>
    <row r="1038253" spans="68:68" customFormat="1">
      <c r="BP1038253" s="90"/>
    </row>
    <row r="1038254" spans="68:68" customFormat="1">
      <c r="BP1038254" s="90"/>
    </row>
    <row r="1038255" spans="68:68" customFormat="1">
      <c r="BP1038255" s="90"/>
    </row>
    <row r="1038256" spans="68:68" customFormat="1">
      <c r="BP1038256" s="90"/>
    </row>
    <row r="1038257" spans="68:68" customFormat="1">
      <c r="BP1038257" s="90"/>
    </row>
    <row r="1038258" spans="68:68" customFormat="1">
      <c r="BP1038258" s="90"/>
    </row>
    <row r="1038259" spans="68:68" customFormat="1">
      <c r="BP1038259" s="90"/>
    </row>
    <row r="1038260" spans="68:68" customFormat="1">
      <c r="BP1038260" s="90"/>
    </row>
    <row r="1038261" spans="68:68" customFormat="1">
      <c r="BP1038261" s="90"/>
    </row>
    <row r="1038262" spans="68:68" customFormat="1">
      <c r="BP1038262" s="90"/>
    </row>
    <row r="1038263" spans="68:68" customFormat="1">
      <c r="BP1038263" s="90"/>
    </row>
    <row r="1038264" spans="68:68" customFormat="1">
      <c r="BP1038264" s="90"/>
    </row>
    <row r="1038265" spans="68:68" customFormat="1">
      <c r="BP1038265" s="90"/>
    </row>
    <row r="1038266" spans="68:68" customFormat="1">
      <c r="BP1038266" s="90"/>
    </row>
    <row r="1038267" spans="68:68" customFormat="1">
      <c r="BP1038267" s="90"/>
    </row>
    <row r="1038268" spans="68:68" customFormat="1">
      <c r="BP1038268" s="90"/>
    </row>
    <row r="1038269" spans="68:68" customFormat="1">
      <c r="BP1038269" s="90"/>
    </row>
    <row r="1038270" spans="68:68" customFormat="1">
      <c r="BP1038270" s="90"/>
    </row>
    <row r="1038271" spans="68:68" customFormat="1">
      <c r="BP1038271" s="90"/>
    </row>
    <row r="1038272" spans="68:68" customFormat="1">
      <c r="BP1038272" s="90"/>
    </row>
    <row r="1038273" spans="68:68" customFormat="1">
      <c r="BP1038273" s="90"/>
    </row>
    <row r="1038274" spans="68:68" customFormat="1">
      <c r="BP1038274" s="90"/>
    </row>
    <row r="1038275" spans="68:68" customFormat="1">
      <c r="BP1038275" s="90"/>
    </row>
    <row r="1038276" spans="68:68" customFormat="1">
      <c r="BP1038276" s="90"/>
    </row>
    <row r="1038277" spans="68:68" customFormat="1">
      <c r="BP1038277" s="90"/>
    </row>
    <row r="1038278" spans="68:68" customFormat="1">
      <c r="BP1038278" s="90"/>
    </row>
    <row r="1038279" spans="68:68" customFormat="1">
      <c r="BP1038279" s="90"/>
    </row>
    <row r="1038280" spans="68:68" customFormat="1">
      <c r="BP1038280" s="90"/>
    </row>
    <row r="1038281" spans="68:68" customFormat="1">
      <c r="BP1038281" s="90"/>
    </row>
    <row r="1038282" spans="68:68" customFormat="1">
      <c r="BP1038282" s="90"/>
    </row>
    <row r="1038283" spans="68:68" customFormat="1">
      <c r="BP1038283" s="90"/>
    </row>
    <row r="1038284" spans="68:68" customFormat="1">
      <c r="BP1038284" s="90"/>
    </row>
    <row r="1038285" spans="68:68" customFormat="1">
      <c r="BP1038285" s="90"/>
    </row>
    <row r="1038286" spans="68:68" customFormat="1">
      <c r="BP1038286" s="90"/>
    </row>
    <row r="1038287" spans="68:68" customFormat="1">
      <c r="BP1038287" s="90"/>
    </row>
    <row r="1038288" spans="68:68" customFormat="1">
      <c r="BP1038288" s="90"/>
    </row>
    <row r="1038289" spans="68:68" customFormat="1">
      <c r="BP1038289" s="90"/>
    </row>
    <row r="1038290" spans="68:68" customFormat="1">
      <c r="BP1038290" s="90"/>
    </row>
    <row r="1038291" spans="68:68" customFormat="1">
      <c r="BP1038291" s="90"/>
    </row>
    <row r="1038292" spans="68:68" customFormat="1">
      <c r="BP1038292" s="90"/>
    </row>
    <row r="1038293" spans="68:68" customFormat="1">
      <c r="BP1038293" s="90"/>
    </row>
    <row r="1038294" spans="68:68" customFormat="1">
      <c r="BP1038294" s="90"/>
    </row>
    <row r="1038295" spans="68:68" customFormat="1">
      <c r="BP1038295" s="90"/>
    </row>
    <row r="1038296" spans="68:68" customFormat="1">
      <c r="BP1038296" s="90"/>
    </row>
    <row r="1038297" spans="68:68" customFormat="1">
      <c r="BP1038297" s="90"/>
    </row>
    <row r="1038298" spans="68:68" customFormat="1">
      <c r="BP1038298" s="90"/>
    </row>
    <row r="1038299" spans="68:68" customFormat="1">
      <c r="BP1038299" s="90"/>
    </row>
    <row r="1038300" spans="68:68" customFormat="1">
      <c r="BP1038300" s="90"/>
    </row>
    <row r="1038301" spans="68:68" customFormat="1">
      <c r="BP1038301" s="90"/>
    </row>
    <row r="1038302" spans="68:68" customFormat="1">
      <c r="BP1038302" s="90"/>
    </row>
    <row r="1038303" spans="68:68" customFormat="1">
      <c r="BP1038303" s="90"/>
    </row>
    <row r="1038304" spans="68:68" customFormat="1">
      <c r="BP1038304" s="90"/>
    </row>
    <row r="1038305" spans="68:68" customFormat="1">
      <c r="BP1038305" s="90"/>
    </row>
    <row r="1038306" spans="68:68" customFormat="1">
      <c r="BP1038306" s="90"/>
    </row>
    <row r="1038307" spans="68:68" customFormat="1">
      <c r="BP1038307" s="90"/>
    </row>
    <row r="1038308" spans="68:68" customFormat="1">
      <c r="BP1038308" s="90"/>
    </row>
    <row r="1038309" spans="68:68" customFormat="1">
      <c r="BP1038309" s="90"/>
    </row>
    <row r="1038310" spans="68:68" customFormat="1">
      <c r="BP1038310" s="90"/>
    </row>
    <row r="1038311" spans="68:68" customFormat="1">
      <c r="BP1038311" s="90"/>
    </row>
    <row r="1038312" spans="68:68" customFormat="1">
      <c r="BP1038312" s="90"/>
    </row>
    <row r="1038313" spans="68:68" customFormat="1">
      <c r="BP1038313" s="90"/>
    </row>
    <row r="1038314" spans="68:68" customFormat="1">
      <c r="BP1038314" s="90"/>
    </row>
    <row r="1038315" spans="68:68" customFormat="1">
      <c r="BP1038315" s="90"/>
    </row>
    <row r="1038316" spans="68:68" customFormat="1">
      <c r="BP1038316" s="90"/>
    </row>
    <row r="1038317" spans="68:68" customFormat="1">
      <c r="BP1038317" s="90"/>
    </row>
    <row r="1038318" spans="68:68" customFormat="1">
      <c r="BP1038318" s="90"/>
    </row>
    <row r="1038319" spans="68:68" customFormat="1">
      <c r="BP1038319" s="90"/>
    </row>
    <row r="1038320" spans="68:68" customFormat="1">
      <c r="BP1038320" s="90"/>
    </row>
    <row r="1038321" spans="68:68" customFormat="1">
      <c r="BP1038321" s="90"/>
    </row>
    <row r="1038322" spans="68:68" customFormat="1">
      <c r="BP1038322" s="90"/>
    </row>
    <row r="1038323" spans="68:68" customFormat="1">
      <c r="BP1038323" s="90"/>
    </row>
    <row r="1038324" spans="68:68" customFormat="1">
      <c r="BP1038324" s="90"/>
    </row>
    <row r="1038325" spans="68:68" customFormat="1">
      <c r="BP1038325" s="90"/>
    </row>
    <row r="1038326" spans="68:68" customFormat="1">
      <c r="BP1038326" s="90"/>
    </row>
    <row r="1038327" spans="68:68" customFormat="1">
      <c r="BP1038327" s="90"/>
    </row>
    <row r="1038328" spans="68:68" customFormat="1">
      <c r="BP1038328" s="90"/>
    </row>
    <row r="1038329" spans="68:68" customFormat="1">
      <c r="BP1038329" s="90"/>
    </row>
    <row r="1038330" spans="68:68" customFormat="1">
      <c r="BP1038330" s="90"/>
    </row>
    <row r="1038331" spans="68:68" customFormat="1">
      <c r="BP1038331" s="90"/>
    </row>
    <row r="1038332" spans="68:68" customFormat="1">
      <c r="BP1038332" s="90"/>
    </row>
    <row r="1038333" spans="68:68" customFormat="1">
      <c r="BP1038333" s="90"/>
    </row>
    <row r="1038334" spans="68:68" customFormat="1">
      <c r="BP1038334" s="90"/>
    </row>
    <row r="1038335" spans="68:68" customFormat="1">
      <c r="BP1038335" s="90"/>
    </row>
    <row r="1038336" spans="68:68" customFormat="1">
      <c r="BP1038336" s="90"/>
    </row>
    <row r="1038337" spans="68:68" customFormat="1">
      <c r="BP1038337" s="90"/>
    </row>
    <row r="1038338" spans="68:68" customFormat="1">
      <c r="BP1038338" s="90"/>
    </row>
    <row r="1038339" spans="68:68" customFormat="1">
      <c r="BP1038339" s="90"/>
    </row>
    <row r="1038340" spans="68:68" customFormat="1">
      <c r="BP1038340" s="90"/>
    </row>
    <row r="1038341" spans="68:68" customFormat="1">
      <c r="BP1038341" s="90"/>
    </row>
    <row r="1038342" spans="68:68" customFormat="1">
      <c r="BP1038342" s="90"/>
    </row>
    <row r="1038343" spans="68:68" customFormat="1">
      <c r="BP1038343" s="90"/>
    </row>
    <row r="1038344" spans="68:68" customFormat="1">
      <c r="BP1038344" s="90"/>
    </row>
    <row r="1038345" spans="68:68" customFormat="1">
      <c r="BP1038345" s="90"/>
    </row>
    <row r="1038346" spans="68:68" customFormat="1">
      <c r="BP1038346" s="90"/>
    </row>
    <row r="1038347" spans="68:68" customFormat="1">
      <c r="BP1038347" s="90"/>
    </row>
    <row r="1038348" spans="68:68" customFormat="1">
      <c r="BP1038348" s="90"/>
    </row>
    <row r="1038349" spans="68:68" customFormat="1">
      <c r="BP1038349" s="90"/>
    </row>
    <row r="1038350" spans="68:68" customFormat="1">
      <c r="BP1038350" s="90"/>
    </row>
    <row r="1038351" spans="68:68" customFormat="1">
      <c r="BP1038351" s="90"/>
    </row>
    <row r="1038352" spans="68:68" customFormat="1">
      <c r="BP1038352" s="90"/>
    </row>
    <row r="1038353" spans="68:68" customFormat="1">
      <c r="BP1038353" s="90"/>
    </row>
    <row r="1038354" spans="68:68" customFormat="1">
      <c r="BP1038354" s="90"/>
    </row>
    <row r="1038355" spans="68:68" customFormat="1">
      <c r="BP1038355" s="90"/>
    </row>
    <row r="1038356" spans="68:68" customFormat="1">
      <c r="BP1038356" s="90"/>
    </row>
    <row r="1038357" spans="68:68" customFormat="1">
      <c r="BP1038357" s="90"/>
    </row>
    <row r="1038358" spans="68:68" customFormat="1">
      <c r="BP1038358" s="90"/>
    </row>
    <row r="1038359" spans="68:68" customFormat="1">
      <c r="BP1038359" s="90"/>
    </row>
    <row r="1038360" spans="68:68" customFormat="1">
      <c r="BP1038360" s="90"/>
    </row>
    <row r="1038361" spans="68:68" customFormat="1">
      <c r="BP1038361" s="90"/>
    </row>
    <row r="1038362" spans="68:68" customFormat="1">
      <c r="BP1038362" s="90"/>
    </row>
    <row r="1038363" spans="68:68" customFormat="1">
      <c r="BP1038363" s="90"/>
    </row>
    <row r="1038364" spans="68:68" customFormat="1">
      <c r="BP1038364" s="90"/>
    </row>
    <row r="1038365" spans="68:68" customFormat="1">
      <c r="BP1038365" s="90"/>
    </row>
    <row r="1038366" spans="68:68" customFormat="1">
      <c r="BP1038366" s="90"/>
    </row>
    <row r="1038367" spans="68:68" customFormat="1">
      <c r="BP1038367" s="90"/>
    </row>
    <row r="1038368" spans="68:68" customFormat="1">
      <c r="BP1038368" s="90"/>
    </row>
    <row r="1038369" spans="68:68" customFormat="1">
      <c r="BP1038369" s="90"/>
    </row>
    <row r="1038370" spans="68:68" customFormat="1">
      <c r="BP1038370" s="90"/>
    </row>
    <row r="1038371" spans="68:68" customFormat="1">
      <c r="BP1038371" s="90"/>
    </row>
    <row r="1038372" spans="68:68" customFormat="1">
      <c r="BP1038372" s="90"/>
    </row>
    <row r="1038373" spans="68:68" customFormat="1">
      <c r="BP1038373" s="90"/>
    </row>
    <row r="1038374" spans="68:68" customFormat="1">
      <c r="BP1038374" s="90"/>
    </row>
    <row r="1038375" spans="68:68" customFormat="1">
      <c r="BP1038375" s="90"/>
    </row>
    <row r="1038376" spans="68:68" customFormat="1">
      <c r="BP1038376" s="90"/>
    </row>
    <row r="1038377" spans="68:68" customFormat="1">
      <c r="BP1038377" s="90"/>
    </row>
    <row r="1038378" spans="68:68" customFormat="1">
      <c r="BP1038378" s="90"/>
    </row>
    <row r="1038379" spans="68:68" customFormat="1">
      <c r="BP1038379" s="90"/>
    </row>
    <row r="1038380" spans="68:68" customFormat="1">
      <c r="BP1038380" s="90"/>
    </row>
    <row r="1038381" spans="68:68" customFormat="1">
      <c r="BP1038381" s="90"/>
    </row>
    <row r="1038382" spans="68:68" customFormat="1">
      <c r="BP1038382" s="90"/>
    </row>
    <row r="1038383" spans="68:68" customFormat="1">
      <c r="BP1038383" s="90"/>
    </row>
    <row r="1038384" spans="68:68" customFormat="1">
      <c r="BP1038384" s="90"/>
    </row>
    <row r="1038385" spans="68:68" customFormat="1">
      <c r="BP1038385" s="90"/>
    </row>
    <row r="1038386" spans="68:68" customFormat="1">
      <c r="BP1038386" s="90"/>
    </row>
    <row r="1038387" spans="68:68" customFormat="1">
      <c r="BP1038387" s="90"/>
    </row>
    <row r="1038388" spans="68:68" customFormat="1">
      <c r="BP1038388" s="90"/>
    </row>
    <row r="1038389" spans="68:68" customFormat="1">
      <c r="BP1038389" s="90"/>
    </row>
    <row r="1038390" spans="68:68" customFormat="1">
      <c r="BP1038390" s="90"/>
    </row>
    <row r="1038391" spans="68:68" customFormat="1">
      <c r="BP1038391" s="90"/>
    </row>
    <row r="1038392" spans="68:68" customFormat="1">
      <c r="BP1038392" s="90"/>
    </row>
    <row r="1038393" spans="68:68" customFormat="1">
      <c r="BP1038393" s="90"/>
    </row>
    <row r="1038394" spans="68:68" customFormat="1">
      <c r="BP1038394" s="90"/>
    </row>
    <row r="1038395" spans="68:68" customFormat="1">
      <c r="BP1038395" s="90"/>
    </row>
    <row r="1038396" spans="68:68" customFormat="1">
      <c r="BP1038396" s="90"/>
    </row>
    <row r="1038397" spans="68:68" customFormat="1">
      <c r="BP1038397" s="90"/>
    </row>
    <row r="1038398" spans="68:68" customFormat="1">
      <c r="BP1038398" s="90"/>
    </row>
    <row r="1038399" spans="68:68" customFormat="1">
      <c r="BP1038399" s="90"/>
    </row>
    <row r="1038400" spans="68:68" customFormat="1">
      <c r="BP1038400" s="90"/>
    </row>
    <row r="1038401" spans="68:68" customFormat="1">
      <c r="BP1038401" s="90"/>
    </row>
    <row r="1038402" spans="68:68" customFormat="1">
      <c r="BP1038402" s="90"/>
    </row>
    <row r="1038403" spans="68:68" customFormat="1">
      <c r="BP1038403" s="90"/>
    </row>
    <row r="1038404" spans="68:68" customFormat="1">
      <c r="BP1038404" s="90"/>
    </row>
    <row r="1038405" spans="68:68" customFormat="1">
      <c r="BP1038405" s="90"/>
    </row>
    <row r="1038406" spans="68:68" customFormat="1">
      <c r="BP1038406" s="90"/>
    </row>
    <row r="1038407" spans="68:68" customFormat="1">
      <c r="BP1038407" s="90"/>
    </row>
    <row r="1038408" spans="68:68" customFormat="1">
      <c r="BP1038408" s="90"/>
    </row>
    <row r="1038409" spans="68:68" customFormat="1">
      <c r="BP1038409" s="90"/>
    </row>
    <row r="1038410" spans="68:68" customFormat="1">
      <c r="BP1038410" s="90"/>
    </row>
    <row r="1038411" spans="68:68" customFormat="1">
      <c r="BP1038411" s="90"/>
    </row>
    <row r="1038412" spans="68:68" customFormat="1">
      <c r="BP1038412" s="90"/>
    </row>
    <row r="1038413" spans="68:68" customFormat="1">
      <c r="BP1038413" s="90"/>
    </row>
    <row r="1038414" spans="68:68" customFormat="1">
      <c r="BP1038414" s="90"/>
    </row>
    <row r="1038415" spans="68:68" customFormat="1">
      <c r="BP1038415" s="90"/>
    </row>
    <row r="1038416" spans="68:68" customFormat="1">
      <c r="BP1038416" s="90"/>
    </row>
    <row r="1038417" spans="68:68" customFormat="1">
      <c r="BP1038417" s="90"/>
    </row>
    <row r="1038418" spans="68:68" customFormat="1">
      <c r="BP1038418" s="90"/>
    </row>
    <row r="1038419" spans="68:68" customFormat="1">
      <c r="BP1038419" s="90"/>
    </row>
    <row r="1038420" spans="68:68" customFormat="1">
      <c r="BP1038420" s="90"/>
    </row>
    <row r="1038421" spans="68:68" customFormat="1">
      <c r="BP1038421" s="90"/>
    </row>
    <row r="1038422" spans="68:68" customFormat="1">
      <c r="BP1038422" s="90"/>
    </row>
    <row r="1038423" spans="68:68" customFormat="1">
      <c r="BP1038423" s="90"/>
    </row>
    <row r="1038424" spans="68:68" customFormat="1">
      <c r="BP1038424" s="90"/>
    </row>
    <row r="1038425" spans="68:68" customFormat="1">
      <c r="BP1038425" s="90"/>
    </row>
    <row r="1038426" spans="68:68" customFormat="1">
      <c r="BP1038426" s="90"/>
    </row>
    <row r="1038427" spans="68:68" customFormat="1">
      <c r="BP1038427" s="90"/>
    </row>
    <row r="1038428" spans="68:68" customFormat="1">
      <c r="BP1038428" s="90"/>
    </row>
    <row r="1038429" spans="68:68" customFormat="1">
      <c r="BP1038429" s="90"/>
    </row>
    <row r="1038430" spans="68:68" customFormat="1">
      <c r="BP1038430" s="90"/>
    </row>
    <row r="1038431" spans="68:68" customFormat="1">
      <c r="BP1038431" s="90"/>
    </row>
    <row r="1038432" spans="68:68" customFormat="1">
      <c r="BP1038432" s="90"/>
    </row>
    <row r="1038433" spans="68:68" customFormat="1">
      <c r="BP1038433" s="90"/>
    </row>
    <row r="1038434" spans="68:68" customFormat="1">
      <c r="BP1038434" s="90"/>
    </row>
    <row r="1038435" spans="68:68" customFormat="1">
      <c r="BP1038435" s="90"/>
    </row>
    <row r="1038436" spans="68:68" customFormat="1">
      <c r="BP1038436" s="90"/>
    </row>
    <row r="1038437" spans="68:68" customFormat="1">
      <c r="BP1038437" s="90"/>
    </row>
    <row r="1038438" spans="68:68" customFormat="1">
      <c r="BP1038438" s="90"/>
    </row>
    <row r="1038439" spans="68:68" customFormat="1">
      <c r="BP1038439" s="90"/>
    </row>
    <row r="1038440" spans="68:68" customFormat="1">
      <c r="BP1038440" s="90"/>
    </row>
    <row r="1038441" spans="68:68" customFormat="1">
      <c r="BP1038441" s="90"/>
    </row>
    <row r="1038442" spans="68:68" customFormat="1">
      <c r="BP1038442" s="90"/>
    </row>
    <row r="1038443" spans="68:68" customFormat="1">
      <c r="BP1038443" s="90"/>
    </row>
    <row r="1038444" spans="68:68" customFormat="1">
      <c r="BP1038444" s="90"/>
    </row>
    <row r="1038445" spans="68:68" customFormat="1">
      <c r="BP1038445" s="90"/>
    </row>
    <row r="1038446" spans="68:68" customFormat="1">
      <c r="BP1038446" s="90"/>
    </row>
    <row r="1038447" spans="68:68" customFormat="1">
      <c r="BP1038447" s="90"/>
    </row>
    <row r="1038448" spans="68:68" customFormat="1">
      <c r="BP1038448" s="90"/>
    </row>
    <row r="1038449" spans="68:68" customFormat="1">
      <c r="BP1038449" s="90"/>
    </row>
    <row r="1038450" spans="68:68" customFormat="1">
      <c r="BP1038450" s="90"/>
    </row>
    <row r="1038451" spans="68:68" customFormat="1">
      <c r="BP1038451" s="90"/>
    </row>
    <row r="1038452" spans="68:68" customFormat="1">
      <c r="BP1038452" s="90"/>
    </row>
    <row r="1038453" spans="68:68" customFormat="1">
      <c r="BP1038453" s="90"/>
    </row>
    <row r="1038454" spans="68:68" customFormat="1">
      <c r="BP1038454" s="90"/>
    </row>
    <row r="1038455" spans="68:68" customFormat="1">
      <c r="BP1038455" s="90"/>
    </row>
    <row r="1038456" spans="68:68" customFormat="1">
      <c r="BP1038456" s="90"/>
    </row>
    <row r="1038457" spans="68:68" customFormat="1">
      <c r="BP1038457" s="90"/>
    </row>
    <row r="1038458" spans="68:68" customFormat="1">
      <c r="BP1038458" s="90"/>
    </row>
    <row r="1038459" spans="68:68" customFormat="1">
      <c r="BP1038459" s="90"/>
    </row>
    <row r="1038460" spans="68:68" customFormat="1">
      <c r="BP1038460" s="90"/>
    </row>
    <row r="1038461" spans="68:68" customFormat="1">
      <c r="BP1038461" s="90"/>
    </row>
    <row r="1038462" spans="68:68" customFormat="1">
      <c r="BP1038462" s="90"/>
    </row>
    <row r="1038463" spans="68:68" customFormat="1">
      <c r="BP1038463" s="90"/>
    </row>
    <row r="1038464" spans="68:68" customFormat="1">
      <c r="BP1038464" s="90"/>
    </row>
    <row r="1038465" spans="68:68" customFormat="1">
      <c r="BP1038465" s="90"/>
    </row>
    <row r="1038466" spans="68:68" customFormat="1">
      <c r="BP1038466" s="90"/>
    </row>
    <row r="1038467" spans="68:68" customFormat="1">
      <c r="BP1038467" s="90"/>
    </row>
    <row r="1038468" spans="68:68" customFormat="1">
      <c r="BP1038468" s="90"/>
    </row>
    <row r="1038469" spans="68:68" customFormat="1">
      <c r="BP1038469" s="90"/>
    </row>
    <row r="1038470" spans="68:68" customFormat="1">
      <c r="BP1038470" s="90"/>
    </row>
    <row r="1038471" spans="68:68" customFormat="1">
      <c r="BP1038471" s="90"/>
    </row>
    <row r="1038472" spans="68:68" customFormat="1">
      <c r="BP1038472" s="90"/>
    </row>
    <row r="1038473" spans="68:68" customFormat="1">
      <c r="BP1038473" s="90"/>
    </row>
    <row r="1038474" spans="68:68" customFormat="1">
      <c r="BP1038474" s="90"/>
    </row>
    <row r="1038475" spans="68:68" customFormat="1">
      <c r="BP1038475" s="90"/>
    </row>
    <row r="1038476" spans="68:68" customFormat="1">
      <c r="BP1038476" s="90"/>
    </row>
    <row r="1038477" spans="68:68" customFormat="1">
      <c r="BP1038477" s="90"/>
    </row>
    <row r="1038478" spans="68:68" customFormat="1">
      <c r="BP1038478" s="90"/>
    </row>
    <row r="1038479" spans="68:68" customFormat="1">
      <c r="BP1038479" s="90"/>
    </row>
    <row r="1038480" spans="68:68" customFormat="1">
      <c r="BP1038480" s="90"/>
    </row>
    <row r="1038481" spans="68:68" customFormat="1">
      <c r="BP1038481" s="90"/>
    </row>
    <row r="1038482" spans="68:68" customFormat="1">
      <c r="BP1038482" s="90"/>
    </row>
    <row r="1038483" spans="68:68" customFormat="1">
      <c r="BP1038483" s="90"/>
    </row>
    <row r="1038484" spans="68:68" customFormat="1">
      <c r="BP1038484" s="90"/>
    </row>
    <row r="1038485" spans="68:68" customFormat="1">
      <c r="BP1038485" s="90"/>
    </row>
    <row r="1038486" spans="68:68" customFormat="1">
      <c r="BP1038486" s="90"/>
    </row>
    <row r="1038487" spans="68:68" customFormat="1">
      <c r="BP1038487" s="90"/>
    </row>
    <row r="1038488" spans="68:68" customFormat="1">
      <c r="BP1038488" s="90"/>
    </row>
    <row r="1038489" spans="68:68" customFormat="1">
      <c r="BP1038489" s="90"/>
    </row>
    <row r="1038490" spans="68:68" customFormat="1">
      <c r="BP1038490" s="90"/>
    </row>
    <row r="1038491" spans="68:68" customFormat="1">
      <c r="BP1038491" s="90"/>
    </row>
    <row r="1038492" spans="68:68" customFormat="1">
      <c r="BP1038492" s="90"/>
    </row>
    <row r="1038493" spans="68:68" customFormat="1">
      <c r="BP1038493" s="90"/>
    </row>
    <row r="1038494" spans="68:68" customFormat="1">
      <c r="BP1038494" s="90"/>
    </row>
    <row r="1038495" spans="68:68" customFormat="1">
      <c r="BP1038495" s="90"/>
    </row>
    <row r="1038496" spans="68:68" customFormat="1">
      <c r="BP1038496" s="90"/>
    </row>
    <row r="1038497" spans="68:68" customFormat="1">
      <c r="BP1038497" s="90"/>
    </row>
    <row r="1038498" spans="68:68" customFormat="1">
      <c r="BP1038498" s="90"/>
    </row>
    <row r="1038499" spans="68:68" customFormat="1">
      <c r="BP1038499" s="90"/>
    </row>
    <row r="1038500" spans="68:68" customFormat="1">
      <c r="BP1038500" s="90"/>
    </row>
    <row r="1038501" spans="68:68" customFormat="1">
      <c r="BP1038501" s="90"/>
    </row>
    <row r="1038502" spans="68:68" customFormat="1">
      <c r="BP1038502" s="90"/>
    </row>
    <row r="1038503" spans="68:68" customFormat="1">
      <c r="BP1038503" s="90"/>
    </row>
    <row r="1038504" spans="68:68" customFormat="1">
      <c r="BP1038504" s="90"/>
    </row>
    <row r="1038505" spans="68:68" customFormat="1">
      <c r="BP1038505" s="90"/>
    </row>
    <row r="1038506" spans="68:68" customFormat="1">
      <c r="BP1038506" s="90"/>
    </row>
    <row r="1038507" spans="68:68" customFormat="1">
      <c r="BP1038507" s="90"/>
    </row>
    <row r="1038508" spans="68:68" customFormat="1">
      <c r="BP1038508" s="90"/>
    </row>
    <row r="1038509" spans="68:68" customFormat="1">
      <c r="BP1038509" s="90"/>
    </row>
    <row r="1038510" spans="68:68" customFormat="1">
      <c r="BP1038510" s="90"/>
    </row>
    <row r="1038511" spans="68:68" customFormat="1">
      <c r="BP1038511" s="90"/>
    </row>
    <row r="1038512" spans="68:68" customFormat="1">
      <c r="BP1038512" s="90"/>
    </row>
    <row r="1038513" spans="68:68" customFormat="1">
      <c r="BP1038513" s="90"/>
    </row>
    <row r="1038514" spans="68:68" customFormat="1">
      <c r="BP1038514" s="90"/>
    </row>
    <row r="1038515" spans="68:68" customFormat="1">
      <c r="BP1038515" s="90"/>
    </row>
    <row r="1038516" spans="68:68" customFormat="1">
      <c r="BP1038516" s="90"/>
    </row>
    <row r="1038517" spans="68:68" customFormat="1">
      <c r="BP1038517" s="90"/>
    </row>
    <row r="1038518" spans="68:68" customFormat="1">
      <c r="BP1038518" s="90"/>
    </row>
    <row r="1038519" spans="68:68" customFormat="1">
      <c r="BP1038519" s="90"/>
    </row>
    <row r="1038520" spans="68:68" customFormat="1">
      <c r="BP1038520" s="90"/>
    </row>
    <row r="1038521" spans="68:68" customFormat="1">
      <c r="BP1038521" s="90"/>
    </row>
    <row r="1038522" spans="68:68" customFormat="1">
      <c r="BP1038522" s="90"/>
    </row>
    <row r="1038523" spans="68:68" customFormat="1">
      <c r="BP1038523" s="90"/>
    </row>
    <row r="1038524" spans="68:68" customFormat="1">
      <c r="BP1038524" s="90"/>
    </row>
    <row r="1038525" spans="68:68" customFormat="1">
      <c r="BP1038525" s="90"/>
    </row>
    <row r="1038526" spans="68:68" customFormat="1">
      <c r="BP1038526" s="90"/>
    </row>
    <row r="1038527" spans="68:68" customFormat="1">
      <c r="BP1038527" s="90"/>
    </row>
    <row r="1038528" spans="68:68" customFormat="1">
      <c r="BP1038528" s="90"/>
    </row>
    <row r="1038529" spans="68:68" customFormat="1">
      <c r="BP1038529" s="90"/>
    </row>
    <row r="1038530" spans="68:68" customFormat="1">
      <c r="BP1038530" s="90"/>
    </row>
    <row r="1038531" spans="68:68" customFormat="1">
      <c r="BP1038531" s="90"/>
    </row>
    <row r="1038532" spans="68:68" customFormat="1">
      <c r="BP1038532" s="90"/>
    </row>
    <row r="1038533" spans="68:68" customFormat="1">
      <c r="BP1038533" s="90"/>
    </row>
    <row r="1038534" spans="68:68" customFormat="1">
      <c r="BP1038534" s="90"/>
    </row>
    <row r="1038535" spans="68:68" customFormat="1">
      <c r="BP1038535" s="90"/>
    </row>
    <row r="1038536" spans="68:68" customFormat="1">
      <c r="BP1038536" s="90"/>
    </row>
    <row r="1038537" spans="68:68" customFormat="1">
      <c r="BP1038537" s="90"/>
    </row>
    <row r="1038538" spans="68:68" customFormat="1">
      <c r="BP1038538" s="90"/>
    </row>
    <row r="1038539" spans="68:68" customFormat="1">
      <c r="BP1038539" s="90"/>
    </row>
    <row r="1038540" spans="68:68" customFormat="1">
      <c r="BP1038540" s="90"/>
    </row>
    <row r="1038541" spans="68:68" customFormat="1">
      <c r="BP1038541" s="90"/>
    </row>
    <row r="1038542" spans="68:68" customFormat="1">
      <c r="BP1038542" s="90"/>
    </row>
    <row r="1038543" spans="68:68" customFormat="1">
      <c r="BP1038543" s="90"/>
    </row>
    <row r="1038544" spans="68:68" customFormat="1">
      <c r="BP1038544" s="90"/>
    </row>
    <row r="1038545" spans="68:68" customFormat="1">
      <c r="BP1038545" s="90"/>
    </row>
    <row r="1038546" spans="68:68" customFormat="1">
      <c r="BP1038546" s="90"/>
    </row>
    <row r="1038547" spans="68:68" customFormat="1">
      <c r="BP1038547" s="90"/>
    </row>
    <row r="1038548" spans="68:68" customFormat="1">
      <c r="BP1038548" s="90"/>
    </row>
    <row r="1038549" spans="68:68" customFormat="1">
      <c r="BP1038549" s="90"/>
    </row>
    <row r="1038550" spans="68:68" customFormat="1">
      <c r="BP1038550" s="90"/>
    </row>
    <row r="1038551" spans="68:68" customFormat="1">
      <c r="BP1038551" s="90"/>
    </row>
    <row r="1038552" spans="68:68" customFormat="1">
      <c r="BP1038552" s="90"/>
    </row>
    <row r="1038553" spans="68:68" customFormat="1">
      <c r="BP1038553" s="90"/>
    </row>
    <row r="1038554" spans="68:68" customFormat="1">
      <c r="BP1038554" s="90"/>
    </row>
    <row r="1038555" spans="68:68" customFormat="1">
      <c r="BP1038555" s="90"/>
    </row>
    <row r="1038556" spans="68:68" customFormat="1">
      <c r="BP1038556" s="90"/>
    </row>
    <row r="1038557" spans="68:68" customFormat="1">
      <c r="BP1038557" s="90"/>
    </row>
    <row r="1038558" spans="68:68" customFormat="1">
      <c r="BP1038558" s="90"/>
    </row>
    <row r="1038559" spans="68:68" customFormat="1">
      <c r="BP1038559" s="90"/>
    </row>
    <row r="1038560" spans="68:68" customFormat="1">
      <c r="BP1038560" s="90"/>
    </row>
    <row r="1038561" spans="68:68" customFormat="1">
      <c r="BP1038561" s="90"/>
    </row>
    <row r="1038562" spans="68:68" customFormat="1">
      <c r="BP1038562" s="90"/>
    </row>
    <row r="1038563" spans="68:68" customFormat="1">
      <c r="BP1038563" s="90"/>
    </row>
    <row r="1038564" spans="68:68" customFormat="1">
      <c r="BP1038564" s="90"/>
    </row>
    <row r="1038565" spans="68:68" customFormat="1">
      <c r="BP1038565" s="90"/>
    </row>
    <row r="1038566" spans="68:68" customFormat="1">
      <c r="BP1038566" s="90"/>
    </row>
    <row r="1038567" spans="68:68" customFormat="1">
      <c r="BP1038567" s="90"/>
    </row>
    <row r="1038568" spans="68:68" customFormat="1">
      <c r="BP1038568" s="90"/>
    </row>
    <row r="1038569" spans="68:68" customFormat="1">
      <c r="BP1038569" s="90"/>
    </row>
    <row r="1038570" spans="68:68" customFormat="1">
      <c r="BP1038570" s="90"/>
    </row>
    <row r="1038571" spans="68:68" customFormat="1">
      <c r="BP1038571" s="90"/>
    </row>
    <row r="1038572" spans="68:68" customFormat="1">
      <c r="BP1038572" s="90"/>
    </row>
    <row r="1038573" spans="68:68" customFormat="1">
      <c r="BP1038573" s="90"/>
    </row>
    <row r="1038574" spans="68:68" customFormat="1">
      <c r="BP1038574" s="90"/>
    </row>
    <row r="1038575" spans="68:68" customFormat="1">
      <c r="BP1038575" s="90"/>
    </row>
    <row r="1038576" spans="68:68" customFormat="1">
      <c r="BP1038576" s="90"/>
    </row>
    <row r="1038577" spans="68:68" customFormat="1">
      <c r="BP1038577" s="90"/>
    </row>
    <row r="1038578" spans="68:68" customFormat="1">
      <c r="BP1038578" s="90"/>
    </row>
    <row r="1038579" spans="68:68" customFormat="1">
      <c r="BP1038579" s="90"/>
    </row>
    <row r="1038580" spans="68:68" customFormat="1">
      <c r="BP1038580" s="90"/>
    </row>
    <row r="1038581" spans="68:68" customFormat="1">
      <c r="BP1038581" s="90"/>
    </row>
    <row r="1038582" spans="68:68" customFormat="1">
      <c r="BP1038582" s="90"/>
    </row>
    <row r="1038583" spans="68:68" customFormat="1">
      <c r="BP1038583" s="90"/>
    </row>
    <row r="1038584" spans="68:68" customFormat="1">
      <c r="BP1038584" s="90"/>
    </row>
    <row r="1038585" spans="68:68" customFormat="1">
      <c r="BP1038585" s="90"/>
    </row>
    <row r="1038586" spans="68:68" customFormat="1">
      <c r="BP1038586" s="90"/>
    </row>
    <row r="1038587" spans="68:68" customFormat="1">
      <c r="BP1038587" s="90"/>
    </row>
    <row r="1038588" spans="68:68" customFormat="1">
      <c r="BP1038588" s="90"/>
    </row>
    <row r="1038589" spans="68:68" customFormat="1">
      <c r="BP1038589" s="90"/>
    </row>
    <row r="1038590" spans="68:68" customFormat="1">
      <c r="BP1038590" s="90"/>
    </row>
    <row r="1038591" spans="68:68" customFormat="1">
      <c r="BP1038591" s="90"/>
    </row>
    <row r="1038592" spans="68:68" customFormat="1">
      <c r="BP1038592" s="90"/>
    </row>
    <row r="1038593" spans="68:68" customFormat="1">
      <c r="BP1038593" s="90"/>
    </row>
    <row r="1038594" spans="68:68" customFormat="1">
      <c r="BP1038594" s="90"/>
    </row>
    <row r="1038595" spans="68:68" customFormat="1">
      <c r="BP1038595" s="90"/>
    </row>
    <row r="1038596" spans="68:68" customFormat="1">
      <c r="BP1038596" s="90"/>
    </row>
    <row r="1038597" spans="68:68" customFormat="1">
      <c r="BP1038597" s="90"/>
    </row>
    <row r="1038598" spans="68:68" customFormat="1">
      <c r="BP1038598" s="90"/>
    </row>
    <row r="1038599" spans="68:68" customFormat="1">
      <c r="BP1038599" s="90"/>
    </row>
    <row r="1038600" spans="68:68" customFormat="1">
      <c r="BP1038600" s="90"/>
    </row>
    <row r="1038601" spans="68:68" customFormat="1">
      <c r="BP1038601" s="90"/>
    </row>
    <row r="1038602" spans="68:68" customFormat="1">
      <c r="BP1038602" s="90"/>
    </row>
    <row r="1038603" spans="68:68" customFormat="1">
      <c r="BP1038603" s="90"/>
    </row>
    <row r="1038604" spans="68:68" customFormat="1">
      <c r="BP1038604" s="90"/>
    </row>
    <row r="1038605" spans="68:68" customFormat="1">
      <c r="BP1038605" s="90"/>
    </row>
    <row r="1038606" spans="68:68" customFormat="1">
      <c r="BP1038606" s="90"/>
    </row>
    <row r="1038607" spans="68:68" customFormat="1">
      <c r="BP1038607" s="90"/>
    </row>
    <row r="1038608" spans="68:68" customFormat="1">
      <c r="BP1038608" s="90"/>
    </row>
    <row r="1038609" spans="68:68" customFormat="1">
      <c r="BP1038609" s="90"/>
    </row>
    <row r="1038610" spans="68:68" customFormat="1">
      <c r="BP1038610" s="90"/>
    </row>
    <row r="1038611" spans="68:68" customFormat="1">
      <c r="BP1038611" s="90"/>
    </row>
    <row r="1038612" spans="68:68" customFormat="1">
      <c r="BP1038612" s="90"/>
    </row>
    <row r="1038613" spans="68:68" customFormat="1">
      <c r="BP1038613" s="90"/>
    </row>
    <row r="1038614" spans="68:68" customFormat="1">
      <c r="BP1038614" s="90"/>
    </row>
    <row r="1038615" spans="68:68" customFormat="1">
      <c r="BP1038615" s="90"/>
    </row>
    <row r="1038616" spans="68:68" customFormat="1">
      <c r="BP1038616" s="90"/>
    </row>
    <row r="1038617" spans="68:68" customFormat="1">
      <c r="BP1038617" s="90"/>
    </row>
    <row r="1038618" spans="68:68" customFormat="1">
      <c r="BP1038618" s="90"/>
    </row>
    <row r="1038619" spans="68:68" customFormat="1">
      <c r="BP1038619" s="90"/>
    </row>
    <row r="1038620" spans="68:68" customFormat="1">
      <c r="BP1038620" s="90"/>
    </row>
    <row r="1038621" spans="68:68" customFormat="1">
      <c r="BP1038621" s="90"/>
    </row>
    <row r="1038622" spans="68:68" customFormat="1">
      <c r="BP1038622" s="90"/>
    </row>
    <row r="1038623" spans="68:68" customFormat="1">
      <c r="BP1038623" s="90"/>
    </row>
    <row r="1038624" spans="68:68" customFormat="1">
      <c r="BP1038624" s="90"/>
    </row>
    <row r="1038625" spans="68:68" customFormat="1">
      <c r="BP1038625" s="90"/>
    </row>
    <row r="1038626" spans="68:68" customFormat="1">
      <c r="BP1038626" s="90"/>
    </row>
    <row r="1038627" spans="68:68" customFormat="1">
      <c r="BP1038627" s="90"/>
    </row>
    <row r="1038628" spans="68:68" customFormat="1">
      <c r="BP1038628" s="90"/>
    </row>
    <row r="1038629" spans="68:68" customFormat="1">
      <c r="BP1038629" s="90"/>
    </row>
    <row r="1038630" spans="68:68" customFormat="1">
      <c r="BP1038630" s="90"/>
    </row>
    <row r="1038631" spans="68:68" customFormat="1">
      <c r="BP1038631" s="90"/>
    </row>
    <row r="1038632" spans="68:68" customFormat="1">
      <c r="BP1038632" s="90"/>
    </row>
    <row r="1038633" spans="68:68" customFormat="1">
      <c r="BP1038633" s="90"/>
    </row>
    <row r="1038634" spans="68:68" customFormat="1">
      <c r="BP1038634" s="90"/>
    </row>
    <row r="1038635" spans="68:68" customFormat="1">
      <c r="BP1038635" s="90"/>
    </row>
    <row r="1038636" spans="68:68" customFormat="1">
      <c r="BP1038636" s="90"/>
    </row>
    <row r="1038637" spans="68:68" customFormat="1">
      <c r="BP1038637" s="90"/>
    </row>
    <row r="1038638" spans="68:68" customFormat="1">
      <c r="BP1038638" s="90"/>
    </row>
    <row r="1038639" spans="68:68" customFormat="1">
      <c r="BP1038639" s="90"/>
    </row>
    <row r="1038640" spans="68:68" customFormat="1">
      <c r="BP1038640" s="90"/>
    </row>
    <row r="1038641" spans="68:68" customFormat="1">
      <c r="BP1038641" s="90"/>
    </row>
    <row r="1038642" spans="68:68" customFormat="1">
      <c r="BP1038642" s="90"/>
    </row>
    <row r="1038643" spans="68:68" customFormat="1">
      <c r="BP1038643" s="90"/>
    </row>
    <row r="1038644" spans="68:68" customFormat="1">
      <c r="BP1038644" s="90"/>
    </row>
    <row r="1038645" spans="68:68" customFormat="1">
      <c r="BP1038645" s="90"/>
    </row>
    <row r="1038646" spans="68:68" customFormat="1">
      <c r="BP1038646" s="90"/>
    </row>
    <row r="1038647" spans="68:68" customFormat="1">
      <c r="BP1038647" s="90"/>
    </row>
    <row r="1038648" spans="68:68" customFormat="1">
      <c r="BP1038648" s="90"/>
    </row>
    <row r="1038649" spans="68:68" customFormat="1">
      <c r="BP1038649" s="90"/>
    </row>
    <row r="1038650" spans="68:68" customFormat="1">
      <c r="BP1038650" s="90"/>
    </row>
    <row r="1038651" spans="68:68" customFormat="1">
      <c r="BP1038651" s="90"/>
    </row>
    <row r="1038652" spans="68:68" customFormat="1">
      <c r="BP1038652" s="90"/>
    </row>
    <row r="1038653" spans="68:68" customFormat="1">
      <c r="BP1038653" s="90"/>
    </row>
    <row r="1038654" spans="68:68" customFormat="1">
      <c r="BP1038654" s="90"/>
    </row>
    <row r="1038655" spans="68:68" customFormat="1">
      <c r="BP1038655" s="90"/>
    </row>
    <row r="1038656" spans="68:68" customFormat="1">
      <c r="BP1038656" s="90"/>
    </row>
    <row r="1038657" spans="68:68" customFormat="1">
      <c r="BP1038657" s="90"/>
    </row>
    <row r="1038658" spans="68:68" customFormat="1">
      <c r="BP1038658" s="90"/>
    </row>
    <row r="1038659" spans="68:68" customFormat="1">
      <c r="BP1038659" s="90"/>
    </row>
    <row r="1038660" spans="68:68" customFormat="1">
      <c r="BP1038660" s="90"/>
    </row>
    <row r="1038661" spans="68:68" customFormat="1">
      <c r="BP1038661" s="90"/>
    </row>
    <row r="1038662" spans="68:68" customFormat="1">
      <c r="BP1038662" s="90"/>
    </row>
    <row r="1038663" spans="68:68" customFormat="1">
      <c r="BP1038663" s="90"/>
    </row>
    <row r="1038664" spans="68:68" customFormat="1">
      <c r="BP1038664" s="90"/>
    </row>
    <row r="1038665" spans="68:68" customFormat="1">
      <c r="BP1038665" s="90"/>
    </row>
    <row r="1038666" spans="68:68" customFormat="1">
      <c r="BP1038666" s="90"/>
    </row>
    <row r="1038667" spans="68:68" customFormat="1">
      <c r="BP1038667" s="90"/>
    </row>
    <row r="1038668" spans="68:68" customFormat="1">
      <c r="BP1038668" s="90"/>
    </row>
    <row r="1038669" spans="68:68" customFormat="1">
      <c r="BP1038669" s="90"/>
    </row>
    <row r="1038670" spans="68:68" customFormat="1">
      <c r="BP1038670" s="90"/>
    </row>
    <row r="1038671" spans="68:68" customFormat="1">
      <c r="BP1038671" s="90"/>
    </row>
    <row r="1038672" spans="68:68" customFormat="1">
      <c r="BP1038672" s="90"/>
    </row>
    <row r="1038673" spans="68:68" customFormat="1">
      <c r="BP1038673" s="90"/>
    </row>
    <row r="1038674" spans="68:68" customFormat="1">
      <c r="BP1038674" s="90"/>
    </row>
    <row r="1038675" spans="68:68" customFormat="1">
      <c r="BP1038675" s="90"/>
    </row>
    <row r="1038676" spans="68:68" customFormat="1">
      <c r="BP1038676" s="90"/>
    </row>
    <row r="1038677" spans="68:68" customFormat="1">
      <c r="BP1038677" s="90"/>
    </row>
    <row r="1038678" spans="68:68" customFormat="1">
      <c r="BP1038678" s="90"/>
    </row>
    <row r="1038679" spans="68:68" customFormat="1">
      <c r="BP1038679" s="90"/>
    </row>
    <row r="1038680" spans="68:68" customFormat="1">
      <c r="BP1038680" s="90"/>
    </row>
    <row r="1038681" spans="68:68" customFormat="1">
      <c r="BP1038681" s="90"/>
    </row>
    <row r="1038682" spans="68:68" customFormat="1">
      <c r="BP1038682" s="90"/>
    </row>
    <row r="1038683" spans="68:68" customFormat="1">
      <c r="BP1038683" s="90"/>
    </row>
    <row r="1038684" spans="68:68" customFormat="1">
      <c r="BP1038684" s="90"/>
    </row>
    <row r="1038685" spans="68:68" customFormat="1">
      <c r="BP1038685" s="90"/>
    </row>
    <row r="1038686" spans="68:68" customFormat="1">
      <c r="BP1038686" s="90"/>
    </row>
    <row r="1038687" spans="68:68" customFormat="1">
      <c r="BP1038687" s="90"/>
    </row>
    <row r="1038688" spans="68:68" customFormat="1">
      <c r="BP1038688" s="90"/>
    </row>
    <row r="1038689" spans="68:68" customFormat="1">
      <c r="BP1038689" s="90"/>
    </row>
    <row r="1038690" spans="68:68" customFormat="1">
      <c r="BP1038690" s="90"/>
    </row>
    <row r="1038691" spans="68:68" customFormat="1">
      <c r="BP1038691" s="90"/>
    </row>
    <row r="1038692" spans="68:68" customFormat="1">
      <c r="BP1038692" s="90"/>
    </row>
    <row r="1038693" spans="68:68" customFormat="1">
      <c r="BP1038693" s="90"/>
    </row>
    <row r="1038694" spans="68:68" customFormat="1">
      <c r="BP1038694" s="90"/>
    </row>
    <row r="1038695" spans="68:68" customFormat="1">
      <c r="BP1038695" s="90"/>
    </row>
    <row r="1038696" spans="68:68" customFormat="1">
      <c r="BP1038696" s="90"/>
    </row>
    <row r="1038697" spans="68:68" customFormat="1">
      <c r="BP1038697" s="90"/>
    </row>
    <row r="1038698" spans="68:68" customFormat="1">
      <c r="BP1038698" s="90"/>
    </row>
    <row r="1038699" spans="68:68" customFormat="1">
      <c r="BP1038699" s="90"/>
    </row>
    <row r="1038700" spans="68:68" customFormat="1">
      <c r="BP1038700" s="90"/>
    </row>
    <row r="1038701" spans="68:68" customFormat="1">
      <c r="BP1038701" s="90"/>
    </row>
    <row r="1038702" spans="68:68" customFormat="1">
      <c r="BP1038702" s="90"/>
    </row>
    <row r="1038703" spans="68:68" customFormat="1">
      <c r="BP1038703" s="90"/>
    </row>
    <row r="1038704" spans="68:68" customFormat="1">
      <c r="BP1038704" s="90"/>
    </row>
    <row r="1038705" spans="68:68" customFormat="1">
      <c r="BP1038705" s="90"/>
    </row>
    <row r="1038706" spans="68:68" customFormat="1">
      <c r="BP1038706" s="90"/>
    </row>
    <row r="1038707" spans="68:68" customFormat="1">
      <c r="BP1038707" s="90"/>
    </row>
    <row r="1038708" spans="68:68" customFormat="1">
      <c r="BP1038708" s="90"/>
    </row>
    <row r="1038709" spans="68:68" customFormat="1">
      <c r="BP1038709" s="90"/>
    </row>
    <row r="1038710" spans="68:68" customFormat="1">
      <c r="BP1038710" s="90"/>
    </row>
    <row r="1038711" spans="68:68" customFormat="1">
      <c r="BP1038711" s="90"/>
    </row>
    <row r="1038712" spans="68:68" customFormat="1">
      <c r="BP1038712" s="90"/>
    </row>
    <row r="1038713" spans="68:68" customFormat="1">
      <c r="BP1038713" s="90"/>
    </row>
    <row r="1038714" spans="68:68" customFormat="1">
      <c r="BP1038714" s="90"/>
    </row>
    <row r="1038715" spans="68:68" customFormat="1">
      <c r="BP1038715" s="90"/>
    </row>
    <row r="1038716" spans="68:68" customFormat="1">
      <c r="BP1038716" s="90"/>
    </row>
    <row r="1038717" spans="68:68" customFormat="1">
      <c r="BP1038717" s="90"/>
    </row>
    <row r="1038718" spans="68:68" customFormat="1">
      <c r="BP1038718" s="90"/>
    </row>
    <row r="1038719" spans="68:68" customFormat="1">
      <c r="BP1038719" s="90"/>
    </row>
    <row r="1038720" spans="68:68" customFormat="1">
      <c r="BP1038720" s="90"/>
    </row>
    <row r="1038721" spans="68:68" customFormat="1">
      <c r="BP1038721" s="90"/>
    </row>
    <row r="1038722" spans="68:68" customFormat="1">
      <c r="BP1038722" s="90"/>
    </row>
    <row r="1038723" spans="68:68" customFormat="1">
      <c r="BP1038723" s="90"/>
    </row>
    <row r="1038724" spans="68:68" customFormat="1">
      <c r="BP1038724" s="90"/>
    </row>
    <row r="1038725" spans="68:68" customFormat="1">
      <c r="BP1038725" s="90"/>
    </row>
    <row r="1038726" spans="68:68" customFormat="1">
      <c r="BP1038726" s="90"/>
    </row>
    <row r="1038727" spans="68:68" customFormat="1">
      <c r="BP1038727" s="90"/>
    </row>
    <row r="1038728" spans="68:68" customFormat="1">
      <c r="BP1038728" s="90"/>
    </row>
    <row r="1038729" spans="68:68" customFormat="1">
      <c r="BP1038729" s="90"/>
    </row>
    <row r="1038730" spans="68:68" customFormat="1">
      <c r="BP1038730" s="90"/>
    </row>
    <row r="1038731" spans="68:68" customFormat="1">
      <c r="BP1038731" s="90"/>
    </row>
    <row r="1038732" spans="68:68" customFormat="1">
      <c r="BP1038732" s="90"/>
    </row>
    <row r="1038733" spans="68:68" customFormat="1">
      <c r="BP1038733" s="90"/>
    </row>
    <row r="1038734" spans="68:68" customFormat="1">
      <c r="BP1038734" s="90"/>
    </row>
    <row r="1038735" spans="68:68" customFormat="1">
      <c r="BP1038735" s="90"/>
    </row>
    <row r="1038736" spans="68:68" customFormat="1">
      <c r="BP1038736" s="90"/>
    </row>
    <row r="1038737" spans="68:68" customFormat="1">
      <c r="BP1038737" s="90"/>
    </row>
    <row r="1038738" spans="68:68" customFormat="1">
      <c r="BP1038738" s="90"/>
    </row>
    <row r="1038739" spans="68:68" customFormat="1">
      <c r="BP1038739" s="90"/>
    </row>
    <row r="1038740" spans="68:68" customFormat="1">
      <c r="BP1038740" s="90"/>
    </row>
    <row r="1038741" spans="68:68" customFormat="1">
      <c r="BP1038741" s="90"/>
    </row>
    <row r="1038742" spans="68:68" customFormat="1">
      <c r="BP1038742" s="90"/>
    </row>
    <row r="1038743" spans="68:68" customFormat="1">
      <c r="BP1038743" s="90"/>
    </row>
    <row r="1038744" spans="68:68" customFormat="1">
      <c r="BP1038744" s="90"/>
    </row>
    <row r="1038745" spans="68:68" customFormat="1">
      <c r="BP1038745" s="90"/>
    </row>
    <row r="1038746" spans="68:68" customFormat="1">
      <c r="BP1038746" s="90"/>
    </row>
    <row r="1038747" spans="68:68" customFormat="1">
      <c r="BP1038747" s="90"/>
    </row>
    <row r="1038748" spans="68:68" customFormat="1">
      <c r="BP1038748" s="90"/>
    </row>
    <row r="1038749" spans="68:68" customFormat="1">
      <c r="BP1038749" s="90"/>
    </row>
    <row r="1038750" spans="68:68" customFormat="1">
      <c r="BP1038750" s="90"/>
    </row>
    <row r="1038751" spans="68:68" customFormat="1">
      <c r="BP1038751" s="90"/>
    </row>
    <row r="1038752" spans="68:68" customFormat="1">
      <c r="BP1038752" s="90"/>
    </row>
    <row r="1038753" spans="68:68" customFormat="1">
      <c r="BP1038753" s="90"/>
    </row>
    <row r="1038754" spans="68:68" customFormat="1">
      <c r="BP1038754" s="90"/>
    </row>
    <row r="1038755" spans="68:68" customFormat="1">
      <c r="BP1038755" s="90"/>
    </row>
    <row r="1038756" spans="68:68" customFormat="1">
      <c r="BP1038756" s="90"/>
    </row>
    <row r="1038757" spans="68:68" customFormat="1">
      <c r="BP1038757" s="90"/>
    </row>
    <row r="1038758" spans="68:68" customFormat="1">
      <c r="BP1038758" s="90"/>
    </row>
    <row r="1038759" spans="68:68" customFormat="1">
      <c r="BP1038759" s="90"/>
    </row>
    <row r="1038760" spans="68:68" customFormat="1">
      <c r="BP1038760" s="90"/>
    </row>
    <row r="1038761" spans="68:68" customFormat="1">
      <c r="BP1038761" s="90"/>
    </row>
    <row r="1038762" spans="68:68" customFormat="1">
      <c r="BP1038762" s="90"/>
    </row>
    <row r="1038763" spans="68:68" customFormat="1">
      <c r="BP1038763" s="90"/>
    </row>
    <row r="1038764" spans="68:68" customFormat="1">
      <c r="BP1038764" s="90"/>
    </row>
    <row r="1038765" spans="68:68" customFormat="1">
      <c r="BP1038765" s="90"/>
    </row>
    <row r="1038766" spans="68:68" customFormat="1">
      <c r="BP1038766" s="90"/>
    </row>
    <row r="1038767" spans="68:68" customFormat="1">
      <c r="BP1038767" s="90"/>
    </row>
    <row r="1038768" spans="68:68" customFormat="1">
      <c r="BP1038768" s="90"/>
    </row>
    <row r="1038769" spans="68:68" customFormat="1">
      <c r="BP1038769" s="90"/>
    </row>
    <row r="1038770" spans="68:68" customFormat="1">
      <c r="BP1038770" s="90"/>
    </row>
    <row r="1038771" spans="68:68" customFormat="1">
      <c r="BP1038771" s="90"/>
    </row>
    <row r="1038772" spans="68:68" customFormat="1">
      <c r="BP1038772" s="90"/>
    </row>
    <row r="1038773" spans="68:68" customFormat="1">
      <c r="BP1038773" s="90"/>
    </row>
    <row r="1038774" spans="68:68" customFormat="1">
      <c r="BP1038774" s="90"/>
    </row>
    <row r="1038775" spans="68:68" customFormat="1">
      <c r="BP1038775" s="90"/>
    </row>
    <row r="1038776" spans="68:68" customFormat="1">
      <c r="BP1038776" s="90"/>
    </row>
    <row r="1038777" spans="68:68" customFormat="1">
      <c r="BP1038777" s="90"/>
    </row>
    <row r="1038778" spans="68:68" customFormat="1">
      <c r="BP1038778" s="90"/>
    </row>
    <row r="1038779" spans="68:68" customFormat="1">
      <c r="BP1038779" s="90"/>
    </row>
    <row r="1038780" spans="68:68" customFormat="1">
      <c r="BP1038780" s="90"/>
    </row>
    <row r="1038781" spans="68:68" customFormat="1">
      <c r="BP1038781" s="90"/>
    </row>
    <row r="1038782" spans="68:68" customFormat="1">
      <c r="BP1038782" s="90"/>
    </row>
    <row r="1038783" spans="68:68" customFormat="1">
      <c r="BP1038783" s="90"/>
    </row>
    <row r="1038784" spans="68:68" customFormat="1">
      <c r="BP1038784" s="90"/>
    </row>
    <row r="1038785" spans="68:68" customFormat="1">
      <c r="BP1038785" s="90"/>
    </row>
    <row r="1038786" spans="68:68" customFormat="1">
      <c r="BP1038786" s="90"/>
    </row>
    <row r="1038787" spans="68:68" customFormat="1">
      <c r="BP1038787" s="90"/>
    </row>
    <row r="1038788" spans="68:68" customFormat="1">
      <c r="BP1038788" s="90"/>
    </row>
    <row r="1038789" spans="68:68" customFormat="1">
      <c r="BP1038789" s="90"/>
    </row>
    <row r="1038790" spans="68:68" customFormat="1">
      <c r="BP1038790" s="90"/>
    </row>
    <row r="1038791" spans="68:68" customFormat="1">
      <c r="BP1038791" s="90"/>
    </row>
    <row r="1038792" spans="68:68" customFormat="1">
      <c r="BP1038792" s="90"/>
    </row>
    <row r="1038793" spans="68:68" customFormat="1">
      <c r="BP1038793" s="90"/>
    </row>
    <row r="1038794" spans="68:68" customFormat="1">
      <c r="BP1038794" s="90"/>
    </row>
    <row r="1038795" spans="68:68" customFormat="1">
      <c r="BP1038795" s="90"/>
    </row>
    <row r="1038796" spans="68:68" customFormat="1">
      <c r="BP1038796" s="90"/>
    </row>
    <row r="1038797" spans="68:68" customFormat="1">
      <c r="BP1038797" s="90"/>
    </row>
    <row r="1038798" spans="68:68" customFormat="1">
      <c r="BP1038798" s="90"/>
    </row>
    <row r="1038799" spans="68:68" customFormat="1">
      <c r="BP1038799" s="90"/>
    </row>
    <row r="1038800" spans="68:68" customFormat="1">
      <c r="BP1038800" s="90"/>
    </row>
    <row r="1038801" spans="68:68" customFormat="1">
      <c r="BP1038801" s="90"/>
    </row>
    <row r="1038802" spans="68:68" customFormat="1">
      <c r="BP1038802" s="90"/>
    </row>
    <row r="1038803" spans="68:68" customFormat="1">
      <c r="BP1038803" s="90"/>
    </row>
    <row r="1038804" spans="68:68" customFormat="1">
      <c r="BP1038804" s="90"/>
    </row>
    <row r="1038805" spans="68:68" customFormat="1">
      <c r="BP1038805" s="90"/>
    </row>
    <row r="1038806" spans="68:68" customFormat="1">
      <c r="BP1038806" s="90"/>
    </row>
    <row r="1038807" spans="68:68" customFormat="1">
      <c r="BP1038807" s="90"/>
    </row>
    <row r="1038808" spans="68:68" customFormat="1">
      <c r="BP1038808" s="90"/>
    </row>
    <row r="1038809" spans="68:68" customFormat="1">
      <c r="BP1038809" s="90"/>
    </row>
    <row r="1038810" spans="68:68" customFormat="1">
      <c r="BP1038810" s="90"/>
    </row>
    <row r="1038811" spans="68:68" customFormat="1">
      <c r="BP1038811" s="90"/>
    </row>
    <row r="1038812" spans="68:68" customFormat="1">
      <c r="BP1038812" s="90"/>
    </row>
    <row r="1038813" spans="68:68" customFormat="1">
      <c r="BP1038813" s="90"/>
    </row>
    <row r="1038814" spans="68:68" customFormat="1">
      <c r="BP1038814" s="90"/>
    </row>
    <row r="1038815" spans="68:68" customFormat="1">
      <c r="BP1038815" s="90"/>
    </row>
    <row r="1038816" spans="68:68" customFormat="1">
      <c r="BP1038816" s="90"/>
    </row>
    <row r="1038817" spans="68:68" customFormat="1">
      <c r="BP1038817" s="90"/>
    </row>
    <row r="1038818" spans="68:68" customFormat="1">
      <c r="BP1038818" s="90"/>
    </row>
    <row r="1038819" spans="68:68" customFormat="1">
      <c r="BP1038819" s="90"/>
    </row>
    <row r="1038820" spans="68:68" customFormat="1">
      <c r="BP1038820" s="90"/>
    </row>
    <row r="1038821" spans="68:68" customFormat="1">
      <c r="BP1038821" s="90"/>
    </row>
    <row r="1038822" spans="68:68" customFormat="1">
      <c r="BP1038822" s="90"/>
    </row>
    <row r="1038823" spans="68:68" customFormat="1">
      <c r="BP1038823" s="90"/>
    </row>
    <row r="1038824" spans="68:68" customFormat="1">
      <c r="BP1038824" s="90"/>
    </row>
    <row r="1038825" spans="68:68" customFormat="1">
      <c r="BP1038825" s="90"/>
    </row>
    <row r="1038826" spans="68:68" customFormat="1">
      <c r="BP1038826" s="90"/>
    </row>
    <row r="1038827" spans="68:68" customFormat="1">
      <c r="BP1038827" s="90"/>
    </row>
    <row r="1038828" spans="68:68" customFormat="1">
      <c r="BP1038828" s="90"/>
    </row>
    <row r="1038829" spans="68:68" customFormat="1">
      <c r="BP1038829" s="90"/>
    </row>
    <row r="1038830" spans="68:68" customFormat="1">
      <c r="BP1038830" s="90"/>
    </row>
    <row r="1038831" spans="68:68" customFormat="1">
      <c r="BP1038831" s="90"/>
    </row>
    <row r="1038832" spans="68:68" customFormat="1">
      <c r="BP1038832" s="90"/>
    </row>
    <row r="1038833" spans="68:68" customFormat="1">
      <c r="BP1038833" s="90"/>
    </row>
    <row r="1038834" spans="68:68" customFormat="1">
      <c r="BP1038834" s="90"/>
    </row>
    <row r="1038835" spans="68:68" customFormat="1">
      <c r="BP1038835" s="90"/>
    </row>
    <row r="1038836" spans="68:68" customFormat="1">
      <c r="BP1038836" s="90"/>
    </row>
    <row r="1038837" spans="68:68" customFormat="1">
      <c r="BP1038837" s="90"/>
    </row>
    <row r="1038838" spans="68:68" customFormat="1">
      <c r="BP1038838" s="90"/>
    </row>
    <row r="1038839" spans="68:68" customFormat="1">
      <c r="BP1038839" s="90"/>
    </row>
    <row r="1038840" spans="68:68" customFormat="1">
      <c r="BP1038840" s="90"/>
    </row>
    <row r="1038841" spans="68:68" customFormat="1">
      <c r="BP1038841" s="90"/>
    </row>
    <row r="1038842" spans="68:68" customFormat="1">
      <c r="BP1038842" s="90"/>
    </row>
    <row r="1038843" spans="68:68" customFormat="1">
      <c r="BP1038843" s="90"/>
    </row>
    <row r="1038844" spans="68:68" customFormat="1">
      <c r="BP1038844" s="90"/>
    </row>
    <row r="1038845" spans="68:68" customFormat="1">
      <c r="BP1038845" s="90"/>
    </row>
    <row r="1038846" spans="68:68" customFormat="1">
      <c r="BP1038846" s="90"/>
    </row>
    <row r="1038847" spans="68:68" customFormat="1">
      <c r="BP1038847" s="90"/>
    </row>
    <row r="1038848" spans="68:68" customFormat="1">
      <c r="BP1038848" s="90"/>
    </row>
    <row r="1038849" spans="68:68" customFormat="1">
      <c r="BP1038849" s="90"/>
    </row>
    <row r="1038850" spans="68:68" customFormat="1">
      <c r="BP1038850" s="90"/>
    </row>
    <row r="1038851" spans="68:68" customFormat="1">
      <c r="BP1038851" s="90"/>
    </row>
    <row r="1038852" spans="68:68" customFormat="1">
      <c r="BP1038852" s="90"/>
    </row>
    <row r="1038853" spans="68:68" customFormat="1">
      <c r="BP1038853" s="90"/>
    </row>
    <row r="1038854" spans="68:68" customFormat="1">
      <c r="BP1038854" s="90"/>
    </row>
    <row r="1038855" spans="68:68" customFormat="1">
      <c r="BP1038855" s="90"/>
    </row>
    <row r="1038856" spans="68:68" customFormat="1">
      <c r="BP1038856" s="90"/>
    </row>
    <row r="1038857" spans="68:68" customFormat="1">
      <c r="BP1038857" s="90"/>
    </row>
    <row r="1038858" spans="68:68" customFormat="1">
      <c r="BP1038858" s="90"/>
    </row>
    <row r="1038859" spans="68:68" customFormat="1">
      <c r="BP1038859" s="90"/>
    </row>
    <row r="1038860" spans="68:68" customFormat="1">
      <c r="BP1038860" s="90"/>
    </row>
    <row r="1038861" spans="68:68" customFormat="1">
      <c r="BP1038861" s="90"/>
    </row>
    <row r="1038862" spans="68:68" customFormat="1">
      <c r="BP1038862" s="90"/>
    </row>
    <row r="1038863" spans="68:68" customFormat="1">
      <c r="BP1038863" s="90"/>
    </row>
    <row r="1038864" spans="68:68" customFormat="1">
      <c r="BP1038864" s="90"/>
    </row>
    <row r="1038865" spans="68:68" customFormat="1">
      <c r="BP1038865" s="90"/>
    </row>
    <row r="1038866" spans="68:68" customFormat="1">
      <c r="BP1038866" s="90"/>
    </row>
    <row r="1038867" spans="68:68" customFormat="1">
      <c r="BP1038867" s="90"/>
    </row>
    <row r="1038868" spans="68:68" customFormat="1">
      <c r="BP1038868" s="90"/>
    </row>
    <row r="1038869" spans="68:68" customFormat="1">
      <c r="BP1038869" s="90"/>
    </row>
    <row r="1038870" spans="68:68" customFormat="1">
      <c r="BP1038870" s="90"/>
    </row>
    <row r="1038871" spans="68:68" customFormat="1">
      <c r="BP1038871" s="90"/>
    </row>
    <row r="1038872" spans="68:68" customFormat="1">
      <c r="BP1038872" s="90"/>
    </row>
    <row r="1038873" spans="68:68" customFormat="1">
      <c r="BP1038873" s="90"/>
    </row>
    <row r="1038874" spans="68:68" customFormat="1">
      <c r="BP1038874" s="90"/>
    </row>
    <row r="1038875" spans="68:68" customFormat="1">
      <c r="BP1038875" s="90"/>
    </row>
    <row r="1038876" spans="68:68" customFormat="1">
      <c r="BP1038876" s="90"/>
    </row>
    <row r="1038877" spans="68:68" customFormat="1">
      <c r="BP1038877" s="90"/>
    </row>
    <row r="1038878" spans="68:68" customFormat="1">
      <c r="BP1038878" s="90"/>
    </row>
    <row r="1038879" spans="68:68" customFormat="1">
      <c r="BP1038879" s="90"/>
    </row>
    <row r="1038880" spans="68:68" customFormat="1">
      <c r="BP1038880" s="90"/>
    </row>
    <row r="1038881" spans="68:68" customFormat="1">
      <c r="BP1038881" s="90"/>
    </row>
    <row r="1038882" spans="68:68" customFormat="1">
      <c r="BP1038882" s="90"/>
    </row>
    <row r="1038883" spans="68:68" customFormat="1">
      <c r="BP1038883" s="90"/>
    </row>
    <row r="1038884" spans="68:68" customFormat="1">
      <c r="BP1038884" s="90"/>
    </row>
    <row r="1038885" spans="68:68" customFormat="1">
      <c r="BP1038885" s="90"/>
    </row>
    <row r="1038886" spans="68:68" customFormat="1">
      <c r="BP1038886" s="90"/>
    </row>
    <row r="1038887" spans="68:68" customFormat="1">
      <c r="BP1038887" s="90"/>
    </row>
    <row r="1038888" spans="68:68" customFormat="1">
      <c r="BP1038888" s="90"/>
    </row>
    <row r="1038889" spans="68:68" customFormat="1">
      <c r="BP1038889" s="90"/>
    </row>
    <row r="1038890" spans="68:68" customFormat="1">
      <c r="BP1038890" s="90"/>
    </row>
    <row r="1038891" spans="68:68" customFormat="1">
      <c r="BP1038891" s="90"/>
    </row>
    <row r="1038892" spans="68:68" customFormat="1">
      <c r="BP1038892" s="90"/>
    </row>
    <row r="1038893" spans="68:68" customFormat="1">
      <c r="BP1038893" s="90"/>
    </row>
    <row r="1038894" spans="68:68" customFormat="1">
      <c r="BP1038894" s="90"/>
    </row>
    <row r="1038895" spans="68:68" customFormat="1">
      <c r="BP1038895" s="90"/>
    </row>
    <row r="1038896" spans="68:68" customFormat="1">
      <c r="BP1038896" s="90"/>
    </row>
    <row r="1038897" spans="68:68" customFormat="1">
      <c r="BP1038897" s="90"/>
    </row>
    <row r="1038898" spans="68:68" customFormat="1">
      <c r="BP1038898" s="90"/>
    </row>
    <row r="1038899" spans="68:68" customFormat="1">
      <c r="BP1038899" s="90"/>
    </row>
    <row r="1038900" spans="68:68" customFormat="1">
      <c r="BP1038900" s="90"/>
    </row>
    <row r="1038901" spans="68:68" customFormat="1">
      <c r="BP1038901" s="90"/>
    </row>
    <row r="1038902" spans="68:68" customFormat="1">
      <c r="BP1038902" s="90"/>
    </row>
    <row r="1038903" spans="68:68" customFormat="1">
      <c r="BP1038903" s="90"/>
    </row>
    <row r="1038904" spans="68:68" customFormat="1">
      <c r="BP1038904" s="90"/>
    </row>
    <row r="1038905" spans="68:68" customFormat="1">
      <c r="BP1038905" s="90"/>
    </row>
    <row r="1038906" spans="68:68" customFormat="1">
      <c r="BP1038906" s="90"/>
    </row>
    <row r="1038907" spans="68:68" customFormat="1">
      <c r="BP1038907" s="90"/>
    </row>
    <row r="1038908" spans="68:68" customFormat="1">
      <c r="BP1038908" s="90"/>
    </row>
    <row r="1038909" spans="68:68" customFormat="1">
      <c r="BP1038909" s="90"/>
    </row>
    <row r="1038910" spans="68:68" customFormat="1">
      <c r="BP1038910" s="90"/>
    </row>
    <row r="1038911" spans="68:68" customFormat="1">
      <c r="BP1038911" s="90"/>
    </row>
    <row r="1038912" spans="68:68" customFormat="1">
      <c r="BP1038912" s="90"/>
    </row>
    <row r="1038913" spans="68:68" customFormat="1">
      <c r="BP1038913" s="90"/>
    </row>
    <row r="1038914" spans="68:68" customFormat="1">
      <c r="BP1038914" s="90"/>
    </row>
    <row r="1038915" spans="68:68" customFormat="1">
      <c r="BP1038915" s="90"/>
    </row>
    <row r="1038916" spans="68:68" customFormat="1">
      <c r="BP1038916" s="90"/>
    </row>
    <row r="1038917" spans="68:68" customFormat="1">
      <c r="BP1038917" s="90"/>
    </row>
    <row r="1038918" spans="68:68" customFormat="1">
      <c r="BP1038918" s="90"/>
    </row>
    <row r="1038919" spans="68:68" customFormat="1">
      <c r="BP1038919" s="90"/>
    </row>
    <row r="1038920" spans="68:68" customFormat="1">
      <c r="BP1038920" s="90"/>
    </row>
    <row r="1038921" spans="68:68" customFormat="1">
      <c r="BP1038921" s="90"/>
    </row>
    <row r="1038922" spans="68:68" customFormat="1">
      <c r="BP1038922" s="90"/>
    </row>
    <row r="1038923" spans="68:68" customFormat="1">
      <c r="BP1038923" s="90"/>
    </row>
    <row r="1038924" spans="68:68" customFormat="1">
      <c r="BP1038924" s="90"/>
    </row>
    <row r="1038925" spans="68:68" customFormat="1">
      <c r="BP1038925" s="90"/>
    </row>
    <row r="1038926" spans="68:68" customFormat="1">
      <c r="BP1038926" s="90"/>
    </row>
    <row r="1038927" spans="68:68" customFormat="1">
      <c r="BP1038927" s="90"/>
    </row>
    <row r="1038928" spans="68:68" customFormat="1">
      <c r="BP1038928" s="90"/>
    </row>
    <row r="1038929" spans="68:68" customFormat="1">
      <c r="BP1038929" s="90"/>
    </row>
    <row r="1038930" spans="68:68" customFormat="1">
      <c r="BP1038930" s="90"/>
    </row>
    <row r="1038931" spans="68:68" customFormat="1">
      <c r="BP1038931" s="90"/>
    </row>
    <row r="1038932" spans="68:68" customFormat="1">
      <c r="BP1038932" s="90"/>
    </row>
    <row r="1038933" spans="68:68" customFormat="1">
      <c r="BP1038933" s="90"/>
    </row>
    <row r="1038934" spans="68:68" customFormat="1">
      <c r="BP1038934" s="90"/>
    </row>
    <row r="1038935" spans="68:68" customFormat="1">
      <c r="BP1038935" s="90"/>
    </row>
    <row r="1038936" spans="68:68" customFormat="1">
      <c r="BP1038936" s="90"/>
    </row>
    <row r="1038937" spans="68:68" customFormat="1">
      <c r="BP1038937" s="90"/>
    </row>
    <row r="1038938" spans="68:68" customFormat="1">
      <c r="BP1038938" s="90"/>
    </row>
    <row r="1038939" spans="68:68" customFormat="1">
      <c r="BP1038939" s="90"/>
    </row>
    <row r="1038940" spans="68:68" customFormat="1">
      <c r="BP1038940" s="90"/>
    </row>
    <row r="1038941" spans="68:68" customFormat="1">
      <c r="BP1038941" s="90"/>
    </row>
    <row r="1038942" spans="68:68" customFormat="1">
      <c r="BP1038942" s="90"/>
    </row>
    <row r="1038943" spans="68:68" customFormat="1">
      <c r="BP1038943" s="90"/>
    </row>
    <row r="1038944" spans="68:68" customFormat="1">
      <c r="BP1038944" s="90"/>
    </row>
    <row r="1038945" spans="68:68" customFormat="1">
      <c r="BP1038945" s="90"/>
    </row>
    <row r="1038946" spans="68:68" customFormat="1">
      <c r="BP1038946" s="90"/>
    </row>
    <row r="1038947" spans="68:68" customFormat="1">
      <c r="BP1038947" s="90"/>
    </row>
    <row r="1038948" spans="68:68" customFormat="1">
      <c r="BP1038948" s="90"/>
    </row>
    <row r="1038949" spans="68:68" customFormat="1">
      <c r="BP1038949" s="90"/>
    </row>
    <row r="1038950" spans="68:68" customFormat="1">
      <c r="BP1038950" s="90"/>
    </row>
    <row r="1038951" spans="68:68" customFormat="1">
      <c r="BP1038951" s="90"/>
    </row>
    <row r="1038952" spans="68:68" customFormat="1">
      <c r="BP1038952" s="90"/>
    </row>
    <row r="1038953" spans="68:68" customFormat="1">
      <c r="BP1038953" s="90"/>
    </row>
    <row r="1038954" spans="68:68" customFormat="1">
      <c r="BP1038954" s="90"/>
    </row>
    <row r="1038955" spans="68:68" customFormat="1">
      <c r="BP1038955" s="90"/>
    </row>
    <row r="1038956" spans="68:68" customFormat="1">
      <c r="BP1038956" s="90"/>
    </row>
    <row r="1038957" spans="68:68" customFormat="1">
      <c r="BP1038957" s="90"/>
    </row>
    <row r="1038958" spans="68:68" customFormat="1">
      <c r="BP1038958" s="90"/>
    </row>
    <row r="1038959" spans="68:68" customFormat="1">
      <c r="BP1038959" s="90"/>
    </row>
    <row r="1038960" spans="68:68" customFormat="1">
      <c r="BP1038960" s="90"/>
    </row>
    <row r="1038961" spans="68:68" customFormat="1">
      <c r="BP1038961" s="90"/>
    </row>
    <row r="1038962" spans="68:68" customFormat="1">
      <c r="BP1038962" s="90"/>
    </row>
    <row r="1038963" spans="68:68" customFormat="1">
      <c r="BP1038963" s="90"/>
    </row>
    <row r="1038964" spans="68:68" customFormat="1">
      <c r="BP1038964" s="90"/>
    </row>
    <row r="1038965" spans="68:68" customFormat="1">
      <c r="BP1038965" s="90"/>
    </row>
    <row r="1038966" spans="68:68" customFormat="1">
      <c r="BP1038966" s="90"/>
    </row>
    <row r="1038967" spans="68:68" customFormat="1">
      <c r="BP1038967" s="90"/>
    </row>
    <row r="1038968" spans="68:68" customFormat="1">
      <c r="BP1038968" s="90"/>
    </row>
    <row r="1038969" spans="68:68" customFormat="1">
      <c r="BP1038969" s="90"/>
    </row>
    <row r="1038970" spans="68:68" customFormat="1">
      <c r="BP1038970" s="90"/>
    </row>
    <row r="1038971" spans="68:68" customFormat="1">
      <c r="BP1038971" s="90"/>
    </row>
    <row r="1038972" spans="68:68" customFormat="1">
      <c r="BP1038972" s="90"/>
    </row>
    <row r="1038973" spans="68:68" customFormat="1">
      <c r="BP1038973" s="90"/>
    </row>
    <row r="1038974" spans="68:68" customFormat="1">
      <c r="BP1038974" s="90"/>
    </row>
    <row r="1038975" spans="68:68" customFormat="1">
      <c r="BP1038975" s="90"/>
    </row>
    <row r="1038976" spans="68:68" customFormat="1">
      <c r="BP1038976" s="90"/>
    </row>
    <row r="1038977" spans="68:68" customFormat="1">
      <c r="BP1038977" s="90"/>
    </row>
    <row r="1038978" spans="68:68" customFormat="1">
      <c r="BP1038978" s="90"/>
    </row>
    <row r="1038979" spans="68:68" customFormat="1">
      <c r="BP1038979" s="90"/>
    </row>
    <row r="1038980" spans="68:68" customFormat="1">
      <c r="BP1038980" s="90"/>
    </row>
    <row r="1038981" spans="68:68" customFormat="1">
      <c r="BP1038981" s="90"/>
    </row>
    <row r="1038982" spans="68:68" customFormat="1">
      <c r="BP1038982" s="90"/>
    </row>
    <row r="1038983" spans="68:68" customFormat="1">
      <c r="BP1038983" s="90"/>
    </row>
    <row r="1038984" spans="68:68" customFormat="1">
      <c r="BP1038984" s="90"/>
    </row>
    <row r="1038985" spans="68:68" customFormat="1">
      <c r="BP1038985" s="90"/>
    </row>
    <row r="1038986" spans="68:68" customFormat="1">
      <c r="BP1038986" s="90"/>
    </row>
    <row r="1038987" spans="68:68" customFormat="1">
      <c r="BP1038987" s="90"/>
    </row>
    <row r="1038988" spans="68:68" customFormat="1">
      <c r="BP1038988" s="90"/>
    </row>
    <row r="1038989" spans="68:68" customFormat="1">
      <c r="BP1038989" s="90"/>
    </row>
    <row r="1038990" spans="68:68" customFormat="1">
      <c r="BP1038990" s="90"/>
    </row>
    <row r="1038991" spans="68:68" customFormat="1">
      <c r="BP1038991" s="90"/>
    </row>
    <row r="1038992" spans="68:68" customFormat="1">
      <c r="BP1038992" s="90"/>
    </row>
    <row r="1038993" spans="68:68" customFormat="1">
      <c r="BP1038993" s="90"/>
    </row>
    <row r="1038994" spans="68:68" customFormat="1">
      <c r="BP1038994" s="90"/>
    </row>
    <row r="1038995" spans="68:68" customFormat="1">
      <c r="BP1038995" s="90"/>
    </row>
    <row r="1038996" spans="68:68" customFormat="1">
      <c r="BP1038996" s="90"/>
    </row>
    <row r="1038997" spans="68:68" customFormat="1">
      <c r="BP1038997" s="90"/>
    </row>
    <row r="1038998" spans="68:68" customFormat="1">
      <c r="BP1038998" s="90"/>
    </row>
    <row r="1038999" spans="68:68" customFormat="1">
      <c r="BP1038999" s="90"/>
    </row>
    <row r="1039000" spans="68:68" customFormat="1">
      <c r="BP1039000" s="90"/>
    </row>
    <row r="1039001" spans="68:68" customFormat="1">
      <c r="BP1039001" s="90"/>
    </row>
    <row r="1039002" spans="68:68" customFormat="1">
      <c r="BP1039002" s="90"/>
    </row>
    <row r="1039003" spans="68:68" customFormat="1">
      <c r="BP1039003" s="90"/>
    </row>
    <row r="1039004" spans="68:68" customFormat="1">
      <c r="BP1039004" s="90"/>
    </row>
    <row r="1039005" spans="68:68" customFormat="1">
      <c r="BP1039005" s="90"/>
    </row>
    <row r="1039006" spans="68:68" customFormat="1">
      <c r="BP1039006" s="90"/>
    </row>
    <row r="1039007" spans="68:68" customFormat="1">
      <c r="BP1039007" s="90"/>
    </row>
    <row r="1039008" spans="68:68" customFormat="1">
      <c r="BP1039008" s="90"/>
    </row>
    <row r="1039009" spans="68:68" customFormat="1">
      <c r="BP1039009" s="90"/>
    </row>
    <row r="1039010" spans="68:68" customFormat="1">
      <c r="BP1039010" s="90"/>
    </row>
    <row r="1039011" spans="68:68" customFormat="1">
      <c r="BP1039011" s="90"/>
    </row>
    <row r="1039012" spans="68:68" customFormat="1">
      <c r="BP1039012" s="90"/>
    </row>
    <row r="1039013" spans="68:68" customFormat="1">
      <c r="BP1039013" s="90"/>
    </row>
    <row r="1039014" spans="68:68" customFormat="1">
      <c r="BP1039014" s="90"/>
    </row>
    <row r="1039015" spans="68:68" customFormat="1">
      <c r="BP1039015" s="90"/>
    </row>
    <row r="1039016" spans="68:68" customFormat="1">
      <c r="BP1039016" s="90"/>
    </row>
    <row r="1039017" spans="68:68" customFormat="1">
      <c r="BP1039017" s="90"/>
    </row>
    <row r="1039018" spans="68:68" customFormat="1">
      <c r="BP1039018" s="90"/>
    </row>
    <row r="1039019" spans="68:68" customFormat="1">
      <c r="BP1039019" s="90"/>
    </row>
    <row r="1039020" spans="68:68" customFormat="1">
      <c r="BP1039020" s="90"/>
    </row>
    <row r="1039021" spans="68:68" customFormat="1">
      <c r="BP1039021" s="90"/>
    </row>
    <row r="1039022" spans="68:68" customFormat="1">
      <c r="BP1039022" s="90"/>
    </row>
    <row r="1039023" spans="68:68" customFormat="1">
      <c r="BP1039023" s="90"/>
    </row>
    <row r="1039024" spans="68:68" customFormat="1">
      <c r="BP1039024" s="90"/>
    </row>
    <row r="1039025" spans="68:68" customFormat="1">
      <c r="BP1039025" s="90"/>
    </row>
    <row r="1039026" spans="68:68" customFormat="1">
      <c r="BP1039026" s="90"/>
    </row>
    <row r="1039027" spans="68:68" customFormat="1">
      <c r="BP1039027" s="90"/>
    </row>
    <row r="1039028" spans="68:68" customFormat="1">
      <c r="BP1039028" s="90"/>
    </row>
    <row r="1039029" spans="68:68" customFormat="1">
      <c r="BP1039029" s="90"/>
    </row>
    <row r="1039030" spans="68:68" customFormat="1">
      <c r="BP1039030" s="90"/>
    </row>
    <row r="1039031" spans="68:68" customFormat="1">
      <c r="BP1039031" s="90"/>
    </row>
    <row r="1039032" spans="68:68" customFormat="1">
      <c r="BP1039032" s="90"/>
    </row>
    <row r="1039033" spans="68:68" customFormat="1">
      <c r="BP1039033" s="90"/>
    </row>
    <row r="1039034" spans="68:68" customFormat="1">
      <c r="BP1039034" s="90"/>
    </row>
    <row r="1039035" spans="68:68" customFormat="1">
      <c r="BP1039035" s="90"/>
    </row>
    <row r="1039036" spans="68:68" customFormat="1">
      <c r="BP1039036" s="90"/>
    </row>
    <row r="1039037" spans="68:68" customFormat="1">
      <c r="BP1039037" s="90"/>
    </row>
    <row r="1039038" spans="68:68" customFormat="1">
      <c r="BP1039038" s="90"/>
    </row>
    <row r="1039039" spans="68:68" customFormat="1">
      <c r="BP1039039" s="90"/>
    </row>
    <row r="1039040" spans="68:68" customFormat="1">
      <c r="BP1039040" s="90"/>
    </row>
    <row r="1039041" spans="68:68" customFormat="1">
      <c r="BP1039041" s="90"/>
    </row>
    <row r="1039042" spans="68:68" customFormat="1">
      <c r="BP1039042" s="90"/>
    </row>
    <row r="1039043" spans="68:68" customFormat="1">
      <c r="BP1039043" s="90"/>
    </row>
    <row r="1039044" spans="68:68" customFormat="1">
      <c r="BP1039044" s="90"/>
    </row>
    <row r="1039045" spans="68:68" customFormat="1">
      <c r="BP1039045" s="90"/>
    </row>
    <row r="1039046" spans="68:68" customFormat="1">
      <c r="BP1039046" s="90"/>
    </row>
    <row r="1039047" spans="68:68" customFormat="1">
      <c r="BP1039047" s="90"/>
    </row>
    <row r="1039048" spans="68:68" customFormat="1">
      <c r="BP1039048" s="90"/>
    </row>
    <row r="1039049" spans="68:68" customFormat="1">
      <c r="BP1039049" s="90"/>
    </row>
    <row r="1039050" spans="68:68" customFormat="1">
      <c r="BP1039050" s="90"/>
    </row>
    <row r="1039051" spans="68:68" customFormat="1">
      <c r="BP1039051" s="90"/>
    </row>
    <row r="1039052" spans="68:68" customFormat="1">
      <c r="BP1039052" s="90"/>
    </row>
    <row r="1039053" spans="68:68" customFormat="1">
      <c r="BP1039053" s="90"/>
    </row>
    <row r="1039054" spans="68:68" customFormat="1">
      <c r="BP1039054" s="90"/>
    </row>
    <row r="1039055" spans="68:68" customFormat="1">
      <c r="BP1039055" s="90"/>
    </row>
    <row r="1039056" spans="68:68" customFormat="1">
      <c r="BP1039056" s="90"/>
    </row>
    <row r="1039057" spans="68:68" customFormat="1">
      <c r="BP1039057" s="90"/>
    </row>
    <row r="1039058" spans="68:68" customFormat="1">
      <c r="BP1039058" s="90"/>
    </row>
    <row r="1039059" spans="68:68" customFormat="1">
      <c r="BP1039059" s="90"/>
    </row>
    <row r="1039060" spans="68:68" customFormat="1">
      <c r="BP1039060" s="90"/>
    </row>
    <row r="1039061" spans="68:68" customFormat="1">
      <c r="BP1039061" s="90"/>
    </row>
    <row r="1039062" spans="68:68" customFormat="1">
      <c r="BP1039062" s="90"/>
    </row>
    <row r="1039063" spans="68:68" customFormat="1">
      <c r="BP1039063" s="90"/>
    </row>
    <row r="1039064" spans="68:68" customFormat="1">
      <c r="BP1039064" s="90"/>
    </row>
    <row r="1039065" spans="68:68" customFormat="1">
      <c r="BP1039065" s="90"/>
    </row>
    <row r="1039066" spans="68:68" customFormat="1">
      <c r="BP1039066" s="90"/>
    </row>
    <row r="1039067" spans="68:68" customFormat="1">
      <c r="BP1039067" s="90"/>
    </row>
    <row r="1039068" spans="68:68" customFormat="1">
      <c r="BP1039068" s="90"/>
    </row>
    <row r="1039069" spans="68:68" customFormat="1">
      <c r="BP1039069" s="90"/>
    </row>
    <row r="1039070" spans="68:68" customFormat="1">
      <c r="BP1039070" s="90"/>
    </row>
    <row r="1039071" spans="68:68" customFormat="1">
      <c r="BP1039071" s="90"/>
    </row>
    <row r="1039072" spans="68:68" customFormat="1">
      <c r="BP1039072" s="90"/>
    </row>
    <row r="1039073" spans="68:68" customFormat="1">
      <c r="BP1039073" s="90"/>
    </row>
    <row r="1039074" spans="68:68" customFormat="1">
      <c r="BP1039074" s="90"/>
    </row>
    <row r="1039075" spans="68:68" customFormat="1">
      <c r="BP1039075" s="90"/>
    </row>
    <row r="1039076" spans="68:68" customFormat="1">
      <c r="BP1039076" s="90"/>
    </row>
    <row r="1039077" spans="68:68" customFormat="1">
      <c r="BP1039077" s="90"/>
    </row>
    <row r="1039078" spans="68:68" customFormat="1">
      <c r="BP1039078" s="90"/>
    </row>
    <row r="1039079" spans="68:68" customFormat="1">
      <c r="BP1039079" s="90"/>
    </row>
    <row r="1039080" spans="68:68" customFormat="1">
      <c r="BP1039080" s="90"/>
    </row>
    <row r="1039081" spans="68:68" customFormat="1">
      <c r="BP1039081" s="90"/>
    </row>
    <row r="1039082" spans="68:68" customFormat="1">
      <c r="BP1039082" s="90"/>
    </row>
    <row r="1039083" spans="68:68" customFormat="1">
      <c r="BP1039083" s="90"/>
    </row>
    <row r="1039084" spans="68:68" customFormat="1">
      <c r="BP1039084" s="90"/>
    </row>
    <row r="1039085" spans="68:68" customFormat="1">
      <c r="BP1039085" s="90"/>
    </row>
    <row r="1039086" spans="68:68" customFormat="1">
      <c r="BP1039086" s="90"/>
    </row>
    <row r="1039087" spans="68:68" customFormat="1">
      <c r="BP1039087" s="90"/>
    </row>
    <row r="1039088" spans="68:68" customFormat="1">
      <c r="BP1039088" s="90"/>
    </row>
    <row r="1039089" spans="68:68" customFormat="1">
      <c r="BP1039089" s="90"/>
    </row>
    <row r="1039090" spans="68:68" customFormat="1">
      <c r="BP1039090" s="90"/>
    </row>
    <row r="1039091" spans="68:68" customFormat="1">
      <c r="BP1039091" s="90"/>
    </row>
    <row r="1039092" spans="68:68" customFormat="1">
      <c r="BP1039092" s="90"/>
    </row>
    <row r="1039093" spans="68:68" customFormat="1">
      <c r="BP1039093" s="90"/>
    </row>
    <row r="1039094" spans="68:68" customFormat="1">
      <c r="BP1039094" s="90"/>
    </row>
    <row r="1039095" spans="68:68" customFormat="1">
      <c r="BP1039095" s="90"/>
    </row>
    <row r="1039096" spans="68:68" customFormat="1">
      <c r="BP1039096" s="90"/>
    </row>
    <row r="1039097" spans="68:68" customFormat="1">
      <c r="BP1039097" s="90"/>
    </row>
    <row r="1039098" spans="68:68" customFormat="1">
      <c r="BP1039098" s="90"/>
    </row>
    <row r="1039099" spans="68:68" customFormat="1">
      <c r="BP1039099" s="90"/>
    </row>
    <row r="1039100" spans="68:68" customFormat="1">
      <c r="BP1039100" s="90"/>
    </row>
    <row r="1039101" spans="68:68" customFormat="1">
      <c r="BP1039101" s="90"/>
    </row>
    <row r="1039102" spans="68:68" customFormat="1">
      <c r="BP1039102" s="90"/>
    </row>
    <row r="1039103" spans="68:68" customFormat="1">
      <c r="BP1039103" s="90"/>
    </row>
    <row r="1039104" spans="68:68" customFormat="1">
      <c r="BP1039104" s="90"/>
    </row>
    <row r="1039105" spans="68:68" customFormat="1">
      <c r="BP1039105" s="90"/>
    </row>
    <row r="1039106" spans="68:68" customFormat="1">
      <c r="BP1039106" s="90"/>
    </row>
    <row r="1039107" spans="68:68" customFormat="1">
      <c r="BP1039107" s="90"/>
    </row>
    <row r="1039108" spans="68:68" customFormat="1">
      <c r="BP1039108" s="90"/>
    </row>
    <row r="1039109" spans="68:68" customFormat="1">
      <c r="BP1039109" s="90"/>
    </row>
    <row r="1039110" spans="68:68" customFormat="1">
      <c r="BP1039110" s="90"/>
    </row>
    <row r="1039111" spans="68:68" customFormat="1">
      <c r="BP1039111" s="90"/>
    </row>
    <row r="1039112" spans="68:68" customFormat="1">
      <c r="BP1039112" s="90"/>
    </row>
    <row r="1039113" spans="68:68" customFormat="1">
      <c r="BP1039113" s="90"/>
    </row>
    <row r="1039114" spans="68:68" customFormat="1">
      <c r="BP1039114" s="90"/>
    </row>
    <row r="1039115" spans="68:68" customFormat="1">
      <c r="BP1039115" s="90"/>
    </row>
    <row r="1039116" spans="68:68" customFormat="1">
      <c r="BP1039116" s="90"/>
    </row>
    <row r="1039117" spans="68:68" customFormat="1">
      <c r="BP1039117" s="90"/>
    </row>
    <row r="1039118" spans="68:68" customFormat="1">
      <c r="BP1039118" s="90"/>
    </row>
    <row r="1039119" spans="68:68" customFormat="1">
      <c r="BP1039119" s="90"/>
    </row>
    <row r="1039120" spans="68:68" customFormat="1">
      <c r="BP1039120" s="90"/>
    </row>
    <row r="1039121" spans="68:68" customFormat="1">
      <c r="BP1039121" s="90"/>
    </row>
    <row r="1039122" spans="68:68" customFormat="1">
      <c r="BP1039122" s="90"/>
    </row>
    <row r="1039123" spans="68:68" customFormat="1">
      <c r="BP1039123" s="90"/>
    </row>
    <row r="1039124" spans="68:68" customFormat="1">
      <c r="BP1039124" s="90"/>
    </row>
    <row r="1039125" spans="68:68" customFormat="1">
      <c r="BP1039125" s="90"/>
    </row>
    <row r="1039126" spans="68:68" customFormat="1">
      <c r="BP1039126" s="90"/>
    </row>
    <row r="1039127" spans="68:68" customFormat="1">
      <c r="BP1039127" s="90"/>
    </row>
    <row r="1039128" spans="68:68" customFormat="1">
      <c r="BP1039128" s="90"/>
    </row>
    <row r="1039129" spans="68:68" customFormat="1">
      <c r="BP1039129" s="90"/>
    </row>
    <row r="1039130" spans="68:68" customFormat="1">
      <c r="BP1039130" s="90"/>
    </row>
    <row r="1039131" spans="68:68" customFormat="1">
      <c r="BP1039131" s="90"/>
    </row>
    <row r="1039132" spans="68:68" customFormat="1">
      <c r="BP1039132" s="90"/>
    </row>
    <row r="1039133" spans="68:68" customFormat="1">
      <c r="BP1039133" s="90"/>
    </row>
    <row r="1039134" spans="68:68" customFormat="1">
      <c r="BP1039134" s="90"/>
    </row>
    <row r="1039135" spans="68:68" customFormat="1">
      <c r="BP1039135" s="90"/>
    </row>
    <row r="1039136" spans="68:68" customFormat="1">
      <c r="BP1039136" s="90"/>
    </row>
    <row r="1039137" spans="68:68" customFormat="1">
      <c r="BP1039137" s="90"/>
    </row>
    <row r="1039138" spans="68:68" customFormat="1">
      <c r="BP1039138" s="90"/>
    </row>
    <row r="1039139" spans="68:68" customFormat="1">
      <c r="BP1039139" s="90"/>
    </row>
    <row r="1039140" spans="68:68" customFormat="1">
      <c r="BP1039140" s="90"/>
    </row>
    <row r="1039141" spans="68:68" customFormat="1">
      <c r="BP1039141" s="90"/>
    </row>
    <row r="1039142" spans="68:68" customFormat="1">
      <c r="BP1039142" s="90"/>
    </row>
    <row r="1039143" spans="68:68" customFormat="1">
      <c r="BP1039143" s="90"/>
    </row>
    <row r="1039144" spans="68:68" customFormat="1">
      <c r="BP1039144" s="90"/>
    </row>
    <row r="1039145" spans="68:68" customFormat="1">
      <c r="BP1039145" s="90"/>
    </row>
    <row r="1039146" spans="68:68" customFormat="1">
      <c r="BP1039146" s="90"/>
    </row>
    <row r="1039147" spans="68:68" customFormat="1">
      <c r="BP1039147" s="90"/>
    </row>
    <row r="1039148" spans="68:68" customFormat="1">
      <c r="BP1039148" s="90"/>
    </row>
    <row r="1039149" spans="68:68" customFormat="1">
      <c r="BP1039149" s="90"/>
    </row>
    <row r="1039150" spans="68:68" customFormat="1">
      <c r="BP1039150" s="90"/>
    </row>
    <row r="1039151" spans="68:68" customFormat="1">
      <c r="BP1039151" s="90"/>
    </row>
    <row r="1039152" spans="68:68" customFormat="1">
      <c r="BP1039152" s="90"/>
    </row>
    <row r="1039153" spans="68:68" customFormat="1">
      <c r="BP1039153" s="90"/>
    </row>
    <row r="1039154" spans="68:68" customFormat="1">
      <c r="BP1039154" s="90"/>
    </row>
    <row r="1039155" spans="68:68" customFormat="1">
      <c r="BP1039155" s="90"/>
    </row>
    <row r="1039156" spans="68:68" customFormat="1">
      <c r="BP1039156" s="90"/>
    </row>
    <row r="1039157" spans="68:68" customFormat="1">
      <c r="BP1039157" s="90"/>
    </row>
    <row r="1039158" spans="68:68" customFormat="1">
      <c r="BP1039158" s="90"/>
    </row>
    <row r="1039159" spans="68:68" customFormat="1">
      <c r="BP1039159" s="90"/>
    </row>
    <row r="1039160" spans="68:68" customFormat="1">
      <c r="BP1039160" s="90"/>
    </row>
    <row r="1039161" spans="68:68" customFormat="1">
      <c r="BP1039161" s="90"/>
    </row>
    <row r="1039162" spans="68:68" customFormat="1">
      <c r="BP1039162" s="90"/>
    </row>
    <row r="1039163" spans="68:68" customFormat="1">
      <c r="BP1039163" s="90"/>
    </row>
    <row r="1039164" spans="68:68" customFormat="1">
      <c r="BP1039164" s="90"/>
    </row>
    <row r="1039165" spans="68:68" customFormat="1">
      <c r="BP1039165" s="90"/>
    </row>
    <row r="1039166" spans="68:68" customFormat="1">
      <c r="BP1039166" s="90"/>
    </row>
    <row r="1039167" spans="68:68" customFormat="1">
      <c r="BP1039167" s="90"/>
    </row>
    <row r="1039168" spans="68:68" customFormat="1">
      <c r="BP1039168" s="90"/>
    </row>
    <row r="1039169" spans="68:68" customFormat="1">
      <c r="BP1039169" s="90"/>
    </row>
    <row r="1039170" spans="68:68" customFormat="1">
      <c r="BP1039170" s="90"/>
    </row>
    <row r="1039171" spans="68:68" customFormat="1">
      <c r="BP1039171" s="90"/>
    </row>
    <row r="1039172" spans="68:68" customFormat="1">
      <c r="BP1039172" s="90"/>
    </row>
    <row r="1039173" spans="68:68" customFormat="1">
      <c r="BP1039173" s="90"/>
    </row>
    <row r="1039174" spans="68:68" customFormat="1">
      <c r="BP1039174" s="90"/>
    </row>
    <row r="1039175" spans="68:68" customFormat="1">
      <c r="BP1039175" s="90"/>
    </row>
    <row r="1039176" spans="68:68" customFormat="1">
      <c r="BP1039176" s="90"/>
    </row>
    <row r="1039177" spans="68:68" customFormat="1">
      <c r="BP1039177" s="90"/>
    </row>
    <row r="1039178" spans="68:68" customFormat="1">
      <c r="BP1039178" s="90"/>
    </row>
    <row r="1039179" spans="68:68" customFormat="1">
      <c r="BP1039179" s="90"/>
    </row>
    <row r="1039180" spans="68:68" customFormat="1">
      <c r="BP1039180" s="90"/>
    </row>
    <row r="1039181" spans="68:68" customFormat="1">
      <c r="BP1039181" s="90"/>
    </row>
    <row r="1039182" spans="68:68" customFormat="1">
      <c r="BP1039182" s="90"/>
    </row>
    <row r="1039183" spans="68:68" customFormat="1">
      <c r="BP1039183" s="90"/>
    </row>
    <row r="1039184" spans="68:68" customFormat="1">
      <c r="BP1039184" s="90"/>
    </row>
    <row r="1039185" spans="68:68" customFormat="1">
      <c r="BP1039185" s="90"/>
    </row>
    <row r="1039186" spans="68:68" customFormat="1">
      <c r="BP1039186" s="90"/>
    </row>
    <row r="1039187" spans="68:68" customFormat="1">
      <c r="BP1039187" s="90"/>
    </row>
    <row r="1039188" spans="68:68" customFormat="1">
      <c r="BP1039188" s="90"/>
    </row>
    <row r="1039189" spans="68:68" customFormat="1">
      <c r="BP1039189" s="90"/>
    </row>
    <row r="1039190" spans="68:68" customFormat="1">
      <c r="BP1039190" s="90"/>
    </row>
    <row r="1039191" spans="68:68" customFormat="1">
      <c r="BP1039191" s="90"/>
    </row>
    <row r="1039192" spans="68:68" customFormat="1">
      <c r="BP1039192" s="90"/>
    </row>
    <row r="1039193" spans="68:68" customFormat="1">
      <c r="BP1039193" s="90"/>
    </row>
    <row r="1039194" spans="68:68" customFormat="1">
      <c r="BP1039194" s="90"/>
    </row>
    <row r="1039195" spans="68:68" customFormat="1">
      <c r="BP1039195" s="90"/>
    </row>
    <row r="1039196" spans="68:68" customFormat="1">
      <c r="BP1039196" s="90"/>
    </row>
    <row r="1039197" spans="68:68" customFormat="1">
      <c r="BP1039197" s="90"/>
    </row>
    <row r="1039198" spans="68:68" customFormat="1">
      <c r="BP1039198" s="90"/>
    </row>
    <row r="1039199" spans="68:68" customFormat="1">
      <c r="BP1039199" s="90"/>
    </row>
    <row r="1039200" spans="68:68" customFormat="1">
      <c r="BP1039200" s="90"/>
    </row>
    <row r="1039201" spans="68:68" customFormat="1">
      <c r="BP1039201" s="90"/>
    </row>
    <row r="1039202" spans="68:68" customFormat="1">
      <c r="BP1039202" s="90"/>
    </row>
    <row r="1039203" spans="68:68" customFormat="1">
      <c r="BP1039203" s="90"/>
    </row>
    <row r="1039204" spans="68:68" customFormat="1">
      <c r="BP1039204" s="90"/>
    </row>
    <row r="1039205" spans="68:68" customFormat="1">
      <c r="BP1039205" s="90"/>
    </row>
    <row r="1039206" spans="68:68" customFormat="1">
      <c r="BP1039206" s="90"/>
    </row>
    <row r="1039207" spans="68:68" customFormat="1">
      <c r="BP1039207" s="90"/>
    </row>
    <row r="1039208" spans="68:68" customFormat="1">
      <c r="BP1039208" s="90"/>
    </row>
    <row r="1039209" spans="68:68" customFormat="1">
      <c r="BP1039209" s="90"/>
    </row>
    <row r="1039210" spans="68:68" customFormat="1">
      <c r="BP1039210" s="90"/>
    </row>
    <row r="1039211" spans="68:68" customFormat="1">
      <c r="BP1039211" s="90"/>
    </row>
    <row r="1039212" spans="68:68" customFormat="1">
      <c r="BP1039212" s="90"/>
    </row>
    <row r="1039213" spans="68:68" customFormat="1">
      <c r="BP1039213" s="90"/>
    </row>
    <row r="1039214" spans="68:68" customFormat="1">
      <c r="BP1039214" s="90"/>
    </row>
    <row r="1039215" spans="68:68" customFormat="1">
      <c r="BP1039215" s="90"/>
    </row>
    <row r="1039216" spans="68:68" customFormat="1">
      <c r="BP1039216" s="90"/>
    </row>
    <row r="1039217" spans="68:68" customFormat="1">
      <c r="BP1039217" s="90"/>
    </row>
    <row r="1039218" spans="68:68" customFormat="1">
      <c r="BP1039218" s="90"/>
    </row>
    <row r="1039219" spans="68:68" customFormat="1">
      <c r="BP1039219" s="90"/>
    </row>
    <row r="1039220" spans="68:68" customFormat="1">
      <c r="BP1039220" s="90"/>
    </row>
    <row r="1039221" spans="68:68" customFormat="1">
      <c r="BP1039221" s="90"/>
    </row>
    <row r="1039222" spans="68:68" customFormat="1">
      <c r="BP1039222" s="90"/>
    </row>
    <row r="1039223" spans="68:68" customFormat="1">
      <c r="BP1039223" s="90"/>
    </row>
    <row r="1039224" spans="68:68" customFormat="1">
      <c r="BP1039224" s="90"/>
    </row>
    <row r="1039225" spans="68:68" customFormat="1">
      <c r="BP1039225" s="90"/>
    </row>
    <row r="1039226" spans="68:68" customFormat="1">
      <c r="BP1039226" s="90"/>
    </row>
    <row r="1039227" spans="68:68" customFormat="1">
      <c r="BP1039227" s="90"/>
    </row>
    <row r="1039228" spans="68:68" customFormat="1">
      <c r="BP1039228" s="90"/>
    </row>
    <row r="1039229" spans="68:68" customFormat="1">
      <c r="BP1039229" s="90"/>
    </row>
    <row r="1039230" spans="68:68" customFormat="1">
      <c r="BP1039230" s="90"/>
    </row>
    <row r="1039231" spans="68:68" customFormat="1">
      <c r="BP1039231" s="90"/>
    </row>
    <row r="1039232" spans="68:68" customFormat="1">
      <c r="BP1039232" s="90"/>
    </row>
    <row r="1039233" spans="68:68" customFormat="1">
      <c r="BP1039233" s="90"/>
    </row>
    <row r="1039234" spans="68:68" customFormat="1">
      <c r="BP1039234" s="90"/>
    </row>
    <row r="1039235" spans="68:68" customFormat="1">
      <c r="BP1039235" s="90"/>
    </row>
    <row r="1039236" spans="68:68" customFormat="1">
      <c r="BP1039236" s="90"/>
    </row>
    <row r="1039237" spans="68:68" customFormat="1">
      <c r="BP1039237" s="90"/>
    </row>
    <row r="1039238" spans="68:68" customFormat="1">
      <c r="BP1039238" s="90"/>
    </row>
    <row r="1039239" spans="68:68" customFormat="1">
      <c r="BP1039239" s="90"/>
    </row>
    <row r="1039240" spans="68:68" customFormat="1">
      <c r="BP1039240" s="90"/>
    </row>
    <row r="1039241" spans="68:68" customFormat="1">
      <c r="BP1039241" s="90"/>
    </row>
    <row r="1039242" spans="68:68" customFormat="1">
      <c r="BP1039242" s="90"/>
    </row>
    <row r="1039243" spans="68:68" customFormat="1">
      <c r="BP1039243" s="90"/>
    </row>
    <row r="1039244" spans="68:68" customFormat="1">
      <c r="BP1039244" s="90"/>
    </row>
    <row r="1039245" spans="68:68" customFormat="1">
      <c r="BP1039245" s="90"/>
    </row>
    <row r="1039246" spans="68:68" customFormat="1">
      <c r="BP1039246" s="90"/>
    </row>
    <row r="1039247" spans="68:68" customFormat="1">
      <c r="BP1039247" s="90"/>
    </row>
    <row r="1039248" spans="68:68" customFormat="1">
      <c r="BP1039248" s="90"/>
    </row>
    <row r="1039249" spans="68:68" customFormat="1">
      <c r="BP1039249" s="90"/>
    </row>
    <row r="1039250" spans="68:68" customFormat="1">
      <c r="BP1039250" s="90"/>
    </row>
    <row r="1039251" spans="68:68" customFormat="1">
      <c r="BP1039251" s="90"/>
    </row>
    <row r="1039252" spans="68:68" customFormat="1">
      <c r="BP1039252" s="90"/>
    </row>
    <row r="1039253" spans="68:68" customFormat="1">
      <c r="BP1039253" s="90"/>
    </row>
    <row r="1039254" spans="68:68" customFormat="1">
      <c r="BP1039254" s="90"/>
    </row>
    <row r="1039255" spans="68:68" customFormat="1">
      <c r="BP1039255" s="90"/>
    </row>
    <row r="1039256" spans="68:68" customFormat="1">
      <c r="BP1039256" s="90"/>
    </row>
    <row r="1039257" spans="68:68" customFormat="1">
      <c r="BP1039257" s="90"/>
    </row>
    <row r="1039258" spans="68:68" customFormat="1">
      <c r="BP1039258" s="90"/>
    </row>
    <row r="1039259" spans="68:68" customFormat="1">
      <c r="BP1039259" s="90"/>
    </row>
    <row r="1039260" spans="68:68" customFormat="1">
      <c r="BP1039260" s="90"/>
    </row>
    <row r="1039261" spans="68:68" customFormat="1">
      <c r="BP1039261" s="90"/>
    </row>
    <row r="1039262" spans="68:68" customFormat="1">
      <c r="BP1039262" s="90"/>
    </row>
    <row r="1039263" spans="68:68" customFormat="1">
      <c r="BP1039263" s="90"/>
    </row>
    <row r="1039264" spans="68:68" customFormat="1">
      <c r="BP1039264" s="90"/>
    </row>
    <row r="1039265" spans="68:68" customFormat="1">
      <c r="BP1039265" s="90"/>
    </row>
    <row r="1039266" spans="68:68" customFormat="1">
      <c r="BP1039266" s="90"/>
    </row>
    <row r="1039267" spans="68:68" customFormat="1">
      <c r="BP1039267" s="90"/>
    </row>
    <row r="1039268" spans="68:68" customFormat="1">
      <c r="BP1039268" s="90"/>
    </row>
    <row r="1039269" spans="68:68" customFormat="1">
      <c r="BP1039269" s="90"/>
    </row>
    <row r="1039270" spans="68:68" customFormat="1">
      <c r="BP1039270" s="90"/>
    </row>
    <row r="1039271" spans="68:68" customFormat="1">
      <c r="BP1039271" s="90"/>
    </row>
    <row r="1039272" spans="68:68" customFormat="1">
      <c r="BP1039272" s="90"/>
    </row>
    <row r="1039273" spans="68:68" customFormat="1">
      <c r="BP1039273" s="90"/>
    </row>
    <row r="1039274" spans="68:68" customFormat="1">
      <c r="BP1039274" s="90"/>
    </row>
    <row r="1039275" spans="68:68" customFormat="1">
      <c r="BP1039275" s="90"/>
    </row>
    <row r="1039276" spans="68:68" customFormat="1">
      <c r="BP1039276" s="90"/>
    </row>
    <row r="1039277" spans="68:68" customFormat="1">
      <c r="BP1039277" s="90"/>
    </row>
    <row r="1039278" spans="68:68" customFormat="1">
      <c r="BP1039278" s="90"/>
    </row>
    <row r="1039279" spans="68:68" customFormat="1">
      <c r="BP1039279" s="90"/>
    </row>
    <row r="1039280" spans="68:68" customFormat="1">
      <c r="BP1039280" s="90"/>
    </row>
    <row r="1039281" spans="68:68" customFormat="1">
      <c r="BP1039281" s="90"/>
    </row>
    <row r="1039282" spans="68:68" customFormat="1">
      <c r="BP1039282" s="90"/>
    </row>
    <row r="1039283" spans="68:68" customFormat="1">
      <c r="BP1039283" s="90"/>
    </row>
    <row r="1039284" spans="68:68" customFormat="1">
      <c r="BP1039284" s="90"/>
    </row>
    <row r="1039285" spans="68:68" customFormat="1">
      <c r="BP1039285" s="90"/>
    </row>
    <row r="1039286" spans="68:68" customFormat="1">
      <c r="BP1039286" s="90"/>
    </row>
    <row r="1039287" spans="68:68" customFormat="1">
      <c r="BP1039287" s="90"/>
    </row>
    <row r="1039288" spans="68:68" customFormat="1">
      <c r="BP1039288" s="90"/>
    </row>
    <row r="1039289" spans="68:68" customFormat="1">
      <c r="BP1039289" s="90"/>
    </row>
    <row r="1039290" spans="68:68" customFormat="1">
      <c r="BP1039290" s="90"/>
    </row>
    <row r="1039291" spans="68:68" customFormat="1">
      <c r="BP1039291" s="90"/>
    </row>
    <row r="1039292" spans="68:68" customFormat="1">
      <c r="BP1039292" s="90"/>
    </row>
    <row r="1039293" spans="68:68" customFormat="1">
      <c r="BP1039293" s="90"/>
    </row>
    <row r="1039294" spans="68:68" customFormat="1">
      <c r="BP1039294" s="90"/>
    </row>
    <row r="1039295" spans="68:68" customFormat="1">
      <c r="BP1039295" s="90"/>
    </row>
    <row r="1039296" spans="68:68" customFormat="1">
      <c r="BP1039296" s="90"/>
    </row>
    <row r="1039297" spans="68:68" customFormat="1">
      <c r="BP1039297" s="90"/>
    </row>
    <row r="1039298" spans="68:68" customFormat="1">
      <c r="BP1039298" s="90"/>
    </row>
    <row r="1039299" spans="68:68" customFormat="1">
      <c r="BP1039299" s="90"/>
    </row>
    <row r="1039300" spans="68:68" customFormat="1">
      <c r="BP1039300" s="90"/>
    </row>
    <row r="1039301" spans="68:68" customFormat="1">
      <c r="BP1039301" s="90"/>
    </row>
    <row r="1039302" spans="68:68" customFormat="1">
      <c r="BP1039302" s="90"/>
    </row>
    <row r="1039303" spans="68:68" customFormat="1">
      <c r="BP1039303" s="90"/>
    </row>
    <row r="1039304" spans="68:68" customFormat="1">
      <c r="BP1039304" s="90"/>
    </row>
    <row r="1039305" spans="68:68" customFormat="1">
      <c r="BP1039305" s="90"/>
    </row>
    <row r="1039306" spans="68:68" customFormat="1">
      <c r="BP1039306" s="90"/>
    </row>
    <row r="1039307" spans="68:68" customFormat="1">
      <c r="BP1039307" s="90"/>
    </row>
    <row r="1039308" spans="68:68" customFormat="1">
      <c r="BP1039308" s="90"/>
    </row>
    <row r="1039309" spans="68:68" customFormat="1">
      <c r="BP1039309" s="90"/>
    </row>
    <row r="1039310" spans="68:68" customFormat="1">
      <c r="BP1039310" s="90"/>
    </row>
    <row r="1039311" spans="68:68" customFormat="1">
      <c r="BP1039311" s="90"/>
    </row>
    <row r="1039312" spans="68:68" customFormat="1">
      <c r="BP1039312" s="90"/>
    </row>
    <row r="1039313" spans="68:68" customFormat="1">
      <c r="BP1039313" s="90"/>
    </row>
    <row r="1039314" spans="68:68" customFormat="1">
      <c r="BP1039314" s="90"/>
    </row>
    <row r="1039315" spans="68:68" customFormat="1">
      <c r="BP1039315" s="90"/>
    </row>
    <row r="1039316" spans="68:68" customFormat="1">
      <c r="BP1039316" s="90"/>
    </row>
    <row r="1039317" spans="68:68" customFormat="1">
      <c r="BP1039317" s="90"/>
    </row>
    <row r="1039318" spans="68:68" customFormat="1">
      <c r="BP1039318" s="90"/>
    </row>
    <row r="1039319" spans="68:68" customFormat="1">
      <c r="BP1039319" s="90"/>
    </row>
    <row r="1039320" spans="68:68" customFormat="1">
      <c r="BP1039320" s="90"/>
    </row>
    <row r="1039321" spans="68:68" customFormat="1">
      <c r="BP1039321" s="90"/>
    </row>
    <row r="1039322" spans="68:68" customFormat="1">
      <c r="BP1039322" s="90"/>
    </row>
    <row r="1039323" spans="68:68" customFormat="1">
      <c r="BP1039323" s="90"/>
    </row>
    <row r="1039324" spans="68:68" customFormat="1">
      <c r="BP1039324" s="90"/>
    </row>
    <row r="1039325" spans="68:68" customFormat="1">
      <c r="BP1039325" s="90"/>
    </row>
    <row r="1039326" spans="68:68" customFormat="1">
      <c r="BP1039326" s="90"/>
    </row>
    <row r="1039327" spans="68:68" customFormat="1">
      <c r="BP1039327" s="90"/>
    </row>
    <row r="1039328" spans="68:68" customFormat="1">
      <c r="BP1039328" s="90"/>
    </row>
    <row r="1039329" spans="68:68" customFormat="1">
      <c r="BP1039329" s="90"/>
    </row>
    <row r="1039330" spans="68:68" customFormat="1">
      <c r="BP1039330" s="90"/>
    </row>
    <row r="1039331" spans="68:68" customFormat="1">
      <c r="BP1039331" s="90"/>
    </row>
    <row r="1039332" spans="68:68" customFormat="1">
      <c r="BP1039332" s="90"/>
    </row>
    <row r="1039333" spans="68:68" customFormat="1">
      <c r="BP1039333" s="90"/>
    </row>
    <row r="1039334" spans="68:68" customFormat="1">
      <c r="BP1039334" s="90"/>
    </row>
    <row r="1039335" spans="68:68" customFormat="1">
      <c r="BP1039335" s="90"/>
    </row>
    <row r="1039336" spans="68:68" customFormat="1">
      <c r="BP1039336" s="90"/>
    </row>
    <row r="1039337" spans="68:68" customFormat="1">
      <c r="BP1039337" s="90"/>
    </row>
    <row r="1039338" spans="68:68" customFormat="1">
      <c r="BP1039338" s="90"/>
    </row>
    <row r="1039339" spans="68:68" customFormat="1">
      <c r="BP1039339" s="90"/>
    </row>
    <row r="1039340" spans="68:68" customFormat="1">
      <c r="BP1039340" s="90"/>
    </row>
    <row r="1039341" spans="68:68" customFormat="1">
      <c r="BP1039341" s="90"/>
    </row>
    <row r="1039342" spans="68:68" customFormat="1">
      <c r="BP1039342" s="90"/>
    </row>
    <row r="1039343" spans="68:68" customFormat="1">
      <c r="BP1039343" s="90"/>
    </row>
    <row r="1039344" spans="68:68" customFormat="1">
      <c r="BP1039344" s="90"/>
    </row>
    <row r="1039345" spans="68:68" customFormat="1">
      <c r="BP1039345" s="90"/>
    </row>
    <row r="1039346" spans="68:68" customFormat="1">
      <c r="BP1039346" s="90"/>
    </row>
    <row r="1039347" spans="68:68" customFormat="1">
      <c r="BP1039347" s="90"/>
    </row>
    <row r="1039348" spans="68:68" customFormat="1">
      <c r="BP1039348" s="90"/>
    </row>
    <row r="1039349" spans="68:68" customFormat="1">
      <c r="BP1039349" s="90"/>
    </row>
    <row r="1039350" spans="68:68" customFormat="1">
      <c r="BP1039350" s="90"/>
    </row>
    <row r="1039351" spans="68:68" customFormat="1">
      <c r="BP1039351" s="90"/>
    </row>
    <row r="1039352" spans="68:68" customFormat="1">
      <c r="BP1039352" s="90"/>
    </row>
    <row r="1039353" spans="68:68" customFormat="1">
      <c r="BP1039353" s="90"/>
    </row>
    <row r="1039354" spans="68:68" customFormat="1">
      <c r="BP1039354" s="90"/>
    </row>
    <row r="1039355" spans="68:68" customFormat="1">
      <c r="BP1039355" s="90"/>
    </row>
    <row r="1039356" spans="68:68" customFormat="1">
      <c r="BP1039356" s="90"/>
    </row>
    <row r="1039357" spans="68:68" customFormat="1">
      <c r="BP1039357" s="90"/>
    </row>
    <row r="1039358" spans="68:68" customFormat="1">
      <c r="BP1039358" s="90"/>
    </row>
    <row r="1039359" spans="68:68" customFormat="1">
      <c r="BP1039359" s="90"/>
    </row>
    <row r="1039360" spans="68:68" customFormat="1">
      <c r="BP1039360" s="90"/>
    </row>
    <row r="1039361" spans="68:68" customFormat="1">
      <c r="BP1039361" s="90"/>
    </row>
    <row r="1039362" spans="68:68" customFormat="1">
      <c r="BP1039362" s="90"/>
    </row>
    <row r="1039363" spans="68:68" customFormat="1">
      <c r="BP1039363" s="90"/>
    </row>
    <row r="1039364" spans="68:68" customFormat="1">
      <c r="BP1039364" s="90"/>
    </row>
    <row r="1039365" spans="68:68" customFormat="1">
      <c r="BP1039365" s="90"/>
    </row>
    <row r="1039366" spans="68:68" customFormat="1">
      <c r="BP1039366" s="90"/>
    </row>
    <row r="1039367" spans="68:68" customFormat="1">
      <c r="BP1039367" s="90"/>
    </row>
    <row r="1039368" spans="68:68" customFormat="1">
      <c r="BP1039368" s="90"/>
    </row>
    <row r="1039369" spans="68:68" customFormat="1">
      <c r="BP1039369" s="90"/>
    </row>
    <row r="1039370" spans="68:68" customFormat="1">
      <c r="BP1039370" s="90"/>
    </row>
    <row r="1039371" spans="68:68" customFormat="1">
      <c r="BP1039371" s="90"/>
    </row>
    <row r="1039372" spans="68:68" customFormat="1">
      <c r="BP1039372" s="90"/>
    </row>
    <row r="1039373" spans="68:68" customFormat="1">
      <c r="BP1039373" s="90"/>
    </row>
    <row r="1039374" spans="68:68" customFormat="1">
      <c r="BP1039374" s="90"/>
    </row>
    <row r="1039375" spans="68:68" customFormat="1">
      <c r="BP1039375" s="90"/>
    </row>
    <row r="1039376" spans="68:68" customFormat="1">
      <c r="BP1039376" s="90"/>
    </row>
    <row r="1039377" spans="68:68" customFormat="1">
      <c r="BP1039377" s="90"/>
    </row>
    <row r="1039378" spans="68:68" customFormat="1">
      <c r="BP1039378" s="90"/>
    </row>
    <row r="1039379" spans="68:68" customFormat="1">
      <c r="BP1039379" s="90"/>
    </row>
    <row r="1039380" spans="68:68" customFormat="1">
      <c r="BP1039380" s="90"/>
    </row>
    <row r="1039381" spans="68:68" customFormat="1">
      <c r="BP1039381" s="90"/>
    </row>
    <row r="1039382" spans="68:68" customFormat="1">
      <c r="BP1039382" s="90"/>
    </row>
    <row r="1039383" spans="68:68" customFormat="1">
      <c r="BP1039383" s="90"/>
    </row>
    <row r="1039384" spans="68:68" customFormat="1">
      <c r="BP1039384" s="90"/>
    </row>
    <row r="1039385" spans="68:68" customFormat="1">
      <c r="BP1039385" s="90"/>
    </row>
    <row r="1039386" spans="68:68" customFormat="1">
      <c r="BP1039386" s="90"/>
    </row>
    <row r="1039387" spans="68:68" customFormat="1">
      <c r="BP1039387" s="90"/>
    </row>
    <row r="1039388" spans="68:68" customFormat="1">
      <c r="BP1039388" s="90"/>
    </row>
    <row r="1039389" spans="68:68" customFormat="1">
      <c r="BP1039389" s="90"/>
    </row>
    <row r="1039390" spans="68:68" customFormat="1">
      <c r="BP1039390" s="90"/>
    </row>
    <row r="1039391" spans="68:68" customFormat="1">
      <c r="BP1039391" s="90"/>
    </row>
    <row r="1039392" spans="68:68" customFormat="1">
      <c r="BP1039392" s="90"/>
    </row>
    <row r="1039393" spans="68:68" customFormat="1">
      <c r="BP1039393" s="90"/>
    </row>
    <row r="1039394" spans="68:68" customFormat="1">
      <c r="BP1039394" s="90"/>
    </row>
    <row r="1039395" spans="68:68" customFormat="1">
      <c r="BP1039395" s="90"/>
    </row>
    <row r="1039396" spans="68:68" customFormat="1">
      <c r="BP1039396" s="90"/>
    </row>
    <row r="1039397" spans="68:68" customFormat="1">
      <c r="BP1039397" s="90"/>
    </row>
    <row r="1039398" spans="68:68" customFormat="1">
      <c r="BP1039398" s="90"/>
    </row>
    <row r="1039399" spans="68:68" customFormat="1">
      <c r="BP1039399" s="90"/>
    </row>
    <row r="1039400" spans="68:68" customFormat="1">
      <c r="BP1039400" s="90"/>
    </row>
    <row r="1039401" spans="68:68" customFormat="1">
      <c r="BP1039401" s="90"/>
    </row>
    <row r="1039402" spans="68:68" customFormat="1">
      <c r="BP1039402" s="90"/>
    </row>
    <row r="1039403" spans="68:68" customFormat="1">
      <c r="BP1039403" s="90"/>
    </row>
    <row r="1039404" spans="68:68" customFormat="1">
      <c r="BP1039404" s="90"/>
    </row>
    <row r="1039405" spans="68:68" customFormat="1">
      <c r="BP1039405" s="90"/>
    </row>
    <row r="1039406" spans="68:68" customFormat="1">
      <c r="BP1039406" s="90"/>
    </row>
    <row r="1039407" spans="68:68" customFormat="1">
      <c r="BP1039407" s="90"/>
    </row>
    <row r="1039408" spans="68:68" customFormat="1">
      <c r="BP1039408" s="90"/>
    </row>
    <row r="1039409" spans="68:68" customFormat="1">
      <c r="BP1039409" s="90"/>
    </row>
    <row r="1039410" spans="68:68" customFormat="1">
      <c r="BP1039410" s="90"/>
    </row>
    <row r="1039411" spans="68:68" customFormat="1">
      <c r="BP1039411" s="90"/>
    </row>
    <row r="1039412" spans="68:68" customFormat="1">
      <c r="BP1039412" s="90"/>
    </row>
    <row r="1039413" spans="68:68" customFormat="1">
      <c r="BP1039413" s="90"/>
    </row>
    <row r="1039414" spans="68:68" customFormat="1">
      <c r="BP1039414" s="90"/>
    </row>
    <row r="1039415" spans="68:68" customFormat="1">
      <c r="BP1039415" s="90"/>
    </row>
    <row r="1039416" spans="68:68" customFormat="1">
      <c r="BP1039416" s="90"/>
    </row>
    <row r="1039417" spans="68:68" customFormat="1">
      <c r="BP1039417" s="90"/>
    </row>
    <row r="1039418" spans="68:68" customFormat="1">
      <c r="BP1039418" s="90"/>
    </row>
    <row r="1039419" spans="68:68" customFormat="1">
      <c r="BP1039419" s="90"/>
    </row>
    <row r="1039420" spans="68:68" customFormat="1">
      <c r="BP1039420" s="90"/>
    </row>
    <row r="1039421" spans="68:68" customFormat="1">
      <c r="BP1039421" s="90"/>
    </row>
    <row r="1039422" spans="68:68" customFormat="1">
      <c r="BP1039422" s="90"/>
    </row>
    <row r="1039423" spans="68:68" customFormat="1">
      <c r="BP1039423" s="90"/>
    </row>
    <row r="1039424" spans="68:68" customFormat="1">
      <c r="BP1039424" s="90"/>
    </row>
    <row r="1039425" spans="68:68" customFormat="1">
      <c r="BP1039425" s="90"/>
    </row>
    <row r="1039426" spans="68:68" customFormat="1">
      <c r="BP1039426" s="90"/>
    </row>
    <row r="1039427" spans="68:68" customFormat="1">
      <c r="BP1039427" s="90"/>
    </row>
    <row r="1039428" spans="68:68" customFormat="1">
      <c r="BP1039428" s="90"/>
    </row>
    <row r="1039429" spans="68:68" customFormat="1">
      <c r="BP1039429" s="90"/>
    </row>
    <row r="1039430" spans="68:68" customFormat="1">
      <c r="BP1039430" s="90"/>
    </row>
    <row r="1039431" spans="68:68" customFormat="1">
      <c r="BP1039431" s="90"/>
    </row>
    <row r="1039432" spans="68:68" customFormat="1">
      <c r="BP1039432" s="90"/>
    </row>
    <row r="1039433" spans="68:68" customFormat="1">
      <c r="BP1039433" s="90"/>
    </row>
    <row r="1039434" spans="68:68" customFormat="1">
      <c r="BP1039434" s="90"/>
    </row>
    <row r="1039435" spans="68:68" customFormat="1">
      <c r="BP1039435" s="90"/>
    </row>
    <row r="1039436" spans="68:68" customFormat="1">
      <c r="BP1039436" s="90"/>
    </row>
    <row r="1039437" spans="68:68" customFormat="1">
      <c r="BP1039437" s="90"/>
    </row>
    <row r="1039438" spans="68:68" customFormat="1">
      <c r="BP1039438" s="90"/>
    </row>
    <row r="1039439" spans="68:68" customFormat="1">
      <c r="BP1039439" s="90"/>
    </row>
    <row r="1039440" spans="68:68" customFormat="1">
      <c r="BP1039440" s="90"/>
    </row>
    <row r="1039441" spans="68:68" customFormat="1">
      <c r="BP1039441" s="90"/>
    </row>
    <row r="1039442" spans="68:68" customFormat="1">
      <c r="BP1039442" s="90"/>
    </row>
    <row r="1039443" spans="68:68" customFormat="1">
      <c r="BP1039443" s="90"/>
    </row>
    <row r="1039444" spans="68:68" customFormat="1">
      <c r="BP1039444" s="90"/>
    </row>
    <row r="1039445" spans="68:68" customFormat="1">
      <c r="BP1039445" s="90"/>
    </row>
    <row r="1039446" spans="68:68" customFormat="1">
      <c r="BP1039446" s="90"/>
    </row>
    <row r="1039447" spans="68:68" customFormat="1">
      <c r="BP1039447" s="90"/>
    </row>
    <row r="1039448" spans="68:68" customFormat="1">
      <c r="BP1039448" s="90"/>
    </row>
    <row r="1039449" spans="68:68" customFormat="1">
      <c r="BP1039449" s="90"/>
    </row>
    <row r="1039450" spans="68:68" customFormat="1">
      <c r="BP1039450" s="90"/>
    </row>
    <row r="1039451" spans="68:68" customFormat="1">
      <c r="BP1039451" s="90"/>
    </row>
    <row r="1039452" spans="68:68" customFormat="1">
      <c r="BP1039452" s="90"/>
    </row>
    <row r="1039453" spans="68:68" customFormat="1">
      <c r="BP1039453" s="90"/>
    </row>
    <row r="1039454" spans="68:68" customFormat="1">
      <c r="BP1039454" s="90"/>
    </row>
    <row r="1039455" spans="68:68" customFormat="1">
      <c r="BP1039455" s="90"/>
    </row>
    <row r="1039456" spans="68:68" customFormat="1">
      <c r="BP1039456" s="90"/>
    </row>
    <row r="1039457" spans="68:68" customFormat="1">
      <c r="BP1039457" s="90"/>
    </row>
    <row r="1039458" spans="68:68" customFormat="1">
      <c r="BP1039458" s="90"/>
    </row>
    <row r="1039459" spans="68:68" customFormat="1">
      <c r="BP1039459" s="90"/>
    </row>
    <row r="1039460" spans="68:68" customFormat="1">
      <c r="BP1039460" s="90"/>
    </row>
    <row r="1039461" spans="68:68" customFormat="1">
      <c r="BP1039461" s="90"/>
    </row>
    <row r="1039462" spans="68:68" customFormat="1">
      <c r="BP1039462" s="90"/>
    </row>
    <row r="1039463" spans="68:68" customFormat="1">
      <c r="BP1039463" s="90"/>
    </row>
    <row r="1039464" spans="68:68" customFormat="1">
      <c r="BP1039464" s="90"/>
    </row>
    <row r="1039465" spans="68:68" customFormat="1">
      <c r="BP1039465" s="90"/>
    </row>
    <row r="1039466" spans="68:68" customFormat="1">
      <c r="BP1039466" s="90"/>
    </row>
    <row r="1039467" spans="68:68" customFormat="1">
      <c r="BP1039467" s="90"/>
    </row>
    <row r="1039468" spans="68:68" customFormat="1">
      <c r="BP1039468" s="90"/>
    </row>
    <row r="1039469" spans="68:68" customFormat="1">
      <c r="BP1039469" s="90"/>
    </row>
    <row r="1039470" spans="68:68" customFormat="1">
      <c r="BP1039470" s="90"/>
    </row>
    <row r="1039471" spans="68:68" customFormat="1">
      <c r="BP1039471" s="90"/>
    </row>
    <row r="1039472" spans="68:68" customFormat="1">
      <c r="BP1039472" s="90"/>
    </row>
    <row r="1039473" spans="68:68" customFormat="1">
      <c r="BP1039473" s="90"/>
    </row>
    <row r="1039474" spans="68:68" customFormat="1">
      <c r="BP1039474" s="90"/>
    </row>
    <row r="1039475" spans="68:68" customFormat="1">
      <c r="BP1039475" s="90"/>
    </row>
    <row r="1039476" spans="68:68" customFormat="1">
      <c r="BP1039476" s="90"/>
    </row>
    <row r="1039477" spans="68:68" customFormat="1">
      <c r="BP1039477" s="90"/>
    </row>
    <row r="1039478" spans="68:68" customFormat="1">
      <c r="BP1039478" s="90"/>
    </row>
    <row r="1039479" spans="68:68" customFormat="1">
      <c r="BP1039479" s="90"/>
    </row>
    <row r="1039480" spans="68:68" customFormat="1">
      <c r="BP1039480" s="90"/>
    </row>
    <row r="1039481" spans="68:68" customFormat="1">
      <c r="BP1039481" s="90"/>
    </row>
    <row r="1039482" spans="68:68" customFormat="1">
      <c r="BP1039482" s="90"/>
    </row>
    <row r="1039483" spans="68:68" customFormat="1">
      <c r="BP1039483" s="90"/>
    </row>
    <row r="1039484" spans="68:68" customFormat="1">
      <c r="BP1039484" s="90"/>
    </row>
    <row r="1039485" spans="68:68" customFormat="1">
      <c r="BP1039485" s="90"/>
    </row>
    <row r="1039486" spans="68:68" customFormat="1">
      <c r="BP1039486" s="90"/>
    </row>
    <row r="1039487" spans="68:68" customFormat="1">
      <c r="BP1039487" s="90"/>
    </row>
    <row r="1039488" spans="68:68" customFormat="1">
      <c r="BP1039488" s="90"/>
    </row>
    <row r="1039489" spans="68:68" customFormat="1">
      <c r="BP1039489" s="90"/>
    </row>
    <row r="1039490" spans="68:68" customFormat="1">
      <c r="BP1039490" s="90"/>
    </row>
    <row r="1039491" spans="68:68" customFormat="1">
      <c r="BP1039491" s="90"/>
    </row>
    <row r="1039492" spans="68:68" customFormat="1">
      <c r="BP1039492" s="90"/>
    </row>
    <row r="1039493" spans="68:68" customFormat="1">
      <c r="BP1039493" s="90"/>
    </row>
    <row r="1039494" spans="68:68" customFormat="1">
      <c r="BP1039494" s="90"/>
    </row>
    <row r="1039495" spans="68:68" customFormat="1">
      <c r="BP1039495" s="90"/>
    </row>
    <row r="1039496" spans="68:68" customFormat="1">
      <c r="BP1039496" s="90"/>
    </row>
    <row r="1039497" spans="68:68" customFormat="1">
      <c r="BP1039497" s="90"/>
    </row>
    <row r="1039498" spans="68:68" customFormat="1">
      <c r="BP1039498" s="90"/>
    </row>
    <row r="1039499" spans="68:68" customFormat="1">
      <c r="BP1039499" s="90"/>
    </row>
    <row r="1039500" spans="68:68" customFormat="1">
      <c r="BP1039500" s="90"/>
    </row>
    <row r="1039501" spans="68:68" customFormat="1">
      <c r="BP1039501" s="90"/>
    </row>
    <row r="1039502" spans="68:68" customFormat="1">
      <c r="BP1039502" s="90"/>
    </row>
    <row r="1039503" spans="68:68" customFormat="1">
      <c r="BP1039503" s="90"/>
    </row>
    <row r="1039504" spans="68:68" customFormat="1">
      <c r="BP1039504" s="90"/>
    </row>
    <row r="1039505" spans="68:68" customFormat="1">
      <c r="BP1039505" s="90"/>
    </row>
    <row r="1039506" spans="68:68" customFormat="1">
      <c r="BP1039506" s="90"/>
    </row>
    <row r="1039507" spans="68:68" customFormat="1">
      <c r="BP1039507" s="90"/>
    </row>
    <row r="1039508" spans="68:68" customFormat="1">
      <c r="BP1039508" s="90"/>
    </row>
    <row r="1039509" spans="68:68" customFormat="1">
      <c r="BP1039509" s="90"/>
    </row>
    <row r="1039510" spans="68:68" customFormat="1">
      <c r="BP1039510" s="90"/>
    </row>
    <row r="1039511" spans="68:68" customFormat="1">
      <c r="BP1039511" s="90"/>
    </row>
    <row r="1039512" spans="68:68" customFormat="1">
      <c r="BP1039512" s="90"/>
    </row>
    <row r="1039513" spans="68:68" customFormat="1">
      <c r="BP1039513" s="90"/>
    </row>
    <row r="1039514" spans="68:68" customFormat="1">
      <c r="BP1039514" s="90"/>
    </row>
    <row r="1039515" spans="68:68" customFormat="1">
      <c r="BP1039515" s="90"/>
    </row>
    <row r="1039516" spans="68:68" customFormat="1">
      <c r="BP1039516" s="90"/>
    </row>
    <row r="1039517" spans="68:68" customFormat="1">
      <c r="BP1039517" s="90"/>
    </row>
    <row r="1039518" spans="68:68" customFormat="1">
      <c r="BP1039518" s="90"/>
    </row>
    <row r="1039519" spans="68:68" customFormat="1">
      <c r="BP1039519" s="90"/>
    </row>
    <row r="1039520" spans="68:68" customFormat="1">
      <c r="BP1039520" s="90"/>
    </row>
    <row r="1039521" spans="68:68" customFormat="1">
      <c r="BP1039521" s="90"/>
    </row>
    <row r="1039522" spans="68:68" customFormat="1">
      <c r="BP1039522" s="90"/>
    </row>
    <row r="1039523" spans="68:68" customFormat="1">
      <c r="BP1039523" s="90"/>
    </row>
    <row r="1039524" spans="68:68" customFormat="1">
      <c r="BP1039524" s="90"/>
    </row>
    <row r="1039525" spans="68:68" customFormat="1">
      <c r="BP1039525" s="90"/>
    </row>
    <row r="1039526" spans="68:68" customFormat="1">
      <c r="BP1039526" s="90"/>
    </row>
    <row r="1039527" spans="68:68" customFormat="1">
      <c r="BP1039527" s="90"/>
    </row>
    <row r="1039528" spans="68:68" customFormat="1">
      <c r="BP1039528" s="90"/>
    </row>
    <row r="1039529" spans="68:68" customFormat="1">
      <c r="BP1039529" s="90"/>
    </row>
    <row r="1039530" spans="68:68" customFormat="1">
      <c r="BP1039530" s="90"/>
    </row>
    <row r="1039531" spans="68:68" customFormat="1">
      <c r="BP1039531" s="90"/>
    </row>
    <row r="1039532" spans="68:68" customFormat="1">
      <c r="BP1039532" s="90"/>
    </row>
    <row r="1039533" spans="68:68" customFormat="1">
      <c r="BP1039533" s="90"/>
    </row>
    <row r="1039534" spans="68:68" customFormat="1">
      <c r="BP1039534" s="90"/>
    </row>
    <row r="1039535" spans="68:68" customFormat="1">
      <c r="BP1039535" s="90"/>
    </row>
    <row r="1039536" spans="68:68" customFormat="1">
      <c r="BP1039536" s="90"/>
    </row>
    <row r="1039537" spans="68:68" customFormat="1">
      <c r="BP1039537" s="90"/>
    </row>
    <row r="1039538" spans="68:68" customFormat="1">
      <c r="BP1039538" s="90"/>
    </row>
    <row r="1039539" spans="68:68" customFormat="1">
      <c r="BP1039539" s="90"/>
    </row>
    <row r="1039540" spans="68:68" customFormat="1">
      <c r="BP1039540" s="90"/>
    </row>
    <row r="1039541" spans="68:68" customFormat="1">
      <c r="BP1039541" s="90"/>
    </row>
    <row r="1039542" spans="68:68" customFormat="1">
      <c r="BP1039542" s="90"/>
    </row>
    <row r="1039543" spans="68:68" customFormat="1">
      <c r="BP1039543" s="90"/>
    </row>
    <row r="1039544" spans="68:68" customFormat="1">
      <c r="BP1039544" s="90"/>
    </row>
    <row r="1039545" spans="68:68" customFormat="1">
      <c r="BP1039545" s="90"/>
    </row>
    <row r="1039546" spans="68:68" customFormat="1">
      <c r="BP1039546" s="90"/>
    </row>
    <row r="1039547" spans="68:68" customFormat="1">
      <c r="BP1039547" s="90"/>
    </row>
    <row r="1039548" spans="68:68" customFormat="1">
      <c r="BP1039548" s="90"/>
    </row>
    <row r="1039549" spans="68:68" customFormat="1">
      <c r="BP1039549" s="90"/>
    </row>
    <row r="1039550" spans="68:68" customFormat="1">
      <c r="BP1039550" s="90"/>
    </row>
    <row r="1039551" spans="68:68" customFormat="1">
      <c r="BP1039551" s="90"/>
    </row>
    <row r="1039552" spans="68:68" customFormat="1">
      <c r="BP1039552" s="90"/>
    </row>
    <row r="1039553" spans="68:68" customFormat="1">
      <c r="BP1039553" s="90"/>
    </row>
    <row r="1039554" spans="68:68" customFormat="1">
      <c r="BP1039554" s="90"/>
    </row>
    <row r="1039555" spans="68:68" customFormat="1">
      <c r="BP1039555" s="90"/>
    </row>
    <row r="1039556" spans="68:68" customFormat="1">
      <c r="BP1039556" s="90"/>
    </row>
    <row r="1039557" spans="68:68" customFormat="1">
      <c r="BP1039557" s="90"/>
    </row>
    <row r="1039558" spans="68:68" customFormat="1">
      <c r="BP1039558" s="90"/>
    </row>
    <row r="1039559" spans="68:68" customFormat="1">
      <c r="BP1039559" s="90"/>
    </row>
    <row r="1039560" spans="68:68" customFormat="1">
      <c r="BP1039560" s="90"/>
    </row>
    <row r="1039561" spans="68:68" customFormat="1">
      <c r="BP1039561" s="90"/>
    </row>
    <row r="1039562" spans="68:68" customFormat="1">
      <c r="BP1039562" s="90"/>
    </row>
    <row r="1039563" spans="68:68" customFormat="1">
      <c r="BP1039563" s="90"/>
    </row>
    <row r="1039564" spans="68:68" customFormat="1">
      <c r="BP1039564" s="90"/>
    </row>
    <row r="1039565" spans="68:68" customFormat="1">
      <c r="BP1039565" s="90"/>
    </row>
    <row r="1039566" spans="68:68" customFormat="1">
      <c r="BP1039566" s="90"/>
    </row>
    <row r="1039567" spans="68:68" customFormat="1">
      <c r="BP1039567" s="90"/>
    </row>
    <row r="1039568" spans="68:68" customFormat="1">
      <c r="BP1039568" s="90"/>
    </row>
    <row r="1039569" spans="68:68" customFormat="1">
      <c r="BP1039569" s="90"/>
    </row>
    <row r="1039570" spans="68:68" customFormat="1">
      <c r="BP1039570" s="90"/>
    </row>
    <row r="1039571" spans="68:68" customFormat="1">
      <c r="BP1039571" s="90"/>
    </row>
    <row r="1039572" spans="68:68" customFormat="1">
      <c r="BP1039572" s="90"/>
    </row>
    <row r="1039573" spans="68:68" customFormat="1">
      <c r="BP1039573" s="90"/>
    </row>
    <row r="1039574" spans="68:68" customFormat="1">
      <c r="BP1039574" s="90"/>
    </row>
    <row r="1039575" spans="68:68" customFormat="1">
      <c r="BP1039575" s="90"/>
    </row>
    <row r="1039576" spans="68:68" customFormat="1">
      <c r="BP1039576" s="90"/>
    </row>
    <row r="1039577" spans="68:68" customFormat="1">
      <c r="BP1039577" s="90"/>
    </row>
    <row r="1039578" spans="68:68" customFormat="1">
      <c r="BP1039578" s="90"/>
    </row>
    <row r="1039579" spans="68:68" customFormat="1">
      <c r="BP1039579" s="90"/>
    </row>
    <row r="1039580" spans="68:68" customFormat="1">
      <c r="BP1039580" s="90"/>
    </row>
    <row r="1039581" spans="68:68" customFormat="1">
      <c r="BP1039581" s="90"/>
    </row>
    <row r="1039582" spans="68:68" customFormat="1">
      <c r="BP1039582" s="90"/>
    </row>
    <row r="1039583" spans="68:68" customFormat="1">
      <c r="BP1039583" s="90"/>
    </row>
    <row r="1039584" spans="68:68" customFormat="1">
      <c r="BP1039584" s="90"/>
    </row>
    <row r="1039585" spans="68:68" customFormat="1">
      <c r="BP1039585" s="90"/>
    </row>
    <row r="1039586" spans="68:68" customFormat="1">
      <c r="BP1039586" s="90"/>
    </row>
    <row r="1039587" spans="68:68" customFormat="1">
      <c r="BP1039587" s="90"/>
    </row>
    <row r="1039588" spans="68:68" customFormat="1">
      <c r="BP1039588" s="90"/>
    </row>
    <row r="1039589" spans="68:68" customFormat="1">
      <c r="BP1039589" s="90"/>
    </row>
    <row r="1039590" spans="68:68" customFormat="1">
      <c r="BP1039590" s="90"/>
    </row>
    <row r="1039591" spans="68:68" customFormat="1">
      <c r="BP1039591" s="90"/>
    </row>
    <row r="1039592" spans="68:68" customFormat="1">
      <c r="BP1039592" s="90"/>
    </row>
    <row r="1039593" spans="68:68" customFormat="1">
      <c r="BP1039593" s="90"/>
    </row>
    <row r="1039594" spans="68:68" customFormat="1">
      <c r="BP1039594" s="90"/>
    </row>
    <row r="1039595" spans="68:68" customFormat="1">
      <c r="BP1039595" s="90"/>
    </row>
    <row r="1039596" spans="68:68" customFormat="1">
      <c r="BP1039596" s="90"/>
    </row>
    <row r="1039597" spans="68:68" customFormat="1">
      <c r="BP1039597" s="90"/>
    </row>
    <row r="1039598" spans="68:68" customFormat="1">
      <c r="BP1039598" s="90"/>
    </row>
    <row r="1039599" spans="68:68" customFormat="1">
      <c r="BP1039599" s="90"/>
    </row>
    <row r="1039600" spans="68:68" customFormat="1">
      <c r="BP1039600" s="90"/>
    </row>
    <row r="1039601" spans="68:68" customFormat="1">
      <c r="BP1039601" s="90"/>
    </row>
    <row r="1039602" spans="68:68" customFormat="1">
      <c r="BP1039602" s="90"/>
    </row>
    <row r="1039603" spans="68:68" customFormat="1">
      <c r="BP1039603" s="90"/>
    </row>
    <row r="1039604" spans="68:68" customFormat="1">
      <c r="BP1039604" s="90"/>
    </row>
    <row r="1039605" spans="68:68" customFormat="1">
      <c r="BP1039605" s="90"/>
    </row>
    <row r="1039606" spans="68:68" customFormat="1">
      <c r="BP1039606" s="90"/>
    </row>
    <row r="1039607" spans="68:68" customFormat="1">
      <c r="BP1039607" s="90"/>
    </row>
    <row r="1039608" spans="68:68" customFormat="1">
      <c r="BP1039608" s="90"/>
    </row>
    <row r="1039609" spans="68:68" customFormat="1">
      <c r="BP1039609" s="90"/>
    </row>
    <row r="1039610" spans="68:68" customFormat="1">
      <c r="BP1039610" s="90"/>
    </row>
    <row r="1039611" spans="68:68" customFormat="1">
      <c r="BP1039611" s="90"/>
    </row>
    <row r="1039612" spans="68:68" customFormat="1">
      <c r="BP1039612" s="90"/>
    </row>
    <row r="1039613" spans="68:68" customFormat="1">
      <c r="BP1039613" s="90"/>
    </row>
    <row r="1039614" spans="68:68" customFormat="1">
      <c r="BP1039614" s="90"/>
    </row>
    <row r="1039615" spans="68:68" customFormat="1">
      <c r="BP1039615" s="90"/>
    </row>
    <row r="1039616" spans="68:68" customFormat="1">
      <c r="BP1039616" s="90"/>
    </row>
    <row r="1039617" spans="68:68" customFormat="1">
      <c r="BP1039617" s="90"/>
    </row>
    <row r="1039618" spans="68:68" customFormat="1">
      <c r="BP1039618" s="90"/>
    </row>
    <row r="1039619" spans="68:68" customFormat="1">
      <c r="BP1039619" s="90"/>
    </row>
    <row r="1039620" spans="68:68" customFormat="1">
      <c r="BP1039620" s="90"/>
    </row>
    <row r="1039621" spans="68:68" customFormat="1">
      <c r="BP1039621" s="90"/>
    </row>
    <row r="1039622" spans="68:68" customFormat="1">
      <c r="BP1039622" s="90"/>
    </row>
    <row r="1039623" spans="68:68" customFormat="1">
      <c r="BP1039623" s="90"/>
    </row>
    <row r="1039624" spans="68:68" customFormat="1">
      <c r="BP1039624" s="90"/>
    </row>
    <row r="1039625" spans="68:68" customFormat="1">
      <c r="BP1039625" s="90"/>
    </row>
    <row r="1039626" spans="68:68" customFormat="1">
      <c r="BP1039626" s="90"/>
    </row>
    <row r="1039627" spans="68:68" customFormat="1">
      <c r="BP1039627" s="90"/>
    </row>
    <row r="1039628" spans="68:68" customFormat="1">
      <c r="BP1039628" s="90"/>
    </row>
    <row r="1039629" spans="68:68" customFormat="1">
      <c r="BP1039629" s="90"/>
    </row>
    <row r="1039630" spans="68:68" customFormat="1">
      <c r="BP1039630" s="90"/>
    </row>
    <row r="1039631" spans="68:68" customFormat="1">
      <c r="BP1039631" s="90"/>
    </row>
    <row r="1039632" spans="68:68" customFormat="1">
      <c r="BP1039632" s="90"/>
    </row>
    <row r="1039633" spans="68:68" customFormat="1">
      <c r="BP1039633" s="90"/>
    </row>
    <row r="1039634" spans="68:68" customFormat="1">
      <c r="BP1039634" s="90"/>
    </row>
    <row r="1039635" spans="68:68" customFormat="1">
      <c r="BP1039635" s="90"/>
    </row>
    <row r="1039636" spans="68:68" customFormat="1">
      <c r="BP1039636" s="90"/>
    </row>
    <row r="1039637" spans="68:68" customFormat="1">
      <c r="BP1039637" s="90"/>
    </row>
    <row r="1039638" spans="68:68" customFormat="1">
      <c r="BP1039638" s="90"/>
    </row>
    <row r="1039639" spans="68:68" customFormat="1">
      <c r="BP1039639" s="90"/>
    </row>
    <row r="1039640" spans="68:68" customFormat="1">
      <c r="BP1039640" s="90"/>
    </row>
    <row r="1039641" spans="68:68" customFormat="1">
      <c r="BP1039641" s="90"/>
    </row>
    <row r="1039642" spans="68:68" customFormat="1">
      <c r="BP1039642" s="90"/>
    </row>
    <row r="1039643" spans="68:68" customFormat="1">
      <c r="BP1039643" s="90"/>
    </row>
    <row r="1039644" spans="68:68" customFormat="1">
      <c r="BP1039644" s="90"/>
    </row>
    <row r="1039645" spans="68:68" customFormat="1">
      <c r="BP1039645" s="90"/>
    </row>
    <row r="1039646" spans="68:68" customFormat="1">
      <c r="BP1039646" s="90"/>
    </row>
    <row r="1039647" spans="68:68" customFormat="1">
      <c r="BP1039647" s="90"/>
    </row>
    <row r="1039648" spans="68:68" customFormat="1">
      <c r="BP1039648" s="90"/>
    </row>
    <row r="1039649" spans="68:68" customFormat="1">
      <c r="BP1039649" s="90"/>
    </row>
    <row r="1039650" spans="68:68" customFormat="1">
      <c r="BP1039650" s="90"/>
    </row>
    <row r="1039651" spans="68:68" customFormat="1">
      <c r="BP1039651" s="90"/>
    </row>
    <row r="1039652" spans="68:68" customFormat="1">
      <c r="BP1039652" s="90"/>
    </row>
    <row r="1039653" spans="68:68" customFormat="1">
      <c r="BP1039653" s="90"/>
    </row>
    <row r="1039654" spans="68:68" customFormat="1">
      <c r="BP1039654" s="90"/>
    </row>
    <row r="1039655" spans="68:68" customFormat="1">
      <c r="BP1039655" s="90"/>
    </row>
    <row r="1039656" spans="68:68" customFormat="1">
      <c r="BP1039656" s="90"/>
    </row>
    <row r="1039657" spans="68:68" customFormat="1">
      <c r="BP1039657" s="90"/>
    </row>
    <row r="1039658" spans="68:68" customFormat="1">
      <c r="BP1039658" s="90"/>
    </row>
    <row r="1039659" spans="68:68" customFormat="1">
      <c r="BP1039659" s="90"/>
    </row>
    <row r="1039660" spans="68:68" customFormat="1">
      <c r="BP1039660" s="90"/>
    </row>
    <row r="1039661" spans="68:68" customFormat="1">
      <c r="BP1039661" s="90"/>
    </row>
    <row r="1039662" spans="68:68" customFormat="1">
      <c r="BP1039662" s="90"/>
    </row>
    <row r="1039663" spans="68:68" customFormat="1">
      <c r="BP1039663" s="90"/>
    </row>
    <row r="1039664" spans="68:68" customFormat="1">
      <c r="BP1039664" s="90"/>
    </row>
    <row r="1039665" spans="68:68" customFormat="1">
      <c r="BP1039665" s="90"/>
    </row>
    <row r="1039666" spans="68:68" customFormat="1">
      <c r="BP1039666" s="90"/>
    </row>
    <row r="1039667" spans="68:68" customFormat="1">
      <c r="BP1039667" s="90"/>
    </row>
    <row r="1039668" spans="68:68" customFormat="1">
      <c r="BP1039668" s="90"/>
    </row>
    <row r="1039669" spans="68:68" customFormat="1">
      <c r="BP1039669" s="90"/>
    </row>
    <row r="1039670" spans="68:68" customFormat="1">
      <c r="BP1039670" s="90"/>
    </row>
    <row r="1039671" spans="68:68" customFormat="1">
      <c r="BP1039671" s="90"/>
    </row>
    <row r="1039672" spans="68:68" customFormat="1">
      <c r="BP1039672" s="90"/>
    </row>
    <row r="1039673" spans="68:68" customFormat="1">
      <c r="BP1039673" s="90"/>
    </row>
    <row r="1039674" spans="68:68" customFormat="1">
      <c r="BP1039674" s="90"/>
    </row>
    <row r="1039675" spans="68:68" customFormat="1">
      <c r="BP1039675" s="90"/>
    </row>
    <row r="1039676" spans="68:68" customFormat="1">
      <c r="BP1039676" s="90"/>
    </row>
    <row r="1039677" spans="68:68" customFormat="1">
      <c r="BP1039677" s="90"/>
    </row>
    <row r="1039678" spans="68:68" customFormat="1">
      <c r="BP1039678" s="90"/>
    </row>
    <row r="1039679" spans="68:68" customFormat="1">
      <c r="BP1039679" s="90"/>
    </row>
    <row r="1039680" spans="68:68" customFormat="1">
      <c r="BP1039680" s="90"/>
    </row>
    <row r="1039681" spans="68:68" customFormat="1">
      <c r="BP1039681" s="90"/>
    </row>
    <row r="1039682" spans="68:68" customFormat="1">
      <c r="BP1039682" s="90"/>
    </row>
    <row r="1039683" spans="68:68" customFormat="1">
      <c r="BP1039683" s="90"/>
    </row>
    <row r="1039684" spans="68:68" customFormat="1">
      <c r="BP1039684" s="90"/>
    </row>
    <row r="1039685" spans="68:68" customFormat="1">
      <c r="BP1039685" s="90"/>
    </row>
    <row r="1039686" spans="68:68" customFormat="1">
      <c r="BP1039686" s="90"/>
    </row>
    <row r="1039687" spans="68:68" customFormat="1">
      <c r="BP1039687" s="90"/>
    </row>
    <row r="1039688" spans="68:68" customFormat="1">
      <c r="BP1039688" s="90"/>
    </row>
    <row r="1039689" spans="68:68" customFormat="1">
      <c r="BP1039689" s="90"/>
    </row>
    <row r="1039690" spans="68:68" customFormat="1">
      <c r="BP1039690" s="90"/>
    </row>
    <row r="1039691" spans="68:68" customFormat="1">
      <c r="BP1039691" s="90"/>
    </row>
    <row r="1039692" spans="68:68" customFormat="1">
      <c r="BP1039692" s="90"/>
    </row>
    <row r="1039693" spans="68:68" customFormat="1">
      <c r="BP1039693" s="90"/>
    </row>
    <row r="1039694" spans="68:68" customFormat="1">
      <c r="BP1039694" s="90"/>
    </row>
    <row r="1039695" spans="68:68" customFormat="1">
      <c r="BP1039695" s="90"/>
    </row>
    <row r="1039696" spans="68:68" customFormat="1">
      <c r="BP1039696" s="90"/>
    </row>
    <row r="1039697" spans="68:68" customFormat="1">
      <c r="BP1039697" s="90"/>
    </row>
    <row r="1039698" spans="68:68" customFormat="1">
      <c r="BP1039698" s="90"/>
    </row>
    <row r="1039699" spans="68:68" customFormat="1">
      <c r="BP1039699" s="90"/>
    </row>
    <row r="1039700" spans="68:68" customFormat="1">
      <c r="BP1039700" s="90"/>
    </row>
    <row r="1039701" spans="68:68" customFormat="1">
      <c r="BP1039701" s="90"/>
    </row>
    <row r="1039702" spans="68:68" customFormat="1">
      <c r="BP1039702" s="90"/>
    </row>
    <row r="1039703" spans="68:68" customFormat="1">
      <c r="BP1039703" s="90"/>
    </row>
    <row r="1039704" spans="68:68" customFormat="1">
      <c r="BP1039704" s="90"/>
    </row>
    <row r="1039705" spans="68:68" customFormat="1">
      <c r="BP1039705" s="90"/>
    </row>
    <row r="1039706" spans="68:68" customFormat="1">
      <c r="BP1039706" s="90"/>
    </row>
    <row r="1039707" spans="68:68" customFormat="1">
      <c r="BP1039707" s="90"/>
    </row>
    <row r="1039708" spans="68:68" customFormat="1">
      <c r="BP1039708" s="90"/>
    </row>
    <row r="1039709" spans="68:68" customFormat="1">
      <c r="BP1039709" s="90"/>
    </row>
    <row r="1039710" spans="68:68" customFormat="1">
      <c r="BP1039710" s="90"/>
    </row>
    <row r="1039711" spans="68:68" customFormat="1">
      <c r="BP1039711" s="90"/>
    </row>
    <row r="1039712" spans="68:68" customFormat="1">
      <c r="BP1039712" s="90"/>
    </row>
    <row r="1039713" spans="68:68" customFormat="1">
      <c r="BP1039713" s="90"/>
    </row>
    <row r="1039714" spans="68:68" customFormat="1">
      <c r="BP1039714" s="90"/>
    </row>
    <row r="1039715" spans="68:68" customFormat="1">
      <c r="BP1039715" s="90"/>
    </row>
    <row r="1039716" spans="68:68" customFormat="1">
      <c r="BP1039716" s="90"/>
    </row>
    <row r="1039717" spans="68:68" customFormat="1">
      <c r="BP1039717" s="90"/>
    </row>
    <row r="1039718" spans="68:68" customFormat="1">
      <c r="BP1039718" s="90"/>
    </row>
    <row r="1039719" spans="68:68" customFormat="1">
      <c r="BP1039719" s="90"/>
    </row>
    <row r="1039720" spans="68:68" customFormat="1">
      <c r="BP1039720" s="90"/>
    </row>
    <row r="1039721" spans="68:68" customFormat="1">
      <c r="BP1039721" s="90"/>
    </row>
    <row r="1039722" spans="68:68" customFormat="1">
      <c r="BP1039722" s="90"/>
    </row>
    <row r="1039723" spans="68:68" customFormat="1">
      <c r="BP1039723" s="90"/>
    </row>
    <row r="1039724" spans="68:68" customFormat="1">
      <c r="BP1039724" s="90"/>
    </row>
    <row r="1039725" spans="68:68" customFormat="1">
      <c r="BP1039725" s="90"/>
    </row>
    <row r="1039726" spans="68:68" customFormat="1">
      <c r="BP1039726" s="90"/>
    </row>
    <row r="1039727" spans="68:68" customFormat="1">
      <c r="BP1039727" s="90"/>
    </row>
    <row r="1039728" spans="68:68" customFormat="1">
      <c r="BP1039728" s="90"/>
    </row>
    <row r="1039729" spans="68:68" customFormat="1">
      <c r="BP1039729" s="90"/>
    </row>
    <row r="1039730" spans="68:68" customFormat="1">
      <c r="BP1039730" s="90"/>
    </row>
    <row r="1039731" spans="68:68" customFormat="1">
      <c r="BP1039731" s="90"/>
    </row>
    <row r="1039732" spans="68:68" customFormat="1">
      <c r="BP1039732" s="90"/>
    </row>
    <row r="1039733" spans="68:68" customFormat="1">
      <c r="BP1039733" s="90"/>
    </row>
    <row r="1039734" spans="68:68" customFormat="1">
      <c r="BP1039734" s="90"/>
    </row>
    <row r="1039735" spans="68:68" customFormat="1">
      <c r="BP1039735" s="90"/>
    </row>
    <row r="1039736" spans="68:68" customFormat="1">
      <c r="BP1039736" s="90"/>
    </row>
    <row r="1039737" spans="68:68" customFormat="1">
      <c r="BP1039737" s="90"/>
    </row>
    <row r="1039738" spans="68:68" customFormat="1">
      <c r="BP1039738" s="90"/>
    </row>
    <row r="1039739" spans="68:68" customFormat="1">
      <c r="BP1039739" s="90"/>
    </row>
    <row r="1039740" spans="68:68" customFormat="1">
      <c r="BP1039740" s="90"/>
    </row>
    <row r="1039741" spans="68:68" customFormat="1">
      <c r="BP1039741" s="90"/>
    </row>
    <row r="1039742" spans="68:68" customFormat="1">
      <c r="BP1039742" s="90"/>
    </row>
    <row r="1039743" spans="68:68" customFormat="1">
      <c r="BP1039743" s="90"/>
    </row>
    <row r="1039744" spans="68:68" customFormat="1">
      <c r="BP1039744" s="90"/>
    </row>
    <row r="1039745" spans="68:68" customFormat="1">
      <c r="BP1039745" s="90"/>
    </row>
    <row r="1039746" spans="68:68" customFormat="1">
      <c r="BP1039746" s="90"/>
    </row>
    <row r="1039747" spans="68:68" customFormat="1">
      <c r="BP1039747" s="90"/>
    </row>
    <row r="1039748" spans="68:68" customFormat="1">
      <c r="BP1039748" s="90"/>
    </row>
    <row r="1039749" spans="68:68" customFormat="1">
      <c r="BP1039749" s="90"/>
    </row>
    <row r="1039750" spans="68:68" customFormat="1">
      <c r="BP1039750" s="90"/>
    </row>
    <row r="1039751" spans="68:68" customFormat="1">
      <c r="BP1039751" s="90"/>
    </row>
    <row r="1039752" spans="68:68" customFormat="1">
      <c r="BP1039752" s="90"/>
    </row>
    <row r="1039753" spans="68:68" customFormat="1">
      <c r="BP1039753" s="90"/>
    </row>
    <row r="1039754" spans="68:68" customFormat="1">
      <c r="BP1039754" s="90"/>
    </row>
    <row r="1039755" spans="68:68" customFormat="1">
      <c r="BP1039755" s="90"/>
    </row>
    <row r="1039756" spans="68:68" customFormat="1">
      <c r="BP1039756" s="90"/>
    </row>
    <row r="1039757" spans="68:68" customFormat="1">
      <c r="BP1039757" s="90"/>
    </row>
    <row r="1039758" spans="68:68" customFormat="1">
      <c r="BP1039758" s="90"/>
    </row>
    <row r="1039759" spans="68:68" customFormat="1">
      <c r="BP1039759" s="90"/>
    </row>
    <row r="1039760" spans="68:68" customFormat="1">
      <c r="BP1039760" s="90"/>
    </row>
    <row r="1039761" spans="68:68" customFormat="1">
      <c r="BP1039761" s="90"/>
    </row>
    <row r="1039762" spans="68:68" customFormat="1">
      <c r="BP1039762" s="90"/>
    </row>
    <row r="1039763" spans="68:68" customFormat="1">
      <c r="BP1039763" s="90"/>
    </row>
    <row r="1039764" spans="68:68" customFormat="1">
      <c r="BP1039764" s="90"/>
    </row>
    <row r="1039765" spans="68:68" customFormat="1">
      <c r="BP1039765" s="90"/>
    </row>
    <row r="1039766" spans="68:68" customFormat="1">
      <c r="BP1039766" s="90"/>
    </row>
    <row r="1039767" spans="68:68" customFormat="1">
      <c r="BP1039767" s="90"/>
    </row>
    <row r="1039768" spans="68:68" customFormat="1">
      <c r="BP1039768" s="90"/>
    </row>
    <row r="1039769" spans="68:68" customFormat="1">
      <c r="BP1039769" s="90"/>
    </row>
    <row r="1039770" spans="68:68" customFormat="1">
      <c r="BP1039770" s="90"/>
    </row>
    <row r="1039771" spans="68:68" customFormat="1">
      <c r="BP1039771" s="90"/>
    </row>
    <row r="1039772" spans="68:68" customFormat="1">
      <c r="BP1039772" s="90"/>
    </row>
    <row r="1039773" spans="68:68" customFormat="1">
      <c r="BP1039773" s="90"/>
    </row>
    <row r="1039774" spans="68:68" customFormat="1">
      <c r="BP1039774" s="90"/>
    </row>
    <row r="1039775" spans="68:68" customFormat="1">
      <c r="BP1039775" s="90"/>
    </row>
    <row r="1039776" spans="68:68" customFormat="1">
      <c r="BP1039776" s="90"/>
    </row>
    <row r="1039777" spans="68:68" customFormat="1">
      <c r="BP1039777" s="90"/>
    </row>
    <row r="1039778" spans="68:68" customFormat="1">
      <c r="BP1039778" s="90"/>
    </row>
    <row r="1039779" spans="68:68" customFormat="1">
      <c r="BP1039779" s="90"/>
    </row>
    <row r="1039780" spans="68:68" customFormat="1">
      <c r="BP1039780" s="90"/>
    </row>
    <row r="1039781" spans="68:68" customFormat="1">
      <c r="BP1039781" s="90"/>
    </row>
    <row r="1039782" spans="68:68" customFormat="1">
      <c r="BP1039782" s="90"/>
    </row>
    <row r="1039783" spans="68:68" customFormat="1">
      <c r="BP1039783" s="90"/>
    </row>
    <row r="1039784" spans="68:68" customFormat="1">
      <c r="BP1039784" s="90"/>
    </row>
    <row r="1039785" spans="68:68" customFormat="1">
      <c r="BP1039785" s="90"/>
    </row>
    <row r="1039786" spans="68:68" customFormat="1">
      <c r="BP1039786" s="90"/>
    </row>
    <row r="1039787" spans="68:68" customFormat="1">
      <c r="BP1039787" s="90"/>
    </row>
    <row r="1039788" spans="68:68" customFormat="1">
      <c r="BP1039788" s="90"/>
    </row>
    <row r="1039789" spans="68:68" customFormat="1">
      <c r="BP1039789" s="90"/>
    </row>
    <row r="1039790" spans="68:68" customFormat="1">
      <c r="BP1039790" s="90"/>
    </row>
    <row r="1039791" spans="68:68" customFormat="1">
      <c r="BP1039791" s="90"/>
    </row>
    <row r="1039792" spans="68:68" customFormat="1">
      <c r="BP1039792" s="90"/>
    </row>
    <row r="1039793" spans="68:68" customFormat="1">
      <c r="BP1039793" s="90"/>
    </row>
    <row r="1039794" spans="68:68" customFormat="1">
      <c r="BP1039794" s="90"/>
    </row>
    <row r="1039795" spans="68:68" customFormat="1">
      <c r="BP1039795" s="90"/>
    </row>
    <row r="1039796" spans="68:68" customFormat="1">
      <c r="BP1039796" s="90"/>
    </row>
    <row r="1039797" spans="68:68" customFormat="1">
      <c r="BP1039797" s="90"/>
    </row>
    <row r="1039798" spans="68:68" customFormat="1">
      <c r="BP1039798" s="90"/>
    </row>
    <row r="1039799" spans="68:68" customFormat="1">
      <c r="BP1039799" s="90"/>
    </row>
    <row r="1039800" spans="68:68" customFormat="1">
      <c r="BP1039800" s="90"/>
    </row>
    <row r="1039801" spans="68:68" customFormat="1">
      <c r="BP1039801" s="90"/>
    </row>
    <row r="1039802" spans="68:68" customFormat="1">
      <c r="BP1039802" s="90"/>
    </row>
    <row r="1039803" spans="68:68" customFormat="1">
      <c r="BP1039803" s="90"/>
    </row>
    <row r="1039804" spans="68:68" customFormat="1">
      <c r="BP1039804" s="90"/>
    </row>
    <row r="1039805" spans="68:68" customFormat="1">
      <c r="BP1039805" s="90"/>
    </row>
    <row r="1039806" spans="68:68" customFormat="1">
      <c r="BP1039806" s="90"/>
    </row>
    <row r="1039807" spans="68:68" customFormat="1">
      <c r="BP1039807" s="90"/>
    </row>
    <row r="1039808" spans="68:68" customFormat="1">
      <c r="BP1039808" s="90"/>
    </row>
    <row r="1039809" spans="68:68" customFormat="1">
      <c r="BP1039809" s="90"/>
    </row>
    <row r="1039810" spans="68:68" customFormat="1">
      <c r="BP1039810" s="90"/>
    </row>
    <row r="1039811" spans="68:68" customFormat="1">
      <c r="BP1039811" s="90"/>
    </row>
    <row r="1039812" spans="68:68" customFormat="1">
      <c r="BP1039812" s="90"/>
    </row>
    <row r="1039813" spans="68:68" customFormat="1">
      <c r="BP1039813" s="90"/>
    </row>
    <row r="1039814" spans="68:68" customFormat="1">
      <c r="BP1039814" s="90"/>
    </row>
    <row r="1039815" spans="68:68" customFormat="1">
      <c r="BP1039815" s="90"/>
    </row>
    <row r="1039816" spans="68:68" customFormat="1">
      <c r="BP1039816" s="90"/>
    </row>
    <row r="1039817" spans="68:68" customFormat="1">
      <c r="BP1039817" s="90"/>
    </row>
    <row r="1039818" spans="68:68" customFormat="1">
      <c r="BP1039818" s="90"/>
    </row>
    <row r="1039819" spans="68:68" customFormat="1">
      <c r="BP1039819" s="90"/>
    </row>
    <row r="1039820" spans="68:68" customFormat="1">
      <c r="BP1039820" s="90"/>
    </row>
    <row r="1039821" spans="68:68" customFormat="1">
      <c r="BP1039821" s="90"/>
    </row>
    <row r="1039822" spans="68:68" customFormat="1">
      <c r="BP1039822" s="90"/>
    </row>
    <row r="1039823" spans="68:68" customFormat="1">
      <c r="BP1039823" s="90"/>
    </row>
    <row r="1039824" spans="68:68" customFormat="1">
      <c r="BP1039824" s="90"/>
    </row>
    <row r="1039825" spans="68:68" customFormat="1">
      <c r="BP1039825" s="90"/>
    </row>
    <row r="1039826" spans="68:68" customFormat="1">
      <c r="BP1039826" s="90"/>
    </row>
    <row r="1039827" spans="68:68" customFormat="1">
      <c r="BP1039827" s="90"/>
    </row>
    <row r="1039828" spans="68:68" customFormat="1">
      <c r="BP1039828" s="90"/>
    </row>
    <row r="1039829" spans="68:68" customFormat="1">
      <c r="BP1039829" s="90"/>
    </row>
    <row r="1039830" spans="68:68" customFormat="1">
      <c r="BP1039830" s="90"/>
    </row>
    <row r="1039831" spans="68:68" customFormat="1">
      <c r="BP1039831" s="90"/>
    </row>
    <row r="1039832" spans="68:68" customFormat="1">
      <c r="BP1039832" s="90"/>
    </row>
    <row r="1039833" spans="68:68" customFormat="1">
      <c r="BP1039833" s="90"/>
    </row>
    <row r="1039834" spans="68:68" customFormat="1">
      <c r="BP1039834" s="90"/>
    </row>
    <row r="1039835" spans="68:68" customFormat="1">
      <c r="BP1039835" s="90"/>
    </row>
    <row r="1039836" spans="68:68" customFormat="1">
      <c r="BP1039836" s="90"/>
    </row>
    <row r="1039837" spans="68:68" customFormat="1">
      <c r="BP1039837" s="90"/>
    </row>
    <row r="1039838" spans="68:68" customFormat="1">
      <c r="BP1039838" s="90"/>
    </row>
    <row r="1039839" spans="68:68" customFormat="1">
      <c r="BP1039839" s="90"/>
    </row>
    <row r="1039840" spans="68:68" customFormat="1">
      <c r="BP1039840" s="90"/>
    </row>
    <row r="1039841" spans="68:68" customFormat="1">
      <c r="BP1039841" s="90"/>
    </row>
    <row r="1039842" spans="68:68" customFormat="1">
      <c r="BP1039842" s="90"/>
    </row>
    <row r="1039843" spans="68:68" customFormat="1">
      <c r="BP1039843" s="90"/>
    </row>
    <row r="1039844" spans="68:68" customFormat="1">
      <c r="BP1039844" s="90"/>
    </row>
    <row r="1039845" spans="68:68" customFormat="1">
      <c r="BP1039845" s="90"/>
    </row>
    <row r="1039846" spans="68:68" customFormat="1">
      <c r="BP1039846" s="90"/>
    </row>
    <row r="1039847" spans="68:68" customFormat="1">
      <c r="BP1039847" s="90"/>
    </row>
    <row r="1039848" spans="68:68" customFormat="1">
      <c r="BP1039848" s="90"/>
    </row>
    <row r="1039849" spans="68:68" customFormat="1">
      <c r="BP1039849" s="90"/>
    </row>
    <row r="1039850" spans="68:68" customFormat="1">
      <c r="BP1039850" s="90"/>
    </row>
    <row r="1039851" spans="68:68" customFormat="1">
      <c r="BP1039851" s="90"/>
    </row>
    <row r="1039852" spans="68:68" customFormat="1">
      <c r="BP1039852" s="90"/>
    </row>
    <row r="1039853" spans="68:68" customFormat="1">
      <c r="BP1039853" s="90"/>
    </row>
    <row r="1039854" spans="68:68" customFormat="1">
      <c r="BP1039854" s="90"/>
    </row>
    <row r="1039855" spans="68:68" customFormat="1">
      <c r="BP1039855" s="90"/>
    </row>
    <row r="1039856" spans="68:68" customFormat="1">
      <c r="BP1039856" s="90"/>
    </row>
    <row r="1039857" spans="68:68" customFormat="1">
      <c r="BP1039857" s="90"/>
    </row>
    <row r="1039858" spans="68:68" customFormat="1">
      <c r="BP1039858" s="90"/>
    </row>
    <row r="1039859" spans="68:68" customFormat="1">
      <c r="BP1039859" s="90"/>
    </row>
    <row r="1039860" spans="68:68" customFormat="1">
      <c r="BP1039860" s="90"/>
    </row>
    <row r="1039861" spans="68:68" customFormat="1">
      <c r="BP1039861" s="90"/>
    </row>
    <row r="1039862" spans="68:68" customFormat="1">
      <c r="BP1039862" s="90"/>
    </row>
    <row r="1039863" spans="68:68" customFormat="1">
      <c r="BP1039863" s="90"/>
    </row>
    <row r="1039864" spans="68:68" customFormat="1">
      <c r="BP1039864" s="90"/>
    </row>
    <row r="1039865" spans="68:68" customFormat="1">
      <c r="BP1039865" s="90"/>
    </row>
    <row r="1039866" spans="68:68" customFormat="1">
      <c r="BP1039866" s="90"/>
    </row>
    <row r="1039867" spans="68:68" customFormat="1">
      <c r="BP1039867" s="90"/>
    </row>
    <row r="1039868" spans="68:68" customFormat="1">
      <c r="BP1039868" s="90"/>
    </row>
    <row r="1039869" spans="68:68" customFormat="1">
      <c r="BP1039869" s="90"/>
    </row>
    <row r="1039870" spans="68:68" customFormat="1">
      <c r="BP1039870" s="90"/>
    </row>
    <row r="1039871" spans="68:68" customFormat="1">
      <c r="BP1039871" s="90"/>
    </row>
    <row r="1039872" spans="68:68" customFormat="1">
      <c r="BP1039872" s="90"/>
    </row>
    <row r="1039873" spans="68:68" customFormat="1">
      <c r="BP1039873" s="90"/>
    </row>
    <row r="1039874" spans="68:68" customFormat="1">
      <c r="BP1039874" s="90"/>
    </row>
    <row r="1039875" spans="68:68" customFormat="1">
      <c r="BP1039875" s="90"/>
    </row>
    <row r="1039876" spans="68:68" customFormat="1">
      <c r="BP1039876" s="90"/>
    </row>
    <row r="1039877" spans="68:68" customFormat="1">
      <c r="BP1039877" s="90"/>
    </row>
    <row r="1039878" spans="68:68" customFormat="1">
      <c r="BP1039878" s="90"/>
    </row>
    <row r="1039879" spans="68:68" customFormat="1">
      <c r="BP1039879" s="90"/>
    </row>
    <row r="1039880" spans="68:68" customFormat="1">
      <c r="BP1039880" s="90"/>
    </row>
    <row r="1039881" spans="68:68" customFormat="1">
      <c r="BP1039881" s="90"/>
    </row>
    <row r="1039882" spans="68:68" customFormat="1">
      <c r="BP1039882" s="90"/>
    </row>
    <row r="1039883" spans="68:68" customFormat="1">
      <c r="BP1039883" s="90"/>
    </row>
    <row r="1039884" spans="68:68" customFormat="1">
      <c r="BP1039884" s="90"/>
    </row>
    <row r="1039885" spans="68:68" customFormat="1">
      <c r="BP1039885" s="90"/>
    </row>
    <row r="1039886" spans="68:68" customFormat="1">
      <c r="BP1039886" s="90"/>
    </row>
    <row r="1039887" spans="68:68" customFormat="1">
      <c r="BP1039887" s="90"/>
    </row>
    <row r="1039888" spans="68:68" customFormat="1">
      <c r="BP1039888" s="90"/>
    </row>
    <row r="1039889" spans="68:68" customFormat="1">
      <c r="BP1039889" s="90"/>
    </row>
    <row r="1039890" spans="68:68" customFormat="1">
      <c r="BP1039890" s="90"/>
    </row>
    <row r="1039891" spans="68:68" customFormat="1">
      <c r="BP1039891" s="90"/>
    </row>
    <row r="1039892" spans="68:68" customFormat="1">
      <c r="BP1039892" s="90"/>
    </row>
    <row r="1039893" spans="68:68" customFormat="1">
      <c r="BP1039893" s="90"/>
    </row>
    <row r="1039894" spans="68:68" customFormat="1">
      <c r="BP1039894" s="90"/>
    </row>
    <row r="1039895" spans="68:68" customFormat="1">
      <c r="BP1039895" s="90"/>
    </row>
    <row r="1039896" spans="68:68" customFormat="1">
      <c r="BP1039896" s="90"/>
    </row>
    <row r="1039897" spans="68:68" customFormat="1">
      <c r="BP1039897" s="90"/>
    </row>
    <row r="1039898" spans="68:68" customFormat="1">
      <c r="BP1039898" s="90"/>
    </row>
    <row r="1039899" spans="68:68" customFormat="1">
      <c r="BP1039899" s="90"/>
    </row>
    <row r="1039900" spans="68:68" customFormat="1">
      <c r="BP1039900" s="90"/>
    </row>
    <row r="1039901" spans="68:68" customFormat="1">
      <c r="BP1039901" s="90"/>
    </row>
    <row r="1039902" spans="68:68" customFormat="1">
      <c r="BP1039902" s="90"/>
    </row>
    <row r="1039903" spans="68:68" customFormat="1">
      <c r="BP1039903" s="90"/>
    </row>
    <row r="1039904" spans="68:68" customFormat="1">
      <c r="BP1039904" s="90"/>
    </row>
    <row r="1039905" spans="68:68" customFormat="1">
      <c r="BP1039905" s="90"/>
    </row>
    <row r="1039906" spans="68:68" customFormat="1">
      <c r="BP1039906" s="90"/>
    </row>
    <row r="1039907" spans="68:68" customFormat="1">
      <c r="BP1039907" s="90"/>
    </row>
    <row r="1039908" spans="68:68" customFormat="1">
      <c r="BP1039908" s="90"/>
    </row>
    <row r="1039909" spans="68:68" customFormat="1">
      <c r="BP1039909" s="90"/>
    </row>
    <row r="1039910" spans="68:68" customFormat="1">
      <c r="BP1039910" s="90"/>
    </row>
    <row r="1039911" spans="68:68" customFormat="1">
      <c r="BP1039911" s="90"/>
    </row>
    <row r="1039912" spans="68:68" customFormat="1">
      <c r="BP1039912" s="90"/>
    </row>
    <row r="1039913" spans="68:68" customFormat="1">
      <c r="BP1039913" s="90"/>
    </row>
    <row r="1039914" spans="68:68" customFormat="1">
      <c r="BP1039914" s="90"/>
    </row>
    <row r="1039915" spans="68:68" customFormat="1">
      <c r="BP1039915" s="90"/>
    </row>
    <row r="1039916" spans="68:68" customFormat="1">
      <c r="BP1039916" s="90"/>
    </row>
    <row r="1039917" spans="68:68" customFormat="1">
      <c r="BP1039917" s="90"/>
    </row>
    <row r="1039918" spans="68:68" customFormat="1">
      <c r="BP1039918" s="90"/>
    </row>
    <row r="1039919" spans="68:68" customFormat="1">
      <c r="BP1039919" s="90"/>
    </row>
    <row r="1039920" spans="68:68" customFormat="1">
      <c r="BP1039920" s="90"/>
    </row>
    <row r="1039921" spans="68:68" customFormat="1">
      <c r="BP1039921" s="90"/>
    </row>
    <row r="1039922" spans="68:68" customFormat="1">
      <c r="BP1039922" s="90"/>
    </row>
    <row r="1039923" spans="68:68" customFormat="1">
      <c r="BP1039923" s="90"/>
    </row>
    <row r="1039924" spans="68:68" customFormat="1">
      <c r="BP1039924" s="90"/>
    </row>
    <row r="1039925" spans="68:68" customFormat="1">
      <c r="BP1039925" s="90"/>
    </row>
    <row r="1039926" spans="68:68" customFormat="1">
      <c r="BP1039926" s="90"/>
    </row>
    <row r="1039927" spans="68:68" customFormat="1">
      <c r="BP1039927" s="90"/>
    </row>
    <row r="1039928" spans="68:68" customFormat="1">
      <c r="BP1039928" s="90"/>
    </row>
    <row r="1039929" spans="68:68" customFormat="1">
      <c r="BP1039929" s="90"/>
    </row>
    <row r="1039930" spans="68:68" customFormat="1">
      <c r="BP1039930" s="90"/>
    </row>
    <row r="1039931" spans="68:68" customFormat="1">
      <c r="BP1039931" s="90"/>
    </row>
    <row r="1039932" spans="68:68" customFormat="1">
      <c r="BP1039932" s="90"/>
    </row>
    <row r="1039933" spans="68:68" customFormat="1">
      <c r="BP1039933" s="90"/>
    </row>
    <row r="1039934" spans="68:68" customFormat="1">
      <c r="BP1039934" s="90"/>
    </row>
    <row r="1039935" spans="68:68" customFormat="1">
      <c r="BP1039935" s="90"/>
    </row>
    <row r="1039936" spans="68:68" customFormat="1">
      <c r="BP1039936" s="90"/>
    </row>
    <row r="1039937" spans="68:68" customFormat="1">
      <c r="BP1039937" s="90"/>
    </row>
    <row r="1039938" spans="68:68" customFormat="1">
      <c r="BP1039938" s="90"/>
    </row>
    <row r="1039939" spans="68:68" customFormat="1">
      <c r="BP1039939" s="90"/>
    </row>
    <row r="1039940" spans="68:68" customFormat="1">
      <c r="BP1039940" s="90"/>
    </row>
    <row r="1039941" spans="68:68" customFormat="1">
      <c r="BP1039941" s="90"/>
    </row>
    <row r="1039942" spans="68:68" customFormat="1">
      <c r="BP1039942" s="90"/>
    </row>
    <row r="1039943" spans="68:68" customFormat="1">
      <c r="BP1039943" s="90"/>
    </row>
    <row r="1039944" spans="68:68" customFormat="1">
      <c r="BP1039944" s="90"/>
    </row>
    <row r="1039945" spans="68:68" customFormat="1">
      <c r="BP1039945" s="90"/>
    </row>
    <row r="1039946" spans="68:68" customFormat="1">
      <c r="BP1039946" s="90"/>
    </row>
    <row r="1039947" spans="68:68" customFormat="1">
      <c r="BP1039947" s="90"/>
    </row>
    <row r="1039948" spans="68:68" customFormat="1">
      <c r="BP1039948" s="90"/>
    </row>
    <row r="1039949" spans="68:68" customFormat="1">
      <c r="BP1039949" s="90"/>
    </row>
    <row r="1039950" spans="68:68" customFormat="1">
      <c r="BP1039950" s="90"/>
    </row>
    <row r="1039951" spans="68:68" customFormat="1">
      <c r="BP1039951" s="90"/>
    </row>
    <row r="1039952" spans="68:68" customFormat="1">
      <c r="BP1039952" s="90"/>
    </row>
    <row r="1039953" spans="68:68" customFormat="1">
      <c r="BP1039953" s="90"/>
    </row>
    <row r="1039954" spans="68:68" customFormat="1">
      <c r="BP1039954" s="90"/>
    </row>
    <row r="1039955" spans="68:68" customFormat="1">
      <c r="BP1039955" s="90"/>
    </row>
    <row r="1039956" spans="68:68" customFormat="1">
      <c r="BP1039956" s="90"/>
    </row>
    <row r="1039957" spans="68:68" customFormat="1">
      <c r="BP1039957" s="90"/>
    </row>
    <row r="1039958" spans="68:68" customFormat="1">
      <c r="BP1039958" s="90"/>
    </row>
    <row r="1039959" spans="68:68" customFormat="1">
      <c r="BP1039959" s="90"/>
    </row>
    <row r="1039960" spans="68:68" customFormat="1">
      <c r="BP1039960" s="90"/>
    </row>
    <row r="1039961" spans="68:68" customFormat="1">
      <c r="BP1039961" s="90"/>
    </row>
    <row r="1039962" spans="68:68" customFormat="1">
      <c r="BP1039962" s="90"/>
    </row>
    <row r="1039963" spans="68:68" customFormat="1">
      <c r="BP1039963" s="90"/>
    </row>
    <row r="1039964" spans="68:68" customFormat="1">
      <c r="BP1039964" s="90"/>
    </row>
    <row r="1039965" spans="68:68" customFormat="1">
      <c r="BP1039965" s="90"/>
    </row>
    <row r="1039966" spans="68:68" customFormat="1">
      <c r="BP1039966" s="90"/>
    </row>
    <row r="1039967" spans="68:68" customFormat="1">
      <c r="BP1039967" s="90"/>
    </row>
    <row r="1039968" spans="68:68" customFormat="1">
      <c r="BP1039968" s="90"/>
    </row>
    <row r="1039969" spans="68:68" customFormat="1">
      <c r="BP1039969" s="90"/>
    </row>
    <row r="1039970" spans="68:68" customFormat="1">
      <c r="BP1039970" s="90"/>
    </row>
    <row r="1039971" spans="68:68" customFormat="1">
      <c r="BP1039971" s="90"/>
    </row>
    <row r="1039972" spans="68:68" customFormat="1">
      <c r="BP1039972" s="90"/>
    </row>
    <row r="1039973" spans="68:68" customFormat="1">
      <c r="BP1039973" s="90"/>
    </row>
    <row r="1039974" spans="68:68" customFormat="1">
      <c r="BP1039974" s="90"/>
    </row>
    <row r="1039975" spans="68:68" customFormat="1">
      <c r="BP1039975" s="90"/>
    </row>
    <row r="1039976" spans="68:68" customFormat="1">
      <c r="BP1039976" s="90"/>
    </row>
    <row r="1039977" spans="68:68" customFormat="1">
      <c r="BP1039977" s="90"/>
    </row>
    <row r="1039978" spans="68:68" customFormat="1">
      <c r="BP1039978" s="90"/>
    </row>
    <row r="1039979" spans="68:68" customFormat="1">
      <c r="BP1039979" s="90"/>
    </row>
    <row r="1039980" spans="68:68" customFormat="1">
      <c r="BP1039980" s="90"/>
    </row>
    <row r="1039981" spans="68:68" customFormat="1">
      <c r="BP1039981" s="90"/>
    </row>
    <row r="1039982" spans="68:68" customFormat="1">
      <c r="BP1039982" s="90"/>
    </row>
    <row r="1039983" spans="68:68" customFormat="1">
      <c r="BP1039983" s="90"/>
    </row>
    <row r="1039984" spans="68:68" customFormat="1">
      <c r="BP1039984" s="90"/>
    </row>
    <row r="1039985" spans="68:68" customFormat="1">
      <c r="BP1039985" s="90"/>
    </row>
    <row r="1039986" spans="68:68" customFormat="1">
      <c r="BP1039986" s="90"/>
    </row>
    <row r="1039987" spans="68:68" customFormat="1">
      <c r="BP1039987" s="90"/>
    </row>
    <row r="1039988" spans="68:68" customFormat="1">
      <c r="BP1039988" s="90"/>
    </row>
    <row r="1039989" spans="68:68" customFormat="1">
      <c r="BP1039989" s="90"/>
    </row>
    <row r="1039990" spans="68:68" customFormat="1">
      <c r="BP1039990" s="90"/>
    </row>
    <row r="1039991" spans="68:68" customFormat="1">
      <c r="BP1039991" s="90"/>
    </row>
    <row r="1039992" spans="68:68" customFormat="1">
      <c r="BP1039992" s="90"/>
    </row>
    <row r="1039993" spans="68:68" customFormat="1">
      <c r="BP1039993" s="90"/>
    </row>
    <row r="1039994" spans="68:68" customFormat="1">
      <c r="BP1039994" s="90"/>
    </row>
    <row r="1039995" spans="68:68" customFormat="1">
      <c r="BP1039995" s="90"/>
    </row>
    <row r="1039996" spans="68:68" customFormat="1">
      <c r="BP1039996" s="90"/>
    </row>
    <row r="1039997" spans="68:68" customFormat="1">
      <c r="BP1039997" s="90"/>
    </row>
    <row r="1039998" spans="68:68" customFormat="1">
      <c r="BP1039998" s="90"/>
    </row>
    <row r="1039999" spans="68:68" customFormat="1">
      <c r="BP1039999" s="90"/>
    </row>
    <row r="1040000" spans="68:68" customFormat="1">
      <c r="BP1040000" s="90"/>
    </row>
    <row r="1040001" spans="68:68" customFormat="1">
      <c r="BP1040001" s="90"/>
    </row>
    <row r="1040002" spans="68:68" customFormat="1">
      <c r="BP1040002" s="90"/>
    </row>
    <row r="1040003" spans="68:68" customFormat="1">
      <c r="BP1040003" s="90"/>
    </row>
    <row r="1040004" spans="68:68" customFormat="1">
      <c r="BP1040004" s="90"/>
    </row>
    <row r="1040005" spans="68:68" customFormat="1">
      <c r="BP1040005" s="90"/>
    </row>
    <row r="1040006" spans="68:68" customFormat="1">
      <c r="BP1040006" s="90"/>
    </row>
    <row r="1040007" spans="68:68" customFormat="1">
      <c r="BP1040007" s="90"/>
    </row>
    <row r="1040008" spans="68:68" customFormat="1">
      <c r="BP1040008" s="90"/>
    </row>
    <row r="1040009" spans="68:68" customFormat="1">
      <c r="BP1040009" s="90"/>
    </row>
    <row r="1040010" spans="68:68" customFormat="1">
      <c r="BP1040010" s="90"/>
    </row>
    <row r="1040011" spans="68:68" customFormat="1">
      <c r="BP1040011" s="90"/>
    </row>
    <row r="1040012" spans="68:68" customFormat="1">
      <c r="BP1040012" s="90"/>
    </row>
    <row r="1040013" spans="68:68" customFormat="1">
      <c r="BP1040013" s="90"/>
    </row>
    <row r="1040014" spans="68:68" customFormat="1">
      <c r="BP1040014" s="90"/>
    </row>
    <row r="1040015" spans="68:68" customFormat="1">
      <c r="BP1040015" s="90"/>
    </row>
    <row r="1040016" spans="68:68" customFormat="1">
      <c r="BP1040016" s="90"/>
    </row>
    <row r="1040017" spans="68:68" customFormat="1">
      <c r="BP1040017" s="90"/>
    </row>
    <row r="1040018" spans="68:68" customFormat="1">
      <c r="BP1040018" s="90"/>
    </row>
    <row r="1040019" spans="68:68" customFormat="1">
      <c r="BP1040019" s="90"/>
    </row>
    <row r="1040020" spans="68:68" customFormat="1">
      <c r="BP1040020" s="90"/>
    </row>
    <row r="1040021" spans="68:68" customFormat="1">
      <c r="BP1040021" s="90"/>
    </row>
    <row r="1040022" spans="68:68" customFormat="1">
      <c r="BP1040022" s="90"/>
    </row>
    <row r="1040023" spans="68:68" customFormat="1">
      <c r="BP1040023" s="90"/>
    </row>
    <row r="1040024" spans="68:68" customFormat="1">
      <c r="BP1040024" s="90"/>
    </row>
    <row r="1040025" spans="68:68" customFormat="1">
      <c r="BP1040025" s="90"/>
    </row>
    <row r="1040026" spans="68:68" customFormat="1">
      <c r="BP1040026" s="90"/>
    </row>
    <row r="1040027" spans="68:68" customFormat="1">
      <c r="BP1040027" s="90"/>
    </row>
    <row r="1040028" spans="68:68" customFormat="1">
      <c r="BP1040028" s="90"/>
    </row>
    <row r="1040029" spans="68:68" customFormat="1">
      <c r="BP1040029" s="90"/>
    </row>
    <row r="1040030" spans="68:68" customFormat="1">
      <c r="BP1040030" s="90"/>
    </row>
    <row r="1040031" spans="68:68" customFormat="1">
      <c r="BP1040031" s="90"/>
    </row>
    <row r="1040032" spans="68:68" customFormat="1">
      <c r="BP1040032" s="90"/>
    </row>
    <row r="1040033" spans="68:68" customFormat="1">
      <c r="BP1040033" s="90"/>
    </row>
    <row r="1040034" spans="68:68" customFormat="1">
      <c r="BP1040034" s="90"/>
    </row>
    <row r="1040035" spans="68:68" customFormat="1">
      <c r="BP1040035" s="90"/>
    </row>
    <row r="1040036" spans="68:68" customFormat="1">
      <c r="BP1040036" s="90"/>
    </row>
    <row r="1040037" spans="68:68" customFormat="1">
      <c r="BP1040037" s="90"/>
    </row>
    <row r="1040038" spans="68:68" customFormat="1">
      <c r="BP1040038" s="90"/>
    </row>
    <row r="1040039" spans="68:68" customFormat="1">
      <c r="BP1040039" s="90"/>
    </row>
    <row r="1040040" spans="68:68" customFormat="1">
      <c r="BP1040040" s="90"/>
    </row>
    <row r="1040041" spans="68:68" customFormat="1">
      <c r="BP1040041" s="90"/>
    </row>
    <row r="1040042" spans="68:68" customFormat="1">
      <c r="BP1040042" s="90"/>
    </row>
    <row r="1040043" spans="68:68" customFormat="1">
      <c r="BP1040043" s="90"/>
    </row>
    <row r="1040044" spans="68:68" customFormat="1">
      <c r="BP1040044" s="90"/>
    </row>
    <row r="1040045" spans="68:68" customFormat="1">
      <c r="BP1040045" s="90"/>
    </row>
    <row r="1040046" spans="68:68" customFormat="1">
      <c r="BP1040046" s="90"/>
    </row>
    <row r="1040047" spans="68:68" customFormat="1">
      <c r="BP1040047" s="90"/>
    </row>
    <row r="1040048" spans="68:68" customFormat="1">
      <c r="BP1040048" s="90"/>
    </row>
    <row r="1040049" spans="68:68" customFormat="1">
      <c r="BP1040049" s="90"/>
    </row>
    <row r="1040050" spans="68:68" customFormat="1">
      <c r="BP1040050" s="90"/>
    </row>
    <row r="1040051" spans="68:68" customFormat="1">
      <c r="BP1040051" s="90"/>
    </row>
    <row r="1040052" spans="68:68" customFormat="1">
      <c r="BP1040052" s="90"/>
    </row>
    <row r="1040053" spans="68:68" customFormat="1">
      <c r="BP1040053" s="90"/>
    </row>
    <row r="1040054" spans="68:68" customFormat="1">
      <c r="BP1040054" s="90"/>
    </row>
    <row r="1040055" spans="68:68" customFormat="1">
      <c r="BP1040055" s="90"/>
    </row>
    <row r="1040056" spans="68:68" customFormat="1">
      <c r="BP1040056" s="90"/>
    </row>
    <row r="1040057" spans="68:68" customFormat="1">
      <c r="BP1040057" s="90"/>
    </row>
    <row r="1040058" spans="68:68" customFormat="1">
      <c r="BP1040058" s="90"/>
    </row>
    <row r="1040059" spans="68:68" customFormat="1">
      <c r="BP1040059" s="90"/>
    </row>
    <row r="1040060" spans="68:68" customFormat="1">
      <c r="BP1040060" s="90"/>
    </row>
    <row r="1040061" spans="68:68" customFormat="1">
      <c r="BP1040061" s="90"/>
    </row>
    <row r="1040062" spans="68:68" customFormat="1">
      <c r="BP1040062" s="90"/>
    </row>
    <row r="1040063" spans="68:68" customFormat="1">
      <c r="BP1040063" s="90"/>
    </row>
    <row r="1040064" spans="68:68" customFormat="1">
      <c r="BP1040064" s="90"/>
    </row>
    <row r="1040065" spans="68:68" customFormat="1">
      <c r="BP1040065" s="90"/>
    </row>
    <row r="1040066" spans="68:68" customFormat="1">
      <c r="BP1040066" s="90"/>
    </row>
    <row r="1040067" spans="68:68" customFormat="1">
      <c r="BP1040067" s="90"/>
    </row>
    <row r="1040068" spans="68:68" customFormat="1">
      <c r="BP1040068" s="90"/>
    </row>
    <row r="1040069" spans="68:68" customFormat="1">
      <c r="BP1040069" s="90"/>
    </row>
    <row r="1040070" spans="68:68" customFormat="1">
      <c r="BP1040070" s="90"/>
    </row>
    <row r="1040071" spans="68:68" customFormat="1">
      <c r="BP1040071" s="90"/>
    </row>
    <row r="1040072" spans="68:68" customFormat="1">
      <c r="BP1040072" s="90"/>
    </row>
    <row r="1040073" spans="68:68" customFormat="1">
      <c r="BP1040073" s="90"/>
    </row>
    <row r="1040074" spans="68:68" customFormat="1">
      <c r="BP1040074" s="90"/>
    </row>
    <row r="1040075" spans="68:68" customFormat="1">
      <c r="BP1040075" s="90"/>
    </row>
    <row r="1040076" spans="68:68" customFormat="1">
      <c r="BP1040076" s="90"/>
    </row>
    <row r="1040077" spans="68:68" customFormat="1">
      <c r="BP1040077" s="90"/>
    </row>
    <row r="1040078" spans="68:68" customFormat="1">
      <c r="BP1040078" s="90"/>
    </row>
    <row r="1040079" spans="68:68" customFormat="1">
      <c r="BP1040079" s="90"/>
    </row>
    <row r="1040080" spans="68:68" customFormat="1">
      <c r="BP1040080" s="90"/>
    </row>
    <row r="1040081" spans="68:68" customFormat="1">
      <c r="BP1040081" s="90"/>
    </row>
    <row r="1040082" spans="68:68" customFormat="1">
      <c r="BP1040082" s="90"/>
    </row>
    <row r="1040083" spans="68:68" customFormat="1">
      <c r="BP1040083" s="90"/>
    </row>
    <row r="1040084" spans="68:68" customFormat="1">
      <c r="BP1040084" s="90"/>
    </row>
    <row r="1040085" spans="68:68" customFormat="1">
      <c r="BP1040085" s="90"/>
    </row>
    <row r="1040086" spans="68:68" customFormat="1">
      <c r="BP1040086" s="90"/>
    </row>
    <row r="1040087" spans="68:68" customFormat="1">
      <c r="BP1040087" s="90"/>
    </row>
    <row r="1040088" spans="68:68" customFormat="1">
      <c r="BP1040088" s="90"/>
    </row>
    <row r="1040089" spans="68:68" customFormat="1">
      <c r="BP1040089" s="90"/>
    </row>
    <row r="1040090" spans="68:68" customFormat="1">
      <c r="BP1040090" s="90"/>
    </row>
    <row r="1040091" spans="68:68" customFormat="1">
      <c r="BP1040091" s="90"/>
    </row>
    <row r="1040092" spans="68:68" customFormat="1">
      <c r="BP1040092" s="90"/>
    </row>
    <row r="1040093" spans="68:68" customFormat="1">
      <c r="BP1040093" s="90"/>
    </row>
    <row r="1040094" spans="68:68" customFormat="1">
      <c r="BP1040094" s="90"/>
    </row>
    <row r="1040095" spans="68:68" customFormat="1">
      <c r="BP1040095" s="90"/>
    </row>
    <row r="1040096" spans="68:68" customFormat="1">
      <c r="BP1040096" s="90"/>
    </row>
    <row r="1040097" spans="68:68" customFormat="1">
      <c r="BP1040097" s="90"/>
    </row>
    <row r="1040098" spans="68:68" customFormat="1">
      <c r="BP1040098" s="90"/>
    </row>
    <row r="1040099" spans="68:68" customFormat="1">
      <c r="BP1040099" s="90"/>
    </row>
    <row r="1040100" spans="68:68" customFormat="1">
      <c r="BP1040100" s="90"/>
    </row>
    <row r="1040101" spans="68:68" customFormat="1">
      <c r="BP1040101" s="90"/>
    </row>
    <row r="1040102" spans="68:68" customFormat="1">
      <c r="BP1040102" s="90"/>
    </row>
    <row r="1040103" spans="68:68" customFormat="1">
      <c r="BP1040103" s="90"/>
    </row>
    <row r="1040104" spans="68:68" customFormat="1">
      <c r="BP1040104" s="90"/>
    </row>
    <row r="1040105" spans="68:68" customFormat="1">
      <c r="BP1040105" s="90"/>
    </row>
    <row r="1040106" spans="68:68" customFormat="1">
      <c r="BP1040106" s="90"/>
    </row>
    <row r="1040107" spans="68:68" customFormat="1">
      <c r="BP1040107" s="90"/>
    </row>
    <row r="1040108" spans="68:68" customFormat="1">
      <c r="BP1040108" s="90"/>
    </row>
    <row r="1040109" spans="68:68" customFormat="1">
      <c r="BP1040109" s="90"/>
    </row>
    <row r="1040110" spans="68:68" customFormat="1">
      <c r="BP1040110" s="90"/>
    </row>
    <row r="1040111" spans="68:68" customFormat="1">
      <c r="BP1040111" s="90"/>
    </row>
    <row r="1040112" spans="68:68" customFormat="1">
      <c r="BP1040112" s="90"/>
    </row>
    <row r="1040113" spans="68:68" customFormat="1">
      <c r="BP1040113" s="90"/>
    </row>
    <row r="1040114" spans="68:68" customFormat="1">
      <c r="BP1040114" s="90"/>
    </row>
    <row r="1040115" spans="68:68" customFormat="1">
      <c r="BP1040115" s="90"/>
    </row>
    <row r="1040116" spans="68:68" customFormat="1">
      <c r="BP1040116" s="90"/>
    </row>
    <row r="1040117" spans="68:68" customFormat="1">
      <c r="BP1040117" s="90"/>
    </row>
    <row r="1040118" spans="68:68" customFormat="1">
      <c r="BP1040118" s="90"/>
    </row>
    <row r="1040119" spans="68:68" customFormat="1">
      <c r="BP1040119" s="90"/>
    </row>
    <row r="1040120" spans="68:68" customFormat="1">
      <c r="BP1040120" s="90"/>
    </row>
    <row r="1040121" spans="68:68" customFormat="1">
      <c r="BP1040121" s="90"/>
    </row>
    <row r="1040122" spans="68:68" customFormat="1">
      <c r="BP1040122" s="90"/>
    </row>
    <row r="1040123" spans="68:68" customFormat="1">
      <c r="BP1040123" s="90"/>
    </row>
    <row r="1040124" spans="68:68" customFormat="1">
      <c r="BP1040124" s="90"/>
    </row>
    <row r="1040125" spans="68:68" customFormat="1">
      <c r="BP1040125" s="90"/>
    </row>
    <row r="1040126" spans="68:68" customFormat="1">
      <c r="BP1040126" s="90"/>
    </row>
    <row r="1040127" spans="68:68" customFormat="1">
      <c r="BP1040127" s="90"/>
    </row>
    <row r="1040128" spans="68:68" customFormat="1">
      <c r="BP1040128" s="90"/>
    </row>
    <row r="1040129" spans="68:68" customFormat="1">
      <c r="BP1040129" s="90"/>
    </row>
    <row r="1040130" spans="68:68" customFormat="1">
      <c r="BP1040130" s="90"/>
    </row>
    <row r="1040131" spans="68:68" customFormat="1">
      <c r="BP1040131" s="90"/>
    </row>
    <row r="1040132" spans="68:68" customFormat="1">
      <c r="BP1040132" s="90"/>
    </row>
    <row r="1040133" spans="68:68" customFormat="1">
      <c r="BP1040133" s="90"/>
    </row>
    <row r="1040134" spans="68:68" customFormat="1">
      <c r="BP1040134" s="90"/>
    </row>
    <row r="1040135" spans="68:68" customFormat="1">
      <c r="BP1040135" s="90"/>
    </row>
    <row r="1040136" spans="68:68" customFormat="1">
      <c r="BP1040136" s="90"/>
    </row>
    <row r="1040137" spans="68:68" customFormat="1">
      <c r="BP1040137" s="90"/>
    </row>
    <row r="1040138" spans="68:68" customFormat="1">
      <c r="BP1040138" s="90"/>
    </row>
    <row r="1040139" spans="68:68" customFormat="1">
      <c r="BP1040139" s="90"/>
    </row>
    <row r="1040140" spans="68:68" customFormat="1">
      <c r="BP1040140" s="90"/>
    </row>
    <row r="1040141" spans="68:68" customFormat="1">
      <c r="BP1040141" s="90"/>
    </row>
    <row r="1040142" spans="68:68" customFormat="1">
      <c r="BP1040142" s="90"/>
    </row>
    <row r="1040143" spans="68:68" customFormat="1">
      <c r="BP1040143" s="90"/>
    </row>
    <row r="1040144" spans="68:68" customFormat="1">
      <c r="BP1040144" s="90"/>
    </row>
    <row r="1040145" spans="68:68" customFormat="1">
      <c r="BP1040145" s="90"/>
    </row>
    <row r="1040146" spans="68:68" customFormat="1">
      <c r="BP1040146" s="90"/>
    </row>
    <row r="1040147" spans="68:68" customFormat="1">
      <c r="BP1040147" s="90"/>
    </row>
    <row r="1040148" spans="68:68" customFormat="1">
      <c r="BP1040148" s="90"/>
    </row>
    <row r="1040149" spans="68:68" customFormat="1">
      <c r="BP1040149" s="90"/>
    </row>
    <row r="1040150" spans="68:68" customFormat="1">
      <c r="BP1040150" s="90"/>
    </row>
    <row r="1040151" spans="68:68" customFormat="1">
      <c r="BP1040151" s="90"/>
    </row>
    <row r="1040152" spans="68:68" customFormat="1">
      <c r="BP1040152" s="90"/>
    </row>
    <row r="1040153" spans="68:68" customFormat="1">
      <c r="BP1040153" s="90"/>
    </row>
    <row r="1040154" spans="68:68" customFormat="1">
      <c r="BP1040154" s="90"/>
    </row>
    <row r="1040155" spans="68:68" customFormat="1">
      <c r="BP1040155" s="90"/>
    </row>
    <row r="1040156" spans="68:68" customFormat="1">
      <c r="BP1040156" s="90"/>
    </row>
    <row r="1040157" spans="68:68" customFormat="1">
      <c r="BP1040157" s="90"/>
    </row>
    <row r="1040158" spans="68:68" customFormat="1">
      <c r="BP1040158" s="90"/>
    </row>
    <row r="1040159" spans="68:68" customFormat="1">
      <c r="BP1040159" s="90"/>
    </row>
    <row r="1040160" spans="68:68" customFormat="1">
      <c r="BP1040160" s="90"/>
    </row>
    <row r="1040161" spans="68:68" customFormat="1">
      <c r="BP1040161" s="90"/>
    </row>
    <row r="1040162" spans="68:68" customFormat="1">
      <c r="BP1040162" s="90"/>
    </row>
    <row r="1040163" spans="68:68" customFormat="1">
      <c r="BP1040163" s="90"/>
    </row>
    <row r="1040164" spans="68:68" customFormat="1">
      <c r="BP1040164" s="90"/>
    </row>
    <row r="1040165" spans="68:68" customFormat="1">
      <c r="BP1040165" s="90"/>
    </row>
    <row r="1040166" spans="68:68" customFormat="1">
      <c r="BP1040166" s="90"/>
    </row>
    <row r="1040167" spans="68:68" customFormat="1">
      <c r="BP1040167" s="90"/>
    </row>
    <row r="1040168" spans="68:68" customFormat="1">
      <c r="BP1040168" s="90"/>
    </row>
    <row r="1040169" spans="68:68" customFormat="1">
      <c r="BP1040169" s="90"/>
    </row>
    <row r="1040170" spans="68:68" customFormat="1">
      <c r="BP1040170" s="90"/>
    </row>
    <row r="1040171" spans="68:68" customFormat="1">
      <c r="BP1040171" s="90"/>
    </row>
    <row r="1040172" spans="68:68" customFormat="1">
      <c r="BP1040172" s="90"/>
    </row>
    <row r="1040173" spans="68:68" customFormat="1">
      <c r="BP1040173" s="90"/>
    </row>
    <row r="1040174" spans="68:68" customFormat="1">
      <c r="BP1040174" s="90"/>
    </row>
    <row r="1040175" spans="68:68" customFormat="1">
      <c r="BP1040175" s="90"/>
    </row>
    <row r="1040176" spans="68:68" customFormat="1">
      <c r="BP1040176" s="90"/>
    </row>
    <row r="1040177" spans="68:68" customFormat="1">
      <c r="BP1040177" s="90"/>
    </row>
    <row r="1040178" spans="68:68" customFormat="1">
      <c r="BP1040178" s="90"/>
    </row>
    <row r="1040179" spans="68:68" customFormat="1">
      <c r="BP1040179" s="90"/>
    </row>
    <row r="1040180" spans="68:68" customFormat="1">
      <c r="BP1040180" s="90"/>
    </row>
    <row r="1040181" spans="68:68" customFormat="1">
      <c r="BP1040181" s="90"/>
    </row>
    <row r="1040182" spans="68:68" customFormat="1">
      <c r="BP1040182" s="90"/>
    </row>
    <row r="1040183" spans="68:68" customFormat="1">
      <c r="BP1040183" s="90"/>
    </row>
    <row r="1040184" spans="68:68" customFormat="1">
      <c r="BP1040184" s="90"/>
    </row>
    <row r="1040185" spans="68:68" customFormat="1">
      <c r="BP1040185" s="90"/>
    </row>
    <row r="1040186" spans="68:68" customFormat="1">
      <c r="BP1040186" s="90"/>
    </row>
    <row r="1040187" spans="68:68" customFormat="1">
      <c r="BP1040187" s="90"/>
    </row>
    <row r="1040188" spans="68:68" customFormat="1">
      <c r="BP1040188" s="90"/>
    </row>
    <row r="1040189" spans="68:68" customFormat="1">
      <c r="BP1040189" s="90"/>
    </row>
    <row r="1040190" spans="68:68" customFormat="1">
      <c r="BP1040190" s="90"/>
    </row>
    <row r="1040191" spans="68:68" customFormat="1">
      <c r="BP1040191" s="90"/>
    </row>
    <row r="1040192" spans="68:68" customFormat="1">
      <c r="BP1040192" s="90"/>
    </row>
    <row r="1040193" spans="68:68" customFormat="1">
      <c r="BP1040193" s="90"/>
    </row>
    <row r="1040194" spans="68:68" customFormat="1">
      <c r="BP1040194" s="90"/>
    </row>
    <row r="1040195" spans="68:68" customFormat="1">
      <c r="BP1040195" s="90"/>
    </row>
    <row r="1040196" spans="68:68" customFormat="1">
      <c r="BP1040196" s="90"/>
    </row>
    <row r="1040197" spans="68:68" customFormat="1">
      <c r="BP1040197" s="90"/>
    </row>
    <row r="1040198" spans="68:68" customFormat="1">
      <c r="BP1040198" s="90"/>
    </row>
    <row r="1040199" spans="68:68" customFormat="1">
      <c r="BP1040199" s="90"/>
    </row>
    <row r="1040200" spans="68:68" customFormat="1">
      <c r="BP1040200" s="90"/>
    </row>
    <row r="1040201" spans="68:68" customFormat="1">
      <c r="BP1040201" s="90"/>
    </row>
    <row r="1040202" spans="68:68" customFormat="1">
      <c r="BP1040202" s="90"/>
    </row>
    <row r="1040203" spans="68:68" customFormat="1">
      <c r="BP1040203" s="90"/>
    </row>
    <row r="1040204" spans="68:68" customFormat="1">
      <c r="BP1040204" s="90"/>
    </row>
    <row r="1040205" spans="68:68" customFormat="1">
      <c r="BP1040205" s="90"/>
    </row>
    <row r="1040206" spans="68:68" customFormat="1">
      <c r="BP1040206" s="90"/>
    </row>
    <row r="1040207" spans="68:68" customFormat="1">
      <c r="BP1040207" s="90"/>
    </row>
    <row r="1040208" spans="68:68" customFormat="1">
      <c r="BP1040208" s="90"/>
    </row>
    <row r="1040209" spans="68:68" customFormat="1">
      <c r="BP1040209" s="90"/>
    </row>
    <row r="1040210" spans="68:68" customFormat="1">
      <c r="BP1040210" s="90"/>
    </row>
    <row r="1040211" spans="68:68" customFormat="1">
      <c r="BP1040211" s="90"/>
    </row>
    <row r="1040212" spans="68:68" customFormat="1">
      <c r="BP1040212" s="90"/>
    </row>
    <row r="1040213" spans="68:68" customFormat="1">
      <c r="BP1040213" s="90"/>
    </row>
    <row r="1040214" spans="68:68" customFormat="1">
      <c r="BP1040214" s="90"/>
    </row>
    <row r="1040215" spans="68:68" customFormat="1">
      <c r="BP1040215" s="90"/>
    </row>
    <row r="1040216" spans="68:68" customFormat="1">
      <c r="BP1040216" s="90"/>
    </row>
    <row r="1040217" spans="68:68" customFormat="1">
      <c r="BP1040217" s="90"/>
    </row>
    <row r="1040218" spans="68:68" customFormat="1">
      <c r="BP1040218" s="90"/>
    </row>
    <row r="1040219" spans="68:68" customFormat="1">
      <c r="BP1040219" s="90"/>
    </row>
    <row r="1040220" spans="68:68" customFormat="1">
      <c r="BP1040220" s="90"/>
    </row>
    <row r="1040221" spans="68:68" customFormat="1">
      <c r="BP1040221" s="90"/>
    </row>
    <row r="1040222" spans="68:68" customFormat="1">
      <c r="BP1040222" s="90"/>
    </row>
    <row r="1040223" spans="68:68" customFormat="1">
      <c r="BP1040223" s="90"/>
    </row>
    <row r="1040224" spans="68:68" customFormat="1">
      <c r="BP1040224" s="90"/>
    </row>
    <row r="1040225" spans="68:68" customFormat="1">
      <c r="BP1040225" s="90"/>
    </row>
    <row r="1040226" spans="68:68" customFormat="1">
      <c r="BP1040226" s="90"/>
    </row>
    <row r="1040227" spans="68:68" customFormat="1">
      <c r="BP1040227" s="90"/>
    </row>
    <row r="1040228" spans="68:68" customFormat="1">
      <c r="BP1040228" s="90"/>
    </row>
    <row r="1040229" spans="68:68" customFormat="1">
      <c r="BP1040229" s="90"/>
    </row>
    <row r="1040230" spans="68:68" customFormat="1">
      <c r="BP1040230" s="90"/>
    </row>
    <row r="1040231" spans="68:68" customFormat="1">
      <c r="BP1040231" s="90"/>
    </row>
    <row r="1040232" spans="68:68" customFormat="1">
      <c r="BP1040232" s="90"/>
    </row>
    <row r="1040233" spans="68:68" customFormat="1">
      <c r="BP1040233" s="90"/>
    </row>
    <row r="1040234" spans="68:68" customFormat="1">
      <c r="BP1040234" s="90"/>
    </row>
    <row r="1040235" spans="68:68" customFormat="1">
      <c r="BP1040235" s="90"/>
    </row>
    <row r="1040236" spans="68:68" customFormat="1">
      <c r="BP1040236" s="90"/>
    </row>
    <row r="1040237" spans="68:68" customFormat="1">
      <c r="BP1040237" s="90"/>
    </row>
    <row r="1040238" spans="68:68" customFormat="1">
      <c r="BP1040238" s="90"/>
    </row>
    <row r="1040239" spans="68:68" customFormat="1">
      <c r="BP1040239" s="90"/>
    </row>
    <row r="1040240" spans="68:68" customFormat="1">
      <c r="BP1040240" s="90"/>
    </row>
    <row r="1040241" spans="68:68" customFormat="1">
      <c r="BP1040241" s="90"/>
    </row>
    <row r="1040242" spans="68:68" customFormat="1">
      <c r="BP1040242" s="90"/>
    </row>
    <row r="1040243" spans="68:68" customFormat="1">
      <c r="BP1040243" s="90"/>
    </row>
    <row r="1040244" spans="68:68" customFormat="1">
      <c r="BP1040244" s="90"/>
    </row>
    <row r="1040245" spans="68:68" customFormat="1">
      <c r="BP1040245" s="90"/>
    </row>
    <row r="1040246" spans="68:68" customFormat="1">
      <c r="BP1040246" s="90"/>
    </row>
    <row r="1040247" spans="68:68" customFormat="1">
      <c r="BP1040247" s="90"/>
    </row>
    <row r="1040248" spans="68:68" customFormat="1">
      <c r="BP1040248" s="90"/>
    </row>
    <row r="1040249" spans="68:68" customFormat="1">
      <c r="BP1040249" s="90"/>
    </row>
    <row r="1040250" spans="68:68" customFormat="1">
      <c r="BP1040250" s="90"/>
    </row>
    <row r="1040251" spans="68:68" customFormat="1">
      <c r="BP1040251" s="90"/>
    </row>
    <row r="1040252" spans="68:68" customFormat="1">
      <c r="BP1040252" s="90"/>
    </row>
    <row r="1040253" spans="68:68" customFormat="1">
      <c r="BP1040253" s="90"/>
    </row>
    <row r="1040254" spans="68:68" customFormat="1">
      <c r="BP1040254" s="90"/>
    </row>
    <row r="1040255" spans="68:68" customFormat="1">
      <c r="BP1040255" s="90"/>
    </row>
    <row r="1040256" spans="68:68" customFormat="1">
      <c r="BP1040256" s="90"/>
    </row>
    <row r="1040257" spans="68:68" customFormat="1">
      <c r="BP1040257" s="90"/>
    </row>
    <row r="1040258" spans="68:68" customFormat="1">
      <c r="BP1040258" s="90"/>
    </row>
    <row r="1040259" spans="68:68" customFormat="1">
      <c r="BP1040259" s="90"/>
    </row>
    <row r="1040260" spans="68:68" customFormat="1">
      <c r="BP1040260" s="90"/>
    </row>
    <row r="1040261" spans="68:68" customFormat="1">
      <c r="BP1040261" s="90"/>
    </row>
    <row r="1040262" spans="68:68" customFormat="1">
      <c r="BP1040262" s="90"/>
    </row>
    <row r="1040263" spans="68:68" customFormat="1">
      <c r="BP1040263" s="90"/>
    </row>
    <row r="1040264" spans="68:68" customFormat="1">
      <c r="BP1040264" s="90"/>
    </row>
    <row r="1040265" spans="68:68" customFormat="1">
      <c r="BP1040265" s="90"/>
    </row>
    <row r="1040266" spans="68:68" customFormat="1">
      <c r="BP1040266" s="90"/>
    </row>
    <row r="1040267" spans="68:68" customFormat="1">
      <c r="BP1040267" s="90"/>
    </row>
    <row r="1040268" spans="68:68" customFormat="1">
      <c r="BP1040268" s="90"/>
    </row>
    <row r="1040269" spans="68:68" customFormat="1">
      <c r="BP1040269" s="90"/>
    </row>
    <row r="1040270" spans="68:68" customFormat="1">
      <c r="BP1040270" s="90"/>
    </row>
    <row r="1040271" spans="68:68" customFormat="1">
      <c r="BP1040271" s="90"/>
    </row>
    <row r="1040272" spans="68:68" customFormat="1">
      <c r="BP1040272" s="90"/>
    </row>
    <row r="1040273" spans="68:68" customFormat="1">
      <c r="BP1040273" s="90"/>
    </row>
    <row r="1040274" spans="68:68" customFormat="1">
      <c r="BP1040274" s="90"/>
    </row>
    <row r="1040275" spans="68:68" customFormat="1">
      <c r="BP1040275" s="90"/>
    </row>
    <row r="1040276" spans="68:68" customFormat="1">
      <c r="BP1040276" s="90"/>
    </row>
    <row r="1040277" spans="68:68" customFormat="1">
      <c r="BP1040277" s="90"/>
    </row>
    <row r="1040278" spans="68:68" customFormat="1">
      <c r="BP1040278" s="90"/>
    </row>
    <row r="1040279" spans="68:68" customFormat="1">
      <c r="BP1040279" s="90"/>
    </row>
    <row r="1040280" spans="68:68" customFormat="1">
      <c r="BP1040280" s="90"/>
    </row>
    <row r="1040281" spans="68:68" customFormat="1">
      <c r="BP1040281" s="90"/>
    </row>
    <row r="1040282" spans="68:68" customFormat="1">
      <c r="BP1040282" s="90"/>
    </row>
    <row r="1040283" spans="68:68" customFormat="1">
      <c r="BP1040283" s="90"/>
    </row>
    <row r="1040284" spans="68:68" customFormat="1">
      <c r="BP1040284" s="90"/>
    </row>
    <row r="1040285" spans="68:68" customFormat="1">
      <c r="BP1040285" s="90"/>
    </row>
    <row r="1040286" spans="68:68" customFormat="1">
      <c r="BP1040286" s="90"/>
    </row>
    <row r="1040287" spans="68:68" customFormat="1">
      <c r="BP1040287" s="90"/>
    </row>
    <row r="1040288" spans="68:68" customFormat="1">
      <c r="BP1040288" s="90"/>
    </row>
    <row r="1040289" spans="68:68" customFormat="1">
      <c r="BP1040289" s="90"/>
    </row>
    <row r="1040290" spans="68:68" customFormat="1">
      <c r="BP1040290" s="90"/>
    </row>
    <row r="1040291" spans="68:68" customFormat="1">
      <c r="BP1040291" s="90"/>
    </row>
    <row r="1040292" spans="68:68" customFormat="1">
      <c r="BP1040292" s="90"/>
    </row>
    <row r="1040293" spans="68:68" customFormat="1">
      <c r="BP1040293" s="90"/>
    </row>
    <row r="1040294" spans="68:68" customFormat="1">
      <c r="BP1040294" s="90"/>
    </row>
    <row r="1040295" spans="68:68" customFormat="1">
      <c r="BP1040295" s="90"/>
    </row>
    <row r="1040296" spans="68:68" customFormat="1">
      <c r="BP1040296" s="90"/>
    </row>
    <row r="1040297" spans="68:68" customFormat="1">
      <c r="BP1040297" s="90"/>
    </row>
    <row r="1040298" spans="68:68" customFormat="1">
      <c r="BP1040298" s="90"/>
    </row>
    <row r="1040299" spans="68:68" customFormat="1">
      <c r="BP1040299" s="90"/>
    </row>
    <row r="1040300" spans="68:68" customFormat="1">
      <c r="BP1040300" s="90"/>
    </row>
    <row r="1040301" spans="68:68" customFormat="1">
      <c r="BP1040301" s="90"/>
    </row>
    <row r="1040302" spans="68:68" customFormat="1">
      <c r="BP1040302" s="90"/>
    </row>
    <row r="1040303" spans="68:68" customFormat="1">
      <c r="BP1040303" s="90"/>
    </row>
    <row r="1040304" spans="68:68" customFormat="1">
      <c r="BP1040304" s="90"/>
    </row>
    <row r="1040305" spans="68:68" customFormat="1">
      <c r="BP1040305" s="90"/>
    </row>
    <row r="1040306" spans="68:68" customFormat="1">
      <c r="BP1040306" s="90"/>
    </row>
    <row r="1040307" spans="68:68" customFormat="1">
      <c r="BP1040307" s="90"/>
    </row>
    <row r="1040308" spans="68:68" customFormat="1">
      <c r="BP1040308" s="90"/>
    </row>
    <row r="1040309" spans="68:68" customFormat="1">
      <c r="BP1040309" s="90"/>
    </row>
    <row r="1040310" spans="68:68" customFormat="1">
      <c r="BP1040310" s="90"/>
    </row>
    <row r="1040311" spans="68:68" customFormat="1">
      <c r="BP1040311" s="90"/>
    </row>
    <row r="1040312" spans="68:68" customFormat="1">
      <c r="BP1040312" s="90"/>
    </row>
    <row r="1040313" spans="68:68" customFormat="1">
      <c r="BP1040313" s="90"/>
    </row>
    <row r="1040314" spans="68:68" customFormat="1">
      <c r="BP1040314" s="90"/>
    </row>
    <row r="1040315" spans="68:68" customFormat="1">
      <c r="BP1040315" s="90"/>
    </row>
    <row r="1040316" spans="68:68" customFormat="1">
      <c r="BP1040316" s="90"/>
    </row>
    <row r="1040317" spans="68:68" customFormat="1">
      <c r="BP1040317" s="90"/>
    </row>
    <row r="1040318" spans="68:68" customFormat="1">
      <c r="BP1040318" s="90"/>
    </row>
    <row r="1040319" spans="68:68" customFormat="1">
      <c r="BP1040319" s="90"/>
    </row>
    <row r="1040320" spans="68:68" customFormat="1">
      <c r="BP1040320" s="90"/>
    </row>
    <row r="1040321" spans="68:68" customFormat="1">
      <c r="BP1040321" s="90"/>
    </row>
    <row r="1040322" spans="68:68" customFormat="1">
      <c r="BP1040322" s="90"/>
    </row>
    <row r="1040323" spans="68:68" customFormat="1">
      <c r="BP1040323" s="90"/>
    </row>
    <row r="1040324" spans="68:68" customFormat="1">
      <c r="BP1040324" s="90"/>
    </row>
    <row r="1040325" spans="68:68" customFormat="1">
      <c r="BP1040325" s="90"/>
    </row>
    <row r="1040326" spans="68:68" customFormat="1">
      <c r="BP1040326" s="90"/>
    </row>
    <row r="1040327" spans="68:68" customFormat="1">
      <c r="BP1040327" s="90"/>
    </row>
    <row r="1040328" spans="68:68" customFormat="1">
      <c r="BP1040328" s="90"/>
    </row>
    <row r="1040329" spans="68:68" customFormat="1">
      <c r="BP1040329" s="90"/>
    </row>
    <row r="1040330" spans="68:68" customFormat="1">
      <c r="BP1040330" s="90"/>
    </row>
    <row r="1040331" spans="68:68" customFormat="1">
      <c r="BP1040331" s="90"/>
    </row>
    <row r="1040332" spans="68:68" customFormat="1">
      <c r="BP1040332" s="90"/>
    </row>
    <row r="1040333" spans="68:68" customFormat="1">
      <c r="BP1040333" s="90"/>
    </row>
    <row r="1040334" spans="68:68" customFormat="1">
      <c r="BP1040334" s="90"/>
    </row>
    <row r="1040335" spans="68:68" customFormat="1">
      <c r="BP1040335" s="90"/>
    </row>
    <row r="1040336" spans="68:68" customFormat="1">
      <c r="BP1040336" s="90"/>
    </row>
    <row r="1040337" spans="68:68" customFormat="1">
      <c r="BP1040337" s="90"/>
    </row>
    <row r="1040338" spans="68:68" customFormat="1">
      <c r="BP1040338" s="90"/>
    </row>
    <row r="1040339" spans="68:68" customFormat="1">
      <c r="BP1040339" s="90"/>
    </row>
    <row r="1040340" spans="68:68" customFormat="1">
      <c r="BP1040340" s="90"/>
    </row>
    <row r="1040341" spans="68:68" customFormat="1">
      <c r="BP1040341" s="90"/>
    </row>
    <row r="1040342" spans="68:68" customFormat="1">
      <c r="BP1040342" s="90"/>
    </row>
    <row r="1040343" spans="68:68" customFormat="1">
      <c r="BP1040343" s="90"/>
    </row>
    <row r="1040344" spans="68:68" customFormat="1">
      <c r="BP1040344" s="90"/>
    </row>
    <row r="1040345" spans="68:68" customFormat="1">
      <c r="BP1040345" s="90"/>
    </row>
    <row r="1040346" spans="68:68" customFormat="1">
      <c r="BP1040346" s="90"/>
    </row>
    <row r="1040347" spans="68:68" customFormat="1">
      <c r="BP1040347" s="90"/>
    </row>
    <row r="1040348" spans="68:68" customFormat="1">
      <c r="BP1040348" s="90"/>
    </row>
    <row r="1040349" spans="68:68" customFormat="1">
      <c r="BP1040349" s="90"/>
    </row>
    <row r="1040350" spans="68:68" customFormat="1">
      <c r="BP1040350" s="90"/>
    </row>
    <row r="1040351" spans="68:68" customFormat="1">
      <c r="BP1040351" s="90"/>
    </row>
    <row r="1040352" spans="68:68" customFormat="1">
      <c r="BP1040352" s="90"/>
    </row>
    <row r="1040353" spans="68:68" customFormat="1">
      <c r="BP1040353" s="90"/>
    </row>
    <row r="1040354" spans="68:68" customFormat="1">
      <c r="BP1040354" s="90"/>
    </row>
    <row r="1040355" spans="68:68" customFormat="1">
      <c r="BP1040355" s="90"/>
    </row>
    <row r="1040356" spans="68:68" customFormat="1">
      <c r="BP1040356" s="90"/>
    </row>
    <row r="1040357" spans="68:68" customFormat="1">
      <c r="BP1040357" s="90"/>
    </row>
    <row r="1040358" spans="68:68" customFormat="1">
      <c r="BP1040358" s="90"/>
    </row>
    <row r="1040359" spans="68:68" customFormat="1">
      <c r="BP1040359" s="90"/>
    </row>
    <row r="1040360" spans="68:68" customFormat="1">
      <c r="BP1040360" s="90"/>
    </row>
    <row r="1040361" spans="68:68" customFormat="1">
      <c r="BP1040361" s="90"/>
    </row>
    <row r="1040362" spans="68:68" customFormat="1">
      <c r="BP1040362" s="90"/>
    </row>
    <row r="1040363" spans="68:68" customFormat="1">
      <c r="BP1040363" s="90"/>
    </row>
    <row r="1040364" spans="68:68" customFormat="1">
      <c r="BP1040364" s="90"/>
    </row>
    <row r="1040365" spans="68:68" customFormat="1">
      <c r="BP1040365" s="90"/>
    </row>
    <row r="1040366" spans="68:68" customFormat="1">
      <c r="BP1040366" s="90"/>
    </row>
    <row r="1040367" spans="68:68" customFormat="1">
      <c r="BP1040367" s="90"/>
    </row>
    <row r="1040368" spans="68:68" customFormat="1">
      <c r="BP1040368" s="90"/>
    </row>
    <row r="1040369" spans="68:68" customFormat="1">
      <c r="BP1040369" s="90"/>
    </row>
    <row r="1040370" spans="68:68" customFormat="1">
      <c r="BP1040370" s="90"/>
    </row>
    <row r="1040371" spans="68:68" customFormat="1">
      <c r="BP1040371" s="90"/>
    </row>
    <row r="1040372" spans="68:68" customFormat="1">
      <c r="BP1040372" s="90"/>
    </row>
    <row r="1040373" spans="68:68" customFormat="1">
      <c r="BP1040373" s="90"/>
    </row>
    <row r="1040374" spans="68:68" customFormat="1">
      <c r="BP1040374" s="90"/>
    </row>
    <row r="1040375" spans="68:68" customFormat="1">
      <c r="BP1040375" s="90"/>
    </row>
    <row r="1040376" spans="68:68" customFormat="1">
      <c r="BP1040376" s="90"/>
    </row>
    <row r="1040377" spans="68:68" customFormat="1">
      <c r="BP1040377" s="90"/>
    </row>
    <row r="1040378" spans="68:68" customFormat="1">
      <c r="BP1040378" s="90"/>
    </row>
    <row r="1040379" spans="68:68" customFormat="1">
      <c r="BP1040379" s="90"/>
    </row>
    <row r="1040380" spans="68:68" customFormat="1">
      <c r="BP1040380" s="90"/>
    </row>
    <row r="1040381" spans="68:68" customFormat="1">
      <c r="BP1040381" s="90"/>
    </row>
    <row r="1040382" spans="68:68" customFormat="1">
      <c r="BP1040382" s="90"/>
    </row>
    <row r="1040383" spans="68:68" customFormat="1">
      <c r="BP1040383" s="90"/>
    </row>
    <row r="1040384" spans="68:68" customFormat="1">
      <c r="BP1040384" s="90"/>
    </row>
    <row r="1040385" spans="68:68" customFormat="1">
      <c r="BP1040385" s="90"/>
    </row>
    <row r="1040386" spans="68:68" customFormat="1">
      <c r="BP1040386" s="90"/>
    </row>
    <row r="1040387" spans="68:68" customFormat="1">
      <c r="BP1040387" s="90"/>
    </row>
    <row r="1040388" spans="68:68" customFormat="1">
      <c r="BP1040388" s="90"/>
    </row>
    <row r="1040389" spans="68:68" customFormat="1">
      <c r="BP1040389" s="90"/>
    </row>
    <row r="1040390" spans="68:68" customFormat="1">
      <c r="BP1040390" s="90"/>
    </row>
    <row r="1040391" spans="68:68" customFormat="1">
      <c r="BP1040391" s="90"/>
    </row>
    <row r="1040392" spans="68:68" customFormat="1">
      <c r="BP1040392" s="90"/>
    </row>
    <row r="1040393" spans="68:68" customFormat="1">
      <c r="BP1040393" s="90"/>
    </row>
    <row r="1040394" spans="68:68" customFormat="1">
      <c r="BP1040394" s="90"/>
    </row>
    <row r="1040395" spans="68:68" customFormat="1">
      <c r="BP1040395" s="90"/>
    </row>
    <row r="1040396" spans="68:68" customFormat="1">
      <c r="BP1040396" s="90"/>
    </row>
    <row r="1040397" spans="68:68" customFormat="1">
      <c r="BP1040397" s="90"/>
    </row>
    <row r="1040398" spans="68:68" customFormat="1">
      <c r="BP1040398" s="90"/>
    </row>
    <row r="1040399" spans="68:68" customFormat="1">
      <c r="BP1040399" s="90"/>
    </row>
    <row r="1040400" spans="68:68" customFormat="1">
      <c r="BP1040400" s="90"/>
    </row>
    <row r="1040401" spans="68:68" customFormat="1">
      <c r="BP1040401" s="90"/>
    </row>
    <row r="1040402" spans="68:68" customFormat="1">
      <c r="BP1040402" s="90"/>
    </row>
    <row r="1040403" spans="68:68" customFormat="1">
      <c r="BP1040403" s="90"/>
    </row>
    <row r="1040404" spans="68:68" customFormat="1">
      <c r="BP1040404" s="90"/>
    </row>
    <row r="1040405" spans="68:68" customFormat="1">
      <c r="BP1040405" s="90"/>
    </row>
    <row r="1040406" spans="68:68" customFormat="1">
      <c r="BP1040406" s="90"/>
    </row>
    <row r="1040407" spans="68:68" customFormat="1">
      <c r="BP1040407" s="90"/>
    </row>
    <row r="1040408" spans="68:68" customFormat="1">
      <c r="BP1040408" s="90"/>
    </row>
    <row r="1040409" spans="68:68" customFormat="1">
      <c r="BP1040409" s="90"/>
    </row>
    <row r="1040410" spans="68:68" customFormat="1">
      <c r="BP1040410" s="90"/>
    </row>
    <row r="1040411" spans="68:68" customFormat="1">
      <c r="BP1040411" s="90"/>
    </row>
    <row r="1040412" spans="68:68" customFormat="1">
      <c r="BP1040412" s="90"/>
    </row>
    <row r="1040413" spans="68:68" customFormat="1">
      <c r="BP1040413" s="90"/>
    </row>
    <row r="1040414" spans="68:68" customFormat="1">
      <c r="BP1040414" s="90"/>
    </row>
    <row r="1040415" spans="68:68" customFormat="1">
      <c r="BP1040415" s="90"/>
    </row>
    <row r="1040416" spans="68:68" customFormat="1">
      <c r="BP1040416" s="90"/>
    </row>
    <row r="1040417" spans="68:68" customFormat="1">
      <c r="BP1040417" s="90"/>
    </row>
    <row r="1040418" spans="68:68" customFormat="1">
      <c r="BP1040418" s="90"/>
    </row>
    <row r="1040419" spans="68:68" customFormat="1">
      <c r="BP1040419" s="90"/>
    </row>
    <row r="1040420" spans="68:68" customFormat="1">
      <c r="BP1040420" s="90"/>
    </row>
    <row r="1040421" spans="68:68" customFormat="1">
      <c r="BP1040421" s="90"/>
    </row>
    <row r="1040422" spans="68:68" customFormat="1">
      <c r="BP1040422" s="90"/>
    </row>
    <row r="1040423" spans="68:68" customFormat="1">
      <c r="BP1040423" s="90"/>
    </row>
    <row r="1040424" spans="68:68" customFormat="1">
      <c r="BP1040424" s="90"/>
    </row>
    <row r="1040425" spans="68:68" customFormat="1">
      <c r="BP1040425" s="90"/>
    </row>
    <row r="1040426" spans="68:68" customFormat="1">
      <c r="BP1040426" s="90"/>
    </row>
    <row r="1040427" spans="68:68" customFormat="1">
      <c r="BP1040427" s="90"/>
    </row>
    <row r="1040428" spans="68:68" customFormat="1">
      <c r="BP1040428" s="90"/>
    </row>
    <row r="1040429" spans="68:68" customFormat="1">
      <c r="BP1040429" s="90"/>
    </row>
    <row r="1040430" spans="68:68" customFormat="1">
      <c r="BP1040430" s="90"/>
    </row>
    <row r="1040431" spans="68:68" customFormat="1">
      <c r="BP1040431" s="90"/>
    </row>
    <row r="1040432" spans="68:68" customFormat="1">
      <c r="BP1040432" s="90"/>
    </row>
    <row r="1040433" spans="68:68" customFormat="1">
      <c r="BP1040433" s="90"/>
    </row>
    <row r="1040434" spans="68:68" customFormat="1">
      <c r="BP1040434" s="90"/>
    </row>
    <row r="1040435" spans="68:68" customFormat="1">
      <c r="BP1040435" s="90"/>
    </row>
    <row r="1040436" spans="68:68" customFormat="1">
      <c r="BP1040436" s="90"/>
    </row>
    <row r="1040437" spans="68:68" customFormat="1">
      <c r="BP1040437" s="90"/>
    </row>
    <row r="1040438" spans="68:68" customFormat="1">
      <c r="BP1040438" s="90"/>
    </row>
    <row r="1040439" spans="68:68" customFormat="1">
      <c r="BP1040439" s="90"/>
    </row>
    <row r="1040440" spans="68:68" customFormat="1">
      <c r="BP1040440" s="90"/>
    </row>
    <row r="1040441" spans="68:68" customFormat="1">
      <c r="BP1040441" s="90"/>
    </row>
    <row r="1040442" spans="68:68" customFormat="1">
      <c r="BP1040442" s="90"/>
    </row>
    <row r="1040443" spans="68:68" customFormat="1">
      <c r="BP1040443" s="90"/>
    </row>
    <row r="1040444" spans="68:68" customFormat="1">
      <c r="BP1040444" s="90"/>
    </row>
    <row r="1040445" spans="68:68" customFormat="1">
      <c r="BP1040445" s="90"/>
    </row>
    <row r="1040446" spans="68:68" customFormat="1">
      <c r="BP1040446" s="90"/>
    </row>
    <row r="1040447" spans="68:68" customFormat="1">
      <c r="BP1040447" s="90"/>
    </row>
    <row r="1040448" spans="68:68" customFormat="1">
      <c r="BP1040448" s="90"/>
    </row>
    <row r="1040449" spans="68:68" customFormat="1">
      <c r="BP1040449" s="90"/>
    </row>
    <row r="1040450" spans="68:68" customFormat="1">
      <c r="BP1040450" s="90"/>
    </row>
    <row r="1040451" spans="68:68" customFormat="1">
      <c r="BP1040451" s="90"/>
    </row>
    <row r="1040452" spans="68:68" customFormat="1">
      <c r="BP1040452" s="90"/>
    </row>
    <row r="1040453" spans="68:68" customFormat="1">
      <c r="BP1040453" s="90"/>
    </row>
    <row r="1040454" spans="68:68" customFormat="1">
      <c r="BP1040454" s="90"/>
    </row>
    <row r="1040455" spans="68:68" customFormat="1">
      <c r="BP1040455" s="90"/>
    </row>
    <row r="1040456" spans="68:68" customFormat="1">
      <c r="BP1040456" s="90"/>
    </row>
    <row r="1040457" spans="68:68" customFormat="1">
      <c r="BP1040457" s="90"/>
    </row>
    <row r="1040458" spans="68:68" customFormat="1">
      <c r="BP1040458" s="90"/>
    </row>
    <row r="1040459" spans="68:68" customFormat="1">
      <c r="BP1040459" s="90"/>
    </row>
    <row r="1040460" spans="68:68" customFormat="1">
      <c r="BP1040460" s="90"/>
    </row>
    <row r="1040461" spans="68:68" customFormat="1">
      <c r="BP1040461" s="90"/>
    </row>
    <row r="1040462" spans="68:68" customFormat="1">
      <c r="BP1040462" s="90"/>
    </row>
    <row r="1040463" spans="68:68" customFormat="1">
      <c r="BP1040463" s="90"/>
    </row>
    <row r="1040464" spans="68:68" customFormat="1">
      <c r="BP1040464" s="90"/>
    </row>
    <row r="1040465" spans="68:68" customFormat="1">
      <c r="BP1040465" s="90"/>
    </row>
    <row r="1040466" spans="68:68" customFormat="1">
      <c r="BP1040466" s="90"/>
    </row>
    <row r="1040467" spans="68:68" customFormat="1">
      <c r="BP1040467" s="90"/>
    </row>
    <row r="1040468" spans="68:68" customFormat="1">
      <c r="BP1040468" s="90"/>
    </row>
    <row r="1040469" spans="68:68" customFormat="1">
      <c r="BP1040469" s="90"/>
    </row>
    <row r="1040470" spans="68:68" customFormat="1">
      <c r="BP1040470" s="90"/>
    </row>
    <row r="1040471" spans="68:68" customFormat="1">
      <c r="BP1040471" s="90"/>
    </row>
    <row r="1040472" spans="68:68" customFormat="1">
      <c r="BP1040472" s="90"/>
    </row>
    <row r="1040473" spans="68:68" customFormat="1">
      <c r="BP1040473" s="90"/>
    </row>
    <row r="1040474" spans="68:68" customFormat="1">
      <c r="BP1040474" s="90"/>
    </row>
    <row r="1040475" spans="68:68" customFormat="1">
      <c r="BP1040475" s="90"/>
    </row>
    <row r="1040476" spans="68:68" customFormat="1">
      <c r="BP1040476" s="90"/>
    </row>
    <row r="1040477" spans="68:68" customFormat="1">
      <c r="BP1040477" s="90"/>
    </row>
    <row r="1040478" spans="68:68" customFormat="1">
      <c r="BP1040478" s="90"/>
    </row>
    <row r="1040479" spans="68:68" customFormat="1">
      <c r="BP1040479" s="90"/>
    </row>
    <row r="1040480" spans="68:68" customFormat="1">
      <c r="BP1040480" s="90"/>
    </row>
    <row r="1040481" spans="68:68" customFormat="1">
      <c r="BP1040481" s="90"/>
    </row>
    <row r="1040482" spans="68:68" customFormat="1">
      <c r="BP1040482" s="90"/>
    </row>
    <row r="1040483" spans="68:68" customFormat="1">
      <c r="BP1040483" s="90"/>
    </row>
    <row r="1040484" spans="68:68" customFormat="1">
      <c r="BP1040484" s="90"/>
    </row>
    <row r="1040485" spans="68:68" customFormat="1">
      <c r="BP1040485" s="90"/>
    </row>
    <row r="1040486" spans="68:68" customFormat="1">
      <c r="BP1040486" s="90"/>
    </row>
    <row r="1040487" spans="68:68" customFormat="1">
      <c r="BP1040487" s="90"/>
    </row>
    <row r="1040488" spans="68:68" customFormat="1">
      <c r="BP1040488" s="90"/>
    </row>
    <row r="1040489" spans="68:68" customFormat="1">
      <c r="BP1040489" s="90"/>
    </row>
    <row r="1040490" spans="68:68" customFormat="1">
      <c r="BP1040490" s="90"/>
    </row>
    <row r="1040491" spans="68:68" customFormat="1">
      <c r="BP1040491" s="90"/>
    </row>
    <row r="1040492" spans="68:68" customFormat="1">
      <c r="BP1040492" s="90"/>
    </row>
    <row r="1040493" spans="68:68" customFormat="1">
      <c r="BP1040493" s="90"/>
    </row>
    <row r="1040494" spans="68:68" customFormat="1">
      <c r="BP1040494" s="90"/>
    </row>
    <row r="1040495" spans="68:68" customFormat="1">
      <c r="BP1040495" s="90"/>
    </row>
    <row r="1040496" spans="68:68" customFormat="1">
      <c r="BP1040496" s="90"/>
    </row>
    <row r="1040497" spans="68:68" customFormat="1">
      <c r="BP1040497" s="90"/>
    </row>
    <row r="1040498" spans="68:68" customFormat="1">
      <c r="BP1040498" s="90"/>
    </row>
    <row r="1040499" spans="68:68" customFormat="1">
      <c r="BP1040499" s="90"/>
    </row>
    <row r="1040500" spans="68:68" customFormat="1">
      <c r="BP1040500" s="90"/>
    </row>
    <row r="1040501" spans="68:68" customFormat="1">
      <c r="BP1040501" s="90"/>
    </row>
    <row r="1040502" spans="68:68" customFormat="1">
      <c r="BP1040502" s="90"/>
    </row>
    <row r="1040503" spans="68:68" customFormat="1">
      <c r="BP1040503" s="90"/>
    </row>
    <row r="1040504" spans="68:68" customFormat="1">
      <c r="BP1040504" s="90"/>
    </row>
    <row r="1040505" spans="68:68" customFormat="1">
      <c r="BP1040505" s="90"/>
    </row>
    <row r="1040506" spans="68:68" customFormat="1">
      <c r="BP1040506" s="90"/>
    </row>
    <row r="1040507" spans="68:68" customFormat="1">
      <c r="BP1040507" s="90"/>
    </row>
    <row r="1040508" spans="68:68" customFormat="1">
      <c r="BP1040508" s="90"/>
    </row>
    <row r="1040509" spans="68:68" customFormat="1">
      <c r="BP1040509" s="90"/>
    </row>
    <row r="1040510" spans="68:68" customFormat="1">
      <c r="BP1040510" s="90"/>
    </row>
    <row r="1040511" spans="68:68" customFormat="1">
      <c r="BP1040511" s="90"/>
    </row>
    <row r="1040512" spans="68:68" customFormat="1">
      <c r="BP1040512" s="90"/>
    </row>
    <row r="1040513" spans="68:68" customFormat="1">
      <c r="BP1040513" s="90"/>
    </row>
    <row r="1040514" spans="68:68" customFormat="1">
      <c r="BP1040514" s="90"/>
    </row>
    <row r="1040515" spans="68:68" customFormat="1">
      <c r="BP1040515" s="90"/>
    </row>
    <row r="1040516" spans="68:68" customFormat="1">
      <c r="BP1040516" s="90"/>
    </row>
    <row r="1040517" spans="68:68" customFormat="1">
      <c r="BP1040517" s="90"/>
    </row>
    <row r="1040518" spans="68:68" customFormat="1">
      <c r="BP1040518" s="90"/>
    </row>
    <row r="1040519" spans="68:68" customFormat="1">
      <c r="BP1040519" s="90"/>
    </row>
    <row r="1040520" spans="68:68" customFormat="1">
      <c r="BP1040520" s="90"/>
    </row>
    <row r="1040521" spans="68:68" customFormat="1">
      <c r="BP1040521" s="90"/>
    </row>
    <row r="1040522" spans="68:68" customFormat="1">
      <c r="BP1040522" s="90"/>
    </row>
    <row r="1040523" spans="68:68" customFormat="1">
      <c r="BP1040523" s="90"/>
    </row>
    <row r="1040524" spans="68:68" customFormat="1">
      <c r="BP1040524" s="90"/>
    </row>
    <row r="1040525" spans="68:68" customFormat="1">
      <c r="BP1040525" s="90"/>
    </row>
    <row r="1040526" spans="68:68" customFormat="1">
      <c r="BP1040526" s="90"/>
    </row>
    <row r="1040527" spans="68:68" customFormat="1">
      <c r="BP1040527" s="90"/>
    </row>
    <row r="1040528" spans="68:68" customFormat="1">
      <c r="BP1040528" s="90"/>
    </row>
    <row r="1040529" spans="68:68" customFormat="1">
      <c r="BP1040529" s="90"/>
    </row>
    <row r="1040530" spans="68:68" customFormat="1">
      <c r="BP1040530" s="90"/>
    </row>
    <row r="1040531" spans="68:68" customFormat="1">
      <c r="BP1040531" s="90"/>
    </row>
    <row r="1040532" spans="68:68" customFormat="1">
      <c r="BP1040532" s="90"/>
    </row>
    <row r="1040533" spans="68:68" customFormat="1">
      <c r="BP1040533" s="90"/>
    </row>
    <row r="1040534" spans="68:68" customFormat="1">
      <c r="BP1040534" s="90"/>
    </row>
    <row r="1040535" spans="68:68" customFormat="1">
      <c r="BP1040535" s="90"/>
    </row>
    <row r="1040536" spans="68:68" customFormat="1">
      <c r="BP1040536" s="90"/>
    </row>
    <row r="1040537" spans="68:68" customFormat="1">
      <c r="BP1040537" s="90"/>
    </row>
    <row r="1040538" spans="68:68" customFormat="1">
      <c r="BP1040538" s="90"/>
    </row>
    <row r="1040539" spans="68:68" customFormat="1">
      <c r="BP1040539" s="90"/>
    </row>
    <row r="1040540" spans="68:68" customFormat="1">
      <c r="BP1040540" s="90"/>
    </row>
    <row r="1040541" spans="68:68" customFormat="1">
      <c r="BP1040541" s="90"/>
    </row>
    <row r="1040542" spans="68:68" customFormat="1">
      <c r="BP1040542" s="90"/>
    </row>
    <row r="1040543" spans="68:68" customFormat="1">
      <c r="BP1040543" s="90"/>
    </row>
    <row r="1040544" spans="68:68" customFormat="1">
      <c r="BP1040544" s="90"/>
    </row>
    <row r="1040545" spans="68:68" customFormat="1">
      <c r="BP1040545" s="90"/>
    </row>
    <row r="1040546" spans="68:68" customFormat="1">
      <c r="BP1040546" s="90"/>
    </row>
    <row r="1040547" spans="68:68" customFormat="1">
      <c r="BP1040547" s="90"/>
    </row>
    <row r="1040548" spans="68:68" customFormat="1">
      <c r="BP1040548" s="90"/>
    </row>
    <row r="1040549" spans="68:68" customFormat="1">
      <c r="BP1040549" s="90"/>
    </row>
    <row r="1040550" spans="68:68" customFormat="1">
      <c r="BP1040550" s="90"/>
    </row>
    <row r="1040551" spans="68:68" customFormat="1">
      <c r="BP1040551" s="90"/>
    </row>
    <row r="1040552" spans="68:68" customFormat="1">
      <c r="BP1040552" s="90"/>
    </row>
    <row r="1040553" spans="68:68" customFormat="1">
      <c r="BP1040553" s="90"/>
    </row>
    <row r="1040554" spans="68:68" customFormat="1">
      <c r="BP1040554" s="90"/>
    </row>
    <row r="1040555" spans="68:68" customFormat="1">
      <c r="BP1040555" s="90"/>
    </row>
    <row r="1040556" spans="68:68" customFormat="1">
      <c r="BP1040556" s="90"/>
    </row>
    <row r="1040557" spans="68:68" customFormat="1">
      <c r="BP1040557" s="90"/>
    </row>
    <row r="1040558" spans="68:68" customFormat="1">
      <c r="BP1040558" s="90"/>
    </row>
    <row r="1040559" spans="68:68" customFormat="1">
      <c r="BP1040559" s="90"/>
    </row>
    <row r="1040560" spans="68:68" customFormat="1">
      <c r="BP1040560" s="90"/>
    </row>
    <row r="1040561" spans="68:68" customFormat="1">
      <c r="BP1040561" s="90"/>
    </row>
    <row r="1040562" spans="68:68" customFormat="1">
      <c r="BP1040562" s="90"/>
    </row>
    <row r="1040563" spans="68:68" customFormat="1">
      <c r="BP1040563" s="90"/>
    </row>
    <row r="1040564" spans="68:68" customFormat="1">
      <c r="BP1040564" s="90"/>
    </row>
    <row r="1040565" spans="68:68" customFormat="1">
      <c r="BP1040565" s="90"/>
    </row>
    <row r="1040566" spans="68:68" customFormat="1">
      <c r="BP1040566" s="90"/>
    </row>
    <row r="1040567" spans="68:68" customFormat="1">
      <c r="BP1040567" s="90"/>
    </row>
    <row r="1040568" spans="68:68" customFormat="1">
      <c r="BP1040568" s="90"/>
    </row>
    <row r="1040569" spans="68:68" customFormat="1">
      <c r="BP1040569" s="90"/>
    </row>
    <row r="1040570" spans="68:68" customFormat="1">
      <c r="BP1040570" s="90"/>
    </row>
    <row r="1040571" spans="68:68" customFormat="1">
      <c r="BP1040571" s="90"/>
    </row>
    <row r="1040572" spans="68:68" customFormat="1">
      <c r="BP1040572" s="90"/>
    </row>
    <row r="1040573" spans="68:68" customFormat="1">
      <c r="BP1040573" s="90"/>
    </row>
    <row r="1040574" spans="68:68" customFormat="1">
      <c r="BP1040574" s="90"/>
    </row>
    <row r="1040575" spans="68:68" customFormat="1">
      <c r="BP1040575" s="90"/>
    </row>
    <row r="1040576" spans="68:68" customFormat="1">
      <c r="BP1040576" s="90"/>
    </row>
    <row r="1040577" spans="68:68" customFormat="1">
      <c r="BP1040577" s="90"/>
    </row>
    <row r="1040578" spans="68:68" customFormat="1">
      <c r="BP1040578" s="90"/>
    </row>
    <row r="1040579" spans="68:68" customFormat="1">
      <c r="BP1040579" s="90"/>
    </row>
    <row r="1040580" spans="68:68" customFormat="1">
      <c r="BP1040580" s="90"/>
    </row>
    <row r="1040581" spans="68:68" customFormat="1">
      <c r="BP1040581" s="90"/>
    </row>
    <row r="1040582" spans="68:68" customFormat="1">
      <c r="BP1040582" s="90"/>
    </row>
    <row r="1040583" spans="68:68" customFormat="1">
      <c r="BP1040583" s="90"/>
    </row>
    <row r="1040584" spans="68:68" customFormat="1">
      <c r="BP1040584" s="90"/>
    </row>
    <row r="1040585" spans="68:68" customFormat="1">
      <c r="BP1040585" s="90"/>
    </row>
    <row r="1040586" spans="68:68" customFormat="1">
      <c r="BP1040586" s="90"/>
    </row>
    <row r="1040587" spans="68:68" customFormat="1">
      <c r="BP1040587" s="90"/>
    </row>
    <row r="1040588" spans="68:68" customFormat="1">
      <c r="BP1040588" s="90"/>
    </row>
    <row r="1040589" spans="68:68" customFormat="1">
      <c r="BP1040589" s="90"/>
    </row>
    <row r="1040590" spans="68:68" customFormat="1">
      <c r="BP1040590" s="90"/>
    </row>
    <row r="1040591" spans="68:68" customFormat="1">
      <c r="BP1040591" s="90"/>
    </row>
    <row r="1040592" spans="68:68" customFormat="1">
      <c r="BP1040592" s="90"/>
    </row>
    <row r="1040593" spans="68:68" customFormat="1">
      <c r="BP1040593" s="90"/>
    </row>
    <row r="1040594" spans="68:68" customFormat="1">
      <c r="BP1040594" s="90"/>
    </row>
    <row r="1040595" spans="68:68" customFormat="1">
      <c r="BP1040595" s="90"/>
    </row>
    <row r="1040596" spans="68:68" customFormat="1">
      <c r="BP1040596" s="90"/>
    </row>
    <row r="1040597" spans="68:68" customFormat="1">
      <c r="BP1040597" s="90"/>
    </row>
    <row r="1040598" spans="68:68" customFormat="1">
      <c r="BP1040598" s="90"/>
    </row>
    <row r="1040599" spans="68:68" customFormat="1">
      <c r="BP1040599" s="90"/>
    </row>
    <row r="1040600" spans="68:68" customFormat="1">
      <c r="BP1040600" s="90"/>
    </row>
    <row r="1040601" spans="68:68" customFormat="1">
      <c r="BP1040601" s="90"/>
    </row>
    <row r="1040602" spans="68:68" customFormat="1">
      <c r="BP1040602" s="90"/>
    </row>
    <row r="1040603" spans="68:68" customFormat="1">
      <c r="BP1040603" s="90"/>
    </row>
    <row r="1040604" spans="68:68" customFormat="1">
      <c r="BP1040604" s="90"/>
    </row>
    <row r="1040605" spans="68:68" customFormat="1">
      <c r="BP1040605" s="90"/>
    </row>
    <row r="1040606" spans="68:68" customFormat="1">
      <c r="BP1040606" s="90"/>
    </row>
    <row r="1040607" spans="68:68" customFormat="1">
      <c r="BP1040607" s="90"/>
    </row>
    <row r="1040608" spans="68:68" customFormat="1">
      <c r="BP1040608" s="90"/>
    </row>
    <row r="1040609" spans="68:68" customFormat="1">
      <c r="BP1040609" s="90"/>
    </row>
    <row r="1040610" spans="68:68" customFormat="1">
      <c r="BP1040610" s="90"/>
    </row>
    <row r="1040611" spans="68:68" customFormat="1">
      <c r="BP1040611" s="90"/>
    </row>
    <row r="1040612" spans="68:68" customFormat="1">
      <c r="BP1040612" s="90"/>
    </row>
    <row r="1040613" spans="68:68" customFormat="1">
      <c r="BP1040613" s="90"/>
    </row>
    <row r="1040614" spans="68:68" customFormat="1">
      <c r="BP1040614" s="90"/>
    </row>
    <row r="1040615" spans="68:68" customFormat="1">
      <c r="BP1040615" s="90"/>
    </row>
    <row r="1040616" spans="68:68" customFormat="1">
      <c r="BP1040616" s="90"/>
    </row>
    <row r="1040617" spans="68:68" customFormat="1">
      <c r="BP1040617" s="90"/>
    </row>
    <row r="1040618" spans="68:68" customFormat="1">
      <c r="BP1040618" s="90"/>
    </row>
    <row r="1040619" spans="68:68" customFormat="1">
      <c r="BP1040619" s="90"/>
    </row>
    <row r="1040620" spans="68:68" customFormat="1">
      <c r="BP1040620" s="90"/>
    </row>
    <row r="1040621" spans="68:68" customFormat="1">
      <c r="BP1040621" s="90"/>
    </row>
    <row r="1040622" spans="68:68" customFormat="1">
      <c r="BP1040622" s="90"/>
    </row>
    <row r="1040623" spans="68:68" customFormat="1">
      <c r="BP1040623" s="90"/>
    </row>
    <row r="1040624" spans="68:68" customFormat="1">
      <c r="BP1040624" s="90"/>
    </row>
    <row r="1040625" spans="68:68" customFormat="1">
      <c r="BP1040625" s="90"/>
    </row>
    <row r="1040626" spans="68:68" customFormat="1">
      <c r="BP1040626" s="90"/>
    </row>
    <row r="1040627" spans="68:68" customFormat="1">
      <c r="BP1040627" s="90"/>
    </row>
    <row r="1040628" spans="68:68" customFormat="1">
      <c r="BP1040628" s="90"/>
    </row>
    <row r="1040629" spans="68:68" customFormat="1">
      <c r="BP1040629" s="90"/>
    </row>
    <row r="1040630" spans="68:68" customFormat="1">
      <c r="BP1040630" s="90"/>
    </row>
    <row r="1040631" spans="68:68" customFormat="1">
      <c r="BP1040631" s="90"/>
    </row>
    <row r="1040632" spans="68:68" customFormat="1">
      <c r="BP1040632" s="90"/>
    </row>
    <row r="1040633" spans="68:68" customFormat="1">
      <c r="BP1040633" s="90"/>
    </row>
    <row r="1040634" spans="68:68" customFormat="1">
      <c r="BP1040634" s="90"/>
    </row>
    <row r="1040635" spans="68:68" customFormat="1">
      <c r="BP1040635" s="90"/>
    </row>
    <row r="1040636" spans="68:68" customFormat="1">
      <c r="BP1040636" s="90"/>
    </row>
    <row r="1040637" spans="68:68" customFormat="1">
      <c r="BP1040637" s="90"/>
    </row>
    <row r="1040638" spans="68:68" customFormat="1">
      <c r="BP1040638" s="90"/>
    </row>
    <row r="1040639" spans="68:68" customFormat="1">
      <c r="BP1040639" s="90"/>
    </row>
    <row r="1040640" spans="68:68" customFormat="1">
      <c r="BP1040640" s="90"/>
    </row>
    <row r="1040641" spans="68:68" customFormat="1">
      <c r="BP1040641" s="90"/>
    </row>
    <row r="1040642" spans="68:68" customFormat="1">
      <c r="BP1040642" s="90"/>
    </row>
    <row r="1040643" spans="68:68" customFormat="1">
      <c r="BP1040643" s="90"/>
    </row>
    <row r="1040644" spans="68:68" customFormat="1">
      <c r="BP1040644" s="90"/>
    </row>
    <row r="1040645" spans="68:68" customFormat="1">
      <c r="BP1040645" s="90"/>
    </row>
    <row r="1040646" spans="68:68" customFormat="1">
      <c r="BP1040646" s="90"/>
    </row>
    <row r="1040647" spans="68:68" customFormat="1">
      <c r="BP1040647" s="90"/>
    </row>
    <row r="1040648" spans="68:68" customFormat="1">
      <c r="BP1040648" s="90"/>
    </row>
    <row r="1040649" spans="68:68" customFormat="1">
      <c r="BP1040649" s="90"/>
    </row>
    <row r="1040650" spans="68:68" customFormat="1">
      <c r="BP1040650" s="90"/>
    </row>
    <row r="1040651" spans="68:68" customFormat="1">
      <c r="BP1040651" s="90"/>
    </row>
    <row r="1040652" spans="68:68" customFormat="1">
      <c r="BP1040652" s="90"/>
    </row>
    <row r="1040653" spans="68:68" customFormat="1">
      <c r="BP1040653" s="90"/>
    </row>
    <row r="1040654" spans="68:68" customFormat="1">
      <c r="BP1040654" s="90"/>
    </row>
    <row r="1040655" spans="68:68" customFormat="1">
      <c r="BP1040655" s="90"/>
    </row>
    <row r="1040656" spans="68:68" customFormat="1">
      <c r="BP1040656" s="90"/>
    </row>
    <row r="1040657" spans="68:68" customFormat="1">
      <c r="BP1040657" s="90"/>
    </row>
    <row r="1040658" spans="68:68" customFormat="1">
      <c r="BP1040658" s="90"/>
    </row>
    <row r="1040659" spans="68:68" customFormat="1">
      <c r="BP1040659" s="90"/>
    </row>
    <row r="1040660" spans="68:68" customFormat="1">
      <c r="BP1040660" s="90"/>
    </row>
    <row r="1040661" spans="68:68" customFormat="1">
      <c r="BP1040661" s="90"/>
    </row>
    <row r="1040662" spans="68:68" customFormat="1">
      <c r="BP1040662" s="90"/>
    </row>
    <row r="1040663" spans="68:68" customFormat="1">
      <c r="BP1040663" s="90"/>
    </row>
    <row r="1040664" spans="68:68" customFormat="1">
      <c r="BP1040664" s="90"/>
    </row>
    <row r="1040665" spans="68:68" customFormat="1">
      <c r="BP1040665" s="90"/>
    </row>
    <row r="1040666" spans="68:68" customFormat="1">
      <c r="BP1040666" s="90"/>
    </row>
    <row r="1040667" spans="68:68" customFormat="1">
      <c r="BP1040667" s="90"/>
    </row>
    <row r="1040668" spans="68:68" customFormat="1">
      <c r="BP1040668" s="90"/>
    </row>
    <row r="1040669" spans="68:68" customFormat="1">
      <c r="BP1040669" s="90"/>
    </row>
    <row r="1040670" spans="68:68" customFormat="1">
      <c r="BP1040670" s="90"/>
    </row>
    <row r="1040671" spans="68:68" customFormat="1">
      <c r="BP1040671" s="90"/>
    </row>
    <row r="1040672" spans="68:68" customFormat="1">
      <c r="BP1040672" s="90"/>
    </row>
    <row r="1040673" spans="68:68" customFormat="1">
      <c r="BP1040673" s="90"/>
    </row>
    <row r="1040674" spans="68:68" customFormat="1">
      <c r="BP1040674" s="90"/>
    </row>
    <row r="1040675" spans="68:68" customFormat="1">
      <c r="BP1040675" s="90"/>
    </row>
    <row r="1040676" spans="68:68" customFormat="1">
      <c r="BP1040676" s="90"/>
    </row>
    <row r="1040677" spans="68:68" customFormat="1">
      <c r="BP1040677" s="90"/>
    </row>
    <row r="1040678" spans="68:68" customFormat="1">
      <c r="BP1040678" s="90"/>
    </row>
    <row r="1040679" spans="68:68" customFormat="1">
      <c r="BP1040679" s="90"/>
    </row>
    <row r="1040680" spans="68:68" customFormat="1">
      <c r="BP1040680" s="90"/>
    </row>
    <row r="1040681" spans="68:68" customFormat="1">
      <c r="BP1040681" s="90"/>
    </row>
    <row r="1040682" spans="68:68" customFormat="1">
      <c r="BP1040682" s="90"/>
    </row>
    <row r="1040683" spans="68:68" customFormat="1">
      <c r="BP1040683" s="90"/>
    </row>
    <row r="1040684" spans="68:68" customFormat="1">
      <c r="BP1040684" s="90"/>
    </row>
    <row r="1040685" spans="68:68" customFormat="1">
      <c r="BP1040685" s="90"/>
    </row>
    <row r="1040686" spans="68:68" customFormat="1">
      <c r="BP1040686" s="90"/>
    </row>
    <row r="1040687" spans="68:68" customFormat="1">
      <c r="BP1040687" s="90"/>
    </row>
    <row r="1040688" spans="68:68" customFormat="1">
      <c r="BP1040688" s="90"/>
    </row>
    <row r="1040689" spans="68:68" customFormat="1">
      <c r="BP1040689" s="90"/>
    </row>
    <row r="1040690" spans="68:68" customFormat="1">
      <c r="BP1040690" s="90"/>
    </row>
    <row r="1040691" spans="68:68" customFormat="1">
      <c r="BP1040691" s="90"/>
    </row>
    <row r="1040692" spans="68:68" customFormat="1">
      <c r="BP1040692" s="90"/>
    </row>
    <row r="1040693" spans="68:68" customFormat="1">
      <c r="BP1040693" s="90"/>
    </row>
    <row r="1040694" spans="68:68" customFormat="1">
      <c r="BP1040694" s="90"/>
    </row>
    <row r="1040695" spans="68:68" customFormat="1">
      <c r="BP1040695" s="90"/>
    </row>
    <row r="1040696" spans="68:68" customFormat="1">
      <c r="BP1040696" s="90"/>
    </row>
    <row r="1040697" spans="68:68" customFormat="1">
      <c r="BP1040697" s="90"/>
    </row>
    <row r="1040698" spans="68:68" customFormat="1">
      <c r="BP1040698" s="90"/>
    </row>
    <row r="1040699" spans="68:68" customFormat="1">
      <c r="BP1040699" s="90"/>
    </row>
    <row r="1040700" spans="68:68" customFormat="1">
      <c r="BP1040700" s="90"/>
    </row>
    <row r="1040701" spans="68:68" customFormat="1">
      <c r="BP1040701" s="90"/>
    </row>
    <row r="1040702" spans="68:68" customFormat="1">
      <c r="BP1040702" s="90"/>
    </row>
    <row r="1040703" spans="68:68" customFormat="1">
      <c r="BP1040703" s="90"/>
    </row>
    <row r="1040704" spans="68:68" customFormat="1">
      <c r="BP1040704" s="90"/>
    </row>
    <row r="1040705" spans="68:68" customFormat="1">
      <c r="BP1040705" s="90"/>
    </row>
    <row r="1040706" spans="68:68" customFormat="1">
      <c r="BP1040706" s="90"/>
    </row>
    <row r="1040707" spans="68:68" customFormat="1">
      <c r="BP1040707" s="90"/>
    </row>
    <row r="1040708" spans="68:68" customFormat="1">
      <c r="BP1040708" s="90"/>
    </row>
    <row r="1040709" spans="68:68" customFormat="1">
      <c r="BP1040709" s="90"/>
    </row>
    <row r="1040710" spans="68:68" customFormat="1">
      <c r="BP1040710" s="90"/>
    </row>
    <row r="1040711" spans="68:68" customFormat="1">
      <c r="BP1040711" s="90"/>
    </row>
    <row r="1040712" spans="68:68" customFormat="1">
      <c r="BP1040712" s="90"/>
    </row>
    <row r="1040713" spans="68:68" customFormat="1">
      <c r="BP1040713" s="90"/>
    </row>
    <row r="1040714" spans="68:68" customFormat="1">
      <c r="BP1040714" s="90"/>
    </row>
    <row r="1040715" spans="68:68" customFormat="1">
      <c r="BP1040715" s="90"/>
    </row>
    <row r="1040716" spans="68:68" customFormat="1">
      <c r="BP1040716" s="90"/>
    </row>
    <row r="1040717" spans="68:68" customFormat="1">
      <c r="BP1040717" s="90"/>
    </row>
    <row r="1040718" spans="68:68" customFormat="1">
      <c r="BP1040718" s="90"/>
    </row>
    <row r="1040719" spans="68:68" customFormat="1">
      <c r="BP1040719" s="90"/>
    </row>
    <row r="1040720" spans="68:68" customFormat="1">
      <c r="BP1040720" s="90"/>
    </row>
    <row r="1040721" spans="68:68" customFormat="1">
      <c r="BP1040721" s="90"/>
    </row>
    <row r="1040722" spans="68:68" customFormat="1">
      <c r="BP1040722" s="90"/>
    </row>
    <row r="1040723" spans="68:68" customFormat="1">
      <c r="BP1040723" s="90"/>
    </row>
    <row r="1040724" spans="68:68" customFormat="1">
      <c r="BP1040724" s="90"/>
    </row>
    <row r="1040725" spans="68:68" customFormat="1">
      <c r="BP1040725" s="90"/>
    </row>
    <row r="1040726" spans="68:68" customFormat="1">
      <c r="BP1040726" s="90"/>
    </row>
    <row r="1040727" spans="68:68" customFormat="1">
      <c r="BP1040727" s="90"/>
    </row>
    <row r="1040728" spans="68:68" customFormat="1">
      <c r="BP1040728" s="90"/>
    </row>
    <row r="1040729" spans="68:68" customFormat="1">
      <c r="BP1040729" s="90"/>
    </row>
    <row r="1040730" spans="68:68" customFormat="1">
      <c r="BP1040730" s="90"/>
    </row>
    <row r="1040731" spans="68:68" customFormat="1">
      <c r="BP1040731" s="90"/>
    </row>
    <row r="1040732" spans="68:68" customFormat="1">
      <c r="BP1040732" s="90"/>
    </row>
    <row r="1040733" spans="68:68" customFormat="1">
      <c r="BP1040733" s="90"/>
    </row>
    <row r="1040734" spans="68:68" customFormat="1">
      <c r="BP1040734" s="90"/>
    </row>
    <row r="1040735" spans="68:68" customFormat="1">
      <c r="BP1040735" s="90"/>
    </row>
    <row r="1040736" spans="68:68" customFormat="1">
      <c r="BP1040736" s="90"/>
    </row>
    <row r="1040737" spans="68:68" customFormat="1">
      <c r="BP1040737" s="90"/>
    </row>
    <row r="1040738" spans="68:68" customFormat="1">
      <c r="BP1040738" s="90"/>
    </row>
    <row r="1040739" spans="68:68" customFormat="1">
      <c r="BP1040739" s="90"/>
    </row>
    <row r="1040740" spans="68:68" customFormat="1">
      <c r="BP1040740" s="90"/>
    </row>
    <row r="1040741" spans="68:68" customFormat="1">
      <c r="BP1040741" s="90"/>
    </row>
    <row r="1040742" spans="68:68" customFormat="1">
      <c r="BP1040742" s="90"/>
    </row>
    <row r="1040743" spans="68:68" customFormat="1">
      <c r="BP1040743" s="90"/>
    </row>
    <row r="1040744" spans="68:68" customFormat="1">
      <c r="BP1040744" s="90"/>
    </row>
    <row r="1040745" spans="68:68" customFormat="1">
      <c r="BP1040745" s="90"/>
    </row>
    <row r="1040746" spans="68:68" customFormat="1">
      <c r="BP1040746" s="90"/>
    </row>
    <row r="1040747" spans="68:68" customFormat="1">
      <c r="BP1040747" s="90"/>
    </row>
    <row r="1040748" spans="68:68" customFormat="1">
      <c r="BP1040748" s="90"/>
    </row>
    <row r="1040749" spans="68:68" customFormat="1">
      <c r="BP1040749" s="90"/>
    </row>
    <row r="1040750" spans="68:68" customFormat="1">
      <c r="BP1040750" s="90"/>
    </row>
    <row r="1040751" spans="68:68" customFormat="1">
      <c r="BP1040751" s="90"/>
    </row>
    <row r="1040752" spans="68:68" customFormat="1">
      <c r="BP1040752" s="90"/>
    </row>
    <row r="1040753" spans="68:68" customFormat="1">
      <c r="BP1040753" s="90"/>
    </row>
    <row r="1040754" spans="68:68" customFormat="1">
      <c r="BP1040754" s="90"/>
    </row>
    <row r="1040755" spans="68:68" customFormat="1">
      <c r="BP1040755" s="90"/>
    </row>
    <row r="1040756" spans="68:68" customFormat="1">
      <c r="BP1040756" s="90"/>
    </row>
    <row r="1040757" spans="68:68" customFormat="1">
      <c r="BP1040757" s="90"/>
    </row>
    <row r="1040758" spans="68:68" customFormat="1">
      <c r="BP1040758" s="90"/>
    </row>
    <row r="1040759" spans="68:68" customFormat="1">
      <c r="BP1040759" s="90"/>
    </row>
    <row r="1040760" spans="68:68" customFormat="1">
      <c r="BP1040760" s="90"/>
    </row>
    <row r="1040761" spans="68:68" customFormat="1">
      <c r="BP1040761" s="90"/>
    </row>
    <row r="1040762" spans="68:68" customFormat="1">
      <c r="BP1040762" s="90"/>
    </row>
    <row r="1040763" spans="68:68" customFormat="1">
      <c r="BP1040763" s="90"/>
    </row>
    <row r="1040764" spans="68:68" customFormat="1">
      <c r="BP1040764" s="90"/>
    </row>
    <row r="1040765" spans="68:68" customFormat="1">
      <c r="BP1040765" s="90"/>
    </row>
    <row r="1040766" spans="68:68" customFormat="1">
      <c r="BP1040766" s="90"/>
    </row>
    <row r="1040767" spans="68:68" customFormat="1">
      <c r="BP1040767" s="90"/>
    </row>
    <row r="1040768" spans="68:68" customFormat="1">
      <c r="BP1040768" s="90"/>
    </row>
    <row r="1040769" spans="68:68" customFormat="1">
      <c r="BP1040769" s="90"/>
    </row>
    <row r="1040770" spans="68:68" customFormat="1">
      <c r="BP1040770" s="90"/>
    </row>
    <row r="1040771" spans="68:68" customFormat="1">
      <c r="BP1040771" s="90"/>
    </row>
    <row r="1040772" spans="68:68" customFormat="1">
      <c r="BP1040772" s="90"/>
    </row>
    <row r="1040773" spans="68:68" customFormat="1">
      <c r="BP1040773" s="90"/>
    </row>
    <row r="1040774" spans="68:68" customFormat="1">
      <c r="BP1040774" s="90"/>
    </row>
    <row r="1040775" spans="68:68" customFormat="1">
      <c r="BP1040775" s="90"/>
    </row>
    <row r="1040776" spans="68:68" customFormat="1">
      <c r="BP1040776" s="90"/>
    </row>
    <row r="1040777" spans="68:68" customFormat="1">
      <c r="BP1040777" s="90"/>
    </row>
    <row r="1040778" spans="68:68" customFormat="1">
      <c r="BP1040778" s="90"/>
    </row>
    <row r="1040779" spans="68:68" customFormat="1">
      <c r="BP1040779" s="90"/>
    </row>
    <row r="1040780" spans="68:68" customFormat="1">
      <c r="BP1040780" s="90"/>
    </row>
    <row r="1040781" spans="68:68" customFormat="1">
      <c r="BP1040781" s="90"/>
    </row>
    <row r="1040782" spans="68:68" customFormat="1">
      <c r="BP1040782" s="90"/>
    </row>
    <row r="1040783" spans="68:68" customFormat="1">
      <c r="BP1040783" s="90"/>
    </row>
    <row r="1040784" spans="68:68" customFormat="1">
      <c r="BP1040784" s="90"/>
    </row>
    <row r="1040785" spans="68:68" customFormat="1">
      <c r="BP1040785" s="90"/>
    </row>
    <row r="1040786" spans="68:68" customFormat="1">
      <c r="BP1040786" s="90"/>
    </row>
    <row r="1040787" spans="68:68" customFormat="1">
      <c r="BP1040787" s="90"/>
    </row>
    <row r="1040788" spans="68:68" customFormat="1">
      <c r="BP1040788" s="90"/>
    </row>
    <row r="1040789" spans="68:68" customFormat="1">
      <c r="BP1040789" s="90"/>
    </row>
    <row r="1040790" spans="68:68" customFormat="1">
      <c r="BP1040790" s="90"/>
    </row>
    <row r="1040791" spans="68:68" customFormat="1">
      <c r="BP1040791" s="90"/>
    </row>
    <row r="1040792" spans="68:68" customFormat="1">
      <c r="BP1040792" s="90"/>
    </row>
    <row r="1040793" spans="68:68" customFormat="1">
      <c r="BP1040793" s="90"/>
    </row>
    <row r="1040794" spans="68:68" customFormat="1">
      <c r="BP1040794" s="90"/>
    </row>
    <row r="1040795" spans="68:68" customFormat="1">
      <c r="BP1040795" s="90"/>
    </row>
    <row r="1040796" spans="68:68" customFormat="1">
      <c r="BP1040796" s="90"/>
    </row>
    <row r="1040797" spans="68:68" customFormat="1">
      <c r="BP1040797" s="90"/>
    </row>
    <row r="1040798" spans="68:68" customFormat="1">
      <c r="BP1040798" s="90"/>
    </row>
    <row r="1040799" spans="68:68" customFormat="1">
      <c r="BP1040799" s="90"/>
    </row>
    <row r="1040800" spans="68:68" customFormat="1">
      <c r="BP1040800" s="90"/>
    </row>
    <row r="1040801" spans="68:68" customFormat="1">
      <c r="BP1040801" s="90"/>
    </row>
    <row r="1040802" spans="68:68" customFormat="1">
      <c r="BP1040802" s="90"/>
    </row>
    <row r="1040803" spans="68:68" customFormat="1">
      <c r="BP1040803" s="90"/>
    </row>
    <row r="1040804" spans="68:68" customFormat="1">
      <c r="BP1040804" s="90"/>
    </row>
    <row r="1040805" spans="68:68" customFormat="1">
      <c r="BP1040805" s="90"/>
    </row>
    <row r="1040806" spans="68:68" customFormat="1">
      <c r="BP1040806" s="90"/>
    </row>
    <row r="1040807" spans="68:68" customFormat="1">
      <c r="BP1040807" s="90"/>
    </row>
    <row r="1040808" spans="68:68" customFormat="1">
      <c r="BP1040808" s="90"/>
    </row>
    <row r="1040809" spans="68:68" customFormat="1">
      <c r="BP1040809" s="90"/>
    </row>
    <row r="1040810" spans="68:68" customFormat="1">
      <c r="BP1040810" s="90"/>
    </row>
    <row r="1040811" spans="68:68" customFormat="1">
      <c r="BP1040811" s="90"/>
    </row>
    <row r="1040812" spans="68:68" customFormat="1">
      <c r="BP1040812" s="90"/>
    </row>
    <row r="1040813" spans="68:68" customFormat="1">
      <c r="BP1040813" s="90"/>
    </row>
    <row r="1040814" spans="68:68" customFormat="1">
      <c r="BP1040814" s="90"/>
    </row>
    <row r="1040815" spans="68:68" customFormat="1">
      <c r="BP1040815" s="90"/>
    </row>
    <row r="1040816" spans="68:68" customFormat="1">
      <c r="BP1040816" s="90"/>
    </row>
    <row r="1040817" spans="68:68" customFormat="1">
      <c r="BP1040817" s="90"/>
    </row>
    <row r="1040818" spans="68:68" customFormat="1">
      <c r="BP1040818" s="90"/>
    </row>
    <row r="1040819" spans="68:68" customFormat="1">
      <c r="BP1040819" s="90"/>
    </row>
    <row r="1040820" spans="68:68" customFormat="1">
      <c r="BP1040820" s="90"/>
    </row>
    <row r="1040821" spans="68:68" customFormat="1">
      <c r="BP1040821" s="90"/>
    </row>
    <row r="1040822" spans="68:68" customFormat="1">
      <c r="BP1040822" s="90"/>
    </row>
    <row r="1040823" spans="68:68" customFormat="1">
      <c r="BP1040823" s="90"/>
    </row>
    <row r="1040824" spans="68:68" customFormat="1">
      <c r="BP1040824" s="90"/>
    </row>
    <row r="1040825" spans="68:68" customFormat="1">
      <c r="BP1040825" s="90"/>
    </row>
    <row r="1040826" spans="68:68" customFormat="1">
      <c r="BP1040826" s="90"/>
    </row>
    <row r="1040827" spans="68:68" customFormat="1">
      <c r="BP1040827" s="90"/>
    </row>
    <row r="1040828" spans="68:68" customFormat="1">
      <c r="BP1040828" s="90"/>
    </row>
    <row r="1040829" spans="68:68" customFormat="1">
      <c r="BP1040829" s="90"/>
    </row>
    <row r="1040830" spans="68:68" customFormat="1">
      <c r="BP1040830" s="90"/>
    </row>
    <row r="1040831" spans="68:68" customFormat="1">
      <c r="BP1040831" s="90"/>
    </row>
    <row r="1040832" spans="68:68" customFormat="1">
      <c r="BP1040832" s="90"/>
    </row>
    <row r="1040833" spans="68:68" customFormat="1">
      <c r="BP1040833" s="90"/>
    </row>
    <row r="1040834" spans="68:68" customFormat="1">
      <c r="BP1040834" s="90"/>
    </row>
    <row r="1040835" spans="68:68" customFormat="1">
      <c r="BP1040835" s="90"/>
    </row>
    <row r="1040836" spans="68:68" customFormat="1">
      <c r="BP1040836" s="90"/>
    </row>
    <row r="1040837" spans="68:68" customFormat="1">
      <c r="BP1040837" s="90"/>
    </row>
    <row r="1040838" spans="68:68" customFormat="1">
      <c r="BP1040838" s="90"/>
    </row>
    <row r="1040839" spans="68:68" customFormat="1">
      <c r="BP1040839" s="90"/>
    </row>
    <row r="1040840" spans="68:68" customFormat="1">
      <c r="BP1040840" s="90"/>
    </row>
    <row r="1040841" spans="68:68" customFormat="1">
      <c r="BP1040841" s="90"/>
    </row>
    <row r="1040842" spans="68:68" customFormat="1">
      <c r="BP1040842" s="90"/>
    </row>
    <row r="1040843" spans="68:68" customFormat="1">
      <c r="BP1040843" s="90"/>
    </row>
    <row r="1040844" spans="68:68" customFormat="1">
      <c r="BP1040844" s="90"/>
    </row>
    <row r="1040845" spans="68:68" customFormat="1">
      <c r="BP1040845" s="90"/>
    </row>
    <row r="1040846" spans="68:68" customFormat="1">
      <c r="BP1040846" s="90"/>
    </row>
    <row r="1040847" spans="68:68" customFormat="1">
      <c r="BP1040847" s="90"/>
    </row>
    <row r="1040848" spans="68:68" customFormat="1">
      <c r="BP1040848" s="90"/>
    </row>
    <row r="1040849" spans="68:68" customFormat="1">
      <c r="BP1040849" s="90"/>
    </row>
    <row r="1040850" spans="68:68" customFormat="1">
      <c r="BP1040850" s="90"/>
    </row>
    <row r="1040851" spans="68:68" customFormat="1">
      <c r="BP1040851" s="90"/>
    </row>
    <row r="1040852" spans="68:68" customFormat="1">
      <c r="BP1040852" s="90"/>
    </row>
    <row r="1040853" spans="68:68" customFormat="1">
      <c r="BP1040853" s="90"/>
    </row>
    <row r="1040854" spans="68:68" customFormat="1">
      <c r="BP1040854" s="90"/>
    </row>
    <row r="1040855" spans="68:68" customFormat="1">
      <c r="BP1040855" s="90"/>
    </row>
    <row r="1040856" spans="68:68" customFormat="1">
      <c r="BP1040856" s="90"/>
    </row>
    <row r="1040857" spans="68:68" customFormat="1">
      <c r="BP1040857" s="90"/>
    </row>
    <row r="1040858" spans="68:68" customFormat="1">
      <c r="BP1040858" s="90"/>
    </row>
    <row r="1040859" spans="68:68" customFormat="1">
      <c r="BP1040859" s="90"/>
    </row>
    <row r="1040860" spans="68:68" customFormat="1">
      <c r="BP1040860" s="90"/>
    </row>
    <row r="1040861" spans="68:68" customFormat="1">
      <c r="BP1040861" s="90"/>
    </row>
    <row r="1040862" spans="68:68" customFormat="1">
      <c r="BP1040862" s="90"/>
    </row>
    <row r="1040863" spans="68:68" customFormat="1">
      <c r="BP1040863" s="90"/>
    </row>
    <row r="1040864" spans="68:68" customFormat="1">
      <c r="BP1040864" s="90"/>
    </row>
    <row r="1040865" spans="68:68" customFormat="1">
      <c r="BP1040865" s="90"/>
    </row>
    <row r="1040866" spans="68:68" customFormat="1">
      <c r="BP1040866" s="90"/>
    </row>
    <row r="1040867" spans="68:68" customFormat="1">
      <c r="BP1040867" s="90"/>
    </row>
    <row r="1040868" spans="68:68" customFormat="1">
      <c r="BP1040868" s="90"/>
    </row>
    <row r="1040869" spans="68:68" customFormat="1">
      <c r="BP1040869" s="90"/>
    </row>
    <row r="1040870" spans="68:68" customFormat="1">
      <c r="BP1040870" s="90"/>
    </row>
    <row r="1040871" spans="68:68" customFormat="1">
      <c r="BP1040871" s="90"/>
    </row>
    <row r="1040872" spans="68:68" customFormat="1">
      <c r="BP1040872" s="90"/>
    </row>
    <row r="1040873" spans="68:68" customFormat="1">
      <c r="BP1040873" s="90"/>
    </row>
    <row r="1040874" spans="68:68" customFormat="1">
      <c r="BP1040874" s="90"/>
    </row>
    <row r="1040875" spans="68:68" customFormat="1">
      <c r="BP1040875" s="90"/>
    </row>
    <row r="1040876" spans="68:68" customFormat="1">
      <c r="BP1040876" s="90"/>
    </row>
    <row r="1040877" spans="68:68" customFormat="1">
      <c r="BP1040877" s="90"/>
    </row>
    <row r="1040878" spans="68:68" customFormat="1">
      <c r="BP1040878" s="90"/>
    </row>
    <row r="1040879" spans="68:68" customFormat="1">
      <c r="BP1040879" s="90"/>
    </row>
    <row r="1040880" spans="68:68" customFormat="1">
      <c r="BP1040880" s="90"/>
    </row>
    <row r="1040881" spans="68:68" customFormat="1">
      <c r="BP1040881" s="90"/>
    </row>
    <row r="1040882" spans="68:68" customFormat="1">
      <c r="BP1040882" s="90"/>
    </row>
    <row r="1040883" spans="68:68" customFormat="1">
      <c r="BP1040883" s="90"/>
    </row>
    <row r="1040884" spans="68:68" customFormat="1">
      <c r="BP1040884" s="90"/>
    </row>
    <row r="1040885" spans="68:68" customFormat="1">
      <c r="BP1040885" s="90"/>
    </row>
    <row r="1040886" spans="68:68" customFormat="1">
      <c r="BP1040886" s="90"/>
    </row>
    <row r="1040887" spans="68:68" customFormat="1">
      <c r="BP1040887" s="90"/>
    </row>
    <row r="1040888" spans="68:68" customFormat="1">
      <c r="BP1040888" s="90"/>
    </row>
    <row r="1040889" spans="68:68" customFormat="1">
      <c r="BP1040889" s="90"/>
    </row>
    <row r="1040890" spans="68:68" customFormat="1">
      <c r="BP1040890" s="90"/>
    </row>
    <row r="1040891" spans="68:68" customFormat="1">
      <c r="BP1040891" s="90"/>
    </row>
    <row r="1040892" spans="68:68" customFormat="1">
      <c r="BP1040892" s="90"/>
    </row>
    <row r="1040893" spans="68:68" customFormat="1">
      <c r="BP1040893" s="90"/>
    </row>
    <row r="1040894" spans="68:68" customFormat="1">
      <c r="BP1040894" s="90"/>
    </row>
    <row r="1040895" spans="68:68" customFormat="1">
      <c r="BP1040895" s="90"/>
    </row>
    <row r="1040896" spans="68:68" customFormat="1">
      <c r="BP1040896" s="90"/>
    </row>
    <row r="1040897" spans="68:68" customFormat="1">
      <c r="BP1040897" s="90"/>
    </row>
    <row r="1040898" spans="68:68" customFormat="1">
      <c r="BP1040898" s="90"/>
    </row>
    <row r="1040899" spans="68:68" customFormat="1">
      <c r="BP1040899" s="90"/>
    </row>
    <row r="1040900" spans="68:68" customFormat="1">
      <c r="BP1040900" s="90"/>
    </row>
    <row r="1040901" spans="68:68" customFormat="1">
      <c r="BP1040901" s="90"/>
    </row>
    <row r="1040902" spans="68:68" customFormat="1">
      <c r="BP1040902" s="90"/>
    </row>
    <row r="1040903" spans="68:68" customFormat="1">
      <c r="BP1040903" s="90"/>
    </row>
    <row r="1040904" spans="68:68" customFormat="1">
      <c r="BP1040904" s="90"/>
    </row>
    <row r="1040905" spans="68:68" customFormat="1">
      <c r="BP1040905" s="90"/>
    </row>
    <row r="1040906" spans="68:68" customFormat="1">
      <c r="BP1040906" s="90"/>
    </row>
    <row r="1040907" spans="68:68" customFormat="1">
      <c r="BP1040907" s="90"/>
    </row>
    <row r="1040908" spans="68:68" customFormat="1">
      <c r="BP1040908" s="90"/>
    </row>
    <row r="1040909" spans="68:68" customFormat="1">
      <c r="BP1040909" s="90"/>
    </row>
    <row r="1040910" spans="68:68" customFormat="1">
      <c r="BP1040910" s="90"/>
    </row>
    <row r="1040911" spans="68:68" customFormat="1">
      <c r="BP1040911" s="90"/>
    </row>
    <row r="1040912" spans="68:68" customFormat="1">
      <c r="BP1040912" s="90"/>
    </row>
    <row r="1040913" spans="68:68" customFormat="1">
      <c r="BP1040913" s="90"/>
    </row>
    <row r="1040914" spans="68:68" customFormat="1">
      <c r="BP1040914" s="90"/>
    </row>
    <row r="1040915" spans="68:68" customFormat="1">
      <c r="BP1040915" s="90"/>
    </row>
    <row r="1040916" spans="68:68" customFormat="1">
      <c r="BP1040916" s="90"/>
    </row>
    <row r="1040917" spans="68:68" customFormat="1">
      <c r="BP1040917" s="90"/>
    </row>
    <row r="1040918" spans="68:68" customFormat="1">
      <c r="BP1040918" s="90"/>
    </row>
    <row r="1040919" spans="68:68" customFormat="1">
      <c r="BP1040919" s="90"/>
    </row>
    <row r="1040920" spans="68:68" customFormat="1">
      <c r="BP1040920" s="90"/>
    </row>
    <row r="1040921" spans="68:68" customFormat="1">
      <c r="BP1040921" s="90"/>
    </row>
    <row r="1040922" spans="68:68" customFormat="1">
      <c r="BP1040922" s="90"/>
    </row>
    <row r="1040923" spans="68:68" customFormat="1">
      <c r="BP1040923" s="90"/>
    </row>
    <row r="1040924" spans="68:68" customFormat="1">
      <c r="BP1040924" s="90"/>
    </row>
    <row r="1040925" spans="68:68" customFormat="1">
      <c r="BP1040925" s="90"/>
    </row>
    <row r="1040926" spans="68:68" customFormat="1">
      <c r="BP1040926" s="90"/>
    </row>
    <row r="1040927" spans="68:68" customFormat="1">
      <c r="BP1040927" s="90"/>
    </row>
    <row r="1040928" spans="68:68" customFormat="1">
      <c r="BP1040928" s="90"/>
    </row>
    <row r="1040929" spans="68:68" customFormat="1">
      <c r="BP1040929" s="90"/>
    </row>
    <row r="1040930" spans="68:68" customFormat="1">
      <c r="BP1040930" s="90"/>
    </row>
    <row r="1040931" spans="68:68" customFormat="1">
      <c r="BP1040931" s="90"/>
    </row>
    <row r="1040932" spans="68:68" customFormat="1">
      <c r="BP1040932" s="90"/>
    </row>
    <row r="1040933" spans="68:68" customFormat="1">
      <c r="BP1040933" s="90"/>
    </row>
    <row r="1040934" spans="68:68" customFormat="1">
      <c r="BP1040934" s="90"/>
    </row>
    <row r="1040935" spans="68:68" customFormat="1">
      <c r="BP1040935" s="90"/>
    </row>
    <row r="1040936" spans="68:68" customFormat="1">
      <c r="BP1040936" s="90"/>
    </row>
    <row r="1040937" spans="68:68" customFormat="1">
      <c r="BP1040937" s="90"/>
    </row>
    <row r="1040938" spans="68:68" customFormat="1">
      <c r="BP1040938" s="90"/>
    </row>
    <row r="1040939" spans="68:68" customFormat="1">
      <c r="BP1040939" s="90"/>
    </row>
    <row r="1040940" spans="68:68" customFormat="1">
      <c r="BP1040940" s="90"/>
    </row>
    <row r="1040941" spans="68:68" customFormat="1">
      <c r="BP1040941" s="90"/>
    </row>
    <row r="1040942" spans="68:68" customFormat="1">
      <c r="BP1040942" s="90"/>
    </row>
    <row r="1040943" spans="68:68" customFormat="1">
      <c r="BP1040943" s="90"/>
    </row>
    <row r="1040944" spans="68:68" customFormat="1">
      <c r="BP1040944" s="90"/>
    </row>
    <row r="1040945" spans="68:68" customFormat="1">
      <c r="BP1040945" s="90"/>
    </row>
    <row r="1040946" spans="68:68" customFormat="1">
      <c r="BP1040946" s="90"/>
    </row>
    <row r="1040947" spans="68:68" customFormat="1">
      <c r="BP1040947" s="90"/>
    </row>
    <row r="1040948" spans="68:68" customFormat="1">
      <c r="BP1040948" s="90"/>
    </row>
    <row r="1040949" spans="68:68" customFormat="1">
      <c r="BP1040949" s="90"/>
    </row>
    <row r="1040950" spans="68:68" customFormat="1">
      <c r="BP1040950" s="90"/>
    </row>
    <row r="1040951" spans="68:68" customFormat="1">
      <c r="BP1040951" s="90"/>
    </row>
    <row r="1040952" spans="68:68" customFormat="1">
      <c r="BP1040952" s="90"/>
    </row>
    <row r="1040953" spans="68:68" customFormat="1">
      <c r="BP1040953" s="90"/>
    </row>
    <row r="1040954" spans="68:68" customFormat="1">
      <c r="BP1040954" s="90"/>
    </row>
    <row r="1040955" spans="68:68" customFormat="1">
      <c r="BP1040955" s="90"/>
    </row>
    <row r="1040956" spans="68:68" customFormat="1">
      <c r="BP1040956" s="90"/>
    </row>
    <row r="1040957" spans="68:68" customFormat="1">
      <c r="BP1040957" s="90"/>
    </row>
    <row r="1040958" spans="68:68" customFormat="1">
      <c r="BP1040958" s="90"/>
    </row>
    <row r="1040959" spans="68:68" customFormat="1">
      <c r="BP1040959" s="90"/>
    </row>
    <row r="1040960" spans="68:68" customFormat="1">
      <c r="BP1040960" s="90"/>
    </row>
    <row r="1040961" spans="68:68" customFormat="1">
      <c r="BP1040961" s="90"/>
    </row>
    <row r="1040962" spans="68:68" customFormat="1">
      <c r="BP1040962" s="90"/>
    </row>
    <row r="1040963" spans="68:68" customFormat="1">
      <c r="BP1040963" s="90"/>
    </row>
    <row r="1040964" spans="68:68" customFormat="1">
      <c r="BP1040964" s="90"/>
    </row>
    <row r="1040965" spans="68:68" customFormat="1">
      <c r="BP1040965" s="90"/>
    </row>
    <row r="1040966" spans="68:68" customFormat="1">
      <c r="BP1040966" s="90"/>
    </row>
    <row r="1040967" spans="68:68" customFormat="1">
      <c r="BP1040967" s="90"/>
    </row>
    <row r="1040968" spans="68:68" customFormat="1">
      <c r="BP1040968" s="90"/>
    </row>
    <row r="1040969" spans="68:68" customFormat="1">
      <c r="BP1040969" s="90"/>
    </row>
    <row r="1040970" spans="68:68" customFormat="1">
      <c r="BP1040970" s="90"/>
    </row>
    <row r="1040971" spans="68:68" customFormat="1">
      <c r="BP1040971" s="90"/>
    </row>
    <row r="1040972" spans="68:68" customFormat="1">
      <c r="BP1040972" s="90"/>
    </row>
    <row r="1040973" spans="68:68" customFormat="1">
      <c r="BP1040973" s="90"/>
    </row>
    <row r="1040974" spans="68:68" customFormat="1">
      <c r="BP1040974" s="90"/>
    </row>
    <row r="1040975" spans="68:68" customFormat="1">
      <c r="BP1040975" s="90"/>
    </row>
    <row r="1040976" spans="68:68" customFormat="1">
      <c r="BP1040976" s="90"/>
    </row>
    <row r="1040977" spans="68:68" customFormat="1">
      <c r="BP1040977" s="90"/>
    </row>
    <row r="1040978" spans="68:68" customFormat="1">
      <c r="BP1040978" s="90"/>
    </row>
    <row r="1040979" spans="68:68" customFormat="1">
      <c r="BP1040979" s="90"/>
    </row>
    <row r="1040980" spans="68:68" customFormat="1">
      <c r="BP1040980" s="90"/>
    </row>
    <row r="1040981" spans="68:68" customFormat="1">
      <c r="BP1040981" s="90"/>
    </row>
    <row r="1040982" spans="68:68" customFormat="1">
      <c r="BP1040982" s="90"/>
    </row>
    <row r="1040983" spans="68:68" customFormat="1">
      <c r="BP1040983" s="90"/>
    </row>
    <row r="1040984" spans="68:68" customFormat="1">
      <c r="BP1040984" s="90"/>
    </row>
    <row r="1040985" spans="68:68" customFormat="1">
      <c r="BP1040985" s="90"/>
    </row>
    <row r="1040986" spans="68:68" customFormat="1">
      <c r="BP1040986" s="90"/>
    </row>
    <row r="1040987" spans="68:68" customFormat="1">
      <c r="BP1040987" s="90"/>
    </row>
    <row r="1040988" spans="68:68" customFormat="1">
      <c r="BP1040988" s="90"/>
    </row>
    <row r="1040989" spans="68:68" customFormat="1">
      <c r="BP1040989" s="90"/>
    </row>
    <row r="1040990" spans="68:68" customFormat="1">
      <c r="BP1040990" s="90"/>
    </row>
    <row r="1040991" spans="68:68" customFormat="1">
      <c r="BP1040991" s="90"/>
    </row>
    <row r="1040992" spans="68:68" customFormat="1">
      <c r="BP1040992" s="90"/>
    </row>
    <row r="1040993" spans="68:68" customFormat="1">
      <c r="BP1040993" s="90"/>
    </row>
    <row r="1040994" spans="68:68" customFormat="1">
      <c r="BP1040994" s="90"/>
    </row>
    <row r="1040995" spans="68:68" customFormat="1">
      <c r="BP1040995" s="90"/>
    </row>
    <row r="1040996" spans="68:68" customFormat="1">
      <c r="BP1040996" s="90"/>
    </row>
    <row r="1040997" spans="68:68" customFormat="1">
      <c r="BP1040997" s="90"/>
    </row>
    <row r="1040998" spans="68:68" customFormat="1">
      <c r="BP1040998" s="90"/>
    </row>
    <row r="1040999" spans="68:68" customFormat="1">
      <c r="BP1040999" s="90"/>
    </row>
    <row r="1041000" spans="68:68" customFormat="1">
      <c r="BP1041000" s="90"/>
    </row>
    <row r="1041001" spans="68:68" customFormat="1">
      <c r="BP1041001" s="90"/>
    </row>
    <row r="1041002" spans="68:68" customFormat="1">
      <c r="BP1041002" s="90"/>
    </row>
    <row r="1041003" spans="68:68" customFormat="1">
      <c r="BP1041003" s="90"/>
    </row>
    <row r="1041004" spans="68:68" customFormat="1">
      <c r="BP1041004" s="90"/>
    </row>
    <row r="1041005" spans="68:68" customFormat="1">
      <c r="BP1041005" s="90"/>
    </row>
    <row r="1041006" spans="68:68" customFormat="1">
      <c r="BP1041006" s="90"/>
    </row>
    <row r="1041007" spans="68:68" customFormat="1">
      <c r="BP1041007" s="90"/>
    </row>
    <row r="1041008" spans="68:68" customFormat="1">
      <c r="BP1041008" s="90"/>
    </row>
    <row r="1041009" spans="68:68" customFormat="1">
      <c r="BP1041009" s="90"/>
    </row>
    <row r="1041010" spans="68:68" customFormat="1">
      <c r="BP1041010" s="90"/>
    </row>
    <row r="1041011" spans="68:68" customFormat="1">
      <c r="BP1041011" s="90"/>
    </row>
    <row r="1041012" spans="68:68" customFormat="1">
      <c r="BP1041012" s="90"/>
    </row>
    <row r="1041013" spans="68:68" customFormat="1">
      <c r="BP1041013" s="90"/>
    </row>
    <row r="1041014" spans="68:68" customFormat="1">
      <c r="BP1041014" s="90"/>
    </row>
    <row r="1041015" spans="68:68" customFormat="1">
      <c r="BP1041015" s="90"/>
    </row>
    <row r="1041016" spans="68:68" customFormat="1">
      <c r="BP1041016" s="90"/>
    </row>
    <row r="1041017" spans="68:68" customFormat="1">
      <c r="BP1041017" s="90"/>
    </row>
    <row r="1041018" spans="68:68" customFormat="1">
      <c r="BP1041018" s="90"/>
    </row>
    <row r="1041019" spans="68:68" customFormat="1">
      <c r="BP1041019" s="90"/>
    </row>
    <row r="1041020" spans="68:68" customFormat="1">
      <c r="BP1041020" s="90"/>
    </row>
    <row r="1041021" spans="68:68" customFormat="1">
      <c r="BP1041021" s="90"/>
    </row>
    <row r="1041022" spans="68:68" customFormat="1">
      <c r="BP1041022" s="90"/>
    </row>
    <row r="1041023" spans="68:68" customFormat="1">
      <c r="BP1041023" s="90"/>
    </row>
    <row r="1041024" spans="68:68" customFormat="1">
      <c r="BP1041024" s="90"/>
    </row>
    <row r="1041025" spans="68:68" customFormat="1">
      <c r="BP1041025" s="90"/>
    </row>
    <row r="1041026" spans="68:68" customFormat="1">
      <c r="BP1041026" s="90"/>
    </row>
    <row r="1041027" spans="68:68" customFormat="1">
      <c r="BP1041027" s="90"/>
    </row>
    <row r="1041028" spans="68:68" customFormat="1">
      <c r="BP1041028" s="90"/>
    </row>
    <row r="1041029" spans="68:68" customFormat="1">
      <c r="BP1041029" s="90"/>
    </row>
    <row r="1041030" spans="68:68" customFormat="1">
      <c r="BP1041030" s="90"/>
    </row>
    <row r="1041031" spans="68:68" customFormat="1">
      <c r="BP1041031" s="90"/>
    </row>
    <row r="1041032" spans="68:68" customFormat="1">
      <c r="BP1041032" s="90"/>
    </row>
    <row r="1041033" spans="68:68" customFormat="1">
      <c r="BP1041033" s="90"/>
    </row>
    <row r="1041034" spans="68:68" customFormat="1">
      <c r="BP1041034" s="90"/>
    </row>
    <row r="1041035" spans="68:68" customFormat="1">
      <c r="BP1041035" s="90"/>
    </row>
    <row r="1041036" spans="68:68" customFormat="1">
      <c r="BP1041036" s="90"/>
    </row>
    <row r="1041037" spans="68:68" customFormat="1">
      <c r="BP1041037" s="90"/>
    </row>
    <row r="1041038" spans="68:68" customFormat="1">
      <c r="BP1041038" s="90"/>
    </row>
    <row r="1041039" spans="68:68" customFormat="1">
      <c r="BP1041039" s="90"/>
    </row>
    <row r="1041040" spans="68:68" customFormat="1">
      <c r="BP1041040" s="90"/>
    </row>
    <row r="1041041" spans="68:68" customFormat="1">
      <c r="BP1041041" s="90"/>
    </row>
    <row r="1041042" spans="68:68" customFormat="1">
      <c r="BP1041042" s="90"/>
    </row>
    <row r="1041043" spans="68:68" customFormat="1">
      <c r="BP1041043" s="90"/>
    </row>
    <row r="1041044" spans="68:68" customFormat="1">
      <c r="BP1041044" s="90"/>
    </row>
    <row r="1041045" spans="68:68" customFormat="1">
      <c r="BP1041045" s="90"/>
    </row>
    <row r="1041046" spans="68:68" customFormat="1">
      <c r="BP1041046" s="90"/>
    </row>
    <row r="1041047" spans="68:68" customFormat="1">
      <c r="BP1041047" s="90"/>
    </row>
    <row r="1041048" spans="68:68" customFormat="1">
      <c r="BP1041048" s="90"/>
    </row>
    <row r="1041049" spans="68:68" customFormat="1">
      <c r="BP1041049" s="90"/>
    </row>
    <row r="1041050" spans="68:68" customFormat="1">
      <c r="BP1041050" s="90"/>
    </row>
    <row r="1041051" spans="68:68" customFormat="1">
      <c r="BP1041051" s="90"/>
    </row>
    <row r="1041052" spans="68:68" customFormat="1">
      <c r="BP1041052" s="90"/>
    </row>
    <row r="1041053" spans="68:68" customFormat="1">
      <c r="BP1041053" s="90"/>
    </row>
    <row r="1041054" spans="68:68" customFormat="1">
      <c r="BP1041054" s="90"/>
    </row>
    <row r="1041055" spans="68:68" customFormat="1">
      <c r="BP1041055" s="90"/>
    </row>
    <row r="1041056" spans="68:68" customFormat="1">
      <c r="BP1041056" s="90"/>
    </row>
    <row r="1041057" spans="68:68" customFormat="1">
      <c r="BP1041057" s="90"/>
    </row>
    <row r="1041058" spans="68:68" customFormat="1">
      <c r="BP1041058" s="90"/>
    </row>
    <row r="1041059" spans="68:68" customFormat="1">
      <c r="BP1041059" s="90"/>
    </row>
    <row r="1041060" spans="68:68" customFormat="1">
      <c r="BP1041060" s="90"/>
    </row>
    <row r="1041061" spans="68:68" customFormat="1">
      <c r="BP1041061" s="90"/>
    </row>
    <row r="1041062" spans="68:68" customFormat="1">
      <c r="BP1041062" s="90"/>
    </row>
    <row r="1041063" spans="68:68" customFormat="1">
      <c r="BP1041063" s="90"/>
    </row>
    <row r="1041064" spans="68:68" customFormat="1">
      <c r="BP1041064" s="90"/>
    </row>
    <row r="1041065" spans="68:68" customFormat="1">
      <c r="BP1041065" s="90"/>
    </row>
    <row r="1041066" spans="68:68" customFormat="1">
      <c r="BP1041066" s="90"/>
    </row>
    <row r="1041067" spans="68:68" customFormat="1">
      <c r="BP1041067" s="90"/>
    </row>
    <row r="1041068" spans="68:68" customFormat="1">
      <c r="BP1041068" s="90"/>
    </row>
    <row r="1041069" spans="68:68" customFormat="1">
      <c r="BP1041069" s="90"/>
    </row>
    <row r="1041070" spans="68:68" customFormat="1">
      <c r="BP1041070" s="90"/>
    </row>
    <row r="1041071" spans="68:68" customFormat="1">
      <c r="BP1041071" s="90"/>
    </row>
    <row r="1041072" spans="68:68" customFormat="1">
      <c r="BP1041072" s="90"/>
    </row>
    <row r="1041073" spans="68:68" customFormat="1">
      <c r="BP1041073" s="90"/>
    </row>
    <row r="1041074" spans="68:68" customFormat="1">
      <c r="BP1041074" s="90"/>
    </row>
    <row r="1041075" spans="68:68" customFormat="1">
      <c r="BP1041075" s="90"/>
    </row>
    <row r="1041076" spans="68:68" customFormat="1">
      <c r="BP1041076" s="90"/>
    </row>
    <row r="1041077" spans="68:68" customFormat="1">
      <c r="BP1041077" s="90"/>
    </row>
    <row r="1041078" spans="68:68" customFormat="1">
      <c r="BP1041078" s="90"/>
    </row>
    <row r="1041079" spans="68:68" customFormat="1">
      <c r="BP1041079" s="90"/>
    </row>
    <row r="1041080" spans="68:68" customFormat="1">
      <c r="BP1041080" s="90"/>
    </row>
    <row r="1041081" spans="68:68" customFormat="1">
      <c r="BP1041081" s="90"/>
    </row>
    <row r="1041082" spans="68:68" customFormat="1">
      <c r="BP1041082" s="90"/>
    </row>
    <row r="1041083" spans="68:68" customFormat="1">
      <c r="BP1041083" s="90"/>
    </row>
    <row r="1041084" spans="68:68" customFormat="1">
      <c r="BP1041084" s="90"/>
    </row>
    <row r="1041085" spans="68:68" customFormat="1">
      <c r="BP1041085" s="90"/>
    </row>
    <row r="1041086" spans="68:68" customFormat="1">
      <c r="BP1041086" s="90"/>
    </row>
    <row r="1041087" spans="68:68" customFormat="1">
      <c r="BP1041087" s="90"/>
    </row>
    <row r="1041088" spans="68:68" customFormat="1">
      <c r="BP1041088" s="90"/>
    </row>
    <row r="1041089" spans="68:68" customFormat="1">
      <c r="BP1041089" s="90"/>
    </row>
    <row r="1041090" spans="68:68" customFormat="1">
      <c r="BP1041090" s="90"/>
    </row>
    <row r="1041091" spans="68:68" customFormat="1">
      <c r="BP1041091" s="90"/>
    </row>
    <row r="1041092" spans="68:68" customFormat="1">
      <c r="BP1041092" s="90"/>
    </row>
    <row r="1041093" spans="68:68" customFormat="1">
      <c r="BP1041093" s="90"/>
    </row>
    <row r="1041094" spans="68:68" customFormat="1">
      <c r="BP1041094" s="90"/>
    </row>
    <row r="1041095" spans="68:68" customFormat="1">
      <c r="BP1041095" s="90"/>
    </row>
    <row r="1041096" spans="68:68" customFormat="1">
      <c r="BP1041096" s="90"/>
    </row>
    <row r="1041097" spans="68:68" customFormat="1">
      <c r="BP1041097" s="90"/>
    </row>
    <row r="1041098" spans="68:68" customFormat="1">
      <c r="BP1041098" s="90"/>
    </row>
    <row r="1041099" spans="68:68" customFormat="1">
      <c r="BP1041099" s="90"/>
    </row>
    <row r="1041100" spans="68:68" customFormat="1">
      <c r="BP1041100" s="90"/>
    </row>
    <row r="1041101" spans="68:68" customFormat="1">
      <c r="BP1041101" s="90"/>
    </row>
    <row r="1041102" spans="68:68" customFormat="1">
      <c r="BP1041102" s="90"/>
    </row>
    <row r="1041103" spans="68:68" customFormat="1">
      <c r="BP1041103" s="90"/>
    </row>
    <row r="1041104" spans="68:68" customFormat="1">
      <c r="BP1041104" s="90"/>
    </row>
    <row r="1041105" spans="68:68" customFormat="1">
      <c r="BP1041105" s="90"/>
    </row>
    <row r="1041106" spans="68:68" customFormat="1">
      <c r="BP1041106" s="90"/>
    </row>
    <row r="1041107" spans="68:68" customFormat="1">
      <c r="BP1041107" s="90"/>
    </row>
    <row r="1041108" spans="68:68" customFormat="1">
      <c r="BP1041108" s="90"/>
    </row>
    <row r="1041109" spans="68:68" customFormat="1">
      <c r="BP1041109" s="90"/>
    </row>
    <row r="1041110" spans="68:68" customFormat="1">
      <c r="BP1041110" s="90"/>
    </row>
    <row r="1041111" spans="68:68" customFormat="1">
      <c r="BP1041111" s="90"/>
    </row>
    <row r="1041112" spans="68:68" customFormat="1">
      <c r="BP1041112" s="90"/>
    </row>
    <row r="1041113" spans="68:68" customFormat="1">
      <c r="BP1041113" s="90"/>
    </row>
    <row r="1041114" spans="68:68" customFormat="1">
      <c r="BP1041114" s="90"/>
    </row>
    <row r="1041115" spans="68:68" customFormat="1">
      <c r="BP1041115" s="90"/>
    </row>
    <row r="1041116" spans="68:68" customFormat="1">
      <c r="BP1041116" s="90"/>
    </row>
    <row r="1041117" spans="68:68" customFormat="1">
      <c r="BP1041117" s="90"/>
    </row>
    <row r="1041118" spans="68:68" customFormat="1">
      <c r="BP1041118" s="90"/>
    </row>
    <row r="1041119" spans="68:68" customFormat="1">
      <c r="BP1041119" s="90"/>
    </row>
    <row r="1041120" spans="68:68" customFormat="1">
      <c r="BP1041120" s="90"/>
    </row>
    <row r="1041121" spans="68:68" customFormat="1">
      <c r="BP1041121" s="90"/>
    </row>
    <row r="1041122" spans="68:68" customFormat="1">
      <c r="BP1041122" s="90"/>
    </row>
    <row r="1041123" spans="68:68" customFormat="1">
      <c r="BP1041123" s="90"/>
    </row>
    <row r="1041124" spans="68:68" customFormat="1">
      <c r="BP1041124" s="90"/>
    </row>
    <row r="1041125" spans="68:68" customFormat="1">
      <c r="BP1041125" s="90"/>
    </row>
    <row r="1041126" spans="68:68" customFormat="1">
      <c r="BP1041126" s="90"/>
    </row>
    <row r="1041127" spans="68:68" customFormat="1">
      <c r="BP1041127" s="90"/>
    </row>
    <row r="1041128" spans="68:68" customFormat="1">
      <c r="BP1041128" s="90"/>
    </row>
    <row r="1041129" spans="68:68" customFormat="1">
      <c r="BP1041129" s="90"/>
    </row>
    <row r="1041130" spans="68:68" customFormat="1">
      <c r="BP1041130" s="90"/>
    </row>
    <row r="1041131" spans="68:68" customFormat="1">
      <c r="BP1041131" s="90"/>
    </row>
    <row r="1041132" spans="68:68" customFormat="1">
      <c r="BP1041132" s="90"/>
    </row>
    <row r="1041133" spans="68:68" customFormat="1">
      <c r="BP1041133" s="90"/>
    </row>
    <row r="1041134" spans="68:68" customFormat="1">
      <c r="BP1041134" s="90"/>
    </row>
    <row r="1041135" spans="68:68" customFormat="1">
      <c r="BP1041135" s="90"/>
    </row>
    <row r="1041136" spans="68:68" customFormat="1">
      <c r="BP1041136" s="90"/>
    </row>
    <row r="1041137" spans="68:68" customFormat="1">
      <c r="BP1041137" s="90"/>
    </row>
    <row r="1041138" spans="68:68" customFormat="1">
      <c r="BP1041138" s="90"/>
    </row>
    <row r="1041139" spans="68:68" customFormat="1">
      <c r="BP1041139" s="90"/>
    </row>
    <row r="1041140" spans="68:68" customFormat="1">
      <c r="BP1041140" s="90"/>
    </row>
    <row r="1041141" spans="68:68" customFormat="1">
      <c r="BP1041141" s="90"/>
    </row>
    <row r="1041142" spans="68:68" customFormat="1">
      <c r="BP1041142" s="90"/>
    </row>
    <row r="1041143" spans="68:68" customFormat="1">
      <c r="BP1041143" s="90"/>
    </row>
    <row r="1041144" spans="68:68" customFormat="1">
      <c r="BP1041144" s="90"/>
    </row>
    <row r="1041145" spans="68:68" customFormat="1">
      <c r="BP1041145" s="90"/>
    </row>
    <row r="1041146" spans="68:68" customFormat="1">
      <c r="BP1041146" s="90"/>
    </row>
    <row r="1041147" spans="68:68" customFormat="1">
      <c r="BP1041147" s="90"/>
    </row>
    <row r="1041148" spans="68:68" customFormat="1">
      <c r="BP1041148" s="90"/>
    </row>
    <row r="1041149" spans="68:68" customFormat="1">
      <c r="BP1041149" s="90"/>
    </row>
    <row r="1041150" spans="68:68" customFormat="1">
      <c r="BP1041150" s="90"/>
    </row>
    <row r="1041151" spans="68:68" customFormat="1">
      <c r="BP1041151" s="90"/>
    </row>
    <row r="1041152" spans="68:68" customFormat="1">
      <c r="BP1041152" s="90"/>
    </row>
    <row r="1041153" spans="68:68" customFormat="1">
      <c r="BP1041153" s="90"/>
    </row>
    <row r="1041154" spans="68:68" customFormat="1">
      <c r="BP1041154" s="90"/>
    </row>
    <row r="1041155" spans="68:68" customFormat="1">
      <c r="BP1041155" s="90"/>
    </row>
    <row r="1041156" spans="68:68" customFormat="1">
      <c r="BP1041156" s="90"/>
    </row>
    <row r="1041157" spans="68:68" customFormat="1">
      <c r="BP1041157" s="90"/>
    </row>
    <row r="1041158" spans="68:68" customFormat="1">
      <c r="BP1041158" s="90"/>
    </row>
    <row r="1041159" spans="68:68" customFormat="1">
      <c r="BP1041159" s="90"/>
    </row>
    <row r="1041160" spans="68:68" customFormat="1">
      <c r="BP1041160" s="90"/>
    </row>
    <row r="1041161" spans="68:68" customFormat="1">
      <c r="BP1041161" s="90"/>
    </row>
    <row r="1041162" spans="68:68" customFormat="1">
      <c r="BP1041162" s="90"/>
    </row>
    <row r="1041163" spans="68:68" customFormat="1">
      <c r="BP1041163" s="90"/>
    </row>
    <row r="1041164" spans="68:68" customFormat="1">
      <c r="BP1041164" s="90"/>
    </row>
    <row r="1041165" spans="68:68" customFormat="1">
      <c r="BP1041165" s="90"/>
    </row>
    <row r="1041166" spans="68:68" customFormat="1">
      <c r="BP1041166" s="90"/>
    </row>
    <row r="1041167" spans="68:68" customFormat="1">
      <c r="BP1041167" s="90"/>
    </row>
    <row r="1041168" spans="68:68" customFormat="1">
      <c r="BP1041168" s="90"/>
    </row>
    <row r="1041169" spans="68:68" customFormat="1">
      <c r="BP1041169" s="90"/>
    </row>
    <row r="1041170" spans="68:68" customFormat="1">
      <c r="BP1041170" s="90"/>
    </row>
    <row r="1041171" spans="68:68" customFormat="1">
      <c r="BP1041171" s="90"/>
    </row>
    <row r="1041172" spans="68:68" customFormat="1">
      <c r="BP1041172" s="90"/>
    </row>
    <row r="1041173" spans="68:68" customFormat="1">
      <c r="BP1041173" s="90"/>
    </row>
    <row r="1041174" spans="68:68" customFormat="1">
      <c r="BP1041174" s="90"/>
    </row>
    <row r="1041175" spans="68:68" customFormat="1">
      <c r="BP1041175" s="90"/>
    </row>
    <row r="1041176" spans="68:68" customFormat="1">
      <c r="BP1041176" s="90"/>
    </row>
    <row r="1041177" spans="68:68" customFormat="1">
      <c r="BP1041177" s="90"/>
    </row>
    <row r="1041178" spans="68:68" customFormat="1">
      <c r="BP1041178" s="90"/>
    </row>
    <row r="1041179" spans="68:68" customFormat="1">
      <c r="BP1041179" s="90"/>
    </row>
    <row r="1041180" spans="68:68" customFormat="1">
      <c r="BP1041180" s="90"/>
    </row>
    <row r="1041181" spans="68:68" customFormat="1">
      <c r="BP1041181" s="90"/>
    </row>
    <row r="1041182" spans="68:68" customFormat="1">
      <c r="BP1041182" s="90"/>
    </row>
    <row r="1041183" spans="68:68" customFormat="1">
      <c r="BP1041183" s="90"/>
    </row>
    <row r="1041184" spans="68:68" customFormat="1">
      <c r="BP1041184" s="90"/>
    </row>
    <row r="1041185" spans="68:68" customFormat="1">
      <c r="BP1041185" s="90"/>
    </row>
    <row r="1041186" spans="68:68" customFormat="1">
      <c r="BP1041186" s="90"/>
    </row>
    <row r="1041187" spans="68:68" customFormat="1">
      <c r="BP1041187" s="90"/>
    </row>
    <row r="1041188" spans="68:68" customFormat="1">
      <c r="BP1041188" s="90"/>
    </row>
    <row r="1041189" spans="68:68" customFormat="1">
      <c r="BP1041189" s="90"/>
    </row>
    <row r="1041190" spans="68:68" customFormat="1">
      <c r="BP1041190" s="90"/>
    </row>
    <row r="1041191" spans="68:68" customFormat="1">
      <c r="BP1041191" s="90"/>
    </row>
    <row r="1041192" spans="68:68" customFormat="1">
      <c r="BP1041192" s="90"/>
    </row>
    <row r="1041193" spans="68:68" customFormat="1">
      <c r="BP1041193" s="90"/>
    </row>
    <row r="1041194" spans="68:68" customFormat="1">
      <c r="BP1041194" s="90"/>
    </row>
    <row r="1041195" spans="68:68" customFormat="1">
      <c r="BP1041195" s="90"/>
    </row>
    <row r="1041196" spans="68:68" customFormat="1">
      <c r="BP1041196" s="90"/>
    </row>
    <row r="1041197" spans="68:68" customFormat="1">
      <c r="BP1041197" s="90"/>
    </row>
    <row r="1041198" spans="68:68" customFormat="1">
      <c r="BP1041198" s="90"/>
    </row>
    <row r="1041199" spans="68:68" customFormat="1">
      <c r="BP1041199" s="90"/>
    </row>
    <row r="1041200" spans="68:68" customFormat="1">
      <c r="BP1041200" s="90"/>
    </row>
    <row r="1041201" spans="68:68" customFormat="1">
      <c r="BP1041201" s="90"/>
    </row>
    <row r="1041202" spans="68:68" customFormat="1">
      <c r="BP1041202" s="90"/>
    </row>
    <row r="1041203" spans="68:68" customFormat="1">
      <c r="BP1041203" s="90"/>
    </row>
    <row r="1041204" spans="68:68" customFormat="1">
      <c r="BP1041204" s="90"/>
    </row>
    <row r="1041205" spans="68:68" customFormat="1">
      <c r="BP1041205" s="90"/>
    </row>
    <row r="1041206" spans="68:68" customFormat="1">
      <c r="BP1041206" s="90"/>
    </row>
    <row r="1041207" spans="68:68" customFormat="1">
      <c r="BP1041207" s="90"/>
    </row>
    <row r="1041208" spans="68:68" customFormat="1">
      <c r="BP1041208" s="90"/>
    </row>
    <row r="1041209" spans="68:68" customFormat="1">
      <c r="BP1041209" s="90"/>
    </row>
    <row r="1041210" spans="68:68" customFormat="1">
      <c r="BP1041210" s="90"/>
    </row>
    <row r="1041211" spans="68:68" customFormat="1">
      <c r="BP1041211" s="90"/>
    </row>
    <row r="1041212" spans="68:68" customFormat="1">
      <c r="BP1041212" s="90"/>
    </row>
    <row r="1041213" spans="68:68" customFormat="1">
      <c r="BP1041213" s="90"/>
    </row>
    <row r="1041214" spans="68:68" customFormat="1">
      <c r="BP1041214" s="90"/>
    </row>
    <row r="1041215" spans="68:68" customFormat="1">
      <c r="BP1041215" s="90"/>
    </row>
    <row r="1041216" spans="68:68" customFormat="1">
      <c r="BP1041216" s="90"/>
    </row>
    <row r="1041217" spans="68:68" customFormat="1">
      <c r="BP1041217" s="90"/>
    </row>
    <row r="1041218" spans="68:68" customFormat="1">
      <c r="BP1041218" s="90"/>
    </row>
    <row r="1041219" spans="68:68" customFormat="1">
      <c r="BP1041219" s="90"/>
    </row>
    <row r="1041220" spans="68:68" customFormat="1">
      <c r="BP1041220" s="90"/>
    </row>
    <row r="1041221" spans="68:68" customFormat="1">
      <c r="BP1041221" s="90"/>
    </row>
    <row r="1041222" spans="68:68" customFormat="1">
      <c r="BP1041222" s="90"/>
    </row>
    <row r="1041223" spans="68:68" customFormat="1">
      <c r="BP1041223" s="90"/>
    </row>
    <row r="1041224" spans="68:68" customFormat="1">
      <c r="BP1041224" s="90"/>
    </row>
    <row r="1041225" spans="68:68" customFormat="1">
      <c r="BP1041225" s="90"/>
    </row>
    <row r="1041226" spans="68:68" customFormat="1">
      <c r="BP1041226" s="90"/>
    </row>
    <row r="1041227" spans="68:68" customFormat="1">
      <c r="BP1041227" s="90"/>
    </row>
    <row r="1041228" spans="68:68" customFormat="1">
      <c r="BP1041228" s="90"/>
    </row>
    <row r="1041229" spans="68:68" customFormat="1">
      <c r="BP1041229" s="90"/>
    </row>
    <row r="1041230" spans="68:68" customFormat="1">
      <c r="BP1041230" s="90"/>
    </row>
    <row r="1041231" spans="68:68" customFormat="1">
      <c r="BP1041231" s="90"/>
    </row>
    <row r="1041232" spans="68:68" customFormat="1">
      <c r="BP1041232" s="90"/>
    </row>
    <row r="1041233" spans="68:68" customFormat="1">
      <c r="BP1041233" s="90"/>
    </row>
    <row r="1041234" spans="68:68" customFormat="1">
      <c r="BP1041234" s="90"/>
    </row>
    <row r="1041235" spans="68:68" customFormat="1">
      <c r="BP1041235" s="90"/>
    </row>
    <row r="1041236" spans="68:68" customFormat="1">
      <c r="BP1041236" s="90"/>
    </row>
    <row r="1041237" spans="68:68" customFormat="1">
      <c r="BP1041237" s="90"/>
    </row>
    <row r="1041238" spans="68:68" customFormat="1">
      <c r="BP1041238" s="90"/>
    </row>
    <row r="1041239" spans="68:68" customFormat="1">
      <c r="BP1041239" s="90"/>
    </row>
    <row r="1041240" spans="68:68" customFormat="1">
      <c r="BP1041240" s="90"/>
    </row>
    <row r="1041241" spans="68:68" customFormat="1">
      <c r="BP1041241" s="90"/>
    </row>
    <row r="1041242" spans="68:68" customFormat="1">
      <c r="BP1041242" s="90"/>
    </row>
    <row r="1041243" spans="68:68" customFormat="1">
      <c r="BP1041243" s="90"/>
    </row>
    <row r="1041244" spans="68:68" customFormat="1">
      <c r="BP1041244" s="90"/>
    </row>
    <row r="1041245" spans="68:68" customFormat="1">
      <c r="BP1041245" s="90"/>
    </row>
    <row r="1041246" spans="68:68" customFormat="1">
      <c r="BP1041246" s="90"/>
    </row>
    <row r="1041247" spans="68:68" customFormat="1">
      <c r="BP1041247" s="90"/>
    </row>
    <row r="1041248" spans="68:68" customFormat="1">
      <c r="BP1041248" s="90"/>
    </row>
    <row r="1041249" spans="68:68" customFormat="1">
      <c r="BP1041249" s="90"/>
    </row>
    <row r="1041250" spans="68:68" customFormat="1">
      <c r="BP1041250" s="90"/>
    </row>
    <row r="1041251" spans="68:68" customFormat="1">
      <c r="BP1041251" s="90"/>
    </row>
    <row r="1041252" spans="68:68" customFormat="1">
      <c r="BP1041252" s="90"/>
    </row>
    <row r="1041253" spans="68:68" customFormat="1">
      <c r="BP1041253" s="90"/>
    </row>
    <row r="1041254" spans="68:68" customFormat="1">
      <c r="BP1041254" s="90"/>
    </row>
    <row r="1041255" spans="68:68" customFormat="1">
      <c r="BP1041255" s="90"/>
    </row>
    <row r="1041256" spans="68:68" customFormat="1">
      <c r="BP1041256" s="90"/>
    </row>
    <row r="1041257" spans="68:68" customFormat="1">
      <c r="BP1041257" s="90"/>
    </row>
    <row r="1041258" spans="68:68" customFormat="1">
      <c r="BP1041258" s="90"/>
    </row>
    <row r="1041259" spans="68:68" customFormat="1">
      <c r="BP1041259" s="90"/>
    </row>
    <row r="1041260" spans="68:68" customFormat="1">
      <c r="BP1041260" s="90"/>
    </row>
    <row r="1041261" spans="68:68" customFormat="1">
      <c r="BP1041261" s="90"/>
    </row>
    <row r="1041262" spans="68:68" customFormat="1">
      <c r="BP1041262" s="90"/>
    </row>
    <row r="1041263" spans="68:68" customFormat="1">
      <c r="BP1041263" s="90"/>
    </row>
    <row r="1041264" spans="68:68" customFormat="1">
      <c r="BP1041264" s="90"/>
    </row>
    <row r="1041265" spans="68:68" customFormat="1">
      <c r="BP1041265" s="90"/>
    </row>
    <row r="1041266" spans="68:68" customFormat="1">
      <c r="BP1041266" s="90"/>
    </row>
    <row r="1041267" spans="68:68" customFormat="1">
      <c r="BP1041267" s="90"/>
    </row>
    <row r="1041268" spans="68:68" customFormat="1">
      <c r="BP1041268" s="90"/>
    </row>
    <row r="1041269" spans="68:68" customFormat="1">
      <c r="BP1041269" s="90"/>
    </row>
    <row r="1041270" spans="68:68" customFormat="1">
      <c r="BP1041270" s="90"/>
    </row>
    <row r="1041271" spans="68:68" customFormat="1">
      <c r="BP1041271" s="90"/>
    </row>
    <row r="1041272" spans="68:68" customFormat="1">
      <c r="BP1041272" s="90"/>
    </row>
    <row r="1041273" spans="68:68" customFormat="1">
      <c r="BP1041273" s="90"/>
    </row>
    <row r="1041274" spans="68:68" customFormat="1">
      <c r="BP1041274" s="90"/>
    </row>
    <row r="1041275" spans="68:68" customFormat="1">
      <c r="BP1041275" s="90"/>
    </row>
    <row r="1041276" spans="68:68" customFormat="1">
      <c r="BP1041276" s="90"/>
    </row>
    <row r="1041277" spans="68:68" customFormat="1">
      <c r="BP1041277" s="90"/>
    </row>
    <row r="1041278" spans="68:68" customFormat="1">
      <c r="BP1041278" s="90"/>
    </row>
    <row r="1041279" spans="68:68" customFormat="1">
      <c r="BP1041279" s="90"/>
    </row>
    <row r="1041280" spans="68:68" customFormat="1">
      <c r="BP1041280" s="90"/>
    </row>
    <row r="1041281" spans="68:68" customFormat="1">
      <c r="BP1041281" s="90"/>
    </row>
    <row r="1041282" spans="68:68" customFormat="1">
      <c r="BP1041282" s="90"/>
    </row>
    <row r="1041283" spans="68:68" customFormat="1">
      <c r="BP1041283" s="90"/>
    </row>
    <row r="1041284" spans="68:68" customFormat="1">
      <c r="BP1041284" s="90"/>
    </row>
    <row r="1041285" spans="68:68" customFormat="1">
      <c r="BP1041285" s="90"/>
    </row>
    <row r="1041286" spans="68:68" customFormat="1">
      <c r="BP1041286" s="90"/>
    </row>
    <row r="1041287" spans="68:68" customFormat="1">
      <c r="BP1041287" s="90"/>
    </row>
    <row r="1041288" spans="68:68" customFormat="1">
      <c r="BP1041288" s="90"/>
    </row>
    <row r="1041289" spans="68:68" customFormat="1">
      <c r="BP1041289" s="90"/>
    </row>
    <row r="1041290" spans="68:68" customFormat="1">
      <c r="BP1041290" s="90"/>
    </row>
    <row r="1041291" spans="68:68" customFormat="1">
      <c r="BP1041291" s="90"/>
    </row>
    <row r="1041292" spans="68:68" customFormat="1">
      <c r="BP1041292" s="90"/>
    </row>
    <row r="1041293" spans="68:68" customFormat="1">
      <c r="BP1041293" s="90"/>
    </row>
    <row r="1041294" spans="68:68" customFormat="1">
      <c r="BP1041294" s="90"/>
    </row>
    <row r="1041295" spans="68:68" customFormat="1">
      <c r="BP1041295" s="90"/>
    </row>
    <row r="1041296" spans="68:68" customFormat="1">
      <c r="BP1041296" s="90"/>
    </row>
    <row r="1041297" spans="68:68" customFormat="1">
      <c r="BP1041297" s="90"/>
    </row>
    <row r="1041298" spans="68:68" customFormat="1">
      <c r="BP1041298" s="90"/>
    </row>
    <row r="1041299" spans="68:68" customFormat="1">
      <c r="BP1041299" s="90"/>
    </row>
    <row r="1041300" spans="68:68" customFormat="1">
      <c r="BP1041300" s="90"/>
    </row>
    <row r="1041301" spans="68:68" customFormat="1">
      <c r="BP1041301" s="90"/>
    </row>
    <row r="1041302" spans="68:68" customFormat="1">
      <c r="BP1041302" s="90"/>
    </row>
    <row r="1041303" spans="68:68" customFormat="1">
      <c r="BP1041303" s="90"/>
    </row>
    <row r="1041304" spans="68:68" customFormat="1">
      <c r="BP1041304" s="90"/>
    </row>
    <row r="1041305" spans="68:68" customFormat="1">
      <c r="BP1041305" s="90"/>
    </row>
    <row r="1041306" spans="68:68" customFormat="1">
      <c r="BP1041306" s="90"/>
    </row>
    <row r="1041307" spans="68:68" customFormat="1">
      <c r="BP1041307" s="90"/>
    </row>
    <row r="1041308" spans="68:68" customFormat="1">
      <c r="BP1041308" s="90"/>
    </row>
    <row r="1041309" spans="68:68" customFormat="1">
      <c r="BP1041309" s="90"/>
    </row>
    <row r="1041310" spans="68:68" customFormat="1">
      <c r="BP1041310" s="90"/>
    </row>
    <row r="1041311" spans="68:68" customFormat="1">
      <c r="BP1041311" s="90"/>
    </row>
    <row r="1041312" spans="68:68" customFormat="1">
      <c r="BP1041312" s="90"/>
    </row>
    <row r="1041313" spans="68:68" customFormat="1">
      <c r="BP1041313" s="90"/>
    </row>
    <row r="1041314" spans="68:68" customFormat="1">
      <c r="BP1041314" s="90"/>
    </row>
    <row r="1041315" spans="68:68" customFormat="1">
      <c r="BP1041315" s="90"/>
    </row>
    <row r="1041316" spans="68:68" customFormat="1">
      <c r="BP1041316" s="90"/>
    </row>
    <row r="1041317" spans="68:68" customFormat="1">
      <c r="BP1041317" s="90"/>
    </row>
    <row r="1041318" spans="68:68" customFormat="1">
      <c r="BP1041318" s="90"/>
    </row>
    <row r="1041319" spans="68:68" customFormat="1">
      <c r="BP1041319" s="90"/>
    </row>
    <row r="1041320" spans="68:68" customFormat="1">
      <c r="BP1041320" s="90"/>
    </row>
    <row r="1041321" spans="68:68" customFormat="1">
      <c r="BP1041321" s="90"/>
    </row>
    <row r="1041322" spans="68:68" customFormat="1">
      <c r="BP1041322" s="90"/>
    </row>
    <row r="1041323" spans="68:68" customFormat="1">
      <c r="BP1041323" s="90"/>
    </row>
    <row r="1041324" spans="68:68" customFormat="1">
      <c r="BP1041324" s="90"/>
    </row>
    <row r="1041325" spans="68:68" customFormat="1">
      <c r="BP1041325" s="90"/>
    </row>
    <row r="1041326" spans="68:68" customFormat="1">
      <c r="BP1041326" s="90"/>
    </row>
    <row r="1041327" spans="68:68" customFormat="1">
      <c r="BP1041327" s="90"/>
    </row>
    <row r="1041328" spans="68:68" customFormat="1">
      <c r="BP1041328" s="90"/>
    </row>
    <row r="1041329" spans="68:68" customFormat="1">
      <c r="BP1041329" s="90"/>
    </row>
    <row r="1041330" spans="68:68" customFormat="1">
      <c r="BP1041330" s="90"/>
    </row>
    <row r="1041331" spans="68:68" customFormat="1">
      <c r="BP1041331" s="90"/>
    </row>
    <row r="1041332" spans="68:68" customFormat="1">
      <c r="BP1041332" s="90"/>
    </row>
    <row r="1041333" spans="68:68" customFormat="1">
      <c r="BP1041333" s="90"/>
    </row>
    <row r="1041334" spans="68:68" customFormat="1">
      <c r="BP1041334" s="90"/>
    </row>
    <row r="1041335" spans="68:68" customFormat="1">
      <c r="BP1041335" s="90"/>
    </row>
    <row r="1041336" spans="68:68" customFormat="1">
      <c r="BP1041336" s="90"/>
    </row>
    <row r="1041337" spans="68:68" customFormat="1">
      <c r="BP1041337" s="90"/>
    </row>
    <row r="1041338" spans="68:68" customFormat="1">
      <c r="BP1041338" s="90"/>
    </row>
    <row r="1041339" spans="68:68" customFormat="1">
      <c r="BP1041339" s="90"/>
    </row>
    <row r="1041340" spans="68:68" customFormat="1">
      <c r="BP1041340" s="90"/>
    </row>
    <row r="1041341" spans="68:68" customFormat="1">
      <c r="BP1041341" s="90"/>
    </row>
    <row r="1041342" spans="68:68" customFormat="1">
      <c r="BP1041342" s="90"/>
    </row>
    <row r="1041343" spans="68:68" customFormat="1">
      <c r="BP1041343" s="90"/>
    </row>
    <row r="1041344" spans="68:68" customFormat="1">
      <c r="BP1041344" s="90"/>
    </row>
    <row r="1041345" spans="68:68" customFormat="1">
      <c r="BP1041345" s="90"/>
    </row>
    <row r="1041346" spans="68:68" customFormat="1">
      <c r="BP1041346" s="90"/>
    </row>
    <row r="1041347" spans="68:68" customFormat="1">
      <c r="BP1041347" s="90"/>
    </row>
    <row r="1041348" spans="68:68" customFormat="1">
      <c r="BP1041348" s="90"/>
    </row>
    <row r="1041349" spans="68:68" customFormat="1">
      <c r="BP1041349" s="90"/>
    </row>
    <row r="1041350" spans="68:68" customFormat="1">
      <c r="BP1041350" s="90"/>
    </row>
    <row r="1041351" spans="68:68" customFormat="1">
      <c r="BP1041351" s="90"/>
    </row>
    <row r="1041352" spans="68:68" customFormat="1">
      <c r="BP1041352" s="90"/>
    </row>
    <row r="1041353" spans="68:68" customFormat="1">
      <c r="BP1041353" s="90"/>
    </row>
    <row r="1041354" spans="68:68" customFormat="1">
      <c r="BP1041354" s="90"/>
    </row>
    <row r="1041355" spans="68:68" customFormat="1">
      <c r="BP1041355" s="90"/>
    </row>
    <row r="1041356" spans="68:68" customFormat="1">
      <c r="BP1041356" s="90"/>
    </row>
    <row r="1041357" spans="68:68" customFormat="1">
      <c r="BP1041357" s="90"/>
    </row>
    <row r="1041358" spans="68:68" customFormat="1">
      <c r="BP1041358" s="90"/>
    </row>
    <row r="1041359" spans="68:68" customFormat="1">
      <c r="BP1041359" s="90"/>
    </row>
    <row r="1041360" spans="68:68" customFormat="1">
      <c r="BP1041360" s="90"/>
    </row>
    <row r="1041361" spans="68:68" customFormat="1">
      <c r="BP1041361" s="90"/>
    </row>
    <row r="1041362" spans="68:68" customFormat="1">
      <c r="BP1041362" s="90"/>
    </row>
    <row r="1041363" spans="68:68" customFormat="1">
      <c r="BP1041363" s="90"/>
    </row>
    <row r="1041364" spans="68:68" customFormat="1">
      <c r="BP1041364" s="90"/>
    </row>
    <row r="1041365" spans="68:68" customFormat="1">
      <c r="BP1041365" s="90"/>
    </row>
    <row r="1041366" spans="68:68" customFormat="1">
      <c r="BP1041366" s="90"/>
    </row>
    <row r="1041367" spans="68:68" customFormat="1">
      <c r="BP1041367" s="90"/>
    </row>
    <row r="1041368" spans="68:68" customFormat="1">
      <c r="BP1041368" s="90"/>
    </row>
    <row r="1041369" spans="68:68" customFormat="1">
      <c r="BP1041369" s="90"/>
    </row>
    <row r="1041370" spans="68:68" customFormat="1">
      <c r="BP1041370" s="90"/>
    </row>
    <row r="1041371" spans="68:68" customFormat="1">
      <c r="BP1041371" s="90"/>
    </row>
    <row r="1041372" spans="68:68" customFormat="1">
      <c r="BP1041372" s="90"/>
    </row>
    <row r="1041373" spans="68:68" customFormat="1">
      <c r="BP1041373" s="90"/>
    </row>
    <row r="1041374" spans="68:68" customFormat="1">
      <c r="BP1041374" s="90"/>
    </row>
    <row r="1041375" spans="68:68" customFormat="1">
      <c r="BP1041375" s="90"/>
    </row>
    <row r="1041376" spans="68:68" customFormat="1">
      <c r="BP1041376" s="90"/>
    </row>
    <row r="1041377" spans="68:68" customFormat="1">
      <c r="BP1041377" s="90"/>
    </row>
    <row r="1041378" spans="68:68" customFormat="1">
      <c r="BP1041378" s="90"/>
    </row>
    <row r="1041379" spans="68:68" customFormat="1">
      <c r="BP1041379" s="90"/>
    </row>
    <row r="1041380" spans="68:68" customFormat="1">
      <c r="BP1041380" s="90"/>
    </row>
    <row r="1041381" spans="68:68" customFormat="1">
      <c r="BP1041381" s="90"/>
    </row>
    <row r="1041382" spans="68:68" customFormat="1">
      <c r="BP1041382" s="90"/>
    </row>
    <row r="1041383" spans="68:68" customFormat="1">
      <c r="BP1041383" s="90"/>
    </row>
    <row r="1041384" spans="68:68" customFormat="1">
      <c r="BP1041384" s="90"/>
    </row>
    <row r="1041385" spans="68:68" customFormat="1">
      <c r="BP1041385" s="90"/>
    </row>
    <row r="1041386" spans="68:68" customFormat="1">
      <c r="BP1041386" s="90"/>
    </row>
    <row r="1041387" spans="68:68" customFormat="1">
      <c r="BP1041387" s="90"/>
    </row>
    <row r="1041388" spans="68:68" customFormat="1">
      <c r="BP1041388" s="90"/>
    </row>
    <row r="1041389" spans="68:68" customFormat="1">
      <c r="BP1041389" s="90"/>
    </row>
    <row r="1041390" spans="68:68" customFormat="1">
      <c r="BP1041390" s="90"/>
    </row>
    <row r="1041391" spans="68:68" customFormat="1">
      <c r="BP1041391" s="90"/>
    </row>
    <row r="1041392" spans="68:68" customFormat="1">
      <c r="BP1041392" s="90"/>
    </row>
    <row r="1041393" spans="68:68" customFormat="1">
      <c r="BP1041393" s="90"/>
    </row>
    <row r="1041394" spans="68:68" customFormat="1">
      <c r="BP1041394" s="90"/>
    </row>
    <row r="1041395" spans="68:68" customFormat="1">
      <c r="BP1041395" s="90"/>
    </row>
    <row r="1041396" spans="68:68" customFormat="1">
      <c r="BP1041396" s="90"/>
    </row>
    <row r="1041397" spans="68:68" customFormat="1">
      <c r="BP1041397" s="90"/>
    </row>
    <row r="1041398" spans="68:68" customFormat="1">
      <c r="BP1041398" s="90"/>
    </row>
    <row r="1041399" spans="68:68" customFormat="1">
      <c r="BP1041399" s="90"/>
    </row>
    <row r="1041400" spans="68:68" customFormat="1">
      <c r="BP1041400" s="90"/>
    </row>
    <row r="1041401" spans="68:68" customFormat="1">
      <c r="BP1041401" s="90"/>
    </row>
    <row r="1041402" spans="68:68" customFormat="1">
      <c r="BP1041402" s="90"/>
    </row>
    <row r="1041403" spans="68:68" customFormat="1">
      <c r="BP1041403" s="90"/>
    </row>
    <row r="1041404" spans="68:68" customFormat="1">
      <c r="BP1041404" s="90"/>
    </row>
    <row r="1041405" spans="68:68" customFormat="1">
      <c r="BP1041405" s="90"/>
    </row>
    <row r="1041406" spans="68:68" customFormat="1">
      <c r="BP1041406" s="90"/>
    </row>
    <row r="1041407" spans="68:68" customFormat="1">
      <c r="BP1041407" s="90"/>
    </row>
    <row r="1041408" spans="68:68" customFormat="1">
      <c r="BP1041408" s="90"/>
    </row>
    <row r="1041409" spans="68:68" customFormat="1">
      <c r="BP1041409" s="90"/>
    </row>
    <row r="1041410" spans="68:68" customFormat="1">
      <c r="BP1041410" s="90"/>
    </row>
    <row r="1041411" spans="68:68" customFormat="1">
      <c r="BP1041411" s="90"/>
    </row>
    <row r="1041412" spans="68:68" customFormat="1">
      <c r="BP1041412" s="90"/>
    </row>
    <row r="1041413" spans="68:68" customFormat="1">
      <c r="BP1041413" s="90"/>
    </row>
    <row r="1041414" spans="68:68" customFormat="1">
      <c r="BP1041414" s="90"/>
    </row>
    <row r="1041415" spans="68:68" customFormat="1">
      <c r="BP1041415" s="90"/>
    </row>
    <row r="1041416" spans="68:68" customFormat="1">
      <c r="BP1041416" s="90"/>
    </row>
    <row r="1041417" spans="68:68" customFormat="1">
      <c r="BP1041417" s="90"/>
    </row>
    <row r="1041418" spans="68:68" customFormat="1">
      <c r="BP1041418" s="90"/>
    </row>
    <row r="1041419" spans="68:68" customFormat="1">
      <c r="BP1041419" s="90"/>
    </row>
    <row r="1041420" spans="68:68" customFormat="1">
      <c r="BP1041420" s="90"/>
    </row>
    <row r="1041421" spans="68:68" customFormat="1">
      <c r="BP1041421" s="90"/>
    </row>
    <row r="1041422" spans="68:68" customFormat="1">
      <c r="BP1041422" s="90"/>
    </row>
    <row r="1041423" spans="68:68" customFormat="1">
      <c r="BP1041423" s="90"/>
    </row>
    <row r="1041424" spans="68:68" customFormat="1">
      <c r="BP1041424" s="90"/>
    </row>
    <row r="1041425" spans="68:68" customFormat="1">
      <c r="BP1041425" s="90"/>
    </row>
    <row r="1041426" spans="68:68" customFormat="1">
      <c r="BP1041426" s="90"/>
    </row>
    <row r="1041427" spans="68:68" customFormat="1">
      <c r="BP1041427" s="90"/>
    </row>
    <row r="1041428" spans="68:68" customFormat="1">
      <c r="BP1041428" s="90"/>
    </row>
    <row r="1041429" spans="68:68" customFormat="1">
      <c r="BP1041429" s="90"/>
    </row>
    <row r="1041430" spans="68:68" customFormat="1">
      <c r="BP1041430" s="90"/>
    </row>
    <row r="1041431" spans="68:68" customFormat="1">
      <c r="BP1041431" s="90"/>
    </row>
    <row r="1041432" spans="68:68" customFormat="1">
      <c r="BP1041432" s="90"/>
    </row>
    <row r="1041433" spans="68:68" customFormat="1">
      <c r="BP1041433" s="90"/>
    </row>
    <row r="1041434" spans="68:68" customFormat="1">
      <c r="BP1041434" s="90"/>
    </row>
    <row r="1041435" spans="68:68" customFormat="1">
      <c r="BP1041435" s="90"/>
    </row>
    <row r="1041436" spans="68:68" customFormat="1">
      <c r="BP1041436" s="90"/>
    </row>
    <row r="1041437" spans="68:68" customFormat="1">
      <c r="BP1041437" s="90"/>
    </row>
    <row r="1041438" spans="68:68" customFormat="1">
      <c r="BP1041438" s="90"/>
    </row>
    <row r="1041439" spans="68:68" customFormat="1">
      <c r="BP1041439" s="90"/>
    </row>
    <row r="1041440" spans="68:68" customFormat="1">
      <c r="BP1041440" s="90"/>
    </row>
    <row r="1041441" spans="68:68" customFormat="1">
      <c r="BP1041441" s="90"/>
    </row>
    <row r="1041442" spans="68:68" customFormat="1">
      <c r="BP1041442" s="90"/>
    </row>
    <row r="1041443" spans="68:68" customFormat="1">
      <c r="BP1041443" s="90"/>
    </row>
    <row r="1041444" spans="68:68" customFormat="1">
      <c r="BP1041444" s="90"/>
    </row>
    <row r="1041445" spans="68:68" customFormat="1">
      <c r="BP1041445" s="90"/>
    </row>
    <row r="1041446" spans="68:68" customFormat="1">
      <c r="BP1041446" s="90"/>
    </row>
    <row r="1041447" spans="68:68" customFormat="1">
      <c r="BP1041447" s="90"/>
    </row>
    <row r="1041448" spans="68:68" customFormat="1">
      <c r="BP1041448" s="90"/>
    </row>
    <row r="1041449" spans="68:68" customFormat="1">
      <c r="BP1041449" s="90"/>
    </row>
    <row r="1041450" spans="68:68" customFormat="1">
      <c r="BP1041450" s="90"/>
    </row>
    <row r="1041451" spans="68:68" customFormat="1">
      <c r="BP1041451" s="90"/>
    </row>
    <row r="1041452" spans="68:68" customFormat="1">
      <c r="BP1041452" s="90"/>
    </row>
    <row r="1041453" spans="68:68" customFormat="1">
      <c r="BP1041453" s="90"/>
    </row>
    <row r="1041454" spans="68:68" customFormat="1">
      <c r="BP1041454" s="90"/>
    </row>
    <row r="1041455" spans="68:68" customFormat="1">
      <c r="BP1041455" s="90"/>
    </row>
    <row r="1041456" spans="68:68" customFormat="1">
      <c r="BP1041456" s="90"/>
    </row>
    <row r="1041457" spans="68:68" customFormat="1">
      <c r="BP1041457" s="90"/>
    </row>
    <row r="1041458" spans="68:68" customFormat="1">
      <c r="BP1041458" s="90"/>
    </row>
    <row r="1041459" spans="68:68" customFormat="1">
      <c r="BP1041459" s="90"/>
    </row>
    <row r="1041460" spans="68:68" customFormat="1">
      <c r="BP1041460" s="90"/>
    </row>
    <row r="1041461" spans="68:68" customFormat="1">
      <c r="BP1041461" s="90"/>
    </row>
    <row r="1041462" spans="68:68" customFormat="1">
      <c r="BP1041462" s="90"/>
    </row>
    <row r="1041463" spans="68:68" customFormat="1">
      <c r="BP1041463" s="90"/>
    </row>
    <row r="1041464" spans="68:68" customFormat="1">
      <c r="BP1041464" s="90"/>
    </row>
    <row r="1041465" spans="68:68" customFormat="1">
      <c r="BP1041465" s="90"/>
    </row>
    <row r="1041466" spans="68:68" customFormat="1">
      <c r="BP1041466" s="90"/>
    </row>
    <row r="1041467" spans="68:68" customFormat="1">
      <c r="BP1041467" s="90"/>
    </row>
    <row r="1041468" spans="68:68" customFormat="1">
      <c r="BP1041468" s="90"/>
    </row>
    <row r="1041469" spans="68:68" customFormat="1">
      <c r="BP1041469" s="90"/>
    </row>
    <row r="1041470" spans="68:68" customFormat="1">
      <c r="BP1041470" s="90"/>
    </row>
    <row r="1041471" spans="68:68" customFormat="1">
      <c r="BP1041471" s="90"/>
    </row>
    <row r="1041472" spans="68:68" customFormat="1">
      <c r="BP1041472" s="90"/>
    </row>
    <row r="1041473" spans="68:68" customFormat="1">
      <c r="BP1041473" s="90"/>
    </row>
    <row r="1041474" spans="68:68" customFormat="1">
      <c r="BP1041474" s="90"/>
    </row>
    <row r="1041475" spans="68:68" customFormat="1">
      <c r="BP1041475" s="90"/>
    </row>
    <row r="1041476" spans="68:68" customFormat="1">
      <c r="BP1041476" s="90"/>
    </row>
    <row r="1041477" spans="68:68" customFormat="1">
      <c r="BP1041477" s="90"/>
    </row>
    <row r="1041478" spans="68:68" customFormat="1">
      <c r="BP1041478" s="90"/>
    </row>
    <row r="1041479" spans="68:68" customFormat="1">
      <c r="BP1041479" s="90"/>
    </row>
    <row r="1041480" spans="68:68" customFormat="1">
      <c r="BP1041480" s="90"/>
    </row>
    <row r="1041481" spans="68:68" customFormat="1">
      <c r="BP1041481" s="90"/>
    </row>
    <row r="1041482" spans="68:68" customFormat="1">
      <c r="BP1041482" s="90"/>
    </row>
    <row r="1041483" spans="68:68" customFormat="1">
      <c r="BP1041483" s="90"/>
    </row>
    <row r="1041484" spans="68:68" customFormat="1">
      <c r="BP1041484" s="90"/>
    </row>
    <row r="1041485" spans="68:68" customFormat="1">
      <c r="BP1041485" s="90"/>
    </row>
    <row r="1041486" spans="68:68" customFormat="1">
      <c r="BP1041486" s="90"/>
    </row>
    <row r="1041487" spans="68:68" customFormat="1">
      <c r="BP1041487" s="90"/>
    </row>
    <row r="1041488" spans="68:68" customFormat="1">
      <c r="BP1041488" s="90"/>
    </row>
    <row r="1041489" spans="68:68" customFormat="1">
      <c r="BP1041489" s="90"/>
    </row>
    <row r="1041490" spans="68:68" customFormat="1">
      <c r="BP1041490" s="90"/>
    </row>
    <row r="1041491" spans="68:68" customFormat="1">
      <c r="BP1041491" s="90"/>
    </row>
    <row r="1041492" spans="68:68" customFormat="1">
      <c r="BP1041492" s="90"/>
    </row>
    <row r="1041493" spans="68:68" customFormat="1">
      <c r="BP1041493" s="90"/>
    </row>
    <row r="1041494" spans="68:68" customFormat="1">
      <c r="BP1041494" s="90"/>
    </row>
    <row r="1041495" spans="68:68" customFormat="1">
      <c r="BP1041495" s="90"/>
    </row>
    <row r="1041496" spans="68:68" customFormat="1">
      <c r="BP1041496" s="90"/>
    </row>
    <row r="1041497" spans="68:68" customFormat="1">
      <c r="BP1041497" s="90"/>
    </row>
    <row r="1041498" spans="68:68" customFormat="1">
      <c r="BP1041498" s="90"/>
    </row>
    <row r="1041499" spans="68:68" customFormat="1">
      <c r="BP1041499" s="90"/>
    </row>
    <row r="1041500" spans="68:68" customFormat="1">
      <c r="BP1041500" s="90"/>
    </row>
    <row r="1041501" spans="68:68" customFormat="1">
      <c r="BP1041501" s="90"/>
    </row>
    <row r="1041502" spans="68:68" customFormat="1">
      <c r="BP1041502" s="90"/>
    </row>
    <row r="1041503" spans="68:68" customFormat="1">
      <c r="BP1041503" s="90"/>
    </row>
    <row r="1041504" spans="68:68" customFormat="1">
      <c r="BP1041504" s="90"/>
    </row>
    <row r="1041505" spans="68:68" customFormat="1">
      <c r="BP1041505" s="90"/>
    </row>
    <row r="1041506" spans="68:68" customFormat="1">
      <c r="BP1041506" s="90"/>
    </row>
    <row r="1041507" spans="68:68" customFormat="1">
      <c r="BP1041507" s="90"/>
    </row>
    <row r="1041508" spans="68:68" customFormat="1">
      <c r="BP1041508" s="90"/>
    </row>
    <row r="1041509" spans="68:68" customFormat="1">
      <c r="BP1041509" s="90"/>
    </row>
    <row r="1041510" spans="68:68" customFormat="1">
      <c r="BP1041510" s="90"/>
    </row>
    <row r="1041511" spans="68:68" customFormat="1">
      <c r="BP1041511" s="90"/>
    </row>
    <row r="1041512" spans="68:68" customFormat="1">
      <c r="BP1041512" s="90"/>
    </row>
    <row r="1041513" spans="68:68" customFormat="1">
      <c r="BP1041513" s="90"/>
    </row>
    <row r="1041514" spans="68:68" customFormat="1">
      <c r="BP1041514" s="90"/>
    </row>
    <row r="1041515" spans="68:68" customFormat="1">
      <c r="BP1041515" s="90"/>
    </row>
    <row r="1041516" spans="68:68" customFormat="1">
      <c r="BP1041516" s="90"/>
    </row>
    <row r="1041517" spans="68:68" customFormat="1">
      <c r="BP1041517" s="90"/>
    </row>
    <row r="1041518" spans="68:68" customFormat="1">
      <c r="BP1041518" s="90"/>
    </row>
    <row r="1041519" spans="68:68" customFormat="1">
      <c r="BP1041519" s="90"/>
    </row>
    <row r="1041520" spans="68:68" customFormat="1">
      <c r="BP1041520" s="90"/>
    </row>
    <row r="1041521" spans="68:68" customFormat="1">
      <c r="BP1041521" s="90"/>
    </row>
    <row r="1041522" spans="68:68" customFormat="1">
      <c r="BP1041522" s="90"/>
    </row>
    <row r="1041523" spans="68:68" customFormat="1">
      <c r="BP1041523" s="90"/>
    </row>
    <row r="1041524" spans="68:68" customFormat="1">
      <c r="BP1041524" s="90"/>
    </row>
    <row r="1041525" spans="68:68" customFormat="1">
      <c r="BP1041525" s="90"/>
    </row>
    <row r="1041526" spans="68:68" customFormat="1">
      <c r="BP1041526" s="90"/>
    </row>
    <row r="1041527" spans="68:68" customFormat="1">
      <c r="BP1041527" s="90"/>
    </row>
    <row r="1041528" spans="68:68" customFormat="1">
      <c r="BP1041528" s="90"/>
    </row>
    <row r="1041529" spans="68:68" customFormat="1">
      <c r="BP1041529" s="90"/>
    </row>
    <row r="1041530" spans="68:68" customFormat="1">
      <c r="BP1041530" s="90"/>
    </row>
    <row r="1041531" spans="68:68" customFormat="1">
      <c r="BP1041531" s="90"/>
    </row>
    <row r="1041532" spans="68:68" customFormat="1">
      <c r="BP1041532" s="90"/>
    </row>
    <row r="1041533" spans="68:68" customFormat="1">
      <c r="BP1041533" s="90"/>
    </row>
    <row r="1041534" spans="68:68" customFormat="1">
      <c r="BP1041534" s="90"/>
    </row>
    <row r="1041535" spans="68:68" customFormat="1">
      <c r="BP1041535" s="90"/>
    </row>
    <row r="1041536" spans="68:68" customFormat="1">
      <c r="BP1041536" s="90"/>
    </row>
    <row r="1041537" spans="68:68" customFormat="1">
      <c r="BP1041537" s="90"/>
    </row>
    <row r="1041538" spans="68:68" customFormat="1">
      <c r="BP1041538" s="90"/>
    </row>
    <row r="1041539" spans="68:68" customFormat="1">
      <c r="BP1041539" s="90"/>
    </row>
    <row r="1041540" spans="68:68" customFormat="1">
      <c r="BP1041540" s="90"/>
    </row>
    <row r="1041541" spans="68:68" customFormat="1">
      <c r="BP1041541" s="90"/>
    </row>
    <row r="1041542" spans="68:68" customFormat="1">
      <c r="BP1041542" s="90"/>
    </row>
    <row r="1041543" spans="68:68" customFormat="1">
      <c r="BP1041543" s="90"/>
    </row>
    <row r="1041544" spans="68:68" customFormat="1">
      <c r="BP1041544" s="90"/>
    </row>
    <row r="1041545" spans="68:68" customFormat="1">
      <c r="BP1041545" s="90"/>
    </row>
    <row r="1041546" spans="68:68" customFormat="1">
      <c r="BP1041546" s="90"/>
    </row>
    <row r="1041547" spans="68:68" customFormat="1">
      <c r="BP1041547" s="90"/>
    </row>
    <row r="1041548" spans="68:68" customFormat="1">
      <c r="BP1041548" s="90"/>
    </row>
    <row r="1041549" spans="68:68" customFormat="1">
      <c r="BP1041549" s="90"/>
    </row>
    <row r="1041550" spans="68:68" customFormat="1">
      <c r="BP1041550" s="90"/>
    </row>
    <row r="1041551" spans="68:68" customFormat="1">
      <c r="BP1041551" s="90"/>
    </row>
    <row r="1041552" spans="68:68" customFormat="1">
      <c r="BP1041552" s="90"/>
    </row>
    <row r="1041553" spans="68:68" customFormat="1">
      <c r="BP1041553" s="90"/>
    </row>
    <row r="1041554" spans="68:68" customFormat="1">
      <c r="BP1041554" s="90"/>
    </row>
    <row r="1041555" spans="68:68" customFormat="1">
      <c r="BP1041555" s="90"/>
    </row>
    <row r="1041556" spans="68:68" customFormat="1">
      <c r="BP1041556" s="90"/>
    </row>
    <row r="1041557" spans="68:68" customFormat="1">
      <c r="BP1041557" s="90"/>
    </row>
    <row r="1041558" spans="68:68" customFormat="1">
      <c r="BP1041558" s="90"/>
    </row>
    <row r="1041559" spans="68:68" customFormat="1">
      <c r="BP1041559" s="90"/>
    </row>
    <row r="1041560" spans="68:68" customFormat="1">
      <c r="BP1041560" s="90"/>
    </row>
    <row r="1041561" spans="68:68" customFormat="1">
      <c r="BP1041561" s="90"/>
    </row>
    <row r="1041562" spans="68:68" customFormat="1">
      <c r="BP1041562" s="90"/>
    </row>
    <row r="1041563" spans="68:68" customFormat="1">
      <c r="BP1041563" s="90"/>
    </row>
    <row r="1041564" spans="68:68" customFormat="1">
      <c r="BP1041564" s="90"/>
    </row>
    <row r="1041565" spans="68:68" customFormat="1">
      <c r="BP1041565" s="90"/>
    </row>
    <row r="1041566" spans="68:68" customFormat="1">
      <c r="BP1041566" s="90"/>
    </row>
    <row r="1041567" spans="68:68" customFormat="1">
      <c r="BP1041567" s="90"/>
    </row>
    <row r="1041568" spans="68:68" customFormat="1">
      <c r="BP1041568" s="90"/>
    </row>
    <row r="1041569" spans="68:68" customFormat="1">
      <c r="BP1041569" s="90"/>
    </row>
    <row r="1041570" spans="68:68" customFormat="1">
      <c r="BP1041570" s="90"/>
    </row>
    <row r="1041571" spans="68:68" customFormat="1">
      <c r="BP1041571" s="90"/>
    </row>
    <row r="1041572" spans="68:68" customFormat="1">
      <c r="BP1041572" s="90"/>
    </row>
    <row r="1041573" spans="68:68" customFormat="1">
      <c r="BP1041573" s="90"/>
    </row>
    <row r="1041574" spans="68:68" customFormat="1">
      <c r="BP1041574" s="90"/>
    </row>
    <row r="1041575" spans="68:68" customFormat="1">
      <c r="BP1041575" s="90"/>
    </row>
    <row r="1041576" spans="68:68" customFormat="1">
      <c r="BP1041576" s="90"/>
    </row>
    <row r="1041577" spans="68:68" customFormat="1">
      <c r="BP1041577" s="90"/>
    </row>
    <row r="1041578" spans="68:68" customFormat="1">
      <c r="BP1041578" s="90"/>
    </row>
    <row r="1041579" spans="68:68" customFormat="1">
      <c r="BP1041579" s="90"/>
    </row>
    <row r="1041580" spans="68:68" customFormat="1">
      <c r="BP1041580" s="90"/>
    </row>
    <row r="1041581" spans="68:68" customFormat="1">
      <c r="BP1041581" s="90"/>
    </row>
    <row r="1041582" spans="68:68" customFormat="1">
      <c r="BP1041582" s="90"/>
    </row>
    <row r="1041583" spans="68:68" customFormat="1">
      <c r="BP1041583" s="90"/>
    </row>
    <row r="1041584" spans="68:68" customFormat="1">
      <c r="BP1041584" s="90"/>
    </row>
    <row r="1041585" spans="68:68" customFormat="1">
      <c r="BP1041585" s="90"/>
    </row>
    <row r="1041586" spans="68:68" customFormat="1">
      <c r="BP1041586" s="90"/>
    </row>
    <row r="1041587" spans="68:68" customFormat="1">
      <c r="BP1041587" s="90"/>
    </row>
    <row r="1041588" spans="68:68" customFormat="1">
      <c r="BP1041588" s="90"/>
    </row>
    <row r="1041589" spans="68:68" customFormat="1">
      <c r="BP1041589" s="90"/>
    </row>
    <row r="1041590" spans="68:68" customFormat="1">
      <c r="BP1041590" s="90"/>
    </row>
    <row r="1041591" spans="68:68" customFormat="1">
      <c r="BP1041591" s="90"/>
    </row>
    <row r="1041592" spans="68:68" customFormat="1">
      <c r="BP1041592" s="90"/>
    </row>
    <row r="1041593" spans="68:68" customFormat="1">
      <c r="BP1041593" s="90"/>
    </row>
    <row r="1041594" spans="68:68" customFormat="1">
      <c r="BP1041594" s="90"/>
    </row>
    <row r="1041595" spans="68:68" customFormat="1">
      <c r="BP1041595" s="90"/>
    </row>
    <row r="1041596" spans="68:68" customFormat="1">
      <c r="BP1041596" s="90"/>
    </row>
    <row r="1041597" spans="68:68" customFormat="1">
      <c r="BP1041597" s="90"/>
    </row>
    <row r="1041598" spans="68:68" customFormat="1">
      <c r="BP1041598" s="90"/>
    </row>
    <row r="1041599" spans="68:68" customFormat="1">
      <c r="BP1041599" s="90"/>
    </row>
    <row r="1041600" spans="68:68" customFormat="1">
      <c r="BP1041600" s="90"/>
    </row>
    <row r="1041601" spans="68:68" customFormat="1">
      <c r="BP1041601" s="90"/>
    </row>
    <row r="1041602" spans="68:68" customFormat="1">
      <c r="BP1041602" s="90"/>
    </row>
    <row r="1041603" spans="68:68" customFormat="1">
      <c r="BP1041603" s="90"/>
    </row>
    <row r="1041604" spans="68:68" customFormat="1">
      <c r="BP1041604" s="90"/>
    </row>
    <row r="1041605" spans="68:68" customFormat="1">
      <c r="BP1041605" s="90"/>
    </row>
    <row r="1041606" spans="68:68" customFormat="1">
      <c r="BP1041606" s="90"/>
    </row>
    <row r="1041607" spans="68:68" customFormat="1">
      <c r="BP1041607" s="90"/>
    </row>
    <row r="1041608" spans="68:68" customFormat="1">
      <c r="BP1041608" s="90"/>
    </row>
    <row r="1041609" spans="68:68" customFormat="1">
      <c r="BP1041609" s="90"/>
    </row>
    <row r="1041610" spans="68:68" customFormat="1">
      <c r="BP1041610" s="90"/>
    </row>
    <row r="1041611" spans="68:68" customFormat="1">
      <c r="BP1041611" s="90"/>
    </row>
    <row r="1041612" spans="68:68" customFormat="1">
      <c r="BP1041612" s="90"/>
    </row>
    <row r="1041613" spans="68:68" customFormat="1">
      <c r="BP1041613" s="90"/>
    </row>
    <row r="1041614" spans="68:68" customFormat="1">
      <c r="BP1041614" s="90"/>
    </row>
    <row r="1041615" spans="68:68" customFormat="1">
      <c r="BP1041615" s="90"/>
    </row>
    <row r="1041616" spans="68:68" customFormat="1">
      <c r="BP1041616" s="90"/>
    </row>
    <row r="1041617" spans="68:68" customFormat="1">
      <c r="BP1041617" s="90"/>
    </row>
    <row r="1041618" spans="68:68" customFormat="1">
      <c r="BP1041618" s="90"/>
    </row>
    <row r="1041619" spans="68:68" customFormat="1">
      <c r="BP1041619" s="90"/>
    </row>
    <row r="1041620" spans="68:68" customFormat="1">
      <c r="BP1041620" s="90"/>
    </row>
    <row r="1041621" spans="68:68" customFormat="1">
      <c r="BP1041621" s="90"/>
    </row>
    <row r="1041622" spans="68:68" customFormat="1">
      <c r="BP1041622" s="90"/>
    </row>
    <row r="1041623" spans="68:68" customFormat="1">
      <c r="BP1041623" s="90"/>
    </row>
    <row r="1041624" spans="68:68" customFormat="1">
      <c r="BP1041624" s="90"/>
    </row>
    <row r="1041625" spans="68:68" customFormat="1">
      <c r="BP1041625" s="90"/>
    </row>
    <row r="1041626" spans="68:68" customFormat="1">
      <c r="BP1041626" s="90"/>
    </row>
    <row r="1041627" spans="68:68" customFormat="1">
      <c r="BP1041627" s="90"/>
    </row>
    <row r="1041628" spans="68:68" customFormat="1">
      <c r="BP1041628" s="90"/>
    </row>
    <row r="1041629" spans="68:68" customFormat="1">
      <c r="BP1041629" s="90"/>
    </row>
    <row r="1041630" spans="68:68" customFormat="1">
      <c r="BP1041630" s="90"/>
    </row>
    <row r="1041631" spans="68:68" customFormat="1">
      <c r="BP1041631" s="90"/>
    </row>
    <row r="1041632" spans="68:68" customFormat="1">
      <c r="BP1041632" s="90"/>
    </row>
    <row r="1041633" spans="68:68" customFormat="1">
      <c r="BP1041633" s="90"/>
    </row>
    <row r="1041634" spans="68:68" customFormat="1">
      <c r="BP1041634" s="90"/>
    </row>
    <row r="1041635" spans="68:68" customFormat="1">
      <c r="BP1041635" s="90"/>
    </row>
    <row r="1041636" spans="68:68" customFormat="1">
      <c r="BP1041636" s="90"/>
    </row>
    <row r="1041637" spans="68:68" customFormat="1">
      <c r="BP1041637" s="90"/>
    </row>
    <row r="1041638" spans="68:68" customFormat="1">
      <c r="BP1041638" s="90"/>
    </row>
    <row r="1041639" spans="68:68" customFormat="1">
      <c r="BP1041639" s="90"/>
    </row>
    <row r="1041640" spans="68:68" customFormat="1">
      <c r="BP1041640" s="90"/>
    </row>
    <row r="1041641" spans="68:68" customFormat="1">
      <c r="BP1041641" s="90"/>
    </row>
    <row r="1041642" spans="68:68" customFormat="1">
      <c r="BP1041642" s="90"/>
    </row>
    <row r="1041643" spans="68:68" customFormat="1">
      <c r="BP1041643" s="90"/>
    </row>
    <row r="1041644" spans="68:68" customFormat="1">
      <c r="BP1041644" s="90"/>
    </row>
    <row r="1041645" spans="68:68" customFormat="1">
      <c r="BP1041645" s="90"/>
    </row>
    <row r="1041646" spans="68:68" customFormat="1">
      <c r="BP1041646" s="90"/>
    </row>
    <row r="1041647" spans="68:68" customFormat="1">
      <c r="BP1041647" s="90"/>
    </row>
    <row r="1041648" spans="68:68" customFormat="1">
      <c r="BP1041648" s="90"/>
    </row>
    <row r="1041649" spans="68:68" customFormat="1">
      <c r="BP1041649" s="90"/>
    </row>
    <row r="1041650" spans="68:68" customFormat="1">
      <c r="BP1041650" s="90"/>
    </row>
    <row r="1041651" spans="68:68" customFormat="1">
      <c r="BP1041651" s="90"/>
    </row>
    <row r="1041652" spans="68:68" customFormat="1">
      <c r="BP1041652" s="90"/>
    </row>
    <row r="1041653" spans="68:68" customFormat="1">
      <c r="BP1041653" s="90"/>
    </row>
    <row r="1041654" spans="68:68" customFormat="1">
      <c r="BP1041654" s="90"/>
    </row>
    <row r="1041655" spans="68:68" customFormat="1">
      <c r="BP1041655" s="90"/>
    </row>
    <row r="1041656" spans="68:68" customFormat="1">
      <c r="BP1041656" s="90"/>
    </row>
    <row r="1041657" spans="68:68" customFormat="1">
      <c r="BP1041657" s="90"/>
    </row>
    <row r="1041658" spans="68:68" customFormat="1">
      <c r="BP1041658" s="90"/>
    </row>
    <row r="1041659" spans="68:68" customFormat="1">
      <c r="BP1041659" s="90"/>
    </row>
    <row r="1041660" spans="68:68" customFormat="1">
      <c r="BP1041660" s="90"/>
    </row>
    <row r="1041661" spans="68:68" customFormat="1">
      <c r="BP1041661" s="90"/>
    </row>
    <row r="1041662" spans="68:68" customFormat="1">
      <c r="BP1041662" s="90"/>
    </row>
    <row r="1041663" spans="68:68" customFormat="1">
      <c r="BP1041663" s="90"/>
    </row>
    <row r="1041664" spans="68:68" customFormat="1">
      <c r="BP1041664" s="90"/>
    </row>
    <row r="1041665" spans="68:68" customFormat="1">
      <c r="BP1041665" s="90"/>
    </row>
    <row r="1041666" spans="68:68" customFormat="1">
      <c r="BP1041666" s="90"/>
    </row>
    <row r="1041667" spans="68:68" customFormat="1">
      <c r="BP1041667" s="90"/>
    </row>
    <row r="1041668" spans="68:68" customFormat="1">
      <c r="BP1041668" s="90"/>
    </row>
    <row r="1041669" spans="68:68" customFormat="1">
      <c r="BP1041669" s="90"/>
    </row>
    <row r="1041670" spans="68:68" customFormat="1">
      <c r="BP1041670" s="90"/>
    </row>
    <row r="1041671" spans="68:68" customFormat="1">
      <c r="BP1041671" s="90"/>
    </row>
    <row r="1041672" spans="68:68" customFormat="1">
      <c r="BP1041672" s="90"/>
    </row>
    <row r="1041673" spans="68:68" customFormat="1">
      <c r="BP1041673" s="90"/>
    </row>
    <row r="1041674" spans="68:68" customFormat="1">
      <c r="BP1041674" s="90"/>
    </row>
    <row r="1041675" spans="68:68" customFormat="1">
      <c r="BP1041675" s="90"/>
    </row>
    <row r="1041676" spans="68:68" customFormat="1">
      <c r="BP1041676" s="90"/>
    </row>
    <row r="1041677" spans="68:68" customFormat="1">
      <c r="BP1041677" s="90"/>
    </row>
    <row r="1041678" spans="68:68" customFormat="1">
      <c r="BP1041678" s="90"/>
    </row>
    <row r="1041679" spans="68:68" customFormat="1">
      <c r="BP1041679" s="90"/>
    </row>
    <row r="1041680" spans="68:68" customFormat="1">
      <c r="BP1041680" s="90"/>
    </row>
    <row r="1041681" spans="68:68" customFormat="1">
      <c r="BP1041681" s="90"/>
    </row>
    <row r="1041682" spans="68:68" customFormat="1">
      <c r="BP1041682" s="90"/>
    </row>
    <row r="1041683" spans="68:68" customFormat="1">
      <c r="BP1041683" s="90"/>
    </row>
    <row r="1041684" spans="68:68" customFormat="1">
      <c r="BP1041684" s="90"/>
    </row>
    <row r="1041685" spans="68:68" customFormat="1">
      <c r="BP1041685" s="90"/>
    </row>
    <row r="1041686" spans="68:68" customFormat="1">
      <c r="BP1041686" s="90"/>
    </row>
    <row r="1041687" spans="68:68" customFormat="1">
      <c r="BP1041687" s="90"/>
    </row>
    <row r="1041688" spans="68:68" customFormat="1">
      <c r="BP1041688" s="90"/>
    </row>
    <row r="1041689" spans="68:68" customFormat="1">
      <c r="BP1041689" s="90"/>
    </row>
    <row r="1041690" spans="68:68" customFormat="1">
      <c r="BP1041690" s="90"/>
    </row>
    <row r="1041691" spans="68:68" customFormat="1">
      <c r="BP1041691" s="90"/>
    </row>
    <row r="1041692" spans="68:68" customFormat="1">
      <c r="BP1041692" s="90"/>
    </row>
    <row r="1041693" spans="68:68" customFormat="1">
      <c r="BP1041693" s="90"/>
    </row>
    <row r="1041694" spans="68:68" customFormat="1">
      <c r="BP1041694" s="90"/>
    </row>
    <row r="1041695" spans="68:68" customFormat="1">
      <c r="BP1041695" s="90"/>
    </row>
    <row r="1041696" spans="68:68" customFormat="1">
      <c r="BP1041696" s="90"/>
    </row>
    <row r="1041697" spans="68:68" customFormat="1">
      <c r="BP1041697" s="90"/>
    </row>
    <row r="1041698" spans="68:68" customFormat="1">
      <c r="BP1041698" s="90"/>
    </row>
    <row r="1041699" spans="68:68" customFormat="1">
      <c r="BP1041699" s="90"/>
    </row>
    <row r="1041700" spans="68:68" customFormat="1">
      <c r="BP1041700" s="90"/>
    </row>
    <row r="1041701" spans="68:68" customFormat="1">
      <c r="BP1041701" s="90"/>
    </row>
    <row r="1041702" spans="68:68" customFormat="1">
      <c r="BP1041702" s="90"/>
    </row>
    <row r="1041703" spans="68:68" customFormat="1">
      <c r="BP1041703" s="90"/>
    </row>
    <row r="1041704" spans="68:68" customFormat="1">
      <c r="BP1041704" s="90"/>
    </row>
    <row r="1041705" spans="68:68" customFormat="1">
      <c r="BP1041705" s="90"/>
    </row>
    <row r="1041706" spans="68:68" customFormat="1">
      <c r="BP1041706" s="90"/>
    </row>
    <row r="1041707" spans="68:68" customFormat="1">
      <c r="BP1041707" s="90"/>
    </row>
    <row r="1041708" spans="68:68" customFormat="1">
      <c r="BP1041708" s="90"/>
    </row>
    <row r="1041709" spans="68:68" customFormat="1">
      <c r="BP1041709" s="90"/>
    </row>
    <row r="1041710" spans="68:68" customFormat="1">
      <c r="BP1041710" s="90"/>
    </row>
    <row r="1041711" spans="68:68" customFormat="1">
      <c r="BP1041711" s="90"/>
    </row>
    <row r="1041712" spans="68:68" customFormat="1">
      <c r="BP1041712" s="90"/>
    </row>
    <row r="1041713" spans="68:68" customFormat="1">
      <c r="BP1041713" s="90"/>
    </row>
    <row r="1041714" spans="68:68" customFormat="1">
      <c r="BP1041714" s="90"/>
    </row>
    <row r="1041715" spans="68:68" customFormat="1">
      <c r="BP1041715" s="90"/>
    </row>
    <row r="1041716" spans="68:68" customFormat="1">
      <c r="BP1041716" s="90"/>
    </row>
    <row r="1041717" spans="68:68" customFormat="1">
      <c r="BP1041717" s="90"/>
    </row>
    <row r="1041718" spans="68:68" customFormat="1">
      <c r="BP1041718" s="90"/>
    </row>
    <row r="1041719" spans="68:68" customFormat="1">
      <c r="BP1041719" s="90"/>
    </row>
    <row r="1041720" spans="68:68" customFormat="1">
      <c r="BP1041720" s="90"/>
    </row>
    <row r="1041721" spans="68:68" customFormat="1">
      <c r="BP1041721" s="90"/>
    </row>
    <row r="1041722" spans="68:68" customFormat="1">
      <c r="BP1041722" s="90"/>
    </row>
    <row r="1041723" spans="68:68" customFormat="1">
      <c r="BP1041723" s="90"/>
    </row>
    <row r="1041724" spans="68:68" customFormat="1">
      <c r="BP1041724" s="90"/>
    </row>
    <row r="1041725" spans="68:68" customFormat="1">
      <c r="BP1041725" s="90"/>
    </row>
    <row r="1041726" spans="68:68" customFormat="1">
      <c r="BP1041726" s="90"/>
    </row>
    <row r="1041727" spans="68:68" customFormat="1">
      <c r="BP1041727" s="90"/>
    </row>
    <row r="1041728" spans="68:68" customFormat="1">
      <c r="BP1041728" s="90"/>
    </row>
    <row r="1041729" spans="68:68" customFormat="1">
      <c r="BP1041729" s="90"/>
    </row>
    <row r="1041730" spans="68:68" customFormat="1">
      <c r="BP1041730" s="90"/>
    </row>
    <row r="1041731" spans="68:68" customFormat="1">
      <c r="BP1041731" s="90"/>
    </row>
    <row r="1041732" spans="68:68" customFormat="1">
      <c r="BP1041732" s="90"/>
    </row>
    <row r="1041733" spans="68:68" customFormat="1">
      <c r="BP1041733" s="90"/>
    </row>
    <row r="1041734" spans="68:68" customFormat="1">
      <c r="BP1041734" s="90"/>
    </row>
    <row r="1041735" spans="68:68" customFormat="1">
      <c r="BP1041735" s="90"/>
    </row>
    <row r="1041736" spans="68:68" customFormat="1">
      <c r="BP1041736" s="90"/>
    </row>
    <row r="1041737" spans="68:68" customFormat="1">
      <c r="BP1041737" s="90"/>
    </row>
    <row r="1041738" spans="68:68" customFormat="1">
      <c r="BP1041738" s="90"/>
    </row>
    <row r="1041739" spans="68:68" customFormat="1">
      <c r="BP1041739" s="90"/>
    </row>
    <row r="1041740" spans="68:68" customFormat="1">
      <c r="BP1041740" s="90"/>
    </row>
    <row r="1041741" spans="68:68" customFormat="1">
      <c r="BP1041741" s="90"/>
    </row>
    <row r="1041742" spans="68:68" customFormat="1">
      <c r="BP1041742" s="90"/>
    </row>
    <row r="1041743" spans="68:68" customFormat="1">
      <c r="BP1041743" s="90"/>
    </row>
    <row r="1041744" spans="68:68" customFormat="1">
      <c r="BP1041744" s="90"/>
    </row>
    <row r="1041745" spans="68:68" customFormat="1">
      <c r="BP1041745" s="90"/>
    </row>
    <row r="1041746" spans="68:68" customFormat="1">
      <c r="BP1041746" s="90"/>
    </row>
    <row r="1041747" spans="68:68" customFormat="1">
      <c r="BP1041747" s="90"/>
    </row>
    <row r="1041748" spans="68:68" customFormat="1">
      <c r="BP1041748" s="90"/>
    </row>
    <row r="1041749" spans="68:68" customFormat="1">
      <c r="BP1041749" s="90"/>
    </row>
    <row r="1041750" spans="68:68" customFormat="1">
      <c r="BP1041750" s="90"/>
    </row>
    <row r="1041751" spans="68:68" customFormat="1">
      <c r="BP1041751" s="90"/>
    </row>
    <row r="1041752" spans="68:68" customFormat="1">
      <c r="BP1041752" s="90"/>
    </row>
    <row r="1041753" spans="68:68" customFormat="1">
      <c r="BP1041753" s="90"/>
    </row>
    <row r="1041754" spans="68:68" customFormat="1">
      <c r="BP1041754" s="90"/>
    </row>
    <row r="1041755" spans="68:68" customFormat="1">
      <c r="BP1041755" s="90"/>
    </row>
    <row r="1041756" spans="68:68" customFormat="1">
      <c r="BP1041756" s="90"/>
    </row>
    <row r="1041757" spans="68:68" customFormat="1">
      <c r="BP1041757" s="90"/>
    </row>
    <row r="1041758" spans="68:68" customFormat="1">
      <c r="BP1041758" s="90"/>
    </row>
    <row r="1041759" spans="68:68" customFormat="1">
      <c r="BP1041759" s="90"/>
    </row>
    <row r="1041760" spans="68:68" customFormat="1">
      <c r="BP1041760" s="90"/>
    </row>
    <row r="1041761" spans="68:68" customFormat="1">
      <c r="BP1041761" s="90"/>
    </row>
    <row r="1041762" spans="68:68" customFormat="1">
      <c r="BP1041762" s="90"/>
    </row>
    <row r="1041763" spans="68:68" customFormat="1">
      <c r="BP1041763" s="90"/>
    </row>
    <row r="1041764" spans="68:68" customFormat="1">
      <c r="BP1041764" s="90"/>
    </row>
    <row r="1041765" spans="68:68" customFormat="1">
      <c r="BP1041765" s="90"/>
    </row>
    <row r="1041766" spans="68:68" customFormat="1">
      <c r="BP1041766" s="90"/>
    </row>
    <row r="1041767" spans="68:68" customFormat="1">
      <c r="BP1041767" s="90"/>
    </row>
    <row r="1041768" spans="68:68" customFormat="1">
      <c r="BP1041768" s="90"/>
    </row>
    <row r="1041769" spans="68:68" customFormat="1">
      <c r="BP1041769" s="90"/>
    </row>
    <row r="1041770" spans="68:68" customFormat="1">
      <c r="BP1041770" s="90"/>
    </row>
    <row r="1041771" spans="68:68" customFormat="1">
      <c r="BP1041771" s="90"/>
    </row>
    <row r="1041772" spans="68:68" customFormat="1">
      <c r="BP1041772" s="90"/>
    </row>
    <row r="1041773" spans="68:68" customFormat="1">
      <c r="BP1041773" s="90"/>
    </row>
    <row r="1041774" spans="68:68" customFormat="1">
      <c r="BP1041774" s="90"/>
    </row>
    <row r="1041775" spans="68:68" customFormat="1">
      <c r="BP1041775" s="90"/>
    </row>
    <row r="1041776" spans="68:68" customFormat="1">
      <c r="BP1041776" s="90"/>
    </row>
    <row r="1041777" spans="68:68" customFormat="1">
      <c r="BP1041777" s="90"/>
    </row>
    <row r="1041778" spans="68:68" customFormat="1">
      <c r="BP1041778" s="90"/>
    </row>
    <row r="1041779" spans="68:68" customFormat="1">
      <c r="BP1041779" s="90"/>
    </row>
    <row r="1041780" spans="68:68" customFormat="1">
      <c r="BP1041780" s="90"/>
    </row>
    <row r="1041781" spans="68:68" customFormat="1">
      <c r="BP1041781" s="90"/>
    </row>
    <row r="1041782" spans="68:68" customFormat="1">
      <c r="BP1041782" s="90"/>
    </row>
    <row r="1041783" spans="68:68" customFormat="1">
      <c r="BP1041783" s="90"/>
    </row>
    <row r="1041784" spans="68:68" customFormat="1">
      <c r="BP1041784" s="90"/>
    </row>
    <row r="1041785" spans="68:68" customFormat="1">
      <c r="BP1041785" s="90"/>
    </row>
    <row r="1041786" spans="68:68" customFormat="1">
      <c r="BP1041786" s="90"/>
    </row>
    <row r="1041787" spans="68:68" customFormat="1">
      <c r="BP1041787" s="90"/>
    </row>
    <row r="1041788" spans="68:68" customFormat="1">
      <c r="BP1041788" s="90"/>
    </row>
    <row r="1041789" spans="68:68" customFormat="1">
      <c r="BP1041789" s="90"/>
    </row>
    <row r="1041790" spans="68:68" customFormat="1">
      <c r="BP1041790" s="90"/>
    </row>
    <row r="1041791" spans="68:68" customFormat="1">
      <c r="BP1041791" s="90"/>
    </row>
    <row r="1041792" spans="68:68" customFormat="1">
      <c r="BP1041792" s="90"/>
    </row>
    <row r="1041793" spans="68:68" customFormat="1">
      <c r="BP1041793" s="90"/>
    </row>
    <row r="1041794" spans="68:68" customFormat="1">
      <c r="BP1041794" s="90"/>
    </row>
    <row r="1041795" spans="68:68" customFormat="1">
      <c r="BP1041795" s="90"/>
    </row>
    <row r="1041796" spans="68:68" customFormat="1">
      <c r="BP1041796" s="90"/>
    </row>
    <row r="1041797" spans="68:68" customFormat="1">
      <c r="BP1041797" s="90"/>
    </row>
    <row r="1041798" spans="68:68" customFormat="1">
      <c r="BP1041798" s="90"/>
    </row>
    <row r="1041799" spans="68:68" customFormat="1">
      <c r="BP1041799" s="90"/>
    </row>
    <row r="1041800" spans="68:68" customFormat="1">
      <c r="BP1041800" s="90"/>
    </row>
    <row r="1041801" spans="68:68" customFormat="1">
      <c r="BP1041801" s="90"/>
    </row>
    <row r="1041802" spans="68:68" customFormat="1">
      <c r="BP1041802" s="90"/>
    </row>
    <row r="1041803" spans="68:68" customFormat="1">
      <c r="BP1041803" s="90"/>
    </row>
    <row r="1041804" spans="68:68" customFormat="1">
      <c r="BP1041804" s="90"/>
    </row>
    <row r="1041805" spans="68:68" customFormat="1">
      <c r="BP1041805" s="90"/>
    </row>
    <row r="1041806" spans="68:68" customFormat="1">
      <c r="BP1041806" s="90"/>
    </row>
    <row r="1041807" spans="68:68" customFormat="1">
      <c r="BP1041807" s="90"/>
    </row>
    <row r="1041808" spans="68:68" customFormat="1">
      <c r="BP1041808" s="90"/>
    </row>
    <row r="1041809" spans="68:68" customFormat="1">
      <c r="BP1041809" s="90"/>
    </row>
    <row r="1041810" spans="68:68" customFormat="1">
      <c r="BP1041810" s="90"/>
    </row>
    <row r="1041811" spans="68:68" customFormat="1">
      <c r="BP1041811" s="90"/>
    </row>
    <row r="1041812" spans="68:68" customFormat="1">
      <c r="BP1041812" s="90"/>
    </row>
    <row r="1041813" spans="68:68" customFormat="1">
      <c r="BP1041813" s="90"/>
    </row>
    <row r="1041814" spans="68:68" customFormat="1">
      <c r="BP1041814" s="90"/>
    </row>
    <row r="1041815" spans="68:68" customFormat="1">
      <c r="BP1041815" s="90"/>
    </row>
    <row r="1041816" spans="68:68" customFormat="1">
      <c r="BP1041816" s="90"/>
    </row>
    <row r="1041817" spans="68:68" customFormat="1">
      <c r="BP1041817" s="90"/>
    </row>
    <row r="1041818" spans="68:68" customFormat="1">
      <c r="BP1041818" s="90"/>
    </row>
    <row r="1041819" spans="68:68" customFormat="1">
      <c r="BP1041819" s="90"/>
    </row>
    <row r="1041820" spans="68:68" customFormat="1">
      <c r="BP1041820" s="90"/>
    </row>
    <row r="1041821" spans="68:68" customFormat="1">
      <c r="BP1041821" s="90"/>
    </row>
    <row r="1041822" spans="68:68" customFormat="1">
      <c r="BP1041822" s="90"/>
    </row>
    <row r="1041823" spans="68:68" customFormat="1">
      <c r="BP1041823" s="90"/>
    </row>
    <row r="1041824" spans="68:68" customFormat="1">
      <c r="BP1041824" s="90"/>
    </row>
    <row r="1041825" spans="68:68" customFormat="1">
      <c r="BP1041825" s="90"/>
    </row>
    <row r="1041826" spans="68:68" customFormat="1">
      <c r="BP1041826" s="90"/>
    </row>
    <row r="1041827" spans="68:68" customFormat="1">
      <c r="BP1041827" s="90"/>
    </row>
    <row r="1041828" spans="68:68" customFormat="1">
      <c r="BP1041828" s="90"/>
    </row>
    <row r="1041829" spans="68:68" customFormat="1">
      <c r="BP1041829" s="90"/>
    </row>
    <row r="1041830" spans="68:68" customFormat="1">
      <c r="BP1041830" s="90"/>
    </row>
    <row r="1041831" spans="68:68" customFormat="1">
      <c r="BP1041831" s="90"/>
    </row>
    <row r="1041832" spans="68:68" customFormat="1">
      <c r="BP1041832" s="90"/>
    </row>
    <row r="1041833" spans="68:68" customFormat="1">
      <c r="BP1041833" s="90"/>
    </row>
    <row r="1041834" spans="68:68" customFormat="1">
      <c r="BP1041834" s="90"/>
    </row>
    <row r="1041835" spans="68:68" customFormat="1">
      <c r="BP1041835" s="90"/>
    </row>
    <row r="1041836" spans="68:68" customFormat="1">
      <c r="BP1041836" s="90"/>
    </row>
    <row r="1041837" spans="68:68" customFormat="1">
      <c r="BP1041837" s="90"/>
    </row>
    <row r="1041838" spans="68:68" customFormat="1">
      <c r="BP1041838" s="90"/>
    </row>
    <row r="1041839" spans="68:68" customFormat="1">
      <c r="BP1041839" s="90"/>
    </row>
    <row r="1041840" spans="68:68" customFormat="1">
      <c r="BP1041840" s="90"/>
    </row>
    <row r="1041841" spans="68:68" customFormat="1">
      <c r="BP1041841" s="90"/>
    </row>
    <row r="1041842" spans="68:68" customFormat="1">
      <c r="BP1041842" s="90"/>
    </row>
    <row r="1041843" spans="68:68" customFormat="1">
      <c r="BP1041843" s="90"/>
    </row>
    <row r="1041844" spans="68:68" customFormat="1">
      <c r="BP1041844" s="90"/>
    </row>
    <row r="1041845" spans="68:68" customFormat="1">
      <c r="BP1041845" s="90"/>
    </row>
    <row r="1041846" spans="68:68" customFormat="1">
      <c r="BP1041846" s="90"/>
    </row>
    <row r="1041847" spans="68:68" customFormat="1">
      <c r="BP1041847" s="90"/>
    </row>
    <row r="1041848" spans="68:68" customFormat="1">
      <c r="BP1041848" s="90"/>
    </row>
    <row r="1041849" spans="68:68" customFormat="1">
      <c r="BP1041849" s="90"/>
    </row>
    <row r="1041850" spans="68:68" customFormat="1">
      <c r="BP1041850" s="90"/>
    </row>
    <row r="1041851" spans="68:68" customFormat="1">
      <c r="BP1041851" s="90"/>
    </row>
    <row r="1041852" spans="68:68" customFormat="1">
      <c r="BP1041852" s="90"/>
    </row>
    <row r="1041853" spans="68:68" customFormat="1">
      <c r="BP1041853" s="90"/>
    </row>
    <row r="1041854" spans="68:68" customFormat="1">
      <c r="BP1041854" s="90"/>
    </row>
    <row r="1041855" spans="68:68" customFormat="1">
      <c r="BP1041855" s="90"/>
    </row>
    <row r="1041856" spans="68:68" customFormat="1">
      <c r="BP1041856" s="90"/>
    </row>
    <row r="1041857" spans="68:68" customFormat="1">
      <c r="BP1041857" s="90"/>
    </row>
    <row r="1041858" spans="68:68" customFormat="1">
      <c r="BP1041858" s="90"/>
    </row>
    <row r="1041859" spans="68:68" customFormat="1">
      <c r="BP1041859" s="90"/>
    </row>
    <row r="1041860" spans="68:68" customFormat="1">
      <c r="BP1041860" s="90"/>
    </row>
    <row r="1041861" spans="68:68" customFormat="1">
      <c r="BP1041861" s="90"/>
    </row>
    <row r="1041862" spans="68:68" customFormat="1">
      <c r="BP1041862" s="90"/>
    </row>
    <row r="1041863" spans="68:68" customFormat="1">
      <c r="BP1041863" s="90"/>
    </row>
    <row r="1041864" spans="68:68" customFormat="1">
      <c r="BP1041864" s="90"/>
    </row>
    <row r="1041865" spans="68:68" customFormat="1">
      <c r="BP1041865" s="90"/>
    </row>
    <row r="1041866" spans="68:68" customFormat="1">
      <c r="BP1041866" s="90"/>
    </row>
    <row r="1041867" spans="68:68" customFormat="1">
      <c r="BP1041867" s="90"/>
    </row>
    <row r="1041868" spans="68:68" customFormat="1">
      <c r="BP1041868" s="90"/>
    </row>
    <row r="1041869" spans="68:68" customFormat="1">
      <c r="BP1041869" s="90"/>
    </row>
    <row r="1041870" spans="68:68" customFormat="1">
      <c r="BP1041870" s="90"/>
    </row>
    <row r="1041871" spans="68:68" customFormat="1">
      <c r="BP1041871" s="90"/>
    </row>
    <row r="1041872" spans="68:68" customFormat="1">
      <c r="BP1041872" s="90"/>
    </row>
    <row r="1041873" spans="68:68" customFormat="1">
      <c r="BP1041873" s="90"/>
    </row>
    <row r="1041874" spans="68:68" customFormat="1">
      <c r="BP1041874" s="90"/>
    </row>
    <row r="1041875" spans="68:68" customFormat="1">
      <c r="BP1041875" s="90"/>
    </row>
    <row r="1041876" spans="68:68" customFormat="1">
      <c r="BP1041876" s="90"/>
    </row>
    <row r="1041877" spans="68:68" customFormat="1">
      <c r="BP1041877" s="90"/>
    </row>
    <row r="1041878" spans="68:68" customFormat="1">
      <c r="BP1041878" s="90"/>
    </row>
    <row r="1041879" spans="68:68" customFormat="1">
      <c r="BP1041879" s="90"/>
    </row>
    <row r="1041880" spans="68:68" customFormat="1">
      <c r="BP1041880" s="90"/>
    </row>
    <row r="1041881" spans="68:68" customFormat="1">
      <c r="BP1041881" s="90"/>
    </row>
    <row r="1041882" spans="68:68" customFormat="1">
      <c r="BP1041882" s="90"/>
    </row>
    <row r="1041883" spans="68:68" customFormat="1">
      <c r="BP1041883" s="90"/>
    </row>
    <row r="1041884" spans="68:68" customFormat="1">
      <c r="BP1041884" s="90"/>
    </row>
    <row r="1041885" spans="68:68" customFormat="1">
      <c r="BP1041885" s="90"/>
    </row>
    <row r="1041886" spans="68:68" customFormat="1">
      <c r="BP1041886" s="90"/>
    </row>
    <row r="1041887" spans="68:68" customFormat="1">
      <c r="BP1041887" s="90"/>
    </row>
    <row r="1041888" spans="68:68" customFormat="1">
      <c r="BP1041888" s="90"/>
    </row>
    <row r="1041889" spans="68:68" customFormat="1">
      <c r="BP1041889" s="90"/>
    </row>
    <row r="1041890" spans="68:68" customFormat="1">
      <c r="BP1041890" s="90"/>
    </row>
    <row r="1041891" spans="68:68" customFormat="1">
      <c r="BP1041891" s="90"/>
    </row>
    <row r="1041892" spans="68:68" customFormat="1">
      <c r="BP1041892" s="90"/>
    </row>
    <row r="1041893" spans="68:68" customFormat="1">
      <c r="BP1041893" s="90"/>
    </row>
    <row r="1041894" spans="68:68" customFormat="1">
      <c r="BP1041894" s="90"/>
    </row>
    <row r="1041895" spans="68:68" customFormat="1">
      <c r="BP1041895" s="90"/>
    </row>
    <row r="1041896" spans="68:68" customFormat="1">
      <c r="BP1041896" s="90"/>
    </row>
    <row r="1041897" spans="68:68" customFormat="1">
      <c r="BP1041897" s="90"/>
    </row>
    <row r="1041898" spans="68:68" customFormat="1">
      <c r="BP1041898" s="90"/>
    </row>
    <row r="1041899" spans="68:68" customFormat="1">
      <c r="BP1041899" s="90"/>
    </row>
    <row r="1041900" spans="68:68" customFormat="1">
      <c r="BP1041900" s="90"/>
    </row>
    <row r="1041901" spans="68:68" customFormat="1">
      <c r="BP1041901" s="90"/>
    </row>
    <row r="1041902" spans="68:68" customFormat="1">
      <c r="BP1041902" s="90"/>
    </row>
    <row r="1041903" spans="68:68" customFormat="1">
      <c r="BP1041903" s="90"/>
    </row>
    <row r="1041904" spans="68:68" customFormat="1">
      <c r="BP1041904" s="90"/>
    </row>
    <row r="1041905" spans="68:68" customFormat="1">
      <c r="BP1041905" s="90"/>
    </row>
    <row r="1041906" spans="68:68" customFormat="1">
      <c r="BP1041906" s="90"/>
    </row>
    <row r="1041907" spans="68:68" customFormat="1">
      <c r="BP1041907" s="90"/>
    </row>
    <row r="1041908" spans="68:68" customFormat="1">
      <c r="BP1041908" s="90"/>
    </row>
    <row r="1041909" spans="68:68" customFormat="1">
      <c r="BP1041909" s="90"/>
    </row>
    <row r="1041910" spans="68:68" customFormat="1">
      <c r="BP1041910" s="90"/>
    </row>
    <row r="1041911" spans="68:68" customFormat="1">
      <c r="BP1041911" s="90"/>
    </row>
    <row r="1041912" spans="68:68" customFormat="1">
      <c r="BP1041912" s="90"/>
    </row>
    <row r="1041913" spans="68:68" customFormat="1">
      <c r="BP1041913" s="90"/>
    </row>
    <row r="1041914" spans="68:68" customFormat="1">
      <c r="BP1041914" s="90"/>
    </row>
    <row r="1041915" spans="68:68" customFormat="1">
      <c r="BP1041915" s="90"/>
    </row>
    <row r="1041916" spans="68:68" customFormat="1">
      <c r="BP1041916" s="90"/>
    </row>
    <row r="1041917" spans="68:68" customFormat="1">
      <c r="BP1041917" s="90"/>
    </row>
    <row r="1041918" spans="68:68" customFormat="1">
      <c r="BP1041918" s="90"/>
    </row>
    <row r="1041919" spans="68:68" customFormat="1">
      <c r="BP1041919" s="90"/>
    </row>
    <row r="1041920" spans="68:68" customFormat="1">
      <c r="BP1041920" s="90"/>
    </row>
    <row r="1041921" spans="68:68" customFormat="1">
      <c r="BP1041921" s="90"/>
    </row>
    <row r="1041922" spans="68:68" customFormat="1">
      <c r="BP1041922" s="90"/>
    </row>
    <row r="1041923" spans="68:68" customFormat="1">
      <c r="BP1041923" s="90"/>
    </row>
    <row r="1041924" spans="68:68" customFormat="1">
      <c r="BP1041924" s="90"/>
    </row>
    <row r="1041925" spans="68:68" customFormat="1">
      <c r="BP1041925" s="90"/>
    </row>
    <row r="1041926" spans="68:68" customFormat="1">
      <c r="BP1041926" s="90"/>
    </row>
    <row r="1041927" spans="68:68" customFormat="1">
      <c r="BP1041927" s="90"/>
    </row>
    <row r="1041928" spans="68:68" customFormat="1">
      <c r="BP1041928" s="90"/>
    </row>
    <row r="1041929" spans="68:68" customFormat="1">
      <c r="BP1041929" s="90"/>
    </row>
    <row r="1041930" spans="68:68" customFormat="1">
      <c r="BP1041930" s="90"/>
    </row>
    <row r="1041931" spans="68:68" customFormat="1">
      <c r="BP1041931" s="90"/>
    </row>
    <row r="1041932" spans="68:68" customFormat="1">
      <c r="BP1041932" s="90"/>
    </row>
    <row r="1041933" spans="68:68" customFormat="1">
      <c r="BP1041933" s="90"/>
    </row>
    <row r="1041934" spans="68:68" customFormat="1">
      <c r="BP1041934" s="90"/>
    </row>
    <row r="1041935" spans="68:68" customFormat="1">
      <c r="BP1041935" s="90"/>
    </row>
    <row r="1041936" spans="68:68" customFormat="1">
      <c r="BP1041936" s="90"/>
    </row>
    <row r="1041937" spans="68:68" customFormat="1">
      <c r="BP1041937" s="90"/>
    </row>
    <row r="1041938" spans="68:68" customFormat="1">
      <c r="BP1041938" s="90"/>
    </row>
    <row r="1041939" spans="68:68" customFormat="1">
      <c r="BP1041939" s="90"/>
    </row>
    <row r="1041940" spans="68:68" customFormat="1">
      <c r="BP1041940" s="90"/>
    </row>
    <row r="1041941" spans="68:68" customFormat="1">
      <c r="BP1041941" s="90"/>
    </row>
    <row r="1041942" spans="68:68" customFormat="1">
      <c r="BP1041942" s="90"/>
    </row>
    <row r="1041943" spans="68:68" customFormat="1">
      <c r="BP1041943" s="90"/>
    </row>
    <row r="1041944" spans="68:68" customFormat="1">
      <c r="BP1041944" s="90"/>
    </row>
    <row r="1041945" spans="68:68" customFormat="1">
      <c r="BP1041945" s="90"/>
    </row>
    <row r="1041946" spans="68:68" customFormat="1">
      <c r="BP1041946" s="90"/>
    </row>
    <row r="1041947" spans="68:68" customFormat="1">
      <c r="BP1041947" s="90"/>
    </row>
    <row r="1041948" spans="68:68" customFormat="1">
      <c r="BP1041948" s="90"/>
    </row>
    <row r="1041949" spans="68:68" customFormat="1">
      <c r="BP1041949" s="90"/>
    </row>
    <row r="1041950" spans="68:68" customFormat="1">
      <c r="BP1041950" s="90"/>
    </row>
    <row r="1041951" spans="68:68" customFormat="1">
      <c r="BP1041951" s="90"/>
    </row>
    <row r="1041952" spans="68:68" customFormat="1">
      <c r="BP1041952" s="90"/>
    </row>
    <row r="1041953" spans="68:68" customFormat="1">
      <c r="BP1041953" s="90"/>
    </row>
    <row r="1041954" spans="68:68" customFormat="1">
      <c r="BP1041954" s="90"/>
    </row>
    <row r="1041955" spans="68:68" customFormat="1">
      <c r="BP1041955" s="90"/>
    </row>
    <row r="1041956" spans="68:68" customFormat="1">
      <c r="BP1041956" s="90"/>
    </row>
    <row r="1041957" spans="68:68" customFormat="1">
      <c r="BP1041957" s="90"/>
    </row>
    <row r="1041958" spans="68:68" customFormat="1">
      <c r="BP1041958" s="90"/>
    </row>
    <row r="1041959" spans="68:68" customFormat="1">
      <c r="BP1041959" s="90"/>
    </row>
    <row r="1041960" spans="68:68" customFormat="1">
      <c r="BP1041960" s="90"/>
    </row>
    <row r="1041961" spans="68:68" customFormat="1">
      <c r="BP1041961" s="90"/>
    </row>
    <row r="1041962" spans="68:68" customFormat="1">
      <c r="BP1041962" s="90"/>
    </row>
    <row r="1041963" spans="68:68" customFormat="1">
      <c r="BP1041963" s="90"/>
    </row>
    <row r="1041964" spans="68:68" customFormat="1">
      <c r="BP1041964" s="90"/>
    </row>
    <row r="1041965" spans="68:68" customFormat="1">
      <c r="BP1041965" s="90"/>
    </row>
    <row r="1041966" spans="68:68" customFormat="1">
      <c r="BP1041966" s="90"/>
    </row>
    <row r="1041967" spans="68:68" customFormat="1">
      <c r="BP1041967" s="90"/>
    </row>
    <row r="1041968" spans="68:68" customFormat="1">
      <c r="BP1041968" s="90"/>
    </row>
    <row r="1041969" spans="68:68" customFormat="1">
      <c r="BP1041969" s="90"/>
    </row>
    <row r="1041970" spans="68:68" customFormat="1">
      <c r="BP1041970" s="90"/>
    </row>
    <row r="1041971" spans="68:68" customFormat="1">
      <c r="BP1041971" s="90"/>
    </row>
    <row r="1041972" spans="68:68" customFormat="1">
      <c r="BP1041972" s="90"/>
    </row>
    <row r="1041973" spans="68:68" customFormat="1">
      <c r="BP1041973" s="90"/>
    </row>
    <row r="1041974" spans="68:68" customFormat="1">
      <c r="BP1041974" s="90"/>
    </row>
    <row r="1041975" spans="68:68" customFormat="1">
      <c r="BP1041975" s="90"/>
    </row>
    <row r="1041976" spans="68:68" customFormat="1">
      <c r="BP1041976" s="90"/>
    </row>
    <row r="1041977" spans="68:68" customFormat="1">
      <c r="BP1041977" s="90"/>
    </row>
    <row r="1041978" spans="68:68" customFormat="1">
      <c r="BP1041978" s="90"/>
    </row>
    <row r="1041979" spans="68:68" customFormat="1">
      <c r="BP1041979" s="90"/>
    </row>
    <row r="1041980" spans="68:68" customFormat="1">
      <c r="BP1041980" s="90"/>
    </row>
    <row r="1041981" spans="68:68" customFormat="1">
      <c r="BP1041981" s="90"/>
    </row>
    <row r="1041982" spans="68:68" customFormat="1">
      <c r="BP1041982" s="90"/>
    </row>
    <row r="1041983" spans="68:68" customFormat="1">
      <c r="BP1041983" s="90"/>
    </row>
    <row r="1041984" spans="68:68" customFormat="1">
      <c r="BP1041984" s="90"/>
    </row>
    <row r="1041985" spans="68:68" customFormat="1">
      <c r="BP1041985" s="90"/>
    </row>
    <row r="1041986" spans="68:68" customFormat="1">
      <c r="BP1041986" s="90"/>
    </row>
    <row r="1041987" spans="68:68" customFormat="1">
      <c r="BP1041987" s="90"/>
    </row>
    <row r="1041988" spans="68:68" customFormat="1">
      <c r="BP1041988" s="90"/>
    </row>
    <row r="1041989" spans="68:68" customFormat="1">
      <c r="BP1041989" s="90"/>
    </row>
    <row r="1041990" spans="68:68" customFormat="1">
      <c r="BP1041990" s="90"/>
    </row>
    <row r="1041991" spans="68:68" customFormat="1">
      <c r="BP1041991" s="90"/>
    </row>
    <row r="1041992" spans="68:68" customFormat="1">
      <c r="BP1041992" s="90"/>
    </row>
    <row r="1041993" spans="68:68" customFormat="1">
      <c r="BP1041993" s="90"/>
    </row>
    <row r="1041994" spans="68:68" customFormat="1">
      <c r="BP1041994" s="90"/>
    </row>
    <row r="1041995" spans="68:68" customFormat="1">
      <c r="BP1041995" s="90"/>
    </row>
    <row r="1041996" spans="68:68" customFormat="1">
      <c r="BP1041996" s="90"/>
    </row>
    <row r="1041997" spans="68:68" customFormat="1">
      <c r="BP1041997" s="90"/>
    </row>
    <row r="1041998" spans="68:68" customFormat="1">
      <c r="BP1041998" s="90"/>
    </row>
    <row r="1041999" spans="68:68" customFormat="1">
      <c r="BP1041999" s="90"/>
    </row>
    <row r="1042000" spans="68:68" customFormat="1">
      <c r="BP1042000" s="90"/>
    </row>
    <row r="1042001" spans="68:68" customFormat="1">
      <c r="BP1042001" s="90"/>
    </row>
    <row r="1042002" spans="68:68" customFormat="1">
      <c r="BP1042002" s="90"/>
    </row>
    <row r="1042003" spans="68:68" customFormat="1">
      <c r="BP1042003" s="90"/>
    </row>
    <row r="1042004" spans="68:68" customFormat="1">
      <c r="BP1042004" s="90"/>
    </row>
    <row r="1042005" spans="68:68" customFormat="1">
      <c r="BP1042005" s="90"/>
    </row>
    <row r="1042006" spans="68:68" customFormat="1">
      <c r="BP1042006" s="90"/>
    </row>
    <row r="1042007" spans="68:68" customFormat="1">
      <c r="BP1042007" s="90"/>
    </row>
    <row r="1042008" spans="68:68" customFormat="1">
      <c r="BP1042008" s="90"/>
    </row>
    <row r="1042009" spans="68:68" customFormat="1">
      <c r="BP1042009" s="90"/>
    </row>
    <row r="1042010" spans="68:68" customFormat="1">
      <c r="BP1042010" s="90"/>
    </row>
    <row r="1042011" spans="68:68" customFormat="1">
      <c r="BP1042011" s="90"/>
    </row>
    <row r="1042012" spans="68:68" customFormat="1">
      <c r="BP1042012" s="90"/>
    </row>
    <row r="1042013" spans="68:68" customFormat="1">
      <c r="BP1042013" s="90"/>
    </row>
    <row r="1042014" spans="68:68" customFormat="1">
      <c r="BP1042014" s="90"/>
    </row>
    <row r="1042015" spans="68:68" customFormat="1">
      <c r="BP1042015" s="90"/>
    </row>
    <row r="1042016" spans="68:68" customFormat="1">
      <c r="BP1042016" s="90"/>
    </row>
    <row r="1042017" spans="68:68" customFormat="1">
      <c r="BP1042017" s="90"/>
    </row>
    <row r="1042018" spans="68:68" customFormat="1">
      <c r="BP1042018" s="90"/>
    </row>
    <row r="1042019" spans="68:68" customFormat="1">
      <c r="BP1042019" s="90"/>
    </row>
    <row r="1042020" spans="68:68" customFormat="1">
      <c r="BP1042020" s="90"/>
    </row>
    <row r="1042021" spans="68:68" customFormat="1">
      <c r="BP1042021" s="90"/>
    </row>
    <row r="1042022" spans="68:68" customFormat="1">
      <c r="BP1042022" s="90"/>
    </row>
    <row r="1042023" spans="68:68" customFormat="1">
      <c r="BP1042023" s="90"/>
    </row>
    <row r="1042024" spans="68:68" customFormat="1">
      <c r="BP1042024" s="90"/>
    </row>
    <row r="1042025" spans="68:68" customFormat="1">
      <c r="BP1042025" s="90"/>
    </row>
    <row r="1042026" spans="68:68" customFormat="1">
      <c r="BP1042026" s="90"/>
    </row>
    <row r="1042027" spans="68:68" customFormat="1">
      <c r="BP1042027" s="90"/>
    </row>
    <row r="1042028" spans="68:68" customFormat="1">
      <c r="BP1042028" s="90"/>
    </row>
    <row r="1042029" spans="68:68" customFormat="1">
      <c r="BP1042029" s="90"/>
    </row>
    <row r="1042030" spans="68:68" customFormat="1">
      <c r="BP1042030" s="90"/>
    </row>
    <row r="1042031" spans="68:68" customFormat="1">
      <c r="BP1042031" s="90"/>
    </row>
    <row r="1042032" spans="68:68" customFormat="1">
      <c r="BP1042032" s="90"/>
    </row>
    <row r="1042033" spans="68:68" customFormat="1">
      <c r="BP1042033" s="90"/>
    </row>
    <row r="1042034" spans="68:68" customFormat="1">
      <c r="BP1042034" s="90"/>
    </row>
    <row r="1042035" spans="68:68" customFormat="1">
      <c r="BP1042035" s="90"/>
    </row>
    <row r="1042036" spans="68:68" customFormat="1">
      <c r="BP1042036" s="90"/>
    </row>
    <row r="1042037" spans="68:68" customFormat="1">
      <c r="BP1042037" s="90"/>
    </row>
    <row r="1042038" spans="68:68" customFormat="1">
      <c r="BP1042038" s="90"/>
    </row>
    <row r="1042039" spans="68:68" customFormat="1">
      <c r="BP1042039" s="90"/>
    </row>
    <row r="1042040" spans="68:68" customFormat="1">
      <c r="BP1042040" s="90"/>
    </row>
    <row r="1042041" spans="68:68" customFormat="1">
      <c r="BP1042041" s="90"/>
    </row>
    <row r="1042042" spans="68:68" customFormat="1">
      <c r="BP1042042" s="90"/>
    </row>
    <row r="1042043" spans="68:68" customFormat="1">
      <c r="BP1042043" s="90"/>
    </row>
    <row r="1042044" spans="68:68" customFormat="1">
      <c r="BP1042044" s="90"/>
    </row>
    <row r="1042045" spans="68:68" customFormat="1">
      <c r="BP1042045" s="90"/>
    </row>
    <row r="1042046" spans="68:68" customFormat="1">
      <c r="BP1042046" s="90"/>
    </row>
    <row r="1042047" spans="68:68" customFormat="1">
      <c r="BP1042047" s="90"/>
    </row>
    <row r="1042048" spans="68:68" customFormat="1">
      <c r="BP1042048" s="90"/>
    </row>
    <row r="1042049" spans="68:68" customFormat="1">
      <c r="BP1042049" s="90"/>
    </row>
    <row r="1042050" spans="68:68" customFormat="1">
      <c r="BP1042050" s="90"/>
    </row>
    <row r="1042051" spans="68:68" customFormat="1">
      <c r="BP1042051" s="90"/>
    </row>
    <row r="1042052" spans="68:68" customFormat="1">
      <c r="BP1042052" s="90"/>
    </row>
    <row r="1042053" spans="68:68" customFormat="1">
      <c r="BP1042053" s="90"/>
    </row>
    <row r="1042054" spans="68:68" customFormat="1">
      <c r="BP1042054" s="90"/>
    </row>
    <row r="1042055" spans="68:68" customFormat="1">
      <c r="BP1042055" s="90"/>
    </row>
    <row r="1042056" spans="68:68" customFormat="1">
      <c r="BP1042056" s="90"/>
    </row>
    <row r="1042057" spans="68:68" customFormat="1">
      <c r="BP1042057" s="90"/>
    </row>
    <row r="1042058" spans="68:68" customFormat="1">
      <c r="BP1042058" s="90"/>
    </row>
    <row r="1042059" spans="68:68" customFormat="1">
      <c r="BP1042059" s="90"/>
    </row>
    <row r="1042060" spans="68:68" customFormat="1">
      <c r="BP1042060" s="90"/>
    </row>
    <row r="1042061" spans="68:68" customFormat="1">
      <c r="BP1042061" s="90"/>
    </row>
    <row r="1042062" spans="68:68" customFormat="1">
      <c r="BP1042062" s="90"/>
    </row>
    <row r="1042063" spans="68:68" customFormat="1">
      <c r="BP1042063" s="90"/>
    </row>
    <row r="1042064" spans="68:68" customFormat="1">
      <c r="BP1042064" s="90"/>
    </row>
    <row r="1042065" spans="68:68" customFormat="1">
      <c r="BP1042065" s="90"/>
    </row>
    <row r="1042066" spans="68:68" customFormat="1">
      <c r="BP1042066" s="90"/>
    </row>
    <row r="1042067" spans="68:68" customFormat="1">
      <c r="BP1042067" s="90"/>
    </row>
    <row r="1042068" spans="68:68" customFormat="1">
      <c r="BP1042068" s="90"/>
    </row>
    <row r="1042069" spans="68:68" customFormat="1">
      <c r="BP1042069" s="90"/>
    </row>
    <row r="1042070" spans="68:68" customFormat="1">
      <c r="BP1042070" s="90"/>
    </row>
    <row r="1042071" spans="68:68" customFormat="1">
      <c r="BP1042071" s="90"/>
    </row>
    <row r="1042072" spans="68:68" customFormat="1">
      <c r="BP1042072" s="90"/>
    </row>
    <row r="1042073" spans="68:68" customFormat="1">
      <c r="BP1042073" s="90"/>
    </row>
    <row r="1042074" spans="68:68" customFormat="1">
      <c r="BP1042074" s="90"/>
    </row>
    <row r="1042075" spans="68:68" customFormat="1">
      <c r="BP1042075" s="90"/>
    </row>
    <row r="1042076" spans="68:68" customFormat="1">
      <c r="BP1042076" s="90"/>
    </row>
    <row r="1042077" spans="68:68" customFormat="1">
      <c r="BP1042077" s="90"/>
    </row>
    <row r="1042078" spans="68:68" customFormat="1">
      <c r="BP1042078" s="90"/>
    </row>
    <row r="1042079" spans="68:68" customFormat="1">
      <c r="BP1042079" s="90"/>
    </row>
    <row r="1042080" spans="68:68" customFormat="1">
      <c r="BP1042080" s="90"/>
    </row>
    <row r="1042081" spans="68:68" customFormat="1">
      <c r="BP1042081" s="90"/>
    </row>
    <row r="1042082" spans="68:68" customFormat="1">
      <c r="BP1042082" s="90"/>
    </row>
    <row r="1042083" spans="68:68" customFormat="1">
      <c r="BP1042083" s="90"/>
    </row>
    <row r="1042084" spans="68:68" customFormat="1">
      <c r="BP1042084" s="90"/>
    </row>
    <row r="1042085" spans="68:68" customFormat="1">
      <c r="BP1042085" s="90"/>
    </row>
    <row r="1042086" spans="68:68" customFormat="1">
      <c r="BP1042086" s="90"/>
    </row>
    <row r="1042087" spans="68:68" customFormat="1">
      <c r="BP1042087" s="90"/>
    </row>
    <row r="1042088" spans="68:68" customFormat="1">
      <c r="BP1042088" s="90"/>
    </row>
    <row r="1042089" spans="68:68" customFormat="1">
      <c r="BP1042089" s="90"/>
    </row>
    <row r="1042090" spans="68:68" customFormat="1">
      <c r="BP1042090" s="90"/>
    </row>
    <row r="1042091" spans="68:68" customFormat="1">
      <c r="BP1042091" s="90"/>
    </row>
    <row r="1042092" spans="68:68" customFormat="1">
      <c r="BP1042092" s="90"/>
    </row>
    <row r="1042093" spans="68:68" customFormat="1">
      <c r="BP1042093" s="90"/>
    </row>
    <row r="1042094" spans="68:68" customFormat="1">
      <c r="BP1042094" s="90"/>
    </row>
    <row r="1042095" spans="68:68" customFormat="1">
      <c r="BP1042095" s="90"/>
    </row>
    <row r="1042096" spans="68:68" customFormat="1">
      <c r="BP1042096" s="90"/>
    </row>
    <row r="1042097" spans="68:68" customFormat="1">
      <c r="BP1042097" s="90"/>
    </row>
    <row r="1042098" spans="68:68" customFormat="1">
      <c r="BP1042098" s="90"/>
    </row>
    <row r="1042099" spans="68:68" customFormat="1">
      <c r="BP1042099" s="90"/>
    </row>
    <row r="1042100" spans="68:68" customFormat="1">
      <c r="BP1042100" s="90"/>
    </row>
    <row r="1042101" spans="68:68" customFormat="1">
      <c r="BP1042101" s="90"/>
    </row>
    <row r="1042102" spans="68:68" customFormat="1">
      <c r="BP1042102" s="90"/>
    </row>
    <row r="1042103" spans="68:68" customFormat="1">
      <c r="BP1042103" s="90"/>
    </row>
    <row r="1042104" spans="68:68" customFormat="1">
      <c r="BP1042104" s="90"/>
    </row>
    <row r="1042105" spans="68:68" customFormat="1">
      <c r="BP1042105" s="90"/>
    </row>
    <row r="1042106" spans="68:68" customFormat="1">
      <c r="BP1042106" s="90"/>
    </row>
    <row r="1042107" spans="68:68" customFormat="1">
      <c r="BP1042107" s="90"/>
    </row>
    <row r="1042108" spans="68:68" customFormat="1">
      <c r="BP1042108" s="90"/>
    </row>
    <row r="1042109" spans="68:68" customFormat="1">
      <c r="BP1042109" s="90"/>
    </row>
    <row r="1042110" spans="68:68" customFormat="1">
      <c r="BP1042110" s="90"/>
    </row>
    <row r="1042111" spans="68:68" customFormat="1">
      <c r="BP1042111" s="90"/>
    </row>
    <row r="1042112" spans="68:68" customFormat="1">
      <c r="BP1042112" s="90"/>
    </row>
    <row r="1042113" spans="68:68" customFormat="1">
      <c r="BP1042113" s="90"/>
    </row>
    <row r="1042114" spans="68:68" customFormat="1">
      <c r="BP1042114" s="90"/>
    </row>
    <row r="1042115" spans="68:68" customFormat="1">
      <c r="BP1042115" s="90"/>
    </row>
    <row r="1042116" spans="68:68" customFormat="1">
      <c r="BP1042116" s="90"/>
    </row>
    <row r="1042117" spans="68:68" customFormat="1">
      <c r="BP1042117" s="90"/>
    </row>
    <row r="1042118" spans="68:68" customFormat="1">
      <c r="BP1042118" s="90"/>
    </row>
    <row r="1042119" spans="68:68" customFormat="1">
      <c r="BP1042119" s="90"/>
    </row>
    <row r="1042120" spans="68:68" customFormat="1">
      <c r="BP1042120" s="90"/>
    </row>
    <row r="1042121" spans="68:68" customFormat="1">
      <c r="BP1042121" s="90"/>
    </row>
    <row r="1042122" spans="68:68" customFormat="1">
      <c r="BP1042122" s="90"/>
    </row>
    <row r="1042123" spans="68:68" customFormat="1">
      <c r="BP1042123" s="90"/>
    </row>
    <row r="1042124" spans="68:68" customFormat="1">
      <c r="BP1042124" s="90"/>
    </row>
    <row r="1042125" spans="68:68" customFormat="1">
      <c r="BP1042125" s="90"/>
    </row>
    <row r="1042126" spans="68:68" customFormat="1">
      <c r="BP1042126" s="90"/>
    </row>
    <row r="1042127" spans="68:68" customFormat="1">
      <c r="BP1042127" s="90"/>
    </row>
    <row r="1042128" spans="68:68" customFormat="1">
      <c r="BP1042128" s="90"/>
    </row>
    <row r="1042129" spans="68:68" customFormat="1">
      <c r="BP1042129" s="90"/>
    </row>
    <row r="1042130" spans="68:68" customFormat="1">
      <c r="BP1042130" s="90"/>
    </row>
    <row r="1042131" spans="68:68" customFormat="1">
      <c r="BP1042131" s="90"/>
    </row>
    <row r="1042132" spans="68:68" customFormat="1">
      <c r="BP1042132" s="90"/>
    </row>
    <row r="1042133" spans="68:68" customFormat="1">
      <c r="BP1042133" s="90"/>
    </row>
    <row r="1042134" spans="68:68" customFormat="1">
      <c r="BP1042134" s="90"/>
    </row>
    <row r="1042135" spans="68:68" customFormat="1">
      <c r="BP1042135" s="90"/>
    </row>
    <row r="1042136" spans="68:68" customFormat="1">
      <c r="BP1042136" s="90"/>
    </row>
    <row r="1042137" spans="68:68" customFormat="1">
      <c r="BP1042137" s="90"/>
    </row>
    <row r="1042138" spans="68:68" customFormat="1">
      <c r="BP1042138" s="90"/>
    </row>
    <row r="1042139" spans="68:68" customFormat="1">
      <c r="BP1042139" s="90"/>
    </row>
    <row r="1042140" spans="68:68" customFormat="1">
      <c r="BP1042140" s="90"/>
    </row>
    <row r="1042141" spans="68:68" customFormat="1">
      <c r="BP1042141" s="90"/>
    </row>
    <row r="1042142" spans="68:68" customFormat="1">
      <c r="BP1042142" s="90"/>
    </row>
    <row r="1042143" spans="68:68" customFormat="1">
      <c r="BP1042143" s="90"/>
    </row>
    <row r="1042144" spans="68:68" customFormat="1">
      <c r="BP1042144" s="90"/>
    </row>
    <row r="1042145" spans="68:68" customFormat="1">
      <c r="BP1042145" s="90"/>
    </row>
    <row r="1042146" spans="68:68" customFormat="1">
      <c r="BP1042146" s="90"/>
    </row>
    <row r="1042147" spans="68:68" customFormat="1">
      <c r="BP1042147" s="90"/>
    </row>
    <row r="1042148" spans="68:68" customFormat="1">
      <c r="BP1042148" s="90"/>
    </row>
    <row r="1042149" spans="68:68" customFormat="1">
      <c r="BP1042149" s="90"/>
    </row>
    <row r="1042150" spans="68:68" customFormat="1">
      <c r="BP1042150" s="90"/>
    </row>
    <row r="1042151" spans="68:68" customFormat="1">
      <c r="BP1042151" s="90"/>
    </row>
    <row r="1042152" spans="68:68" customFormat="1">
      <c r="BP1042152" s="90"/>
    </row>
    <row r="1042153" spans="68:68" customFormat="1">
      <c r="BP1042153" s="90"/>
    </row>
    <row r="1042154" spans="68:68" customFormat="1">
      <c r="BP1042154" s="90"/>
    </row>
    <row r="1042155" spans="68:68" customFormat="1">
      <c r="BP1042155" s="90"/>
    </row>
    <row r="1042156" spans="68:68" customFormat="1">
      <c r="BP1042156" s="90"/>
    </row>
    <row r="1042157" spans="68:68" customFormat="1">
      <c r="BP1042157" s="90"/>
    </row>
    <row r="1042158" spans="68:68" customFormat="1">
      <c r="BP1042158" s="90"/>
    </row>
    <row r="1042159" spans="68:68" customFormat="1">
      <c r="BP1042159" s="90"/>
    </row>
    <row r="1042160" spans="68:68" customFormat="1">
      <c r="BP1042160" s="90"/>
    </row>
    <row r="1042161" spans="68:68" customFormat="1">
      <c r="BP1042161" s="90"/>
    </row>
    <row r="1042162" spans="68:68" customFormat="1">
      <c r="BP1042162" s="90"/>
    </row>
    <row r="1042163" spans="68:68" customFormat="1">
      <c r="BP1042163" s="90"/>
    </row>
    <row r="1042164" spans="68:68" customFormat="1">
      <c r="BP1042164" s="90"/>
    </row>
    <row r="1042165" spans="68:68" customFormat="1">
      <c r="BP1042165" s="90"/>
    </row>
    <row r="1042166" spans="68:68" customFormat="1">
      <c r="BP1042166" s="90"/>
    </row>
    <row r="1042167" spans="68:68" customFormat="1">
      <c r="BP1042167" s="90"/>
    </row>
    <row r="1042168" spans="68:68" customFormat="1">
      <c r="BP1042168" s="90"/>
    </row>
    <row r="1042169" spans="68:68" customFormat="1">
      <c r="BP1042169" s="90"/>
    </row>
    <row r="1042170" spans="68:68" customFormat="1">
      <c r="BP1042170" s="90"/>
    </row>
    <row r="1042171" spans="68:68" customFormat="1">
      <c r="BP1042171" s="90"/>
    </row>
    <row r="1042172" spans="68:68" customFormat="1">
      <c r="BP1042172" s="90"/>
    </row>
    <row r="1042173" spans="68:68" customFormat="1">
      <c r="BP1042173" s="90"/>
    </row>
    <row r="1042174" spans="68:68" customFormat="1">
      <c r="BP1042174" s="90"/>
    </row>
    <row r="1042175" spans="68:68" customFormat="1">
      <c r="BP1042175" s="90"/>
    </row>
    <row r="1042176" spans="68:68" customFormat="1">
      <c r="BP1042176" s="90"/>
    </row>
    <row r="1042177" spans="68:68" customFormat="1">
      <c r="BP1042177" s="90"/>
    </row>
    <row r="1042178" spans="68:68" customFormat="1">
      <c r="BP1042178" s="90"/>
    </row>
    <row r="1042179" spans="68:68" customFormat="1">
      <c r="BP1042179" s="90"/>
    </row>
    <row r="1042180" spans="68:68" customFormat="1">
      <c r="BP1042180" s="90"/>
    </row>
    <row r="1042181" spans="68:68" customFormat="1">
      <c r="BP1042181" s="90"/>
    </row>
    <row r="1042182" spans="68:68" customFormat="1">
      <c r="BP1042182" s="90"/>
    </row>
    <row r="1042183" spans="68:68" customFormat="1">
      <c r="BP1042183" s="90"/>
    </row>
    <row r="1042184" spans="68:68" customFormat="1">
      <c r="BP1042184" s="90"/>
    </row>
    <row r="1042185" spans="68:68" customFormat="1">
      <c r="BP1042185" s="90"/>
    </row>
    <row r="1042186" spans="68:68" customFormat="1">
      <c r="BP1042186" s="90"/>
    </row>
    <row r="1042187" spans="68:68" customFormat="1">
      <c r="BP1042187" s="90"/>
    </row>
    <row r="1042188" spans="68:68" customFormat="1">
      <c r="BP1042188" s="90"/>
    </row>
    <row r="1042189" spans="68:68" customFormat="1">
      <c r="BP1042189" s="90"/>
    </row>
    <row r="1042190" spans="68:68" customFormat="1">
      <c r="BP1042190" s="90"/>
    </row>
    <row r="1042191" spans="68:68" customFormat="1">
      <c r="BP1042191" s="90"/>
    </row>
    <row r="1042192" spans="68:68" customFormat="1">
      <c r="BP1042192" s="90"/>
    </row>
    <row r="1042193" spans="68:68" customFormat="1">
      <c r="BP1042193" s="90"/>
    </row>
    <row r="1042194" spans="68:68" customFormat="1">
      <c r="BP1042194" s="90"/>
    </row>
    <row r="1042195" spans="68:68" customFormat="1">
      <c r="BP1042195" s="90"/>
    </row>
    <row r="1042196" spans="68:68" customFormat="1">
      <c r="BP1042196" s="90"/>
    </row>
    <row r="1042197" spans="68:68" customFormat="1">
      <c r="BP1042197" s="90"/>
    </row>
    <row r="1042198" spans="68:68" customFormat="1">
      <c r="BP1042198" s="90"/>
    </row>
    <row r="1042199" spans="68:68" customFormat="1">
      <c r="BP1042199" s="90"/>
    </row>
    <row r="1042200" spans="68:68" customFormat="1">
      <c r="BP1042200" s="90"/>
    </row>
    <row r="1042201" spans="68:68" customFormat="1">
      <c r="BP1042201" s="90"/>
    </row>
    <row r="1042202" spans="68:68" customFormat="1">
      <c r="BP1042202" s="90"/>
    </row>
    <row r="1042203" spans="68:68" customFormat="1">
      <c r="BP1042203" s="90"/>
    </row>
    <row r="1042204" spans="68:68" customFormat="1">
      <c r="BP1042204" s="90"/>
    </row>
    <row r="1042205" spans="68:68" customFormat="1">
      <c r="BP1042205" s="90"/>
    </row>
    <row r="1042206" spans="68:68" customFormat="1">
      <c r="BP1042206" s="90"/>
    </row>
    <row r="1042207" spans="68:68" customFormat="1">
      <c r="BP1042207" s="90"/>
    </row>
    <row r="1042208" spans="68:68" customFormat="1">
      <c r="BP1042208" s="90"/>
    </row>
    <row r="1042209" spans="68:68" customFormat="1">
      <c r="BP1042209" s="90"/>
    </row>
    <row r="1042210" spans="68:68" customFormat="1">
      <c r="BP1042210" s="90"/>
    </row>
    <row r="1042211" spans="68:68" customFormat="1">
      <c r="BP1042211" s="90"/>
    </row>
    <row r="1042212" spans="68:68" customFormat="1">
      <c r="BP1042212" s="90"/>
    </row>
    <row r="1042213" spans="68:68" customFormat="1">
      <c r="BP1042213" s="90"/>
    </row>
    <row r="1042214" spans="68:68" customFormat="1">
      <c r="BP1042214" s="90"/>
    </row>
    <row r="1042215" spans="68:68" customFormat="1">
      <c r="BP1042215" s="90"/>
    </row>
    <row r="1042216" spans="68:68" customFormat="1">
      <c r="BP1042216" s="90"/>
    </row>
    <row r="1042217" spans="68:68" customFormat="1">
      <c r="BP1042217" s="90"/>
    </row>
    <row r="1042218" spans="68:68" customFormat="1">
      <c r="BP1042218" s="90"/>
    </row>
    <row r="1042219" spans="68:68" customFormat="1">
      <c r="BP1042219" s="90"/>
    </row>
    <row r="1042220" spans="68:68" customFormat="1">
      <c r="BP1042220" s="90"/>
    </row>
    <row r="1042221" spans="68:68" customFormat="1">
      <c r="BP1042221" s="90"/>
    </row>
    <row r="1042222" spans="68:68" customFormat="1">
      <c r="BP1042222" s="90"/>
    </row>
    <row r="1042223" spans="68:68" customFormat="1">
      <c r="BP1042223" s="90"/>
    </row>
    <row r="1042224" spans="68:68" customFormat="1">
      <c r="BP1042224" s="90"/>
    </row>
    <row r="1042225" spans="68:68" customFormat="1">
      <c r="BP1042225" s="90"/>
    </row>
    <row r="1042226" spans="68:68" customFormat="1">
      <c r="BP1042226" s="90"/>
    </row>
    <row r="1042227" spans="68:68" customFormat="1">
      <c r="BP1042227" s="90"/>
    </row>
    <row r="1042228" spans="68:68" customFormat="1">
      <c r="BP1042228" s="90"/>
    </row>
    <row r="1042229" spans="68:68" customFormat="1">
      <c r="BP1042229" s="90"/>
    </row>
    <row r="1042230" spans="68:68" customFormat="1">
      <c r="BP1042230" s="90"/>
    </row>
    <row r="1042231" spans="68:68" customFormat="1">
      <c r="BP1042231" s="90"/>
    </row>
    <row r="1042232" spans="68:68" customFormat="1">
      <c r="BP1042232" s="90"/>
    </row>
    <row r="1042233" spans="68:68" customFormat="1">
      <c r="BP1042233" s="90"/>
    </row>
    <row r="1042234" spans="68:68" customFormat="1">
      <c r="BP1042234" s="90"/>
    </row>
    <row r="1042235" spans="68:68" customFormat="1">
      <c r="BP1042235" s="90"/>
    </row>
    <row r="1042236" spans="68:68" customFormat="1">
      <c r="BP1042236" s="90"/>
    </row>
    <row r="1042237" spans="68:68" customFormat="1">
      <c r="BP1042237" s="90"/>
    </row>
    <row r="1042238" spans="68:68" customFormat="1">
      <c r="BP1042238" s="90"/>
    </row>
    <row r="1042239" spans="68:68" customFormat="1">
      <c r="BP1042239" s="90"/>
    </row>
    <row r="1042240" spans="68:68" customFormat="1">
      <c r="BP1042240" s="90"/>
    </row>
    <row r="1042241" spans="68:68" customFormat="1">
      <c r="BP1042241" s="90"/>
    </row>
    <row r="1042242" spans="68:68" customFormat="1">
      <c r="BP1042242" s="90"/>
    </row>
    <row r="1042243" spans="68:68" customFormat="1">
      <c r="BP1042243" s="90"/>
    </row>
    <row r="1042244" spans="68:68" customFormat="1">
      <c r="BP1042244" s="90"/>
    </row>
    <row r="1042245" spans="68:68" customFormat="1">
      <c r="BP1042245" s="90"/>
    </row>
    <row r="1042246" spans="68:68" customFormat="1">
      <c r="BP1042246" s="90"/>
    </row>
    <row r="1042247" spans="68:68" customFormat="1">
      <c r="BP1042247" s="90"/>
    </row>
    <row r="1042248" spans="68:68" customFormat="1">
      <c r="BP1042248" s="90"/>
    </row>
    <row r="1042249" spans="68:68" customFormat="1">
      <c r="BP1042249" s="90"/>
    </row>
    <row r="1042250" spans="68:68" customFormat="1">
      <c r="BP1042250" s="90"/>
    </row>
    <row r="1042251" spans="68:68" customFormat="1">
      <c r="BP1042251" s="90"/>
    </row>
    <row r="1042252" spans="68:68" customFormat="1">
      <c r="BP1042252" s="90"/>
    </row>
    <row r="1042253" spans="68:68" customFormat="1">
      <c r="BP1042253" s="90"/>
    </row>
    <row r="1042254" spans="68:68" customFormat="1">
      <c r="BP1042254" s="90"/>
    </row>
    <row r="1042255" spans="68:68" customFormat="1">
      <c r="BP1042255" s="90"/>
    </row>
    <row r="1042256" spans="68:68" customFormat="1">
      <c r="BP1042256" s="90"/>
    </row>
    <row r="1042257" spans="68:68" customFormat="1">
      <c r="BP1042257" s="90"/>
    </row>
    <row r="1042258" spans="68:68" customFormat="1">
      <c r="BP1042258" s="90"/>
    </row>
    <row r="1042259" spans="68:68" customFormat="1">
      <c r="BP1042259" s="90"/>
    </row>
    <row r="1042260" spans="68:68" customFormat="1">
      <c r="BP1042260" s="90"/>
    </row>
    <row r="1042261" spans="68:68" customFormat="1">
      <c r="BP1042261" s="90"/>
    </row>
    <row r="1042262" spans="68:68" customFormat="1">
      <c r="BP1042262" s="90"/>
    </row>
    <row r="1042263" spans="68:68" customFormat="1">
      <c r="BP1042263" s="90"/>
    </row>
    <row r="1042264" spans="68:68" customFormat="1">
      <c r="BP1042264" s="90"/>
    </row>
    <row r="1042265" spans="68:68" customFormat="1">
      <c r="BP1042265" s="90"/>
    </row>
    <row r="1042266" spans="68:68" customFormat="1">
      <c r="BP1042266" s="90"/>
    </row>
    <row r="1042267" spans="68:68" customFormat="1">
      <c r="BP1042267" s="90"/>
    </row>
    <row r="1042268" spans="68:68" customFormat="1">
      <c r="BP1042268" s="90"/>
    </row>
    <row r="1042269" spans="68:68" customFormat="1">
      <c r="BP1042269" s="90"/>
    </row>
    <row r="1042270" spans="68:68" customFormat="1">
      <c r="BP1042270" s="90"/>
    </row>
    <row r="1042271" spans="68:68" customFormat="1">
      <c r="BP1042271" s="90"/>
    </row>
    <row r="1042272" spans="68:68" customFormat="1">
      <c r="BP1042272" s="90"/>
    </row>
    <row r="1042273" spans="68:68" customFormat="1">
      <c r="BP1042273" s="90"/>
    </row>
    <row r="1042274" spans="68:68" customFormat="1">
      <c r="BP1042274" s="90"/>
    </row>
    <row r="1042275" spans="68:68" customFormat="1">
      <c r="BP1042275" s="90"/>
    </row>
    <row r="1042276" spans="68:68" customFormat="1">
      <c r="BP1042276" s="90"/>
    </row>
    <row r="1042277" spans="68:68" customFormat="1">
      <c r="BP1042277" s="90"/>
    </row>
    <row r="1042278" spans="68:68" customFormat="1">
      <c r="BP1042278" s="90"/>
    </row>
    <row r="1042279" spans="68:68" customFormat="1">
      <c r="BP1042279" s="90"/>
    </row>
    <row r="1042280" spans="68:68" customFormat="1">
      <c r="BP1042280" s="90"/>
    </row>
    <row r="1042281" spans="68:68" customFormat="1">
      <c r="BP1042281" s="90"/>
    </row>
    <row r="1042282" spans="68:68" customFormat="1">
      <c r="BP1042282" s="90"/>
    </row>
    <row r="1042283" spans="68:68" customFormat="1">
      <c r="BP1042283" s="90"/>
    </row>
    <row r="1042284" spans="68:68" customFormat="1">
      <c r="BP1042284" s="90"/>
    </row>
    <row r="1042285" spans="68:68" customFormat="1">
      <c r="BP1042285" s="90"/>
    </row>
    <row r="1042286" spans="68:68" customFormat="1">
      <c r="BP1042286" s="90"/>
    </row>
    <row r="1042287" spans="68:68" customFormat="1">
      <c r="BP1042287" s="90"/>
    </row>
    <row r="1042288" spans="68:68" customFormat="1">
      <c r="BP1042288" s="90"/>
    </row>
    <row r="1042289" spans="68:68" customFormat="1">
      <c r="BP1042289" s="90"/>
    </row>
    <row r="1042290" spans="68:68" customFormat="1">
      <c r="BP1042290" s="90"/>
    </row>
    <row r="1042291" spans="68:68" customFormat="1">
      <c r="BP1042291" s="90"/>
    </row>
    <row r="1042292" spans="68:68" customFormat="1">
      <c r="BP1042292" s="90"/>
    </row>
    <row r="1042293" spans="68:68" customFormat="1">
      <c r="BP1042293" s="90"/>
    </row>
    <row r="1042294" spans="68:68" customFormat="1">
      <c r="BP1042294" s="90"/>
    </row>
    <row r="1042295" spans="68:68" customFormat="1">
      <c r="BP1042295" s="90"/>
    </row>
    <row r="1042296" spans="68:68" customFormat="1">
      <c r="BP1042296" s="90"/>
    </row>
    <row r="1042297" spans="68:68" customFormat="1">
      <c r="BP1042297" s="90"/>
    </row>
    <row r="1042298" spans="68:68" customFormat="1">
      <c r="BP1042298" s="90"/>
    </row>
    <row r="1042299" spans="68:68" customFormat="1">
      <c r="BP1042299" s="90"/>
    </row>
    <row r="1042300" spans="68:68" customFormat="1">
      <c r="BP1042300" s="90"/>
    </row>
    <row r="1042301" spans="68:68" customFormat="1">
      <c r="BP1042301" s="90"/>
    </row>
    <row r="1042302" spans="68:68" customFormat="1">
      <c r="BP1042302" s="90"/>
    </row>
    <row r="1042303" spans="68:68" customFormat="1">
      <c r="BP1042303" s="90"/>
    </row>
    <row r="1042304" spans="68:68" customFormat="1">
      <c r="BP1042304" s="90"/>
    </row>
    <row r="1042305" spans="68:68" customFormat="1">
      <c r="BP1042305" s="90"/>
    </row>
    <row r="1042306" spans="68:68" customFormat="1">
      <c r="BP1042306" s="90"/>
    </row>
    <row r="1042307" spans="68:68" customFormat="1">
      <c r="BP1042307" s="90"/>
    </row>
    <row r="1042308" spans="68:68" customFormat="1">
      <c r="BP1042308" s="90"/>
    </row>
    <row r="1042309" spans="68:68" customFormat="1">
      <c r="BP1042309" s="90"/>
    </row>
    <row r="1042310" spans="68:68" customFormat="1">
      <c r="BP1042310" s="90"/>
    </row>
    <row r="1042311" spans="68:68" customFormat="1">
      <c r="BP1042311" s="90"/>
    </row>
    <row r="1042312" spans="68:68" customFormat="1">
      <c r="BP1042312" s="90"/>
    </row>
    <row r="1042313" spans="68:68" customFormat="1">
      <c r="BP1042313" s="90"/>
    </row>
    <row r="1042314" spans="68:68" customFormat="1">
      <c r="BP1042314" s="90"/>
    </row>
    <row r="1042315" spans="68:68" customFormat="1">
      <c r="BP1042315" s="90"/>
    </row>
    <row r="1042316" spans="68:68" customFormat="1">
      <c r="BP1042316" s="90"/>
    </row>
    <row r="1042317" spans="68:68" customFormat="1">
      <c r="BP1042317" s="90"/>
    </row>
    <row r="1042318" spans="68:68" customFormat="1">
      <c r="BP1042318" s="90"/>
    </row>
    <row r="1042319" spans="68:68" customFormat="1">
      <c r="BP1042319" s="90"/>
    </row>
    <row r="1042320" spans="68:68" customFormat="1">
      <c r="BP1042320" s="90"/>
    </row>
    <row r="1042321" spans="68:68" customFormat="1">
      <c r="BP1042321" s="90"/>
    </row>
    <row r="1042322" spans="68:68" customFormat="1">
      <c r="BP1042322" s="90"/>
    </row>
    <row r="1042323" spans="68:68" customFormat="1">
      <c r="BP1042323" s="90"/>
    </row>
    <row r="1042324" spans="68:68" customFormat="1">
      <c r="BP1042324" s="90"/>
    </row>
    <row r="1042325" spans="68:68" customFormat="1">
      <c r="BP1042325" s="90"/>
    </row>
    <row r="1042326" spans="68:68" customFormat="1">
      <c r="BP1042326" s="90"/>
    </row>
    <row r="1042327" spans="68:68" customFormat="1">
      <c r="BP1042327" s="90"/>
    </row>
    <row r="1042328" spans="68:68" customFormat="1">
      <c r="BP1042328" s="90"/>
    </row>
    <row r="1042329" spans="68:68" customFormat="1">
      <c r="BP1042329" s="90"/>
    </row>
    <row r="1042330" spans="68:68" customFormat="1">
      <c r="BP1042330" s="90"/>
    </row>
    <row r="1042331" spans="68:68" customFormat="1">
      <c r="BP1042331" s="90"/>
    </row>
    <row r="1042332" spans="68:68" customFormat="1">
      <c r="BP1042332" s="90"/>
    </row>
    <row r="1042333" spans="68:68" customFormat="1">
      <c r="BP1042333" s="90"/>
    </row>
    <row r="1042334" spans="68:68" customFormat="1">
      <c r="BP1042334" s="90"/>
    </row>
    <row r="1042335" spans="68:68" customFormat="1">
      <c r="BP1042335" s="90"/>
    </row>
    <row r="1042336" spans="68:68" customFormat="1">
      <c r="BP1042336" s="90"/>
    </row>
    <row r="1042337" spans="68:68" customFormat="1">
      <c r="BP1042337" s="90"/>
    </row>
    <row r="1042338" spans="68:68" customFormat="1">
      <c r="BP1042338" s="90"/>
    </row>
    <row r="1042339" spans="68:68" customFormat="1">
      <c r="BP1042339" s="90"/>
    </row>
    <row r="1042340" spans="68:68" customFormat="1">
      <c r="BP1042340" s="90"/>
    </row>
    <row r="1042341" spans="68:68" customFormat="1">
      <c r="BP1042341" s="90"/>
    </row>
    <row r="1042342" spans="68:68" customFormat="1">
      <c r="BP1042342" s="90"/>
    </row>
    <row r="1042343" spans="68:68" customFormat="1">
      <c r="BP1042343" s="90"/>
    </row>
    <row r="1042344" spans="68:68" customFormat="1">
      <c r="BP1042344" s="90"/>
    </row>
    <row r="1042345" spans="68:68" customFormat="1">
      <c r="BP1042345" s="90"/>
    </row>
    <row r="1042346" spans="68:68" customFormat="1">
      <c r="BP1042346" s="90"/>
    </row>
    <row r="1042347" spans="68:68" customFormat="1">
      <c r="BP1042347" s="90"/>
    </row>
    <row r="1042348" spans="68:68" customFormat="1">
      <c r="BP1042348" s="90"/>
    </row>
    <row r="1042349" spans="68:68" customFormat="1">
      <c r="BP1042349" s="90"/>
    </row>
    <row r="1042350" spans="68:68" customFormat="1">
      <c r="BP1042350" s="90"/>
    </row>
    <row r="1042351" spans="68:68" customFormat="1">
      <c r="BP1042351" s="90"/>
    </row>
    <row r="1042352" spans="68:68" customFormat="1">
      <c r="BP1042352" s="90"/>
    </row>
    <row r="1042353" spans="68:68" customFormat="1">
      <c r="BP1042353" s="90"/>
    </row>
    <row r="1042354" spans="68:68" customFormat="1">
      <c r="BP1042354" s="90"/>
    </row>
    <row r="1042355" spans="68:68" customFormat="1">
      <c r="BP1042355" s="90"/>
    </row>
    <row r="1042356" spans="68:68" customFormat="1">
      <c r="BP1042356" s="90"/>
    </row>
    <row r="1042357" spans="68:68" customFormat="1">
      <c r="BP1042357" s="90"/>
    </row>
    <row r="1042358" spans="68:68" customFormat="1">
      <c r="BP1042358" s="90"/>
    </row>
    <row r="1042359" spans="68:68" customFormat="1">
      <c r="BP1042359" s="90"/>
    </row>
    <row r="1042360" spans="68:68" customFormat="1">
      <c r="BP1042360" s="90"/>
    </row>
    <row r="1042361" spans="68:68" customFormat="1">
      <c r="BP1042361" s="90"/>
    </row>
    <row r="1042362" spans="68:68" customFormat="1">
      <c r="BP1042362" s="90"/>
    </row>
    <row r="1042363" spans="68:68" customFormat="1">
      <c r="BP1042363" s="90"/>
    </row>
    <row r="1042364" spans="68:68" customFormat="1">
      <c r="BP1042364" s="90"/>
    </row>
    <row r="1042365" spans="68:68" customFormat="1">
      <c r="BP1042365" s="90"/>
    </row>
    <row r="1042366" spans="68:68" customFormat="1">
      <c r="BP1042366" s="90"/>
    </row>
    <row r="1042367" spans="68:68" customFormat="1">
      <c r="BP1042367" s="90"/>
    </row>
    <row r="1042368" spans="68:68" customFormat="1">
      <c r="BP1042368" s="90"/>
    </row>
    <row r="1042369" spans="68:68" customFormat="1">
      <c r="BP1042369" s="90"/>
    </row>
    <row r="1042370" spans="68:68" customFormat="1">
      <c r="BP1042370" s="90"/>
    </row>
    <row r="1042371" spans="68:68" customFormat="1">
      <c r="BP1042371" s="90"/>
    </row>
    <row r="1042372" spans="68:68" customFormat="1">
      <c r="BP1042372" s="90"/>
    </row>
    <row r="1042373" spans="68:68" customFormat="1">
      <c r="BP1042373" s="90"/>
    </row>
    <row r="1042374" spans="68:68" customFormat="1">
      <c r="BP1042374" s="90"/>
    </row>
    <row r="1042375" spans="68:68" customFormat="1">
      <c r="BP1042375" s="90"/>
    </row>
    <row r="1042376" spans="68:68" customFormat="1">
      <c r="BP1042376" s="90"/>
    </row>
    <row r="1042377" spans="68:68" customFormat="1">
      <c r="BP1042377" s="90"/>
    </row>
    <row r="1042378" spans="68:68" customFormat="1">
      <c r="BP1042378" s="90"/>
    </row>
    <row r="1042379" spans="68:68" customFormat="1">
      <c r="BP1042379" s="90"/>
    </row>
    <row r="1042380" spans="68:68" customFormat="1">
      <c r="BP1042380" s="90"/>
    </row>
    <row r="1042381" spans="68:68" customFormat="1">
      <c r="BP1042381" s="90"/>
    </row>
    <row r="1042382" spans="68:68" customFormat="1">
      <c r="BP1042382" s="90"/>
    </row>
    <row r="1042383" spans="68:68" customFormat="1">
      <c r="BP1042383" s="90"/>
    </row>
    <row r="1042384" spans="68:68" customFormat="1">
      <c r="BP1042384" s="90"/>
    </row>
    <row r="1042385" spans="68:68" customFormat="1">
      <c r="BP1042385" s="90"/>
    </row>
    <row r="1042386" spans="68:68" customFormat="1">
      <c r="BP1042386" s="90"/>
    </row>
    <row r="1042387" spans="68:68" customFormat="1">
      <c r="BP1042387" s="90"/>
    </row>
    <row r="1042388" spans="68:68" customFormat="1">
      <c r="BP1042388" s="90"/>
    </row>
    <row r="1042389" spans="68:68" customFormat="1">
      <c r="BP1042389" s="90"/>
    </row>
    <row r="1042390" spans="68:68" customFormat="1">
      <c r="BP1042390" s="90"/>
    </row>
    <row r="1042391" spans="68:68" customFormat="1">
      <c r="BP1042391" s="90"/>
    </row>
    <row r="1042392" spans="68:68" customFormat="1">
      <c r="BP1042392" s="90"/>
    </row>
    <row r="1042393" spans="68:68" customFormat="1">
      <c r="BP1042393" s="90"/>
    </row>
    <row r="1042394" spans="68:68" customFormat="1">
      <c r="BP1042394" s="90"/>
    </row>
    <row r="1042395" spans="68:68" customFormat="1">
      <c r="BP1042395" s="90"/>
    </row>
    <row r="1042396" spans="68:68" customFormat="1">
      <c r="BP1042396" s="90"/>
    </row>
    <row r="1042397" spans="68:68" customFormat="1">
      <c r="BP1042397" s="90"/>
    </row>
    <row r="1042398" spans="68:68" customFormat="1">
      <c r="BP1042398" s="90"/>
    </row>
    <row r="1042399" spans="68:68" customFormat="1">
      <c r="BP1042399" s="90"/>
    </row>
    <row r="1042400" spans="68:68" customFormat="1">
      <c r="BP1042400" s="90"/>
    </row>
    <row r="1042401" spans="68:68" customFormat="1">
      <c r="BP1042401" s="90"/>
    </row>
    <row r="1042402" spans="68:68" customFormat="1">
      <c r="BP1042402" s="90"/>
    </row>
    <row r="1042403" spans="68:68" customFormat="1">
      <c r="BP1042403" s="90"/>
    </row>
    <row r="1042404" spans="68:68" customFormat="1">
      <c r="BP1042404" s="90"/>
    </row>
    <row r="1042405" spans="68:68" customFormat="1">
      <c r="BP1042405" s="90"/>
    </row>
    <row r="1042406" spans="68:68" customFormat="1">
      <c r="BP1042406" s="90"/>
    </row>
    <row r="1042407" spans="68:68" customFormat="1">
      <c r="BP1042407" s="90"/>
    </row>
    <row r="1042408" spans="68:68" customFormat="1">
      <c r="BP1042408" s="90"/>
    </row>
    <row r="1042409" spans="68:68" customFormat="1">
      <c r="BP1042409" s="90"/>
    </row>
    <row r="1042410" spans="68:68" customFormat="1">
      <c r="BP1042410" s="90"/>
    </row>
    <row r="1042411" spans="68:68" customFormat="1">
      <c r="BP1042411" s="90"/>
    </row>
    <row r="1042412" spans="68:68" customFormat="1">
      <c r="BP1042412" s="90"/>
    </row>
    <row r="1042413" spans="68:68" customFormat="1">
      <c r="BP1042413" s="90"/>
    </row>
    <row r="1042414" spans="68:68" customFormat="1">
      <c r="BP1042414" s="90"/>
    </row>
    <row r="1042415" spans="68:68" customFormat="1">
      <c r="BP1042415" s="90"/>
    </row>
    <row r="1042416" spans="68:68" customFormat="1">
      <c r="BP1042416" s="90"/>
    </row>
    <row r="1042417" spans="68:68" customFormat="1">
      <c r="BP1042417" s="90"/>
    </row>
    <row r="1042418" spans="68:68" customFormat="1">
      <c r="BP1042418" s="90"/>
    </row>
    <row r="1042419" spans="68:68" customFormat="1">
      <c r="BP1042419" s="90"/>
    </row>
    <row r="1042420" spans="68:68" customFormat="1">
      <c r="BP1042420" s="90"/>
    </row>
    <row r="1042421" spans="68:68" customFormat="1">
      <c r="BP1042421" s="90"/>
    </row>
    <row r="1042422" spans="68:68" customFormat="1">
      <c r="BP1042422" s="90"/>
    </row>
    <row r="1042423" spans="68:68" customFormat="1">
      <c r="BP1042423" s="90"/>
    </row>
    <row r="1042424" spans="68:68" customFormat="1">
      <c r="BP1042424" s="90"/>
    </row>
    <row r="1042425" spans="68:68" customFormat="1">
      <c r="BP1042425" s="90"/>
    </row>
    <row r="1042426" spans="68:68" customFormat="1">
      <c r="BP1042426" s="90"/>
    </row>
    <row r="1042427" spans="68:68" customFormat="1">
      <c r="BP1042427" s="90"/>
    </row>
    <row r="1042428" spans="68:68" customFormat="1">
      <c r="BP1042428" s="90"/>
    </row>
    <row r="1042429" spans="68:68" customFormat="1">
      <c r="BP1042429" s="90"/>
    </row>
    <row r="1042430" spans="68:68" customFormat="1">
      <c r="BP1042430" s="90"/>
    </row>
    <row r="1042431" spans="68:68" customFormat="1">
      <c r="BP1042431" s="90"/>
    </row>
    <row r="1042432" spans="68:68" customFormat="1">
      <c r="BP1042432" s="90"/>
    </row>
    <row r="1042433" spans="68:68" customFormat="1">
      <c r="BP1042433" s="90"/>
    </row>
    <row r="1042434" spans="68:68" customFormat="1">
      <c r="BP1042434" s="90"/>
    </row>
    <row r="1042435" spans="68:68" customFormat="1">
      <c r="BP1042435" s="90"/>
    </row>
    <row r="1042436" spans="68:68" customFormat="1">
      <c r="BP1042436" s="90"/>
    </row>
    <row r="1042437" spans="68:68" customFormat="1">
      <c r="BP1042437" s="90"/>
    </row>
    <row r="1042438" spans="68:68" customFormat="1">
      <c r="BP1042438" s="90"/>
    </row>
    <row r="1042439" spans="68:68" customFormat="1">
      <c r="BP1042439" s="90"/>
    </row>
    <row r="1042440" spans="68:68" customFormat="1">
      <c r="BP1042440" s="90"/>
    </row>
    <row r="1042441" spans="68:68" customFormat="1">
      <c r="BP1042441" s="90"/>
    </row>
    <row r="1042442" spans="68:68" customFormat="1">
      <c r="BP1042442" s="90"/>
    </row>
    <row r="1042443" spans="68:68" customFormat="1">
      <c r="BP1042443" s="90"/>
    </row>
    <row r="1042444" spans="68:68" customFormat="1">
      <c r="BP1042444" s="90"/>
    </row>
    <row r="1042445" spans="68:68" customFormat="1">
      <c r="BP1042445" s="90"/>
    </row>
    <row r="1042446" spans="68:68" customFormat="1">
      <c r="BP1042446" s="90"/>
    </row>
    <row r="1042447" spans="68:68" customFormat="1">
      <c r="BP1042447" s="90"/>
    </row>
    <row r="1042448" spans="68:68" customFormat="1">
      <c r="BP1042448" s="90"/>
    </row>
    <row r="1042449" spans="68:68" customFormat="1">
      <c r="BP1042449" s="90"/>
    </row>
    <row r="1042450" spans="68:68" customFormat="1">
      <c r="BP1042450" s="90"/>
    </row>
    <row r="1042451" spans="68:68" customFormat="1">
      <c r="BP1042451" s="90"/>
    </row>
    <row r="1042452" spans="68:68" customFormat="1">
      <c r="BP1042452" s="90"/>
    </row>
    <row r="1042453" spans="68:68" customFormat="1">
      <c r="BP1042453" s="90"/>
    </row>
    <row r="1042454" spans="68:68" customFormat="1">
      <c r="BP1042454" s="90"/>
    </row>
    <row r="1042455" spans="68:68" customFormat="1">
      <c r="BP1042455" s="90"/>
    </row>
    <row r="1042456" spans="68:68" customFormat="1">
      <c r="BP1042456" s="90"/>
    </row>
    <row r="1042457" spans="68:68" customFormat="1">
      <c r="BP1042457" s="90"/>
    </row>
    <row r="1042458" spans="68:68" customFormat="1">
      <c r="BP1042458" s="90"/>
    </row>
    <row r="1042459" spans="68:68" customFormat="1">
      <c r="BP1042459" s="90"/>
    </row>
    <row r="1042460" spans="68:68" customFormat="1">
      <c r="BP1042460" s="90"/>
    </row>
    <row r="1042461" spans="68:68" customFormat="1">
      <c r="BP1042461" s="90"/>
    </row>
    <row r="1042462" spans="68:68" customFormat="1">
      <c r="BP1042462" s="90"/>
    </row>
    <row r="1042463" spans="68:68" customFormat="1">
      <c r="BP1042463" s="90"/>
    </row>
    <row r="1042464" spans="68:68" customFormat="1">
      <c r="BP1042464" s="90"/>
    </row>
    <row r="1042465" spans="68:68" customFormat="1">
      <c r="BP1042465" s="90"/>
    </row>
    <row r="1042466" spans="68:68" customFormat="1">
      <c r="BP1042466" s="90"/>
    </row>
    <row r="1042467" spans="68:68" customFormat="1">
      <c r="BP1042467" s="90"/>
    </row>
    <row r="1042468" spans="68:68" customFormat="1">
      <c r="BP1042468" s="90"/>
    </row>
    <row r="1042469" spans="68:68" customFormat="1">
      <c r="BP1042469" s="90"/>
    </row>
    <row r="1042470" spans="68:68" customFormat="1">
      <c r="BP1042470" s="90"/>
    </row>
    <row r="1042471" spans="68:68" customFormat="1">
      <c r="BP1042471" s="90"/>
    </row>
    <row r="1042472" spans="68:68" customFormat="1">
      <c r="BP1042472" s="90"/>
    </row>
    <row r="1042473" spans="68:68" customFormat="1">
      <c r="BP1042473" s="90"/>
    </row>
    <row r="1042474" spans="68:68" customFormat="1">
      <c r="BP1042474" s="90"/>
    </row>
    <row r="1042475" spans="68:68" customFormat="1">
      <c r="BP1042475" s="90"/>
    </row>
    <row r="1042476" spans="68:68" customFormat="1">
      <c r="BP1042476" s="90"/>
    </row>
    <row r="1042477" spans="68:68" customFormat="1">
      <c r="BP1042477" s="90"/>
    </row>
    <row r="1042478" spans="68:68" customFormat="1">
      <c r="BP1042478" s="90"/>
    </row>
    <row r="1042479" spans="68:68" customFormat="1">
      <c r="BP1042479" s="90"/>
    </row>
    <row r="1042480" spans="68:68" customFormat="1">
      <c r="BP1042480" s="90"/>
    </row>
    <row r="1042481" spans="68:68" customFormat="1">
      <c r="BP1042481" s="90"/>
    </row>
    <row r="1042482" spans="68:68" customFormat="1">
      <c r="BP1042482" s="90"/>
    </row>
    <row r="1042483" spans="68:68" customFormat="1">
      <c r="BP1042483" s="90"/>
    </row>
    <row r="1042484" spans="68:68" customFormat="1">
      <c r="BP1042484" s="90"/>
    </row>
    <row r="1042485" spans="68:68" customFormat="1">
      <c r="BP1042485" s="90"/>
    </row>
    <row r="1042486" spans="68:68" customFormat="1">
      <c r="BP1042486" s="90"/>
    </row>
    <row r="1042487" spans="68:68" customFormat="1">
      <c r="BP1042487" s="90"/>
    </row>
    <row r="1042488" spans="68:68" customFormat="1">
      <c r="BP1042488" s="90"/>
    </row>
    <row r="1042489" spans="68:68" customFormat="1">
      <c r="BP1042489" s="90"/>
    </row>
    <row r="1042490" spans="68:68" customFormat="1">
      <c r="BP1042490" s="90"/>
    </row>
    <row r="1042491" spans="68:68" customFormat="1">
      <c r="BP1042491" s="90"/>
    </row>
    <row r="1042492" spans="68:68" customFormat="1">
      <c r="BP1042492" s="90"/>
    </row>
    <row r="1042493" spans="68:68" customFormat="1">
      <c r="BP1042493" s="90"/>
    </row>
    <row r="1042494" spans="68:68" customFormat="1">
      <c r="BP1042494" s="90"/>
    </row>
    <row r="1042495" spans="68:68" customFormat="1">
      <c r="BP1042495" s="90"/>
    </row>
    <row r="1042496" spans="68:68" customFormat="1">
      <c r="BP1042496" s="90"/>
    </row>
    <row r="1042497" spans="68:68" customFormat="1">
      <c r="BP1042497" s="90"/>
    </row>
    <row r="1042498" spans="68:68" customFormat="1">
      <c r="BP1042498" s="90"/>
    </row>
    <row r="1042499" spans="68:68" customFormat="1">
      <c r="BP1042499" s="90"/>
    </row>
    <row r="1042500" spans="68:68" customFormat="1">
      <c r="BP1042500" s="90"/>
    </row>
    <row r="1042501" spans="68:68" customFormat="1">
      <c r="BP1042501" s="90"/>
    </row>
    <row r="1042502" spans="68:68" customFormat="1">
      <c r="BP1042502" s="90"/>
    </row>
    <row r="1042503" spans="68:68" customFormat="1">
      <c r="BP1042503" s="90"/>
    </row>
    <row r="1042504" spans="68:68" customFormat="1">
      <c r="BP1042504" s="90"/>
    </row>
    <row r="1042505" spans="68:68" customFormat="1">
      <c r="BP1042505" s="90"/>
    </row>
    <row r="1042506" spans="68:68" customFormat="1">
      <c r="BP1042506" s="90"/>
    </row>
    <row r="1042507" spans="68:68" customFormat="1">
      <c r="BP1042507" s="90"/>
    </row>
    <row r="1042508" spans="68:68" customFormat="1">
      <c r="BP1042508" s="90"/>
    </row>
    <row r="1042509" spans="68:68" customFormat="1">
      <c r="BP1042509" s="90"/>
    </row>
    <row r="1042510" spans="68:68" customFormat="1">
      <c r="BP1042510" s="90"/>
    </row>
    <row r="1042511" spans="68:68" customFormat="1">
      <c r="BP1042511" s="90"/>
    </row>
    <row r="1042512" spans="68:68" customFormat="1">
      <c r="BP1042512" s="90"/>
    </row>
    <row r="1042513" spans="68:68" customFormat="1">
      <c r="BP1042513" s="90"/>
    </row>
    <row r="1042514" spans="68:68" customFormat="1">
      <c r="BP1042514" s="90"/>
    </row>
    <row r="1042515" spans="68:68" customFormat="1">
      <c r="BP1042515" s="90"/>
    </row>
    <row r="1042516" spans="68:68" customFormat="1">
      <c r="BP1042516" s="90"/>
    </row>
    <row r="1042517" spans="68:68" customFormat="1">
      <c r="BP1042517" s="90"/>
    </row>
    <row r="1042518" spans="68:68" customFormat="1">
      <c r="BP1042518" s="90"/>
    </row>
    <row r="1042519" spans="68:68" customFormat="1">
      <c r="BP1042519" s="90"/>
    </row>
    <row r="1042520" spans="68:68" customFormat="1">
      <c r="BP1042520" s="90"/>
    </row>
    <row r="1042521" spans="68:68" customFormat="1">
      <c r="BP1042521" s="90"/>
    </row>
    <row r="1042522" spans="68:68" customFormat="1">
      <c r="BP1042522" s="90"/>
    </row>
    <row r="1042523" spans="68:68" customFormat="1">
      <c r="BP1042523" s="90"/>
    </row>
    <row r="1042524" spans="68:68" customFormat="1">
      <c r="BP1042524" s="90"/>
    </row>
    <row r="1042525" spans="68:68" customFormat="1">
      <c r="BP1042525" s="90"/>
    </row>
    <row r="1042526" spans="68:68" customFormat="1">
      <c r="BP1042526" s="90"/>
    </row>
    <row r="1042527" spans="68:68" customFormat="1">
      <c r="BP1042527" s="90"/>
    </row>
    <row r="1042528" spans="68:68" customFormat="1">
      <c r="BP1042528" s="90"/>
    </row>
    <row r="1042529" spans="68:68" customFormat="1">
      <c r="BP1042529" s="90"/>
    </row>
    <row r="1042530" spans="68:68" customFormat="1">
      <c r="BP1042530" s="90"/>
    </row>
    <row r="1042531" spans="68:68" customFormat="1">
      <c r="BP1042531" s="90"/>
    </row>
    <row r="1042532" spans="68:68" customFormat="1">
      <c r="BP1042532" s="90"/>
    </row>
    <row r="1042533" spans="68:68" customFormat="1">
      <c r="BP1042533" s="90"/>
    </row>
    <row r="1042534" spans="68:68" customFormat="1">
      <c r="BP1042534" s="90"/>
    </row>
    <row r="1042535" spans="68:68" customFormat="1">
      <c r="BP1042535" s="90"/>
    </row>
    <row r="1042536" spans="68:68" customFormat="1">
      <c r="BP1042536" s="90"/>
    </row>
    <row r="1042537" spans="68:68" customFormat="1">
      <c r="BP1042537" s="90"/>
    </row>
    <row r="1042538" spans="68:68" customFormat="1">
      <c r="BP1042538" s="90"/>
    </row>
    <row r="1042539" spans="68:68" customFormat="1">
      <c r="BP1042539" s="90"/>
    </row>
    <row r="1042540" spans="68:68" customFormat="1">
      <c r="BP1042540" s="90"/>
    </row>
    <row r="1042541" spans="68:68" customFormat="1">
      <c r="BP1042541" s="90"/>
    </row>
    <row r="1042542" spans="68:68" customFormat="1">
      <c r="BP1042542" s="90"/>
    </row>
    <row r="1042543" spans="68:68" customFormat="1">
      <c r="BP1042543" s="90"/>
    </row>
    <row r="1042544" spans="68:68" customFormat="1">
      <c r="BP1042544" s="90"/>
    </row>
    <row r="1042545" spans="68:68" customFormat="1">
      <c r="BP1042545" s="90"/>
    </row>
    <row r="1042546" spans="68:68" customFormat="1">
      <c r="BP1042546" s="90"/>
    </row>
    <row r="1042547" spans="68:68" customFormat="1">
      <c r="BP1042547" s="90"/>
    </row>
    <row r="1042548" spans="68:68" customFormat="1">
      <c r="BP1042548" s="90"/>
    </row>
    <row r="1042549" spans="68:68" customFormat="1">
      <c r="BP1042549" s="90"/>
    </row>
    <row r="1042550" spans="68:68" customFormat="1">
      <c r="BP1042550" s="90"/>
    </row>
    <row r="1042551" spans="68:68" customFormat="1">
      <c r="BP1042551" s="90"/>
    </row>
    <row r="1042552" spans="68:68" customFormat="1">
      <c r="BP1042552" s="90"/>
    </row>
    <row r="1042553" spans="68:68" customFormat="1">
      <c r="BP1042553" s="90"/>
    </row>
    <row r="1042554" spans="68:68" customFormat="1">
      <c r="BP1042554" s="90"/>
    </row>
    <row r="1042555" spans="68:68" customFormat="1">
      <c r="BP1042555" s="90"/>
    </row>
    <row r="1042556" spans="68:68" customFormat="1">
      <c r="BP1042556" s="90"/>
    </row>
    <row r="1042557" spans="68:68" customFormat="1">
      <c r="BP1042557" s="90"/>
    </row>
    <row r="1042558" spans="68:68" customFormat="1">
      <c r="BP1042558" s="90"/>
    </row>
    <row r="1042559" spans="68:68" customFormat="1">
      <c r="BP1042559" s="90"/>
    </row>
    <row r="1042560" spans="68:68" customFormat="1">
      <c r="BP1042560" s="90"/>
    </row>
    <row r="1042561" spans="68:68" customFormat="1">
      <c r="BP1042561" s="90"/>
    </row>
    <row r="1042562" spans="68:68" customFormat="1">
      <c r="BP1042562" s="90"/>
    </row>
    <row r="1042563" spans="68:68" customFormat="1">
      <c r="BP1042563" s="90"/>
    </row>
    <row r="1042564" spans="68:68" customFormat="1">
      <c r="BP1042564" s="90"/>
    </row>
    <row r="1042565" spans="68:68" customFormat="1">
      <c r="BP1042565" s="90"/>
    </row>
    <row r="1042566" spans="68:68" customFormat="1">
      <c r="BP1042566" s="90"/>
    </row>
    <row r="1042567" spans="68:68" customFormat="1">
      <c r="BP1042567" s="90"/>
    </row>
    <row r="1042568" spans="68:68" customFormat="1">
      <c r="BP1042568" s="90"/>
    </row>
    <row r="1042569" spans="68:68" customFormat="1">
      <c r="BP1042569" s="90"/>
    </row>
    <row r="1042570" spans="68:68" customFormat="1">
      <c r="BP1042570" s="90"/>
    </row>
    <row r="1042571" spans="68:68" customFormat="1">
      <c r="BP1042571" s="90"/>
    </row>
    <row r="1042572" spans="68:68" customFormat="1">
      <c r="BP1042572" s="90"/>
    </row>
    <row r="1042573" spans="68:68" customFormat="1">
      <c r="BP1042573" s="90"/>
    </row>
    <row r="1042574" spans="68:68" customFormat="1">
      <c r="BP1042574" s="90"/>
    </row>
    <row r="1042575" spans="68:68" customFormat="1">
      <c r="BP1042575" s="90"/>
    </row>
    <row r="1042576" spans="68:68" customFormat="1">
      <c r="BP1042576" s="90"/>
    </row>
    <row r="1042577" spans="68:68" customFormat="1">
      <c r="BP1042577" s="90"/>
    </row>
    <row r="1042578" spans="68:68" customFormat="1">
      <c r="BP1042578" s="90"/>
    </row>
    <row r="1042579" spans="68:68" customFormat="1">
      <c r="BP1042579" s="90"/>
    </row>
    <row r="1042580" spans="68:68" customFormat="1">
      <c r="BP1042580" s="90"/>
    </row>
    <row r="1042581" spans="68:68" customFormat="1">
      <c r="BP1042581" s="90"/>
    </row>
    <row r="1042582" spans="68:68" customFormat="1">
      <c r="BP1042582" s="90"/>
    </row>
    <row r="1042583" spans="68:68" customFormat="1">
      <c r="BP1042583" s="90"/>
    </row>
    <row r="1042584" spans="68:68" customFormat="1">
      <c r="BP1042584" s="90"/>
    </row>
    <row r="1042585" spans="68:68" customFormat="1">
      <c r="BP1042585" s="90"/>
    </row>
    <row r="1042586" spans="68:68" customFormat="1">
      <c r="BP1042586" s="90"/>
    </row>
    <row r="1042587" spans="68:68" customFormat="1">
      <c r="BP1042587" s="90"/>
    </row>
    <row r="1042588" spans="68:68" customFormat="1">
      <c r="BP1042588" s="90"/>
    </row>
    <row r="1042589" spans="68:68" customFormat="1">
      <c r="BP1042589" s="90"/>
    </row>
    <row r="1042590" spans="68:68" customFormat="1">
      <c r="BP1042590" s="90"/>
    </row>
    <row r="1042591" spans="68:68" customFormat="1">
      <c r="BP1042591" s="90"/>
    </row>
    <row r="1042592" spans="68:68" customFormat="1">
      <c r="BP1042592" s="90"/>
    </row>
    <row r="1042593" spans="68:68" customFormat="1">
      <c r="BP1042593" s="90"/>
    </row>
    <row r="1042594" spans="68:68" customFormat="1">
      <c r="BP1042594" s="90"/>
    </row>
    <row r="1042595" spans="68:68" customFormat="1">
      <c r="BP1042595" s="90"/>
    </row>
    <row r="1042596" spans="68:68" customFormat="1">
      <c r="BP1042596" s="90"/>
    </row>
    <row r="1042597" spans="68:68" customFormat="1">
      <c r="BP1042597" s="90"/>
    </row>
    <row r="1042598" spans="68:68" customFormat="1">
      <c r="BP1042598" s="90"/>
    </row>
    <row r="1042599" spans="68:68" customFormat="1">
      <c r="BP1042599" s="90"/>
    </row>
    <row r="1042600" spans="68:68" customFormat="1">
      <c r="BP1042600" s="90"/>
    </row>
    <row r="1042601" spans="68:68" customFormat="1">
      <c r="BP1042601" s="90"/>
    </row>
    <row r="1042602" spans="68:68" customFormat="1">
      <c r="BP1042602" s="90"/>
    </row>
    <row r="1042603" spans="68:68" customFormat="1">
      <c r="BP1042603" s="90"/>
    </row>
    <row r="1042604" spans="68:68" customFormat="1">
      <c r="BP1042604" s="90"/>
    </row>
    <row r="1042605" spans="68:68" customFormat="1">
      <c r="BP1042605" s="90"/>
    </row>
    <row r="1042606" spans="68:68" customFormat="1">
      <c r="BP1042606" s="90"/>
    </row>
    <row r="1042607" spans="68:68" customFormat="1">
      <c r="BP1042607" s="90"/>
    </row>
    <row r="1042608" spans="68:68" customFormat="1">
      <c r="BP1042608" s="90"/>
    </row>
    <row r="1042609" spans="68:68" customFormat="1">
      <c r="BP1042609" s="90"/>
    </row>
    <row r="1042610" spans="68:68" customFormat="1">
      <c r="BP1042610" s="90"/>
    </row>
    <row r="1042611" spans="68:68" customFormat="1">
      <c r="BP1042611" s="90"/>
    </row>
    <row r="1042612" spans="68:68" customFormat="1">
      <c r="BP1042612" s="90"/>
    </row>
    <row r="1042613" spans="68:68" customFormat="1">
      <c r="BP1042613" s="90"/>
    </row>
    <row r="1042614" spans="68:68" customFormat="1">
      <c r="BP1042614" s="90"/>
    </row>
    <row r="1042615" spans="68:68" customFormat="1">
      <c r="BP1042615" s="90"/>
    </row>
    <row r="1042616" spans="68:68" customFormat="1">
      <c r="BP1042616" s="90"/>
    </row>
    <row r="1042617" spans="68:68" customFormat="1">
      <c r="BP1042617" s="90"/>
    </row>
    <row r="1042618" spans="68:68" customFormat="1">
      <c r="BP1042618" s="90"/>
    </row>
    <row r="1042619" spans="68:68" customFormat="1">
      <c r="BP1042619" s="90"/>
    </row>
    <row r="1042620" spans="68:68" customFormat="1">
      <c r="BP1042620" s="90"/>
    </row>
    <row r="1042621" spans="68:68" customFormat="1">
      <c r="BP1042621" s="90"/>
    </row>
    <row r="1042622" spans="68:68" customFormat="1">
      <c r="BP1042622" s="90"/>
    </row>
    <row r="1042623" spans="68:68" customFormat="1">
      <c r="BP1042623" s="90"/>
    </row>
    <row r="1042624" spans="68:68" customFormat="1">
      <c r="BP1042624" s="90"/>
    </row>
    <row r="1042625" spans="68:68" customFormat="1">
      <c r="BP1042625" s="90"/>
    </row>
    <row r="1042626" spans="68:68" customFormat="1">
      <c r="BP1042626" s="90"/>
    </row>
    <row r="1042627" spans="68:68" customFormat="1">
      <c r="BP1042627" s="90"/>
    </row>
    <row r="1042628" spans="68:68" customFormat="1">
      <c r="BP1042628" s="90"/>
    </row>
    <row r="1042629" spans="68:68" customFormat="1">
      <c r="BP1042629" s="90"/>
    </row>
    <row r="1042630" spans="68:68" customFormat="1">
      <c r="BP1042630" s="90"/>
    </row>
    <row r="1042631" spans="68:68" customFormat="1">
      <c r="BP1042631" s="90"/>
    </row>
    <row r="1042632" spans="68:68" customFormat="1">
      <c r="BP1042632" s="90"/>
    </row>
    <row r="1042633" spans="68:68" customFormat="1">
      <c r="BP1042633" s="90"/>
    </row>
    <row r="1042634" spans="68:68" customFormat="1">
      <c r="BP1042634" s="90"/>
    </row>
    <row r="1042635" spans="68:68" customFormat="1">
      <c r="BP1042635" s="90"/>
    </row>
    <row r="1042636" spans="68:68" customFormat="1">
      <c r="BP1042636" s="90"/>
    </row>
    <row r="1042637" spans="68:68" customFormat="1">
      <c r="BP1042637" s="90"/>
    </row>
    <row r="1042638" spans="68:68" customFormat="1">
      <c r="BP1042638" s="90"/>
    </row>
    <row r="1042639" spans="68:68" customFormat="1">
      <c r="BP1042639" s="90"/>
    </row>
    <row r="1042640" spans="68:68" customFormat="1">
      <c r="BP1042640" s="90"/>
    </row>
    <row r="1042641" spans="68:68" customFormat="1">
      <c r="BP1042641" s="90"/>
    </row>
    <row r="1042642" spans="68:68" customFormat="1">
      <c r="BP1042642" s="90"/>
    </row>
    <row r="1042643" spans="68:68" customFormat="1">
      <c r="BP1042643" s="90"/>
    </row>
    <row r="1042644" spans="68:68" customFormat="1">
      <c r="BP1042644" s="90"/>
    </row>
    <row r="1042645" spans="68:68" customFormat="1">
      <c r="BP1042645" s="90"/>
    </row>
    <row r="1042646" spans="68:68" customFormat="1">
      <c r="BP1042646" s="90"/>
    </row>
    <row r="1042647" spans="68:68" customFormat="1">
      <c r="BP1042647" s="90"/>
    </row>
    <row r="1042648" spans="68:68" customFormat="1">
      <c r="BP1042648" s="90"/>
    </row>
    <row r="1042649" spans="68:68" customFormat="1">
      <c r="BP1042649" s="90"/>
    </row>
    <row r="1042650" spans="68:68" customFormat="1">
      <c r="BP1042650" s="90"/>
    </row>
    <row r="1042651" spans="68:68" customFormat="1">
      <c r="BP1042651" s="90"/>
    </row>
    <row r="1042652" spans="68:68" customFormat="1">
      <c r="BP1042652" s="90"/>
    </row>
    <row r="1042653" spans="68:68" customFormat="1">
      <c r="BP1042653" s="90"/>
    </row>
    <row r="1042654" spans="68:68" customFormat="1">
      <c r="BP1042654" s="90"/>
    </row>
    <row r="1042655" spans="68:68" customFormat="1">
      <c r="BP1042655" s="90"/>
    </row>
    <row r="1042656" spans="68:68" customFormat="1">
      <c r="BP1042656" s="90"/>
    </row>
    <row r="1042657" spans="68:68" customFormat="1">
      <c r="BP1042657" s="90"/>
    </row>
    <row r="1042658" spans="68:68" customFormat="1">
      <c r="BP1042658" s="90"/>
    </row>
    <row r="1042659" spans="68:68" customFormat="1">
      <c r="BP1042659" s="90"/>
    </row>
    <row r="1042660" spans="68:68" customFormat="1">
      <c r="BP1042660" s="90"/>
    </row>
    <row r="1042661" spans="68:68" customFormat="1">
      <c r="BP1042661" s="90"/>
    </row>
    <row r="1042662" spans="68:68" customFormat="1">
      <c r="BP1042662" s="90"/>
    </row>
    <row r="1042663" spans="68:68" customFormat="1">
      <c r="BP1042663" s="90"/>
    </row>
    <row r="1042664" spans="68:68" customFormat="1">
      <c r="BP1042664" s="90"/>
    </row>
    <row r="1042665" spans="68:68" customFormat="1">
      <c r="BP1042665" s="90"/>
    </row>
    <row r="1042666" spans="68:68" customFormat="1">
      <c r="BP1042666" s="90"/>
    </row>
    <row r="1042667" spans="68:68" customFormat="1">
      <c r="BP1042667" s="90"/>
    </row>
    <row r="1042668" spans="68:68" customFormat="1">
      <c r="BP1042668" s="90"/>
    </row>
    <row r="1042669" spans="68:68" customFormat="1">
      <c r="BP1042669" s="90"/>
    </row>
    <row r="1042670" spans="68:68" customFormat="1">
      <c r="BP1042670" s="90"/>
    </row>
    <row r="1042671" spans="68:68" customFormat="1">
      <c r="BP1042671" s="90"/>
    </row>
    <row r="1042672" spans="68:68" customFormat="1">
      <c r="BP1042672" s="90"/>
    </row>
    <row r="1042673" spans="68:68" customFormat="1">
      <c r="BP1042673" s="90"/>
    </row>
    <row r="1042674" spans="68:68" customFormat="1">
      <c r="BP1042674" s="90"/>
    </row>
    <row r="1042675" spans="68:68" customFormat="1">
      <c r="BP1042675" s="90"/>
    </row>
    <row r="1042676" spans="68:68" customFormat="1">
      <c r="BP1042676" s="90"/>
    </row>
    <row r="1042677" spans="68:68" customFormat="1">
      <c r="BP1042677" s="90"/>
    </row>
    <row r="1042678" spans="68:68" customFormat="1">
      <c r="BP1042678" s="90"/>
    </row>
    <row r="1042679" spans="68:68" customFormat="1">
      <c r="BP1042679" s="90"/>
    </row>
    <row r="1042680" spans="68:68" customFormat="1">
      <c r="BP1042680" s="90"/>
    </row>
    <row r="1042681" spans="68:68" customFormat="1">
      <c r="BP1042681" s="90"/>
    </row>
    <row r="1042682" spans="68:68" customFormat="1">
      <c r="BP1042682" s="90"/>
    </row>
    <row r="1042683" spans="68:68" customFormat="1">
      <c r="BP1042683" s="90"/>
    </row>
    <row r="1042684" spans="68:68" customFormat="1">
      <c r="BP1042684" s="90"/>
    </row>
    <row r="1042685" spans="68:68" customFormat="1">
      <c r="BP1042685" s="90"/>
    </row>
    <row r="1042686" spans="68:68" customFormat="1">
      <c r="BP1042686" s="90"/>
    </row>
    <row r="1042687" spans="68:68" customFormat="1">
      <c r="BP1042687" s="90"/>
    </row>
    <row r="1042688" spans="68:68" customFormat="1">
      <c r="BP1042688" s="90"/>
    </row>
    <row r="1042689" spans="68:68" customFormat="1">
      <c r="BP1042689" s="90"/>
    </row>
    <row r="1042690" spans="68:68" customFormat="1">
      <c r="BP1042690" s="90"/>
    </row>
    <row r="1042691" spans="68:68" customFormat="1">
      <c r="BP1042691" s="90"/>
    </row>
    <row r="1042692" spans="68:68" customFormat="1">
      <c r="BP1042692" s="90"/>
    </row>
    <row r="1042693" spans="68:68" customFormat="1">
      <c r="BP1042693" s="90"/>
    </row>
    <row r="1042694" spans="68:68" customFormat="1">
      <c r="BP1042694" s="90"/>
    </row>
    <row r="1042695" spans="68:68" customFormat="1">
      <c r="BP1042695" s="90"/>
    </row>
    <row r="1042696" spans="68:68" customFormat="1">
      <c r="BP1042696" s="90"/>
    </row>
    <row r="1042697" spans="68:68" customFormat="1">
      <c r="BP1042697" s="90"/>
    </row>
    <row r="1042698" spans="68:68" customFormat="1">
      <c r="BP1042698" s="90"/>
    </row>
    <row r="1042699" spans="68:68" customFormat="1">
      <c r="BP1042699" s="90"/>
    </row>
    <row r="1042700" spans="68:68" customFormat="1">
      <c r="BP1042700" s="90"/>
    </row>
    <row r="1042701" spans="68:68" customFormat="1">
      <c r="BP1042701" s="90"/>
    </row>
    <row r="1042702" spans="68:68" customFormat="1">
      <c r="BP1042702" s="90"/>
    </row>
    <row r="1042703" spans="68:68" customFormat="1">
      <c r="BP1042703" s="90"/>
    </row>
    <row r="1042704" spans="68:68" customFormat="1">
      <c r="BP1042704" s="90"/>
    </row>
    <row r="1042705" spans="68:68" customFormat="1">
      <c r="BP1042705" s="90"/>
    </row>
    <row r="1042706" spans="68:68" customFormat="1">
      <c r="BP1042706" s="90"/>
    </row>
    <row r="1042707" spans="68:68" customFormat="1">
      <c r="BP1042707" s="90"/>
    </row>
    <row r="1042708" spans="68:68" customFormat="1">
      <c r="BP1042708" s="90"/>
    </row>
    <row r="1042709" spans="68:68" customFormat="1">
      <c r="BP1042709" s="90"/>
    </row>
    <row r="1042710" spans="68:68" customFormat="1">
      <c r="BP1042710" s="90"/>
    </row>
    <row r="1042711" spans="68:68" customFormat="1">
      <c r="BP1042711" s="90"/>
    </row>
    <row r="1042712" spans="68:68" customFormat="1">
      <c r="BP1042712" s="90"/>
    </row>
    <row r="1042713" spans="68:68" customFormat="1">
      <c r="BP1042713" s="90"/>
    </row>
    <row r="1042714" spans="68:68" customFormat="1">
      <c r="BP1042714" s="90"/>
    </row>
    <row r="1042715" spans="68:68" customFormat="1">
      <c r="BP1042715" s="90"/>
    </row>
    <row r="1042716" spans="68:68" customFormat="1">
      <c r="BP1042716" s="90"/>
    </row>
    <row r="1042717" spans="68:68" customFormat="1">
      <c r="BP1042717" s="90"/>
    </row>
    <row r="1042718" spans="68:68" customFormat="1">
      <c r="BP1042718" s="90"/>
    </row>
    <row r="1042719" spans="68:68" customFormat="1">
      <c r="BP1042719" s="90"/>
    </row>
    <row r="1042720" spans="68:68" customFormat="1">
      <c r="BP1042720" s="90"/>
    </row>
    <row r="1042721" spans="68:68" customFormat="1">
      <c r="BP1042721" s="90"/>
    </row>
    <row r="1042722" spans="68:68" customFormat="1">
      <c r="BP1042722" s="90"/>
    </row>
    <row r="1042723" spans="68:68" customFormat="1">
      <c r="BP1042723" s="90"/>
    </row>
    <row r="1042724" spans="68:68" customFormat="1">
      <c r="BP1042724" s="90"/>
    </row>
    <row r="1042725" spans="68:68" customFormat="1">
      <c r="BP1042725" s="90"/>
    </row>
    <row r="1042726" spans="68:68" customFormat="1">
      <c r="BP1042726" s="90"/>
    </row>
    <row r="1042727" spans="68:68" customFormat="1">
      <c r="BP1042727" s="90"/>
    </row>
    <row r="1042728" spans="68:68" customFormat="1">
      <c r="BP1042728" s="90"/>
    </row>
    <row r="1042729" spans="68:68" customFormat="1">
      <c r="BP1042729" s="90"/>
    </row>
    <row r="1042730" spans="68:68" customFormat="1">
      <c r="BP1042730" s="90"/>
    </row>
    <row r="1042731" spans="68:68" customFormat="1">
      <c r="BP1042731" s="90"/>
    </row>
    <row r="1042732" spans="68:68" customFormat="1">
      <c r="BP1042732" s="90"/>
    </row>
    <row r="1042733" spans="68:68" customFormat="1">
      <c r="BP1042733" s="90"/>
    </row>
    <row r="1042734" spans="68:68" customFormat="1">
      <c r="BP1042734" s="90"/>
    </row>
    <row r="1042735" spans="68:68" customFormat="1">
      <c r="BP1042735" s="90"/>
    </row>
    <row r="1042736" spans="68:68" customFormat="1">
      <c r="BP1042736" s="90"/>
    </row>
    <row r="1042737" spans="68:68" customFormat="1">
      <c r="BP1042737" s="90"/>
    </row>
    <row r="1042738" spans="68:68" customFormat="1">
      <c r="BP1042738" s="90"/>
    </row>
    <row r="1042739" spans="68:68" customFormat="1">
      <c r="BP1042739" s="90"/>
    </row>
    <row r="1042740" spans="68:68" customFormat="1">
      <c r="BP1042740" s="90"/>
    </row>
    <row r="1042741" spans="68:68" customFormat="1">
      <c r="BP1042741" s="90"/>
    </row>
    <row r="1042742" spans="68:68" customFormat="1">
      <c r="BP1042742" s="90"/>
    </row>
    <row r="1042743" spans="68:68" customFormat="1">
      <c r="BP1042743" s="90"/>
    </row>
    <row r="1042744" spans="68:68" customFormat="1">
      <c r="BP1042744" s="90"/>
    </row>
    <row r="1042745" spans="68:68" customFormat="1">
      <c r="BP1042745" s="90"/>
    </row>
    <row r="1042746" spans="68:68" customFormat="1">
      <c r="BP1042746" s="90"/>
    </row>
    <row r="1042747" spans="68:68" customFormat="1">
      <c r="BP1042747" s="90"/>
    </row>
    <row r="1042748" spans="68:68" customFormat="1">
      <c r="BP1042748" s="90"/>
    </row>
    <row r="1042749" spans="68:68" customFormat="1">
      <c r="BP1042749" s="90"/>
    </row>
    <row r="1042750" spans="68:68" customFormat="1">
      <c r="BP1042750" s="90"/>
    </row>
    <row r="1042751" spans="68:68" customFormat="1">
      <c r="BP1042751" s="90"/>
    </row>
    <row r="1042752" spans="68:68" customFormat="1">
      <c r="BP1042752" s="90"/>
    </row>
    <row r="1042753" spans="68:68" customFormat="1">
      <c r="BP1042753" s="90"/>
    </row>
    <row r="1042754" spans="68:68" customFormat="1">
      <c r="BP1042754" s="90"/>
    </row>
    <row r="1042755" spans="68:68" customFormat="1">
      <c r="BP1042755" s="90"/>
    </row>
    <row r="1042756" spans="68:68" customFormat="1">
      <c r="BP1042756" s="90"/>
    </row>
    <row r="1042757" spans="68:68" customFormat="1">
      <c r="BP1042757" s="90"/>
    </row>
    <row r="1042758" spans="68:68" customFormat="1">
      <c r="BP1042758" s="90"/>
    </row>
    <row r="1042759" spans="68:68" customFormat="1">
      <c r="BP1042759" s="90"/>
    </row>
    <row r="1042760" spans="68:68" customFormat="1">
      <c r="BP1042760" s="90"/>
    </row>
    <row r="1042761" spans="68:68" customFormat="1">
      <c r="BP1042761" s="90"/>
    </row>
    <row r="1042762" spans="68:68" customFormat="1">
      <c r="BP1042762" s="90"/>
    </row>
    <row r="1042763" spans="68:68" customFormat="1">
      <c r="BP1042763" s="90"/>
    </row>
    <row r="1042764" spans="68:68" customFormat="1">
      <c r="BP1042764" s="90"/>
    </row>
    <row r="1042765" spans="68:68" customFormat="1">
      <c r="BP1042765" s="90"/>
    </row>
    <row r="1042766" spans="68:68" customFormat="1">
      <c r="BP1042766" s="90"/>
    </row>
    <row r="1042767" spans="68:68" customFormat="1">
      <c r="BP1042767" s="90"/>
    </row>
    <row r="1042768" spans="68:68" customFormat="1">
      <c r="BP1042768" s="90"/>
    </row>
    <row r="1042769" spans="68:68" customFormat="1">
      <c r="BP1042769" s="90"/>
    </row>
    <row r="1042770" spans="68:68" customFormat="1">
      <c r="BP1042770" s="90"/>
    </row>
    <row r="1042771" spans="68:68" customFormat="1">
      <c r="BP1042771" s="90"/>
    </row>
    <row r="1042772" spans="68:68" customFormat="1">
      <c r="BP1042772" s="90"/>
    </row>
    <row r="1042773" spans="68:68" customFormat="1">
      <c r="BP1042773" s="90"/>
    </row>
    <row r="1042774" spans="68:68" customFormat="1">
      <c r="BP1042774" s="90"/>
    </row>
    <row r="1042775" spans="68:68" customFormat="1">
      <c r="BP1042775" s="90"/>
    </row>
    <row r="1042776" spans="68:68" customFormat="1">
      <c r="BP1042776" s="90"/>
    </row>
    <row r="1042777" spans="68:68" customFormat="1">
      <c r="BP1042777" s="90"/>
    </row>
    <row r="1042778" spans="68:68" customFormat="1">
      <c r="BP1042778" s="90"/>
    </row>
    <row r="1042779" spans="68:68" customFormat="1">
      <c r="BP1042779" s="90"/>
    </row>
    <row r="1042780" spans="68:68" customFormat="1">
      <c r="BP1042780" s="90"/>
    </row>
    <row r="1042781" spans="68:68" customFormat="1">
      <c r="BP1042781" s="90"/>
    </row>
    <row r="1042782" spans="68:68" customFormat="1">
      <c r="BP1042782" s="90"/>
    </row>
    <row r="1042783" spans="68:68" customFormat="1">
      <c r="BP1042783" s="90"/>
    </row>
    <row r="1042784" spans="68:68" customFormat="1">
      <c r="BP1042784" s="90"/>
    </row>
    <row r="1042785" spans="68:68" customFormat="1">
      <c r="BP1042785" s="90"/>
    </row>
    <row r="1042786" spans="68:68" customFormat="1">
      <c r="BP1042786" s="90"/>
    </row>
    <row r="1042787" spans="68:68" customFormat="1">
      <c r="BP1042787" s="90"/>
    </row>
    <row r="1042788" spans="68:68" customFormat="1">
      <c r="BP1042788" s="90"/>
    </row>
    <row r="1042789" spans="68:68" customFormat="1">
      <c r="BP1042789" s="90"/>
    </row>
    <row r="1042790" spans="68:68" customFormat="1">
      <c r="BP1042790" s="90"/>
    </row>
    <row r="1042791" spans="68:68" customFormat="1">
      <c r="BP1042791" s="90"/>
    </row>
    <row r="1042792" spans="68:68" customFormat="1">
      <c r="BP1042792" s="90"/>
    </row>
    <row r="1042793" spans="68:68" customFormat="1">
      <c r="BP1042793" s="90"/>
    </row>
    <row r="1042794" spans="68:68" customFormat="1">
      <c r="BP1042794" s="90"/>
    </row>
    <row r="1042795" spans="68:68" customFormat="1">
      <c r="BP1042795" s="90"/>
    </row>
    <row r="1042796" spans="68:68" customFormat="1">
      <c r="BP1042796" s="90"/>
    </row>
    <row r="1042797" spans="68:68" customFormat="1">
      <c r="BP1042797" s="90"/>
    </row>
    <row r="1042798" spans="68:68" customFormat="1">
      <c r="BP1042798" s="90"/>
    </row>
    <row r="1042799" spans="68:68" customFormat="1">
      <c r="BP1042799" s="90"/>
    </row>
    <row r="1042800" spans="68:68" customFormat="1">
      <c r="BP1042800" s="90"/>
    </row>
    <row r="1042801" spans="68:68" customFormat="1">
      <c r="BP1042801" s="90"/>
    </row>
    <row r="1042802" spans="68:68" customFormat="1">
      <c r="BP1042802" s="90"/>
    </row>
    <row r="1042803" spans="68:68" customFormat="1">
      <c r="BP1042803" s="90"/>
    </row>
    <row r="1042804" spans="68:68" customFormat="1">
      <c r="BP1042804" s="90"/>
    </row>
    <row r="1042805" spans="68:68" customFormat="1">
      <c r="BP1042805" s="90"/>
    </row>
    <row r="1042806" spans="68:68" customFormat="1">
      <c r="BP1042806" s="90"/>
    </row>
    <row r="1042807" spans="68:68" customFormat="1">
      <c r="BP1042807" s="90"/>
    </row>
    <row r="1042808" spans="68:68" customFormat="1">
      <c r="BP1042808" s="90"/>
    </row>
    <row r="1042809" spans="68:68" customFormat="1">
      <c r="BP1042809" s="90"/>
    </row>
    <row r="1042810" spans="68:68" customFormat="1">
      <c r="BP1042810" s="90"/>
    </row>
    <row r="1042811" spans="68:68" customFormat="1">
      <c r="BP1042811" s="90"/>
    </row>
    <row r="1042812" spans="68:68" customFormat="1">
      <c r="BP1042812" s="90"/>
    </row>
    <row r="1042813" spans="68:68" customFormat="1">
      <c r="BP1042813" s="90"/>
    </row>
    <row r="1042814" spans="68:68" customFormat="1">
      <c r="BP1042814" s="90"/>
    </row>
    <row r="1042815" spans="68:68" customFormat="1">
      <c r="BP1042815" s="90"/>
    </row>
    <row r="1042816" spans="68:68" customFormat="1">
      <c r="BP1042816" s="90"/>
    </row>
    <row r="1042817" spans="68:68" customFormat="1">
      <c r="BP1042817" s="90"/>
    </row>
    <row r="1042818" spans="68:68" customFormat="1">
      <c r="BP1042818" s="90"/>
    </row>
    <row r="1042819" spans="68:68" customFormat="1">
      <c r="BP1042819" s="90"/>
    </row>
    <row r="1042820" spans="68:68" customFormat="1">
      <c r="BP1042820" s="90"/>
    </row>
    <row r="1042821" spans="68:68" customFormat="1">
      <c r="BP1042821" s="90"/>
    </row>
    <row r="1042822" spans="68:68" customFormat="1">
      <c r="BP1042822" s="90"/>
    </row>
    <row r="1042823" spans="68:68" customFormat="1">
      <c r="BP1042823" s="90"/>
    </row>
    <row r="1042824" spans="68:68" customFormat="1">
      <c r="BP1042824" s="90"/>
    </row>
    <row r="1042825" spans="68:68" customFormat="1">
      <c r="BP1042825" s="90"/>
    </row>
    <row r="1042826" spans="68:68" customFormat="1">
      <c r="BP1042826" s="90"/>
    </row>
    <row r="1042827" spans="68:68" customFormat="1">
      <c r="BP1042827" s="90"/>
    </row>
    <row r="1042828" spans="68:68" customFormat="1">
      <c r="BP1042828" s="90"/>
    </row>
    <row r="1042829" spans="68:68" customFormat="1">
      <c r="BP1042829" s="90"/>
    </row>
    <row r="1042830" spans="68:68" customFormat="1">
      <c r="BP1042830" s="90"/>
    </row>
    <row r="1042831" spans="68:68" customFormat="1">
      <c r="BP1042831" s="90"/>
    </row>
    <row r="1042832" spans="68:68" customFormat="1">
      <c r="BP1042832" s="90"/>
    </row>
    <row r="1042833" spans="68:68" customFormat="1">
      <c r="BP1042833" s="90"/>
    </row>
    <row r="1042834" spans="68:68" customFormat="1">
      <c r="BP1042834" s="90"/>
    </row>
    <row r="1042835" spans="68:68" customFormat="1">
      <c r="BP1042835" s="90"/>
    </row>
    <row r="1042836" spans="68:68" customFormat="1">
      <c r="BP1042836" s="90"/>
    </row>
    <row r="1042837" spans="68:68" customFormat="1">
      <c r="BP1042837" s="90"/>
    </row>
    <row r="1042838" spans="68:68" customFormat="1">
      <c r="BP1042838" s="90"/>
    </row>
    <row r="1042839" spans="68:68" customFormat="1">
      <c r="BP1042839" s="90"/>
    </row>
    <row r="1042840" spans="68:68" customFormat="1">
      <c r="BP1042840" s="90"/>
    </row>
    <row r="1042841" spans="68:68" customFormat="1">
      <c r="BP1042841" s="90"/>
    </row>
    <row r="1042842" spans="68:68" customFormat="1">
      <c r="BP1042842" s="90"/>
    </row>
    <row r="1042843" spans="68:68" customFormat="1">
      <c r="BP1042843" s="90"/>
    </row>
    <row r="1042844" spans="68:68" customFormat="1">
      <c r="BP1042844" s="90"/>
    </row>
    <row r="1042845" spans="68:68" customFormat="1">
      <c r="BP1042845" s="90"/>
    </row>
    <row r="1042846" spans="68:68" customFormat="1">
      <c r="BP1042846" s="90"/>
    </row>
    <row r="1042847" spans="68:68" customFormat="1">
      <c r="BP1042847" s="90"/>
    </row>
    <row r="1042848" spans="68:68" customFormat="1">
      <c r="BP1042848" s="90"/>
    </row>
    <row r="1042849" spans="68:68" customFormat="1">
      <c r="BP1042849" s="90"/>
    </row>
    <row r="1042850" spans="68:68" customFormat="1">
      <c r="BP1042850" s="90"/>
    </row>
    <row r="1042851" spans="68:68" customFormat="1">
      <c r="BP1042851" s="90"/>
    </row>
    <row r="1042852" spans="68:68" customFormat="1">
      <c r="BP1042852" s="90"/>
    </row>
    <row r="1042853" spans="68:68" customFormat="1">
      <c r="BP1042853" s="90"/>
    </row>
    <row r="1042854" spans="68:68" customFormat="1">
      <c r="BP1042854" s="90"/>
    </row>
    <row r="1042855" spans="68:68" customFormat="1">
      <c r="BP1042855" s="90"/>
    </row>
    <row r="1042856" spans="68:68" customFormat="1">
      <c r="BP1042856" s="90"/>
    </row>
    <row r="1042857" spans="68:68" customFormat="1">
      <c r="BP1042857" s="90"/>
    </row>
    <row r="1042858" spans="68:68" customFormat="1">
      <c r="BP1042858" s="90"/>
    </row>
    <row r="1042859" spans="68:68" customFormat="1">
      <c r="BP1042859" s="90"/>
    </row>
    <row r="1042860" spans="68:68" customFormat="1">
      <c r="BP1042860" s="90"/>
    </row>
    <row r="1042861" spans="68:68" customFormat="1">
      <c r="BP1042861" s="90"/>
    </row>
    <row r="1042862" spans="68:68" customFormat="1">
      <c r="BP1042862" s="90"/>
    </row>
    <row r="1042863" spans="68:68" customFormat="1">
      <c r="BP1042863" s="90"/>
    </row>
    <row r="1042864" spans="68:68" customFormat="1">
      <c r="BP1042864" s="90"/>
    </row>
    <row r="1042865" spans="68:68" customFormat="1">
      <c r="BP1042865" s="90"/>
    </row>
    <row r="1042866" spans="68:68" customFormat="1">
      <c r="BP1042866" s="90"/>
    </row>
    <row r="1042867" spans="68:68" customFormat="1">
      <c r="BP1042867" s="90"/>
    </row>
    <row r="1042868" spans="68:68" customFormat="1">
      <c r="BP1042868" s="90"/>
    </row>
    <row r="1042869" spans="68:68" customFormat="1">
      <c r="BP1042869" s="90"/>
    </row>
    <row r="1042870" spans="68:68" customFormat="1">
      <c r="BP1042870" s="90"/>
    </row>
    <row r="1042871" spans="68:68" customFormat="1">
      <c r="BP1042871" s="90"/>
    </row>
    <row r="1042872" spans="68:68" customFormat="1">
      <c r="BP1042872" s="90"/>
    </row>
    <row r="1042873" spans="68:68" customFormat="1">
      <c r="BP1042873" s="90"/>
    </row>
    <row r="1042874" spans="68:68" customFormat="1">
      <c r="BP1042874" s="90"/>
    </row>
    <row r="1042875" spans="68:68" customFormat="1">
      <c r="BP1042875" s="90"/>
    </row>
    <row r="1042876" spans="68:68" customFormat="1">
      <c r="BP1042876" s="90"/>
    </row>
    <row r="1042877" spans="68:68" customFormat="1">
      <c r="BP1042877" s="90"/>
    </row>
    <row r="1042878" spans="68:68" customFormat="1">
      <c r="BP1042878" s="90"/>
    </row>
    <row r="1042879" spans="68:68" customFormat="1">
      <c r="BP1042879" s="90"/>
    </row>
    <row r="1042880" spans="68:68" customFormat="1">
      <c r="BP1042880" s="90"/>
    </row>
    <row r="1042881" spans="68:68" customFormat="1">
      <c r="BP1042881" s="90"/>
    </row>
    <row r="1042882" spans="68:68" customFormat="1">
      <c r="BP1042882" s="90"/>
    </row>
    <row r="1042883" spans="68:68" customFormat="1">
      <c r="BP1042883" s="90"/>
    </row>
    <row r="1042884" spans="68:68" customFormat="1">
      <c r="BP1042884" s="90"/>
    </row>
    <row r="1042885" spans="68:68" customFormat="1">
      <c r="BP1042885" s="90"/>
    </row>
    <row r="1042886" spans="68:68" customFormat="1">
      <c r="BP1042886" s="90"/>
    </row>
    <row r="1042887" spans="68:68" customFormat="1">
      <c r="BP1042887" s="90"/>
    </row>
    <row r="1042888" spans="68:68" customFormat="1">
      <c r="BP1042888" s="90"/>
    </row>
    <row r="1042889" spans="68:68" customFormat="1">
      <c r="BP1042889" s="90"/>
    </row>
    <row r="1042890" spans="68:68" customFormat="1">
      <c r="BP1042890" s="90"/>
    </row>
    <row r="1042891" spans="68:68" customFormat="1">
      <c r="BP1042891" s="90"/>
    </row>
    <row r="1042892" spans="68:68" customFormat="1">
      <c r="BP1042892" s="90"/>
    </row>
    <row r="1042893" spans="68:68" customFormat="1">
      <c r="BP1042893" s="90"/>
    </row>
    <row r="1042894" spans="68:68" customFormat="1">
      <c r="BP1042894" s="90"/>
    </row>
    <row r="1042895" spans="68:68" customFormat="1">
      <c r="BP1042895" s="90"/>
    </row>
    <row r="1042896" spans="68:68" customFormat="1">
      <c r="BP1042896" s="90"/>
    </row>
    <row r="1042897" spans="68:68" customFormat="1">
      <c r="BP1042897" s="90"/>
    </row>
    <row r="1042898" spans="68:68" customFormat="1">
      <c r="BP1042898" s="90"/>
    </row>
    <row r="1042899" spans="68:68" customFormat="1">
      <c r="BP1042899" s="90"/>
    </row>
    <row r="1042900" spans="68:68" customFormat="1">
      <c r="BP1042900" s="90"/>
    </row>
    <row r="1042901" spans="68:68" customFormat="1">
      <c r="BP1042901" s="90"/>
    </row>
    <row r="1042902" spans="68:68" customFormat="1">
      <c r="BP1042902" s="90"/>
    </row>
    <row r="1042903" spans="68:68" customFormat="1">
      <c r="BP1042903" s="90"/>
    </row>
    <row r="1042904" spans="68:68" customFormat="1">
      <c r="BP1042904" s="90"/>
    </row>
    <row r="1042905" spans="68:68" customFormat="1">
      <c r="BP1042905" s="90"/>
    </row>
    <row r="1042906" spans="68:68" customFormat="1">
      <c r="BP1042906" s="90"/>
    </row>
    <row r="1042907" spans="68:68" customFormat="1">
      <c r="BP1042907" s="90"/>
    </row>
    <row r="1042908" spans="68:68" customFormat="1">
      <c r="BP1042908" s="90"/>
    </row>
    <row r="1042909" spans="68:68" customFormat="1">
      <c r="BP1042909" s="90"/>
    </row>
    <row r="1042910" spans="68:68" customFormat="1">
      <c r="BP1042910" s="90"/>
    </row>
    <row r="1042911" spans="68:68" customFormat="1">
      <c r="BP1042911" s="90"/>
    </row>
    <row r="1042912" spans="68:68" customFormat="1">
      <c r="BP1042912" s="90"/>
    </row>
    <row r="1042913" spans="68:68" customFormat="1">
      <c r="BP1042913" s="90"/>
    </row>
    <row r="1042914" spans="68:68" customFormat="1">
      <c r="BP1042914" s="90"/>
    </row>
    <row r="1042915" spans="68:68" customFormat="1">
      <c r="BP1042915" s="90"/>
    </row>
    <row r="1042916" spans="68:68" customFormat="1">
      <c r="BP1042916" s="90"/>
    </row>
    <row r="1042917" spans="68:68" customFormat="1">
      <c r="BP1042917" s="90"/>
    </row>
    <row r="1042918" spans="68:68" customFormat="1">
      <c r="BP1042918" s="90"/>
    </row>
    <row r="1042919" spans="68:68" customFormat="1">
      <c r="BP1042919" s="90"/>
    </row>
    <row r="1042920" spans="68:68" customFormat="1">
      <c r="BP1042920" s="90"/>
    </row>
    <row r="1042921" spans="68:68" customFormat="1">
      <c r="BP1042921" s="90"/>
    </row>
    <row r="1042922" spans="68:68" customFormat="1">
      <c r="BP1042922" s="90"/>
    </row>
    <row r="1042923" spans="68:68" customFormat="1">
      <c r="BP1042923" s="90"/>
    </row>
    <row r="1042924" spans="68:68" customFormat="1">
      <c r="BP1042924" s="90"/>
    </row>
    <row r="1042925" spans="68:68" customFormat="1">
      <c r="BP1042925" s="90"/>
    </row>
    <row r="1042926" spans="68:68" customFormat="1">
      <c r="BP1042926" s="90"/>
    </row>
    <row r="1042927" spans="68:68" customFormat="1">
      <c r="BP1042927" s="90"/>
    </row>
    <row r="1042928" spans="68:68" customFormat="1">
      <c r="BP1042928" s="90"/>
    </row>
    <row r="1042929" spans="68:68" customFormat="1">
      <c r="BP1042929" s="90"/>
    </row>
    <row r="1042930" spans="68:68" customFormat="1">
      <c r="BP1042930" s="90"/>
    </row>
    <row r="1042931" spans="68:68" customFormat="1">
      <c r="BP1042931" s="90"/>
    </row>
    <row r="1042932" spans="68:68" customFormat="1">
      <c r="BP1042932" s="90"/>
    </row>
    <row r="1042933" spans="68:68" customFormat="1">
      <c r="BP1042933" s="90"/>
    </row>
    <row r="1042934" spans="68:68" customFormat="1">
      <c r="BP1042934" s="90"/>
    </row>
    <row r="1042935" spans="68:68" customFormat="1">
      <c r="BP1042935" s="90"/>
    </row>
    <row r="1042936" spans="68:68" customFormat="1">
      <c r="BP1042936" s="90"/>
    </row>
    <row r="1042937" spans="68:68" customFormat="1">
      <c r="BP1042937" s="90"/>
    </row>
    <row r="1042938" spans="68:68" customFormat="1">
      <c r="BP1042938" s="90"/>
    </row>
    <row r="1042939" spans="68:68" customFormat="1">
      <c r="BP1042939" s="90"/>
    </row>
    <row r="1042940" spans="68:68" customFormat="1">
      <c r="BP1042940" s="90"/>
    </row>
    <row r="1042941" spans="68:68" customFormat="1">
      <c r="BP1042941" s="90"/>
    </row>
    <row r="1042942" spans="68:68" customFormat="1">
      <c r="BP1042942" s="90"/>
    </row>
    <row r="1042943" spans="68:68" customFormat="1">
      <c r="BP1042943" s="90"/>
    </row>
    <row r="1042944" spans="68:68" customFormat="1">
      <c r="BP1042944" s="90"/>
    </row>
    <row r="1042945" spans="68:68" customFormat="1">
      <c r="BP1042945" s="90"/>
    </row>
    <row r="1042946" spans="68:68" customFormat="1">
      <c r="BP1042946" s="90"/>
    </row>
    <row r="1042947" spans="68:68" customFormat="1">
      <c r="BP1042947" s="90"/>
    </row>
    <row r="1042948" spans="68:68" customFormat="1">
      <c r="BP1042948" s="90"/>
    </row>
    <row r="1042949" spans="68:68" customFormat="1">
      <c r="BP1042949" s="90"/>
    </row>
    <row r="1042950" spans="68:68" customFormat="1">
      <c r="BP1042950" s="90"/>
    </row>
    <row r="1042951" spans="68:68" customFormat="1">
      <c r="BP1042951" s="90"/>
    </row>
    <row r="1042952" spans="68:68" customFormat="1">
      <c r="BP1042952" s="90"/>
    </row>
    <row r="1042953" spans="68:68" customFormat="1">
      <c r="BP1042953" s="90"/>
    </row>
    <row r="1042954" spans="68:68" customFormat="1">
      <c r="BP1042954" s="90"/>
    </row>
    <row r="1042955" spans="68:68" customFormat="1">
      <c r="BP1042955" s="90"/>
    </row>
    <row r="1042956" spans="68:68" customFormat="1">
      <c r="BP1042956" s="90"/>
    </row>
    <row r="1042957" spans="68:68" customFormat="1">
      <c r="BP1042957" s="90"/>
    </row>
    <row r="1042958" spans="68:68" customFormat="1">
      <c r="BP1042958" s="90"/>
    </row>
    <row r="1042959" spans="68:68" customFormat="1">
      <c r="BP1042959" s="90"/>
    </row>
    <row r="1042960" spans="68:68" customFormat="1">
      <c r="BP1042960" s="90"/>
    </row>
    <row r="1042961" spans="68:68" customFormat="1">
      <c r="BP1042961" s="90"/>
    </row>
    <row r="1042962" spans="68:68" customFormat="1">
      <c r="BP1042962" s="90"/>
    </row>
    <row r="1042963" spans="68:68" customFormat="1">
      <c r="BP1042963" s="90"/>
    </row>
    <row r="1042964" spans="68:68" customFormat="1">
      <c r="BP1042964" s="90"/>
    </row>
    <row r="1042965" spans="68:68" customFormat="1">
      <c r="BP1042965" s="90"/>
    </row>
    <row r="1042966" spans="68:68" customFormat="1">
      <c r="BP1042966" s="90"/>
    </row>
    <row r="1042967" spans="68:68" customFormat="1">
      <c r="BP1042967" s="90"/>
    </row>
    <row r="1042968" spans="68:68" customFormat="1">
      <c r="BP1042968" s="90"/>
    </row>
    <row r="1042969" spans="68:68" customFormat="1">
      <c r="BP1042969" s="90"/>
    </row>
    <row r="1042970" spans="68:68" customFormat="1">
      <c r="BP1042970" s="90"/>
    </row>
    <row r="1042971" spans="68:68" customFormat="1">
      <c r="BP1042971" s="90"/>
    </row>
    <row r="1042972" spans="68:68" customFormat="1">
      <c r="BP1042972" s="90"/>
    </row>
    <row r="1042973" spans="68:68" customFormat="1">
      <c r="BP1042973" s="90"/>
    </row>
    <row r="1042974" spans="68:68" customFormat="1">
      <c r="BP1042974" s="90"/>
    </row>
    <row r="1042975" spans="68:68" customFormat="1">
      <c r="BP1042975" s="90"/>
    </row>
    <row r="1042976" spans="68:68" customFormat="1">
      <c r="BP1042976" s="90"/>
    </row>
    <row r="1042977" spans="68:68" customFormat="1">
      <c r="BP1042977" s="90"/>
    </row>
    <row r="1042978" spans="68:68" customFormat="1">
      <c r="BP1042978" s="90"/>
    </row>
    <row r="1042979" spans="68:68" customFormat="1">
      <c r="BP1042979" s="90"/>
    </row>
    <row r="1042980" spans="68:68" customFormat="1">
      <c r="BP1042980" s="90"/>
    </row>
    <row r="1042981" spans="68:68" customFormat="1">
      <c r="BP1042981" s="90"/>
    </row>
    <row r="1042982" spans="68:68" customFormat="1">
      <c r="BP1042982" s="90"/>
    </row>
    <row r="1042983" spans="68:68" customFormat="1">
      <c r="BP1042983" s="90"/>
    </row>
    <row r="1042984" spans="68:68" customFormat="1">
      <c r="BP1042984" s="90"/>
    </row>
    <row r="1042985" spans="68:68" customFormat="1">
      <c r="BP1042985" s="90"/>
    </row>
    <row r="1042986" spans="68:68" customFormat="1">
      <c r="BP1042986" s="90"/>
    </row>
    <row r="1042987" spans="68:68" customFormat="1">
      <c r="BP1042987" s="90"/>
    </row>
    <row r="1042988" spans="68:68" customFormat="1">
      <c r="BP1042988" s="90"/>
    </row>
    <row r="1042989" spans="68:68" customFormat="1">
      <c r="BP1042989" s="90"/>
    </row>
    <row r="1042990" spans="68:68" customFormat="1">
      <c r="BP1042990" s="90"/>
    </row>
    <row r="1042991" spans="68:68" customFormat="1">
      <c r="BP1042991" s="90"/>
    </row>
    <row r="1042992" spans="68:68" customFormat="1">
      <c r="BP1042992" s="90"/>
    </row>
    <row r="1042993" spans="68:68" customFormat="1">
      <c r="BP1042993" s="90"/>
    </row>
    <row r="1042994" spans="68:68" customFormat="1">
      <c r="BP1042994" s="90"/>
    </row>
    <row r="1042995" spans="68:68" customFormat="1">
      <c r="BP1042995" s="90"/>
    </row>
    <row r="1042996" spans="68:68" customFormat="1">
      <c r="BP1042996" s="90"/>
    </row>
    <row r="1042997" spans="68:68" customFormat="1">
      <c r="BP1042997" s="90"/>
    </row>
    <row r="1042998" spans="68:68" customFormat="1">
      <c r="BP1042998" s="90"/>
    </row>
    <row r="1042999" spans="68:68" customFormat="1">
      <c r="BP1042999" s="90"/>
    </row>
    <row r="1043000" spans="68:68" customFormat="1">
      <c r="BP1043000" s="90"/>
    </row>
    <row r="1043001" spans="68:68" customFormat="1">
      <c r="BP1043001" s="90"/>
    </row>
    <row r="1043002" spans="68:68" customFormat="1">
      <c r="BP1043002" s="90"/>
    </row>
    <row r="1043003" spans="68:68" customFormat="1">
      <c r="BP1043003" s="90"/>
    </row>
    <row r="1043004" spans="68:68" customFormat="1">
      <c r="BP1043004" s="90"/>
    </row>
    <row r="1043005" spans="68:68" customFormat="1">
      <c r="BP1043005" s="90"/>
    </row>
    <row r="1043006" spans="68:68" customFormat="1">
      <c r="BP1043006" s="90"/>
    </row>
    <row r="1043007" spans="68:68" customFormat="1">
      <c r="BP1043007" s="90"/>
    </row>
    <row r="1043008" spans="68:68" customFormat="1">
      <c r="BP1043008" s="90"/>
    </row>
    <row r="1043009" spans="68:68" customFormat="1">
      <c r="BP1043009" s="90"/>
    </row>
    <row r="1043010" spans="68:68" customFormat="1">
      <c r="BP1043010" s="90"/>
    </row>
    <row r="1043011" spans="68:68" customFormat="1">
      <c r="BP1043011" s="90"/>
    </row>
    <row r="1043012" spans="68:68" customFormat="1">
      <c r="BP1043012" s="90"/>
    </row>
    <row r="1043013" spans="68:68" customFormat="1">
      <c r="BP1043013" s="90"/>
    </row>
    <row r="1043014" spans="68:68" customFormat="1">
      <c r="BP1043014" s="90"/>
    </row>
    <row r="1043015" spans="68:68" customFormat="1">
      <c r="BP1043015" s="90"/>
    </row>
    <row r="1043016" spans="68:68" customFormat="1">
      <c r="BP1043016" s="90"/>
    </row>
    <row r="1043017" spans="68:68" customFormat="1">
      <c r="BP1043017" s="90"/>
    </row>
    <row r="1043018" spans="68:68" customFormat="1">
      <c r="BP1043018" s="90"/>
    </row>
    <row r="1043019" spans="68:68" customFormat="1">
      <c r="BP1043019" s="90"/>
    </row>
    <row r="1043020" spans="68:68" customFormat="1">
      <c r="BP1043020" s="90"/>
    </row>
    <row r="1043021" spans="68:68" customFormat="1">
      <c r="BP1043021" s="90"/>
    </row>
    <row r="1043022" spans="68:68" customFormat="1">
      <c r="BP1043022" s="90"/>
    </row>
    <row r="1043023" spans="68:68" customFormat="1">
      <c r="BP1043023" s="90"/>
    </row>
    <row r="1043024" spans="68:68" customFormat="1">
      <c r="BP1043024" s="90"/>
    </row>
    <row r="1043025" spans="68:68" customFormat="1">
      <c r="BP1043025" s="90"/>
    </row>
    <row r="1043026" spans="68:68" customFormat="1">
      <c r="BP1043026" s="90"/>
    </row>
    <row r="1043027" spans="68:68" customFormat="1">
      <c r="BP1043027" s="90"/>
    </row>
    <row r="1043028" spans="68:68" customFormat="1">
      <c r="BP1043028" s="90"/>
    </row>
    <row r="1043029" spans="68:68" customFormat="1">
      <c r="BP1043029" s="90"/>
    </row>
    <row r="1043030" spans="68:68" customFormat="1">
      <c r="BP1043030" s="90"/>
    </row>
    <row r="1043031" spans="68:68" customFormat="1">
      <c r="BP1043031" s="90"/>
    </row>
    <row r="1043032" spans="68:68" customFormat="1">
      <c r="BP1043032" s="90"/>
    </row>
    <row r="1043033" spans="68:68" customFormat="1">
      <c r="BP1043033" s="90"/>
    </row>
    <row r="1043034" spans="68:68" customFormat="1">
      <c r="BP1043034" s="90"/>
    </row>
    <row r="1043035" spans="68:68" customFormat="1">
      <c r="BP1043035" s="90"/>
    </row>
    <row r="1043036" spans="68:68" customFormat="1">
      <c r="BP1043036" s="90"/>
    </row>
    <row r="1043037" spans="68:68" customFormat="1">
      <c r="BP1043037" s="90"/>
    </row>
    <row r="1043038" spans="68:68" customFormat="1">
      <c r="BP1043038" s="90"/>
    </row>
    <row r="1043039" spans="68:68" customFormat="1">
      <c r="BP1043039" s="90"/>
    </row>
    <row r="1043040" spans="68:68" customFormat="1">
      <c r="BP1043040" s="90"/>
    </row>
    <row r="1043041" spans="68:68" customFormat="1">
      <c r="BP1043041" s="90"/>
    </row>
    <row r="1043042" spans="68:68" customFormat="1">
      <c r="BP1043042" s="90"/>
    </row>
    <row r="1043043" spans="68:68" customFormat="1">
      <c r="BP1043043" s="90"/>
    </row>
    <row r="1043044" spans="68:68" customFormat="1">
      <c r="BP1043044" s="90"/>
    </row>
    <row r="1043045" spans="68:68" customFormat="1">
      <c r="BP1043045" s="90"/>
    </row>
    <row r="1043046" spans="68:68" customFormat="1">
      <c r="BP1043046" s="90"/>
    </row>
    <row r="1043047" spans="68:68" customFormat="1">
      <c r="BP1043047" s="90"/>
    </row>
    <row r="1043048" spans="68:68" customFormat="1">
      <c r="BP1043048" s="90"/>
    </row>
    <row r="1043049" spans="68:68" customFormat="1">
      <c r="BP1043049" s="90"/>
    </row>
    <row r="1043050" spans="68:68" customFormat="1">
      <c r="BP1043050" s="90"/>
    </row>
    <row r="1043051" spans="68:68" customFormat="1">
      <c r="BP1043051" s="90"/>
    </row>
    <row r="1043052" spans="68:68" customFormat="1">
      <c r="BP1043052" s="90"/>
    </row>
    <row r="1043053" spans="68:68" customFormat="1">
      <c r="BP1043053" s="90"/>
    </row>
    <row r="1043054" spans="68:68" customFormat="1">
      <c r="BP1043054" s="90"/>
    </row>
    <row r="1043055" spans="68:68" customFormat="1">
      <c r="BP1043055" s="90"/>
    </row>
    <row r="1043056" spans="68:68" customFormat="1">
      <c r="BP1043056" s="90"/>
    </row>
    <row r="1043057" spans="68:68" customFormat="1">
      <c r="BP1043057" s="90"/>
    </row>
    <row r="1043058" spans="68:68" customFormat="1">
      <c r="BP1043058" s="90"/>
    </row>
    <row r="1043059" spans="68:68" customFormat="1">
      <c r="BP1043059" s="90"/>
    </row>
    <row r="1043060" spans="68:68" customFormat="1">
      <c r="BP1043060" s="90"/>
    </row>
    <row r="1043061" spans="68:68" customFormat="1">
      <c r="BP1043061" s="90"/>
    </row>
    <row r="1043062" spans="68:68" customFormat="1">
      <c r="BP1043062" s="90"/>
    </row>
    <row r="1043063" spans="68:68" customFormat="1">
      <c r="BP1043063" s="90"/>
    </row>
    <row r="1043064" spans="68:68" customFormat="1">
      <c r="BP1043064" s="90"/>
    </row>
    <row r="1043065" spans="68:68" customFormat="1">
      <c r="BP1043065" s="90"/>
    </row>
    <row r="1043066" spans="68:68" customFormat="1">
      <c r="BP1043066" s="90"/>
    </row>
    <row r="1043067" spans="68:68" customFormat="1">
      <c r="BP1043067" s="90"/>
    </row>
    <row r="1043068" spans="68:68" customFormat="1">
      <c r="BP1043068" s="90"/>
    </row>
    <row r="1043069" spans="68:68" customFormat="1">
      <c r="BP1043069" s="90"/>
    </row>
    <row r="1043070" spans="68:68" customFormat="1">
      <c r="BP1043070" s="90"/>
    </row>
    <row r="1043071" spans="68:68" customFormat="1">
      <c r="BP1043071" s="90"/>
    </row>
    <row r="1043072" spans="68:68" customFormat="1">
      <c r="BP1043072" s="90"/>
    </row>
    <row r="1043073" spans="68:68" customFormat="1">
      <c r="BP1043073" s="90"/>
    </row>
    <row r="1043074" spans="68:68" customFormat="1">
      <c r="BP1043074" s="90"/>
    </row>
    <row r="1043075" spans="68:68" customFormat="1">
      <c r="BP1043075" s="90"/>
    </row>
    <row r="1043076" spans="68:68" customFormat="1">
      <c r="BP1043076" s="90"/>
    </row>
    <row r="1043077" spans="68:68" customFormat="1">
      <c r="BP1043077" s="90"/>
    </row>
    <row r="1043078" spans="68:68" customFormat="1">
      <c r="BP1043078" s="90"/>
    </row>
    <row r="1043079" spans="68:68" customFormat="1">
      <c r="BP1043079" s="90"/>
    </row>
    <row r="1043080" spans="68:68" customFormat="1">
      <c r="BP1043080" s="90"/>
    </row>
    <row r="1043081" spans="68:68" customFormat="1">
      <c r="BP1043081" s="90"/>
    </row>
    <row r="1043082" spans="68:68" customFormat="1">
      <c r="BP1043082" s="90"/>
    </row>
    <row r="1043083" spans="68:68" customFormat="1">
      <c r="BP1043083" s="90"/>
    </row>
    <row r="1043084" spans="68:68" customFormat="1">
      <c r="BP1043084" s="90"/>
    </row>
    <row r="1043085" spans="68:68" customFormat="1">
      <c r="BP1043085" s="90"/>
    </row>
    <row r="1043086" spans="68:68" customFormat="1">
      <c r="BP1043086" s="90"/>
    </row>
    <row r="1043087" spans="68:68" customFormat="1">
      <c r="BP1043087" s="90"/>
    </row>
    <row r="1043088" spans="68:68" customFormat="1">
      <c r="BP1043088" s="90"/>
    </row>
    <row r="1043089" spans="68:68" customFormat="1">
      <c r="BP1043089" s="90"/>
    </row>
    <row r="1043090" spans="68:68" customFormat="1">
      <c r="BP1043090" s="90"/>
    </row>
    <row r="1043091" spans="68:68" customFormat="1">
      <c r="BP1043091" s="90"/>
    </row>
    <row r="1043092" spans="68:68" customFormat="1">
      <c r="BP1043092" s="90"/>
    </row>
    <row r="1043093" spans="68:68" customFormat="1">
      <c r="BP1043093" s="90"/>
    </row>
    <row r="1043094" spans="68:68" customFormat="1">
      <c r="BP1043094" s="90"/>
    </row>
    <row r="1043095" spans="68:68" customFormat="1">
      <c r="BP1043095" s="90"/>
    </row>
    <row r="1043096" spans="68:68" customFormat="1">
      <c r="BP1043096" s="90"/>
    </row>
    <row r="1043097" spans="68:68" customFormat="1">
      <c r="BP1043097" s="90"/>
    </row>
    <row r="1043098" spans="68:68" customFormat="1">
      <c r="BP1043098" s="90"/>
    </row>
    <row r="1043099" spans="68:68" customFormat="1">
      <c r="BP1043099" s="90"/>
    </row>
    <row r="1043100" spans="68:68" customFormat="1">
      <c r="BP1043100" s="90"/>
    </row>
    <row r="1043101" spans="68:68" customFormat="1">
      <c r="BP1043101" s="90"/>
    </row>
    <row r="1043102" spans="68:68" customFormat="1">
      <c r="BP1043102" s="90"/>
    </row>
    <row r="1043103" spans="68:68" customFormat="1">
      <c r="BP1043103" s="90"/>
    </row>
    <row r="1043104" spans="68:68" customFormat="1">
      <c r="BP1043104" s="90"/>
    </row>
    <row r="1043105" spans="68:68" customFormat="1">
      <c r="BP1043105" s="90"/>
    </row>
    <row r="1043106" spans="68:68" customFormat="1">
      <c r="BP1043106" s="90"/>
    </row>
    <row r="1043107" spans="68:68" customFormat="1">
      <c r="BP1043107" s="90"/>
    </row>
    <row r="1043108" spans="68:68" customFormat="1">
      <c r="BP1043108" s="90"/>
    </row>
    <row r="1043109" spans="68:68" customFormat="1">
      <c r="BP1043109" s="90"/>
    </row>
    <row r="1043110" spans="68:68" customFormat="1">
      <c r="BP1043110" s="90"/>
    </row>
    <row r="1043111" spans="68:68" customFormat="1">
      <c r="BP1043111" s="90"/>
    </row>
    <row r="1043112" spans="68:68" customFormat="1">
      <c r="BP1043112" s="90"/>
    </row>
    <row r="1043113" spans="68:68" customFormat="1">
      <c r="BP1043113" s="90"/>
    </row>
    <row r="1043114" spans="68:68" customFormat="1">
      <c r="BP1043114" s="90"/>
    </row>
    <row r="1043115" spans="68:68" customFormat="1">
      <c r="BP1043115" s="90"/>
    </row>
    <row r="1043116" spans="68:68" customFormat="1">
      <c r="BP1043116" s="90"/>
    </row>
    <row r="1043117" spans="68:68" customFormat="1">
      <c r="BP1043117" s="90"/>
    </row>
    <row r="1043118" spans="68:68" customFormat="1">
      <c r="BP1043118" s="90"/>
    </row>
    <row r="1043119" spans="68:68" customFormat="1">
      <c r="BP1043119" s="90"/>
    </row>
    <row r="1043120" spans="68:68" customFormat="1">
      <c r="BP1043120" s="90"/>
    </row>
    <row r="1043121" spans="68:68" customFormat="1">
      <c r="BP1043121" s="90"/>
    </row>
    <row r="1043122" spans="68:68" customFormat="1">
      <c r="BP1043122" s="90"/>
    </row>
    <row r="1043123" spans="68:68" customFormat="1">
      <c r="BP1043123" s="90"/>
    </row>
    <row r="1043124" spans="68:68" customFormat="1">
      <c r="BP1043124" s="90"/>
    </row>
    <row r="1043125" spans="68:68" customFormat="1">
      <c r="BP1043125" s="90"/>
    </row>
    <row r="1043126" spans="68:68" customFormat="1">
      <c r="BP1043126" s="90"/>
    </row>
    <row r="1043127" spans="68:68" customFormat="1">
      <c r="BP1043127" s="90"/>
    </row>
    <row r="1043128" spans="68:68" customFormat="1">
      <c r="BP1043128" s="90"/>
    </row>
    <row r="1043129" spans="68:68" customFormat="1">
      <c r="BP1043129" s="90"/>
    </row>
    <row r="1043130" spans="68:68" customFormat="1">
      <c r="BP1043130" s="90"/>
    </row>
    <row r="1043131" spans="68:68" customFormat="1">
      <c r="BP1043131" s="90"/>
    </row>
    <row r="1043132" spans="68:68" customFormat="1">
      <c r="BP1043132" s="90"/>
    </row>
    <row r="1043133" spans="68:68" customFormat="1">
      <c r="BP1043133" s="90"/>
    </row>
    <row r="1043134" spans="68:68" customFormat="1">
      <c r="BP1043134" s="90"/>
    </row>
    <row r="1043135" spans="68:68" customFormat="1">
      <c r="BP1043135" s="90"/>
    </row>
    <row r="1043136" spans="68:68" customFormat="1">
      <c r="BP1043136" s="90"/>
    </row>
    <row r="1043137" spans="68:68" customFormat="1">
      <c r="BP1043137" s="90"/>
    </row>
    <row r="1043138" spans="68:68" customFormat="1">
      <c r="BP1043138" s="90"/>
    </row>
    <row r="1043139" spans="68:68" customFormat="1">
      <c r="BP1043139" s="90"/>
    </row>
    <row r="1043140" spans="68:68" customFormat="1">
      <c r="BP1043140" s="90"/>
    </row>
    <row r="1043141" spans="68:68" customFormat="1">
      <c r="BP1043141" s="90"/>
    </row>
    <row r="1043142" spans="68:68" customFormat="1">
      <c r="BP1043142" s="90"/>
    </row>
    <row r="1043143" spans="68:68" customFormat="1">
      <c r="BP1043143" s="90"/>
    </row>
    <row r="1043144" spans="68:68" customFormat="1">
      <c r="BP1043144" s="90"/>
    </row>
    <row r="1043145" spans="68:68" customFormat="1">
      <c r="BP1043145" s="90"/>
    </row>
    <row r="1043146" spans="68:68" customFormat="1">
      <c r="BP1043146" s="90"/>
    </row>
    <row r="1043147" spans="68:68" customFormat="1">
      <c r="BP1043147" s="90"/>
    </row>
    <row r="1043148" spans="68:68" customFormat="1">
      <c r="BP1043148" s="90"/>
    </row>
    <row r="1043149" spans="68:68" customFormat="1">
      <c r="BP1043149" s="90"/>
    </row>
    <row r="1043150" spans="68:68" customFormat="1">
      <c r="BP1043150" s="90"/>
    </row>
    <row r="1043151" spans="68:68" customFormat="1">
      <c r="BP1043151" s="90"/>
    </row>
    <row r="1043152" spans="68:68" customFormat="1">
      <c r="BP1043152" s="90"/>
    </row>
    <row r="1043153" spans="68:68" customFormat="1">
      <c r="BP1043153" s="90"/>
    </row>
    <row r="1043154" spans="68:68" customFormat="1">
      <c r="BP1043154" s="90"/>
    </row>
    <row r="1043155" spans="68:68" customFormat="1">
      <c r="BP1043155" s="90"/>
    </row>
    <row r="1043156" spans="68:68" customFormat="1">
      <c r="BP1043156" s="90"/>
    </row>
    <row r="1043157" spans="68:68" customFormat="1">
      <c r="BP1043157" s="90"/>
    </row>
    <row r="1043158" spans="68:68" customFormat="1">
      <c r="BP1043158" s="90"/>
    </row>
    <row r="1043159" spans="68:68" customFormat="1">
      <c r="BP1043159" s="90"/>
    </row>
    <row r="1043160" spans="68:68" customFormat="1">
      <c r="BP1043160" s="90"/>
    </row>
    <row r="1043161" spans="68:68" customFormat="1">
      <c r="BP1043161" s="90"/>
    </row>
    <row r="1043162" spans="68:68" customFormat="1">
      <c r="BP1043162" s="90"/>
    </row>
    <row r="1043163" spans="68:68" customFormat="1">
      <c r="BP1043163" s="90"/>
    </row>
    <row r="1043164" spans="68:68" customFormat="1">
      <c r="BP1043164" s="90"/>
    </row>
    <row r="1043165" spans="68:68" customFormat="1">
      <c r="BP1043165" s="90"/>
    </row>
    <row r="1043166" spans="68:68" customFormat="1">
      <c r="BP1043166" s="90"/>
    </row>
    <row r="1043167" spans="68:68" customFormat="1">
      <c r="BP1043167" s="90"/>
    </row>
    <row r="1043168" spans="68:68" customFormat="1">
      <c r="BP1043168" s="90"/>
    </row>
    <row r="1043169" spans="68:68" customFormat="1">
      <c r="BP1043169" s="90"/>
    </row>
    <row r="1043170" spans="68:68" customFormat="1">
      <c r="BP1043170" s="90"/>
    </row>
    <row r="1043171" spans="68:68" customFormat="1">
      <c r="BP1043171" s="90"/>
    </row>
    <row r="1043172" spans="68:68" customFormat="1">
      <c r="BP1043172" s="90"/>
    </row>
    <row r="1043173" spans="68:68" customFormat="1">
      <c r="BP1043173" s="90"/>
    </row>
    <row r="1043174" spans="68:68" customFormat="1">
      <c r="BP1043174" s="90"/>
    </row>
    <row r="1043175" spans="68:68" customFormat="1">
      <c r="BP1043175" s="90"/>
    </row>
    <row r="1043176" spans="68:68" customFormat="1">
      <c r="BP1043176" s="90"/>
    </row>
    <row r="1043177" spans="68:68" customFormat="1">
      <c r="BP1043177" s="90"/>
    </row>
    <row r="1043178" spans="68:68" customFormat="1">
      <c r="BP1043178" s="90"/>
    </row>
    <row r="1043179" spans="68:68" customFormat="1">
      <c r="BP1043179" s="90"/>
    </row>
    <row r="1043180" spans="68:68" customFormat="1">
      <c r="BP1043180" s="90"/>
    </row>
    <row r="1043181" spans="68:68" customFormat="1">
      <c r="BP1043181" s="90"/>
    </row>
    <row r="1043182" spans="68:68" customFormat="1">
      <c r="BP1043182" s="90"/>
    </row>
    <row r="1043183" spans="68:68" customFormat="1">
      <c r="BP1043183" s="90"/>
    </row>
    <row r="1043184" spans="68:68" customFormat="1">
      <c r="BP1043184" s="90"/>
    </row>
    <row r="1043185" spans="68:68" customFormat="1">
      <c r="BP1043185" s="90"/>
    </row>
    <row r="1043186" spans="68:68" customFormat="1">
      <c r="BP1043186" s="90"/>
    </row>
    <row r="1043187" spans="68:68" customFormat="1">
      <c r="BP1043187" s="90"/>
    </row>
    <row r="1043188" spans="68:68" customFormat="1">
      <c r="BP1043188" s="90"/>
    </row>
    <row r="1043189" spans="68:68" customFormat="1">
      <c r="BP1043189" s="90"/>
    </row>
    <row r="1043190" spans="68:68" customFormat="1">
      <c r="BP1043190" s="90"/>
    </row>
    <row r="1043191" spans="68:68" customFormat="1">
      <c r="BP1043191" s="90"/>
    </row>
    <row r="1043192" spans="68:68" customFormat="1">
      <c r="BP1043192" s="90"/>
    </row>
    <row r="1043193" spans="68:68" customFormat="1">
      <c r="BP1043193" s="90"/>
    </row>
    <row r="1043194" spans="68:68" customFormat="1">
      <c r="BP1043194" s="90"/>
    </row>
    <row r="1043195" spans="68:68" customFormat="1">
      <c r="BP1043195" s="90"/>
    </row>
    <row r="1043196" spans="68:68" customFormat="1">
      <c r="BP1043196" s="90"/>
    </row>
    <row r="1043197" spans="68:68" customFormat="1">
      <c r="BP1043197" s="90"/>
    </row>
    <row r="1043198" spans="68:68" customFormat="1">
      <c r="BP1043198" s="90"/>
    </row>
    <row r="1043199" spans="68:68" customFormat="1">
      <c r="BP1043199" s="90"/>
    </row>
    <row r="1043200" spans="68:68" customFormat="1">
      <c r="BP1043200" s="90"/>
    </row>
    <row r="1043201" spans="68:68" customFormat="1">
      <c r="BP1043201" s="90"/>
    </row>
    <row r="1043202" spans="68:68" customFormat="1">
      <c r="BP1043202" s="90"/>
    </row>
    <row r="1043203" spans="68:68" customFormat="1">
      <c r="BP1043203" s="90"/>
    </row>
    <row r="1043204" spans="68:68" customFormat="1">
      <c r="BP1043204" s="90"/>
    </row>
    <row r="1043205" spans="68:68" customFormat="1">
      <c r="BP1043205" s="90"/>
    </row>
    <row r="1043206" spans="68:68" customFormat="1">
      <c r="BP1043206" s="90"/>
    </row>
    <row r="1043207" spans="68:68" customFormat="1">
      <c r="BP1043207" s="90"/>
    </row>
    <row r="1043208" spans="68:68" customFormat="1">
      <c r="BP1043208" s="90"/>
    </row>
    <row r="1043209" spans="68:68" customFormat="1">
      <c r="BP1043209" s="90"/>
    </row>
    <row r="1043210" spans="68:68" customFormat="1">
      <c r="BP1043210" s="90"/>
    </row>
    <row r="1043211" spans="68:68" customFormat="1">
      <c r="BP1043211" s="90"/>
    </row>
    <row r="1043212" spans="68:68" customFormat="1">
      <c r="BP1043212" s="90"/>
    </row>
    <row r="1043213" spans="68:68" customFormat="1">
      <c r="BP1043213" s="90"/>
    </row>
    <row r="1043214" spans="68:68" customFormat="1">
      <c r="BP1043214" s="90"/>
    </row>
    <row r="1043215" spans="68:68" customFormat="1">
      <c r="BP1043215" s="90"/>
    </row>
    <row r="1043216" spans="68:68" customFormat="1">
      <c r="BP1043216" s="90"/>
    </row>
    <row r="1043217" spans="68:68" customFormat="1">
      <c r="BP1043217" s="90"/>
    </row>
    <row r="1043218" spans="68:68" customFormat="1">
      <c r="BP1043218" s="90"/>
    </row>
    <row r="1043219" spans="68:68" customFormat="1">
      <c r="BP1043219" s="90"/>
    </row>
    <row r="1043220" spans="68:68" customFormat="1">
      <c r="BP1043220" s="90"/>
    </row>
    <row r="1043221" spans="68:68" customFormat="1">
      <c r="BP1043221" s="90"/>
    </row>
    <row r="1043222" spans="68:68" customFormat="1">
      <c r="BP1043222" s="90"/>
    </row>
    <row r="1043223" spans="68:68" customFormat="1">
      <c r="BP1043223" s="90"/>
    </row>
    <row r="1043224" spans="68:68" customFormat="1">
      <c r="BP1043224" s="90"/>
    </row>
    <row r="1043225" spans="68:68" customFormat="1">
      <c r="BP1043225" s="90"/>
    </row>
    <row r="1043226" spans="68:68" customFormat="1">
      <c r="BP1043226" s="90"/>
    </row>
    <row r="1043227" spans="68:68" customFormat="1">
      <c r="BP1043227" s="90"/>
    </row>
    <row r="1043228" spans="68:68" customFormat="1">
      <c r="BP1043228" s="90"/>
    </row>
    <row r="1043229" spans="68:68" customFormat="1">
      <c r="BP1043229" s="90"/>
    </row>
    <row r="1043230" spans="68:68" customFormat="1">
      <c r="BP1043230" s="90"/>
    </row>
    <row r="1043231" spans="68:68" customFormat="1">
      <c r="BP1043231" s="90"/>
    </row>
    <row r="1043232" spans="68:68" customFormat="1">
      <c r="BP1043232" s="90"/>
    </row>
    <row r="1043233" spans="68:68" customFormat="1">
      <c r="BP1043233" s="90"/>
    </row>
    <row r="1043234" spans="68:68" customFormat="1">
      <c r="BP1043234" s="90"/>
    </row>
    <row r="1043235" spans="68:68" customFormat="1">
      <c r="BP1043235" s="90"/>
    </row>
    <row r="1043236" spans="68:68" customFormat="1">
      <c r="BP1043236" s="90"/>
    </row>
    <row r="1043237" spans="68:68" customFormat="1">
      <c r="BP1043237" s="90"/>
    </row>
    <row r="1043238" spans="68:68" customFormat="1">
      <c r="BP1043238" s="90"/>
    </row>
    <row r="1043239" spans="68:68" customFormat="1">
      <c r="BP1043239" s="90"/>
    </row>
    <row r="1043240" spans="68:68" customFormat="1">
      <c r="BP1043240" s="90"/>
    </row>
    <row r="1043241" spans="68:68" customFormat="1">
      <c r="BP1043241" s="90"/>
    </row>
    <row r="1043242" spans="68:68" customFormat="1">
      <c r="BP1043242" s="90"/>
    </row>
    <row r="1043243" spans="68:68" customFormat="1">
      <c r="BP1043243" s="90"/>
    </row>
    <row r="1043244" spans="68:68" customFormat="1">
      <c r="BP1043244" s="90"/>
    </row>
    <row r="1043245" spans="68:68" customFormat="1">
      <c r="BP1043245" s="90"/>
    </row>
    <row r="1043246" spans="68:68" customFormat="1">
      <c r="BP1043246" s="90"/>
    </row>
    <row r="1043247" spans="68:68" customFormat="1">
      <c r="BP1043247" s="90"/>
    </row>
    <row r="1043248" spans="68:68" customFormat="1">
      <c r="BP1043248" s="90"/>
    </row>
    <row r="1043249" spans="68:68" customFormat="1">
      <c r="BP1043249" s="90"/>
    </row>
    <row r="1043250" spans="68:68" customFormat="1">
      <c r="BP1043250" s="90"/>
    </row>
    <row r="1043251" spans="68:68" customFormat="1">
      <c r="BP1043251" s="90"/>
    </row>
    <row r="1043252" spans="68:68" customFormat="1">
      <c r="BP1043252" s="90"/>
    </row>
    <row r="1043253" spans="68:68" customFormat="1">
      <c r="BP1043253" s="90"/>
    </row>
    <row r="1043254" spans="68:68" customFormat="1">
      <c r="BP1043254" s="90"/>
    </row>
    <row r="1043255" spans="68:68" customFormat="1">
      <c r="BP1043255" s="90"/>
    </row>
    <row r="1043256" spans="68:68" customFormat="1">
      <c r="BP1043256" s="90"/>
    </row>
    <row r="1043257" spans="68:68" customFormat="1">
      <c r="BP1043257" s="90"/>
    </row>
    <row r="1043258" spans="68:68" customFormat="1">
      <c r="BP1043258" s="90"/>
    </row>
    <row r="1043259" spans="68:68" customFormat="1">
      <c r="BP1043259" s="90"/>
    </row>
    <row r="1043260" spans="68:68" customFormat="1">
      <c r="BP1043260" s="90"/>
    </row>
    <row r="1043261" spans="68:68" customFormat="1">
      <c r="BP1043261" s="90"/>
    </row>
    <row r="1043262" spans="68:68" customFormat="1">
      <c r="BP1043262" s="90"/>
    </row>
    <row r="1043263" spans="68:68" customFormat="1">
      <c r="BP1043263" s="90"/>
    </row>
    <row r="1043264" spans="68:68" customFormat="1">
      <c r="BP1043264" s="90"/>
    </row>
    <row r="1043265" spans="68:68" customFormat="1">
      <c r="BP1043265" s="90"/>
    </row>
    <row r="1043266" spans="68:68" customFormat="1">
      <c r="BP1043266" s="90"/>
    </row>
    <row r="1043267" spans="68:68" customFormat="1">
      <c r="BP1043267" s="90"/>
    </row>
    <row r="1043268" spans="68:68" customFormat="1">
      <c r="BP1043268" s="90"/>
    </row>
    <row r="1043269" spans="68:68" customFormat="1">
      <c r="BP1043269" s="90"/>
    </row>
    <row r="1043270" spans="68:68" customFormat="1">
      <c r="BP1043270" s="90"/>
    </row>
    <row r="1043271" spans="68:68" customFormat="1">
      <c r="BP1043271" s="90"/>
    </row>
    <row r="1043272" spans="68:68" customFormat="1">
      <c r="BP1043272" s="90"/>
    </row>
    <row r="1043273" spans="68:68" customFormat="1">
      <c r="BP1043273" s="90"/>
    </row>
    <row r="1043274" spans="68:68" customFormat="1">
      <c r="BP1043274" s="90"/>
    </row>
    <row r="1043275" spans="68:68" customFormat="1">
      <c r="BP1043275" s="90"/>
    </row>
    <row r="1043276" spans="68:68" customFormat="1">
      <c r="BP1043276" s="90"/>
    </row>
    <row r="1043277" spans="68:68" customFormat="1">
      <c r="BP1043277" s="90"/>
    </row>
    <row r="1043278" spans="68:68" customFormat="1">
      <c r="BP1043278" s="90"/>
    </row>
    <row r="1043279" spans="68:68" customFormat="1">
      <c r="BP1043279" s="90"/>
    </row>
    <row r="1043280" spans="68:68" customFormat="1">
      <c r="BP1043280" s="90"/>
    </row>
    <row r="1043281" spans="68:68" customFormat="1">
      <c r="BP1043281" s="90"/>
    </row>
    <row r="1043282" spans="68:68" customFormat="1">
      <c r="BP1043282" s="90"/>
    </row>
    <row r="1043283" spans="68:68" customFormat="1">
      <c r="BP1043283" s="90"/>
    </row>
    <row r="1043284" spans="68:68" customFormat="1">
      <c r="BP1043284" s="90"/>
    </row>
    <row r="1043285" spans="68:68" customFormat="1">
      <c r="BP1043285" s="90"/>
    </row>
    <row r="1043286" spans="68:68" customFormat="1">
      <c r="BP1043286" s="90"/>
    </row>
    <row r="1043287" spans="68:68" customFormat="1">
      <c r="BP1043287" s="90"/>
    </row>
    <row r="1043288" spans="68:68" customFormat="1">
      <c r="BP1043288" s="90"/>
    </row>
    <row r="1043289" spans="68:68" customFormat="1">
      <c r="BP1043289" s="90"/>
    </row>
    <row r="1043290" spans="68:68" customFormat="1">
      <c r="BP1043290" s="90"/>
    </row>
    <row r="1043291" spans="68:68" customFormat="1">
      <c r="BP1043291" s="90"/>
    </row>
    <row r="1043292" spans="68:68" customFormat="1">
      <c r="BP1043292" s="90"/>
    </row>
    <row r="1043293" spans="68:68" customFormat="1">
      <c r="BP1043293" s="90"/>
    </row>
    <row r="1043294" spans="68:68" customFormat="1">
      <c r="BP1043294" s="90"/>
    </row>
    <row r="1043295" spans="68:68" customFormat="1">
      <c r="BP1043295" s="90"/>
    </row>
    <row r="1043296" spans="68:68" customFormat="1">
      <c r="BP1043296" s="90"/>
    </row>
    <row r="1043297" spans="68:68" customFormat="1">
      <c r="BP1043297" s="90"/>
    </row>
    <row r="1043298" spans="68:68" customFormat="1">
      <c r="BP1043298" s="90"/>
    </row>
    <row r="1043299" spans="68:68" customFormat="1">
      <c r="BP1043299" s="90"/>
    </row>
    <row r="1043300" spans="68:68" customFormat="1">
      <c r="BP1043300" s="90"/>
    </row>
    <row r="1043301" spans="68:68" customFormat="1">
      <c r="BP1043301" s="90"/>
    </row>
    <row r="1043302" spans="68:68" customFormat="1">
      <c r="BP1043302" s="90"/>
    </row>
    <row r="1043303" spans="68:68" customFormat="1">
      <c r="BP1043303" s="90"/>
    </row>
    <row r="1043304" spans="68:68" customFormat="1">
      <c r="BP1043304" s="90"/>
    </row>
    <row r="1043305" spans="68:68" customFormat="1">
      <c r="BP1043305" s="90"/>
    </row>
    <row r="1043306" spans="68:68" customFormat="1">
      <c r="BP1043306" s="90"/>
    </row>
    <row r="1043307" spans="68:68" customFormat="1">
      <c r="BP1043307" s="90"/>
    </row>
    <row r="1043308" spans="68:68" customFormat="1">
      <c r="BP1043308" s="90"/>
    </row>
    <row r="1043309" spans="68:68" customFormat="1">
      <c r="BP1043309" s="90"/>
    </row>
    <row r="1043310" spans="68:68" customFormat="1">
      <c r="BP1043310" s="90"/>
    </row>
    <row r="1043311" spans="68:68" customFormat="1">
      <c r="BP1043311" s="90"/>
    </row>
    <row r="1043312" spans="68:68" customFormat="1">
      <c r="BP1043312" s="90"/>
    </row>
    <row r="1043313" spans="68:68" customFormat="1">
      <c r="BP1043313" s="90"/>
    </row>
    <row r="1043314" spans="68:68" customFormat="1">
      <c r="BP1043314" s="90"/>
    </row>
    <row r="1043315" spans="68:68" customFormat="1">
      <c r="BP1043315" s="90"/>
    </row>
    <row r="1043316" spans="68:68" customFormat="1">
      <c r="BP1043316" s="90"/>
    </row>
    <row r="1043317" spans="68:68" customFormat="1">
      <c r="BP1043317" s="90"/>
    </row>
    <row r="1043318" spans="68:68" customFormat="1">
      <c r="BP1043318" s="90"/>
    </row>
    <row r="1043319" spans="68:68" customFormat="1">
      <c r="BP1043319" s="90"/>
    </row>
    <row r="1043320" spans="68:68" customFormat="1">
      <c r="BP1043320" s="90"/>
    </row>
    <row r="1043321" spans="68:68" customFormat="1">
      <c r="BP1043321" s="90"/>
    </row>
    <row r="1043322" spans="68:68" customFormat="1">
      <c r="BP1043322" s="90"/>
    </row>
    <row r="1043323" spans="68:68" customFormat="1">
      <c r="BP1043323" s="90"/>
    </row>
    <row r="1043324" spans="68:68" customFormat="1">
      <c r="BP1043324" s="90"/>
    </row>
    <row r="1043325" spans="68:68" customFormat="1">
      <c r="BP1043325" s="90"/>
    </row>
    <row r="1043326" spans="68:68" customFormat="1">
      <c r="BP1043326" s="90"/>
    </row>
    <row r="1043327" spans="68:68" customFormat="1">
      <c r="BP1043327" s="90"/>
    </row>
    <row r="1043328" spans="68:68" customFormat="1">
      <c r="BP1043328" s="90"/>
    </row>
    <row r="1043329" spans="68:68" customFormat="1">
      <c r="BP1043329" s="90"/>
    </row>
    <row r="1043330" spans="68:68" customFormat="1">
      <c r="BP1043330" s="90"/>
    </row>
    <row r="1043331" spans="68:68" customFormat="1">
      <c r="BP1043331" s="90"/>
    </row>
    <row r="1043332" spans="68:68" customFormat="1">
      <c r="BP1043332" s="90"/>
    </row>
    <row r="1043333" spans="68:68" customFormat="1">
      <c r="BP1043333" s="90"/>
    </row>
    <row r="1043334" spans="68:68" customFormat="1">
      <c r="BP1043334" s="90"/>
    </row>
    <row r="1043335" spans="68:68" customFormat="1">
      <c r="BP1043335" s="90"/>
    </row>
    <row r="1043336" spans="68:68" customFormat="1">
      <c r="BP1043336" s="90"/>
    </row>
    <row r="1043337" spans="68:68" customFormat="1">
      <c r="BP1043337" s="90"/>
    </row>
    <row r="1043338" spans="68:68" customFormat="1">
      <c r="BP1043338" s="90"/>
    </row>
    <row r="1043339" spans="68:68" customFormat="1">
      <c r="BP1043339" s="90"/>
    </row>
    <row r="1043340" spans="68:68" customFormat="1">
      <c r="BP1043340" s="90"/>
    </row>
    <row r="1043341" spans="68:68" customFormat="1">
      <c r="BP1043341" s="90"/>
    </row>
    <row r="1043342" spans="68:68" customFormat="1">
      <c r="BP1043342" s="90"/>
    </row>
    <row r="1043343" spans="68:68" customFormat="1">
      <c r="BP1043343" s="90"/>
    </row>
    <row r="1043344" spans="68:68" customFormat="1">
      <c r="BP1043344" s="90"/>
    </row>
    <row r="1043345" spans="68:68" customFormat="1">
      <c r="BP1043345" s="90"/>
    </row>
    <row r="1043346" spans="68:68" customFormat="1">
      <c r="BP1043346" s="90"/>
    </row>
    <row r="1043347" spans="68:68" customFormat="1">
      <c r="BP1043347" s="90"/>
    </row>
    <row r="1043348" spans="68:68" customFormat="1">
      <c r="BP1043348" s="90"/>
    </row>
    <row r="1043349" spans="68:68" customFormat="1">
      <c r="BP1043349" s="90"/>
    </row>
    <row r="1043350" spans="68:68" customFormat="1">
      <c r="BP1043350" s="90"/>
    </row>
    <row r="1043351" spans="68:68" customFormat="1">
      <c r="BP1043351" s="90"/>
    </row>
    <row r="1043352" spans="68:68" customFormat="1">
      <c r="BP1043352" s="90"/>
    </row>
    <row r="1043353" spans="68:68" customFormat="1">
      <c r="BP1043353" s="90"/>
    </row>
    <row r="1043354" spans="68:68" customFormat="1">
      <c r="BP1043354" s="90"/>
    </row>
    <row r="1043355" spans="68:68" customFormat="1">
      <c r="BP1043355" s="90"/>
    </row>
    <row r="1043356" spans="68:68" customFormat="1">
      <c r="BP1043356" s="90"/>
    </row>
    <row r="1043357" spans="68:68" customFormat="1">
      <c r="BP1043357" s="90"/>
    </row>
    <row r="1043358" spans="68:68" customFormat="1">
      <c r="BP1043358" s="90"/>
    </row>
    <row r="1043359" spans="68:68" customFormat="1">
      <c r="BP1043359" s="90"/>
    </row>
    <row r="1043360" spans="68:68" customFormat="1">
      <c r="BP1043360" s="90"/>
    </row>
    <row r="1043361" spans="68:68" customFormat="1">
      <c r="BP1043361" s="90"/>
    </row>
    <row r="1043362" spans="68:68" customFormat="1">
      <c r="BP1043362" s="90"/>
    </row>
    <row r="1043363" spans="68:68" customFormat="1">
      <c r="BP1043363" s="90"/>
    </row>
    <row r="1043364" spans="68:68" customFormat="1">
      <c r="BP1043364" s="90"/>
    </row>
    <row r="1043365" spans="68:68" customFormat="1">
      <c r="BP1043365" s="90"/>
    </row>
    <row r="1043366" spans="68:68" customFormat="1">
      <c r="BP1043366" s="90"/>
    </row>
    <row r="1043367" spans="68:68" customFormat="1">
      <c r="BP1043367" s="90"/>
    </row>
    <row r="1043368" spans="68:68" customFormat="1">
      <c r="BP1043368" s="90"/>
    </row>
    <row r="1043369" spans="68:68" customFormat="1">
      <c r="BP1043369" s="90"/>
    </row>
    <row r="1043370" spans="68:68" customFormat="1">
      <c r="BP1043370" s="90"/>
    </row>
    <row r="1043371" spans="68:68" customFormat="1">
      <c r="BP1043371" s="90"/>
    </row>
    <row r="1043372" spans="68:68" customFormat="1">
      <c r="BP1043372" s="90"/>
    </row>
    <row r="1043373" spans="68:68" customFormat="1">
      <c r="BP1043373" s="90"/>
    </row>
    <row r="1043374" spans="68:68" customFormat="1">
      <c r="BP1043374" s="90"/>
    </row>
    <row r="1043375" spans="68:68" customFormat="1">
      <c r="BP1043375" s="90"/>
    </row>
    <row r="1043376" spans="68:68" customFormat="1">
      <c r="BP1043376" s="90"/>
    </row>
    <row r="1043377" spans="68:68" customFormat="1">
      <c r="BP1043377" s="90"/>
    </row>
    <row r="1043378" spans="68:68" customFormat="1">
      <c r="BP1043378" s="90"/>
    </row>
    <row r="1043379" spans="68:68" customFormat="1">
      <c r="BP1043379" s="90"/>
    </row>
    <row r="1043380" spans="68:68" customFormat="1">
      <c r="BP1043380" s="90"/>
    </row>
    <row r="1043381" spans="68:68" customFormat="1">
      <c r="BP1043381" s="90"/>
    </row>
    <row r="1043382" spans="68:68" customFormat="1">
      <c r="BP1043382" s="90"/>
    </row>
    <row r="1043383" spans="68:68" customFormat="1">
      <c r="BP1043383" s="90"/>
    </row>
    <row r="1043384" spans="68:68" customFormat="1">
      <c r="BP1043384" s="90"/>
    </row>
    <row r="1043385" spans="68:68" customFormat="1">
      <c r="BP1043385" s="90"/>
    </row>
    <row r="1043386" spans="68:68" customFormat="1">
      <c r="BP1043386" s="90"/>
    </row>
    <row r="1043387" spans="68:68" customFormat="1">
      <c r="BP1043387" s="90"/>
    </row>
    <row r="1043388" spans="68:68" customFormat="1">
      <c r="BP1043388" s="90"/>
    </row>
    <row r="1043389" spans="68:68" customFormat="1">
      <c r="BP1043389" s="90"/>
    </row>
    <row r="1043390" spans="68:68" customFormat="1">
      <c r="BP1043390" s="90"/>
    </row>
    <row r="1043391" spans="68:68" customFormat="1">
      <c r="BP1043391" s="90"/>
    </row>
    <row r="1043392" spans="68:68" customFormat="1">
      <c r="BP1043392" s="90"/>
    </row>
    <row r="1043393" spans="68:68" customFormat="1">
      <c r="BP1043393" s="90"/>
    </row>
    <row r="1043394" spans="68:68" customFormat="1">
      <c r="BP1043394" s="90"/>
    </row>
    <row r="1043395" spans="68:68" customFormat="1">
      <c r="BP1043395" s="90"/>
    </row>
    <row r="1043396" spans="68:68" customFormat="1">
      <c r="BP1043396" s="90"/>
    </row>
    <row r="1043397" spans="68:68" customFormat="1">
      <c r="BP1043397" s="90"/>
    </row>
    <row r="1043398" spans="68:68" customFormat="1">
      <c r="BP1043398" s="90"/>
    </row>
    <row r="1043399" spans="68:68" customFormat="1">
      <c r="BP1043399" s="90"/>
    </row>
    <row r="1043400" spans="68:68" customFormat="1">
      <c r="BP1043400" s="90"/>
    </row>
    <row r="1043401" spans="68:68" customFormat="1">
      <c r="BP1043401" s="90"/>
    </row>
    <row r="1043402" spans="68:68" customFormat="1">
      <c r="BP1043402" s="90"/>
    </row>
    <row r="1043403" spans="68:68" customFormat="1">
      <c r="BP1043403" s="90"/>
    </row>
    <row r="1043404" spans="68:68" customFormat="1">
      <c r="BP1043404" s="90"/>
    </row>
    <row r="1043405" spans="68:68" customFormat="1">
      <c r="BP1043405" s="90"/>
    </row>
    <row r="1043406" spans="68:68" customFormat="1">
      <c r="BP1043406" s="90"/>
    </row>
    <row r="1043407" spans="68:68" customFormat="1">
      <c r="BP1043407" s="90"/>
    </row>
    <row r="1043408" spans="68:68" customFormat="1">
      <c r="BP1043408" s="90"/>
    </row>
    <row r="1043409" spans="68:68" customFormat="1">
      <c r="BP1043409" s="90"/>
    </row>
    <row r="1043410" spans="68:68" customFormat="1">
      <c r="BP1043410" s="90"/>
    </row>
    <row r="1043411" spans="68:68" customFormat="1">
      <c r="BP1043411" s="90"/>
    </row>
    <row r="1043412" spans="68:68" customFormat="1">
      <c r="BP1043412" s="90"/>
    </row>
    <row r="1043413" spans="68:68" customFormat="1">
      <c r="BP1043413" s="90"/>
    </row>
    <row r="1043414" spans="68:68" customFormat="1">
      <c r="BP1043414" s="90"/>
    </row>
    <row r="1043415" spans="68:68" customFormat="1">
      <c r="BP1043415" s="90"/>
    </row>
    <row r="1043416" spans="68:68" customFormat="1">
      <c r="BP1043416" s="90"/>
    </row>
    <row r="1043417" spans="68:68" customFormat="1">
      <c r="BP1043417" s="90"/>
    </row>
    <row r="1043418" spans="68:68" customFormat="1">
      <c r="BP1043418" s="90"/>
    </row>
    <row r="1043419" spans="68:68" customFormat="1">
      <c r="BP1043419" s="90"/>
    </row>
    <row r="1043420" spans="68:68" customFormat="1">
      <c r="BP1043420" s="90"/>
    </row>
    <row r="1043421" spans="68:68" customFormat="1">
      <c r="BP1043421" s="90"/>
    </row>
    <row r="1043422" spans="68:68" customFormat="1">
      <c r="BP1043422" s="90"/>
    </row>
    <row r="1043423" spans="68:68" customFormat="1">
      <c r="BP1043423" s="90"/>
    </row>
    <row r="1043424" spans="68:68" customFormat="1">
      <c r="BP1043424" s="90"/>
    </row>
    <row r="1043425" spans="68:68" customFormat="1">
      <c r="BP1043425" s="90"/>
    </row>
    <row r="1043426" spans="68:68" customFormat="1">
      <c r="BP1043426" s="90"/>
    </row>
    <row r="1043427" spans="68:68" customFormat="1">
      <c r="BP1043427" s="90"/>
    </row>
    <row r="1043428" spans="68:68" customFormat="1">
      <c r="BP1043428" s="90"/>
    </row>
    <row r="1043429" spans="68:68" customFormat="1">
      <c r="BP1043429" s="90"/>
    </row>
    <row r="1043430" spans="68:68" customFormat="1">
      <c r="BP1043430" s="90"/>
    </row>
    <row r="1043431" spans="68:68" customFormat="1">
      <c r="BP1043431" s="90"/>
    </row>
    <row r="1043432" spans="68:68" customFormat="1">
      <c r="BP1043432" s="90"/>
    </row>
    <row r="1043433" spans="68:68" customFormat="1">
      <c r="BP1043433" s="90"/>
    </row>
    <row r="1043434" spans="68:68" customFormat="1">
      <c r="BP1043434" s="90"/>
    </row>
    <row r="1043435" spans="68:68" customFormat="1">
      <c r="BP1043435" s="90"/>
    </row>
    <row r="1043436" spans="68:68" customFormat="1">
      <c r="BP1043436" s="90"/>
    </row>
    <row r="1043437" spans="68:68" customFormat="1">
      <c r="BP1043437" s="90"/>
    </row>
    <row r="1043438" spans="68:68" customFormat="1">
      <c r="BP1043438" s="90"/>
    </row>
    <row r="1043439" spans="68:68" customFormat="1">
      <c r="BP1043439" s="90"/>
    </row>
    <row r="1043440" spans="68:68" customFormat="1">
      <c r="BP1043440" s="90"/>
    </row>
    <row r="1043441" spans="68:68" customFormat="1">
      <c r="BP1043441" s="90"/>
    </row>
    <row r="1043442" spans="68:68" customFormat="1">
      <c r="BP1043442" s="90"/>
    </row>
    <row r="1043443" spans="68:68" customFormat="1">
      <c r="BP1043443" s="90"/>
    </row>
    <row r="1043444" spans="68:68" customFormat="1">
      <c r="BP1043444" s="90"/>
    </row>
    <row r="1043445" spans="68:68" customFormat="1">
      <c r="BP1043445" s="90"/>
    </row>
    <row r="1043446" spans="68:68" customFormat="1">
      <c r="BP1043446" s="90"/>
    </row>
    <row r="1043447" spans="68:68" customFormat="1">
      <c r="BP1043447" s="90"/>
    </row>
    <row r="1043448" spans="68:68" customFormat="1">
      <c r="BP1043448" s="90"/>
    </row>
    <row r="1043449" spans="68:68" customFormat="1">
      <c r="BP1043449" s="90"/>
    </row>
    <row r="1043450" spans="68:68" customFormat="1">
      <c r="BP1043450" s="90"/>
    </row>
    <row r="1043451" spans="68:68" customFormat="1">
      <c r="BP1043451" s="90"/>
    </row>
    <row r="1043452" spans="68:68" customFormat="1">
      <c r="BP1043452" s="90"/>
    </row>
    <row r="1043453" spans="68:68" customFormat="1">
      <c r="BP1043453" s="90"/>
    </row>
    <row r="1043454" spans="68:68" customFormat="1">
      <c r="BP1043454" s="90"/>
    </row>
    <row r="1043455" spans="68:68" customFormat="1">
      <c r="BP1043455" s="90"/>
    </row>
    <row r="1043456" spans="68:68" customFormat="1">
      <c r="BP1043456" s="90"/>
    </row>
    <row r="1043457" spans="68:68" customFormat="1">
      <c r="BP1043457" s="90"/>
    </row>
    <row r="1043458" spans="68:68" customFormat="1">
      <c r="BP1043458" s="90"/>
    </row>
    <row r="1043459" spans="68:68" customFormat="1">
      <c r="BP1043459" s="90"/>
    </row>
    <row r="1043460" spans="68:68" customFormat="1">
      <c r="BP1043460" s="90"/>
    </row>
    <row r="1043461" spans="68:68" customFormat="1">
      <c r="BP1043461" s="90"/>
    </row>
    <row r="1043462" spans="68:68" customFormat="1">
      <c r="BP1043462" s="90"/>
    </row>
    <row r="1043463" spans="68:68" customFormat="1">
      <c r="BP1043463" s="90"/>
    </row>
    <row r="1043464" spans="68:68" customFormat="1">
      <c r="BP1043464" s="90"/>
    </row>
    <row r="1043465" spans="68:68" customFormat="1">
      <c r="BP1043465" s="90"/>
    </row>
    <row r="1043466" spans="68:68" customFormat="1">
      <c r="BP1043466" s="90"/>
    </row>
    <row r="1043467" spans="68:68" customFormat="1">
      <c r="BP1043467" s="90"/>
    </row>
    <row r="1043468" spans="68:68" customFormat="1">
      <c r="BP1043468" s="90"/>
    </row>
    <row r="1043469" spans="68:68" customFormat="1">
      <c r="BP1043469" s="90"/>
    </row>
    <row r="1043470" spans="68:68" customFormat="1">
      <c r="BP1043470" s="90"/>
    </row>
    <row r="1043471" spans="68:68" customFormat="1">
      <c r="BP1043471" s="90"/>
    </row>
    <row r="1043472" spans="68:68" customFormat="1">
      <c r="BP1043472" s="90"/>
    </row>
    <row r="1043473" spans="68:68" customFormat="1">
      <c r="BP1043473" s="90"/>
    </row>
    <row r="1043474" spans="68:68" customFormat="1">
      <c r="BP1043474" s="90"/>
    </row>
    <row r="1043475" spans="68:68" customFormat="1">
      <c r="BP1043475" s="90"/>
    </row>
    <row r="1043476" spans="68:68" customFormat="1">
      <c r="BP1043476" s="90"/>
    </row>
    <row r="1043477" spans="68:68" customFormat="1">
      <c r="BP1043477" s="90"/>
    </row>
    <row r="1043478" spans="68:68" customFormat="1">
      <c r="BP1043478" s="90"/>
    </row>
    <row r="1043479" spans="68:68" customFormat="1">
      <c r="BP1043479" s="90"/>
    </row>
    <row r="1043480" spans="68:68" customFormat="1">
      <c r="BP1043480" s="90"/>
    </row>
    <row r="1043481" spans="68:68" customFormat="1">
      <c r="BP1043481" s="90"/>
    </row>
    <row r="1043482" spans="68:68" customFormat="1">
      <c r="BP1043482" s="90"/>
    </row>
    <row r="1043483" spans="68:68" customFormat="1">
      <c r="BP1043483" s="90"/>
    </row>
    <row r="1043484" spans="68:68" customFormat="1">
      <c r="BP1043484" s="90"/>
    </row>
    <row r="1043485" spans="68:68" customFormat="1">
      <c r="BP1043485" s="90"/>
    </row>
    <row r="1043486" spans="68:68" customFormat="1">
      <c r="BP1043486" s="90"/>
    </row>
    <row r="1043487" spans="68:68" customFormat="1">
      <c r="BP1043487" s="90"/>
    </row>
    <row r="1043488" spans="68:68" customFormat="1">
      <c r="BP1043488" s="90"/>
    </row>
    <row r="1043489" spans="68:68" customFormat="1">
      <c r="BP1043489" s="90"/>
    </row>
    <row r="1043490" spans="68:68" customFormat="1">
      <c r="BP1043490" s="90"/>
    </row>
    <row r="1043491" spans="68:68" customFormat="1">
      <c r="BP1043491" s="90"/>
    </row>
    <row r="1043492" spans="68:68" customFormat="1">
      <c r="BP1043492" s="90"/>
    </row>
    <row r="1043493" spans="68:68" customFormat="1">
      <c r="BP1043493" s="90"/>
    </row>
    <row r="1043494" spans="68:68" customFormat="1">
      <c r="BP1043494" s="90"/>
    </row>
    <row r="1043495" spans="68:68" customFormat="1">
      <c r="BP1043495" s="90"/>
    </row>
    <row r="1043496" spans="68:68" customFormat="1">
      <c r="BP1043496" s="90"/>
    </row>
    <row r="1043497" spans="68:68" customFormat="1">
      <c r="BP1043497" s="90"/>
    </row>
    <row r="1043498" spans="68:68" customFormat="1">
      <c r="BP1043498" s="90"/>
    </row>
    <row r="1043499" spans="68:68" customFormat="1">
      <c r="BP1043499" s="90"/>
    </row>
    <row r="1043500" spans="68:68" customFormat="1">
      <c r="BP1043500" s="90"/>
    </row>
    <row r="1043501" spans="68:68" customFormat="1">
      <c r="BP1043501" s="90"/>
    </row>
    <row r="1043502" spans="68:68" customFormat="1">
      <c r="BP1043502" s="90"/>
    </row>
    <row r="1043503" spans="68:68" customFormat="1">
      <c r="BP1043503" s="90"/>
    </row>
    <row r="1043504" spans="68:68" customFormat="1">
      <c r="BP1043504" s="90"/>
    </row>
    <row r="1043505" spans="68:68" customFormat="1">
      <c r="BP1043505" s="90"/>
    </row>
    <row r="1043506" spans="68:68" customFormat="1">
      <c r="BP1043506" s="90"/>
    </row>
    <row r="1043507" spans="68:68" customFormat="1">
      <c r="BP1043507" s="90"/>
    </row>
    <row r="1043508" spans="68:68" customFormat="1">
      <c r="BP1043508" s="90"/>
    </row>
    <row r="1043509" spans="68:68" customFormat="1">
      <c r="BP1043509" s="90"/>
    </row>
    <row r="1043510" spans="68:68" customFormat="1">
      <c r="BP1043510" s="90"/>
    </row>
    <row r="1043511" spans="68:68" customFormat="1">
      <c r="BP1043511" s="90"/>
    </row>
    <row r="1043512" spans="68:68" customFormat="1">
      <c r="BP1043512" s="90"/>
    </row>
    <row r="1043513" spans="68:68" customFormat="1">
      <c r="BP1043513" s="90"/>
    </row>
    <row r="1043514" spans="68:68" customFormat="1">
      <c r="BP1043514" s="90"/>
    </row>
    <row r="1043515" spans="68:68" customFormat="1">
      <c r="BP1043515" s="90"/>
    </row>
    <row r="1043516" spans="68:68" customFormat="1">
      <c r="BP1043516" s="90"/>
    </row>
    <row r="1043517" spans="68:68" customFormat="1">
      <c r="BP1043517" s="90"/>
    </row>
    <row r="1043518" spans="68:68" customFormat="1">
      <c r="BP1043518" s="90"/>
    </row>
    <row r="1043519" spans="68:68" customFormat="1">
      <c r="BP1043519" s="90"/>
    </row>
    <row r="1043520" spans="68:68" customFormat="1">
      <c r="BP1043520" s="90"/>
    </row>
    <row r="1043521" spans="68:68" customFormat="1">
      <c r="BP1043521" s="90"/>
    </row>
    <row r="1043522" spans="68:68" customFormat="1">
      <c r="BP1043522" s="90"/>
    </row>
    <row r="1043523" spans="68:68" customFormat="1">
      <c r="BP1043523" s="90"/>
    </row>
    <row r="1043524" spans="68:68" customFormat="1">
      <c r="BP1043524" s="90"/>
    </row>
    <row r="1043525" spans="68:68" customFormat="1">
      <c r="BP1043525" s="90"/>
    </row>
    <row r="1043526" spans="68:68" customFormat="1">
      <c r="BP1043526" s="90"/>
    </row>
    <row r="1043527" spans="68:68" customFormat="1">
      <c r="BP1043527" s="90"/>
    </row>
    <row r="1043528" spans="68:68" customFormat="1">
      <c r="BP1043528" s="90"/>
    </row>
    <row r="1043529" spans="68:68" customFormat="1">
      <c r="BP1043529" s="90"/>
    </row>
    <row r="1043530" spans="68:68" customFormat="1">
      <c r="BP1043530" s="90"/>
    </row>
    <row r="1043531" spans="68:68" customFormat="1">
      <c r="BP1043531" s="90"/>
    </row>
    <row r="1043532" spans="68:68" customFormat="1">
      <c r="BP1043532" s="90"/>
    </row>
    <row r="1043533" spans="68:68" customFormat="1">
      <c r="BP1043533" s="90"/>
    </row>
    <row r="1043534" spans="68:68" customFormat="1">
      <c r="BP1043534" s="90"/>
    </row>
    <row r="1043535" spans="68:68" customFormat="1">
      <c r="BP1043535" s="90"/>
    </row>
    <row r="1043536" spans="68:68" customFormat="1">
      <c r="BP1043536" s="90"/>
    </row>
    <row r="1043537" spans="68:68" customFormat="1">
      <c r="BP1043537" s="90"/>
    </row>
    <row r="1043538" spans="68:68" customFormat="1">
      <c r="BP1043538" s="90"/>
    </row>
    <row r="1043539" spans="68:68" customFormat="1">
      <c r="BP1043539" s="90"/>
    </row>
    <row r="1043540" spans="68:68" customFormat="1">
      <c r="BP1043540" s="90"/>
    </row>
    <row r="1043541" spans="68:68" customFormat="1">
      <c r="BP1043541" s="90"/>
    </row>
    <row r="1043542" spans="68:68" customFormat="1">
      <c r="BP1043542" s="90"/>
    </row>
    <row r="1043543" spans="68:68" customFormat="1">
      <c r="BP1043543" s="90"/>
    </row>
    <row r="1043544" spans="68:68" customFormat="1">
      <c r="BP1043544" s="90"/>
    </row>
    <row r="1043545" spans="68:68" customFormat="1">
      <c r="BP1043545" s="90"/>
    </row>
    <row r="1043546" spans="68:68" customFormat="1">
      <c r="BP1043546" s="90"/>
    </row>
    <row r="1043547" spans="68:68" customFormat="1">
      <c r="BP1043547" s="90"/>
    </row>
    <row r="1043548" spans="68:68" customFormat="1">
      <c r="BP1043548" s="90"/>
    </row>
    <row r="1043549" spans="68:68" customFormat="1">
      <c r="BP1043549" s="90"/>
    </row>
    <row r="1043550" spans="68:68" customFormat="1">
      <c r="BP1043550" s="90"/>
    </row>
    <row r="1043551" spans="68:68" customFormat="1">
      <c r="BP1043551" s="90"/>
    </row>
    <row r="1043552" spans="68:68" customFormat="1">
      <c r="BP1043552" s="90"/>
    </row>
    <row r="1043553" spans="68:68" customFormat="1">
      <c r="BP1043553" s="90"/>
    </row>
    <row r="1043554" spans="68:68" customFormat="1">
      <c r="BP1043554" s="90"/>
    </row>
    <row r="1043555" spans="68:68" customFormat="1">
      <c r="BP1043555" s="90"/>
    </row>
    <row r="1043556" spans="68:68" customFormat="1">
      <c r="BP1043556" s="90"/>
    </row>
    <row r="1043557" spans="68:68" customFormat="1">
      <c r="BP1043557" s="90"/>
    </row>
    <row r="1043558" spans="68:68" customFormat="1">
      <c r="BP1043558" s="90"/>
    </row>
    <row r="1043559" spans="68:68" customFormat="1">
      <c r="BP1043559" s="90"/>
    </row>
    <row r="1043560" spans="68:68" customFormat="1">
      <c r="BP1043560" s="90"/>
    </row>
    <row r="1043561" spans="68:68" customFormat="1">
      <c r="BP1043561" s="90"/>
    </row>
    <row r="1043562" spans="68:68" customFormat="1">
      <c r="BP1043562" s="90"/>
    </row>
    <row r="1043563" spans="68:68" customFormat="1">
      <c r="BP1043563" s="90"/>
    </row>
    <row r="1043564" spans="68:68" customFormat="1">
      <c r="BP1043564" s="90"/>
    </row>
    <row r="1043565" spans="68:68" customFormat="1">
      <c r="BP1043565" s="90"/>
    </row>
    <row r="1043566" spans="68:68" customFormat="1">
      <c r="BP1043566" s="90"/>
    </row>
    <row r="1043567" spans="68:68" customFormat="1">
      <c r="BP1043567" s="90"/>
    </row>
    <row r="1043568" spans="68:68" customFormat="1">
      <c r="BP1043568" s="90"/>
    </row>
    <row r="1043569" spans="68:68" customFormat="1">
      <c r="BP1043569" s="90"/>
    </row>
    <row r="1043570" spans="68:68" customFormat="1">
      <c r="BP1043570" s="90"/>
    </row>
    <row r="1043571" spans="68:68" customFormat="1">
      <c r="BP1043571" s="90"/>
    </row>
    <row r="1043572" spans="68:68" customFormat="1">
      <c r="BP1043572" s="90"/>
    </row>
    <row r="1043573" spans="68:68" customFormat="1">
      <c r="BP1043573" s="90"/>
    </row>
    <row r="1043574" spans="68:68" customFormat="1">
      <c r="BP1043574" s="90"/>
    </row>
    <row r="1043575" spans="68:68" customFormat="1">
      <c r="BP1043575" s="90"/>
    </row>
    <row r="1043576" spans="68:68" customFormat="1">
      <c r="BP1043576" s="90"/>
    </row>
    <row r="1043577" spans="68:68" customFormat="1">
      <c r="BP1043577" s="90"/>
    </row>
    <row r="1043578" spans="68:68" customFormat="1">
      <c r="BP1043578" s="90"/>
    </row>
    <row r="1043579" spans="68:68" customFormat="1">
      <c r="BP1043579" s="90"/>
    </row>
    <row r="1043580" spans="68:68" customFormat="1">
      <c r="BP1043580" s="90"/>
    </row>
    <row r="1043581" spans="68:68" customFormat="1">
      <c r="BP1043581" s="90"/>
    </row>
    <row r="1043582" spans="68:68" customFormat="1">
      <c r="BP1043582" s="90"/>
    </row>
    <row r="1043583" spans="68:68" customFormat="1">
      <c r="BP1043583" s="90"/>
    </row>
    <row r="1043584" spans="68:68" customFormat="1">
      <c r="BP1043584" s="90"/>
    </row>
    <row r="1043585" spans="68:68" customFormat="1">
      <c r="BP1043585" s="90"/>
    </row>
    <row r="1043586" spans="68:68" customFormat="1">
      <c r="BP1043586" s="90"/>
    </row>
    <row r="1043587" spans="68:68" customFormat="1">
      <c r="BP1043587" s="90"/>
    </row>
    <row r="1043588" spans="68:68" customFormat="1">
      <c r="BP1043588" s="90"/>
    </row>
    <row r="1043589" spans="68:68" customFormat="1">
      <c r="BP1043589" s="90"/>
    </row>
    <row r="1043590" spans="68:68" customFormat="1">
      <c r="BP1043590" s="90"/>
    </row>
    <row r="1043591" spans="68:68" customFormat="1">
      <c r="BP1043591" s="90"/>
    </row>
    <row r="1043592" spans="68:68" customFormat="1">
      <c r="BP1043592" s="90"/>
    </row>
    <row r="1043593" spans="68:68" customFormat="1">
      <c r="BP1043593" s="90"/>
    </row>
    <row r="1043594" spans="68:68" customFormat="1">
      <c r="BP1043594" s="90"/>
    </row>
    <row r="1043595" spans="68:68" customFormat="1">
      <c r="BP1043595" s="90"/>
    </row>
    <row r="1043596" spans="68:68" customFormat="1">
      <c r="BP1043596" s="90"/>
    </row>
    <row r="1043597" spans="68:68" customFormat="1">
      <c r="BP1043597" s="90"/>
    </row>
    <row r="1043598" spans="68:68" customFormat="1">
      <c r="BP1043598" s="90"/>
    </row>
    <row r="1043599" spans="68:68" customFormat="1">
      <c r="BP1043599" s="90"/>
    </row>
    <row r="1043600" spans="68:68" customFormat="1">
      <c r="BP1043600" s="90"/>
    </row>
    <row r="1043601" spans="68:68" customFormat="1">
      <c r="BP1043601" s="90"/>
    </row>
    <row r="1043602" spans="68:68" customFormat="1">
      <c r="BP1043602" s="90"/>
    </row>
    <row r="1043603" spans="68:68" customFormat="1">
      <c r="BP1043603" s="90"/>
    </row>
    <row r="1043604" spans="68:68" customFormat="1">
      <c r="BP1043604" s="90"/>
    </row>
    <row r="1043605" spans="68:68" customFormat="1">
      <c r="BP1043605" s="90"/>
    </row>
    <row r="1043606" spans="68:68" customFormat="1">
      <c r="BP1043606" s="90"/>
    </row>
    <row r="1043607" spans="68:68" customFormat="1">
      <c r="BP1043607" s="90"/>
    </row>
    <row r="1043608" spans="68:68" customFormat="1">
      <c r="BP1043608" s="90"/>
    </row>
    <row r="1043609" spans="68:68" customFormat="1">
      <c r="BP1043609" s="90"/>
    </row>
    <row r="1043610" spans="68:68" customFormat="1">
      <c r="BP1043610" s="90"/>
    </row>
    <row r="1043611" spans="68:68" customFormat="1">
      <c r="BP1043611" s="90"/>
    </row>
    <row r="1043612" spans="68:68" customFormat="1">
      <c r="BP1043612" s="90"/>
    </row>
    <row r="1043613" spans="68:68" customFormat="1">
      <c r="BP1043613" s="90"/>
    </row>
    <row r="1043614" spans="68:68" customFormat="1">
      <c r="BP1043614" s="90"/>
    </row>
    <row r="1043615" spans="68:68" customFormat="1">
      <c r="BP1043615" s="90"/>
    </row>
    <row r="1043616" spans="68:68" customFormat="1">
      <c r="BP1043616" s="90"/>
    </row>
    <row r="1043617" spans="68:68" customFormat="1">
      <c r="BP1043617" s="90"/>
    </row>
    <row r="1043618" spans="68:68" customFormat="1">
      <c r="BP1043618" s="90"/>
    </row>
    <row r="1043619" spans="68:68" customFormat="1">
      <c r="BP1043619" s="90"/>
    </row>
    <row r="1043620" spans="68:68" customFormat="1">
      <c r="BP1043620" s="90"/>
    </row>
    <row r="1043621" spans="68:68" customFormat="1">
      <c r="BP1043621" s="90"/>
    </row>
    <row r="1043622" spans="68:68" customFormat="1">
      <c r="BP1043622" s="90"/>
    </row>
    <row r="1043623" spans="68:68" customFormat="1">
      <c r="BP1043623" s="90"/>
    </row>
    <row r="1043624" spans="68:68" customFormat="1">
      <c r="BP1043624" s="90"/>
    </row>
    <row r="1043625" spans="68:68" customFormat="1">
      <c r="BP1043625" s="90"/>
    </row>
    <row r="1043626" spans="68:68" customFormat="1">
      <c r="BP1043626" s="90"/>
    </row>
    <row r="1043627" spans="68:68" customFormat="1">
      <c r="BP1043627" s="90"/>
    </row>
    <row r="1043628" spans="68:68" customFormat="1">
      <c r="BP1043628" s="90"/>
    </row>
    <row r="1043629" spans="68:68" customFormat="1">
      <c r="BP1043629" s="90"/>
    </row>
    <row r="1043630" spans="68:68" customFormat="1">
      <c r="BP1043630" s="90"/>
    </row>
    <row r="1043631" spans="68:68" customFormat="1">
      <c r="BP1043631" s="90"/>
    </row>
    <row r="1043632" spans="68:68" customFormat="1">
      <c r="BP1043632" s="90"/>
    </row>
    <row r="1043633" spans="68:68" customFormat="1">
      <c r="BP1043633" s="90"/>
    </row>
    <row r="1043634" spans="68:68" customFormat="1">
      <c r="BP1043634" s="90"/>
    </row>
    <row r="1043635" spans="68:68" customFormat="1">
      <c r="BP1043635" s="90"/>
    </row>
    <row r="1043636" spans="68:68" customFormat="1">
      <c r="BP1043636" s="90"/>
    </row>
    <row r="1043637" spans="68:68" customFormat="1">
      <c r="BP1043637" s="90"/>
    </row>
    <row r="1043638" spans="68:68" customFormat="1">
      <c r="BP1043638" s="90"/>
    </row>
    <row r="1043639" spans="68:68" customFormat="1">
      <c r="BP1043639" s="90"/>
    </row>
    <row r="1043640" spans="68:68" customFormat="1">
      <c r="BP1043640" s="90"/>
    </row>
    <row r="1043641" spans="68:68" customFormat="1">
      <c r="BP1043641" s="90"/>
    </row>
    <row r="1043642" spans="68:68" customFormat="1">
      <c r="BP1043642" s="90"/>
    </row>
    <row r="1043643" spans="68:68" customFormat="1">
      <c r="BP1043643" s="90"/>
    </row>
    <row r="1043644" spans="68:68" customFormat="1">
      <c r="BP1043644" s="90"/>
    </row>
    <row r="1043645" spans="68:68" customFormat="1">
      <c r="BP1043645" s="90"/>
    </row>
    <row r="1043646" spans="68:68" customFormat="1">
      <c r="BP1043646" s="90"/>
    </row>
    <row r="1043647" spans="68:68" customFormat="1">
      <c r="BP1043647" s="90"/>
    </row>
    <row r="1043648" spans="68:68" customFormat="1">
      <c r="BP1043648" s="90"/>
    </row>
    <row r="1043649" spans="68:68" customFormat="1">
      <c r="BP1043649" s="90"/>
    </row>
    <row r="1043650" spans="68:68" customFormat="1">
      <c r="BP1043650" s="90"/>
    </row>
    <row r="1043651" spans="68:68" customFormat="1">
      <c r="BP1043651" s="90"/>
    </row>
    <row r="1043652" spans="68:68" customFormat="1">
      <c r="BP1043652" s="90"/>
    </row>
    <row r="1043653" spans="68:68" customFormat="1">
      <c r="BP1043653" s="90"/>
    </row>
    <row r="1043654" spans="68:68" customFormat="1">
      <c r="BP1043654" s="90"/>
    </row>
    <row r="1043655" spans="68:68" customFormat="1">
      <c r="BP1043655" s="90"/>
    </row>
    <row r="1043656" spans="68:68" customFormat="1">
      <c r="BP1043656" s="90"/>
    </row>
    <row r="1043657" spans="68:68" customFormat="1">
      <c r="BP1043657" s="90"/>
    </row>
    <row r="1043658" spans="68:68" customFormat="1">
      <c r="BP1043658" s="90"/>
    </row>
    <row r="1043659" spans="68:68" customFormat="1">
      <c r="BP1043659" s="90"/>
    </row>
    <row r="1043660" spans="68:68" customFormat="1">
      <c r="BP1043660" s="90"/>
    </row>
    <row r="1043661" spans="68:68" customFormat="1">
      <c r="BP1043661" s="90"/>
    </row>
    <row r="1043662" spans="68:68" customFormat="1">
      <c r="BP1043662" s="90"/>
    </row>
    <row r="1043663" spans="68:68" customFormat="1">
      <c r="BP1043663" s="90"/>
    </row>
    <row r="1043664" spans="68:68" customFormat="1">
      <c r="BP1043664" s="90"/>
    </row>
    <row r="1043665" spans="68:68" customFormat="1">
      <c r="BP1043665" s="90"/>
    </row>
    <row r="1043666" spans="68:68" customFormat="1">
      <c r="BP1043666" s="90"/>
    </row>
    <row r="1043667" spans="68:68" customFormat="1">
      <c r="BP1043667" s="90"/>
    </row>
    <row r="1043668" spans="68:68" customFormat="1">
      <c r="BP1043668" s="90"/>
    </row>
    <row r="1043669" spans="68:68" customFormat="1">
      <c r="BP1043669" s="90"/>
    </row>
    <row r="1043670" spans="68:68" customFormat="1">
      <c r="BP1043670" s="90"/>
    </row>
    <row r="1043671" spans="68:68" customFormat="1">
      <c r="BP1043671" s="90"/>
    </row>
    <row r="1043672" spans="68:68" customFormat="1">
      <c r="BP1043672" s="90"/>
    </row>
    <row r="1043673" spans="68:68" customFormat="1">
      <c r="BP1043673" s="90"/>
    </row>
    <row r="1043674" spans="68:68" customFormat="1">
      <c r="BP1043674" s="90"/>
    </row>
    <row r="1043675" spans="68:68" customFormat="1">
      <c r="BP1043675" s="90"/>
    </row>
    <row r="1043676" spans="68:68" customFormat="1">
      <c r="BP1043676" s="90"/>
    </row>
    <row r="1043677" spans="68:68" customFormat="1">
      <c r="BP1043677" s="90"/>
    </row>
    <row r="1043678" spans="68:68" customFormat="1">
      <c r="BP1043678" s="90"/>
    </row>
    <row r="1043679" spans="68:68" customFormat="1">
      <c r="BP1043679" s="90"/>
    </row>
    <row r="1043680" spans="68:68" customFormat="1">
      <c r="BP1043680" s="90"/>
    </row>
    <row r="1043681" spans="68:68" customFormat="1">
      <c r="BP1043681" s="90"/>
    </row>
    <row r="1043682" spans="68:68" customFormat="1">
      <c r="BP1043682" s="90"/>
    </row>
    <row r="1043683" spans="68:68" customFormat="1">
      <c r="BP1043683" s="90"/>
    </row>
    <row r="1043684" spans="68:68" customFormat="1">
      <c r="BP1043684" s="90"/>
    </row>
    <row r="1043685" spans="68:68" customFormat="1">
      <c r="BP1043685" s="90"/>
    </row>
    <row r="1043686" spans="68:68" customFormat="1">
      <c r="BP1043686" s="90"/>
    </row>
    <row r="1043687" spans="68:68" customFormat="1">
      <c r="BP1043687" s="90"/>
    </row>
    <row r="1043688" spans="68:68" customFormat="1">
      <c r="BP1043688" s="90"/>
    </row>
    <row r="1043689" spans="68:68" customFormat="1">
      <c r="BP1043689" s="90"/>
    </row>
    <row r="1043690" spans="68:68" customFormat="1">
      <c r="BP1043690" s="90"/>
    </row>
    <row r="1043691" spans="68:68" customFormat="1">
      <c r="BP1043691" s="90"/>
    </row>
    <row r="1043692" spans="68:68" customFormat="1">
      <c r="BP1043692" s="90"/>
    </row>
    <row r="1043693" spans="68:68" customFormat="1">
      <c r="BP1043693" s="90"/>
    </row>
    <row r="1043694" spans="68:68" customFormat="1">
      <c r="BP1043694" s="90"/>
    </row>
    <row r="1043695" spans="68:68" customFormat="1">
      <c r="BP1043695" s="90"/>
    </row>
    <row r="1043696" spans="68:68" customFormat="1">
      <c r="BP1043696" s="90"/>
    </row>
    <row r="1043697" spans="68:68" customFormat="1">
      <c r="BP1043697" s="90"/>
    </row>
    <row r="1043698" spans="68:68" customFormat="1">
      <c r="BP1043698" s="90"/>
    </row>
    <row r="1043699" spans="68:68" customFormat="1">
      <c r="BP1043699" s="90"/>
    </row>
    <row r="1043700" spans="68:68" customFormat="1">
      <c r="BP1043700" s="90"/>
    </row>
    <row r="1043701" spans="68:68" customFormat="1">
      <c r="BP1043701" s="90"/>
    </row>
    <row r="1043702" spans="68:68" customFormat="1">
      <c r="BP1043702" s="90"/>
    </row>
    <row r="1043703" spans="68:68" customFormat="1">
      <c r="BP1043703" s="90"/>
    </row>
    <row r="1043704" spans="68:68" customFormat="1">
      <c r="BP1043704" s="90"/>
    </row>
    <row r="1043705" spans="68:68" customFormat="1">
      <c r="BP1043705" s="90"/>
    </row>
    <row r="1043706" spans="68:68" customFormat="1">
      <c r="BP1043706" s="90"/>
    </row>
    <row r="1043707" spans="68:68" customFormat="1">
      <c r="BP1043707" s="90"/>
    </row>
    <row r="1043708" spans="68:68" customFormat="1">
      <c r="BP1043708" s="90"/>
    </row>
    <row r="1043709" spans="68:68" customFormat="1">
      <c r="BP1043709" s="90"/>
    </row>
    <row r="1043710" spans="68:68" customFormat="1">
      <c r="BP1043710" s="90"/>
    </row>
    <row r="1043711" spans="68:68" customFormat="1">
      <c r="BP1043711" s="90"/>
    </row>
    <row r="1043712" spans="68:68" customFormat="1">
      <c r="BP1043712" s="90"/>
    </row>
    <row r="1043713" spans="68:68" customFormat="1">
      <c r="BP1043713" s="90"/>
    </row>
    <row r="1043714" spans="68:68" customFormat="1">
      <c r="BP1043714" s="90"/>
    </row>
    <row r="1043715" spans="68:68" customFormat="1">
      <c r="BP1043715" s="90"/>
    </row>
    <row r="1043716" spans="68:68" customFormat="1">
      <c r="BP1043716" s="90"/>
    </row>
    <row r="1043717" spans="68:68" customFormat="1">
      <c r="BP1043717" s="90"/>
    </row>
    <row r="1043718" spans="68:68" customFormat="1">
      <c r="BP1043718" s="90"/>
    </row>
    <row r="1043719" spans="68:68" customFormat="1">
      <c r="BP1043719" s="90"/>
    </row>
    <row r="1043720" spans="68:68" customFormat="1">
      <c r="BP1043720" s="90"/>
    </row>
    <row r="1043721" spans="68:68" customFormat="1">
      <c r="BP1043721" s="90"/>
    </row>
    <row r="1043722" spans="68:68" customFormat="1">
      <c r="BP1043722" s="90"/>
    </row>
    <row r="1043723" spans="68:68" customFormat="1">
      <c r="BP1043723" s="90"/>
    </row>
    <row r="1043724" spans="68:68" customFormat="1">
      <c r="BP1043724" s="90"/>
    </row>
    <row r="1043725" spans="68:68" customFormat="1">
      <c r="BP1043725" s="90"/>
    </row>
    <row r="1043726" spans="68:68" customFormat="1">
      <c r="BP1043726" s="90"/>
    </row>
    <row r="1043727" spans="68:68" customFormat="1">
      <c r="BP1043727" s="90"/>
    </row>
    <row r="1043728" spans="68:68" customFormat="1">
      <c r="BP1043728" s="90"/>
    </row>
    <row r="1043729" spans="68:68" customFormat="1">
      <c r="BP1043729" s="90"/>
    </row>
    <row r="1043730" spans="68:68" customFormat="1">
      <c r="BP1043730" s="90"/>
    </row>
    <row r="1043731" spans="68:68" customFormat="1">
      <c r="BP1043731" s="90"/>
    </row>
    <row r="1043732" spans="68:68" customFormat="1">
      <c r="BP1043732" s="90"/>
    </row>
    <row r="1043733" spans="68:68" customFormat="1">
      <c r="BP1043733" s="90"/>
    </row>
    <row r="1043734" spans="68:68" customFormat="1">
      <c r="BP1043734" s="90"/>
    </row>
    <row r="1043735" spans="68:68" customFormat="1">
      <c r="BP1043735" s="90"/>
    </row>
    <row r="1043736" spans="68:68" customFormat="1">
      <c r="BP1043736" s="90"/>
    </row>
    <row r="1043737" spans="68:68" customFormat="1">
      <c r="BP1043737" s="90"/>
    </row>
    <row r="1043738" spans="68:68" customFormat="1">
      <c r="BP1043738" s="90"/>
    </row>
    <row r="1043739" spans="68:68" customFormat="1">
      <c r="BP1043739" s="90"/>
    </row>
    <row r="1043740" spans="68:68" customFormat="1">
      <c r="BP1043740" s="90"/>
    </row>
    <row r="1043741" spans="68:68" customFormat="1">
      <c r="BP1043741" s="90"/>
    </row>
    <row r="1043742" spans="68:68" customFormat="1">
      <c r="BP1043742" s="90"/>
    </row>
    <row r="1043743" spans="68:68" customFormat="1">
      <c r="BP1043743" s="90"/>
    </row>
    <row r="1043744" spans="68:68" customFormat="1">
      <c r="BP1043744" s="90"/>
    </row>
    <row r="1043745" spans="68:68" customFormat="1">
      <c r="BP1043745" s="90"/>
    </row>
    <row r="1043746" spans="68:68" customFormat="1">
      <c r="BP1043746" s="90"/>
    </row>
    <row r="1043747" spans="68:68" customFormat="1">
      <c r="BP1043747" s="90"/>
    </row>
    <row r="1043748" spans="68:68" customFormat="1">
      <c r="BP1043748" s="90"/>
    </row>
    <row r="1043749" spans="68:68" customFormat="1">
      <c r="BP1043749" s="90"/>
    </row>
    <row r="1043750" spans="68:68" customFormat="1">
      <c r="BP1043750" s="90"/>
    </row>
    <row r="1043751" spans="68:68" customFormat="1">
      <c r="BP1043751" s="90"/>
    </row>
    <row r="1043752" spans="68:68" customFormat="1">
      <c r="BP1043752" s="90"/>
    </row>
    <row r="1043753" spans="68:68" customFormat="1">
      <c r="BP1043753" s="90"/>
    </row>
    <row r="1043754" spans="68:68" customFormat="1">
      <c r="BP1043754" s="90"/>
    </row>
    <row r="1043755" spans="68:68" customFormat="1">
      <c r="BP1043755" s="90"/>
    </row>
    <row r="1043756" spans="68:68" customFormat="1">
      <c r="BP1043756" s="90"/>
    </row>
    <row r="1043757" spans="68:68" customFormat="1">
      <c r="BP1043757" s="90"/>
    </row>
    <row r="1043758" spans="68:68" customFormat="1">
      <c r="BP1043758" s="90"/>
    </row>
    <row r="1043759" spans="68:68" customFormat="1">
      <c r="BP1043759" s="90"/>
    </row>
    <row r="1043760" spans="68:68" customFormat="1">
      <c r="BP1043760" s="90"/>
    </row>
    <row r="1043761" spans="68:68" customFormat="1">
      <c r="BP1043761" s="90"/>
    </row>
    <row r="1043762" spans="68:68" customFormat="1">
      <c r="BP1043762" s="90"/>
    </row>
    <row r="1043763" spans="68:68" customFormat="1">
      <c r="BP1043763" s="90"/>
    </row>
    <row r="1043764" spans="68:68" customFormat="1">
      <c r="BP1043764" s="90"/>
    </row>
    <row r="1043765" spans="68:68" customFormat="1">
      <c r="BP1043765" s="90"/>
    </row>
    <row r="1043766" spans="68:68" customFormat="1">
      <c r="BP1043766" s="90"/>
    </row>
    <row r="1043767" spans="68:68" customFormat="1">
      <c r="BP1043767" s="90"/>
    </row>
    <row r="1043768" spans="68:68" customFormat="1">
      <c r="BP1043768" s="90"/>
    </row>
    <row r="1043769" spans="68:68" customFormat="1">
      <c r="BP1043769" s="90"/>
    </row>
    <row r="1043770" spans="68:68" customFormat="1">
      <c r="BP1043770" s="90"/>
    </row>
    <row r="1043771" spans="68:68" customFormat="1">
      <c r="BP1043771" s="90"/>
    </row>
    <row r="1043772" spans="68:68" customFormat="1">
      <c r="BP1043772" s="90"/>
    </row>
    <row r="1043773" spans="68:68" customFormat="1">
      <c r="BP1043773" s="90"/>
    </row>
    <row r="1043774" spans="68:68" customFormat="1">
      <c r="BP1043774" s="90"/>
    </row>
    <row r="1043775" spans="68:68" customFormat="1">
      <c r="BP1043775" s="90"/>
    </row>
    <row r="1043776" spans="68:68" customFormat="1">
      <c r="BP1043776" s="90"/>
    </row>
    <row r="1043777" spans="68:68" customFormat="1">
      <c r="BP1043777" s="90"/>
    </row>
    <row r="1043778" spans="68:68" customFormat="1">
      <c r="BP1043778" s="90"/>
    </row>
    <row r="1043779" spans="68:68" customFormat="1">
      <c r="BP1043779" s="90"/>
    </row>
    <row r="1043780" spans="68:68" customFormat="1">
      <c r="BP1043780" s="90"/>
    </row>
    <row r="1043781" spans="68:68" customFormat="1">
      <c r="BP1043781" s="90"/>
    </row>
    <row r="1043782" spans="68:68" customFormat="1">
      <c r="BP1043782" s="90"/>
    </row>
    <row r="1043783" spans="68:68" customFormat="1">
      <c r="BP1043783" s="90"/>
    </row>
    <row r="1043784" spans="68:68" customFormat="1">
      <c r="BP1043784" s="90"/>
    </row>
    <row r="1043785" spans="68:68" customFormat="1">
      <c r="BP1043785" s="90"/>
    </row>
    <row r="1043786" spans="68:68" customFormat="1">
      <c r="BP1043786" s="90"/>
    </row>
    <row r="1043787" spans="68:68" customFormat="1">
      <c r="BP1043787" s="90"/>
    </row>
    <row r="1043788" spans="68:68" customFormat="1">
      <c r="BP1043788" s="90"/>
    </row>
    <row r="1043789" spans="68:68" customFormat="1">
      <c r="BP1043789" s="90"/>
    </row>
    <row r="1043790" spans="68:68" customFormat="1">
      <c r="BP1043790" s="90"/>
    </row>
    <row r="1043791" spans="68:68" customFormat="1">
      <c r="BP1043791" s="90"/>
    </row>
    <row r="1043792" spans="68:68" customFormat="1">
      <c r="BP1043792" s="90"/>
    </row>
    <row r="1043793" spans="68:68" customFormat="1">
      <c r="BP1043793" s="90"/>
    </row>
    <row r="1043794" spans="68:68" customFormat="1">
      <c r="BP1043794" s="90"/>
    </row>
    <row r="1043795" spans="68:68" customFormat="1">
      <c r="BP1043795" s="90"/>
    </row>
    <row r="1043796" spans="68:68" customFormat="1">
      <c r="BP1043796" s="90"/>
    </row>
    <row r="1043797" spans="68:68" customFormat="1">
      <c r="BP1043797" s="90"/>
    </row>
    <row r="1043798" spans="68:68" customFormat="1">
      <c r="BP1043798" s="90"/>
    </row>
    <row r="1043799" spans="68:68" customFormat="1">
      <c r="BP1043799" s="90"/>
    </row>
    <row r="1043800" spans="68:68" customFormat="1">
      <c r="BP1043800" s="90"/>
    </row>
    <row r="1043801" spans="68:68" customFormat="1">
      <c r="BP1043801" s="90"/>
    </row>
    <row r="1043802" spans="68:68" customFormat="1">
      <c r="BP1043802" s="90"/>
    </row>
    <row r="1043803" spans="68:68" customFormat="1">
      <c r="BP1043803" s="90"/>
    </row>
    <row r="1043804" spans="68:68" customFormat="1">
      <c r="BP1043804" s="90"/>
    </row>
    <row r="1043805" spans="68:68" customFormat="1">
      <c r="BP1043805" s="90"/>
    </row>
    <row r="1043806" spans="68:68" customFormat="1">
      <c r="BP1043806" s="90"/>
    </row>
    <row r="1043807" spans="68:68" customFormat="1">
      <c r="BP1043807" s="90"/>
    </row>
    <row r="1043808" spans="68:68" customFormat="1">
      <c r="BP1043808" s="90"/>
    </row>
    <row r="1043809" spans="68:68" customFormat="1">
      <c r="BP1043809" s="90"/>
    </row>
    <row r="1043810" spans="68:68" customFormat="1">
      <c r="BP1043810" s="90"/>
    </row>
    <row r="1043811" spans="68:68" customFormat="1">
      <c r="BP1043811" s="90"/>
    </row>
    <row r="1043812" spans="68:68" customFormat="1">
      <c r="BP1043812" s="90"/>
    </row>
    <row r="1043813" spans="68:68" customFormat="1">
      <c r="BP1043813" s="90"/>
    </row>
    <row r="1043814" spans="68:68" customFormat="1">
      <c r="BP1043814" s="90"/>
    </row>
    <row r="1043815" spans="68:68" customFormat="1">
      <c r="BP1043815" s="90"/>
    </row>
    <row r="1043816" spans="68:68" customFormat="1">
      <c r="BP1043816" s="90"/>
    </row>
    <row r="1043817" spans="68:68" customFormat="1">
      <c r="BP1043817" s="90"/>
    </row>
    <row r="1043818" spans="68:68" customFormat="1">
      <c r="BP1043818" s="90"/>
    </row>
    <row r="1043819" spans="68:68" customFormat="1">
      <c r="BP1043819" s="90"/>
    </row>
    <row r="1043820" spans="68:68" customFormat="1">
      <c r="BP1043820" s="90"/>
    </row>
    <row r="1043821" spans="68:68" customFormat="1">
      <c r="BP1043821" s="90"/>
    </row>
    <row r="1043822" spans="68:68" customFormat="1">
      <c r="BP1043822" s="90"/>
    </row>
    <row r="1043823" spans="68:68" customFormat="1">
      <c r="BP1043823" s="90"/>
    </row>
    <row r="1043824" spans="68:68" customFormat="1">
      <c r="BP1043824" s="90"/>
    </row>
    <row r="1043825" spans="68:68" customFormat="1">
      <c r="BP1043825" s="90"/>
    </row>
    <row r="1043826" spans="68:68" customFormat="1">
      <c r="BP1043826" s="90"/>
    </row>
    <row r="1043827" spans="68:68" customFormat="1">
      <c r="BP1043827" s="90"/>
    </row>
    <row r="1043828" spans="68:68" customFormat="1">
      <c r="BP1043828" s="90"/>
    </row>
    <row r="1043829" spans="68:68" customFormat="1">
      <c r="BP1043829" s="90"/>
    </row>
    <row r="1043830" spans="68:68" customFormat="1">
      <c r="BP1043830" s="90"/>
    </row>
    <row r="1043831" spans="68:68" customFormat="1">
      <c r="BP1043831" s="90"/>
    </row>
    <row r="1043832" spans="68:68" customFormat="1">
      <c r="BP1043832" s="90"/>
    </row>
    <row r="1043833" spans="68:68" customFormat="1">
      <c r="BP1043833" s="90"/>
    </row>
    <row r="1043834" spans="68:68" customFormat="1">
      <c r="BP1043834" s="90"/>
    </row>
    <row r="1043835" spans="68:68" customFormat="1">
      <c r="BP1043835" s="90"/>
    </row>
    <row r="1043836" spans="68:68" customFormat="1">
      <c r="BP1043836" s="90"/>
    </row>
    <row r="1043837" spans="68:68" customFormat="1">
      <c r="BP1043837" s="90"/>
    </row>
    <row r="1043838" spans="68:68" customFormat="1">
      <c r="BP1043838" s="90"/>
    </row>
    <row r="1043839" spans="68:68" customFormat="1">
      <c r="BP1043839" s="90"/>
    </row>
    <row r="1043840" spans="68:68" customFormat="1">
      <c r="BP1043840" s="90"/>
    </row>
    <row r="1043841" spans="68:68" customFormat="1">
      <c r="BP1043841" s="90"/>
    </row>
    <row r="1043842" spans="68:68" customFormat="1">
      <c r="BP1043842" s="90"/>
    </row>
    <row r="1043843" spans="68:68" customFormat="1">
      <c r="BP1043843" s="90"/>
    </row>
    <row r="1043844" spans="68:68" customFormat="1">
      <c r="BP1043844" s="90"/>
    </row>
    <row r="1043845" spans="68:68" customFormat="1">
      <c r="BP1043845" s="90"/>
    </row>
    <row r="1043846" spans="68:68" customFormat="1">
      <c r="BP1043846" s="90"/>
    </row>
    <row r="1043847" spans="68:68" customFormat="1">
      <c r="BP1043847" s="90"/>
    </row>
    <row r="1043848" spans="68:68" customFormat="1">
      <c r="BP1043848" s="90"/>
    </row>
    <row r="1043849" spans="68:68" customFormat="1">
      <c r="BP1043849" s="90"/>
    </row>
    <row r="1043850" spans="68:68" customFormat="1">
      <c r="BP1043850" s="90"/>
    </row>
    <row r="1043851" spans="68:68" customFormat="1">
      <c r="BP1043851" s="90"/>
    </row>
    <row r="1043852" spans="68:68" customFormat="1">
      <c r="BP1043852" s="90"/>
    </row>
    <row r="1043853" spans="68:68" customFormat="1">
      <c r="BP1043853" s="90"/>
    </row>
    <row r="1043854" spans="68:68" customFormat="1">
      <c r="BP1043854" s="90"/>
    </row>
    <row r="1043855" spans="68:68" customFormat="1">
      <c r="BP1043855" s="90"/>
    </row>
    <row r="1043856" spans="68:68" customFormat="1">
      <c r="BP1043856" s="90"/>
    </row>
    <row r="1043857" spans="68:68" customFormat="1">
      <c r="BP1043857" s="90"/>
    </row>
    <row r="1043858" spans="68:68" customFormat="1">
      <c r="BP1043858" s="90"/>
    </row>
    <row r="1043859" spans="68:68" customFormat="1">
      <c r="BP1043859" s="90"/>
    </row>
    <row r="1043860" spans="68:68" customFormat="1">
      <c r="BP1043860" s="90"/>
    </row>
    <row r="1043861" spans="68:68" customFormat="1">
      <c r="BP1043861" s="90"/>
    </row>
    <row r="1043862" spans="68:68" customFormat="1">
      <c r="BP1043862" s="90"/>
    </row>
    <row r="1043863" spans="68:68" customFormat="1">
      <c r="BP1043863" s="90"/>
    </row>
    <row r="1043864" spans="68:68" customFormat="1">
      <c r="BP1043864" s="90"/>
    </row>
    <row r="1043865" spans="68:68" customFormat="1">
      <c r="BP1043865" s="90"/>
    </row>
    <row r="1043866" spans="68:68" customFormat="1">
      <c r="BP1043866" s="90"/>
    </row>
    <row r="1043867" spans="68:68" customFormat="1">
      <c r="BP1043867" s="90"/>
    </row>
    <row r="1043868" spans="68:68" customFormat="1">
      <c r="BP1043868" s="90"/>
    </row>
    <row r="1043869" spans="68:68" customFormat="1">
      <c r="BP1043869" s="90"/>
    </row>
    <row r="1043870" spans="68:68" customFormat="1">
      <c r="BP1043870" s="90"/>
    </row>
    <row r="1043871" spans="68:68" customFormat="1">
      <c r="BP1043871" s="90"/>
    </row>
    <row r="1043872" spans="68:68" customFormat="1">
      <c r="BP1043872" s="90"/>
    </row>
    <row r="1043873" spans="68:68" customFormat="1">
      <c r="BP1043873" s="90"/>
    </row>
    <row r="1043874" spans="68:68" customFormat="1">
      <c r="BP1043874" s="90"/>
    </row>
    <row r="1043875" spans="68:68" customFormat="1">
      <c r="BP1043875" s="90"/>
    </row>
    <row r="1043876" spans="68:68" customFormat="1">
      <c r="BP1043876" s="90"/>
    </row>
    <row r="1043877" spans="68:68" customFormat="1">
      <c r="BP1043877" s="90"/>
    </row>
    <row r="1043878" spans="68:68" customFormat="1">
      <c r="BP1043878" s="90"/>
    </row>
    <row r="1043879" spans="68:68" customFormat="1">
      <c r="BP1043879" s="90"/>
    </row>
    <row r="1043880" spans="68:68" customFormat="1">
      <c r="BP1043880" s="90"/>
    </row>
    <row r="1043881" spans="68:68" customFormat="1">
      <c r="BP1043881" s="90"/>
    </row>
    <row r="1043882" spans="68:68" customFormat="1">
      <c r="BP1043882" s="90"/>
    </row>
    <row r="1043883" spans="68:68" customFormat="1">
      <c r="BP1043883" s="90"/>
    </row>
    <row r="1043884" spans="68:68" customFormat="1">
      <c r="BP1043884" s="90"/>
    </row>
    <row r="1043885" spans="68:68" customFormat="1">
      <c r="BP1043885" s="90"/>
    </row>
    <row r="1043886" spans="68:68" customFormat="1">
      <c r="BP1043886" s="90"/>
    </row>
    <row r="1043887" spans="68:68" customFormat="1">
      <c r="BP1043887" s="90"/>
    </row>
    <row r="1043888" spans="68:68" customFormat="1">
      <c r="BP1043888" s="90"/>
    </row>
    <row r="1043889" spans="68:68" customFormat="1">
      <c r="BP1043889" s="90"/>
    </row>
    <row r="1043890" spans="68:68" customFormat="1">
      <c r="BP1043890" s="90"/>
    </row>
    <row r="1043891" spans="68:68" customFormat="1">
      <c r="BP1043891" s="90"/>
    </row>
    <row r="1043892" spans="68:68" customFormat="1">
      <c r="BP1043892" s="90"/>
    </row>
    <row r="1043893" spans="68:68" customFormat="1">
      <c r="BP1043893" s="90"/>
    </row>
    <row r="1043894" spans="68:68" customFormat="1">
      <c r="BP1043894" s="90"/>
    </row>
    <row r="1043895" spans="68:68" customFormat="1">
      <c r="BP1043895" s="90"/>
    </row>
    <row r="1043896" spans="68:68" customFormat="1">
      <c r="BP1043896" s="90"/>
    </row>
    <row r="1043897" spans="68:68" customFormat="1">
      <c r="BP1043897" s="90"/>
    </row>
    <row r="1043898" spans="68:68" customFormat="1">
      <c r="BP1043898" s="90"/>
    </row>
    <row r="1043899" spans="68:68" customFormat="1">
      <c r="BP1043899" s="90"/>
    </row>
    <row r="1043900" spans="68:68" customFormat="1">
      <c r="BP1043900" s="90"/>
    </row>
    <row r="1043901" spans="68:68" customFormat="1">
      <c r="BP1043901" s="90"/>
    </row>
    <row r="1043902" spans="68:68" customFormat="1">
      <c r="BP1043902" s="90"/>
    </row>
    <row r="1043903" spans="68:68" customFormat="1">
      <c r="BP1043903" s="90"/>
    </row>
    <row r="1043904" spans="68:68" customFormat="1">
      <c r="BP1043904" s="90"/>
    </row>
    <row r="1043905" spans="68:68" customFormat="1">
      <c r="BP1043905" s="90"/>
    </row>
    <row r="1043906" spans="68:68" customFormat="1">
      <c r="BP1043906" s="90"/>
    </row>
    <row r="1043907" spans="68:68" customFormat="1">
      <c r="BP1043907" s="90"/>
    </row>
    <row r="1043908" spans="68:68" customFormat="1">
      <c r="BP1043908" s="90"/>
    </row>
    <row r="1043909" spans="68:68" customFormat="1">
      <c r="BP1043909" s="90"/>
    </row>
    <row r="1043910" spans="68:68" customFormat="1">
      <c r="BP1043910" s="90"/>
    </row>
    <row r="1043911" spans="68:68" customFormat="1">
      <c r="BP1043911" s="90"/>
    </row>
    <row r="1043912" spans="68:68" customFormat="1">
      <c r="BP1043912" s="90"/>
    </row>
    <row r="1043913" spans="68:68" customFormat="1">
      <c r="BP1043913" s="90"/>
    </row>
    <row r="1043914" spans="68:68" customFormat="1">
      <c r="BP1043914" s="90"/>
    </row>
    <row r="1043915" spans="68:68" customFormat="1">
      <c r="BP1043915" s="90"/>
    </row>
    <row r="1043916" spans="68:68" customFormat="1">
      <c r="BP1043916" s="90"/>
    </row>
    <row r="1043917" spans="68:68" customFormat="1">
      <c r="BP1043917" s="90"/>
    </row>
    <row r="1043918" spans="68:68" customFormat="1">
      <c r="BP1043918" s="90"/>
    </row>
    <row r="1043919" spans="68:68" customFormat="1">
      <c r="BP1043919" s="90"/>
    </row>
    <row r="1043920" spans="68:68" customFormat="1">
      <c r="BP1043920" s="90"/>
    </row>
    <row r="1043921" spans="68:68" customFormat="1">
      <c r="BP1043921" s="90"/>
    </row>
    <row r="1043922" spans="68:68" customFormat="1">
      <c r="BP1043922" s="90"/>
    </row>
    <row r="1043923" spans="68:68" customFormat="1">
      <c r="BP1043923" s="90"/>
    </row>
    <row r="1043924" spans="68:68" customFormat="1">
      <c r="BP1043924" s="90"/>
    </row>
    <row r="1043925" spans="68:68" customFormat="1">
      <c r="BP1043925" s="90"/>
    </row>
    <row r="1043926" spans="68:68" customFormat="1">
      <c r="BP1043926" s="90"/>
    </row>
    <row r="1043927" spans="68:68" customFormat="1">
      <c r="BP1043927" s="90"/>
    </row>
    <row r="1043928" spans="68:68" customFormat="1">
      <c r="BP1043928" s="90"/>
    </row>
    <row r="1043929" spans="68:68" customFormat="1">
      <c r="BP1043929" s="90"/>
    </row>
    <row r="1043930" spans="68:68" customFormat="1">
      <c r="BP1043930" s="90"/>
    </row>
    <row r="1043931" spans="68:68" customFormat="1">
      <c r="BP1043931" s="90"/>
    </row>
    <row r="1043932" spans="68:68" customFormat="1">
      <c r="BP1043932" s="90"/>
    </row>
    <row r="1043933" spans="68:68" customFormat="1">
      <c r="BP1043933" s="90"/>
    </row>
    <row r="1043934" spans="68:68" customFormat="1">
      <c r="BP1043934" s="90"/>
    </row>
    <row r="1043935" spans="68:68" customFormat="1">
      <c r="BP1043935" s="90"/>
    </row>
    <row r="1043936" spans="68:68" customFormat="1">
      <c r="BP1043936" s="90"/>
    </row>
    <row r="1043937" spans="68:68" customFormat="1">
      <c r="BP1043937" s="90"/>
    </row>
    <row r="1043938" spans="68:68" customFormat="1">
      <c r="BP1043938" s="90"/>
    </row>
    <row r="1043939" spans="68:68" customFormat="1">
      <c r="BP1043939" s="90"/>
    </row>
    <row r="1043940" spans="68:68" customFormat="1">
      <c r="BP1043940" s="90"/>
    </row>
    <row r="1043941" spans="68:68" customFormat="1">
      <c r="BP1043941" s="90"/>
    </row>
    <row r="1043942" spans="68:68" customFormat="1">
      <c r="BP1043942" s="90"/>
    </row>
    <row r="1043943" spans="68:68" customFormat="1">
      <c r="BP1043943" s="90"/>
    </row>
    <row r="1043944" spans="68:68" customFormat="1">
      <c r="BP1043944" s="90"/>
    </row>
    <row r="1043945" spans="68:68" customFormat="1">
      <c r="BP1043945" s="90"/>
    </row>
    <row r="1043946" spans="68:68" customFormat="1">
      <c r="BP1043946" s="90"/>
    </row>
    <row r="1043947" spans="68:68" customFormat="1">
      <c r="BP1043947" s="90"/>
    </row>
    <row r="1043948" spans="68:68" customFormat="1">
      <c r="BP1043948" s="90"/>
    </row>
    <row r="1043949" spans="68:68" customFormat="1">
      <c r="BP1043949" s="90"/>
    </row>
    <row r="1043950" spans="68:68" customFormat="1">
      <c r="BP1043950" s="90"/>
    </row>
    <row r="1043951" spans="68:68" customFormat="1">
      <c r="BP1043951" s="90"/>
    </row>
    <row r="1043952" spans="68:68" customFormat="1">
      <c r="BP1043952" s="90"/>
    </row>
    <row r="1043953" spans="68:68" customFormat="1">
      <c r="BP1043953" s="90"/>
    </row>
    <row r="1043954" spans="68:68" customFormat="1">
      <c r="BP1043954" s="90"/>
    </row>
    <row r="1043955" spans="68:68" customFormat="1">
      <c r="BP1043955" s="90"/>
    </row>
    <row r="1043956" spans="68:68" customFormat="1">
      <c r="BP1043956" s="90"/>
    </row>
    <row r="1043957" spans="68:68" customFormat="1">
      <c r="BP1043957" s="90"/>
    </row>
    <row r="1043958" spans="68:68" customFormat="1">
      <c r="BP1043958" s="90"/>
    </row>
    <row r="1043959" spans="68:68" customFormat="1">
      <c r="BP1043959" s="90"/>
    </row>
    <row r="1043960" spans="68:68" customFormat="1">
      <c r="BP1043960" s="90"/>
    </row>
    <row r="1043961" spans="68:68" customFormat="1">
      <c r="BP1043961" s="90"/>
    </row>
    <row r="1043962" spans="68:68" customFormat="1">
      <c r="BP1043962" s="90"/>
    </row>
    <row r="1043963" spans="68:68" customFormat="1">
      <c r="BP1043963" s="90"/>
    </row>
    <row r="1043964" spans="68:68" customFormat="1">
      <c r="BP1043964" s="90"/>
    </row>
    <row r="1043965" spans="68:68" customFormat="1">
      <c r="BP1043965" s="90"/>
    </row>
    <row r="1043966" spans="68:68" customFormat="1">
      <c r="BP1043966" s="90"/>
    </row>
    <row r="1043967" spans="68:68" customFormat="1">
      <c r="BP1043967" s="90"/>
    </row>
    <row r="1043968" spans="68:68" customFormat="1">
      <c r="BP1043968" s="90"/>
    </row>
    <row r="1043969" spans="68:68" customFormat="1">
      <c r="BP1043969" s="90"/>
    </row>
    <row r="1043970" spans="68:68" customFormat="1">
      <c r="BP1043970" s="90"/>
    </row>
    <row r="1043971" spans="68:68" customFormat="1">
      <c r="BP1043971" s="90"/>
    </row>
    <row r="1043972" spans="68:68" customFormat="1">
      <c r="BP1043972" s="90"/>
    </row>
    <row r="1043973" spans="68:68" customFormat="1">
      <c r="BP1043973" s="90"/>
    </row>
    <row r="1043974" spans="68:68" customFormat="1">
      <c r="BP1043974" s="90"/>
    </row>
    <row r="1043975" spans="68:68" customFormat="1">
      <c r="BP1043975" s="90"/>
    </row>
    <row r="1043976" spans="68:68" customFormat="1">
      <c r="BP1043976" s="90"/>
    </row>
    <row r="1043977" spans="68:68" customFormat="1">
      <c r="BP1043977" s="90"/>
    </row>
    <row r="1043978" spans="68:68" customFormat="1">
      <c r="BP1043978" s="90"/>
    </row>
    <row r="1043979" spans="68:68" customFormat="1">
      <c r="BP1043979" s="90"/>
    </row>
    <row r="1043980" spans="68:68" customFormat="1">
      <c r="BP1043980" s="90"/>
    </row>
    <row r="1043981" spans="68:68" customFormat="1">
      <c r="BP1043981" s="90"/>
    </row>
    <row r="1043982" spans="68:68" customFormat="1">
      <c r="BP1043982" s="90"/>
    </row>
    <row r="1043983" spans="68:68" customFormat="1">
      <c r="BP1043983" s="90"/>
    </row>
    <row r="1043984" spans="68:68" customFormat="1">
      <c r="BP1043984" s="90"/>
    </row>
    <row r="1043985" spans="68:68" customFormat="1">
      <c r="BP1043985" s="90"/>
    </row>
    <row r="1043986" spans="68:68" customFormat="1">
      <c r="BP1043986" s="90"/>
    </row>
    <row r="1043987" spans="68:68" customFormat="1">
      <c r="BP1043987" s="90"/>
    </row>
    <row r="1043988" spans="68:68" customFormat="1">
      <c r="BP1043988" s="90"/>
    </row>
    <row r="1043989" spans="68:68" customFormat="1">
      <c r="BP1043989" s="90"/>
    </row>
    <row r="1043990" spans="68:68" customFormat="1">
      <c r="BP1043990" s="90"/>
    </row>
    <row r="1043991" spans="68:68" customFormat="1">
      <c r="BP1043991" s="90"/>
    </row>
    <row r="1043992" spans="68:68" customFormat="1">
      <c r="BP1043992" s="90"/>
    </row>
    <row r="1043993" spans="68:68" customFormat="1">
      <c r="BP1043993" s="90"/>
    </row>
    <row r="1043994" spans="68:68" customFormat="1">
      <c r="BP1043994" s="90"/>
    </row>
    <row r="1043995" spans="68:68" customFormat="1">
      <c r="BP1043995" s="90"/>
    </row>
    <row r="1043996" spans="68:68" customFormat="1">
      <c r="BP1043996" s="90"/>
    </row>
    <row r="1043997" spans="68:68" customFormat="1">
      <c r="BP1043997" s="90"/>
    </row>
    <row r="1043998" spans="68:68" customFormat="1">
      <c r="BP1043998" s="90"/>
    </row>
    <row r="1043999" spans="68:68" customFormat="1">
      <c r="BP1043999" s="90"/>
    </row>
    <row r="1044000" spans="68:68" customFormat="1">
      <c r="BP1044000" s="90"/>
    </row>
    <row r="1044001" spans="68:68" customFormat="1">
      <c r="BP1044001" s="90"/>
    </row>
    <row r="1044002" spans="68:68" customFormat="1">
      <c r="BP1044002" s="90"/>
    </row>
    <row r="1044003" spans="68:68" customFormat="1">
      <c r="BP1044003" s="90"/>
    </row>
    <row r="1044004" spans="68:68" customFormat="1">
      <c r="BP1044004" s="90"/>
    </row>
    <row r="1044005" spans="68:68" customFormat="1">
      <c r="BP1044005" s="90"/>
    </row>
    <row r="1044006" spans="68:68" customFormat="1">
      <c r="BP1044006" s="90"/>
    </row>
    <row r="1044007" spans="68:68" customFormat="1">
      <c r="BP1044007" s="90"/>
    </row>
    <row r="1044008" spans="68:68" customFormat="1">
      <c r="BP1044008" s="90"/>
    </row>
    <row r="1044009" spans="68:68" customFormat="1">
      <c r="BP1044009" s="90"/>
    </row>
    <row r="1044010" spans="68:68" customFormat="1">
      <c r="BP1044010" s="90"/>
    </row>
    <row r="1044011" spans="68:68" customFormat="1">
      <c r="BP1044011" s="90"/>
    </row>
    <row r="1044012" spans="68:68" customFormat="1">
      <c r="BP1044012" s="90"/>
    </row>
    <row r="1044013" spans="68:68" customFormat="1">
      <c r="BP1044013" s="90"/>
    </row>
    <row r="1044014" spans="68:68" customFormat="1">
      <c r="BP1044014" s="90"/>
    </row>
    <row r="1044015" spans="68:68" customFormat="1">
      <c r="BP1044015" s="90"/>
    </row>
    <row r="1044016" spans="68:68" customFormat="1">
      <c r="BP1044016" s="90"/>
    </row>
    <row r="1044017" spans="68:68" customFormat="1">
      <c r="BP1044017" s="90"/>
    </row>
    <row r="1044018" spans="68:68" customFormat="1">
      <c r="BP1044018" s="90"/>
    </row>
    <row r="1044019" spans="68:68" customFormat="1">
      <c r="BP1044019" s="90"/>
    </row>
    <row r="1044020" spans="68:68" customFormat="1">
      <c r="BP1044020" s="90"/>
    </row>
    <row r="1044021" spans="68:68" customFormat="1">
      <c r="BP1044021" s="90"/>
    </row>
    <row r="1044022" spans="68:68" customFormat="1">
      <c r="BP1044022" s="90"/>
    </row>
    <row r="1044023" spans="68:68" customFormat="1">
      <c r="BP1044023" s="90"/>
    </row>
    <row r="1044024" spans="68:68" customFormat="1">
      <c r="BP1044024" s="90"/>
    </row>
    <row r="1044025" spans="68:68" customFormat="1">
      <c r="BP1044025" s="90"/>
    </row>
    <row r="1044026" spans="68:68" customFormat="1">
      <c r="BP1044026" s="90"/>
    </row>
    <row r="1044027" spans="68:68" customFormat="1">
      <c r="BP1044027" s="90"/>
    </row>
    <row r="1044028" spans="68:68" customFormat="1">
      <c r="BP1044028" s="90"/>
    </row>
    <row r="1044029" spans="68:68" customFormat="1">
      <c r="BP1044029" s="90"/>
    </row>
    <row r="1044030" spans="68:68" customFormat="1">
      <c r="BP1044030" s="90"/>
    </row>
    <row r="1044031" spans="68:68" customFormat="1">
      <c r="BP1044031" s="90"/>
    </row>
    <row r="1044032" spans="68:68" customFormat="1">
      <c r="BP1044032" s="90"/>
    </row>
    <row r="1044033" spans="68:68" customFormat="1">
      <c r="BP1044033" s="90"/>
    </row>
    <row r="1044034" spans="68:68" customFormat="1">
      <c r="BP1044034" s="90"/>
    </row>
    <row r="1044035" spans="68:68" customFormat="1">
      <c r="BP1044035" s="90"/>
    </row>
    <row r="1044036" spans="68:68" customFormat="1">
      <c r="BP1044036" s="90"/>
    </row>
    <row r="1044037" spans="68:68" customFormat="1">
      <c r="BP1044037" s="90"/>
    </row>
    <row r="1044038" spans="68:68" customFormat="1">
      <c r="BP1044038" s="90"/>
    </row>
    <row r="1044039" spans="68:68" customFormat="1">
      <c r="BP1044039" s="90"/>
    </row>
    <row r="1044040" spans="68:68" customFormat="1">
      <c r="BP1044040" s="90"/>
    </row>
    <row r="1044041" spans="68:68" customFormat="1">
      <c r="BP1044041" s="90"/>
    </row>
    <row r="1044042" spans="68:68" customFormat="1">
      <c r="BP1044042" s="90"/>
    </row>
    <row r="1044043" spans="68:68" customFormat="1">
      <c r="BP1044043" s="90"/>
    </row>
    <row r="1044044" spans="68:68" customFormat="1">
      <c r="BP1044044" s="90"/>
    </row>
    <row r="1044045" spans="68:68" customFormat="1">
      <c r="BP1044045" s="90"/>
    </row>
    <row r="1044046" spans="68:68" customFormat="1">
      <c r="BP1044046" s="90"/>
    </row>
    <row r="1044047" spans="68:68" customFormat="1">
      <c r="BP1044047" s="90"/>
    </row>
    <row r="1044048" spans="68:68" customFormat="1">
      <c r="BP1044048" s="90"/>
    </row>
    <row r="1044049" spans="68:68" customFormat="1">
      <c r="BP1044049" s="90"/>
    </row>
    <row r="1044050" spans="68:68" customFormat="1">
      <c r="BP1044050" s="90"/>
    </row>
    <row r="1044051" spans="68:68" customFormat="1">
      <c r="BP1044051" s="90"/>
    </row>
    <row r="1044052" spans="68:68" customFormat="1">
      <c r="BP1044052" s="90"/>
    </row>
    <row r="1044053" spans="68:68" customFormat="1">
      <c r="BP1044053" s="90"/>
    </row>
    <row r="1044054" spans="68:68" customFormat="1">
      <c r="BP1044054" s="90"/>
    </row>
    <row r="1044055" spans="68:68" customFormat="1">
      <c r="BP1044055" s="90"/>
    </row>
    <row r="1044056" spans="68:68" customFormat="1">
      <c r="BP1044056" s="90"/>
    </row>
    <row r="1044057" spans="68:68" customFormat="1">
      <c r="BP1044057" s="90"/>
    </row>
    <row r="1044058" spans="68:68" customFormat="1">
      <c r="BP1044058" s="90"/>
    </row>
    <row r="1044059" spans="68:68" customFormat="1">
      <c r="BP1044059" s="90"/>
    </row>
    <row r="1044060" spans="68:68" customFormat="1">
      <c r="BP1044060" s="90"/>
    </row>
    <row r="1044061" spans="68:68" customFormat="1">
      <c r="BP1044061" s="90"/>
    </row>
    <row r="1044062" spans="68:68" customFormat="1">
      <c r="BP1044062" s="90"/>
    </row>
    <row r="1044063" spans="68:68" customFormat="1">
      <c r="BP1044063" s="90"/>
    </row>
    <row r="1044064" spans="68:68" customFormat="1">
      <c r="BP1044064" s="90"/>
    </row>
    <row r="1044065" spans="68:68" customFormat="1">
      <c r="BP1044065" s="90"/>
    </row>
    <row r="1044066" spans="68:68" customFormat="1">
      <c r="BP1044066" s="90"/>
    </row>
    <row r="1044067" spans="68:68" customFormat="1">
      <c r="BP1044067" s="90"/>
    </row>
    <row r="1044068" spans="68:68" customFormat="1">
      <c r="BP1044068" s="90"/>
    </row>
    <row r="1044069" spans="68:68" customFormat="1">
      <c r="BP1044069" s="90"/>
    </row>
    <row r="1044070" spans="68:68" customFormat="1">
      <c r="BP1044070" s="90"/>
    </row>
    <row r="1044071" spans="68:68" customFormat="1">
      <c r="BP1044071" s="90"/>
    </row>
    <row r="1044072" spans="68:68" customFormat="1">
      <c r="BP1044072" s="90"/>
    </row>
    <row r="1044073" spans="68:68" customFormat="1">
      <c r="BP1044073" s="90"/>
    </row>
    <row r="1044074" spans="68:68" customFormat="1">
      <c r="BP1044074" s="90"/>
    </row>
    <row r="1044075" spans="68:68" customFormat="1">
      <c r="BP1044075" s="90"/>
    </row>
    <row r="1044076" spans="68:68" customFormat="1">
      <c r="BP1044076" s="90"/>
    </row>
    <row r="1044077" spans="68:68" customFormat="1">
      <c r="BP1044077" s="90"/>
    </row>
    <row r="1044078" spans="68:68" customFormat="1">
      <c r="BP1044078" s="90"/>
    </row>
    <row r="1044079" spans="68:68" customFormat="1">
      <c r="BP1044079" s="90"/>
    </row>
    <row r="1044080" spans="68:68" customFormat="1">
      <c r="BP1044080" s="90"/>
    </row>
    <row r="1044081" spans="68:68" customFormat="1">
      <c r="BP1044081" s="90"/>
    </row>
    <row r="1044082" spans="68:68" customFormat="1">
      <c r="BP1044082" s="90"/>
    </row>
    <row r="1044083" spans="68:68" customFormat="1">
      <c r="BP1044083" s="90"/>
    </row>
    <row r="1044084" spans="68:68" customFormat="1">
      <c r="BP1044084" s="90"/>
    </row>
    <row r="1044085" spans="68:68" customFormat="1">
      <c r="BP1044085" s="90"/>
    </row>
    <row r="1044086" spans="68:68" customFormat="1">
      <c r="BP1044086" s="90"/>
    </row>
    <row r="1044087" spans="68:68" customFormat="1">
      <c r="BP1044087" s="90"/>
    </row>
    <row r="1044088" spans="68:68" customFormat="1">
      <c r="BP1044088" s="90"/>
    </row>
    <row r="1044089" spans="68:68" customFormat="1">
      <c r="BP1044089" s="90"/>
    </row>
    <row r="1044090" spans="68:68" customFormat="1">
      <c r="BP1044090" s="90"/>
    </row>
    <row r="1044091" spans="68:68" customFormat="1">
      <c r="BP1044091" s="90"/>
    </row>
    <row r="1044092" spans="68:68" customFormat="1">
      <c r="BP1044092" s="90"/>
    </row>
    <row r="1044093" spans="68:68" customFormat="1">
      <c r="BP1044093" s="90"/>
    </row>
    <row r="1044094" spans="68:68" customFormat="1">
      <c r="BP1044094" s="90"/>
    </row>
    <row r="1044095" spans="68:68" customFormat="1">
      <c r="BP1044095" s="90"/>
    </row>
    <row r="1044096" spans="68:68" customFormat="1">
      <c r="BP1044096" s="90"/>
    </row>
    <row r="1044097" spans="68:68" customFormat="1">
      <c r="BP1044097" s="90"/>
    </row>
    <row r="1044098" spans="68:68" customFormat="1">
      <c r="BP1044098" s="90"/>
    </row>
    <row r="1044099" spans="68:68" customFormat="1">
      <c r="BP1044099" s="90"/>
    </row>
    <row r="1044100" spans="68:68" customFormat="1">
      <c r="BP1044100" s="90"/>
    </row>
    <row r="1044101" spans="68:68" customFormat="1">
      <c r="BP1044101" s="90"/>
    </row>
    <row r="1044102" spans="68:68" customFormat="1">
      <c r="BP1044102" s="90"/>
    </row>
    <row r="1044103" spans="68:68" customFormat="1">
      <c r="BP1044103" s="90"/>
    </row>
    <row r="1044104" spans="68:68" customFormat="1">
      <c r="BP1044104" s="90"/>
    </row>
    <row r="1044105" spans="68:68" customFormat="1">
      <c r="BP1044105" s="90"/>
    </row>
    <row r="1044106" spans="68:68" customFormat="1">
      <c r="BP1044106" s="90"/>
    </row>
    <row r="1044107" spans="68:68" customFormat="1">
      <c r="BP1044107" s="90"/>
    </row>
    <row r="1044108" spans="68:68" customFormat="1">
      <c r="BP1044108" s="90"/>
    </row>
    <row r="1044109" spans="68:68" customFormat="1">
      <c r="BP1044109" s="90"/>
    </row>
    <row r="1044110" spans="68:68" customFormat="1">
      <c r="BP1044110" s="90"/>
    </row>
    <row r="1044111" spans="68:68" customFormat="1">
      <c r="BP1044111" s="90"/>
    </row>
    <row r="1044112" spans="68:68" customFormat="1">
      <c r="BP1044112" s="90"/>
    </row>
    <row r="1044113" spans="68:68" customFormat="1">
      <c r="BP1044113" s="90"/>
    </row>
    <row r="1044114" spans="68:68" customFormat="1">
      <c r="BP1044114" s="90"/>
    </row>
    <row r="1044115" spans="68:68" customFormat="1">
      <c r="BP1044115" s="90"/>
    </row>
    <row r="1044116" spans="68:68" customFormat="1">
      <c r="BP1044116" s="90"/>
    </row>
    <row r="1044117" spans="68:68" customFormat="1">
      <c r="BP1044117" s="90"/>
    </row>
    <row r="1044118" spans="68:68" customFormat="1">
      <c r="BP1044118" s="90"/>
    </row>
    <row r="1044119" spans="68:68" customFormat="1">
      <c r="BP1044119" s="90"/>
    </row>
    <row r="1044120" spans="68:68" customFormat="1">
      <c r="BP1044120" s="90"/>
    </row>
    <row r="1044121" spans="68:68" customFormat="1">
      <c r="BP1044121" s="90"/>
    </row>
    <row r="1044122" spans="68:68" customFormat="1">
      <c r="BP1044122" s="90"/>
    </row>
    <row r="1044123" spans="68:68" customFormat="1">
      <c r="BP1044123" s="90"/>
    </row>
    <row r="1044124" spans="68:68" customFormat="1">
      <c r="BP1044124" s="90"/>
    </row>
    <row r="1044125" spans="68:68" customFormat="1">
      <c r="BP1044125" s="90"/>
    </row>
    <row r="1044126" spans="68:68" customFormat="1">
      <c r="BP1044126" s="90"/>
    </row>
    <row r="1044127" spans="68:68" customFormat="1">
      <c r="BP1044127" s="90"/>
    </row>
    <row r="1044128" spans="68:68" customFormat="1">
      <c r="BP1044128" s="90"/>
    </row>
    <row r="1044129" spans="68:68" customFormat="1">
      <c r="BP1044129" s="90"/>
    </row>
    <row r="1044130" spans="68:68" customFormat="1">
      <c r="BP1044130" s="90"/>
    </row>
    <row r="1044131" spans="68:68" customFormat="1">
      <c r="BP1044131" s="90"/>
    </row>
    <row r="1044132" spans="68:68" customFormat="1">
      <c r="BP1044132" s="90"/>
    </row>
    <row r="1044133" spans="68:68" customFormat="1">
      <c r="BP1044133" s="90"/>
    </row>
    <row r="1044134" spans="68:68" customFormat="1">
      <c r="BP1044134" s="90"/>
    </row>
    <row r="1044135" spans="68:68" customFormat="1">
      <c r="BP1044135" s="90"/>
    </row>
    <row r="1044136" spans="68:68" customFormat="1">
      <c r="BP1044136" s="90"/>
    </row>
    <row r="1044137" spans="68:68" customFormat="1">
      <c r="BP1044137" s="90"/>
    </row>
    <row r="1044138" spans="68:68" customFormat="1">
      <c r="BP1044138" s="90"/>
    </row>
    <row r="1044139" spans="68:68" customFormat="1">
      <c r="BP1044139" s="90"/>
    </row>
    <row r="1044140" spans="68:68" customFormat="1">
      <c r="BP1044140" s="90"/>
    </row>
    <row r="1044141" spans="68:68" customFormat="1">
      <c r="BP1044141" s="90"/>
    </row>
    <row r="1044142" spans="68:68" customFormat="1">
      <c r="BP1044142" s="90"/>
    </row>
    <row r="1044143" spans="68:68" customFormat="1">
      <c r="BP1044143" s="90"/>
    </row>
    <row r="1044144" spans="68:68" customFormat="1">
      <c r="BP1044144" s="90"/>
    </row>
    <row r="1044145" spans="68:68" customFormat="1">
      <c r="BP1044145" s="90"/>
    </row>
    <row r="1044146" spans="68:68" customFormat="1">
      <c r="BP1044146" s="90"/>
    </row>
    <row r="1044147" spans="68:68" customFormat="1">
      <c r="BP1044147" s="90"/>
    </row>
    <row r="1044148" spans="68:68" customFormat="1">
      <c r="BP1044148" s="90"/>
    </row>
    <row r="1044149" spans="68:68" customFormat="1">
      <c r="BP1044149" s="90"/>
    </row>
    <row r="1044150" spans="68:68" customFormat="1">
      <c r="BP1044150" s="90"/>
    </row>
    <row r="1044151" spans="68:68" customFormat="1">
      <c r="BP1044151" s="90"/>
    </row>
    <row r="1044152" spans="68:68" customFormat="1">
      <c r="BP1044152" s="90"/>
    </row>
    <row r="1044153" spans="68:68" customFormat="1">
      <c r="BP1044153" s="90"/>
    </row>
    <row r="1044154" spans="68:68" customFormat="1">
      <c r="BP1044154" s="90"/>
    </row>
    <row r="1044155" spans="68:68" customFormat="1">
      <c r="BP1044155" s="90"/>
    </row>
    <row r="1044156" spans="68:68" customFormat="1">
      <c r="BP1044156" s="90"/>
    </row>
    <row r="1044157" spans="68:68" customFormat="1">
      <c r="BP1044157" s="90"/>
    </row>
    <row r="1044158" spans="68:68" customFormat="1">
      <c r="BP1044158" s="90"/>
    </row>
    <row r="1044159" spans="68:68" customFormat="1">
      <c r="BP1044159" s="90"/>
    </row>
    <row r="1044160" spans="68:68" customFormat="1">
      <c r="BP1044160" s="90"/>
    </row>
    <row r="1044161" spans="68:68" customFormat="1">
      <c r="BP1044161" s="90"/>
    </row>
    <row r="1044162" spans="68:68" customFormat="1">
      <c r="BP1044162" s="90"/>
    </row>
    <row r="1044163" spans="68:68" customFormat="1">
      <c r="BP1044163" s="90"/>
    </row>
    <row r="1044164" spans="68:68" customFormat="1">
      <c r="BP1044164" s="90"/>
    </row>
    <row r="1044165" spans="68:68" customFormat="1">
      <c r="BP1044165" s="90"/>
    </row>
    <row r="1044166" spans="68:68" customFormat="1">
      <c r="BP1044166" s="90"/>
    </row>
    <row r="1044167" spans="68:68" customFormat="1">
      <c r="BP1044167" s="90"/>
    </row>
    <row r="1044168" spans="68:68" customFormat="1">
      <c r="BP1044168" s="90"/>
    </row>
    <row r="1044169" spans="68:68" customFormat="1">
      <c r="BP1044169" s="90"/>
    </row>
    <row r="1044170" spans="68:68" customFormat="1">
      <c r="BP1044170" s="90"/>
    </row>
    <row r="1044171" spans="68:68" customFormat="1">
      <c r="BP1044171" s="90"/>
    </row>
    <row r="1044172" spans="68:68" customFormat="1">
      <c r="BP1044172" s="90"/>
    </row>
    <row r="1044173" spans="68:68" customFormat="1">
      <c r="BP1044173" s="90"/>
    </row>
    <row r="1044174" spans="68:68" customFormat="1">
      <c r="BP1044174" s="90"/>
    </row>
    <row r="1044175" spans="68:68" customFormat="1">
      <c r="BP1044175" s="90"/>
    </row>
    <row r="1044176" spans="68:68" customFormat="1">
      <c r="BP1044176" s="90"/>
    </row>
    <row r="1044177" spans="68:68" customFormat="1">
      <c r="BP1044177" s="90"/>
    </row>
    <row r="1044178" spans="68:68" customFormat="1">
      <c r="BP1044178" s="90"/>
    </row>
    <row r="1044179" spans="68:68" customFormat="1">
      <c r="BP1044179" s="90"/>
    </row>
    <row r="1044180" spans="68:68" customFormat="1">
      <c r="BP1044180" s="90"/>
    </row>
    <row r="1044181" spans="68:68" customFormat="1">
      <c r="BP1044181" s="90"/>
    </row>
    <row r="1044182" spans="68:68" customFormat="1">
      <c r="BP1044182" s="90"/>
    </row>
    <row r="1044183" spans="68:68" customFormat="1">
      <c r="BP1044183" s="90"/>
    </row>
    <row r="1044184" spans="68:68" customFormat="1">
      <c r="BP1044184" s="90"/>
    </row>
    <row r="1044185" spans="68:68" customFormat="1">
      <c r="BP1044185" s="90"/>
    </row>
    <row r="1044186" spans="68:68" customFormat="1">
      <c r="BP1044186" s="90"/>
    </row>
    <row r="1044187" spans="68:68" customFormat="1">
      <c r="BP1044187" s="90"/>
    </row>
    <row r="1044188" spans="68:68" customFormat="1">
      <c r="BP1044188" s="90"/>
    </row>
    <row r="1044189" spans="68:68" customFormat="1">
      <c r="BP1044189" s="90"/>
    </row>
    <row r="1044190" spans="68:68" customFormat="1">
      <c r="BP1044190" s="90"/>
    </row>
    <row r="1044191" spans="68:68" customFormat="1">
      <c r="BP1044191" s="90"/>
    </row>
    <row r="1044192" spans="68:68" customFormat="1">
      <c r="BP1044192" s="90"/>
    </row>
    <row r="1044193" spans="68:68" customFormat="1">
      <c r="BP1044193" s="90"/>
    </row>
    <row r="1044194" spans="68:68" customFormat="1">
      <c r="BP1044194" s="90"/>
    </row>
    <row r="1044195" spans="68:68" customFormat="1">
      <c r="BP1044195" s="90"/>
    </row>
    <row r="1044196" spans="68:68" customFormat="1">
      <c r="BP1044196" s="90"/>
    </row>
    <row r="1044197" spans="68:68" customFormat="1">
      <c r="BP1044197" s="90"/>
    </row>
    <row r="1044198" spans="68:68" customFormat="1">
      <c r="BP1044198" s="90"/>
    </row>
    <row r="1044199" spans="68:68" customFormat="1">
      <c r="BP1044199" s="90"/>
    </row>
    <row r="1044200" spans="68:68" customFormat="1">
      <c r="BP1044200" s="90"/>
    </row>
    <row r="1044201" spans="68:68" customFormat="1">
      <c r="BP1044201" s="90"/>
    </row>
    <row r="1044202" spans="68:68" customFormat="1">
      <c r="BP1044202" s="90"/>
    </row>
    <row r="1044203" spans="68:68" customFormat="1">
      <c r="BP1044203" s="90"/>
    </row>
    <row r="1044204" spans="68:68" customFormat="1">
      <c r="BP1044204" s="90"/>
    </row>
    <row r="1044205" spans="68:68" customFormat="1">
      <c r="BP1044205" s="90"/>
    </row>
    <row r="1044206" spans="68:68" customFormat="1">
      <c r="BP1044206" s="90"/>
    </row>
    <row r="1044207" spans="68:68" customFormat="1">
      <c r="BP1044207" s="90"/>
    </row>
    <row r="1044208" spans="68:68" customFormat="1">
      <c r="BP1044208" s="90"/>
    </row>
    <row r="1044209" spans="68:68" customFormat="1">
      <c r="BP1044209" s="90"/>
    </row>
    <row r="1044210" spans="68:68" customFormat="1">
      <c r="BP1044210" s="90"/>
    </row>
    <row r="1044211" spans="68:68" customFormat="1">
      <c r="BP1044211" s="90"/>
    </row>
    <row r="1044212" spans="68:68" customFormat="1">
      <c r="BP1044212" s="90"/>
    </row>
    <row r="1044213" spans="68:68" customFormat="1">
      <c r="BP1044213" s="90"/>
    </row>
    <row r="1044214" spans="68:68" customFormat="1">
      <c r="BP1044214" s="90"/>
    </row>
    <row r="1044215" spans="68:68" customFormat="1">
      <c r="BP1044215" s="90"/>
    </row>
    <row r="1044216" spans="68:68" customFormat="1">
      <c r="BP1044216" s="90"/>
    </row>
    <row r="1044217" spans="68:68" customFormat="1">
      <c r="BP1044217" s="90"/>
    </row>
    <row r="1044218" spans="68:68" customFormat="1">
      <c r="BP1044218" s="90"/>
    </row>
    <row r="1044219" spans="68:68" customFormat="1">
      <c r="BP1044219" s="90"/>
    </row>
    <row r="1044220" spans="68:68" customFormat="1">
      <c r="BP1044220" s="90"/>
    </row>
    <row r="1044221" spans="68:68" customFormat="1">
      <c r="BP1044221" s="90"/>
    </row>
    <row r="1044222" spans="68:68" customFormat="1">
      <c r="BP1044222" s="90"/>
    </row>
    <row r="1044223" spans="68:68" customFormat="1">
      <c r="BP1044223" s="90"/>
    </row>
    <row r="1044224" spans="68:68" customFormat="1">
      <c r="BP1044224" s="90"/>
    </row>
    <row r="1044225" spans="68:68" customFormat="1">
      <c r="BP1044225" s="90"/>
    </row>
    <row r="1044226" spans="68:68" customFormat="1">
      <c r="BP1044226" s="90"/>
    </row>
    <row r="1044227" spans="68:68" customFormat="1">
      <c r="BP1044227" s="90"/>
    </row>
    <row r="1044228" spans="68:68" customFormat="1">
      <c r="BP1044228" s="90"/>
    </row>
    <row r="1044229" spans="68:68" customFormat="1">
      <c r="BP1044229" s="90"/>
    </row>
    <row r="1044230" spans="68:68" customFormat="1">
      <c r="BP1044230" s="90"/>
    </row>
    <row r="1044231" spans="68:68" customFormat="1">
      <c r="BP1044231" s="90"/>
    </row>
    <row r="1044232" spans="68:68" customFormat="1">
      <c r="BP1044232" s="90"/>
    </row>
    <row r="1044233" spans="68:68" customFormat="1">
      <c r="BP1044233" s="90"/>
    </row>
    <row r="1044234" spans="68:68" customFormat="1">
      <c r="BP1044234" s="90"/>
    </row>
    <row r="1044235" spans="68:68" customFormat="1">
      <c r="BP1044235" s="90"/>
    </row>
    <row r="1044236" spans="68:68" customFormat="1">
      <c r="BP1044236" s="90"/>
    </row>
    <row r="1044237" spans="68:68" customFormat="1">
      <c r="BP1044237" s="90"/>
    </row>
    <row r="1044238" spans="68:68" customFormat="1">
      <c r="BP1044238" s="90"/>
    </row>
    <row r="1044239" spans="68:68" customFormat="1">
      <c r="BP1044239" s="90"/>
    </row>
    <row r="1044240" spans="68:68" customFormat="1">
      <c r="BP1044240" s="90"/>
    </row>
    <row r="1044241" spans="68:68" customFormat="1">
      <c r="BP1044241" s="90"/>
    </row>
    <row r="1044242" spans="68:68" customFormat="1">
      <c r="BP1044242" s="90"/>
    </row>
    <row r="1044243" spans="68:68" customFormat="1">
      <c r="BP1044243" s="90"/>
    </row>
    <row r="1044244" spans="68:68" customFormat="1">
      <c r="BP1044244" s="90"/>
    </row>
    <row r="1044245" spans="68:68" customFormat="1">
      <c r="BP1044245" s="90"/>
    </row>
    <row r="1044246" spans="68:68" customFormat="1">
      <c r="BP1044246" s="90"/>
    </row>
    <row r="1044247" spans="68:68" customFormat="1">
      <c r="BP1044247" s="90"/>
    </row>
    <row r="1044248" spans="68:68" customFormat="1">
      <c r="BP1044248" s="90"/>
    </row>
    <row r="1044249" spans="68:68" customFormat="1">
      <c r="BP1044249" s="90"/>
    </row>
    <row r="1044250" spans="68:68" customFormat="1">
      <c r="BP1044250" s="90"/>
    </row>
    <row r="1044251" spans="68:68" customFormat="1">
      <c r="BP1044251" s="90"/>
    </row>
    <row r="1044252" spans="68:68" customFormat="1">
      <c r="BP1044252" s="90"/>
    </row>
    <row r="1044253" spans="68:68" customFormat="1">
      <c r="BP1044253" s="90"/>
    </row>
    <row r="1044254" spans="68:68" customFormat="1">
      <c r="BP1044254" s="90"/>
    </row>
    <row r="1044255" spans="68:68" customFormat="1">
      <c r="BP1044255" s="90"/>
    </row>
    <row r="1044256" spans="68:68" customFormat="1">
      <c r="BP1044256" s="90"/>
    </row>
    <row r="1044257" spans="68:68" customFormat="1">
      <c r="BP1044257" s="90"/>
    </row>
    <row r="1044258" spans="68:68" customFormat="1">
      <c r="BP1044258" s="90"/>
    </row>
    <row r="1044259" spans="68:68" customFormat="1">
      <c r="BP1044259" s="90"/>
    </row>
    <row r="1044260" spans="68:68" customFormat="1">
      <c r="BP1044260" s="90"/>
    </row>
    <row r="1044261" spans="68:68" customFormat="1">
      <c r="BP1044261" s="90"/>
    </row>
    <row r="1044262" spans="68:68" customFormat="1">
      <c r="BP1044262" s="90"/>
    </row>
    <row r="1044263" spans="68:68" customFormat="1">
      <c r="BP1044263" s="90"/>
    </row>
    <row r="1044264" spans="68:68" customFormat="1">
      <c r="BP1044264" s="90"/>
    </row>
    <row r="1044265" spans="68:68" customFormat="1">
      <c r="BP1044265" s="90"/>
    </row>
    <row r="1044266" spans="68:68" customFormat="1">
      <c r="BP1044266" s="90"/>
    </row>
    <row r="1044267" spans="68:68" customFormat="1">
      <c r="BP1044267" s="90"/>
    </row>
    <row r="1044268" spans="68:68" customFormat="1">
      <c r="BP1044268" s="90"/>
    </row>
    <row r="1044269" spans="68:68" customFormat="1">
      <c r="BP1044269" s="90"/>
    </row>
    <row r="1044270" spans="68:68" customFormat="1">
      <c r="BP1044270" s="90"/>
    </row>
    <row r="1044271" spans="68:68" customFormat="1">
      <c r="BP1044271" s="90"/>
    </row>
    <row r="1044272" spans="68:68" customFormat="1">
      <c r="BP1044272" s="90"/>
    </row>
    <row r="1044273" spans="68:68" customFormat="1">
      <c r="BP1044273" s="90"/>
    </row>
    <row r="1044274" spans="68:68" customFormat="1">
      <c r="BP1044274" s="90"/>
    </row>
    <row r="1044275" spans="68:68" customFormat="1">
      <c r="BP1044275" s="90"/>
    </row>
    <row r="1044276" spans="68:68" customFormat="1">
      <c r="BP1044276" s="90"/>
    </row>
    <row r="1044277" spans="68:68" customFormat="1">
      <c r="BP1044277" s="90"/>
    </row>
    <row r="1044278" spans="68:68" customFormat="1">
      <c r="BP1044278" s="90"/>
    </row>
    <row r="1044279" spans="68:68" customFormat="1">
      <c r="BP1044279" s="90"/>
    </row>
    <row r="1044280" spans="68:68" customFormat="1">
      <c r="BP1044280" s="90"/>
    </row>
    <row r="1044281" spans="68:68" customFormat="1">
      <c r="BP1044281" s="90"/>
    </row>
    <row r="1044282" spans="68:68" customFormat="1">
      <c r="BP1044282" s="90"/>
    </row>
    <row r="1044283" spans="68:68" customFormat="1">
      <c r="BP1044283" s="90"/>
    </row>
    <row r="1044284" spans="68:68" customFormat="1">
      <c r="BP1044284" s="90"/>
    </row>
    <row r="1044285" spans="68:68" customFormat="1">
      <c r="BP1044285" s="90"/>
    </row>
    <row r="1044286" spans="68:68" customFormat="1">
      <c r="BP1044286" s="90"/>
    </row>
    <row r="1044287" spans="68:68" customFormat="1">
      <c r="BP1044287" s="90"/>
    </row>
    <row r="1044288" spans="68:68" customFormat="1">
      <c r="BP1044288" s="90"/>
    </row>
    <row r="1044289" spans="68:68" customFormat="1">
      <c r="BP1044289" s="90"/>
    </row>
    <row r="1044290" spans="68:68" customFormat="1">
      <c r="BP1044290" s="90"/>
    </row>
    <row r="1044291" spans="68:68" customFormat="1">
      <c r="BP1044291" s="90"/>
    </row>
    <row r="1044292" spans="68:68" customFormat="1">
      <c r="BP1044292" s="90"/>
    </row>
    <row r="1044293" spans="68:68" customFormat="1">
      <c r="BP1044293" s="90"/>
    </row>
    <row r="1044294" spans="68:68" customFormat="1">
      <c r="BP1044294" s="90"/>
    </row>
    <row r="1044295" spans="68:68" customFormat="1">
      <c r="BP1044295" s="90"/>
    </row>
    <row r="1044296" spans="68:68" customFormat="1">
      <c r="BP1044296" s="90"/>
    </row>
    <row r="1044297" spans="68:68" customFormat="1">
      <c r="BP1044297" s="90"/>
    </row>
    <row r="1044298" spans="68:68" customFormat="1">
      <c r="BP1044298" s="90"/>
    </row>
    <row r="1044299" spans="68:68" customFormat="1">
      <c r="BP1044299" s="90"/>
    </row>
    <row r="1044300" spans="68:68" customFormat="1">
      <c r="BP1044300" s="90"/>
    </row>
    <row r="1044301" spans="68:68" customFormat="1">
      <c r="BP1044301" s="90"/>
    </row>
    <row r="1044302" spans="68:68" customFormat="1">
      <c r="BP1044302" s="90"/>
    </row>
    <row r="1044303" spans="68:68" customFormat="1">
      <c r="BP1044303" s="90"/>
    </row>
    <row r="1044304" spans="68:68" customFormat="1">
      <c r="BP1044304" s="90"/>
    </row>
    <row r="1044305" spans="68:68" customFormat="1">
      <c r="BP1044305" s="90"/>
    </row>
    <row r="1044306" spans="68:68" customFormat="1">
      <c r="BP1044306" s="90"/>
    </row>
    <row r="1044307" spans="68:68" customFormat="1">
      <c r="BP1044307" s="90"/>
    </row>
    <row r="1044308" spans="68:68" customFormat="1">
      <c r="BP1044308" s="90"/>
    </row>
    <row r="1044309" spans="68:68" customFormat="1">
      <c r="BP1044309" s="90"/>
    </row>
    <row r="1044310" spans="68:68" customFormat="1">
      <c r="BP1044310" s="90"/>
    </row>
    <row r="1044311" spans="68:68" customFormat="1">
      <c r="BP1044311" s="90"/>
    </row>
    <row r="1044312" spans="68:68" customFormat="1">
      <c r="BP1044312" s="90"/>
    </row>
    <row r="1044313" spans="68:68" customFormat="1">
      <c r="BP1044313" s="90"/>
    </row>
    <row r="1044314" spans="68:68" customFormat="1">
      <c r="BP1044314" s="90"/>
    </row>
    <row r="1044315" spans="68:68" customFormat="1">
      <c r="BP1044315" s="90"/>
    </row>
    <row r="1044316" spans="68:68" customFormat="1">
      <c r="BP1044316" s="90"/>
    </row>
    <row r="1044317" spans="68:68" customFormat="1">
      <c r="BP1044317" s="90"/>
    </row>
    <row r="1044318" spans="68:68" customFormat="1">
      <c r="BP1044318" s="90"/>
    </row>
    <row r="1044319" spans="68:68" customFormat="1">
      <c r="BP1044319" s="90"/>
    </row>
    <row r="1044320" spans="68:68" customFormat="1">
      <c r="BP1044320" s="90"/>
    </row>
    <row r="1044321" spans="68:68" customFormat="1">
      <c r="BP1044321" s="90"/>
    </row>
    <row r="1044322" spans="68:68" customFormat="1">
      <c r="BP1044322" s="90"/>
    </row>
    <row r="1044323" spans="68:68" customFormat="1">
      <c r="BP1044323" s="90"/>
    </row>
    <row r="1044324" spans="68:68" customFormat="1">
      <c r="BP1044324" s="90"/>
    </row>
    <row r="1044325" spans="68:68" customFormat="1">
      <c r="BP1044325" s="90"/>
    </row>
    <row r="1044326" spans="68:68" customFormat="1">
      <c r="BP1044326" s="90"/>
    </row>
    <row r="1044327" spans="68:68" customFormat="1">
      <c r="BP1044327" s="90"/>
    </row>
    <row r="1044328" spans="68:68" customFormat="1">
      <c r="BP1044328" s="90"/>
    </row>
    <row r="1044329" spans="68:68" customFormat="1">
      <c r="BP1044329" s="90"/>
    </row>
    <row r="1044330" spans="68:68" customFormat="1">
      <c r="BP1044330" s="90"/>
    </row>
    <row r="1044331" spans="68:68" customFormat="1">
      <c r="BP1044331" s="90"/>
    </row>
    <row r="1044332" spans="68:68" customFormat="1">
      <c r="BP1044332" s="90"/>
    </row>
    <row r="1044333" spans="68:68" customFormat="1">
      <c r="BP1044333" s="90"/>
    </row>
    <row r="1044334" spans="68:68" customFormat="1">
      <c r="BP1044334" s="90"/>
    </row>
    <row r="1044335" spans="68:68" customFormat="1">
      <c r="BP1044335" s="90"/>
    </row>
    <row r="1044336" spans="68:68" customFormat="1">
      <c r="BP1044336" s="90"/>
    </row>
    <row r="1044337" spans="68:68" customFormat="1">
      <c r="BP1044337" s="90"/>
    </row>
    <row r="1044338" spans="68:68" customFormat="1">
      <c r="BP1044338" s="90"/>
    </row>
    <row r="1044339" spans="68:68" customFormat="1">
      <c r="BP1044339" s="90"/>
    </row>
    <row r="1044340" spans="68:68" customFormat="1">
      <c r="BP1044340" s="90"/>
    </row>
    <row r="1044341" spans="68:68" customFormat="1">
      <c r="BP1044341" s="90"/>
    </row>
    <row r="1044342" spans="68:68" customFormat="1">
      <c r="BP1044342" s="90"/>
    </row>
    <row r="1044343" spans="68:68" customFormat="1">
      <c r="BP1044343" s="90"/>
    </row>
    <row r="1044344" spans="68:68" customFormat="1">
      <c r="BP1044344" s="90"/>
    </row>
    <row r="1044345" spans="68:68" customFormat="1">
      <c r="BP1044345" s="90"/>
    </row>
    <row r="1044346" spans="68:68" customFormat="1">
      <c r="BP1044346" s="90"/>
    </row>
    <row r="1044347" spans="68:68" customFormat="1">
      <c r="BP1044347" s="90"/>
    </row>
    <row r="1044348" spans="68:68" customFormat="1">
      <c r="BP1044348" s="90"/>
    </row>
    <row r="1044349" spans="68:68" customFormat="1">
      <c r="BP1044349" s="90"/>
    </row>
    <row r="1044350" spans="68:68" customFormat="1">
      <c r="BP1044350" s="90"/>
    </row>
    <row r="1044351" spans="68:68" customFormat="1">
      <c r="BP1044351" s="90"/>
    </row>
    <row r="1044352" spans="68:68" customFormat="1">
      <c r="BP1044352" s="90"/>
    </row>
    <row r="1044353" spans="68:68" customFormat="1">
      <c r="BP1044353" s="90"/>
    </row>
    <row r="1044354" spans="68:68" customFormat="1">
      <c r="BP1044354" s="90"/>
    </row>
    <row r="1044355" spans="68:68" customFormat="1">
      <c r="BP1044355" s="90"/>
    </row>
    <row r="1044356" spans="68:68" customFormat="1">
      <c r="BP1044356" s="90"/>
    </row>
    <row r="1044357" spans="68:68" customFormat="1">
      <c r="BP1044357" s="90"/>
    </row>
    <row r="1044358" spans="68:68" customFormat="1">
      <c r="BP1044358" s="90"/>
    </row>
    <row r="1044359" spans="68:68" customFormat="1">
      <c r="BP1044359" s="90"/>
    </row>
    <row r="1044360" spans="68:68" customFormat="1">
      <c r="BP1044360" s="90"/>
    </row>
    <row r="1044361" spans="68:68" customFormat="1">
      <c r="BP1044361" s="90"/>
    </row>
    <row r="1044362" spans="68:68" customFormat="1">
      <c r="BP1044362" s="90"/>
    </row>
    <row r="1044363" spans="68:68" customFormat="1">
      <c r="BP1044363" s="90"/>
    </row>
    <row r="1044364" spans="68:68" customFormat="1">
      <c r="BP1044364" s="90"/>
    </row>
    <row r="1044365" spans="68:68" customFormat="1">
      <c r="BP1044365" s="90"/>
    </row>
    <row r="1044366" spans="68:68" customFormat="1">
      <c r="BP1044366" s="90"/>
    </row>
    <row r="1044367" spans="68:68" customFormat="1">
      <c r="BP1044367" s="90"/>
    </row>
    <row r="1044368" spans="68:68" customFormat="1">
      <c r="BP1044368" s="90"/>
    </row>
    <row r="1044369" spans="68:68" customFormat="1">
      <c r="BP1044369" s="90"/>
    </row>
    <row r="1044370" spans="68:68" customFormat="1">
      <c r="BP1044370" s="90"/>
    </row>
    <row r="1044371" spans="68:68" customFormat="1">
      <c r="BP1044371" s="90"/>
    </row>
    <row r="1044372" spans="68:68" customFormat="1">
      <c r="BP1044372" s="90"/>
    </row>
    <row r="1044373" spans="68:68" customFormat="1">
      <c r="BP1044373" s="90"/>
    </row>
    <row r="1044374" spans="68:68" customFormat="1">
      <c r="BP1044374" s="90"/>
    </row>
    <row r="1044375" spans="68:68" customFormat="1">
      <c r="BP1044375" s="90"/>
    </row>
    <row r="1044376" spans="68:68" customFormat="1">
      <c r="BP1044376" s="90"/>
    </row>
    <row r="1044377" spans="68:68" customFormat="1">
      <c r="BP1044377" s="90"/>
    </row>
    <row r="1044378" spans="68:68" customFormat="1">
      <c r="BP1044378" s="90"/>
    </row>
    <row r="1044379" spans="68:68" customFormat="1">
      <c r="BP1044379" s="90"/>
    </row>
    <row r="1044380" spans="68:68" customFormat="1">
      <c r="BP1044380" s="90"/>
    </row>
    <row r="1044381" spans="68:68" customFormat="1">
      <c r="BP1044381" s="90"/>
    </row>
    <row r="1044382" spans="68:68" customFormat="1">
      <c r="BP1044382" s="90"/>
    </row>
    <row r="1044383" spans="68:68" customFormat="1">
      <c r="BP1044383" s="90"/>
    </row>
    <row r="1044384" spans="68:68" customFormat="1">
      <c r="BP1044384" s="90"/>
    </row>
    <row r="1044385" spans="68:68" customFormat="1">
      <c r="BP1044385" s="90"/>
    </row>
    <row r="1044386" spans="68:68" customFormat="1">
      <c r="BP1044386" s="90"/>
    </row>
    <row r="1044387" spans="68:68" customFormat="1">
      <c r="BP1044387" s="90"/>
    </row>
    <row r="1044388" spans="68:68" customFormat="1">
      <c r="BP1044388" s="90"/>
    </row>
    <row r="1044389" spans="68:68" customFormat="1">
      <c r="BP1044389" s="90"/>
    </row>
    <row r="1044390" spans="68:68" customFormat="1">
      <c r="BP1044390" s="90"/>
    </row>
    <row r="1044391" spans="68:68" customFormat="1">
      <c r="BP1044391" s="90"/>
    </row>
    <row r="1044392" spans="68:68" customFormat="1">
      <c r="BP1044392" s="90"/>
    </row>
    <row r="1044393" spans="68:68" customFormat="1">
      <c r="BP1044393" s="90"/>
    </row>
    <row r="1044394" spans="68:68" customFormat="1">
      <c r="BP1044394" s="90"/>
    </row>
    <row r="1044395" spans="68:68" customFormat="1">
      <c r="BP1044395" s="90"/>
    </row>
    <row r="1044396" spans="68:68" customFormat="1">
      <c r="BP1044396" s="90"/>
    </row>
    <row r="1044397" spans="68:68" customFormat="1">
      <c r="BP1044397" s="90"/>
    </row>
    <row r="1044398" spans="68:68" customFormat="1">
      <c r="BP1044398" s="90"/>
    </row>
    <row r="1044399" spans="68:68" customFormat="1">
      <c r="BP1044399" s="90"/>
    </row>
    <row r="1044400" spans="68:68" customFormat="1">
      <c r="BP1044400" s="90"/>
    </row>
    <row r="1044401" spans="68:68" customFormat="1">
      <c r="BP1044401" s="90"/>
    </row>
    <row r="1044402" spans="68:68" customFormat="1">
      <c r="BP1044402" s="90"/>
    </row>
    <row r="1044403" spans="68:68" customFormat="1">
      <c r="BP1044403" s="90"/>
    </row>
    <row r="1044404" spans="68:68" customFormat="1">
      <c r="BP1044404" s="90"/>
    </row>
    <row r="1044405" spans="68:68" customFormat="1">
      <c r="BP1044405" s="90"/>
    </row>
    <row r="1044406" spans="68:68" customFormat="1">
      <c r="BP1044406" s="90"/>
    </row>
    <row r="1044407" spans="68:68" customFormat="1">
      <c r="BP1044407" s="90"/>
    </row>
    <row r="1044408" spans="68:68" customFormat="1">
      <c r="BP1044408" s="90"/>
    </row>
    <row r="1044409" spans="68:68" customFormat="1">
      <c r="BP1044409" s="90"/>
    </row>
    <row r="1044410" spans="68:68" customFormat="1">
      <c r="BP1044410" s="90"/>
    </row>
    <row r="1044411" spans="68:68" customFormat="1">
      <c r="BP1044411" s="90"/>
    </row>
    <row r="1044412" spans="68:68" customFormat="1">
      <c r="BP1044412" s="90"/>
    </row>
    <row r="1044413" spans="68:68" customFormat="1">
      <c r="BP1044413" s="90"/>
    </row>
    <row r="1044414" spans="68:68" customFormat="1">
      <c r="BP1044414" s="90"/>
    </row>
    <row r="1044415" spans="68:68" customFormat="1">
      <c r="BP1044415" s="90"/>
    </row>
    <row r="1044416" spans="68:68" customFormat="1">
      <c r="BP1044416" s="90"/>
    </row>
    <row r="1044417" spans="68:68" customFormat="1">
      <c r="BP1044417" s="90"/>
    </row>
    <row r="1044418" spans="68:68" customFormat="1">
      <c r="BP1044418" s="90"/>
    </row>
    <row r="1044419" spans="68:68" customFormat="1">
      <c r="BP1044419" s="90"/>
    </row>
    <row r="1044420" spans="68:68" customFormat="1">
      <c r="BP1044420" s="90"/>
    </row>
    <row r="1044421" spans="68:68" customFormat="1">
      <c r="BP1044421" s="90"/>
    </row>
    <row r="1044422" spans="68:68" customFormat="1">
      <c r="BP1044422" s="90"/>
    </row>
    <row r="1044423" spans="68:68" customFormat="1">
      <c r="BP1044423" s="90"/>
    </row>
    <row r="1044424" spans="68:68" customFormat="1">
      <c r="BP1044424" s="90"/>
    </row>
    <row r="1044425" spans="68:68" customFormat="1">
      <c r="BP1044425" s="90"/>
    </row>
    <row r="1044426" spans="68:68" customFormat="1">
      <c r="BP1044426" s="90"/>
    </row>
    <row r="1044427" spans="68:68" customFormat="1">
      <c r="BP1044427" s="90"/>
    </row>
    <row r="1044428" spans="68:68" customFormat="1">
      <c r="BP1044428" s="90"/>
    </row>
    <row r="1044429" spans="68:68" customFormat="1">
      <c r="BP1044429" s="90"/>
    </row>
    <row r="1044430" spans="68:68" customFormat="1">
      <c r="BP1044430" s="90"/>
    </row>
    <row r="1044431" spans="68:68" customFormat="1">
      <c r="BP1044431" s="90"/>
    </row>
    <row r="1044432" spans="68:68" customFormat="1">
      <c r="BP1044432" s="90"/>
    </row>
    <row r="1044433" spans="68:68" customFormat="1">
      <c r="BP1044433" s="90"/>
    </row>
    <row r="1044434" spans="68:68" customFormat="1">
      <c r="BP1044434" s="90"/>
    </row>
    <row r="1044435" spans="68:68" customFormat="1">
      <c r="BP1044435" s="90"/>
    </row>
    <row r="1044436" spans="68:68" customFormat="1">
      <c r="BP1044436" s="90"/>
    </row>
    <row r="1044437" spans="68:68" customFormat="1">
      <c r="BP1044437" s="90"/>
    </row>
    <row r="1044438" spans="68:68" customFormat="1">
      <c r="BP1044438" s="90"/>
    </row>
    <row r="1044439" spans="68:68" customFormat="1">
      <c r="BP1044439" s="90"/>
    </row>
    <row r="1044440" spans="68:68" customFormat="1">
      <c r="BP1044440" s="90"/>
    </row>
    <row r="1044441" spans="68:68" customFormat="1">
      <c r="BP1044441" s="90"/>
    </row>
    <row r="1044442" spans="68:68" customFormat="1">
      <c r="BP1044442" s="90"/>
    </row>
    <row r="1044443" spans="68:68" customFormat="1">
      <c r="BP1044443" s="90"/>
    </row>
    <row r="1044444" spans="68:68" customFormat="1">
      <c r="BP1044444" s="90"/>
    </row>
    <row r="1044445" spans="68:68" customFormat="1">
      <c r="BP1044445" s="90"/>
    </row>
    <row r="1044446" spans="68:68" customFormat="1">
      <c r="BP1044446" s="90"/>
    </row>
    <row r="1044447" spans="68:68" customFormat="1">
      <c r="BP1044447" s="90"/>
    </row>
    <row r="1044448" spans="68:68" customFormat="1">
      <c r="BP1044448" s="90"/>
    </row>
    <row r="1044449" spans="68:68" customFormat="1">
      <c r="BP1044449" s="90"/>
    </row>
    <row r="1044450" spans="68:68" customFormat="1">
      <c r="BP1044450" s="90"/>
    </row>
    <row r="1044451" spans="68:68" customFormat="1">
      <c r="BP1044451" s="90"/>
    </row>
    <row r="1044452" spans="68:68" customFormat="1">
      <c r="BP1044452" s="90"/>
    </row>
    <row r="1044453" spans="68:68" customFormat="1">
      <c r="BP1044453" s="90"/>
    </row>
    <row r="1044454" spans="68:68" customFormat="1">
      <c r="BP1044454" s="90"/>
    </row>
    <row r="1044455" spans="68:68" customFormat="1">
      <c r="BP1044455" s="90"/>
    </row>
    <row r="1044456" spans="68:68" customFormat="1">
      <c r="BP1044456" s="90"/>
    </row>
    <row r="1044457" spans="68:68" customFormat="1">
      <c r="BP1044457" s="90"/>
    </row>
    <row r="1044458" spans="68:68" customFormat="1">
      <c r="BP1044458" s="90"/>
    </row>
    <row r="1044459" spans="68:68" customFormat="1">
      <c r="BP1044459" s="90"/>
    </row>
    <row r="1044460" spans="68:68" customFormat="1">
      <c r="BP1044460" s="90"/>
    </row>
    <row r="1044461" spans="68:68" customFormat="1">
      <c r="BP1044461" s="90"/>
    </row>
    <row r="1044462" spans="68:68" customFormat="1">
      <c r="BP1044462" s="90"/>
    </row>
    <row r="1044463" spans="68:68" customFormat="1">
      <c r="BP1044463" s="90"/>
    </row>
    <row r="1044464" spans="68:68" customFormat="1">
      <c r="BP1044464" s="90"/>
    </row>
    <row r="1044465" spans="68:68" customFormat="1">
      <c r="BP1044465" s="90"/>
    </row>
    <row r="1044466" spans="68:68" customFormat="1">
      <c r="BP1044466" s="90"/>
    </row>
    <row r="1044467" spans="68:68" customFormat="1">
      <c r="BP1044467" s="90"/>
    </row>
    <row r="1044468" spans="68:68" customFormat="1">
      <c r="BP1044468" s="90"/>
    </row>
    <row r="1044469" spans="68:68" customFormat="1">
      <c r="BP1044469" s="90"/>
    </row>
    <row r="1044470" spans="68:68" customFormat="1">
      <c r="BP1044470" s="90"/>
    </row>
    <row r="1044471" spans="68:68" customFormat="1">
      <c r="BP1044471" s="90"/>
    </row>
    <row r="1044472" spans="68:68" customFormat="1">
      <c r="BP1044472" s="90"/>
    </row>
    <row r="1044473" spans="68:68" customFormat="1">
      <c r="BP1044473" s="90"/>
    </row>
    <row r="1044474" spans="68:68" customFormat="1">
      <c r="BP1044474" s="90"/>
    </row>
    <row r="1044475" spans="68:68" customFormat="1">
      <c r="BP1044475" s="90"/>
    </row>
    <row r="1044476" spans="68:68" customFormat="1">
      <c r="BP1044476" s="90"/>
    </row>
    <row r="1044477" spans="68:68" customFormat="1">
      <c r="BP1044477" s="90"/>
    </row>
    <row r="1044478" spans="68:68" customFormat="1">
      <c r="BP1044478" s="90"/>
    </row>
    <row r="1044479" spans="68:68" customFormat="1">
      <c r="BP1044479" s="90"/>
    </row>
    <row r="1044480" spans="68:68" customFormat="1">
      <c r="BP1044480" s="90"/>
    </row>
    <row r="1044481" spans="68:68" customFormat="1">
      <c r="BP1044481" s="90"/>
    </row>
    <row r="1044482" spans="68:68" customFormat="1">
      <c r="BP1044482" s="90"/>
    </row>
    <row r="1044483" spans="68:68" customFormat="1">
      <c r="BP1044483" s="90"/>
    </row>
    <row r="1044484" spans="68:68" customFormat="1">
      <c r="BP1044484" s="90"/>
    </row>
    <row r="1044485" spans="68:68" customFormat="1">
      <c r="BP1044485" s="90"/>
    </row>
    <row r="1044486" spans="68:68" customFormat="1">
      <c r="BP1044486" s="90"/>
    </row>
    <row r="1044487" spans="68:68" customFormat="1">
      <c r="BP1044487" s="90"/>
    </row>
    <row r="1044488" spans="68:68" customFormat="1">
      <c r="BP1044488" s="90"/>
    </row>
    <row r="1044489" spans="68:68" customFormat="1">
      <c r="BP1044489" s="90"/>
    </row>
    <row r="1044490" spans="68:68" customFormat="1">
      <c r="BP1044490" s="90"/>
    </row>
    <row r="1044491" spans="68:68" customFormat="1">
      <c r="BP1044491" s="90"/>
    </row>
    <row r="1044492" spans="68:68" customFormat="1">
      <c r="BP1044492" s="90"/>
    </row>
    <row r="1044493" spans="68:68" customFormat="1">
      <c r="BP1044493" s="90"/>
    </row>
    <row r="1044494" spans="68:68" customFormat="1">
      <c r="BP1044494" s="90"/>
    </row>
    <row r="1044495" spans="68:68" customFormat="1">
      <c r="BP1044495" s="90"/>
    </row>
    <row r="1044496" spans="68:68" customFormat="1">
      <c r="BP1044496" s="90"/>
    </row>
    <row r="1044497" spans="68:68" customFormat="1">
      <c r="BP1044497" s="90"/>
    </row>
    <row r="1044498" spans="68:68" customFormat="1">
      <c r="BP1044498" s="90"/>
    </row>
    <row r="1044499" spans="68:68" customFormat="1">
      <c r="BP1044499" s="90"/>
    </row>
    <row r="1044500" spans="68:68" customFormat="1">
      <c r="BP1044500" s="90"/>
    </row>
    <row r="1044501" spans="68:68" customFormat="1">
      <c r="BP1044501" s="90"/>
    </row>
    <row r="1044502" spans="68:68" customFormat="1">
      <c r="BP1044502" s="90"/>
    </row>
    <row r="1044503" spans="68:68" customFormat="1">
      <c r="BP1044503" s="90"/>
    </row>
    <row r="1044504" spans="68:68" customFormat="1">
      <c r="BP1044504" s="90"/>
    </row>
    <row r="1044505" spans="68:68" customFormat="1">
      <c r="BP1044505" s="90"/>
    </row>
    <row r="1044506" spans="68:68" customFormat="1">
      <c r="BP1044506" s="90"/>
    </row>
    <row r="1044507" spans="68:68" customFormat="1">
      <c r="BP1044507" s="90"/>
    </row>
    <row r="1044508" spans="68:68" customFormat="1">
      <c r="BP1044508" s="90"/>
    </row>
    <row r="1044509" spans="68:68" customFormat="1">
      <c r="BP1044509" s="90"/>
    </row>
    <row r="1044510" spans="68:68" customFormat="1">
      <c r="BP1044510" s="90"/>
    </row>
    <row r="1044511" spans="68:68" customFormat="1">
      <c r="BP1044511" s="90"/>
    </row>
    <row r="1044512" spans="68:68" customFormat="1">
      <c r="BP1044512" s="90"/>
    </row>
    <row r="1044513" spans="68:68" customFormat="1">
      <c r="BP1044513" s="90"/>
    </row>
    <row r="1044514" spans="68:68" customFormat="1">
      <c r="BP1044514" s="90"/>
    </row>
    <row r="1044515" spans="68:68" customFormat="1">
      <c r="BP1044515" s="90"/>
    </row>
    <row r="1044516" spans="68:68" customFormat="1">
      <c r="BP1044516" s="90"/>
    </row>
    <row r="1044517" spans="68:68" customFormat="1">
      <c r="BP1044517" s="90"/>
    </row>
    <row r="1044518" spans="68:68" customFormat="1">
      <c r="BP1044518" s="90"/>
    </row>
    <row r="1044519" spans="68:68" customFormat="1">
      <c r="BP1044519" s="90"/>
    </row>
    <row r="1044520" spans="68:68" customFormat="1">
      <c r="BP1044520" s="90"/>
    </row>
    <row r="1044521" spans="68:68" customFormat="1">
      <c r="BP1044521" s="90"/>
    </row>
    <row r="1044522" spans="68:68" customFormat="1">
      <c r="BP1044522" s="90"/>
    </row>
    <row r="1044523" spans="68:68" customFormat="1">
      <c r="BP1044523" s="90"/>
    </row>
    <row r="1044524" spans="68:68" customFormat="1">
      <c r="BP1044524" s="90"/>
    </row>
    <row r="1044525" spans="68:68" customFormat="1">
      <c r="BP1044525" s="90"/>
    </row>
    <row r="1044526" spans="68:68" customFormat="1">
      <c r="BP1044526" s="90"/>
    </row>
    <row r="1044527" spans="68:68" customFormat="1">
      <c r="BP1044527" s="90"/>
    </row>
    <row r="1044528" spans="68:68" customFormat="1">
      <c r="BP1044528" s="90"/>
    </row>
    <row r="1044529" spans="68:68" customFormat="1">
      <c r="BP1044529" s="90"/>
    </row>
    <row r="1044530" spans="68:68" customFormat="1">
      <c r="BP1044530" s="90"/>
    </row>
    <row r="1044531" spans="68:68" customFormat="1">
      <c r="BP1044531" s="90"/>
    </row>
    <row r="1044532" spans="68:68" customFormat="1">
      <c r="BP1044532" s="90"/>
    </row>
    <row r="1044533" spans="68:68" customFormat="1">
      <c r="BP1044533" s="90"/>
    </row>
    <row r="1044534" spans="68:68" customFormat="1">
      <c r="BP1044534" s="90"/>
    </row>
    <row r="1044535" spans="68:68" customFormat="1">
      <c r="BP1044535" s="90"/>
    </row>
    <row r="1044536" spans="68:68" customFormat="1">
      <c r="BP1044536" s="90"/>
    </row>
    <row r="1044537" spans="68:68" customFormat="1">
      <c r="BP1044537" s="90"/>
    </row>
    <row r="1044538" spans="68:68" customFormat="1">
      <c r="BP1044538" s="90"/>
    </row>
    <row r="1044539" spans="68:68" customFormat="1">
      <c r="BP1044539" s="90"/>
    </row>
    <row r="1044540" spans="68:68" customFormat="1">
      <c r="BP1044540" s="90"/>
    </row>
    <row r="1044541" spans="68:68" customFormat="1">
      <c r="BP1044541" s="90"/>
    </row>
    <row r="1044542" spans="68:68" customFormat="1">
      <c r="BP1044542" s="90"/>
    </row>
    <row r="1044543" spans="68:68" customFormat="1">
      <c r="BP1044543" s="90"/>
    </row>
    <row r="1044544" spans="68:68" customFormat="1">
      <c r="BP1044544" s="90"/>
    </row>
    <row r="1044545" spans="68:68" customFormat="1">
      <c r="BP1044545" s="90"/>
    </row>
    <row r="1044546" spans="68:68" customFormat="1">
      <c r="BP1044546" s="90"/>
    </row>
    <row r="1044547" spans="68:68" customFormat="1">
      <c r="BP1044547" s="90"/>
    </row>
    <row r="1044548" spans="68:68" customFormat="1">
      <c r="BP1044548" s="90"/>
    </row>
    <row r="1044549" spans="68:68" customFormat="1">
      <c r="BP1044549" s="90"/>
    </row>
    <row r="1044550" spans="68:68" customFormat="1">
      <c r="BP1044550" s="90"/>
    </row>
    <row r="1044551" spans="68:68" customFormat="1">
      <c r="BP1044551" s="90"/>
    </row>
    <row r="1044552" spans="68:68" customFormat="1">
      <c r="BP1044552" s="90"/>
    </row>
    <row r="1044553" spans="68:68" customFormat="1">
      <c r="BP1044553" s="90"/>
    </row>
    <row r="1044554" spans="68:68" customFormat="1">
      <c r="BP1044554" s="90"/>
    </row>
    <row r="1044555" spans="68:68" customFormat="1">
      <c r="BP1044555" s="90"/>
    </row>
    <row r="1044556" spans="68:68" customFormat="1">
      <c r="BP1044556" s="90"/>
    </row>
    <row r="1044557" spans="68:68" customFormat="1">
      <c r="BP1044557" s="90"/>
    </row>
    <row r="1044558" spans="68:68" customFormat="1">
      <c r="BP1044558" s="90"/>
    </row>
    <row r="1044559" spans="68:68" customFormat="1">
      <c r="BP1044559" s="90"/>
    </row>
    <row r="1044560" spans="68:68" customFormat="1">
      <c r="BP1044560" s="90"/>
    </row>
    <row r="1044561" spans="68:68" customFormat="1">
      <c r="BP1044561" s="90"/>
    </row>
    <row r="1044562" spans="68:68" customFormat="1">
      <c r="BP1044562" s="90"/>
    </row>
    <row r="1044563" spans="68:68" customFormat="1">
      <c r="BP1044563" s="90"/>
    </row>
    <row r="1044564" spans="68:68" customFormat="1">
      <c r="BP1044564" s="90"/>
    </row>
    <row r="1044565" spans="68:68" customFormat="1">
      <c r="BP1044565" s="90"/>
    </row>
    <row r="1044566" spans="68:68" customFormat="1">
      <c r="BP1044566" s="90"/>
    </row>
    <row r="1044567" spans="68:68" customFormat="1">
      <c r="BP1044567" s="90"/>
    </row>
    <row r="1044568" spans="68:68" customFormat="1">
      <c r="BP1044568" s="90"/>
    </row>
    <row r="1044569" spans="68:68" customFormat="1">
      <c r="BP1044569" s="90"/>
    </row>
    <row r="1044570" spans="68:68" customFormat="1">
      <c r="BP1044570" s="90"/>
    </row>
    <row r="1044571" spans="68:68" customFormat="1">
      <c r="BP1044571" s="90"/>
    </row>
    <row r="1044572" spans="68:68" customFormat="1">
      <c r="BP1044572" s="90"/>
    </row>
    <row r="1044573" spans="68:68" customFormat="1">
      <c r="BP1044573" s="90"/>
    </row>
    <row r="1044574" spans="68:68" customFormat="1">
      <c r="BP1044574" s="90"/>
    </row>
    <row r="1044575" spans="68:68" customFormat="1">
      <c r="BP1044575" s="90"/>
    </row>
    <row r="1044576" spans="68:68" customFormat="1">
      <c r="BP1044576" s="90"/>
    </row>
    <row r="1044577" spans="68:68" customFormat="1">
      <c r="BP1044577" s="90"/>
    </row>
    <row r="1044578" spans="68:68" customFormat="1">
      <c r="BP1044578" s="90"/>
    </row>
    <row r="1044579" spans="68:68" customFormat="1">
      <c r="BP1044579" s="90"/>
    </row>
    <row r="1044580" spans="68:68" customFormat="1">
      <c r="BP1044580" s="90"/>
    </row>
    <row r="1044581" spans="68:68" customFormat="1">
      <c r="BP1044581" s="90"/>
    </row>
    <row r="1044582" spans="68:68" customFormat="1">
      <c r="BP1044582" s="90"/>
    </row>
    <row r="1044583" spans="68:68" customFormat="1">
      <c r="BP1044583" s="90"/>
    </row>
    <row r="1044584" spans="68:68" customFormat="1">
      <c r="BP1044584" s="90"/>
    </row>
    <row r="1044585" spans="68:68" customFormat="1">
      <c r="BP1044585" s="90"/>
    </row>
    <row r="1044586" spans="68:68" customFormat="1">
      <c r="BP1044586" s="90"/>
    </row>
    <row r="1044587" spans="68:68" customFormat="1">
      <c r="BP1044587" s="90"/>
    </row>
    <row r="1044588" spans="68:68" customFormat="1">
      <c r="BP1044588" s="90"/>
    </row>
    <row r="1044589" spans="68:68" customFormat="1">
      <c r="BP1044589" s="90"/>
    </row>
    <row r="1044590" spans="68:68" customFormat="1">
      <c r="BP1044590" s="90"/>
    </row>
    <row r="1044591" spans="68:68" customFormat="1">
      <c r="BP1044591" s="90"/>
    </row>
    <row r="1044592" spans="68:68" customFormat="1">
      <c r="BP1044592" s="90"/>
    </row>
    <row r="1044593" spans="68:68" customFormat="1">
      <c r="BP1044593" s="90"/>
    </row>
    <row r="1044594" spans="68:68" customFormat="1">
      <c r="BP1044594" s="90"/>
    </row>
    <row r="1044595" spans="68:68" customFormat="1">
      <c r="BP1044595" s="90"/>
    </row>
    <row r="1044596" spans="68:68" customFormat="1">
      <c r="BP1044596" s="90"/>
    </row>
    <row r="1044597" spans="68:68" customFormat="1">
      <c r="BP1044597" s="90"/>
    </row>
    <row r="1044598" spans="68:68" customFormat="1">
      <c r="BP1044598" s="90"/>
    </row>
    <row r="1044599" spans="68:68" customFormat="1">
      <c r="BP1044599" s="90"/>
    </row>
    <row r="1044600" spans="68:68" customFormat="1">
      <c r="BP1044600" s="90"/>
    </row>
    <row r="1044601" spans="68:68" customFormat="1">
      <c r="BP1044601" s="90"/>
    </row>
    <row r="1044602" spans="68:68" customFormat="1">
      <c r="BP1044602" s="90"/>
    </row>
    <row r="1044603" spans="68:68" customFormat="1">
      <c r="BP1044603" s="90"/>
    </row>
    <row r="1044604" spans="68:68" customFormat="1">
      <c r="BP1044604" s="90"/>
    </row>
    <row r="1044605" spans="68:68" customFormat="1">
      <c r="BP1044605" s="90"/>
    </row>
    <row r="1044606" spans="68:68" customFormat="1">
      <c r="BP1044606" s="90"/>
    </row>
    <row r="1044607" spans="68:68" customFormat="1">
      <c r="BP1044607" s="90"/>
    </row>
    <row r="1044608" spans="68:68" customFormat="1">
      <c r="BP1044608" s="90"/>
    </row>
    <row r="1044609" spans="68:68" customFormat="1">
      <c r="BP1044609" s="90"/>
    </row>
    <row r="1044610" spans="68:68" customFormat="1">
      <c r="BP1044610" s="90"/>
    </row>
    <row r="1044611" spans="68:68" customFormat="1">
      <c r="BP1044611" s="90"/>
    </row>
    <row r="1044612" spans="68:68" customFormat="1">
      <c r="BP1044612" s="90"/>
    </row>
    <row r="1044613" spans="68:68" customFormat="1">
      <c r="BP1044613" s="90"/>
    </row>
    <row r="1044614" spans="68:68" customFormat="1">
      <c r="BP1044614" s="90"/>
    </row>
    <row r="1044615" spans="68:68" customFormat="1">
      <c r="BP1044615" s="90"/>
    </row>
    <row r="1044616" spans="68:68" customFormat="1">
      <c r="BP1044616" s="90"/>
    </row>
    <row r="1044617" spans="68:68" customFormat="1">
      <c r="BP1044617" s="90"/>
    </row>
    <row r="1044618" spans="68:68" customFormat="1">
      <c r="BP1044618" s="90"/>
    </row>
    <row r="1044619" spans="68:68" customFormat="1">
      <c r="BP1044619" s="90"/>
    </row>
    <row r="1044620" spans="68:68" customFormat="1">
      <c r="BP1044620" s="90"/>
    </row>
    <row r="1044621" spans="68:68" customFormat="1">
      <c r="BP1044621" s="90"/>
    </row>
    <row r="1044622" spans="68:68" customFormat="1">
      <c r="BP1044622" s="90"/>
    </row>
    <row r="1044623" spans="68:68" customFormat="1">
      <c r="BP1044623" s="90"/>
    </row>
    <row r="1044624" spans="68:68" customFormat="1">
      <c r="BP1044624" s="90"/>
    </row>
    <row r="1044625" spans="68:68" customFormat="1">
      <c r="BP1044625" s="90"/>
    </row>
    <row r="1044626" spans="68:68" customFormat="1">
      <c r="BP1044626" s="90"/>
    </row>
    <row r="1044627" spans="68:68" customFormat="1">
      <c r="BP1044627" s="90"/>
    </row>
    <row r="1044628" spans="68:68" customFormat="1">
      <c r="BP1044628" s="90"/>
    </row>
    <row r="1044629" spans="68:68" customFormat="1">
      <c r="BP1044629" s="90"/>
    </row>
    <row r="1044630" spans="68:68" customFormat="1">
      <c r="BP1044630" s="90"/>
    </row>
    <row r="1044631" spans="68:68" customFormat="1">
      <c r="BP1044631" s="90"/>
    </row>
    <row r="1044632" spans="68:68" customFormat="1">
      <c r="BP1044632" s="90"/>
    </row>
    <row r="1044633" spans="68:68" customFormat="1">
      <c r="BP1044633" s="90"/>
    </row>
    <row r="1044634" spans="68:68" customFormat="1">
      <c r="BP1044634" s="90"/>
    </row>
    <row r="1044635" spans="68:68" customFormat="1">
      <c r="BP1044635" s="90"/>
    </row>
    <row r="1044636" spans="68:68" customFormat="1">
      <c r="BP1044636" s="90"/>
    </row>
    <row r="1044637" spans="68:68" customFormat="1">
      <c r="BP1044637" s="90"/>
    </row>
    <row r="1044638" spans="68:68" customFormat="1">
      <c r="BP1044638" s="90"/>
    </row>
    <row r="1044639" spans="68:68" customFormat="1">
      <c r="BP1044639" s="90"/>
    </row>
    <row r="1044640" spans="68:68" customFormat="1">
      <c r="BP1044640" s="90"/>
    </row>
    <row r="1044641" spans="68:68" customFormat="1">
      <c r="BP1044641" s="90"/>
    </row>
    <row r="1044642" spans="68:68" customFormat="1">
      <c r="BP1044642" s="90"/>
    </row>
    <row r="1044643" spans="68:68" customFormat="1">
      <c r="BP1044643" s="90"/>
    </row>
    <row r="1044644" spans="68:68" customFormat="1">
      <c r="BP1044644" s="90"/>
    </row>
    <row r="1044645" spans="68:68" customFormat="1">
      <c r="BP1044645" s="90"/>
    </row>
    <row r="1044646" spans="68:68" customFormat="1">
      <c r="BP1044646" s="90"/>
    </row>
    <row r="1044647" spans="68:68" customFormat="1">
      <c r="BP1044647" s="90"/>
    </row>
    <row r="1044648" spans="68:68" customFormat="1">
      <c r="BP1044648" s="90"/>
    </row>
    <row r="1044649" spans="68:68" customFormat="1">
      <c r="BP1044649" s="90"/>
    </row>
    <row r="1044650" spans="68:68" customFormat="1">
      <c r="BP1044650" s="90"/>
    </row>
    <row r="1044651" spans="68:68" customFormat="1">
      <c r="BP1044651" s="90"/>
    </row>
    <row r="1044652" spans="68:68" customFormat="1">
      <c r="BP1044652" s="90"/>
    </row>
    <row r="1044653" spans="68:68" customFormat="1">
      <c r="BP1044653" s="90"/>
    </row>
    <row r="1044654" spans="68:68" customFormat="1">
      <c r="BP1044654" s="90"/>
    </row>
    <row r="1044655" spans="68:68" customFormat="1">
      <c r="BP1044655" s="90"/>
    </row>
    <row r="1044656" spans="68:68" customFormat="1">
      <c r="BP1044656" s="90"/>
    </row>
    <row r="1044657" spans="68:68" customFormat="1">
      <c r="BP1044657" s="90"/>
    </row>
    <row r="1044658" spans="68:68" customFormat="1">
      <c r="BP1044658" s="90"/>
    </row>
    <row r="1044659" spans="68:68" customFormat="1">
      <c r="BP1044659" s="90"/>
    </row>
    <row r="1044660" spans="68:68" customFormat="1">
      <c r="BP1044660" s="90"/>
    </row>
    <row r="1044661" spans="68:68" customFormat="1">
      <c r="BP1044661" s="90"/>
    </row>
    <row r="1044662" spans="68:68" customFormat="1">
      <c r="BP1044662" s="90"/>
    </row>
    <row r="1044663" spans="68:68" customFormat="1">
      <c r="BP1044663" s="90"/>
    </row>
    <row r="1044664" spans="68:68" customFormat="1">
      <c r="BP1044664" s="90"/>
    </row>
    <row r="1044665" spans="68:68" customFormat="1">
      <c r="BP1044665" s="90"/>
    </row>
    <row r="1044666" spans="68:68" customFormat="1">
      <c r="BP1044666" s="90"/>
    </row>
    <row r="1044667" spans="68:68" customFormat="1">
      <c r="BP1044667" s="90"/>
    </row>
    <row r="1044668" spans="68:68" customFormat="1">
      <c r="BP1044668" s="90"/>
    </row>
    <row r="1044669" spans="68:68" customFormat="1">
      <c r="BP1044669" s="90"/>
    </row>
    <row r="1044670" spans="68:68" customFormat="1">
      <c r="BP1044670" s="90"/>
    </row>
    <row r="1044671" spans="68:68" customFormat="1">
      <c r="BP1044671" s="90"/>
    </row>
    <row r="1044672" spans="68:68" customFormat="1">
      <c r="BP1044672" s="90"/>
    </row>
    <row r="1044673" spans="68:68" customFormat="1">
      <c r="BP1044673" s="90"/>
    </row>
    <row r="1044674" spans="68:68" customFormat="1">
      <c r="BP1044674" s="90"/>
    </row>
    <row r="1044675" spans="68:68" customFormat="1">
      <c r="BP1044675" s="90"/>
    </row>
    <row r="1044676" spans="68:68" customFormat="1">
      <c r="BP1044676" s="90"/>
    </row>
    <row r="1044677" spans="68:68" customFormat="1">
      <c r="BP1044677" s="90"/>
    </row>
    <row r="1044678" spans="68:68" customFormat="1">
      <c r="BP1044678" s="90"/>
    </row>
    <row r="1044679" spans="68:68" customFormat="1">
      <c r="BP1044679" s="90"/>
    </row>
    <row r="1044680" spans="68:68" customFormat="1">
      <c r="BP1044680" s="90"/>
    </row>
    <row r="1044681" spans="68:68" customFormat="1">
      <c r="BP1044681" s="90"/>
    </row>
    <row r="1044682" spans="68:68" customFormat="1">
      <c r="BP1044682" s="90"/>
    </row>
    <row r="1044683" spans="68:68" customFormat="1">
      <c r="BP1044683" s="90"/>
    </row>
    <row r="1044684" spans="68:68" customFormat="1">
      <c r="BP1044684" s="90"/>
    </row>
    <row r="1044685" spans="68:68" customFormat="1">
      <c r="BP1044685" s="90"/>
    </row>
    <row r="1044686" spans="68:68" customFormat="1">
      <c r="BP1044686" s="90"/>
    </row>
    <row r="1044687" spans="68:68" customFormat="1">
      <c r="BP1044687" s="90"/>
    </row>
    <row r="1044688" spans="68:68" customFormat="1">
      <c r="BP1044688" s="90"/>
    </row>
    <row r="1044689" spans="68:68" customFormat="1">
      <c r="BP1044689" s="90"/>
    </row>
    <row r="1044690" spans="68:68" customFormat="1">
      <c r="BP1044690" s="90"/>
    </row>
    <row r="1044691" spans="68:68" customFormat="1">
      <c r="BP1044691" s="90"/>
    </row>
    <row r="1044692" spans="68:68" customFormat="1">
      <c r="BP1044692" s="90"/>
    </row>
    <row r="1044693" spans="68:68" customFormat="1">
      <c r="BP1044693" s="90"/>
    </row>
    <row r="1044694" spans="68:68" customFormat="1">
      <c r="BP1044694" s="90"/>
    </row>
    <row r="1044695" spans="68:68" customFormat="1">
      <c r="BP1044695" s="90"/>
    </row>
    <row r="1044696" spans="68:68" customFormat="1">
      <c r="BP1044696" s="90"/>
    </row>
    <row r="1044697" spans="68:68" customFormat="1">
      <c r="BP1044697" s="90"/>
    </row>
    <row r="1044698" spans="68:68" customFormat="1">
      <c r="BP1044698" s="90"/>
    </row>
    <row r="1044699" spans="68:68" customFormat="1">
      <c r="BP1044699" s="90"/>
    </row>
    <row r="1044700" spans="68:68" customFormat="1">
      <c r="BP1044700" s="90"/>
    </row>
    <row r="1044701" spans="68:68" customFormat="1">
      <c r="BP1044701" s="90"/>
    </row>
    <row r="1044702" spans="68:68" customFormat="1">
      <c r="BP1044702" s="90"/>
    </row>
    <row r="1044703" spans="68:68" customFormat="1">
      <c r="BP1044703" s="90"/>
    </row>
    <row r="1044704" spans="68:68" customFormat="1">
      <c r="BP1044704" s="90"/>
    </row>
    <row r="1044705" spans="68:68" customFormat="1">
      <c r="BP1044705" s="90"/>
    </row>
    <row r="1044706" spans="68:68" customFormat="1">
      <c r="BP1044706" s="90"/>
    </row>
    <row r="1044707" spans="68:68" customFormat="1">
      <c r="BP1044707" s="90"/>
    </row>
    <row r="1044708" spans="68:68" customFormat="1">
      <c r="BP1044708" s="90"/>
    </row>
    <row r="1044709" spans="68:68" customFormat="1">
      <c r="BP1044709" s="90"/>
    </row>
    <row r="1044710" spans="68:68" customFormat="1">
      <c r="BP1044710" s="90"/>
    </row>
    <row r="1044711" spans="68:68" customFormat="1">
      <c r="BP1044711" s="90"/>
    </row>
    <row r="1044712" spans="68:68" customFormat="1">
      <c r="BP1044712" s="90"/>
    </row>
    <row r="1044713" spans="68:68" customFormat="1">
      <c r="BP1044713" s="90"/>
    </row>
    <row r="1044714" spans="68:68" customFormat="1">
      <c r="BP1044714" s="90"/>
    </row>
    <row r="1044715" spans="68:68" customFormat="1">
      <c r="BP1044715" s="90"/>
    </row>
    <row r="1044716" spans="68:68" customFormat="1">
      <c r="BP1044716" s="90"/>
    </row>
    <row r="1044717" spans="68:68" customFormat="1">
      <c r="BP1044717" s="90"/>
    </row>
    <row r="1044718" spans="68:68" customFormat="1">
      <c r="BP1044718" s="90"/>
    </row>
    <row r="1044719" spans="68:68" customFormat="1">
      <c r="BP1044719" s="90"/>
    </row>
    <row r="1044720" spans="68:68" customFormat="1">
      <c r="BP1044720" s="90"/>
    </row>
    <row r="1044721" spans="68:68" customFormat="1">
      <c r="BP1044721" s="90"/>
    </row>
    <row r="1044722" spans="68:68" customFormat="1">
      <c r="BP1044722" s="90"/>
    </row>
    <row r="1044723" spans="68:68" customFormat="1">
      <c r="BP1044723" s="90"/>
    </row>
    <row r="1044724" spans="68:68" customFormat="1">
      <c r="BP1044724" s="90"/>
    </row>
    <row r="1044725" spans="68:68" customFormat="1">
      <c r="BP1044725" s="90"/>
    </row>
    <row r="1044726" spans="68:68" customFormat="1">
      <c r="BP1044726" s="90"/>
    </row>
    <row r="1044727" spans="68:68" customFormat="1">
      <c r="BP1044727" s="90"/>
    </row>
    <row r="1044728" spans="68:68" customFormat="1">
      <c r="BP1044728" s="90"/>
    </row>
    <row r="1044729" spans="68:68" customFormat="1">
      <c r="BP1044729" s="90"/>
    </row>
    <row r="1044730" spans="68:68" customFormat="1">
      <c r="BP1044730" s="90"/>
    </row>
    <row r="1044731" spans="68:68" customFormat="1">
      <c r="BP1044731" s="90"/>
    </row>
    <row r="1044732" spans="68:68" customFormat="1">
      <c r="BP1044732" s="90"/>
    </row>
    <row r="1044733" spans="68:68" customFormat="1">
      <c r="BP1044733" s="90"/>
    </row>
    <row r="1044734" spans="68:68" customFormat="1">
      <c r="BP1044734" s="90"/>
    </row>
    <row r="1044735" spans="68:68" customFormat="1">
      <c r="BP1044735" s="90"/>
    </row>
    <row r="1044736" spans="68:68" customFormat="1">
      <c r="BP1044736" s="90"/>
    </row>
    <row r="1044737" spans="68:68" customFormat="1">
      <c r="BP1044737" s="90"/>
    </row>
    <row r="1044738" spans="68:68" customFormat="1">
      <c r="BP1044738" s="90"/>
    </row>
    <row r="1044739" spans="68:68" customFormat="1">
      <c r="BP1044739" s="90"/>
    </row>
    <row r="1044740" spans="68:68" customFormat="1">
      <c r="BP1044740" s="90"/>
    </row>
    <row r="1044741" spans="68:68" customFormat="1">
      <c r="BP1044741" s="90"/>
    </row>
    <row r="1044742" spans="68:68" customFormat="1">
      <c r="BP1044742" s="90"/>
    </row>
    <row r="1044743" spans="68:68" customFormat="1">
      <c r="BP1044743" s="90"/>
    </row>
    <row r="1044744" spans="68:68" customFormat="1">
      <c r="BP1044744" s="90"/>
    </row>
    <row r="1044745" spans="68:68" customFormat="1">
      <c r="BP1044745" s="90"/>
    </row>
    <row r="1044746" spans="68:68" customFormat="1">
      <c r="BP1044746" s="90"/>
    </row>
    <row r="1044747" spans="68:68" customFormat="1">
      <c r="BP1044747" s="90"/>
    </row>
    <row r="1044748" spans="68:68" customFormat="1">
      <c r="BP1044748" s="90"/>
    </row>
    <row r="1044749" spans="68:68" customFormat="1">
      <c r="BP1044749" s="90"/>
    </row>
    <row r="1044750" spans="68:68" customFormat="1">
      <c r="BP1044750" s="90"/>
    </row>
    <row r="1044751" spans="68:68" customFormat="1">
      <c r="BP1044751" s="90"/>
    </row>
    <row r="1044752" spans="68:68" customFormat="1">
      <c r="BP1044752" s="90"/>
    </row>
    <row r="1044753" spans="68:68" customFormat="1">
      <c r="BP1044753" s="90"/>
    </row>
    <row r="1044754" spans="68:68" customFormat="1">
      <c r="BP1044754" s="90"/>
    </row>
    <row r="1044755" spans="68:68" customFormat="1">
      <c r="BP1044755" s="90"/>
    </row>
    <row r="1044756" spans="68:68" customFormat="1">
      <c r="BP1044756" s="90"/>
    </row>
    <row r="1044757" spans="68:68" customFormat="1">
      <c r="BP1044757" s="90"/>
    </row>
    <row r="1044758" spans="68:68" customFormat="1">
      <c r="BP1044758" s="90"/>
    </row>
    <row r="1044759" spans="68:68" customFormat="1">
      <c r="BP1044759" s="90"/>
    </row>
    <row r="1044760" spans="68:68" customFormat="1">
      <c r="BP1044760" s="90"/>
    </row>
    <row r="1044761" spans="68:68" customFormat="1">
      <c r="BP1044761" s="90"/>
    </row>
    <row r="1044762" spans="68:68" customFormat="1">
      <c r="BP1044762" s="90"/>
    </row>
    <row r="1044763" spans="68:68" customFormat="1">
      <c r="BP1044763" s="90"/>
    </row>
    <row r="1044764" spans="68:68" customFormat="1">
      <c r="BP1044764" s="90"/>
    </row>
    <row r="1044765" spans="68:68" customFormat="1">
      <c r="BP1044765" s="90"/>
    </row>
    <row r="1044766" spans="68:68" customFormat="1">
      <c r="BP1044766" s="90"/>
    </row>
    <row r="1044767" spans="68:68" customFormat="1">
      <c r="BP1044767" s="90"/>
    </row>
    <row r="1044768" spans="68:68" customFormat="1">
      <c r="BP1044768" s="90"/>
    </row>
    <row r="1044769" spans="68:68" customFormat="1">
      <c r="BP1044769" s="90"/>
    </row>
    <row r="1044770" spans="68:68" customFormat="1">
      <c r="BP1044770" s="90"/>
    </row>
    <row r="1044771" spans="68:68" customFormat="1">
      <c r="BP1044771" s="90"/>
    </row>
    <row r="1044772" spans="68:68" customFormat="1">
      <c r="BP1044772" s="90"/>
    </row>
    <row r="1044773" spans="68:68" customFormat="1">
      <c r="BP1044773" s="90"/>
    </row>
    <row r="1044774" spans="68:68" customFormat="1">
      <c r="BP1044774" s="90"/>
    </row>
    <row r="1044775" spans="68:68" customFormat="1">
      <c r="BP1044775" s="90"/>
    </row>
    <row r="1044776" spans="68:68" customFormat="1">
      <c r="BP1044776" s="90"/>
    </row>
    <row r="1044777" spans="68:68" customFormat="1">
      <c r="BP1044777" s="90"/>
    </row>
    <row r="1044778" spans="68:68" customFormat="1">
      <c r="BP1044778" s="90"/>
    </row>
    <row r="1044779" spans="68:68" customFormat="1">
      <c r="BP1044779" s="90"/>
    </row>
    <row r="1044780" spans="68:68" customFormat="1">
      <c r="BP1044780" s="90"/>
    </row>
    <row r="1044781" spans="68:68" customFormat="1">
      <c r="BP1044781" s="90"/>
    </row>
    <row r="1044782" spans="68:68" customFormat="1">
      <c r="BP1044782" s="90"/>
    </row>
    <row r="1044783" spans="68:68" customFormat="1">
      <c r="BP1044783" s="90"/>
    </row>
    <row r="1044784" spans="68:68" customFormat="1">
      <c r="BP1044784" s="90"/>
    </row>
    <row r="1044785" spans="68:68" customFormat="1">
      <c r="BP1044785" s="90"/>
    </row>
    <row r="1044786" spans="68:68" customFormat="1">
      <c r="BP1044786" s="90"/>
    </row>
    <row r="1044787" spans="68:68" customFormat="1">
      <c r="BP1044787" s="90"/>
    </row>
    <row r="1044788" spans="68:68" customFormat="1">
      <c r="BP1044788" s="90"/>
    </row>
    <row r="1044789" spans="68:68" customFormat="1">
      <c r="BP1044789" s="90"/>
    </row>
    <row r="1044790" spans="68:68" customFormat="1">
      <c r="BP1044790" s="90"/>
    </row>
    <row r="1044791" spans="68:68" customFormat="1">
      <c r="BP1044791" s="90"/>
    </row>
    <row r="1044792" spans="68:68" customFormat="1">
      <c r="BP1044792" s="90"/>
    </row>
    <row r="1044793" spans="68:68" customFormat="1">
      <c r="BP1044793" s="90"/>
    </row>
    <row r="1044794" spans="68:68" customFormat="1">
      <c r="BP1044794" s="90"/>
    </row>
    <row r="1044795" spans="68:68" customFormat="1">
      <c r="BP1044795" s="90"/>
    </row>
    <row r="1044796" spans="68:68" customFormat="1">
      <c r="BP1044796" s="90"/>
    </row>
    <row r="1044797" spans="68:68" customFormat="1">
      <c r="BP1044797" s="90"/>
    </row>
    <row r="1044798" spans="68:68" customFormat="1">
      <c r="BP1044798" s="90"/>
    </row>
    <row r="1044799" spans="68:68" customFormat="1">
      <c r="BP1044799" s="90"/>
    </row>
    <row r="1044800" spans="68:68" customFormat="1">
      <c r="BP1044800" s="90"/>
    </row>
    <row r="1044801" spans="68:68" customFormat="1">
      <c r="BP1044801" s="90"/>
    </row>
    <row r="1044802" spans="68:68" customFormat="1">
      <c r="BP1044802" s="90"/>
    </row>
    <row r="1044803" spans="68:68" customFormat="1">
      <c r="BP1044803" s="90"/>
    </row>
    <row r="1044804" spans="68:68" customFormat="1">
      <c r="BP1044804" s="90"/>
    </row>
    <row r="1044805" spans="68:68" customFormat="1">
      <c r="BP1044805" s="90"/>
    </row>
    <row r="1044806" spans="68:68" customFormat="1">
      <c r="BP1044806" s="90"/>
    </row>
    <row r="1044807" spans="68:68" customFormat="1">
      <c r="BP1044807" s="90"/>
    </row>
    <row r="1044808" spans="68:68" customFormat="1">
      <c r="BP1044808" s="90"/>
    </row>
    <row r="1044809" spans="68:68" customFormat="1">
      <c r="BP1044809" s="90"/>
    </row>
    <row r="1044810" spans="68:68" customFormat="1">
      <c r="BP1044810" s="90"/>
    </row>
    <row r="1044811" spans="68:68" customFormat="1">
      <c r="BP1044811" s="90"/>
    </row>
    <row r="1044812" spans="68:68" customFormat="1">
      <c r="BP1044812" s="90"/>
    </row>
    <row r="1044813" spans="68:68" customFormat="1">
      <c r="BP1044813" s="90"/>
    </row>
    <row r="1044814" spans="68:68" customFormat="1">
      <c r="BP1044814" s="90"/>
    </row>
    <row r="1044815" spans="68:68" customFormat="1">
      <c r="BP1044815" s="90"/>
    </row>
    <row r="1044816" spans="68:68" customFormat="1">
      <c r="BP1044816" s="90"/>
    </row>
    <row r="1044817" spans="68:68" customFormat="1">
      <c r="BP1044817" s="90"/>
    </row>
    <row r="1044818" spans="68:68" customFormat="1">
      <c r="BP1044818" s="90"/>
    </row>
    <row r="1044819" spans="68:68" customFormat="1">
      <c r="BP1044819" s="90"/>
    </row>
    <row r="1044820" spans="68:68" customFormat="1">
      <c r="BP1044820" s="90"/>
    </row>
    <row r="1044821" spans="68:68" customFormat="1">
      <c r="BP1044821" s="90"/>
    </row>
    <row r="1044822" spans="68:68" customFormat="1">
      <c r="BP1044822" s="90"/>
    </row>
    <row r="1044823" spans="68:68" customFormat="1">
      <c r="BP1044823" s="90"/>
    </row>
    <row r="1044824" spans="68:68" customFormat="1">
      <c r="BP1044824" s="90"/>
    </row>
    <row r="1044825" spans="68:68" customFormat="1">
      <c r="BP1044825" s="90"/>
    </row>
    <row r="1044826" spans="68:68" customFormat="1">
      <c r="BP1044826" s="90"/>
    </row>
    <row r="1044827" spans="68:68" customFormat="1">
      <c r="BP1044827" s="90"/>
    </row>
    <row r="1044828" spans="68:68" customFormat="1">
      <c r="BP1044828" s="90"/>
    </row>
    <row r="1044829" spans="68:68" customFormat="1">
      <c r="BP1044829" s="90"/>
    </row>
    <row r="1044830" spans="68:68" customFormat="1">
      <c r="BP1044830" s="90"/>
    </row>
    <row r="1044831" spans="68:68" customFormat="1">
      <c r="BP1044831" s="90"/>
    </row>
    <row r="1044832" spans="68:68" customFormat="1">
      <c r="BP1044832" s="90"/>
    </row>
    <row r="1044833" spans="68:68" customFormat="1">
      <c r="BP1044833" s="90"/>
    </row>
    <row r="1044834" spans="68:68" customFormat="1">
      <c r="BP1044834" s="90"/>
    </row>
    <row r="1044835" spans="68:68" customFormat="1">
      <c r="BP1044835" s="90"/>
    </row>
    <row r="1044836" spans="68:68" customFormat="1">
      <c r="BP1044836" s="90"/>
    </row>
    <row r="1044837" spans="68:68" customFormat="1">
      <c r="BP1044837" s="90"/>
    </row>
    <row r="1044838" spans="68:68" customFormat="1">
      <c r="BP1044838" s="90"/>
    </row>
    <row r="1044839" spans="68:68" customFormat="1">
      <c r="BP1044839" s="90"/>
    </row>
    <row r="1044840" spans="68:68" customFormat="1">
      <c r="BP1044840" s="90"/>
    </row>
    <row r="1044841" spans="68:68" customFormat="1">
      <c r="BP1044841" s="90"/>
    </row>
    <row r="1044842" spans="68:68" customFormat="1">
      <c r="BP1044842" s="90"/>
    </row>
    <row r="1044843" spans="68:68" customFormat="1">
      <c r="BP1044843" s="90"/>
    </row>
    <row r="1044844" spans="68:68" customFormat="1">
      <c r="BP1044844" s="90"/>
    </row>
    <row r="1044845" spans="68:68" customFormat="1">
      <c r="BP1044845" s="90"/>
    </row>
    <row r="1044846" spans="68:68" customFormat="1">
      <c r="BP1044846" s="90"/>
    </row>
    <row r="1044847" spans="68:68" customFormat="1">
      <c r="BP1044847" s="90"/>
    </row>
    <row r="1044848" spans="68:68" customFormat="1">
      <c r="BP1044848" s="90"/>
    </row>
    <row r="1044849" spans="68:68" customFormat="1">
      <c r="BP1044849" s="90"/>
    </row>
    <row r="1044850" spans="68:68" customFormat="1">
      <c r="BP1044850" s="90"/>
    </row>
    <row r="1044851" spans="68:68" customFormat="1">
      <c r="BP1044851" s="90"/>
    </row>
    <row r="1044852" spans="68:68" customFormat="1">
      <c r="BP1044852" s="90"/>
    </row>
    <row r="1044853" spans="68:68" customFormat="1">
      <c r="BP1044853" s="90"/>
    </row>
    <row r="1044854" spans="68:68" customFormat="1">
      <c r="BP1044854" s="90"/>
    </row>
    <row r="1044855" spans="68:68" customFormat="1">
      <c r="BP1044855" s="90"/>
    </row>
    <row r="1044856" spans="68:68" customFormat="1">
      <c r="BP1044856" s="90"/>
    </row>
    <row r="1044857" spans="68:68" customFormat="1">
      <c r="BP1044857" s="90"/>
    </row>
    <row r="1044858" spans="68:68" customFormat="1">
      <c r="BP1044858" s="90"/>
    </row>
    <row r="1044859" spans="68:68" customFormat="1">
      <c r="BP1044859" s="90"/>
    </row>
    <row r="1044860" spans="68:68" customFormat="1">
      <c r="BP1044860" s="90"/>
    </row>
    <row r="1044861" spans="68:68" customFormat="1">
      <c r="BP1044861" s="90"/>
    </row>
    <row r="1044862" spans="68:68" customFormat="1">
      <c r="BP1044862" s="90"/>
    </row>
    <row r="1044863" spans="68:68" customFormat="1">
      <c r="BP1044863" s="90"/>
    </row>
    <row r="1044864" spans="68:68" customFormat="1">
      <c r="BP1044864" s="90"/>
    </row>
    <row r="1044865" spans="68:68" customFormat="1">
      <c r="BP1044865" s="90"/>
    </row>
    <row r="1044866" spans="68:68" customFormat="1">
      <c r="BP1044866" s="90"/>
    </row>
    <row r="1044867" spans="68:68" customFormat="1">
      <c r="BP1044867" s="90"/>
    </row>
    <row r="1044868" spans="68:68" customFormat="1">
      <c r="BP1044868" s="90"/>
    </row>
    <row r="1044869" spans="68:68" customFormat="1">
      <c r="BP1044869" s="90"/>
    </row>
    <row r="1044870" spans="68:68" customFormat="1">
      <c r="BP1044870" s="90"/>
    </row>
    <row r="1044871" spans="68:68" customFormat="1">
      <c r="BP1044871" s="90"/>
    </row>
    <row r="1044872" spans="68:68" customFormat="1">
      <c r="BP1044872" s="90"/>
    </row>
    <row r="1044873" spans="68:68" customFormat="1">
      <c r="BP1044873" s="90"/>
    </row>
    <row r="1044874" spans="68:68" customFormat="1">
      <c r="BP1044874" s="90"/>
    </row>
    <row r="1044875" spans="68:68" customFormat="1">
      <c r="BP1044875" s="90"/>
    </row>
    <row r="1044876" spans="68:68" customFormat="1">
      <c r="BP1044876" s="90"/>
    </row>
    <row r="1044877" spans="68:68" customFormat="1">
      <c r="BP1044877" s="90"/>
    </row>
    <row r="1044878" spans="68:68" customFormat="1">
      <c r="BP1044878" s="90"/>
    </row>
    <row r="1044879" spans="68:68" customFormat="1">
      <c r="BP1044879" s="90"/>
    </row>
    <row r="1044880" spans="68:68" customFormat="1">
      <c r="BP1044880" s="90"/>
    </row>
    <row r="1044881" spans="68:68" customFormat="1">
      <c r="BP1044881" s="90"/>
    </row>
    <row r="1044882" spans="68:68" customFormat="1">
      <c r="BP1044882" s="90"/>
    </row>
    <row r="1044883" spans="68:68" customFormat="1">
      <c r="BP1044883" s="90"/>
    </row>
    <row r="1044884" spans="68:68" customFormat="1">
      <c r="BP1044884" s="90"/>
    </row>
    <row r="1044885" spans="68:68" customFormat="1">
      <c r="BP1044885" s="90"/>
    </row>
    <row r="1044886" spans="68:68" customFormat="1">
      <c r="BP1044886" s="90"/>
    </row>
    <row r="1044887" spans="68:68" customFormat="1">
      <c r="BP1044887" s="90"/>
    </row>
    <row r="1044888" spans="68:68" customFormat="1">
      <c r="BP1044888" s="90"/>
    </row>
    <row r="1044889" spans="68:68" customFormat="1">
      <c r="BP1044889" s="90"/>
    </row>
    <row r="1044890" spans="68:68" customFormat="1">
      <c r="BP1044890" s="90"/>
    </row>
    <row r="1044891" spans="68:68" customFormat="1">
      <c r="BP1044891" s="90"/>
    </row>
    <row r="1044892" spans="68:68" customFormat="1">
      <c r="BP1044892" s="90"/>
    </row>
    <row r="1044893" spans="68:68" customFormat="1">
      <c r="BP1044893" s="90"/>
    </row>
    <row r="1044894" spans="68:68" customFormat="1">
      <c r="BP1044894" s="90"/>
    </row>
    <row r="1044895" spans="68:68" customFormat="1">
      <c r="BP1044895" s="90"/>
    </row>
    <row r="1044896" spans="68:68" customFormat="1">
      <c r="BP1044896" s="90"/>
    </row>
    <row r="1044897" spans="68:68" customFormat="1">
      <c r="BP1044897" s="90"/>
    </row>
    <row r="1044898" spans="68:68" customFormat="1">
      <c r="BP1044898" s="90"/>
    </row>
    <row r="1044899" spans="68:68" customFormat="1">
      <c r="BP1044899" s="90"/>
    </row>
    <row r="1044900" spans="68:68" customFormat="1">
      <c r="BP1044900" s="90"/>
    </row>
    <row r="1044901" spans="68:68" customFormat="1">
      <c r="BP1044901" s="90"/>
    </row>
    <row r="1044902" spans="68:68" customFormat="1">
      <c r="BP1044902" s="90"/>
    </row>
    <row r="1044903" spans="68:68" customFormat="1">
      <c r="BP1044903" s="90"/>
    </row>
    <row r="1044904" spans="68:68" customFormat="1">
      <c r="BP1044904" s="90"/>
    </row>
    <row r="1044905" spans="68:68" customFormat="1">
      <c r="BP1044905" s="90"/>
    </row>
    <row r="1044906" spans="68:68" customFormat="1">
      <c r="BP1044906" s="90"/>
    </row>
    <row r="1044907" spans="68:68" customFormat="1">
      <c r="BP1044907" s="90"/>
    </row>
    <row r="1044908" spans="68:68" customFormat="1">
      <c r="BP1044908" s="90"/>
    </row>
    <row r="1044909" spans="68:68" customFormat="1">
      <c r="BP1044909" s="90"/>
    </row>
    <row r="1044910" spans="68:68" customFormat="1">
      <c r="BP1044910" s="90"/>
    </row>
    <row r="1044911" spans="68:68" customFormat="1">
      <c r="BP1044911" s="90"/>
    </row>
    <row r="1044912" spans="68:68" customFormat="1">
      <c r="BP1044912" s="90"/>
    </row>
    <row r="1044913" spans="68:68" customFormat="1">
      <c r="BP1044913" s="90"/>
    </row>
    <row r="1044914" spans="68:68" customFormat="1">
      <c r="BP1044914" s="90"/>
    </row>
    <row r="1044915" spans="68:68" customFormat="1">
      <c r="BP1044915" s="90"/>
    </row>
    <row r="1044916" spans="68:68" customFormat="1">
      <c r="BP1044916" s="90"/>
    </row>
    <row r="1044917" spans="68:68" customFormat="1">
      <c r="BP1044917" s="90"/>
    </row>
    <row r="1044918" spans="68:68" customFormat="1">
      <c r="BP1044918" s="90"/>
    </row>
    <row r="1044919" spans="68:68" customFormat="1">
      <c r="BP1044919" s="90"/>
    </row>
    <row r="1044920" spans="68:68" customFormat="1">
      <c r="BP1044920" s="90"/>
    </row>
    <row r="1044921" spans="68:68" customFormat="1">
      <c r="BP1044921" s="90"/>
    </row>
    <row r="1044922" spans="68:68" customFormat="1">
      <c r="BP1044922" s="90"/>
    </row>
    <row r="1044923" spans="68:68" customFormat="1">
      <c r="BP1044923" s="90"/>
    </row>
    <row r="1044924" spans="68:68" customFormat="1">
      <c r="BP1044924" s="90"/>
    </row>
    <row r="1044925" spans="68:68" customFormat="1">
      <c r="BP1044925" s="90"/>
    </row>
    <row r="1044926" spans="68:68" customFormat="1">
      <c r="BP1044926" s="90"/>
    </row>
    <row r="1044927" spans="68:68" customFormat="1">
      <c r="BP1044927" s="90"/>
    </row>
    <row r="1044928" spans="68:68" customFormat="1">
      <c r="BP1044928" s="90"/>
    </row>
    <row r="1044929" spans="68:68" customFormat="1">
      <c r="BP1044929" s="90"/>
    </row>
    <row r="1044930" spans="68:68" customFormat="1">
      <c r="BP1044930" s="90"/>
    </row>
    <row r="1044931" spans="68:68" customFormat="1">
      <c r="BP1044931" s="90"/>
    </row>
    <row r="1044932" spans="68:68" customFormat="1">
      <c r="BP1044932" s="90"/>
    </row>
    <row r="1044933" spans="68:68" customFormat="1">
      <c r="BP1044933" s="90"/>
    </row>
    <row r="1044934" spans="68:68" customFormat="1">
      <c r="BP1044934" s="90"/>
    </row>
    <row r="1044935" spans="68:68" customFormat="1">
      <c r="BP1044935" s="90"/>
    </row>
    <row r="1044936" spans="68:68" customFormat="1">
      <c r="BP1044936" s="90"/>
    </row>
    <row r="1044937" spans="68:68" customFormat="1">
      <c r="BP1044937" s="90"/>
    </row>
    <row r="1044938" spans="68:68" customFormat="1">
      <c r="BP1044938" s="90"/>
    </row>
    <row r="1044939" spans="68:68" customFormat="1">
      <c r="BP1044939" s="90"/>
    </row>
    <row r="1044940" spans="68:68" customFormat="1">
      <c r="BP1044940" s="90"/>
    </row>
    <row r="1044941" spans="68:68" customFormat="1">
      <c r="BP1044941" s="90"/>
    </row>
    <row r="1044942" spans="68:68" customFormat="1">
      <c r="BP1044942" s="90"/>
    </row>
    <row r="1044943" spans="68:68" customFormat="1">
      <c r="BP1044943" s="90"/>
    </row>
    <row r="1044944" spans="68:68" customFormat="1">
      <c r="BP1044944" s="90"/>
    </row>
    <row r="1044945" spans="68:68" customFormat="1">
      <c r="BP1044945" s="90"/>
    </row>
    <row r="1044946" spans="68:68" customFormat="1">
      <c r="BP1044946" s="90"/>
    </row>
    <row r="1044947" spans="68:68" customFormat="1">
      <c r="BP1044947" s="90"/>
    </row>
    <row r="1044948" spans="68:68" customFormat="1">
      <c r="BP1044948" s="90"/>
    </row>
    <row r="1044949" spans="68:68" customFormat="1">
      <c r="BP1044949" s="90"/>
    </row>
    <row r="1044950" spans="68:68" customFormat="1">
      <c r="BP1044950" s="90"/>
    </row>
    <row r="1044951" spans="68:68" customFormat="1">
      <c r="BP1044951" s="90"/>
    </row>
    <row r="1044952" spans="68:68" customFormat="1">
      <c r="BP1044952" s="90"/>
    </row>
    <row r="1044953" spans="68:68" customFormat="1">
      <c r="BP1044953" s="90"/>
    </row>
    <row r="1044954" spans="68:68" customFormat="1">
      <c r="BP1044954" s="90"/>
    </row>
    <row r="1044955" spans="68:68" customFormat="1">
      <c r="BP1044955" s="90"/>
    </row>
    <row r="1044956" spans="68:68" customFormat="1">
      <c r="BP1044956" s="90"/>
    </row>
    <row r="1044957" spans="68:68" customFormat="1">
      <c r="BP1044957" s="90"/>
    </row>
    <row r="1044958" spans="68:68" customFormat="1">
      <c r="BP1044958" s="90"/>
    </row>
    <row r="1044959" spans="68:68" customFormat="1">
      <c r="BP1044959" s="90"/>
    </row>
    <row r="1044960" spans="68:68" customFormat="1">
      <c r="BP1044960" s="90"/>
    </row>
    <row r="1044961" spans="68:68" customFormat="1">
      <c r="BP1044961" s="90"/>
    </row>
    <row r="1044962" spans="68:68" customFormat="1">
      <c r="BP1044962" s="90"/>
    </row>
    <row r="1044963" spans="68:68" customFormat="1">
      <c r="BP1044963" s="90"/>
    </row>
    <row r="1044964" spans="68:68" customFormat="1">
      <c r="BP1044964" s="90"/>
    </row>
    <row r="1044965" spans="68:68" customFormat="1">
      <c r="BP1044965" s="90"/>
    </row>
    <row r="1044966" spans="68:68" customFormat="1">
      <c r="BP1044966" s="90"/>
    </row>
    <row r="1044967" spans="68:68" customFormat="1">
      <c r="BP1044967" s="90"/>
    </row>
    <row r="1044968" spans="68:68" customFormat="1">
      <c r="BP1044968" s="90"/>
    </row>
    <row r="1044969" spans="68:68" customFormat="1">
      <c r="BP1044969" s="90"/>
    </row>
    <row r="1044970" spans="68:68" customFormat="1">
      <c r="BP1044970" s="90"/>
    </row>
    <row r="1044971" spans="68:68" customFormat="1">
      <c r="BP1044971" s="90"/>
    </row>
    <row r="1044972" spans="68:68" customFormat="1">
      <c r="BP1044972" s="90"/>
    </row>
    <row r="1044973" spans="68:68" customFormat="1">
      <c r="BP1044973" s="90"/>
    </row>
    <row r="1044974" spans="68:68" customFormat="1">
      <c r="BP1044974" s="90"/>
    </row>
    <row r="1044975" spans="68:68" customFormat="1">
      <c r="BP1044975" s="90"/>
    </row>
    <row r="1044976" spans="68:68" customFormat="1">
      <c r="BP1044976" s="90"/>
    </row>
    <row r="1044977" spans="68:68" customFormat="1">
      <c r="BP1044977" s="90"/>
    </row>
    <row r="1044978" spans="68:68" customFormat="1">
      <c r="BP1044978" s="90"/>
    </row>
    <row r="1044979" spans="68:68" customFormat="1">
      <c r="BP1044979" s="90"/>
    </row>
    <row r="1044980" spans="68:68" customFormat="1">
      <c r="BP1044980" s="90"/>
    </row>
    <row r="1044981" spans="68:68" customFormat="1">
      <c r="BP1044981" s="90"/>
    </row>
    <row r="1044982" spans="68:68" customFormat="1">
      <c r="BP1044982" s="90"/>
    </row>
    <row r="1044983" spans="68:68" customFormat="1">
      <c r="BP1044983" s="90"/>
    </row>
    <row r="1044984" spans="68:68" customFormat="1">
      <c r="BP1044984" s="90"/>
    </row>
    <row r="1044985" spans="68:68" customFormat="1">
      <c r="BP1044985" s="90"/>
    </row>
    <row r="1044986" spans="68:68" customFormat="1">
      <c r="BP1044986" s="90"/>
    </row>
    <row r="1044987" spans="68:68" customFormat="1">
      <c r="BP1044987" s="90"/>
    </row>
    <row r="1044988" spans="68:68" customFormat="1">
      <c r="BP1044988" s="90"/>
    </row>
    <row r="1044989" spans="68:68" customFormat="1">
      <c r="BP1044989" s="90"/>
    </row>
    <row r="1044990" spans="68:68" customFormat="1">
      <c r="BP1044990" s="90"/>
    </row>
    <row r="1044991" spans="68:68" customFormat="1">
      <c r="BP1044991" s="90"/>
    </row>
    <row r="1044992" spans="68:68" customFormat="1">
      <c r="BP1044992" s="90"/>
    </row>
    <row r="1044993" spans="68:68" customFormat="1">
      <c r="BP1044993" s="90"/>
    </row>
    <row r="1044994" spans="68:68" customFormat="1">
      <c r="BP1044994" s="90"/>
    </row>
    <row r="1044995" spans="68:68" customFormat="1">
      <c r="BP1044995" s="90"/>
    </row>
    <row r="1044996" spans="68:68" customFormat="1">
      <c r="BP1044996" s="90"/>
    </row>
    <row r="1044997" spans="68:68" customFormat="1">
      <c r="BP1044997" s="90"/>
    </row>
    <row r="1044998" spans="68:68" customFormat="1">
      <c r="BP1044998" s="90"/>
    </row>
    <row r="1044999" spans="68:68" customFormat="1">
      <c r="BP1044999" s="90"/>
    </row>
    <row r="1045000" spans="68:68" customFormat="1">
      <c r="BP1045000" s="90"/>
    </row>
    <row r="1045001" spans="68:68" customFormat="1">
      <c r="BP1045001" s="90"/>
    </row>
    <row r="1045002" spans="68:68" customFormat="1">
      <c r="BP1045002" s="90"/>
    </row>
    <row r="1045003" spans="68:68" customFormat="1">
      <c r="BP1045003" s="90"/>
    </row>
    <row r="1045004" spans="68:68" customFormat="1">
      <c r="BP1045004" s="90"/>
    </row>
    <row r="1045005" spans="68:68" customFormat="1">
      <c r="BP1045005" s="90"/>
    </row>
    <row r="1045006" spans="68:68" customFormat="1">
      <c r="BP1045006" s="90"/>
    </row>
    <row r="1045007" spans="68:68" customFormat="1">
      <c r="BP1045007" s="90"/>
    </row>
    <row r="1045008" spans="68:68" customFormat="1">
      <c r="BP1045008" s="90"/>
    </row>
    <row r="1045009" spans="68:68" customFormat="1">
      <c r="BP1045009" s="90"/>
    </row>
    <row r="1045010" spans="68:68" customFormat="1">
      <c r="BP1045010" s="90"/>
    </row>
    <row r="1045011" spans="68:68" customFormat="1">
      <c r="BP1045011" s="90"/>
    </row>
    <row r="1045012" spans="68:68" customFormat="1">
      <c r="BP1045012" s="90"/>
    </row>
    <row r="1045013" spans="68:68" customFormat="1">
      <c r="BP1045013" s="90"/>
    </row>
    <row r="1045014" spans="68:68" customFormat="1">
      <c r="BP1045014" s="90"/>
    </row>
    <row r="1045015" spans="68:68" customFormat="1">
      <c r="BP1045015" s="90"/>
    </row>
    <row r="1045016" spans="68:68" customFormat="1">
      <c r="BP1045016" s="90"/>
    </row>
    <row r="1045017" spans="68:68" customFormat="1">
      <c r="BP1045017" s="90"/>
    </row>
    <row r="1045018" spans="68:68" customFormat="1">
      <c r="BP1045018" s="90"/>
    </row>
    <row r="1045019" spans="68:68" customFormat="1">
      <c r="BP1045019" s="90"/>
    </row>
    <row r="1045020" spans="68:68" customFormat="1">
      <c r="BP1045020" s="90"/>
    </row>
    <row r="1045021" spans="68:68" customFormat="1">
      <c r="BP1045021" s="90"/>
    </row>
    <row r="1045022" spans="68:68" customFormat="1">
      <c r="BP1045022" s="90"/>
    </row>
    <row r="1045023" spans="68:68" customFormat="1">
      <c r="BP1045023" s="90"/>
    </row>
    <row r="1045024" spans="68:68" customFormat="1">
      <c r="BP1045024" s="90"/>
    </row>
    <row r="1045025" spans="68:68" customFormat="1">
      <c r="BP1045025" s="90"/>
    </row>
    <row r="1045026" spans="68:68" customFormat="1">
      <c r="BP1045026" s="90"/>
    </row>
    <row r="1045027" spans="68:68" customFormat="1">
      <c r="BP1045027" s="90"/>
    </row>
    <row r="1045028" spans="68:68" customFormat="1">
      <c r="BP1045028" s="90"/>
    </row>
    <row r="1045029" spans="68:68" customFormat="1">
      <c r="BP1045029" s="90"/>
    </row>
    <row r="1045030" spans="68:68" customFormat="1">
      <c r="BP1045030" s="90"/>
    </row>
    <row r="1045031" spans="68:68" customFormat="1">
      <c r="BP1045031" s="90"/>
    </row>
    <row r="1045032" spans="68:68" customFormat="1">
      <c r="BP1045032" s="90"/>
    </row>
    <row r="1045033" spans="68:68" customFormat="1">
      <c r="BP1045033" s="90"/>
    </row>
    <row r="1045034" spans="68:68" customFormat="1">
      <c r="BP1045034" s="90"/>
    </row>
    <row r="1045035" spans="68:68" customFormat="1">
      <c r="BP1045035" s="90"/>
    </row>
    <row r="1045036" spans="68:68" customFormat="1">
      <c r="BP1045036" s="90"/>
    </row>
    <row r="1045037" spans="68:68" customFormat="1">
      <c r="BP1045037" s="90"/>
    </row>
    <row r="1045038" spans="68:68" customFormat="1">
      <c r="BP1045038" s="90"/>
    </row>
    <row r="1045039" spans="68:68" customFormat="1">
      <c r="BP1045039" s="90"/>
    </row>
    <row r="1045040" spans="68:68" customFormat="1">
      <c r="BP1045040" s="90"/>
    </row>
    <row r="1045041" spans="68:68" customFormat="1">
      <c r="BP1045041" s="90"/>
    </row>
    <row r="1045042" spans="68:68" customFormat="1">
      <c r="BP1045042" s="90"/>
    </row>
    <row r="1045043" spans="68:68" customFormat="1">
      <c r="BP1045043" s="90"/>
    </row>
    <row r="1045044" spans="68:68" customFormat="1">
      <c r="BP1045044" s="90"/>
    </row>
    <row r="1045045" spans="68:68" customFormat="1">
      <c r="BP1045045" s="90"/>
    </row>
    <row r="1045046" spans="68:68" customFormat="1">
      <c r="BP1045046" s="90"/>
    </row>
    <row r="1045047" spans="68:68" customFormat="1">
      <c r="BP1045047" s="90"/>
    </row>
    <row r="1045048" spans="68:68" customFormat="1">
      <c r="BP1045048" s="90"/>
    </row>
    <row r="1045049" spans="68:68" customFormat="1">
      <c r="BP1045049" s="90"/>
    </row>
    <row r="1045050" spans="68:68" customFormat="1">
      <c r="BP1045050" s="90"/>
    </row>
    <row r="1045051" spans="68:68" customFormat="1">
      <c r="BP1045051" s="90"/>
    </row>
    <row r="1045052" spans="68:68" customFormat="1">
      <c r="BP1045052" s="90"/>
    </row>
    <row r="1045053" spans="68:68" customFormat="1">
      <c r="BP1045053" s="90"/>
    </row>
    <row r="1045054" spans="68:68" customFormat="1">
      <c r="BP1045054" s="90"/>
    </row>
    <row r="1045055" spans="68:68" customFormat="1">
      <c r="BP1045055" s="90"/>
    </row>
    <row r="1045056" spans="68:68" customFormat="1">
      <c r="BP1045056" s="90"/>
    </row>
    <row r="1045057" spans="68:68" customFormat="1">
      <c r="BP1045057" s="90"/>
    </row>
    <row r="1045058" spans="68:68" customFormat="1">
      <c r="BP1045058" s="90"/>
    </row>
    <row r="1045059" spans="68:68" customFormat="1">
      <c r="BP1045059" s="90"/>
    </row>
    <row r="1045060" spans="68:68" customFormat="1">
      <c r="BP1045060" s="90"/>
    </row>
    <row r="1045061" spans="68:68" customFormat="1">
      <c r="BP1045061" s="90"/>
    </row>
    <row r="1045062" spans="68:68" customFormat="1">
      <c r="BP1045062" s="90"/>
    </row>
    <row r="1045063" spans="68:68" customFormat="1">
      <c r="BP1045063" s="90"/>
    </row>
    <row r="1045064" spans="68:68" customFormat="1">
      <c r="BP1045064" s="90"/>
    </row>
    <row r="1045065" spans="68:68" customFormat="1">
      <c r="BP1045065" s="90"/>
    </row>
    <row r="1045066" spans="68:68" customFormat="1">
      <c r="BP1045066" s="90"/>
    </row>
    <row r="1045067" spans="68:68" customFormat="1">
      <c r="BP1045067" s="90"/>
    </row>
    <row r="1045068" spans="68:68" customFormat="1">
      <c r="BP1045068" s="90"/>
    </row>
    <row r="1045069" spans="68:68" customFormat="1">
      <c r="BP1045069" s="90"/>
    </row>
    <row r="1045070" spans="68:68" customFormat="1">
      <c r="BP1045070" s="90"/>
    </row>
    <row r="1045071" spans="68:68" customFormat="1">
      <c r="BP1045071" s="90"/>
    </row>
    <row r="1045072" spans="68:68" customFormat="1">
      <c r="BP1045072" s="90"/>
    </row>
    <row r="1045073" spans="68:68" customFormat="1">
      <c r="BP1045073" s="90"/>
    </row>
    <row r="1045074" spans="68:68" customFormat="1">
      <c r="BP1045074" s="90"/>
    </row>
    <row r="1045075" spans="68:68" customFormat="1">
      <c r="BP1045075" s="90"/>
    </row>
    <row r="1045076" spans="68:68" customFormat="1">
      <c r="BP1045076" s="90"/>
    </row>
    <row r="1045077" spans="68:68" customFormat="1">
      <c r="BP1045077" s="90"/>
    </row>
    <row r="1045078" spans="68:68" customFormat="1">
      <c r="BP1045078" s="90"/>
    </row>
    <row r="1045079" spans="68:68" customFormat="1">
      <c r="BP1045079" s="90"/>
    </row>
    <row r="1045080" spans="68:68" customFormat="1">
      <c r="BP1045080" s="90"/>
    </row>
    <row r="1045081" spans="68:68" customFormat="1">
      <c r="BP1045081" s="90"/>
    </row>
    <row r="1045082" spans="68:68" customFormat="1">
      <c r="BP1045082" s="90"/>
    </row>
    <row r="1045083" spans="68:68" customFormat="1">
      <c r="BP1045083" s="90"/>
    </row>
    <row r="1045084" spans="68:68" customFormat="1">
      <c r="BP1045084" s="90"/>
    </row>
    <row r="1045085" spans="68:68" customFormat="1">
      <c r="BP1045085" s="90"/>
    </row>
    <row r="1045086" spans="68:68" customFormat="1">
      <c r="BP1045086" s="90"/>
    </row>
    <row r="1045087" spans="68:68" customFormat="1">
      <c r="BP1045087" s="90"/>
    </row>
    <row r="1045088" spans="68:68" customFormat="1">
      <c r="BP1045088" s="90"/>
    </row>
    <row r="1045089" spans="68:68" customFormat="1">
      <c r="BP1045089" s="90"/>
    </row>
    <row r="1045090" spans="68:68" customFormat="1">
      <c r="BP1045090" s="90"/>
    </row>
    <row r="1045091" spans="68:68" customFormat="1">
      <c r="BP1045091" s="90"/>
    </row>
    <row r="1045092" spans="68:68" customFormat="1">
      <c r="BP1045092" s="90"/>
    </row>
    <row r="1045093" spans="68:68" customFormat="1">
      <c r="BP1045093" s="90"/>
    </row>
    <row r="1045094" spans="68:68" customFormat="1">
      <c r="BP1045094" s="90"/>
    </row>
    <row r="1045095" spans="68:68" customFormat="1">
      <c r="BP1045095" s="90"/>
    </row>
    <row r="1045096" spans="68:68" customFormat="1">
      <c r="BP1045096" s="90"/>
    </row>
    <row r="1045097" spans="68:68" customFormat="1">
      <c r="BP1045097" s="90"/>
    </row>
    <row r="1045098" spans="68:68" customFormat="1">
      <c r="BP1045098" s="90"/>
    </row>
    <row r="1045099" spans="68:68" customFormat="1">
      <c r="BP1045099" s="90"/>
    </row>
    <row r="1045100" spans="68:68" customFormat="1">
      <c r="BP1045100" s="90"/>
    </row>
    <row r="1045101" spans="68:68" customFormat="1">
      <c r="BP1045101" s="90"/>
    </row>
    <row r="1045102" spans="68:68" customFormat="1">
      <c r="BP1045102" s="90"/>
    </row>
    <row r="1045103" spans="68:68" customFormat="1">
      <c r="BP1045103" s="90"/>
    </row>
    <row r="1045104" spans="68:68" customFormat="1">
      <c r="BP1045104" s="90"/>
    </row>
    <row r="1045105" spans="68:68" customFormat="1">
      <c r="BP1045105" s="90"/>
    </row>
    <row r="1045106" spans="68:68" customFormat="1">
      <c r="BP1045106" s="90"/>
    </row>
    <row r="1045107" spans="68:68" customFormat="1">
      <c r="BP1045107" s="90"/>
    </row>
    <row r="1045108" spans="68:68" customFormat="1">
      <c r="BP1045108" s="90"/>
    </row>
    <row r="1045109" spans="68:68" customFormat="1">
      <c r="BP1045109" s="90"/>
    </row>
    <row r="1045110" spans="68:68" customFormat="1">
      <c r="BP1045110" s="90"/>
    </row>
    <row r="1045111" spans="68:68" customFormat="1">
      <c r="BP1045111" s="90"/>
    </row>
    <row r="1045112" spans="68:68" customFormat="1">
      <c r="BP1045112" s="90"/>
    </row>
    <row r="1045113" spans="68:68" customFormat="1">
      <c r="BP1045113" s="90"/>
    </row>
    <row r="1045114" spans="68:68" customFormat="1">
      <c r="BP1045114" s="90"/>
    </row>
    <row r="1045115" spans="68:68" customFormat="1">
      <c r="BP1045115" s="90"/>
    </row>
    <row r="1045116" spans="68:68" customFormat="1">
      <c r="BP1045116" s="90"/>
    </row>
    <row r="1045117" spans="68:68" customFormat="1">
      <c r="BP1045117" s="90"/>
    </row>
    <row r="1045118" spans="68:68" customFormat="1">
      <c r="BP1045118" s="90"/>
    </row>
    <row r="1045119" spans="68:68" customFormat="1">
      <c r="BP1045119" s="90"/>
    </row>
    <row r="1045120" spans="68:68" customFormat="1">
      <c r="BP1045120" s="90"/>
    </row>
    <row r="1045121" spans="68:68" customFormat="1">
      <c r="BP1045121" s="90"/>
    </row>
    <row r="1045122" spans="68:68" customFormat="1">
      <c r="BP1045122" s="90"/>
    </row>
    <row r="1045123" spans="68:68" customFormat="1">
      <c r="BP1045123" s="90"/>
    </row>
    <row r="1045124" spans="68:68" customFormat="1">
      <c r="BP1045124" s="90"/>
    </row>
    <row r="1045125" spans="68:68" customFormat="1">
      <c r="BP1045125" s="90"/>
    </row>
    <row r="1045126" spans="68:68" customFormat="1">
      <c r="BP1045126" s="90"/>
    </row>
    <row r="1045127" spans="68:68" customFormat="1">
      <c r="BP1045127" s="90"/>
    </row>
    <row r="1045128" spans="68:68" customFormat="1">
      <c r="BP1045128" s="90"/>
    </row>
    <row r="1045129" spans="68:68" customFormat="1">
      <c r="BP1045129" s="90"/>
    </row>
    <row r="1045130" spans="68:68" customFormat="1">
      <c r="BP1045130" s="90"/>
    </row>
    <row r="1045131" spans="68:68" customFormat="1">
      <c r="BP1045131" s="90"/>
    </row>
    <row r="1045132" spans="68:68" customFormat="1">
      <c r="BP1045132" s="90"/>
    </row>
    <row r="1045133" spans="68:68" customFormat="1">
      <c r="BP1045133" s="90"/>
    </row>
    <row r="1045134" spans="68:68" customFormat="1">
      <c r="BP1045134" s="90"/>
    </row>
    <row r="1045135" spans="68:68" customFormat="1">
      <c r="BP1045135" s="90"/>
    </row>
    <row r="1045136" spans="68:68" customFormat="1">
      <c r="BP1045136" s="90"/>
    </row>
    <row r="1045137" spans="68:68" customFormat="1">
      <c r="BP1045137" s="90"/>
    </row>
    <row r="1045138" spans="68:68" customFormat="1">
      <c r="BP1045138" s="90"/>
    </row>
    <row r="1045139" spans="68:68" customFormat="1">
      <c r="BP1045139" s="90"/>
    </row>
    <row r="1045140" spans="68:68" customFormat="1">
      <c r="BP1045140" s="90"/>
    </row>
    <row r="1045141" spans="68:68" customFormat="1">
      <c r="BP1045141" s="90"/>
    </row>
    <row r="1045142" spans="68:68" customFormat="1">
      <c r="BP1045142" s="90"/>
    </row>
    <row r="1045143" spans="68:68" customFormat="1">
      <c r="BP1045143" s="90"/>
    </row>
    <row r="1045144" spans="68:68" customFormat="1">
      <c r="BP1045144" s="90"/>
    </row>
    <row r="1045145" spans="68:68" customFormat="1">
      <c r="BP1045145" s="90"/>
    </row>
    <row r="1045146" spans="68:68" customFormat="1">
      <c r="BP1045146" s="90"/>
    </row>
    <row r="1045147" spans="68:68" customFormat="1">
      <c r="BP1045147" s="90"/>
    </row>
    <row r="1045148" spans="68:68" customFormat="1">
      <c r="BP1045148" s="90"/>
    </row>
    <row r="1045149" spans="68:68" customFormat="1">
      <c r="BP1045149" s="90"/>
    </row>
    <row r="1045150" spans="68:68" customFormat="1">
      <c r="BP1045150" s="90"/>
    </row>
    <row r="1045151" spans="68:68" customFormat="1">
      <c r="BP1045151" s="90"/>
    </row>
    <row r="1045152" spans="68:68" customFormat="1">
      <c r="BP1045152" s="90"/>
    </row>
    <row r="1045153" spans="68:68" customFormat="1">
      <c r="BP1045153" s="90"/>
    </row>
    <row r="1045154" spans="68:68" customFormat="1">
      <c r="BP1045154" s="90"/>
    </row>
    <row r="1045155" spans="68:68" customFormat="1">
      <c r="BP1045155" s="90"/>
    </row>
    <row r="1045156" spans="68:68" customFormat="1">
      <c r="BP1045156" s="90"/>
    </row>
    <row r="1045157" spans="68:68" customFormat="1">
      <c r="BP1045157" s="90"/>
    </row>
    <row r="1045158" spans="68:68" customFormat="1">
      <c r="BP1045158" s="90"/>
    </row>
    <row r="1045159" spans="68:68" customFormat="1">
      <c r="BP1045159" s="90"/>
    </row>
    <row r="1045160" spans="68:68" customFormat="1">
      <c r="BP1045160" s="90"/>
    </row>
    <row r="1045161" spans="68:68" customFormat="1">
      <c r="BP1045161" s="90"/>
    </row>
    <row r="1045162" spans="68:68" customFormat="1">
      <c r="BP1045162" s="90"/>
    </row>
    <row r="1045163" spans="68:68" customFormat="1">
      <c r="BP1045163" s="90"/>
    </row>
    <row r="1045164" spans="68:68" customFormat="1">
      <c r="BP1045164" s="90"/>
    </row>
    <row r="1045165" spans="68:68" customFormat="1">
      <c r="BP1045165" s="90"/>
    </row>
    <row r="1045166" spans="68:68" customFormat="1">
      <c r="BP1045166" s="90"/>
    </row>
    <row r="1045167" spans="68:68" customFormat="1">
      <c r="BP1045167" s="90"/>
    </row>
    <row r="1045168" spans="68:68" customFormat="1">
      <c r="BP1045168" s="90"/>
    </row>
    <row r="1045169" spans="68:68" customFormat="1">
      <c r="BP1045169" s="90"/>
    </row>
    <row r="1045170" spans="68:68" customFormat="1">
      <c r="BP1045170" s="90"/>
    </row>
    <row r="1045171" spans="68:68" customFormat="1">
      <c r="BP1045171" s="90"/>
    </row>
    <row r="1045172" spans="68:68" customFormat="1">
      <c r="BP1045172" s="90"/>
    </row>
    <row r="1045173" spans="68:68" customFormat="1">
      <c r="BP1045173" s="90"/>
    </row>
    <row r="1045174" spans="68:68" customFormat="1">
      <c r="BP1045174" s="90"/>
    </row>
    <row r="1045175" spans="68:68" customFormat="1">
      <c r="BP1045175" s="90"/>
    </row>
    <row r="1045176" spans="68:68" customFormat="1">
      <c r="BP1045176" s="90"/>
    </row>
    <row r="1045177" spans="68:68" customFormat="1">
      <c r="BP1045177" s="90"/>
    </row>
    <row r="1045178" spans="68:68" customFormat="1">
      <c r="BP1045178" s="90"/>
    </row>
    <row r="1045179" spans="68:68" customFormat="1">
      <c r="BP1045179" s="90"/>
    </row>
    <row r="1045180" spans="68:68" customFormat="1">
      <c r="BP1045180" s="90"/>
    </row>
    <row r="1045181" spans="68:68" customFormat="1">
      <c r="BP1045181" s="90"/>
    </row>
    <row r="1045182" spans="68:68" customFormat="1">
      <c r="BP1045182" s="90"/>
    </row>
    <row r="1045183" spans="68:68" customFormat="1">
      <c r="BP1045183" s="90"/>
    </row>
    <row r="1045184" spans="68:68" customFormat="1">
      <c r="BP1045184" s="90"/>
    </row>
    <row r="1045185" spans="68:68" customFormat="1">
      <c r="BP1045185" s="90"/>
    </row>
    <row r="1045186" spans="68:68" customFormat="1">
      <c r="BP1045186" s="90"/>
    </row>
    <row r="1045187" spans="68:68" customFormat="1">
      <c r="BP1045187" s="90"/>
    </row>
    <row r="1045188" spans="68:68" customFormat="1">
      <c r="BP1045188" s="90"/>
    </row>
    <row r="1045189" spans="68:68" customFormat="1">
      <c r="BP1045189" s="90"/>
    </row>
    <row r="1045190" spans="68:68" customFormat="1">
      <c r="BP1045190" s="90"/>
    </row>
    <row r="1045191" spans="68:68" customFormat="1">
      <c r="BP1045191" s="90"/>
    </row>
    <row r="1045192" spans="68:68" customFormat="1">
      <c r="BP1045192" s="90"/>
    </row>
    <row r="1045193" spans="68:68" customFormat="1">
      <c r="BP1045193" s="90"/>
    </row>
    <row r="1045194" spans="68:68" customFormat="1">
      <c r="BP1045194" s="90"/>
    </row>
    <row r="1045195" spans="68:68" customFormat="1">
      <c r="BP1045195" s="90"/>
    </row>
    <row r="1045196" spans="68:68" customFormat="1">
      <c r="BP1045196" s="90"/>
    </row>
    <row r="1045197" spans="68:68" customFormat="1">
      <c r="BP1045197" s="90"/>
    </row>
    <row r="1045198" spans="68:68" customFormat="1">
      <c r="BP1045198" s="90"/>
    </row>
    <row r="1045199" spans="68:68" customFormat="1">
      <c r="BP1045199" s="90"/>
    </row>
    <row r="1045200" spans="68:68" customFormat="1">
      <c r="BP1045200" s="90"/>
    </row>
    <row r="1045201" spans="68:68" customFormat="1">
      <c r="BP1045201" s="90"/>
    </row>
    <row r="1045202" spans="68:68" customFormat="1">
      <c r="BP1045202" s="90"/>
    </row>
    <row r="1045203" spans="68:68" customFormat="1">
      <c r="BP1045203" s="90"/>
    </row>
    <row r="1045204" spans="68:68" customFormat="1">
      <c r="BP1045204" s="90"/>
    </row>
    <row r="1045205" spans="68:68" customFormat="1">
      <c r="BP1045205" s="90"/>
    </row>
    <row r="1045206" spans="68:68" customFormat="1">
      <c r="BP1045206" s="90"/>
    </row>
    <row r="1045207" spans="68:68" customFormat="1">
      <c r="BP1045207" s="90"/>
    </row>
    <row r="1045208" spans="68:68" customFormat="1">
      <c r="BP1045208" s="90"/>
    </row>
    <row r="1045209" spans="68:68" customFormat="1">
      <c r="BP1045209" s="90"/>
    </row>
    <row r="1045210" spans="68:68" customFormat="1">
      <c r="BP1045210" s="90"/>
    </row>
    <row r="1045211" spans="68:68" customFormat="1">
      <c r="BP1045211" s="90"/>
    </row>
    <row r="1045212" spans="68:68" customFormat="1">
      <c r="BP1045212" s="90"/>
    </row>
    <row r="1045213" spans="68:68" customFormat="1">
      <c r="BP1045213" s="90"/>
    </row>
    <row r="1045214" spans="68:68" customFormat="1">
      <c r="BP1045214" s="90"/>
    </row>
    <row r="1045215" spans="68:68" customFormat="1">
      <c r="BP1045215" s="90"/>
    </row>
    <row r="1045216" spans="68:68" customFormat="1">
      <c r="BP1045216" s="90"/>
    </row>
    <row r="1045217" spans="68:68" customFormat="1">
      <c r="BP1045217" s="90"/>
    </row>
    <row r="1045218" spans="68:68" customFormat="1">
      <c r="BP1045218" s="90"/>
    </row>
    <row r="1045219" spans="68:68" customFormat="1">
      <c r="BP1045219" s="90"/>
    </row>
    <row r="1045220" spans="68:68" customFormat="1">
      <c r="BP1045220" s="90"/>
    </row>
    <row r="1045221" spans="68:68" customFormat="1">
      <c r="BP1045221" s="90"/>
    </row>
    <row r="1045222" spans="68:68" customFormat="1">
      <c r="BP1045222" s="90"/>
    </row>
    <row r="1045223" spans="68:68" customFormat="1">
      <c r="BP1045223" s="90"/>
    </row>
    <row r="1045224" spans="68:68" customFormat="1">
      <c r="BP1045224" s="90"/>
    </row>
    <row r="1045225" spans="68:68" customFormat="1">
      <c r="BP1045225" s="90"/>
    </row>
    <row r="1045226" spans="68:68" customFormat="1">
      <c r="BP1045226" s="90"/>
    </row>
    <row r="1045227" spans="68:68" customFormat="1">
      <c r="BP1045227" s="90"/>
    </row>
    <row r="1045228" spans="68:68" customFormat="1">
      <c r="BP1045228" s="90"/>
    </row>
    <row r="1045229" spans="68:68" customFormat="1">
      <c r="BP1045229" s="90"/>
    </row>
    <row r="1045230" spans="68:68" customFormat="1">
      <c r="BP1045230" s="90"/>
    </row>
    <row r="1045231" spans="68:68" customFormat="1">
      <c r="BP1045231" s="90"/>
    </row>
    <row r="1045232" spans="68:68" customFormat="1">
      <c r="BP1045232" s="90"/>
    </row>
    <row r="1045233" spans="68:68" customFormat="1">
      <c r="BP1045233" s="90"/>
    </row>
    <row r="1045234" spans="68:68" customFormat="1">
      <c r="BP1045234" s="90"/>
    </row>
    <row r="1045235" spans="68:68" customFormat="1">
      <c r="BP1045235" s="90"/>
    </row>
    <row r="1045236" spans="68:68" customFormat="1">
      <c r="BP1045236" s="90"/>
    </row>
    <row r="1045237" spans="68:68" customFormat="1">
      <c r="BP1045237" s="90"/>
    </row>
    <row r="1045238" spans="68:68" customFormat="1">
      <c r="BP1045238" s="90"/>
    </row>
    <row r="1045239" spans="68:68" customFormat="1">
      <c r="BP1045239" s="90"/>
    </row>
    <row r="1045240" spans="68:68" customFormat="1">
      <c r="BP1045240" s="90"/>
    </row>
    <row r="1045241" spans="68:68" customFormat="1">
      <c r="BP1045241" s="90"/>
    </row>
    <row r="1045242" spans="68:68" customFormat="1">
      <c r="BP1045242" s="90"/>
    </row>
    <row r="1045243" spans="68:68" customFormat="1">
      <c r="BP1045243" s="90"/>
    </row>
    <row r="1045244" spans="68:68" customFormat="1">
      <c r="BP1045244" s="90"/>
    </row>
    <row r="1045245" spans="68:68" customFormat="1">
      <c r="BP1045245" s="90"/>
    </row>
    <row r="1045246" spans="68:68" customFormat="1">
      <c r="BP1045246" s="90"/>
    </row>
    <row r="1045247" spans="68:68" customFormat="1">
      <c r="BP1045247" s="90"/>
    </row>
    <row r="1045248" spans="68:68" customFormat="1">
      <c r="BP1045248" s="90"/>
    </row>
    <row r="1045249" spans="68:68" customFormat="1">
      <c r="BP1045249" s="90"/>
    </row>
    <row r="1045250" spans="68:68" customFormat="1">
      <c r="BP1045250" s="90"/>
    </row>
    <row r="1045251" spans="68:68" customFormat="1">
      <c r="BP1045251" s="90"/>
    </row>
    <row r="1045252" spans="68:68" customFormat="1">
      <c r="BP1045252" s="90"/>
    </row>
    <row r="1045253" spans="68:68" customFormat="1">
      <c r="BP1045253" s="90"/>
    </row>
    <row r="1045254" spans="68:68" customFormat="1">
      <c r="BP1045254" s="90"/>
    </row>
    <row r="1045255" spans="68:68" customFormat="1">
      <c r="BP1045255" s="90"/>
    </row>
    <row r="1045256" spans="68:68" customFormat="1">
      <c r="BP1045256" s="90"/>
    </row>
    <row r="1045257" spans="68:68" customFormat="1">
      <c r="BP1045257" s="90"/>
    </row>
    <row r="1045258" spans="68:68" customFormat="1">
      <c r="BP1045258" s="90"/>
    </row>
    <row r="1045259" spans="68:68" customFormat="1">
      <c r="BP1045259" s="90"/>
    </row>
    <row r="1045260" spans="68:68" customFormat="1">
      <c r="BP1045260" s="90"/>
    </row>
    <row r="1045261" spans="68:68" customFormat="1">
      <c r="BP1045261" s="90"/>
    </row>
    <row r="1045262" spans="68:68" customFormat="1">
      <c r="BP1045262" s="90"/>
    </row>
    <row r="1045263" spans="68:68" customFormat="1">
      <c r="BP1045263" s="90"/>
    </row>
    <row r="1045264" spans="68:68" customFormat="1">
      <c r="BP1045264" s="90"/>
    </row>
    <row r="1045265" spans="68:68" customFormat="1">
      <c r="BP1045265" s="90"/>
    </row>
    <row r="1045266" spans="68:68" customFormat="1">
      <c r="BP1045266" s="90"/>
    </row>
    <row r="1045267" spans="68:68" customFormat="1">
      <c r="BP1045267" s="90"/>
    </row>
    <row r="1045268" spans="68:68" customFormat="1">
      <c r="BP1045268" s="90"/>
    </row>
    <row r="1045269" spans="68:68" customFormat="1">
      <c r="BP1045269" s="90"/>
    </row>
    <row r="1045270" spans="68:68" customFormat="1">
      <c r="BP1045270" s="90"/>
    </row>
    <row r="1045271" spans="68:68" customFormat="1">
      <c r="BP1045271" s="90"/>
    </row>
    <row r="1045272" spans="68:68" customFormat="1">
      <c r="BP1045272" s="90"/>
    </row>
    <row r="1045273" spans="68:68" customFormat="1">
      <c r="BP1045273" s="90"/>
    </row>
    <row r="1045274" spans="68:68" customFormat="1">
      <c r="BP1045274" s="90"/>
    </row>
    <row r="1045275" spans="68:68" customFormat="1">
      <c r="BP1045275" s="90"/>
    </row>
    <row r="1045276" spans="68:68" customFormat="1">
      <c r="BP1045276" s="90"/>
    </row>
    <row r="1045277" spans="68:68" customFormat="1">
      <c r="BP1045277" s="90"/>
    </row>
    <row r="1045278" spans="68:68" customFormat="1">
      <c r="BP1045278" s="90"/>
    </row>
    <row r="1045279" spans="68:68" customFormat="1">
      <c r="BP1045279" s="90"/>
    </row>
    <row r="1045280" spans="68:68" customFormat="1">
      <c r="BP1045280" s="90"/>
    </row>
    <row r="1045281" spans="68:68" customFormat="1">
      <c r="BP1045281" s="90"/>
    </row>
    <row r="1045282" spans="68:68" customFormat="1">
      <c r="BP1045282" s="90"/>
    </row>
    <row r="1045283" spans="68:68" customFormat="1">
      <c r="BP1045283" s="90"/>
    </row>
    <row r="1045284" spans="68:68" customFormat="1">
      <c r="BP1045284" s="90"/>
    </row>
    <row r="1045285" spans="68:68" customFormat="1">
      <c r="BP1045285" s="90"/>
    </row>
    <row r="1045286" spans="68:68" customFormat="1">
      <c r="BP1045286" s="90"/>
    </row>
    <row r="1045287" spans="68:68" customFormat="1">
      <c r="BP1045287" s="90"/>
    </row>
    <row r="1045288" spans="68:68" customFormat="1">
      <c r="BP1045288" s="90"/>
    </row>
    <row r="1045289" spans="68:68" customFormat="1">
      <c r="BP1045289" s="90"/>
    </row>
    <row r="1045290" spans="68:68" customFormat="1">
      <c r="BP1045290" s="90"/>
    </row>
    <row r="1045291" spans="68:68" customFormat="1">
      <c r="BP1045291" s="90"/>
    </row>
    <row r="1045292" spans="68:68" customFormat="1">
      <c r="BP1045292" s="90"/>
    </row>
    <row r="1045293" spans="68:68" customFormat="1">
      <c r="BP1045293" s="90"/>
    </row>
    <row r="1045294" spans="68:68" customFormat="1">
      <c r="BP1045294" s="90"/>
    </row>
    <row r="1045295" spans="68:68" customFormat="1">
      <c r="BP1045295" s="90"/>
    </row>
    <row r="1045296" spans="68:68" customFormat="1">
      <c r="BP1045296" s="90"/>
    </row>
    <row r="1045297" spans="68:68" customFormat="1">
      <c r="BP1045297" s="90"/>
    </row>
    <row r="1045298" spans="68:68" customFormat="1">
      <c r="BP1045298" s="90"/>
    </row>
    <row r="1045299" spans="68:68" customFormat="1">
      <c r="BP1045299" s="90"/>
    </row>
    <row r="1045300" spans="68:68" customFormat="1">
      <c r="BP1045300" s="90"/>
    </row>
    <row r="1045301" spans="68:68" customFormat="1">
      <c r="BP1045301" s="90"/>
    </row>
    <row r="1045302" spans="68:68" customFormat="1">
      <c r="BP1045302" s="90"/>
    </row>
    <row r="1045303" spans="68:68" customFormat="1">
      <c r="BP1045303" s="90"/>
    </row>
    <row r="1045304" spans="68:68" customFormat="1">
      <c r="BP1045304" s="90"/>
    </row>
    <row r="1045305" spans="68:68" customFormat="1">
      <c r="BP1045305" s="90"/>
    </row>
    <row r="1045306" spans="68:68" customFormat="1">
      <c r="BP1045306" s="90"/>
    </row>
    <row r="1045307" spans="68:68" customFormat="1">
      <c r="BP1045307" s="90"/>
    </row>
    <row r="1045308" spans="68:68" customFormat="1">
      <c r="BP1045308" s="90"/>
    </row>
    <row r="1045309" spans="68:68" customFormat="1">
      <c r="BP1045309" s="90"/>
    </row>
    <row r="1045310" spans="68:68" customFormat="1">
      <c r="BP1045310" s="90"/>
    </row>
    <row r="1045311" spans="68:68" customFormat="1">
      <c r="BP1045311" s="90"/>
    </row>
    <row r="1045312" spans="68:68" customFormat="1">
      <c r="BP1045312" s="90"/>
    </row>
    <row r="1045313" spans="68:68" customFormat="1">
      <c r="BP1045313" s="90"/>
    </row>
    <row r="1045314" spans="68:68" customFormat="1">
      <c r="BP1045314" s="90"/>
    </row>
    <row r="1045315" spans="68:68" customFormat="1">
      <c r="BP1045315" s="90"/>
    </row>
    <row r="1045316" spans="68:68" customFormat="1">
      <c r="BP1045316" s="90"/>
    </row>
    <row r="1045317" spans="68:68" customFormat="1">
      <c r="BP1045317" s="90"/>
    </row>
    <row r="1045318" spans="68:68" customFormat="1">
      <c r="BP1045318" s="90"/>
    </row>
    <row r="1045319" spans="68:68" customFormat="1">
      <c r="BP1045319" s="90"/>
    </row>
    <row r="1045320" spans="68:68" customFormat="1">
      <c r="BP1045320" s="90"/>
    </row>
    <row r="1045321" spans="68:68" customFormat="1">
      <c r="BP1045321" s="90"/>
    </row>
    <row r="1045322" spans="68:68" customFormat="1">
      <c r="BP1045322" s="90"/>
    </row>
    <row r="1045323" spans="68:68" customFormat="1">
      <c r="BP1045323" s="90"/>
    </row>
    <row r="1045324" spans="68:68" customFormat="1">
      <c r="BP1045324" s="90"/>
    </row>
    <row r="1045325" spans="68:68" customFormat="1">
      <c r="BP1045325" s="90"/>
    </row>
    <row r="1045326" spans="68:68" customFormat="1">
      <c r="BP1045326" s="90"/>
    </row>
    <row r="1045327" spans="68:68" customFormat="1">
      <c r="BP1045327" s="90"/>
    </row>
    <row r="1045328" spans="68:68" customFormat="1">
      <c r="BP1045328" s="90"/>
    </row>
    <row r="1045329" spans="68:68" customFormat="1">
      <c r="BP1045329" s="90"/>
    </row>
    <row r="1045330" spans="68:68" customFormat="1">
      <c r="BP1045330" s="90"/>
    </row>
    <row r="1045331" spans="68:68" customFormat="1">
      <c r="BP1045331" s="90"/>
    </row>
    <row r="1045332" spans="68:68" customFormat="1">
      <c r="BP1045332" s="90"/>
    </row>
    <row r="1045333" spans="68:68" customFormat="1">
      <c r="BP1045333" s="90"/>
    </row>
    <row r="1045334" spans="68:68" customFormat="1">
      <c r="BP1045334" s="90"/>
    </row>
    <row r="1045335" spans="68:68" customFormat="1">
      <c r="BP1045335" s="90"/>
    </row>
    <row r="1045336" spans="68:68" customFormat="1">
      <c r="BP1045336" s="90"/>
    </row>
    <row r="1045337" spans="68:68" customFormat="1">
      <c r="BP1045337" s="90"/>
    </row>
    <row r="1045338" spans="68:68" customFormat="1">
      <c r="BP1045338" s="90"/>
    </row>
    <row r="1045339" spans="68:68" customFormat="1">
      <c r="BP1045339" s="90"/>
    </row>
    <row r="1045340" spans="68:68" customFormat="1">
      <c r="BP1045340" s="90"/>
    </row>
    <row r="1045341" spans="68:68" customFormat="1">
      <c r="BP1045341" s="90"/>
    </row>
    <row r="1045342" spans="68:68" customFormat="1">
      <c r="BP1045342" s="90"/>
    </row>
    <row r="1045343" spans="68:68" customFormat="1">
      <c r="BP1045343" s="90"/>
    </row>
    <row r="1045344" spans="68:68" customFormat="1">
      <c r="BP1045344" s="90"/>
    </row>
    <row r="1045345" spans="68:68" customFormat="1">
      <c r="BP1045345" s="90"/>
    </row>
    <row r="1045346" spans="68:68" customFormat="1">
      <c r="BP1045346" s="90"/>
    </row>
    <row r="1045347" spans="68:68" customFormat="1">
      <c r="BP1045347" s="90"/>
    </row>
    <row r="1045348" spans="68:68" customFormat="1">
      <c r="BP1045348" s="90"/>
    </row>
    <row r="1045349" spans="68:68" customFormat="1">
      <c r="BP1045349" s="90"/>
    </row>
    <row r="1045350" spans="68:68" customFormat="1">
      <c r="BP1045350" s="90"/>
    </row>
    <row r="1045351" spans="68:68" customFormat="1">
      <c r="BP1045351" s="90"/>
    </row>
    <row r="1045352" spans="68:68" customFormat="1">
      <c r="BP1045352" s="90"/>
    </row>
    <row r="1045353" spans="68:68" customFormat="1">
      <c r="BP1045353" s="90"/>
    </row>
    <row r="1045354" spans="68:68" customFormat="1">
      <c r="BP1045354" s="90"/>
    </row>
    <row r="1045355" spans="68:68" customFormat="1">
      <c r="BP1045355" s="90"/>
    </row>
    <row r="1045356" spans="68:68" customFormat="1">
      <c r="BP1045356" s="90"/>
    </row>
    <row r="1045357" spans="68:68" customFormat="1">
      <c r="BP1045357" s="90"/>
    </row>
    <row r="1045358" spans="68:68" customFormat="1">
      <c r="BP1045358" s="90"/>
    </row>
    <row r="1045359" spans="68:68" customFormat="1">
      <c r="BP1045359" s="90"/>
    </row>
    <row r="1045360" spans="68:68" customFormat="1">
      <c r="BP1045360" s="90"/>
    </row>
    <row r="1045361" spans="68:68" customFormat="1">
      <c r="BP1045361" s="90"/>
    </row>
    <row r="1045362" spans="68:68" customFormat="1">
      <c r="BP1045362" s="90"/>
    </row>
    <row r="1045363" spans="68:68" customFormat="1">
      <c r="BP1045363" s="90"/>
    </row>
    <row r="1045364" spans="68:68" customFormat="1">
      <c r="BP1045364" s="90"/>
    </row>
    <row r="1045365" spans="68:68" customFormat="1">
      <c r="BP1045365" s="90"/>
    </row>
    <row r="1045366" spans="68:68" customFormat="1">
      <c r="BP1045366" s="90"/>
    </row>
    <row r="1045367" spans="68:68" customFormat="1">
      <c r="BP1045367" s="90"/>
    </row>
    <row r="1045368" spans="68:68" customFormat="1">
      <c r="BP1045368" s="90"/>
    </row>
    <row r="1045369" spans="68:68" customFormat="1">
      <c r="BP1045369" s="90"/>
    </row>
    <row r="1045370" spans="68:68" customFormat="1">
      <c r="BP1045370" s="90"/>
    </row>
    <row r="1045371" spans="68:68" customFormat="1">
      <c r="BP1045371" s="90"/>
    </row>
    <row r="1045372" spans="68:68" customFormat="1">
      <c r="BP1045372" s="90"/>
    </row>
    <row r="1045373" spans="68:68" customFormat="1">
      <c r="BP1045373" s="90"/>
    </row>
    <row r="1045374" spans="68:68" customFormat="1">
      <c r="BP1045374" s="90"/>
    </row>
    <row r="1045375" spans="68:68" customFormat="1">
      <c r="BP1045375" s="90"/>
    </row>
    <row r="1045376" spans="68:68" customFormat="1">
      <c r="BP1045376" s="90"/>
    </row>
    <row r="1045377" spans="68:68" customFormat="1">
      <c r="BP1045377" s="90"/>
    </row>
    <row r="1045378" spans="68:68" customFormat="1">
      <c r="BP1045378" s="90"/>
    </row>
    <row r="1045379" spans="68:68" customFormat="1">
      <c r="BP1045379" s="90"/>
    </row>
    <row r="1045380" spans="68:68" customFormat="1">
      <c r="BP1045380" s="90"/>
    </row>
    <row r="1045381" spans="68:68" customFormat="1">
      <c r="BP1045381" s="90"/>
    </row>
    <row r="1045382" spans="68:68" customFormat="1">
      <c r="BP1045382" s="90"/>
    </row>
    <row r="1045383" spans="68:68" customFormat="1">
      <c r="BP1045383" s="90"/>
    </row>
    <row r="1045384" spans="68:68" customFormat="1">
      <c r="BP1045384" s="90"/>
    </row>
    <row r="1045385" spans="68:68" customFormat="1">
      <c r="BP1045385" s="90"/>
    </row>
    <row r="1045386" spans="68:68" customFormat="1">
      <c r="BP1045386" s="90"/>
    </row>
    <row r="1045387" spans="68:68" customFormat="1">
      <c r="BP1045387" s="90"/>
    </row>
    <row r="1045388" spans="68:68" customFormat="1">
      <c r="BP1045388" s="90"/>
    </row>
    <row r="1045389" spans="68:68" customFormat="1">
      <c r="BP1045389" s="90"/>
    </row>
    <row r="1045390" spans="68:68" customFormat="1">
      <c r="BP1045390" s="90"/>
    </row>
    <row r="1045391" spans="68:68" customFormat="1">
      <c r="BP1045391" s="90"/>
    </row>
    <row r="1045392" spans="68:68" customFormat="1">
      <c r="BP1045392" s="90"/>
    </row>
    <row r="1045393" spans="68:68" customFormat="1">
      <c r="BP1045393" s="90"/>
    </row>
    <row r="1045394" spans="68:68" customFormat="1">
      <c r="BP1045394" s="90"/>
    </row>
    <row r="1045395" spans="68:68" customFormat="1">
      <c r="BP1045395" s="90"/>
    </row>
    <row r="1045396" spans="68:68" customFormat="1">
      <c r="BP1045396" s="90"/>
    </row>
    <row r="1045397" spans="68:68" customFormat="1">
      <c r="BP1045397" s="90"/>
    </row>
    <row r="1045398" spans="68:68" customFormat="1">
      <c r="BP1045398" s="90"/>
    </row>
    <row r="1045399" spans="68:68" customFormat="1">
      <c r="BP1045399" s="90"/>
    </row>
    <row r="1045400" spans="68:68" customFormat="1">
      <c r="BP1045400" s="90"/>
    </row>
    <row r="1045401" spans="68:68" customFormat="1">
      <c r="BP1045401" s="90"/>
    </row>
    <row r="1045402" spans="68:68" customFormat="1">
      <c r="BP1045402" s="90"/>
    </row>
    <row r="1045403" spans="68:68" customFormat="1">
      <c r="BP1045403" s="90"/>
    </row>
    <row r="1045404" spans="68:68" customFormat="1">
      <c r="BP1045404" s="90"/>
    </row>
    <row r="1045405" spans="68:68" customFormat="1">
      <c r="BP1045405" s="90"/>
    </row>
    <row r="1045406" spans="68:68" customFormat="1">
      <c r="BP1045406" s="90"/>
    </row>
    <row r="1045407" spans="68:68" customFormat="1">
      <c r="BP1045407" s="90"/>
    </row>
    <row r="1045408" spans="68:68" customFormat="1">
      <c r="BP1045408" s="90"/>
    </row>
    <row r="1045409" spans="68:68" customFormat="1">
      <c r="BP1045409" s="90"/>
    </row>
    <row r="1045410" spans="68:68" customFormat="1">
      <c r="BP1045410" s="90"/>
    </row>
    <row r="1045411" spans="68:68" customFormat="1">
      <c r="BP1045411" s="90"/>
    </row>
    <row r="1045412" spans="68:68" customFormat="1">
      <c r="BP1045412" s="90"/>
    </row>
    <row r="1045413" spans="68:68" customFormat="1">
      <c r="BP1045413" s="90"/>
    </row>
    <row r="1045414" spans="68:68" customFormat="1">
      <c r="BP1045414" s="90"/>
    </row>
    <row r="1045415" spans="68:68" customFormat="1">
      <c r="BP1045415" s="90"/>
    </row>
    <row r="1045416" spans="68:68" customFormat="1">
      <c r="BP1045416" s="90"/>
    </row>
    <row r="1045417" spans="68:68" customFormat="1">
      <c r="BP1045417" s="90"/>
    </row>
    <row r="1045418" spans="68:68" customFormat="1">
      <c r="BP1045418" s="90"/>
    </row>
    <row r="1045419" spans="68:68" customFormat="1">
      <c r="BP1045419" s="90"/>
    </row>
    <row r="1045420" spans="68:68" customFormat="1">
      <c r="BP1045420" s="90"/>
    </row>
    <row r="1045421" spans="68:68" customFormat="1">
      <c r="BP1045421" s="90"/>
    </row>
    <row r="1045422" spans="68:68" customFormat="1">
      <c r="BP1045422" s="90"/>
    </row>
    <row r="1045423" spans="68:68" customFormat="1">
      <c r="BP1045423" s="90"/>
    </row>
    <row r="1045424" spans="68:68" customFormat="1">
      <c r="BP1045424" s="90"/>
    </row>
    <row r="1045425" spans="68:68" customFormat="1">
      <c r="BP1045425" s="90"/>
    </row>
    <row r="1045426" spans="68:68" customFormat="1">
      <c r="BP1045426" s="90"/>
    </row>
    <row r="1045427" spans="68:68" customFormat="1">
      <c r="BP1045427" s="90"/>
    </row>
    <row r="1045428" spans="68:68" customFormat="1">
      <c r="BP1045428" s="90"/>
    </row>
    <row r="1045429" spans="68:68" customFormat="1">
      <c r="BP1045429" s="90"/>
    </row>
    <row r="1045430" spans="68:68" customFormat="1">
      <c r="BP1045430" s="90"/>
    </row>
    <row r="1045431" spans="68:68" customFormat="1">
      <c r="BP1045431" s="90"/>
    </row>
    <row r="1045432" spans="68:68" customFormat="1">
      <c r="BP1045432" s="90"/>
    </row>
    <row r="1045433" spans="68:68" customFormat="1">
      <c r="BP1045433" s="90"/>
    </row>
    <row r="1045434" spans="68:68" customFormat="1">
      <c r="BP1045434" s="90"/>
    </row>
    <row r="1045435" spans="68:68" customFormat="1">
      <c r="BP1045435" s="90"/>
    </row>
    <row r="1045436" spans="68:68" customFormat="1">
      <c r="BP1045436" s="90"/>
    </row>
    <row r="1045437" spans="68:68" customFormat="1">
      <c r="BP1045437" s="90"/>
    </row>
    <row r="1045438" spans="68:68" customFormat="1">
      <c r="BP1045438" s="90"/>
    </row>
    <row r="1045439" spans="68:68" customFormat="1">
      <c r="BP1045439" s="90"/>
    </row>
    <row r="1045440" spans="68:68" customFormat="1">
      <c r="BP1045440" s="90"/>
    </row>
    <row r="1045441" spans="68:68" customFormat="1">
      <c r="BP1045441" s="90"/>
    </row>
    <row r="1045442" spans="68:68" customFormat="1">
      <c r="BP1045442" s="90"/>
    </row>
    <row r="1045443" spans="68:68" customFormat="1">
      <c r="BP1045443" s="90"/>
    </row>
    <row r="1045444" spans="68:68" customFormat="1">
      <c r="BP1045444" s="90"/>
    </row>
    <row r="1045445" spans="68:68" customFormat="1">
      <c r="BP1045445" s="90"/>
    </row>
    <row r="1045446" spans="68:68" customFormat="1">
      <c r="BP1045446" s="90"/>
    </row>
    <row r="1045447" spans="68:68" customFormat="1">
      <c r="BP1045447" s="90"/>
    </row>
    <row r="1045448" spans="68:68" customFormat="1">
      <c r="BP1045448" s="90"/>
    </row>
    <row r="1045449" spans="68:68" customFormat="1">
      <c r="BP1045449" s="90"/>
    </row>
    <row r="1045450" spans="68:68" customFormat="1">
      <c r="BP1045450" s="90"/>
    </row>
    <row r="1045451" spans="68:68" customFormat="1">
      <c r="BP1045451" s="90"/>
    </row>
    <row r="1045452" spans="68:68" customFormat="1">
      <c r="BP1045452" s="90"/>
    </row>
    <row r="1045453" spans="68:68" customFormat="1">
      <c r="BP1045453" s="90"/>
    </row>
    <row r="1045454" spans="68:68" customFormat="1">
      <c r="BP1045454" s="90"/>
    </row>
    <row r="1045455" spans="68:68" customFormat="1">
      <c r="BP1045455" s="90"/>
    </row>
    <row r="1045456" spans="68:68" customFormat="1">
      <c r="BP1045456" s="90"/>
    </row>
    <row r="1045457" spans="68:68" customFormat="1">
      <c r="BP1045457" s="90"/>
    </row>
    <row r="1045458" spans="68:68" customFormat="1">
      <c r="BP1045458" s="90"/>
    </row>
    <row r="1045459" spans="68:68" customFormat="1">
      <c r="BP1045459" s="90"/>
    </row>
    <row r="1045460" spans="68:68" customFormat="1">
      <c r="BP1045460" s="90"/>
    </row>
    <row r="1045461" spans="68:68" customFormat="1">
      <c r="BP1045461" s="90"/>
    </row>
    <row r="1045462" spans="68:68" customFormat="1">
      <c r="BP1045462" s="90"/>
    </row>
    <row r="1045463" spans="68:68" customFormat="1">
      <c r="BP1045463" s="90"/>
    </row>
    <row r="1045464" spans="68:68" customFormat="1">
      <c r="BP1045464" s="90"/>
    </row>
    <row r="1045465" spans="68:68" customFormat="1">
      <c r="BP1045465" s="90"/>
    </row>
    <row r="1045466" spans="68:68" customFormat="1">
      <c r="BP1045466" s="90"/>
    </row>
    <row r="1045467" spans="68:68" customFormat="1">
      <c r="BP1045467" s="90"/>
    </row>
    <row r="1045468" spans="68:68" customFormat="1">
      <c r="BP1045468" s="90"/>
    </row>
    <row r="1045469" spans="68:68" customFormat="1">
      <c r="BP1045469" s="90"/>
    </row>
    <row r="1045470" spans="68:68" customFormat="1">
      <c r="BP1045470" s="90"/>
    </row>
    <row r="1045471" spans="68:68" customFormat="1">
      <c r="BP1045471" s="90"/>
    </row>
    <row r="1045472" spans="68:68" customFormat="1">
      <c r="BP1045472" s="90"/>
    </row>
    <row r="1045473" spans="68:68" customFormat="1">
      <c r="BP1045473" s="90"/>
    </row>
    <row r="1045474" spans="68:68" customFormat="1">
      <c r="BP1045474" s="90"/>
    </row>
    <row r="1045475" spans="68:68" customFormat="1">
      <c r="BP1045475" s="90"/>
    </row>
    <row r="1045476" spans="68:68" customFormat="1">
      <c r="BP1045476" s="90"/>
    </row>
    <row r="1045477" spans="68:68" customFormat="1">
      <c r="BP1045477" s="90"/>
    </row>
    <row r="1045478" spans="68:68" customFormat="1">
      <c r="BP1045478" s="90"/>
    </row>
    <row r="1045479" spans="68:68" customFormat="1">
      <c r="BP1045479" s="90"/>
    </row>
    <row r="1045480" spans="68:68" customFormat="1">
      <c r="BP1045480" s="90"/>
    </row>
    <row r="1045481" spans="68:68" customFormat="1">
      <c r="BP1045481" s="90"/>
    </row>
    <row r="1045482" spans="68:68" customFormat="1">
      <c r="BP1045482" s="90"/>
    </row>
    <row r="1045483" spans="68:68" customFormat="1">
      <c r="BP1045483" s="90"/>
    </row>
    <row r="1045484" spans="68:68" customFormat="1">
      <c r="BP1045484" s="90"/>
    </row>
    <row r="1045485" spans="68:68" customFormat="1">
      <c r="BP1045485" s="90"/>
    </row>
    <row r="1045486" spans="68:68" customFormat="1">
      <c r="BP1045486" s="90"/>
    </row>
    <row r="1045487" spans="68:68" customFormat="1">
      <c r="BP1045487" s="90"/>
    </row>
    <row r="1045488" spans="68:68" customFormat="1">
      <c r="BP1045488" s="90"/>
    </row>
    <row r="1045489" spans="68:68" customFormat="1">
      <c r="BP1045489" s="90"/>
    </row>
    <row r="1045490" spans="68:68" customFormat="1">
      <c r="BP1045490" s="90"/>
    </row>
    <row r="1045491" spans="68:68" customFormat="1">
      <c r="BP1045491" s="90"/>
    </row>
    <row r="1045492" spans="68:68" customFormat="1">
      <c r="BP1045492" s="90"/>
    </row>
    <row r="1045493" spans="68:68" customFormat="1">
      <c r="BP1045493" s="90"/>
    </row>
    <row r="1045494" spans="68:68" customFormat="1">
      <c r="BP1045494" s="90"/>
    </row>
    <row r="1045495" spans="68:68" customFormat="1">
      <c r="BP1045495" s="90"/>
    </row>
    <row r="1045496" spans="68:68" customFormat="1">
      <c r="BP1045496" s="90"/>
    </row>
    <row r="1045497" spans="68:68" customFormat="1">
      <c r="BP1045497" s="90"/>
    </row>
    <row r="1045498" spans="68:68" customFormat="1">
      <c r="BP1045498" s="90"/>
    </row>
    <row r="1045499" spans="68:68" customFormat="1">
      <c r="BP1045499" s="90"/>
    </row>
    <row r="1045500" spans="68:68" customFormat="1">
      <c r="BP1045500" s="90"/>
    </row>
    <row r="1045501" spans="68:68" customFormat="1">
      <c r="BP1045501" s="90"/>
    </row>
    <row r="1045502" spans="68:68" customFormat="1">
      <c r="BP1045502" s="90"/>
    </row>
    <row r="1045503" spans="68:68" customFormat="1">
      <c r="BP1045503" s="90"/>
    </row>
    <row r="1045504" spans="68:68" customFormat="1">
      <c r="BP1045504" s="90"/>
    </row>
    <row r="1045505" spans="68:68" customFormat="1">
      <c r="BP1045505" s="90"/>
    </row>
    <row r="1045506" spans="68:68" customFormat="1">
      <c r="BP1045506" s="90"/>
    </row>
    <row r="1045507" spans="68:68" customFormat="1">
      <c r="BP1045507" s="90"/>
    </row>
    <row r="1045508" spans="68:68" customFormat="1">
      <c r="BP1045508" s="90"/>
    </row>
    <row r="1045509" spans="68:68" customFormat="1">
      <c r="BP1045509" s="90"/>
    </row>
    <row r="1045510" spans="68:68" customFormat="1">
      <c r="BP1045510" s="90"/>
    </row>
    <row r="1045511" spans="68:68" customFormat="1">
      <c r="BP1045511" s="90"/>
    </row>
    <row r="1045512" spans="68:68" customFormat="1">
      <c r="BP1045512" s="90"/>
    </row>
    <row r="1045513" spans="68:68" customFormat="1">
      <c r="BP1045513" s="90"/>
    </row>
    <row r="1045514" spans="68:68" customFormat="1">
      <c r="BP1045514" s="90"/>
    </row>
    <row r="1045515" spans="68:68" customFormat="1">
      <c r="BP1045515" s="90"/>
    </row>
    <row r="1045516" spans="68:68" customFormat="1">
      <c r="BP1045516" s="90"/>
    </row>
    <row r="1045517" spans="68:68" customFormat="1">
      <c r="BP1045517" s="90"/>
    </row>
    <row r="1045518" spans="68:68" customFormat="1">
      <c r="BP1045518" s="90"/>
    </row>
    <row r="1045519" spans="68:68" customFormat="1">
      <c r="BP1045519" s="90"/>
    </row>
    <row r="1045520" spans="68:68" customFormat="1">
      <c r="BP1045520" s="90"/>
    </row>
    <row r="1045521" spans="68:68" customFormat="1">
      <c r="BP1045521" s="90"/>
    </row>
    <row r="1045522" spans="68:68" customFormat="1">
      <c r="BP1045522" s="90"/>
    </row>
    <row r="1045523" spans="68:68" customFormat="1">
      <c r="BP1045523" s="90"/>
    </row>
    <row r="1045524" spans="68:68" customFormat="1">
      <c r="BP1045524" s="90"/>
    </row>
    <row r="1045525" spans="68:68" customFormat="1">
      <c r="BP1045525" s="90"/>
    </row>
    <row r="1045526" spans="68:68" customFormat="1">
      <c r="BP1045526" s="90"/>
    </row>
    <row r="1045527" spans="68:68" customFormat="1">
      <c r="BP1045527" s="90"/>
    </row>
    <row r="1045528" spans="68:68" customFormat="1">
      <c r="BP1045528" s="90"/>
    </row>
    <row r="1045529" spans="68:68" customFormat="1">
      <c r="BP1045529" s="90"/>
    </row>
    <row r="1045530" spans="68:68" customFormat="1">
      <c r="BP1045530" s="90"/>
    </row>
    <row r="1045531" spans="68:68" customFormat="1">
      <c r="BP1045531" s="90"/>
    </row>
    <row r="1045532" spans="68:68" customFormat="1">
      <c r="BP1045532" s="90"/>
    </row>
    <row r="1045533" spans="68:68" customFormat="1">
      <c r="BP1045533" s="90"/>
    </row>
    <row r="1045534" spans="68:68" customFormat="1">
      <c r="BP1045534" s="90"/>
    </row>
    <row r="1045535" spans="68:68" customFormat="1">
      <c r="BP1045535" s="90"/>
    </row>
    <row r="1045536" spans="68:68" customFormat="1">
      <c r="BP1045536" s="90"/>
    </row>
    <row r="1045537" spans="68:68" customFormat="1">
      <c r="BP1045537" s="90"/>
    </row>
    <row r="1045538" spans="68:68" customFormat="1">
      <c r="BP1045538" s="90"/>
    </row>
    <row r="1045539" spans="68:68" customFormat="1">
      <c r="BP1045539" s="90"/>
    </row>
    <row r="1045540" spans="68:68" customFormat="1">
      <c r="BP1045540" s="90"/>
    </row>
    <row r="1045541" spans="68:68" customFormat="1">
      <c r="BP1045541" s="90"/>
    </row>
    <row r="1045542" spans="68:68" customFormat="1">
      <c r="BP1045542" s="90"/>
    </row>
    <row r="1045543" spans="68:68" customFormat="1">
      <c r="BP1045543" s="90"/>
    </row>
    <row r="1045544" spans="68:68" customFormat="1">
      <c r="BP1045544" s="90"/>
    </row>
    <row r="1045545" spans="68:68" customFormat="1">
      <c r="BP1045545" s="90"/>
    </row>
    <row r="1045546" spans="68:68" customFormat="1">
      <c r="BP1045546" s="90"/>
    </row>
    <row r="1045547" spans="68:68" customFormat="1">
      <c r="BP1045547" s="90"/>
    </row>
    <row r="1045548" spans="68:68" customFormat="1">
      <c r="BP1045548" s="90"/>
    </row>
    <row r="1045549" spans="68:68" customFormat="1">
      <c r="BP1045549" s="90"/>
    </row>
    <row r="1045550" spans="68:68" customFormat="1">
      <c r="BP1045550" s="90"/>
    </row>
    <row r="1045551" spans="68:68" customFormat="1">
      <c r="BP1045551" s="90"/>
    </row>
    <row r="1045552" spans="68:68" customFormat="1">
      <c r="BP1045552" s="90"/>
    </row>
    <row r="1045553" spans="68:68" customFormat="1">
      <c r="BP1045553" s="90"/>
    </row>
    <row r="1045554" spans="68:68" customFormat="1">
      <c r="BP1045554" s="90"/>
    </row>
    <row r="1045555" spans="68:68" customFormat="1">
      <c r="BP1045555" s="90"/>
    </row>
    <row r="1045556" spans="68:68" customFormat="1">
      <c r="BP1045556" s="90"/>
    </row>
    <row r="1045557" spans="68:68" customFormat="1">
      <c r="BP1045557" s="90"/>
    </row>
    <row r="1045558" spans="68:68" customFormat="1">
      <c r="BP1045558" s="90"/>
    </row>
    <row r="1045559" spans="68:68" customFormat="1">
      <c r="BP1045559" s="90"/>
    </row>
    <row r="1045560" spans="68:68" customFormat="1">
      <c r="BP1045560" s="90"/>
    </row>
    <row r="1045561" spans="68:68" customFormat="1">
      <c r="BP1045561" s="90"/>
    </row>
    <row r="1045562" spans="68:68" customFormat="1">
      <c r="BP1045562" s="90"/>
    </row>
    <row r="1045563" spans="68:68" customFormat="1">
      <c r="BP1045563" s="90"/>
    </row>
    <row r="1045564" spans="68:68" customFormat="1">
      <c r="BP1045564" s="90"/>
    </row>
    <row r="1045565" spans="68:68" customFormat="1">
      <c r="BP1045565" s="90"/>
    </row>
    <row r="1045566" spans="68:68" customFormat="1">
      <c r="BP1045566" s="90"/>
    </row>
    <row r="1045567" spans="68:68" customFormat="1">
      <c r="BP1045567" s="90"/>
    </row>
    <row r="1045568" spans="68:68" customFormat="1">
      <c r="BP1045568" s="90"/>
    </row>
    <row r="1045569" spans="68:68" customFormat="1">
      <c r="BP1045569" s="90"/>
    </row>
    <row r="1045570" spans="68:68" customFormat="1">
      <c r="BP1045570" s="90"/>
    </row>
    <row r="1045571" spans="68:68" customFormat="1">
      <c r="BP1045571" s="90"/>
    </row>
    <row r="1045572" spans="68:68" customFormat="1">
      <c r="BP1045572" s="90"/>
    </row>
    <row r="1045573" spans="68:68" customFormat="1">
      <c r="BP1045573" s="90"/>
    </row>
    <row r="1045574" spans="68:68" customFormat="1">
      <c r="BP1045574" s="90"/>
    </row>
    <row r="1045575" spans="68:68" customFormat="1">
      <c r="BP1045575" s="90"/>
    </row>
    <row r="1045576" spans="68:68" customFormat="1">
      <c r="BP1045576" s="90"/>
    </row>
    <row r="1045577" spans="68:68" customFormat="1">
      <c r="BP1045577" s="90"/>
    </row>
    <row r="1045578" spans="68:68" customFormat="1">
      <c r="BP1045578" s="90"/>
    </row>
    <row r="1045579" spans="68:68" customFormat="1">
      <c r="BP1045579" s="90"/>
    </row>
    <row r="1045580" spans="68:68" customFormat="1">
      <c r="BP1045580" s="90"/>
    </row>
    <row r="1045581" spans="68:68" customFormat="1">
      <c r="BP1045581" s="90"/>
    </row>
    <row r="1045582" spans="68:68" customFormat="1">
      <c r="BP1045582" s="90"/>
    </row>
    <row r="1045583" spans="68:68" customFormat="1">
      <c r="BP1045583" s="90"/>
    </row>
    <row r="1045584" spans="68:68" customFormat="1">
      <c r="BP1045584" s="90"/>
    </row>
    <row r="1045585" spans="68:68" customFormat="1">
      <c r="BP1045585" s="90"/>
    </row>
    <row r="1045586" spans="68:68" customFormat="1">
      <c r="BP1045586" s="90"/>
    </row>
    <row r="1045587" spans="68:68" customFormat="1">
      <c r="BP1045587" s="90"/>
    </row>
    <row r="1045588" spans="68:68" customFormat="1">
      <c r="BP1045588" s="90"/>
    </row>
    <row r="1045589" spans="68:68" customFormat="1">
      <c r="BP1045589" s="90"/>
    </row>
    <row r="1045590" spans="68:68" customFormat="1">
      <c r="BP1045590" s="90"/>
    </row>
    <row r="1045591" spans="68:68" customFormat="1">
      <c r="BP1045591" s="90"/>
    </row>
    <row r="1045592" spans="68:68" customFormat="1">
      <c r="BP1045592" s="90"/>
    </row>
    <row r="1045593" spans="68:68" customFormat="1">
      <c r="BP1045593" s="90"/>
    </row>
    <row r="1045594" spans="68:68" customFormat="1">
      <c r="BP1045594" s="90"/>
    </row>
    <row r="1045595" spans="68:68" customFormat="1">
      <c r="BP1045595" s="90"/>
    </row>
    <row r="1045596" spans="68:68" customFormat="1">
      <c r="BP1045596" s="90"/>
    </row>
    <row r="1045597" spans="68:68" customFormat="1">
      <c r="BP1045597" s="90"/>
    </row>
    <row r="1045598" spans="68:68" customFormat="1">
      <c r="BP1045598" s="90"/>
    </row>
    <row r="1045599" spans="68:68" customFormat="1">
      <c r="BP1045599" s="90"/>
    </row>
    <row r="1045600" spans="68:68" customFormat="1">
      <c r="BP1045600" s="90"/>
    </row>
    <row r="1045601" spans="68:68" customFormat="1">
      <c r="BP1045601" s="90"/>
    </row>
    <row r="1045602" spans="68:68" customFormat="1">
      <c r="BP1045602" s="90"/>
    </row>
    <row r="1045603" spans="68:68" customFormat="1">
      <c r="BP1045603" s="90"/>
    </row>
    <row r="1045604" spans="68:68" customFormat="1">
      <c r="BP1045604" s="90"/>
    </row>
    <row r="1045605" spans="68:68" customFormat="1">
      <c r="BP1045605" s="90"/>
    </row>
    <row r="1045606" spans="68:68" customFormat="1">
      <c r="BP1045606" s="90"/>
    </row>
    <row r="1045607" spans="68:68" customFormat="1">
      <c r="BP1045607" s="90"/>
    </row>
    <row r="1045608" spans="68:68" customFormat="1">
      <c r="BP1045608" s="90"/>
    </row>
    <row r="1045609" spans="68:68" customFormat="1">
      <c r="BP1045609" s="90"/>
    </row>
    <row r="1045610" spans="68:68" customFormat="1">
      <c r="BP1045610" s="90"/>
    </row>
    <row r="1045611" spans="68:68" customFormat="1">
      <c r="BP1045611" s="90"/>
    </row>
    <row r="1045612" spans="68:68" customFormat="1">
      <c r="BP1045612" s="90"/>
    </row>
    <row r="1045613" spans="68:68" customFormat="1">
      <c r="BP1045613" s="90"/>
    </row>
    <row r="1045614" spans="68:68" customFormat="1">
      <c r="BP1045614" s="90"/>
    </row>
    <row r="1045615" spans="68:68" customFormat="1">
      <c r="BP1045615" s="90"/>
    </row>
    <row r="1045616" spans="68:68" customFormat="1">
      <c r="BP1045616" s="90"/>
    </row>
    <row r="1045617" spans="68:68" customFormat="1">
      <c r="BP1045617" s="90"/>
    </row>
    <row r="1045618" spans="68:68" customFormat="1">
      <c r="BP1045618" s="90"/>
    </row>
    <row r="1045619" spans="68:68" customFormat="1">
      <c r="BP1045619" s="90"/>
    </row>
    <row r="1045620" spans="68:68" customFormat="1">
      <c r="BP1045620" s="90"/>
    </row>
    <row r="1045621" spans="68:68" customFormat="1">
      <c r="BP1045621" s="90"/>
    </row>
    <row r="1045622" spans="68:68" customFormat="1">
      <c r="BP1045622" s="90"/>
    </row>
    <row r="1045623" spans="68:68" customFormat="1">
      <c r="BP1045623" s="90"/>
    </row>
    <row r="1045624" spans="68:68" customFormat="1">
      <c r="BP1045624" s="90"/>
    </row>
    <row r="1045625" spans="68:68" customFormat="1">
      <c r="BP1045625" s="90"/>
    </row>
    <row r="1045626" spans="68:68" customFormat="1">
      <c r="BP1045626" s="90"/>
    </row>
    <row r="1045627" spans="68:68" customFormat="1">
      <c r="BP1045627" s="90"/>
    </row>
    <row r="1045628" spans="68:68" customFormat="1">
      <c r="BP1045628" s="90"/>
    </row>
    <row r="1045629" spans="68:68" customFormat="1">
      <c r="BP1045629" s="90"/>
    </row>
    <row r="1045630" spans="68:68" customFormat="1">
      <c r="BP1045630" s="90"/>
    </row>
    <row r="1045631" spans="68:68" customFormat="1">
      <c r="BP1045631" s="90"/>
    </row>
    <row r="1045632" spans="68:68" customFormat="1">
      <c r="BP1045632" s="90"/>
    </row>
    <row r="1045633" spans="68:68" customFormat="1">
      <c r="BP1045633" s="90"/>
    </row>
    <row r="1045634" spans="68:68" customFormat="1">
      <c r="BP1045634" s="90"/>
    </row>
    <row r="1045635" spans="68:68" customFormat="1">
      <c r="BP1045635" s="90"/>
    </row>
    <row r="1045636" spans="68:68" customFormat="1">
      <c r="BP1045636" s="90"/>
    </row>
    <row r="1045637" spans="68:68" customFormat="1">
      <c r="BP1045637" s="90"/>
    </row>
    <row r="1045638" spans="68:68" customFormat="1">
      <c r="BP1045638" s="90"/>
    </row>
    <row r="1045639" spans="68:68" customFormat="1">
      <c r="BP1045639" s="90"/>
    </row>
    <row r="1045640" spans="68:68" customFormat="1">
      <c r="BP1045640" s="90"/>
    </row>
    <row r="1045641" spans="68:68" customFormat="1">
      <c r="BP1045641" s="90"/>
    </row>
    <row r="1045642" spans="68:68" customFormat="1">
      <c r="BP1045642" s="90"/>
    </row>
    <row r="1045643" spans="68:68" customFormat="1">
      <c r="BP1045643" s="90"/>
    </row>
    <row r="1045644" spans="68:68" customFormat="1">
      <c r="BP1045644" s="90"/>
    </row>
    <row r="1045645" spans="68:68" customFormat="1">
      <c r="BP1045645" s="90"/>
    </row>
    <row r="1045646" spans="68:68" customFormat="1">
      <c r="BP1045646" s="90"/>
    </row>
    <row r="1045647" spans="68:68" customFormat="1">
      <c r="BP1045647" s="90"/>
    </row>
    <row r="1045648" spans="68:68" customFormat="1">
      <c r="BP1045648" s="90"/>
    </row>
    <row r="1045649" spans="68:68" customFormat="1">
      <c r="BP1045649" s="90"/>
    </row>
    <row r="1045650" spans="68:68" customFormat="1">
      <c r="BP1045650" s="90"/>
    </row>
    <row r="1045651" spans="68:68" customFormat="1">
      <c r="BP1045651" s="90"/>
    </row>
    <row r="1045652" spans="68:68" customFormat="1">
      <c r="BP1045652" s="90"/>
    </row>
    <row r="1045653" spans="68:68" customFormat="1">
      <c r="BP1045653" s="90"/>
    </row>
    <row r="1045654" spans="68:68" customFormat="1">
      <c r="BP1045654" s="90"/>
    </row>
    <row r="1045655" spans="68:68" customFormat="1">
      <c r="BP1045655" s="90"/>
    </row>
    <row r="1045656" spans="68:68" customFormat="1">
      <c r="BP1045656" s="90"/>
    </row>
    <row r="1045657" spans="68:68" customFormat="1">
      <c r="BP1045657" s="90"/>
    </row>
    <row r="1045658" spans="68:68" customFormat="1">
      <c r="BP1045658" s="90"/>
    </row>
    <row r="1045659" spans="68:68" customFormat="1">
      <c r="BP1045659" s="90"/>
    </row>
    <row r="1045660" spans="68:68" customFormat="1">
      <c r="BP1045660" s="90"/>
    </row>
    <row r="1045661" spans="68:68" customFormat="1">
      <c r="BP1045661" s="90"/>
    </row>
    <row r="1045662" spans="68:68" customFormat="1">
      <c r="BP1045662" s="90"/>
    </row>
    <row r="1045663" spans="68:68" customFormat="1">
      <c r="BP1045663" s="90"/>
    </row>
    <row r="1045664" spans="68:68" customFormat="1">
      <c r="BP1045664" s="90"/>
    </row>
    <row r="1045665" spans="68:68" customFormat="1">
      <c r="BP1045665" s="90"/>
    </row>
    <row r="1045666" spans="68:68" customFormat="1">
      <c r="BP1045666" s="90"/>
    </row>
    <row r="1045667" spans="68:68" customFormat="1">
      <c r="BP1045667" s="90"/>
    </row>
    <row r="1045668" spans="68:68" customFormat="1">
      <c r="BP1045668" s="90"/>
    </row>
    <row r="1045669" spans="68:68" customFormat="1">
      <c r="BP1045669" s="90"/>
    </row>
    <row r="1045670" spans="68:68" customFormat="1">
      <c r="BP1045670" s="90"/>
    </row>
    <row r="1045671" spans="68:68" customFormat="1">
      <c r="BP1045671" s="90"/>
    </row>
    <row r="1045672" spans="68:68" customFormat="1">
      <c r="BP1045672" s="90"/>
    </row>
    <row r="1045673" spans="68:68" customFormat="1">
      <c r="BP1045673" s="90"/>
    </row>
    <row r="1045674" spans="68:68" customFormat="1">
      <c r="BP1045674" s="90"/>
    </row>
    <row r="1045675" spans="68:68" customFormat="1">
      <c r="BP1045675" s="90"/>
    </row>
    <row r="1045676" spans="68:68" customFormat="1">
      <c r="BP1045676" s="90"/>
    </row>
    <row r="1045677" spans="68:68" customFormat="1">
      <c r="BP1045677" s="90"/>
    </row>
    <row r="1045678" spans="68:68" customFormat="1">
      <c r="BP1045678" s="90"/>
    </row>
    <row r="1045679" spans="68:68" customFormat="1">
      <c r="BP1045679" s="90"/>
    </row>
    <row r="1045680" spans="68:68" customFormat="1">
      <c r="BP1045680" s="90"/>
    </row>
    <row r="1045681" spans="68:68" customFormat="1">
      <c r="BP1045681" s="90"/>
    </row>
    <row r="1045682" spans="68:68" customFormat="1">
      <c r="BP1045682" s="90"/>
    </row>
    <row r="1045683" spans="68:68" customFormat="1">
      <c r="BP1045683" s="90"/>
    </row>
    <row r="1045684" spans="68:68" customFormat="1">
      <c r="BP1045684" s="90"/>
    </row>
    <row r="1045685" spans="68:68" customFormat="1">
      <c r="BP1045685" s="90"/>
    </row>
    <row r="1045686" spans="68:68" customFormat="1">
      <c r="BP1045686" s="90"/>
    </row>
    <row r="1045687" spans="68:68" customFormat="1">
      <c r="BP1045687" s="90"/>
    </row>
    <row r="1045688" spans="68:68" customFormat="1">
      <c r="BP1045688" s="90"/>
    </row>
    <row r="1045689" spans="68:68" customFormat="1">
      <c r="BP1045689" s="90"/>
    </row>
    <row r="1045690" spans="68:68" customFormat="1">
      <c r="BP1045690" s="90"/>
    </row>
    <row r="1045691" spans="68:68" customFormat="1">
      <c r="BP1045691" s="90"/>
    </row>
    <row r="1045692" spans="68:68" customFormat="1">
      <c r="BP1045692" s="90"/>
    </row>
    <row r="1045693" spans="68:68" customFormat="1">
      <c r="BP1045693" s="90"/>
    </row>
    <row r="1045694" spans="68:68" customFormat="1">
      <c r="BP1045694" s="90"/>
    </row>
    <row r="1045695" spans="68:68" customFormat="1">
      <c r="BP1045695" s="90"/>
    </row>
    <row r="1045696" spans="68:68" customFormat="1">
      <c r="BP1045696" s="90"/>
    </row>
    <row r="1045697" spans="68:68" customFormat="1">
      <c r="BP1045697" s="90"/>
    </row>
    <row r="1045698" spans="68:68" customFormat="1">
      <c r="BP1045698" s="90"/>
    </row>
    <row r="1045699" spans="68:68" customFormat="1">
      <c r="BP1045699" s="90"/>
    </row>
    <row r="1045700" spans="68:68" customFormat="1">
      <c r="BP1045700" s="90"/>
    </row>
    <row r="1045701" spans="68:68" customFormat="1">
      <c r="BP1045701" s="90"/>
    </row>
    <row r="1045702" spans="68:68" customFormat="1">
      <c r="BP1045702" s="90"/>
    </row>
    <row r="1045703" spans="68:68" customFormat="1">
      <c r="BP1045703" s="90"/>
    </row>
    <row r="1045704" spans="68:68" customFormat="1">
      <c r="BP1045704" s="90"/>
    </row>
    <row r="1045705" spans="68:68" customFormat="1">
      <c r="BP1045705" s="90"/>
    </row>
    <row r="1045706" spans="68:68" customFormat="1">
      <c r="BP1045706" s="90"/>
    </row>
    <row r="1045707" spans="68:68" customFormat="1">
      <c r="BP1045707" s="90"/>
    </row>
    <row r="1045708" spans="68:68" customFormat="1">
      <c r="BP1045708" s="90"/>
    </row>
    <row r="1045709" spans="68:68" customFormat="1">
      <c r="BP1045709" s="90"/>
    </row>
    <row r="1045710" spans="68:68" customFormat="1">
      <c r="BP1045710" s="90"/>
    </row>
    <row r="1045711" spans="68:68" customFormat="1">
      <c r="BP1045711" s="90"/>
    </row>
    <row r="1045712" spans="68:68" customFormat="1">
      <c r="BP1045712" s="90"/>
    </row>
    <row r="1045713" spans="68:68" customFormat="1">
      <c r="BP1045713" s="90"/>
    </row>
    <row r="1045714" spans="68:68" customFormat="1">
      <c r="BP1045714" s="90"/>
    </row>
    <row r="1045715" spans="68:68" customFormat="1">
      <c r="BP1045715" s="90"/>
    </row>
    <row r="1045716" spans="68:68" customFormat="1">
      <c r="BP1045716" s="90"/>
    </row>
    <row r="1045717" spans="68:68" customFormat="1">
      <c r="BP1045717" s="90"/>
    </row>
    <row r="1045718" spans="68:68" customFormat="1">
      <c r="BP1045718" s="90"/>
    </row>
    <row r="1045719" spans="68:68" customFormat="1">
      <c r="BP1045719" s="90"/>
    </row>
    <row r="1045720" spans="68:68" customFormat="1">
      <c r="BP1045720" s="90"/>
    </row>
    <row r="1045721" spans="68:68" customFormat="1">
      <c r="BP1045721" s="90"/>
    </row>
    <row r="1045722" spans="68:68" customFormat="1">
      <c r="BP1045722" s="90"/>
    </row>
    <row r="1045723" spans="68:68" customFormat="1">
      <c r="BP1045723" s="90"/>
    </row>
    <row r="1045724" spans="68:68" customFormat="1">
      <c r="BP1045724" s="90"/>
    </row>
    <row r="1045725" spans="68:68" customFormat="1">
      <c r="BP1045725" s="90"/>
    </row>
    <row r="1045726" spans="68:68" customFormat="1">
      <c r="BP1045726" s="90"/>
    </row>
    <row r="1045727" spans="68:68" customFormat="1">
      <c r="BP1045727" s="90"/>
    </row>
    <row r="1045728" spans="68:68" customFormat="1">
      <c r="BP1045728" s="90"/>
    </row>
    <row r="1045729" spans="68:68" customFormat="1">
      <c r="BP1045729" s="90"/>
    </row>
    <row r="1045730" spans="68:68" customFormat="1">
      <c r="BP1045730" s="90"/>
    </row>
    <row r="1045731" spans="68:68" customFormat="1">
      <c r="BP1045731" s="90"/>
    </row>
    <row r="1045732" spans="68:68" customFormat="1">
      <c r="BP1045732" s="90"/>
    </row>
    <row r="1045733" spans="68:68" customFormat="1">
      <c r="BP1045733" s="90"/>
    </row>
    <row r="1045734" spans="68:68" customFormat="1">
      <c r="BP1045734" s="90"/>
    </row>
    <row r="1045735" spans="68:68" customFormat="1">
      <c r="BP1045735" s="90"/>
    </row>
    <row r="1045736" spans="68:68" customFormat="1">
      <c r="BP1045736" s="90"/>
    </row>
    <row r="1045737" spans="68:68" customFormat="1">
      <c r="BP1045737" s="90"/>
    </row>
    <row r="1045738" spans="68:68" customFormat="1">
      <c r="BP1045738" s="90"/>
    </row>
    <row r="1045739" spans="68:68" customFormat="1">
      <c r="BP1045739" s="90"/>
    </row>
    <row r="1045740" spans="68:68" customFormat="1">
      <c r="BP1045740" s="90"/>
    </row>
    <row r="1045741" spans="68:68" customFormat="1">
      <c r="BP1045741" s="90"/>
    </row>
    <row r="1045742" spans="68:68" customFormat="1">
      <c r="BP1045742" s="90"/>
    </row>
    <row r="1045743" spans="68:68" customFormat="1">
      <c r="BP1045743" s="90"/>
    </row>
    <row r="1045744" spans="68:68" customFormat="1">
      <c r="BP1045744" s="90"/>
    </row>
    <row r="1045745" spans="68:68" customFormat="1">
      <c r="BP1045745" s="90"/>
    </row>
    <row r="1045746" spans="68:68" customFormat="1">
      <c r="BP1045746" s="90"/>
    </row>
    <row r="1045747" spans="68:68" customFormat="1">
      <c r="BP1045747" s="90"/>
    </row>
    <row r="1045748" spans="68:68" customFormat="1">
      <c r="BP1045748" s="90"/>
    </row>
    <row r="1045749" spans="68:68" customFormat="1">
      <c r="BP1045749" s="90"/>
    </row>
    <row r="1045750" spans="68:68" customFormat="1">
      <c r="BP1045750" s="90"/>
    </row>
    <row r="1045751" spans="68:68" customFormat="1">
      <c r="BP1045751" s="90"/>
    </row>
    <row r="1045752" spans="68:68" customFormat="1">
      <c r="BP1045752" s="90"/>
    </row>
    <row r="1045753" spans="68:68" customFormat="1">
      <c r="BP1045753" s="90"/>
    </row>
    <row r="1045754" spans="68:68" customFormat="1">
      <c r="BP1045754" s="90"/>
    </row>
    <row r="1045755" spans="68:68" customFormat="1">
      <c r="BP1045755" s="90"/>
    </row>
    <row r="1045756" spans="68:68" customFormat="1">
      <c r="BP1045756" s="90"/>
    </row>
    <row r="1045757" spans="68:68" customFormat="1">
      <c r="BP1045757" s="90"/>
    </row>
    <row r="1045758" spans="68:68" customFormat="1">
      <c r="BP1045758" s="90"/>
    </row>
    <row r="1045759" spans="68:68" customFormat="1">
      <c r="BP1045759" s="90"/>
    </row>
    <row r="1045760" spans="68:68" customFormat="1">
      <c r="BP1045760" s="90"/>
    </row>
    <row r="1045761" spans="68:68" customFormat="1">
      <c r="BP1045761" s="90"/>
    </row>
    <row r="1045762" spans="68:68" customFormat="1">
      <c r="BP1045762" s="90"/>
    </row>
    <row r="1045763" spans="68:68" customFormat="1">
      <c r="BP1045763" s="90"/>
    </row>
    <row r="1045764" spans="68:68" customFormat="1">
      <c r="BP1045764" s="90"/>
    </row>
    <row r="1045765" spans="68:68" customFormat="1">
      <c r="BP1045765" s="90"/>
    </row>
    <row r="1045766" spans="68:68" customFormat="1">
      <c r="BP1045766" s="90"/>
    </row>
    <row r="1045767" spans="68:68" customFormat="1">
      <c r="BP1045767" s="90"/>
    </row>
    <row r="1045768" spans="68:68" customFormat="1">
      <c r="BP1045768" s="90"/>
    </row>
    <row r="1045769" spans="68:68" customFormat="1">
      <c r="BP1045769" s="90"/>
    </row>
    <row r="1045770" spans="68:68" customFormat="1">
      <c r="BP1045770" s="90"/>
    </row>
    <row r="1045771" spans="68:68" customFormat="1">
      <c r="BP1045771" s="90"/>
    </row>
    <row r="1045772" spans="68:68" customFormat="1">
      <c r="BP1045772" s="90"/>
    </row>
    <row r="1045773" spans="68:68" customFormat="1">
      <c r="BP1045773" s="90"/>
    </row>
    <row r="1045774" spans="68:68" customFormat="1">
      <c r="BP1045774" s="90"/>
    </row>
    <row r="1045775" spans="68:68" customFormat="1">
      <c r="BP1045775" s="90"/>
    </row>
    <row r="1045776" spans="68:68" customFormat="1">
      <c r="BP1045776" s="90"/>
    </row>
    <row r="1045777" spans="68:68" customFormat="1">
      <c r="BP1045777" s="90"/>
    </row>
    <row r="1045778" spans="68:68" customFormat="1">
      <c r="BP1045778" s="90"/>
    </row>
    <row r="1045779" spans="68:68" customFormat="1">
      <c r="BP1045779" s="90"/>
    </row>
    <row r="1045780" spans="68:68" customFormat="1">
      <c r="BP1045780" s="90"/>
    </row>
    <row r="1045781" spans="68:68" customFormat="1">
      <c r="BP1045781" s="90"/>
    </row>
    <row r="1045782" spans="68:68" customFormat="1">
      <c r="BP1045782" s="90"/>
    </row>
    <row r="1045783" spans="68:68" customFormat="1">
      <c r="BP1045783" s="90"/>
    </row>
    <row r="1045784" spans="68:68" customFormat="1">
      <c r="BP1045784" s="90"/>
    </row>
    <row r="1045785" spans="68:68" customFormat="1">
      <c r="BP1045785" s="90"/>
    </row>
    <row r="1045786" spans="68:68" customFormat="1">
      <c r="BP1045786" s="90"/>
    </row>
    <row r="1045787" spans="68:68" customFormat="1">
      <c r="BP1045787" s="90"/>
    </row>
    <row r="1045788" spans="68:68" customFormat="1">
      <c r="BP1045788" s="90"/>
    </row>
    <row r="1045789" spans="68:68" customFormat="1">
      <c r="BP1045789" s="90"/>
    </row>
    <row r="1045790" spans="68:68" customFormat="1">
      <c r="BP1045790" s="90"/>
    </row>
    <row r="1045791" spans="68:68" customFormat="1">
      <c r="BP1045791" s="90"/>
    </row>
    <row r="1045792" spans="68:68" customFormat="1">
      <c r="BP1045792" s="90"/>
    </row>
    <row r="1045793" spans="68:68" customFormat="1">
      <c r="BP1045793" s="90"/>
    </row>
    <row r="1045794" spans="68:68" customFormat="1">
      <c r="BP1045794" s="90"/>
    </row>
    <row r="1045795" spans="68:68" customFormat="1">
      <c r="BP1045795" s="90"/>
    </row>
    <row r="1045796" spans="68:68" customFormat="1">
      <c r="BP1045796" s="90"/>
    </row>
    <row r="1045797" spans="68:68" customFormat="1">
      <c r="BP1045797" s="90"/>
    </row>
    <row r="1045798" spans="68:68" customFormat="1">
      <c r="BP1045798" s="90"/>
    </row>
    <row r="1045799" spans="68:68" customFormat="1">
      <c r="BP1045799" s="90"/>
    </row>
    <row r="1045800" spans="68:68" customFormat="1">
      <c r="BP1045800" s="90"/>
    </row>
    <row r="1045801" spans="68:68" customFormat="1">
      <c r="BP1045801" s="90"/>
    </row>
    <row r="1045802" spans="68:68" customFormat="1">
      <c r="BP1045802" s="90"/>
    </row>
    <row r="1045803" spans="68:68" customFormat="1">
      <c r="BP1045803" s="90"/>
    </row>
    <row r="1045804" spans="68:68" customFormat="1">
      <c r="BP1045804" s="90"/>
    </row>
    <row r="1045805" spans="68:68" customFormat="1">
      <c r="BP1045805" s="90"/>
    </row>
    <row r="1045806" spans="68:68" customFormat="1">
      <c r="BP1045806" s="90"/>
    </row>
    <row r="1045807" spans="68:68" customFormat="1">
      <c r="BP1045807" s="90"/>
    </row>
    <row r="1045808" spans="68:68" customFormat="1">
      <c r="BP1045808" s="90"/>
    </row>
    <row r="1045809" spans="68:68" customFormat="1">
      <c r="BP1045809" s="90"/>
    </row>
    <row r="1045810" spans="68:68" customFormat="1">
      <c r="BP1045810" s="90"/>
    </row>
    <row r="1045811" spans="68:68" customFormat="1">
      <c r="BP1045811" s="90"/>
    </row>
    <row r="1045812" spans="68:68" customFormat="1">
      <c r="BP1045812" s="90"/>
    </row>
    <row r="1045813" spans="68:68" customFormat="1">
      <c r="BP1045813" s="90"/>
    </row>
    <row r="1045814" spans="68:68" customFormat="1">
      <c r="BP1045814" s="90"/>
    </row>
    <row r="1045815" spans="68:68" customFormat="1">
      <c r="BP1045815" s="90"/>
    </row>
    <row r="1045816" spans="68:68" customFormat="1">
      <c r="BP1045816" s="90"/>
    </row>
    <row r="1045817" spans="68:68" customFormat="1">
      <c r="BP1045817" s="90"/>
    </row>
    <row r="1045818" spans="68:68" customFormat="1">
      <c r="BP1045818" s="90"/>
    </row>
    <row r="1045819" spans="68:68" customFormat="1">
      <c r="BP1045819" s="90"/>
    </row>
    <row r="1045820" spans="68:68" customFormat="1">
      <c r="BP1045820" s="90"/>
    </row>
    <row r="1045821" spans="68:68" customFormat="1">
      <c r="BP1045821" s="90"/>
    </row>
    <row r="1045822" spans="68:68" customFormat="1">
      <c r="BP1045822" s="90"/>
    </row>
    <row r="1045823" spans="68:68" customFormat="1">
      <c r="BP1045823" s="90"/>
    </row>
    <row r="1045824" spans="68:68" customFormat="1">
      <c r="BP1045824" s="90"/>
    </row>
    <row r="1045825" spans="68:68" customFormat="1">
      <c r="BP1045825" s="90"/>
    </row>
    <row r="1045826" spans="68:68" customFormat="1">
      <c r="BP1045826" s="90"/>
    </row>
    <row r="1045827" spans="68:68" customFormat="1">
      <c r="BP1045827" s="90"/>
    </row>
    <row r="1045828" spans="68:68" customFormat="1">
      <c r="BP1045828" s="90"/>
    </row>
    <row r="1045829" spans="68:68" customFormat="1">
      <c r="BP1045829" s="90"/>
    </row>
    <row r="1045830" spans="68:68" customFormat="1">
      <c r="BP1045830" s="90"/>
    </row>
    <row r="1045831" spans="68:68" customFormat="1">
      <c r="BP1045831" s="90"/>
    </row>
    <row r="1045832" spans="68:68" customFormat="1">
      <c r="BP1045832" s="90"/>
    </row>
    <row r="1045833" spans="68:68" customFormat="1">
      <c r="BP1045833" s="90"/>
    </row>
    <row r="1045834" spans="68:68" customFormat="1">
      <c r="BP1045834" s="90"/>
    </row>
    <row r="1045835" spans="68:68" customFormat="1">
      <c r="BP1045835" s="90"/>
    </row>
    <row r="1045836" spans="68:68" customFormat="1">
      <c r="BP1045836" s="90"/>
    </row>
    <row r="1045837" spans="68:68" customFormat="1">
      <c r="BP1045837" s="90"/>
    </row>
    <row r="1045838" spans="68:68" customFormat="1">
      <c r="BP1045838" s="90"/>
    </row>
    <row r="1045839" spans="68:68" customFormat="1">
      <c r="BP1045839" s="90"/>
    </row>
    <row r="1045840" spans="68:68" customFormat="1">
      <c r="BP1045840" s="90"/>
    </row>
    <row r="1045841" spans="68:68" customFormat="1">
      <c r="BP1045841" s="90"/>
    </row>
    <row r="1045842" spans="68:68" customFormat="1">
      <c r="BP1045842" s="90"/>
    </row>
    <row r="1045843" spans="68:68" customFormat="1">
      <c r="BP1045843" s="90"/>
    </row>
    <row r="1045844" spans="68:68" customFormat="1">
      <c r="BP1045844" s="90"/>
    </row>
    <row r="1045845" spans="68:68" customFormat="1">
      <c r="BP1045845" s="90"/>
    </row>
    <row r="1045846" spans="68:68" customFormat="1">
      <c r="BP1045846" s="90"/>
    </row>
    <row r="1045847" spans="68:68" customFormat="1">
      <c r="BP1045847" s="90"/>
    </row>
    <row r="1045848" spans="68:68" customFormat="1">
      <c r="BP1045848" s="90"/>
    </row>
    <row r="1045849" spans="68:68" customFormat="1">
      <c r="BP1045849" s="90"/>
    </row>
    <row r="1045850" spans="68:68" customFormat="1">
      <c r="BP1045850" s="90"/>
    </row>
    <row r="1045851" spans="68:68" customFormat="1">
      <c r="BP1045851" s="90"/>
    </row>
    <row r="1045852" spans="68:68" customFormat="1">
      <c r="BP1045852" s="90"/>
    </row>
    <row r="1045853" spans="68:68" customFormat="1">
      <c r="BP1045853" s="90"/>
    </row>
    <row r="1045854" spans="68:68" customFormat="1">
      <c r="BP1045854" s="90"/>
    </row>
    <row r="1045855" spans="68:68" customFormat="1">
      <c r="BP1045855" s="90"/>
    </row>
    <row r="1045856" spans="68:68" customFormat="1">
      <c r="BP1045856" s="90"/>
    </row>
    <row r="1045857" spans="68:68" customFormat="1">
      <c r="BP1045857" s="90"/>
    </row>
    <row r="1045858" spans="68:68" customFormat="1">
      <c r="BP1045858" s="90"/>
    </row>
    <row r="1045859" spans="68:68" customFormat="1">
      <c r="BP1045859" s="90"/>
    </row>
    <row r="1045860" spans="68:68" customFormat="1">
      <c r="BP1045860" s="90"/>
    </row>
    <row r="1045861" spans="68:68" customFormat="1">
      <c r="BP1045861" s="90"/>
    </row>
    <row r="1045862" spans="68:68" customFormat="1">
      <c r="BP1045862" s="90"/>
    </row>
    <row r="1045863" spans="68:68" customFormat="1">
      <c r="BP1045863" s="90"/>
    </row>
    <row r="1045864" spans="68:68" customFormat="1">
      <c r="BP1045864" s="90"/>
    </row>
    <row r="1045865" spans="68:68" customFormat="1">
      <c r="BP1045865" s="90"/>
    </row>
    <row r="1045866" spans="68:68" customFormat="1">
      <c r="BP1045866" s="90"/>
    </row>
    <row r="1045867" spans="68:68" customFormat="1">
      <c r="BP1045867" s="90"/>
    </row>
    <row r="1045868" spans="68:68" customFormat="1">
      <c r="BP1045868" s="90"/>
    </row>
    <row r="1045869" spans="68:68" customFormat="1">
      <c r="BP1045869" s="90"/>
    </row>
    <row r="1045870" spans="68:68" customFormat="1">
      <c r="BP1045870" s="90"/>
    </row>
    <row r="1045871" spans="68:68" customFormat="1">
      <c r="BP1045871" s="90"/>
    </row>
    <row r="1045872" spans="68:68" customFormat="1">
      <c r="BP1045872" s="90"/>
    </row>
    <row r="1045873" spans="68:68" customFormat="1">
      <c r="BP1045873" s="90"/>
    </row>
    <row r="1045874" spans="68:68" customFormat="1">
      <c r="BP1045874" s="90"/>
    </row>
    <row r="1045875" spans="68:68" customFormat="1">
      <c r="BP1045875" s="90"/>
    </row>
    <row r="1045876" spans="68:68" customFormat="1">
      <c r="BP1045876" s="90"/>
    </row>
    <row r="1045877" spans="68:68" customFormat="1">
      <c r="BP1045877" s="90"/>
    </row>
    <row r="1045878" spans="68:68" customFormat="1">
      <c r="BP1045878" s="90"/>
    </row>
    <row r="1045879" spans="68:68" customFormat="1">
      <c r="BP1045879" s="90"/>
    </row>
    <row r="1045880" spans="68:68" customFormat="1">
      <c r="BP1045880" s="90"/>
    </row>
    <row r="1045881" spans="68:68" customFormat="1">
      <c r="BP1045881" s="90"/>
    </row>
    <row r="1045882" spans="68:68" customFormat="1">
      <c r="BP1045882" s="90"/>
    </row>
    <row r="1045883" spans="68:68" customFormat="1">
      <c r="BP1045883" s="90"/>
    </row>
    <row r="1045884" spans="68:68" customFormat="1">
      <c r="BP1045884" s="90"/>
    </row>
    <row r="1045885" spans="68:68" customFormat="1">
      <c r="BP1045885" s="90"/>
    </row>
    <row r="1045886" spans="68:68" customFormat="1">
      <c r="BP1045886" s="90"/>
    </row>
    <row r="1045887" spans="68:68" customFormat="1">
      <c r="BP1045887" s="90"/>
    </row>
    <row r="1045888" spans="68:68" customFormat="1">
      <c r="BP1045888" s="90"/>
    </row>
    <row r="1045889" spans="68:68" customFormat="1">
      <c r="BP1045889" s="90"/>
    </row>
    <row r="1045890" spans="68:68" customFormat="1">
      <c r="BP1045890" s="90"/>
    </row>
    <row r="1045891" spans="68:68" customFormat="1">
      <c r="BP1045891" s="90"/>
    </row>
    <row r="1045892" spans="68:68" customFormat="1">
      <c r="BP1045892" s="90"/>
    </row>
    <row r="1045893" spans="68:68" customFormat="1">
      <c r="BP1045893" s="90"/>
    </row>
    <row r="1045894" spans="68:68" customFormat="1">
      <c r="BP1045894" s="90"/>
    </row>
    <row r="1045895" spans="68:68" customFormat="1">
      <c r="BP1045895" s="90"/>
    </row>
    <row r="1045896" spans="68:68" customFormat="1">
      <c r="BP1045896" s="90"/>
    </row>
    <row r="1045897" spans="68:68" customFormat="1">
      <c r="BP1045897" s="90"/>
    </row>
    <row r="1045898" spans="68:68" customFormat="1">
      <c r="BP1045898" s="90"/>
    </row>
    <row r="1045899" spans="68:68" customFormat="1">
      <c r="BP1045899" s="90"/>
    </row>
    <row r="1045900" spans="68:68" customFormat="1">
      <c r="BP1045900" s="90"/>
    </row>
    <row r="1045901" spans="68:68" customFormat="1">
      <c r="BP1045901" s="90"/>
    </row>
    <row r="1045902" spans="68:68" customFormat="1">
      <c r="BP1045902" s="90"/>
    </row>
    <row r="1045903" spans="68:68" customFormat="1">
      <c r="BP1045903" s="90"/>
    </row>
    <row r="1045904" spans="68:68" customFormat="1">
      <c r="BP1045904" s="90"/>
    </row>
    <row r="1045905" spans="68:68" customFormat="1">
      <c r="BP1045905" s="90"/>
    </row>
    <row r="1045906" spans="68:68" customFormat="1">
      <c r="BP1045906" s="90"/>
    </row>
    <row r="1045907" spans="68:68" customFormat="1">
      <c r="BP1045907" s="90"/>
    </row>
    <row r="1045908" spans="68:68" customFormat="1">
      <c r="BP1045908" s="90"/>
    </row>
    <row r="1045909" spans="68:68" customFormat="1">
      <c r="BP1045909" s="90"/>
    </row>
    <row r="1045910" spans="68:68" customFormat="1">
      <c r="BP1045910" s="90"/>
    </row>
    <row r="1045911" spans="68:68" customFormat="1">
      <c r="BP1045911" s="90"/>
    </row>
    <row r="1045912" spans="68:68" customFormat="1">
      <c r="BP1045912" s="90"/>
    </row>
    <row r="1045913" spans="68:68" customFormat="1">
      <c r="BP1045913" s="90"/>
    </row>
    <row r="1045914" spans="68:68" customFormat="1">
      <c r="BP1045914" s="90"/>
    </row>
    <row r="1045915" spans="68:68" customFormat="1">
      <c r="BP1045915" s="90"/>
    </row>
    <row r="1045916" spans="68:68" customFormat="1">
      <c r="BP1045916" s="90"/>
    </row>
    <row r="1045917" spans="68:68" customFormat="1">
      <c r="BP1045917" s="90"/>
    </row>
    <row r="1045918" spans="68:68" customFormat="1">
      <c r="BP1045918" s="90"/>
    </row>
    <row r="1045919" spans="68:68" customFormat="1">
      <c r="BP1045919" s="90"/>
    </row>
    <row r="1045920" spans="68:68" customFormat="1">
      <c r="BP1045920" s="90"/>
    </row>
    <row r="1045921" spans="68:68" customFormat="1">
      <c r="BP1045921" s="90"/>
    </row>
    <row r="1045922" spans="68:68" customFormat="1">
      <c r="BP1045922" s="90"/>
    </row>
    <row r="1045923" spans="68:68" customFormat="1">
      <c r="BP1045923" s="90"/>
    </row>
    <row r="1045924" spans="68:68" customFormat="1">
      <c r="BP1045924" s="90"/>
    </row>
    <row r="1045925" spans="68:68" customFormat="1">
      <c r="BP1045925" s="90"/>
    </row>
    <row r="1045926" spans="68:68" customFormat="1">
      <c r="BP1045926" s="90"/>
    </row>
    <row r="1045927" spans="68:68" customFormat="1">
      <c r="BP1045927" s="90"/>
    </row>
    <row r="1045928" spans="68:68" customFormat="1">
      <c r="BP1045928" s="90"/>
    </row>
    <row r="1045929" spans="68:68" customFormat="1">
      <c r="BP1045929" s="90"/>
    </row>
    <row r="1045930" spans="68:68" customFormat="1">
      <c r="BP1045930" s="90"/>
    </row>
    <row r="1045931" spans="68:68" customFormat="1">
      <c r="BP1045931" s="90"/>
    </row>
    <row r="1045932" spans="68:68" customFormat="1">
      <c r="BP1045932" s="90"/>
    </row>
    <row r="1045933" spans="68:68" customFormat="1">
      <c r="BP1045933" s="90"/>
    </row>
    <row r="1045934" spans="68:68" customFormat="1">
      <c r="BP1045934" s="90"/>
    </row>
    <row r="1045935" spans="68:68" customFormat="1">
      <c r="BP1045935" s="90"/>
    </row>
    <row r="1045936" spans="68:68" customFormat="1">
      <c r="BP1045936" s="90"/>
    </row>
    <row r="1045937" spans="68:68" customFormat="1">
      <c r="BP1045937" s="90"/>
    </row>
    <row r="1045938" spans="68:68" customFormat="1">
      <c r="BP1045938" s="90"/>
    </row>
    <row r="1045939" spans="68:68" customFormat="1">
      <c r="BP1045939" s="90"/>
    </row>
    <row r="1045940" spans="68:68" customFormat="1">
      <c r="BP1045940" s="90"/>
    </row>
    <row r="1045941" spans="68:68" customFormat="1">
      <c r="BP1045941" s="90"/>
    </row>
    <row r="1045942" spans="68:68" customFormat="1">
      <c r="BP1045942" s="90"/>
    </row>
    <row r="1045943" spans="68:68" customFormat="1">
      <c r="BP1045943" s="90"/>
    </row>
    <row r="1045944" spans="68:68" customFormat="1">
      <c r="BP1045944" s="90"/>
    </row>
    <row r="1045945" spans="68:68" customFormat="1">
      <c r="BP1045945" s="90"/>
    </row>
    <row r="1045946" spans="68:68" customFormat="1">
      <c r="BP1045946" s="90"/>
    </row>
    <row r="1045947" spans="68:68" customFormat="1">
      <c r="BP1045947" s="90"/>
    </row>
    <row r="1045948" spans="68:68" customFormat="1">
      <c r="BP1045948" s="90"/>
    </row>
    <row r="1045949" spans="68:68" customFormat="1">
      <c r="BP1045949" s="90"/>
    </row>
    <row r="1045950" spans="68:68" customFormat="1">
      <c r="BP1045950" s="90"/>
    </row>
    <row r="1045951" spans="68:68" customFormat="1">
      <c r="BP1045951" s="90"/>
    </row>
    <row r="1045952" spans="68:68" customFormat="1">
      <c r="BP1045952" s="90"/>
    </row>
    <row r="1045953" spans="68:68" customFormat="1">
      <c r="BP1045953" s="90"/>
    </row>
    <row r="1045954" spans="68:68" customFormat="1">
      <c r="BP1045954" s="90"/>
    </row>
    <row r="1045955" spans="68:68" customFormat="1">
      <c r="BP1045955" s="90"/>
    </row>
    <row r="1045956" spans="68:68" customFormat="1">
      <c r="BP1045956" s="90"/>
    </row>
    <row r="1045957" spans="68:68" customFormat="1">
      <c r="BP1045957" s="90"/>
    </row>
    <row r="1045958" spans="68:68" customFormat="1">
      <c r="BP1045958" s="90"/>
    </row>
    <row r="1045959" spans="68:68" customFormat="1">
      <c r="BP1045959" s="90"/>
    </row>
    <row r="1045960" spans="68:68" customFormat="1">
      <c r="BP1045960" s="90"/>
    </row>
    <row r="1045961" spans="68:68" customFormat="1">
      <c r="BP1045961" s="90"/>
    </row>
    <row r="1045962" spans="68:68" customFormat="1">
      <c r="BP1045962" s="90"/>
    </row>
    <row r="1045963" spans="68:68" customFormat="1">
      <c r="BP1045963" s="90"/>
    </row>
    <row r="1045964" spans="68:68" customFormat="1">
      <c r="BP1045964" s="90"/>
    </row>
    <row r="1045965" spans="68:68" customFormat="1">
      <c r="BP1045965" s="90"/>
    </row>
    <row r="1045966" spans="68:68" customFormat="1">
      <c r="BP1045966" s="90"/>
    </row>
    <row r="1045967" spans="68:68" customFormat="1">
      <c r="BP1045967" s="90"/>
    </row>
    <row r="1045968" spans="68:68" customFormat="1">
      <c r="BP1045968" s="90"/>
    </row>
    <row r="1045969" spans="68:68" customFormat="1">
      <c r="BP1045969" s="90"/>
    </row>
    <row r="1045970" spans="68:68" customFormat="1">
      <c r="BP1045970" s="90"/>
    </row>
    <row r="1045971" spans="68:68" customFormat="1">
      <c r="BP1045971" s="90"/>
    </row>
    <row r="1045972" spans="68:68" customFormat="1">
      <c r="BP1045972" s="90"/>
    </row>
    <row r="1045973" spans="68:68" customFormat="1">
      <c r="BP1045973" s="90"/>
    </row>
    <row r="1045974" spans="68:68" customFormat="1">
      <c r="BP1045974" s="90"/>
    </row>
    <row r="1045975" spans="68:68" customFormat="1">
      <c r="BP1045975" s="90"/>
    </row>
    <row r="1045976" spans="68:68" customFormat="1">
      <c r="BP1045976" s="90"/>
    </row>
    <row r="1045977" spans="68:68" customFormat="1">
      <c r="BP1045977" s="90"/>
    </row>
    <row r="1045978" spans="68:68" customFormat="1">
      <c r="BP1045978" s="90"/>
    </row>
    <row r="1045979" spans="68:68" customFormat="1">
      <c r="BP1045979" s="90"/>
    </row>
    <row r="1045980" spans="68:68" customFormat="1">
      <c r="BP1045980" s="90"/>
    </row>
    <row r="1045981" spans="68:68" customFormat="1">
      <c r="BP1045981" s="90"/>
    </row>
    <row r="1045982" spans="68:68" customFormat="1">
      <c r="BP1045982" s="90"/>
    </row>
    <row r="1045983" spans="68:68" customFormat="1">
      <c r="BP1045983" s="90"/>
    </row>
    <row r="1045984" spans="68:68" customFormat="1">
      <c r="BP1045984" s="90"/>
    </row>
    <row r="1045985" spans="68:68" customFormat="1">
      <c r="BP1045985" s="90"/>
    </row>
    <row r="1045986" spans="68:68" customFormat="1">
      <c r="BP1045986" s="90"/>
    </row>
    <row r="1045987" spans="68:68" customFormat="1">
      <c r="BP1045987" s="90"/>
    </row>
    <row r="1045988" spans="68:68" customFormat="1">
      <c r="BP1045988" s="90"/>
    </row>
    <row r="1045989" spans="68:68" customFormat="1">
      <c r="BP1045989" s="90"/>
    </row>
    <row r="1045990" spans="68:68" customFormat="1">
      <c r="BP1045990" s="90"/>
    </row>
    <row r="1045991" spans="68:68" customFormat="1">
      <c r="BP1045991" s="90"/>
    </row>
    <row r="1045992" spans="68:68" customFormat="1">
      <c r="BP1045992" s="90"/>
    </row>
    <row r="1045993" spans="68:68" customFormat="1">
      <c r="BP1045993" s="90"/>
    </row>
    <row r="1045994" spans="68:68" customFormat="1">
      <c r="BP1045994" s="90"/>
    </row>
    <row r="1045995" spans="68:68" customFormat="1">
      <c r="BP1045995" s="90"/>
    </row>
    <row r="1045996" spans="68:68" customFormat="1">
      <c r="BP1045996" s="90"/>
    </row>
    <row r="1045997" spans="68:68" customFormat="1">
      <c r="BP1045997" s="90"/>
    </row>
    <row r="1045998" spans="68:68" customFormat="1">
      <c r="BP1045998" s="90"/>
    </row>
    <row r="1045999" spans="68:68" customFormat="1">
      <c r="BP1045999" s="90"/>
    </row>
    <row r="1046000" spans="68:68" customFormat="1">
      <c r="BP1046000" s="90"/>
    </row>
    <row r="1046001" spans="68:68" customFormat="1">
      <c r="BP1046001" s="90"/>
    </row>
    <row r="1046002" spans="68:68" customFormat="1">
      <c r="BP1046002" s="90"/>
    </row>
    <row r="1046003" spans="68:68" customFormat="1">
      <c r="BP1046003" s="90"/>
    </row>
    <row r="1046004" spans="68:68" customFormat="1">
      <c r="BP1046004" s="90"/>
    </row>
    <row r="1046005" spans="68:68" customFormat="1">
      <c r="BP1046005" s="90"/>
    </row>
    <row r="1046006" spans="68:68" customFormat="1">
      <c r="BP1046006" s="90"/>
    </row>
    <row r="1046007" spans="68:68" customFormat="1">
      <c r="BP1046007" s="90"/>
    </row>
    <row r="1046008" spans="68:68" customFormat="1">
      <c r="BP1046008" s="90"/>
    </row>
    <row r="1046009" spans="68:68" customFormat="1">
      <c r="BP1046009" s="90"/>
    </row>
    <row r="1046010" spans="68:68" customFormat="1">
      <c r="BP1046010" s="90"/>
    </row>
    <row r="1046011" spans="68:68" customFormat="1">
      <c r="BP1046011" s="90"/>
    </row>
    <row r="1046012" spans="68:68" customFormat="1">
      <c r="BP1046012" s="90"/>
    </row>
    <row r="1046013" spans="68:68" customFormat="1">
      <c r="BP1046013" s="90"/>
    </row>
    <row r="1046014" spans="68:68" customFormat="1">
      <c r="BP1046014" s="90"/>
    </row>
    <row r="1046015" spans="68:68" customFormat="1">
      <c r="BP1046015" s="90"/>
    </row>
    <row r="1046016" spans="68:68" customFormat="1">
      <c r="BP1046016" s="90"/>
    </row>
    <row r="1046017" spans="68:68" customFormat="1">
      <c r="BP1046017" s="90"/>
    </row>
    <row r="1046018" spans="68:68" customFormat="1">
      <c r="BP1046018" s="90"/>
    </row>
    <row r="1046019" spans="68:68" customFormat="1">
      <c r="BP1046019" s="90"/>
    </row>
    <row r="1046020" spans="68:68" customFormat="1">
      <c r="BP1046020" s="90"/>
    </row>
    <row r="1046021" spans="68:68" customFormat="1">
      <c r="BP1046021" s="90"/>
    </row>
    <row r="1046022" spans="68:68" customFormat="1">
      <c r="BP1046022" s="90"/>
    </row>
    <row r="1046023" spans="68:68" customFormat="1">
      <c r="BP1046023" s="90"/>
    </row>
    <row r="1046024" spans="68:68" customFormat="1">
      <c r="BP1046024" s="90"/>
    </row>
    <row r="1046025" spans="68:68" customFormat="1">
      <c r="BP1046025" s="90"/>
    </row>
    <row r="1046026" spans="68:68" customFormat="1">
      <c r="BP1046026" s="90"/>
    </row>
    <row r="1046027" spans="68:68" customFormat="1">
      <c r="BP1046027" s="90"/>
    </row>
    <row r="1046028" spans="68:68" customFormat="1">
      <c r="BP1046028" s="90"/>
    </row>
    <row r="1046029" spans="68:68" customFormat="1">
      <c r="BP1046029" s="90"/>
    </row>
    <row r="1046030" spans="68:68" customFormat="1">
      <c r="BP1046030" s="90"/>
    </row>
    <row r="1046031" spans="68:68" customFormat="1">
      <c r="BP1046031" s="90"/>
    </row>
    <row r="1046032" spans="68:68" customFormat="1">
      <c r="BP1046032" s="90"/>
    </row>
    <row r="1046033" spans="68:68" customFormat="1">
      <c r="BP1046033" s="90"/>
    </row>
    <row r="1046034" spans="68:68" customFormat="1">
      <c r="BP1046034" s="90"/>
    </row>
    <row r="1046035" spans="68:68" customFormat="1">
      <c r="BP1046035" s="90"/>
    </row>
    <row r="1046036" spans="68:68" customFormat="1">
      <c r="BP1046036" s="90"/>
    </row>
    <row r="1046037" spans="68:68" customFormat="1">
      <c r="BP1046037" s="90"/>
    </row>
    <row r="1046038" spans="68:68" customFormat="1">
      <c r="BP1046038" s="90"/>
    </row>
    <row r="1046039" spans="68:68" customFormat="1">
      <c r="BP1046039" s="90"/>
    </row>
    <row r="1046040" spans="68:68" customFormat="1">
      <c r="BP1046040" s="90"/>
    </row>
    <row r="1046041" spans="68:68" customFormat="1">
      <c r="BP1046041" s="90"/>
    </row>
    <row r="1046042" spans="68:68" customFormat="1">
      <c r="BP1046042" s="90"/>
    </row>
    <row r="1046043" spans="68:68" customFormat="1">
      <c r="BP1046043" s="90"/>
    </row>
    <row r="1046044" spans="68:68" customFormat="1">
      <c r="BP1046044" s="90"/>
    </row>
    <row r="1046045" spans="68:68" customFormat="1">
      <c r="BP1046045" s="90"/>
    </row>
    <row r="1046046" spans="68:68" customFormat="1">
      <c r="BP1046046" s="90"/>
    </row>
    <row r="1046047" spans="68:68" customFormat="1">
      <c r="BP1046047" s="90"/>
    </row>
    <row r="1046048" spans="68:68" customFormat="1">
      <c r="BP1046048" s="90"/>
    </row>
    <row r="1046049" spans="68:68" customFormat="1">
      <c r="BP1046049" s="90"/>
    </row>
    <row r="1046050" spans="68:68" customFormat="1">
      <c r="BP1046050" s="90"/>
    </row>
    <row r="1046051" spans="68:68" customFormat="1">
      <c r="BP1046051" s="90"/>
    </row>
    <row r="1046052" spans="68:68" customFormat="1">
      <c r="BP1046052" s="90"/>
    </row>
    <row r="1046053" spans="68:68" customFormat="1">
      <c r="BP1046053" s="90"/>
    </row>
    <row r="1046054" spans="68:68" customFormat="1">
      <c r="BP1046054" s="90"/>
    </row>
    <row r="1046055" spans="68:68" customFormat="1">
      <c r="BP1046055" s="90"/>
    </row>
    <row r="1046056" spans="68:68" customFormat="1">
      <c r="BP1046056" s="90"/>
    </row>
    <row r="1046057" spans="68:68" customFormat="1">
      <c r="BP1046057" s="90"/>
    </row>
    <row r="1046058" spans="68:68" customFormat="1">
      <c r="BP1046058" s="90"/>
    </row>
    <row r="1046059" spans="68:68" customFormat="1">
      <c r="BP1046059" s="90"/>
    </row>
    <row r="1046060" spans="68:68" customFormat="1">
      <c r="BP1046060" s="90"/>
    </row>
    <row r="1046061" spans="68:68" customFormat="1">
      <c r="BP1046061" s="90"/>
    </row>
    <row r="1046062" spans="68:68" customFormat="1">
      <c r="BP1046062" s="90"/>
    </row>
    <row r="1046063" spans="68:68" customFormat="1">
      <c r="BP1046063" s="90"/>
    </row>
    <row r="1046064" spans="68:68" customFormat="1">
      <c r="BP1046064" s="90"/>
    </row>
    <row r="1046065" spans="68:68" customFormat="1">
      <c r="BP1046065" s="90"/>
    </row>
    <row r="1046066" spans="68:68" customFormat="1">
      <c r="BP1046066" s="90"/>
    </row>
    <row r="1046067" spans="68:68" customFormat="1">
      <c r="BP1046067" s="90"/>
    </row>
    <row r="1046068" spans="68:68" customFormat="1">
      <c r="BP1046068" s="90"/>
    </row>
    <row r="1046069" spans="68:68" customFormat="1">
      <c r="BP1046069" s="90"/>
    </row>
    <row r="1046070" spans="68:68" customFormat="1">
      <c r="BP1046070" s="90"/>
    </row>
    <row r="1046071" spans="68:68" customFormat="1">
      <c r="BP1046071" s="90"/>
    </row>
    <row r="1046072" spans="68:68" customFormat="1">
      <c r="BP1046072" s="90"/>
    </row>
    <row r="1046073" spans="68:68" customFormat="1">
      <c r="BP1046073" s="90"/>
    </row>
    <row r="1046074" spans="68:68" customFormat="1">
      <c r="BP1046074" s="90"/>
    </row>
    <row r="1046075" spans="68:68" customFormat="1">
      <c r="BP1046075" s="90"/>
    </row>
    <row r="1046076" spans="68:68" customFormat="1">
      <c r="BP1046076" s="90"/>
    </row>
    <row r="1046077" spans="68:68" customFormat="1">
      <c r="BP1046077" s="90"/>
    </row>
    <row r="1046078" spans="68:68" customFormat="1">
      <c r="BP1046078" s="90"/>
    </row>
    <row r="1046079" spans="68:68" customFormat="1">
      <c r="BP1046079" s="90"/>
    </row>
    <row r="1046080" spans="68:68" customFormat="1">
      <c r="BP1046080" s="90"/>
    </row>
    <row r="1046081" spans="68:68" customFormat="1">
      <c r="BP1046081" s="90"/>
    </row>
    <row r="1046082" spans="68:68" customFormat="1">
      <c r="BP1046082" s="90"/>
    </row>
    <row r="1046083" spans="68:68" customFormat="1">
      <c r="BP1046083" s="90"/>
    </row>
    <row r="1046084" spans="68:68" customFormat="1">
      <c r="BP1046084" s="90"/>
    </row>
    <row r="1046085" spans="68:68" customFormat="1">
      <c r="BP1046085" s="90"/>
    </row>
    <row r="1046086" spans="68:68" customFormat="1">
      <c r="BP1046086" s="90"/>
    </row>
    <row r="1046087" spans="68:68" customFormat="1">
      <c r="BP1046087" s="90"/>
    </row>
    <row r="1046088" spans="68:68" customFormat="1">
      <c r="BP1046088" s="90"/>
    </row>
    <row r="1046089" spans="68:68" customFormat="1">
      <c r="BP1046089" s="90"/>
    </row>
    <row r="1046090" spans="68:68" customFormat="1">
      <c r="BP1046090" s="90"/>
    </row>
    <row r="1046091" spans="68:68" customFormat="1">
      <c r="BP1046091" s="90"/>
    </row>
    <row r="1046092" spans="68:68" customFormat="1">
      <c r="BP1046092" s="90"/>
    </row>
    <row r="1046093" spans="68:68" customFormat="1">
      <c r="BP1046093" s="90"/>
    </row>
    <row r="1046094" spans="68:68" customFormat="1">
      <c r="BP1046094" s="90"/>
    </row>
    <row r="1046095" spans="68:68" customFormat="1">
      <c r="BP1046095" s="90"/>
    </row>
    <row r="1046096" spans="68:68" customFormat="1">
      <c r="BP1046096" s="90"/>
    </row>
    <row r="1046097" spans="68:68" customFormat="1">
      <c r="BP1046097" s="90"/>
    </row>
    <row r="1046098" spans="68:68" customFormat="1">
      <c r="BP1046098" s="90"/>
    </row>
    <row r="1046099" spans="68:68" customFormat="1">
      <c r="BP1046099" s="90"/>
    </row>
    <row r="1046100" spans="68:68" customFormat="1">
      <c r="BP1046100" s="90"/>
    </row>
    <row r="1046101" spans="68:68" customFormat="1">
      <c r="BP1046101" s="90"/>
    </row>
    <row r="1046102" spans="68:68" customFormat="1">
      <c r="BP1046102" s="90"/>
    </row>
    <row r="1046103" spans="68:68" customFormat="1">
      <c r="BP1046103" s="90"/>
    </row>
    <row r="1046104" spans="68:68" customFormat="1">
      <c r="BP1046104" s="90"/>
    </row>
    <row r="1046105" spans="68:68" customFormat="1">
      <c r="BP1046105" s="90"/>
    </row>
    <row r="1046106" spans="68:68" customFormat="1">
      <c r="BP1046106" s="90"/>
    </row>
    <row r="1046107" spans="68:68" customFormat="1">
      <c r="BP1046107" s="90"/>
    </row>
    <row r="1046108" spans="68:68" customFormat="1">
      <c r="BP1046108" s="90"/>
    </row>
    <row r="1046109" spans="68:68" customFormat="1">
      <c r="BP1046109" s="90"/>
    </row>
    <row r="1046110" spans="68:68" customFormat="1">
      <c r="BP1046110" s="90"/>
    </row>
    <row r="1046111" spans="68:68" customFormat="1">
      <c r="BP1046111" s="90"/>
    </row>
    <row r="1046112" spans="68:68" customFormat="1">
      <c r="BP1046112" s="90"/>
    </row>
    <row r="1046113" spans="68:68" customFormat="1">
      <c r="BP1046113" s="90"/>
    </row>
    <row r="1046114" spans="68:68" customFormat="1">
      <c r="BP1046114" s="90"/>
    </row>
    <row r="1046115" spans="68:68" customFormat="1">
      <c r="BP1046115" s="90"/>
    </row>
    <row r="1046116" spans="68:68" customFormat="1">
      <c r="BP1046116" s="90"/>
    </row>
    <row r="1046117" spans="68:68" customFormat="1">
      <c r="BP1046117" s="90"/>
    </row>
    <row r="1046118" spans="68:68" customFormat="1">
      <c r="BP1046118" s="90"/>
    </row>
    <row r="1046119" spans="68:68" customFormat="1">
      <c r="BP1046119" s="90"/>
    </row>
    <row r="1046120" spans="68:68" customFormat="1">
      <c r="BP1046120" s="90"/>
    </row>
    <row r="1046121" spans="68:68" customFormat="1">
      <c r="BP1046121" s="90"/>
    </row>
    <row r="1046122" spans="68:68" customFormat="1">
      <c r="BP1046122" s="90"/>
    </row>
    <row r="1046123" spans="68:68" customFormat="1">
      <c r="BP1046123" s="90"/>
    </row>
    <row r="1046124" spans="68:68" customFormat="1">
      <c r="BP1046124" s="90"/>
    </row>
    <row r="1046125" spans="68:68" customFormat="1">
      <c r="BP1046125" s="90"/>
    </row>
    <row r="1046126" spans="68:68" customFormat="1">
      <c r="BP1046126" s="90"/>
    </row>
    <row r="1046127" spans="68:68" customFormat="1">
      <c r="BP1046127" s="90"/>
    </row>
    <row r="1046128" spans="68:68" customFormat="1">
      <c r="BP1046128" s="90"/>
    </row>
    <row r="1046129" spans="68:68" customFormat="1">
      <c r="BP1046129" s="90"/>
    </row>
    <row r="1046130" spans="68:68" customFormat="1">
      <c r="BP1046130" s="90"/>
    </row>
    <row r="1046131" spans="68:68" customFormat="1">
      <c r="BP1046131" s="90"/>
    </row>
    <row r="1046132" spans="68:68" customFormat="1">
      <c r="BP1046132" s="90"/>
    </row>
    <row r="1046133" spans="68:68" customFormat="1">
      <c r="BP1046133" s="90"/>
    </row>
    <row r="1046134" spans="68:68" customFormat="1">
      <c r="BP1046134" s="90"/>
    </row>
    <row r="1046135" spans="68:68" customFormat="1">
      <c r="BP1046135" s="90"/>
    </row>
    <row r="1046136" spans="68:68" customFormat="1">
      <c r="BP1046136" s="90"/>
    </row>
    <row r="1046137" spans="68:68" customFormat="1">
      <c r="BP1046137" s="90"/>
    </row>
    <row r="1046138" spans="68:68" customFormat="1">
      <c r="BP1046138" s="90"/>
    </row>
    <row r="1046139" spans="68:68" customFormat="1">
      <c r="BP1046139" s="90"/>
    </row>
    <row r="1046140" spans="68:68" customFormat="1">
      <c r="BP1046140" s="90"/>
    </row>
    <row r="1046141" spans="68:68" customFormat="1">
      <c r="BP1046141" s="90"/>
    </row>
    <row r="1046142" spans="68:68" customFormat="1">
      <c r="BP1046142" s="90"/>
    </row>
    <row r="1046143" spans="68:68" customFormat="1">
      <c r="BP1046143" s="90"/>
    </row>
    <row r="1046144" spans="68:68" customFormat="1">
      <c r="BP1046144" s="90"/>
    </row>
    <row r="1046145" spans="68:68" customFormat="1">
      <c r="BP1046145" s="90"/>
    </row>
    <row r="1046146" spans="68:68" customFormat="1">
      <c r="BP1046146" s="90"/>
    </row>
    <row r="1046147" spans="68:68" customFormat="1">
      <c r="BP1046147" s="90"/>
    </row>
    <row r="1046148" spans="68:68" customFormat="1">
      <c r="BP1046148" s="90"/>
    </row>
    <row r="1046149" spans="68:68" customFormat="1">
      <c r="BP1046149" s="90"/>
    </row>
    <row r="1046150" spans="68:68" customFormat="1">
      <c r="BP1046150" s="90"/>
    </row>
    <row r="1046151" spans="68:68" customFormat="1">
      <c r="BP1046151" s="90"/>
    </row>
    <row r="1046152" spans="68:68" customFormat="1">
      <c r="BP1046152" s="90"/>
    </row>
    <row r="1046153" spans="68:68" customFormat="1">
      <c r="BP1046153" s="90"/>
    </row>
    <row r="1046154" spans="68:68" customFormat="1">
      <c r="BP1046154" s="90"/>
    </row>
    <row r="1046155" spans="68:68" customFormat="1">
      <c r="BP1046155" s="90"/>
    </row>
    <row r="1046156" spans="68:68" customFormat="1">
      <c r="BP1046156" s="90"/>
    </row>
    <row r="1046157" spans="68:68" customFormat="1">
      <c r="BP1046157" s="90"/>
    </row>
    <row r="1046158" spans="68:68" customFormat="1">
      <c r="BP1046158" s="90"/>
    </row>
    <row r="1046159" spans="68:68" customFormat="1">
      <c r="BP1046159" s="90"/>
    </row>
    <row r="1046160" spans="68:68" customFormat="1">
      <c r="BP1046160" s="90"/>
    </row>
    <row r="1046161" spans="68:68" customFormat="1">
      <c r="BP1046161" s="90"/>
    </row>
    <row r="1046162" spans="68:68" customFormat="1">
      <c r="BP1046162" s="90"/>
    </row>
    <row r="1046163" spans="68:68" customFormat="1">
      <c r="BP1046163" s="90"/>
    </row>
    <row r="1046164" spans="68:68" customFormat="1">
      <c r="BP1046164" s="90"/>
    </row>
    <row r="1046165" spans="68:68" customFormat="1">
      <c r="BP1046165" s="90"/>
    </row>
    <row r="1046166" spans="68:68" customFormat="1">
      <c r="BP1046166" s="90"/>
    </row>
    <row r="1046167" spans="68:68" customFormat="1">
      <c r="BP1046167" s="90"/>
    </row>
    <row r="1046168" spans="68:68" customFormat="1">
      <c r="BP1046168" s="90"/>
    </row>
    <row r="1046169" spans="68:68" customFormat="1">
      <c r="BP1046169" s="90"/>
    </row>
    <row r="1046170" spans="68:68" customFormat="1">
      <c r="BP1046170" s="90"/>
    </row>
    <row r="1046171" spans="68:68" customFormat="1">
      <c r="BP1046171" s="90"/>
    </row>
    <row r="1046172" spans="68:68" customFormat="1">
      <c r="BP1046172" s="90"/>
    </row>
    <row r="1046173" spans="68:68" customFormat="1">
      <c r="BP1046173" s="90"/>
    </row>
    <row r="1046174" spans="68:68" customFormat="1">
      <c r="BP1046174" s="90"/>
    </row>
    <row r="1046175" spans="68:68" customFormat="1">
      <c r="BP1046175" s="90"/>
    </row>
    <row r="1046176" spans="68:68" customFormat="1">
      <c r="BP1046176" s="90"/>
    </row>
    <row r="1046177" spans="68:68" customFormat="1">
      <c r="BP1046177" s="90"/>
    </row>
    <row r="1046178" spans="68:68" customFormat="1">
      <c r="BP1046178" s="90"/>
    </row>
    <row r="1046179" spans="68:68" customFormat="1">
      <c r="BP1046179" s="90"/>
    </row>
    <row r="1046180" spans="68:68" customFormat="1">
      <c r="BP1046180" s="90"/>
    </row>
    <row r="1046181" spans="68:68" customFormat="1">
      <c r="BP1046181" s="90"/>
    </row>
    <row r="1046182" spans="68:68" customFormat="1">
      <c r="BP1046182" s="90"/>
    </row>
    <row r="1046183" spans="68:68" customFormat="1">
      <c r="BP1046183" s="90"/>
    </row>
    <row r="1046184" spans="68:68" customFormat="1">
      <c r="BP1046184" s="90"/>
    </row>
    <row r="1046185" spans="68:68" customFormat="1">
      <c r="BP1046185" s="90"/>
    </row>
    <row r="1046186" spans="68:68" customFormat="1">
      <c r="BP1046186" s="90"/>
    </row>
    <row r="1046187" spans="68:68" customFormat="1">
      <c r="BP1046187" s="90"/>
    </row>
    <row r="1046188" spans="68:68" customFormat="1">
      <c r="BP1046188" s="90"/>
    </row>
    <row r="1046189" spans="68:68" customFormat="1">
      <c r="BP1046189" s="90"/>
    </row>
    <row r="1046190" spans="68:68" customFormat="1">
      <c r="BP1046190" s="90"/>
    </row>
    <row r="1046191" spans="68:68" customFormat="1">
      <c r="BP1046191" s="90"/>
    </row>
    <row r="1046192" spans="68:68" customFormat="1">
      <c r="BP1046192" s="90"/>
    </row>
    <row r="1046193" spans="68:68" customFormat="1">
      <c r="BP1046193" s="90"/>
    </row>
    <row r="1046194" spans="68:68" customFormat="1">
      <c r="BP1046194" s="90"/>
    </row>
    <row r="1046195" spans="68:68" customFormat="1">
      <c r="BP1046195" s="90"/>
    </row>
    <row r="1046196" spans="68:68" customFormat="1">
      <c r="BP1046196" s="90"/>
    </row>
    <row r="1046197" spans="68:68" customFormat="1">
      <c r="BP1046197" s="90"/>
    </row>
    <row r="1046198" spans="68:68" customFormat="1">
      <c r="BP1046198" s="90"/>
    </row>
    <row r="1046199" spans="68:68" customFormat="1">
      <c r="BP1046199" s="90"/>
    </row>
    <row r="1046200" spans="68:68" customFormat="1">
      <c r="BP1046200" s="90"/>
    </row>
    <row r="1046201" spans="68:68" customFormat="1">
      <c r="BP1046201" s="90"/>
    </row>
    <row r="1046202" spans="68:68" customFormat="1">
      <c r="BP1046202" s="90"/>
    </row>
    <row r="1046203" spans="68:68" customFormat="1">
      <c r="BP1046203" s="90"/>
    </row>
    <row r="1046204" spans="68:68" customFormat="1">
      <c r="BP1046204" s="90"/>
    </row>
    <row r="1046205" spans="68:68" customFormat="1">
      <c r="BP1046205" s="90"/>
    </row>
    <row r="1046206" spans="68:68" customFormat="1">
      <c r="BP1046206" s="90"/>
    </row>
    <row r="1046207" spans="68:68" customFormat="1">
      <c r="BP1046207" s="90"/>
    </row>
    <row r="1046208" spans="68:68" customFormat="1">
      <c r="BP1046208" s="90"/>
    </row>
    <row r="1046209" spans="68:68" customFormat="1">
      <c r="BP1046209" s="90"/>
    </row>
    <row r="1046210" spans="68:68" customFormat="1">
      <c r="BP1046210" s="90"/>
    </row>
    <row r="1046211" spans="68:68" customFormat="1">
      <c r="BP1046211" s="90"/>
    </row>
    <row r="1046212" spans="68:68" customFormat="1">
      <c r="BP1046212" s="90"/>
    </row>
    <row r="1046213" spans="68:68" customFormat="1">
      <c r="BP1046213" s="90"/>
    </row>
    <row r="1046214" spans="68:68" customFormat="1">
      <c r="BP1046214" s="90"/>
    </row>
    <row r="1046215" spans="68:68" customFormat="1">
      <c r="BP1046215" s="90"/>
    </row>
    <row r="1046216" spans="68:68" customFormat="1">
      <c r="BP1046216" s="90"/>
    </row>
    <row r="1046217" spans="68:68" customFormat="1">
      <c r="BP1046217" s="90"/>
    </row>
    <row r="1046218" spans="68:68" customFormat="1">
      <c r="BP1046218" s="90"/>
    </row>
    <row r="1046219" spans="68:68" customFormat="1">
      <c r="BP1046219" s="90"/>
    </row>
    <row r="1046220" spans="68:68" customFormat="1">
      <c r="BP1046220" s="90"/>
    </row>
    <row r="1046221" spans="68:68" customFormat="1">
      <c r="BP1046221" s="90"/>
    </row>
    <row r="1046222" spans="68:68" customFormat="1">
      <c r="BP1046222" s="90"/>
    </row>
    <row r="1046223" spans="68:68" customFormat="1">
      <c r="BP1046223" s="90"/>
    </row>
    <row r="1046224" spans="68:68" customFormat="1">
      <c r="BP1046224" s="90"/>
    </row>
    <row r="1046225" spans="68:68" customFormat="1">
      <c r="BP1046225" s="90"/>
    </row>
    <row r="1046226" spans="68:68" customFormat="1">
      <c r="BP1046226" s="90"/>
    </row>
    <row r="1046227" spans="68:68" customFormat="1">
      <c r="BP1046227" s="90"/>
    </row>
    <row r="1046228" spans="68:68" customFormat="1">
      <c r="BP1046228" s="90"/>
    </row>
    <row r="1046229" spans="68:68" customFormat="1">
      <c r="BP1046229" s="90"/>
    </row>
    <row r="1046230" spans="68:68" customFormat="1">
      <c r="BP1046230" s="90"/>
    </row>
    <row r="1046231" spans="68:68" customFormat="1">
      <c r="BP1046231" s="90"/>
    </row>
    <row r="1046232" spans="68:68" customFormat="1">
      <c r="BP1046232" s="90"/>
    </row>
    <row r="1046233" spans="68:68" customFormat="1">
      <c r="BP1046233" s="90"/>
    </row>
    <row r="1046234" spans="68:68" customFormat="1">
      <c r="BP1046234" s="90"/>
    </row>
    <row r="1046235" spans="68:68" customFormat="1">
      <c r="BP1046235" s="90"/>
    </row>
    <row r="1046236" spans="68:68" customFormat="1">
      <c r="BP1046236" s="90"/>
    </row>
    <row r="1046237" spans="68:68" customFormat="1">
      <c r="BP1046237" s="90"/>
    </row>
    <row r="1046238" spans="68:68" customFormat="1">
      <c r="BP1046238" s="90"/>
    </row>
    <row r="1046239" spans="68:68" customFormat="1">
      <c r="BP1046239" s="90"/>
    </row>
    <row r="1046240" spans="68:68" customFormat="1">
      <c r="BP1046240" s="90"/>
    </row>
    <row r="1046241" spans="68:68" customFormat="1">
      <c r="BP1046241" s="90"/>
    </row>
    <row r="1046242" spans="68:68" customFormat="1">
      <c r="BP1046242" s="90"/>
    </row>
    <row r="1046243" spans="68:68" customFormat="1">
      <c r="BP1046243" s="90"/>
    </row>
    <row r="1046244" spans="68:68" customFormat="1">
      <c r="BP1046244" s="90"/>
    </row>
    <row r="1046245" spans="68:68" customFormat="1">
      <c r="BP1046245" s="90"/>
    </row>
    <row r="1046246" spans="68:68" customFormat="1">
      <c r="BP1046246" s="90"/>
    </row>
    <row r="1046247" spans="68:68" customFormat="1">
      <c r="BP1046247" s="90"/>
    </row>
    <row r="1046248" spans="68:68" customFormat="1">
      <c r="BP1046248" s="90"/>
    </row>
    <row r="1046249" spans="68:68" customFormat="1">
      <c r="BP1046249" s="90"/>
    </row>
    <row r="1046250" spans="68:68" customFormat="1">
      <c r="BP1046250" s="90"/>
    </row>
    <row r="1046251" spans="68:68" customFormat="1">
      <c r="BP1046251" s="90"/>
    </row>
    <row r="1046252" spans="68:68" customFormat="1">
      <c r="BP1046252" s="90"/>
    </row>
    <row r="1046253" spans="68:68" customFormat="1">
      <c r="BP1046253" s="90"/>
    </row>
    <row r="1046254" spans="68:68" customFormat="1">
      <c r="BP1046254" s="90"/>
    </row>
    <row r="1046255" spans="68:68" customFormat="1">
      <c r="BP1046255" s="90"/>
    </row>
    <row r="1046256" spans="68:68" customFormat="1">
      <c r="BP1046256" s="90"/>
    </row>
    <row r="1046257" spans="68:68" customFormat="1">
      <c r="BP1046257" s="90"/>
    </row>
    <row r="1046258" spans="68:68" customFormat="1">
      <c r="BP1046258" s="90"/>
    </row>
    <row r="1046259" spans="68:68" customFormat="1">
      <c r="BP1046259" s="90"/>
    </row>
    <row r="1046260" spans="68:68" customFormat="1">
      <c r="BP1046260" s="90"/>
    </row>
    <row r="1046261" spans="68:68" customFormat="1">
      <c r="BP1046261" s="90"/>
    </row>
    <row r="1046262" spans="68:68" customFormat="1">
      <c r="BP1046262" s="90"/>
    </row>
    <row r="1046263" spans="68:68" customFormat="1">
      <c r="BP1046263" s="90"/>
    </row>
    <row r="1046264" spans="68:68" customFormat="1">
      <c r="BP1046264" s="90"/>
    </row>
    <row r="1046265" spans="68:68" customFormat="1">
      <c r="BP1046265" s="90"/>
    </row>
    <row r="1046266" spans="68:68" customFormat="1">
      <c r="BP1046266" s="90"/>
    </row>
    <row r="1046267" spans="68:68" customFormat="1">
      <c r="BP1046267" s="90"/>
    </row>
    <row r="1046268" spans="68:68" customFormat="1">
      <c r="BP1046268" s="90"/>
    </row>
    <row r="1046269" spans="68:68" customFormat="1">
      <c r="BP1046269" s="90"/>
    </row>
    <row r="1046270" spans="68:68" customFormat="1">
      <c r="BP1046270" s="90"/>
    </row>
    <row r="1046271" spans="68:68" customFormat="1">
      <c r="BP1046271" s="90"/>
    </row>
    <row r="1046272" spans="68:68" customFormat="1">
      <c r="BP1046272" s="90"/>
    </row>
    <row r="1046273" spans="68:68" customFormat="1">
      <c r="BP1046273" s="90"/>
    </row>
    <row r="1046274" spans="68:68" customFormat="1">
      <c r="BP1046274" s="90"/>
    </row>
    <row r="1046275" spans="68:68" customFormat="1">
      <c r="BP1046275" s="90"/>
    </row>
    <row r="1046276" spans="68:68" customFormat="1">
      <c r="BP1046276" s="90"/>
    </row>
    <row r="1046277" spans="68:68" customFormat="1">
      <c r="BP1046277" s="90"/>
    </row>
    <row r="1046278" spans="68:68" customFormat="1">
      <c r="BP1046278" s="90"/>
    </row>
    <row r="1046279" spans="68:68" customFormat="1">
      <c r="BP1046279" s="90"/>
    </row>
    <row r="1046280" spans="68:68" customFormat="1">
      <c r="BP1046280" s="90"/>
    </row>
    <row r="1046281" spans="68:68" customFormat="1">
      <c r="BP1046281" s="90"/>
    </row>
    <row r="1046282" spans="68:68" customFormat="1">
      <c r="BP1046282" s="90"/>
    </row>
    <row r="1046283" spans="68:68" customFormat="1">
      <c r="BP1046283" s="90"/>
    </row>
    <row r="1046284" spans="68:68" customFormat="1">
      <c r="BP1046284" s="90"/>
    </row>
    <row r="1046285" spans="68:68" customFormat="1">
      <c r="BP1046285" s="90"/>
    </row>
    <row r="1046286" spans="68:68" customFormat="1">
      <c r="BP1046286" s="90"/>
    </row>
    <row r="1046287" spans="68:68" customFormat="1">
      <c r="BP1046287" s="90"/>
    </row>
    <row r="1046288" spans="68:68" customFormat="1">
      <c r="BP1046288" s="90"/>
    </row>
    <row r="1046289" spans="68:68" customFormat="1">
      <c r="BP1046289" s="90"/>
    </row>
    <row r="1046290" spans="68:68" customFormat="1">
      <c r="BP1046290" s="90"/>
    </row>
    <row r="1046291" spans="68:68" customFormat="1">
      <c r="BP1046291" s="90"/>
    </row>
    <row r="1046292" spans="68:68" customFormat="1">
      <c r="BP1046292" s="90"/>
    </row>
    <row r="1046293" spans="68:68" customFormat="1">
      <c r="BP1046293" s="90"/>
    </row>
    <row r="1046294" spans="68:68" customFormat="1">
      <c r="BP1046294" s="90"/>
    </row>
    <row r="1046295" spans="68:68" customFormat="1">
      <c r="BP1046295" s="90"/>
    </row>
    <row r="1046296" spans="68:68" customFormat="1">
      <c r="BP1046296" s="90"/>
    </row>
    <row r="1046297" spans="68:68" customFormat="1">
      <c r="BP1046297" s="90"/>
    </row>
    <row r="1046298" spans="68:68" customFormat="1">
      <c r="BP1046298" s="90"/>
    </row>
    <row r="1046299" spans="68:68" customFormat="1">
      <c r="BP1046299" s="90"/>
    </row>
    <row r="1046300" spans="68:68" customFormat="1">
      <c r="BP1046300" s="90"/>
    </row>
    <row r="1046301" spans="68:68" customFormat="1">
      <c r="BP1046301" s="90"/>
    </row>
    <row r="1046302" spans="68:68" customFormat="1">
      <c r="BP1046302" s="90"/>
    </row>
    <row r="1046303" spans="68:68" customFormat="1">
      <c r="BP1046303" s="90"/>
    </row>
    <row r="1046304" spans="68:68" customFormat="1">
      <c r="BP1046304" s="90"/>
    </row>
    <row r="1046305" spans="68:68" customFormat="1">
      <c r="BP1046305" s="90"/>
    </row>
    <row r="1046306" spans="68:68" customFormat="1">
      <c r="BP1046306" s="90"/>
    </row>
    <row r="1046307" spans="68:68" customFormat="1">
      <c r="BP1046307" s="90"/>
    </row>
    <row r="1046308" spans="68:68" customFormat="1">
      <c r="BP1046308" s="90"/>
    </row>
    <row r="1046309" spans="68:68" customFormat="1">
      <c r="BP1046309" s="90"/>
    </row>
    <row r="1046310" spans="68:68" customFormat="1">
      <c r="BP1046310" s="90"/>
    </row>
    <row r="1046311" spans="68:68" customFormat="1">
      <c r="BP1046311" s="90"/>
    </row>
    <row r="1046312" spans="68:68" customFormat="1">
      <c r="BP1046312" s="90"/>
    </row>
    <row r="1046313" spans="68:68" customFormat="1">
      <c r="BP1046313" s="90"/>
    </row>
    <row r="1046314" spans="68:68" customFormat="1">
      <c r="BP1046314" s="90"/>
    </row>
    <row r="1046315" spans="68:68" customFormat="1">
      <c r="BP1046315" s="90"/>
    </row>
    <row r="1046316" spans="68:68" customFormat="1">
      <c r="BP1046316" s="90"/>
    </row>
    <row r="1046317" spans="68:68" customFormat="1">
      <c r="BP1046317" s="90"/>
    </row>
    <row r="1046318" spans="68:68" customFormat="1">
      <c r="BP1046318" s="90"/>
    </row>
    <row r="1046319" spans="68:68" customFormat="1">
      <c r="BP1046319" s="90"/>
    </row>
    <row r="1046320" spans="68:68" customFormat="1">
      <c r="BP1046320" s="90"/>
    </row>
    <row r="1046321" spans="68:68" customFormat="1">
      <c r="BP1046321" s="90"/>
    </row>
    <row r="1046322" spans="68:68" customFormat="1">
      <c r="BP1046322" s="90"/>
    </row>
    <row r="1046323" spans="68:68" customFormat="1">
      <c r="BP1046323" s="90"/>
    </row>
    <row r="1046324" spans="68:68" customFormat="1">
      <c r="BP1046324" s="90"/>
    </row>
    <row r="1046325" spans="68:68" customFormat="1">
      <c r="BP1046325" s="90"/>
    </row>
    <row r="1046326" spans="68:68" customFormat="1">
      <c r="BP1046326" s="90"/>
    </row>
    <row r="1046327" spans="68:68" customFormat="1">
      <c r="BP1046327" s="90"/>
    </row>
    <row r="1046328" spans="68:68" customFormat="1">
      <c r="BP1046328" s="90"/>
    </row>
    <row r="1046329" spans="68:68" customFormat="1">
      <c r="BP1046329" s="90"/>
    </row>
    <row r="1046330" spans="68:68" customFormat="1">
      <c r="BP1046330" s="90"/>
    </row>
    <row r="1046331" spans="68:68" customFormat="1">
      <c r="BP1046331" s="90"/>
    </row>
    <row r="1046332" spans="68:68" customFormat="1">
      <c r="BP1046332" s="90"/>
    </row>
    <row r="1046333" spans="68:68" customFormat="1">
      <c r="BP1046333" s="90"/>
    </row>
    <row r="1046334" spans="68:68" customFormat="1">
      <c r="BP1046334" s="90"/>
    </row>
    <row r="1046335" spans="68:68" customFormat="1">
      <c r="BP1046335" s="90"/>
    </row>
    <row r="1046336" spans="68:68" customFormat="1">
      <c r="BP1046336" s="90"/>
    </row>
    <row r="1046337" spans="68:68" customFormat="1">
      <c r="BP1046337" s="90"/>
    </row>
    <row r="1046338" spans="68:68" customFormat="1">
      <c r="BP1046338" s="90"/>
    </row>
    <row r="1046339" spans="68:68" customFormat="1">
      <c r="BP1046339" s="90"/>
    </row>
    <row r="1046340" spans="68:68" customFormat="1">
      <c r="BP1046340" s="90"/>
    </row>
    <row r="1046341" spans="68:68" customFormat="1">
      <c r="BP1046341" s="90"/>
    </row>
    <row r="1046342" spans="68:68" customFormat="1">
      <c r="BP1046342" s="90"/>
    </row>
    <row r="1046343" spans="68:68" customFormat="1">
      <c r="BP1046343" s="90"/>
    </row>
    <row r="1046344" spans="68:68" customFormat="1">
      <c r="BP1046344" s="90"/>
    </row>
    <row r="1046345" spans="68:68" customFormat="1">
      <c r="BP1046345" s="90"/>
    </row>
    <row r="1046346" spans="68:68" customFormat="1">
      <c r="BP1046346" s="90"/>
    </row>
    <row r="1046347" spans="68:68" customFormat="1">
      <c r="BP1046347" s="90"/>
    </row>
    <row r="1046348" spans="68:68" customFormat="1">
      <c r="BP1046348" s="90"/>
    </row>
    <row r="1046349" spans="68:68" customFormat="1">
      <c r="BP1046349" s="90"/>
    </row>
    <row r="1046350" spans="68:68" customFormat="1">
      <c r="BP1046350" s="90"/>
    </row>
    <row r="1046351" spans="68:68" customFormat="1">
      <c r="BP1046351" s="90"/>
    </row>
    <row r="1046352" spans="68:68" customFormat="1">
      <c r="BP1046352" s="90"/>
    </row>
    <row r="1046353" spans="68:68" customFormat="1">
      <c r="BP1046353" s="90"/>
    </row>
    <row r="1046354" spans="68:68" customFormat="1">
      <c r="BP1046354" s="90"/>
    </row>
    <row r="1046355" spans="68:68" customFormat="1">
      <c r="BP1046355" s="90"/>
    </row>
    <row r="1046356" spans="68:68" customFormat="1">
      <c r="BP1046356" s="90"/>
    </row>
    <row r="1046357" spans="68:68" customFormat="1">
      <c r="BP1046357" s="90"/>
    </row>
    <row r="1046358" spans="68:68" customFormat="1">
      <c r="BP1046358" s="90"/>
    </row>
    <row r="1046359" spans="68:68" customFormat="1">
      <c r="BP1046359" s="90"/>
    </row>
    <row r="1046360" spans="68:68" customFormat="1">
      <c r="BP1046360" s="90"/>
    </row>
    <row r="1046361" spans="68:68" customFormat="1">
      <c r="BP1046361" s="90"/>
    </row>
    <row r="1046362" spans="68:68" customFormat="1">
      <c r="BP1046362" s="90"/>
    </row>
    <row r="1046363" spans="68:68" customFormat="1">
      <c r="BP1046363" s="90"/>
    </row>
    <row r="1046364" spans="68:68" customFormat="1">
      <c r="BP1046364" s="90"/>
    </row>
    <row r="1046365" spans="68:68" customFormat="1">
      <c r="BP1046365" s="90"/>
    </row>
    <row r="1046366" spans="68:68" customFormat="1">
      <c r="BP1046366" s="90"/>
    </row>
    <row r="1046367" spans="68:68" customFormat="1">
      <c r="BP1046367" s="90"/>
    </row>
    <row r="1046368" spans="68:68" customFormat="1">
      <c r="BP1046368" s="90"/>
    </row>
    <row r="1046369" spans="68:68" customFormat="1">
      <c r="BP1046369" s="90"/>
    </row>
    <row r="1046370" spans="68:68" customFormat="1">
      <c r="BP1046370" s="90"/>
    </row>
    <row r="1046371" spans="68:68" customFormat="1">
      <c r="BP1046371" s="90"/>
    </row>
    <row r="1046372" spans="68:68" customFormat="1">
      <c r="BP1046372" s="90"/>
    </row>
    <row r="1046373" spans="68:68" customFormat="1">
      <c r="BP1046373" s="90"/>
    </row>
    <row r="1046374" spans="68:68" customFormat="1">
      <c r="BP1046374" s="90"/>
    </row>
    <row r="1046375" spans="68:68" customFormat="1">
      <c r="BP1046375" s="90"/>
    </row>
    <row r="1046376" spans="68:68" customFormat="1">
      <c r="BP1046376" s="90"/>
    </row>
    <row r="1046377" spans="68:68" customFormat="1">
      <c r="BP1046377" s="90"/>
    </row>
    <row r="1046378" spans="68:68" customFormat="1">
      <c r="BP1046378" s="90"/>
    </row>
    <row r="1046379" spans="68:68" customFormat="1">
      <c r="BP1046379" s="90"/>
    </row>
    <row r="1046380" spans="68:68" customFormat="1">
      <c r="BP1046380" s="90"/>
    </row>
    <row r="1046381" spans="68:68" customFormat="1">
      <c r="BP1046381" s="90"/>
    </row>
    <row r="1046382" spans="68:68" customFormat="1">
      <c r="BP1046382" s="90"/>
    </row>
    <row r="1046383" spans="68:68" customFormat="1">
      <c r="BP1046383" s="90"/>
    </row>
    <row r="1046384" spans="68:68" customFormat="1">
      <c r="BP1046384" s="90"/>
    </row>
    <row r="1046385" spans="68:68" customFormat="1">
      <c r="BP1046385" s="90"/>
    </row>
    <row r="1046386" spans="68:68" customFormat="1">
      <c r="BP1046386" s="90"/>
    </row>
    <row r="1046387" spans="68:68" customFormat="1">
      <c r="BP1046387" s="90"/>
    </row>
    <row r="1046388" spans="68:68" customFormat="1">
      <c r="BP1046388" s="90"/>
    </row>
    <row r="1046389" spans="68:68" customFormat="1">
      <c r="BP1046389" s="90"/>
    </row>
    <row r="1046390" spans="68:68" customFormat="1">
      <c r="BP1046390" s="90"/>
    </row>
    <row r="1046391" spans="68:68" customFormat="1">
      <c r="BP1046391" s="90"/>
    </row>
    <row r="1046392" spans="68:68" customFormat="1">
      <c r="BP1046392" s="90"/>
    </row>
    <row r="1046393" spans="68:68" customFormat="1">
      <c r="BP1046393" s="90"/>
    </row>
    <row r="1046394" spans="68:68" customFormat="1">
      <c r="BP1046394" s="90"/>
    </row>
    <row r="1046395" spans="68:68" customFormat="1">
      <c r="BP1046395" s="90"/>
    </row>
    <row r="1046396" spans="68:68" customFormat="1">
      <c r="BP1046396" s="90"/>
    </row>
    <row r="1046397" spans="68:68" customFormat="1">
      <c r="BP1046397" s="90"/>
    </row>
    <row r="1046398" spans="68:68" customFormat="1">
      <c r="BP1046398" s="90"/>
    </row>
    <row r="1046399" spans="68:68" customFormat="1">
      <c r="BP1046399" s="90"/>
    </row>
    <row r="1046400" spans="68:68" customFormat="1">
      <c r="BP1046400" s="90"/>
    </row>
    <row r="1046401" spans="68:68" customFormat="1">
      <c r="BP1046401" s="90"/>
    </row>
    <row r="1046402" spans="68:68" customFormat="1">
      <c r="BP1046402" s="90"/>
    </row>
    <row r="1046403" spans="68:68" customFormat="1">
      <c r="BP1046403" s="90"/>
    </row>
    <row r="1046404" spans="68:68" customFormat="1">
      <c r="BP1046404" s="90"/>
    </row>
    <row r="1046405" spans="68:68" customFormat="1">
      <c r="BP1046405" s="90"/>
    </row>
    <row r="1046406" spans="68:68" customFormat="1">
      <c r="BP1046406" s="90"/>
    </row>
    <row r="1046407" spans="68:68" customFormat="1">
      <c r="BP1046407" s="90"/>
    </row>
    <row r="1046408" spans="68:68" customFormat="1">
      <c r="BP1046408" s="90"/>
    </row>
    <row r="1046409" spans="68:68" customFormat="1">
      <c r="BP1046409" s="90"/>
    </row>
    <row r="1046410" spans="68:68" customFormat="1">
      <c r="BP1046410" s="90"/>
    </row>
    <row r="1046411" spans="68:68" customFormat="1">
      <c r="BP1046411" s="90"/>
    </row>
    <row r="1046412" spans="68:68" customFormat="1">
      <c r="BP1046412" s="90"/>
    </row>
    <row r="1046413" spans="68:68" customFormat="1">
      <c r="BP1046413" s="90"/>
    </row>
    <row r="1046414" spans="68:68" customFormat="1">
      <c r="BP1046414" s="90"/>
    </row>
    <row r="1046415" spans="68:68" customFormat="1">
      <c r="BP1046415" s="90"/>
    </row>
    <row r="1046416" spans="68:68" customFormat="1">
      <c r="BP1046416" s="90"/>
    </row>
    <row r="1046417" spans="68:68" customFormat="1">
      <c r="BP1046417" s="90"/>
    </row>
    <row r="1046418" spans="68:68" customFormat="1">
      <c r="BP1046418" s="90"/>
    </row>
    <row r="1046419" spans="68:68" customFormat="1">
      <c r="BP1046419" s="90"/>
    </row>
    <row r="1046420" spans="68:68" customFormat="1">
      <c r="BP1046420" s="90"/>
    </row>
    <row r="1046421" spans="68:68" customFormat="1">
      <c r="BP1046421" s="90"/>
    </row>
    <row r="1046422" spans="68:68" customFormat="1">
      <c r="BP1046422" s="90"/>
    </row>
    <row r="1046423" spans="68:68" customFormat="1">
      <c r="BP1046423" s="90"/>
    </row>
    <row r="1046424" spans="68:68" customFormat="1">
      <c r="BP1046424" s="90"/>
    </row>
    <row r="1046425" spans="68:68" customFormat="1">
      <c r="BP1046425" s="90"/>
    </row>
    <row r="1046426" spans="68:68" customFormat="1">
      <c r="BP1046426" s="90"/>
    </row>
    <row r="1046427" spans="68:68" customFormat="1">
      <c r="BP1046427" s="90"/>
    </row>
    <row r="1046428" spans="68:68" customFormat="1">
      <c r="BP1046428" s="90"/>
    </row>
    <row r="1046429" spans="68:68" customFormat="1">
      <c r="BP1046429" s="90"/>
    </row>
    <row r="1046430" spans="68:68" customFormat="1">
      <c r="BP1046430" s="90"/>
    </row>
    <row r="1046431" spans="68:68" customFormat="1">
      <c r="BP1046431" s="90"/>
    </row>
    <row r="1046432" spans="68:68" customFormat="1">
      <c r="BP1046432" s="90"/>
    </row>
    <row r="1046433" spans="68:68" customFormat="1">
      <c r="BP1046433" s="90"/>
    </row>
    <row r="1046434" spans="68:68" customFormat="1">
      <c r="BP1046434" s="90"/>
    </row>
    <row r="1046435" spans="68:68" customFormat="1">
      <c r="BP1046435" s="90"/>
    </row>
    <row r="1046436" spans="68:68" customFormat="1">
      <c r="BP1046436" s="90"/>
    </row>
    <row r="1046437" spans="68:68" customFormat="1">
      <c r="BP1046437" s="90"/>
    </row>
    <row r="1046438" spans="68:68" customFormat="1">
      <c r="BP1046438" s="90"/>
    </row>
    <row r="1046439" spans="68:68" customFormat="1">
      <c r="BP1046439" s="90"/>
    </row>
    <row r="1046440" spans="68:68" customFormat="1">
      <c r="BP1046440" s="90"/>
    </row>
    <row r="1046441" spans="68:68" customFormat="1">
      <c r="BP1046441" s="90"/>
    </row>
    <row r="1046442" spans="68:68" customFormat="1">
      <c r="BP1046442" s="90"/>
    </row>
    <row r="1046443" spans="68:68" customFormat="1">
      <c r="BP1046443" s="90"/>
    </row>
    <row r="1046444" spans="68:68" customFormat="1">
      <c r="BP1046444" s="90"/>
    </row>
    <row r="1046445" spans="68:68" customFormat="1">
      <c r="BP1046445" s="90"/>
    </row>
    <row r="1046446" spans="68:68" customFormat="1">
      <c r="BP1046446" s="90"/>
    </row>
    <row r="1046447" spans="68:68" customFormat="1">
      <c r="BP1046447" s="90"/>
    </row>
    <row r="1046448" spans="68:68" customFormat="1">
      <c r="BP1046448" s="90"/>
    </row>
    <row r="1046449" spans="68:68" customFormat="1">
      <c r="BP1046449" s="90"/>
    </row>
    <row r="1046450" spans="68:68" customFormat="1">
      <c r="BP1046450" s="90"/>
    </row>
    <row r="1046451" spans="68:68" customFormat="1">
      <c r="BP1046451" s="90"/>
    </row>
    <row r="1046452" spans="68:68" customFormat="1">
      <c r="BP1046452" s="90"/>
    </row>
    <row r="1046453" spans="68:68" customFormat="1">
      <c r="BP1046453" s="90"/>
    </row>
    <row r="1046454" spans="68:68" customFormat="1">
      <c r="BP1046454" s="90"/>
    </row>
    <row r="1046455" spans="68:68" customFormat="1">
      <c r="BP1046455" s="90"/>
    </row>
    <row r="1046456" spans="68:68" customFormat="1">
      <c r="BP1046456" s="90"/>
    </row>
    <row r="1046457" spans="68:68" customFormat="1">
      <c r="BP1046457" s="90"/>
    </row>
    <row r="1046458" spans="68:68" customFormat="1">
      <c r="BP1046458" s="90"/>
    </row>
    <row r="1046459" spans="68:68" customFormat="1">
      <c r="BP1046459" s="90"/>
    </row>
    <row r="1046460" spans="68:68" customFormat="1">
      <c r="BP1046460" s="90"/>
    </row>
    <row r="1046461" spans="68:68" customFormat="1">
      <c r="BP1046461" s="90"/>
    </row>
    <row r="1046462" spans="68:68" customFormat="1">
      <c r="BP1046462" s="90"/>
    </row>
    <row r="1046463" spans="68:68" customFormat="1">
      <c r="BP1046463" s="90"/>
    </row>
    <row r="1046464" spans="68:68" customFormat="1">
      <c r="BP1046464" s="90"/>
    </row>
    <row r="1046465" spans="68:68" customFormat="1">
      <c r="BP1046465" s="90"/>
    </row>
    <row r="1046466" spans="68:68" customFormat="1">
      <c r="BP1046466" s="90"/>
    </row>
    <row r="1046467" spans="68:68" customFormat="1">
      <c r="BP1046467" s="90"/>
    </row>
    <row r="1046468" spans="68:68" customFormat="1">
      <c r="BP1046468" s="90"/>
    </row>
    <row r="1046469" spans="68:68" customFormat="1">
      <c r="BP1046469" s="90"/>
    </row>
    <row r="1046470" spans="68:68" customFormat="1">
      <c r="BP1046470" s="90"/>
    </row>
    <row r="1046471" spans="68:68" customFormat="1">
      <c r="BP1046471" s="90"/>
    </row>
    <row r="1046472" spans="68:68" customFormat="1">
      <c r="BP1046472" s="90"/>
    </row>
    <row r="1046473" spans="68:68" customFormat="1">
      <c r="BP1046473" s="90"/>
    </row>
    <row r="1046474" spans="68:68" customFormat="1">
      <c r="BP1046474" s="90"/>
    </row>
    <row r="1046475" spans="68:68" customFormat="1">
      <c r="BP1046475" s="90"/>
    </row>
    <row r="1046476" spans="68:68" customFormat="1">
      <c r="BP1046476" s="90"/>
    </row>
    <row r="1046477" spans="68:68" customFormat="1">
      <c r="BP1046477" s="90"/>
    </row>
    <row r="1046478" spans="68:68" customFormat="1">
      <c r="BP1046478" s="90"/>
    </row>
    <row r="1046479" spans="68:68" customFormat="1">
      <c r="BP1046479" s="90"/>
    </row>
    <row r="1046480" spans="68:68" customFormat="1">
      <c r="BP1046480" s="90"/>
    </row>
    <row r="1046481" spans="68:68" customFormat="1">
      <c r="BP1046481" s="90"/>
    </row>
    <row r="1046482" spans="68:68" customFormat="1">
      <c r="BP1046482" s="90"/>
    </row>
    <row r="1046483" spans="68:68" customFormat="1">
      <c r="BP1046483" s="90"/>
    </row>
    <row r="1046484" spans="68:68" customFormat="1">
      <c r="BP1046484" s="90"/>
    </row>
    <row r="1046485" spans="68:68" customFormat="1">
      <c r="BP1046485" s="90"/>
    </row>
    <row r="1046486" spans="68:68" customFormat="1">
      <c r="BP1046486" s="90"/>
    </row>
    <row r="1046487" spans="68:68" customFormat="1">
      <c r="BP1046487" s="90"/>
    </row>
    <row r="1046488" spans="68:68" customFormat="1">
      <c r="BP1046488" s="90"/>
    </row>
    <row r="1046489" spans="68:68" customFormat="1">
      <c r="BP1046489" s="90"/>
    </row>
    <row r="1046490" spans="68:68" customFormat="1">
      <c r="BP1046490" s="90"/>
    </row>
    <row r="1046491" spans="68:68" customFormat="1">
      <c r="BP1046491" s="90"/>
    </row>
    <row r="1046492" spans="68:68" customFormat="1">
      <c r="BP1046492" s="90"/>
    </row>
    <row r="1046493" spans="68:68" customFormat="1">
      <c r="BP1046493" s="90"/>
    </row>
    <row r="1046494" spans="68:68" customFormat="1">
      <c r="BP1046494" s="90"/>
    </row>
    <row r="1046495" spans="68:68" customFormat="1">
      <c r="BP1046495" s="90"/>
    </row>
    <row r="1046496" spans="68:68" customFormat="1">
      <c r="BP1046496" s="90"/>
    </row>
    <row r="1046497" spans="68:68" customFormat="1">
      <c r="BP1046497" s="90"/>
    </row>
    <row r="1046498" spans="68:68" customFormat="1">
      <c r="BP1046498" s="90"/>
    </row>
    <row r="1046499" spans="68:68" customFormat="1">
      <c r="BP1046499" s="90"/>
    </row>
    <row r="1046500" spans="68:68" customFormat="1">
      <c r="BP1046500" s="90"/>
    </row>
    <row r="1046501" spans="68:68" customFormat="1">
      <c r="BP1046501" s="90"/>
    </row>
    <row r="1046502" spans="68:68" customFormat="1">
      <c r="BP1046502" s="90"/>
    </row>
    <row r="1046503" spans="68:68" customFormat="1">
      <c r="BP1046503" s="90"/>
    </row>
    <row r="1046504" spans="68:68" customFormat="1">
      <c r="BP1046504" s="90"/>
    </row>
    <row r="1046505" spans="68:68" customFormat="1">
      <c r="BP1046505" s="90"/>
    </row>
    <row r="1046506" spans="68:68" customFormat="1">
      <c r="BP1046506" s="90"/>
    </row>
    <row r="1046507" spans="68:68" customFormat="1">
      <c r="BP1046507" s="90"/>
    </row>
    <row r="1046508" spans="68:68" customFormat="1">
      <c r="BP1046508" s="90"/>
    </row>
    <row r="1046509" spans="68:68" customFormat="1">
      <c r="BP1046509" s="90"/>
    </row>
    <row r="1046510" spans="68:68" customFormat="1">
      <c r="BP1046510" s="90"/>
    </row>
    <row r="1046511" spans="68:68" customFormat="1">
      <c r="BP1046511" s="90"/>
    </row>
    <row r="1046512" spans="68:68" customFormat="1">
      <c r="BP1046512" s="90"/>
    </row>
    <row r="1046513" spans="68:68" customFormat="1">
      <c r="BP1046513" s="90"/>
    </row>
    <row r="1046514" spans="68:68" customFormat="1">
      <c r="BP1046514" s="90"/>
    </row>
    <row r="1046515" spans="68:68" customFormat="1">
      <c r="BP1046515" s="90"/>
    </row>
    <row r="1046516" spans="68:68" customFormat="1">
      <c r="BP1046516" s="90"/>
    </row>
    <row r="1046517" spans="68:68" customFormat="1">
      <c r="BP1046517" s="90"/>
    </row>
    <row r="1046518" spans="68:68" customFormat="1">
      <c r="BP1046518" s="90"/>
    </row>
    <row r="1046519" spans="68:68" customFormat="1">
      <c r="BP1046519" s="90"/>
    </row>
    <row r="1046520" spans="68:68" customFormat="1">
      <c r="BP1046520" s="90"/>
    </row>
    <row r="1046521" spans="68:68" customFormat="1">
      <c r="BP1046521" s="90"/>
    </row>
    <row r="1046522" spans="68:68" customFormat="1">
      <c r="BP1046522" s="90"/>
    </row>
    <row r="1046523" spans="68:68" customFormat="1">
      <c r="BP1046523" s="90"/>
    </row>
    <row r="1046524" spans="68:68" customFormat="1">
      <c r="BP1046524" s="90"/>
    </row>
    <row r="1046525" spans="68:68" customFormat="1">
      <c r="BP1046525" s="90"/>
    </row>
    <row r="1046526" spans="68:68" customFormat="1">
      <c r="BP1046526" s="90"/>
    </row>
    <row r="1046527" spans="68:68" customFormat="1">
      <c r="BP1046527" s="90"/>
    </row>
    <row r="1046528" spans="68:68" customFormat="1">
      <c r="BP1046528" s="90"/>
    </row>
    <row r="1046529" spans="68:68" customFormat="1">
      <c r="BP1046529" s="90"/>
    </row>
    <row r="1046530" spans="68:68" customFormat="1">
      <c r="BP1046530" s="90"/>
    </row>
    <row r="1046531" spans="68:68" customFormat="1">
      <c r="BP1046531" s="90"/>
    </row>
    <row r="1046532" spans="68:68" customFormat="1">
      <c r="BP1046532" s="90"/>
    </row>
    <row r="1046533" spans="68:68" customFormat="1">
      <c r="BP1046533" s="90"/>
    </row>
    <row r="1046534" spans="68:68" customFormat="1">
      <c r="BP1046534" s="90"/>
    </row>
    <row r="1046535" spans="68:68" customFormat="1">
      <c r="BP1046535" s="90"/>
    </row>
    <row r="1046536" spans="68:68" customFormat="1">
      <c r="BP1046536" s="90"/>
    </row>
    <row r="1046537" spans="68:68" customFormat="1">
      <c r="BP1046537" s="90"/>
    </row>
    <row r="1046538" spans="68:68" customFormat="1">
      <c r="BP1046538" s="90"/>
    </row>
    <row r="1046539" spans="68:68" customFormat="1">
      <c r="BP1046539" s="90"/>
    </row>
    <row r="1046540" spans="68:68" customFormat="1">
      <c r="BP1046540" s="90"/>
    </row>
    <row r="1046541" spans="68:68" customFormat="1">
      <c r="BP1046541" s="90"/>
    </row>
    <row r="1046542" spans="68:68" customFormat="1">
      <c r="BP1046542" s="90"/>
    </row>
    <row r="1046543" spans="68:68" customFormat="1">
      <c r="BP1046543" s="90"/>
    </row>
    <row r="1046544" spans="68:68" customFormat="1">
      <c r="BP1046544" s="90"/>
    </row>
    <row r="1046545" spans="68:68" customFormat="1">
      <c r="BP1046545" s="90"/>
    </row>
    <row r="1046546" spans="68:68" customFormat="1">
      <c r="BP1046546" s="90"/>
    </row>
    <row r="1046547" spans="68:68" customFormat="1">
      <c r="BP1046547" s="90"/>
    </row>
    <row r="1046548" spans="68:68" customFormat="1">
      <c r="BP1046548" s="90"/>
    </row>
    <row r="1046549" spans="68:68" customFormat="1">
      <c r="BP1046549" s="90"/>
    </row>
    <row r="1046550" spans="68:68" customFormat="1">
      <c r="BP1046550" s="90"/>
    </row>
    <row r="1046551" spans="68:68" customFormat="1">
      <c r="BP1046551" s="90"/>
    </row>
    <row r="1046552" spans="68:68" customFormat="1">
      <c r="BP1046552" s="90"/>
    </row>
    <row r="1046553" spans="68:68" customFormat="1">
      <c r="BP1046553" s="90"/>
    </row>
    <row r="1046554" spans="68:68" customFormat="1">
      <c r="BP1046554" s="90"/>
    </row>
    <row r="1046555" spans="68:68" customFormat="1">
      <c r="BP1046555" s="90"/>
    </row>
    <row r="1046556" spans="68:68" customFormat="1">
      <c r="BP1046556" s="90"/>
    </row>
    <row r="1046557" spans="68:68" customFormat="1">
      <c r="BP1046557" s="90"/>
    </row>
    <row r="1046558" spans="68:68" customFormat="1">
      <c r="BP1046558" s="90"/>
    </row>
    <row r="1046559" spans="68:68" customFormat="1">
      <c r="BP1046559" s="90"/>
    </row>
    <row r="1046560" spans="68:68" customFormat="1">
      <c r="BP1046560" s="90"/>
    </row>
    <row r="1046561" spans="68:68" customFormat="1">
      <c r="BP1046561" s="90"/>
    </row>
    <row r="1046562" spans="68:68" customFormat="1">
      <c r="BP1046562" s="90"/>
    </row>
    <row r="1046563" spans="68:68" customFormat="1">
      <c r="BP1046563" s="90"/>
    </row>
    <row r="1046564" spans="68:68" customFormat="1">
      <c r="BP1046564" s="90"/>
    </row>
    <row r="1046565" spans="68:68" customFormat="1">
      <c r="BP1046565" s="90"/>
    </row>
    <row r="1046566" spans="68:68" customFormat="1">
      <c r="BP1046566" s="90"/>
    </row>
    <row r="1046567" spans="68:68" customFormat="1">
      <c r="BP1046567" s="90"/>
    </row>
    <row r="1046568" spans="68:68" customFormat="1">
      <c r="BP1046568" s="90"/>
    </row>
    <row r="1046569" spans="68:68" customFormat="1">
      <c r="BP1046569" s="90"/>
    </row>
    <row r="1046570" spans="68:68" customFormat="1">
      <c r="BP1046570" s="90"/>
    </row>
    <row r="1046571" spans="68:68" customFormat="1">
      <c r="BP1046571" s="90"/>
    </row>
    <row r="1046572" spans="68:68" customFormat="1">
      <c r="BP1046572" s="90"/>
    </row>
    <row r="1046573" spans="68:68" customFormat="1">
      <c r="BP1046573" s="90"/>
    </row>
    <row r="1046574" spans="68:68" customFormat="1">
      <c r="BP1046574" s="90"/>
    </row>
    <row r="1046575" spans="68:68" customFormat="1">
      <c r="BP1046575" s="90"/>
    </row>
    <row r="1046576" spans="68:68" customFormat="1">
      <c r="BP1046576" s="90"/>
    </row>
    <row r="1046577" spans="68:68" customFormat="1">
      <c r="BP1046577" s="90"/>
    </row>
    <row r="1046578" spans="68:68" customFormat="1">
      <c r="BP1046578" s="90"/>
    </row>
    <row r="1046579" spans="68:68" customFormat="1">
      <c r="BP1046579" s="90"/>
    </row>
    <row r="1046580" spans="68:68" customFormat="1">
      <c r="BP1046580" s="90"/>
    </row>
    <row r="1046581" spans="68:68" customFormat="1">
      <c r="BP1046581" s="90"/>
    </row>
    <row r="1046582" spans="68:68" customFormat="1">
      <c r="BP1046582" s="90"/>
    </row>
    <row r="1046583" spans="68:68" customFormat="1">
      <c r="BP1046583" s="90"/>
    </row>
    <row r="1046584" spans="68:68" customFormat="1">
      <c r="BP1046584" s="90"/>
    </row>
    <row r="1046585" spans="68:68" customFormat="1">
      <c r="BP1046585" s="90"/>
    </row>
    <row r="1046586" spans="68:68" customFormat="1">
      <c r="BP1046586" s="90"/>
    </row>
    <row r="1046587" spans="68:68" customFormat="1">
      <c r="BP1046587" s="90"/>
    </row>
    <row r="1046588" spans="68:68" customFormat="1">
      <c r="BP1046588" s="90"/>
    </row>
    <row r="1046589" spans="68:68" customFormat="1">
      <c r="BP1046589" s="90"/>
    </row>
    <row r="1046590" spans="68:68" customFormat="1">
      <c r="BP1046590" s="90"/>
    </row>
    <row r="1046591" spans="68:68" customFormat="1">
      <c r="BP1046591" s="90"/>
    </row>
    <row r="1046592" spans="68:68" customFormat="1">
      <c r="BP1046592" s="90"/>
    </row>
    <row r="1046593" spans="68:68" customFormat="1">
      <c r="BP1046593" s="90"/>
    </row>
    <row r="1046594" spans="68:68" customFormat="1">
      <c r="BP1046594" s="90"/>
    </row>
    <row r="1046595" spans="68:68" customFormat="1">
      <c r="BP1046595" s="90"/>
    </row>
    <row r="1046596" spans="68:68" customFormat="1">
      <c r="BP1046596" s="90"/>
    </row>
    <row r="1046597" spans="68:68" customFormat="1">
      <c r="BP1046597" s="90"/>
    </row>
    <row r="1046598" spans="68:68" customFormat="1">
      <c r="BP1046598" s="90"/>
    </row>
    <row r="1046599" spans="68:68" customFormat="1">
      <c r="BP1046599" s="90"/>
    </row>
    <row r="1046600" spans="68:68" customFormat="1">
      <c r="BP1046600" s="90"/>
    </row>
    <row r="1046601" spans="68:68" customFormat="1">
      <c r="BP1046601" s="90"/>
    </row>
    <row r="1046602" spans="68:68" customFormat="1">
      <c r="BP1046602" s="90"/>
    </row>
    <row r="1046603" spans="68:68" customFormat="1">
      <c r="BP1046603" s="90"/>
    </row>
    <row r="1046604" spans="68:68" customFormat="1">
      <c r="BP1046604" s="90"/>
    </row>
    <row r="1046605" spans="68:68" customFormat="1">
      <c r="BP1046605" s="90"/>
    </row>
    <row r="1046606" spans="68:68" customFormat="1">
      <c r="BP1046606" s="90"/>
    </row>
    <row r="1046607" spans="68:68" customFormat="1">
      <c r="BP1046607" s="90"/>
    </row>
    <row r="1046608" spans="68:68" customFormat="1">
      <c r="BP1046608" s="90"/>
    </row>
    <row r="1046609" spans="68:68" customFormat="1">
      <c r="BP1046609" s="90"/>
    </row>
    <row r="1046610" spans="68:68" customFormat="1">
      <c r="BP1046610" s="90"/>
    </row>
    <row r="1046611" spans="68:68" customFormat="1">
      <c r="BP1046611" s="90"/>
    </row>
    <row r="1046612" spans="68:68" customFormat="1">
      <c r="BP1046612" s="90"/>
    </row>
    <row r="1046613" spans="68:68" customFormat="1">
      <c r="BP1046613" s="90"/>
    </row>
    <row r="1046614" spans="68:68" customFormat="1">
      <c r="BP1046614" s="90"/>
    </row>
    <row r="1046615" spans="68:68" customFormat="1">
      <c r="BP1046615" s="90"/>
    </row>
    <row r="1046616" spans="68:68" customFormat="1">
      <c r="BP1046616" s="90"/>
    </row>
    <row r="1046617" spans="68:68" customFormat="1">
      <c r="BP1046617" s="90"/>
    </row>
    <row r="1046618" spans="68:68" customFormat="1">
      <c r="BP1046618" s="90"/>
    </row>
    <row r="1046619" spans="68:68" customFormat="1">
      <c r="BP1046619" s="90"/>
    </row>
    <row r="1046620" spans="68:68" customFormat="1">
      <c r="BP1046620" s="90"/>
    </row>
    <row r="1046621" spans="68:68" customFormat="1">
      <c r="BP1046621" s="90"/>
    </row>
    <row r="1046622" spans="68:68" customFormat="1">
      <c r="BP1046622" s="90"/>
    </row>
    <row r="1046623" spans="68:68" customFormat="1">
      <c r="BP1046623" s="90"/>
    </row>
    <row r="1046624" spans="68:68" customFormat="1">
      <c r="BP1046624" s="90"/>
    </row>
    <row r="1046625" spans="68:68" customFormat="1">
      <c r="BP1046625" s="90"/>
    </row>
    <row r="1046626" spans="68:68" customFormat="1">
      <c r="BP1046626" s="90"/>
    </row>
    <row r="1046627" spans="68:68" customFormat="1">
      <c r="BP1046627" s="90"/>
    </row>
    <row r="1046628" spans="68:68" customFormat="1">
      <c r="BP1046628" s="90"/>
    </row>
    <row r="1046629" spans="68:68" customFormat="1">
      <c r="BP1046629" s="90"/>
    </row>
    <row r="1046630" spans="68:68" customFormat="1">
      <c r="BP1046630" s="90"/>
    </row>
    <row r="1046631" spans="68:68" customFormat="1">
      <c r="BP1046631" s="90"/>
    </row>
    <row r="1046632" spans="68:68" customFormat="1">
      <c r="BP1046632" s="90"/>
    </row>
    <row r="1046633" spans="68:68" customFormat="1">
      <c r="BP1046633" s="90"/>
    </row>
    <row r="1046634" spans="68:68" customFormat="1">
      <c r="BP1046634" s="90"/>
    </row>
    <row r="1046635" spans="68:68" customFormat="1">
      <c r="BP1046635" s="90"/>
    </row>
    <row r="1046636" spans="68:68" customFormat="1">
      <c r="BP1046636" s="90"/>
    </row>
    <row r="1046637" spans="68:68" customFormat="1">
      <c r="BP1046637" s="90"/>
    </row>
    <row r="1046638" spans="68:68" customFormat="1">
      <c r="BP1046638" s="90"/>
    </row>
    <row r="1046639" spans="68:68" customFormat="1">
      <c r="BP1046639" s="90"/>
    </row>
    <row r="1046640" spans="68:68" customFormat="1">
      <c r="BP1046640" s="90"/>
    </row>
    <row r="1046641" spans="68:68" customFormat="1">
      <c r="BP1046641" s="90"/>
    </row>
    <row r="1046642" spans="68:68" customFormat="1">
      <c r="BP1046642" s="90"/>
    </row>
    <row r="1046643" spans="68:68" customFormat="1">
      <c r="BP1046643" s="90"/>
    </row>
    <row r="1046644" spans="68:68" customFormat="1">
      <c r="BP1046644" s="90"/>
    </row>
    <row r="1046645" spans="68:68" customFormat="1">
      <c r="BP1046645" s="90"/>
    </row>
    <row r="1046646" spans="68:68" customFormat="1">
      <c r="BP1046646" s="90"/>
    </row>
    <row r="1046647" spans="68:68" customFormat="1">
      <c r="BP1046647" s="90"/>
    </row>
    <row r="1046648" spans="68:68" customFormat="1">
      <c r="BP1046648" s="90"/>
    </row>
    <row r="1046649" spans="68:68" customFormat="1">
      <c r="BP1046649" s="90"/>
    </row>
    <row r="1046650" spans="68:68" customFormat="1">
      <c r="BP1046650" s="90"/>
    </row>
    <row r="1046651" spans="68:68" customFormat="1">
      <c r="BP1046651" s="90"/>
    </row>
    <row r="1046652" spans="68:68" customFormat="1">
      <c r="BP1046652" s="90"/>
    </row>
    <row r="1046653" spans="68:68" customFormat="1">
      <c r="BP1046653" s="90"/>
    </row>
    <row r="1046654" spans="68:68" customFormat="1">
      <c r="BP1046654" s="90"/>
    </row>
    <row r="1046655" spans="68:68" customFormat="1">
      <c r="BP1046655" s="90"/>
    </row>
    <row r="1046656" spans="68:68" customFormat="1">
      <c r="BP1046656" s="90"/>
    </row>
    <row r="1046657" spans="68:68" customFormat="1">
      <c r="BP1046657" s="90"/>
    </row>
    <row r="1046658" spans="68:68" customFormat="1">
      <c r="BP1046658" s="90"/>
    </row>
    <row r="1046659" spans="68:68" customFormat="1">
      <c r="BP1046659" s="90"/>
    </row>
    <row r="1046660" spans="68:68" customFormat="1">
      <c r="BP1046660" s="90"/>
    </row>
    <row r="1046661" spans="68:68" customFormat="1">
      <c r="BP1046661" s="90"/>
    </row>
    <row r="1046662" spans="68:68" customFormat="1">
      <c r="BP1046662" s="90"/>
    </row>
    <row r="1046663" spans="68:68" customFormat="1">
      <c r="BP1046663" s="90"/>
    </row>
    <row r="1046664" spans="68:68" customFormat="1">
      <c r="BP1046664" s="90"/>
    </row>
    <row r="1046665" spans="68:68" customFormat="1">
      <c r="BP1046665" s="90"/>
    </row>
    <row r="1046666" spans="68:68" customFormat="1">
      <c r="BP1046666" s="90"/>
    </row>
    <row r="1046667" spans="68:68" customFormat="1">
      <c r="BP1046667" s="90"/>
    </row>
    <row r="1046668" spans="68:68" customFormat="1">
      <c r="BP1046668" s="90"/>
    </row>
    <row r="1046669" spans="68:68" customFormat="1">
      <c r="BP1046669" s="90"/>
    </row>
    <row r="1046670" spans="68:68" customFormat="1">
      <c r="BP1046670" s="90"/>
    </row>
    <row r="1046671" spans="68:68" customFormat="1">
      <c r="BP1046671" s="90"/>
    </row>
    <row r="1046672" spans="68:68" customFormat="1">
      <c r="BP1046672" s="90"/>
    </row>
    <row r="1046673" spans="68:68" customFormat="1">
      <c r="BP1046673" s="90"/>
    </row>
    <row r="1046674" spans="68:68" customFormat="1">
      <c r="BP1046674" s="90"/>
    </row>
    <row r="1046675" spans="68:68" customFormat="1">
      <c r="BP1046675" s="90"/>
    </row>
    <row r="1046676" spans="68:68" customFormat="1">
      <c r="BP1046676" s="90"/>
    </row>
    <row r="1046677" spans="68:68" customFormat="1">
      <c r="BP1046677" s="90"/>
    </row>
    <row r="1046678" spans="68:68" customFormat="1">
      <c r="BP1046678" s="90"/>
    </row>
    <row r="1046679" spans="68:68" customFormat="1">
      <c r="BP1046679" s="90"/>
    </row>
    <row r="1046680" spans="68:68" customFormat="1">
      <c r="BP1046680" s="90"/>
    </row>
    <row r="1046681" spans="68:68" customFormat="1">
      <c r="BP1046681" s="90"/>
    </row>
    <row r="1046682" spans="68:68" customFormat="1">
      <c r="BP1046682" s="90"/>
    </row>
    <row r="1046683" spans="68:68" customFormat="1">
      <c r="BP1046683" s="90"/>
    </row>
    <row r="1046684" spans="68:68" customFormat="1">
      <c r="BP1046684" s="90"/>
    </row>
    <row r="1046685" spans="68:68" customFormat="1">
      <c r="BP1046685" s="90"/>
    </row>
    <row r="1046686" spans="68:68" customFormat="1">
      <c r="BP1046686" s="90"/>
    </row>
    <row r="1046687" spans="68:68" customFormat="1">
      <c r="BP1046687" s="90"/>
    </row>
    <row r="1046688" spans="68:68" customFormat="1">
      <c r="BP1046688" s="90"/>
    </row>
    <row r="1046689" spans="68:68" customFormat="1">
      <c r="BP1046689" s="90"/>
    </row>
    <row r="1046690" spans="68:68" customFormat="1">
      <c r="BP1046690" s="90"/>
    </row>
    <row r="1046691" spans="68:68" customFormat="1">
      <c r="BP1046691" s="90"/>
    </row>
    <row r="1046692" spans="68:68" customFormat="1">
      <c r="BP1046692" s="90"/>
    </row>
    <row r="1046693" spans="68:68" customFormat="1">
      <c r="BP1046693" s="90"/>
    </row>
    <row r="1046694" spans="68:68" customFormat="1">
      <c r="BP1046694" s="90"/>
    </row>
    <row r="1046695" spans="68:68" customFormat="1">
      <c r="BP1046695" s="90"/>
    </row>
    <row r="1046696" spans="68:68" customFormat="1">
      <c r="BP1046696" s="90"/>
    </row>
    <row r="1046697" spans="68:68" customFormat="1">
      <c r="BP1046697" s="90"/>
    </row>
    <row r="1046698" spans="68:68" customFormat="1">
      <c r="BP1046698" s="90"/>
    </row>
    <row r="1046699" spans="68:68" customFormat="1">
      <c r="BP1046699" s="90"/>
    </row>
    <row r="1046700" spans="68:68" customFormat="1">
      <c r="BP1046700" s="90"/>
    </row>
    <row r="1046701" spans="68:68" customFormat="1">
      <c r="BP1046701" s="90"/>
    </row>
    <row r="1046702" spans="68:68" customFormat="1">
      <c r="BP1046702" s="90"/>
    </row>
    <row r="1046703" spans="68:68" customFormat="1">
      <c r="BP1046703" s="90"/>
    </row>
    <row r="1046704" spans="68:68" customFormat="1">
      <c r="BP1046704" s="90"/>
    </row>
    <row r="1046705" spans="68:68" customFormat="1">
      <c r="BP1046705" s="90"/>
    </row>
    <row r="1046706" spans="68:68" customFormat="1">
      <c r="BP1046706" s="90"/>
    </row>
    <row r="1046707" spans="68:68" customFormat="1">
      <c r="BP1046707" s="90"/>
    </row>
    <row r="1046708" spans="68:68" customFormat="1">
      <c r="BP1046708" s="90"/>
    </row>
    <row r="1046709" spans="68:68" customFormat="1">
      <c r="BP1046709" s="90"/>
    </row>
    <row r="1046710" spans="68:68" customFormat="1">
      <c r="BP1046710" s="90"/>
    </row>
    <row r="1046711" spans="68:68" customFormat="1">
      <c r="BP1046711" s="90"/>
    </row>
    <row r="1046712" spans="68:68" customFormat="1">
      <c r="BP1046712" s="90"/>
    </row>
    <row r="1046713" spans="68:68" customFormat="1">
      <c r="BP1046713" s="90"/>
    </row>
    <row r="1046714" spans="68:68" customFormat="1">
      <c r="BP1046714" s="90"/>
    </row>
    <row r="1046715" spans="68:68" customFormat="1">
      <c r="BP1046715" s="90"/>
    </row>
    <row r="1046716" spans="68:68" customFormat="1">
      <c r="BP1046716" s="90"/>
    </row>
    <row r="1046717" spans="68:68" customFormat="1">
      <c r="BP1046717" s="90"/>
    </row>
    <row r="1046718" spans="68:68" customFormat="1">
      <c r="BP1046718" s="90"/>
    </row>
    <row r="1046719" spans="68:68" customFormat="1">
      <c r="BP1046719" s="90"/>
    </row>
    <row r="1046720" spans="68:68" customFormat="1">
      <c r="BP1046720" s="90"/>
    </row>
    <row r="1046721" spans="68:68" customFormat="1">
      <c r="BP1046721" s="90"/>
    </row>
    <row r="1046722" spans="68:68" customFormat="1">
      <c r="BP1046722" s="90"/>
    </row>
    <row r="1046723" spans="68:68" customFormat="1">
      <c r="BP1046723" s="90"/>
    </row>
    <row r="1046724" spans="68:68" customFormat="1">
      <c r="BP1046724" s="90"/>
    </row>
    <row r="1046725" spans="68:68" customFormat="1">
      <c r="BP1046725" s="90"/>
    </row>
    <row r="1046726" spans="68:68" customFormat="1">
      <c r="BP1046726" s="90"/>
    </row>
    <row r="1046727" spans="68:68" customFormat="1">
      <c r="BP1046727" s="90"/>
    </row>
    <row r="1046728" spans="68:68" customFormat="1">
      <c r="BP1046728" s="90"/>
    </row>
    <row r="1046729" spans="68:68" customFormat="1">
      <c r="BP1046729" s="90"/>
    </row>
    <row r="1046730" spans="68:68" customFormat="1">
      <c r="BP1046730" s="90"/>
    </row>
    <row r="1046731" spans="68:68" customFormat="1">
      <c r="BP1046731" s="90"/>
    </row>
    <row r="1046732" spans="68:68" customFormat="1">
      <c r="BP1046732" s="90"/>
    </row>
    <row r="1046733" spans="68:68" customFormat="1">
      <c r="BP1046733" s="90"/>
    </row>
    <row r="1046734" spans="68:68" customFormat="1">
      <c r="BP1046734" s="90"/>
    </row>
    <row r="1046735" spans="68:68" customFormat="1">
      <c r="BP1046735" s="90"/>
    </row>
    <row r="1046736" spans="68:68" customFormat="1">
      <c r="BP1046736" s="90"/>
    </row>
    <row r="1046737" spans="68:68" customFormat="1">
      <c r="BP1046737" s="90"/>
    </row>
    <row r="1046738" spans="68:68" customFormat="1">
      <c r="BP1046738" s="90"/>
    </row>
    <row r="1046739" spans="68:68" customFormat="1">
      <c r="BP1046739" s="90"/>
    </row>
    <row r="1046740" spans="68:68" customFormat="1">
      <c r="BP1046740" s="90"/>
    </row>
    <row r="1046741" spans="68:68" customFormat="1">
      <c r="BP1046741" s="90"/>
    </row>
    <row r="1046742" spans="68:68" customFormat="1">
      <c r="BP1046742" s="90"/>
    </row>
    <row r="1046743" spans="68:68" customFormat="1">
      <c r="BP1046743" s="90"/>
    </row>
    <row r="1046744" spans="68:68" customFormat="1">
      <c r="BP1046744" s="90"/>
    </row>
    <row r="1046745" spans="68:68" customFormat="1">
      <c r="BP1046745" s="90"/>
    </row>
    <row r="1046746" spans="68:68" customFormat="1">
      <c r="BP1046746" s="90"/>
    </row>
    <row r="1046747" spans="68:68" customFormat="1">
      <c r="BP1046747" s="90"/>
    </row>
    <row r="1046748" spans="68:68" customFormat="1">
      <c r="BP1046748" s="90"/>
    </row>
    <row r="1046749" spans="68:68" customFormat="1">
      <c r="BP1046749" s="90"/>
    </row>
    <row r="1046750" spans="68:68" customFormat="1">
      <c r="BP1046750" s="90"/>
    </row>
    <row r="1046751" spans="68:68" customFormat="1">
      <c r="BP1046751" s="90"/>
    </row>
    <row r="1046752" spans="68:68" customFormat="1">
      <c r="BP1046752" s="90"/>
    </row>
    <row r="1046753" spans="68:68" customFormat="1">
      <c r="BP1046753" s="90"/>
    </row>
    <row r="1046754" spans="68:68" customFormat="1">
      <c r="BP1046754" s="90"/>
    </row>
    <row r="1046755" spans="68:68" customFormat="1">
      <c r="BP1046755" s="90"/>
    </row>
    <row r="1046756" spans="68:68" customFormat="1">
      <c r="BP1046756" s="90"/>
    </row>
    <row r="1046757" spans="68:68" customFormat="1">
      <c r="BP1046757" s="90"/>
    </row>
    <row r="1046758" spans="68:68" customFormat="1">
      <c r="BP1046758" s="90"/>
    </row>
    <row r="1046759" spans="68:68" customFormat="1">
      <c r="BP1046759" s="90"/>
    </row>
    <row r="1046760" spans="68:68" customFormat="1">
      <c r="BP1046760" s="90"/>
    </row>
    <row r="1046761" spans="68:68" customFormat="1">
      <c r="BP1046761" s="90"/>
    </row>
    <row r="1046762" spans="68:68" customFormat="1">
      <c r="BP1046762" s="90"/>
    </row>
    <row r="1046763" spans="68:68" customFormat="1">
      <c r="BP1046763" s="90"/>
    </row>
    <row r="1046764" spans="68:68" customFormat="1">
      <c r="BP1046764" s="90"/>
    </row>
    <row r="1046765" spans="68:68" customFormat="1">
      <c r="BP1046765" s="90"/>
    </row>
    <row r="1046766" spans="68:68" customFormat="1">
      <c r="BP1046766" s="90"/>
    </row>
    <row r="1046767" spans="68:68" customFormat="1">
      <c r="BP1046767" s="90"/>
    </row>
    <row r="1046768" spans="68:68" customFormat="1">
      <c r="BP1046768" s="90"/>
    </row>
    <row r="1046769" spans="68:68" customFormat="1">
      <c r="BP1046769" s="90"/>
    </row>
    <row r="1046770" spans="68:68" customFormat="1">
      <c r="BP1046770" s="90"/>
    </row>
    <row r="1046771" spans="68:68" customFormat="1">
      <c r="BP1046771" s="90"/>
    </row>
    <row r="1046772" spans="68:68" customFormat="1">
      <c r="BP1046772" s="90"/>
    </row>
    <row r="1046773" spans="68:68" customFormat="1">
      <c r="BP1046773" s="90"/>
    </row>
    <row r="1046774" spans="68:68" customFormat="1">
      <c r="BP1046774" s="90"/>
    </row>
    <row r="1046775" spans="68:68" customFormat="1">
      <c r="BP1046775" s="90"/>
    </row>
    <row r="1046776" spans="68:68" customFormat="1">
      <c r="BP1046776" s="90"/>
    </row>
    <row r="1046777" spans="68:68" customFormat="1">
      <c r="BP1046777" s="90"/>
    </row>
    <row r="1046778" spans="68:68" customFormat="1">
      <c r="BP1046778" s="90"/>
    </row>
    <row r="1046779" spans="68:68" customFormat="1">
      <c r="BP1046779" s="90"/>
    </row>
    <row r="1046780" spans="68:68" customFormat="1">
      <c r="BP1046780" s="90"/>
    </row>
    <row r="1046781" spans="68:68" customFormat="1">
      <c r="BP1046781" s="90"/>
    </row>
    <row r="1046782" spans="68:68" customFormat="1">
      <c r="BP1046782" s="90"/>
    </row>
    <row r="1046783" spans="68:68" customFormat="1">
      <c r="BP1046783" s="90"/>
    </row>
    <row r="1046784" spans="68:68" customFormat="1">
      <c r="BP1046784" s="90"/>
    </row>
    <row r="1046785" spans="68:68" customFormat="1">
      <c r="BP1046785" s="90"/>
    </row>
    <row r="1046786" spans="68:68" customFormat="1">
      <c r="BP1046786" s="90"/>
    </row>
    <row r="1046787" spans="68:68" customFormat="1">
      <c r="BP1046787" s="90"/>
    </row>
    <row r="1046788" spans="68:68" customFormat="1">
      <c r="BP1046788" s="90"/>
    </row>
    <row r="1046789" spans="68:68" customFormat="1">
      <c r="BP1046789" s="90"/>
    </row>
    <row r="1046790" spans="68:68" customFormat="1">
      <c r="BP1046790" s="90"/>
    </row>
    <row r="1046791" spans="68:68" customFormat="1">
      <c r="BP1046791" s="90"/>
    </row>
    <row r="1046792" spans="68:68" customFormat="1">
      <c r="BP1046792" s="90"/>
    </row>
    <row r="1046793" spans="68:68" customFormat="1">
      <c r="BP1046793" s="90"/>
    </row>
    <row r="1046794" spans="68:68" customFormat="1">
      <c r="BP1046794" s="90"/>
    </row>
    <row r="1046795" spans="68:68" customFormat="1">
      <c r="BP1046795" s="90"/>
    </row>
    <row r="1046796" spans="68:68" customFormat="1">
      <c r="BP1046796" s="90"/>
    </row>
    <row r="1046797" spans="68:68" customFormat="1">
      <c r="BP1046797" s="90"/>
    </row>
    <row r="1046798" spans="68:68" customFormat="1">
      <c r="BP1046798" s="90"/>
    </row>
    <row r="1046799" spans="68:68" customFormat="1">
      <c r="BP1046799" s="90"/>
    </row>
    <row r="1046800" spans="68:68" customFormat="1">
      <c r="BP1046800" s="90"/>
    </row>
    <row r="1046801" spans="68:68" customFormat="1">
      <c r="BP1046801" s="90"/>
    </row>
    <row r="1046802" spans="68:68" customFormat="1">
      <c r="BP1046802" s="90"/>
    </row>
    <row r="1046803" spans="68:68" customFormat="1">
      <c r="BP1046803" s="90"/>
    </row>
    <row r="1046804" spans="68:68" customFormat="1">
      <c r="BP1046804" s="90"/>
    </row>
    <row r="1046805" spans="68:68" customFormat="1">
      <c r="BP1046805" s="90"/>
    </row>
    <row r="1046806" spans="68:68" customFormat="1">
      <c r="BP1046806" s="90"/>
    </row>
    <row r="1046807" spans="68:68" customFormat="1">
      <c r="BP1046807" s="90"/>
    </row>
    <row r="1046808" spans="68:68" customFormat="1">
      <c r="BP1046808" s="90"/>
    </row>
    <row r="1046809" spans="68:68" customFormat="1">
      <c r="BP1046809" s="90"/>
    </row>
    <row r="1046810" spans="68:68" customFormat="1">
      <c r="BP1046810" s="90"/>
    </row>
    <row r="1046811" spans="68:68" customFormat="1">
      <c r="BP1046811" s="90"/>
    </row>
    <row r="1046812" spans="68:68" customFormat="1">
      <c r="BP1046812" s="90"/>
    </row>
    <row r="1046813" spans="68:68" customFormat="1">
      <c r="BP1046813" s="90"/>
    </row>
    <row r="1046814" spans="68:68" customFormat="1">
      <c r="BP1046814" s="90"/>
    </row>
    <row r="1046815" spans="68:68" customFormat="1">
      <c r="BP1046815" s="90"/>
    </row>
    <row r="1046816" spans="68:68" customFormat="1">
      <c r="BP1046816" s="90"/>
    </row>
    <row r="1046817" spans="68:68" customFormat="1">
      <c r="BP1046817" s="90"/>
    </row>
    <row r="1046818" spans="68:68" customFormat="1">
      <c r="BP1046818" s="90"/>
    </row>
    <row r="1046819" spans="68:68" customFormat="1">
      <c r="BP1046819" s="90"/>
    </row>
    <row r="1046820" spans="68:68" customFormat="1">
      <c r="BP1046820" s="90"/>
    </row>
    <row r="1046821" spans="68:68" customFormat="1">
      <c r="BP1046821" s="90"/>
    </row>
    <row r="1046822" spans="68:68" customFormat="1">
      <c r="BP1046822" s="90"/>
    </row>
    <row r="1046823" spans="68:68" customFormat="1">
      <c r="BP1046823" s="90"/>
    </row>
    <row r="1046824" spans="68:68" customFormat="1">
      <c r="BP1046824" s="90"/>
    </row>
    <row r="1046825" spans="68:68" customFormat="1">
      <c r="BP1046825" s="90"/>
    </row>
    <row r="1046826" spans="68:68" customFormat="1">
      <c r="BP1046826" s="90"/>
    </row>
    <row r="1046827" spans="68:68" customFormat="1">
      <c r="BP1046827" s="90"/>
    </row>
    <row r="1046828" spans="68:68" customFormat="1">
      <c r="BP1046828" s="90"/>
    </row>
    <row r="1046829" spans="68:68" customFormat="1">
      <c r="BP1046829" s="90"/>
    </row>
    <row r="1046830" spans="68:68" customFormat="1">
      <c r="BP1046830" s="90"/>
    </row>
    <row r="1046831" spans="68:68" customFormat="1">
      <c r="BP1046831" s="90"/>
    </row>
    <row r="1046832" spans="68:68" customFormat="1">
      <c r="BP1046832" s="90"/>
    </row>
    <row r="1046833" spans="68:68" customFormat="1">
      <c r="BP1046833" s="90"/>
    </row>
    <row r="1046834" spans="68:68" customFormat="1">
      <c r="BP1046834" s="90"/>
    </row>
    <row r="1046835" spans="68:68" customFormat="1">
      <c r="BP1046835" s="90"/>
    </row>
    <row r="1046836" spans="68:68" customFormat="1">
      <c r="BP1046836" s="90"/>
    </row>
    <row r="1046837" spans="68:68" customFormat="1">
      <c r="BP1046837" s="90"/>
    </row>
    <row r="1046838" spans="68:68" customFormat="1">
      <c r="BP1046838" s="90"/>
    </row>
    <row r="1046839" spans="68:68" customFormat="1">
      <c r="BP1046839" s="90"/>
    </row>
    <row r="1046840" spans="68:68" customFormat="1">
      <c r="BP1046840" s="90"/>
    </row>
    <row r="1046841" spans="68:68" customFormat="1">
      <c r="BP1046841" s="90"/>
    </row>
    <row r="1046842" spans="68:68" customFormat="1">
      <c r="BP1046842" s="90"/>
    </row>
    <row r="1046843" spans="68:68" customFormat="1">
      <c r="BP1046843" s="90"/>
    </row>
    <row r="1046844" spans="68:68" customFormat="1">
      <c r="BP1046844" s="90"/>
    </row>
    <row r="1046845" spans="68:68" customFormat="1">
      <c r="BP1046845" s="90"/>
    </row>
    <row r="1046846" spans="68:68" customFormat="1">
      <c r="BP1046846" s="90"/>
    </row>
    <row r="1046847" spans="68:68" customFormat="1">
      <c r="BP1046847" s="90"/>
    </row>
    <row r="1046848" spans="68:68" customFormat="1">
      <c r="BP1046848" s="90"/>
    </row>
    <row r="1046849" spans="68:68" customFormat="1">
      <c r="BP1046849" s="90"/>
    </row>
    <row r="1046850" spans="68:68" customFormat="1">
      <c r="BP1046850" s="90"/>
    </row>
    <row r="1046851" spans="68:68" customFormat="1">
      <c r="BP1046851" s="90"/>
    </row>
    <row r="1046852" spans="68:68" customFormat="1">
      <c r="BP1046852" s="90"/>
    </row>
    <row r="1046853" spans="68:68" customFormat="1">
      <c r="BP1046853" s="90"/>
    </row>
    <row r="1046854" spans="68:68" customFormat="1">
      <c r="BP1046854" s="90"/>
    </row>
    <row r="1046855" spans="68:68" customFormat="1">
      <c r="BP1046855" s="90"/>
    </row>
    <row r="1046856" spans="68:68" customFormat="1">
      <c r="BP1046856" s="90"/>
    </row>
    <row r="1046857" spans="68:68" customFormat="1">
      <c r="BP1046857" s="90"/>
    </row>
    <row r="1046858" spans="68:68" customFormat="1">
      <c r="BP1046858" s="90"/>
    </row>
    <row r="1046859" spans="68:68" customFormat="1">
      <c r="BP1046859" s="90"/>
    </row>
    <row r="1046860" spans="68:68" customFormat="1">
      <c r="BP1046860" s="90"/>
    </row>
    <row r="1046861" spans="68:68" customFormat="1">
      <c r="BP1046861" s="90"/>
    </row>
    <row r="1046862" spans="68:68" customFormat="1">
      <c r="BP1046862" s="90"/>
    </row>
    <row r="1046863" spans="68:68" customFormat="1">
      <c r="BP1046863" s="90"/>
    </row>
    <row r="1046864" spans="68:68" customFormat="1">
      <c r="BP1046864" s="90"/>
    </row>
    <row r="1046865" spans="68:68" customFormat="1">
      <c r="BP1046865" s="90"/>
    </row>
    <row r="1046866" spans="68:68" customFormat="1">
      <c r="BP1046866" s="90"/>
    </row>
    <row r="1046867" spans="68:68" customFormat="1">
      <c r="BP1046867" s="90"/>
    </row>
    <row r="1046868" spans="68:68" customFormat="1">
      <c r="BP1046868" s="90"/>
    </row>
    <row r="1046869" spans="68:68" customFormat="1">
      <c r="BP1046869" s="90"/>
    </row>
    <row r="1046870" spans="68:68" customFormat="1">
      <c r="BP1046870" s="90"/>
    </row>
    <row r="1046871" spans="68:68" customFormat="1">
      <c r="BP1046871" s="90"/>
    </row>
    <row r="1046872" spans="68:68" customFormat="1">
      <c r="BP1046872" s="90"/>
    </row>
    <row r="1046873" spans="68:68" customFormat="1">
      <c r="BP1046873" s="90"/>
    </row>
    <row r="1046874" spans="68:68" customFormat="1">
      <c r="BP1046874" s="90"/>
    </row>
    <row r="1046875" spans="68:68" customFormat="1">
      <c r="BP1046875" s="90"/>
    </row>
    <row r="1046876" spans="68:68" customFormat="1">
      <c r="BP1046876" s="90"/>
    </row>
    <row r="1046877" spans="68:68" customFormat="1">
      <c r="BP1046877" s="90"/>
    </row>
    <row r="1046878" spans="68:68" customFormat="1">
      <c r="BP1046878" s="90"/>
    </row>
    <row r="1046879" spans="68:68" customFormat="1">
      <c r="BP1046879" s="90"/>
    </row>
    <row r="1046880" spans="68:68" customFormat="1">
      <c r="BP1046880" s="90"/>
    </row>
    <row r="1046881" spans="68:68" customFormat="1">
      <c r="BP1046881" s="90"/>
    </row>
    <row r="1046882" spans="68:68" customFormat="1">
      <c r="BP1046882" s="90"/>
    </row>
    <row r="1046883" spans="68:68" customFormat="1">
      <c r="BP1046883" s="90"/>
    </row>
    <row r="1046884" spans="68:68" customFormat="1">
      <c r="BP1046884" s="90"/>
    </row>
    <row r="1046885" spans="68:68" customFormat="1">
      <c r="BP1046885" s="90"/>
    </row>
    <row r="1046886" spans="68:68" customFormat="1">
      <c r="BP1046886" s="90"/>
    </row>
    <row r="1046887" spans="68:68" customFormat="1">
      <c r="BP1046887" s="90"/>
    </row>
    <row r="1046888" spans="68:68" customFormat="1">
      <c r="BP1046888" s="90"/>
    </row>
    <row r="1046889" spans="68:68" customFormat="1">
      <c r="BP1046889" s="90"/>
    </row>
    <row r="1046890" spans="68:68" customFormat="1">
      <c r="BP1046890" s="90"/>
    </row>
    <row r="1046891" spans="68:68" customFormat="1">
      <c r="BP1046891" s="90"/>
    </row>
    <row r="1046892" spans="68:68" customFormat="1">
      <c r="BP1046892" s="90"/>
    </row>
    <row r="1046893" spans="68:68" customFormat="1">
      <c r="BP1046893" s="90"/>
    </row>
    <row r="1046894" spans="68:68" customFormat="1">
      <c r="BP1046894" s="90"/>
    </row>
    <row r="1046895" spans="68:68" customFormat="1">
      <c r="BP1046895" s="90"/>
    </row>
    <row r="1046896" spans="68:68" customFormat="1">
      <c r="BP1046896" s="90"/>
    </row>
    <row r="1046897" spans="68:68" customFormat="1">
      <c r="BP1046897" s="90"/>
    </row>
    <row r="1046898" spans="68:68" customFormat="1">
      <c r="BP1046898" s="90"/>
    </row>
    <row r="1046899" spans="68:68" customFormat="1">
      <c r="BP1046899" s="90"/>
    </row>
    <row r="1046900" spans="68:68" customFormat="1">
      <c r="BP1046900" s="90"/>
    </row>
    <row r="1046901" spans="68:68" customFormat="1">
      <c r="BP1046901" s="90"/>
    </row>
    <row r="1046902" spans="68:68" customFormat="1">
      <c r="BP1046902" s="90"/>
    </row>
    <row r="1046903" spans="68:68" customFormat="1">
      <c r="BP1046903" s="90"/>
    </row>
    <row r="1046904" spans="68:68" customFormat="1">
      <c r="BP1046904" s="90"/>
    </row>
    <row r="1046905" spans="68:68" customFormat="1">
      <c r="BP1046905" s="90"/>
    </row>
    <row r="1046906" spans="68:68" customFormat="1">
      <c r="BP1046906" s="90"/>
    </row>
    <row r="1046907" spans="68:68" customFormat="1">
      <c r="BP1046907" s="90"/>
    </row>
    <row r="1046908" spans="68:68" customFormat="1">
      <c r="BP1046908" s="90"/>
    </row>
    <row r="1046909" spans="68:68" customFormat="1">
      <c r="BP1046909" s="90"/>
    </row>
    <row r="1046910" spans="68:68" customFormat="1">
      <c r="BP1046910" s="90"/>
    </row>
    <row r="1046911" spans="68:68" customFormat="1">
      <c r="BP1046911" s="90"/>
    </row>
    <row r="1046912" spans="68:68" customFormat="1">
      <c r="BP1046912" s="90"/>
    </row>
    <row r="1046913" spans="68:68" customFormat="1">
      <c r="BP1046913" s="90"/>
    </row>
    <row r="1046914" spans="68:68" customFormat="1">
      <c r="BP1046914" s="90"/>
    </row>
    <row r="1046915" spans="68:68" customFormat="1">
      <c r="BP1046915" s="90"/>
    </row>
    <row r="1046916" spans="68:68" customFormat="1">
      <c r="BP1046916" s="90"/>
    </row>
    <row r="1046917" spans="68:68" customFormat="1">
      <c r="BP1046917" s="90"/>
    </row>
    <row r="1046918" spans="68:68" customFormat="1">
      <c r="BP1046918" s="90"/>
    </row>
    <row r="1046919" spans="68:68" customFormat="1">
      <c r="BP1046919" s="90"/>
    </row>
    <row r="1046920" spans="68:68" customFormat="1">
      <c r="BP1046920" s="90"/>
    </row>
    <row r="1046921" spans="68:68" customFormat="1">
      <c r="BP1046921" s="90"/>
    </row>
    <row r="1046922" spans="68:68" customFormat="1">
      <c r="BP1046922" s="90"/>
    </row>
    <row r="1046923" spans="68:68" customFormat="1">
      <c r="BP1046923" s="90"/>
    </row>
    <row r="1046924" spans="68:68" customFormat="1">
      <c r="BP1046924" s="90"/>
    </row>
    <row r="1046925" spans="68:68" customFormat="1">
      <c r="BP1046925" s="90"/>
    </row>
    <row r="1046926" spans="68:68" customFormat="1">
      <c r="BP1046926" s="90"/>
    </row>
    <row r="1046927" spans="68:68" customFormat="1">
      <c r="BP1046927" s="90"/>
    </row>
    <row r="1046928" spans="68:68" customFormat="1">
      <c r="BP1046928" s="90"/>
    </row>
    <row r="1046929" spans="68:68" customFormat="1">
      <c r="BP1046929" s="90"/>
    </row>
    <row r="1046930" spans="68:68" customFormat="1">
      <c r="BP1046930" s="90"/>
    </row>
    <row r="1046931" spans="68:68" customFormat="1">
      <c r="BP1046931" s="90"/>
    </row>
    <row r="1046932" spans="68:68" customFormat="1">
      <c r="BP1046932" s="90"/>
    </row>
    <row r="1046933" spans="68:68" customFormat="1">
      <c r="BP1046933" s="90"/>
    </row>
    <row r="1046934" spans="68:68" customFormat="1">
      <c r="BP1046934" s="90"/>
    </row>
    <row r="1046935" spans="68:68" customFormat="1">
      <c r="BP1046935" s="90"/>
    </row>
    <row r="1046936" spans="68:68" customFormat="1">
      <c r="BP1046936" s="90"/>
    </row>
    <row r="1046937" spans="68:68" customFormat="1">
      <c r="BP1046937" s="90"/>
    </row>
    <row r="1046938" spans="68:68" customFormat="1">
      <c r="BP1046938" s="90"/>
    </row>
    <row r="1046939" spans="68:68" customFormat="1">
      <c r="BP1046939" s="90"/>
    </row>
    <row r="1046940" spans="68:68" customFormat="1">
      <c r="BP1046940" s="90"/>
    </row>
    <row r="1046941" spans="68:68" customFormat="1">
      <c r="BP1046941" s="90"/>
    </row>
    <row r="1046942" spans="68:68" customFormat="1">
      <c r="BP1046942" s="90"/>
    </row>
    <row r="1046943" spans="68:68" customFormat="1">
      <c r="BP1046943" s="90"/>
    </row>
    <row r="1046944" spans="68:68" customFormat="1">
      <c r="BP1046944" s="90"/>
    </row>
    <row r="1046945" spans="68:68" customFormat="1">
      <c r="BP1046945" s="90"/>
    </row>
    <row r="1046946" spans="68:68" customFormat="1">
      <c r="BP1046946" s="90"/>
    </row>
    <row r="1046947" spans="68:68" customFormat="1">
      <c r="BP1046947" s="90"/>
    </row>
    <row r="1046948" spans="68:68" customFormat="1">
      <c r="BP1046948" s="90"/>
    </row>
    <row r="1046949" spans="68:68" customFormat="1">
      <c r="BP1046949" s="90"/>
    </row>
    <row r="1046950" spans="68:68" customFormat="1">
      <c r="BP1046950" s="90"/>
    </row>
    <row r="1046951" spans="68:68" customFormat="1">
      <c r="BP1046951" s="90"/>
    </row>
    <row r="1046952" spans="68:68" customFormat="1">
      <c r="BP1046952" s="90"/>
    </row>
    <row r="1046953" spans="68:68" customFormat="1">
      <c r="BP1046953" s="90"/>
    </row>
    <row r="1046954" spans="68:68" customFormat="1">
      <c r="BP1046954" s="90"/>
    </row>
    <row r="1046955" spans="68:68" customFormat="1">
      <c r="BP1046955" s="90"/>
    </row>
    <row r="1046956" spans="68:68" customFormat="1">
      <c r="BP1046956" s="90"/>
    </row>
    <row r="1046957" spans="68:68" customFormat="1">
      <c r="BP1046957" s="90"/>
    </row>
    <row r="1046958" spans="68:68" customFormat="1">
      <c r="BP1046958" s="90"/>
    </row>
    <row r="1046959" spans="68:68" customFormat="1">
      <c r="BP1046959" s="90"/>
    </row>
    <row r="1046960" spans="68:68" customFormat="1">
      <c r="BP1046960" s="90"/>
    </row>
    <row r="1046961" spans="68:68" customFormat="1">
      <c r="BP1046961" s="90"/>
    </row>
    <row r="1046962" spans="68:68" customFormat="1">
      <c r="BP1046962" s="90"/>
    </row>
    <row r="1046963" spans="68:68" customFormat="1">
      <c r="BP1046963" s="90"/>
    </row>
    <row r="1046964" spans="68:68" customFormat="1">
      <c r="BP1046964" s="90"/>
    </row>
    <row r="1046965" spans="68:68" customFormat="1">
      <c r="BP1046965" s="90"/>
    </row>
    <row r="1046966" spans="68:68" customFormat="1">
      <c r="BP1046966" s="90"/>
    </row>
    <row r="1046967" spans="68:68" customFormat="1">
      <c r="BP1046967" s="90"/>
    </row>
    <row r="1046968" spans="68:68" customFormat="1">
      <c r="BP1046968" s="90"/>
    </row>
    <row r="1046969" spans="68:68" customFormat="1">
      <c r="BP1046969" s="90"/>
    </row>
    <row r="1046970" spans="68:68" customFormat="1">
      <c r="BP1046970" s="90"/>
    </row>
    <row r="1046971" spans="68:68" customFormat="1">
      <c r="BP1046971" s="90"/>
    </row>
    <row r="1046972" spans="68:68" customFormat="1">
      <c r="BP1046972" s="90"/>
    </row>
    <row r="1046973" spans="68:68" customFormat="1">
      <c r="BP1046973" s="90"/>
    </row>
    <row r="1046974" spans="68:68" customFormat="1">
      <c r="BP1046974" s="90"/>
    </row>
    <row r="1046975" spans="68:68" customFormat="1">
      <c r="BP1046975" s="90"/>
    </row>
    <row r="1046976" spans="68:68" customFormat="1">
      <c r="BP1046976" s="90"/>
    </row>
    <row r="1046977" spans="68:68" customFormat="1">
      <c r="BP1046977" s="90"/>
    </row>
    <row r="1046978" spans="68:68" customFormat="1">
      <c r="BP1046978" s="90"/>
    </row>
    <row r="1046979" spans="68:68" customFormat="1">
      <c r="BP1046979" s="90"/>
    </row>
    <row r="1046980" spans="68:68" customFormat="1">
      <c r="BP1046980" s="90"/>
    </row>
    <row r="1046981" spans="68:68" customFormat="1">
      <c r="BP1046981" s="90"/>
    </row>
    <row r="1046982" spans="68:68" customFormat="1">
      <c r="BP1046982" s="90"/>
    </row>
    <row r="1046983" spans="68:68" customFormat="1">
      <c r="BP1046983" s="90"/>
    </row>
    <row r="1046984" spans="68:68" customFormat="1">
      <c r="BP1046984" s="90"/>
    </row>
    <row r="1046985" spans="68:68" customFormat="1">
      <c r="BP1046985" s="90"/>
    </row>
    <row r="1046986" spans="68:68" customFormat="1">
      <c r="BP1046986" s="90"/>
    </row>
    <row r="1046987" spans="68:68" customFormat="1">
      <c r="BP1046987" s="90"/>
    </row>
    <row r="1046988" spans="68:68" customFormat="1">
      <c r="BP1046988" s="90"/>
    </row>
    <row r="1046989" spans="68:68" customFormat="1">
      <c r="BP1046989" s="90"/>
    </row>
    <row r="1046990" spans="68:68" customFormat="1">
      <c r="BP1046990" s="90"/>
    </row>
    <row r="1046991" spans="68:68" customFormat="1">
      <c r="BP1046991" s="90"/>
    </row>
    <row r="1046992" spans="68:68" customFormat="1">
      <c r="BP1046992" s="90"/>
    </row>
    <row r="1046993" spans="68:68" customFormat="1">
      <c r="BP1046993" s="90"/>
    </row>
    <row r="1046994" spans="68:68" customFormat="1">
      <c r="BP1046994" s="90"/>
    </row>
    <row r="1046995" spans="68:68" customFormat="1">
      <c r="BP1046995" s="90"/>
    </row>
    <row r="1046996" spans="68:68" customFormat="1">
      <c r="BP1046996" s="90"/>
    </row>
    <row r="1046997" spans="68:68" customFormat="1">
      <c r="BP1046997" s="90"/>
    </row>
    <row r="1046998" spans="68:68" customFormat="1">
      <c r="BP1046998" s="90"/>
    </row>
    <row r="1046999" spans="68:68" customFormat="1">
      <c r="BP1046999" s="90"/>
    </row>
    <row r="1047000" spans="68:68" customFormat="1">
      <c r="BP1047000" s="90"/>
    </row>
    <row r="1047001" spans="68:68" customFormat="1">
      <c r="BP1047001" s="90"/>
    </row>
    <row r="1047002" spans="68:68" customFormat="1">
      <c r="BP1047002" s="90"/>
    </row>
    <row r="1047003" spans="68:68" customFormat="1">
      <c r="BP1047003" s="90"/>
    </row>
    <row r="1047004" spans="68:68" customFormat="1">
      <c r="BP1047004" s="90"/>
    </row>
    <row r="1047005" spans="68:68" customFormat="1">
      <c r="BP1047005" s="90"/>
    </row>
    <row r="1047006" spans="68:68" customFormat="1">
      <c r="BP1047006" s="90"/>
    </row>
    <row r="1047007" spans="68:68" customFormat="1">
      <c r="BP1047007" s="90"/>
    </row>
    <row r="1047008" spans="68:68" customFormat="1">
      <c r="BP1047008" s="90"/>
    </row>
    <row r="1047009" spans="68:68" customFormat="1">
      <c r="BP1047009" s="90"/>
    </row>
    <row r="1047010" spans="68:68" customFormat="1">
      <c r="BP1047010" s="90"/>
    </row>
    <row r="1047011" spans="68:68" customFormat="1">
      <c r="BP1047011" s="90"/>
    </row>
    <row r="1047012" spans="68:68" customFormat="1">
      <c r="BP1047012" s="90"/>
    </row>
    <row r="1047013" spans="68:68" customFormat="1">
      <c r="BP1047013" s="90"/>
    </row>
    <row r="1047014" spans="68:68" customFormat="1">
      <c r="BP1047014" s="90"/>
    </row>
    <row r="1047015" spans="68:68" customFormat="1">
      <c r="BP1047015" s="90"/>
    </row>
    <row r="1047016" spans="68:68" customFormat="1">
      <c r="BP1047016" s="90"/>
    </row>
    <row r="1047017" spans="68:68" customFormat="1">
      <c r="BP1047017" s="90"/>
    </row>
    <row r="1047018" spans="68:68" customFormat="1">
      <c r="BP1047018" s="90"/>
    </row>
    <row r="1047019" spans="68:68" customFormat="1">
      <c r="BP1047019" s="90"/>
    </row>
    <row r="1047020" spans="68:68" customFormat="1">
      <c r="BP1047020" s="90"/>
    </row>
    <row r="1047021" spans="68:68" customFormat="1">
      <c r="BP1047021" s="90"/>
    </row>
    <row r="1047022" spans="68:68" customFormat="1">
      <c r="BP1047022" s="90"/>
    </row>
    <row r="1047023" spans="68:68" customFormat="1">
      <c r="BP1047023" s="90"/>
    </row>
    <row r="1047024" spans="68:68" customFormat="1">
      <c r="BP1047024" s="90"/>
    </row>
    <row r="1047025" spans="68:68" customFormat="1">
      <c r="BP1047025" s="90"/>
    </row>
    <row r="1047026" spans="68:68" customFormat="1">
      <c r="BP1047026" s="90"/>
    </row>
    <row r="1047027" spans="68:68" customFormat="1">
      <c r="BP1047027" s="90"/>
    </row>
    <row r="1047028" spans="68:68" customFormat="1">
      <c r="BP1047028" s="90"/>
    </row>
    <row r="1047029" spans="68:68" customFormat="1">
      <c r="BP1047029" s="90"/>
    </row>
    <row r="1047030" spans="68:68" customFormat="1">
      <c r="BP1047030" s="90"/>
    </row>
    <row r="1047031" spans="68:68" customFormat="1">
      <c r="BP1047031" s="90"/>
    </row>
    <row r="1047032" spans="68:68" customFormat="1">
      <c r="BP1047032" s="90"/>
    </row>
    <row r="1047033" spans="68:68" customFormat="1">
      <c r="BP1047033" s="90"/>
    </row>
    <row r="1047034" spans="68:68" customFormat="1">
      <c r="BP1047034" s="90"/>
    </row>
    <row r="1047035" spans="68:68" customFormat="1">
      <c r="BP1047035" s="90"/>
    </row>
    <row r="1047036" spans="68:68" customFormat="1">
      <c r="BP1047036" s="90"/>
    </row>
    <row r="1047037" spans="68:68" customFormat="1">
      <c r="BP1047037" s="90"/>
    </row>
    <row r="1047038" spans="68:68" customFormat="1">
      <c r="BP1047038" s="90"/>
    </row>
    <row r="1047039" spans="68:68" customFormat="1">
      <c r="BP1047039" s="90"/>
    </row>
    <row r="1047040" spans="68:68" customFormat="1">
      <c r="BP1047040" s="90"/>
    </row>
    <row r="1047041" spans="68:68" customFormat="1">
      <c r="BP1047041" s="90"/>
    </row>
    <row r="1047042" spans="68:68" customFormat="1">
      <c r="BP1047042" s="90"/>
    </row>
    <row r="1047043" spans="68:68" customFormat="1">
      <c r="BP1047043" s="90"/>
    </row>
    <row r="1047044" spans="68:68" customFormat="1">
      <c r="BP1047044" s="90"/>
    </row>
    <row r="1047045" spans="68:68" customFormat="1">
      <c r="BP1047045" s="90"/>
    </row>
    <row r="1047046" spans="68:68" customFormat="1">
      <c r="BP1047046" s="90"/>
    </row>
    <row r="1047047" spans="68:68" customFormat="1">
      <c r="BP1047047" s="90"/>
    </row>
    <row r="1047048" spans="68:68" customFormat="1">
      <c r="BP1047048" s="90"/>
    </row>
    <row r="1047049" spans="68:68" customFormat="1">
      <c r="BP1047049" s="90"/>
    </row>
    <row r="1047050" spans="68:68" customFormat="1">
      <c r="BP1047050" s="90"/>
    </row>
    <row r="1047051" spans="68:68" customFormat="1">
      <c r="BP1047051" s="90"/>
    </row>
    <row r="1047052" spans="68:68" customFormat="1">
      <c r="BP1047052" s="90"/>
    </row>
    <row r="1047053" spans="68:68" customFormat="1">
      <c r="BP1047053" s="90"/>
    </row>
    <row r="1047054" spans="68:68" customFormat="1">
      <c r="BP1047054" s="90"/>
    </row>
    <row r="1047055" spans="68:68" customFormat="1">
      <c r="BP1047055" s="90"/>
    </row>
    <row r="1047056" spans="68:68" customFormat="1">
      <c r="BP1047056" s="90"/>
    </row>
    <row r="1047057" spans="68:68" customFormat="1">
      <c r="BP1047057" s="90"/>
    </row>
    <row r="1047058" spans="68:68" customFormat="1">
      <c r="BP1047058" s="90"/>
    </row>
    <row r="1047059" spans="68:68" customFormat="1">
      <c r="BP1047059" s="90"/>
    </row>
    <row r="1047060" spans="68:68" customFormat="1">
      <c r="BP1047060" s="90"/>
    </row>
    <row r="1047061" spans="68:68" customFormat="1">
      <c r="BP1047061" s="90"/>
    </row>
    <row r="1047062" spans="68:68" customFormat="1">
      <c r="BP1047062" s="90"/>
    </row>
    <row r="1047063" spans="68:68" customFormat="1">
      <c r="BP1047063" s="90"/>
    </row>
    <row r="1047064" spans="68:68" customFormat="1">
      <c r="BP1047064" s="90"/>
    </row>
    <row r="1047065" spans="68:68" customFormat="1">
      <c r="BP1047065" s="90"/>
    </row>
    <row r="1047066" spans="68:68" customFormat="1">
      <c r="BP1047066" s="90"/>
    </row>
    <row r="1047067" spans="68:68" customFormat="1">
      <c r="BP1047067" s="90"/>
    </row>
    <row r="1047068" spans="68:68" customFormat="1">
      <c r="BP1047068" s="90"/>
    </row>
    <row r="1047069" spans="68:68" customFormat="1">
      <c r="BP1047069" s="90"/>
    </row>
    <row r="1047070" spans="68:68" customFormat="1">
      <c r="BP1047070" s="90"/>
    </row>
    <row r="1047071" spans="68:68" customFormat="1">
      <c r="BP1047071" s="90"/>
    </row>
    <row r="1047072" spans="68:68" customFormat="1">
      <c r="BP1047072" s="90"/>
    </row>
    <row r="1047073" spans="68:68" customFormat="1">
      <c r="BP1047073" s="90"/>
    </row>
    <row r="1047074" spans="68:68" customFormat="1">
      <c r="BP1047074" s="90"/>
    </row>
    <row r="1047075" spans="68:68" customFormat="1">
      <c r="BP1047075" s="90"/>
    </row>
    <row r="1047076" spans="68:68" customFormat="1">
      <c r="BP1047076" s="90"/>
    </row>
    <row r="1047077" spans="68:68" customFormat="1">
      <c r="BP1047077" s="90"/>
    </row>
    <row r="1047078" spans="68:68" customFormat="1">
      <c r="BP1047078" s="90"/>
    </row>
    <row r="1047079" spans="68:68" customFormat="1">
      <c r="BP1047079" s="90"/>
    </row>
    <row r="1047080" spans="68:68" customFormat="1">
      <c r="BP1047080" s="90"/>
    </row>
    <row r="1047081" spans="68:68" customFormat="1">
      <c r="BP1047081" s="90"/>
    </row>
    <row r="1047082" spans="68:68" customFormat="1">
      <c r="BP1047082" s="90"/>
    </row>
    <row r="1047083" spans="68:68" customFormat="1">
      <c r="BP1047083" s="90"/>
    </row>
    <row r="1047084" spans="68:68" customFormat="1">
      <c r="BP1047084" s="90"/>
    </row>
    <row r="1047085" spans="68:68" customFormat="1">
      <c r="BP1047085" s="90"/>
    </row>
    <row r="1047086" spans="68:68" customFormat="1">
      <c r="BP1047086" s="90"/>
    </row>
    <row r="1047087" spans="68:68" customFormat="1">
      <c r="BP1047087" s="90"/>
    </row>
    <row r="1047088" spans="68:68" customFormat="1">
      <c r="BP1047088" s="90"/>
    </row>
    <row r="1047089" spans="68:68" customFormat="1">
      <c r="BP1047089" s="90"/>
    </row>
    <row r="1047090" spans="68:68" customFormat="1">
      <c r="BP1047090" s="90"/>
    </row>
    <row r="1047091" spans="68:68" customFormat="1">
      <c r="BP1047091" s="90"/>
    </row>
    <row r="1047092" spans="68:68" customFormat="1">
      <c r="BP1047092" s="90"/>
    </row>
    <row r="1047093" spans="68:68" customFormat="1">
      <c r="BP1047093" s="90"/>
    </row>
    <row r="1047094" spans="68:68" customFormat="1">
      <c r="BP1047094" s="90"/>
    </row>
    <row r="1047095" spans="68:68" customFormat="1">
      <c r="BP1047095" s="90"/>
    </row>
    <row r="1047096" spans="68:68" customFormat="1">
      <c r="BP1047096" s="90"/>
    </row>
    <row r="1047097" spans="68:68" customFormat="1">
      <c r="BP1047097" s="90"/>
    </row>
    <row r="1047098" spans="68:68" customFormat="1">
      <c r="BP1047098" s="90"/>
    </row>
    <row r="1047099" spans="68:68" customFormat="1">
      <c r="BP1047099" s="90"/>
    </row>
    <row r="1047100" spans="68:68" customFormat="1">
      <c r="BP1047100" s="90"/>
    </row>
    <row r="1047101" spans="68:68" customFormat="1">
      <c r="BP1047101" s="90"/>
    </row>
    <row r="1047102" spans="68:68" customFormat="1">
      <c r="BP1047102" s="90"/>
    </row>
    <row r="1047103" spans="68:68" customFormat="1">
      <c r="BP1047103" s="90"/>
    </row>
    <row r="1047104" spans="68:68" customFormat="1">
      <c r="BP1047104" s="90"/>
    </row>
    <row r="1047105" spans="68:68" customFormat="1">
      <c r="BP1047105" s="90"/>
    </row>
    <row r="1047106" spans="68:68" customFormat="1">
      <c r="BP1047106" s="90"/>
    </row>
    <row r="1047107" spans="68:68" customFormat="1">
      <c r="BP1047107" s="90"/>
    </row>
    <row r="1047108" spans="68:68" customFormat="1">
      <c r="BP1047108" s="90"/>
    </row>
    <row r="1047109" spans="68:68" customFormat="1">
      <c r="BP1047109" s="90"/>
    </row>
    <row r="1047110" spans="68:68" customFormat="1">
      <c r="BP1047110" s="90"/>
    </row>
    <row r="1047111" spans="68:68" customFormat="1">
      <c r="BP1047111" s="90"/>
    </row>
    <row r="1047112" spans="68:68" customFormat="1">
      <c r="BP1047112" s="90"/>
    </row>
    <row r="1047113" spans="68:68" customFormat="1">
      <c r="BP1047113" s="90"/>
    </row>
    <row r="1047114" spans="68:68" customFormat="1">
      <c r="BP1047114" s="90"/>
    </row>
    <row r="1047115" spans="68:68" customFormat="1">
      <c r="BP1047115" s="90"/>
    </row>
    <row r="1047116" spans="68:68" customFormat="1">
      <c r="BP1047116" s="90"/>
    </row>
    <row r="1047117" spans="68:68" customFormat="1">
      <c r="BP1047117" s="90"/>
    </row>
    <row r="1047118" spans="68:68" customFormat="1">
      <c r="BP1047118" s="90"/>
    </row>
    <row r="1047119" spans="68:68" customFormat="1">
      <c r="BP1047119" s="90"/>
    </row>
    <row r="1047120" spans="68:68" customFormat="1">
      <c r="BP1047120" s="90"/>
    </row>
    <row r="1047121" spans="68:68" customFormat="1">
      <c r="BP1047121" s="90"/>
    </row>
    <row r="1047122" spans="68:68" customFormat="1">
      <c r="BP1047122" s="90"/>
    </row>
    <row r="1047123" spans="68:68" customFormat="1">
      <c r="BP1047123" s="90"/>
    </row>
    <row r="1047124" spans="68:68" customFormat="1">
      <c r="BP1047124" s="90"/>
    </row>
    <row r="1047125" spans="68:68" customFormat="1">
      <c r="BP1047125" s="90"/>
    </row>
    <row r="1047126" spans="68:68" customFormat="1">
      <c r="BP1047126" s="90"/>
    </row>
    <row r="1047127" spans="68:68" customFormat="1">
      <c r="BP1047127" s="90"/>
    </row>
    <row r="1047128" spans="68:68" customFormat="1">
      <c r="BP1047128" s="90"/>
    </row>
    <row r="1047129" spans="68:68" customFormat="1">
      <c r="BP1047129" s="90"/>
    </row>
    <row r="1047130" spans="68:68" customFormat="1">
      <c r="BP1047130" s="90"/>
    </row>
    <row r="1047131" spans="68:68" customFormat="1">
      <c r="BP1047131" s="90"/>
    </row>
    <row r="1047132" spans="68:68" customFormat="1">
      <c r="BP1047132" s="90"/>
    </row>
    <row r="1047133" spans="68:68" customFormat="1">
      <c r="BP1047133" s="90"/>
    </row>
    <row r="1047134" spans="68:68" customFormat="1">
      <c r="BP1047134" s="90"/>
    </row>
    <row r="1047135" spans="68:68" customFormat="1">
      <c r="BP1047135" s="90"/>
    </row>
    <row r="1047136" spans="68:68" customFormat="1">
      <c r="BP1047136" s="90"/>
    </row>
    <row r="1047137" spans="68:68" customFormat="1">
      <c r="BP1047137" s="90"/>
    </row>
    <row r="1047138" spans="68:68" customFormat="1">
      <c r="BP1047138" s="90"/>
    </row>
    <row r="1047139" spans="68:68" customFormat="1">
      <c r="BP1047139" s="90"/>
    </row>
    <row r="1047140" spans="68:68" customFormat="1">
      <c r="BP1047140" s="90"/>
    </row>
    <row r="1047141" spans="68:68" customFormat="1">
      <c r="BP1047141" s="90"/>
    </row>
    <row r="1047142" spans="68:68" customFormat="1">
      <c r="BP1047142" s="90"/>
    </row>
    <row r="1047143" spans="68:68" customFormat="1">
      <c r="BP1047143" s="90"/>
    </row>
    <row r="1047144" spans="68:68" customFormat="1">
      <c r="BP1047144" s="90"/>
    </row>
    <row r="1047145" spans="68:68" customFormat="1">
      <c r="BP1047145" s="90"/>
    </row>
    <row r="1047146" spans="68:68" customFormat="1">
      <c r="BP1047146" s="90"/>
    </row>
    <row r="1047147" spans="68:68" customFormat="1">
      <c r="BP1047147" s="90"/>
    </row>
    <row r="1047148" spans="68:68" customFormat="1">
      <c r="BP1047148" s="90"/>
    </row>
    <row r="1047149" spans="68:68" customFormat="1">
      <c r="BP1047149" s="90"/>
    </row>
    <row r="1047150" spans="68:68" customFormat="1">
      <c r="BP1047150" s="90"/>
    </row>
    <row r="1047151" spans="68:68" customFormat="1">
      <c r="BP1047151" s="90"/>
    </row>
    <row r="1047152" spans="68:68" customFormat="1">
      <c r="BP1047152" s="90"/>
    </row>
    <row r="1047153" spans="68:68" customFormat="1">
      <c r="BP1047153" s="90"/>
    </row>
    <row r="1047154" spans="68:68" customFormat="1">
      <c r="BP1047154" s="90"/>
    </row>
    <row r="1047155" spans="68:68" customFormat="1">
      <c r="BP1047155" s="90"/>
    </row>
    <row r="1047156" spans="68:68" customFormat="1">
      <c r="BP1047156" s="90"/>
    </row>
    <row r="1047157" spans="68:68" customFormat="1">
      <c r="BP1047157" s="90"/>
    </row>
    <row r="1047158" spans="68:68" customFormat="1">
      <c r="BP1047158" s="90"/>
    </row>
    <row r="1047159" spans="68:68" customFormat="1">
      <c r="BP1047159" s="90"/>
    </row>
    <row r="1047160" spans="68:68" customFormat="1">
      <c r="BP1047160" s="90"/>
    </row>
    <row r="1047161" spans="68:68" customFormat="1">
      <c r="BP1047161" s="90"/>
    </row>
    <row r="1047162" spans="68:68" customFormat="1">
      <c r="BP1047162" s="90"/>
    </row>
    <row r="1047163" spans="68:68" customFormat="1">
      <c r="BP1047163" s="90"/>
    </row>
    <row r="1047164" spans="68:68" customFormat="1">
      <c r="BP1047164" s="90"/>
    </row>
    <row r="1047165" spans="68:68" customFormat="1">
      <c r="BP1047165" s="90"/>
    </row>
    <row r="1047166" spans="68:68" customFormat="1">
      <c r="BP1047166" s="90"/>
    </row>
    <row r="1047167" spans="68:68" customFormat="1">
      <c r="BP1047167" s="90"/>
    </row>
    <row r="1047168" spans="68:68" customFormat="1">
      <c r="BP1047168" s="90"/>
    </row>
    <row r="1047169" spans="68:68" customFormat="1">
      <c r="BP1047169" s="90"/>
    </row>
    <row r="1047170" spans="68:68" customFormat="1">
      <c r="BP1047170" s="90"/>
    </row>
    <row r="1047171" spans="68:68" customFormat="1">
      <c r="BP1047171" s="90"/>
    </row>
    <row r="1047172" spans="68:68" customFormat="1">
      <c r="BP1047172" s="90"/>
    </row>
    <row r="1047173" spans="68:68" customFormat="1">
      <c r="BP1047173" s="90"/>
    </row>
    <row r="1047174" spans="68:68" customFormat="1">
      <c r="BP1047174" s="90"/>
    </row>
    <row r="1047175" spans="68:68" customFormat="1">
      <c r="BP1047175" s="90"/>
    </row>
    <row r="1047176" spans="68:68" customFormat="1">
      <c r="BP1047176" s="90"/>
    </row>
    <row r="1047177" spans="68:68" customFormat="1">
      <c r="BP1047177" s="90"/>
    </row>
    <row r="1047178" spans="68:68" customFormat="1">
      <c r="BP1047178" s="90"/>
    </row>
    <row r="1047179" spans="68:68" customFormat="1">
      <c r="BP1047179" s="90"/>
    </row>
    <row r="1047180" spans="68:68" customFormat="1">
      <c r="BP1047180" s="90"/>
    </row>
    <row r="1047181" spans="68:68" customFormat="1">
      <c r="BP1047181" s="90"/>
    </row>
    <row r="1047182" spans="68:68" customFormat="1">
      <c r="BP1047182" s="90"/>
    </row>
    <row r="1047183" spans="68:68" customFormat="1">
      <c r="BP1047183" s="90"/>
    </row>
    <row r="1047184" spans="68:68" customFormat="1">
      <c r="BP1047184" s="90"/>
    </row>
    <row r="1047185" spans="68:68" customFormat="1">
      <c r="BP1047185" s="90"/>
    </row>
    <row r="1047186" spans="68:68" customFormat="1">
      <c r="BP1047186" s="90"/>
    </row>
    <row r="1047187" spans="68:68" customFormat="1">
      <c r="BP1047187" s="90"/>
    </row>
    <row r="1047188" spans="68:68" customFormat="1">
      <c r="BP1047188" s="90"/>
    </row>
    <row r="1047189" spans="68:68" customFormat="1">
      <c r="BP1047189" s="90"/>
    </row>
    <row r="1047190" spans="68:68" customFormat="1">
      <c r="BP1047190" s="90"/>
    </row>
    <row r="1047191" spans="68:68" customFormat="1">
      <c r="BP1047191" s="90"/>
    </row>
    <row r="1047192" spans="68:68" customFormat="1">
      <c r="BP1047192" s="90"/>
    </row>
    <row r="1047193" spans="68:68" customFormat="1">
      <c r="BP1047193" s="90"/>
    </row>
    <row r="1047194" spans="68:68" customFormat="1">
      <c r="BP1047194" s="90"/>
    </row>
    <row r="1047195" spans="68:68" customFormat="1">
      <c r="BP1047195" s="90"/>
    </row>
    <row r="1047196" spans="68:68" customFormat="1">
      <c r="BP1047196" s="90"/>
    </row>
    <row r="1047197" spans="68:68" customFormat="1">
      <c r="BP1047197" s="90"/>
    </row>
    <row r="1047198" spans="68:68" customFormat="1">
      <c r="BP1047198" s="90"/>
    </row>
    <row r="1047199" spans="68:68" customFormat="1">
      <c r="BP1047199" s="90"/>
    </row>
    <row r="1047200" spans="68:68" customFormat="1">
      <c r="BP1047200" s="90"/>
    </row>
    <row r="1047201" spans="68:68" customFormat="1">
      <c r="BP1047201" s="90"/>
    </row>
    <row r="1047202" spans="68:68" customFormat="1">
      <c r="BP1047202" s="90"/>
    </row>
    <row r="1047203" spans="68:68" customFormat="1">
      <c r="BP1047203" s="90"/>
    </row>
    <row r="1047204" spans="68:68" customFormat="1">
      <c r="BP1047204" s="90"/>
    </row>
    <row r="1047205" spans="68:68" customFormat="1">
      <c r="BP1047205" s="90"/>
    </row>
    <row r="1047206" spans="68:68" customFormat="1">
      <c r="BP1047206" s="90"/>
    </row>
    <row r="1047207" spans="68:68" customFormat="1">
      <c r="BP1047207" s="90"/>
    </row>
    <row r="1047208" spans="68:68" customFormat="1">
      <c r="BP1047208" s="90"/>
    </row>
    <row r="1047209" spans="68:68" customFormat="1">
      <c r="BP1047209" s="90"/>
    </row>
    <row r="1047210" spans="68:68" customFormat="1">
      <c r="BP1047210" s="90"/>
    </row>
    <row r="1047211" spans="68:68" customFormat="1">
      <c r="BP1047211" s="90"/>
    </row>
    <row r="1047212" spans="68:68" customFormat="1">
      <c r="BP1047212" s="90"/>
    </row>
    <row r="1047213" spans="68:68" customFormat="1">
      <c r="BP1047213" s="90"/>
    </row>
    <row r="1047214" spans="68:68" customFormat="1">
      <c r="BP1047214" s="90"/>
    </row>
    <row r="1047215" spans="68:68" customFormat="1">
      <c r="BP1047215" s="90"/>
    </row>
    <row r="1047216" spans="68:68" customFormat="1">
      <c r="BP1047216" s="90"/>
    </row>
    <row r="1047217" spans="68:68" customFormat="1">
      <c r="BP1047217" s="90"/>
    </row>
    <row r="1047218" spans="68:68" customFormat="1">
      <c r="BP1047218" s="90"/>
    </row>
    <row r="1047219" spans="68:68" customFormat="1">
      <c r="BP1047219" s="90"/>
    </row>
    <row r="1047220" spans="68:68" customFormat="1">
      <c r="BP1047220" s="90"/>
    </row>
    <row r="1047221" spans="68:68" customFormat="1">
      <c r="BP1047221" s="90"/>
    </row>
    <row r="1047222" spans="68:68" customFormat="1">
      <c r="BP1047222" s="90"/>
    </row>
    <row r="1047223" spans="68:68" customFormat="1">
      <c r="BP1047223" s="90"/>
    </row>
    <row r="1047224" spans="68:68" customFormat="1">
      <c r="BP1047224" s="90"/>
    </row>
    <row r="1047225" spans="68:68" customFormat="1">
      <c r="BP1047225" s="90"/>
    </row>
    <row r="1047226" spans="68:68" customFormat="1">
      <c r="BP1047226" s="90"/>
    </row>
    <row r="1047227" spans="68:68" customFormat="1">
      <c r="BP1047227" s="90"/>
    </row>
    <row r="1047228" spans="68:68" customFormat="1">
      <c r="BP1047228" s="90"/>
    </row>
    <row r="1047229" spans="68:68" customFormat="1">
      <c r="BP1047229" s="90"/>
    </row>
    <row r="1047230" spans="68:68" customFormat="1">
      <c r="BP1047230" s="90"/>
    </row>
    <row r="1047231" spans="68:68" customFormat="1">
      <c r="BP1047231" s="90"/>
    </row>
    <row r="1047232" spans="68:68" customFormat="1">
      <c r="BP1047232" s="90"/>
    </row>
    <row r="1047233" spans="68:68" customFormat="1">
      <c r="BP1047233" s="90"/>
    </row>
    <row r="1047234" spans="68:68" customFormat="1">
      <c r="BP1047234" s="90"/>
    </row>
    <row r="1047235" spans="68:68" customFormat="1">
      <c r="BP1047235" s="90"/>
    </row>
    <row r="1047236" spans="68:68" customFormat="1">
      <c r="BP1047236" s="90"/>
    </row>
    <row r="1047237" spans="68:68" customFormat="1">
      <c r="BP1047237" s="90"/>
    </row>
    <row r="1047238" spans="68:68" customFormat="1">
      <c r="BP1047238" s="90"/>
    </row>
    <row r="1047239" spans="68:68" customFormat="1">
      <c r="BP1047239" s="90"/>
    </row>
    <row r="1047240" spans="68:68" customFormat="1">
      <c r="BP1047240" s="90"/>
    </row>
    <row r="1047241" spans="68:68" customFormat="1">
      <c r="BP1047241" s="90"/>
    </row>
    <row r="1047242" spans="68:68" customFormat="1">
      <c r="BP1047242" s="90"/>
    </row>
    <row r="1047243" spans="68:68" customFormat="1">
      <c r="BP1047243" s="90"/>
    </row>
    <row r="1047244" spans="68:68" customFormat="1">
      <c r="BP1047244" s="90"/>
    </row>
    <row r="1047245" spans="68:68" customFormat="1">
      <c r="BP1047245" s="90"/>
    </row>
    <row r="1047246" spans="68:68" customFormat="1">
      <c r="BP1047246" s="90"/>
    </row>
    <row r="1047247" spans="68:68" customFormat="1">
      <c r="BP1047247" s="90"/>
    </row>
    <row r="1047248" spans="68:68" customFormat="1">
      <c r="BP1047248" s="90"/>
    </row>
    <row r="1047249" spans="68:68" customFormat="1">
      <c r="BP1047249" s="90"/>
    </row>
    <row r="1047250" spans="68:68" customFormat="1">
      <c r="BP1047250" s="90"/>
    </row>
    <row r="1047251" spans="68:68" customFormat="1">
      <c r="BP1047251" s="90"/>
    </row>
    <row r="1047252" spans="68:68" customFormat="1">
      <c r="BP1047252" s="90"/>
    </row>
    <row r="1047253" spans="68:68" customFormat="1">
      <c r="BP1047253" s="90"/>
    </row>
    <row r="1047254" spans="68:68" customFormat="1">
      <c r="BP1047254" s="90"/>
    </row>
    <row r="1047255" spans="68:68" customFormat="1">
      <c r="BP1047255" s="90"/>
    </row>
    <row r="1047256" spans="68:68" customFormat="1">
      <c r="BP1047256" s="90"/>
    </row>
    <row r="1047257" spans="68:68" customFormat="1">
      <c r="BP1047257" s="90"/>
    </row>
    <row r="1047258" spans="68:68" customFormat="1">
      <c r="BP1047258" s="90"/>
    </row>
    <row r="1047259" spans="68:68" customFormat="1">
      <c r="BP1047259" s="90"/>
    </row>
    <row r="1047260" spans="68:68" customFormat="1">
      <c r="BP1047260" s="90"/>
    </row>
    <row r="1047261" spans="68:68" customFormat="1">
      <c r="BP1047261" s="90"/>
    </row>
    <row r="1047262" spans="68:68" customFormat="1">
      <c r="BP1047262" s="90"/>
    </row>
    <row r="1047263" spans="68:68" customFormat="1">
      <c r="BP1047263" s="90"/>
    </row>
    <row r="1047264" spans="68:68" customFormat="1">
      <c r="BP1047264" s="90"/>
    </row>
    <row r="1047265" spans="68:68" customFormat="1">
      <c r="BP1047265" s="90"/>
    </row>
    <row r="1047266" spans="68:68" customFormat="1">
      <c r="BP1047266" s="90"/>
    </row>
    <row r="1047267" spans="68:68" customFormat="1">
      <c r="BP1047267" s="90"/>
    </row>
    <row r="1047268" spans="68:68" customFormat="1">
      <c r="BP1047268" s="90"/>
    </row>
    <row r="1047269" spans="68:68" customFormat="1">
      <c r="BP1047269" s="90"/>
    </row>
    <row r="1047270" spans="68:68" customFormat="1">
      <c r="BP1047270" s="90"/>
    </row>
    <row r="1047271" spans="68:68" customFormat="1">
      <c r="BP1047271" s="90"/>
    </row>
    <row r="1047272" spans="68:68" customFormat="1">
      <c r="BP1047272" s="90"/>
    </row>
    <row r="1047273" spans="68:68" customFormat="1">
      <c r="BP1047273" s="90"/>
    </row>
    <row r="1047274" spans="68:68" customFormat="1">
      <c r="BP1047274" s="90"/>
    </row>
    <row r="1047275" spans="68:68" customFormat="1">
      <c r="BP1047275" s="90"/>
    </row>
    <row r="1047276" spans="68:68" customFormat="1">
      <c r="BP1047276" s="90"/>
    </row>
    <row r="1047277" spans="68:68" customFormat="1">
      <c r="BP1047277" s="90"/>
    </row>
    <row r="1047278" spans="68:68" customFormat="1">
      <c r="BP1047278" s="90"/>
    </row>
    <row r="1047279" spans="68:68" customFormat="1">
      <c r="BP1047279" s="90"/>
    </row>
    <row r="1047280" spans="68:68" customFormat="1">
      <c r="BP1047280" s="90"/>
    </row>
    <row r="1047281" spans="68:68" customFormat="1">
      <c r="BP1047281" s="90"/>
    </row>
    <row r="1047282" spans="68:68" customFormat="1">
      <c r="BP1047282" s="90"/>
    </row>
    <row r="1047283" spans="68:68" customFormat="1">
      <c r="BP1047283" s="90"/>
    </row>
    <row r="1047284" spans="68:68" customFormat="1">
      <c r="BP1047284" s="90"/>
    </row>
    <row r="1047285" spans="68:68" customFormat="1">
      <c r="BP1047285" s="90"/>
    </row>
    <row r="1047286" spans="68:68" customFormat="1">
      <c r="BP1047286" s="90"/>
    </row>
    <row r="1047287" spans="68:68" customFormat="1">
      <c r="BP1047287" s="90"/>
    </row>
    <row r="1047288" spans="68:68" customFormat="1">
      <c r="BP1047288" s="90"/>
    </row>
    <row r="1047289" spans="68:68" customFormat="1">
      <c r="BP1047289" s="90"/>
    </row>
    <row r="1047290" spans="68:68" customFormat="1">
      <c r="BP1047290" s="90"/>
    </row>
    <row r="1047291" spans="68:68" customFormat="1">
      <c r="BP1047291" s="90"/>
    </row>
    <row r="1047292" spans="68:68" customFormat="1">
      <c r="BP1047292" s="90"/>
    </row>
    <row r="1047293" spans="68:68" customFormat="1">
      <c r="BP1047293" s="90"/>
    </row>
    <row r="1047294" spans="68:68" customFormat="1">
      <c r="BP1047294" s="90"/>
    </row>
    <row r="1047295" spans="68:68" customFormat="1">
      <c r="BP1047295" s="90"/>
    </row>
    <row r="1047296" spans="68:68" customFormat="1">
      <c r="BP1047296" s="90"/>
    </row>
    <row r="1047297" spans="68:68" customFormat="1">
      <c r="BP1047297" s="90"/>
    </row>
    <row r="1047298" spans="68:68" customFormat="1">
      <c r="BP1047298" s="90"/>
    </row>
    <row r="1047299" spans="68:68" customFormat="1">
      <c r="BP1047299" s="90"/>
    </row>
    <row r="1047300" spans="68:68" customFormat="1">
      <c r="BP1047300" s="90"/>
    </row>
    <row r="1047301" spans="68:68" customFormat="1">
      <c r="BP1047301" s="90"/>
    </row>
    <row r="1047302" spans="68:68" customFormat="1">
      <c r="BP1047302" s="90"/>
    </row>
    <row r="1047303" spans="68:68" customFormat="1">
      <c r="BP1047303" s="90"/>
    </row>
    <row r="1047304" spans="68:68" customFormat="1">
      <c r="BP1047304" s="90"/>
    </row>
    <row r="1047305" spans="68:68" customFormat="1">
      <c r="BP1047305" s="90"/>
    </row>
    <row r="1047306" spans="68:68" customFormat="1">
      <c r="BP1047306" s="90"/>
    </row>
    <row r="1047307" spans="68:68" customFormat="1">
      <c r="BP1047307" s="90"/>
    </row>
    <row r="1047308" spans="68:68" customFormat="1">
      <c r="BP1047308" s="90"/>
    </row>
    <row r="1047309" spans="68:68" customFormat="1">
      <c r="BP1047309" s="90"/>
    </row>
    <row r="1047310" spans="68:68" customFormat="1">
      <c r="BP1047310" s="90"/>
    </row>
    <row r="1047311" spans="68:68" customFormat="1">
      <c r="BP1047311" s="90"/>
    </row>
    <row r="1047312" spans="68:68" customFormat="1">
      <c r="BP1047312" s="90"/>
    </row>
    <row r="1047313" spans="68:68" customFormat="1">
      <c r="BP1047313" s="90"/>
    </row>
    <row r="1047314" spans="68:68" customFormat="1">
      <c r="BP1047314" s="90"/>
    </row>
    <row r="1047315" spans="68:68" customFormat="1">
      <c r="BP1047315" s="90"/>
    </row>
    <row r="1047316" spans="68:68" customFormat="1">
      <c r="BP1047316" s="90"/>
    </row>
    <row r="1047317" spans="68:68" customFormat="1">
      <c r="BP1047317" s="90"/>
    </row>
    <row r="1047318" spans="68:68" customFormat="1">
      <c r="BP1047318" s="90"/>
    </row>
    <row r="1047319" spans="68:68" customFormat="1">
      <c r="BP1047319" s="90"/>
    </row>
    <row r="1047320" spans="68:68" customFormat="1">
      <c r="BP1047320" s="90"/>
    </row>
    <row r="1047321" spans="68:68" customFormat="1">
      <c r="BP1047321" s="90"/>
    </row>
    <row r="1047322" spans="68:68" customFormat="1">
      <c r="BP1047322" s="90"/>
    </row>
    <row r="1047323" spans="68:68" customFormat="1">
      <c r="BP1047323" s="90"/>
    </row>
    <row r="1047324" spans="68:68" customFormat="1">
      <c r="BP1047324" s="90"/>
    </row>
    <row r="1047325" spans="68:68" customFormat="1">
      <c r="BP1047325" s="90"/>
    </row>
    <row r="1047326" spans="68:68" customFormat="1">
      <c r="BP1047326" s="90"/>
    </row>
    <row r="1047327" spans="68:68" customFormat="1">
      <c r="BP1047327" s="90"/>
    </row>
    <row r="1047328" spans="68:68" customFormat="1">
      <c r="BP1047328" s="90"/>
    </row>
    <row r="1047329" spans="68:68" customFormat="1">
      <c r="BP1047329" s="90"/>
    </row>
    <row r="1047330" spans="68:68" customFormat="1">
      <c r="BP1047330" s="90"/>
    </row>
    <row r="1047331" spans="68:68" customFormat="1">
      <c r="BP1047331" s="90"/>
    </row>
    <row r="1047332" spans="68:68" customFormat="1">
      <c r="BP1047332" s="90"/>
    </row>
    <row r="1047333" spans="68:68" customFormat="1">
      <c r="BP1047333" s="90"/>
    </row>
    <row r="1047334" spans="68:68" customFormat="1">
      <c r="BP1047334" s="90"/>
    </row>
    <row r="1047335" spans="68:68" customFormat="1">
      <c r="BP1047335" s="90"/>
    </row>
    <row r="1047336" spans="68:68" customFormat="1">
      <c r="BP1047336" s="90"/>
    </row>
    <row r="1047337" spans="68:68" customFormat="1">
      <c r="BP1047337" s="90"/>
    </row>
    <row r="1047338" spans="68:68" customFormat="1">
      <c r="BP1047338" s="90"/>
    </row>
    <row r="1047339" spans="68:68" customFormat="1">
      <c r="BP1047339" s="90"/>
    </row>
    <row r="1047340" spans="68:68" customFormat="1">
      <c r="BP1047340" s="90"/>
    </row>
    <row r="1047341" spans="68:68" customFormat="1">
      <c r="BP1047341" s="90"/>
    </row>
    <row r="1047342" spans="68:68" customFormat="1">
      <c r="BP1047342" s="90"/>
    </row>
    <row r="1047343" spans="68:68" customFormat="1">
      <c r="BP1047343" s="90"/>
    </row>
    <row r="1047344" spans="68:68" customFormat="1">
      <c r="BP1047344" s="90"/>
    </row>
    <row r="1047345" spans="68:68" customFormat="1">
      <c r="BP1047345" s="90"/>
    </row>
    <row r="1047346" spans="68:68" customFormat="1">
      <c r="BP1047346" s="90"/>
    </row>
    <row r="1047347" spans="68:68" customFormat="1">
      <c r="BP1047347" s="90"/>
    </row>
    <row r="1047348" spans="68:68" customFormat="1">
      <c r="BP1047348" s="90"/>
    </row>
    <row r="1047349" spans="68:68" customFormat="1">
      <c r="BP1047349" s="90"/>
    </row>
    <row r="1047350" spans="68:68" customFormat="1">
      <c r="BP1047350" s="90"/>
    </row>
    <row r="1047351" spans="68:68" customFormat="1">
      <c r="BP1047351" s="90"/>
    </row>
    <row r="1047352" spans="68:68" customFormat="1">
      <c r="BP1047352" s="90"/>
    </row>
    <row r="1047353" spans="68:68" customFormat="1">
      <c r="BP1047353" s="90"/>
    </row>
    <row r="1047354" spans="68:68" customFormat="1">
      <c r="BP1047354" s="90"/>
    </row>
    <row r="1047355" spans="68:68" customFormat="1">
      <c r="BP1047355" s="90"/>
    </row>
    <row r="1047356" spans="68:68" customFormat="1">
      <c r="BP1047356" s="90"/>
    </row>
    <row r="1047357" spans="68:68" customFormat="1">
      <c r="BP1047357" s="90"/>
    </row>
    <row r="1047358" spans="68:68" customFormat="1">
      <c r="BP1047358" s="90"/>
    </row>
    <row r="1047359" spans="68:68" customFormat="1">
      <c r="BP1047359" s="90"/>
    </row>
    <row r="1047360" spans="68:68" customFormat="1">
      <c r="BP1047360" s="90"/>
    </row>
    <row r="1047361" spans="68:68" customFormat="1">
      <c r="BP1047361" s="90"/>
    </row>
    <row r="1047362" spans="68:68" customFormat="1">
      <c r="BP1047362" s="90"/>
    </row>
    <row r="1047363" spans="68:68" customFormat="1">
      <c r="BP1047363" s="90"/>
    </row>
    <row r="1047364" spans="68:68" customFormat="1">
      <c r="BP1047364" s="90"/>
    </row>
    <row r="1047365" spans="68:68" customFormat="1">
      <c r="BP1047365" s="90"/>
    </row>
    <row r="1047366" spans="68:68" customFormat="1">
      <c r="BP1047366" s="90"/>
    </row>
    <row r="1047367" spans="68:68" customFormat="1">
      <c r="BP1047367" s="90"/>
    </row>
    <row r="1047368" spans="68:68" customFormat="1">
      <c r="BP1047368" s="90"/>
    </row>
    <row r="1047369" spans="68:68" customFormat="1">
      <c r="BP1047369" s="90"/>
    </row>
    <row r="1047370" spans="68:68" customFormat="1">
      <c r="BP1047370" s="90"/>
    </row>
    <row r="1047371" spans="68:68" customFormat="1">
      <c r="BP1047371" s="90"/>
    </row>
    <row r="1047372" spans="68:68" customFormat="1">
      <c r="BP1047372" s="90"/>
    </row>
    <row r="1047373" spans="68:68" customFormat="1">
      <c r="BP1047373" s="90"/>
    </row>
    <row r="1047374" spans="68:68" customFormat="1">
      <c r="BP1047374" s="90"/>
    </row>
    <row r="1047375" spans="68:68" customFormat="1">
      <c r="BP1047375" s="90"/>
    </row>
    <row r="1047376" spans="68:68" customFormat="1">
      <c r="BP1047376" s="90"/>
    </row>
    <row r="1047377" spans="68:68" customFormat="1">
      <c r="BP1047377" s="90"/>
    </row>
    <row r="1047378" spans="68:68" customFormat="1">
      <c r="BP1047378" s="90"/>
    </row>
    <row r="1047379" spans="68:68" customFormat="1">
      <c r="BP1047379" s="90"/>
    </row>
    <row r="1047380" spans="68:68" customFormat="1">
      <c r="BP1047380" s="90"/>
    </row>
    <row r="1047381" spans="68:68" customFormat="1">
      <c r="BP1047381" s="90"/>
    </row>
    <row r="1047382" spans="68:68" customFormat="1">
      <c r="BP1047382" s="90"/>
    </row>
    <row r="1047383" spans="68:68" customFormat="1">
      <c r="BP1047383" s="90"/>
    </row>
    <row r="1047384" spans="68:68" customFormat="1">
      <c r="BP1047384" s="90"/>
    </row>
    <row r="1047385" spans="68:68" customFormat="1">
      <c r="BP1047385" s="90"/>
    </row>
    <row r="1047386" spans="68:68" customFormat="1">
      <c r="BP1047386" s="90"/>
    </row>
    <row r="1047387" spans="68:68" customFormat="1">
      <c r="BP1047387" s="90"/>
    </row>
    <row r="1047388" spans="68:68" customFormat="1">
      <c r="BP1047388" s="90"/>
    </row>
    <row r="1047389" spans="68:68" customFormat="1">
      <c r="BP1047389" s="90"/>
    </row>
    <row r="1047390" spans="68:68" customFormat="1">
      <c r="BP1047390" s="90"/>
    </row>
    <row r="1047391" spans="68:68" customFormat="1">
      <c r="BP1047391" s="90"/>
    </row>
    <row r="1047392" spans="68:68" customFormat="1">
      <c r="BP1047392" s="90"/>
    </row>
    <row r="1047393" spans="68:68" customFormat="1">
      <c r="BP1047393" s="90"/>
    </row>
    <row r="1047394" spans="68:68" customFormat="1">
      <c r="BP1047394" s="90"/>
    </row>
    <row r="1047395" spans="68:68" customFormat="1">
      <c r="BP1047395" s="90"/>
    </row>
    <row r="1047396" spans="68:68" customFormat="1">
      <c r="BP1047396" s="90"/>
    </row>
    <row r="1047397" spans="68:68" customFormat="1">
      <c r="BP1047397" s="90"/>
    </row>
    <row r="1047398" spans="68:68" customFormat="1">
      <c r="BP1047398" s="90"/>
    </row>
    <row r="1047399" spans="68:68" customFormat="1">
      <c r="BP1047399" s="90"/>
    </row>
    <row r="1047400" spans="68:68" customFormat="1">
      <c r="BP1047400" s="90"/>
    </row>
    <row r="1047401" spans="68:68" customFormat="1">
      <c r="BP1047401" s="90"/>
    </row>
    <row r="1047402" spans="68:68" customFormat="1">
      <c r="BP1047402" s="90"/>
    </row>
    <row r="1047403" spans="68:68" customFormat="1">
      <c r="BP1047403" s="90"/>
    </row>
    <row r="1047404" spans="68:68" customFormat="1">
      <c r="BP1047404" s="90"/>
    </row>
    <row r="1047405" spans="68:68" customFormat="1">
      <c r="BP1047405" s="90"/>
    </row>
    <row r="1047406" spans="68:68" customFormat="1">
      <c r="BP1047406" s="90"/>
    </row>
    <row r="1047407" spans="68:68" customFormat="1">
      <c r="BP1047407" s="90"/>
    </row>
    <row r="1047408" spans="68:68" customFormat="1">
      <c r="BP1047408" s="90"/>
    </row>
    <row r="1047409" spans="68:68" customFormat="1">
      <c r="BP1047409" s="90"/>
    </row>
    <row r="1047410" spans="68:68" customFormat="1">
      <c r="BP1047410" s="90"/>
    </row>
    <row r="1047411" spans="68:68" customFormat="1">
      <c r="BP1047411" s="90"/>
    </row>
    <row r="1047412" spans="68:68" customFormat="1">
      <c r="BP1047412" s="90"/>
    </row>
    <row r="1047413" spans="68:68" customFormat="1">
      <c r="BP1047413" s="90"/>
    </row>
    <row r="1047414" spans="68:68" customFormat="1">
      <c r="BP1047414" s="90"/>
    </row>
    <row r="1047415" spans="68:68" customFormat="1">
      <c r="BP1047415" s="90"/>
    </row>
    <row r="1047416" spans="68:68" customFormat="1">
      <c r="BP1047416" s="90"/>
    </row>
    <row r="1047417" spans="68:68" customFormat="1">
      <c r="BP1047417" s="90"/>
    </row>
    <row r="1047418" spans="68:68" customFormat="1">
      <c r="BP1047418" s="90"/>
    </row>
    <row r="1047419" spans="68:68" customFormat="1">
      <c r="BP1047419" s="90"/>
    </row>
    <row r="1047420" spans="68:68" customFormat="1">
      <c r="BP1047420" s="90"/>
    </row>
    <row r="1047421" spans="68:68" customFormat="1">
      <c r="BP1047421" s="90"/>
    </row>
    <row r="1047422" spans="68:68" customFormat="1">
      <c r="BP1047422" s="90"/>
    </row>
    <row r="1047423" spans="68:68" customFormat="1">
      <c r="BP1047423" s="90"/>
    </row>
    <row r="1047424" spans="68:68" customFormat="1">
      <c r="BP1047424" s="90"/>
    </row>
    <row r="1047425" spans="68:68" customFormat="1">
      <c r="BP1047425" s="90"/>
    </row>
    <row r="1047426" spans="68:68" customFormat="1">
      <c r="BP1047426" s="90"/>
    </row>
    <row r="1047427" spans="68:68" customFormat="1">
      <c r="BP1047427" s="90"/>
    </row>
    <row r="1047428" spans="68:68" customFormat="1">
      <c r="BP1047428" s="90"/>
    </row>
    <row r="1047429" spans="68:68" customFormat="1">
      <c r="BP1047429" s="90"/>
    </row>
    <row r="1047430" spans="68:68" customFormat="1">
      <c r="BP1047430" s="90"/>
    </row>
    <row r="1047431" spans="68:68" customFormat="1">
      <c r="BP1047431" s="90"/>
    </row>
    <row r="1047432" spans="68:68" customFormat="1">
      <c r="BP1047432" s="90"/>
    </row>
    <row r="1047433" spans="68:68" customFormat="1">
      <c r="BP1047433" s="90"/>
    </row>
    <row r="1047434" spans="68:68" customFormat="1">
      <c r="BP1047434" s="90"/>
    </row>
    <row r="1047435" spans="68:68" customFormat="1">
      <c r="BP1047435" s="90"/>
    </row>
    <row r="1047436" spans="68:68" customFormat="1">
      <c r="BP1047436" s="90"/>
    </row>
    <row r="1047437" spans="68:68" customFormat="1">
      <c r="BP1047437" s="90"/>
    </row>
    <row r="1047438" spans="68:68" customFormat="1">
      <c r="BP1047438" s="90"/>
    </row>
    <row r="1047439" spans="68:68" customFormat="1">
      <c r="BP1047439" s="90"/>
    </row>
    <row r="1047440" spans="68:68" customFormat="1">
      <c r="BP1047440" s="90"/>
    </row>
    <row r="1047441" spans="68:68" customFormat="1">
      <c r="BP1047441" s="90"/>
    </row>
    <row r="1047442" spans="68:68" customFormat="1">
      <c r="BP1047442" s="90"/>
    </row>
    <row r="1047443" spans="68:68" customFormat="1">
      <c r="BP1047443" s="90"/>
    </row>
    <row r="1047444" spans="68:68" customFormat="1">
      <c r="BP1047444" s="90"/>
    </row>
    <row r="1047445" spans="68:68" customFormat="1">
      <c r="BP1047445" s="90"/>
    </row>
    <row r="1047446" spans="68:68" customFormat="1">
      <c r="BP1047446" s="90"/>
    </row>
    <row r="1047447" spans="68:68" customFormat="1">
      <c r="BP1047447" s="90"/>
    </row>
    <row r="1047448" spans="68:68" customFormat="1">
      <c r="BP1047448" s="90"/>
    </row>
    <row r="1047449" spans="68:68" customFormat="1">
      <c r="BP1047449" s="90"/>
    </row>
    <row r="1047450" spans="68:68" customFormat="1">
      <c r="BP1047450" s="90"/>
    </row>
    <row r="1047451" spans="68:68" customFormat="1">
      <c r="BP1047451" s="90"/>
    </row>
    <row r="1047452" spans="68:68" customFormat="1">
      <c r="BP1047452" s="90"/>
    </row>
    <row r="1047453" spans="68:68" customFormat="1">
      <c r="BP1047453" s="90"/>
    </row>
    <row r="1047454" spans="68:68" customFormat="1">
      <c r="BP1047454" s="90"/>
    </row>
    <row r="1047455" spans="68:68" customFormat="1">
      <c r="BP1047455" s="90"/>
    </row>
    <row r="1047456" spans="68:68" customFormat="1">
      <c r="BP1047456" s="90"/>
    </row>
    <row r="1047457" spans="68:68" customFormat="1">
      <c r="BP1047457" s="90"/>
    </row>
    <row r="1047458" spans="68:68" customFormat="1">
      <c r="BP1047458" s="90"/>
    </row>
    <row r="1047459" spans="68:68" customFormat="1">
      <c r="BP1047459" s="90"/>
    </row>
    <row r="1047460" spans="68:68" customFormat="1">
      <c r="BP1047460" s="90"/>
    </row>
    <row r="1047461" spans="68:68" customFormat="1">
      <c r="BP1047461" s="90"/>
    </row>
    <row r="1047462" spans="68:68" customFormat="1">
      <c r="BP1047462" s="90"/>
    </row>
    <row r="1047463" spans="68:68" customFormat="1">
      <c r="BP1047463" s="90"/>
    </row>
    <row r="1047464" spans="68:68" customFormat="1">
      <c r="BP1047464" s="90"/>
    </row>
    <row r="1047465" spans="68:68" customFormat="1">
      <c r="BP1047465" s="90"/>
    </row>
    <row r="1047466" spans="68:68" customFormat="1">
      <c r="BP1047466" s="90"/>
    </row>
    <row r="1047467" spans="68:68" customFormat="1">
      <c r="BP1047467" s="90"/>
    </row>
    <row r="1047468" spans="68:68" customFormat="1">
      <c r="BP1047468" s="90"/>
    </row>
    <row r="1047469" spans="68:68" customFormat="1">
      <c r="BP1047469" s="90"/>
    </row>
    <row r="1047470" spans="68:68" customFormat="1">
      <c r="BP1047470" s="90"/>
    </row>
    <row r="1047471" spans="68:68" customFormat="1">
      <c r="BP1047471" s="90"/>
    </row>
    <row r="1047472" spans="68:68" customFormat="1">
      <c r="BP1047472" s="90"/>
    </row>
    <row r="1047473" spans="68:68" customFormat="1">
      <c r="BP1047473" s="90"/>
    </row>
    <row r="1047474" spans="68:68" customFormat="1">
      <c r="BP1047474" s="90"/>
    </row>
    <row r="1047475" spans="68:68" customFormat="1">
      <c r="BP1047475" s="90"/>
    </row>
    <row r="1047476" spans="68:68" customFormat="1">
      <c r="BP1047476" s="90"/>
    </row>
    <row r="1047477" spans="68:68" customFormat="1">
      <c r="BP1047477" s="90"/>
    </row>
    <row r="1047478" spans="68:68" customFormat="1">
      <c r="BP1047478" s="90"/>
    </row>
    <row r="1047479" spans="68:68" customFormat="1">
      <c r="BP1047479" s="90"/>
    </row>
    <row r="1047480" spans="68:68" customFormat="1">
      <c r="BP1047480" s="90"/>
    </row>
    <row r="1047481" spans="68:68" customFormat="1">
      <c r="BP1047481" s="90"/>
    </row>
    <row r="1047482" spans="68:68" customFormat="1">
      <c r="BP1047482" s="90"/>
    </row>
    <row r="1047483" spans="68:68" customFormat="1">
      <c r="BP1047483" s="90"/>
    </row>
    <row r="1047484" spans="68:68" customFormat="1">
      <c r="BP1047484" s="90"/>
    </row>
    <row r="1047485" spans="68:68" customFormat="1">
      <c r="BP1047485" s="90"/>
    </row>
    <row r="1047486" spans="68:68" customFormat="1">
      <c r="BP1047486" s="90"/>
    </row>
    <row r="1047487" spans="68:68" customFormat="1">
      <c r="BP1047487" s="90"/>
    </row>
    <row r="1047488" spans="68:68" customFormat="1">
      <c r="BP1047488" s="90"/>
    </row>
    <row r="1047489" spans="68:68" customFormat="1">
      <c r="BP1047489" s="90"/>
    </row>
    <row r="1047490" spans="68:68" customFormat="1">
      <c r="BP1047490" s="90"/>
    </row>
    <row r="1047491" spans="68:68" customFormat="1">
      <c r="BP1047491" s="90"/>
    </row>
    <row r="1047492" spans="68:68" customFormat="1">
      <c r="BP1047492" s="90"/>
    </row>
    <row r="1047493" spans="68:68" customFormat="1">
      <c r="BP1047493" s="90"/>
    </row>
    <row r="1047494" spans="68:68" customFormat="1">
      <c r="BP1047494" s="90"/>
    </row>
    <row r="1047495" spans="68:68" customFormat="1">
      <c r="BP1047495" s="90"/>
    </row>
    <row r="1047496" spans="68:68" customFormat="1">
      <c r="BP1047496" s="90"/>
    </row>
    <row r="1047497" spans="68:68" customFormat="1">
      <c r="BP1047497" s="90"/>
    </row>
    <row r="1047498" spans="68:68" customFormat="1">
      <c r="BP1047498" s="90"/>
    </row>
    <row r="1047499" spans="68:68" customFormat="1">
      <c r="BP1047499" s="90"/>
    </row>
    <row r="1047500" spans="68:68" customFormat="1">
      <c r="BP1047500" s="90"/>
    </row>
    <row r="1047501" spans="68:68" customFormat="1">
      <c r="BP1047501" s="90"/>
    </row>
    <row r="1047502" spans="68:68" customFormat="1">
      <c r="BP1047502" s="90"/>
    </row>
    <row r="1047503" spans="68:68" customFormat="1">
      <c r="BP1047503" s="90"/>
    </row>
    <row r="1047504" spans="68:68" customFormat="1">
      <c r="BP1047504" s="90"/>
    </row>
    <row r="1047505" spans="68:68" customFormat="1">
      <c r="BP1047505" s="90"/>
    </row>
    <row r="1047506" spans="68:68" customFormat="1">
      <c r="BP1047506" s="90"/>
    </row>
    <row r="1047507" spans="68:68" customFormat="1">
      <c r="BP1047507" s="90"/>
    </row>
    <row r="1047508" spans="68:68" customFormat="1">
      <c r="BP1047508" s="90"/>
    </row>
    <row r="1047509" spans="68:68" customFormat="1">
      <c r="BP1047509" s="90"/>
    </row>
    <row r="1047510" spans="68:68" customFormat="1">
      <c r="BP1047510" s="90"/>
    </row>
    <row r="1047511" spans="68:68" customFormat="1">
      <c r="BP1047511" s="90"/>
    </row>
    <row r="1047512" spans="68:68" customFormat="1">
      <c r="BP1047512" s="90"/>
    </row>
    <row r="1047513" spans="68:68" customFormat="1">
      <c r="BP1047513" s="90"/>
    </row>
    <row r="1047514" spans="68:68" customFormat="1">
      <c r="BP1047514" s="90"/>
    </row>
    <row r="1047515" spans="68:68" customFormat="1">
      <c r="BP1047515" s="90"/>
    </row>
    <row r="1047516" spans="68:68" customFormat="1">
      <c r="BP1047516" s="90"/>
    </row>
    <row r="1047517" spans="68:68" customFormat="1">
      <c r="BP1047517" s="90"/>
    </row>
    <row r="1047518" spans="68:68" customFormat="1">
      <c r="BP1047518" s="90"/>
    </row>
    <row r="1047519" spans="68:68" customFormat="1">
      <c r="BP1047519" s="90"/>
    </row>
    <row r="1047520" spans="68:68" customFormat="1">
      <c r="BP1047520" s="90"/>
    </row>
    <row r="1047521" spans="68:68" customFormat="1">
      <c r="BP1047521" s="90"/>
    </row>
    <row r="1047522" spans="68:68" customFormat="1">
      <c r="BP1047522" s="90"/>
    </row>
    <row r="1047523" spans="68:68" customFormat="1">
      <c r="BP1047523" s="90"/>
    </row>
    <row r="1047524" spans="68:68" customFormat="1">
      <c r="BP1047524" s="90"/>
    </row>
    <row r="1047525" spans="68:68" customFormat="1">
      <c r="BP1047525" s="90"/>
    </row>
    <row r="1047526" spans="68:68" customFormat="1">
      <c r="BP1047526" s="90"/>
    </row>
    <row r="1047527" spans="68:68" customFormat="1">
      <c r="BP1047527" s="90"/>
    </row>
    <row r="1047528" spans="68:68" customFormat="1">
      <c r="BP1047528" s="90"/>
    </row>
    <row r="1047529" spans="68:68" customFormat="1">
      <c r="BP1047529" s="90"/>
    </row>
    <row r="1047530" spans="68:68" customFormat="1">
      <c r="BP1047530" s="90"/>
    </row>
    <row r="1047531" spans="68:68" customFormat="1">
      <c r="BP1047531" s="90"/>
    </row>
    <row r="1047532" spans="68:68" customFormat="1">
      <c r="BP1047532" s="90"/>
    </row>
    <row r="1047533" spans="68:68" customFormat="1">
      <c r="BP1047533" s="90"/>
    </row>
    <row r="1047534" spans="68:68" customFormat="1">
      <c r="BP1047534" s="90"/>
    </row>
    <row r="1047535" spans="68:68" customFormat="1">
      <c r="BP1047535" s="90"/>
    </row>
    <row r="1047536" spans="68:68" customFormat="1">
      <c r="BP1047536" s="90"/>
    </row>
    <row r="1047537" spans="68:68" customFormat="1">
      <c r="BP1047537" s="90"/>
    </row>
    <row r="1047538" spans="68:68" customFormat="1">
      <c r="BP1047538" s="90"/>
    </row>
    <row r="1047539" spans="68:68" customFormat="1">
      <c r="BP1047539" s="90"/>
    </row>
    <row r="1047540" spans="68:68" customFormat="1">
      <c r="BP1047540" s="90"/>
    </row>
    <row r="1047541" spans="68:68" customFormat="1">
      <c r="BP1047541" s="90"/>
    </row>
    <row r="1047542" spans="68:68" customFormat="1">
      <c r="BP1047542" s="90"/>
    </row>
    <row r="1047543" spans="68:68" customFormat="1">
      <c r="BP1047543" s="90"/>
    </row>
    <row r="1047544" spans="68:68" customFormat="1">
      <c r="BP1047544" s="90"/>
    </row>
    <row r="1047545" spans="68:68" customFormat="1">
      <c r="BP1047545" s="90"/>
    </row>
    <row r="1047546" spans="68:68" customFormat="1">
      <c r="BP1047546" s="90"/>
    </row>
    <row r="1047547" spans="68:68" customFormat="1">
      <c r="BP1047547" s="90"/>
    </row>
    <row r="1047548" spans="68:68" customFormat="1">
      <c r="BP1047548" s="90"/>
    </row>
    <row r="1047549" spans="68:68" customFormat="1">
      <c r="BP1047549" s="90"/>
    </row>
    <row r="1047550" spans="68:68" customFormat="1">
      <c r="BP1047550" s="90"/>
    </row>
    <row r="1047551" spans="68:68" customFormat="1">
      <c r="BP1047551" s="90"/>
    </row>
    <row r="1047552" spans="68:68" customFormat="1">
      <c r="BP1047552" s="90"/>
    </row>
    <row r="1047553" spans="68:68" customFormat="1">
      <c r="BP1047553" s="90"/>
    </row>
    <row r="1047554" spans="68:68" customFormat="1">
      <c r="BP1047554" s="90"/>
    </row>
    <row r="1047555" spans="68:68" customFormat="1">
      <c r="BP1047555" s="90"/>
    </row>
    <row r="1047556" spans="68:68" customFormat="1">
      <c r="BP1047556" s="90"/>
    </row>
    <row r="1047557" spans="68:68" customFormat="1">
      <c r="BP1047557" s="90"/>
    </row>
    <row r="1047558" spans="68:68" customFormat="1">
      <c r="BP1047558" s="90"/>
    </row>
    <row r="1047559" spans="68:68" customFormat="1">
      <c r="BP1047559" s="90"/>
    </row>
    <row r="1047560" spans="68:68" customFormat="1">
      <c r="BP1047560" s="90"/>
    </row>
    <row r="1047561" spans="68:68" customFormat="1">
      <c r="BP1047561" s="90"/>
    </row>
    <row r="1047562" spans="68:68" customFormat="1">
      <c r="BP1047562" s="90"/>
    </row>
    <row r="1047563" spans="68:68" customFormat="1">
      <c r="BP1047563" s="90"/>
    </row>
    <row r="1047564" spans="68:68" customFormat="1">
      <c r="BP1047564" s="90"/>
    </row>
    <row r="1047565" spans="68:68" customFormat="1">
      <c r="BP1047565" s="90"/>
    </row>
    <row r="1047566" spans="68:68" customFormat="1">
      <c r="BP1047566" s="90"/>
    </row>
    <row r="1047567" spans="68:68" customFormat="1">
      <c r="BP1047567" s="90"/>
    </row>
    <row r="1047568" spans="68:68" customFormat="1">
      <c r="BP1047568" s="90"/>
    </row>
    <row r="1047569" spans="68:68" customFormat="1">
      <c r="BP1047569" s="90"/>
    </row>
    <row r="1047570" spans="68:68" customFormat="1">
      <c r="BP1047570" s="90"/>
    </row>
    <row r="1047571" spans="68:68" customFormat="1">
      <c r="BP1047571" s="90"/>
    </row>
    <row r="1047572" spans="68:68" customFormat="1">
      <c r="BP1047572" s="90"/>
    </row>
    <row r="1047573" spans="68:68" customFormat="1">
      <c r="BP1047573" s="90"/>
    </row>
    <row r="1047574" spans="68:68" customFormat="1">
      <c r="BP1047574" s="90"/>
    </row>
    <row r="1047575" spans="68:68" customFormat="1">
      <c r="BP1047575" s="90"/>
    </row>
    <row r="1047576" spans="68:68" customFormat="1">
      <c r="BP1047576" s="90"/>
    </row>
    <row r="1047577" spans="68:68" customFormat="1">
      <c r="BP1047577" s="90"/>
    </row>
    <row r="1047578" spans="68:68" customFormat="1">
      <c r="BP1047578" s="90"/>
    </row>
    <row r="1047579" spans="68:68" customFormat="1">
      <c r="BP1047579" s="90"/>
    </row>
    <row r="1047580" spans="68:68" customFormat="1">
      <c r="BP1047580" s="90"/>
    </row>
    <row r="1047581" spans="68:68" customFormat="1">
      <c r="BP1047581" s="90"/>
    </row>
    <row r="1047582" spans="68:68" customFormat="1">
      <c r="BP1047582" s="90"/>
    </row>
    <row r="1047583" spans="68:68" customFormat="1">
      <c r="BP1047583" s="90"/>
    </row>
    <row r="1047584" spans="68:68" customFormat="1">
      <c r="BP1047584" s="90"/>
    </row>
    <row r="1047585" spans="68:68" customFormat="1">
      <c r="BP1047585" s="90"/>
    </row>
    <row r="1047586" spans="68:68" customFormat="1">
      <c r="BP1047586" s="90"/>
    </row>
    <row r="1047587" spans="68:68" customFormat="1">
      <c r="BP1047587" s="90"/>
    </row>
    <row r="1047588" spans="68:68" customFormat="1">
      <c r="BP1047588" s="90"/>
    </row>
    <row r="1047589" spans="68:68" customFormat="1">
      <c r="BP1047589" s="90"/>
    </row>
    <row r="1047590" spans="68:68" customFormat="1">
      <c r="BP1047590" s="90"/>
    </row>
    <row r="1047591" spans="68:68" customFormat="1">
      <c r="BP1047591" s="90"/>
    </row>
    <row r="1047592" spans="68:68" customFormat="1">
      <c r="BP1047592" s="90"/>
    </row>
    <row r="1047593" spans="68:68" customFormat="1">
      <c r="BP1047593" s="90"/>
    </row>
    <row r="1047594" spans="68:68" customFormat="1">
      <c r="BP1047594" s="90"/>
    </row>
    <row r="1047595" spans="68:68" customFormat="1">
      <c r="BP1047595" s="90"/>
    </row>
    <row r="1047596" spans="68:68" customFormat="1">
      <c r="BP1047596" s="90"/>
    </row>
    <row r="1047597" spans="68:68" customFormat="1">
      <c r="BP1047597" s="90"/>
    </row>
    <row r="1047598" spans="68:68" customFormat="1">
      <c r="BP1047598" s="90"/>
    </row>
    <row r="1047599" spans="68:68" customFormat="1">
      <c r="BP1047599" s="90"/>
    </row>
    <row r="1047600" spans="68:68" customFormat="1">
      <c r="BP1047600" s="90"/>
    </row>
    <row r="1047601" spans="68:68" customFormat="1">
      <c r="BP1047601" s="90"/>
    </row>
    <row r="1047602" spans="68:68" customFormat="1">
      <c r="BP1047602" s="90"/>
    </row>
    <row r="1047603" spans="68:68" customFormat="1">
      <c r="BP1047603" s="90"/>
    </row>
    <row r="1047604" spans="68:68" customFormat="1">
      <c r="BP1047604" s="90"/>
    </row>
    <row r="1047605" spans="68:68" customFormat="1">
      <c r="BP1047605" s="90"/>
    </row>
    <row r="1047606" spans="68:68" customFormat="1">
      <c r="BP1047606" s="90"/>
    </row>
    <row r="1047607" spans="68:68" customFormat="1">
      <c r="BP1047607" s="90"/>
    </row>
    <row r="1047608" spans="68:68" customFormat="1">
      <c r="BP1047608" s="90"/>
    </row>
    <row r="1047609" spans="68:68" customFormat="1">
      <c r="BP1047609" s="90"/>
    </row>
    <row r="1047610" spans="68:68" customFormat="1">
      <c r="BP1047610" s="90"/>
    </row>
    <row r="1047611" spans="68:68" customFormat="1">
      <c r="BP1047611" s="90"/>
    </row>
    <row r="1047612" spans="68:68" customFormat="1">
      <c r="BP1047612" s="90"/>
    </row>
    <row r="1047613" spans="68:68" customFormat="1">
      <c r="BP1047613" s="90"/>
    </row>
    <row r="1047614" spans="68:68" customFormat="1">
      <c r="BP1047614" s="90"/>
    </row>
    <row r="1047615" spans="68:68" customFormat="1">
      <c r="BP1047615" s="90"/>
    </row>
    <row r="1047616" spans="68:68" customFormat="1">
      <c r="BP1047616" s="90"/>
    </row>
    <row r="1047617" spans="68:68" customFormat="1">
      <c r="BP1047617" s="90"/>
    </row>
    <row r="1047618" spans="68:68" customFormat="1">
      <c r="BP1047618" s="90"/>
    </row>
    <row r="1047619" spans="68:68" customFormat="1">
      <c r="BP1047619" s="90"/>
    </row>
    <row r="1047620" spans="68:68" customFormat="1">
      <c r="BP1047620" s="90"/>
    </row>
    <row r="1047621" spans="68:68" customFormat="1">
      <c r="BP1047621" s="90"/>
    </row>
    <row r="1047622" spans="68:68" customFormat="1">
      <c r="BP1047622" s="90"/>
    </row>
    <row r="1047623" spans="68:68" customFormat="1">
      <c r="BP1047623" s="90"/>
    </row>
    <row r="1047624" spans="68:68" customFormat="1">
      <c r="BP1047624" s="90"/>
    </row>
    <row r="1047625" spans="68:68" customFormat="1">
      <c r="BP1047625" s="90"/>
    </row>
    <row r="1047626" spans="68:68" customFormat="1">
      <c r="BP1047626" s="90"/>
    </row>
    <row r="1047627" spans="68:68" customFormat="1">
      <c r="BP1047627" s="90"/>
    </row>
    <row r="1047628" spans="68:68" customFormat="1">
      <c r="BP1047628" s="90"/>
    </row>
    <row r="1047629" spans="68:68" customFormat="1">
      <c r="BP1047629" s="90"/>
    </row>
    <row r="1047630" spans="68:68" customFormat="1">
      <c r="BP1047630" s="90"/>
    </row>
    <row r="1047631" spans="68:68" customFormat="1">
      <c r="BP1047631" s="90"/>
    </row>
    <row r="1047632" spans="68:68" customFormat="1">
      <c r="BP1047632" s="90"/>
    </row>
    <row r="1047633" spans="68:68" customFormat="1">
      <c r="BP1047633" s="90"/>
    </row>
    <row r="1047634" spans="68:68" customFormat="1">
      <c r="BP1047634" s="90"/>
    </row>
    <row r="1047635" spans="68:68" customFormat="1">
      <c r="BP1047635" s="90"/>
    </row>
    <row r="1047636" spans="68:68" customFormat="1">
      <c r="BP1047636" s="90"/>
    </row>
    <row r="1047637" spans="68:68" customFormat="1">
      <c r="BP1047637" s="90"/>
    </row>
    <row r="1047638" spans="68:68" customFormat="1">
      <c r="BP1047638" s="90"/>
    </row>
    <row r="1047639" spans="68:68" customFormat="1">
      <c r="BP1047639" s="90"/>
    </row>
    <row r="1047640" spans="68:68" customFormat="1">
      <c r="BP1047640" s="90"/>
    </row>
    <row r="1047641" spans="68:68" customFormat="1">
      <c r="BP1047641" s="90"/>
    </row>
    <row r="1047642" spans="68:68" customFormat="1">
      <c r="BP1047642" s="90"/>
    </row>
    <row r="1047643" spans="68:68" customFormat="1">
      <c r="BP1047643" s="90"/>
    </row>
    <row r="1047644" spans="68:68" customFormat="1">
      <c r="BP1047644" s="90"/>
    </row>
    <row r="1047645" spans="68:68" customFormat="1">
      <c r="BP1047645" s="90"/>
    </row>
    <row r="1047646" spans="68:68" customFormat="1">
      <c r="BP1047646" s="90"/>
    </row>
    <row r="1047647" spans="68:68" customFormat="1">
      <c r="BP1047647" s="90"/>
    </row>
    <row r="1047648" spans="68:68" customFormat="1">
      <c r="BP1047648" s="90"/>
    </row>
    <row r="1047649" spans="68:68" customFormat="1">
      <c r="BP1047649" s="90"/>
    </row>
    <row r="1047650" spans="68:68" customFormat="1">
      <c r="BP1047650" s="90"/>
    </row>
    <row r="1047651" spans="68:68" customFormat="1">
      <c r="BP1047651" s="90"/>
    </row>
    <row r="1047652" spans="68:68" customFormat="1">
      <c r="BP1047652" s="90"/>
    </row>
    <row r="1047653" spans="68:68" customFormat="1">
      <c r="BP1047653" s="90"/>
    </row>
    <row r="1047654" spans="68:68" customFormat="1">
      <c r="BP1047654" s="90"/>
    </row>
    <row r="1047655" spans="68:68" customFormat="1">
      <c r="BP1047655" s="90"/>
    </row>
    <row r="1047656" spans="68:68" customFormat="1">
      <c r="BP1047656" s="90"/>
    </row>
    <row r="1047657" spans="68:68" customFormat="1">
      <c r="BP1047657" s="90"/>
    </row>
    <row r="1047658" spans="68:68" customFormat="1">
      <c r="BP1047658" s="90"/>
    </row>
    <row r="1047659" spans="68:68" customFormat="1">
      <c r="BP1047659" s="90"/>
    </row>
    <row r="1047660" spans="68:68" customFormat="1">
      <c r="BP1047660" s="90"/>
    </row>
    <row r="1047661" spans="68:68" customFormat="1">
      <c r="BP1047661" s="90"/>
    </row>
    <row r="1047662" spans="68:68" customFormat="1">
      <c r="BP1047662" s="90"/>
    </row>
    <row r="1047663" spans="68:68" customFormat="1">
      <c r="BP1047663" s="90"/>
    </row>
    <row r="1047664" spans="68:68" customFormat="1">
      <c r="BP1047664" s="90"/>
    </row>
    <row r="1047665" spans="68:68" customFormat="1">
      <c r="BP1047665" s="90"/>
    </row>
    <row r="1047666" spans="68:68" customFormat="1">
      <c r="BP1047666" s="90"/>
    </row>
    <row r="1047667" spans="68:68" customFormat="1">
      <c r="BP1047667" s="90"/>
    </row>
    <row r="1047668" spans="68:68" customFormat="1">
      <c r="BP1047668" s="90"/>
    </row>
    <row r="1047669" spans="68:68" customFormat="1">
      <c r="BP1047669" s="90"/>
    </row>
    <row r="1047670" spans="68:68" customFormat="1">
      <c r="BP1047670" s="90"/>
    </row>
    <row r="1047671" spans="68:68" customFormat="1">
      <c r="BP1047671" s="90"/>
    </row>
    <row r="1047672" spans="68:68" customFormat="1">
      <c r="BP1047672" s="90"/>
    </row>
    <row r="1047673" spans="68:68" customFormat="1">
      <c r="BP1047673" s="90"/>
    </row>
    <row r="1047674" spans="68:68" customFormat="1">
      <c r="BP1047674" s="90"/>
    </row>
    <row r="1047675" spans="68:68" customFormat="1">
      <c r="BP1047675" s="90"/>
    </row>
    <row r="1047676" spans="68:68" customFormat="1">
      <c r="BP1047676" s="90"/>
    </row>
    <row r="1047677" spans="68:68" customFormat="1">
      <c r="BP1047677" s="90"/>
    </row>
    <row r="1047678" spans="68:68" customFormat="1">
      <c r="BP1047678" s="90"/>
    </row>
    <row r="1047679" spans="68:68" customFormat="1">
      <c r="BP1047679" s="90"/>
    </row>
    <row r="1047680" spans="68:68" customFormat="1">
      <c r="BP1047680" s="90"/>
    </row>
    <row r="1047681" spans="68:68" customFormat="1">
      <c r="BP1047681" s="90"/>
    </row>
    <row r="1047682" spans="68:68" customFormat="1">
      <c r="BP1047682" s="90"/>
    </row>
    <row r="1047683" spans="68:68" customFormat="1">
      <c r="BP1047683" s="90"/>
    </row>
    <row r="1047684" spans="68:68" customFormat="1">
      <c r="BP1047684" s="90"/>
    </row>
    <row r="1047685" spans="68:68" customFormat="1">
      <c r="BP1047685" s="90"/>
    </row>
    <row r="1047686" spans="68:68" customFormat="1">
      <c r="BP1047686" s="90"/>
    </row>
    <row r="1047687" spans="68:68" customFormat="1">
      <c r="BP1047687" s="90"/>
    </row>
    <row r="1047688" spans="68:68" customFormat="1">
      <c r="BP1047688" s="90"/>
    </row>
    <row r="1047689" spans="68:68" customFormat="1">
      <c r="BP1047689" s="90"/>
    </row>
    <row r="1047690" spans="68:68" customFormat="1">
      <c r="BP1047690" s="90"/>
    </row>
    <row r="1047691" spans="68:68" customFormat="1">
      <c r="BP1047691" s="90"/>
    </row>
    <row r="1047692" spans="68:68" customFormat="1">
      <c r="BP1047692" s="90"/>
    </row>
    <row r="1047693" spans="68:68" customFormat="1">
      <c r="BP1047693" s="90"/>
    </row>
    <row r="1047694" spans="68:68" customFormat="1">
      <c r="BP1047694" s="90"/>
    </row>
    <row r="1047695" spans="68:68" customFormat="1">
      <c r="BP1047695" s="90"/>
    </row>
    <row r="1047696" spans="68:68" customFormat="1">
      <c r="BP1047696" s="90"/>
    </row>
    <row r="1047697" spans="68:68" customFormat="1">
      <c r="BP1047697" s="90"/>
    </row>
    <row r="1047698" spans="68:68" customFormat="1">
      <c r="BP1047698" s="90"/>
    </row>
    <row r="1047699" spans="68:68" customFormat="1">
      <c r="BP1047699" s="90"/>
    </row>
    <row r="1047700" spans="68:68" customFormat="1">
      <c r="BP1047700" s="90"/>
    </row>
    <row r="1047701" spans="68:68" customFormat="1">
      <c r="BP1047701" s="90"/>
    </row>
    <row r="1047702" spans="68:68" customFormat="1">
      <c r="BP1047702" s="90"/>
    </row>
    <row r="1047703" spans="68:68" customFormat="1">
      <c r="BP1047703" s="90"/>
    </row>
    <row r="1047704" spans="68:68" customFormat="1">
      <c r="BP1047704" s="90"/>
    </row>
    <row r="1047705" spans="68:68" customFormat="1">
      <c r="BP1047705" s="90"/>
    </row>
    <row r="1047706" spans="68:68" customFormat="1">
      <c r="BP1047706" s="90"/>
    </row>
    <row r="1047707" spans="68:68" customFormat="1">
      <c r="BP1047707" s="90"/>
    </row>
    <row r="1047708" spans="68:68" customFormat="1">
      <c r="BP1047708" s="90"/>
    </row>
    <row r="1047709" spans="68:68" customFormat="1">
      <c r="BP1047709" s="90"/>
    </row>
    <row r="1047710" spans="68:68" customFormat="1">
      <c r="BP1047710" s="90"/>
    </row>
    <row r="1047711" spans="68:68" customFormat="1">
      <c r="BP1047711" s="90"/>
    </row>
    <row r="1047712" spans="68:68" customFormat="1">
      <c r="BP1047712" s="90"/>
    </row>
    <row r="1047713" spans="68:68" customFormat="1">
      <c r="BP1047713" s="90"/>
    </row>
    <row r="1047714" spans="68:68" customFormat="1">
      <c r="BP1047714" s="90"/>
    </row>
    <row r="1047715" spans="68:68" customFormat="1">
      <c r="BP1047715" s="90"/>
    </row>
    <row r="1047716" spans="68:68" customFormat="1">
      <c r="BP1047716" s="90"/>
    </row>
    <row r="1047717" spans="68:68" customFormat="1">
      <c r="BP1047717" s="90"/>
    </row>
    <row r="1047718" spans="68:68" customFormat="1">
      <c r="BP1047718" s="90"/>
    </row>
    <row r="1047719" spans="68:68" customFormat="1">
      <c r="BP1047719" s="90"/>
    </row>
    <row r="1047720" spans="68:68" customFormat="1">
      <c r="BP1047720" s="90"/>
    </row>
    <row r="1047721" spans="68:68" customFormat="1">
      <c r="BP1047721" s="90"/>
    </row>
    <row r="1047722" spans="68:68" customFormat="1">
      <c r="BP1047722" s="90"/>
    </row>
    <row r="1047723" spans="68:68" customFormat="1">
      <c r="BP1047723" s="90"/>
    </row>
    <row r="1047724" spans="68:68" customFormat="1">
      <c r="BP1047724" s="90"/>
    </row>
    <row r="1047725" spans="68:68" customFormat="1">
      <c r="BP1047725" s="90"/>
    </row>
    <row r="1047726" spans="68:68" customFormat="1">
      <c r="BP1047726" s="90"/>
    </row>
    <row r="1047727" spans="68:68" customFormat="1">
      <c r="BP1047727" s="90"/>
    </row>
    <row r="1047728" spans="68:68" customFormat="1">
      <c r="BP1047728" s="90"/>
    </row>
    <row r="1047729" spans="68:68" customFormat="1">
      <c r="BP1047729" s="90"/>
    </row>
    <row r="1047730" spans="68:68" customFormat="1">
      <c r="BP1047730" s="90"/>
    </row>
    <row r="1047731" spans="68:68" customFormat="1">
      <c r="BP1047731" s="90"/>
    </row>
    <row r="1047732" spans="68:68" customFormat="1">
      <c r="BP1047732" s="90"/>
    </row>
    <row r="1047733" spans="68:68" customFormat="1">
      <c r="BP1047733" s="90"/>
    </row>
    <row r="1047734" spans="68:68" customFormat="1">
      <c r="BP1047734" s="90"/>
    </row>
    <row r="1047735" spans="68:68" customFormat="1">
      <c r="BP1047735" s="90"/>
    </row>
    <row r="1047736" spans="68:68" customFormat="1">
      <c r="BP1047736" s="90"/>
    </row>
    <row r="1047737" spans="68:68" customFormat="1">
      <c r="BP1047737" s="90"/>
    </row>
    <row r="1047738" spans="68:68" customFormat="1">
      <c r="BP1047738" s="90"/>
    </row>
    <row r="1047739" spans="68:68" customFormat="1">
      <c r="BP1047739" s="90"/>
    </row>
    <row r="1047740" spans="68:68" customFormat="1">
      <c r="BP1047740" s="90"/>
    </row>
    <row r="1047741" spans="68:68" customFormat="1">
      <c r="BP1047741" s="90"/>
    </row>
    <row r="1047742" spans="68:68" customFormat="1">
      <c r="BP1047742" s="90"/>
    </row>
    <row r="1047743" spans="68:68" customFormat="1">
      <c r="BP1047743" s="90"/>
    </row>
    <row r="1047744" spans="68:68" customFormat="1">
      <c r="BP1047744" s="90"/>
    </row>
    <row r="1047745" spans="68:68" customFormat="1">
      <c r="BP1047745" s="90"/>
    </row>
    <row r="1047746" spans="68:68" customFormat="1">
      <c r="BP1047746" s="90"/>
    </row>
    <row r="1047747" spans="68:68" customFormat="1">
      <c r="BP1047747" s="90"/>
    </row>
    <row r="1047748" spans="68:68" customFormat="1">
      <c r="BP1047748" s="90"/>
    </row>
    <row r="1047749" spans="68:68" customFormat="1">
      <c r="BP1047749" s="90"/>
    </row>
    <row r="1047750" spans="68:68" customFormat="1">
      <c r="BP1047750" s="90"/>
    </row>
    <row r="1047751" spans="68:68" customFormat="1">
      <c r="BP1047751" s="90"/>
    </row>
    <row r="1047752" spans="68:68" customFormat="1">
      <c r="BP1047752" s="90"/>
    </row>
    <row r="1047753" spans="68:68" customFormat="1">
      <c r="BP1047753" s="90"/>
    </row>
    <row r="1047754" spans="68:68" customFormat="1">
      <c r="BP1047754" s="90"/>
    </row>
    <row r="1047755" spans="68:68" customFormat="1">
      <c r="BP1047755" s="90"/>
    </row>
    <row r="1047756" spans="68:68" customFormat="1">
      <c r="BP1047756" s="90"/>
    </row>
    <row r="1047757" spans="68:68" customFormat="1">
      <c r="BP1047757" s="90"/>
    </row>
    <row r="1047758" spans="68:68" customFormat="1">
      <c r="BP1047758" s="90"/>
    </row>
    <row r="1047759" spans="68:68" customFormat="1">
      <c r="BP1047759" s="90"/>
    </row>
    <row r="1047760" spans="68:68" customFormat="1">
      <c r="BP1047760" s="90"/>
    </row>
    <row r="1047761" spans="68:68" customFormat="1">
      <c r="BP1047761" s="90"/>
    </row>
    <row r="1047762" spans="68:68" customFormat="1">
      <c r="BP1047762" s="90"/>
    </row>
    <row r="1047763" spans="68:68" customFormat="1">
      <c r="BP1047763" s="90"/>
    </row>
    <row r="1047764" spans="68:68" customFormat="1">
      <c r="BP1047764" s="90"/>
    </row>
    <row r="1047765" spans="68:68" customFormat="1">
      <c r="BP1047765" s="90"/>
    </row>
    <row r="1047766" spans="68:68" customFormat="1">
      <c r="BP1047766" s="90"/>
    </row>
    <row r="1047767" spans="68:68" customFormat="1">
      <c r="BP1047767" s="90"/>
    </row>
    <row r="1047768" spans="68:68" customFormat="1">
      <c r="BP1047768" s="90"/>
    </row>
    <row r="1047769" spans="68:68" customFormat="1">
      <c r="BP1047769" s="90"/>
    </row>
    <row r="1047770" spans="68:68" customFormat="1">
      <c r="BP1047770" s="90"/>
    </row>
    <row r="1047771" spans="68:68" customFormat="1">
      <c r="BP1047771" s="90"/>
    </row>
    <row r="1047772" spans="68:68" customFormat="1">
      <c r="BP1047772" s="90"/>
    </row>
    <row r="1047773" spans="68:68" customFormat="1">
      <c r="BP1047773" s="90"/>
    </row>
    <row r="1047774" spans="68:68" customFormat="1">
      <c r="BP1047774" s="90"/>
    </row>
    <row r="1047775" spans="68:68" customFormat="1">
      <c r="BP1047775" s="90"/>
    </row>
    <row r="1047776" spans="68:68" customFormat="1">
      <c r="BP1047776" s="90"/>
    </row>
    <row r="1047777" spans="68:68" customFormat="1">
      <c r="BP1047777" s="90"/>
    </row>
    <row r="1047778" spans="68:68" customFormat="1">
      <c r="BP1047778" s="90"/>
    </row>
    <row r="1047779" spans="68:68" customFormat="1">
      <c r="BP1047779" s="90"/>
    </row>
    <row r="1047780" spans="68:68" customFormat="1">
      <c r="BP1047780" s="90"/>
    </row>
    <row r="1047781" spans="68:68" customFormat="1">
      <c r="BP1047781" s="90"/>
    </row>
    <row r="1047782" spans="68:68" customFormat="1">
      <c r="BP1047782" s="90"/>
    </row>
    <row r="1047783" spans="68:68" customFormat="1">
      <c r="BP1047783" s="90"/>
    </row>
    <row r="1047784" spans="68:68" customFormat="1">
      <c r="BP1047784" s="90"/>
    </row>
    <row r="1047785" spans="68:68" customFormat="1">
      <c r="BP1047785" s="90"/>
    </row>
    <row r="1047786" spans="68:68" customFormat="1">
      <c r="BP1047786" s="90"/>
    </row>
    <row r="1047787" spans="68:68" customFormat="1">
      <c r="BP1047787" s="90"/>
    </row>
    <row r="1047788" spans="68:68" customFormat="1">
      <c r="BP1047788" s="90"/>
    </row>
    <row r="1047789" spans="68:68" customFormat="1">
      <c r="BP1047789" s="90"/>
    </row>
    <row r="1047790" spans="68:68" customFormat="1">
      <c r="BP1047790" s="90"/>
    </row>
    <row r="1047791" spans="68:68" customFormat="1">
      <c r="BP1047791" s="90"/>
    </row>
    <row r="1047792" spans="68:68" customFormat="1">
      <c r="BP1047792" s="90"/>
    </row>
    <row r="1047793" spans="68:68" customFormat="1">
      <c r="BP1047793" s="90"/>
    </row>
    <row r="1047794" spans="68:68" customFormat="1">
      <c r="BP1047794" s="90"/>
    </row>
    <row r="1047795" spans="68:68" customFormat="1">
      <c r="BP1047795" s="90"/>
    </row>
    <row r="1047796" spans="68:68" customFormat="1">
      <c r="BP1047796" s="90"/>
    </row>
    <row r="1047797" spans="68:68" customFormat="1">
      <c r="BP1047797" s="90"/>
    </row>
    <row r="1047798" spans="68:68" customFormat="1">
      <c r="BP1047798" s="90"/>
    </row>
    <row r="1047799" spans="68:68" customFormat="1">
      <c r="BP1047799" s="90"/>
    </row>
    <row r="1047800" spans="68:68" customFormat="1">
      <c r="BP1047800" s="90"/>
    </row>
    <row r="1047801" spans="68:68" customFormat="1">
      <c r="BP1047801" s="90"/>
    </row>
    <row r="1047802" spans="68:68" customFormat="1">
      <c r="BP1047802" s="90"/>
    </row>
    <row r="1047803" spans="68:68" customFormat="1">
      <c r="BP1047803" s="90"/>
    </row>
    <row r="1047804" spans="68:68" customFormat="1">
      <c r="BP1047804" s="90"/>
    </row>
    <row r="1047805" spans="68:68" customFormat="1">
      <c r="BP1047805" s="90"/>
    </row>
    <row r="1047806" spans="68:68" customFormat="1">
      <c r="BP1047806" s="90"/>
    </row>
    <row r="1047807" spans="68:68" customFormat="1">
      <c r="BP1047807" s="90"/>
    </row>
    <row r="1047808" spans="68:68" customFormat="1">
      <c r="BP1047808" s="90"/>
    </row>
    <row r="1047809" spans="68:68" customFormat="1">
      <c r="BP1047809" s="90"/>
    </row>
    <row r="1047810" spans="68:68" customFormat="1">
      <c r="BP1047810" s="90"/>
    </row>
    <row r="1047811" spans="68:68" customFormat="1">
      <c r="BP1047811" s="90"/>
    </row>
    <row r="1047812" spans="68:68" customFormat="1">
      <c r="BP1047812" s="90"/>
    </row>
    <row r="1047813" spans="68:68" customFormat="1">
      <c r="BP1047813" s="90"/>
    </row>
    <row r="1047814" spans="68:68" customFormat="1">
      <c r="BP1047814" s="90"/>
    </row>
    <row r="1047815" spans="68:68" customFormat="1">
      <c r="BP1047815" s="90"/>
    </row>
    <row r="1047816" spans="68:68" customFormat="1">
      <c r="BP1047816" s="90"/>
    </row>
    <row r="1047817" spans="68:68" customFormat="1">
      <c r="BP1047817" s="90"/>
    </row>
    <row r="1047818" spans="68:68" customFormat="1">
      <c r="BP1047818" s="90"/>
    </row>
    <row r="1047819" spans="68:68" customFormat="1">
      <c r="BP1047819" s="90"/>
    </row>
    <row r="1047820" spans="68:68" customFormat="1">
      <c r="BP1047820" s="90"/>
    </row>
    <row r="1047821" spans="68:68" customFormat="1">
      <c r="BP1047821" s="90"/>
    </row>
    <row r="1047822" spans="68:68" customFormat="1">
      <c r="BP1047822" s="90"/>
    </row>
    <row r="1047823" spans="68:68" customFormat="1">
      <c r="BP1047823" s="90"/>
    </row>
    <row r="1047824" spans="68:68" customFormat="1">
      <c r="BP1047824" s="90"/>
    </row>
    <row r="1047825" spans="68:68" customFormat="1">
      <c r="BP1047825" s="90"/>
    </row>
    <row r="1047826" spans="68:68" customFormat="1">
      <c r="BP1047826" s="90"/>
    </row>
    <row r="1047827" spans="68:68" customFormat="1">
      <c r="BP1047827" s="90"/>
    </row>
    <row r="1047828" spans="68:68" customFormat="1">
      <c r="BP1047828" s="90"/>
    </row>
    <row r="1047829" spans="68:68" customFormat="1">
      <c r="BP1047829" s="90"/>
    </row>
    <row r="1047830" spans="68:68" customFormat="1">
      <c r="BP1047830" s="90"/>
    </row>
    <row r="1047831" spans="68:68" customFormat="1">
      <c r="BP1047831" s="90"/>
    </row>
    <row r="1047832" spans="68:68" customFormat="1">
      <c r="BP1047832" s="90"/>
    </row>
    <row r="1047833" spans="68:68" customFormat="1">
      <c r="BP1047833" s="90"/>
    </row>
    <row r="1047834" spans="68:68" customFormat="1">
      <c r="BP1047834" s="90"/>
    </row>
    <row r="1047835" spans="68:68" customFormat="1">
      <c r="BP1047835" s="90"/>
    </row>
    <row r="1047836" spans="68:68" customFormat="1">
      <c r="BP1047836" s="90"/>
    </row>
    <row r="1047837" spans="68:68" customFormat="1">
      <c r="BP1047837" s="90"/>
    </row>
    <row r="1047838" spans="68:68" customFormat="1">
      <c r="BP1047838" s="90"/>
    </row>
    <row r="1047839" spans="68:68" customFormat="1">
      <c r="BP1047839" s="90"/>
    </row>
    <row r="1047840" spans="68:68" customFormat="1">
      <c r="BP1047840" s="90"/>
    </row>
    <row r="1047841" spans="68:68" customFormat="1">
      <c r="BP1047841" s="90"/>
    </row>
    <row r="1047842" spans="68:68" customFormat="1">
      <c r="BP1047842" s="90"/>
    </row>
    <row r="1047843" spans="68:68" customFormat="1">
      <c r="BP1047843" s="90"/>
    </row>
    <row r="1047844" spans="68:68" customFormat="1">
      <c r="BP1047844" s="90"/>
    </row>
    <row r="1047845" spans="68:68" customFormat="1">
      <c r="BP1047845" s="90"/>
    </row>
    <row r="1047846" spans="68:68" customFormat="1">
      <c r="BP1047846" s="90"/>
    </row>
    <row r="1047847" spans="68:68" customFormat="1">
      <c r="BP1047847" s="90"/>
    </row>
    <row r="1047848" spans="68:68" customFormat="1">
      <c r="BP1047848" s="90"/>
    </row>
    <row r="1047849" spans="68:68" customFormat="1">
      <c r="BP1047849" s="90"/>
    </row>
    <row r="1047850" spans="68:68" customFormat="1">
      <c r="BP1047850" s="90"/>
    </row>
    <row r="1047851" spans="68:68" customFormat="1">
      <c r="BP1047851" s="90"/>
    </row>
    <row r="1047852" spans="68:68" customFormat="1">
      <c r="BP1047852" s="90"/>
    </row>
    <row r="1047853" spans="68:68" customFormat="1">
      <c r="BP1047853" s="90"/>
    </row>
    <row r="1047854" spans="68:68" customFormat="1">
      <c r="BP1047854" s="90"/>
    </row>
    <row r="1047855" spans="68:68" customFormat="1">
      <c r="BP1047855" s="90"/>
    </row>
    <row r="1047856" spans="68:68" customFormat="1">
      <c r="BP1047856" s="90"/>
    </row>
    <row r="1047857" spans="68:68" customFormat="1">
      <c r="BP1047857" s="90"/>
    </row>
    <row r="1047858" spans="68:68" customFormat="1">
      <c r="BP1047858" s="90"/>
    </row>
    <row r="1047859" spans="68:68" customFormat="1">
      <c r="BP1047859" s="90"/>
    </row>
    <row r="1047860" spans="68:68" customFormat="1">
      <c r="BP1047860" s="90"/>
    </row>
    <row r="1047861" spans="68:68" customFormat="1">
      <c r="BP1047861" s="90"/>
    </row>
    <row r="1047862" spans="68:68" customFormat="1">
      <c r="BP1047862" s="90"/>
    </row>
    <row r="1047863" spans="68:68" customFormat="1">
      <c r="BP1047863" s="90"/>
    </row>
    <row r="1047864" spans="68:68" customFormat="1">
      <c r="BP1047864" s="90"/>
    </row>
    <row r="1047865" spans="68:68" customFormat="1">
      <c r="BP1047865" s="90"/>
    </row>
    <row r="1047866" spans="68:68" customFormat="1">
      <c r="BP1047866" s="90"/>
    </row>
    <row r="1047867" spans="68:68" customFormat="1">
      <c r="BP1047867" s="90"/>
    </row>
    <row r="1047868" spans="68:68" customFormat="1">
      <c r="BP1047868" s="90"/>
    </row>
    <row r="1047869" spans="68:68" customFormat="1">
      <c r="BP1047869" s="90"/>
    </row>
    <row r="1047870" spans="68:68" customFormat="1">
      <c r="BP1047870" s="90"/>
    </row>
    <row r="1047871" spans="68:68" customFormat="1">
      <c r="BP1047871" s="90"/>
    </row>
    <row r="1047872" spans="68:68" customFormat="1">
      <c r="BP1047872" s="90"/>
    </row>
    <row r="1047873" spans="68:68" customFormat="1">
      <c r="BP1047873" s="90"/>
    </row>
    <row r="1047874" spans="68:68" customFormat="1">
      <c r="BP1047874" s="90"/>
    </row>
    <row r="1047875" spans="68:68" customFormat="1">
      <c r="BP1047875" s="90"/>
    </row>
    <row r="1047876" spans="68:68" customFormat="1">
      <c r="BP1047876" s="90"/>
    </row>
    <row r="1047877" spans="68:68" customFormat="1">
      <c r="BP1047877" s="90"/>
    </row>
    <row r="1047878" spans="68:68" customFormat="1">
      <c r="BP1047878" s="90"/>
    </row>
    <row r="1047879" spans="68:68" customFormat="1">
      <c r="BP1047879" s="90"/>
    </row>
    <row r="1047880" spans="68:68" customFormat="1">
      <c r="BP1047880" s="90"/>
    </row>
    <row r="1047881" spans="68:68" customFormat="1">
      <c r="BP1047881" s="90"/>
    </row>
    <row r="1047882" spans="68:68" customFormat="1">
      <c r="BP1047882" s="90"/>
    </row>
    <row r="1047883" spans="68:68" customFormat="1">
      <c r="BP1047883" s="90"/>
    </row>
    <row r="1047884" spans="68:68" customFormat="1">
      <c r="BP1047884" s="90"/>
    </row>
    <row r="1047885" spans="68:68" customFormat="1">
      <c r="BP1047885" s="90"/>
    </row>
    <row r="1047886" spans="68:68" customFormat="1">
      <c r="BP1047886" s="90"/>
    </row>
    <row r="1047887" spans="68:68" customFormat="1">
      <c r="BP1047887" s="90"/>
    </row>
    <row r="1047888" spans="68:68" customFormat="1">
      <c r="BP1047888" s="90"/>
    </row>
    <row r="1047889" spans="68:68" customFormat="1">
      <c r="BP1047889" s="90"/>
    </row>
    <row r="1047890" spans="68:68" customFormat="1">
      <c r="BP1047890" s="90"/>
    </row>
    <row r="1047891" spans="68:68" customFormat="1">
      <c r="BP1047891" s="90"/>
    </row>
    <row r="1047892" spans="68:68" customFormat="1">
      <c r="BP1047892" s="90"/>
    </row>
    <row r="1047893" spans="68:68" customFormat="1">
      <c r="BP1047893" s="90"/>
    </row>
    <row r="1047894" spans="68:68" customFormat="1">
      <c r="BP1047894" s="90"/>
    </row>
    <row r="1047895" spans="68:68" customFormat="1">
      <c r="BP1047895" s="90"/>
    </row>
    <row r="1047896" spans="68:68" customFormat="1">
      <c r="BP1047896" s="90"/>
    </row>
    <row r="1047897" spans="68:68" customFormat="1">
      <c r="BP1047897" s="90"/>
    </row>
    <row r="1047898" spans="68:68" customFormat="1">
      <c r="BP1047898" s="90"/>
    </row>
    <row r="1047899" spans="68:68" customFormat="1">
      <c r="BP1047899" s="90"/>
    </row>
    <row r="1047900" spans="68:68" customFormat="1">
      <c r="BP1047900" s="90"/>
    </row>
    <row r="1047901" spans="68:68" customFormat="1">
      <c r="BP1047901" s="90"/>
    </row>
    <row r="1047902" spans="68:68" customFormat="1">
      <c r="BP1047902" s="90"/>
    </row>
    <row r="1047903" spans="68:68" customFormat="1">
      <c r="BP1047903" s="90"/>
    </row>
    <row r="1047904" spans="68:68" customFormat="1">
      <c r="BP1047904" s="90"/>
    </row>
    <row r="1047905" spans="68:68" customFormat="1">
      <c r="BP1047905" s="90"/>
    </row>
    <row r="1047906" spans="68:68" customFormat="1">
      <c r="BP1047906" s="90"/>
    </row>
    <row r="1047907" spans="68:68" customFormat="1">
      <c r="BP1047907" s="90"/>
    </row>
    <row r="1047908" spans="68:68" customFormat="1">
      <c r="BP1047908" s="90"/>
    </row>
    <row r="1047909" spans="68:68" customFormat="1">
      <c r="BP1047909" s="90"/>
    </row>
    <row r="1047910" spans="68:68" customFormat="1">
      <c r="BP1047910" s="90"/>
    </row>
    <row r="1047911" spans="68:68" customFormat="1">
      <c r="BP1047911" s="90"/>
    </row>
    <row r="1047912" spans="68:68" customFormat="1">
      <c r="BP1047912" s="90"/>
    </row>
    <row r="1047913" spans="68:68" customFormat="1">
      <c r="BP1047913" s="90"/>
    </row>
    <row r="1047914" spans="68:68" customFormat="1">
      <c r="BP1047914" s="90"/>
    </row>
    <row r="1047915" spans="68:68" customFormat="1">
      <c r="BP1047915" s="90"/>
    </row>
    <row r="1047916" spans="68:68" customFormat="1">
      <c r="BP1047916" s="90"/>
    </row>
    <row r="1047917" spans="68:68" customFormat="1">
      <c r="BP1047917" s="90"/>
    </row>
    <row r="1047918" spans="68:68" customFormat="1">
      <c r="BP1047918" s="90"/>
    </row>
    <row r="1047919" spans="68:68" customFormat="1">
      <c r="BP1047919" s="90"/>
    </row>
    <row r="1047920" spans="68:68" customFormat="1">
      <c r="BP1047920" s="90"/>
    </row>
    <row r="1047921" spans="68:68" customFormat="1">
      <c r="BP1047921" s="90"/>
    </row>
    <row r="1047922" spans="68:68" customFormat="1">
      <c r="BP1047922" s="90"/>
    </row>
    <row r="1047923" spans="68:68" customFormat="1">
      <c r="BP1047923" s="90"/>
    </row>
    <row r="1047924" spans="68:68" customFormat="1">
      <c r="BP1047924" s="90"/>
    </row>
    <row r="1047925" spans="68:68" customFormat="1">
      <c r="BP1047925" s="90"/>
    </row>
    <row r="1047926" spans="68:68" customFormat="1">
      <c r="BP1047926" s="90"/>
    </row>
    <row r="1047927" spans="68:68" customFormat="1">
      <c r="BP1047927" s="90"/>
    </row>
    <row r="1047928" spans="68:68" customFormat="1">
      <c r="BP1047928" s="90"/>
    </row>
    <row r="1047929" spans="68:68" customFormat="1">
      <c r="BP1047929" s="90"/>
    </row>
    <row r="1047930" spans="68:68" customFormat="1">
      <c r="BP1047930" s="90"/>
    </row>
    <row r="1047931" spans="68:68" customFormat="1">
      <c r="BP1047931" s="90"/>
    </row>
    <row r="1047932" spans="68:68" customFormat="1">
      <c r="BP1047932" s="90"/>
    </row>
    <row r="1047933" spans="68:68" customFormat="1">
      <c r="BP1047933" s="90"/>
    </row>
    <row r="1047934" spans="68:68" customFormat="1">
      <c r="BP1047934" s="90"/>
    </row>
    <row r="1047935" spans="68:68" customFormat="1">
      <c r="BP1047935" s="90"/>
    </row>
    <row r="1047936" spans="68:68" customFormat="1">
      <c r="BP1047936" s="90"/>
    </row>
    <row r="1047937" spans="68:68" customFormat="1">
      <c r="BP1047937" s="90"/>
    </row>
    <row r="1047938" spans="68:68" customFormat="1">
      <c r="BP1047938" s="90"/>
    </row>
    <row r="1047939" spans="68:68" customFormat="1">
      <c r="BP1047939" s="90"/>
    </row>
    <row r="1047940" spans="68:68" customFormat="1">
      <c r="BP1047940" s="90"/>
    </row>
    <row r="1047941" spans="68:68" customFormat="1">
      <c r="BP1047941" s="90"/>
    </row>
    <row r="1047942" spans="68:68" customFormat="1">
      <c r="BP1047942" s="90"/>
    </row>
    <row r="1047943" spans="68:68" customFormat="1">
      <c r="BP1047943" s="90"/>
    </row>
    <row r="1047944" spans="68:68" customFormat="1">
      <c r="BP1047944" s="90"/>
    </row>
    <row r="1047945" spans="68:68" customFormat="1">
      <c r="BP1047945" s="90"/>
    </row>
    <row r="1047946" spans="68:68" customFormat="1">
      <c r="BP1047946" s="90"/>
    </row>
    <row r="1047947" spans="68:68" customFormat="1">
      <c r="BP1047947" s="90"/>
    </row>
    <row r="1047948" spans="68:68" customFormat="1">
      <c r="BP1047948" s="90"/>
    </row>
    <row r="1047949" spans="68:68" customFormat="1">
      <c r="BP1047949" s="90"/>
    </row>
    <row r="1047950" spans="68:68" customFormat="1">
      <c r="BP1047950" s="90"/>
    </row>
    <row r="1047951" spans="68:68" customFormat="1">
      <c r="BP1047951" s="90"/>
    </row>
    <row r="1047952" spans="68:68" customFormat="1">
      <c r="BP1047952" s="90"/>
    </row>
    <row r="1047953" spans="68:68" customFormat="1">
      <c r="BP1047953" s="90"/>
    </row>
    <row r="1047954" spans="68:68" customFormat="1">
      <c r="BP1047954" s="90"/>
    </row>
    <row r="1047955" spans="68:68" customFormat="1">
      <c r="BP1047955" s="90"/>
    </row>
    <row r="1047956" spans="68:68" customFormat="1">
      <c r="BP1047956" s="90"/>
    </row>
    <row r="1047957" spans="68:68" customFormat="1">
      <c r="BP1047957" s="90"/>
    </row>
    <row r="1047958" spans="68:68" customFormat="1">
      <c r="BP1047958" s="90"/>
    </row>
    <row r="1047959" spans="68:68" customFormat="1">
      <c r="BP1047959" s="90"/>
    </row>
    <row r="1047960" spans="68:68" customFormat="1">
      <c r="BP1047960" s="90"/>
    </row>
    <row r="1047961" spans="68:68" customFormat="1">
      <c r="BP1047961" s="90"/>
    </row>
    <row r="1047962" spans="68:68" customFormat="1">
      <c r="BP1047962" s="90"/>
    </row>
    <row r="1047963" spans="68:68" customFormat="1">
      <c r="BP1047963" s="90"/>
    </row>
    <row r="1047964" spans="68:68" customFormat="1">
      <c r="BP1047964" s="90"/>
    </row>
    <row r="1047965" spans="68:68" customFormat="1">
      <c r="BP1047965" s="90"/>
    </row>
    <row r="1047966" spans="68:68" customFormat="1">
      <c r="BP1047966" s="90"/>
    </row>
    <row r="1047967" spans="68:68" customFormat="1">
      <c r="BP1047967" s="90"/>
    </row>
    <row r="1047968" spans="68:68" customFormat="1">
      <c r="BP1047968" s="90"/>
    </row>
    <row r="1047969" spans="68:68" customFormat="1">
      <c r="BP1047969" s="90"/>
    </row>
    <row r="1047970" spans="68:68" customFormat="1">
      <c r="BP1047970" s="90"/>
    </row>
    <row r="1047971" spans="68:68" customFormat="1">
      <c r="BP1047971" s="90"/>
    </row>
    <row r="1047972" spans="68:68" customFormat="1">
      <c r="BP1047972" s="90"/>
    </row>
    <row r="1047973" spans="68:68" customFormat="1">
      <c r="BP1047973" s="90"/>
    </row>
    <row r="1047974" spans="68:68" customFormat="1">
      <c r="BP1047974" s="90"/>
    </row>
    <row r="1047975" spans="68:68" customFormat="1">
      <c r="BP1047975" s="90"/>
    </row>
    <row r="1047976" spans="68:68" customFormat="1">
      <c r="BP1047976" s="90"/>
    </row>
    <row r="1047977" spans="68:68" customFormat="1">
      <c r="BP1047977" s="90"/>
    </row>
    <row r="1047978" spans="68:68" customFormat="1">
      <c r="BP1047978" s="90"/>
    </row>
    <row r="1047979" spans="68:68" customFormat="1">
      <c r="BP1047979" s="90"/>
    </row>
    <row r="1047980" spans="68:68" customFormat="1">
      <c r="BP1047980" s="90"/>
    </row>
    <row r="1047981" spans="68:68" customFormat="1">
      <c r="BP1047981" s="90"/>
    </row>
    <row r="1047982" spans="68:68" customFormat="1">
      <c r="BP1047982" s="90"/>
    </row>
    <row r="1047983" spans="68:68" customFormat="1">
      <c r="BP1047983" s="90"/>
    </row>
    <row r="1047984" spans="68:68" customFormat="1">
      <c r="BP1047984" s="90"/>
    </row>
    <row r="1047985" spans="68:68" customFormat="1">
      <c r="BP1047985" s="90"/>
    </row>
    <row r="1047986" spans="68:68" customFormat="1">
      <c r="BP1047986" s="90"/>
    </row>
    <row r="1047987" spans="68:68" customFormat="1">
      <c r="BP1047987" s="90"/>
    </row>
    <row r="1047988" spans="68:68" customFormat="1">
      <c r="BP1047988" s="90"/>
    </row>
    <row r="1047989" spans="68:68" customFormat="1">
      <c r="BP1047989" s="90"/>
    </row>
    <row r="1047990" spans="68:68" customFormat="1">
      <c r="BP1047990" s="90"/>
    </row>
    <row r="1047991" spans="68:68" customFormat="1">
      <c r="BP1047991" s="90"/>
    </row>
    <row r="1047992" spans="68:68" customFormat="1">
      <c r="BP1047992" s="90"/>
    </row>
    <row r="1047993" spans="68:68" customFormat="1">
      <c r="BP1047993" s="90"/>
    </row>
    <row r="1047994" spans="68:68" customFormat="1">
      <c r="BP1047994" s="90"/>
    </row>
    <row r="1047995" spans="68:68" customFormat="1">
      <c r="BP1047995" s="90"/>
    </row>
    <row r="1047996" spans="68:68" customFormat="1">
      <c r="BP1047996" s="90"/>
    </row>
    <row r="1047997" spans="68:68" customFormat="1">
      <c r="BP1047997" s="90"/>
    </row>
    <row r="1047998" spans="68:68" customFormat="1">
      <c r="BP1047998" s="90"/>
    </row>
    <row r="1047999" spans="68:68" customFormat="1">
      <c r="BP1047999" s="90"/>
    </row>
    <row r="1048000" spans="68:68" customFormat="1">
      <c r="BP1048000" s="90"/>
    </row>
    <row r="1048001" spans="68:68" customFormat="1">
      <c r="BP1048001" s="90"/>
    </row>
    <row r="1048002" spans="68:68" customFormat="1">
      <c r="BP1048002" s="90"/>
    </row>
    <row r="1048003" spans="68:68" customFormat="1">
      <c r="BP1048003" s="90"/>
    </row>
    <row r="1048004" spans="68:68" customFormat="1">
      <c r="BP1048004" s="90"/>
    </row>
    <row r="1048005" spans="68:68" customFormat="1">
      <c r="BP1048005" s="90"/>
    </row>
    <row r="1048006" spans="68:68" customFormat="1">
      <c r="BP1048006" s="90"/>
    </row>
    <row r="1048007" spans="68:68" customFormat="1">
      <c r="BP1048007" s="90"/>
    </row>
    <row r="1048008" spans="68:68" customFormat="1">
      <c r="BP1048008" s="90"/>
    </row>
    <row r="1048009" spans="68:68" customFormat="1">
      <c r="BP1048009" s="90"/>
    </row>
    <row r="1048010" spans="68:68" customFormat="1">
      <c r="BP1048010" s="90"/>
    </row>
    <row r="1048011" spans="68:68" customFormat="1">
      <c r="BP1048011" s="90"/>
    </row>
    <row r="1048012" spans="68:68" customFormat="1">
      <c r="BP1048012" s="90"/>
    </row>
    <row r="1048013" spans="68:68" customFormat="1">
      <c r="BP1048013" s="90"/>
    </row>
    <row r="1048014" spans="68:68" customFormat="1">
      <c r="BP1048014" s="90"/>
    </row>
    <row r="1048015" spans="68:68" customFormat="1">
      <c r="BP1048015" s="90"/>
    </row>
    <row r="1048016" spans="68:68" customFormat="1">
      <c r="BP1048016" s="90"/>
    </row>
    <row r="1048017" spans="68:68" customFormat="1">
      <c r="BP1048017" s="90"/>
    </row>
    <row r="1048018" spans="68:68" customFormat="1">
      <c r="BP1048018" s="90"/>
    </row>
    <row r="1048019" spans="68:68" customFormat="1">
      <c r="BP1048019" s="90"/>
    </row>
    <row r="1048020" spans="68:68" customFormat="1">
      <c r="BP1048020" s="90"/>
    </row>
    <row r="1048021" spans="68:68" customFormat="1">
      <c r="BP1048021" s="90"/>
    </row>
    <row r="1048022" spans="68:68" customFormat="1">
      <c r="BP1048022" s="90"/>
    </row>
    <row r="1048023" spans="68:68" customFormat="1">
      <c r="BP1048023" s="90"/>
    </row>
    <row r="1048024" spans="68:68" customFormat="1">
      <c r="BP1048024" s="90"/>
    </row>
    <row r="1048025" spans="68:68" customFormat="1">
      <c r="BP1048025" s="90"/>
    </row>
    <row r="1048026" spans="68:68" customFormat="1">
      <c r="BP1048026" s="90"/>
    </row>
    <row r="1048027" spans="68:68" customFormat="1">
      <c r="BP1048027" s="90"/>
    </row>
    <row r="1048028" spans="68:68" customFormat="1">
      <c r="BP1048028" s="90"/>
    </row>
    <row r="1048029" spans="68:68" customFormat="1">
      <c r="BP1048029" s="90"/>
    </row>
    <row r="1048030" spans="68:68" customFormat="1">
      <c r="BP1048030" s="90"/>
    </row>
    <row r="1048031" spans="68:68" customFormat="1">
      <c r="BP1048031" s="90"/>
    </row>
    <row r="1048032" spans="68:68" customFormat="1">
      <c r="BP1048032" s="90"/>
    </row>
    <row r="1048033" spans="68:68" customFormat="1">
      <c r="BP1048033" s="90"/>
    </row>
    <row r="1048034" spans="68:68" customFormat="1">
      <c r="BP1048034" s="90"/>
    </row>
    <row r="1048035" spans="68:68" customFormat="1">
      <c r="BP1048035" s="90"/>
    </row>
    <row r="1048036" spans="68:68" customFormat="1">
      <c r="BP1048036" s="90"/>
    </row>
    <row r="1048037" spans="68:68" customFormat="1">
      <c r="BP1048037" s="90"/>
    </row>
    <row r="1048038" spans="68:68" customFormat="1">
      <c r="BP1048038" s="90"/>
    </row>
    <row r="1048039" spans="68:68" customFormat="1">
      <c r="BP1048039" s="90"/>
    </row>
    <row r="1048040" spans="68:68" customFormat="1">
      <c r="BP1048040" s="90"/>
    </row>
    <row r="1048041" spans="68:68" customFormat="1">
      <c r="BP1048041" s="90"/>
    </row>
    <row r="1048042" spans="68:68" customFormat="1">
      <c r="BP1048042" s="90"/>
    </row>
    <row r="1048043" spans="68:68" customFormat="1">
      <c r="BP1048043" s="90"/>
    </row>
    <row r="1048044" spans="68:68" customFormat="1">
      <c r="BP1048044" s="90"/>
    </row>
    <row r="1048045" spans="68:68" customFormat="1">
      <c r="BP1048045" s="90"/>
    </row>
    <row r="1048046" spans="68:68" customFormat="1">
      <c r="BP1048046" s="90"/>
    </row>
    <row r="1048047" spans="68:68" customFormat="1">
      <c r="BP1048047" s="90"/>
    </row>
    <row r="1048048" spans="68:68" customFormat="1">
      <c r="BP1048048" s="90"/>
    </row>
    <row r="1048049" spans="68:68" customFormat="1">
      <c r="BP1048049" s="90"/>
    </row>
    <row r="1048050" spans="68:68" customFormat="1">
      <c r="BP1048050" s="90"/>
    </row>
    <row r="1048051" spans="68:68" customFormat="1">
      <c r="BP1048051" s="90"/>
    </row>
    <row r="1048052" spans="68:68" customFormat="1">
      <c r="BP1048052" s="90"/>
    </row>
    <row r="1048053" spans="68:68" customFormat="1">
      <c r="BP1048053" s="90"/>
    </row>
    <row r="1048054" spans="68:68" customFormat="1">
      <c r="BP1048054" s="90"/>
    </row>
    <row r="1048055" spans="68:68" customFormat="1">
      <c r="BP1048055" s="90"/>
    </row>
    <row r="1048056" spans="68:68" customFormat="1">
      <c r="BP1048056" s="90"/>
    </row>
    <row r="1048057" spans="68:68" customFormat="1">
      <c r="BP1048057" s="90"/>
    </row>
    <row r="1048058" spans="68:68" customFormat="1">
      <c r="BP1048058" s="90"/>
    </row>
    <row r="1048059" spans="68:68" customFormat="1">
      <c r="BP1048059" s="90"/>
    </row>
    <row r="1048060" spans="68:68" customFormat="1">
      <c r="BP1048060" s="90"/>
    </row>
    <row r="1048061" spans="68:68" customFormat="1">
      <c r="BP1048061" s="90"/>
    </row>
    <row r="1048062" spans="68:68" customFormat="1">
      <c r="BP1048062" s="90"/>
    </row>
    <row r="1048063" spans="68:68" customFormat="1">
      <c r="BP1048063" s="90"/>
    </row>
    <row r="1048064" spans="68:68" customFormat="1">
      <c r="BP1048064" s="90"/>
    </row>
    <row r="1048065" spans="68:68" customFormat="1">
      <c r="BP1048065" s="90"/>
    </row>
    <row r="1048066" spans="68:68" customFormat="1">
      <c r="BP1048066" s="90"/>
    </row>
    <row r="1048067" spans="68:68" customFormat="1">
      <c r="BP1048067" s="90"/>
    </row>
    <row r="1048068" spans="68:68" customFormat="1">
      <c r="BP1048068" s="90"/>
    </row>
    <row r="1048069" spans="68:68" customFormat="1">
      <c r="BP1048069" s="90"/>
    </row>
    <row r="1048070" spans="68:68" customFormat="1">
      <c r="BP1048070" s="90"/>
    </row>
    <row r="1048071" spans="68:68" customFormat="1">
      <c r="BP1048071" s="90"/>
    </row>
    <row r="1048072" spans="68:68" customFormat="1">
      <c r="BP1048072" s="90"/>
    </row>
    <row r="1048073" spans="68:68" customFormat="1">
      <c r="BP1048073" s="90"/>
    </row>
    <row r="1048074" spans="68:68" customFormat="1">
      <c r="BP1048074" s="90"/>
    </row>
    <row r="1048075" spans="68:68" customFormat="1">
      <c r="BP1048075" s="90"/>
    </row>
    <row r="1048076" spans="68:68" customFormat="1">
      <c r="BP1048076" s="90"/>
    </row>
    <row r="1048077" spans="68:68" customFormat="1">
      <c r="BP1048077" s="90"/>
    </row>
    <row r="1048078" spans="68:68" customFormat="1">
      <c r="BP1048078" s="90"/>
    </row>
    <row r="1048079" spans="68:68" customFormat="1">
      <c r="BP1048079" s="90"/>
    </row>
    <row r="1048080" spans="68:68" customFormat="1">
      <c r="BP1048080" s="90"/>
    </row>
    <row r="1048081" spans="68:68" customFormat="1">
      <c r="BP1048081" s="90"/>
    </row>
    <row r="1048082" spans="68:68" customFormat="1">
      <c r="BP1048082" s="90"/>
    </row>
    <row r="1048083" spans="68:68" customFormat="1">
      <c r="BP1048083" s="90"/>
    </row>
    <row r="1048084" spans="68:68" customFormat="1">
      <c r="BP1048084" s="90"/>
    </row>
    <row r="1048085" spans="68:68" customFormat="1">
      <c r="BP1048085" s="90"/>
    </row>
    <row r="1048086" spans="68:68" customFormat="1">
      <c r="BP1048086" s="90"/>
    </row>
    <row r="1048087" spans="68:68" customFormat="1">
      <c r="BP1048087" s="90"/>
    </row>
    <row r="1048088" spans="68:68" customFormat="1">
      <c r="BP1048088" s="90"/>
    </row>
    <row r="1048089" spans="68:68" customFormat="1">
      <c r="BP1048089" s="90"/>
    </row>
    <row r="1048090" spans="68:68" customFormat="1">
      <c r="BP1048090" s="90"/>
    </row>
    <row r="1048091" spans="68:68" customFormat="1">
      <c r="BP1048091" s="90"/>
    </row>
    <row r="1048092" spans="68:68" customFormat="1">
      <c r="BP1048092" s="90"/>
    </row>
    <row r="1048093" spans="68:68" customFormat="1">
      <c r="BP1048093" s="90"/>
    </row>
    <row r="1048094" spans="68:68" customFormat="1">
      <c r="BP1048094" s="90"/>
    </row>
    <row r="1048095" spans="68:68" customFormat="1">
      <c r="BP1048095" s="90"/>
    </row>
    <row r="1048096" spans="68:68" customFormat="1">
      <c r="BP1048096" s="90"/>
    </row>
    <row r="1048097" spans="68:68" customFormat="1">
      <c r="BP1048097" s="90"/>
    </row>
    <row r="1048098" spans="68:68" customFormat="1">
      <c r="BP1048098" s="90"/>
    </row>
    <row r="1048099" spans="68:68" customFormat="1">
      <c r="BP1048099" s="90"/>
    </row>
    <row r="1048100" spans="68:68" customFormat="1">
      <c r="BP1048100" s="90"/>
    </row>
    <row r="1048101" spans="68:68" customFormat="1">
      <c r="BP1048101" s="90"/>
    </row>
    <row r="1048102" spans="68:68" customFormat="1">
      <c r="BP1048102" s="90"/>
    </row>
    <row r="1048103" spans="68:68" customFormat="1">
      <c r="BP1048103" s="90"/>
    </row>
    <row r="1048104" spans="68:68" customFormat="1">
      <c r="BP1048104" s="90"/>
    </row>
    <row r="1048105" spans="68:68" customFormat="1">
      <c r="BP1048105" s="90"/>
    </row>
    <row r="1048106" spans="68:68" customFormat="1">
      <c r="BP1048106" s="90"/>
    </row>
    <row r="1048107" spans="68:68" customFormat="1">
      <c r="BP1048107" s="90"/>
    </row>
    <row r="1048108" spans="68:68" customFormat="1">
      <c r="BP1048108" s="90"/>
    </row>
    <row r="1048109" spans="68:68" customFormat="1">
      <c r="BP1048109" s="90"/>
    </row>
    <row r="1048110" spans="68:68" customFormat="1">
      <c r="BP1048110" s="90"/>
    </row>
    <row r="1048111" spans="68:68" customFormat="1">
      <c r="BP1048111" s="90"/>
    </row>
    <row r="1048112" spans="68:68" customFormat="1">
      <c r="BP1048112" s="90"/>
    </row>
    <row r="1048113" spans="68:68" customFormat="1">
      <c r="BP1048113" s="90"/>
    </row>
    <row r="1048114" spans="68:68" customFormat="1">
      <c r="BP1048114" s="90"/>
    </row>
    <row r="1048115" spans="68:68" customFormat="1">
      <c r="BP1048115" s="90"/>
    </row>
    <row r="1048116" spans="68:68" customFormat="1">
      <c r="BP1048116" s="90"/>
    </row>
    <row r="1048117" spans="68:68" customFormat="1">
      <c r="BP1048117" s="90"/>
    </row>
    <row r="1048118" spans="68:68" customFormat="1">
      <c r="BP1048118" s="90"/>
    </row>
    <row r="1048119" spans="68:68" customFormat="1">
      <c r="BP1048119" s="90"/>
    </row>
    <row r="1048120" spans="68:68" customFormat="1">
      <c r="BP1048120" s="90"/>
    </row>
    <row r="1048121" spans="68:68" customFormat="1">
      <c r="BP1048121" s="90"/>
    </row>
    <row r="1048122" spans="68:68" customFormat="1">
      <c r="BP1048122" s="90"/>
    </row>
    <row r="1048123" spans="68:68" customFormat="1">
      <c r="BP1048123" s="90"/>
    </row>
    <row r="1048124" spans="68:68" customFormat="1">
      <c r="BP1048124" s="90"/>
    </row>
    <row r="1048125" spans="68:68" customFormat="1">
      <c r="BP1048125" s="90"/>
    </row>
    <row r="1048126" spans="68:68" customFormat="1">
      <c r="BP1048126" s="90"/>
    </row>
    <row r="1048127" spans="68:68" customFormat="1">
      <c r="BP1048127" s="90"/>
    </row>
    <row r="1048128" spans="68:68" customFormat="1">
      <c r="BP1048128" s="90"/>
    </row>
    <row r="1048129" spans="68:68" customFormat="1">
      <c r="BP1048129" s="90"/>
    </row>
    <row r="1048130" spans="68:68" customFormat="1">
      <c r="BP1048130" s="90"/>
    </row>
    <row r="1048131" spans="68:68" customFormat="1">
      <c r="BP1048131" s="90"/>
    </row>
    <row r="1048132" spans="68:68" customFormat="1">
      <c r="BP1048132" s="90"/>
    </row>
    <row r="1048133" spans="68:68" customFormat="1">
      <c r="BP1048133" s="90"/>
    </row>
    <row r="1048134" spans="68:68" customFormat="1">
      <c r="BP1048134" s="90"/>
    </row>
    <row r="1048135" spans="68:68" customFormat="1">
      <c r="BP1048135" s="90"/>
    </row>
    <row r="1048136" spans="68:68" customFormat="1">
      <c r="BP1048136" s="90"/>
    </row>
    <row r="1048137" spans="68:68" customFormat="1">
      <c r="BP1048137" s="90"/>
    </row>
    <row r="1048138" spans="68:68" customFormat="1">
      <c r="BP1048138" s="90"/>
    </row>
    <row r="1048139" spans="68:68" customFormat="1">
      <c r="BP1048139" s="90"/>
    </row>
    <row r="1048140" spans="68:68" customFormat="1">
      <c r="BP1048140" s="90"/>
    </row>
    <row r="1048141" spans="68:68" customFormat="1">
      <c r="BP1048141" s="90"/>
    </row>
    <row r="1048142" spans="68:68" customFormat="1">
      <c r="BP1048142" s="90"/>
    </row>
    <row r="1048143" spans="68:68" customFormat="1">
      <c r="BP1048143" s="90"/>
    </row>
    <row r="1048144" spans="68:68" customFormat="1">
      <c r="BP1048144" s="90"/>
    </row>
    <row r="1048145" spans="68:68" customFormat="1">
      <c r="BP1048145" s="90"/>
    </row>
    <row r="1048146" spans="68:68" customFormat="1">
      <c r="BP1048146" s="90"/>
    </row>
    <row r="1048147" spans="68:68" customFormat="1">
      <c r="BP1048147" s="90"/>
    </row>
    <row r="1048148" spans="68:68" customFormat="1">
      <c r="BP1048148" s="90"/>
    </row>
    <row r="1048149" spans="68:68" customFormat="1">
      <c r="BP1048149" s="90"/>
    </row>
    <row r="1048150" spans="68:68" customFormat="1">
      <c r="BP1048150" s="90"/>
    </row>
    <row r="1048151" spans="68:68" customFormat="1">
      <c r="BP1048151" s="90"/>
    </row>
    <row r="1048152" spans="68:68" customFormat="1">
      <c r="BP1048152" s="90"/>
    </row>
    <row r="1048153" spans="68:68" customFormat="1">
      <c r="BP1048153" s="90"/>
    </row>
    <row r="1048154" spans="68:68" customFormat="1">
      <c r="BP1048154" s="90"/>
    </row>
    <row r="1048155" spans="68:68" customFormat="1">
      <c r="BP1048155" s="90"/>
    </row>
    <row r="1048156" spans="68:68" customFormat="1">
      <c r="BP1048156" s="90"/>
    </row>
    <row r="1048157" spans="68:68" customFormat="1">
      <c r="BP1048157" s="90"/>
    </row>
    <row r="1048158" spans="68:68" customFormat="1">
      <c r="BP1048158" s="90"/>
    </row>
    <row r="1048159" spans="68:68" customFormat="1">
      <c r="BP1048159" s="90"/>
    </row>
    <row r="1048160" spans="68:68" customFormat="1">
      <c r="BP1048160" s="90"/>
    </row>
    <row r="1048161" spans="68:68" customFormat="1">
      <c r="BP1048161" s="90"/>
    </row>
    <row r="1048162" spans="68:68" customFormat="1">
      <c r="BP1048162" s="90"/>
    </row>
    <row r="1048163" spans="68:68" customFormat="1">
      <c r="BP1048163" s="90"/>
    </row>
    <row r="1048164" spans="68:68" customFormat="1">
      <c r="BP1048164" s="90"/>
    </row>
    <row r="1048165" spans="68:68" customFormat="1">
      <c r="BP1048165" s="90"/>
    </row>
    <row r="1048166" spans="68:68" customFormat="1">
      <c r="BP1048166" s="90"/>
    </row>
    <row r="1048167" spans="68:68" customFormat="1">
      <c r="BP1048167" s="90"/>
    </row>
    <row r="1048168" spans="68:68" customFormat="1">
      <c r="BP1048168" s="90"/>
    </row>
    <row r="1048169" spans="68:68" customFormat="1">
      <c r="BP1048169" s="90"/>
    </row>
    <row r="1048170" spans="68:68" customFormat="1">
      <c r="BP1048170" s="90"/>
    </row>
    <row r="1048171" spans="68:68" customFormat="1">
      <c r="BP1048171" s="90"/>
    </row>
    <row r="1048172" spans="68:68" customFormat="1">
      <c r="BP1048172" s="90"/>
    </row>
    <row r="1048173" spans="68:68" customFormat="1">
      <c r="BP1048173" s="90"/>
    </row>
    <row r="1048174" spans="68:68" customFormat="1">
      <c r="BP1048174" s="90"/>
    </row>
    <row r="1048175" spans="68:68" customFormat="1">
      <c r="BP1048175" s="90"/>
    </row>
    <row r="1048176" spans="68:68" customFormat="1">
      <c r="BP1048176" s="90"/>
    </row>
    <row r="1048177" spans="68:68" customFormat="1">
      <c r="BP1048177" s="90"/>
    </row>
    <row r="1048178" spans="68:68" customFormat="1">
      <c r="BP1048178" s="90"/>
    </row>
    <row r="1048179" spans="68:68" customFormat="1">
      <c r="BP1048179" s="90"/>
    </row>
    <row r="1048180" spans="68:68" customFormat="1">
      <c r="BP1048180" s="90"/>
    </row>
    <row r="1048181" spans="68:68" customFormat="1">
      <c r="BP1048181" s="90"/>
    </row>
    <row r="1048182" spans="68:68" customFormat="1">
      <c r="BP1048182" s="90"/>
    </row>
    <row r="1048183" spans="68:68" customFormat="1">
      <c r="BP1048183" s="90"/>
    </row>
    <row r="1048184" spans="68:68" customFormat="1">
      <c r="BP1048184" s="90"/>
    </row>
    <row r="1048185" spans="68:68" customFormat="1">
      <c r="BP1048185" s="90"/>
    </row>
    <row r="1048186" spans="68:68" customFormat="1">
      <c r="BP1048186" s="90"/>
    </row>
    <row r="1048187" spans="68:68" customFormat="1">
      <c r="BP1048187" s="90"/>
    </row>
    <row r="1048188" spans="68:68" customFormat="1">
      <c r="BP1048188" s="90"/>
    </row>
    <row r="1048189" spans="68:68" customFormat="1">
      <c r="BP1048189" s="90"/>
    </row>
    <row r="1048190" spans="68:68" customFormat="1">
      <c r="BP1048190" s="90"/>
    </row>
    <row r="1048191" spans="68:68" customFormat="1">
      <c r="BP1048191" s="90"/>
    </row>
    <row r="1048192" spans="68:68" customFormat="1">
      <c r="BP1048192" s="90"/>
    </row>
    <row r="1048193" spans="68:68" customFormat="1">
      <c r="BP1048193" s="90"/>
    </row>
    <row r="1048194" spans="68:68" customFormat="1">
      <c r="BP1048194" s="90"/>
    </row>
    <row r="1048195" spans="68:68" customFormat="1">
      <c r="BP1048195" s="90"/>
    </row>
    <row r="1048196" spans="68:68" customFormat="1">
      <c r="BP1048196" s="90"/>
    </row>
    <row r="1048197" spans="68:68" customFormat="1">
      <c r="BP1048197" s="90"/>
    </row>
    <row r="1048198" spans="68:68" customFormat="1">
      <c r="BP1048198" s="90"/>
    </row>
    <row r="1048199" spans="68:68" customFormat="1">
      <c r="BP1048199" s="90"/>
    </row>
    <row r="1048200" spans="68:68" customFormat="1">
      <c r="BP1048200" s="90"/>
    </row>
    <row r="1048201" spans="68:68" customFormat="1">
      <c r="BP1048201" s="90"/>
    </row>
    <row r="1048202" spans="68:68" customFormat="1">
      <c r="BP1048202" s="90"/>
    </row>
    <row r="1048203" spans="68:68" customFormat="1">
      <c r="BP1048203" s="90"/>
    </row>
    <row r="1048204" spans="68:68" customFormat="1">
      <c r="BP1048204" s="90"/>
    </row>
    <row r="1048205" spans="68:68" customFormat="1">
      <c r="BP1048205" s="90"/>
    </row>
    <row r="1048206" spans="68:68" customFormat="1">
      <c r="BP1048206" s="90"/>
    </row>
    <row r="1048207" spans="68:68" customFormat="1">
      <c r="BP1048207" s="90"/>
    </row>
    <row r="1048208" spans="68:68" customFormat="1">
      <c r="BP1048208" s="90"/>
    </row>
    <row r="1048209" spans="68:68" customFormat="1">
      <c r="BP1048209" s="90"/>
    </row>
    <row r="1048210" spans="68:68" customFormat="1">
      <c r="BP1048210" s="90"/>
    </row>
    <row r="1048211" spans="68:68" customFormat="1">
      <c r="BP1048211" s="90"/>
    </row>
    <row r="1048212" spans="68:68" customFormat="1">
      <c r="BP1048212" s="90"/>
    </row>
    <row r="1048213" spans="68:68" customFormat="1">
      <c r="BP1048213" s="90"/>
    </row>
    <row r="1048214" spans="68:68" customFormat="1">
      <c r="BP1048214" s="90"/>
    </row>
    <row r="1048215" spans="68:68" customFormat="1">
      <c r="BP1048215" s="90"/>
    </row>
    <row r="1048216" spans="68:68" customFormat="1">
      <c r="BP1048216" s="90"/>
    </row>
    <row r="1048217" spans="68:68" customFormat="1">
      <c r="BP1048217" s="90"/>
    </row>
    <row r="1048218" spans="68:68" customFormat="1">
      <c r="BP1048218" s="90"/>
    </row>
    <row r="1048219" spans="68:68" customFormat="1">
      <c r="BP1048219" s="90"/>
    </row>
    <row r="1048220" spans="68:68" customFormat="1">
      <c r="BP1048220" s="90"/>
    </row>
    <row r="1048221" spans="68:68" customFormat="1">
      <c r="BP1048221" s="90"/>
    </row>
    <row r="1048222" spans="68:68" customFormat="1">
      <c r="BP1048222" s="90"/>
    </row>
    <row r="1048223" spans="68:68" customFormat="1">
      <c r="BP1048223" s="90"/>
    </row>
    <row r="1048224" spans="68:68" customFormat="1">
      <c r="BP1048224" s="90"/>
    </row>
    <row r="1048225" spans="68:68" customFormat="1">
      <c r="BP1048225" s="90"/>
    </row>
    <row r="1048226" spans="68:68" customFormat="1">
      <c r="BP1048226" s="90"/>
    </row>
    <row r="1048227" spans="68:68" customFormat="1">
      <c r="BP1048227" s="90"/>
    </row>
    <row r="1048228" spans="68:68" customFormat="1">
      <c r="BP1048228" s="90"/>
    </row>
    <row r="1048229" spans="68:68" customFormat="1">
      <c r="BP1048229" s="90"/>
    </row>
    <row r="1048230" spans="68:68" customFormat="1">
      <c r="BP1048230" s="90"/>
    </row>
    <row r="1048231" spans="68:68" customFormat="1">
      <c r="BP1048231" s="90"/>
    </row>
    <row r="1048232" spans="68:68" customFormat="1">
      <c r="BP1048232" s="90"/>
    </row>
    <row r="1048233" spans="68:68" customFormat="1">
      <c r="BP1048233" s="90"/>
    </row>
    <row r="1048234" spans="68:68" customFormat="1">
      <c r="BP1048234" s="90"/>
    </row>
    <row r="1048235" spans="68:68" customFormat="1">
      <c r="BP1048235" s="90"/>
    </row>
    <row r="1048236" spans="68:68" customFormat="1">
      <c r="BP1048236" s="90"/>
    </row>
    <row r="1048237" spans="68:68" customFormat="1">
      <c r="BP1048237" s="90"/>
    </row>
    <row r="1048238" spans="68:68" customFormat="1">
      <c r="BP1048238" s="90"/>
    </row>
    <row r="1048239" spans="68:68" customFormat="1">
      <c r="BP1048239" s="90"/>
    </row>
    <row r="1048240" spans="68:68" customFormat="1">
      <c r="BP1048240" s="90"/>
    </row>
    <row r="1048241" spans="68:68" customFormat="1">
      <c r="BP1048241" s="90"/>
    </row>
    <row r="1048242" spans="68:68" customFormat="1">
      <c r="BP1048242" s="90"/>
    </row>
    <row r="1048243" spans="68:68" customFormat="1">
      <c r="BP1048243" s="90"/>
    </row>
    <row r="1048244" spans="68:68" customFormat="1">
      <c r="BP1048244" s="90"/>
    </row>
    <row r="1048245" spans="68:68" customFormat="1">
      <c r="BP1048245" s="90"/>
    </row>
    <row r="1048246" spans="68:68" customFormat="1">
      <c r="BP1048246" s="90"/>
    </row>
    <row r="1048247" spans="68:68" customFormat="1">
      <c r="BP1048247" s="90"/>
    </row>
    <row r="1048248" spans="68:68" customFormat="1">
      <c r="BP1048248" s="90"/>
    </row>
    <row r="1048249" spans="68:68" customFormat="1">
      <c r="BP1048249" s="90"/>
    </row>
    <row r="1048250" spans="68:68" customFormat="1">
      <c r="BP1048250" s="90"/>
    </row>
    <row r="1048251" spans="68:68" customFormat="1">
      <c r="BP1048251" s="90"/>
    </row>
    <row r="1048252" spans="68:68" customFormat="1">
      <c r="BP1048252" s="90"/>
    </row>
    <row r="1048253" spans="68:68" customFormat="1">
      <c r="BP1048253" s="90"/>
    </row>
    <row r="1048254" spans="68:68" customFormat="1">
      <c r="BP1048254" s="90"/>
    </row>
    <row r="1048255" spans="68:68" customFormat="1">
      <c r="BP1048255" s="90"/>
    </row>
    <row r="1048256" spans="68:68" customFormat="1">
      <c r="BP1048256" s="90"/>
    </row>
    <row r="1048257" spans="68:68" customFormat="1">
      <c r="BP1048257" s="90"/>
    </row>
    <row r="1048258" spans="68:68" customFormat="1">
      <c r="BP1048258" s="90"/>
    </row>
    <row r="1048259" spans="68:68" customFormat="1">
      <c r="BP1048259" s="90"/>
    </row>
    <row r="1048260" spans="68:68" customFormat="1">
      <c r="BP1048260" s="90"/>
    </row>
    <row r="1048261" spans="68:68" customFormat="1">
      <c r="BP1048261" s="90"/>
    </row>
    <row r="1048262" spans="68:68" customFormat="1">
      <c r="BP1048262" s="90"/>
    </row>
    <row r="1048263" spans="68:68" customFormat="1">
      <c r="BP1048263" s="90"/>
    </row>
    <row r="1048264" spans="68:68" customFormat="1">
      <c r="BP1048264" s="90"/>
    </row>
    <row r="1048265" spans="68:68" customFormat="1">
      <c r="BP1048265" s="90"/>
    </row>
    <row r="1048266" spans="68:68" customFormat="1">
      <c r="BP1048266" s="90"/>
    </row>
    <row r="1048267" spans="68:68" customFormat="1">
      <c r="BP1048267" s="90"/>
    </row>
    <row r="1048268" spans="68:68" customFormat="1">
      <c r="BP1048268" s="90"/>
    </row>
    <row r="1048269" spans="68:68" customFormat="1">
      <c r="BP1048269" s="90"/>
    </row>
    <row r="1048270" spans="68:68" customFormat="1">
      <c r="BP1048270" s="90"/>
    </row>
    <row r="1048271" spans="68:68" customFormat="1">
      <c r="BP1048271" s="90"/>
    </row>
    <row r="1048272" spans="68:68" customFormat="1">
      <c r="BP1048272" s="90"/>
    </row>
    <row r="1048273" spans="68:68" customFormat="1">
      <c r="BP1048273" s="90"/>
    </row>
    <row r="1048274" spans="68:68" customFormat="1">
      <c r="BP1048274" s="90"/>
    </row>
    <row r="1048275" spans="68:68" customFormat="1">
      <c r="BP1048275" s="90"/>
    </row>
    <row r="1048276" spans="68:68" customFormat="1">
      <c r="BP1048276" s="90"/>
    </row>
    <row r="1048277" spans="68:68" customFormat="1">
      <c r="BP1048277" s="90"/>
    </row>
    <row r="1048278" spans="68:68" customFormat="1">
      <c r="BP1048278" s="90"/>
    </row>
    <row r="1048279" spans="68:68" customFormat="1">
      <c r="BP1048279" s="90"/>
    </row>
    <row r="1048280" spans="68:68" customFormat="1">
      <c r="BP1048280" s="90"/>
    </row>
    <row r="1048281" spans="68:68" customFormat="1">
      <c r="BP1048281" s="90"/>
    </row>
    <row r="1048282" spans="68:68" customFormat="1">
      <c r="BP1048282" s="90"/>
    </row>
    <row r="1048283" spans="68:68" customFormat="1">
      <c r="BP1048283" s="90"/>
    </row>
    <row r="1048284" spans="68:68" customFormat="1">
      <c r="BP1048284" s="90"/>
    </row>
    <row r="1048285" spans="68:68" customFormat="1">
      <c r="BP1048285" s="90"/>
    </row>
    <row r="1048286" spans="68:68" customFormat="1">
      <c r="BP1048286" s="90"/>
    </row>
    <row r="1048287" spans="68:68" customFormat="1">
      <c r="BP1048287" s="90"/>
    </row>
    <row r="1048288" spans="68:68" customFormat="1">
      <c r="BP1048288" s="90"/>
    </row>
    <row r="1048289" spans="68:68" customFormat="1">
      <c r="BP1048289" s="90"/>
    </row>
    <row r="1048290" spans="68:68" customFormat="1">
      <c r="BP1048290" s="90"/>
    </row>
    <row r="1048291" spans="68:68" customFormat="1">
      <c r="BP1048291" s="90"/>
    </row>
    <row r="1048292" spans="68:68" customFormat="1">
      <c r="BP1048292" s="90"/>
    </row>
    <row r="1048293" spans="68:68" customFormat="1">
      <c r="BP1048293" s="90"/>
    </row>
    <row r="1048294" spans="68:68" customFormat="1">
      <c r="BP1048294" s="90"/>
    </row>
    <row r="1048295" spans="68:68" customFormat="1">
      <c r="BP1048295" s="90"/>
    </row>
    <row r="1048296" spans="68:68" customFormat="1">
      <c r="BP1048296" s="90"/>
    </row>
    <row r="1048297" spans="68:68" customFormat="1">
      <c r="BP1048297" s="90"/>
    </row>
    <row r="1048298" spans="68:68" customFormat="1">
      <c r="BP1048298" s="90"/>
    </row>
    <row r="1048299" spans="68:68" customFormat="1">
      <c r="BP1048299" s="90"/>
    </row>
    <row r="1048300" spans="68:68" customFormat="1">
      <c r="BP1048300" s="90"/>
    </row>
    <row r="1048301" spans="68:68" customFormat="1">
      <c r="BP1048301" s="90"/>
    </row>
    <row r="1048302" spans="68:68" customFormat="1">
      <c r="BP1048302" s="90"/>
    </row>
    <row r="1048303" spans="68:68" customFormat="1">
      <c r="BP1048303" s="90"/>
    </row>
    <row r="1048304" spans="68:68" customFormat="1">
      <c r="BP1048304" s="90"/>
    </row>
    <row r="1048305" spans="68:68" customFormat="1">
      <c r="BP1048305" s="90"/>
    </row>
    <row r="1048306" spans="68:68" customFormat="1">
      <c r="BP1048306" s="90"/>
    </row>
    <row r="1048307" spans="68:68" customFormat="1">
      <c r="BP1048307" s="90"/>
    </row>
    <row r="1048308" spans="68:68" customFormat="1">
      <c r="BP1048308" s="90"/>
    </row>
    <row r="1048309" spans="68:68" customFormat="1">
      <c r="BP1048309" s="90"/>
    </row>
    <row r="1048310" spans="68:68" customFormat="1">
      <c r="BP1048310" s="90"/>
    </row>
    <row r="1048311" spans="68:68" customFormat="1">
      <c r="BP1048311" s="90"/>
    </row>
    <row r="1048312" spans="68:68" customFormat="1">
      <c r="BP1048312" s="90"/>
    </row>
    <row r="1048313" spans="68:68" customFormat="1">
      <c r="BP1048313" s="90"/>
    </row>
    <row r="1048314" spans="68:68" customFormat="1">
      <c r="BP1048314" s="90"/>
    </row>
    <row r="1048315" spans="68:68" customFormat="1">
      <c r="BP1048315" s="90"/>
    </row>
    <row r="1048316" spans="68:68" customFormat="1">
      <c r="BP1048316" s="90"/>
    </row>
    <row r="1048317" spans="68:68" customFormat="1">
      <c r="BP1048317" s="90"/>
    </row>
    <row r="1048318" spans="68:68" customFormat="1">
      <c r="BP1048318" s="90"/>
    </row>
    <row r="1048319" spans="68:68" customFormat="1">
      <c r="BP1048319" s="90"/>
    </row>
    <row r="1048320" spans="68:68" customFormat="1">
      <c r="BP1048320" s="90"/>
    </row>
    <row r="1048321" spans="68:68" customFormat="1">
      <c r="BP1048321" s="90"/>
    </row>
    <row r="1048322" spans="68:68" customFormat="1">
      <c r="BP1048322" s="90"/>
    </row>
    <row r="1048323" spans="68:68" customFormat="1">
      <c r="BP1048323" s="90"/>
    </row>
    <row r="1048324" spans="68:68" customFormat="1">
      <c r="BP1048324" s="90"/>
    </row>
    <row r="1048325" spans="68:68" customFormat="1">
      <c r="BP1048325" s="90"/>
    </row>
    <row r="1048326" spans="68:68" customFormat="1">
      <c r="BP1048326" s="90"/>
    </row>
    <row r="1048327" spans="68:68" customFormat="1">
      <c r="BP1048327" s="90"/>
    </row>
    <row r="1048328" spans="68:68" customFormat="1">
      <c r="BP1048328" s="90"/>
    </row>
    <row r="1048329" spans="68:68" customFormat="1">
      <c r="BP1048329" s="90"/>
    </row>
    <row r="1048330" spans="68:68" customFormat="1">
      <c r="BP1048330" s="90"/>
    </row>
    <row r="1048331" spans="68:68" customFormat="1">
      <c r="BP1048331" s="90"/>
    </row>
    <row r="1048332" spans="68:68" customFormat="1">
      <c r="BP1048332" s="90"/>
    </row>
    <row r="1048333" spans="68:68" customFormat="1">
      <c r="BP1048333" s="90"/>
    </row>
    <row r="1048334" spans="68:68" customFormat="1">
      <c r="BP1048334" s="90"/>
    </row>
    <row r="1048335" spans="68:68" customFormat="1">
      <c r="BP1048335" s="90"/>
    </row>
    <row r="1048336" spans="68:68" customFormat="1">
      <c r="BP1048336" s="90"/>
    </row>
    <row r="1048337" spans="68:68" customFormat="1">
      <c r="BP1048337" s="90"/>
    </row>
    <row r="1048338" spans="68:68" customFormat="1">
      <c r="BP1048338" s="90"/>
    </row>
    <row r="1048339" spans="68:68" customFormat="1">
      <c r="BP1048339" s="90"/>
    </row>
    <row r="1048340" spans="68:68" customFormat="1">
      <c r="BP1048340" s="90"/>
    </row>
    <row r="1048341" spans="68:68" customFormat="1">
      <c r="BP1048341" s="90"/>
    </row>
    <row r="1048342" spans="68:68" customFormat="1">
      <c r="BP1048342" s="90"/>
    </row>
    <row r="1048343" spans="68:68" customFormat="1">
      <c r="BP1048343" s="90"/>
    </row>
    <row r="1048344" spans="68:68" customFormat="1">
      <c r="BP1048344" s="90"/>
    </row>
    <row r="1048345" spans="68:68" customFormat="1">
      <c r="BP1048345" s="90"/>
    </row>
    <row r="1048346" spans="68:68" customFormat="1">
      <c r="BP1048346" s="90"/>
    </row>
    <row r="1048347" spans="68:68" customFormat="1">
      <c r="BP1048347" s="90"/>
    </row>
    <row r="1048348" spans="68:68" customFormat="1">
      <c r="BP1048348" s="90"/>
    </row>
    <row r="1048349" spans="68:68" customFormat="1">
      <c r="BP1048349" s="90"/>
    </row>
    <row r="1048350" spans="68:68" customFormat="1">
      <c r="BP1048350" s="90"/>
    </row>
    <row r="1048351" spans="68:68" customFormat="1">
      <c r="BP1048351" s="90"/>
    </row>
    <row r="1048352" spans="68:68" customFormat="1">
      <c r="BP1048352" s="90"/>
    </row>
    <row r="1048353" spans="68:68" customFormat="1">
      <c r="BP1048353" s="90"/>
    </row>
    <row r="1048354" spans="68:68" customFormat="1">
      <c r="BP1048354" s="90"/>
    </row>
    <row r="1048355" spans="68:68" customFormat="1">
      <c r="BP1048355" s="90"/>
    </row>
    <row r="1048356" spans="68:68" customFormat="1">
      <c r="BP1048356" s="90"/>
    </row>
    <row r="1048357" spans="68:68" customFormat="1">
      <c r="BP1048357" s="90"/>
    </row>
    <row r="1048358" spans="68:68" customFormat="1">
      <c r="BP1048358" s="90"/>
    </row>
    <row r="1048359" spans="68:68" customFormat="1">
      <c r="BP1048359" s="90"/>
    </row>
    <row r="1048360" spans="68:68" customFormat="1">
      <c r="BP1048360" s="90"/>
    </row>
    <row r="1048361" spans="68:68" customFormat="1">
      <c r="BP1048361" s="90"/>
    </row>
    <row r="1048362" spans="68:68" customFormat="1">
      <c r="BP1048362" s="90"/>
    </row>
    <row r="1048363" spans="68:68" customFormat="1">
      <c r="BP1048363" s="90"/>
    </row>
    <row r="1048364" spans="68:68" customFormat="1">
      <c r="BP1048364" s="90"/>
    </row>
    <row r="1048365" spans="68:68" customFormat="1">
      <c r="BP1048365" s="90"/>
    </row>
    <row r="1048366" spans="68:68" customFormat="1">
      <c r="BP1048366" s="90"/>
    </row>
    <row r="1048367" spans="68:68" customFormat="1">
      <c r="BP1048367" s="90"/>
    </row>
    <row r="1048368" spans="68:68" customFormat="1">
      <c r="BP1048368" s="90"/>
    </row>
    <row r="1048369" spans="68:68" customFormat="1">
      <c r="BP1048369" s="90"/>
    </row>
    <row r="1048370" spans="68:68" customFormat="1">
      <c r="BP1048370" s="90"/>
    </row>
    <row r="1048371" spans="68:68" customFormat="1">
      <c r="BP1048371" s="90"/>
    </row>
    <row r="1048372" spans="68:68" customFormat="1">
      <c r="BP1048372" s="90"/>
    </row>
    <row r="1048373" spans="68:68" customFormat="1">
      <c r="BP1048373" s="90"/>
    </row>
    <row r="1048374" spans="68:68" customFormat="1">
      <c r="BP1048374" s="90"/>
    </row>
    <row r="1048375" spans="68:68" customFormat="1">
      <c r="BP1048375" s="90"/>
    </row>
    <row r="1048376" spans="68:68" customFormat="1">
      <c r="BP1048376" s="90"/>
    </row>
    <row r="1048377" spans="68:68" customFormat="1">
      <c r="BP1048377" s="90"/>
    </row>
    <row r="1048378" spans="68:68" customFormat="1">
      <c r="BP1048378" s="90"/>
    </row>
    <row r="1048379" spans="68:68" customFormat="1">
      <c r="BP1048379" s="90"/>
    </row>
    <row r="1048380" spans="68:68" customFormat="1">
      <c r="BP1048380" s="90"/>
    </row>
    <row r="1048381" spans="68:68" customFormat="1">
      <c r="BP1048381" s="90"/>
    </row>
    <row r="1048382" spans="68:68" customFormat="1">
      <c r="BP1048382" s="90"/>
    </row>
    <row r="1048383" spans="68:68" customFormat="1">
      <c r="BP1048383" s="90"/>
    </row>
    <row r="1048384" spans="68:68" customFormat="1">
      <c r="BP1048384" s="90"/>
    </row>
    <row r="1048385" spans="68:68" customFormat="1">
      <c r="BP1048385" s="90"/>
    </row>
    <row r="1048386" spans="68:68" customFormat="1">
      <c r="BP1048386" s="90"/>
    </row>
    <row r="1048387" spans="68:68" customFormat="1">
      <c r="BP1048387" s="90"/>
    </row>
    <row r="1048388" spans="68:68" customFormat="1">
      <c r="BP1048388" s="90"/>
    </row>
    <row r="1048389" spans="68:68" customFormat="1">
      <c r="BP1048389" s="90"/>
    </row>
    <row r="1048390" spans="68:68" customFormat="1">
      <c r="BP1048390" s="90"/>
    </row>
    <row r="1048391" spans="68:68" customFormat="1">
      <c r="BP1048391" s="90"/>
    </row>
    <row r="1048392" spans="68:68" customFormat="1">
      <c r="BP1048392" s="90"/>
    </row>
    <row r="1048393" spans="68:68" customFormat="1">
      <c r="BP1048393" s="90"/>
    </row>
    <row r="1048394" spans="68:68" customFormat="1">
      <c r="BP1048394" s="90"/>
    </row>
    <row r="1048395" spans="68:68" customFormat="1">
      <c r="BP1048395" s="90"/>
    </row>
    <row r="1048396" spans="68:68" customFormat="1">
      <c r="BP1048396" s="90"/>
    </row>
    <row r="1048397" spans="68:68" customFormat="1">
      <c r="BP1048397" s="90"/>
    </row>
    <row r="1048398" spans="68:68" customFormat="1">
      <c r="BP1048398" s="90"/>
    </row>
    <row r="1048399" spans="68:68" customFormat="1">
      <c r="BP1048399" s="90"/>
    </row>
    <row r="1048400" spans="68:68" customFormat="1">
      <c r="BP1048400" s="90"/>
    </row>
    <row r="1048401" spans="68:68" customFormat="1">
      <c r="BP1048401" s="90"/>
    </row>
    <row r="1048402" spans="68:68" customFormat="1">
      <c r="BP1048402" s="90"/>
    </row>
    <row r="1048403" spans="68:68" customFormat="1">
      <c r="BP1048403" s="90"/>
    </row>
    <row r="1048404" spans="68:68" customFormat="1">
      <c r="BP1048404" s="90"/>
    </row>
    <row r="1048405" spans="68:68" customFormat="1">
      <c r="BP1048405" s="90"/>
    </row>
    <row r="1048406" spans="68:68" customFormat="1">
      <c r="BP1048406" s="90"/>
    </row>
    <row r="1048407" spans="68:68" customFormat="1">
      <c r="BP1048407" s="90"/>
    </row>
    <row r="1048408" spans="68:68" customFormat="1">
      <c r="BP1048408" s="90"/>
    </row>
    <row r="1048409" spans="68:68" customFormat="1">
      <c r="BP1048409" s="90"/>
    </row>
    <row r="1048410" spans="68:68" customFormat="1">
      <c r="BP1048410" s="90"/>
    </row>
    <row r="1048411" spans="68:68" customFormat="1">
      <c r="BP1048411" s="90"/>
    </row>
    <row r="1048412" spans="68:68" customFormat="1">
      <c r="BP1048412" s="90"/>
    </row>
    <row r="1048413" spans="68:68" customFormat="1">
      <c r="BP1048413" s="90"/>
    </row>
    <row r="1048414" spans="68:68" customFormat="1">
      <c r="BP1048414" s="90"/>
    </row>
    <row r="1048415" spans="68:68" customFormat="1">
      <c r="BP1048415" s="90"/>
    </row>
    <row r="1048416" spans="68:68" customFormat="1">
      <c r="BP1048416" s="90"/>
    </row>
    <row r="1048417" spans="68:68" customFormat="1">
      <c r="BP1048417" s="90"/>
    </row>
    <row r="1048418" spans="68:68" customFormat="1">
      <c r="BP1048418" s="90"/>
    </row>
    <row r="1048419" spans="68:68" customFormat="1">
      <c r="BP1048419" s="90"/>
    </row>
    <row r="1048420" spans="68:68" customFormat="1">
      <c r="BP1048420" s="90"/>
    </row>
    <row r="1048421" spans="68:68" customFormat="1">
      <c r="BP1048421" s="90"/>
    </row>
    <row r="1048422" spans="68:68" customFormat="1">
      <c r="BP1048422" s="90"/>
    </row>
    <row r="1048423" spans="68:68" customFormat="1">
      <c r="BP1048423" s="90"/>
    </row>
    <row r="1048424" spans="68:68" customFormat="1">
      <c r="BP1048424" s="90"/>
    </row>
    <row r="1048425" spans="68:68" customFormat="1">
      <c r="BP1048425" s="90"/>
    </row>
    <row r="1048426" spans="68:68" customFormat="1">
      <c r="BP1048426" s="90"/>
    </row>
    <row r="1048427" spans="68:68" customFormat="1">
      <c r="BP1048427" s="90"/>
    </row>
    <row r="1048428" spans="68:68" customFormat="1">
      <c r="BP1048428" s="90"/>
    </row>
    <row r="1048429" spans="68:68" customFormat="1">
      <c r="BP1048429" s="90"/>
    </row>
    <row r="1048430" spans="68:68" customFormat="1">
      <c r="BP1048430" s="90"/>
    </row>
    <row r="1048431" spans="68:68" customFormat="1">
      <c r="BP1048431" s="90"/>
    </row>
    <row r="1048432" spans="68:68" customFormat="1">
      <c r="BP1048432" s="90"/>
    </row>
    <row r="1048433" spans="68:68" customFormat="1">
      <c r="BP1048433" s="90"/>
    </row>
    <row r="1048434" spans="68:68" customFormat="1">
      <c r="BP1048434" s="90"/>
    </row>
    <row r="1048435" spans="68:68" customFormat="1">
      <c r="BP1048435" s="90"/>
    </row>
    <row r="1048436" spans="68:68" customFormat="1">
      <c r="BP1048436" s="90"/>
    </row>
    <row r="1048437" spans="68:68" customFormat="1">
      <c r="BP1048437" s="90"/>
    </row>
    <row r="1048438" spans="68:68" customFormat="1">
      <c r="BP1048438" s="90"/>
    </row>
    <row r="1048439" spans="68:68" customFormat="1">
      <c r="BP1048439" s="90"/>
    </row>
    <row r="1048440" spans="68:68" customFormat="1">
      <c r="BP1048440" s="90"/>
    </row>
    <row r="1048441" spans="68:68" customFormat="1">
      <c r="BP1048441" s="90"/>
    </row>
    <row r="1048442" spans="68:68" customFormat="1">
      <c r="BP1048442" s="90"/>
    </row>
    <row r="1048443" spans="68:68" customFormat="1">
      <c r="BP1048443" s="90"/>
    </row>
    <row r="1048444" spans="68:68" customFormat="1">
      <c r="BP1048444" s="90"/>
    </row>
    <row r="1048445" spans="68:68" customFormat="1">
      <c r="BP1048445" s="90"/>
    </row>
    <row r="1048446" spans="68:68" customFormat="1">
      <c r="BP1048446" s="90"/>
    </row>
    <row r="1048447" spans="68:68" customFormat="1">
      <c r="BP1048447" s="90"/>
    </row>
    <row r="1048448" spans="68:68" customFormat="1">
      <c r="BP1048448" s="90"/>
    </row>
    <row r="1048449" spans="68:68" customFormat="1">
      <c r="BP1048449" s="90"/>
    </row>
    <row r="1048450" spans="68:68" customFormat="1">
      <c r="BP1048450" s="90"/>
    </row>
    <row r="1048451" spans="68:68" customFormat="1">
      <c r="BP1048451" s="90"/>
    </row>
    <row r="1048452" spans="68:68" customFormat="1">
      <c r="BP1048452" s="90"/>
    </row>
    <row r="1048453" spans="68:68" customFormat="1">
      <c r="BP1048453" s="90"/>
    </row>
    <row r="1048454" spans="68:68" customFormat="1">
      <c r="BP1048454" s="90"/>
    </row>
    <row r="1048455" spans="68:68" customFormat="1">
      <c r="BP1048455" s="90"/>
    </row>
    <row r="1048456" spans="68:68" customFormat="1">
      <c r="BP1048456" s="90"/>
    </row>
    <row r="1048457" spans="68:68" customFormat="1">
      <c r="BP1048457" s="90"/>
    </row>
    <row r="1048458" spans="68:68" customFormat="1">
      <c r="BP1048458" s="90"/>
    </row>
    <row r="1048459" spans="68:68" customFormat="1">
      <c r="BP1048459" s="90"/>
    </row>
    <row r="1048460" spans="68:68" customFormat="1">
      <c r="BP1048460" s="90"/>
    </row>
    <row r="1048461" spans="68:68" customFormat="1">
      <c r="BP1048461" s="90"/>
    </row>
    <row r="1048462" spans="68:68" customFormat="1">
      <c r="BP1048462" s="90"/>
    </row>
    <row r="1048463" spans="68:68" customFormat="1">
      <c r="BP1048463" s="90"/>
    </row>
    <row r="1048464" spans="68:68" customFormat="1">
      <c r="BP1048464" s="90"/>
    </row>
    <row r="1048465" spans="68:68" customFormat="1">
      <c r="BP1048465" s="90"/>
    </row>
    <row r="1048466" spans="68:68" customFormat="1">
      <c r="BP1048466" s="90"/>
    </row>
    <row r="1048467" spans="68:68" customFormat="1">
      <c r="BP1048467" s="90"/>
    </row>
    <row r="1048468" spans="68:68" customFormat="1">
      <c r="BP1048468" s="90"/>
    </row>
    <row r="1048469" spans="68:68" customFormat="1">
      <c r="BP1048469" s="90"/>
    </row>
    <row r="1048470" spans="68:68" customFormat="1">
      <c r="BP1048470" s="90"/>
    </row>
    <row r="1048471" spans="68:68" customFormat="1">
      <c r="BP1048471" s="90"/>
    </row>
    <row r="1048472" spans="68:68" customFormat="1">
      <c r="BP1048472" s="90"/>
    </row>
    <row r="1048473" spans="68:68" customFormat="1">
      <c r="BP1048473" s="90"/>
    </row>
    <row r="1048474" spans="68:68" customFormat="1">
      <c r="BP1048474" s="90"/>
    </row>
    <row r="1048475" spans="68:68" customFormat="1">
      <c r="BP1048475" s="90"/>
    </row>
    <row r="1048476" spans="68:68" customFormat="1">
      <c r="BP1048476" s="90"/>
    </row>
    <row r="1048477" spans="68:68" customFormat="1">
      <c r="BP1048477" s="90"/>
    </row>
    <row r="1048478" spans="68:68" customFormat="1">
      <c r="BP1048478" s="90"/>
    </row>
    <row r="1048479" spans="68:68" customFormat="1">
      <c r="BP1048479" s="90"/>
    </row>
    <row r="1048480" spans="68:68" customFormat="1">
      <c r="BP1048480" s="90"/>
    </row>
    <row r="1048481" spans="68:68" customFormat="1">
      <c r="BP1048481" s="90"/>
    </row>
    <row r="1048482" spans="68:68" customFormat="1">
      <c r="BP1048482" s="90"/>
    </row>
    <row r="1048483" spans="68:68" customFormat="1">
      <c r="BP1048483" s="90"/>
    </row>
    <row r="1048484" spans="68:68" customFormat="1">
      <c r="BP1048484" s="90"/>
    </row>
    <row r="1048485" spans="68:68" customFormat="1">
      <c r="BP1048485" s="90"/>
    </row>
    <row r="1048486" spans="68:68" customFormat="1">
      <c r="BP1048486" s="90"/>
    </row>
    <row r="1048487" spans="68:68" customFormat="1">
      <c r="BP1048487" s="90"/>
    </row>
    <row r="1048488" spans="68:68" customFormat="1">
      <c r="BP1048488" s="90"/>
    </row>
    <row r="1048489" spans="68:68" customFormat="1">
      <c r="BP1048489" s="90"/>
    </row>
    <row r="1048490" spans="68:68" customFormat="1">
      <c r="BP1048490" s="90"/>
    </row>
    <row r="1048491" spans="68:68" customFormat="1">
      <c r="BP1048491" s="90"/>
    </row>
    <row r="1048492" spans="68:68" customFormat="1">
      <c r="BP1048492" s="90"/>
    </row>
    <row r="1048493" spans="68:68" customFormat="1">
      <c r="BP1048493" s="90"/>
    </row>
    <row r="1048494" spans="68:68" customFormat="1">
      <c r="BP1048494" s="90"/>
    </row>
    <row r="1048495" spans="68:68" customFormat="1">
      <c r="BP1048495" s="90"/>
    </row>
    <row r="1048496" spans="68:68" customFormat="1">
      <c r="BP1048496" s="90"/>
    </row>
    <row r="1048497" spans="68:68" customFormat="1">
      <c r="BP1048497" s="90"/>
    </row>
    <row r="1048498" spans="68:68" customFormat="1">
      <c r="BP1048498" s="90"/>
    </row>
    <row r="1048499" spans="68:68" customFormat="1">
      <c r="BP1048499" s="90"/>
    </row>
    <row r="1048500" spans="68:68" customFormat="1">
      <c r="BP1048500" s="90"/>
    </row>
    <row r="1048501" spans="68:68" customFormat="1">
      <c r="BP1048501" s="90"/>
    </row>
    <row r="1048502" spans="68:68" customFormat="1">
      <c r="BP1048502" s="90"/>
    </row>
    <row r="1048503" spans="68:68" customFormat="1">
      <c r="BP1048503" s="90"/>
    </row>
    <row r="1048504" spans="68:68" customFormat="1">
      <c r="BP1048504" s="90"/>
    </row>
    <row r="1048505" spans="68:68" customFormat="1">
      <c r="BP1048505" s="90"/>
    </row>
    <row r="1048506" spans="68:68" customFormat="1">
      <c r="BP1048506" s="90"/>
    </row>
    <row r="1048507" spans="68:68" customFormat="1">
      <c r="BP1048507" s="90"/>
    </row>
    <row r="1048508" spans="68:68" customFormat="1">
      <c r="BP1048508" s="90"/>
    </row>
    <row r="1048509" spans="68:68" customFormat="1">
      <c r="BP1048509" s="90"/>
    </row>
    <row r="1048510" spans="68:68" customFormat="1">
      <c r="BP1048510" s="90"/>
    </row>
    <row r="1048511" spans="68:68" customFormat="1">
      <c r="BP1048511" s="90"/>
    </row>
    <row r="1048512" spans="68:68" customFormat="1">
      <c r="BP1048512" s="90"/>
    </row>
    <row r="1048513" spans="68:68" customFormat="1">
      <c r="BP1048513" s="90"/>
    </row>
    <row r="1048514" spans="68:68" customFormat="1">
      <c r="BP1048514" s="90"/>
    </row>
    <row r="1048515" spans="68:68" customFormat="1">
      <c r="BP1048515" s="90"/>
    </row>
    <row r="1048516" spans="68:68" customFormat="1">
      <c r="BP1048516" s="90"/>
    </row>
    <row r="1048517" spans="68:68" customFormat="1">
      <c r="BP1048517" s="90"/>
    </row>
    <row r="1048518" spans="68:68" customFormat="1">
      <c r="BP1048518" s="90"/>
    </row>
    <row r="1048519" spans="68:68" customFormat="1">
      <c r="BP1048519" s="90"/>
    </row>
    <row r="1048520" spans="68:68" customFormat="1">
      <c r="BP1048520" s="90"/>
    </row>
    <row r="1048521" spans="68:68" customFormat="1">
      <c r="BP1048521" s="90"/>
    </row>
    <row r="1048522" spans="68:68" customFormat="1">
      <c r="BP1048522" s="90"/>
    </row>
    <row r="1048523" spans="68:68" customFormat="1">
      <c r="BP1048523" s="90"/>
    </row>
    <row r="1048524" spans="68:68" customFormat="1">
      <c r="BP1048524" s="90"/>
    </row>
    <row r="1048525" spans="68:68" customFormat="1">
      <c r="BP1048525" s="90"/>
    </row>
    <row r="1048526" spans="68:68" customFormat="1">
      <c r="BP1048526" s="90"/>
    </row>
    <row r="1048527" spans="68:68" customFormat="1">
      <c r="BP1048527" s="90"/>
    </row>
    <row r="1048528" spans="68:68" customFormat="1">
      <c r="BP1048528" s="90"/>
    </row>
    <row r="1048529" spans="68:68" customFormat="1">
      <c r="BP1048529" s="90"/>
    </row>
    <row r="1048530" spans="68:68" customFormat="1">
      <c r="BP1048530" s="90"/>
    </row>
    <row r="1048531" spans="68:68" customFormat="1">
      <c r="BP1048531" s="90"/>
    </row>
    <row r="1048532" spans="68:68" customFormat="1">
      <c r="BP1048532" s="90"/>
    </row>
    <row r="1048533" spans="68:68" customFormat="1">
      <c r="BP1048533" s="90"/>
    </row>
    <row r="1048534" spans="68:68" customFormat="1">
      <c r="BP1048534" s="90"/>
    </row>
    <row r="1048535" spans="68:68" customFormat="1">
      <c r="BP1048535" s="90"/>
    </row>
    <row r="1048536" spans="68:68" customFormat="1">
      <c r="BP1048536" s="90"/>
    </row>
    <row r="1048537" spans="68:68" customFormat="1">
      <c r="BP1048537" s="90"/>
    </row>
    <row r="1048538" spans="68:68" customFormat="1">
      <c r="BP1048538" s="90"/>
    </row>
    <row r="1048539" spans="68:68" customFormat="1">
      <c r="BP1048539" s="90"/>
    </row>
    <row r="1048540" spans="68:68" customFormat="1">
      <c r="BP1048540" s="90"/>
    </row>
    <row r="1048541" spans="68:68" customFormat="1">
      <c r="BP1048541" s="90"/>
    </row>
    <row r="1048542" spans="68:68" customFormat="1">
      <c r="BP1048542" s="90"/>
    </row>
    <row r="1048543" spans="68:68" customFormat="1">
      <c r="BP1048543" s="90"/>
    </row>
    <row r="1048544" spans="68:68" customFormat="1">
      <c r="BP1048544" s="90"/>
    </row>
    <row r="1048545" spans="68:68" customFormat="1">
      <c r="BP1048545" s="90"/>
    </row>
    <row r="1048546" spans="68:68" customFormat="1">
      <c r="BP1048546" s="90"/>
    </row>
    <row r="1048547" spans="68:68" customFormat="1">
      <c r="BP1048547" s="90"/>
    </row>
    <row r="1048548" spans="68:68" customFormat="1">
      <c r="BP1048548" s="90"/>
    </row>
    <row r="1048549" spans="68:68" customFormat="1">
      <c r="BP1048549" s="90"/>
    </row>
    <row r="1048550" spans="68:68" customFormat="1">
      <c r="BP1048550" s="90"/>
    </row>
    <row r="1048551" spans="68:68" customFormat="1">
      <c r="BP1048551" s="90"/>
    </row>
    <row r="1048552" spans="68:68" customFormat="1">
      <c r="BP1048552" s="90"/>
    </row>
    <row r="1048553" spans="68:68" customFormat="1">
      <c r="BP1048553" s="90"/>
    </row>
    <row r="1048554" spans="68:68" customFormat="1">
      <c r="BP1048554" s="90"/>
    </row>
    <row r="1048555" spans="68:68" customFormat="1">
      <c r="BP1048555" s="90"/>
    </row>
    <row r="1048556" spans="68:68" customFormat="1">
      <c r="BP1048556" s="90"/>
    </row>
    <row r="1048557" spans="68:68" customFormat="1">
      <c r="BP1048557" s="90"/>
    </row>
    <row r="1048558" spans="68:68" customFormat="1">
      <c r="BP1048558" s="90"/>
    </row>
    <row r="1048559" spans="68:68" customFormat="1">
      <c r="BP1048559" s="90"/>
    </row>
    <row r="1048560" spans="68:68" customFormat="1">
      <c r="BP1048560" s="90"/>
    </row>
    <row r="1048561" spans="68:68" customFormat="1">
      <c r="BP1048561" s="90"/>
    </row>
    <row r="1048562" spans="68:68" customFormat="1">
      <c r="BP1048562" s="90"/>
    </row>
    <row r="1048563" spans="68:68" customFormat="1">
      <c r="BP1048563" s="90"/>
    </row>
    <row r="1048564" spans="68:68" customFormat="1">
      <c r="BP1048564" s="90"/>
    </row>
    <row r="1048565" spans="68:68" customFormat="1">
      <c r="BP1048565" s="90"/>
    </row>
    <row r="1048566" spans="68:68" customFormat="1">
      <c r="BP1048566" s="90"/>
    </row>
    <row r="1048567" spans="68:68" customFormat="1">
      <c r="BP1048567" s="90"/>
    </row>
    <row r="1048568" spans="68:68" customFormat="1">
      <c r="BP1048568" s="90"/>
    </row>
    <row r="1048569" spans="68:68" customFormat="1">
      <c r="BP1048569" s="90"/>
    </row>
    <row r="1048570" spans="68:68" customFormat="1">
      <c r="BP1048570" s="90"/>
    </row>
    <row r="1048571" spans="68:68" customFormat="1">
      <c r="BP1048571" s="90"/>
    </row>
    <row r="1048572" spans="68:68" customFormat="1">
      <c r="BP1048572" s="90"/>
    </row>
    <row r="1048573" spans="68:68" customFormat="1">
      <c r="BP1048573" s="90"/>
    </row>
    <row r="1048574" spans="68:68" customFormat="1">
      <c r="BP1048574" s="90"/>
    </row>
    <row r="1048575" spans="68:68" customFormat="1">
      <c r="BP1048575" s="90"/>
    </row>
  </sheetData>
  <conditionalFormatting sqref="B6 B21:B86">
    <cfRule type="cellIs" dxfId="129" priority="2" stopIfTrue="1" operator="notEqual">
      <formula>0</formula>
    </cfRule>
  </conditionalFormatting>
  <conditionalFormatting sqref="A6:B6 A21:B254">
    <cfRule type="cellIs" dxfId="128" priority="1" stopIfTrue="1" operator="greaterThan">
      <formula>0</formula>
    </cfRule>
  </conditionalFormatting>
  <pageMargins left="0.7" right="0.7" top="0.75" bottom="0.75" header="0.3" footer="0.3"/>
</worksheet>
</file>

<file path=xl/worksheets/sheet76.xml><?xml version="1.0" encoding="utf-8"?>
<worksheet xmlns="http://schemas.openxmlformats.org/spreadsheetml/2006/main" xmlns:r="http://schemas.openxmlformats.org/officeDocument/2006/relationships">
  <sheetPr>
    <pageSetUpPr fitToPage="1"/>
  </sheetPr>
  <dimension ref="A1:IU408"/>
  <sheetViews>
    <sheetView workbookViewId="0">
      <selection sqref="A1:XFD1048576"/>
    </sheetView>
  </sheetViews>
  <sheetFormatPr defaultColWidth="8.77734375" defaultRowHeight="15" outlineLevelRow="1"/>
  <cols>
    <col min="1" max="1" width="8.88671875" style="207" customWidth="1"/>
    <col min="2" max="2" width="5" style="207" customWidth="1"/>
    <col min="3" max="3" width="12.88671875" style="492" customWidth="1"/>
    <col min="4" max="4" width="4.88671875" style="492" customWidth="1"/>
    <col min="5" max="7" width="1.21875" style="492" customWidth="1"/>
    <col min="8" max="8" width="37.109375" style="492" customWidth="1"/>
    <col min="9" max="9" width="10.77734375" style="492" customWidth="1"/>
    <col min="10" max="10" width="7.21875" style="492" customWidth="1"/>
    <col min="11" max="35" width="15.109375" style="492" customWidth="1"/>
    <col min="36" max="43" width="16" style="492" customWidth="1"/>
    <col min="44" max="16384" width="8.77734375" style="492"/>
  </cols>
  <sheetData>
    <row r="1" spans="1:255" ht="27.75">
      <c r="A1" s="1335" t="s">
        <v>14</v>
      </c>
      <c r="B1" s="267" t="s">
        <v>15</v>
      </c>
      <c r="C1" s="2389" t="s">
        <v>1321</v>
      </c>
      <c r="D1" s="2390"/>
      <c r="E1" s="2391"/>
      <c r="F1" s="2391"/>
      <c r="G1" s="2392"/>
      <c r="H1" s="2391"/>
      <c r="I1" s="2391"/>
      <c r="J1" s="2391"/>
      <c r="K1" s="2391"/>
      <c r="L1" s="2391"/>
      <c r="M1" s="2391"/>
      <c r="N1" s="2391"/>
      <c r="O1" s="2391"/>
      <c r="P1" s="2391"/>
      <c r="Q1" s="2391"/>
      <c r="R1" s="2391"/>
      <c r="S1" s="2391"/>
      <c r="T1" s="2391"/>
      <c r="U1" s="2391"/>
      <c r="V1" s="2391"/>
      <c r="W1" s="2391"/>
      <c r="X1" s="2391"/>
      <c r="Y1" s="2391"/>
      <c r="Z1" s="2391"/>
      <c r="AA1" s="2391"/>
      <c r="AB1" s="2391"/>
      <c r="AC1" s="2391"/>
      <c r="AD1" s="2391"/>
      <c r="AE1" s="2391"/>
      <c r="AF1" s="2391"/>
      <c r="AG1" s="2391"/>
      <c r="AH1" s="2391"/>
      <c r="AI1" s="2391"/>
    </row>
    <row r="2" spans="1:255">
      <c r="A2" s="207" t="s">
        <v>18</v>
      </c>
      <c r="C2" s="2391"/>
      <c r="D2" s="2391"/>
      <c r="E2" s="2391"/>
      <c r="F2" s="2391"/>
      <c r="G2" s="2391"/>
      <c r="H2" s="2391"/>
      <c r="I2" s="2391"/>
      <c r="J2" s="2391"/>
      <c r="K2" s="2391"/>
      <c r="L2" s="2391"/>
      <c r="M2" s="2391"/>
      <c r="N2" s="2391"/>
      <c r="O2" s="2391"/>
      <c r="P2" s="2391"/>
      <c r="Q2" s="2391"/>
      <c r="R2" s="2391"/>
      <c r="S2" s="2391"/>
      <c r="T2" s="2391"/>
      <c r="U2" s="2391"/>
      <c r="V2" s="2391"/>
      <c r="W2" s="2391"/>
      <c r="X2" s="2391"/>
      <c r="Y2" s="2391"/>
      <c r="Z2" s="2391"/>
      <c r="AA2" s="2391"/>
      <c r="AB2" s="2391"/>
      <c r="AC2" s="2391"/>
      <c r="AD2" s="2391"/>
      <c r="AE2" s="2391"/>
      <c r="AF2" s="2391"/>
      <c r="AG2" s="2391"/>
      <c r="AH2" s="2391"/>
      <c r="AI2" s="2391"/>
    </row>
    <row r="3" spans="1:255" s="1774" customFormat="1" ht="15.75">
      <c r="A3" s="221">
        <f>SUM(A4:B2063)</f>
        <v>0</v>
      </c>
      <c r="B3" s="1115" t="str">
        <f>IF(ISERROR(A3)=TRUE,"ERROR",IF(A3=0,"ok","ERROR"))</f>
        <v>ok</v>
      </c>
      <c r="C3" s="2391"/>
      <c r="D3" s="2391"/>
      <c r="E3" s="2391"/>
      <c r="F3" s="2391"/>
      <c r="G3" s="2391"/>
      <c r="H3" s="2393"/>
      <c r="I3" s="2393"/>
      <c r="J3" s="2391"/>
      <c r="K3" s="2391"/>
      <c r="L3" s="2391"/>
      <c r="M3" s="2391"/>
      <c r="N3" s="2391"/>
      <c r="O3" s="2391"/>
      <c r="P3" s="2391"/>
      <c r="Q3" s="2391"/>
      <c r="R3" s="2391"/>
      <c r="S3" s="2391"/>
      <c r="T3" s="2391"/>
      <c r="U3" s="2391"/>
      <c r="V3" s="2391"/>
      <c r="W3" s="2391"/>
      <c r="X3" s="2391"/>
      <c r="Y3" s="2391"/>
      <c r="Z3" s="2391"/>
      <c r="AA3" s="2391"/>
      <c r="AB3" s="2391"/>
      <c r="AC3" s="2391"/>
      <c r="AD3" s="2391"/>
      <c r="AE3" s="2391"/>
      <c r="AF3" s="2391"/>
      <c r="AG3" s="2391"/>
      <c r="AH3" s="2391"/>
      <c r="AI3" s="2391"/>
      <c r="AJ3" s="492"/>
      <c r="AK3" s="492"/>
      <c r="AL3" s="492"/>
      <c r="AM3" s="492"/>
      <c r="AN3" s="492"/>
      <c r="AO3" s="492"/>
      <c r="AP3" s="492"/>
      <c r="AQ3" s="492"/>
      <c r="AR3" s="492"/>
      <c r="AS3" s="492"/>
      <c r="AT3" s="492"/>
      <c r="AU3" s="492"/>
      <c r="AV3" s="492"/>
      <c r="AW3" s="492"/>
      <c r="AX3" s="492"/>
      <c r="AY3" s="492"/>
      <c r="AZ3" s="492"/>
      <c r="BA3" s="492"/>
      <c r="BB3" s="492"/>
      <c r="BC3" s="492"/>
      <c r="BD3" s="492"/>
      <c r="BE3" s="492"/>
      <c r="BF3" s="492"/>
      <c r="BG3" s="492"/>
      <c r="BH3" s="492"/>
      <c r="BI3" s="492"/>
      <c r="BJ3" s="492"/>
      <c r="BK3" s="492"/>
      <c r="BL3" s="492"/>
      <c r="BM3" s="492"/>
      <c r="BN3" s="492"/>
      <c r="BO3" s="492"/>
      <c r="BP3" s="492"/>
      <c r="BQ3" s="492"/>
      <c r="BR3" s="492"/>
      <c r="BS3" s="492"/>
      <c r="BT3" s="492"/>
      <c r="BU3" s="492"/>
      <c r="BV3" s="492"/>
      <c r="BW3" s="492"/>
      <c r="BX3" s="492"/>
      <c r="BY3" s="492"/>
      <c r="BZ3" s="492"/>
      <c r="CA3" s="492"/>
      <c r="CB3" s="492"/>
      <c r="CC3" s="492"/>
      <c r="CD3" s="492"/>
      <c r="CE3" s="492"/>
      <c r="CF3" s="492"/>
      <c r="CG3" s="492"/>
      <c r="CH3" s="492"/>
      <c r="CI3" s="492"/>
      <c r="CJ3" s="492"/>
      <c r="CK3" s="492"/>
      <c r="CL3" s="492"/>
      <c r="CM3" s="492"/>
      <c r="CN3" s="492"/>
      <c r="CO3" s="492"/>
      <c r="CP3" s="492"/>
      <c r="CQ3" s="492"/>
      <c r="CR3" s="492"/>
      <c r="CS3" s="492"/>
      <c r="CT3" s="492"/>
      <c r="CU3" s="492"/>
      <c r="CV3" s="492"/>
      <c r="CW3" s="492"/>
      <c r="CX3" s="492"/>
      <c r="CY3" s="492"/>
      <c r="CZ3" s="492"/>
      <c r="DA3" s="492"/>
      <c r="DB3" s="492"/>
      <c r="DC3" s="492"/>
      <c r="DD3" s="492"/>
      <c r="DE3" s="492"/>
      <c r="DF3" s="492"/>
      <c r="DG3" s="492"/>
      <c r="DH3" s="492"/>
      <c r="DI3" s="492"/>
      <c r="DJ3" s="492"/>
      <c r="DK3" s="492"/>
      <c r="DL3" s="492"/>
      <c r="DM3" s="492"/>
      <c r="DN3" s="492"/>
      <c r="DO3" s="492"/>
      <c r="DP3" s="492"/>
      <c r="DQ3" s="492"/>
      <c r="DR3" s="492"/>
      <c r="DS3" s="492"/>
      <c r="DT3" s="492"/>
      <c r="DU3" s="492"/>
      <c r="DV3" s="492"/>
      <c r="DW3" s="492"/>
      <c r="DX3" s="492"/>
      <c r="DY3" s="492"/>
      <c r="DZ3" s="492"/>
      <c r="EA3" s="492"/>
      <c r="EB3" s="492"/>
      <c r="EC3" s="492"/>
      <c r="ED3" s="492"/>
      <c r="EE3" s="492"/>
      <c r="EF3" s="492"/>
      <c r="EG3" s="492"/>
      <c r="EH3" s="492"/>
      <c r="EI3" s="492"/>
      <c r="EJ3" s="492"/>
      <c r="EK3" s="492"/>
      <c r="EL3" s="492"/>
      <c r="EM3" s="492"/>
      <c r="EN3" s="492"/>
      <c r="EO3" s="492"/>
      <c r="EP3" s="492"/>
      <c r="EQ3" s="492"/>
      <c r="ER3" s="492"/>
      <c r="ES3" s="492"/>
      <c r="ET3" s="492"/>
      <c r="EU3" s="492"/>
      <c r="EV3" s="492"/>
      <c r="EW3" s="492"/>
      <c r="EX3" s="492"/>
      <c r="EY3" s="492"/>
      <c r="EZ3" s="492"/>
      <c r="FA3" s="492"/>
      <c r="FB3" s="492"/>
      <c r="FC3" s="492"/>
      <c r="FD3" s="492"/>
      <c r="FE3" s="492"/>
      <c r="FF3" s="492"/>
      <c r="FG3" s="492"/>
      <c r="FH3" s="492"/>
      <c r="FI3" s="492"/>
      <c r="FJ3" s="492"/>
      <c r="FK3" s="492"/>
      <c r="FL3" s="492"/>
      <c r="FM3" s="492"/>
      <c r="FN3" s="492"/>
      <c r="FO3" s="492"/>
      <c r="FP3" s="492"/>
      <c r="FQ3" s="492"/>
      <c r="FR3" s="492"/>
      <c r="FS3" s="492"/>
      <c r="FT3" s="492"/>
      <c r="FU3" s="492"/>
      <c r="FV3" s="492"/>
      <c r="FW3" s="492"/>
      <c r="FX3" s="492"/>
      <c r="FY3" s="492"/>
      <c r="FZ3" s="492"/>
      <c r="GA3" s="492"/>
      <c r="GB3" s="492"/>
      <c r="GC3" s="492"/>
      <c r="GD3" s="492"/>
      <c r="GE3" s="492"/>
      <c r="GF3" s="492"/>
      <c r="GG3" s="492"/>
      <c r="GH3" s="492"/>
      <c r="GI3" s="492"/>
      <c r="GJ3" s="492"/>
      <c r="GK3" s="492"/>
      <c r="GL3" s="492"/>
      <c r="GM3" s="492"/>
      <c r="GN3" s="492"/>
      <c r="GO3" s="492"/>
      <c r="GP3" s="492"/>
      <c r="GQ3" s="492"/>
      <c r="GR3" s="492"/>
      <c r="GS3" s="492"/>
      <c r="GT3" s="492"/>
      <c r="GU3" s="492"/>
      <c r="GV3" s="492"/>
      <c r="GW3" s="492"/>
      <c r="GX3" s="492"/>
      <c r="GY3" s="492"/>
      <c r="GZ3" s="492"/>
      <c r="HA3" s="492"/>
      <c r="HB3" s="492"/>
      <c r="HC3" s="492"/>
      <c r="HD3" s="492"/>
      <c r="HE3" s="492"/>
      <c r="HF3" s="492"/>
      <c r="HG3" s="492"/>
      <c r="HH3" s="492"/>
      <c r="HI3" s="492"/>
      <c r="HJ3" s="492"/>
      <c r="HK3" s="492"/>
      <c r="HL3" s="492"/>
      <c r="HM3" s="492"/>
      <c r="HN3" s="492"/>
      <c r="HO3" s="492"/>
      <c r="HP3" s="492"/>
      <c r="HQ3" s="492"/>
      <c r="HR3" s="492"/>
      <c r="HS3" s="492"/>
      <c r="HT3" s="492"/>
      <c r="HU3" s="492"/>
      <c r="HV3" s="492"/>
      <c r="HW3" s="492"/>
      <c r="HX3" s="492"/>
      <c r="HY3" s="492"/>
      <c r="HZ3" s="492"/>
      <c r="IA3" s="492"/>
      <c r="IB3" s="492"/>
      <c r="IC3" s="492"/>
      <c r="ID3" s="492"/>
      <c r="IE3" s="492"/>
      <c r="IF3" s="492"/>
      <c r="IG3" s="492"/>
      <c r="IH3" s="492"/>
      <c r="II3" s="492"/>
      <c r="IJ3" s="492"/>
      <c r="IK3" s="492"/>
      <c r="IL3" s="492"/>
      <c r="IM3" s="492"/>
      <c r="IN3" s="492"/>
      <c r="IO3" s="492"/>
      <c r="IP3" s="492"/>
      <c r="IQ3" s="492"/>
      <c r="IR3" s="492"/>
      <c r="IS3" s="492"/>
      <c r="IT3" s="492"/>
      <c r="IU3" s="492"/>
    </row>
    <row r="4" spans="1:255" s="1774" customFormat="1" ht="15.75">
      <c r="A4" s="226"/>
      <c r="B4" s="226"/>
      <c r="C4" s="2391"/>
      <c r="D4" s="2391"/>
      <c r="E4" s="2391"/>
      <c r="F4" s="2391"/>
      <c r="G4" s="2391"/>
      <c r="H4" s="2391"/>
      <c r="I4" s="2394"/>
      <c r="J4" s="2391"/>
      <c r="K4" s="2391"/>
      <c r="L4" s="2391"/>
      <c r="M4" s="2391"/>
      <c r="N4" s="2391"/>
      <c r="O4" s="2391"/>
      <c r="P4" s="2391"/>
      <c r="Q4" s="2391"/>
      <c r="R4" s="2391"/>
      <c r="S4" s="2391"/>
      <c r="T4" s="2391"/>
      <c r="U4" s="2391"/>
      <c r="V4" s="2391"/>
      <c r="W4" s="2391"/>
      <c r="X4" s="2391"/>
      <c r="Y4" s="2391"/>
      <c r="Z4" s="2391"/>
      <c r="AA4" s="2391"/>
      <c r="AB4" s="2391"/>
      <c r="AC4" s="2391"/>
      <c r="AD4" s="2391"/>
      <c r="AE4" s="2391"/>
      <c r="AF4" s="2391"/>
      <c r="AG4" s="2391"/>
      <c r="AH4" s="2391"/>
      <c r="AI4" s="2391"/>
      <c r="AJ4" s="492"/>
      <c r="AK4" s="492"/>
      <c r="AL4" s="492"/>
      <c r="AM4" s="492"/>
      <c r="AN4" s="492"/>
      <c r="AO4" s="492"/>
      <c r="AP4" s="492"/>
      <c r="AQ4" s="492"/>
      <c r="AR4" s="492"/>
      <c r="AS4" s="492"/>
      <c r="AT4" s="492"/>
      <c r="AU4" s="492"/>
      <c r="AV4" s="492"/>
      <c r="AW4" s="492"/>
      <c r="AX4" s="492"/>
      <c r="AY4" s="492"/>
      <c r="AZ4" s="492"/>
      <c r="BA4" s="492"/>
      <c r="BB4" s="492"/>
      <c r="BC4" s="492"/>
      <c r="BD4" s="492"/>
      <c r="BE4" s="492"/>
      <c r="BF4" s="492"/>
      <c r="BG4" s="492"/>
      <c r="BH4" s="492"/>
      <c r="BI4" s="492"/>
      <c r="BJ4" s="492"/>
      <c r="BK4" s="492"/>
      <c r="BL4" s="492"/>
      <c r="BM4" s="492"/>
      <c r="BN4" s="492"/>
      <c r="BO4" s="492"/>
      <c r="BP4" s="492"/>
      <c r="BQ4" s="492"/>
      <c r="BR4" s="492"/>
      <c r="BS4" s="492"/>
      <c r="BT4" s="492"/>
      <c r="BU4" s="492"/>
      <c r="BV4" s="492"/>
      <c r="BW4" s="492"/>
      <c r="BX4" s="492"/>
      <c r="BY4" s="492"/>
      <c r="BZ4" s="492"/>
      <c r="CA4" s="492"/>
      <c r="CB4" s="492"/>
      <c r="CC4" s="492"/>
      <c r="CD4" s="492"/>
      <c r="CE4" s="492"/>
      <c r="CF4" s="492"/>
      <c r="CG4" s="492"/>
      <c r="CH4" s="492"/>
      <c r="CI4" s="492"/>
      <c r="CJ4" s="492"/>
      <c r="CK4" s="492"/>
      <c r="CL4" s="492"/>
      <c r="CM4" s="492"/>
      <c r="CN4" s="492"/>
      <c r="CO4" s="492"/>
      <c r="CP4" s="492"/>
      <c r="CQ4" s="492"/>
      <c r="CR4" s="492"/>
      <c r="CS4" s="492"/>
      <c r="CT4" s="492"/>
      <c r="CU4" s="492"/>
      <c r="CV4" s="492"/>
      <c r="CW4" s="492"/>
      <c r="CX4" s="492"/>
      <c r="CY4" s="492"/>
      <c r="CZ4" s="492"/>
      <c r="DA4" s="492"/>
      <c r="DB4" s="492"/>
      <c r="DC4" s="492"/>
      <c r="DD4" s="492"/>
      <c r="DE4" s="492"/>
      <c r="DF4" s="492"/>
      <c r="DG4" s="492"/>
      <c r="DH4" s="492"/>
      <c r="DI4" s="492"/>
      <c r="DJ4" s="492"/>
      <c r="DK4" s="492"/>
      <c r="DL4" s="492"/>
      <c r="DM4" s="492"/>
      <c r="DN4" s="492"/>
      <c r="DO4" s="492"/>
      <c r="DP4" s="492"/>
      <c r="DQ4" s="492"/>
      <c r="DR4" s="492"/>
      <c r="DS4" s="492"/>
      <c r="DT4" s="492"/>
      <c r="DU4" s="492"/>
      <c r="DV4" s="492"/>
      <c r="DW4" s="492"/>
      <c r="DX4" s="492"/>
      <c r="DY4" s="492"/>
      <c r="DZ4" s="492"/>
      <c r="EA4" s="492"/>
      <c r="EB4" s="492"/>
      <c r="EC4" s="492"/>
      <c r="ED4" s="492"/>
      <c r="EE4" s="492"/>
      <c r="EF4" s="492"/>
      <c r="EG4" s="492"/>
      <c r="EH4" s="492"/>
      <c r="EI4" s="492"/>
      <c r="EJ4" s="492"/>
      <c r="EK4" s="492"/>
      <c r="EL4" s="492"/>
      <c r="EM4" s="492"/>
      <c r="EN4" s="492"/>
      <c r="EO4" s="492"/>
      <c r="EP4" s="492"/>
      <c r="EQ4" s="492"/>
      <c r="ER4" s="492"/>
      <c r="ES4" s="492"/>
      <c r="ET4" s="492"/>
      <c r="EU4" s="492"/>
      <c r="EV4" s="492"/>
      <c r="EW4" s="492"/>
      <c r="EX4" s="492"/>
      <c r="EY4" s="492"/>
      <c r="EZ4" s="492"/>
      <c r="FA4" s="492"/>
      <c r="FB4" s="492"/>
      <c r="FC4" s="492"/>
      <c r="FD4" s="492"/>
      <c r="FE4" s="492"/>
      <c r="FF4" s="492"/>
      <c r="FG4" s="492"/>
      <c r="FH4" s="492"/>
      <c r="FI4" s="492"/>
      <c r="FJ4" s="492"/>
      <c r="FK4" s="492"/>
      <c r="FL4" s="492"/>
      <c r="FM4" s="492"/>
      <c r="FN4" s="492"/>
      <c r="FO4" s="492"/>
      <c r="FP4" s="492"/>
      <c r="FQ4" s="492"/>
      <c r="FR4" s="492"/>
      <c r="FS4" s="492"/>
      <c r="FT4" s="492"/>
      <c r="FU4" s="492"/>
      <c r="FV4" s="492"/>
      <c r="FW4" s="492"/>
      <c r="FX4" s="492"/>
      <c r="FY4" s="492"/>
      <c r="FZ4" s="492"/>
      <c r="GA4" s="492"/>
      <c r="GB4" s="492"/>
      <c r="GC4" s="492"/>
      <c r="GD4" s="492"/>
      <c r="GE4" s="492"/>
      <c r="GF4" s="492"/>
      <c r="GG4" s="492"/>
      <c r="GH4" s="492"/>
      <c r="GI4" s="492"/>
      <c r="GJ4" s="492"/>
      <c r="GK4" s="492"/>
      <c r="GL4" s="492"/>
      <c r="GM4" s="492"/>
      <c r="GN4" s="492"/>
      <c r="GO4" s="492"/>
      <c r="GP4" s="492"/>
      <c r="GQ4" s="492"/>
      <c r="GR4" s="492"/>
      <c r="GS4" s="492"/>
      <c r="GT4" s="492"/>
      <c r="GU4" s="492"/>
      <c r="GV4" s="492"/>
      <c r="GW4" s="492"/>
      <c r="GX4" s="492"/>
      <c r="GY4" s="492"/>
      <c r="GZ4" s="492"/>
      <c r="HA4" s="492"/>
      <c r="HB4" s="492"/>
      <c r="HC4" s="492"/>
      <c r="HD4" s="492"/>
      <c r="HE4" s="492"/>
      <c r="HF4" s="492"/>
      <c r="HG4" s="492"/>
      <c r="HH4" s="492"/>
      <c r="HI4" s="492"/>
      <c r="HJ4" s="492"/>
      <c r="HK4" s="492"/>
      <c r="HL4" s="492"/>
      <c r="HM4" s="492"/>
      <c r="HN4" s="492"/>
      <c r="HO4" s="492"/>
      <c r="HP4" s="492"/>
      <c r="HQ4" s="492"/>
      <c r="HR4" s="492"/>
      <c r="HS4" s="492"/>
      <c r="HT4" s="492"/>
      <c r="HU4" s="492"/>
      <c r="HV4" s="492"/>
      <c r="HW4" s="492"/>
      <c r="HX4" s="492"/>
      <c r="HY4" s="492"/>
      <c r="HZ4" s="492"/>
      <c r="IA4" s="492"/>
      <c r="IB4" s="492"/>
      <c r="IC4" s="492"/>
      <c r="ID4" s="492"/>
      <c r="IE4" s="492"/>
      <c r="IF4" s="492"/>
      <c r="IG4" s="492"/>
      <c r="IH4" s="492"/>
      <c r="II4" s="492"/>
      <c r="IJ4" s="492"/>
      <c r="IK4" s="492"/>
      <c r="IL4" s="492"/>
      <c r="IM4" s="492"/>
      <c r="IN4" s="492"/>
      <c r="IO4" s="492"/>
      <c r="IP4" s="492"/>
      <c r="IQ4" s="492"/>
      <c r="IR4" s="492"/>
      <c r="IS4" s="492"/>
      <c r="IT4" s="492"/>
      <c r="IU4" s="492"/>
    </row>
    <row r="5" spans="1:255" s="1774" customFormat="1">
      <c r="A5" s="207"/>
      <c r="B5" s="207"/>
      <c r="C5" s="2391"/>
      <c r="D5" s="2391"/>
      <c r="E5" s="2391"/>
      <c r="F5" s="2391"/>
      <c r="G5" s="2391"/>
      <c r="H5" s="2391"/>
      <c r="I5" s="2394"/>
      <c r="J5" s="2391"/>
      <c r="K5" s="2391"/>
      <c r="L5" s="2391"/>
      <c r="M5" s="2391"/>
      <c r="N5" s="2391"/>
      <c r="O5" s="2391"/>
      <c r="P5" s="2391"/>
      <c r="Q5" s="2391"/>
      <c r="R5" s="2391"/>
      <c r="S5" s="2391"/>
      <c r="T5" s="2391"/>
      <c r="U5" s="2391"/>
      <c r="V5" s="2391"/>
      <c r="W5" s="2391"/>
      <c r="X5" s="2391"/>
      <c r="Y5" s="2391"/>
      <c r="Z5" s="2391"/>
      <c r="AA5" s="2391"/>
      <c r="AB5" s="2391"/>
      <c r="AC5" s="2391"/>
      <c r="AD5" s="2391"/>
      <c r="AE5" s="2391"/>
      <c r="AF5" s="2391"/>
      <c r="AG5" s="2391"/>
      <c r="AH5" s="2391"/>
      <c r="AI5" s="2391"/>
      <c r="AJ5" s="492"/>
      <c r="AK5" s="492"/>
      <c r="AL5" s="492"/>
      <c r="AM5" s="492"/>
      <c r="AN5" s="492"/>
      <c r="AO5" s="492"/>
      <c r="AP5" s="492"/>
      <c r="AQ5" s="492"/>
      <c r="AR5" s="492"/>
      <c r="AS5" s="492"/>
      <c r="AT5" s="492"/>
      <c r="AU5" s="492"/>
      <c r="AV5" s="492"/>
      <c r="AW5" s="492"/>
      <c r="AX5" s="492"/>
      <c r="AY5" s="492"/>
      <c r="AZ5" s="492"/>
      <c r="BA5" s="492"/>
      <c r="BB5" s="492"/>
      <c r="BC5" s="492"/>
      <c r="BD5" s="492"/>
      <c r="BE5" s="492"/>
      <c r="BF5" s="492"/>
      <c r="BG5" s="492"/>
      <c r="BH5" s="492"/>
      <c r="BI5" s="492"/>
      <c r="BJ5" s="492"/>
      <c r="BK5" s="492"/>
      <c r="BL5" s="492"/>
      <c r="BM5" s="492"/>
      <c r="BN5" s="492"/>
      <c r="BO5" s="492"/>
      <c r="BP5" s="492"/>
      <c r="BQ5" s="492"/>
      <c r="BR5" s="492"/>
      <c r="BS5" s="492"/>
      <c r="BT5" s="492"/>
      <c r="BU5" s="492"/>
      <c r="BV5" s="492"/>
      <c r="BW5" s="492"/>
      <c r="BX5" s="492"/>
      <c r="BY5" s="492"/>
      <c r="BZ5" s="492"/>
      <c r="CA5" s="492"/>
      <c r="CB5" s="492"/>
      <c r="CC5" s="492"/>
      <c r="CD5" s="492"/>
      <c r="CE5" s="492"/>
      <c r="CF5" s="492"/>
      <c r="CG5" s="492"/>
      <c r="CH5" s="492"/>
      <c r="CI5" s="492"/>
      <c r="CJ5" s="492"/>
      <c r="CK5" s="492"/>
      <c r="CL5" s="492"/>
      <c r="CM5" s="492"/>
      <c r="CN5" s="492"/>
      <c r="CO5" s="492"/>
      <c r="CP5" s="492"/>
      <c r="CQ5" s="492"/>
      <c r="CR5" s="492"/>
      <c r="CS5" s="492"/>
      <c r="CT5" s="492"/>
      <c r="CU5" s="492"/>
      <c r="CV5" s="492"/>
      <c r="CW5" s="492"/>
      <c r="CX5" s="492"/>
      <c r="CY5" s="492"/>
      <c r="CZ5" s="492"/>
      <c r="DA5" s="492"/>
      <c r="DB5" s="492"/>
      <c r="DC5" s="492"/>
      <c r="DD5" s="492"/>
      <c r="DE5" s="492"/>
      <c r="DF5" s="492"/>
      <c r="DG5" s="492"/>
      <c r="DH5" s="492"/>
      <c r="DI5" s="492"/>
      <c r="DJ5" s="492"/>
      <c r="DK5" s="492"/>
      <c r="DL5" s="492"/>
      <c r="DM5" s="492"/>
      <c r="DN5" s="492"/>
      <c r="DO5" s="492"/>
      <c r="DP5" s="492"/>
      <c r="DQ5" s="492"/>
      <c r="DR5" s="492"/>
      <c r="DS5" s="492"/>
      <c r="DT5" s="492"/>
      <c r="DU5" s="492"/>
      <c r="DV5" s="492"/>
      <c r="DW5" s="492"/>
      <c r="DX5" s="492"/>
      <c r="DY5" s="492"/>
      <c r="DZ5" s="492"/>
      <c r="EA5" s="492"/>
      <c r="EB5" s="492"/>
      <c r="EC5" s="492"/>
      <c r="ED5" s="492"/>
      <c r="EE5" s="492"/>
      <c r="EF5" s="492"/>
      <c r="EG5" s="492"/>
      <c r="EH5" s="492"/>
      <c r="EI5" s="492"/>
      <c r="EJ5" s="492"/>
      <c r="EK5" s="492"/>
      <c r="EL5" s="492"/>
      <c r="EM5" s="492"/>
      <c r="EN5" s="492"/>
      <c r="EO5" s="492"/>
      <c r="EP5" s="492"/>
      <c r="EQ5" s="492"/>
      <c r="ER5" s="492"/>
      <c r="ES5" s="492"/>
      <c r="ET5" s="492"/>
      <c r="EU5" s="492"/>
      <c r="EV5" s="492"/>
      <c r="EW5" s="492"/>
      <c r="EX5" s="492"/>
      <c r="EY5" s="492"/>
      <c r="EZ5" s="492"/>
      <c r="FA5" s="492"/>
      <c r="FB5" s="492"/>
      <c r="FC5" s="492"/>
      <c r="FD5" s="492"/>
      <c r="FE5" s="492"/>
      <c r="FF5" s="492"/>
      <c r="FG5" s="492"/>
      <c r="FH5" s="492"/>
      <c r="FI5" s="492"/>
      <c r="FJ5" s="492"/>
      <c r="FK5" s="492"/>
      <c r="FL5" s="492"/>
      <c r="FM5" s="492"/>
      <c r="FN5" s="492"/>
      <c r="FO5" s="492"/>
      <c r="FP5" s="492"/>
      <c r="FQ5" s="492"/>
      <c r="FR5" s="492"/>
      <c r="FS5" s="492"/>
      <c r="FT5" s="492"/>
      <c r="FU5" s="492"/>
      <c r="FV5" s="492"/>
      <c r="FW5" s="492"/>
      <c r="FX5" s="492"/>
      <c r="FY5" s="492"/>
      <c r="FZ5" s="492"/>
      <c r="GA5" s="492"/>
      <c r="GB5" s="492"/>
      <c r="GC5" s="492"/>
      <c r="GD5" s="492"/>
      <c r="GE5" s="492"/>
      <c r="GF5" s="492"/>
      <c r="GG5" s="492"/>
      <c r="GH5" s="492"/>
      <c r="GI5" s="492"/>
      <c r="GJ5" s="492"/>
      <c r="GK5" s="492"/>
      <c r="GL5" s="492"/>
      <c r="GM5" s="492"/>
      <c r="GN5" s="492"/>
      <c r="GO5" s="492"/>
      <c r="GP5" s="492"/>
      <c r="GQ5" s="492"/>
      <c r="GR5" s="492"/>
      <c r="GS5" s="492"/>
      <c r="GT5" s="492"/>
      <c r="GU5" s="492"/>
      <c r="GV5" s="492"/>
      <c r="GW5" s="492"/>
      <c r="GX5" s="492"/>
      <c r="GY5" s="492"/>
      <c r="GZ5" s="492"/>
      <c r="HA5" s="492"/>
      <c r="HB5" s="492"/>
      <c r="HC5" s="492"/>
      <c r="HD5" s="492"/>
      <c r="HE5" s="492"/>
      <c r="HF5" s="492"/>
      <c r="HG5" s="492"/>
      <c r="HH5" s="492"/>
      <c r="HI5" s="492"/>
      <c r="HJ5" s="492"/>
      <c r="HK5" s="492"/>
      <c r="HL5" s="492"/>
      <c r="HM5" s="492"/>
      <c r="HN5" s="492"/>
      <c r="HO5" s="492"/>
      <c r="HP5" s="492"/>
      <c r="HQ5" s="492"/>
      <c r="HR5" s="492"/>
      <c r="HS5" s="492"/>
      <c r="HT5" s="492"/>
      <c r="HU5" s="492"/>
      <c r="HV5" s="492"/>
      <c r="HW5" s="492"/>
      <c r="HX5" s="492"/>
      <c r="HY5" s="492"/>
      <c r="HZ5" s="492"/>
      <c r="IA5" s="492"/>
      <c r="IB5" s="492"/>
      <c r="IC5" s="492"/>
      <c r="ID5" s="492"/>
      <c r="IE5" s="492"/>
      <c r="IF5" s="492"/>
      <c r="IG5" s="492"/>
      <c r="IH5" s="492"/>
      <c r="II5" s="492"/>
      <c r="IJ5" s="492"/>
      <c r="IK5" s="492"/>
      <c r="IL5" s="492"/>
      <c r="IM5" s="492"/>
      <c r="IN5" s="492"/>
      <c r="IO5" s="492"/>
      <c r="IP5" s="492"/>
      <c r="IQ5" s="492"/>
      <c r="IR5" s="492"/>
      <c r="IS5" s="492"/>
      <c r="IT5" s="492"/>
      <c r="IU5" s="492"/>
    </row>
    <row r="6" spans="1:255" s="1774" customFormat="1" ht="15.75">
      <c r="A6" s="207"/>
      <c r="B6" s="207"/>
      <c r="C6" s="2391"/>
      <c r="D6" s="2391"/>
      <c r="E6" s="2391"/>
      <c r="F6" s="2391"/>
      <c r="G6" s="2391"/>
      <c r="H6" s="2395" t="s">
        <v>3175</v>
      </c>
      <c r="I6" s="2391" t="s">
        <v>4792</v>
      </c>
      <c r="J6" s="2391"/>
      <c r="K6" s="2391"/>
      <c r="L6" s="2391"/>
      <c r="M6" s="2391"/>
      <c r="N6" s="2391"/>
      <c r="O6" s="2391"/>
      <c r="P6" s="2391"/>
      <c r="Q6" s="2391"/>
      <c r="R6" s="2391"/>
      <c r="S6" s="2391"/>
      <c r="T6" s="2391"/>
      <c r="U6" s="2391"/>
      <c r="V6" s="2391"/>
      <c r="W6" s="2391"/>
      <c r="X6" s="2391"/>
      <c r="Y6" s="2391"/>
      <c r="Z6" s="2391"/>
      <c r="AA6" s="2391"/>
      <c r="AB6" s="2391"/>
      <c r="AC6" s="2391"/>
      <c r="AD6" s="2391"/>
      <c r="AE6" s="2391"/>
      <c r="AF6" s="2391"/>
      <c r="AG6" s="2391"/>
      <c r="AH6" s="2391"/>
      <c r="AI6" s="2391"/>
      <c r="AJ6" s="492"/>
      <c r="AK6" s="492"/>
      <c r="AL6" s="492"/>
      <c r="AM6" s="492"/>
      <c r="AN6" s="492"/>
      <c r="AO6" s="492"/>
      <c r="AP6" s="492"/>
      <c r="AQ6" s="492"/>
      <c r="AR6" s="492"/>
      <c r="AS6" s="492"/>
      <c r="AT6" s="492"/>
      <c r="AU6" s="492"/>
      <c r="AV6" s="492"/>
      <c r="AW6" s="492"/>
      <c r="AX6" s="492"/>
      <c r="AY6" s="492"/>
      <c r="AZ6" s="492"/>
      <c r="BA6" s="492"/>
      <c r="BB6" s="492"/>
      <c r="BC6" s="492"/>
      <c r="BD6" s="492"/>
      <c r="BE6" s="492"/>
      <c r="BF6" s="492"/>
      <c r="BG6" s="492"/>
      <c r="BH6" s="492"/>
      <c r="BI6" s="492"/>
      <c r="BJ6" s="492"/>
      <c r="BK6" s="492"/>
      <c r="BL6" s="492"/>
      <c r="BM6" s="492"/>
      <c r="BN6" s="492"/>
      <c r="BO6" s="492"/>
      <c r="BP6" s="492"/>
      <c r="BQ6" s="492"/>
      <c r="BR6" s="492"/>
      <c r="BS6" s="492"/>
      <c r="BT6" s="492"/>
      <c r="BU6" s="492"/>
      <c r="BV6" s="492"/>
      <c r="BW6" s="492"/>
      <c r="BX6" s="492"/>
      <c r="BY6" s="492"/>
      <c r="BZ6" s="492"/>
      <c r="CA6" s="492"/>
      <c r="CB6" s="492"/>
      <c r="CC6" s="492"/>
      <c r="CD6" s="492"/>
      <c r="CE6" s="492"/>
      <c r="CF6" s="492"/>
      <c r="CG6" s="492"/>
      <c r="CH6" s="492"/>
      <c r="CI6" s="492"/>
      <c r="CJ6" s="492"/>
      <c r="CK6" s="492"/>
      <c r="CL6" s="492"/>
      <c r="CM6" s="492"/>
      <c r="CN6" s="492"/>
      <c r="CO6" s="492"/>
      <c r="CP6" s="492"/>
      <c r="CQ6" s="492"/>
      <c r="CR6" s="492"/>
      <c r="CS6" s="492"/>
      <c r="CT6" s="492"/>
      <c r="CU6" s="492"/>
      <c r="CV6" s="492"/>
      <c r="CW6" s="492"/>
      <c r="CX6" s="492"/>
      <c r="CY6" s="492"/>
      <c r="CZ6" s="492"/>
      <c r="DA6" s="492"/>
      <c r="DB6" s="492"/>
      <c r="DC6" s="492"/>
      <c r="DD6" s="492"/>
      <c r="DE6" s="492"/>
      <c r="DF6" s="492"/>
      <c r="DG6" s="492"/>
      <c r="DH6" s="492"/>
      <c r="DI6" s="492"/>
      <c r="DJ6" s="492"/>
      <c r="DK6" s="492"/>
      <c r="DL6" s="492"/>
      <c r="DM6" s="492"/>
      <c r="DN6" s="492"/>
      <c r="DO6" s="492"/>
      <c r="DP6" s="492"/>
      <c r="DQ6" s="492"/>
      <c r="DR6" s="492"/>
      <c r="DS6" s="492"/>
      <c r="DT6" s="492"/>
      <c r="DU6" s="492"/>
      <c r="DV6" s="492"/>
      <c r="DW6" s="492"/>
      <c r="DX6" s="492"/>
      <c r="DY6" s="492"/>
      <c r="DZ6" s="492"/>
      <c r="EA6" s="492"/>
      <c r="EB6" s="492"/>
      <c r="EC6" s="492"/>
      <c r="ED6" s="492"/>
      <c r="EE6" s="492"/>
      <c r="EF6" s="492"/>
      <c r="EG6" s="492"/>
      <c r="EH6" s="492"/>
      <c r="EI6" s="492"/>
      <c r="EJ6" s="492"/>
      <c r="EK6" s="492"/>
      <c r="EL6" s="492"/>
      <c r="EM6" s="492"/>
      <c r="EN6" s="492"/>
      <c r="EO6" s="492"/>
      <c r="EP6" s="492"/>
      <c r="EQ6" s="492"/>
      <c r="ER6" s="492"/>
      <c r="ES6" s="492"/>
      <c r="ET6" s="492"/>
      <c r="EU6" s="492"/>
      <c r="EV6" s="492"/>
      <c r="EW6" s="492"/>
      <c r="EX6" s="492"/>
      <c r="EY6" s="492"/>
      <c r="EZ6" s="492"/>
      <c r="FA6" s="492"/>
      <c r="FB6" s="492"/>
      <c r="FC6" s="492"/>
      <c r="FD6" s="492"/>
      <c r="FE6" s="492"/>
      <c r="FF6" s="492"/>
      <c r="FG6" s="492"/>
      <c r="FH6" s="492"/>
      <c r="FI6" s="492"/>
      <c r="FJ6" s="492"/>
      <c r="FK6" s="492"/>
      <c r="FL6" s="492"/>
      <c r="FM6" s="492"/>
      <c r="FN6" s="492"/>
      <c r="FO6" s="492"/>
      <c r="FP6" s="492"/>
      <c r="FQ6" s="492"/>
      <c r="FR6" s="492"/>
      <c r="FS6" s="492"/>
      <c r="FT6" s="492"/>
      <c r="FU6" s="492"/>
      <c r="FV6" s="492"/>
      <c r="FW6" s="492"/>
      <c r="FX6" s="492"/>
      <c r="FY6" s="492"/>
      <c r="FZ6" s="492"/>
      <c r="GA6" s="492"/>
      <c r="GB6" s="492"/>
      <c r="GC6" s="492"/>
      <c r="GD6" s="492"/>
      <c r="GE6" s="492"/>
      <c r="GF6" s="492"/>
      <c r="GG6" s="492"/>
      <c r="GH6" s="492"/>
      <c r="GI6" s="492"/>
      <c r="GJ6" s="492"/>
      <c r="GK6" s="492"/>
      <c r="GL6" s="492"/>
      <c r="GM6" s="492"/>
      <c r="GN6" s="492"/>
      <c r="GO6" s="492"/>
      <c r="GP6" s="492"/>
      <c r="GQ6" s="492"/>
      <c r="GR6" s="492"/>
      <c r="GS6" s="492"/>
      <c r="GT6" s="492"/>
      <c r="GU6" s="492"/>
      <c r="GV6" s="492"/>
      <c r="GW6" s="492"/>
      <c r="GX6" s="492"/>
      <c r="GY6" s="492"/>
      <c r="GZ6" s="492"/>
      <c r="HA6" s="492"/>
      <c r="HB6" s="492"/>
      <c r="HC6" s="492"/>
      <c r="HD6" s="492"/>
      <c r="HE6" s="492"/>
      <c r="HF6" s="492"/>
      <c r="HG6" s="492"/>
      <c r="HH6" s="492"/>
      <c r="HI6" s="492"/>
      <c r="HJ6" s="492"/>
      <c r="HK6" s="492"/>
      <c r="HL6" s="492"/>
      <c r="HM6" s="492"/>
      <c r="HN6" s="492"/>
      <c r="HO6" s="492"/>
      <c r="HP6" s="492"/>
      <c r="HQ6" s="492"/>
      <c r="HR6" s="492"/>
      <c r="HS6" s="492"/>
      <c r="HT6" s="492"/>
      <c r="HU6" s="492"/>
      <c r="HV6" s="492"/>
      <c r="HW6" s="492"/>
      <c r="HX6" s="492"/>
      <c r="HY6" s="492"/>
      <c r="HZ6" s="492"/>
      <c r="IA6" s="492"/>
      <c r="IB6" s="492"/>
      <c r="IC6" s="492"/>
      <c r="ID6" s="492"/>
      <c r="IE6" s="492"/>
      <c r="IF6" s="492"/>
      <c r="IG6" s="492"/>
      <c r="IH6" s="492"/>
      <c r="II6" s="492"/>
      <c r="IJ6" s="492"/>
      <c r="IK6" s="492"/>
      <c r="IL6" s="492"/>
      <c r="IM6" s="492"/>
      <c r="IN6" s="492"/>
      <c r="IO6" s="492"/>
      <c r="IP6" s="492"/>
      <c r="IQ6" s="492"/>
      <c r="IR6" s="492"/>
      <c r="IS6" s="492"/>
      <c r="IT6" s="492"/>
      <c r="IU6" s="492"/>
    </row>
    <row r="7" spans="1:255" s="1774" customFormat="1" ht="15.75">
      <c r="A7" s="207"/>
      <c r="B7" s="207"/>
      <c r="C7" s="2391"/>
      <c r="D7" s="2391"/>
      <c r="E7" s="2391"/>
      <c r="F7" s="2391"/>
      <c r="G7" s="2391"/>
      <c r="H7" s="2395" t="s">
        <v>3089</v>
      </c>
      <c r="I7" s="2394" t="s">
        <v>4793</v>
      </c>
      <c r="J7" s="2391"/>
      <c r="K7" s="2391"/>
      <c r="L7" s="2391"/>
      <c r="M7" s="2391"/>
      <c r="N7" s="2391"/>
      <c r="O7" s="2391"/>
      <c r="P7" s="2391"/>
      <c r="Q7" s="2391"/>
      <c r="R7" s="2391"/>
      <c r="S7" s="2391"/>
      <c r="T7" s="2391"/>
      <c r="U7" s="2391"/>
      <c r="V7" s="2391"/>
      <c r="W7" s="2391"/>
      <c r="X7" s="2391"/>
      <c r="Y7" s="2391"/>
      <c r="Z7" s="2391"/>
      <c r="AA7" s="2391"/>
      <c r="AB7" s="2391"/>
      <c r="AC7" s="2391"/>
      <c r="AD7" s="2391"/>
      <c r="AE7" s="2391"/>
      <c r="AF7" s="2391"/>
      <c r="AG7" s="2391"/>
      <c r="AH7" s="2391"/>
      <c r="AI7" s="2391"/>
      <c r="AJ7" s="492"/>
      <c r="AK7" s="492"/>
      <c r="AL7" s="492"/>
      <c r="AM7" s="492"/>
      <c r="AN7" s="492"/>
      <c r="AO7" s="492"/>
      <c r="AP7" s="492"/>
      <c r="AQ7" s="492"/>
      <c r="AR7" s="492"/>
      <c r="AS7" s="492"/>
      <c r="AT7" s="492"/>
      <c r="AU7" s="492"/>
      <c r="AV7" s="492"/>
      <c r="AW7" s="492"/>
      <c r="AX7" s="492"/>
      <c r="AY7" s="492"/>
      <c r="AZ7" s="492"/>
      <c r="BA7" s="492"/>
      <c r="BB7" s="492"/>
      <c r="BC7" s="492"/>
      <c r="BD7" s="492"/>
      <c r="BE7" s="492"/>
      <c r="BF7" s="492"/>
      <c r="BG7" s="492"/>
      <c r="BH7" s="492"/>
      <c r="BI7" s="492"/>
      <c r="BJ7" s="492"/>
      <c r="BK7" s="492"/>
      <c r="BL7" s="492"/>
      <c r="BM7" s="492"/>
      <c r="BN7" s="492"/>
      <c r="BO7" s="492"/>
      <c r="BP7" s="492"/>
      <c r="BQ7" s="492"/>
      <c r="BR7" s="492"/>
      <c r="BS7" s="492"/>
      <c r="BT7" s="492"/>
      <c r="BU7" s="492"/>
      <c r="BV7" s="492"/>
      <c r="BW7" s="492"/>
      <c r="BX7" s="492"/>
      <c r="BY7" s="492"/>
      <c r="BZ7" s="492"/>
      <c r="CA7" s="492"/>
      <c r="CB7" s="492"/>
      <c r="CC7" s="492"/>
      <c r="CD7" s="492"/>
      <c r="CE7" s="492"/>
      <c r="CF7" s="492"/>
      <c r="CG7" s="492"/>
      <c r="CH7" s="492"/>
      <c r="CI7" s="492"/>
      <c r="CJ7" s="492"/>
      <c r="CK7" s="492"/>
      <c r="CL7" s="492"/>
      <c r="CM7" s="492"/>
      <c r="CN7" s="492"/>
      <c r="CO7" s="492"/>
      <c r="CP7" s="492"/>
      <c r="CQ7" s="492"/>
      <c r="CR7" s="492"/>
      <c r="CS7" s="492"/>
      <c r="CT7" s="492"/>
      <c r="CU7" s="492"/>
      <c r="CV7" s="492"/>
      <c r="CW7" s="492"/>
      <c r="CX7" s="492"/>
      <c r="CY7" s="492"/>
      <c r="CZ7" s="492"/>
      <c r="DA7" s="492"/>
      <c r="DB7" s="492"/>
      <c r="DC7" s="492"/>
      <c r="DD7" s="492"/>
      <c r="DE7" s="492"/>
      <c r="DF7" s="492"/>
      <c r="DG7" s="492"/>
      <c r="DH7" s="492"/>
      <c r="DI7" s="492"/>
      <c r="DJ7" s="492"/>
      <c r="DK7" s="492"/>
      <c r="DL7" s="492"/>
      <c r="DM7" s="492"/>
      <c r="DN7" s="492"/>
      <c r="DO7" s="492"/>
      <c r="DP7" s="492"/>
      <c r="DQ7" s="492"/>
      <c r="DR7" s="492"/>
      <c r="DS7" s="492"/>
      <c r="DT7" s="492"/>
      <c r="DU7" s="492"/>
      <c r="DV7" s="492"/>
      <c r="DW7" s="492"/>
      <c r="DX7" s="492"/>
      <c r="DY7" s="492"/>
      <c r="DZ7" s="492"/>
      <c r="EA7" s="492"/>
      <c r="EB7" s="492"/>
      <c r="EC7" s="492"/>
      <c r="ED7" s="492"/>
      <c r="EE7" s="492"/>
      <c r="EF7" s="492"/>
      <c r="EG7" s="492"/>
      <c r="EH7" s="492"/>
      <c r="EI7" s="492"/>
      <c r="EJ7" s="492"/>
      <c r="EK7" s="492"/>
      <c r="EL7" s="492"/>
      <c r="EM7" s="492"/>
      <c r="EN7" s="492"/>
      <c r="EO7" s="492"/>
      <c r="EP7" s="492"/>
      <c r="EQ7" s="492"/>
      <c r="ER7" s="492"/>
      <c r="ES7" s="492"/>
      <c r="ET7" s="492"/>
      <c r="EU7" s="492"/>
      <c r="EV7" s="492"/>
      <c r="EW7" s="492"/>
      <c r="EX7" s="492"/>
      <c r="EY7" s="492"/>
      <c r="EZ7" s="492"/>
      <c r="FA7" s="492"/>
      <c r="FB7" s="492"/>
      <c r="FC7" s="492"/>
      <c r="FD7" s="492"/>
      <c r="FE7" s="492"/>
      <c r="FF7" s="492"/>
      <c r="FG7" s="492"/>
      <c r="FH7" s="492"/>
      <c r="FI7" s="492"/>
      <c r="FJ7" s="492"/>
      <c r="FK7" s="492"/>
      <c r="FL7" s="492"/>
      <c r="FM7" s="492"/>
      <c r="FN7" s="492"/>
      <c r="FO7" s="492"/>
      <c r="FP7" s="492"/>
      <c r="FQ7" s="492"/>
      <c r="FR7" s="492"/>
      <c r="FS7" s="492"/>
      <c r="FT7" s="492"/>
      <c r="FU7" s="492"/>
      <c r="FV7" s="492"/>
      <c r="FW7" s="492"/>
      <c r="FX7" s="492"/>
      <c r="FY7" s="492"/>
      <c r="FZ7" s="492"/>
      <c r="GA7" s="492"/>
      <c r="GB7" s="492"/>
      <c r="GC7" s="492"/>
      <c r="GD7" s="492"/>
      <c r="GE7" s="492"/>
      <c r="GF7" s="492"/>
      <c r="GG7" s="492"/>
      <c r="GH7" s="492"/>
      <c r="GI7" s="492"/>
      <c r="GJ7" s="492"/>
      <c r="GK7" s="492"/>
      <c r="GL7" s="492"/>
      <c r="GM7" s="492"/>
      <c r="GN7" s="492"/>
      <c r="GO7" s="492"/>
      <c r="GP7" s="492"/>
      <c r="GQ7" s="492"/>
      <c r="GR7" s="492"/>
      <c r="GS7" s="492"/>
      <c r="GT7" s="492"/>
      <c r="GU7" s="492"/>
      <c r="GV7" s="492"/>
      <c r="GW7" s="492"/>
      <c r="GX7" s="492"/>
      <c r="GY7" s="492"/>
      <c r="GZ7" s="492"/>
      <c r="HA7" s="492"/>
      <c r="HB7" s="492"/>
      <c r="HC7" s="492"/>
      <c r="HD7" s="492"/>
      <c r="HE7" s="492"/>
      <c r="HF7" s="492"/>
      <c r="HG7" s="492"/>
      <c r="HH7" s="492"/>
      <c r="HI7" s="492"/>
      <c r="HJ7" s="492"/>
      <c r="HK7" s="492"/>
      <c r="HL7" s="492"/>
      <c r="HM7" s="492"/>
      <c r="HN7" s="492"/>
      <c r="HO7" s="492"/>
      <c r="HP7" s="492"/>
      <c r="HQ7" s="492"/>
      <c r="HR7" s="492"/>
      <c r="HS7" s="492"/>
      <c r="HT7" s="492"/>
      <c r="HU7" s="492"/>
      <c r="HV7" s="492"/>
      <c r="HW7" s="492"/>
      <c r="HX7" s="492"/>
      <c r="HY7" s="492"/>
      <c r="HZ7" s="492"/>
      <c r="IA7" s="492"/>
      <c r="IB7" s="492"/>
      <c r="IC7" s="492"/>
      <c r="ID7" s="492"/>
      <c r="IE7" s="492"/>
      <c r="IF7" s="492"/>
      <c r="IG7" s="492"/>
      <c r="IH7" s="492"/>
      <c r="II7" s="492"/>
      <c r="IJ7" s="492"/>
      <c r="IK7" s="492"/>
      <c r="IL7" s="492"/>
      <c r="IM7" s="492"/>
      <c r="IN7" s="492"/>
      <c r="IO7" s="492"/>
      <c r="IP7" s="492"/>
      <c r="IQ7" s="492"/>
      <c r="IR7" s="492"/>
      <c r="IS7" s="492"/>
      <c r="IT7" s="492"/>
      <c r="IU7" s="492"/>
    </row>
    <row r="8" spans="1:255" s="1774" customFormat="1">
      <c r="A8" s="207"/>
      <c r="B8" s="207"/>
      <c r="C8" s="2391"/>
      <c r="D8" s="2391"/>
      <c r="E8" s="2391"/>
      <c r="F8" s="2391"/>
      <c r="G8" s="2391"/>
      <c r="H8" s="2391"/>
      <c r="I8" s="2394"/>
      <c r="J8" s="2391"/>
      <c r="K8" s="2391"/>
      <c r="L8" s="2391"/>
      <c r="M8" s="2391"/>
      <c r="N8" s="2391"/>
      <c r="O8" s="2391"/>
      <c r="P8" s="2391"/>
      <c r="Q8" s="2391"/>
      <c r="R8" s="2391"/>
      <c r="S8" s="2391"/>
      <c r="T8" s="2391"/>
      <c r="U8" s="2391"/>
      <c r="V8" s="2391"/>
      <c r="W8" s="2391"/>
      <c r="X8" s="2391"/>
      <c r="Y8" s="2391"/>
      <c r="Z8" s="2391"/>
      <c r="AA8" s="2391"/>
      <c r="AB8" s="2391"/>
      <c r="AC8" s="2391"/>
      <c r="AD8" s="2391"/>
      <c r="AE8" s="2391"/>
      <c r="AF8" s="2391"/>
      <c r="AG8" s="2391"/>
      <c r="AH8" s="2391"/>
      <c r="AI8" s="2391"/>
      <c r="AJ8" s="492"/>
      <c r="AK8" s="492"/>
      <c r="AL8" s="492"/>
      <c r="AM8" s="492"/>
      <c r="AN8" s="492"/>
      <c r="AO8" s="492"/>
      <c r="AP8" s="492"/>
      <c r="AQ8" s="492"/>
      <c r="AR8" s="492"/>
      <c r="AS8" s="492"/>
      <c r="AT8" s="492"/>
      <c r="AU8" s="492"/>
      <c r="AV8" s="492"/>
      <c r="AW8" s="492"/>
      <c r="AX8" s="492"/>
      <c r="AY8" s="492"/>
      <c r="AZ8" s="492"/>
      <c r="BA8" s="492"/>
      <c r="BB8" s="492"/>
      <c r="BC8" s="492"/>
      <c r="BD8" s="492"/>
      <c r="BE8" s="492"/>
      <c r="BF8" s="492"/>
      <c r="BG8" s="492"/>
      <c r="BH8" s="492"/>
      <c r="BI8" s="492"/>
      <c r="BJ8" s="492"/>
      <c r="BK8" s="492"/>
      <c r="BL8" s="492"/>
      <c r="BM8" s="492"/>
      <c r="BN8" s="492"/>
      <c r="BO8" s="492"/>
      <c r="BP8" s="492"/>
      <c r="BQ8" s="492"/>
      <c r="BR8" s="492"/>
      <c r="BS8" s="492"/>
      <c r="BT8" s="492"/>
      <c r="BU8" s="492"/>
      <c r="BV8" s="492"/>
      <c r="BW8" s="492"/>
      <c r="BX8" s="492"/>
      <c r="BY8" s="492"/>
      <c r="BZ8" s="492"/>
      <c r="CA8" s="492"/>
      <c r="CB8" s="492"/>
      <c r="CC8" s="492"/>
      <c r="CD8" s="492"/>
      <c r="CE8" s="492"/>
      <c r="CF8" s="492"/>
      <c r="CG8" s="492"/>
      <c r="CH8" s="492"/>
      <c r="CI8" s="492"/>
      <c r="CJ8" s="492"/>
      <c r="CK8" s="492"/>
      <c r="CL8" s="492"/>
      <c r="CM8" s="492"/>
      <c r="CN8" s="492"/>
      <c r="CO8" s="492"/>
      <c r="CP8" s="492"/>
      <c r="CQ8" s="492"/>
      <c r="CR8" s="492"/>
      <c r="CS8" s="492"/>
      <c r="CT8" s="492"/>
      <c r="CU8" s="492"/>
      <c r="CV8" s="492"/>
      <c r="CW8" s="492"/>
      <c r="CX8" s="492"/>
      <c r="CY8" s="492"/>
      <c r="CZ8" s="492"/>
      <c r="DA8" s="492"/>
      <c r="DB8" s="492"/>
      <c r="DC8" s="492"/>
      <c r="DD8" s="492"/>
      <c r="DE8" s="492"/>
      <c r="DF8" s="492"/>
      <c r="DG8" s="492"/>
      <c r="DH8" s="492"/>
      <c r="DI8" s="492"/>
      <c r="DJ8" s="492"/>
      <c r="DK8" s="492"/>
      <c r="DL8" s="492"/>
      <c r="DM8" s="492"/>
      <c r="DN8" s="492"/>
      <c r="DO8" s="492"/>
      <c r="DP8" s="492"/>
      <c r="DQ8" s="492"/>
      <c r="DR8" s="492"/>
      <c r="DS8" s="492"/>
      <c r="DT8" s="492"/>
      <c r="DU8" s="492"/>
      <c r="DV8" s="492"/>
      <c r="DW8" s="492"/>
      <c r="DX8" s="492"/>
      <c r="DY8" s="492"/>
      <c r="DZ8" s="492"/>
      <c r="EA8" s="492"/>
      <c r="EB8" s="492"/>
      <c r="EC8" s="492"/>
      <c r="ED8" s="492"/>
      <c r="EE8" s="492"/>
      <c r="EF8" s="492"/>
      <c r="EG8" s="492"/>
      <c r="EH8" s="492"/>
      <c r="EI8" s="492"/>
      <c r="EJ8" s="492"/>
      <c r="EK8" s="492"/>
      <c r="EL8" s="492"/>
      <c r="EM8" s="492"/>
      <c r="EN8" s="492"/>
      <c r="EO8" s="492"/>
      <c r="EP8" s="492"/>
      <c r="EQ8" s="492"/>
      <c r="ER8" s="492"/>
      <c r="ES8" s="492"/>
      <c r="ET8" s="492"/>
      <c r="EU8" s="492"/>
      <c r="EV8" s="492"/>
      <c r="EW8" s="492"/>
      <c r="EX8" s="492"/>
      <c r="EY8" s="492"/>
      <c r="EZ8" s="492"/>
      <c r="FA8" s="492"/>
      <c r="FB8" s="492"/>
      <c r="FC8" s="492"/>
      <c r="FD8" s="492"/>
      <c r="FE8" s="492"/>
      <c r="FF8" s="492"/>
      <c r="FG8" s="492"/>
      <c r="FH8" s="492"/>
      <c r="FI8" s="492"/>
      <c r="FJ8" s="492"/>
      <c r="FK8" s="492"/>
      <c r="FL8" s="492"/>
      <c r="FM8" s="492"/>
      <c r="FN8" s="492"/>
      <c r="FO8" s="492"/>
      <c r="FP8" s="492"/>
      <c r="FQ8" s="492"/>
      <c r="FR8" s="492"/>
      <c r="FS8" s="492"/>
      <c r="FT8" s="492"/>
      <c r="FU8" s="492"/>
      <c r="FV8" s="492"/>
      <c r="FW8" s="492"/>
      <c r="FX8" s="492"/>
      <c r="FY8" s="492"/>
      <c r="FZ8" s="492"/>
      <c r="GA8" s="492"/>
      <c r="GB8" s="492"/>
      <c r="GC8" s="492"/>
      <c r="GD8" s="492"/>
      <c r="GE8" s="492"/>
      <c r="GF8" s="492"/>
      <c r="GG8" s="492"/>
      <c r="GH8" s="492"/>
      <c r="GI8" s="492"/>
      <c r="GJ8" s="492"/>
      <c r="GK8" s="492"/>
      <c r="GL8" s="492"/>
      <c r="GM8" s="492"/>
      <c r="GN8" s="492"/>
      <c r="GO8" s="492"/>
      <c r="GP8" s="492"/>
      <c r="GQ8" s="492"/>
      <c r="GR8" s="492"/>
      <c r="GS8" s="492"/>
      <c r="GT8" s="492"/>
      <c r="GU8" s="492"/>
      <c r="GV8" s="492"/>
      <c r="GW8" s="492"/>
      <c r="GX8" s="492"/>
      <c r="GY8" s="492"/>
      <c r="GZ8" s="492"/>
      <c r="HA8" s="492"/>
      <c r="HB8" s="492"/>
      <c r="HC8" s="492"/>
      <c r="HD8" s="492"/>
      <c r="HE8" s="492"/>
      <c r="HF8" s="492"/>
      <c r="HG8" s="492"/>
      <c r="HH8" s="492"/>
      <c r="HI8" s="492"/>
      <c r="HJ8" s="492"/>
      <c r="HK8" s="492"/>
      <c r="HL8" s="492"/>
      <c r="HM8" s="492"/>
      <c r="HN8" s="492"/>
      <c r="HO8" s="492"/>
      <c r="HP8" s="492"/>
      <c r="HQ8" s="492"/>
      <c r="HR8" s="492"/>
      <c r="HS8" s="492"/>
      <c r="HT8" s="492"/>
      <c r="HU8" s="492"/>
      <c r="HV8" s="492"/>
      <c r="HW8" s="492"/>
      <c r="HX8" s="492"/>
      <c r="HY8" s="492"/>
      <c r="HZ8" s="492"/>
      <c r="IA8" s="492"/>
      <c r="IB8" s="492"/>
      <c r="IC8" s="492"/>
      <c r="ID8" s="492"/>
      <c r="IE8" s="492"/>
      <c r="IF8" s="492"/>
      <c r="IG8" s="492"/>
      <c r="IH8" s="492"/>
      <c r="II8" s="492"/>
      <c r="IJ8" s="492"/>
      <c r="IK8" s="492"/>
      <c r="IL8" s="492"/>
      <c r="IM8" s="492"/>
      <c r="IN8" s="492"/>
      <c r="IO8" s="492"/>
      <c r="IP8" s="492"/>
      <c r="IQ8" s="492"/>
      <c r="IR8" s="492"/>
      <c r="IS8" s="492"/>
      <c r="IT8" s="492"/>
      <c r="IU8" s="492"/>
    </row>
    <row r="9" spans="1:255" s="1774" customFormat="1">
      <c r="A9" s="207"/>
      <c r="B9" s="207"/>
      <c r="C9" s="2391"/>
      <c r="D9" s="2391"/>
      <c r="E9" s="2391"/>
      <c r="F9" s="2391"/>
      <c r="G9" s="2391"/>
      <c r="H9" s="2391"/>
      <c r="I9" s="2394"/>
      <c r="J9" s="2391"/>
      <c r="K9" s="2391"/>
      <c r="L9" s="2391"/>
      <c r="M9" s="2391"/>
      <c r="N9" s="2391"/>
      <c r="O9" s="2391"/>
      <c r="P9" s="2391"/>
      <c r="Q9" s="2391"/>
      <c r="R9" s="2391"/>
      <c r="S9" s="2391"/>
      <c r="T9" s="2391"/>
      <c r="U9" s="2391"/>
      <c r="V9" s="2391"/>
      <c r="W9" s="2391"/>
      <c r="X9" s="2391"/>
      <c r="Y9" s="2391"/>
      <c r="Z9" s="2391"/>
      <c r="AA9" s="2391"/>
      <c r="AB9" s="2391"/>
      <c r="AC9" s="2391"/>
      <c r="AD9" s="2391"/>
      <c r="AE9" s="2391"/>
      <c r="AF9" s="2391"/>
      <c r="AG9" s="2391"/>
      <c r="AH9" s="2391"/>
      <c r="AI9" s="2391"/>
      <c r="AJ9" s="492"/>
      <c r="AK9" s="492"/>
      <c r="AL9" s="492"/>
      <c r="AM9" s="492"/>
      <c r="AN9" s="492"/>
      <c r="AO9" s="492"/>
      <c r="AP9" s="492"/>
      <c r="AQ9" s="492"/>
      <c r="AR9" s="492"/>
      <c r="AS9" s="492"/>
      <c r="AT9" s="492"/>
      <c r="AU9" s="492"/>
      <c r="AV9" s="492"/>
      <c r="AW9" s="492"/>
      <c r="AX9" s="492"/>
      <c r="AY9" s="492"/>
      <c r="AZ9" s="492"/>
      <c r="BA9" s="492"/>
      <c r="BB9" s="492"/>
      <c r="BC9" s="492"/>
      <c r="BD9" s="492"/>
      <c r="BE9" s="492"/>
      <c r="BF9" s="492"/>
      <c r="BG9" s="492"/>
      <c r="BH9" s="492"/>
      <c r="BI9" s="492"/>
      <c r="BJ9" s="492"/>
      <c r="BK9" s="492"/>
      <c r="BL9" s="492"/>
      <c r="BM9" s="492"/>
      <c r="BN9" s="492"/>
      <c r="BO9" s="492"/>
      <c r="BP9" s="492"/>
      <c r="BQ9" s="492"/>
      <c r="BR9" s="492"/>
      <c r="BS9" s="492"/>
      <c r="BT9" s="492"/>
      <c r="BU9" s="492"/>
      <c r="BV9" s="492"/>
      <c r="BW9" s="492"/>
      <c r="BX9" s="492"/>
      <c r="BY9" s="492"/>
      <c r="BZ9" s="492"/>
      <c r="CA9" s="492"/>
      <c r="CB9" s="492"/>
      <c r="CC9" s="492"/>
      <c r="CD9" s="492"/>
      <c r="CE9" s="492"/>
      <c r="CF9" s="492"/>
      <c r="CG9" s="492"/>
      <c r="CH9" s="492"/>
      <c r="CI9" s="492"/>
      <c r="CJ9" s="492"/>
      <c r="CK9" s="492"/>
      <c r="CL9" s="492"/>
      <c r="CM9" s="492"/>
      <c r="CN9" s="492"/>
      <c r="CO9" s="492"/>
      <c r="CP9" s="492"/>
      <c r="CQ9" s="492"/>
      <c r="CR9" s="492"/>
      <c r="CS9" s="492"/>
      <c r="CT9" s="492"/>
      <c r="CU9" s="492"/>
      <c r="CV9" s="492"/>
      <c r="CW9" s="492"/>
      <c r="CX9" s="492"/>
      <c r="CY9" s="492"/>
      <c r="CZ9" s="492"/>
      <c r="DA9" s="492"/>
      <c r="DB9" s="492"/>
      <c r="DC9" s="492"/>
      <c r="DD9" s="492"/>
      <c r="DE9" s="492"/>
      <c r="DF9" s="492"/>
      <c r="DG9" s="492"/>
      <c r="DH9" s="492"/>
      <c r="DI9" s="492"/>
      <c r="DJ9" s="492"/>
      <c r="DK9" s="492"/>
      <c r="DL9" s="492"/>
      <c r="DM9" s="492"/>
      <c r="DN9" s="492"/>
      <c r="DO9" s="492"/>
      <c r="DP9" s="492"/>
      <c r="DQ9" s="492"/>
      <c r="DR9" s="492"/>
      <c r="DS9" s="492"/>
      <c r="DT9" s="492"/>
      <c r="DU9" s="492"/>
      <c r="DV9" s="492"/>
      <c r="DW9" s="492"/>
      <c r="DX9" s="492"/>
      <c r="DY9" s="492"/>
      <c r="DZ9" s="492"/>
      <c r="EA9" s="492"/>
      <c r="EB9" s="492"/>
      <c r="EC9" s="492"/>
      <c r="ED9" s="492"/>
      <c r="EE9" s="492"/>
      <c r="EF9" s="492"/>
      <c r="EG9" s="492"/>
      <c r="EH9" s="492"/>
      <c r="EI9" s="492"/>
      <c r="EJ9" s="492"/>
      <c r="EK9" s="492"/>
      <c r="EL9" s="492"/>
      <c r="EM9" s="492"/>
      <c r="EN9" s="492"/>
      <c r="EO9" s="492"/>
      <c r="EP9" s="492"/>
      <c r="EQ9" s="492"/>
      <c r="ER9" s="492"/>
      <c r="ES9" s="492"/>
      <c r="ET9" s="492"/>
      <c r="EU9" s="492"/>
      <c r="EV9" s="492"/>
      <c r="EW9" s="492"/>
      <c r="EX9" s="492"/>
      <c r="EY9" s="492"/>
      <c r="EZ9" s="492"/>
      <c r="FA9" s="492"/>
      <c r="FB9" s="492"/>
      <c r="FC9" s="492"/>
      <c r="FD9" s="492"/>
      <c r="FE9" s="492"/>
      <c r="FF9" s="492"/>
      <c r="FG9" s="492"/>
      <c r="FH9" s="492"/>
      <c r="FI9" s="492"/>
      <c r="FJ9" s="492"/>
      <c r="FK9" s="492"/>
      <c r="FL9" s="492"/>
      <c r="FM9" s="492"/>
      <c r="FN9" s="492"/>
      <c r="FO9" s="492"/>
      <c r="FP9" s="492"/>
      <c r="FQ9" s="492"/>
      <c r="FR9" s="492"/>
      <c r="FS9" s="492"/>
      <c r="FT9" s="492"/>
      <c r="FU9" s="492"/>
      <c r="FV9" s="492"/>
      <c r="FW9" s="492"/>
      <c r="FX9" s="492"/>
      <c r="FY9" s="492"/>
      <c r="FZ9" s="492"/>
      <c r="GA9" s="492"/>
      <c r="GB9" s="492"/>
      <c r="GC9" s="492"/>
      <c r="GD9" s="492"/>
      <c r="GE9" s="492"/>
      <c r="GF9" s="492"/>
      <c r="GG9" s="492"/>
      <c r="GH9" s="492"/>
      <c r="GI9" s="492"/>
      <c r="GJ9" s="492"/>
      <c r="GK9" s="492"/>
      <c r="GL9" s="492"/>
      <c r="GM9" s="492"/>
      <c r="GN9" s="492"/>
      <c r="GO9" s="492"/>
      <c r="GP9" s="492"/>
      <c r="GQ9" s="492"/>
      <c r="GR9" s="492"/>
      <c r="GS9" s="492"/>
      <c r="GT9" s="492"/>
      <c r="GU9" s="492"/>
      <c r="GV9" s="492"/>
      <c r="GW9" s="492"/>
      <c r="GX9" s="492"/>
      <c r="GY9" s="492"/>
      <c r="GZ9" s="492"/>
      <c r="HA9" s="492"/>
      <c r="HB9" s="492"/>
      <c r="HC9" s="492"/>
      <c r="HD9" s="492"/>
      <c r="HE9" s="492"/>
      <c r="HF9" s="492"/>
      <c r="HG9" s="492"/>
      <c r="HH9" s="492"/>
      <c r="HI9" s="492"/>
      <c r="HJ9" s="492"/>
      <c r="HK9" s="492"/>
      <c r="HL9" s="492"/>
      <c r="HM9" s="492"/>
      <c r="HN9" s="492"/>
      <c r="HO9" s="492"/>
      <c r="HP9" s="492"/>
      <c r="HQ9" s="492"/>
      <c r="HR9" s="492"/>
      <c r="HS9" s="492"/>
      <c r="HT9" s="492"/>
      <c r="HU9" s="492"/>
      <c r="HV9" s="492"/>
      <c r="HW9" s="492"/>
      <c r="HX9" s="492"/>
      <c r="HY9" s="492"/>
      <c r="HZ9" s="492"/>
      <c r="IA9" s="492"/>
      <c r="IB9" s="492"/>
      <c r="IC9" s="492"/>
      <c r="ID9" s="492"/>
      <c r="IE9" s="492"/>
      <c r="IF9" s="492"/>
      <c r="IG9" s="492"/>
      <c r="IH9" s="492"/>
      <c r="II9" s="492"/>
      <c r="IJ9" s="492"/>
      <c r="IK9" s="492"/>
      <c r="IL9" s="492"/>
      <c r="IM9" s="492"/>
      <c r="IN9" s="492"/>
      <c r="IO9" s="492"/>
      <c r="IP9" s="492"/>
      <c r="IQ9" s="492"/>
      <c r="IR9" s="492"/>
      <c r="IS9" s="492"/>
      <c r="IT9" s="492"/>
      <c r="IU9" s="492"/>
    </row>
    <row r="10" spans="1:255" s="1774" customFormat="1" ht="15.75">
      <c r="A10" s="207"/>
      <c r="B10" s="207"/>
      <c r="C10" s="2391"/>
      <c r="D10" s="2391"/>
      <c r="E10" s="2396" t="s">
        <v>4794</v>
      </c>
      <c r="F10" s="2391"/>
      <c r="G10" s="2391"/>
      <c r="H10" s="2391"/>
      <c r="I10" s="2391"/>
      <c r="J10" s="2391"/>
      <c r="K10" s="2391"/>
      <c r="L10" s="2391"/>
      <c r="M10" s="2391"/>
      <c r="N10" s="2391"/>
      <c r="O10" s="2391"/>
      <c r="P10" s="2391"/>
      <c r="Q10" s="2391"/>
      <c r="R10" s="2391"/>
      <c r="S10" s="2391"/>
      <c r="T10" s="2391"/>
      <c r="U10" s="2391"/>
      <c r="V10" s="2391"/>
      <c r="W10" s="2391"/>
      <c r="X10" s="2391"/>
      <c r="Y10" s="2391"/>
      <c r="Z10" s="2391"/>
      <c r="AA10" s="2391"/>
      <c r="AB10" s="2391"/>
      <c r="AC10" s="2391"/>
      <c r="AD10" s="2391"/>
      <c r="AE10" s="2391"/>
      <c r="AF10" s="2391"/>
      <c r="AG10" s="2391"/>
      <c r="AH10" s="2391"/>
      <c r="AI10" s="2391"/>
      <c r="AJ10" s="492"/>
      <c r="AK10" s="492"/>
      <c r="AL10" s="492"/>
      <c r="AM10" s="492"/>
      <c r="AN10" s="492"/>
      <c r="AO10" s="492"/>
      <c r="AP10" s="492"/>
      <c r="AQ10" s="492"/>
      <c r="AR10" s="492"/>
      <c r="AS10" s="492"/>
      <c r="AT10" s="492"/>
      <c r="AU10" s="492"/>
      <c r="AV10" s="492"/>
      <c r="AW10" s="492"/>
      <c r="AX10" s="492"/>
      <c r="AY10" s="492"/>
      <c r="AZ10" s="492"/>
      <c r="BA10" s="492"/>
      <c r="BB10" s="492"/>
      <c r="BC10" s="492"/>
      <c r="BD10" s="492"/>
      <c r="BE10" s="492"/>
      <c r="BF10" s="492"/>
      <c r="BG10" s="492"/>
      <c r="BH10" s="492"/>
      <c r="BI10" s="492"/>
      <c r="BJ10" s="492"/>
      <c r="BK10" s="492"/>
      <c r="BL10" s="492"/>
      <c r="BM10" s="492"/>
      <c r="BN10" s="492"/>
      <c r="BO10" s="492"/>
      <c r="BP10" s="492"/>
      <c r="BQ10" s="492"/>
      <c r="BR10" s="492"/>
      <c r="BS10" s="492"/>
      <c r="BT10" s="492"/>
      <c r="BU10" s="492"/>
      <c r="BV10" s="492"/>
      <c r="BW10" s="492"/>
      <c r="BX10" s="492"/>
      <c r="BY10" s="492"/>
      <c r="BZ10" s="492"/>
      <c r="CA10" s="492"/>
      <c r="CB10" s="492"/>
      <c r="CC10" s="492"/>
      <c r="CD10" s="492"/>
      <c r="CE10" s="492"/>
      <c r="CF10" s="492"/>
      <c r="CG10" s="492"/>
      <c r="CH10" s="492"/>
      <c r="CI10" s="492"/>
      <c r="CJ10" s="492"/>
      <c r="CK10" s="492"/>
      <c r="CL10" s="492"/>
      <c r="CM10" s="492"/>
      <c r="CN10" s="492"/>
      <c r="CO10" s="492"/>
      <c r="CP10" s="492"/>
      <c r="CQ10" s="492"/>
      <c r="CR10" s="492"/>
      <c r="CS10" s="492"/>
      <c r="CT10" s="492"/>
      <c r="CU10" s="492"/>
      <c r="CV10" s="492"/>
      <c r="CW10" s="492"/>
      <c r="CX10" s="492"/>
      <c r="CY10" s="492"/>
      <c r="CZ10" s="492"/>
      <c r="DA10" s="492"/>
      <c r="DB10" s="492"/>
      <c r="DC10" s="492"/>
      <c r="DD10" s="492"/>
      <c r="DE10" s="492"/>
      <c r="DF10" s="492"/>
      <c r="DG10" s="492"/>
      <c r="DH10" s="492"/>
      <c r="DI10" s="492"/>
      <c r="DJ10" s="492"/>
      <c r="DK10" s="492"/>
      <c r="DL10" s="492"/>
      <c r="DM10" s="492"/>
      <c r="DN10" s="492"/>
      <c r="DO10" s="492"/>
      <c r="DP10" s="492"/>
      <c r="DQ10" s="492"/>
      <c r="DR10" s="492"/>
      <c r="DS10" s="492"/>
      <c r="DT10" s="492"/>
      <c r="DU10" s="492"/>
      <c r="DV10" s="492"/>
      <c r="DW10" s="492"/>
      <c r="DX10" s="492"/>
      <c r="DY10" s="492"/>
      <c r="DZ10" s="492"/>
      <c r="EA10" s="492"/>
      <c r="EB10" s="492"/>
      <c r="EC10" s="492"/>
      <c r="ED10" s="492"/>
      <c r="EE10" s="492"/>
      <c r="EF10" s="492"/>
      <c r="EG10" s="492"/>
      <c r="EH10" s="492"/>
      <c r="EI10" s="492"/>
      <c r="EJ10" s="492"/>
      <c r="EK10" s="492"/>
      <c r="EL10" s="492"/>
      <c r="EM10" s="492"/>
      <c r="EN10" s="492"/>
      <c r="EO10" s="492"/>
      <c r="EP10" s="492"/>
      <c r="EQ10" s="492"/>
      <c r="ER10" s="492"/>
      <c r="ES10" s="492"/>
      <c r="ET10" s="492"/>
      <c r="EU10" s="492"/>
      <c r="EV10" s="492"/>
      <c r="EW10" s="492"/>
      <c r="EX10" s="492"/>
      <c r="EY10" s="492"/>
      <c r="EZ10" s="492"/>
      <c r="FA10" s="492"/>
      <c r="FB10" s="492"/>
      <c r="FC10" s="492"/>
      <c r="FD10" s="492"/>
      <c r="FE10" s="492"/>
      <c r="FF10" s="492"/>
      <c r="FG10" s="492"/>
      <c r="FH10" s="492"/>
      <c r="FI10" s="492"/>
      <c r="FJ10" s="492"/>
      <c r="FK10" s="492"/>
      <c r="FL10" s="492"/>
      <c r="FM10" s="492"/>
      <c r="FN10" s="492"/>
      <c r="FO10" s="492"/>
      <c r="FP10" s="492"/>
      <c r="FQ10" s="492"/>
      <c r="FR10" s="492"/>
      <c r="FS10" s="492"/>
      <c r="FT10" s="492"/>
      <c r="FU10" s="492"/>
      <c r="FV10" s="492"/>
      <c r="FW10" s="492"/>
      <c r="FX10" s="492"/>
      <c r="FY10" s="492"/>
      <c r="FZ10" s="492"/>
      <c r="GA10" s="492"/>
      <c r="GB10" s="492"/>
      <c r="GC10" s="492"/>
      <c r="GD10" s="492"/>
      <c r="GE10" s="492"/>
      <c r="GF10" s="492"/>
      <c r="GG10" s="492"/>
      <c r="GH10" s="492"/>
      <c r="GI10" s="492"/>
      <c r="GJ10" s="492"/>
      <c r="GK10" s="492"/>
      <c r="GL10" s="492"/>
      <c r="GM10" s="492"/>
      <c r="GN10" s="492"/>
      <c r="GO10" s="492"/>
      <c r="GP10" s="492"/>
      <c r="GQ10" s="492"/>
      <c r="GR10" s="492"/>
      <c r="GS10" s="492"/>
      <c r="GT10" s="492"/>
      <c r="GU10" s="492"/>
      <c r="GV10" s="492"/>
      <c r="GW10" s="492"/>
      <c r="GX10" s="492"/>
      <c r="GY10" s="492"/>
      <c r="GZ10" s="492"/>
      <c r="HA10" s="492"/>
      <c r="HB10" s="492"/>
      <c r="HC10" s="492"/>
      <c r="HD10" s="492"/>
      <c r="HE10" s="492"/>
      <c r="HF10" s="492"/>
      <c r="HG10" s="492"/>
      <c r="HH10" s="492"/>
      <c r="HI10" s="492"/>
      <c r="HJ10" s="492"/>
      <c r="HK10" s="492"/>
      <c r="HL10" s="492"/>
      <c r="HM10" s="492"/>
      <c r="HN10" s="492"/>
      <c r="HO10" s="492"/>
      <c r="HP10" s="492"/>
      <c r="HQ10" s="492"/>
      <c r="HR10" s="492"/>
      <c r="HS10" s="492"/>
      <c r="HT10" s="492"/>
      <c r="HU10" s="492"/>
      <c r="HV10" s="492"/>
      <c r="HW10" s="492"/>
      <c r="HX10" s="492"/>
      <c r="HY10" s="492"/>
      <c r="HZ10" s="492"/>
      <c r="IA10" s="492"/>
      <c r="IB10" s="492"/>
      <c r="IC10" s="492"/>
      <c r="ID10" s="492"/>
      <c r="IE10" s="492"/>
      <c r="IF10" s="492"/>
      <c r="IG10" s="492"/>
      <c r="IH10" s="492"/>
      <c r="II10" s="492"/>
      <c r="IJ10" s="492"/>
      <c r="IK10" s="492"/>
      <c r="IL10" s="492"/>
      <c r="IM10" s="492"/>
      <c r="IN10" s="492"/>
      <c r="IO10" s="492"/>
      <c r="IP10" s="492"/>
      <c r="IQ10" s="492"/>
      <c r="IR10" s="492"/>
      <c r="IS10" s="492"/>
      <c r="IT10" s="492"/>
      <c r="IU10" s="492"/>
    </row>
    <row r="11" spans="1:255" s="1774" customFormat="1">
      <c r="A11" s="207"/>
      <c r="B11" s="207"/>
      <c r="C11" s="2391"/>
      <c r="D11" s="2391"/>
      <c r="E11" s="2391" t="s">
        <v>4795</v>
      </c>
      <c r="F11" s="2391"/>
      <c r="G11" s="2391"/>
      <c r="H11" s="2391"/>
      <c r="I11" s="2391"/>
      <c r="J11" s="2391"/>
      <c r="K11" s="2391"/>
      <c r="L11" s="2391"/>
      <c r="M11" s="2391"/>
      <c r="N11" s="2391"/>
      <c r="O11" s="2391"/>
      <c r="P11" s="2391"/>
      <c r="Q11" s="2391"/>
      <c r="R11" s="2391"/>
      <c r="S11" s="2391"/>
      <c r="T11" s="2391"/>
      <c r="U11" s="2391"/>
      <c r="V11" s="2391"/>
      <c r="W11" s="2391"/>
      <c r="X11" s="2391"/>
      <c r="Y11" s="2391"/>
      <c r="Z11" s="2391"/>
      <c r="AA11" s="2391"/>
      <c r="AB11" s="2391"/>
      <c r="AC11" s="2391"/>
      <c r="AD11" s="2391"/>
      <c r="AE11" s="2391"/>
      <c r="AF11" s="2391"/>
      <c r="AG11" s="2391"/>
      <c r="AH11" s="2391"/>
      <c r="AI11" s="2391"/>
      <c r="AJ11" s="492"/>
      <c r="AK11" s="492"/>
      <c r="AL11" s="492"/>
      <c r="AM11" s="492"/>
      <c r="AN11" s="492"/>
      <c r="AO11" s="492"/>
      <c r="AP11" s="492"/>
      <c r="AQ11" s="492"/>
      <c r="AR11" s="492"/>
      <c r="AS11" s="492"/>
      <c r="AT11" s="492"/>
      <c r="AU11" s="492"/>
      <c r="AV11" s="492"/>
      <c r="AW11" s="492"/>
      <c r="AX11" s="492"/>
      <c r="AY11" s="492"/>
      <c r="AZ11" s="492"/>
      <c r="BA11" s="492"/>
      <c r="BB11" s="492"/>
      <c r="BC11" s="492"/>
      <c r="BD11" s="492"/>
      <c r="BE11" s="492"/>
      <c r="BF11" s="492"/>
      <c r="BG11" s="492"/>
      <c r="BH11" s="492"/>
      <c r="BI11" s="492"/>
      <c r="BJ11" s="492"/>
      <c r="BK11" s="492"/>
      <c r="BL11" s="492"/>
      <c r="BM11" s="492"/>
      <c r="BN11" s="492"/>
      <c r="BO11" s="492"/>
      <c r="BP11" s="492"/>
      <c r="BQ11" s="492"/>
      <c r="BR11" s="492"/>
      <c r="BS11" s="492"/>
      <c r="BT11" s="492"/>
      <c r="BU11" s="492"/>
      <c r="BV11" s="492"/>
      <c r="BW11" s="492"/>
      <c r="BX11" s="492"/>
      <c r="BY11" s="492"/>
      <c r="BZ11" s="492"/>
      <c r="CA11" s="492"/>
      <c r="CB11" s="492"/>
      <c r="CC11" s="492"/>
      <c r="CD11" s="492"/>
      <c r="CE11" s="492"/>
      <c r="CF11" s="492"/>
      <c r="CG11" s="492"/>
      <c r="CH11" s="492"/>
      <c r="CI11" s="492"/>
      <c r="CJ11" s="492"/>
      <c r="CK11" s="492"/>
      <c r="CL11" s="492"/>
      <c r="CM11" s="492"/>
      <c r="CN11" s="492"/>
      <c r="CO11" s="492"/>
      <c r="CP11" s="492"/>
      <c r="CQ11" s="492"/>
      <c r="CR11" s="492"/>
      <c r="CS11" s="492"/>
      <c r="CT11" s="492"/>
      <c r="CU11" s="492"/>
      <c r="CV11" s="492"/>
      <c r="CW11" s="492"/>
      <c r="CX11" s="492"/>
      <c r="CY11" s="492"/>
      <c r="CZ11" s="492"/>
      <c r="DA11" s="492"/>
      <c r="DB11" s="492"/>
      <c r="DC11" s="492"/>
      <c r="DD11" s="492"/>
      <c r="DE11" s="492"/>
      <c r="DF11" s="492"/>
      <c r="DG11" s="492"/>
      <c r="DH11" s="492"/>
      <c r="DI11" s="492"/>
      <c r="DJ11" s="492"/>
      <c r="DK11" s="492"/>
      <c r="DL11" s="492"/>
      <c r="DM11" s="492"/>
      <c r="DN11" s="492"/>
      <c r="DO11" s="492"/>
      <c r="DP11" s="492"/>
      <c r="DQ11" s="492"/>
      <c r="DR11" s="492"/>
      <c r="DS11" s="492"/>
      <c r="DT11" s="492"/>
      <c r="DU11" s="492"/>
      <c r="DV11" s="492"/>
      <c r="DW11" s="492"/>
      <c r="DX11" s="492"/>
      <c r="DY11" s="492"/>
      <c r="DZ11" s="492"/>
      <c r="EA11" s="492"/>
      <c r="EB11" s="492"/>
      <c r="EC11" s="492"/>
      <c r="ED11" s="492"/>
      <c r="EE11" s="492"/>
      <c r="EF11" s="492"/>
      <c r="EG11" s="492"/>
      <c r="EH11" s="492"/>
      <c r="EI11" s="492"/>
      <c r="EJ11" s="492"/>
      <c r="EK11" s="492"/>
      <c r="EL11" s="492"/>
      <c r="EM11" s="492"/>
      <c r="EN11" s="492"/>
      <c r="EO11" s="492"/>
      <c r="EP11" s="492"/>
      <c r="EQ11" s="492"/>
      <c r="ER11" s="492"/>
      <c r="ES11" s="492"/>
      <c r="ET11" s="492"/>
      <c r="EU11" s="492"/>
      <c r="EV11" s="492"/>
      <c r="EW11" s="492"/>
      <c r="EX11" s="492"/>
      <c r="EY11" s="492"/>
      <c r="EZ11" s="492"/>
      <c r="FA11" s="492"/>
      <c r="FB11" s="492"/>
      <c r="FC11" s="492"/>
      <c r="FD11" s="492"/>
      <c r="FE11" s="492"/>
      <c r="FF11" s="492"/>
      <c r="FG11" s="492"/>
      <c r="FH11" s="492"/>
      <c r="FI11" s="492"/>
      <c r="FJ11" s="492"/>
      <c r="FK11" s="492"/>
      <c r="FL11" s="492"/>
      <c r="FM11" s="492"/>
      <c r="FN11" s="492"/>
      <c r="FO11" s="492"/>
      <c r="FP11" s="492"/>
      <c r="FQ11" s="492"/>
      <c r="FR11" s="492"/>
      <c r="FS11" s="492"/>
      <c r="FT11" s="492"/>
      <c r="FU11" s="492"/>
      <c r="FV11" s="492"/>
      <c r="FW11" s="492"/>
      <c r="FX11" s="492"/>
      <c r="FY11" s="492"/>
      <c r="FZ11" s="492"/>
      <c r="GA11" s="492"/>
      <c r="GB11" s="492"/>
      <c r="GC11" s="492"/>
      <c r="GD11" s="492"/>
      <c r="GE11" s="492"/>
      <c r="GF11" s="492"/>
      <c r="GG11" s="492"/>
      <c r="GH11" s="492"/>
      <c r="GI11" s="492"/>
      <c r="GJ11" s="492"/>
      <c r="GK11" s="492"/>
      <c r="GL11" s="492"/>
      <c r="GM11" s="492"/>
      <c r="GN11" s="492"/>
      <c r="GO11" s="492"/>
      <c r="GP11" s="492"/>
      <c r="GQ11" s="492"/>
      <c r="GR11" s="492"/>
      <c r="GS11" s="492"/>
      <c r="GT11" s="492"/>
      <c r="GU11" s="492"/>
      <c r="GV11" s="492"/>
      <c r="GW11" s="492"/>
      <c r="GX11" s="492"/>
      <c r="GY11" s="492"/>
      <c r="GZ11" s="492"/>
      <c r="HA11" s="492"/>
      <c r="HB11" s="492"/>
      <c r="HC11" s="492"/>
      <c r="HD11" s="492"/>
      <c r="HE11" s="492"/>
      <c r="HF11" s="492"/>
      <c r="HG11" s="492"/>
      <c r="HH11" s="492"/>
      <c r="HI11" s="492"/>
      <c r="HJ11" s="492"/>
      <c r="HK11" s="492"/>
      <c r="HL11" s="492"/>
      <c r="HM11" s="492"/>
      <c r="HN11" s="492"/>
      <c r="HO11" s="492"/>
      <c r="HP11" s="492"/>
      <c r="HQ11" s="492"/>
      <c r="HR11" s="492"/>
      <c r="HS11" s="492"/>
      <c r="HT11" s="492"/>
      <c r="HU11" s="492"/>
      <c r="HV11" s="492"/>
      <c r="HW11" s="492"/>
      <c r="HX11" s="492"/>
      <c r="HY11" s="492"/>
      <c r="HZ11" s="492"/>
      <c r="IA11" s="492"/>
      <c r="IB11" s="492"/>
      <c r="IC11" s="492"/>
      <c r="ID11" s="492"/>
      <c r="IE11" s="492"/>
      <c r="IF11" s="492"/>
      <c r="IG11" s="492"/>
      <c r="IH11" s="492"/>
      <c r="II11" s="492"/>
      <c r="IJ11" s="492"/>
      <c r="IK11" s="492"/>
      <c r="IL11" s="492"/>
      <c r="IM11" s="492"/>
      <c r="IN11" s="492"/>
      <c r="IO11" s="492"/>
      <c r="IP11" s="492"/>
      <c r="IQ11" s="492"/>
      <c r="IR11" s="492"/>
      <c r="IS11" s="492"/>
      <c r="IT11" s="492"/>
      <c r="IU11" s="492"/>
    </row>
    <row r="12" spans="1:255" s="1774" customFormat="1">
      <c r="A12" s="207"/>
      <c r="B12" s="207"/>
      <c r="C12" s="2391"/>
      <c r="D12" s="2391"/>
      <c r="E12" s="2391" t="s">
        <v>4796</v>
      </c>
      <c r="F12" s="2391"/>
      <c r="G12" s="2391"/>
      <c r="H12" s="2391"/>
      <c r="I12" s="2391"/>
      <c r="J12" s="2391"/>
      <c r="K12" s="2391"/>
      <c r="L12" s="2391"/>
      <c r="M12" s="2391"/>
      <c r="N12" s="2391"/>
      <c r="O12" s="2391"/>
      <c r="P12" s="2391"/>
      <c r="Q12" s="2391"/>
      <c r="R12" s="2391"/>
      <c r="S12" s="2391"/>
      <c r="T12" s="2391"/>
      <c r="U12" s="2391"/>
      <c r="V12" s="2391"/>
      <c r="W12" s="2391"/>
      <c r="X12" s="2391"/>
      <c r="Y12" s="2391"/>
      <c r="Z12" s="2391"/>
      <c r="AA12" s="2391"/>
      <c r="AB12" s="2391"/>
      <c r="AC12" s="2391"/>
      <c r="AD12" s="2391"/>
      <c r="AE12" s="2391"/>
      <c r="AF12" s="2391"/>
      <c r="AG12" s="2391"/>
      <c r="AH12" s="2391"/>
      <c r="AI12" s="2391"/>
      <c r="AJ12" s="492"/>
      <c r="AK12" s="492"/>
      <c r="AL12" s="492"/>
      <c r="AM12" s="492"/>
      <c r="AN12" s="492"/>
      <c r="AO12" s="492"/>
      <c r="AP12" s="492"/>
      <c r="AQ12" s="492"/>
      <c r="AR12" s="492"/>
      <c r="AS12" s="492"/>
      <c r="AT12" s="492"/>
      <c r="AU12" s="492"/>
      <c r="AV12" s="492"/>
      <c r="AW12" s="492"/>
      <c r="AX12" s="492"/>
      <c r="AY12" s="492"/>
      <c r="AZ12" s="492"/>
      <c r="BA12" s="492"/>
      <c r="BB12" s="492"/>
      <c r="BC12" s="492"/>
      <c r="BD12" s="492"/>
      <c r="BE12" s="492"/>
      <c r="BF12" s="492"/>
      <c r="BG12" s="492"/>
      <c r="BH12" s="492"/>
      <c r="BI12" s="492"/>
      <c r="BJ12" s="492"/>
      <c r="BK12" s="492"/>
      <c r="BL12" s="492"/>
      <c r="BM12" s="492"/>
      <c r="BN12" s="492"/>
      <c r="BO12" s="492"/>
      <c r="BP12" s="492"/>
      <c r="BQ12" s="492"/>
      <c r="BR12" s="492"/>
      <c r="BS12" s="492"/>
      <c r="BT12" s="492"/>
      <c r="BU12" s="492"/>
      <c r="BV12" s="492"/>
      <c r="BW12" s="492"/>
      <c r="BX12" s="492"/>
      <c r="BY12" s="492"/>
      <c r="BZ12" s="492"/>
      <c r="CA12" s="492"/>
      <c r="CB12" s="492"/>
      <c r="CC12" s="492"/>
      <c r="CD12" s="492"/>
      <c r="CE12" s="492"/>
      <c r="CF12" s="492"/>
      <c r="CG12" s="492"/>
      <c r="CH12" s="492"/>
      <c r="CI12" s="492"/>
      <c r="CJ12" s="492"/>
      <c r="CK12" s="492"/>
      <c r="CL12" s="492"/>
      <c r="CM12" s="492"/>
      <c r="CN12" s="492"/>
      <c r="CO12" s="492"/>
      <c r="CP12" s="492"/>
      <c r="CQ12" s="492"/>
      <c r="CR12" s="492"/>
      <c r="CS12" s="492"/>
      <c r="CT12" s="492"/>
      <c r="CU12" s="492"/>
      <c r="CV12" s="492"/>
      <c r="CW12" s="492"/>
      <c r="CX12" s="492"/>
      <c r="CY12" s="492"/>
      <c r="CZ12" s="492"/>
      <c r="DA12" s="492"/>
      <c r="DB12" s="492"/>
      <c r="DC12" s="492"/>
      <c r="DD12" s="492"/>
      <c r="DE12" s="492"/>
      <c r="DF12" s="492"/>
      <c r="DG12" s="492"/>
      <c r="DH12" s="492"/>
      <c r="DI12" s="492"/>
      <c r="DJ12" s="492"/>
      <c r="DK12" s="492"/>
      <c r="DL12" s="492"/>
      <c r="DM12" s="492"/>
      <c r="DN12" s="492"/>
      <c r="DO12" s="492"/>
      <c r="DP12" s="492"/>
      <c r="DQ12" s="492"/>
      <c r="DR12" s="492"/>
      <c r="DS12" s="492"/>
      <c r="DT12" s="492"/>
      <c r="DU12" s="492"/>
      <c r="DV12" s="492"/>
      <c r="DW12" s="492"/>
      <c r="DX12" s="492"/>
      <c r="DY12" s="492"/>
      <c r="DZ12" s="492"/>
      <c r="EA12" s="492"/>
      <c r="EB12" s="492"/>
      <c r="EC12" s="492"/>
      <c r="ED12" s="492"/>
      <c r="EE12" s="492"/>
      <c r="EF12" s="492"/>
      <c r="EG12" s="492"/>
      <c r="EH12" s="492"/>
      <c r="EI12" s="492"/>
      <c r="EJ12" s="492"/>
      <c r="EK12" s="492"/>
      <c r="EL12" s="492"/>
      <c r="EM12" s="492"/>
      <c r="EN12" s="492"/>
      <c r="EO12" s="492"/>
      <c r="EP12" s="492"/>
      <c r="EQ12" s="492"/>
      <c r="ER12" s="492"/>
      <c r="ES12" s="492"/>
      <c r="ET12" s="492"/>
      <c r="EU12" s="492"/>
      <c r="EV12" s="492"/>
      <c r="EW12" s="492"/>
      <c r="EX12" s="492"/>
      <c r="EY12" s="492"/>
      <c r="EZ12" s="492"/>
      <c r="FA12" s="492"/>
      <c r="FB12" s="492"/>
      <c r="FC12" s="492"/>
      <c r="FD12" s="492"/>
      <c r="FE12" s="492"/>
      <c r="FF12" s="492"/>
      <c r="FG12" s="492"/>
      <c r="FH12" s="492"/>
      <c r="FI12" s="492"/>
      <c r="FJ12" s="492"/>
      <c r="FK12" s="492"/>
      <c r="FL12" s="492"/>
      <c r="FM12" s="492"/>
      <c r="FN12" s="492"/>
      <c r="FO12" s="492"/>
      <c r="FP12" s="492"/>
      <c r="FQ12" s="492"/>
      <c r="FR12" s="492"/>
      <c r="FS12" s="492"/>
      <c r="FT12" s="492"/>
      <c r="FU12" s="492"/>
      <c r="FV12" s="492"/>
      <c r="FW12" s="492"/>
      <c r="FX12" s="492"/>
      <c r="FY12" s="492"/>
      <c r="FZ12" s="492"/>
      <c r="GA12" s="492"/>
      <c r="GB12" s="492"/>
      <c r="GC12" s="492"/>
      <c r="GD12" s="492"/>
      <c r="GE12" s="492"/>
      <c r="GF12" s="492"/>
      <c r="GG12" s="492"/>
      <c r="GH12" s="492"/>
      <c r="GI12" s="492"/>
      <c r="GJ12" s="492"/>
      <c r="GK12" s="492"/>
      <c r="GL12" s="492"/>
      <c r="GM12" s="492"/>
      <c r="GN12" s="492"/>
      <c r="GO12" s="492"/>
      <c r="GP12" s="492"/>
      <c r="GQ12" s="492"/>
      <c r="GR12" s="492"/>
      <c r="GS12" s="492"/>
      <c r="GT12" s="492"/>
      <c r="GU12" s="492"/>
      <c r="GV12" s="492"/>
      <c r="GW12" s="492"/>
      <c r="GX12" s="492"/>
      <c r="GY12" s="492"/>
      <c r="GZ12" s="492"/>
      <c r="HA12" s="492"/>
      <c r="HB12" s="492"/>
      <c r="HC12" s="492"/>
      <c r="HD12" s="492"/>
      <c r="HE12" s="492"/>
      <c r="HF12" s="492"/>
      <c r="HG12" s="492"/>
      <c r="HH12" s="492"/>
      <c r="HI12" s="492"/>
      <c r="HJ12" s="492"/>
      <c r="HK12" s="492"/>
      <c r="HL12" s="492"/>
      <c r="HM12" s="492"/>
      <c r="HN12" s="492"/>
      <c r="HO12" s="492"/>
      <c r="HP12" s="492"/>
      <c r="HQ12" s="492"/>
      <c r="HR12" s="492"/>
      <c r="HS12" s="492"/>
      <c r="HT12" s="492"/>
      <c r="HU12" s="492"/>
      <c r="HV12" s="492"/>
      <c r="HW12" s="492"/>
      <c r="HX12" s="492"/>
      <c r="HY12" s="492"/>
      <c r="HZ12" s="492"/>
      <c r="IA12" s="492"/>
      <c r="IB12" s="492"/>
      <c r="IC12" s="492"/>
      <c r="ID12" s="492"/>
      <c r="IE12" s="492"/>
      <c r="IF12" s="492"/>
      <c r="IG12" s="492"/>
      <c r="IH12" s="492"/>
      <c r="II12" s="492"/>
      <c r="IJ12" s="492"/>
      <c r="IK12" s="492"/>
      <c r="IL12" s="492"/>
      <c r="IM12" s="492"/>
      <c r="IN12" s="492"/>
      <c r="IO12" s="492"/>
      <c r="IP12" s="492"/>
      <c r="IQ12" s="492"/>
      <c r="IR12" s="492"/>
      <c r="IS12" s="492"/>
      <c r="IT12" s="492"/>
      <c r="IU12" s="492"/>
    </row>
    <row r="13" spans="1:255" s="1774" customFormat="1">
      <c r="A13" s="207"/>
      <c r="B13" s="207"/>
      <c r="C13" s="2391"/>
      <c r="D13" s="2391"/>
      <c r="E13" s="2391" t="s">
        <v>4797</v>
      </c>
      <c r="F13" s="2391"/>
      <c r="G13" s="2391"/>
      <c r="H13" s="2391"/>
      <c r="I13" s="2391"/>
      <c r="J13" s="2391"/>
      <c r="K13" s="2391"/>
      <c r="L13" s="2391"/>
      <c r="M13" s="2391"/>
      <c r="N13" s="2391"/>
      <c r="O13" s="2391"/>
      <c r="P13" s="2391"/>
      <c r="Q13" s="2391"/>
      <c r="R13" s="2391"/>
      <c r="S13" s="2391"/>
      <c r="T13" s="2391"/>
      <c r="U13" s="2391"/>
      <c r="V13" s="2391"/>
      <c r="W13" s="2391"/>
      <c r="X13" s="2391"/>
      <c r="Y13" s="2391"/>
      <c r="Z13" s="2391"/>
      <c r="AA13" s="2391"/>
      <c r="AB13" s="2391"/>
      <c r="AC13" s="2391"/>
      <c r="AD13" s="2391"/>
      <c r="AE13" s="2391"/>
      <c r="AF13" s="2391"/>
      <c r="AG13" s="2391"/>
      <c r="AH13" s="2391"/>
      <c r="AI13" s="2391"/>
      <c r="AJ13" s="492"/>
      <c r="AK13" s="492"/>
      <c r="AL13" s="492"/>
      <c r="AM13" s="492"/>
      <c r="AN13" s="492"/>
      <c r="AO13" s="492"/>
      <c r="AP13" s="492"/>
      <c r="AQ13" s="492"/>
      <c r="AR13" s="492"/>
      <c r="AS13" s="492"/>
      <c r="AT13" s="492"/>
      <c r="AU13" s="492"/>
      <c r="AV13" s="492"/>
      <c r="AW13" s="492"/>
      <c r="AX13" s="492"/>
      <c r="AY13" s="492"/>
      <c r="AZ13" s="492"/>
      <c r="BA13" s="492"/>
      <c r="BB13" s="492"/>
      <c r="BC13" s="492"/>
      <c r="BD13" s="492"/>
      <c r="BE13" s="492"/>
      <c r="BF13" s="492"/>
      <c r="BG13" s="492"/>
      <c r="BH13" s="492"/>
      <c r="BI13" s="492"/>
      <c r="BJ13" s="492"/>
      <c r="BK13" s="492"/>
      <c r="BL13" s="492"/>
      <c r="BM13" s="492"/>
      <c r="BN13" s="492"/>
      <c r="BO13" s="492"/>
      <c r="BP13" s="492"/>
      <c r="BQ13" s="492"/>
      <c r="BR13" s="492"/>
      <c r="BS13" s="492"/>
      <c r="BT13" s="492"/>
      <c r="BU13" s="492"/>
      <c r="BV13" s="492"/>
      <c r="BW13" s="492"/>
      <c r="BX13" s="492"/>
      <c r="BY13" s="492"/>
      <c r="BZ13" s="492"/>
      <c r="CA13" s="492"/>
      <c r="CB13" s="492"/>
      <c r="CC13" s="492"/>
      <c r="CD13" s="492"/>
      <c r="CE13" s="492"/>
      <c r="CF13" s="492"/>
      <c r="CG13" s="492"/>
      <c r="CH13" s="492"/>
      <c r="CI13" s="492"/>
      <c r="CJ13" s="492"/>
      <c r="CK13" s="492"/>
      <c r="CL13" s="492"/>
      <c r="CM13" s="492"/>
      <c r="CN13" s="492"/>
      <c r="CO13" s="492"/>
      <c r="CP13" s="492"/>
      <c r="CQ13" s="492"/>
      <c r="CR13" s="492"/>
      <c r="CS13" s="492"/>
      <c r="CT13" s="492"/>
      <c r="CU13" s="492"/>
      <c r="CV13" s="492"/>
      <c r="CW13" s="492"/>
      <c r="CX13" s="492"/>
      <c r="CY13" s="492"/>
      <c r="CZ13" s="492"/>
      <c r="DA13" s="492"/>
      <c r="DB13" s="492"/>
      <c r="DC13" s="492"/>
      <c r="DD13" s="492"/>
      <c r="DE13" s="492"/>
      <c r="DF13" s="492"/>
      <c r="DG13" s="492"/>
      <c r="DH13" s="492"/>
      <c r="DI13" s="492"/>
      <c r="DJ13" s="492"/>
      <c r="DK13" s="492"/>
      <c r="DL13" s="492"/>
      <c r="DM13" s="492"/>
      <c r="DN13" s="492"/>
      <c r="DO13" s="492"/>
      <c r="DP13" s="492"/>
      <c r="DQ13" s="492"/>
      <c r="DR13" s="492"/>
      <c r="DS13" s="492"/>
      <c r="DT13" s="492"/>
      <c r="DU13" s="492"/>
      <c r="DV13" s="492"/>
      <c r="DW13" s="492"/>
      <c r="DX13" s="492"/>
      <c r="DY13" s="492"/>
      <c r="DZ13" s="492"/>
      <c r="EA13" s="492"/>
      <c r="EB13" s="492"/>
      <c r="EC13" s="492"/>
      <c r="ED13" s="492"/>
      <c r="EE13" s="492"/>
      <c r="EF13" s="492"/>
      <c r="EG13" s="492"/>
      <c r="EH13" s="492"/>
      <c r="EI13" s="492"/>
      <c r="EJ13" s="492"/>
      <c r="EK13" s="492"/>
      <c r="EL13" s="492"/>
      <c r="EM13" s="492"/>
      <c r="EN13" s="492"/>
      <c r="EO13" s="492"/>
      <c r="EP13" s="492"/>
      <c r="EQ13" s="492"/>
      <c r="ER13" s="492"/>
      <c r="ES13" s="492"/>
      <c r="ET13" s="492"/>
      <c r="EU13" s="492"/>
      <c r="EV13" s="492"/>
      <c r="EW13" s="492"/>
      <c r="EX13" s="492"/>
      <c r="EY13" s="492"/>
      <c r="EZ13" s="492"/>
      <c r="FA13" s="492"/>
      <c r="FB13" s="492"/>
      <c r="FC13" s="492"/>
      <c r="FD13" s="492"/>
      <c r="FE13" s="492"/>
      <c r="FF13" s="492"/>
      <c r="FG13" s="492"/>
      <c r="FH13" s="492"/>
      <c r="FI13" s="492"/>
      <c r="FJ13" s="492"/>
      <c r="FK13" s="492"/>
      <c r="FL13" s="492"/>
      <c r="FM13" s="492"/>
      <c r="FN13" s="492"/>
      <c r="FO13" s="492"/>
      <c r="FP13" s="492"/>
      <c r="FQ13" s="492"/>
      <c r="FR13" s="492"/>
      <c r="FS13" s="492"/>
      <c r="FT13" s="492"/>
      <c r="FU13" s="492"/>
      <c r="FV13" s="492"/>
      <c r="FW13" s="492"/>
      <c r="FX13" s="492"/>
      <c r="FY13" s="492"/>
      <c r="FZ13" s="492"/>
      <c r="GA13" s="492"/>
      <c r="GB13" s="492"/>
      <c r="GC13" s="492"/>
      <c r="GD13" s="492"/>
      <c r="GE13" s="492"/>
      <c r="GF13" s="492"/>
      <c r="GG13" s="492"/>
      <c r="GH13" s="492"/>
      <c r="GI13" s="492"/>
      <c r="GJ13" s="492"/>
      <c r="GK13" s="492"/>
      <c r="GL13" s="492"/>
      <c r="GM13" s="492"/>
      <c r="GN13" s="492"/>
      <c r="GO13" s="492"/>
      <c r="GP13" s="492"/>
      <c r="GQ13" s="492"/>
      <c r="GR13" s="492"/>
      <c r="GS13" s="492"/>
      <c r="GT13" s="492"/>
      <c r="GU13" s="492"/>
      <c r="GV13" s="492"/>
      <c r="GW13" s="492"/>
      <c r="GX13" s="492"/>
      <c r="GY13" s="492"/>
      <c r="GZ13" s="492"/>
      <c r="HA13" s="492"/>
      <c r="HB13" s="492"/>
      <c r="HC13" s="492"/>
      <c r="HD13" s="492"/>
      <c r="HE13" s="492"/>
      <c r="HF13" s="492"/>
      <c r="HG13" s="492"/>
      <c r="HH13" s="492"/>
      <c r="HI13" s="492"/>
      <c r="HJ13" s="492"/>
      <c r="HK13" s="492"/>
      <c r="HL13" s="492"/>
      <c r="HM13" s="492"/>
      <c r="HN13" s="492"/>
      <c r="HO13" s="492"/>
      <c r="HP13" s="492"/>
      <c r="HQ13" s="492"/>
      <c r="HR13" s="492"/>
      <c r="HS13" s="492"/>
      <c r="HT13" s="492"/>
      <c r="HU13" s="492"/>
      <c r="HV13" s="492"/>
      <c r="HW13" s="492"/>
      <c r="HX13" s="492"/>
      <c r="HY13" s="492"/>
      <c r="HZ13" s="492"/>
      <c r="IA13" s="492"/>
      <c r="IB13" s="492"/>
      <c r="IC13" s="492"/>
      <c r="ID13" s="492"/>
      <c r="IE13" s="492"/>
      <c r="IF13" s="492"/>
      <c r="IG13" s="492"/>
      <c r="IH13" s="492"/>
      <c r="II13" s="492"/>
      <c r="IJ13" s="492"/>
      <c r="IK13" s="492"/>
      <c r="IL13" s="492"/>
      <c r="IM13" s="492"/>
      <c r="IN13" s="492"/>
      <c r="IO13" s="492"/>
      <c r="IP13" s="492"/>
      <c r="IQ13" s="492"/>
      <c r="IR13" s="492"/>
      <c r="IS13" s="492"/>
      <c r="IT13" s="492"/>
      <c r="IU13" s="492"/>
    </row>
    <row r="14" spans="1:255" s="1774" customFormat="1">
      <c r="A14" s="207"/>
      <c r="B14" s="207"/>
      <c r="C14" s="2391"/>
      <c r="D14" s="2391"/>
      <c r="E14" s="2391" t="s">
        <v>4798</v>
      </c>
      <c r="F14" s="2391"/>
      <c r="G14" s="2391"/>
      <c r="H14" s="2391"/>
      <c r="I14" s="2391"/>
      <c r="J14" s="2391"/>
      <c r="K14" s="2391"/>
      <c r="L14" s="2391"/>
      <c r="M14" s="2391"/>
      <c r="N14" s="2391"/>
      <c r="O14" s="2391"/>
      <c r="P14" s="2391"/>
      <c r="Q14" s="2391"/>
      <c r="R14" s="2391"/>
      <c r="S14" s="2391"/>
      <c r="T14" s="2391"/>
      <c r="U14" s="2391"/>
      <c r="V14" s="2391"/>
      <c r="W14" s="2391"/>
      <c r="X14" s="2391"/>
      <c r="Y14" s="2391"/>
      <c r="Z14" s="2391"/>
      <c r="AA14" s="2391"/>
      <c r="AB14" s="2391"/>
      <c r="AC14" s="2391"/>
      <c r="AD14" s="2391"/>
      <c r="AE14" s="2391"/>
      <c r="AF14" s="2391"/>
      <c r="AG14" s="2391"/>
      <c r="AH14" s="2391"/>
      <c r="AI14" s="2391"/>
      <c r="AJ14" s="492"/>
      <c r="AK14" s="492"/>
      <c r="AL14" s="492"/>
      <c r="AM14" s="492"/>
      <c r="AN14" s="492"/>
      <c r="AO14" s="492"/>
      <c r="AP14" s="492"/>
      <c r="AQ14" s="492"/>
      <c r="AR14" s="492"/>
      <c r="AS14" s="492"/>
      <c r="AT14" s="492"/>
      <c r="AU14" s="492"/>
      <c r="AV14" s="492"/>
      <c r="AW14" s="492"/>
      <c r="AX14" s="492"/>
      <c r="AY14" s="492"/>
      <c r="AZ14" s="492"/>
      <c r="BA14" s="492"/>
      <c r="BB14" s="492"/>
      <c r="BC14" s="492"/>
      <c r="BD14" s="492"/>
      <c r="BE14" s="492"/>
      <c r="BF14" s="492"/>
      <c r="BG14" s="492"/>
      <c r="BH14" s="492"/>
      <c r="BI14" s="492"/>
      <c r="BJ14" s="492"/>
      <c r="BK14" s="492"/>
      <c r="BL14" s="492"/>
      <c r="BM14" s="492"/>
      <c r="BN14" s="492"/>
      <c r="BO14" s="492"/>
      <c r="BP14" s="492"/>
      <c r="BQ14" s="492"/>
      <c r="BR14" s="492"/>
      <c r="BS14" s="492"/>
      <c r="BT14" s="492"/>
      <c r="BU14" s="492"/>
      <c r="BV14" s="492"/>
      <c r="BW14" s="492"/>
      <c r="BX14" s="492"/>
      <c r="BY14" s="492"/>
      <c r="BZ14" s="492"/>
      <c r="CA14" s="492"/>
      <c r="CB14" s="492"/>
      <c r="CC14" s="492"/>
      <c r="CD14" s="492"/>
      <c r="CE14" s="492"/>
      <c r="CF14" s="492"/>
      <c r="CG14" s="492"/>
      <c r="CH14" s="492"/>
      <c r="CI14" s="492"/>
      <c r="CJ14" s="492"/>
      <c r="CK14" s="492"/>
      <c r="CL14" s="492"/>
      <c r="CM14" s="492"/>
      <c r="CN14" s="492"/>
      <c r="CO14" s="492"/>
      <c r="CP14" s="492"/>
      <c r="CQ14" s="492"/>
      <c r="CR14" s="492"/>
      <c r="CS14" s="492"/>
      <c r="CT14" s="492"/>
      <c r="CU14" s="492"/>
      <c r="CV14" s="492"/>
      <c r="CW14" s="492"/>
      <c r="CX14" s="492"/>
      <c r="CY14" s="492"/>
      <c r="CZ14" s="492"/>
      <c r="DA14" s="492"/>
      <c r="DB14" s="492"/>
      <c r="DC14" s="492"/>
      <c r="DD14" s="492"/>
      <c r="DE14" s="492"/>
      <c r="DF14" s="492"/>
      <c r="DG14" s="492"/>
      <c r="DH14" s="492"/>
      <c r="DI14" s="492"/>
      <c r="DJ14" s="492"/>
      <c r="DK14" s="492"/>
      <c r="DL14" s="492"/>
      <c r="DM14" s="492"/>
      <c r="DN14" s="492"/>
      <c r="DO14" s="492"/>
      <c r="DP14" s="492"/>
      <c r="DQ14" s="492"/>
      <c r="DR14" s="492"/>
      <c r="DS14" s="492"/>
      <c r="DT14" s="492"/>
      <c r="DU14" s="492"/>
      <c r="DV14" s="492"/>
      <c r="DW14" s="492"/>
      <c r="DX14" s="492"/>
      <c r="DY14" s="492"/>
      <c r="DZ14" s="492"/>
      <c r="EA14" s="492"/>
      <c r="EB14" s="492"/>
      <c r="EC14" s="492"/>
      <c r="ED14" s="492"/>
      <c r="EE14" s="492"/>
      <c r="EF14" s="492"/>
      <c r="EG14" s="492"/>
      <c r="EH14" s="492"/>
      <c r="EI14" s="492"/>
      <c r="EJ14" s="492"/>
      <c r="EK14" s="492"/>
      <c r="EL14" s="492"/>
      <c r="EM14" s="492"/>
      <c r="EN14" s="492"/>
      <c r="EO14" s="492"/>
      <c r="EP14" s="492"/>
      <c r="EQ14" s="492"/>
      <c r="ER14" s="492"/>
      <c r="ES14" s="492"/>
      <c r="ET14" s="492"/>
      <c r="EU14" s="492"/>
      <c r="EV14" s="492"/>
      <c r="EW14" s="492"/>
      <c r="EX14" s="492"/>
      <c r="EY14" s="492"/>
      <c r="EZ14" s="492"/>
      <c r="FA14" s="492"/>
      <c r="FB14" s="492"/>
      <c r="FC14" s="492"/>
      <c r="FD14" s="492"/>
      <c r="FE14" s="492"/>
      <c r="FF14" s="492"/>
      <c r="FG14" s="492"/>
      <c r="FH14" s="492"/>
      <c r="FI14" s="492"/>
      <c r="FJ14" s="492"/>
      <c r="FK14" s="492"/>
      <c r="FL14" s="492"/>
      <c r="FM14" s="492"/>
      <c r="FN14" s="492"/>
      <c r="FO14" s="492"/>
      <c r="FP14" s="492"/>
      <c r="FQ14" s="492"/>
      <c r="FR14" s="492"/>
      <c r="FS14" s="492"/>
      <c r="FT14" s="492"/>
      <c r="FU14" s="492"/>
      <c r="FV14" s="492"/>
      <c r="FW14" s="492"/>
      <c r="FX14" s="492"/>
      <c r="FY14" s="492"/>
      <c r="FZ14" s="492"/>
      <c r="GA14" s="492"/>
      <c r="GB14" s="492"/>
      <c r="GC14" s="492"/>
      <c r="GD14" s="492"/>
      <c r="GE14" s="492"/>
      <c r="GF14" s="492"/>
      <c r="GG14" s="492"/>
      <c r="GH14" s="492"/>
      <c r="GI14" s="492"/>
      <c r="GJ14" s="492"/>
      <c r="GK14" s="492"/>
      <c r="GL14" s="492"/>
      <c r="GM14" s="492"/>
      <c r="GN14" s="492"/>
      <c r="GO14" s="492"/>
      <c r="GP14" s="492"/>
      <c r="GQ14" s="492"/>
      <c r="GR14" s="492"/>
      <c r="GS14" s="492"/>
      <c r="GT14" s="492"/>
      <c r="GU14" s="492"/>
      <c r="GV14" s="492"/>
      <c r="GW14" s="492"/>
      <c r="GX14" s="492"/>
      <c r="GY14" s="492"/>
      <c r="GZ14" s="492"/>
      <c r="HA14" s="492"/>
      <c r="HB14" s="492"/>
      <c r="HC14" s="492"/>
      <c r="HD14" s="492"/>
      <c r="HE14" s="492"/>
      <c r="HF14" s="492"/>
      <c r="HG14" s="492"/>
      <c r="HH14" s="492"/>
      <c r="HI14" s="492"/>
      <c r="HJ14" s="492"/>
      <c r="HK14" s="492"/>
      <c r="HL14" s="492"/>
      <c r="HM14" s="492"/>
      <c r="HN14" s="492"/>
      <c r="HO14" s="492"/>
      <c r="HP14" s="492"/>
      <c r="HQ14" s="492"/>
      <c r="HR14" s="492"/>
      <c r="HS14" s="492"/>
      <c r="HT14" s="492"/>
      <c r="HU14" s="492"/>
      <c r="HV14" s="492"/>
      <c r="HW14" s="492"/>
      <c r="HX14" s="492"/>
      <c r="HY14" s="492"/>
      <c r="HZ14" s="492"/>
      <c r="IA14" s="492"/>
      <c r="IB14" s="492"/>
      <c r="IC14" s="492"/>
      <c r="ID14" s="492"/>
      <c r="IE14" s="492"/>
      <c r="IF14" s="492"/>
      <c r="IG14" s="492"/>
      <c r="IH14" s="492"/>
      <c r="II14" s="492"/>
      <c r="IJ14" s="492"/>
      <c r="IK14" s="492"/>
      <c r="IL14" s="492"/>
      <c r="IM14" s="492"/>
      <c r="IN14" s="492"/>
      <c r="IO14" s="492"/>
      <c r="IP14" s="492"/>
      <c r="IQ14" s="492"/>
      <c r="IR14" s="492"/>
      <c r="IS14" s="492"/>
      <c r="IT14" s="492"/>
      <c r="IU14" s="492"/>
    </row>
    <row r="15" spans="1:255" s="1774" customFormat="1">
      <c r="A15" s="207"/>
      <c r="B15" s="207"/>
      <c r="C15" s="2391"/>
      <c r="D15" s="2391"/>
      <c r="E15" s="2391" t="s">
        <v>4799</v>
      </c>
      <c r="F15" s="2391"/>
      <c r="G15" s="2391"/>
      <c r="H15" s="2391"/>
      <c r="I15" s="2391"/>
      <c r="J15" s="2391"/>
      <c r="K15" s="2391"/>
      <c r="L15" s="2391"/>
      <c r="M15" s="2391"/>
      <c r="N15" s="2391"/>
      <c r="O15" s="2391"/>
      <c r="P15" s="2391"/>
      <c r="Q15" s="2391"/>
      <c r="R15" s="2391"/>
      <c r="S15" s="2391"/>
      <c r="T15" s="2391"/>
      <c r="U15" s="2391"/>
      <c r="V15" s="2391"/>
      <c r="W15" s="2391"/>
      <c r="X15" s="2391"/>
      <c r="Y15" s="2391"/>
      <c r="Z15" s="2391"/>
      <c r="AA15" s="2391"/>
      <c r="AB15" s="2391"/>
      <c r="AC15" s="2391"/>
      <c r="AD15" s="2391"/>
      <c r="AE15" s="2391"/>
      <c r="AF15" s="2391"/>
      <c r="AG15" s="2391"/>
      <c r="AH15" s="2391"/>
      <c r="AI15" s="2391"/>
      <c r="AJ15" s="492"/>
      <c r="AK15" s="492"/>
      <c r="AL15" s="492"/>
      <c r="AM15" s="492"/>
      <c r="AN15" s="492"/>
      <c r="AO15" s="492"/>
      <c r="AP15" s="492"/>
      <c r="AQ15" s="492"/>
      <c r="AR15" s="492"/>
      <c r="AS15" s="492"/>
      <c r="AT15" s="492"/>
      <c r="AU15" s="492"/>
      <c r="AV15" s="492"/>
      <c r="AW15" s="492"/>
      <c r="AX15" s="492"/>
      <c r="AY15" s="492"/>
      <c r="AZ15" s="492"/>
      <c r="BA15" s="492"/>
      <c r="BB15" s="492"/>
      <c r="BC15" s="492"/>
      <c r="BD15" s="492"/>
      <c r="BE15" s="492"/>
      <c r="BF15" s="492"/>
      <c r="BG15" s="492"/>
      <c r="BH15" s="492"/>
      <c r="BI15" s="492"/>
      <c r="BJ15" s="492"/>
      <c r="BK15" s="492"/>
      <c r="BL15" s="492"/>
      <c r="BM15" s="492"/>
      <c r="BN15" s="492"/>
      <c r="BO15" s="492"/>
      <c r="BP15" s="492"/>
      <c r="BQ15" s="492"/>
      <c r="BR15" s="492"/>
      <c r="BS15" s="492"/>
      <c r="BT15" s="492"/>
      <c r="BU15" s="492"/>
      <c r="BV15" s="492"/>
      <c r="BW15" s="492"/>
      <c r="BX15" s="492"/>
      <c r="BY15" s="492"/>
      <c r="BZ15" s="492"/>
      <c r="CA15" s="492"/>
      <c r="CB15" s="492"/>
      <c r="CC15" s="492"/>
      <c r="CD15" s="492"/>
      <c r="CE15" s="492"/>
      <c r="CF15" s="492"/>
      <c r="CG15" s="492"/>
      <c r="CH15" s="492"/>
      <c r="CI15" s="492"/>
      <c r="CJ15" s="492"/>
      <c r="CK15" s="492"/>
      <c r="CL15" s="492"/>
      <c r="CM15" s="492"/>
      <c r="CN15" s="492"/>
      <c r="CO15" s="492"/>
      <c r="CP15" s="492"/>
      <c r="CQ15" s="492"/>
      <c r="CR15" s="492"/>
      <c r="CS15" s="492"/>
      <c r="CT15" s="492"/>
      <c r="CU15" s="492"/>
      <c r="CV15" s="492"/>
      <c r="CW15" s="492"/>
      <c r="CX15" s="492"/>
      <c r="CY15" s="492"/>
      <c r="CZ15" s="492"/>
      <c r="DA15" s="492"/>
      <c r="DB15" s="492"/>
      <c r="DC15" s="492"/>
      <c r="DD15" s="492"/>
      <c r="DE15" s="492"/>
      <c r="DF15" s="492"/>
      <c r="DG15" s="492"/>
      <c r="DH15" s="492"/>
      <c r="DI15" s="492"/>
      <c r="DJ15" s="492"/>
      <c r="DK15" s="492"/>
      <c r="DL15" s="492"/>
      <c r="DM15" s="492"/>
      <c r="DN15" s="492"/>
      <c r="DO15" s="492"/>
      <c r="DP15" s="492"/>
      <c r="DQ15" s="492"/>
      <c r="DR15" s="492"/>
      <c r="DS15" s="492"/>
      <c r="DT15" s="492"/>
      <c r="DU15" s="492"/>
      <c r="DV15" s="492"/>
      <c r="DW15" s="492"/>
      <c r="DX15" s="492"/>
      <c r="DY15" s="492"/>
      <c r="DZ15" s="492"/>
      <c r="EA15" s="492"/>
      <c r="EB15" s="492"/>
      <c r="EC15" s="492"/>
      <c r="ED15" s="492"/>
      <c r="EE15" s="492"/>
      <c r="EF15" s="492"/>
      <c r="EG15" s="492"/>
      <c r="EH15" s="492"/>
      <c r="EI15" s="492"/>
      <c r="EJ15" s="492"/>
      <c r="EK15" s="492"/>
      <c r="EL15" s="492"/>
      <c r="EM15" s="492"/>
      <c r="EN15" s="492"/>
      <c r="EO15" s="492"/>
      <c r="EP15" s="492"/>
      <c r="EQ15" s="492"/>
      <c r="ER15" s="492"/>
      <c r="ES15" s="492"/>
      <c r="ET15" s="492"/>
      <c r="EU15" s="492"/>
      <c r="EV15" s="492"/>
      <c r="EW15" s="492"/>
      <c r="EX15" s="492"/>
      <c r="EY15" s="492"/>
      <c r="EZ15" s="492"/>
      <c r="FA15" s="492"/>
      <c r="FB15" s="492"/>
      <c r="FC15" s="492"/>
      <c r="FD15" s="492"/>
      <c r="FE15" s="492"/>
      <c r="FF15" s="492"/>
      <c r="FG15" s="492"/>
      <c r="FH15" s="492"/>
      <c r="FI15" s="492"/>
      <c r="FJ15" s="492"/>
      <c r="FK15" s="492"/>
      <c r="FL15" s="492"/>
      <c r="FM15" s="492"/>
      <c r="FN15" s="492"/>
      <c r="FO15" s="492"/>
      <c r="FP15" s="492"/>
      <c r="FQ15" s="492"/>
      <c r="FR15" s="492"/>
      <c r="FS15" s="492"/>
      <c r="FT15" s="492"/>
      <c r="FU15" s="492"/>
      <c r="FV15" s="492"/>
      <c r="FW15" s="492"/>
      <c r="FX15" s="492"/>
      <c r="FY15" s="492"/>
      <c r="FZ15" s="492"/>
      <c r="GA15" s="492"/>
      <c r="GB15" s="492"/>
      <c r="GC15" s="492"/>
      <c r="GD15" s="492"/>
      <c r="GE15" s="492"/>
      <c r="GF15" s="492"/>
      <c r="GG15" s="492"/>
      <c r="GH15" s="492"/>
      <c r="GI15" s="492"/>
      <c r="GJ15" s="492"/>
      <c r="GK15" s="492"/>
      <c r="GL15" s="492"/>
      <c r="GM15" s="492"/>
      <c r="GN15" s="492"/>
      <c r="GO15" s="492"/>
      <c r="GP15" s="492"/>
      <c r="GQ15" s="492"/>
      <c r="GR15" s="492"/>
      <c r="GS15" s="492"/>
      <c r="GT15" s="492"/>
      <c r="GU15" s="492"/>
      <c r="GV15" s="492"/>
      <c r="GW15" s="492"/>
      <c r="GX15" s="492"/>
      <c r="GY15" s="492"/>
      <c r="GZ15" s="492"/>
      <c r="HA15" s="492"/>
      <c r="HB15" s="492"/>
      <c r="HC15" s="492"/>
      <c r="HD15" s="492"/>
      <c r="HE15" s="492"/>
      <c r="HF15" s="492"/>
      <c r="HG15" s="492"/>
      <c r="HH15" s="492"/>
      <c r="HI15" s="492"/>
      <c r="HJ15" s="492"/>
      <c r="HK15" s="492"/>
      <c r="HL15" s="492"/>
      <c r="HM15" s="492"/>
      <c r="HN15" s="492"/>
      <c r="HO15" s="492"/>
      <c r="HP15" s="492"/>
      <c r="HQ15" s="492"/>
      <c r="HR15" s="492"/>
      <c r="HS15" s="492"/>
      <c r="HT15" s="492"/>
      <c r="HU15" s="492"/>
      <c r="HV15" s="492"/>
      <c r="HW15" s="492"/>
      <c r="HX15" s="492"/>
      <c r="HY15" s="492"/>
      <c r="HZ15" s="492"/>
      <c r="IA15" s="492"/>
      <c r="IB15" s="492"/>
      <c r="IC15" s="492"/>
      <c r="ID15" s="492"/>
      <c r="IE15" s="492"/>
      <c r="IF15" s="492"/>
      <c r="IG15" s="492"/>
      <c r="IH15" s="492"/>
      <c r="II15" s="492"/>
      <c r="IJ15" s="492"/>
      <c r="IK15" s="492"/>
      <c r="IL15" s="492"/>
      <c r="IM15" s="492"/>
      <c r="IN15" s="492"/>
      <c r="IO15" s="492"/>
      <c r="IP15" s="492"/>
      <c r="IQ15" s="492"/>
      <c r="IR15" s="492"/>
      <c r="IS15" s="492"/>
      <c r="IT15" s="492"/>
      <c r="IU15" s="492"/>
    </row>
    <row r="16" spans="1:255" s="1774" customFormat="1" ht="15.75">
      <c r="A16" s="207"/>
      <c r="B16" s="207"/>
      <c r="C16" s="2391"/>
      <c r="D16" s="2391"/>
      <c r="E16" s="2391"/>
      <c r="F16" s="2391"/>
      <c r="G16" s="2391"/>
      <c r="H16" s="2391"/>
      <c r="I16" s="2391"/>
      <c r="J16" s="2391"/>
      <c r="K16" s="2391"/>
      <c r="L16" s="2391"/>
      <c r="M16" s="2391"/>
      <c r="N16" s="2391"/>
      <c r="O16" s="2391"/>
      <c r="P16" s="2391"/>
      <c r="Q16" s="2391"/>
      <c r="R16" s="2391"/>
      <c r="S16" s="2391"/>
      <c r="T16" s="2391"/>
      <c r="U16" s="2391"/>
      <c r="V16" s="2391"/>
      <c r="W16" s="2391"/>
      <c r="X16" s="2391"/>
      <c r="Y16" s="2391"/>
      <c r="Z16" s="2391"/>
      <c r="AA16" s="2391"/>
      <c r="AB16" s="2391"/>
      <c r="AC16" s="2391"/>
      <c r="AD16" s="2391"/>
      <c r="AE16" s="2391"/>
      <c r="AF16" s="2391"/>
      <c r="AG16" s="2391"/>
      <c r="AH16" s="2391"/>
      <c r="AI16" s="2391"/>
      <c r="AJ16" s="492"/>
      <c r="AK16" s="492"/>
      <c r="AL16" s="492"/>
      <c r="AM16" s="492"/>
      <c r="AN16" s="492"/>
      <c r="AO16" s="492"/>
      <c r="AP16" s="492"/>
      <c r="AQ16" s="492"/>
      <c r="AR16" s="492"/>
      <c r="AS16" s="492"/>
      <c r="AT16" s="492"/>
      <c r="AU16" s="492"/>
      <c r="AV16" s="492"/>
      <c r="AW16" s="492"/>
      <c r="AX16" s="492"/>
      <c r="AY16" s="492"/>
      <c r="AZ16" s="492"/>
      <c r="BA16" s="492"/>
      <c r="BB16" s="492"/>
      <c r="BC16" s="492"/>
      <c r="BD16" s="492"/>
      <c r="BE16" s="526"/>
      <c r="BF16" s="526"/>
      <c r="BG16" s="526"/>
      <c r="BH16" s="526"/>
      <c r="BI16" s="526"/>
      <c r="BJ16" s="526"/>
      <c r="BK16" s="526"/>
      <c r="BL16" s="526"/>
      <c r="BM16" s="526"/>
      <c r="BN16" s="526"/>
      <c r="BO16" s="526"/>
      <c r="BP16" s="526"/>
      <c r="BQ16" s="526"/>
      <c r="BR16" s="526"/>
      <c r="BS16" s="526"/>
      <c r="BT16" s="526"/>
      <c r="BU16" s="526"/>
      <c r="BV16" s="526"/>
      <c r="BW16" s="526"/>
      <c r="BX16" s="526"/>
      <c r="BY16" s="526"/>
      <c r="BZ16" s="526"/>
      <c r="CA16" s="526"/>
      <c r="CB16" s="526"/>
      <c r="CC16" s="526"/>
      <c r="CD16" s="526"/>
      <c r="CE16" s="526"/>
      <c r="CF16" s="526"/>
      <c r="CG16" s="526"/>
      <c r="CH16" s="526"/>
      <c r="CI16" s="526"/>
      <c r="CJ16" s="526"/>
      <c r="CK16" s="526"/>
      <c r="CL16" s="526"/>
      <c r="CM16" s="526"/>
      <c r="CN16" s="526"/>
      <c r="CO16" s="526"/>
      <c r="CP16" s="526"/>
      <c r="CQ16" s="526"/>
      <c r="CR16" s="526"/>
      <c r="CS16" s="526"/>
      <c r="CT16" s="526"/>
      <c r="CU16" s="526"/>
      <c r="CV16" s="526"/>
      <c r="CW16" s="526"/>
      <c r="CX16" s="526"/>
      <c r="CY16" s="526"/>
      <c r="CZ16" s="526"/>
      <c r="DA16" s="526"/>
      <c r="DB16" s="526"/>
      <c r="DC16" s="526"/>
      <c r="DD16" s="526"/>
      <c r="DE16" s="526"/>
      <c r="DF16" s="526"/>
      <c r="DG16" s="526"/>
      <c r="DH16" s="526"/>
      <c r="DI16" s="526"/>
      <c r="DJ16" s="526"/>
      <c r="DK16" s="526"/>
      <c r="DL16" s="526"/>
      <c r="DM16" s="526"/>
      <c r="DN16" s="526"/>
      <c r="DO16" s="526"/>
      <c r="DP16" s="526"/>
      <c r="DQ16" s="526"/>
      <c r="DR16" s="526"/>
      <c r="DS16" s="526"/>
      <c r="DT16" s="526"/>
      <c r="DU16" s="526"/>
      <c r="DV16" s="526"/>
      <c r="DW16" s="526"/>
      <c r="DX16" s="526"/>
      <c r="DY16" s="526"/>
      <c r="DZ16" s="526"/>
      <c r="EA16" s="526"/>
      <c r="EB16" s="526"/>
      <c r="EC16" s="526"/>
      <c r="ED16" s="526"/>
      <c r="EE16" s="526"/>
      <c r="EF16" s="526"/>
      <c r="EG16" s="526"/>
      <c r="EH16" s="526"/>
      <c r="EI16" s="526"/>
      <c r="EJ16" s="526"/>
      <c r="EK16" s="526"/>
      <c r="EL16" s="526"/>
      <c r="EM16" s="526"/>
      <c r="EN16" s="526"/>
      <c r="EO16" s="526"/>
      <c r="EP16" s="526"/>
      <c r="EQ16" s="526"/>
      <c r="ER16" s="526"/>
      <c r="ES16" s="526"/>
      <c r="ET16" s="526"/>
      <c r="EU16" s="526"/>
      <c r="EV16" s="526"/>
      <c r="EW16" s="526"/>
      <c r="EX16" s="526"/>
      <c r="EY16" s="526"/>
      <c r="EZ16" s="526"/>
      <c r="FA16" s="526"/>
      <c r="FB16" s="526"/>
      <c r="FC16" s="526"/>
      <c r="FD16" s="526"/>
      <c r="FE16" s="526"/>
      <c r="FF16" s="526"/>
      <c r="FG16" s="526"/>
      <c r="FH16" s="526"/>
      <c r="FI16" s="526"/>
      <c r="FJ16" s="526"/>
      <c r="FK16" s="526"/>
      <c r="FL16" s="526"/>
      <c r="FM16" s="526"/>
      <c r="FN16" s="526"/>
      <c r="FO16" s="526"/>
      <c r="FP16" s="526"/>
      <c r="FQ16" s="526"/>
      <c r="FR16" s="526"/>
      <c r="FS16" s="526"/>
      <c r="FT16" s="526"/>
      <c r="FU16" s="526"/>
      <c r="FV16" s="526"/>
      <c r="FW16" s="526"/>
      <c r="FX16" s="526"/>
      <c r="FY16" s="526"/>
      <c r="FZ16" s="526"/>
      <c r="GA16" s="526"/>
      <c r="GB16" s="526"/>
      <c r="GC16" s="526"/>
      <c r="GD16" s="526"/>
      <c r="GE16" s="526"/>
      <c r="GF16" s="526"/>
      <c r="GG16" s="526"/>
      <c r="GH16" s="526"/>
      <c r="GI16" s="526"/>
      <c r="GJ16" s="526"/>
      <c r="GK16" s="526"/>
      <c r="GL16" s="526"/>
      <c r="GM16" s="526"/>
      <c r="GN16" s="526"/>
      <c r="GO16" s="526"/>
      <c r="GP16" s="526"/>
      <c r="GQ16" s="526"/>
      <c r="GR16" s="526"/>
      <c r="GS16" s="526"/>
      <c r="GT16" s="526"/>
      <c r="GU16" s="526"/>
      <c r="GV16" s="526"/>
      <c r="GW16" s="526"/>
      <c r="GX16" s="526"/>
      <c r="GY16" s="526"/>
      <c r="GZ16" s="526"/>
      <c r="HA16" s="526"/>
      <c r="HB16" s="526"/>
      <c r="HC16" s="526"/>
      <c r="HD16" s="526"/>
      <c r="HE16" s="526"/>
      <c r="HF16" s="526"/>
      <c r="HG16" s="526"/>
      <c r="HH16" s="526"/>
      <c r="HI16" s="526"/>
      <c r="HJ16" s="526"/>
      <c r="HK16" s="526"/>
      <c r="HL16" s="526"/>
      <c r="HM16" s="526"/>
      <c r="HN16" s="526"/>
      <c r="HO16" s="526"/>
      <c r="HP16" s="526"/>
      <c r="HQ16" s="526"/>
      <c r="HR16" s="526"/>
      <c r="HS16" s="526"/>
      <c r="HT16" s="526"/>
      <c r="HU16" s="526"/>
      <c r="HV16" s="526"/>
      <c r="HW16" s="526"/>
      <c r="HX16" s="526"/>
      <c r="HY16" s="526"/>
      <c r="HZ16" s="526"/>
      <c r="IA16" s="526"/>
      <c r="IB16" s="526"/>
      <c r="IC16" s="526"/>
      <c r="ID16" s="526"/>
      <c r="IE16" s="526"/>
      <c r="IF16" s="526"/>
      <c r="IG16" s="526"/>
      <c r="IH16" s="526"/>
      <c r="II16" s="526"/>
      <c r="IJ16" s="526"/>
      <c r="IK16" s="526"/>
      <c r="IL16" s="526"/>
      <c r="IM16" s="526"/>
      <c r="IN16" s="526"/>
      <c r="IO16" s="526"/>
      <c r="IP16" s="526"/>
      <c r="IQ16" s="526"/>
      <c r="IR16" s="526"/>
      <c r="IS16" s="526"/>
      <c r="IT16" s="526"/>
      <c r="IU16" s="526"/>
    </row>
    <row r="17" spans="1:255" s="1774" customFormat="1">
      <c r="A17" s="207"/>
      <c r="B17" s="207"/>
      <c r="C17" s="2391"/>
      <c r="D17" s="2391"/>
      <c r="E17" s="2391" t="s">
        <v>4800</v>
      </c>
      <c r="F17" s="2391"/>
      <c r="G17" s="2391"/>
      <c r="H17" s="2391"/>
      <c r="I17" s="2391"/>
      <c r="J17" s="2391"/>
      <c r="K17" s="2391"/>
      <c r="L17" s="2391"/>
      <c r="M17" s="2391"/>
      <c r="N17" s="2391"/>
      <c r="O17" s="2391"/>
      <c r="P17" s="2391"/>
      <c r="Q17" s="2391"/>
      <c r="R17" s="2391"/>
      <c r="S17" s="2391"/>
      <c r="T17" s="2391"/>
      <c r="U17" s="2391"/>
      <c r="V17" s="2391"/>
      <c r="W17" s="2391"/>
      <c r="X17" s="2391"/>
      <c r="Y17" s="2391"/>
      <c r="Z17" s="2391"/>
      <c r="AA17" s="2391"/>
      <c r="AB17" s="2391"/>
      <c r="AC17" s="2391"/>
      <c r="AD17" s="2391"/>
      <c r="AE17" s="2391"/>
      <c r="AF17" s="2391"/>
      <c r="AG17" s="2391"/>
      <c r="AH17" s="2391"/>
      <c r="AI17" s="2391"/>
      <c r="AJ17" s="492"/>
      <c r="AK17" s="492"/>
      <c r="AL17" s="492"/>
      <c r="AM17" s="492"/>
      <c r="AN17" s="492"/>
      <c r="AO17" s="492"/>
      <c r="AP17" s="492"/>
      <c r="AQ17" s="492"/>
      <c r="AR17" s="492"/>
      <c r="AS17" s="492"/>
      <c r="AT17" s="492"/>
      <c r="AU17" s="492"/>
      <c r="AV17" s="492"/>
      <c r="AW17" s="492"/>
      <c r="AX17" s="492"/>
      <c r="AY17" s="492"/>
      <c r="AZ17" s="492"/>
      <c r="BA17" s="492"/>
      <c r="BB17" s="492"/>
      <c r="BC17" s="492"/>
      <c r="BD17" s="492"/>
      <c r="BE17" s="492"/>
      <c r="BF17" s="492"/>
      <c r="BG17" s="492"/>
      <c r="BH17" s="492"/>
      <c r="BI17" s="492"/>
      <c r="BJ17" s="492"/>
      <c r="BK17" s="492"/>
      <c r="BL17" s="492"/>
      <c r="BM17" s="492"/>
      <c r="BN17" s="492"/>
      <c r="BO17" s="492"/>
      <c r="BP17" s="492"/>
      <c r="BQ17" s="492"/>
      <c r="BR17" s="492"/>
      <c r="BS17" s="492"/>
      <c r="BT17" s="492"/>
      <c r="BU17" s="492"/>
      <c r="BV17" s="492"/>
      <c r="BW17" s="492"/>
      <c r="BX17" s="492"/>
      <c r="BY17" s="492"/>
      <c r="BZ17" s="492"/>
      <c r="CA17" s="492"/>
      <c r="CB17" s="492"/>
      <c r="CC17" s="492"/>
      <c r="CD17" s="492"/>
      <c r="CE17" s="492"/>
      <c r="CF17" s="492"/>
      <c r="CG17" s="492"/>
      <c r="CH17" s="492"/>
      <c r="CI17" s="492"/>
      <c r="CJ17" s="492"/>
      <c r="CK17" s="492"/>
      <c r="CL17" s="492"/>
      <c r="CM17" s="492"/>
      <c r="CN17" s="492"/>
      <c r="CO17" s="492"/>
      <c r="CP17" s="492"/>
      <c r="CQ17" s="492"/>
      <c r="CR17" s="492"/>
      <c r="CS17" s="492"/>
      <c r="CT17" s="492"/>
      <c r="CU17" s="492"/>
      <c r="CV17" s="492"/>
      <c r="CW17" s="492"/>
      <c r="CX17" s="492"/>
      <c r="CY17" s="492"/>
      <c r="CZ17" s="492"/>
      <c r="DA17" s="492"/>
      <c r="DB17" s="492"/>
      <c r="DC17" s="492"/>
      <c r="DD17" s="492"/>
      <c r="DE17" s="492"/>
      <c r="DF17" s="492"/>
      <c r="DG17" s="492"/>
      <c r="DH17" s="492"/>
      <c r="DI17" s="492"/>
      <c r="DJ17" s="492"/>
      <c r="DK17" s="492"/>
      <c r="DL17" s="492"/>
      <c r="DM17" s="492"/>
      <c r="DN17" s="492"/>
      <c r="DO17" s="492"/>
      <c r="DP17" s="492"/>
      <c r="DQ17" s="492"/>
      <c r="DR17" s="492"/>
      <c r="DS17" s="492"/>
      <c r="DT17" s="492"/>
      <c r="DU17" s="492"/>
      <c r="DV17" s="492"/>
      <c r="DW17" s="492"/>
      <c r="DX17" s="492"/>
      <c r="DY17" s="492"/>
      <c r="DZ17" s="492"/>
      <c r="EA17" s="492"/>
      <c r="EB17" s="492"/>
      <c r="EC17" s="492"/>
      <c r="ED17" s="492"/>
      <c r="EE17" s="492"/>
      <c r="EF17" s="492"/>
      <c r="EG17" s="492"/>
      <c r="EH17" s="492"/>
      <c r="EI17" s="492"/>
      <c r="EJ17" s="492"/>
      <c r="EK17" s="492"/>
      <c r="EL17" s="492"/>
      <c r="EM17" s="492"/>
      <c r="EN17" s="492"/>
      <c r="EO17" s="492"/>
      <c r="EP17" s="492"/>
      <c r="EQ17" s="492"/>
      <c r="ER17" s="492"/>
      <c r="ES17" s="492"/>
      <c r="ET17" s="492"/>
      <c r="EU17" s="492"/>
      <c r="EV17" s="492"/>
      <c r="EW17" s="492"/>
      <c r="EX17" s="492"/>
      <c r="EY17" s="492"/>
      <c r="EZ17" s="492"/>
      <c r="FA17" s="492"/>
      <c r="FB17" s="492"/>
      <c r="FC17" s="492"/>
      <c r="FD17" s="492"/>
      <c r="FE17" s="492"/>
      <c r="FF17" s="492"/>
      <c r="FG17" s="492"/>
      <c r="FH17" s="492"/>
      <c r="FI17" s="492"/>
      <c r="FJ17" s="492"/>
      <c r="FK17" s="492"/>
      <c r="FL17" s="492"/>
      <c r="FM17" s="492"/>
      <c r="FN17" s="492"/>
      <c r="FO17" s="492"/>
      <c r="FP17" s="492"/>
      <c r="FQ17" s="492"/>
      <c r="FR17" s="492"/>
      <c r="FS17" s="492"/>
      <c r="FT17" s="492"/>
      <c r="FU17" s="492"/>
      <c r="FV17" s="492"/>
      <c r="FW17" s="492"/>
      <c r="FX17" s="492"/>
      <c r="FY17" s="492"/>
      <c r="FZ17" s="492"/>
      <c r="GA17" s="492"/>
      <c r="GB17" s="492"/>
      <c r="GC17" s="492"/>
      <c r="GD17" s="492"/>
      <c r="GE17" s="492"/>
      <c r="GF17" s="492"/>
      <c r="GG17" s="492"/>
      <c r="GH17" s="492"/>
      <c r="GI17" s="492"/>
      <c r="GJ17" s="492"/>
      <c r="GK17" s="492"/>
      <c r="GL17" s="492"/>
      <c r="GM17" s="492"/>
      <c r="GN17" s="492"/>
      <c r="GO17" s="492"/>
      <c r="GP17" s="492"/>
      <c r="GQ17" s="492"/>
      <c r="GR17" s="492"/>
      <c r="GS17" s="492"/>
      <c r="GT17" s="492"/>
      <c r="GU17" s="492"/>
      <c r="GV17" s="492"/>
      <c r="GW17" s="492"/>
      <c r="GX17" s="492"/>
      <c r="GY17" s="492"/>
      <c r="GZ17" s="492"/>
      <c r="HA17" s="492"/>
      <c r="HB17" s="492"/>
      <c r="HC17" s="492"/>
      <c r="HD17" s="492"/>
      <c r="HE17" s="492"/>
      <c r="HF17" s="492"/>
      <c r="HG17" s="492"/>
      <c r="HH17" s="492"/>
      <c r="HI17" s="492"/>
      <c r="HJ17" s="492"/>
      <c r="HK17" s="492"/>
      <c r="HL17" s="492"/>
      <c r="HM17" s="492"/>
      <c r="HN17" s="492"/>
      <c r="HO17" s="492"/>
      <c r="HP17" s="492"/>
      <c r="HQ17" s="492"/>
      <c r="HR17" s="492"/>
      <c r="HS17" s="492"/>
      <c r="HT17" s="492"/>
      <c r="HU17" s="492"/>
      <c r="HV17" s="492"/>
      <c r="HW17" s="492"/>
      <c r="HX17" s="492"/>
      <c r="HY17" s="492"/>
      <c r="HZ17" s="492"/>
      <c r="IA17" s="492"/>
      <c r="IB17" s="492"/>
      <c r="IC17" s="492"/>
      <c r="ID17" s="492"/>
      <c r="IE17" s="492"/>
      <c r="IF17" s="492"/>
      <c r="IG17" s="492"/>
      <c r="IH17" s="492"/>
      <c r="II17" s="492"/>
      <c r="IJ17" s="492"/>
      <c r="IK17" s="492"/>
      <c r="IL17" s="492"/>
      <c r="IM17" s="492"/>
      <c r="IN17" s="492"/>
      <c r="IO17" s="492"/>
      <c r="IP17" s="492"/>
      <c r="IQ17" s="492"/>
      <c r="IR17" s="492"/>
      <c r="IS17" s="492"/>
      <c r="IT17" s="492"/>
      <c r="IU17" s="492"/>
    </row>
    <row r="18" spans="1:255" s="1774" customFormat="1">
      <c r="A18" s="207"/>
      <c r="B18" s="207"/>
      <c r="C18" s="2391"/>
      <c r="D18" s="2391"/>
      <c r="E18" s="2391"/>
      <c r="F18" s="2391"/>
      <c r="G18" s="2391"/>
      <c r="H18" s="2391"/>
      <c r="I18" s="2391"/>
      <c r="J18" s="2391"/>
      <c r="K18" s="2391"/>
      <c r="L18" s="2391"/>
      <c r="M18" s="2391"/>
      <c r="N18" s="2391"/>
      <c r="O18" s="2391"/>
      <c r="P18" s="2391"/>
      <c r="Q18" s="2391"/>
      <c r="R18" s="2391"/>
      <c r="S18" s="2391"/>
      <c r="T18" s="2391"/>
      <c r="U18" s="2391"/>
      <c r="V18" s="2391"/>
      <c r="W18" s="2391"/>
      <c r="X18" s="2391"/>
      <c r="Y18" s="2391"/>
      <c r="Z18" s="2391"/>
      <c r="AA18" s="2391"/>
      <c r="AB18" s="2391"/>
      <c r="AC18" s="2391"/>
      <c r="AD18" s="2391"/>
      <c r="AE18" s="2391"/>
      <c r="AF18" s="2391"/>
      <c r="AG18" s="2391"/>
      <c r="AH18" s="2391"/>
      <c r="AI18" s="2391"/>
      <c r="AJ18" s="492"/>
      <c r="AK18" s="492"/>
      <c r="AL18" s="492"/>
      <c r="AM18" s="492"/>
      <c r="AN18" s="492"/>
      <c r="AO18" s="492"/>
      <c r="AP18" s="492"/>
      <c r="AQ18" s="492"/>
      <c r="AR18" s="492"/>
      <c r="AS18" s="492"/>
      <c r="AT18" s="492"/>
      <c r="AU18" s="492"/>
      <c r="AV18" s="492"/>
      <c r="AW18" s="492"/>
      <c r="AX18" s="492"/>
      <c r="AY18" s="492"/>
      <c r="AZ18" s="492"/>
      <c r="BA18" s="492"/>
      <c r="BB18" s="492"/>
      <c r="BC18" s="492"/>
      <c r="BD18" s="492"/>
      <c r="BE18" s="492"/>
      <c r="BF18" s="492"/>
      <c r="BG18" s="492"/>
      <c r="BH18" s="492"/>
      <c r="BI18" s="492"/>
      <c r="BJ18" s="492"/>
      <c r="BK18" s="492"/>
      <c r="BL18" s="492"/>
      <c r="BM18" s="492"/>
      <c r="BN18" s="492"/>
      <c r="BO18" s="492"/>
      <c r="BP18" s="492"/>
      <c r="BQ18" s="492"/>
      <c r="BR18" s="492"/>
      <c r="BS18" s="492"/>
      <c r="BT18" s="492"/>
      <c r="BU18" s="492"/>
      <c r="BV18" s="492"/>
      <c r="BW18" s="492"/>
      <c r="BX18" s="492"/>
      <c r="BY18" s="492"/>
      <c r="BZ18" s="492"/>
      <c r="CA18" s="492"/>
      <c r="CB18" s="492"/>
      <c r="CC18" s="492"/>
      <c r="CD18" s="492"/>
      <c r="CE18" s="492"/>
      <c r="CF18" s="492"/>
      <c r="CG18" s="492"/>
      <c r="CH18" s="492"/>
      <c r="CI18" s="492"/>
      <c r="CJ18" s="492"/>
      <c r="CK18" s="492"/>
      <c r="CL18" s="492"/>
      <c r="CM18" s="492"/>
      <c r="CN18" s="492"/>
      <c r="CO18" s="492"/>
      <c r="CP18" s="492"/>
      <c r="CQ18" s="492"/>
      <c r="CR18" s="492"/>
      <c r="CS18" s="492"/>
      <c r="CT18" s="492"/>
      <c r="CU18" s="492"/>
      <c r="CV18" s="492"/>
      <c r="CW18" s="492"/>
      <c r="CX18" s="492"/>
      <c r="CY18" s="492"/>
      <c r="CZ18" s="492"/>
      <c r="DA18" s="492"/>
      <c r="DB18" s="492"/>
      <c r="DC18" s="492"/>
      <c r="DD18" s="492"/>
      <c r="DE18" s="492"/>
      <c r="DF18" s="492"/>
      <c r="DG18" s="492"/>
      <c r="DH18" s="492"/>
      <c r="DI18" s="492"/>
      <c r="DJ18" s="492"/>
      <c r="DK18" s="492"/>
      <c r="DL18" s="492"/>
      <c r="DM18" s="492"/>
      <c r="DN18" s="492"/>
      <c r="DO18" s="492"/>
      <c r="DP18" s="492"/>
      <c r="DQ18" s="492"/>
      <c r="DR18" s="492"/>
      <c r="DS18" s="492"/>
      <c r="DT18" s="492"/>
      <c r="DU18" s="492"/>
      <c r="DV18" s="492"/>
      <c r="DW18" s="492"/>
      <c r="DX18" s="492"/>
      <c r="DY18" s="492"/>
      <c r="DZ18" s="492"/>
      <c r="EA18" s="492"/>
      <c r="EB18" s="492"/>
      <c r="EC18" s="492"/>
      <c r="ED18" s="492"/>
      <c r="EE18" s="492"/>
      <c r="EF18" s="492"/>
      <c r="EG18" s="492"/>
      <c r="EH18" s="492"/>
      <c r="EI18" s="492"/>
      <c r="EJ18" s="492"/>
      <c r="EK18" s="492"/>
      <c r="EL18" s="492"/>
      <c r="EM18" s="492"/>
      <c r="EN18" s="492"/>
      <c r="EO18" s="492"/>
      <c r="EP18" s="492"/>
      <c r="EQ18" s="492"/>
      <c r="ER18" s="492"/>
      <c r="ES18" s="492"/>
      <c r="ET18" s="492"/>
      <c r="EU18" s="492"/>
      <c r="EV18" s="492"/>
      <c r="EW18" s="492"/>
      <c r="EX18" s="492"/>
      <c r="EY18" s="492"/>
      <c r="EZ18" s="492"/>
      <c r="FA18" s="492"/>
      <c r="FB18" s="492"/>
      <c r="FC18" s="492"/>
      <c r="FD18" s="492"/>
      <c r="FE18" s="492"/>
      <c r="FF18" s="492"/>
      <c r="FG18" s="492"/>
      <c r="FH18" s="492"/>
      <c r="FI18" s="492"/>
      <c r="FJ18" s="492"/>
      <c r="FK18" s="492"/>
      <c r="FL18" s="492"/>
      <c r="FM18" s="492"/>
      <c r="FN18" s="492"/>
      <c r="FO18" s="492"/>
      <c r="FP18" s="492"/>
      <c r="FQ18" s="492"/>
      <c r="FR18" s="492"/>
      <c r="FS18" s="492"/>
      <c r="FT18" s="492"/>
      <c r="FU18" s="492"/>
      <c r="FV18" s="492"/>
      <c r="FW18" s="492"/>
      <c r="FX18" s="492"/>
      <c r="FY18" s="492"/>
      <c r="FZ18" s="492"/>
      <c r="GA18" s="492"/>
      <c r="GB18" s="492"/>
      <c r="GC18" s="492"/>
      <c r="GD18" s="492"/>
      <c r="GE18" s="492"/>
      <c r="GF18" s="492"/>
      <c r="GG18" s="492"/>
      <c r="GH18" s="492"/>
      <c r="GI18" s="492"/>
      <c r="GJ18" s="492"/>
      <c r="GK18" s="492"/>
      <c r="GL18" s="492"/>
      <c r="GM18" s="492"/>
      <c r="GN18" s="492"/>
      <c r="GO18" s="492"/>
      <c r="GP18" s="492"/>
      <c r="GQ18" s="492"/>
      <c r="GR18" s="492"/>
      <c r="GS18" s="492"/>
      <c r="GT18" s="492"/>
      <c r="GU18" s="492"/>
      <c r="GV18" s="492"/>
      <c r="GW18" s="492"/>
      <c r="GX18" s="492"/>
      <c r="GY18" s="492"/>
      <c r="GZ18" s="492"/>
      <c r="HA18" s="492"/>
      <c r="HB18" s="492"/>
      <c r="HC18" s="492"/>
      <c r="HD18" s="492"/>
      <c r="HE18" s="492"/>
      <c r="HF18" s="492"/>
      <c r="HG18" s="492"/>
      <c r="HH18" s="492"/>
      <c r="HI18" s="492"/>
      <c r="HJ18" s="492"/>
      <c r="HK18" s="492"/>
      <c r="HL18" s="492"/>
      <c r="HM18" s="492"/>
      <c r="HN18" s="492"/>
      <c r="HO18" s="492"/>
      <c r="HP18" s="492"/>
      <c r="HQ18" s="492"/>
      <c r="HR18" s="492"/>
      <c r="HS18" s="492"/>
      <c r="HT18" s="492"/>
      <c r="HU18" s="492"/>
      <c r="HV18" s="492"/>
      <c r="HW18" s="492"/>
      <c r="HX18" s="492"/>
      <c r="HY18" s="492"/>
      <c r="HZ18" s="492"/>
      <c r="IA18" s="492"/>
      <c r="IB18" s="492"/>
      <c r="IC18" s="492"/>
      <c r="ID18" s="492"/>
      <c r="IE18" s="492"/>
      <c r="IF18" s="492"/>
      <c r="IG18" s="492"/>
      <c r="IH18" s="492"/>
      <c r="II18" s="492"/>
      <c r="IJ18" s="492"/>
      <c r="IK18" s="492"/>
      <c r="IL18" s="492"/>
      <c r="IM18" s="492"/>
      <c r="IN18" s="492"/>
      <c r="IO18" s="492"/>
      <c r="IP18" s="492"/>
      <c r="IQ18" s="492"/>
      <c r="IR18" s="492"/>
      <c r="IS18" s="492"/>
      <c r="IT18" s="492"/>
      <c r="IU18" s="492"/>
    </row>
    <row r="19" spans="1:255" s="1774" customFormat="1">
      <c r="A19" s="207"/>
      <c r="B19" s="207"/>
      <c r="C19" s="2391"/>
      <c r="D19" s="2391"/>
      <c r="E19" s="2391"/>
      <c r="F19" s="2391" t="s">
        <v>4801</v>
      </c>
      <c r="G19" s="2391"/>
      <c r="H19" s="2391"/>
      <c r="I19" s="2391"/>
      <c r="J19" s="2391"/>
      <c r="K19" s="2391"/>
      <c r="L19" s="2391"/>
      <c r="M19" s="2391"/>
      <c r="N19" s="2391"/>
      <c r="O19" s="2391"/>
      <c r="P19" s="2391"/>
      <c r="Q19" s="2391"/>
      <c r="R19" s="2391"/>
      <c r="S19" s="2391"/>
      <c r="T19" s="2391"/>
      <c r="U19" s="2391"/>
      <c r="V19" s="2391"/>
      <c r="W19" s="2391"/>
      <c r="X19" s="2391"/>
      <c r="Y19" s="2391"/>
      <c r="Z19" s="2391"/>
      <c r="AA19" s="2391"/>
      <c r="AB19" s="2391"/>
      <c r="AC19" s="2391"/>
      <c r="AD19" s="2391"/>
      <c r="AE19" s="2391"/>
      <c r="AF19" s="2391"/>
      <c r="AG19" s="2391"/>
      <c r="AH19" s="2391"/>
      <c r="AI19" s="2391"/>
      <c r="AJ19" s="492"/>
      <c r="AK19" s="492"/>
      <c r="AL19" s="492"/>
      <c r="AM19" s="492"/>
      <c r="AN19" s="492"/>
      <c r="AO19" s="492"/>
      <c r="AP19" s="492"/>
      <c r="AQ19" s="492"/>
      <c r="AR19" s="492"/>
      <c r="AS19" s="492"/>
      <c r="AT19" s="492"/>
      <c r="AU19" s="492"/>
      <c r="AV19" s="492"/>
      <c r="AW19" s="492"/>
      <c r="AX19" s="492"/>
      <c r="AY19" s="492"/>
      <c r="AZ19" s="492"/>
      <c r="BA19" s="492"/>
      <c r="BB19" s="492"/>
      <c r="BC19" s="492"/>
      <c r="BD19" s="492"/>
      <c r="BE19" s="492"/>
      <c r="BF19" s="492"/>
      <c r="BG19" s="492"/>
      <c r="BH19" s="492"/>
      <c r="BI19" s="492"/>
      <c r="BJ19" s="492"/>
      <c r="BK19" s="492"/>
      <c r="BL19" s="492"/>
      <c r="BM19" s="492"/>
      <c r="BN19" s="492"/>
      <c r="BO19" s="492"/>
      <c r="BP19" s="492"/>
      <c r="BQ19" s="492"/>
      <c r="BR19" s="492"/>
      <c r="BS19" s="492"/>
      <c r="BT19" s="492"/>
      <c r="BU19" s="492"/>
      <c r="BV19" s="492"/>
      <c r="BW19" s="492"/>
      <c r="BX19" s="492"/>
      <c r="BY19" s="492"/>
      <c r="BZ19" s="492"/>
      <c r="CA19" s="492"/>
      <c r="CB19" s="492"/>
      <c r="CC19" s="492"/>
      <c r="CD19" s="492"/>
      <c r="CE19" s="492"/>
      <c r="CF19" s="492"/>
      <c r="CG19" s="492"/>
      <c r="CH19" s="492"/>
      <c r="CI19" s="492"/>
      <c r="CJ19" s="492"/>
      <c r="CK19" s="492"/>
      <c r="CL19" s="492"/>
      <c r="CM19" s="492"/>
      <c r="CN19" s="492"/>
      <c r="CO19" s="492"/>
      <c r="CP19" s="492"/>
      <c r="CQ19" s="492"/>
      <c r="CR19" s="492"/>
      <c r="CS19" s="492"/>
      <c r="CT19" s="492"/>
      <c r="CU19" s="492"/>
      <c r="CV19" s="492"/>
      <c r="CW19" s="492"/>
      <c r="CX19" s="492"/>
      <c r="CY19" s="492"/>
      <c r="CZ19" s="492"/>
      <c r="DA19" s="492"/>
      <c r="DB19" s="492"/>
      <c r="DC19" s="492"/>
      <c r="DD19" s="492"/>
      <c r="DE19" s="492"/>
      <c r="DF19" s="492"/>
      <c r="DG19" s="492"/>
      <c r="DH19" s="492"/>
      <c r="DI19" s="492"/>
      <c r="DJ19" s="492"/>
      <c r="DK19" s="492"/>
      <c r="DL19" s="492"/>
      <c r="DM19" s="492"/>
      <c r="DN19" s="492"/>
      <c r="DO19" s="492"/>
      <c r="DP19" s="492"/>
      <c r="DQ19" s="492"/>
      <c r="DR19" s="492"/>
      <c r="DS19" s="492"/>
      <c r="DT19" s="492"/>
      <c r="DU19" s="492"/>
      <c r="DV19" s="492"/>
      <c r="DW19" s="492"/>
      <c r="DX19" s="492"/>
      <c r="DY19" s="492"/>
      <c r="DZ19" s="492"/>
      <c r="EA19" s="492"/>
      <c r="EB19" s="492"/>
      <c r="EC19" s="492"/>
      <c r="ED19" s="492"/>
      <c r="EE19" s="492"/>
      <c r="EF19" s="492"/>
      <c r="EG19" s="492"/>
      <c r="EH19" s="492"/>
      <c r="EI19" s="492"/>
      <c r="EJ19" s="492"/>
      <c r="EK19" s="492"/>
      <c r="EL19" s="492"/>
      <c r="EM19" s="492"/>
      <c r="EN19" s="492"/>
      <c r="EO19" s="492"/>
      <c r="EP19" s="492"/>
      <c r="EQ19" s="492"/>
      <c r="ER19" s="492"/>
      <c r="ES19" s="492"/>
      <c r="ET19" s="492"/>
      <c r="EU19" s="492"/>
      <c r="EV19" s="492"/>
      <c r="EW19" s="492"/>
      <c r="EX19" s="492"/>
      <c r="EY19" s="492"/>
      <c r="EZ19" s="492"/>
      <c r="FA19" s="492"/>
      <c r="FB19" s="492"/>
      <c r="FC19" s="492"/>
      <c r="FD19" s="492"/>
      <c r="FE19" s="492"/>
      <c r="FF19" s="492"/>
      <c r="FG19" s="492"/>
      <c r="FH19" s="492"/>
      <c r="FI19" s="492"/>
      <c r="FJ19" s="492"/>
      <c r="FK19" s="492"/>
      <c r="FL19" s="492"/>
      <c r="FM19" s="492"/>
      <c r="FN19" s="492"/>
      <c r="FO19" s="492"/>
      <c r="FP19" s="492"/>
      <c r="FQ19" s="492"/>
      <c r="FR19" s="492"/>
      <c r="FS19" s="492"/>
      <c r="FT19" s="492"/>
      <c r="FU19" s="492"/>
      <c r="FV19" s="492"/>
      <c r="FW19" s="492"/>
      <c r="FX19" s="492"/>
      <c r="FY19" s="492"/>
      <c r="FZ19" s="492"/>
      <c r="GA19" s="492"/>
      <c r="GB19" s="492"/>
      <c r="GC19" s="492"/>
      <c r="GD19" s="492"/>
      <c r="GE19" s="492"/>
      <c r="GF19" s="492"/>
      <c r="GG19" s="492"/>
      <c r="GH19" s="492"/>
      <c r="GI19" s="492"/>
      <c r="GJ19" s="492"/>
      <c r="GK19" s="492"/>
      <c r="GL19" s="492"/>
      <c r="GM19" s="492"/>
      <c r="GN19" s="492"/>
      <c r="GO19" s="492"/>
      <c r="GP19" s="492"/>
      <c r="GQ19" s="492"/>
      <c r="GR19" s="492"/>
      <c r="GS19" s="492"/>
      <c r="GT19" s="492"/>
      <c r="GU19" s="492"/>
      <c r="GV19" s="492"/>
      <c r="GW19" s="492"/>
      <c r="GX19" s="492"/>
      <c r="GY19" s="492"/>
      <c r="GZ19" s="492"/>
      <c r="HA19" s="492"/>
      <c r="HB19" s="492"/>
      <c r="HC19" s="492"/>
      <c r="HD19" s="492"/>
      <c r="HE19" s="492"/>
      <c r="HF19" s="492"/>
      <c r="HG19" s="492"/>
      <c r="HH19" s="492"/>
      <c r="HI19" s="492"/>
      <c r="HJ19" s="492"/>
      <c r="HK19" s="492"/>
      <c r="HL19" s="492"/>
      <c r="HM19" s="492"/>
      <c r="HN19" s="492"/>
      <c r="HO19" s="492"/>
      <c r="HP19" s="492"/>
      <c r="HQ19" s="492"/>
      <c r="HR19" s="492"/>
      <c r="HS19" s="492"/>
      <c r="HT19" s="492"/>
      <c r="HU19" s="492"/>
      <c r="HV19" s="492"/>
      <c r="HW19" s="492"/>
      <c r="HX19" s="492"/>
      <c r="HY19" s="492"/>
      <c r="HZ19" s="492"/>
      <c r="IA19" s="492"/>
      <c r="IB19" s="492"/>
      <c r="IC19" s="492"/>
      <c r="ID19" s="492"/>
      <c r="IE19" s="492"/>
      <c r="IF19" s="492"/>
      <c r="IG19" s="492"/>
      <c r="IH19" s="492"/>
      <c r="II19" s="492"/>
      <c r="IJ19" s="492"/>
      <c r="IK19" s="492"/>
      <c r="IL19" s="492"/>
      <c r="IM19" s="492"/>
      <c r="IN19" s="492"/>
      <c r="IO19" s="492"/>
      <c r="IP19" s="492"/>
      <c r="IQ19" s="492"/>
      <c r="IR19" s="492"/>
      <c r="IS19" s="492"/>
      <c r="IT19" s="492"/>
      <c r="IU19" s="492"/>
    </row>
    <row r="20" spans="1:255" s="1774" customFormat="1">
      <c r="A20" s="207"/>
      <c r="B20" s="207"/>
      <c r="C20" s="2391"/>
      <c r="D20" s="2391"/>
      <c r="E20" s="2391"/>
      <c r="F20" s="2391" t="s">
        <v>4802</v>
      </c>
      <c r="G20" s="2391"/>
      <c r="H20" s="2391"/>
      <c r="I20" s="2391"/>
      <c r="J20" s="2391"/>
      <c r="K20" s="2391"/>
      <c r="L20" s="2391"/>
      <c r="M20" s="2391"/>
      <c r="N20" s="2391"/>
      <c r="O20" s="2391"/>
      <c r="P20" s="2391"/>
      <c r="Q20" s="2391"/>
      <c r="R20" s="2391"/>
      <c r="S20" s="2391"/>
      <c r="T20" s="2391"/>
      <c r="U20" s="2391"/>
      <c r="V20" s="2391"/>
      <c r="W20" s="2391"/>
      <c r="X20" s="2391"/>
      <c r="Y20" s="2391"/>
      <c r="Z20" s="2391"/>
      <c r="AA20" s="2391"/>
      <c r="AB20" s="2391"/>
      <c r="AC20" s="2391"/>
      <c r="AD20" s="2391"/>
      <c r="AE20" s="2391"/>
      <c r="AF20" s="2391"/>
      <c r="AG20" s="2391"/>
      <c r="AH20" s="2391"/>
      <c r="AI20" s="2391"/>
      <c r="AJ20" s="492"/>
      <c r="AK20" s="492"/>
      <c r="AL20" s="492"/>
      <c r="AM20" s="492"/>
      <c r="AN20" s="492"/>
      <c r="AO20" s="492"/>
      <c r="AP20" s="492"/>
      <c r="AQ20" s="492"/>
      <c r="AR20" s="492"/>
      <c r="AS20" s="492"/>
      <c r="AT20" s="492"/>
      <c r="AU20" s="492"/>
      <c r="AV20" s="492"/>
      <c r="AW20" s="492"/>
      <c r="AX20" s="492"/>
      <c r="AY20" s="492"/>
      <c r="AZ20" s="492"/>
      <c r="BA20" s="492"/>
      <c r="BB20" s="492"/>
      <c r="BC20" s="492"/>
      <c r="BD20" s="492"/>
      <c r="BE20" s="492"/>
      <c r="BF20" s="492"/>
      <c r="BG20" s="492"/>
      <c r="BH20" s="492"/>
      <c r="BI20" s="492"/>
      <c r="BJ20" s="492"/>
      <c r="BK20" s="492"/>
      <c r="BL20" s="492"/>
      <c r="BM20" s="492"/>
      <c r="BN20" s="492"/>
      <c r="BO20" s="492"/>
      <c r="BP20" s="492"/>
      <c r="BQ20" s="492"/>
      <c r="BR20" s="492"/>
      <c r="BS20" s="492"/>
      <c r="BT20" s="492"/>
      <c r="BU20" s="492"/>
      <c r="BV20" s="492"/>
      <c r="BW20" s="492"/>
      <c r="BX20" s="492"/>
      <c r="BY20" s="492"/>
      <c r="BZ20" s="492"/>
      <c r="CA20" s="492"/>
      <c r="CB20" s="492"/>
      <c r="CC20" s="492"/>
      <c r="CD20" s="492"/>
      <c r="CE20" s="492"/>
      <c r="CF20" s="492"/>
      <c r="CG20" s="492"/>
      <c r="CH20" s="492"/>
      <c r="CI20" s="492"/>
      <c r="CJ20" s="492"/>
      <c r="CK20" s="492"/>
      <c r="CL20" s="492"/>
      <c r="CM20" s="492"/>
      <c r="CN20" s="492"/>
      <c r="CO20" s="492"/>
      <c r="CP20" s="492"/>
      <c r="CQ20" s="492"/>
      <c r="CR20" s="492"/>
      <c r="CS20" s="492"/>
      <c r="CT20" s="492"/>
      <c r="CU20" s="492"/>
      <c r="CV20" s="492"/>
      <c r="CW20" s="492"/>
      <c r="CX20" s="492"/>
      <c r="CY20" s="492"/>
      <c r="CZ20" s="492"/>
      <c r="DA20" s="492"/>
      <c r="DB20" s="492"/>
      <c r="DC20" s="492"/>
      <c r="DD20" s="492"/>
      <c r="DE20" s="492"/>
      <c r="DF20" s="492"/>
      <c r="DG20" s="492"/>
      <c r="DH20" s="492"/>
      <c r="DI20" s="492"/>
      <c r="DJ20" s="492"/>
      <c r="DK20" s="492"/>
      <c r="DL20" s="492"/>
      <c r="DM20" s="492"/>
      <c r="DN20" s="492"/>
      <c r="DO20" s="492"/>
      <c r="DP20" s="492"/>
      <c r="DQ20" s="492"/>
      <c r="DR20" s="492"/>
      <c r="DS20" s="492"/>
      <c r="DT20" s="492"/>
      <c r="DU20" s="492"/>
      <c r="DV20" s="492"/>
      <c r="DW20" s="492"/>
      <c r="DX20" s="492"/>
      <c r="DY20" s="492"/>
      <c r="DZ20" s="492"/>
      <c r="EA20" s="492"/>
      <c r="EB20" s="492"/>
      <c r="EC20" s="492"/>
      <c r="ED20" s="492"/>
      <c r="EE20" s="492"/>
      <c r="EF20" s="492"/>
      <c r="EG20" s="492"/>
      <c r="EH20" s="492"/>
      <c r="EI20" s="492"/>
      <c r="EJ20" s="492"/>
      <c r="EK20" s="492"/>
      <c r="EL20" s="492"/>
      <c r="EM20" s="492"/>
      <c r="EN20" s="492"/>
      <c r="EO20" s="492"/>
      <c r="EP20" s="492"/>
      <c r="EQ20" s="492"/>
      <c r="ER20" s="492"/>
      <c r="ES20" s="492"/>
      <c r="ET20" s="492"/>
      <c r="EU20" s="492"/>
      <c r="EV20" s="492"/>
      <c r="EW20" s="492"/>
      <c r="EX20" s="492"/>
      <c r="EY20" s="492"/>
      <c r="EZ20" s="492"/>
      <c r="FA20" s="492"/>
      <c r="FB20" s="492"/>
      <c r="FC20" s="492"/>
      <c r="FD20" s="492"/>
      <c r="FE20" s="492"/>
      <c r="FF20" s="492"/>
      <c r="FG20" s="492"/>
      <c r="FH20" s="492"/>
      <c r="FI20" s="492"/>
      <c r="FJ20" s="492"/>
      <c r="FK20" s="492"/>
      <c r="FL20" s="492"/>
      <c r="FM20" s="492"/>
      <c r="FN20" s="492"/>
      <c r="FO20" s="492"/>
      <c r="FP20" s="492"/>
      <c r="FQ20" s="492"/>
      <c r="FR20" s="492"/>
      <c r="FS20" s="492"/>
      <c r="FT20" s="492"/>
      <c r="FU20" s="492"/>
      <c r="FV20" s="492"/>
      <c r="FW20" s="492"/>
      <c r="FX20" s="492"/>
      <c r="FY20" s="492"/>
      <c r="FZ20" s="492"/>
      <c r="GA20" s="492"/>
      <c r="GB20" s="492"/>
      <c r="GC20" s="492"/>
      <c r="GD20" s="492"/>
      <c r="GE20" s="492"/>
      <c r="GF20" s="492"/>
      <c r="GG20" s="492"/>
      <c r="GH20" s="492"/>
      <c r="GI20" s="492"/>
      <c r="GJ20" s="492"/>
      <c r="GK20" s="492"/>
      <c r="GL20" s="492"/>
      <c r="GM20" s="492"/>
      <c r="GN20" s="492"/>
      <c r="GO20" s="492"/>
      <c r="GP20" s="492"/>
      <c r="GQ20" s="492"/>
      <c r="GR20" s="492"/>
      <c r="GS20" s="492"/>
      <c r="GT20" s="492"/>
      <c r="GU20" s="492"/>
      <c r="GV20" s="492"/>
      <c r="GW20" s="492"/>
      <c r="GX20" s="492"/>
      <c r="GY20" s="492"/>
      <c r="GZ20" s="492"/>
      <c r="HA20" s="492"/>
      <c r="HB20" s="492"/>
      <c r="HC20" s="492"/>
      <c r="HD20" s="492"/>
      <c r="HE20" s="492"/>
      <c r="HF20" s="492"/>
      <c r="HG20" s="492"/>
      <c r="HH20" s="492"/>
      <c r="HI20" s="492"/>
      <c r="HJ20" s="492"/>
      <c r="HK20" s="492"/>
      <c r="HL20" s="492"/>
      <c r="HM20" s="492"/>
      <c r="HN20" s="492"/>
      <c r="HO20" s="492"/>
      <c r="HP20" s="492"/>
      <c r="HQ20" s="492"/>
      <c r="HR20" s="492"/>
      <c r="HS20" s="492"/>
      <c r="HT20" s="492"/>
      <c r="HU20" s="492"/>
      <c r="HV20" s="492"/>
      <c r="HW20" s="492"/>
      <c r="HX20" s="492"/>
      <c r="HY20" s="492"/>
      <c r="HZ20" s="492"/>
      <c r="IA20" s="492"/>
      <c r="IB20" s="492"/>
      <c r="IC20" s="492"/>
      <c r="ID20" s="492"/>
      <c r="IE20" s="492"/>
      <c r="IF20" s="492"/>
      <c r="IG20" s="492"/>
      <c r="IH20" s="492"/>
      <c r="II20" s="492"/>
      <c r="IJ20" s="492"/>
      <c r="IK20" s="492"/>
      <c r="IL20" s="492"/>
      <c r="IM20" s="492"/>
      <c r="IN20" s="492"/>
      <c r="IO20" s="492"/>
      <c r="IP20" s="492"/>
      <c r="IQ20" s="492"/>
      <c r="IR20" s="492"/>
      <c r="IS20" s="492"/>
      <c r="IT20" s="492"/>
      <c r="IU20" s="492"/>
    </row>
    <row r="21" spans="1:255" s="1774" customFormat="1">
      <c r="A21" s="207"/>
      <c r="B21" s="207"/>
      <c r="C21" s="2391"/>
      <c r="D21" s="2391"/>
      <c r="E21" s="2397"/>
      <c r="F21" s="2393"/>
      <c r="G21" s="2391"/>
      <c r="H21" s="2391"/>
      <c r="I21" s="2391"/>
      <c r="J21" s="2391"/>
      <c r="K21" s="2391"/>
      <c r="L21" s="2391"/>
      <c r="M21" s="2391"/>
      <c r="N21" s="2391"/>
      <c r="O21" s="2391"/>
      <c r="P21" s="2391"/>
      <c r="Q21" s="2391"/>
      <c r="R21" s="2391"/>
      <c r="S21" s="2391"/>
      <c r="T21" s="2391"/>
      <c r="U21" s="2391"/>
      <c r="V21" s="2391"/>
      <c r="W21" s="2391"/>
      <c r="X21" s="2391"/>
      <c r="Y21" s="2391"/>
      <c r="Z21" s="2391"/>
      <c r="AA21" s="2391"/>
      <c r="AB21" s="2391"/>
      <c r="AC21" s="2391"/>
      <c r="AD21" s="2391"/>
      <c r="AE21" s="2391"/>
      <c r="AF21" s="2391"/>
      <c r="AG21" s="2391"/>
      <c r="AH21" s="2391"/>
      <c r="AI21" s="2391"/>
      <c r="AJ21" s="492"/>
      <c r="AK21" s="492"/>
      <c r="AL21" s="492"/>
      <c r="AM21" s="492"/>
      <c r="AN21" s="492"/>
      <c r="AO21" s="492"/>
      <c r="AP21" s="492"/>
      <c r="AQ21" s="492"/>
      <c r="AR21" s="492"/>
      <c r="AS21" s="492"/>
      <c r="AT21" s="492"/>
      <c r="AU21" s="492"/>
      <c r="AV21" s="492"/>
      <c r="AW21" s="492"/>
      <c r="AX21" s="492"/>
      <c r="AY21" s="492"/>
      <c r="AZ21" s="492"/>
      <c r="BA21" s="492"/>
      <c r="BB21" s="492"/>
      <c r="BC21" s="492"/>
      <c r="BD21" s="492"/>
      <c r="BE21" s="492"/>
      <c r="BF21" s="492"/>
      <c r="BG21" s="492"/>
      <c r="BH21" s="492"/>
      <c r="BI21" s="492"/>
      <c r="BJ21" s="492"/>
      <c r="BK21" s="492"/>
      <c r="BL21" s="492"/>
      <c r="BM21" s="492"/>
      <c r="BN21" s="492"/>
      <c r="BO21" s="492"/>
      <c r="BP21" s="492"/>
      <c r="BQ21" s="492"/>
      <c r="BR21" s="492"/>
      <c r="BS21" s="492"/>
      <c r="BT21" s="492"/>
      <c r="BU21" s="492"/>
      <c r="BV21" s="492"/>
      <c r="BW21" s="492"/>
      <c r="BX21" s="492"/>
      <c r="BY21" s="492"/>
      <c r="BZ21" s="492"/>
      <c r="CA21" s="492"/>
      <c r="CB21" s="492"/>
      <c r="CC21" s="492"/>
      <c r="CD21" s="492"/>
      <c r="CE21" s="492"/>
      <c r="CF21" s="492"/>
      <c r="CG21" s="492"/>
      <c r="CH21" s="492"/>
      <c r="CI21" s="492"/>
      <c r="CJ21" s="492"/>
      <c r="CK21" s="492"/>
      <c r="CL21" s="492"/>
      <c r="CM21" s="492"/>
      <c r="CN21" s="492"/>
      <c r="CO21" s="492"/>
      <c r="CP21" s="492"/>
      <c r="CQ21" s="492"/>
      <c r="CR21" s="492"/>
      <c r="CS21" s="492"/>
      <c r="CT21" s="492"/>
      <c r="CU21" s="492"/>
      <c r="CV21" s="492"/>
      <c r="CW21" s="492"/>
      <c r="CX21" s="492"/>
      <c r="CY21" s="492"/>
      <c r="CZ21" s="492"/>
      <c r="DA21" s="492"/>
      <c r="DB21" s="492"/>
      <c r="DC21" s="492"/>
      <c r="DD21" s="492"/>
      <c r="DE21" s="492"/>
      <c r="DF21" s="492"/>
      <c r="DG21" s="492"/>
      <c r="DH21" s="492"/>
      <c r="DI21" s="492"/>
      <c r="DJ21" s="492"/>
      <c r="DK21" s="492"/>
      <c r="DL21" s="492"/>
      <c r="DM21" s="492"/>
      <c r="DN21" s="492"/>
      <c r="DO21" s="492"/>
      <c r="DP21" s="492"/>
      <c r="DQ21" s="492"/>
      <c r="DR21" s="492"/>
      <c r="DS21" s="492"/>
      <c r="DT21" s="492"/>
      <c r="DU21" s="492"/>
      <c r="DV21" s="492"/>
      <c r="DW21" s="492"/>
      <c r="DX21" s="492"/>
      <c r="DY21" s="492"/>
      <c r="DZ21" s="492"/>
      <c r="EA21" s="492"/>
      <c r="EB21" s="492"/>
      <c r="EC21" s="492"/>
      <c r="ED21" s="492"/>
      <c r="EE21" s="492"/>
      <c r="EF21" s="492"/>
      <c r="EG21" s="492"/>
      <c r="EH21" s="492"/>
      <c r="EI21" s="492"/>
      <c r="EJ21" s="492"/>
      <c r="EK21" s="492"/>
      <c r="EL21" s="492"/>
      <c r="EM21" s="492"/>
      <c r="EN21" s="492"/>
      <c r="EO21" s="492"/>
      <c r="EP21" s="492"/>
      <c r="EQ21" s="492"/>
      <c r="ER21" s="492"/>
      <c r="ES21" s="492"/>
      <c r="ET21" s="492"/>
      <c r="EU21" s="492"/>
      <c r="EV21" s="492"/>
      <c r="EW21" s="492"/>
      <c r="EX21" s="492"/>
      <c r="EY21" s="492"/>
      <c r="EZ21" s="492"/>
      <c r="FA21" s="492"/>
      <c r="FB21" s="492"/>
      <c r="FC21" s="492"/>
      <c r="FD21" s="492"/>
      <c r="FE21" s="492"/>
      <c r="FF21" s="492"/>
      <c r="FG21" s="492"/>
      <c r="FH21" s="492"/>
      <c r="FI21" s="492"/>
      <c r="FJ21" s="492"/>
      <c r="FK21" s="492"/>
      <c r="FL21" s="492"/>
      <c r="FM21" s="492"/>
      <c r="FN21" s="492"/>
      <c r="FO21" s="492"/>
      <c r="FP21" s="492"/>
      <c r="FQ21" s="492"/>
      <c r="FR21" s="492"/>
      <c r="FS21" s="492"/>
      <c r="FT21" s="492"/>
      <c r="FU21" s="492"/>
      <c r="FV21" s="492"/>
      <c r="FW21" s="492"/>
      <c r="FX21" s="492"/>
      <c r="FY21" s="492"/>
      <c r="FZ21" s="492"/>
      <c r="GA21" s="492"/>
      <c r="GB21" s="492"/>
      <c r="GC21" s="492"/>
      <c r="GD21" s="492"/>
      <c r="GE21" s="492"/>
      <c r="GF21" s="492"/>
      <c r="GG21" s="492"/>
      <c r="GH21" s="492"/>
      <c r="GI21" s="492"/>
      <c r="GJ21" s="492"/>
      <c r="GK21" s="492"/>
      <c r="GL21" s="492"/>
      <c r="GM21" s="492"/>
      <c r="GN21" s="492"/>
      <c r="GO21" s="492"/>
      <c r="GP21" s="492"/>
      <c r="GQ21" s="492"/>
      <c r="GR21" s="492"/>
      <c r="GS21" s="492"/>
      <c r="GT21" s="492"/>
      <c r="GU21" s="492"/>
      <c r="GV21" s="492"/>
      <c r="GW21" s="492"/>
      <c r="GX21" s="492"/>
      <c r="GY21" s="492"/>
      <c r="GZ21" s="492"/>
      <c r="HA21" s="492"/>
      <c r="HB21" s="492"/>
      <c r="HC21" s="492"/>
      <c r="HD21" s="492"/>
      <c r="HE21" s="492"/>
      <c r="HF21" s="492"/>
      <c r="HG21" s="492"/>
      <c r="HH21" s="492"/>
      <c r="HI21" s="492"/>
      <c r="HJ21" s="492"/>
      <c r="HK21" s="492"/>
      <c r="HL21" s="492"/>
      <c r="HM21" s="492"/>
      <c r="HN21" s="492"/>
      <c r="HO21" s="492"/>
      <c r="HP21" s="492"/>
      <c r="HQ21" s="492"/>
      <c r="HR21" s="492"/>
      <c r="HS21" s="492"/>
      <c r="HT21" s="492"/>
      <c r="HU21" s="492"/>
      <c r="HV21" s="492"/>
      <c r="HW21" s="492"/>
      <c r="HX21" s="492"/>
      <c r="HY21" s="492"/>
      <c r="HZ21" s="492"/>
      <c r="IA21" s="492"/>
      <c r="IB21" s="492"/>
      <c r="IC21" s="492"/>
      <c r="ID21" s="492"/>
      <c r="IE21" s="492"/>
      <c r="IF21" s="492"/>
      <c r="IG21" s="492"/>
      <c r="IH21" s="492"/>
      <c r="II21" s="492"/>
      <c r="IJ21" s="492"/>
      <c r="IK21" s="492"/>
      <c r="IL21" s="492"/>
      <c r="IM21" s="492"/>
      <c r="IN21" s="492"/>
      <c r="IO21" s="492"/>
      <c r="IP21" s="492"/>
      <c r="IQ21" s="492"/>
      <c r="IR21" s="492"/>
      <c r="IS21" s="492"/>
      <c r="IT21" s="492"/>
      <c r="IU21" s="492"/>
    </row>
    <row r="22" spans="1:255" s="1774" customFormat="1">
      <c r="A22" s="207"/>
      <c r="B22" s="207"/>
      <c r="C22" s="2391"/>
      <c r="D22" s="2391"/>
      <c r="E22" s="2397"/>
      <c r="F22" s="2393"/>
      <c r="G22" s="2391"/>
      <c r="H22" s="2391"/>
      <c r="I22" s="2391"/>
      <c r="J22" s="2391"/>
      <c r="K22" s="2391"/>
      <c r="L22" s="2391"/>
      <c r="M22" s="2391"/>
      <c r="N22" s="2391"/>
      <c r="O22" s="2391"/>
      <c r="P22" s="2393"/>
      <c r="Q22" s="2393"/>
      <c r="R22" s="2393"/>
      <c r="S22" s="2391"/>
      <c r="T22" s="2391"/>
      <c r="U22" s="2391"/>
      <c r="V22" s="2391"/>
      <c r="W22" s="2391"/>
      <c r="X22" s="2391"/>
      <c r="Y22" s="2391"/>
      <c r="Z22" s="2391"/>
      <c r="AA22" s="2391"/>
      <c r="AB22" s="2391"/>
      <c r="AC22" s="2391"/>
      <c r="AD22" s="2391"/>
      <c r="AE22" s="2391"/>
      <c r="AF22" s="2391"/>
      <c r="AG22" s="2391"/>
      <c r="AH22" s="2391"/>
      <c r="AI22" s="2391"/>
      <c r="AJ22" s="492"/>
      <c r="AK22" s="492"/>
      <c r="AL22" s="492"/>
      <c r="AM22" s="492"/>
      <c r="AN22" s="492"/>
      <c r="AO22" s="492"/>
      <c r="AP22" s="492"/>
      <c r="AQ22" s="492"/>
      <c r="AR22" s="492"/>
      <c r="AS22" s="492"/>
      <c r="AT22" s="492"/>
      <c r="AU22" s="492"/>
      <c r="AV22" s="492"/>
      <c r="AW22" s="492"/>
      <c r="AX22" s="492"/>
      <c r="AY22" s="492"/>
      <c r="AZ22" s="492"/>
      <c r="BA22" s="492"/>
      <c r="BB22" s="492"/>
      <c r="BC22" s="492"/>
      <c r="BD22" s="492"/>
      <c r="BE22" s="492"/>
      <c r="BF22" s="492"/>
      <c r="BG22" s="492"/>
      <c r="BH22" s="492"/>
      <c r="BI22" s="492"/>
      <c r="BJ22" s="492"/>
      <c r="BK22" s="492"/>
      <c r="BL22" s="492"/>
      <c r="BM22" s="492"/>
      <c r="BN22" s="492"/>
      <c r="BO22" s="492"/>
      <c r="BP22" s="492"/>
      <c r="BQ22" s="492"/>
      <c r="BR22" s="492"/>
      <c r="BS22" s="492"/>
      <c r="BT22" s="492"/>
      <c r="BU22" s="492"/>
      <c r="BV22" s="492"/>
      <c r="BW22" s="492"/>
      <c r="BX22" s="492"/>
      <c r="BY22" s="492"/>
      <c r="BZ22" s="492"/>
      <c r="CA22" s="492"/>
      <c r="CB22" s="492"/>
      <c r="CC22" s="492"/>
      <c r="CD22" s="492"/>
      <c r="CE22" s="492"/>
      <c r="CF22" s="492"/>
      <c r="CG22" s="492"/>
      <c r="CH22" s="492"/>
      <c r="CI22" s="492"/>
      <c r="CJ22" s="492"/>
      <c r="CK22" s="492"/>
      <c r="CL22" s="492"/>
      <c r="CM22" s="492"/>
      <c r="CN22" s="492"/>
      <c r="CO22" s="492"/>
      <c r="CP22" s="492"/>
      <c r="CQ22" s="492"/>
      <c r="CR22" s="492"/>
      <c r="CS22" s="492"/>
      <c r="CT22" s="492"/>
      <c r="CU22" s="492"/>
      <c r="CV22" s="492"/>
      <c r="CW22" s="492"/>
      <c r="CX22" s="492"/>
      <c r="CY22" s="492"/>
      <c r="CZ22" s="492"/>
      <c r="DA22" s="492"/>
      <c r="DB22" s="492"/>
      <c r="DC22" s="492"/>
      <c r="DD22" s="492"/>
      <c r="DE22" s="492"/>
      <c r="DF22" s="492"/>
      <c r="DG22" s="492"/>
      <c r="DH22" s="492"/>
      <c r="DI22" s="492"/>
      <c r="DJ22" s="492"/>
      <c r="DK22" s="492"/>
      <c r="DL22" s="492"/>
      <c r="DM22" s="492"/>
      <c r="DN22" s="492"/>
      <c r="DO22" s="492"/>
      <c r="DP22" s="492"/>
      <c r="DQ22" s="492"/>
      <c r="DR22" s="492"/>
      <c r="DS22" s="492"/>
      <c r="DT22" s="492"/>
      <c r="DU22" s="492"/>
      <c r="DV22" s="492"/>
      <c r="DW22" s="492"/>
      <c r="DX22" s="492"/>
      <c r="DY22" s="492"/>
      <c r="DZ22" s="492"/>
      <c r="EA22" s="492"/>
      <c r="EB22" s="492"/>
      <c r="EC22" s="492"/>
      <c r="ED22" s="492"/>
      <c r="EE22" s="492"/>
      <c r="EF22" s="492"/>
      <c r="EG22" s="492"/>
      <c r="EH22" s="492"/>
      <c r="EI22" s="492"/>
      <c r="EJ22" s="492"/>
      <c r="EK22" s="492"/>
      <c r="EL22" s="492"/>
      <c r="EM22" s="492"/>
      <c r="EN22" s="492"/>
      <c r="EO22" s="492"/>
      <c r="EP22" s="492"/>
      <c r="EQ22" s="492"/>
      <c r="ER22" s="492"/>
      <c r="ES22" s="492"/>
      <c r="ET22" s="492"/>
      <c r="EU22" s="492"/>
      <c r="EV22" s="492"/>
      <c r="EW22" s="492"/>
      <c r="EX22" s="492"/>
      <c r="EY22" s="492"/>
      <c r="EZ22" s="492"/>
      <c r="FA22" s="492"/>
      <c r="FB22" s="492"/>
      <c r="FC22" s="492"/>
      <c r="FD22" s="492"/>
      <c r="FE22" s="492"/>
      <c r="FF22" s="492"/>
      <c r="FG22" s="492"/>
      <c r="FH22" s="492"/>
      <c r="FI22" s="492"/>
      <c r="FJ22" s="492"/>
      <c r="FK22" s="492"/>
      <c r="FL22" s="492"/>
      <c r="FM22" s="492"/>
      <c r="FN22" s="492"/>
      <c r="FO22" s="492"/>
      <c r="FP22" s="492"/>
      <c r="FQ22" s="492"/>
      <c r="FR22" s="492"/>
      <c r="FS22" s="492"/>
      <c r="FT22" s="492"/>
      <c r="FU22" s="492"/>
      <c r="FV22" s="492"/>
      <c r="FW22" s="492"/>
      <c r="FX22" s="492"/>
      <c r="FY22" s="492"/>
      <c r="FZ22" s="492"/>
      <c r="GA22" s="492"/>
      <c r="GB22" s="492"/>
      <c r="GC22" s="492"/>
      <c r="GD22" s="492"/>
      <c r="GE22" s="492"/>
      <c r="GF22" s="492"/>
      <c r="GG22" s="492"/>
      <c r="GH22" s="492"/>
      <c r="GI22" s="492"/>
      <c r="GJ22" s="492"/>
      <c r="GK22" s="492"/>
      <c r="GL22" s="492"/>
      <c r="GM22" s="492"/>
      <c r="GN22" s="492"/>
      <c r="GO22" s="492"/>
      <c r="GP22" s="492"/>
      <c r="GQ22" s="492"/>
      <c r="GR22" s="492"/>
      <c r="GS22" s="492"/>
      <c r="GT22" s="492"/>
      <c r="GU22" s="492"/>
      <c r="GV22" s="492"/>
      <c r="GW22" s="492"/>
      <c r="GX22" s="492"/>
      <c r="GY22" s="492"/>
      <c r="GZ22" s="492"/>
      <c r="HA22" s="492"/>
      <c r="HB22" s="492"/>
      <c r="HC22" s="492"/>
      <c r="HD22" s="492"/>
      <c r="HE22" s="492"/>
      <c r="HF22" s="492"/>
      <c r="HG22" s="492"/>
      <c r="HH22" s="492"/>
      <c r="HI22" s="492"/>
      <c r="HJ22" s="492"/>
      <c r="HK22" s="492"/>
      <c r="HL22" s="492"/>
      <c r="HM22" s="492"/>
      <c r="HN22" s="492"/>
      <c r="HO22" s="492"/>
      <c r="HP22" s="492"/>
      <c r="HQ22" s="492"/>
      <c r="HR22" s="492"/>
      <c r="HS22" s="492"/>
      <c r="HT22" s="492"/>
      <c r="HU22" s="492"/>
      <c r="HV22" s="492"/>
      <c r="HW22" s="492"/>
      <c r="HX22" s="492"/>
      <c r="HY22" s="492"/>
      <c r="HZ22" s="492"/>
      <c r="IA22" s="492"/>
      <c r="IB22" s="492"/>
      <c r="IC22" s="492"/>
      <c r="ID22" s="492"/>
      <c r="IE22" s="492"/>
      <c r="IF22" s="492"/>
      <c r="IG22" s="492"/>
      <c r="IH22" s="492"/>
      <c r="II22" s="492"/>
      <c r="IJ22" s="492"/>
      <c r="IK22" s="492"/>
      <c r="IL22" s="492"/>
      <c r="IM22" s="492"/>
      <c r="IN22" s="492"/>
      <c r="IO22" s="492"/>
      <c r="IP22" s="492"/>
      <c r="IQ22" s="492"/>
      <c r="IR22" s="492"/>
      <c r="IS22" s="492"/>
      <c r="IT22" s="492"/>
      <c r="IU22" s="492"/>
    </row>
    <row r="23" spans="1:255" s="1774" customFormat="1" ht="15.75">
      <c r="A23" s="207"/>
      <c r="B23" s="207"/>
      <c r="C23" s="2391"/>
      <c r="D23" s="2391"/>
      <c r="E23" s="2397"/>
      <c r="F23" s="2393"/>
      <c r="G23" s="2391"/>
      <c r="H23" s="2398" t="s">
        <v>4803</v>
      </c>
      <c r="I23" s="2399"/>
      <c r="J23" s="2399"/>
      <c r="K23" s="2399"/>
      <c r="L23" s="2399"/>
      <c r="M23" s="2399"/>
      <c r="N23" s="2399"/>
      <c r="O23" s="2399" t="s">
        <v>4804</v>
      </c>
      <c r="P23" s="2393"/>
      <c r="Q23" s="2393"/>
      <c r="R23" s="2393"/>
      <c r="S23" s="2400">
        <v>2014</v>
      </c>
      <c r="T23" s="2400">
        <v>2015</v>
      </c>
      <c r="U23" s="2400">
        <v>2016</v>
      </c>
      <c r="V23" s="2400">
        <v>2017</v>
      </c>
      <c r="W23" s="2400">
        <v>2018</v>
      </c>
      <c r="X23" s="2400">
        <v>2019</v>
      </c>
      <c r="Y23" s="2400">
        <v>2020</v>
      </c>
      <c r="Z23" s="2400">
        <v>2021</v>
      </c>
      <c r="AA23" s="2400">
        <v>2022</v>
      </c>
      <c r="AB23" s="2400">
        <v>2023</v>
      </c>
      <c r="AC23" s="2400">
        <v>2024</v>
      </c>
      <c r="AD23" s="2400">
        <v>2025</v>
      </c>
      <c r="AE23" s="2400">
        <v>2026</v>
      </c>
      <c r="AF23" s="2400">
        <v>2027</v>
      </c>
      <c r="AG23" s="2400">
        <v>2028</v>
      </c>
      <c r="AH23" s="2400">
        <v>2029</v>
      </c>
      <c r="AI23" s="2400">
        <v>2030</v>
      </c>
      <c r="AJ23" s="492"/>
      <c r="AK23" s="492"/>
      <c r="AL23" s="492"/>
      <c r="AM23" s="492"/>
      <c r="AN23" s="492"/>
      <c r="AO23" s="492"/>
      <c r="AP23" s="492"/>
      <c r="AQ23" s="492"/>
      <c r="AR23" s="492"/>
      <c r="AS23" s="492"/>
      <c r="AT23" s="492"/>
      <c r="AU23" s="492"/>
      <c r="AV23" s="492"/>
      <c r="AW23" s="492"/>
      <c r="AX23" s="492"/>
      <c r="AY23" s="492"/>
      <c r="AZ23" s="492"/>
      <c r="BA23" s="492"/>
      <c r="BB23" s="492"/>
      <c r="BC23" s="492"/>
      <c r="BD23" s="492"/>
      <c r="BE23" s="492"/>
      <c r="BF23" s="492"/>
      <c r="BG23" s="492"/>
      <c r="BH23" s="492"/>
      <c r="BI23" s="492"/>
      <c r="BJ23" s="492"/>
      <c r="BK23" s="492"/>
      <c r="BL23" s="492"/>
      <c r="BM23" s="492"/>
      <c r="BN23" s="492"/>
      <c r="BO23" s="492"/>
      <c r="BP23" s="492"/>
      <c r="BQ23" s="492"/>
      <c r="BR23" s="492"/>
      <c r="BS23" s="492"/>
      <c r="BT23" s="492"/>
      <c r="BU23" s="492"/>
      <c r="BV23" s="492"/>
      <c r="BW23" s="492"/>
      <c r="BX23" s="492"/>
      <c r="BY23" s="492"/>
      <c r="BZ23" s="492"/>
      <c r="CA23" s="492"/>
      <c r="CB23" s="492"/>
      <c r="CC23" s="492"/>
      <c r="CD23" s="492"/>
      <c r="CE23" s="492"/>
      <c r="CF23" s="492"/>
      <c r="CG23" s="492"/>
      <c r="CH23" s="492"/>
      <c r="CI23" s="492"/>
      <c r="CJ23" s="492"/>
      <c r="CK23" s="492"/>
      <c r="CL23" s="492"/>
      <c r="CM23" s="492"/>
      <c r="CN23" s="492"/>
      <c r="CO23" s="492"/>
      <c r="CP23" s="492"/>
      <c r="CQ23" s="492"/>
      <c r="CR23" s="492"/>
      <c r="CS23" s="492"/>
      <c r="CT23" s="492"/>
      <c r="CU23" s="492"/>
      <c r="CV23" s="492"/>
      <c r="CW23" s="492"/>
      <c r="CX23" s="492"/>
      <c r="CY23" s="492"/>
      <c r="CZ23" s="492"/>
      <c r="DA23" s="492"/>
      <c r="DB23" s="492"/>
      <c r="DC23" s="492"/>
      <c r="DD23" s="492"/>
      <c r="DE23" s="492"/>
      <c r="DF23" s="492"/>
      <c r="DG23" s="492"/>
      <c r="DH23" s="492"/>
      <c r="DI23" s="492"/>
      <c r="DJ23" s="492"/>
      <c r="DK23" s="492"/>
      <c r="DL23" s="492"/>
      <c r="DM23" s="492"/>
      <c r="DN23" s="492"/>
      <c r="DO23" s="492"/>
      <c r="DP23" s="492"/>
      <c r="DQ23" s="492"/>
      <c r="DR23" s="492"/>
      <c r="DS23" s="492"/>
      <c r="DT23" s="492"/>
      <c r="DU23" s="492"/>
      <c r="DV23" s="492"/>
      <c r="DW23" s="492"/>
      <c r="DX23" s="492"/>
      <c r="DY23" s="492"/>
      <c r="DZ23" s="492"/>
      <c r="EA23" s="492"/>
      <c r="EB23" s="492"/>
      <c r="EC23" s="492"/>
      <c r="ED23" s="492"/>
      <c r="EE23" s="492"/>
      <c r="EF23" s="492"/>
      <c r="EG23" s="492"/>
      <c r="EH23" s="492"/>
      <c r="EI23" s="492"/>
      <c r="EJ23" s="492"/>
      <c r="EK23" s="492"/>
      <c r="EL23" s="492"/>
      <c r="EM23" s="492"/>
      <c r="EN23" s="492"/>
      <c r="EO23" s="492"/>
      <c r="EP23" s="492"/>
      <c r="EQ23" s="492"/>
      <c r="ER23" s="492"/>
      <c r="ES23" s="492"/>
      <c r="ET23" s="492"/>
      <c r="EU23" s="492"/>
      <c r="EV23" s="492"/>
      <c r="EW23" s="492"/>
      <c r="EX23" s="492"/>
      <c r="EY23" s="492"/>
      <c r="EZ23" s="492"/>
      <c r="FA23" s="492"/>
      <c r="FB23" s="492"/>
      <c r="FC23" s="492"/>
      <c r="FD23" s="492"/>
      <c r="FE23" s="492"/>
      <c r="FF23" s="492"/>
      <c r="FG23" s="492"/>
      <c r="FH23" s="492"/>
      <c r="FI23" s="492"/>
      <c r="FJ23" s="492"/>
      <c r="FK23" s="492"/>
      <c r="FL23" s="492"/>
      <c r="FM23" s="492"/>
      <c r="FN23" s="492"/>
      <c r="FO23" s="492"/>
      <c r="FP23" s="492"/>
      <c r="FQ23" s="492"/>
      <c r="FR23" s="492"/>
      <c r="FS23" s="492"/>
      <c r="FT23" s="492"/>
      <c r="FU23" s="492"/>
      <c r="FV23" s="492"/>
      <c r="FW23" s="492"/>
      <c r="FX23" s="492"/>
      <c r="FY23" s="492"/>
      <c r="FZ23" s="492"/>
      <c r="GA23" s="492"/>
      <c r="GB23" s="492"/>
      <c r="GC23" s="492"/>
      <c r="GD23" s="492"/>
      <c r="GE23" s="492"/>
      <c r="GF23" s="492"/>
      <c r="GG23" s="492"/>
      <c r="GH23" s="492"/>
      <c r="GI23" s="492"/>
      <c r="GJ23" s="492"/>
      <c r="GK23" s="492"/>
      <c r="GL23" s="492"/>
      <c r="GM23" s="492"/>
      <c r="GN23" s="492"/>
      <c r="GO23" s="492"/>
      <c r="GP23" s="492"/>
      <c r="GQ23" s="492"/>
      <c r="GR23" s="492"/>
      <c r="GS23" s="492"/>
      <c r="GT23" s="492"/>
      <c r="GU23" s="492"/>
      <c r="GV23" s="492"/>
      <c r="GW23" s="492"/>
      <c r="GX23" s="492"/>
      <c r="GY23" s="492"/>
      <c r="GZ23" s="492"/>
      <c r="HA23" s="492"/>
      <c r="HB23" s="492"/>
      <c r="HC23" s="492"/>
      <c r="HD23" s="492"/>
      <c r="HE23" s="492"/>
      <c r="HF23" s="492"/>
      <c r="HG23" s="492"/>
      <c r="HH23" s="492"/>
      <c r="HI23" s="492"/>
      <c r="HJ23" s="492"/>
      <c r="HK23" s="492"/>
      <c r="HL23" s="492"/>
      <c r="HM23" s="492"/>
      <c r="HN23" s="492"/>
      <c r="HO23" s="492"/>
      <c r="HP23" s="492"/>
      <c r="HQ23" s="492"/>
      <c r="HR23" s="492"/>
      <c r="HS23" s="492"/>
      <c r="HT23" s="492"/>
      <c r="HU23" s="492"/>
      <c r="HV23" s="492"/>
      <c r="HW23" s="492"/>
      <c r="HX23" s="492"/>
      <c r="HY23" s="492"/>
      <c r="HZ23" s="492"/>
      <c r="IA23" s="492"/>
      <c r="IB23" s="492"/>
      <c r="IC23" s="492"/>
      <c r="ID23" s="492"/>
      <c r="IE23" s="492"/>
      <c r="IF23" s="492"/>
      <c r="IG23" s="492"/>
      <c r="IH23" s="492"/>
      <c r="II23" s="492"/>
      <c r="IJ23" s="492"/>
      <c r="IK23" s="492"/>
      <c r="IL23" s="492"/>
      <c r="IM23" s="492"/>
      <c r="IN23" s="492"/>
      <c r="IO23" s="492"/>
      <c r="IP23" s="492"/>
      <c r="IQ23" s="492"/>
      <c r="IR23" s="492"/>
      <c r="IS23" s="492"/>
      <c r="IT23" s="492"/>
      <c r="IU23" s="492"/>
    </row>
    <row r="24" spans="1:255" s="1774" customFormat="1">
      <c r="A24" s="207"/>
      <c r="B24" s="207"/>
      <c r="C24" s="2391"/>
      <c r="D24" s="2391"/>
      <c r="E24" s="2397"/>
      <c r="F24" s="2393"/>
      <c r="G24" s="2391"/>
      <c r="H24" s="2401" t="s">
        <v>4805</v>
      </c>
      <c r="I24" s="2399" t="s">
        <v>4806</v>
      </c>
      <c r="J24" s="2399"/>
      <c r="K24" s="2399"/>
      <c r="L24" s="2399"/>
      <c r="M24" s="2399"/>
      <c r="N24" s="2399"/>
      <c r="O24" s="2399" t="s">
        <v>4807</v>
      </c>
      <c r="P24" s="2393"/>
      <c r="Q24" s="2393"/>
      <c r="R24" s="2393"/>
      <c r="S24" s="2402">
        <f ca="1">OFFSET(VCM_CY_Accrual!$AK$35,S42-2012,0)</f>
        <v>48.286672230460645</v>
      </c>
      <c r="T24" s="2402">
        <f ca="1">OFFSET(VCM_CY_Accrual!$AK$35,T42-2012,0)</f>
        <v>53.269518705025867</v>
      </c>
      <c r="U24" s="2402">
        <f ca="1">OFFSET(VCM_CY_Accrual!$AK$35,U42-2012,0)</f>
        <v>58.777469175453149</v>
      </c>
      <c r="V24" s="2402">
        <f ca="1">OFFSET(VCM_CY_Accrual!$AK$35,V42-2012,0)</f>
        <v>60.41862777690698</v>
      </c>
      <c r="W24" s="2402">
        <f ca="1">OFFSET(VCM_CY_Accrual!$AK$35,W42-2012,0)</f>
        <v>63.311367995395301</v>
      </c>
      <c r="X24" s="2402">
        <f ca="1">OFFSET(VCM_CY_Accrual!$AK$35,X42-2012,0)</f>
        <v>68.262716473951301</v>
      </c>
      <c r="Y24" s="2402">
        <f ca="1">OFFSET(VCM_CY_Accrual!$AK$35,Y42-2012,0)</f>
        <v>74.424130977352078</v>
      </c>
      <c r="Z24" s="2402">
        <f ca="1">OFFSET(VCM_CY_Accrual!$AK$35,Z42-2012,0)</f>
        <v>76.824982296014909</v>
      </c>
      <c r="AA24" s="2402">
        <f ca="1">OFFSET(VCM_CY_Accrual!$AK$35,AA42-2012,0)</f>
        <v>80.138228964265139</v>
      </c>
      <c r="AB24" s="2402">
        <f ca="1">OFFSET(VCM_CY_Accrual!$AK$35,AB42-2012,0)</f>
        <v>86.483496223479548</v>
      </c>
      <c r="AC24" s="2402">
        <f ca="1">OFFSET(VCM_CY_Accrual!$AK$35,AC42-2012,0)</f>
        <v>88.064575885632394</v>
      </c>
      <c r="AD24" s="2402">
        <f ca="1">OFFSET(VCM_CY_Accrual!$AK$35,AD42-2012,0)</f>
        <v>89.35786054233381</v>
      </c>
      <c r="AE24" s="2402">
        <f ca="1">OFFSET(VCM_CY_Accrual!$AK$35,AE42-2012,0)</f>
        <v>91.155507278816245</v>
      </c>
      <c r="AF24" s="2402">
        <f ca="1">OFFSET(VCM_CY_Accrual!$AK$35,AF42-2012,0)</f>
        <v>92.924937304269562</v>
      </c>
      <c r="AG24" s="2402">
        <f ca="1">OFFSET(VCM_CY_Accrual!$AK$35,AG42-2012,0)</f>
        <v>94.49948817398321</v>
      </c>
      <c r="AH24" s="2402">
        <f ca="1">OFFSET(VCM_CY_Accrual!$AK$35,AH42-2012,0)</f>
        <v>98.346931970269509</v>
      </c>
      <c r="AI24" s="2402">
        <f ca="1">OFFSET(VCM_CY_Accrual!$AK$35,AI42-2012,0)</f>
        <v>104.28033880003939</v>
      </c>
      <c r="AJ24" s="492"/>
      <c r="AK24" s="492"/>
      <c r="AL24" s="492"/>
      <c r="AM24" s="492"/>
      <c r="AN24" s="492"/>
      <c r="AO24" s="492"/>
      <c r="AP24" s="492"/>
      <c r="AQ24" s="492"/>
      <c r="AR24" s="492"/>
      <c r="AS24" s="492"/>
      <c r="AT24" s="492"/>
      <c r="AU24" s="492"/>
      <c r="AV24" s="492"/>
      <c r="AW24" s="492"/>
      <c r="AX24" s="492"/>
      <c r="AY24" s="492"/>
      <c r="AZ24" s="492"/>
      <c r="BA24" s="492"/>
      <c r="BB24" s="492"/>
      <c r="BC24" s="492"/>
      <c r="BD24" s="492"/>
      <c r="BE24" s="492"/>
      <c r="BF24" s="492"/>
      <c r="BG24" s="492"/>
      <c r="BH24" s="492"/>
      <c r="BI24" s="492"/>
      <c r="BJ24" s="492"/>
      <c r="BK24" s="492"/>
      <c r="BL24" s="492"/>
      <c r="BM24" s="492"/>
      <c r="BN24" s="492"/>
      <c r="BO24" s="492"/>
      <c r="BP24" s="492"/>
      <c r="BQ24" s="492"/>
      <c r="BR24" s="492"/>
      <c r="BS24" s="492"/>
      <c r="BT24" s="492"/>
      <c r="BU24" s="492"/>
      <c r="BV24" s="492"/>
      <c r="BW24" s="492"/>
      <c r="BX24" s="492"/>
      <c r="BY24" s="492"/>
      <c r="BZ24" s="492"/>
      <c r="CA24" s="492"/>
      <c r="CB24" s="492"/>
      <c r="CC24" s="492"/>
      <c r="CD24" s="492"/>
      <c r="CE24" s="492"/>
      <c r="CF24" s="492"/>
      <c r="CG24" s="492"/>
      <c r="CH24" s="492"/>
      <c r="CI24" s="492"/>
      <c r="CJ24" s="492"/>
      <c r="CK24" s="492"/>
      <c r="CL24" s="492"/>
      <c r="CM24" s="492"/>
      <c r="CN24" s="492"/>
      <c r="CO24" s="492"/>
      <c r="CP24" s="492"/>
      <c r="CQ24" s="492"/>
      <c r="CR24" s="492"/>
      <c r="CS24" s="492"/>
      <c r="CT24" s="492"/>
      <c r="CU24" s="492"/>
      <c r="CV24" s="492"/>
      <c r="CW24" s="492"/>
      <c r="CX24" s="492"/>
      <c r="CY24" s="492"/>
      <c r="CZ24" s="492"/>
      <c r="DA24" s="492"/>
      <c r="DB24" s="492"/>
      <c r="DC24" s="492"/>
      <c r="DD24" s="492"/>
      <c r="DE24" s="492"/>
      <c r="DF24" s="492"/>
      <c r="DG24" s="492"/>
      <c r="DH24" s="492"/>
      <c r="DI24" s="492"/>
      <c r="DJ24" s="492"/>
      <c r="DK24" s="492"/>
      <c r="DL24" s="492"/>
      <c r="DM24" s="492"/>
      <c r="DN24" s="492"/>
      <c r="DO24" s="492"/>
      <c r="DP24" s="492"/>
      <c r="DQ24" s="492"/>
      <c r="DR24" s="492"/>
      <c r="DS24" s="492"/>
      <c r="DT24" s="492"/>
      <c r="DU24" s="492"/>
      <c r="DV24" s="492"/>
      <c r="DW24" s="492"/>
      <c r="DX24" s="492"/>
      <c r="DY24" s="492"/>
      <c r="DZ24" s="492"/>
      <c r="EA24" s="492"/>
      <c r="EB24" s="492"/>
      <c r="EC24" s="492"/>
      <c r="ED24" s="492"/>
      <c r="EE24" s="492"/>
      <c r="EF24" s="492"/>
      <c r="EG24" s="492"/>
      <c r="EH24" s="492"/>
      <c r="EI24" s="492"/>
      <c r="EJ24" s="492"/>
      <c r="EK24" s="492"/>
      <c r="EL24" s="492"/>
      <c r="EM24" s="492"/>
      <c r="EN24" s="492"/>
      <c r="EO24" s="492"/>
      <c r="EP24" s="492"/>
      <c r="EQ24" s="492"/>
      <c r="ER24" s="492"/>
      <c r="ES24" s="492"/>
      <c r="ET24" s="492"/>
      <c r="EU24" s="492"/>
      <c r="EV24" s="492"/>
      <c r="EW24" s="492"/>
      <c r="EX24" s="492"/>
      <c r="EY24" s="492"/>
      <c r="EZ24" s="492"/>
      <c r="FA24" s="492"/>
      <c r="FB24" s="492"/>
      <c r="FC24" s="492"/>
      <c r="FD24" s="492"/>
      <c r="FE24" s="492"/>
      <c r="FF24" s="492"/>
      <c r="FG24" s="492"/>
      <c r="FH24" s="492"/>
      <c r="FI24" s="492"/>
      <c r="FJ24" s="492"/>
      <c r="FK24" s="492"/>
      <c r="FL24" s="492"/>
      <c r="FM24" s="492"/>
      <c r="FN24" s="492"/>
      <c r="FO24" s="492"/>
      <c r="FP24" s="492"/>
      <c r="FQ24" s="492"/>
      <c r="FR24" s="492"/>
      <c r="FS24" s="492"/>
      <c r="FT24" s="492"/>
      <c r="FU24" s="492"/>
      <c r="FV24" s="492"/>
      <c r="FW24" s="492"/>
      <c r="FX24" s="492"/>
      <c r="FY24" s="492"/>
      <c r="FZ24" s="492"/>
      <c r="GA24" s="492"/>
      <c r="GB24" s="492"/>
      <c r="GC24" s="492"/>
      <c r="GD24" s="492"/>
      <c r="GE24" s="492"/>
      <c r="GF24" s="492"/>
      <c r="GG24" s="492"/>
      <c r="GH24" s="492"/>
      <c r="GI24" s="492"/>
      <c r="GJ24" s="492"/>
      <c r="GK24" s="492"/>
      <c r="GL24" s="492"/>
      <c r="GM24" s="492"/>
      <c r="GN24" s="492"/>
      <c r="GO24" s="492"/>
      <c r="GP24" s="492"/>
      <c r="GQ24" s="492"/>
      <c r="GR24" s="492"/>
      <c r="GS24" s="492"/>
      <c r="GT24" s="492"/>
      <c r="GU24" s="492"/>
      <c r="GV24" s="492"/>
      <c r="GW24" s="492"/>
      <c r="GX24" s="492"/>
      <c r="GY24" s="492"/>
      <c r="GZ24" s="492"/>
      <c r="HA24" s="492"/>
      <c r="HB24" s="492"/>
      <c r="HC24" s="492"/>
      <c r="HD24" s="492"/>
      <c r="HE24" s="492"/>
      <c r="HF24" s="492"/>
      <c r="HG24" s="492"/>
      <c r="HH24" s="492"/>
      <c r="HI24" s="492"/>
      <c r="HJ24" s="492"/>
      <c r="HK24" s="492"/>
      <c r="HL24" s="492"/>
      <c r="HM24" s="492"/>
      <c r="HN24" s="492"/>
      <c r="HO24" s="492"/>
      <c r="HP24" s="492"/>
      <c r="HQ24" s="492"/>
      <c r="HR24" s="492"/>
      <c r="HS24" s="492"/>
      <c r="HT24" s="492"/>
      <c r="HU24" s="492"/>
      <c r="HV24" s="492"/>
      <c r="HW24" s="492"/>
      <c r="HX24" s="492"/>
      <c r="HY24" s="492"/>
      <c r="HZ24" s="492"/>
      <c r="IA24" s="492"/>
      <c r="IB24" s="492"/>
      <c r="IC24" s="492"/>
      <c r="ID24" s="492"/>
      <c r="IE24" s="492"/>
      <c r="IF24" s="492"/>
      <c r="IG24" s="492"/>
      <c r="IH24" s="492"/>
      <c r="II24" s="492"/>
      <c r="IJ24" s="492"/>
      <c r="IK24" s="492"/>
      <c r="IL24" s="492"/>
      <c r="IM24" s="492"/>
      <c r="IN24" s="492"/>
      <c r="IO24" s="492"/>
      <c r="IP24" s="492"/>
      <c r="IQ24" s="492"/>
      <c r="IR24" s="492"/>
      <c r="IS24" s="492"/>
      <c r="IT24" s="492"/>
      <c r="IU24" s="492"/>
    </row>
    <row r="25" spans="1:255" s="1774" customFormat="1">
      <c r="A25" s="207"/>
      <c r="B25" s="207"/>
      <c r="C25" s="2391"/>
      <c r="D25" s="2391"/>
      <c r="E25" s="2397"/>
      <c r="F25" s="2393"/>
      <c r="G25" s="2391"/>
      <c r="H25" s="2401" t="s">
        <v>4808</v>
      </c>
      <c r="I25" s="2399" t="s">
        <v>4809</v>
      </c>
      <c r="J25" s="2399"/>
      <c r="K25" s="2399"/>
      <c r="L25" s="2399"/>
      <c r="M25" s="2399"/>
      <c r="N25" s="2399"/>
      <c r="O25" s="2399" t="s">
        <v>4807</v>
      </c>
      <c r="P25" s="2393"/>
      <c r="Q25" s="2393"/>
      <c r="R25" s="2393"/>
      <c r="S25" s="2403">
        <v>7.3000063357352906E-3</v>
      </c>
      <c r="T25" s="2403">
        <v>4.5307742719156443E-4</v>
      </c>
      <c r="U25" s="2403">
        <v>8.034236648689888E-4</v>
      </c>
      <c r="V25" s="2403">
        <v>7.8685483361234682E-4</v>
      </c>
      <c r="W25" s="2403">
        <v>3.0733219781906837E-4</v>
      </c>
      <c r="X25" s="2403">
        <v>3.0635527354025508E-4</v>
      </c>
      <c r="Y25" s="2403">
        <v>3.3330352597703007E-4</v>
      </c>
      <c r="Z25" s="2403">
        <v>4.9004501337485639E-4</v>
      </c>
      <c r="AA25" s="2403">
        <v>4.6425453800899238E-4</v>
      </c>
      <c r="AB25" s="2403">
        <v>3.3940097050074721E-4</v>
      </c>
      <c r="AC25" s="2403">
        <v>2.5253953959149798E-4</v>
      </c>
      <c r="AD25" s="2403">
        <v>0</v>
      </c>
      <c r="AE25" s="2403">
        <v>0</v>
      </c>
      <c r="AF25" s="2403">
        <v>0</v>
      </c>
      <c r="AG25" s="2403">
        <v>0</v>
      </c>
      <c r="AH25" s="2403">
        <v>0</v>
      </c>
      <c r="AI25" s="2403">
        <v>0</v>
      </c>
      <c r="AJ25" s="492"/>
      <c r="AK25" s="492"/>
      <c r="AL25" s="492"/>
      <c r="AM25" s="492"/>
      <c r="AN25" s="492"/>
      <c r="AO25" s="492"/>
      <c r="AP25" s="492"/>
      <c r="AQ25" s="492"/>
      <c r="AR25" s="492"/>
      <c r="AS25" s="492"/>
      <c r="AT25" s="492"/>
      <c r="AU25" s="492"/>
      <c r="AV25" s="492"/>
      <c r="AW25" s="492"/>
      <c r="AX25" s="492"/>
      <c r="AY25" s="492"/>
      <c r="AZ25" s="492"/>
      <c r="BA25" s="492"/>
      <c r="BB25" s="492"/>
      <c r="BC25" s="492"/>
      <c r="BD25" s="492"/>
      <c r="BE25" s="492"/>
      <c r="BF25" s="492"/>
      <c r="BG25" s="492"/>
      <c r="BH25" s="492"/>
      <c r="BI25" s="492"/>
      <c r="BJ25" s="492"/>
      <c r="BK25" s="492"/>
      <c r="BL25" s="492"/>
      <c r="BM25" s="492"/>
      <c r="BN25" s="492"/>
      <c r="BO25" s="492"/>
      <c r="BP25" s="492"/>
      <c r="BQ25" s="492"/>
      <c r="BR25" s="492"/>
      <c r="BS25" s="492"/>
      <c r="BT25" s="492"/>
      <c r="BU25" s="492"/>
      <c r="BV25" s="492"/>
      <c r="BW25" s="492"/>
      <c r="BX25" s="492"/>
      <c r="BY25" s="492"/>
      <c r="BZ25" s="492"/>
      <c r="CA25" s="492"/>
      <c r="CB25" s="492"/>
      <c r="CC25" s="492"/>
      <c r="CD25" s="492"/>
      <c r="CE25" s="492"/>
      <c r="CF25" s="492"/>
      <c r="CG25" s="492"/>
      <c r="CH25" s="492"/>
      <c r="CI25" s="492"/>
      <c r="CJ25" s="492"/>
      <c r="CK25" s="492"/>
      <c r="CL25" s="492"/>
      <c r="CM25" s="492"/>
      <c r="CN25" s="492"/>
      <c r="CO25" s="492"/>
      <c r="CP25" s="492"/>
      <c r="CQ25" s="492"/>
      <c r="CR25" s="492"/>
      <c r="CS25" s="492"/>
      <c r="CT25" s="492"/>
      <c r="CU25" s="492"/>
      <c r="CV25" s="492"/>
      <c r="CW25" s="492"/>
      <c r="CX25" s="492"/>
      <c r="CY25" s="492"/>
      <c r="CZ25" s="492"/>
      <c r="DA25" s="492"/>
      <c r="DB25" s="492"/>
      <c r="DC25" s="492"/>
      <c r="DD25" s="492"/>
      <c r="DE25" s="492"/>
      <c r="DF25" s="492"/>
      <c r="DG25" s="492"/>
      <c r="DH25" s="492"/>
      <c r="DI25" s="492"/>
      <c r="DJ25" s="492"/>
      <c r="DK25" s="492"/>
      <c r="DL25" s="492"/>
      <c r="DM25" s="492"/>
      <c r="DN25" s="492"/>
      <c r="DO25" s="492"/>
      <c r="DP25" s="492"/>
      <c r="DQ25" s="492"/>
      <c r="DR25" s="492"/>
      <c r="DS25" s="492"/>
      <c r="DT25" s="492"/>
      <c r="DU25" s="492"/>
      <c r="DV25" s="492"/>
      <c r="DW25" s="492"/>
      <c r="DX25" s="492"/>
      <c r="DY25" s="492"/>
      <c r="DZ25" s="492"/>
      <c r="EA25" s="492"/>
      <c r="EB25" s="492"/>
      <c r="EC25" s="492"/>
      <c r="ED25" s="492"/>
      <c r="EE25" s="492"/>
      <c r="EF25" s="492"/>
      <c r="EG25" s="492"/>
      <c r="EH25" s="492"/>
      <c r="EI25" s="492"/>
      <c r="EJ25" s="492"/>
      <c r="EK25" s="492"/>
      <c r="EL25" s="492"/>
      <c r="EM25" s="492"/>
      <c r="EN25" s="492"/>
      <c r="EO25" s="492"/>
      <c r="EP25" s="492"/>
      <c r="EQ25" s="492"/>
      <c r="ER25" s="492"/>
      <c r="ES25" s="492"/>
      <c r="ET25" s="492"/>
      <c r="EU25" s="492"/>
      <c r="EV25" s="492"/>
      <c r="EW25" s="492"/>
      <c r="EX25" s="492"/>
      <c r="EY25" s="492"/>
      <c r="EZ25" s="492"/>
      <c r="FA25" s="492"/>
      <c r="FB25" s="492"/>
      <c r="FC25" s="492"/>
      <c r="FD25" s="492"/>
      <c r="FE25" s="492"/>
      <c r="FF25" s="492"/>
      <c r="FG25" s="492"/>
      <c r="FH25" s="492"/>
      <c r="FI25" s="492"/>
      <c r="FJ25" s="492"/>
      <c r="FK25" s="492"/>
      <c r="FL25" s="492"/>
      <c r="FM25" s="492"/>
      <c r="FN25" s="492"/>
      <c r="FO25" s="492"/>
      <c r="FP25" s="492"/>
      <c r="FQ25" s="492"/>
      <c r="FR25" s="492"/>
      <c r="FS25" s="492"/>
      <c r="FT25" s="492"/>
      <c r="FU25" s="492"/>
      <c r="FV25" s="492"/>
      <c r="FW25" s="492"/>
      <c r="FX25" s="492"/>
      <c r="FY25" s="492"/>
      <c r="FZ25" s="492"/>
      <c r="GA25" s="492"/>
      <c r="GB25" s="492"/>
      <c r="GC25" s="492"/>
      <c r="GD25" s="492"/>
      <c r="GE25" s="492"/>
      <c r="GF25" s="492"/>
      <c r="GG25" s="492"/>
      <c r="GH25" s="492"/>
      <c r="GI25" s="492"/>
      <c r="GJ25" s="492"/>
      <c r="GK25" s="492"/>
      <c r="GL25" s="492"/>
      <c r="GM25" s="492"/>
      <c r="GN25" s="492"/>
      <c r="GO25" s="492"/>
      <c r="GP25" s="492"/>
      <c r="GQ25" s="492"/>
      <c r="GR25" s="492"/>
      <c r="GS25" s="492"/>
      <c r="GT25" s="492"/>
      <c r="GU25" s="492"/>
      <c r="GV25" s="492"/>
      <c r="GW25" s="492"/>
      <c r="GX25" s="492"/>
      <c r="GY25" s="492"/>
      <c r="GZ25" s="492"/>
      <c r="HA25" s="492"/>
      <c r="HB25" s="492"/>
      <c r="HC25" s="492"/>
      <c r="HD25" s="492"/>
      <c r="HE25" s="492"/>
      <c r="HF25" s="492"/>
      <c r="HG25" s="492"/>
      <c r="HH25" s="492"/>
      <c r="HI25" s="492"/>
      <c r="HJ25" s="492"/>
      <c r="HK25" s="492"/>
      <c r="HL25" s="492"/>
      <c r="HM25" s="492"/>
      <c r="HN25" s="492"/>
      <c r="HO25" s="492"/>
      <c r="HP25" s="492"/>
      <c r="HQ25" s="492"/>
      <c r="HR25" s="492"/>
      <c r="HS25" s="492"/>
      <c r="HT25" s="492"/>
      <c r="HU25" s="492"/>
      <c r="HV25" s="492"/>
      <c r="HW25" s="492"/>
      <c r="HX25" s="492"/>
      <c r="HY25" s="492"/>
      <c r="HZ25" s="492"/>
      <c r="IA25" s="492"/>
      <c r="IB25" s="492"/>
      <c r="IC25" s="492"/>
      <c r="ID25" s="492"/>
      <c r="IE25" s="492"/>
      <c r="IF25" s="492"/>
      <c r="IG25" s="492"/>
      <c r="IH25" s="492"/>
      <c r="II25" s="492"/>
      <c r="IJ25" s="492"/>
      <c r="IK25" s="492"/>
      <c r="IL25" s="492"/>
      <c r="IM25" s="492"/>
      <c r="IN25" s="492"/>
      <c r="IO25" s="492"/>
      <c r="IP25" s="492"/>
      <c r="IQ25" s="492"/>
      <c r="IR25" s="492"/>
      <c r="IS25" s="492"/>
      <c r="IT25" s="492"/>
      <c r="IU25" s="492"/>
    </row>
    <row r="26" spans="1:255" s="1774" customFormat="1" ht="15.75">
      <c r="A26" s="207"/>
      <c r="B26" s="207"/>
      <c r="C26" s="2391"/>
      <c r="D26" s="2391"/>
      <c r="E26" s="2397"/>
      <c r="F26" s="2393"/>
      <c r="G26" s="2391"/>
      <c r="H26" s="2401"/>
      <c r="I26" s="2399" t="s">
        <v>4810</v>
      </c>
      <c r="J26" s="2399"/>
      <c r="K26" s="2399"/>
      <c r="L26" s="2399"/>
      <c r="M26" s="2399"/>
      <c r="N26" s="2399"/>
      <c r="O26" s="2399" t="s">
        <v>4807</v>
      </c>
      <c r="P26" s="2393"/>
      <c r="Q26" s="2393"/>
      <c r="R26" s="2393"/>
      <c r="S26" s="2404">
        <f ca="1">S24+S25</f>
        <v>48.293972236796378</v>
      </c>
      <c r="T26" s="2404">
        <f t="shared" ref="T26:AI26" ca="1" si="0">T24+T25</f>
        <v>53.269971782453055</v>
      </c>
      <c r="U26" s="2404">
        <f t="shared" ca="1" si="0"/>
        <v>58.778272599118019</v>
      </c>
      <c r="V26" s="2404">
        <f t="shared" ca="1" si="0"/>
        <v>60.419414631740594</v>
      </c>
      <c r="W26" s="2404">
        <f t="shared" ca="1" si="0"/>
        <v>63.311675327593122</v>
      </c>
      <c r="X26" s="2404">
        <f t="shared" ca="1" si="0"/>
        <v>68.263022829224838</v>
      </c>
      <c r="Y26" s="2404">
        <f t="shared" ca="1" si="0"/>
        <v>74.424464280878055</v>
      </c>
      <c r="Z26" s="2404">
        <f t="shared" ca="1" si="0"/>
        <v>76.825472341028288</v>
      </c>
      <c r="AA26" s="2404">
        <f t="shared" ca="1" si="0"/>
        <v>80.138693218803141</v>
      </c>
      <c r="AB26" s="2404">
        <f t="shared" ca="1" si="0"/>
        <v>86.483835624450052</v>
      </c>
      <c r="AC26" s="2404">
        <f t="shared" ca="1" si="0"/>
        <v>88.064828425171982</v>
      </c>
      <c r="AD26" s="2404">
        <f t="shared" ca="1" si="0"/>
        <v>89.35786054233381</v>
      </c>
      <c r="AE26" s="2404">
        <f t="shared" ca="1" si="0"/>
        <v>91.155507278816245</v>
      </c>
      <c r="AF26" s="2404">
        <f t="shared" ca="1" si="0"/>
        <v>92.924937304269562</v>
      </c>
      <c r="AG26" s="2404">
        <f t="shared" ca="1" si="0"/>
        <v>94.49948817398321</v>
      </c>
      <c r="AH26" s="2404">
        <f t="shared" ca="1" si="0"/>
        <v>98.346931970269509</v>
      </c>
      <c r="AI26" s="2404">
        <f t="shared" ca="1" si="0"/>
        <v>104.28033880003939</v>
      </c>
      <c r="AJ26" s="492"/>
      <c r="AK26" s="492"/>
      <c r="AL26" s="492"/>
      <c r="AM26" s="492"/>
      <c r="AN26" s="492"/>
      <c r="AO26" s="492"/>
      <c r="AP26" s="492"/>
      <c r="AQ26" s="492"/>
      <c r="AR26" s="492"/>
      <c r="AS26" s="492"/>
      <c r="AT26" s="492"/>
      <c r="AU26" s="492"/>
      <c r="AV26" s="492"/>
      <c r="AW26" s="492"/>
      <c r="AX26" s="492"/>
      <c r="AY26" s="492"/>
      <c r="AZ26" s="492"/>
      <c r="BA26" s="492"/>
      <c r="BB26" s="492"/>
      <c r="BC26" s="492"/>
      <c r="BD26" s="492"/>
      <c r="BE26" s="492"/>
      <c r="BF26" s="492"/>
      <c r="BG26" s="492"/>
      <c r="BH26" s="492"/>
      <c r="BI26" s="492"/>
      <c r="BJ26" s="492"/>
      <c r="BK26" s="492"/>
      <c r="BL26" s="492"/>
      <c r="BM26" s="492"/>
      <c r="BN26" s="492"/>
      <c r="BO26" s="492"/>
      <c r="BP26" s="492"/>
      <c r="BQ26" s="492"/>
      <c r="BR26" s="492"/>
      <c r="BS26" s="492"/>
      <c r="BT26" s="492"/>
      <c r="BU26" s="492"/>
      <c r="BV26" s="492"/>
      <c r="BW26" s="492"/>
      <c r="BX26" s="492"/>
      <c r="BY26" s="492"/>
      <c r="BZ26" s="492"/>
      <c r="CA26" s="492"/>
      <c r="CB26" s="492"/>
      <c r="CC26" s="492"/>
      <c r="CD26" s="492"/>
      <c r="CE26" s="492"/>
      <c r="CF26" s="492"/>
      <c r="CG26" s="492"/>
      <c r="CH26" s="492"/>
      <c r="CI26" s="492"/>
      <c r="CJ26" s="492"/>
      <c r="CK26" s="492"/>
      <c r="CL26" s="492"/>
      <c r="CM26" s="492"/>
      <c r="CN26" s="492"/>
      <c r="CO26" s="492"/>
      <c r="CP26" s="492"/>
      <c r="CQ26" s="492"/>
      <c r="CR26" s="492"/>
      <c r="CS26" s="492"/>
      <c r="CT26" s="492"/>
      <c r="CU26" s="492"/>
      <c r="CV26" s="492"/>
      <c r="CW26" s="492"/>
      <c r="CX26" s="492"/>
      <c r="CY26" s="492"/>
      <c r="CZ26" s="492"/>
      <c r="DA26" s="492"/>
      <c r="DB26" s="492"/>
      <c r="DC26" s="492"/>
      <c r="DD26" s="492"/>
      <c r="DE26" s="492"/>
      <c r="DF26" s="492"/>
      <c r="DG26" s="492"/>
      <c r="DH26" s="492"/>
      <c r="DI26" s="492"/>
      <c r="DJ26" s="492"/>
      <c r="DK26" s="492"/>
      <c r="DL26" s="492"/>
      <c r="DM26" s="492"/>
      <c r="DN26" s="492"/>
      <c r="DO26" s="492"/>
      <c r="DP26" s="492"/>
      <c r="DQ26" s="492"/>
      <c r="DR26" s="492"/>
      <c r="DS26" s="492"/>
      <c r="DT26" s="492"/>
      <c r="DU26" s="492"/>
      <c r="DV26" s="492"/>
      <c r="DW26" s="492"/>
      <c r="DX26" s="492"/>
      <c r="DY26" s="492"/>
      <c r="DZ26" s="492"/>
      <c r="EA26" s="492"/>
      <c r="EB26" s="492"/>
      <c r="EC26" s="492"/>
      <c r="ED26" s="492"/>
      <c r="EE26" s="492"/>
      <c r="EF26" s="492"/>
      <c r="EG26" s="492"/>
      <c r="EH26" s="492"/>
      <c r="EI26" s="492"/>
      <c r="EJ26" s="492"/>
      <c r="EK26" s="492"/>
      <c r="EL26" s="492"/>
      <c r="EM26" s="492"/>
      <c r="EN26" s="492"/>
      <c r="EO26" s="492"/>
      <c r="EP26" s="492"/>
      <c r="EQ26" s="492"/>
      <c r="ER26" s="492"/>
      <c r="ES26" s="492"/>
      <c r="ET26" s="492"/>
      <c r="EU26" s="492"/>
      <c r="EV26" s="492"/>
      <c r="EW26" s="492"/>
      <c r="EX26" s="492"/>
      <c r="EY26" s="492"/>
      <c r="EZ26" s="492"/>
      <c r="FA26" s="492"/>
      <c r="FB26" s="492"/>
      <c r="FC26" s="492"/>
      <c r="FD26" s="492"/>
      <c r="FE26" s="492"/>
      <c r="FF26" s="492"/>
      <c r="FG26" s="492"/>
      <c r="FH26" s="492"/>
      <c r="FI26" s="492"/>
      <c r="FJ26" s="492"/>
      <c r="FK26" s="492"/>
      <c r="FL26" s="492"/>
      <c r="FM26" s="492"/>
      <c r="FN26" s="492"/>
      <c r="FO26" s="492"/>
      <c r="FP26" s="492"/>
      <c r="FQ26" s="492"/>
      <c r="FR26" s="492"/>
      <c r="FS26" s="492"/>
      <c r="FT26" s="492"/>
      <c r="FU26" s="492"/>
      <c r="FV26" s="492"/>
      <c r="FW26" s="492"/>
      <c r="FX26" s="492"/>
      <c r="FY26" s="492"/>
      <c r="FZ26" s="492"/>
      <c r="GA26" s="492"/>
      <c r="GB26" s="492"/>
      <c r="GC26" s="492"/>
      <c r="GD26" s="492"/>
      <c r="GE26" s="492"/>
      <c r="GF26" s="492"/>
      <c r="GG26" s="492"/>
      <c r="GH26" s="492"/>
      <c r="GI26" s="492"/>
      <c r="GJ26" s="492"/>
      <c r="GK26" s="492"/>
      <c r="GL26" s="492"/>
      <c r="GM26" s="492"/>
      <c r="GN26" s="492"/>
      <c r="GO26" s="492"/>
      <c r="GP26" s="492"/>
      <c r="GQ26" s="492"/>
      <c r="GR26" s="492"/>
      <c r="GS26" s="492"/>
      <c r="GT26" s="492"/>
      <c r="GU26" s="492"/>
      <c r="GV26" s="492"/>
      <c r="GW26" s="492"/>
      <c r="GX26" s="492"/>
      <c r="GY26" s="492"/>
      <c r="GZ26" s="492"/>
      <c r="HA26" s="492"/>
      <c r="HB26" s="492"/>
      <c r="HC26" s="492"/>
      <c r="HD26" s="492"/>
      <c r="HE26" s="492"/>
      <c r="HF26" s="492"/>
      <c r="HG26" s="492"/>
      <c r="HH26" s="492"/>
      <c r="HI26" s="492"/>
      <c r="HJ26" s="492"/>
      <c r="HK26" s="492"/>
      <c r="HL26" s="492"/>
      <c r="HM26" s="492"/>
      <c r="HN26" s="492"/>
      <c r="HO26" s="492"/>
      <c r="HP26" s="492"/>
      <c r="HQ26" s="492"/>
      <c r="HR26" s="492"/>
      <c r="HS26" s="492"/>
      <c r="HT26" s="492"/>
      <c r="HU26" s="492"/>
      <c r="HV26" s="492"/>
      <c r="HW26" s="492"/>
      <c r="HX26" s="492"/>
      <c r="HY26" s="492"/>
      <c r="HZ26" s="492"/>
      <c r="IA26" s="492"/>
      <c r="IB26" s="492"/>
      <c r="IC26" s="492"/>
      <c r="ID26" s="492"/>
      <c r="IE26" s="492"/>
      <c r="IF26" s="492"/>
      <c r="IG26" s="492"/>
      <c r="IH26" s="492"/>
      <c r="II26" s="492"/>
      <c r="IJ26" s="492"/>
      <c r="IK26" s="492"/>
      <c r="IL26" s="492"/>
      <c r="IM26" s="492"/>
      <c r="IN26" s="492"/>
      <c r="IO26" s="492"/>
      <c r="IP26" s="492"/>
      <c r="IQ26" s="492"/>
      <c r="IR26" s="492"/>
      <c r="IS26" s="492"/>
      <c r="IT26" s="492"/>
      <c r="IU26" s="492"/>
    </row>
    <row r="27" spans="1:255" s="1774" customFormat="1">
      <c r="A27" s="207"/>
      <c r="B27" s="207"/>
      <c r="C27" s="2391"/>
      <c r="D27" s="2391"/>
      <c r="E27" s="2397"/>
      <c r="F27" s="2393"/>
      <c r="G27" s="2391"/>
      <c r="H27" s="2401"/>
      <c r="I27" s="2399" t="s">
        <v>4811</v>
      </c>
      <c r="J27" s="2399" t="s">
        <v>4812</v>
      </c>
      <c r="K27" s="2399"/>
      <c r="L27" s="2399"/>
      <c r="M27" s="2399"/>
      <c r="N27" s="2399"/>
      <c r="O27" s="2399" t="s">
        <v>4807</v>
      </c>
      <c r="P27" s="2393"/>
      <c r="Q27" s="2393"/>
      <c r="R27" s="2393"/>
      <c r="S27" s="2405">
        <v>18.413</v>
      </c>
      <c r="T27" s="2405">
        <v>18.413</v>
      </c>
      <c r="U27" s="2405">
        <v>18.413</v>
      </c>
      <c r="V27" s="2405">
        <v>18.413</v>
      </c>
      <c r="W27" s="2405">
        <v>18.413</v>
      </c>
      <c r="X27" s="2405">
        <v>18.413</v>
      </c>
      <c r="Y27" s="2405">
        <v>18.413</v>
      </c>
      <c r="Z27" s="2405">
        <v>18.413</v>
      </c>
      <c r="AA27" s="2405">
        <v>18.413</v>
      </c>
      <c r="AB27" s="2405">
        <v>18.413</v>
      </c>
      <c r="AC27" s="2405">
        <v>18.413</v>
      </c>
      <c r="AD27" s="2405">
        <v>18.413</v>
      </c>
      <c r="AE27" s="2405">
        <v>18.413</v>
      </c>
      <c r="AF27" s="2405">
        <v>18.413</v>
      </c>
      <c r="AG27" s="2405">
        <v>18.413</v>
      </c>
      <c r="AH27" s="2405">
        <v>18.413</v>
      </c>
      <c r="AI27" s="2405">
        <v>18.413</v>
      </c>
      <c r="AJ27" s="492"/>
      <c r="AK27" s="492"/>
      <c r="AL27" s="492"/>
      <c r="AM27" s="492"/>
      <c r="AN27" s="492"/>
      <c r="AO27" s="492"/>
      <c r="AP27" s="492"/>
      <c r="AQ27" s="492"/>
      <c r="AR27" s="492"/>
      <c r="AS27" s="492"/>
      <c r="AT27" s="492"/>
      <c r="AU27" s="492"/>
      <c r="AV27" s="492"/>
      <c r="AW27" s="492"/>
      <c r="AX27" s="492"/>
      <c r="AY27" s="492"/>
      <c r="AZ27" s="492"/>
      <c r="BA27" s="492"/>
      <c r="BB27" s="492"/>
      <c r="BC27" s="492"/>
      <c r="BD27" s="492"/>
      <c r="BE27" s="492"/>
      <c r="BF27" s="492"/>
      <c r="BG27" s="492"/>
      <c r="BH27" s="492"/>
      <c r="BI27" s="492"/>
      <c r="BJ27" s="492"/>
      <c r="BK27" s="492"/>
      <c r="BL27" s="492"/>
      <c r="BM27" s="492"/>
      <c r="BN27" s="492"/>
      <c r="BO27" s="492"/>
      <c r="BP27" s="492"/>
      <c r="BQ27" s="492"/>
      <c r="BR27" s="492"/>
      <c r="BS27" s="492"/>
      <c r="BT27" s="492"/>
      <c r="BU27" s="492"/>
      <c r="BV27" s="492"/>
      <c r="BW27" s="492"/>
      <c r="BX27" s="492"/>
      <c r="BY27" s="492"/>
      <c r="BZ27" s="492"/>
      <c r="CA27" s="492"/>
      <c r="CB27" s="492"/>
      <c r="CC27" s="492"/>
      <c r="CD27" s="492"/>
      <c r="CE27" s="492"/>
      <c r="CF27" s="492"/>
      <c r="CG27" s="492"/>
      <c r="CH27" s="492"/>
      <c r="CI27" s="492"/>
      <c r="CJ27" s="492"/>
      <c r="CK27" s="492"/>
      <c r="CL27" s="492"/>
      <c r="CM27" s="492"/>
      <c r="CN27" s="492"/>
      <c r="CO27" s="492"/>
      <c r="CP27" s="492"/>
      <c r="CQ27" s="492"/>
      <c r="CR27" s="492"/>
      <c r="CS27" s="492"/>
      <c r="CT27" s="492"/>
      <c r="CU27" s="492"/>
      <c r="CV27" s="492"/>
      <c r="CW27" s="492"/>
      <c r="CX27" s="492"/>
      <c r="CY27" s="492"/>
      <c r="CZ27" s="492"/>
      <c r="DA27" s="492"/>
      <c r="DB27" s="492"/>
      <c r="DC27" s="492"/>
      <c r="DD27" s="492"/>
      <c r="DE27" s="492"/>
      <c r="DF27" s="492"/>
      <c r="DG27" s="492"/>
      <c r="DH27" s="492"/>
      <c r="DI27" s="492"/>
      <c r="DJ27" s="492"/>
      <c r="DK27" s="492"/>
      <c r="DL27" s="492"/>
      <c r="DM27" s="492"/>
      <c r="DN27" s="492"/>
      <c r="DO27" s="492"/>
      <c r="DP27" s="492"/>
      <c r="DQ27" s="492"/>
      <c r="DR27" s="492"/>
      <c r="DS27" s="492"/>
      <c r="DT27" s="492"/>
      <c r="DU27" s="492"/>
      <c r="DV27" s="492"/>
      <c r="DW27" s="492"/>
      <c r="DX27" s="492"/>
      <c r="DY27" s="492"/>
      <c r="DZ27" s="492"/>
      <c r="EA27" s="492"/>
      <c r="EB27" s="492"/>
      <c r="EC27" s="492"/>
      <c r="ED27" s="492"/>
      <c r="EE27" s="492"/>
      <c r="EF27" s="492"/>
      <c r="EG27" s="492"/>
      <c r="EH27" s="492"/>
      <c r="EI27" s="492"/>
      <c r="EJ27" s="492"/>
      <c r="EK27" s="492"/>
      <c r="EL27" s="492"/>
      <c r="EM27" s="492"/>
      <c r="EN27" s="492"/>
      <c r="EO27" s="492"/>
      <c r="EP27" s="492"/>
      <c r="EQ27" s="492"/>
      <c r="ER27" s="492"/>
      <c r="ES27" s="492"/>
      <c r="ET27" s="492"/>
      <c r="EU27" s="492"/>
      <c r="EV27" s="492"/>
      <c r="EW27" s="492"/>
      <c r="EX27" s="492"/>
      <c r="EY27" s="492"/>
      <c r="EZ27" s="492"/>
      <c r="FA27" s="492"/>
      <c r="FB27" s="492"/>
      <c r="FC27" s="492"/>
      <c r="FD27" s="492"/>
      <c r="FE27" s="492"/>
      <c r="FF27" s="492"/>
      <c r="FG27" s="492"/>
      <c r="FH27" s="492"/>
      <c r="FI27" s="492"/>
      <c r="FJ27" s="492"/>
      <c r="FK27" s="492"/>
      <c r="FL27" s="492"/>
      <c r="FM27" s="492"/>
      <c r="FN27" s="492"/>
      <c r="FO27" s="492"/>
      <c r="FP27" s="492"/>
      <c r="FQ27" s="492"/>
      <c r="FR27" s="492"/>
      <c r="FS27" s="492"/>
      <c r="FT27" s="492"/>
      <c r="FU27" s="492"/>
      <c r="FV27" s="492"/>
      <c r="FW27" s="492"/>
      <c r="FX27" s="492"/>
      <c r="FY27" s="492"/>
      <c r="FZ27" s="492"/>
      <c r="GA27" s="492"/>
      <c r="GB27" s="492"/>
      <c r="GC27" s="492"/>
      <c r="GD27" s="492"/>
      <c r="GE27" s="492"/>
      <c r="GF27" s="492"/>
      <c r="GG27" s="492"/>
      <c r="GH27" s="492"/>
      <c r="GI27" s="492"/>
      <c r="GJ27" s="492"/>
      <c r="GK27" s="492"/>
      <c r="GL27" s="492"/>
      <c r="GM27" s="492"/>
      <c r="GN27" s="492"/>
      <c r="GO27" s="492"/>
      <c r="GP27" s="492"/>
      <c r="GQ27" s="492"/>
      <c r="GR27" s="492"/>
      <c r="GS27" s="492"/>
      <c r="GT27" s="492"/>
      <c r="GU27" s="492"/>
      <c r="GV27" s="492"/>
      <c r="GW27" s="492"/>
      <c r="GX27" s="492"/>
      <c r="GY27" s="492"/>
      <c r="GZ27" s="492"/>
      <c r="HA27" s="492"/>
      <c r="HB27" s="492"/>
      <c r="HC27" s="492"/>
      <c r="HD27" s="492"/>
      <c r="HE27" s="492"/>
      <c r="HF27" s="492"/>
      <c r="HG27" s="492"/>
      <c r="HH27" s="492"/>
      <c r="HI27" s="492"/>
      <c r="HJ27" s="492"/>
      <c r="HK27" s="492"/>
      <c r="HL27" s="492"/>
      <c r="HM27" s="492"/>
      <c r="HN27" s="492"/>
      <c r="HO27" s="492"/>
      <c r="HP27" s="492"/>
      <c r="HQ27" s="492"/>
      <c r="HR27" s="492"/>
      <c r="HS27" s="492"/>
      <c r="HT27" s="492"/>
      <c r="HU27" s="492"/>
      <c r="HV27" s="492"/>
      <c r="HW27" s="492"/>
      <c r="HX27" s="492"/>
      <c r="HY27" s="492"/>
      <c r="HZ27" s="492"/>
      <c r="IA27" s="492"/>
      <c r="IB27" s="492"/>
      <c r="IC27" s="492"/>
      <c r="ID27" s="492"/>
      <c r="IE27" s="492"/>
      <c r="IF27" s="492"/>
      <c r="IG27" s="492"/>
      <c r="IH27" s="492"/>
      <c r="II27" s="492"/>
      <c r="IJ27" s="492"/>
      <c r="IK27" s="492"/>
      <c r="IL27" s="492"/>
      <c r="IM27" s="492"/>
      <c r="IN27" s="492"/>
      <c r="IO27" s="492"/>
      <c r="IP27" s="492"/>
      <c r="IQ27" s="492"/>
      <c r="IR27" s="492"/>
      <c r="IS27" s="492"/>
      <c r="IT27" s="492"/>
      <c r="IU27" s="492"/>
    </row>
    <row r="28" spans="1:255" s="1774" customFormat="1">
      <c r="A28" s="207"/>
      <c r="B28" s="207"/>
      <c r="C28" s="2391"/>
      <c r="D28" s="2391"/>
      <c r="E28" s="2397"/>
      <c r="F28" s="2393"/>
      <c r="G28" s="2391"/>
      <c r="H28" s="2401"/>
      <c r="I28" s="2399"/>
      <c r="J28" s="2399"/>
      <c r="K28" s="2399"/>
      <c r="L28" s="2399"/>
      <c r="M28" s="2399"/>
      <c r="N28" s="2399"/>
      <c r="O28" s="2399"/>
      <c r="P28" s="2393"/>
      <c r="Q28" s="2393"/>
      <c r="R28" s="2393"/>
      <c r="S28" s="2399"/>
      <c r="T28" s="2399"/>
      <c r="U28" s="2399"/>
      <c r="V28" s="2399"/>
      <c r="W28" s="2399"/>
      <c r="X28" s="2399"/>
      <c r="Y28" s="2399"/>
      <c r="Z28" s="2399"/>
      <c r="AA28" s="2399"/>
      <c r="AB28" s="2399"/>
      <c r="AC28" s="2399"/>
      <c r="AD28" s="2399"/>
      <c r="AE28" s="2399"/>
      <c r="AF28" s="2399"/>
      <c r="AG28" s="2399"/>
      <c r="AH28" s="2399"/>
      <c r="AI28" s="2399"/>
      <c r="AJ28" s="492"/>
      <c r="AK28" s="492"/>
      <c r="AL28" s="492"/>
      <c r="AM28" s="492"/>
      <c r="AN28" s="492"/>
      <c r="AO28" s="492"/>
      <c r="AP28" s="492"/>
      <c r="AQ28" s="492"/>
      <c r="AR28" s="492"/>
      <c r="AS28" s="492"/>
      <c r="AT28" s="492"/>
      <c r="AU28" s="492"/>
      <c r="AV28" s="492"/>
      <c r="AW28" s="492"/>
      <c r="AX28" s="492"/>
      <c r="AY28" s="492"/>
      <c r="AZ28" s="492"/>
      <c r="BA28" s="492"/>
      <c r="BB28" s="492"/>
      <c r="BC28" s="492"/>
      <c r="BD28" s="492"/>
      <c r="BE28" s="492"/>
      <c r="BF28" s="492"/>
      <c r="BG28" s="492"/>
      <c r="BH28" s="492"/>
      <c r="BI28" s="492"/>
      <c r="BJ28" s="492"/>
      <c r="BK28" s="492"/>
      <c r="BL28" s="492"/>
      <c r="BM28" s="492"/>
      <c r="BN28" s="492"/>
      <c r="BO28" s="492"/>
      <c r="BP28" s="492"/>
      <c r="BQ28" s="492"/>
      <c r="BR28" s="492"/>
      <c r="BS28" s="492"/>
      <c r="BT28" s="492"/>
      <c r="BU28" s="492"/>
      <c r="BV28" s="492"/>
      <c r="BW28" s="492"/>
      <c r="BX28" s="492"/>
      <c r="BY28" s="492"/>
      <c r="BZ28" s="492"/>
      <c r="CA28" s="492"/>
      <c r="CB28" s="492"/>
      <c r="CC28" s="492"/>
      <c r="CD28" s="492"/>
      <c r="CE28" s="492"/>
      <c r="CF28" s="492"/>
      <c r="CG28" s="492"/>
      <c r="CH28" s="492"/>
      <c r="CI28" s="492"/>
      <c r="CJ28" s="492"/>
      <c r="CK28" s="492"/>
      <c r="CL28" s="492"/>
      <c r="CM28" s="492"/>
      <c r="CN28" s="492"/>
      <c r="CO28" s="492"/>
      <c r="CP28" s="492"/>
      <c r="CQ28" s="492"/>
      <c r="CR28" s="492"/>
      <c r="CS28" s="492"/>
      <c r="CT28" s="492"/>
      <c r="CU28" s="492"/>
      <c r="CV28" s="492"/>
      <c r="CW28" s="492"/>
      <c r="CX28" s="492"/>
      <c r="CY28" s="492"/>
      <c r="CZ28" s="492"/>
      <c r="DA28" s="492"/>
      <c r="DB28" s="492"/>
      <c r="DC28" s="492"/>
      <c r="DD28" s="492"/>
      <c r="DE28" s="492"/>
      <c r="DF28" s="492"/>
      <c r="DG28" s="492"/>
      <c r="DH28" s="492"/>
      <c r="DI28" s="492"/>
      <c r="DJ28" s="492"/>
      <c r="DK28" s="492"/>
      <c r="DL28" s="492"/>
      <c r="DM28" s="492"/>
      <c r="DN28" s="492"/>
      <c r="DO28" s="492"/>
      <c r="DP28" s="492"/>
      <c r="DQ28" s="492"/>
      <c r="DR28" s="492"/>
      <c r="DS28" s="492"/>
      <c r="DT28" s="492"/>
      <c r="DU28" s="492"/>
      <c r="DV28" s="492"/>
      <c r="DW28" s="492"/>
      <c r="DX28" s="492"/>
      <c r="DY28" s="492"/>
      <c r="DZ28" s="492"/>
      <c r="EA28" s="492"/>
      <c r="EB28" s="492"/>
      <c r="EC28" s="492"/>
      <c r="ED28" s="492"/>
      <c r="EE28" s="492"/>
      <c r="EF28" s="492"/>
      <c r="EG28" s="492"/>
      <c r="EH28" s="492"/>
      <c r="EI28" s="492"/>
      <c r="EJ28" s="492"/>
      <c r="EK28" s="492"/>
      <c r="EL28" s="492"/>
      <c r="EM28" s="492"/>
      <c r="EN28" s="492"/>
      <c r="EO28" s="492"/>
      <c r="EP28" s="492"/>
      <c r="EQ28" s="492"/>
      <c r="ER28" s="492"/>
      <c r="ES28" s="492"/>
      <c r="ET28" s="492"/>
      <c r="EU28" s="492"/>
      <c r="EV28" s="492"/>
      <c r="EW28" s="492"/>
      <c r="EX28" s="492"/>
      <c r="EY28" s="492"/>
      <c r="EZ28" s="492"/>
      <c r="FA28" s="492"/>
      <c r="FB28" s="492"/>
      <c r="FC28" s="492"/>
      <c r="FD28" s="492"/>
      <c r="FE28" s="492"/>
      <c r="FF28" s="492"/>
      <c r="FG28" s="492"/>
      <c r="FH28" s="492"/>
      <c r="FI28" s="492"/>
      <c r="FJ28" s="492"/>
      <c r="FK28" s="492"/>
      <c r="FL28" s="492"/>
      <c r="FM28" s="492"/>
      <c r="FN28" s="492"/>
      <c r="FO28" s="492"/>
      <c r="FP28" s="492"/>
      <c r="FQ28" s="492"/>
      <c r="FR28" s="492"/>
      <c r="FS28" s="492"/>
      <c r="FT28" s="492"/>
      <c r="FU28" s="492"/>
      <c r="FV28" s="492"/>
      <c r="FW28" s="492"/>
      <c r="FX28" s="492"/>
      <c r="FY28" s="492"/>
      <c r="FZ28" s="492"/>
      <c r="GA28" s="492"/>
      <c r="GB28" s="492"/>
      <c r="GC28" s="492"/>
      <c r="GD28" s="492"/>
      <c r="GE28" s="492"/>
      <c r="GF28" s="492"/>
      <c r="GG28" s="492"/>
      <c r="GH28" s="492"/>
      <c r="GI28" s="492"/>
      <c r="GJ28" s="492"/>
      <c r="GK28" s="492"/>
      <c r="GL28" s="492"/>
      <c r="GM28" s="492"/>
      <c r="GN28" s="492"/>
      <c r="GO28" s="492"/>
      <c r="GP28" s="492"/>
      <c r="GQ28" s="492"/>
      <c r="GR28" s="492"/>
      <c r="GS28" s="492"/>
      <c r="GT28" s="492"/>
      <c r="GU28" s="492"/>
      <c r="GV28" s="492"/>
      <c r="GW28" s="492"/>
      <c r="GX28" s="492"/>
      <c r="GY28" s="492"/>
      <c r="GZ28" s="492"/>
      <c r="HA28" s="492"/>
      <c r="HB28" s="492"/>
      <c r="HC28" s="492"/>
      <c r="HD28" s="492"/>
      <c r="HE28" s="492"/>
      <c r="HF28" s="492"/>
      <c r="HG28" s="492"/>
      <c r="HH28" s="492"/>
      <c r="HI28" s="492"/>
      <c r="HJ28" s="492"/>
      <c r="HK28" s="492"/>
      <c r="HL28" s="492"/>
      <c r="HM28" s="492"/>
      <c r="HN28" s="492"/>
      <c r="HO28" s="492"/>
      <c r="HP28" s="492"/>
      <c r="HQ28" s="492"/>
      <c r="HR28" s="492"/>
      <c r="HS28" s="492"/>
      <c r="HT28" s="492"/>
      <c r="HU28" s="492"/>
      <c r="HV28" s="492"/>
      <c r="HW28" s="492"/>
      <c r="HX28" s="492"/>
      <c r="HY28" s="492"/>
      <c r="HZ28" s="492"/>
      <c r="IA28" s="492"/>
      <c r="IB28" s="492"/>
      <c r="IC28" s="492"/>
      <c r="ID28" s="492"/>
      <c r="IE28" s="492"/>
      <c r="IF28" s="492"/>
      <c r="IG28" s="492"/>
      <c r="IH28" s="492"/>
      <c r="II28" s="492"/>
      <c r="IJ28" s="492"/>
      <c r="IK28" s="492"/>
      <c r="IL28" s="492"/>
      <c r="IM28" s="492"/>
      <c r="IN28" s="492"/>
      <c r="IO28" s="492"/>
      <c r="IP28" s="492"/>
      <c r="IQ28" s="492"/>
      <c r="IR28" s="492"/>
      <c r="IS28" s="492"/>
      <c r="IT28" s="492"/>
      <c r="IU28" s="492"/>
    </row>
    <row r="29" spans="1:255" s="1774" customFormat="1" ht="15.75">
      <c r="A29" s="207"/>
      <c r="B29" s="207"/>
      <c r="C29" s="2391"/>
      <c r="D29" s="2391"/>
      <c r="E29" s="2397"/>
      <c r="F29" s="2393"/>
      <c r="G29" s="2391"/>
      <c r="H29" s="2398" t="s">
        <v>4813</v>
      </c>
      <c r="I29" s="2399" t="s">
        <v>4813</v>
      </c>
      <c r="J29" s="2399"/>
      <c r="K29" s="2399"/>
      <c r="L29" s="2399" t="s">
        <v>4814</v>
      </c>
      <c r="M29" s="2399"/>
      <c r="N29" s="2399"/>
      <c r="O29" s="2399"/>
      <c r="P29" s="2393"/>
      <c r="Q29" s="2393"/>
      <c r="R29" s="2393"/>
      <c r="S29" s="2406">
        <f ca="1">S26/S27</f>
        <v>2.6228193253025784</v>
      </c>
      <c r="T29" s="2406">
        <f t="shared" ref="T29:AI29" ca="1" si="1">T26/T27</f>
        <v>2.89306315008163</v>
      </c>
      <c r="U29" s="2406">
        <f t="shared" ca="1" si="1"/>
        <v>3.1922159669319514</v>
      </c>
      <c r="V29" s="2406">
        <f t="shared" ca="1" si="1"/>
        <v>3.2813454967544993</v>
      </c>
      <c r="W29" s="2406">
        <f t="shared" ca="1" si="1"/>
        <v>3.4384225996629079</v>
      </c>
      <c r="X29" s="2406">
        <f t="shared" ca="1" si="1"/>
        <v>3.7073275853595198</v>
      </c>
      <c r="Y29" s="2406">
        <f t="shared" ca="1" si="1"/>
        <v>4.041952114314781</v>
      </c>
      <c r="Z29" s="2406">
        <f t="shared" ca="1" si="1"/>
        <v>4.1723495541752182</v>
      </c>
      <c r="AA29" s="2406">
        <f t="shared" ca="1" si="1"/>
        <v>4.3522887752567829</v>
      </c>
      <c r="AB29" s="2406">
        <f t="shared" ca="1" si="1"/>
        <v>4.6968900029571525</v>
      </c>
      <c r="AC29" s="2406">
        <f t="shared" ca="1" si="1"/>
        <v>4.7827528607598966</v>
      </c>
      <c r="AD29" s="2406">
        <f t="shared" ca="1" si="1"/>
        <v>4.8529767306975407</v>
      </c>
      <c r="AE29" s="2406">
        <f t="shared" ca="1" si="1"/>
        <v>4.9506059457348748</v>
      </c>
      <c r="AF29" s="2406">
        <f t="shared" ca="1" si="1"/>
        <v>5.0467027265665321</v>
      </c>
      <c r="AG29" s="2406">
        <f t="shared" ca="1" si="1"/>
        <v>5.1322157266052901</v>
      </c>
      <c r="AH29" s="2406">
        <f t="shared" ca="1" si="1"/>
        <v>5.3411683033872537</v>
      </c>
      <c r="AI29" s="2406">
        <f t="shared" ca="1" si="1"/>
        <v>5.6634083962439243</v>
      </c>
      <c r="AJ29" s="492"/>
      <c r="AK29" s="492"/>
      <c r="AL29" s="492"/>
      <c r="AM29" s="492"/>
      <c r="AN29" s="492"/>
      <c r="AO29" s="492"/>
      <c r="AP29" s="492"/>
      <c r="AQ29" s="492"/>
      <c r="AR29" s="492"/>
      <c r="AS29" s="492"/>
      <c r="AT29" s="492"/>
      <c r="AU29" s="492"/>
      <c r="AV29" s="492"/>
      <c r="AW29" s="492"/>
      <c r="AX29" s="492"/>
      <c r="AY29" s="492"/>
      <c r="AZ29" s="492"/>
      <c r="BA29" s="492"/>
      <c r="BB29" s="492"/>
      <c r="BC29" s="492"/>
      <c r="BD29" s="492"/>
      <c r="BE29" s="492"/>
      <c r="BF29" s="492"/>
      <c r="BG29" s="492"/>
      <c r="BH29" s="492"/>
      <c r="BI29" s="492"/>
      <c r="BJ29" s="492"/>
      <c r="BK29" s="492"/>
      <c r="BL29" s="492"/>
      <c r="BM29" s="492"/>
      <c r="BN29" s="492"/>
      <c r="BO29" s="492"/>
      <c r="BP29" s="492"/>
      <c r="BQ29" s="492"/>
      <c r="BR29" s="492"/>
      <c r="BS29" s="492"/>
      <c r="BT29" s="492"/>
      <c r="BU29" s="492"/>
      <c r="BV29" s="492"/>
      <c r="BW29" s="492"/>
      <c r="BX29" s="492"/>
      <c r="BY29" s="492"/>
      <c r="BZ29" s="492"/>
      <c r="CA29" s="492"/>
      <c r="CB29" s="492"/>
      <c r="CC29" s="492"/>
      <c r="CD29" s="492"/>
      <c r="CE29" s="492"/>
      <c r="CF29" s="492"/>
      <c r="CG29" s="492"/>
      <c r="CH29" s="492"/>
      <c r="CI29" s="492"/>
      <c r="CJ29" s="492"/>
      <c r="CK29" s="492"/>
      <c r="CL29" s="492"/>
      <c r="CM29" s="492"/>
      <c r="CN29" s="492"/>
      <c r="CO29" s="492"/>
      <c r="CP29" s="492"/>
      <c r="CQ29" s="492"/>
      <c r="CR29" s="492"/>
      <c r="CS29" s="492"/>
      <c r="CT29" s="492"/>
      <c r="CU29" s="492"/>
      <c r="CV29" s="492"/>
      <c r="CW29" s="492"/>
      <c r="CX29" s="492"/>
      <c r="CY29" s="492"/>
      <c r="CZ29" s="492"/>
      <c r="DA29" s="492"/>
      <c r="DB29" s="492"/>
      <c r="DC29" s="492"/>
      <c r="DD29" s="492"/>
      <c r="DE29" s="492"/>
      <c r="DF29" s="492"/>
      <c r="DG29" s="492"/>
      <c r="DH29" s="492"/>
      <c r="DI29" s="492"/>
      <c r="DJ29" s="492"/>
      <c r="DK29" s="492"/>
      <c r="DL29" s="492"/>
      <c r="DM29" s="492"/>
      <c r="DN29" s="492"/>
      <c r="DO29" s="492"/>
      <c r="DP29" s="492"/>
      <c r="DQ29" s="492"/>
      <c r="DR29" s="492"/>
      <c r="DS29" s="492"/>
      <c r="DT29" s="492"/>
      <c r="DU29" s="492"/>
      <c r="DV29" s="492"/>
      <c r="DW29" s="492"/>
      <c r="DX29" s="492"/>
      <c r="DY29" s="492"/>
      <c r="DZ29" s="492"/>
      <c r="EA29" s="492"/>
      <c r="EB29" s="492"/>
      <c r="EC29" s="492"/>
      <c r="ED29" s="492"/>
      <c r="EE29" s="492"/>
      <c r="EF29" s="492"/>
      <c r="EG29" s="492"/>
      <c r="EH29" s="492"/>
      <c r="EI29" s="492"/>
      <c r="EJ29" s="492"/>
      <c r="EK29" s="492"/>
      <c r="EL29" s="492"/>
      <c r="EM29" s="492"/>
      <c r="EN29" s="492"/>
      <c r="EO29" s="492"/>
      <c r="EP29" s="492"/>
      <c r="EQ29" s="492"/>
      <c r="ER29" s="492"/>
      <c r="ES29" s="492"/>
      <c r="ET29" s="492"/>
      <c r="EU29" s="492"/>
      <c r="EV29" s="492"/>
      <c r="EW29" s="492"/>
      <c r="EX29" s="492"/>
      <c r="EY29" s="492"/>
      <c r="EZ29" s="492"/>
      <c r="FA29" s="492"/>
      <c r="FB29" s="492"/>
      <c r="FC29" s="492"/>
      <c r="FD29" s="492"/>
      <c r="FE29" s="492"/>
      <c r="FF29" s="492"/>
      <c r="FG29" s="492"/>
      <c r="FH29" s="492"/>
      <c r="FI29" s="492"/>
      <c r="FJ29" s="492"/>
      <c r="FK29" s="492"/>
      <c r="FL29" s="492"/>
      <c r="FM29" s="492"/>
      <c r="FN29" s="492"/>
      <c r="FO29" s="492"/>
      <c r="FP29" s="492"/>
      <c r="FQ29" s="492"/>
      <c r="FR29" s="492"/>
      <c r="FS29" s="492"/>
      <c r="FT29" s="492"/>
      <c r="FU29" s="492"/>
      <c r="FV29" s="492"/>
      <c r="FW29" s="492"/>
      <c r="FX29" s="492"/>
      <c r="FY29" s="492"/>
      <c r="FZ29" s="492"/>
      <c r="GA29" s="492"/>
      <c r="GB29" s="492"/>
      <c r="GC29" s="492"/>
      <c r="GD29" s="492"/>
      <c r="GE29" s="492"/>
      <c r="GF29" s="492"/>
      <c r="GG29" s="492"/>
      <c r="GH29" s="492"/>
      <c r="GI29" s="492"/>
      <c r="GJ29" s="492"/>
      <c r="GK29" s="492"/>
      <c r="GL29" s="492"/>
      <c r="GM29" s="492"/>
      <c r="GN29" s="492"/>
      <c r="GO29" s="492"/>
      <c r="GP29" s="492"/>
      <c r="GQ29" s="492"/>
      <c r="GR29" s="492"/>
      <c r="GS29" s="492"/>
      <c r="GT29" s="492"/>
      <c r="GU29" s="492"/>
      <c r="GV29" s="492"/>
      <c r="GW29" s="492"/>
      <c r="GX29" s="492"/>
      <c r="GY29" s="492"/>
      <c r="GZ29" s="492"/>
      <c r="HA29" s="492"/>
      <c r="HB29" s="492"/>
      <c r="HC29" s="492"/>
      <c r="HD29" s="492"/>
      <c r="HE29" s="492"/>
      <c r="HF29" s="492"/>
      <c r="HG29" s="492"/>
      <c r="HH29" s="492"/>
      <c r="HI29" s="492"/>
      <c r="HJ29" s="492"/>
      <c r="HK29" s="492"/>
      <c r="HL29" s="492"/>
      <c r="HM29" s="492"/>
      <c r="HN29" s="492"/>
      <c r="HO29" s="492"/>
      <c r="HP29" s="492"/>
      <c r="HQ29" s="492"/>
      <c r="HR29" s="492"/>
      <c r="HS29" s="492"/>
      <c r="HT29" s="492"/>
      <c r="HU29" s="492"/>
      <c r="HV29" s="492"/>
      <c r="HW29" s="492"/>
      <c r="HX29" s="492"/>
      <c r="HY29" s="492"/>
      <c r="HZ29" s="492"/>
      <c r="IA29" s="492"/>
      <c r="IB29" s="492"/>
      <c r="IC29" s="492"/>
      <c r="ID29" s="492"/>
      <c r="IE29" s="492"/>
      <c r="IF29" s="492"/>
      <c r="IG29" s="492"/>
      <c r="IH29" s="492"/>
      <c r="II29" s="492"/>
      <c r="IJ29" s="492"/>
      <c r="IK29" s="492"/>
      <c r="IL29" s="492"/>
      <c r="IM29" s="492"/>
      <c r="IN29" s="492"/>
      <c r="IO29" s="492"/>
      <c r="IP29" s="492"/>
      <c r="IQ29" s="492"/>
      <c r="IR29" s="492"/>
      <c r="IS29" s="492"/>
      <c r="IT29" s="492"/>
      <c r="IU29" s="492"/>
    </row>
    <row r="30" spans="1:255" s="1774" customFormat="1">
      <c r="A30" s="207"/>
      <c r="B30" s="207"/>
      <c r="C30" s="2391"/>
      <c r="D30" s="2391"/>
      <c r="E30" s="2397"/>
      <c r="F30" s="2393"/>
      <c r="G30" s="2391"/>
      <c r="H30" s="2401"/>
      <c r="I30" s="2399"/>
      <c r="J30" s="2399"/>
      <c r="K30" s="2399"/>
      <c r="L30" s="2399"/>
      <c r="M30" s="2399"/>
      <c r="N30" s="2399"/>
      <c r="O30" s="2399"/>
      <c r="P30" s="2393"/>
      <c r="Q30" s="2393"/>
      <c r="R30" s="2393"/>
      <c r="S30" s="2399"/>
      <c r="T30" s="2399"/>
      <c r="U30" s="2399"/>
      <c r="V30" s="2399"/>
      <c r="W30" s="2399"/>
      <c r="X30" s="2399"/>
      <c r="Y30" s="2399"/>
      <c r="Z30" s="2399"/>
      <c r="AA30" s="2399"/>
      <c r="AB30" s="2399"/>
      <c r="AC30" s="2399"/>
      <c r="AD30" s="2399"/>
      <c r="AE30" s="2399"/>
      <c r="AF30" s="2399"/>
      <c r="AG30" s="2399"/>
      <c r="AH30" s="2399"/>
      <c r="AI30" s="2399"/>
      <c r="AJ30" s="492"/>
      <c r="AK30" s="492"/>
      <c r="AL30" s="492"/>
      <c r="AM30" s="492"/>
      <c r="AN30" s="492"/>
      <c r="AO30" s="492"/>
      <c r="AP30" s="492"/>
      <c r="AQ30" s="492"/>
      <c r="AR30" s="492"/>
      <c r="AS30" s="492"/>
      <c r="AT30" s="492"/>
      <c r="AU30" s="492"/>
      <c r="AV30" s="492"/>
      <c r="AW30" s="492"/>
      <c r="AX30" s="492"/>
      <c r="AY30" s="492"/>
      <c r="AZ30" s="492"/>
      <c r="BA30" s="492"/>
      <c r="BB30" s="492"/>
      <c r="BC30" s="492"/>
      <c r="BD30" s="492"/>
      <c r="BE30" s="492"/>
      <c r="BF30" s="492"/>
      <c r="BG30" s="492"/>
      <c r="BH30" s="492"/>
      <c r="BI30" s="492"/>
      <c r="BJ30" s="492"/>
      <c r="BK30" s="492"/>
      <c r="BL30" s="492"/>
      <c r="BM30" s="492"/>
      <c r="BN30" s="492"/>
      <c r="BO30" s="492"/>
      <c r="BP30" s="492"/>
      <c r="BQ30" s="492"/>
      <c r="BR30" s="492"/>
      <c r="BS30" s="492"/>
      <c r="BT30" s="492"/>
      <c r="BU30" s="492"/>
      <c r="BV30" s="492"/>
      <c r="BW30" s="492"/>
      <c r="BX30" s="492"/>
      <c r="BY30" s="492"/>
      <c r="BZ30" s="492"/>
      <c r="CA30" s="492"/>
      <c r="CB30" s="492"/>
      <c r="CC30" s="492"/>
      <c r="CD30" s="492"/>
      <c r="CE30" s="492"/>
      <c r="CF30" s="492"/>
      <c r="CG30" s="492"/>
      <c r="CH30" s="492"/>
      <c r="CI30" s="492"/>
      <c r="CJ30" s="492"/>
      <c r="CK30" s="492"/>
      <c r="CL30" s="492"/>
      <c r="CM30" s="492"/>
      <c r="CN30" s="492"/>
      <c r="CO30" s="492"/>
      <c r="CP30" s="492"/>
      <c r="CQ30" s="492"/>
      <c r="CR30" s="492"/>
      <c r="CS30" s="492"/>
      <c r="CT30" s="492"/>
      <c r="CU30" s="492"/>
      <c r="CV30" s="492"/>
      <c r="CW30" s="492"/>
      <c r="CX30" s="492"/>
      <c r="CY30" s="492"/>
      <c r="CZ30" s="492"/>
      <c r="DA30" s="492"/>
      <c r="DB30" s="492"/>
      <c r="DC30" s="492"/>
      <c r="DD30" s="492"/>
      <c r="DE30" s="492"/>
      <c r="DF30" s="492"/>
      <c r="DG30" s="492"/>
      <c r="DH30" s="492"/>
      <c r="DI30" s="492"/>
      <c r="DJ30" s="492"/>
      <c r="DK30" s="492"/>
      <c r="DL30" s="492"/>
      <c r="DM30" s="492"/>
      <c r="DN30" s="492"/>
      <c r="DO30" s="492"/>
      <c r="DP30" s="492"/>
      <c r="DQ30" s="492"/>
      <c r="DR30" s="492"/>
      <c r="DS30" s="492"/>
      <c r="DT30" s="492"/>
      <c r="DU30" s="492"/>
      <c r="DV30" s="492"/>
      <c r="DW30" s="492"/>
      <c r="DX30" s="492"/>
      <c r="DY30" s="492"/>
      <c r="DZ30" s="492"/>
      <c r="EA30" s="492"/>
      <c r="EB30" s="492"/>
      <c r="EC30" s="492"/>
      <c r="ED30" s="492"/>
      <c r="EE30" s="492"/>
      <c r="EF30" s="492"/>
      <c r="EG30" s="492"/>
      <c r="EH30" s="492"/>
      <c r="EI30" s="492"/>
      <c r="EJ30" s="492"/>
      <c r="EK30" s="492"/>
      <c r="EL30" s="492"/>
      <c r="EM30" s="492"/>
      <c r="EN30" s="492"/>
      <c r="EO30" s="492"/>
      <c r="EP30" s="492"/>
      <c r="EQ30" s="492"/>
      <c r="ER30" s="492"/>
      <c r="ES30" s="492"/>
      <c r="ET30" s="492"/>
      <c r="EU30" s="492"/>
      <c r="EV30" s="492"/>
      <c r="EW30" s="492"/>
      <c r="EX30" s="492"/>
      <c r="EY30" s="492"/>
      <c r="EZ30" s="492"/>
      <c r="FA30" s="492"/>
      <c r="FB30" s="492"/>
      <c r="FC30" s="492"/>
      <c r="FD30" s="492"/>
      <c r="FE30" s="492"/>
      <c r="FF30" s="492"/>
      <c r="FG30" s="492"/>
      <c r="FH30" s="492"/>
      <c r="FI30" s="492"/>
      <c r="FJ30" s="492"/>
      <c r="FK30" s="492"/>
      <c r="FL30" s="492"/>
      <c r="FM30" s="492"/>
      <c r="FN30" s="492"/>
      <c r="FO30" s="492"/>
      <c r="FP30" s="492"/>
      <c r="FQ30" s="492"/>
      <c r="FR30" s="492"/>
      <c r="FS30" s="492"/>
      <c r="FT30" s="492"/>
      <c r="FU30" s="492"/>
      <c r="FV30" s="492"/>
      <c r="FW30" s="492"/>
      <c r="FX30" s="492"/>
      <c r="FY30" s="492"/>
      <c r="FZ30" s="492"/>
      <c r="GA30" s="492"/>
      <c r="GB30" s="492"/>
      <c r="GC30" s="492"/>
      <c r="GD30" s="492"/>
      <c r="GE30" s="492"/>
      <c r="GF30" s="492"/>
      <c r="GG30" s="492"/>
      <c r="GH30" s="492"/>
      <c r="GI30" s="492"/>
      <c r="GJ30" s="492"/>
      <c r="GK30" s="492"/>
      <c r="GL30" s="492"/>
      <c r="GM30" s="492"/>
      <c r="GN30" s="492"/>
      <c r="GO30" s="492"/>
      <c r="GP30" s="492"/>
      <c r="GQ30" s="492"/>
      <c r="GR30" s="492"/>
      <c r="GS30" s="492"/>
      <c r="GT30" s="492"/>
      <c r="GU30" s="492"/>
      <c r="GV30" s="492"/>
      <c r="GW30" s="492"/>
      <c r="GX30" s="492"/>
      <c r="GY30" s="492"/>
      <c r="GZ30" s="492"/>
      <c r="HA30" s="492"/>
      <c r="HB30" s="492"/>
      <c r="HC30" s="492"/>
      <c r="HD30" s="492"/>
      <c r="HE30" s="492"/>
      <c r="HF30" s="492"/>
      <c r="HG30" s="492"/>
      <c r="HH30" s="492"/>
      <c r="HI30" s="492"/>
      <c r="HJ30" s="492"/>
      <c r="HK30" s="492"/>
      <c r="HL30" s="492"/>
      <c r="HM30" s="492"/>
      <c r="HN30" s="492"/>
      <c r="HO30" s="492"/>
      <c r="HP30" s="492"/>
      <c r="HQ30" s="492"/>
      <c r="HR30" s="492"/>
      <c r="HS30" s="492"/>
      <c r="HT30" s="492"/>
      <c r="HU30" s="492"/>
      <c r="HV30" s="492"/>
      <c r="HW30" s="492"/>
      <c r="HX30" s="492"/>
      <c r="HY30" s="492"/>
      <c r="HZ30" s="492"/>
      <c r="IA30" s="492"/>
      <c r="IB30" s="492"/>
      <c r="IC30" s="492"/>
      <c r="ID30" s="492"/>
      <c r="IE30" s="492"/>
      <c r="IF30" s="492"/>
      <c r="IG30" s="492"/>
      <c r="IH30" s="492"/>
      <c r="II30" s="492"/>
      <c r="IJ30" s="492"/>
      <c r="IK30" s="492"/>
      <c r="IL30" s="492"/>
      <c r="IM30" s="492"/>
      <c r="IN30" s="492"/>
      <c r="IO30" s="492"/>
      <c r="IP30" s="492"/>
      <c r="IQ30" s="492"/>
      <c r="IR30" s="492"/>
      <c r="IS30" s="492"/>
      <c r="IT30" s="492"/>
      <c r="IU30" s="492"/>
    </row>
    <row r="31" spans="1:255" s="1774" customFormat="1">
      <c r="A31" s="207"/>
      <c r="B31" s="207"/>
      <c r="C31" s="2391"/>
      <c r="D31" s="2391"/>
      <c r="E31" s="2397"/>
      <c r="F31" s="2393"/>
      <c r="G31" s="2391"/>
      <c r="H31" s="2393"/>
      <c r="I31" s="2399" t="s">
        <v>4815</v>
      </c>
      <c r="J31" s="2399"/>
      <c r="K31" s="2399"/>
      <c r="L31" s="2399"/>
      <c r="M31" s="2399"/>
      <c r="N31" s="2399"/>
      <c r="O31" s="2399"/>
      <c r="P31" s="2393"/>
      <c r="Q31" s="2393"/>
      <c r="R31" s="2393"/>
      <c r="S31" s="2407">
        <v>60</v>
      </c>
      <c r="T31" s="2407">
        <v>60</v>
      </c>
      <c r="U31" s="2407">
        <v>60</v>
      </c>
      <c r="V31" s="2407">
        <v>60</v>
      </c>
      <c r="W31" s="2407">
        <v>60</v>
      </c>
      <c r="X31" s="2407">
        <v>60</v>
      </c>
      <c r="Y31" s="2407">
        <v>60</v>
      </c>
      <c r="Z31" s="2407">
        <v>60</v>
      </c>
      <c r="AA31" s="2407">
        <v>60</v>
      </c>
      <c r="AB31" s="2407">
        <v>60</v>
      </c>
      <c r="AC31" s="2407">
        <v>60</v>
      </c>
      <c r="AD31" s="2407">
        <v>60</v>
      </c>
      <c r="AE31" s="2407">
        <v>60</v>
      </c>
      <c r="AF31" s="2407">
        <v>60</v>
      </c>
      <c r="AG31" s="2407">
        <v>60</v>
      </c>
      <c r="AH31" s="2407">
        <v>60</v>
      </c>
      <c r="AI31" s="2407">
        <v>60</v>
      </c>
      <c r="AJ31" s="492"/>
      <c r="AK31" s="492"/>
      <c r="AL31" s="492"/>
      <c r="AM31" s="492"/>
      <c r="AN31" s="492"/>
      <c r="AO31" s="492"/>
      <c r="AP31" s="492"/>
      <c r="AQ31" s="492"/>
      <c r="AR31" s="492"/>
      <c r="AS31" s="492"/>
      <c r="AT31" s="492"/>
      <c r="AU31" s="492"/>
      <c r="AV31" s="492"/>
      <c r="AW31" s="492"/>
      <c r="AX31" s="492"/>
      <c r="AY31" s="492"/>
      <c r="AZ31" s="492"/>
      <c r="BA31" s="492"/>
      <c r="BB31" s="492"/>
      <c r="BC31" s="492"/>
      <c r="BD31" s="492"/>
      <c r="BE31" s="492"/>
      <c r="BF31" s="492"/>
      <c r="BG31" s="492"/>
      <c r="BH31" s="492"/>
      <c r="BI31" s="492"/>
      <c r="BJ31" s="492"/>
      <c r="BK31" s="492"/>
      <c r="BL31" s="492"/>
      <c r="BM31" s="492"/>
      <c r="BN31" s="492"/>
      <c r="BO31" s="492"/>
      <c r="BP31" s="492"/>
      <c r="BQ31" s="492"/>
      <c r="BR31" s="492"/>
      <c r="BS31" s="492"/>
      <c r="BT31" s="492"/>
      <c r="BU31" s="492"/>
      <c r="BV31" s="492"/>
      <c r="BW31" s="492"/>
      <c r="BX31" s="492"/>
      <c r="BY31" s="492"/>
      <c r="BZ31" s="492"/>
      <c r="CA31" s="492"/>
      <c r="CB31" s="492"/>
      <c r="CC31" s="492"/>
      <c r="CD31" s="492"/>
      <c r="CE31" s="492"/>
      <c r="CF31" s="492"/>
      <c r="CG31" s="492"/>
      <c r="CH31" s="492"/>
      <c r="CI31" s="492"/>
      <c r="CJ31" s="492"/>
      <c r="CK31" s="492"/>
      <c r="CL31" s="492"/>
      <c r="CM31" s="492"/>
      <c r="CN31" s="492"/>
      <c r="CO31" s="492"/>
      <c r="CP31" s="492"/>
      <c r="CQ31" s="492"/>
      <c r="CR31" s="492"/>
      <c r="CS31" s="492"/>
      <c r="CT31" s="492"/>
      <c r="CU31" s="492"/>
      <c r="CV31" s="492"/>
      <c r="CW31" s="492"/>
      <c r="CX31" s="492"/>
      <c r="CY31" s="492"/>
      <c r="CZ31" s="492"/>
      <c r="DA31" s="492"/>
      <c r="DB31" s="492"/>
      <c r="DC31" s="492"/>
      <c r="DD31" s="492"/>
      <c r="DE31" s="492"/>
      <c r="DF31" s="492"/>
      <c r="DG31" s="492"/>
      <c r="DH31" s="492"/>
      <c r="DI31" s="492"/>
      <c r="DJ31" s="492"/>
      <c r="DK31" s="492"/>
      <c r="DL31" s="492"/>
      <c r="DM31" s="492"/>
      <c r="DN31" s="492"/>
      <c r="DO31" s="492"/>
      <c r="DP31" s="492"/>
      <c r="DQ31" s="492"/>
      <c r="DR31" s="492"/>
      <c r="DS31" s="492"/>
      <c r="DT31" s="492"/>
      <c r="DU31" s="492"/>
      <c r="DV31" s="492"/>
      <c r="DW31" s="492"/>
      <c r="DX31" s="492"/>
      <c r="DY31" s="492"/>
      <c r="DZ31" s="492"/>
      <c r="EA31" s="492"/>
      <c r="EB31" s="492"/>
      <c r="EC31" s="492"/>
      <c r="ED31" s="492"/>
      <c r="EE31" s="492"/>
      <c r="EF31" s="492"/>
      <c r="EG31" s="492"/>
      <c r="EH31" s="492"/>
      <c r="EI31" s="492"/>
      <c r="EJ31" s="492"/>
      <c r="EK31" s="492"/>
      <c r="EL31" s="492"/>
      <c r="EM31" s="492"/>
      <c r="EN31" s="492"/>
      <c r="EO31" s="492"/>
      <c r="EP31" s="492"/>
      <c r="EQ31" s="492"/>
      <c r="ER31" s="492"/>
      <c r="ES31" s="492"/>
      <c r="ET31" s="492"/>
      <c r="EU31" s="492"/>
      <c r="EV31" s="492"/>
      <c r="EW31" s="492"/>
      <c r="EX31" s="492"/>
      <c r="EY31" s="492"/>
      <c r="EZ31" s="492"/>
      <c r="FA31" s="492"/>
      <c r="FB31" s="492"/>
      <c r="FC31" s="492"/>
      <c r="FD31" s="492"/>
      <c r="FE31" s="492"/>
      <c r="FF31" s="492"/>
      <c r="FG31" s="492"/>
      <c r="FH31" s="492"/>
      <c r="FI31" s="492"/>
      <c r="FJ31" s="492"/>
      <c r="FK31" s="492"/>
      <c r="FL31" s="492"/>
      <c r="FM31" s="492"/>
      <c r="FN31" s="492"/>
      <c r="FO31" s="492"/>
      <c r="FP31" s="492"/>
      <c r="FQ31" s="492"/>
      <c r="FR31" s="492"/>
      <c r="FS31" s="492"/>
      <c r="FT31" s="492"/>
      <c r="FU31" s="492"/>
      <c r="FV31" s="492"/>
      <c r="FW31" s="492"/>
      <c r="FX31" s="492"/>
      <c r="FY31" s="492"/>
      <c r="FZ31" s="492"/>
      <c r="GA31" s="492"/>
      <c r="GB31" s="492"/>
      <c r="GC31" s="492"/>
      <c r="GD31" s="492"/>
      <c r="GE31" s="492"/>
      <c r="GF31" s="492"/>
      <c r="GG31" s="492"/>
      <c r="GH31" s="492"/>
      <c r="GI31" s="492"/>
      <c r="GJ31" s="492"/>
      <c r="GK31" s="492"/>
      <c r="GL31" s="492"/>
      <c r="GM31" s="492"/>
      <c r="GN31" s="492"/>
      <c r="GO31" s="492"/>
      <c r="GP31" s="492"/>
      <c r="GQ31" s="492"/>
      <c r="GR31" s="492"/>
      <c r="GS31" s="492"/>
      <c r="GT31" s="492"/>
      <c r="GU31" s="492"/>
      <c r="GV31" s="492"/>
      <c r="GW31" s="492"/>
      <c r="GX31" s="492"/>
      <c r="GY31" s="492"/>
      <c r="GZ31" s="492"/>
      <c r="HA31" s="492"/>
      <c r="HB31" s="492"/>
      <c r="HC31" s="492"/>
      <c r="HD31" s="492"/>
      <c r="HE31" s="492"/>
      <c r="HF31" s="492"/>
      <c r="HG31" s="492"/>
      <c r="HH31" s="492"/>
      <c r="HI31" s="492"/>
      <c r="HJ31" s="492"/>
      <c r="HK31" s="492"/>
      <c r="HL31" s="492"/>
      <c r="HM31" s="492"/>
      <c r="HN31" s="492"/>
      <c r="HO31" s="492"/>
      <c r="HP31" s="492"/>
      <c r="HQ31" s="492"/>
      <c r="HR31" s="492"/>
      <c r="HS31" s="492"/>
      <c r="HT31" s="492"/>
      <c r="HU31" s="492"/>
      <c r="HV31" s="492"/>
      <c r="HW31" s="492"/>
      <c r="HX31" s="492"/>
      <c r="HY31" s="492"/>
      <c r="HZ31" s="492"/>
      <c r="IA31" s="492"/>
      <c r="IB31" s="492"/>
      <c r="IC31" s="492"/>
      <c r="ID31" s="492"/>
      <c r="IE31" s="492"/>
      <c r="IF31" s="492"/>
      <c r="IG31" s="492"/>
      <c r="IH31" s="492"/>
      <c r="II31" s="492"/>
      <c r="IJ31" s="492"/>
      <c r="IK31" s="492"/>
      <c r="IL31" s="492"/>
      <c r="IM31" s="492"/>
      <c r="IN31" s="492"/>
      <c r="IO31" s="492"/>
      <c r="IP31" s="492"/>
      <c r="IQ31" s="492"/>
      <c r="IR31" s="492"/>
      <c r="IS31" s="492"/>
      <c r="IT31" s="492"/>
      <c r="IU31" s="492"/>
    </row>
    <row r="32" spans="1:255" s="1774" customFormat="1">
      <c r="A32" s="207"/>
      <c r="B32" s="207"/>
      <c r="C32" s="2391"/>
      <c r="D32" s="2391"/>
      <c r="E32" s="2397"/>
      <c r="F32" s="2393"/>
      <c r="G32" s="2391"/>
      <c r="H32" s="2401"/>
      <c r="I32" s="2399" t="s">
        <v>4816</v>
      </c>
      <c r="J32" s="2399"/>
      <c r="K32" s="2399"/>
      <c r="L32" s="2399"/>
      <c r="M32" s="2408"/>
      <c r="N32" s="2408"/>
      <c r="O32" s="2408"/>
      <c r="P32" s="2393"/>
      <c r="Q32" s="2393"/>
      <c r="R32" s="2393"/>
      <c r="S32" s="2409">
        <f ca="1">S31*S29</f>
        <v>157.3691595181547</v>
      </c>
      <c r="T32" s="2409">
        <f t="shared" ref="T32:AI32" ca="1" si="2">T31*T29</f>
        <v>173.5837890048978</v>
      </c>
      <c r="U32" s="2409">
        <f t="shared" ca="1" si="2"/>
        <v>191.53295801591707</v>
      </c>
      <c r="V32" s="2409">
        <f t="shared" ca="1" si="2"/>
        <v>196.88072980526997</v>
      </c>
      <c r="W32" s="2409">
        <f t="shared" ca="1" si="2"/>
        <v>206.30535597977448</v>
      </c>
      <c r="X32" s="2409">
        <f t="shared" ca="1" si="2"/>
        <v>222.43965512157118</v>
      </c>
      <c r="Y32" s="2409">
        <f t="shared" ca="1" si="2"/>
        <v>242.51712685888685</v>
      </c>
      <c r="Z32" s="2409">
        <f t="shared" ca="1" si="2"/>
        <v>250.34097325051309</v>
      </c>
      <c r="AA32" s="2409">
        <f t="shared" ca="1" si="2"/>
        <v>261.13732651540698</v>
      </c>
      <c r="AB32" s="2409">
        <f t="shared" ca="1" si="2"/>
        <v>281.81340017742917</v>
      </c>
      <c r="AC32" s="2409">
        <f t="shared" ca="1" si="2"/>
        <v>286.96517164559378</v>
      </c>
      <c r="AD32" s="2409">
        <f t="shared" ca="1" si="2"/>
        <v>291.17860384185246</v>
      </c>
      <c r="AE32" s="2409">
        <f t="shared" ca="1" si="2"/>
        <v>297.03635674409247</v>
      </c>
      <c r="AF32" s="2409">
        <f t="shared" ca="1" si="2"/>
        <v>302.80216359399191</v>
      </c>
      <c r="AG32" s="2409">
        <f t="shared" ca="1" si="2"/>
        <v>307.93294359631739</v>
      </c>
      <c r="AH32" s="2409">
        <f t="shared" ca="1" si="2"/>
        <v>320.47009820323524</v>
      </c>
      <c r="AI32" s="2409">
        <f t="shared" ca="1" si="2"/>
        <v>339.80450377463546</v>
      </c>
      <c r="AJ32" s="492"/>
      <c r="AK32" s="492"/>
      <c r="AL32" s="492"/>
      <c r="AM32" s="492"/>
      <c r="AN32" s="492"/>
      <c r="AO32" s="492"/>
      <c r="AP32" s="492"/>
      <c r="AQ32" s="492"/>
      <c r="AR32" s="492"/>
      <c r="AS32" s="492"/>
      <c r="AT32" s="492"/>
      <c r="AU32" s="492"/>
      <c r="AV32" s="492"/>
      <c r="AW32" s="492"/>
      <c r="AX32" s="492"/>
      <c r="AY32" s="492"/>
      <c r="AZ32" s="492"/>
      <c r="BA32" s="492"/>
      <c r="BB32" s="492"/>
      <c r="BC32" s="492"/>
      <c r="BD32" s="492"/>
      <c r="BE32" s="492"/>
      <c r="BF32" s="492"/>
      <c r="BG32" s="492"/>
      <c r="BH32" s="492"/>
      <c r="BI32" s="492"/>
      <c r="BJ32" s="492"/>
      <c r="BK32" s="492"/>
      <c r="BL32" s="492"/>
      <c r="BM32" s="492"/>
      <c r="BN32" s="492"/>
      <c r="BO32" s="492"/>
      <c r="BP32" s="492"/>
      <c r="BQ32" s="492"/>
      <c r="BR32" s="492"/>
      <c r="BS32" s="492"/>
      <c r="BT32" s="492"/>
      <c r="BU32" s="492"/>
      <c r="BV32" s="492"/>
      <c r="BW32" s="492"/>
      <c r="BX32" s="492"/>
      <c r="BY32" s="492"/>
      <c r="BZ32" s="492"/>
      <c r="CA32" s="492"/>
      <c r="CB32" s="492"/>
      <c r="CC32" s="492"/>
      <c r="CD32" s="492"/>
      <c r="CE32" s="492"/>
      <c r="CF32" s="492"/>
      <c r="CG32" s="492"/>
      <c r="CH32" s="492"/>
      <c r="CI32" s="492"/>
      <c r="CJ32" s="492"/>
      <c r="CK32" s="492"/>
      <c r="CL32" s="492"/>
      <c r="CM32" s="492"/>
      <c r="CN32" s="492"/>
      <c r="CO32" s="492"/>
      <c r="CP32" s="492"/>
      <c r="CQ32" s="492"/>
      <c r="CR32" s="492"/>
      <c r="CS32" s="492"/>
      <c r="CT32" s="492"/>
      <c r="CU32" s="492"/>
      <c r="CV32" s="492"/>
      <c r="CW32" s="492"/>
      <c r="CX32" s="492"/>
      <c r="CY32" s="492"/>
      <c r="CZ32" s="492"/>
      <c r="DA32" s="492"/>
      <c r="DB32" s="492"/>
      <c r="DC32" s="492"/>
      <c r="DD32" s="492"/>
      <c r="DE32" s="492"/>
      <c r="DF32" s="492"/>
      <c r="DG32" s="492"/>
      <c r="DH32" s="492"/>
      <c r="DI32" s="492"/>
      <c r="DJ32" s="492"/>
      <c r="DK32" s="492"/>
      <c r="DL32" s="492"/>
      <c r="DM32" s="492"/>
      <c r="DN32" s="492"/>
      <c r="DO32" s="492"/>
      <c r="DP32" s="492"/>
      <c r="DQ32" s="492"/>
      <c r="DR32" s="492"/>
      <c r="DS32" s="492"/>
      <c r="DT32" s="492"/>
      <c r="DU32" s="492"/>
      <c r="DV32" s="492"/>
      <c r="DW32" s="492"/>
      <c r="DX32" s="492"/>
      <c r="DY32" s="492"/>
      <c r="DZ32" s="492"/>
      <c r="EA32" s="492"/>
      <c r="EB32" s="492"/>
      <c r="EC32" s="492"/>
      <c r="ED32" s="492"/>
      <c r="EE32" s="492"/>
      <c r="EF32" s="492"/>
      <c r="EG32" s="492"/>
      <c r="EH32" s="492"/>
      <c r="EI32" s="492"/>
      <c r="EJ32" s="492"/>
      <c r="EK32" s="492"/>
      <c r="EL32" s="492"/>
      <c r="EM32" s="492"/>
      <c r="EN32" s="492"/>
      <c r="EO32" s="492"/>
      <c r="EP32" s="492"/>
      <c r="EQ32" s="492"/>
      <c r="ER32" s="492"/>
      <c r="ES32" s="492"/>
      <c r="ET32" s="492"/>
      <c r="EU32" s="492"/>
      <c r="EV32" s="492"/>
      <c r="EW32" s="492"/>
      <c r="EX32" s="492"/>
      <c r="EY32" s="492"/>
      <c r="EZ32" s="492"/>
      <c r="FA32" s="492"/>
      <c r="FB32" s="492"/>
      <c r="FC32" s="492"/>
      <c r="FD32" s="492"/>
      <c r="FE32" s="492"/>
      <c r="FF32" s="492"/>
      <c r="FG32" s="492"/>
      <c r="FH32" s="492"/>
      <c r="FI32" s="492"/>
      <c r="FJ32" s="492"/>
      <c r="FK32" s="492"/>
      <c r="FL32" s="492"/>
      <c r="FM32" s="492"/>
      <c r="FN32" s="492"/>
      <c r="FO32" s="492"/>
      <c r="FP32" s="492"/>
      <c r="FQ32" s="492"/>
      <c r="FR32" s="492"/>
      <c r="FS32" s="492"/>
      <c r="FT32" s="492"/>
      <c r="FU32" s="492"/>
      <c r="FV32" s="492"/>
      <c r="FW32" s="492"/>
      <c r="FX32" s="492"/>
      <c r="FY32" s="492"/>
      <c r="FZ32" s="492"/>
      <c r="GA32" s="492"/>
      <c r="GB32" s="492"/>
      <c r="GC32" s="492"/>
      <c r="GD32" s="492"/>
      <c r="GE32" s="492"/>
      <c r="GF32" s="492"/>
      <c r="GG32" s="492"/>
      <c r="GH32" s="492"/>
      <c r="GI32" s="492"/>
      <c r="GJ32" s="492"/>
      <c r="GK32" s="492"/>
      <c r="GL32" s="492"/>
      <c r="GM32" s="492"/>
      <c r="GN32" s="492"/>
      <c r="GO32" s="492"/>
      <c r="GP32" s="492"/>
      <c r="GQ32" s="492"/>
      <c r="GR32" s="492"/>
      <c r="GS32" s="492"/>
      <c r="GT32" s="492"/>
      <c r="GU32" s="492"/>
      <c r="GV32" s="492"/>
      <c r="GW32" s="492"/>
      <c r="GX32" s="492"/>
      <c r="GY32" s="492"/>
      <c r="GZ32" s="492"/>
      <c r="HA32" s="492"/>
      <c r="HB32" s="492"/>
      <c r="HC32" s="492"/>
      <c r="HD32" s="492"/>
      <c r="HE32" s="492"/>
      <c r="HF32" s="492"/>
      <c r="HG32" s="492"/>
      <c r="HH32" s="492"/>
      <c r="HI32" s="492"/>
      <c r="HJ32" s="492"/>
      <c r="HK32" s="492"/>
      <c r="HL32" s="492"/>
      <c r="HM32" s="492"/>
      <c r="HN32" s="492"/>
      <c r="HO32" s="492"/>
      <c r="HP32" s="492"/>
      <c r="HQ32" s="492"/>
      <c r="HR32" s="492"/>
      <c r="HS32" s="492"/>
      <c r="HT32" s="492"/>
      <c r="HU32" s="492"/>
      <c r="HV32" s="492"/>
      <c r="HW32" s="492"/>
      <c r="HX32" s="492"/>
      <c r="HY32" s="492"/>
      <c r="HZ32" s="492"/>
      <c r="IA32" s="492"/>
      <c r="IB32" s="492"/>
      <c r="IC32" s="492"/>
      <c r="ID32" s="492"/>
      <c r="IE32" s="492"/>
      <c r="IF32" s="492"/>
      <c r="IG32" s="492"/>
      <c r="IH32" s="492"/>
      <c r="II32" s="492"/>
      <c r="IJ32" s="492"/>
      <c r="IK32" s="492"/>
      <c r="IL32" s="492"/>
      <c r="IM32" s="492"/>
      <c r="IN32" s="492"/>
      <c r="IO32" s="492"/>
      <c r="IP32" s="492"/>
      <c r="IQ32" s="492"/>
      <c r="IR32" s="492"/>
      <c r="IS32" s="492"/>
      <c r="IT32" s="492"/>
      <c r="IU32" s="492"/>
    </row>
    <row r="33" spans="1:255" s="1774" customFormat="1">
      <c r="A33" s="207"/>
      <c r="B33" s="207"/>
      <c r="C33" s="2391"/>
      <c r="D33" s="2391"/>
      <c r="E33" s="2397"/>
      <c r="F33" s="2393"/>
      <c r="G33" s="2391"/>
      <c r="H33" s="2401"/>
      <c r="I33" s="2399" t="s">
        <v>4817</v>
      </c>
      <c r="J33" s="2399" t="s">
        <v>4818</v>
      </c>
      <c r="K33" s="2399"/>
      <c r="L33" s="2399"/>
      <c r="M33" s="2399" t="s">
        <v>4819</v>
      </c>
      <c r="N33" s="2399"/>
      <c r="O33" s="2409"/>
      <c r="P33" s="2393"/>
      <c r="Q33" s="2393"/>
      <c r="R33" s="2393"/>
      <c r="S33" s="2399">
        <v>0</v>
      </c>
      <c r="T33" s="2399">
        <v>0</v>
      </c>
      <c r="U33" s="2399">
        <v>0</v>
      </c>
      <c r="V33" s="2399">
        <v>0</v>
      </c>
      <c r="W33" s="2399">
        <v>0</v>
      </c>
      <c r="X33" s="2399">
        <v>0</v>
      </c>
      <c r="Y33" s="2399">
        <v>0</v>
      </c>
      <c r="Z33" s="2399">
        <v>0</v>
      </c>
      <c r="AA33" s="2399">
        <v>0</v>
      </c>
      <c r="AB33" s="2399">
        <v>0</v>
      </c>
      <c r="AC33" s="2399">
        <v>0</v>
      </c>
      <c r="AD33" s="2399">
        <v>0</v>
      </c>
      <c r="AE33" s="2399">
        <v>0</v>
      </c>
      <c r="AF33" s="2399">
        <v>0</v>
      </c>
      <c r="AG33" s="2399">
        <v>0</v>
      </c>
      <c r="AH33" s="2399">
        <v>0</v>
      </c>
      <c r="AI33" s="2399">
        <v>0</v>
      </c>
      <c r="AJ33" s="492"/>
      <c r="AK33" s="492"/>
      <c r="AL33" s="492"/>
      <c r="AM33" s="492"/>
      <c r="AN33" s="492"/>
      <c r="AO33" s="492"/>
      <c r="AP33" s="492"/>
      <c r="AQ33" s="492"/>
      <c r="AR33" s="492"/>
      <c r="AS33" s="492"/>
      <c r="AT33" s="492"/>
      <c r="AU33" s="492"/>
      <c r="AV33" s="492"/>
      <c r="AW33" s="492"/>
      <c r="AX33" s="492"/>
      <c r="AY33" s="492"/>
      <c r="AZ33" s="492"/>
      <c r="BA33" s="492"/>
      <c r="BB33" s="492"/>
      <c r="BC33" s="492"/>
      <c r="BD33" s="492"/>
      <c r="BE33" s="492"/>
      <c r="BF33" s="492"/>
      <c r="BG33" s="492"/>
      <c r="BH33" s="492"/>
      <c r="BI33" s="492"/>
      <c r="BJ33" s="492"/>
      <c r="BK33" s="492"/>
      <c r="BL33" s="492"/>
      <c r="BM33" s="492"/>
      <c r="BN33" s="492"/>
      <c r="BO33" s="492"/>
      <c r="BP33" s="492"/>
      <c r="BQ33" s="492"/>
      <c r="BR33" s="492"/>
      <c r="BS33" s="492"/>
      <c r="BT33" s="492"/>
      <c r="BU33" s="492"/>
      <c r="BV33" s="492"/>
      <c r="BW33" s="492"/>
      <c r="BX33" s="492"/>
      <c r="BY33" s="492"/>
      <c r="BZ33" s="492"/>
      <c r="CA33" s="492"/>
      <c r="CB33" s="492"/>
      <c r="CC33" s="492"/>
      <c r="CD33" s="492"/>
      <c r="CE33" s="492"/>
      <c r="CF33" s="492"/>
      <c r="CG33" s="492"/>
      <c r="CH33" s="492"/>
      <c r="CI33" s="492"/>
      <c r="CJ33" s="492"/>
      <c r="CK33" s="492"/>
      <c r="CL33" s="492"/>
      <c r="CM33" s="492"/>
      <c r="CN33" s="492"/>
      <c r="CO33" s="492"/>
      <c r="CP33" s="492"/>
      <c r="CQ33" s="492"/>
      <c r="CR33" s="492"/>
      <c r="CS33" s="492"/>
      <c r="CT33" s="492"/>
      <c r="CU33" s="492"/>
      <c r="CV33" s="492"/>
      <c r="CW33" s="492"/>
      <c r="CX33" s="492"/>
      <c r="CY33" s="492"/>
      <c r="CZ33" s="492"/>
      <c r="DA33" s="492"/>
      <c r="DB33" s="492"/>
      <c r="DC33" s="492"/>
      <c r="DD33" s="492"/>
      <c r="DE33" s="492"/>
      <c r="DF33" s="492"/>
      <c r="DG33" s="492"/>
      <c r="DH33" s="492"/>
      <c r="DI33" s="492"/>
      <c r="DJ33" s="492"/>
      <c r="DK33" s="492"/>
      <c r="DL33" s="492"/>
      <c r="DM33" s="492"/>
      <c r="DN33" s="492"/>
      <c r="DO33" s="492"/>
      <c r="DP33" s="492"/>
      <c r="DQ33" s="492"/>
      <c r="DR33" s="492"/>
      <c r="DS33" s="492"/>
      <c r="DT33" s="492"/>
      <c r="DU33" s="492"/>
      <c r="DV33" s="492"/>
      <c r="DW33" s="492"/>
      <c r="DX33" s="492"/>
      <c r="DY33" s="492"/>
      <c r="DZ33" s="492"/>
      <c r="EA33" s="492"/>
      <c r="EB33" s="492"/>
      <c r="EC33" s="492"/>
      <c r="ED33" s="492"/>
      <c r="EE33" s="492"/>
      <c r="EF33" s="492"/>
      <c r="EG33" s="492"/>
      <c r="EH33" s="492"/>
      <c r="EI33" s="492"/>
      <c r="EJ33" s="492"/>
      <c r="EK33" s="492"/>
      <c r="EL33" s="492"/>
      <c r="EM33" s="492"/>
      <c r="EN33" s="492"/>
      <c r="EO33" s="492"/>
      <c r="EP33" s="492"/>
      <c r="EQ33" s="492"/>
      <c r="ER33" s="492"/>
      <c r="ES33" s="492"/>
      <c r="ET33" s="492"/>
      <c r="EU33" s="492"/>
      <c r="EV33" s="492"/>
      <c r="EW33" s="492"/>
      <c r="EX33" s="492"/>
      <c r="EY33" s="492"/>
      <c r="EZ33" s="492"/>
      <c r="FA33" s="492"/>
      <c r="FB33" s="492"/>
      <c r="FC33" s="492"/>
      <c r="FD33" s="492"/>
      <c r="FE33" s="492"/>
      <c r="FF33" s="492"/>
      <c r="FG33" s="492"/>
      <c r="FH33" s="492"/>
      <c r="FI33" s="492"/>
      <c r="FJ33" s="492"/>
      <c r="FK33" s="492"/>
      <c r="FL33" s="492"/>
      <c r="FM33" s="492"/>
      <c r="FN33" s="492"/>
      <c r="FO33" s="492"/>
      <c r="FP33" s="492"/>
      <c r="FQ33" s="492"/>
      <c r="FR33" s="492"/>
      <c r="FS33" s="492"/>
      <c r="FT33" s="492"/>
      <c r="FU33" s="492"/>
      <c r="FV33" s="492"/>
      <c r="FW33" s="492"/>
      <c r="FX33" s="492"/>
      <c r="FY33" s="492"/>
      <c r="FZ33" s="492"/>
      <c r="GA33" s="492"/>
      <c r="GB33" s="492"/>
      <c r="GC33" s="492"/>
      <c r="GD33" s="492"/>
      <c r="GE33" s="492"/>
      <c r="GF33" s="492"/>
      <c r="GG33" s="492"/>
      <c r="GH33" s="492"/>
      <c r="GI33" s="492"/>
      <c r="GJ33" s="492"/>
      <c r="GK33" s="492"/>
      <c r="GL33" s="492"/>
      <c r="GM33" s="492"/>
      <c r="GN33" s="492"/>
      <c r="GO33" s="492"/>
      <c r="GP33" s="492"/>
      <c r="GQ33" s="492"/>
      <c r="GR33" s="492"/>
      <c r="GS33" s="492"/>
      <c r="GT33" s="492"/>
      <c r="GU33" s="492"/>
      <c r="GV33" s="492"/>
      <c r="GW33" s="492"/>
      <c r="GX33" s="492"/>
      <c r="GY33" s="492"/>
      <c r="GZ33" s="492"/>
      <c r="HA33" s="492"/>
      <c r="HB33" s="492"/>
      <c r="HC33" s="492"/>
      <c r="HD33" s="492"/>
      <c r="HE33" s="492"/>
      <c r="HF33" s="492"/>
      <c r="HG33" s="492"/>
      <c r="HH33" s="492"/>
      <c r="HI33" s="492"/>
      <c r="HJ33" s="492"/>
      <c r="HK33" s="492"/>
      <c r="HL33" s="492"/>
      <c r="HM33" s="492"/>
      <c r="HN33" s="492"/>
      <c r="HO33" s="492"/>
      <c r="HP33" s="492"/>
      <c r="HQ33" s="492"/>
      <c r="HR33" s="492"/>
      <c r="HS33" s="492"/>
      <c r="HT33" s="492"/>
      <c r="HU33" s="492"/>
      <c r="HV33" s="492"/>
      <c r="HW33" s="492"/>
      <c r="HX33" s="492"/>
      <c r="HY33" s="492"/>
      <c r="HZ33" s="492"/>
      <c r="IA33" s="492"/>
      <c r="IB33" s="492"/>
      <c r="IC33" s="492"/>
      <c r="ID33" s="492"/>
      <c r="IE33" s="492"/>
      <c r="IF33" s="492"/>
      <c r="IG33" s="492"/>
      <c r="IH33" s="492"/>
      <c r="II33" s="492"/>
      <c r="IJ33" s="492"/>
      <c r="IK33" s="492"/>
      <c r="IL33" s="492"/>
      <c r="IM33" s="492"/>
      <c r="IN33" s="492"/>
      <c r="IO33" s="492"/>
      <c r="IP33" s="492"/>
      <c r="IQ33" s="492"/>
      <c r="IR33" s="492"/>
      <c r="IS33" s="492"/>
      <c r="IT33" s="492"/>
      <c r="IU33" s="492"/>
    </row>
    <row r="34" spans="1:255" s="1774" customFormat="1">
      <c r="A34" s="207"/>
      <c r="B34" s="207"/>
      <c r="C34" s="2391"/>
      <c r="D34" s="2391"/>
      <c r="E34" s="2397"/>
      <c r="F34" s="2393"/>
      <c r="G34" s="2391"/>
      <c r="H34" s="2401"/>
      <c r="I34" s="2399" t="s">
        <v>4820</v>
      </c>
      <c r="J34" s="2399"/>
      <c r="K34" s="2399"/>
      <c r="L34" s="2399"/>
      <c r="M34" s="2399" t="s">
        <v>4819</v>
      </c>
      <c r="N34" s="2399"/>
      <c r="O34" s="2399"/>
      <c r="P34" s="2393"/>
      <c r="Q34" s="2393"/>
      <c r="R34" s="2393"/>
      <c r="S34" s="2410">
        <v>0</v>
      </c>
      <c r="T34" s="2410">
        <v>0</v>
      </c>
      <c r="U34" s="2410">
        <v>0</v>
      </c>
      <c r="V34" s="2410">
        <v>0</v>
      </c>
      <c r="W34" s="2410">
        <v>0</v>
      </c>
      <c r="X34" s="2410">
        <v>0</v>
      </c>
      <c r="Y34" s="2410">
        <v>0</v>
      </c>
      <c r="Z34" s="2410">
        <v>0</v>
      </c>
      <c r="AA34" s="2410">
        <v>0</v>
      </c>
      <c r="AB34" s="2410">
        <v>0</v>
      </c>
      <c r="AC34" s="2410">
        <v>0</v>
      </c>
      <c r="AD34" s="2410">
        <v>0</v>
      </c>
      <c r="AE34" s="2410">
        <v>0</v>
      </c>
      <c r="AF34" s="2410">
        <v>0</v>
      </c>
      <c r="AG34" s="2410">
        <v>0</v>
      </c>
      <c r="AH34" s="2410">
        <v>0</v>
      </c>
      <c r="AI34" s="2410">
        <v>0</v>
      </c>
      <c r="AJ34" s="492"/>
      <c r="AK34" s="492"/>
      <c r="AL34" s="492"/>
      <c r="AM34" s="492"/>
      <c r="AN34" s="492"/>
      <c r="AO34" s="492"/>
      <c r="AP34" s="492"/>
      <c r="AQ34" s="492"/>
      <c r="AR34" s="492"/>
      <c r="AS34" s="492"/>
      <c r="AT34" s="492"/>
      <c r="AU34" s="492"/>
      <c r="AV34" s="492"/>
      <c r="AW34" s="492"/>
      <c r="AX34" s="492"/>
      <c r="AY34" s="492"/>
      <c r="AZ34" s="492"/>
      <c r="BA34" s="492"/>
      <c r="BB34" s="492"/>
      <c r="BC34" s="492"/>
      <c r="BD34" s="492"/>
      <c r="BE34" s="492"/>
      <c r="BF34" s="492"/>
      <c r="BG34" s="492"/>
      <c r="BH34" s="492"/>
      <c r="BI34" s="492"/>
      <c r="BJ34" s="492"/>
      <c r="BK34" s="492"/>
      <c r="BL34" s="492"/>
      <c r="BM34" s="492"/>
      <c r="BN34" s="492"/>
      <c r="BO34" s="492"/>
      <c r="BP34" s="492"/>
      <c r="BQ34" s="492"/>
      <c r="BR34" s="492"/>
      <c r="BS34" s="492"/>
      <c r="BT34" s="492"/>
      <c r="BU34" s="492"/>
      <c r="BV34" s="492"/>
      <c r="BW34" s="492"/>
      <c r="BX34" s="492"/>
      <c r="BY34" s="492"/>
      <c r="BZ34" s="492"/>
      <c r="CA34" s="492"/>
      <c r="CB34" s="492"/>
      <c r="CC34" s="492"/>
      <c r="CD34" s="492"/>
      <c r="CE34" s="492"/>
      <c r="CF34" s="492"/>
      <c r="CG34" s="492"/>
      <c r="CH34" s="492"/>
      <c r="CI34" s="492"/>
      <c r="CJ34" s="492"/>
      <c r="CK34" s="492"/>
      <c r="CL34" s="492"/>
      <c r="CM34" s="492"/>
      <c r="CN34" s="492"/>
      <c r="CO34" s="492"/>
      <c r="CP34" s="492"/>
      <c r="CQ34" s="492"/>
      <c r="CR34" s="492"/>
      <c r="CS34" s="492"/>
      <c r="CT34" s="492"/>
      <c r="CU34" s="492"/>
      <c r="CV34" s="492"/>
      <c r="CW34" s="492"/>
      <c r="CX34" s="492"/>
      <c r="CY34" s="492"/>
      <c r="CZ34" s="492"/>
      <c r="DA34" s="492"/>
      <c r="DB34" s="492"/>
      <c r="DC34" s="492"/>
      <c r="DD34" s="492"/>
      <c r="DE34" s="492"/>
      <c r="DF34" s="492"/>
      <c r="DG34" s="492"/>
      <c r="DH34" s="492"/>
      <c r="DI34" s="492"/>
      <c r="DJ34" s="492"/>
      <c r="DK34" s="492"/>
      <c r="DL34" s="492"/>
      <c r="DM34" s="492"/>
      <c r="DN34" s="492"/>
      <c r="DO34" s="492"/>
      <c r="DP34" s="492"/>
      <c r="DQ34" s="492"/>
      <c r="DR34" s="492"/>
      <c r="DS34" s="492"/>
      <c r="DT34" s="492"/>
      <c r="DU34" s="492"/>
      <c r="DV34" s="492"/>
      <c r="DW34" s="492"/>
      <c r="DX34" s="492"/>
      <c r="DY34" s="492"/>
      <c r="DZ34" s="492"/>
      <c r="EA34" s="492"/>
      <c r="EB34" s="492"/>
      <c r="EC34" s="492"/>
      <c r="ED34" s="492"/>
      <c r="EE34" s="492"/>
      <c r="EF34" s="492"/>
      <c r="EG34" s="492"/>
      <c r="EH34" s="492"/>
      <c r="EI34" s="492"/>
      <c r="EJ34" s="492"/>
      <c r="EK34" s="492"/>
      <c r="EL34" s="492"/>
      <c r="EM34" s="492"/>
      <c r="EN34" s="492"/>
      <c r="EO34" s="492"/>
      <c r="EP34" s="492"/>
      <c r="EQ34" s="492"/>
      <c r="ER34" s="492"/>
      <c r="ES34" s="492"/>
      <c r="ET34" s="492"/>
      <c r="EU34" s="492"/>
      <c r="EV34" s="492"/>
      <c r="EW34" s="492"/>
      <c r="EX34" s="492"/>
      <c r="EY34" s="492"/>
      <c r="EZ34" s="492"/>
      <c r="FA34" s="492"/>
      <c r="FB34" s="492"/>
      <c r="FC34" s="492"/>
      <c r="FD34" s="492"/>
      <c r="FE34" s="492"/>
      <c r="FF34" s="492"/>
      <c r="FG34" s="492"/>
      <c r="FH34" s="492"/>
      <c r="FI34" s="492"/>
      <c r="FJ34" s="492"/>
      <c r="FK34" s="492"/>
      <c r="FL34" s="492"/>
      <c r="FM34" s="492"/>
      <c r="FN34" s="492"/>
      <c r="FO34" s="492"/>
      <c r="FP34" s="492"/>
      <c r="FQ34" s="492"/>
      <c r="FR34" s="492"/>
      <c r="FS34" s="492"/>
      <c r="FT34" s="492"/>
      <c r="FU34" s="492"/>
      <c r="FV34" s="492"/>
      <c r="FW34" s="492"/>
      <c r="FX34" s="492"/>
      <c r="FY34" s="492"/>
      <c r="FZ34" s="492"/>
      <c r="GA34" s="492"/>
      <c r="GB34" s="492"/>
      <c r="GC34" s="492"/>
      <c r="GD34" s="492"/>
      <c r="GE34" s="492"/>
      <c r="GF34" s="492"/>
      <c r="GG34" s="492"/>
      <c r="GH34" s="492"/>
      <c r="GI34" s="492"/>
      <c r="GJ34" s="492"/>
      <c r="GK34" s="492"/>
      <c r="GL34" s="492"/>
      <c r="GM34" s="492"/>
      <c r="GN34" s="492"/>
      <c r="GO34" s="492"/>
      <c r="GP34" s="492"/>
      <c r="GQ34" s="492"/>
      <c r="GR34" s="492"/>
      <c r="GS34" s="492"/>
      <c r="GT34" s="492"/>
      <c r="GU34" s="492"/>
      <c r="GV34" s="492"/>
      <c r="GW34" s="492"/>
      <c r="GX34" s="492"/>
      <c r="GY34" s="492"/>
      <c r="GZ34" s="492"/>
      <c r="HA34" s="492"/>
      <c r="HB34" s="492"/>
      <c r="HC34" s="492"/>
      <c r="HD34" s="492"/>
      <c r="HE34" s="492"/>
      <c r="HF34" s="492"/>
      <c r="HG34" s="492"/>
      <c r="HH34" s="492"/>
      <c r="HI34" s="492"/>
      <c r="HJ34" s="492"/>
      <c r="HK34" s="492"/>
      <c r="HL34" s="492"/>
      <c r="HM34" s="492"/>
      <c r="HN34" s="492"/>
      <c r="HO34" s="492"/>
      <c r="HP34" s="492"/>
      <c r="HQ34" s="492"/>
      <c r="HR34" s="492"/>
      <c r="HS34" s="492"/>
      <c r="HT34" s="492"/>
      <c r="HU34" s="492"/>
      <c r="HV34" s="492"/>
      <c r="HW34" s="492"/>
      <c r="HX34" s="492"/>
      <c r="HY34" s="492"/>
      <c r="HZ34" s="492"/>
      <c r="IA34" s="492"/>
      <c r="IB34" s="492"/>
      <c r="IC34" s="492"/>
      <c r="ID34" s="492"/>
      <c r="IE34" s="492"/>
      <c r="IF34" s="492"/>
      <c r="IG34" s="492"/>
      <c r="IH34" s="492"/>
      <c r="II34" s="492"/>
      <c r="IJ34" s="492"/>
      <c r="IK34" s="492"/>
      <c r="IL34" s="492"/>
      <c r="IM34" s="492"/>
      <c r="IN34" s="492"/>
      <c r="IO34" s="492"/>
      <c r="IP34" s="492"/>
      <c r="IQ34" s="492"/>
      <c r="IR34" s="492"/>
      <c r="IS34" s="492"/>
      <c r="IT34" s="492"/>
      <c r="IU34" s="492"/>
    </row>
    <row r="35" spans="1:255" s="1774" customFormat="1" ht="15.75">
      <c r="A35" s="207"/>
      <c r="B35" s="207"/>
      <c r="C35" s="2391"/>
      <c r="D35" s="2391"/>
      <c r="E35" s="2397"/>
      <c r="F35" s="2393"/>
      <c r="G35" s="2391"/>
      <c r="H35" s="2401"/>
      <c r="I35" s="2399" t="s">
        <v>4821</v>
      </c>
      <c r="J35" s="2399"/>
      <c r="K35" s="2399"/>
      <c r="L35" s="2399"/>
      <c r="M35" s="2399"/>
      <c r="N35" s="2411"/>
      <c r="O35" s="2399"/>
      <c r="P35" s="2393"/>
      <c r="Q35" s="2393"/>
      <c r="R35" s="2393"/>
      <c r="S35" s="2412">
        <f ca="1">S32+S33+S34</f>
        <v>157.3691595181547</v>
      </c>
      <c r="T35" s="2412">
        <f t="shared" ref="T35:AI35" ca="1" si="3">T32+T33+T34</f>
        <v>173.5837890048978</v>
      </c>
      <c r="U35" s="2412">
        <f t="shared" ca="1" si="3"/>
        <v>191.53295801591707</v>
      </c>
      <c r="V35" s="2412">
        <f t="shared" ca="1" si="3"/>
        <v>196.88072980526997</v>
      </c>
      <c r="W35" s="2412">
        <f t="shared" ca="1" si="3"/>
        <v>206.30535597977448</v>
      </c>
      <c r="X35" s="2412">
        <f t="shared" ca="1" si="3"/>
        <v>222.43965512157118</v>
      </c>
      <c r="Y35" s="2412">
        <f t="shared" ca="1" si="3"/>
        <v>242.51712685888685</v>
      </c>
      <c r="Z35" s="2412">
        <f t="shared" ca="1" si="3"/>
        <v>250.34097325051309</v>
      </c>
      <c r="AA35" s="2412">
        <f t="shared" ca="1" si="3"/>
        <v>261.13732651540698</v>
      </c>
      <c r="AB35" s="2412">
        <f t="shared" ca="1" si="3"/>
        <v>281.81340017742917</v>
      </c>
      <c r="AC35" s="2412">
        <f t="shared" ca="1" si="3"/>
        <v>286.96517164559378</v>
      </c>
      <c r="AD35" s="2412">
        <f t="shared" ca="1" si="3"/>
        <v>291.17860384185246</v>
      </c>
      <c r="AE35" s="2412">
        <f t="shared" ca="1" si="3"/>
        <v>297.03635674409247</v>
      </c>
      <c r="AF35" s="2412">
        <f t="shared" ca="1" si="3"/>
        <v>302.80216359399191</v>
      </c>
      <c r="AG35" s="2412">
        <f t="shared" ca="1" si="3"/>
        <v>307.93294359631739</v>
      </c>
      <c r="AH35" s="2412">
        <f t="shared" ca="1" si="3"/>
        <v>320.47009820323524</v>
      </c>
      <c r="AI35" s="2412">
        <f t="shared" ca="1" si="3"/>
        <v>339.80450377463546</v>
      </c>
      <c r="AJ35" s="492"/>
      <c r="AK35" s="492"/>
      <c r="AL35" s="492"/>
      <c r="AM35" s="492"/>
      <c r="AN35" s="492"/>
      <c r="AO35" s="492"/>
      <c r="AP35" s="492"/>
      <c r="AQ35" s="492"/>
      <c r="AR35" s="492"/>
      <c r="AS35" s="492"/>
      <c r="AT35" s="492"/>
      <c r="AU35" s="492"/>
      <c r="AV35" s="492"/>
      <c r="AW35" s="492"/>
      <c r="AX35" s="492"/>
      <c r="AY35" s="492"/>
      <c r="AZ35" s="492"/>
      <c r="BA35" s="492"/>
      <c r="BB35" s="492"/>
      <c r="BC35" s="492"/>
      <c r="BD35" s="492"/>
      <c r="BE35" s="492"/>
      <c r="BF35" s="492"/>
      <c r="BG35" s="492"/>
      <c r="BH35" s="492"/>
      <c r="BI35" s="492"/>
      <c r="BJ35" s="492"/>
      <c r="BK35" s="492"/>
      <c r="BL35" s="492"/>
      <c r="BM35" s="492"/>
      <c r="BN35" s="492"/>
      <c r="BO35" s="492"/>
      <c r="BP35" s="492"/>
      <c r="BQ35" s="492"/>
      <c r="BR35" s="492"/>
      <c r="BS35" s="492"/>
      <c r="BT35" s="492"/>
      <c r="BU35" s="492"/>
      <c r="BV35" s="492"/>
      <c r="BW35" s="492"/>
      <c r="BX35" s="492"/>
      <c r="BY35" s="492"/>
      <c r="BZ35" s="492"/>
      <c r="CA35" s="492"/>
      <c r="CB35" s="492"/>
      <c r="CC35" s="492"/>
      <c r="CD35" s="492"/>
      <c r="CE35" s="492"/>
      <c r="CF35" s="492"/>
      <c r="CG35" s="492"/>
      <c r="CH35" s="492"/>
      <c r="CI35" s="492"/>
      <c r="CJ35" s="492"/>
      <c r="CK35" s="492"/>
      <c r="CL35" s="492"/>
      <c r="CM35" s="492"/>
      <c r="CN35" s="492"/>
      <c r="CO35" s="492"/>
      <c r="CP35" s="492"/>
      <c r="CQ35" s="492"/>
      <c r="CR35" s="492"/>
      <c r="CS35" s="492"/>
      <c r="CT35" s="492"/>
      <c r="CU35" s="492"/>
      <c r="CV35" s="492"/>
      <c r="CW35" s="492"/>
      <c r="CX35" s="492"/>
      <c r="CY35" s="492"/>
      <c r="CZ35" s="492"/>
      <c r="DA35" s="492"/>
      <c r="DB35" s="492"/>
      <c r="DC35" s="492"/>
      <c r="DD35" s="492"/>
      <c r="DE35" s="492"/>
      <c r="DF35" s="492"/>
      <c r="DG35" s="492"/>
      <c r="DH35" s="492"/>
      <c r="DI35" s="492"/>
      <c r="DJ35" s="492"/>
      <c r="DK35" s="492"/>
      <c r="DL35" s="492"/>
      <c r="DM35" s="492"/>
      <c r="DN35" s="492"/>
      <c r="DO35" s="492"/>
      <c r="DP35" s="492"/>
      <c r="DQ35" s="492"/>
      <c r="DR35" s="492"/>
      <c r="DS35" s="492"/>
      <c r="DT35" s="492"/>
      <c r="DU35" s="492"/>
      <c r="DV35" s="492"/>
      <c r="DW35" s="492"/>
      <c r="DX35" s="492"/>
      <c r="DY35" s="492"/>
      <c r="DZ35" s="492"/>
      <c r="EA35" s="492"/>
      <c r="EB35" s="492"/>
      <c r="EC35" s="492"/>
      <c r="ED35" s="492"/>
      <c r="EE35" s="492"/>
      <c r="EF35" s="492"/>
      <c r="EG35" s="492"/>
      <c r="EH35" s="492"/>
      <c r="EI35" s="492"/>
      <c r="EJ35" s="492"/>
      <c r="EK35" s="492"/>
      <c r="EL35" s="492"/>
      <c r="EM35" s="492"/>
      <c r="EN35" s="492"/>
      <c r="EO35" s="492"/>
      <c r="EP35" s="492"/>
      <c r="EQ35" s="492"/>
      <c r="ER35" s="492"/>
      <c r="ES35" s="492"/>
      <c r="ET35" s="492"/>
      <c r="EU35" s="492"/>
      <c r="EV35" s="492"/>
      <c r="EW35" s="492"/>
      <c r="EX35" s="492"/>
      <c r="EY35" s="492"/>
      <c r="EZ35" s="492"/>
      <c r="FA35" s="492"/>
      <c r="FB35" s="492"/>
      <c r="FC35" s="492"/>
      <c r="FD35" s="492"/>
      <c r="FE35" s="492"/>
      <c r="FF35" s="492"/>
      <c r="FG35" s="492"/>
      <c r="FH35" s="492"/>
      <c r="FI35" s="492"/>
      <c r="FJ35" s="492"/>
      <c r="FK35" s="492"/>
      <c r="FL35" s="492"/>
      <c r="FM35" s="492"/>
      <c r="FN35" s="492"/>
      <c r="FO35" s="492"/>
      <c r="FP35" s="492"/>
      <c r="FQ35" s="492"/>
      <c r="FR35" s="492"/>
      <c r="FS35" s="492"/>
      <c r="FT35" s="492"/>
      <c r="FU35" s="492"/>
      <c r="FV35" s="492"/>
      <c r="FW35" s="492"/>
      <c r="FX35" s="492"/>
      <c r="FY35" s="492"/>
      <c r="FZ35" s="492"/>
      <c r="GA35" s="492"/>
      <c r="GB35" s="492"/>
      <c r="GC35" s="492"/>
      <c r="GD35" s="492"/>
      <c r="GE35" s="492"/>
      <c r="GF35" s="492"/>
      <c r="GG35" s="492"/>
      <c r="GH35" s="492"/>
      <c r="GI35" s="492"/>
      <c r="GJ35" s="492"/>
      <c r="GK35" s="492"/>
      <c r="GL35" s="492"/>
      <c r="GM35" s="492"/>
      <c r="GN35" s="492"/>
      <c r="GO35" s="492"/>
      <c r="GP35" s="492"/>
      <c r="GQ35" s="492"/>
      <c r="GR35" s="492"/>
      <c r="GS35" s="492"/>
      <c r="GT35" s="492"/>
      <c r="GU35" s="492"/>
      <c r="GV35" s="492"/>
      <c r="GW35" s="492"/>
      <c r="GX35" s="492"/>
      <c r="GY35" s="492"/>
      <c r="GZ35" s="492"/>
      <c r="HA35" s="492"/>
      <c r="HB35" s="492"/>
      <c r="HC35" s="492"/>
      <c r="HD35" s="492"/>
      <c r="HE35" s="492"/>
      <c r="HF35" s="492"/>
      <c r="HG35" s="492"/>
      <c r="HH35" s="492"/>
      <c r="HI35" s="492"/>
      <c r="HJ35" s="492"/>
      <c r="HK35" s="492"/>
      <c r="HL35" s="492"/>
      <c r="HM35" s="492"/>
      <c r="HN35" s="492"/>
      <c r="HO35" s="492"/>
      <c r="HP35" s="492"/>
      <c r="HQ35" s="492"/>
      <c r="HR35" s="492"/>
      <c r="HS35" s="492"/>
      <c r="HT35" s="492"/>
      <c r="HU35" s="492"/>
      <c r="HV35" s="492"/>
      <c r="HW35" s="492"/>
      <c r="HX35" s="492"/>
      <c r="HY35" s="492"/>
      <c r="HZ35" s="492"/>
      <c r="IA35" s="492"/>
      <c r="IB35" s="492"/>
      <c r="IC35" s="492"/>
      <c r="ID35" s="492"/>
      <c r="IE35" s="492"/>
      <c r="IF35" s="492"/>
      <c r="IG35" s="492"/>
      <c r="IH35" s="492"/>
      <c r="II35" s="492"/>
      <c r="IJ35" s="492"/>
      <c r="IK35" s="492"/>
      <c r="IL35" s="492"/>
      <c r="IM35" s="492"/>
      <c r="IN35" s="492"/>
      <c r="IO35" s="492"/>
      <c r="IP35" s="492"/>
      <c r="IQ35" s="492"/>
      <c r="IR35" s="492"/>
      <c r="IS35" s="492"/>
      <c r="IT35" s="492"/>
      <c r="IU35" s="492"/>
    </row>
    <row r="36" spans="1:255" s="1774" customFormat="1">
      <c r="A36" s="207"/>
      <c r="B36" s="207"/>
      <c r="C36" s="2391"/>
      <c r="D36" s="2391"/>
      <c r="E36" s="2397"/>
      <c r="F36" s="2393"/>
      <c r="G36" s="2391"/>
      <c r="H36" s="2391"/>
      <c r="I36" s="2399"/>
      <c r="J36" s="2399"/>
      <c r="K36" s="2399"/>
      <c r="L36" s="2399"/>
      <c r="M36" s="2399"/>
      <c r="N36" s="2399"/>
      <c r="O36" s="2407"/>
      <c r="P36" s="2399"/>
      <c r="Q36" s="2399"/>
      <c r="R36" s="2399"/>
      <c r="S36" s="2399"/>
      <c r="T36" s="2399"/>
      <c r="U36" s="2399"/>
      <c r="V36" s="2399"/>
      <c r="W36" s="2399"/>
      <c r="X36" s="2399"/>
      <c r="Y36" s="2399"/>
      <c r="Z36" s="2399"/>
      <c r="AA36" s="2399"/>
      <c r="AB36" s="2399"/>
      <c r="AC36" s="2399"/>
      <c r="AD36" s="2399"/>
      <c r="AE36" s="2399"/>
      <c r="AF36" s="2399"/>
      <c r="AG36" s="2391"/>
      <c r="AH36" s="2391"/>
      <c r="AI36" s="2391"/>
      <c r="AJ36" s="492"/>
      <c r="AK36" s="492"/>
      <c r="AL36" s="492"/>
      <c r="AM36" s="492"/>
      <c r="AN36" s="492"/>
      <c r="AO36" s="492"/>
      <c r="AP36" s="492"/>
      <c r="AQ36" s="492"/>
      <c r="AR36" s="492"/>
      <c r="AS36" s="492"/>
      <c r="AT36" s="492"/>
      <c r="AU36" s="492"/>
      <c r="AV36" s="492"/>
      <c r="AW36" s="492"/>
      <c r="AX36" s="492"/>
      <c r="AY36" s="492"/>
      <c r="AZ36" s="492"/>
      <c r="BA36" s="492"/>
      <c r="BB36" s="492"/>
      <c r="BC36" s="492"/>
      <c r="BD36" s="492"/>
      <c r="BE36" s="492"/>
      <c r="BF36" s="492"/>
      <c r="BG36" s="492"/>
      <c r="BH36" s="492"/>
      <c r="BI36" s="492"/>
      <c r="BJ36" s="492"/>
      <c r="BK36" s="492"/>
      <c r="BL36" s="492"/>
      <c r="BM36" s="492"/>
      <c r="BN36" s="492"/>
      <c r="BO36" s="492"/>
      <c r="BP36" s="492"/>
      <c r="BQ36" s="492"/>
      <c r="BR36" s="492"/>
      <c r="BS36" s="492"/>
      <c r="BT36" s="492"/>
      <c r="BU36" s="492"/>
      <c r="BV36" s="492"/>
      <c r="BW36" s="492"/>
      <c r="BX36" s="492"/>
      <c r="BY36" s="492"/>
      <c r="BZ36" s="492"/>
      <c r="CA36" s="492"/>
      <c r="CB36" s="492"/>
      <c r="CC36" s="492"/>
      <c r="CD36" s="492"/>
      <c r="CE36" s="492"/>
      <c r="CF36" s="492"/>
      <c r="CG36" s="492"/>
      <c r="CH36" s="492"/>
      <c r="CI36" s="492"/>
      <c r="CJ36" s="492"/>
      <c r="CK36" s="492"/>
      <c r="CL36" s="492"/>
      <c r="CM36" s="492"/>
      <c r="CN36" s="492"/>
      <c r="CO36" s="492"/>
      <c r="CP36" s="492"/>
      <c r="CQ36" s="492"/>
      <c r="CR36" s="492"/>
      <c r="CS36" s="492"/>
      <c r="CT36" s="492"/>
      <c r="CU36" s="492"/>
      <c r="CV36" s="492"/>
      <c r="CW36" s="492"/>
      <c r="CX36" s="492"/>
      <c r="CY36" s="492"/>
      <c r="CZ36" s="492"/>
      <c r="DA36" s="492"/>
      <c r="DB36" s="492"/>
      <c r="DC36" s="492"/>
      <c r="DD36" s="492"/>
      <c r="DE36" s="492"/>
      <c r="DF36" s="492"/>
      <c r="DG36" s="492"/>
      <c r="DH36" s="492"/>
      <c r="DI36" s="492"/>
      <c r="DJ36" s="492"/>
      <c r="DK36" s="492"/>
      <c r="DL36" s="492"/>
      <c r="DM36" s="492"/>
      <c r="DN36" s="492"/>
      <c r="DO36" s="492"/>
      <c r="DP36" s="492"/>
      <c r="DQ36" s="492"/>
      <c r="DR36" s="492"/>
      <c r="DS36" s="492"/>
      <c r="DT36" s="492"/>
      <c r="DU36" s="492"/>
      <c r="DV36" s="492"/>
      <c r="DW36" s="492"/>
      <c r="DX36" s="492"/>
      <c r="DY36" s="492"/>
      <c r="DZ36" s="492"/>
      <c r="EA36" s="492"/>
      <c r="EB36" s="492"/>
      <c r="EC36" s="492"/>
      <c r="ED36" s="492"/>
      <c r="EE36" s="492"/>
      <c r="EF36" s="492"/>
      <c r="EG36" s="492"/>
      <c r="EH36" s="492"/>
      <c r="EI36" s="492"/>
      <c r="EJ36" s="492"/>
      <c r="EK36" s="492"/>
      <c r="EL36" s="492"/>
      <c r="EM36" s="492"/>
      <c r="EN36" s="492"/>
      <c r="EO36" s="492"/>
      <c r="EP36" s="492"/>
      <c r="EQ36" s="492"/>
      <c r="ER36" s="492"/>
      <c r="ES36" s="492"/>
      <c r="ET36" s="492"/>
      <c r="EU36" s="492"/>
      <c r="EV36" s="492"/>
      <c r="EW36" s="492"/>
      <c r="EX36" s="492"/>
      <c r="EY36" s="492"/>
      <c r="EZ36" s="492"/>
      <c r="FA36" s="492"/>
      <c r="FB36" s="492"/>
      <c r="FC36" s="492"/>
      <c r="FD36" s="492"/>
      <c r="FE36" s="492"/>
      <c r="FF36" s="492"/>
      <c r="FG36" s="492"/>
      <c r="FH36" s="492"/>
      <c r="FI36" s="492"/>
      <c r="FJ36" s="492"/>
      <c r="FK36" s="492"/>
      <c r="FL36" s="492"/>
      <c r="FM36" s="492"/>
      <c r="FN36" s="492"/>
      <c r="FO36" s="492"/>
      <c r="FP36" s="492"/>
      <c r="FQ36" s="492"/>
      <c r="FR36" s="492"/>
      <c r="FS36" s="492"/>
      <c r="FT36" s="492"/>
      <c r="FU36" s="492"/>
      <c r="FV36" s="492"/>
      <c r="FW36" s="492"/>
      <c r="FX36" s="492"/>
      <c r="FY36" s="492"/>
      <c r="FZ36" s="492"/>
      <c r="GA36" s="492"/>
      <c r="GB36" s="492"/>
      <c r="GC36" s="492"/>
      <c r="GD36" s="492"/>
      <c r="GE36" s="492"/>
      <c r="GF36" s="492"/>
      <c r="GG36" s="492"/>
      <c r="GH36" s="492"/>
      <c r="GI36" s="492"/>
      <c r="GJ36" s="492"/>
      <c r="GK36" s="492"/>
      <c r="GL36" s="492"/>
      <c r="GM36" s="492"/>
      <c r="GN36" s="492"/>
      <c r="GO36" s="492"/>
      <c r="GP36" s="492"/>
      <c r="GQ36" s="492"/>
      <c r="GR36" s="492"/>
      <c r="GS36" s="492"/>
      <c r="GT36" s="492"/>
      <c r="GU36" s="492"/>
      <c r="GV36" s="492"/>
      <c r="GW36" s="492"/>
      <c r="GX36" s="492"/>
      <c r="GY36" s="492"/>
      <c r="GZ36" s="492"/>
      <c r="HA36" s="492"/>
      <c r="HB36" s="492"/>
      <c r="HC36" s="492"/>
      <c r="HD36" s="492"/>
      <c r="HE36" s="492"/>
      <c r="HF36" s="492"/>
      <c r="HG36" s="492"/>
      <c r="HH36" s="492"/>
      <c r="HI36" s="492"/>
      <c r="HJ36" s="492"/>
      <c r="HK36" s="492"/>
      <c r="HL36" s="492"/>
      <c r="HM36" s="492"/>
      <c r="HN36" s="492"/>
      <c r="HO36" s="492"/>
      <c r="HP36" s="492"/>
      <c r="HQ36" s="492"/>
      <c r="HR36" s="492"/>
      <c r="HS36" s="492"/>
      <c r="HT36" s="492"/>
      <c r="HU36" s="492"/>
      <c r="HV36" s="492"/>
      <c r="HW36" s="492"/>
      <c r="HX36" s="492"/>
      <c r="HY36" s="492"/>
      <c r="HZ36" s="492"/>
      <c r="IA36" s="492"/>
      <c r="IB36" s="492"/>
      <c r="IC36" s="492"/>
      <c r="ID36" s="492"/>
      <c r="IE36" s="492"/>
      <c r="IF36" s="492"/>
      <c r="IG36" s="492"/>
      <c r="IH36" s="492"/>
      <c r="II36" s="492"/>
      <c r="IJ36" s="492"/>
      <c r="IK36" s="492"/>
      <c r="IL36" s="492"/>
      <c r="IM36" s="492"/>
      <c r="IN36" s="492"/>
      <c r="IO36" s="492"/>
      <c r="IP36" s="492"/>
      <c r="IQ36" s="492"/>
      <c r="IR36" s="492"/>
      <c r="IS36" s="492"/>
      <c r="IT36" s="492"/>
      <c r="IU36" s="492"/>
    </row>
    <row r="37" spans="1:255" s="1774" customFormat="1">
      <c r="A37" s="207"/>
      <c r="B37" s="207"/>
      <c r="C37" s="2391"/>
      <c r="D37" s="2391"/>
      <c r="E37" s="2397"/>
      <c r="F37" s="2393"/>
      <c r="G37" s="2391"/>
      <c r="H37" s="2391"/>
      <c r="I37" s="2391"/>
      <c r="J37" s="2391"/>
      <c r="K37" s="2391"/>
      <c r="L37" s="2391"/>
      <c r="M37" s="2391"/>
      <c r="N37" s="2391"/>
      <c r="O37" s="2391"/>
      <c r="P37" s="2391"/>
      <c r="Q37" s="2391"/>
      <c r="R37" s="2391"/>
      <c r="S37" s="2391"/>
      <c r="T37" s="2391"/>
      <c r="U37" s="2391"/>
      <c r="V37" s="2391"/>
      <c r="W37" s="2391"/>
      <c r="X37" s="2391"/>
      <c r="Y37" s="2391"/>
      <c r="Z37" s="2391"/>
      <c r="AA37" s="2391"/>
      <c r="AB37" s="2391"/>
      <c r="AC37" s="2391"/>
      <c r="AD37" s="2391"/>
      <c r="AE37" s="2391"/>
      <c r="AF37" s="2391"/>
      <c r="AG37" s="2391"/>
      <c r="AH37" s="2391"/>
      <c r="AI37" s="2391"/>
      <c r="AJ37" s="492"/>
      <c r="AK37" s="492"/>
      <c r="AL37" s="492"/>
      <c r="AM37" s="492"/>
      <c r="AN37" s="492"/>
      <c r="AO37" s="492"/>
      <c r="AP37" s="492"/>
      <c r="AQ37" s="492"/>
      <c r="AR37" s="492"/>
      <c r="AS37" s="492"/>
      <c r="AT37" s="492"/>
      <c r="AU37" s="492"/>
      <c r="AV37" s="492"/>
      <c r="AW37" s="492"/>
      <c r="AX37" s="492"/>
      <c r="AY37" s="492"/>
      <c r="AZ37" s="492"/>
      <c r="BA37" s="492"/>
      <c r="BB37" s="492"/>
      <c r="BC37" s="492"/>
      <c r="BD37" s="492"/>
      <c r="BE37" s="492"/>
      <c r="BF37" s="492"/>
      <c r="BG37" s="492"/>
      <c r="BH37" s="492"/>
      <c r="BI37" s="492"/>
      <c r="BJ37" s="492"/>
      <c r="BK37" s="492"/>
      <c r="BL37" s="492"/>
      <c r="BM37" s="492"/>
      <c r="BN37" s="492"/>
      <c r="BO37" s="492"/>
      <c r="BP37" s="492"/>
      <c r="BQ37" s="492"/>
      <c r="BR37" s="492"/>
      <c r="BS37" s="492"/>
      <c r="BT37" s="492"/>
      <c r="BU37" s="492"/>
      <c r="BV37" s="492"/>
      <c r="BW37" s="492"/>
      <c r="BX37" s="492"/>
      <c r="BY37" s="492"/>
      <c r="BZ37" s="492"/>
      <c r="CA37" s="492"/>
      <c r="CB37" s="492"/>
      <c r="CC37" s="492"/>
      <c r="CD37" s="492"/>
      <c r="CE37" s="492"/>
      <c r="CF37" s="492"/>
      <c r="CG37" s="492"/>
      <c r="CH37" s="492"/>
      <c r="CI37" s="492"/>
      <c r="CJ37" s="492"/>
      <c r="CK37" s="492"/>
      <c r="CL37" s="492"/>
      <c r="CM37" s="492"/>
      <c r="CN37" s="492"/>
      <c r="CO37" s="492"/>
      <c r="CP37" s="492"/>
      <c r="CQ37" s="492"/>
      <c r="CR37" s="492"/>
      <c r="CS37" s="492"/>
      <c r="CT37" s="492"/>
      <c r="CU37" s="492"/>
      <c r="CV37" s="492"/>
      <c r="CW37" s="492"/>
      <c r="CX37" s="492"/>
      <c r="CY37" s="492"/>
      <c r="CZ37" s="492"/>
      <c r="DA37" s="492"/>
      <c r="DB37" s="492"/>
      <c r="DC37" s="492"/>
      <c r="DD37" s="492"/>
      <c r="DE37" s="492"/>
      <c r="DF37" s="492"/>
      <c r="DG37" s="492"/>
      <c r="DH37" s="492"/>
      <c r="DI37" s="492"/>
      <c r="DJ37" s="492"/>
      <c r="DK37" s="492"/>
      <c r="DL37" s="492"/>
      <c r="DM37" s="492"/>
      <c r="DN37" s="492"/>
      <c r="DO37" s="492"/>
      <c r="DP37" s="492"/>
      <c r="DQ37" s="492"/>
      <c r="DR37" s="492"/>
      <c r="DS37" s="492"/>
      <c r="DT37" s="492"/>
      <c r="DU37" s="492"/>
      <c r="DV37" s="492"/>
      <c r="DW37" s="492"/>
      <c r="DX37" s="492"/>
      <c r="DY37" s="492"/>
      <c r="DZ37" s="492"/>
      <c r="EA37" s="492"/>
      <c r="EB37" s="492"/>
      <c r="EC37" s="492"/>
      <c r="ED37" s="492"/>
      <c r="EE37" s="492"/>
      <c r="EF37" s="492"/>
      <c r="EG37" s="492"/>
      <c r="EH37" s="492"/>
      <c r="EI37" s="492"/>
      <c r="EJ37" s="492"/>
      <c r="EK37" s="492"/>
      <c r="EL37" s="492"/>
      <c r="EM37" s="492"/>
      <c r="EN37" s="492"/>
      <c r="EO37" s="492"/>
      <c r="EP37" s="492"/>
      <c r="EQ37" s="492"/>
      <c r="ER37" s="492"/>
      <c r="ES37" s="492"/>
      <c r="ET37" s="492"/>
      <c r="EU37" s="492"/>
      <c r="EV37" s="492"/>
      <c r="EW37" s="492"/>
      <c r="EX37" s="492"/>
      <c r="EY37" s="492"/>
      <c r="EZ37" s="492"/>
      <c r="FA37" s="492"/>
      <c r="FB37" s="492"/>
      <c r="FC37" s="492"/>
      <c r="FD37" s="492"/>
      <c r="FE37" s="492"/>
      <c r="FF37" s="492"/>
      <c r="FG37" s="492"/>
      <c r="FH37" s="492"/>
      <c r="FI37" s="492"/>
      <c r="FJ37" s="492"/>
      <c r="FK37" s="492"/>
      <c r="FL37" s="492"/>
      <c r="FM37" s="492"/>
      <c r="FN37" s="492"/>
      <c r="FO37" s="492"/>
      <c r="FP37" s="492"/>
      <c r="FQ37" s="492"/>
      <c r="FR37" s="492"/>
      <c r="FS37" s="492"/>
      <c r="FT37" s="492"/>
      <c r="FU37" s="492"/>
      <c r="FV37" s="492"/>
      <c r="FW37" s="492"/>
      <c r="FX37" s="492"/>
      <c r="FY37" s="492"/>
      <c r="FZ37" s="492"/>
      <c r="GA37" s="492"/>
      <c r="GB37" s="492"/>
      <c r="GC37" s="492"/>
      <c r="GD37" s="492"/>
      <c r="GE37" s="492"/>
      <c r="GF37" s="492"/>
      <c r="GG37" s="492"/>
      <c r="GH37" s="492"/>
      <c r="GI37" s="492"/>
      <c r="GJ37" s="492"/>
      <c r="GK37" s="492"/>
      <c r="GL37" s="492"/>
      <c r="GM37" s="492"/>
      <c r="GN37" s="492"/>
      <c r="GO37" s="492"/>
      <c r="GP37" s="492"/>
      <c r="GQ37" s="492"/>
      <c r="GR37" s="492"/>
      <c r="GS37" s="492"/>
      <c r="GT37" s="492"/>
      <c r="GU37" s="492"/>
      <c r="GV37" s="492"/>
      <c r="GW37" s="492"/>
      <c r="GX37" s="492"/>
      <c r="GY37" s="492"/>
      <c r="GZ37" s="492"/>
      <c r="HA37" s="492"/>
      <c r="HB37" s="492"/>
      <c r="HC37" s="492"/>
      <c r="HD37" s="492"/>
      <c r="HE37" s="492"/>
      <c r="HF37" s="492"/>
      <c r="HG37" s="492"/>
      <c r="HH37" s="492"/>
      <c r="HI37" s="492"/>
      <c r="HJ37" s="492"/>
      <c r="HK37" s="492"/>
      <c r="HL37" s="492"/>
      <c r="HM37" s="492"/>
      <c r="HN37" s="492"/>
      <c r="HO37" s="492"/>
      <c r="HP37" s="492"/>
      <c r="HQ37" s="492"/>
      <c r="HR37" s="492"/>
      <c r="HS37" s="492"/>
      <c r="HT37" s="492"/>
      <c r="HU37" s="492"/>
      <c r="HV37" s="492"/>
      <c r="HW37" s="492"/>
      <c r="HX37" s="492"/>
      <c r="HY37" s="492"/>
      <c r="HZ37" s="492"/>
      <c r="IA37" s="492"/>
      <c r="IB37" s="492"/>
      <c r="IC37" s="492"/>
      <c r="ID37" s="492"/>
      <c r="IE37" s="492"/>
      <c r="IF37" s="492"/>
      <c r="IG37" s="492"/>
      <c r="IH37" s="492"/>
      <c r="II37" s="492"/>
      <c r="IJ37" s="492"/>
      <c r="IK37" s="492"/>
      <c r="IL37" s="492"/>
      <c r="IM37" s="492"/>
      <c r="IN37" s="492"/>
      <c r="IO37" s="492"/>
      <c r="IP37" s="492"/>
      <c r="IQ37" s="492"/>
      <c r="IR37" s="492"/>
      <c r="IS37" s="492"/>
      <c r="IT37" s="492"/>
      <c r="IU37" s="492"/>
    </row>
    <row r="38" spans="1:255" s="1774" customFormat="1">
      <c r="A38" s="207"/>
      <c r="B38" s="207"/>
      <c r="C38" s="492"/>
      <c r="D38" s="492"/>
      <c r="E38" s="2413"/>
      <c r="G38" s="492"/>
      <c r="H38" s="492"/>
      <c r="I38" s="492"/>
      <c r="J38" s="492"/>
      <c r="K38" s="492"/>
      <c r="L38" s="492"/>
      <c r="M38" s="492"/>
      <c r="N38" s="492"/>
      <c r="O38" s="492"/>
      <c r="P38" s="492"/>
      <c r="Q38" s="492"/>
      <c r="R38" s="492"/>
      <c r="S38" s="492"/>
      <c r="T38" s="492"/>
      <c r="U38" s="492"/>
      <c r="V38" s="492"/>
      <c r="W38" s="492"/>
      <c r="X38" s="492"/>
      <c r="Y38" s="492"/>
      <c r="Z38" s="492"/>
      <c r="AA38" s="492"/>
      <c r="AB38" s="492"/>
      <c r="AC38" s="492"/>
      <c r="AD38" s="492"/>
      <c r="AE38" s="492"/>
      <c r="AF38" s="492"/>
      <c r="AG38" s="492"/>
      <c r="AH38" s="492"/>
      <c r="AI38" s="492"/>
      <c r="AJ38" s="492"/>
      <c r="AK38" s="492"/>
      <c r="AL38" s="492"/>
      <c r="AM38" s="492"/>
      <c r="AN38" s="492"/>
      <c r="AO38" s="492"/>
      <c r="AP38" s="492"/>
      <c r="AQ38" s="492"/>
      <c r="AR38" s="492"/>
      <c r="AS38" s="492"/>
      <c r="AT38" s="492"/>
      <c r="AU38" s="492"/>
      <c r="AV38" s="492"/>
      <c r="AW38" s="492"/>
      <c r="AX38" s="492"/>
      <c r="AY38" s="492"/>
      <c r="AZ38" s="492"/>
      <c r="BA38" s="492"/>
      <c r="BB38" s="492"/>
      <c r="BC38" s="492"/>
      <c r="BD38" s="492"/>
      <c r="BE38" s="492"/>
      <c r="BF38" s="492"/>
      <c r="BG38" s="492"/>
      <c r="BH38" s="492"/>
      <c r="BI38" s="492"/>
      <c r="BJ38" s="492"/>
      <c r="BK38" s="492"/>
      <c r="BL38" s="492"/>
      <c r="BM38" s="492"/>
      <c r="BN38" s="492"/>
      <c r="BO38" s="492"/>
      <c r="BP38" s="492"/>
      <c r="BQ38" s="492"/>
      <c r="BR38" s="492"/>
      <c r="BS38" s="492"/>
      <c r="BT38" s="492"/>
      <c r="BU38" s="492"/>
      <c r="BV38" s="492"/>
      <c r="BW38" s="492"/>
      <c r="BX38" s="492"/>
      <c r="BY38" s="492"/>
      <c r="BZ38" s="492"/>
      <c r="CA38" s="492"/>
      <c r="CB38" s="492"/>
      <c r="CC38" s="492"/>
      <c r="CD38" s="492"/>
      <c r="CE38" s="492"/>
      <c r="CF38" s="492"/>
      <c r="CG38" s="492"/>
      <c r="CH38" s="492"/>
      <c r="CI38" s="492"/>
      <c r="CJ38" s="492"/>
      <c r="CK38" s="492"/>
      <c r="CL38" s="492"/>
      <c r="CM38" s="492"/>
      <c r="CN38" s="492"/>
      <c r="CO38" s="492"/>
      <c r="CP38" s="492"/>
      <c r="CQ38" s="492"/>
      <c r="CR38" s="492"/>
      <c r="CS38" s="492"/>
      <c r="CT38" s="492"/>
      <c r="CU38" s="492"/>
      <c r="CV38" s="492"/>
      <c r="CW38" s="492"/>
      <c r="CX38" s="492"/>
      <c r="CY38" s="492"/>
      <c r="CZ38" s="492"/>
      <c r="DA38" s="492"/>
      <c r="DB38" s="492"/>
      <c r="DC38" s="492"/>
      <c r="DD38" s="492"/>
      <c r="DE38" s="492"/>
      <c r="DF38" s="492"/>
      <c r="DG38" s="492"/>
      <c r="DH38" s="492"/>
      <c r="DI38" s="492"/>
      <c r="DJ38" s="492"/>
      <c r="DK38" s="492"/>
      <c r="DL38" s="492"/>
      <c r="DM38" s="492"/>
      <c r="DN38" s="492"/>
      <c r="DO38" s="492"/>
      <c r="DP38" s="492"/>
      <c r="DQ38" s="492"/>
      <c r="DR38" s="492"/>
      <c r="DS38" s="492"/>
      <c r="DT38" s="492"/>
      <c r="DU38" s="492"/>
      <c r="DV38" s="492"/>
      <c r="DW38" s="492"/>
      <c r="DX38" s="492"/>
      <c r="DY38" s="492"/>
      <c r="DZ38" s="492"/>
      <c r="EA38" s="492"/>
      <c r="EB38" s="492"/>
      <c r="EC38" s="492"/>
      <c r="ED38" s="492"/>
      <c r="EE38" s="492"/>
      <c r="EF38" s="492"/>
      <c r="EG38" s="492"/>
      <c r="EH38" s="492"/>
      <c r="EI38" s="492"/>
      <c r="EJ38" s="492"/>
      <c r="EK38" s="492"/>
      <c r="EL38" s="492"/>
      <c r="EM38" s="492"/>
      <c r="EN38" s="492"/>
      <c r="EO38" s="492"/>
      <c r="EP38" s="492"/>
      <c r="EQ38" s="492"/>
      <c r="ER38" s="492"/>
      <c r="ES38" s="492"/>
      <c r="ET38" s="492"/>
      <c r="EU38" s="492"/>
      <c r="EV38" s="492"/>
      <c r="EW38" s="492"/>
      <c r="EX38" s="492"/>
      <c r="EY38" s="492"/>
      <c r="EZ38" s="492"/>
      <c r="FA38" s="492"/>
      <c r="FB38" s="492"/>
      <c r="FC38" s="492"/>
      <c r="FD38" s="492"/>
      <c r="FE38" s="492"/>
      <c r="FF38" s="492"/>
      <c r="FG38" s="492"/>
      <c r="FH38" s="492"/>
      <c r="FI38" s="492"/>
      <c r="FJ38" s="492"/>
      <c r="FK38" s="492"/>
      <c r="FL38" s="492"/>
      <c r="FM38" s="492"/>
      <c r="FN38" s="492"/>
      <c r="FO38" s="492"/>
      <c r="FP38" s="492"/>
      <c r="FQ38" s="492"/>
      <c r="FR38" s="492"/>
      <c r="FS38" s="492"/>
      <c r="FT38" s="492"/>
      <c r="FU38" s="492"/>
      <c r="FV38" s="492"/>
      <c r="FW38" s="492"/>
      <c r="FX38" s="492"/>
      <c r="FY38" s="492"/>
      <c r="FZ38" s="492"/>
      <c r="GA38" s="492"/>
      <c r="GB38" s="492"/>
      <c r="GC38" s="492"/>
      <c r="GD38" s="492"/>
      <c r="GE38" s="492"/>
      <c r="GF38" s="492"/>
      <c r="GG38" s="492"/>
      <c r="GH38" s="492"/>
      <c r="GI38" s="492"/>
      <c r="GJ38" s="492"/>
      <c r="GK38" s="492"/>
      <c r="GL38" s="492"/>
      <c r="GM38" s="492"/>
      <c r="GN38" s="492"/>
      <c r="GO38" s="492"/>
      <c r="GP38" s="492"/>
      <c r="GQ38" s="492"/>
      <c r="GR38" s="492"/>
      <c r="GS38" s="492"/>
      <c r="GT38" s="492"/>
      <c r="GU38" s="492"/>
      <c r="GV38" s="492"/>
      <c r="GW38" s="492"/>
      <c r="GX38" s="492"/>
      <c r="GY38" s="492"/>
      <c r="GZ38" s="492"/>
      <c r="HA38" s="492"/>
      <c r="HB38" s="492"/>
      <c r="HC38" s="492"/>
      <c r="HD38" s="492"/>
      <c r="HE38" s="492"/>
      <c r="HF38" s="492"/>
      <c r="HG38" s="492"/>
      <c r="HH38" s="492"/>
      <c r="HI38" s="492"/>
      <c r="HJ38" s="492"/>
      <c r="HK38" s="492"/>
      <c r="HL38" s="492"/>
      <c r="HM38" s="492"/>
      <c r="HN38" s="492"/>
      <c r="HO38" s="492"/>
      <c r="HP38" s="492"/>
      <c r="HQ38" s="492"/>
      <c r="HR38" s="492"/>
      <c r="HS38" s="492"/>
      <c r="HT38" s="492"/>
      <c r="HU38" s="492"/>
      <c r="HV38" s="492"/>
      <c r="HW38" s="492"/>
      <c r="HX38" s="492"/>
      <c r="HY38" s="492"/>
      <c r="HZ38" s="492"/>
      <c r="IA38" s="492"/>
      <c r="IB38" s="492"/>
      <c r="IC38" s="492"/>
      <c r="ID38" s="492"/>
      <c r="IE38" s="492"/>
      <c r="IF38" s="492"/>
      <c r="IG38" s="492"/>
      <c r="IH38" s="492"/>
      <c r="II38" s="492"/>
      <c r="IJ38" s="492"/>
      <c r="IK38" s="492"/>
      <c r="IL38" s="492"/>
      <c r="IM38" s="492"/>
      <c r="IN38" s="492"/>
      <c r="IO38" s="492"/>
      <c r="IP38" s="492"/>
      <c r="IQ38" s="492"/>
      <c r="IR38" s="492"/>
      <c r="IS38" s="492"/>
      <c r="IT38" s="492"/>
      <c r="IU38" s="492"/>
    </row>
    <row r="39" spans="1:255" s="1774" customFormat="1">
      <c r="A39" s="207"/>
      <c r="B39" s="207"/>
      <c r="C39" s="492"/>
      <c r="D39" s="492"/>
      <c r="E39" s="2413"/>
      <c r="G39" s="492"/>
      <c r="H39" s="492"/>
      <c r="I39" s="492"/>
      <c r="J39" s="492"/>
      <c r="K39" s="492"/>
      <c r="L39" s="492"/>
      <c r="M39" s="492"/>
      <c r="N39" s="492"/>
      <c r="O39" s="492"/>
      <c r="P39" s="492"/>
      <c r="Q39" s="492"/>
      <c r="R39" s="492"/>
      <c r="S39" s="492"/>
      <c r="T39" s="492"/>
      <c r="U39" s="492"/>
      <c r="V39" s="492"/>
      <c r="W39" s="492"/>
      <c r="X39" s="492"/>
      <c r="Y39" s="492"/>
      <c r="Z39" s="492"/>
      <c r="AA39" s="492"/>
      <c r="AB39" s="492"/>
      <c r="AC39" s="492"/>
      <c r="AD39" s="492"/>
      <c r="AE39" s="492"/>
      <c r="AF39" s="492"/>
      <c r="AG39" s="492"/>
      <c r="AH39" s="492"/>
      <c r="AI39" s="492"/>
      <c r="AJ39" s="492"/>
      <c r="AK39" s="492"/>
      <c r="AL39" s="492"/>
      <c r="AM39" s="492"/>
      <c r="AN39" s="492"/>
      <c r="AO39" s="492"/>
      <c r="AP39" s="492"/>
      <c r="AQ39" s="492"/>
      <c r="AR39" s="492"/>
      <c r="AS39" s="492"/>
      <c r="AT39" s="492"/>
      <c r="AU39" s="492"/>
      <c r="AV39" s="492"/>
      <c r="AW39" s="492"/>
      <c r="AX39" s="492"/>
      <c r="AY39" s="492"/>
      <c r="AZ39" s="492"/>
      <c r="BA39" s="492"/>
      <c r="BB39" s="492"/>
      <c r="BC39" s="492"/>
      <c r="BD39" s="492"/>
      <c r="BE39" s="492"/>
      <c r="BF39" s="492"/>
      <c r="BG39" s="492"/>
      <c r="BH39" s="492"/>
      <c r="BI39" s="492"/>
      <c r="BJ39" s="492"/>
      <c r="BK39" s="492"/>
      <c r="BL39" s="492"/>
      <c r="BM39" s="492"/>
      <c r="BN39" s="492"/>
      <c r="BO39" s="492"/>
      <c r="BP39" s="492"/>
      <c r="BQ39" s="492"/>
      <c r="BR39" s="492"/>
      <c r="BS39" s="492"/>
      <c r="BT39" s="492"/>
      <c r="BU39" s="492"/>
      <c r="BV39" s="492"/>
      <c r="BW39" s="492"/>
      <c r="BX39" s="492"/>
      <c r="BY39" s="492"/>
      <c r="BZ39" s="492"/>
      <c r="CA39" s="492"/>
      <c r="CB39" s="492"/>
      <c r="CC39" s="492"/>
      <c r="CD39" s="492"/>
      <c r="CE39" s="492"/>
      <c r="CF39" s="492"/>
      <c r="CG39" s="492"/>
      <c r="CH39" s="492"/>
      <c r="CI39" s="492"/>
      <c r="CJ39" s="492"/>
      <c r="CK39" s="492"/>
      <c r="CL39" s="492"/>
      <c r="CM39" s="492"/>
      <c r="CN39" s="492"/>
      <c r="CO39" s="492"/>
      <c r="CP39" s="492"/>
      <c r="CQ39" s="492"/>
      <c r="CR39" s="492"/>
      <c r="CS39" s="492"/>
      <c r="CT39" s="492"/>
      <c r="CU39" s="492"/>
      <c r="CV39" s="492"/>
      <c r="CW39" s="492"/>
      <c r="CX39" s="492"/>
      <c r="CY39" s="492"/>
      <c r="CZ39" s="492"/>
      <c r="DA39" s="492"/>
      <c r="DB39" s="492"/>
      <c r="DC39" s="492"/>
      <c r="DD39" s="492"/>
      <c r="DE39" s="492"/>
      <c r="DF39" s="492"/>
      <c r="DG39" s="492"/>
      <c r="DH39" s="492"/>
      <c r="DI39" s="492"/>
      <c r="DJ39" s="492"/>
      <c r="DK39" s="492"/>
      <c r="DL39" s="492"/>
      <c r="DM39" s="492"/>
      <c r="DN39" s="492"/>
      <c r="DO39" s="492"/>
      <c r="DP39" s="492"/>
      <c r="DQ39" s="492"/>
      <c r="DR39" s="492"/>
      <c r="DS39" s="492"/>
      <c r="DT39" s="492"/>
      <c r="DU39" s="492"/>
      <c r="DV39" s="492"/>
      <c r="DW39" s="492"/>
      <c r="DX39" s="492"/>
      <c r="DY39" s="492"/>
      <c r="DZ39" s="492"/>
      <c r="EA39" s="492"/>
      <c r="EB39" s="492"/>
      <c r="EC39" s="492"/>
      <c r="ED39" s="492"/>
      <c r="EE39" s="492"/>
      <c r="EF39" s="492"/>
      <c r="EG39" s="492"/>
      <c r="EH39" s="492"/>
      <c r="EI39" s="492"/>
      <c r="EJ39" s="492"/>
      <c r="EK39" s="492"/>
      <c r="EL39" s="492"/>
      <c r="EM39" s="492"/>
      <c r="EN39" s="492"/>
      <c r="EO39" s="492"/>
      <c r="EP39" s="492"/>
      <c r="EQ39" s="492"/>
      <c r="ER39" s="492"/>
      <c r="ES39" s="492"/>
      <c r="ET39" s="492"/>
      <c r="EU39" s="492"/>
      <c r="EV39" s="492"/>
      <c r="EW39" s="492"/>
      <c r="EX39" s="492"/>
      <c r="EY39" s="492"/>
      <c r="EZ39" s="492"/>
      <c r="FA39" s="492"/>
      <c r="FB39" s="492"/>
      <c r="FC39" s="492"/>
      <c r="FD39" s="492"/>
      <c r="FE39" s="492"/>
      <c r="FF39" s="492"/>
      <c r="FG39" s="492"/>
      <c r="FH39" s="492"/>
      <c r="FI39" s="492"/>
      <c r="FJ39" s="492"/>
      <c r="FK39" s="492"/>
      <c r="FL39" s="492"/>
      <c r="FM39" s="492"/>
      <c r="FN39" s="492"/>
      <c r="FO39" s="492"/>
      <c r="FP39" s="492"/>
      <c r="FQ39" s="492"/>
      <c r="FR39" s="492"/>
      <c r="FS39" s="492"/>
      <c r="FT39" s="492"/>
      <c r="FU39" s="492"/>
      <c r="FV39" s="492"/>
      <c r="FW39" s="492"/>
      <c r="FX39" s="492"/>
      <c r="FY39" s="492"/>
      <c r="FZ39" s="492"/>
      <c r="GA39" s="492"/>
      <c r="GB39" s="492"/>
      <c r="GC39" s="492"/>
      <c r="GD39" s="492"/>
      <c r="GE39" s="492"/>
      <c r="GF39" s="492"/>
      <c r="GG39" s="492"/>
      <c r="GH39" s="492"/>
      <c r="GI39" s="492"/>
      <c r="GJ39" s="492"/>
      <c r="GK39" s="492"/>
      <c r="GL39" s="492"/>
      <c r="GM39" s="492"/>
      <c r="GN39" s="492"/>
      <c r="GO39" s="492"/>
      <c r="GP39" s="492"/>
      <c r="GQ39" s="492"/>
      <c r="GR39" s="492"/>
      <c r="GS39" s="492"/>
      <c r="GT39" s="492"/>
      <c r="GU39" s="492"/>
      <c r="GV39" s="492"/>
      <c r="GW39" s="492"/>
      <c r="GX39" s="492"/>
      <c r="GY39" s="492"/>
      <c r="GZ39" s="492"/>
      <c r="HA39" s="492"/>
      <c r="HB39" s="492"/>
      <c r="HC39" s="492"/>
      <c r="HD39" s="492"/>
      <c r="HE39" s="492"/>
      <c r="HF39" s="492"/>
      <c r="HG39" s="492"/>
      <c r="HH39" s="492"/>
      <c r="HI39" s="492"/>
      <c r="HJ39" s="492"/>
      <c r="HK39" s="492"/>
      <c r="HL39" s="492"/>
      <c r="HM39" s="492"/>
      <c r="HN39" s="492"/>
      <c r="HO39" s="492"/>
      <c r="HP39" s="492"/>
      <c r="HQ39" s="492"/>
      <c r="HR39" s="492"/>
      <c r="HS39" s="492"/>
      <c r="HT39" s="492"/>
      <c r="HU39" s="492"/>
      <c r="HV39" s="492"/>
      <c r="HW39" s="492"/>
      <c r="HX39" s="492"/>
      <c r="HY39" s="492"/>
      <c r="HZ39" s="492"/>
      <c r="IA39" s="492"/>
      <c r="IB39" s="492"/>
      <c r="IC39" s="492"/>
      <c r="ID39" s="492"/>
      <c r="IE39" s="492"/>
      <c r="IF39" s="492"/>
      <c r="IG39" s="492"/>
      <c r="IH39" s="492"/>
      <c r="II39" s="492"/>
      <c r="IJ39" s="492"/>
      <c r="IK39" s="492"/>
      <c r="IL39" s="492"/>
      <c r="IM39" s="492"/>
      <c r="IN39" s="492"/>
      <c r="IO39" s="492"/>
      <c r="IP39" s="492"/>
      <c r="IQ39" s="492"/>
      <c r="IR39" s="492"/>
      <c r="IS39" s="492"/>
      <c r="IT39" s="492"/>
      <c r="IU39" s="492"/>
    </row>
    <row r="40" spans="1:255" s="1774" customFormat="1">
      <c r="A40" s="207"/>
      <c r="B40" s="207"/>
      <c r="C40" s="492"/>
      <c r="D40" s="492"/>
      <c r="E40" s="2413"/>
      <c r="G40" s="492"/>
      <c r="H40" s="492"/>
      <c r="I40" s="492"/>
      <c r="J40" s="492"/>
      <c r="K40" s="492"/>
      <c r="L40" s="492"/>
      <c r="M40" s="492"/>
      <c r="N40" s="492"/>
      <c r="O40" s="492"/>
      <c r="P40" s="492"/>
      <c r="Q40" s="492"/>
      <c r="R40" s="492"/>
      <c r="S40" s="492"/>
      <c r="T40" s="492"/>
      <c r="U40" s="492"/>
      <c r="V40" s="492"/>
      <c r="W40" s="492"/>
      <c r="X40" s="492"/>
      <c r="Y40" s="492"/>
      <c r="Z40" s="492"/>
      <c r="AA40" s="492"/>
      <c r="AB40" s="492"/>
      <c r="AC40" s="492"/>
      <c r="AD40" s="492"/>
      <c r="AE40" s="492"/>
      <c r="AF40" s="492"/>
      <c r="AG40" s="492"/>
      <c r="AH40" s="492"/>
      <c r="AI40" s="492"/>
      <c r="AJ40" s="492"/>
      <c r="AK40" s="492"/>
      <c r="AL40" s="492"/>
      <c r="AM40" s="492"/>
      <c r="AN40" s="492"/>
      <c r="AO40" s="492"/>
      <c r="AP40" s="492"/>
      <c r="AQ40" s="492"/>
      <c r="AR40" s="492"/>
      <c r="AS40" s="492"/>
      <c r="AT40" s="492"/>
      <c r="AU40" s="492"/>
      <c r="AV40" s="492"/>
      <c r="AW40" s="492"/>
      <c r="AX40" s="492"/>
      <c r="AY40" s="492"/>
      <c r="AZ40" s="492"/>
      <c r="BA40" s="492"/>
      <c r="BB40" s="492"/>
      <c r="BC40" s="492"/>
      <c r="BD40" s="492"/>
      <c r="BE40" s="492"/>
      <c r="BF40" s="492"/>
      <c r="BG40" s="492"/>
      <c r="BH40" s="492"/>
      <c r="BI40" s="492"/>
      <c r="BJ40" s="492"/>
      <c r="BK40" s="492"/>
      <c r="BL40" s="492"/>
      <c r="BM40" s="492"/>
      <c r="BN40" s="492"/>
      <c r="BO40" s="492"/>
      <c r="BP40" s="492"/>
      <c r="BQ40" s="492"/>
      <c r="BR40" s="492"/>
      <c r="BS40" s="492"/>
      <c r="BT40" s="492"/>
      <c r="BU40" s="492"/>
      <c r="BV40" s="492"/>
      <c r="BW40" s="492"/>
      <c r="BX40" s="492"/>
      <c r="BY40" s="492"/>
      <c r="BZ40" s="492"/>
      <c r="CA40" s="492"/>
      <c r="CB40" s="492"/>
      <c r="CC40" s="492"/>
      <c r="CD40" s="492"/>
      <c r="CE40" s="492"/>
      <c r="CF40" s="492"/>
      <c r="CG40" s="492"/>
      <c r="CH40" s="492"/>
      <c r="CI40" s="492"/>
      <c r="CJ40" s="492"/>
      <c r="CK40" s="492"/>
      <c r="CL40" s="492"/>
      <c r="CM40" s="492"/>
      <c r="CN40" s="492"/>
      <c r="CO40" s="492"/>
      <c r="CP40" s="492"/>
      <c r="CQ40" s="492"/>
      <c r="CR40" s="492"/>
      <c r="CS40" s="492"/>
      <c r="CT40" s="492"/>
      <c r="CU40" s="492"/>
      <c r="CV40" s="492"/>
      <c r="CW40" s="492"/>
      <c r="CX40" s="492"/>
      <c r="CY40" s="492"/>
      <c r="CZ40" s="492"/>
      <c r="DA40" s="492"/>
      <c r="DB40" s="492"/>
      <c r="DC40" s="492"/>
      <c r="DD40" s="492"/>
      <c r="DE40" s="492"/>
      <c r="DF40" s="492"/>
      <c r="DG40" s="492"/>
      <c r="DH40" s="492"/>
      <c r="DI40" s="492"/>
      <c r="DJ40" s="492"/>
      <c r="DK40" s="492"/>
      <c r="DL40" s="492"/>
      <c r="DM40" s="492"/>
      <c r="DN40" s="492"/>
      <c r="DO40" s="492"/>
      <c r="DP40" s="492"/>
      <c r="DQ40" s="492"/>
      <c r="DR40" s="492"/>
      <c r="DS40" s="492"/>
      <c r="DT40" s="492"/>
      <c r="DU40" s="492"/>
      <c r="DV40" s="492"/>
      <c r="DW40" s="492"/>
      <c r="DX40" s="492"/>
      <c r="DY40" s="492"/>
      <c r="DZ40" s="492"/>
      <c r="EA40" s="492"/>
      <c r="EB40" s="492"/>
      <c r="EC40" s="492"/>
      <c r="ED40" s="492"/>
      <c r="EE40" s="492"/>
      <c r="EF40" s="492"/>
      <c r="EG40" s="492"/>
      <c r="EH40" s="492"/>
      <c r="EI40" s="492"/>
      <c r="EJ40" s="492"/>
      <c r="EK40" s="492"/>
      <c r="EL40" s="492"/>
      <c r="EM40" s="492"/>
      <c r="EN40" s="492"/>
      <c r="EO40" s="492"/>
      <c r="EP40" s="492"/>
      <c r="EQ40" s="492"/>
      <c r="ER40" s="492"/>
      <c r="ES40" s="492"/>
      <c r="ET40" s="492"/>
      <c r="EU40" s="492"/>
      <c r="EV40" s="492"/>
      <c r="EW40" s="492"/>
      <c r="EX40" s="492"/>
      <c r="EY40" s="492"/>
      <c r="EZ40" s="492"/>
      <c r="FA40" s="492"/>
      <c r="FB40" s="492"/>
      <c r="FC40" s="492"/>
      <c r="FD40" s="492"/>
      <c r="FE40" s="492"/>
      <c r="FF40" s="492"/>
      <c r="FG40" s="492"/>
      <c r="FH40" s="492"/>
      <c r="FI40" s="492"/>
      <c r="FJ40" s="492"/>
      <c r="FK40" s="492"/>
      <c r="FL40" s="492"/>
      <c r="FM40" s="492"/>
      <c r="FN40" s="492"/>
      <c r="FO40" s="492"/>
      <c r="FP40" s="492"/>
      <c r="FQ40" s="492"/>
      <c r="FR40" s="492"/>
      <c r="FS40" s="492"/>
      <c r="FT40" s="492"/>
      <c r="FU40" s="492"/>
      <c r="FV40" s="492"/>
      <c r="FW40" s="492"/>
      <c r="FX40" s="492"/>
      <c r="FY40" s="492"/>
      <c r="FZ40" s="492"/>
      <c r="GA40" s="492"/>
      <c r="GB40" s="492"/>
      <c r="GC40" s="492"/>
      <c r="GD40" s="492"/>
      <c r="GE40" s="492"/>
      <c r="GF40" s="492"/>
      <c r="GG40" s="492"/>
      <c r="GH40" s="492"/>
      <c r="GI40" s="492"/>
      <c r="GJ40" s="492"/>
      <c r="GK40" s="492"/>
      <c r="GL40" s="492"/>
      <c r="GM40" s="492"/>
      <c r="GN40" s="492"/>
      <c r="GO40" s="492"/>
      <c r="GP40" s="492"/>
      <c r="GQ40" s="492"/>
      <c r="GR40" s="492"/>
      <c r="GS40" s="492"/>
      <c r="GT40" s="492"/>
      <c r="GU40" s="492"/>
      <c r="GV40" s="492"/>
      <c r="GW40" s="492"/>
      <c r="GX40" s="492"/>
      <c r="GY40" s="492"/>
      <c r="GZ40" s="492"/>
      <c r="HA40" s="492"/>
      <c r="HB40" s="492"/>
      <c r="HC40" s="492"/>
      <c r="HD40" s="492"/>
      <c r="HE40" s="492"/>
      <c r="HF40" s="492"/>
      <c r="HG40" s="492"/>
      <c r="HH40" s="492"/>
      <c r="HI40" s="492"/>
      <c r="HJ40" s="492"/>
      <c r="HK40" s="492"/>
      <c r="HL40" s="492"/>
      <c r="HM40" s="492"/>
      <c r="HN40" s="492"/>
      <c r="HO40" s="492"/>
      <c r="HP40" s="492"/>
      <c r="HQ40" s="492"/>
      <c r="HR40" s="492"/>
      <c r="HS40" s="492"/>
      <c r="HT40" s="492"/>
      <c r="HU40" s="492"/>
      <c r="HV40" s="492"/>
      <c r="HW40" s="492"/>
      <c r="HX40" s="492"/>
      <c r="HY40" s="492"/>
      <c r="HZ40" s="492"/>
      <c r="IA40" s="492"/>
      <c r="IB40" s="492"/>
      <c r="IC40" s="492"/>
      <c r="ID40" s="492"/>
      <c r="IE40" s="492"/>
      <c r="IF40" s="492"/>
      <c r="IG40" s="492"/>
      <c r="IH40" s="492"/>
      <c r="II40" s="492"/>
      <c r="IJ40" s="492"/>
      <c r="IK40" s="492"/>
      <c r="IL40" s="492"/>
      <c r="IM40" s="492"/>
      <c r="IN40" s="492"/>
      <c r="IO40" s="492"/>
      <c r="IP40" s="492"/>
      <c r="IQ40" s="492"/>
      <c r="IR40" s="492"/>
      <c r="IS40" s="492"/>
      <c r="IT40" s="492"/>
      <c r="IU40" s="492"/>
    </row>
    <row r="41" spans="1:255" s="1774" customFormat="1">
      <c r="A41" s="207"/>
      <c r="B41" s="207"/>
      <c r="C41" s="492"/>
      <c r="D41" s="492"/>
      <c r="E41" s="2413"/>
      <c r="G41" s="492"/>
      <c r="H41" s="492"/>
      <c r="I41" s="492"/>
      <c r="J41" s="492"/>
      <c r="K41" s="492"/>
      <c r="L41" s="492"/>
      <c r="M41" s="492"/>
      <c r="N41" s="492"/>
      <c r="O41" s="492"/>
      <c r="P41" s="492"/>
      <c r="Q41" s="492"/>
      <c r="R41" s="492"/>
      <c r="S41" s="492"/>
      <c r="T41" s="492"/>
      <c r="U41" s="492"/>
      <c r="V41" s="492"/>
      <c r="W41" s="492"/>
      <c r="X41" s="492"/>
      <c r="Y41" s="492"/>
      <c r="Z41" s="492"/>
      <c r="AA41" s="492"/>
      <c r="AB41" s="492"/>
      <c r="AC41" s="492"/>
      <c r="AD41" s="492"/>
      <c r="AE41" s="492"/>
      <c r="AF41" s="492"/>
      <c r="AG41" s="492"/>
      <c r="AH41" s="492"/>
      <c r="AI41" s="492"/>
      <c r="AJ41" s="492"/>
      <c r="AK41" s="492"/>
      <c r="AL41" s="492"/>
      <c r="AM41" s="492"/>
      <c r="AN41" s="492"/>
      <c r="AO41" s="492"/>
      <c r="AP41" s="492"/>
      <c r="AQ41" s="492"/>
      <c r="AR41" s="492"/>
      <c r="AS41" s="492"/>
      <c r="AT41" s="492"/>
      <c r="AU41" s="492"/>
      <c r="AV41" s="492"/>
      <c r="AW41" s="492"/>
      <c r="AX41" s="492"/>
      <c r="AY41" s="492"/>
      <c r="AZ41" s="492"/>
      <c r="BA41" s="492"/>
      <c r="BB41" s="492"/>
      <c r="BC41" s="492"/>
      <c r="BD41" s="492"/>
      <c r="BE41" s="492"/>
      <c r="BF41" s="492"/>
      <c r="BG41" s="492"/>
      <c r="BH41" s="492"/>
      <c r="BI41" s="492"/>
      <c r="BJ41" s="492"/>
      <c r="BK41" s="492"/>
      <c r="BL41" s="492"/>
      <c r="BM41" s="492"/>
      <c r="BN41" s="492"/>
      <c r="BO41" s="492"/>
      <c r="BP41" s="492"/>
      <c r="BQ41" s="492"/>
      <c r="BR41" s="492"/>
      <c r="BS41" s="492"/>
      <c r="BT41" s="492"/>
      <c r="BU41" s="492"/>
      <c r="BV41" s="492"/>
      <c r="BW41" s="492"/>
      <c r="BX41" s="492"/>
      <c r="BY41" s="492"/>
      <c r="BZ41" s="492"/>
      <c r="CA41" s="492"/>
      <c r="CB41" s="492"/>
      <c r="CC41" s="492"/>
      <c r="CD41" s="492"/>
      <c r="CE41" s="492"/>
      <c r="CF41" s="492"/>
      <c r="CG41" s="492"/>
      <c r="CH41" s="492"/>
      <c r="CI41" s="492"/>
      <c r="CJ41" s="492"/>
      <c r="CK41" s="492"/>
      <c r="CL41" s="492"/>
      <c r="CM41" s="492"/>
      <c r="CN41" s="492"/>
      <c r="CO41" s="492"/>
      <c r="CP41" s="492"/>
      <c r="CQ41" s="492"/>
      <c r="CR41" s="492"/>
      <c r="CS41" s="492"/>
      <c r="CT41" s="492"/>
      <c r="CU41" s="492"/>
      <c r="CV41" s="492"/>
      <c r="CW41" s="492"/>
      <c r="CX41" s="492"/>
      <c r="CY41" s="492"/>
      <c r="CZ41" s="492"/>
      <c r="DA41" s="492"/>
      <c r="DB41" s="492"/>
      <c r="DC41" s="492"/>
      <c r="DD41" s="492"/>
      <c r="DE41" s="492"/>
      <c r="DF41" s="492"/>
      <c r="DG41" s="492"/>
      <c r="DH41" s="492"/>
      <c r="DI41" s="492"/>
      <c r="DJ41" s="492"/>
      <c r="DK41" s="492"/>
      <c r="DL41" s="492"/>
      <c r="DM41" s="492"/>
      <c r="DN41" s="492"/>
      <c r="DO41" s="492"/>
      <c r="DP41" s="492"/>
      <c r="DQ41" s="492"/>
      <c r="DR41" s="492"/>
      <c r="DS41" s="492"/>
      <c r="DT41" s="492"/>
      <c r="DU41" s="492"/>
      <c r="DV41" s="492"/>
      <c r="DW41" s="492"/>
      <c r="DX41" s="492"/>
      <c r="DY41" s="492"/>
      <c r="DZ41" s="492"/>
      <c r="EA41" s="492"/>
      <c r="EB41" s="492"/>
      <c r="EC41" s="492"/>
      <c r="ED41" s="492"/>
      <c r="EE41" s="492"/>
      <c r="EF41" s="492"/>
      <c r="EG41" s="492"/>
      <c r="EH41" s="492"/>
      <c r="EI41" s="492"/>
      <c r="EJ41" s="492"/>
      <c r="EK41" s="492"/>
      <c r="EL41" s="492"/>
      <c r="EM41" s="492"/>
      <c r="EN41" s="492"/>
      <c r="EO41" s="492"/>
      <c r="EP41" s="492"/>
      <c r="EQ41" s="492"/>
      <c r="ER41" s="492"/>
      <c r="ES41" s="492"/>
      <c r="ET41" s="492"/>
      <c r="EU41" s="492"/>
      <c r="EV41" s="492"/>
      <c r="EW41" s="492"/>
      <c r="EX41" s="492"/>
      <c r="EY41" s="492"/>
      <c r="EZ41" s="492"/>
      <c r="FA41" s="492"/>
      <c r="FB41" s="492"/>
      <c r="FC41" s="492"/>
      <c r="FD41" s="492"/>
      <c r="FE41" s="492"/>
      <c r="FF41" s="492"/>
      <c r="FG41" s="492"/>
      <c r="FH41" s="492"/>
      <c r="FI41" s="492"/>
      <c r="FJ41" s="492"/>
      <c r="FK41" s="492"/>
      <c r="FL41" s="492"/>
      <c r="FM41" s="492"/>
      <c r="FN41" s="492"/>
      <c r="FO41" s="492"/>
      <c r="FP41" s="492"/>
      <c r="FQ41" s="492"/>
      <c r="FR41" s="492"/>
      <c r="FS41" s="492"/>
      <c r="FT41" s="492"/>
      <c r="FU41" s="492"/>
      <c r="FV41" s="492"/>
      <c r="FW41" s="492"/>
      <c r="FX41" s="492"/>
      <c r="FY41" s="492"/>
      <c r="FZ41" s="492"/>
      <c r="GA41" s="492"/>
      <c r="GB41" s="492"/>
      <c r="GC41" s="492"/>
      <c r="GD41" s="492"/>
      <c r="GE41" s="492"/>
      <c r="GF41" s="492"/>
      <c r="GG41" s="492"/>
      <c r="GH41" s="492"/>
      <c r="GI41" s="492"/>
      <c r="GJ41" s="492"/>
      <c r="GK41" s="492"/>
      <c r="GL41" s="492"/>
      <c r="GM41" s="492"/>
      <c r="GN41" s="492"/>
      <c r="GO41" s="492"/>
      <c r="GP41" s="492"/>
      <c r="GQ41" s="492"/>
      <c r="GR41" s="492"/>
      <c r="GS41" s="492"/>
      <c r="GT41" s="492"/>
      <c r="GU41" s="492"/>
      <c r="GV41" s="492"/>
      <c r="GW41" s="492"/>
      <c r="GX41" s="492"/>
      <c r="GY41" s="492"/>
      <c r="GZ41" s="492"/>
      <c r="HA41" s="492"/>
      <c r="HB41" s="492"/>
      <c r="HC41" s="492"/>
      <c r="HD41" s="492"/>
      <c r="HE41" s="492"/>
      <c r="HF41" s="492"/>
      <c r="HG41" s="492"/>
      <c r="HH41" s="492"/>
      <c r="HI41" s="492"/>
      <c r="HJ41" s="492"/>
      <c r="HK41" s="492"/>
      <c r="HL41" s="492"/>
      <c r="HM41" s="492"/>
      <c r="HN41" s="492"/>
      <c r="HO41" s="492"/>
      <c r="HP41" s="492"/>
      <c r="HQ41" s="492"/>
      <c r="HR41" s="492"/>
      <c r="HS41" s="492"/>
      <c r="HT41" s="492"/>
      <c r="HU41" s="492"/>
      <c r="HV41" s="492"/>
      <c r="HW41" s="492"/>
      <c r="HX41" s="492"/>
      <c r="HY41" s="492"/>
      <c r="HZ41" s="492"/>
      <c r="IA41" s="492"/>
      <c r="IB41" s="492"/>
      <c r="IC41" s="492"/>
      <c r="ID41" s="492"/>
      <c r="IE41" s="492"/>
      <c r="IF41" s="492"/>
      <c r="IG41" s="492"/>
      <c r="IH41" s="492"/>
      <c r="II41" s="492"/>
      <c r="IJ41" s="492"/>
      <c r="IK41" s="492"/>
      <c r="IL41" s="492"/>
      <c r="IM41" s="492"/>
      <c r="IN41" s="492"/>
      <c r="IO41" s="492"/>
      <c r="IP41" s="492"/>
      <c r="IQ41" s="492"/>
      <c r="IR41" s="492"/>
      <c r="IS41" s="492"/>
      <c r="IT41" s="492"/>
      <c r="IU41" s="492"/>
    </row>
    <row r="42" spans="1:255" s="1774" customFormat="1" ht="15.75">
      <c r="A42" s="207"/>
      <c r="B42" s="207"/>
      <c r="C42" s="492"/>
      <c r="D42" s="492"/>
      <c r="E42" s="1836" t="s">
        <v>547</v>
      </c>
      <c r="F42" s="1491"/>
      <c r="G42" s="1491"/>
      <c r="H42" s="1491"/>
      <c r="I42" s="1491">
        <v>2004</v>
      </c>
      <c r="J42" s="1491">
        <v>2005</v>
      </c>
      <c r="K42" s="1491">
        <v>2006</v>
      </c>
      <c r="L42" s="1491">
        <v>2007</v>
      </c>
      <c r="M42" s="1491">
        <v>2008</v>
      </c>
      <c r="N42" s="1491">
        <v>2009</v>
      </c>
      <c r="O42" s="1491">
        <v>2010</v>
      </c>
      <c r="P42" s="1491">
        <v>2011</v>
      </c>
      <c r="Q42" s="1491">
        <v>2012</v>
      </c>
      <c r="R42" s="1491">
        <v>2013</v>
      </c>
      <c r="S42" s="1491">
        <v>2014</v>
      </c>
      <c r="T42" s="1491">
        <v>2015</v>
      </c>
      <c r="U42" s="1491">
        <v>2016</v>
      </c>
      <c r="V42" s="1491">
        <v>2017</v>
      </c>
      <c r="W42" s="1491">
        <v>2018</v>
      </c>
      <c r="X42" s="1491">
        <v>2019</v>
      </c>
      <c r="Y42" s="1491">
        <v>2020</v>
      </c>
      <c r="Z42" s="1491">
        <v>2021</v>
      </c>
      <c r="AA42" s="1491">
        <v>2022</v>
      </c>
      <c r="AB42" s="1491">
        <v>2023</v>
      </c>
      <c r="AC42" s="1491">
        <v>2024</v>
      </c>
      <c r="AD42" s="1491">
        <v>2025</v>
      </c>
      <c r="AE42" s="1491">
        <v>2026</v>
      </c>
      <c r="AF42" s="1491">
        <v>2027</v>
      </c>
      <c r="AG42" s="1491">
        <v>2028</v>
      </c>
      <c r="AH42" s="1491">
        <v>2029</v>
      </c>
      <c r="AI42" s="1491">
        <v>2030</v>
      </c>
      <c r="AJ42" s="492"/>
      <c r="AK42" s="492"/>
      <c r="AL42" s="492"/>
      <c r="AM42" s="492"/>
      <c r="AN42" s="492"/>
      <c r="AO42" s="492"/>
      <c r="AP42" s="492"/>
      <c r="AQ42" s="492"/>
      <c r="AR42" s="492"/>
      <c r="AS42" s="492"/>
      <c r="AT42" s="492"/>
      <c r="AU42" s="492"/>
      <c r="AV42" s="492"/>
      <c r="AW42" s="492"/>
      <c r="AX42" s="492"/>
      <c r="AY42" s="492"/>
      <c r="AZ42" s="492"/>
      <c r="BA42" s="492"/>
      <c r="BB42" s="492"/>
      <c r="BC42" s="492"/>
      <c r="BD42" s="492"/>
      <c r="BE42" s="492"/>
      <c r="BF42" s="492"/>
      <c r="BG42" s="492"/>
      <c r="BH42" s="492"/>
      <c r="BI42" s="492"/>
      <c r="BJ42" s="492"/>
      <c r="BK42" s="492"/>
      <c r="BL42" s="492"/>
      <c r="BM42" s="492"/>
      <c r="BN42" s="492"/>
      <c r="BO42" s="492"/>
      <c r="BP42" s="492"/>
      <c r="BQ42" s="492"/>
      <c r="BR42" s="492"/>
      <c r="BS42" s="492"/>
      <c r="BT42" s="492"/>
      <c r="BU42" s="492"/>
      <c r="BV42" s="492"/>
      <c r="BW42" s="492"/>
      <c r="BX42" s="492"/>
      <c r="BY42" s="492"/>
      <c r="BZ42" s="492"/>
      <c r="CA42" s="492"/>
      <c r="CB42" s="492"/>
      <c r="CC42" s="492"/>
      <c r="CD42" s="492"/>
      <c r="CE42" s="492"/>
      <c r="CF42" s="492"/>
      <c r="CG42" s="492"/>
      <c r="CH42" s="492"/>
      <c r="CI42" s="492"/>
      <c r="CJ42" s="492"/>
      <c r="CK42" s="492"/>
      <c r="CL42" s="492"/>
      <c r="CM42" s="492"/>
      <c r="CN42" s="492"/>
      <c r="CO42" s="492"/>
      <c r="CP42" s="492"/>
      <c r="CQ42" s="492"/>
      <c r="CR42" s="492"/>
      <c r="CS42" s="492"/>
      <c r="CT42" s="492"/>
      <c r="CU42" s="492"/>
      <c r="CV42" s="492"/>
      <c r="CW42" s="492"/>
      <c r="CX42" s="492"/>
      <c r="CY42" s="492"/>
      <c r="CZ42" s="492"/>
      <c r="DA42" s="492"/>
      <c r="DB42" s="492"/>
      <c r="DC42" s="492"/>
      <c r="DD42" s="492"/>
      <c r="DE42" s="492"/>
      <c r="DF42" s="492"/>
      <c r="DG42" s="492"/>
      <c r="DH42" s="492"/>
      <c r="DI42" s="492"/>
      <c r="DJ42" s="492"/>
      <c r="DK42" s="492"/>
      <c r="DL42" s="492"/>
      <c r="DM42" s="492"/>
      <c r="DN42" s="492"/>
      <c r="DO42" s="492"/>
      <c r="DP42" s="492"/>
      <c r="DQ42" s="492"/>
      <c r="DR42" s="492"/>
      <c r="DS42" s="492"/>
      <c r="DT42" s="492"/>
      <c r="DU42" s="492"/>
      <c r="DV42" s="492"/>
      <c r="DW42" s="492"/>
      <c r="DX42" s="492"/>
      <c r="DY42" s="492"/>
      <c r="DZ42" s="492"/>
      <c r="EA42" s="492"/>
      <c r="EB42" s="492"/>
      <c r="EC42" s="492"/>
      <c r="ED42" s="492"/>
      <c r="EE42" s="492"/>
      <c r="EF42" s="492"/>
      <c r="EG42" s="492"/>
      <c r="EH42" s="492"/>
      <c r="EI42" s="492"/>
      <c r="EJ42" s="492"/>
      <c r="EK42" s="492"/>
      <c r="EL42" s="492"/>
      <c r="EM42" s="492"/>
      <c r="EN42" s="492"/>
      <c r="EO42" s="492"/>
      <c r="EP42" s="492"/>
      <c r="EQ42" s="492"/>
      <c r="ER42" s="492"/>
      <c r="ES42" s="492"/>
      <c r="ET42" s="492"/>
      <c r="EU42" s="492"/>
      <c r="EV42" s="492"/>
      <c r="EW42" s="492"/>
      <c r="EX42" s="492"/>
      <c r="EY42" s="492"/>
      <c r="EZ42" s="492"/>
      <c r="FA42" s="492"/>
      <c r="FB42" s="492"/>
      <c r="FC42" s="492"/>
      <c r="FD42" s="492"/>
      <c r="FE42" s="492"/>
      <c r="FF42" s="492"/>
      <c r="FG42" s="492"/>
      <c r="FH42" s="492"/>
      <c r="FI42" s="492"/>
      <c r="FJ42" s="492"/>
      <c r="FK42" s="492"/>
      <c r="FL42" s="492"/>
      <c r="FM42" s="492"/>
      <c r="FN42" s="492"/>
      <c r="FO42" s="492"/>
      <c r="FP42" s="492"/>
      <c r="FQ42" s="492"/>
      <c r="FR42" s="492"/>
      <c r="FS42" s="492"/>
      <c r="FT42" s="492"/>
      <c r="FU42" s="492"/>
      <c r="FV42" s="492"/>
      <c r="FW42" s="492"/>
      <c r="FX42" s="492"/>
      <c r="FY42" s="492"/>
      <c r="FZ42" s="492"/>
      <c r="GA42" s="492"/>
      <c r="GB42" s="492"/>
      <c r="GC42" s="492"/>
      <c r="GD42" s="492"/>
      <c r="GE42" s="492"/>
      <c r="GF42" s="492"/>
      <c r="GG42" s="492"/>
      <c r="GH42" s="492"/>
      <c r="GI42" s="492"/>
      <c r="GJ42" s="492"/>
      <c r="GK42" s="492"/>
      <c r="GL42" s="492"/>
      <c r="GM42" s="492"/>
      <c r="GN42" s="492"/>
      <c r="GO42" s="492"/>
      <c r="GP42" s="492"/>
      <c r="GQ42" s="492"/>
      <c r="GR42" s="492"/>
      <c r="GS42" s="492"/>
      <c r="GT42" s="492"/>
      <c r="GU42" s="492"/>
      <c r="GV42" s="492"/>
      <c r="GW42" s="492"/>
      <c r="GX42" s="492"/>
      <c r="GY42" s="492"/>
      <c r="GZ42" s="492"/>
      <c r="HA42" s="492"/>
      <c r="HB42" s="492"/>
      <c r="HC42" s="492"/>
      <c r="HD42" s="492"/>
      <c r="HE42" s="492"/>
      <c r="HF42" s="492"/>
      <c r="HG42" s="492"/>
      <c r="HH42" s="492"/>
      <c r="HI42" s="492"/>
      <c r="HJ42" s="492"/>
      <c r="HK42" s="492"/>
      <c r="HL42" s="492"/>
      <c r="HM42" s="492"/>
      <c r="HN42" s="492"/>
      <c r="HO42" s="492"/>
      <c r="HP42" s="492"/>
      <c r="HQ42" s="492"/>
      <c r="HR42" s="492"/>
      <c r="HS42" s="492"/>
      <c r="HT42" s="492"/>
      <c r="HU42" s="492"/>
      <c r="HV42" s="492"/>
      <c r="HW42" s="492"/>
      <c r="HX42" s="492"/>
      <c r="HY42" s="492"/>
      <c r="HZ42" s="492"/>
      <c r="IA42" s="492"/>
      <c r="IB42" s="492"/>
      <c r="IC42" s="492"/>
      <c r="ID42" s="492"/>
      <c r="IE42" s="492"/>
      <c r="IF42" s="492"/>
      <c r="IG42" s="492"/>
      <c r="IH42" s="492"/>
      <c r="II42" s="492"/>
      <c r="IJ42" s="492"/>
      <c r="IK42" s="492"/>
      <c r="IL42" s="492"/>
      <c r="IM42" s="492"/>
      <c r="IN42" s="492"/>
      <c r="IO42" s="492"/>
      <c r="IP42" s="492"/>
      <c r="IQ42" s="492"/>
      <c r="IR42" s="492"/>
      <c r="IS42" s="492"/>
      <c r="IT42" s="492"/>
      <c r="IU42" s="492"/>
    </row>
    <row r="43" spans="1:255" s="1774" customFormat="1">
      <c r="A43" s="207"/>
      <c r="B43" s="207"/>
      <c r="C43" s="492"/>
      <c r="D43" s="492"/>
      <c r="E43" s="492"/>
      <c r="F43" s="492"/>
      <c r="G43" s="492"/>
      <c r="H43" s="2414" t="s">
        <v>4822</v>
      </c>
      <c r="I43" s="2414"/>
      <c r="J43" s="2414"/>
      <c r="K43" s="2414"/>
      <c r="L43" s="2414"/>
      <c r="M43" s="492"/>
      <c r="N43" s="2414"/>
      <c r="O43" s="2414"/>
      <c r="P43" s="2414"/>
      <c r="Q43" s="2414"/>
      <c r="R43" s="2414"/>
      <c r="S43" s="2414">
        <f ca="1">S35</f>
        <v>157.3691595181547</v>
      </c>
      <c r="T43" s="2414">
        <f t="shared" ref="T43:AI43" ca="1" si="4">T35</f>
        <v>173.5837890048978</v>
      </c>
      <c r="U43" s="2414">
        <f t="shared" ca="1" si="4"/>
        <v>191.53295801591707</v>
      </c>
      <c r="V43" s="2414">
        <f t="shared" ca="1" si="4"/>
        <v>196.88072980526997</v>
      </c>
      <c r="W43" s="2414">
        <f t="shared" ca="1" si="4"/>
        <v>206.30535597977448</v>
      </c>
      <c r="X43" s="2414">
        <f t="shared" ca="1" si="4"/>
        <v>222.43965512157118</v>
      </c>
      <c r="Y43" s="2414">
        <f t="shared" ca="1" si="4"/>
        <v>242.51712685888685</v>
      </c>
      <c r="Z43" s="2414">
        <f t="shared" ca="1" si="4"/>
        <v>250.34097325051309</v>
      </c>
      <c r="AA43" s="2414">
        <f t="shared" ca="1" si="4"/>
        <v>261.13732651540698</v>
      </c>
      <c r="AB43" s="2414">
        <f t="shared" ca="1" si="4"/>
        <v>281.81340017742917</v>
      </c>
      <c r="AC43" s="2414">
        <f t="shared" ca="1" si="4"/>
        <v>286.96517164559378</v>
      </c>
      <c r="AD43" s="2414">
        <f t="shared" ca="1" si="4"/>
        <v>291.17860384185246</v>
      </c>
      <c r="AE43" s="2414">
        <f t="shared" ca="1" si="4"/>
        <v>297.03635674409247</v>
      </c>
      <c r="AF43" s="2414">
        <f t="shared" ca="1" si="4"/>
        <v>302.80216359399191</v>
      </c>
      <c r="AG43" s="2414">
        <f t="shared" ca="1" si="4"/>
        <v>307.93294359631739</v>
      </c>
      <c r="AH43" s="2414">
        <f t="shared" ca="1" si="4"/>
        <v>320.47009820323524</v>
      </c>
      <c r="AI43" s="2414">
        <f t="shared" ca="1" si="4"/>
        <v>339.80450377463546</v>
      </c>
      <c r="AJ43" s="492"/>
      <c r="AK43" s="492"/>
      <c r="AL43" s="492"/>
      <c r="AM43" s="492"/>
      <c r="AN43" s="492"/>
      <c r="AO43" s="492"/>
      <c r="AP43" s="492"/>
      <c r="AQ43" s="492"/>
      <c r="AR43" s="492"/>
      <c r="AS43" s="492"/>
      <c r="AT43" s="492"/>
      <c r="AU43" s="492"/>
      <c r="AV43" s="492"/>
      <c r="AW43" s="492"/>
      <c r="AX43" s="492"/>
      <c r="AY43" s="492"/>
      <c r="AZ43" s="492"/>
      <c r="BA43" s="492"/>
      <c r="BB43" s="492"/>
      <c r="BC43" s="492"/>
      <c r="BD43" s="492"/>
      <c r="BE43" s="492"/>
      <c r="BF43" s="492"/>
      <c r="BG43" s="492"/>
      <c r="BH43" s="492"/>
      <c r="BI43" s="492"/>
      <c r="BJ43" s="492"/>
      <c r="BK43" s="492"/>
      <c r="BL43" s="492"/>
      <c r="BM43" s="492"/>
      <c r="BN43" s="492"/>
      <c r="BO43" s="492"/>
      <c r="BP43" s="492"/>
      <c r="BQ43" s="492"/>
      <c r="BR43" s="492"/>
      <c r="BS43" s="492"/>
      <c r="BT43" s="492"/>
      <c r="BU43" s="492"/>
      <c r="BV43" s="492"/>
      <c r="BW43" s="492"/>
      <c r="BX43" s="492"/>
      <c r="BY43" s="492"/>
      <c r="BZ43" s="492"/>
      <c r="CA43" s="492"/>
      <c r="CB43" s="492"/>
      <c r="CC43" s="492"/>
      <c r="CD43" s="492"/>
      <c r="CE43" s="492"/>
      <c r="CF43" s="492"/>
      <c r="CG43" s="492"/>
      <c r="CH43" s="492"/>
      <c r="CI43" s="492"/>
      <c r="CJ43" s="492"/>
      <c r="CK43" s="492"/>
      <c r="CL43" s="492"/>
      <c r="CM43" s="492"/>
      <c r="CN43" s="492"/>
      <c r="CO43" s="492"/>
      <c r="CP43" s="492"/>
      <c r="CQ43" s="492"/>
      <c r="CR43" s="492"/>
      <c r="CS43" s="492"/>
      <c r="CT43" s="492"/>
      <c r="CU43" s="492"/>
      <c r="CV43" s="492"/>
      <c r="CW43" s="492"/>
      <c r="CX43" s="492"/>
      <c r="CY43" s="492"/>
      <c r="CZ43" s="492"/>
      <c r="DA43" s="492"/>
      <c r="DB43" s="492"/>
      <c r="DC43" s="492"/>
      <c r="DD43" s="492"/>
      <c r="DE43" s="492"/>
      <c r="DF43" s="492"/>
      <c r="DG43" s="492"/>
      <c r="DH43" s="492"/>
      <c r="DI43" s="492"/>
      <c r="DJ43" s="492"/>
      <c r="DK43" s="492"/>
      <c r="DL43" s="492"/>
      <c r="DM43" s="492"/>
      <c r="DN43" s="492"/>
      <c r="DO43" s="492"/>
      <c r="DP43" s="492"/>
      <c r="DQ43" s="492"/>
      <c r="DR43" s="492"/>
      <c r="DS43" s="492"/>
      <c r="DT43" s="492"/>
      <c r="DU43" s="492"/>
      <c r="DV43" s="492"/>
      <c r="DW43" s="492"/>
      <c r="DX43" s="492"/>
      <c r="DY43" s="492"/>
      <c r="DZ43" s="492"/>
      <c r="EA43" s="492"/>
      <c r="EB43" s="492"/>
      <c r="EC43" s="492"/>
      <c r="ED43" s="492"/>
      <c r="EE43" s="492"/>
      <c r="EF43" s="492"/>
      <c r="EG43" s="492"/>
      <c r="EH43" s="492"/>
      <c r="EI43" s="492"/>
      <c r="EJ43" s="492"/>
      <c r="EK43" s="492"/>
      <c r="EL43" s="492"/>
      <c r="EM43" s="492"/>
      <c r="EN43" s="492"/>
      <c r="EO43" s="492"/>
      <c r="EP43" s="492"/>
      <c r="EQ43" s="492"/>
      <c r="ER43" s="492"/>
      <c r="ES43" s="492"/>
      <c r="ET43" s="492"/>
      <c r="EU43" s="492"/>
      <c r="EV43" s="492"/>
      <c r="EW43" s="492"/>
      <c r="EX43" s="492"/>
      <c r="EY43" s="492"/>
      <c r="EZ43" s="492"/>
      <c r="FA43" s="492"/>
      <c r="FB43" s="492"/>
      <c r="FC43" s="492"/>
      <c r="FD43" s="492"/>
      <c r="FE43" s="492"/>
      <c r="FF43" s="492"/>
      <c r="FG43" s="492"/>
      <c r="FH43" s="492"/>
      <c r="FI43" s="492"/>
      <c r="FJ43" s="492"/>
      <c r="FK43" s="492"/>
      <c r="FL43" s="492"/>
      <c r="FM43" s="492"/>
      <c r="FN43" s="492"/>
      <c r="FO43" s="492"/>
      <c r="FP43" s="492"/>
      <c r="FQ43" s="492"/>
      <c r="FR43" s="492"/>
      <c r="FS43" s="492"/>
      <c r="FT43" s="492"/>
      <c r="FU43" s="492"/>
      <c r="FV43" s="492"/>
      <c r="FW43" s="492"/>
      <c r="FX43" s="492"/>
      <c r="FY43" s="492"/>
      <c r="FZ43" s="492"/>
      <c r="GA43" s="492"/>
      <c r="GB43" s="492"/>
      <c r="GC43" s="492"/>
      <c r="GD43" s="492"/>
      <c r="GE43" s="492"/>
      <c r="GF43" s="492"/>
      <c r="GG43" s="492"/>
      <c r="GH43" s="492"/>
      <c r="GI43" s="492"/>
      <c r="GJ43" s="492"/>
      <c r="GK43" s="492"/>
      <c r="GL43" s="492"/>
      <c r="GM43" s="492"/>
      <c r="GN43" s="492"/>
      <c r="GO43" s="492"/>
      <c r="GP43" s="492"/>
      <c r="GQ43" s="492"/>
      <c r="GR43" s="492"/>
      <c r="GS43" s="492"/>
      <c r="GT43" s="492"/>
      <c r="GU43" s="492"/>
      <c r="GV43" s="492"/>
      <c r="GW43" s="492"/>
      <c r="GX43" s="492"/>
      <c r="GY43" s="492"/>
      <c r="GZ43" s="492"/>
      <c r="HA43" s="492"/>
      <c r="HB43" s="492"/>
      <c r="HC43" s="492"/>
      <c r="HD43" s="492"/>
      <c r="HE43" s="492"/>
      <c r="HF43" s="492"/>
      <c r="HG43" s="492"/>
      <c r="HH43" s="492"/>
      <c r="HI43" s="492"/>
      <c r="HJ43" s="492"/>
      <c r="HK43" s="492"/>
      <c r="HL43" s="492"/>
      <c r="HM43" s="492"/>
      <c r="HN43" s="492"/>
      <c r="HO43" s="492"/>
      <c r="HP43" s="492"/>
      <c r="HQ43" s="492"/>
      <c r="HR43" s="492"/>
      <c r="HS43" s="492"/>
      <c r="HT43" s="492"/>
      <c r="HU43" s="492"/>
      <c r="HV43" s="492"/>
      <c r="HW43" s="492"/>
      <c r="HX43" s="492"/>
      <c r="HY43" s="492"/>
      <c r="HZ43" s="492"/>
      <c r="IA43" s="492"/>
      <c r="IB43" s="492"/>
      <c r="IC43" s="492"/>
      <c r="ID43" s="492"/>
      <c r="IE43" s="492"/>
      <c r="IF43" s="492"/>
      <c r="IG43" s="492"/>
      <c r="IH43" s="492"/>
      <c r="II43" s="492"/>
      <c r="IJ43" s="492"/>
      <c r="IK43" s="492"/>
      <c r="IL43" s="492"/>
      <c r="IM43" s="492"/>
      <c r="IN43" s="492"/>
      <c r="IO43" s="492"/>
      <c r="IP43" s="492"/>
      <c r="IQ43" s="492"/>
      <c r="IR43" s="492"/>
      <c r="IS43" s="492"/>
      <c r="IT43" s="492"/>
      <c r="IU43" s="492"/>
    </row>
    <row r="44" spans="1:255" s="1774" customFormat="1">
      <c r="A44" s="207"/>
      <c r="B44" s="207"/>
      <c r="C44" s="492"/>
      <c r="D44" s="725" t="s">
        <v>4823</v>
      </c>
      <c r="E44" s="492"/>
      <c r="F44" s="492"/>
      <c r="G44" s="492"/>
      <c r="H44" s="492" t="s">
        <v>4824</v>
      </c>
      <c r="I44" s="492"/>
      <c r="J44" s="492"/>
      <c r="K44" s="492"/>
      <c r="L44" s="492"/>
      <c r="M44" s="492"/>
      <c r="N44" s="492"/>
      <c r="O44" s="492"/>
      <c r="P44" s="492"/>
      <c r="Q44" s="492"/>
      <c r="R44" s="492"/>
      <c r="S44" s="492">
        <f ca="1">OFFSET(VCM_CY_Accrual!$AN$13,S$42-1990,0)</f>
        <v>32492.000000000004</v>
      </c>
      <c r="T44" s="492">
        <f ca="1">OFFSET(VCM_CY_Accrual!$AN$13,T$42-1990,0)</f>
        <v>35000.000000000007</v>
      </c>
      <c r="U44" s="492">
        <f ca="1">OFFSET(VCM_CY_Accrual!$AN$13,U$42-1990,0)</f>
        <v>35000.000000000007</v>
      </c>
      <c r="V44" s="492">
        <f ca="1">OFFSET(VCM_CY_Accrual!$AN$13,V$42-1990,0)</f>
        <v>35000.000000000007</v>
      </c>
      <c r="W44" s="492">
        <f ca="1">OFFSET(VCM_CY_Accrual!$AN$13,W$42-1990,0)</f>
        <v>35000.000000000007</v>
      </c>
      <c r="X44" s="492">
        <f ca="1">OFFSET(VCM_CY_Accrual!$AN$13,X$42-1990,0)</f>
        <v>35000.000000000007</v>
      </c>
      <c r="Y44" s="492">
        <f ca="1">OFFSET(VCM_CY_Accrual!$AN$13,Y$42-1990,0)</f>
        <v>35000.000000000007</v>
      </c>
      <c r="Z44" s="492">
        <f ca="1">OFFSET(VCM_CY_Accrual!$AN$13,Z$42-1990,0)</f>
        <v>35000.000000000007</v>
      </c>
      <c r="AA44" s="492">
        <f ca="1">OFFSET(VCM_CY_Accrual!$AN$13,AA$42-1990,0)</f>
        <v>35000.000000000007</v>
      </c>
      <c r="AB44" s="492">
        <f ca="1">OFFSET(VCM_CY_Accrual!$AN$13,AB$42-1990,0)</f>
        <v>35000.000000000007</v>
      </c>
      <c r="AC44" s="492">
        <f ca="1">OFFSET(VCM_CY_Accrual!$AN$13,AC$42-1990,0)</f>
        <v>35000.000000000007</v>
      </c>
      <c r="AD44" s="492">
        <f ca="1">OFFSET(VCM_CY_Accrual!$AN$13,AD$42-1990,0)</f>
        <v>35000.000000000007</v>
      </c>
      <c r="AE44" s="492">
        <f ca="1">OFFSET(VCM_CY_Accrual!$AN$13,AE$42-1990,0)</f>
        <v>35000.000000000007</v>
      </c>
      <c r="AF44" s="492">
        <f ca="1">OFFSET(VCM_CY_Accrual!$AN$13,AF$42-1990,0)</f>
        <v>35000.000000000007</v>
      </c>
      <c r="AG44" s="492">
        <f ca="1">OFFSET(VCM_CY_Accrual!$AN$13,AG$42-1990,0)</f>
        <v>35000.000000000007</v>
      </c>
      <c r="AH44" s="492">
        <f ca="1">OFFSET(VCM_CY_Accrual!$AN$13,AH$42-1990,0)</f>
        <v>35000.000000000007</v>
      </c>
      <c r="AI44" s="492">
        <f ca="1">OFFSET(VCM_CY_Accrual!$AN$13,AI$42-1990,0)</f>
        <v>35000.000000000007</v>
      </c>
      <c r="AJ44" s="492"/>
      <c r="AK44" s="492"/>
      <c r="AL44" s="492"/>
      <c r="AM44" s="492"/>
      <c r="AN44" s="492"/>
      <c r="AO44" s="492"/>
      <c r="AP44" s="492"/>
      <c r="AQ44" s="492"/>
      <c r="AR44" s="492"/>
      <c r="AS44" s="492"/>
      <c r="AT44" s="492"/>
      <c r="AU44" s="492"/>
      <c r="AV44" s="492"/>
      <c r="AW44" s="492"/>
      <c r="AX44" s="492"/>
      <c r="AY44" s="492"/>
      <c r="AZ44" s="492"/>
      <c r="BA44" s="492"/>
      <c r="BB44" s="492"/>
      <c r="BC44" s="492"/>
      <c r="BD44" s="492"/>
      <c r="BE44" s="492"/>
      <c r="BF44" s="492"/>
      <c r="BG44" s="492"/>
      <c r="BH44" s="492"/>
      <c r="BI44" s="492"/>
      <c r="BJ44" s="492"/>
      <c r="BK44" s="492"/>
      <c r="BL44" s="492"/>
      <c r="BM44" s="492"/>
      <c r="BN44" s="492"/>
      <c r="BO44" s="492"/>
      <c r="BP44" s="492"/>
      <c r="BQ44" s="492"/>
      <c r="BR44" s="492"/>
      <c r="BS44" s="492"/>
      <c r="BT44" s="492"/>
      <c r="BU44" s="492"/>
      <c r="BV44" s="492"/>
      <c r="BW44" s="492"/>
      <c r="BX44" s="492"/>
      <c r="BY44" s="492"/>
      <c r="BZ44" s="492"/>
      <c r="CA44" s="492"/>
      <c r="CB44" s="492"/>
      <c r="CC44" s="492"/>
      <c r="CD44" s="492"/>
      <c r="CE44" s="492"/>
      <c r="CF44" s="492"/>
      <c r="CG44" s="492"/>
      <c r="CH44" s="492"/>
      <c r="CI44" s="492"/>
      <c r="CJ44" s="492"/>
      <c r="CK44" s="492"/>
      <c r="CL44" s="492"/>
      <c r="CM44" s="492"/>
      <c r="CN44" s="492"/>
      <c r="CO44" s="492"/>
      <c r="CP44" s="492"/>
      <c r="CQ44" s="492"/>
      <c r="CR44" s="492"/>
      <c r="CS44" s="492"/>
      <c r="CT44" s="492"/>
      <c r="CU44" s="492"/>
      <c r="CV44" s="492"/>
      <c r="CW44" s="492"/>
      <c r="CX44" s="492"/>
      <c r="CY44" s="492"/>
      <c r="CZ44" s="492"/>
      <c r="DA44" s="492"/>
      <c r="DB44" s="492"/>
      <c r="DC44" s="492"/>
      <c r="DD44" s="492"/>
      <c r="DE44" s="492"/>
      <c r="DF44" s="492"/>
      <c r="DG44" s="492"/>
      <c r="DH44" s="492"/>
      <c r="DI44" s="492"/>
      <c r="DJ44" s="492"/>
      <c r="DK44" s="492"/>
      <c r="DL44" s="492"/>
      <c r="DM44" s="492"/>
      <c r="DN44" s="492"/>
      <c r="DO44" s="492"/>
      <c r="DP44" s="492"/>
      <c r="DQ44" s="492"/>
      <c r="DR44" s="492"/>
      <c r="DS44" s="492"/>
      <c r="DT44" s="492"/>
      <c r="DU44" s="492"/>
      <c r="DV44" s="492"/>
      <c r="DW44" s="492"/>
      <c r="DX44" s="492"/>
      <c r="DY44" s="492"/>
      <c r="DZ44" s="492"/>
      <c r="EA44" s="492"/>
      <c r="EB44" s="492"/>
      <c r="EC44" s="492"/>
      <c r="ED44" s="492"/>
      <c r="EE44" s="492"/>
      <c r="EF44" s="492"/>
      <c r="EG44" s="492"/>
      <c r="EH44" s="492"/>
      <c r="EI44" s="492"/>
      <c r="EJ44" s="492"/>
      <c r="EK44" s="492"/>
      <c r="EL44" s="492"/>
      <c r="EM44" s="492"/>
      <c r="EN44" s="492"/>
      <c r="EO44" s="492"/>
      <c r="EP44" s="492"/>
      <c r="EQ44" s="492"/>
      <c r="ER44" s="492"/>
      <c r="ES44" s="492"/>
      <c r="ET44" s="492"/>
      <c r="EU44" s="492"/>
      <c r="EV44" s="492"/>
      <c r="EW44" s="492"/>
      <c r="EX44" s="492"/>
      <c r="EY44" s="492"/>
      <c r="EZ44" s="492"/>
      <c r="FA44" s="492"/>
      <c r="FB44" s="492"/>
      <c r="FC44" s="492"/>
      <c r="FD44" s="492"/>
      <c r="FE44" s="492"/>
      <c r="FF44" s="492"/>
      <c r="FG44" s="492"/>
      <c r="FH44" s="492"/>
      <c r="FI44" s="492"/>
      <c r="FJ44" s="492"/>
      <c r="FK44" s="492"/>
      <c r="FL44" s="492"/>
      <c r="FM44" s="492"/>
      <c r="FN44" s="492"/>
      <c r="FO44" s="492"/>
      <c r="FP44" s="492"/>
      <c r="FQ44" s="492"/>
      <c r="FR44" s="492"/>
      <c r="FS44" s="492"/>
      <c r="FT44" s="492"/>
      <c r="FU44" s="492"/>
      <c r="FV44" s="492"/>
      <c r="FW44" s="492"/>
      <c r="FX44" s="492"/>
      <c r="FY44" s="492"/>
      <c r="FZ44" s="492"/>
      <c r="GA44" s="492"/>
      <c r="GB44" s="492"/>
      <c r="GC44" s="492"/>
      <c r="GD44" s="492"/>
      <c r="GE44" s="492"/>
      <c r="GF44" s="492"/>
      <c r="GG44" s="492"/>
      <c r="GH44" s="492"/>
      <c r="GI44" s="492"/>
      <c r="GJ44" s="492"/>
      <c r="GK44" s="492"/>
      <c r="GL44" s="492"/>
      <c r="GM44" s="492"/>
      <c r="GN44" s="492"/>
      <c r="GO44" s="492"/>
      <c r="GP44" s="492"/>
      <c r="GQ44" s="492"/>
      <c r="GR44" s="492"/>
      <c r="GS44" s="492"/>
      <c r="GT44" s="492"/>
      <c r="GU44" s="492"/>
      <c r="GV44" s="492"/>
      <c r="GW44" s="492"/>
      <c r="GX44" s="492"/>
      <c r="GY44" s="492"/>
      <c r="GZ44" s="492"/>
      <c r="HA44" s="492"/>
      <c r="HB44" s="492"/>
      <c r="HC44" s="492"/>
      <c r="HD44" s="492"/>
      <c r="HE44" s="492"/>
      <c r="HF44" s="492"/>
      <c r="HG44" s="492"/>
      <c r="HH44" s="492"/>
      <c r="HI44" s="492"/>
      <c r="HJ44" s="492"/>
      <c r="HK44" s="492"/>
      <c r="HL44" s="492"/>
      <c r="HM44" s="492"/>
      <c r="HN44" s="492"/>
      <c r="HO44" s="492"/>
      <c r="HP44" s="492"/>
      <c r="HQ44" s="492"/>
      <c r="HR44" s="492"/>
      <c r="HS44" s="492"/>
      <c r="HT44" s="492"/>
      <c r="HU44" s="492"/>
      <c r="HV44" s="492"/>
      <c r="HW44" s="492"/>
      <c r="HX44" s="492"/>
      <c r="HY44" s="492"/>
      <c r="HZ44" s="492"/>
      <c r="IA44" s="492"/>
      <c r="IB44" s="492"/>
      <c r="IC44" s="492"/>
      <c r="ID44" s="492"/>
      <c r="IE44" s="492"/>
      <c r="IF44" s="492"/>
      <c r="IG44" s="492"/>
      <c r="IH44" s="492"/>
      <c r="II44" s="492"/>
      <c r="IJ44" s="492"/>
      <c r="IK44" s="492"/>
      <c r="IL44" s="492"/>
      <c r="IM44" s="492"/>
      <c r="IN44" s="492"/>
      <c r="IO44" s="492"/>
      <c r="IP44" s="492"/>
      <c r="IQ44" s="492"/>
      <c r="IR44" s="492"/>
      <c r="IS44" s="492"/>
      <c r="IT44" s="492"/>
      <c r="IU44" s="492"/>
    </row>
    <row r="45" spans="1:255" s="1774" customFormat="1">
      <c r="A45" s="207"/>
      <c r="B45" s="207"/>
      <c r="C45" s="492"/>
      <c r="D45" s="492"/>
      <c r="E45" s="492"/>
      <c r="F45" s="492"/>
      <c r="G45" s="492"/>
      <c r="H45" s="492" t="s">
        <v>4825</v>
      </c>
      <c r="I45" s="492"/>
      <c r="J45" s="492"/>
      <c r="K45" s="492"/>
      <c r="L45" s="492"/>
      <c r="M45" s="492"/>
      <c r="N45" s="2415"/>
      <c r="O45" s="2415"/>
      <c r="P45" s="2415"/>
      <c r="Q45" s="2415"/>
      <c r="R45" s="2415"/>
      <c r="S45" s="2415">
        <f t="shared" ref="S45:AI45" ca="1" si="5">S43*S44</f>
        <v>5113238.7310638828</v>
      </c>
      <c r="T45" s="2415">
        <f t="shared" ca="1" si="5"/>
        <v>6075432.6151714241</v>
      </c>
      <c r="U45" s="2415">
        <f t="shared" ca="1" si="5"/>
        <v>6703653.5305570988</v>
      </c>
      <c r="V45" s="2415">
        <f t="shared" ca="1" si="5"/>
        <v>6890825.5431844499</v>
      </c>
      <c r="W45" s="2415">
        <f t="shared" ca="1" si="5"/>
        <v>7220687.4592921082</v>
      </c>
      <c r="X45" s="2415">
        <f t="shared" ca="1" si="5"/>
        <v>7785387.9292549929</v>
      </c>
      <c r="Y45" s="2415">
        <f t="shared" ca="1" si="5"/>
        <v>8488099.4400610421</v>
      </c>
      <c r="Z45" s="2415">
        <f t="shared" ca="1" si="5"/>
        <v>8761934.0637679603</v>
      </c>
      <c r="AA45" s="2415">
        <f t="shared" ca="1" si="5"/>
        <v>9139806.4280392472</v>
      </c>
      <c r="AB45" s="2415">
        <f t="shared" ca="1" si="5"/>
        <v>9863469.0062100235</v>
      </c>
      <c r="AC45" s="2415">
        <f t="shared" ca="1" si="5"/>
        <v>10043781.007595785</v>
      </c>
      <c r="AD45" s="2415">
        <f t="shared" ca="1" si="5"/>
        <v>10191251.134464838</v>
      </c>
      <c r="AE45" s="2415">
        <f t="shared" ca="1" si="5"/>
        <v>10396272.486043239</v>
      </c>
      <c r="AF45" s="2415">
        <f t="shared" ca="1" si="5"/>
        <v>10598075.725789718</v>
      </c>
      <c r="AG45" s="2415">
        <f t="shared" ca="1" si="5"/>
        <v>10777653.025871111</v>
      </c>
      <c r="AH45" s="2415">
        <f t="shared" ca="1" si="5"/>
        <v>11216453.437113235</v>
      </c>
      <c r="AI45" s="2415">
        <f t="shared" ca="1" si="5"/>
        <v>11893157.632112244</v>
      </c>
      <c r="AJ45" s="492"/>
      <c r="AK45" s="492"/>
      <c r="AL45" s="492"/>
      <c r="AM45" s="492"/>
      <c r="AN45" s="492"/>
      <c r="AO45" s="492"/>
      <c r="AP45" s="492"/>
      <c r="AQ45" s="492"/>
      <c r="AR45" s="492"/>
      <c r="AS45" s="492"/>
      <c r="AT45" s="492"/>
      <c r="AU45" s="492"/>
      <c r="AV45" s="492"/>
      <c r="AW45" s="492"/>
      <c r="AX45" s="492"/>
      <c r="AY45" s="492"/>
      <c r="AZ45" s="492"/>
      <c r="BA45" s="492"/>
      <c r="BB45" s="492"/>
      <c r="BC45" s="492"/>
      <c r="BD45" s="492"/>
      <c r="BE45" s="492"/>
      <c r="BF45" s="492"/>
      <c r="BG45" s="492"/>
      <c r="BH45" s="492"/>
      <c r="BI45" s="492"/>
      <c r="BJ45" s="492"/>
      <c r="BK45" s="492"/>
      <c r="BL45" s="492"/>
      <c r="BM45" s="492"/>
      <c r="BN45" s="492"/>
      <c r="BO45" s="492"/>
      <c r="BP45" s="492"/>
      <c r="BQ45" s="492"/>
      <c r="BR45" s="492"/>
      <c r="BS45" s="492"/>
      <c r="BT45" s="492"/>
      <c r="BU45" s="492"/>
      <c r="BV45" s="492"/>
      <c r="BW45" s="492"/>
      <c r="BX45" s="492"/>
      <c r="BY45" s="492"/>
      <c r="BZ45" s="492"/>
      <c r="CA45" s="492"/>
      <c r="CB45" s="492"/>
      <c r="CC45" s="492"/>
      <c r="CD45" s="492"/>
      <c r="CE45" s="492"/>
      <c r="CF45" s="492"/>
      <c r="CG45" s="492"/>
      <c r="CH45" s="492"/>
      <c r="CI45" s="492"/>
      <c r="CJ45" s="492"/>
      <c r="CK45" s="492"/>
      <c r="CL45" s="492"/>
      <c r="CM45" s="492"/>
      <c r="CN45" s="492"/>
      <c r="CO45" s="492"/>
      <c r="CP45" s="492"/>
      <c r="CQ45" s="492"/>
      <c r="CR45" s="492"/>
      <c r="CS45" s="492"/>
      <c r="CT45" s="492"/>
      <c r="CU45" s="492"/>
      <c r="CV45" s="492"/>
      <c r="CW45" s="492"/>
      <c r="CX45" s="492"/>
      <c r="CY45" s="492"/>
      <c r="CZ45" s="492"/>
      <c r="DA45" s="492"/>
      <c r="DB45" s="492"/>
      <c r="DC45" s="492"/>
      <c r="DD45" s="492"/>
      <c r="DE45" s="492"/>
      <c r="DF45" s="492"/>
      <c r="DG45" s="492"/>
      <c r="DH45" s="492"/>
      <c r="DI45" s="492"/>
      <c r="DJ45" s="492"/>
      <c r="DK45" s="492"/>
      <c r="DL45" s="492"/>
      <c r="DM45" s="492"/>
      <c r="DN45" s="492"/>
      <c r="DO45" s="492"/>
      <c r="DP45" s="492"/>
      <c r="DQ45" s="492"/>
      <c r="DR45" s="492"/>
      <c r="DS45" s="492"/>
      <c r="DT45" s="492"/>
      <c r="DU45" s="492"/>
      <c r="DV45" s="492"/>
      <c r="DW45" s="492"/>
      <c r="DX45" s="492"/>
      <c r="DY45" s="492"/>
      <c r="DZ45" s="492"/>
      <c r="EA45" s="492"/>
      <c r="EB45" s="492"/>
      <c r="EC45" s="492"/>
      <c r="ED45" s="492"/>
      <c r="EE45" s="492"/>
      <c r="EF45" s="492"/>
      <c r="EG45" s="492"/>
      <c r="EH45" s="492"/>
      <c r="EI45" s="492"/>
      <c r="EJ45" s="492"/>
      <c r="EK45" s="492"/>
      <c r="EL45" s="492"/>
      <c r="EM45" s="492"/>
      <c r="EN45" s="492"/>
      <c r="EO45" s="492"/>
      <c r="EP45" s="492"/>
      <c r="EQ45" s="492"/>
      <c r="ER45" s="492"/>
      <c r="ES45" s="492"/>
      <c r="ET45" s="492"/>
      <c r="EU45" s="492"/>
      <c r="EV45" s="492"/>
      <c r="EW45" s="492"/>
      <c r="EX45" s="492"/>
      <c r="EY45" s="492"/>
      <c r="EZ45" s="492"/>
      <c r="FA45" s="492"/>
      <c r="FB45" s="492"/>
      <c r="FC45" s="492"/>
      <c r="FD45" s="492"/>
      <c r="FE45" s="492"/>
      <c r="FF45" s="492"/>
      <c r="FG45" s="492"/>
      <c r="FH45" s="492"/>
      <c r="FI45" s="492"/>
      <c r="FJ45" s="492"/>
      <c r="FK45" s="492"/>
      <c r="FL45" s="492"/>
      <c r="FM45" s="492"/>
      <c r="FN45" s="492"/>
      <c r="FO45" s="492"/>
      <c r="FP45" s="492"/>
      <c r="FQ45" s="492"/>
      <c r="FR45" s="492"/>
      <c r="FS45" s="492"/>
      <c r="FT45" s="492"/>
      <c r="FU45" s="492"/>
      <c r="FV45" s="492"/>
      <c r="FW45" s="492"/>
      <c r="FX45" s="492"/>
      <c r="FY45" s="492"/>
      <c r="FZ45" s="492"/>
      <c r="GA45" s="492"/>
      <c r="GB45" s="492"/>
      <c r="GC45" s="492"/>
      <c r="GD45" s="492"/>
      <c r="GE45" s="492"/>
      <c r="GF45" s="492"/>
      <c r="GG45" s="492"/>
      <c r="GH45" s="492"/>
      <c r="GI45" s="492"/>
      <c r="GJ45" s="492"/>
      <c r="GK45" s="492"/>
      <c r="GL45" s="492"/>
      <c r="GM45" s="492"/>
      <c r="GN45" s="492"/>
      <c r="GO45" s="492"/>
      <c r="GP45" s="492"/>
      <c r="GQ45" s="492"/>
      <c r="GR45" s="492"/>
      <c r="GS45" s="492"/>
      <c r="GT45" s="492"/>
      <c r="GU45" s="492"/>
      <c r="GV45" s="492"/>
      <c r="GW45" s="492"/>
      <c r="GX45" s="492"/>
      <c r="GY45" s="492"/>
      <c r="GZ45" s="492"/>
      <c r="HA45" s="492"/>
      <c r="HB45" s="492"/>
      <c r="HC45" s="492"/>
      <c r="HD45" s="492"/>
      <c r="HE45" s="492"/>
      <c r="HF45" s="492"/>
      <c r="HG45" s="492"/>
      <c r="HH45" s="492"/>
      <c r="HI45" s="492"/>
      <c r="HJ45" s="492"/>
      <c r="HK45" s="492"/>
      <c r="HL45" s="492"/>
      <c r="HM45" s="492"/>
      <c r="HN45" s="492"/>
      <c r="HO45" s="492"/>
      <c r="HP45" s="492"/>
      <c r="HQ45" s="492"/>
      <c r="HR45" s="492"/>
      <c r="HS45" s="492"/>
      <c r="HT45" s="492"/>
      <c r="HU45" s="492"/>
      <c r="HV45" s="492"/>
      <c r="HW45" s="492"/>
      <c r="HX45" s="492"/>
      <c r="HY45" s="492"/>
      <c r="HZ45" s="492"/>
      <c r="IA45" s="492"/>
      <c r="IB45" s="492"/>
      <c r="IC45" s="492"/>
      <c r="ID45" s="492"/>
      <c r="IE45" s="492"/>
      <c r="IF45" s="492"/>
      <c r="IG45" s="492"/>
      <c r="IH45" s="492"/>
      <c r="II45" s="492"/>
      <c r="IJ45" s="492"/>
      <c r="IK45" s="492"/>
      <c r="IL45" s="492"/>
      <c r="IM45" s="492"/>
      <c r="IN45" s="492"/>
      <c r="IO45" s="492"/>
      <c r="IP45" s="492"/>
      <c r="IQ45" s="492"/>
      <c r="IR45" s="492"/>
      <c r="IS45" s="492"/>
      <c r="IT45" s="492"/>
      <c r="IU45" s="492"/>
    </row>
    <row r="46" spans="1:255" s="1774" customFormat="1">
      <c r="A46" s="207"/>
      <c r="B46" s="207"/>
      <c r="C46" s="492"/>
      <c r="D46" s="492"/>
      <c r="E46" s="492"/>
      <c r="F46" s="492"/>
      <c r="G46" s="492"/>
      <c r="H46" s="492"/>
      <c r="I46" s="492"/>
      <c r="J46" s="492"/>
      <c r="K46" s="492"/>
      <c r="L46" s="492"/>
      <c r="M46" s="492"/>
      <c r="N46" s="492"/>
      <c r="O46" s="492"/>
      <c r="P46" s="492"/>
      <c r="Q46" s="492"/>
      <c r="R46" s="492"/>
      <c r="S46" s="492"/>
      <c r="T46" s="492"/>
      <c r="U46" s="492"/>
      <c r="V46" s="492"/>
      <c r="W46" s="492"/>
      <c r="X46" s="492"/>
      <c r="Y46" s="492"/>
      <c r="Z46" s="492"/>
      <c r="AA46" s="492"/>
      <c r="AB46" s="492"/>
      <c r="AC46" s="492"/>
      <c r="AD46" s="492"/>
      <c r="AE46" s="492"/>
      <c r="AF46" s="492"/>
      <c r="AG46" s="492"/>
      <c r="AH46" s="492"/>
      <c r="AI46" s="492"/>
      <c r="AJ46" s="492"/>
      <c r="AK46" s="492"/>
      <c r="AL46" s="492"/>
      <c r="AM46" s="492"/>
      <c r="AN46" s="492"/>
      <c r="AO46" s="492"/>
      <c r="AP46" s="492"/>
      <c r="AQ46" s="492"/>
      <c r="AR46" s="492"/>
      <c r="AS46" s="492"/>
      <c r="AT46" s="492"/>
      <c r="AU46" s="492"/>
      <c r="AV46" s="492"/>
      <c r="AW46" s="492"/>
      <c r="AX46" s="492"/>
      <c r="AY46" s="492"/>
      <c r="AZ46" s="492"/>
      <c r="BA46" s="492"/>
      <c r="BB46" s="492"/>
      <c r="BC46" s="492"/>
      <c r="BD46" s="492"/>
      <c r="BE46" s="492"/>
      <c r="BF46" s="492"/>
      <c r="BG46" s="492"/>
      <c r="BH46" s="492"/>
      <c r="BI46" s="492"/>
      <c r="BJ46" s="492"/>
      <c r="BK46" s="492"/>
      <c r="BL46" s="492"/>
      <c r="BM46" s="492"/>
      <c r="BN46" s="492"/>
      <c r="BO46" s="492"/>
      <c r="BP46" s="492"/>
      <c r="BQ46" s="492"/>
      <c r="BR46" s="492"/>
      <c r="BS46" s="492"/>
      <c r="BT46" s="492"/>
      <c r="BU46" s="492"/>
      <c r="BV46" s="492"/>
      <c r="BW46" s="492"/>
      <c r="BX46" s="492"/>
      <c r="BY46" s="492"/>
      <c r="BZ46" s="492"/>
      <c r="CA46" s="492"/>
      <c r="CB46" s="492"/>
      <c r="CC46" s="492"/>
      <c r="CD46" s="492"/>
      <c r="CE46" s="492"/>
      <c r="CF46" s="492"/>
      <c r="CG46" s="492"/>
      <c r="CH46" s="492"/>
      <c r="CI46" s="492"/>
      <c r="CJ46" s="492"/>
      <c r="CK46" s="492"/>
      <c r="CL46" s="492"/>
      <c r="CM46" s="492"/>
      <c r="CN46" s="492"/>
      <c r="CO46" s="492"/>
      <c r="CP46" s="492"/>
      <c r="CQ46" s="492"/>
      <c r="CR46" s="492"/>
      <c r="CS46" s="492"/>
      <c r="CT46" s="492"/>
      <c r="CU46" s="492"/>
      <c r="CV46" s="492"/>
      <c r="CW46" s="492"/>
      <c r="CX46" s="492"/>
      <c r="CY46" s="492"/>
      <c r="CZ46" s="492"/>
      <c r="DA46" s="492"/>
      <c r="DB46" s="492"/>
      <c r="DC46" s="492"/>
      <c r="DD46" s="492"/>
      <c r="DE46" s="492"/>
      <c r="DF46" s="492"/>
      <c r="DG46" s="492"/>
      <c r="DH46" s="492"/>
      <c r="DI46" s="492"/>
      <c r="DJ46" s="492"/>
      <c r="DK46" s="492"/>
      <c r="DL46" s="492"/>
      <c r="DM46" s="492"/>
      <c r="DN46" s="492"/>
      <c r="DO46" s="492"/>
      <c r="DP46" s="492"/>
      <c r="DQ46" s="492"/>
      <c r="DR46" s="492"/>
      <c r="DS46" s="492"/>
      <c r="DT46" s="492"/>
      <c r="DU46" s="492"/>
      <c r="DV46" s="492"/>
      <c r="DW46" s="492"/>
      <c r="DX46" s="492"/>
      <c r="DY46" s="492"/>
      <c r="DZ46" s="492"/>
      <c r="EA46" s="492"/>
      <c r="EB46" s="492"/>
      <c r="EC46" s="492"/>
      <c r="ED46" s="492"/>
      <c r="EE46" s="492"/>
      <c r="EF46" s="492"/>
      <c r="EG46" s="492"/>
      <c r="EH46" s="492"/>
      <c r="EI46" s="492"/>
      <c r="EJ46" s="492"/>
      <c r="EK46" s="492"/>
      <c r="EL46" s="492"/>
      <c r="EM46" s="492"/>
      <c r="EN46" s="492"/>
      <c r="EO46" s="492"/>
      <c r="EP46" s="492"/>
      <c r="EQ46" s="492"/>
      <c r="ER46" s="492"/>
      <c r="ES46" s="492"/>
      <c r="ET46" s="492"/>
      <c r="EU46" s="492"/>
      <c r="EV46" s="492"/>
      <c r="EW46" s="492"/>
      <c r="EX46" s="492"/>
      <c r="EY46" s="492"/>
      <c r="EZ46" s="492"/>
      <c r="FA46" s="492"/>
      <c r="FB46" s="492"/>
      <c r="FC46" s="492"/>
      <c r="FD46" s="492"/>
      <c r="FE46" s="492"/>
      <c r="FF46" s="492"/>
      <c r="FG46" s="492"/>
      <c r="FH46" s="492"/>
      <c r="FI46" s="492"/>
      <c r="FJ46" s="492"/>
      <c r="FK46" s="492"/>
      <c r="FL46" s="492"/>
      <c r="FM46" s="492"/>
      <c r="FN46" s="492"/>
      <c r="FO46" s="492"/>
      <c r="FP46" s="492"/>
      <c r="FQ46" s="492"/>
      <c r="FR46" s="492"/>
      <c r="FS46" s="492"/>
      <c r="FT46" s="492"/>
      <c r="FU46" s="492"/>
      <c r="FV46" s="492"/>
      <c r="FW46" s="492"/>
      <c r="FX46" s="492"/>
      <c r="FY46" s="492"/>
      <c r="FZ46" s="492"/>
      <c r="GA46" s="492"/>
      <c r="GB46" s="492"/>
      <c r="GC46" s="492"/>
      <c r="GD46" s="492"/>
      <c r="GE46" s="492"/>
      <c r="GF46" s="492"/>
      <c r="GG46" s="492"/>
      <c r="GH46" s="492"/>
      <c r="GI46" s="492"/>
      <c r="GJ46" s="492"/>
      <c r="GK46" s="492"/>
      <c r="GL46" s="492"/>
      <c r="GM46" s="492"/>
      <c r="GN46" s="492"/>
      <c r="GO46" s="492"/>
      <c r="GP46" s="492"/>
      <c r="GQ46" s="492"/>
      <c r="GR46" s="492"/>
      <c r="GS46" s="492"/>
      <c r="GT46" s="492"/>
      <c r="GU46" s="492"/>
      <c r="GV46" s="492"/>
      <c r="GW46" s="492"/>
      <c r="GX46" s="492"/>
      <c r="GY46" s="492"/>
      <c r="GZ46" s="492"/>
      <c r="HA46" s="492"/>
      <c r="HB46" s="492"/>
      <c r="HC46" s="492"/>
      <c r="HD46" s="492"/>
      <c r="HE46" s="492"/>
      <c r="HF46" s="492"/>
      <c r="HG46" s="492"/>
      <c r="HH46" s="492"/>
      <c r="HI46" s="492"/>
      <c r="HJ46" s="492"/>
      <c r="HK46" s="492"/>
      <c r="HL46" s="492"/>
      <c r="HM46" s="492"/>
      <c r="HN46" s="492"/>
      <c r="HO46" s="492"/>
      <c r="HP46" s="492"/>
      <c r="HQ46" s="492"/>
      <c r="HR46" s="492"/>
      <c r="HS46" s="492"/>
      <c r="HT46" s="492"/>
      <c r="HU46" s="492"/>
      <c r="HV46" s="492"/>
      <c r="HW46" s="492"/>
      <c r="HX46" s="492"/>
      <c r="HY46" s="492"/>
      <c r="HZ46" s="492"/>
      <c r="IA46" s="492"/>
      <c r="IB46" s="492"/>
      <c r="IC46" s="492"/>
      <c r="ID46" s="492"/>
      <c r="IE46" s="492"/>
      <c r="IF46" s="492"/>
      <c r="IG46" s="492"/>
      <c r="IH46" s="492"/>
      <c r="II46" s="492"/>
      <c r="IJ46" s="492"/>
      <c r="IK46" s="492"/>
      <c r="IL46" s="492"/>
      <c r="IM46" s="492"/>
      <c r="IN46" s="492"/>
      <c r="IO46" s="492"/>
      <c r="IP46" s="492"/>
      <c r="IQ46" s="492"/>
      <c r="IR46" s="492"/>
      <c r="IS46" s="492"/>
      <c r="IT46" s="492"/>
      <c r="IU46" s="492"/>
    </row>
    <row r="47" spans="1:255" s="1774" customFormat="1">
      <c r="A47" s="207"/>
      <c r="B47" s="207"/>
      <c r="C47" s="492"/>
      <c r="D47" s="492"/>
      <c r="E47" s="492" t="s">
        <v>4826</v>
      </c>
      <c r="F47" s="492"/>
      <c r="G47" s="492"/>
      <c r="H47" s="492"/>
      <c r="I47" s="492"/>
      <c r="J47" s="492"/>
      <c r="K47" s="492"/>
      <c r="L47" s="492"/>
      <c r="M47" s="492"/>
      <c r="N47" s="492"/>
      <c r="O47" s="492"/>
      <c r="P47" s="492"/>
      <c r="Q47" s="492"/>
      <c r="R47" s="492"/>
      <c r="S47" s="492">
        <f t="shared" ref="S47:AI47" si="6">R45</f>
        <v>0</v>
      </c>
      <c r="T47" s="492">
        <f t="shared" ca="1" si="6"/>
        <v>5113238.7310638828</v>
      </c>
      <c r="U47" s="492">
        <f t="shared" ca="1" si="6"/>
        <v>6075432.6151714241</v>
      </c>
      <c r="V47" s="492">
        <f t="shared" ca="1" si="6"/>
        <v>6703653.5305570988</v>
      </c>
      <c r="W47" s="492">
        <f t="shared" ca="1" si="6"/>
        <v>6890825.5431844499</v>
      </c>
      <c r="X47" s="492">
        <f t="shared" ca="1" si="6"/>
        <v>7220687.4592921082</v>
      </c>
      <c r="Y47" s="492">
        <f t="shared" ca="1" si="6"/>
        <v>7785387.9292549929</v>
      </c>
      <c r="Z47" s="492">
        <f t="shared" ca="1" si="6"/>
        <v>8488099.4400610421</v>
      </c>
      <c r="AA47" s="492">
        <f t="shared" ca="1" si="6"/>
        <v>8761934.0637679603</v>
      </c>
      <c r="AB47" s="492">
        <f t="shared" ca="1" si="6"/>
        <v>9139806.4280392472</v>
      </c>
      <c r="AC47" s="492">
        <f t="shared" ca="1" si="6"/>
        <v>9863469.0062100235</v>
      </c>
      <c r="AD47" s="492">
        <f t="shared" ca="1" si="6"/>
        <v>10043781.007595785</v>
      </c>
      <c r="AE47" s="492">
        <f t="shared" ca="1" si="6"/>
        <v>10191251.134464838</v>
      </c>
      <c r="AF47" s="492">
        <f t="shared" ca="1" si="6"/>
        <v>10396272.486043239</v>
      </c>
      <c r="AG47" s="492">
        <f t="shared" ca="1" si="6"/>
        <v>10598075.725789718</v>
      </c>
      <c r="AH47" s="492">
        <f t="shared" ca="1" si="6"/>
        <v>10777653.025871111</v>
      </c>
      <c r="AI47" s="492">
        <f t="shared" ca="1" si="6"/>
        <v>11216453.437113235</v>
      </c>
      <c r="AJ47" s="492"/>
      <c r="AK47" s="492"/>
      <c r="AL47" s="492"/>
      <c r="AM47" s="492"/>
      <c r="AN47" s="492"/>
      <c r="AO47" s="492"/>
      <c r="AP47" s="492"/>
      <c r="AQ47" s="492"/>
      <c r="AR47" s="492"/>
      <c r="AS47" s="492"/>
      <c r="AT47" s="492"/>
      <c r="AU47" s="492"/>
      <c r="AV47" s="492"/>
      <c r="AW47" s="492"/>
      <c r="AX47" s="492"/>
      <c r="AY47" s="492"/>
      <c r="AZ47" s="492"/>
      <c r="BA47" s="492"/>
      <c r="BB47" s="492"/>
      <c r="BC47" s="492"/>
      <c r="BD47" s="492"/>
      <c r="BE47" s="492"/>
      <c r="BF47" s="492"/>
      <c r="BG47" s="492"/>
      <c r="BH47" s="492"/>
      <c r="BI47" s="492"/>
      <c r="BJ47" s="492"/>
      <c r="BK47" s="492"/>
      <c r="BL47" s="492"/>
      <c r="BM47" s="492"/>
      <c r="BN47" s="492"/>
      <c r="BO47" s="492"/>
      <c r="BP47" s="492"/>
      <c r="BQ47" s="492"/>
      <c r="BR47" s="492"/>
      <c r="BS47" s="492"/>
      <c r="BT47" s="492"/>
      <c r="BU47" s="492"/>
      <c r="BV47" s="492"/>
      <c r="BW47" s="492"/>
      <c r="BX47" s="492"/>
      <c r="BY47" s="492"/>
      <c r="BZ47" s="492"/>
      <c r="CA47" s="492"/>
      <c r="CB47" s="492"/>
      <c r="CC47" s="492"/>
      <c r="CD47" s="492"/>
      <c r="CE47" s="492"/>
      <c r="CF47" s="492"/>
      <c r="CG47" s="492"/>
      <c r="CH47" s="492"/>
      <c r="CI47" s="492"/>
      <c r="CJ47" s="492"/>
      <c r="CK47" s="492"/>
      <c r="CL47" s="492"/>
      <c r="CM47" s="492"/>
      <c r="CN47" s="492"/>
      <c r="CO47" s="492"/>
      <c r="CP47" s="492"/>
      <c r="CQ47" s="492"/>
      <c r="CR47" s="492"/>
      <c r="CS47" s="492"/>
      <c r="CT47" s="492"/>
      <c r="CU47" s="492"/>
      <c r="CV47" s="492"/>
      <c r="CW47" s="492"/>
      <c r="CX47" s="492"/>
      <c r="CY47" s="492"/>
      <c r="CZ47" s="492"/>
      <c r="DA47" s="492"/>
      <c r="DB47" s="492"/>
      <c r="DC47" s="492"/>
      <c r="DD47" s="492"/>
      <c r="DE47" s="492"/>
      <c r="DF47" s="492"/>
      <c r="DG47" s="492"/>
      <c r="DH47" s="492"/>
      <c r="DI47" s="492"/>
      <c r="DJ47" s="492"/>
      <c r="DK47" s="492"/>
      <c r="DL47" s="492"/>
      <c r="DM47" s="492"/>
      <c r="DN47" s="492"/>
      <c r="DO47" s="492"/>
      <c r="DP47" s="492"/>
      <c r="DQ47" s="492"/>
      <c r="DR47" s="492"/>
      <c r="DS47" s="492"/>
      <c r="DT47" s="492"/>
      <c r="DU47" s="492"/>
      <c r="DV47" s="492"/>
      <c r="DW47" s="492"/>
      <c r="DX47" s="492"/>
      <c r="DY47" s="492"/>
      <c r="DZ47" s="492"/>
      <c r="EA47" s="492"/>
      <c r="EB47" s="492"/>
      <c r="EC47" s="492"/>
      <c r="ED47" s="492"/>
      <c r="EE47" s="492"/>
      <c r="EF47" s="492"/>
      <c r="EG47" s="492"/>
      <c r="EH47" s="492"/>
      <c r="EI47" s="492"/>
      <c r="EJ47" s="492"/>
      <c r="EK47" s="492"/>
      <c r="EL47" s="492"/>
      <c r="EM47" s="492"/>
      <c r="EN47" s="492"/>
      <c r="EO47" s="492"/>
      <c r="EP47" s="492"/>
      <c r="EQ47" s="492"/>
      <c r="ER47" s="492"/>
      <c r="ES47" s="492"/>
      <c r="ET47" s="492"/>
      <c r="EU47" s="492"/>
      <c r="EV47" s="492"/>
      <c r="EW47" s="492"/>
      <c r="EX47" s="492"/>
      <c r="EY47" s="492"/>
      <c r="EZ47" s="492"/>
      <c r="FA47" s="492"/>
      <c r="FB47" s="492"/>
      <c r="FC47" s="492"/>
      <c r="FD47" s="492"/>
      <c r="FE47" s="492"/>
      <c r="FF47" s="492"/>
      <c r="FG47" s="492"/>
      <c r="FH47" s="492"/>
      <c r="FI47" s="492"/>
      <c r="FJ47" s="492"/>
      <c r="FK47" s="492"/>
      <c r="FL47" s="492"/>
      <c r="FM47" s="492"/>
      <c r="FN47" s="492"/>
      <c r="FO47" s="492"/>
      <c r="FP47" s="492"/>
      <c r="FQ47" s="492"/>
      <c r="FR47" s="492"/>
      <c r="FS47" s="492"/>
      <c r="FT47" s="492"/>
      <c r="FU47" s="492"/>
      <c r="FV47" s="492"/>
      <c r="FW47" s="492"/>
      <c r="FX47" s="492"/>
      <c r="FY47" s="492"/>
      <c r="FZ47" s="492"/>
      <c r="GA47" s="492"/>
      <c r="GB47" s="492"/>
      <c r="GC47" s="492"/>
      <c r="GD47" s="492"/>
      <c r="GE47" s="492"/>
      <c r="GF47" s="492"/>
      <c r="GG47" s="492"/>
      <c r="GH47" s="492"/>
      <c r="GI47" s="492"/>
      <c r="GJ47" s="492"/>
      <c r="GK47" s="492"/>
      <c r="GL47" s="492"/>
      <c r="GM47" s="492"/>
      <c r="GN47" s="492"/>
      <c r="GO47" s="492"/>
      <c r="GP47" s="492"/>
      <c r="GQ47" s="492"/>
      <c r="GR47" s="492"/>
      <c r="GS47" s="492"/>
      <c r="GT47" s="492"/>
      <c r="GU47" s="492"/>
      <c r="GV47" s="492"/>
      <c r="GW47" s="492"/>
      <c r="GX47" s="492"/>
      <c r="GY47" s="492"/>
      <c r="GZ47" s="492"/>
      <c r="HA47" s="492"/>
      <c r="HB47" s="492"/>
      <c r="HC47" s="492"/>
      <c r="HD47" s="492"/>
      <c r="HE47" s="492"/>
      <c r="HF47" s="492"/>
      <c r="HG47" s="492"/>
      <c r="HH47" s="492"/>
      <c r="HI47" s="492"/>
      <c r="HJ47" s="492"/>
      <c r="HK47" s="492"/>
      <c r="HL47" s="492"/>
      <c r="HM47" s="492"/>
      <c r="HN47" s="492"/>
      <c r="HO47" s="492"/>
      <c r="HP47" s="492"/>
      <c r="HQ47" s="492"/>
      <c r="HR47" s="492"/>
      <c r="HS47" s="492"/>
      <c r="HT47" s="492"/>
      <c r="HU47" s="492"/>
      <c r="HV47" s="492"/>
      <c r="HW47" s="492"/>
      <c r="HX47" s="492"/>
      <c r="HY47" s="492"/>
      <c r="HZ47" s="492"/>
      <c r="IA47" s="492"/>
      <c r="IB47" s="492"/>
      <c r="IC47" s="492"/>
      <c r="ID47" s="492"/>
      <c r="IE47" s="492"/>
      <c r="IF47" s="492"/>
      <c r="IG47" s="492"/>
      <c r="IH47" s="492"/>
      <c r="II47" s="492"/>
      <c r="IJ47" s="492"/>
      <c r="IK47" s="492"/>
      <c r="IL47" s="492"/>
      <c r="IM47" s="492"/>
      <c r="IN47" s="492"/>
      <c r="IO47" s="492"/>
      <c r="IP47" s="492"/>
      <c r="IQ47" s="492"/>
      <c r="IR47" s="492"/>
      <c r="IS47" s="492"/>
      <c r="IT47" s="492"/>
      <c r="IU47" s="492"/>
    </row>
    <row r="48" spans="1:255" s="1774" customFormat="1">
      <c r="A48" s="207"/>
      <c r="B48" s="207"/>
      <c r="C48" s="492"/>
      <c r="D48" s="492"/>
      <c r="E48" s="492"/>
      <c r="F48" s="492"/>
      <c r="G48" s="492"/>
      <c r="H48" s="492"/>
      <c r="I48" s="492"/>
      <c r="J48" s="492"/>
      <c r="K48" s="492"/>
      <c r="L48" s="492"/>
      <c r="M48" s="492"/>
      <c r="N48" s="492"/>
      <c r="O48" s="492"/>
      <c r="P48" s="492"/>
      <c r="Q48" s="492"/>
      <c r="R48" s="492"/>
      <c r="S48" s="492"/>
      <c r="T48" s="492"/>
      <c r="U48" s="492"/>
      <c r="V48" s="492"/>
      <c r="W48" s="492"/>
      <c r="X48" s="492"/>
      <c r="Y48" s="492"/>
      <c r="Z48" s="492"/>
      <c r="AA48" s="492"/>
      <c r="AB48" s="492"/>
      <c r="AC48" s="492"/>
      <c r="AD48" s="492"/>
      <c r="AE48" s="492"/>
      <c r="AF48" s="492"/>
      <c r="AG48" s="492"/>
      <c r="AH48" s="492"/>
      <c r="AI48" s="492"/>
      <c r="AJ48" s="492"/>
      <c r="AK48" s="492"/>
      <c r="AL48" s="492"/>
      <c r="AM48" s="492"/>
      <c r="AN48" s="492"/>
      <c r="AO48" s="492"/>
      <c r="AP48" s="492"/>
      <c r="AQ48" s="492"/>
      <c r="AR48" s="492"/>
      <c r="AS48" s="492"/>
      <c r="AT48" s="492"/>
      <c r="AU48" s="492"/>
      <c r="AV48" s="492"/>
      <c r="AW48" s="492"/>
      <c r="AX48" s="492"/>
      <c r="AY48" s="492"/>
      <c r="AZ48" s="492"/>
      <c r="BA48" s="492"/>
      <c r="BB48" s="492"/>
      <c r="BC48" s="492"/>
      <c r="BD48" s="492"/>
      <c r="BE48" s="492"/>
      <c r="BF48" s="492"/>
      <c r="BG48" s="492"/>
      <c r="BH48" s="492"/>
      <c r="BI48" s="492"/>
      <c r="BJ48" s="492"/>
      <c r="BK48" s="492"/>
      <c r="BL48" s="492"/>
      <c r="BM48" s="492"/>
      <c r="BN48" s="492"/>
      <c r="BO48" s="492"/>
      <c r="BP48" s="492"/>
      <c r="BQ48" s="492"/>
      <c r="BR48" s="492"/>
      <c r="BS48" s="492"/>
      <c r="BT48" s="492"/>
      <c r="BU48" s="492"/>
      <c r="BV48" s="492"/>
      <c r="BW48" s="492"/>
      <c r="BX48" s="492"/>
      <c r="BY48" s="492"/>
      <c r="BZ48" s="492"/>
      <c r="CA48" s="492"/>
      <c r="CB48" s="492"/>
      <c r="CC48" s="492"/>
      <c r="CD48" s="492"/>
      <c r="CE48" s="492"/>
      <c r="CF48" s="492"/>
      <c r="CG48" s="492"/>
      <c r="CH48" s="492"/>
      <c r="CI48" s="492"/>
      <c r="CJ48" s="492"/>
      <c r="CK48" s="492"/>
      <c r="CL48" s="492"/>
      <c r="CM48" s="492"/>
      <c r="CN48" s="492"/>
      <c r="CO48" s="492"/>
      <c r="CP48" s="492"/>
      <c r="CQ48" s="492"/>
      <c r="CR48" s="492"/>
      <c r="CS48" s="492"/>
      <c r="CT48" s="492"/>
      <c r="CU48" s="492"/>
      <c r="CV48" s="492"/>
      <c r="CW48" s="492"/>
      <c r="CX48" s="492"/>
      <c r="CY48" s="492"/>
      <c r="CZ48" s="492"/>
      <c r="DA48" s="492"/>
      <c r="DB48" s="492"/>
      <c r="DC48" s="492"/>
      <c r="DD48" s="492"/>
      <c r="DE48" s="492"/>
      <c r="DF48" s="492"/>
      <c r="DG48" s="492"/>
      <c r="DH48" s="492"/>
      <c r="DI48" s="492"/>
      <c r="DJ48" s="492"/>
      <c r="DK48" s="492"/>
      <c r="DL48" s="492"/>
      <c r="DM48" s="492"/>
      <c r="DN48" s="492"/>
      <c r="DO48" s="492"/>
      <c r="DP48" s="492"/>
      <c r="DQ48" s="492"/>
      <c r="DR48" s="492"/>
      <c r="DS48" s="492"/>
      <c r="DT48" s="492"/>
      <c r="DU48" s="492"/>
      <c r="DV48" s="492"/>
      <c r="DW48" s="492"/>
      <c r="DX48" s="492"/>
      <c r="DY48" s="492"/>
      <c r="DZ48" s="492"/>
      <c r="EA48" s="492"/>
      <c r="EB48" s="492"/>
      <c r="EC48" s="492"/>
      <c r="ED48" s="492"/>
      <c r="EE48" s="492"/>
      <c r="EF48" s="492"/>
      <c r="EG48" s="492"/>
      <c r="EH48" s="492"/>
      <c r="EI48" s="492"/>
      <c r="EJ48" s="492"/>
      <c r="EK48" s="492"/>
      <c r="EL48" s="492"/>
      <c r="EM48" s="492"/>
      <c r="EN48" s="492"/>
      <c r="EO48" s="492"/>
      <c r="EP48" s="492"/>
      <c r="EQ48" s="492"/>
      <c r="ER48" s="492"/>
      <c r="ES48" s="492"/>
      <c r="ET48" s="492"/>
      <c r="EU48" s="492"/>
      <c r="EV48" s="492"/>
      <c r="EW48" s="492"/>
      <c r="EX48" s="492"/>
      <c r="EY48" s="492"/>
      <c r="EZ48" s="492"/>
      <c r="FA48" s="492"/>
      <c r="FB48" s="492"/>
      <c r="FC48" s="492"/>
      <c r="FD48" s="492"/>
      <c r="FE48" s="492"/>
      <c r="FF48" s="492"/>
      <c r="FG48" s="492"/>
      <c r="FH48" s="492"/>
      <c r="FI48" s="492"/>
      <c r="FJ48" s="492"/>
      <c r="FK48" s="492"/>
      <c r="FL48" s="492"/>
      <c r="FM48" s="492"/>
      <c r="FN48" s="492"/>
      <c r="FO48" s="492"/>
      <c r="FP48" s="492"/>
      <c r="FQ48" s="492"/>
      <c r="FR48" s="492"/>
      <c r="FS48" s="492"/>
      <c r="FT48" s="492"/>
      <c r="FU48" s="492"/>
      <c r="FV48" s="492"/>
      <c r="FW48" s="492"/>
      <c r="FX48" s="492"/>
      <c r="FY48" s="492"/>
      <c r="FZ48" s="492"/>
      <c r="GA48" s="492"/>
      <c r="GB48" s="492"/>
      <c r="GC48" s="492"/>
      <c r="GD48" s="492"/>
      <c r="GE48" s="492"/>
      <c r="GF48" s="492"/>
      <c r="GG48" s="492"/>
      <c r="GH48" s="492"/>
      <c r="GI48" s="492"/>
      <c r="GJ48" s="492"/>
      <c r="GK48" s="492"/>
      <c r="GL48" s="492"/>
      <c r="GM48" s="492"/>
      <c r="GN48" s="492"/>
      <c r="GO48" s="492"/>
      <c r="GP48" s="492"/>
      <c r="GQ48" s="492"/>
      <c r="GR48" s="492"/>
      <c r="GS48" s="492"/>
      <c r="GT48" s="492"/>
      <c r="GU48" s="492"/>
      <c r="GV48" s="492"/>
      <c r="GW48" s="492"/>
      <c r="GX48" s="492"/>
      <c r="GY48" s="492"/>
      <c r="GZ48" s="492"/>
      <c r="HA48" s="492"/>
      <c r="HB48" s="492"/>
      <c r="HC48" s="492"/>
      <c r="HD48" s="492"/>
      <c r="HE48" s="492"/>
      <c r="HF48" s="492"/>
      <c r="HG48" s="492"/>
      <c r="HH48" s="492"/>
      <c r="HI48" s="492"/>
      <c r="HJ48" s="492"/>
      <c r="HK48" s="492"/>
      <c r="HL48" s="492"/>
      <c r="HM48" s="492"/>
      <c r="HN48" s="492"/>
      <c r="HO48" s="492"/>
      <c r="HP48" s="492"/>
      <c r="HQ48" s="492"/>
      <c r="HR48" s="492"/>
      <c r="HS48" s="492"/>
      <c r="HT48" s="492"/>
      <c r="HU48" s="492"/>
      <c r="HV48" s="492"/>
      <c r="HW48" s="492"/>
      <c r="HX48" s="492"/>
      <c r="HY48" s="492"/>
      <c r="HZ48" s="492"/>
      <c r="IA48" s="492"/>
      <c r="IB48" s="492"/>
      <c r="IC48" s="492"/>
      <c r="ID48" s="492"/>
      <c r="IE48" s="492"/>
      <c r="IF48" s="492"/>
      <c r="IG48" s="492"/>
      <c r="IH48" s="492"/>
      <c r="II48" s="492"/>
      <c r="IJ48" s="492"/>
      <c r="IK48" s="492"/>
      <c r="IL48" s="492"/>
      <c r="IM48" s="492"/>
      <c r="IN48" s="492"/>
      <c r="IO48" s="492"/>
      <c r="IP48" s="492"/>
      <c r="IQ48" s="492"/>
      <c r="IR48" s="492"/>
      <c r="IS48" s="492"/>
      <c r="IT48" s="492"/>
      <c r="IU48" s="492"/>
    </row>
    <row r="49" spans="1:255" s="1774" customFormat="1">
      <c r="A49" s="207"/>
      <c r="B49" s="207"/>
      <c r="C49" s="492"/>
      <c r="D49" s="492"/>
      <c r="E49" s="492"/>
      <c r="F49" s="492"/>
      <c r="G49" s="492"/>
      <c r="H49" s="492"/>
      <c r="I49" s="492"/>
      <c r="J49" s="492"/>
      <c r="K49" s="492"/>
      <c r="L49" s="492"/>
      <c r="M49" s="492"/>
      <c r="N49" s="492"/>
      <c r="O49" s="492"/>
      <c r="P49" s="492"/>
      <c r="Q49" s="492"/>
      <c r="R49" s="492"/>
      <c r="S49" s="492"/>
      <c r="T49" s="492"/>
      <c r="U49" s="492"/>
      <c r="V49" s="492"/>
      <c r="W49" s="492"/>
      <c r="X49" s="492"/>
      <c r="Y49" s="492"/>
      <c r="Z49" s="492"/>
      <c r="AA49" s="492"/>
      <c r="AB49" s="492"/>
      <c r="AC49" s="492"/>
      <c r="AD49" s="492"/>
      <c r="AE49" s="492"/>
      <c r="AF49" s="492"/>
      <c r="AG49" s="492"/>
      <c r="AH49" s="492"/>
      <c r="AI49" s="492"/>
      <c r="AJ49" s="492"/>
      <c r="AK49" s="492"/>
      <c r="AL49" s="492"/>
      <c r="AM49" s="492"/>
      <c r="AN49" s="492"/>
      <c r="AO49" s="492"/>
      <c r="AP49" s="492"/>
      <c r="AQ49" s="492"/>
      <c r="AR49" s="492"/>
      <c r="AS49" s="492"/>
      <c r="AT49" s="492"/>
      <c r="AU49" s="492"/>
      <c r="AV49" s="492"/>
      <c r="AW49" s="492"/>
      <c r="AX49" s="492"/>
      <c r="AY49" s="492"/>
      <c r="AZ49" s="492"/>
      <c r="BA49" s="492"/>
      <c r="BB49" s="492"/>
      <c r="BC49" s="492"/>
      <c r="BD49" s="492"/>
      <c r="BE49" s="492"/>
      <c r="BF49" s="492"/>
      <c r="BG49" s="492"/>
      <c r="BH49" s="492"/>
      <c r="BI49" s="492"/>
      <c r="BJ49" s="492"/>
      <c r="BK49" s="492"/>
      <c r="BL49" s="492"/>
      <c r="BM49" s="492"/>
      <c r="BN49" s="492"/>
      <c r="BO49" s="492"/>
      <c r="BP49" s="492"/>
      <c r="BQ49" s="492"/>
      <c r="BR49" s="492"/>
      <c r="BS49" s="492"/>
      <c r="BT49" s="492"/>
      <c r="BU49" s="492"/>
      <c r="BV49" s="492"/>
      <c r="BW49" s="492"/>
      <c r="BX49" s="492"/>
      <c r="BY49" s="492"/>
      <c r="BZ49" s="492"/>
      <c r="CA49" s="492"/>
      <c r="CB49" s="492"/>
      <c r="CC49" s="492"/>
      <c r="CD49" s="492"/>
      <c r="CE49" s="492"/>
      <c r="CF49" s="492"/>
      <c r="CG49" s="492"/>
      <c r="CH49" s="492"/>
      <c r="CI49" s="492"/>
      <c r="CJ49" s="492"/>
      <c r="CK49" s="492"/>
      <c r="CL49" s="492"/>
      <c r="CM49" s="492"/>
      <c r="CN49" s="492"/>
      <c r="CO49" s="492"/>
      <c r="CP49" s="492"/>
      <c r="CQ49" s="492"/>
      <c r="CR49" s="492"/>
      <c r="CS49" s="492"/>
      <c r="CT49" s="492"/>
      <c r="CU49" s="492"/>
      <c r="CV49" s="492"/>
      <c r="CW49" s="492"/>
      <c r="CX49" s="492"/>
      <c r="CY49" s="492"/>
      <c r="CZ49" s="492"/>
      <c r="DA49" s="492"/>
      <c r="DB49" s="492"/>
      <c r="DC49" s="492"/>
      <c r="DD49" s="492"/>
      <c r="DE49" s="492"/>
      <c r="DF49" s="492"/>
      <c r="DG49" s="492"/>
      <c r="DH49" s="492"/>
      <c r="DI49" s="492"/>
      <c r="DJ49" s="492"/>
      <c r="DK49" s="492"/>
      <c r="DL49" s="492"/>
      <c r="DM49" s="492"/>
      <c r="DN49" s="492"/>
      <c r="DO49" s="492"/>
      <c r="DP49" s="492"/>
      <c r="DQ49" s="492"/>
      <c r="DR49" s="492"/>
      <c r="DS49" s="492"/>
      <c r="DT49" s="492"/>
      <c r="DU49" s="492"/>
      <c r="DV49" s="492"/>
      <c r="DW49" s="492"/>
      <c r="DX49" s="492"/>
      <c r="DY49" s="492"/>
      <c r="DZ49" s="492"/>
      <c r="EA49" s="492"/>
      <c r="EB49" s="492"/>
      <c r="EC49" s="492"/>
      <c r="ED49" s="492"/>
      <c r="EE49" s="492"/>
      <c r="EF49" s="492"/>
      <c r="EG49" s="492"/>
      <c r="EH49" s="492"/>
      <c r="EI49" s="492"/>
      <c r="EJ49" s="492"/>
      <c r="EK49" s="492"/>
      <c r="EL49" s="492"/>
      <c r="EM49" s="492"/>
      <c r="EN49" s="492"/>
      <c r="EO49" s="492"/>
      <c r="EP49" s="492"/>
      <c r="EQ49" s="492"/>
      <c r="ER49" s="492"/>
      <c r="ES49" s="492"/>
      <c r="ET49" s="492"/>
      <c r="EU49" s="492"/>
      <c r="EV49" s="492"/>
      <c r="EW49" s="492"/>
      <c r="EX49" s="492"/>
      <c r="EY49" s="492"/>
      <c r="EZ49" s="492"/>
      <c r="FA49" s="492"/>
      <c r="FB49" s="492"/>
      <c r="FC49" s="492"/>
      <c r="FD49" s="492"/>
      <c r="FE49" s="492"/>
      <c r="FF49" s="492"/>
      <c r="FG49" s="492"/>
      <c r="FH49" s="492"/>
      <c r="FI49" s="492"/>
      <c r="FJ49" s="492"/>
      <c r="FK49" s="492"/>
      <c r="FL49" s="492"/>
      <c r="FM49" s="492"/>
      <c r="FN49" s="492"/>
      <c r="FO49" s="492"/>
      <c r="FP49" s="492"/>
      <c r="FQ49" s="492"/>
      <c r="FR49" s="492"/>
      <c r="FS49" s="492"/>
      <c r="FT49" s="492"/>
      <c r="FU49" s="492"/>
      <c r="FV49" s="492"/>
      <c r="FW49" s="492"/>
      <c r="FX49" s="492"/>
      <c r="FY49" s="492"/>
      <c r="FZ49" s="492"/>
      <c r="GA49" s="492"/>
      <c r="GB49" s="492"/>
      <c r="GC49" s="492"/>
      <c r="GD49" s="492"/>
      <c r="GE49" s="492"/>
      <c r="GF49" s="492"/>
      <c r="GG49" s="492"/>
      <c r="GH49" s="492"/>
      <c r="GI49" s="492"/>
      <c r="GJ49" s="492"/>
      <c r="GK49" s="492"/>
      <c r="GL49" s="492"/>
      <c r="GM49" s="492"/>
      <c r="GN49" s="492"/>
      <c r="GO49" s="492"/>
      <c r="GP49" s="492"/>
      <c r="GQ49" s="492"/>
      <c r="GR49" s="492"/>
      <c r="GS49" s="492"/>
      <c r="GT49" s="492"/>
      <c r="GU49" s="492"/>
      <c r="GV49" s="492"/>
      <c r="GW49" s="492"/>
      <c r="GX49" s="492"/>
      <c r="GY49" s="492"/>
      <c r="GZ49" s="492"/>
      <c r="HA49" s="492"/>
      <c r="HB49" s="492"/>
      <c r="HC49" s="492"/>
      <c r="HD49" s="492"/>
      <c r="HE49" s="492"/>
      <c r="HF49" s="492"/>
      <c r="HG49" s="492"/>
      <c r="HH49" s="492"/>
      <c r="HI49" s="492"/>
      <c r="HJ49" s="492"/>
      <c r="HK49" s="492"/>
      <c r="HL49" s="492"/>
      <c r="HM49" s="492"/>
      <c r="HN49" s="492"/>
      <c r="HO49" s="492"/>
      <c r="HP49" s="492"/>
      <c r="HQ49" s="492"/>
      <c r="HR49" s="492"/>
      <c r="HS49" s="492"/>
      <c r="HT49" s="492"/>
      <c r="HU49" s="492"/>
      <c r="HV49" s="492"/>
      <c r="HW49" s="492"/>
      <c r="HX49" s="492"/>
      <c r="HY49" s="492"/>
      <c r="HZ49" s="492"/>
      <c r="IA49" s="492"/>
      <c r="IB49" s="492"/>
      <c r="IC49" s="492"/>
      <c r="ID49" s="492"/>
      <c r="IE49" s="492"/>
      <c r="IF49" s="492"/>
      <c r="IG49" s="492"/>
      <c r="IH49" s="492"/>
      <c r="II49" s="492"/>
      <c r="IJ49" s="492"/>
      <c r="IK49" s="492"/>
      <c r="IL49" s="492"/>
      <c r="IM49" s="492"/>
      <c r="IN49" s="492"/>
      <c r="IO49" s="492"/>
      <c r="IP49" s="492"/>
      <c r="IQ49" s="492"/>
      <c r="IR49" s="492"/>
      <c r="IS49" s="492"/>
      <c r="IT49" s="492"/>
      <c r="IU49" s="492"/>
    </row>
    <row r="50" spans="1:255" s="1826" customFormat="1" ht="15.75">
      <c r="A50" s="257"/>
      <c r="B50" s="257"/>
      <c r="C50" s="492"/>
      <c r="D50" s="492"/>
      <c r="E50" s="492"/>
      <c r="F50" s="492"/>
      <c r="G50" s="492"/>
      <c r="H50" s="492"/>
      <c r="I50" s="492"/>
      <c r="J50" s="492"/>
      <c r="K50" s="492"/>
      <c r="L50" s="492"/>
      <c r="M50" s="492"/>
      <c r="N50" s="492"/>
      <c r="O50" s="492"/>
      <c r="P50" s="492"/>
      <c r="Q50" s="492"/>
      <c r="R50" s="492"/>
      <c r="S50" s="492"/>
      <c r="T50" s="492"/>
      <c r="U50" s="492"/>
      <c r="V50" s="492"/>
      <c r="W50" s="492"/>
      <c r="X50" s="492"/>
      <c r="Y50" s="492"/>
      <c r="Z50" s="492"/>
      <c r="AA50" s="492"/>
      <c r="AB50" s="492"/>
      <c r="AC50" s="492"/>
      <c r="AD50" s="492"/>
      <c r="AE50" s="492"/>
      <c r="AF50" s="492"/>
      <c r="AG50" s="492"/>
      <c r="AH50" s="492"/>
      <c r="AI50" s="492"/>
      <c r="AJ50" s="492"/>
      <c r="AK50" s="492"/>
      <c r="AL50" s="492"/>
      <c r="AM50" s="492"/>
      <c r="AN50" s="492"/>
      <c r="AO50" s="492"/>
      <c r="AP50" s="492"/>
      <c r="AQ50" s="492"/>
      <c r="AR50" s="492"/>
      <c r="AS50" s="492"/>
      <c r="AT50" s="492"/>
      <c r="AU50" s="492"/>
      <c r="AV50" s="492"/>
      <c r="AW50" s="492"/>
      <c r="AX50" s="492"/>
      <c r="AY50" s="492"/>
      <c r="AZ50" s="492"/>
      <c r="BA50" s="492"/>
      <c r="BB50" s="492"/>
      <c r="BC50" s="492"/>
      <c r="BD50" s="492"/>
      <c r="BE50" s="492"/>
      <c r="BF50" s="492"/>
      <c r="BG50" s="492"/>
      <c r="BH50" s="492"/>
      <c r="BI50" s="492"/>
      <c r="BJ50" s="492"/>
      <c r="BK50" s="492"/>
      <c r="BL50" s="492"/>
      <c r="BM50" s="492"/>
      <c r="BN50" s="492"/>
      <c r="BO50" s="492"/>
      <c r="BP50" s="492"/>
      <c r="BQ50" s="492"/>
      <c r="BR50" s="492"/>
      <c r="BS50" s="492"/>
      <c r="BT50" s="492"/>
      <c r="BU50" s="492"/>
      <c r="BV50" s="492"/>
      <c r="BW50" s="492"/>
      <c r="BX50" s="492"/>
      <c r="BY50" s="492"/>
      <c r="BZ50" s="492"/>
      <c r="CA50" s="492"/>
      <c r="CB50" s="492"/>
      <c r="CC50" s="492"/>
      <c r="CD50" s="492"/>
      <c r="CE50" s="492"/>
      <c r="CF50" s="492"/>
      <c r="CG50" s="492"/>
      <c r="CH50" s="492"/>
      <c r="CI50" s="492"/>
      <c r="CJ50" s="492"/>
      <c r="CK50" s="492"/>
      <c r="CL50" s="492"/>
      <c r="CM50" s="492"/>
      <c r="CN50" s="492"/>
      <c r="CO50" s="492"/>
      <c r="CP50" s="492"/>
      <c r="CQ50" s="492"/>
      <c r="CR50" s="492"/>
      <c r="CS50" s="492"/>
      <c r="CT50" s="492"/>
      <c r="CU50" s="492"/>
      <c r="CV50" s="492"/>
      <c r="CW50" s="492"/>
      <c r="CX50" s="492"/>
      <c r="CY50" s="492"/>
      <c r="CZ50" s="492"/>
      <c r="DA50" s="492"/>
      <c r="DB50" s="492"/>
      <c r="DC50" s="492"/>
      <c r="DD50" s="492"/>
      <c r="DE50" s="492"/>
      <c r="DF50" s="492"/>
      <c r="DG50" s="492"/>
      <c r="DH50" s="492"/>
      <c r="DI50" s="492"/>
      <c r="DJ50" s="492"/>
      <c r="DK50" s="492"/>
      <c r="DL50" s="492"/>
      <c r="DM50" s="492"/>
      <c r="DN50" s="492"/>
      <c r="DO50" s="492"/>
      <c r="DP50" s="492"/>
      <c r="DQ50" s="492"/>
      <c r="DR50" s="492"/>
      <c r="DS50" s="492"/>
      <c r="DT50" s="492"/>
      <c r="DU50" s="492"/>
      <c r="DV50" s="492"/>
      <c r="DW50" s="492"/>
      <c r="DX50" s="492"/>
      <c r="DY50" s="492"/>
      <c r="DZ50" s="492"/>
      <c r="EA50" s="492"/>
      <c r="EB50" s="492"/>
      <c r="EC50" s="492"/>
      <c r="ED50" s="492"/>
      <c r="EE50" s="492"/>
      <c r="EF50" s="492"/>
      <c r="EG50" s="492"/>
      <c r="EH50" s="492"/>
      <c r="EI50" s="492"/>
      <c r="EJ50" s="492"/>
      <c r="EK50" s="492"/>
      <c r="EL50" s="492"/>
      <c r="EM50" s="492"/>
      <c r="EN50" s="492"/>
      <c r="EO50" s="492"/>
      <c r="EP50" s="492"/>
      <c r="EQ50" s="492"/>
      <c r="ER50" s="492"/>
      <c r="ES50" s="492"/>
      <c r="ET50" s="492"/>
      <c r="EU50" s="492"/>
      <c r="EV50" s="492"/>
      <c r="EW50" s="492"/>
      <c r="EX50" s="492"/>
      <c r="EY50" s="492"/>
      <c r="EZ50" s="492"/>
      <c r="FA50" s="492"/>
      <c r="FB50" s="492"/>
      <c r="FC50" s="492"/>
      <c r="FD50" s="492"/>
      <c r="FE50" s="492"/>
      <c r="FF50" s="492"/>
      <c r="FG50" s="492"/>
      <c r="FH50" s="492"/>
      <c r="FI50" s="492"/>
      <c r="FJ50" s="492"/>
      <c r="FK50" s="492"/>
      <c r="FL50" s="492"/>
      <c r="FM50" s="492"/>
      <c r="FN50" s="492"/>
      <c r="FO50" s="492"/>
      <c r="FP50" s="492"/>
      <c r="FQ50" s="492"/>
      <c r="FR50" s="492"/>
      <c r="FS50" s="492"/>
      <c r="FT50" s="492"/>
      <c r="FU50" s="492"/>
      <c r="FV50" s="492"/>
      <c r="FW50" s="492"/>
      <c r="FX50" s="492"/>
      <c r="FY50" s="492"/>
      <c r="FZ50" s="492"/>
      <c r="GA50" s="492"/>
      <c r="GB50" s="492"/>
      <c r="GC50" s="492"/>
      <c r="GD50" s="492"/>
      <c r="GE50" s="492"/>
      <c r="GF50" s="492"/>
      <c r="GG50" s="492"/>
      <c r="GH50" s="492"/>
      <c r="GI50" s="492"/>
      <c r="GJ50" s="492"/>
      <c r="GK50" s="492"/>
      <c r="GL50" s="492"/>
      <c r="GM50" s="492"/>
      <c r="GN50" s="492"/>
      <c r="GO50" s="492"/>
      <c r="GP50" s="492"/>
      <c r="GQ50" s="492"/>
      <c r="GR50" s="492"/>
      <c r="GS50" s="492"/>
      <c r="GT50" s="492"/>
      <c r="GU50" s="492"/>
      <c r="GV50" s="492"/>
      <c r="GW50" s="492"/>
      <c r="GX50" s="492"/>
      <c r="GY50" s="492"/>
      <c r="GZ50" s="492"/>
      <c r="HA50" s="492"/>
      <c r="HB50" s="492"/>
      <c r="HC50" s="492"/>
      <c r="HD50" s="492"/>
      <c r="HE50" s="492"/>
      <c r="HF50" s="492"/>
      <c r="HG50" s="492"/>
      <c r="HH50" s="492"/>
      <c r="HI50" s="492"/>
      <c r="HJ50" s="492"/>
      <c r="HK50" s="492"/>
      <c r="HL50" s="492"/>
      <c r="HM50" s="492"/>
      <c r="HN50" s="492"/>
      <c r="HO50" s="492"/>
      <c r="HP50" s="492"/>
      <c r="HQ50" s="492"/>
      <c r="HR50" s="492"/>
      <c r="HS50" s="492"/>
      <c r="HT50" s="492"/>
      <c r="HU50" s="492"/>
      <c r="HV50" s="492"/>
      <c r="HW50" s="492"/>
      <c r="HX50" s="492"/>
      <c r="HY50" s="492"/>
      <c r="HZ50" s="492"/>
      <c r="IA50" s="492"/>
      <c r="IB50" s="492"/>
      <c r="IC50" s="492"/>
      <c r="ID50" s="492"/>
      <c r="IE50" s="492"/>
      <c r="IF50" s="492"/>
      <c r="IG50" s="492"/>
      <c r="IH50" s="492"/>
      <c r="II50" s="492"/>
      <c r="IJ50" s="492"/>
      <c r="IK50" s="492"/>
      <c r="IL50" s="492"/>
      <c r="IM50" s="492"/>
      <c r="IN50" s="492"/>
      <c r="IO50" s="492"/>
      <c r="IP50" s="492"/>
      <c r="IQ50" s="492"/>
      <c r="IR50" s="492"/>
      <c r="IS50" s="492"/>
      <c r="IT50" s="492"/>
      <c r="IU50" s="492"/>
    </row>
    <row r="51" spans="1:255" s="1774" customFormat="1">
      <c r="A51" s="207"/>
      <c r="B51" s="207"/>
      <c r="C51" s="492"/>
      <c r="D51" s="492"/>
      <c r="E51" s="492"/>
      <c r="F51" s="492"/>
      <c r="G51" s="492"/>
      <c r="H51" s="492"/>
      <c r="I51" s="492"/>
      <c r="J51" s="492"/>
      <c r="K51" s="492"/>
      <c r="L51" s="492"/>
      <c r="M51" s="492"/>
      <c r="N51" s="492"/>
      <c r="O51" s="492"/>
      <c r="P51" s="492"/>
      <c r="Q51" s="492"/>
      <c r="R51" s="492"/>
      <c r="S51" s="492"/>
      <c r="T51" s="492"/>
      <c r="U51" s="492"/>
      <c r="V51" s="492"/>
      <c r="W51" s="492"/>
      <c r="X51" s="492"/>
      <c r="Y51" s="492"/>
      <c r="Z51" s="492"/>
      <c r="AA51" s="492"/>
      <c r="AB51" s="492"/>
      <c r="AC51" s="492"/>
      <c r="AD51" s="492"/>
      <c r="AE51" s="492"/>
      <c r="AF51" s="492"/>
      <c r="AG51" s="492"/>
      <c r="AH51" s="492"/>
      <c r="AI51" s="492"/>
      <c r="AJ51" s="492"/>
      <c r="AK51" s="492"/>
      <c r="AL51" s="492"/>
      <c r="AM51" s="492"/>
      <c r="AN51" s="492"/>
      <c r="AO51" s="492"/>
      <c r="AP51" s="492"/>
      <c r="AQ51" s="492"/>
      <c r="AR51" s="492"/>
      <c r="AS51" s="492"/>
      <c r="AT51" s="492"/>
      <c r="AU51" s="492"/>
      <c r="AV51" s="492"/>
      <c r="AW51" s="492"/>
      <c r="AX51" s="492"/>
      <c r="AY51" s="492"/>
      <c r="AZ51" s="492"/>
      <c r="BA51" s="492"/>
      <c r="BB51" s="492"/>
      <c r="BC51" s="492"/>
      <c r="BD51" s="492"/>
      <c r="BE51" s="492"/>
      <c r="BF51" s="492"/>
      <c r="BG51" s="492"/>
      <c r="BH51" s="492"/>
      <c r="BI51" s="492"/>
      <c r="BJ51" s="492"/>
      <c r="BK51" s="492"/>
      <c r="BL51" s="492"/>
      <c r="BM51" s="492"/>
      <c r="BN51" s="492"/>
      <c r="BO51" s="492"/>
      <c r="BP51" s="492"/>
      <c r="BQ51" s="492"/>
      <c r="BR51" s="492"/>
      <c r="BS51" s="492"/>
      <c r="BT51" s="492"/>
      <c r="BU51" s="492"/>
      <c r="BV51" s="492"/>
      <c r="BW51" s="492"/>
      <c r="BX51" s="492"/>
      <c r="BY51" s="492"/>
      <c r="BZ51" s="492"/>
      <c r="CA51" s="492"/>
      <c r="CB51" s="492"/>
      <c r="CC51" s="492"/>
      <c r="CD51" s="492"/>
      <c r="CE51" s="492"/>
      <c r="CF51" s="492"/>
      <c r="CG51" s="492"/>
      <c r="CH51" s="492"/>
      <c r="CI51" s="492"/>
      <c r="CJ51" s="492"/>
      <c r="CK51" s="492"/>
      <c r="CL51" s="492"/>
      <c r="CM51" s="492"/>
      <c r="CN51" s="492"/>
      <c r="CO51" s="492"/>
      <c r="CP51" s="492"/>
      <c r="CQ51" s="492"/>
      <c r="CR51" s="492"/>
      <c r="CS51" s="492"/>
      <c r="CT51" s="492"/>
      <c r="CU51" s="492"/>
      <c r="CV51" s="492"/>
      <c r="CW51" s="492"/>
      <c r="CX51" s="492"/>
      <c r="CY51" s="492"/>
      <c r="CZ51" s="492"/>
      <c r="DA51" s="492"/>
      <c r="DB51" s="492"/>
      <c r="DC51" s="492"/>
      <c r="DD51" s="492"/>
      <c r="DE51" s="492"/>
      <c r="DF51" s="492"/>
      <c r="DG51" s="492"/>
      <c r="DH51" s="492"/>
      <c r="DI51" s="492"/>
      <c r="DJ51" s="492"/>
      <c r="DK51" s="492"/>
      <c r="DL51" s="492"/>
      <c r="DM51" s="492"/>
      <c r="DN51" s="492"/>
      <c r="DO51" s="492"/>
      <c r="DP51" s="492"/>
      <c r="DQ51" s="492"/>
      <c r="DR51" s="492"/>
      <c r="DS51" s="492"/>
      <c r="DT51" s="492"/>
      <c r="DU51" s="492"/>
      <c r="DV51" s="492"/>
      <c r="DW51" s="492"/>
      <c r="DX51" s="492"/>
      <c r="DY51" s="492"/>
      <c r="DZ51" s="492"/>
      <c r="EA51" s="492"/>
      <c r="EB51" s="492"/>
      <c r="EC51" s="492"/>
      <c r="ED51" s="492"/>
      <c r="EE51" s="492"/>
      <c r="EF51" s="492"/>
      <c r="EG51" s="492"/>
      <c r="EH51" s="492"/>
      <c r="EI51" s="492"/>
      <c r="EJ51" s="492"/>
      <c r="EK51" s="492"/>
      <c r="EL51" s="492"/>
      <c r="EM51" s="492"/>
      <c r="EN51" s="492"/>
      <c r="EO51" s="492"/>
      <c r="EP51" s="492"/>
      <c r="EQ51" s="492"/>
      <c r="ER51" s="492"/>
      <c r="ES51" s="492"/>
      <c r="ET51" s="492"/>
      <c r="EU51" s="492"/>
      <c r="EV51" s="492"/>
      <c r="EW51" s="492"/>
      <c r="EX51" s="492"/>
      <c r="EY51" s="492"/>
      <c r="EZ51" s="492"/>
      <c r="FA51" s="492"/>
      <c r="FB51" s="492"/>
      <c r="FC51" s="492"/>
      <c r="FD51" s="492"/>
      <c r="FE51" s="492"/>
      <c r="FF51" s="492"/>
      <c r="FG51" s="492"/>
      <c r="FH51" s="492"/>
      <c r="FI51" s="492"/>
      <c r="FJ51" s="492"/>
      <c r="FK51" s="492"/>
      <c r="FL51" s="492"/>
      <c r="FM51" s="492"/>
      <c r="FN51" s="492"/>
      <c r="FO51" s="492"/>
      <c r="FP51" s="492"/>
      <c r="FQ51" s="492"/>
      <c r="FR51" s="492"/>
      <c r="FS51" s="492"/>
      <c r="FT51" s="492"/>
      <c r="FU51" s="492"/>
      <c r="FV51" s="492"/>
      <c r="FW51" s="492"/>
      <c r="FX51" s="492"/>
      <c r="FY51" s="492"/>
      <c r="FZ51" s="492"/>
      <c r="GA51" s="492"/>
      <c r="GB51" s="492"/>
      <c r="GC51" s="492"/>
      <c r="GD51" s="492"/>
      <c r="GE51" s="492"/>
      <c r="GF51" s="492"/>
      <c r="GG51" s="492"/>
      <c r="GH51" s="492"/>
      <c r="GI51" s="492"/>
      <c r="GJ51" s="492"/>
      <c r="GK51" s="492"/>
      <c r="GL51" s="492"/>
      <c r="GM51" s="492"/>
      <c r="GN51" s="492"/>
      <c r="GO51" s="492"/>
      <c r="GP51" s="492"/>
      <c r="GQ51" s="492"/>
      <c r="GR51" s="492"/>
      <c r="GS51" s="492"/>
      <c r="GT51" s="492"/>
      <c r="GU51" s="492"/>
      <c r="GV51" s="492"/>
      <c r="GW51" s="492"/>
      <c r="GX51" s="492"/>
      <c r="GY51" s="492"/>
      <c r="GZ51" s="492"/>
      <c r="HA51" s="492"/>
      <c r="HB51" s="492"/>
      <c r="HC51" s="492"/>
      <c r="HD51" s="492"/>
      <c r="HE51" s="492"/>
      <c r="HF51" s="492"/>
      <c r="HG51" s="492"/>
      <c r="HH51" s="492"/>
      <c r="HI51" s="492"/>
      <c r="HJ51" s="492"/>
      <c r="HK51" s="492"/>
      <c r="HL51" s="492"/>
      <c r="HM51" s="492"/>
      <c r="HN51" s="492"/>
      <c r="HO51" s="492"/>
      <c r="HP51" s="492"/>
      <c r="HQ51" s="492"/>
      <c r="HR51" s="492"/>
      <c r="HS51" s="492"/>
      <c r="HT51" s="492"/>
      <c r="HU51" s="492"/>
      <c r="HV51" s="492"/>
      <c r="HW51" s="492"/>
      <c r="HX51" s="492"/>
      <c r="HY51" s="492"/>
      <c r="HZ51" s="492"/>
      <c r="IA51" s="492"/>
      <c r="IB51" s="492"/>
      <c r="IC51" s="492"/>
      <c r="ID51" s="492"/>
      <c r="IE51" s="492"/>
      <c r="IF51" s="492"/>
      <c r="IG51" s="492"/>
      <c r="IH51" s="492"/>
      <c r="II51" s="492"/>
      <c r="IJ51" s="492"/>
      <c r="IK51" s="492"/>
      <c r="IL51" s="492"/>
      <c r="IM51" s="492"/>
      <c r="IN51" s="492"/>
      <c r="IO51" s="492"/>
      <c r="IP51" s="492"/>
      <c r="IQ51" s="492"/>
      <c r="IR51" s="492"/>
      <c r="IS51" s="492"/>
      <c r="IT51" s="492"/>
      <c r="IU51" s="492"/>
    </row>
    <row r="52" spans="1:255" s="1774" customFormat="1">
      <c r="A52" s="207"/>
      <c r="B52" s="207"/>
      <c r="C52" s="492"/>
      <c r="D52" s="492"/>
      <c r="E52" s="492"/>
      <c r="F52" s="492"/>
      <c r="G52" s="492"/>
      <c r="H52" s="492"/>
      <c r="I52" s="492"/>
      <c r="J52" s="492"/>
      <c r="K52" s="492"/>
      <c r="L52" s="492"/>
      <c r="M52" s="492"/>
      <c r="N52" s="492"/>
      <c r="O52" s="492"/>
      <c r="P52" s="492"/>
      <c r="Q52" s="492"/>
      <c r="R52" s="492"/>
      <c r="S52" s="492"/>
      <c r="T52" s="492"/>
      <c r="U52" s="492"/>
      <c r="V52" s="492"/>
      <c r="W52" s="492"/>
      <c r="X52" s="492"/>
      <c r="Y52" s="492"/>
      <c r="Z52" s="492"/>
      <c r="AA52" s="492"/>
      <c r="AB52" s="492"/>
      <c r="AC52" s="492"/>
      <c r="AD52" s="492"/>
      <c r="AE52" s="492"/>
      <c r="AF52" s="492"/>
      <c r="AG52" s="492"/>
      <c r="AH52" s="492"/>
      <c r="AI52" s="492"/>
      <c r="AJ52" s="492"/>
      <c r="AK52" s="492"/>
      <c r="AL52" s="492"/>
      <c r="AM52" s="492"/>
      <c r="AN52" s="492"/>
      <c r="AO52" s="492"/>
      <c r="AP52" s="492"/>
      <c r="AQ52" s="492"/>
      <c r="AR52" s="492"/>
      <c r="AS52" s="492"/>
      <c r="AT52" s="492"/>
      <c r="AU52" s="492"/>
      <c r="AV52" s="492"/>
      <c r="AW52" s="492"/>
      <c r="AX52" s="492"/>
      <c r="AY52" s="492"/>
      <c r="AZ52" s="492"/>
      <c r="BA52" s="492"/>
      <c r="BB52" s="492"/>
      <c r="BC52" s="492"/>
      <c r="BD52" s="492"/>
      <c r="BE52" s="492"/>
      <c r="BF52" s="492"/>
      <c r="BG52" s="492"/>
      <c r="BH52" s="492"/>
      <c r="BI52" s="492"/>
      <c r="BJ52" s="492"/>
      <c r="BK52" s="492"/>
      <c r="BL52" s="492"/>
      <c r="BM52" s="492"/>
      <c r="BN52" s="492"/>
      <c r="BO52" s="492"/>
      <c r="BP52" s="492"/>
      <c r="BQ52" s="492"/>
      <c r="BR52" s="492"/>
      <c r="BS52" s="492"/>
      <c r="BT52" s="492"/>
      <c r="BU52" s="492"/>
      <c r="BV52" s="492"/>
      <c r="BW52" s="492"/>
      <c r="BX52" s="492"/>
      <c r="BY52" s="492"/>
      <c r="BZ52" s="492"/>
      <c r="CA52" s="492"/>
      <c r="CB52" s="492"/>
      <c r="CC52" s="492"/>
      <c r="CD52" s="492"/>
      <c r="CE52" s="492"/>
      <c r="CF52" s="492"/>
      <c r="CG52" s="492"/>
      <c r="CH52" s="492"/>
      <c r="CI52" s="492"/>
      <c r="CJ52" s="492"/>
      <c r="CK52" s="492"/>
      <c r="CL52" s="492"/>
      <c r="CM52" s="492"/>
      <c r="CN52" s="492"/>
      <c r="CO52" s="492"/>
      <c r="CP52" s="492"/>
      <c r="CQ52" s="492"/>
      <c r="CR52" s="492"/>
      <c r="CS52" s="492"/>
      <c r="CT52" s="492"/>
      <c r="CU52" s="492"/>
      <c r="CV52" s="492"/>
      <c r="CW52" s="492"/>
      <c r="CX52" s="492"/>
      <c r="CY52" s="492"/>
      <c r="CZ52" s="492"/>
      <c r="DA52" s="492"/>
      <c r="DB52" s="492"/>
      <c r="DC52" s="492"/>
      <c r="DD52" s="492"/>
      <c r="DE52" s="492"/>
      <c r="DF52" s="492"/>
      <c r="DG52" s="492"/>
      <c r="DH52" s="492"/>
      <c r="DI52" s="492"/>
      <c r="DJ52" s="492"/>
      <c r="DK52" s="492"/>
      <c r="DL52" s="492"/>
      <c r="DM52" s="492"/>
      <c r="DN52" s="492"/>
      <c r="DO52" s="492"/>
      <c r="DP52" s="492"/>
      <c r="DQ52" s="492"/>
      <c r="DR52" s="492"/>
      <c r="DS52" s="492"/>
      <c r="DT52" s="492"/>
      <c r="DU52" s="492"/>
      <c r="DV52" s="492"/>
      <c r="DW52" s="492"/>
      <c r="DX52" s="492"/>
      <c r="DY52" s="492"/>
      <c r="DZ52" s="492"/>
      <c r="EA52" s="492"/>
      <c r="EB52" s="492"/>
      <c r="EC52" s="492"/>
      <c r="ED52" s="492"/>
      <c r="EE52" s="492"/>
      <c r="EF52" s="492"/>
      <c r="EG52" s="492"/>
      <c r="EH52" s="492"/>
      <c r="EI52" s="492"/>
      <c r="EJ52" s="492"/>
      <c r="EK52" s="492"/>
      <c r="EL52" s="492"/>
      <c r="EM52" s="492"/>
      <c r="EN52" s="492"/>
      <c r="EO52" s="492"/>
      <c r="EP52" s="492"/>
      <c r="EQ52" s="492"/>
      <c r="ER52" s="492"/>
      <c r="ES52" s="492"/>
      <c r="ET52" s="492"/>
      <c r="EU52" s="492"/>
      <c r="EV52" s="492"/>
      <c r="EW52" s="492"/>
      <c r="EX52" s="492"/>
      <c r="EY52" s="492"/>
      <c r="EZ52" s="492"/>
      <c r="FA52" s="492"/>
      <c r="FB52" s="492"/>
      <c r="FC52" s="492"/>
      <c r="FD52" s="492"/>
      <c r="FE52" s="492"/>
      <c r="FF52" s="492"/>
      <c r="FG52" s="492"/>
      <c r="FH52" s="492"/>
      <c r="FI52" s="492"/>
      <c r="FJ52" s="492"/>
      <c r="FK52" s="492"/>
      <c r="FL52" s="492"/>
      <c r="FM52" s="492"/>
      <c r="FN52" s="492"/>
      <c r="FO52" s="492"/>
      <c r="FP52" s="492"/>
      <c r="FQ52" s="492"/>
      <c r="FR52" s="492"/>
      <c r="FS52" s="492"/>
      <c r="FT52" s="492"/>
      <c r="FU52" s="492"/>
      <c r="FV52" s="492"/>
      <c r="FW52" s="492"/>
      <c r="FX52" s="492"/>
      <c r="FY52" s="492"/>
      <c r="FZ52" s="492"/>
      <c r="GA52" s="492"/>
      <c r="GB52" s="492"/>
      <c r="GC52" s="492"/>
      <c r="GD52" s="492"/>
      <c r="GE52" s="492"/>
      <c r="GF52" s="492"/>
      <c r="GG52" s="492"/>
      <c r="GH52" s="492"/>
      <c r="GI52" s="492"/>
      <c r="GJ52" s="492"/>
      <c r="GK52" s="492"/>
      <c r="GL52" s="492"/>
      <c r="GM52" s="492"/>
      <c r="GN52" s="492"/>
      <c r="GO52" s="492"/>
      <c r="GP52" s="492"/>
      <c r="GQ52" s="492"/>
      <c r="GR52" s="492"/>
      <c r="GS52" s="492"/>
      <c r="GT52" s="492"/>
      <c r="GU52" s="492"/>
      <c r="GV52" s="492"/>
      <c r="GW52" s="492"/>
      <c r="GX52" s="492"/>
      <c r="GY52" s="492"/>
      <c r="GZ52" s="492"/>
      <c r="HA52" s="492"/>
      <c r="HB52" s="492"/>
      <c r="HC52" s="492"/>
      <c r="HD52" s="492"/>
      <c r="HE52" s="492"/>
      <c r="HF52" s="492"/>
      <c r="HG52" s="492"/>
      <c r="HH52" s="492"/>
      <c r="HI52" s="492"/>
      <c r="HJ52" s="492"/>
      <c r="HK52" s="492"/>
      <c r="HL52" s="492"/>
      <c r="HM52" s="492"/>
      <c r="HN52" s="492"/>
      <c r="HO52" s="492"/>
      <c r="HP52" s="492"/>
      <c r="HQ52" s="492"/>
      <c r="HR52" s="492"/>
      <c r="HS52" s="492"/>
      <c r="HT52" s="492"/>
      <c r="HU52" s="492"/>
      <c r="HV52" s="492"/>
      <c r="HW52" s="492"/>
      <c r="HX52" s="492"/>
      <c r="HY52" s="492"/>
      <c r="HZ52" s="492"/>
      <c r="IA52" s="492"/>
      <c r="IB52" s="492"/>
      <c r="IC52" s="492"/>
      <c r="ID52" s="492"/>
      <c r="IE52" s="492"/>
      <c r="IF52" s="492"/>
      <c r="IG52" s="492"/>
      <c r="IH52" s="492"/>
      <c r="II52" s="492"/>
      <c r="IJ52" s="492"/>
      <c r="IK52" s="492"/>
      <c r="IL52" s="492"/>
      <c r="IM52" s="492"/>
      <c r="IN52" s="492"/>
      <c r="IO52" s="492"/>
      <c r="IP52" s="492"/>
      <c r="IQ52" s="492"/>
      <c r="IR52" s="492"/>
      <c r="IS52" s="492"/>
      <c r="IT52" s="492"/>
      <c r="IU52" s="492"/>
    </row>
    <row r="53" spans="1:255" s="1774" customFormat="1">
      <c r="A53" s="207"/>
      <c r="B53" s="207"/>
      <c r="C53" s="492"/>
      <c r="D53" s="492"/>
      <c r="E53" s="492"/>
      <c r="F53" s="492"/>
      <c r="G53" s="492"/>
      <c r="H53" s="492"/>
      <c r="I53" s="492"/>
      <c r="J53" s="492"/>
      <c r="K53" s="492"/>
      <c r="L53" s="492"/>
      <c r="M53" s="492"/>
      <c r="N53" s="492"/>
      <c r="O53" s="492"/>
      <c r="P53" s="492"/>
      <c r="Q53" s="492"/>
      <c r="R53" s="492"/>
      <c r="S53" s="492"/>
      <c r="T53" s="492"/>
      <c r="U53" s="492"/>
      <c r="V53" s="492"/>
      <c r="W53" s="492"/>
      <c r="X53" s="492"/>
      <c r="Y53" s="492"/>
      <c r="Z53" s="492"/>
      <c r="AA53" s="492"/>
      <c r="AB53" s="492"/>
      <c r="AC53" s="492"/>
      <c r="AD53" s="492"/>
      <c r="AE53" s="492"/>
      <c r="AF53" s="492"/>
      <c r="AG53" s="492"/>
      <c r="AH53" s="492"/>
      <c r="AI53" s="492"/>
      <c r="AJ53" s="492"/>
      <c r="AK53" s="492"/>
      <c r="AL53" s="492"/>
      <c r="AM53" s="492"/>
      <c r="AN53" s="492"/>
      <c r="AO53" s="492"/>
      <c r="AP53" s="492"/>
      <c r="AQ53" s="492"/>
      <c r="AR53" s="492"/>
      <c r="AS53" s="492"/>
      <c r="AT53" s="492"/>
      <c r="AU53" s="492"/>
      <c r="AV53" s="492"/>
      <c r="AW53" s="492"/>
      <c r="AX53" s="492"/>
      <c r="AY53" s="492"/>
      <c r="AZ53" s="492"/>
      <c r="BA53" s="492"/>
      <c r="BB53" s="492"/>
      <c r="BC53" s="492"/>
      <c r="BD53" s="492"/>
      <c r="BE53" s="492"/>
      <c r="BF53" s="492"/>
      <c r="BG53" s="492"/>
      <c r="BH53" s="492"/>
      <c r="BI53" s="492"/>
      <c r="BJ53" s="492"/>
      <c r="BK53" s="492"/>
      <c r="BL53" s="492"/>
      <c r="BM53" s="492"/>
      <c r="BN53" s="492"/>
      <c r="BO53" s="492"/>
      <c r="BP53" s="492"/>
      <c r="BQ53" s="492"/>
      <c r="BR53" s="492"/>
      <c r="BS53" s="492"/>
      <c r="BT53" s="492"/>
      <c r="BU53" s="492"/>
      <c r="BV53" s="492"/>
      <c r="BW53" s="492"/>
      <c r="BX53" s="492"/>
      <c r="BY53" s="492"/>
      <c r="BZ53" s="492"/>
      <c r="CA53" s="492"/>
      <c r="CB53" s="492"/>
      <c r="CC53" s="492"/>
      <c r="CD53" s="492"/>
      <c r="CE53" s="492"/>
      <c r="CF53" s="492"/>
      <c r="CG53" s="492"/>
      <c r="CH53" s="492"/>
      <c r="CI53" s="492"/>
      <c r="CJ53" s="492"/>
      <c r="CK53" s="492"/>
      <c r="CL53" s="492"/>
      <c r="CM53" s="492"/>
      <c r="CN53" s="492"/>
      <c r="CO53" s="492"/>
      <c r="CP53" s="492"/>
      <c r="CQ53" s="492"/>
      <c r="CR53" s="492"/>
      <c r="CS53" s="492"/>
      <c r="CT53" s="492"/>
      <c r="CU53" s="492"/>
      <c r="CV53" s="492"/>
      <c r="CW53" s="492"/>
      <c r="CX53" s="492"/>
      <c r="CY53" s="492"/>
      <c r="CZ53" s="492"/>
      <c r="DA53" s="492"/>
      <c r="DB53" s="492"/>
      <c r="DC53" s="492"/>
      <c r="DD53" s="492"/>
      <c r="DE53" s="492"/>
      <c r="DF53" s="492"/>
      <c r="DG53" s="492"/>
      <c r="DH53" s="492"/>
      <c r="DI53" s="492"/>
      <c r="DJ53" s="492"/>
      <c r="DK53" s="492"/>
      <c r="DL53" s="492"/>
      <c r="DM53" s="492"/>
      <c r="DN53" s="492"/>
      <c r="DO53" s="492"/>
      <c r="DP53" s="492"/>
      <c r="DQ53" s="492"/>
      <c r="DR53" s="492"/>
      <c r="DS53" s="492"/>
      <c r="DT53" s="492"/>
      <c r="DU53" s="492"/>
      <c r="DV53" s="492"/>
      <c r="DW53" s="492"/>
      <c r="DX53" s="492"/>
      <c r="DY53" s="492"/>
      <c r="DZ53" s="492"/>
      <c r="EA53" s="492"/>
      <c r="EB53" s="492"/>
      <c r="EC53" s="492"/>
      <c r="ED53" s="492"/>
      <c r="EE53" s="492"/>
      <c r="EF53" s="492"/>
      <c r="EG53" s="492"/>
      <c r="EH53" s="492"/>
      <c r="EI53" s="492"/>
      <c r="EJ53" s="492"/>
      <c r="EK53" s="492"/>
      <c r="EL53" s="492"/>
      <c r="EM53" s="492"/>
      <c r="EN53" s="492"/>
      <c r="EO53" s="492"/>
      <c r="EP53" s="492"/>
      <c r="EQ53" s="492"/>
      <c r="ER53" s="492"/>
      <c r="ES53" s="492"/>
      <c r="ET53" s="492"/>
      <c r="EU53" s="492"/>
      <c r="EV53" s="492"/>
      <c r="EW53" s="492"/>
      <c r="EX53" s="492"/>
      <c r="EY53" s="492"/>
      <c r="EZ53" s="492"/>
      <c r="FA53" s="492"/>
      <c r="FB53" s="492"/>
      <c r="FC53" s="492"/>
      <c r="FD53" s="492"/>
      <c r="FE53" s="492"/>
      <c r="FF53" s="492"/>
      <c r="FG53" s="492"/>
      <c r="FH53" s="492"/>
      <c r="FI53" s="492"/>
      <c r="FJ53" s="492"/>
      <c r="FK53" s="492"/>
      <c r="FL53" s="492"/>
      <c r="FM53" s="492"/>
      <c r="FN53" s="492"/>
      <c r="FO53" s="492"/>
      <c r="FP53" s="492"/>
      <c r="FQ53" s="492"/>
      <c r="FR53" s="492"/>
      <c r="FS53" s="492"/>
      <c r="FT53" s="492"/>
      <c r="FU53" s="492"/>
      <c r="FV53" s="492"/>
      <c r="FW53" s="492"/>
      <c r="FX53" s="492"/>
      <c r="FY53" s="492"/>
      <c r="FZ53" s="492"/>
      <c r="GA53" s="492"/>
      <c r="GB53" s="492"/>
      <c r="GC53" s="492"/>
      <c r="GD53" s="492"/>
      <c r="GE53" s="492"/>
      <c r="GF53" s="492"/>
      <c r="GG53" s="492"/>
      <c r="GH53" s="492"/>
      <c r="GI53" s="492"/>
      <c r="GJ53" s="492"/>
      <c r="GK53" s="492"/>
      <c r="GL53" s="492"/>
      <c r="GM53" s="492"/>
      <c r="GN53" s="492"/>
      <c r="GO53" s="492"/>
      <c r="GP53" s="492"/>
      <c r="GQ53" s="492"/>
      <c r="GR53" s="492"/>
      <c r="GS53" s="492"/>
      <c r="GT53" s="492"/>
      <c r="GU53" s="492"/>
      <c r="GV53" s="492"/>
      <c r="GW53" s="492"/>
      <c r="GX53" s="492"/>
      <c r="GY53" s="492"/>
      <c r="GZ53" s="492"/>
      <c r="HA53" s="492"/>
      <c r="HB53" s="492"/>
      <c r="HC53" s="492"/>
      <c r="HD53" s="492"/>
      <c r="HE53" s="492"/>
      <c r="HF53" s="492"/>
      <c r="HG53" s="492"/>
      <c r="HH53" s="492"/>
      <c r="HI53" s="492"/>
      <c r="HJ53" s="492"/>
      <c r="HK53" s="492"/>
      <c r="HL53" s="492"/>
      <c r="HM53" s="492"/>
      <c r="HN53" s="492"/>
      <c r="HO53" s="492"/>
      <c r="HP53" s="492"/>
      <c r="HQ53" s="492"/>
      <c r="HR53" s="492"/>
      <c r="HS53" s="492"/>
      <c r="HT53" s="492"/>
      <c r="HU53" s="492"/>
      <c r="HV53" s="492"/>
      <c r="HW53" s="492"/>
      <c r="HX53" s="492"/>
      <c r="HY53" s="492"/>
      <c r="HZ53" s="492"/>
      <c r="IA53" s="492"/>
      <c r="IB53" s="492"/>
      <c r="IC53" s="492"/>
      <c r="ID53" s="492"/>
      <c r="IE53" s="492"/>
      <c r="IF53" s="492"/>
      <c r="IG53" s="492"/>
      <c r="IH53" s="492"/>
      <c r="II53" s="492"/>
      <c r="IJ53" s="492"/>
      <c r="IK53" s="492"/>
      <c r="IL53" s="492"/>
      <c r="IM53" s="492"/>
      <c r="IN53" s="492"/>
      <c r="IO53" s="492"/>
      <c r="IP53" s="492"/>
      <c r="IQ53" s="492"/>
      <c r="IR53" s="492"/>
      <c r="IS53" s="492"/>
      <c r="IT53" s="492"/>
      <c r="IU53" s="492"/>
    </row>
    <row r="54" spans="1:255" s="1774" customFormat="1">
      <c r="A54" s="207"/>
      <c r="B54" s="207"/>
      <c r="C54" s="492"/>
      <c r="D54" s="492"/>
      <c r="E54" s="492"/>
      <c r="F54" s="492"/>
      <c r="G54" s="492"/>
      <c r="H54" s="492"/>
      <c r="I54" s="492"/>
      <c r="J54" s="492"/>
      <c r="K54" s="492"/>
      <c r="L54" s="492"/>
      <c r="M54" s="492"/>
      <c r="N54" s="492"/>
      <c r="O54" s="492"/>
      <c r="P54" s="492"/>
      <c r="Q54" s="492"/>
      <c r="R54" s="492"/>
      <c r="S54" s="492"/>
      <c r="T54" s="492"/>
      <c r="U54" s="492"/>
      <c r="V54" s="492"/>
      <c r="W54" s="492"/>
      <c r="X54" s="492"/>
      <c r="Y54" s="492"/>
      <c r="Z54" s="492"/>
      <c r="AA54" s="492"/>
      <c r="AB54" s="492"/>
      <c r="AC54" s="492"/>
      <c r="AD54" s="492"/>
      <c r="AE54" s="492"/>
      <c r="AF54" s="492"/>
      <c r="AG54" s="492"/>
      <c r="AH54" s="492"/>
      <c r="AI54" s="492"/>
      <c r="AJ54" s="492"/>
      <c r="AK54" s="492"/>
      <c r="AL54" s="492"/>
      <c r="AM54" s="492"/>
      <c r="AN54" s="492"/>
      <c r="AO54" s="492"/>
      <c r="AP54" s="492"/>
      <c r="AQ54" s="492"/>
      <c r="AR54" s="492"/>
      <c r="AS54" s="492"/>
      <c r="AT54" s="492"/>
      <c r="AU54" s="492"/>
      <c r="AV54" s="492"/>
      <c r="AW54" s="492"/>
      <c r="AX54" s="492"/>
      <c r="AY54" s="492"/>
      <c r="AZ54" s="492"/>
      <c r="BA54" s="492"/>
      <c r="BB54" s="492"/>
      <c r="BC54" s="492"/>
      <c r="BD54" s="492"/>
      <c r="BE54" s="492"/>
      <c r="BF54" s="492"/>
      <c r="BG54" s="492"/>
      <c r="BH54" s="492"/>
      <c r="BI54" s="492"/>
      <c r="BJ54" s="492"/>
      <c r="BK54" s="492"/>
      <c r="BL54" s="492"/>
      <c r="BM54" s="492"/>
      <c r="BN54" s="492"/>
      <c r="BO54" s="492"/>
      <c r="BP54" s="492"/>
      <c r="BQ54" s="492"/>
      <c r="BR54" s="492"/>
      <c r="BS54" s="492"/>
      <c r="BT54" s="492"/>
      <c r="BU54" s="492"/>
      <c r="BV54" s="492"/>
      <c r="BW54" s="492"/>
      <c r="BX54" s="492"/>
      <c r="BY54" s="492"/>
      <c r="BZ54" s="492"/>
      <c r="CA54" s="492"/>
      <c r="CB54" s="492"/>
      <c r="CC54" s="492"/>
      <c r="CD54" s="492"/>
      <c r="CE54" s="492"/>
      <c r="CF54" s="492"/>
      <c r="CG54" s="492"/>
      <c r="CH54" s="492"/>
      <c r="CI54" s="492"/>
      <c r="CJ54" s="492"/>
      <c r="CK54" s="492"/>
      <c r="CL54" s="492"/>
      <c r="CM54" s="492"/>
      <c r="CN54" s="492"/>
      <c r="CO54" s="492"/>
      <c r="CP54" s="492"/>
      <c r="CQ54" s="492"/>
      <c r="CR54" s="492"/>
      <c r="CS54" s="492"/>
      <c r="CT54" s="492"/>
      <c r="CU54" s="492"/>
      <c r="CV54" s="492"/>
      <c r="CW54" s="492"/>
      <c r="CX54" s="492"/>
      <c r="CY54" s="492"/>
      <c r="CZ54" s="492"/>
      <c r="DA54" s="492"/>
      <c r="DB54" s="492"/>
      <c r="DC54" s="492"/>
      <c r="DD54" s="492"/>
      <c r="DE54" s="492"/>
      <c r="DF54" s="492"/>
      <c r="DG54" s="492"/>
      <c r="DH54" s="492"/>
      <c r="DI54" s="492"/>
      <c r="DJ54" s="492"/>
      <c r="DK54" s="492"/>
      <c r="DL54" s="492"/>
      <c r="DM54" s="492"/>
      <c r="DN54" s="492"/>
      <c r="DO54" s="492"/>
      <c r="DP54" s="492"/>
      <c r="DQ54" s="492"/>
      <c r="DR54" s="492"/>
      <c r="DS54" s="492"/>
      <c r="DT54" s="492"/>
      <c r="DU54" s="492"/>
      <c r="DV54" s="492"/>
      <c r="DW54" s="492"/>
      <c r="DX54" s="492"/>
      <c r="DY54" s="492"/>
      <c r="DZ54" s="492"/>
      <c r="EA54" s="492"/>
      <c r="EB54" s="492"/>
      <c r="EC54" s="492"/>
      <c r="ED54" s="492"/>
      <c r="EE54" s="492"/>
      <c r="EF54" s="492"/>
      <c r="EG54" s="492"/>
      <c r="EH54" s="492"/>
      <c r="EI54" s="492"/>
      <c r="EJ54" s="492"/>
      <c r="EK54" s="492"/>
      <c r="EL54" s="492"/>
      <c r="EM54" s="492"/>
      <c r="EN54" s="492"/>
      <c r="EO54" s="492"/>
      <c r="EP54" s="492"/>
      <c r="EQ54" s="492"/>
      <c r="ER54" s="492"/>
      <c r="ES54" s="492"/>
      <c r="ET54" s="492"/>
      <c r="EU54" s="492"/>
      <c r="EV54" s="492"/>
      <c r="EW54" s="492"/>
      <c r="EX54" s="492"/>
      <c r="EY54" s="492"/>
      <c r="EZ54" s="492"/>
      <c r="FA54" s="492"/>
      <c r="FB54" s="492"/>
      <c r="FC54" s="492"/>
      <c r="FD54" s="492"/>
      <c r="FE54" s="492"/>
      <c r="FF54" s="492"/>
      <c r="FG54" s="492"/>
      <c r="FH54" s="492"/>
      <c r="FI54" s="492"/>
      <c r="FJ54" s="492"/>
      <c r="FK54" s="492"/>
      <c r="FL54" s="492"/>
      <c r="FM54" s="492"/>
      <c r="FN54" s="492"/>
      <c r="FO54" s="492"/>
      <c r="FP54" s="492"/>
      <c r="FQ54" s="492"/>
      <c r="FR54" s="492"/>
      <c r="FS54" s="492"/>
      <c r="FT54" s="492"/>
      <c r="FU54" s="492"/>
      <c r="FV54" s="492"/>
      <c r="FW54" s="492"/>
      <c r="FX54" s="492"/>
      <c r="FY54" s="492"/>
      <c r="FZ54" s="492"/>
      <c r="GA54" s="492"/>
      <c r="GB54" s="492"/>
      <c r="GC54" s="492"/>
      <c r="GD54" s="492"/>
      <c r="GE54" s="492"/>
      <c r="GF54" s="492"/>
      <c r="GG54" s="492"/>
      <c r="GH54" s="492"/>
      <c r="GI54" s="492"/>
      <c r="GJ54" s="492"/>
      <c r="GK54" s="492"/>
      <c r="GL54" s="492"/>
      <c r="GM54" s="492"/>
      <c r="GN54" s="492"/>
      <c r="GO54" s="492"/>
      <c r="GP54" s="492"/>
      <c r="GQ54" s="492"/>
      <c r="GR54" s="492"/>
      <c r="GS54" s="492"/>
      <c r="GT54" s="492"/>
      <c r="GU54" s="492"/>
      <c r="GV54" s="492"/>
      <c r="GW54" s="492"/>
      <c r="GX54" s="492"/>
      <c r="GY54" s="492"/>
      <c r="GZ54" s="492"/>
      <c r="HA54" s="492"/>
      <c r="HB54" s="492"/>
      <c r="HC54" s="492"/>
      <c r="HD54" s="492"/>
      <c r="HE54" s="492"/>
      <c r="HF54" s="492"/>
      <c r="HG54" s="492"/>
      <c r="HH54" s="492"/>
      <c r="HI54" s="492"/>
      <c r="HJ54" s="492"/>
      <c r="HK54" s="492"/>
      <c r="HL54" s="492"/>
      <c r="HM54" s="492"/>
      <c r="HN54" s="492"/>
      <c r="HO54" s="492"/>
      <c r="HP54" s="492"/>
      <c r="HQ54" s="492"/>
      <c r="HR54" s="492"/>
      <c r="HS54" s="492"/>
      <c r="HT54" s="492"/>
      <c r="HU54" s="492"/>
      <c r="HV54" s="492"/>
      <c r="HW54" s="492"/>
      <c r="HX54" s="492"/>
      <c r="HY54" s="492"/>
      <c r="HZ54" s="492"/>
      <c r="IA54" s="492"/>
      <c r="IB54" s="492"/>
      <c r="IC54" s="492"/>
      <c r="ID54" s="492"/>
      <c r="IE54" s="492"/>
      <c r="IF54" s="492"/>
      <c r="IG54" s="492"/>
      <c r="IH54" s="492"/>
      <c r="II54" s="492"/>
      <c r="IJ54" s="492"/>
      <c r="IK54" s="492"/>
      <c r="IL54" s="492"/>
      <c r="IM54" s="492"/>
      <c r="IN54" s="492"/>
      <c r="IO54" s="492"/>
      <c r="IP54" s="492"/>
      <c r="IQ54" s="492"/>
      <c r="IR54" s="492"/>
      <c r="IS54" s="492"/>
      <c r="IT54" s="492"/>
      <c r="IU54" s="492"/>
    </row>
    <row r="55" spans="1:255" s="1827" customFormat="1">
      <c r="A55" s="207"/>
      <c r="B55" s="207"/>
      <c r="C55" s="492"/>
      <c r="D55" s="492"/>
      <c r="E55" s="492"/>
      <c r="F55" s="492"/>
      <c r="G55" s="492"/>
      <c r="H55" s="492"/>
      <c r="I55" s="492"/>
      <c r="J55" s="492"/>
      <c r="K55" s="492"/>
      <c r="L55" s="492"/>
      <c r="M55" s="492"/>
      <c r="N55" s="492"/>
      <c r="O55" s="492"/>
      <c r="P55" s="492"/>
      <c r="Q55" s="492"/>
      <c r="R55" s="492"/>
      <c r="S55" s="492"/>
      <c r="T55" s="492"/>
      <c r="U55" s="492"/>
      <c r="V55" s="492"/>
      <c r="W55" s="492"/>
      <c r="X55" s="492"/>
      <c r="Y55" s="492"/>
      <c r="Z55" s="492"/>
      <c r="AA55" s="492"/>
      <c r="AB55" s="492"/>
      <c r="AC55" s="492"/>
      <c r="AD55" s="492"/>
      <c r="AE55" s="492"/>
      <c r="AF55" s="492"/>
      <c r="AG55" s="492"/>
      <c r="AH55" s="492"/>
      <c r="AI55" s="492"/>
      <c r="AJ55" s="492"/>
      <c r="AK55" s="492"/>
      <c r="AL55" s="492"/>
      <c r="AM55" s="492"/>
      <c r="AN55" s="492"/>
      <c r="AO55" s="492"/>
      <c r="AP55" s="492"/>
      <c r="AQ55" s="492"/>
      <c r="AR55" s="492"/>
      <c r="AS55" s="492"/>
      <c r="AT55" s="492"/>
      <c r="AU55" s="492"/>
      <c r="AV55" s="492"/>
      <c r="AW55" s="492"/>
      <c r="AX55" s="492"/>
      <c r="AY55" s="492"/>
      <c r="AZ55" s="492"/>
      <c r="BA55" s="492"/>
      <c r="BB55" s="492"/>
      <c r="BC55" s="492"/>
      <c r="BD55" s="492"/>
      <c r="BE55" s="492"/>
      <c r="BF55" s="492"/>
      <c r="BG55" s="492"/>
      <c r="BH55" s="492"/>
      <c r="BI55" s="492"/>
      <c r="BJ55" s="492"/>
      <c r="BK55" s="492"/>
      <c r="BL55" s="492"/>
      <c r="BM55" s="492"/>
      <c r="BN55" s="492"/>
      <c r="BO55" s="492"/>
      <c r="BP55" s="492"/>
      <c r="BQ55" s="492"/>
      <c r="BR55" s="492"/>
      <c r="BS55" s="492"/>
      <c r="BT55" s="492"/>
      <c r="BU55" s="492"/>
      <c r="BV55" s="492"/>
      <c r="BW55" s="492"/>
      <c r="BX55" s="492"/>
      <c r="BY55" s="492"/>
      <c r="BZ55" s="492"/>
      <c r="CA55" s="492"/>
      <c r="CB55" s="492"/>
      <c r="CC55" s="492"/>
      <c r="CD55" s="492"/>
      <c r="CE55" s="492"/>
      <c r="CF55" s="492"/>
      <c r="CG55" s="492"/>
      <c r="CH55" s="492"/>
      <c r="CI55" s="492"/>
      <c r="CJ55" s="492"/>
      <c r="CK55" s="492"/>
      <c r="CL55" s="492"/>
      <c r="CM55" s="492"/>
      <c r="CN55" s="492"/>
      <c r="CO55" s="492"/>
      <c r="CP55" s="492"/>
      <c r="CQ55" s="492"/>
      <c r="CR55" s="492"/>
      <c r="CS55" s="492"/>
      <c r="CT55" s="492"/>
      <c r="CU55" s="492"/>
      <c r="CV55" s="492"/>
      <c r="CW55" s="492"/>
      <c r="CX55" s="492"/>
      <c r="CY55" s="492"/>
      <c r="CZ55" s="492"/>
      <c r="DA55" s="492"/>
      <c r="DB55" s="492"/>
      <c r="DC55" s="492"/>
      <c r="DD55" s="492"/>
      <c r="DE55" s="492"/>
      <c r="DF55" s="492"/>
      <c r="DG55" s="492"/>
      <c r="DH55" s="492"/>
      <c r="DI55" s="492"/>
      <c r="DJ55" s="492"/>
      <c r="DK55" s="492"/>
      <c r="DL55" s="492"/>
      <c r="DM55" s="492"/>
      <c r="DN55" s="492"/>
      <c r="DO55" s="492"/>
      <c r="DP55" s="492"/>
      <c r="DQ55" s="492"/>
      <c r="DR55" s="492"/>
      <c r="DS55" s="492"/>
      <c r="DT55" s="492"/>
      <c r="DU55" s="492"/>
      <c r="DV55" s="492"/>
      <c r="DW55" s="492"/>
      <c r="DX55" s="492"/>
      <c r="DY55" s="492"/>
      <c r="DZ55" s="492"/>
      <c r="EA55" s="492"/>
      <c r="EB55" s="492"/>
      <c r="EC55" s="492"/>
      <c r="ED55" s="492"/>
      <c r="EE55" s="492"/>
      <c r="EF55" s="492"/>
      <c r="EG55" s="492"/>
      <c r="EH55" s="492"/>
      <c r="EI55" s="492"/>
      <c r="EJ55" s="492"/>
      <c r="EK55" s="492"/>
      <c r="EL55" s="492"/>
      <c r="EM55" s="492"/>
      <c r="EN55" s="492"/>
      <c r="EO55" s="492"/>
      <c r="EP55" s="492"/>
      <c r="EQ55" s="492"/>
      <c r="ER55" s="492"/>
      <c r="ES55" s="492"/>
      <c r="ET55" s="492"/>
      <c r="EU55" s="492"/>
      <c r="EV55" s="492"/>
      <c r="EW55" s="492"/>
      <c r="EX55" s="492"/>
      <c r="EY55" s="492"/>
      <c r="EZ55" s="492"/>
      <c r="FA55" s="492"/>
      <c r="FB55" s="492"/>
      <c r="FC55" s="492"/>
      <c r="FD55" s="492"/>
      <c r="FE55" s="492"/>
      <c r="FF55" s="492"/>
      <c r="FG55" s="492"/>
      <c r="FH55" s="492"/>
      <c r="FI55" s="492"/>
      <c r="FJ55" s="492"/>
      <c r="FK55" s="492"/>
      <c r="FL55" s="492"/>
      <c r="FM55" s="492"/>
      <c r="FN55" s="492"/>
      <c r="FO55" s="492"/>
      <c r="FP55" s="492"/>
      <c r="FQ55" s="492"/>
      <c r="FR55" s="492"/>
      <c r="FS55" s="492"/>
      <c r="FT55" s="492"/>
      <c r="FU55" s="492"/>
      <c r="FV55" s="492"/>
      <c r="FW55" s="492"/>
      <c r="FX55" s="492"/>
      <c r="FY55" s="492"/>
      <c r="FZ55" s="492"/>
      <c r="GA55" s="492"/>
      <c r="GB55" s="492"/>
      <c r="GC55" s="492"/>
      <c r="GD55" s="492"/>
      <c r="GE55" s="492"/>
      <c r="GF55" s="492"/>
      <c r="GG55" s="492"/>
      <c r="GH55" s="492"/>
      <c r="GI55" s="492"/>
      <c r="GJ55" s="492"/>
      <c r="GK55" s="492"/>
      <c r="GL55" s="492"/>
      <c r="GM55" s="492"/>
      <c r="GN55" s="492"/>
      <c r="GO55" s="492"/>
      <c r="GP55" s="492"/>
      <c r="GQ55" s="492"/>
      <c r="GR55" s="492"/>
      <c r="GS55" s="492"/>
      <c r="GT55" s="492"/>
      <c r="GU55" s="492"/>
      <c r="GV55" s="492"/>
      <c r="GW55" s="492"/>
      <c r="GX55" s="492"/>
      <c r="GY55" s="492"/>
      <c r="GZ55" s="492"/>
      <c r="HA55" s="492"/>
      <c r="HB55" s="492"/>
      <c r="HC55" s="492"/>
      <c r="HD55" s="492"/>
      <c r="HE55" s="492"/>
      <c r="HF55" s="492"/>
      <c r="HG55" s="492"/>
      <c r="HH55" s="492"/>
      <c r="HI55" s="492"/>
      <c r="HJ55" s="492"/>
      <c r="HK55" s="492"/>
      <c r="HL55" s="492"/>
      <c r="HM55" s="492"/>
      <c r="HN55" s="492"/>
      <c r="HO55" s="492"/>
      <c r="HP55" s="492"/>
      <c r="HQ55" s="492"/>
      <c r="HR55" s="492"/>
      <c r="HS55" s="492"/>
      <c r="HT55" s="492"/>
      <c r="HU55" s="492"/>
      <c r="HV55" s="492"/>
      <c r="HW55" s="492"/>
      <c r="HX55" s="492"/>
      <c r="HY55" s="492"/>
      <c r="HZ55" s="492"/>
      <c r="IA55" s="492"/>
      <c r="IB55" s="492"/>
      <c r="IC55" s="492"/>
      <c r="ID55" s="492"/>
      <c r="IE55" s="492"/>
      <c r="IF55" s="492"/>
      <c r="IG55" s="492"/>
      <c r="IH55" s="492"/>
      <c r="II55" s="492"/>
      <c r="IJ55" s="492"/>
      <c r="IK55" s="492"/>
      <c r="IL55" s="492"/>
      <c r="IM55" s="492"/>
      <c r="IN55" s="492"/>
      <c r="IO55" s="492"/>
      <c r="IP55" s="492"/>
      <c r="IQ55" s="492"/>
      <c r="IR55" s="492"/>
      <c r="IS55" s="492"/>
      <c r="IT55" s="492"/>
      <c r="IU55" s="492"/>
    </row>
    <row r="56" spans="1:255" s="1774" customFormat="1" ht="15.75">
      <c r="A56" s="257"/>
      <c r="B56" s="257"/>
      <c r="C56" s="492"/>
      <c r="D56" s="492"/>
      <c r="E56" s="492"/>
      <c r="F56" s="492"/>
      <c r="G56" s="492"/>
      <c r="H56" s="492"/>
      <c r="I56" s="492"/>
      <c r="J56" s="492"/>
      <c r="K56" s="492"/>
      <c r="L56" s="492"/>
      <c r="M56" s="492"/>
      <c r="N56" s="492"/>
      <c r="O56" s="492"/>
      <c r="P56" s="492"/>
      <c r="Q56" s="492"/>
      <c r="R56" s="492"/>
      <c r="S56" s="492"/>
      <c r="T56" s="492"/>
      <c r="U56" s="492"/>
      <c r="V56" s="492"/>
      <c r="W56" s="492"/>
      <c r="X56" s="492"/>
      <c r="Y56" s="492"/>
      <c r="Z56" s="492"/>
      <c r="AA56" s="492"/>
      <c r="AB56" s="492"/>
      <c r="AC56" s="492"/>
      <c r="AD56" s="492"/>
      <c r="AE56" s="492"/>
      <c r="AF56" s="492"/>
      <c r="AG56" s="492"/>
      <c r="AH56" s="492"/>
      <c r="AI56" s="492"/>
      <c r="AJ56" s="492"/>
      <c r="AK56" s="492"/>
      <c r="AL56" s="492"/>
      <c r="AM56" s="492"/>
      <c r="AN56" s="492"/>
      <c r="AO56" s="492"/>
      <c r="AP56" s="492"/>
      <c r="AQ56" s="492"/>
      <c r="AR56" s="492"/>
      <c r="AS56" s="492"/>
      <c r="AT56" s="492"/>
      <c r="AU56" s="492"/>
      <c r="AV56" s="492"/>
      <c r="AW56" s="492"/>
      <c r="AX56" s="492"/>
      <c r="AY56" s="492"/>
      <c r="AZ56" s="492"/>
      <c r="BA56" s="492"/>
      <c r="BB56" s="492"/>
      <c r="BC56" s="492"/>
      <c r="BD56" s="492"/>
      <c r="BE56" s="492"/>
      <c r="BF56" s="492"/>
      <c r="BG56" s="492"/>
      <c r="BH56" s="492"/>
      <c r="BI56" s="492"/>
      <c r="BJ56" s="492"/>
      <c r="BK56" s="492"/>
      <c r="BL56" s="492"/>
      <c r="BM56" s="492"/>
      <c r="BN56" s="492"/>
      <c r="BO56" s="492"/>
      <c r="BP56" s="492"/>
      <c r="BQ56" s="492"/>
      <c r="BR56" s="492"/>
      <c r="BS56" s="492"/>
      <c r="BT56" s="492"/>
      <c r="BU56" s="492"/>
      <c r="BV56" s="492"/>
      <c r="BW56" s="492"/>
      <c r="BX56" s="492"/>
      <c r="BY56" s="492"/>
      <c r="BZ56" s="492"/>
      <c r="CA56" s="492"/>
      <c r="CB56" s="492"/>
      <c r="CC56" s="492"/>
      <c r="CD56" s="492"/>
      <c r="CE56" s="492"/>
      <c r="CF56" s="492"/>
      <c r="CG56" s="492"/>
      <c r="CH56" s="492"/>
      <c r="CI56" s="492"/>
      <c r="CJ56" s="492"/>
      <c r="CK56" s="492"/>
      <c r="CL56" s="492"/>
      <c r="CM56" s="492"/>
      <c r="CN56" s="492"/>
      <c r="CO56" s="492"/>
      <c r="CP56" s="492"/>
      <c r="CQ56" s="492"/>
      <c r="CR56" s="492"/>
      <c r="CS56" s="492"/>
      <c r="CT56" s="492"/>
      <c r="CU56" s="492"/>
      <c r="CV56" s="492"/>
      <c r="CW56" s="492"/>
      <c r="CX56" s="492"/>
      <c r="CY56" s="492"/>
      <c r="CZ56" s="492"/>
      <c r="DA56" s="492"/>
      <c r="DB56" s="492"/>
      <c r="DC56" s="492"/>
      <c r="DD56" s="492"/>
      <c r="DE56" s="492"/>
      <c r="DF56" s="492"/>
      <c r="DG56" s="492"/>
      <c r="DH56" s="492"/>
      <c r="DI56" s="492"/>
      <c r="DJ56" s="492"/>
      <c r="DK56" s="492"/>
      <c r="DL56" s="492"/>
      <c r="DM56" s="492"/>
      <c r="DN56" s="492"/>
      <c r="DO56" s="492"/>
      <c r="DP56" s="492"/>
      <c r="DQ56" s="492"/>
      <c r="DR56" s="492"/>
      <c r="DS56" s="492"/>
      <c r="DT56" s="492"/>
      <c r="DU56" s="492"/>
      <c r="DV56" s="492"/>
      <c r="DW56" s="492"/>
      <c r="DX56" s="492"/>
      <c r="DY56" s="492"/>
      <c r="DZ56" s="492"/>
      <c r="EA56" s="492"/>
      <c r="EB56" s="492"/>
      <c r="EC56" s="492"/>
      <c r="ED56" s="492"/>
      <c r="EE56" s="492"/>
      <c r="EF56" s="492"/>
      <c r="EG56" s="492"/>
      <c r="EH56" s="492"/>
      <c r="EI56" s="492"/>
      <c r="EJ56" s="492"/>
      <c r="EK56" s="492"/>
      <c r="EL56" s="492"/>
      <c r="EM56" s="492"/>
      <c r="EN56" s="492"/>
      <c r="EO56" s="492"/>
      <c r="EP56" s="492"/>
      <c r="EQ56" s="492"/>
      <c r="ER56" s="492"/>
      <c r="ES56" s="492"/>
      <c r="ET56" s="492"/>
      <c r="EU56" s="492"/>
      <c r="EV56" s="492"/>
      <c r="EW56" s="492"/>
      <c r="EX56" s="492"/>
      <c r="EY56" s="492"/>
      <c r="EZ56" s="492"/>
      <c r="FA56" s="492"/>
      <c r="FB56" s="492"/>
      <c r="FC56" s="492"/>
      <c r="FD56" s="492"/>
      <c r="FE56" s="492"/>
      <c r="FF56" s="492"/>
      <c r="FG56" s="492"/>
      <c r="FH56" s="492"/>
      <c r="FI56" s="492"/>
      <c r="FJ56" s="492"/>
      <c r="FK56" s="492"/>
      <c r="FL56" s="492"/>
      <c r="FM56" s="492"/>
      <c r="FN56" s="492"/>
      <c r="FO56" s="492"/>
      <c r="FP56" s="492"/>
      <c r="FQ56" s="492"/>
      <c r="FR56" s="492"/>
      <c r="FS56" s="492"/>
      <c r="FT56" s="492"/>
      <c r="FU56" s="492"/>
      <c r="FV56" s="492"/>
      <c r="FW56" s="492"/>
      <c r="FX56" s="492"/>
      <c r="FY56" s="492"/>
      <c r="FZ56" s="492"/>
      <c r="GA56" s="492"/>
      <c r="GB56" s="492"/>
      <c r="GC56" s="492"/>
      <c r="GD56" s="492"/>
      <c r="GE56" s="492"/>
      <c r="GF56" s="492"/>
      <c r="GG56" s="492"/>
      <c r="GH56" s="492"/>
      <c r="GI56" s="492"/>
      <c r="GJ56" s="492"/>
      <c r="GK56" s="492"/>
      <c r="GL56" s="492"/>
      <c r="GM56" s="492"/>
      <c r="GN56" s="492"/>
      <c r="GO56" s="492"/>
      <c r="GP56" s="492"/>
      <c r="GQ56" s="492"/>
      <c r="GR56" s="492"/>
      <c r="GS56" s="492"/>
      <c r="GT56" s="492"/>
      <c r="GU56" s="492"/>
      <c r="GV56" s="492"/>
      <c r="GW56" s="492"/>
      <c r="GX56" s="492"/>
      <c r="GY56" s="492"/>
      <c r="GZ56" s="492"/>
      <c r="HA56" s="492"/>
      <c r="HB56" s="492"/>
      <c r="HC56" s="492"/>
      <c r="HD56" s="492"/>
      <c r="HE56" s="492"/>
      <c r="HF56" s="492"/>
      <c r="HG56" s="492"/>
      <c r="HH56" s="492"/>
      <c r="HI56" s="492"/>
      <c r="HJ56" s="492"/>
      <c r="HK56" s="492"/>
      <c r="HL56" s="492"/>
      <c r="HM56" s="492"/>
      <c r="HN56" s="492"/>
      <c r="HO56" s="492"/>
      <c r="HP56" s="492"/>
      <c r="HQ56" s="492"/>
      <c r="HR56" s="492"/>
      <c r="HS56" s="492"/>
      <c r="HT56" s="492"/>
      <c r="HU56" s="492"/>
      <c r="HV56" s="492"/>
      <c r="HW56" s="492"/>
      <c r="HX56" s="492"/>
      <c r="HY56" s="492"/>
      <c r="HZ56" s="492"/>
      <c r="IA56" s="492"/>
      <c r="IB56" s="492"/>
      <c r="IC56" s="492"/>
      <c r="ID56" s="492"/>
      <c r="IE56" s="492"/>
      <c r="IF56" s="492"/>
      <c r="IG56" s="492"/>
      <c r="IH56" s="492"/>
      <c r="II56" s="492"/>
      <c r="IJ56" s="492"/>
      <c r="IK56" s="492"/>
      <c r="IL56" s="492"/>
      <c r="IM56" s="492"/>
      <c r="IN56" s="492"/>
      <c r="IO56" s="492"/>
      <c r="IP56" s="492"/>
      <c r="IQ56" s="492"/>
      <c r="IR56" s="492"/>
      <c r="IS56" s="492"/>
      <c r="IT56" s="492"/>
      <c r="IU56" s="492"/>
    </row>
    <row r="57" spans="1:255" s="1774" customFormat="1" ht="15.75">
      <c r="A57" s="257"/>
      <c r="B57" s="257"/>
      <c r="C57" s="492"/>
      <c r="D57" s="492"/>
      <c r="E57" s="492"/>
      <c r="F57" s="492"/>
      <c r="G57" s="492"/>
      <c r="H57" s="492"/>
      <c r="I57" s="492"/>
      <c r="J57" s="492"/>
      <c r="K57" s="492"/>
      <c r="L57" s="492"/>
      <c r="M57" s="492"/>
      <c r="N57" s="492"/>
      <c r="O57" s="492"/>
      <c r="P57" s="492"/>
      <c r="Q57" s="492"/>
      <c r="R57" s="492"/>
      <c r="S57" s="492"/>
      <c r="T57" s="492"/>
      <c r="U57" s="492"/>
      <c r="V57" s="492"/>
      <c r="W57" s="492"/>
      <c r="X57" s="492"/>
      <c r="Y57" s="492"/>
      <c r="Z57" s="492"/>
      <c r="AA57" s="492"/>
      <c r="AB57" s="492"/>
      <c r="AC57" s="492"/>
      <c r="AD57" s="492"/>
      <c r="AE57" s="492"/>
      <c r="AF57" s="492"/>
      <c r="AG57" s="492"/>
      <c r="AH57" s="492"/>
      <c r="AI57" s="492"/>
      <c r="AJ57" s="492"/>
      <c r="AK57" s="492"/>
      <c r="AL57" s="492"/>
      <c r="AM57" s="492"/>
      <c r="AN57" s="492"/>
      <c r="AO57" s="492"/>
      <c r="AP57" s="492"/>
      <c r="AQ57" s="492"/>
      <c r="AR57" s="492"/>
      <c r="AS57" s="492"/>
      <c r="AT57" s="492"/>
      <c r="AU57" s="492"/>
      <c r="AV57" s="492"/>
      <c r="AW57" s="492"/>
      <c r="AX57" s="492"/>
      <c r="AY57" s="492"/>
      <c r="AZ57" s="492"/>
      <c r="BA57" s="492"/>
      <c r="BB57" s="492"/>
      <c r="BC57" s="492"/>
      <c r="BD57" s="492"/>
      <c r="BE57" s="492"/>
      <c r="BF57" s="492"/>
      <c r="BG57" s="492"/>
      <c r="BH57" s="492"/>
      <c r="BI57" s="492"/>
      <c r="BJ57" s="492"/>
      <c r="BK57" s="492"/>
      <c r="BL57" s="492"/>
      <c r="BM57" s="492"/>
      <c r="BN57" s="492"/>
      <c r="BO57" s="492"/>
      <c r="BP57" s="492"/>
      <c r="BQ57" s="492"/>
      <c r="BR57" s="492"/>
      <c r="BS57" s="492"/>
      <c r="BT57" s="492"/>
      <c r="BU57" s="492"/>
      <c r="BV57" s="492"/>
      <c r="BW57" s="492"/>
      <c r="BX57" s="492"/>
      <c r="BY57" s="492"/>
      <c r="BZ57" s="492"/>
      <c r="CA57" s="492"/>
      <c r="CB57" s="492"/>
      <c r="CC57" s="492"/>
      <c r="CD57" s="492"/>
      <c r="CE57" s="492"/>
      <c r="CF57" s="492"/>
      <c r="CG57" s="492"/>
      <c r="CH57" s="492"/>
      <c r="CI57" s="492"/>
      <c r="CJ57" s="492"/>
      <c r="CK57" s="492"/>
      <c r="CL57" s="492"/>
      <c r="CM57" s="492"/>
      <c r="CN57" s="492"/>
      <c r="CO57" s="492"/>
      <c r="CP57" s="492"/>
      <c r="CQ57" s="492"/>
      <c r="CR57" s="492"/>
      <c r="CS57" s="492"/>
      <c r="CT57" s="492"/>
      <c r="CU57" s="492"/>
      <c r="CV57" s="492"/>
      <c r="CW57" s="492"/>
      <c r="CX57" s="492"/>
      <c r="CY57" s="492"/>
      <c r="CZ57" s="492"/>
      <c r="DA57" s="492"/>
      <c r="DB57" s="492"/>
      <c r="DC57" s="492"/>
      <c r="DD57" s="492"/>
      <c r="DE57" s="492"/>
      <c r="DF57" s="492"/>
      <c r="DG57" s="492"/>
      <c r="DH57" s="492"/>
      <c r="DI57" s="492"/>
      <c r="DJ57" s="492"/>
      <c r="DK57" s="492"/>
      <c r="DL57" s="492"/>
      <c r="DM57" s="492"/>
      <c r="DN57" s="492"/>
      <c r="DO57" s="492"/>
      <c r="DP57" s="492"/>
      <c r="DQ57" s="492"/>
      <c r="DR57" s="492"/>
      <c r="DS57" s="492"/>
      <c r="DT57" s="492"/>
      <c r="DU57" s="492"/>
      <c r="DV57" s="492"/>
      <c r="DW57" s="492"/>
      <c r="DX57" s="492"/>
      <c r="DY57" s="492"/>
      <c r="DZ57" s="492"/>
      <c r="EA57" s="492"/>
      <c r="EB57" s="492"/>
      <c r="EC57" s="492"/>
      <c r="ED57" s="492"/>
      <c r="EE57" s="492"/>
      <c r="EF57" s="492"/>
      <c r="EG57" s="492"/>
      <c r="EH57" s="492"/>
      <c r="EI57" s="492"/>
      <c r="EJ57" s="492"/>
      <c r="EK57" s="492"/>
      <c r="EL57" s="492"/>
      <c r="EM57" s="492"/>
      <c r="EN57" s="492"/>
      <c r="EO57" s="492"/>
      <c r="EP57" s="492"/>
      <c r="EQ57" s="492"/>
      <c r="ER57" s="492"/>
      <c r="ES57" s="492"/>
      <c r="ET57" s="492"/>
      <c r="EU57" s="492"/>
      <c r="EV57" s="492"/>
      <c r="EW57" s="492"/>
      <c r="EX57" s="492"/>
      <c r="EY57" s="492"/>
      <c r="EZ57" s="492"/>
      <c r="FA57" s="492"/>
      <c r="FB57" s="492"/>
      <c r="FC57" s="492"/>
      <c r="FD57" s="492"/>
      <c r="FE57" s="492"/>
      <c r="FF57" s="492"/>
      <c r="FG57" s="492"/>
      <c r="FH57" s="492"/>
      <c r="FI57" s="492"/>
      <c r="FJ57" s="492"/>
      <c r="FK57" s="492"/>
      <c r="FL57" s="492"/>
      <c r="FM57" s="492"/>
      <c r="FN57" s="492"/>
      <c r="FO57" s="492"/>
      <c r="FP57" s="492"/>
      <c r="FQ57" s="492"/>
      <c r="FR57" s="492"/>
      <c r="FS57" s="492"/>
      <c r="FT57" s="492"/>
      <c r="FU57" s="492"/>
      <c r="FV57" s="492"/>
      <c r="FW57" s="492"/>
      <c r="FX57" s="492"/>
      <c r="FY57" s="492"/>
      <c r="FZ57" s="492"/>
      <c r="GA57" s="492"/>
      <c r="GB57" s="492"/>
      <c r="GC57" s="492"/>
      <c r="GD57" s="492"/>
      <c r="GE57" s="492"/>
      <c r="GF57" s="492"/>
      <c r="GG57" s="492"/>
      <c r="GH57" s="492"/>
      <c r="GI57" s="492"/>
      <c r="GJ57" s="492"/>
      <c r="GK57" s="492"/>
      <c r="GL57" s="492"/>
      <c r="GM57" s="492"/>
      <c r="GN57" s="492"/>
      <c r="GO57" s="492"/>
      <c r="GP57" s="492"/>
      <c r="GQ57" s="492"/>
      <c r="GR57" s="492"/>
      <c r="GS57" s="492"/>
      <c r="GT57" s="492"/>
      <c r="GU57" s="492"/>
      <c r="GV57" s="492"/>
      <c r="GW57" s="492"/>
      <c r="GX57" s="492"/>
      <c r="GY57" s="492"/>
      <c r="GZ57" s="492"/>
      <c r="HA57" s="492"/>
      <c r="HB57" s="492"/>
      <c r="HC57" s="492"/>
      <c r="HD57" s="492"/>
      <c r="HE57" s="492"/>
      <c r="HF57" s="492"/>
      <c r="HG57" s="492"/>
      <c r="HH57" s="492"/>
      <c r="HI57" s="492"/>
      <c r="HJ57" s="492"/>
      <c r="HK57" s="492"/>
      <c r="HL57" s="492"/>
      <c r="HM57" s="492"/>
      <c r="HN57" s="492"/>
      <c r="HO57" s="492"/>
      <c r="HP57" s="492"/>
      <c r="HQ57" s="492"/>
      <c r="HR57" s="492"/>
      <c r="HS57" s="492"/>
      <c r="HT57" s="492"/>
      <c r="HU57" s="492"/>
      <c r="HV57" s="492"/>
      <c r="HW57" s="492"/>
      <c r="HX57" s="492"/>
      <c r="HY57" s="492"/>
      <c r="HZ57" s="492"/>
      <c r="IA57" s="492"/>
      <c r="IB57" s="492"/>
      <c r="IC57" s="492"/>
      <c r="ID57" s="492"/>
      <c r="IE57" s="492"/>
      <c r="IF57" s="492"/>
      <c r="IG57" s="492"/>
      <c r="IH57" s="492"/>
      <c r="II57" s="492"/>
      <c r="IJ57" s="492"/>
      <c r="IK57" s="492"/>
      <c r="IL57" s="492"/>
      <c r="IM57" s="492"/>
      <c r="IN57" s="492"/>
      <c r="IO57" s="492"/>
      <c r="IP57" s="492"/>
      <c r="IQ57" s="492"/>
      <c r="IR57" s="492"/>
      <c r="IS57" s="492"/>
      <c r="IT57" s="492"/>
      <c r="IU57" s="492"/>
    </row>
    <row r="58" spans="1:255" s="1774" customFormat="1" ht="15.75">
      <c r="A58" s="257"/>
      <c r="B58" s="257"/>
      <c r="C58" s="492"/>
      <c r="D58" s="492"/>
      <c r="E58" s="492"/>
      <c r="F58" s="492"/>
      <c r="G58" s="492"/>
      <c r="H58" s="492"/>
      <c r="I58" s="492"/>
      <c r="J58" s="492"/>
      <c r="K58" s="492"/>
      <c r="L58" s="492"/>
      <c r="M58" s="492"/>
      <c r="N58" s="492"/>
      <c r="O58" s="492"/>
      <c r="P58" s="492"/>
      <c r="Q58" s="492"/>
      <c r="R58" s="492"/>
      <c r="S58" s="492"/>
      <c r="T58" s="492"/>
      <c r="U58" s="492"/>
      <c r="V58" s="492"/>
      <c r="W58" s="492"/>
      <c r="X58" s="492"/>
      <c r="Y58" s="492"/>
      <c r="Z58" s="492"/>
      <c r="AA58" s="492"/>
      <c r="AB58" s="492"/>
      <c r="AC58" s="492"/>
      <c r="AD58" s="492"/>
      <c r="AE58" s="492"/>
      <c r="AF58" s="492"/>
      <c r="AG58" s="492"/>
      <c r="AH58" s="492"/>
      <c r="AI58" s="492"/>
      <c r="AJ58" s="492"/>
      <c r="AK58" s="492"/>
      <c r="AL58" s="492"/>
      <c r="AM58" s="492"/>
      <c r="AN58" s="492"/>
      <c r="AO58" s="492"/>
      <c r="AP58" s="492"/>
      <c r="AQ58" s="492"/>
      <c r="AR58" s="492"/>
      <c r="AS58" s="492"/>
      <c r="AT58" s="492"/>
      <c r="AU58" s="492"/>
      <c r="AV58" s="492"/>
      <c r="AW58" s="492"/>
      <c r="AX58" s="492"/>
      <c r="AY58" s="492"/>
      <c r="AZ58" s="492"/>
      <c r="BA58" s="492"/>
      <c r="BB58" s="492"/>
      <c r="BC58" s="492"/>
      <c r="BD58" s="492"/>
      <c r="BE58" s="492"/>
      <c r="BF58" s="492"/>
      <c r="BG58" s="492"/>
      <c r="BH58" s="492"/>
      <c r="BI58" s="492"/>
      <c r="BJ58" s="492"/>
      <c r="BK58" s="492"/>
      <c r="BL58" s="492"/>
      <c r="BM58" s="492"/>
      <c r="BN58" s="492"/>
      <c r="BO58" s="492"/>
      <c r="BP58" s="492"/>
      <c r="BQ58" s="492"/>
      <c r="BR58" s="492"/>
      <c r="BS58" s="492"/>
      <c r="BT58" s="492"/>
      <c r="BU58" s="492"/>
      <c r="BV58" s="492"/>
      <c r="BW58" s="492"/>
      <c r="BX58" s="492"/>
      <c r="BY58" s="492"/>
      <c r="BZ58" s="492"/>
      <c r="CA58" s="492"/>
      <c r="CB58" s="492"/>
      <c r="CC58" s="492"/>
      <c r="CD58" s="492"/>
      <c r="CE58" s="492"/>
      <c r="CF58" s="492"/>
      <c r="CG58" s="492"/>
      <c r="CH58" s="492"/>
      <c r="CI58" s="492"/>
      <c r="CJ58" s="492"/>
      <c r="CK58" s="492"/>
      <c r="CL58" s="492"/>
      <c r="CM58" s="492"/>
      <c r="CN58" s="492"/>
      <c r="CO58" s="492"/>
      <c r="CP58" s="492"/>
      <c r="CQ58" s="492"/>
      <c r="CR58" s="492"/>
      <c r="CS58" s="492"/>
      <c r="CT58" s="492"/>
      <c r="CU58" s="492"/>
      <c r="CV58" s="492"/>
      <c r="CW58" s="492"/>
      <c r="CX58" s="492"/>
      <c r="CY58" s="492"/>
      <c r="CZ58" s="492"/>
      <c r="DA58" s="492"/>
      <c r="DB58" s="492"/>
      <c r="DC58" s="492"/>
      <c r="DD58" s="492"/>
      <c r="DE58" s="492"/>
      <c r="DF58" s="492"/>
      <c r="DG58" s="492"/>
      <c r="DH58" s="492"/>
      <c r="DI58" s="492"/>
      <c r="DJ58" s="492"/>
      <c r="DK58" s="492"/>
      <c r="DL58" s="492"/>
      <c r="DM58" s="492"/>
      <c r="DN58" s="492"/>
      <c r="DO58" s="492"/>
      <c r="DP58" s="492"/>
      <c r="DQ58" s="492"/>
      <c r="DR58" s="492"/>
      <c r="DS58" s="492"/>
      <c r="DT58" s="492"/>
      <c r="DU58" s="492"/>
      <c r="DV58" s="492"/>
      <c r="DW58" s="492"/>
      <c r="DX58" s="492"/>
      <c r="DY58" s="492"/>
      <c r="DZ58" s="492"/>
      <c r="EA58" s="492"/>
      <c r="EB58" s="492"/>
      <c r="EC58" s="492"/>
      <c r="ED58" s="492"/>
      <c r="EE58" s="492"/>
      <c r="EF58" s="492"/>
      <c r="EG58" s="492"/>
      <c r="EH58" s="492"/>
      <c r="EI58" s="492"/>
      <c r="EJ58" s="492"/>
      <c r="EK58" s="492"/>
      <c r="EL58" s="492"/>
      <c r="EM58" s="492"/>
      <c r="EN58" s="492"/>
      <c r="EO58" s="492"/>
      <c r="EP58" s="492"/>
      <c r="EQ58" s="492"/>
      <c r="ER58" s="492"/>
      <c r="ES58" s="492"/>
      <c r="ET58" s="492"/>
      <c r="EU58" s="492"/>
      <c r="EV58" s="492"/>
      <c r="EW58" s="492"/>
      <c r="EX58" s="492"/>
      <c r="EY58" s="492"/>
      <c r="EZ58" s="492"/>
      <c r="FA58" s="492"/>
      <c r="FB58" s="492"/>
      <c r="FC58" s="492"/>
      <c r="FD58" s="492"/>
      <c r="FE58" s="492"/>
      <c r="FF58" s="492"/>
      <c r="FG58" s="492"/>
      <c r="FH58" s="492"/>
      <c r="FI58" s="492"/>
      <c r="FJ58" s="492"/>
      <c r="FK58" s="492"/>
      <c r="FL58" s="492"/>
      <c r="FM58" s="492"/>
      <c r="FN58" s="492"/>
      <c r="FO58" s="492"/>
      <c r="FP58" s="492"/>
      <c r="FQ58" s="492"/>
      <c r="FR58" s="492"/>
      <c r="FS58" s="492"/>
      <c r="FT58" s="492"/>
      <c r="FU58" s="492"/>
      <c r="FV58" s="492"/>
      <c r="FW58" s="492"/>
      <c r="FX58" s="492"/>
      <c r="FY58" s="492"/>
      <c r="FZ58" s="492"/>
      <c r="GA58" s="492"/>
      <c r="GB58" s="492"/>
      <c r="GC58" s="492"/>
      <c r="GD58" s="492"/>
      <c r="GE58" s="492"/>
      <c r="GF58" s="492"/>
      <c r="GG58" s="492"/>
      <c r="GH58" s="492"/>
      <c r="GI58" s="492"/>
      <c r="GJ58" s="492"/>
      <c r="GK58" s="492"/>
      <c r="GL58" s="492"/>
      <c r="GM58" s="492"/>
      <c r="GN58" s="492"/>
      <c r="GO58" s="492"/>
      <c r="GP58" s="492"/>
      <c r="GQ58" s="492"/>
      <c r="GR58" s="492"/>
      <c r="GS58" s="492"/>
      <c r="GT58" s="492"/>
      <c r="GU58" s="492"/>
      <c r="GV58" s="492"/>
      <c r="GW58" s="492"/>
      <c r="GX58" s="492"/>
      <c r="GY58" s="492"/>
      <c r="GZ58" s="492"/>
      <c r="HA58" s="492"/>
      <c r="HB58" s="492"/>
      <c r="HC58" s="492"/>
      <c r="HD58" s="492"/>
      <c r="HE58" s="492"/>
      <c r="HF58" s="492"/>
      <c r="HG58" s="492"/>
      <c r="HH58" s="492"/>
      <c r="HI58" s="492"/>
      <c r="HJ58" s="492"/>
      <c r="HK58" s="492"/>
      <c r="HL58" s="492"/>
      <c r="HM58" s="492"/>
      <c r="HN58" s="492"/>
      <c r="HO58" s="492"/>
      <c r="HP58" s="492"/>
      <c r="HQ58" s="492"/>
      <c r="HR58" s="492"/>
      <c r="HS58" s="492"/>
      <c r="HT58" s="492"/>
      <c r="HU58" s="492"/>
      <c r="HV58" s="492"/>
      <c r="HW58" s="492"/>
      <c r="HX58" s="492"/>
      <c r="HY58" s="492"/>
      <c r="HZ58" s="492"/>
      <c r="IA58" s="492"/>
      <c r="IB58" s="492"/>
      <c r="IC58" s="492"/>
      <c r="ID58" s="492"/>
      <c r="IE58" s="492"/>
      <c r="IF58" s="492"/>
      <c r="IG58" s="492"/>
      <c r="IH58" s="492"/>
      <c r="II58" s="492"/>
      <c r="IJ58" s="492"/>
      <c r="IK58" s="492"/>
      <c r="IL58" s="492"/>
      <c r="IM58" s="492"/>
      <c r="IN58" s="492"/>
      <c r="IO58" s="492"/>
      <c r="IP58" s="492"/>
      <c r="IQ58" s="492"/>
      <c r="IR58" s="492"/>
      <c r="IS58" s="492"/>
      <c r="IT58" s="492"/>
      <c r="IU58" s="492"/>
    </row>
    <row r="59" spans="1:255" s="1774" customFormat="1" ht="15.75">
      <c r="A59" s="257"/>
      <c r="B59" s="257"/>
      <c r="C59" s="492"/>
      <c r="D59" s="492"/>
      <c r="E59" s="492"/>
      <c r="F59" s="492"/>
      <c r="G59" s="492"/>
      <c r="H59" s="492"/>
      <c r="I59" s="492"/>
      <c r="J59" s="492"/>
      <c r="K59" s="492"/>
      <c r="L59" s="492"/>
      <c r="M59" s="492"/>
      <c r="N59" s="492"/>
      <c r="O59" s="492"/>
      <c r="P59" s="492"/>
      <c r="Q59" s="492"/>
      <c r="R59" s="492"/>
      <c r="S59" s="492"/>
      <c r="T59" s="492"/>
      <c r="U59" s="492"/>
      <c r="V59" s="492"/>
      <c r="W59" s="492"/>
      <c r="X59" s="492"/>
      <c r="Y59" s="492"/>
      <c r="Z59" s="492"/>
      <c r="AA59" s="492"/>
      <c r="AB59" s="492"/>
      <c r="AC59" s="492"/>
      <c r="AD59" s="492"/>
      <c r="AE59" s="492"/>
      <c r="AF59" s="492"/>
      <c r="AG59" s="492"/>
      <c r="AH59" s="492"/>
      <c r="AI59" s="492"/>
      <c r="AJ59" s="492"/>
      <c r="AK59" s="492"/>
      <c r="AL59" s="492"/>
      <c r="AM59" s="492"/>
      <c r="AN59" s="492"/>
      <c r="AO59" s="492"/>
      <c r="AP59" s="492"/>
      <c r="AQ59" s="492"/>
      <c r="AR59" s="492"/>
      <c r="AS59" s="492"/>
      <c r="AT59" s="492"/>
      <c r="AU59" s="492"/>
      <c r="AV59" s="492"/>
      <c r="AW59" s="492"/>
      <c r="AX59" s="492"/>
      <c r="AY59" s="492"/>
      <c r="AZ59" s="492"/>
      <c r="BA59" s="492"/>
      <c r="BB59" s="492"/>
      <c r="BC59" s="492"/>
      <c r="BD59" s="492"/>
      <c r="BE59" s="492"/>
      <c r="BF59" s="492"/>
      <c r="BG59" s="492"/>
      <c r="BH59" s="492"/>
      <c r="BI59" s="492"/>
      <c r="BJ59" s="492"/>
      <c r="BK59" s="492"/>
      <c r="BL59" s="492"/>
      <c r="BM59" s="492"/>
      <c r="BN59" s="492"/>
      <c r="BO59" s="492"/>
      <c r="BP59" s="492"/>
      <c r="BQ59" s="492"/>
      <c r="BR59" s="492"/>
      <c r="BS59" s="492"/>
      <c r="BT59" s="492"/>
      <c r="BU59" s="492"/>
      <c r="BV59" s="492"/>
      <c r="BW59" s="492"/>
      <c r="BX59" s="492"/>
      <c r="BY59" s="492"/>
      <c r="BZ59" s="492"/>
      <c r="CA59" s="492"/>
      <c r="CB59" s="492"/>
      <c r="CC59" s="492"/>
      <c r="CD59" s="492"/>
      <c r="CE59" s="492"/>
      <c r="CF59" s="492"/>
      <c r="CG59" s="492"/>
      <c r="CH59" s="492"/>
      <c r="CI59" s="492"/>
      <c r="CJ59" s="492"/>
      <c r="CK59" s="492"/>
      <c r="CL59" s="492"/>
      <c r="CM59" s="492"/>
      <c r="CN59" s="492"/>
      <c r="CO59" s="492"/>
      <c r="CP59" s="492"/>
      <c r="CQ59" s="492"/>
      <c r="CR59" s="492"/>
      <c r="CS59" s="492"/>
      <c r="CT59" s="492"/>
      <c r="CU59" s="492"/>
      <c r="CV59" s="492"/>
      <c r="CW59" s="492"/>
      <c r="CX59" s="492"/>
      <c r="CY59" s="492"/>
      <c r="CZ59" s="492"/>
      <c r="DA59" s="492"/>
      <c r="DB59" s="492"/>
      <c r="DC59" s="492"/>
      <c r="DD59" s="492"/>
      <c r="DE59" s="492"/>
      <c r="DF59" s="492"/>
      <c r="DG59" s="492"/>
      <c r="DH59" s="492"/>
      <c r="DI59" s="492"/>
      <c r="DJ59" s="492"/>
      <c r="DK59" s="492"/>
      <c r="DL59" s="492"/>
      <c r="DM59" s="492"/>
      <c r="DN59" s="492"/>
      <c r="DO59" s="492"/>
      <c r="DP59" s="492"/>
      <c r="DQ59" s="492"/>
      <c r="DR59" s="492"/>
      <c r="DS59" s="492"/>
      <c r="DT59" s="492"/>
      <c r="DU59" s="492"/>
      <c r="DV59" s="492"/>
      <c r="DW59" s="492"/>
      <c r="DX59" s="492"/>
      <c r="DY59" s="492"/>
      <c r="DZ59" s="492"/>
      <c r="EA59" s="492"/>
      <c r="EB59" s="492"/>
      <c r="EC59" s="492"/>
      <c r="ED59" s="492"/>
      <c r="EE59" s="492"/>
      <c r="EF59" s="492"/>
      <c r="EG59" s="492"/>
      <c r="EH59" s="492"/>
      <c r="EI59" s="492"/>
      <c r="EJ59" s="492"/>
      <c r="EK59" s="492"/>
      <c r="EL59" s="492"/>
      <c r="EM59" s="492"/>
      <c r="EN59" s="492"/>
      <c r="EO59" s="492"/>
      <c r="EP59" s="492"/>
      <c r="EQ59" s="492"/>
      <c r="ER59" s="492"/>
      <c r="ES59" s="492"/>
      <c r="ET59" s="492"/>
      <c r="EU59" s="492"/>
      <c r="EV59" s="492"/>
      <c r="EW59" s="492"/>
      <c r="EX59" s="492"/>
      <c r="EY59" s="492"/>
      <c r="EZ59" s="492"/>
      <c r="FA59" s="492"/>
      <c r="FB59" s="492"/>
      <c r="FC59" s="492"/>
      <c r="FD59" s="492"/>
      <c r="FE59" s="492"/>
      <c r="FF59" s="492"/>
      <c r="FG59" s="492"/>
      <c r="FH59" s="492"/>
      <c r="FI59" s="492"/>
      <c r="FJ59" s="492"/>
      <c r="FK59" s="492"/>
      <c r="FL59" s="492"/>
      <c r="FM59" s="492"/>
      <c r="FN59" s="492"/>
      <c r="FO59" s="492"/>
      <c r="FP59" s="492"/>
      <c r="FQ59" s="492"/>
      <c r="FR59" s="492"/>
      <c r="FS59" s="492"/>
      <c r="FT59" s="492"/>
      <c r="FU59" s="492"/>
      <c r="FV59" s="492"/>
      <c r="FW59" s="492"/>
      <c r="FX59" s="492"/>
      <c r="FY59" s="492"/>
      <c r="FZ59" s="492"/>
      <c r="GA59" s="492"/>
      <c r="GB59" s="492"/>
      <c r="GC59" s="492"/>
      <c r="GD59" s="492"/>
      <c r="GE59" s="492"/>
      <c r="GF59" s="492"/>
      <c r="GG59" s="492"/>
      <c r="GH59" s="492"/>
      <c r="GI59" s="492"/>
      <c r="GJ59" s="492"/>
      <c r="GK59" s="492"/>
      <c r="GL59" s="492"/>
      <c r="GM59" s="492"/>
      <c r="GN59" s="492"/>
      <c r="GO59" s="492"/>
      <c r="GP59" s="492"/>
      <c r="GQ59" s="492"/>
      <c r="GR59" s="492"/>
      <c r="GS59" s="492"/>
      <c r="GT59" s="492"/>
      <c r="GU59" s="492"/>
      <c r="GV59" s="492"/>
      <c r="GW59" s="492"/>
      <c r="GX59" s="492"/>
      <c r="GY59" s="492"/>
      <c r="GZ59" s="492"/>
      <c r="HA59" s="492"/>
      <c r="HB59" s="492"/>
      <c r="HC59" s="492"/>
      <c r="HD59" s="492"/>
      <c r="HE59" s="492"/>
      <c r="HF59" s="492"/>
      <c r="HG59" s="492"/>
      <c r="HH59" s="492"/>
      <c r="HI59" s="492"/>
      <c r="HJ59" s="492"/>
      <c r="HK59" s="492"/>
      <c r="HL59" s="492"/>
      <c r="HM59" s="492"/>
      <c r="HN59" s="492"/>
      <c r="HO59" s="492"/>
      <c r="HP59" s="492"/>
      <c r="HQ59" s="492"/>
      <c r="HR59" s="492"/>
      <c r="HS59" s="492"/>
      <c r="HT59" s="492"/>
      <c r="HU59" s="492"/>
      <c r="HV59" s="492"/>
      <c r="HW59" s="492"/>
      <c r="HX59" s="492"/>
      <c r="HY59" s="492"/>
      <c r="HZ59" s="492"/>
      <c r="IA59" s="492"/>
      <c r="IB59" s="492"/>
      <c r="IC59" s="492"/>
      <c r="ID59" s="492"/>
      <c r="IE59" s="492"/>
      <c r="IF59" s="492"/>
      <c r="IG59" s="492"/>
      <c r="IH59" s="492"/>
      <c r="II59" s="492"/>
      <c r="IJ59" s="492"/>
      <c r="IK59" s="492"/>
      <c r="IL59" s="492"/>
      <c r="IM59" s="492"/>
      <c r="IN59" s="492"/>
      <c r="IO59" s="492"/>
      <c r="IP59" s="492"/>
      <c r="IQ59" s="492"/>
      <c r="IR59" s="492"/>
      <c r="IS59" s="492"/>
      <c r="IT59" s="492"/>
      <c r="IU59" s="492"/>
    </row>
    <row r="60" spans="1:255" s="1774" customFormat="1" ht="15.75">
      <c r="A60" s="257"/>
      <c r="B60" s="257"/>
      <c r="C60" s="492"/>
      <c r="D60" s="492"/>
      <c r="E60" s="492"/>
      <c r="F60" s="492"/>
      <c r="G60" s="492"/>
      <c r="H60" s="492"/>
      <c r="I60" s="492"/>
      <c r="J60" s="492"/>
      <c r="K60" s="492"/>
      <c r="L60" s="492"/>
      <c r="M60" s="492"/>
      <c r="N60" s="492"/>
      <c r="O60" s="492"/>
      <c r="P60" s="492"/>
      <c r="Q60" s="492"/>
      <c r="R60" s="492"/>
      <c r="S60" s="492"/>
      <c r="T60" s="492"/>
      <c r="U60" s="492"/>
      <c r="V60" s="492"/>
      <c r="W60" s="492"/>
      <c r="X60" s="492"/>
      <c r="Y60" s="492"/>
      <c r="Z60" s="492"/>
      <c r="AA60" s="492"/>
      <c r="AB60" s="492"/>
      <c r="AC60" s="492"/>
      <c r="AD60" s="492"/>
      <c r="AE60" s="492"/>
      <c r="AF60" s="492"/>
      <c r="AG60" s="492"/>
      <c r="AH60" s="492"/>
      <c r="AI60" s="492"/>
      <c r="AJ60" s="492"/>
      <c r="AK60" s="492"/>
      <c r="AL60" s="492"/>
      <c r="AM60" s="492"/>
      <c r="AN60" s="492"/>
      <c r="AO60" s="492"/>
      <c r="AP60" s="492"/>
      <c r="AQ60" s="492"/>
      <c r="AR60" s="492"/>
      <c r="AS60" s="492"/>
      <c r="AT60" s="492"/>
      <c r="AU60" s="492"/>
      <c r="AV60" s="492"/>
      <c r="AW60" s="492"/>
      <c r="AX60" s="492"/>
      <c r="AY60" s="492"/>
      <c r="AZ60" s="492"/>
      <c r="BA60" s="492"/>
      <c r="BB60" s="492"/>
      <c r="BC60" s="492"/>
      <c r="BD60" s="492"/>
      <c r="BE60" s="492"/>
      <c r="BF60" s="492"/>
      <c r="BG60" s="492"/>
      <c r="BH60" s="492"/>
      <c r="BI60" s="492"/>
      <c r="BJ60" s="492"/>
      <c r="BK60" s="492"/>
      <c r="BL60" s="492"/>
      <c r="BM60" s="492"/>
      <c r="BN60" s="492"/>
      <c r="BO60" s="492"/>
      <c r="BP60" s="492"/>
      <c r="BQ60" s="492"/>
      <c r="BR60" s="492"/>
      <c r="BS60" s="492"/>
      <c r="BT60" s="492"/>
      <c r="BU60" s="492"/>
      <c r="BV60" s="492"/>
      <c r="BW60" s="492"/>
      <c r="BX60" s="492"/>
      <c r="BY60" s="492"/>
      <c r="BZ60" s="492"/>
      <c r="CA60" s="492"/>
      <c r="CB60" s="492"/>
      <c r="CC60" s="492"/>
      <c r="CD60" s="492"/>
      <c r="CE60" s="492"/>
      <c r="CF60" s="492"/>
      <c r="CG60" s="492"/>
      <c r="CH60" s="492"/>
      <c r="CI60" s="492"/>
      <c r="CJ60" s="492"/>
      <c r="CK60" s="492"/>
      <c r="CL60" s="492"/>
      <c r="CM60" s="492"/>
      <c r="CN60" s="492"/>
      <c r="CO60" s="492"/>
      <c r="CP60" s="492"/>
      <c r="CQ60" s="492"/>
      <c r="CR60" s="492"/>
      <c r="CS60" s="492"/>
      <c r="CT60" s="492"/>
      <c r="CU60" s="492"/>
      <c r="CV60" s="492"/>
      <c r="CW60" s="492"/>
      <c r="CX60" s="492"/>
      <c r="CY60" s="492"/>
      <c r="CZ60" s="492"/>
      <c r="DA60" s="492"/>
      <c r="DB60" s="492"/>
      <c r="DC60" s="492"/>
      <c r="DD60" s="492"/>
      <c r="DE60" s="492"/>
      <c r="DF60" s="492"/>
      <c r="DG60" s="492"/>
      <c r="DH60" s="492"/>
      <c r="DI60" s="492"/>
      <c r="DJ60" s="492"/>
      <c r="DK60" s="492"/>
      <c r="DL60" s="492"/>
      <c r="DM60" s="492"/>
      <c r="DN60" s="492"/>
      <c r="DO60" s="492"/>
      <c r="DP60" s="492"/>
      <c r="DQ60" s="492"/>
      <c r="DR60" s="492"/>
      <c r="DS60" s="492"/>
      <c r="DT60" s="492"/>
      <c r="DU60" s="492"/>
      <c r="DV60" s="492"/>
      <c r="DW60" s="492"/>
      <c r="DX60" s="492"/>
      <c r="DY60" s="492"/>
      <c r="DZ60" s="492"/>
      <c r="EA60" s="492"/>
      <c r="EB60" s="492"/>
      <c r="EC60" s="492"/>
      <c r="ED60" s="492"/>
      <c r="EE60" s="492"/>
      <c r="EF60" s="492"/>
      <c r="EG60" s="492"/>
      <c r="EH60" s="492"/>
      <c r="EI60" s="492"/>
      <c r="EJ60" s="492"/>
      <c r="EK60" s="492"/>
      <c r="EL60" s="492"/>
      <c r="EM60" s="492"/>
      <c r="EN60" s="492"/>
      <c r="EO60" s="492"/>
      <c r="EP60" s="492"/>
      <c r="EQ60" s="492"/>
      <c r="ER60" s="492"/>
      <c r="ES60" s="492"/>
      <c r="ET60" s="492"/>
      <c r="EU60" s="492"/>
      <c r="EV60" s="492"/>
      <c r="EW60" s="492"/>
      <c r="EX60" s="492"/>
      <c r="EY60" s="492"/>
      <c r="EZ60" s="492"/>
      <c r="FA60" s="492"/>
      <c r="FB60" s="492"/>
      <c r="FC60" s="492"/>
      <c r="FD60" s="492"/>
      <c r="FE60" s="492"/>
      <c r="FF60" s="492"/>
      <c r="FG60" s="492"/>
      <c r="FH60" s="492"/>
      <c r="FI60" s="492"/>
      <c r="FJ60" s="492"/>
      <c r="FK60" s="492"/>
      <c r="FL60" s="492"/>
      <c r="FM60" s="492"/>
      <c r="FN60" s="492"/>
      <c r="FO60" s="492"/>
      <c r="FP60" s="492"/>
      <c r="FQ60" s="492"/>
      <c r="FR60" s="492"/>
      <c r="FS60" s="492"/>
      <c r="FT60" s="492"/>
      <c r="FU60" s="492"/>
      <c r="FV60" s="492"/>
      <c r="FW60" s="492"/>
      <c r="FX60" s="492"/>
      <c r="FY60" s="492"/>
      <c r="FZ60" s="492"/>
      <c r="GA60" s="492"/>
      <c r="GB60" s="492"/>
      <c r="GC60" s="492"/>
      <c r="GD60" s="492"/>
      <c r="GE60" s="492"/>
      <c r="GF60" s="492"/>
      <c r="GG60" s="492"/>
      <c r="GH60" s="492"/>
      <c r="GI60" s="492"/>
      <c r="GJ60" s="492"/>
      <c r="GK60" s="492"/>
      <c r="GL60" s="492"/>
      <c r="GM60" s="492"/>
      <c r="GN60" s="492"/>
      <c r="GO60" s="492"/>
      <c r="GP60" s="492"/>
      <c r="GQ60" s="492"/>
      <c r="GR60" s="492"/>
      <c r="GS60" s="492"/>
      <c r="GT60" s="492"/>
      <c r="GU60" s="492"/>
      <c r="GV60" s="492"/>
      <c r="GW60" s="492"/>
      <c r="GX60" s="492"/>
      <c r="GY60" s="492"/>
      <c r="GZ60" s="492"/>
      <c r="HA60" s="492"/>
      <c r="HB60" s="492"/>
      <c r="HC60" s="492"/>
      <c r="HD60" s="492"/>
      <c r="HE60" s="492"/>
      <c r="HF60" s="492"/>
      <c r="HG60" s="492"/>
      <c r="HH60" s="492"/>
      <c r="HI60" s="492"/>
      <c r="HJ60" s="492"/>
      <c r="HK60" s="492"/>
      <c r="HL60" s="492"/>
      <c r="HM60" s="492"/>
      <c r="HN60" s="492"/>
      <c r="HO60" s="492"/>
      <c r="HP60" s="492"/>
      <c r="HQ60" s="492"/>
      <c r="HR60" s="492"/>
      <c r="HS60" s="492"/>
      <c r="HT60" s="492"/>
      <c r="HU60" s="492"/>
      <c r="HV60" s="492"/>
      <c r="HW60" s="492"/>
      <c r="HX60" s="492"/>
      <c r="HY60" s="492"/>
      <c r="HZ60" s="492"/>
      <c r="IA60" s="492"/>
      <c r="IB60" s="492"/>
      <c r="IC60" s="492"/>
      <c r="ID60" s="492"/>
      <c r="IE60" s="492"/>
      <c r="IF60" s="492"/>
      <c r="IG60" s="492"/>
      <c r="IH60" s="492"/>
      <c r="II60" s="492"/>
      <c r="IJ60" s="492"/>
      <c r="IK60" s="492"/>
      <c r="IL60" s="492"/>
      <c r="IM60" s="492"/>
      <c r="IN60" s="492"/>
      <c r="IO60" s="492"/>
      <c r="IP60" s="492"/>
      <c r="IQ60" s="492"/>
      <c r="IR60" s="492"/>
      <c r="IS60" s="492"/>
      <c r="IT60" s="492"/>
      <c r="IU60" s="492"/>
    </row>
    <row r="61" spans="1:255" s="1774" customFormat="1" ht="15.75">
      <c r="A61" s="257"/>
      <c r="B61" s="257"/>
      <c r="C61" s="492"/>
      <c r="D61" s="492"/>
      <c r="E61" s="492"/>
      <c r="F61" s="492"/>
      <c r="G61" s="492"/>
      <c r="H61" s="492"/>
      <c r="I61" s="492"/>
      <c r="J61" s="492"/>
      <c r="K61" s="492"/>
      <c r="L61" s="492"/>
      <c r="M61" s="492"/>
      <c r="N61" s="492"/>
      <c r="O61" s="492"/>
      <c r="P61" s="492"/>
      <c r="Q61" s="492"/>
      <c r="R61" s="492"/>
      <c r="S61" s="492"/>
      <c r="T61" s="492"/>
      <c r="U61" s="492"/>
      <c r="V61" s="492"/>
      <c r="W61" s="492"/>
      <c r="X61" s="492"/>
      <c r="Y61" s="492"/>
      <c r="Z61" s="492"/>
      <c r="AA61" s="492"/>
      <c r="AB61" s="492"/>
      <c r="AC61" s="492"/>
      <c r="AD61" s="492"/>
      <c r="AE61" s="492"/>
      <c r="AF61" s="492"/>
      <c r="AG61" s="492"/>
      <c r="AH61" s="492"/>
      <c r="AI61" s="492"/>
      <c r="AJ61" s="492"/>
      <c r="AK61" s="492"/>
      <c r="AL61" s="492"/>
      <c r="AM61" s="492"/>
      <c r="AN61" s="492"/>
      <c r="AO61" s="492"/>
      <c r="AP61" s="492"/>
      <c r="AQ61" s="492"/>
      <c r="AR61" s="492"/>
      <c r="AS61" s="492"/>
      <c r="AT61" s="492"/>
      <c r="AU61" s="492"/>
      <c r="AV61" s="492"/>
      <c r="AW61" s="492"/>
      <c r="AX61" s="492"/>
      <c r="AY61" s="492"/>
      <c r="AZ61" s="492"/>
      <c r="BA61" s="492"/>
      <c r="BB61" s="492"/>
      <c r="BC61" s="492"/>
      <c r="BD61" s="492"/>
      <c r="BE61" s="492"/>
      <c r="BF61" s="492"/>
      <c r="BG61" s="492"/>
      <c r="BH61" s="492"/>
      <c r="BI61" s="492"/>
      <c r="BJ61" s="492"/>
      <c r="BK61" s="492"/>
      <c r="BL61" s="492"/>
      <c r="BM61" s="492"/>
      <c r="BN61" s="492"/>
      <c r="BO61" s="492"/>
      <c r="BP61" s="492"/>
      <c r="BQ61" s="492"/>
      <c r="BR61" s="492"/>
      <c r="BS61" s="492"/>
      <c r="BT61" s="492"/>
      <c r="BU61" s="492"/>
      <c r="BV61" s="492"/>
      <c r="BW61" s="492"/>
      <c r="BX61" s="492"/>
      <c r="BY61" s="492"/>
      <c r="BZ61" s="492"/>
      <c r="CA61" s="492"/>
      <c r="CB61" s="492"/>
      <c r="CC61" s="492"/>
      <c r="CD61" s="492"/>
      <c r="CE61" s="492"/>
      <c r="CF61" s="492"/>
      <c r="CG61" s="492"/>
      <c r="CH61" s="492"/>
      <c r="CI61" s="492"/>
      <c r="CJ61" s="492"/>
      <c r="CK61" s="492"/>
      <c r="CL61" s="492"/>
      <c r="CM61" s="492"/>
      <c r="CN61" s="492"/>
      <c r="CO61" s="492"/>
      <c r="CP61" s="492"/>
      <c r="CQ61" s="492"/>
      <c r="CR61" s="492"/>
      <c r="CS61" s="492"/>
      <c r="CT61" s="492"/>
      <c r="CU61" s="492"/>
      <c r="CV61" s="492"/>
      <c r="CW61" s="492"/>
      <c r="CX61" s="492"/>
      <c r="CY61" s="492"/>
      <c r="CZ61" s="492"/>
      <c r="DA61" s="492"/>
      <c r="DB61" s="492"/>
      <c r="DC61" s="492"/>
      <c r="DD61" s="492"/>
      <c r="DE61" s="492"/>
      <c r="DF61" s="492"/>
      <c r="DG61" s="492"/>
      <c r="DH61" s="492"/>
      <c r="DI61" s="492"/>
      <c r="DJ61" s="492"/>
      <c r="DK61" s="492"/>
      <c r="DL61" s="492"/>
      <c r="DM61" s="492"/>
      <c r="DN61" s="492"/>
      <c r="DO61" s="492"/>
      <c r="DP61" s="492"/>
      <c r="DQ61" s="492"/>
      <c r="DR61" s="492"/>
      <c r="DS61" s="492"/>
      <c r="DT61" s="492"/>
      <c r="DU61" s="492"/>
      <c r="DV61" s="492"/>
      <c r="DW61" s="492"/>
      <c r="DX61" s="492"/>
      <c r="DY61" s="492"/>
      <c r="DZ61" s="492"/>
      <c r="EA61" s="492"/>
      <c r="EB61" s="492"/>
      <c r="EC61" s="492"/>
      <c r="ED61" s="492"/>
      <c r="EE61" s="492"/>
      <c r="EF61" s="492"/>
      <c r="EG61" s="492"/>
      <c r="EH61" s="492"/>
      <c r="EI61" s="492"/>
      <c r="EJ61" s="492"/>
      <c r="EK61" s="492"/>
      <c r="EL61" s="492"/>
      <c r="EM61" s="492"/>
      <c r="EN61" s="492"/>
      <c r="EO61" s="492"/>
      <c r="EP61" s="492"/>
      <c r="EQ61" s="492"/>
      <c r="ER61" s="492"/>
      <c r="ES61" s="492"/>
      <c r="ET61" s="492"/>
      <c r="EU61" s="492"/>
      <c r="EV61" s="492"/>
      <c r="EW61" s="492"/>
      <c r="EX61" s="492"/>
      <c r="EY61" s="492"/>
      <c r="EZ61" s="492"/>
      <c r="FA61" s="492"/>
      <c r="FB61" s="492"/>
      <c r="FC61" s="492"/>
      <c r="FD61" s="492"/>
      <c r="FE61" s="492"/>
      <c r="FF61" s="492"/>
      <c r="FG61" s="492"/>
      <c r="FH61" s="492"/>
      <c r="FI61" s="492"/>
      <c r="FJ61" s="492"/>
      <c r="FK61" s="492"/>
      <c r="FL61" s="492"/>
      <c r="FM61" s="492"/>
      <c r="FN61" s="492"/>
      <c r="FO61" s="492"/>
      <c r="FP61" s="492"/>
      <c r="FQ61" s="492"/>
      <c r="FR61" s="492"/>
      <c r="FS61" s="492"/>
      <c r="FT61" s="492"/>
      <c r="FU61" s="492"/>
      <c r="FV61" s="492"/>
      <c r="FW61" s="492"/>
      <c r="FX61" s="492"/>
      <c r="FY61" s="492"/>
      <c r="FZ61" s="492"/>
      <c r="GA61" s="492"/>
      <c r="GB61" s="492"/>
      <c r="GC61" s="492"/>
      <c r="GD61" s="492"/>
      <c r="GE61" s="492"/>
      <c r="GF61" s="492"/>
      <c r="GG61" s="492"/>
      <c r="GH61" s="492"/>
      <c r="GI61" s="492"/>
      <c r="GJ61" s="492"/>
      <c r="GK61" s="492"/>
      <c r="GL61" s="492"/>
      <c r="GM61" s="492"/>
      <c r="GN61" s="492"/>
      <c r="GO61" s="492"/>
      <c r="GP61" s="492"/>
      <c r="GQ61" s="492"/>
      <c r="GR61" s="492"/>
      <c r="GS61" s="492"/>
      <c r="GT61" s="492"/>
      <c r="GU61" s="492"/>
      <c r="GV61" s="492"/>
      <c r="GW61" s="492"/>
      <c r="GX61" s="492"/>
      <c r="GY61" s="492"/>
      <c r="GZ61" s="492"/>
      <c r="HA61" s="492"/>
      <c r="HB61" s="492"/>
      <c r="HC61" s="492"/>
      <c r="HD61" s="492"/>
      <c r="HE61" s="492"/>
      <c r="HF61" s="492"/>
      <c r="HG61" s="492"/>
      <c r="HH61" s="492"/>
      <c r="HI61" s="492"/>
      <c r="HJ61" s="492"/>
      <c r="HK61" s="492"/>
      <c r="HL61" s="492"/>
      <c r="HM61" s="492"/>
      <c r="HN61" s="492"/>
      <c r="HO61" s="492"/>
      <c r="HP61" s="492"/>
      <c r="HQ61" s="492"/>
      <c r="HR61" s="492"/>
      <c r="HS61" s="492"/>
      <c r="HT61" s="492"/>
      <c r="HU61" s="492"/>
      <c r="HV61" s="492"/>
      <c r="HW61" s="492"/>
      <c r="HX61" s="492"/>
      <c r="HY61" s="492"/>
      <c r="HZ61" s="492"/>
      <c r="IA61" s="492"/>
      <c r="IB61" s="492"/>
      <c r="IC61" s="492"/>
      <c r="ID61" s="492"/>
      <c r="IE61" s="492"/>
      <c r="IF61" s="492"/>
      <c r="IG61" s="492"/>
      <c r="IH61" s="492"/>
      <c r="II61" s="492"/>
      <c r="IJ61" s="492"/>
      <c r="IK61" s="492"/>
      <c r="IL61" s="492"/>
      <c r="IM61" s="492"/>
      <c r="IN61" s="492"/>
      <c r="IO61" s="492"/>
      <c r="IP61" s="492"/>
      <c r="IQ61" s="492"/>
      <c r="IR61" s="492"/>
      <c r="IS61" s="492"/>
      <c r="IT61" s="492"/>
      <c r="IU61" s="492"/>
    </row>
    <row r="62" spans="1:255" s="1774" customFormat="1" ht="15.75">
      <c r="A62" s="257"/>
      <c r="B62" s="257"/>
      <c r="C62" s="492"/>
      <c r="D62" s="492"/>
      <c r="E62" s="492"/>
      <c r="F62" s="492"/>
      <c r="G62" s="492"/>
      <c r="H62" s="492"/>
      <c r="I62" s="492"/>
      <c r="J62" s="492"/>
      <c r="K62" s="492"/>
      <c r="L62" s="492"/>
      <c r="M62" s="492"/>
      <c r="N62" s="492"/>
      <c r="O62" s="492"/>
      <c r="P62" s="492"/>
      <c r="Q62" s="492"/>
      <c r="R62" s="492"/>
      <c r="S62" s="492"/>
      <c r="T62" s="492"/>
      <c r="U62" s="492"/>
      <c r="V62" s="492"/>
      <c r="W62" s="492"/>
      <c r="X62" s="492"/>
      <c r="Y62" s="492"/>
      <c r="Z62" s="492"/>
      <c r="AA62" s="492"/>
      <c r="AB62" s="492"/>
      <c r="AC62" s="492"/>
      <c r="AD62" s="492"/>
      <c r="AE62" s="492"/>
      <c r="AF62" s="492"/>
      <c r="AG62" s="492"/>
      <c r="AH62" s="492"/>
      <c r="AI62" s="492"/>
      <c r="AJ62" s="492"/>
      <c r="AK62" s="492"/>
      <c r="AL62" s="492"/>
      <c r="AM62" s="492"/>
      <c r="AN62" s="492"/>
      <c r="AO62" s="492"/>
      <c r="AP62" s="492"/>
      <c r="AQ62" s="492"/>
      <c r="AR62" s="492"/>
      <c r="AS62" s="492"/>
      <c r="AT62" s="492"/>
      <c r="AU62" s="492"/>
      <c r="AV62" s="492"/>
      <c r="AW62" s="492"/>
      <c r="AX62" s="492"/>
      <c r="AY62" s="492"/>
      <c r="AZ62" s="492"/>
      <c r="BA62" s="492"/>
      <c r="BB62" s="492"/>
      <c r="BC62" s="492"/>
      <c r="BD62" s="492"/>
      <c r="BE62" s="492"/>
      <c r="BF62" s="492"/>
      <c r="BG62" s="492"/>
      <c r="BH62" s="492"/>
      <c r="BI62" s="492"/>
      <c r="BJ62" s="492"/>
      <c r="BK62" s="492"/>
      <c r="BL62" s="492"/>
      <c r="BM62" s="492"/>
      <c r="BN62" s="492"/>
      <c r="BO62" s="492"/>
      <c r="BP62" s="492"/>
      <c r="BQ62" s="492"/>
      <c r="BR62" s="492"/>
      <c r="BS62" s="492"/>
      <c r="BT62" s="492"/>
      <c r="BU62" s="492"/>
      <c r="BV62" s="492"/>
      <c r="BW62" s="492"/>
      <c r="BX62" s="492"/>
      <c r="BY62" s="492"/>
      <c r="BZ62" s="492"/>
      <c r="CA62" s="492"/>
      <c r="CB62" s="492"/>
      <c r="CC62" s="492"/>
      <c r="CD62" s="492"/>
      <c r="CE62" s="492"/>
      <c r="CF62" s="492"/>
      <c r="CG62" s="492"/>
      <c r="CH62" s="492"/>
      <c r="CI62" s="492"/>
      <c r="CJ62" s="492"/>
      <c r="CK62" s="492"/>
      <c r="CL62" s="492"/>
      <c r="CM62" s="492"/>
      <c r="CN62" s="492"/>
      <c r="CO62" s="492"/>
      <c r="CP62" s="492"/>
      <c r="CQ62" s="492"/>
      <c r="CR62" s="492"/>
      <c r="CS62" s="492"/>
      <c r="CT62" s="492"/>
      <c r="CU62" s="492"/>
      <c r="CV62" s="492"/>
      <c r="CW62" s="492"/>
      <c r="CX62" s="492"/>
      <c r="CY62" s="492"/>
      <c r="CZ62" s="492"/>
      <c r="DA62" s="492"/>
      <c r="DB62" s="492"/>
      <c r="DC62" s="492"/>
      <c r="DD62" s="492"/>
      <c r="DE62" s="492"/>
      <c r="DF62" s="492"/>
      <c r="DG62" s="492"/>
      <c r="DH62" s="492"/>
      <c r="DI62" s="492"/>
      <c r="DJ62" s="492"/>
      <c r="DK62" s="492"/>
      <c r="DL62" s="492"/>
      <c r="DM62" s="492"/>
      <c r="DN62" s="492"/>
      <c r="DO62" s="492"/>
      <c r="DP62" s="492"/>
      <c r="DQ62" s="492"/>
      <c r="DR62" s="492"/>
      <c r="DS62" s="492"/>
      <c r="DT62" s="492"/>
      <c r="DU62" s="492"/>
      <c r="DV62" s="492"/>
      <c r="DW62" s="492"/>
      <c r="DX62" s="492"/>
      <c r="DY62" s="492"/>
      <c r="DZ62" s="492"/>
      <c r="EA62" s="492"/>
      <c r="EB62" s="492"/>
      <c r="EC62" s="492"/>
      <c r="ED62" s="492"/>
      <c r="EE62" s="492"/>
      <c r="EF62" s="492"/>
      <c r="EG62" s="492"/>
      <c r="EH62" s="492"/>
      <c r="EI62" s="492"/>
      <c r="EJ62" s="492"/>
      <c r="EK62" s="492"/>
      <c r="EL62" s="492"/>
      <c r="EM62" s="492"/>
      <c r="EN62" s="492"/>
      <c r="EO62" s="492"/>
      <c r="EP62" s="492"/>
      <c r="EQ62" s="492"/>
      <c r="ER62" s="492"/>
      <c r="ES62" s="492"/>
      <c r="ET62" s="492"/>
      <c r="EU62" s="492"/>
      <c r="EV62" s="492"/>
      <c r="EW62" s="492"/>
      <c r="EX62" s="492"/>
      <c r="EY62" s="492"/>
      <c r="EZ62" s="492"/>
      <c r="FA62" s="492"/>
      <c r="FB62" s="492"/>
      <c r="FC62" s="492"/>
      <c r="FD62" s="492"/>
      <c r="FE62" s="492"/>
      <c r="FF62" s="492"/>
      <c r="FG62" s="492"/>
      <c r="FH62" s="492"/>
      <c r="FI62" s="492"/>
      <c r="FJ62" s="492"/>
      <c r="FK62" s="492"/>
      <c r="FL62" s="492"/>
      <c r="FM62" s="492"/>
      <c r="FN62" s="492"/>
      <c r="FO62" s="492"/>
      <c r="FP62" s="492"/>
      <c r="FQ62" s="492"/>
      <c r="FR62" s="492"/>
      <c r="FS62" s="492"/>
      <c r="FT62" s="492"/>
      <c r="FU62" s="492"/>
      <c r="FV62" s="492"/>
      <c r="FW62" s="492"/>
      <c r="FX62" s="492"/>
      <c r="FY62" s="492"/>
      <c r="FZ62" s="492"/>
      <c r="GA62" s="492"/>
      <c r="GB62" s="492"/>
      <c r="GC62" s="492"/>
      <c r="GD62" s="492"/>
      <c r="GE62" s="492"/>
      <c r="GF62" s="492"/>
      <c r="GG62" s="492"/>
      <c r="GH62" s="492"/>
      <c r="GI62" s="492"/>
      <c r="GJ62" s="492"/>
      <c r="GK62" s="492"/>
      <c r="GL62" s="492"/>
      <c r="GM62" s="492"/>
      <c r="GN62" s="492"/>
      <c r="GO62" s="492"/>
      <c r="GP62" s="492"/>
      <c r="GQ62" s="492"/>
      <c r="GR62" s="492"/>
      <c r="GS62" s="492"/>
      <c r="GT62" s="492"/>
      <c r="GU62" s="492"/>
      <c r="GV62" s="492"/>
      <c r="GW62" s="492"/>
      <c r="GX62" s="492"/>
      <c r="GY62" s="492"/>
      <c r="GZ62" s="492"/>
      <c r="HA62" s="492"/>
      <c r="HB62" s="492"/>
      <c r="HC62" s="492"/>
      <c r="HD62" s="492"/>
      <c r="HE62" s="492"/>
      <c r="HF62" s="492"/>
      <c r="HG62" s="492"/>
      <c r="HH62" s="492"/>
      <c r="HI62" s="492"/>
      <c r="HJ62" s="492"/>
      <c r="HK62" s="492"/>
      <c r="HL62" s="492"/>
      <c r="HM62" s="492"/>
      <c r="HN62" s="492"/>
      <c r="HO62" s="492"/>
      <c r="HP62" s="492"/>
      <c r="HQ62" s="492"/>
      <c r="HR62" s="492"/>
      <c r="HS62" s="492"/>
      <c r="HT62" s="492"/>
      <c r="HU62" s="492"/>
      <c r="HV62" s="492"/>
      <c r="HW62" s="492"/>
      <c r="HX62" s="492"/>
      <c r="HY62" s="492"/>
      <c r="HZ62" s="492"/>
      <c r="IA62" s="492"/>
      <c r="IB62" s="492"/>
      <c r="IC62" s="492"/>
      <c r="ID62" s="492"/>
      <c r="IE62" s="492"/>
      <c r="IF62" s="492"/>
      <c r="IG62" s="492"/>
      <c r="IH62" s="492"/>
      <c r="II62" s="492"/>
      <c r="IJ62" s="492"/>
      <c r="IK62" s="492"/>
      <c r="IL62" s="492"/>
      <c r="IM62" s="492"/>
      <c r="IN62" s="492"/>
      <c r="IO62" s="492"/>
      <c r="IP62" s="492"/>
      <c r="IQ62" s="492"/>
      <c r="IR62" s="492"/>
      <c r="IS62" s="492"/>
      <c r="IT62" s="492"/>
      <c r="IU62" s="492"/>
    </row>
    <row r="63" spans="1:255" s="1774" customFormat="1" ht="15.75">
      <c r="A63" s="257"/>
      <c r="B63" s="257"/>
      <c r="C63" s="492"/>
      <c r="D63" s="492"/>
      <c r="E63" s="492"/>
      <c r="F63" s="492"/>
      <c r="G63" s="492"/>
      <c r="H63" s="492"/>
      <c r="I63" s="492"/>
      <c r="J63" s="492"/>
      <c r="K63" s="492"/>
      <c r="L63" s="492"/>
      <c r="M63" s="492"/>
      <c r="N63" s="492"/>
      <c r="O63" s="492"/>
      <c r="P63" s="492"/>
      <c r="Q63" s="492"/>
      <c r="R63" s="492"/>
      <c r="S63" s="492"/>
      <c r="T63" s="492"/>
      <c r="U63" s="492"/>
      <c r="V63" s="492"/>
      <c r="W63" s="492"/>
      <c r="X63" s="492"/>
      <c r="Y63" s="492"/>
      <c r="Z63" s="492"/>
      <c r="AA63" s="492"/>
      <c r="AB63" s="492"/>
      <c r="AC63" s="492"/>
      <c r="AD63" s="492"/>
      <c r="AE63" s="492"/>
      <c r="AF63" s="492"/>
      <c r="AG63" s="492"/>
      <c r="AH63" s="492"/>
      <c r="AI63" s="492"/>
      <c r="AJ63" s="492"/>
      <c r="AK63" s="492"/>
      <c r="AL63" s="492"/>
      <c r="AM63" s="492"/>
      <c r="AN63" s="492"/>
      <c r="AO63" s="492"/>
      <c r="AP63" s="492"/>
      <c r="AQ63" s="492"/>
      <c r="AR63" s="492"/>
      <c r="AS63" s="492"/>
      <c r="AT63" s="492"/>
      <c r="AU63" s="492"/>
      <c r="AV63" s="492"/>
      <c r="AW63" s="492"/>
      <c r="AX63" s="492"/>
      <c r="AY63" s="492"/>
      <c r="AZ63" s="492"/>
      <c r="BA63" s="492"/>
      <c r="BB63" s="492"/>
      <c r="BC63" s="492"/>
      <c r="BD63" s="492"/>
      <c r="BE63" s="492"/>
      <c r="BF63" s="492"/>
      <c r="BG63" s="492"/>
      <c r="BH63" s="492"/>
      <c r="BI63" s="492"/>
      <c r="BJ63" s="492"/>
      <c r="BK63" s="492"/>
      <c r="BL63" s="492"/>
      <c r="BM63" s="492"/>
      <c r="BN63" s="492"/>
      <c r="BO63" s="492"/>
      <c r="BP63" s="492"/>
      <c r="BQ63" s="492"/>
      <c r="BR63" s="492"/>
      <c r="BS63" s="492"/>
      <c r="BT63" s="492"/>
      <c r="BU63" s="492"/>
      <c r="BV63" s="492"/>
      <c r="BW63" s="492"/>
      <c r="BX63" s="492"/>
      <c r="BY63" s="492"/>
      <c r="BZ63" s="492"/>
      <c r="CA63" s="492"/>
      <c r="CB63" s="492"/>
      <c r="CC63" s="492"/>
      <c r="CD63" s="492"/>
      <c r="CE63" s="492"/>
      <c r="CF63" s="492"/>
      <c r="CG63" s="492"/>
      <c r="CH63" s="492"/>
      <c r="CI63" s="492"/>
      <c r="CJ63" s="492"/>
      <c r="CK63" s="492"/>
      <c r="CL63" s="492"/>
      <c r="CM63" s="492"/>
      <c r="CN63" s="492"/>
      <c r="CO63" s="492"/>
      <c r="CP63" s="492"/>
      <c r="CQ63" s="492"/>
      <c r="CR63" s="492"/>
      <c r="CS63" s="492"/>
      <c r="CT63" s="492"/>
      <c r="CU63" s="492"/>
      <c r="CV63" s="492"/>
      <c r="CW63" s="492"/>
      <c r="CX63" s="492"/>
      <c r="CY63" s="492"/>
      <c r="CZ63" s="492"/>
      <c r="DA63" s="492"/>
      <c r="DB63" s="492"/>
      <c r="DC63" s="492"/>
      <c r="DD63" s="492"/>
      <c r="DE63" s="492"/>
      <c r="DF63" s="492"/>
      <c r="DG63" s="492"/>
      <c r="DH63" s="492"/>
      <c r="DI63" s="492"/>
      <c r="DJ63" s="492"/>
      <c r="DK63" s="492"/>
      <c r="DL63" s="492"/>
      <c r="DM63" s="492"/>
      <c r="DN63" s="492"/>
      <c r="DO63" s="492"/>
      <c r="DP63" s="492"/>
      <c r="DQ63" s="492"/>
      <c r="DR63" s="492"/>
      <c r="DS63" s="492"/>
      <c r="DT63" s="492"/>
      <c r="DU63" s="492"/>
      <c r="DV63" s="492"/>
      <c r="DW63" s="492"/>
      <c r="DX63" s="492"/>
      <c r="DY63" s="492"/>
      <c r="DZ63" s="492"/>
      <c r="EA63" s="492"/>
      <c r="EB63" s="492"/>
      <c r="EC63" s="492"/>
      <c r="ED63" s="492"/>
      <c r="EE63" s="492"/>
      <c r="EF63" s="492"/>
      <c r="EG63" s="492"/>
      <c r="EH63" s="492"/>
      <c r="EI63" s="492"/>
      <c r="EJ63" s="492"/>
      <c r="EK63" s="492"/>
      <c r="EL63" s="492"/>
      <c r="EM63" s="492"/>
      <c r="EN63" s="492"/>
      <c r="EO63" s="492"/>
      <c r="EP63" s="492"/>
      <c r="EQ63" s="492"/>
      <c r="ER63" s="492"/>
      <c r="ES63" s="492"/>
      <c r="ET63" s="492"/>
      <c r="EU63" s="492"/>
      <c r="EV63" s="492"/>
      <c r="EW63" s="492"/>
      <c r="EX63" s="492"/>
      <c r="EY63" s="492"/>
      <c r="EZ63" s="492"/>
      <c r="FA63" s="492"/>
      <c r="FB63" s="492"/>
      <c r="FC63" s="492"/>
      <c r="FD63" s="492"/>
      <c r="FE63" s="492"/>
      <c r="FF63" s="492"/>
      <c r="FG63" s="492"/>
      <c r="FH63" s="492"/>
      <c r="FI63" s="492"/>
      <c r="FJ63" s="492"/>
      <c r="FK63" s="492"/>
      <c r="FL63" s="492"/>
      <c r="FM63" s="492"/>
      <c r="FN63" s="492"/>
      <c r="FO63" s="492"/>
      <c r="FP63" s="492"/>
      <c r="FQ63" s="492"/>
      <c r="FR63" s="492"/>
      <c r="FS63" s="492"/>
      <c r="FT63" s="492"/>
      <c r="FU63" s="492"/>
      <c r="FV63" s="492"/>
      <c r="FW63" s="492"/>
      <c r="FX63" s="492"/>
      <c r="FY63" s="492"/>
      <c r="FZ63" s="492"/>
      <c r="GA63" s="492"/>
      <c r="GB63" s="492"/>
      <c r="GC63" s="492"/>
      <c r="GD63" s="492"/>
      <c r="GE63" s="492"/>
      <c r="GF63" s="492"/>
      <c r="GG63" s="492"/>
      <c r="GH63" s="492"/>
      <c r="GI63" s="492"/>
      <c r="GJ63" s="492"/>
      <c r="GK63" s="492"/>
      <c r="GL63" s="492"/>
      <c r="GM63" s="492"/>
      <c r="GN63" s="492"/>
      <c r="GO63" s="492"/>
      <c r="GP63" s="492"/>
      <c r="GQ63" s="492"/>
      <c r="GR63" s="492"/>
      <c r="GS63" s="492"/>
      <c r="GT63" s="492"/>
      <c r="GU63" s="492"/>
      <c r="GV63" s="492"/>
      <c r="GW63" s="492"/>
      <c r="GX63" s="492"/>
      <c r="GY63" s="492"/>
      <c r="GZ63" s="492"/>
      <c r="HA63" s="492"/>
      <c r="HB63" s="492"/>
      <c r="HC63" s="492"/>
      <c r="HD63" s="492"/>
      <c r="HE63" s="492"/>
      <c r="HF63" s="492"/>
      <c r="HG63" s="492"/>
      <c r="HH63" s="492"/>
      <c r="HI63" s="492"/>
      <c r="HJ63" s="492"/>
      <c r="HK63" s="492"/>
      <c r="HL63" s="492"/>
      <c r="HM63" s="492"/>
      <c r="HN63" s="492"/>
      <c r="HO63" s="492"/>
      <c r="HP63" s="492"/>
      <c r="HQ63" s="492"/>
      <c r="HR63" s="492"/>
      <c r="HS63" s="492"/>
      <c r="HT63" s="492"/>
      <c r="HU63" s="492"/>
      <c r="HV63" s="492"/>
      <c r="HW63" s="492"/>
      <c r="HX63" s="492"/>
      <c r="HY63" s="492"/>
      <c r="HZ63" s="492"/>
      <c r="IA63" s="492"/>
      <c r="IB63" s="492"/>
      <c r="IC63" s="492"/>
      <c r="ID63" s="492"/>
      <c r="IE63" s="492"/>
      <c r="IF63" s="492"/>
      <c r="IG63" s="492"/>
      <c r="IH63" s="492"/>
      <c r="II63" s="492"/>
      <c r="IJ63" s="492"/>
      <c r="IK63" s="492"/>
      <c r="IL63" s="492"/>
      <c r="IM63" s="492"/>
      <c r="IN63" s="492"/>
      <c r="IO63" s="492"/>
      <c r="IP63" s="492"/>
      <c r="IQ63" s="492"/>
      <c r="IR63" s="492"/>
      <c r="IS63" s="492"/>
      <c r="IT63" s="492"/>
      <c r="IU63" s="492"/>
    </row>
    <row r="64" spans="1:255" s="1774" customFormat="1" ht="15.75">
      <c r="A64" s="257"/>
      <c r="B64" s="257"/>
      <c r="C64" s="492"/>
      <c r="D64" s="492"/>
      <c r="E64" s="492"/>
      <c r="F64" s="492"/>
      <c r="G64" s="492"/>
      <c r="H64" s="492"/>
      <c r="I64" s="492"/>
      <c r="J64" s="492"/>
      <c r="K64" s="492"/>
      <c r="L64" s="492"/>
      <c r="M64" s="492"/>
      <c r="N64" s="492"/>
      <c r="O64" s="492"/>
      <c r="P64" s="492"/>
      <c r="Q64" s="492"/>
      <c r="R64" s="492"/>
      <c r="S64" s="492"/>
      <c r="T64" s="492"/>
      <c r="U64" s="492"/>
      <c r="V64" s="492"/>
      <c r="W64" s="492"/>
      <c r="X64" s="492"/>
      <c r="Y64" s="492"/>
      <c r="Z64" s="492"/>
      <c r="AA64" s="492"/>
      <c r="AB64" s="492"/>
      <c r="AC64" s="492"/>
      <c r="AD64" s="492"/>
      <c r="AE64" s="492"/>
      <c r="AF64" s="492"/>
      <c r="AG64" s="492"/>
      <c r="AH64" s="492"/>
      <c r="AI64" s="492"/>
      <c r="AJ64" s="492"/>
      <c r="AK64" s="492"/>
      <c r="AL64" s="492"/>
      <c r="AM64" s="492"/>
      <c r="AN64" s="492"/>
      <c r="AO64" s="492"/>
      <c r="AP64" s="492"/>
      <c r="AQ64" s="492"/>
      <c r="AR64" s="492"/>
      <c r="AS64" s="492"/>
      <c r="AT64" s="492"/>
      <c r="AU64" s="492"/>
      <c r="AV64" s="492"/>
      <c r="AW64" s="492"/>
      <c r="AX64" s="492"/>
      <c r="AY64" s="492"/>
      <c r="AZ64" s="492"/>
      <c r="BA64" s="492"/>
      <c r="BB64" s="492"/>
      <c r="BC64" s="492"/>
      <c r="BD64" s="492"/>
      <c r="BE64" s="492"/>
      <c r="BF64" s="492"/>
      <c r="BG64" s="492"/>
      <c r="BH64" s="492"/>
      <c r="BI64" s="492"/>
      <c r="BJ64" s="492"/>
      <c r="BK64" s="492"/>
      <c r="BL64" s="492"/>
      <c r="BM64" s="492"/>
      <c r="BN64" s="492"/>
      <c r="BO64" s="492"/>
      <c r="BP64" s="492"/>
      <c r="BQ64" s="492"/>
      <c r="BR64" s="492"/>
      <c r="BS64" s="492"/>
      <c r="BT64" s="492"/>
      <c r="BU64" s="492"/>
      <c r="BV64" s="492"/>
      <c r="BW64" s="492"/>
      <c r="BX64" s="492"/>
      <c r="BY64" s="492"/>
      <c r="BZ64" s="492"/>
      <c r="CA64" s="492"/>
      <c r="CB64" s="492"/>
      <c r="CC64" s="492"/>
      <c r="CD64" s="492"/>
      <c r="CE64" s="492"/>
      <c r="CF64" s="492"/>
      <c r="CG64" s="492"/>
      <c r="CH64" s="492"/>
      <c r="CI64" s="492"/>
      <c r="CJ64" s="492"/>
      <c r="CK64" s="492"/>
      <c r="CL64" s="492"/>
      <c r="CM64" s="492"/>
      <c r="CN64" s="492"/>
      <c r="CO64" s="492"/>
      <c r="CP64" s="492"/>
      <c r="CQ64" s="492"/>
      <c r="CR64" s="492"/>
      <c r="CS64" s="492"/>
      <c r="CT64" s="492"/>
      <c r="CU64" s="492"/>
      <c r="CV64" s="492"/>
      <c r="CW64" s="492"/>
      <c r="CX64" s="492"/>
      <c r="CY64" s="492"/>
      <c r="CZ64" s="492"/>
      <c r="DA64" s="492"/>
      <c r="DB64" s="492"/>
      <c r="DC64" s="492"/>
      <c r="DD64" s="492"/>
      <c r="DE64" s="492"/>
      <c r="DF64" s="492"/>
      <c r="DG64" s="492"/>
      <c r="DH64" s="492"/>
      <c r="DI64" s="492"/>
      <c r="DJ64" s="492"/>
      <c r="DK64" s="492"/>
      <c r="DL64" s="492"/>
      <c r="DM64" s="492"/>
      <c r="DN64" s="492"/>
      <c r="DO64" s="492"/>
      <c r="DP64" s="492"/>
      <c r="DQ64" s="492"/>
      <c r="DR64" s="492"/>
      <c r="DS64" s="492"/>
      <c r="DT64" s="492"/>
      <c r="DU64" s="492"/>
      <c r="DV64" s="492"/>
      <c r="DW64" s="492"/>
      <c r="DX64" s="492"/>
      <c r="DY64" s="492"/>
      <c r="DZ64" s="492"/>
      <c r="EA64" s="492"/>
      <c r="EB64" s="492"/>
      <c r="EC64" s="492"/>
      <c r="ED64" s="492"/>
      <c r="EE64" s="492"/>
      <c r="EF64" s="492"/>
      <c r="EG64" s="492"/>
      <c r="EH64" s="492"/>
      <c r="EI64" s="492"/>
      <c r="EJ64" s="492"/>
      <c r="EK64" s="492"/>
      <c r="EL64" s="492"/>
      <c r="EM64" s="492"/>
      <c r="EN64" s="492"/>
      <c r="EO64" s="492"/>
      <c r="EP64" s="492"/>
      <c r="EQ64" s="492"/>
      <c r="ER64" s="492"/>
      <c r="ES64" s="492"/>
      <c r="ET64" s="492"/>
      <c r="EU64" s="492"/>
      <c r="EV64" s="492"/>
      <c r="EW64" s="492"/>
      <c r="EX64" s="492"/>
      <c r="EY64" s="492"/>
      <c r="EZ64" s="492"/>
      <c r="FA64" s="492"/>
      <c r="FB64" s="492"/>
      <c r="FC64" s="492"/>
      <c r="FD64" s="492"/>
      <c r="FE64" s="492"/>
      <c r="FF64" s="492"/>
      <c r="FG64" s="492"/>
      <c r="FH64" s="492"/>
      <c r="FI64" s="492"/>
      <c r="FJ64" s="492"/>
      <c r="FK64" s="492"/>
      <c r="FL64" s="492"/>
      <c r="FM64" s="492"/>
      <c r="FN64" s="492"/>
      <c r="FO64" s="492"/>
      <c r="FP64" s="492"/>
      <c r="FQ64" s="492"/>
      <c r="FR64" s="492"/>
      <c r="FS64" s="492"/>
      <c r="FT64" s="492"/>
      <c r="FU64" s="492"/>
      <c r="FV64" s="492"/>
      <c r="FW64" s="492"/>
      <c r="FX64" s="492"/>
      <c r="FY64" s="492"/>
      <c r="FZ64" s="492"/>
      <c r="GA64" s="492"/>
      <c r="GB64" s="492"/>
      <c r="GC64" s="492"/>
      <c r="GD64" s="492"/>
      <c r="GE64" s="492"/>
      <c r="GF64" s="492"/>
      <c r="GG64" s="492"/>
      <c r="GH64" s="492"/>
      <c r="GI64" s="492"/>
      <c r="GJ64" s="492"/>
      <c r="GK64" s="492"/>
      <c r="GL64" s="492"/>
      <c r="GM64" s="492"/>
      <c r="GN64" s="492"/>
      <c r="GO64" s="492"/>
      <c r="GP64" s="492"/>
      <c r="GQ64" s="492"/>
      <c r="GR64" s="492"/>
      <c r="GS64" s="492"/>
      <c r="GT64" s="492"/>
      <c r="GU64" s="492"/>
      <c r="GV64" s="492"/>
      <c r="GW64" s="492"/>
      <c r="GX64" s="492"/>
      <c r="GY64" s="492"/>
      <c r="GZ64" s="492"/>
      <c r="HA64" s="492"/>
      <c r="HB64" s="492"/>
      <c r="HC64" s="492"/>
      <c r="HD64" s="492"/>
      <c r="HE64" s="492"/>
      <c r="HF64" s="492"/>
      <c r="HG64" s="492"/>
      <c r="HH64" s="492"/>
      <c r="HI64" s="492"/>
      <c r="HJ64" s="492"/>
      <c r="HK64" s="492"/>
      <c r="HL64" s="492"/>
      <c r="HM64" s="492"/>
      <c r="HN64" s="492"/>
      <c r="HO64" s="492"/>
      <c r="HP64" s="492"/>
      <c r="HQ64" s="492"/>
      <c r="HR64" s="492"/>
      <c r="HS64" s="492"/>
      <c r="HT64" s="492"/>
      <c r="HU64" s="492"/>
      <c r="HV64" s="492"/>
      <c r="HW64" s="492"/>
      <c r="HX64" s="492"/>
      <c r="HY64" s="492"/>
      <c r="HZ64" s="492"/>
      <c r="IA64" s="492"/>
      <c r="IB64" s="492"/>
      <c r="IC64" s="492"/>
      <c r="ID64" s="492"/>
      <c r="IE64" s="492"/>
      <c r="IF64" s="492"/>
      <c r="IG64" s="492"/>
      <c r="IH64" s="492"/>
      <c r="II64" s="492"/>
      <c r="IJ64" s="492"/>
      <c r="IK64" s="492"/>
      <c r="IL64" s="492"/>
      <c r="IM64" s="492"/>
      <c r="IN64" s="492"/>
      <c r="IO64" s="492"/>
      <c r="IP64" s="492"/>
      <c r="IQ64" s="492"/>
      <c r="IR64" s="492"/>
      <c r="IS64" s="492"/>
      <c r="IT64" s="492"/>
      <c r="IU64" s="492"/>
    </row>
    <row r="65" spans="1:255" s="1774" customFormat="1">
      <c r="A65" s="207"/>
      <c r="B65" s="207"/>
      <c r="C65" s="492"/>
      <c r="D65" s="492"/>
      <c r="E65" s="492"/>
      <c r="F65" s="492"/>
      <c r="G65" s="492"/>
      <c r="H65" s="492"/>
      <c r="I65" s="492"/>
      <c r="J65" s="492"/>
      <c r="K65" s="492"/>
      <c r="L65" s="492"/>
      <c r="M65" s="492"/>
      <c r="N65" s="492"/>
      <c r="O65" s="492"/>
      <c r="P65" s="492"/>
      <c r="Q65" s="492"/>
      <c r="R65" s="492"/>
      <c r="S65" s="492"/>
      <c r="T65" s="492"/>
      <c r="U65" s="492"/>
      <c r="V65" s="492"/>
      <c r="W65" s="492"/>
      <c r="X65" s="492"/>
      <c r="Y65" s="492"/>
      <c r="Z65" s="492"/>
      <c r="AA65" s="492"/>
      <c r="AB65" s="492"/>
      <c r="AC65" s="492"/>
      <c r="AD65" s="492"/>
      <c r="AE65" s="492"/>
      <c r="AF65" s="492"/>
      <c r="AG65" s="492"/>
      <c r="AH65" s="492"/>
      <c r="AI65" s="492"/>
      <c r="AJ65" s="492"/>
      <c r="AK65" s="492"/>
      <c r="AL65" s="492"/>
      <c r="AM65" s="492"/>
      <c r="AN65" s="492"/>
      <c r="AO65" s="492"/>
      <c r="AP65" s="492"/>
      <c r="AQ65" s="492"/>
      <c r="AR65" s="492"/>
      <c r="AS65" s="492"/>
      <c r="AT65" s="492"/>
      <c r="AU65" s="492"/>
      <c r="AV65" s="492"/>
      <c r="AW65" s="492"/>
      <c r="AX65" s="492"/>
      <c r="AY65" s="492"/>
      <c r="AZ65" s="492"/>
      <c r="BA65" s="492"/>
      <c r="BB65" s="492"/>
      <c r="BC65" s="492"/>
      <c r="BD65" s="492"/>
      <c r="BE65" s="492"/>
      <c r="BF65" s="492"/>
      <c r="BG65" s="492"/>
      <c r="BH65" s="492"/>
      <c r="BI65" s="492"/>
      <c r="BJ65" s="492"/>
      <c r="BK65" s="492"/>
      <c r="BL65" s="492"/>
      <c r="BM65" s="492"/>
      <c r="BN65" s="492"/>
      <c r="BO65" s="492"/>
      <c r="BP65" s="492"/>
      <c r="BQ65" s="492"/>
      <c r="BR65" s="492"/>
      <c r="BS65" s="492"/>
      <c r="BT65" s="492"/>
      <c r="BU65" s="492"/>
      <c r="BV65" s="492"/>
      <c r="BW65" s="492"/>
      <c r="BX65" s="492"/>
      <c r="BY65" s="492"/>
      <c r="BZ65" s="492"/>
      <c r="CA65" s="492"/>
      <c r="CB65" s="492"/>
      <c r="CC65" s="492"/>
      <c r="CD65" s="492"/>
      <c r="CE65" s="492"/>
      <c r="CF65" s="492"/>
      <c r="CG65" s="492"/>
      <c r="CH65" s="492"/>
      <c r="CI65" s="492"/>
      <c r="CJ65" s="492"/>
      <c r="CK65" s="492"/>
      <c r="CL65" s="492"/>
      <c r="CM65" s="492"/>
      <c r="CN65" s="492"/>
      <c r="CO65" s="492"/>
      <c r="CP65" s="492"/>
      <c r="CQ65" s="492"/>
      <c r="CR65" s="492"/>
      <c r="CS65" s="492"/>
      <c r="CT65" s="492"/>
      <c r="CU65" s="492"/>
      <c r="CV65" s="492"/>
      <c r="CW65" s="492"/>
      <c r="CX65" s="492"/>
      <c r="CY65" s="492"/>
      <c r="CZ65" s="492"/>
      <c r="DA65" s="492"/>
      <c r="DB65" s="492"/>
      <c r="DC65" s="492"/>
      <c r="DD65" s="492"/>
      <c r="DE65" s="492"/>
      <c r="DF65" s="492"/>
      <c r="DG65" s="492"/>
      <c r="DH65" s="492"/>
      <c r="DI65" s="492"/>
      <c r="DJ65" s="492"/>
      <c r="DK65" s="492"/>
      <c r="DL65" s="492"/>
      <c r="DM65" s="492"/>
      <c r="DN65" s="492"/>
      <c r="DO65" s="492"/>
      <c r="DP65" s="492"/>
      <c r="DQ65" s="492"/>
      <c r="DR65" s="492"/>
      <c r="DS65" s="492"/>
      <c r="DT65" s="492"/>
      <c r="DU65" s="492"/>
      <c r="DV65" s="492"/>
      <c r="DW65" s="492"/>
      <c r="DX65" s="492"/>
      <c r="DY65" s="492"/>
      <c r="DZ65" s="492"/>
      <c r="EA65" s="492"/>
      <c r="EB65" s="492"/>
      <c r="EC65" s="492"/>
      <c r="ED65" s="492"/>
      <c r="EE65" s="492"/>
      <c r="EF65" s="492"/>
      <c r="EG65" s="492"/>
      <c r="EH65" s="492"/>
      <c r="EI65" s="492"/>
      <c r="EJ65" s="492"/>
      <c r="EK65" s="492"/>
      <c r="EL65" s="492"/>
      <c r="EM65" s="492"/>
      <c r="EN65" s="492"/>
      <c r="EO65" s="492"/>
      <c r="EP65" s="492"/>
      <c r="EQ65" s="492"/>
      <c r="ER65" s="492"/>
      <c r="ES65" s="492"/>
      <c r="ET65" s="492"/>
      <c r="EU65" s="492"/>
      <c r="EV65" s="492"/>
      <c r="EW65" s="492"/>
      <c r="EX65" s="492"/>
      <c r="EY65" s="492"/>
      <c r="EZ65" s="492"/>
      <c r="FA65" s="492"/>
      <c r="FB65" s="492"/>
      <c r="FC65" s="492"/>
      <c r="FD65" s="492"/>
      <c r="FE65" s="492"/>
      <c r="FF65" s="492"/>
      <c r="FG65" s="492"/>
      <c r="FH65" s="492"/>
      <c r="FI65" s="492"/>
      <c r="FJ65" s="492"/>
      <c r="FK65" s="492"/>
      <c r="FL65" s="492"/>
      <c r="FM65" s="492"/>
      <c r="FN65" s="492"/>
      <c r="FO65" s="492"/>
      <c r="FP65" s="492"/>
      <c r="FQ65" s="492"/>
      <c r="FR65" s="492"/>
      <c r="FS65" s="492"/>
      <c r="FT65" s="492"/>
      <c r="FU65" s="492"/>
      <c r="FV65" s="492"/>
      <c r="FW65" s="492"/>
      <c r="FX65" s="492"/>
      <c r="FY65" s="492"/>
      <c r="FZ65" s="492"/>
      <c r="GA65" s="492"/>
      <c r="GB65" s="492"/>
      <c r="GC65" s="492"/>
      <c r="GD65" s="492"/>
      <c r="GE65" s="492"/>
      <c r="GF65" s="492"/>
      <c r="GG65" s="492"/>
      <c r="GH65" s="492"/>
      <c r="GI65" s="492"/>
      <c r="GJ65" s="492"/>
      <c r="GK65" s="492"/>
      <c r="GL65" s="492"/>
      <c r="GM65" s="492"/>
      <c r="GN65" s="492"/>
      <c r="GO65" s="492"/>
      <c r="GP65" s="492"/>
      <c r="GQ65" s="492"/>
      <c r="GR65" s="492"/>
      <c r="GS65" s="492"/>
      <c r="GT65" s="492"/>
      <c r="GU65" s="492"/>
      <c r="GV65" s="492"/>
      <c r="GW65" s="492"/>
      <c r="GX65" s="492"/>
      <c r="GY65" s="492"/>
      <c r="GZ65" s="492"/>
      <c r="HA65" s="492"/>
      <c r="HB65" s="492"/>
      <c r="HC65" s="492"/>
      <c r="HD65" s="492"/>
      <c r="HE65" s="492"/>
      <c r="HF65" s="492"/>
      <c r="HG65" s="492"/>
      <c r="HH65" s="492"/>
      <c r="HI65" s="492"/>
      <c r="HJ65" s="492"/>
      <c r="HK65" s="492"/>
      <c r="HL65" s="492"/>
      <c r="HM65" s="492"/>
      <c r="HN65" s="492"/>
      <c r="HO65" s="492"/>
      <c r="HP65" s="492"/>
      <c r="HQ65" s="492"/>
      <c r="HR65" s="492"/>
      <c r="HS65" s="492"/>
      <c r="HT65" s="492"/>
      <c r="HU65" s="492"/>
      <c r="HV65" s="492"/>
      <c r="HW65" s="492"/>
      <c r="HX65" s="492"/>
      <c r="HY65" s="492"/>
      <c r="HZ65" s="492"/>
      <c r="IA65" s="492"/>
      <c r="IB65" s="492"/>
      <c r="IC65" s="492"/>
      <c r="ID65" s="492"/>
      <c r="IE65" s="492"/>
      <c r="IF65" s="492"/>
      <c r="IG65" s="492"/>
      <c r="IH65" s="492"/>
      <c r="II65" s="492"/>
      <c r="IJ65" s="492"/>
      <c r="IK65" s="492"/>
      <c r="IL65" s="492"/>
      <c r="IM65" s="492"/>
      <c r="IN65" s="492"/>
      <c r="IO65" s="492"/>
      <c r="IP65" s="492"/>
      <c r="IQ65" s="492"/>
      <c r="IR65" s="492"/>
      <c r="IS65" s="492"/>
      <c r="IT65" s="492"/>
      <c r="IU65" s="492"/>
    </row>
    <row r="66" spans="1:255" s="1774" customFormat="1">
      <c r="A66" s="207"/>
      <c r="B66" s="207"/>
      <c r="C66" s="492"/>
      <c r="D66" s="492"/>
      <c r="E66" s="492"/>
      <c r="F66" s="492"/>
      <c r="G66" s="492"/>
      <c r="H66" s="492"/>
      <c r="I66" s="492"/>
      <c r="J66" s="492"/>
      <c r="K66" s="492"/>
      <c r="L66" s="492"/>
      <c r="M66" s="492"/>
      <c r="N66" s="492"/>
      <c r="O66" s="492"/>
      <c r="P66" s="492"/>
      <c r="Q66" s="492"/>
      <c r="R66" s="492"/>
      <c r="S66" s="492"/>
      <c r="T66" s="492"/>
      <c r="U66" s="492"/>
      <c r="V66" s="492"/>
      <c r="W66" s="492"/>
      <c r="X66" s="492"/>
      <c r="Y66" s="492"/>
      <c r="Z66" s="492"/>
      <c r="AA66" s="492"/>
      <c r="AB66" s="492"/>
      <c r="AC66" s="492"/>
      <c r="AD66" s="492"/>
      <c r="AE66" s="492"/>
      <c r="AF66" s="492"/>
      <c r="AG66" s="492"/>
      <c r="AH66" s="492"/>
      <c r="AI66" s="492"/>
      <c r="AJ66" s="492"/>
      <c r="AK66" s="492"/>
      <c r="AL66" s="492"/>
      <c r="AM66" s="492"/>
      <c r="AN66" s="492"/>
      <c r="AO66" s="492"/>
      <c r="AP66" s="492"/>
      <c r="AQ66" s="492"/>
      <c r="AR66" s="492"/>
      <c r="AS66" s="492"/>
      <c r="AT66" s="492"/>
      <c r="AU66" s="492"/>
      <c r="AV66" s="492"/>
      <c r="AW66" s="492"/>
      <c r="AX66" s="492"/>
      <c r="AY66" s="492"/>
      <c r="AZ66" s="492"/>
      <c r="BA66" s="492"/>
      <c r="BB66" s="492"/>
      <c r="BC66" s="492"/>
      <c r="BD66" s="492"/>
      <c r="BE66" s="492"/>
      <c r="BF66" s="492"/>
      <c r="BG66" s="492"/>
      <c r="BH66" s="492"/>
      <c r="BI66" s="492"/>
      <c r="BJ66" s="492"/>
      <c r="BK66" s="492"/>
      <c r="BL66" s="492"/>
      <c r="BM66" s="492"/>
      <c r="BN66" s="492"/>
      <c r="BO66" s="492"/>
      <c r="BP66" s="492"/>
      <c r="BQ66" s="492"/>
      <c r="BR66" s="492"/>
      <c r="BS66" s="492"/>
      <c r="BT66" s="492"/>
      <c r="BU66" s="492"/>
      <c r="BV66" s="492"/>
      <c r="BW66" s="492"/>
      <c r="BX66" s="492"/>
      <c r="BY66" s="492"/>
      <c r="BZ66" s="492"/>
      <c r="CA66" s="492"/>
      <c r="CB66" s="492"/>
      <c r="CC66" s="492"/>
      <c r="CD66" s="492"/>
      <c r="CE66" s="492"/>
      <c r="CF66" s="492"/>
      <c r="CG66" s="492"/>
      <c r="CH66" s="492"/>
      <c r="CI66" s="492"/>
      <c r="CJ66" s="492"/>
      <c r="CK66" s="492"/>
      <c r="CL66" s="492"/>
      <c r="CM66" s="492"/>
      <c r="CN66" s="492"/>
      <c r="CO66" s="492"/>
      <c r="CP66" s="492"/>
      <c r="CQ66" s="492"/>
      <c r="CR66" s="492"/>
      <c r="CS66" s="492"/>
      <c r="CT66" s="492"/>
      <c r="CU66" s="492"/>
      <c r="CV66" s="492"/>
      <c r="CW66" s="492"/>
      <c r="CX66" s="492"/>
      <c r="CY66" s="492"/>
      <c r="CZ66" s="492"/>
      <c r="DA66" s="492"/>
      <c r="DB66" s="492"/>
      <c r="DC66" s="492"/>
      <c r="DD66" s="492"/>
      <c r="DE66" s="492"/>
      <c r="DF66" s="492"/>
      <c r="DG66" s="492"/>
      <c r="DH66" s="492"/>
      <c r="DI66" s="492"/>
      <c r="DJ66" s="492"/>
      <c r="DK66" s="492"/>
      <c r="DL66" s="492"/>
      <c r="DM66" s="492"/>
      <c r="DN66" s="492"/>
      <c r="DO66" s="492"/>
      <c r="DP66" s="492"/>
      <c r="DQ66" s="492"/>
      <c r="DR66" s="492"/>
      <c r="DS66" s="492"/>
      <c r="DT66" s="492"/>
      <c r="DU66" s="492"/>
      <c r="DV66" s="492"/>
      <c r="DW66" s="492"/>
      <c r="DX66" s="492"/>
      <c r="DY66" s="492"/>
      <c r="DZ66" s="492"/>
      <c r="EA66" s="492"/>
      <c r="EB66" s="492"/>
      <c r="EC66" s="492"/>
      <c r="ED66" s="492"/>
      <c r="EE66" s="492"/>
      <c r="EF66" s="492"/>
      <c r="EG66" s="492"/>
      <c r="EH66" s="492"/>
      <c r="EI66" s="492"/>
      <c r="EJ66" s="492"/>
      <c r="EK66" s="492"/>
      <c r="EL66" s="492"/>
      <c r="EM66" s="492"/>
      <c r="EN66" s="492"/>
      <c r="EO66" s="492"/>
      <c r="EP66" s="492"/>
      <c r="EQ66" s="492"/>
      <c r="ER66" s="492"/>
      <c r="ES66" s="492"/>
      <c r="ET66" s="492"/>
      <c r="EU66" s="492"/>
      <c r="EV66" s="492"/>
      <c r="EW66" s="492"/>
      <c r="EX66" s="492"/>
      <c r="EY66" s="492"/>
      <c r="EZ66" s="492"/>
      <c r="FA66" s="492"/>
      <c r="FB66" s="492"/>
      <c r="FC66" s="492"/>
      <c r="FD66" s="492"/>
      <c r="FE66" s="492"/>
      <c r="FF66" s="492"/>
      <c r="FG66" s="492"/>
      <c r="FH66" s="492"/>
      <c r="FI66" s="492"/>
      <c r="FJ66" s="492"/>
      <c r="FK66" s="492"/>
      <c r="FL66" s="492"/>
      <c r="FM66" s="492"/>
      <c r="FN66" s="492"/>
      <c r="FO66" s="492"/>
      <c r="FP66" s="492"/>
      <c r="FQ66" s="492"/>
      <c r="FR66" s="492"/>
      <c r="FS66" s="492"/>
      <c r="FT66" s="492"/>
      <c r="FU66" s="492"/>
      <c r="FV66" s="492"/>
      <c r="FW66" s="492"/>
      <c r="FX66" s="492"/>
      <c r="FY66" s="492"/>
      <c r="FZ66" s="492"/>
      <c r="GA66" s="492"/>
      <c r="GB66" s="492"/>
      <c r="GC66" s="492"/>
      <c r="GD66" s="492"/>
      <c r="GE66" s="492"/>
      <c r="GF66" s="492"/>
      <c r="GG66" s="492"/>
      <c r="GH66" s="492"/>
      <c r="GI66" s="492"/>
      <c r="GJ66" s="492"/>
      <c r="GK66" s="492"/>
      <c r="GL66" s="492"/>
      <c r="GM66" s="492"/>
      <c r="GN66" s="492"/>
      <c r="GO66" s="492"/>
      <c r="GP66" s="492"/>
      <c r="GQ66" s="492"/>
      <c r="GR66" s="492"/>
      <c r="GS66" s="492"/>
      <c r="GT66" s="492"/>
      <c r="GU66" s="492"/>
      <c r="GV66" s="492"/>
      <c r="GW66" s="492"/>
      <c r="GX66" s="492"/>
      <c r="GY66" s="492"/>
      <c r="GZ66" s="492"/>
      <c r="HA66" s="492"/>
      <c r="HB66" s="492"/>
      <c r="HC66" s="492"/>
      <c r="HD66" s="492"/>
      <c r="HE66" s="492"/>
      <c r="HF66" s="492"/>
      <c r="HG66" s="492"/>
      <c r="HH66" s="492"/>
      <c r="HI66" s="492"/>
      <c r="HJ66" s="492"/>
      <c r="HK66" s="492"/>
      <c r="HL66" s="492"/>
      <c r="HM66" s="492"/>
      <c r="HN66" s="492"/>
      <c r="HO66" s="492"/>
      <c r="HP66" s="492"/>
      <c r="HQ66" s="492"/>
      <c r="HR66" s="492"/>
      <c r="HS66" s="492"/>
      <c r="HT66" s="492"/>
      <c r="HU66" s="492"/>
      <c r="HV66" s="492"/>
      <c r="HW66" s="492"/>
      <c r="HX66" s="492"/>
      <c r="HY66" s="492"/>
      <c r="HZ66" s="492"/>
      <c r="IA66" s="492"/>
      <c r="IB66" s="492"/>
      <c r="IC66" s="492"/>
      <c r="ID66" s="492"/>
      <c r="IE66" s="492"/>
      <c r="IF66" s="492"/>
      <c r="IG66" s="492"/>
      <c r="IH66" s="492"/>
      <c r="II66" s="492"/>
      <c r="IJ66" s="492"/>
      <c r="IK66" s="492"/>
      <c r="IL66" s="492"/>
      <c r="IM66" s="492"/>
      <c r="IN66" s="492"/>
      <c r="IO66" s="492"/>
      <c r="IP66" s="492"/>
      <c r="IQ66" s="492"/>
      <c r="IR66" s="492"/>
      <c r="IS66" s="492"/>
      <c r="IT66" s="492"/>
      <c r="IU66" s="492"/>
    </row>
    <row r="67" spans="1:255" s="1774" customFormat="1">
      <c r="A67" s="207"/>
      <c r="B67" s="207"/>
      <c r="C67" s="492"/>
      <c r="D67" s="492"/>
      <c r="E67" s="492"/>
      <c r="F67" s="492"/>
      <c r="G67" s="492"/>
      <c r="H67" s="492"/>
      <c r="I67" s="492"/>
      <c r="J67" s="492"/>
      <c r="K67" s="492"/>
      <c r="L67" s="492"/>
      <c r="M67" s="492"/>
      <c r="N67" s="492"/>
      <c r="O67" s="492"/>
      <c r="P67" s="492"/>
      <c r="Q67" s="492"/>
      <c r="R67" s="492"/>
      <c r="S67" s="492"/>
      <c r="T67" s="492"/>
      <c r="U67" s="492"/>
      <c r="V67" s="492"/>
      <c r="W67" s="492"/>
      <c r="X67" s="492"/>
      <c r="Y67" s="492"/>
      <c r="Z67" s="492"/>
      <c r="AA67" s="492"/>
      <c r="AB67" s="492"/>
      <c r="AC67" s="492"/>
      <c r="AD67" s="492"/>
      <c r="AE67" s="492"/>
      <c r="AF67" s="492"/>
      <c r="AG67" s="492"/>
      <c r="AH67" s="492"/>
      <c r="AI67" s="492"/>
      <c r="AJ67" s="492"/>
      <c r="AK67" s="492"/>
      <c r="AL67" s="492"/>
      <c r="AM67" s="492"/>
      <c r="AN67" s="492"/>
      <c r="AO67" s="492"/>
      <c r="AP67" s="492"/>
      <c r="AQ67" s="492"/>
      <c r="AR67" s="492"/>
      <c r="AS67" s="492"/>
      <c r="AT67" s="492"/>
      <c r="AU67" s="492"/>
      <c r="AV67" s="492"/>
      <c r="AW67" s="492"/>
      <c r="AX67" s="492"/>
      <c r="AY67" s="492"/>
      <c r="AZ67" s="492"/>
      <c r="BA67" s="492"/>
      <c r="BB67" s="492"/>
      <c r="BC67" s="492"/>
      <c r="BD67" s="492"/>
      <c r="BE67" s="492"/>
      <c r="BF67" s="492"/>
      <c r="BG67" s="492"/>
      <c r="BH67" s="492"/>
      <c r="BI67" s="492"/>
      <c r="BJ67" s="492"/>
      <c r="BK67" s="492"/>
      <c r="BL67" s="492"/>
      <c r="BM67" s="492"/>
      <c r="BN67" s="492"/>
      <c r="BO67" s="492"/>
      <c r="BP67" s="492"/>
      <c r="BQ67" s="492"/>
      <c r="BR67" s="492"/>
      <c r="BS67" s="492"/>
      <c r="BT67" s="492"/>
      <c r="BU67" s="492"/>
      <c r="BV67" s="492"/>
      <c r="BW67" s="492"/>
      <c r="BX67" s="492"/>
      <c r="BY67" s="492"/>
      <c r="BZ67" s="492"/>
      <c r="CA67" s="492"/>
      <c r="CB67" s="492"/>
      <c r="CC67" s="492"/>
      <c r="CD67" s="492"/>
      <c r="CE67" s="492"/>
      <c r="CF67" s="492"/>
      <c r="CG67" s="492"/>
      <c r="CH67" s="492"/>
      <c r="CI67" s="492"/>
      <c r="CJ67" s="492"/>
      <c r="CK67" s="492"/>
      <c r="CL67" s="492"/>
      <c r="CM67" s="492"/>
      <c r="CN67" s="492"/>
      <c r="CO67" s="492"/>
      <c r="CP67" s="492"/>
      <c r="CQ67" s="492"/>
      <c r="CR67" s="492"/>
      <c r="CS67" s="492"/>
      <c r="CT67" s="492"/>
      <c r="CU67" s="492"/>
      <c r="CV67" s="492"/>
      <c r="CW67" s="492"/>
      <c r="CX67" s="492"/>
      <c r="CY67" s="492"/>
      <c r="CZ67" s="492"/>
      <c r="DA67" s="492"/>
      <c r="DB67" s="492"/>
      <c r="DC67" s="492"/>
      <c r="DD67" s="492"/>
      <c r="DE67" s="492"/>
      <c r="DF67" s="492"/>
      <c r="DG67" s="492"/>
      <c r="DH67" s="492"/>
      <c r="DI67" s="492"/>
      <c r="DJ67" s="492"/>
      <c r="DK67" s="492"/>
      <c r="DL67" s="492"/>
      <c r="DM67" s="492"/>
      <c r="DN67" s="492"/>
      <c r="DO67" s="492"/>
      <c r="DP67" s="492"/>
      <c r="DQ67" s="492"/>
      <c r="DR67" s="492"/>
      <c r="DS67" s="492"/>
      <c r="DT67" s="492"/>
      <c r="DU67" s="492"/>
      <c r="DV67" s="492"/>
      <c r="DW67" s="492"/>
      <c r="DX67" s="492"/>
      <c r="DY67" s="492"/>
      <c r="DZ67" s="492"/>
      <c r="EA67" s="492"/>
      <c r="EB67" s="492"/>
      <c r="EC67" s="492"/>
      <c r="ED67" s="492"/>
      <c r="EE67" s="492"/>
      <c r="EF67" s="492"/>
      <c r="EG67" s="492"/>
      <c r="EH67" s="492"/>
      <c r="EI67" s="492"/>
      <c r="EJ67" s="492"/>
      <c r="EK67" s="492"/>
      <c r="EL67" s="492"/>
      <c r="EM67" s="492"/>
      <c r="EN67" s="492"/>
      <c r="EO67" s="492"/>
      <c r="EP67" s="492"/>
      <c r="EQ67" s="492"/>
      <c r="ER67" s="492"/>
      <c r="ES67" s="492"/>
      <c r="ET67" s="492"/>
      <c r="EU67" s="492"/>
      <c r="EV67" s="492"/>
      <c r="EW67" s="492"/>
      <c r="EX67" s="492"/>
      <c r="EY67" s="492"/>
      <c r="EZ67" s="492"/>
      <c r="FA67" s="492"/>
      <c r="FB67" s="492"/>
      <c r="FC67" s="492"/>
      <c r="FD67" s="492"/>
      <c r="FE67" s="492"/>
      <c r="FF67" s="492"/>
      <c r="FG67" s="492"/>
      <c r="FH67" s="492"/>
      <c r="FI67" s="492"/>
      <c r="FJ67" s="492"/>
      <c r="FK67" s="492"/>
      <c r="FL67" s="492"/>
      <c r="FM67" s="492"/>
      <c r="FN67" s="492"/>
      <c r="FO67" s="492"/>
      <c r="FP67" s="492"/>
      <c r="FQ67" s="492"/>
      <c r="FR67" s="492"/>
      <c r="FS67" s="492"/>
      <c r="FT67" s="492"/>
      <c r="FU67" s="492"/>
      <c r="FV67" s="492"/>
      <c r="FW67" s="492"/>
      <c r="FX67" s="492"/>
      <c r="FY67" s="492"/>
      <c r="FZ67" s="492"/>
      <c r="GA67" s="492"/>
      <c r="GB67" s="492"/>
      <c r="GC67" s="492"/>
      <c r="GD67" s="492"/>
      <c r="GE67" s="492"/>
      <c r="GF67" s="492"/>
      <c r="GG67" s="492"/>
      <c r="GH67" s="492"/>
      <c r="GI67" s="492"/>
      <c r="GJ67" s="492"/>
      <c r="GK67" s="492"/>
      <c r="GL67" s="492"/>
      <c r="GM67" s="492"/>
      <c r="GN67" s="492"/>
      <c r="GO67" s="492"/>
      <c r="GP67" s="492"/>
      <c r="GQ67" s="492"/>
      <c r="GR67" s="492"/>
      <c r="GS67" s="492"/>
      <c r="GT67" s="492"/>
      <c r="GU67" s="492"/>
      <c r="GV67" s="492"/>
      <c r="GW67" s="492"/>
      <c r="GX67" s="492"/>
      <c r="GY67" s="492"/>
      <c r="GZ67" s="492"/>
      <c r="HA67" s="492"/>
      <c r="HB67" s="492"/>
      <c r="HC67" s="492"/>
      <c r="HD67" s="492"/>
      <c r="HE67" s="492"/>
      <c r="HF67" s="492"/>
      <c r="HG67" s="492"/>
      <c r="HH67" s="492"/>
      <c r="HI67" s="492"/>
      <c r="HJ67" s="492"/>
      <c r="HK67" s="492"/>
      <c r="HL67" s="492"/>
      <c r="HM67" s="492"/>
      <c r="HN67" s="492"/>
      <c r="HO67" s="492"/>
      <c r="HP67" s="492"/>
      <c r="HQ67" s="492"/>
      <c r="HR67" s="492"/>
      <c r="HS67" s="492"/>
      <c r="HT67" s="492"/>
      <c r="HU67" s="492"/>
      <c r="HV67" s="492"/>
      <c r="HW67" s="492"/>
      <c r="HX67" s="492"/>
      <c r="HY67" s="492"/>
      <c r="HZ67" s="492"/>
      <c r="IA67" s="492"/>
      <c r="IB67" s="492"/>
      <c r="IC67" s="492"/>
      <c r="ID67" s="492"/>
      <c r="IE67" s="492"/>
      <c r="IF67" s="492"/>
      <c r="IG67" s="492"/>
      <c r="IH67" s="492"/>
      <c r="II67" s="492"/>
      <c r="IJ67" s="492"/>
      <c r="IK67" s="492"/>
      <c r="IL67" s="492"/>
      <c r="IM67" s="492"/>
      <c r="IN67" s="492"/>
      <c r="IO67" s="492"/>
      <c r="IP67" s="492"/>
      <c r="IQ67" s="492"/>
      <c r="IR67" s="492"/>
      <c r="IS67" s="492"/>
      <c r="IT67" s="492"/>
      <c r="IU67" s="492"/>
    </row>
    <row r="68" spans="1:255" s="1774" customFormat="1">
      <c r="A68" s="207"/>
      <c r="B68" s="207"/>
      <c r="C68" s="492"/>
      <c r="D68" s="492"/>
      <c r="E68" s="492"/>
      <c r="F68" s="492"/>
      <c r="G68" s="492"/>
      <c r="H68" s="492"/>
      <c r="I68" s="492"/>
      <c r="J68" s="492"/>
      <c r="K68" s="492"/>
      <c r="L68" s="492"/>
      <c r="M68" s="492"/>
      <c r="N68" s="492"/>
      <c r="O68" s="492"/>
      <c r="P68" s="492"/>
      <c r="Q68" s="492"/>
      <c r="R68" s="492"/>
      <c r="S68" s="492"/>
      <c r="T68" s="492"/>
      <c r="U68" s="492"/>
      <c r="V68" s="492"/>
      <c r="W68" s="492"/>
      <c r="X68" s="492"/>
      <c r="Y68" s="492"/>
      <c r="Z68" s="492"/>
      <c r="AA68" s="492"/>
      <c r="AB68" s="492"/>
      <c r="AC68" s="492"/>
      <c r="AD68" s="492"/>
      <c r="AE68" s="492"/>
      <c r="AF68" s="492"/>
      <c r="AG68" s="492"/>
      <c r="AH68" s="492"/>
      <c r="AI68" s="492"/>
      <c r="AJ68" s="492"/>
      <c r="AK68" s="492"/>
      <c r="AL68" s="492"/>
      <c r="AM68" s="492"/>
      <c r="AN68" s="492"/>
      <c r="AO68" s="492"/>
      <c r="AP68" s="492"/>
      <c r="AQ68" s="492"/>
      <c r="AR68" s="492"/>
      <c r="AS68" s="492"/>
      <c r="AT68" s="492"/>
      <c r="AU68" s="492"/>
      <c r="AV68" s="492"/>
      <c r="AW68" s="492"/>
      <c r="AX68" s="492"/>
      <c r="AY68" s="492"/>
      <c r="AZ68" s="492"/>
      <c r="BA68" s="492"/>
      <c r="BB68" s="492"/>
      <c r="BC68" s="492"/>
      <c r="BD68" s="492"/>
      <c r="BE68" s="492"/>
      <c r="BF68" s="492"/>
      <c r="BG68" s="492"/>
      <c r="BH68" s="492"/>
      <c r="BI68" s="492"/>
      <c r="BJ68" s="492"/>
      <c r="BK68" s="492"/>
      <c r="BL68" s="492"/>
      <c r="BM68" s="492"/>
      <c r="BN68" s="492"/>
      <c r="BO68" s="492"/>
      <c r="BP68" s="492"/>
      <c r="BQ68" s="492"/>
      <c r="BR68" s="492"/>
      <c r="BS68" s="492"/>
      <c r="BT68" s="492"/>
      <c r="BU68" s="492"/>
      <c r="BV68" s="492"/>
      <c r="BW68" s="492"/>
      <c r="BX68" s="492"/>
      <c r="BY68" s="492"/>
      <c r="BZ68" s="492"/>
      <c r="CA68" s="492"/>
      <c r="CB68" s="492"/>
      <c r="CC68" s="492"/>
      <c r="CD68" s="492"/>
      <c r="CE68" s="492"/>
      <c r="CF68" s="492"/>
      <c r="CG68" s="492"/>
      <c r="CH68" s="492"/>
      <c r="CI68" s="492"/>
      <c r="CJ68" s="492"/>
      <c r="CK68" s="492"/>
      <c r="CL68" s="492"/>
      <c r="CM68" s="492"/>
      <c r="CN68" s="492"/>
      <c r="CO68" s="492"/>
      <c r="CP68" s="492"/>
      <c r="CQ68" s="492"/>
      <c r="CR68" s="492"/>
      <c r="CS68" s="492"/>
      <c r="CT68" s="492"/>
      <c r="CU68" s="492"/>
      <c r="CV68" s="492"/>
      <c r="CW68" s="492"/>
      <c r="CX68" s="492"/>
      <c r="CY68" s="492"/>
      <c r="CZ68" s="492"/>
      <c r="DA68" s="492"/>
      <c r="DB68" s="492"/>
      <c r="DC68" s="492"/>
      <c r="DD68" s="492"/>
      <c r="DE68" s="492"/>
      <c r="DF68" s="492"/>
      <c r="DG68" s="492"/>
      <c r="DH68" s="492"/>
      <c r="DI68" s="492"/>
      <c r="DJ68" s="492"/>
      <c r="DK68" s="492"/>
      <c r="DL68" s="492"/>
      <c r="DM68" s="492"/>
      <c r="DN68" s="492"/>
      <c r="DO68" s="492"/>
      <c r="DP68" s="492"/>
      <c r="DQ68" s="492"/>
      <c r="DR68" s="492"/>
      <c r="DS68" s="492"/>
      <c r="DT68" s="492"/>
      <c r="DU68" s="492"/>
      <c r="DV68" s="492"/>
      <c r="DW68" s="492"/>
      <c r="DX68" s="492"/>
      <c r="DY68" s="492"/>
      <c r="DZ68" s="492"/>
      <c r="EA68" s="492"/>
      <c r="EB68" s="492"/>
      <c r="EC68" s="492"/>
      <c r="ED68" s="492"/>
      <c r="EE68" s="492"/>
      <c r="EF68" s="492"/>
      <c r="EG68" s="492"/>
      <c r="EH68" s="492"/>
      <c r="EI68" s="492"/>
      <c r="EJ68" s="492"/>
      <c r="EK68" s="492"/>
      <c r="EL68" s="492"/>
      <c r="EM68" s="492"/>
      <c r="EN68" s="492"/>
      <c r="EO68" s="492"/>
      <c r="EP68" s="492"/>
      <c r="EQ68" s="492"/>
      <c r="ER68" s="492"/>
      <c r="ES68" s="492"/>
      <c r="ET68" s="492"/>
      <c r="EU68" s="492"/>
      <c r="EV68" s="492"/>
      <c r="EW68" s="492"/>
      <c r="EX68" s="492"/>
      <c r="EY68" s="492"/>
      <c r="EZ68" s="492"/>
      <c r="FA68" s="492"/>
      <c r="FB68" s="492"/>
      <c r="FC68" s="492"/>
      <c r="FD68" s="492"/>
      <c r="FE68" s="492"/>
      <c r="FF68" s="492"/>
      <c r="FG68" s="492"/>
      <c r="FH68" s="492"/>
      <c r="FI68" s="492"/>
      <c r="FJ68" s="492"/>
      <c r="FK68" s="492"/>
      <c r="FL68" s="492"/>
      <c r="FM68" s="492"/>
      <c r="FN68" s="492"/>
      <c r="FO68" s="492"/>
      <c r="FP68" s="492"/>
      <c r="FQ68" s="492"/>
      <c r="FR68" s="492"/>
      <c r="FS68" s="492"/>
      <c r="FT68" s="492"/>
      <c r="FU68" s="492"/>
      <c r="FV68" s="492"/>
      <c r="FW68" s="492"/>
      <c r="FX68" s="492"/>
      <c r="FY68" s="492"/>
      <c r="FZ68" s="492"/>
      <c r="GA68" s="492"/>
      <c r="GB68" s="492"/>
      <c r="GC68" s="492"/>
      <c r="GD68" s="492"/>
      <c r="GE68" s="492"/>
      <c r="GF68" s="492"/>
      <c r="GG68" s="492"/>
      <c r="GH68" s="492"/>
      <c r="GI68" s="492"/>
      <c r="GJ68" s="492"/>
      <c r="GK68" s="492"/>
      <c r="GL68" s="492"/>
      <c r="GM68" s="492"/>
      <c r="GN68" s="492"/>
      <c r="GO68" s="492"/>
      <c r="GP68" s="492"/>
      <c r="GQ68" s="492"/>
      <c r="GR68" s="492"/>
      <c r="GS68" s="492"/>
      <c r="GT68" s="492"/>
      <c r="GU68" s="492"/>
      <c r="GV68" s="492"/>
      <c r="GW68" s="492"/>
      <c r="GX68" s="492"/>
      <c r="GY68" s="492"/>
      <c r="GZ68" s="492"/>
      <c r="HA68" s="492"/>
      <c r="HB68" s="492"/>
      <c r="HC68" s="492"/>
      <c r="HD68" s="492"/>
      <c r="HE68" s="492"/>
      <c r="HF68" s="492"/>
      <c r="HG68" s="492"/>
      <c r="HH68" s="492"/>
      <c r="HI68" s="492"/>
      <c r="HJ68" s="492"/>
      <c r="HK68" s="492"/>
      <c r="HL68" s="492"/>
      <c r="HM68" s="492"/>
      <c r="HN68" s="492"/>
      <c r="HO68" s="492"/>
      <c r="HP68" s="492"/>
      <c r="HQ68" s="492"/>
      <c r="HR68" s="492"/>
      <c r="HS68" s="492"/>
      <c r="HT68" s="492"/>
      <c r="HU68" s="492"/>
      <c r="HV68" s="492"/>
      <c r="HW68" s="492"/>
      <c r="HX68" s="492"/>
      <c r="HY68" s="492"/>
      <c r="HZ68" s="492"/>
      <c r="IA68" s="492"/>
      <c r="IB68" s="492"/>
      <c r="IC68" s="492"/>
      <c r="ID68" s="492"/>
      <c r="IE68" s="492"/>
      <c r="IF68" s="492"/>
      <c r="IG68" s="492"/>
      <c r="IH68" s="492"/>
      <c r="II68" s="492"/>
      <c r="IJ68" s="492"/>
      <c r="IK68" s="492"/>
      <c r="IL68" s="492"/>
      <c r="IM68" s="492"/>
      <c r="IN68" s="492"/>
      <c r="IO68" s="492"/>
      <c r="IP68" s="492"/>
      <c r="IQ68" s="492"/>
      <c r="IR68" s="492"/>
      <c r="IS68" s="492"/>
      <c r="IT68" s="492"/>
      <c r="IU68" s="492"/>
    </row>
    <row r="69" spans="1:255" s="1774" customFormat="1">
      <c r="A69" s="207"/>
      <c r="B69" s="207"/>
      <c r="C69" s="492"/>
      <c r="D69" s="492"/>
      <c r="E69" s="492"/>
      <c r="F69" s="492"/>
      <c r="G69" s="492"/>
      <c r="H69" s="492"/>
      <c r="I69" s="492"/>
      <c r="J69" s="492"/>
      <c r="K69" s="492"/>
      <c r="L69" s="492"/>
      <c r="M69" s="492"/>
      <c r="N69" s="492"/>
      <c r="O69" s="492"/>
      <c r="P69" s="492"/>
      <c r="Q69" s="492"/>
      <c r="R69" s="492"/>
      <c r="S69" s="492"/>
      <c r="T69" s="492"/>
      <c r="U69" s="492"/>
      <c r="V69" s="492"/>
      <c r="W69" s="492"/>
      <c r="X69" s="492"/>
      <c r="Y69" s="492"/>
      <c r="Z69" s="492"/>
      <c r="AA69" s="492"/>
      <c r="AB69" s="492"/>
      <c r="AC69" s="492"/>
      <c r="AD69" s="492"/>
      <c r="AE69" s="492"/>
      <c r="AF69" s="492"/>
      <c r="AG69" s="492"/>
      <c r="AH69" s="492"/>
      <c r="AI69" s="492"/>
      <c r="AJ69" s="492"/>
      <c r="AK69" s="492"/>
      <c r="AL69" s="492"/>
      <c r="AM69" s="492"/>
      <c r="AN69" s="492"/>
      <c r="AO69" s="492"/>
      <c r="AP69" s="492"/>
      <c r="AQ69" s="492"/>
      <c r="AR69" s="492"/>
      <c r="AS69" s="492"/>
      <c r="AT69" s="492"/>
      <c r="AU69" s="492"/>
      <c r="AV69" s="492"/>
      <c r="AW69" s="492"/>
      <c r="AX69" s="492"/>
      <c r="AY69" s="492"/>
      <c r="AZ69" s="492"/>
      <c r="BA69" s="492"/>
      <c r="BB69" s="492"/>
      <c r="BC69" s="492"/>
      <c r="BD69" s="492"/>
      <c r="BE69" s="492"/>
      <c r="BF69" s="492"/>
      <c r="BG69" s="492"/>
      <c r="BH69" s="492"/>
      <c r="BI69" s="492"/>
      <c r="BJ69" s="492"/>
      <c r="BK69" s="492"/>
      <c r="BL69" s="492"/>
      <c r="BM69" s="492"/>
      <c r="BN69" s="492"/>
      <c r="BO69" s="492"/>
      <c r="BP69" s="492"/>
      <c r="BQ69" s="492"/>
      <c r="BR69" s="492"/>
      <c r="BS69" s="492"/>
      <c r="BT69" s="492"/>
      <c r="BU69" s="492"/>
      <c r="BV69" s="492"/>
      <c r="BW69" s="492"/>
      <c r="BX69" s="492"/>
      <c r="BY69" s="492"/>
      <c r="BZ69" s="492"/>
      <c r="CA69" s="492"/>
      <c r="CB69" s="492"/>
      <c r="CC69" s="492"/>
      <c r="CD69" s="492"/>
      <c r="CE69" s="492"/>
      <c r="CF69" s="492"/>
      <c r="CG69" s="492"/>
      <c r="CH69" s="492"/>
      <c r="CI69" s="492"/>
      <c r="CJ69" s="492"/>
      <c r="CK69" s="492"/>
      <c r="CL69" s="492"/>
      <c r="CM69" s="492"/>
      <c r="CN69" s="492"/>
      <c r="CO69" s="492"/>
      <c r="CP69" s="492"/>
      <c r="CQ69" s="492"/>
      <c r="CR69" s="492"/>
      <c r="CS69" s="492"/>
      <c r="CT69" s="492"/>
      <c r="CU69" s="492"/>
      <c r="CV69" s="492"/>
      <c r="CW69" s="492"/>
      <c r="CX69" s="492"/>
      <c r="CY69" s="492"/>
      <c r="CZ69" s="492"/>
      <c r="DA69" s="492"/>
      <c r="DB69" s="492"/>
      <c r="DC69" s="492"/>
      <c r="DD69" s="492"/>
      <c r="DE69" s="492"/>
      <c r="DF69" s="492"/>
      <c r="DG69" s="492"/>
      <c r="DH69" s="492"/>
      <c r="DI69" s="492"/>
      <c r="DJ69" s="492"/>
      <c r="DK69" s="492"/>
      <c r="DL69" s="492"/>
      <c r="DM69" s="492"/>
      <c r="DN69" s="492"/>
      <c r="DO69" s="492"/>
      <c r="DP69" s="492"/>
      <c r="DQ69" s="492"/>
      <c r="DR69" s="492"/>
      <c r="DS69" s="492"/>
      <c r="DT69" s="492"/>
      <c r="DU69" s="492"/>
      <c r="DV69" s="492"/>
      <c r="DW69" s="492"/>
      <c r="DX69" s="492"/>
      <c r="DY69" s="492"/>
      <c r="DZ69" s="492"/>
      <c r="EA69" s="492"/>
      <c r="EB69" s="492"/>
      <c r="EC69" s="492"/>
      <c r="ED69" s="492"/>
      <c r="EE69" s="492"/>
      <c r="EF69" s="492"/>
      <c r="EG69" s="492"/>
      <c r="EH69" s="492"/>
      <c r="EI69" s="492"/>
      <c r="EJ69" s="492"/>
      <c r="EK69" s="492"/>
      <c r="EL69" s="492"/>
      <c r="EM69" s="492"/>
      <c r="EN69" s="492"/>
      <c r="EO69" s="492"/>
      <c r="EP69" s="492"/>
      <c r="EQ69" s="492"/>
      <c r="ER69" s="492"/>
      <c r="ES69" s="492"/>
      <c r="ET69" s="492"/>
      <c r="EU69" s="492"/>
      <c r="EV69" s="492"/>
      <c r="EW69" s="492"/>
      <c r="EX69" s="492"/>
      <c r="EY69" s="492"/>
      <c r="EZ69" s="492"/>
      <c r="FA69" s="492"/>
      <c r="FB69" s="492"/>
      <c r="FC69" s="492"/>
      <c r="FD69" s="492"/>
      <c r="FE69" s="492"/>
      <c r="FF69" s="492"/>
      <c r="FG69" s="492"/>
      <c r="FH69" s="492"/>
      <c r="FI69" s="492"/>
      <c r="FJ69" s="492"/>
      <c r="FK69" s="492"/>
      <c r="FL69" s="492"/>
      <c r="FM69" s="492"/>
      <c r="FN69" s="492"/>
      <c r="FO69" s="492"/>
      <c r="FP69" s="492"/>
      <c r="FQ69" s="492"/>
      <c r="FR69" s="492"/>
      <c r="FS69" s="492"/>
      <c r="FT69" s="492"/>
      <c r="FU69" s="492"/>
      <c r="FV69" s="492"/>
      <c r="FW69" s="492"/>
      <c r="FX69" s="492"/>
      <c r="FY69" s="492"/>
      <c r="FZ69" s="492"/>
      <c r="GA69" s="492"/>
      <c r="GB69" s="492"/>
      <c r="GC69" s="492"/>
      <c r="GD69" s="492"/>
      <c r="GE69" s="492"/>
      <c r="GF69" s="492"/>
      <c r="GG69" s="492"/>
      <c r="GH69" s="492"/>
      <c r="GI69" s="492"/>
      <c r="GJ69" s="492"/>
      <c r="GK69" s="492"/>
      <c r="GL69" s="492"/>
      <c r="GM69" s="492"/>
      <c r="GN69" s="492"/>
      <c r="GO69" s="492"/>
      <c r="GP69" s="492"/>
      <c r="GQ69" s="492"/>
      <c r="GR69" s="492"/>
      <c r="GS69" s="492"/>
      <c r="GT69" s="492"/>
      <c r="GU69" s="492"/>
      <c r="GV69" s="492"/>
      <c r="GW69" s="492"/>
      <c r="GX69" s="492"/>
      <c r="GY69" s="492"/>
      <c r="GZ69" s="492"/>
      <c r="HA69" s="492"/>
      <c r="HB69" s="492"/>
      <c r="HC69" s="492"/>
      <c r="HD69" s="492"/>
      <c r="HE69" s="492"/>
      <c r="HF69" s="492"/>
      <c r="HG69" s="492"/>
      <c r="HH69" s="492"/>
      <c r="HI69" s="492"/>
      <c r="HJ69" s="492"/>
      <c r="HK69" s="492"/>
      <c r="HL69" s="492"/>
      <c r="HM69" s="492"/>
      <c r="HN69" s="492"/>
      <c r="HO69" s="492"/>
      <c r="HP69" s="492"/>
      <c r="HQ69" s="492"/>
      <c r="HR69" s="492"/>
      <c r="HS69" s="492"/>
      <c r="HT69" s="492"/>
      <c r="HU69" s="492"/>
      <c r="HV69" s="492"/>
      <c r="HW69" s="492"/>
      <c r="HX69" s="492"/>
      <c r="HY69" s="492"/>
      <c r="HZ69" s="492"/>
      <c r="IA69" s="492"/>
      <c r="IB69" s="492"/>
      <c r="IC69" s="492"/>
      <c r="ID69" s="492"/>
      <c r="IE69" s="492"/>
      <c r="IF69" s="492"/>
      <c r="IG69" s="492"/>
      <c r="IH69" s="492"/>
      <c r="II69" s="492"/>
      <c r="IJ69" s="492"/>
      <c r="IK69" s="492"/>
      <c r="IL69" s="492"/>
      <c r="IM69" s="492"/>
      <c r="IN69" s="492"/>
      <c r="IO69" s="492"/>
      <c r="IP69" s="492"/>
      <c r="IQ69" s="492"/>
      <c r="IR69" s="492"/>
      <c r="IS69" s="492"/>
      <c r="IT69" s="492"/>
      <c r="IU69" s="492"/>
    </row>
    <row r="70" spans="1:255" s="1774" customFormat="1">
      <c r="A70" s="207"/>
      <c r="B70" s="207"/>
      <c r="C70" s="492"/>
      <c r="D70" s="492"/>
      <c r="E70" s="492"/>
      <c r="F70" s="492"/>
      <c r="G70" s="492"/>
      <c r="H70" s="492"/>
      <c r="I70" s="492"/>
      <c r="J70" s="492"/>
      <c r="K70" s="492"/>
      <c r="L70" s="492"/>
      <c r="M70" s="492"/>
      <c r="N70" s="492"/>
      <c r="O70" s="492"/>
      <c r="P70" s="492"/>
      <c r="Q70" s="492"/>
      <c r="R70" s="492"/>
      <c r="S70" s="492"/>
      <c r="T70" s="492"/>
      <c r="U70" s="492"/>
      <c r="V70" s="492"/>
      <c r="W70" s="492"/>
      <c r="X70" s="492"/>
      <c r="Y70" s="492"/>
      <c r="Z70" s="492"/>
      <c r="AA70" s="492"/>
      <c r="AB70" s="492"/>
      <c r="AC70" s="492"/>
      <c r="AD70" s="492"/>
      <c r="AE70" s="492"/>
      <c r="AF70" s="492"/>
      <c r="AG70" s="492"/>
      <c r="AH70" s="492"/>
      <c r="AI70" s="492"/>
      <c r="AJ70" s="492"/>
      <c r="AK70" s="492"/>
      <c r="AL70" s="492"/>
      <c r="AM70" s="492"/>
      <c r="AN70" s="492"/>
      <c r="AO70" s="492"/>
      <c r="AP70" s="492"/>
      <c r="AQ70" s="492"/>
      <c r="AR70" s="492"/>
      <c r="AS70" s="492"/>
      <c r="AT70" s="492"/>
      <c r="AU70" s="492"/>
      <c r="AV70" s="492"/>
      <c r="AW70" s="492"/>
      <c r="AX70" s="492"/>
      <c r="AY70" s="492"/>
      <c r="AZ70" s="492"/>
      <c r="BA70" s="492"/>
      <c r="BB70" s="492"/>
      <c r="BC70" s="492"/>
      <c r="BD70" s="492"/>
      <c r="BE70" s="492"/>
      <c r="BF70" s="492"/>
      <c r="BG70" s="492"/>
      <c r="BH70" s="492"/>
      <c r="BI70" s="492"/>
      <c r="BJ70" s="492"/>
      <c r="BK70" s="492"/>
      <c r="BL70" s="492"/>
      <c r="BM70" s="492"/>
      <c r="BN70" s="492"/>
      <c r="BO70" s="492"/>
      <c r="BP70" s="492"/>
      <c r="BQ70" s="492"/>
      <c r="BR70" s="492"/>
      <c r="BS70" s="492"/>
      <c r="BT70" s="492"/>
      <c r="BU70" s="492"/>
      <c r="BV70" s="492"/>
      <c r="BW70" s="492"/>
      <c r="BX70" s="492"/>
      <c r="BY70" s="492"/>
      <c r="BZ70" s="492"/>
      <c r="CA70" s="492"/>
      <c r="CB70" s="492"/>
      <c r="CC70" s="492"/>
      <c r="CD70" s="492"/>
      <c r="CE70" s="492"/>
      <c r="CF70" s="492"/>
      <c r="CG70" s="492"/>
      <c r="CH70" s="492"/>
      <c r="CI70" s="492"/>
      <c r="CJ70" s="492"/>
      <c r="CK70" s="492"/>
      <c r="CL70" s="492"/>
      <c r="CM70" s="492"/>
      <c r="CN70" s="492"/>
      <c r="CO70" s="492"/>
      <c r="CP70" s="492"/>
      <c r="CQ70" s="492"/>
      <c r="CR70" s="492"/>
      <c r="CS70" s="492"/>
      <c r="CT70" s="492"/>
      <c r="CU70" s="492"/>
      <c r="CV70" s="492"/>
      <c r="CW70" s="492"/>
      <c r="CX70" s="492"/>
      <c r="CY70" s="492"/>
      <c r="CZ70" s="492"/>
      <c r="DA70" s="492"/>
      <c r="DB70" s="492"/>
      <c r="DC70" s="492"/>
      <c r="DD70" s="492"/>
      <c r="DE70" s="492"/>
      <c r="DF70" s="492"/>
      <c r="DG70" s="492"/>
      <c r="DH70" s="492"/>
      <c r="DI70" s="492"/>
      <c r="DJ70" s="492"/>
      <c r="DK70" s="492"/>
      <c r="DL70" s="492"/>
      <c r="DM70" s="492"/>
      <c r="DN70" s="492"/>
      <c r="DO70" s="492"/>
      <c r="DP70" s="492"/>
      <c r="DQ70" s="492"/>
      <c r="DR70" s="492"/>
      <c r="DS70" s="492"/>
      <c r="DT70" s="492"/>
      <c r="DU70" s="492"/>
      <c r="DV70" s="492"/>
      <c r="DW70" s="492"/>
      <c r="DX70" s="492"/>
      <c r="DY70" s="492"/>
      <c r="DZ70" s="492"/>
      <c r="EA70" s="492"/>
      <c r="EB70" s="492"/>
      <c r="EC70" s="492"/>
      <c r="ED70" s="492"/>
      <c r="EE70" s="492"/>
      <c r="EF70" s="492"/>
      <c r="EG70" s="492"/>
      <c r="EH70" s="492"/>
      <c r="EI70" s="492"/>
      <c r="EJ70" s="492"/>
      <c r="EK70" s="492"/>
      <c r="EL70" s="492"/>
      <c r="EM70" s="492"/>
      <c r="EN70" s="492"/>
      <c r="EO70" s="492"/>
      <c r="EP70" s="492"/>
      <c r="EQ70" s="492"/>
      <c r="ER70" s="492"/>
      <c r="ES70" s="492"/>
      <c r="ET70" s="492"/>
      <c r="EU70" s="492"/>
      <c r="EV70" s="492"/>
      <c r="EW70" s="492"/>
      <c r="EX70" s="492"/>
      <c r="EY70" s="492"/>
      <c r="EZ70" s="492"/>
      <c r="FA70" s="492"/>
      <c r="FB70" s="492"/>
      <c r="FC70" s="492"/>
      <c r="FD70" s="492"/>
      <c r="FE70" s="492"/>
      <c r="FF70" s="492"/>
      <c r="FG70" s="492"/>
      <c r="FH70" s="492"/>
      <c r="FI70" s="492"/>
      <c r="FJ70" s="492"/>
      <c r="FK70" s="492"/>
      <c r="FL70" s="492"/>
      <c r="FM70" s="492"/>
      <c r="FN70" s="492"/>
      <c r="FO70" s="492"/>
      <c r="FP70" s="492"/>
      <c r="FQ70" s="492"/>
      <c r="FR70" s="492"/>
      <c r="FS70" s="492"/>
      <c r="FT70" s="492"/>
      <c r="FU70" s="492"/>
      <c r="FV70" s="492"/>
      <c r="FW70" s="492"/>
      <c r="FX70" s="492"/>
      <c r="FY70" s="492"/>
      <c r="FZ70" s="492"/>
      <c r="GA70" s="492"/>
      <c r="GB70" s="492"/>
      <c r="GC70" s="492"/>
      <c r="GD70" s="492"/>
      <c r="GE70" s="492"/>
      <c r="GF70" s="492"/>
      <c r="GG70" s="492"/>
      <c r="GH70" s="492"/>
      <c r="GI70" s="492"/>
      <c r="GJ70" s="492"/>
      <c r="GK70" s="492"/>
      <c r="GL70" s="492"/>
      <c r="GM70" s="492"/>
      <c r="GN70" s="492"/>
      <c r="GO70" s="492"/>
      <c r="GP70" s="492"/>
      <c r="GQ70" s="492"/>
      <c r="GR70" s="492"/>
      <c r="GS70" s="492"/>
      <c r="GT70" s="492"/>
      <c r="GU70" s="492"/>
      <c r="GV70" s="492"/>
      <c r="GW70" s="492"/>
      <c r="GX70" s="492"/>
      <c r="GY70" s="492"/>
      <c r="GZ70" s="492"/>
      <c r="HA70" s="492"/>
      <c r="HB70" s="492"/>
      <c r="HC70" s="492"/>
      <c r="HD70" s="492"/>
      <c r="HE70" s="492"/>
      <c r="HF70" s="492"/>
      <c r="HG70" s="492"/>
      <c r="HH70" s="492"/>
      <c r="HI70" s="492"/>
      <c r="HJ70" s="492"/>
      <c r="HK70" s="492"/>
      <c r="HL70" s="492"/>
      <c r="HM70" s="492"/>
      <c r="HN70" s="492"/>
      <c r="HO70" s="492"/>
      <c r="HP70" s="492"/>
      <c r="HQ70" s="492"/>
      <c r="HR70" s="492"/>
      <c r="HS70" s="492"/>
      <c r="HT70" s="492"/>
      <c r="HU70" s="492"/>
      <c r="HV70" s="492"/>
      <c r="HW70" s="492"/>
      <c r="HX70" s="492"/>
      <c r="HY70" s="492"/>
      <c r="HZ70" s="492"/>
      <c r="IA70" s="492"/>
      <c r="IB70" s="492"/>
      <c r="IC70" s="492"/>
      <c r="ID70" s="492"/>
      <c r="IE70" s="492"/>
      <c r="IF70" s="492"/>
      <c r="IG70" s="492"/>
      <c r="IH70" s="492"/>
      <c r="II70" s="492"/>
      <c r="IJ70" s="492"/>
      <c r="IK70" s="492"/>
      <c r="IL70" s="492"/>
      <c r="IM70" s="492"/>
      <c r="IN70" s="492"/>
      <c r="IO70" s="492"/>
      <c r="IP70" s="492"/>
      <c r="IQ70" s="492"/>
      <c r="IR70" s="492"/>
      <c r="IS70" s="492"/>
      <c r="IT70" s="492"/>
      <c r="IU70" s="492"/>
    </row>
    <row r="71" spans="1:255" s="1774" customFormat="1">
      <c r="A71" s="207"/>
      <c r="B71" s="207"/>
      <c r="C71" s="492"/>
      <c r="D71" s="492"/>
      <c r="E71" s="492"/>
      <c r="F71" s="492"/>
      <c r="G71" s="492"/>
      <c r="H71" s="492"/>
      <c r="I71" s="492"/>
      <c r="J71" s="492"/>
      <c r="K71" s="492"/>
      <c r="L71" s="492"/>
      <c r="M71" s="492"/>
      <c r="N71" s="492"/>
      <c r="O71" s="492"/>
      <c r="P71" s="492"/>
      <c r="Q71" s="492"/>
      <c r="R71" s="492"/>
      <c r="S71" s="492"/>
      <c r="T71" s="492"/>
      <c r="U71" s="492"/>
      <c r="V71" s="492"/>
      <c r="W71" s="492"/>
      <c r="X71" s="492"/>
      <c r="Y71" s="492"/>
      <c r="Z71" s="492"/>
      <c r="AA71" s="492"/>
      <c r="AB71" s="492"/>
      <c r="AC71" s="492"/>
      <c r="AD71" s="492"/>
      <c r="AE71" s="492"/>
      <c r="AF71" s="492"/>
      <c r="AG71" s="492"/>
      <c r="AH71" s="492"/>
      <c r="AI71" s="492"/>
      <c r="AJ71" s="492"/>
      <c r="AK71" s="492"/>
      <c r="AL71" s="492"/>
      <c r="AM71" s="492"/>
      <c r="AN71" s="492"/>
      <c r="AO71" s="492"/>
      <c r="AP71" s="492"/>
      <c r="AQ71" s="492"/>
      <c r="AR71" s="492"/>
      <c r="AS71" s="492"/>
      <c r="AT71" s="492"/>
      <c r="AU71" s="492"/>
      <c r="AV71" s="492"/>
      <c r="AW71" s="492"/>
      <c r="AX71" s="492"/>
      <c r="AY71" s="492"/>
      <c r="AZ71" s="492"/>
      <c r="BA71" s="492"/>
      <c r="BB71" s="492"/>
      <c r="BC71" s="492"/>
      <c r="BD71" s="492"/>
      <c r="BE71" s="492"/>
      <c r="BF71" s="492"/>
      <c r="BG71" s="492"/>
      <c r="BH71" s="492"/>
      <c r="BI71" s="492"/>
      <c r="BJ71" s="492"/>
      <c r="BK71" s="492"/>
      <c r="BL71" s="492"/>
      <c r="BM71" s="492"/>
      <c r="BN71" s="492"/>
      <c r="BO71" s="492"/>
      <c r="BP71" s="492"/>
      <c r="BQ71" s="492"/>
      <c r="BR71" s="492"/>
      <c r="BS71" s="492"/>
      <c r="BT71" s="492"/>
      <c r="BU71" s="492"/>
      <c r="BV71" s="492"/>
      <c r="BW71" s="492"/>
      <c r="BX71" s="492"/>
      <c r="BY71" s="492"/>
      <c r="BZ71" s="492"/>
      <c r="CA71" s="492"/>
      <c r="CB71" s="492"/>
      <c r="CC71" s="492"/>
      <c r="CD71" s="492"/>
      <c r="CE71" s="492"/>
      <c r="CF71" s="492"/>
      <c r="CG71" s="492"/>
      <c r="CH71" s="492"/>
      <c r="CI71" s="492"/>
      <c r="CJ71" s="492"/>
      <c r="CK71" s="492"/>
      <c r="CL71" s="492"/>
      <c r="CM71" s="492"/>
      <c r="CN71" s="492"/>
      <c r="CO71" s="492"/>
      <c r="CP71" s="492"/>
      <c r="CQ71" s="492"/>
      <c r="CR71" s="492"/>
      <c r="CS71" s="492"/>
      <c r="CT71" s="492"/>
      <c r="CU71" s="492"/>
      <c r="CV71" s="492"/>
      <c r="CW71" s="492"/>
      <c r="CX71" s="492"/>
      <c r="CY71" s="492"/>
      <c r="CZ71" s="492"/>
      <c r="DA71" s="492"/>
      <c r="DB71" s="492"/>
      <c r="DC71" s="492"/>
      <c r="DD71" s="492"/>
      <c r="DE71" s="492"/>
      <c r="DF71" s="492"/>
      <c r="DG71" s="492"/>
      <c r="DH71" s="492"/>
      <c r="DI71" s="492"/>
      <c r="DJ71" s="492"/>
      <c r="DK71" s="492"/>
      <c r="DL71" s="492"/>
      <c r="DM71" s="492"/>
      <c r="DN71" s="492"/>
      <c r="DO71" s="492"/>
      <c r="DP71" s="492"/>
      <c r="DQ71" s="492"/>
      <c r="DR71" s="492"/>
      <c r="DS71" s="492"/>
      <c r="DT71" s="492"/>
      <c r="DU71" s="492"/>
      <c r="DV71" s="492"/>
      <c r="DW71" s="492"/>
      <c r="DX71" s="492"/>
      <c r="DY71" s="492"/>
      <c r="DZ71" s="492"/>
      <c r="EA71" s="492"/>
      <c r="EB71" s="492"/>
      <c r="EC71" s="492"/>
      <c r="ED71" s="492"/>
      <c r="EE71" s="492"/>
      <c r="EF71" s="492"/>
      <c r="EG71" s="492"/>
      <c r="EH71" s="492"/>
      <c r="EI71" s="492"/>
      <c r="EJ71" s="492"/>
      <c r="EK71" s="492"/>
      <c r="EL71" s="492"/>
      <c r="EM71" s="492"/>
      <c r="EN71" s="492"/>
      <c r="EO71" s="492"/>
      <c r="EP71" s="492"/>
      <c r="EQ71" s="492"/>
      <c r="ER71" s="492"/>
      <c r="ES71" s="492"/>
      <c r="ET71" s="492"/>
      <c r="EU71" s="492"/>
      <c r="EV71" s="492"/>
      <c r="EW71" s="492"/>
      <c r="EX71" s="492"/>
      <c r="EY71" s="492"/>
      <c r="EZ71" s="492"/>
      <c r="FA71" s="492"/>
      <c r="FB71" s="492"/>
      <c r="FC71" s="492"/>
      <c r="FD71" s="492"/>
      <c r="FE71" s="492"/>
      <c r="FF71" s="492"/>
      <c r="FG71" s="492"/>
      <c r="FH71" s="492"/>
      <c r="FI71" s="492"/>
      <c r="FJ71" s="492"/>
      <c r="FK71" s="492"/>
      <c r="FL71" s="492"/>
      <c r="FM71" s="492"/>
      <c r="FN71" s="492"/>
      <c r="FO71" s="492"/>
      <c r="FP71" s="492"/>
      <c r="FQ71" s="492"/>
      <c r="FR71" s="492"/>
      <c r="FS71" s="492"/>
      <c r="FT71" s="492"/>
      <c r="FU71" s="492"/>
      <c r="FV71" s="492"/>
      <c r="FW71" s="492"/>
      <c r="FX71" s="492"/>
      <c r="FY71" s="492"/>
      <c r="FZ71" s="492"/>
      <c r="GA71" s="492"/>
      <c r="GB71" s="492"/>
      <c r="GC71" s="492"/>
      <c r="GD71" s="492"/>
      <c r="GE71" s="492"/>
      <c r="GF71" s="492"/>
      <c r="GG71" s="492"/>
      <c r="GH71" s="492"/>
      <c r="GI71" s="492"/>
      <c r="GJ71" s="492"/>
      <c r="GK71" s="492"/>
      <c r="GL71" s="492"/>
      <c r="GM71" s="492"/>
      <c r="GN71" s="492"/>
      <c r="GO71" s="492"/>
      <c r="GP71" s="492"/>
      <c r="GQ71" s="492"/>
      <c r="GR71" s="492"/>
      <c r="GS71" s="492"/>
      <c r="GT71" s="492"/>
      <c r="GU71" s="492"/>
      <c r="GV71" s="492"/>
      <c r="GW71" s="492"/>
      <c r="GX71" s="492"/>
      <c r="GY71" s="492"/>
      <c r="GZ71" s="492"/>
      <c r="HA71" s="492"/>
      <c r="HB71" s="492"/>
      <c r="HC71" s="492"/>
      <c r="HD71" s="492"/>
      <c r="HE71" s="492"/>
      <c r="HF71" s="492"/>
      <c r="HG71" s="492"/>
      <c r="HH71" s="492"/>
      <c r="HI71" s="492"/>
      <c r="HJ71" s="492"/>
      <c r="HK71" s="492"/>
      <c r="HL71" s="492"/>
      <c r="HM71" s="492"/>
      <c r="HN71" s="492"/>
      <c r="HO71" s="492"/>
      <c r="HP71" s="492"/>
      <c r="HQ71" s="492"/>
      <c r="HR71" s="492"/>
      <c r="HS71" s="492"/>
      <c r="HT71" s="492"/>
      <c r="HU71" s="492"/>
      <c r="HV71" s="492"/>
      <c r="HW71" s="492"/>
      <c r="HX71" s="492"/>
      <c r="HY71" s="492"/>
      <c r="HZ71" s="492"/>
      <c r="IA71" s="492"/>
      <c r="IB71" s="492"/>
      <c r="IC71" s="492"/>
      <c r="ID71" s="492"/>
      <c r="IE71" s="492"/>
      <c r="IF71" s="492"/>
      <c r="IG71" s="492"/>
      <c r="IH71" s="492"/>
      <c r="II71" s="492"/>
      <c r="IJ71" s="492"/>
      <c r="IK71" s="492"/>
      <c r="IL71" s="492"/>
      <c r="IM71" s="492"/>
      <c r="IN71" s="492"/>
      <c r="IO71" s="492"/>
      <c r="IP71" s="492"/>
      <c r="IQ71" s="492"/>
      <c r="IR71" s="492"/>
      <c r="IS71" s="492"/>
      <c r="IT71" s="492"/>
      <c r="IU71" s="492"/>
    </row>
    <row r="72" spans="1:255" s="1774" customFormat="1">
      <c r="A72" s="207"/>
      <c r="B72" s="207"/>
      <c r="C72" s="492"/>
      <c r="D72" s="492"/>
      <c r="E72" s="492"/>
      <c r="F72" s="492"/>
      <c r="G72" s="492"/>
      <c r="H72" s="492"/>
      <c r="I72" s="492"/>
      <c r="J72" s="492"/>
      <c r="K72" s="492"/>
      <c r="L72" s="492"/>
      <c r="M72" s="492"/>
      <c r="N72" s="492"/>
      <c r="O72" s="492"/>
      <c r="P72" s="492"/>
      <c r="Q72" s="492"/>
      <c r="R72" s="492"/>
      <c r="S72" s="492"/>
      <c r="T72" s="492"/>
      <c r="U72" s="492"/>
      <c r="V72" s="492"/>
      <c r="W72" s="492"/>
      <c r="X72" s="492"/>
      <c r="Y72" s="492"/>
      <c r="Z72" s="492"/>
      <c r="AA72" s="492"/>
      <c r="AB72" s="492"/>
      <c r="AC72" s="492"/>
      <c r="AD72" s="492"/>
      <c r="AE72" s="492"/>
      <c r="AF72" s="492"/>
      <c r="AG72" s="492"/>
      <c r="AH72" s="492"/>
      <c r="AI72" s="492"/>
      <c r="AJ72" s="492"/>
      <c r="AK72" s="492"/>
      <c r="AL72" s="492"/>
      <c r="AM72" s="492"/>
      <c r="AN72" s="492"/>
      <c r="AO72" s="492"/>
      <c r="AP72" s="492"/>
      <c r="AQ72" s="492"/>
      <c r="AR72" s="492"/>
      <c r="AS72" s="492"/>
      <c r="AT72" s="492"/>
      <c r="AU72" s="492"/>
      <c r="AV72" s="492"/>
      <c r="AW72" s="492"/>
      <c r="AX72" s="492"/>
      <c r="AY72" s="492"/>
      <c r="AZ72" s="492"/>
      <c r="BA72" s="492"/>
      <c r="BB72" s="492"/>
      <c r="BC72" s="492"/>
      <c r="BD72" s="492"/>
      <c r="BE72" s="492"/>
      <c r="BF72" s="492"/>
      <c r="BG72" s="492"/>
      <c r="BH72" s="492"/>
      <c r="BI72" s="492"/>
      <c r="BJ72" s="492"/>
      <c r="BK72" s="492"/>
      <c r="BL72" s="492"/>
      <c r="BM72" s="492"/>
      <c r="BN72" s="492"/>
      <c r="BO72" s="492"/>
      <c r="BP72" s="492"/>
      <c r="BQ72" s="492"/>
      <c r="BR72" s="492"/>
      <c r="BS72" s="492"/>
      <c r="BT72" s="492"/>
      <c r="BU72" s="492"/>
      <c r="BV72" s="492"/>
      <c r="BW72" s="492"/>
      <c r="BX72" s="492"/>
      <c r="BY72" s="492"/>
      <c r="BZ72" s="492"/>
      <c r="CA72" s="492"/>
      <c r="CB72" s="492"/>
      <c r="CC72" s="492"/>
      <c r="CD72" s="492"/>
      <c r="CE72" s="492"/>
      <c r="CF72" s="492"/>
      <c r="CG72" s="492"/>
      <c r="CH72" s="492"/>
      <c r="CI72" s="492"/>
      <c r="CJ72" s="492"/>
      <c r="CK72" s="492"/>
      <c r="CL72" s="492"/>
      <c r="CM72" s="492"/>
      <c r="CN72" s="492"/>
      <c r="CO72" s="492"/>
      <c r="CP72" s="492"/>
      <c r="CQ72" s="492"/>
      <c r="CR72" s="492"/>
      <c r="CS72" s="492"/>
      <c r="CT72" s="492"/>
      <c r="CU72" s="492"/>
      <c r="CV72" s="492"/>
      <c r="CW72" s="492"/>
      <c r="CX72" s="492"/>
      <c r="CY72" s="492"/>
      <c r="CZ72" s="492"/>
      <c r="DA72" s="492"/>
      <c r="DB72" s="492"/>
      <c r="DC72" s="492"/>
      <c r="DD72" s="492"/>
      <c r="DE72" s="492"/>
      <c r="DF72" s="492"/>
      <c r="DG72" s="492"/>
      <c r="DH72" s="492"/>
      <c r="DI72" s="492"/>
      <c r="DJ72" s="492"/>
      <c r="DK72" s="492"/>
      <c r="DL72" s="492"/>
      <c r="DM72" s="492"/>
      <c r="DN72" s="492"/>
      <c r="DO72" s="492"/>
      <c r="DP72" s="492"/>
      <c r="DQ72" s="492"/>
      <c r="DR72" s="492"/>
      <c r="DS72" s="492"/>
      <c r="DT72" s="492"/>
      <c r="DU72" s="492"/>
      <c r="DV72" s="492"/>
      <c r="DW72" s="492"/>
      <c r="DX72" s="492"/>
      <c r="DY72" s="492"/>
      <c r="DZ72" s="492"/>
      <c r="EA72" s="492"/>
      <c r="EB72" s="492"/>
      <c r="EC72" s="492"/>
      <c r="ED72" s="492"/>
      <c r="EE72" s="492"/>
      <c r="EF72" s="492"/>
      <c r="EG72" s="492"/>
      <c r="EH72" s="492"/>
      <c r="EI72" s="492"/>
      <c r="EJ72" s="492"/>
      <c r="EK72" s="492"/>
      <c r="EL72" s="492"/>
      <c r="EM72" s="492"/>
      <c r="EN72" s="492"/>
      <c r="EO72" s="492"/>
      <c r="EP72" s="492"/>
      <c r="EQ72" s="492"/>
      <c r="ER72" s="492"/>
      <c r="ES72" s="492"/>
      <c r="ET72" s="492"/>
      <c r="EU72" s="492"/>
      <c r="EV72" s="492"/>
      <c r="EW72" s="492"/>
      <c r="EX72" s="492"/>
      <c r="EY72" s="492"/>
      <c r="EZ72" s="492"/>
      <c r="FA72" s="492"/>
      <c r="FB72" s="492"/>
      <c r="FC72" s="492"/>
      <c r="FD72" s="492"/>
      <c r="FE72" s="492"/>
      <c r="FF72" s="492"/>
      <c r="FG72" s="492"/>
      <c r="FH72" s="492"/>
      <c r="FI72" s="492"/>
      <c r="FJ72" s="492"/>
      <c r="FK72" s="492"/>
      <c r="FL72" s="492"/>
      <c r="FM72" s="492"/>
      <c r="FN72" s="492"/>
      <c r="FO72" s="492"/>
      <c r="FP72" s="492"/>
      <c r="FQ72" s="492"/>
      <c r="FR72" s="492"/>
      <c r="FS72" s="492"/>
      <c r="FT72" s="492"/>
      <c r="FU72" s="492"/>
      <c r="FV72" s="492"/>
      <c r="FW72" s="492"/>
      <c r="FX72" s="492"/>
      <c r="FY72" s="492"/>
      <c r="FZ72" s="492"/>
      <c r="GA72" s="492"/>
      <c r="GB72" s="492"/>
      <c r="GC72" s="492"/>
      <c r="GD72" s="492"/>
      <c r="GE72" s="492"/>
      <c r="GF72" s="492"/>
      <c r="GG72" s="492"/>
      <c r="GH72" s="492"/>
      <c r="GI72" s="492"/>
      <c r="GJ72" s="492"/>
      <c r="GK72" s="492"/>
      <c r="GL72" s="492"/>
      <c r="GM72" s="492"/>
      <c r="GN72" s="492"/>
      <c r="GO72" s="492"/>
      <c r="GP72" s="492"/>
      <c r="GQ72" s="492"/>
      <c r="GR72" s="492"/>
      <c r="GS72" s="492"/>
      <c r="GT72" s="492"/>
      <c r="GU72" s="492"/>
      <c r="GV72" s="492"/>
      <c r="GW72" s="492"/>
      <c r="GX72" s="492"/>
      <c r="GY72" s="492"/>
      <c r="GZ72" s="492"/>
      <c r="HA72" s="492"/>
      <c r="HB72" s="492"/>
      <c r="HC72" s="492"/>
      <c r="HD72" s="492"/>
      <c r="HE72" s="492"/>
      <c r="HF72" s="492"/>
      <c r="HG72" s="492"/>
      <c r="HH72" s="492"/>
      <c r="HI72" s="492"/>
      <c r="HJ72" s="492"/>
      <c r="HK72" s="492"/>
      <c r="HL72" s="492"/>
      <c r="HM72" s="492"/>
      <c r="HN72" s="492"/>
      <c r="HO72" s="492"/>
      <c r="HP72" s="492"/>
      <c r="HQ72" s="492"/>
      <c r="HR72" s="492"/>
      <c r="HS72" s="492"/>
      <c r="HT72" s="492"/>
      <c r="HU72" s="492"/>
      <c r="HV72" s="492"/>
      <c r="HW72" s="492"/>
      <c r="HX72" s="492"/>
      <c r="HY72" s="492"/>
      <c r="HZ72" s="492"/>
      <c r="IA72" s="492"/>
      <c r="IB72" s="492"/>
      <c r="IC72" s="492"/>
      <c r="ID72" s="492"/>
      <c r="IE72" s="492"/>
      <c r="IF72" s="492"/>
      <c r="IG72" s="492"/>
      <c r="IH72" s="492"/>
      <c r="II72" s="492"/>
      <c r="IJ72" s="492"/>
      <c r="IK72" s="492"/>
      <c r="IL72" s="492"/>
      <c r="IM72" s="492"/>
      <c r="IN72" s="492"/>
      <c r="IO72" s="492"/>
      <c r="IP72" s="492"/>
      <c r="IQ72" s="492"/>
      <c r="IR72" s="492"/>
      <c r="IS72" s="492"/>
      <c r="IT72" s="492"/>
      <c r="IU72" s="492"/>
    </row>
    <row r="73" spans="1:255" s="1774" customFormat="1">
      <c r="A73" s="207"/>
      <c r="B73" s="207"/>
      <c r="C73" s="492"/>
      <c r="D73" s="492"/>
      <c r="E73" s="492"/>
      <c r="F73" s="492"/>
      <c r="G73" s="492"/>
      <c r="H73" s="492"/>
      <c r="I73" s="492"/>
      <c r="J73" s="492"/>
      <c r="K73" s="492"/>
      <c r="L73" s="492"/>
      <c r="M73" s="492"/>
      <c r="N73" s="492"/>
      <c r="O73" s="492"/>
      <c r="P73" s="492"/>
      <c r="Q73" s="492"/>
      <c r="R73" s="492"/>
      <c r="S73" s="492"/>
      <c r="T73" s="492"/>
      <c r="U73" s="492"/>
      <c r="V73" s="492"/>
      <c r="W73" s="492"/>
      <c r="X73" s="492"/>
      <c r="Y73" s="492"/>
      <c r="Z73" s="492"/>
      <c r="AA73" s="492"/>
      <c r="AB73" s="492"/>
      <c r="AC73" s="492"/>
      <c r="AD73" s="492"/>
      <c r="AE73" s="492"/>
      <c r="AF73" s="492"/>
      <c r="AG73" s="492"/>
      <c r="AH73" s="492"/>
      <c r="AI73" s="492"/>
      <c r="AJ73" s="492"/>
      <c r="AK73" s="492"/>
      <c r="AL73" s="492"/>
      <c r="AM73" s="492"/>
      <c r="AN73" s="492"/>
      <c r="AO73" s="492"/>
      <c r="AP73" s="492"/>
      <c r="AQ73" s="492"/>
      <c r="AR73" s="492"/>
      <c r="AS73" s="492"/>
      <c r="AT73" s="492"/>
      <c r="AU73" s="492"/>
      <c r="AV73" s="492"/>
      <c r="AW73" s="492"/>
      <c r="AX73" s="492"/>
      <c r="AY73" s="492"/>
      <c r="AZ73" s="492"/>
      <c r="BA73" s="492"/>
      <c r="BB73" s="492"/>
      <c r="BC73" s="492"/>
      <c r="BD73" s="492"/>
      <c r="BE73" s="492"/>
      <c r="BF73" s="492"/>
      <c r="BG73" s="492"/>
      <c r="BH73" s="492"/>
      <c r="BI73" s="492"/>
      <c r="BJ73" s="492"/>
      <c r="BK73" s="492"/>
      <c r="BL73" s="492"/>
      <c r="BM73" s="492"/>
      <c r="BN73" s="492"/>
      <c r="BO73" s="492"/>
      <c r="BP73" s="492"/>
      <c r="BQ73" s="492"/>
      <c r="BR73" s="492"/>
      <c r="BS73" s="492"/>
      <c r="BT73" s="492"/>
      <c r="BU73" s="492"/>
      <c r="BV73" s="492"/>
      <c r="BW73" s="492"/>
      <c r="BX73" s="492"/>
      <c r="BY73" s="492"/>
      <c r="BZ73" s="492"/>
      <c r="CA73" s="492"/>
      <c r="CB73" s="492"/>
      <c r="CC73" s="492"/>
      <c r="CD73" s="492"/>
      <c r="CE73" s="492"/>
      <c r="CF73" s="492"/>
      <c r="CG73" s="492"/>
      <c r="CH73" s="492"/>
      <c r="CI73" s="492"/>
      <c r="CJ73" s="492"/>
      <c r="CK73" s="492"/>
      <c r="CL73" s="492"/>
      <c r="CM73" s="492"/>
      <c r="CN73" s="492"/>
      <c r="CO73" s="492"/>
      <c r="CP73" s="492"/>
      <c r="CQ73" s="492"/>
      <c r="CR73" s="492"/>
      <c r="CS73" s="492"/>
      <c r="CT73" s="492"/>
      <c r="CU73" s="492"/>
      <c r="CV73" s="492"/>
      <c r="CW73" s="492"/>
      <c r="CX73" s="492"/>
      <c r="CY73" s="492"/>
      <c r="CZ73" s="492"/>
      <c r="DA73" s="492"/>
      <c r="DB73" s="492"/>
      <c r="DC73" s="492"/>
      <c r="DD73" s="492"/>
      <c r="DE73" s="492"/>
      <c r="DF73" s="492"/>
      <c r="DG73" s="492"/>
      <c r="DH73" s="492"/>
      <c r="DI73" s="492"/>
      <c r="DJ73" s="492"/>
      <c r="DK73" s="492"/>
      <c r="DL73" s="492"/>
      <c r="DM73" s="492"/>
      <c r="DN73" s="492"/>
      <c r="DO73" s="492"/>
      <c r="DP73" s="492"/>
      <c r="DQ73" s="492"/>
      <c r="DR73" s="492"/>
      <c r="DS73" s="492"/>
      <c r="DT73" s="492"/>
      <c r="DU73" s="492"/>
      <c r="DV73" s="492"/>
      <c r="DW73" s="492"/>
      <c r="DX73" s="492"/>
      <c r="DY73" s="492"/>
      <c r="DZ73" s="492"/>
      <c r="EA73" s="492"/>
      <c r="EB73" s="492"/>
      <c r="EC73" s="492"/>
      <c r="ED73" s="492"/>
      <c r="EE73" s="492"/>
      <c r="EF73" s="492"/>
      <c r="EG73" s="492"/>
      <c r="EH73" s="492"/>
      <c r="EI73" s="492"/>
      <c r="EJ73" s="492"/>
      <c r="EK73" s="492"/>
      <c r="EL73" s="492"/>
      <c r="EM73" s="492"/>
      <c r="EN73" s="492"/>
      <c r="EO73" s="492"/>
      <c r="EP73" s="492"/>
      <c r="EQ73" s="492"/>
      <c r="ER73" s="492"/>
      <c r="ES73" s="492"/>
      <c r="ET73" s="492"/>
      <c r="EU73" s="492"/>
      <c r="EV73" s="492"/>
      <c r="EW73" s="492"/>
      <c r="EX73" s="492"/>
      <c r="EY73" s="492"/>
      <c r="EZ73" s="492"/>
      <c r="FA73" s="492"/>
      <c r="FB73" s="492"/>
      <c r="FC73" s="492"/>
      <c r="FD73" s="492"/>
      <c r="FE73" s="492"/>
      <c r="FF73" s="492"/>
      <c r="FG73" s="492"/>
      <c r="FH73" s="492"/>
      <c r="FI73" s="492"/>
      <c r="FJ73" s="492"/>
      <c r="FK73" s="492"/>
      <c r="FL73" s="492"/>
      <c r="FM73" s="492"/>
      <c r="FN73" s="492"/>
      <c r="FO73" s="492"/>
      <c r="FP73" s="492"/>
      <c r="FQ73" s="492"/>
      <c r="FR73" s="492"/>
      <c r="FS73" s="492"/>
      <c r="FT73" s="492"/>
      <c r="FU73" s="492"/>
      <c r="FV73" s="492"/>
      <c r="FW73" s="492"/>
      <c r="FX73" s="492"/>
      <c r="FY73" s="492"/>
      <c r="FZ73" s="492"/>
      <c r="GA73" s="492"/>
      <c r="GB73" s="492"/>
      <c r="GC73" s="492"/>
      <c r="GD73" s="492"/>
      <c r="GE73" s="492"/>
      <c r="GF73" s="492"/>
      <c r="GG73" s="492"/>
      <c r="GH73" s="492"/>
      <c r="GI73" s="492"/>
      <c r="GJ73" s="492"/>
      <c r="GK73" s="492"/>
      <c r="GL73" s="492"/>
      <c r="GM73" s="492"/>
      <c r="GN73" s="492"/>
      <c r="GO73" s="492"/>
      <c r="GP73" s="492"/>
      <c r="GQ73" s="492"/>
      <c r="GR73" s="492"/>
      <c r="GS73" s="492"/>
      <c r="GT73" s="492"/>
      <c r="GU73" s="492"/>
      <c r="GV73" s="492"/>
      <c r="GW73" s="492"/>
      <c r="GX73" s="492"/>
      <c r="GY73" s="492"/>
      <c r="GZ73" s="492"/>
      <c r="HA73" s="492"/>
      <c r="HB73" s="492"/>
      <c r="HC73" s="492"/>
      <c r="HD73" s="492"/>
      <c r="HE73" s="492"/>
      <c r="HF73" s="492"/>
      <c r="HG73" s="492"/>
      <c r="HH73" s="492"/>
      <c r="HI73" s="492"/>
      <c r="HJ73" s="492"/>
      <c r="HK73" s="492"/>
      <c r="HL73" s="492"/>
      <c r="HM73" s="492"/>
      <c r="HN73" s="492"/>
      <c r="HO73" s="492"/>
      <c r="HP73" s="492"/>
      <c r="HQ73" s="492"/>
      <c r="HR73" s="492"/>
      <c r="HS73" s="492"/>
      <c r="HT73" s="492"/>
      <c r="HU73" s="492"/>
      <c r="HV73" s="492"/>
      <c r="HW73" s="492"/>
      <c r="HX73" s="492"/>
      <c r="HY73" s="492"/>
      <c r="HZ73" s="492"/>
      <c r="IA73" s="492"/>
      <c r="IB73" s="492"/>
      <c r="IC73" s="492"/>
      <c r="ID73" s="492"/>
      <c r="IE73" s="492"/>
      <c r="IF73" s="492"/>
      <c r="IG73" s="492"/>
      <c r="IH73" s="492"/>
      <c r="II73" s="492"/>
      <c r="IJ73" s="492"/>
      <c r="IK73" s="492"/>
      <c r="IL73" s="492"/>
      <c r="IM73" s="492"/>
      <c r="IN73" s="492"/>
      <c r="IO73" s="492"/>
      <c r="IP73" s="492"/>
      <c r="IQ73" s="492"/>
      <c r="IR73" s="492"/>
      <c r="IS73" s="492"/>
      <c r="IT73" s="492"/>
      <c r="IU73" s="492"/>
    </row>
    <row r="74" spans="1:255" s="1774" customFormat="1">
      <c r="A74" s="207"/>
      <c r="B74" s="207"/>
      <c r="C74" s="492"/>
      <c r="D74" s="492"/>
      <c r="E74" s="492"/>
      <c r="F74" s="492"/>
      <c r="G74" s="492"/>
      <c r="H74" s="492"/>
      <c r="I74" s="492"/>
      <c r="J74" s="492"/>
      <c r="K74" s="492"/>
      <c r="L74" s="492"/>
      <c r="M74" s="492"/>
      <c r="N74" s="492"/>
      <c r="O74" s="492"/>
      <c r="P74" s="492"/>
      <c r="Q74" s="492"/>
      <c r="R74" s="492"/>
      <c r="S74" s="492"/>
      <c r="T74" s="492"/>
      <c r="U74" s="492"/>
      <c r="V74" s="492"/>
      <c r="W74" s="492"/>
      <c r="X74" s="492"/>
      <c r="Y74" s="492"/>
      <c r="Z74" s="492"/>
      <c r="AA74" s="492"/>
      <c r="AB74" s="492"/>
      <c r="AC74" s="492"/>
      <c r="AD74" s="492"/>
      <c r="AE74" s="492"/>
      <c r="AF74" s="492"/>
      <c r="AG74" s="492"/>
      <c r="AH74" s="492"/>
      <c r="AI74" s="492"/>
      <c r="AJ74" s="492"/>
      <c r="AK74" s="492"/>
      <c r="AL74" s="492"/>
      <c r="AM74" s="492"/>
      <c r="AN74" s="492"/>
      <c r="AO74" s="492"/>
      <c r="AP74" s="492"/>
      <c r="AQ74" s="492"/>
      <c r="AR74" s="492"/>
      <c r="AS74" s="492"/>
      <c r="AT74" s="492"/>
      <c r="AU74" s="492"/>
      <c r="AV74" s="492"/>
      <c r="AW74" s="492"/>
      <c r="AX74" s="492"/>
      <c r="AY74" s="492"/>
      <c r="AZ74" s="492"/>
      <c r="BA74" s="492"/>
      <c r="BB74" s="492"/>
      <c r="BC74" s="492"/>
      <c r="BD74" s="492"/>
      <c r="BE74" s="492"/>
      <c r="BF74" s="492"/>
      <c r="BG74" s="492"/>
      <c r="BH74" s="492"/>
      <c r="BI74" s="492"/>
      <c r="BJ74" s="492"/>
      <c r="BK74" s="492"/>
      <c r="BL74" s="492"/>
      <c r="BM74" s="492"/>
      <c r="BN74" s="492"/>
      <c r="BO74" s="492"/>
      <c r="BP74" s="492"/>
      <c r="BQ74" s="492"/>
      <c r="BR74" s="492"/>
      <c r="BS74" s="492"/>
      <c r="BT74" s="492"/>
      <c r="BU74" s="492"/>
      <c r="BV74" s="492"/>
      <c r="BW74" s="492"/>
      <c r="BX74" s="492"/>
      <c r="BY74" s="492"/>
      <c r="BZ74" s="492"/>
      <c r="CA74" s="492"/>
      <c r="CB74" s="492"/>
      <c r="CC74" s="492"/>
      <c r="CD74" s="492"/>
      <c r="CE74" s="492"/>
      <c r="CF74" s="492"/>
      <c r="CG74" s="492"/>
      <c r="CH74" s="492"/>
      <c r="CI74" s="492"/>
      <c r="CJ74" s="492"/>
      <c r="CK74" s="492"/>
      <c r="CL74" s="492"/>
      <c r="CM74" s="492"/>
      <c r="CN74" s="492"/>
      <c r="CO74" s="492"/>
      <c r="CP74" s="492"/>
      <c r="CQ74" s="492"/>
      <c r="CR74" s="492"/>
      <c r="CS74" s="492"/>
      <c r="CT74" s="492"/>
      <c r="CU74" s="492"/>
      <c r="CV74" s="492"/>
      <c r="CW74" s="492"/>
      <c r="CX74" s="492"/>
      <c r="CY74" s="492"/>
      <c r="CZ74" s="492"/>
      <c r="DA74" s="492"/>
      <c r="DB74" s="492"/>
      <c r="DC74" s="492"/>
      <c r="DD74" s="492"/>
      <c r="DE74" s="492"/>
      <c r="DF74" s="492"/>
      <c r="DG74" s="492"/>
      <c r="DH74" s="492"/>
      <c r="DI74" s="492"/>
      <c r="DJ74" s="492"/>
      <c r="DK74" s="492"/>
      <c r="DL74" s="492"/>
      <c r="DM74" s="492"/>
      <c r="DN74" s="492"/>
      <c r="DO74" s="492"/>
      <c r="DP74" s="492"/>
      <c r="DQ74" s="492"/>
      <c r="DR74" s="492"/>
      <c r="DS74" s="492"/>
      <c r="DT74" s="492"/>
      <c r="DU74" s="492"/>
      <c r="DV74" s="492"/>
      <c r="DW74" s="492"/>
      <c r="DX74" s="492"/>
      <c r="DY74" s="492"/>
      <c r="DZ74" s="492"/>
      <c r="EA74" s="492"/>
      <c r="EB74" s="492"/>
      <c r="EC74" s="492"/>
      <c r="ED74" s="492"/>
      <c r="EE74" s="492"/>
      <c r="EF74" s="492"/>
      <c r="EG74" s="492"/>
      <c r="EH74" s="492"/>
      <c r="EI74" s="492"/>
      <c r="EJ74" s="492"/>
      <c r="EK74" s="492"/>
      <c r="EL74" s="492"/>
      <c r="EM74" s="492"/>
      <c r="EN74" s="492"/>
      <c r="EO74" s="492"/>
      <c r="EP74" s="492"/>
      <c r="EQ74" s="492"/>
      <c r="ER74" s="492"/>
      <c r="ES74" s="492"/>
      <c r="ET74" s="492"/>
      <c r="EU74" s="492"/>
      <c r="EV74" s="492"/>
      <c r="EW74" s="492"/>
      <c r="EX74" s="492"/>
      <c r="EY74" s="492"/>
      <c r="EZ74" s="492"/>
      <c r="FA74" s="492"/>
      <c r="FB74" s="492"/>
      <c r="FC74" s="492"/>
      <c r="FD74" s="492"/>
      <c r="FE74" s="492"/>
      <c r="FF74" s="492"/>
      <c r="FG74" s="492"/>
      <c r="FH74" s="492"/>
      <c r="FI74" s="492"/>
      <c r="FJ74" s="492"/>
      <c r="FK74" s="492"/>
      <c r="FL74" s="492"/>
      <c r="FM74" s="492"/>
      <c r="FN74" s="492"/>
      <c r="FO74" s="492"/>
      <c r="FP74" s="492"/>
      <c r="FQ74" s="492"/>
      <c r="FR74" s="492"/>
      <c r="FS74" s="492"/>
      <c r="FT74" s="492"/>
      <c r="FU74" s="492"/>
      <c r="FV74" s="492"/>
      <c r="FW74" s="492"/>
      <c r="FX74" s="492"/>
      <c r="FY74" s="492"/>
      <c r="FZ74" s="492"/>
      <c r="GA74" s="492"/>
      <c r="GB74" s="492"/>
      <c r="GC74" s="492"/>
      <c r="GD74" s="492"/>
      <c r="GE74" s="492"/>
      <c r="GF74" s="492"/>
      <c r="GG74" s="492"/>
      <c r="GH74" s="492"/>
      <c r="GI74" s="492"/>
      <c r="GJ74" s="492"/>
      <c r="GK74" s="492"/>
      <c r="GL74" s="492"/>
      <c r="GM74" s="492"/>
      <c r="GN74" s="492"/>
      <c r="GO74" s="492"/>
      <c r="GP74" s="492"/>
      <c r="GQ74" s="492"/>
      <c r="GR74" s="492"/>
      <c r="GS74" s="492"/>
      <c r="GT74" s="492"/>
      <c r="GU74" s="492"/>
      <c r="GV74" s="492"/>
      <c r="GW74" s="492"/>
      <c r="GX74" s="492"/>
      <c r="GY74" s="492"/>
      <c r="GZ74" s="492"/>
      <c r="HA74" s="492"/>
      <c r="HB74" s="492"/>
      <c r="HC74" s="492"/>
      <c r="HD74" s="492"/>
      <c r="HE74" s="492"/>
      <c r="HF74" s="492"/>
      <c r="HG74" s="492"/>
      <c r="HH74" s="492"/>
      <c r="HI74" s="492"/>
      <c r="HJ74" s="492"/>
      <c r="HK74" s="492"/>
      <c r="HL74" s="492"/>
      <c r="HM74" s="492"/>
      <c r="HN74" s="492"/>
      <c r="HO74" s="492"/>
      <c r="HP74" s="492"/>
      <c r="HQ74" s="492"/>
      <c r="HR74" s="492"/>
      <c r="HS74" s="492"/>
      <c r="HT74" s="492"/>
      <c r="HU74" s="492"/>
      <c r="HV74" s="492"/>
      <c r="HW74" s="492"/>
      <c r="HX74" s="492"/>
      <c r="HY74" s="492"/>
      <c r="HZ74" s="492"/>
      <c r="IA74" s="492"/>
      <c r="IB74" s="492"/>
      <c r="IC74" s="492"/>
      <c r="ID74" s="492"/>
      <c r="IE74" s="492"/>
      <c r="IF74" s="492"/>
      <c r="IG74" s="492"/>
      <c r="IH74" s="492"/>
      <c r="II74" s="492"/>
      <c r="IJ74" s="492"/>
      <c r="IK74" s="492"/>
      <c r="IL74" s="492"/>
      <c r="IM74" s="492"/>
      <c r="IN74" s="492"/>
      <c r="IO74" s="492"/>
      <c r="IP74" s="492"/>
      <c r="IQ74" s="492"/>
      <c r="IR74" s="492"/>
      <c r="IS74" s="492"/>
      <c r="IT74" s="492"/>
      <c r="IU74" s="492"/>
    </row>
    <row r="75" spans="1:255" s="1774" customFormat="1">
      <c r="A75" s="207"/>
      <c r="B75" s="207"/>
      <c r="C75" s="492"/>
      <c r="D75" s="492"/>
      <c r="E75" s="492"/>
      <c r="F75" s="492"/>
      <c r="G75" s="492"/>
      <c r="H75" s="492"/>
      <c r="I75" s="492"/>
      <c r="J75" s="492"/>
      <c r="K75" s="492"/>
      <c r="L75" s="492"/>
      <c r="M75" s="492"/>
      <c r="N75" s="492"/>
      <c r="O75" s="492"/>
      <c r="P75" s="492"/>
      <c r="Q75" s="492"/>
      <c r="R75" s="492"/>
      <c r="S75" s="492"/>
      <c r="T75" s="492"/>
      <c r="U75" s="492"/>
      <c r="V75" s="492"/>
      <c r="W75" s="492"/>
      <c r="X75" s="492"/>
      <c r="Y75" s="492"/>
      <c r="Z75" s="492"/>
      <c r="AA75" s="492"/>
      <c r="AB75" s="492"/>
      <c r="AC75" s="492"/>
      <c r="AD75" s="492"/>
      <c r="AE75" s="492"/>
      <c r="AF75" s="492"/>
      <c r="AG75" s="492"/>
      <c r="AH75" s="492"/>
      <c r="AI75" s="492"/>
      <c r="AJ75" s="492"/>
      <c r="AK75" s="492"/>
      <c r="AL75" s="492"/>
      <c r="AM75" s="492"/>
      <c r="AN75" s="492"/>
      <c r="AO75" s="492"/>
      <c r="AP75" s="492"/>
      <c r="AQ75" s="492"/>
      <c r="AR75" s="492"/>
      <c r="AS75" s="492"/>
      <c r="AT75" s="492"/>
      <c r="AU75" s="492"/>
      <c r="AV75" s="492"/>
      <c r="AW75" s="492"/>
      <c r="AX75" s="492"/>
      <c r="AY75" s="492"/>
      <c r="AZ75" s="492"/>
      <c r="BA75" s="492"/>
      <c r="BB75" s="492"/>
      <c r="BC75" s="492"/>
      <c r="BD75" s="492"/>
      <c r="BE75" s="492"/>
      <c r="BF75" s="492"/>
      <c r="BG75" s="492"/>
      <c r="BH75" s="492"/>
      <c r="BI75" s="492"/>
      <c r="BJ75" s="492"/>
      <c r="BK75" s="492"/>
      <c r="BL75" s="492"/>
      <c r="BM75" s="492"/>
      <c r="BN75" s="492"/>
      <c r="BO75" s="492"/>
      <c r="BP75" s="492"/>
      <c r="BQ75" s="492"/>
      <c r="BR75" s="492"/>
      <c r="BS75" s="492"/>
      <c r="BT75" s="492"/>
      <c r="BU75" s="492"/>
      <c r="BV75" s="492"/>
      <c r="BW75" s="492"/>
      <c r="BX75" s="492"/>
      <c r="BY75" s="492"/>
      <c r="BZ75" s="492"/>
      <c r="CA75" s="492"/>
      <c r="CB75" s="492"/>
      <c r="CC75" s="492"/>
      <c r="CD75" s="492"/>
      <c r="CE75" s="492"/>
      <c r="CF75" s="492"/>
      <c r="CG75" s="492"/>
      <c r="CH75" s="492"/>
      <c r="CI75" s="492"/>
      <c r="CJ75" s="492"/>
      <c r="CK75" s="492"/>
      <c r="CL75" s="492"/>
      <c r="CM75" s="492"/>
      <c r="CN75" s="492"/>
      <c r="CO75" s="492"/>
      <c r="CP75" s="492"/>
      <c r="CQ75" s="492"/>
      <c r="CR75" s="492"/>
      <c r="CS75" s="492"/>
      <c r="CT75" s="492"/>
      <c r="CU75" s="492"/>
      <c r="CV75" s="492"/>
      <c r="CW75" s="492"/>
      <c r="CX75" s="492"/>
      <c r="CY75" s="492"/>
      <c r="CZ75" s="492"/>
      <c r="DA75" s="492"/>
      <c r="DB75" s="492"/>
      <c r="DC75" s="492"/>
      <c r="DD75" s="492"/>
      <c r="DE75" s="492"/>
      <c r="DF75" s="492"/>
      <c r="DG75" s="492"/>
      <c r="DH75" s="492"/>
      <c r="DI75" s="492"/>
      <c r="DJ75" s="492"/>
      <c r="DK75" s="492"/>
      <c r="DL75" s="492"/>
      <c r="DM75" s="492"/>
      <c r="DN75" s="492"/>
      <c r="DO75" s="492"/>
      <c r="DP75" s="492"/>
      <c r="DQ75" s="492"/>
      <c r="DR75" s="492"/>
      <c r="DS75" s="492"/>
      <c r="DT75" s="492"/>
      <c r="DU75" s="492"/>
      <c r="DV75" s="492"/>
      <c r="DW75" s="492"/>
      <c r="DX75" s="492"/>
      <c r="DY75" s="492"/>
      <c r="DZ75" s="492"/>
      <c r="EA75" s="492"/>
      <c r="EB75" s="492"/>
      <c r="EC75" s="492"/>
      <c r="ED75" s="492"/>
      <c r="EE75" s="492"/>
      <c r="EF75" s="492"/>
      <c r="EG75" s="492"/>
      <c r="EH75" s="492"/>
      <c r="EI75" s="492"/>
      <c r="EJ75" s="492"/>
      <c r="EK75" s="492"/>
      <c r="EL75" s="492"/>
      <c r="EM75" s="492"/>
      <c r="EN75" s="492"/>
      <c r="EO75" s="492"/>
      <c r="EP75" s="492"/>
      <c r="EQ75" s="492"/>
      <c r="ER75" s="492"/>
      <c r="ES75" s="492"/>
      <c r="ET75" s="492"/>
      <c r="EU75" s="492"/>
      <c r="EV75" s="492"/>
      <c r="EW75" s="492"/>
      <c r="EX75" s="492"/>
      <c r="EY75" s="492"/>
      <c r="EZ75" s="492"/>
      <c r="FA75" s="492"/>
      <c r="FB75" s="492"/>
      <c r="FC75" s="492"/>
      <c r="FD75" s="492"/>
      <c r="FE75" s="492"/>
      <c r="FF75" s="492"/>
      <c r="FG75" s="492"/>
      <c r="FH75" s="492"/>
      <c r="FI75" s="492"/>
      <c r="FJ75" s="492"/>
      <c r="FK75" s="492"/>
      <c r="FL75" s="492"/>
      <c r="FM75" s="492"/>
      <c r="FN75" s="492"/>
      <c r="FO75" s="492"/>
      <c r="FP75" s="492"/>
      <c r="FQ75" s="492"/>
      <c r="FR75" s="492"/>
      <c r="FS75" s="492"/>
      <c r="FT75" s="492"/>
      <c r="FU75" s="492"/>
      <c r="FV75" s="492"/>
      <c r="FW75" s="492"/>
      <c r="FX75" s="492"/>
      <c r="FY75" s="492"/>
      <c r="FZ75" s="492"/>
      <c r="GA75" s="492"/>
      <c r="GB75" s="492"/>
      <c r="GC75" s="492"/>
      <c r="GD75" s="492"/>
      <c r="GE75" s="492"/>
      <c r="GF75" s="492"/>
      <c r="GG75" s="492"/>
      <c r="GH75" s="492"/>
      <c r="GI75" s="492"/>
      <c r="GJ75" s="492"/>
      <c r="GK75" s="492"/>
      <c r="GL75" s="492"/>
      <c r="GM75" s="492"/>
      <c r="GN75" s="492"/>
      <c r="GO75" s="492"/>
      <c r="GP75" s="492"/>
      <c r="GQ75" s="492"/>
      <c r="GR75" s="492"/>
      <c r="GS75" s="492"/>
      <c r="GT75" s="492"/>
      <c r="GU75" s="492"/>
      <c r="GV75" s="492"/>
      <c r="GW75" s="492"/>
      <c r="GX75" s="492"/>
      <c r="GY75" s="492"/>
      <c r="GZ75" s="492"/>
      <c r="HA75" s="492"/>
      <c r="HB75" s="492"/>
      <c r="HC75" s="492"/>
      <c r="HD75" s="492"/>
      <c r="HE75" s="492"/>
      <c r="HF75" s="492"/>
      <c r="HG75" s="492"/>
      <c r="HH75" s="492"/>
      <c r="HI75" s="492"/>
      <c r="HJ75" s="492"/>
      <c r="HK75" s="492"/>
      <c r="HL75" s="492"/>
      <c r="HM75" s="492"/>
      <c r="HN75" s="492"/>
      <c r="HO75" s="492"/>
      <c r="HP75" s="492"/>
      <c r="HQ75" s="492"/>
      <c r="HR75" s="492"/>
      <c r="HS75" s="492"/>
      <c r="HT75" s="492"/>
      <c r="HU75" s="492"/>
      <c r="HV75" s="492"/>
      <c r="HW75" s="492"/>
      <c r="HX75" s="492"/>
      <c r="HY75" s="492"/>
      <c r="HZ75" s="492"/>
      <c r="IA75" s="492"/>
      <c r="IB75" s="492"/>
      <c r="IC75" s="492"/>
      <c r="ID75" s="492"/>
      <c r="IE75" s="492"/>
      <c r="IF75" s="492"/>
      <c r="IG75" s="492"/>
      <c r="IH75" s="492"/>
      <c r="II75" s="492"/>
      <c r="IJ75" s="492"/>
      <c r="IK75" s="492"/>
      <c r="IL75" s="492"/>
      <c r="IM75" s="492"/>
      <c r="IN75" s="492"/>
      <c r="IO75" s="492"/>
      <c r="IP75" s="492"/>
      <c r="IQ75" s="492"/>
      <c r="IR75" s="492"/>
      <c r="IS75" s="492"/>
      <c r="IT75" s="492"/>
      <c r="IU75" s="492"/>
    </row>
    <row r="76" spans="1:255" s="1774" customFormat="1">
      <c r="A76" s="207"/>
      <c r="B76" s="207"/>
      <c r="C76" s="492"/>
      <c r="D76" s="492"/>
      <c r="E76" s="492"/>
      <c r="F76" s="492"/>
      <c r="G76" s="492"/>
      <c r="H76" s="492"/>
      <c r="I76" s="492"/>
      <c r="J76" s="492"/>
      <c r="K76" s="492"/>
      <c r="L76" s="492"/>
      <c r="M76" s="492"/>
      <c r="N76" s="492"/>
      <c r="O76" s="492"/>
      <c r="P76" s="492"/>
      <c r="Q76" s="492"/>
      <c r="R76" s="492"/>
      <c r="S76" s="492"/>
      <c r="T76" s="492"/>
      <c r="U76" s="492"/>
      <c r="V76" s="492"/>
      <c r="W76" s="492"/>
      <c r="X76" s="492"/>
      <c r="Y76" s="492"/>
      <c r="Z76" s="492"/>
      <c r="AA76" s="492"/>
      <c r="AB76" s="492"/>
      <c r="AC76" s="492"/>
      <c r="AD76" s="492"/>
      <c r="AE76" s="492"/>
      <c r="AF76" s="492"/>
      <c r="AG76" s="492"/>
      <c r="AH76" s="492"/>
      <c r="AI76" s="492"/>
      <c r="AJ76" s="492"/>
      <c r="AK76" s="492"/>
      <c r="AL76" s="492"/>
      <c r="AM76" s="492"/>
      <c r="AN76" s="492"/>
      <c r="AO76" s="492"/>
      <c r="AP76" s="492"/>
      <c r="AQ76" s="492"/>
      <c r="AR76" s="492"/>
      <c r="AS76" s="492"/>
      <c r="AT76" s="492"/>
      <c r="AU76" s="492"/>
      <c r="AV76" s="492"/>
      <c r="AW76" s="492"/>
      <c r="AX76" s="492"/>
      <c r="AY76" s="492"/>
      <c r="AZ76" s="492"/>
      <c r="BA76" s="492"/>
      <c r="BB76" s="492"/>
      <c r="BC76" s="492"/>
      <c r="BD76" s="492"/>
      <c r="BE76" s="492"/>
      <c r="BF76" s="492"/>
      <c r="BG76" s="492"/>
      <c r="BH76" s="492"/>
      <c r="BI76" s="492"/>
      <c r="BJ76" s="492"/>
      <c r="BK76" s="492"/>
      <c r="BL76" s="492"/>
      <c r="BM76" s="492"/>
      <c r="BN76" s="492"/>
      <c r="BO76" s="492"/>
      <c r="BP76" s="492"/>
      <c r="BQ76" s="492"/>
      <c r="BR76" s="492"/>
      <c r="BS76" s="492"/>
      <c r="BT76" s="492"/>
      <c r="BU76" s="492"/>
      <c r="BV76" s="492"/>
      <c r="BW76" s="492"/>
      <c r="BX76" s="492"/>
      <c r="BY76" s="492"/>
      <c r="BZ76" s="492"/>
      <c r="CA76" s="492"/>
      <c r="CB76" s="492"/>
      <c r="CC76" s="492"/>
      <c r="CD76" s="492"/>
      <c r="CE76" s="492"/>
      <c r="CF76" s="492"/>
      <c r="CG76" s="492"/>
      <c r="CH76" s="492"/>
      <c r="CI76" s="492"/>
      <c r="CJ76" s="492"/>
      <c r="CK76" s="492"/>
      <c r="CL76" s="492"/>
      <c r="CM76" s="492"/>
      <c r="CN76" s="492"/>
      <c r="CO76" s="492"/>
      <c r="CP76" s="492"/>
      <c r="CQ76" s="492"/>
      <c r="CR76" s="492"/>
      <c r="CS76" s="492"/>
      <c r="CT76" s="492"/>
      <c r="CU76" s="492"/>
      <c r="CV76" s="492"/>
      <c r="CW76" s="492"/>
      <c r="CX76" s="492"/>
      <c r="CY76" s="492"/>
      <c r="CZ76" s="492"/>
      <c r="DA76" s="492"/>
      <c r="DB76" s="492"/>
      <c r="DC76" s="492"/>
      <c r="DD76" s="492"/>
      <c r="DE76" s="492"/>
      <c r="DF76" s="492"/>
      <c r="DG76" s="492"/>
      <c r="DH76" s="492"/>
      <c r="DI76" s="492"/>
      <c r="DJ76" s="492"/>
      <c r="DK76" s="492"/>
      <c r="DL76" s="492"/>
      <c r="DM76" s="492"/>
      <c r="DN76" s="492"/>
      <c r="DO76" s="492"/>
      <c r="DP76" s="492"/>
      <c r="DQ76" s="492"/>
      <c r="DR76" s="492"/>
      <c r="DS76" s="492"/>
      <c r="DT76" s="492"/>
      <c r="DU76" s="492"/>
      <c r="DV76" s="492"/>
      <c r="DW76" s="492"/>
      <c r="DX76" s="492"/>
      <c r="DY76" s="492"/>
      <c r="DZ76" s="492"/>
      <c r="EA76" s="492"/>
      <c r="EB76" s="492"/>
      <c r="EC76" s="492"/>
      <c r="ED76" s="492"/>
      <c r="EE76" s="492"/>
      <c r="EF76" s="492"/>
      <c r="EG76" s="492"/>
      <c r="EH76" s="492"/>
      <c r="EI76" s="492"/>
      <c r="EJ76" s="492"/>
      <c r="EK76" s="492"/>
      <c r="EL76" s="492"/>
      <c r="EM76" s="492"/>
      <c r="EN76" s="492"/>
      <c r="EO76" s="492"/>
      <c r="EP76" s="492"/>
      <c r="EQ76" s="492"/>
      <c r="ER76" s="492"/>
      <c r="ES76" s="492"/>
      <c r="ET76" s="492"/>
      <c r="EU76" s="492"/>
      <c r="EV76" s="492"/>
      <c r="EW76" s="492"/>
      <c r="EX76" s="492"/>
      <c r="EY76" s="492"/>
      <c r="EZ76" s="492"/>
      <c r="FA76" s="492"/>
      <c r="FB76" s="492"/>
      <c r="FC76" s="492"/>
      <c r="FD76" s="492"/>
      <c r="FE76" s="492"/>
      <c r="FF76" s="492"/>
      <c r="FG76" s="492"/>
      <c r="FH76" s="492"/>
      <c r="FI76" s="492"/>
      <c r="FJ76" s="492"/>
      <c r="FK76" s="492"/>
      <c r="FL76" s="492"/>
      <c r="FM76" s="492"/>
      <c r="FN76" s="492"/>
      <c r="FO76" s="492"/>
      <c r="FP76" s="492"/>
      <c r="FQ76" s="492"/>
      <c r="FR76" s="492"/>
      <c r="FS76" s="492"/>
      <c r="FT76" s="492"/>
      <c r="FU76" s="492"/>
      <c r="FV76" s="492"/>
      <c r="FW76" s="492"/>
      <c r="FX76" s="492"/>
      <c r="FY76" s="492"/>
      <c r="FZ76" s="492"/>
      <c r="GA76" s="492"/>
      <c r="GB76" s="492"/>
      <c r="GC76" s="492"/>
      <c r="GD76" s="492"/>
      <c r="GE76" s="492"/>
      <c r="GF76" s="492"/>
      <c r="GG76" s="492"/>
      <c r="GH76" s="492"/>
      <c r="GI76" s="492"/>
      <c r="GJ76" s="492"/>
      <c r="GK76" s="492"/>
      <c r="GL76" s="492"/>
      <c r="GM76" s="492"/>
      <c r="GN76" s="492"/>
      <c r="GO76" s="492"/>
      <c r="GP76" s="492"/>
      <c r="GQ76" s="492"/>
      <c r="GR76" s="492"/>
      <c r="GS76" s="492"/>
      <c r="GT76" s="492"/>
      <c r="GU76" s="492"/>
      <c r="GV76" s="492"/>
      <c r="GW76" s="492"/>
      <c r="GX76" s="492"/>
      <c r="GY76" s="492"/>
      <c r="GZ76" s="492"/>
      <c r="HA76" s="492"/>
      <c r="HB76" s="492"/>
      <c r="HC76" s="492"/>
      <c r="HD76" s="492"/>
      <c r="HE76" s="492"/>
      <c r="HF76" s="492"/>
      <c r="HG76" s="492"/>
      <c r="HH76" s="492"/>
      <c r="HI76" s="492"/>
      <c r="HJ76" s="492"/>
      <c r="HK76" s="492"/>
      <c r="HL76" s="492"/>
      <c r="HM76" s="492"/>
      <c r="HN76" s="492"/>
      <c r="HO76" s="492"/>
      <c r="HP76" s="492"/>
      <c r="HQ76" s="492"/>
      <c r="HR76" s="492"/>
      <c r="HS76" s="492"/>
      <c r="HT76" s="492"/>
      <c r="HU76" s="492"/>
      <c r="HV76" s="492"/>
      <c r="HW76" s="492"/>
      <c r="HX76" s="492"/>
      <c r="HY76" s="492"/>
      <c r="HZ76" s="492"/>
      <c r="IA76" s="492"/>
      <c r="IB76" s="492"/>
      <c r="IC76" s="492"/>
      <c r="ID76" s="492"/>
      <c r="IE76" s="492"/>
      <c r="IF76" s="492"/>
      <c r="IG76" s="492"/>
      <c r="IH76" s="492"/>
      <c r="II76" s="492"/>
      <c r="IJ76" s="492"/>
      <c r="IK76" s="492"/>
      <c r="IL76" s="492"/>
      <c r="IM76" s="492"/>
      <c r="IN76" s="492"/>
      <c r="IO76" s="492"/>
      <c r="IP76" s="492"/>
      <c r="IQ76" s="492"/>
      <c r="IR76" s="492"/>
      <c r="IS76" s="492"/>
      <c r="IT76" s="492"/>
      <c r="IU76" s="492"/>
    </row>
    <row r="77" spans="1:255" s="1774" customFormat="1">
      <c r="A77" s="207"/>
      <c r="B77" s="207"/>
      <c r="C77" s="492"/>
      <c r="D77" s="492"/>
      <c r="E77" s="492"/>
      <c r="F77" s="492"/>
      <c r="G77" s="492"/>
      <c r="H77" s="492"/>
      <c r="I77" s="492"/>
      <c r="J77" s="492"/>
      <c r="K77" s="492"/>
      <c r="L77" s="492"/>
      <c r="M77" s="492"/>
      <c r="N77" s="492"/>
      <c r="O77" s="492"/>
      <c r="P77" s="492"/>
      <c r="Q77" s="492"/>
      <c r="R77" s="492"/>
      <c r="S77" s="492"/>
      <c r="T77" s="492"/>
      <c r="U77" s="492"/>
      <c r="V77" s="492"/>
      <c r="W77" s="492"/>
      <c r="X77" s="492"/>
      <c r="Y77" s="492"/>
      <c r="Z77" s="492"/>
      <c r="AA77" s="492"/>
      <c r="AB77" s="492"/>
      <c r="AC77" s="492"/>
      <c r="AD77" s="492"/>
      <c r="AE77" s="492"/>
      <c r="AF77" s="492"/>
      <c r="AG77" s="492"/>
      <c r="AH77" s="492"/>
      <c r="AI77" s="492"/>
      <c r="AJ77" s="492"/>
      <c r="AK77" s="492"/>
      <c r="AL77" s="492"/>
      <c r="AM77" s="492"/>
      <c r="AN77" s="492"/>
      <c r="AO77" s="492"/>
      <c r="AP77" s="492"/>
      <c r="AQ77" s="492"/>
      <c r="AR77" s="492"/>
      <c r="AS77" s="492"/>
      <c r="AT77" s="492"/>
      <c r="AU77" s="492"/>
      <c r="AV77" s="492"/>
      <c r="AW77" s="492"/>
      <c r="AX77" s="492"/>
      <c r="AY77" s="492"/>
      <c r="AZ77" s="492"/>
      <c r="BA77" s="492"/>
      <c r="BB77" s="492"/>
      <c r="BC77" s="492"/>
      <c r="BD77" s="492"/>
      <c r="BE77" s="492"/>
      <c r="BF77" s="492"/>
      <c r="BG77" s="492"/>
      <c r="BH77" s="492"/>
      <c r="BI77" s="492"/>
      <c r="BJ77" s="492"/>
      <c r="BK77" s="492"/>
      <c r="BL77" s="492"/>
      <c r="BM77" s="492"/>
      <c r="BN77" s="492"/>
      <c r="BO77" s="492"/>
      <c r="BP77" s="492"/>
      <c r="BQ77" s="492"/>
      <c r="BR77" s="492"/>
      <c r="BS77" s="492"/>
      <c r="BT77" s="492"/>
      <c r="BU77" s="492"/>
      <c r="BV77" s="492"/>
      <c r="BW77" s="492"/>
      <c r="BX77" s="492"/>
      <c r="BY77" s="492"/>
      <c r="BZ77" s="492"/>
      <c r="CA77" s="492"/>
      <c r="CB77" s="492"/>
      <c r="CC77" s="492"/>
      <c r="CD77" s="492"/>
      <c r="CE77" s="492"/>
      <c r="CF77" s="492"/>
      <c r="CG77" s="492"/>
      <c r="CH77" s="492"/>
      <c r="CI77" s="492"/>
      <c r="CJ77" s="492"/>
      <c r="CK77" s="492"/>
      <c r="CL77" s="492"/>
      <c r="CM77" s="492"/>
      <c r="CN77" s="492"/>
      <c r="CO77" s="492"/>
      <c r="CP77" s="492"/>
      <c r="CQ77" s="492"/>
      <c r="CR77" s="492"/>
      <c r="CS77" s="492"/>
      <c r="CT77" s="492"/>
      <c r="CU77" s="492"/>
      <c r="CV77" s="492"/>
      <c r="CW77" s="492"/>
      <c r="CX77" s="492"/>
      <c r="CY77" s="492"/>
      <c r="CZ77" s="492"/>
      <c r="DA77" s="492"/>
      <c r="DB77" s="492"/>
      <c r="DC77" s="492"/>
      <c r="DD77" s="492"/>
      <c r="DE77" s="492"/>
      <c r="DF77" s="492"/>
      <c r="DG77" s="492"/>
      <c r="DH77" s="492"/>
      <c r="DI77" s="492"/>
      <c r="DJ77" s="492"/>
      <c r="DK77" s="492"/>
      <c r="DL77" s="492"/>
      <c r="DM77" s="492"/>
      <c r="DN77" s="492"/>
      <c r="DO77" s="492"/>
      <c r="DP77" s="492"/>
      <c r="DQ77" s="492"/>
      <c r="DR77" s="492"/>
      <c r="DS77" s="492"/>
      <c r="DT77" s="492"/>
      <c r="DU77" s="492"/>
      <c r="DV77" s="492"/>
      <c r="DW77" s="492"/>
      <c r="DX77" s="492"/>
      <c r="DY77" s="492"/>
      <c r="DZ77" s="492"/>
      <c r="EA77" s="492"/>
      <c r="EB77" s="492"/>
      <c r="EC77" s="492"/>
      <c r="ED77" s="492"/>
      <c r="EE77" s="492"/>
      <c r="EF77" s="492"/>
      <c r="EG77" s="492"/>
      <c r="EH77" s="492"/>
      <c r="EI77" s="492"/>
      <c r="EJ77" s="492"/>
      <c r="EK77" s="492"/>
      <c r="EL77" s="492"/>
      <c r="EM77" s="492"/>
      <c r="EN77" s="492"/>
      <c r="EO77" s="492"/>
      <c r="EP77" s="492"/>
      <c r="EQ77" s="492"/>
      <c r="ER77" s="492"/>
      <c r="ES77" s="492"/>
      <c r="ET77" s="492"/>
      <c r="EU77" s="492"/>
      <c r="EV77" s="492"/>
      <c r="EW77" s="492"/>
      <c r="EX77" s="492"/>
      <c r="EY77" s="492"/>
      <c r="EZ77" s="492"/>
      <c r="FA77" s="492"/>
      <c r="FB77" s="492"/>
      <c r="FC77" s="492"/>
      <c r="FD77" s="492"/>
      <c r="FE77" s="492"/>
      <c r="FF77" s="492"/>
      <c r="FG77" s="492"/>
      <c r="FH77" s="492"/>
      <c r="FI77" s="492"/>
      <c r="FJ77" s="492"/>
      <c r="FK77" s="492"/>
      <c r="FL77" s="492"/>
      <c r="FM77" s="492"/>
      <c r="FN77" s="492"/>
      <c r="FO77" s="492"/>
      <c r="FP77" s="492"/>
      <c r="FQ77" s="492"/>
      <c r="FR77" s="492"/>
      <c r="FS77" s="492"/>
      <c r="FT77" s="492"/>
      <c r="FU77" s="492"/>
      <c r="FV77" s="492"/>
      <c r="FW77" s="492"/>
      <c r="FX77" s="492"/>
      <c r="FY77" s="492"/>
      <c r="FZ77" s="492"/>
      <c r="GA77" s="492"/>
      <c r="GB77" s="492"/>
      <c r="GC77" s="492"/>
      <c r="GD77" s="492"/>
      <c r="GE77" s="492"/>
      <c r="GF77" s="492"/>
      <c r="GG77" s="492"/>
      <c r="GH77" s="492"/>
      <c r="GI77" s="492"/>
      <c r="GJ77" s="492"/>
      <c r="GK77" s="492"/>
      <c r="GL77" s="492"/>
      <c r="GM77" s="492"/>
      <c r="GN77" s="492"/>
      <c r="GO77" s="492"/>
      <c r="GP77" s="492"/>
      <c r="GQ77" s="492"/>
      <c r="GR77" s="492"/>
      <c r="GS77" s="492"/>
      <c r="GT77" s="492"/>
      <c r="GU77" s="492"/>
      <c r="GV77" s="492"/>
      <c r="GW77" s="492"/>
      <c r="GX77" s="492"/>
      <c r="GY77" s="492"/>
      <c r="GZ77" s="492"/>
      <c r="HA77" s="492"/>
      <c r="HB77" s="492"/>
      <c r="HC77" s="492"/>
      <c r="HD77" s="492"/>
      <c r="HE77" s="492"/>
      <c r="HF77" s="492"/>
      <c r="HG77" s="492"/>
      <c r="HH77" s="492"/>
      <c r="HI77" s="492"/>
      <c r="HJ77" s="492"/>
      <c r="HK77" s="492"/>
      <c r="HL77" s="492"/>
      <c r="HM77" s="492"/>
      <c r="HN77" s="492"/>
      <c r="HO77" s="492"/>
      <c r="HP77" s="492"/>
      <c r="HQ77" s="492"/>
      <c r="HR77" s="492"/>
      <c r="HS77" s="492"/>
      <c r="HT77" s="492"/>
      <c r="HU77" s="492"/>
      <c r="HV77" s="492"/>
      <c r="HW77" s="492"/>
      <c r="HX77" s="492"/>
      <c r="HY77" s="492"/>
      <c r="HZ77" s="492"/>
      <c r="IA77" s="492"/>
      <c r="IB77" s="492"/>
      <c r="IC77" s="492"/>
      <c r="ID77" s="492"/>
      <c r="IE77" s="492"/>
      <c r="IF77" s="492"/>
      <c r="IG77" s="492"/>
      <c r="IH77" s="492"/>
      <c r="II77" s="492"/>
      <c r="IJ77" s="492"/>
      <c r="IK77" s="492"/>
      <c r="IL77" s="492"/>
      <c r="IM77" s="492"/>
      <c r="IN77" s="492"/>
      <c r="IO77" s="492"/>
      <c r="IP77" s="492"/>
      <c r="IQ77" s="492"/>
      <c r="IR77" s="492"/>
      <c r="IS77" s="492"/>
      <c r="IT77" s="492"/>
      <c r="IU77" s="492"/>
    </row>
    <row r="78" spans="1:255" s="1774" customFormat="1">
      <c r="A78" s="207"/>
      <c r="B78" s="207"/>
      <c r="C78" s="492"/>
      <c r="D78" s="492"/>
      <c r="E78" s="492"/>
      <c r="F78" s="492"/>
      <c r="G78" s="492"/>
      <c r="H78" s="492"/>
      <c r="I78" s="492"/>
      <c r="J78" s="492"/>
      <c r="K78" s="492"/>
      <c r="L78" s="492"/>
      <c r="M78" s="492"/>
      <c r="N78" s="492"/>
      <c r="O78" s="492"/>
      <c r="P78" s="492"/>
      <c r="Q78" s="492"/>
      <c r="R78" s="492"/>
      <c r="S78" s="492"/>
      <c r="T78" s="492"/>
      <c r="U78" s="492"/>
      <c r="V78" s="492"/>
      <c r="W78" s="492"/>
      <c r="X78" s="492"/>
      <c r="Y78" s="492"/>
      <c r="Z78" s="492"/>
      <c r="AA78" s="492"/>
      <c r="AB78" s="492"/>
      <c r="AC78" s="492"/>
      <c r="AD78" s="492"/>
      <c r="AE78" s="492"/>
      <c r="AF78" s="492"/>
      <c r="AG78" s="492"/>
      <c r="AH78" s="492"/>
      <c r="AI78" s="492"/>
      <c r="AJ78" s="492"/>
      <c r="AK78" s="492"/>
      <c r="AL78" s="492"/>
      <c r="AM78" s="492"/>
      <c r="AN78" s="492"/>
      <c r="AO78" s="492"/>
      <c r="AP78" s="492"/>
      <c r="AQ78" s="492"/>
      <c r="AR78" s="492"/>
      <c r="AS78" s="492"/>
      <c r="AT78" s="492"/>
      <c r="AU78" s="492"/>
      <c r="AV78" s="492"/>
      <c r="AW78" s="492"/>
      <c r="AX78" s="492"/>
      <c r="AY78" s="492"/>
      <c r="AZ78" s="492"/>
      <c r="BA78" s="492"/>
      <c r="BB78" s="492"/>
      <c r="BC78" s="492"/>
      <c r="BD78" s="492"/>
      <c r="BE78" s="492"/>
      <c r="BF78" s="492"/>
      <c r="BG78" s="492"/>
      <c r="BH78" s="492"/>
      <c r="BI78" s="492"/>
      <c r="BJ78" s="492"/>
      <c r="BK78" s="492"/>
      <c r="BL78" s="492"/>
      <c r="BM78" s="492"/>
      <c r="BN78" s="492"/>
      <c r="BO78" s="492"/>
      <c r="BP78" s="492"/>
      <c r="BQ78" s="492"/>
      <c r="BR78" s="492"/>
      <c r="BS78" s="492"/>
      <c r="BT78" s="492"/>
      <c r="BU78" s="492"/>
      <c r="BV78" s="492"/>
      <c r="BW78" s="492"/>
      <c r="BX78" s="492"/>
      <c r="BY78" s="492"/>
      <c r="BZ78" s="492"/>
      <c r="CA78" s="492"/>
      <c r="CB78" s="492"/>
      <c r="CC78" s="492"/>
      <c r="CD78" s="492"/>
      <c r="CE78" s="492"/>
      <c r="CF78" s="492"/>
      <c r="CG78" s="492"/>
      <c r="CH78" s="492"/>
      <c r="CI78" s="492"/>
      <c r="CJ78" s="492"/>
      <c r="CK78" s="492"/>
      <c r="CL78" s="492"/>
      <c r="CM78" s="492"/>
      <c r="CN78" s="492"/>
      <c r="CO78" s="492"/>
      <c r="CP78" s="492"/>
      <c r="CQ78" s="492"/>
      <c r="CR78" s="492"/>
      <c r="CS78" s="492"/>
      <c r="CT78" s="492"/>
      <c r="CU78" s="492"/>
      <c r="CV78" s="492"/>
      <c r="CW78" s="492"/>
      <c r="CX78" s="492"/>
      <c r="CY78" s="492"/>
      <c r="CZ78" s="492"/>
      <c r="DA78" s="492"/>
      <c r="DB78" s="492"/>
      <c r="DC78" s="492"/>
      <c r="DD78" s="492"/>
      <c r="DE78" s="492"/>
      <c r="DF78" s="492"/>
      <c r="DG78" s="492"/>
      <c r="DH78" s="492"/>
      <c r="DI78" s="492"/>
      <c r="DJ78" s="492"/>
      <c r="DK78" s="492"/>
      <c r="DL78" s="492"/>
      <c r="DM78" s="492"/>
      <c r="DN78" s="492"/>
      <c r="DO78" s="492"/>
      <c r="DP78" s="492"/>
      <c r="DQ78" s="492"/>
      <c r="DR78" s="492"/>
      <c r="DS78" s="492"/>
      <c r="DT78" s="492"/>
      <c r="DU78" s="492"/>
      <c r="DV78" s="492"/>
      <c r="DW78" s="492"/>
      <c r="DX78" s="492"/>
      <c r="DY78" s="492"/>
      <c r="DZ78" s="492"/>
      <c r="EA78" s="492"/>
      <c r="EB78" s="492"/>
      <c r="EC78" s="492"/>
      <c r="ED78" s="492"/>
      <c r="EE78" s="492"/>
      <c r="EF78" s="492"/>
      <c r="EG78" s="492"/>
      <c r="EH78" s="492"/>
      <c r="EI78" s="492"/>
      <c r="EJ78" s="492"/>
      <c r="EK78" s="492"/>
      <c r="EL78" s="492"/>
      <c r="EM78" s="492"/>
      <c r="EN78" s="492"/>
      <c r="EO78" s="492"/>
      <c r="EP78" s="492"/>
      <c r="EQ78" s="492"/>
      <c r="ER78" s="492"/>
      <c r="ES78" s="492"/>
      <c r="ET78" s="492"/>
      <c r="EU78" s="492"/>
      <c r="EV78" s="492"/>
      <c r="EW78" s="492"/>
      <c r="EX78" s="492"/>
      <c r="EY78" s="492"/>
      <c r="EZ78" s="492"/>
      <c r="FA78" s="492"/>
      <c r="FB78" s="492"/>
      <c r="FC78" s="492"/>
      <c r="FD78" s="492"/>
      <c r="FE78" s="492"/>
      <c r="FF78" s="492"/>
      <c r="FG78" s="492"/>
      <c r="FH78" s="492"/>
      <c r="FI78" s="492"/>
      <c r="FJ78" s="492"/>
      <c r="FK78" s="492"/>
      <c r="FL78" s="492"/>
      <c r="FM78" s="492"/>
      <c r="FN78" s="492"/>
      <c r="FO78" s="492"/>
      <c r="FP78" s="492"/>
      <c r="FQ78" s="492"/>
      <c r="FR78" s="492"/>
      <c r="FS78" s="492"/>
      <c r="FT78" s="492"/>
      <c r="FU78" s="492"/>
      <c r="FV78" s="492"/>
      <c r="FW78" s="492"/>
      <c r="FX78" s="492"/>
      <c r="FY78" s="492"/>
      <c r="FZ78" s="492"/>
      <c r="GA78" s="492"/>
      <c r="GB78" s="492"/>
      <c r="GC78" s="492"/>
      <c r="GD78" s="492"/>
      <c r="GE78" s="492"/>
      <c r="GF78" s="492"/>
      <c r="GG78" s="492"/>
      <c r="GH78" s="492"/>
      <c r="GI78" s="492"/>
      <c r="GJ78" s="492"/>
      <c r="GK78" s="492"/>
      <c r="GL78" s="492"/>
      <c r="GM78" s="492"/>
      <c r="GN78" s="492"/>
      <c r="GO78" s="492"/>
      <c r="GP78" s="492"/>
      <c r="GQ78" s="492"/>
      <c r="GR78" s="492"/>
      <c r="GS78" s="492"/>
      <c r="GT78" s="492"/>
      <c r="GU78" s="492"/>
      <c r="GV78" s="492"/>
      <c r="GW78" s="492"/>
      <c r="GX78" s="492"/>
      <c r="GY78" s="492"/>
      <c r="GZ78" s="492"/>
      <c r="HA78" s="492"/>
      <c r="HB78" s="492"/>
      <c r="HC78" s="492"/>
      <c r="HD78" s="492"/>
      <c r="HE78" s="492"/>
      <c r="HF78" s="492"/>
      <c r="HG78" s="492"/>
      <c r="HH78" s="492"/>
      <c r="HI78" s="492"/>
      <c r="HJ78" s="492"/>
      <c r="HK78" s="492"/>
      <c r="HL78" s="492"/>
      <c r="HM78" s="492"/>
      <c r="HN78" s="492"/>
      <c r="HO78" s="492"/>
      <c r="HP78" s="492"/>
      <c r="HQ78" s="492"/>
      <c r="HR78" s="492"/>
      <c r="HS78" s="492"/>
      <c r="HT78" s="492"/>
      <c r="HU78" s="492"/>
      <c r="HV78" s="492"/>
      <c r="HW78" s="492"/>
      <c r="HX78" s="492"/>
      <c r="HY78" s="492"/>
      <c r="HZ78" s="492"/>
      <c r="IA78" s="492"/>
      <c r="IB78" s="492"/>
      <c r="IC78" s="492"/>
      <c r="ID78" s="492"/>
      <c r="IE78" s="492"/>
      <c r="IF78" s="492"/>
      <c r="IG78" s="492"/>
      <c r="IH78" s="492"/>
      <c r="II78" s="492"/>
      <c r="IJ78" s="492"/>
      <c r="IK78" s="492"/>
      <c r="IL78" s="492"/>
      <c r="IM78" s="492"/>
      <c r="IN78" s="492"/>
      <c r="IO78" s="492"/>
      <c r="IP78" s="492"/>
      <c r="IQ78" s="492"/>
      <c r="IR78" s="492"/>
      <c r="IS78" s="492"/>
      <c r="IT78" s="492"/>
      <c r="IU78" s="492"/>
    </row>
    <row r="79" spans="1:255" s="1774" customFormat="1">
      <c r="A79" s="207"/>
      <c r="B79" s="207"/>
      <c r="C79" s="492"/>
      <c r="D79" s="492"/>
      <c r="E79" s="492"/>
      <c r="F79" s="492"/>
      <c r="G79" s="492"/>
      <c r="H79" s="492"/>
      <c r="I79" s="492"/>
      <c r="J79" s="492"/>
      <c r="K79" s="492"/>
      <c r="L79" s="492"/>
      <c r="M79" s="492"/>
      <c r="N79" s="492"/>
      <c r="O79" s="492"/>
      <c r="P79" s="492"/>
      <c r="Q79" s="492"/>
      <c r="R79" s="492"/>
      <c r="S79" s="492"/>
      <c r="T79" s="492"/>
      <c r="U79" s="492"/>
      <c r="V79" s="492"/>
      <c r="W79" s="492"/>
      <c r="X79" s="492"/>
      <c r="Y79" s="492"/>
      <c r="Z79" s="492"/>
      <c r="AA79" s="492"/>
      <c r="AB79" s="492"/>
      <c r="AC79" s="492"/>
      <c r="AD79" s="492"/>
      <c r="AE79" s="492"/>
      <c r="AF79" s="492"/>
      <c r="AG79" s="492"/>
      <c r="AH79" s="492"/>
      <c r="AI79" s="492"/>
      <c r="AJ79" s="492"/>
      <c r="AK79" s="492"/>
      <c r="AL79" s="492"/>
      <c r="AM79" s="492"/>
      <c r="AN79" s="492"/>
      <c r="AO79" s="492"/>
      <c r="AP79" s="492"/>
      <c r="AQ79" s="492"/>
      <c r="AR79" s="492"/>
      <c r="AS79" s="492"/>
      <c r="AT79" s="492"/>
      <c r="AU79" s="492"/>
      <c r="AV79" s="492"/>
      <c r="AW79" s="492"/>
      <c r="AX79" s="492"/>
      <c r="AY79" s="492"/>
      <c r="AZ79" s="492"/>
      <c r="BA79" s="492"/>
      <c r="BB79" s="492"/>
      <c r="BC79" s="492"/>
      <c r="BD79" s="492"/>
      <c r="BE79" s="492"/>
      <c r="BF79" s="492"/>
      <c r="BG79" s="492"/>
      <c r="BH79" s="492"/>
      <c r="BI79" s="492"/>
      <c r="BJ79" s="492"/>
      <c r="BK79" s="492"/>
      <c r="BL79" s="492"/>
      <c r="BM79" s="492"/>
      <c r="BN79" s="492"/>
      <c r="BO79" s="492"/>
      <c r="BP79" s="492"/>
      <c r="BQ79" s="492"/>
      <c r="BR79" s="492"/>
      <c r="BS79" s="492"/>
      <c r="BT79" s="492"/>
      <c r="BU79" s="492"/>
      <c r="BV79" s="492"/>
      <c r="BW79" s="492"/>
      <c r="BX79" s="492"/>
      <c r="BY79" s="492"/>
      <c r="BZ79" s="492"/>
      <c r="CA79" s="492"/>
      <c r="CB79" s="492"/>
      <c r="CC79" s="492"/>
      <c r="CD79" s="492"/>
      <c r="CE79" s="492"/>
      <c r="CF79" s="492"/>
      <c r="CG79" s="492"/>
      <c r="CH79" s="492"/>
      <c r="CI79" s="492"/>
      <c r="CJ79" s="492"/>
      <c r="CK79" s="492"/>
      <c r="CL79" s="492"/>
      <c r="CM79" s="492"/>
      <c r="CN79" s="492"/>
      <c r="CO79" s="492"/>
      <c r="CP79" s="492"/>
      <c r="CQ79" s="492"/>
      <c r="CR79" s="492"/>
      <c r="CS79" s="492"/>
      <c r="CT79" s="492"/>
      <c r="CU79" s="492"/>
      <c r="CV79" s="492"/>
      <c r="CW79" s="492"/>
      <c r="CX79" s="492"/>
      <c r="CY79" s="492"/>
      <c r="CZ79" s="492"/>
      <c r="DA79" s="492"/>
      <c r="DB79" s="492"/>
      <c r="DC79" s="492"/>
      <c r="DD79" s="492"/>
      <c r="DE79" s="492"/>
      <c r="DF79" s="492"/>
      <c r="DG79" s="492"/>
      <c r="DH79" s="492"/>
      <c r="DI79" s="492"/>
      <c r="DJ79" s="492"/>
      <c r="DK79" s="492"/>
      <c r="DL79" s="492"/>
      <c r="DM79" s="492"/>
      <c r="DN79" s="492"/>
      <c r="DO79" s="492"/>
      <c r="DP79" s="492"/>
      <c r="DQ79" s="492"/>
      <c r="DR79" s="492"/>
      <c r="DS79" s="492"/>
      <c r="DT79" s="492"/>
      <c r="DU79" s="492"/>
      <c r="DV79" s="492"/>
      <c r="DW79" s="492"/>
      <c r="DX79" s="492"/>
      <c r="DY79" s="492"/>
      <c r="DZ79" s="492"/>
      <c r="EA79" s="492"/>
      <c r="EB79" s="492"/>
      <c r="EC79" s="492"/>
      <c r="ED79" s="492"/>
      <c r="EE79" s="492"/>
      <c r="EF79" s="492"/>
      <c r="EG79" s="492"/>
      <c r="EH79" s="492"/>
      <c r="EI79" s="492"/>
      <c r="EJ79" s="492"/>
      <c r="EK79" s="492"/>
      <c r="EL79" s="492"/>
      <c r="EM79" s="492"/>
      <c r="EN79" s="492"/>
      <c r="EO79" s="492"/>
      <c r="EP79" s="492"/>
      <c r="EQ79" s="492"/>
      <c r="ER79" s="492"/>
      <c r="ES79" s="492"/>
      <c r="ET79" s="492"/>
      <c r="EU79" s="492"/>
      <c r="EV79" s="492"/>
      <c r="EW79" s="492"/>
      <c r="EX79" s="492"/>
      <c r="EY79" s="492"/>
      <c r="EZ79" s="492"/>
      <c r="FA79" s="492"/>
      <c r="FB79" s="492"/>
      <c r="FC79" s="492"/>
      <c r="FD79" s="492"/>
      <c r="FE79" s="492"/>
      <c r="FF79" s="492"/>
      <c r="FG79" s="492"/>
      <c r="FH79" s="492"/>
      <c r="FI79" s="492"/>
      <c r="FJ79" s="492"/>
      <c r="FK79" s="492"/>
      <c r="FL79" s="492"/>
      <c r="FM79" s="492"/>
      <c r="FN79" s="492"/>
      <c r="FO79" s="492"/>
      <c r="FP79" s="492"/>
      <c r="FQ79" s="492"/>
      <c r="FR79" s="492"/>
      <c r="FS79" s="492"/>
      <c r="FT79" s="492"/>
      <c r="FU79" s="492"/>
      <c r="FV79" s="492"/>
      <c r="FW79" s="492"/>
      <c r="FX79" s="492"/>
      <c r="FY79" s="492"/>
      <c r="FZ79" s="492"/>
      <c r="GA79" s="492"/>
      <c r="GB79" s="492"/>
      <c r="GC79" s="492"/>
      <c r="GD79" s="492"/>
      <c r="GE79" s="492"/>
      <c r="GF79" s="492"/>
      <c r="GG79" s="492"/>
      <c r="GH79" s="492"/>
      <c r="GI79" s="492"/>
      <c r="GJ79" s="492"/>
      <c r="GK79" s="492"/>
      <c r="GL79" s="492"/>
      <c r="GM79" s="492"/>
      <c r="GN79" s="492"/>
      <c r="GO79" s="492"/>
      <c r="GP79" s="492"/>
      <c r="GQ79" s="492"/>
      <c r="GR79" s="492"/>
      <c r="GS79" s="492"/>
      <c r="GT79" s="492"/>
      <c r="GU79" s="492"/>
      <c r="GV79" s="492"/>
      <c r="GW79" s="492"/>
      <c r="GX79" s="492"/>
      <c r="GY79" s="492"/>
      <c r="GZ79" s="492"/>
      <c r="HA79" s="492"/>
      <c r="HB79" s="492"/>
      <c r="HC79" s="492"/>
      <c r="HD79" s="492"/>
      <c r="HE79" s="492"/>
      <c r="HF79" s="492"/>
      <c r="HG79" s="492"/>
      <c r="HH79" s="492"/>
      <c r="HI79" s="492"/>
      <c r="HJ79" s="492"/>
      <c r="HK79" s="492"/>
      <c r="HL79" s="492"/>
      <c r="HM79" s="492"/>
      <c r="HN79" s="492"/>
      <c r="HO79" s="492"/>
      <c r="HP79" s="492"/>
      <c r="HQ79" s="492"/>
      <c r="HR79" s="492"/>
      <c r="HS79" s="492"/>
      <c r="HT79" s="492"/>
      <c r="HU79" s="492"/>
      <c r="HV79" s="492"/>
      <c r="HW79" s="492"/>
      <c r="HX79" s="492"/>
      <c r="HY79" s="492"/>
      <c r="HZ79" s="492"/>
      <c r="IA79" s="492"/>
      <c r="IB79" s="492"/>
      <c r="IC79" s="492"/>
      <c r="ID79" s="492"/>
      <c r="IE79" s="492"/>
      <c r="IF79" s="492"/>
      <c r="IG79" s="492"/>
      <c r="IH79" s="492"/>
      <c r="II79" s="492"/>
      <c r="IJ79" s="492"/>
      <c r="IK79" s="492"/>
      <c r="IL79" s="492"/>
      <c r="IM79" s="492"/>
      <c r="IN79" s="492"/>
      <c r="IO79" s="492"/>
      <c r="IP79" s="492"/>
      <c r="IQ79" s="492"/>
      <c r="IR79" s="492"/>
      <c r="IS79" s="492"/>
      <c r="IT79" s="492"/>
      <c r="IU79" s="492"/>
    </row>
    <row r="80" spans="1:255" s="1774" customFormat="1">
      <c r="A80" s="207"/>
      <c r="B80" s="207"/>
      <c r="C80" s="492"/>
      <c r="D80" s="492"/>
      <c r="E80" s="492"/>
      <c r="F80" s="492"/>
      <c r="G80" s="492"/>
      <c r="H80" s="492"/>
      <c r="I80" s="492"/>
      <c r="J80" s="492"/>
      <c r="K80" s="492"/>
      <c r="L80" s="492"/>
      <c r="M80" s="492"/>
      <c r="N80" s="492"/>
      <c r="O80" s="492"/>
      <c r="P80" s="492"/>
      <c r="Q80" s="492"/>
      <c r="R80" s="492"/>
      <c r="S80" s="492"/>
      <c r="T80" s="492"/>
      <c r="U80" s="492"/>
      <c r="V80" s="492"/>
      <c r="W80" s="492"/>
      <c r="X80" s="492"/>
      <c r="Y80" s="492"/>
      <c r="Z80" s="492"/>
      <c r="AA80" s="492"/>
      <c r="AB80" s="492"/>
      <c r="AC80" s="492"/>
      <c r="AD80" s="492"/>
      <c r="AE80" s="492"/>
      <c r="AF80" s="492"/>
      <c r="AG80" s="492"/>
      <c r="AH80" s="492"/>
      <c r="AI80" s="492"/>
      <c r="AJ80" s="492"/>
      <c r="AK80" s="492"/>
      <c r="AL80" s="492"/>
      <c r="AM80" s="492"/>
      <c r="AN80" s="492"/>
      <c r="AO80" s="492"/>
      <c r="AP80" s="492"/>
      <c r="AQ80" s="492"/>
      <c r="AR80" s="492"/>
      <c r="AS80" s="492"/>
      <c r="AT80" s="492"/>
      <c r="AU80" s="492"/>
      <c r="AV80" s="492"/>
      <c r="AW80" s="492"/>
      <c r="AX80" s="492"/>
      <c r="AY80" s="492"/>
      <c r="AZ80" s="492"/>
      <c r="BA80" s="492"/>
      <c r="BB80" s="492"/>
      <c r="BC80" s="492"/>
      <c r="BD80" s="492"/>
      <c r="BE80" s="492"/>
      <c r="BF80" s="492"/>
      <c r="BG80" s="492"/>
      <c r="BH80" s="492"/>
      <c r="BI80" s="492"/>
      <c r="BJ80" s="492"/>
      <c r="BK80" s="492"/>
      <c r="BL80" s="492"/>
      <c r="BM80" s="492"/>
      <c r="BN80" s="492"/>
      <c r="BO80" s="492"/>
      <c r="BP80" s="492"/>
      <c r="BQ80" s="492"/>
      <c r="BR80" s="492"/>
      <c r="BS80" s="492"/>
      <c r="BT80" s="492"/>
      <c r="BU80" s="492"/>
      <c r="BV80" s="492"/>
      <c r="BW80" s="492"/>
      <c r="BX80" s="492"/>
      <c r="BY80" s="492"/>
      <c r="BZ80" s="492"/>
      <c r="CA80" s="492"/>
      <c r="CB80" s="492"/>
      <c r="CC80" s="492"/>
      <c r="CD80" s="492"/>
      <c r="CE80" s="492"/>
      <c r="CF80" s="492"/>
      <c r="CG80" s="492"/>
      <c r="CH80" s="492"/>
      <c r="CI80" s="492"/>
      <c r="CJ80" s="492"/>
      <c r="CK80" s="492"/>
      <c r="CL80" s="492"/>
      <c r="CM80" s="492"/>
      <c r="CN80" s="492"/>
      <c r="CO80" s="492"/>
      <c r="CP80" s="492"/>
      <c r="CQ80" s="492"/>
      <c r="CR80" s="492"/>
      <c r="CS80" s="492"/>
      <c r="CT80" s="492"/>
      <c r="CU80" s="492"/>
      <c r="CV80" s="492"/>
      <c r="CW80" s="492"/>
      <c r="CX80" s="492"/>
      <c r="CY80" s="492"/>
      <c r="CZ80" s="492"/>
      <c r="DA80" s="492"/>
      <c r="DB80" s="492"/>
      <c r="DC80" s="492"/>
      <c r="DD80" s="492"/>
      <c r="DE80" s="492"/>
      <c r="DF80" s="492"/>
      <c r="DG80" s="492"/>
      <c r="DH80" s="492"/>
      <c r="DI80" s="492"/>
      <c r="DJ80" s="492"/>
      <c r="DK80" s="492"/>
      <c r="DL80" s="492"/>
      <c r="DM80" s="492"/>
      <c r="DN80" s="492"/>
      <c r="DO80" s="492"/>
      <c r="DP80" s="492"/>
      <c r="DQ80" s="492"/>
      <c r="DR80" s="492"/>
      <c r="DS80" s="492"/>
      <c r="DT80" s="492"/>
      <c r="DU80" s="492"/>
      <c r="DV80" s="492"/>
      <c r="DW80" s="492"/>
      <c r="DX80" s="492"/>
      <c r="DY80" s="492"/>
      <c r="DZ80" s="492"/>
      <c r="EA80" s="492"/>
      <c r="EB80" s="492"/>
      <c r="EC80" s="492"/>
      <c r="ED80" s="492"/>
      <c r="EE80" s="492"/>
      <c r="EF80" s="492"/>
      <c r="EG80" s="492"/>
      <c r="EH80" s="492"/>
      <c r="EI80" s="492"/>
      <c r="EJ80" s="492"/>
      <c r="EK80" s="492"/>
      <c r="EL80" s="492"/>
      <c r="EM80" s="492"/>
      <c r="EN80" s="492"/>
      <c r="EO80" s="492"/>
      <c r="EP80" s="492"/>
      <c r="EQ80" s="492"/>
      <c r="ER80" s="492"/>
      <c r="ES80" s="492"/>
      <c r="ET80" s="492"/>
      <c r="EU80" s="492"/>
      <c r="EV80" s="492"/>
      <c r="EW80" s="492"/>
      <c r="EX80" s="492"/>
      <c r="EY80" s="492"/>
      <c r="EZ80" s="492"/>
      <c r="FA80" s="492"/>
      <c r="FB80" s="492"/>
      <c r="FC80" s="492"/>
      <c r="FD80" s="492"/>
      <c r="FE80" s="492"/>
      <c r="FF80" s="492"/>
      <c r="FG80" s="492"/>
      <c r="FH80" s="492"/>
      <c r="FI80" s="492"/>
      <c r="FJ80" s="492"/>
      <c r="FK80" s="492"/>
      <c r="FL80" s="492"/>
      <c r="FM80" s="492"/>
      <c r="FN80" s="492"/>
      <c r="FO80" s="492"/>
      <c r="FP80" s="492"/>
      <c r="FQ80" s="492"/>
      <c r="FR80" s="492"/>
      <c r="FS80" s="492"/>
      <c r="FT80" s="492"/>
      <c r="FU80" s="492"/>
      <c r="FV80" s="492"/>
      <c r="FW80" s="492"/>
      <c r="FX80" s="492"/>
      <c r="FY80" s="492"/>
      <c r="FZ80" s="492"/>
      <c r="GA80" s="492"/>
      <c r="GB80" s="492"/>
      <c r="GC80" s="492"/>
      <c r="GD80" s="492"/>
      <c r="GE80" s="492"/>
      <c r="GF80" s="492"/>
      <c r="GG80" s="492"/>
      <c r="GH80" s="492"/>
      <c r="GI80" s="492"/>
      <c r="GJ80" s="492"/>
      <c r="GK80" s="492"/>
      <c r="GL80" s="492"/>
      <c r="GM80" s="492"/>
      <c r="GN80" s="492"/>
      <c r="GO80" s="492"/>
      <c r="GP80" s="492"/>
      <c r="GQ80" s="492"/>
      <c r="GR80" s="492"/>
      <c r="GS80" s="492"/>
      <c r="GT80" s="492"/>
      <c r="GU80" s="492"/>
      <c r="GV80" s="492"/>
      <c r="GW80" s="492"/>
      <c r="GX80" s="492"/>
      <c r="GY80" s="492"/>
      <c r="GZ80" s="492"/>
      <c r="HA80" s="492"/>
      <c r="HB80" s="492"/>
      <c r="HC80" s="492"/>
      <c r="HD80" s="492"/>
      <c r="HE80" s="492"/>
      <c r="HF80" s="492"/>
      <c r="HG80" s="492"/>
      <c r="HH80" s="492"/>
      <c r="HI80" s="492"/>
      <c r="HJ80" s="492"/>
      <c r="HK80" s="492"/>
      <c r="HL80" s="492"/>
      <c r="HM80" s="492"/>
      <c r="HN80" s="492"/>
      <c r="HO80" s="492"/>
      <c r="HP80" s="492"/>
      <c r="HQ80" s="492"/>
      <c r="HR80" s="492"/>
      <c r="HS80" s="492"/>
      <c r="HT80" s="492"/>
      <c r="HU80" s="492"/>
      <c r="HV80" s="492"/>
      <c r="HW80" s="492"/>
      <c r="HX80" s="492"/>
      <c r="HY80" s="492"/>
      <c r="HZ80" s="492"/>
      <c r="IA80" s="492"/>
      <c r="IB80" s="492"/>
      <c r="IC80" s="492"/>
      <c r="ID80" s="492"/>
      <c r="IE80" s="492"/>
      <c r="IF80" s="492"/>
      <c r="IG80" s="492"/>
      <c r="IH80" s="492"/>
      <c r="II80" s="492"/>
      <c r="IJ80" s="492"/>
      <c r="IK80" s="492"/>
      <c r="IL80" s="492"/>
      <c r="IM80" s="492"/>
      <c r="IN80" s="492"/>
      <c r="IO80" s="492"/>
      <c r="IP80" s="492"/>
      <c r="IQ80" s="492"/>
      <c r="IR80" s="492"/>
      <c r="IS80" s="492"/>
      <c r="IT80" s="492"/>
      <c r="IU80" s="492"/>
    </row>
    <row r="81" spans="1:255" s="1774" customFormat="1">
      <c r="A81" s="207"/>
      <c r="B81" s="207"/>
      <c r="C81" s="492"/>
      <c r="D81" s="492"/>
      <c r="E81" s="492"/>
      <c r="F81" s="492"/>
      <c r="G81" s="492"/>
      <c r="H81" s="492"/>
      <c r="I81" s="492"/>
      <c r="J81" s="492"/>
      <c r="K81" s="492"/>
      <c r="L81" s="492"/>
      <c r="M81" s="492"/>
      <c r="N81" s="492"/>
      <c r="O81" s="492"/>
      <c r="P81" s="492"/>
      <c r="Q81" s="492"/>
      <c r="R81" s="492"/>
      <c r="S81" s="492"/>
      <c r="T81" s="492"/>
      <c r="U81" s="492"/>
      <c r="V81" s="492"/>
      <c r="W81" s="492"/>
      <c r="X81" s="492"/>
      <c r="Y81" s="492"/>
      <c r="Z81" s="492"/>
      <c r="AA81" s="492"/>
      <c r="AB81" s="492"/>
      <c r="AC81" s="492"/>
      <c r="AD81" s="492"/>
      <c r="AE81" s="492"/>
      <c r="AF81" s="492"/>
      <c r="AG81" s="492"/>
      <c r="AH81" s="492"/>
      <c r="AI81" s="492"/>
      <c r="AJ81" s="492"/>
      <c r="AK81" s="492"/>
      <c r="AL81" s="492"/>
      <c r="AM81" s="492"/>
      <c r="AN81" s="492"/>
      <c r="AO81" s="492"/>
      <c r="AP81" s="492"/>
      <c r="AQ81" s="492"/>
      <c r="AR81" s="492"/>
      <c r="AS81" s="492"/>
      <c r="AT81" s="492"/>
      <c r="AU81" s="492"/>
      <c r="AV81" s="492"/>
      <c r="AW81" s="492"/>
      <c r="AX81" s="492"/>
      <c r="AY81" s="492"/>
      <c r="AZ81" s="492"/>
      <c r="BA81" s="492"/>
      <c r="BB81" s="492"/>
      <c r="BC81" s="492"/>
      <c r="BD81" s="492"/>
      <c r="BE81" s="492"/>
      <c r="BF81" s="492"/>
      <c r="BG81" s="492"/>
      <c r="BH81" s="492"/>
      <c r="BI81" s="492"/>
      <c r="BJ81" s="492"/>
      <c r="BK81" s="492"/>
      <c r="BL81" s="492"/>
      <c r="BM81" s="492"/>
      <c r="BN81" s="492"/>
      <c r="BO81" s="492"/>
      <c r="BP81" s="492"/>
      <c r="BQ81" s="492"/>
      <c r="BR81" s="492"/>
      <c r="BS81" s="492"/>
      <c r="BT81" s="492"/>
      <c r="BU81" s="492"/>
      <c r="BV81" s="492"/>
      <c r="BW81" s="492"/>
      <c r="BX81" s="492"/>
      <c r="BY81" s="492"/>
      <c r="BZ81" s="492"/>
      <c r="CA81" s="492"/>
      <c r="CB81" s="492"/>
      <c r="CC81" s="492"/>
      <c r="CD81" s="492"/>
      <c r="CE81" s="492"/>
      <c r="CF81" s="492"/>
      <c r="CG81" s="492"/>
      <c r="CH81" s="492"/>
      <c r="CI81" s="492"/>
      <c r="CJ81" s="492"/>
      <c r="CK81" s="492"/>
      <c r="CL81" s="492"/>
      <c r="CM81" s="492"/>
      <c r="CN81" s="492"/>
      <c r="CO81" s="492"/>
      <c r="CP81" s="492"/>
      <c r="CQ81" s="492"/>
      <c r="CR81" s="492"/>
      <c r="CS81" s="492"/>
      <c r="CT81" s="492"/>
      <c r="CU81" s="492"/>
      <c r="CV81" s="492"/>
      <c r="CW81" s="492"/>
      <c r="CX81" s="492"/>
      <c r="CY81" s="492"/>
      <c r="CZ81" s="492"/>
      <c r="DA81" s="492"/>
      <c r="DB81" s="492"/>
      <c r="DC81" s="492"/>
      <c r="DD81" s="492"/>
      <c r="DE81" s="492"/>
      <c r="DF81" s="492"/>
      <c r="DG81" s="492"/>
      <c r="DH81" s="492"/>
      <c r="DI81" s="492"/>
      <c r="DJ81" s="492"/>
      <c r="DK81" s="492"/>
      <c r="DL81" s="492"/>
      <c r="DM81" s="492"/>
      <c r="DN81" s="492"/>
      <c r="DO81" s="492"/>
      <c r="DP81" s="492"/>
      <c r="DQ81" s="492"/>
      <c r="DR81" s="492"/>
      <c r="DS81" s="492"/>
      <c r="DT81" s="492"/>
      <c r="DU81" s="492"/>
      <c r="DV81" s="492"/>
      <c r="DW81" s="492"/>
      <c r="DX81" s="492"/>
      <c r="DY81" s="492"/>
      <c r="DZ81" s="492"/>
      <c r="EA81" s="492"/>
      <c r="EB81" s="492"/>
      <c r="EC81" s="492"/>
      <c r="ED81" s="492"/>
      <c r="EE81" s="492"/>
      <c r="EF81" s="492"/>
      <c r="EG81" s="492"/>
      <c r="EH81" s="492"/>
      <c r="EI81" s="492"/>
      <c r="EJ81" s="492"/>
      <c r="EK81" s="492"/>
      <c r="EL81" s="492"/>
      <c r="EM81" s="492"/>
      <c r="EN81" s="492"/>
      <c r="EO81" s="492"/>
      <c r="EP81" s="492"/>
      <c r="EQ81" s="492"/>
      <c r="ER81" s="492"/>
      <c r="ES81" s="492"/>
      <c r="ET81" s="492"/>
      <c r="EU81" s="492"/>
      <c r="EV81" s="492"/>
      <c r="EW81" s="492"/>
      <c r="EX81" s="492"/>
      <c r="EY81" s="492"/>
      <c r="EZ81" s="492"/>
      <c r="FA81" s="492"/>
      <c r="FB81" s="492"/>
      <c r="FC81" s="492"/>
      <c r="FD81" s="492"/>
      <c r="FE81" s="492"/>
      <c r="FF81" s="492"/>
      <c r="FG81" s="492"/>
      <c r="FH81" s="492"/>
      <c r="FI81" s="492"/>
      <c r="FJ81" s="492"/>
      <c r="FK81" s="492"/>
      <c r="FL81" s="492"/>
      <c r="FM81" s="492"/>
      <c r="FN81" s="492"/>
      <c r="FO81" s="492"/>
      <c r="FP81" s="492"/>
      <c r="FQ81" s="492"/>
      <c r="FR81" s="492"/>
      <c r="FS81" s="492"/>
      <c r="FT81" s="492"/>
      <c r="FU81" s="492"/>
      <c r="FV81" s="492"/>
      <c r="FW81" s="492"/>
      <c r="FX81" s="492"/>
      <c r="FY81" s="492"/>
      <c r="FZ81" s="492"/>
      <c r="GA81" s="492"/>
      <c r="GB81" s="492"/>
      <c r="GC81" s="492"/>
      <c r="GD81" s="492"/>
      <c r="GE81" s="492"/>
      <c r="GF81" s="492"/>
      <c r="GG81" s="492"/>
      <c r="GH81" s="492"/>
      <c r="GI81" s="492"/>
      <c r="GJ81" s="492"/>
      <c r="GK81" s="492"/>
      <c r="GL81" s="492"/>
      <c r="GM81" s="492"/>
      <c r="GN81" s="492"/>
      <c r="GO81" s="492"/>
      <c r="GP81" s="492"/>
      <c r="GQ81" s="492"/>
      <c r="GR81" s="492"/>
      <c r="GS81" s="492"/>
      <c r="GT81" s="492"/>
      <c r="GU81" s="492"/>
      <c r="GV81" s="492"/>
      <c r="GW81" s="492"/>
      <c r="GX81" s="492"/>
      <c r="GY81" s="492"/>
      <c r="GZ81" s="492"/>
      <c r="HA81" s="492"/>
      <c r="HB81" s="492"/>
      <c r="HC81" s="492"/>
      <c r="HD81" s="492"/>
      <c r="HE81" s="492"/>
      <c r="HF81" s="492"/>
      <c r="HG81" s="492"/>
      <c r="HH81" s="492"/>
      <c r="HI81" s="492"/>
      <c r="HJ81" s="492"/>
      <c r="HK81" s="492"/>
      <c r="HL81" s="492"/>
      <c r="HM81" s="492"/>
      <c r="HN81" s="492"/>
      <c r="HO81" s="492"/>
      <c r="HP81" s="492"/>
      <c r="HQ81" s="492"/>
      <c r="HR81" s="492"/>
      <c r="HS81" s="492"/>
      <c r="HT81" s="492"/>
      <c r="HU81" s="492"/>
      <c r="HV81" s="492"/>
      <c r="HW81" s="492"/>
      <c r="HX81" s="492"/>
      <c r="HY81" s="492"/>
      <c r="HZ81" s="492"/>
      <c r="IA81" s="492"/>
      <c r="IB81" s="492"/>
      <c r="IC81" s="492"/>
      <c r="ID81" s="492"/>
      <c r="IE81" s="492"/>
      <c r="IF81" s="492"/>
      <c r="IG81" s="492"/>
      <c r="IH81" s="492"/>
      <c r="II81" s="492"/>
      <c r="IJ81" s="492"/>
      <c r="IK81" s="492"/>
      <c r="IL81" s="492"/>
      <c r="IM81" s="492"/>
      <c r="IN81" s="492"/>
      <c r="IO81" s="492"/>
      <c r="IP81" s="492"/>
      <c r="IQ81" s="492"/>
      <c r="IR81" s="492"/>
      <c r="IS81" s="492"/>
      <c r="IT81" s="492"/>
      <c r="IU81" s="492"/>
    </row>
    <row r="82" spans="1:255" s="1774" customFormat="1">
      <c r="A82" s="207"/>
      <c r="B82" s="207"/>
      <c r="C82" s="492"/>
      <c r="D82" s="492"/>
      <c r="E82" s="492"/>
      <c r="F82" s="492"/>
      <c r="G82" s="492"/>
      <c r="H82" s="492"/>
      <c r="I82" s="492"/>
      <c r="J82" s="492"/>
      <c r="K82" s="492"/>
      <c r="L82" s="492"/>
      <c r="M82" s="492"/>
      <c r="N82" s="492"/>
      <c r="O82" s="492"/>
      <c r="P82" s="492"/>
      <c r="Q82" s="492"/>
      <c r="R82" s="492"/>
      <c r="S82" s="492"/>
      <c r="T82" s="492"/>
      <c r="U82" s="492"/>
      <c r="V82" s="492"/>
      <c r="W82" s="492"/>
      <c r="X82" s="492"/>
      <c r="Y82" s="492"/>
      <c r="Z82" s="492"/>
      <c r="AA82" s="492"/>
      <c r="AB82" s="492"/>
      <c r="AC82" s="492"/>
      <c r="AD82" s="492"/>
      <c r="AE82" s="492"/>
      <c r="AF82" s="492"/>
      <c r="AG82" s="492"/>
      <c r="AH82" s="492"/>
      <c r="AI82" s="492"/>
      <c r="AJ82" s="492"/>
      <c r="AK82" s="492"/>
      <c r="AL82" s="492"/>
      <c r="AM82" s="492"/>
      <c r="AN82" s="492"/>
      <c r="AO82" s="492"/>
      <c r="AP82" s="492"/>
      <c r="AQ82" s="492"/>
      <c r="AR82" s="492"/>
      <c r="AS82" s="492"/>
      <c r="AT82" s="492"/>
      <c r="AU82" s="492"/>
      <c r="AV82" s="492"/>
      <c r="AW82" s="492"/>
      <c r="AX82" s="492"/>
      <c r="AY82" s="492"/>
      <c r="AZ82" s="492"/>
      <c r="BA82" s="492"/>
      <c r="BB82" s="492"/>
      <c r="BC82" s="492"/>
      <c r="BD82" s="492"/>
      <c r="BE82" s="492"/>
      <c r="BF82" s="492"/>
      <c r="BG82" s="492"/>
      <c r="BH82" s="492"/>
      <c r="BI82" s="492"/>
      <c r="BJ82" s="492"/>
      <c r="BK82" s="492"/>
      <c r="BL82" s="492"/>
      <c r="BM82" s="492"/>
      <c r="BN82" s="492"/>
      <c r="BO82" s="492"/>
      <c r="BP82" s="492"/>
      <c r="BQ82" s="492"/>
      <c r="BR82" s="492"/>
      <c r="BS82" s="492"/>
      <c r="BT82" s="492"/>
      <c r="BU82" s="492"/>
      <c r="BV82" s="492"/>
      <c r="BW82" s="492"/>
      <c r="BX82" s="492"/>
      <c r="BY82" s="492"/>
      <c r="BZ82" s="492"/>
      <c r="CA82" s="492"/>
      <c r="CB82" s="492"/>
      <c r="CC82" s="492"/>
      <c r="CD82" s="492"/>
      <c r="CE82" s="492"/>
      <c r="CF82" s="492"/>
      <c r="CG82" s="492"/>
      <c r="CH82" s="492"/>
      <c r="CI82" s="492"/>
      <c r="CJ82" s="492"/>
      <c r="CK82" s="492"/>
      <c r="CL82" s="492"/>
      <c r="CM82" s="492"/>
      <c r="CN82" s="492"/>
      <c r="CO82" s="492"/>
      <c r="CP82" s="492"/>
      <c r="CQ82" s="492"/>
      <c r="CR82" s="492"/>
      <c r="CS82" s="492"/>
      <c r="CT82" s="492"/>
      <c r="CU82" s="492"/>
      <c r="CV82" s="492"/>
      <c r="CW82" s="492"/>
      <c r="CX82" s="492"/>
      <c r="CY82" s="492"/>
      <c r="CZ82" s="492"/>
      <c r="DA82" s="492"/>
      <c r="DB82" s="492"/>
      <c r="DC82" s="492"/>
      <c r="DD82" s="492"/>
      <c r="DE82" s="492"/>
      <c r="DF82" s="492"/>
      <c r="DG82" s="492"/>
      <c r="DH82" s="492"/>
      <c r="DI82" s="492"/>
      <c r="DJ82" s="492"/>
      <c r="DK82" s="492"/>
      <c r="DL82" s="492"/>
      <c r="DM82" s="492"/>
      <c r="DN82" s="492"/>
      <c r="DO82" s="492"/>
      <c r="DP82" s="492"/>
      <c r="DQ82" s="492"/>
      <c r="DR82" s="492"/>
      <c r="DS82" s="492"/>
      <c r="DT82" s="492"/>
      <c r="DU82" s="492"/>
      <c r="DV82" s="492"/>
      <c r="DW82" s="492"/>
      <c r="DX82" s="492"/>
      <c r="DY82" s="492"/>
      <c r="DZ82" s="492"/>
      <c r="EA82" s="492"/>
      <c r="EB82" s="492"/>
      <c r="EC82" s="492"/>
      <c r="ED82" s="492"/>
      <c r="EE82" s="492"/>
      <c r="EF82" s="492"/>
      <c r="EG82" s="492"/>
      <c r="EH82" s="492"/>
      <c r="EI82" s="492"/>
      <c r="EJ82" s="492"/>
      <c r="EK82" s="492"/>
      <c r="EL82" s="492"/>
      <c r="EM82" s="492"/>
      <c r="EN82" s="492"/>
      <c r="EO82" s="492"/>
      <c r="EP82" s="492"/>
      <c r="EQ82" s="492"/>
      <c r="ER82" s="492"/>
      <c r="ES82" s="492"/>
      <c r="ET82" s="492"/>
      <c r="EU82" s="492"/>
      <c r="EV82" s="492"/>
      <c r="EW82" s="492"/>
      <c r="EX82" s="492"/>
      <c r="EY82" s="492"/>
      <c r="EZ82" s="492"/>
      <c r="FA82" s="492"/>
      <c r="FB82" s="492"/>
      <c r="FC82" s="492"/>
      <c r="FD82" s="492"/>
      <c r="FE82" s="492"/>
      <c r="FF82" s="492"/>
      <c r="FG82" s="492"/>
      <c r="FH82" s="492"/>
      <c r="FI82" s="492"/>
      <c r="FJ82" s="492"/>
      <c r="FK82" s="492"/>
      <c r="FL82" s="492"/>
      <c r="FM82" s="492"/>
      <c r="FN82" s="492"/>
      <c r="FO82" s="492"/>
      <c r="FP82" s="492"/>
      <c r="FQ82" s="492"/>
      <c r="FR82" s="492"/>
      <c r="FS82" s="492"/>
      <c r="FT82" s="492"/>
      <c r="FU82" s="492"/>
      <c r="FV82" s="492"/>
      <c r="FW82" s="492"/>
      <c r="FX82" s="492"/>
      <c r="FY82" s="492"/>
      <c r="FZ82" s="492"/>
      <c r="GA82" s="492"/>
      <c r="GB82" s="492"/>
      <c r="GC82" s="492"/>
      <c r="GD82" s="492"/>
      <c r="GE82" s="492"/>
      <c r="GF82" s="492"/>
      <c r="GG82" s="492"/>
      <c r="GH82" s="492"/>
      <c r="GI82" s="492"/>
      <c r="GJ82" s="492"/>
      <c r="GK82" s="492"/>
      <c r="GL82" s="492"/>
      <c r="GM82" s="492"/>
      <c r="GN82" s="492"/>
      <c r="GO82" s="492"/>
      <c r="GP82" s="492"/>
      <c r="GQ82" s="492"/>
      <c r="GR82" s="492"/>
      <c r="GS82" s="492"/>
      <c r="GT82" s="492"/>
      <c r="GU82" s="492"/>
      <c r="GV82" s="492"/>
      <c r="GW82" s="492"/>
      <c r="GX82" s="492"/>
      <c r="GY82" s="492"/>
      <c r="GZ82" s="492"/>
      <c r="HA82" s="492"/>
      <c r="HB82" s="492"/>
      <c r="HC82" s="492"/>
      <c r="HD82" s="492"/>
      <c r="HE82" s="492"/>
      <c r="HF82" s="492"/>
      <c r="HG82" s="492"/>
      <c r="HH82" s="492"/>
      <c r="HI82" s="492"/>
      <c r="HJ82" s="492"/>
      <c r="HK82" s="492"/>
      <c r="HL82" s="492"/>
      <c r="HM82" s="492"/>
      <c r="HN82" s="492"/>
      <c r="HO82" s="492"/>
      <c r="HP82" s="492"/>
      <c r="HQ82" s="492"/>
      <c r="HR82" s="492"/>
      <c r="HS82" s="492"/>
      <c r="HT82" s="492"/>
      <c r="HU82" s="492"/>
      <c r="HV82" s="492"/>
      <c r="HW82" s="492"/>
      <c r="HX82" s="492"/>
      <c r="HY82" s="492"/>
      <c r="HZ82" s="492"/>
      <c r="IA82" s="492"/>
      <c r="IB82" s="492"/>
      <c r="IC82" s="492"/>
      <c r="ID82" s="492"/>
      <c r="IE82" s="492"/>
      <c r="IF82" s="492"/>
      <c r="IG82" s="492"/>
      <c r="IH82" s="492"/>
      <c r="II82" s="492"/>
      <c r="IJ82" s="492"/>
      <c r="IK82" s="492"/>
      <c r="IL82" s="492"/>
      <c r="IM82" s="492"/>
      <c r="IN82" s="492"/>
      <c r="IO82" s="492"/>
      <c r="IP82" s="492"/>
      <c r="IQ82" s="492"/>
      <c r="IR82" s="492"/>
      <c r="IS82" s="492"/>
      <c r="IT82" s="492"/>
      <c r="IU82" s="492"/>
    </row>
    <row r="83" spans="1:255" s="1774" customFormat="1">
      <c r="A83" s="207"/>
      <c r="B83" s="207"/>
      <c r="C83" s="492"/>
      <c r="D83" s="492"/>
      <c r="E83" s="492"/>
      <c r="F83" s="492"/>
      <c r="G83" s="492"/>
      <c r="H83" s="492"/>
      <c r="I83" s="492"/>
      <c r="J83" s="492"/>
      <c r="K83" s="492"/>
      <c r="L83" s="492"/>
      <c r="M83" s="492"/>
      <c r="N83" s="492"/>
      <c r="O83" s="492"/>
      <c r="P83" s="492"/>
      <c r="Q83" s="492"/>
      <c r="R83" s="492"/>
      <c r="S83" s="492"/>
      <c r="T83" s="492"/>
      <c r="U83" s="492"/>
      <c r="V83" s="492"/>
      <c r="W83" s="492"/>
      <c r="X83" s="492"/>
      <c r="Y83" s="492"/>
      <c r="Z83" s="492"/>
      <c r="AA83" s="492"/>
      <c r="AB83" s="492"/>
      <c r="AC83" s="492"/>
      <c r="AD83" s="492"/>
      <c r="AE83" s="492"/>
      <c r="AF83" s="492"/>
      <c r="AG83" s="492"/>
      <c r="AH83" s="492"/>
      <c r="AI83" s="492"/>
      <c r="AJ83" s="492"/>
      <c r="AK83" s="492"/>
      <c r="AL83" s="492"/>
      <c r="AM83" s="492"/>
      <c r="AN83" s="492"/>
      <c r="AO83" s="492"/>
      <c r="AP83" s="492"/>
      <c r="AQ83" s="492"/>
      <c r="AR83" s="492"/>
      <c r="AS83" s="492"/>
      <c r="AT83" s="492"/>
      <c r="AU83" s="492"/>
      <c r="AV83" s="492"/>
      <c r="AW83" s="492"/>
      <c r="AX83" s="492"/>
      <c r="AY83" s="492"/>
      <c r="AZ83" s="492"/>
      <c r="BA83" s="492"/>
      <c r="BB83" s="492"/>
      <c r="BC83" s="492"/>
      <c r="BD83" s="492"/>
      <c r="BE83" s="492"/>
      <c r="BF83" s="492"/>
      <c r="BG83" s="492"/>
      <c r="BH83" s="492"/>
      <c r="BI83" s="492"/>
      <c r="BJ83" s="492"/>
      <c r="BK83" s="492"/>
      <c r="BL83" s="492"/>
      <c r="BM83" s="492"/>
      <c r="BN83" s="492"/>
      <c r="BO83" s="492"/>
      <c r="BP83" s="492"/>
      <c r="BQ83" s="492"/>
      <c r="BR83" s="492"/>
      <c r="BS83" s="492"/>
      <c r="BT83" s="492"/>
      <c r="BU83" s="492"/>
      <c r="BV83" s="492"/>
      <c r="BW83" s="492"/>
      <c r="BX83" s="492"/>
      <c r="BY83" s="492"/>
      <c r="BZ83" s="492"/>
      <c r="CA83" s="492"/>
      <c r="CB83" s="492"/>
      <c r="CC83" s="492"/>
      <c r="CD83" s="492"/>
      <c r="CE83" s="492"/>
      <c r="CF83" s="492"/>
      <c r="CG83" s="492"/>
      <c r="CH83" s="492"/>
      <c r="CI83" s="492"/>
      <c r="CJ83" s="492"/>
      <c r="CK83" s="492"/>
      <c r="CL83" s="492"/>
      <c r="CM83" s="492"/>
      <c r="CN83" s="492"/>
      <c r="CO83" s="492"/>
      <c r="CP83" s="492"/>
      <c r="CQ83" s="492"/>
      <c r="CR83" s="492"/>
      <c r="CS83" s="492"/>
      <c r="CT83" s="492"/>
      <c r="CU83" s="492"/>
      <c r="CV83" s="492"/>
      <c r="CW83" s="492"/>
      <c r="CX83" s="492"/>
      <c r="CY83" s="492"/>
      <c r="CZ83" s="492"/>
      <c r="DA83" s="492"/>
      <c r="DB83" s="492"/>
      <c r="DC83" s="492"/>
      <c r="DD83" s="492"/>
      <c r="DE83" s="492"/>
      <c r="DF83" s="492"/>
      <c r="DG83" s="492"/>
      <c r="DH83" s="492"/>
      <c r="DI83" s="492"/>
      <c r="DJ83" s="492"/>
      <c r="DK83" s="492"/>
      <c r="DL83" s="492"/>
      <c r="DM83" s="492"/>
      <c r="DN83" s="492"/>
      <c r="DO83" s="492"/>
      <c r="DP83" s="492"/>
      <c r="DQ83" s="492"/>
      <c r="DR83" s="492"/>
      <c r="DS83" s="492"/>
      <c r="DT83" s="492"/>
      <c r="DU83" s="492"/>
      <c r="DV83" s="492"/>
      <c r="DW83" s="492"/>
      <c r="DX83" s="492"/>
      <c r="DY83" s="492"/>
      <c r="DZ83" s="492"/>
      <c r="EA83" s="492"/>
      <c r="EB83" s="492"/>
      <c r="EC83" s="492"/>
      <c r="ED83" s="492"/>
      <c r="EE83" s="492"/>
      <c r="EF83" s="492"/>
      <c r="EG83" s="492"/>
      <c r="EH83" s="492"/>
      <c r="EI83" s="492"/>
      <c r="EJ83" s="492"/>
      <c r="EK83" s="492"/>
      <c r="EL83" s="492"/>
      <c r="EM83" s="492"/>
      <c r="EN83" s="492"/>
      <c r="EO83" s="492"/>
      <c r="EP83" s="492"/>
      <c r="EQ83" s="492"/>
      <c r="ER83" s="492"/>
      <c r="ES83" s="492"/>
      <c r="ET83" s="492"/>
      <c r="EU83" s="492"/>
      <c r="EV83" s="492"/>
      <c r="EW83" s="492"/>
      <c r="EX83" s="492"/>
      <c r="EY83" s="492"/>
      <c r="EZ83" s="492"/>
      <c r="FA83" s="492"/>
      <c r="FB83" s="492"/>
      <c r="FC83" s="492"/>
      <c r="FD83" s="492"/>
      <c r="FE83" s="492"/>
      <c r="FF83" s="492"/>
      <c r="FG83" s="492"/>
      <c r="FH83" s="492"/>
      <c r="FI83" s="492"/>
      <c r="FJ83" s="492"/>
      <c r="FK83" s="492"/>
      <c r="FL83" s="492"/>
      <c r="FM83" s="492"/>
      <c r="FN83" s="492"/>
      <c r="FO83" s="492"/>
      <c r="FP83" s="492"/>
      <c r="FQ83" s="492"/>
      <c r="FR83" s="492"/>
      <c r="FS83" s="492"/>
      <c r="FT83" s="492"/>
      <c r="FU83" s="492"/>
      <c r="FV83" s="492"/>
      <c r="FW83" s="492"/>
      <c r="FX83" s="492"/>
      <c r="FY83" s="492"/>
      <c r="FZ83" s="492"/>
      <c r="GA83" s="492"/>
      <c r="GB83" s="492"/>
      <c r="GC83" s="492"/>
      <c r="GD83" s="492"/>
      <c r="GE83" s="492"/>
      <c r="GF83" s="492"/>
      <c r="GG83" s="492"/>
      <c r="GH83" s="492"/>
      <c r="GI83" s="492"/>
      <c r="GJ83" s="492"/>
      <c r="GK83" s="492"/>
      <c r="GL83" s="492"/>
      <c r="GM83" s="492"/>
      <c r="GN83" s="492"/>
      <c r="GO83" s="492"/>
      <c r="GP83" s="492"/>
      <c r="GQ83" s="492"/>
      <c r="GR83" s="492"/>
      <c r="GS83" s="492"/>
      <c r="GT83" s="492"/>
      <c r="GU83" s="492"/>
      <c r="GV83" s="492"/>
      <c r="GW83" s="492"/>
      <c r="GX83" s="492"/>
      <c r="GY83" s="492"/>
      <c r="GZ83" s="492"/>
      <c r="HA83" s="492"/>
      <c r="HB83" s="492"/>
      <c r="HC83" s="492"/>
      <c r="HD83" s="492"/>
      <c r="HE83" s="492"/>
      <c r="HF83" s="492"/>
      <c r="HG83" s="492"/>
      <c r="HH83" s="492"/>
      <c r="HI83" s="492"/>
      <c r="HJ83" s="492"/>
      <c r="HK83" s="492"/>
      <c r="HL83" s="492"/>
      <c r="HM83" s="492"/>
      <c r="HN83" s="492"/>
      <c r="HO83" s="492"/>
      <c r="HP83" s="492"/>
      <c r="HQ83" s="492"/>
      <c r="HR83" s="492"/>
      <c r="HS83" s="492"/>
      <c r="HT83" s="492"/>
      <c r="HU83" s="492"/>
      <c r="HV83" s="492"/>
      <c r="HW83" s="492"/>
      <c r="HX83" s="492"/>
      <c r="HY83" s="492"/>
      <c r="HZ83" s="492"/>
      <c r="IA83" s="492"/>
      <c r="IB83" s="492"/>
      <c r="IC83" s="492"/>
      <c r="ID83" s="492"/>
      <c r="IE83" s="492"/>
      <c r="IF83" s="492"/>
      <c r="IG83" s="492"/>
      <c r="IH83" s="492"/>
      <c r="II83" s="492"/>
      <c r="IJ83" s="492"/>
      <c r="IK83" s="492"/>
      <c r="IL83" s="492"/>
      <c r="IM83" s="492"/>
      <c r="IN83" s="492"/>
      <c r="IO83" s="492"/>
      <c r="IP83" s="492"/>
      <c r="IQ83" s="492"/>
      <c r="IR83" s="492"/>
      <c r="IS83" s="492"/>
      <c r="IT83" s="492"/>
      <c r="IU83" s="492"/>
    </row>
    <row r="84" spans="1:255" s="1774" customFormat="1">
      <c r="A84" s="207"/>
      <c r="B84" s="207"/>
      <c r="C84" s="492"/>
      <c r="D84" s="492"/>
      <c r="E84" s="492"/>
      <c r="F84" s="492"/>
      <c r="G84" s="492"/>
      <c r="H84" s="492"/>
      <c r="I84" s="492"/>
      <c r="J84" s="492"/>
      <c r="K84" s="492"/>
      <c r="L84" s="492"/>
      <c r="M84" s="492"/>
      <c r="N84" s="492"/>
      <c r="O84" s="492"/>
      <c r="P84" s="492"/>
      <c r="Q84" s="492"/>
      <c r="R84" s="492"/>
      <c r="S84" s="492"/>
      <c r="T84" s="492"/>
      <c r="U84" s="492"/>
      <c r="V84" s="492"/>
      <c r="W84" s="492"/>
      <c r="X84" s="492"/>
      <c r="Y84" s="492"/>
      <c r="Z84" s="492"/>
      <c r="AA84" s="492"/>
      <c r="AB84" s="492"/>
      <c r="AC84" s="492"/>
      <c r="AD84" s="492"/>
      <c r="AE84" s="492"/>
      <c r="AF84" s="492"/>
      <c r="AG84" s="492"/>
      <c r="AH84" s="492"/>
      <c r="AI84" s="492"/>
      <c r="AJ84" s="492"/>
      <c r="AK84" s="492"/>
      <c r="AL84" s="492"/>
      <c r="AM84" s="492"/>
      <c r="AN84" s="492"/>
      <c r="AO84" s="492"/>
      <c r="AP84" s="492"/>
      <c r="AQ84" s="492"/>
      <c r="AR84" s="492"/>
      <c r="AS84" s="492"/>
      <c r="AT84" s="492"/>
      <c r="AU84" s="492"/>
      <c r="AV84" s="492"/>
      <c r="AW84" s="492"/>
      <c r="AX84" s="492"/>
      <c r="AY84" s="492"/>
      <c r="AZ84" s="492"/>
      <c r="BA84" s="492"/>
      <c r="BB84" s="492"/>
      <c r="BC84" s="492"/>
      <c r="BD84" s="492"/>
      <c r="BE84" s="492"/>
      <c r="BF84" s="492"/>
      <c r="BG84" s="492"/>
      <c r="BH84" s="492"/>
      <c r="BI84" s="492"/>
      <c r="BJ84" s="492"/>
      <c r="BK84" s="492"/>
      <c r="BL84" s="492"/>
      <c r="BM84" s="492"/>
      <c r="BN84" s="492"/>
      <c r="BO84" s="492"/>
      <c r="BP84" s="492"/>
      <c r="BQ84" s="492"/>
      <c r="BR84" s="492"/>
      <c r="BS84" s="492"/>
      <c r="BT84" s="492"/>
      <c r="BU84" s="492"/>
      <c r="BV84" s="492"/>
      <c r="BW84" s="492"/>
      <c r="BX84" s="492"/>
      <c r="BY84" s="492"/>
      <c r="BZ84" s="492"/>
      <c r="CA84" s="492"/>
      <c r="CB84" s="492"/>
      <c r="CC84" s="492"/>
      <c r="CD84" s="492"/>
      <c r="CE84" s="492"/>
      <c r="CF84" s="492"/>
      <c r="CG84" s="492"/>
      <c r="CH84" s="492"/>
      <c r="CI84" s="492"/>
      <c r="CJ84" s="492"/>
      <c r="CK84" s="492"/>
      <c r="CL84" s="492"/>
      <c r="CM84" s="492"/>
      <c r="CN84" s="492"/>
      <c r="CO84" s="492"/>
      <c r="CP84" s="492"/>
      <c r="CQ84" s="492"/>
      <c r="CR84" s="492"/>
      <c r="CS84" s="492"/>
      <c r="CT84" s="492"/>
      <c r="CU84" s="492"/>
      <c r="CV84" s="492"/>
      <c r="CW84" s="492"/>
      <c r="CX84" s="492"/>
      <c r="CY84" s="492"/>
      <c r="CZ84" s="492"/>
      <c r="DA84" s="492"/>
      <c r="DB84" s="492"/>
      <c r="DC84" s="492"/>
      <c r="DD84" s="492"/>
      <c r="DE84" s="492"/>
      <c r="DF84" s="492"/>
      <c r="DG84" s="492"/>
      <c r="DH84" s="492"/>
      <c r="DI84" s="492"/>
      <c r="DJ84" s="492"/>
      <c r="DK84" s="492"/>
      <c r="DL84" s="492"/>
      <c r="DM84" s="492"/>
      <c r="DN84" s="492"/>
      <c r="DO84" s="492"/>
      <c r="DP84" s="492"/>
      <c r="DQ84" s="492"/>
      <c r="DR84" s="492"/>
      <c r="DS84" s="492"/>
      <c r="DT84" s="492"/>
      <c r="DU84" s="492"/>
      <c r="DV84" s="492"/>
      <c r="DW84" s="492"/>
      <c r="DX84" s="492"/>
      <c r="DY84" s="492"/>
      <c r="DZ84" s="492"/>
      <c r="EA84" s="492"/>
      <c r="EB84" s="492"/>
      <c r="EC84" s="492"/>
      <c r="ED84" s="492"/>
      <c r="EE84" s="492"/>
      <c r="EF84" s="492"/>
      <c r="EG84" s="492"/>
      <c r="EH84" s="492"/>
      <c r="EI84" s="492"/>
      <c r="EJ84" s="492"/>
      <c r="EK84" s="492"/>
      <c r="EL84" s="492"/>
      <c r="EM84" s="492"/>
      <c r="EN84" s="492"/>
      <c r="EO84" s="492"/>
      <c r="EP84" s="492"/>
      <c r="EQ84" s="492"/>
      <c r="ER84" s="492"/>
      <c r="ES84" s="492"/>
      <c r="ET84" s="492"/>
      <c r="EU84" s="492"/>
      <c r="EV84" s="492"/>
      <c r="EW84" s="492"/>
      <c r="EX84" s="492"/>
      <c r="EY84" s="492"/>
      <c r="EZ84" s="492"/>
      <c r="FA84" s="492"/>
      <c r="FB84" s="492"/>
      <c r="FC84" s="492"/>
      <c r="FD84" s="492"/>
      <c r="FE84" s="492"/>
      <c r="FF84" s="492"/>
      <c r="FG84" s="492"/>
      <c r="FH84" s="492"/>
      <c r="FI84" s="492"/>
      <c r="FJ84" s="492"/>
      <c r="FK84" s="492"/>
      <c r="FL84" s="492"/>
      <c r="FM84" s="492"/>
      <c r="FN84" s="492"/>
      <c r="FO84" s="492"/>
      <c r="FP84" s="492"/>
      <c r="FQ84" s="492"/>
      <c r="FR84" s="492"/>
      <c r="FS84" s="492"/>
      <c r="FT84" s="492"/>
      <c r="FU84" s="492"/>
      <c r="FV84" s="492"/>
      <c r="FW84" s="492"/>
      <c r="FX84" s="492"/>
      <c r="FY84" s="492"/>
      <c r="FZ84" s="492"/>
      <c r="GA84" s="492"/>
      <c r="GB84" s="492"/>
      <c r="GC84" s="492"/>
      <c r="GD84" s="492"/>
      <c r="GE84" s="492"/>
      <c r="GF84" s="492"/>
      <c r="GG84" s="492"/>
      <c r="GH84" s="492"/>
      <c r="GI84" s="492"/>
      <c r="GJ84" s="492"/>
      <c r="GK84" s="492"/>
      <c r="GL84" s="492"/>
      <c r="GM84" s="492"/>
      <c r="GN84" s="492"/>
      <c r="GO84" s="492"/>
      <c r="GP84" s="492"/>
      <c r="GQ84" s="492"/>
      <c r="GR84" s="492"/>
      <c r="GS84" s="492"/>
      <c r="GT84" s="492"/>
      <c r="GU84" s="492"/>
      <c r="GV84" s="492"/>
      <c r="GW84" s="492"/>
      <c r="GX84" s="492"/>
      <c r="GY84" s="492"/>
      <c r="GZ84" s="492"/>
      <c r="HA84" s="492"/>
      <c r="HB84" s="492"/>
      <c r="HC84" s="492"/>
      <c r="HD84" s="492"/>
      <c r="HE84" s="492"/>
      <c r="HF84" s="492"/>
      <c r="HG84" s="492"/>
      <c r="HH84" s="492"/>
      <c r="HI84" s="492"/>
      <c r="HJ84" s="492"/>
      <c r="HK84" s="492"/>
      <c r="HL84" s="492"/>
      <c r="HM84" s="492"/>
      <c r="HN84" s="492"/>
      <c r="HO84" s="492"/>
      <c r="HP84" s="492"/>
      <c r="HQ84" s="492"/>
      <c r="HR84" s="492"/>
      <c r="HS84" s="492"/>
      <c r="HT84" s="492"/>
      <c r="HU84" s="492"/>
      <c r="HV84" s="492"/>
      <c r="HW84" s="492"/>
      <c r="HX84" s="492"/>
      <c r="HY84" s="492"/>
      <c r="HZ84" s="492"/>
      <c r="IA84" s="492"/>
      <c r="IB84" s="492"/>
      <c r="IC84" s="492"/>
      <c r="ID84" s="492"/>
      <c r="IE84" s="492"/>
      <c r="IF84" s="492"/>
      <c r="IG84" s="492"/>
      <c r="IH84" s="492"/>
      <c r="II84" s="492"/>
      <c r="IJ84" s="492"/>
      <c r="IK84" s="492"/>
      <c r="IL84" s="492"/>
      <c r="IM84" s="492"/>
      <c r="IN84" s="492"/>
      <c r="IO84" s="492"/>
      <c r="IP84" s="492"/>
      <c r="IQ84" s="492"/>
      <c r="IR84" s="492"/>
      <c r="IS84" s="492"/>
      <c r="IT84" s="492"/>
      <c r="IU84" s="492"/>
    </row>
    <row r="85" spans="1:255" s="1774" customFormat="1">
      <c r="A85" s="207"/>
      <c r="B85" s="207"/>
      <c r="C85" s="492"/>
      <c r="D85" s="492"/>
      <c r="E85" s="492"/>
      <c r="F85" s="492"/>
      <c r="G85" s="492"/>
      <c r="H85" s="492"/>
      <c r="I85" s="492"/>
      <c r="J85" s="492"/>
      <c r="K85" s="492"/>
      <c r="L85" s="492"/>
      <c r="M85" s="492"/>
      <c r="N85" s="492"/>
      <c r="O85" s="492"/>
      <c r="P85" s="492"/>
      <c r="Q85" s="492"/>
      <c r="R85" s="492"/>
      <c r="S85" s="492"/>
      <c r="T85" s="492"/>
      <c r="U85" s="492"/>
      <c r="V85" s="492"/>
      <c r="W85" s="492"/>
      <c r="X85" s="492"/>
      <c r="Y85" s="492"/>
      <c r="Z85" s="492"/>
      <c r="AA85" s="492"/>
      <c r="AB85" s="492"/>
      <c r="AC85" s="492"/>
      <c r="AD85" s="492"/>
      <c r="AE85" s="492"/>
      <c r="AF85" s="492"/>
      <c r="AG85" s="492"/>
      <c r="AH85" s="492"/>
      <c r="AI85" s="492"/>
      <c r="AJ85" s="492"/>
      <c r="AK85" s="492"/>
      <c r="AL85" s="492"/>
      <c r="AM85" s="492"/>
      <c r="AN85" s="492"/>
      <c r="AO85" s="492"/>
      <c r="AP85" s="492"/>
      <c r="AQ85" s="492"/>
      <c r="AR85" s="492"/>
      <c r="AS85" s="492"/>
      <c r="AT85" s="492"/>
      <c r="AU85" s="492"/>
      <c r="AV85" s="492"/>
      <c r="AW85" s="492"/>
      <c r="AX85" s="492"/>
      <c r="AY85" s="492"/>
      <c r="AZ85" s="492"/>
      <c r="BA85" s="492"/>
      <c r="BB85" s="492"/>
      <c r="BC85" s="492"/>
      <c r="BD85" s="492"/>
      <c r="BE85" s="492"/>
      <c r="BF85" s="492"/>
      <c r="BG85" s="492"/>
      <c r="BH85" s="492"/>
      <c r="BI85" s="492"/>
      <c r="BJ85" s="492"/>
      <c r="BK85" s="492"/>
      <c r="BL85" s="492"/>
      <c r="BM85" s="492"/>
      <c r="BN85" s="492"/>
      <c r="BO85" s="492"/>
      <c r="BP85" s="492"/>
      <c r="BQ85" s="492"/>
      <c r="BR85" s="492"/>
      <c r="BS85" s="492"/>
      <c r="BT85" s="492"/>
      <c r="BU85" s="492"/>
      <c r="BV85" s="492"/>
      <c r="BW85" s="492"/>
      <c r="BX85" s="492"/>
      <c r="BY85" s="492"/>
      <c r="BZ85" s="492"/>
      <c r="CA85" s="492"/>
      <c r="CB85" s="492"/>
      <c r="CC85" s="492"/>
      <c r="CD85" s="492"/>
      <c r="CE85" s="492"/>
      <c r="CF85" s="492"/>
      <c r="CG85" s="492"/>
      <c r="CH85" s="492"/>
      <c r="CI85" s="492"/>
      <c r="CJ85" s="492"/>
      <c r="CK85" s="492"/>
      <c r="CL85" s="492"/>
      <c r="CM85" s="492"/>
      <c r="CN85" s="492"/>
      <c r="CO85" s="492"/>
      <c r="CP85" s="492"/>
      <c r="CQ85" s="492"/>
      <c r="CR85" s="492"/>
      <c r="CS85" s="492"/>
      <c r="CT85" s="492"/>
      <c r="CU85" s="492"/>
      <c r="CV85" s="492"/>
      <c r="CW85" s="492"/>
      <c r="CX85" s="492"/>
      <c r="CY85" s="492"/>
      <c r="CZ85" s="492"/>
      <c r="DA85" s="492"/>
      <c r="DB85" s="492"/>
      <c r="DC85" s="492"/>
      <c r="DD85" s="492"/>
      <c r="DE85" s="492"/>
      <c r="DF85" s="492"/>
      <c r="DG85" s="492"/>
      <c r="DH85" s="492"/>
      <c r="DI85" s="492"/>
      <c r="DJ85" s="492"/>
      <c r="DK85" s="492"/>
      <c r="DL85" s="492"/>
      <c r="DM85" s="492"/>
      <c r="DN85" s="492"/>
      <c r="DO85" s="492"/>
      <c r="DP85" s="492"/>
      <c r="DQ85" s="492"/>
      <c r="DR85" s="492"/>
      <c r="DS85" s="492"/>
      <c r="DT85" s="492"/>
      <c r="DU85" s="492"/>
      <c r="DV85" s="492"/>
      <c r="DW85" s="492"/>
      <c r="DX85" s="492"/>
      <c r="DY85" s="492"/>
      <c r="DZ85" s="492"/>
      <c r="EA85" s="492"/>
      <c r="EB85" s="492"/>
      <c r="EC85" s="492"/>
      <c r="ED85" s="492"/>
      <c r="EE85" s="492"/>
      <c r="EF85" s="492"/>
      <c r="EG85" s="492"/>
      <c r="EH85" s="492"/>
      <c r="EI85" s="492"/>
      <c r="EJ85" s="492"/>
      <c r="EK85" s="492"/>
      <c r="EL85" s="492"/>
      <c r="EM85" s="492"/>
      <c r="EN85" s="492"/>
      <c r="EO85" s="492"/>
      <c r="EP85" s="492"/>
      <c r="EQ85" s="492"/>
      <c r="ER85" s="492"/>
      <c r="ES85" s="492"/>
      <c r="ET85" s="492"/>
      <c r="EU85" s="492"/>
      <c r="EV85" s="492"/>
      <c r="EW85" s="492"/>
      <c r="EX85" s="492"/>
      <c r="EY85" s="492"/>
      <c r="EZ85" s="492"/>
      <c r="FA85" s="492"/>
      <c r="FB85" s="492"/>
      <c r="FC85" s="492"/>
      <c r="FD85" s="492"/>
      <c r="FE85" s="492"/>
      <c r="FF85" s="492"/>
      <c r="FG85" s="492"/>
      <c r="FH85" s="492"/>
      <c r="FI85" s="492"/>
      <c r="FJ85" s="492"/>
      <c r="FK85" s="492"/>
      <c r="FL85" s="492"/>
      <c r="FM85" s="492"/>
      <c r="FN85" s="492"/>
      <c r="FO85" s="492"/>
      <c r="FP85" s="492"/>
      <c r="FQ85" s="492"/>
      <c r="FR85" s="492"/>
      <c r="FS85" s="492"/>
      <c r="FT85" s="492"/>
      <c r="FU85" s="492"/>
      <c r="FV85" s="492"/>
      <c r="FW85" s="492"/>
      <c r="FX85" s="492"/>
      <c r="FY85" s="492"/>
      <c r="FZ85" s="492"/>
      <c r="GA85" s="492"/>
      <c r="GB85" s="492"/>
      <c r="GC85" s="492"/>
      <c r="GD85" s="492"/>
      <c r="GE85" s="492"/>
      <c r="GF85" s="492"/>
      <c r="GG85" s="492"/>
      <c r="GH85" s="492"/>
      <c r="GI85" s="492"/>
      <c r="GJ85" s="492"/>
      <c r="GK85" s="492"/>
      <c r="GL85" s="492"/>
      <c r="GM85" s="492"/>
      <c r="GN85" s="492"/>
      <c r="GO85" s="492"/>
      <c r="GP85" s="492"/>
      <c r="GQ85" s="492"/>
      <c r="GR85" s="492"/>
      <c r="GS85" s="492"/>
      <c r="GT85" s="492"/>
      <c r="GU85" s="492"/>
      <c r="GV85" s="492"/>
      <c r="GW85" s="492"/>
      <c r="GX85" s="492"/>
      <c r="GY85" s="492"/>
      <c r="GZ85" s="492"/>
      <c r="HA85" s="492"/>
      <c r="HB85" s="492"/>
      <c r="HC85" s="492"/>
      <c r="HD85" s="492"/>
      <c r="HE85" s="492"/>
      <c r="HF85" s="492"/>
      <c r="HG85" s="492"/>
      <c r="HH85" s="492"/>
      <c r="HI85" s="492"/>
      <c r="HJ85" s="492"/>
      <c r="HK85" s="492"/>
      <c r="HL85" s="492"/>
      <c r="HM85" s="492"/>
      <c r="HN85" s="492"/>
      <c r="HO85" s="492"/>
      <c r="HP85" s="492"/>
      <c r="HQ85" s="492"/>
      <c r="HR85" s="492"/>
      <c r="HS85" s="492"/>
      <c r="HT85" s="492"/>
      <c r="HU85" s="492"/>
      <c r="HV85" s="492"/>
      <c r="HW85" s="492"/>
      <c r="HX85" s="492"/>
      <c r="HY85" s="492"/>
      <c r="HZ85" s="492"/>
      <c r="IA85" s="492"/>
      <c r="IB85" s="492"/>
      <c r="IC85" s="492"/>
      <c r="ID85" s="492"/>
      <c r="IE85" s="492"/>
      <c r="IF85" s="492"/>
      <c r="IG85" s="492"/>
      <c r="IH85" s="492"/>
      <c r="II85" s="492"/>
      <c r="IJ85" s="492"/>
      <c r="IK85" s="492"/>
      <c r="IL85" s="492"/>
      <c r="IM85" s="492"/>
      <c r="IN85" s="492"/>
      <c r="IO85" s="492"/>
      <c r="IP85" s="492"/>
      <c r="IQ85" s="492"/>
      <c r="IR85" s="492"/>
      <c r="IS85" s="492"/>
      <c r="IT85" s="492"/>
      <c r="IU85" s="492"/>
    </row>
    <row r="86" spans="1:255" s="1774" customFormat="1">
      <c r="A86" s="207"/>
      <c r="B86" s="207"/>
      <c r="C86" s="492"/>
      <c r="D86" s="492"/>
      <c r="E86" s="492"/>
      <c r="F86" s="492"/>
      <c r="G86" s="492"/>
      <c r="H86" s="492"/>
      <c r="I86" s="492"/>
      <c r="J86" s="492"/>
      <c r="K86" s="492"/>
      <c r="L86" s="492"/>
      <c r="M86" s="492"/>
      <c r="N86" s="492"/>
      <c r="O86" s="492"/>
      <c r="P86" s="492"/>
      <c r="Q86" s="492"/>
      <c r="R86" s="492"/>
      <c r="S86" s="492"/>
      <c r="T86" s="492"/>
      <c r="U86" s="492"/>
      <c r="V86" s="492"/>
      <c r="W86" s="492"/>
      <c r="X86" s="492"/>
      <c r="Y86" s="492"/>
      <c r="Z86" s="492"/>
      <c r="AA86" s="492"/>
      <c r="AB86" s="492"/>
      <c r="AC86" s="492"/>
      <c r="AD86" s="492"/>
      <c r="AE86" s="492"/>
      <c r="AF86" s="492"/>
      <c r="AG86" s="492"/>
      <c r="AH86" s="492"/>
      <c r="AI86" s="492"/>
      <c r="AJ86" s="492"/>
      <c r="AK86" s="492"/>
      <c r="AL86" s="492"/>
      <c r="AM86" s="492"/>
      <c r="AN86" s="492"/>
      <c r="AO86" s="492"/>
      <c r="AP86" s="492"/>
      <c r="AQ86" s="492"/>
      <c r="AR86" s="492"/>
      <c r="AS86" s="492"/>
      <c r="AT86" s="492"/>
      <c r="AU86" s="492"/>
      <c r="AV86" s="492"/>
      <c r="AW86" s="492"/>
      <c r="AX86" s="492"/>
      <c r="AY86" s="492"/>
      <c r="AZ86" s="492"/>
      <c r="BA86" s="492"/>
      <c r="BB86" s="492"/>
      <c r="BC86" s="492"/>
      <c r="BD86" s="492"/>
      <c r="BE86" s="492"/>
      <c r="BF86" s="492"/>
      <c r="BG86" s="492"/>
      <c r="BH86" s="492"/>
      <c r="BI86" s="492"/>
      <c r="BJ86" s="492"/>
      <c r="BK86" s="492"/>
      <c r="BL86" s="492"/>
      <c r="BM86" s="492"/>
      <c r="BN86" s="492"/>
      <c r="BO86" s="492"/>
      <c r="BP86" s="492"/>
      <c r="BQ86" s="492"/>
      <c r="BR86" s="492"/>
      <c r="BS86" s="492"/>
      <c r="BT86" s="492"/>
      <c r="BU86" s="492"/>
      <c r="BV86" s="492"/>
      <c r="BW86" s="492"/>
      <c r="BX86" s="492"/>
      <c r="BY86" s="492"/>
      <c r="BZ86" s="492"/>
      <c r="CA86" s="492"/>
      <c r="CB86" s="492"/>
      <c r="CC86" s="492"/>
      <c r="CD86" s="492"/>
      <c r="CE86" s="492"/>
      <c r="CF86" s="492"/>
      <c r="CG86" s="492"/>
      <c r="CH86" s="492"/>
      <c r="CI86" s="492"/>
      <c r="CJ86" s="492"/>
      <c r="CK86" s="492"/>
      <c r="CL86" s="492"/>
      <c r="CM86" s="492"/>
      <c r="CN86" s="492"/>
      <c r="CO86" s="492"/>
      <c r="CP86" s="492"/>
      <c r="CQ86" s="492"/>
      <c r="CR86" s="492"/>
      <c r="CS86" s="492"/>
      <c r="CT86" s="492"/>
      <c r="CU86" s="492"/>
      <c r="CV86" s="492"/>
      <c r="CW86" s="492"/>
      <c r="CX86" s="492"/>
      <c r="CY86" s="492"/>
      <c r="CZ86" s="492"/>
      <c r="DA86" s="492"/>
      <c r="DB86" s="492"/>
      <c r="DC86" s="492"/>
      <c r="DD86" s="492"/>
      <c r="DE86" s="492"/>
      <c r="DF86" s="492"/>
      <c r="DG86" s="492"/>
      <c r="DH86" s="492"/>
      <c r="DI86" s="492"/>
      <c r="DJ86" s="492"/>
      <c r="DK86" s="492"/>
      <c r="DL86" s="492"/>
      <c r="DM86" s="492"/>
      <c r="DN86" s="492"/>
      <c r="DO86" s="492"/>
      <c r="DP86" s="492"/>
      <c r="DQ86" s="492"/>
      <c r="DR86" s="492"/>
      <c r="DS86" s="492"/>
      <c r="DT86" s="492"/>
      <c r="DU86" s="492"/>
      <c r="DV86" s="492"/>
      <c r="DW86" s="492"/>
      <c r="DX86" s="492"/>
      <c r="DY86" s="492"/>
      <c r="DZ86" s="492"/>
      <c r="EA86" s="492"/>
      <c r="EB86" s="492"/>
      <c r="EC86" s="492"/>
      <c r="ED86" s="492"/>
      <c r="EE86" s="492"/>
      <c r="EF86" s="492"/>
      <c r="EG86" s="492"/>
      <c r="EH86" s="492"/>
      <c r="EI86" s="492"/>
      <c r="EJ86" s="492"/>
      <c r="EK86" s="492"/>
      <c r="EL86" s="492"/>
      <c r="EM86" s="492"/>
      <c r="EN86" s="492"/>
      <c r="EO86" s="492"/>
      <c r="EP86" s="492"/>
      <c r="EQ86" s="492"/>
      <c r="ER86" s="492"/>
      <c r="ES86" s="492"/>
      <c r="ET86" s="492"/>
      <c r="EU86" s="492"/>
      <c r="EV86" s="492"/>
      <c r="EW86" s="492"/>
      <c r="EX86" s="492"/>
      <c r="EY86" s="492"/>
      <c r="EZ86" s="492"/>
      <c r="FA86" s="492"/>
      <c r="FB86" s="492"/>
      <c r="FC86" s="492"/>
      <c r="FD86" s="492"/>
      <c r="FE86" s="492"/>
      <c r="FF86" s="492"/>
      <c r="FG86" s="492"/>
      <c r="FH86" s="492"/>
      <c r="FI86" s="492"/>
      <c r="FJ86" s="492"/>
      <c r="FK86" s="492"/>
      <c r="FL86" s="492"/>
      <c r="FM86" s="492"/>
      <c r="FN86" s="492"/>
      <c r="FO86" s="492"/>
      <c r="FP86" s="492"/>
      <c r="FQ86" s="492"/>
      <c r="FR86" s="492"/>
      <c r="FS86" s="492"/>
      <c r="FT86" s="492"/>
      <c r="FU86" s="492"/>
      <c r="FV86" s="492"/>
      <c r="FW86" s="492"/>
      <c r="FX86" s="492"/>
      <c r="FY86" s="492"/>
      <c r="FZ86" s="492"/>
      <c r="GA86" s="492"/>
      <c r="GB86" s="492"/>
      <c r="GC86" s="492"/>
      <c r="GD86" s="492"/>
      <c r="GE86" s="492"/>
      <c r="GF86" s="492"/>
      <c r="GG86" s="492"/>
      <c r="GH86" s="492"/>
      <c r="GI86" s="492"/>
      <c r="GJ86" s="492"/>
      <c r="GK86" s="492"/>
      <c r="GL86" s="492"/>
      <c r="GM86" s="492"/>
      <c r="GN86" s="492"/>
      <c r="GO86" s="492"/>
      <c r="GP86" s="492"/>
      <c r="GQ86" s="492"/>
      <c r="GR86" s="492"/>
      <c r="GS86" s="492"/>
      <c r="GT86" s="492"/>
      <c r="GU86" s="492"/>
      <c r="GV86" s="492"/>
      <c r="GW86" s="492"/>
      <c r="GX86" s="492"/>
      <c r="GY86" s="492"/>
      <c r="GZ86" s="492"/>
      <c r="HA86" s="492"/>
      <c r="HB86" s="492"/>
      <c r="HC86" s="492"/>
      <c r="HD86" s="492"/>
      <c r="HE86" s="492"/>
      <c r="HF86" s="492"/>
      <c r="HG86" s="492"/>
      <c r="HH86" s="492"/>
      <c r="HI86" s="492"/>
      <c r="HJ86" s="492"/>
      <c r="HK86" s="492"/>
      <c r="HL86" s="492"/>
      <c r="HM86" s="492"/>
      <c r="HN86" s="492"/>
      <c r="HO86" s="492"/>
      <c r="HP86" s="492"/>
      <c r="HQ86" s="492"/>
      <c r="HR86" s="492"/>
      <c r="HS86" s="492"/>
      <c r="HT86" s="492"/>
      <c r="HU86" s="492"/>
      <c r="HV86" s="492"/>
      <c r="HW86" s="492"/>
      <c r="HX86" s="492"/>
      <c r="HY86" s="492"/>
      <c r="HZ86" s="492"/>
      <c r="IA86" s="492"/>
      <c r="IB86" s="492"/>
      <c r="IC86" s="492"/>
      <c r="ID86" s="492"/>
      <c r="IE86" s="492"/>
      <c r="IF86" s="492"/>
      <c r="IG86" s="492"/>
      <c r="IH86" s="492"/>
      <c r="II86" s="492"/>
      <c r="IJ86" s="492"/>
      <c r="IK86" s="492"/>
      <c r="IL86" s="492"/>
      <c r="IM86" s="492"/>
      <c r="IN86" s="492"/>
      <c r="IO86" s="492"/>
      <c r="IP86" s="492"/>
      <c r="IQ86" s="492"/>
      <c r="IR86" s="492"/>
      <c r="IS86" s="492"/>
      <c r="IT86" s="492"/>
      <c r="IU86" s="492"/>
    </row>
    <row r="87" spans="1:255" s="1774" customFormat="1">
      <c r="A87" s="207"/>
      <c r="B87" s="207"/>
      <c r="C87" s="492"/>
      <c r="D87" s="492"/>
      <c r="E87" s="492"/>
      <c r="F87" s="492"/>
      <c r="G87" s="492"/>
      <c r="H87" s="492"/>
      <c r="I87" s="492"/>
      <c r="J87" s="492"/>
      <c r="K87" s="492"/>
      <c r="L87" s="492"/>
      <c r="M87" s="492"/>
      <c r="N87" s="492"/>
      <c r="O87" s="492"/>
      <c r="P87" s="492"/>
      <c r="Q87" s="492"/>
      <c r="R87" s="492"/>
      <c r="S87" s="492"/>
      <c r="T87" s="492"/>
      <c r="U87" s="492"/>
      <c r="V87" s="492"/>
      <c r="W87" s="492"/>
      <c r="X87" s="492"/>
      <c r="Y87" s="492"/>
      <c r="Z87" s="492"/>
      <c r="AA87" s="492"/>
      <c r="AB87" s="492"/>
      <c r="AC87" s="492"/>
      <c r="AD87" s="492"/>
      <c r="AE87" s="492"/>
      <c r="AF87" s="492"/>
      <c r="AG87" s="492"/>
      <c r="AH87" s="492"/>
      <c r="AI87" s="492"/>
      <c r="AJ87" s="492"/>
      <c r="AK87" s="492"/>
      <c r="AL87" s="492"/>
      <c r="AM87" s="492"/>
      <c r="AN87" s="492"/>
      <c r="AO87" s="492"/>
      <c r="AP87" s="492"/>
      <c r="AQ87" s="492"/>
      <c r="AR87" s="492"/>
      <c r="AS87" s="492"/>
      <c r="AT87" s="492"/>
      <c r="AU87" s="492"/>
      <c r="AV87" s="492"/>
      <c r="AW87" s="492"/>
      <c r="AX87" s="492"/>
      <c r="AY87" s="492"/>
      <c r="AZ87" s="492"/>
      <c r="BA87" s="492"/>
      <c r="BB87" s="492"/>
      <c r="BC87" s="492"/>
      <c r="BD87" s="492"/>
      <c r="BE87" s="492"/>
      <c r="BF87" s="492"/>
      <c r="BG87" s="492"/>
      <c r="BH87" s="492"/>
      <c r="BI87" s="492"/>
      <c r="BJ87" s="492"/>
      <c r="BK87" s="492"/>
      <c r="BL87" s="492"/>
      <c r="BM87" s="492"/>
      <c r="BN87" s="492"/>
      <c r="BO87" s="492"/>
      <c r="BP87" s="492"/>
      <c r="BQ87" s="492"/>
      <c r="BR87" s="492"/>
      <c r="BS87" s="492"/>
      <c r="BT87" s="492"/>
      <c r="BU87" s="492"/>
      <c r="BV87" s="492"/>
      <c r="BW87" s="492"/>
      <c r="BX87" s="492"/>
      <c r="BY87" s="492"/>
      <c r="BZ87" s="492"/>
      <c r="CA87" s="492"/>
      <c r="CB87" s="492"/>
      <c r="CC87" s="492"/>
      <c r="CD87" s="492"/>
      <c r="CE87" s="492"/>
      <c r="CF87" s="492"/>
      <c r="CG87" s="492"/>
      <c r="CH87" s="492"/>
      <c r="CI87" s="492"/>
      <c r="CJ87" s="492"/>
      <c r="CK87" s="492"/>
      <c r="CL87" s="492"/>
      <c r="CM87" s="492"/>
      <c r="CN87" s="492"/>
      <c r="CO87" s="492"/>
      <c r="CP87" s="492"/>
      <c r="CQ87" s="492"/>
      <c r="CR87" s="492"/>
      <c r="CS87" s="492"/>
      <c r="CT87" s="492"/>
      <c r="CU87" s="492"/>
      <c r="CV87" s="492"/>
      <c r="CW87" s="492"/>
      <c r="CX87" s="492"/>
      <c r="CY87" s="492"/>
      <c r="CZ87" s="492"/>
      <c r="DA87" s="492"/>
      <c r="DB87" s="492"/>
      <c r="DC87" s="492"/>
      <c r="DD87" s="492"/>
      <c r="DE87" s="492"/>
      <c r="DF87" s="492"/>
      <c r="DG87" s="492"/>
      <c r="DH87" s="492"/>
      <c r="DI87" s="492"/>
      <c r="DJ87" s="492"/>
      <c r="DK87" s="492"/>
      <c r="DL87" s="492"/>
      <c r="DM87" s="492"/>
      <c r="DN87" s="492"/>
      <c r="DO87" s="492"/>
      <c r="DP87" s="492"/>
      <c r="DQ87" s="492"/>
      <c r="DR87" s="492"/>
      <c r="DS87" s="492"/>
      <c r="DT87" s="492"/>
      <c r="DU87" s="492"/>
      <c r="DV87" s="492"/>
      <c r="DW87" s="492"/>
      <c r="DX87" s="492"/>
      <c r="DY87" s="492"/>
      <c r="DZ87" s="492"/>
      <c r="EA87" s="492"/>
      <c r="EB87" s="492"/>
      <c r="EC87" s="492"/>
      <c r="ED87" s="492"/>
      <c r="EE87" s="492"/>
      <c r="EF87" s="492"/>
      <c r="EG87" s="492"/>
      <c r="EH87" s="492"/>
      <c r="EI87" s="492"/>
      <c r="EJ87" s="492"/>
      <c r="EK87" s="492"/>
      <c r="EL87" s="492"/>
      <c r="EM87" s="492"/>
      <c r="EN87" s="492"/>
      <c r="EO87" s="492"/>
      <c r="EP87" s="492"/>
      <c r="EQ87" s="492"/>
      <c r="ER87" s="492"/>
      <c r="ES87" s="492"/>
      <c r="ET87" s="492"/>
      <c r="EU87" s="492"/>
      <c r="EV87" s="492"/>
      <c r="EW87" s="492"/>
      <c r="EX87" s="492"/>
      <c r="EY87" s="492"/>
      <c r="EZ87" s="492"/>
      <c r="FA87" s="492"/>
      <c r="FB87" s="492"/>
      <c r="FC87" s="492"/>
      <c r="FD87" s="492"/>
      <c r="FE87" s="492"/>
      <c r="FF87" s="492"/>
      <c r="FG87" s="492"/>
      <c r="FH87" s="492"/>
      <c r="FI87" s="492"/>
      <c r="FJ87" s="492"/>
      <c r="FK87" s="492"/>
      <c r="FL87" s="492"/>
      <c r="FM87" s="492"/>
      <c r="FN87" s="492"/>
      <c r="FO87" s="492"/>
      <c r="FP87" s="492"/>
      <c r="FQ87" s="492"/>
      <c r="FR87" s="492"/>
      <c r="FS87" s="492"/>
      <c r="FT87" s="492"/>
      <c r="FU87" s="492"/>
      <c r="FV87" s="492"/>
      <c r="FW87" s="492"/>
      <c r="FX87" s="492"/>
      <c r="FY87" s="492"/>
      <c r="FZ87" s="492"/>
      <c r="GA87" s="492"/>
      <c r="GB87" s="492"/>
      <c r="GC87" s="492"/>
      <c r="GD87" s="492"/>
      <c r="GE87" s="492"/>
      <c r="GF87" s="492"/>
      <c r="GG87" s="492"/>
      <c r="GH87" s="492"/>
      <c r="GI87" s="492"/>
      <c r="GJ87" s="492"/>
      <c r="GK87" s="492"/>
      <c r="GL87" s="492"/>
      <c r="GM87" s="492"/>
      <c r="GN87" s="492"/>
      <c r="GO87" s="492"/>
      <c r="GP87" s="492"/>
      <c r="GQ87" s="492"/>
      <c r="GR87" s="492"/>
      <c r="GS87" s="492"/>
      <c r="GT87" s="492"/>
      <c r="GU87" s="492"/>
      <c r="GV87" s="492"/>
      <c r="GW87" s="492"/>
      <c r="GX87" s="492"/>
      <c r="GY87" s="492"/>
      <c r="GZ87" s="492"/>
      <c r="HA87" s="492"/>
      <c r="HB87" s="492"/>
      <c r="HC87" s="492"/>
      <c r="HD87" s="492"/>
      <c r="HE87" s="492"/>
      <c r="HF87" s="492"/>
      <c r="HG87" s="492"/>
      <c r="HH87" s="492"/>
      <c r="HI87" s="492"/>
      <c r="HJ87" s="492"/>
      <c r="HK87" s="492"/>
      <c r="HL87" s="492"/>
      <c r="HM87" s="492"/>
      <c r="HN87" s="492"/>
      <c r="HO87" s="492"/>
      <c r="HP87" s="492"/>
      <c r="HQ87" s="492"/>
      <c r="HR87" s="492"/>
      <c r="HS87" s="492"/>
      <c r="HT87" s="492"/>
      <c r="HU87" s="492"/>
      <c r="HV87" s="492"/>
      <c r="HW87" s="492"/>
      <c r="HX87" s="492"/>
      <c r="HY87" s="492"/>
      <c r="HZ87" s="492"/>
      <c r="IA87" s="492"/>
      <c r="IB87" s="492"/>
      <c r="IC87" s="492"/>
      <c r="ID87" s="492"/>
      <c r="IE87" s="492"/>
      <c r="IF87" s="492"/>
      <c r="IG87" s="492"/>
      <c r="IH87" s="492"/>
      <c r="II87" s="492"/>
      <c r="IJ87" s="492"/>
      <c r="IK87" s="492"/>
      <c r="IL87" s="492"/>
      <c r="IM87" s="492"/>
      <c r="IN87" s="492"/>
      <c r="IO87" s="492"/>
      <c r="IP87" s="492"/>
      <c r="IQ87" s="492"/>
      <c r="IR87" s="492"/>
      <c r="IS87" s="492"/>
      <c r="IT87" s="492"/>
      <c r="IU87" s="492"/>
    </row>
    <row r="88" spans="1:255" s="1774" customFormat="1">
      <c r="A88" s="207"/>
      <c r="B88" s="207"/>
      <c r="C88" s="492"/>
      <c r="D88" s="492"/>
      <c r="E88" s="492"/>
      <c r="F88" s="492"/>
      <c r="G88" s="492"/>
      <c r="H88" s="492"/>
      <c r="I88" s="492"/>
      <c r="J88" s="492"/>
      <c r="K88" s="492"/>
      <c r="L88" s="492"/>
      <c r="M88" s="492"/>
      <c r="N88" s="492"/>
      <c r="O88" s="492"/>
      <c r="P88" s="492"/>
      <c r="Q88" s="492"/>
      <c r="R88" s="492"/>
      <c r="S88" s="492"/>
      <c r="T88" s="492"/>
      <c r="U88" s="492"/>
      <c r="V88" s="492"/>
      <c r="W88" s="492"/>
      <c r="X88" s="492"/>
      <c r="Y88" s="492"/>
      <c r="Z88" s="492"/>
      <c r="AA88" s="492"/>
      <c r="AB88" s="492"/>
      <c r="AC88" s="492"/>
      <c r="AD88" s="492"/>
      <c r="AE88" s="492"/>
      <c r="AF88" s="492"/>
      <c r="AG88" s="492"/>
      <c r="AH88" s="492"/>
      <c r="AI88" s="492"/>
      <c r="AJ88" s="492"/>
      <c r="AK88" s="492"/>
      <c r="AL88" s="492"/>
      <c r="AM88" s="492"/>
      <c r="AN88" s="492"/>
      <c r="AO88" s="492"/>
      <c r="AP88" s="492"/>
      <c r="AQ88" s="492"/>
      <c r="AR88" s="492"/>
      <c r="AS88" s="492"/>
      <c r="AT88" s="492"/>
      <c r="AU88" s="492"/>
      <c r="AV88" s="492"/>
      <c r="AW88" s="492"/>
      <c r="AX88" s="492"/>
      <c r="AY88" s="492"/>
      <c r="AZ88" s="492"/>
      <c r="BA88" s="492"/>
      <c r="BB88" s="492"/>
      <c r="BC88" s="492"/>
      <c r="BD88" s="492"/>
      <c r="BE88" s="492"/>
      <c r="BF88" s="492"/>
      <c r="BG88" s="492"/>
      <c r="BH88" s="492"/>
      <c r="BI88" s="492"/>
      <c r="BJ88" s="492"/>
      <c r="BK88" s="492"/>
      <c r="BL88" s="492"/>
      <c r="BM88" s="492"/>
      <c r="BN88" s="492"/>
      <c r="BO88" s="492"/>
      <c r="BP88" s="492"/>
      <c r="BQ88" s="492"/>
      <c r="BR88" s="492"/>
      <c r="BS88" s="492"/>
      <c r="BT88" s="492"/>
      <c r="BU88" s="492"/>
      <c r="BV88" s="492"/>
      <c r="BW88" s="492"/>
      <c r="BX88" s="492"/>
      <c r="BY88" s="492"/>
      <c r="BZ88" s="492"/>
      <c r="CA88" s="492"/>
      <c r="CB88" s="492"/>
      <c r="CC88" s="492"/>
      <c r="CD88" s="492"/>
      <c r="CE88" s="492"/>
      <c r="CF88" s="492"/>
      <c r="CG88" s="492"/>
      <c r="CH88" s="492"/>
      <c r="CI88" s="492"/>
      <c r="CJ88" s="492"/>
      <c r="CK88" s="492"/>
      <c r="CL88" s="492"/>
      <c r="CM88" s="492"/>
      <c r="CN88" s="492"/>
      <c r="CO88" s="492"/>
      <c r="CP88" s="492"/>
      <c r="CQ88" s="492"/>
      <c r="CR88" s="492"/>
      <c r="CS88" s="492"/>
      <c r="CT88" s="492"/>
      <c r="CU88" s="492"/>
      <c r="CV88" s="492"/>
      <c r="CW88" s="492"/>
      <c r="CX88" s="492"/>
      <c r="CY88" s="492"/>
      <c r="CZ88" s="492"/>
      <c r="DA88" s="492"/>
      <c r="DB88" s="492"/>
      <c r="DC88" s="492"/>
      <c r="DD88" s="492"/>
      <c r="DE88" s="492"/>
      <c r="DF88" s="492"/>
      <c r="DG88" s="492"/>
      <c r="DH88" s="492"/>
      <c r="DI88" s="492"/>
      <c r="DJ88" s="492"/>
      <c r="DK88" s="492"/>
      <c r="DL88" s="492"/>
      <c r="DM88" s="492"/>
      <c r="DN88" s="492"/>
      <c r="DO88" s="492"/>
      <c r="DP88" s="492"/>
      <c r="DQ88" s="492"/>
      <c r="DR88" s="492"/>
      <c r="DS88" s="492"/>
      <c r="DT88" s="492"/>
      <c r="DU88" s="492"/>
      <c r="DV88" s="492"/>
      <c r="DW88" s="492"/>
      <c r="DX88" s="492"/>
      <c r="DY88" s="492"/>
      <c r="DZ88" s="492"/>
      <c r="EA88" s="492"/>
      <c r="EB88" s="492"/>
      <c r="EC88" s="492"/>
      <c r="ED88" s="492"/>
      <c r="EE88" s="492"/>
      <c r="EF88" s="492"/>
      <c r="EG88" s="492"/>
      <c r="EH88" s="492"/>
      <c r="EI88" s="492"/>
      <c r="EJ88" s="492"/>
      <c r="EK88" s="492"/>
      <c r="EL88" s="492"/>
      <c r="EM88" s="492"/>
      <c r="EN88" s="492"/>
      <c r="EO88" s="492"/>
      <c r="EP88" s="492"/>
      <c r="EQ88" s="492"/>
      <c r="ER88" s="492"/>
      <c r="ES88" s="492"/>
      <c r="ET88" s="492"/>
      <c r="EU88" s="492"/>
      <c r="EV88" s="492"/>
      <c r="EW88" s="492"/>
      <c r="EX88" s="492"/>
      <c r="EY88" s="492"/>
      <c r="EZ88" s="492"/>
      <c r="FA88" s="492"/>
      <c r="FB88" s="492"/>
      <c r="FC88" s="492"/>
      <c r="FD88" s="492"/>
      <c r="FE88" s="492"/>
      <c r="FF88" s="492"/>
      <c r="FG88" s="492"/>
      <c r="FH88" s="492"/>
      <c r="FI88" s="492"/>
      <c r="FJ88" s="492"/>
      <c r="FK88" s="492"/>
      <c r="FL88" s="492"/>
      <c r="FM88" s="492"/>
      <c r="FN88" s="492"/>
      <c r="FO88" s="492"/>
      <c r="FP88" s="492"/>
      <c r="FQ88" s="492"/>
      <c r="FR88" s="492"/>
      <c r="FS88" s="492"/>
      <c r="FT88" s="492"/>
      <c r="FU88" s="492"/>
      <c r="FV88" s="492"/>
      <c r="FW88" s="492"/>
      <c r="FX88" s="492"/>
      <c r="FY88" s="492"/>
      <c r="FZ88" s="492"/>
      <c r="GA88" s="492"/>
      <c r="GB88" s="492"/>
      <c r="GC88" s="492"/>
      <c r="GD88" s="492"/>
      <c r="GE88" s="492"/>
      <c r="GF88" s="492"/>
      <c r="GG88" s="492"/>
      <c r="GH88" s="492"/>
      <c r="GI88" s="492"/>
      <c r="GJ88" s="492"/>
      <c r="GK88" s="492"/>
      <c r="GL88" s="492"/>
      <c r="GM88" s="492"/>
      <c r="GN88" s="492"/>
      <c r="GO88" s="492"/>
      <c r="GP88" s="492"/>
      <c r="GQ88" s="492"/>
      <c r="GR88" s="492"/>
      <c r="GS88" s="492"/>
      <c r="GT88" s="492"/>
      <c r="GU88" s="492"/>
      <c r="GV88" s="492"/>
      <c r="GW88" s="492"/>
      <c r="GX88" s="492"/>
      <c r="GY88" s="492"/>
      <c r="GZ88" s="492"/>
      <c r="HA88" s="492"/>
      <c r="HB88" s="492"/>
      <c r="HC88" s="492"/>
      <c r="HD88" s="492"/>
      <c r="HE88" s="492"/>
      <c r="HF88" s="492"/>
      <c r="HG88" s="492"/>
      <c r="HH88" s="492"/>
      <c r="HI88" s="492"/>
      <c r="HJ88" s="492"/>
      <c r="HK88" s="492"/>
      <c r="HL88" s="492"/>
      <c r="HM88" s="492"/>
      <c r="HN88" s="492"/>
      <c r="HO88" s="492"/>
      <c r="HP88" s="492"/>
      <c r="HQ88" s="492"/>
      <c r="HR88" s="492"/>
      <c r="HS88" s="492"/>
      <c r="HT88" s="492"/>
      <c r="HU88" s="492"/>
      <c r="HV88" s="492"/>
      <c r="HW88" s="492"/>
      <c r="HX88" s="492"/>
      <c r="HY88" s="492"/>
      <c r="HZ88" s="492"/>
      <c r="IA88" s="492"/>
      <c r="IB88" s="492"/>
      <c r="IC88" s="492"/>
      <c r="ID88" s="492"/>
      <c r="IE88" s="492"/>
      <c r="IF88" s="492"/>
      <c r="IG88" s="492"/>
      <c r="IH88" s="492"/>
      <c r="II88" s="492"/>
      <c r="IJ88" s="492"/>
      <c r="IK88" s="492"/>
      <c r="IL88" s="492"/>
      <c r="IM88" s="492"/>
      <c r="IN88" s="492"/>
      <c r="IO88" s="492"/>
      <c r="IP88" s="492"/>
      <c r="IQ88" s="492"/>
      <c r="IR88" s="492"/>
      <c r="IS88" s="492"/>
      <c r="IT88" s="492"/>
      <c r="IU88" s="492"/>
    </row>
    <row r="89" spans="1:255" s="1774" customFormat="1">
      <c r="A89" s="207"/>
      <c r="B89" s="207"/>
      <c r="C89" s="492"/>
      <c r="D89" s="492"/>
      <c r="E89" s="492"/>
      <c r="F89" s="492"/>
      <c r="G89" s="492"/>
      <c r="H89" s="492"/>
      <c r="I89" s="492"/>
      <c r="J89" s="492"/>
      <c r="K89" s="492"/>
      <c r="L89" s="492"/>
      <c r="M89" s="492"/>
      <c r="N89" s="492"/>
      <c r="O89" s="492"/>
      <c r="P89" s="492"/>
      <c r="Q89" s="492"/>
      <c r="R89" s="492"/>
      <c r="S89" s="492"/>
      <c r="T89" s="492"/>
      <c r="U89" s="492"/>
      <c r="V89" s="492"/>
      <c r="W89" s="492"/>
      <c r="X89" s="492"/>
      <c r="Y89" s="492"/>
      <c r="Z89" s="492"/>
      <c r="AA89" s="492"/>
      <c r="AB89" s="492"/>
      <c r="AC89" s="492"/>
      <c r="AD89" s="492"/>
      <c r="AE89" s="492"/>
      <c r="AF89" s="492"/>
      <c r="AG89" s="492"/>
      <c r="AH89" s="492"/>
      <c r="AI89" s="492"/>
      <c r="AJ89" s="492"/>
      <c r="AK89" s="492"/>
      <c r="AL89" s="492"/>
      <c r="AM89" s="492"/>
      <c r="AN89" s="492"/>
      <c r="AO89" s="492"/>
      <c r="AP89" s="492"/>
      <c r="AQ89" s="492"/>
      <c r="AR89" s="492"/>
      <c r="AS89" s="492"/>
      <c r="AT89" s="492"/>
      <c r="AU89" s="492"/>
      <c r="AV89" s="492"/>
      <c r="AW89" s="492"/>
      <c r="AX89" s="492"/>
      <c r="AY89" s="492"/>
      <c r="AZ89" s="492"/>
      <c r="BA89" s="492"/>
      <c r="BB89" s="492"/>
      <c r="BC89" s="492"/>
      <c r="BD89" s="492"/>
      <c r="BE89" s="492"/>
      <c r="BF89" s="492"/>
      <c r="BG89" s="492"/>
      <c r="BH89" s="492"/>
      <c r="BI89" s="492"/>
      <c r="BJ89" s="492"/>
      <c r="BK89" s="492"/>
      <c r="BL89" s="492"/>
      <c r="BM89" s="492"/>
      <c r="BN89" s="492"/>
      <c r="BO89" s="492"/>
      <c r="BP89" s="492"/>
      <c r="BQ89" s="492"/>
      <c r="BR89" s="492"/>
      <c r="BS89" s="492"/>
      <c r="BT89" s="492"/>
      <c r="BU89" s="492"/>
      <c r="BV89" s="492"/>
      <c r="BW89" s="492"/>
      <c r="BX89" s="492"/>
      <c r="BY89" s="492"/>
      <c r="BZ89" s="492"/>
      <c r="CA89" s="492"/>
      <c r="CB89" s="492"/>
      <c r="CC89" s="492"/>
      <c r="CD89" s="492"/>
      <c r="CE89" s="492"/>
      <c r="CF89" s="492"/>
      <c r="CG89" s="492"/>
      <c r="CH89" s="492"/>
      <c r="CI89" s="492"/>
      <c r="CJ89" s="492"/>
      <c r="CK89" s="492"/>
      <c r="CL89" s="492"/>
      <c r="CM89" s="492"/>
      <c r="CN89" s="492"/>
      <c r="CO89" s="492"/>
      <c r="CP89" s="492"/>
      <c r="CQ89" s="492"/>
      <c r="CR89" s="492"/>
      <c r="CS89" s="492"/>
      <c r="CT89" s="492"/>
      <c r="CU89" s="492"/>
      <c r="CV89" s="492"/>
      <c r="CW89" s="492"/>
      <c r="CX89" s="492"/>
      <c r="CY89" s="492"/>
      <c r="CZ89" s="492"/>
      <c r="DA89" s="492"/>
      <c r="DB89" s="492"/>
      <c r="DC89" s="492"/>
      <c r="DD89" s="492"/>
      <c r="DE89" s="492"/>
      <c r="DF89" s="492"/>
      <c r="DG89" s="492"/>
      <c r="DH89" s="492"/>
      <c r="DI89" s="492"/>
      <c r="DJ89" s="492"/>
      <c r="DK89" s="492"/>
      <c r="DL89" s="492"/>
      <c r="DM89" s="492"/>
      <c r="DN89" s="492"/>
      <c r="DO89" s="492"/>
      <c r="DP89" s="492"/>
      <c r="DQ89" s="492"/>
      <c r="DR89" s="492"/>
      <c r="DS89" s="492"/>
      <c r="DT89" s="492"/>
      <c r="DU89" s="492"/>
      <c r="DV89" s="492"/>
      <c r="DW89" s="492"/>
      <c r="DX89" s="492"/>
      <c r="DY89" s="492"/>
      <c r="DZ89" s="492"/>
      <c r="EA89" s="492"/>
      <c r="EB89" s="492"/>
      <c r="EC89" s="492"/>
      <c r="ED89" s="492"/>
      <c r="EE89" s="492"/>
      <c r="EF89" s="492"/>
      <c r="EG89" s="492"/>
      <c r="EH89" s="492"/>
      <c r="EI89" s="492"/>
      <c r="EJ89" s="492"/>
      <c r="EK89" s="492"/>
      <c r="EL89" s="492"/>
      <c r="EM89" s="492"/>
      <c r="EN89" s="492"/>
      <c r="EO89" s="492"/>
      <c r="EP89" s="492"/>
      <c r="EQ89" s="492"/>
      <c r="ER89" s="492"/>
      <c r="ES89" s="492"/>
      <c r="ET89" s="492"/>
      <c r="EU89" s="492"/>
      <c r="EV89" s="492"/>
      <c r="EW89" s="492"/>
      <c r="EX89" s="492"/>
      <c r="EY89" s="492"/>
      <c r="EZ89" s="492"/>
      <c r="FA89" s="492"/>
      <c r="FB89" s="492"/>
      <c r="FC89" s="492"/>
      <c r="FD89" s="492"/>
      <c r="FE89" s="492"/>
      <c r="FF89" s="492"/>
      <c r="FG89" s="492"/>
      <c r="FH89" s="492"/>
      <c r="FI89" s="492"/>
      <c r="FJ89" s="492"/>
      <c r="FK89" s="492"/>
      <c r="FL89" s="492"/>
      <c r="FM89" s="492"/>
      <c r="FN89" s="492"/>
      <c r="FO89" s="492"/>
      <c r="FP89" s="492"/>
      <c r="FQ89" s="492"/>
      <c r="FR89" s="492"/>
      <c r="FS89" s="492"/>
      <c r="FT89" s="492"/>
      <c r="FU89" s="492"/>
      <c r="FV89" s="492"/>
      <c r="FW89" s="492"/>
      <c r="FX89" s="492"/>
      <c r="FY89" s="492"/>
      <c r="FZ89" s="492"/>
      <c r="GA89" s="492"/>
      <c r="GB89" s="492"/>
      <c r="GC89" s="492"/>
      <c r="GD89" s="492"/>
      <c r="GE89" s="492"/>
      <c r="GF89" s="492"/>
      <c r="GG89" s="492"/>
      <c r="GH89" s="492"/>
      <c r="GI89" s="492"/>
      <c r="GJ89" s="492"/>
      <c r="GK89" s="492"/>
      <c r="GL89" s="492"/>
      <c r="GM89" s="492"/>
      <c r="GN89" s="492"/>
      <c r="GO89" s="492"/>
      <c r="GP89" s="492"/>
      <c r="GQ89" s="492"/>
      <c r="GR89" s="492"/>
      <c r="GS89" s="492"/>
      <c r="GT89" s="492"/>
      <c r="GU89" s="492"/>
      <c r="GV89" s="492"/>
      <c r="GW89" s="492"/>
      <c r="GX89" s="492"/>
      <c r="GY89" s="492"/>
      <c r="GZ89" s="492"/>
      <c r="HA89" s="492"/>
      <c r="HB89" s="492"/>
      <c r="HC89" s="492"/>
      <c r="HD89" s="492"/>
      <c r="HE89" s="492"/>
      <c r="HF89" s="492"/>
      <c r="HG89" s="492"/>
      <c r="HH89" s="492"/>
      <c r="HI89" s="492"/>
      <c r="HJ89" s="492"/>
      <c r="HK89" s="492"/>
      <c r="HL89" s="492"/>
      <c r="HM89" s="492"/>
      <c r="HN89" s="492"/>
      <c r="HO89" s="492"/>
      <c r="HP89" s="492"/>
      <c r="HQ89" s="492"/>
      <c r="HR89" s="492"/>
      <c r="HS89" s="492"/>
      <c r="HT89" s="492"/>
      <c r="HU89" s="492"/>
      <c r="HV89" s="492"/>
      <c r="HW89" s="492"/>
      <c r="HX89" s="492"/>
      <c r="HY89" s="492"/>
      <c r="HZ89" s="492"/>
      <c r="IA89" s="492"/>
      <c r="IB89" s="492"/>
      <c r="IC89" s="492"/>
      <c r="ID89" s="492"/>
      <c r="IE89" s="492"/>
      <c r="IF89" s="492"/>
      <c r="IG89" s="492"/>
      <c r="IH89" s="492"/>
      <c r="II89" s="492"/>
      <c r="IJ89" s="492"/>
      <c r="IK89" s="492"/>
      <c r="IL89" s="492"/>
      <c r="IM89" s="492"/>
      <c r="IN89" s="492"/>
      <c r="IO89" s="492"/>
      <c r="IP89" s="492"/>
      <c r="IQ89" s="492"/>
      <c r="IR89" s="492"/>
      <c r="IS89" s="492"/>
      <c r="IT89" s="492"/>
      <c r="IU89" s="492"/>
    </row>
    <row r="90" spans="1:255" s="1774" customFormat="1">
      <c r="A90" s="207"/>
      <c r="B90" s="207"/>
      <c r="C90" s="492"/>
      <c r="D90" s="492"/>
      <c r="E90" s="492"/>
      <c r="F90" s="492"/>
      <c r="G90" s="492"/>
      <c r="H90" s="492"/>
      <c r="I90" s="492"/>
      <c r="J90" s="492"/>
      <c r="K90" s="492"/>
      <c r="L90" s="492"/>
      <c r="M90" s="492"/>
      <c r="N90" s="492"/>
      <c r="O90" s="492"/>
      <c r="P90" s="492"/>
      <c r="Q90" s="492"/>
      <c r="R90" s="492"/>
      <c r="S90" s="492"/>
      <c r="T90" s="492"/>
      <c r="U90" s="492"/>
      <c r="V90" s="492"/>
      <c r="W90" s="492"/>
      <c r="X90" s="492"/>
      <c r="Y90" s="492"/>
      <c r="Z90" s="492"/>
      <c r="AA90" s="492"/>
      <c r="AB90" s="492"/>
      <c r="AC90" s="492"/>
      <c r="AD90" s="492"/>
      <c r="AE90" s="492"/>
      <c r="AF90" s="492"/>
      <c r="AG90" s="492"/>
      <c r="AH90" s="492"/>
      <c r="AI90" s="492"/>
      <c r="AJ90" s="492"/>
      <c r="AK90" s="492"/>
      <c r="AL90" s="492"/>
      <c r="AM90" s="492"/>
      <c r="AN90" s="492"/>
      <c r="AO90" s="492"/>
      <c r="AP90" s="492"/>
      <c r="AQ90" s="492"/>
      <c r="AR90" s="492"/>
      <c r="AS90" s="492"/>
      <c r="AT90" s="492"/>
      <c r="AU90" s="492"/>
      <c r="AV90" s="492"/>
      <c r="AW90" s="492"/>
      <c r="AX90" s="492"/>
      <c r="AY90" s="492"/>
      <c r="AZ90" s="492"/>
      <c r="BA90" s="492"/>
      <c r="BB90" s="492"/>
      <c r="BC90" s="492"/>
      <c r="BD90" s="492"/>
      <c r="BE90" s="492"/>
      <c r="BF90" s="492"/>
      <c r="BG90" s="492"/>
      <c r="BH90" s="492"/>
      <c r="BI90" s="492"/>
      <c r="BJ90" s="492"/>
      <c r="BK90" s="492"/>
      <c r="BL90" s="492"/>
      <c r="BM90" s="492"/>
      <c r="BN90" s="492"/>
      <c r="BO90" s="492"/>
      <c r="BP90" s="492"/>
      <c r="BQ90" s="492"/>
      <c r="BR90" s="492"/>
      <c r="BS90" s="492"/>
      <c r="BT90" s="492"/>
      <c r="BU90" s="492"/>
      <c r="BV90" s="492"/>
      <c r="BW90" s="492"/>
      <c r="BX90" s="492"/>
      <c r="BY90" s="492"/>
      <c r="BZ90" s="492"/>
      <c r="CA90" s="492"/>
      <c r="CB90" s="492"/>
      <c r="CC90" s="492"/>
      <c r="CD90" s="492"/>
      <c r="CE90" s="492"/>
      <c r="CF90" s="492"/>
      <c r="CG90" s="492"/>
      <c r="CH90" s="492"/>
      <c r="CI90" s="492"/>
      <c r="CJ90" s="492"/>
      <c r="CK90" s="492"/>
      <c r="CL90" s="492"/>
      <c r="CM90" s="492"/>
      <c r="CN90" s="492"/>
      <c r="CO90" s="492"/>
      <c r="CP90" s="492"/>
      <c r="CQ90" s="492"/>
      <c r="CR90" s="492"/>
      <c r="CS90" s="492"/>
      <c r="CT90" s="492"/>
      <c r="CU90" s="492"/>
      <c r="CV90" s="492"/>
      <c r="CW90" s="492"/>
      <c r="CX90" s="492"/>
      <c r="CY90" s="492"/>
      <c r="CZ90" s="492"/>
      <c r="DA90" s="492"/>
      <c r="DB90" s="492"/>
      <c r="DC90" s="492"/>
      <c r="DD90" s="492"/>
      <c r="DE90" s="492"/>
      <c r="DF90" s="492"/>
      <c r="DG90" s="492"/>
      <c r="DH90" s="492"/>
      <c r="DI90" s="492"/>
      <c r="DJ90" s="492"/>
      <c r="DK90" s="492"/>
      <c r="DL90" s="492"/>
      <c r="DM90" s="492"/>
      <c r="DN90" s="492"/>
      <c r="DO90" s="492"/>
      <c r="DP90" s="492"/>
      <c r="DQ90" s="492"/>
      <c r="DR90" s="492"/>
      <c r="DS90" s="492"/>
      <c r="DT90" s="492"/>
      <c r="DU90" s="492"/>
      <c r="DV90" s="492"/>
      <c r="DW90" s="492"/>
      <c r="DX90" s="492"/>
      <c r="DY90" s="492"/>
      <c r="DZ90" s="492"/>
      <c r="EA90" s="492"/>
      <c r="EB90" s="492"/>
      <c r="EC90" s="492"/>
      <c r="ED90" s="492"/>
      <c r="EE90" s="492"/>
      <c r="EF90" s="492"/>
      <c r="EG90" s="492"/>
      <c r="EH90" s="492"/>
      <c r="EI90" s="492"/>
      <c r="EJ90" s="492"/>
      <c r="EK90" s="492"/>
      <c r="EL90" s="492"/>
      <c r="EM90" s="492"/>
      <c r="EN90" s="492"/>
      <c r="EO90" s="492"/>
      <c r="EP90" s="492"/>
      <c r="EQ90" s="492"/>
      <c r="ER90" s="492"/>
      <c r="ES90" s="492"/>
      <c r="ET90" s="492"/>
      <c r="EU90" s="492"/>
      <c r="EV90" s="492"/>
      <c r="EW90" s="492"/>
      <c r="EX90" s="492"/>
      <c r="EY90" s="492"/>
      <c r="EZ90" s="492"/>
      <c r="FA90" s="492"/>
      <c r="FB90" s="492"/>
      <c r="FC90" s="492"/>
      <c r="FD90" s="492"/>
      <c r="FE90" s="492"/>
      <c r="FF90" s="492"/>
      <c r="FG90" s="492"/>
      <c r="FH90" s="492"/>
      <c r="FI90" s="492"/>
      <c r="FJ90" s="492"/>
      <c r="FK90" s="492"/>
      <c r="FL90" s="492"/>
      <c r="FM90" s="492"/>
      <c r="FN90" s="492"/>
      <c r="FO90" s="492"/>
      <c r="FP90" s="492"/>
      <c r="FQ90" s="492"/>
      <c r="FR90" s="492"/>
      <c r="FS90" s="492"/>
      <c r="FT90" s="492"/>
      <c r="FU90" s="492"/>
      <c r="FV90" s="492"/>
      <c r="FW90" s="492"/>
      <c r="FX90" s="492"/>
      <c r="FY90" s="492"/>
      <c r="FZ90" s="492"/>
      <c r="GA90" s="492"/>
      <c r="GB90" s="492"/>
      <c r="GC90" s="492"/>
      <c r="GD90" s="492"/>
      <c r="GE90" s="492"/>
      <c r="GF90" s="492"/>
      <c r="GG90" s="492"/>
      <c r="GH90" s="492"/>
      <c r="GI90" s="492"/>
      <c r="GJ90" s="492"/>
      <c r="GK90" s="492"/>
      <c r="GL90" s="492"/>
      <c r="GM90" s="492"/>
      <c r="GN90" s="492"/>
      <c r="GO90" s="492"/>
      <c r="GP90" s="492"/>
      <c r="GQ90" s="492"/>
      <c r="GR90" s="492"/>
      <c r="GS90" s="492"/>
      <c r="GT90" s="492"/>
      <c r="GU90" s="492"/>
      <c r="GV90" s="492"/>
      <c r="GW90" s="492"/>
      <c r="GX90" s="492"/>
      <c r="GY90" s="492"/>
      <c r="GZ90" s="492"/>
      <c r="HA90" s="492"/>
      <c r="HB90" s="492"/>
      <c r="HC90" s="492"/>
      <c r="HD90" s="492"/>
      <c r="HE90" s="492"/>
      <c r="HF90" s="492"/>
      <c r="HG90" s="492"/>
      <c r="HH90" s="492"/>
      <c r="HI90" s="492"/>
      <c r="HJ90" s="492"/>
      <c r="HK90" s="492"/>
      <c r="HL90" s="492"/>
      <c r="HM90" s="492"/>
      <c r="HN90" s="492"/>
      <c r="HO90" s="492"/>
      <c r="HP90" s="492"/>
      <c r="HQ90" s="492"/>
      <c r="HR90" s="492"/>
      <c r="HS90" s="492"/>
      <c r="HT90" s="492"/>
      <c r="HU90" s="492"/>
      <c r="HV90" s="492"/>
      <c r="HW90" s="492"/>
      <c r="HX90" s="492"/>
      <c r="HY90" s="492"/>
      <c r="HZ90" s="492"/>
      <c r="IA90" s="492"/>
      <c r="IB90" s="492"/>
      <c r="IC90" s="492"/>
      <c r="ID90" s="492"/>
      <c r="IE90" s="492"/>
      <c r="IF90" s="492"/>
      <c r="IG90" s="492"/>
      <c r="IH90" s="492"/>
      <c r="II90" s="492"/>
      <c r="IJ90" s="492"/>
      <c r="IK90" s="492"/>
      <c r="IL90" s="492"/>
      <c r="IM90" s="492"/>
      <c r="IN90" s="492"/>
      <c r="IO90" s="492"/>
      <c r="IP90" s="492"/>
      <c r="IQ90" s="492"/>
      <c r="IR90" s="492"/>
      <c r="IS90" s="492"/>
      <c r="IT90" s="492"/>
      <c r="IU90" s="492"/>
    </row>
    <row r="91" spans="1:255" s="1774" customFormat="1">
      <c r="A91" s="207"/>
      <c r="B91" s="207"/>
      <c r="C91" s="492"/>
      <c r="D91" s="492"/>
      <c r="E91" s="492"/>
      <c r="F91" s="492"/>
      <c r="G91" s="492"/>
      <c r="H91" s="492"/>
      <c r="I91" s="492"/>
      <c r="J91" s="492"/>
      <c r="K91" s="492"/>
      <c r="L91" s="492"/>
      <c r="M91" s="492"/>
      <c r="N91" s="492"/>
      <c r="O91" s="492"/>
      <c r="P91" s="492"/>
      <c r="Q91" s="492"/>
      <c r="R91" s="492"/>
      <c r="S91" s="492"/>
      <c r="T91" s="492"/>
      <c r="U91" s="492"/>
      <c r="V91" s="492"/>
      <c r="W91" s="492"/>
      <c r="X91" s="492"/>
      <c r="Y91" s="492"/>
      <c r="Z91" s="492"/>
      <c r="AA91" s="492"/>
      <c r="AB91" s="492"/>
      <c r="AC91" s="492"/>
      <c r="AD91" s="492"/>
      <c r="AE91" s="492"/>
      <c r="AF91" s="492"/>
      <c r="AG91" s="492"/>
      <c r="AH91" s="492"/>
      <c r="AI91" s="492"/>
      <c r="AJ91" s="492"/>
      <c r="AK91" s="492"/>
      <c r="AL91" s="492"/>
      <c r="AM91" s="492"/>
      <c r="AN91" s="492"/>
      <c r="AO91" s="492"/>
      <c r="AP91" s="492"/>
      <c r="AQ91" s="492"/>
      <c r="AR91" s="492"/>
      <c r="AS91" s="492"/>
      <c r="AT91" s="492"/>
      <c r="AU91" s="492"/>
      <c r="AV91" s="492"/>
      <c r="AW91" s="492"/>
      <c r="AX91" s="492"/>
      <c r="AY91" s="492"/>
      <c r="AZ91" s="492"/>
      <c r="BA91" s="492"/>
      <c r="BB91" s="492"/>
      <c r="BC91" s="492"/>
      <c r="BD91" s="492"/>
      <c r="BE91" s="492"/>
      <c r="BF91" s="492"/>
      <c r="BG91" s="492"/>
      <c r="BH91" s="492"/>
      <c r="BI91" s="492"/>
      <c r="BJ91" s="492"/>
      <c r="BK91" s="492"/>
      <c r="BL91" s="492"/>
      <c r="BM91" s="492"/>
      <c r="BN91" s="492"/>
      <c r="BO91" s="492"/>
      <c r="BP91" s="492"/>
      <c r="BQ91" s="492"/>
      <c r="BR91" s="492"/>
      <c r="BS91" s="492"/>
      <c r="BT91" s="492"/>
      <c r="BU91" s="492"/>
      <c r="BV91" s="492"/>
      <c r="BW91" s="492"/>
      <c r="BX91" s="492"/>
      <c r="BY91" s="492"/>
      <c r="BZ91" s="492"/>
      <c r="CA91" s="492"/>
      <c r="CB91" s="492"/>
      <c r="CC91" s="492"/>
      <c r="CD91" s="492"/>
      <c r="CE91" s="492"/>
      <c r="CF91" s="492"/>
      <c r="CG91" s="492"/>
      <c r="CH91" s="492"/>
      <c r="CI91" s="492"/>
      <c r="CJ91" s="492"/>
      <c r="CK91" s="492"/>
      <c r="CL91" s="492"/>
      <c r="CM91" s="492"/>
      <c r="CN91" s="492"/>
      <c r="CO91" s="492"/>
      <c r="CP91" s="492"/>
      <c r="CQ91" s="492"/>
      <c r="CR91" s="492"/>
      <c r="CS91" s="492"/>
      <c r="CT91" s="492"/>
      <c r="CU91" s="492"/>
      <c r="CV91" s="492"/>
      <c r="CW91" s="492"/>
      <c r="CX91" s="492"/>
      <c r="CY91" s="492"/>
      <c r="CZ91" s="492"/>
      <c r="DA91" s="492"/>
      <c r="DB91" s="492"/>
      <c r="DC91" s="492"/>
      <c r="DD91" s="492"/>
      <c r="DE91" s="492"/>
      <c r="DF91" s="492"/>
      <c r="DG91" s="492"/>
      <c r="DH91" s="492"/>
      <c r="DI91" s="492"/>
      <c r="DJ91" s="492"/>
      <c r="DK91" s="492"/>
      <c r="DL91" s="492"/>
      <c r="DM91" s="492"/>
      <c r="DN91" s="492"/>
      <c r="DO91" s="492"/>
      <c r="DP91" s="492"/>
      <c r="DQ91" s="492"/>
      <c r="DR91" s="492"/>
      <c r="DS91" s="492"/>
      <c r="DT91" s="492"/>
      <c r="DU91" s="492"/>
      <c r="DV91" s="492"/>
      <c r="DW91" s="492"/>
      <c r="DX91" s="492"/>
      <c r="DY91" s="492"/>
      <c r="DZ91" s="492"/>
      <c r="EA91" s="492"/>
      <c r="EB91" s="492"/>
      <c r="EC91" s="492"/>
      <c r="ED91" s="492"/>
      <c r="EE91" s="492"/>
      <c r="EF91" s="492"/>
      <c r="EG91" s="492"/>
      <c r="EH91" s="492"/>
      <c r="EI91" s="492"/>
      <c r="EJ91" s="492"/>
      <c r="EK91" s="492"/>
      <c r="EL91" s="492"/>
      <c r="EM91" s="492"/>
      <c r="EN91" s="492"/>
      <c r="EO91" s="492"/>
      <c r="EP91" s="492"/>
      <c r="EQ91" s="492"/>
      <c r="ER91" s="492"/>
      <c r="ES91" s="492"/>
      <c r="ET91" s="492"/>
      <c r="EU91" s="492"/>
      <c r="EV91" s="492"/>
      <c r="EW91" s="492"/>
      <c r="EX91" s="492"/>
      <c r="EY91" s="492"/>
      <c r="EZ91" s="492"/>
      <c r="FA91" s="492"/>
      <c r="FB91" s="492"/>
      <c r="FC91" s="492"/>
      <c r="FD91" s="492"/>
      <c r="FE91" s="492"/>
      <c r="FF91" s="492"/>
      <c r="FG91" s="492"/>
      <c r="FH91" s="492"/>
      <c r="FI91" s="492"/>
      <c r="FJ91" s="492"/>
      <c r="FK91" s="492"/>
      <c r="FL91" s="492"/>
      <c r="FM91" s="492"/>
      <c r="FN91" s="492"/>
      <c r="FO91" s="492"/>
      <c r="FP91" s="492"/>
      <c r="FQ91" s="492"/>
      <c r="FR91" s="492"/>
      <c r="FS91" s="492"/>
      <c r="FT91" s="492"/>
      <c r="FU91" s="492"/>
      <c r="FV91" s="492"/>
      <c r="FW91" s="492"/>
      <c r="FX91" s="492"/>
      <c r="FY91" s="492"/>
      <c r="FZ91" s="492"/>
      <c r="GA91" s="492"/>
      <c r="GB91" s="492"/>
      <c r="GC91" s="492"/>
      <c r="GD91" s="492"/>
      <c r="GE91" s="492"/>
      <c r="GF91" s="492"/>
      <c r="GG91" s="492"/>
      <c r="GH91" s="492"/>
      <c r="GI91" s="492"/>
      <c r="GJ91" s="492"/>
      <c r="GK91" s="492"/>
      <c r="GL91" s="492"/>
      <c r="GM91" s="492"/>
      <c r="GN91" s="492"/>
      <c r="GO91" s="492"/>
      <c r="GP91" s="492"/>
      <c r="GQ91" s="492"/>
      <c r="GR91" s="492"/>
      <c r="GS91" s="492"/>
      <c r="GT91" s="492"/>
      <c r="GU91" s="492"/>
      <c r="GV91" s="492"/>
      <c r="GW91" s="492"/>
      <c r="GX91" s="492"/>
      <c r="GY91" s="492"/>
      <c r="GZ91" s="492"/>
      <c r="HA91" s="492"/>
      <c r="HB91" s="492"/>
      <c r="HC91" s="492"/>
      <c r="HD91" s="492"/>
      <c r="HE91" s="492"/>
      <c r="HF91" s="492"/>
      <c r="HG91" s="492"/>
      <c r="HH91" s="492"/>
      <c r="HI91" s="492"/>
      <c r="HJ91" s="492"/>
      <c r="HK91" s="492"/>
      <c r="HL91" s="492"/>
      <c r="HM91" s="492"/>
      <c r="HN91" s="492"/>
      <c r="HO91" s="492"/>
      <c r="HP91" s="492"/>
      <c r="HQ91" s="492"/>
      <c r="HR91" s="492"/>
      <c r="HS91" s="492"/>
      <c r="HT91" s="492"/>
      <c r="HU91" s="492"/>
      <c r="HV91" s="492"/>
      <c r="HW91" s="492"/>
      <c r="HX91" s="492"/>
      <c r="HY91" s="492"/>
      <c r="HZ91" s="492"/>
      <c r="IA91" s="492"/>
      <c r="IB91" s="492"/>
      <c r="IC91" s="492"/>
      <c r="ID91" s="492"/>
      <c r="IE91" s="492"/>
      <c r="IF91" s="492"/>
      <c r="IG91" s="492"/>
      <c r="IH91" s="492"/>
      <c r="II91" s="492"/>
      <c r="IJ91" s="492"/>
      <c r="IK91" s="492"/>
      <c r="IL91" s="492"/>
      <c r="IM91" s="492"/>
      <c r="IN91" s="492"/>
      <c r="IO91" s="492"/>
      <c r="IP91" s="492"/>
      <c r="IQ91" s="492"/>
      <c r="IR91" s="492"/>
      <c r="IS91" s="492"/>
      <c r="IT91" s="492"/>
      <c r="IU91" s="492"/>
    </row>
    <row r="92" spans="1:255" s="1774" customFormat="1">
      <c r="A92" s="207"/>
      <c r="B92" s="207"/>
      <c r="C92" s="492"/>
      <c r="D92" s="492"/>
      <c r="E92" s="492"/>
      <c r="F92" s="492"/>
      <c r="G92" s="492"/>
      <c r="H92" s="492"/>
      <c r="I92" s="492"/>
      <c r="J92" s="492"/>
      <c r="K92" s="492"/>
      <c r="L92" s="492"/>
      <c r="M92" s="492"/>
      <c r="N92" s="492"/>
      <c r="O92" s="492"/>
      <c r="P92" s="492"/>
      <c r="Q92" s="492"/>
      <c r="R92" s="492"/>
      <c r="S92" s="492"/>
      <c r="T92" s="492"/>
      <c r="U92" s="492"/>
      <c r="V92" s="492"/>
      <c r="W92" s="492"/>
      <c r="X92" s="492"/>
      <c r="Y92" s="492"/>
      <c r="Z92" s="492"/>
      <c r="AA92" s="492"/>
      <c r="AB92" s="492"/>
      <c r="AC92" s="492"/>
      <c r="AD92" s="492"/>
      <c r="AE92" s="492"/>
      <c r="AF92" s="492"/>
      <c r="AG92" s="492"/>
      <c r="AH92" s="492"/>
      <c r="AI92" s="492"/>
      <c r="AJ92" s="492"/>
      <c r="AK92" s="492"/>
      <c r="AL92" s="492"/>
      <c r="AM92" s="492"/>
      <c r="AN92" s="492"/>
      <c r="AO92" s="492"/>
      <c r="AP92" s="492"/>
      <c r="AQ92" s="492"/>
      <c r="AR92" s="492"/>
      <c r="AS92" s="492"/>
      <c r="AT92" s="492"/>
      <c r="AU92" s="492"/>
      <c r="AV92" s="492"/>
      <c r="AW92" s="492"/>
      <c r="AX92" s="492"/>
      <c r="AY92" s="492"/>
      <c r="AZ92" s="492"/>
      <c r="BA92" s="492"/>
      <c r="BB92" s="492"/>
      <c r="BC92" s="492"/>
      <c r="BD92" s="492"/>
      <c r="BE92" s="492"/>
      <c r="BF92" s="492"/>
      <c r="BG92" s="492"/>
      <c r="BH92" s="492"/>
      <c r="BI92" s="492"/>
      <c r="BJ92" s="492"/>
      <c r="BK92" s="492"/>
      <c r="BL92" s="492"/>
      <c r="BM92" s="492"/>
      <c r="BN92" s="492"/>
      <c r="BO92" s="492"/>
      <c r="BP92" s="492"/>
      <c r="BQ92" s="492"/>
      <c r="BR92" s="492"/>
      <c r="BS92" s="492"/>
      <c r="BT92" s="492"/>
      <c r="BU92" s="492"/>
      <c r="BV92" s="492"/>
      <c r="BW92" s="492"/>
      <c r="BX92" s="492"/>
      <c r="BY92" s="492"/>
      <c r="BZ92" s="492"/>
      <c r="CA92" s="492"/>
      <c r="CB92" s="492"/>
      <c r="CC92" s="492"/>
      <c r="CD92" s="492"/>
      <c r="CE92" s="492"/>
      <c r="CF92" s="492"/>
      <c r="CG92" s="492"/>
      <c r="CH92" s="492"/>
      <c r="CI92" s="492"/>
      <c r="CJ92" s="492"/>
      <c r="CK92" s="492"/>
      <c r="CL92" s="492"/>
      <c r="CM92" s="492"/>
      <c r="CN92" s="492"/>
      <c r="CO92" s="492"/>
      <c r="CP92" s="492"/>
      <c r="CQ92" s="492"/>
      <c r="CR92" s="492"/>
      <c r="CS92" s="492"/>
      <c r="CT92" s="492"/>
      <c r="CU92" s="492"/>
      <c r="CV92" s="492"/>
      <c r="CW92" s="492"/>
      <c r="CX92" s="492"/>
      <c r="CY92" s="492"/>
      <c r="CZ92" s="492"/>
      <c r="DA92" s="492"/>
      <c r="DB92" s="492"/>
      <c r="DC92" s="492"/>
      <c r="DD92" s="492"/>
      <c r="DE92" s="492"/>
      <c r="DF92" s="492"/>
      <c r="DG92" s="492"/>
      <c r="DH92" s="492"/>
      <c r="DI92" s="492"/>
      <c r="DJ92" s="492"/>
      <c r="DK92" s="492"/>
      <c r="DL92" s="492"/>
      <c r="DM92" s="492"/>
      <c r="DN92" s="492"/>
      <c r="DO92" s="492"/>
      <c r="DP92" s="492"/>
      <c r="DQ92" s="492"/>
      <c r="DR92" s="492"/>
      <c r="DS92" s="492"/>
      <c r="DT92" s="492"/>
      <c r="DU92" s="492"/>
      <c r="DV92" s="492"/>
      <c r="DW92" s="492"/>
      <c r="DX92" s="492"/>
      <c r="DY92" s="492"/>
      <c r="DZ92" s="492"/>
      <c r="EA92" s="492"/>
      <c r="EB92" s="492"/>
      <c r="EC92" s="492"/>
      <c r="ED92" s="492"/>
      <c r="EE92" s="492"/>
      <c r="EF92" s="492"/>
      <c r="EG92" s="492"/>
      <c r="EH92" s="492"/>
      <c r="EI92" s="492"/>
      <c r="EJ92" s="492"/>
      <c r="EK92" s="492"/>
      <c r="EL92" s="492"/>
      <c r="EM92" s="492"/>
      <c r="EN92" s="492"/>
      <c r="EO92" s="492"/>
      <c r="EP92" s="492"/>
      <c r="EQ92" s="492"/>
      <c r="ER92" s="492"/>
      <c r="ES92" s="492"/>
      <c r="ET92" s="492"/>
      <c r="EU92" s="492"/>
      <c r="EV92" s="492"/>
      <c r="EW92" s="492"/>
      <c r="EX92" s="492"/>
      <c r="EY92" s="492"/>
      <c r="EZ92" s="492"/>
      <c r="FA92" s="492"/>
      <c r="FB92" s="492"/>
      <c r="FC92" s="492"/>
      <c r="FD92" s="492"/>
      <c r="FE92" s="492"/>
      <c r="FF92" s="492"/>
      <c r="FG92" s="492"/>
      <c r="FH92" s="492"/>
      <c r="FI92" s="492"/>
      <c r="FJ92" s="492"/>
      <c r="FK92" s="492"/>
      <c r="FL92" s="492"/>
      <c r="FM92" s="492"/>
      <c r="FN92" s="492"/>
      <c r="FO92" s="492"/>
      <c r="FP92" s="492"/>
      <c r="FQ92" s="492"/>
      <c r="FR92" s="492"/>
      <c r="FS92" s="492"/>
      <c r="FT92" s="492"/>
      <c r="FU92" s="492"/>
      <c r="FV92" s="492"/>
      <c r="FW92" s="492"/>
      <c r="FX92" s="492"/>
      <c r="FY92" s="492"/>
      <c r="FZ92" s="492"/>
      <c r="GA92" s="492"/>
      <c r="GB92" s="492"/>
      <c r="GC92" s="492"/>
      <c r="GD92" s="492"/>
      <c r="GE92" s="492"/>
      <c r="GF92" s="492"/>
      <c r="GG92" s="492"/>
      <c r="GH92" s="492"/>
      <c r="GI92" s="492"/>
      <c r="GJ92" s="492"/>
      <c r="GK92" s="492"/>
      <c r="GL92" s="492"/>
      <c r="GM92" s="492"/>
      <c r="GN92" s="492"/>
      <c r="GO92" s="492"/>
      <c r="GP92" s="492"/>
      <c r="GQ92" s="492"/>
      <c r="GR92" s="492"/>
      <c r="GS92" s="492"/>
      <c r="GT92" s="492"/>
      <c r="GU92" s="492"/>
      <c r="GV92" s="492"/>
      <c r="GW92" s="492"/>
      <c r="GX92" s="492"/>
      <c r="GY92" s="492"/>
      <c r="GZ92" s="492"/>
      <c r="HA92" s="492"/>
      <c r="HB92" s="492"/>
      <c r="HC92" s="492"/>
      <c r="HD92" s="492"/>
      <c r="HE92" s="492"/>
      <c r="HF92" s="492"/>
      <c r="HG92" s="492"/>
      <c r="HH92" s="492"/>
      <c r="HI92" s="492"/>
      <c r="HJ92" s="492"/>
      <c r="HK92" s="492"/>
      <c r="HL92" s="492"/>
      <c r="HM92" s="492"/>
      <c r="HN92" s="492"/>
      <c r="HO92" s="492"/>
      <c r="HP92" s="492"/>
      <c r="HQ92" s="492"/>
      <c r="HR92" s="492"/>
      <c r="HS92" s="492"/>
      <c r="HT92" s="492"/>
      <c r="HU92" s="492"/>
      <c r="HV92" s="492"/>
      <c r="HW92" s="492"/>
      <c r="HX92" s="492"/>
      <c r="HY92" s="492"/>
      <c r="HZ92" s="492"/>
      <c r="IA92" s="492"/>
      <c r="IB92" s="492"/>
      <c r="IC92" s="492"/>
      <c r="ID92" s="492"/>
      <c r="IE92" s="492"/>
      <c r="IF92" s="492"/>
      <c r="IG92" s="492"/>
      <c r="IH92" s="492"/>
      <c r="II92" s="492"/>
      <c r="IJ92" s="492"/>
      <c r="IK92" s="492"/>
      <c r="IL92" s="492"/>
      <c r="IM92" s="492"/>
      <c r="IN92" s="492"/>
      <c r="IO92" s="492"/>
      <c r="IP92" s="492"/>
      <c r="IQ92" s="492"/>
      <c r="IR92" s="492"/>
      <c r="IS92" s="492"/>
      <c r="IT92" s="492"/>
      <c r="IU92" s="492"/>
    </row>
    <row r="93" spans="1:255" s="1774" customFormat="1">
      <c r="A93" s="207"/>
      <c r="B93" s="207"/>
      <c r="C93" s="492"/>
      <c r="D93" s="492"/>
      <c r="E93" s="492"/>
      <c r="F93" s="492"/>
      <c r="G93" s="492"/>
      <c r="H93" s="492"/>
      <c r="I93" s="492"/>
      <c r="J93" s="492"/>
      <c r="K93" s="492"/>
      <c r="L93" s="492"/>
      <c r="M93" s="492"/>
      <c r="N93" s="492"/>
      <c r="O93" s="492"/>
      <c r="P93" s="492"/>
      <c r="Q93" s="492"/>
      <c r="R93" s="492"/>
      <c r="S93" s="492"/>
      <c r="T93" s="492"/>
      <c r="U93" s="492"/>
      <c r="V93" s="492"/>
      <c r="W93" s="492"/>
      <c r="X93" s="492"/>
      <c r="Y93" s="492"/>
      <c r="Z93" s="492"/>
      <c r="AA93" s="492"/>
      <c r="AB93" s="492"/>
      <c r="AC93" s="492"/>
      <c r="AD93" s="492"/>
      <c r="AE93" s="492"/>
      <c r="AF93" s="492"/>
      <c r="AG93" s="492"/>
      <c r="AH93" s="492"/>
      <c r="AI93" s="492"/>
      <c r="AJ93" s="492"/>
      <c r="AK93" s="492"/>
      <c r="AL93" s="492"/>
      <c r="AM93" s="492"/>
      <c r="AN93" s="492"/>
      <c r="AO93" s="492"/>
      <c r="AP93" s="492"/>
      <c r="AQ93" s="492"/>
      <c r="AR93" s="492"/>
      <c r="AS93" s="492"/>
      <c r="AT93" s="492"/>
      <c r="AU93" s="492"/>
      <c r="AV93" s="492"/>
      <c r="AW93" s="492"/>
      <c r="AX93" s="492"/>
      <c r="AY93" s="492"/>
      <c r="AZ93" s="492"/>
      <c r="BA93" s="492"/>
      <c r="BB93" s="492"/>
      <c r="BC93" s="492"/>
      <c r="BD93" s="492"/>
      <c r="BE93" s="492"/>
      <c r="BF93" s="492"/>
      <c r="BG93" s="492"/>
      <c r="BH93" s="492"/>
      <c r="BI93" s="492"/>
      <c r="BJ93" s="492"/>
      <c r="BK93" s="492"/>
      <c r="BL93" s="492"/>
      <c r="BM93" s="492"/>
      <c r="BN93" s="492"/>
      <c r="BO93" s="492"/>
      <c r="BP93" s="492"/>
      <c r="BQ93" s="492"/>
      <c r="BR93" s="492"/>
      <c r="BS93" s="492"/>
      <c r="BT93" s="492"/>
      <c r="BU93" s="492"/>
      <c r="BV93" s="492"/>
      <c r="BW93" s="492"/>
      <c r="BX93" s="492"/>
      <c r="BY93" s="492"/>
      <c r="BZ93" s="492"/>
      <c r="CA93" s="492"/>
      <c r="CB93" s="492"/>
      <c r="CC93" s="492"/>
      <c r="CD93" s="492"/>
      <c r="CE93" s="492"/>
      <c r="CF93" s="492"/>
      <c r="CG93" s="492"/>
      <c r="CH93" s="492"/>
      <c r="CI93" s="492"/>
      <c r="CJ93" s="492"/>
      <c r="CK93" s="492"/>
      <c r="CL93" s="492"/>
      <c r="CM93" s="492"/>
      <c r="CN93" s="492"/>
      <c r="CO93" s="492"/>
      <c r="CP93" s="492"/>
      <c r="CQ93" s="492"/>
      <c r="CR93" s="492"/>
      <c r="CS93" s="492"/>
      <c r="CT93" s="492"/>
      <c r="CU93" s="492"/>
      <c r="CV93" s="492"/>
      <c r="CW93" s="492"/>
      <c r="CX93" s="492"/>
      <c r="CY93" s="492"/>
      <c r="CZ93" s="492"/>
      <c r="DA93" s="492"/>
      <c r="DB93" s="492"/>
      <c r="DC93" s="492"/>
      <c r="DD93" s="492"/>
      <c r="DE93" s="492"/>
      <c r="DF93" s="492"/>
      <c r="DG93" s="492"/>
      <c r="DH93" s="492"/>
      <c r="DI93" s="492"/>
      <c r="DJ93" s="492"/>
      <c r="DK93" s="492"/>
      <c r="DL93" s="492"/>
      <c r="DM93" s="492"/>
      <c r="DN93" s="492"/>
      <c r="DO93" s="492"/>
      <c r="DP93" s="492"/>
      <c r="DQ93" s="492"/>
      <c r="DR93" s="492"/>
      <c r="DS93" s="492"/>
      <c r="DT93" s="492"/>
      <c r="DU93" s="492"/>
      <c r="DV93" s="492"/>
      <c r="DW93" s="492"/>
      <c r="DX93" s="492"/>
      <c r="DY93" s="492"/>
      <c r="DZ93" s="492"/>
      <c r="EA93" s="492"/>
      <c r="EB93" s="492"/>
      <c r="EC93" s="492"/>
      <c r="ED93" s="492"/>
      <c r="EE93" s="492"/>
      <c r="EF93" s="492"/>
      <c r="EG93" s="492"/>
      <c r="EH93" s="492"/>
      <c r="EI93" s="492"/>
      <c r="EJ93" s="492"/>
      <c r="EK93" s="492"/>
      <c r="EL93" s="492"/>
      <c r="EM93" s="492"/>
      <c r="EN93" s="492"/>
      <c r="EO93" s="492"/>
      <c r="EP93" s="492"/>
      <c r="EQ93" s="492"/>
      <c r="ER93" s="492"/>
      <c r="ES93" s="492"/>
      <c r="ET93" s="492"/>
      <c r="EU93" s="492"/>
      <c r="EV93" s="492"/>
      <c r="EW93" s="492"/>
      <c r="EX93" s="492"/>
      <c r="EY93" s="492"/>
      <c r="EZ93" s="492"/>
      <c r="FA93" s="492"/>
      <c r="FB93" s="492"/>
      <c r="FC93" s="492"/>
      <c r="FD93" s="492"/>
      <c r="FE93" s="492"/>
      <c r="FF93" s="492"/>
      <c r="FG93" s="492"/>
      <c r="FH93" s="492"/>
      <c r="FI93" s="492"/>
      <c r="FJ93" s="492"/>
      <c r="FK93" s="492"/>
      <c r="FL93" s="492"/>
      <c r="FM93" s="492"/>
      <c r="FN93" s="492"/>
      <c r="FO93" s="492"/>
      <c r="FP93" s="492"/>
      <c r="FQ93" s="492"/>
      <c r="FR93" s="492"/>
      <c r="FS93" s="492"/>
      <c r="FT93" s="492"/>
      <c r="FU93" s="492"/>
      <c r="FV93" s="492"/>
      <c r="FW93" s="492"/>
      <c r="FX93" s="492"/>
      <c r="FY93" s="492"/>
      <c r="FZ93" s="492"/>
      <c r="GA93" s="492"/>
      <c r="GB93" s="492"/>
      <c r="GC93" s="492"/>
      <c r="GD93" s="492"/>
      <c r="GE93" s="492"/>
      <c r="GF93" s="492"/>
      <c r="GG93" s="492"/>
      <c r="GH93" s="492"/>
      <c r="GI93" s="492"/>
      <c r="GJ93" s="492"/>
      <c r="GK93" s="492"/>
      <c r="GL93" s="492"/>
      <c r="GM93" s="492"/>
      <c r="GN93" s="492"/>
      <c r="GO93" s="492"/>
      <c r="GP93" s="492"/>
      <c r="GQ93" s="492"/>
      <c r="GR93" s="492"/>
      <c r="GS93" s="492"/>
      <c r="GT93" s="492"/>
      <c r="GU93" s="492"/>
      <c r="GV93" s="492"/>
      <c r="GW93" s="492"/>
      <c r="GX93" s="492"/>
      <c r="GY93" s="492"/>
      <c r="GZ93" s="492"/>
      <c r="HA93" s="492"/>
      <c r="HB93" s="492"/>
      <c r="HC93" s="492"/>
      <c r="HD93" s="492"/>
      <c r="HE93" s="492"/>
      <c r="HF93" s="492"/>
      <c r="HG93" s="492"/>
      <c r="HH93" s="492"/>
      <c r="HI93" s="492"/>
      <c r="HJ93" s="492"/>
      <c r="HK93" s="492"/>
      <c r="HL93" s="492"/>
      <c r="HM93" s="492"/>
      <c r="HN93" s="492"/>
      <c r="HO93" s="492"/>
      <c r="HP93" s="492"/>
      <c r="HQ93" s="492"/>
      <c r="HR93" s="492"/>
      <c r="HS93" s="492"/>
      <c r="HT93" s="492"/>
      <c r="HU93" s="492"/>
      <c r="HV93" s="492"/>
      <c r="HW93" s="492"/>
      <c r="HX93" s="492"/>
      <c r="HY93" s="492"/>
      <c r="HZ93" s="492"/>
      <c r="IA93" s="492"/>
      <c r="IB93" s="492"/>
      <c r="IC93" s="492"/>
      <c r="ID93" s="492"/>
      <c r="IE93" s="492"/>
      <c r="IF93" s="492"/>
      <c r="IG93" s="492"/>
      <c r="IH93" s="492"/>
      <c r="II93" s="492"/>
      <c r="IJ93" s="492"/>
      <c r="IK93" s="492"/>
      <c r="IL93" s="492"/>
      <c r="IM93" s="492"/>
      <c r="IN93" s="492"/>
      <c r="IO93" s="492"/>
      <c r="IP93" s="492"/>
      <c r="IQ93" s="492"/>
      <c r="IR93" s="492"/>
      <c r="IS93" s="492"/>
      <c r="IT93" s="492"/>
      <c r="IU93" s="492"/>
    </row>
    <row r="94" spans="1:255" s="1774" customFormat="1">
      <c r="A94" s="207"/>
      <c r="B94" s="207"/>
      <c r="C94" s="492"/>
      <c r="D94" s="492"/>
      <c r="E94" s="492"/>
      <c r="F94" s="492"/>
      <c r="G94" s="492"/>
      <c r="H94" s="492"/>
      <c r="I94" s="492"/>
      <c r="J94" s="492"/>
      <c r="K94" s="492"/>
      <c r="L94" s="492"/>
      <c r="M94" s="492"/>
      <c r="N94" s="492"/>
      <c r="O94" s="492"/>
      <c r="P94" s="492"/>
      <c r="Q94" s="492"/>
      <c r="R94" s="492"/>
      <c r="S94" s="492"/>
      <c r="T94" s="492"/>
      <c r="U94" s="492"/>
      <c r="V94" s="492"/>
      <c r="W94" s="492"/>
      <c r="X94" s="492"/>
      <c r="Y94" s="492"/>
      <c r="Z94" s="492"/>
      <c r="AA94" s="492"/>
      <c r="AB94" s="492"/>
      <c r="AC94" s="492"/>
      <c r="AD94" s="492"/>
      <c r="AE94" s="492"/>
      <c r="AF94" s="492"/>
      <c r="AG94" s="492"/>
      <c r="AH94" s="492"/>
      <c r="AI94" s="492"/>
      <c r="AJ94" s="492"/>
      <c r="AK94" s="492"/>
      <c r="AL94" s="492"/>
      <c r="AM94" s="492"/>
      <c r="AN94" s="492"/>
      <c r="AO94" s="492"/>
      <c r="AP94" s="492"/>
      <c r="AQ94" s="492"/>
      <c r="AR94" s="492"/>
      <c r="AS94" s="492"/>
      <c r="AT94" s="492"/>
      <c r="AU94" s="492"/>
      <c r="AV94" s="492"/>
      <c r="AW94" s="492"/>
      <c r="AX94" s="492"/>
      <c r="AY94" s="492"/>
      <c r="AZ94" s="492"/>
      <c r="BA94" s="492"/>
      <c r="BB94" s="492"/>
      <c r="BC94" s="492"/>
      <c r="BD94" s="492"/>
      <c r="BE94" s="492"/>
      <c r="BF94" s="492"/>
      <c r="BG94" s="492"/>
      <c r="BH94" s="492"/>
      <c r="BI94" s="492"/>
      <c r="BJ94" s="492"/>
      <c r="BK94" s="492"/>
      <c r="BL94" s="492"/>
      <c r="BM94" s="492"/>
      <c r="BN94" s="492"/>
      <c r="BO94" s="492"/>
      <c r="BP94" s="492"/>
      <c r="BQ94" s="492"/>
      <c r="BR94" s="492"/>
      <c r="BS94" s="492"/>
      <c r="BT94" s="492"/>
      <c r="BU94" s="492"/>
      <c r="BV94" s="492"/>
      <c r="BW94" s="492"/>
      <c r="BX94" s="492"/>
      <c r="BY94" s="492"/>
      <c r="BZ94" s="492"/>
      <c r="CA94" s="492"/>
      <c r="CB94" s="492"/>
      <c r="CC94" s="492"/>
      <c r="CD94" s="492"/>
      <c r="CE94" s="492"/>
      <c r="CF94" s="492"/>
      <c r="CG94" s="492"/>
      <c r="CH94" s="492"/>
      <c r="CI94" s="492"/>
      <c r="CJ94" s="492"/>
      <c r="CK94" s="492"/>
      <c r="CL94" s="492"/>
      <c r="CM94" s="492"/>
      <c r="CN94" s="492"/>
      <c r="CO94" s="492"/>
      <c r="CP94" s="492"/>
      <c r="CQ94" s="492"/>
      <c r="CR94" s="492"/>
      <c r="CS94" s="492"/>
      <c r="CT94" s="492"/>
      <c r="CU94" s="492"/>
      <c r="CV94" s="492"/>
      <c r="CW94" s="492"/>
      <c r="CX94" s="492"/>
      <c r="CY94" s="492"/>
      <c r="CZ94" s="492"/>
      <c r="DA94" s="492"/>
      <c r="DB94" s="492"/>
      <c r="DC94" s="492"/>
      <c r="DD94" s="492"/>
      <c r="DE94" s="492"/>
      <c r="DF94" s="492"/>
      <c r="DG94" s="492"/>
      <c r="DH94" s="492"/>
      <c r="DI94" s="492"/>
      <c r="DJ94" s="492"/>
      <c r="DK94" s="492"/>
      <c r="DL94" s="492"/>
      <c r="DM94" s="492"/>
      <c r="DN94" s="492"/>
      <c r="DO94" s="492"/>
      <c r="DP94" s="492"/>
      <c r="DQ94" s="492"/>
      <c r="DR94" s="492"/>
      <c r="DS94" s="492"/>
      <c r="DT94" s="492"/>
      <c r="DU94" s="492"/>
      <c r="DV94" s="492"/>
      <c r="DW94" s="492"/>
      <c r="DX94" s="492"/>
      <c r="DY94" s="492"/>
      <c r="DZ94" s="492"/>
      <c r="EA94" s="492"/>
      <c r="EB94" s="492"/>
      <c r="EC94" s="492"/>
      <c r="ED94" s="492"/>
      <c r="EE94" s="492"/>
      <c r="EF94" s="492"/>
      <c r="EG94" s="492"/>
      <c r="EH94" s="492"/>
      <c r="EI94" s="492"/>
      <c r="EJ94" s="492"/>
      <c r="EK94" s="492"/>
      <c r="EL94" s="492"/>
      <c r="EM94" s="492"/>
      <c r="EN94" s="492"/>
      <c r="EO94" s="492"/>
      <c r="EP94" s="492"/>
      <c r="EQ94" s="492"/>
      <c r="ER94" s="492"/>
      <c r="ES94" s="492"/>
      <c r="ET94" s="492"/>
      <c r="EU94" s="492"/>
      <c r="EV94" s="492"/>
      <c r="EW94" s="492"/>
      <c r="EX94" s="492"/>
      <c r="EY94" s="492"/>
      <c r="EZ94" s="492"/>
      <c r="FA94" s="492"/>
      <c r="FB94" s="492"/>
      <c r="FC94" s="492"/>
      <c r="FD94" s="492"/>
      <c r="FE94" s="492"/>
      <c r="FF94" s="492"/>
      <c r="FG94" s="492"/>
      <c r="FH94" s="492"/>
      <c r="FI94" s="492"/>
      <c r="FJ94" s="492"/>
      <c r="FK94" s="492"/>
      <c r="FL94" s="492"/>
      <c r="FM94" s="492"/>
      <c r="FN94" s="492"/>
      <c r="FO94" s="492"/>
      <c r="FP94" s="492"/>
      <c r="FQ94" s="492"/>
      <c r="FR94" s="492"/>
      <c r="FS94" s="492"/>
      <c r="FT94" s="492"/>
      <c r="FU94" s="492"/>
      <c r="FV94" s="492"/>
      <c r="FW94" s="492"/>
      <c r="FX94" s="492"/>
      <c r="FY94" s="492"/>
      <c r="FZ94" s="492"/>
      <c r="GA94" s="492"/>
      <c r="GB94" s="492"/>
      <c r="GC94" s="492"/>
      <c r="GD94" s="492"/>
      <c r="GE94" s="492"/>
      <c r="GF94" s="492"/>
      <c r="GG94" s="492"/>
      <c r="GH94" s="492"/>
      <c r="GI94" s="492"/>
      <c r="GJ94" s="492"/>
      <c r="GK94" s="492"/>
      <c r="GL94" s="492"/>
      <c r="GM94" s="492"/>
      <c r="GN94" s="492"/>
      <c r="GO94" s="492"/>
      <c r="GP94" s="492"/>
      <c r="GQ94" s="492"/>
      <c r="GR94" s="492"/>
      <c r="GS94" s="492"/>
      <c r="GT94" s="492"/>
      <c r="GU94" s="492"/>
      <c r="GV94" s="492"/>
      <c r="GW94" s="492"/>
      <c r="GX94" s="492"/>
      <c r="GY94" s="492"/>
      <c r="GZ94" s="492"/>
      <c r="HA94" s="492"/>
      <c r="HB94" s="492"/>
      <c r="HC94" s="492"/>
      <c r="HD94" s="492"/>
      <c r="HE94" s="492"/>
      <c r="HF94" s="492"/>
      <c r="HG94" s="492"/>
      <c r="HH94" s="492"/>
      <c r="HI94" s="492"/>
      <c r="HJ94" s="492"/>
      <c r="HK94" s="492"/>
      <c r="HL94" s="492"/>
      <c r="HM94" s="492"/>
      <c r="HN94" s="492"/>
      <c r="HO94" s="492"/>
      <c r="HP94" s="492"/>
      <c r="HQ94" s="492"/>
      <c r="HR94" s="492"/>
      <c r="HS94" s="492"/>
      <c r="HT94" s="492"/>
      <c r="HU94" s="492"/>
      <c r="HV94" s="492"/>
      <c r="HW94" s="492"/>
      <c r="HX94" s="492"/>
      <c r="HY94" s="492"/>
      <c r="HZ94" s="492"/>
      <c r="IA94" s="492"/>
      <c r="IB94" s="492"/>
      <c r="IC94" s="492"/>
      <c r="ID94" s="492"/>
      <c r="IE94" s="492"/>
      <c r="IF94" s="492"/>
      <c r="IG94" s="492"/>
      <c r="IH94" s="492"/>
      <c r="II94" s="492"/>
      <c r="IJ94" s="492"/>
      <c r="IK94" s="492"/>
      <c r="IL94" s="492"/>
      <c r="IM94" s="492"/>
      <c r="IN94" s="492"/>
      <c r="IO94" s="492"/>
      <c r="IP94" s="492"/>
      <c r="IQ94" s="492"/>
      <c r="IR94" s="492"/>
      <c r="IS94" s="492"/>
      <c r="IT94" s="492"/>
      <c r="IU94" s="492"/>
    </row>
    <row r="95" spans="1:255" s="1774" customFormat="1">
      <c r="A95" s="207"/>
      <c r="B95" s="207"/>
      <c r="C95" s="492"/>
      <c r="D95" s="492"/>
      <c r="E95" s="492"/>
      <c r="F95" s="492"/>
      <c r="G95" s="492"/>
      <c r="H95" s="492"/>
      <c r="I95" s="492"/>
      <c r="J95" s="492"/>
      <c r="K95" s="492"/>
      <c r="L95" s="492"/>
      <c r="M95" s="492"/>
      <c r="N95" s="492"/>
      <c r="O95" s="492"/>
      <c r="P95" s="492"/>
      <c r="Q95" s="492"/>
      <c r="R95" s="492"/>
      <c r="S95" s="492"/>
      <c r="T95" s="492"/>
      <c r="U95" s="492"/>
      <c r="V95" s="492"/>
      <c r="W95" s="492"/>
      <c r="X95" s="492"/>
      <c r="Y95" s="492"/>
      <c r="Z95" s="492"/>
      <c r="AA95" s="492"/>
      <c r="AB95" s="492"/>
      <c r="AC95" s="492"/>
      <c r="AD95" s="492"/>
      <c r="AE95" s="492"/>
      <c r="AF95" s="492"/>
      <c r="AG95" s="492"/>
      <c r="AH95" s="492"/>
      <c r="AI95" s="492"/>
      <c r="AJ95" s="492"/>
      <c r="AK95" s="492"/>
      <c r="AL95" s="492"/>
      <c r="AM95" s="492"/>
      <c r="AN95" s="492"/>
      <c r="AO95" s="492"/>
      <c r="AP95" s="492"/>
      <c r="AQ95" s="492"/>
      <c r="AR95" s="492"/>
      <c r="AS95" s="492"/>
      <c r="AT95" s="492"/>
      <c r="AU95" s="492"/>
      <c r="AV95" s="492"/>
      <c r="AW95" s="492"/>
      <c r="AX95" s="492"/>
      <c r="AY95" s="492"/>
      <c r="AZ95" s="492"/>
      <c r="BA95" s="492"/>
      <c r="BB95" s="492"/>
      <c r="BC95" s="492"/>
      <c r="BD95" s="492"/>
      <c r="BE95" s="492"/>
      <c r="BF95" s="492"/>
      <c r="BG95" s="492"/>
      <c r="BH95" s="492"/>
      <c r="BI95" s="492"/>
      <c r="BJ95" s="492"/>
      <c r="BK95" s="492"/>
      <c r="BL95" s="492"/>
      <c r="BM95" s="492"/>
      <c r="BN95" s="492"/>
      <c r="BO95" s="492"/>
      <c r="BP95" s="492"/>
      <c r="BQ95" s="492"/>
      <c r="BR95" s="492"/>
      <c r="BS95" s="492"/>
      <c r="BT95" s="492"/>
      <c r="BU95" s="492"/>
      <c r="BV95" s="492"/>
      <c r="BW95" s="492"/>
      <c r="BX95" s="492"/>
      <c r="BY95" s="492"/>
      <c r="BZ95" s="492"/>
      <c r="CA95" s="492"/>
      <c r="CB95" s="492"/>
      <c r="CC95" s="492"/>
      <c r="CD95" s="492"/>
      <c r="CE95" s="492"/>
      <c r="CF95" s="492"/>
      <c r="CG95" s="492"/>
      <c r="CH95" s="492"/>
      <c r="CI95" s="492"/>
      <c r="CJ95" s="492"/>
      <c r="CK95" s="492"/>
      <c r="CL95" s="492"/>
      <c r="CM95" s="492"/>
      <c r="CN95" s="492"/>
      <c r="CO95" s="492"/>
      <c r="CP95" s="492"/>
      <c r="CQ95" s="492"/>
      <c r="CR95" s="492"/>
      <c r="CS95" s="492"/>
      <c r="CT95" s="492"/>
      <c r="CU95" s="492"/>
      <c r="CV95" s="492"/>
      <c r="CW95" s="492"/>
      <c r="CX95" s="492"/>
      <c r="CY95" s="492"/>
      <c r="CZ95" s="492"/>
      <c r="DA95" s="492"/>
      <c r="DB95" s="492"/>
      <c r="DC95" s="492"/>
      <c r="DD95" s="492"/>
      <c r="DE95" s="492"/>
      <c r="DF95" s="492"/>
      <c r="DG95" s="492"/>
      <c r="DH95" s="492"/>
      <c r="DI95" s="492"/>
      <c r="DJ95" s="492"/>
      <c r="DK95" s="492"/>
      <c r="DL95" s="492"/>
      <c r="DM95" s="492"/>
      <c r="DN95" s="492"/>
      <c r="DO95" s="492"/>
      <c r="DP95" s="492"/>
      <c r="DQ95" s="492"/>
      <c r="DR95" s="492"/>
      <c r="DS95" s="492"/>
      <c r="DT95" s="492"/>
      <c r="DU95" s="492"/>
      <c r="DV95" s="492"/>
      <c r="DW95" s="492"/>
      <c r="DX95" s="492"/>
      <c r="DY95" s="492"/>
      <c r="DZ95" s="492"/>
      <c r="EA95" s="492"/>
      <c r="EB95" s="492"/>
      <c r="EC95" s="492"/>
      <c r="ED95" s="492"/>
      <c r="EE95" s="492"/>
      <c r="EF95" s="492"/>
      <c r="EG95" s="492"/>
      <c r="EH95" s="492"/>
      <c r="EI95" s="492"/>
      <c r="EJ95" s="492"/>
      <c r="EK95" s="492"/>
      <c r="EL95" s="492"/>
      <c r="EM95" s="492"/>
      <c r="EN95" s="492"/>
      <c r="EO95" s="492"/>
      <c r="EP95" s="492"/>
      <c r="EQ95" s="492"/>
      <c r="ER95" s="492"/>
      <c r="ES95" s="492"/>
      <c r="ET95" s="492"/>
      <c r="EU95" s="492"/>
      <c r="EV95" s="492"/>
      <c r="EW95" s="492"/>
      <c r="EX95" s="492"/>
      <c r="EY95" s="492"/>
      <c r="EZ95" s="492"/>
      <c r="FA95" s="492"/>
      <c r="FB95" s="492"/>
      <c r="FC95" s="492"/>
      <c r="FD95" s="492"/>
      <c r="FE95" s="492"/>
      <c r="FF95" s="492"/>
      <c r="FG95" s="492"/>
      <c r="FH95" s="492"/>
      <c r="FI95" s="492"/>
      <c r="FJ95" s="492"/>
      <c r="FK95" s="492"/>
      <c r="FL95" s="492"/>
      <c r="FM95" s="492"/>
      <c r="FN95" s="492"/>
      <c r="FO95" s="492"/>
      <c r="FP95" s="492"/>
      <c r="FQ95" s="492"/>
      <c r="FR95" s="492"/>
      <c r="FS95" s="492"/>
      <c r="FT95" s="492"/>
      <c r="FU95" s="492"/>
      <c r="FV95" s="492"/>
      <c r="FW95" s="492"/>
      <c r="FX95" s="492"/>
      <c r="FY95" s="492"/>
      <c r="FZ95" s="492"/>
      <c r="GA95" s="492"/>
      <c r="GB95" s="492"/>
      <c r="GC95" s="492"/>
      <c r="GD95" s="492"/>
      <c r="GE95" s="492"/>
      <c r="GF95" s="492"/>
      <c r="GG95" s="492"/>
      <c r="GH95" s="492"/>
      <c r="GI95" s="492"/>
      <c r="GJ95" s="492"/>
      <c r="GK95" s="492"/>
      <c r="GL95" s="492"/>
      <c r="GM95" s="492"/>
      <c r="GN95" s="492"/>
      <c r="GO95" s="492"/>
      <c r="GP95" s="492"/>
      <c r="GQ95" s="492"/>
      <c r="GR95" s="492"/>
      <c r="GS95" s="492"/>
      <c r="GT95" s="492"/>
      <c r="GU95" s="492"/>
      <c r="GV95" s="492"/>
      <c r="GW95" s="492"/>
      <c r="GX95" s="492"/>
      <c r="GY95" s="492"/>
      <c r="GZ95" s="492"/>
      <c r="HA95" s="492"/>
      <c r="HB95" s="492"/>
      <c r="HC95" s="492"/>
      <c r="HD95" s="492"/>
      <c r="HE95" s="492"/>
      <c r="HF95" s="492"/>
      <c r="HG95" s="492"/>
      <c r="HH95" s="492"/>
      <c r="HI95" s="492"/>
      <c r="HJ95" s="492"/>
      <c r="HK95" s="492"/>
      <c r="HL95" s="492"/>
      <c r="HM95" s="492"/>
      <c r="HN95" s="492"/>
      <c r="HO95" s="492"/>
      <c r="HP95" s="492"/>
      <c r="HQ95" s="492"/>
      <c r="HR95" s="492"/>
      <c r="HS95" s="492"/>
      <c r="HT95" s="492"/>
      <c r="HU95" s="492"/>
      <c r="HV95" s="492"/>
      <c r="HW95" s="492"/>
      <c r="HX95" s="492"/>
      <c r="HY95" s="492"/>
      <c r="HZ95" s="492"/>
      <c r="IA95" s="492"/>
      <c r="IB95" s="492"/>
      <c r="IC95" s="492"/>
      <c r="ID95" s="492"/>
      <c r="IE95" s="492"/>
      <c r="IF95" s="492"/>
      <c r="IG95" s="492"/>
      <c r="IH95" s="492"/>
      <c r="II95" s="492"/>
      <c r="IJ95" s="492"/>
      <c r="IK95" s="492"/>
      <c r="IL95" s="492"/>
      <c r="IM95" s="492"/>
      <c r="IN95" s="492"/>
      <c r="IO95" s="492"/>
      <c r="IP95" s="492"/>
      <c r="IQ95" s="492"/>
      <c r="IR95" s="492"/>
      <c r="IS95" s="492"/>
      <c r="IT95" s="492"/>
      <c r="IU95" s="492"/>
    </row>
    <row r="96" spans="1:255" s="1774" customFormat="1">
      <c r="A96" s="207"/>
      <c r="B96" s="207"/>
      <c r="C96" s="492"/>
      <c r="D96" s="492"/>
      <c r="E96" s="492"/>
      <c r="F96" s="492"/>
      <c r="G96" s="492"/>
      <c r="H96" s="492"/>
      <c r="I96" s="492"/>
      <c r="J96" s="492"/>
      <c r="K96" s="492"/>
      <c r="L96" s="492"/>
      <c r="M96" s="492"/>
      <c r="N96" s="492"/>
      <c r="O96" s="492"/>
      <c r="P96" s="492"/>
      <c r="Q96" s="492"/>
      <c r="R96" s="492"/>
      <c r="S96" s="492"/>
      <c r="T96" s="492"/>
      <c r="U96" s="492"/>
      <c r="V96" s="492"/>
      <c r="W96" s="492"/>
      <c r="X96" s="492"/>
      <c r="Y96" s="492"/>
      <c r="Z96" s="492"/>
      <c r="AA96" s="492"/>
      <c r="AB96" s="492"/>
      <c r="AC96" s="492"/>
      <c r="AD96" s="492"/>
      <c r="AE96" s="492"/>
      <c r="AF96" s="492"/>
      <c r="AG96" s="492"/>
      <c r="AH96" s="492"/>
      <c r="AI96" s="492"/>
      <c r="AJ96" s="492"/>
      <c r="AK96" s="492"/>
      <c r="AL96" s="492"/>
      <c r="AM96" s="492"/>
      <c r="AN96" s="492"/>
      <c r="AO96" s="492"/>
      <c r="AP96" s="492"/>
      <c r="AQ96" s="492"/>
      <c r="AR96" s="492"/>
      <c r="AS96" s="492"/>
      <c r="AT96" s="492"/>
      <c r="AU96" s="492"/>
      <c r="AV96" s="492"/>
      <c r="AW96" s="492"/>
      <c r="AX96" s="492"/>
      <c r="AY96" s="492"/>
      <c r="AZ96" s="492"/>
      <c r="BA96" s="492"/>
      <c r="BB96" s="492"/>
      <c r="BC96" s="492"/>
      <c r="BD96" s="492"/>
      <c r="BE96" s="492"/>
      <c r="BF96" s="492"/>
      <c r="BG96" s="492"/>
      <c r="BH96" s="492"/>
      <c r="BI96" s="492"/>
      <c r="BJ96" s="492"/>
      <c r="BK96" s="492"/>
      <c r="BL96" s="492"/>
      <c r="BM96" s="492"/>
      <c r="BN96" s="492"/>
      <c r="BO96" s="492"/>
      <c r="BP96" s="492"/>
      <c r="BQ96" s="492"/>
      <c r="BR96" s="492"/>
      <c r="BS96" s="492"/>
      <c r="BT96" s="492"/>
      <c r="BU96" s="492"/>
      <c r="BV96" s="492"/>
      <c r="BW96" s="492"/>
      <c r="BX96" s="492"/>
      <c r="BY96" s="492"/>
      <c r="BZ96" s="492"/>
      <c r="CA96" s="492"/>
      <c r="CB96" s="492"/>
      <c r="CC96" s="492"/>
      <c r="CD96" s="492"/>
      <c r="CE96" s="492"/>
      <c r="CF96" s="492"/>
      <c r="CG96" s="492"/>
      <c r="CH96" s="492"/>
      <c r="CI96" s="492"/>
      <c r="CJ96" s="492"/>
      <c r="CK96" s="492"/>
      <c r="CL96" s="492"/>
      <c r="CM96" s="492"/>
      <c r="CN96" s="492"/>
      <c r="CO96" s="492"/>
      <c r="CP96" s="492"/>
      <c r="CQ96" s="492"/>
      <c r="CR96" s="492"/>
      <c r="CS96" s="492"/>
      <c r="CT96" s="492"/>
      <c r="CU96" s="492"/>
      <c r="CV96" s="492"/>
      <c r="CW96" s="492"/>
      <c r="CX96" s="492"/>
      <c r="CY96" s="492"/>
      <c r="CZ96" s="492"/>
      <c r="DA96" s="492"/>
      <c r="DB96" s="492"/>
      <c r="DC96" s="492"/>
      <c r="DD96" s="492"/>
      <c r="DE96" s="492"/>
      <c r="DF96" s="492"/>
      <c r="DG96" s="492"/>
      <c r="DH96" s="492"/>
      <c r="DI96" s="492"/>
      <c r="DJ96" s="492"/>
      <c r="DK96" s="492"/>
      <c r="DL96" s="492"/>
      <c r="DM96" s="492"/>
      <c r="DN96" s="492"/>
      <c r="DO96" s="492"/>
      <c r="DP96" s="492"/>
      <c r="DQ96" s="492"/>
      <c r="DR96" s="492"/>
      <c r="DS96" s="492"/>
      <c r="DT96" s="492"/>
      <c r="DU96" s="492"/>
      <c r="DV96" s="492"/>
      <c r="DW96" s="492"/>
      <c r="DX96" s="492"/>
      <c r="DY96" s="492"/>
      <c r="DZ96" s="492"/>
      <c r="EA96" s="492"/>
      <c r="EB96" s="492"/>
      <c r="EC96" s="492"/>
      <c r="ED96" s="492"/>
      <c r="EE96" s="492"/>
      <c r="EF96" s="492"/>
      <c r="EG96" s="492"/>
      <c r="EH96" s="492"/>
      <c r="EI96" s="492"/>
      <c r="EJ96" s="492"/>
      <c r="EK96" s="492"/>
      <c r="EL96" s="492"/>
      <c r="EM96" s="492"/>
      <c r="EN96" s="492"/>
      <c r="EO96" s="492"/>
      <c r="EP96" s="492"/>
      <c r="EQ96" s="492"/>
      <c r="ER96" s="492"/>
      <c r="ES96" s="492"/>
      <c r="ET96" s="492"/>
      <c r="EU96" s="492"/>
      <c r="EV96" s="492"/>
      <c r="EW96" s="492"/>
      <c r="EX96" s="492"/>
      <c r="EY96" s="492"/>
      <c r="EZ96" s="492"/>
      <c r="FA96" s="492"/>
      <c r="FB96" s="492"/>
      <c r="FC96" s="492"/>
      <c r="FD96" s="492"/>
      <c r="FE96" s="492"/>
      <c r="FF96" s="492"/>
      <c r="FG96" s="492"/>
      <c r="FH96" s="492"/>
      <c r="FI96" s="492"/>
      <c r="FJ96" s="492"/>
      <c r="FK96" s="492"/>
      <c r="FL96" s="492"/>
      <c r="FM96" s="492"/>
      <c r="FN96" s="492"/>
      <c r="FO96" s="492"/>
      <c r="FP96" s="492"/>
      <c r="FQ96" s="492"/>
      <c r="FR96" s="492"/>
      <c r="FS96" s="492"/>
      <c r="FT96" s="492"/>
      <c r="FU96" s="492"/>
      <c r="FV96" s="492"/>
      <c r="FW96" s="492"/>
      <c r="FX96" s="492"/>
      <c r="FY96" s="492"/>
      <c r="FZ96" s="492"/>
      <c r="GA96" s="492"/>
      <c r="GB96" s="492"/>
      <c r="GC96" s="492"/>
      <c r="GD96" s="492"/>
      <c r="GE96" s="492"/>
      <c r="GF96" s="492"/>
      <c r="GG96" s="492"/>
      <c r="GH96" s="492"/>
      <c r="GI96" s="492"/>
      <c r="GJ96" s="492"/>
      <c r="GK96" s="492"/>
      <c r="GL96" s="492"/>
      <c r="GM96" s="492"/>
      <c r="GN96" s="492"/>
      <c r="GO96" s="492"/>
      <c r="GP96" s="492"/>
      <c r="GQ96" s="492"/>
      <c r="GR96" s="492"/>
      <c r="GS96" s="492"/>
      <c r="GT96" s="492"/>
      <c r="GU96" s="492"/>
      <c r="GV96" s="492"/>
      <c r="GW96" s="492"/>
      <c r="GX96" s="492"/>
      <c r="GY96" s="492"/>
      <c r="GZ96" s="492"/>
      <c r="HA96" s="492"/>
      <c r="HB96" s="492"/>
      <c r="HC96" s="492"/>
      <c r="HD96" s="492"/>
      <c r="HE96" s="492"/>
      <c r="HF96" s="492"/>
      <c r="HG96" s="492"/>
      <c r="HH96" s="492"/>
      <c r="HI96" s="492"/>
      <c r="HJ96" s="492"/>
      <c r="HK96" s="492"/>
      <c r="HL96" s="492"/>
      <c r="HM96" s="492"/>
      <c r="HN96" s="492"/>
      <c r="HO96" s="492"/>
      <c r="HP96" s="492"/>
      <c r="HQ96" s="492"/>
      <c r="HR96" s="492"/>
      <c r="HS96" s="492"/>
      <c r="HT96" s="492"/>
      <c r="HU96" s="492"/>
      <c r="HV96" s="492"/>
      <c r="HW96" s="492"/>
      <c r="HX96" s="492"/>
      <c r="HY96" s="492"/>
      <c r="HZ96" s="492"/>
      <c r="IA96" s="492"/>
      <c r="IB96" s="492"/>
      <c r="IC96" s="492"/>
      <c r="ID96" s="492"/>
      <c r="IE96" s="492"/>
      <c r="IF96" s="492"/>
      <c r="IG96" s="492"/>
      <c r="IH96" s="492"/>
      <c r="II96" s="492"/>
      <c r="IJ96" s="492"/>
      <c r="IK96" s="492"/>
      <c r="IL96" s="492"/>
      <c r="IM96" s="492"/>
      <c r="IN96" s="492"/>
      <c r="IO96" s="492"/>
      <c r="IP96" s="492"/>
      <c r="IQ96" s="492"/>
      <c r="IR96" s="492"/>
      <c r="IS96" s="492"/>
      <c r="IT96" s="492"/>
      <c r="IU96" s="492"/>
    </row>
    <row r="97" spans="1:255" s="1774" customFormat="1">
      <c r="A97" s="207"/>
      <c r="B97" s="207"/>
      <c r="C97" s="492"/>
      <c r="D97" s="492"/>
      <c r="E97" s="492"/>
      <c r="F97" s="492"/>
      <c r="G97" s="492"/>
      <c r="H97" s="492"/>
      <c r="I97" s="492"/>
      <c r="J97" s="492"/>
      <c r="K97" s="492"/>
      <c r="L97" s="492"/>
      <c r="M97" s="492"/>
      <c r="N97" s="492"/>
      <c r="O97" s="492"/>
      <c r="P97" s="492"/>
      <c r="Q97" s="492"/>
      <c r="R97" s="492"/>
      <c r="S97" s="492"/>
      <c r="T97" s="492"/>
      <c r="U97" s="492"/>
      <c r="V97" s="492"/>
      <c r="W97" s="492"/>
      <c r="X97" s="492"/>
      <c r="Y97" s="492"/>
      <c r="Z97" s="492"/>
      <c r="AA97" s="492"/>
      <c r="AB97" s="492"/>
      <c r="AC97" s="492"/>
      <c r="AD97" s="492"/>
      <c r="AE97" s="492"/>
      <c r="AF97" s="492"/>
      <c r="AG97" s="492"/>
      <c r="AH97" s="492"/>
      <c r="AI97" s="492"/>
      <c r="AJ97" s="492"/>
      <c r="AK97" s="492"/>
      <c r="AL97" s="492"/>
      <c r="AM97" s="492"/>
      <c r="AN97" s="492"/>
      <c r="AO97" s="492"/>
      <c r="AP97" s="492"/>
      <c r="AQ97" s="492"/>
      <c r="AR97" s="492"/>
      <c r="AS97" s="492"/>
      <c r="AT97" s="492"/>
      <c r="AU97" s="492"/>
      <c r="AV97" s="492"/>
      <c r="AW97" s="492"/>
      <c r="AX97" s="492"/>
      <c r="AY97" s="492"/>
      <c r="AZ97" s="492"/>
      <c r="BA97" s="492"/>
      <c r="BB97" s="492"/>
      <c r="BC97" s="492"/>
      <c r="BD97" s="492"/>
      <c r="BE97" s="492"/>
      <c r="BF97" s="492"/>
      <c r="BG97" s="492"/>
      <c r="BH97" s="492"/>
      <c r="BI97" s="492"/>
      <c r="BJ97" s="492"/>
      <c r="BK97" s="492"/>
      <c r="BL97" s="492"/>
      <c r="BM97" s="492"/>
      <c r="BN97" s="492"/>
      <c r="BO97" s="492"/>
      <c r="BP97" s="492"/>
      <c r="BQ97" s="492"/>
      <c r="BR97" s="492"/>
      <c r="BS97" s="492"/>
      <c r="BT97" s="492"/>
      <c r="BU97" s="492"/>
      <c r="BV97" s="492"/>
      <c r="BW97" s="492"/>
      <c r="BX97" s="492"/>
      <c r="BY97" s="492"/>
      <c r="BZ97" s="492"/>
      <c r="CA97" s="492"/>
      <c r="CB97" s="492"/>
      <c r="CC97" s="492"/>
      <c r="CD97" s="492"/>
      <c r="CE97" s="492"/>
      <c r="CF97" s="492"/>
      <c r="CG97" s="492"/>
      <c r="CH97" s="492"/>
      <c r="CI97" s="492"/>
      <c r="CJ97" s="492"/>
      <c r="CK97" s="492"/>
      <c r="CL97" s="492"/>
      <c r="CM97" s="492"/>
      <c r="CN97" s="492"/>
      <c r="CO97" s="492"/>
      <c r="CP97" s="492"/>
      <c r="CQ97" s="492"/>
      <c r="CR97" s="492"/>
      <c r="CS97" s="492"/>
      <c r="CT97" s="492"/>
      <c r="CU97" s="492"/>
      <c r="CV97" s="492"/>
      <c r="CW97" s="492"/>
      <c r="CX97" s="492"/>
      <c r="CY97" s="492"/>
      <c r="CZ97" s="492"/>
      <c r="DA97" s="492"/>
      <c r="DB97" s="492"/>
      <c r="DC97" s="492"/>
      <c r="DD97" s="492"/>
      <c r="DE97" s="492"/>
      <c r="DF97" s="492"/>
      <c r="DG97" s="492"/>
      <c r="DH97" s="492"/>
      <c r="DI97" s="492"/>
      <c r="DJ97" s="492"/>
      <c r="DK97" s="492"/>
      <c r="DL97" s="492"/>
      <c r="DM97" s="492"/>
      <c r="DN97" s="492"/>
      <c r="DO97" s="492"/>
      <c r="DP97" s="492"/>
      <c r="DQ97" s="492"/>
      <c r="DR97" s="492"/>
      <c r="DS97" s="492"/>
      <c r="DT97" s="492"/>
      <c r="DU97" s="492"/>
      <c r="DV97" s="492"/>
      <c r="DW97" s="492"/>
      <c r="DX97" s="492"/>
      <c r="DY97" s="492"/>
      <c r="DZ97" s="492"/>
      <c r="EA97" s="492"/>
      <c r="EB97" s="492"/>
      <c r="EC97" s="492"/>
      <c r="ED97" s="492"/>
      <c r="EE97" s="492"/>
      <c r="EF97" s="492"/>
      <c r="EG97" s="492"/>
      <c r="EH97" s="492"/>
      <c r="EI97" s="492"/>
      <c r="EJ97" s="492"/>
      <c r="EK97" s="492"/>
      <c r="EL97" s="492"/>
      <c r="EM97" s="492"/>
      <c r="EN97" s="492"/>
      <c r="EO97" s="492"/>
      <c r="EP97" s="492"/>
      <c r="EQ97" s="492"/>
      <c r="ER97" s="492"/>
      <c r="ES97" s="492"/>
      <c r="ET97" s="492"/>
      <c r="EU97" s="492"/>
      <c r="EV97" s="492"/>
      <c r="EW97" s="492"/>
      <c r="EX97" s="492"/>
      <c r="EY97" s="492"/>
      <c r="EZ97" s="492"/>
      <c r="FA97" s="492"/>
      <c r="FB97" s="492"/>
      <c r="FC97" s="492"/>
      <c r="FD97" s="492"/>
      <c r="FE97" s="492"/>
      <c r="FF97" s="492"/>
      <c r="FG97" s="492"/>
      <c r="FH97" s="492"/>
      <c r="FI97" s="492"/>
      <c r="FJ97" s="492"/>
      <c r="FK97" s="492"/>
      <c r="FL97" s="492"/>
      <c r="FM97" s="492"/>
      <c r="FN97" s="492"/>
      <c r="FO97" s="492"/>
      <c r="FP97" s="492"/>
      <c r="FQ97" s="492"/>
      <c r="FR97" s="492"/>
      <c r="FS97" s="492"/>
      <c r="FT97" s="492"/>
      <c r="FU97" s="492"/>
      <c r="FV97" s="492"/>
      <c r="FW97" s="492"/>
      <c r="FX97" s="492"/>
      <c r="FY97" s="492"/>
      <c r="FZ97" s="492"/>
      <c r="GA97" s="492"/>
      <c r="GB97" s="492"/>
      <c r="GC97" s="492"/>
      <c r="GD97" s="492"/>
      <c r="GE97" s="492"/>
      <c r="GF97" s="492"/>
      <c r="GG97" s="492"/>
      <c r="GH97" s="492"/>
      <c r="GI97" s="492"/>
      <c r="GJ97" s="492"/>
      <c r="GK97" s="492"/>
      <c r="GL97" s="492"/>
      <c r="GM97" s="492"/>
      <c r="GN97" s="492"/>
      <c r="GO97" s="492"/>
      <c r="GP97" s="492"/>
      <c r="GQ97" s="492"/>
      <c r="GR97" s="492"/>
      <c r="GS97" s="492"/>
      <c r="GT97" s="492"/>
      <c r="GU97" s="492"/>
      <c r="GV97" s="492"/>
      <c r="GW97" s="492"/>
      <c r="GX97" s="492"/>
      <c r="GY97" s="492"/>
      <c r="GZ97" s="492"/>
      <c r="HA97" s="492"/>
      <c r="HB97" s="492"/>
      <c r="HC97" s="492"/>
      <c r="HD97" s="492"/>
      <c r="HE97" s="492"/>
      <c r="HF97" s="492"/>
      <c r="HG97" s="492"/>
      <c r="HH97" s="492"/>
      <c r="HI97" s="492"/>
      <c r="HJ97" s="492"/>
      <c r="HK97" s="492"/>
      <c r="HL97" s="492"/>
      <c r="HM97" s="492"/>
      <c r="HN97" s="492"/>
      <c r="HO97" s="492"/>
      <c r="HP97" s="492"/>
      <c r="HQ97" s="492"/>
      <c r="HR97" s="492"/>
      <c r="HS97" s="492"/>
      <c r="HT97" s="492"/>
      <c r="HU97" s="492"/>
      <c r="HV97" s="492"/>
      <c r="HW97" s="492"/>
      <c r="HX97" s="492"/>
      <c r="HY97" s="492"/>
      <c r="HZ97" s="492"/>
      <c r="IA97" s="492"/>
      <c r="IB97" s="492"/>
      <c r="IC97" s="492"/>
      <c r="ID97" s="492"/>
      <c r="IE97" s="492"/>
      <c r="IF97" s="492"/>
      <c r="IG97" s="492"/>
      <c r="IH97" s="492"/>
      <c r="II97" s="492"/>
      <c r="IJ97" s="492"/>
      <c r="IK97" s="492"/>
      <c r="IL97" s="492"/>
      <c r="IM97" s="492"/>
      <c r="IN97" s="492"/>
      <c r="IO97" s="492"/>
      <c r="IP97" s="492"/>
      <c r="IQ97" s="492"/>
      <c r="IR97" s="492"/>
      <c r="IS97" s="492"/>
      <c r="IT97" s="492"/>
      <c r="IU97" s="492"/>
    </row>
    <row r="98" spans="1:255" s="1774" customFormat="1">
      <c r="A98" s="207"/>
      <c r="B98" s="207"/>
      <c r="C98" s="492"/>
      <c r="D98" s="492"/>
      <c r="E98" s="492"/>
      <c r="F98" s="492"/>
      <c r="G98" s="492"/>
      <c r="H98" s="492"/>
      <c r="I98" s="492"/>
      <c r="J98" s="492"/>
      <c r="K98" s="492"/>
      <c r="L98" s="492"/>
      <c r="M98" s="492"/>
      <c r="N98" s="492"/>
      <c r="O98" s="492"/>
      <c r="P98" s="492"/>
      <c r="Q98" s="492"/>
      <c r="R98" s="492"/>
      <c r="S98" s="492"/>
      <c r="T98" s="492"/>
      <c r="U98" s="492"/>
      <c r="V98" s="492"/>
      <c r="W98" s="492"/>
      <c r="X98" s="492"/>
      <c r="Y98" s="492"/>
      <c r="Z98" s="492"/>
      <c r="AA98" s="492"/>
      <c r="AB98" s="492"/>
      <c r="AC98" s="492"/>
      <c r="AD98" s="492"/>
      <c r="AE98" s="492"/>
      <c r="AF98" s="492"/>
      <c r="AG98" s="492"/>
      <c r="AH98" s="492"/>
      <c r="AI98" s="492"/>
      <c r="AJ98" s="492"/>
      <c r="AK98" s="492"/>
      <c r="AL98" s="492"/>
      <c r="AM98" s="492"/>
      <c r="AN98" s="492"/>
      <c r="AO98" s="492"/>
      <c r="AP98" s="492"/>
      <c r="AQ98" s="492"/>
      <c r="AR98" s="492"/>
      <c r="AS98" s="492"/>
      <c r="AT98" s="492"/>
      <c r="AU98" s="492"/>
      <c r="AV98" s="492"/>
      <c r="AW98" s="492"/>
      <c r="AX98" s="492"/>
      <c r="AY98" s="492"/>
      <c r="AZ98" s="492"/>
      <c r="BA98" s="492"/>
      <c r="BB98" s="492"/>
      <c r="BC98" s="492"/>
      <c r="BD98" s="492"/>
      <c r="BE98" s="492"/>
      <c r="BF98" s="492"/>
      <c r="BG98" s="492"/>
      <c r="BH98" s="492"/>
      <c r="BI98" s="492"/>
      <c r="BJ98" s="492"/>
      <c r="BK98" s="492"/>
      <c r="BL98" s="492"/>
      <c r="BM98" s="492"/>
      <c r="BN98" s="492"/>
      <c r="BO98" s="492"/>
      <c r="BP98" s="492"/>
      <c r="BQ98" s="492"/>
      <c r="BR98" s="492"/>
      <c r="BS98" s="492"/>
      <c r="BT98" s="492"/>
      <c r="BU98" s="492"/>
      <c r="BV98" s="492"/>
      <c r="BW98" s="492"/>
      <c r="BX98" s="492"/>
      <c r="BY98" s="492"/>
      <c r="BZ98" s="492"/>
      <c r="CA98" s="492"/>
      <c r="CB98" s="492"/>
      <c r="CC98" s="492"/>
      <c r="CD98" s="492"/>
      <c r="CE98" s="492"/>
      <c r="CF98" s="492"/>
      <c r="CG98" s="492"/>
      <c r="CH98" s="492"/>
      <c r="CI98" s="492"/>
      <c r="CJ98" s="492"/>
      <c r="CK98" s="492"/>
      <c r="CL98" s="492"/>
      <c r="CM98" s="492"/>
      <c r="CN98" s="492"/>
      <c r="CO98" s="492"/>
      <c r="CP98" s="492"/>
      <c r="CQ98" s="492"/>
      <c r="CR98" s="492"/>
      <c r="CS98" s="492"/>
      <c r="CT98" s="492"/>
      <c r="CU98" s="492"/>
      <c r="CV98" s="492"/>
      <c r="CW98" s="492"/>
      <c r="CX98" s="492"/>
      <c r="CY98" s="492"/>
      <c r="CZ98" s="492"/>
      <c r="DA98" s="492"/>
      <c r="DB98" s="492"/>
      <c r="DC98" s="492"/>
      <c r="DD98" s="492"/>
      <c r="DE98" s="492"/>
      <c r="DF98" s="492"/>
      <c r="DG98" s="492"/>
      <c r="DH98" s="492"/>
      <c r="DI98" s="492"/>
      <c r="DJ98" s="492"/>
      <c r="DK98" s="492"/>
      <c r="DL98" s="492"/>
      <c r="DM98" s="492"/>
      <c r="DN98" s="492"/>
      <c r="DO98" s="492"/>
      <c r="DP98" s="492"/>
      <c r="DQ98" s="492"/>
      <c r="DR98" s="492"/>
      <c r="DS98" s="492"/>
      <c r="DT98" s="492"/>
      <c r="DU98" s="492"/>
      <c r="DV98" s="492"/>
      <c r="DW98" s="492"/>
      <c r="DX98" s="492"/>
      <c r="DY98" s="492"/>
      <c r="DZ98" s="492"/>
      <c r="EA98" s="492"/>
      <c r="EB98" s="492"/>
      <c r="EC98" s="492"/>
      <c r="ED98" s="492"/>
      <c r="EE98" s="492"/>
      <c r="EF98" s="492"/>
      <c r="EG98" s="492"/>
      <c r="EH98" s="492"/>
      <c r="EI98" s="492"/>
      <c r="EJ98" s="492"/>
      <c r="EK98" s="492"/>
      <c r="EL98" s="492"/>
      <c r="EM98" s="492"/>
      <c r="EN98" s="492"/>
      <c r="EO98" s="492"/>
      <c r="EP98" s="492"/>
      <c r="EQ98" s="492"/>
      <c r="ER98" s="492"/>
      <c r="ES98" s="492"/>
      <c r="ET98" s="492"/>
      <c r="EU98" s="492"/>
      <c r="EV98" s="492"/>
      <c r="EW98" s="492"/>
      <c r="EX98" s="492"/>
      <c r="EY98" s="492"/>
      <c r="EZ98" s="492"/>
      <c r="FA98" s="492"/>
      <c r="FB98" s="492"/>
      <c r="FC98" s="492"/>
      <c r="FD98" s="492"/>
      <c r="FE98" s="492"/>
      <c r="FF98" s="492"/>
      <c r="FG98" s="492"/>
      <c r="FH98" s="492"/>
      <c r="FI98" s="492"/>
      <c r="FJ98" s="492"/>
      <c r="FK98" s="492"/>
      <c r="FL98" s="492"/>
      <c r="FM98" s="492"/>
      <c r="FN98" s="492"/>
      <c r="FO98" s="492"/>
      <c r="FP98" s="492"/>
      <c r="FQ98" s="492"/>
      <c r="FR98" s="492"/>
      <c r="FS98" s="492"/>
      <c r="FT98" s="492"/>
      <c r="FU98" s="492"/>
      <c r="FV98" s="492"/>
      <c r="FW98" s="492"/>
      <c r="FX98" s="492"/>
      <c r="FY98" s="492"/>
      <c r="FZ98" s="492"/>
      <c r="GA98" s="492"/>
      <c r="GB98" s="492"/>
      <c r="GC98" s="492"/>
      <c r="GD98" s="492"/>
      <c r="GE98" s="492"/>
      <c r="GF98" s="492"/>
      <c r="GG98" s="492"/>
      <c r="GH98" s="492"/>
      <c r="GI98" s="492"/>
      <c r="GJ98" s="492"/>
      <c r="GK98" s="492"/>
      <c r="GL98" s="492"/>
      <c r="GM98" s="492"/>
      <c r="GN98" s="492"/>
      <c r="GO98" s="492"/>
      <c r="GP98" s="492"/>
      <c r="GQ98" s="492"/>
      <c r="GR98" s="492"/>
      <c r="GS98" s="492"/>
      <c r="GT98" s="492"/>
      <c r="GU98" s="492"/>
      <c r="GV98" s="492"/>
      <c r="GW98" s="492"/>
      <c r="GX98" s="492"/>
      <c r="GY98" s="492"/>
      <c r="GZ98" s="492"/>
      <c r="HA98" s="492"/>
      <c r="HB98" s="492"/>
      <c r="HC98" s="492"/>
      <c r="HD98" s="492"/>
      <c r="HE98" s="492"/>
      <c r="HF98" s="492"/>
      <c r="HG98" s="492"/>
      <c r="HH98" s="492"/>
      <c r="HI98" s="492"/>
      <c r="HJ98" s="492"/>
      <c r="HK98" s="492"/>
      <c r="HL98" s="492"/>
      <c r="HM98" s="492"/>
      <c r="HN98" s="492"/>
      <c r="HO98" s="492"/>
      <c r="HP98" s="492"/>
      <c r="HQ98" s="492"/>
      <c r="HR98" s="492"/>
      <c r="HS98" s="492"/>
      <c r="HT98" s="492"/>
      <c r="HU98" s="492"/>
      <c r="HV98" s="492"/>
      <c r="HW98" s="492"/>
      <c r="HX98" s="492"/>
      <c r="HY98" s="492"/>
      <c r="HZ98" s="492"/>
      <c r="IA98" s="492"/>
      <c r="IB98" s="492"/>
      <c r="IC98" s="492"/>
      <c r="ID98" s="492"/>
      <c r="IE98" s="492"/>
      <c r="IF98" s="492"/>
      <c r="IG98" s="492"/>
      <c r="IH98" s="492"/>
      <c r="II98" s="492"/>
      <c r="IJ98" s="492"/>
      <c r="IK98" s="492"/>
      <c r="IL98" s="492"/>
      <c r="IM98" s="492"/>
      <c r="IN98" s="492"/>
      <c r="IO98" s="492"/>
      <c r="IP98" s="492"/>
      <c r="IQ98" s="492"/>
      <c r="IR98" s="492"/>
      <c r="IS98" s="492"/>
      <c r="IT98" s="492"/>
      <c r="IU98" s="492"/>
    </row>
    <row r="99" spans="1:255" s="1774" customFormat="1">
      <c r="A99" s="207"/>
      <c r="B99" s="207"/>
      <c r="C99" s="492"/>
      <c r="D99" s="492"/>
      <c r="E99" s="492"/>
      <c r="F99" s="492"/>
      <c r="G99" s="492"/>
      <c r="H99" s="492"/>
      <c r="I99" s="492"/>
      <c r="J99" s="492"/>
      <c r="K99" s="492"/>
      <c r="L99" s="492"/>
      <c r="M99" s="492"/>
      <c r="N99" s="492"/>
      <c r="O99" s="492"/>
      <c r="P99" s="492"/>
      <c r="Q99" s="492"/>
      <c r="R99" s="492"/>
      <c r="S99" s="492"/>
      <c r="T99" s="492"/>
      <c r="U99" s="492"/>
      <c r="V99" s="492"/>
      <c r="W99" s="492"/>
      <c r="X99" s="492"/>
      <c r="Y99" s="492"/>
      <c r="Z99" s="492"/>
      <c r="AA99" s="492"/>
      <c r="AB99" s="492"/>
      <c r="AC99" s="492"/>
      <c r="AD99" s="492"/>
      <c r="AE99" s="492"/>
      <c r="AF99" s="492"/>
      <c r="AG99" s="492"/>
      <c r="AH99" s="492"/>
      <c r="AI99" s="492"/>
      <c r="AJ99" s="492"/>
      <c r="AK99" s="492"/>
      <c r="AL99" s="492"/>
      <c r="AM99" s="492"/>
      <c r="AN99" s="492"/>
      <c r="AO99" s="492"/>
      <c r="AP99" s="492"/>
      <c r="AQ99" s="492"/>
      <c r="AR99" s="492"/>
      <c r="AS99" s="492"/>
      <c r="AT99" s="492"/>
      <c r="AU99" s="492"/>
      <c r="AV99" s="492"/>
      <c r="AW99" s="492"/>
      <c r="AX99" s="492"/>
      <c r="AY99" s="492"/>
      <c r="AZ99" s="492"/>
      <c r="BA99" s="492"/>
      <c r="BB99" s="492"/>
      <c r="BC99" s="492"/>
      <c r="BD99" s="492"/>
      <c r="BE99" s="492"/>
      <c r="BF99" s="492"/>
      <c r="BG99" s="492"/>
      <c r="BH99" s="492"/>
      <c r="BI99" s="492"/>
      <c r="BJ99" s="492"/>
      <c r="BK99" s="492"/>
      <c r="BL99" s="492"/>
      <c r="BM99" s="492"/>
      <c r="BN99" s="492"/>
      <c r="BO99" s="492"/>
      <c r="BP99" s="492"/>
      <c r="BQ99" s="492"/>
      <c r="BR99" s="492"/>
      <c r="BS99" s="492"/>
      <c r="BT99" s="492"/>
      <c r="BU99" s="492"/>
      <c r="BV99" s="492"/>
      <c r="BW99" s="492"/>
      <c r="BX99" s="492"/>
      <c r="BY99" s="492"/>
      <c r="BZ99" s="492"/>
      <c r="CA99" s="492"/>
      <c r="CB99" s="492"/>
      <c r="CC99" s="492"/>
      <c r="CD99" s="492"/>
      <c r="CE99" s="492"/>
      <c r="CF99" s="492"/>
      <c r="CG99" s="492"/>
      <c r="CH99" s="492"/>
      <c r="CI99" s="492"/>
      <c r="CJ99" s="492"/>
      <c r="CK99" s="492"/>
      <c r="CL99" s="492"/>
      <c r="CM99" s="492"/>
      <c r="CN99" s="492"/>
      <c r="CO99" s="492"/>
      <c r="CP99" s="492"/>
      <c r="CQ99" s="492"/>
      <c r="CR99" s="492"/>
      <c r="CS99" s="492"/>
      <c r="CT99" s="492"/>
      <c r="CU99" s="492"/>
      <c r="CV99" s="492"/>
      <c r="CW99" s="492"/>
      <c r="CX99" s="492"/>
      <c r="CY99" s="492"/>
      <c r="CZ99" s="492"/>
      <c r="DA99" s="492"/>
      <c r="DB99" s="492"/>
      <c r="DC99" s="492"/>
      <c r="DD99" s="492"/>
      <c r="DE99" s="492"/>
      <c r="DF99" s="492"/>
      <c r="DG99" s="492"/>
      <c r="DH99" s="492"/>
      <c r="DI99" s="492"/>
      <c r="DJ99" s="492"/>
      <c r="DK99" s="492"/>
      <c r="DL99" s="492"/>
      <c r="DM99" s="492"/>
      <c r="DN99" s="492"/>
      <c r="DO99" s="492"/>
      <c r="DP99" s="492"/>
      <c r="DQ99" s="492"/>
      <c r="DR99" s="492"/>
      <c r="DS99" s="492"/>
      <c r="DT99" s="492"/>
      <c r="DU99" s="492"/>
      <c r="DV99" s="492"/>
      <c r="DW99" s="492"/>
      <c r="DX99" s="492"/>
      <c r="DY99" s="492"/>
      <c r="DZ99" s="492"/>
      <c r="EA99" s="492"/>
      <c r="EB99" s="492"/>
      <c r="EC99" s="492"/>
      <c r="ED99" s="492"/>
      <c r="EE99" s="492"/>
      <c r="EF99" s="492"/>
      <c r="EG99" s="492"/>
      <c r="EH99" s="492"/>
      <c r="EI99" s="492"/>
      <c r="EJ99" s="492"/>
      <c r="EK99" s="492"/>
      <c r="EL99" s="492"/>
      <c r="EM99" s="492"/>
      <c r="EN99" s="492"/>
      <c r="EO99" s="492"/>
      <c r="EP99" s="492"/>
      <c r="EQ99" s="492"/>
      <c r="ER99" s="492"/>
      <c r="ES99" s="492"/>
      <c r="ET99" s="492"/>
      <c r="EU99" s="492"/>
      <c r="EV99" s="492"/>
      <c r="EW99" s="492"/>
      <c r="EX99" s="492"/>
      <c r="EY99" s="492"/>
      <c r="EZ99" s="492"/>
      <c r="FA99" s="492"/>
      <c r="FB99" s="492"/>
      <c r="FC99" s="492"/>
      <c r="FD99" s="492"/>
      <c r="FE99" s="492"/>
      <c r="FF99" s="492"/>
      <c r="FG99" s="492"/>
      <c r="FH99" s="492"/>
      <c r="FI99" s="492"/>
      <c r="FJ99" s="492"/>
      <c r="FK99" s="492"/>
      <c r="FL99" s="492"/>
      <c r="FM99" s="492"/>
      <c r="FN99" s="492"/>
      <c r="FO99" s="492"/>
      <c r="FP99" s="492"/>
      <c r="FQ99" s="492"/>
      <c r="FR99" s="492"/>
      <c r="FS99" s="492"/>
      <c r="FT99" s="492"/>
      <c r="FU99" s="492"/>
      <c r="FV99" s="492"/>
      <c r="FW99" s="492"/>
      <c r="FX99" s="492"/>
      <c r="FY99" s="492"/>
      <c r="FZ99" s="492"/>
      <c r="GA99" s="492"/>
      <c r="GB99" s="492"/>
      <c r="GC99" s="492"/>
      <c r="GD99" s="492"/>
      <c r="GE99" s="492"/>
      <c r="GF99" s="492"/>
      <c r="GG99" s="492"/>
      <c r="GH99" s="492"/>
      <c r="GI99" s="492"/>
      <c r="GJ99" s="492"/>
      <c r="GK99" s="492"/>
      <c r="GL99" s="492"/>
      <c r="GM99" s="492"/>
      <c r="GN99" s="492"/>
      <c r="GO99" s="492"/>
      <c r="GP99" s="492"/>
      <c r="GQ99" s="492"/>
      <c r="GR99" s="492"/>
      <c r="GS99" s="492"/>
      <c r="GT99" s="492"/>
      <c r="GU99" s="492"/>
      <c r="GV99" s="492"/>
      <c r="GW99" s="492"/>
      <c r="GX99" s="492"/>
      <c r="GY99" s="492"/>
      <c r="GZ99" s="492"/>
      <c r="HA99" s="492"/>
      <c r="HB99" s="492"/>
      <c r="HC99" s="492"/>
      <c r="HD99" s="492"/>
      <c r="HE99" s="492"/>
      <c r="HF99" s="492"/>
      <c r="HG99" s="492"/>
      <c r="HH99" s="492"/>
      <c r="HI99" s="492"/>
      <c r="HJ99" s="492"/>
      <c r="HK99" s="492"/>
      <c r="HL99" s="492"/>
      <c r="HM99" s="492"/>
      <c r="HN99" s="492"/>
      <c r="HO99" s="492"/>
      <c r="HP99" s="492"/>
      <c r="HQ99" s="492"/>
      <c r="HR99" s="492"/>
      <c r="HS99" s="492"/>
      <c r="HT99" s="492"/>
      <c r="HU99" s="492"/>
      <c r="HV99" s="492"/>
      <c r="HW99" s="492"/>
      <c r="HX99" s="492"/>
      <c r="HY99" s="492"/>
      <c r="HZ99" s="492"/>
      <c r="IA99" s="492"/>
      <c r="IB99" s="492"/>
      <c r="IC99" s="492"/>
      <c r="ID99" s="492"/>
      <c r="IE99" s="492"/>
      <c r="IF99" s="492"/>
      <c r="IG99" s="492"/>
      <c r="IH99" s="492"/>
      <c r="II99" s="492"/>
      <c r="IJ99" s="492"/>
      <c r="IK99" s="492"/>
      <c r="IL99" s="492"/>
      <c r="IM99" s="492"/>
      <c r="IN99" s="492"/>
      <c r="IO99" s="492"/>
      <c r="IP99" s="492"/>
      <c r="IQ99" s="492"/>
      <c r="IR99" s="492"/>
      <c r="IS99" s="492"/>
      <c r="IT99" s="492"/>
      <c r="IU99" s="492"/>
    </row>
    <row r="100" spans="1:255" s="1774" customFormat="1">
      <c r="A100" s="207"/>
      <c r="B100" s="207"/>
      <c r="C100" s="492"/>
      <c r="D100" s="492"/>
      <c r="E100" s="492"/>
      <c r="F100" s="492"/>
      <c r="G100" s="492"/>
      <c r="H100" s="492"/>
      <c r="I100" s="492"/>
      <c r="J100" s="492"/>
      <c r="K100" s="492"/>
      <c r="L100" s="492"/>
      <c r="M100" s="492"/>
      <c r="N100" s="492"/>
      <c r="O100" s="492"/>
      <c r="P100" s="492"/>
      <c r="Q100" s="492"/>
      <c r="R100" s="492"/>
      <c r="S100" s="492"/>
      <c r="T100" s="492"/>
      <c r="U100" s="492"/>
      <c r="V100" s="492"/>
      <c r="W100" s="492"/>
      <c r="X100" s="492"/>
      <c r="Y100" s="492"/>
      <c r="Z100" s="492"/>
      <c r="AA100" s="492"/>
      <c r="AB100" s="492"/>
      <c r="AC100" s="492"/>
      <c r="AD100" s="492"/>
      <c r="AE100" s="492"/>
      <c r="AF100" s="492"/>
      <c r="AG100" s="492"/>
      <c r="AH100" s="492"/>
      <c r="AI100" s="492"/>
      <c r="AJ100" s="492"/>
      <c r="AK100" s="492"/>
      <c r="AL100" s="492"/>
      <c r="AM100" s="492"/>
      <c r="AN100" s="492"/>
      <c r="AO100" s="492"/>
      <c r="AP100" s="492"/>
      <c r="AQ100" s="492"/>
      <c r="AR100" s="492"/>
      <c r="AS100" s="492"/>
      <c r="AT100" s="492"/>
      <c r="AU100" s="492"/>
      <c r="AV100" s="492"/>
      <c r="AW100" s="492"/>
      <c r="AX100" s="492"/>
      <c r="AY100" s="492"/>
      <c r="AZ100" s="492"/>
      <c r="BA100" s="492"/>
      <c r="BB100" s="492"/>
      <c r="BC100" s="492"/>
      <c r="BD100" s="492"/>
      <c r="BE100" s="492"/>
      <c r="BF100" s="492"/>
      <c r="BG100" s="492"/>
      <c r="BH100" s="492"/>
      <c r="BI100" s="492"/>
      <c r="BJ100" s="492"/>
      <c r="BK100" s="492"/>
      <c r="BL100" s="492"/>
      <c r="BM100" s="492"/>
      <c r="BN100" s="492"/>
      <c r="BO100" s="492"/>
      <c r="BP100" s="492"/>
      <c r="BQ100" s="492"/>
      <c r="BR100" s="492"/>
      <c r="BS100" s="492"/>
      <c r="BT100" s="492"/>
      <c r="BU100" s="492"/>
      <c r="BV100" s="492"/>
      <c r="BW100" s="492"/>
      <c r="BX100" s="492"/>
      <c r="BY100" s="492"/>
      <c r="BZ100" s="492"/>
      <c r="CA100" s="492"/>
      <c r="CB100" s="492"/>
      <c r="CC100" s="492"/>
      <c r="CD100" s="492"/>
      <c r="CE100" s="492"/>
      <c r="CF100" s="492"/>
      <c r="CG100" s="492"/>
      <c r="CH100" s="492"/>
      <c r="CI100" s="492"/>
      <c r="CJ100" s="492"/>
      <c r="CK100" s="492"/>
      <c r="CL100" s="492"/>
      <c r="CM100" s="492"/>
      <c r="CN100" s="492"/>
      <c r="CO100" s="492"/>
      <c r="CP100" s="492"/>
      <c r="CQ100" s="492"/>
      <c r="CR100" s="492"/>
      <c r="CS100" s="492"/>
      <c r="CT100" s="492"/>
      <c r="CU100" s="492"/>
      <c r="CV100" s="492"/>
      <c r="CW100" s="492"/>
      <c r="CX100" s="492"/>
      <c r="CY100" s="492"/>
      <c r="CZ100" s="492"/>
      <c r="DA100" s="492"/>
      <c r="DB100" s="492"/>
      <c r="DC100" s="492"/>
      <c r="DD100" s="492"/>
      <c r="DE100" s="492"/>
      <c r="DF100" s="492"/>
      <c r="DG100" s="492"/>
      <c r="DH100" s="492"/>
      <c r="DI100" s="492"/>
      <c r="DJ100" s="492"/>
      <c r="DK100" s="492"/>
      <c r="DL100" s="492"/>
      <c r="DM100" s="492"/>
      <c r="DN100" s="492"/>
      <c r="DO100" s="492"/>
      <c r="DP100" s="492"/>
      <c r="DQ100" s="492"/>
      <c r="DR100" s="492"/>
      <c r="DS100" s="492"/>
      <c r="DT100" s="492"/>
      <c r="DU100" s="492"/>
      <c r="DV100" s="492"/>
      <c r="DW100" s="492"/>
      <c r="DX100" s="492"/>
      <c r="DY100" s="492"/>
      <c r="DZ100" s="492"/>
      <c r="EA100" s="492"/>
      <c r="EB100" s="492"/>
      <c r="EC100" s="492"/>
      <c r="ED100" s="492"/>
      <c r="EE100" s="492"/>
      <c r="EF100" s="492"/>
      <c r="EG100" s="492"/>
      <c r="EH100" s="492"/>
      <c r="EI100" s="492"/>
      <c r="EJ100" s="492"/>
      <c r="EK100" s="492"/>
      <c r="EL100" s="492"/>
      <c r="EM100" s="492"/>
      <c r="EN100" s="492"/>
      <c r="EO100" s="492"/>
      <c r="EP100" s="492"/>
      <c r="EQ100" s="492"/>
      <c r="ER100" s="492"/>
      <c r="ES100" s="492"/>
      <c r="ET100" s="492"/>
      <c r="EU100" s="492"/>
      <c r="EV100" s="492"/>
      <c r="EW100" s="492"/>
      <c r="EX100" s="492"/>
      <c r="EY100" s="492"/>
      <c r="EZ100" s="492"/>
      <c r="FA100" s="492"/>
      <c r="FB100" s="492"/>
      <c r="FC100" s="492"/>
      <c r="FD100" s="492"/>
      <c r="FE100" s="492"/>
      <c r="FF100" s="492"/>
      <c r="FG100" s="492"/>
      <c r="FH100" s="492"/>
      <c r="FI100" s="492"/>
      <c r="FJ100" s="492"/>
      <c r="FK100" s="492"/>
      <c r="FL100" s="492"/>
      <c r="FM100" s="492"/>
      <c r="FN100" s="492"/>
      <c r="FO100" s="492"/>
      <c r="FP100" s="492"/>
      <c r="FQ100" s="492"/>
      <c r="FR100" s="492"/>
      <c r="FS100" s="492"/>
      <c r="FT100" s="492"/>
      <c r="FU100" s="492"/>
      <c r="FV100" s="492"/>
      <c r="FW100" s="492"/>
      <c r="FX100" s="492"/>
      <c r="FY100" s="492"/>
      <c r="FZ100" s="492"/>
      <c r="GA100" s="492"/>
      <c r="GB100" s="492"/>
      <c r="GC100" s="492"/>
      <c r="GD100" s="492"/>
      <c r="GE100" s="492"/>
      <c r="GF100" s="492"/>
      <c r="GG100" s="492"/>
      <c r="GH100" s="492"/>
      <c r="GI100" s="492"/>
      <c r="GJ100" s="492"/>
      <c r="GK100" s="492"/>
      <c r="GL100" s="492"/>
      <c r="GM100" s="492"/>
      <c r="GN100" s="492"/>
      <c r="GO100" s="492"/>
      <c r="GP100" s="492"/>
      <c r="GQ100" s="492"/>
      <c r="GR100" s="492"/>
      <c r="GS100" s="492"/>
      <c r="GT100" s="492"/>
      <c r="GU100" s="492"/>
      <c r="GV100" s="492"/>
      <c r="GW100" s="492"/>
      <c r="GX100" s="492"/>
      <c r="GY100" s="492"/>
      <c r="GZ100" s="492"/>
      <c r="HA100" s="492"/>
      <c r="HB100" s="492"/>
      <c r="HC100" s="492"/>
      <c r="HD100" s="492"/>
      <c r="HE100" s="492"/>
      <c r="HF100" s="492"/>
      <c r="HG100" s="492"/>
      <c r="HH100" s="492"/>
      <c r="HI100" s="492"/>
      <c r="HJ100" s="492"/>
      <c r="HK100" s="492"/>
      <c r="HL100" s="492"/>
      <c r="HM100" s="492"/>
      <c r="HN100" s="492"/>
      <c r="HO100" s="492"/>
      <c r="HP100" s="492"/>
      <c r="HQ100" s="492"/>
      <c r="HR100" s="492"/>
      <c r="HS100" s="492"/>
      <c r="HT100" s="492"/>
      <c r="HU100" s="492"/>
      <c r="HV100" s="492"/>
      <c r="HW100" s="492"/>
      <c r="HX100" s="492"/>
      <c r="HY100" s="492"/>
      <c r="HZ100" s="492"/>
      <c r="IA100" s="492"/>
      <c r="IB100" s="492"/>
      <c r="IC100" s="492"/>
      <c r="ID100" s="492"/>
      <c r="IE100" s="492"/>
      <c r="IF100" s="492"/>
      <c r="IG100" s="492"/>
      <c r="IH100" s="492"/>
      <c r="II100" s="492"/>
      <c r="IJ100" s="492"/>
      <c r="IK100" s="492"/>
      <c r="IL100" s="492"/>
      <c r="IM100" s="492"/>
      <c r="IN100" s="492"/>
      <c r="IO100" s="492"/>
      <c r="IP100" s="492"/>
      <c r="IQ100" s="492"/>
      <c r="IR100" s="492"/>
      <c r="IS100" s="492"/>
      <c r="IT100" s="492"/>
      <c r="IU100" s="492"/>
    </row>
    <row r="101" spans="1:255" s="1774" customFormat="1">
      <c r="A101" s="207"/>
      <c r="B101" s="207"/>
      <c r="C101" s="492"/>
      <c r="D101" s="492"/>
      <c r="E101" s="492"/>
      <c r="F101" s="492"/>
      <c r="G101" s="492"/>
      <c r="H101" s="492"/>
      <c r="I101" s="492"/>
      <c r="J101" s="492"/>
      <c r="K101" s="492"/>
      <c r="L101" s="492"/>
      <c r="M101" s="492"/>
      <c r="N101" s="492"/>
      <c r="O101" s="492"/>
      <c r="P101" s="492"/>
      <c r="Q101" s="492"/>
      <c r="R101" s="492"/>
      <c r="S101" s="492"/>
      <c r="T101" s="492"/>
      <c r="U101" s="492"/>
      <c r="V101" s="492"/>
      <c r="W101" s="492"/>
      <c r="X101" s="492"/>
      <c r="Y101" s="492"/>
      <c r="Z101" s="492"/>
      <c r="AA101" s="492"/>
      <c r="AB101" s="492"/>
      <c r="AC101" s="492"/>
      <c r="AD101" s="492"/>
      <c r="AE101" s="492"/>
      <c r="AF101" s="492"/>
      <c r="AG101" s="492"/>
      <c r="AH101" s="492"/>
      <c r="AI101" s="492"/>
      <c r="AJ101" s="492"/>
      <c r="AK101" s="492"/>
      <c r="AL101" s="492"/>
      <c r="AM101" s="492"/>
      <c r="AN101" s="492"/>
      <c r="AO101" s="492"/>
      <c r="AP101" s="492"/>
      <c r="AQ101" s="492"/>
      <c r="AR101" s="492"/>
      <c r="AS101" s="492"/>
      <c r="AT101" s="492"/>
      <c r="AU101" s="492"/>
      <c r="AV101" s="492"/>
      <c r="AW101" s="492"/>
      <c r="AX101" s="492"/>
      <c r="AY101" s="492"/>
      <c r="AZ101" s="492"/>
      <c r="BA101" s="492"/>
      <c r="BB101" s="492"/>
      <c r="BC101" s="492"/>
      <c r="BD101" s="492"/>
      <c r="BE101" s="492"/>
      <c r="BF101" s="492"/>
      <c r="BG101" s="492"/>
      <c r="BH101" s="492"/>
      <c r="BI101" s="492"/>
      <c r="BJ101" s="492"/>
      <c r="BK101" s="492"/>
      <c r="BL101" s="492"/>
      <c r="BM101" s="492"/>
      <c r="BN101" s="492"/>
      <c r="BO101" s="492"/>
      <c r="BP101" s="492"/>
      <c r="BQ101" s="492"/>
      <c r="BR101" s="492"/>
      <c r="BS101" s="492"/>
      <c r="BT101" s="492"/>
      <c r="BU101" s="492"/>
      <c r="BV101" s="492"/>
      <c r="BW101" s="492"/>
      <c r="BX101" s="492"/>
      <c r="BY101" s="492"/>
      <c r="BZ101" s="492"/>
      <c r="CA101" s="492"/>
      <c r="CB101" s="492"/>
      <c r="CC101" s="492"/>
      <c r="CD101" s="492"/>
      <c r="CE101" s="492"/>
      <c r="CF101" s="492"/>
      <c r="CG101" s="492"/>
      <c r="CH101" s="492"/>
      <c r="CI101" s="492"/>
      <c r="CJ101" s="492"/>
      <c r="CK101" s="492"/>
      <c r="CL101" s="492"/>
      <c r="CM101" s="492"/>
      <c r="CN101" s="492"/>
      <c r="CO101" s="492"/>
      <c r="CP101" s="492"/>
      <c r="CQ101" s="492"/>
      <c r="CR101" s="492"/>
      <c r="CS101" s="492"/>
      <c r="CT101" s="492"/>
      <c r="CU101" s="492"/>
      <c r="CV101" s="492"/>
      <c r="CW101" s="492"/>
      <c r="CX101" s="492"/>
      <c r="CY101" s="492"/>
      <c r="CZ101" s="492"/>
      <c r="DA101" s="492"/>
      <c r="DB101" s="492"/>
      <c r="DC101" s="492"/>
      <c r="DD101" s="492"/>
      <c r="DE101" s="492"/>
      <c r="DF101" s="492"/>
      <c r="DG101" s="492"/>
      <c r="DH101" s="492"/>
      <c r="DI101" s="492"/>
      <c r="DJ101" s="492"/>
      <c r="DK101" s="492"/>
      <c r="DL101" s="492"/>
      <c r="DM101" s="492"/>
      <c r="DN101" s="492"/>
      <c r="DO101" s="492"/>
      <c r="DP101" s="492"/>
      <c r="DQ101" s="492"/>
      <c r="DR101" s="492"/>
      <c r="DS101" s="492"/>
      <c r="DT101" s="492"/>
      <c r="DU101" s="492"/>
      <c r="DV101" s="492"/>
      <c r="DW101" s="492"/>
      <c r="DX101" s="492"/>
      <c r="DY101" s="492"/>
      <c r="DZ101" s="492"/>
      <c r="EA101" s="492"/>
      <c r="EB101" s="492"/>
      <c r="EC101" s="492"/>
      <c r="ED101" s="492"/>
      <c r="EE101" s="492"/>
      <c r="EF101" s="492"/>
      <c r="EG101" s="492"/>
      <c r="EH101" s="492"/>
      <c r="EI101" s="492"/>
      <c r="EJ101" s="492"/>
      <c r="EK101" s="492"/>
      <c r="EL101" s="492"/>
      <c r="EM101" s="492"/>
      <c r="EN101" s="492"/>
      <c r="EO101" s="492"/>
      <c r="EP101" s="492"/>
      <c r="EQ101" s="492"/>
      <c r="ER101" s="492"/>
      <c r="ES101" s="492"/>
      <c r="ET101" s="492"/>
      <c r="EU101" s="492"/>
      <c r="EV101" s="492"/>
      <c r="EW101" s="492"/>
      <c r="EX101" s="492"/>
      <c r="EY101" s="492"/>
      <c r="EZ101" s="492"/>
      <c r="FA101" s="492"/>
      <c r="FB101" s="492"/>
      <c r="FC101" s="492"/>
      <c r="FD101" s="492"/>
      <c r="FE101" s="492"/>
      <c r="FF101" s="492"/>
      <c r="FG101" s="492"/>
      <c r="FH101" s="492"/>
      <c r="FI101" s="492"/>
      <c r="FJ101" s="492"/>
      <c r="FK101" s="492"/>
      <c r="FL101" s="492"/>
      <c r="FM101" s="492"/>
      <c r="FN101" s="492"/>
      <c r="FO101" s="492"/>
      <c r="FP101" s="492"/>
      <c r="FQ101" s="492"/>
      <c r="FR101" s="492"/>
      <c r="FS101" s="492"/>
      <c r="FT101" s="492"/>
      <c r="FU101" s="492"/>
      <c r="FV101" s="492"/>
      <c r="FW101" s="492"/>
      <c r="FX101" s="492"/>
      <c r="FY101" s="492"/>
      <c r="FZ101" s="492"/>
      <c r="GA101" s="492"/>
      <c r="GB101" s="492"/>
      <c r="GC101" s="492"/>
      <c r="GD101" s="492"/>
      <c r="GE101" s="492"/>
      <c r="GF101" s="492"/>
      <c r="GG101" s="492"/>
      <c r="GH101" s="492"/>
      <c r="GI101" s="492"/>
      <c r="GJ101" s="492"/>
      <c r="GK101" s="492"/>
      <c r="GL101" s="492"/>
      <c r="GM101" s="492"/>
      <c r="GN101" s="492"/>
      <c r="GO101" s="492"/>
      <c r="GP101" s="492"/>
      <c r="GQ101" s="492"/>
      <c r="GR101" s="492"/>
      <c r="GS101" s="492"/>
      <c r="GT101" s="492"/>
      <c r="GU101" s="492"/>
      <c r="GV101" s="492"/>
      <c r="GW101" s="492"/>
      <c r="GX101" s="492"/>
      <c r="GY101" s="492"/>
      <c r="GZ101" s="492"/>
      <c r="HA101" s="492"/>
      <c r="HB101" s="492"/>
      <c r="HC101" s="492"/>
      <c r="HD101" s="492"/>
      <c r="HE101" s="492"/>
      <c r="HF101" s="492"/>
      <c r="HG101" s="492"/>
      <c r="HH101" s="492"/>
      <c r="HI101" s="492"/>
      <c r="HJ101" s="492"/>
      <c r="HK101" s="492"/>
      <c r="HL101" s="492"/>
      <c r="HM101" s="492"/>
      <c r="HN101" s="492"/>
      <c r="HO101" s="492"/>
      <c r="HP101" s="492"/>
      <c r="HQ101" s="492"/>
      <c r="HR101" s="492"/>
      <c r="HS101" s="492"/>
      <c r="HT101" s="492"/>
      <c r="HU101" s="492"/>
      <c r="HV101" s="492"/>
      <c r="HW101" s="492"/>
      <c r="HX101" s="492"/>
      <c r="HY101" s="492"/>
      <c r="HZ101" s="492"/>
      <c r="IA101" s="492"/>
      <c r="IB101" s="492"/>
      <c r="IC101" s="492"/>
      <c r="ID101" s="492"/>
      <c r="IE101" s="492"/>
      <c r="IF101" s="492"/>
      <c r="IG101" s="492"/>
      <c r="IH101" s="492"/>
      <c r="II101" s="492"/>
      <c r="IJ101" s="492"/>
      <c r="IK101" s="492"/>
      <c r="IL101" s="492"/>
      <c r="IM101" s="492"/>
      <c r="IN101" s="492"/>
      <c r="IO101" s="492"/>
      <c r="IP101" s="492"/>
      <c r="IQ101" s="492"/>
      <c r="IR101" s="492"/>
      <c r="IS101" s="492"/>
      <c r="IT101" s="492"/>
      <c r="IU101" s="492"/>
    </row>
    <row r="102" spans="1:255" s="1774" customFormat="1">
      <c r="A102" s="207"/>
      <c r="B102" s="207"/>
      <c r="C102" s="492"/>
      <c r="D102" s="492"/>
      <c r="E102" s="492"/>
      <c r="F102" s="492"/>
      <c r="G102" s="492"/>
      <c r="H102" s="492"/>
      <c r="I102" s="492"/>
      <c r="J102" s="492"/>
      <c r="K102" s="492"/>
      <c r="L102" s="492"/>
      <c r="M102" s="492"/>
      <c r="N102" s="492"/>
      <c r="O102" s="492"/>
      <c r="P102" s="492"/>
      <c r="Q102" s="492"/>
      <c r="R102" s="492"/>
      <c r="S102" s="492"/>
      <c r="T102" s="492"/>
      <c r="U102" s="492"/>
      <c r="V102" s="492"/>
      <c r="W102" s="492"/>
      <c r="X102" s="492"/>
      <c r="Y102" s="492"/>
      <c r="Z102" s="492"/>
      <c r="AA102" s="492"/>
      <c r="AB102" s="492"/>
      <c r="AC102" s="492"/>
      <c r="AD102" s="492"/>
      <c r="AE102" s="492"/>
      <c r="AF102" s="492"/>
      <c r="AG102" s="492"/>
      <c r="AH102" s="492"/>
      <c r="AI102" s="492"/>
      <c r="AJ102" s="492"/>
      <c r="AK102" s="492"/>
      <c r="AL102" s="492"/>
      <c r="AM102" s="492"/>
      <c r="AN102" s="492"/>
      <c r="AO102" s="492"/>
      <c r="AP102" s="492"/>
      <c r="AQ102" s="492"/>
      <c r="AR102" s="492"/>
      <c r="AS102" s="492"/>
      <c r="AT102" s="492"/>
      <c r="AU102" s="492"/>
      <c r="AV102" s="492"/>
      <c r="AW102" s="492"/>
      <c r="AX102" s="492"/>
      <c r="AY102" s="492"/>
      <c r="AZ102" s="492"/>
      <c r="BA102" s="492"/>
      <c r="BB102" s="492"/>
      <c r="BC102" s="492"/>
      <c r="BD102" s="492"/>
      <c r="BE102" s="492"/>
      <c r="BF102" s="492"/>
      <c r="BG102" s="492"/>
      <c r="BH102" s="492"/>
      <c r="BI102" s="492"/>
      <c r="BJ102" s="492"/>
      <c r="BK102" s="492"/>
      <c r="BL102" s="492"/>
      <c r="BM102" s="492"/>
      <c r="BN102" s="492"/>
      <c r="BO102" s="492"/>
      <c r="BP102" s="492"/>
      <c r="BQ102" s="492"/>
      <c r="BR102" s="492"/>
      <c r="BS102" s="492"/>
      <c r="BT102" s="492"/>
      <c r="BU102" s="492"/>
      <c r="BV102" s="492"/>
      <c r="BW102" s="492"/>
      <c r="BX102" s="492"/>
      <c r="BY102" s="492"/>
      <c r="BZ102" s="492"/>
      <c r="CA102" s="492"/>
      <c r="CB102" s="492"/>
      <c r="CC102" s="492"/>
      <c r="CD102" s="492"/>
      <c r="CE102" s="492"/>
      <c r="CF102" s="492"/>
      <c r="CG102" s="492"/>
      <c r="CH102" s="492"/>
      <c r="CI102" s="492"/>
      <c r="CJ102" s="492"/>
      <c r="CK102" s="492"/>
      <c r="CL102" s="492"/>
      <c r="CM102" s="492"/>
      <c r="CN102" s="492"/>
      <c r="CO102" s="492"/>
      <c r="CP102" s="492"/>
      <c r="CQ102" s="492"/>
      <c r="CR102" s="492"/>
      <c r="CS102" s="492"/>
      <c r="CT102" s="492"/>
      <c r="CU102" s="492"/>
      <c r="CV102" s="492"/>
      <c r="CW102" s="492"/>
      <c r="CX102" s="492"/>
      <c r="CY102" s="492"/>
      <c r="CZ102" s="492"/>
      <c r="DA102" s="492"/>
      <c r="DB102" s="492"/>
      <c r="DC102" s="492"/>
      <c r="DD102" s="492"/>
      <c r="DE102" s="492"/>
      <c r="DF102" s="492"/>
      <c r="DG102" s="492"/>
      <c r="DH102" s="492"/>
      <c r="DI102" s="492"/>
      <c r="DJ102" s="492"/>
      <c r="DK102" s="492"/>
      <c r="DL102" s="492"/>
      <c r="DM102" s="492"/>
      <c r="DN102" s="492"/>
      <c r="DO102" s="492"/>
      <c r="DP102" s="492"/>
      <c r="DQ102" s="492"/>
      <c r="DR102" s="492"/>
      <c r="DS102" s="492"/>
      <c r="DT102" s="492"/>
      <c r="DU102" s="492"/>
      <c r="DV102" s="492"/>
      <c r="DW102" s="492"/>
      <c r="DX102" s="492"/>
      <c r="DY102" s="492"/>
      <c r="DZ102" s="492"/>
      <c r="EA102" s="492"/>
      <c r="EB102" s="492"/>
      <c r="EC102" s="492"/>
      <c r="ED102" s="492"/>
      <c r="EE102" s="492"/>
      <c r="EF102" s="492"/>
      <c r="EG102" s="492"/>
      <c r="EH102" s="492"/>
      <c r="EI102" s="492"/>
      <c r="EJ102" s="492"/>
      <c r="EK102" s="492"/>
      <c r="EL102" s="492"/>
      <c r="EM102" s="492"/>
      <c r="EN102" s="492"/>
      <c r="EO102" s="492"/>
      <c r="EP102" s="492"/>
      <c r="EQ102" s="492"/>
      <c r="ER102" s="492"/>
      <c r="ES102" s="492"/>
      <c r="ET102" s="492"/>
      <c r="EU102" s="492"/>
      <c r="EV102" s="492"/>
      <c r="EW102" s="492"/>
      <c r="EX102" s="492"/>
      <c r="EY102" s="492"/>
      <c r="EZ102" s="492"/>
      <c r="FA102" s="492"/>
      <c r="FB102" s="492"/>
      <c r="FC102" s="492"/>
      <c r="FD102" s="492"/>
      <c r="FE102" s="492"/>
      <c r="FF102" s="492"/>
      <c r="FG102" s="492"/>
      <c r="FH102" s="492"/>
      <c r="FI102" s="492"/>
      <c r="FJ102" s="492"/>
      <c r="FK102" s="492"/>
      <c r="FL102" s="492"/>
      <c r="FM102" s="492"/>
      <c r="FN102" s="492"/>
      <c r="FO102" s="492"/>
      <c r="FP102" s="492"/>
      <c r="FQ102" s="492"/>
      <c r="FR102" s="492"/>
      <c r="FS102" s="492"/>
      <c r="FT102" s="492"/>
      <c r="FU102" s="492"/>
      <c r="FV102" s="492"/>
      <c r="FW102" s="492"/>
      <c r="FX102" s="492"/>
      <c r="FY102" s="492"/>
      <c r="FZ102" s="492"/>
      <c r="GA102" s="492"/>
      <c r="GB102" s="492"/>
      <c r="GC102" s="492"/>
      <c r="GD102" s="492"/>
      <c r="GE102" s="492"/>
      <c r="GF102" s="492"/>
      <c r="GG102" s="492"/>
      <c r="GH102" s="492"/>
      <c r="GI102" s="492"/>
      <c r="GJ102" s="492"/>
      <c r="GK102" s="492"/>
      <c r="GL102" s="492"/>
      <c r="GM102" s="492"/>
      <c r="GN102" s="492"/>
      <c r="GO102" s="492"/>
      <c r="GP102" s="492"/>
      <c r="GQ102" s="492"/>
      <c r="GR102" s="492"/>
      <c r="GS102" s="492"/>
      <c r="GT102" s="492"/>
      <c r="GU102" s="492"/>
      <c r="GV102" s="492"/>
      <c r="GW102" s="492"/>
      <c r="GX102" s="492"/>
      <c r="GY102" s="492"/>
      <c r="GZ102" s="492"/>
      <c r="HA102" s="492"/>
      <c r="HB102" s="492"/>
      <c r="HC102" s="492"/>
      <c r="HD102" s="492"/>
      <c r="HE102" s="492"/>
      <c r="HF102" s="492"/>
      <c r="HG102" s="492"/>
      <c r="HH102" s="492"/>
      <c r="HI102" s="492"/>
      <c r="HJ102" s="492"/>
      <c r="HK102" s="492"/>
      <c r="HL102" s="492"/>
      <c r="HM102" s="492"/>
      <c r="HN102" s="492"/>
      <c r="HO102" s="492"/>
      <c r="HP102" s="492"/>
      <c r="HQ102" s="492"/>
      <c r="HR102" s="492"/>
      <c r="HS102" s="492"/>
      <c r="HT102" s="492"/>
      <c r="HU102" s="492"/>
      <c r="HV102" s="492"/>
      <c r="HW102" s="492"/>
      <c r="HX102" s="492"/>
      <c r="HY102" s="492"/>
      <c r="HZ102" s="492"/>
      <c r="IA102" s="492"/>
      <c r="IB102" s="492"/>
      <c r="IC102" s="492"/>
      <c r="ID102" s="492"/>
      <c r="IE102" s="492"/>
      <c r="IF102" s="492"/>
      <c r="IG102" s="492"/>
      <c r="IH102" s="492"/>
      <c r="II102" s="492"/>
      <c r="IJ102" s="492"/>
      <c r="IK102" s="492"/>
      <c r="IL102" s="492"/>
      <c r="IM102" s="492"/>
      <c r="IN102" s="492"/>
      <c r="IO102" s="492"/>
      <c r="IP102" s="492"/>
      <c r="IQ102" s="492"/>
      <c r="IR102" s="492"/>
      <c r="IS102" s="492"/>
      <c r="IT102" s="492"/>
      <c r="IU102" s="492"/>
    </row>
    <row r="103" spans="1:255" s="1774" customFormat="1">
      <c r="A103" s="207"/>
      <c r="B103" s="207"/>
      <c r="C103" s="492"/>
      <c r="D103" s="492"/>
      <c r="E103" s="492"/>
      <c r="F103" s="492"/>
      <c r="G103" s="492"/>
      <c r="H103" s="492"/>
      <c r="I103" s="492"/>
      <c r="J103" s="492"/>
      <c r="K103" s="492"/>
      <c r="L103" s="492"/>
      <c r="M103" s="492"/>
      <c r="N103" s="492"/>
      <c r="O103" s="492"/>
      <c r="P103" s="492"/>
      <c r="Q103" s="492"/>
      <c r="R103" s="492"/>
      <c r="S103" s="492"/>
      <c r="T103" s="492"/>
      <c r="U103" s="492"/>
      <c r="V103" s="492"/>
      <c r="W103" s="492"/>
      <c r="X103" s="492"/>
      <c r="Y103" s="492"/>
      <c r="Z103" s="492"/>
      <c r="AA103" s="492"/>
      <c r="AB103" s="492"/>
      <c r="AC103" s="492"/>
      <c r="AD103" s="492"/>
      <c r="AE103" s="492"/>
      <c r="AF103" s="492"/>
      <c r="AG103" s="492"/>
      <c r="AH103" s="492"/>
      <c r="AI103" s="492"/>
      <c r="AJ103" s="492"/>
      <c r="AK103" s="492"/>
      <c r="AL103" s="492"/>
      <c r="AM103" s="492"/>
      <c r="AN103" s="492"/>
      <c r="AO103" s="492"/>
      <c r="AP103" s="492"/>
      <c r="AQ103" s="492"/>
      <c r="AR103" s="492"/>
      <c r="AS103" s="492"/>
      <c r="AT103" s="492"/>
      <c r="AU103" s="492"/>
      <c r="AV103" s="492"/>
      <c r="AW103" s="492"/>
      <c r="AX103" s="492"/>
      <c r="AY103" s="492"/>
      <c r="AZ103" s="492"/>
      <c r="BA103" s="492"/>
      <c r="BB103" s="492"/>
      <c r="BC103" s="492"/>
      <c r="BD103" s="492"/>
      <c r="BE103" s="492"/>
      <c r="BF103" s="492"/>
      <c r="BG103" s="492"/>
      <c r="BH103" s="492"/>
      <c r="BI103" s="492"/>
      <c r="BJ103" s="492"/>
      <c r="BK103" s="492"/>
      <c r="BL103" s="492"/>
      <c r="BM103" s="492"/>
      <c r="BN103" s="492"/>
      <c r="BO103" s="492"/>
      <c r="BP103" s="492"/>
      <c r="BQ103" s="492"/>
      <c r="BR103" s="492"/>
      <c r="BS103" s="492"/>
      <c r="BT103" s="492"/>
      <c r="BU103" s="492"/>
      <c r="BV103" s="492"/>
      <c r="BW103" s="492"/>
      <c r="BX103" s="492"/>
      <c r="BY103" s="492"/>
      <c r="BZ103" s="492"/>
      <c r="CA103" s="492"/>
      <c r="CB103" s="492"/>
      <c r="CC103" s="492"/>
      <c r="CD103" s="492"/>
      <c r="CE103" s="492"/>
      <c r="CF103" s="492"/>
      <c r="CG103" s="492"/>
      <c r="CH103" s="492"/>
      <c r="CI103" s="492"/>
      <c r="CJ103" s="492"/>
      <c r="CK103" s="492"/>
      <c r="CL103" s="492"/>
      <c r="CM103" s="492"/>
      <c r="CN103" s="492"/>
      <c r="CO103" s="492"/>
      <c r="CP103" s="492"/>
      <c r="CQ103" s="492"/>
      <c r="CR103" s="492"/>
      <c r="CS103" s="492"/>
      <c r="CT103" s="492"/>
      <c r="CU103" s="492"/>
      <c r="CV103" s="492"/>
      <c r="CW103" s="492"/>
      <c r="CX103" s="492"/>
      <c r="CY103" s="492"/>
      <c r="CZ103" s="492"/>
      <c r="DA103" s="492"/>
      <c r="DB103" s="492"/>
      <c r="DC103" s="492"/>
      <c r="DD103" s="492"/>
      <c r="DE103" s="492"/>
      <c r="DF103" s="492"/>
      <c r="DG103" s="492"/>
      <c r="DH103" s="492"/>
      <c r="DI103" s="492"/>
      <c r="DJ103" s="492"/>
      <c r="DK103" s="492"/>
      <c r="DL103" s="492"/>
      <c r="DM103" s="492"/>
      <c r="DN103" s="492"/>
      <c r="DO103" s="492"/>
      <c r="DP103" s="492"/>
      <c r="DQ103" s="492"/>
      <c r="DR103" s="492"/>
      <c r="DS103" s="492"/>
      <c r="DT103" s="492"/>
      <c r="DU103" s="492"/>
      <c r="DV103" s="492"/>
      <c r="DW103" s="492"/>
      <c r="DX103" s="492"/>
      <c r="DY103" s="492"/>
      <c r="DZ103" s="492"/>
      <c r="EA103" s="492"/>
      <c r="EB103" s="492"/>
      <c r="EC103" s="492"/>
      <c r="ED103" s="492"/>
      <c r="EE103" s="492"/>
      <c r="EF103" s="492"/>
      <c r="EG103" s="492"/>
      <c r="EH103" s="492"/>
      <c r="EI103" s="492"/>
      <c r="EJ103" s="492"/>
      <c r="EK103" s="492"/>
      <c r="EL103" s="492"/>
      <c r="EM103" s="492"/>
      <c r="EN103" s="492"/>
      <c r="EO103" s="492"/>
      <c r="EP103" s="492"/>
      <c r="EQ103" s="492"/>
      <c r="ER103" s="492"/>
      <c r="ES103" s="492"/>
      <c r="ET103" s="492"/>
      <c r="EU103" s="492"/>
      <c r="EV103" s="492"/>
      <c r="EW103" s="492"/>
      <c r="EX103" s="492"/>
      <c r="EY103" s="492"/>
      <c r="EZ103" s="492"/>
      <c r="FA103" s="492"/>
      <c r="FB103" s="492"/>
      <c r="FC103" s="492"/>
      <c r="FD103" s="492"/>
      <c r="FE103" s="492"/>
      <c r="FF103" s="492"/>
      <c r="FG103" s="492"/>
      <c r="FH103" s="492"/>
      <c r="FI103" s="492"/>
      <c r="FJ103" s="492"/>
      <c r="FK103" s="492"/>
      <c r="FL103" s="492"/>
      <c r="FM103" s="492"/>
      <c r="FN103" s="492"/>
      <c r="FO103" s="492"/>
      <c r="FP103" s="492"/>
      <c r="FQ103" s="492"/>
      <c r="FR103" s="492"/>
      <c r="FS103" s="492"/>
      <c r="FT103" s="492"/>
      <c r="FU103" s="492"/>
      <c r="FV103" s="492"/>
      <c r="FW103" s="492"/>
      <c r="FX103" s="492"/>
      <c r="FY103" s="492"/>
      <c r="FZ103" s="492"/>
      <c r="GA103" s="492"/>
      <c r="GB103" s="492"/>
      <c r="GC103" s="492"/>
      <c r="GD103" s="492"/>
      <c r="GE103" s="492"/>
      <c r="GF103" s="492"/>
      <c r="GG103" s="492"/>
      <c r="GH103" s="492"/>
      <c r="GI103" s="492"/>
      <c r="GJ103" s="492"/>
      <c r="GK103" s="492"/>
      <c r="GL103" s="492"/>
      <c r="GM103" s="492"/>
      <c r="GN103" s="492"/>
      <c r="GO103" s="492"/>
      <c r="GP103" s="492"/>
      <c r="GQ103" s="492"/>
      <c r="GR103" s="492"/>
      <c r="GS103" s="492"/>
      <c r="GT103" s="492"/>
      <c r="GU103" s="492"/>
      <c r="GV103" s="492"/>
      <c r="GW103" s="492"/>
      <c r="GX103" s="492"/>
      <c r="GY103" s="492"/>
      <c r="GZ103" s="492"/>
      <c r="HA103" s="492"/>
      <c r="HB103" s="492"/>
      <c r="HC103" s="492"/>
      <c r="HD103" s="492"/>
      <c r="HE103" s="492"/>
      <c r="HF103" s="492"/>
      <c r="HG103" s="492"/>
      <c r="HH103" s="492"/>
      <c r="HI103" s="492"/>
      <c r="HJ103" s="492"/>
      <c r="HK103" s="492"/>
      <c r="HL103" s="492"/>
      <c r="HM103" s="492"/>
      <c r="HN103" s="492"/>
      <c r="HO103" s="492"/>
      <c r="HP103" s="492"/>
      <c r="HQ103" s="492"/>
      <c r="HR103" s="492"/>
      <c r="HS103" s="492"/>
      <c r="HT103" s="492"/>
      <c r="HU103" s="492"/>
      <c r="HV103" s="492"/>
      <c r="HW103" s="492"/>
      <c r="HX103" s="492"/>
      <c r="HY103" s="492"/>
      <c r="HZ103" s="492"/>
      <c r="IA103" s="492"/>
      <c r="IB103" s="492"/>
      <c r="IC103" s="492"/>
      <c r="ID103" s="492"/>
      <c r="IE103" s="492"/>
      <c r="IF103" s="492"/>
      <c r="IG103" s="492"/>
      <c r="IH103" s="492"/>
      <c r="II103" s="492"/>
      <c r="IJ103" s="492"/>
      <c r="IK103" s="492"/>
      <c r="IL103" s="492"/>
      <c r="IM103" s="492"/>
      <c r="IN103" s="492"/>
      <c r="IO103" s="492"/>
      <c r="IP103" s="492"/>
      <c r="IQ103" s="492"/>
      <c r="IR103" s="492"/>
      <c r="IS103" s="492"/>
      <c r="IT103" s="492"/>
      <c r="IU103" s="492"/>
    </row>
    <row r="104" spans="1:255" s="1774" customFormat="1">
      <c r="A104" s="207"/>
      <c r="B104" s="207"/>
      <c r="C104" s="492"/>
      <c r="D104" s="492"/>
      <c r="E104" s="492"/>
      <c r="F104" s="492"/>
      <c r="G104" s="492"/>
      <c r="H104" s="492"/>
      <c r="I104" s="492"/>
      <c r="J104" s="492"/>
      <c r="K104" s="492"/>
      <c r="L104" s="492"/>
      <c r="M104" s="492"/>
      <c r="N104" s="492"/>
      <c r="O104" s="492"/>
      <c r="P104" s="492"/>
      <c r="Q104" s="492"/>
      <c r="R104" s="492"/>
      <c r="S104" s="492"/>
      <c r="T104" s="492"/>
      <c r="U104" s="492"/>
      <c r="V104" s="492"/>
      <c r="W104" s="492"/>
      <c r="X104" s="492"/>
      <c r="Y104" s="492"/>
      <c r="Z104" s="492"/>
      <c r="AA104" s="492"/>
      <c r="AB104" s="492"/>
      <c r="AC104" s="492"/>
      <c r="AD104" s="492"/>
      <c r="AE104" s="492"/>
      <c r="AF104" s="492"/>
      <c r="AG104" s="492"/>
      <c r="AH104" s="492"/>
      <c r="AI104" s="492"/>
      <c r="AJ104" s="492"/>
      <c r="AK104" s="492"/>
      <c r="AL104" s="492"/>
      <c r="AM104" s="492"/>
      <c r="AN104" s="492"/>
      <c r="AO104" s="492"/>
      <c r="AP104" s="492"/>
      <c r="AQ104" s="492"/>
      <c r="AR104" s="492"/>
      <c r="AS104" s="492"/>
      <c r="AT104" s="492"/>
      <c r="AU104" s="492"/>
      <c r="AV104" s="492"/>
      <c r="AW104" s="492"/>
      <c r="AX104" s="492"/>
      <c r="AY104" s="492"/>
      <c r="AZ104" s="492"/>
      <c r="BA104" s="492"/>
      <c r="BB104" s="492"/>
      <c r="BC104" s="492"/>
      <c r="BD104" s="492"/>
      <c r="BE104" s="492"/>
      <c r="BF104" s="492"/>
      <c r="BG104" s="492"/>
      <c r="BH104" s="492"/>
      <c r="BI104" s="492"/>
      <c r="BJ104" s="492"/>
      <c r="BK104" s="492"/>
      <c r="BL104" s="492"/>
      <c r="BM104" s="492"/>
      <c r="BN104" s="492"/>
      <c r="BO104" s="492"/>
      <c r="BP104" s="492"/>
      <c r="BQ104" s="492"/>
      <c r="BR104" s="492"/>
      <c r="BS104" s="492"/>
      <c r="BT104" s="492"/>
      <c r="BU104" s="492"/>
      <c r="BV104" s="492"/>
      <c r="BW104" s="492"/>
      <c r="BX104" s="492"/>
      <c r="BY104" s="492"/>
      <c r="BZ104" s="492"/>
      <c r="CA104" s="492"/>
      <c r="CB104" s="492"/>
      <c r="CC104" s="492"/>
      <c r="CD104" s="492"/>
      <c r="CE104" s="492"/>
      <c r="CF104" s="492"/>
      <c r="CG104" s="492"/>
      <c r="CH104" s="492"/>
      <c r="CI104" s="492"/>
      <c r="CJ104" s="492"/>
      <c r="CK104" s="492"/>
      <c r="CL104" s="492"/>
      <c r="CM104" s="492"/>
      <c r="CN104" s="492"/>
      <c r="CO104" s="492"/>
      <c r="CP104" s="492"/>
      <c r="CQ104" s="492"/>
      <c r="CR104" s="492"/>
      <c r="CS104" s="492"/>
      <c r="CT104" s="492"/>
      <c r="CU104" s="492"/>
      <c r="CV104" s="492"/>
      <c r="CW104" s="492"/>
      <c r="CX104" s="492"/>
      <c r="CY104" s="492"/>
      <c r="CZ104" s="492"/>
      <c r="DA104" s="492"/>
      <c r="DB104" s="492"/>
      <c r="DC104" s="492"/>
      <c r="DD104" s="492"/>
      <c r="DE104" s="492"/>
      <c r="DF104" s="492"/>
      <c r="DG104" s="492"/>
      <c r="DH104" s="492"/>
      <c r="DI104" s="492"/>
      <c r="DJ104" s="492"/>
      <c r="DK104" s="492"/>
      <c r="DL104" s="492"/>
      <c r="DM104" s="492"/>
      <c r="DN104" s="492"/>
      <c r="DO104" s="492"/>
      <c r="DP104" s="492"/>
      <c r="DQ104" s="492"/>
      <c r="DR104" s="492"/>
      <c r="DS104" s="492"/>
      <c r="DT104" s="492"/>
      <c r="DU104" s="492"/>
      <c r="DV104" s="492"/>
      <c r="DW104" s="492"/>
      <c r="DX104" s="492"/>
      <c r="DY104" s="492"/>
      <c r="DZ104" s="492"/>
      <c r="EA104" s="492"/>
      <c r="EB104" s="492"/>
      <c r="EC104" s="492"/>
      <c r="ED104" s="492"/>
      <c r="EE104" s="492"/>
      <c r="EF104" s="492"/>
      <c r="EG104" s="492"/>
      <c r="EH104" s="492"/>
      <c r="EI104" s="492"/>
      <c r="EJ104" s="492"/>
      <c r="EK104" s="492"/>
      <c r="EL104" s="492"/>
      <c r="EM104" s="492"/>
      <c r="EN104" s="492"/>
      <c r="EO104" s="492"/>
      <c r="EP104" s="492"/>
      <c r="EQ104" s="492"/>
      <c r="ER104" s="492"/>
      <c r="ES104" s="492"/>
      <c r="ET104" s="492"/>
      <c r="EU104" s="492"/>
      <c r="EV104" s="492"/>
      <c r="EW104" s="492"/>
      <c r="EX104" s="492"/>
      <c r="EY104" s="492"/>
      <c r="EZ104" s="492"/>
      <c r="FA104" s="492"/>
      <c r="FB104" s="492"/>
      <c r="FC104" s="492"/>
      <c r="FD104" s="492"/>
      <c r="FE104" s="492"/>
      <c r="FF104" s="492"/>
      <c r="FG104" s="492"/>
      <c r="FH104" s="492"/>
      <c r="FI104" s="492"/>
      <c r="FJ104" s="492"/>
      <c r="FK104" s="492"/>
      <c r="FL104" s="492"/>
      <c r="FM104" s="492"/>
      <c r="FN104" s="492"/>
      <c r="FO104" s="492"/>
      <c r="FP104" s="492"/>
      <c r="FQ104" s="492"/>
      <c r="FR104" s="492"/>
      <c r="FS104" s="492"/>
      <c r="FT104" s="492"/>
      <c r="FU104" s="492"/>
      <c r="FV104" s="492"/>
      <c r="FW104" s="492"/>
      <c r="FX104" s="492"/>
      <c r="FY104" s="492"/>
      <c r="FZ104" s="492"/>
      <c r="GA104" s="492"/>
      <c r="GB104" s="492"/>
      <c r="GC104" s="492"/>
      <c r="GD104" s="492"/>
      <c r="GE104" s="492"/>
      <c r="GF104" s="492"/>
      <c r="GG104" s="492"/>
      <c r="GH104" s="492"/>
      <c r="GI104" s="492"/>
      <c r="GJ104" s="492"/>
      <c r="GK104" s="492"/>
      <c r="GL104" s="492"/>
      <c r="GM104" s="492"/>
      <c r="GN104" s="492"/>
      <c r="GO104" s="492"/>
      <c r="GP104" s="492"/>
      <c r="GQ104" s="492"/>
      <c r="GR104" s="492"/>
      <c r="GS104" s="492"/>
      <c r="GT104" s="492"/>
      <c r="GU104" s="492"/>
      <c r="GV104" s="492"/>
      <c r="GW104" s="492"/>
      <c r="GX104" s="492"/>
      <c r="GY104" s="492"/>
      <c r="GZ104" s="492"/>
      <c r="HA104" s="492"/>
      <c r="HB104" s="492"/>
      <c r="HC104" s="492"/>
      <c r="HD104" s="492"/>
      <c r="HE104" s="492"/>
      <c r="HF104" s="492"/>
      <c r="HG104" s="492"/>
      <c r="HH104" s="492"/>
      <c r="HI104" s="492"/>
      <c r="HJ104" s="492"/>
      <c r="HK104" s="492"/>
      <c r="HL104" s="492"/>
      <c r="HM104" s="492"/>
      <c r="HN104" s="492"/>
      <c r="HO104" s="492"/>
      <c r="HP104" s="492"/>
      <c r="HQ104" s="492"/>
      <c r="HR104" s="492"/>
      <c r="HS104" s="492"/>
      <c r="HT104" s="492"/>
      <c r="HU104" s="492"/>
      <c r="HV104" s="492"/>
      <c r="HW104" s="492"/>
      <c r="HX104" s="492"/>
      <c r="HY104" s="492"/>
      <c r="HZ104" s="492"/>
      <c r="IA104" s="492"/>
      <c r="IB104" s="492"/>
      <c r="IC104" s="492"/>
      <c r="ID104" s="492"/>
      <c r="IE104" s="492"/>
      <c r="IF104" s="492"/>
      <c r="IG104" s="492"/>
      <c r="IH104" s="492"/>
      <c r="II104" s="492"/>
      <c r="IJ104" s="492"/>
      <c r="IK104" s="492"/>
      <c r="IL104" s="492"/>
      <c r="IM104" s="492"/>
      <c r="IN104" s="492"/>
      <c r="IO104" s="492"/>
      <c r="IP104" s="492"/>
      <c r="IQ104" s="492"/>
      <c r="IR104" s="492"/>
      <c r="IS104" s="492"/>
      <c r="IT104" s="492"/>
      <c r="IU104" s="492"/>
    </row>
    <row r="105" spans="1:255" s="1774" customFormat="1">
      <c r="A105" s="207"/>
      <c r="B105" s="207"/>
      <c r="C105" s="492"/>
      <c r="D105" s="492"/>
      <c r="E105" s="492"/>
      <c r="F105" s="492"/>
      <c r="G105" s="492"/>
      <c r="H105" s="492"/>
      <c r="I105" s="492"/>
      <c r="J105" s="492"/>
      <c r="K105" s="492"/>
      <c r="L105" s="492"/>
      <c r="M105" s="492"/>
      <c r="N105" s="492"/>
      <c r="O105" s="492"/>
      <c r="P105" s="492"/>
      <c r="Q105" s="492"/>
      <c r="R105" s="492"/>
      <c r="S105" s="492"/>
      <c r="T105" s="492"/>
      <c r="U105" s="492"/>
      <c r="V105" s="492"/>
      <c r="W105" s="492"/>
      <c r="X105" s="492"/>
      <c r="Y105" s="492"/>
      <c r="Z105" s="492"/>
      <c r="AA105" s="492"/>
      <c r="AB105" s="492"/>
      <c r="AC105" s="492"/>
      <c r="AD105" s="492"/>
      <c r="AE105" s="492"/>
      <c r="AF105" s="492"/>
      <c r="AG105" s="492"/>
      <c r="AH105" s="492"/>
      <c r="AI105" s="492"/>
      <c r="AJ105" s="492"/>
      <c r="AK105" s="492"/>
      <c r="AL105" s="492"/>
      <c r="AM105" s="492"/>
      <c r="AN105" s="492"/>
      <c r="AO105" s="492"/>
      <c r="AP105" s="492"/>
      <c r="AQ105" s="492"/>
      <c r="AR105" s="492"/>
      <c r="AS105" s="492"/>
      <c r="AT105" s="492"/>
      <c r="AU105" s="492"/>
      <c r="AV105" s="492"/>
      <c r="AW105" s="492"/>
      <c r="AX105" s="492"/>
      <c r="AY105" s="492"/>
      <c r="AZ105" s="492"/>
      <c r="BA105" s="492"/>
      <c r="BB105" s="492"/>
      <c r="BC105" s="492"/>
      <c r="BD105" s="492"/>
      <c r="BE105" s="492"/>
      <c r="BF105" s="492"/>
      <c r="BG105" s="492"/>
      <c r="BH105" s="492"/>
      <c r="BI105" s="492"/>
      <c r="BJ105" s="492"/>
      <c r="BK105" s="492"/>
      <c r="BL105" s="492"/>
      <c r="BM105" s="492"/>
      <c r="BN105" s="492"/>
      <c r="BO105" s="492"/>
      <c r="BP105" s="492"/>
      <c r="BQ105" s="492"/>
      <c r="BR105" s="492"/>
      <c r="BS105" s="492"/>
      <c r="BT105" s="492"/>
      <c r="BU105" s="492"/>
      <c r="BV105" s="492"/>
      <c r="BW105" s="492"/>
      <c r="BX105" s="492"/>
      <c r="BY105" s="492"/>
      <c r="BZ105" s="492"/>
      <c r="CA105" s="492"/>
      <c r="CB105" s="492"/>
      <c r="CC105" s="492"/>
      <c r="CD105" s="492"/>
      <c r="CE105" s="492"/>
      <c r="CF105" s="492"/>
      <c r="CG105" s="492"/>
      <c r="CH105" s="492"/>
      <c r="CI105" s="492"/>
      <c r="CJ105" s="492"/>
      <c r="CK105" s="492"/>
      <c r="CL105" s="492"/>
      <c r="CM105" s="492"/>
      <c r="CN105" s="492"/>
      <c r="CO105" s="492"/>
      <c r="CP105" s="492"/>
      <c r="CQ105" s="492"/>
      <c r="CR105" s="492"/>
      <c r="CS105" s="492"/>
      <c r="CT105" s="492"/>
      <c r="CU105" s="492"/>
      <c r="CV105" s="492"/>
      <c r="CW105" s="492"/>
      <c r="CX105" s="492"/>
      <c r="CY105" s="492"/>
      <c r="CZ105" s="492"/>
      <c r="DA105" s="492"/>
      <c r="DB105" s="492"/>
      <c r="DC105" s="492"/>
      <c r="DD105" s="492"/>
      <c r="DE105" s="492"/>
      <c r="DF105" s="492"/>
      <c r="DG105" s="492"/>
      <c r="DH105" s="492"/>
      <c r="DI105" s="492"/>
      <c r="DJ105" s="492"/>
      <c r="DK105" s="492"/>
      <c r="DL105" s="492"/>
      <c r="DM105" s="492"/>
      <c r="DN105" s="492"/>
      <c r="DO105" s="492"/>
      <c r="DP105" s="492"/>
      <c r="DQ105" s="492"/>
      <c r="DR105" s="492"/>
      <c r="DS105" s="492"/>
      <c r="DT105" s="492"/>
      <c r="DU105" s="492"/>
      <c r="DV105" s="492"/>
      <c r="DW105" s="492"/>
      <c r="DX105" s="492"/>
      <c r="DY105" s="492"/>
      <c r="DZ105" s="492"/>
      <c r="EA105" s="492"/>
      <c r="EB105" s="492"/>
      <c r="EC105" s="492"/>
      <c r="ED105" s="492"/>
      <c r="EE105" s="492"/>
      <c r="EF105" s="492"/>
      <c r="EG105" s="492"/>
      <c r="EH105" s="492"/>
      <c r="EI105" s="492"/>
      <c r="EJ105" s="492"/>
      <c r="EK105" s="492"/>
      <c r="EL105" s="492"/>
      <c r="EM105" s="492"/>
      <c r="EN105" s="492"/>
      <c r="EO105" s="492"/>
      <c r="EP105" s="492"/>
      <c r="EQ105" s="492"/>
      <c r="ER105" s="492"/>
      <c r="ES105" s="492"/>
      <c r="ET105" s="492"/>
      <c r="EU105" s="492"/>
      <c r="EV105" s="492"/>
      <c r="EW105" s="492"/>
      <c r="EX105" s="492"/>
      <c r="EY105" s="492"/>
      <c r="EZ105" s="492"/>
      <c r="FA105" s="492"/>
      <c r="FB105" s="492"/>
      <c r="FC105" s="492"/>
      <c r="FD105" s="492"/>
      <c r="FE105" s="492"/>
      <c r="FF105" s="492"/>
      <c r="FG105" s="492"/>
      <c r="FH105" s="492"/>
      <c r="FI105" s="492"/>
      <c r="FJ105" s="492"/>
      <c r="FK105" s="492"/>
      <c r="FL105" s="492"/>
      <c r="FM105" s="492"/>
      <c r="FN105" s="492"/>
      <c r="FO105" s="492"/>
      <c r="FP105" s="492"/>
      <c r="FQ105" s="492"/>
      <c r="FR105" s="492"/>
      <c r="FS105" s="492"/>
      <c r="FT105" s="492"/>
      <c r="FU105" s="492"/>
      <c r="FV105" s="492"/>
      <c r="FW105" s="492"/>
      <c r="FX105" s="492"/>
      <c r="FY105" s="492"/>
      <c r="FZ105" s="492"/>
      <c r="GA105" s="492"/>
      <c r="GB105" s="492"/>
      <c r="GC105" s="492"/>
      <c r="GD105" s="492"/>
      <c r="GE105" s="492"/>
      <c r="GF105" s="492"/>
      <c r="GG105" s="492"/>
      <c r="GH105" s="492"/>
      <c r="GI105" s="492"/>
      <c r="GJ105" s="492"/>
      <c r="GK105" s="492"/>
      <c r="GL105" s="492"/>
      <c r="GM105" s="492"/>
      <c r="GN105" s="492"/>
      <c r="GO105" s="492"/>
      <c r="GP105" s="492"/>
      <c r="GQ105" s="492"/>
      <c r="GR105" s="492"/>
      <c r="GS105" s="492"/>
      <c r="GT105" s="492"/>
      <c r="GU105" s="492"/>
      <c r="GV105" s="492"/>
      <c r="GW105" s="492"/>
      <c r="GX105" s="492"/>
      <c r="GY105" s="492"/>
      <c r="GZ105" s="492"/>
      <c r="HA105" s="492"/>
      <c r="HB105" s="492"/>
      <c r="HC105" s="492"/>
      <c r="HD105" s="492"/>
      <c r="HE105" s="492"/>
      <c r="HF105" s="492"/>
      <c r="HG105" s="492"/>
      <c r="HH105" s="492"/>
      <c r="HI105" s="492"/>
      <c r="HJ105" s="492"/>
      <c r="HK105" s="492"/>
      <c r="HL105" s="492"/>
      <c r="HM105" s="492"/>
      <c r="HN105" s="492"/>
      <c r="HO105" s="492"/>
      <c r="HP105" s="492"/>
      <c r="HQ105" s="492"/>
      <c r="HR105" s="492"/>
      <c r="HS105" s="492"/>
      <c r="HT105" s="492"/>
      <c r="HU105" s="492"/>
      <c r="HV105" s="492"/>
      <c r="HW105" s="492"/>
      <c r="HX105" s="492"/>
      <c r="HY105" s="492"/>
      <c r="HZ105" s="492"/>
      <c r="IA105" s="492"/>
      <c r="IB105" s="492"/>
      <c r="IC105" s="492"/>
      <c r="ID105" s="492"/>
      <c r="IE105" s="492"/>
      <c r="IF105" s="492"/>
      <c r="IG105" s="492"/>
      <c r="IH105" s="492"/>
      <c r="II105" s="492"/>
      <c r="IJ105" s="492"/>
      <c r="IK105" s="492"/>
      <c r="IL105" s="492"/>
      <c r="IM105" s="492"/>
      <c r="IN105" s="492"/>
      <c r="IO105" s="492"/>
      <c r="IP105" s="492"/>
      <c r="IQ105" s="492"/>
      <c r="IR105" s="492"/>
      <c r="IS105" s="492"/>
      <c r="IT105" s="492"/>
      <c r="IU105" s="492"/>
    </row>
    <row r="106" spans="1:255" s="1774" customFormat="1">
      <c r="A106" s="207"/>
      <c r="B106" s="207"/>
      <c r="C106" s="492"/>
      <c r="D106" s="492"/>
      <c r="E106" s="492"/>
      <c r="F106" s="492"/>
      <c r="G106" s="492"/>
      <c r="H106" s="492"/>
      <c r="I106" s="492"/>
      <c r="J106" s="492"/>
      <c r="K106" s="492"/>
      <c r="L106" s="492"/>
      <c r="M106" s="492"/>
      <c r="N106" s="492"/>
      <c r="O106" s="492"/>
      <c r="P106" s="492"/>
      <c r="Q106" s="492"/>
      <c r="R106" s="492"/>
      <c r="S106" s="492"/>
      <c r="T106" s="492"/>
      <c r="U106" s="492"/>
      <c r="V106" s="492"/>
      <c r="W106" s="492"/>
      <c r="X106" s="492"/>
      <c r="Y106" s="492"/>
      <c r="Z106" s="492"/>
      <c r="AA106" s="492"/>
      <c r="AB106" s="492"/>
      <c r="AC106" s="492"/>
      <c r="AD106" s="492"/>
      <c r="AE106" s="492"/>
      <c r="AF106" s="492"/>
      <c r="AG106" s="492"/>
      <c r="AH106" s="492"/>
      <c r="AI106" s="492"/>
      <c r="AJ106" s="492"/>
      <c r="AK106" s="492"/>
      <c r="AL106" s="492"/>
      <c r="AM106" s="492"/>
      <c r="AN106" s="492"/>
      <c r="AO106" s="492"/>
      <c r="AP106" s="492"/>
      <c r="AQ106" s="492"/>
      <c r="AR106" s="492"/>
      <c r="AS106" s="492"/>
      <c r="AT106" s="492"/>
      <c r="AU106" s="492"/>
      <c r="AV106" s="492"/>
      <c r="AW106" s="492"/>
      <c r="AX106" s="492"/>
      <c r="AY106" s="492"/>
      <c r="AZ106" s="492"/>
      <c r="BA106" s="492"/>
      <c r="BB106" s="492"/>
      <c r="BC106" s="492"/>
      <c r="BD106" s="492"/>
      <c r="BE106" s="492"/>
      <c r="BF106" s="492"/>
      <c r="BG106" s="492"/>
      <c r="BH106" s="492"/>
      <c r="BI106" s="492"/>
      <c r="BJ106" s="492"/>
      <c r="BK106" s="492"/>
      <c r="BL106" s="492"/>
      <c r="BM106" s="492"/>
      <c r="BN106" s="492"/>
      <c r="BO106" s="492"/>
      <c r="BP106" s="492"/>
      <c r="BQ106" s="492"/>
      <c r="BR106" s="492"/>
      <c r="BS106" s="492"/>
      <c r="BT106" s="492"/>
      <c r="BU106" s="492"/>
      <c r="BV106" s="492"/>
      <c r="BW106" s="492"/>
      <c r="BX106" s="492"/>
      <c r="BY106" s="492"/>
      <c r="BZ106" s="492"/>
      <c r="CA106" s="492"/>
      <c r="CB106" s="492"/>
      <c r="CC106" s="492"/>
      <c r="CD106" s="492"/>
      <c r="CE106" s="492"/>
      <c r="CF106" s="492"/>
      <c r="CG106" s="492"/>
      <c r="CH106" s="492"/>
      <c r="CI106" s="492"/>
      <c r="CJ106" s="492"/>
      <c r="CK106" s="492"/>
      <c r="CL106" s="492"/>
      <c r="CM106" s="492"/>
      <c r="CN106" s="492"/>
      <c r="CO106" s="492"/>
      <c r="CP106" s="492"/>
      <c r="CQ106" s="492"/>
      <c r="CR106" s="492"/>
      <c r="CS106" s="492"/>
      <c r="CT106" s="492"/>
      <c r="CU106" s="492"/>
      <c r="CV106" s="492"/>
      <c r="CW106" s="492"/>
      <c r="CX106" s="492"/>
      <c r="CY106" s="492"/>
      <c r="CZ106" s="492"/>
      <c r="DA106" s="492"/>
      <c r="DB106" s="492"/>
      <c r="DC106" s="492"/>
      <c r="DD106" s="492"/>
      <c r="DE106" s="492"/>
      <c r="DF106" s="492"/>
      <c r="DG106" s="492"/>
      <c r="DH106" s="492"/>
      <c r="DI106" s="492"/>
      <c r="DJ106" s="492"/>
      <c r="DK106" s="492"/>
      <c r="DL106" s="492"/>
      <c r="DM106" s="492"/>
      <c r="DN106" s="492"/>
      <c r="DO106" s="492"/>
      <c r="DP106" s="492"/>
      <c r="DQ106" s="492"/>
      <c r="DR106" s="492"/>
      <c r="DS106" s="492"/>
      <c r="DT106" s="492"/>
      <c r="DU106" s="492"/>
      <c r="DV106" s="492"/>
      <c r="DW106" s="492"/>
      <c r="DX106" s="492"/>
      <c r="DY106" s="492"/>
      <c r="DZ106" s="492"/>
      <c r="EA106" s="492"/>
      <c r="EB106" s="492"/>
      <c r="EC106" s="492"/>
      <c r="ED106" s="492"/>
      <c r="EE106" s="492"/>
      <c r="EF106" s="492"/>
      <c r="EG106" s="492"/>
      <c r="EH106" s="492"/>
      <c r="EI106" s="492"/>
      <c r="EJ106" s="492"/>
      <c r="EK106" s="492"/>
      <c r="EL106" s="492"/>
      <c r="EM106" s="492"/>
      <c r="EN106" s="492"/>
      <c r="EO106" s="492"/>
      <c r="EP106" s="492"/>
      <c r="EQ106" s="492"/>
      <c r="ER106" s="492"/>
      <c r="ES106" s="492"/>
      <c r="ET106" s="492"/>
      <c r="EU106" s="492"/>
      <c r="EV106" s="492"/>
      <c r="EW106" s="492"/>
      <c r="EX106" s="492"/>
      <c r="EY106" s="492"/>
      <c r="EZ106" s="492"/>
      <c r="FA106" s="492"/>
      <c r="FB106" s="492"/>
      <c r="FC106" s="492"/>
      <c r="FD106" s="492"/>
      <c r="FE106" s="492"/>
      <c r="FF106" s="492"/>
      <c r="FG106" s="492"/>
      <c r="FH106" s="492"/>
      <c r="FI106" s="492"/>
      <c r="FJ106" s="492"/>
      <c r="FK106" s="492"/>
      <c r="FL106" s="492"/>
      <c r="FM106" s="492"/>
      <c r="FN106" s="492"/>
      <c r="FO106" s="492"/>
      <c r="FP106" s="492"/>
      <c r="FQ106" s="492"/>
      <c r="FR106" s="492"/>
      <c r="FS106" s="492"/>
      <c r="FT106" s="492"/>
      <c r="FU106" s="492"/>
      <c r="FV106" s="492"/>
      <c r="FW106" s="492"/>
      <c r="FX106" s="492"/>
      <c r="FY106" s="492"/>
      <c r="FZ106" s="492"/>
      <c r="GA106" s="492"/>
      <c r="GB106" s="492"/>
      <c r="GC106" s="492"/>
      <c r="GD106" s="492"/>
      <c r="GE106" s="492"/>
      <c r="GF106" s="492"/>
      <c r="GG106" s="492"/>
      <c r="GH106" s="492"/>
      <c r="GI106" s="492"/>
      <c r="GJ106" s="492"/>
      <c r="GK106" s="492"/>
      <c r="GL106" s="492"/>
      <c r="GM106" s="492"/>
      <c r="GN106" s="492"/>
      <c r="GO106" s="492"/>
      <c r="GP106" s="492"/>
      <c r="GQ106" s="492"/>
      <c r="GR106" s="492"/>
      <c r="GS106" s="492"/>
      <c r="GT106" s="492"/>
      <c r="GU106" s="492"/>
      <c r="GV106" s="492"/>
      <c r="GW106" s="492"/>
      <c r="GX106" s="492"/>
      <c r="GY106" s="492"/>
      <c r="GZ106" s="492"/>
      <c r="HA106" s="492"/>
      <c r="HB106" s="492"/>
      <c r="HC106" s="492"/>
      <c r="HD106" s="492"/>
      <c r="HE106" s="492"/>
      <c r="HF106" s="492"/>
      <c r="HG106" s="492"/>
      <c r="HH106" s="492"/>
      <c r="HI106" s="492"/>
      <c r="HJ106" s="492"/>
      <c r="HK106" s="492"/>
      <c r="HL106" s="492"/>
      <c r="HM106" s="492"/>
      <c r="HN106" s="492"/>
      <c r="HO106" s="492"/>
      <c r="HP106" s="492"/>
      <c r="HQ106" s="492"/>
      <c r="HR106" s="492"/>
      <c r="HS106" s="492"/>
      <c r="HT106" s="492"/>
      <c r="HU106" s="492"/>
      <c r="HV106" s="492"/>
      <c r="HW106" s="492"/>
      <c r="HX106" s="492"/>
      <c r="HY106" s="492"/>
      <c r="HZ106" s="492"/>
      <c r="IA106" s="492"/>
      <c r="IB106" s="492"/>
      <c r="IC106" s="492"/>
      <c r="ID106" s="492"/>
      <c r="IE106" s="492"/>
      <c r="IF106" s="492"/>
      <c r="IG106" s="492"/>
      <c r="IH106" s="492"/>
      <c r="II106" s="492"/>
      <c r="IJ106" s="492"/>
      <c r="IK106" s="492"/>
      <c r="IL106" s="492"/>
      <c r="IM106" s="492"/>
      <c r="IN106" s="492"/>
      <c r="IO106" s="492"/>
      <c r="IP106" s="492"/>
      <c r="IQ106" s="492"/>
      <c r="IR106" s="492"/>
      <c r="IS106" s="492"/>
      <c r="IT106" s="492"/>
      <c r="IU106" s="492"/>
    </row>
    <row r="107" spans="1:255" s="1774" customFormat="1">
      <c r="A107" s="207"/>
      <c r="B107" s="207"/>
      <c r="C107" s="492"/>
      <c r="D107" s="492"/>
      <c r="E107" s="492"/>
      <c r="F107" s="492"/>
      <c r="G107" s="492"/>
      <c r="H107" s="492"/>
      <c r="I107" s="492"/>
      <c r="J107" s="492"/>
      <c r="K107" s="492"/>
      <c r="L107" s="492"/>
      <c r="M107" s="492"/>
      <c r="N107" s="492"/>
      <c r="O107" s="492"/>
      <c r="P107" s="492"/>
      <c r="Q107" s="492"/>
      <c r="R107" s="492"/>
      <c r="S107" s="492"/>
      <c r="T107" s="492"/>
      <c r="U107" s="492"/>
      <c r="V107" s="492"/>
      <c r="W107" s="492"/>
      <c r="X107" s="492"/>
      <c r="Y107" s="492"/>
      <c r="Z107" s="492"/>
      <c r="AA107" s="492"/>
      <c r="AB107" s="492"/>
      <c r="AC107" s="492"/>
      <c r="AD107" s="492"/>
      <c r="AE107" s="492"/>
      <c r="AF107" s="492"/>
      <c r="AG107" s="492"/>
      <c r="AH107" s="492"/>
      <c r="AI107" s="492"/>
      <c r="AJ107" s="492"/>
      <c r="AK107" s="492"/>
      <c r="AL107" s="492"/>
      <c r="AM107" s="492"/>
      <c r="AN107" s="492"/>
      <c r="AO107" s="492"/>
      <c r="AP107" s="492"/>
      <c r="AQ107" s="492"/>
      <c r="AR107" s="492"/>
      <c r="AS107" s="492"/>
      <c r="AT107" s="492"/>
      <c r="AU107" s="492"/>
      <c r="AV107" s="492"/>
      <c r="AW107" s="492"/>
      <c r="AX107" s="492"/>
      <c r="AY107" s="492"/>
      <c r="AZ107" s="492"/>
      <c r="BA107" s="492"/>
      <c r="BB107" s="492"/>
      <c r="BC107" s="492"/>
      <c r="BD107" s="492"/>
      <c r="BE107" s="492"/>
      <c r="BF107" s="492"/>
      <c r="BG107" s="492"/>
      <c r="BH107" s="492"/>
      <c r="BI107" s="492"/>
      <c r="BJ107" s="492"/>
      <c r="BK107" s="492"/>
      <c r="BL107" s="492"/>
      <c r="BM107" s="492"/>
      <c r="BN107" s="492"/>
      <c r="BO107" s="492"/>
      <c r="BP107" s="492"/>
      <c r="BQ107" s="492"/>
      <c r="BR107" s="492"/>
      <c r="BS107" s="492"/>
      <c r="BT107" s="492"/>
      <c r="BU107" s="492"/>
      <c r="BV107" s="492"/>
      <c r="BW107" s="492"/>
      <c r="BX107" s="492"/>
      <c r="BY107" s="492"/>
      <c r="BZ107" s="492"/>
      <c r="CA107" s="492"/>
      <c r="CB107" s="492"/>
      <c r="CC107" s="492"/>
      <c r="CD107" s="492"/>
      <c r="CE107" s="492"/>
      <c r="CF107" s="492"/>
      <c r="CG107" s="492"/>
      <c r="CH107" s="492"/>
      <c r="CI107" s="492"/>
      <c r="CJ107" s="492"/>
      <c r="CK107" s="492"/>
      <c r="CL107" s="492"/>
      <c r="CM107" s="492"/>
      <c r="CN107" s="492"/>
      <c r="CO107" s="492"/>
      <c r="CP107" s="492"/>
      <c r="CQ107" s="492"/>
      <c r="CR107" s="492"/>
      <c r="CS107" s="492"/>
      <c r="CT107" s="492"/>
      <c r="CU107" s="492"/>
      <c r="CV107" s="492"/>
      <c r="CW107" s="492"/>
      <c r="CX107" s="492"/>
      <c r="CY107" s="492"/>
      <c r="CZ107" s="492"/>
      <c r="DA107" s="492"/>
      <c r="DB107" s="492"/>
      <c r="DC107" s="492"/>
      <c r="DD107" s="492"/>
      <c r="DE107" s="492"/>
      <c r="DF107" s="492"/>
      <c r="DG107" s="492"/>
      <c r="DH107" s="492"/>
      <c r="DI107" s="492"/>
      <c r="DJ107" s="492"/>
      <c r="DK107" s="492"/>
      <c r="DL107" s="492"/>
      <c r="DM107" s="492"/>
      <c r="DN107" s="492"/>
      <c r="DO107" s="492"/>
      <c r="DP107" s="492"/>
      <c r="DQ107" s="492"/>
      <c r="DR107" s="492"/>
      <c r="DS107" s="492"/>
      <c r="DT107" s="492"/>
      <c r="DU107" s="492"/>
      <c r="DV107" s="492"/>
      <c r="DW107" s="492"/>
      <c r="DX107" s="492"/>
      <c r="DY107" s="492"/>
      <c r="DZ107" s="492"/>
      <c r="EA107" s="492"/>
      <c r="EB107" s="492"/>
      <c r="EC107" s="492"/>
      <c r="ED107" s="492"/>
      <c r="EE107" s="492"/>
      <c r="EF107" s="492"/>
      <c r="EG107" s="492"/>
      <c r="EH107" s="492"/>
      <c r="EI107" s="492"/>
      <c r="EJ107" s="492"/>
      <c r="EK107" s="492"/>
      <c r="EL107" s="492"/>
      <c r="EM107" s="492"/>
      <c r="EN107" s="492"/>
      <c r="EO107" s="492"/>
      <c r="EP107" s="492"/>
      <c r="EQ107" s="492"/>
      <c r="ER107" s="492"/>
      <c r="ES107" s="492"/>
      <c r="ET107" s="492"/>
      <c r="EU107" s="492"/>
      <c r="EV107" s="492"/>
      <c r="EW107" s="492"/>
      <c r="EX107" s="492"/>
      <c r="EY107" s="492"/>
      <c r="EZ107" s="492"/>
      <c r="FA107" s="492"/>
      <c r="FB107" s="492"/>
      <c r="FC107" s="492"/>
      <c r="FD107" s="492"/>
      <c r="FE107" s="492"/>
      <c r="FF107" s="492"/>
      <c r="FG107" s="492"/>
      <c r="FH107" s="492"/>
      <c r="FI107" s="492"/>
      <c r="FJ107" s="492"/>
      <c r="FK107" s="492"/>
      <c r="FL107" s="492"/>
      <c r="FM107" s="492"/>
      <c r="FN107" s="492"/>
      <c r="FO107" s="492"/>
      <c r="FP107" s="492"/>
      <c r="FQ107" s="492"/>
      <c r="FR107" s="492"/>
      <c r="FS107" s="492"/>
      <c r="FT107" s="492"/>
      <c r="FU107" s="492"/>
      <c r="FV107" s="492"/>
      <c r="FW107" s="492"/>
      <c r="FX107" s="492"/>
      <c r="FY107" s="492"/>
      <c r="FZ107" s="492"/>
      <c r="GA107" s="492"/>
      <c r="GB107" s="492"/>
      <c r="GC107" s="492"/>
      <c r="GD107" s="492"/>
      <c r="GE107" s="492"/>
      <c r="GF107" s="492"/>
      <c r="GG107" s="492"/>
      <c r="GH107" s="492"/>
      <c r="GI107" s="492"/>
      <c r="GJ107" s="492"/>
      <c r="GK107" s="492"/>
      <c r="GL107" s="492"/>
      <c r="GM107" s="492"/>
      <c r="GN107" s="492"/>
      <c r="GO107" s="492"/>
      <c r="GP107" s="492"/>
      <c r="GQ107" s="492"/>
      <c r="GR107" s="492"/>
      <c r="GS107" s="492"/>
      <c r="GT107" s="492"/>
      <c r="GU107" s="492"/>
      <c r="GV107" s="492"/>
      <c r="GW107" s="492"/>
      <c r="GX107" s="492"/>
      <c r="GY107" s="492"/>
      <c r="GZ107" s="492"/>
      <c r="HA107" s="492"/>
      <c r="HB107" s="492"/>
      <c r="HC107" s="492"/>
      <c r="HD107" s="492"/>
      <c r="HE107" s="492"/>
      <c r="HF107" s="492"/>
      <c r="HG107" s="492"/>
      <c r="HH107" s="492"/>
      <c r="HI107" s="492"/>
      <c r="HJ107" s="492"/>
      <c r="HK107" s="492"/>
      <c r="HL107" s="492"/>
      <c r="HM107" s="492"/>
      <c r="HN107" s="492"/>
      <c r="HO107" s="492"/>
      <c r="HP107" s="492"/>
      <c r="HQ107" s="492"/>
      <c r="HR107" s="492"/>
      <c r="HS107" s="492"/>
      <c r="HT107" s="492"/>
      <c r="HU107" s="492"/>
      <c r="HV107" s="492"/>
      <c r="HW107" s="492"/>
      <c r="HX107" s="492"/>
      <c r="HY107" s="492"/>
      <c r="HZ107" s="492"/>
      <c r="IA107" s="492"/>
      <c r="IB107" s="492"/>
      <c r="IC107" s="492"/>
      <c r="ID107" s="492"/>
      <c r="IE107" s="492"/>
      <c r="IF107" s="492"/>
      <c r="IG107" s="492"/>
      <c r="IH107" s="492"/>
      <c r="II107" s="492"/>
      <c r="IJ107" s="492"/>
      <c r="IK107" s="492"/>
      <c r="IL107" s="492"/>
      <c r="IM107" s="492"/>
      <c r="IN107" s="492"/>
      <c r="IO107" s="492"/>
      <c r="IP107" s="492"/>
      <c r="IQ107" s="492"/>
      <c r="IR107" s="492"/>
      <c r="IS107" s="492"/>
      <c r="IT107" s="492"/>
      <c r="IU107" s="492"/>
    </row>
    <row r="108" spans="1:255" s="1774" customFormat="1">
      <c r="A108" s="207"/>
      <c r="B108" s="207"/>
      <c r="C108" s="492"/>
      <c r="D108" s="492"/>
      <c r="E108" s="492"/>
      <c r="F108" s="492"/>
      <c r="G108" s="492"/>
      <c r="H108" s="492"/>
      <c r="I108" s="492"/>
      <c r="J108" s="492"/>
      <c r="K108" s="492"/>
      <c r="L108" s="492"/>
      <c r="M108" s="492"/>
      <c r="N108" s="492"/>
      <c r="O108" s="492"/>
      <c r="P108" s="492"/>
      <c r="Q108" s="492"/>
      <c r="R108" s="492"/>
      <c r="S108" s="492"/>
      <c r="T108" s="492"/>
      <c r="U108" s="492"/>
      <c r="V108" s="492"/>
      <c r="W108" s="492"/>
      <c r="X108" s="492"/>
      <c r="Y108" s="492"/>
      <c r="Z108" s="492"/>
      <c r="AA108" s="492"/>
      <c r="AB108" s="492"/>
      <c r="AC108" s="492"/>
      <c r="AD108" s="492"/>
      <c r="AE108" s="492"/>
      <c r="AF108" s="492"/>
      <c r="AG108" s="492"/>
      <c r="AH108" s="492"/>
      <c r="AI108" s="492"/>
      <c r="AJ108" s="492"/>
      <c r="AK108" s="492"/>
      <c r="AL108" s="492"/>
      <c r="AM108" s="492"/>
      <c r="AN108" s="492"/>
      <c r="AO108" s="492"/>
      <c r="AP108" s="492"/>
      <c r="AQ108" s="492"/>
      <c r="AR108" s="492"/>
      <c r="AS108" s="492"/>
      <c r="AT108" s="492"/>
      <c r="AU108" s="492"/>
      <c r="AV108" s="492"/>
      <c r="AW108" s="492"/>
      <c r="AX108" s="492"/>
      <c r="AY108" s="492"/>
      <c r="AZ108" s="492"/>
      <c r="BA108" s="492"/>
      <c r="BB108" s="492"/>
      <c r="BC108" s="492"/>
      <c r="BD108" s="492"/>
      <c r="BE108" s="492"/>
      <c r="BF108" s="492"/>
      <c r="BG108" s="492"/>
      <c r="BH108" s="492"/>
      <c r="BI108" s="492"/>
      <c r="BJ108" s="492"/>
      <c r="BK108" s="492"/>
      <c r="BL108" s="492"/>
      <c r="BM108" s="492"/>
      <c r="BN108" s="492"/>
      <c r="BO108" s="492"/>
      <c r="BP108" s="492"/>
      <c r="BQ108" s="492"/>
      <c r="BR108" s="492"/>
      <c r="BS108" s="492"/>
      <c r="BT108" s="492"/>
      <c r="BU108" s="492"/>
      <c r="BV108" s="492"/>
      <c r="BW108" s="492"/>
      <c r="BX108" s="492"/>
      <c r="BY108" s="492"/>
      <c r="BZ108" s="492"/>
      <c r="CA108" s="492"/>
      <c r="CB108" s="492"/>
      <c r="CC108" s="492"/>
      <c r="CD108" s="492"/>
      <c r="CE108" s="492"/>
      <c r="CF108" s="492"/>
      <c r="CG108" s="492"/>
      <c r="CH108" s="492"/>
      <c r="CI108" s="492"/>
      <c r="CJ108" s="492"/>
      <c r="CK108" s="492"/>
      <c r="CL108" s="492"/>
      <c r="CM108" s="492"/>
      <c r="CN108" s="492"/>
      <c r="CO108" s="492"/>
      <c r="CP108" s="492"/>
      <c r="CQ108" s="492"/>
      <c r="CR108" s="492"/>
      <c r="CS108" s="492"/>
      <c r="CT108" s="492"/>
      <c r="CU108" s="492"/>
      <c r="CV108" s="492"/>
      <c r="CW108" s="492"/>
      <c r="CX108" s="492"/>
      <c r="CY108" s="492"/>
      <c r="CZ108" s="492"/>
      <c r="DA108" s="492"/>
      <c r="DB108" s="492"/>
      <c r="DC108" s="492"/>
      <c r="DD108" s="492"/>
      <c r="DE108" s="492"/>
      <c r="DF108" s="492"/>
      <c r="DG108" s="492"/>
      <c r="DH108" s="492"/>
      <c r="DI108" s="492"/>
      <c r="DJ108" s="492"/>
      <c r="DK108" s="492"/>
      <c r="DL108" s="492"/>
      <c r="DM108" s="492"/>
      <c r="DN108" s="492"/>
      <c r="DO108" s="492"/>
      <c r="DP108" s="492"/>
      <c r="DQ108" s="492"/>
      <c r="DR108" s="492"/>
      <c r="DS108" s="492"/>
      <c r="DT108" s="492"/>
      <c r="DU108" s="492"/>
      <c r="DV108" s="492"/>
      <c r="DW108" s="492"/>
      <c r="DX108" s="492"/>
      <c r="DY108" s="492"/>
      <c r="DZ108" s="492"/>
      <c r="EA108" s="492"/>
      <c r="EB108" s="492"/>
      <c r="EC108" s="492"/>
      <c r="ED108" s="492"/>
      <c r="EE108" s="492"/>
      <c r="EF108" s="492"/>
      <c r="EG108" s="492"/>
      <c r="EH108" s="492"/>
      <c r="EI108" s="492"/>
      <c r="EJ108" s="492"/>
      <c r="EK108" s="492"/>
      <c r="EL108" s="492"/>
      <c r="EM108" s="492"/>
      <c r="EN108" s="492"/>
      <c r="EO108" s="492"/>
      <c r="EP108" s="492"/>
      <c r="EQ108" s="492"/>
      <c r="ER108" s="492"/>
      <c r="ES108" s="492"/>
      <c r="ET108" s="492"/>
      <c r="EU108" s="492"/>
      <c r="EV108" s="492"/>
      <c r="EW108" s="492"/>
      <c r="EX108" s="492"/>
      <c r="EY108" s="492"/>
      <c r="EZ108" s="492"/>
      <c r="FA108" s="492"/>
      <c r="FB108" s="492"/>
      <c r="FC108" s="492"/>
      <c r="FD108" s="492"/>
      <c r="FE108" s="492"/>
      <c r="FF108" s="492"/>
      <c r="FG108" s="492"/>
      <c r="FH108" s="492"/>
      <c r="FI108" s="492"/>
      <c r="FJ108" s="492"/>
      <c r="FK108" s="492"/>
      <c r="FL108" s="492"/>
      <c r="FM108" s="492"/>
      <c r="FN108" s="492"/>
      <c r="FO108" s="492"/>
      <c r="FP108" s="492"/>
      <c r="FQ108" s="492"/>
      <c r="FR108" s="492"/>
      <c r="FS108" s="492"/>
      <c r="FT108" s="492"/>
      <c r="FU108" s="492"/>
      <c r="FV108" s="492"/>
      <c r="FW108" s="492"/>
      <c r="FX108" s="492"/>
      <c r="FY108" s="492"/>
      <c r="FZ108" s="492"/>
      <c r="GA108" s="492"/>
      <c r="GB108" s="492"/>
      <c r="GC108" s="492"/>
      <c r="GD108" s="492"/>
      <c r="GE108" s="492"/>
      <c r="GF108" s="492"/>
      <c r="GG108" s="492"/>
      <c r="GH108" s="492"/>
      <c r="GI108" s="492"/>
      <c r="GJ108" s="492"/>
      <c r="GK108" s="492"/>
      <c r="GL108" s="492"/>
      <c r="GM108" s="492"/>
      <c r="GN108" s="492"/>
      <c r="GO108" s="492"/>
      <c r="GP108" s="492"/>
      <c r="GQ108" s="492"/>
      <c r="GR108" s="492"/>
      <c r="GS108" s="492"/>
      <c r="GT108" s="492"/>
      <c r="GU108" s="492"/>
      <c r="GV108" s="492"/>
      <c r="GW108" s="492"/>
      <c r="GX108" s="492"/>
      <c r="GY108" s="492"/>
      <c r="GZ108" s="492"/>
      <c r="HA108" s="492"/>
      <c r="HB108" s="492"/>
      <c r="HC108" s="492"/>
      <c r="HD108" s="492"/>
      <c r="HE108" s="492"/>
      <c r="HF108" s="492"/>
      <c r="HG108" s="492"/>
      <c r="HH108" s="492"/>
      <c r="HI108" s="492"/>
      <c r="HJ108" s="492"/>
      <c r="HK108" s="492"/>
      <c r="HL108" s="492"/>
      <c r="HM108" s="492"/>
      <c r="HN108" s="492"/>
      <c r="HO108" s="492"/>
      <c r="HP108" s="492"/>
      <c r="HQ108" s="492"/>
      <c r="HR108" s="492"/>
      <c r="HS108" s="492"/>
      <c r="HT108" s="492"/>
      <c r="HU108" s="492"/>
      <c r="HV108" s="492"/>
      <c r="HW108" s="492"/>
      <c r="HX108" s="492"/>
      <c r="HY108" s="492"/>
      <c r="HZ108" s="492"/>
      <c r="IA108" s="492"/>
      <c r="IB108" s="492"/>
      <c r="IC108" s="492"/>
      <c r="ID108" s="492"/>
      <c r="IE108" s="492"/>
      <c r="IF108" s="492"/>
      <c r="IG108" s="492"/>
      <c r="IH108" s="492"/>
      <c r="II108" s="492"/>
      <c r="IJ108" s="492"/>
      <c r="IK108" s="492"/>
      <c r="IL108" s="492"/>
      <c r="IM108" s="492"/>
      <c r="IN108" s="492"/>
      <c r="IO108" s="492"/>
      <c r="IP108" s="492"/>
      <c r="IQ108" s="492"/>
      <c r="IR108" s="492"/>
      <c r="IS108" s="492"/>
      <c r="IT108" s="492"/>
      <c r="IU108" s="492"/>
    </row>
    <row r="109" spans="1:255" s="1774" customFormat="1">
      <c r="A109" s="207"/>
      <c r="B109" s="207"/>
      <c r="C109" s="492"/>
      <c r="D109" s="492"/>
      <c r="E109" s="492"/>
      <c r="F109" s="492"/>
      <c r="G109" s="492"/>
      <c r="H109" s="492"/>
      <c r="I109" s="492"/>
      <c r="J109" s="492"/>
      <c r="K109" s="492"/>
      <c r="L109" s="492"/>
      <c r="M109" s="492"/>
      <c r="N109" s="492"/>
      <c r="O109" s="492"/>
      <c r="P109" s="492"/>
      <c r="Q109" s="492"/>
      <c r="R109" s="492"/>
      <c r="S109" s="492"/>
      <c r="T109" s="492"/>
      <c r="U109" s="492"/>
      <c r="V109" s="492"/>
      <c r="W109" s="492"/>
      <c r="X109" s="492"/>
      <c r="Y109" s="492"/>
      <c r="Z109" s="492"/>
      <c r="AA109" s="492"/>
      <c r="AB109" s="492"/>
      <c r="AC109" s="492"/>
      <c r="AD109" s="492"/>
      <c r="AE109" s="492"/>
      <c r="AF109" s="492"/>
      <c r="AG109" s="492"/>
      <c r="AH109" s="492"/>
      <c r="AI109" s="492"/>
      <c r="AJ109" s="492"/>
      <c r="AK109" s="492"/>
      <c r="AL109" s="492"/>
      <c r="AM109" s="492"/>
      <c r="AN109" s="492"/>
      <c r="AO109" s="492"/>
      <c r="AP109" s="492"/>
      <c r="AQ109" s="492"/>
      <c r="AR109" s="492"/>
      <c r="AS109" s="492"/>
      <c r="AT109" s="492"/>
      <c r="AU109" s="492"/>
      <c r="AV109" s="492"/>
      <c r="AW109" s="492"/>
      <c r="AX109" s="492"/>
      <c r="AY109" s="492"/>
      <c r="AZ109" s="492"/>
      <c r="BA109" s="492"/>
      <c r="BB109" s="492"/>
      <c r="BC109" s="492"/>
      <c r="BD109" s="492"/>
      <c r="BE109" s="492"/>
      <c r="BF109" s="492"/>
      <c r="BG109" s="492"/>
      <c r="BH109" s="492"/>
      <c r="BI109" s="492"/>
      <c r="BJ109" s="492"/>
      <c r="BK109" s="492"/>
      <c r="BL109" s="492"/>
      <c r="BM109" s="492"/>
      <c r="BN109" s="492"/>
      <c r="BO109" s="492"/>
      <c r="BP109" s="492"/>
      <c r="BQ109" s="492"/>
      <c r="BR109" s="492"/>
      <c r="BS109" s="492"/>
      <c r="BT109" s="492"/>
      <c r="BU109" s="492"/>
      <c r="BV109" s="492"/>
      <c r="BW109" s="492"/>
      <c r="BX109" s="492"/>
      <c r="BY109" s="492"/>
      <c r="BZ109" s="492"/>
      <c r="CA109" s="492"/>
      <c r="CB109" s="492"/>
      <c r="CC109" s="492"/>
      <c r="CD109" s="492"/>
      <c r="CE109" s="492"/>
      <c r="CF109" s="492"/>
      <c r="CG109" s="492"/>
      <c r="CH109" s="492"/>
      <c r="CI109" s="492"/>
      <c r="CJ109" s="492"/>
      <c r="CK109" s="492"/>
      <c r="CL109" s="492"/>
      <c r="CM109" s="492"/>
      <c r="CN109" s="492"/>
      <c r="CO109" s="492"/>
      <c r="CP109" s="492"/>
      <c r="CQ109" s="492"/>
      <c r="CR109" s="492"/>
      <c r="CS109" s="492"/>
      <c r="CT109" s="492"/>
      <c r="CU109" s="492"/>
      <c r="CV109" s="492"/>
      <c r="CW109" s="492"/>
      <c r="CX109" s="492"/>
      <c r="CY109" s="492"/>
      <c r="CZ109" s="492"/>
      <c r="DA109" s="492"/>
      <c r="DB109" s="492"/>
      <c r="DC109" s="492"/>
      <c r="DD109" s="492"/>
      <c r="DE109" s="492"/>
      <c r="DF109" s="492"/>
      <c r="DG109" s="492"/>
      <c r="DH109" s="492"/>
      <c r="DI109" s="492"/>
      <c r="DJ109" s="492"/>
      <c r="DK109" s="492"/>
      <c r="DL109" s="492"/>
      <c r="DM109" s="492"/>
      <c r="DN109" s="492"/>
      <c r="DO109" s="492"/>
      <c r="DP109" s="492"/>
      <c r="DQ109" s="492"/>
      <c r="DR109" s="492"/>
      <c r="DS109" s="492"/>
      <c r="DT109" s="492"/>
      <c r="DU109" s="492"/>
      <c r="DV109" s="492"/>
      <c r="DW109" s="492"/>
      <c r="DX109" s="492"/>
      <c r="DY109" s="492"/>
      <c r="DZ109" s="492"/>
      <c r="EA109" s="492"/>
      <c r="EB109" s="492"/>
      <c r="EC109" s="492"/>
      <c r="ED109" s="492"/>
      <c r="EE109" s="492"/>
      <c r="EF109" s="492"/>
      <c r="EG109" s="492"/>
      <c r="EH109" s="492"/>
      <c r="EI109" s="492"/>
      <c r="EJ109" s="492"/>
      <c r="EK109" s="492"/>
      <c r="EL109" s="492"/>
      <c r="EM109" s="492"/>
      <c r="EN109" s="492"/>
      <c r="EO109" s="492"/>
      <c r="EP109" s="492"/>
      <c r="EQ109" s="492"/>
      <c r="ER109" s="492"/>
      <c r="ES109" s="492"/>
      <c r="ET109" s="492"/>
      <c r="EU109" s="492"/>
      <c r="EV109" s="492"/>
      <c r="EW109" s="492"/>
      <c r="EX109" s="492"/>
      <c r="EY109" s="492"/>
      <c r="EZ109" s="492"/>
      <c r="FA109" s="492"/>
      <c r="FB109" s="492"/>
      <c r="FC109" s="492"/>
      <c r="FD109" s="492"/>
      <c r="FE109" s="492"/>
      <c r="FF109" s="492"/>
      <c r="FG109" s="492"/>
      <c r="FH109" s="492"/>
      <c r="FI109" s="492"/>
      <c r="FJ109" s="492"/>
      <c r="FK109" s="492"/>
      <c r="FL109" s="492"/>
      <c r="FM109" s="492"/>
      <c r="FN109" s="492"/>
      <c r="FO109" s="492"/>
      <c r="FP109" s="492"/>
      <c r="FQ109" s="492"/>
      <c r="FR109" s="492"/>
      <c r="FS109" s="492"/>
      <c r="FT109" s="492"/>
      <c r="FU109" s="492"/>
      <c r="FV109" s="492"/>
      <c r="FW109" s="492"/>
      <c r="FX109" s="492"/>
      <c r="FY109" s="492"/>
      <c r="FZ109" s="492"/>
      <c r="GA109" s="492"/>
      <c r="GB109" s="492"/>
      <c r="GC109" s="492"/>
      <c r="GD109" s="492"/>
      <c r="GE109" s="492"/>
      <c r="GF109" s="492"/>
      <c r="GG109" s="492"/>
      <c r="GH109" s="492"/>
      <c r="GI109" s="492"/>
      <c r="GJ109" s="492"/>
      <c r="GK109" s="492"/>
      <c r="GL109" s="492"/>
      <c r="GM109" s="492"/>
      <c r="GN109" s="492"/>
      <c r="GO109" s="492"/>
      <c r="GP109" s="492"/>
      <c r="GQ109" s="492"/>
      <c r="GR109" s="492"/>
      <c r="GS109" s="492"/>
      <c r="GT109" s="492"/>
      <c r="GU109" s="492"/>
      <c r="GV109" s="492"/>
      <c r="GW109" s="492"/>
      <c r="GX109" s="492"/>
      <c r="GY109" s="492"/>
      <c r="GZ109" s="492"/>
      <c r="HA109" s="492"/>
      <c r="HB109" s="492"/>
      <c r="HC109" s="492"/>
      <c r="HD109" s="492"/>
      <c r="HE109" s="492"/>
      <c r="HF109" s="492"/>
      <c r="HG109" s="492"/>
      <c r="HH109" s="492"/>
      <c r="HI109" s="492"/>
      <c r="HJ109" s="492"/>
      <c r="HK109" s="492"/>
      <c r="HL109" s="492"/>
      <c r="HM109" s="492"/>
      <c r="HN109" s="492"/>
      <c r="HO109" s="492"/>
      <c r="HP109" s="492"/>
      <c r="HQ109" s="492"/>
      <c r="HR109" s="492"/>
      <c r="HS109" s="492"/>
      <c r="HT109" s="492"/>
      <c r="HU109" s="492"/>
      <c r="HV109" s="492"/>
      <c r="HW109" s="492"/>
      <c r="HX109" s="492"/>
      <c r="HY109" s="492"/>
      <c r="HZ109" s="492"/>
      <c r="IA109" s="492"/>
      <c r="IB109" s="492"/>
      <c r="IC109" s="492"/>
      <c r="ID109" s="492"/>
      <c r="IE109" s="492"/>
      <c r="IF109" s="492"/>
      <c r="IG109" s="492"/>
      <c r="IH109" s="492"/>
      <c r="II109" s="492"/>
      <c r="IJ109" s="492"/>
      <c r="IK109" s="492"/>
      <c r="IL109" s="492"/>
      <c r="IM109" s="492"/>
      <c r="IN109" s="492"/>
      <c r="IO109" s="492"/>
      <c r="IP109" s="492"/>
      <c r="IQ109" s="492"/>
      <c r="IR109" s="492"/>
      <c r="IS109" s="492"/>
      <c r="IT109" s="492"/>
      <c r="IU109" s="492"/>
    </row>
    <row r="110" spans="1:255" s="1774" customFormat="1">
      <c r="A110" s="207"/>
      <c r="B110" s="207"/>
      <c r="C110" s="492"/>
      <c r="D110" s="492"/>
      <c r="E110" s="492"/>
      <c r="F110" s="492"/>
      <c r="G110" s="492"/>
      <c r="H110" s="492"/>
      <c r="I110" s="492"/>
      <c r="J110" s="492"/>
      <c r="K110" s="492"/>
      <c r="L110" s="492"/>
      <c r="M110" s="492"/>
      <c r="N110" s="492"/>
      <c r="O110" s="492"/>
      <c r="P110" s="492"/>
      <c r="Q110" s="492"/>
      <c r="R110" s="492"/>
      <c r="S110" s="492"/>
      <c r="T110" s="492"/>
      <c r="U110" s="492"/>
      <c r="V110" s="492"/>
      <c r="W110" s="492"/>
      <c r="X110" s="492"/>
      <c r="Y110" s="492"/>
      <c r="Z110" s="492"/>
      <c r="AA110" s="492"/>
      <c r="AB110" s="492"/>
      <c r="AC110" s="492"/>
      <c r="AD110" s="492"/>
      <c r="AE110" s="492"/>
      <c r="AF110" s="492"/>
      <c r="AG110" s="492"/>
      <c r="AH110" s="492"/>
      <c r="AI110" s="492"/>
      <c r="AJ110" s="492"/>
      <c r="AK110" s="492"/>
      <c r="AL110" s="492"/>
      <c r="AM110" s="492"/>
      <c r="AN110" s="492"/>
      <c r="AO110" s="492"/>
      <c r="AP110" s="492"/>
      <c r="AQ110" s="492"/>
      <c r="AR110" s="492"/>
      <c r="AS110" s="492"/>
      <c r="AT110" s="492"/>
      <c r="AU110" s="492"/>
      <c r="AV110" s="492"/>
      <c r="AW110" s="492"/>
      <c r="AX110" s="492"/>
      <c r="AY110" s="492"/>
      <c r="AZ110" s="492"/>
      <c r="BA110" s="492"/>
      <c r="BB110" s="492"/>
      <c r="BC110" s="492"/>
      <c r="BD110" s="492"/>
      <c r="BE110" s="492"/>
      <c r="BF110" s="492"/>
      <c r="BG110" s="492"/>
      <c r="BH110" s="492"/>
      <c r="BI110" s="492"/>
      <c r="BJ110" s="492"/>
      <c r="BK110" s="492"/>
      <c r="BL110" s="492"/>
      <c r="BM110" s="492"/>
      <c r="BN110" s="492"/>
      <c r="BO110" s="492"/>
      <c r="BP110" s="492"/>
      <c r="BQ110" s="492"/>
      <c r="BR110" s="492"/>
      <c r="BS110" s="492"/>
      <c r="BT110" s="492"/>
      <c r="BU110" s="492"/>
      <c r="BV110" s="492"/>
      <c r="BW110" s="492"/>
      <c r="BX110" s="492"/>
      <c r="BY110" s="492"/>
      <c r="BZ110" s="492"/>
      <c r="CA110" s="492"/>
      <c r="CB110" s="492"/>
      <c r="CC110" s="492"/>
      <c r="CD110" s="492"/>
      <c r="CE110" s="492"/>
      <c r="CF110" s="492"/>
      <c r="CG110" s="492"/>
      <c r="CH110" s="492"/>
      <c r="CI110" s="492"/>
      <c r="CJ110" s="492"/>
      <c r="CK110" s="492"/>
      <c r="CL110" s="492"/>
      <c r="CM110" s="492"/>
      <c r="CN110" s="492"/>
      <c r="CO110" s="492"/>
      <c r="CP110" s="492"/>
      <c r="CQ110" s="492"/>
      <c r="CR110" s="492"/>
      <c r="CS110" s="492"/>
      <c r="CT110" s="492"/>
      <c r="CU110" s="492"/>
      <c r="CV110" s="492"/>
      <c r="CW110" s="492"/>
      <c r="CX110" s="492"/>
      <c r="CY110" s="492"/>
      <c r="CZ110" s="492"/>
      <c r="DA110" s="492"/>
      <c r="DB110" s="492"/>
      <c r="DC110" s="492"/>
      <c r="DD110" s="492"/>
      <c r="DE110" s="492"/>
      <c r="DF110" s="492"/>
      <c r="DG110" s="492"/>
      <c r="DH110" s="492"/>
      <c r="DI110" s="492"/>
      <c r="DJ110" s="492"/>
      <c r="DK110" s="492"/>
      <c r="DL110" s="492"/>
      <c r="DM110" s="492"/>
      <c r="DN110" s="492"/>
      <c r="DO110" s="492"/>
      <c r="DP110" s="492"/>
      <c r="DQ110" s="492"/>
      <c r="DR110" s="492"/>
      <c r="DS110" s="492"/>
      <c r="DT110" s="492"/>
      <c r="DU110" s="492"/>
      <c r="DV110" s="492"/>
      <c r="DW110" s="492"/>
      <c r="DX110" s="492"/>
      <c r="DY110" s="492"/>
      <c r="DZ110" s="492"/>
      <c r="EA110" s="492"/>
      <c r="EB110" s="492"/>
      <c r="EC110" s="492"/>
      <c r="ED110" s="492"/>
      <c r="EE110" s="492"/>
      <c r="EF110" s="492"/>
      <c r="EG110" s="492"/>
      <c r="EH110" s="492"/>
      <c r="EI110" s="492"/>
      <c r="EJ110" s="492"/>
      <c r="EK110" s="492"/>
      <c r="EL110" s="492"/>
      <c r="EM110" s="492"/>
      <c r="EN110" s="492"/>
      <c r="EO110" s="492"/>
      <c r="EP110" s="492"/>
      <c r="EQ110" s="492"/>
      <c r="ER110" s="492"/>
      <c r="ES110" s="492"/>
      <c r="ET110" s="492"/>
      <c r="EU110" s="492"/>
      <c r="EV110" s="492"/>
      <c r="EW110" s="492"/>
      <c r="EX110" s="492"/>
      <c r="EY110" s="492"/>
      <c r="EZ110" s="492"/>
      <c r="FA110" s="492"/>
      <c r="FB110" s="492"/>
      <c r="FC110" s="492"/>
      <c r="FD110" s="492"/>
      <c r="FE110" s="492"/>
      <c r="FF110" s="492"/>
      <c r="FG110" s="492"/>
      <c r="FH110" s="492"/>
      <c r="FI110" s="492"/>
      <c r="FJ110" s="492"/>
      <c r="FK110" s="492"/>
      <c r="FL110" s="492"/>
      <c r="FM110" s="492"/>
      <c r="FN110" s="492"/>
      <c r="FO110" s="492"/>
      <c r="FP110" s="492"/>
      <c r="FQ110" s="492"/>
      <c r="FR110" s="492"/>
      <c r="FS110" s="492"/>
      <c r="FT110" s="492"/>
      <c r="FU110" s="492"/>
      <c r="FV110" s="492"/>
      <c r="FW110" s="492"/>
      <c r="FX110" s="492"/>
      <c r="FY110" s="492"/>
      <c r="FZ110" s="492"/>
      <c r="GA110" s="492"/>
      <c r="GB110" s="492"/>
      <c r="GC110" s="492"/>
      <c r="GD110" s="492"/>
      <c r="GE110" s="492"/>
      <c r="GF110" s="492"/>
      <c r="GG110" s="492"/>
      <c r="GH110" s="492"/>
      <c r="GI110" s="492"/>
      <c r="GJ110" s="492"/>
      <c r="GK110" s="492"/>
      <c r="GL110" s="492"/>
      <c r="GM110" s="492"/>
      <c r="GN110" s="492"/>
      <c r="GO110" s="492"/>
      <c r="GP110" s="492"/>
      <c r="GQ110" s="492"/>
      <c r="GR110" s="492"/>
      <c r="GS110" s="492"/>
      <c r="GT110" s="492"/>
      <c r="GU110" s="492"/>
      <c r="GV110" s="492"/>
      <c r="GW110" s="492"/>
      <c r="GX110" s="492"/>
      <c r="GY110" s="492"/>
      <c r="GZ110" s="492"/>
      <c r="HA110" s="492"/>
      <c r="HB110" s="492"/>
      <c r="HC110" s="492"/>
      <c r="HD110" s="492"/>
      <c r="HE110" s="492"/>
      <c r="HF110" s="492"/>
      <c r="HG110" s="492"/>
      <c r="HH110" s="492"/>
      <c r="HI110" s="492"/>
      <c r="HJ110" s="492"/>
      <c r="HK110" s="492"/>
      <c r="HL110" s="492"/>
      <c r="HM110" s="492"/>
      <c r="HN110" s="492"/>
      <c r="HO110" s="492"/>
      <c r="HP110" s="492"/>
      <c r="HQ110" s="492"/>
      <c r="HR110" s="492"/>
      <c r="HS110" s="492"/>
      <c r="HT110" s="492"/>
      <c r="HU110" s="492"/>
      <c r="HV110" s="492"/>
      <c r="HW110" s="492"/>
      <c r="HX110" s="492"/>
      <c r="HY110" s="492"/>
      <c r="HZ110" s="492"/>
      <c r="IA110" s="492"/>
      <c r="IB110" s="492"/>
      <c r="IC110" s="492"/>
      <c r="ID110" s="492"/>
      <c r="IE110" s="492"/>
      <c r="IF110" s="492"/>
      <c r="IG110" s="492"/>
      <c r="IH110" s="492"/>
      <c r="II110" s="492"/>
      <c r="IJ110" s="492"/>
      <c r="IK110" s="492"/>
      <c r="IL110" s="492"/>
      <c r="IM110" s="492"/>
      <c r="IN110" s="492"/>
      <c r="IO110" s="492"/>
      <c r="IP110" s="492"/>
      <c r="IQ110" s="492"/>
      <c r="IR110" s="492"/>
      <c r="IS110" s="492"/>
      <c r="IT110" s="492"/>
      <c r="IU110" s="492"/>
    </row>
    <row r="111" spans="1:255" s="1774" customFormat="1">
      <c r="A111" s="207"/>
      <c r="B111" s="207"/>
      <c r="C111" s="492"/>
      <c r="D111" s="492"/>
      <c r="E111" s="492"/>
      <c r="F111" s="492"/>
      <c r="G111" s="492"/>
      <c r="H111" s="492"/>
      <c r="I111" s="492"/>
      <c r="J111" s="492"/>
      <c r="K111" s="492"/>
      <c r="L111" s="492"/>
      <c r="M111" s="492"/>
      <c r="N111" s="492"/>
      <c r="O111" s="492"/>
      <c r="P111" s="492"/>
      <c r="Q111" s="492"/>
      <c r="R111" s="492"/>
      <c r="S111" s="492"/>
      <c r="T111" s="492"/>
      <c r="U111" s="492"/>
      <c r="V111" s="492"/>
      <c r="W111" s="492"/>
      <c r="X111" s="492"/>
      <c r="Y111" s="492"/>
      <c r="Z111" s="492"/>
      <c r="AA111" s="492"/>
      <c r="AB111" s="492"/>
      <c r="AC111" s="492"/>
      <c r="AD111" s="492"/>
      <c r="AE111" s="492"/>
      <c r="AF111" s="492"/>
      <c r="AG111" s="492"/>
      <c r="AH111" s="492"/>
      <c r="AI111" s="492"/>
      <c r="AJ111" s="492"/>
      <c r="AK111" s="492"/>
      <c r="AL111" s="492"/>
      <c r="AM111" s="492"/>
      <c r="AN111" s="492"/>
      <c r="AO111" s="492"/>
      <c r="AP111" s="492"/>
      <c r="AQ111" s="492"/>
      <c r="AR111" s="492"/>
      <c r="AS111" s="492"/>
      <c r="AT111" s="492"/>
      <c r="AU111" s="492"/>
      <c r="AV111" s="492"/>
      <c r="AW111" s="492"/>
      <c r="AX111" s="492"/>
      <c r="AY111" s="492"/>
      <c r="AZ111" s="492"/>
      <c r="BA111" s="492"/>
      <c r="BB111" s="492"/>
      <c r="BC111" s="492"/>
      <c r="BD111" s="492"/>
      <c r="BE111" s="492"/>
      <c r="BF111" s="492"/>
      <c r="BG111" s="492"/>
      <c r="BH111" s="492"/>
      <c r="BI111" s="492"/>
      <c r="BJ111" s="492"/>
      <c r="BK111" s="492"/>
      <c r="BL111" s="492"/>
      <c r="BM111" s="492"/>
      <c r="BN111" s="492"/>
      <c r="BO111" s="492"/>
      <c r="BP111" s="492"/>
      <c r="BQ111" s="492"/>
      <c r="BR111" s="492"/>
      <c r="BS111" s="492"/>
      <c r="BT111" s="492"/>
      <c r="BU111" s="492"/>
      <c r="BV111" s="492"/>
      <c r="BW111" s="492"/>
      <c r="BX111" s="492"/>
      <c r="BY111" s="492"/>
      <c r="BZ111" s="492"/>
      <c r="CA111" s="492"/>
      <c r="CB111" s="492"/>
      <c r="CC111" s="492"/>
      <c r="CD111" s="492"/>
      <c r="CE111" s="492"/>
      <c r="CF111" s="492"/>
      <c r="CG111" s="492"/>
      <c r="CH111" s="492"/>
      <c r="CI111" s="492"/>
      <c r="CJ111" s="492"/>
      <c r="CK111" s="492"/>
      <c r="CL111" s="492"/>
      <c r="CM111" s="492"/>
      <c r="CN111" s="492"/>
      <c r="CO111" s="492"/>
      <c r="CP111" s="492"/>
      <c r="CQ111" s="492"/>
      <c r="CR111" s="492"/>
      <c r="CS111" s="492"/>
      <c r="CT111" s="492"/>
      <c r="CU111" s="492"/>
      <c r="CV111" s="492"/>
      <c r="CW111" s="492"/>
      <c r="CX111" s="492"/>
      <c r="CY111" s="492"/>
      <c r="CZ111" s="492"/>
      <c r="DA111" s="492"/>
      <c r="DB111" s="492"/>
      <c r="DC111" s="492"/>
      <c r="DD111" s="492"/>
      <c r="DE111" s="492"/>
      <c r="DF111" s="492"/>
      <c r="DG111" s="492"/>
      <c r="DH111" s="492"/>
      <c r="DI111" s="492"/>
      <c r="DJ111" s="492"/>
      <c r="DK111" s="492"/>
      <c r="DL111" s="492"/>
      <c r="DM111" s="492"/>
      <c r="DN111" s="492"/>
      <c r="DO111" s="492"/>
      <c r="DP111" s="492"/>
      <c r="DQ111" s="492"/>
      <c r="DR111" s="492"/>
      <c r="DS111" s="492"/>
      <c r="DT111" s="492"/>
      <c r="DU111" s="492"/>
      <c r="DV111" s="492"/>
      <c r="DW111" s="492"/>
      <c r="DX111" s="492"/>
      <c r="DY111" s="492"/>
      <c r="DZ111" s="492"/>
      <c r="EA111" s="492"/>
      <c r="EB111" s="492"/>
      <c r="EC111" s="492"/>
      <c r="ED111" s="492"/>
      <c r="EE111" s="492"/>
      <c r="EF111" s="492"/>
      <c r="EG111" s="492"/>
      <c r="EH111" s="492"/>
      <c r="EI111" s="492"/>
      <c r="EJ111" s="492"/>
      <c r="EK111" s="492"/>
      <c r="EL111" s="492"/>
      <c r="EM111" s="492"/>
      <c r="EN111" s="492"/>
      <c r="EO111" s="492"/>
      <c r="EP111" s="492"/>
      <c r="EQ111" s="492"/>
      <c r="ER111" s="492"/>
      <c r="ES111" s="492"/>
      <c r="ET111" s="492"/>
      <c r="EU111" s="492"/>
      <c r="EV111" s="492"/>
      <c r="EW111" s="492"/>
      <c r="EX111" s="492"/>
      <c r="EY111" s="492"/>
      <c r="EZ111" s="492"/>
      <c r="FA111" s="492"/>
      <c r="FB111" s="492"/>
      <c r="FC111" s="492"/>
      <c r="FD111" s="492"/>
      <c r="FE111" s="492"/>
      <c r="FF111" s="492"/>
      <c r="FG111" s="492"/>
      <c r="FH111" s="492"/>
      <c r="FI111" s="492"/>
      <c r="FJ111" s="492"/>
      <c r="FK111" s="492"/>
      <c r="FL111" s="492"/>
      <c r="FM111" s="492"/>
      <c r="FN111" s="492"/>
      <c r="FO111" s="492"/>
      <c r="FP111" s="492"/>
      <c r="FQ111" s="492"/>
      <c r="FR111" s="492"/>
      <c r="FS111" s="492"/>
      <c r="FT111" s="492"/>
      <c r="FU111" s="492"/>
      <c r="FV111" s="492"/>
      <c r="FW111" s="492"/>
      <c r="FX111" s="492"/>
      <c r="FY111" s="492"/>
      <c r="FZ111" s="492"/>
      <c r="GA111" s="492"/>
      <c r="GB111" s="492"/>
      <c r="GC111" s="492"/>
      <c r="GD111" s="492"/>
      <c r="GE111" s="492"/>
      <c r="GF111" s="492"/>
      <c r="GG111" s="492"/>
      <c r="GH111" s="492"/>
      <c r="GI111" s="492"/>
      <c r="GJ111" s="492"/>
      <c r="GK111" s="492"/>
      <c r="GL111" s="492"/>
      <c r="GM111" s="492"/>
      <c r="GN111" s="492"/>
      <c r="GO111" s="492"/>
      <c r="GP111" s="492"/>
      <c r="GQ111" s="492"/>
      <c r="GR111" s="492"/>
      <c r="GS111" s="492"/>
      <c r="GT111" s="492"/>
      <c r="GU111" s="492"/>
      <c r="GV111" s="492"/>
      <c r="GW111" s="492"/>
      <c r="GX111" s="492"/>
      <c r="GY111" s="492"/>
      <c r="GZ111" s="492"/>
      <c r="HA111" s="492"/>
      <c r="HB111" s="492"/>
      <c r="HC111" s="492"/>
      <c r="HD111" s="492"/>
      <c r="HE111" s="492"/>
      <c r="HF111" s="492"/>
      <c r="HG111" s="492"/>
      <c r="HH111" s="492"/>
      <c r="HI111" s="492"/>
      <c r="HJ111" s="492"/>
      <c r="HK111" s="492"/>
      <c r="HL111" s="492"/>
      <c r="HM111" s="492"/>
      <c r="HN111" s="492"/>
      <c r="HO111" s="492"/>
      <c r="HP111" s="492"/>
      <c r="HQ111" s="492"/>
      <c r="HR111" s="492"/>
      <c r="HS111" s="492"/>
      <c r="HT111" s="492"/>
      <c r="HU111" s="492"/>
      <c r="HV111" s="492"/>
      <c r="HW111" s="492"/>
      <c r="HX111" s="492"/>
      <c r="HY111" s="492"/>
      <c r="HZ111" s="492"/>
      <c r="IA111" s="492"/>
      <c r="IB111" s="492"/>
      <c r="IC111" s="492"/>
      <c r="ID111" s="492"/>
      <c r="IE111" s="492"/>
      <c r="IF111" s="492"/>
      <c r="IG111" s="492"/>
      <c r="IH111" s="492"/>
      <c r="II111" s="492"/>
      <c r="IJ111" s="492"/>
      <c r="IK111" s="492"/>
      <c r="IL111" s="492"/>
      <c r="IM111" s="492"/>
      <c r="IN111" s="492"/>
      <c r="IO111" s="492"/>
      <c r="IP111" s="492"/>
      <c r="IQ111" s="492"/>
      <c r="IR111" s="492"/>
      <c r="IS111" s="492"/>
      <c r="IT111" s="492"/>
      <c r="IU111" s="492"/>
    </row>
    <row r="112" spans="1:255" s="1774" customFormat="1">
      <c r="A112" s="207"/>
      <c r="B112" s="207"/>
      <c r="C112" s="492"/>
      <c r="D112" s="492"/>
      <c r="E112" s="492"/>
      <c r="F112" s="492"/>
      <c r="G112" s="492"/>
      <c r="H112" s="492"/>
      <c r="I112" s="492"/>
      <c r="J112" s="492"/>
      <c r="K112" s="492"/>
      <c r="L112" s="492"/>
      <c r="M112" s="492"/>
      <c r="N112" s="492"/>
      <c r="O112" s="492"/>
      <c r="P112" s="492"/>
      <c r="Q112" s="492"/>
      <c r="R112" s="492"/>
      <c r="S112" s="492"/>
      <c r="T112" s="492"/>
      <c r="U112" s="492"/>
      <c r="V112" s="492"/>
      <c r="W112" s="492"/>
      <c r="X112" s="492"/>
      <c r="Y112" s="492"/>
      <c r="Z112" s="492"/>
      <c r="AA112" s="492"/>
      <c r="AB112" s="492"/>
      <c r="AC112" s="492"/>
      <c r="AD112" s="492"/>
      <c r="AE112" s="492"/>
      <c r="AF112" s="492"/>
      <c r="AG112" s="492"/>
      <c r="AH112" s="492"/>
      <c r="AI112" s="492"/>
      <c r="AJ112" s="492"/>
      <c r="AK112" s="492"/>
      <c r="AL112" s="492"/>
      <c r="AM112" s="492"/>
      <c r="AN112" s="492"/>
      <c r="AO112" s="492"/>
      <c r="AP112" s="492"/>
      <c r="AQ112" s="492"/>
      <c r="AR112" s="492"/>
      <c r="AS112" s="492"/>
      <c r="AT112" s="492"/>
      <c r="AU112" s="492"/>
      <c r="AV112" s="492"/>
      <c r="AW112" s="492"/>
      <c r="AX112" s="492"/>
      <c r="AY112" s="492"/>
      <c r="AZ112" s="492"/>
      <c r="BA112" s="492"/>
      <c r="BB112" s="492"/>
      <c r="BC112" s="492"/>
      <c r="BD112" s="492"/>
      <c r="BE112" s="492"/>
      <c r="BF112" s="492"/>
      <c r="BG112" s="492"/>
      <c r="BH112" s="492"/>
      <c r="BI112" s="492"/>
      <c r="BJ112" s="492"/>
      <c r="BK112" s="492"/>
      <c r="BL112" s="492"/>
      <c r="BM112" s="492"/>
      <c r="BN112" s="492"/>
      <c r="BO112" s="492"/>
      <c r="BP112" s="492"/>
      <c r="BQ112" s="492"/>
      <c r="BR112" s="492"/>
      <c r="BS112" s="492"/>
      <c r="BT112" s="492"/>
      <c r="BU112" s="492"/>
      <c r="BV112" s="492"/>
      <c r="BW112" s="492"/>
      <c r="BX112" s="492"/>
      <c r="BY112" s="492"/>
      <c r="BZ112" s="492"/>
      <c r="CA112" s="492"/>
      <c r="CB112" s="492"/>
      <c r="CC112" s="492"/>
      <c r="CD112" s="492"/>
      <c r="CE112" s="492"/>
      <c r="CF112" s="492"/>
      <c r="CG112" s="492"/>
      <c r="CH112" s="492"/>
      <c r="CI112" s="492"/>
      <c r="CJ112" s="492"/>
      <c r="CK112" s="492"/>
      <c r="CL112" s="492"/>
      <c r="CM112" s="492"/>
      <c r="CN112" s="492"/>
      <c r="CO112" s="492"/>
      <c r="CP112" s="492"/>
      <c r="CQ112" s="492"/>
      <c r="CR112" s="492"/>
      <c r="CS112" s="492"/>
      <c r="CT112" s="492"/>
      <c r="CU112" s="492"/>
      <c r="CV112" s="492"/>
      <c r="CW112" s="492"/>
      <c r="CX112" s="492"/>
      <c r="CY112" s="492"/>
      <c r="CZ112" s="492"/>
      <c r="DA112" s="492"/>
      <c r="DB112" s="492"/>
      <c r="DC112" s="492"/>
      <c r="DD112" s="492"/>
      <c r="DE112" s="492"/>
      <c r="DF112" s="492"/>
      <c r="DG112" s="492"/>
      <c r="DH112" s="492"/>
      <c r="DI112" s="492"/>
      <c r="DJ112" s="492"/>
      <c r="DK112" s="492"/>
      <c r="DL112" s="492"/>
      <c r="DM112" s="492"/>
      <c r="DN112" s="492"/>
      <c r="DO112" s="492"/>
      <c r="DP112" s="492"/>
      <c r="DQ112" s="492"/>
      <c r="DR112" s="492"/>
      <c r="DS112" s="492"/>
      <c r="DT112" s="492"/>
      <c r="DU112" s="492"/>
      <c r="DV112" s="492"/>
      <c r="DW112" s="492"/>
      <c r="DX112" s="492"/>
      <c r="DY112" s="492"/>
      <c r="DZ112" s="492"/>
      <c r="EA112" s="492"/>
      <c r="EB112" s="492"/>
      <c r="EC112" s="492"/>
      <c r="ED112" s="492"/>
      <c r="EE112" s="492"/>
      <c r="EF112" s="492"/>
      <c r="EG112" s="492"/>
      <c r="EH112" s="492"/>
      <c r="EI112" s="492"/>
      <c r="EJ112" s="492"/>
      <c r="EK112" s="492"/>
      <c r="EL112" s="492"/>
      <c r="EM112" s="492"/>
      <c r="EN112" s="492"/>
      <c r="EO112" s="492"/>
      <c r="EP112" s="492"/>
      <c r="EQ112" s="492"/>
      <c r="ER112" s="492"/>
      <c r="ES112" s="492"/>
      <c r="ET112" s="492"/>
      <c r="EU112" s="492"/>
      <c r="EV112" s="492"/>
      <c r="EW112" s="492"/>
      <c r="EX112" s="492"/>
      <c r="EY112" s="492"/>
      <c r="EZ112" s="492"/>
      <c r="FA112" s="492"/>
      <c r="FB112" s="492"/>
      <c r="FC112" s="492"/>
      <c r="FD112" s="492"/>
      <c r="FE112" s="492"/>
      <c r="FF112" s="492"/>
      <c r="FG112" s="492"/>
      <c r="FH112" s="492"/>
      <c r="FI112" s="492"/>
      <c r="FJ112" s="492"/>
      <c r="FK112" s="492"/>
      <c r="FL112" s="492"/>
      <c r="FM112" s="492"/>
      <c r="FN112" s="492"/>
      <c r="FO112" s="492"/>
      <c r="FP112" s="492"/>
      <c r="FQ112" s="492"/>
      <c r="FR112" s="492"/>
      <c r="FS112" s="492"/>
      <c r="FT112" s="492"/>
      <c r="FU112" s="492"/>
      <c r="FV112" s="492"/>
      <c r="FW112" s="492"/>
      <c r="FX112" s="492"/>
      <c r="FY112" s="492"/>
      <c r="FZ112" s="492"/>
      <c r="GA112" s="492"/>
      <c r="GB112" s="492"/>
      <c r="GC112" s="492"/>
      <c r="GD112" s="492"/>
      <c r="GE112" s="492"/>
      <c r="GF112" s="492"/>
      <c r="GG112" s="492"/>
      <c r="GH112" s="492"/>
      <c r="GI112" s="492"/>
      <c r="GJ112" s="492"/>
      <c r="GK112" s="492"/>
      <c r="GL112" s="492"/>
      <c r="GM112" s="492"/>
      <c r="GN112" s="492"/>
      <c r="GO112" s="492"/>
      <c r="GP112" s="492"/>
      <c r="GQ112" s="492"/>
      <c r="GR112" s="492"/>
      <c r="GS112" s="492"/>
      <c r="GT112" s="492"/>
      <c r="GU112" s="492"/>
      <c r="GV112" s="492"/>
      <c r="GW112" s="492"/>
      <c r="GX112" s="492"/>
      <c r="GY112" s="492"/>
      <c r="GZ112" s="492"/>
      <c r="HA112" s="492"/>
      <c r="HB112" s="492"/>
      <c r="HC112" s="492"/>
      <c r="HD112" s="492"/>
      <c r="HE112" s="492"/>
      <c r="HF112" s="492"/>
      <c r="HG112" s="492"/>
      <c r="HH112" s="492"/>
      <c r="HI112" s="492"/>
      <c r="HJ112" s="492"/>
      <c r="HK112" s="492"/>
      <c r="HL112" s="492"/>
      <c r="HM112" s="492"/>
      <c r="HN112" s="492"/>
      <c r="HO112" s="492"/>
      <c r="HP112" s="492"/>
      <c r="HQ112" s="492"/>
      <c r="HR112" s="492"/>
      <c r="HS112" s="492"/>
      <c r="HT112" s="492"/>
      <c r="HU112" s="492"/>
      <c r="HV112" s="492"/>
      <c r="HW112" s="492"/>
      <c r="HX112" s="492"/>
      <c r="HY112" s="492"/>
      <c r="HZ112" s="492"/>
      <c r="IA112" s="492"/>
      <c r="IB112" s="492"/>
      <c r="IC112" s="492"/>
      <c r="ID112" s="492"/>
      <c r="IE112" s="492"/>
      <c r="IF112" s="492"/>
      <c r="IG112" s="492"/>
      <c r="IH112" s="492"/>
      <c r="II112" s="492"/>
      <c r="IJ112" s="492"/>
      <c r="IK112" s="492"/>
      <c r="IL112" s="492"/>
      <c r="IM112" s="492"/>
      <c r="IN112" s="492"/>
      <c r="IO112" s="492"/>
      <c r="IP112" s="492"/>
      <c r="IQ112" s="492"/>
      <c r="IR112" s="492"/>
      <c r="IS112" s="492"/>
      <c r="IT112" s="492"/>
      <c r="IU112" s="492"/>
    </row>
    <row r="113" spans="1:255" s="1774" customFormat="1">
      <c r="A113" s="207"/>
      <c r="B113" s="207"/>
      <c r="C113" s="492"/>
      <c r="D113" s="492"/>
      <c r="E113" s="492"/>
      <c r="F113" s="492"/>
      <c r="G113" s="492"/>
      <c r="H113" s="492"/>
      <c r="I113" s="492"/>
      <c r="J113" s="492"/>
      <c r="K113" s="492"/>
      <c r="L113" s="492"/>
      <c r="M113" s="492"/>
      <c r="N113" s="492"/>
      <c r="O113" s="492"/>
      <c r="P113" s="492"/>
      <c r="Q113" s="492"/>
      <c r="R113" s="492"/>
      <c r="S113" s="492"/>
      <c r="T113" s="492"/>
      <c r="U113" s="492"/>
      <c r="V113" s="492"/>
      <c r="W113" s="492"/>
      <c r="X113" s="492"/>
      <c r="Y113" s="492"/>
      <c r="Z113" s="492"/>
      <c r="AA113" s="492"/>
      <c r="AB113" s="492"/>
      <c r="AC113" s="492"/>
      <c r="AD113" s="492"/>
      <c r="AE113" s="492"/>
      <c r="AF113" s="492"/>
      <c r="AG113" s="492"/>
      <c r="AH113" s="492"/>
      <c r="AI113" s="492"/>
      <c r="AJ113" s="492"/>
      <c r="AK113" s="492"/>
      <c r="AL113" s="492"/>
      <c r="AM113" s="492"/>
      <c r="AN113" s="492"/>
      <c r="AO113" s="492"/>
      <c r="AP113" s="492"/>
      <c r="AQ113" s="492"/>
      <c r="AR113" s="492"/>
      <c r="AS113" s="492"/>
      <c r="AT113" s="492"/>
      <c r="AU113" s="492"/>
      <c r="AV113" s="492"/>
      <c r="AW113" s="492"/>
      <c r="AX113" s="492"/>
      <c r="AY113" s="492"/>
      <c r="AZ113" s="492"/>
      <c r="BA113" s="492"/>
      <c r="BB113" s="492"/>
      <c r="BC113" s="492"/>
      <c r="BD113" s="492"/>
      <c r="BE113" s="492"/>
      <c r="BF113" s="492"/>
      <c r="BG113" s="492"/>
      <c r="BH113" s="492"/>
      <c r="BI113" s="492"/>
      <c r="BJ113" s="492"/>
      <c r="BK113" s="492"/>
      <c r="BL113" s="492"/>
      <c r="BM113" s="492"/>
      <c r="BN113" s="492"/>
      <c r="BO113" s="492"/>
      <c r="BP113" s="492"/>
      <c r="BQ113" s="492"/>
      <c r="BR113" s="492"/>
      <c r="BS113" s="492"/>
      <c r="BT113" s="492"/>
      <c r="BU113" s="492"/>
      <c r="BV113" s="492"/>
      <c r="BW113" s="492"/>
      <c r="BX113" s="492"/>
      <c r="BY113" s="492"/>
      <c r="BZ113" s="492"/>
      <c r="CA113" s="492"/>
      <c r="CB113" s="492"/>
      <c r="CC113" s="492"/>
      <c r="CD113" s="492"/>
      <c r="CE113" s="492"/>
      <c r="CF113" s="492"/>
      <c r="CG113" s="492"/>
      <c r="CH113" s="492"/>
      <c r="CI113" s="492"/>
      <c r="CJ113" s="492"/>
      <c r="CK113" s="492"/>
      <c r="CL113" s="492"/>
      <c r="CM113" s="492"/>
      <c r="CN113" s="492"/>
      <c r="CO113" s="492"/>
      <c r="CP113" s="492"/>
      <c r="CQ113" s="492"/>
      <c r="CR113" s="492"/>
      <c r="CS113" s="492"/>
      <c r="CT113" s="492"/>
      <c r="CU113" s="492"/>
      <c r="CV113" s="492"/>
      <c r="CW113" s="492"/>
      <c r="CX113" s="492"/>
      <c r="CY113" s="492"/>
      <c r="CZ113" s="492"/>
      <c r="DA113" s="492"/>
      <c r="DB113" s="492"/>
      <c r="DC113" s="492"/>
      <c r="DD113" s="492"/>
      <c r="DE113" s="492"/>
      <c r="DF113" s="492"/>
      <c r="DG113" s="492"/>
      <c r="DH113" s="492"/>
      <c r="DI113" s="492"/>
      <c r="DJ113" s="492"/>
      <c r="DK113" s="492"/>
      <c r="DL113" s="492"/>
      <c r="DM113" s="492"/>
      <c r="DN113" s="492"/>
      <c r="DO113" s="492"/>
      <c r="DP113" s="492"/>
      <c r="DQ113" s="492"/>
      <c r="DR113" s="492"/>
      <c r="DS113" s="492"/>
      <c r="DT113" s="492"/>
      <c r="DU113" s="492"/>
      <c r="DV113" s="492"/>
      <c r="DW113" s="492"/>
      <c r="DX113" s="492"/>
      <c r="DY113" s="492"/>
      <c r="DZ113" s="492"/>
      <c r="EA113" s="492"/>
      <c r="EB113" s="492"/>
      <c r="EC113" s="492"/>
      <c r="ED113" s="492"/>
      <c r="EE113" s="492"/>
      <c r="EF113" s="492"/>
      <c r="EG113" s="492"/>
      <c r="EH113" s="492"/>
      <c r="EI113" s="492"/>
      <c r="EJ113" s="492"/>
      <c r="EK113" s="492"/>
      <c r="EL113" s="492"/>
      <c r="EM113" s="492"/>
      <c r="EN113" s="492"/>
      <c r="EO113" s="492"/>
      <c r="EP113" s="492"/>
      <c r="EQ113" s="492"/>
      <c r="ER113" s="492"/>
      <c r="ES113" s="492"/>
      <c r="ET113" s="492"/>
      <c r="EU113" s="492"/>
      <c r="EV113" s="492"/>
      <c r="EW113" s="492"/>
      <c r="EX113" s="492"/>
      <c r="EY113" s="492"/>
      <c r="EZ113" s="492"/>
      <c r="FA113" s="492"/>
      <c r="FB113" s="492"/>
      <c r="FC113" s="492"/>
      <c r="FD113" s="492"/>
      <c r="FE113" s="492"/>
      <c r="FF113" s="492"/>
      <c r="FG113" s="492"/>
      <c r="FH113" s="492"/>
      <c r="FI113" s="492"/>
      <c r="FJ113" s="492"/>
      <c r="FK113" s="492"/>
      <c r="FL113" s="492"/>
      <c r="FM113" s="492"/>
      <c r="FN113" s="492"/>
      <c r="FO113" s="492"/>
      <c r="FP113" s="492"/>
      <c r="FQ113" s="492"/>
      <c r="FR113" s="492"/>
      <c r="FS113" s="492"/>
      <c r="FT113" s="492"/>
      <c r="FU113" s="492"/>
      <c r="FV113" s="492"/>
      <c r="FW113" s="492"/>
      <c r="FX113" s="492"/>
      <c r="FY113" s="492"/>
      <c r="FZ113" s="492"/>
      <c r="GA113" s="492"/>
      <c r="GB113" s="492"/>
      <c r="GC113" s="492"/>
      <c r="GD113" s="492"/>
      <c r="GE113" s="492"/>
      <c r="GF113" s="492"/>
      <c r="GG113" s="492"/>
      <c r="GH113" s="492"/>
      <c r="GI113" s="492"/>
      <c r="GJ113" s="492"/>
      <c r="GK113" s="492"/>
      <c r="GL113" s="492"/>
      <c r="GM113" s="492"/>
      <c r="GN113" s="492"/>
      <c r="GO113" s="492"/>
      <c r="GP113" s="492"/>
      <c r="GQ113" s="492"/>
      <c r="GR113" s="492"/>
      <c r="GS113" s="492"/>
      <c r="GT113" s="492"/>
      <c r="GU113" s="492"/>
      <c r="GV113" s="492"/>
      <c r="GW113" s="492"/>
      <c r="GX113" s="492"/>
      <c r="GY113" s="492"/>
      <c r="GZ113" s="492"/>
      <c r="HA113" s="492"/>
      <c r="HB113" s="492"/>
      <c r="HC113" s="492"/>
      <c r="HD113" s="492"/>
      <c r="HE113" s="492"/>
      <c r="HF113" s="492"/>
      <c r="HG113" s="492"/>
      <c r="HH113" s="492"/>
      <c r="HI113" s="492"/>
      <c r="HJ113" s="492"/>
      <c r="HK113" s="492"/>
      <c r="HL113" s="492"/>
      <c r="HM113" s="492"/>
      <c r="HN113" s="492"/>
      <c r="HO113" s="492"/>
      <c r="HP113" s="492"/>
      <c r="HQ113" s="492"/>
      <c r="HR113" s="492"/>
      <c r="HS113" s="492"/>
      <c r="HT113" s="492"/>
      <c r="HU113" s="492"/>
      <c r="HV113" s="492"/>
      <c r="HW113" s="492"/>
      <c r="HX113" s="492"/>
      <c r="HY113" s="492"/>
      <c r="HZ113" s="492"/>
      <c r="IA113" s="492"/>
      <c r="IB113" s="492"/>
      <c r="IC113" s="492"/>
      <c r="ID113" s="492"/>
      <c r="IE113" s="492"/>
      <c r="IF113" s="492"/>
      <c r="IG113" s="492"/>
      <c r="IH113" s="492"/>
      <c r="II113" s="492"/>
      <c r="IJ113" s="492"/>
      <c r="IK113" s="492"/>
      <c r="IL113" s="492"/>
      <c r="IM113" s="492"/>
      <c r="IN113" s="492"/>
      <c r="IO113" s="492"/>
      <c r="IP113" s="492"/>
      <c r="IQ113" s="492"/>
      <c r="IR113" s="492"/>
      <c r="IS113" s="492"/>
      <c r="IT113" s="492"/>
      <c r="IU113" s="492"/>
    </row>
    <row r="114" spans="1:255" s="1774" customFormat="1">
      <c r="A114" s="207"/>
      <c r="B114" s="207"/>
      <c r="C114" s="492"/>
      <c r="D114" s="492"/>
      <c r="E114" s="492"/>
      <c r="F114" s="492"/>
      <c r="G114" s="492"/>
      <c r="H114" s="492"/>
      <c r="I114" s="492"/>
      <c r="J114" s="492"/>
      <c r="K114" s="492"/>
      <c r="L114" s="492"/>
      <c r="M114" s="492"/>
      <c r="N114" s="492"/>
      <c r="O114" s="492"/>
      <c r="P114" s="492"/>
      <c r="Q114" s="492"/>
      <c r="R114" s="492"/>
      <c r="S114" s="492"/>
      <c r="T114" s="492"/>
      <c r="U114" s="492"/>
      <c r="V114" s="492"/>
      <c r="W114" s="492"/>
      <c r="X114" s="492"/>
      <c r="Y114" s="492"/>
      <c r="Z114" s="492"/>
      <c r="AA114" s="492"/>
      <c r="AB114" s="492"/>
      <c r="AC114" s="492"/>
      <c r="AD114" s="492"/>
      <c r="AE114" s="492"/>
      <c r="AF114" s="492"/>
      <c r="AG114" s="492"/>
      <c r="AH114" s="492"/>
      <c r="AI114" s="492"/>
      <c r="AJ114" s="492"/>
      <c r="AK114" s="492"/>
      <c r="AL114" s="492"/>
      <c r="AM114" s="492"/>
      <c r="AN114" s="492"/>
      <c r="AO114" s="492"/>
      <c r="AP114" s="492"/>
      <c r="AQ114" s="492"/>
      <c r="AR114" s="492"/>
      <c r="AS114" s="492"/>
      <c r="AT114" s="492"/>
      <c r="AU114" s="492"/>
      <c r="AV114" s="492"/>
      <c r="AW114" s="492"/>
      <c r="AX114" s="492"/>
      <c r="AY114" s="492"/>
      <c r="AZ114" s="492"/>
      <c r="BA114" s="492"/>
      <c r="BB114" s="492"/>
      <c r="BC114" s="492"/>
      <c r="BD114" s="492"/>
      <c r="BE114" s="492"/>
      <c r="BF114" s="492"/>
      <c r="BG114" s="492"/>
      <c r="BH114" s="492"/>
      <c r="BI114" s="492"/>
      <c r="BJ114" s="492"/>
      <c r="BK114" s="492"/>
      <c r="BL114" s="492"/>
      <c r="BM114" s="492"/>
      <c r="BN114" s="492"/>
      <c r="BO114" s="492"/>
      <c r="BP114" s="492"/>
      <c r="BQ114" s="492"/>
      <c r="BR114" s="492"/>
      <c r="BS114" s="492"/>
      <c r="BT114" s="492"/>
      <c r="BU114" s="492"/>
      <c r="BV114" s="492"/>
      <c r="BW114" s="492"/>
      <c r="BX114" s="492"/>
      <c r="BY114" s="492"/>
      <c r="BZ114" s="492"/>
      <c r="CA114" s="492"/>
      <c r="CB114" s="492"/>
      <c r="CC114" s="492"/>
      <c r="CD114" s="492"/>
      <c r="CE114" s="492"/>
      <c r="CF114" s="492"/>
      <c r="CG114" s="492"/>
      <c r="CH114" s="492"/>
      <c r="CI114" s="492"/>
      <c r="CJ114" s="492"/>
      <c r="CK114" s="492"/>
      <c r="CL114" s="492"/>
      <c r="CM114" s="492"/>
      <c r="CN114" s="492"/>
      <c r="CO114" s="492"/>
      <c r="CP114" s="492"/>
      <c r="CQ114" s="492"/>
      <c r="CR114" s="492"/>
      <c r="CS114" s="492"/>
      <c r="CT114" s="492"/>
      <c r="CU114" s="492"/>
      <c r="CV114" s="492"/>
      <c r="CW114" s="492"/>
      <c r="CX114" s="492"/>
      <c r="CY114" s="492"/>
      <c r="CZ114" s="492"/>
      <c r="DA114" s="492"/>
      <c r="DB114" s="492"/>
      <c r="DC114" s="492"/>
      <c r="DD114" s="492"/>
      <c r="DE114" s="492"/>
      <c r="DF114" s="492"/>
      <c r="DG114" s="492"/>
      <c r="DH114" s="492"/>
      <c r="DI114" s="492"/>
      <c r="DJ114" s="492"/>
      <c r="DK114" s="492"/>
      <c r="DL114" s="492"/>
      <c r="DM114" s="492"/>
      <c r="DN114" s="492"/>
      <c r="DO114" s="492"/>
      <c r="DP114" s="492"/>
      <c r="DQ114" s="492"/>
      <c r="DR114" s="492"/>
      <c r="DS114" s="492"/>
      <c r="DT114" s="492"/>
      <c r="DU114" s="492"/>
      <c r="DV114" s="492"/>
      <c r="DW114" s="492"/>
      <c r="DX114" s="492"/>
      <c r="DY114" s="492"/>
      <c r="DZ114" s="492"/>
      <c r="EA114" s="492"/>
      <c r="EB114" s="492"/>
      <c r="EC114" s="492"/>
      <c r="ED114" s="492"/>
      <c r="EE114" s="492"/>
      <c r="EF114" s="492"/>
      <c r="EG114" s="492"/>
      <c r="EH114" s="492"/>
      <c r="EI114" s="492"/>
      <c r="EJ114" s="492"/>
      <c r="EK114" s="492"/>
      <c r="EL114" s="492"/>
      <c r="EM114" s="492"/>
      <c r="EN114" s="492"/>
      <c r="EO114" s="492"/>
      <c r="EP114" s="492"/>
      <c r="EQ114" s="492"/>
      <c r="ER114" s="492"/>
      <c r="ES114" s="492"/>
      <c r="ET114" s="492"/>
      <c r="EU114" s="492"/>
      <c r="EV114" s="492"/>
      <c r="EW114" s="492"/>
      <c r="EX114" s="492"/>
      <c r="EY114" s="492"/>
      <c r="EZ114" s="492"/>
      <c r="FA114" s="492"/>
      <c r="FB114" s="492"/>
      <c r="FC114" s="492"/>
      <c r="FD114" s="492"/>
      <c r="FE114" s="492"/>
      <c r="FF114" s="492"/>
      <c r="FG114" s="492"/>
      <c r="FH114" s="492"/>
      <c r="FI114" s="492"/>
      <c r="FJ114" s="492"/>
      <c r="FK114" s="492"/>
      <c r="FL114" s="492"/>
      <c r="FM114" s="492"/>
      <c r="FN114" s="492"/>
      <c r="FO114" s="492"/>
      <c r="FP114" s="492"/>
      <c r="FQ114" s="492"/>
      <c r="FR114" s="492"/>
      <c r="FS114" s="492"/>
      <c r="FT114" s="492"/>
      <c r="FU114" s="492"/>
      <c r="FV114" s="492"/>
      <c r="FW114" s="492"/>
      <c r="FX114" s="492"/>
      <c r="FY114" s="492"/>
      <c r="FZ114" s="492"/>
      <c r="GA114" s="492"/>
      <c r="GB114" s="492"/>
      <c r="GC114" s="492"/>
      <c r="GD114" s="492"/>
      <c r="GE114" s="492"/>
      <c r="GF114" s="492"/>
      <c r="GG114" s="492"/>
      <c r="GH114" s="492"/>
      <c r="GI114" s="492"/>
      <c r="GJ114" s="492"/>
      <c r="GK114" s="492"/>
      <c r="GL114" s="492"/>
      <c r="GM114" s="492"/>
      <c r="GN114" s="492"/>
      <c r="GO114" s="492"/>
      <c r="GP114" s="492"/>
      <c r="GQ114" s="492"/>
      <c r="GR114" s="492"/>
      <c r="GS114" s="492"/>
      <c r="GT114" s="492"/>
      <c r="GU114" s="492"/>
      <c r="GV114" s="492"/>
      <c r="GW114" s="492"/>
      <c r="GX114" s="492"/>
      <c r="GY114" s="492"/>
      <c r="GZ114" s="492"/>
      <c r="HA114" s="492"/>
      <c r="HB114" s="492"/>
      <c r="HC114" s="492"/>
      <c r="HD114" s="492"/>
      <c r="HE114" s="492"/>
      <c r="HF114" s="492"/>
      <c r="HG114" s="492"/>
      <c r="HH114" s="492"/>
      <c r="HI114" s="492"/>
      <c r="HJ114" s="492"/>
      <c r="HK114" s="492"/>
      <c r="HL114" s="492"/>
      <c r="HM114" s="492"/>
      <c r="HN114" s="492"/>
      <c r="HO114" s="492"/>
      <c r="HP114" s="492"/>
      <c r="HQ114" s="492"/>
      <c r="HR114" s="492"/>
      <c r="HS114" s="492"/>
      <c r="HT114" s="492"/>
      <c r="HU114" s="492"/>
      <c r="HV114" s="492"/>
      <c r="HW114" s="492"/>
      <c r="HX114" s="492"/>
      <c r="HY114" s="492"/>
      <c r="HZ114" s="492"/>
      <c r="IA114" s="492"/>
      <c r="IB114" s="492"/>
      <c r="IC114" s="492"/>
      <c r="ID114" s="492"/>
      <c r="IE114" s="492"/>
      <c r="IF114" s="492"/>
      <c r="IG114" s="492"/>
      <c r="IH114" s="492"/>
      <c r="II114" s="492"/>
      <c r="IJ114" s="492"/>
      <c r="IK114" s="492"/>
      <c r="IL114" s="492"/>
      <c r="IM114" s="492"/>
      <c r="IN114" s="492"/>
      <c r="IO114" s="492"/>
      <c r="IP114" s="492"/>
      <c r="IQ114" s="492"/>
      <c r="IR114" s="492"/>
      <c r="IS114" s="492"/>
      <c r="IT114" s="492"/>
      <c r="IU114" s="492"/>
    </row>
    <row r="115" spans="1:255" s="1774" customFormat="1">
      <c r="A115" s="207"/>
      <c r="B115" s="207"/>
      <c r="C115" s="492"/>
      <c r="D115" s="492"/>
      <c r="E115" s="492"/>
      <c r="F115" s="492"/>
      <c r="G115" s="492"/>
      <c r="H115" s="492"/>
      <c r="I115" s="492"/>
      <c r="J115" s="492"/>
      <c r="K115" s="492"/>
      <c r="L115" s="492"/>
      <c r="M115" s="492"/>
      <c r="N115" s="492"/>
      <c r="O115" s="492"/>
      <c r="P115" s="492"/>
      <c r="Q115" s="492"/>
      <c r="R115" s="492"/>
      <c r="S115" s="492"/>
      <c r="T115" s="492"/>
      <c r="U115" s="492"/>
      <c r="V115" s="492"/>
      <c r="W115" s="492"/>
      <c r="X115" s="492"/>
      <c r="Y115" s="492"/>
      <c r="Z115" s="492"/>
      <c r="AA115" s="492"/>
      <c r="AB115" s="492"/>
      <c r="AC115" s="492"/>
      <c r="AD115" s="492"/>
      <c r="AE115" s="492"/>
      <c r="AF115" s="492"/>
      <c r="AG115" s="492"/>
      <c r="AH115" s="492"/>
      <c r="AI115" s="492"/>
      <c r="AJ115" s="492"/>
      <c r="AK115" s="492"/>
      <c r="AL115" s="492"/>
      <c r="AM115" s="492"/>
      <c r="AN115" s="492"/>
      <c r="AO115" s="492"/>
      <c r="AP115" s="492"/>
      <c r="AQ115" s="492"/>
      <c r="AR115" s="492"/>
      <c r="AS115" s="492"/>
      <c r="AT115" s="492"/>
      <c r="AU115" s="492"/>
      <c r="AV115" s="492"/>
      <c r="AW115" s="492"/>
      <c r="AX115" s="492"/>
      <c r="AY115" s="492"/>
      <c r="AZ115" s="492"/>
      <c r="BA115" s="492"/>
      <c r="BB115" s="492"/>
      <c r="BC115" s="492"/>
      <c r="BD115" s="492"/>
      <c r="BE115" s="492"/>
      <c r="BF115" s="492"/>
      <c r="BG115" s="492"/>
      <c r="BH115" s="492"/>
      <c r="BI115" s="492"/>
      <c r="BJ115" s="492"/>
      <c r="BK115" s="492"/>
      <c r="BL115" s="492"/>
      <c r="BM115" s="492"/>
      <c r="BN115" s="492"/>
      <c r="BO115" s="492"/>
      <c r="BP115" s="492"/>
      <c r="BQ115" s="492"/>
      <c r="BR115" s="492"/>
      <c r="BS115" s="492"/>
      <c r="BT115" s="492"/>
      <c r="BU115" s="492"/>
      <c r="BV115" s="492"/>
      <c r="BW115" s="492"/>
      <c r="BX115" s="492"/>
      <c r="BY115" s="492"/>
      <c r="BZ115" s="492"/>
      <c r="CA115" s="492"/>
      <c r="CB115" s="492"/>
      <c r="CC115" s="492"/>
      <c r="CD115" s="492"/>
      <c r="CE115" s="492"/>
      <c r="CF115" s="492"/>
      <c r="CG115" s="492"/>
      <c r="CH115" s="492"/>
      <c r="CI115" s="492"/>
      <c r="CJ115" s="492"/>
      <c r="CK115" s="492"/>
      <c r="CL115" s="492"/>
      <c r="CM115" s="492"/>
      <c r="CN115" s="492"/>
      <c r="CO115" s="492"/>
      <c r="CP115" s="492"/>
      <c r="CQ115" s="492"/>
      <c r="CR115" s="492"/>
      <c r="CS115" s="492"/>
      <c r="CT115" s="492"/>
      <c r="CU115" s="492"/>
      <c r="CV115" s="492"/>
      <c r="CW115" s="492"/>
      <c r="CX115" s="492"/>
      <c r="CY115" s="492"/>
      <c r="CZ115" s="492"/>
      <c r="DA115" s="492"/>
      <c r="DB115" s="492"/>
      <c r="DC115" s="492"/>
      <c r="DD115" s="492"/>
      <c r="DE115" s="492"/>
      <c r="DF115" s="492"/>
      <c r="DG115" s="492"/>
      <c r="DH115" s="492"/>
      <c r="DI115" s="492"/>
      <c r="DJ115" s="492"/>
      <c r="DK115" s="492"/>
      <c r="DL115" s="492"/>
      <c r="DM115" s="492"/>
      <c r="DN115" s="492"/>
      <c r="DO115" s="492"/>
      <c r="DP115" s="492"/>
      <c r="DQ115" s="492"/>
      <c r="DR115" s="492"/>
      <c r="DS115" s="492"/>
      <c r="DT115" s="492"/>
      <c r="DU115" s="492"/>
      <c r="DV115" s="492"/>
      <c r="DW115" s="492"/>
      <c r="DX115" s="492"/>
      <c r="DY115" s="492"/>
      <c r="DZ115" s="492"/>
      <c r="EA115" s="492"/>
      <c r="EB115" s="492"/>
      <c r="EC115" s="492"/>
      <c r="ED115" s="492"/>
      <c r="EE115" s="492"/>
      <c r="EF115" s="492"/>
      <c r="EG115" s="492"/>
      <c r="EH115" s="492"/>
      <c r="EI115" s="492"/>
      <c r="EJ115" s="492"/>
      <c r="EK115" s="492"/>
      <c r="EL115" s="492"/>
      <c r="EM115" s="492"/>
      <c r="EN115" s="492"/>
      <c r="EO115" s="492"/>
      <c r="EP115" s="492"/>
      <c r="EQ115" s="492"/>
      <c r="ER115" s="492"/>
      <c r="ES115" s="492"/>
      <c r="ET115" s="492"/>
      <c r="EU115" s="492"/>
      <c r="EV115" s="492"/>
      <c r="EW115" s="492"/>
      <c r="EX115" s="492"/>
      <c r="EY115" s="492"/>
      <c r="EZ115" s="492"/>
      <c r="FA115" s="492"/>
      <c r="FB115" s="492"/>
      <c r="FC115" s="492"/>
      <c r="FD115" s="492"/>
      <c r="FE115" s="492"/>
      <c r="FF115" s="492"/>
      <c r="FG115" s="492"/>
      <c r="FH115" s="492"/>
      <c r="FI115" s="492"/>
      <c r="FJ115" s="492"/>
      <c r="FK115" s="492"/>
      <c r="FL115" s="492"/>
      <c r="FM115" s="492"/>
      <c r="FN115" s="492"/>
      <c r="FO115" s="492"/>
      <c r="FP115" s="492"/>
      <c r="FQ115" s="492"/>
      <c r="FR115" s="492"/>
      <c r="FS115" s="492"/>
      <c r="FT115" s="492"/>
      <c r="FU115" s="492"/>
      <c r="FV115" s="492"/>
      <c r="FW115" s="492"/>
      <c r="FX115" s="492"/>
      <c r="FY115" s="492"/>
      <c r="FZ115" s="492"/>
      <c r="GA115" s="492"/>
      <c r="GB115" s="492"/>
      <c r="GC115" s="492"/>
      <c r="GD115" s="492"/>
      <c r="GE115" s="492"/>
      <c r="GF115" s="492"/>
      <c r="GG115" s="492"/>
      <c r="GH115" s="492"/>
      <c r="GI115" s="492"/>
      <c r="GJ115" s="492"/>
      <c r="GK115" s="492"/>
      <c r="GL115" s="492"/>
      <c r="GM115" s="492"/>
      <c r="GN115" s="492"/>
      <c r="GO115" s="492"/>
      <c r="GP115" s="492"/>
      <c r="GQ115" s="492"/>
      <c r="GR115" s="492"/>
      <c r="GS115" s="492"/>
      <c r="GT115" s="492"/>
      <c r="GU115" s="492"/>
      <c r="GV115" s="492"/>
      <c r="GW115" s="492"/>
      <c r="GX115" s="492"/>
      <c r="GY115" s="492"/>
      <c r="GZ115" s="492"/>
      <c r="HA115" s="492"/>
      <c r="HB115" s="492"/>
      <c r="HC115" s="492"/>
      <c r="HD115" s="492"/>
      <c r="HE115" s="492"/>
      <c r="HF115" s="492"/>
      <c r="HG115" s="492"/>
      <c r="HH115" s="492"/>
      <c r="HI115" s="492"/>
      <c r="HJ115" s="492"/>
      <c r="HK115" s="492"/>
      <c r="HL115" s="492"/>
      <c r="HM115" s="492"/>
      <c r="HN115" s="492"/>
      <c r="HO115" s="492"/>
      <c r="HP115" s="492"/>
      <c r="HQ115" s="492"/>
      <c r="HR115" s="492"/>
      <c r="HS115" s="492"/>
      <c r="HT115" s="492"/>
      <c r="HU115" s="492"/>
      <c r="HV115" s="492"/>
      <c r="HW115" s="492"/>
      <c r="HX115" s="492"/>
      <c r="HY115" s="492"/>
      <c r="HZ115" s="492"/>
      <c r="IA115" s="492"/>
      <c r="IB115" s="492"/>
      <c r="IC115" s="492"/>
      <c r="ID115" s="492"/>
      <c r="IE115" s="492"/>
      <c r="IF115" s="492"/>
      <c r="IG115" s="492"/>
      <c r="IH115" s="492"/>
      <c r="II115" s="492"/>
      <c r="IJ115" s="492"/>
      <c r="IK115" s="492"/>
      <c r="IL115" s="492"/>
      <c r="IM115" s="492"/>
      <c r="IN115" s="492"/>
      <c r="IO115" s="492"/>
      <c r="IP115" s="492"/>
      <c r="IQ115" s="492"/>
      <c r="IR115" s="492"/>
      <c r="IS115" s="492"/>
      <c r="IT115" s="492"/>
      <c r="IU115" s="492"/>
    </row>
    <row r="116" spans="1:255" s="1774" customFormat="1">
      <c r="A116" s="207"/>
      <c r="B116" s="207"/>
      <c r="C116" s="492"/>
      <c r="D116" s="492"/>
      <c r="E116" s="492"/>
      <c r="F116" s="492"/>
      <c r="G116" s="492"/>
      <c r="H116" s="492"/>
      <c r="I116" s="492"/>
      <c r="J116" s="492"/>
      <c r="K116" s="492"/>
      <c r="L116" s="492"/>
      <c r="M116" s="492"/>
      <c r="N116" s="492"/>
      <c r="O116" s="492"/>
      <c r="P116" s="492"/>
      <c r="Q116" s="492"/>
      <c r="R116" s="492"/>
      <c r="S116" s="492"/>
      <c r="T116" s="492"/>
      <c r="U116" s="492"/>
      <c r="V116" s="492"/>
      <c r="W116" s="492"/>
      <c r="X116" s="492"/>
      <c r="Y116" s="492"/>
      <c r="Z116" s="492"/>
      <c r="AA116" s="492"/>
      <c r="AB116" s="492"/>
      <c r="AC116" s="492"/>
      <c r="AD116" s="492"/>
      <c r="AE116" s="492"/>
      <c r="AF116" s="492"/>
      <c r="AG116" s="492"/>
      <c r="AH116" s="492"/>
      <c r="AI116" s="492"/>
      <c r="AJ116" s="492"/>
      <c r="AK116" s="492"/>
      <c r="AL116" s="492"/>
      <c r="AM116" s="492"/>
      <c r="AN116" s="492"/>
      <c r="AO116" s="492"/>
      <c r="AP116" s="492"/>
      <c r="AQ116" s="492"/>
      <c r="AR116" s="492"/>
      <c r="AS116" s="492"/>
      <c r="AT116" s="492"/>
      <c r="AU116" s="492"/>
      <c r="AV116" s="492"/>
      <c r="AW116" s="492"/>
      <c r="AX116" s="492"/>
      <c r="AY116" s="492"/>
      <c r="AZ116" s="492"/>
      <c r="BA116" s="492"/>
      <c r="BB116" s="492"/>
      <c r="BC116" s="492"/>
      <c r="BD116" s="492"/>
      <c r="BE116" s="492"/>
      <c r="BF116" s="492"/>
      <c r="BG116" s="492"/>
      <c r="BH116" s="492"/>
      <c r="BI116" s="492"/>
      <c r="BJ116" s="492"/>
      <c r="BK116" s="492"/>
      <c r="BL116" s="492"/>
      <c r="BM116" s="492"/>
      <c r="BN116" s="492"/>
      <c r="BO116" s="492"/>
      <c r="BP116" s="492"/>
      <c r="BQ116" s="492"/>
      <c r="BR116" s="492"/>
      <c r="BS116" s="492"/>
      <c r="BT116" s="492"/>
      <c r="BU116" s="492"/>
      <c r="BV116" s="492"/>
      <c r="BW116" s="492"/>
      <c r="BX116" s="492"/>
      <c r="BY116" s="492"/>
      <c r="BZ116" s="492"/>
      <c r="CA116" s="492"/>
      <c r="CB116" s="492"/>
      <c r="CC116" s="492"/>
      <c r="CD116" s="492"/>
      <c r="CE116" s="492"/>
      <c r="CF116" s="492"/>
      <c r="CG116" s="492"/>
      <c r="CH116" s="492"/>
      <c r="CI116" s="492"/>
      <c r="CJ116" s="492"/>
      <c r="CK116" s="492"/>
      <c r="CL116" s="492"/>
      <c r="CM116" s="492"/>
      <c r="CN116" s="492"/>
      <c r="CO116" s="492"/>
      <c r="CP116" s="492"/>
      <c r="CQ116" s="492"/>
      <c r="CR116" s="492"/>
      <c r="CS116" s="492"/>
      <c r="CT116" s="492"/>
      <c r="CU116" s="492"/>
      <c r="CV116" s="492"/>
      <c r="CW116" s="492"/>
      <c r="CX116" s="492"/>
      <c r="CY116" s="492"/>
      <c r="CZ116" s="492"/>
      <c r="DA116" s="492"/>
      <c r="DB116" s="492"/>
      <c r="DC116" s="492"/>
      <c r="DD116" s="492"/>
      <c r="DE116" s="492"/>
      <c r="DF116" s="492"/>
      <c r="DG116" s="492"/>
      <c r="DH116" s="492"/>
      <c r="DI116" s="492"/>
      <c r="DJ116" s="492"/>
      <c r="DK116" s="492"/>
      <c r="DL116" s="492"/>
      <c r="DM116" s="492"/>
      <c r="DN116" s="492"/>
      <c r="DO116" s="492"/>
      <c r="DP116" s="492"/>
      <c r="DQ116" s="492"/>
      <c r="DR116" s="492"/>
      <c r="DS116" s="492"/>
      <c r="DT116" s="492"/>
      <c r="DU116" s="492"/>
      <c r="DV116" s="492"/>
      <c r="DW116" s="492"/>
      <c r="DX116" s="492"/>
      <c r="DY116" s="492"/>
      <c r="DZ116" s="492"/>
      <c r="EA116" s="492"/>
      <c r="EB116" s="492"/>
      <c r="EC116" s="492"/>
      <c r="ED116" s="492"/>
      <c r="EE116" s="492"/>
      <c r="EF116" s="492"/>
      <c r="EG116" s="492"/>
      <c r="EH116" s="492"/>
      <c r="EI116" s="492"/>
      <c r="EJ116" s="492"/>
      <c r="EK116" s="492"/>
      <c r="EL116" s="492"/>
      <c r="EM116" s="492"/>
      <c r="EN116" s="492"/>
      <c r="EO116" s="492"/>
      <c r="EP116" s="492"/>
      <c r="EQ116" s="492"/>
      <c r="ER116" s="492"/>
      <c r="ES116" s="492"/>
      <c r="ET116" s="492"/>
      <c r="EU116" s="492"/>
      <c r="EV116" s="492"/>
      <c r="EW116" s="492"/>
      <c r="EX116" s="492"/>
      <c r="EY116" s="492"/>
      <c r="EZ116" s="492"/>
      <c r="FA116" s="492"/>
      <c r="FB116" s="492"/>
      <c r="FC116" s="492"/>
      <c r="FD116" s="492"/>
      <c r="FE116" s="492"/>
      <c r="FF116" s="492"/>
      <c r="FG116" s="492"/>
      <c r="FH116" s="492"/>
      <c r="FI116" s="492"/>
      <c r="FJ116" s="492"/>
      <c r="FK116" s="492"/>
      <c r="FL116" s="492"/>
      <c r="FM116" s="492"/>
      <c r="FN116" s="492"/>
      <c r="FO116" s="492"/>
      <c r="FP116" s="492"/>
      <c r="FQ116" s="492"/>
      <c r="FR116" s="492"/>
      <c r="FS116" s="492"/>
      <c r="FT116" s="492"/>
      <c r="FU116" s="492"/>
      <c r="FV116" s="492"/>
      <c r="FW116" s="492"/>
      <c r="FX116" s="492"/>
      <c r="FY116" s="492"/>
      <c r="FZ116" s="492"/>
      <c r="GA116" s="492"/>
      <c r="GB116" s="492"/>
      <c r="GC116" s="492"/>
      <c r="GD116" s="492"/>
      <c r="GE116" s="492"/>
      <c r="GF116" s="492"/>
      <c r="GG116" s="492"/>
      <c r="GH116" s="492"/>
      <c r="GI116" s="492"/>
      <c r="GJ116" s="492"/>
      <c r="GK116" s="492"/>
      <c r="GL116" s="492"/>
      <c r="GM116" s="492"/>
      <c r="GN116" s="492"/>
      <c r="GO116" s="492"/>
      <c r="GP116" s="492"/>
      <c r="GQ116" s="492"/>
      <c r="GR116" s="492"/>
      <c r="GS116" s="492"/>
      <c r="GT116" s="492"/>
      <c r="GU116" s="492"/>
      <c r="GV116" s="492"/>
      <c r="GW116" s="492"/>
      <c r="GX116" s="492"/>
      <c r="GY116" s="492"/>
      <c r="GZ116" s="492"/>
      <c r="HA116" s="492"/>
      <c r="HB116" s="492"/>
      <c r="HC116" s="492"/>
      <c r="HD116" s="492"/>
      <c r="HE116" s="492"/>
      <c r="HF116" s="492"/>
      <c r="HG116" s="492"/>
      <c r="HH116" s="492"/>
      <c r="HI116" s="492"/>
      <c r="HJ116" s="492"/>
      <c r="HK116" s="492"/>
      <c r="HL116" s="492"/>
      <c r="HM116" s="492"/>
      <c r="HN116" s="492"/>
      <c r="HO116" s="492"/>
      <c r="HP116" s="492"/>
      <c r="HQ116" s="492"/>
      <c r="HR116" s="492"/>
      <c r="HS116" s="492"/>
      <c r="HT116" s="492"/>
      <c r="HU116" s="492"/>
      <c r="HV116" s="492"/>
      <c r="HW116" s="492"/>
      <c r="HX116" s="492"/>
      <c r="HY116" s="492"/>
      <c r="HZ116" s="492"/>
      <c r="IA116" s="492"/>
      <c r="IB116" s="492"/>
      <c r="IC116" s="492"/>
      <c r="ID116" s="492"/>
      <c r="IE116" s="492"/>
      <c r="IF116" s="492"/>
      <c r="IG116" s="492"/>
      <c r="IH116" s="492"/>
      <c r="II116" s="492"/>
      <c r="IJ116" s="492"/>
      <c r="IK116" s="492"/>
      <c r="IL116" s="492"/>
      <c r="IM116" s="492"/>
      <c r="IN116" s="492"/>
      <c r="IO116" s="492"/>
      <c r="IP116" s="492"/>
      <c r="IQ116" s="492"/>
      <c r="IR116" s="492"/>
      <c r="IS116" s="492"/>
      <c r="IT116" s="492"/>
      <c r="IU116" s="492"/>
    </row>
    <row r="117" spans="1:255" s="1774" customFormat="1">
      <c r="A117" s="207"/>
      <c r="B117" s="207"/>
      <c r="C117" s="492"/>
      <c r="D117" s="492"/>
      <c r="E117" s="492"/>
      <c r="F117" s="492"/>
      <c r="G117" s="492"/>
      <c r="H117" s="492"/>
      <c r="I117" s="492"/>
      <c r="J117" s="492"/>
      <c r="K117" s="492"/>
      <c r="L117" s="492"/>
      <c r="M117" s="492"/>
      <c r="N117" s="492"/>
      <c r="O117" s="492"/>
      <c r="P117" s="492"/>
      <c r="Q117" s="492"/>
      <c r="R117" s="492"/>
      <c r="S117" s="492"/>
      <c r="T117" s="492"/>
      <c r="U117" s="492"/>
      <c r="V117" s="492"/>
      <c r="W117" s="492"/>
      <c r="X117" s="492"/>
      <c r="Y117" s="492"/>
      <c r="Z117" s="492"/>
      <c r="AA117" s="492"/>
      <c r="AB117" s="492"/>
      <c r="AC117" s="492"/>
      <c r="AD117" s="492"/>
      <c r="AE117" s="492"/>
      <c r="AF117" s="492"/>
      <c r="AG117" s="492"/>
      <c r="AH117" s="492"/>
      <c r="AI117" s="492"/>
      <c r="AJ117" s="492"/>
      <c r="AK117" s="492"/>
      <c r="AL117" s="492"/>
      <c r="AM117" s="492"/>
      <c r="AN117" s="492"/>
      <c r="AO117" s="492"/>
      <c r="AP117" s="492"/>
      <c r="AQ117" s="492"/>
      <c r="AR117" s="492"/>
      <c r="AS117" s="492"/>
      <c r="AT117" s="492"/>
      <c r="AU117" s="492"/>
      <c r="AV117" s="492"/>
      <c r="AW117" s="492"/>
      <c r="AX117" s="492"/>
      <c r="AY117" s="492"/>
      <c r="AZ117" s="492"/>
      <c r="BA117" s="492"/>
      <c r="BB117" s="492"/>
      <c r="BC117" s="492"/>
      <c r="BD117" s="492"/>
      <c r="BE117" s="492"/>
      <c r="BF117" s="492"/>
      <c r="BG117" s="492"/>
      <c r="BH117" s="492"/>
      <c r="BI117" s="492"/>
      <c r="BJ117" s="492"/>
      <c r="BK117" s="492"/>
      <c r="BL117" s="492"/>
      <c r="BM117" s="492"/>
      <c r="BN117" s="492"/>
      <c r="BO117" s="492"/>
      <c r="BP117" s="492"/>
      <c r="BQ117" s="492"/>
      <c r="BR117" s="492"/>
      <c r="BS117" s="492"/>
      <c r="BT117" s="492"/>
      <c r="BU117" s="492"/>
      <c r="BV117" s="492"/>
      <c r="BW117" s="492"/>
      <c r="BX117" s="492"/>
      <c r="BY117" s="492"/>
      <c r="BZ117" s="492"/>
      <c r="CA117" s="492"/>
      <c r="CB117" s="492"/>
      <c r="CC117" s="492"/>
      <c r="CD117" s="492"/>
      <c r="CE117" s="492"/>
      <c r="CF117" s="492"/>
      <c r="CG117" s="492"/>
      <c r="CH117" s="492"/>
      <c r="CI117" s="492"/>
      <c r="CJ117" s="492"/>
      <c r="CK117" s="492"/>
      <c r="CL117" s="492"/>
      <c r="CM117" s="492"/>
      <c r="CN117" s="492"/>
      <c r="CO117" s="492"/>
      <c r="CP117" s="492"/>
      <c r="CQ117" s="492"/>
      <c r="CR117" s="492"/>
      <c r="CS117" s="492"/>
      <c r="CT117" s="492"/>
      <c r="CU117" s="492"/>
      <c r="CV117" s="492"/>
      <c r="CW117" s="492"/>
      <c r="CX117" s="492"/>
      <c r="CY117" s="492"/>
      <c r="CZ117" s="492"/>
      <c r="DA117" s="492"/>
      <c r="DB117" s="492"/>
      <c r="DC117" s="492"/>
      <c r="DD117" s="492"/>
      <c r="DE117" s="492"/>
      <c r="DF117" s="492"/>
      <c r="DG117" s="492"/>
      <c r="DH117" s="492"/>
      <c r="DI117" s="492"/>
      <c r="DJ117" s="492"/>
      <c r="DK117" s="492"/>
      <c r="DL117" s="492"/>
      <c r="DM117" s="492"/>
      <c r="DN117" s="492"/>
      <c r="DO117" s="492"/>
      <c r="DP117" s="492"/>
      <c r="DQ117" s="492"/>
      <c r="DR117" s="492"/>
      <c r="DS117" s="492"/>
      <c r="DT117" s="492"/>
      <c r="DU117" s="492"/>
      <c r="DV117" s="492"/>
      <c r="DW117" s="492"/>
      <c r="DX117" s="492"/>
      <c r="DY117" s="492"/>
      <c r="DZ117" s="492"/>
      <c r="EA117" s="492"/>
      <c r="EB117" s="492"/>
      <c r="EC117" s="492"/>
      <c r="ED117" s="492"/>
      <c r="EE117" s="492"/>
      <c r="EF117" s="492"/>
      <c r="EG117" s="492"/>
      <c r="EH117" s="492"/>
      <c r="EI117" s="492"/>
      <c r="EJ117" s="492"/>
      <c r="EK117" s="492"/>
      <c r="EL117" s="492"/>
      <c r="EM117" s="492"/>
      <c r="EN117" s="492"/>
      <c r="EO117" s="492"/>
      <c r="EP117" s="492"/>
      <c r="EQ117" s="492"/>
      <c r="ER117" s="492"/>
      <c r="ES117" s="492"/>
      <c r="ET117" s="492"/>
      <c r="EU117" s="492"/>
      <c r="EV117" s="492"/>
      <c r="EW117" s="492"/>
      <c r="EX117" s="492"/>
      <c r="EY117" s="492"/>
      <c r="EZ117" s="492"/>
      <c r="FA117" s="492"/>
      <c r="FB117" s="492"/>
      <c r="FC117" s="492"/>
      <c r="FD117" s="492"/>
      <c r="FE117" s="492"/>
      <c r="FF117" s="492"/>
      <c r="FG117" s="492"/>
      <c r="FH117" s="492"/>
      <c r="FI117" s="492"/>
      <c r="FJ117" s="492"/>
      <c r="FK117" s="492"/>
      <c r="FL117" s="492"/>
      <c r="FM117" s="492"/>
      <c r="FN117" s="492"/>
      <c r="FO117" s="492"/>
      <c r="FP117" s="492"/>
      <c r="FQ117" s="492"/>
      <c r="FR117" s="492"/>
      <c r="FS117" s="492"/>
      <c r="FT117" s="492"/>
      <c r="FU117" s="492"/>
      <c r="FV117" s="492"/>
      <c r="FW117" s="492"/>
      <c r="FX117" s="492"/>
      <c r="FY117" s="492"/>
      <c r="FZ117" s="492"/>
      <c r="GA117" s="492"/>
      <c r="GB117" s="492"/>
      <c r="GC117" s="492"/>
      <c r="GD117" s="492"/>
      <c r="GE117" s="492"/>
      <c r="GF117" s="492"/>
      <c r="GG117" s="492"/>
      <c r="GH117" s="492"/>
      <c r="GI117" s="492"/>
      <c r="GJ117" s="492"/>
      <c r="GK117" s="492"/>
      <c r="GL117" s="492"/>
      <c r="GM117" s="492"/>
      <c r="GN117" s="492"/>
      <c r="GO117" s="492"/>
      <c r="GP117" s="492"/>
      <c r="GQ117" s="492"/>
      <c r="GR117" s="492"/>
      <c r="GS117" s="492"/>
      <c r="GT117" s="492"/>
      <c r="GU117" s="492"/>
      <c r="GV117" s="492"/>
      <c r="GW117" s="492"/>
      <c r="GX117" s="492"/>
      <c r="GY117" s="492"/>
      <c r="GZ117" s="492"/>
      <c r="HA117" s="492"/>
      <c r="HB117" s="492"/>
      <c r="HC117" s="492"/>
      <c r="HD117" s="492"/>
      <c r="HE117" s="492"/>
      <c r="HF117" s="492"/>
      <c r="HG117" s="492"/>
      <c r="HH117" s="492"/>
      <c r="HI117" s="492"/>
      <c r="HJ117" s="492"/>
      <c r="HK117" s="492"/>
      <c r="HL117" s="492"/>
      <c r="HM117" s="492"/>
      <c r="HN117" s="492"/>
      <c r="HO117" s="492"/>
      <c r="HP117" s="492"/>
      <c r="HQ117" s="492"/>
      <c r="HR117" s="492"/>
      <c r="HS117" s="492"/>
      <c r="HT117" s="492"/>
      <c r="HU117" s="492"/>
      <c r="HV117" s="492"/>
      <c r="HW117" s="492"/>
      <c r="HX117" s="492"/>
      <c r="HY117" s="492"/>
      <c r="HZ117" s="492"/>
      <c r="IA117" s="492"/>
      <c r="IB117" s="492"/>
      <c r="IC117" s="492"/>
      <c r="ID117" s="492"/>
      <c r="IE117" s="492"/>
      <c r="IF117" s="492"/>
      <c r="IG117" s="492"/>
      <c r="IH117" s="492"/>
      <c r="II117" s="492"/>
      <c r="IJ117" s="492"/>
      <c r="IK117" s="492"/>
      <c r="IL117" s="492"/>
      <c r="IM117" s="492"/>
      <c r="IN117" s="492"/>
      <c r="IO117" s="492"/>
      <c r="IP117" s="492"/>
      <c r="IQ117" s="492"/>
      <c r="IR117" s="492"/>
      <c r="IS117" s="492"/>
      <c r="IT117" s="492"/>
      <c r="IU117" s="492"/>
    </row>
    <row r="118" spans="1:255" s="1774" customFormat="1">
      <c r="A118" s="207"/>
      <c r="B118" s="207"/>
      <c r="C118" s="492"/>
      <c r="D118" s="492"/>
      <c r="E118" s="492"/>
      <c r="F118" s="492"/>
      <c r="G118" s="492"/>
      <c r="H118" s="492"/>
      <c r="I118" s="492"/>
      <c r="J118" s="492"/>
      <c r="K118" s="492"/>
      <c r="L118" s="492"/>
      <c r="M118" s="492"/>
      <c r="N118" s="492"/>
      <c r="O118" s="492"/>
      <c r="P118" s="492"/>
      <c r="Q118" s="492"/>
      <c r="R118" s="492"/>
      <c r="S118" s="492"/>
      <c r="T118" s="492"/>
      <c r="U118" s="492"/>
      <c r="V118" s="492"/>
      <c r="W118" s="492"/>
      <c r="X118" s="492"/>
      <c r="Y118" s="492"/>
      <c r="Z118" s="492"/>
      <c r="AA118" s="492"/>
      <c r="AB118" s="492"/>
      <c r="AC118" s="492"/>
      <c r="AD118" s="492"/>
      <c r="AE118" s="492"/>
      <c r="AF118" s="492"/>
      <c r="AG118" s="492"/>
      <c r="AH118" s="492"/>
      <c r="AI118" s="492"/>
      <c r="AJ118" s="492"/>
      <c r="AK118" s="492"/>
      <c r="AL118" s="492"/>
      <c r="AM118" s="492"/>
      <c r="AN118" s="492"/>
      <c r="AO118" s="492"/>
      <c r="AP118" s="492"/>
      <c r="AQ118" s="492"/>
      <c r="AR118" s="492"/>
      <c r="AS118" s="492"/>
      <c r="AT118" s="492"/>
      <c r="AU118" s="492"/>
      <c r="AV118" s="492"/>
      <c r="AW118" s="492"/>
      <c r="AX118" s="492"/>
      <c r="AY118" s="492"/>
      <c r="AZ118" s="492"/>
      <c r="BA118" s="492"/>
      <c r="BB118" s="492"/>
      <c r="BC118" s="492"/>
      <c r="BD118" s="492"/>
      <c r="BE118" s="492"/>
      <c r="BF118" s="492"/>
      <c r="BG118" s="492"/>
      <c r="BH118" s="492"/>
      <c r="BI118" s="492"/>
      <c r="BJ118" s="492"/>
      <c r="BK118" s="492"/>
      <c r="BL118" s="492"/>
      <c r="BM118" s="492"/>
      <c r="BN118" s="492"/>
      <c r="BO118" s="492"/>
      <c r="BP118" s="492"/>
      <c r="BQ118" s="492"/>
      <c r="BR118" s="492"/>
      <c r="BS118" s="492"/>
      <c r="BT118" s="492"/>
      <c r="BU118" s="492"/>
      <c r="BV118" s="492"/>
      <c r="BW118" s="492"/>
      <c r="BX118" s="492"/>
      <c r="BY118" s="492"/>
      <c r="BZ118" s="492"/>
      <c r="CA118" s="492"/>
      <c r="CB118" s="492"/>
      <c r="CC118" s="492"/>
      <c r="CD118" s="492"/>
      <c r="CE118" s="492"/>
      <c r="CF118" s="492"/>
      <c r="CG118" s="492"/>
      <c r="CH118" s="492"/>
      <c r="CI118" s="492"/>
      <c r="CJ118" s="492"/>
      <c r="CK118" s="492"/>
      <c r="CL118" s="492"/>
      <c r="CM118" s="492"/>
      <c r="CN118" s="492"/>
      <c r="CO118" s="492"/>
      <c r="CP118" s="492"/>
      <c r="CQ118" s="492"/>
      <c r="CR118" s="492"/>
      <c r="CS118" s="492"/>
      <c r="CT118" s="492"/>
      <c r="CU118" s="492"/>
      <c r="CV118" s="492"/>
      <c r="CW118" s="492"/>
      <c r="CX118" s="492"/>
      <c r="CY118" s="492"/>
      <c r="CZ118" s="492"/>
      <c r="DA118" s="492"/>
      <c r="DB118" s="492"/>
      <c r="DC118" s="492"/>
      <c r="DD118" s="492"/>
      <c r="DE118" s="492"/>
      <c r="DF118" s="492"/>
      <c r="DG118" s="492"/>
      <c r="DH118" s="492"/>
      <c r="DI118" s="492"/>
      <c r="DJ118" s="492"/>
      <c r="DK118" s="492"/>
      <c r="DL118" s="492"/>
      <c r="DM118" s="492"/>
      <c r="DN118" s="492"/>
      <c r="DO118" s="492"/>
      <c r="DP118" s="492"/>
      <c r="DQ118" s="492"/>
      <c r="DR118" s="492"/>
      <c r="DS118" s="492"/>
      <c r="DT118" s="492"/>
      <c r="DU118" s="492"/>
      <c r="DV118" s="492"/>
      <c r="DW118" s="492"/>
      <c r="DX118" s="492"/>
      <c r="DY118" s="492"/>
      <c r="DZ118" s="492"/>
      <c r="EA118" s="492"/>
      <c r="EB118" s="492"/>
      <c r="EC118" s="492"/>
      <c r="ED118" s="492"/>
      <c r="EE118" s="492"/>
      <c r="EF118" s="492"/>
      <c r="EG118" s="492"/>
      <c r="EH118" s="492"/>
      <c r="EI118" s="492"/>
      <c r="EJ118" s="492"/>
      <c r="EK118" s="492"/>
      <c r="EL118" s="492"/>
      <c r="EM118" s="492"/>
      <c r="EN118" s="492"/>
      <c r="EO118" s="492"/>
      <c r="EP118" s="492"/>
      <c r="EQ118" s="492"/>
      <c r="ER118" s="492"/>
      <c r="ES118" s="492"/>
      <c r="ET118" s="492"/>
      <c r="EU118" s="492"/>
      <c r="EV118" s="492"/>
      <c r="EW118" s="492"/>
      <c r="EX118" s="492"/>
      <c r="EY118" s="492"/>
      <c r="EZ118" s="492"/>
      <c r="FA118" s="492"/>
      <c r="FB118" s="492"/>
      <c r="FC118" s="492"/>
      <c r="FD118" s="492"/>
      <c r="FE118" s="492"/>
      <c r="FF118" s="492"/>
      <c r="FG118" s="492"/>
      <c r="FH118" s="492"/>
      <c r="FI118" s="492"/>
      <c r="FJ118" s="492"/>
      <c r="FK118" s="492"/>
      <c r="FL118" s="492"/>
      <c r="FM118" s="492"/>
      <c r="FN118" s="492"/>
      <c r="FO118" s="492"/>
      <c r="FP118" s="492"/>
      <c r="FQ118" s="492"/>
      <c r="FR118" s="492"/>
      <c r="FS118" s="492"/>
      <c r="FT118" s="492"/>
      <c r="FU118" s="492"/>
      <c r="FV118" s="492"/>
      <c r="FW118" s="492"/>
      <c r="FX118" s="492"/>
      <c r="FY118" s="492"/>
      <c r="FZ118" s="492"/>
      <c r="GA118" s="492"/>
      <c r="GB118" s="492"/>
      <c r="GC118" s="492"/>
      <c r="GD118" s="492"/>
      <c r="GE118" s="492"/>
      <c r="GF118" s="492"/>
      <c r="GG118" s="492"/>
      <c r="GH118" s="492"/>
      <c r="GI118" s="492"/>
      <c r="GJ118" s="492"/>
      <c r="GK118" s="492"/>
      <c r="GL118" s="492"/>
      <c r="GM118" s="492"/>
      <c r="GN118" s="492"/>
      <c r="GO118" s="492"/>
      <c r="GP118" s="492"/>
      <c r="GQ118" s="492"/>
      <c r="GR118" s="492"/>
      <c r="GS118" s="492"/>
      <c r="GT118" s="492"/>
      <c r="GU118" s="492"/>
      <c r="GV118" s="492"/>
      <c r="GW118" s="492"/>
      <c r="GX118" s="492"/>
      <c r="GY118" s="492"/>
      <c r="GZ118" s="492"/>
      <c r="HA118" s="492"/>
      <c r="HB118" s="492"/>
      <c r="HC118" s="492"/>
      <c r="HD118" s="492"/>
      <c r="HE118" s="492"/>
      <c r="HF118" s="492"/>
      <c r="HG118" s="492"/>
      <c r="HH118" s="492"/>
      <c r="HI118" s="492"/>
      <c r="HJ118" s="492"/>
      <c r="HK118" s="492"/>
      <c r="HL118" s="492"/>
      <c r="HM118" s="492"/>
      <c r="HN118" s="492"/>
      <c r="HO118" s="492"/>
      <c r="HP118" s="492"/>
      <c r="HQ118" s="492"/>
      <c r="HR118" s="492"/>
      <c r="HS118" s="492"/>
      <c r="HT118" s="492"/>
      <c r="HU118" s="492"/>
      <c r="HV118" s="492"/>
      <c r="HW118" s="492"/>
      <c r="HX118" s="492"/>
      <c r="HY118" s="492"/>
      <c r="HZ118" s="492"/>
      <c r="IA118" s="492"/>
      <c r="IB118" s="492"/>
      <c r="IC118" s="492"/>
      <c r="ID118" s="492"/>
      <c r="IE118" s="492"/>
      <c r="IF118" s="492"/>
      <c r="IG118" s="492"/>
      <c r="IH118" s="492"/>
      <c r="II118" s="492"/>
      <c r="IJ118" s="492"/>
      <c r="IK118" s="492"/>
      <c r="IL118" s="492"/>
      <c r="IM118" s="492"/>
      <c r="IN118" s="492"/>
      <c r="IO118" s="492"/>
      <c r="IP118" s="492"/>
      <c r="IQ118" s="492"/>
      <c r="IR118" s="492"/>
      <c r="IS118" s="492"/>
      <c r="IT118" s="492"/>
      <c r="IU118" s="492"/>
    </row>
    <row r="119" spans="1:255" s="1774" customFormat="1">
      <c r="A119" s="207"/>
      <c r="B119" s="207"/>
      <c r="C119" s="492"/>
      <c r="D119" s="492"/>
      <c r="E119" s="492"/>
      <c r="F119" s="492"/>
      <c r="G119" s="492"/>
      <c r="H119" s="492"/>
      <c r="I119" s="492"/>
      <c r="J119" s="492"/>
      <c r="K119" s="492"/>
      <c r="L119" s="492"/>
      <c r="M119" s="492"/>
      <c r="N119" s="492"/>
      <c r="O119" s="492"/>
      <c r="P119" s="492"/>
      <c r="Q119" s="492"/>
      <c r="R119" s="492"/>
      <c r="S119" s="492"/>
      <c r="T119" s="492"/>
      <c r="U119" s="492"/>
      <c r="V119" s="492"/>
      <c r="W119" s="492"/>
      <c r="X119" s="492"/>
      <c r="Y119" s="492"/>
      <c r="Z119" s="492"/>
      <c r="AA119" s="492"/>
      <c r="AB119" s="492"/>
      <c r="AC119" s="492"/>
      <c r="AD119" s="492"/>
      <c r="AE119" s="492"/>
      <c r="AF119" s="492"/>
      <c r="AG119" s="492"/>
      <c r="AH119" s="492"/>
      <c r="AI119" s="492"/>
      <c r="AJ119" s="492"/>
      <c r="AK119" s="492"/>
      <c r="AL119" s="492"/>
      <c r="AM119" s="492"/>
      <c r="AN119" s="492"/>
      <c r="AO119" s="492"/>
      <c r="AP119" s="492"/>
      <c r="AQ119" s="492"/>
      <c r="AR119" s="492"/>
      <c r="AS119" s="492"/>
      <c r="AT119" s="492"/>
      <c r="AU119" s="492"/>
      <c r="AV119" s="492"/>
      <c r="AW119" s="492"/>
      <c r="AX119" s="492"/>
      <c r="AY119" s="492"/>
      <c r="AZ119" s="492"/>
      <c r="BA119" s="492"/>
      <c r="BB119" s="492"/>
      <c r="BC119" s="492"/>
      <c r="BD119" s="492"/>
      <c r="BE119" s="492"/>
      <c r="BF119" s="492"/>
      <c r="BG119" s="492"/>
      <c r="BH119" s="492"/>
      <c r="BI119" s="492"/>
      <c r="BJ119" s="492"/>
      <c r="BK119" s="492"/>
      <c r="BL119" s="492"/>
      <c r="BM119" s="492"/>
      <c r="BN119" s="492"/>
      <c r="BO119" s="492"/>
      <c r="BP119" s="492"/>
      <c r="BQ119" s="492"/>
      <c r="BR119" s="492"/>
      <c r="BS119" s="492"/>
      <c r="BT119" s="492"/>
      <c r="BU119" s="492"/>
      <c r="BV119" s="492"/>
      <c r="BW119" s="492"/>
      <c r="BX119" s="492"/>
      <c r="BY119" s="492"/>
      <c r="BZ119" s="492"/>
      <c r="CA119" s="492"/>
      <c r="CB119" s="492"/>
      <c r="CC119" s="492"/>
      <c r="CD119" s="492"/>
      <c r="CE119" s="492"/>
      <c r="CF119" s="492"/>
      <c r="CG119" s="492"/>
      <c r="CH119" s="492"/>
      <c r="CI119" s="492"/>
      <c r="CJ119" s="492"/>
      <c r="CK119" s="492"/>
      <c r="CL119" s="492"/>
      <c r="CM119" s="492"/>
      <c r="CN119" s="492"/>
      <c r="CO119" s="492"/>
      <c r="CP119" s="492"/>
      <c r="CQ119" s="492"/>
      <c r="CR119" s="492"/>
      <c r="CS119" s="492"/>
      <c r="CT119" s="492"/>
      <c r="CU119" s="492"/>
      <c r="CV119" s="492"/>
      <c r="CW119" s="492"/>
      <c r="CX119" s="492"/>
      <c r="CY119" s="492"/>
      <c r="CZ119" s="492"/>
      <c r="DA119" s="492"/>
      <c r="DB119" s="492"/>
      <c r="DC119" s="492"/>
      <c r="DD119" s="492"/>
      <c r="DE119" s="492"/>
      <c r="DF119" s="492"/>
      <c r="DG119" s="492"/>
      <c r="DH119" s="492"/>
      <c r="DI119" s="492"/>
      <c r="DJ119" s="492"/>
      <c r="DK119" s="492"/>
      <c r="DL119" s="492"/>
      <c r="DM119" s="492"/>
      <c r="DN119" s="492"/>
      <c r="DO119" s="492"/>
      <c r="DP119" s="492"/>
      <c r="DQ119" s="492"/>
      <c r="DR119" s="492"/>
      <c r="DS119" s="492"/>
      <c r="DT119" s="492"/>
      <c r="DU119" s="492"/>
      <c r="DV119" s="492"/>
      <c r="DW119" s="492"/>
      <c r="DX119" s="492"/>
      <c r="DY119" s="492"/>
      <c r="DZ119" s="492"/>
      <c r="EA119" s="492"/>
      <c r="EB119" s="492"/>
      <c r="EC119" s="492"/>
      <c r="ED119" s="492"/>
      <c r="EE119" s="492"/>
      <c r="EF119" s="492"/>
      <c r="EG119" s="492"/>
      <c r="EH119" s="492"/>
      <c r="EI119" s="492"/>
      <c r="EJ119" s="492"/>
      <c r="EK119" s="492"/>
      <c r="EL119" s="492"/>
      <c r="EM119" s="492"/>
      <c r="EN119" s="492"/>
      <c r="EO119" s="492"/>
      <c r="EP119" s="492"/>
      <c r="EQ119" s="492"/>
      <c r="ER119" s="492"/>
      <c r="ES119" s="492"/>
      <c r="ET119" s="492"/>
      <c r="EU119" s="492"/>
      <c r="EV119" s="492"/>
      <c r="EW119" s="492"/>
      <c r="EX119" s="492"/>
      <c r="EY119" s="492"/>
      <c r="EZ119" s="492"/>
      <c r="FA119" s="492"/>
      <c r="FB119" s="492"/>
      <c r="FC119" s="492"/>
      <c r="FD119" s="492"/>
      <c r="FE119" s="492"/>
      <c r="FF119" s="492"/>
      <c r="FG119" s="492"/>
      <c r="FH119" s="492"/>
      <c r="FI119" s="492"/>
      <c r="FJ119" s="492"/>
      <c r="FK119" s="492"/>
      <c r="FL119" s="492"/>
      <c r="FM119" s="492"/>
      <c r="FN119" s="492"/>
      <c r="FO119" s="492"/>
      <c r="FP119" s="492"/>
      <c r="FQ119" s="492"/>
      <c r="FR119" s="492"/>
      <c r="FS119" s="492"/>
      <c r="FT119" s="492"/>
      <c r="FU119" s="492"/>
      <c r="FV119" s="492"/>
      <c r="FW119" s="492"/>
      <c r="FX119" s="492"/>
      <c r="FY119" s="492"/>
      <c r="FZ119" s="492"/>
      <c r="GA119" s="492"/>
      <c r="GB119" s="492"/>
      <c r="GC119" s="492"/>
      <c r="GD119" s="492"/>
      <c r="GE119" s="492"/>
      <c r="GF119" s="492"/>
      <c r="GG119" s="492"/>
      <c r="GH119" s="492"/>
      <c r="GI119" s="492"/>
      <c r="GJ119" s="492"/>
      <c r="GK119" s="492"/>
      <c r="GL119" s="492"/>
      <c r="GM119" s="492"/>
      <c r="GN119" s="492"/>
      <c r="GO119" s="492"/>
      <c r="GP119" s="492"/>
      <c r="GQ119" s="492"/>
      <c r="GR119" s="492"/>
      <c r="GS119" s="492"/>
      <c r="GT119" s="492"/>
      <c r="GU119" s="492"/>
      <c r="GV119" s="492"/>
      <c r="GW119" s="492"/>
      <c r="GX119" s="492"/>
      <c r="GY119" s="492"/>
      <c r="GZ119" s="492"/>
      <c r="HA119" s="492"/>
      <c r="HB119" s="492"/>
      <c r="HC119" s="492"/>
      <c r="HD119" s="492"/>
      <c r="HE119" s="492"/>
      <c r="HF119" s="492"/>
      <c r="HG119" s="492"/>
      <c r="HH119" s="492"/>
      <c r="HI119" s="492"/>
      <c r="HJ119" s="492"/>
      <c r="HK119" s="492"/>
      <c r="HL119" s="492"/>
      <c r="HM119" s="492"/>
      <c r="HN119" s="492"/>
      <c r="HO119" s="492"/>
      <c r="HP119" s="492"/>
      <c r="HQ119" s="492"/>
      <c r="HR119" s="492"/>
      <c r="HS119" s="492"/>
      <c r="HT119" s="492"/>
      <c r="HU119" s="492"/>
      <c r="HV119" s="492"/>
      <c r="HW119" s="492"/>
      <c r="HX119" s="492"/>
      <c r="HY119" s="492"/>
      <c r="HZ119" s="492"/>
      <c r="IA119" s="492"/>
      <c r="IB119" s="492"/>
      <c r="IC119" s="492"/>
      <c r="ID119" s="492"/>
      <c r="IE119" s="492"/>
      <c r="IF119" s="492"/>
      <c r="IG119" s="492"/>
      <c r="IH119" s="492"/>
      <c r="II119" s="492"/>
      <c r="IJ119" s="492"/>
      <c r="IK119" s="492"/>
      <c r="IL119" s="492"/>
      <c r="IM119" s="492"/>
      <c r="IN119" s="492"/>
      <c r="IO119" s="492"/>
      <c r="IP119" s="492"/>
      <c r="IQ119" s="492"/>
      <c r="IR119" s="492"/>
      <c r="IS119" s="492"/>
      <c r="IT119" s="492"/>
      <c r="IU119" s="492"/>
    </row>
    <row r="120" spans="1:255" s="1774" customFormat="1">
      <c r="A120" s="207"/>
      <c r="B120" s="207"/>
      <c r="C120" s="492"/>
      <c r="D120" s="492"/>
      <c r="E120" s="492"/>
      <c r="F120" s="492"/>
      <c r="G120" s="492"/>
      <c r="H120" s="492"/>
      <c r="I120" s="492"/>
      <c r="J120" s="492"/>
      <c r="K120" s="492"/>
      <c r="L120" s="492"/>
      <c r="M120" s="492"/>
      <c r="N120" s="492"/>
      <c r="O120" s="492"/>
      <c r="P120" s="492"/>
      <c r="Q120" s="492"/>
      <c r="R120" s="492"/>
      <c r="S120" s="492"/>
      <c r="T120" s="492"/>
      <c r="U120" s="492"/>
      <c r="V120" s="492"/>
      <c r="W120" s="492"/>
      <c r="X120" s="492"/>
      <c r="Y120" s="492"/>
      <c r="Z120" s="492"/>
      <c r="AA120" s="492"/>
      <c r="AB120" s="492"/>
      <c r="AC120" s="492"/>
      <c r="AD120" s="492"/>
      <c r="AE120" s="492"/>
      <c r="AF120" s="492"/>
      <c r="AG120" s="492"/>
      <c r="AH120" s="492"/>
      <c r="AI120" s="492"/>
      <c r="AJ120" s="492"/>
      <c r="AK120" s="492"/>
      <c r="AL120" s="492"/>
      <c r="AM120" s="492"/>
      <c r="AN120" s="492"/>
      <c r="AO120" s="492"/>
      <c r="AP120" s="492"/>
      <c r="AQ120" s="492"/>
      <c r="AR120" s="492"/>
      <c r="AS120" s="492"/>
      <c r="AT120" s="492"/>
      <c r="AU120" s="492"/>
      <c r="AV120" s="492"/>
      <c r="AW120" s="492"/>
      <c r="AX120" s="492"/>
      <c r="AY120" s="492"/>
      <c r="AZ120" s="492"/>
      <c r="BA120" s="492"/>
      <c r="BB120" s="492"/>
      <c r="BC120" s="492"/>
      <c r="BD120" s="492"/>
      <c r="BE120" s="492"/>
      <c r="BF120" s="492"/>
      <c r="BG120" s="492"/>
      <c r="BH120" s="492"/>
      <c r="BI120" s="492"/>
      <c r="BJ120" s="492"/>
      <c r="BK120" s="492"/>
      <c r="BL120" s="492"/>
      <c r="BM120" s="492"/>
      <c r="BN120" s="492"/>
      <c r="BO120" s="492"/>
      <c r="BP120" s="492"/>
      <c r="BQ120" s="492"/>
      <c r="BR120" s="492"/>
      <c r="BS120" s="492"/>
      <c r="BT120" s="492"/>
      <c r="BU120" s="492"/>
      <c r="BV120" s="492"/>
      <c r="BW120" s="492"/>
      <c r="BX120" s="492"/>
      <c r="BY120" s="492"/>
      <c r="BZ120" s="492"/>
      <c r="CA120" s="492"/>
      <c r="CB120" s="492"/>
      <c r="CC120" s="492"/>
      <c r="CD120" s="492"/>
      <c r="CE120" s="492"/>
      <c r="CF120" s="492"/>
      <c r="CG120" s="492"/>
      <c r="CH120" s="492"/>
      <c r="CI120" s="492"/>
      <c r="CJ120" s="492"/>
      <c r="CK120" s="492"/>
      <c r="CL120" s="492"/>
      <c r="CM120" s="492"/>
      <c r="CN120" s="492"/>
      <c r="CO120" s="492"/>
      <c r="CP120" s="492"/>
      <c r="CQ120" s="492"/>
      <c r="CR120" s="492"/>
      <c r="CS120" s="492"/>
      <c r="CT120" s="492"/>
      <c r="CU120" s="492"/>
      <c r="CV120" s="492"/>
      <c r="CW120" s="492"/>
      <c r="CX120" s="492"/>
      <c r="CY120" s="492"/>
      <c r="CZ120" s="492"/>
      <c r="DA120" s="492"/>
      <c r="DB120" s="492"/>
      <c r="DC120" s="492"/>
      <c r="DD120" s="492"/>
      <c r="DE120" s="492"/>
      <c r="DF120" s="492"/>
      <c r="DG120" s="492"/>
      <c r="DH120" s="492"/>
      <c r="DI120" s="492"/>
      <c r="DJ120" s="492"/>
      <c r="DK120" s="492"/>
      <c r="DL120" s="492"/>
      <c r="DM120" s="492"/>
      <c r="DN120" s="492"/>
      <c r="DO120" s="492"/>
      <c r="DP120" s="492"/>
      <c r="DQ120" s="492"/>
      <c r="DR120" s="492"/>
      <c r="DS120" s="492"/>
      <c r="DT120" s="492"/>
      <c r="DU120" s="492"/>
      <c r="DV120" s="492"/>
      <c r="DW120" s="492"/>
      <c r="DX120" s="492"/>
      <c r="DY120" s="492"/>
      <c r="DZ120" s="492"/>
      <c r="EA120" s="492"/>
      <c r="EB120" s="492"/>
      <c r="EC120" s="492"/>
      <c r="ED120" s="492"/>
      <c r="EE120" s="492"/>
      <c r="EF120" s="492"/>
      <c r="EG120" s="492"/>
      <c r="EH120" s="492"/>
      <c r="EI120" s="492"/>
      <c r="EJ120" s="492"/>
      <c r="EK120" s="492"/>
      <c r="EL120" s="492"/>
      <c r="EM120" s="492"/>
      <c r="EN120" s="492"/>
      <c r="EO120" s="492"/>
      <c r="EP120" s="492"/>
      <c r="EQ120" s="492"/>
      <c r="ER120" s="492"/>
      <c r="ES120" s="492"/>
      <c r="ET120" s="492"/>
      <c r="EU120" s="492"/>
      <c r="EV120" s="492"/>
      <c r="EW120" s="492"/>
      <c r="EX120" s="492"/>
      <c r="EY120" s="492"/>
      <c r="EZ120" s="492"/>
      <c r="FA120" s="492"/>
      <c r="FB120" s="492"/>
      <c r="FC120" s="492"/>
      <c r="FD120" s="492"/>
      <c r="FE120" s="492"/>
      <c r="FF120" s="492"/>
      <c r="FG120" s="492"/>
      <c r="FH120" s="492"/>
      <c r="FI120" s="492"/>
      <c r="FJ120" s="492"/>
      <c r="FK120" s="492"/>
      <c r="FL120" s="492"/>
      <c r="FM120" s="492"/>
      <c r="FN120" s="492"/>
      <c r="FO120" s="492"/>
      <c r="FP120" s="492"/>
      <c r="FQ120" s="492"/>
      <c r="FR120" s="492"/>
      <c r="FS120" s="492"/>
      <c r="FT120" s="492"/>
      <c r="FU120" s="492"/>
      <c r="FV120" s="492"/>
      <c r="FW120" s="492"/>
      <c r="FX120" s="492"/>
      <c r="FY120" s="492"/>
      <c r="FZ120" s="492"/>
      <c r="GA120" s="492"/>
      <c r="GB120" s="492"/>
      <c r="GC120" s="492"/>
      <c r="GD120" s="492"/>
      <c r="GE120" s="492"/>
      <c r="GF120" s="492"/>
      <c r="GG120" s="492"/>
      <c r="GH120" s="492"/>
      <c r="GI120" s="492"/>
      <c r="GJ120" s="492"/>
      <c r="GK120" s="492"/>
      <c r="GL120" s="492"/>
      <c r="GM120" s="492"/>
      <c r="GN120" s="492"/>
      <c r="GO120" s="492"/>
      <c r="GP120" s="492"/>
      <c r="GQ120" s="492"/>
      <c r="GR120" s="492"/>
      <c r="GS120" s="492"/>
      <c r="GT120" s="492"/>
      <c r="GU120" s="492"/>
      <c r="GV120" s="492"/>
      <c r="GW120" s="492"/>
      <c r="GX120" s="492"/>
      <c r="GY120" s="492"/>
      <c r="GZ120" s="492"/>
      <c r="HA120" s="492"/>
      <c r="HB120" s="492"/>
      <c r="HC120" s="492"/>
      <c r="HD120" s="492"/>
      <c r="HE120" s="492"/>
      <c r="HF120" s="492"/>
      <c r="HG120" s="492"/>
      <c r="HH120" s="492"/>
      <c r="HI120" s="492"/>
      <c r="HJ120" s="492"/>
      <c r="HK120" s="492"/>
      <c r="HL120" s="492"/>
      <c r="HM120" s="492"/>
      <c r="HN120" s="492"/>
      <c r="HO120" s="492"/>
      <c r="HP120" s="492"/>
      <c r="HQ120" s="492"/>
      <c r="HR120" s="492"/>
      <c r="HS120" s="492"/>
      <c r="HT120" s="492"/>
      <c r="HU120" s="492"/>
      <c r="HV120" s="492"/>
      <c r="HW120" s="492"/>
      <c r="HX120" s="492"/>
      <c r="HY120" s="492"/>
      <c r="HZ120" s="492"/>
      <c r="IA120" s="492"/>
      <c r="IB120" s="492"/>
      <c r="IC120" s="492"/>
      <c r="ID120" s="492"/>
      <c r="IE120" s="492"/>
      <c r="IF120" s="492"/>
      <c r="IG120" s="492"/>
      <c r="IH120" s="492"/>
      <c r="II120" s="492"/>
      <c r="IJ120" s="492"/>
      <c r="IK120" s="492"/>
      <c r="IL120" s="492"/>
      <c r="IM120" s="492"/>
      <c r="IN120" s="492"/>
      <c r="IO120" s="492"/>
      <c r="IP120" s="492"/>
      <c r="IQ120" s="492"/>
      <c r="IR120" s="492"/>
      <c r="IS120" s="492"/>
      <c r="IT120" s="492"/>
      <c r="IU120" s="492"/>
    </row>
    <row r="121" spans="1:255" s="1774" customFormat="1">
      <c r="A121" s="207"/>
      <c r="B121" s="207"/>
      <c r="C121" s="492"/>
      <c r="D121" s="492"/>
      <c r="E121" s="492"/>
      <c r="F121" s="492"/>
      <c r="G121" s="492"/>
      <c r="H121" s="492"/>
      <c r="I121" s="492"/>
      <c r="J121" s="492"/>
      <c r="K121" s="492"/>
      <c r="L121" s="492"/>
      <c r="M121" s="492"/>
      <c r="N121" s="492"/>
      <c r="O121" s="492"/>
      <c r="P121" s="492"/>
      <c r="Q121" s="492"/>
      <c r="R121" s="492"/>
      <c r="S121" s="492"/>
      <c r="T121" s="492"/>
      <c r="U121" s="492"/>
      <c r="V121" s="492"/>
      <c r="W121" s="492"/>
      <c r="X121" s="492"/>
      <c r="Y121" s="492"/>
      <c r="Z121" s="492"/>
      <c r="AA121" s="492"/>
      <c r="AB121" s="492"/>
      <c r="AC121" s="492"/>
      <c r="AD121" s="492"/>
      <c r="AE121" s="492"/>
      <c r="AF121" s="492"/>
      <c r="AG121" s="492"/>
      <c r="AH121" s="492"/>
      <c r="AI121" s="492"/>
      <c r="AJ121" s="492"/>
      <c r="AK121" s="492"/>
      <c r="AL121" s="492"/>
      <c r="AM121" s="492"/>
      <c r="AN121" s="492"/>
      <c r="AO121" s="492"/>
      <c r="AP121" s="492"/>
      <c r="AQ121" s="492"/>
      <c r="AR121" s="492"/>
      <c r="AS121" s="492"/>
      <c r="AT121" s="492"/>
      <c r="AU121" s="492"/>
      <c r="AV121" s="492"/>
      <c r="AW121" s="492"/>
      <c r="AX121" s="492"/>
      <c r="AY121" s="492"/>
      <c r="AZ121" s="492"/>
      <c r="BA121" s="492"/>
      <c r="BB121" s="492"/>
      <c r="BC121" s="492"/>
      <c r="BD121" s="492"/>
      <c r="BE121" s="492"/>
      <c r="BF121" s="492"/>
      <c r="BG121" s="492"/>
      <c r="BH121" s="492"/>
      <c r="BI121" s="492"/>
      <c r="BJ121" s="492"/>
      <c r="BK121" s="492"/>
      <c r="BL121" s="492"/>
      <c r="BM121" s="492"/>
      <c r="BN121" s="492"/>
      <c r="BO121" s="492"/>
      <c r="BP121" s="492"/>
      <c r="BQ121" s="492"/>
      <c r="BR121" s="492"/>
      <c r="BS121" s="492"/>
      <c r="BT121" s="492"/>
      <c r="BU121" s="492"/>
      <c r="BV121" s="492"/>
      <c r="BW121" s="492"/>
      <c r="BX121" s="492"/>
      <c r="BY121" s="492"/>
      <c r="BZ121" s="492"/>
      <c r="CA121" s="492"/>
      <c r="CB121" s="492"/>
      <c r="CC121" s="492"/>
      <c r="CD121" s="492"/>
      <c r="CE121" s="492"/>
      <c r="CF121" s="492"/>
      <c r="CG121" s="492"/>
      <c r="CH121" s="492"/>
      <c r="CI121" s="492"/>
      <c r="CJ121" s="492"/>
      <c r="CK121" s="492"/>
      <c r="CL121" s="492"/>
      <c r="CM121" s="492"/>
      <c r="CN121" s="492"/>
      <c r="CO121" s="492"/>
      <c r="CP121" s="492"/>
      <c r="CQ121" s="492"/>
      <c r="CR121" s="492"/>
      <c r="CS121" s="492"/>
      <c r="CT121" s="492"/>
      <c r="CU121" s="492"/>
      <c r="CV121" s="492"/>
      <c r="CW121" s="492"/>
      <c r="CX121" s="492"/>
      <c r="CY121" s="492"/>
      <c r="CZ121" s="492"/>
      <c r="DA121" s="492"/>
      <c r="DB121" s="492"/>
      <c r="DC121" s="492"/>
      <c r="DD121" s="492"/>
      <c r="DE121" s="492"/>
      <c r="DF121" s="492"/>
      <c r="DG121" s="492"/>
      <c r="DH121" s="492"/>
      <c r="DI121" s="492"/>
      <c r="DJ121" s="492"/>
      <c r="DK121" s="492"/>
      <c r="DL121" s="492"/>
      <c r="DM121" s="492"/>
      <c r="DN121" s="492"/>
      <c r="DO121" s="492"/>
      <c r="DP121" s="492"/>
      <c r="DQ121" s="492"/>
      <c r="DR121" s="492"/>
      <c r="DS121" s="492"/>
      <c r="DT121" s="492"/>
      <c r="DU121" s="492"/>
      <c r="DV121" s="492"/>
      <c r="DW121" s="492"/>
      <c r="DX121" s="492"/>
      <c r="DY121" s="492"/>
      <c r="DZ121" s="492"/>
      <c r="EA121" s="492"/>
      <c r="EB121" s="492"/>
      <c r="EC121" s="492"/>
      <c r="ED121" s="492"/>
      <c r="EE121" s="492"/>
      <c r="EF121" s="492"/>
      <c r="EG121" s="492"/>
      <c r="EH121" s="492"/>
      <c r="EI121" s="492"/>
      <c r="EJ121" s="492"/>
      <c r="EK121" s="492"/>
      <c r="EL121" s="492"/>
      <c r="EM121" s="492"/>
      <c r="EN121" s="492"/>
      <c r="EO121" s="492"/>
      <c r="EP121" s="492"/>
      <c r="EQ121" s="492"/>
      <c r="ER121" s="492"/>
      <c r="ES121" s="492"/>
      <c r="ET121" s="492"/>
      <c r="EU121" s="492"/>
      <c r="EV121" s="492"/>
      <c r="EW121" s="492"/>
      <c r="EX121" s="492"/>
      <c r="EY121" s="492"/>
      <c r="EZ121" s="492"/>
      <c r="FA121" s="492"/>
      <c r="FB121" s="492"/>
      <c r="FC121" s="492"/>
      <c r="FD121" s="492"/>
      <c r="FE121" s="492"/>
      <c r="FF121" s="492"/>
      <c r="FG121" s="492"/>
      <c r="FH121" s="492"/>
      <c r="FI121" s="492"/>
      <c r="FJ121" s="492"/>
      <c r="FK121" s="492"/>
      <c r="FL121" s="492"/>
      <c r="FM121" s="492"/>
      <c r="FN121" s="492"/>
      <c r="FO121" s="492"/>
      <c r="FP121" s="492"/>
      <c r="FQ121" s="492"/>
      <c r="FR121" s="492"/>
      <c r="FS121" s="492"/>
      <c r="FT121" s="492"/>
      <c r="FU121" s="492"/>
      <c r="FV121" s="492"/>
      <c r="FW121" s="492"/>
      <c r="FX121" s="492"/>
      <c r="FY121" s="492"/>
      <c r="FZ121" s="492"/>
      <c r="GA121" s="492"/>
      <c r="GB121" s="492"/>
      <c r="GC121" s="492"/>
      <c r="GD121" s="492"/>
      <c r="GE121" s="492"/>
      <c r="GF121" s="492"/>
      <c r="GG121" s="492"/>
      <c r="GH121" s="492"/>
      <c r="GI121" s="492"/>
      <c r="GJ121" s="492"/>
      <c r="GK121" s="492"/>
      <c r="GL121" s="492"/>
      <c r="GM121" s="492"/>
      <c r="GN121" s="492"/>
      <c r="GO121" s="492"/>
      <c r="GP121" s="492"/>
      <c r="GQ121" s="492"/>
      <c r="GR121" s="492"/>
      <c r="GS121" s="492"/>
      <c r="GT121" s="492"/>
      <c r="GU121" s="492"/>
      <c r="GV121" s="492"/>
      <c r="GW121" s="492"/>
      <c r="GX121" s="492"/>
      <c r="GY121" s="492"/>
      <c r="GZ121" s="492"/>
      <c r="HA121" s="492"/>
      <c r="HB121" s="492"/>
      <c r="HC121" s="492"/>
      <c r="HD121" s="492"/>
      <c r="HE121" s="492"/>
      <c r="HF121" s="492"/>
      <c r="HG121" s="492"/>
      <c r="HH121" s="492"/>
      <c r="HI121" s="492"/>
      <c r="HJ121" s="492"/>
      <c r="HK121" s="492"/>
      <c r="HL121" s="492"/>
      <c r="HM121" s="492"/>
      <c r="HN121" s="492"/>
      <c r="HO121" s="492"/>
      <c r="HP121" s="492"/>
      <c r="HQ121" s="492"/>
      <c r="HR121" s="492"/>
      <c r="HS121" s="492"/>
      <c r="HT121" s="492"/>
      <c r="HU121" s="492"/>
      <c r="HV121" s="492"/>
      <c r="HW121" s="492"/>
      <c r="HX121" s="492"/>
      <c r="HY121" s="492"/>
      <c r="HZ121" s="492"/>
      <c r="IA121" s="492"/>
      <c r="IB121" s="492"/>
      <c r="IC121" s="492"/>
      <c r="ID121" s="492"/>
      <c r="IE121" s="492"/>
      <c r="IF121" s="492"/>
      <c r="IG121" s="492"/>
      <c r="IH121" s="492"/>
      <c r="II121" s="492"/>
      <c r="IJ121" s="492"/>
      <c r="IK121" s="492"/>
      <c r="IL121" s="492"/>
      <c r="IM121" s="492"/>
      <c r="IN121" s="492"/>
      <c r="IO121" s="492"/>
      <c r="IP121" s="492"/>
      <c r="IQ121" s="492"/>
      <c r="IR121" s="492"/>
      <c r="IS121" s="492"/>
      <c r="IT121" s="492"/>
      <c r="IU121" s="492"/>
    </row>
    <row r="122" spans="1:255" s="1774" customFormat="1">
      <c r="A122" s="207"/>
      <c r="B122" s="207"/>
      <c r="C122" s="492"/>
      <c r="D122" s="492"/>
      <c r="E122" s="492"/>
      <c r="F122" s="492"/>
      <c r="G122" s="492"/>
      <c r="H122" s="492"/>
      <c r="I122" s="492"/>
      <c r="J122" s="492"/>
      <c r="K122" s="492"/>
      <c r="L122" s="492"/>
      <c r="M122" s="492"/>
      <c r="N122" s="492"/>
      <c r="O122" s="492"/>
      <c r="P122" s="492"/>
      <c r="Q122" s="492"/>
      <c r="R122" s="492"/>
      <c r="S122" s="492"/>
      <c r="T122" s="492"/>
      <c r="U122" s="492"/>
      <c r="V122" s="492"/>
      <c r="W122" s="492"/>
      <c r="X122" s="492"/>
      <c r="Y122" s="492"/>
      <c r="Z122" s="492"/>
      <c r="AA122" s="492"/>
      <c r="AB122" s="492"/>
      <c r="AC122" s="492"/>
      <c r="AD122" s="492"/>
      <c r="AE122" s="492"/>
      <c r="AF122" s="492"/>
      <c r="AG122" s="492"/>
      <c r="AH122" s="492"/>
      <c r="AI122" s="492"/>
      <c r="AJ122" s="492"/>
      <c r="AK122" s="492"/>
      <c r="AL122" s="492"/>
      <c r="AM122" s="492"/>
      <c r="AN122" s="492"/>
      <c r="AO122" s="492"/>
      <c r="AP122" s="492"/>
      <c r="AQ122" s="492"/>
      <c r="AR122" s="492"/>
      <c r="AS122" s="492"/>
      <c r="AT122" s="492"/>
      <c r="AU122" s="492"/>
      <c r="AV122" s="492"/>
      <c r="AW122" s="492"/>
      <c r="AX122" s="492"/>
      <c r="AY122" s="492"/>
      <c r="AZ122" s="492"/>
      <c r="BA122" s="492"/>
      <c r="BB122" s="492"/>
      <c r="BC122" s="492"/>
      <c r="BD122" s="492"/>
      <c r="BE122" s="492"/>
      <c r="BF122" s="492"/>
      <c r="BG122" s="492"/>
      <c r="BH122" s="492"/>
      <c r="BI122" s="492"/>
      <c r="BJ122" s="492"/>
      <c r="BK122" s="492"/>
      <c r="BL122" s="492"/>
      <c r="BM122" s="492"/>
      <c r="BN122" s="492"/>
      <c r="BO122" s="492"/>
      <c r="BP122" s="492"/>
      <c r="BQ122" s="492"/>
      <c r="BR122" s="492"/>
      <c r="BS122" s="492"/>
      <c r="BT122" s="492"/>
      <c r="BU122" s="492"/>
      <c r="BV122" s="492"/>
      <c r="BW122" s="492"/>
      <c r="BX122" s="492"/>
      <c r="BY122" s="492"/>
      <c r="BZ122" s="492"/>
      <c r="CA122" s="492"/>
      <c r="CB122" s="492"/>
      <c r="CC122" s="492"/>
      <c r="CD122" s="492"/>
      <c r="CE122" s="492"/>
      <c r="CF122" s="492"/>
      <c r="CG122" s="492"/>
      <c r="CH122" s="492"/>
      <c r="CI122" s="492"/>
      <c r="CJ122" s="492"/>
      <c r="CK122" s="492"/>
      <c r="CL122" s="492"/>
      <c r="CM122" s="492"/>
      <c r="CN122" s="492"/>
      <c r="CO122" s="492"/>
      <c r="CP122" s="492"/>
      <c r="CQ122" s="492"/>
      <c r="CR122" s="492"/>
      <c r="CS122" s="492"/>
      <c r="CT122" s="492"/>
      <c r="CU122" s="492"/>
      <c r="CV122" s="492"/>
      <c r="CW122" s="492"/>
      <c r="CX122" s="492"/>
      <c r="CY122" s="492"/>
      <c r="CZ122" s="492"/>
      <c r="DA122" s="492"/>
      <c r="DB122" s="492"/>
      <c r="DC122" s="492"/>
      <c r="DD122" s="492"/>
      <c r="DE122" s="492"/>
      <c r="DF122" s="492"/>
      <c r="DG122" s="492"/>
      <c r="DH122" s="492"/>
      <c r="DI122" s="492"/>
      <c r="DJ122" s="492"/>
      <c r="DK122" s="492"/>
      <c r="DL122" s="492"/>
      <c r="DM122" s="492"/>
      <c r="DN122" s="492"/>
      <c r="DO122" s="492"/>
      <c r="DP122" s="492"/>
      <c r="DQ122" s="492"/>
      <c r="DR122" s="492"/>
      <c r="DS122" s="492"/>
      <c r="DT122" s="492"/>
      <c r="DU122" s="492"/>
      <c r="DV122" s="492"/>
      <c r="DW122" s="492"/>
      <c r="DX122" s="492"/>
      <c r="DY122" s="492"/>
      <c r="DZ122" s="492"/>
      <c r="EA122" s="492"/>
      <c r="EB122" s="492"/>
      <c r="EC122" s="492"/>
      <c r="ED122" s="492"/>
      <c r="EE122" s="492"/>
      <c r="EF122" s="492"/>
      <c r="EG122" s="492"/>
      <c r="EH122" s="492"/>
      <c r="EI122" s="492"/>
      <c r="EJ122" s="492"/>
      <c r="EK122" s="492"/>
      <c r="EL122" s="492"/>
      <c r="EM122" s="492"/>
      <c r="EN122" s="492"/>
      <c r="EO122" s="492"/>
      <c r="EP122" s="492"/>
      <c r="EQ122" s="492"/>
      <c r="ER122" s="492"/>
      <c r="ES122" s="492"/>
      <c r="ET122" s="492"/>
      <c r="EU122" s="492"/>
      <c r="EV122" s="492"/>
      <c r="EW122" s="492"/>
      <c r="EX122" s="492"/>
      <c r="EY122" s="492"/>
      <c r="EZ122" s="492"/>
      <c r="FA122" s="492"/>
      <c r="FB122" s="492"/>
      <c r="FC122" s="492"/>
      <c r="FD122" s="492"/>
      <c r="FE122" s="492"/>
      <c r="FF122" s="492"/>
      <c r="FG122" s="492"/>
      <c r="FH122" s="492"/>
      <c r="FI122" s="492"/>
      <c r="FJ122" s="492"/>
      <c r="FK122" s="492"/>
      <c r="FL122" s="492"/>
      <c r="FM122" s="492"/>
      <c r="FN122" s="492"/>
      <c r="FO122" s="492"/>
      <c r="FP122" s="492"/>
      <c r="FQ122" s="492"/>
      <c r="FR122" s="492"/>
      <c r="FS122" s="492"/>
      <c r="FT122" s="492"/>
      <c r="FU122" s="492"/>
      <c r="FV122" s="492"/>
      <c r="FW122" s="492"/>
      <c r="FX122" s="492"/>
      <c r="FY122" s="492"/>
      <c r="FZ122" s="492"/>
      <c r="GA122" s="492"/>
      <c r="GB122" s="492"/>
      <c r="GC122" s="492"/>
      <c r="GD122" s="492"/>
      <c r="GE122" s="492"/>
      <c r="GF122" s="492"/>
      <c r="GG122" s="492"/>
      <c r="GH122" s="492"/>
      <c r="GI122" s="492"/>
      <c r="GJ122" s="492"/>
      <c r="GK122" s="492"/>
      <c r="GL122" s="492"/>
      <c r="GM122" s="492"/>
      <c r="GN122" s="492"/>
      <c r="GO122" s="492"/>
      <c r="GP122" s="492"/>
      <c r="GQ122" s="492"/>
      <c r="GR122" s="492"/>
      <c r="GS122" s="492"/>
      <c r="GT122" s="492"/>
      <c r="GU122" s="492"/>
      <c r="GV122" s="492"/>
      <c r="GW122" s="492"/>
      <c r="GX122" s="492"/>
      <c r="GY122" s="492"/>
      <c r="GZ122" s="492"/>
      <c r="HA122" s="492"/>
      <c r="HB122" s="492"/>
      <c r="HC122" s="492"/>
      <c r="HD122" s="492"/>
      <c r="HE122" s="492"/>
      <c r="HF122" s="492"/>
      <c r="HG122" s="492"/>
      <c r="HH122" s="492"/>
      <c r="HI122" s="492"/>
      <c r="HJ122" s="492"/>
      <c r="HK122" s="492"/>
      <c r="HL122" s="492"/>
      <c r="HM122" s="492"/>
      <c r="HN122" s="492"/>
      <c r="HO122" s="492"/>
      <c r="HP122" s="492"/>
      <c r="HQ122" s="492"/>
      <c r="HR122" s="492"/>
      <c r="HS122" s="492"/>
      <c r="HT122" s="492"/>
      <c r="HU122" s="492"/>
      <c r="HV122" s="492"/>
      <c r="HW122" s="492"/>
      <c r="HX122" s="492"/>
      <c r="HY122" s="492"/>
      <c r="HZ122" s="492"/>
      <c r="IA122" s="492"/>
      <c r="IB122" s="492"/>
      <c r="IC122" s="492"/>
      <c r="ID122" s="492"/>
      <c r="IE122" s="492"/>
      <c r="IF122" s="492"/>
      <c r="IG122" s="492"/>
      <c r="IH122" s="492"/>
      <c r="II122" s="492"/>
      <c r="IJ122" s="492"/>
      <c r="IK122" s="492"/>
      <c r="IL122" s="492"/>
      <c r="IM122" s="492"/>
      <c r="IN122" s="492"/>
      <c r="IO122" s="492"/>
      <c r="IP122" s="492"/>
      <c r="IQ122" s="492"/>
      <c r="IR122" s="492"/>
      <c r="IS122" s="492"/>
      <c r="IT122" s="492"/>
      <c r="IU122" s="492"/>
    </row>
    <row r="123" spans="1:255" s="1774" customFormat="1">
      <c r="A123" s="207"/>
      <c r="B123" s="207"/>
      <c r="C123" s="492"/>
      <c r="D123" s="492"/>
      <c r="E123" s="492"/>
      <c r="F123" s="492"/>
      <c r="G123" s="492"/>
      <c r="H123" s="492"/>
      <c r="I123" s="492"/>
      <c r="J123" s="492"/>
      <c r="K123" s="492"/>
      <c r="L123" s="492"/>
      <c r="M123" s="492"/>
      <c r="N123" s="492"/>
      <c r="O123" s="492"/>
      <c r="P123" s="492"/>
      <c r="Q123" s="492"/>
      <c r="R123" s="492"/>
      <c r="S123" s="492"/>
      <c r="T123" s="492"/>
      <c r="U123" s="492"/>
      <c r="V123" s="492"/>
      <c r="W123" s="492"/>
      <c r="X123" s="492"/>
      <c r="Y123" s="492"/>
      <c r="Z123" s="492"/>
      <c r="AA123" s="492"/>
      <c r="AB123" s="492"/>
      <c r="AC123" s="492"/>
      <c r="AD123" s="492"/>
      <c r="AE123" s="492"/>
      <c r="AF123" s="492"/>
      <c r="AG123" s="492"/>
      <c r="AH123" s="492"/>
      <c r="AI123" s="492"/>
      <c r="AJ123" s="492"/>
      <c r="AK123" s="492"/>
      <c r="AL123" s="492"/>
      <c r="AM123" s="492"/>
      <c r="AN123" s="492"/>
      <c r="AO123" s="492"/>
      <c r="AP123" s="492"/>
      <c r="AQ123" s="492"/>
      <c r="AR123" s="492"/>
      <c r="AS123" s="492"/>
      <c r="AT123" s="492"/>
      <c r="AU123" s="492"/>
      <c r="AV123" s="492"/>
      <c r="AW123" s="492"/>
      <c r="AX123" s="492"/>
      <c r="AY123" s="492"/>
      <c r="AZ123" s="492"/>
      <c r="BA123" s="492"/>
      <c r="BB123" s="492"/>
      <c r="BC123" s="492"/>
      <c r="BD123" s="492"/>
      <c r="BE123" s="492"/>
      <c r="BF123" s="492"/>
      <c r="BG123" s="492"/>
      <c r="BH123" s="492"/>
      <c r="BI123" s="492"/>
      <c r="BJ123" s="492"/>
      <c r="BK123" s="492"/>
      <c r="BL123" s="492"/>
      <c r="BM123" s="492"/>
      <c r="BN123" s="492"/>
      <c r="BO123" s="492"/>
      <c r="BP123" s="492"/>
      <c r="BQ123" s="492"/>
      <c r="BR123" s="492"/>
      <c r="BS123" s="492"/>
      <c r="BT123" s="492"/>
      <c r="BU123" s="492"/>
      <c r="BV123" s="492"/>
      <c r="BW123" s="492"/>
      <c r="BX123" s="492"/>
      <c r="BY123" s="492"/>
      <c r="BZ123" s="492"/>
      <c r="CA123" s="492"/>
      <c r="CB123" s="492"/>
      <c r="CC123" s="492"/>
      <c r="CD123" s="492"/>
      <c r="CE123" s="492"/>
      <c r="CF123" s="492"/>
      <c r="CG123" s="492"/>
      <c r="CH123" s="492"/>
      <c r="CI123" s="492"/>
      <c r="CJ123" s="492"/>
      <c r="CK123" s="492"/>
      <c r="CL123" s="492"/>
      <c r="CM123" s="492"/>
      <c r="CN123" s="492"/>
      <c r="CO123" s="492"/>
      <c r="CP123" s="492"/>
      <c r="CQ123" s="492"/>
      <c r="CR123" s="492"/>
      <c r="CS123" s="492"/>
      <c r="CT123" s="492"/>
      <c r="CU123" s="492"/>
      <c r="CV123" s="492"/>
      <c r="CW123" s="492"/>
      <c r="CX123" s="492"/>
      <c r="CY123" s="492"/>
      <c r="CZ123" s="492"/>
      <c r="DA123" s="492"/>
      <c r="DB123" s="492"/>
      <c r="DC123" s="492"/>
      <c r="DD123" s="492"/>
      <c r="DE123" s="492"/>
      <c r="DF123" s="492"/>
      <c r="DG123" s="492"/>
      <c r="DH123" s="492"/>
      <c r="DI123" s="492"/>
      <c r="DJ123" s="492"/>
      <c r="DK123" s="492"/>
      <c r="DL123" s="492"/>
      <c r="DM123" s="492"/>
      <c r="DN123" s="492"/>
      <c r="DO123" s="492"/>
      <c r="DP123" s="492"/>
      <c r="DQ123" s="492"/>
      <c r="DR123" s="492"/>
      <c r="DS123" s="492"/>
      <c r="DT123" s="492"/>
      <c r="DU123" s="492"/>
      <c r="DV123" s="492"/>
      <c r="DW123" s="492"/>
      <c r="DX123" s="492"/>
      <c r="DY123" s="492"/>
      <c r="DZ123" s="492"/>
      <c r="EA123" s="492"/>
      <c r="EB123" s="492"/>
      <c r="EC123" s="492"/>
      <c r="ED123" s="492"/>
      <c r="EE123" s="492"/>
      <c r="EF123" s="492"/>
      <c r="EG123" s="492"/>
      <c r="EH123" s="492"/>
      <c r="EI123" s="492"/>
      <c r="EJ123" s="492"/>
      <c r="EK123" s="492"/>
      <c r="EL123" s="492"/>
      <c r="EM123" s="492"/>
      <c r="EN123" s="492"/>
      <c r="EO123" s="492"/>
      <c r="EP123" s="492"/>
      <c r="EQ123" s="492"/>
      <c r="ER123" s="492"/>
      <c r="ES123" s="492"/>
      <c r="ET123" s="492"/>
      <c r="EU123" s="492"/>
      <c r="EV123" s="492"/>
      <c r="EW123" s="492"/>
      <c r="EX123" s="492"/>
      <c r="EY123" s="492"/>
      <c r="EZ123" s="492"/>
      <c r="FA123" s="492"/>
      <c r="FB123" s="492"/>
      <c r="FC123" s="492"/>
      <c r="FD123" s="492"/>
      <c r="FE123" s="492"/>
      <c r="FF123" s="492"/>
      <c r="FG123" s="492"/>
      <c r="FH123" s="492"/>
      <c r="FI123" s="492"/>
      <c r="FJ123" s="492"/>
      <c r="FK123" s="492"/>
      <c r="FL123" s="492"/>
      <c r="FM123" s="492"/>
      <c r="FN123" s="492"/>
      <c r="FO123" s="492"/>
      <c r="FP123" s="492"/>
      <c r="FQ123" s="492"/>
      <c r="FR123" s="492"/>
      <c r="FS123" s="492"/>
      <c r="FT123" s="492"/>
      <c r="FU123" s="492"/>
      <c r="FV123" s="492"/>
      <c r="FW123" s="492"/>
      <c r="FX123" s="492"/>
      <c r="FY123" s="492"/>
      <c r="FZ123" s="492"/>
      <c r="GA123" s="492"/>
      <c r="GB123" s="492"/>
      <c r="GC123" s="492"/>
      <c r="GD123" s="492"/>
      <c r="GE123" s="492"/>
      <c r="GF123" s="492"/>
      <c r="GG123" s="492"/>
      <c r="GH123" s="492"/>
      <c r="GI123" s="492"/>
      <c r="GJ123" s="492"/>
      <c r="GK123" s="492"/>
      <c r="GL123" s="492"/>
      <c r="GM123" s="492"/>
      <c r="GN123" s="492"/>
      <c r="GO123" s="492"/>
      <c r="GP123" s="492"/>
      <c r="GQ123" s="492"/>
      <c r="GR123" s="492"/>
      <c r="GS123" s="492"/>
      <c r="GT123" s="492"/>
      <c r="GU123" s="492"/>
      <c r="GV123" s="492"/>
      <c r="GW123" s="492"/>
      <c r="GX123" s="492"/>
      <c r="GY123" s="492"/>
      <c r="GZ123" s="492"/>
      <c r="HA123" s="492"/>
      <c r="HB123" s="492"/>
      <c r="HC123" s="492"/>
      <c r="HD123" s="492"/>
      <c r="HE123" s="492"/>
      <c r="HF123" s="492"/>
      <c r="HG123" s="492"/>
      <c r="HH123" s="492"/>
      <c r="HI123" s="492"/>
      <c r="HJ123" s="492"/>
      <c r="HK123" s="492"/>
      <c r="HL123" s="492"/>
      <c r="HM123" s="492"/>
      <c r="HN123" s="492"/>
      <c r="HO123" s="492"/>
      <c r="HP123" s="492"/>
      <c r="HQ123" s="492"/>
      <c r="HR123" s="492"/>
      <c r="HS123" s="492"/>
      <c r="HT123" s="492"/>
      <c r="HU123" s="492"/>
      <c r="HV123" s="492"/>
      <c r="HW123" s="492"/>
      <c r="HX123" s="492"/>
      <c r="HY123" s="492"/>
      <c r="HZ123" s="492"/>
      <c r="IA123" s="492"/>
      <c r="IB123" s="492"/>
      <c r="IC123" s="492"/>
      <c r="ID123" s="492"/>
      <c r="IE123" s="492"/>
      <c r="IF123" s="492"/>
      <c r="IG123" s="492"/>
      <c r="IH123" s="492"/>
      <c r="II123" s="492"/>
      <c r="IJ123" s="492"/>
      <c r="IK123" s="492"/>
      <c r="IL123" s="492"/>
      <c r="IM123" s="492"/>
      <c r="IN123" s="492"/>
      <c r="IO123" s="492"/>
      <c r="IP123" s="492"/>
      <c r="IQ123" s="492"/>
      <c r="IR123" s="492"/>
      <c r="IS123" s="492"/>
      <c r="IT123" s="492"/>
      <c r="IU123" s="492"/>
    </row>
    <row r="124" spans="1:255" s="1774" customFormat="1">
      <c r="A124" s="207"/>
      <c r="B124" s="207"/>
      <c r="C124" s="492"/>
      <c r="D124" s="492"/>
      <c r="E124" s="492"/>
      <c r="F124" s="492"/>
      <c r="G124" s="492"/>
      <c r="H124" s="492"/>
      <c r="I124" s="492"/>
      <c r="J124" s="492"/>
      <c r="K124" s="492"/>
      <c r="L124" s="492"/>
      <c r="M124" s="492"/>
      <c r="N124" s="492"/>
      <c r="O124" s="492"/>
      <c r="P124" s="492"/>
      <c r="Q124" s="492"/>
      <c r="R124" s="492"/>
      <c r="S124" s="492"/>
      <c r="T124" s="492"/>
      <c r="U124" s="492"/>
      <c r="V124" s="492"/>
      <c r="W124" s="492"/>
      <c r="X124" s="492"/>
      <c r="Y124" s="492"/>
      <c r="Z124" s="492"/>
      <c r="AA124" s="492"/>
      <c r="AB124" s="492"/>
      <c r="AC124" s="492"/>
      <c r="AD124" s="492"/>
      <c r="AE124" s="492"/>
      <c r="AF124" s="492"/>
      <c r="AG124" s="492"/>
      <c r="AH124" s="492"/>
      <c r="AI124" s="492"/>
      <c r="AJ124" s="492"/>
      <c r="AK124" s="492"/>
      <c r="AL124" s="492"/>
      <c r="AM124" s="492"/>
      <c r="AN124" s="492"/>
      <c r="AO124" s="492"/>
      <c r="AP124" s="492"/>
      <c r="AQ124" s="492"/>
      <c r="AR124" s="492"/>
      <c r="AS124" s="492"/>
      <c r="AT124" s="492"/>
      <c r="AU124" s="492"/>
      <c r="AV124" s="492"/>
      <c r="AW124" s="492"/>
      <c r="AX124" s="492"/>
      <c r="AY124" s="492"/>
      <c r="AZ124" s="492"/>
      <c r="BA124" s="492"/>
      <c r="BB124" s="492"/>
      <c r="BC124" s="492"/>
      <c r="BD124" s="492"/>
      <c r="BE124" s="492"/>
      <c r="BF124" s="492"/>
      <c r="BG124" s="492"/>
      <c r="BH124" s="492"/>
      <c r="BI124" s="492"/>
      <c r="BJ124" s="492"/>
      <c r="BK124" s="492"/>
      <c r="BL124" s="492"/>
      <c r="BM124" s="492"/>
      <c r="BN124" s="492"/>
      <c r="BO124" s="492"/>
      <c r="BP124" s="492"/>
      <c r="BQ124" s="492"/>
      <c r="BR124" s="492"/>
      <c r="BS124" s="492"/>
      <c r="BT124" s="492"/>
      <c r="BU124" s="492"/>
      <c r="BV124" s="492"/>
      <c r="BW124" s="492"/>
      <c r="BX124" s="492"/>
      <c r="BY124" s="492"/>
      <c r="BZ124" s="492"/>
      <c r="CA124" s="492"/>
      <c r="CB124" s="492"/>
      <c r="CC124" s="492"/>
      <c r="CD124" s="492"/>
      <c r="CE124" s="492"/>
      <c r="CF124" s="492"/>
      <c r="CG124" s="492"/>
      <c r="CH124" s="492"/>
      <c r="CI124" s="492"/>
      <c r="CJ124" s="492"/>
      <c r="CK124" s="492"/>
      <c r="CL124" s="492"/>
      <c r="CM124" s="492"/>
      <c r="CN124" s="492"/>
      <c r="CO124" s="492"/>
      <c r="CP124" s="492"/>
      <c r="CQ124" s="492"/>
      <c r="CR124" s="492"/>
      <c r="CS124" s="492"/>
      <c r="CT124" s="492"/>
      <c r="CU124" s="492"/>
      <c r="CV124" s="492"/>
      <c r="CW124" s="492"/>
      <c r="CX124" s="492"/>
      <c r="CY124" s="492"/>
      <c r="CZ124" s="492"/>
      <c r="DA124" s="492"/>
      <c r="DB124" s="492"/>
      <c r="DC124" s="492"/>
      <c r="DD124" s="492"/>
      <c r="DE124" s="492"/>
      <c r="DF124" s="492"/>
      <c r="DG124" s="492"/>
      <c r="DH124" s="492"/>
      <c r="DI124" s="492"/>
      <c r="DJ124" s="492"/>
      <c r="DK124" s="492"/>
      <c r="DL124" s="492"/>
      <c r="DM124" s="492"/>
      <c r="DN124" s="492"/>
      <c r="DO124" s="492"/>
      <c r="DP124" s="492"/>
      <c r="DQ124" s="492"/>
      <c r="DR124" s="492"/>
      <c r="DS124" s="492"/>
      <c r="DT124" s="492"/>
      <c r="DU124" s="492"/>
      <c r="DV124" s="492"/>
      <c r="DW124" s="492"/>
      <c r="DX124" s="492"/>
      <c r="DY124" s="492"/>
      <c r="DZ124" s="492"/>
      <c r="EA124" s="492"/>
      <c r="EB124" s="492"/>
      <c r="EC124" s="492"/>
      <c r="ED124" s="492"/>
      <c r="EE124" s="492"/>
      <c r="EF124" s="492"/>
      <c r="EG124" s="492"/>
      <c r="EH124" s="492"/>
      <c r="EI124" s="492"/>
      <c r="EJ124" s="492"/>
      <c r="EK124" s="492"/>
      <c r="EL124" s="492"/>
      <c r="EM124" s="492"/>
      <c r="EN124" s="492"/>
      <c r="EO124" s="492"/>
      <c r="EP124" s="492"/>
      <c r="EQ124" s="492"/>
      <c r="ER124" s="492"/>
      <c r="ES124" s="492"/>
      <c r="ET124" s="492"/>
      <c r="EU124" s="492"/>
      <c r="EV124" s="492"/>
      <c r="EW124" s="492"/>
      <c r="EX124" s="492"/>
      <c r="EY124" s="492"/>
      <c r="EZ124" s="492"/>
      <c r="FA124" s="492"/>
      <c r="FB124" s="492"/>
      <c r="FC124" s="492"/>
      <c r="FD124" s="492"/>
      <c r="FE124" s="492"/>
      <c r="FF124" s="492"/>
      <c r="FG124" s="492"/>
      <c r="FH124" s="492"/>
      <c r="FI124" s="492"/>
      <c r="FJ124" s="492"/>
      <c r="FK124" s="492"/>
      <c r="FL124" s="492"/>
      <c r="FM124" s="492"/>
      <c r="FN124" s="492"/>
      <c r="FO124" s="492"/>
      <c r="FP124" s="492"/>
      <c r="FQ124" s="492"/>
      <c r="FR124" s="492"/>
      <c r="FS124" s="492"/>
      <c r="FT124" s="492"/>
      <c r="FU124" s="492"/>
      <c r="FV124" s="492"/>
      <c r="FW124" s="492"/>
      <c r="FX124" s="492"/>
      <c r="FY124" s="492"/>
      <c r="FZ124" s="492"/>
      <c r="GA124" s="492"/>
      <c r="GB124" s="492"/>
      <c r="GC124" s="492"/>
      <c r="GD124" s="492"/>
      <c r="GE124" s="492"/>
      <c r="GF124" s="492"/>
      <c r="GG124" s="492"/>
      <c r="GH124" s="492"/>
      <c r="GI124" s="492"/>
      <c r="GJ124" s="492"/>
      <c r="GK124" s="492"/>
      <c r="GL124" s="492"/>
      <c r="GM124" s="492"/>
      <c r="GN124" s="492"/>
      <c r="GO124" s="492"/>
      <c r="GP124" s="492"/>
      <c r="GQ124" s="492"/>
      <c r="GR124" s="492"/>
      <c r="GS124" s="492"/>
      <c r="GT124" s="492"/>
      <c r="GU124" s="492"/>
      <c r="GV124" s="492"/>
      <c r="GW124" s="492"/>
      <c r="GX124" s="492"/>
      <c r="GY124" s="492"/>
      <c r="GZ124" s="492"/>
      <c r="HA124" s="492"/>
      <c r="HB124" s="492"/>
      <c r="HC124" s="492"/>
      <c r="HD124" s="492"/>
      <c r="HE124" s="492"/>
      <c r="HF124" s="492"/>
      <c r="HG124" s="492"/>
      <c r="HH124" s="492"/>
      <c r="HI124" s="492"/>
      <c r="HJ124" s="492"/>
      <c r="HK124" s="492"/>
      <c r="HL124" s="492"/>
      <c r="HM124" s="492"/>
      <c r="HN124" s="492"/>
      <c r="HO124" s="492"/>
      <c r="HP124" s="492"/>
      <c r="HQ124" s="492"/>
      <c r="HR124" s="492"/>
      <c r="HS124" s="492"/>
      <c r="HT124" s="492"/>
      <c r="HU124" s="492"/>
      <c r="HV124" s="492"/>
      <c r="HW124" s="492"/>
      <c r="HX124" s="492"/>
      <c r="HY124" s="492"/>
      <c r="HZ124" s="492"/>
      <c r="IA124" s="492"/>
      <c r="IB124" s="492"/>
      <c r="IC124" s="492"/>
      <c r="ID124" s="492"/>
      <c r="IE124" s="492"/>
      <c r="IF124" s="492"/>
      <c r="IG124" s="492"/>
      <c r="IH124" s="492"/>
      <c r="II124" s="492"/>
      <c r="IJ124" s="492"/>
      <c r="IK124" s="492"/>
      <c r="IL124" s="492"/>
      <c r="IM124" s="492"/>
      <c r="IN124" s="492"/>
      <c r="IO124" s="492"/>
      <c r="IP124" s="492"/>
      <c r="IQ124" s="492"/>
      <c r="IR124" s="492"/>
      <c r="IS124" s="492"/>
      <c r="IT124" s="492"/>
      <c r="IU124" s="492"/>
    </row>
    <row r="125" spans="1:255" s="1774" customFormat="1" hidden="1" outlineLevel="1">
      <c r="A125" s="207"/>
      <c r="B125" s="207"/>
      <c r="C125" s="492"/>
      <c r="D125" s="492"/>
      <c r="E125" s="492"/>
      <c r="F125" s="492"/>
      <c r="G125" s="492"/>
      <c r="H125" s="492"/>
      <c r="I125" s="492"/>
      <c r="J125" s="492"/>
      <c r="K125" s="492"/>
      <c r="L125" s="492"/>
      <c r="M125" s="492"/>
      <c r="N125" s="492"/>
      <c r="O125" s="492"/>
      <c r="P125" s="492"/>
      <c r="Q125" s="492"/>
      <c r="R125" s="492"/>
      <c r="S125" s="492"/>
      <c r="T125" s="492"/>
      <c r="U125" s="492"/>
      <c r="V125" s="492"/>
      <c r="W125" s="492"/>
      <c r="X125" s="492"/>
      <c r="Y125" s="492"/>
      <c r="Z125" s="492"/>
      <c r="AA125" s="492"/>
      <c r="AB125" s="492"/>
      <c r="AC125" s="492"/>
      <c r="AD125" s="492"/>
      <c r="AE125" s="492"/>
      <c r="AF125" s="492"/>
      <c r="AG125" s="492"/>
      <c r="AH125" s="492"/>
      <c r="AI125" s="492"/>
      <c r="AJ125" s="492"/>
      <c r="AK125" s="492"/>
      <c r="AL125" s="492"/>
      <c r="AM125" s="492"/>
      <c r="AN125" s="492"/>
      <c r="AO125" s="492"/>
      <c r="AP125" s="492"/>
      <c r="AQ125" s="492"/>
      <c r="AR125" s="492"/>
      <c r="AS125" s="492"/>
      <c r="AT125" s="492"/>
      <c r="AU125" s="492"/>
      <c r="AV125" s="492"/>
      <c r="AW125" s="492"/>
      <c r="AX125" s="492"/>
      <c r="AY125" s="492"/>
      <c r="AZ125" s="492"/>
      <c r="BA125" s="492"/>
      <c r="BB125" s="492"/>
      <c r="BC125" s="492"/>
      <c r="BD125" s="492"/>
      <c r="BE125" s="492"/>
      <c r="BF125" s="492"/>
      <c r="BG125" s="492"/>
      <c r="BH125" s="492"/>
      <c r="BI125" s="492"/>
      <c r="BJ125" s="492"/>
      <c r="BK125" s="492"/>
      <c r="BL125" s="492"/>
      <c r="BM125" s="492"/>
      <c r="BN125" s="492"/>
      <c r="BO125" s="492"/>
      <c r="BP125" s="492"/>
      <c r="BQ125" s="492"/>
      <c r="BR125" s="492"/>
      <c r="BS125" s="492"/>
      <c r="BT125" s="492"/>
      <c r="BU125" s="492"/>
      <c r="BV125" s="492"/>
      <c r="BW125" s="492"/>
      <c r="BX125" s="492"/>
      <c r="BY125" s="492"/>
      <c r="BZ125" s="492"/>
      <c r="CA125" s="492"/>
      <c r="CB125" s="492"/>
      <c r="CC125" s="492"/>
      <c r="CD125" s="492"/>
      <c r="CE125" s="492"/>
      <c r="CF125" s="492"/>
      <c r="CG125" s="492"/>
      <c r="CH125" s="492"/>
      <c r="CI125" s="492"/>
      <c r="CJ125" s="492"/>
      <c r="CK125" s="492"/>
      <c r="CL125" s="492"/>
      <c r="CM125" s="492"/>
      <c r="CN125" s="492"/>
      <c r="CO125" s="492"/>
      <c r="CP125" s="492"/>
      <c r="CQ125" s="492"/>
      <c r="CR125" s="492"/>
      <c r="CS125" s="492"/>
      <c r="CT125" s="492"/>
      <c r="CU125" s="492"/>
      <c r="CV125" s="492"/>
      <c r="CW125" s="492"/>
      <c r="CX125" s="492"/>
      <c r="CY125" s="492"/>
      <c r="CZ125" s="492"/>
      <c r="DA125" s="492"/>
      <c r="DB125" s="492"/>
      <c r="DC125" s="492"/>
      <c r="DD125" s="492"/>
      <c r="DE125" s="492"/>
      <c r="DF125" s="492"/>
      <c r="DG125" s="492"/>
      <c r="DH125" s="492"/>
      <c r="DI125" s="492"/>
      <c r="DJ125" s="492"/>
      <c r="DK125" s="492"/>
      <c r="DL125" s="492"/>
      <c r="DM125" s="492"/>
      <c r="DN125" s="492"/>
      <c r="DO125" s="492"/>
      <c r="DP125" s="492"/>
      <c r="DQ125" s="492"/>
      <c r="DR125" s="492"/>
      <c r="DS125" s="492"/>
      <c r="DT125" s="492"/>
      <c r="DU125" s="492"/>
      <c r="DV125" s="492"/>
      <c r="DW125" s="492"/>
      <c r="DX125" s="492"/>
      <c r="DY125" s="492"/>
      <c r="DZ125" s="492"/>
      <c r="EA125" s="492"/>
      <c r="EB125" s="492"/>
      <c r="EC125" s="492"/>
      <c r="ED125" s="492"/>
      <c r="EE125" s="492"/>
      <c r="EF125" s="492"/>
      <c r="EG125" s="492"/>
      <c r="EH125" s="492"/>
      <c r="EI125" s="492"/>
      <c r="EJ125" s="492"/>
      <c r="EK125" s="492"/>
      <c r="EL125" s="492"/>
      <c r="EM125" s="492"/>
      <c r="EN125" s="492"/>
      <c r="EO125" s="492"/>
      <c r="EP125" s="492"/>
      <c r="EQ125" s="492"/>
      <c r="ER125" s="492"/>
      <c r="ES125" s="492"/>
      <c r="ET125" s="492"/>
      <c r="EU125" s="492"/>
      <c r="EV125" s="492"/>
      <c r="EW125" s="492"/>
      <c r="EX125" s="492"/>
      <c r="EY125" s="492"/>
      <c r="EZ125" s="492"/>
      <c r="FA125" s="492"/>
      <c r="FB125" s="492"/>
      <c r="FC125" s="492"/>
      <c r="FD125" s="492"/>
      <c r="FE125" s="492"/>
      <c r="FF125" s="492"/>
      <c r="FG125" s="492"/>
      <c r="FH125" s="492"/>
      <c r="FI125" s="492"/>
      <c r="FJ125" s="492"/>
      <c r="FK125" s="492"/>
      <c r="FL125" s="492"/>
      <c r="FM125" s="492"/>
      <c r="FN125" s="492"/>
      <c r="FO125" s="492"/>
      <c r="FP125" s="492"/>
      <c r="FQ125" s="492"/>
      <c r="FR125" s="492"/>
      <c r="FS125" s="492"/>
      <c r="FT125" s="492"/>
      <c r="FU125" s="492"/>
      <c r="FV125" s="492"/>
      <c r="FW125" s="492"/>
      <c r="FX125" s="492"/>
      <c r="FY125" s="492"/>
      <c r="FZ125" s="492"/>
      <c r="GA125" s="492"/>
      <c r="GB125" s="492"/>
      <c r="GC125" s="492"/>
      <c r="GD125" s="492"/>
      <c r="GE125" s="492"/>
      <c r="GF125" s="492"/>
      <c r="GG125" s="492"/>
      <c r="GH125" s="492"/>
      <c r="GI125" s="492"/>
      <c r="GJ125" s="492"/>
      <c r="GK125" s="492"/>
      <c r="GL125" s="492"/>
      <c r="GM125" s="492"/>
      <c r="GN125" s="492"/>
      <c r="GO125" s="492"/>
      <c r="GP125" s="492"/>
      <c r="GQ125" s="492"/>
      <c r="GR125" s="492"/>
      <c r="GS125" s="492"/>
      <c r="GT125" s="492"/>
      <c r="GU125" s="492"/>
      <c r="GV125" s="492"/>
      <c r="GW125" s="492"/>
      <c r="GX125" s="492"/>
      <c r="GY125" s="492"/>
      <c r="GZ125" s="492"/>
      <c r="HA125" s="492"/>
      <c r="HB125" s="492"/>
      <c r="HC125" s="492"/>
      <c r="HD125" s="492"/>
      <c r="HE125" s="492"/>
      <c r="HF125" s="492"/>
      <c r="HG125" s="492"/>
      <c r="HH125" s="492"/>
      <c r="HI125" s="492"/>
      <c r="HJ125" s="492"/>
      <c r="HK125" s="492"/>
      <c r="HL125" s="492"/>
      <c r="HM125" s="492"/>
      <c r="HN125" s="492"/>
      <c r="HO125" s="492"/>
      <c r="HP125" s="492"/>
      <c r="HQ125" s="492"/>
      <c r="HR125" s="492"/>
      <c r="HS125" s="492"/>
      <c r="HT125" s="492"/>
      <c r="HU125" s="492"/>
      <c r="HV125" s="492"/>
      <c r="HW125" s="492"/>
      <c r="HX125" s="492"/>
      <c r="HY125" s="492"/>
      <c r="HZ125" s="492"/>
      <c r="IA125" s="492"/>
      <c r="IB125" s="492"/>
      <c r="IC125" s="492"/>
      <c r="ID125" s="492"/>
      <c r="IE125" s="492"/>
      <c r="IF125" s="492"/>
      <c r="IG125" s="492"/>
      <c r="IH125" s="492"/>
      <c r="II125" s="492"/>
      <c r="IJ125" s="492"/>
      <c r="IK125" s="492"/>
      <c r="IL125" s="492"/>
      <c r="IM125" s="492"/>
      <c r="IN125" s="492"/>
      <c r="IO125" s="492"/>
      <c r="IP125" s="492"/>
      <c r="IQ125" s="492"/>
      <c r="IR125" s="492"/>
      <c r="IS125" s="492"/>
      <c r="IT125" s="492"/>
      <c r="IU125" s="492"/>
    </row>
    <row r="126" spans="1:255" s="1774" customFormat="1" hidden="1" outlineLevel="1">
      <c r="A126" s="207"/>
      <c r="B126" s="207"/>
      <c r="C126" s="492"/>
      <c r="D126" s="492"/>
      <c r="E126" s="492"/>
      <c r="F126" s="492"/>
      <c r="G126" s="492"/>
      <c r="H126" s="492"/>
      <c r="I126" s="492"/>
      <c r="J126" s="492"/>
      <c r="K126" s="492"/>
      <c r="L126" s="492"/>
      <c r="M126" s="492"/>
      <c r="N126" s="492"/>
      <c r="O126" s="492"/>
      <c r="P126" s="492"/>
      <c r="Q126" s="492"/>
      <c r="R126" s="492"/>
      <c r="S126" s="492"/>
      <c r="T126" s="492"/>
      <c r="U126" s="492"/>
      <c r="V126" s="492"/>
      <c r="W126" s="492"/>
      <c r="X126" s="492"/>
      <c r="Y126" s="492"/>
      <c r="Z126" s="492"/>
      <c r="AA126" s="492"/>
      <c r="AB126" s="492"/>
      <c r="AC126" s="492"/>
      <c r="AD126" s="492"/>
      <c r="AE126" s="492"/>
      <c r="AF126" s="492"/>
      <c r="AG126" s="492"/>
      <c r="AH126" s="492"/>
      <c r="AI126" s="492"/>
      <c r="AJ126" s="492"/>
      <c r="AK126" s="492"/>
      <c r="AL126" s="492"/>
      <c r="AM126" s="492"/>
      <c r="AN126" s="492"/>
      <c r="AO126" s="492"/>
      <c r="AP126" s="492"/>
      <c r="AQ126" s="492"/>
      <c r="AR126" s="492"/>
      <c r="AS126" s="492"/>
      <c r="AT126" s="492"/>
      <c r="AU126" s="492"/>
      <c r="AV126" s="492"/>
      <c r="AW126" s="492"/>
      <c r="AX126" s="492"/>
      <c r="AY126" s="492"/>
      <c r="AZ126" s="492"/>
      <c r="BA126" s="492"/>
      <c r="BB126" s="492"/>
      <c r="BC126" s="492"/>
      <c r="BD126" s="492"/>
      <c r="BE126" s="492"/>
      <c r="BF126" s="492"/>
      <c r="BG126" s="492"/>
      <c r="BH126" s="492"/>
      <c r="BI126" s="492"/>
      <c r="BJ126" s="492"/>
      <c r="BK126" s="492"/>
      <c r="BL126" s="492"/>
      <c r="BM126" s="492"/>
      <c r="BN126" s="492"/>
      <c r="BO126" s="492"/>
      <c r="BP126" s="492"/>
      <c r="BQ126" s="492"/>
      <c r="BR126" s="492"/>
      <c r="BS126" s="492"/>
      <c r="BT126" s="492"/>
      <c r="BU126" s="492"/>
      <c r="BV126" s="492"/>
      <c r="BW126" s="492"/>
      <c r="BX126" s="492"/>
      <c r="BY126" s="492"/>
      <c r="BZ126" s="492"/>
      <c r="CA126" s="492"/>
      <c r="CB126" s="492"/>
      <c r="CC126" s="492"/>
      <c r="CD126" s="492"/>
      <c r="CE126" s="492"/>
      <c r="CF126" s="492"/>
      <c r="CG126" s="492"/>
      <c r="CH126" s="492"/>
      <c r="CI126" s="492"/>
      <c r="CJ126" s="492"/>
      <c r="CK126" s="492"/>
      <c r="CL126" s="492"/>
      <c r="CM126" s="492"/>
      <c r="CN126" s="492"/>
      <c r="CO126" s="492"/>
      <c r="CP126" s="492"/>
      <c r="CQ126" s="492"/>
      <c r="CR126" s="492"/>
      <c r="CS126" s="492"/>
      <c r="CT126" s="492"/>
      <c r="CU126" s="492"/>
      <c r="CV126" s="492"/>
      <c r="CW126" s="492"/>
      <c r="CX126" s="492"/>
      <c r="CY126" s="492"/>
      <c r="CZ126" s="492"/>
      <c r="DA126" s="492"/>
      <c r="DB126" s="492"/>
      <c r="DC126" s="492"/>
      <c r="DD126" s="492"/>
      <c r="DE126" s="492"/>
      <c r="DF126" s="492"/>
      <c r="DG126" s="492"/>
      <c r="DH126" s="492"/>
      <c r="DI126" s="492"/>
      <c r="DJ126" s="492"/>
      <c r="DK126" s="492"/>
      <c r="DL126" s="492"/>
      <c r="DM126" s="492"/>
      <c r="DN126" s="492"/>
      <c r="DO126" s="492"/>
      <c r="DP126" s="492"/>
      <c r="DQ126" s="492"/>
      <c r="DR126" s="492"/>
      <c r="DS126" s="492"/>
      <c r="DT126" s="492"/>
      <c r="DU126" s="492"/>
      <c r="DV126" s="492"/>
      <c r="DW126" s="492"/>
      <c r="DX126" s="492"/>
      <c r="DY126" s="492"/>
      <c r="DZ126" s="492"/>
      <c r="EA126" s="492"/>
      <c r="EB126" s="492"/>
      <c r="EC126" s="492"/>
      <c r="ED126" s="492"/>
      <c r="EE126" s="492"/>
      <c r="EF126" s="492"/>
      <c r="EG126" s="492"/>
      <c r="EH126" s="492"/>
      <c r="EI126" s="492"/>
      <c r="EJ126" s="492"/>
      <c r="EK126" s="492"/>
      <c r="EL126" s="492"/>
      <c r="EM126" s="492"/>
      <c r="EN126" s="492"/>
      <c r="EO126" s="492"/>
      <c r="EP126" s="492"/>
      <c r="EQ126" s="492"/>
      <c r="ER126" s="492"/>
      <c r="ES126" s="492"/>
      <c r="ET126" s="492"/>
      <c r="EU126" s="492"/>
      <c r="EV126" s="492"/>
      <c r="EW126" s="492"/>
      <c r="EX126" s="492"/>
      <c r="EY126" s="492"/>
      <c r="EZ126" s="492"/>
      <c r="FA126" s="492"/>
      <c r="FB126" s="492"/>
      <c r="FC126" s="492"/>
      <c r="FD126" s="492"/>
      <c r="FE126" s="492"/>
      <c r="FF126" s="492"/>
      <c r="FG126" s="492"/>
      <c r="FH126" s="492"/>
      <c r="FI126" s="492"/>
      <c r="FJ126" s="492"/>
      <c r="FK126" s="492"/>
      <c r="FL126" s="492"/>
      <c r="FM126" s="492"/>
      <c r="FN126" s="492"/>
      <c r="FO126" s="492"/>
      <c r="FP126" s="492"/>
      <c r="FQ126" s="492"/>
      <c r="FR126" s="492"/>
      <c r="FS126" s="492"/>
      <c r="FT126" s="492"/>
      <c r="FU126" s="492"/>
      <c r="FV126" s="492"/>
      <c r="FW126" s="492"/>
      <c r="FX126" s="492"/>
      <c r="FY126" s="492"/>
      <c r="FZ126" s="492"/>
      <c r="GA126" s="492"/>
      <c r="GB126" s="492"/>
      <c r="GC126" s="492"/>
      <c r="GD126" s="492"/>
      <c r="GE126" s="492"/>
      <c r="GF126" s="492"/>
      <c r="GG126" s="492"/>
      <c r="GH126" s="492"/>
      <c r="GI126" s="492"/>
      <c r="GJ126" s="492"/>
      <c r="GK126" s="492"/>
      <c r="GL126" s="492"/>
      <c r="GM126" s="492"/>
      <c r="GN126" s="492"/>
      <c r="GO126" s="492"/>
      <c r="GP126" s="492"/>
      <c r="GQ126" s="492"/>
      <c r="GR126" s="492"/>
      <c r="GS126" s="492"/>
      <c r="GT126" s="492"/>
      <c r="GU126" s="492"/>
      <c r="GV126" s="492"/>
      <c r="GW126" s="492"/>
      <c r="GX126" s="492"/>
      <c r="GY126" s="492"/>
      <c r="GZ126" s="492"/>
      <c r="HA126" s="492"/>
      <c r="HB126" s="492"/>
      <c r="HC126" s="492"/>
      <c r="HD126" s="492"/>
      <c r="HE126" s="492"/>
      <c r="HF126" s="492"/>
      <c r="HG126" s="492"/>
      <c r="HH126" s="492"/>
      <c r="HI126" s="492"/>
      <c r="HJ126" s="492"/>
      <c r="HK126" s="492"/>
      <c r="HL126" s="492"/>
      <c r="HM126" s="492"/>
      <c r="HN126" s="492"/>
      <c r="HO126" s="492"/>
      <c r="HP126" s="492"/>
      <c r="HQ126" s="492"/>
      <c r="HR126" s="492"/>
      <c r="HS126" s="492"/>
      <c r="HT126" s="492"/>
      <c r="HU126" s="492"/>
      <c r="HV126" s="492"/>
      <c r="HW126" s="492"/>
      <c r="HX126" s="492"/>
      <c r="HY126" s="492"/>
      <c r="HZ126" s="492"/>
      <c r="IA126" s="492"/>
      <c r="IB126" s="492"/>
      <c r="IC126" s="492"/>
      <c r="ID126" s="492"/>
      <c r="IE126" s="492"/>
      <c r="IF126" s="492"/>
      <c r="IG126" s="492"/>
      <c r="IH126" s="492"/>
      <c r="II126" s="492"/>
      <c r="IJ126" s="492"/>
      <c r="IK126" s="492"/>
      <c r="IL126" s="492"/>
      <c r="IM126" s="492"/>
      <c r="IN126" s="492"/>
      <c r="IO126" s="492"/>
      <c r="IP126" s="492"/>
      <c r="IQ126" s="492"/>
      <c r="IR126" s="492"/>
      <c r="IS126" s="492"/>
      <c r="IT126" s="492"/>
      <c r="IU126" s="492"/>
    </row>
    <row r="127" spans="1:255" s="1774" customFormat="1" hidden="1" outlineLevel="1">
      <c r="A127" s="207"/>
      <c r="B127" s="207"/>
      <c r="C127" s="492"/>
      <c r="D127" s="492"/>
      <c r="E127" s="492"/>
      <c r="F127" s="492"/>
      <c r="G127" s="492"/>
      <c r="H127" s="492"/>
      <c r="I127" s="492"/>
      <c r="J127" s="492"/>
      <c r="K127" s="492"/>
      <c r="L127" s="492"/>
      <c r="M127" s="492"/>
      <c r="N127" s="492"/>
      <c r="O127" s="492"/>
      <c r="P127" s="492"/>
      <c r="Q127" s="492"/>
      <c r="R127" s="492"/>
      <c r="S127" s="492"/>
      <c r="T127" s="492"/>
      <c r="U127" s="492"/>
      <c r="V127" s="492"/>
      <c r="W127" s="492"/>
      <c r="X127" s="492"/>
      <c r="Y127" s="492"/>
      <c r="Z127" s="492"/>
      <c r="AA127" s="492"/>
      <c r="AB127" s="492"/>
      <c r="AC127" s="492"/>
      <c r="AD127" s="492"/>
      <c r="AE127" s="492"/>
      <c r="AF127" s="492"/>
      <c r="AG127" s="492"/>
      <c r="AH127" s="492"/>
      <c r="AI127" s="492"/>
      <c r="AJ127" s="492"/>
      <c r="AK127" s="492"/>
      <c r="AL127" s="492"/>
      <c r="AM127" s="492"/>
      <c r="AN127" s="492"/>
      <c r="AO127" s="492"/>
      <c r="AP127" s="492"/>
      <c r="AQ127" s="492"/>
      <c r="AR127" s="492"/>
      <c r="AS127" s="492"/>
      <c r="AT127" s="492"/>
      <c r="AU127" s="492"/>
      <c r="AV127" s="492"/>
      <c r="AW127" s="492"/>
      <c r="AX127" s="492"/>
      <c r="AY127" s="492"/>
      <c r="AZ127" s="492"/>
      <c r="BA127" s="492"/>
      <c r="BB127" s="492"/>
      <c r="BC127" s="492"/>
      <c r="BD127" s="492"/>
      <c r="BE127" s="492"/>
      <c r="BF127" s="492"/>
      <c r="BG127" s="492"/>
      <c r="BH127" s="492"/>
      <c r="BI127" s="492"/>
      <c r="BJ127" s="492"/>
      <c r="BK127" s="492"/>
      <c r="BL127" s="492"/>
      <c r="BM127" s="492"/>
      <c r="BN127" s="492"/>
      <c r="BO127" s="492"/>
      <c r="BP127" s="492"/>
      <c r="BQ127" s="492"/>
      <c r="BR127" s="492"/>
      <c r="BS127" s="492"/>
      <c r="BT127" s="492"/>
      <c r="BU127" s="492"/>
      <c r="BV127" s="492"/>
      <c r="BW127" s="492"/>
      <c r="BX127" s="492"/>
      <c r="BY127" s="492"/>
      <c r="BZ127" s="492"/>
      <c r="CA127" s="492"/>
      <c r="CB127" s="492"/>
      <c r="CC127" s="492"/>
      <c r="CD127" s="492"/>
      <c r="CE127" s="492"/>
      <c r="CF127" s="492"/>
      <c r="CG127" s="492"/>
      <c r="CH127" s="492"/>
      <c r="CI127" s="492"/>
      <c r="CJ127" s="492"/>
      <c r="CK127" s="492"/>
      <c r="CL127" s="492"/>
      <c r="CM127" s="492"/>
      <c r="CN127" s="492"/>
      <c r="CO127" s="492"/>
      <c r="CP127" s="492"/>
      <c r="CQ127" s="492"/>
      <c r="CR127" s="492"/>
      <c r="CS127" s="492"/>
      <c r="CT127" s="492"/>
      <c r="CU127" s="492"/>
      <c r="CV127" s="492"/>
      <c r="CW127" s="492"/>
      <c r="CX127" s="492"/>
      <c r="CY127" s="492"/>
      <c r="CZ127" s="492"/>
      <c r="DA127" s="492"/>
      <c r="DB127" s="492"/>
      <c r="DC127" s="492"/>
      <c r="DD127" s="492"/>
      <c r="DE127" s="492"/>
      <c r="DF127" s="492"/>
      <c r="DG127" s="492"/>
      <c r="DH127" s="492"/>
      <c r="DI127" s="492"/>
      <c r="DJ127" s="492"/>
      <c r="DK127" s="492"/>
      <c r="DL127" s="492"/>
      <c r="DM127" s="492"/>
      <c r="DN127" s="492"/>
      <c r="DO127" s="492"/>
      <c r="DP127" s="492"/>
      <c r="DQ127" s="492"/>
      <c r="DR127" s="492"/>
      <c r="DS127" s="492"/>
      <c r="DT127" s="492"/>
      <c r="DU127" s="492"/>
      <c r="DV127" s="492"/>
      <c r="DW127" s="492"/>
      <c r="DX127" s="492"/>
      <c r="DY127" s="492"/>
      <c r="DZ127" s="492"/>
      <c r="EA127" s="492"/>
      <c r="EB127" s="492"/>
      <c r="EC127" s="492"/>
      <c r="ED127" s="492"/>
      <c r="EE127" s="492"/>
      <c r="EF127" s="492"/>
      <c r="EG127" s="492"/>
      <c r="EH127" s="492"/>
      <c r="EI127" s="492"/>
      <c r="EJ127" s="492"/>
      <c r="EK127" s="492"/>
      <c r="EL127" s="492"/>
      <c r="EM127" s="492"/>
      <c r="EN127" s="492"/>
      <c r="EO127" s="492"/>
      <c r="EP127" s="492"/>
      <c r="EQ127" s="492"/>
      <c r="ER127" s="492"/>
      <c r="ES127" s="492"/>
      <c r="ET127" s="492"/>
      <c r="EU127" s="492"/>
      <c r="EV127" s="492"/>
      <c r="EW127" s="492"/>
      <c r="EX127" s="492"/>
      <c r="EY127" s="492"/>
      <c r="EZ127" s="492"/>
      <c r="FA127" s="492"/>
      <c r="FB127" s="492"/>
      <c r="FC127" s="492"/>
      <c r="FD127" s="492"/>
      <c r="FE127" s="492"/>
      <c r="FF127" s="492"/>
      <c r="FG127" s="492"/>
      <c r="FH127" s="492"/>
      <c r="FI127" s="492"/>
      <c r="FJ127" s="492"/>
      <c r="FK127" s="492"/>
      <c r="FL127" s="492"/>
      <c r="FM127" s="492"/>
      <c r="FN127" s="492"/>
      <c r="FO127" s="492"/>
      <c r="FP127" s="492"/>
      <c r="FQ127" s="492"/>
      <c r="FR127" s="492"/>
      <c r="FS127" s="492"/>
      <c r="FT127" s="492"/>
      <c r="FU127" s="492"/>
      <c r="FV127" s="492"/>
      <c r="FW127" s="492"/>
      <c r="FX127" s="492"/>
      <c r="FY127" s="492"/>
      <c r="FZ127" s="492"/>
      <c r="GA127" s="492"/>
      <c r="GB127" s="492"/>
      <c r="GC127" s="492"/>
      <c r="GD127" s="492"/>
      <c r="GE127" s="492"/>
      <c r="GF127" s="492"/>
      <c r="GG127" s="492"/>
      <c r="GH127" s="492"/>
      <c r="GI127" s="492"/>
      <c r="GJ127" s="492"/>
      <c r="GK127" s="492"/>
      <c r="GL127" s="492"/>
      <c r="GM127" s="492"/>
      <c r="GN127" s="492"/>
      <c r="GO127" s="492"/>
      <c r="GP127" s="492"/>
      <c r="GQ127" s="492"/>
      <c r="GR127" s="492"/>
      <c r="GS127" s="492"/>
      <c r="GT127" s="492"/>
      <c r="GU127" s="492"/>
      <c r="GV127" s="492"/>
      <c r="GW127" s="492"/>
      <c r="GX127" s="492"/>
      <c r="GY127" s="492"/>
      <c r="GZ127" s="492"/>
      <c r="HA127" s="492"/>
      <c r="HB127" s="492"/>
      <c r="HC127" s="492"/>
      <c r="HD127" s="492"/>
      <c r="HE127" s="492"/>
      <c r="HF127" s="492"/>
      <c r="HG127" s="492"/>
      <c r="HH127" s="492"/>
      <c r="HI127" s="492"/>
      <c r="HJ127" s="492"/>
      <c r="HK127" s="492"/>
      <c r="HL127" s="492"/>
      <c r="HM127" s="492"/>
      <c r="HN127" s="492"/>
      <c r="HO127" s="492"/>
      <c r="HP127" s="492"/>
      <c r="HQ127" s="492"/>
      <c r="HR127" s="492"/>
      <c r="HS127" s="492"/>
      <c r="HT127" s="492"/>
      <c r="HU127" s="492"/>
      <c r="HV127" s="492"/>
      <c r="HW127" s="492"/>
      <c r="HX127" s="492"/>
      <c r="HY127" s="492"/>
      <c r="HZ127" s="492"/>
      <c r="IA127" s="492"/>
      <c r="IB127" s="492"/>
      <c r="IC127" s="492"/>
      <c r="ID127" s="492"/>
      <c r="IE127" s="492"/>
      <c r="IF127" s="492"/>
      <c r="IG127" s="492"/>
      <c r="IH127" s="492"/>
      <c r="II127" s="492"/>
      <c r="IJ127" s="492"/>
      <c r="IK127" s="492"/>
      <c r="IL127" s="492"/>
      <c r="IM127" s="492"/>
      <c r="IN127" s="492"/>
      <c r="IO127" s="492"/>
      <c r="IP127" s="492"/>
      <c r="IQ127" s="492"/>
      <c r="IR127" s="492"/>
      <c r="IS127" s="492"/>
      <c r="IT127" s="492"/>
      <c r="IU127" s="492"/>
    </row>
    <row r="128" spans="1:255" s="1774" customFormat="1" hidden="1" outlineLevel="1">
      <c r="A128" s="207"/>
      <c r="B128" s="207"/>
      <c r="C128" s="492"/>
      <c r="D128" s="492"/>
      <c r="E128" s="492"/>
      <c r="F128" s="492"/>
      <c r="G128" s="492"/>
      <c r="H128" s="492"/>
      <c r="I128" s="492"/>
      <c r="J128" s="492"/>
      <c r="K128" s="492"/>
      <c r="L128" s="492"/>
      <c r="M128" s="492"/>
      <c r="N128" s="492"/>
      <c r="O128" s="492"/>
      <c r="P128" s="492"/>
      <c r="Q128" s="492"/>
      <c r="R128" s="492"/>
      <c r="S128" s="492"/>
      <c r="T128" s="492"/>
      <c r="U128" s="492"/>
      <c r="V128" s="492"/>
      <c r="W128" s="492"/>
      <c r="X128" s="492"/>
      <c r="Y128" s="492"/>
      <c r="Z128" s="492"/>
      <c r="AA128" s="492"/>
      <c r="AB128" s="492"/>
      <c r="AC128" s="492"/>
      <c r="AD128" s="492"/>
      <c r="AE128" s="492"/>
      <c r="AF128" s="492"/>
      <c r="AG128" s="492"/>
      <c r="AH128" s="492"/>
      <c r="AI128" s="492"/>
      <c r="AJ128" s="492"/>
      <c r="AK128" s="492"/>
      <c r="AL128" s="492"/>
      <c r="AM128" s="492"/>
      <c r="AN128" s="492"/>
      <c r="AO128" s="492"/>
      <c r="AP128" s="492"/>
      <c r="AQ128" s="492"/>
      <c r="AR128" s="492"/>
      <c r="AS128" s="492"/>
      <c r="AT128" s="492"/>
      <c r="AU128" s="492"/>
      <c r="AV128" s="492"/>
      <c r="AW128" s="492"/>
      <c r="AX128" s="492"/>
      <c r="AY128" s="492"/>
      <c r="AZ128" s="492"/>
      <c r="BA128" s="492"/>
      <c r="BB128" s="492"/>
      <c r="BC128" s="492"/>
      <c r="BD128" s="492"/>
      <c r="BE128" s="492"/>
      <c r="BF128" s="492"/>
      <c r="BG128" s="492"/>
      <c r="BH128" s="492"/>
      <c r="BI128" s="492"/>
      <c r="BJ128" s="492"/>
      <c r="BK128" s="492"/>
      <c r="BL128" s="492"/>
      <c r="BM128" s="492"/>
      <c r="BN128" s="492"/>
      <c r="BO128" s="492"/>
      <c r="BP128" s="492"/>
      <c r="BQ128" s="492"/>
      <c r="BR128" s="492"/>
      <c r="BS128" s="492"/>
      <c r="BT128" s="492"/>
      <c r="BU128" s="492"/>
      <c r="BV128" s="492"/>
      <c r="BW128" s="492"/>
      <c r="BX128" s="492"/>
      <c r="BY128" s="492"/>
      <c r="BZ128" s="492"/>
      <c r="CA128" s="492"/>
      <c r="CB128" s="492"/>
      <c r="CC128" s="492"/>
      <c r="CD128" s="492"/>
      <c r="CE128" s="492"/>
      <c r="CF128" s="492"/>
      <c r="CG128" s="492"/>
      <c r="CH128" s="492"/>
      <c r="CI128" s="492"/>
      <c r="CJ128" s="492"/>
      <c r="CK128" s="492"/>
      <c r="CL128" s="492"/>
      <c r="CM128" s="492"/>
      <c r="CN128" s="492"/>
      <c r="CO128" s="492"/>
      <c r="CP128" s="492"/>
      <c r="CQ128" s="492"/>
      <c r="CR128" s="492"/>
      <c r="CS128" s="492"/>
      <c r="CT128" s="492"/>
      <c r="CU128" s="492"/>
      <c r="CV128" s="492"/>
      <c r="CW128" s="492"/>
      <c r="CX128" s="492"/>
      <c r="CY128" s="492"/>
      <c r="CZ128" s="492"/>
      <c r="DA128" s="492"/>
      <c r="DB128" s="492"/>
      <c r="DC128" s="492"/>
      <c r="DD128" s="492"/>
      <c r="DE128" s="492"/>
      <c r="DF128" s="492"/>
      <c r="DG128" s="492"/>
      <c r="DH128" s="492"/>
      <c r="DI128" s="492"/>
      <c r="DJ128" s="492"/>
      <c r="DK128" s="492"/>
      <c r="DL128" s="492"/>
      <c r="DM128" s="492"/>
      <c r="DN128" s="492"/>
      <c r="DO128" s="492"/>
      <c r="DP128" s="492"/>
      <c r="DQ128" s="492"/>
      <c r="DR128" s="492"/>
      <c r="DS128" s="492"/>
      <c r="DT128" s="492"/>
      <c r="DU128" s="492"/>
      <c r="DV128" s="492"/>
      <c r="DW128" s="492"/>
      <c r="DX128" s="492"/>
      <c r="DY128" s="492"/>
      <c r="DZ128" s="492"/>
      <c r="EA128" s="492"/>
      <c r="EB128" s="492"/>
      <c r="EC128" s="492"/>
      <c r="ED128" s="492"/>
      <c r="EE128" s="492"/>
      <c r="EF128" s="492"/>
      <c r="EG128" s="492"/>
      <c r="EH128" s="492"/>
      <c r="EI128" s="492"/>
      <c r="EJ128" s="492"/>
      <c r="EK128" s="492"/>
      <c r="EL128" s="492"/>
      <c r="EM128" s="492"/>
      <c r="EN128" s="492"/>
      <c r="EO128" s="492"/>
      <c r="EP128" s="492"/>
      <c r="EQ128" s="492"/>
      <c r="ER128" s="492"/>
      <c r="ES128" s="492"/>
      <c r="ET128" s="492"/>
      <c r="EU128" s="492"/>
      <c r="EV128" s="492"/>
      <c r="EW128" s="492"/>
      <c r="EX128" s="492"/>
      <c r="EY128" s="492"/>
      <c r="EZ128" s="492"/>
      <c r="FA128" s="492"/>
      <c r="FB128" s="492"/>
      <c r="FC128" s="492"/>
      <c r="FD128" s="492"/>
      <c r="FE128" s="492"/>
      <c r="FF128" s="492"/>
      <c r="FG128" s="492"/>
      <c r="FH128" s="492"/>
      <c r="FI128" s="492"/>
      <c r="FJ128" s="492"/>
      <c r="FK128" s="492"/>
      <c r="FL128" s="492"/>
      <c r="FM128" s="492"/>
      <c r="FN128" s="492"/>
      <c r="FO128" s="492"/>
      <c r="FP128" s="492"/>
      <c r="FQ128" s="492"/>
      <c r="FR128" s="492"/>
      <c r="FS128" s="492"/>
      <c r="FT128" s="492"/>
      <c r="FU128" s="492"/>
      <c r="FV128" s="492"/>
      <c r="FW128" s="492"/>
      <c r="FX128" s="492"/>
      <c r="FY128" s="492"/>
      <c r="FZ128" s="492"/>
      <c r="GA128" s="492"/>
      <c r="GB128" s="492"/>
      <c r="GC128" s="492"/>
      <c r="GD128" s="492"/>
      <c r="GE128" s="492"/>
      <c r="GF128" s="492"/>
      <c r="GG128" s="492"/>
      <c r="GH128" s="492"/>
      <c r="GI128" s="492"/>
      <c r="GJ128" s="492"/>
      <c r="GK128" s="492"/>
      <c r="GL128" s="492"/>
      <c r="GM128" s="492"/>
      <c r="GN128" s="492"/>
      <c r="GO128" s="492"/>
      <c r="GP128" s="492"/>
      <c r="GQ128" s="492"/>
      <c r="GR128" s="492"/>
      <c r="GS128" s="492"/>
      <c r="GT128" s="492"/>
      <c r="GU128" s="492"/>
      <c r="GV128" s="492"/>
      <c r="GW128" s="492"/>
      <c r="GX128" s="492"/>
      <c r="GY128" s="492"/>
      <c r="GZ128" s="492"/>
      <c r="HA128" s="492"/>
      <c r="HB128" s="492"/>
      <c r="HC128" s="492"/>
      <c r="HD128" s="492"/>
      <c r="HE128" s="492"/>
      <c r="HF128" s="492"/>
      <c r="HG128" s="492"/>
      <c r="HH128" s="492"/>
      <c r="HI128" s="492"/>
      <c r="HJ128" s="492"/>
      <c r="HK128" s="492"/>
      <c r="HL128" s="492"/>
      <c r="HM128" s="492"/>
      <c r="HN128" s="492"/>
      <c r="HO128" s="492"/>
      <c r="HP128" s="492"/>
      <c r="HQ128" s="492"/>
      <c r="HR128" s="492"/>
      <c r="HS128" s="492"/>
      <c r="HT128" s="492"/>
      <c r="HU128" s="492"/>
      <c r="HV128" s="492"/>
      <c r="HW128" s="492"/>
      <c r="HX128" s="492"/>
      <c r="HY128" s="492"/>
      <c r="HZ128" s="492"/>
      <c r="IA128" s="492"/>
      <c r="IB128" s="492"/>
      <c r="IC128" s="492"/>
      <c r="ID128" s="492"/>
      <c r="IE128" s="492"/>
      <c r="IF128" s="492"/>
      <c r="IG128" s="492"/>
      <c r="IH128" s="492"/>
      <c r="II128" s="492"/>
      <c r="IJ128" s="492"/>
      <c r="IK128" s="492"/>
      <c r="IL128" s="492"/>
      <c r="IM128" s="492"/>
      <c r="IN128" s="492"/>
      <c r="IO128" s="492"/>
      <c r="IP128" s="492"/>
      <c r="IQ128" s="492"/>
      <c r="IR128" s="492"/>
      <c r="IS128" s="492"/>
      <c r="IT128" s="492"/>
      <c r="IU128" s="492"/>
    </row>
    <row r="129" spans="1:255" s="1774" customFormat="1" hidden="1" outlineLevel="1">
      <c r="A129" s="207"/>
      <c r="B129" s="207"/>
      <c r="C129" s="492"/>
      <c r="D129" s="492"/>
      <c r="E129" s="492"/>
      <c r="F129" s="492"/>
      <c r="G129" s="492"/>
      <c r="H129" s="492"/>
      <c r="I129" s="492"/>
      <c r="J129" s="492"/>
      <c r="K129" s="492"/>
      <c r="L129" s="492"/>
      <c r="M129" s="492"/>
      <c r="N129" s="492"/>
      <c r="O129" s="492"/>
      <c r="P129" s="492"/>
      <c r="Q129" s="492"/>
      <c r="R129" s="492"/>
      <c r="S129" s="492"/>
      <c r="T129" s="492"/>
      <c r="U129" s="492"/>
      <c r="V129" s="492"/>
      <c r="W129" s="492"/>
      <c r="X129" s="492"/>
      <c r="Y129" s="492"/>
      <c r="Z129" s="492"/>
      <c r="AA129" s="492"/>
      <c r="AB129" s="492"/>
      <c r="AC129" s="492"/>
      <c r="AD129" s="492"/>
      <c r="AE129" s="492"/>
      <c r="AF129" s="492"/>
      <c r="AG129" s="492"/>
      <c r="AH129" s="492"/>
      <c r="AI129" s="492"/>
      <c r="AJ129" s="492"/>
      <c r="AK129" s="492"/>
      <c r="AL129" s="492"/>
      <c r="AM129" s="492"/>
      <c r="AN129" s="492"/>
      <c r="AO129" s="492"/>
      <c r="AP129" s="492"/>
      <c r="AQ129" s="492"/>
      <c r="AR129" s="492"/>
      <c r="AS129" s="492"/>
      <c r="AT129" s="492"/>
      <c r="AU129" s="492"/>
      <c r="AV129" s="492"/>
      <c r="AW129" s="492"/>
      <c r="AX129" s="492"/>
      <c r="AY129" s="492"/>
      <c r="AZ129" s="492"/>
      <c r="BA129" s="492"/>
      <c r="BB129" s="492"/>
      <c r="BC129" s="492"/>
      <c r="BD129" s="492"/>
      <c r="BE129" s="492"/>
      <c r="BF129" s="492"/>
      <c r="BG129" s="492"/>
      <c r="BH129" s="492"/>
      <c r="BI129" s="492"/>
      <c r="BJ129" s="492"/>
      <c r="BK129" s="492"/>
      <c r="BL129" s="492"/>
      <c r="BM129" s="492"/>
      <c r="BN129" s="492"/>
      <c r="BO129" s="492"/>
      <c r="BP129" s="492"/>
      <c r="BQ129" s="492"/>
      <c r="BR129" s="492"/>
      <c r="BS129" s="492"/>
      <c r="BT129" s="492"/>
      <c r="BU129" s="492"/>
      <c r="BV129" s="492"/>
      <c r="BW129" s="492"/>
      <c r="BX129" s="492"/>
      <c r="BY129" s="492"/>
      <c r="BZ129" s="492"/>
      <c r="CA129" s="492"/>
      <c r="CB129" s="492"/>
      <c r="CC129" s="492"/>
      <c r="CD129" s="492"/>
      <c r="CE129" s="492"/>
      <c r="CF129" s="492"/>
      <c r="CG129" s="492"/>
      <c r="CH129" s="492"/>
      <c r="CI129" s="492"/>
      <c r="CJ129" s="492"/>
      <c r="CK129" s="492"/>
      <c r="CL129" s="492"/>
      <c r="CM129" s="492"/>
      <c r="CN129" s="492"/>
      <c r="CO129" s="492"/>
      <c r="CP129" s="492"/>
      <c r="CQ129" s="492"/>
      <c r="CR129" s="492"/>
      <c r="CS129" s="492"/>
      <c r="CT129" s="492"/>
      <c r="CU129" s="492"/>
      <c r="CV129" s="492"/>
      <c r="CW129" s="492"/>
      <c r="CX129" s="492"/>
      <c r="CY129" s="492"/>
      <c r="CZ129" s="492"/>
      <c r="DA129" s="492"/>
      <c r="DB129" s="492"/>
      <c r="DC129" s="492"/>
      <c r="DD129" s="492"/>
      <c r="DE129" s="492"/>
      <c r="DF129" s="492"/>
      <c r="DG129" s="492"/>
      <c r="DH129" s="492"/>
      <c r="DI129" s="492"/>
      <c r="DJ129" s="492"/>
      <c r="DK129" s="492"/>
      <c r="DL129" s="492"/>
      <c r="DM129" s="492"/>
      <c r="DN129" s="492"/>
      <c r="DO129" s="492"/>
      <c r="DP129" s="492"/>
      <c r="DQ129" s="492"/>
      <c r="DR129" s="492"/>
      <c r="DS129" s="492"/>
      <c r="DT129" s="492"/>
      <c r="DU129" s="492"/>
      <c r="DV129" s="492"/>
      <c r="DW129" s="492"/>
      <c r="DX129" s="492"/>
      <c r="DY129" s="492"/>
      <c r="DZ129" s="492"/>
      <c r="EA129" s="492"/>
      <c r="EB129" s="492"/>
      <c r="EC129" s="492"/>
      <c r="ED129" s="492"/>
      <c r="EE129" s="492"/>
      <c r="EF129" s="492"/>
      <c r="EG129" s="492"/>
      <c r="EH129" s="492"/>
      <c r="EI129" s="492"/>
      <c r="EJ129" s="492"/>
      <c r="EK129" s="492"/>
      <c r="EL129" s="492"/>
      <c r="EM129" s="492"/>
      <c r="EN129" s="492"/>
      <c r="EO129" s="492"/>
      <c r="EP129" s="492"/>
      <c r="EQ129" s="492"/>
      <c r="ER129" s="492"/>
      <c r="ES129" s="492"/>
      <c r="ET129" s="492"/>
      <c r="EU129" s="492"/>
      <c r="EV129" s="492"/>
      <c r="EW129" s="492"/>
      <c r="EX129" s="492"/>
      <c r="EY129" s="492"/>
      <c r="EZ129" s="492"/>
      <c r="FA129" s="492"/>
      <c r="FB129" s="492"/>
      <c r="FC129" s="492"/>
      <c r="FD129" s="492"/>
      <c r="FE129" s="492"/>
      <c r="FF129" s="492"/>
      <c r="FG129" s="492"/>
      <c r="FH129" s="492"/>
      <c r="FI129" s="492"/>
      <c r="FJ129" s="492"/>
      <c r="FK129" s="492"/>
      <c r="FL129" s="492"/>
      <c r="FM129" s="492"/>
      <c r="FN129" s="492"/>
      <c r="FO129" s="492"/>
      <c r="FP129" s="492"/>
      <c r="FQ129" s="492"/>
      <c r="FR129" s="492"/>
      <c r="FS129" s="492"/>
      <c r="FT129" s="492"/>
      <c r="FU129" s="492"/>
      <c r="FV129" s="492"/>
      <c r="FW129" s="492"/>
      <c r="FX129" s="492"/>
      <c r="FY129" s="492"/>
      <c r="FZ129" s="492"/>
      <c r="GA129" s="492"/>
      <c r="GB129" s="492"/>
      <c r="GC129" s="492"/>
      <c r="GD129" s="492"/>
      <c r="GE129" s="492"/>
      <c r="GF129" s="492"/>
      <c r="GG129" s="492"/>
      <c r="GH129" s="492"/>
      <c r="GI129" s="492"/>
      <c r="GJ129" s="492"/>
      <c r="GK129" s="492"/>
      <c r="GL129" s="492"/>
      <c r="GM129" s="492"/>
      <c r="GN129" s="492"/>
      <c r="GO129" s="492"/>
      <c r="GP129" s="492"/>
      <c r="GQ129" s="492"/>
      <c r="GR129" s="492"/>
      <c r="GS129" s="492"/>
      <c r="GT129" s="492"/>
      <c r="GU129" s="492"/>
      <c r="GV129" s="492"/>
      <c r="GW129" s="492"/>
      <c r="GX129" s="492"/>
      <c r="GY129" s="492"/>
      <c r="GZ129" s="492"/>
      <c r="HA129" s="492"/>
      <c r="HB129" s="492"/>
      <c r="HC129" s="492"/>
      <c r="HD129" s="492"/>
      <c r="HE129" s="492"/>
      <c r="HF129" s="492"/>
      <c r="HG129" s="492"/>
      <c r="HH129" s="492"/>
      <c r="HI129" s="492"/>
      <c r="HJ129" s="492"/>
      <c r="HK129" s="492"/>
      <c r="HL129" s="492"/>
      <c r="HM129" s="492"/>
      <c r="HN129" s="492"/>
      <c r="HO129" s="492"/>
      <c r="HP129" s="492"/>
      <c r="HQ129" s="492"/>
      <c r="HR129" s="492"/>
      <c r="HS129" s="492"/>
      <c r="HT129" s="492"/>
      <c r="HU129" s="492"/>
      <c r="HV129" s="492"/>
      <c r="HW129" s="492"/>
      <c r="HX129" s="492"/>
      <c r="HY129" s="492"/>
      <c r="HZ129" s="492"/>
      <c r="IA129" s="492"/>
      <c r="IB129" s="492"/>
      <c r="IC129" s="492"/>
      <c r="ID129" s="492"/>
      <c r="IE129" s="492"/>
      <c r="IF129" s="492"/>
      <c r="IG129" s="492"/>
      <c r="IH129" s="492"/>
      <c r="II129" s="492"/>
      <c r="IJ129" s="492"/>
      <c r="IK129" s="492"/>
      <c r="IL129" s="492"/>
      <c r="IM129" s="492"/>
      <c r="IN129" s="492"/>
      <c r="IO129" s="492"/>
      <c r="IP129" s="492"/>
      <c r="IQ129" s="492"/>
      <c r="IR129" s="492"/>
      <c r="IS129" s="492"/>
      <c r="IT129" s="492"/>
      <c r="IU129" s="492"/>
    </row>
    <row r="130" spans="1:255" s="1774" customFormat="1" hidden="1" outlineLevel="1">
      <c r="A130" s="207"/>
      <c r="B130" s="207"/>
      <c r="C130" s="492"/>
      <c r="D130" s="492"/>
      <c r="E130" s="492"/>
      <c r="F130" s="492"/>
      <c r="G130" s="492"/>
      <c r="H130" s="492"/>
      <c r="I130" s="492"/>
      <c r="J130" s="492"/>
      <c r="K130" s="492"/>
      <c r="L130" s="492"/>
      <c r="M130" s="492"/>
      <c r="N130" s="492"/>
      <c r="O130" s="492"/>
      <c r="P130" s="492"/>
      <c r="Q130" s="492"/>
      <c r="R130" s="492"/>
      <c r="S130" s="492"/>
      <c r="T130" s="492"/>
      <c r="U130" s="492"/>
      <c r="V130" s="492"/>
      <c r="W130" s="492"/>
      <c r="X130" s="492"/>
      <c r="Y130" s="492"/>
      <c r="Z130" s="492"/>
      <c r="AA130" s="492"/>
      <c r="AB130" s="492"/>
      <c r="AC130" s="492"/>
      <c r="AD130" s="492"/>
      <c r="AE130" s="492"/>
      <c r="AF130" s="492"/>
      <c r="AG130" s="492"/>
      <c r="AH130" s="492"/>
      <c r="AI130" s="492"/>
      <c r="AJ130" s="492"/>
      <c r="AK130" s="492"/>
      <c r="AL130" s="492"/>
      <c r="AM130" s="492"/>
      <c r="AN130" s="492"/>
      <c r="AO130" s="492"/>
      <c r="AP130" s="492"/>
      <c r="AQ130" s="492"/>
      <c r="AR130" s="492"/>
      <c r="AS130" s="492"/>
      <c r="AT130" s="492"/>
      <c r="AU130" s="492"/>
      <c r="AV130" s="492"/>
      <c r="AW130" s="492"/>
      <c r="AX130" s="492"/>
      <c r="AY130" s="492"/>
      <c r="AZ130" s="492"/>
      <c r="BA130" s="492"/>
      <c r="BB130" s="492"/>
      <c r="BC130" s="492"/>
      <c r="BD130" s="492"/>
      <c r="BE130" s="492"/>
      <c r="BF130" s="492"/>
      <c r="BG130" s="492"/>
      <c r="BH130" s="492"/>
      <c r="BI130" s="492"/>
      <c r="BJ130" s="492"/>
      <c r="BK130" s="492"/>
      <c r="BL130" s="492"/>
      <c r="BM130" s="492"/>
      <c r="BN130" s="492"/>
      <c r="BO130" s="492"/>
      <c r="BP130" s="492"/>
      <c r="BQ130" s="492"/>
      <c r="BR130" s="492"/>
      <c r="BS130" s="492"/>
      <c r="BT130" s="492"/>
      <c r="BU130" s="492"/>
      <c r="BV130" s="492"/>
      <c r="BW130" s="492"/>
      <c r="BX130" s="492"/>
      <c r="BY130" s="492"/>
      <c r="BZ130" s="492"/>
      <c r="CA130" s="492"/>
      <c r="CB130" s="492"/>
      <c r="CC130" s="492"/>
      <c r="CD130" s="492"/>
      <c r="CE130" s="492"/>
      <c r="CF130" s="492"/>
      <c r="CG130" s="492"/>
      <c r="CH130" s="492"/>
      <c r="CI130" s="492"/>
      <c r="CJ130" s="492"/>
      <c r="CK130" s="492"/>
      <c r="CL130" s="492"/>
      <c r="CM130" s="492"/>
      <c r="CN130" s="492"/>
      <c r="CO130" s="492"/>
      <c r="CP130" s="492"/>
      <c r="CQ130" s="492"/>
      <c r="CR130" s="492"/>
      <c r="CS130" s="492"/>
      <c r="CT130" s="492"/>
      <c r="CU130" s="492"/>
      <c r="CV130" s="492"/>
      <c r="CW130" s="492"/>
      <c r="CX130" s="492"/>
      <c r="CY130" s="492"/>
      <c r="CZ130" s="492"/>
      <c r="DA130" s="492"/>
      <c r="DB130" s="492"/>
      <c r="DC130" s="492"/>
      <c r="DD130" s="492"/>
      <c r="DE130" s="492"/>
      <c r="DF130" s="492"/>
      <c r="DG130" s="492"/>
      <c r="DH130" s="492"/>
      <c r="DI130" s="492"/>
      <c r="DJ130" s="492"/>
      <c r="DK130" s="492"/>
      <c r="DL130" s="492"/>
      <c r="DM130" s="492"/>
      <c r="DN130" s="492"/>
      <c r="DO130" s="492"/>
      <c r="DP130" s="492"/>
      <c r="DQ130" s="492"/>
      <c r="DR130" s="492"/>
      <c r="DS130" s="492"/>
      <c r="DT130" s="492"/>
      <c r="DU130" s="492"/>
      <c r="DV130" s="492"/>
      <c r="DW130" s="492"/>
      <c r="DX130" s="492"/>
      <c r="DY130" s="492"/>
      <c r="DZ130" s="492"/>
      <c r="EA130" s="492"/>
      <c r="EB130" s="492"/>
      <c r="EC130" s="492"/>
      <c r="ED130" s="492"/>
      <c r="EE130" s="492"/>
      <c r="EF130" s="492"/>
      <c r="EG130" s="492"/>
      <c r="EH130" s="492"/>
      <c r="EI130" s="492"/>
      <c r="EJ130" s="492"/>
      <c r="EK130" s="492"/>
      <c r="EL130" s="492"/>
      <c r="EM130" s="492"/>
      <c r="EN130" s="492"/>
      <c r="EO130" s="492"/>
      <c r="EP130" s="492"/>
      <c r="EQ130" s="492"/>
      <c r="ER130" s="492"/>
      <c r="ES130" s="492"/>
      <c r="ET130" s="492"/>
      <c r="EU130" s="492"/>
      <c r="EV130" s="492"/>
      <c r="EW130" s="492"/>
      <c r="EX130" s="492"/>
      <c r="EY130" s="492"/>
      <c r="EZ130" s="492"/>
      <c r="FA130" s="492"/>
      <c r="FB130" s="492"/>
      <c r="FC130" s="492"/>
      <c r="FD130" s="492"/>
      <c r="FE130" s="492"/>
      <c r="FF130" s="492"/>
      <c r="FG130" s="492"/>
      <c r="FH130" s="492"/>
      <c r="FI130" s="492"/>
      <c r="FJ130" s="492"/>
      <c r="FK130" s="492"/>
      <c r="FL130" s="492"/>
      <c r="FM130" s="492"/>
      <c r="FN130" s="492"/>
      <c r="FO130" s="492"/>
      <c r="FP130" s="492"/>
      <c r="FQ130" s="492"/>
      <c r="FR130" s="492"/>
      <c r="FS130" s="492"/>
      <c r="FT130" s="492"/>
      <c r="FU130" s="492"/>
      <c r="FV130" s="492"/>
      <c r="FW130" s="492"/>
      <c r="FX130" s="492"/>
      <c r="FY130" s="492"/>
      <c r="FZ130" s="492"/>
      <c r="GA130" s="492"/>
      <c r="GB130" s="492"/>
      <c r="GC130" s="492"/>
      <c r="GD130" s="492"/>
      <c r="GE130" s="492"/>
      <c r="GF130" s="492"/>
      <c r="GG130" s="492"/>
      <c r="GH130" s="492"/>
      <c r="GI130" s="492"/>
      <c r="GJ130" s="492"/>
      <c r="GK130" s="492"/>
      <c r="GL130" s="492"/>
      <c r="GM130" s="492"/>
      <c r="GN130" s="492"/>
      <c r="GO130" s="492"/>
      <c r="GP130" s="492"/>
      <c r="GQ130" s="492"/>
      <c r="GR130" s="492"/>
      <c r="GS130" s="492"/>
      <c r="GT130" s="492"/>
      <c r="GU130" s="492"/>
      <c r="GV130" s="492"/>
      <c r="GW130" s="492"/>
      <c r="GX130" s="492"/>
      <c r="GY130" s="492"/>
      <c r="GZ130" s="492"/>
      <c r="HA130" s="492"/>
      <c r="HB130" s="492"/>
      <c r="HC130" s="492"/>
      <c r="HD130" s="492"/>
      <c r="HE130" s="492"/>
      <c r="HF130" s="492"/>
      <c r="HG130" s="492"/>
      <c r="HH130" s="492"/>
      <c r="HI130" s="492"/>
      <c r="HJ130" s="492"/>
      <c r="HK130" s="492"/>
      <c r="HL130" s="492"/>
      <c r="HM130" s="492"/>
      <c r="HN130" s="492"/>
      <c r="HO130" s="492"/>
      <c r="HP130" s="492"/>
      <c r="HQ130" s="492"/>
      <c r="HR130" s="492"/>
      <c r="HS130" s="492"/>
      <c r="HT130" s="492"/>
      <c r="HU130" s="492"/>
      <c r="HV130" s="492"/>
      <c r="HW130" s="492"/>
      <c r="HX130" s="492"/>
      <c r="HY130" s="492"/>
      <c r="HZ130" s="492"/>
      <c r="IA130" s="492"/>
      <c r="IB130" s="492"/>
      <c r="IC130" s="492"/>
      <c r="ID130" s="492"/>
      <c r="IE130" s="492"/>
      <c r="IF130" s="492"/>
      <c r="IG130" s="492"/>
      <c r="IH130" s="492"/>
      <c r="II130" s="492"/>
      <c r="IJ130" s="492"/>
      <c r="IK130" s="492"/>
      <c r="IL130" s="492"/>
      <c r="IM130" s="492"/>
      <c r="IN130" s="492"/>
      <c r="IO130" s="492"/>
      <c r="IP130" s="492"/>
      <c r="IQ130" s="492"/>
      <c r="IR130" s="492"/>
      <c r="IS130" s="492"/>
      <c r="IT130" s="492"/>
      <c r="IU130" s="492"/>
    </row>
    <row r="131" spans="1:255" s="1774" customFormat="1" hidden="1" outlineLevel="1">
      <c r="A131" s="207"/>
      <c r="B131" s="207"/>
      <c r="C131" s="492"/>
      <c r="D131" s="492"/>
      <c r="E131" s="492"/>
      <c r="F131" s="492"/>
      <c r="G131" s="492"/>
      <c r="H131" s="492"/>
      <c r="I131" s="492"/>
      <c r="J131" s="492"/>
      <c r="K131" s="492"/>
      <c r="L131" s="492"/>
      <c r="M131" s="492"/>
      <c r="N131" s="492"/>
      <c r="O131" s="492"/>
      <c r="P131" s="492"/>
      <c r="Q131" s="492"/>
      <c r="R131" s="492"/>
      <c r="S131" s="492"/>
      <c r="T131" s="492"/>
      <c r="U131" s="492"/>
      <c r="V131" s="492"/>
      <c r="W131" s="492"/>
      <c r="X131" s="492"/>
      <c r="Y131" s="492"/>
      <c r="Z131" s="492"/>
      <c r="AA131" s="492"/>
      <c r="AB131" s="492"/>
      <c r="AC131" s="492"/>
      <c r="AD131" s="492"/>
      <c r="AE131" s="492"/>
      <c r="AF131" s="492"/>
      <c r="AG131" s="492"/>
      <c r="AH131" s="492"/>
      <c r="AI131" s="492"/>
      <c r="AJ131" s="492"/>
      <c r="AK131" s="492"/>
      <c r="AL131" s="492"/>
      <c r="AM131" s="492"/>
      <c r="AN131" s="492"/>
      <c r="AO131" s="492"/>
      <c r="AP131" s="492"/>
      <c r="AQ131" s="492"/>
      <c r="AR131" s="492"/>
      <c r="AS131" s="492"/>
      <c r="AT131" s="492"/>
      <c r="AU131" s="492"/>
      <c r="AV131" s="492"/>
      <c r="AW131" s="492"/>
      <c r="AX131" s="492"/>
      <c r="AY131" s="492"/>
      <c r="AZ131" s="492"/>
      <c r="BA131" s="492"/>
      <c r="BB131" s="492"/>
      <c r="BC131" s="492"/>
      <c r="BD131" s="492"/>
      <c r="BE131" s="492"/>
      <c r="BF131" s="492"/>
      <c r="BG131" s="492"/>
      <c r="BH131" s="492"/>
      <c r="BI131" s="492"/>
      <c r="BJ131" s="492"/>
      <c r="BK131" s="492"/>
      <c r="BL131" s="492"/>
      <c r="BM131" s="492"/>
      <c r="BN131" s="492"/>
      <c r="BO131" s="492"/>
      <c r="BP131" s="492"/>
      <c r="BQ131" s="492"/>
      <c r="BR131" s="492"/>
      <c r="BS131" s="492"/>
      <c r="BT131" s="492"/>
      <c r="BU131" s="492"/>
      <c r="BV131" s="492"/>
      <c r="BW131" s="492"/>
      <c r="BX131" s="492"/>
      <c r="BY131" s="492"/>
      <c r="BZ131" s="492"/>
      <c r="CA131" s="492"/>
      <c r="CB131" s="492"/>
      <c r="CC131" s="492"/>
      <c r="CD131" s="492"/>
      <c r="CE131" s="492"/>
      <c r="CF131" s="492"/>
      <c r="CG131" s="492"/>
      <c r="CH131" s="492"/>
      <c r="CI131" s="492"/>
      <c r="CJ131" s="492"/>
      <c r="CK131" s="492"/>
      <c r="CL131" s="492"/>
      <c r="CM131" s="492"/>
      <c r="CN131" s="492"/>
      <c r="CO131" s="492"/>
      <c r="CP131" s="492"/>
      <c r="CQ131" s="492"/>
      <c r="CR131" s="492"/>
      <c r="CS131" s="492"/>
      <c r="CT131" s="492"/>
      <c r="CU131" s="492"/>
      <c r="CV131" s="492"/>
      <c r="CW131" s="492"/>
      <c r="CX131" s="492"/>
      <c r="CY131" s="492"/>
      <c r="CZ131" s="492"/>
      <c r="DA131" s="492"/>
      <c r="DB131" s="492"/>
      <c r="DC131" s="492"/>
      <c r="DD131" s="492"/>
      <c r="DE131" s="492"/>
      <c r="DF131" s="492"/>
      <c r="DG131" s="492"/>
      <c r="DH131" s="492"/>
      <c r="DI131" s="492"/>
      <c r="DJ131" s="492"/>
      <c r="DK131" s="492"/>
      <c r="DL131" s="492"/>
      <c r="DM131" s="492"/>
      <c r="DN131" s="492"/>
      <c r="DO131" s="492"/>
      <c r="DP131" s="492"/>
      <c r="DQ131" s="492"/>
      <c r="DR131" s="492"/>
      <c r="DS131" s="492"/>
      <c r="DT131" s="492"/>
      <c r="DU131" s="492"/>
      <c r="DV131" s="492"/>
      <c r="DW131" s="492"/>
      <c r="DX131" s="492"/>
      <c r="DY131" s="492"/>
      <c r="DZ131" s="492"/>
      <c r="EA131" s="492"/>
      <c r="EB131" s="492"/>
      <c r="EC131" s="492"/>
      <c r="ED131" s="492"/>
      <c r="EE131" s="492"/>
      <c r="EF131" s="492"/>
      <c r="EG131" s="492"/>
      <c r="EH131" s="492"/>
      <c r="EI131" s="492"/>
      <c r="EJ131" s="492"/>
      <c r="EK131" s="492"/>
      <c r="EL131" s="492"/>
      <c r="EM131" s="492"/>
      <c r="EN131" s="492"/>
      <c r="EO131" s="492"/>
      <c r="EP131" s="492"/>
      <c r="EQ131" s="492"/>
      <c r="ER131" s="492"/>
      <c r="ES131" s="492"/>
      <c r="ET131" s="492"/>
      <c r="EU131" s="492"/>
      <c r="EV131" s="492"/>
      <c r="EW131" s="492"/>
      <c r="EX131" s="492"/>
      <c r="EY131" s="492"/>
      <c r="EZ131" s="492"/>
      <c r="FA131" s="492"/>
      <c r="FB131" s="492"/>
      <c r="FC131" s="492"/>
      <c r="FD131" s="492"/>
      <c r="FE131" s="492"/>
      <c r="FF131" s="492"/>
      <c r="FG131" s="492"/>
      <c r="FH131" s="492"/>
      <c r="FI131" s="492"/>
      <c r="FJ131" s="492"/>
      <c r="FK131" s="492"/>
      <c r="FL131" s="492"/>
      <c r="FM131" s="492"/>
      <c r="FN131" s="492"/>
      <c r="FO131" s="492"/>
      <c r="FP131" s="492"/>
      <c r="FQ131" s="492"/>
      <c r="FR131" s="492"/>
      <c r="FS131" s="492"/>
      <c r="FT131" s="492"/>
      <c r="FU131" s="492"/>
      <c r="FV131" s="492"/>
      <c r="FW131" s="492"/>
      <c r="FX131" s="492"/>
      <c r="FY131" s="492"/>
      <c r="FZ131" s="492"/>
      <c r="GA131" s="492"/>
      <c r="GB131" s="492"/>
      <c r="GC131" s="492"/>
      <c r="GD131" s="492"/>
      <c r="GE131" s="492"/>
      <c r="GF131" s="492"/>
      <c r="GG131" s="492"/>
      <c r="GH131" s="492"/>
      <c r="GI131" s="492"/>
      <c r="GJ131" s="492"/>
      <c r="GK131" s="492"/>
      <c r="GL131" s="492"/>
      <c r="GM131" s="492"/>
      <c r="GN131" s="492"/>
      <c r="GO131" s="492"/>
      <c r="GP131" s="492"/>
      <c r="GQ131" s="492"/>
      <c r="GR131" s="492"/>
      <c r="GS131" s="492"/>
      <c r="GT131" s="492"/>
      <c r="GU131" s="492"/>
      <c r="GV131" s="492"/>
      <c r="GW131" s="492"/>
      <c r="GX131" s="492"/>
      <c r="GY131" s="492"/>
      <c r="GZ131" s="492"/>
      <c r="HA131" s="492"/>
      <c r="HB131" s="492"/>
      <c r="HC131" s="492"/>
      <c r="HD131" s="492"/>
      <c r="HE131" s="492"/>
      <c r="HF131" s="492"/>
      <c r="HG131" s="492"/>
      <c r="HH131" s="492"/>
      <c r="HI131" s="492"/>
      <c r="HJ131" s="492"/>
      <c r="HK131" s="492"/>
      <c r="HL131" s="492"/>
      <c r="HM131" s="492"/>
      <c r="HN131" s="492"/>
      <c r="HO131" s="492"/>
      <c r="HP131" s="492"/>
      <c r="HQ131" s="492"/>
      <c r="HR131" s="492"/>
      <c r="HS131" s="492"/>
      <c r="HT131" s="492"/>
      <c r="HU131" s="492"/>
      <c r="HV131" s="492"/>
      <c r="HW131" s="492"/>
      <c r="HX131" s="492"/>
      <c r="HY131" s="492"/>
      <c r="HZ131" s="492"/>
      <c r="IA131" s="492"/>
      <c r="IB131" s="492"/>
      <c r="IC131" s="492"/>
      <c r="ID131" s="492"/>
      <c r="IE131" s="492"/>
      <c r="IF131" s="492"/>
      <c r="IG131" s="492"/>
      <c r="IH131" s="492"/>
      <c r="II131" s="492"/>
      <c r="IJ131" s="492"/>
      <c r="IK131" s="492"/>
      <c r="IL131" s="492"/>
      <c r="IM131" s="492"/>
      <c r="IN131" s="492"/>
      <c r="IO131" s="492"/>
      <c r="IP131" s="492"/>
      <c r="IQ131" s="492"/>
      <c r="IR131" s="492"/>
      <c r="IS131" s="492"/>
      <c r="IT131" s="492"/>
      <c r="IU131" s="492"/>
    </row>
    <row r="132" spans="1:255" s="1774" customFormat="1" hidden="1" outlineLevel="1">
      <c r="A132" s="207"/>
      <c r="B132" s="207"/>
      <c r="C132" s="492"/>
      <c r="D132" s="492"/>
      <c r="E132" s="492"/>
      <c r="F132" s="492"/>
      <c r="G132" s="492"/>
      <c r="H132" s="492"/>
      <c r="I132" s="492"/>
      <c r="J132" s="492"/>
      <c r="K132" s="492"/>
      <c r="L132" s="492"/>
      <c r="M132" s="492"/>
      <c r="N132" s="492"/>
      <c r="O132" s="492"/>
      <c r="P132" s="492"/>
      <c r="Q132" s="492"/>
      <c r="R132" s="492"/>
      <c r="S132" s="492"/>
      <c r="T132" s="492"/>
      <c r="U132" s="492"/>
      <c r="V132" s="492"/>
      <c r="W132" s="492"/>
      <c r="X132" s="492"/>
      <c r="Y132" s="492"/>
      <c r="Z132" s="492"/>
      <c r="AA132" s="492"/>
      <c r="AB132" s="492"/>
      <c r="AC132" s="492"/>
      <c r="AD132" s="492"/>
      <c r="AE132" s="492"/>
      <c r="AF132" s="492"/>
      <c r="AG132" s="492"/>
      <c r="AH132" s="492"/>
      <c r="AI132" s="492"/>
      <c r="AJ132" s="492"/>
      <c r="AK132" s="492"/>
      <c r="AL132" s="492"/>
      <c r="AM132" s="492"/>
      <c r="AN132" s="492"/>
      <c r="AO132" s="492"/>
      <c r="AP132" s="492"/>
      <c r="AQ132" s="492"/>
      <c r="AR132" s="492"/>
      <c r="AS132" s="492"/>
      <c r="AT132" s="492"/>
      <c r="AU132" s="492"/>
      <c r="AV132" s="492"/>
      <c r="AW132" s="492"/>
      <c r="AX132" s="492"/>
      <c r="AY132" s="492"/>
      <c r="AZ132" s="492"/>
      <c r="BA132" s="492"/>
      <c r="BB132" s="492"/>
      <c r="BC132" s="492"/>
      <c r="BD132" s="492"/>
      <c r="BE132" s="492"/>
      <c r="BF132" s="492"/>
      <c r="BG132" s="492"/>
      <c r="BH132" s="492"/>
      <c r="BI132" s="492"/>
      <c r="BJ132" s="492"/>
      <c r="BK132" s="492"/>
      <c r="BL132" s="492"/>
      <c r="BM132" s="492"/>
      <c r="BN132" s="492"/>
      <c r="BO132" s="492"/>
      <c r="BP132" s="492"/>
      <c r="BQ132" s="492"/>
      <c r="BR132" s="492"/>
      <c r="BS132" s="492"/>
      <c r="BT132" s="492"/>
      <c r="BU132" s="492"/>
      <c r="BV132" s="492"/>
      <c r="BW132" s="492"/>
      <c r="BX132" s="492"/>
      <c r="BY132" s="492"/>
      <c r="BZ132" s="492"/>
      <c r="CA132" s="492"/>
      <c r="CB132" s="492"/>
      <c r="CC132" s="492"/>
      <c r="CD132" s="492"/>
      <c r="CE132" s="492"/>
      <c r="CF132" s="492"/>
      <c r="CG132" s="492"/>
      <c r="CH132" s="492"/>
      <c r="CI132" s="492"/>
      <c r="CJ132" s="492"/>
      <c r="CK132" s="492"/>
      <c r="CL132" s="492"/>
      <c r="CM132" s="492"/>
      <c r="CN132" s="492"/>
      <c r="CO132" s="492"/>
      <c r="CP132" s="492"/>
      <c r="CQ132" s="492"/>
      <c r="CR132" s="492"/>
      <c r="CS132" s="492"/>
      <c r="CT132" s="492"/>
      <c r="CU132" s="492"/>
      <c r="CV132" s="492"/>
      <c r="CW132" s="492"/>
      <c r="CX132" s="492"/>
      <c r="CY132" s="492"/>
      <c r="CZ132" s="492"/>
      <c r="DA132" s="492"/>
      <c r="DB132" s="492"/>
      <c r="DC132" s="492"/>
      <c r="DD132" s="492"/>
      <c r="DE132" s="492"/>
      <c r="DF132" s="492"/>
      <c r="DG132" s="492"/>
      <c r="DH132" s="492"/>
      <c r="DI132" s="492"/>
      <c r="DJ132" s="492"/>
      <c r="DK132" s="492"/>
      <c r="DL132" s="492"/>
      <c r="DM132" s="492"/>
      <c r="DN132" s="492"/>
      <c r="DO132" s="492"/>
      <c r="DP132" s="492"/>
      <c r="DQ132" s="492"/>
      <c r="DR132" s="492"/>
      <c r="DS132" s="492"/>
      <c r="DT132" s="492"/>
      <c r="DU132" s="492"/>
      <c r="DV132" s="492"/>
      <c r="DW132" s="492"/>
      <c r="DX132" s="492"/>
      <c r="DY132" s="492"/>
      <c r="DZ132" s="492"/>
      <c r="EA132" s="492"/>
      <c r="EB132" s="492"/>
      <c r="EC132" s="492"/>
      <c r="ED132" s="492"/>
      <c r="EE132" s="492"/>
      <c r="EF132" s="492"/>
      <c r="EG132" s="492"/>
      <c r="EH132" s="492"/>
      <c r="EI132" s="492"/>
      <c r="EJ132" s="492"/>
      <c r="EK132" s="492"/>
      <c r="EL132" s="492"/>
      <c r="EM132" s="492"/>
      <c r="EN132" s="492"/>
      <c r="EO132" s="492"/>
      <c r="EP132" s="492"/>
      <c r="EQ132" s="492"/>
      <c r="ER132" s="492"/>
      <c r="ES132" s="492"/>
      <c r="ET132" s="492"/>
      <c r="EU132" s="492"/>
      <c r="EV132" s="492"/>
      <c r="EW132" s="492"/>
      <c r="EX132" s="492"/>
      <c r="EY132" s="492"/>
      <c r="EZ132" s="492"/>
      <c r="FA132" s="492"/>
      <c r="FB132" s="492"/>
      <c r="FC132" s="492"/>
      <c r="FD132" s="492"/>
      <c r="FE132" s="492"/>
      <c r="FF132" s="492"/>
      <c r="FG132" s="492"/>
      <c r="FH132" s="492"/>
      <c r="FI132" s="492"/>
      <c r="FJ132" s="492"/>
      <c r="FK132" s="492"/>
      <c r="FL132" s="492"/>
      <c r="FM132" s="492"/>
      <c r="FN132" s="492"/>
      <c r="FO132" s="492"/>
      <c r="FP132" s="492"/>
      <c r="FQ132" s="492"/>
      <c r="FR132" s="492"/>
      <c r="FS132" s="492"/>
      <c r="FT132" s="492"/>
      <c r="FU132" s="492"/>
      <c r="FV132" s="492"/>
      <c r="FW132" s="492"/>
      <c r="FX132" s="492"/>
      <c r="FY132" s="492"/>
      <c r="FZ132" s="492"/>
      <c r="GA132" s="492"/>
      <c r="GB132" s="492"/>
      <c r="GC132" s="492"/>
      <c r="GD132" s="492"/>
      <c r="GE132" s="492"/>
      <c r="GF132" s="492"/>
      <c r="GG132" s="492"/>
      <c r="GH132" s="492"/>
      <c r="GI132" s="492"/>
      <c r="GJ132" s="492"/>
      <c r="GK132" s="492"/>
      <c r="GL132" s="492"/>
      <c r="GM132" s="492"/>
      <c r="GN132" s="492"/>
      <c r="GO132" s="492"/>
      <c r="GP132" s="492"/>
      <c r="GQ132" s="492"/>
      <c r="GR132" s="492"/>
      <c r="GS132" s="492"/>
      <c r="GT132" s="492"/>
      <c r="GU132" s="492"/>
      <c r="GV132" s="492"/>
      <c r="GW132" s="492"/>
      <c r="GX132" s="492"/>
      <c r="GY132" s="492"/>
      <c r="GZ132" s="492"/>
      <c r="HA132" s="492"/>
      <c r="HB132" s="492"/>
      <c r="HC132" s="492"/>
      <c r="HD132" s="492"/>
      <c r="HE132" s="492"/>
      <c r="HF132" s="492"/>
      <c r="HG132" s="492"/>
      <c r="HH132" s="492"/>
      <c r="HI132" s="492"/>
      <c r="HJ132" s="492"/>
      <c r="HK132" s="492"/>
      <c r="HL132" s="492"/>
      <c r="HM132" s="492"/>
      <c r="HN132" s="492"/>
      <c r="HO132" s="492"/>
      <c r="HP132" s="492"/>
      <c r="HQ132" s="492"/>
      <c r="HR132" s="492"/>
      <c r="HS132" s="492"/>
      <c r="HT132" s="492"/>
      <c r="HU132" s="492"/>
      <c r="HV132" s="492"/>
      <c r="HW132" s="492"/>
      <c r="HX132" s="492"/>
      <c r="HY132" s="492"/>
      <c r="HZ132" s="492"/>
      <c r="IA132" s="492"/>
      <c r="IB132" s="492"/>
      <c r="IC132" s="492"/>
      <c r="ID132" s="492"/>
      <c r="IE132" s="492"/>
      <c r="IF132" s="492"/>
      <c r="IG132" s="492"/>
      <c r="IH132" s="492"/>
      <c r="II132" s="492"/>
      <c r="IJ132" s="492"/>
      <c r="IK132" s="492"/>
      <c r="IL132" s="492"/>
      <c r="IM132" s="492"/>
      <c r="IN132" s="492"/>
      <c r="IO132" s="492"/>
      <c r="IP132" s="492"/>
      <c r="IQ132" s="492"/>
      <c r="IR132" s="492"/>
      <c r="IS132" s="492"/>
      <c r="IT132" s="492"/>
      <c r="IU132" s="492"/>
    </row>
    <row r="133" spans="1:255" s="1774" customFormat="1" hidden="1" outlineLevel="1">
      <c r="A133" s="207"/>
      <c r="B133" s="207"/>
      <c r="C133" s="492"/>
      <c r="D133" s="492"/>
      <c r="E133" s="492"/>
      <c r="F133" s="492"/>
      <c r="G133" s="492"/>
      <c r="H133" s="492"/>
      <c r="I133" s="492"/>
      <c r="J133" s="492"/>
      <c r="K133" s="492"/>
      <c r="L133" s="492"/>
      <c r="M133" s="492"/>
      <c r="N133" s="492"/>
      <c r="O133" s="492"/>
      <c r="P133" s="492"/>
      <c r="Q133" s="492"/>
      <c r="R133" s="492"/>
      <c r="S133" s="492"/>
      <c r="T133" s="492"/>
      <c r="U133" s="492"/>
      <c r="V133" s="492"/>
      <c r="W133" s="492"/>
      <c r="X133" s="492"/>
      <c r="Y133" s="492"/>
      <c r="Z133" s="492"/>
      <c r="AA133" s="492"/>
      <c r="AB133" s="492"/>
      <c r="AC133" s="492"/>
      <c r="AD133" s="492"/>
      <c r="AE133" s="492"/>
      <c r="AF133" s="492"/>
      <c r="AG133" s="492"/>
      <c r="AH133" s="492"/>
      <c r="AI133" s="492"/>
      <c r="AJ133" s="492"/>
      <c r="AK133" s="492"/>
      <c r="AL133" s="492"/>
      <c r="AM133" s="492"/>
      <c r="AN133" s="492"/>
      <c r="AO133" s="492"/>
      <c r="AP133" s="492"/>
      <c r="AQ133" s="492"/>
      <c r="AR133" s="492"/>
      <c r="AS133" s="492"/>
      <c r="AT133" s="492"/>
      <c r="AU133" s="492"/>
      <c r="AV133" s="492"/>
      <c r="AW133" s="492"/>
      <c r="AX133" s="492"/>
      <c r="AY133" s="492"/>
      <c r="AZ133" s="492"/>
      <c r="BA133" s="492"/>
      <c r="BB133" s="492"/>
      <c r="BC133" s="492"/>
      <c r="BD133" s="492"/>
      <c r="BE133" s="492"/>
      <c r="BF133" s="492"/>
      <c r="BG133" s="492"/>
      <c r="BH133" s="492"/>
      <c r="BI133" s="492"/>
      <c r="BJ133" s="492"/>
      <c r="BK133" s="492"/>
      <c r="BL133" s="492"/>
      <c r="BM133" s="492"/>
      <c r="BN133" s="492"/>
      <c r="BO133" s="492"/>
      <c r="BP133" s="492"/>
      <c r="BQ133" s="492"/>
      <c r="BR133" s="492"/>
      <c r="BS133" s="492"/>
      <c r="BT133" s="492"/>
      <c r="BU133" s="492"/>
      <c r="BV133" s="492"/>
      <c r="BW133" s="492"/>
      <c r="BX133" s="492"/>
      <c r="BY133" s="492"/>
      <c r="BZ133" s="492"/>
      <c r="CA133" s="492"/>
      <c r="CB133" s="492"/>
      <c r="CC133" s="492"/>
      <c r="CD133" s="492"/>
      <c r="CE133" s="492"/>
      <c r="CF133" s="492"/>
      <c r="CG133" s="492"/>
      <c r="CH133" s="492"/>
      <c r="CI133" s="492"/>
      <c r="CJ133" s="492"/>
      <c r="CK133" s="492"/>
      <c r="CL133" s="492"/>
      <c r="CM133" s="492"/>
      <c r="CN133" s="492"/>
      <c r="CO133" s="492"/>
      <c r="CP133" s="492"/>
      <c r="CQ133" s="492"/>
      <c r="CR133" s="492"/>
      <c r="CS133" s="492"/>
      <c r="CT133" s="492"/>
      <c r="CU133" s="492"/>
      <c r="CV133" s="492"/>
      <c r="CW133" s="492"/>
      <c r="CX133" s="492"/>
      <c r="CY133" s="492"/>
      <c r="CZ133" s="492"/>
      <c r="DA133" s="492"/>
      <c r="DB133" s="492"/>
      <c r="DC133" s="492"/>
      <c r="DD133" s="492"/>
      <c r="DE133" s="492"/>
      <c r="DF133" s="492"/>
      <c r="DG133" s="492"/>
      <c r="DH133" s="492"/>
      <c r="DI133" s="492"/>
      <c r="DJ133" s="492"/>
      <c r="DK133" s="492"/>
      <c r="DL133" s="492"/>
      <c r="DM133" s="492"/>
      <c r="DN133" s="492"/>
      <c r="DO133" s="492"/>
      <c r="DP133" s="492"/>
      <c r="DQ133" s="492"/>
      <c r="DR133" s="492"/>
      <c r="DS133" s="492"/>
      <c r="DT133" s="492"/>
      <c r="DU133" s="492"/>
      <c r="DV133" s="492"/>
      <c r="DW133" s="492"/>
      <c r="DX133" s="492"/>
      <c r="DY133" s="492"/>
      <c r="DZ133" s="492"/>
      <c r="EA133" s="492"/>
      <c r="EB133" s="492"/>
      <c r="EC133" s="492"/>
      <c r="ED133" s="492"/>
      <c r="EE133" s="492"/>
      <c r="EF133" s="492"/>
      <c r="EG133" s="492"/>
      <c r="EH133" s="492"/>
      <c r="EI133" s="492"/>
      <c r="EJ133" s="492"/>
      <c r="EK133" s="492"/>
      <c r="EL133" s="492"/>
      <c r="EM133" s="492"/>
      <c r="EN133" s="492"/>
      <c r="EO133" s="492"/>
      <c r="EP133" s="492"/>
      <c r="EQ133" s="492"/>
      <c r="ER133" s="492"/>
      <c r="ES133" s="492"/>
      <c r="ET133" s="492"/>
      <c r="EU133" s="492"/>
      <c r="EV133" s="492"/>
      <c r="EW133" s="492"/>
      <c r="EX133" s="492"/>
      <c r="EY133" s="492"/>
      <c r="EZ133" s="492"/>
      <c r="FA133" s="492"/>
      <c r="FB133" s="492"/>
      <c r="FC133" s="492"/>
      <c r="FD133" s="492"/>
      <c r="FE133" s="492"/>
      <c r="FF133" s="492"/>
      <c r="FG133" s="492"/>
      <c r="FH133" s="492"/>
      <c r="FI133" s="492"/>
      <c r="FJ133" s="492"/>
      <c r="FK133" s="492"/>
      <c r="FL133" s="492"/>
      <c r="FM133" s="492"/>
      <c r="FN133" s="492"/>
      <c r="FO133" s="492"/>
      <c r="FP133" s="492"/>
      <c r="FQ133" s="492"/>
      <c r="FR133" s="492"/>
      <c r="FS133" s="492"/>
      <c r="FT133" s="492"/>
      <c r="FU133" s="492"/>
      <c r="FV133" s="492"/>
      <c r="FW133" s="492"/>
      <c r="FX133" s="492"/>
      <c r="FY133" s="492"/>
      <c r="FZ133" s="492"/>
      <c r="GA133" s="492"/>
      <c r="GB133" s="492"/>
      <c r="GC133" s="492"/>
      <c r="GD133" s="492"/>
      <c r="GE133" s="492"/>
      <c r="GF133" s="492"/>
      <c r="GG133" s="492"/>
      <c r="GH133" s="492"/>
      <c r="GI133" s="492"/>
      <c r="GJ133" s="492"/>
      <c r="GK133" s="492"/>
      <c r="GL133" s="492"/>
      <c r="GM133" s="492"/>
      <c r="GN133" s="492"/>
      <c r="GO133" s="492"/>
      <c r="GP133" s="492"/>
      <c r="GQ133" s="492"/>
      <c r="GR133" s="492"/>
      <c r="GS133" s="492"/>
      <c r="GT133" s="492"/>
      <c r="GU133" s="492"/>
      <c r="GV133" s="492"/>
      <c r="GW133" s="492"/>
      <c r="GX133" s="492"/>
      <c r="GY133" s="492"/>
      <c r="GZ133" s="492"/>
      <c r="HA133" s="492"/>
      <c r="HB133" s="492"/>
      <c r="HC133" s="492"/>
      <c r="HD133" s="492"/>
      <c r="HE133" s="492"/>
      <c r="HF133" s="492"/>
      <c r="HG133" s="492"/>
      <c r="HH133" s="492"/>
      <c r="HI133" s="492"/>
      <c r="HJ133" s="492"/>
      <c r="HK133" s="492"/>
      <c r="HL133" s="492"/>
      <c r="HM133" s="492"/>
      <c r="HN133" s="492"/>
      <c r="HO133" s="492"/>
      <c r="HP133" s="492"/>
      <c r="HQ133" s="492"/>
      <c r="HR133" s="492"/>
      <c r="HS133" s="492"/>
      <c r="HT133" s="492"/>
      <c r="HU133" s="492"/>
      <c r="HV133" s="492"/>
      <c r="HW133" s="492"/>
      <c r="HX133" s="492"/>
      <c r="HY133" s="492"/>
      <c r="HZ133" s="492"/>
      <c r="IA133" s="492"/>
      <c r="IB133" s="492"/>
      <c r="IC133" s="492"/>
      <c r="ID133" s="492"/>
      <c r="IE133" s="492"/>
      <c r="IF133" s="492"/>
      <c r="IG133" s="492"/>
      <c r="IH133" s="492"/>
      <c r="II133" s="492"/>
      <c r="IJ133" s="492"/>
      <c r="IK133" s="492"/>
      <c r="IL133" s="492"/>
      <c r="IM133" s="492"/>
      <c r="IN133" s="492"/>
      <c r="IO133" s="492"/>
      <c r="IP133" s="492"/>
      <c r="IQ133" s="492"/>
      <c r="IR133" s="492"/>
      <c r="IS133" s="492"/>
      <c r="IT133" s="492"/>
      <c r="IU133" s="492"/>
    </row>
    <row r="134" spans="1:255" s="1774" customFormat="1" hidden="1" outlineLevel="1">
      <c r="A134" s="207"/>
      <c r="B134" s="207"/>
      <c r="C134" s="492"/>
      <c r="D134" s="492"/>
      <c r="E134" s="492"/>
      <c r="F134" s="492"/>
      <c r="G134" s="492"/>
      <c r="H134" s="492"/>
      <c r="I134" s="492"/>
      <c r="J134" s="492"/>
      <c r="K134" s="492"/>
      <c r="L134" s="492"/>
      <c r="M134" s="492"/>
      <c r="N134" s="492"/>
      <c r="O134" s="492"/>
      <c r="P134" s="492"/>
      <c r="Q134" s="492"/>
      <c r="R134" s="492"/>
      <c r="S134" s="492"/>
      <c r="T134" s="492"/>
      <c r="U134" s="492"/>
      <c r="V134" s="492"/>
      <c r="W134" s="492"/>
      <c r="X134" s="492"/>
      <c r="Y134" s="492"/>
      <c r="Z134" s="492"/>
      <c r="AA134" s="492"/>
      <c r="AB134" s="492"/>
      <c r="AC134" s="492"/>
      <c r="AD134" s="492"/>
      <c r="AE134" s="492"/>
      <c r="AF134" s="492"/>
      <c r="AG134" s="492"/>
      <c r="AH134" s="492"/>
      <c r="AI134" s="492"/>
      <c r="AJ134" s="492"/>
      <c r="AK134" s="492"/>
      <c r="AL134" s="492"/>
      <c r="AM134" s="492"/>
      <c r="AN134" s="492"/>
      <c r="AO134" s="492"/>
      <c r="AP134" s="492"/>
      <c r="AQ134" s="492"/>
      <c r="AR134" s="492"/>
      <c r="AS134" s="492"/>
      <c r="AT134" s="492"/>
      <c r="AU134" s="492"/>
      <c r="AV134" s="492"/>
      <c r="AW134" s="492"/>
      <c r="AX134" s="492"/>
      <c r="AY134" s="492"/>
      <c r="AZ134" s="492"/>
      <c r="BA134" s="492"/>
      <c r="BB134" s="492"/>
      <c r="BC134" s="492"/>
      <c r="BD134" s="492"/>
      <c r="BE134" s="492"/>
      <c r="BF134" s="492"/>
      <c r="BG134" s="492"/>
      <c r="BH134" s="492"/>
      <c r="BI134" s="492"/>
      <c r="BJ134" s="492"/>
      <c r="BK134" s="492"/>
      <c r="BL134" s="492"/>
      <c r="BM134" s="492"/>
      <c r="BN134" s="492"/>
      <c r="BO134" s="492"/>
      <c r="BP134" s="492"/>
      <c r="BQ134" s="492"/>
      <c r="BR134" s="492"/>
      <c r="BS134" s="492"/>
      <c r="BT134" s="492"/>
      <c r="BU134" s="492"/>
      <c r="BV134" s="492"/>
      <c r="BW134" s="492"/>
      <c r="BX134" s="492"/>
      <c r="BY134" s="492"/>
      <c r="BZ134" s="492"/>
      <c r="CA134" s="492"/>
      <c r="CB134" s="492"/>
      <c r="CC134" s="492"/>
      <c r="CD134" s="492"/>
      <c r="CE134" s="492"/>
      <c r="CF134" s="492"/>
      <c r="CG134" s="492"/>
      <c r="CH134" s="492"/>
      <c r="CI134" s="492"/>
      <c r="CJ134" s="492"/>
      <c r="CK134" s="492"/>
      <c r="CL134" s="492"/>
      <c r="CM134" s="492"/>
      <c r="CN134" s="492"/>
      <c r="CO134" s="492"/>
      <c r="CP134" s="492"/>
      <c r="CQ134" s="492"/>
      <c r="CR134" s="492"/>
      <c r="CS134" s="492"/>
      <c r="CT134" s="492"/>
      <c r="CU134" s="492"/>
      <c r="CV134" s="492"/>
      <c r="CW134" s="492"/>
      <c r="CX134" s="492"/>
      <c r="CY134" s="492"/>
      <c r="CZ134" s="492"/>
      <c r="DA134" s="492"/>
      <c r="DB134" s="492"/>
      <c r="DC134" s="492"/>
      <c r="DD134" s="492"/>
      <c r="DE134" s="492"/>
      <c r="DF134" s="492"/>
      <c r="DG134" s="492"/>
      <c r="DH134" s="492"/>
      <c r="DI134" s="492"/>
      <c r="DJ134" s="492"/>
      <c r="DK134" s="492"/>
      <c r="DL134" s="492"/>
      <c r="DM134" s="492"/>
      <c r="DN134" s="492"/>
      <c r="DO134" s="492"/>
      <c r="DP134" s="492"/>
      <c r="DQ134" s="492"/>
      <c r="DR134" s="492"/>
      <c r="DS134" s="492"/>
      <c r="DT134" s="492"/>
      <c r="DU134" s="492"/>
      <c r="DV134" s="492"/>
      <c r="DW134" s="492"/>
      <c r="DX134" s="492"/>
      <c r="DY134" s="492"/>
      <c r="DZ134" s="492"/>
      <c r="EA134" s="492"/>
      <c r="EB134" s="492"/>
      <c r="EC134" s="492"/>
      <c r="ED134" s="492"/>
      <c r="EE134" s="492"/>
      <c r="EF134" s="492"/>
      <c r="EG134" s="492"/>
      <c r="EH134" s="492"/>
      <c r="EI134" s="492"/>
      <c r="EJ134" s="492"/>
      <c r="EK134" s="492"/>
      <c r="EL134" s="492"/>
      <c r="EM134" s="492"/>
      <c r="EN134" s="492"/>
      <c r="EO134" s="492"/>
      <c r="EP134" s="492"/>
      <c r="EQ134" s="492"/>
      <c r="ER134" s="492"/>
      <c r="ES134" s="492"/>
      <c r="ET134" s="492"/>
      <c r="EU134" s="492"/>
      <c r="EV134" s="492"/>
      <c r="EW134" s="492"/>
      <c r="EX134" s="492"/>
      <c r="EY134" s="492"/>
      <c r="EZ134" s="492"/>
      <c r="FA134" s="492"/>
      <c r="FB134" s="492"/>
      <c r="FC134" s="492"/>
      <c r="FD134" s="492"/>
      <c r="FE134" s="492"/>
      <c r="FF134" s="492"/>
      <c r="FG134" s="492"/>
      <c r="FH134" s="492"/>
      <c r="FI134" s="492"/>
      <c r="FJ134" s="492"/>
      <c r="FK134" s="492"/>
      <c r="FL134" s="492"/>
      <c r="FM134" s="492"/>
      <c r="FN134" s="492"/>
      <c r="FO134" s="492"/>
      <c r="FP134" s="492"/>
      <c r="FQ134" s="492"/>
      <c r="FR134" s="492"/>
      <c r="FS134" s="492"/>
      <c r="FT134" s="492"/>
      <c r="FU134" s="492"/>
      <c r="FV134" s="492"/>
      <c r="FW134" s="492"/>
      <c r="FX134" s="492"/>
      <c r="FY134" s="492"/>
      <c r="FZ134" s="492"/>
      <c r="GA134" s="492"/>
      <c r="GB134" s="492"/>
      <c r="GC134" s="492"/>
      <c r="GD134" s="492"/>
      <c r="GE134" s="492"/>
      <c r="GF134" s="492"/>
      <c r="GG134" s="492"/>
      <c r="GH134" s="492"/>
      <c r="GI134" s="492"/>
      <c r="GJ134" s="492"/>
      <c r="GK134" s="492"/>
      <c r="GL134" s="492"/>
      <c r="GM134" s="492"/>
      <c r="GN134" s="492"/>
      <c r="GO134" s="492"/>
      <c r="GP134" s="492"/>
      <c r="GQ134" s="492"/>
      <c r="GR134" s="492"/>
      <c r="GS134" s="492"/>
      <c r="GT134" s="492"/>
      <c r="GU134" s="492"/>
      <c r="GV134" s="492"/>
      <c r="GW134" s="492"/>
      <c r="GX134" s="492"/>
      <c r="GY134" s="492"/>
      <c r="GZ134" s="492"/>
      <c r="HA134" s="492"/>
      <c r="HB134" s="492"/>
      <c r="HC134" s="492"/>
      <c r="HD134" s="492"/>
      <c r="HE134" s="492"/>
      <c r="HF134" s="492"/>
      <c r="HG134" s="492"/>
      <c r="HH134" s="492"/>
      <c r="HI134" s="492"/>
      <c r="HJ134" s="492"/>
      <c r="HK134" s="492"/>
      <c r="HL134" s="492"/>
      <c r="HM134" s="492"/>
      <c r="HN134" s="492"/>
      <c r="HO134" s="492"/>
      <c r="HP134" s="492"/>
      <c r="HQ134" s="492"/>
      <c r="HR134" s="492"/>
      <c r="HS134" s="492"/>
      <c r="HT134" s="492"/>
      <c r="HU134" s="492"/>
      <c r="HV134" s="492"/>
      <c r="HW134" s="492"/>
      <c r="HX134" s="492"/>
      <c r="HY134" s="492"/>
      <c r="HZ134" s="492"/>
      <c r="IA134" s="492"/>
      <c r="IB134" s="492"/>
      <c r="IC134" s="492"/>
      <c r="ID134" s="492"/>
      <c r="IE134" s="492"/>
      <c r="IF134" s="492"/>
      <c r="IG134" s="492"/>
      <c r="IH134" s="492"/>
      <c r="II134" s="492"/>
      <c r="IJ134" s="492"/>
      <c r="IK134" s="492"/>
      <c r="IL134" s="492"/>
      <c r="IM134" s="492"/>
      <c r="IN134" s="492"/>
      <c r="IO134" s="492"/>
      <c r="IP134" s="492"/>
      <c r="IQ134" s="492"/>
      <c r="IR134" s="492"/>
      <c r="IS134" s="492"/>
      <c r="IT134" s="492"/>
      <c r="IU134" s="492"/>
    </row>
    <row r="135" spans="1:255" s="1774" customFormat="1" hidden="1" outlineLevel="1">
      <c r="A135" s="207"/>
      <c r="B135" s="207"/>
      <c r="C135" s="492"/>
      <c r="D135" s="492"/>
      <c r="E135" s="492"/>
      <c r="F135" s="492"/>
      <c r="G135" s="492"/>
      <c r="H135" s="492"/>
      <c r="I135" s="492"/>
      <c r="J135" s="492"/>
      <c r="K135" s="492"/>
      <c r="L135" s="492"/>
      <c r="M135" s="492"/>
      <c r="N135" s="492"/>
      <c r="O135" s="492"/>
      <c r="P135" s="492"/>
      <c r="Q135" s="492"/>
      <c r="R135" s="492"/>
      <c r="S135" s="492"/>
      <c r="T135" s="492"/>
      <c r="U135" s="492"/>
      <c r="V135" s="492"/>
      <c r="W135" s="492"/>
      <c r="X135" s="492"/>
      <c r="Y135" s="492"/>
      <c r="Z135" s="492"/>
      <c r="AA135" s="492"/>
      <c r="AB135" s="492"/>
      <c r="AC135" s="492"/>
      <c r="AD135" s="492"/>
      <c r="AE135" s="492"/>
      <c r="AF135" s="492"/>
      <c r="AG135" s="492"/>
      <c r="AH135" s="492"/>
      <c r="AI135" s="492"/>
      <c r="AJ135" s="492"/>
      <c r="AK135" s="492"/>
      <c r="AL135" s="492"/>
      <c r="AM135" s="492"/>
      <c r="AN135" s="492"/>
      <c r="AO135" s="492"/>
      <c r="AP135" s="492"/>
      <c r="AQ135" s="492"/>
      <c r="AR135" s="492"/>
      <c r="AS135" s="492"/>
      <c r="AT135" s="492"/>
      <c r="AU135" s="492"/>
      <c r="AV135" s="492"/>
      <c r="AW135" s="492"/>
      <c r="AX135" s="492"/>
      <c r="AY135" s="492"/>
      <c r="AZ135" s="492"/>
      <c r="BA135" s="492"/>
      <c r="BB135" s="492"/>
      <c r="BC135" s="492"/>
      <c r="BD135" s="492"/>
      <c r="BE135" s="492"/>
      <c r="BF135" s="492"/>
      <c r="BG135" s="492"/>
      <c r="BH135" s="492"/>
      <c r="BI135" s="492"/>
      <c r="BJ135" s="492"/>
      <c r="BK135" s="492"/>
      <c r="BL135" s="492"/>
      <c r="BM135" s="492"/>
      <c r="BN135" s="492"/>
      <c r="BO135" s="492"/>
      <c r="BP135" s="492"/>
      <c r="BQ135" s="492"/>
      <c r="BR135" s="492"/>
      <c r="BS135" s="492"/>
      <c r="BT135" s="492"/>
      <c r="BU135" s="492"/>
      <c r="BV135" s="492"/>
      <c r="BW135" s="492"/>
      <c r="BX135" s="492"/>
      <c r="BY135" s="492"/>
      <c r="BZ135" s="492"/>
      <c r="CA135" s="492"/>
      <c r="CB135" s="492"/>
      <c r="CC135" s="492"/>
      <c r="CD135" s="492"/>
      <c r="CE135" s="492"/>
      <c r="CF135" s="492"/>
      <c r="CG135" s="492"/>
      <c r="CH135" s="492"/>
      <c r="CI135" s="492"/>
      <c r="CJ135" s="492"/>
      <c r="CK135" s="492"/>
      <c r="CL135" s="492"/>
      <c r="CM135" s="492"/>
      <c r="CN135" s="492"/>
      <c r="CO135" s="492"/>
      <c r="CP135" s="492"/>
      <c r="CQ135" s="492"/>
      <c r="CR135" s="492"/>
      <c r="CS135" s="492"/>
      <c r="CT135" s="492"/>
      <c r="CU135" s="492"/>
      <c r="CV135" s="492"/>
      <c r="CW135" s="492"/>
      <c r="CX135" s="492"/>
      <c r="CY135" s="492"/>
      <c r="CZ135" s="492"/>
      <c r="DA135" s="492"/>
      <c r="DB135" s="492"/>
      <c r="DC135" s="492"/>
      <c r="DD135" s="492"/>
      <c r="DE135" s="492"/>
      <c r="DF135" s="492"/>
      <c r="DG135" s="492"/>
      <c r="DH135" s="492"/>
      <c r="DI135" s="492"/>
      <c r="DJ135" s="492"/>
      <c r="DK135" s="492"/>
      <c r="DL135" s="492"/>
      <c r="DM135" s="492"/>
      <c r="DN135" s="492"/>
      <c r="DO135" s="492"/>
      <c r="DP135" s="492"/>
      <c r="DQ135" s="492"/>
      <c r="DR135" s="492"/>
      <c r="DS135" s="492"/>
      <c r="DT135" s="492"/>
      <c r="DU135" s="492"/>
      <c r="DV135" s="492"/>
      <c r="DW135" s="492"/>
      <c r="DX135" s="492"/>
      <c r="DY135" s="492"/>
      <c r="DZ135" s="492"/>
      <c r="EA135" s="492"/>
      <c r="EB135" s="492"/>
      <c r="EC135" s="492"/>
      <c r="ED135" s="492"/>
      <c r="EE135" s="492"/>
      <c r="EF135" s="492"/>
      <c r="EG135" s="492"/>
      <c r="EH135" s="492"/>
      <c r="EI135" s="492"/>
      <c r="EJ135" s="492"/>
      <c r="EK135" s="492"/>
      <c r="EL135" s="492"/>
      <c r="EM135" s="492"/>
      <c r="EN135" s="492"/>
      <c r="EO135" s="492"/>
      <c r="EP135" s="492"/>
      <c r="EQ135" s="492"/>
      <c r="ER135" s="492"/>
      <c r="ES135" s="492"/>
      <c r="ET135" s="492"/>
      <c r="EU135" s="492"/>
      <c r="EV135" s="492"/>
      <c r="EW135" s="492"/>
      <c r="EX135" s="492"/>
      <c r="EY135" s="492"/>
      <c r="EZ135" s="492"/>
      <c r="FA135" s="492"/>
      <c r="FB135" s="492"/>
      <c r="FC135" s="492"/>
      <c r="FD135" s="492"/>
      <c r="FE135" s="492"/>
      <c r="FF135" s="492"/>
      <c r="FG135" s="492"/>
      <c r="FH135" s="492"/>
      <c r="FI135" s="492"/>
      <c r="FJ135" s="492"/>
      <c r="FK135" s="492"/>
      <c r="FL135" s="492"/>
      <c r="FM135" s="492"/>
      <c r="FN135" s="492"/>
      <c r="FO135" s="492"/>
      <c r="FP135" s="492"/>
      <c r="FQ135" s="492"/>
      <c r="FR135" s="492"/>
      <c r="FS135" s="492"/>
      <c r="FT135" s="492"/>
      <c r="FU135" s="492"/>
      <c r="FV135" s="492"/>
      <c r="FW135" s="492"/>
      <c r="FX135" s="492"/>
      <c r="FY135" s="492"/>
      <c r="FZ135" s="492"/>
      <c r="GA135" s="492"/>
      <c r="GB135" s="492"/>
      <c r="GC135" s="492"/>
      <c r="GD135" s="492"/>
      <c r="GE135" s="492"/>
      <c r="GF135" s="492"/>
      <c r="GG135" s="492"/>
      <c r="GH135" s="492"/>
      <c r="GI135" s="492"/>
      <c r="GJ135" s="492"/>
      <c r="GK135" s="492"/>
      <c r="GL135" s="492"/>
      <c r="GM135" s="492"/>
      <c r="GN135" s="492"/>
      <c r="GO135" s="492"/>
      <c r="GP135" s="492"/>
      <c r="GQ135" s="492"/>
      <c r="GR135" s="492"/>
      <c r="GS135" s="492"/>
      <c r="GT135" s="492"/>
      <c r="GU135" s="492"/>
      <c r="GV135" s="492"/>
      <c r="GW135" s="492"/>
      <c r="GX135" s="492"/>
      <c r="GY135" s="492"/>
      <c r="GZ135" s="492"/>
      <c r="HA135" s="492"/>
      <c r="HB135" s="492"/>
      <c r="HC135" s="492"/>
      <c r="HD135" s="492"/>
      <c r="HE135" s="492"/>
      <c r="HF135" s="492"/>
      <c r="HG135" s="492"/>
      <c r="HH135" s="492"/>
      <c r="HI135" s="492"/>
      <c r="HJ135" s="492"/>
      <c r="HK135" s="492"/>
      <c r="HL135" s="492"/>
      <c r="HM135" s="492"/>
      <c r="HN135" s="492"/>
      <c r="HO135" s="492"/>
      <c r="HP135" s="492"/>
      <c r="HQ135" s="492"/>
      <c r="HR135" s="492"/>
      <c r="HS135" s="492"/>
      <c r="HT135" s="492"/>
      <c r="HU135" s="492"/>
      <c r="HV135" s="492"/>
      <c r="HW135" s="492"/>
      <c r="HX135" s="492"/>
      <c r="HY135" s="492"/>
      <c r="HZ135" s="492"/>
      <c r="IA135" s="492"/>
      <c r="IB135" s="492"/>
      <c r="IC135" s="492"/>
      <c r="ID135" s="492"/>
      <c r="IE135" s="492"/>
      <c r="IF135" s="492"/>
      <c r="IG135" s="492"/>
      <c r="IH135" s="492"/>
      <c r="II135" s="492"/>
      <c r="IJ135" s="492"/>
      <c r="IK135" s="492"/>
      <c r="IL135" s="492"/>
      <c r="IM135" s="492"/>
      <c r="IN135" s="492"/>
      <c r="IO135" s="492"/>
      <c r="IP135" s="492"/>
      <c r="IQ135" s="492"/>
      <c r="IR135" s="492"/>
      <c r="IS135" s="492"/>
      <c r="IT135" s="492"/>
      <c r="IU135" s="492"/>
    </row>
    <row r="136" spans="1:255" s="1774" customFormat="1" hidden="1" outlineLevel="1">
      <c r="A136" s="207"/>
      <c r="B136" s="207"/>
      <c r="C136" s="492"/>
      <c r="D136" s="492"/>
      <c r="E136" s="492"/>
      <c r="F136" s="492"/>
      <c r="G136" s="492"/>
      <c r="H136" s="492"/>
      <c r="I136" s="492"/>
      <c r="J136" s="492"/>
      <c r="K136" s="492"/>
      <c r="L136" s="492"/>
      <c r="M136" s="492"/>
      <c r="N136" s="492"/>
      <c r="O136" s="492"/>
      <c r="P136" s="492"/>
      <c r="Q136" s="492"/>
      <c r="R136" s="492"/>
      <c r="S136" s="492"/>
      <c r="T136" s="492"/>
      <c r="U136" s="492"/>
      <c r="V136" s="492"/>
      <c r="W136" s="492"/>
      <c r="X136" s="492"/>
      <c r="Y136" s="492"/>
      <c r="Z136" s="492"/>
      <c r="AA136" s="492"/>
      <c r="AB136" s="492"/>
      <c r="AC136" s="492"/>
      <c r="AD136" s="492"/>
      <c r="AE136" s="492"/>
      <c r="AF136" s="492"/>
      <c r="AG136" s="492"/>
      <c r="AH136" s="492"/>
      <c r="AI136" s="492"/>
      <c r="AJ136" s="492"/>
      <c r="AK136" s="492"/>
      <c r="AL136" s="492"/>
      <c r="AM136" s="492"/>
      <c r="AN136" s="492"/>
      <c r="AO136" s="492"/>
      <c r="AP136" s="492"/>
      <c r="AQ136" s="492"/>
      <c r="AR136" s="492"/>
      <c r="AS136" s="492"/>
      <c r="AT136" s="492"/>
      <c r="AU136" s="492"/>
      <c r="AV136" s="492"/>
      <c r="AW136" s="492"/>
      <c r="AX136" s="492"/>
      <c r="AY136" s="492"/>
      <c r="AZ136" s="492"/>
      <c r="BA136" s="492"/>
      <c r="BB136" s="492"/>
      <c r="BC136" s="492"/>
      <c r="BD136" s="492"/>
      <c r="BE136" s="492"/>
      <c r="BF136" s="492"/>
      <c r="BG136" s="492"/>
      <c r="BH136" s="492"/>
      <c r="BI136" s="492"/>
      <c r="BJ136" s="492"/>
      <c r="BK136" s="492"/>
      <c r="BL136" s="492"/>
      <c r="BM136" s="492"/>
      <c r="BN136" s="492"/>
      <c r="BO136" s="492"/>
      <c r="BP136" s="492"/>
      <c r="BQ136" s="492"/>
      <c r="BR136" s="492"/>
      <c r="BS136" s="492"/>
      <c r="BT136" s="492"/>
      <c r="BU136" s="492"/>
      <c r="BV136" s="492"/>
      <c r="BW136" s="492"/>
      <c r="BX136" s="492"/>
      <c r="BY136" s="492"/>
      <c r="BZ136" s="492"/>
      <c r="CA136" s="492"/>
      <c r="CB136" s="492"/>
      <c r="CC136" s="492"/>
      <c r="CD136" s="492"/>
      <c r="CE136" s="492"/>
      <c r="CF136" s="492"/>
      <c r="CG136" s="492"/>
      <c r="CH136" s="492"/>
      <c r="CI136" s="492"/>
      <c r="CJ136" s="492"/>
      <c r="CK136" s="492"/>
      <c r="CL136" s="492"/>
      <c r="CM136" s="492"/>
      <c r="CN136" s="492"/>
      <c r="CO136" s="492"/>
      <c r="CP136" s="492"/>
      <c r="CQ136" s="492"/>
      <c r="CR136" s="492"/>
      <c r="CS136" s="492"/>
      <c r="CT136" s="492"/>
      <c r="CU136" s="492"/>
      <c r="CV136" s="492"/>
      <c r="CW136" s="492"/>
      <c r="CX136" s="492"/>
      <c r="CY136" s="492"/>
      <c r="CZ136" s="492"/>
      <c r="DA136" s="492"/>
      <c r="DB136" s="492"/>
      <c r="DC136" s="492"/>
      <c r="DD136" s="492"/>
      <c r="DE136" s="492"/>
      <c r="DF136" s="492"/>
      <c r="DG136" s="492"/>
      <c r="DH136" s="492"/>
      <c r="DI136" s="492"/>
      <c r="DJ136" s="492"/>
      <c r="DK136" s="492"/>
      <c r="DL136" s="492"/>
      <c r="DM136" s="492"/>
      <c r="DN136" s="492"/>
      <c r="DO136" s="492"/>
      <c r="DP136" s="492"/>
      <c r="DQ136" s="492"/>
      <c r="DR136" s="492"/>
      <c r="DS136" s="492"/>
      <c r="DT136" s="492"/>
      <c r="DU136" s="492"/>
      <c r="DV136" s="492"/>
      <c r="DW136" s="492"/>
      <c r="DX136" s="492"/>
      <c r="DY136" s="492"/>
      <c r="DZ136" s="492"/>
      <c r="EA136" s="492"/>
      <c r="EB136" s="492"/>
      <c r="EC136" s="492"/>
      <c r="ED136" s="492"/>
      <c r="EE136" s="492"/>
      <c r="EF136" s="492"/>
      <c r="EG136" s="492"/>
      <c r="EH136" s="492"/>
      <c r="EI136" s="492"/>
      <c r="EJ136" s="492"/>
      <c r="EK136" s="492"/>
      <c r="EL136" s="492"/>
      <c r="EM136" s="492"/>
      <c r="EN136" s="492"/>
      <c r="EO136" s="492"/>
      <c r="EP136" s="492"/>
      <c r="EQ136" s="492"/>
      <c r="ER136" s="492"/>
      <c r="ES136" s="492"/>
      <c r="ET136" s="492"/>
      <c r="EU136" s="492"/>
      <c r="EV136" s="492"/>
      <c r="EW136" s="492"/>
      <c r="EX136" s="492"/>
      <c r="EY136" s="492"/>
      <c r="EZ136" s="492"/>
      <c r="FA136" s="492"/>
      <c r="FB136" s="492"/>
      <c r="FC136" s="492"/>
      <c r="FD136" s="492"/>
      <c r="FE136" s="492"/>
      <c r="FF136" s="492"/>
      <c r="FG136" s="492"/>
      <c r="FH136" s="492"/>
      <c r="FI136" s="492"/>
      <c r="FJ136" s="492"/>
      <c r="FK136" s="492"/>
      <c r="FL136" s="492"/>
      <c r="FM136" s="492"/>
      <c r="FN136" s="492"/>
      <c r="FO136" s="492"/>
      <c r="FP136" s="492"/>
      <c r="FQ136" s="492"/>
      <c r="FR136" s="492"/>
      <c r="FS136" s="492"/>
      <c r="FT136" s="492"/>
      <c r="FU136" s="492"/>
      <c r="FV136" s="492"/>
      <c r="FW136" s="492"/>
      <c r="FX136" s="492"/>
      <c r="FY136" s="492"/>
      <c r="FZ136" s="492"/>
      <c r="GA136" s="492"/>
      <c r="GB136" s="492"/>
      <c r="GC136" s="492"/>
      <c r="GD136" s="492"/>
      <c r="GE136" s="492"/>
      <c r="GF136" s="492"/>
      <c r="GG136" s="492"/>
      <c r="GH136" s="492"/>
      <c r="GI136" s="492"/>
      <c r="GJ136" s="492"/>
      <c r="GK136" s="492"/>
      <c r="GL136" s="492"/>
      <c r="GM136" s="492"/>
      <c r="GN136" s="492"/>
      <c r="GO136" s="492"/>
      <c r="GP136" s="492"/>
      <c r="GQ136" s="492"/>
      <c r="GR136" s="492"/>
      <c r="GS136" s="492"/>
      <c r="GT136" s="492"/>
      <c r="GU136" s="492"/>
      <c r="GV136" s="492"/>
      <c r="GW136" s="492"/>
      <c r="GX136" s="492"/>
      <c r="GY136" s="492"/>
      <c r="GZ136" s="492"/>
      <c r="HA136" s="492"/>
      <c r="HB136" s="492"/>
      <c r="HC136" s="492"/>
      <c r="HD136" s="492"/>
      <c r="HE136" s="492"/>
      <c r="HF136" s="492"/>
      <c r="HG136" s="492"/>
      <c r="HH136" s="492"/>
      <c r="HI136" s="492"/>
      <c r="HJ136" s="492"/>
      <c r="HK136" s="492"/>
      <c r="HL136" s="492"/>
      <c r="HM136" s="492"/>
      <c r="HN136" s="492"/>
      <c r="HO136" s="492"/>
      <c r="HP136" s="492"/>
      <c r="HQ136" s="492"/>
      <c r="HR136" s="492"/>
      <c r="HS136" s="492"/>
      <c r="HT136" s="492"/>
      <c r="HU136" s="492"/>
      <c r="HV136" s="492"/>
      <c r="HW136" s="492"/>
      <c r="HX136" s="492"/>
      <c r="HY136" s="492"/>
      <c r="HZ136" s="492"/>
      <c r="IA136" s="492"/>
      <c r="IB136" s="492"/>
      <c r="IC136" s="492"/>
      <c r="ID136" s="492"/>
      <c r="IE136" s="492"/>
      <c r="IF136" s="492"/>
      <c r="IG136" s="492"/>
      <c r="IH136" s="492"/>
      <c r="II136" s="492"/>
      <c r="IJ136" s="492"/>
      <c r="IK136" s="492"/>
      <c r="IL136" s="492"/>
      <c r="IM136" s="492"/>
      <c r="IN136" s="492"/>
      <c r="IO136" s="492"/>
      <c r="IP136" s="492"/>
      <c r="IQ136" s="492"/>
      <c r="IR136" s="492"/>
      <c r="IS136" s="492"/>
      <c r="IT136" s="492"/>
      <c r="IU136" s="492"/>
    </row>
    <row r="137" spans="1:255" s="1774" customFormat="1" hidden="1" outlineLevel="1">
      <c r="A137" s="207"/>
      <c r="B137" s="207"/>
      <c r="C137" s="492"/>
      <c r="D137" s="492"/>
      <c r="E137" s="492"/>
      <c r="F137" s="492"/>
      <c r="G137" s="492"/>
      <c r="H137" s="492"/>
      <c r="I137" s="492"/>
      <c r="J137" s="492"/>
      <c r="K137" s="492"/>
      <c r="L137" s="492"/>
      <c r="M137" s="492"/>
      <c r="N137" s="492"/>
      <c r="O137" s="492"/>
      <c r="P137" s="492"/>
      <c r="Q137" s="492"/>
      <c r="R137" s="492"/>
      <c r="S137" s="492"/>
      <c r="T137" s="492"/>
      <c r="U137" s="492"/>
      <c r="V137" s="492"/>
      <c r="W137" s="492"/>
      <c r="X137" s="492"/>
      <c r="Y137" s="492"/>
      <c r="Z137" s="492"/>
      <c r="AA137" s="492"/>
      <c r="AB137" s="492"/>
      <c r="AC137" s="492"/>
      <c r="AD137" s="492"/>
      <c r="AE137" s="492"/>
      <c r="AF137" s="492"/>
      <c r="AG137" s="492"/>
      <c r="AH137" s="492"/>
      <c r="AI137" s="492"/>
      <c r="AJ137" s="492"/>
      <c r="AK137" s="492"/>
      <c r="AL137" s="492"/>
      <c r="AM137" s="492"/>
      <c r="AN137" s="492"/>
      <c r="AO137" s="492"/>
      <c r="AP137" s="492"/>
      <c r="AQ137" s="492"/>
      <c r="AR137" s="492"/>
      <c r="AS137" s="492"/>
      <c r="AT137" s="492"/>
      <c r="AU137" s="492"/>
      <c r="AV137" s="492"/>
      <c r="AW137" s="492"/>
      <c r="AX137" s="492"/>
      <c r="AY137" s="492"/>
      <c r="AZ137" s="492"/>
      <c r="BA137" s="492"/>
      <c r="BB137" s="492"/>
      <c r="BC137" s="492"/>
      <c r="BD137" s="492"/>
      <c r="BE137" s="492"/>
      <c r="BF137" s="492"/>
      <c r="BG137" s="492"/>
      <c r="BH137" s="492"/>
      <c r="BI137" s="492"/>
      <c r="BJ137" s="492"/>
      <c r="BK137" s="492"/>
      <c r="BL137" s="492"/>
      <c r="BM137" s="492"/>
      <c r="BN137" s="492"/>
      <c r="BO137" s="492"/>
      <c r="BP137" s="492"/>
      <c r="BQ137" s="492"/>
      <c r="BR137" s="492"/>
      <c r="BS137" s="492"/>
      <c r="BT137" s="492"/>
      <c r="BU137" s="492"/>
      <c r="BV137" s="492"/>
      <c r="BW137" s="492"/>
      <c r="BX137" s="492"/>
      <c r="BY137" s="492"/>
      <c r="BZ137" s="492"/>
      <c r="CA137" s="492"/>
      <c r="CB137" s="492"/>
      <c r="CC137" s="492"/>
      <c r="CD137" s="492"/>
      <c r="CE137" s="492"/>
      <c r="CF137" s="492"/>
      <c r="CG137" s="492"/>
      <c r="CH137" s="492"/>
      <c r="CI137" s="492"/>
      <c r="CJ137" s="492"/>
      <c r="CK137" s="492"/>
      <c r="CL137" s="492"/>
      <c r="CM137" s="492"/>
      <c r="CN137" s="492"/>
      <c r="CO137" s="492"/>
      <c r="CP137" s="492"/>
      <c r="CQ137" s="492"/>
      <c r="CR137" s="492"/>
      <c r="CS137" s="492"/>
      <c r="CT137" s="492"/>
      <c r="CU137" s="492"/>
      <c r="CV137" s="492"/>
      <c r="CW137" s="492"/>
      <c r="CX137" s="492"/>
      <c r="CY137" s="492"/>
      <c r="CZ137" s="492"/>
      <c r="DA137" s="492"/>
      <c r="DB137" s="492"/>
      <c r="DC137" s="492"/>
      <c r="DD137" s="492"/>
      <c r="DE137" s="492"/>
      <c r="DF137" s="492"/>
      <c r="DG137" s="492"/>
      <c r="DH137" s="492"/>
      <c r="DI137" s="492"/>
      <c r="DJ137" s="492"/>
      <c r="DK137" s="492"/>
      <c r="DL137" s="492"/>
      <c r="DM137" s="492"/>
      <c r="DN137" s="492"/>
      <c r="DO137" s="492"/>
      <c r="DP137" s="492"/>
      <c r="DQ137" s="492"/>
      <c r="DR137" s="492"/>
      <c r="DS137" s="492"/>
      <c r="DT137" s="492"/>
      <c r="DU137" s="492"/>
      <c r="DV137" s="492"/>
      <c r="DW137" s="492"/>
      <c r="DX137" s="492"/>
      <c r="DY137" s="492"/>
      <c r="DZ137" s="492"/>
      <c r="EA137" s="492"/>
      <c r="EB137" s="492"/>
      <c r="EC137" s="492"/>
      <c r="ED137" s="492"/>
      <c r="EE137" s="492"/>
      <c r="EF137" s="492"/>
      <c r="EG137" s="492"/>
      <c r="EH137" s="492"/>
      <c r="EI137" s="492"/>
      <c r="EJ137" s="492"/>
      <c r="EK137" s="492"/>
      <c r="EL137" s="492"/>
      <c r="EM137" s="492"/>
      <c r="EN137" s="492"/>
      <c r="EO137" s="492"/>
      <c r="EP137" s="492"/>
      <c r="EQ137" s="492"/>
      <c r="ER137" s="492"/>
      <c r="ES137" s="492"/>
      <c r="ET137" s="492"/>
      <c r="EU137" s="492"/>
      <c r="EV137" s="492"/>
      <c r="EW137" s="492"/>
      <c r="EX137" s="492"/>
      <c r="EY137" s="492"/>
      <c r="EZ137" s="492"/>
      <c r="FA137" s="492"/>
      <c r="FB137" s="492"/>
      <c r="FC137" s="492"/>
      <c r="FD137" s="492"/>
      <c r="FE137" s="492"/>
      <c r="FF137" s="492"/>
      <c r="FG137" s="492"/>
      <c r="FH137" s="492"/>
      <c r="FI137" s="492"/>
      <c r="FJ137" s="492"/>
      <c r="FK137" s="492"/>
      <c r="FL137" s="492"/>
      <c r="FM137" s="492"/>
      <c r="FN137" s="492"/>
      <c r="FO137" s="492"/>
      <c r="FP137" s="492"/>
      <c r="FQ137" s="492"/>
      <c r="FR137" s="492"/>
      <c r="FS137" s="492"/>
      <c r="FT137" s="492"/>
      <c r="FU137" s="492"/>
      <c r="FV137" s="492"/>
      <c r="FW137" s="492"/>
      <c r="FX137" s="492"/>
      <c r="FY137" s="492"/>
      <c r="FZ137" s="492"/>
      <c r="GA137" s="492"/>
      <c r="GB137" s="492"/>
      <c r="GC137" s="492"/>
      <c r="GD137" s="492"/>
      <c r="GE137" s="492"/>
      <c r="GF137" s="492"/>
      <c r="GG137" s="492"/>
      <c r="GH137" s="492"/>
      <c r="GI137" s="492"/>
      <c r="GJ137" s="492"/>
      <c r="GK137" s="492"/>
      <c r="GL137" s="492"/>
      <c r="GM137" s="492"/>
      <c r="GN137" s="492"/>
      <c r="GO137" s="492"/>
      <c r="GP137" s="492"/>
      <c r="GQ137" s="492"/>
      <c r="GR137" s="492"/>
      <c r="GS137" s="492"/>
      <c r="GT137" s="492"/>
      <c r="GU137" s="492"/>
      <c r="GV137" s="492"/>
      <c r="GW137" s="492"/>
      <c r="GX137" s="492"/>
      <c r="GY137" s="492"/>
      <c r="GZ137" s="492"/>
      <c r="HA137" s="492"/>
      <c r="HB137" s="492"/>
      <c r="HC137" s="492"/>
      <c r="HD137" s="492"/>
      <c r="HE137" s="492"/>
      <c r="HF137" s="492"/>
      <c r="HG137" s="492"/>
      <c r="HH137" s="492"/>
      <c r="HI137" s="492"/>
      <c r="HJ137" s="492"/>
      <c r="HK137" s="492"/>
      <c r="HL137" s="492"/>
      <c r="HM137" s="492"/>
      <c r="HN137" s="492"/>
      <c r="HO137" s="492"/>
      <c r="HP137" s="492"/>
      <c r="HQ137" s="492"/>
      <c r="HR137" s="492"/>
      <c r="HS137" s="492"/>
      <c r="HT137" s="492"/>
      <c r="HU137" s="492"/>
      <c r="HV137" s="492"/>
      <c r="HW137" s="492"/>
      <c r="HX137" s="492"/>
      <c r="HY137" s="492"/>
      <c r="HZ137" s="492"/>
      <c r="IA137" s="492"/>
      <c r="IB137" s="492"/>
      <c r="IC137" s="492"/>
      <c r="ID137" s="492"/>
      <c r="IE137" s="492"/>
      <c r="IF137" s="492"/>
      <c r="IG137" s="492"/>
      <c r="IH137" s="492"/>
      <c r="II137" s="492"/>
      <c r="IJ137" s="492"/>
      <c r="IK137" s="492"/>
      <c r="IL137" s="492"/>
      <c r="IM137" s="492"/>
      <c r="IN137" s="492"/>
      <c r="IO137" s="492"/>
      <c r="IP137" s="492"/>
      <c r="IQ137" s="492"/>
      <c r="IR137" s="492"/>
      <c r="IS137" s="492"/>
      <c r="IT137" s="492"/>
      <c r="IU137" s="492"/>
    </row>
    <row r="138" spans="1:255" s="1774" customFormat="1" hidden="1" outlineLevel="1">
      <c r="A138" s="207"/>
      <c r="B138" s="207"/>
      <c r="C138" s="492"/>
      <c r="D138" s="492"/>
      <c r="E138" s="492"/>
      <c r="F138" s="492"/>
      <c r="G138" s="492"/>
      <c r="H138" s="492"/>
      <c r="I138" s="492"/>
      <c r="J138" s="492"/>
      <c r="K138" s="492"/>
      <c r="L138" s="492"/>
      <c r="M138" s="492"/>
      <c r="N138" s="492"/>
      <c r="O138" s="492"/>
      <c r="P138" s="492"/>
      <c r="Q138" s="492"/>
      <c r="R138" s="492"/>
      <c r="S138" s="492"/>
      <c r="T138" s="492"/>
      <c r="U138" s="492"/>
      <c r="V138" s="492"/>
      <c r="W138" s="492"/>
      <c r="X138" s="492"/>
      <c r="Y138" s="492"/>
      <c r="Z138" s="492"/>
      <c r="AA138" s="492"/>
      <c r="AB138" s="492"/>
      <c r="AC138" s="492"/>
      <c r="AD138" s="492"/>
      <c r="AE138" s="492"/>
      <c r="AF138" s="492"/>
      <c r="AG138" s="492"/>
      <c r="AH138" s="492"/>
      <c r="AI138" s="492"/>
      <c r="AJ138" s="492"/>
      <c r="AK138" s="492"/>
      <c r="AL138" s="492"/>
      <c r="AM138" s="492"/>
      <c r="AN138" s="492"/>
      <c r="AO138" s="492"/>
      <c r="AP138" s="492"/>
      <c r="AQ138" s="492"/>
      <c r="AR138" s="492"/>
      <c r="AS138" s="492"/>
      <c r="AT138" s="492"/>
      <c r="AU138" s="492"/>
      <c r="AV138" s="492"/>
      <c r="AW138" s="492"/>
      <c r="AX138" s="492"/>
      <c r="AY138" s="492"/>
      <c r="AZ138" s="492"/>
      <c r="BA138" s="492"/>
      <c r="BB138" s="492"/>
      <c r="BC138" s="492"/>
      <c r="BD138" s="492"/>
      <c r="BE138" s="492"/>
      <c r="BF138" s="492"/>
      <c r="BG138" s="492"/>
      <c r="BH138" s="492"/>
      <c r="BI138" s="492"/>
      <c r="BJ138" s="492"/>
      <c r="BK138" s="492"/>
      <c r="BL138" s="492"/>
      <c r="BM138" s="492"/>
      <c r="BN138" s="492"/>
      <c r="BO138" s="492"/>
      <c r="BP138" s="492"/>
      <c r="BQ138" s="492"/>
      <c r="BR138" s="492"/>
      <c r="BS138" s="492"/>
      <c r="BT138" s="492"/>
      <c r="BU138" s="492"/>
      <c r="BV138" s="492"/>
      <c r="BW138" s="492"/>
      <c r="BX138" s="492"/>
      <c r="BY138" s="492"/>
      <c r="BZ138" s="492"/>
      <c r="CA138" s="492"/>
      <c r="CB138" s="492"/>
      <c r="CC138" s="492"/>
      <c r="CD138" s="492"/>
      <c r="CE138" s="492"/>
      <c r="CF138" s="492"/>
      <c r="CG138" s="492"/>
      <c r="CH138" s="492"/>
      <c r="CI138" s="492"/>
      <c r="CJ138" s="492"/>
      <c r="CK138" s="492"/>
      <c r="CL138" s="492"/>
      <c r="CM138" s="492"/>
      <c r="CN138" s="492"/>
      <c r="CO138" s="492"/>
      <c r="CP138" s="492"/>
      <c r="CQ138" s="492"/>
      <c r="CR138" s="492"/>
      <c r="CS138" s="492"/>
      <c r="CT138" s="492"/>
      <c r="CU138" s="492"/>
      <c r="CV138" s="492"/>
      <c r="CW138" s="492"/>
      <c r="CX138" s="492"/>
      <c r="CY138" s="492"/>
      <c r="CZ138" s="492"/>
      <c r="DA138" s="492"/>
      <c r="DB138" s="492"/>
      <c r="DC138" s="492"/>
      <c r="DD138" s="492"/>
      <c r="DE138" s="492"/>
      <c r="DF138" s="492"/>
      <c r="DG138" s="492"/>
      <c r="DH138" s="492"/>
      <c r="DI138" s="492"/>
      <c r="DJ138" s="492"/>
      <c r="DK138" s="492"/>
      <c r="DL138" s="492"/>
      <c r="DM138" s="492"/>
      <c r="DN138" s="492"/>
      <c r="DO138" s="492"/>
      <c r="DP138" s="492"/>
      <c r="DQ138" s="492"/>
      <c r="DR138" s="492"/>
      <c r="DS138" s="492"/>
      <c r="DT138" s="492"/>
      <c r="DU138" s="492"/>
      <c r="DV138" s="492"/>
      <c r="DW138" s="492"/>
      <c r="DX138" s="492"/>
      <c r="DY138" s="492"/>
      <c r="DZ138" s="492"/>
      <c r="EA138" s="492"/>
      <c r="EB138" s="492"/>
      <c r="EC138" s="492"/>
      <c r="ED138" s="492"/>
      <c r="EE138" s="492"/>
      <c r="EF138" s="492"/>
      <c r="EG138" s="492"/>
      <c r="EH138" s="492"/>
      <c r="EI138" s="492"/>
      <c r="EJ138" s="492"/>
      <c r="EK138" s="492"/>
      <c r="EL138" s="492"/>
      <c r="EM138" s="492"/>
      <c r="EN138" s="492"/>
      <c r="EO138" s="492"/>
      <c r="EP138" s="492"/>
      <c r="EQ138" s="492"/>
      <c r="ER138" s="492"/>
      <c r="ES138" s="492"/>
      <c r="ET138" s="492"/>
      <c r="EU138" s="492"/>
      <c r="EV138" s="492"/>
      <c r="EW138" s="492"/>
      <c r="EX138" s="492"/>
      <c r="EY138" s="492"/>
      <c r="EZ138" s="492"/>
      <c r="FA138" s="492"/>
      <c r="FB138" s="492"/>
      <c r="FC138" s="492"/>
      <c r="FD138" s="492"/>
      <c r="FE138" s="492"/>
      <c r="FF138" s="492"/>
      <c r="FG138" s="492"/>
      <c r="FH138" s="492"/>
      <c r="FI138" s="492"/>
      <c r="FJ138" s="492"/>
      <c r="FK138" s="492"/>
      <c r="FL138" s="492"/>
      <c r="FM138" s="492"/>
      <c r="FN138" s="492"/>
      <c r="FO138" s="492"/>
      <c r="FP138" s="492"/>
      <c r="FQ138" s="492"/>
      <c r="FR138" s="492"/>
      <c r="FS138" s="492"/>
      <c r="FT138" s="492"/>
      <c r="FU138" s="492"/>
      <c r="FV138" s="492"/>
      <c r="FW138" s="492"/>
      <c r="FX138" s="492"/>
      <c r="FY138" s="492"/>
      <c r="FZ138" s="492"/>
      <c r="GA138" s="492"/>
      <c r="GB138" s="492"/>
      <c r="GC138" s="492"/>
      <c r="GD138" s="492"/>
      <c r="GE138" s="492"/>
      <c r="GF138" s="492"/>
      <c r="GG138" s="492"/>
      <c r="GH138" s="492"/>
      <c r="GI138" s="492"/>
      <c r="GJ138" s="492"/>
      <c r="GK138" s="492"/>
      <c r="GL138" s="492"/>
      <c r="GM138" s="492"/>
      <c r="GN138" s="492"/>
      <c r="GO138" s="492"/>
      <c r="GP138" s="492"/>
      <c r="GQ138" s="492"/>
      <c r="GR138" s="492"/>
      <c r="GS138" s="492"/>
      <c r="GT138" s="492"/>
      <c r="GU138" s="492"/>
      <c r="GV138" s="492"/>
      <c r="GW138" s="492"/>
      <c r="GX138" s="492"/>
      <c r="GY138" s="492"/>
      <c r="GZ138" s="492"/>
      <c r="HA138" s="492"/>
      <c r="HB138" s="492"/>
      <c r="HC138" s="492"/>
      <c r="HD138" s="492"/>
      <c r="HE138" s="492"/>
      <c r="HF138" s="492"/>
      <c r="HG138" s="492"/>
      <c r="HH138" s="492"/>
      <c r="HI138" s="492"/>
      <c r="HJ138" s="492"/>
      <c r="HK138" s="492"/>
      <c r="HL138" s="492"/>
      <c r="HM138" s="492"/>
      <c r="HN138" s="492"/>
      <c r="HO138" s="492"/>
      <c r="HP138" s="492"/>
      <c r="HQ138" s="492"/>
      <c r="HR138" s="492"/>
      <c r="HS138" s="492"/>
      <c r="HT138" s="492"/>
      <c r="HU138" s="492"/>
      <c r="HV138" s="492"/>
      <c r="HW138" s="492"/>
      <c r="HX138" s="492"/>
      <c r="HY138" s="492"/>
      <c r="HZ138" s="492"/>
      <c r="IA138" s="492"/>
      <c r="IB138" s="492"/>
      <c r="IC138" s="492"/>
      <c r="ID138" s="492"/>
      <c r="IE138" s="492"/>
      <c r="IF138" s="492"/>
      <c r="IG138" s="492"/>
      <c r="IH138" s="492"/>
      <c r="II138" s="492"/>
      <c r="IJ138" s="492"/>
      <c r="IK138" s="492"/>
      <c r="IL138" s="492"/>
      <c r="IM138" s="492"/>
      <c r="IN138" s="492"/>
      <c r="IO138" s="492"/>
      <c r="IP138" s="492"/>
      <c r="IQ138" s="492"/>
      <c r="IR138" s="492"/>
      <c r="IS138" s="492"/>
      <c r="IT138" s="492"/>
      <c r="IU138" s="492"/>
    </row>
    <row r="139" spans="1:255" s="1774" customFormat="1" hidden="1" outlineLevel="1">
      <c r="A139" s="207"/>
      <c r="B139" s="207"/>
      <c r="C139" s="492"/>
      <c r="D139" s="492"/>
      <c r="E139" s="492"/>
      <c r="F139" s="492"/>
      <c r="G139" s="492"/>
      <c r="H139" s="492"/>
      <c r="I139" s="492"/>
      <c r="J139" s="492"/>
      <c r="K139" s="492"/>
      <c r="L139" s="492"/>
      <c r="M139" s="492"/>
      <c r="N139" s="492"/>
      <c r="O139" s="492"/>
      <c r="P139" s="492"/>
      <c r="Q139" s="492"/>
      <c r="R139" s="492"/>
      <c r="S139" s="492"/>
      <c r="T139" s="492"/>
      <c r="U139" s="492"/>
      <c r="V139" s="492"/>
      <c r="W139" s="492"/>
      <c r="X139" s="492"/>
      <c r="Y139" s="492"/>
      <c r="Z139" s="492"/>
      <c r="AA139" s="492"/>
      <c r="AB139" s="492"/>
      <c r="AC139" s="492"/>
      <c r="AD139" s="492"/>
      <c r="AE139" s="492"/>
      <c r="AF139" s="492"/>
      <c r="AG139" s="492"/>
      <c r="AH139" s="492"/>
      <c r="AI139" s="492"/>
      <c r="AJ139" s="492"/>
      <c r="AK139" s="492"/>
      <c r="AL139" s="492"/>
      <c r="AM139" s="492"/>
      <c r="AN139" s="492"/>
      <c r="AO139" s="492"/>
      <c r="AP139" s="492"/>
      <c r="AQ139" s="492"/>
      <c r="AR139" s="492"/>
      <c r="AS139" s="492"/>
      <c r="AT139" s="492"/>
      <c r="AU139" s="492"/>
      <c r="AV139" s="492"/>
      <c r="AW139" s="492"/>
      <c r="AX139" s="492"/>
      <c r="AY139" s="492"/>
      <c r="AZ139" s="492"/>
      <c r="BA139" s="492"/>
      <c r="BB139" s="492"/>
      <c r="BC139" s="492"/>
      <c r="BD139" s="492"/>
      <c r="BE139" s="492"/>
      <c r="BF139" s="492"/>
      <c r="BG139" s="492"/>
      <c r="BH139" s="492"/>
      <c r="BI139" s="492"/>
      <c r="BJ139" s="492"/>
      <c r="BK139" s="492"/>
      <c r="BL139" s="492"/>
      <c r="BM139" s="492"/>
      <c r="BN139" s="492"/>
      <c r="BO139" s="492"/>
      <c r="BP139" s="492"/>
      <c r="BQ139" s="492"/>
      <c r="BR139" s="492"/>
      <c r="BS139" s="492"/>
      <c r="BT139" s="492"/>
      <c r="BU139" s="492"/>
      <c r="BV139" s="492"/>
      <c r="BW139" s="492"/>
      <c r="BX139" s="492"/>
      <c r="BY139" s="492"/>
      <c r="BZ139" s="492"/>
      <c r="CA139" s="492"/>
      <c r="CB139" s="492"/>
      <c r="CC139" s="492"/>
      <c r="CD139" s="492"/>
      <c r="CE139" s="492"/>
      <c r="CF139" s="492"/>
      <c r="CG139" s="492"/>
      <c r="CH139" s="492"/>
      <c r="CI139" s="492"/>
      <c r="CJ139" s="492"/>
      <c r="CK139" s="492"/>
      <c r="CL139" s="492"/>
      <c r="CM139" s="492"/>
      <c r="CN139" s="492"/>
      <c r="CO139" s="492"/>
      <c r="CP139" s="492"/>
      <c r="CQ139" s="492"/>
      <c r="CR139" s="492"/>
      <c r="CS139" s="492"/>
      <c r="CT139" s="492"/>
      <c r="CU139" s="492"/>
      <c r="CV139" s="492"/>
      <c r="CW139" s="492"/>
      <c r="CX139" s="492"/>
      <c r="CY139" s="492"/>
      <c r="CZ139" s="492"/>
      <c r="DA139" s="492"/>
      <c r="DB139" s="492"/>
      <c r="DC139" s="492"/>
      <c r="DD139" s="492"/>
      <c r="DE139" s="492"/>
      <c r="DF139" s="492"/>
      <c r="DG139" s="492"/>
      <c r="DH139" s="492"/>
      <c r="DI139" s="492"/>
      <c r="DJ139" s="492"/>
      <c r="DK139" s="492"/>
      <c r="DL139" s="492"/>
      <c r="DM139" s="492"/>
      <c r="DN139" s="492"/>
      <c r="DO139" s="492"/>
      <c r="DP139" s="492"/>
      <c r="DQ139" s="492"/>
      <c r="DR139" s="492"/>
      <c r="DS139" s="492"/>
      <c r="DT139" s="492"/>
      <c r="DU139" s="492"/>
      <c r="DV139" s="492"/>
      <c r="DW139" s="492"/>
      <c r="DX139" s="492"/>
      <c r="DY139" s="492"/>
      <c r="DZ139" s="492"/>
      <c r="EA139" s="492"/>
      <c r="EB139" s="492"/>
      <c r="EC139" s="492"/>
      <c r="ED139" s="492"/>
      <c r="EE139" s="492"/>
      <c r="EF139" s="492"/>
      <c r="EG139" s="492"/>
      <c r="EH139" s="492"/>
      <c r="EI139" s="492"/>
      <c r="EJ139" s="492"/>
      <c r="EK139" s="492"/>
      <c r="EL139" s="492"/>
      <c r="EM139" s="492"/>
      <c r="EN139" s="492"/>
      <c r="EO139" s="492"/>
      <c r="EP139" s="492"/>
      <c r="EQ139" s="492"/>
      <c r="ER139" s="492"/>
      <c r="ES139" s="492"/>
      <c r="ET139" s="492"/>
      <c r="EU139" s="492"/>
      <c r="EV139" s="492"/>
      <c r="EW139" s="492"/>
      <c r="EX139" s="492"/>
      <c r="EY139" s="492"/>
      <c r="EZ139" s="492"/>
      <c r="FA139" s="492"/>
      <c r="FB139" s="492"/>
      <c r="FC139" s="492"/>
      <c r="FD139" s="492"/>
      <c r="FE139" s="492"/>
      <c r="FF139" s="492"/>
      <c r="FG139" s="492"/>
      <c r="FH139" s="492"/>
      <c r="FI139" s="492"/>
      <c r="FJ139" s="492"/>
      <c r="FK139" s="492"/>
      <c r="FL139" s="492"/>
      <c r="FM139" s="492"/>
      <c r="FN139" s="492"/>
      <c r="FO139" s="492"/>
      <c r="FP139" s="492"/>
      <c r="FQ139" s="492"/>
      <c r="FR139" s="492"/>
      <c r="FS139" s="492"/>
      <c r="FT139" s="492"/>
      <c r="FU139" s="492"/>
      <c r="FV139" s="492"/>
      <c r="FW139" s="492"/>
      <c r="FX139" s="492"/>
      <c r="FY139" s="492"/>
      <c r="FZ139" s="492"/>
      <c r="GA139" s="492"/>
      <c r="GB139" s="492"/>
      <c r="GC139" s="492"/>
      <c r="GD139" s="492"/>
      <c r="GE139" s="492"/>
      <c r="GF139" s="492"/>
      <c r="GG139" s="492"/>
      <c r="GH139" s="492"/>
      <c r="GI139" s="492"/>
      <c r="GJ139" s="492"/>
      <c r="GK139" s="492"/>
      <c r="GL139" s="492"/>
      <c r="GM139" s="492"/>
      <c r="GN139" s="492"/>
      <c r="GO139" s="492"/>
      <c r="GP139" s="492"/>
      <c r="GQ139" s="492"/>
      <c r="GR139" s="492"/>
      <c r="GS139" s="492"/>
      <c r="GT139" s="492"/>
      <c r="GU139" s="492"/>
      <c r="GV139" s="492"/>
      <c r="GW139" s="492"/>
      <c r="GX139" s="492"/>
      <c r="GY139" s="492"/>
      <c r="GZ139" s="492"/>
      <c r="HA139" s="492"/>
      <c r="HB139" s="492"/>
      <c r="HC139" s="492"/>
      <c r="HD139" s="492"/>
      <c r="HE139" s="492"/>
      <c r="HF139" s="492"/>
      <c r="HG139" s="492"/>
      <c r="HH139" s="492"/>
      <c r="HI139" s="492"/>
      <c r="HJ139" s="492"/>
      <c r="HK139" s="492"/>
      <c r="HL139" s="492"/>
      <c r="HM139" s="492"/>
      <c r="HN139" s="492"/>
      <c r="HO139" s="492"/>
      <c r="HP139" s="492"/>
      <c r="HQ139" s="492"/>
      <c r="HR139" s="492"/>
      <c r="HS139" s="492"/>
      <c r="HT139" s="492"/>
      <c r="HU139" s="492"/>
      <c r="HV139" s="492"/>
      <c r="HW139" s="492"/>
      <c r="HX139" s="492"/>
      <c r="HY139" s="492"/>
      <c r="HZ139" s="492"/>
      <c r="IA139" s="492"/>
      <c r="IB139" s="492"/>
      <c r="IC139" s="492"/>
      <c r="ID139" s="492"/>
      <c r="IE139" s="492"/>
      <c r="IF139" s="492"/>
      <c r="IG139" s="492"/>
      <c r="IH139" s="492"/>
      <c r="II139" s="492"/>
      <c r="IJ139" s="492"/>
      <c r="IK139" s="492"/>
      <c r="IL139" s="492"/>
      <c r="IM139" s="492"/>
      <c r="IN139" s="492"/>
      <c r="IO139" s="492"/>
      <c r="IP139" s="492"/>
      <c r="IQ139" s="492"/>
      <c r="IR139" s="492"/>
      <c r="IS139" s="492"/>
      <c r="IT139" s="492"/>
      <c r="IU139" s="492"/>
    </row>
    <row r="140" spans="1:255" s="1774" customFormat="1" hidden="1" outlineLevel="1">
      <c r="A140" s="207"/>
      <c r="B140" s="207"/>
      <c r="C140" s="492"/>
      <c r="D140" s="492"/>
      <c r="E140" s="492"/>
      <c r="F140" s="492"/>
      <c r="G140" s="492"/>
      <c r="H140" s="492"/>
      <c r="I140" s="492"/>
      <c r="J140" s="492"/>
      <c r="K140" s="492"/>
      <c r="L140" s="492"/>
      <c r="M140" s="492"/>
      <c r="N140" s="492"/>
      <c r="O140" s="492"/>
      <c r="P140" s="492"/>
      <c r="Q140" s="492"/>
      <c r="R140" s="492"/>
      <c r="S140" s="492"/>
      <c r="T140" s="492"/>
      <c r="U140" s="492"/>
      <c r="V140" s="492"/>
      <c r="W140" s="492"/>
      <c r="X140" s="492"/>
      <c r="Y140" s="492"/>
      <c r="Z140" s="492"/>
      <c r="AA140" s="492"/>
      <c r="AB140" s="492"/>
      <c r="AC140" s="492"/>
      <c r="AD140" s="492"/>
      <c r="AE140" s="492"/>
      <c r="AF140" s="492"/>
      <c r="AG140" s="492"/>
      <c r="AH140" s="492"/>
      <c r="AI140" s="492"/>
      <c r="AJ140" s="492"/>
      <c r="AK140" s="492"/>
      <c r="AL140" s="492"/>
      <c r="AM140" s="492"/>
      <c r="AN140" s="492"/>
      <c r="AO140" s="492"/>
      <c r="AP140" s="492"/>
      <c r="AQ140" s="492"/>
      <c r="AR140" s="492"/>
      <c r="AS140" s="492"/>
      <c r="AT140" s="492"/>
      <c r="AU140" s="492"/>
      <c r="AV140" s="492"/>
      <c r="AW140" s="492"/>
      <c r="AX140" s="492"/>
      <c r="AY140" s="492"/>
      <c r="AZ140" s="492"/>
      <c r="BA140" s="492"/>
      <c r="BB140" s="492"/>
      <c r="BC140" s="492"/>
      <c r="BD140" s="492"/>
      <c r="BE140" s="492"/>
      <c r="BF140" s="492"/>
      <c r="BG140" s="492"/>
      <c r="BH140" s="492"/>
      <c r="BI140" s="492"/>
      <c r="BJ140" s="492"/>
      <c r="BK140" s="492"/>
      <c r="BL140" s="492"/>
      <c r="BM140" s="492"/>
      <c r="BN140" s="492"/>
      <c r="BO140" s="492"/>
      <c r="BP140" s="492"/>
      <c r="BQ140" s="492"/>
      <c r="BR140" s="492"/>
      <c r="BS140" s="492"/>
      <c r="BT140" s="492"/>
      <c r="BU140" s="492"/>
      <c r="BV140" s="492"/>
      <c r="BW140" s="492"/>
      <c r="BX140" s="492"/>
      <c r="BY140" s="492"/>
      <c r="BZ140" s="492"/>
      <c r="CA140" s="492"/>
      <c r="CB140" s="492"/>
      <c r="CC140" s="492"/>
      <c r="CD140" s="492"/>
      <c r="CE140" s="492"/>
      <c r="CF140" s="492"/>
      <c r="CG140" s="492"/>
      <c r="CH140" s="492"/>
      <c r="CI140" s="492"/>
      <c r="CJ140" s="492"/>
      <c r="CK140" s="492"/>
      <c r="CL140" s="492"/>
      <c r="CM140" s="492"/>
      <c r="CN140" s="492"/>
      <c r="CO140" s="492"/>
      <c r="CP140" s="492"/>
      <c r="CQ140" s="492"/>
      <c r="CR140" s="492"/>
      <c r="CS140" s="492"/>
      <c r="CT140" s="492"/>
      <c r="CU140" s="492"/>
      <c r="CV140" s="492"/>
      <c r="CW140" s="492"/>
      <c r="CX140" s="492"/>
      <c r="CY140" s="492"/>
      <c r="CZ140" s="492"/>
      <c r="DA140" s="492"/>
      <c r="DB140" s="492"/>
      <c r="DC140" s="492"/>
      <c r="DD140" s="492"/>
      <c r="DE140" s="492"/>
      <c r="DF140" s="492"/>
      <c r="DG140" s="492"/>
      <c r="DH140" s="492"/>
      <c r="DI140" s="492"/>
      <c r="DJ140" s="492"/>
      <c r="DK140" s="492"/>
      <c r="DL140" s="492"/>
      <c r="DM140" s="492"/>
      <c r="DN140" s="492"/>
      <c r="DO140" s="492"/>
      <c r="DP140" s="492"/>
      <c r="DQ140" s="492"/>
      <c r="DR140" s="492"/>
      <c r="DS140" s="492"/>
      <c r="DT140" s="492"/>
      <c r="DU140" s="492"/>
      <c r="DV140" s="492"/>
      <c r="DW140" s="492"/>
      <c r="DX140" s="492"/>
      <c r="DY140" s="492"/>
      <c r="DZ140" s="492"/>
      <c r="EA140" s="492"/>
      <c r="EB140" s="492"/>
      <c r="EC140" s="492"/>
      <c r="ED140" s="492"/>
      <c r="EE140" s="492"/>
      <c r="EF140" s="492"/>
      <c r="EG140" s="492"/>
      <c r="EH140" s="492"/>
      <c r="EI140" s="492"/>
      <c r="EJ140" s="492"/>
      <c r="EK140" s="492"/>
      <c r="EL140" s="492"/>
      <c r="EM140" s="492"/>
      <c r="EN140" s="492"/>
      <c r="EO140" s="492"/>
      <c r="EP140" s="492"/>
      <c r="EQ140" s="492"/>
      <c r="ER140" s="492"/>
      <c r="ES140" s="492"/>
      <c r="ET140" s="492"/>
      <c r="EU140" s="492"/>
      <c r="EV140" s="492"/>
      <c r="EW140" s="492"/>
      <c r="EX140" s="492"/>
      <c r="EY140" s="492"/>
      <c r="EZ140" s="492"/>
      <c r="FA140" s="492"/>
      <c r="FB140" s="492"/>
      <c r="FC140" s="492"/>
      <c r="FD140" s="492"/>
      <c r="FE140" s="492"/>
      <c r="FF140" s="492"/>
      <c r="FG140" s="492"/>
      <c r="FH140" s="492"/>
      <c r="FI140" s="492"/>
      <c r="FJ140" s="492"/>
      <c r="FK140" s="492"/>
      <c r="FL140" s="492"/>
      <c r="FM140" s="492"/>
      <c r="FN140" s="492"/>
      <c r="FO140" s="492"/>
      <c r="FP140" s="492"/>
      <c r="FQ140" s="492"/>
      <c r="FR140" s="492"/>
      <c r="FS140" s="492"/>
      <c r="FT140" s="492"/>
      <c r="FU140" s="492"/>
      <c r="FV140" s="492"/>
      <c r="FW140" s="492"/>
      <c r="FX140" s="492"/>
      <c r="FY140" s="492"/>
      <c r="FZ140" s="492"/>
      <c r="GA140" s="492"/>
      <c r="GB140" s="492"/>
      <c r="GC140" s="492"/>
      <c r="GD140" s="492"/>
      <c r="GE140" s="492"/>
      <c r="GF140" s="492"/>
      <c r="GG140" s="492"/>
      <c r="GH140" s="492"/>
      <c r="GI140" s="492"/>
      <c r="GJ140" s="492"/>
      <c r="GK140" s="492"/>
      <c r="GL140" s="492"/>
      <c r="GM140" s="492"/>
      <c r="GN140" s="492"/>
      <c r="GO140" s="492"/>
      <c r="GP140" s="492"/>
      <c r="GQ140" s="492"/>
      <c r="GR140" s="492"/>
      <c r="GS140" s="492"/>
      <c r="GT140" s="492"/>
      <c r="GU140" s="492"/>
      <c r="GV140" s="492"/>
      <c r="GW140" s="492"/>
      <c r="GX140" s="492"/>
      <c r="GY140" s="492"/>
      <c r="GZ140" s="492"/>
      <c r="HA140" s="492"/>
      <c r="HB140" s="492"/>
      <c r="HC140" s="492"/>
      <c r="HD140" s="492"/>
      <c r="HE140" s="492"/>
      <c r="HF140" s="492"/>
      <c r="HG140" s="492"/>
      <c r="HH140" s="492"/>
      <c r="HI140" s="492"/>
      <c r="HJ140" s="492"/>
      <c r="HK140" s="492"/>
      <c r="HL140" s="492"/>
      <c r="HM140" s="492"/>
      <c r="HN140" s="492"/>
      <c r="HO140" s="492"/>
      <c r="HP140" s="492"/>
      <c r="HQ140" s="492"/>
      <c r="HR140" s="492"/>
      <c r="HS140" s="492"/>
      <c r="HT140" s="492"/>
      <c r="HU140" s="492"/>
      <c r="HV140" s="492"/>
      <c r="HW140" s="492"/>
      <c r="HX140" s="492"/>
      <c r="HY140" s="492"/>
      <c r="HZ140" s="492"/>
      <c r="IA140" s="492"/>
      <c r="IB140" s="492"/>
      <c r="IC140" s="492"/>
      <c r="ID140" s="492"/>
      <c r="IE140" s="492"/>
      <c r="IF140" s="492"/>
      <c r="IG140" s="492"/>
      <c r="IH140" s="492"/>
      <c r="II140" s="492"/>
      <c r="IJ140" s="492"/>
      <c r="IK140" s="492"/>
      <c r="IL140" s="492"/>
      <c r="IM140" s="492"/>
      <c r="IN140" s="492"/>
      <c r="IO140" s="492"/>
      <c r="IP140" s="492"/>
      <c r="IQ140" s="492"/>
      <c r="IR140" s="492"/>
      <c r="IS140" s="492"/>
      <c r="IT140" s="492"/>
      <c r="IU140" s="492"/>
    </row>
    <row r="141" spans="1:255" s="1774" customFormat="1" hidden="1" outlineLevel="1">
      <c r="A141" s="207"/>
      <c r="B141" s="207"/>
      <c r="C141" s="492"/>
      <c r="D141" s="492"/>
      <c r="E141" s="492"/>
      <c r="F141" s="492"/>
      <c r="G141" s="492"/>
      <c r="H141" s="492"/>
      <c r="I141" s="492"/>
      <c r="J141" s="492"/>
      <c r="K141" s="492"/>
      <c r="L141" s="492"/>
      <c r="M141" s="492"/>
      <c r="N141" s="492"/>
      <c r="O141" s="492"/>
      <c r="P141" s="492"/>
      <c r="Q141" s="492"/>
      <c r="R141" s="492"/>
      <c r="S141" s="492"/>
      <c r="T141" s="492"/>
      <c r="U141" s="492"/>
      <c r="V141" s="492"/>
      <c r="W141" s="492"/>
      <c r="X141" s="492"/>
      <c r="Y141" s="492"/>
      <c r="Z141" s="492"/>
      <c r="AA141" s="492"/>
      <c r="AB141" s="492"/>
      <c r="AC141" s="492"/>
      <c r="AD141" s="492"/>
      <c r="AE141" s="492"/>
      <c r="AF141" s="492"/>
      <c r="AG141" s="492"/>
      <c r="AH141" s="492"/>
      <c r="AI141" s="492"/>
      <c r="AJ141" s="492"/>
      <c r="AK141" s="492"/>
      <c r="AL141" s="492"/>
      <c r="AM141" s="492"/>
      <c r="AN141" s="492"/>
      <c r="AO141" s="492"/>
      <c r="AP141" s="492"/>
      <c r="AQ141" s="492"/>
      <c r="AR141" s="492"/>
      <c r="AS141" s="492"/>
      <c r="AT141" s="492"/>
      <c r="AU141" s="492"/>
      <c r="AV141" s="492"/>
      <c r="AW141" s="492"/>
      <c r="AX141" s="492"/>
      <c r="AY141" s="492"/>
      <c r="AZ141" s="492"/>
      <c r="BA141" s="492"/>
      <c r="BB141" s="492"/>
      <c r="BC141" s="492"/>
      <c r="BD141" s="492"/>
      <c r="BE141" s="492"/>
      <c r="BF141" s="492"/>
      <c r="BG141" s="492"/>
      <c r="BH141" s="492"/>
      <c r="BI141" s="492"/>
      <c r="BJ141" s="492"/>
      <c r="BK141" s="492"/>
      <c r="BL141" s="492"/>
      <c r="BM141" s="492"/>
      <c r="BN141" s="492"/>
      <c r="BO141" s="492"/>
      <c r="BP141" s="492"/>
      <c r="BQ141" s="492"/>
      <c r="BR141" s="492"/>
      <c r="BS141" s="492"/>
      <c r="BT141" s="492"/>
      <c r="BU141" s="492"/>
      <c r="BV141" s="492"/>
      <c r="BW141" s="492"/>
      <c r="BX141" s="492"/>
      <c r="BY141" s="492"/>
      <c r="BZ141" s="492"/>
      <c r="CA141" s="492"/>
      <c r="CB141" s="492"/>
      <c r="CC141" s="492"/>
      <c r="CD141" s="492"/>
      <c r="CE141" s="492"/>
      <c r="CF141" s="492"/>
      <c r="CG141" s="492"/>
      <c r="CH141" s="492"/>
      <c r="CI141" s="492"/>
      <c r="CJ141" s="492"/>
      <c r="CK141" s="492"/>
      <c r="CL141" s="492"/>
      <c r="CM141" s="492"/>
      <c r="CN141" s="492"/>
      <c r="CO141" s="492"/>
      <c r="CP141" s="492"/>
      <c r="CQ141" s="492"/>
      <c r="CR141" s="492"/>
      <c r="CS141" s="492"/>
      <c r="CT141" s="492"/>
      <c r="CU141" s="492"/>
      <c r="CV141" s="492"/>
      <c r="CW141" s="492"/>
      <c r="CX141" s="492"/>
      <c r="CY141" s="492"/>
      <c r="CZ141" s="492"/>
      <c r="DA141" s="492"/>
      <c r="DB141" s="492"/>
      <c r="DC141" s="492"/>
      <c r="DD141" s="492"/>
      <c r="DE141" s="492"/>
      <c r="DF141" s="492"/>
      <c r="DG141" s="492"/>
      <c r="DH141" s="492"/>
      <c r="DI141" s="492"/>
      <c r="DJ141" s="492"/>
      <c r="DK141" s="492"/>
      <c r="DL141" s="492"/>
      <c r="DM141" s="492"/>
      <c r="DN141" s="492"/>
      <c r="DO141" s="492"/>
      <c r="DP141" s="492"/>
      <c r="DQ141" s="492"/>
      <c r="DR141" s="492"/>
      <c r="DS141" s="492"/>
      <c r="DT141" s="492"/>
      <c r="DU141" s="492"/>
      <c r="DV141" s="492"/>
      <c r="DW141" s="492"/>
      <c r="DX141" s="492"/>
      <c r="DY141" s="492"/>
      <c r="DZ141" s="492"/>
      <c r="EA141" s="492"/>
      <c r="EB141" s="492"/>
      <c r="EC141" s="492"/>
      <c r="ED141" s="492"/>
      <c r="EE141" s="492"/>
      <c r="EF141" s="492"/>
      <c r="EG141" s="492"/>
      <c r="EH141" s="492"/>
      <c r="EI141" s="492"/>
      <c r="EJ141" s="492"/>
      <c r="EK141" s="492"/>
      <c r="EL141" s="492"/>
      <c r="EM141" s="492"/>
      <c r="EN141" s="492"/>
      <c r="EO141" s="492"/>
      <c r="EP141" s="492"/>
      <c r="EQ141" s="492"/>
      <c r="ER141" s="492"/>
      <c r="ES141" s="492"/>
      <c r="ET141" s="492"/>
      <c r="EU141" s="492"/>
      <c r="EV141" s="492"/>
      <c r="EW141" s="492"/>
      <c r="EX141" s="492"/>
      <c r="EY141" s="492"/>
      <c r="EZ141" s="492"/>
      <c r="FA141" s="492"/>
      <c r="FB141" s="492"/>
      <c r="FC141" s="492"/>
      <c r="FD141" s="492"/>
      <c r="FE141" s="492"/>
      <c r="FF141" s="492"/>
      <c r="FG141" s="492"/>
      <c r="FH141" s="492"/>
      <c r="FI141" s="492"/>
      <c r="FJ141" s="492"/>
      <c r="FK141" s="492"/>
      <c r="FL141" s="492"/>
      <c r="FM141" s="492"/>
      <c r="FN141" s="492"/>
      <c r="FO141" s="492"/>
      <c r="FP141" s="492"/>
      <c r="FQ141" s="492"/>
      <c r="FR141" s="492"/>
      <c r="FS141" s="492"/>
      <c r="FT141" s="492"/>
      <c r="FU141" s="492"/>
      <c r="FV141" s="492"/>
      <c r="FW141" s="492"/>
      <c r="FX141" s="492"/>
      <c r="FY141" s="492"/>
      <c r="FZ141" s="492"/>
      <c r="GA141" s="492"/>
      <c r="GB141" s="492"/>
      <c r="GC141" s="492"/>
      <c r="GD141" s="492"/>
      <c r="GE141" s="492"/>
      <c r="GF141" s="492"/>
      <c r="GG141" s="492"/>
      <c r="GH141" s="492"/>
      <c r="GI141" s="492"/>
      <c r="GJ141" s="492"/>
      <c r="GK141" s="492"/>
      <c r="GL141" s="492"/>
      <c r="GM141" s="492"/>
      <c r="GN141" s="492"/>
      <c r="GO141" s="492"/>
      <c r="GP141" s="492"/>
      <c r="GQ141" s="492"/>
      <c r="GR141" s="492"/>
      <c r="GS141" s="492"/>
      <c r="GT141" s="492"/>
      <c r="GU141" s="492"/>
      <c r="GV141" s="492"/>
      <c r="GW141" s="492"/>
      <c r="GX141" s="492"/>
      <c r="GY141" s="492"/>
      <c r="GZ141" s="492"/>
      <c r="HA141" s="492"/>
      <c r="HB141" s="492"/>
      <c r="HC141" s="492"/>
      <c r="HD141" s="492"/>
      <c r="HE141" s="492"/>
      <c r="HF141" s="492"/>
      <c r="HG141" s="492"/>
      <c r="HH141" s="492"/>
      <c r="HI141" s="492"/>
      <c r="HJ141" s="492"/>
      <c r="HK141" s="492"/>
      <c r="HL141" s="492"/>
      <c r="HM141" s="492"/>
      <c r="HN141" s="492"/>
      <c r="HO141" s="492"/>
      <c r="HP141" s="492"/>
      <c r="HQ141" s="492"/>
      <c r="HR141" s="492"/>
      <c r="HS141" s="492"/>
      <c r="HT141" s="492"/>
      <c r="HU141" s="492"/>
      <c r="HV141" s="492"/>
      <c r="HW141" s="492"/>
      <c r="HX141" s="492"/>
      <c r="HY141" s="492"/>
      <c r="HZ141" s="492"/>
      <c r="IA141" s="492"/>
      <c r="IB141" s="492"/>
      <c r="IC141" s="492"/>
      <c r="ID141" s="492"/>
      <c r="IE141" s="492"/>
      <c r="IF141" s="492"/>
      <c r="IG141" s="492"/>
      <c r="IH141" s="492"/>
      <c r="II141" s="492"/>
      <c r="IJ141" s="492"/>
      <c r="IK141" s="492"/>
      <c r="IL141" s="492"/>
      <c r="IM141" s="492"/>
      <c r="IN141" s="492"/>
      <c r="IO141" s="492"/>
      <c r="IP141" s="492"/>
      <c r="IQ141" s="492"/>
      <c r="IR141" s="492"/>
      <c r="IS141" s="492"/>
      <c r="IT141" s="492"/>
      <c r="IU141" s="492"/>
    </row>
    <row r="142" spans="1:255" s="1774" customFormat="1" collapsed="1">
      <c r="A142" s="207"/>
      <c r="B142" s="207"/>
      <c r="C142" s="492"/>
      <c r="D142" s="492"/>
      <c r="E142" s="492"/>
      <c r="F142" s="492"/>
      <c r="G142" s="492"/>
      <c r="H142" s="492"/>
      <c r="I142" s="492"/>
      <c r="J142" s="492"/>
      <c r="K142" s="492"/>
      <c r="L142" s="492"/>
      <c r="M142" s="492"/>
      <c r="N142" s="492"/>
      <c r="O142" s="492"/>
      <c r="P142" s="492"/>
      <c r="Q142" s="492"/>
      <c r="R142" s="492"/>
      <c r="S142" s="492"/>
      <c r="T142" s="492"/>
      <c r="U142" s="492"/>
      <c r="V142" s="492"/>
      <c r="W142" s="492"/>
      <c r="X142" s="492"/>
      <c r="Y142" s="492"/>
      <c r="Z142" s="492"/>
      <c r="AA142" s="492"/>
      <c r="AB142" s="492"/>
      <c r="AC142" s="492"/>
      <c r="AD142" s="492"/>
      <c r="AE142" s="492"/>
      <c r="AF142" s="492"/>
      <c r="AG142" s="492"/>
      <c r="AH142" s="492"/>
      <c r="AI142" s="492"/>
      <c r="AJ142" s="492"/>
      <c r="AK142" s="492"/>
      <c r="AL142" s="492"/>
      <c r="AM142" s="492"/>
      <c r="AN142" s="492"/>
      <c r="AO142" s="492"/>
      <c r="AP142" s="492"/>
      <c r="AQ142" s="492"/>
      <c r="AR142" s="492"/>
      <c r="AS142" s="492"/>
      <c r="AT142" s="492"/>
      <c r="AU142" s="492"/>
      <c r="AV142" s="492"/>
      <c r="AW142" s="492"/>
      <c r="AX142" s="492"/>
      <c r="AY142" s="492"/>
      <c r="AZ142" s="492"/>
      <c r="BA142" s="492"/>
      <c r="BB142" s="492"/>
      <c r="BC142" s="492"/>
      <c r="BD142" s="492"/>
      <c r="BE142" s="492"/>
      <c r="BF142" s="492"/>
      <c r="BG142" s="492"/>
      <c r="BH142" s="492"/>
      <c r="BI142" s="492"/>
      <c r="BJ142" s="492"/>
      <c r="BK142" s="492"/>
      <c r="BL142" s="492"/>
      <c r="BM142" s="492"/>
      <c r="BN142" s="492"/>
      <c r="BO142" s="492"/>
      <c r="BP142" s="492"/>
      <c r="BQ142" s="492"/>
      <c r="BR142" s="492"/>
      <c r="BS142" s="492"/>
      <c r="BT142" s="492"/>
      <c r="BU142" s="492"/>
      <c r="BV142" s="492"/>
      <c r="BW142" s="492"/>
      <c r="BX142" s="492"/>
      <c r="BY142" s="492"/>
      <c r="BZ142" s="492"/>
      <c r="CA142" s="492"/>
      <c r="CB142" s="492"/>
      <c r="CC142" s="492"/>
      <c r="CD142" s="492"/>
      <c r="CE142" s="492"/>
      <c r="CF142" s="492"/>
      <c r="CG142" s="492"/>
      <c r="CH142" s="492"/>
      <c r="CI142" s="492"/>
      <c r="CJ142" s="492"/>
      <c r="CK142" s="492"/>
      <c r="CL142" s="492"/>
      <c r="CM142" s="492"/>
      <c r="CN142" s="492"/>
      <c r="CO142" s="492"/>
      <c r="CP142" s="492"/>
      <c r="CQ142" s="492"/>
      <c r="CR142" s="492"/>
      <c r="CS142" s="492"/>
      <c r="CT142" s="492"/>
      <c r="CU142" s="492"/>
      <c r="CV142" s="492"/>
      <c r="CW142" s="492"/>
      <c r="CX142" s="492"/>
      <c r="CY142" s="492"/>
      <c r="CZ142" s="492"/>
      <c r="DA142" s="492"/>
      <c r="DB142" s="492"/>
      <c r="DC142" s="492"/>
      <c r="DD142" s="492"/>
      <c r="DE142" s="492"/>
      <c r="DF142" s="492"/>
      <c r="DG142" s="492"/>
      <c r="DH142" s="492"/>
      <c r="DI142" s="492"/>
      <c r="DJ142" s="492"/>
      <c r="DK142" s="492"/>
      <c r="DL142" s="492"/>
      <c r="DM142" s="492"/>
      <c r="DN142" s="492"/>
      <c r="DO142" s="492"/>
      <c r="DP142" s="492"/>
      <c r="DQ142" s="492"/>
      <c r="DR142" s="492"/>
      <c r="DS142" s="492"/>
      <c r="DT142" s="492"/>
      <c r="DU142" s="492"/>
      <c r="DV142" s="492"/>
      <c r="DW142" s="492"/>
      <c r="DX142" s="492"/>
      <c r="DY142" s="492"/>
      <c r="DZ142" s="492"/>
      <c r="EA142" s="492"/>
      <c r="EB142" s="492"/>
      <c r="EC142" s="492"/>
      <c r="ED142" s="492"/>
      <c r="EE142" s="492"/>
      <c r="EF142" s="492"/>
      <c r="EG142" s="492"/>
      <c r="EH142" s="492"/>
      <c r="EI142" s="492"/>
      <c r="EJ142" s="492"/>
      <c r="EK142" s="492"/>
      <c r="EL142" s="492"/>
      <c r="EM142" s="492"/>
      <c r="EN142" s="492"/>
      <c r="EO142" s="492"/>
      <c r="EP142" s="492"/>
      <c r="EQ142" s="492"/>
      <c r="ER142" s="492"/>
      <c r="ES142" s="492"/>
      <c r="ET142" s="492"/>
      <c r="EU142" s="492"/>
      <c r="EV142" s="492"/>
      <c r="EW142" s="492"/>
      <c r="EX142" s="492"/>
      <c r="EY142" s="492"/>
      <c r="EZ142" s="492"/>
      <c r="FA142" s="492"/>
      <c r="FB142" s="492"/>
      <c r="FC142" s="492"/>
      <c r="FD142" s="492"/>
      <c r="FE142" s="492"/>
      <c r="FF142" s="492"/>
      <c r="FG142" s="492"/>
      <c r="FH142" s="492"/>
      <c r="FI142" s="492"/>
      <c r="FJ142" s="492"/>
      <c r="FK142" s="492"/>
      <c r="FL142" s="492"/>
      <c r="FM142" s="492"/>
      <c r="FN142" s="492"/>
      <c r="FO142" s="492"/>
      <c r="FP142" s="492"/>
      <c r="FQ142" s="492"/>
      <c r="FR142" s="492"/>
      <c r="FS142" s="492"/>
      <c r="FT142" s="492"/>
      <c r="FU142" s="492"/>
      <c r="FV142" s="492"/>
      <c r="FW142" s="492"/>
      <c r="FX142" s="492"/>
      <c r="FY142" s="492"/>
      <c r="FZ142" s="492"/>
      <c r="GA142" s="492"/>
      <c r="GB142" s="492"/>
      <c r="GC142" s="492"/>
      <c r="GD142" s="492"/>
      <c r="GE142" s="492"/>
      <c r="GF142" s="492"/>
      <c r="GG142" s="492"/>
      <c r="GH142" s="492"/>
      <c r="GI142" s="492"/>
      <c r="GJ142" s="492"/>
      <c r="GK142" s="492"/>
      <c r="GL142" s="492"/>
      <c r="GM142" s="492"/>
      <c r="GN142" s="492"/>
      <c r="GO142" s="492"/>
      <c r="GP142" s="492"/>
      <c r="GQ142" s="492"/>
      <c r="GR142" s="492"/>
      <c r="GS142" s="492"/>
      <c r="GT142" s="492"/>
      <c r="GU142" s="492"/>
      <c r="GV142" s="492"/>
      <c r="GW142" s="492"/>
      <c r="GX142" s="492"/>
      <c r="GY142" s="492"/>
      <c r="GZ142" s="492"/>
      <c r="HA142" s="492"/>
      <c r="HB142" s="492"/>
      <c r="HC142" s="492"/>
      <c r="HD142" s="492"/>
      <c r="HE142" s="492"/>
      <c r="HF142" s="492"/>
      <c r="HG142" s="492"/>
      <c r="HH142" s="492"/>
      <c r="HI142" s="492"/>
      <c r="HJ142" s="492"/>
      <c r="HK142" s="492"/>
      <c r="HL142" s="492"/>
      <c r="HM142" s="492"/>
      <c r="HN142" s="492"/>
      <c r="HO142" s="492"/>
      <c r="HP142" s="492"/>
      <c r="HQ142" s="492"/>
      <c r="HR142" s="492"/>
      <c r="HS142" s="492"/>
      <c r="HT142" s="492"/>
      <c r="HU142" s="492"/>
      <c r="HV142" s="492"/>
      <c r="HW142" s="492"/>
      <c r="HX142" s="492"/>
      <c r="HY142" s="492"/>
      <c r="HZ142" s="492"/>
      <c r="IA142" s="492"/>
      <c r="IB142" s="492"/>
      <c r="IC142" s="492"/>
      <c r="ID142" s="492"/>
      <c r="IE142" s="492"/>
      <c r="IF142" s="492"/>
      <c r="IG142" s="492"/>
      <c r="IH142" s="492"/>
      <c r="II142" s="492"/>
      <c r="IJ142" s="492"/>
      <c r="IK142" s="492"/>
      <c r="IL142" s="492"/>
      <c r="IM142" s="492"/>
      <c r="IN142" s="492"/>
      <c r="IO142" s="492"/>
      <c r="IP142" s="492"/>
      <c r="IQ142" s="492"/>
      <c r="IR142" s="492"/>
      <c r="IS142" s="492"/>
      <c r="IT142" s="492"/>
      <c r="IU142" s="492"/>
    </row>
    <row r="143" spans="1:255" s="1774" customFormat="1">
      <c r="A143" s="207"/>
      <c r="B143" s="207"/>
      <c r="C143" s="492"/>
      <c r="D143" s="492"/>
      <c r="E143" s="492"/>
      <c r="F143" s="492"/>
      <c r="G143" s="492"/>
      <c r="H143" s="492"/>
      <c r="I143" s="492"/>
      <c r="J143" s="492"/>
      <c r="K143" s="492"/>
      <c r="L143" s="492"/>
      <c r="M143" s="492"/>
      <c r="N143" s="492"/>
      <c r="O143" s="492"/>
      <c r="P143" s="492"/>
      <c r="Q143" s="492"/>
      <c r="R143" s="492"/>
      <c r="S143" s="492"/>
      <c r="T143" s="492"/>
      <c r="U143" s="492"/>
      <c r="V143" s="492"/>
      <c r="W143" s="492"/>
      <c r="X143" s="492"/>
      <c r="Y143" s="492"/>
      <c r="Z143" s="492"/>
      <c r="AA143" s="492"/>
      <c r="AB143" s="492"/>
      <c r="AC143" s="492"/>
      <c r="AD143" s="492"/>
      <c r="AE143" s="492"/>
      <c r="AF143" s="492"/>
      <c r="AG143" s="492"/>
      <c r="AH143" s="492"/>
      <c r="AI143" s="492"/>
      <c r="AJ143" s="492"/>
      <c r="AK143" s="492"/>
      <c r="AL143" s="492"/>
      <c r="AM143" s="492"/>
      <c r="AN143" s="492"/>
      <c r="AO143" s="492"/>
      <c r="AP143" s="492"/>
      <c r="AQ143" s="492"/>
      <c r="AR143" s="492"/>
      <c r="AS143" s="492"/>
      <c r="AT143" s="492"/>
      <c r="AU143" s="492"/>
      <c r="AV143" s="492"/>
      <c r="AW143" s="492"/>
      <c r="AX143" s="492"/>
      <c r="AY143" s="492"/>
      <c r="AZ143" s="492"/>
      <c r="BA143" s="492"/>
      <c r="BB143" s="492"/>
      <c r="BC143" s="492"/>
      <c r="BD143" s="492"/>
      <c r="BE143" s="492"/>
      <c r="BF143" s="492"/>
      <c r="BG143" s="492"/>
      <c r="BH143" s="492"/>
      <c r="BI143" s="492"/>
      <c r="BJ143" s="492"/>
      <c r="BK143" s="492"/>
      <c r="BL143" s="492"/>
      <c r="BM143" s="492"/>
      <c r="BN143" s="492"/>
      <c r="BO143" s="492"/>
      <c r="BP143" s="492"/>
      <c r="BQ143" s="492"/>
      <c r="BR143" s="492"/>
      <c r="BS143" s="492"/>
      <c r="BT143" s="492"/>
      <c r="BU143" s="492"/>
      <c r="BV143" s="492"/>
      <c r="BW143" s="492"/>
      <c r="BX143" s="492"/>
      <c r="BY143" s="492"/>
      <c r="BZ143" s="492"/>
      <c r="CA143" s="492"/>
      <c r="CB143" s="492"/>
      <c r="CC143" s="492"/>
      <c r="CD143" s="492"/>
      <c r="CE143" s="492"/>
      <c r="CF143" s="492"/>
      <c r="CG143" s="492"/>
      <c r="CH143" s="492"/>
      <c r="CI143" s="492"/>
      <c r="CJ143" s="492"/>
      <c r="CK143" s="492"/>
      <c r="CL143" s="492"/>
      <c r="CM143" s="492"/>
      <c r="CN143" s="492"/>
      <c r="CO143" s="492"/>
      <c r="CP143" s="492"/>
      <c r="CQ143" s="492"/>
      <c r="CR143" s="492"/>
      <c r="CS143" s="492"/>
      <c r="CT143" s="492"/>
      <c r="CU143" s="492"/>
      <c r="CV143" s="492"/>
      <c r="CW143" s="492"/>
      <c r="CX143" s="492"/>
      <c r="CY143" s="492"/>
      <c r="CZ143" s="492"/>
      <c r="DA143" s="492"/>
      <c r="DB143" s="492"/>
      <c r="DC143" s="492"/>
      <c r="DD143" s="492"/>
      <c r="DE143" s="492"/>
      <c r="DF143" s="492"/>
      <c r="DG143" s="492"/>
      <c r="DH143" s="492"/>
      <c r="DI143" s="492"/>
      <c r="DJ143" s="492"/>
      <c r="DK143" s="492"/>
      <c r="DL143" s="492"/>
      <c r="DM143" s="492"/>
      <c r="DN143" s="492"/>
      <c r="DO143" s="492"/>
      <c r="DP143" s="492"/>
      <c r="DQ143" s="492"/>
      <c r="DR143" s="492"/>
      <c r="DS143" s="492"/>
      <c r="DT143" s="492"/>
      <c r="DU143" s="492"/>
      <c r="DV143" s="492"/>
      <c r="DW143" s="492"/>
      <c r="DX143" s="492"/>
      <c r="DY143" s="492"/>
      <c r="DZ143" s="492"/>
      <c r="EA143" s="492"/>
      <c r="EB143" s="492"/>
      <c r="EC143" s="492"/>
      <c r="ED143" s="492"/>
      <c r="EE143" s="492"/>
      <c r="EF143" s="492"/>
      <c r="EG143" s="492"/>
      <c r="EH143" s="492"/>
      <c r="EI143" s="492"/>
      <c r="EJ143" s="492"/>
      <c r="EK143" s="492"/>
      <c r="EL143" s="492"/>
      <c r="EM143" s="492"/>
      <c r="EN143" s="492"/>
      <c r="EO143" s="492"/>
      <c r="EP143" s="492"/>
      <c r="EQ143" s="492"/>
      <c r="ER143" s="492"/>
      <c r="ES143" s="492"/>
      <c r="ET143" s="492"/>
      <c r="EU143" s="492"/>
      <c r="EV143" s="492"/>
      <c r="EW143" s="492"/>
      <c r="EX143" s="492"/>
      <c r="EY143" s="492"/>
      <c r="EZ143" s="492"/>
      <c r="FA143" s="492"/>
      <c r="FB143" s="492"/>
      <c r="FC143" s="492"/>
      <c r="FD143" s="492"/>
      <c r="FE143" s="492"/>
      <c r="FF143" s="492"/>
      <c r="FG143" s="492"/>
      <c r="FH143" s="492"/>
      <c r="FI143" s="492"/>
      <c r="FJ143" s="492"/>
      <c r="FK143" s="492"/>
      <c r="FL143" s="492"/>
      <c r="FM143" s="492"/>
      <c r="FN143" s="492"/>
      <c r="FO143" s="492"/>
      <c r="FP143" s="492"/>
      <c r="FQ143" s="492"/>
      <c r="FR143" s="492"/>
      <c r="FS143" s="492"/>
      <c r="FT143" s="492"/>
      <c r="FU143" s="492"/>
      <c r="FV143" s="492"/>
      <c r="FW143" s="492"/>
      <c r="FX143" s="492"/>
      <c r="FY143" s="492"/>
      <c r="FZ143" s="492"/>
      <c r="GA143" s="492"/>
      <c r="GB143" s="492"/>
      <c r="GC143" s="492"/>
      <c r="GD143" s="492"/>
      <c r="GE143" s="492"/>
      <c r="GF143" s="492"/>
      <c r="GG143" s="492"/>
      <c r="GH143" s="492"/>
      <c r="GI143" s="492"/>
      <c r="GJ143" s="492"/>
      <c r="GK143" s="492"/>
      <c r="GL143" s="492"/>
      <c r="GM143" s="492"/>
      <c r="GN143" s="492"/>
      <c r="GO143" s="492"/>
      <c r="GP143" s="492"/>
      <c r="GQ143" s="492"/>
      <c r="GR143" s="492"/>
      <c r="GS143" s="492"/>
      <c r="GT143" s="492"/>
      <c r="GU143" s="492"/>
      <c r="GV143" s="492"/>
      <c r="GW143" s="492"/>
      <c r="GX143" s="492"/>
      <c r="GY143" s="492"/>
      <c r="GZ143" s="492"/>
      <c r="HA143" s="492"/>
      <c r="HB143" s="492"/>
      <c r="HC143" s="492"/>
      <c r="HD143" s="492"/>
      <c r="HE143" s="492"/>
      <c r="HF143" s="492"/>
      <c r="HG143" s="492"/>
      <c r="HH143" s="492"/>
      <c r="HI143" s="492"/>
      <c r="HJ143" s="492"/>
      <c r="HK143" s="492"/>
      <c r="HL143" s="492"/>
      <c r="HM143" s="492"/>
      <c r="HN143" s="492"/>
      <c r="HO143" s="492"/>
      <c r="HP143" s="492"/>
      <c r="HQ143" s="492"/>
      <c r="HR143" s="492"/>
      <c r="HS143" s="492"/>
      <c r="HT143" s="492"/>
      <c r="HU143" s="492"/>
      <c r="HV143" s="492"/>
      <c r="HW143" s="492"/>
      <c r="HX143" s="492"/>
      <c r="HY143" s="492"/>
      <c r="HZ143" s="492"/>
      <c r="IA143" s="492"/>
      <c r="IB143" s="492"/>
      <c r="IC143" s="492"/>
      <c r="ID143" s="492"/>
      <c r="IE143" s="492"/>
      <c r="IF143" s="492"/>
      <c r="IG143" s="492"/>
      <c r="IH143" s="492"/>
      <c r="II143" s="492"/>
      <c r="IJ143" s="492"/>
      <c r="IK143" s="492"/>
      <c r="IL143" s="492"/>
      <c r="IM143" s="492"/>
      <c r="IN143" s="492"/>
      <c r="IO143" s="492"/>
      <c r="IP143" s="492"/>
      <c r="IQ143" s="492"/>
      <c r="IR143" s="492"/>
      <c r="IS143" s="492"/>
      <c r="IT143" s="492"/>
      <c r="IU143" s="492"/>
    </row>
    <row r="144" spans="1:255" s="1774" customFormat="1">
      <c r="A144" s="207"/>
      <c r="B144" s="207"/>
      <c r="C144" s="492"/>
      <c r="D144" s="492"/>
      <c r="E144" s="492"/>
      <c r="F144" s="492"/>
      <c r="G144" s="492"/>
      <c r="H144" s="492"/>
      <c r="I144" s="492"/>
      <c r="J144" s="492"/>
      <c r="K144" s="492"/>
      <c r="L144" s="492"/>
      <c r="M144" s="492"/>
      <c r="N144" s="492"/>
      <c r="O144" s="492"/>
      <c r="P144" s="492"/>
      <c r="Q144" s="492"/>
      <c r="R144" s="492"/>
      <c r="S144" s="492"/>
      <c r="T144" s="492"/>
      <c r="U144" s="492"/>
      <c r="V144" s="492"/>
      <c r="W144" s="492"/>
      <c r="X144" s="492"/>
      <c r="Y144" s="492"/>
      <c r="Z144" s="492"/>
      <c r="AA144" s="492"/>
      <c r="AB144" s="492"/>
      <c r="AC144" s="492"/>
      <c r="AD144" s="492"/>
      <c r="AE144" s="492"/>
      <c r="AF144" s="492"/>
      <c r="AG144" s="492"/>
      <c r="AH144" s="492"/>
      <c r="AI144" s="492"/>
      <c r="AJ144" s="492"/>
      <c r="AK144" s="492"/>
      <c r="AL144" s="492"/>
      <c r="AM144" s="492"/>
      <c r="AN144" s="492"/>
      <c r="AO144" s="492"/>
      <c r="AP144" s="492"/>
      <c r="AQ144" s="492"/>
      <c r="AR144" s="492"/>
      <c r="AS144" s="492"/>
      <c r="AT144" s="492"/>
      <c r="AU144" s="492"/>
      <c r="AV144" s="492"/>
      <c r="AW144" s="492"/>
      <c r="AX144" s="492"/>
      <c r="AY144" s="492"/>
      <c r="AZ144" s="492"/>
      <c r="BA144" s="492"/>
      <c r="BB144" s="492"/>
      <c r="BC144" s="492"/>
      <c r="BD144" s="492"/>
      <c r="BE144" s="492"/>
      <c r="BF144" s="492"/>
      <c r="BG144" s="492"/>
      <c r="BH144" s="492"/>
      <c r="BI144" s="492"/>
      <c r="BJ144" s="492"/>
      <c r="BK144" s="492"/>
      <c r="BL144" s="492"/>
      <c r="BM144" s="492"/>
      <c r="BN144" s="492"/>
      <c r="BO144" s="492"/>
      <c r="BP144" s="492"/>
      <c r="BQ144" s="492"/>
      <c r="BR144" s="492"/>
      <c r="BS144" s="492"/>
      <c r="BT144" s="492"/>
      <c r="BU144" s="492"/>
      <c r="BV144" s="492"/>
      <c r="BW144" s="492"/>
      <c r="BX144" s="492"/>
      <c r="BY144" s="492"/>
      <c r="BZ144" s="492"/>
      <c r="CA144" s="492"/>
      <c r="CB144" s="492"/>
      <c r="CC144" s="492"/>
      <c r="CD144" s="492"/>
      <c r="CE144" s="492"/>
      <c r="CF144" s="492"/>
      <c r="CG144" s="492"/>
      <c r="CH144" s="492"/>
      <c r="CI144" s="492"/>
      <c r="CJ144" s="492"/>
      <c r="CK144" s="492"/>
      <c r="CL144" s="492"/>
      <c r="CM144" s="492"/>
      <c r="CN144" s="492"/>
      <c r="CO144" s="492"/>
      <c r="CP144" s="492"/>
      <c r="CQ144" s="492"/>
      <c r="CR144" s="492"/>
      <c r="CS144" s="492"/>
      <c r="CT144" s="492"/>
      <c r="CU144" s="492"/>
      <c r="CV144" s="492"/>
      <c r="CW144" s="492"/>
      <c r="CX144" s="492"/>
      <c r="CY144" s="492"/>
      <c r="CZ144" s="492"/>
      <c r="DA144" s="492"/>
      <c r="DB144" s="492"/>
      <c r="DC144" s="492"/>
      <c r="DD144" s="492"/>
      <c r="DE144" s="492"/>
      <c r="DF144" s="492"/>
      <c r="DG144" s="492"/>
      <c r="DH144" s="492"/>
      <c r="DI144" s="492"/>
      <c r="DJ144" s="492"/>
      <c r="DK144" s="492"/>
      <c r="DL144" s="492"/>
      <c r="DM144" s="492"/>
      <c r="DN144" s="492"/>
      <c r="DO144" s="492"/>
      <c r="DP144" s="492"/>
      <c r="DQ144" s="492"/>
      <c r="DR144" s="492"/>
      <c r="DS144" s="492"/>
      <c r="DT144" s="492"/>
      <c r="DU144" s="492"/>
      <c r="DV144" s="492"/>
      <c r="DW144" s="492"/>
      <c r="DX144" s="492"/>
      <c r="DY144" s="492"/>
      <c r="DZ144" s="492"/>
      <c r="EA144" s="492"/>
      <c r="EB144" s="492"/>
      <c r="EC144" s="492"/>
      <c r="ED144" s="492"/>
      <c r="EE144" s="492"/>
      <c r="EF144" s="492"/>
      <c r="EG144" s="492"/>
      <c r="EH144" s="492"/>
      <c r="EI144" s="492"/>
      <c r="EJ144" s="492"/>
      <c r="EK144" s="492"/>
      <c r="EL144" s="492"/>
      <c r="EM144" s="492"/>
      <c r="EN144" s="492"/>
      <c r="EO144" s="492"/>
      <c r="EP144" s="492"/>
      <c r="EQ144" s="492"/>
      <c r="ER144" s="492"/>
      <c r="ES144" s="492"/>
      <c r="ET144" s="492"/>
      <c r="EU144" s="492"/>
      <c r="EV144" s="492"/>
      <c r="EW144" s="492"/>
      <c r="EX144" s="492"/>
      <c r="EY144" s="492"/>
      <c r="EZ144" s="492"/>
      <c r="FA144" s="492"/>
      <c r="FB144" s="492"/>
      <c r="FC144" s="492"/>
      <c r="FD144" s="492"/>
      <c r="FE144" s="492"/>
      <c r="FF144" s="492"/>
      <c r="FG144" s="492"/>
      <c r="FH144" s="492"/>
      <c r="FI144" s="492"/>
      <c r="FJ144" s="492"/>
      <c r="FK144" s="492"/>
      <c r="FL144" s="492"/>
      <c r="FM144" s="492"/>
      <c r="FN144" s="492"/>
      <c r="FO144" s="492"/>
      <c r="FP144" s="492"/>
      <c r="FQ144" s="492"/>
      <c r="FR144" s="492"/>
      <c r="FS144" s="492"/>
      <c r="FT144" s="492"/>
      <c r="FU144" s="492"/>
      <c r="FV144" s="492"/>
      <c r="FW144" s="492"/>
      <c r="FX144" s="492"/>
      <c r="FY144" s="492"/>
      <c r="FZ144" s="492"/>
      <c r="GA144" s="492"/>
      <c r="GB144" s="492"/>
      <c r="GC144" s="492"/>
      <c r="GD144" s="492"/>
      <c r="GE144" s="492"/>
      <c r="GF144" s="492"/>
      <c r="GG144" s="492"/>
      <c r="GH144" s="492"/>
      <c r="GI144" s="492"/>
      <c r="GJ144" s="492"/>
      <c r="GK144" s="492"/>
      <c r="GL144" s="492"/>
      <c r="GM144" s="492"/>
      <c r="GN144" s="492"/>
      <c r="GO144" s="492"/>
      <c r="GP144" s="492"/>
      <c r="GQ144" s="492"/>
      <c r="GR144" s="492"/>
      <c r="GS144" s="492"/>
      <c r="GT144" s="492"/>
      <c r="GU144" s="492"/>
      <c r="GV144" s="492"/>
      <c r="GW144" s="492"/>
      <c r="GX144" s="492"/>
      <c r="GY144" s="492"/>
      <c r="GZ144" s="492"/>
      <c r="HA144" s="492"/>
      <c r="HB144" s="492"/>
      <c r="HC144" s="492"/>
      <c r="HD144" s="492"/>
      <c r="HE144" s="492"/>
      <c r="HF144" s="492"/>
      <c r="HG144" s="492"/>
      <c r="HH144" s="492"/>
      <c r="HI144" s="492"/>
      <c r="HJ144" s="492"/>
      <c r="HK144" s="492"/>
      <c r="HL144" s="492"/>
      <c r="HM144" s="492"/>
      <c r="HN144" s="492"/>
      <c r="HO144" s="492"/>
      <c r="HP144" s="492"/>
      <c r="HQ144" s="492"/>
      <c r="HR144" s="492"/>
      <c r="HS144" s="492"/>
      <c r="HT144" s="492"/>
      <c r="HU144" s="492"/>
      <c r="HV144" s="492"/>
      <c r="HW144" s="492"/>
      <c r="HX144" s="492"/>
      <c r="HY144" s="492"/>
      <c r="HZ144" s="492"/>
      <c r="IA144" s="492"/>
      <c r="IB144" s="492"/>
      <c r="IC144" s="492"/>
      <c r="ID144" s="492"/>
      <c r="IE144" s="492"/>
      <c r="IF144" s="492"/>
      <c r="IG144" s="492"/>
      <c r="IH144" s="492"/>
      <c r="II144" s="492"/>
      <c r="IJ144" s="492"/>
      <c r="IK144" s="492"/>
      <c r="IL144" s="492"/>
      <c r="IM144" s="492"/>
      <c r="IN144" s="492"/>
      <c r="IO144" s="492"/>
      <c r="IP144" s="492"/>
      <c r="IQ144" s="492"/>
      <c r="IR144" s="492"/>
      <c r="IS144" s="492"/>
      <c r="IT144" s="492"/>
      <c r="IU144" s="492"/>
    </row>
    <row r="145" spans="1:255" s="1774" customFormat="1">
      <c r="A145" s="207"/>
      <c r="B145" s="207"/>
      <c r="C145" s="492"/>
      <c r="D145" s="492"/>
      <c r="E145" s="492"/>
      <c r="F145" s="492"/>
      <c r="G145" s="492"/>
      <c r="H145" s="492"/>
      <c r="I145" s="492"/>
      <c r="J145" s="492"/>
      <c r="K145" s="492"/>
      <c r="L145" s="492"/>
      <c r="M145" s="492"/>
      <c r="N145" s="492"/>
      <c r="O145" s="492"/>
      <c r="P145" s="492"/>
      <c r="Q145" s="492"/>
      <c r="R145" s="492"/>
      <c r="S145" s="492"/>
      <c r="T145" s="492"/>
      <c r="U145" s="492"/>
      <c r="V145" s="492"/>
      <c r="W145" s="492"/>
      <c r="X145" s="492"/>
      <c r="Y145" s="492"/>
      <c r="Z145" s="492"/>
      <c r="AA145" s="492"/>
      <c r="AB145" s="492"/>
      <c r="AC145" s="492"/>
      <c r="AD145" s="492"/>
      <c r="AE145" s="492"/>
      <c r="AF145" s="492"/>
      <c r="AG145" s="492"/>
      <c r="AH145" s="492"/>
      <c r="AI145" s="492"/>
      <c r="AJ145" s="492"/>
      <c r="AK145" s="492"/>
      <c r="AL145" s="492"/>
      <c r="AM145" s="492"/>
      <c r="AN145" s="492"/>
      <c r="AO145" s="492"/>
      <c r="AP145" s="492"/>
      <c r="AQ145" s="492"/>
      <c r="AR145" s="492"/>
      <c r="AS145" s="492"/>
      <c r="AT145" s="492"/>
      <c r="AU145" s="492"/>
      <c r="AV145" s="492"/>
      <c r="AW145" s="492"/>
      <c r="AX145" s="492"/>
      <c r="AY145" s="492"/>
      <c r="AZ145" s="492"/>
      <c r="BA145" s="492"/>
      <c r="BB145" s="492"/>
      <c r="BC145" s="492"/>
      <c r="BD145" s="492"/>
      <c r="BE145" s="492"/>
      <c r="BF145" s="492"/>
      <c r="BG145" s="492"/>
      <c r="BH145" s="492"/>
      <c r="BI145" s="492"/>
      <c r="BJ145" s="492"/>
      <c r="BK145" s="492"/>
      <c r="BL145" s="492"/>
      <c r="BM145" s="492"/>
      <c r="BN145" s="492"/>
      <c r="BO145" s="492"/>
      <c r="BP145" s="492"/>
      <c r="BQ145" s="492"/>
      <c r="BR145" s="492"/>
      <c r="BS145" s="492"/>
      <c r="BT145" s="492"/>
      <c r="BU145" s="492"/>
      <c r="BV145" s="492"/>
      <c r="BW145" s="492"/>
      <c r="BX145" s="492"/>
      <c r="BY145" s="492"/>
      <c r="BZ145" s="492"/>
      <c r="CA145" s="492"/>
      <c r="CB145" s="492"/>
      <c r="CC145" s="492"/>
      <c r="CD145" s="492"/>
      <c r="CE145" s="492"/>
      <c r="CF145" s="492"/>
      <c r="CG145" s="492"/>
      <c r="CH145" s="492"/>
      <c r="CI145" s="492"/>
      <c r="CJ145" s="492"/>
      <c r="CK145" s="492"/>
      <c r="CL145" s="492"/>
      <c r="CM145" s="492"/>
      <c r="CN145" s="492"/>
      <c r="CO145" s="492"/>
      <c r="CP145" s="492"/>
      <c r="CQ145" s="492"/>
      <c r="CR145" s="492"/>
      <c r="CS145" s="492"/>
      <c r="CT145" s="492"/>
      <c r="CU145" s="492"/>
      <c r="CV145" s="492"/>
      <c r="CW145" s="492"/>
      <c r="CX145" s="492"/>
      <c r="CY145" s="492"/>
      <c r="CZ145" s="492"/>
      <c r="DA145" s="492"/>
      <c r="DB145" s="492"/>
      <c r="DC145" s="492"/>
      <c r="DD145" s="492"/>
      <c r="DE145" s="492"/>
      <c r="DF145" s="492"/>
      <c r="DG145" s="492"/>
      <c r="DH145" s="492"/>
      <c r="DI145" s="492"/>
      <c r="DJ145" s="492"/>
      <c r="DK145" s="492"/>
      <c r="DL145" s="492"/>
      <c r="DM145" s="492"/>
      <c r="DN145" s="492"/>
      <c r="DO145" s="492"/>
      <c r="DP145" s="492"/>
      <c r="DQ145" s="492"/>
      <c r="DR145" s="492"/>
      <c r="DS145" s="492"/>
      <c r="DT145" s="492"/>
      <c r="DU145" s="492"/>
      <c r="DV145" s="492"/>
      <c r="DW145" s="492"/>
      <c r="DX145" s="492"/>
      <c r="DY145" s="492"/>
      <c r="DZ145" s="492"/>
      <c r="EA145" s="492"/>
      <c r="EB145" s="492"/>
      <c r="EC145" s="492"/>
      <c r="ED145" s="492"/>
      <c r="EE145" s="492"/>
      <c r="EF145" s="492"/>
      <c r="EG145" s="492"/>
      <c r="EH145" s="492"/>
      <c r="EI145" s="492"/>
      <c r="EJ145" s="492"/>
      <c r="EK145" s="492"/>
      <c r="EL145" s="492"/>
      <c r="EM145" s="492"/>
      <c r="EN145" s="492"/>
      <c r="EO145" s="492"/>
      <c r="EP145" s="492"/>
      <c r="EQ145" s="492"/>
      <c r="ER145" s="492"/>
      <c r="ES145" s="492"/>
      <c r="ET145" s="492"/>
      <c r="EU145" s="492"/>
      <c r="EV145" s="492"/>
      <c r="EW145" s="492"/>
      <c r="EX145" s="492"/>
      <c r="EY145" s="492"/>
      <c r="EZ145" s="492"/>
      <c r="FA145" s="492"/>
      <c r="FB145" s="492"/>
      <c r="FC145" s="492"/>
      <c r="FD145" s="492"/>
      <c r="FE145" s="492"/>
      <c r="FF145" s="492"/>
      <c r="FG145" s="492"/>
      <c r="FH145" s="492"/>
      <c r="FI145" s="492"/>
      <c r="FJ145" s="492"/>
      <c r="FK145" s="492"/>
      <c r="FL145" s="492"/>
      <c r="FM145" s="492"/>
      <c r="FN145" s="492"/>
      <c r="FO145" s="492"/>
      <c r="FP145" s="492"/>
      <c r="FQ145" s="492"/>
      <c r="FR145" s="492"/>
      <c r="FS145" s="492"/>
      <c r="FT145" s="492"/>
      <c r="FU145" s="492"/>
      <c r="FV145" s="492"/>
      <c r="FW145" s="492"/>
      <c r="FX145" s="492"/>
      <c r="FY145" s="492"/>
      <c r="FZ145" s="492"/>
      <c r="GA145" s="492"/>
      <c r="GB145" s="492"/>
      <c r="GC145" s="492"/>
      <c r="GD145" s="492"/>
      <c r="GE145" s="492"/>
      <c r="GF145" s="492"/>
      <c r="GG145" s="492"/>
      <c r="GH145" s="492"/>
      <c r="GI145" s="492"/>
      <c r="GJ145" s="492"/>
      <c r="GK145" s="492"/>
      <c r="GL145" s="492"/>
      <c r="GM145" s="492"/>
      <c r="GN145" s="492"/>
      <c r="GO145" s="492"/>
      <c r="GP145" s="492"/>
      <c r="GQ145" s="492"/>
      <c r="GR145" s="492"/>
      <c r="GS145" s="492"/>
      <c r="GT145" s="492"/>
      <c r="GU145" s="492"/>
      <c r="GV145" s="492"/>
      <c r="GW145" s="492"/>
      <c r="GX145" s="492"/>
      <c r="GY145" s="492"/>
      <c r="GZ145" s="492"/>
      <c r="HA145" s="492"/>
      <c r="HB145" s="492"/>
      <c r="HC145" s="492"/>
      <c r="HD145" s="492"/>
      <c r="HE145" s="492"/>
      <c r="HF145" s="492"/>
      <c r="HG145" s="492"/>
      <c r="HH145" s="492"/>
      <c r="HI145" s="492"/>
      <c r="HJ145" s="492"/>
      <c r="HK145" s="492"/>
      <c r="HL145" s="492"/>
      <c r="HM145" s="492"/>
      <c r="HN145" s="492"/>
      <c r="HO145" s="492"/>
      <c r="HP145" s="492"/>
      <c r="HQ145" s="492"/>
      <c r="HR145" s="492"/>
      <c r="HS145" s="492"/>
      <c r="HT145" s="492"/>
      <c r="HU145" s="492"/>
      <c r="HV145" s="492"/>
      <c r="HW145" s="492"/>
      <c r="HX145" s="492"/>
      <c r="HY145" s="492"/>
      <c r="HZ145" s="492"/>
      <c r="IA145" s="492"/>
      <c r="IB145" s="492"/>
      <c r="IC145" s="492"/>
      <c r="ID145" s="492"/>
      <c r="IE145" s="492"/>
      <c r="IF145" s="492"/>
      <c r="IG145" s="492"/>
      <c r="IH145" s="492"/>
      <c r="II145" s="492"/>
      <c r="IJ145" s="492"/>
      <c r="IK145" s="492"/>
      <c r="IL145" s="492"/>
      <c r="IM145" s="492"/>
      <c r="IN145" s="492"/>
      <c r="IO145" s="492"/>
      <c r="IP145" s="492"/>
      <c r="IQ145" s="492"/>
      <c r="IR145" s="492"/>
      <c r="IS145" s="492"/>
      <c r="IT145" s="492"/>
      <c r="IU145" s="492"/>
    </row>
    <row r="146" spans="1:255" s="1774" customFormat="1">
      <c r="A146" s="207"/>
      <c r="B146" s="207"/>
      <c r="C146" s="492"/>
      <c r="D146" s="492"/>
      <c r="E146" s="492"/>
      <c r="F146" s="492"/>
      <c r="G146" s="492"/>
      <c r="H146" s="492"/>
      <c r="I146" s="492"/>
      <c r="J146" s="492"/>
      <c r="K146" s="492"/>
      <c r="L146" s="492"/>
      <c r="M146" s="492"/>
      <c r="N146" s="492"/>
      <c r="O146" s="492"/>
      <c r="P146" s="492"/>
      <c r="Q146" s="492"/>
      <c r="R146" s="492"/>
      <c r="S146" s="492"/>
      <c r="T146" s="492"/>
      <c r="U146" s="492"/>
      <c r="V146" s="492"/>
      <c r="W146" s="492"/>
      <c r="X146" s="492"/>
      <c r="Y146" s="492"/>
      <c r="Z146" s="492"/>
      <c r="AA146" s="492"/>
      <c r="AB146" s="492"/>
      <c r="AC146" s="492"/>
      <c r="AD146" s="492"/>
      <c r="AE146" s="492"/>
      <c r="AF146" s="492"/>
      <c r="AG146" s="492"/>
      <c r="AH146" s="492"/>
      <c r="AI146" s="492"/>
      <c r="AJ146" s="492"/>
      <c r="AK146" s="492"/>
      <c r="AL146" s="492"/>
      <c r="AM146" s="492"/>
      <c r="AN146" s="492"/>
      <c r="AO146" s="492"/>
      <c r="AP146" s="492"/>
      <c r="AQ146" s="492"/>
      <c r="AR146" s="492"/>
      <c r="AS146" s="492"/>
      <c r="AT146" s="492"/>
      <c r="AU146" s="492"/>
      <c r="AV146" s="492"/>
      <c r="AW146" s="492"/>
      <c r="AX146" s="492"/>
      <c r="AY146" s="492"/>
      <c r="AZ146" s="492"/>
      <c r="BA146" s="492"/>
      <c r="BB146" s="492"/>
      <c r="BC146" s="492"/>
      <c r="BD146" s="492"/>
      <c r="BE146" s="492"/>
      <c r="BF146" s="492"/>
      <c r="BG146" s="492"/>
      <c r="BH146" s="492"/>
      <c r="BI146" s="492"/>
      <c r="BJ146" s="492"/>
      <c r="BK146" s="492"/>
      <c r="BL146" s="492"/>
      <c r="BM146" s="492"/>
      <c r="BN146" s="492"/>
      <c r="BO146" s="492"/>
      <c r="BP146" s="492"/>
      <c r="BQ146" s="492"/>
      <c r="BR146" s="492"/>
      <c r="BS146" s="492"/>
      <c r="BT146" s="492"/>
      <c r="BU146" s="492"/>
      <c r="BV146" s="492"/>
      <c r="BW146" s="492"/>
      <c r="BX146" s="492"/>
      <c r="BY146" s="492"/>
      <c r="BZ146" s="492"/>
      <c r="CA146" s="492"/>
      <c r="CB146" s="492"/>
      <c r="CC146" s="492"/>
      <c r="CD146" s="492"/>
      <c r="CE146" s="492"/>
      <c r="CF146" s="492"/>
      <c r="CG146" s="492"/>
      <c r="CH146" s="492"/>
      <c r="CI146" s="492"/>
      <c r="CJ146" s="492"/>
      <c r="CK146" s="492"/>
      <c r="CL146" s="492"/>
      <c r="CM146" s="492"/>
      <c r="CN146" s="492"/>
      <c r="CO146" s="492"/>
      <c r="CP146" s="492"/>
      <c r="CQ146" s="492"/>
      <c r="CR146" s="492"/>
      <c r="CS146" s="492"/>
      <c r="CT146" s="492"/>
      <c r="CU146" s="492"/>
      <c r="CV146" s="492"/>
      <c r="CW146" s="492"/>
      <c r="CX146" s="492"/>
      <c r="CY146" s="492"/>
      <c r="CZ146" s="492"/>
      <c r="DA146" s="492"/>
      <c r="DB146" s="492"/>
      <c r="DC146" s="492"/>
      <c r="DD146" s="492"/>
      <c r="DE146" s="492"/>
      <c r="DF146" s="492"/>
      <c r="DG146" s="492"/>
      <c r="DH146" s="492"/>
      <c r="DI146" s="492"/>
      <c r="DJ146" s="492"/>
      <c r="DK146" s="492"/>
      <c r="DL146" s="492"/>
      <c r="DM146" s="492"/>
      <c r="DN146" s="492"/>
      <c r="DO146" s="492"/>
      <c r="DP146" s="492"/>
      <c r="DQ146" s="492"/>
      <c r="DR146" s="492"/>
      <c r="DS146" s="492"/>
      <c r="DT146" s="492"/>
      <c r="DU146" s="492"/>
      <c r="DV146" s="492"/>
      <c r="DW146" s="492"/>
      <c r="DX146" s="492"/>
      <c r="DY146" s="492"/>
      <c r="DZ146" s="492"/>
      <c r="EA146" s="492"/>
      <c r="EB146" s="492"/>
      <c r="EC146" s="492"/>
      <c r="ED146" s="492"/>
      <c r="EE146" s="492"/>
      <c r="EF146" s="492"/>
      <c r="EG146" s="492"/>
      <c r="EH146" s="492"/>
      <c r="EI146" s="492"/>
      <c r="EJ146" s="492"/>
      <c r="EK146" s="492"/>
      <c r="EL146" s="492"/>
      <c r="EM146" s="492"/>
      <c r="EN146" s="492"/>
      <c r="EO146" s="492"/>
      <c r="EP146" s="492"/>
      <c r="EQ146" s="492"/>
      <c r="ER146" s="492"/>
      <c r="ES146" s="492"/>
      <c r="ET146" s="492"/>
      <c r="EU146" s="492"/>
      <c r="EV146" s="492"/>
      <c r="EW146" s="492"/>
      <c r="EX146" s="492"/>
      <c r="EY146" s="492"/>
      <c r="EZ146" s="492"/>
      <c r="FA146" s="492"/>
      <c r="FB146" s="492"/>
      <c r="FC146" s="492"/>
      <c r="FD146" s="492"/>
      <c r="FE146" s="492"/>
      <c r="FF146" s="492"/>
      <c r="FG146" s="492"/>
      <c r="FH146" s="492"/>
      <c r="FI146" s="492"/>
      <c r="FJ146" s="492"/>
      <c r="FK146" s="492"/>
      <c r="FL146" s="492"/>
      <c r="FM146" s="492"/>
      <c r="FN146" s="492"/>
      <c r="FO146" s="492"/>
      <c r="FP146" s="492"/>
      <c r="FQ146" s="492"/>
      <c r="FR146" s="492"/>
      <c r="FS146" s="492"/>
      <c r="FT146" s="492"/>
      <c r="FU146" s="492"/>
      <c r="FV146" s="492"/>
      <c r="FW146" s="492"/>
      <c r="FX146" s="492"/>
      <c r="FY146" s="492"/>
      <c r="FZ146" s="492"/>
      <c r="GA146" s="492"/>
      <c r="GB146" s="492"/>
      <c r="GC146" s="492"/>
      <c r="GD146" s="492"/>
      <c r="GE146" s="492"/>
      <c r="GF146" s="492"/>
      <c r="GG146" s="492"/>
      <c r="GH146" s="492"/>
      <c r="GI146" s="492"/>
      <c r="GJ146" s="492"/>
      <c r="GK146" s="492"/>
      <c r="GL146" s="492"/>
      <c r="GM146" s="492"/>
      <c r="GN146" s="492"/>
      <c r="GO146" s="492"/>
      <c r="GP146" s="492"/>
      <c r="GQ146" s="492"/>
      <c r="GR146" s="492"/>
      <c r="GS146" s="492"/>
      <c r="GT146" s="492"/>
      <c r="GU146" s="492"/>
      <c r="GV146" s="492"/>
      <c r="GW146" s="492"/>
      <c r="GX146" s="492"/>
      <c r="GY146" s="492"/>
      <c r="GZ146" s="492"/>
      <c r="HA146" s="492"/>
      <c r="HB146" s="492"/>
      <c r="HC146" s="492"/>
      <c r="HD146" s="492"/>
      <c r="HE146" s="492"/>
      <c r="HF146" s="492"/>
      <c r="HG146" s="492"/>
      <c r="HH146" s="492"/>
      <c r="HI146" s="492"/>
      <c r="HJ146" s="492"/>
      <c r="HK146" s="492"/>
      <c r="HL146" s="492"/>
      <c r="HM146" s="492"/>
      <c r="HN146" s="492"/>
      <c r="HO146" s="492"/>
      <c r="HP146" s="492"/>
      <c r="HQ146" s="492"/>
      <c r="HR146" s="492"/>
      <c r="HS146" s="492"/>
      <c r="HT146" s="492"/>
      <c r="HU146" s="492"/>
      <c r="HV146" s="492"/>
      <c r="HW146" s="492"/>
      <c r="HX146" s="492"/>
      <c r="HY146" s="492"/>
      <c r="HZ146" s="492"/>
      <c r="IA146" s="492"/>
      <c r="IB146" s="492"/>
      <c r="IC146" s="492"/>
      <c r="ID146" s="492"/>
      <c r="IE146" s="492"/>
      <c r="IF146" s="492"/>
      <c r="IG146" s="492"/>
      <c r="IH146" s="492"/>
      <c r="II146" s="492"/>
      <c r="IJ146" s="492"/>
      <c r="IK146" s="492"/>
      <c r="IL146" s="492"/>
      <c r="IM146" s="492"/>
      <c r="IN146" s="492"/>
      <c r="IO146" s="492"/>
      <c r="IP146" s="492"/>
      <c r="IQ146" s="492"/>
      <c r="IR146" s="492"/>
      <c r="IS146" s="492"/>
      <c r="IT146" s="492"/>
      <c r="IU146" s="492"/>
    </row>
    <row r="147" spans="1:255" s="1774" customFormat="1">
      <c r="A147" s="207"/>
      <c r="B147" s="207"/>
      <c r="C147" s="492"/>
      <c r="D147" s="492"/>
      <c r="E147" s="492"/>
      <c r="F147" s="492"/>
      <c r="G147" s="492"/>
      <c r="H147" s="492"/>
      <c r="I147" s="492"/>
      <c r="J147" s="492"/>
      <c r="K147" s="492"/>
      <c r="L147" s="492"/>
      <c r="M147" s="492"/>
      <c r="N147" s="492"/>
      <c r="O147" s="492"/>
      <c r="P147" s="492"/>
      <c r="Q147" s="492"/>
      <c r="R147" s="492"/>
      <c r="S147" s="492"/>
      <c r="T147" s="492"/>
      <c r="U147" s="492"/>
      <c r="V147" s="492"/>
      <c r="W147" s="492"/>
      <c r="X147" s="492"/>
      <c r="Y147" s="492"/>
      <c r="Z147" s="492"/>
      <c r="AA147" s="492"/>
      <c r="AB147" s="492"/>
      <c r="AC147" s="492"/>
      <c r="AD147" s="492"/>
      <c r="AE147" s="492"/>
      <c r="AF147" s="492"/>
      <c r="AG147" s="492"/>
      <c r="AH147" s="492"/>
      <c r="AI147" s="492"/>
      <c r="AJ147" s="492"/>
      <c r="AK147" s="492"/>
      <c r="AL147" s="492"/>
      <c r="AM147" s="492"/>
      <c r="AN147" s="492"/>
      <c r="AO147" s="492"/>
      <c r="AP147" s="492"/>
      <c r="AQ147" s="492"/>
      <c r="AR147" s="492"/>
      <c r="AS147" s="492"/>
      <c r="AT147" s="492"/>
      <c r="AU147" s="492"/>
      <c r="AV147" s="492"/>
      <c r="AW147" s="492"/>
      <c r="AX147" s="492"/>
      <c r="AY147" s="492"/>
      <c r="AZ147" s="492"/>
      <c r="BA147" s="492"/>
      <c r="BB147" s="492"/>
      <c r="BC147" s="492"/>
      <c r="BD147" s="492"/>
      <c r="BE147" s="492"/>
      <c r="BF147" s="492"/>
      <c r="BG147" s="492"/>
      <c r="BH147" s="492"/>
      <c r="BI147" s="492"/>
      <c r="BJ147" s="492"/>
      <c r="BK147" s="492"/>
      <c r="BL147" s="492"/>
      <c r="BM147" s="492"/>
      <c r="BN147" s="492"/>
      <c r="BO147" s="492"/>
      <c r="BP147" s="492"/>
      <c r="BQ147" s="492"/>
      <c r="BR147" s="492"/>
      <c r="BS147" s="492"/>
      <c r="BT147" s="492"/>
      <c r="BU147" s="492"/>
      <c r="BV147" s="492"/>
      <c r="BW147" s="492"/>
      <c r="BX147" s="492"/>
      <c r="BY147" s="492"/>
      <c r="BZ147" s="492"/>
      <c r="CA147" s="492"/>
      <c r="CB147" s="492"/>
      <c r="CC147" s="492"/>
      <c r="CD147" s="492"/>
      <c r="CE147" s="492"/>
      <c r="CF147" s="492"/>
      <c r="CG147" s="492"/>
      <c r="CH147" s="492"/>
      <c r="CI147" s="492"/>
      <c r="CJ147" s="492"/>
      <c r="CK147" s="492"/>
      <c r="CL147" s="492"/>
      <c r="CM147" s="492"/>
      <c r="CN147" s="492"/>
      <c r="CO147" s="492"/>
      <c r="CP147" s="492"/>
      <c r="CQ147" s="492"/>
      <c r="CR147" s="492"/>
      <c r="CS147" s="492"/>
      <c r="CT147" s="492"/>
      <c r="CU147" s="492"/>
      <c r="CV147" s="492"/>
      <c r="CW147" s="492"/>
      <c r="CX147" s="492"/>
      <c r="CY147" s="492"/>
      <c r="CZ147" s="492"/>
      <c r="DA147" s="492"/>
      <c r="DB147" s="492"/>
      <c r="DC147" s="492"/>
      <c r="DD147" s="492"/>
      <c r="DE147" s="492"/>
      <c r="DF147" s="492"/>
      <c r="DG147" s="492"/>
      <c r="DH147" s="492"/>
      <c r="DI147" s="492"/>
      <c r="DJ147" s="492"/>
      <c r="DK147" s="492"/>
      <c r="DL147" s="492"/>
      <c r="DM147" s="492"/>
      <c r="DN147" s="492"/>
      <c r="DO147" s="492"/>
      <c r="DP147" s="492"/>
      <c r="DQ147" s="492"/>
      <c r="DR147" s="492"/>
      <c r="DS147" s="492"/>
      <c r="DT147" s="492"/>
      <c r="DU147" s="492"/>
      <c r="DV147" s="492"/>
      <c r="DW147" s="492"/>
      <c r="DX147" s="492"/>
      <c r="DY147" s="492"/>
      <c r="DZ147" s="492"/>
      <c r="EA147" s="492"/>
      <c r="EB147" s="492"/>
      <c r="EC147" s="492"/>
      <c r="ED147" s="492"/>
      <c r="EE147" s="492"/>
      <c r="EF147" s="492"/>
      <c r="EG147" s="492"/>
      <c r="EH147" s="492"/>
      <c r="EI147" s="492"/>
      <c r="EJ147" s="492"/>
      <c r="EK147" s="492"/>
      <c r="EL147" s="492"/>
      <c r="EM147" s="492"/>
      <c r="EN147" s="492"/>
      <c r="EO147" s="492"/>
      <c r="EP147" s="492"/>
      <c r="EQ147" s="492"/>
      <c r="ER147" s="492"/>
      <c r="ES147" s="492"/>
      <c r="ET147" s="492"/>
      <c r="EU147" s="492"/>
      <c r="EV147" s="492"/>
      <c r="EW147" s="492"/>
      <c r="EX147" s="492"/>
      <c r="EY147" s="492"/>
      <c r="EZ147" s="492"/>
      <c r="FA147" s="492"/>
      <c r="FB147" s="492"/>
      <c r="FC147" s="492"/>
      <c r="FD147" s="492"/>
      <c r="FE147" s="492"/>
      <c r="FF147" s="492"/>
      <c r="FG147" s="492"/>
      <c r="FH147" s="492"/>
      <c r="FI147" s="492"/>
      <c r="FJ147" s="492"/>
      <c r="FK147" s="492"/>
      <c r="FL147" s="492"/>
      <c r="FM147" s="492"/>
      <c r="FN147" s="492"/>
      <c r="FO147" s="492"/>
      <c r="FP147" s="492"/>
      <c r="FQ147" s="492"/>
      <c r="FR147" s="492"/>
      <c r="FS147" s="492"/>
      <c r="FT147" s="492"/>
      <c r="FU147" s="492"/>
      <c r="FV147" s="492"/>
      <c r="FW147" s="492"/>
      <c r="FX147" s="492"/>
      <c r="FY147" s="492"/>
      <c r="FZ147" s="492"/>
      <c r="GA147" s="492"/>
      <c r="GB147" s="492"/>
      <c r="GC147" s="492"/>
      <c r="GD147" s="492"/>
      <c r="GE147" s="492"/>
      <c r="GF147" s="492"/>
      <c r="GG147" s="492"/>
      <c r="GH147" s="492"/>
      <c r="GI147" s="492"/>
      <c r="GJ147" s="492"/>
      <c r="GK147" s="492"/>
      <c r="GL147" s="492"/>
      <c r="GM147" s="492"/>
      <c r="GN147" s="492"/>
      <c r="GO147" s="492"/>
      <c r="GP147" s="492"/>
      <c r="GQ147" s="492"/>
      <c r="GR147" s="492"/>
      <c r="GS147" s="492"/>
      <c r="GT147" s="492"/>
      <c r="GU147" s="492"/>
      <c r="GV147" s="492"/>
      <c r="GW147" s="492"/>
      <c r="GX147" s="492"/>
      <c r="GY147" s="492"/>
      <c r="GZ147" s="492"/>
      <c r="HA147" s="492"/>
      <c r="HB147" s="492"/>
      <c r="HC147" s="492"/>
      <c r="HD147" s="492"/>
      <c r="HE147" s="492"/>
      <c r="HF147" s="492"/>
      <c r="HG147" s="492"/>
      <c r="HH147" s="492"/>
      <c r="HI147" s="492"/>
      <c r="HJ147" s="492"/>
      <c r="HK147" s="492"/>
      <c r="HL147" s="492"/>
      <c r="HM147" s="492"/>
      <c r="HN147" s="492"/>
      <c r="HO147" s="492"/>
      <c r="HP147" s="492"/>
      <c r="HQ147" s="492"/>
      <c r="HR147" s="492"/>
      <c r="HS147" s="492"/>
      <c r="HT147" s="492"/>
      <c r="HU147" s="492"/>
      <c r="HV147" s="492"/>
      <c r="HW147" s="492"/>
      <c r="HX147" s="492"/>
      <c r="HY147" s="492"/>
      <c r="HZ147" s="492"/>
      <c r="IA147" s="492"/>
      <c r="IB147" s="492"/>
      <c r="IC147" s="492"/>
      <c r="ID147" s="492"/>
      <c r="IE147" s="492"/>
      <c r="IF147" s="492"/>
      <c r="IG147" s="492"/>
      <c r="IH147" s="492"/>
      <c r="II147" s="492"/>
      <c r="IJ147" s="492"/>
      <c r="IK147" s="492"/>
      <c r="IL147" s="492"/>
      <c r="IM147" s="492"/>
      <c r="IN147" s="492"/>
      <c r="IO147" s="492"/>
      <c r="IP147" s="492"/>
      <c r="IQ147" s="492"/>
      <c r="IR147" s="492"/>
      <c r="IS147" s="492"/>
      <c r="IT147" s="492"/>
      <c r="IU147" s="492"/>
    </row>
    <row r="148" spans="1:255" s="1774" customFormat="1">
      <c r="A148" s="207"/>
      <c r="B148" s="207"/>
      <c r="C148" s="492"/>
      <c r="D148" s="492"/>
      <c r="E148" s="492"/>
      <c r="F148" s="492"/>
      <c r="G148" s="492"/>
      <c r="H148" s="492"/>
      <c r="I148" s="492"/>
      <c r="J148" s="492"/>
      <c r="K148" s="492"/>
      <c r="L148" s="492"/>
      <c r="M148" s="492"/>
      <c r="N148" s="492"/>
      <c r="O148" s="492"/>
      <c r="P148" s="492"/>
      <c r="Q148" s="492"/>
      <c r="R148" s="492"/>
      <c r="S148" s="492"/>
      <c r="T148" s="492"/>
      <c r="U148" s="492"/>
      <c r="V148" s="492"/>
      <c r="W148" s="492"/>
      <c r="X148" s="492"/>
      <c r="Y148" s="492"/>
      <c r="Z148" s="492"/>
      <c r="AA148" s="492"/>
      <c r="AB148" s="492"/>
      <c r="AC148" s="492"/>
      <c r="AD148" s="492"/>
      <c r="AE148" s="492"/>
      <c r="AF148" s="492"/>
      <c r="AG148" s="492"/>
      <c r="AH148" s="492"/>
      <c r="AI148" s="492"/>
      <c r="AJ148" s="492"/>
      <c r="AK148" s="492"/>
      <c r="AL148" s="492"/>
      <c r="AM148" s="492"/>
      <c r="AN148" s="492"/>
      <c r="AO148" s="492"/>
      <c r="AP148" s="492"/>
      <c r="AQ148" s="492"/>
      <c r="AR148" s="492"/>
      <c r="AS148" s="492"/>
      <c r="AT148" s="492"/>
      <c r="AU148" s="492"/>
      <c r="AV148" s="492"/>
      <c r="AW148" s="492"/>
      <c r="AX148" s="492"/>
      <c r="AY148" s="492"/>
      <c r="AZ148" s="492"/>
      <c r="BA148" s="492"/>
      <c r="BB148" s="492"/>
      <c r="BC148" s="492"/>
      <c r="BD148" s="492"/>
      <c r="BE148" s="492"/>
      <c r="BF148" s="492"/>
      <c r="BG148" s="492"/>
      <c r="BH148" s="492"/>
      <c r="BI148" s="492"/>
      <c r="BJ148" s="492"/>
      <c r="BK148" s="492"/>
      <c r="BL148" s="492"/>
      <c r="BM148" s="492"/>
      <c r="BN148" s="492"/>
      <c r="BO148" s="492"/>
      <c r="BP148" s="492"/>
      <c r="BQ148" s="492"/>
      <c r="BR148" s="492"/>
      <c r="BS148" s="492"/>
      <c r="BT148" s="492"/>
      <c r="BU148" s="492"/>
      <c r="BV148" s="492"/>
      <c r="BW148" s="492"/>
      <c r="BX148" s="492"/>
      <c r="BY148" s="492"/>
      <c r="BZ148" s="492"/>
      <c r="CA148" s="492"/>
      <c r="CB148" s="492"/>
      <c r="CC148" s="492"/>
      <c r="CD148" s="492"/>
      <c r="CE148" s="492"/>
      <c r="CF148" s="492"/>
      <c r="CG148" s="492"/>
      <c r="CH148" s="492"/>
      <c r="CI148" s="492"/>
      <c r="CJ148" s="492"/>
      <c r="CK148" s="492"/>
      <c r="CL148" s="492"/>
      <c r="CM148" s="492"/>
      <c r="CN148" s="492"/>
      <c r="CO148" s="492"/>
      <c r="CP148" s="492"/>
      <c r="CQ148" s="492"/>
      <c r="CR148" s="492"/>
      <c r="CS148" s="492"/>
      <c r="CT148" s="492"/>
      <c r="CU148" s="492"/>
      <c r="CV148" s="492"/>
      <c r="CW148" s="492"/>
      <c r="CX148" s="492"/>
      <c r="CY148" s="492"/>
      <c r="CZ148" s="492"/>
      <c r="DA148" s="492"/>
      <c r="DB148" s="492"/>
      <c r="DC148" s="492"/>
      <c r="DD148" s="492"/>
      <c r="DE148" s="492"/>
      <c r="DF148" s="492"/>
      <c r="DG148" s="492"/>
      <c r="DH148" s="492"/>
      <c r="DI148" s="492"/>
      <c r="DJ148" s="492"/>
      <c r="DK148" s="492"/>
      <c r="DL148" s="492"/>
      <c r="DM148" s="492"/>
      <c r="DN148" s="492"/>
      <c r="DO148" s="492"/>
      <c r="DP148" s="492"/>
      <c r="DQ148" s="492"/>
      <c r="DR148" s="492"/>
      <c r="DS148" s="492"/>
      <c r="DT148" s="492"/>
      <c r="DU148" s="492"/>
      <c r="DV148" s="492"/>
      <c r="DW148" s="492"/>
      <c r="DX148" s="492"/>
      <c r="DY148" s="492"/>
      <c r="DZ148" s="492"/>
      <c r="EA148" s="492"/>
      <c r="EB148" s="492"/>
      <c r="EC148" s="492"/>
      <c r="ED148" s="492"/>
      <c r="EE148" s="492"/>
      <c r="EF148" s="492"/>
      <c r="EG148" s="492"/>
      <c r="EH148" s="492"/>
      <c r="EI148" s="492"/>
      <c r="EJ148" s="492"/>
      <c r="EK148" s="492"/>
      <c r="EL148" s="492"/>
      <c r="EM148" s="492"/>
      <c r="EN148" s="492"/>
      <c r="EO148" s="492"/>
      <c r="EP148" s="492"/>
      <c r="EQ148" s="492"/>
      <c r="ER148" s="492"/>
      <c r="ES148" s="492"/>
      <c r="ET148" s="492"/>
      <c r="EU148" s="492"/>
      <c r="EV148" s="492"/>
      <c r="EW148" s="492"/>
      <c r="EX148" s="492"/>
      <c r="EY148" s="492"/>
      <c r="EZ148" s="492"/>
      <c r="FA148" s="492"/>
      <c r="FB148" s="492"/>
      <c r="FC148" s="492"/>
      <c r="FD148" s="492"/>
      <c r="FE148" s="492"/>
      <c r="FF148" s="492"/>
      <c r="FG148" s="492"/>
      <c r="FH148" s="492"/>
      <c r="FI148" s="492"/>
      <c r="FJ148" s="492"/>
      <c r="FK148" s="492"/>
      <c r="FL148" s="492"/>
      <c r="FM148" s="492"/>
      <c r="FN148" s="492"/>
      <c r="FO148" s="492"/>
      <c r="FP148" s="492"/>
      <c r="FQ148" s="492"/>
      <c r="FR148" s="492"/>
      <c r="FS148" s="492"/>
      <c r="FT148" s="492"/>
      <c r="FU148" s="492"/>
      <c r="FV148" s="492"/>
      <c r="FW148" s="492"/>
      <c r="FX148" s="492"/>
      <c r="FY148" s="492"/>
      <c r="FZ148" s="492"/>
      <c r="GA148" s="492"/>
      <c r="GB148" s="492"/>
      <c r="GC148" s="492"/>
      <c r="GD148" s="492"/>
      <c r="GE148" s="492"/>
      <c r="GF148" s="492"/>
      <c r="GG148" s="492"/>
      <c r="GH148" s="492"/>
      <c r="GI148" s="492"/>
      <c r="GJ148" s="492"/>
      <c r="GK148" s="492"/>
      <c r="GL148" s="492"/>
      <c r="GM148" s="492"/>
      <c r="GN148" s="492"/>
      <c r="GO148" s="492"/>
      <c r="GP148" s="492"/>
      <c r="GQ148" s="492"/>
      <c r="GR148" s="492"/>
      <c r="GS148" s="492"/>
      <c r="GT148" s="492"/>
      <c r="GU148" s="492"/>
      <c r="GV148" s="492"/>
      <c r="GW148" s="492"/>
      <c r="GX148" s="492"/>
      <c r="GY148" s="492"/>
      <c r="GZ148" s="492"/>
      <c r="HA148" s="492"/>
      <c r="HB148" s="492"/>
      <c r="HC148" s="492"/>
      <c r="HD148" s="492"/>
      <c r="HE148" s="492"/>
      <c r="HF148" s="492"/>
      <c r="HG148" s="492"/>
      <c r="HH148" s="492"/>
      <c r="HI148" s="492"/>
      <c r="HJ148" s="492"/>
      <c r="HK148" s="492"/>
      <c r="HL148" s="492"/>
      <c r="HM148" s="492"/>
      <c r="HN148" s="492"/>
      <c r="HO148" s="492"/>
      <c r="HP148" s="492"/>
      <c r="HQ148" s="492"/>
      <c r="HR148" s="492"/>
      <c r="HS148" s="492"/>
      <c r="HT148" s="492"/>
      <c r="HU148" s="492"/>
      <c r="HV148" s="492"/>
      <c r="HW148" s="492"/>
      <c r="HX148" s="492"/>
      <c r="HY148" s="492"/>
      <c r="HZ148" s="492"/>
      <c r="IA148" s="492"/>
      <c r="IB148" s="492"/>
      <c r="IC148" s="492"/>
      <c r="ID148" s="492"/>
      <c r="IE148" s="492"/>
      <c r="IF148" s="492"/>
      <c r="IG148" s="492"/>
      <c r="IH148" s="492"/>
      <c r="II148" s="492"/>
      <c r="IJ148" s="492"/>
      <c r="IK148" s="492"/>
      <c r="IL148" s="492"/>
      <c r="IM148" s="492"/>
      <c r="IN148" s="492"/>
      <c r="IO148" s="492"/>
      <c r="IP148" s="492"/>
      <c r="IQ148" s="492"/>
      <c r="IR148" s="492"/>
      <c r="IS148" s="492"/>
      <c r="IT148" s="492"/>
      <c r="IU148" s="492"/>
    </row>
    <row r="151" spans="1:255" s="526" customFormat="1" ht="15.75">
      <c r="A151" s="207"/>
      <c r="B151" s="207"/>
      <c r="C151" s="492"/>
      <c r="D151" s="492"/>
      <c r="E151" s="492"/>
      <c r="F151" s="492"/>
      <c r="G151" s="492"/>
      <c r="H151" s="492"/>
      <c r="I151" s="492"/>
      <c r="J151" s="492"/>
      <c r="K151" s="492"/>
      <c r="L151" s="492"/>
      <c r="M151" s="492"/>
      <c r="N151" s="492"/>
      <c r="O151" s="492"/>
      <c r="P151" s="492"/>
      <c r="Q151" s="492"/>
      <c r="R151" s="492"/>
      <c r="S151" s="492"/>
      <c r="T151" s="492"/>
      <c r="U151" s="492"/>
      <c r="V151" s="492"/>
      <c r="W151" s="492"/>
      <c r="X151" s="492"/>
      <c r="Y151" s="492"/>
      <c r="Z151" s="492"/>
      <c r="AA151" s="492"/>
      <c r="AB151" s="492"/>
      <c r="AC151" s="492"/>
      <c r="AD151" s="492"/>
      <c r="AE151" s="492"/>
      <c r="AF151" s="492"/>
      <c r="AG151" s="492"/>
      <c r="AH151" s="492"/>
      <c r="AI151" s="492"/>
      <c r="AJ151" s="492"/>
      <c r="AK151" s="492"/>
      <c r="AL151" s="492"/>
      <c r="AM151" s="492"/>
      <c r="AN151" s="492"/>
      <c r="AO151" s="492"/>
      <c r="AP151" s="492"/>
      <c r="AQ151" s="492"/>
      <c r="AR151" s="492"/>
      <c r="AS151" s="492"/>
      <c r="AT151" s="492"/>
      <c r="AU151" s="492"/>
      <c r="AV151" s="492"/>
      <c r="AW151" s="492"/>
      <c r="AX151" s="492"/>
      <c r="AY151" s="492"/>
      <c r="AZ151" s="492"/>
      <c r="BA151" s="492"/>
      <c r="BB151" s="492"/>
      <c r="BC151" s="492"/>
      <c r="BD151" s="492"/>
      <c r="BE151" s="492"/>
      <c r="BF151" s="492"/>
      <c r="BG151" s="492"/>
      <c r="BH151" s="492"/>
      <c r="BI151" s="492"/>
      <c r="BJ151" s="492"/>
      <c r="BK151" s="492"/>
      <c r="BL151" s="492"/>
      <c r="BM151" s="492"/>
      <c r="BN151" s="492"/>
      <c r="BO151" s="492"/>
      <c r="BP151" s="492"/>
      <c r="BQ151" s="492"/>
      <c r="BR151" s="492"/>
      <c r="BS151" s="492"/>
      <c r="BT151" s="492"/>
      <c r="BU151" s="492"/>
      <c r="BV151" s="492"/>
      <c r="BW151" s="492"/>
      <c r="BX151" s="492"/>
      <c r="BY151" s="492"/>
      <c r="BZ151" s="492"/>
      <c r="CA151" s="492"/>
      <c r="CB151" s="492"/>
      <c r="CC151" s="492"/>
      <c r="CD151" s="492"/>
      <c r="CE151" s="492"/>
      <c r="CF151" s="492"/>
      <c r="CG151" s="492"/>
      <c r="CH151" s="492"/>
      <c r="CI151" s="492"/>
      <c r="CJ151" s="492"/>
      <c r="CK151" s="492"/>
      <c r="CL151" s="492"/>
      <c r="CM151" s="492"/>
      <c r="CN151" s="492"/>
      <c r="CO151" s="492"/>
      <c r="CP151" s="492"/>
      <c r="CQ151" s="492"/>
      <c r="CR151" s="492"/>
      <c r="CS151" s="492"/>
      <c r="CT151" s="492"/>
      <c r="CU151" s="492"/>
      <c r="CV151" s="492"/>
      <c r="CW151" s="492"/>
      <c r="CX151" s="492"/>
      <c r="CY151" s="492"/>
      <c r="CZ151" s="492"/>
      <c r="DA151" s="492"/>
      <c r="DB151" s="492"/>
      <c r="DC151" s="492"/>
      <c r="DD151" s="492"/>
      <c r="DE151" s="492"/>
      <c r="DF151" s="492"/>
      <c r="DG151" s="492"/>
      <c r="DH151" s="492"/>
      <c r="DI151" s="492"/>
      <c r="DJ151" s="492"/>
      <c r="DK151" s="492"/>
      <c r="DL151" s="492"/>
      <c r="DM151" s="492"/>
      <c r="DN151" s="492"/>
      <c r="DO151" s="492"/>
      <c r="DP151" s="492"/>
      <c r="DQ151" s="492"/>
      <c r="DR151" s="492"/>
      <c r="DS151" s="492"/>
      <c r="DT151" s="492"/>
      <c r="DU151" s="492"/>
      <c r="DV151" s="492"/>
      <c r="DW151" s="492"/>
      <c r="DX151" s="492"/>
      <c r="DY151" s="492"/>
      <c r="DZ151" s="492"/>
      <c r="EA151" s="492"/>
      <c r="EB151" s="492"/>
      <c r="EC151" s="492"/>
      <c r="ED151" s="492"/>
      <c r="EE151" s="492"/>
      <c r="EF151" s="492"/>
      <c r="EG151" s="492"/>
      <c r="EH151" s="492"/>
      <c r="EI151" s="492"/>
      <c r="EJ151" s="492"/>
      <c r="EK151" s="492"/>
      <c r="EL151" s="492"/>
      <c r="EM151" s="492"/>
      <c r="EN151" s="492"/>
      <c r="EO151" s="492"/>
      <c r="EP151" s="492"/>
      <c r="EQ151" s="492"/>
      <c r="ER151" s="492"/>
      <c r="ES151" s="492"/>
      <c r="ET151" s="492"/>
      <c r="EU151" s="492"/>
      <c r="EV151" s="492"/>
      <c r="EW151" s="492"/>
      <c r="EX151" s="492"/>
      <c r="EY151" s="492"/>
      <c r="EZ151" s="492"/>
      <c r="FA151" s="492"/>
      <c r="FB151" s="492"/>
      <c r="FC151" s="492"/>
      <c r="FD151" s="492"/>
      <c r="FE151" s="492"/>
      <c r="FF151" s="492"/>
      <c r="FG151" s="492"/>
      <c r="FH151" s="492"/>
      <c r="FI151" s="492"/>
      <c r="FJ151" s="492"/>
      <c r="FK151" s="492"/>
      <c r="FL151" s="492"/>
      <c r="FM151" s="492"/>
      <c r="FN151" s="492"/>
      <c r="FO151" s="492"/>
      <c r="FP151" s="492"/>
      <c r="FQ151" s="492"/>
      <c r="FR151" s="492"/>
      <c r="FS151" s="492"/>
      <c r="FT151" s="492"/>
      <c r="FU151" s="492"/>
      <c r="FV151" s="492"/>
      <c r="FW151" s="492"/>
      <c r="FX151" s="492"/>
      <c r="FY151" s="492"/>
      <c r="FZ151" s="492"/>
      <c r="GA151" s="492"/>
      <c r="GB151" s="492"/>
      <c r="GC151" s="492"/>
      <c r="GD151" s="492"/>
      <c r="GE151" s="492"/>
      <c r="GF151" s="492"/>
      <c r="GG151" s="492"/>
      <c r="GH151" s="492"/>
      <c r="GI151" s="492"/>
      <c r="GJ151" s="492"/>
      <c r="GK151" s="492"/>
      <c r="GL151" s="492"/>
      <c r="GM151" s="492"/>
      <c r="GN151" s="492"/>
      <c r="GO151" s="492"/>
      <c r="GP151" s="492"/>
      <c r="GQ151" s="492"/>
      <c r="GR151" s="492"/>
      <c r="GS151" s="492"/>
      <c r="GT151" s="492"/>
      <c r="GU151" s="492"/>
      <c r="GV151" s="492"/>
      <c r="GW151" s="492"/>
      <c r="GX151" s="492"/>
      <c r="GY151" s="492"/>
      <c r="GZ151" s="492"/>
      <c r="HA151" s="492"/>
      <c r="HB151" s="492"/>
      <c r="HC151" s="492"/>
      <c r="HD151" s="492"/>
      <c r="HE151" s="492"/>
      <c r="HF151" s="492"/>
      <c r="HG151" s="492"/>
      <c r="HH151" s="492"/>
      <c r="HI151" s="492"/>
      <c r="HJ151" s="492"/>
      <c r="HK151" s="492"/>
      <c r="HL151" s="492"/>
      <c r="HM151" s="492"/>
      <c r="HN151" s="492"/>
      <c r="HO151" s="492"/>
      <c r="HP151" s="492"/>
      <c r="HQ151" s="492"/>
      <c r="HR151" s="492"/>
      <c r="HS151" s="492"/>
      <c r="HT151" s="492"/>
      <c r="HU151" s="492"/>
      <c r="HV151" s="492"/>
      <c r="HW151" s="492"/>
      <c r="HX151" s="492"/>
      <c r="HY151" s="492"/>
      <c r="HZ151" s="492"/>
      <c r="IA151" s="492"/>
      <c r="IB151" s="492"/>
      <c r="IC151" s="492"/>
      <c r="ID151" s="492"/>
      <c r="IE151" s="492"/>
      <c r="IF151" s="492"/>
      <c r="IG151" s="492"/>
      <c r="IH151" s="492"/>
      <c r="II151" s="492"/>
      <c r="IJ151" s="492"/>
      <c r="IK151" s="492"/>
      <c r="IL151" s="492"/>
      <c r="IM151" s="492"/>
      <c r="IN151" s="492"/>
      <c r="IO151" s="492"/>
      <c r="IP151" s="492"/>
      <c r="IQ151" s="492"/>
      <c r="IR151" s="492"/>
      <c r="IS151" s="492"/>
      <c r="IT151" s="492"/>
      <c r="IU151" s="492"/>
    </row>
    <row r="159" spans="1:255" hidden="1" outlineLevel="1"/>
    <row r="160" spans="1:255" hidden="1" outlineLevel="1"/>
    <row r="161" hidden="1" outlineLevel="1"/>
    <row r="162" hidden="1" outlineLevel="1"/>
    <row r="163" hidden="1" outlineLevel="1"/>
    <row r="164" hidden="1" outlineLevel="1"/>
    <row r="165" hidden="1" outlineLevel="1"/>
    <row r="166" hidden="1" outlineLevel="1"/>
    <row r="167" hidden="1" outlineLevel="1"/>
    <row r="168" hidden="1" outlineLevel="1"/>
    <row r="169" hidden="1" outlineLevel="1"/>
    <row r="170" hidden="1" outlineLevel="1"/>
    <row r="171" hidden="1" outlineLevel="1"/>
    <row r="172" hidden="1" outlineLevel="1"/>
    <row r="173" hidden="1" outlineLevel="1"/>
    <row r="174" hidden="1" outlineLevel="1"/>
    <row r="175" hidden="1" outlineLevel="1"/>
    <row r="176" collapsed="1"/>
    <row r="219" outlineLevel="1"/>
    <row r="220" outlineLevel="1"/>
    <row r="221" outlineLevel="1"/>
    <row r="222" outlineLevel="1"/>
    <row r="223" outlineLevel="1"/>
    <row r="224" outlineLevel="1"/>
    <row r="225" outlineLevel="1"/>
    <row r="226" outlineLevel="1"/>
    <row r="227" outlineLevel="1"/>
    <row r="228" outlineLevel="1"/>
    <row r="229" outlineLevel="1"/>
    <row r="230" outlineLevel="1"/>
    <row r="231" outlineLevel="1"/>
    <row r="232" outlineLevel="1"/>
    <row r="233" outlineLevel="1"/>
    <row r="234" outlineLevel="1"/>
    <row r="235" outlineLevel="1"/>
    <row r="236" outlineLevel="1"/>
    <row r="237" outlineLevel="1"/>
    <row r="238" outlineLevel="1"/>
    <row r="239" outlineLevel="1"/>
    <row r="240" outlineLevel="1"/>
    <row r="241" outlineLevel="1"/>
    <row r="242" outlineLevel="1"/>
    <row r="243" outlineLevel="1"/>
    <row r="244" outlineLevel="1"/>
    <row r="245" outlineLevel="1"/>
    <row r="246" outlineLevel="1"/>
    <row r="247" outlineLevel="1"/>
    <row r="248" outlineLevel="1"/>
    <row r="249" outlineLevel="1"/>
    <row r="250" outlineLevel="1"/>
    <row r="251" outlineLevel="1"/>
    <row r="252" outlineLevel="1"/>
    <row r="253" outlineLevel="1"/>
    <row r="254" outlineLevel="1"/>
    <row r="255" outlineLevel="1"/>
    <row r="256" outlineLevel="1"/>
    <row r="257" outlineLevel="1"/>
    <row r="258" outlineLevel="1"/>
    <row r="259" outlineLevel="1"/>
    <row r="260" outlineLevel="1"/>
    <row r="261" outlineLevel="1"/>
    <row r="262" outlineLevel="1"/>
    <row r="263" outlineLevel="1"/>
    <row r="264" outlineLevel="1"/>
    <row r="265" outlineLevel="1"/>
    <row r="266" outlineLevel="1"/>
    <row r="267" outlineLevel="1"/>
    <row r="268" outlineLevel="1"/>
    <row r="270" collapsed="1"/>
    <row r="350" spans="1:255" s="526" customFormat="1" ht="15.75">
      <c r="A350" s="257"/>
      <c r="B350" s="257"/>
      <c r="C350" s="492"/>
      <c r="D350" s="492"/>
      <c r="E350" s="492"/>
      <c r="F350" s="492"/>
      <c r="G350" s="492"/>
      <c r="H350" s="492"/>
      <c r="I350" s="492"/>
      <c r="J350" s="492"/>
      <c r="K350" s="492"/>
      <c r="L350" s="492"/>
      <c r="M350" s="492"/>
      <c r="N350" s="492"/>
      <c r="O350" s="492"/>
      <c r="P350" s="492"/>
      <c r="Q350" s="492"/>
      <c r="R350" s="492"/>
      <c r="S350" s="492"/>
      <c r="T350" s="492"/>
      <c r="U350" s="492"/>
      <c r="V350" s="492"/>
      <c r="W350" s="492"/>
      <c r="X350" s="492"/>
      <c r="Y350" s="492"/>
      <c r="Z350" s="492"/>
      <c r="AA350" s="492"/>
      <c r="AB350" s="492"/>
      <c r="AC350" s="492"/>
      <c r="AD350" s="492"/>
      <c r="AE350" s="492"/>
      <c r="AF350" s="492"/>
      <c r="AG350" s="492"/>
      <c r="AH350" s="492"/>
      <c r="AI350" s="492"/>
      <c r="AJ350" s="492"/>
      <c r="AK350" s="492"/>
      <c r="AL350" s="492"/>
      <c r="AM350" s="492"/>
      <c r="AN350" s="492"/>
      <c r="AO350" s="492"/>
      <c r="AP350" s="492"/>
      <c r="AQ350" s="492"/>
      <c r="AR350" s="492"/>
      <c r="AS350" s="492"/>
      <c r="AT350" s="492"/>
      <c r="AU350" s="492"/>
      <c r="AV350" s="492"/>
      <c r="AW350" s="492"/>
      <c r="AX350" s="492"/>
      <c r="AY350" s="492"/>
      <c r="AZ350" s="492"/>
      <c r="BA350" s="492"/>
      <c r="BB350" s="492"/>
      <c r="BC350" s="492"/>
      <c r="BD350" s="492"/>
      <c r="BE350" s="492"/>
      <c r="BF350" s="492"/>
      <c r="BG350" s="492"/>
      <c r="BH350" s="492"/>
      <c r="BI350" s="492"/>
      <c r="BJ350" s="492"/>
      <c r="BK350" s="492"/>
      <c r="BL350" s="492"/>
      <c r="BM350" s="492"/>
      <c r="BN350" s="492"/>
      <c r="BO350" s="492"/>
      <c r="BP350" s="492"/>
      <c r="BQ350" s="492"/>
      <c r="BR350" s="492"/>
      <c r="BS350" s="492"/>
      <c r="BT350" s="492"/>
      <c r="BU350" s="492"/>
      <c r="BV350" s="492"/>
      <c r="BW350" s="492"/>
      <c r="BX350" s="492"/>
      <c r="BY350" s="492"/>
      <c r="BZ350" s="492"/>
      <c r="CA350" s="492"/>
      <c r="CB350" s="492"/>
      <c r="CC350" s="492"/>
      <c r="CD350" s="492"/>
      <c r="CE350" s="492"/>
      <c r="CF350" s="492"/>
      <c r="CG350" s="492"/>
      <c r="CH350" s="492"/>
      <c r="CI350" s="492"/>
      <c r="CJ350" s="492"/>
      <c r="CK350" s="492"/>
      <c r="CL350" s="492"/>
      <c r="CM350" s="492"/>
      <c r="CN350" s="492"/>
      <c r="CO350" s="492"/>
      <c r="CP350" s="492"/>
      <c r="CQ350" s="492"/>
      <c r="CR350" s="492"/>
      <c r="CS350" s="492"/>
      <c r="CT350" s="492"/>
      <c r="CU350" s="492"/>
      <c r="CV350" s="492"/>
      <c r="CW350" s="492"/>
      <c r="CX350" s="492"/>
      <c r="CY350" s="492"/>
      <c r="CZ350" s="492"/>
      <c r="DA350" s="492"/>
      <c r="DB350" s="492"/>
      <c r="DC350" s="492"/>
      <c r="DD350" s="492"/>
      <c r="DE350" s="492"/>
      <c r="DF350" s="492"/>
      <c r="DG350" s="492"/>
      <c r="DH350" s="492"/>
      <c r="DI350" s="492"/>
      <c r="DJ350" s="492"/>
      <c r="DK350" s="492"/>
      <c r="DL350" s="492"/>
      <c r="DM350" s="492"/>
      <c r="DN350" s="492"/>
      <c r="DO350" s="492"/>
      <c r="DP350" s="492"/>
      <c r="DQ350" s="492"/>
      <c r="DR350" s="492"/>
      <c r="DS350" s="492"/>
      <c r="DT350" s="492"/>
      <c r="DU350" s="492"/>
      <c r="DV350" s="492"/>
      <c r="DW350" s="492"/>
      <c r="DX350" s="492"/>
      <c r="DY350" s="492"/>
      <c r="DZ350" s="492"/>
      <c r="EA350" s="492"/>
      <c r="EB350" s="492"/>
      <c r="EC350" s="492"/>
      <c r="ED350" s="492"/>
      <c r="EE350" s="492"/>
      <c r="EF350" s="492"/>
      <c r="EG350" s="492"/>
      <c r="EH350" s="492"/>
      <c r="EI350" s="492"/>
      <c r="EJ350" s="492"/>
      <c r="EK350" s="492"/>
      <c r="EL350" s="492"/>
      <c r="EM350" s="492"/>
      <c r="EN350" s="492"/>
      <c r="EO350" s="492"/>
      <c r="EP350" s="492"/>
      <c r="EQ350" s="492"/>
      <c r="ER350" s="492"/>
      <c r="ES350" s="492"/>
      <c r="ET350" s="492"/>
      <c r="EU350" s="492"/>
      <c r="EV350" s="492"/>
      <c r="EW350" s="492"/>
      <c r="EX350" s="492"/>
      <c r="EY350" s="492"/>
      <c r="EZ350" s="492"/>
      <c r="FA350" s="492"/>
      <c r="FB350" s="492"/>
      <c r="FC350" s="492"/>
      <c r="FD350" s="492"/>
      <c r="FE350" s="492"/>
      <c r="FF350" s="492"/>
      <c r="FG350" s="492"/>
      <c r="FH350" s="492"/>
      <c r="FI350" s="492"/>
      <c r="FJ350" s="492"/>
      <c r="FK350" s="492"/>
      <c r="FL350" s="492"/>
      <c r="FM350" s="492"/>
      <c r="FN350" s="492"/>
      <c r="FO350" s="492"/>
      <c r="FP350" s="492"/>
      <c r="FQ350" s="492"/>
      <c r="FR350" s="492"/>
      <c r="FS350" s="492"/>
      <c r="FT350" s="492"/>
      <c r="FU350" s="492"/>
      <c r="FV350" s="492"/>
      <c r="FW350" s="492"/>
      <c r="FX350" s="492"/>
      <c r="FY350" s="492"/>
      <c r="FZ350" s="492"/>
      <c r="GA350" s="492"/>
      <c r="GB350" s="492"/>
      <c r="GC350" s="492"/>
      <c r="GD350" s="492"/>
      <c r="GE350" s="492"/>
      <c r="GF350" s="492"/>
      <c r="GG350" s="492"/>
      <c r="GH350" s="492"/>
      <c r="GI350" s="492"/>
      <c r="GJ350" s="492"/>
      <c r="GK350" s="492"/>
      <c r="GL350" s="492"/>
      <c r="GM350" s="492"/>
      <c r="GN350" s="492"/>
      <c r="GO350" s="492"/>
      <c r="GP350" s="492"/>
      <c r="GQ350" s="492"/>
      <c r="GR350" s="492"/>
      <c r="GS350" s="492"/>
      <c r="GT350" s="492"/>
      <c r="GU350" s="492"/>
      <c r="GV350" s="492"/>
      <c r="GW350" s="492"/>
      <c r="GX350" s="492"/>
      <c r="GY350" s="492"/>
      <c r="GZ350" s="492"/>
      <c r="HA350" s="492"/>
      <c r="HB350" s="492"/>
      <c r="HC350" s="492"/>
      <c r="HD350" s="492"/>
      <c r="HE350" s="492"/>
      <c r="HF350" s="492"/>
      <c r="HG350" s="492"/>
      <c r="HH350" s="492"/>
      <c r="HI350" s="492"/>
      <c r="HJ350" s="492"/>
      <c r="HK350" s="492"/>
      <c r="HL350" s="492"/>
      <c r="HM350" s="492"/>
      <c r="HN350" s="492"/>
      <c r="HO350" s="492"/>
      <c r="HP350" s="492"/>
      <c r="HQ350" s="492"/>
      <c r="HR350" s="492"/>
      <c r="HS350" s="492"/>
      <c r="HT350" s="492"/>
      <c r="HU350" s="492"/>
      <c r="HV350" s="492"/>
      <c r="HW350" s="492"/>
      <c r="HX350" s="492"/>
      <c r="HY350" s="492"/>
      <c r="HZ350" s="492"/>
      <c r="IA350" s="492"/>
      <c r="IB350" s="492"/>
      <c r="IC350" s="492"/>
      <c r="ID350" s="492"/>
      <c r="IE350" s="492"/>
      <c r="IF350" s="492"/>
      <c r="IG350" s="492"/>
      <c r="IH350" s="492"/>
      <c r="II350" s="492"/>
      <c r="IJ350" s="492"/>
      <c r="IK350" s="492"/>
      <c r="IL350" s="492"/>
      <c r="IM350" s="492"/>
      <c r="IN350" s="492"/>
      <c r="IO350" s="492"/>
      <c r="IP350" s="492"/>
      <c r="IQ350" s="492"/>
      <c r="IR350" s="492"/>
      <c r="IS350" s="492"/>
      <c r="IT350" s="492"/>
      <c r="IU350" s="492"/>
    </row>
    <row r="383" spans="1:2">
      <c r="A383" s="266"/>
      <c r="B383" s="266"/>
    </row>
    <row r="384" spans="1:2">
      <c r="A384" s="266"/>
      <c r="B384" s="266"/>
    </row>
    <row r="385" spans="1:2">
      <c r="A385" s="266"/>
      <c r="B385" s="266"/>
    </row>
    <row r="386" spans="1:2">
      <c r="A386" s="266"/>
      <c r="B386" s="266"/>
    </row>
    <row r="387" spans="1:2">
      <c r="A387" s="266"/>
    </row>
    <row r="388" spans="1:2">
      <c r="A388" s="266"/>
      <c r="B388" s="266"/>
    </row>
    <row r="389" spans="1:2">
      <c r="A389" s="266"/>
      <c r="B389" s="266"/>
    </row>
    <row r="405" spans="1:2">
      <c r="A405" s="266"/>
      <c r="B405" s="266"/>
    </row>
    <row r="406" spans="1:2">
      <c r="A406" s="266"/>
      <c r="B406" s="266"/>
    </row>
    <row r="407" spans="1:2">
      <c r="A407" s="266"/>
      <c r="B407" s="266"/>
    </row>
    <row r="408" spans="1:2">
      <c r="A408" s="266"/>
      <c r="B408" s="266"/>
    </row>
  </sheetData>
  <conditionalFormatting sqref="B394 B432 A44:B387">
    <cfRule type="cellIs" dxfId="127" priority="1" stopIfTrue="1" operator="greaterThan">
      <formula>0</formula>
    </cfRule>
  </conditionalFormatting>
  <printOptions horizontalCentered="1" gridLines="1"/>
  <pageMargins left="0.25" right="0.25" top="0.28000000000000003" bottom="0.5" header="0.25" footer="0.25"/>
  <pageSetup paperSize="17" scale="13" orientation="landscape" r:id="rId1"/>
  <headerFooter alignWithMargins="0">
    <oddFooter>&amp;F</oddFooter>
  </headerFooter>
  <legacyDrawing r:id="rId2"/>
</worksheet>
</file>

<file path=xl/worksheets/sheet77.xml><?xml version="1.0" encoding="utf-8"?>
<worksheet xmlns="http://schemas.openxmlformats.org/spreadsheetml/2006/main" xmlns:r="http://schemas.openxmlformats.org/officeDocument/2006/relationships">
  <sheetPr>
    <pageSetUpPr fitToPage="1"/>
  </sheetPr>
  <dimension ref="A1:HC56"/>
  <sheetViews>
    <sheetView workbookViewId="0">
      <selection sqref="A1:XFD1048576"/>
    </sheetView>
  </sheetViews>
  <sheetFormatPr defaultColWidth="8.77734375" defaultRowHeight="15"/>
  <cols>
    <col min="1" max="1" width="8.88671875" style="207" customWidth="1"/>
    <col min="2" max="2" width="5" style="207" customWidth="1"/>
    <col min="3" max="3" width="12.88671875" style="492" customWidth="1"/>
    <col min="4" max="4" width="9.21875" style="492" customWidth="1"/>
    <col min="5" max="5" width="21.33203125" style="492" customWidth="1"/>
    <col min="6" max="6" width="15.33203125" style="492" customWidth="1"/>
    <col min="7" max="7" width="9.21875" style="492" customWidth="1"/>
    <col min="8" max="8" width="13.33203125" style="492" customWidth="1"/>
    <col min="9" max="9" width="13.77734375" style="492" bestFit="1" customWidth="1"/>
    <col min="10" max="11" width="15.77734375" style="492" bestFit="1" customWidth="1"/>
    <col min="12" max="16384" width="8.77734375" style="492"/>
  </cols>
  <sheetData>
    <row r="1" spans="1:211" ht="27.75">
      <c r="A1" s="1335" t="s">
        <v>14</v>
      </c>
      <c r="B1" s="267" t="s">
        <v>15</v>
      </c>
      <c r="C1" s="2416" t="s">
        <v>4827</v>
      </c>
      <c r="D1" s="2417"/>
    </row>
    <row r="2" spans="1:211">
      <c r="A2" s="207" t="s">
        <v>18</v>
      </c>
    </row>
    <row r="3" spans="1:211" s="1774" customFormat="1" ht="15.75">
      <c r="A3" s="221">
        <v>0</v>
      </c>
      <c r="B3" s="1115" t="s">
        <v>127</v>
      </c>
      <c r="C3" s="492"/>
      <c r="D3" s="2401" t="s">
        <v>4827</v>
      </c>
      <c r="E3" s="492"/>
      <c r="F3" s="492"/>
      <c r="G3" s="492"/>
      <c r="H3" s="492"/>
      <c r="I3" s="492"/>
      <c r="J3" s="492"/>
      <c r="K3" s="2418"/>
      <c r="L3" s="492"/>
      <c r="M3" s="492"/>
      <c r="N3" s="492"/>
      <c r="O3" s="492"/>
      <c r="P3" s="492"/>
      <c r="Q3" s="492"/>
      <c r="R3" s="492"/>
      <c r="S3" s="492"/>
      <c r="T3" s="492"/>
      <c r="U3" s="492"/>
      <c r="V3" s="492"/>
      <c r="W3" s="492"/>
      <c r="X3" s="492"/>
      <c r="Y3" s="492"/>
      <c r="Z3" s="492"/>
      <c r="AA3" s="492"/>
      <c r="AB3" s="492"/>
      <c r="AC3" s="492"/>
      <c r="AD3" s="492"/>
      <c r="AE3" s="492"/>
      <c r="AF3" s="492"/>
      <c r="AG3" s="492"/>
      <c r="AH3" s="492"/>
      <c r="AI3" s="492"/>
      <c r="AJ3" s="492"/>
      <c r="AK3" s="492"/>
      <c r="AL3" s="492"/>
      <c r="AM3" s="492"/>
      <c r="AN3" s="492"/>
      <c r="AO3" s="492"/>
      <c r="AP3" s="492"/>
      <c r="AQ3" s="492"/>
      <c r="AR3" s="492"/>
      <c r="AS3" s="492"/>
      <c r="AT3" s="492"/>
      <c r="AU3" s="492"/>
      <c r="AV3" s="492"/>
      <c r="AW3" s="492"/>
      <c r="AX3" s="492"/>
      <c r="AY3" s="492"/>
      <c r="AZ3" s="492"/>
      <c r="BA3" s="492"/>
      <c r="BB3" s="492"/>
      <c r="BC3" s="492"/>
      <c r="BD3" s="492"/>
      <c r="BE3" s="492"/>
      <c r="BF3" s="492"/>
      <c r="BG3" s="492"/>
      <c r="BH3" s="492"/>
      <c r="BI3" s="492"/>
      <c r="BJ3" s="492"/>
      <c r="BK3" s="492"/>
      <c r="BL3" s="492"/>
      <c r="BM3" s="492"/>
      <c r="BN3" s="492"/>
      <c r="BO3" s="492"/>
      <c r="BP3" s="492"/>
      <c r="BQ3" s="492"/>
      <c r="BR3" s="492"/>
      <c r="BS3" s="492"/>
      <c r="BT3" s="492"/>
      <c r="BU3" s="492"/>
      <c r="BV3" s="492"/>
      <c r="BW3" s="492"/>
      <c r="BX3" s="492"/>
      <c r="BY3" s="492"/>
      <c r="BZ3" s="492"/>
      <c r="CA3" s="492"/>
      <c r="CB3" s="492"/>
      <c r="CC3" s="492"/>
      <c r="CD3" s="492"/>
      <c r="CE3" s="492"/>
      <c r="CF3" s="492"/>
      <c r="CG3" s="492"/>
      <c r="CH3" s="492"/>
      <c r="CI3" s="492"/>
      <c r="CJ3" s="492"/>
      <c r="CK3" s="492"/>
      <c r="CL3" s="492"/>
      <c r="CM3" s="492"/>
      <c r="CN3" s="492"/>
      <c r="CO3" s="492"/>
      <c r="CP3" s="492"/>
      <c r="CQ3" s="492"/>
      <c r="CR3" s="492"/>
      <c r="CS3" s="492"/>
      <c r="CT3" s="492"/>
      <c r="CU3" s="492"/>
      <c r="CV3" s="492"/>
      <c r="CW3" s="492"/>
      <c r="CX3" s="492"/>
      <c r="CY3" s="492"/>
      <c r="CZ3" s="492"/>
      <c r="DA3" s="492"/>
      <c r="DB3" s="492"/>
      <c r="DC3" s="492"/>
      <c r="DD3" s="492"/>
      <c r="DE3" s="492"/>
      <c r="DF3" s="492"/>
      <c r="DG3" s="492"/>
      <c r="DH3" s="492"/>
      <c r="DI3" s="492"/>
      <c r="DJ3" s="492"/>
      <c r="DK3" s="492"/>
      <c r="DL3" s="492"/>
      <c r="DM3" s="492"/>
      <c r="DN3" s="492"/>
      <c r="DO3" s="492"/>
      <c r="DP3" s="492"/>
      <c r="DQ3" s="492"/>
      <c r="DR3" s="492"/>
      <c r="DS3" s="492"/>
      <c r="DT3" s="492"/>
      <c r="DU3" s="492"/>
      <c r="DV3" s="492"/>
      <c r="DW3" s="492"/>
      <c r="DX3" s="492"/>
      <c r="DY3" s="492"/>
      <c r="DZ3" s="492"/>
      <c r="EA3" s="492"/>
      <c r="EB3" s="492"/>
      <c r="EC3" s="492"/>
      <c r="ED3" s="492"/>
      <c r="EE3" s="492"/>
      <c r="EF3" s="492"/>
      <c r="EG3" s="492"/>
      <c r="EH3" s="492"/>
      <c r="EI3" s="492"/>
      <c r="EJ3" s="492"/>
      <c r="EK3" s="492"/>
      <c r="EL3" s="492"/>
      <c r="EM3" s="492"/>
      <c r="EN3" s="492"/>
      <c r="EO3" s="492"/>
      <c r="EP3" s="492"/>
      <c r="EQ3" s="492"/>
      <c r="ER3" s="492"/>
      <c r="ES3" s="492"/>
      <c r="ET3" s="492"/>
      <c r="EU3" s="492"/>
      <c r="EV3" s="492"/>
      <c r="EW3" s="492"/>
      <c r="EX3" s="492"/>
      <c r="EY3" s="492"/>
      <c r="EZ3" s="492"/>
      <c r="FA3" s="492"/>
      <c r="FB3" s="492"/>
      <c r="FC3" s="492"/>
      <c r="FD3" s="492"/>
      <c r="FE3" s="492"/>
      <c r="FF3" s="492"/>
      <c r="FG3" s="492"/>
      <c r="FH3" s="492"/>
      <c r="FI3" s="492"/>
      <c r="FJ3" s="492"/>
      <c r="FK3" s="492"/>
      <c r="FL3" s="492"/>
      <c r="FM3" s="492"/>
      <c r="FN3" s="492"/>
      <c r="FO3" s="492"/>
      <c r="FP3" s="492"/>
      <c r="FQ3" s="492"/>
      <c r="FR3" s="492"/>
      <c r="FS3" s="492"/>
      <c r="FT3" s="492"/>
      <c r="FU3" s="492"/>
      <c r="FV3" s="492"/>
      <c r="FW3" s="492"/>
      <c r="FX3" s="492"/>
      <c r="FY3" s="492"/>
      <c r="FZ3" s="492"/>
      <c r="GA3" s="492"/>
      <c r="GB3" s="492"/>
      <c r="GC3" s="492"/>
      <c r="GD3" s="492"/>
      <c r="GE3" s="492"/>
      <c r="GF3" s="492"/>
      <c r="GG3" s="492"/>
      <c r="GH3" s="492"/>
      <c r="GI3" s="492"/>
      <c r="GJ3" s="492"/>
      <c r="GK3" s="492"/>
      <c r="GL3" s="492"/>
      <c r="GM3" s="492"/>
      <c r="GN3" s="492"/>
      <c r="GO3" s="492"/>
      <c r="GP3" s="492"/>
      <c r="GQ3" s="492"/>
      <c r="GR3" s="492"/>
      <c r="GS3" s="492"/>
      <c r="GT3" s="492"/>
      <c r="GU3" s="492"/>
      <c r="GV3" s="492"/>
      <c r="GW3" s="492"/>
      <c r="GX3" s="492"/>
      <c r="GY3" s="492"/>
      <c r="GZ3" s="492"/>
      <c r="HA3" s="492"/>
      <c r="HB3" s="492"/>
      <c r="HC3" s="492"/>
    </row>
    <row r="4" spans="1:211" s="1774" customFormat="1" ht="15.75">
      <c r="A4" s="226"/>
      <c r="B4" s="226"/>
      <c r="C4" s="492"/>
      <c r="D4" s="2401" t="s">
        <v>4828</v>
      </c>
      <c r="E4" s="526"/>
      <c r="G4" s="492"/>
      <c r="H4" s="492"/>
      <c r="I4" s="492"/>
      <c r="J4" s="492"/>
      <c r="K4" s="492"/>
      <c r="L4" s="492"/>
      <c r="M4" s="492"/>
      <c r="N4" s="492"/>
      <c r="O4" s="492"/>
      <c r="P4" s="492"/>
      <c r="Q4" s="492"/>
      <c r="R4" s="492"/>
      <c r="S4" s="492"/>
      <c r="T4" s="492"/>
      <c r="U4" s="492"/>
      <c r="V4" s="492"/>
      <c r="W4" s="492"/>
      <c r="X4" s="492"/>
      <c r="Y4" s="492"/>
      <c r="Z4" s="492"/>
      <c r="AA4" s="492"/>
      <c r="AB4" s="492"/>
      <c r="AC4" s="492"/>
      <c r="AD4" s="492"/>
      <c r="AE4" s="492"/>
      <c r="AF4" s="492"/>
      <c r="AG4" s="492"/>
      <c r="AH4" s="492"/>
      <c r="AI4" s="492"/>
      <c r="AJ4" s="492"/>
      <c r="AK4" s="492"/>
      <c r="AL4" s="492"/>
      <c r="AM4" s="492"/>
      <c r="AN4" s="492"/>
      <c r="AO4" s="492"/>
      <c r="AP4" s="492"/>
      <c r="AQ4" s="492"/>
      <c r="AR4" s="492"/>
      <c r="AS4" s="492"/>
      <c r="AT4" s="492"/>
      <c r="AU4" s="492"/>
      <c r="AV4" s="492"/>
      <c r="AW4" s="492"/>
      <c r="AX4" s="492"/>
      <c r="AY4" s="492"/>
      <c r="AZ4" s="492"/>
      <c r="BA4" s="492"/>
      <c r="BB4" s="492"/>
      <c r="BC4" s="492"/>
      <c r="BD4" s="492"/>
      <c r="BE4" s="492"/>
      <c r="BF4" s="492"/>
      <c r="BG4" s="492"/>
      <c r="BH4" s="492"/>
      <c r="BI4" s="492"/>
      <c r="BJ4" s="492"/>
      <c r="BK4" s="492"/>
      <c r="BL4" s="492"/>
      <c r="BM4" s="492"/>
      <c r="BN4" s="492"/>
      <c r="BO4" s="492"/>
      <c r="BP4" s="492"/>
      <c r="BQ4" s="492"/>
      <c r="BR4" s="492"/>
      <c r="BS4" s="492"/>
      <c r="BT4" s="492"/>
      <c r="BU4" s="492"/>
      <c r="BV4" s="492"/>
      <c r="BW4" s="492"/>
      <c r="BX4" s="492"/>
      <c r="BY4" s="492"/>
      <c r="BZ4" s="492"/>
      <c r="CA4" s="492"/>
      <c r="CB4" s="492"/>
      <c r="CC4" s="492"/>
      <c r="CD4" s="492"/>
      <c r="CE4" s="492"/>
      <c r="CF4" s="492"/>
      <c r="CG4" s="492"/>
      <c r="CH4" s="492"/>
      <c r="CI4" s="492"/>
      <c r="CJ4" s="492"/>
      <c r="CK4" s="492"/>
      <c r="CL4" s="492"/>
      <c r="CM4" s="492"/>
      <c r="CN4" s="492"/>
      <c r="CO4" s="492"/>
      <c r="CP4" s="492"/>
      <c r="CQ4" s="492"/>
      <c r="CR4" s="492"/>
      <c r="CS4" s="492"/>
      <c r="CT4" s="492"/>
      <c r="CU4" s="492"/>
      <c r="CV4" s="492"/>
      <c r="CW4" s="492"/>
      <c r="CX4" s="492"/>
      <c r="CY4" s="492"/>
      <c r="CZ4" s="492"/>
      <c r="DA4" s="492"/>
      <c r="DB4" s="492"/>
      <c r="DC4" s="492"/>
      <c r="DD4" s="492"/>
      <c r="DE4" s="492"/>
      <c r="DF4" s="492"/>
      <c r="DG4" s="492"/>
      <c r="DH4" s="492"/>
      <c r="DI4" s="492"/>
      <c r="DJ4" s="492"/>
      <c r="DK4" s="492"/>
      <c r="DL4" s="492"/>
      <c r="DM4" s="492"/>
      <c r="DN4" s="492"/>
      <c r="DO4" s="492"/>
      <c r="DP4" s="492"/>
      <c r="DQ4" s="492"/>
      <c r="DR4" s="492"/>
      <c r="DS4" s="492"/>
      <c r="DT4" s="492"/>
      <c r="DU4" s="492"/>
      <c r="DV4" s="492"/>
      <c r="DW4" s="492"/>
      <c r="DX4" s="492"/>
      <c r="DY4" s="492"/>
      <c r="DZ4" s="492"/>
      <c r="EA4" s="492"/>
      <c r="EB4" s="492"/>
      <c r="EC4" s="492"/>
      <c r="ED4" s="492"/>
      <c r="EE4" s="492"/>
      <c r="EF4" s="492"/>
      <c r="EG4" s="492"/>
      <c r="EH4" s="492"/>
      <c r="EI4" s="492"/>
      <c r="EJ4" s="492"/>
      <c r="EK4" s="492"/>
      <c r="EL4" s="492"/>
      <c r="EM4" s="492"/>
      <c r="EN4" s="492"/>
      <c r="EO4" s="492"/>
      <c r="EP4" s="492"/>
      <c r="EQ4" s="492"/>
      <c r="ER4" s="492"/>
      <c r="ES4" s="492"/>
      <c r="ET4" s="492"/>
      <c r="EU4" s="492"/>
      <c r="EV4" s="492"/>
      <c r="EW4" s="492"/>
      <c r="EX4" s="492"/>
      <c r="EY4" s="492"/>
      <c r="EZ4" s="492"/>
      <c r="FA4" s="492"/>
      <c r="FB4" s="492"/>
      <c r="FC4" s="492"/>
      <c r="FD4" s="492"/>
      <c r="FE4" s="492"/>
      <c r="FF4" s="492"/>
      <c r="FG4" s="492"/>
      <c r="FH4" s="492"/>
      <c r="FI4" s="492"/>
      <c r="FJ4" s="492"/>
      <c r="FK4" s="492"/>
      <c r="FL4" s="492"/>
      <c r="FM4" s="492"/>
      <c r="FN4" s="492"/>
      <c r="FO4" s="492"/>
      <c r="FP4" s="492"/>
      <c r="FQ4" s="492"/>
      <c r="FR4" s="492"/>
      <c r="FS4" s="492"/>
      <c r="FT4" s="492"/>
      <c r="FU4" s="492"/>
      <c r="FV4" s="492"/>
      <c r="FW4" s="492"/>
      <c r="FX4" s="492"/>
      <c r="FY4" s="492"/>
      <c r="FZ4" s="492"/>
      <c r="GA4" s="492"/>
      <c r="GB4" s="492"/>
      <c r="GC4" s="492"/>
      <c r="GD4" s="492"/>
      <c r="GE4" s="492"/>
      <c r="GF4" s="492"/>
      <c r="GG4" s="492"/>
      <c r="GH4" s="492"/>
      <c r="GI4" s="492"/>
      <c r="GJ4" s="492"/>
      <c r="GK4" s="492"/>
      <c r="GL4" s="492"/>
      <c r="GM4" s="492"/>
      <c r="GN4" s="492"/>
      <c r="GO4" s="492"/>
      <c r="GP4" s="492"/>
      <c r="GQ4" s="492"/>
      <c r="GR4" s="492"/>
      <c r="GS4" s="492"/>
      <c r="GT4" s="492"/>
      <c r="GU4" s="492"/>
      <c r="GV4" s="492"/>
      <c r="GW4" s="492"/>
      <c r="GX4" s="492"/>
      <c r="GY4" s="492"/>
      <c r="GZ4" s="492"/>
      <c r="HA4" s="492"/>
      <c r="HB4" s="492"/>
      <c r="HC4" s="492"/>
    </row>
    <row r="5" spans="1:211" s="1774" customFormat="1">
      <c r="A5" s="207"/>
      <c r="B5" s="207"/>
      <c r="C5" s="492"/>
      <c r="D5" s="2401" t="s">
        <v>4829</v>
      </c>
      <c r="E5" s="492"/>
      <c r="G5" s="492"/>
      <c r="H5" s="492"/>
      <c r="I5" s="492"/>
      <c r="J5" s="492"/>
      <c r="K5" s="492"/>
      <c r="L5" s="492"/>
      <c r="M5" s="492"/>
      <c r="N5" s="492"/>
      <c r="O5" s="492"/>
      <c r="P5" s="492"/>
      <c r="Q5" s="492"/>
      <c r="R5" s="492"/>
      <c r="S5" s="492"/>
      <c r="T5" s="492"/>
      <c r="U5" s="492"/>
      <c r="V5" s="492"/>
      <c r="W5" s="492"/>
      <c r="X5" s="492"/>
      <c r="Y5" s="492"/>
      <c r="Z5" s="492"/>
      <c r="AA5" s="492"/>
      <c r="AB5" s="492"/>
      <c r="AC5" s="492"/>
      <c r="AD5" s="492"/>
      <c r="AE5" s="492"/>
      <c r="AF5" s="492"/>
      <c r="AG5" s="492"/>
      <c r="AH5" s="492"/>
      <c r="AI5" s="492"/>
      <c r="AJ5" s="492"/>
      <c r="AK5" s="492"/>
      <c r="AL5" s="492"/>
      <c r="AM5" s="492"/>
      <c r="AN5" s="492"/>
      <c r="AO5" s="492"/>
      <c r="AP5" s="492"/>
      <c r="AQ5" s="492"/>
      <c r="AR5" s="492"/>
      <c r="AS5" s="492"/>
      <c r="AT5" s="492"/>
      <c r="AU5" s="492"/>
      <c r="AV5" s="492"/>
      <c r="AW5" s="492"/>
      <c r="AX5" s="492"/>
      <c r="AY5" s="492"/>
      <c r="AZ5" s="492"/>
      <c r="BA5" s="492"/>
      <c r="BB5" s="492"/>
      <c r="BC5" s="492"/>
      <c r="BD5" s="492"/>
      <c r="BE5" s="492"/>
      <c r="BF5" s="492"/>
      <c r="BG5" s="492"/>
      <c r="BH5" s="492"/>
      <c r="BI5" s="492"/>
      <c r="BJ5" s="492"/>
      <c r="BK5" s="492"/>
      <c r="BL5" s="492"/>
      <c r="BM5" s="492"/>
      <c r="BN5" s="492"/>
      <c r="BO5" s="492"/>
      <c r="BP5" s="492"/>
      <c r="BQ5" s="492"/>
      <c r="BR5" s="492"/>
      <c r="BS5" s="492"/>
      <c r="BT5" s="492"/>
      <c r="BU5" s="492"/>
      <c r="BV5" s="492"/>
      <c r="BW5" s="492"/>
      <c r="BX5" s="492"/>
      <c r="BY5" s="492"/>
      <c r="BZ5" s="492"/>
      <c r="CA5" s="492"/>
      <c r="CB5" s="492"/>
      <c r="CC5" s="492"/>
      <c r="CD5" s="492"/>
      <c r="CE5" s="492"/>
      <c r="CF5" s="492"/>
      <c r="CG5" s="492"/>
      <c r="CH5" s="492"/>
      <c r="CI5" s="492"/>
      <c r="CJ5" s="492"/>
      <c r="CK5" s="492"/>
      <c r="CL5" s="492"/>
      <c r="CM5" s="492"/>
      <c r="CN5" s="492"/>
      <c r="CO5" s="492"/>
      <c r="CP5" s="492"/>
      <c r="CQ5" s="492"/>
      <c r="CR5" s="492"/>
      <c r="CS5" s="492"/>
      <c r="CT5" s="492"/>
      <c r="CU5" s="492"/>
      <c r="CV5" s="492"/>
      <c r="CW5" s="492"/>
      <c r="CX5" s="492"/>
      <c r="CY5" s="492"/>
      <c r="CZ5" s="492"/>
      <c r="DA5" s="492"/>
      <c r="DB5" s="492"/>
      <c r="DC5" s="492"/>
      <c r="DD5" s="492"/>
      <c r="DE5" s="492"/>
      <c r="DF5" s="492"/>
      <c r="DG5" s="492"/>
      <c r="DH5" s="492"/>
      <c r="DI5" s="492"/>
      <c r="DJ5" s="492"/>
      <c r="DK5" s="492"/>
      <c r="DL5" s="492"/>
      <c r="DM5" s="492"/>
      <c r="DN5" s="492"/>
      <c r="DO5" s="492"/>
      <c r="DP5" s="492"/>
      <c r="DQ5" s="492"/>
      <c r="DR5" s="492"/>
      <c r="DS5" s="492"/>
      <c r="DT5" s="492"/>
      <c r="DU5" s="492"/>
      <c r="DV5" s="492"/>
      <c r="DW5" s="492"/>
      <c r="DX5" s="492"/>
      <c r="DY5" s="492"/>
      <c r="DZ5" s="492"/>
      <c r="EA5" s="492"/>
      <c r="EB5" s="492"/>
      <c r="EC5" s="492"/>
      <c r="ED5" s="492"/>
      <c r="EE5" s="492"/>
      <c r="EF5" s="492"/>
      <c r="EG5" s="492"/>
      <c r="EH5" s="492"/>
      <c r="EI5" s="492"/>
      <c r="EJ5" s="492"/>
      <c r="EK5" s="492"/>
      <c r="EL5" s="492"/>
      <c r="EM5" s="492"/>
      <c r="EN5" s="492"/>
      <c r="EO5" s="492"/>
      <c r="EP5" s="492"/>
      <c r="EQ5" s="492"/>
      <c r="ER5" s="492"/>
      <c r="ES5" s="492"/>
      <c r="ET5" s="492"/>
      <c r="EU5" s="492"/>
      <c r="EV5" s="492"/>
      <c r="EW5" s="492"/>
      <c r="EX5" s="492"/>
      <c r="EY5" s="492"/>
      <c r="EZ5" s="492"/>
      <c r="FA5" s="492"/>
      <c r="FB5" s="492"/>
      <c r="FC5" s="492"/>
      <c r="FD5" s="492"/>
      <c r="FE5" s="492"/>
      <c r="FF5" s="492"/>
      <c r="FG5" s="492"/>
      <c r="FH5" s="492"/>
      <c r="FI5" s="492"/>
      <c r="FJ5" s="492"/>
      <c r="FK5" s="492"/>
      <c r="FL5" s="492"/>
      <c r="FM5" s="492"/>
      <c r="FN5" s="492"/>
      <c r="FO5" s="492"/>
      <c r="FP5" s="492"/>
      <c r="FQ5" s="492"/>
      <c r="FR5" s="492"/>
      <c r="FS5" s="492"/>
      <c r="FT5" s="492"/>
      <c r="FU5" s="492"/>
      <c r="FV5" s="492"/>
      <c r="FW5" s="492"/>
      <c r="FX5" s="492"/>
      <c r="FY5" s="492"/>
      <c r="FZ5" s="492"/>
      <c r="GA5" s="492"/>
      <c r="GB5" s="492"/>
      <c r="GC5" s="492"/>
      <c r="GD5" s="492"/>
      <c r="GE5" s="492"/>
      <c r="GF5" s="492"/>
      <c r="GG5" s="492"/>
      <c r="GH5" s="492"/>
      <c r="GI5" s="492"/>
      <c r="GJ5" s="492"/>
      <c r="GK5" s="492"/>
      <c r="GL5" s="492"/>
      <c r="GM5" s="492"/>
      <c r="GN5" s="492"/>
      <c r="GO5" s="492"/>
      <c r="GP5" s="492"/>
      <c r="GQ5" s="492"/>
      <c r="GR5" s="492"/>
      <c r="GS5" s="492"/>
      <c r="GT5" s="492"/>
      <c r="GU5" s="492"/>
      <c r="GV5" s="492"/>
      <c r="GW5" s="492"/>
      <c r="GX5" s="492"/>
      <c r="GY5" s="492"/>
      <c r="GZ5" s="492"/>
      <c r="HA5" s="492"/>
      <c r="HB5" s="492"/>
      <c r="HC5" s="492"/>
    </row>
    <row r="6" spans="1:211" s="1774" customFormat="1">
      <c r="A6" s="207"/>
      <c r="B6" s="207"/>
      <c r="C6" s="492"/>
      <c r="D6" s="2401" t="s">
        <v>4830</v>
      </c>
      <c r="E6" s="492"/>
      <c r="G6" s="801">
        <v>0.35</v>
      </c>
      <c r="H6" s="492"/>
      <c r="I6" s="492"/>
      <c r="J6" s="492"/>
      <c r="K6" s="492"/>
      <c r="L6" s="492"/>
      <c r="M6" s="492"/>
      <c r="N6" s="492"/>
      <c r="O6" s="492"/>
      <c r="P6" s="492"/>
      <c r="Q6" s="492"/>
      <c r="R6" s="492"/>
      <c r="S6" s="492"/>
      <c r="T6" s="492"/>
      <c r="U6" s="492"/>
      <c r="V6" s="492"/>
      <c r="W6" s="492"/>
      <c r="X6" s="492"/>
      <c r="Y6" s="492"/>
      <c r="Z6" s="492"/>
      <c r="AA6" s="492"/>
      <c r="AB6" s="492"/>
      <c r="AC6" s="492"/>
      <c r="AD6" s="492"/>
      <c r="AE6" s="492"/>
      <c r="AF6" s="492"/>
      <c r="AG6" s="492"/>
      <c r="AH6" s="492"/>
      <c r="AI6" s="492"/>
      <c r="AJ6" s="492"/>
      <c r="AK6" s="492"/>
      <c r="AL6" s="492"/>
      <c r="AM6" s="492"/>
      <c r="AN6" s="492"/>
      <c r="AO6" s="492"/>
      <c r="AP6" s="492"/>
      <c r="AQ6" s="492"/>
      <c r="AR6" s="492"/>
      <c r="AS6" s="492"/>
      <c r="AT6" s="492"/>
      <c r="AU6" s="492"/>
      <c r="AV6" s="492"/>
      <c r="AW6" s="492"/>
      <c r="AX6" s="492"/>
      <c r="AY6" s="492"/>
      <c r="AZ6" s="492"/>
      <c r="BA6" s="492"/>
      <c r="BB6" s="492"/>
      <c r="BC6" s="492"/>
      <c r="BD6" s="492"/>
      <c r="BE6" s="492"/>
      <c r="BF6" s="492"/>
      <c r="BG6" s="492"/>
      <c r="BH6" s="492"/>
      <c r="BI6" s="492"/>
      <c r="BJ6" s="492"/>
      <c r="BK6" s="492"/>
      <c r="BL6" s="492"/>
      <c r="BM6" s="492"/>
      <c r="BN6" s="492"/>
      <c r="BO6" s="492"/>
      <c r="BP6" s="492"/>
      <c r="BQ6" s="492"/>
      <c r="BR6" s="492"/>
      <c r="BS6" s="492"/>
      <c r="BT6" s="492"/>
      <c r="BU6" s="492"/>
      <c r="BV6" s="492"/>
      <c r="BW6" s="492"/>
      <c r="BX6" s="492"/>
      <c r="BY6" s="492"/>
      <c r="BZ6" s="492"/>
      <c r="CA6" s="492"/>
      <c r="CB6" s="492"/>
      <c r="CC6" s="492"/>
      <c r="CD6" s="492"/>
      <c r="CE6" s="492"/>
      <c r="CF6" s="492"/>
      <c r="CG6" s="492"/>
      <c r="CH6" s="492"/>
      <c r="CI6" s="492"/>
      <c r="CJ6" s="492"/>
      <c r="CK6" s="492"/>
      <c r="CL6" s="492"/>
      <c r="CM6" s="492"/>
      <c r="CN6" s="492"/>
      <c r="CO6" s="492"/>
      <c r="CP6" s="492"/>
      <c r="CQ6" s="492"/>
      <c r="CR6" s="492"/>
      <c r="CS6" s="492"/>
      <c r="CT6" s="492"/>
      <c r="CU6" s="492"/>
      <c r="CV6" s="492"/>
      <c r="CW6" s="492"/>
      <c r="CX6" s="492"/>
      <c r="CY6" s="492"/>
      <c r="CZ6" s="492"/>
      <c r="DA6" s="492"/>
      <c r="DB6" s="492"/>
      <c r="DC6" s="492"/>
      <c r="DD6" s="492"/>
      <c r="DE6" s="492"/>
      <c r="DF6" s="492"/>
      <c r="DG6" s="492"/>
      <c r="DH6" s="492"/>
      <c r="DI6" s="492"/>
      <c r="DJ6" s="492"/>
      <c r="DK6" s="492"/>
      <c r="DL6" s="492"/>
      <c r="DM6" s="492"/>
      <c r="DN6" s="492"/>
      <c r="DO6" s="492"/>
      <c r="DP6" s="492"/>
      <c r="DQ6" s="492"/>
      <c r="DR6" s="492"/>
      <c r="DS6" s="492"/>
      <c r="DT6" s="492"/>
      <c r="DU6" s="492"/>
      <c r="DV6" s="492"/>
      <c r="DW6" s="492"/>
      <c r="DX6" s="492"/>
      <c r="DY6" s="492"/>
      <c r="DZ6" s="492"/>
      <c r="EA6" s="492"/>
      <c r="EB6" s="492"/>
      <c r="EC6" s="492"/>
      <c r="ED6" s="492"/>
      <c r="EE6" s="492"/>
      <c r="EF6" s="492"/>
      <c r="EG6" s="492"/>
      <c r="EH6" s="492"/>
      <c r="EI6" s="492"/>
      <c r="EJ6" s="492"/>
      <c r="EK6" s="492"/>
      <c r="EL6" s="492"/>
      <c r="EM6" s="492"/>
      <c r="EN6" s="492"/>
      <c r="EO6" s="492"/>
      <c r="EP6" s="492"/>
      <c r="EQ6" s="492"/>
      <c r="ER6" s="492"/>
      <c r="ES6" s="492"/>
      <c r="ET6" s="492"/>
      <c r="EU6" s="492"/>
      <c r="EV6" s="492"/>
      <c r="EW6" s="492"/>
      <c r="EX6" s="492"/>
      <c r="EY6" s="492"/>
      <c r="EZ6" s="492"/>
      <c r="FA6" s="492"/>
      <c r="FB6" s="492"/>
      <c r="FC6" s="492"/>
      <c r="FD6" s="492"/>
      <c r="FE6" s="492"/>
      <c r="FF6" s="492"/>
      <c r="FG6" s="492"/>
      <c r="FH6" s="492"/>
      <c r="FI6" s="492"/>
      <c r="FJ6" s="492"/>
      <c r="FK6" s="492"/>
      <c r="FL6" s="492"/>
      <c r="FM6" s="492"/>
      <c r="FN6" s="492"/>
      <c r="FO6" s="492"/>
      <c r="FP6" s="492"/>
      <c r="FQ6" s="492"/>
      <c r="FR6" s="492"/>
      <c r="FS6" s="492"/>
      <c r="FT6" s="492"/>
      <c r="FU6" s="492"/>
      <c r="FV6" s="492"/>
      <c r="FW6" s="492"/>
      <c r="FX6" s="492"/>
      <c r="FY6" s="492"/>
      <c r="FZ6" s="492"/>
      <c r="GA6" s="492"/>
      <c r="GB6" s="492"/>
      <c r="GC6" s="492"/>
      <c r="GD6" s="492"/>
      <c r="GE6" s="492"/>
      <c r="GF6" s="492"/>
      <c r="GG6" s="492"/>
      <c r="GH6" s="492"/>
      <c r="GI6" s="492"/>
      <c r="GJ6" s="492"/>
      <c r="GK6" s="492"/>
      <c r="GL6" s="492"/>
      <c r="GM6" s="492"/>
      <c r="GN6" s="492"/>
      <c r="GO6" s="492"/>
      <c r="GP6" s="492"/>
      <c r="GQ6" s="492"/>
      <c r="GR6" s="492"/>
      <c r="GS6" s="492"/>
      <c r="GT6" s="492"/>
      <c r="GU6" s="492"/>
      <c r="GV6" s="492"/>
      <c r="GW6" s="492"/>
      <c r="GX6" s="492"/>
      <c r="GY6" s="492"/>
      <c r="GZ6" s="492"/>
      <c r="HA6" s="492"/>
      <c r="HB6" s="492"/>
      <c r="HC6" s="492"/>
    </row>
    <row r="7" spans="1:211" s="1774" customFormat="1">
      <c r="A7" s="207"/>
      <c r="B7" s="207"/>
      <c r="C7" s="492"/>
      <c r="D7" s="492"/>
      <c r="E7" s="492"/>
      <c r="G7" s="801">
        <v>-2.52E-2</v>
      </c>
      <c r="H7" s="492"/>
      <c r="I7" s="492"/>
      <c r="J7" s="492"/>
      <c r="K7" s="492"/>
      <c r="L7" s="492"/>
      <c r="M7" s="492"/>
      <c r="N7" s="492"/>
      <c r="O7" s="492"/>
      <c r="P7" s="492"/>
      <c r="Q7" s="492"/>
      <c r="R7" s="492"/>
      <c r="S7" s="492"/>
      <c r="T7" s="492"/>
      <c r="U7" s="492"/>
      <c r="V7" s="492"/>
      <c r="W7" s="492"/>
      <c r="X7" s="492"/>
      <c r="Y7" s="492"/>
      <c r="Z7" s="492"/>
      <c r="AA7" s="492"/>
      <c r="AB7" s="492"/>
      <c r="AC7" s="492"/>
      <c r="AD7" s="492"/>
      <c r="AE7" s="492"/>
      <c r="AF7" s="492"/>
      <c r="AG7" s="492"/>
      <c r="AH7" s="492"/>
      <c r="AI7" s="492"/>
      <c r="AJ7" s="492"/>
      <c r="AK7" s="492"/>
      <c r="AL7" s="492"/>
      <c r="AM7" s="492"/>
      <c r="AN7" s="492"/>
      <c r="AO7" s="492"/>
      <c r="AP7" s="492"/>
      <c r="AQ7" s="492"/>
      <c r="AR7" s="492"/>
      <c r="AS7" s="492"/>
      <c r="AT7" s="492"/>
      <c r="AU7" s="492"/>
      <c r="AV7" s="492"/>
      <c r="AW7" s="492"/>
      <c r="AX7" s="492"/>
      <c r="AY7" s="492"/>
      <c r="AZ7" s="492"/>
      <c r="BA7" s="492"/>
      <c r="BB7" s="492"/>
      <c r="BC7" s="492"/>
      <c r="BD7" s="492"/>
      <c r="BE7" s="492"/>
      <c r="BF7" s="492"/>
      <c r="BG7" s="492"/>
      <c r="BH7" s="492"/>
      <c r="BI7" s="492"/>
      <c r="BJ7" s="492"/>
      <c r="BK7" s="492"/>
      <c r="BL7" s="492"/>
      <c r="BM7" s="492"/>
      <c r="BN7" s="492"/>
      <c r="BO7" s="492"/>
      <c r="BP7" s="492"/>
      <c r="BQ7" s="492"/>
      <c r="BR7" s="492"/>
      <c r="BS7" s="492"/>
      <c r="BT7" s="492"/>
      <c r="BU7" s="492"/>
      <c r="BV7" s="492"/>
      <c r="BW7" s="492"/>
      <c r="BX7" s="492"/>
      <c r="BY7" s="492"/>
      <c r="BZ7" s="492"/>
      <c r="CA7" s="492"/>
      <c r="CB7" s="492"/>
      <c r="CC7" s="492"/>
      <c r="CD7" s="492"/>
      <c r="CE7" s="492"/>
      <c r="CF7" s="492"/>
      <c r="CG7" s="492"/>
      <c r="CH7" s="492"/>
      <c r="CI7" s="492"/>
      <c r="CJ7" s="492"/>
      <c r="CK7" s="492"/>
      <c r="CL7" s="492"/>
      <c r="CM7" s="492"/>
      <c r="CN7" s="492"/>
      <c r="CO7" s="492"/>
      <c r="CP7" s="492"/>
      <c r="CQ7" s="492"/>
      <c r="CR7" s="492"/>
      <c r="CS7" s="492"/>
      <c r="CT7" s="492"/>
      <c r="CU7" s="492"/>
      <c r="CV7" s="492"/>
      <c r="CW7" s="492"/>
      <c r="CX7" s="492"/>
      <c r="CY7" s="492"/>
      <c r="CZ7" s="492"/>
      <c r="DA7" s="492"/>
      <c r="DB7" s="492"/>
      <c r="DC7" s="492"/>
      <c r="DD7" s="492"/>
      <c r="DE7" s="492"/>
      <c r="DF7" s="492"/>
      <c r="DG7" s="492"/>
      <c r="DH7" s="492"/>
      <c r="DI7" s="492"/>
      <c r="DJ7" s="492"/>
      <c r="DK7" s="492"/>
      <c r="DL7" s="492"/>
      <c r="DM7" s="492"/>
      <c r="DN7" s="492"/>
      <c r="DO7" s="492"/>
      <c r="DP7" s="492"/>
      <c r="DQ7" s="492"/>
      <c r="DR7" s="492"/>
      <c r="DS7" s="492"/>
      <c r="DT7" s="492"/>
      <c r="DU7" s="492"/>
      <c r="DV7" s="492"/>
      <c r="DW7" s="492"/>
      <c r="DX7" s="492"/>
      <c r="DY7" s="492"/>
      <c r="DZ7" s="492"/>
      <c r="EA7" s="492"/>
      <c r="EB7" s="492"/>
      <c r="EC7" s="492"/>
      <c r="ED7" s="492"/>
      <c r="EE7" s="492"/>
      <c r="EF7" s="492"/>
      <c r="EG7" s="492"/>
      <c r="EH7" s="492"/>
      <c r="EI7" s="492"/>
      <c r="EJ7" s="492"/>
      <c r="EK7" s="492"/>
      <c r="EL7" s="492"/>
      <c r="EM7" s="492"/>
      <c r="EN7" s="492"/>
      <c r="EO7" s="492"/>
      <c r="EP7" s="492"/>
      <c r="EQ7" s="492"/>
      <c r="ER7" s="492"/>
      <c r="ES7" s="492"/>
      <c r="ET7" s="492"/>
      <c r="EU7" s="492"/>
      <c r="EV7" s="492"/>
      <c r="EW7" s="492"/>
      <c r="EX7" s="492"/>
      <c r="EY7" s="492"/>
      <c r="EZ7" s="492"/>
      <c r="FA7" s="492"/>
      <c r="FB7" s="492"/>
      <c r="FC7" s="492"/>
      <c r="FD7" s="492"/>
      <c r="FE7" s="492"/>
      <c r="FF7" s="492"/>
      <c r="FG7" s="492"/>
      <c r="FH7" s="492"/>
      <c r="FI7" s="492"/>
      <c r="FJ7" s="492"/>
      <c r="FK7" s="492"/>
      <c r="FL7" s="492"/>
      <c r="FM7" s="492"/>
      <c r="FN7" s="492"/>
      <c r="FO7" s="492"/>
      <c r="FP7" s="492"/>
      <c r="FQ7" s="492"/>
      <c r="FR7" s="492"/>
      <c r="FS7" s="492"/>
      <c r="FT7" s="492"/>
      <c r="FU7" s="492"/>
      <c r="FV7" s="492"/>
      <c r="FW7" s="492"/>
      <c r="FX7" s="492"/>
      <c r="FY7" s="492"/>
      <c r="FZ7" s="492"/>
      <c r="GA7" s="492"/>
      <c r="GB7" s="492"/>
      <c r="GC7" s="492"/>
      <c r="GD7" s="492"/>
      <c r="GE7" s="492"/>
      <c r="GF7" s="492"/>
      <c r="GG7" s="492"/>
      <c r="GH7" s="492"/>
      <c r="GI7" s="492"/>
      <c r="GJ7" s="492"/>
      <c r="GK7" s="492"/>
      <c r="GL7" s="492"/>
      <c r="GM7" s="492"/>
      <c r="GN7" s="492"/>
      <c r="GO7" s="492"/>
      <c r="GP7" s="492"/>
      <c r="GQ7" s="492"/>
      <c r="GR7" s="492"/>
      <c r="GS7" s="492"/>
      <c r="GT7" s="492"/>
      <c r="GU7" s="492"/>
      <c r="GV7" s="492"/>
      <c r="GW7" s="492"/>
      <c r="GX7" s="492"/>
      <c r="GY7" s="492"/>
      <c r="GZ7" s="492"/>
      <c r="HA7" s="492"/>
      <c r="HB7" s="492"/>
      <c r="HC7" s="492"/>
    </row>
    <row r="8" spans="1:211" s="1774" customFormat="1">
      <c r="A8" s="207"/>
      <c r="B8" s="207"/>
      <c r="C8" s="492"/>
      <c r="D8" s="492"/>
      <c r="E8" s="492" t="s">
        <v>3089</v>
      </c>
      <c r="F8" s="492"/>
      <c r="G8" s="2419">
        <v>0.32479999999999998</v>
      </c>
      <c r="H8" s="492"/>
      <c r="I8" s="492"/>
      <c r="J8" s="492"/>
      <c r="K8" s="492"/>
      <c r="L8" s="492"/>
      <c r="M8" s="492"/>
      <c r="N8" s="492"/>
      <c r="O8" s="492"/>
      <c r="P8" s="492"/>
      <c r="Q8" s="492"/>
      <c r="R8" s="492"/>
      <c r="S8" s="492"/>
      <c r="T8" s="492"/>
      <c r="U8" s="492"/>
      <c r="V8" s="492"/>
      <c r="W8" s="492"/>
      <c r="X8" s="492"/>
      <c r="Y8" s="492"/>
      <c r="Z8" s="492"/>
      <c r="AA8" s="492"/>
      <c r="AB8" s="492"/>
      <c r="AC8" s="492"/>
      <c r="AD8" s="492"/>
      <c r="AE8" s="492"/>
      <c r="AF8" s="492"/>
      <c r="AG8" s="492"/>
      <c r="AH8" s="492"/>
      <c r="AI8" s="492"/>
      <c r="AJ8" s="492"/>
      <c r="AK8" s="492"/>
      <c r="AL8" s="492"/>
      <c r="AM8" s="492"/>
      <c r="AN8" s="492"/>
      <c r="AO8" s="492"/>
      <c r="AP8" s="492"/>
      <c r="AQ8" s="492"/>
      <c r="AR8" s="492"/>
      <c r="AS8" s="492"/>
      <c r="AT8" s="492"/>
      <c r="AU8" s="492"/>
      <c r="AV8" s="492"/>
      <c r="AW8" s="492"/>
      <c r="AX8" s="492"/>
      <c r="AY8" s="492"/>
      <c r="AZ8" s="492"/>
      <c r="BA8" s="492"/>
      <c r="BB8" s="492"/>
      <c r="BC8" s="492"/>
      <c r="BD8" s="492"/>
      <c r="BE8" s="492"/>
      <c r="BF8" s="492"/>
      <c r="BG8" s="492"/>
      <c r="BH8" s="492"/>
      <c r="BI8" s="492"/>
      <c r="BJ8" s="492"/>
      <c r="BK8" s="492"/>
      <c r="BL8" s="492"/>
      <c r="BM8" s="492"/>
      <c r="BN8" s="492"/>
      <c r="BO8" s="492"/>
      <c r="BP8" s="492"/>
      <c r="BQ8" s="492"/>
      <c r="BR8" s="492"/>
      <c r="BS8" s="492"/>
      <c r="BT8" s="492"/>
      <c r="BU8" s="492"/>
      <c r="BV8" s="492"/>
      <c r="BW8" s="492"/>
      <c r="BX8" s="492"/>
      <c r="BY8" s="492"/>
      <c r="BZ8" s="492"/>
      <c r="CA8" s="492"/>
      <c r="CB8" s="492"/>
      <c r="CC8" s="492"/>
      <c r="CD8" s="492"/>
      <c r="CE8" s="492"/>
      <c r="CF8" s="492"/>
      <c r="CG8" s="492"/>
      <c r="CH8" s="492"/>
      <c r="CI8" s="492"/>
      <c r="CJ8" s="492"/>
      <c r="CK8" s="492"/>
      <c r="CL8" s="492"/>
      <c r="CM8" s="492"/>
      <c r="CN8" s="492"/>
      <c r="CO8" s="492"/>
      <c r="CP8" s="492"/>
      <c r="CQ8" s="492"/>
      <c r="CR8" s="492"/>
      <c r="CS8" s="492"/>
      <c r="CT8" s="492"/>
      <c r="CU8" s="492"/>
      <c r="CV8" s="492"/>
      <c r="CW8" s="492"/>
      <c r="CX8" s="492"/>
      <c r="CY8" s="492"/>
      <c r="CZ8" s="492"/>
      <c r="DA8" s="492"/>
      <c r="DB8" s="492"/>
      <c r="DC8" s="492"/>
      <c r="DD8" s="492"/>
      <c r="DE8" s="492"/>
      <c r="DF8" s="492"/>
      <c r="DG8" s="492"/>
      <c r="DH8" s="492"/>
      <c r="DI8" s="492"/>
      <c r="DJ8" s="492"/>
      <c r="DK8" s="492"/>
      <c r="DL8" s="492"/>
      <c r="DM8" s="492"/>
      <c r="DN8" s="492"/>
      <c r="DO8" s="492"/>
      <c r="DP8" s="492"/>
      <c r="DQ8" s="492"/>
      <c r="DR8" s="492"/>
      <c r="DS8" s="492"/>
      <c r="DT8" s="492"/>
      <c r="DU8" s="492"/>
      <c r="DV8" s="492"/>
      <c r="DW8" s="492"/>
      <c r="DX8" s="492"/>
      <c r="DY8" s="492"/>
      <c r="DZ8" s="492"/>
      <c r="EA8" s="492"/>
      <c r="EB8" s="492"/>
      <c r="EC8" s="492"/>
      <c r="ED8" s="492"/>
      <c r="EE8" s="492"/>
      <c r="EF8" s="492"/>
      <c r="EG8" s="492"/>
      <c r="EH8" s="492"/>
      <c r="EI8" s="492"/>
      <c r="EJ8" s="492"/>
      <c r="EK8" s="492"/>
      <c r="EL8" s="492"/>
      <c r="EM8" s="492"/>
      <c r="EN8" s="492"/>
      <c r="EO8" s="492"/>
      <c r="EP8" s="492"/>
      <c r="EQ8" s="492"/>
      <c r="ER8" s="492"/>
      <c r="ES8" s="492"/>
      <c r="ET8" s="492"/>
      <c r="EU8" s="492"/>
      <c r="EV8" s="492"/>
      <c r="EW8" s="492"/>
      <c r="EX8" s="492"/>
      <c r="EY8" s="492"/>
      <c r="EZ8" s="492"/>
      <c r="FA8" s="492"/>
      <c r="FB8" s="492"/>
      <c r="FC8" s="492"/>
      <c r="FD8" s="492"/>
      <c r="FE8" s="492"/>
      <c r="FF8" s="492"/>
      <c r="FG8" s="492"/>
      <c r="FH8" s="492"/>
      <c r="FI8" s="492"/>
      <c r="FJ8" s="492"/>
      <c r="FK8" s="492"/>
      <c r="FL8" s="492"/>
      <c r="FM8" s="492"/>
      <c r="FN8" s="492"/>
      <c r="FO8" s="492"/>
      <c r="FP8" s="492"/>
      <c r="FQ8" s="492"/>
      <c r="FR8" s="492"/>
      <c r="FS8" s="492"/>
      <c r="FT8" s="492"/>
      <c r="FU8" s="492"/>
      <c r="FV8" s="492"/>
      <c r="FW8" s="492"/>
      <c r="FX8" s="492"/>
      <c r="FY8" s="492"/>
      <c r="FZ8" s="492"/>
      <c r="GA8" s="492"/>
      <c r="GB8" s="492"/>
      <c r="GC8" s="492"/>
      <c r="GD8" s="492"/>
      <c r="GE8" s="492"/>
      <c r="GF8" s="492"/>
      <c r="GG8" s="492"/>
      <c r="GH8" s="492"/>
      <c r="GI8" s="492"/>
      <c r="GJ8" s="492"/>
      <c r="GK8" s="492"/>
      <c r="GL8" s="492"/>
      <c r="GM8" s="492"/>
      <c r="GN8" s="492"/>
      <c r="GO8" s="492"/>
      <c r="GP8" s="492"/>
      <c r="GQ8" s="492"/>
      <c r="GR8" s="492"/>
      <c r="GS8" s="492"/>
      <c r="GT8" s="492"/>
      <c r="GU8" s="492"/>
      <c r="GV8" s="492"/>
      <c r="GW8" s="492"/>
      <c r="GX8" s="492"/>
      <c r="GY8" s="492"/>
      <c r="GZ8" s="492"/>
      <c r="HA8" s="492"/>
      <c r="HB8" s="492"/>
      <c r="HC8" s="492"/>
    </row>
    <row r="9" spans="1:211" s="1774" customFormat="1" ht="15.75">
      <c r="A9" s="207"/>
      <c r="B9" s="207"/>
      <c r="C9" s="492"/>
      <c r="D9" s="492"/>
      <c r="E9" s="2420">
        <v>41551</v>
      </c>
      <c r="F9" s="492"/>
      <c r="G9" s="492"/>
      <c r="H9" s="526" t="s">
        <v>1898</v>
      </c>
      <c r="I9" s="492"/>
      <c r="K9" s="492"/>
      <c r="L9" s="492"/>
      <c r="M9" s="492"/>
      <c r="N9" s="492"/>
      <c r="O9" s="492"/>
      <c r="P9" s="492"/>
      <c r="Q9" s="492"/>
      <c r="R9" s="492"/>
      <c r="S9" s="492"/>
      <c r="T9" s="492"/>
      <c r="U9" s="492"/>
      <c r="V9" s="492"/>
      <c r="W9" s="492"/>
      <c r="X9" s="492"/>
      <c r="Y9" s="492"/>
      <c r="Z9" s="492"/>
      <c r="AA9" s="492"/>
      <c r="AB9" s="492"/>
      <c r="AC9" s="492"/>
      <c r="AD9" s="492"/>
      <c r="AE9" s="492"/>
      <c r="AF9" s="492"/>
      <c r="AG9" s="492"/>
      <c r="AH9" s="492"/>
      <c r="AI9" s="492"/>
      <c r="AJ9" s="492"/>
      <c r="AK9" s="492"/>
      <c r="AL9" s="492"/>
      <c r="AM9" s="492"/>
      <c r="AN9" s="492"/>
      <c r="AO9" s="492"/>
      <c r="AP9" s="492"/>
      <c r="AQ9" s="492"/>
      <c r="AR9" s="492"/>
      <c r="AS9" s="492"/>
      <c r="AT9" s="492"/>
      <c r="AU9" s="492"/>
      <c r="AV9" s="492"/>
      <c r="AW9" s="492"/>
      <c r="AX9" s="492"/>
      <c r="AY9" s="492"/>
      <c r="AZ9" s="492"/>
      <c r="BA9" s="492"/>
      <c r="BB9" s="492"/>
      <c r="BC9" s="492"/>
      <c r="BD9" s="492"/>
      <c r="BE9" s="492"/>
      <c r="BF9" s="492"/>
      <c r="BG9" s="492"/>
      <c r="BH9" s="492"/>
      <c r="BI9" s="492"/>
      <c r="BJ9" s="492"/>
      <c r="BK9" s="492"/>
      <c r="BL9" s="492"/>
      <c r="BM9" s="492"/>
      <c r="BN9" s="492"/>
      <c r="BO9" s="492"/>
      <c r="BP9" s="492"/>
      <c r="BQ9" s="492"/>
      <c r="BR9" s="492"/>
      <c r="BS9" s="492"/>
      <c r="BT9" s="492"/>
      <c r="BU9" s="492"/>
      <c r="BV9" s="492"/>
      <c r="BW9" s="492"/>
      <c r="BX9" s="492"/>
      <c r="BY9" s="492"/>
      <c r="BZ9" s="492"/>
      <c r="CA9" s="492"/>
      <c r="CB9" s="492"/>
      <c r="CC9" s="492"/>
      <c r="CD9" s="492"/>
      <c r="CE9" s="492"/>
      <c r="CF9" s="492"/>
      <c r="CG9" s="492"/>
      <c r="CH9" s="492"/>
      <c r="CI9" s="492"/>
      <c r="CJ9" s="492"/>
      <c r="CK9" s="492"/>
      <c r="CL9" s="492"/>
      <c r="CM9" s="492"/>
      <c r="CN9" s="492"/>
      <c r="CO9" s="492"/>
      <c r="CP9" s="492"/>
      <c r="CQ9" s="492"/>
      <c r="CR9" s="492"/>
      <c r="CS9" s="492"/>
      <c r="CT9" s="492"/>
      <c r="CU9" s="492"/>
      <c r="CV9" s="492"/>
      <c r="CW9" s="492"/>
      <c r="CX9" s="492"/>
      <c r="CY9" s="492"/>
      <c r="CZ9" s="492"/>
      <c r="DA9" s="492"/>
      <c r="DB9" s="492"/>
      <c r="DC9" s="492"/>
      <c r="DD9" s="492"/>
      <c r="DE9" s="492"/>
      <c r="DF9" s="492"/>
      <c r="DG9" s="492"/>
      <c r="DH9" s="492"/>
      <c r="DI9" s="492"/>
      <c r="DJ9" s="492"/>
      <c r="DK9" s="492"/>
      <c r="DL9" s="492"/>
      <c r="DM9" s="492"/>
      <c r="DN9" s="492"/>
      <c r="DO9" s="492"/>
      <c r="DP9" s="492"/>
      <c r="DQ9" s="492"/>
      <c r="DR9" s="492"/>
      <c r="DS9" s="492"/>
      <c r="DT9" s="492"/>
      <c r="DU9" s="492"/>
      <c r="DV9" s="492"/>
      <c r="DW9" s="492"/>
      <c r="DX9" s="492"/>
      <c r="DY9" s="492"/>
      <c r="DZ9" s="492"/>
      <c r="EA9" s="492"/>
      <c r="EB9" s="492"/>
      <c r="EC9" s="492"/>
      <c r="ED9" s="492"/>
      <c r="EE9" s="492"/>
      <c r="EF9" s="492"/>
      <c r="EG9" s="492"/>
      <c r="EH9" s="492"/>
      <c r="EI9" s="492"/>
      <c r="EJ9" s="492"/>
      <c r="EK9" s="492"/>
      <c r="EL9" s="492"/>
      <c r="EM9" s="492"/>
      <c r="EN9" s="492"/>
      <c r="EO9" s="492"/>
      <c r="EP9" s="492"/>
      <c r="EQ9" s="492"/>
      <c r="ER9" s="492"/>
      <c r="ES9" s="492"/>
      <c r="ET9" s="492"/>
      <c r="EU9" s="492"/>
      <c r="EV9" s="492"/>
      <c r="EW9" s="492"/>
      <c r="EX9" s="492"/>
      <c r="EY9" s="492"/>
      <c r="EZ9" s="492"/>
      <c r="FA9" s="492"/>
      <c r="FB9" s="492"/>
      <c r="FC9" s="492"/>
      <c r="FD9" s="492"/>
      <c r="FE9" s="492"/>
      <c r="FF9" s="492"/>
      <c r="FG9" s="492"/>
      <c r="FH9" s="492"/>
      <c r="FI9" s="492"/>
      <c r="FJ9" s="492"/>
      <c r="FK9" s="492"/>
      <c r="FL9" s="492"/>
      <c r="FM9" s="492"/>
      <c r="FN9" s="492"/>
      <c r="FO9" s="492"/>
      <c r="FP9" s="492"/>
      <c r="FQ9" s="492"/>
      <c r="FR9" s="492"/>
      <c r="FS9" s="492"/>
      <c r="FT9" s="492"/>
      <c r="FU9" s="492"/>
      <c r="FV9" s="492"/>
      <c r="FW9" s="492"/>
      <c r="FX9" s="492"/>
      <c r="FY9" s="492"/>
      <c r="FZ9" s="492"/>
      <c r="GA9" s="492"/>
      <c r="GB9" s="492"/>
      <c r="GC9" s="492"/>
      <c r="GD9" s="492"/>
      <c r="GE9" s="492"/>
      <c r="GF9" s="492"/>
      <c r="GG9" s="492"/>
      <c r="GH9" s="492"/>
      <c r="GI9" s="492"/>
      <c r="GJ9" s="492"/>
      <c r="GK9" s="492"/>
      <c r="GL9" s="492"/>
      <c r="GM9" s="492"/>
      <c r="GN9" s="492"/>
      <c r="GO9" s="492"/>
      <c r="GP9" s="492"/>
      <c r="GQ9" s="492"/>
      <c r="GR9" s="492"/>
      <c r="GS9" s="492"/>
      <c r="GT9" s="492"/>
      <c r="GU9" s="492"/>
      <c r="GV9" s="492"/>
      <c r="GW9" s="492"/>
      <c r="GX9" s="492"/>
      <c r="GY9" s="492"/>
      <c r="GZ9" s="492"/>
      <c r="HA9" s="492"/>
      <c r="HB9" s="492"/>
      <c r="HC9" s="492"/>
    </row>
    <row r="10" spans="1:211" s="1774" customFormat="1">
      <c r="A10" s="207"/>
      <c r="B10" s="207"/>
      <c r="C10" s="492"/>
      <c r="D10" s="492"/>
      <c r="E10" s="2421" t="s">
        <v>4831</v>
      </c>
      <c r="F10" s="492"/>
      <c r="G10" s="492"/>
      <c r="H10" s="492"/>
      <c r="I10" s="492"/>
      <c r="J10" s="492"/>
      <c r="K10" s="492"/>
      <c r="L10" s="492"/>
      <c r="M10" s="492"/>
      <c r="N10" s="492"/>
      <c r="O10" s="492"/>
      <c r="P10" s="492"/>
      <c r="Q10" s="492"/>
      <c r="R10" s="492"/>
      <c r="S10" s="492"/>
      <c r="T10" s="492"/>
      <c r="U10" s="492"/>
      <c r="V10" s="492"/>
      <c r="W10" s="492"/>
      <c r="X10" s="492"/>
      <c r="Y10" s="492"/>
      <c r="Z10" s="492"/>
      <c r="AA10" s="492"/>
      <c r="AB10" s="492"/>
      <c r="AC10" s="492"/>
      <c r="AD10" s="492"/>
      <c r="AE10" s="492"/>
      <c r="AF10" s="492"/>
      <c r="AG10" s="492"/>
      <c r="AH10" s="492"/>
      <c r="AI10" s="492"/>
      <c r="AJ10" s="492"/>
      <c r="AK10" s="492"/>
      <c r="AL10" s="492"/>
      <c r="AM10" s="492"/>
      <c r="AN10" s="492"/>
      <c r="AO10" s="492"/>
      <c r="AP10" s="492"/>
      <c r="AQ10" s="492"/>
      <c r="AR10" s="492"/>
      <c r="AS10" s="492"/>
      <c r="AT10" s="492"/>
      <c r="AU10" s="492"/>
      <c r="AV10" s="492"/>
      <c r="AW10" s="492"/>
      <c r="AX10" s="492"/>
      <c r="AY10" s="492"/>
      <c r="AZ10" s="492"/>
      <c r="BA10" s="492"/>
      <c r="BB10" s="492"/>
      <c r="BC10" s="492"/>
      <c r="BD10" s="492"/>
      <c r="BE10" s="492"/>
      <c r="BF10" s="492"/>
      <c r="BG10" s="492"/>
      <c r="BH10" s="492"/>
      <c r="BI10" s="492"/>
      <c r="BJ10" s="492"/>
      <c r="BK10" s="492"/>
      <c r="BL10" s="492"/>
      <c r="BM10" s="492"/>
      <c r="BN10" s="492"/>
      <c r="BO10" s="492"/>
      <c r="BP10" s="492"/>
      <c r="BQ10" s="492"/>
      <c r="BR10" s="492"/>
      <c r="BS10" s="492"/>
      <c r="BT10" s="492"/>
      <c r="BU10" s="492"/>
      <c r="BV10" s="492"/>
      <c r="BW10" s="492"/>
      <c r="BX10" s="492"/>
      <c r="BY10" s="492"/>
      <c r="BZ10" s="492"/>
      <c r="CA10" s="492"/>
      <c r="CB10" s="492"/>
      <c r="CC10" s="492"/>
      <c r="CD10" s="492"/>
      <c r="CE10" s="492"/>
      <c r="CF10" s="492"/>
      <c r="CG10" s="492"/>
      <c r="CH10" s="492"/>
      <c r="CI10" s="492"/>
      <c r="CJ10" s="492"/>
      <c r="CK10" s="492"/>
      <c r="CL10" s="492"/>
      <c r="CM10" s="492"/>
      <c r="CN10" s="492"/>
      <c r="CO10" s="492"/>
      <c r="CP10" s="492"/>
      <c r="CQ10" s="492"/>
      <c r="CR10" s="492"/>
      <c r="CS10" s="492"/>
      <c r="CT10" s="492"/>
      <c r="CU10" s="492"/>
      <c r="CV10" s="492"/>
      <c r="CW10" s="492"/>
      <c r="CX10" s="492"/>
      <c r="CY10" s="492"/>
      <c r="CZ10" s="492"/>
      <c r="DA10" s="492"/>
      <c r="DB10" s="492"/>
      <c r="DC10" s="492"/>
      <c r="DD10" s="492"/>
      <c r="DE10" s="492"/>
      <c r="DF10" s="492"/>
      <c r="DG10" s="492"/>
      <c r="DH10" s="492"/>
      <c r="DI10" s="492"/>
      <c r="DJ10" s="492"/>
      <c r="DK10" s="492"/>
      <c r="DL10" s="492"/>
      <c r="DM10" s="492"/>
      <c r="DN10" s="492"/>
      <c r="DO10" s="492"/>
      <c r="DP10" s="492"/>
      <c r="DQ10" s="492"/>
      <c r="DR10" s="492"/>
      <c r="DS10" s="492"/>
      <c r="DT10" s="492"/>
      <c r="DU10" s="492"/>
      <c r="DV10" s="492"/>
      <c r="DW10" s="492"/>
      <c r="DX10" s="492"/>
      <c r="DY10" s="492"/>
      <c r="DZ10" s="492"/>
      <c r="EA10" s="492"/>
      <c r="EB10" s="492"/>
      <c r="EC10" s="492"/>
      <c r="ED10" s="492"/>
      <c r="EE10" s="492"/>
      <c r="EF10" s="492"/>
      <c r="EG10" s="492"/>
      <c r="EH10" s="492"/>
      <c r="EI10" s="492"/>
      <c r="EJ10" s="492"/>
      <c r="EK10" s="492"/>
      <c r="EL10" s="492"/>
      <c r="EM10" s="492"/>
      <c r="EN10" s="492"/>
      <c r="EO10" s="492"/>
      <c r="EP10" s="492"/>
      <c r="EQ10" s="492"/>
      <c r="ER10" s="492"/>
      <c r="ES10" s="492"/>
      <c r="ET10" s="492"/>
      <c r="EU10" s="492"/>
      <c r="EV10" s="492"/>
      <c r="EW10" s="492"/>
      <c r="EX10" s="492"/>
      <c r="EY10" s="492"/>
      <c r="EZ10" s="492"/>
      <c r="FA10" s="492"/>
      <c r="FB10" s="492"/>
      <c r="FC10" s="492"/>
      <c r="FD10" s="492"/>
      <c r="FE10" s="492"/>
      <c r="FF10" s="492"/>
      <c r="FG10" s="492"/>
      <c r="FH10" s="492"/>
      <c r="FI10" s="492"/>
      <c r="FJ10" s="492"/>
      <c r="FK10" s="492"/>
      <c r="FL10" s="492"/>
      <c r="FM10" s="492"/>
      <c r="FN10" s="492"/>
      <c r="FO10" s="492"/>
      <c r="FP10" s="492"/>
      <c r="FQ10" s="492"/>
      <c r="FR10" s="492"/>
      <c r="FS10" s="492"/>
      <c r="FT10" s="492"/>
      <c r="FU10" s="492"/>
      <c r="FV10" s="492"/>
      <c r="FW10" s="492"/>
      <c r="FX10" s="492"/>
      <c r="FY10" s="492"/>
      <c r="FZ10" s="492"/>
      <c r="GA10" s="492"/>
      <c r="GB10" s="492"/>
      <c r="GC10" s="492"/>
      <c r="GD10" s="492"/>
      <c r="GE10" s="492"/>
      <c r="GF10" s="492"/>
      <c r="GG10" s="492"/>
      <c r="GH10" s="492"/>
      <c r="GI10" s="492"/>
      <c r="GJ10" s="492"/>
      <c r="GK10" s="492"/>
      <c r="GL10" s="492"/>
      <c r="GM10" s="492"/>
      <c r="GN10" s="492"/>
      <c r="GO10" s="492"/>
      <c r="GP10" s="492"/>
      <c r="GQ10" s="492"/>
      <c r="GR10" s="492"/>
      <c r="GS10" s="492"/>
      <c r="GT10" s="492"/>
      <c r="GU10" s="492"/>
      <c r="GV10" s="492"/>
      <c r="GW10" s="492"/>
      <c r="GX10" s="492"/>
      <c r="GY10" s="492"/>
      <c r="GZ10" s="492"/>
      <c r="HA10" s="492"/>
      <c r="HB10" s="492"/>
      <c r="HC10" s="492"/>
    </row>
    <row r="11" spans="1:211" s="1774" customFormat="1">
      <c r="A11" s="207"/>
      <c r="B11" s="207"/>
      <c r="C11" s="492"/>
      <c r="D11" s="492"/>
      <c r="E11" s="2422" t="s">
        <v>4832</v>
      </c>
      <c r="F11" s="492"/>
      <c r="G11" s="492"/>
      <c r="H11" s="492"/>
      <c r="I11" s="492"/>
      <c r="J11" s="492"/>
      <c r="K11" s="492"/>
      <c r="L11" s="492"/>
      <c r="M11" s="492"/>
      <c r="N11" s="492"/>
      <c r="O11" s="492"/>
      <c r="P11" s="492"/>
      <c r="Q11" s="492"/>
      <c r="R11" s="492"/>
      <c r="S11" s="492"/>
      <c r="T11" s="492"/>
      <c r="U11" s="492"/>
      <c r="V11" s="492"/>
      <c r="W11" s="492"/>
      <c r="X11" s="492"/>
      <c r="Y11" s="492"/>
      <c r="Z11" s="492"/>
      <c r="AA11" s="492"/>
      <c r="AB11" s="492"/>
      <c r="AC11" s="492"/>
      <c r="AD11" s="492"/>
      <c r="AE11" s="492"/>
      <c r="AF11" s="492"/>
      <c r="AG11" s="492"/>
      <c r="AH11" s="492"/>
      <c r="AI11" s="492"/>
      <c r="AJ11" s="492"/>
      <c r="AK11" s="492"/>
      <c r="AL11" s="492"/>
      <c r="AM11" s="492"/>
      <c r="AN11" s="492"/>
      <c r="AO11" s="492"/>
      <c r="AP11" s="492"/>
      <c r="AQ11" s="492"/>
      <c r="AR11" s="492"/>
      <c r="AS11" s="492"/>
      <c r="AT11" s="492"/>
      <c r="AU11" s="492"/>
      <c r="AV11" s="492"/>
      <c r="AW11" s="492"/>
      <c r="AX11" s="492"/>
      <c r="AY11" s="492"/>
      <c r="AZ11" s="492"/>
      <c r="BA11" s="492"/>
      <c r="BB11" s="492"/>
      <c r="BC11" s="492"/>
      <c r="BD11" s="492"/>
      <c r="BE11" s="492"/>
      <c r="BF11" s="492"/>
      <c r="BG11" s="492"/>
      <c r="BH11" s="492"/>
      <c r="BI11" s="492"/>
      <c r="BJ11" s="492"/>
      <c r="BK11" s="492"/>
      <c r="BL11" s="492"/>
      <c r="BM11" s="492"/>
      <c r="BN11" s="492"/>
      <c r="BO11" s="492"/>
      <c r="BP11" s="492"/>
      <c r="BQ11" s="492"/>
      <c r="BR11" s="492"/>
      <c r="BS11" s="492"/>
      <c r="BT11" s="492"/>
      <c r="BU11" s="492"/>
      <c r="BV11" s="492"/>
      <c r="BW11" s="492"/>
      <c r="BX11" s="492"/>
      <c r="BY11" s="492"/>
      <c r="BZ11" s="492"/>
      <c r="CA11" s="492"/>
      <c r="CB11" s="492"/>
      <c r="CC11" s="492"/>
      <c r="CD11" s="492"/>
      <c r="CE11" s="492"/>
      <c r="CF11" s="492"/>
      <c r="CG11" s="492"/>
      <c r="CH11" s="492"/>
      <c r="CI11" s="492"/>
      <c r="CJ11" s="492"/>
      <c r="CK11" s="492"/>
      <c r="CL11" s="492"/>
      <c r="CM11" s="492"/>
      <c r="CN11" s="492"/>
      <c r="CO11" s="492"/>
      <c r="CP11" s="492"/>
      <c r="CQ11" s="492"/>
      <c r="CR11" s="492"/>
      <c r="CS11" s="492"/>
      <c r="CT11" s="492"/>
      <c r="CU11" s="492"/>
      <c r="CV11" s="492"/>
      <c r="CW11" s="492"/>
      <c r="CX11" s="492"/>
      <c r="CY11" s="492"/>
      <c r="CZ11" s="492"/>
      <c r="DA11" s="492"/>
      <c r="DB11" s="492"/>
      <c r="DC11" s="492"/>
      <c r="DD11" s="492"/>
      <c r="DE11" s="492"/>
      <c r="DF11" s="492"/>
      <c r="DG11" s="492"/>
      <c r="DH11" s="492"/>
      <c r="DI11" s="492"/>
      <c r="DJ11" s="492"/>
      <c r="DK11" s="492"/>
      <c r="DL11" s="492"/>
      <c r="DM11" s="492"/>
      <c r="DN11" s="492"/>
      <c r="DO11" s="492"/>
      <c r="DP11" s="492"/>
      <c r="DQ11" s="492"/>
      <c r="DR11" s="492"/>
      <c r="DS11" s="492"/>
      <c r="DT11" s="492"/>
      <c r="DU11" s="492"/>
      <c r="DV11" s="492"/>
      <c r="DW11" s="492"/>
      <c r="DX11" s="492"/>
      <c r="DY11" s="492"/>
      <c r="DZ11" s="492"/>
      <c r="EA11" s="492"/>
      <c r="EB11" s="492"/>
      <c r="EC11" s="492"/>
      <c r="ED11" s="492"/>
      <c r="EE11" s="492"/>
      <c r="EF11" s="492"/>
      <c r="EG11" s="492"/>
      <c r="EH11" s="492"/>
      <c r="EI11" s="492"/>
      <c r="EJ11" s="492"/>
      <c r="EK11" s="492"/>
      <c r="EL11" s="492"/>
      <c r="EM11" s="492"/>
      <c r="EN11" s="492"/>
      <c r="EO11" s="492"/>
      <c r="EP11" s="492"/>
      <c r="EQ11" s="492"/>
      <c r="ER11" s="492"/>
      <c r="ES11" s="492"/>
      <c r="ET11" s="492"/>
      <c r="EU11" s="492"/>
      <c r="EV11" s="492"/>
      <c r="EW11" s="492"/>
      <c r="EX11" s="492"/>
      <c r="EY11" s="492"/>
      <c r="EZ11" s="492"/>
      <c r="FA11" s="492"/>
      <c r="FB11" s="492"/>
      <c r="FC11" s="492"/>
      <c r="FD11" s="492"/>
      <c r="FE11" s="492"/>
      <c r="FF11" s="492"/>
      <c r="FG11" s="492"/>
      <c r="FH11" s="492"/>
      <c r="FI11" s="492"/>
      <c r="FJ11" s="492"/>
      <c r="FK11" s="492"/>
      <c r="FL11" s="492"/>
      <c r="FM11" s="492"/>
      <c r="FN11" s="492"/>
      <c r="FO11" s="492"/>
      <c r="FP11" s="492"/>
      <c r="FQ11" s="492"/>
      <c r="FR11" s="492"/>
      <c r="FS11" s="492"/>
      <c r="FT11" s="492"/>
      <c r="FU11" s="492"/>
      <c r="FV11" s="492"/>
      <c r="FW11" s="492"/>
      <c r="FX11" s="492"/>
      <c r="FY11" s="492"/>
      <c r="FZ11" s="492"/>
      <c r="GA11" s="492"/>
      <c r="GB11" s="492"/>
      <c r="GC11" s="492"/>
      <c r="GD11" s="492"/>
      <c r="GE11" s="492"/>
      <c r="GF11" s="492"/>
      <c r="GG11" s="492"/>
      <c r="GH11" s="492"/>
      <c r="GI11" s="492"/>
      <c r="GJ11" s="492"/>
      <c r="GK11" s="492"/>
      <c r="GL11" s="492"/>
      <c r="GM11" s="492"/>
      <c r="GN11" s="492"/>
      <c r="GO11" s="492"/>
      <c r="GP11" s="492"/>
      <c r="GQ11" s="492"/>
      <c r="GR11" s="492"/>
      <c r="GS11" s="492"/>
      <c r="GT11" s="492"/>
      <c r="GU11" s="492"/>
      <c r="GV11" s="492"/>
      <c r="GW11" s="492"/>
      <c r="GX11" s="492"/>
      <c r="GY11" s="492"/>
      <c r="GZ11" s="492"/>
      <c r="HA11" s="492"/>
      <c r="HB11" s="492"/>
      <c r="HC11" s="492"/>
    </row>
    <row r="12" spans="1:211" s="1774" customFormat="1">
      <c r="A12" s="207"/>
      <c r="B12" s="207"/>
      <c r="C12" s="492"/>
      <c r="D12" s="492"/>
      <c r="E12" s="492"/>
      <c r="F12" s="492"/>
      <c r="G12" s="492"/>
      <c r="H12" s="492"/>
      <c r="I12" s="492"/>
      <c r="J12" s="492"/>
      <c r="K12" s="492"/>
      <c r="L12" s="492"/>
      <c r="M12" s="492"/>
      <c r="N12" s="492"/>
      <c r="O12" s="492"/>
      <c r="P12" s="492"/>
      <c r="Q12" s="492"/>
      <c r="R12" s="492"/>
      <c r="S12" s="492"/>
      <c r="T12" s="492"/>
      <c r="U12" s="492"/>
      <c r="V12" s="492"/>
      <c r="W12" s="492"/>
      <c r="X12" s="492"/>
      <c r="Y12" s="492"/>
      <c r="Z12" s="492"/>
      <c r="AA12" s="492"/>
      <c r="AB12" s="492"/>
      <c r="AC12" s="492"/>
      <c r="AD12" s="492"/>
      <c r="AE12" s="492"/>
      <c r="AF12" s="492"/>
      <c r="AG12" s="492"/>
      <c r="AH12" s="492"/>
      <c r="AI12" s="492"/>
      <c r="AJ12" s="492"/>
      <c r="AK12" s="492"/>
      <c r="AL12" s="492"/>
      <c r="AM12" s="492"/>
      <c r="AN12" s="492"/>
      <c r="AO12" s="492"/>
      <c r="AP12" s="492"/>
      <c r="AQ12" s="492"/>
      <c r="AR12" s="492"/>
      <c r="AS12" s="492"/>
      <c r="AT12" s="492"/>
      <c r="AU12" s="492"/>
      <c r="AV12" s="492"/>
      <c r="AW12" s="492"/>
      <c r="AX12" s="492"/>
      <c r="AY12" s="492"/>
      <c r="AZ12" s="492"/>
      <c r="BA12" s="492"/>
      <c r="BB12" s="492"/>
      <c r="BC12" s="492"/>
      <c r="BD12" s="492"/>
      <c r="BE12" s="492"/>
      <c r="BF12" s="492"/>
      <c r="BG12" s="492"/>
      <c r="BH12" s="492"/>
      <c r="BI12" s="492"/>
      <c r="BJ12" s="492"/>
      <c r="BK12" s="492"/>
      <c r="BL12" s="492"/>
      <c r="BM12" s="492"/>
      <c r="BN12" s="492"/>
      <c r="BO12" s="492"/>
      <c r="BP12" s="492"/>
      <c r="BQ12" s="492"/>
      <c r="BR12" s="492"/>
      <c r="BS12" s="492"/>
      <c r="BT12" s="492"/>
      <c r="BU12" s="492"/>
      <c r="BV12" s="492"/>
      <c r="BW12" s="492"/>
      <c r="BX12" s="492"/>
      <c r="BY12" s="492"/>
      <c r="BZ12" s="492"/>
      <c r="CA12" s="492"/>
      <c r="CB12" s="492"/>
      <c r="CC12" s="492"/>
      <c r="CD12" s="492"/>
      <c r="CE12" s="492"/>
      <c r="CF12" s="492"/>
      <c r="CG12" s="492"/>
      <c r="CH12" s="492"/>
      <c r="CI12" s="492"/>
      <c r="CJ12" s="492"/>
      <c r="CK12" s="492"/>
      <c r="CL12" s="492"/>
      <c r="CM12" s="492"/>
      <c r="CN12" s="492"/>
      <c r="CO12" s="492"/>
      <c r="CP12" s="492"/>
      <c r="CQ12" s="492"/>
      <c r="CR12" s="492"/>
      <c r="CS12" s="492"/>
      <c r="CT12" s="492"/>
      <c r="CU12" s="492"/>
      <c r="CV12" s="492"/>
      <c r="CW12" s="492"/>
      <c r="CX12" s="492"/>
      <c r="CY12" s="492"/>
      <c r="CZ12" s="492"/>
      <c r="DA12" s="492"/>
      <c r="DB12" s="492"/>
      <c r="DC12" s="492"/>
      <c r="DD12" s="492"/>
      <c r="DE12" s="492"/>
      <c r="DF12" s="492"/>
      <c r="DG12" s="492"/>
      <c r="DH12" s="492"/>
      <c r="DI12" s="492"/>
      <c r="DJ12" s="492"/>
      <c r="DK12" s="492"/>
      <c r="DL12" s="492"/>
      <c r="DM12" s="492"/>
      <c r="DN12" s="492"/>
      <c r="DO12" s="492"/>
      <c r="DP12" s="492"/>
      <c r="DQ12" s="492"/>
      <c r="DR12" s="492"/>
      <c r="DS12" s="492"/>
      <c r="DT12" s="492"/>
      <c r="DU12" s="492"/>
      <c r="DV12" s="492"/>
      <c r="DW12" s="492"/>
      <c r="DX12" s="492"/>
      <c r="DY12" s="492"/>
      <c r="DZ12" s="492"/>
      <c r="EA12" s="492"/>
      <c r="EB12" s="492"/>
      <c r="EC12" s="492"/>
      <c r="ED12" s="492"/>
      <c r="EE12" s="492"/>
      <c r="EF12" s="492"/>
      <c r="EG12" s="492"/>
      <c r="EH12" s="492"/>
      <c r="EI12" s="492"/>
      <c r="EJ12" s="492"/>
      <c r="EK12" s="492"/>
      <c r="EL12" s="492"/>
      <c r="EM12" s="492"/>
      <c r="EN12" s="492"/>
      <c r="EO12" s="492"/>
      <c r="EP12" s="492"/>
      <c r="EQ12" s="492"/>
      <c r="ER12" s="492"/>
      <c r="ES12" s="492"/>
      <c r="ET12" s="492"/>
      <c r="EU12" s="492"/>
      <c r="EV12" s="492"/>
      <c r="EW12" s="492"/>
      <c r="EX12" s="492"/>
      <c r="EY12" s="492"/>
      <c r="EZ12" s="492"/>
      <c r="FA12" s="492"/>
      <c r="FB12" s="492"/>
      <c r="FC12" s="492"/>
      <c r="FD12" s="492"/>
      <c r="FE12" s="492"/>
      <c r="FF12" s="492"/>
      <c r="FG12" s="492"/>
      <c r="FH12" s="492"/>
      <c r="FI12" s="492"/>
      <c r="FJ12" s="492"/>
      <c r="FK12" s="492"/>
      <c r="FL12" s="492"/>
      <c r="FM12" s="492"/>
      <c r="FN12" s="492"/>
      <c r="FO12" s="492"/>
      <c r="FP12" s="492"/>
      <c r="FQ12" s="492"/>
      <c r="FR12" s="492"/>
      <c r="FS12" s="492"/>
      <c r="FT12" s="492"/>
      <c r="FU12" s="492"/>
      <c r="FV12" s="492"/>
      <c r="FW12" s="492"/>
      <c r="FX12" s="492"/>
      <c r="FY12" s="492"/>
      <c r="FZ12" s="492"/>
      <c r="GA12" s="492"/>
      <c r="GB12" s="492"/>
      <c r="GC12" s="492"/>
      <c r="GD12" s="492"/>
      <c r="GE12" s="492"/>
      <c r="GF12" s="492"/>
      <c r="GG12" s="492"/>
      <c r="GH12" s="492"/>
      <c r="GI12" s="492"/>
      <c r="GJ12" s="492"/>
      <c r="GK12" s="492"/>
      <c r="GL12" s="492"/>
      <c r="GM12" s="492"/>
      <c r="GN12" s="492"/>
      <c r="GO12" s="492"/>
      <c r="GP12" s="492"/>
      <c r="GQ12" s="492"/>
      <c r="GR12" s="492"/>
      <c r="GS12" s="492"/>
      <c r="GT12" s="492"/>
      <c r="GU12" s="492"/>
      <c r="GV12" s="492"/>
      <c r="GW12" s="492"/>
      <c r="GX12" s="492"/>
      <c r="GY12" s="492"/>
      <c r="GZ12" s="492"/>
      <c r="HA12" s="492"/>
      <c r="HB12" s="492"/>
      <c r="HC12" s="492"/>
    </row>
    <row r="13" spans="1:211" s="1774" customFormat="1" ht="15.75">
      <c r="A13" s="207"/>
      <c r="B13" s="207"/>
      <c r="C13" s="492"/>
      <c r="D13" s="492"/>
      <c r="E13" s="2401"/>
      <c r="F13" s="2401"/>
      <c r="G13" s="492"/>
      <c r="H13" s="2401"/>
      <c r="I13" s="2423" t="s">
        <v>4833</v>
      </c>
      <c r="J13" s="2424" t="s">
        <v>4834</v>
      </c>
      <c r="K13" s="2424" t="s">
        <v>4835</v>
      </c>
      <c r="L13" s="492"/>
      <c r="M13" s="492"/>
      <c r="N13" s="492"/>
      <c r="O13" s="492"/>
      <c r="P13" s="492"/>
      <c r="Q13" s="492"/>
      <c r="R13" s="492"/>
      <c r="S13" s="492"/>
      <c r="T13" s="492"/>
      <c r="U13" s="492"/>
      <c r="V13" s="492"/>
      <c r="W13" s="492"/>
      <c r="X13" s="492"/>
      <c r="Y13" s="492"/>
      <c r="Z13" s="492"/>
      <c r="AA13" s="492"/>
      <c r="AB13" s="492"/>
      <c r="AC13" s="492"/>
      <c r="AD13" s="492"/>
      <c r="AE13" s="492"/>
      <c r="AF13" s="492"/>
      <c r="AG13" s="492"/>
      <c r="AH13" s="492"/>
      <c r="AI13" s="492"/>
      <c r="AJ13" s="492"/>
      <c r="AK13" s="492"/>
      <c r="AL13" s="492"/>
      <c r="AM13" s="492"/>
      <c r="AN13" s="492"/>
      <c r="AO13" s="492"/>
      <c r="AP13" s="492"/>
      <c r="AQ13" s="492"/>
      <c r="AR13" s="492"/>
      <c r="AS13" s="492"/>
      <c r="AT13" s="492"/>
      <c r="AU13" s="492"/>
      <c r="AV13" s="492"/>
      <c r="AW13" s="492"/>
      <c r="AX13" s="492"/>
      <c r="AY13" s="492"/>
      <c r="AZ13" s="492"/>
      <c r="BA13" s="492"/>
      <c r="BB13" s="492"/>
      <c r="BC13" s="492"/>
      <c r="BD13" s="492"/>
      <c r="BE13" s="492"/>
      <c r="BF13" s="492"/>
      <c r="BG13" s="492"/>
      <c r="BH13" s="492"/>
      <c r="BI13" s="492"/>
      <c r="BJ13" s="492"/>
      <c r="BK13" s="492"/>
      <c r="BL13" s="492"/>
      <c r="BM13" s="492"/>
      <c r="BN13" s="492"/>
      <c r="BO13" s="492"/>
      <c r="BP13" s="492"/>
      <c r="BQ13" s="492"/>
      <c r="BR13" s="492"/>
      <c r="BS13" s="492"/>
      <c r="BT13" s="492"/>
      <c r="BU13" s="492"/>
      <c r="BV13" s="492"/>
      <c r="BW13" s="492"/>
      <c r="BX13" s="492"/>
      <c r="BY13" s="492"/>
      <c r="BZ13" s="492"/>
      <c r="CA13" s="492"/>
      <c r="CB13" s="492"/>
      <c r="CC13" s="492"/>
      <c r="CD13" s="492"/>
      <c r="CE13" s="492"/>
      <c r="CF13" s="492"/>
      <c r="CG13" s="492"/>
      <c r="CH13" s="492"/>
      <c r="CI13" s="492"/>
      <c r="CJ13" s="492"/>
      <c r="CK13" s="492"/>
      <c r="CL13" s="492"/>
      <c r="CM13" s="492"/>
      <c r="CN13" s="492"/>
      <c r="CO13" s="492"/>
      <c r="CP13" s="492"/>
      <c r="CQ13" s="492"/>
      <c r="CR13" s="492"/>
      <c r="CS13" s="492"/>
      <c r="CT13" s="492"/>
      <c r="CU13" s="492"/>
      <c r="CV13" s="492"/>
      <c r="CW13" s="492"/>
      <c r="CX13" s="492"/>
      <c r="CY13" s="492"/>
      <c r="CZ13" s="492"/>
      <c r="DA13" s="492"/>
      <c r="DB13" s="492"/>
      <c r="DC13" s="492"/>
      <c r="DD13" s="492"/>
      <c r="DE13" s="492"/>
      <c r="DF13" s="492"/>
      <c r="DG13" s="492"/>
      <c r="DH13" s="492"/>
      <c r="DI13" s="492"/>
      <c r="DJ13" s="492"/>
      <c r="DK13" s="492"/>
      <c r="DL13" s="492"/>
      <c r="DM13" s="492"/>
      <c r="DN13" s="492"/>
      <c r="DO13" s="492"/>
      <c r="DP13" s="492"/>
      <c r="DQ13" s="492"/>
      <c r="DR13" s="492"/>
      <c r="DS13" s="492"/>
      <c r="DT13" s="492"/>
      <c r="DU13" s="492"/>
      <c r="DV13" s="492"/>
      <c r="DW13" s="492"/>
      <c r="DX13" s="492"/>
      <c r="DY13" s="492"/>
      <c r="DZ13" s="492"/>
      <c r="EA13" s="492"/>
      <c r="EB13" s="492"/>
      <c r="EC13" s="492"/>
      <c r="ED13" s="492"/>
      <c r="EE13" s="492"/>
      <c r="EF13" s="492"/>
      <c r="EG13" s="492"/>
      <c r="EH13" s="492"/>
      <c r="EI13" s="492"/>
      <c r="EJ13" s="492"/>
      <c r="EK13" s="492"/>
      <c r="EL13" s="492"/>
      <c r="EM13" s="492"/>
      <c r="EN13" s="492"/>
      <c r="EO13" s="492"/>
      <c r="EP13" s="492"/>
      <c r="EQ13" s="492"/>
      <c r="ER13" s="492"/>
      <c r="ES13" s="492"/>
      <c r="ET13" s="492"/>
      <c r="EU13" s="492"/>
      <c r="EV13" s="492"/>
      <c r="EW13" s="492"/>
      <c r="EX13" s="492"/>
      <c r="EY13" s="492"/>
      <c r="EZ13" s="492"/>
      <c r="FA13" s="492"/>
      <c r="FB13" s="492"/>
      <c r="FC13" s="492"/>
      <c r="FD13" s="492"/>
      <c r="FE13" s="492"/>
      <c r="FF13" s="492"/>
      <c r="FG13" s="492"/>
      <c r="FH13" s="492"/>
      <c r="FI13" s="492"/>
      <c r="FJ13" s="492"/>
      <c r="FK13" s="492"/>
      <c r="FL13" s="492"/>
      <c r="FM13" s="492"/>
      <c r="FN13" s="492"/>
      <c r="FO13" s="492"/>
      <c r="FP13" s="492"/>
      <c r="FQ13" s="492"/>
      <c r="FR13" s="492"/>
      <c r="FS13" s="492"/>
      <c r="FT13" s="492"/>
      <c r="FU13" s="492"/>
      <c r="FV13" s="492"/>
      <c r="FW13" s="492"/>
      <c r="FX13" s="492"/>
      <c r="FY13" s="492"/>
      <c r="FZ13" s="492"/>
      <c r="GA13" s="492"/>
      <c r="GB13" s="492"/>
      <c r="GC13" s="492"/>
      <c r="GD13" s="492"/>
      <c r="GE13" s="492"/>
      <c r="GF13" s="492"/>
      <c r="GG13" s="492"/>
      <c r="GH13" s="492"/>
      <c r="GI13" s="492"/>
      <c r="GJ13" s="492"/>
      <c r="GK13" s="492"/>
      <c r="GL13" s="492"/>
      <c r="GM13" s="492"/>
      <c r="GN13" s="492"/>
      <c r="GO13" s="492"/>
      <c r="GP13" s="492"/>
      <c r="GQ13" s="492"/>
      <c r="GR13" s="492"/>
      <c r="GS13" s="492"/>
      <c r="GT13" s="492"/>
      <c r="GU13" s="492"/>
      <c r="GV13" s="492"/>
      <c r="GW13" s="492"/>
      <c r="GX13" s="492"/>
      <c r="GY13" s="492"/>
      <c r="GZ13" s="492"/>
      <c r="HA13" s="492"/>
      <c r="HB13" s="492"/>
      <c r="HC13" s="492"/>
    </row>
    <row r="14" spans="1:211" s="1774" customFormat="1" ht="15.75">
      <c r="A14" s="207"/>
      <c r="B14" s="207"/>
      <c r="C14" s="492"/>
      <c r="D14" s="492"/>
      <c r="E14" s="2425" t="s">
        <v>22</v>
      </c>
      <c r="F14" s="2426" t="s">
        <v>2837</v>
      </c>
      <c r="G14" s="492"/>
      <c r="H14" s="2427" t="s">
        <v>2837</v>
      </c>
      <c r="I14" s="2428" t="s">
        <v>4836</v>
      </c>
      <c r="J14" s="2428" t="s">
        <v>4836</v>
      </c>
      <c r="K14" s="2428" t="s">
        <v>4837</v>
      </c>
      <c r="L14" s="492"/>
      <c r="M14" s="492"/>
      <c r="N14" s="492"/>
      <c r="O14" s="492"/>
      <c r="P14" s="492"/>
      <c r="Q14" s="492"/>
      <c r="R14" s="492"/>
      <c r="S14" s="492"/>
      <c r="T14" s="492"/>
      <c r="U14" s="492"/>
      <c r="V14" s="492"/>
      <c r="W14" s="492"/>
      <c r="X14" s="492"/>
      <c r="Y14" s="492"/>
      <c r="Z14" s="492"/>
      <c r="AA14" s="492"/>
      <c r="AB14" s="492"/>
      <c r="AC14" s="492"/>
      <c r="AD14" s="492"/>
      <c r="AE14" s="492"/>
      <c r="AF14" s="492"/>
      <c r="AG14" s="492"/>
      <c r="AH14" s="492"/>
      <c r="AI14" s="492"/>
      <c r="AJ14" s="492"/>
      <c r="AK14" s="492"/>
      <c r="AL14" s="492"/>
      <c r="AM14" s="492"/>
      <c r="AN14" s="492"/>
      <c r="AO14" s="492"/>
      <c r="AP14" s="492"/>
      <c r="AQ14" s="492"/>
      <c r="AR14" s="492"/>
      <c r="AS14" s="492"/>
      <c r="AT14" s="492"/>
      <c r="AU14" s="492"/>
      <c r="AV14" s="492"/>
      <c r="AW14" s="492"/>
      <c r="AX14" s="492"/>
      <c r="AY14" s="492"/>
      <c r="AZ14" s="492"/>
      <c r="BA14" s="492"/>
      <c r="BB14" s="492"/>
      <c r="BC14" s="492"/>
      <c r="BD14" s="492"/>
      <c r="BE14" s="492"/>
      <c r="BF14" s="492"/>
      <c r="BG14" s="492"/>
      <c r="BH14" s="492"/>
      <c r="BI14" s="492"/>
      <c r="BJ14" s="492"/>
      <c r="BK14" s="492"/>
      <c r="BL14" s="492"/>
      <c r="BM14" s="492"/>
      <c r="BN14" s="492"/>
      <c r="BO14" s="492"/>
      <c r="BP14" s="492"/>
      <c r="BQ14" s="492"/>
      <c r="BR14" s="492"/>
      <c r="BS14" s="492"/>
      <c r="BT14" s="492"/>
      <c r="BU14" s="492"/>
      <c r="BV14" s="492"/>
      <c r="BW14" s="492"/>
      <c r="BX14" s="492"/>
      <c r="BY14" s="492"/>
      <c r="BZ14" s="492"/>
      <c r="CA14" s="492"/>
      <c r="CB14" s="492"/>
      <c r="CC14" s="492"/>
      <c r="CD14" s="492"/>
      <c r="CE14" s="492"/>
      <c r="CF14" s="492"/>
      <c r="CG14" s="492"/>
      <c r="CH14" s="492"/>
      <c r="CI14" s="492"/>
      <c r="CJ14" s="492"/>
      <c r="CK14" s="492"/>
      <c r="CL14" s="492"/>
      <c r="CM14" s="492"/>
      <c r="CN14" s="492"/>
      <c r="CO14" s="492"/>
      <c r="CP14" s="492"/>
      <c r="CQ14" s="492"/>
      <c r="CR14" s="492"/>
      <c r="CS14" s="492"/>
      <c r="CT14" s="492"/>
      <c r="CU14" s="492"/>
      <c r="CV14" s="492"/>
      <c r="CW14" s="492"/>
      <c r="CX14" s="492"/>
      <c r="CY14" s="492"/>
      <c r="CZ14" s="492"/>
      <c r="DA14" s="492"/>
      <c r="DB14" s="492"/>
      <c r="DC14" s="492"/>
      <c r="DD14" s="492"/>
      <c r="DE14" s="492"/>
      <c r="DF14" s="492"/>
      <c r="DG14" s="492"/>
      <c r="DH14" s="492"/>
      <c r="DI14" s="492"/>
      <c r="DJ14" s="492"/>
      <c r="DK14" s="492"/>
      <c r="DL14" s="492"/>
      <c r="DM14" s="492"/>
      <c r="DN14" s="492"/>
      <c r="DO14" s="492"/>
      <c r="DP14" s="492"/>
      <c r="DQ14" s="492"/>
      <c r="DR14" s="492"/>
      <c r="DS14" s="492"/>
      <c r="DT14" s="492"/>
      <c r="DU14" s="492"/>
      <c r="DV14" s="492"/>
      <c r="DW14" s="492"/>
      <c r="DX14" s="492"/>
      <c r="DY14" s="492"/>
      <c r="DZ14" s="492"/>
      <c r="EA14" s="492"/>
      <c r="EB14" s="492"/>
      <c r="EC14" s="492"/>
      <c r="ED14" s="492"/>
      <c r="EE14" s="492"/>
      <c r="EF14" s="492"/>
      <c r="EG14" s="492"/>
      <c r="EH14" s="492"/>
      <c r="EI14" s="492"/>
      <c r="EJ14" s="492"/>
      <c r="EK14" s="492"/>
      <c r="EL14" s="492"/>
      <c r="EM14" s="492"/>
      <c r="EN14" s="492"/>
      <c r="EO14" s="492"/>
      <c r="EP14" s="492"/>
      <c r="EQ14" s="492"/>
      <c r="ER14" s="492"/>
      <c r="ES14" s="492"/>
      <c r="ET14" s="492"/>
      <c r="EU14" s="492"/>
      <c r="EV14" s="492"/>
      <c r="EW14" s="492"/>
      <c r="EX14" s="492"/>
      <c r="EY14" s="492"/>
      <c r="EZ14" s="492"/>
      <c r="FA14" s="492"/>
      <c r="FB14" s="492"/>
      <c r="FC14" s="492"/>
      <c r="FD14" s="492"/>
      <c r="FE14" s="492"/>
      <c r="FF14" s="492"/>
      <c r="FG14" s="492"/>
      <c r="FH14" s="492"/>
      <c r="FI14" s="492"/>
      <c r="FJ14" s="492"/>
      <c r="FK14" s="492"/>
      <c r="FL14" s="492"/>
      <c r="FM14" s="492"/>
      <c r="FN14" s="492"/>
      <c r="FO14" s="492"/>
      <c r="FP14" s="492"/>
      <c r="FQ14" s="492"/>
      <c r="FR14" s="492"/>
      <c r="FS14" s="492"/>
      <c r="FT14" s="492"/>
      <c r="FU14" s="492"/>
      <c r="FV14" s="492"/>
      <c r="FW14" s="492"/>
      <c r="FX14" s="492"/>
      <c r="FY14" s="492"/>
      <c r="FZ14" s="492"/>
      <c r="GA14" s="492"/>
      <c r="GB14" s="492"/>
      <c r="GC14" s="492"/>
      <c r="GD14" s="492"/>
      <c r="GE14" s="492"/>
      <c r="GF14" s="492"/>
      <c r="GG14" s="492"/>
      <c r="GH14" s="492"/>
      <c r="GI14" s="492"/>
      <c r="GJ14" s="492"/>
      <c r="GK14" s="492"/>
      <c r="GL14" s="492"/>
      <c r="GM14" s="492"/>
      <c r="GN14" s="492"/>
      <c r="GO14" s="492"/>
      <c r="GP14" s="492"/>
      <c r="GQ14" s="492"/>
      <c r="GR14" s="492"/>
      <c r="GS14" s="492"/>
      <c r="GT14" s="492"/>
      <c r="GU14" s="492"/>
      <c r="GV14" s="492"/>
      <c r="GW14" s="492"/>
      <c r="GX14" s="492"/>
      <c r="GY14" s="492"/>
      <c r="GZ14" s="492"/>
      <c r="HA14" s="492"/>
      <c r="HB14" s="492"/>
      <c r="HC14" s="492"/>
    </row>
    <row r="15" spans="1:211" s="1774" customFormat="1" ht="15.75">
      <c r="A15" s="207"/>
      <c r="B15" s="207"/>
      <c r="C15" s="492"/>
      <c r="D15" s="492"/>
      <c r="E15" s="2429">
        <v>2009</v>
      </c>
      <c r="F15" s="2430"/>
      <c r="G15" s="492"/>
      <c r="H15" s="2431"/>
      <c r="I15" s="2432"/>
      <c r="J15" s="2433"/>
      <c r="K15" s="2433"/>
      <c r="L15" s="492"/>
      <c r="M15" s="492"/>
      <c r="N15" s="492"/>
      <c r="O15" s="492"/>
      <c r="P15" s="492"/>
      <c r="Q15" s="492"/>
      <c r="R15" s="492"/>
      <c r="S15" s="492"/>
      <c r="T15" s="492"/>
      <c r="U15" s="492"/>
      <c r="V15" s="492"/>
      <c r="W15" s="492"/>
      <c r="X15" s="492"/>
      <c r="Y15" s="492"/>
      <c r="Z15" s="492"/>
      <c r="AA15" s="492"/>
      <c r="AB15" s="492"/>
      <c r="AC15" s="492"/>
      <c r="AD15" s="492"/>
      <c r="AE15" s="492"/>
      <c r="AF15" s="492"/>
      <c r="AG15" s="492"/>
      <c r="AH15" s="492"/>
      <c r="AI15" s="492"/>
      <c r="AJ15" s="492"/>
      <c r="AK15" s="492"/>
      <c r="AL15" s="492"/>
      <c r="AM15" s="492"/>
      <c r="AN15" s="492"/>
      <c r="AO15" s="492"/>
      <c r="AP15" s="492"/>
      <c r="AQ15" s="492"/>
      <c r="AR15" s="492"/>
      <c r="AS15" s="492"/>
      <c r="AT15" s="492"/>
      <c r="AU15" s="492"/>
      <c r="AV15" s="492"/>
      <c r="AW15" s="492"/>
      <c r="AX15" s="492"/>
      <c r="AY15" s="492"/>
      <c r="AZ15" s="492"/>
      <c r="BA15" s="492"/>
      <c r="BB15" s="492"/>
      <c r="BC15" s="492"/>
      <c r="BD15" s="492"/>
      <c r="BE15" s="492"/>
      <c r="BF15" s="492"/>
      <c r="BG15" s="492"/>
      <c r="BH15" s="492"/>
      <c r="BI15" s="492"/>
      <c r="BJ15" s="492"/>
      <c r="BK15" s="492"/>
      <c r="BL15" s="492"/>
      <c r="BM15" s="492"/>
      <c r="BN15" s="492"/>
      <c r="BO15" s="492"/>
      <c r="BP15" s="492"/>
      <c r="BQ15" s="492"/>
      <c r="BR15" s="492"/>
      <c r="BS15" s="492"/>
      <c r="BT15" s="492"/>
      <c r="BU15" s="492"/>
      <c r="BV15" s="492"/>
      <c r="BW15" s="492"/>
      <c r="BX15" s="492"/>
      <c r="BY15" s="492"/>
      <c r="BZ15" s="492"/>
      <c r="CA15" s="492"/>
      <c r="CB15" s="492"/>
      <c r="CC15" s="492"/>
      <c r="CD15" s="492"/>
      <c r="CE15" s="492"/>
      <c r="CF15" s="492"/>
      <c r="CG15" s="492"/>
      <c r="CH15" s="492"/>
      <c r="CI15" s="492"/>
      <c r="CJ15" s="492"/>
      <c r="CK15" s="492"/>
      <c r="CL15" s="492"/>
      <c r="CM15" s="492"/>
      <c r="CN15" s="492"/>
      <c r="CO15" s="492"/>
      <c r="CP15" s="492"/>
      <c r="CQ15" s="492"/>
      <c r="CR15" s="492"/>
      <c r="CS15" s="492"/>
      <c r="CT15" s="492"/>
      <c r="CU15" s="492"/>
      <c r="CV15" s="492"/>
      <c r="CW15" s="492"/>
      <c r="CX15" s="492"/>
      <c r="CY15" s="492"/>
      <c r="CZ15" s="492"/>
      <c r="DA15" s="492"/>
      <c r="DB15" s="492"/>
      <c r="DC15" s="492"/>
      <c r="DD15" s="492"/>
      <c r="DE15" s="492"/>
      <c r="DF15" s="492"/>
      <c r="DG15" s="492"/>
      <c r="DH15" s="492"/>
      <c r="DI15" s="492"/>
      <c r="DJ15" s="492"/>
      <c r="DK15" s="492"/>
      <c r="DL15" s="492"/>
      <c r="DM15" s="492"/>
      <c r="DN15" s="492"/>
      <c r="DO15" s="492"/>
      <c r="DP15" s="492"/>
      <c r="DQ15" s="492"/>
      <c r="DR15" s="492"/>
      <c r="DS15" s="492"/>
      <c r="DT15" s="492"/>
      <c r="DU15" s="492"/>
      <c r="DV15" s="492"/>
      <c r="DW15" s="492"/>
      <c r="DX15" s="492"/>
      <c r="DY15" s="492"/>
      <c r="DZ15" s="492"/>
      <c r="EA15" s="492"/>
      <c r="EB15" s="492"/>
      <c r="EC15" s="492"/>
      <c r="ED15" s="492"/>
      <c r="EE15" s="492"/>
      <c r="EF15" s="492"/>
      <c r="EG15" s="492"/>
      <c r="EH15" s="492"/>
      <c r="EI15" s="492"/>
      <c r="EJ15" s="492"/>
      <c r="EK15" s="492"/>
      <c r="EL15" s="492"/>
      <c r="EM15" s="492"/>
      <c r="EN15" s="492"/>
      <c r="EO15" s="492"/>
      <c r="EP15" s="492"/>
      <c r="EQ15" s="492"/>
      <c r="ER15" s="492"/>
      <c r="ES15" s="492"/>
      <c r="ET15" s="492"/>
      <c r="EU15" s="492"/>
      <c r="EV15" s="492"/>
      <c r="EW15" s="492"/>
      <c r="EX15" s="492"/>
      <c r="EY15" s="492"/>
      <c r="EZ15" s="492"/>
      <c r="FA15" s="492"/>
      <c r="FB15" s="492"/>
      <c r="FC15" s="492"/>
      <c r="FD15" s="492"/>
      <c r="FE15" s="492"/>
      <c r="FF15" s="492"/>
      <c r="FG15" s="492"/>
      <c r="FH15" s="492"/>
      <c r="FI15" s="492"/>
      <c r="FJ15" s="492"/>
      <c r="FK15" s="492"/>
      <c r="FL15" s="492"/>
      <c r="FM15" s="492"/>
      <c r="FN15" s="492"/>
      <c r="FO15" s="492"/>
      <c r="FP15" s="492"/>
      <c r="FQ15" s="492"/>
      <c r="FR15" s="492"/>
      <c r="FS15" s="492"/>
      <c r="FT15" s="492"/>
      <c r="FU15" s="492"/>
      <c r="FV15" s="492"/>
      <c r="FW15" s="492"/>
      <c r="FX15" s="492"/>
      <c r="FY15" s="492"/>
      <c r="FZ15" s="492"/>
      <c r="GA15" s="492"/>
      <c r="GB15" s="492"/>
      <c r="GC15" s="492"/>
      <c r="GD15" s="492"/>
      <c r="GE15" s="492"/>
      <c r="GF15" s="492"/>
      <c r="GG15" s="492"/>
      <c r="GH15" s="492"/>
      <c r="GI15" s="492"/>
      <c r="GJ15" s="492"/>
      <c r="GK15" s="492"/>
      <c r="GL15" s="492"/>
      <c r="GM15" s="492"/>
      <c r="GN15" s="492"/>
      <c r="GO15" s="492"/>
      <c r="GP15" s="492"/>
      <c r="GQ15" s="492"/>
      <c r="GR15" s="492"/>
      <c r="GS15" s="492"/>
      <c r="GT15" s="492"/>
      <c r="GU15" s="492"/>
      <c r="GV15" s="492"/>
      <c r="GW15" s="492"/>
      <c r="GX15" s="492"/>
      <c r="GY15" s="492"/>
      <c r="GZ15" s="492"/>
      <c r="HA15" s="492"/>
      <c r="HB15" s="492"/>
      <c r="HC15" s="492"/>
    </row>
    <row r="16" spans="1:211" s="1774" customFormat="1">
      <c r="A16" s="207"/>
      <c r="B16" s="207"/>
      <c r="C16" s="492"/>
      <c r="D16" s="492"/>
      <c r="E16" s="2434">
        <v>2010</v>
      </c>
      <c r="F16" s="2435">
        <v>2907159.5426844433</v>
      </c>
      <c r="G16" s="492"/>
      <c r="H16" s="2436">
        <v>8950614.355555553</v>
      </c>
      <c r="I16" s="2437"/>
      <c r="J16" s="2438">
        <v>6128700.3555555539</v>
      </c>
      <c r="K16" s="2438">
        <v>2821914</v>
      </c>
      <c r="L16" s="492"/>
      <c r="M16" s="492"/>
      <c r="N16" s="492"/>
      <c r="O16" s="492"/>
      <c r="P16" s="492"/>
      <c r="Q16" s="492"/>
      <c r="R16" s="492"/>
      <c r="S16" s="492"/>
      <c r="T16" s="492"/>
      <c r="U16" s="492"/>
      <c r="V16" s="492"/>
      <c r="W16" s="492"/>
      <c r="X16" s="492"/>
      <c r="Y16" s="492"/>
      <c r="Z16" s="492"/>
      <c r="AA16" s="492"/>
      <c r="AB16" s="492"/>
      <c r="AC16" s="492"/>
      <c r="AD16" s="492"/>
      <c r="AE16" s="492"/>
      <c r="AF16" s="492"/>
      <c r="AG16" s="492"/>
      <c r="AH16" s="492"/>
      <c r="AI16" s="492"/>
      <c r="AJ16" s="492"/>
      <c r="AK16" s="492"/>
      <c r="AL16" s="492"/>
      <c r="AM16" s="492"/>
      <c r="AN16" s="492"/>
      <c r="AO16" s="492"/>
      <c r="AP16" s="492"/>
      <c r="AQ16" s="492"/>
      <c r="AR16" s="492"/>
      <c r="AS16" s="492"/>
      <c r="AT16" s="492"/>
      <c r="AU16" s="492"/>
      <c r="AV16" s="492"/>
      <c r="AW16" s="492"/>
      <c r="AX16" s="492"/>
      <c r="AY16" s="492"/>
      <c r="AZ16" s="492"/>
      <c r="BA16" s="492"/>
      <c r="BB16" s="492"/>
      <c r="BC16" s="492"/>
      <c r="BD16" s="492"/>
      <c r="BE16" s="492"/>
      <c r="BF16" s="492"/>
      <c r="BG16" s="492"/>
      <c r="BH16" s="492"/>
      <c r="BI16" s="492"/>
      <c r="BJ16" s="492"/>
      <c r="BK16" s="492"/>
      <c r="BL16" s="492"/>
      <c r="BM16" s="492"/>
      <c r="BN16" s="492"/>
      <c r="BO16" s="492"/>
      <c r="BP16" s="492"/>
      <c r="BQ16" s="492"/>
      <c r="BR16" s="492"/>
      <c r="BS16" s="492"/>
      <c r="BT16" s="492"/>
      <c r="BU16" s="492"/>
      <c r="BV16" s="492"/>
      <c r="BW16" s="492"/>
      <c r="BX16" s="492"/>
      <c r="BY16" s="492"/>
      <c r="BZ16" s="492"/>
      <c r="CA16" s="492"/>
      <c r="CB16" s="492"/>
      <c r="CC16" s="492"/>
      <c r="CD16" s="492"/>
      <c r="CE16" s="492"/>
      <c r="CF16" s="492"/>
      <c r="CG16" s="492"/>
      <c r="CH16" s="492"/>
      <c r="CI16" s="492"/>
      <c r="CJ16" s="492"/>
      <c r="CK16" s="492"/>
      <c r="CL16" s="492"/>
      <c r="CM16" s="492"/>
      <c r="CN16" s="492"/>
      <c r="CO16" s="492"/>
      <c r="CP16" s="492"/>
      <c r="CQ16" s="492"/>
      <c r="CR16" s="492"/>
      <c r="CS16" s="492"/>
      <c r="CT16" s="492"/>
      <c r="CU16" s="492"/>
      <c r="CV16" s="492"/>
      <c r="CW16" s="492"/>
      <c r="CX16" s="492"/>
      <c r="CY16" s="492"/>
      <c r="CZ16" s="492"/>
      <c r="DA16" s="492"/>
      <c r="DB16" s="492"/>
      <c r="DC16" s="492"/>
      <c r="DD16" s="492"/>
      <c r="DE16" s="492"/>
      <c r="DF16" s="492"/>
      <c r="DG16" s="492"/>
      <c r="DH16" s="492"/>
      <c r="DI16" s="492"/>
      <c r="DJ16" s="492"/>
      <c r="DK16" s="492"/>
      <c r="DL16" s="492"/>
      <c r="DM16" s="492"/>
      <c r="DN16" s="492"/>
      <c r="DO16" s="492"/>
      <c r="DP16" s="492"/>
      <c r="DQ16" s="492"/>
      <c r="DR16" s="492"/>
      <c r="DS16" s="492"/>
      <c r="DT16" s="492"/>
      <c r="DU16" s="492"/>
      <c r="DV16" s="492"/>
      <c r="DW16" s="492"/>
      <c r="DX16" s="492"/>
      <c r="DY16" s="492"/>
      <c r="DZ16" s="492"/>
      <c r="EA16" s="492"/>
      <c r="EB16" s="492"/>
      <c r="EC16" s="492"/>
      <c r="ED16" s="492"/>
      <c r="EE16" s="492"/>
      <c r="EF16" s="492"/>
      <c r="EG16" s="492"/>
      <c r="EH16" s="492"/>
      <c r="EI16" s="492"/>
      <c r="EJ16" s="492"/>
      <c r="EK16" s="492"/>
      <c r="EL16" s="492"/>
      <c r="EM16" s="492"/>
      <c r="EN16" s="492"/>
      <c r="EO16" s="492"/>
      <c r="EP16" s="492"/>
      <c r="EQ16" s="492"/>
      <c r="ER16" s="492"/>
      <c r="ES16" s="492"/>
      <c r="ET16" s="492"/>
      <c r="EU16" s="492"/>
      <c r="EV16" s="492"/>
      <c r="EW16" s="492"/>
      <c r="EX16" s="492"/>
      <c r="EY16" s="492"/>
      <c r="EZ16" s="492"/>
      <c r="FA16" s="492"/>
      <c r="FB16" s="492"/>
      <c r="FC16" s="492"/>
      <c r="FD16" s="492"/>
      <c r="FE16" s="492"/>
      <c r="FF16" s="492"/>
      <c r="FG16" s="492"/>
      <c r="FH16" s="492"/>
      <c r="FI16" s="492"/>
      <c r="FJ16" s="492"/>
      <c r="FK16" s="492"/>
      <c r="FL16" s="492"/>
      <c r="FM16" s="492"/>
      <c r="FN16" s="492"/>
      <c r="FO16" s="492"/>
      <c r="FP16" s="492"/>
      <c r="FQ16" s="492"/>
      <c r="FR16" s="492"/>
      <c r="FS16" s="492"/>
      <c r="FT16" s="492"/>
      <c r="FU16" s="492"/>
      <c r="FV16" s="492"/>
      <c r="FW16" s="492"/>
      <c r="FX16" s="492"/>
      <c r="FY16" s="492"/>
      <c r="FZ16" s="492"/>
      <c r="GA16" s="492"/>
      <c r="GB16" s="492"/>
      <c r="GC16" s="492"/>
      <c r="GD16" s="492"/>
      <c r="GE16" s="492"/>
      <c r="GF16" s="492"/>
      <c r="GG16" s="492"/>
      <c r="GH16" s="492"/>
      <c r="GI16" s="492"/>
      <c r="GJ16" s="492"/>
      <c r="GK16" s="492"/>
      <c r="GL16" s="492"/>
      <c r="GM16" s="492"/>
      <c r="GN16" s="492"/>
      <c r="GO16" s="492"/>
      <c r="GP16" s="492"/>
      <c r="GQ16" s="492"/>
      <c r="GR16" s="492"/>
      <c r="GS16" s="492"/>
      <c r="GT16" s="492"/>
      <c r="GU16" s="492"/>
      <c r="GV16" s="492"/>
      <c r="GW16" s="492"/>
      <c r="GX16" s="492"/>
      <c r="GY16" s="492"/>
      <c r="GZ16" s="492"/>
      <c r="HA16" s="492"/>
      <c r="HB16" s="492"/>
      <c r="HC16" s="492"/>
    </row>
    <row r="17" spans="1:211" s="1774" customFormat="1" ht="15.75">
      <c r="A17" s="207"/>
      <c r="B17" s="207"/>
      <c r="C17" s="526"/>
      <c r="D17" s="526"/>
      <c r="E17" s="2434">
        <v>2011</v>
      </c>
      <c r="F17" s="2435">
        <v>12334995.274559997</v>
      </c>
      <c r="G17" s="526"/>
      <c r="H17" s="2436">
        <v>37977202.199999996</v>
      </c>
      <c r="I17" s="2437">
        <v>17411875</v>
      </c>
      <c r="J17" s="2438">
        <v>15759515.199999997</v>
      </c>
      <c r="K17" s="2438">
        <v>4805812</v>
      </c>
      <c r="L17" s="526"/>
      <c r="M17" s="526"/>
      <c r="N17" s="526"/>
      <c r="O17" s="526"/>
      <c r="P17" s="526"/>
      <c r="Q17" s="526"/>
      <c r="R17" s="526"/>
      <c r="S17" s="526"/>
      <c r="T17" s="526"/>
      <c r="U17" s="526"/>
      <c r="V17" s="526"/>
      <c r="W17" s="526"/>
      <c r="X17" s="526"/>
      <c r="Y17" s="526"/>
      <c r="Z17" s="526"/>
      <c r="AA17" s="526"/>
      <c r="AB17" s="526"/>
      <c r="AC17" s="526"/>
      <c r="AD17" s="526"/>
      <c r="AE17" s="526"/>
      <c r="AF17" s="526"/>
      <c r="AG17" s="526"/>
      <c r="AH17" s="526"/>
      <c r="AI17" s="526"/>
      <c r="AJ17" s="526"/>
      <c r="AK17" s="526"/>
      <c r="AL17" s="526"/>
      <c r="AM17" s="526"/>
      <c r="AN17" s="526"/>
      <c r="AO17" s="526"/>
      <c r="AP17" s="526"/>
      <c r="AQ17" s="526"/>
      <c r="AR17" s="526"/>
      <c r="AS17" s="526"/>
      <c r="AT17" s="526"/>
      <c r="AU17" s="526"/>
      <c r="AV17" s="526"/>
      <c r="AW17" s="526"/>
      <c r="AX17" s="526"/>
      <c r="AY17" s="526"/>
      <c r="AZ17" s="526"/>
      <c r="BA17" s="526"/>
      <c r="BB17" s="526"/>
      <c r="BC17" s="526"/>
      <c r="BD17" s="526"/>
      <c r="BE17" s="526"/>
      <c r="BF17" s="526"/>
      <c r="BG17" s="526"/>
      <c r="BH17" s="526"/>
      <c r="BI17" s="526"/>
      <c r="BJ17" s="526"/>
      <c r="BK17" s="526"/>
      <c r="BL17" s="526"/>
      <c r="BM17" s="526"/>
      <c r="BN17" s="526"/>
      <c r="BO17" s="526"/>
      <c r="BP17" s="526"/>
      <c r="BQ17" s="526"/>
      <c r="BR17" s="526"/>
      <c r="BS17" s="526"/>
      <c r="BT17" s="526"/>
      <c r="BU17" s="526"/>
      <c r="BV17" s="526"/>
      <c r="BW17" s="526"/>
      <c r="BX17" s="526"/>
      <c r="BY17" s="526"/>
      <c r="BZ17" s="526"/>
      <c r="CA17" s="526"/>
      <c r="CB17" s="526"/>
      <c r="CC17" s="526"/>
      <c r="CD17" s="526"/>
      <c r="CE17" s="526"/>
      <c r="CF17" s="526"/>
      <c r="CG17" s="526"/>
      <c r="CH17" s="526"/>
      <c r="CI17" s="526"/>
      <c r="CJ17" s="526"/>
      <c r="CK17" s="526"/>
      <c r="CL17" s="526"/>
      <c r="CM17" s="526"/>
      <c r="CN17" s="526"/>
      <c r="CO17" s="526"/>
      <c r="CP17" s="526"/>
      <c r="CQ17" s="526"/>
      <c r="CR17" s="526"/>
      <c r="CS17" s="526"/>
      <c r="CT17" s="526"/>
      <c r="CU17" s="526"/>
      <c r="CV17" s="526"/>
      <c r="CW17" s="526"/>
      <c r="CX17" s="526"/>
      <c r="CY17" s="526"/>
      <c r="CZ17" s="526"/>
      <c r="DA17" s="526"/>
      <c r="DB17" s="526"/>
      <c r="DC17" s="526"/>
      <c r="DD17" s="526"/>
      <c r="DE17" s="526"/>
      <c r="DF17" s="526"/>
      <c r="DG17" s="526"/>
      <c r="DH17" s="526"/>
      <c r="DI17" s="526"/>
      <c r="DJ17" s="526"/>
      <c r="DK17" s="526"/>
      <c r="DL17" s="526"/>
      <c r="DM17" s="526"/>
      <c r="DN17" s="526"/>
      <c r="DO17" s="526"/>
      <c r="DP17" s="526"/>
      <c r="DQ17" s="526"/>
      <c r="DR17" s="526"/>
      <c r="DS17" s="526"/>
      <c r="DT17" s="526"/>
      <c r="DU17" s="526"/>
      <c r="DV17" s="526"/>
      <c r="DW17" s="526"/>
      <c r="DX17" s="526"/>
      <c r="DY17" s="526"/>
      <c r="DZ17" s="526"/>
      <c r="EA17" s="526"/>
      <c r="EB17" s="526"/>
      <c r="EC17" s="526"/>
      <c r="ED17" s="526"/>
      <c r="EE17" s="526"/>
      <c r="EF17" s="526"/>
      <c r="EG17" s="526"/>
      <c r="EH17" s="526"/>
      <c r="EI17" s="526"/>
      <c r="EJ17" s="526"/>
      <c r="EK17" s="526"/>
      <c r="EL17" s="526"/>
      <c r="EM17" s="526"/>
      <c r="EN17" s="526"/>
      <c r="EO17" s="526"/>
      <c r="EP17" s="526"/>
      <c r="EQ17" s="526"/>
      <c r="ER17" s="526"/>
      <c r="ES17" s="526"/>
      <c r="ET17" s="526"/>
      <c r="EU17" s="526"/>
      <c r="EV17" s="526"/>
      <c r="EW17" s="526"/>
      <c r="EX17" s="526"/>
      <c r="EY17" s="526"/>
      <c r="EZ17" s="526"/>
      <c r="FA17" s="526"/>
      <c r="FB17" s="526"/>
      <c r="FC17" s="526"/>
      <c r="FD17" s="526"/>
      <c r="FE17" s="526"/>
      <c r="FF17" s="526"/>
      <c r="FG17" s="526"/>
      <c r="FH17" s="526"/>
      <c r="FI17" s="526"/>
      <c r="FJ17" s="526"/>
      <c r="FK17" s="526"/>
      <c r="FL17" s="526"/>
      <c r="FM17" s="526"/>
      <c r="FN17" s="526"/>
      <c r="FO17" s="526"/>
      <c r="FP17" s="526"/>
      <c r="FQ17" s="526"/>
      <c r="FR17" s="526"/>
      <c r="FS17" s="526"/>
      <c r="FT17" s="526"/>
      <c r="FU17" s="526"/>
      <c r="FV17" s="526"/>
      <c r="FW17" s="526"/>
      <c r="FX17" s="526"/>
      <c r="FY17" s="526"/>
      <c r="FZ17" s="526"/>
      <c r="GA17" s="526"/>
      <c r="GB17" s="526"/>
      <c r="GC17" s="526"/>
      <c r="GD17" s="526"/>
      <c r="GE17" s="526"/>
      <c r="GF17" s="526"/>
      <c r="GG17" s="526"/>
      <c r="GH17" s="526"/>
      <c r="GI17" s="526"/>
      <c r="GJ17" s="526"/>
      <c r="GK17" s="526"/>
      <c r="GL17" s="526"/>
      <c r="GM17" s="526"/>
      <c r="GN17" s="526"/>
      <c r="GO17" s="526"/>
      <c r="GP17" s="526"/>
      <c r="GQ17" s="526"/>
      <c r="GR17" s="526"/>
      <c r="GS17" s="526"/>
      <c r="GT17" s="526"/>
      <c r="GU17" s="526"/>
      <c r="GV17" s="526"/>
      <c r="GW17" s="526"/>
      <c r="GX17" s="526"/>
      <c r="GY17" s="526"/>
      <c r="GZ17" s="526"/>
      <c r="HA17" s="526"/>
      <c r="HB17" s="526"/>
      <c r="HC17" s="526"/>
    </row>
    <row r="18" spans="1:211" s="1774" customFormat="1">
      <c r="A18" s="207"/>
      <c r="B18" s="207"/>
      <c r="C18" s="492"/>
      <c r="D18" s="492"/>
      <c r="E18" s="2434">
        <v>2012</v>
      </c>
      <c r="F18" s="2435">
        <v>12320582.274559997</v>
      </c>
      <c r="G18" s="492"/>
      <c r="H18" s="2436">
        <v>37932827.199999996</v>
      </c>
      <c r="I18" s="2437">
        <v>17367500</v>
      </c>
      <c r="J18" s="2438">
        <v>15759515.199999997</v>
      </c>
      <c r="K18" s="2438">
        <v>4805812</v>
      </c>
      <c r="L18" s="492"/>
      <c r="M18" s="492"/>
      <c r="N18" s="492"/>
      <c r="O18" s="492"/>
      <c r="P18" s="492"/>
      <c r="Q18" s="492"/>
      <c r="R18" s="492"/>
      <c r="S18" s="492"/>
      <c r="T18" s="492"/>
      <c r="U18" s="492"/>
      <c r="V18" s="492"/>
      <c r="W18" s="492"/>
      <c r="X18" s="492"/>
      <c r="Y18" s="492"/>
      <c r="Z18" s="492"/>
      <c r="AA18" s="492"/>
      <c r="AB18" s="492"/>
      <c r="AC18" s="492"/>
      <c r="AD18" s="492"/>
      <c r="AE18" s="492"/>
      <c r="AF18" s="492"/>
      <c r="AG18" s="492"/>
      <c r="AH18" s="492"/>
      <c r="AI18" s="492"/>
      <c r="AJ18" s="492"/>
      <c r="AK18" s="492"/>
      <c r="AL18" s="492"/>
      <c r="AM18" s="492"/>
      <c r="AN18" s="492"/>
      <c r="AO18" s="492"/>
      <c r="AP18" s="492"/>
      <c r="AQ18" s="492"/>
      <c r="AR18" s="492"/>
      <c r="AS18" s="492"/>
      <c r="AT18" s="492"/>
      <c r="AU18" s="492"/>
      <c r="AV18" s="492"/>
      <c r="AW18" s="492"/>
      <c r="AX18" s="492"/>
      <c r="AY18" s="492"/>
      <c r="AZ18" s="492"/>
      <c r="BA18" s="492"/>
      <c r="BB18" s="492"/>
      <c r="BC18" s="492"/>
      <c r="BD18" s="492"/>
      <c r="BE18" s="492"/>
      <c r="BF18" s="492"/>
      <c r="BG18" s="492"/>
      <c r="BH18" s="492"/>
      <c r="BI18" s="492"/>
      <c r="BJ18" s="492"/>
      <c r="BK18" s="492"/>
      <c r="BL18" s="492"/>
      <c r="BM18" s="492"/>
      <c r="BN18" s="492"/>
      <c r="BO18" s="492"/>
      <c r="BP18" s="492"/>
      <c r="BQ18" s="492"/>
      <c r="BR18" s="492"/>
      <c r="BS18" s="492"/>
      <c r="BT18" s="492"/>
      <c r="BU18" s="492"/>
      <c r="BV18" s="492"/>
      <c r="BW18" s="492"/>
      <c r="BX18" s="492"/>
      <c r="BY18" s="492"/>
      <c r="BZ18" s="492"/>
      <c r="CA18" s="492"/>
      <c r="CB18" s="492"/>
      <c r="CC18" s="492"/>
      <c r="CD18" s="492"/>
      <c r="CE18" s="492"/>
      <c r="CF18" s="492"/>
      <c r="CG18" s="492"/>
      <c r="CH18" s="492"/>
      <c r="CI18" s="492"/>
      <c r="CJ18" s="492"/>
      <c r="CK18" s="492"/>
      <c r="CL18" s="492"/>
      <c r="CM18" s="492"/>
      <c r="CN18" s="492"/>
      <c r="CO18" s="492"/>
      <c r="CP18" s="492"/>
      <c r="CQ18" s="492"/>
      <c r="CR18" s="492"/>
      <c r="CS18" s="492"/>
      <c r="CT18" s="492"/>
      <c r="CU18" s="492"/>
      <c r="CV18" s="492"/>
      <c r="CW18" s="492"/>
      <c r="CX18" s="492"/>
      <c r="CY18" s="492"/>
      <c r="CZ18" s="492"/>
      <c r="DA18" s="492"/>
      <c r="DB18" s="492"/>
      <c r="DC18" s="492"/>
      <c r="DD18" s="492"/>
      <c r="DE18" s="492"/>
      <c r="DF18" s="492"/>
      <c r="DG18" s="492"/>
      <c r="DH18" s="492"/>
      <c r="DI18" s="492"/>
      <c r="DJ18" s="492"/>
      <c r="DK18" s="492"/>
      <c r="DL18" s="492"/>
      <c r="DM18" s="492"/>
      <c r="DN18" s="492"/>
      <c r="DO18" s="492"/>
      <c r="DP18" s="492"/>
      <c r="DQ18" s="492"/>
      <c r="DR18" s="492"/>
      <c r="DS18" s="492"/>
      <c r="DT18" s="492"/>
      <c r="DU18" s="492"/>
      <c r="DV18" s="492"/>
      <c r="DW18" s="492"/>
      <c r="DX18" s="492"/>
      <c r="DY18" s="492"/>
      <c r="DZ18" s="492"/>
      <c r="EA18" s="492"/>
      <c r="EB18" s="492"/>
      <c r="EC18" s="492"/>
      <c r="ED18" s="492"/>
      <c r="EE18" s="492"/>
      <c r="EF18" s="492"/>
      <c r="EG18" s="492"/>
      <c r="EH18" s="492"/>
      <c r="EI18" s="492"/>
      <c r="EJ18" s="492"/>
      <c r="EK18" s="492"/>
      <c r="EL18" s="492"/>
      <c r="EM18" s="492"/>
      <c r="EN18" s="492"/>
      <c r="EO18" s="492"/>
      <c r="EP18" s="492"/>
      <c r="EQ18" s="492"/>
      <c r="ER18" s="492"/>
      <c r="ES18" s="492"/>
      <c r="ET18" s="492"/>
      <c r="EU18" s="492"/>
      <c r="EV18" s="492"/>
      <c r="EW18" s="492"/>
      <c r="EX18" s="492"/>
      <c r="EY18" s="492"/>
      <c r="EZ18" s="492"/>
      <c r="FA18" s="492"/>
      <c r="FB18" s="492"/>
      <c r="FC18" s="492"/>
      <c r="FD18" s="492"/>
      <c r="FE18" s="492"/>
      <c r="FF18" s="492"/>
      <c r="FG18" s="492"/>
      <c r="FH18" s="492"/>
      <c r="FI18" s="492"/>
      <c r="FJ18" s="492"/>
      <c r="FK18" s="492"/>
      <c r="FL18" s="492"/>
      <c r="FM18" s="492"/>
      <c r="FN18" s="492"/>
      <c r="FO18" s="492"/>
      <c r="FP18" s="492"/>
      <c r="FQ18" s="492"/>
      <c r="FR18" s="492"/>
      <c r="FS18" s="492"/>
      <c r="FT18" s="492"/>
      <c r="FU18" s="492"/>
      <c r="FV18" s="492"/>
      <c r="FW18" s="492"/>
      <c r="FX18" s="492"/>
      <c r="FY18" s="492"/>
      <c r="FZ18" s="492"/>
      <c r="GA18" s="492"/>
      <c r="GB18" s="492"/>
      <c r="GC18" s="492"/>
      <c r="GD18" s="492"/>
      <c r="GE18" s="492"/>
      <c r="GF18" s="492"/>
      <c r="GG18" s="492"/>
      <c r="GH18" s="492"/>
      <c r="GI18" s="492"/>
      <c r="GJ18" s="492"/>
      <c r="GK18" s="492"/>
      <c r="GL18" s="492"/>
      <c r="GM18" s="492"/>
      <c r="GN18" s="492"/>
      <c r="GO18" s="492"/>
      <c r="GP18" s="492"/>
      <c r="GQ18" s="492"/>
      <c r="GR18" s="492"/>
      <c r="GS18" s="492"/>
      <c r="GT18" s="492"/>
      <c r="GU18" s="492"/>
      <c r="GV18" s="492"/>
      <c r="GW18" s="492"/>
      <c r="GX18" s="492"/>
      <c r="GY18" s="492"/>
      <c r="GZ18" s="492"/>
      <c r="HA18" s="492"/>
      <c r="HB18" s="492"/>
      <c r="HC18" s="492"/>
    </row>
    <row r="19" spans="1:211" s="1774" customFormat="1">
      <c r="A19" s="207"/>
      <c r="B19" s="207"/>
      <c r="C19" s="492"/>
      <c r="D19" s="492"/>
      <c r="E19" s="2434">
        <v>2013</v>
      </c>
      <c r="F19" s="2435">
        <v>12320582.274559997</v>
      </c>
      <c r="G19" s="492"/>
      <c r="H19" s="2436">
        <v>37932827.199999996</v>
      </c>
      <c r="I19" s="2437">
        <v>17367500</v>
      </c>
      <c r="J19" s="2438">
        <v>15759515.199999997</v>
      </c>
      <c r="K19" s="2438">
        <v>4805812</v>
      </c>
      <c r="L19" s="492"/>
      <c r="M19" s="492"/>
      <c r="N19" s="492"/>
      <c r="O19" s="492"/>
      <c r="P19" s="492"/>
      <c r="Q19" s="492"/>
      <c r="R19" s="492"/>
      <c r="S19" s="492"/>
      <c r="T19" s="492"/>
      <c r="U19" s="492"/>
      <c r="V19" s="492"/>
      <c r="W19" s="492"/>
      <c r="X19" s="492"/>
      <c r="Y19" s="492"/>
      <c r="Z19" s="492"/>
      <c r="AA19" s="492"/>
      <c r="AB19" s="492"/>
      <c r="AC19" s="492"/>
      <c r="AD19" s="492"/>
      <c r="AE19" s="492"/>
      <c r="AF19" s="492"/>
      <c r="AG19" s="492"/>
      <c r="AH19" s="492"/>
      <c r="AI19" s="492"/>
      <c r="AJ19" s="492"/>
      <c r="AK19" s="492"/>
      <c r="AL19" s="492"/>
      <c r="AM19" s="492"/>
      <c r="AN19" s="492"/>
      <c r="AO19" s="492"/>
      <c r="AP19" s="492"/>
      <c r="AQ19" s="492"/>
      <c r="AR19" s="492"/>
      <c r="AS19" s="492"/>
      <c r="AT19" s="492"/>
      <c r="AU19" s="492"/>
      <c r="AV19" s="492"/>
      <c r="AW19" s="492"/>
      <c r="AX19" s="492"/>
      <c r="AY19" s="492"/>
      <c r="AZ19" s="492"/>
      <c r="BA19" s="492"/>
      <c r="BB19" s="492"/>
      <c r="BC19" s="492"/>
      <c r="BD19" s="492"/>
      <c r="BE19" s="492"/>
      <c r="BF19" s="492"/>
      <c r="BG19" s="492"/>
      <c r="BH19" s="492"/>
      <c r="BI19" s="492"/>
      <c r="BJ19" s="492"/>
      <c r="BK19" s="492"/>
      <c r="BL19" s="492"/>
      <c r="BM19" s="492"/>
      <c r="BN19" s="492"/>
      <c r="BO19" s="492"/>
      <c r="BP19" s="492"/>
      <c r="BQ19" s="492"/>
      <c r="BR19" s="492"/>
      <c r="BS19" s="492"/>
      <c r="BT19" s="492"/>
      <c r="BU19" s="492"/>
      <c r="BV19" s="492"/>
      <c r="BW19" s="492"/>
      <c r="BX19" s="492"/>
      <c r="BY19" s="492"/>
      <c r="BZ19" s="492"/>
      <c r="CA19" s="492"/>
      <c r="CB19" s="492"/>
      <c r="CC19" s="492"/>
      <c r="CD19" s="492"/>
      <c r="CE19" s="492"/>
      <c r="CF19" s="492"/>
      <c r="CG19" s="492"/>
      <c r="CH19" s="492"/>
      <c r="CI19" s="492"/>
      <c r="CJ19" s="492"/>
      <c r="CK19" s="492"/>
      <c r="CL19" s="492"/>
      <c r="CM19" s="492"/>
      <c r="CN19" s="492"/>
      <c r="CO19" s="492"/>
      <c r="CP19" s="492"/>
      <c r="CQ19" s="492"/>
      <c r="CR19" s="492"/>
      <c r="CS19" s="492"/>
      <c r="CT19" s="492"/>
      <c r="CU19" s="492"/>
      <c r="CV19" s="492"/>
      <c r="CW19" s="492"/>
      <c r="CX19" s="492"/>
      <c r="CY19" s="492"/>
      <c r="CZ19" s="492"/>
      <c r="DA19" s="492"/>
      <c r="DB19" s="492"/>
      <c r="DC19" s="492"/>
      <c r="DD19" s="492"/>
      <c r="DE19" s="492"/>
      <c r="DF19" s="492"/>
      <c r="DG19" s="492"/>
      <c r="DH19" s="492"/>
      <c r="DI19" s="492"/>
      <c r="DJ19" s="492"/>
      <c r="DK19" s="492"/>
      <c r="DL19" s="492"/>
      <c r="DM19" s="492"/>
      <c r="DN19" s="492"/>
      <c r="DO19" s="492"/>
      <c r="DP19" s="492"/>
      <c r="DQ19" s="492"/>
      <c r="DR19" s="492"/>
      <c r="DS19" s="492"/>
      <c r="DT19" s="492"/>
      <c r="DU19" s="492"/>
      <c r="DV19" s="492"/>
      <c r="DW19" s="492"/>
      <c r="DX19" s="492"/>
      <c r="DY19" s="492"/>
      <c r="DZ19" s="492"/>
      <c r="EA19" s="492"/>
      <c r="EB19" s="492"/>
      <c r="EC19" s="492"/>
      <c r="ED19" s="492"/>
      <c r="EE19" s="492"/>
      <c r="EF19" s="492"/>
      <c r="EG19" s="492"/>
      <c r="EH19" s="492"/>
      <c r="EI19" s="492"/>
      <c r="EJ19" s="492"/>
      <c r="EK19" s="492"/>
      <c r="EL19" s="492"/>
      <c r="EM19" s="492"/>
      <c r="EN19" s="492"/>
      <c r="EO19" s="492"/>
      <c r="EP19" s="492"/>
      <c r="EQ19" s="492"/>
      <c r="ER19" s="492"/>
      <c r="ES19" s="492"/>
      <c r="ET19" s="492"/>
      <c r="EU19" s="492"/>
      <c r="EV19" s="492"/>
      <c r="EW19" s="492"/>
      <c r="EX19" s="492"/>
      <c r="EY19" s="492"/>
      <c r="EZ19" s="492"/>
      <c r="FA19" s="492"/>
      <c r="FB19" s="492"/>
      <c r="FC19" s="492"/>
      <c r="FD19" s="492"/>
      <c r="FE19" s="492"/>
      <c r="FF19" s="492"/>
      <c r="FG19" s="492"/>
      <c r="FH19" s="492"/>
      <c r="FI19" s="492"/>
      <c r="FJ19" s="492"/>
      <c r="FK19" s="492"/>
      <c r="FL19" s="492"/>
      <c r="FM19" s="492"/>
      <c r="FN19" s="492"/>
      <c r="FO19" s="492"/>
      <c r="FP19" s="492"/>
      <c r="FQ19" s="492"/>
      <c r="FR19" s="492"/>
      <c r="FS19" s="492"/>
      <c r="FT19" s="492"/>
      <c r="FU19" s="492"/>
      <c r="FV19" s="492"/>
      <c r="FW19" s="492"/>
      <c r="FX19" s="492"/>
      <c r="FY19" s="492"/>
      <c r="FZ19" s="492"/>
      <c r="GA19" s="492"/>
      <c r="GB19" s="492"/>
      <c r="GC19" s="492"/>
      <c r="GD19" s="492"/>
      <c r="GE19" s="492"/>
      <c r="GF19" s="492"/>
      <c r="GG19" s="492"/>
      <c r="GH19" s="492"/>
      <c r="GI19" s="492"/>
      <c r="GJ19" s="492"/>
      <c r="GK19" s="492"/>
      <c r="GL19" s="492"/>
      <c r="GM19" s="492"/>
      <c r="GN19" s="492"/>
      <c r="GO19" s="492"/>
      <c r="GP19" s="492"/>
      <c r="GQ19" s="492"/>
      <c r="GR19" s="492"/>
      <c r="GS19" s="492"/>
      <c r="GT19" s="492"/>
      <c r="GU19" s="492"/>
      <c r="GV19" s="492"/>
      <c r="GW19" s="492"/>
      <c r="GX19" s="492"/>
      <c r="GY19" s="492"/>
      <c r="GZ19" s="492"/>
      <c r="HA19" s="492"/>
      <c r="HB19" s="492"/>
      <c r="HC19" s="492"/>
    </row>
    <row r="20" spans="1:211" s="1774" customFormat="1">
      <c r="A20" s="207"/>
      <c r="B20" s="207"/>
      <c r="C20" s="492"/>
      <c r="D20" s="492"/>
      <c r="E20" s="2434">
        <v>2014</v>
      </c>
      <c r="F20" s="2435">
        <v>12320582.274559997</v>
      </c>
      <c r="G20" s="492"/>
      <c r="H20" s="2436">
        <v>37932827.199999996</v>
      </c>
      <c r="I20" s="2437">
        <v>17367500</v>
      </c>
      <c r="J20" s="2438">
        <v>15759515.199999997</v>
      </c>
      <c r="K20" s="2438">
        <v>4805812</v>
      </c>
      <c r="L20" s="492"/>
      <c r="M20" s="492"/>
      <c r="N20" s="492"/>
      <c r="O20" s="492"/>
      <c r="P20" s="492"/>
      <c r="Q20" s="492"/>
      <c r="R20" s="492"/>
      <c r="S20" s="492"/>
      <c r="T20" s="492"/>
      <c r="U20" s="492"/>
      <c r="V20" s="492"/>
      <c r="W20" s="492"/>
      <c r="X20" s="492"/>
      <c r="Y20" s="492"/>
      <c r="Z20" s="492"/>
      <c r="AA20" s="492"/>
      <c r="AB20" s="492"/>
      <c r="AC20" s="492"/>
      <c r="AD20" s="492"/>
      <c r="AE20" s="492"/>
      <c r="AF20" s="492"/>
      <c r="AG20" s="492"/>
      <c r="AH20" s="492"/>
      <c r="AI20" s="492"/>
      <c r="AJ20" s="492"/>
      <c r="AK20" s="492"/>
      <c r="AL20" s="492"/>
      <c r="AM20" s="492"/>
      <c r="AN20" s="492"/>
      <c r="AO20" s="492"/>
      <c r="AP20" s="492"/>
      <c r="AQ20" s="492"/>
      <c r="AR20" s="492"/>
      <c r="AS20" s="492"/>
      <c r="AT20" s="492"/>
      <c r="AU20" s="492"/>
      <c r="AV20" s="492"/>
      <c r="AW20" s="492"/>
      <c r="AX20" s="492"/>
      <c r="AY20" s="492"/>
      <c r="AZ20" s="492"/>
      <c r="BA20" s="492"/>
      <c r="BB20" s="492"/>
      <c r="BC20" s="492"/>
      <c r="BD20" s="492"/>
      <c r="BE20" s="492"/>
      <c r="BF20" s="492"/>
      <c r="BG20" s="492"/>
      <c r="BH20" s="492"/>
      <c r="BI20" s="492"/>
      <c r="BJ20" s="492"/>
      <c r="BK20" s="492"/>
      <c r="BL20" s="492"/>
      <c r="BM20" s="492"/>
      <c r="BN20" s="492"/>
      <c r="BO20" s="492"/>
      <c r="BP20" s="492"/>
      <c r="BQ20" s="492"/>
      <c r="BR20" s="492"/>
      <c r="BS20" s="492"/>
      <c r="BT20" s="492"/>
      <c r="BU20" s="492"/>
      <c r="BV20" s="492"/>
      <c r="BW20" s="492"/>
      <c r="BX20" s="492"/>
      <c r="BY20" s="492"/>
      <c r="BZ20" s="492"/>
      <c r="CA20" s="492"/>
      <c r="CB20" s="492"/>
      <c r="CC20" s="492"/>
      <c r="CD20" s="492"/>
      <c r="CE20" s="492"/>
      <c r="CF20" s="492"/>
      <c r="CG20" s="492"/>
      <c r="CH20" s="492"/>
      <c r="CI20" s="492"/>
      <c r="CJ20" s="492"/>
      <c r="CK20" s="492"/>
      <c r="CL20" s="492"/>
      <c r="CM20" s="492"/>
      <c r="CN20" s="492"/>
      <c r="CO20" s="492"/>
      <c r="CP20" s="492"/>
      <c r="CQ20" s="492"/>
      <c r="CR20" s="492"/>
      <c r="CS20" s="492"/>
      <c r="CT20" s="492"/>
      <c r="CU20" s="492"/>
      <c r="CV20" s="492"/>
      <c r="CW20" s="492"/>
      <c r="CX20" s="492"/>
      <c r="CY20" s="492"/>
      <c r="CZ20" s="492"/>
      <c r="DA20" s="492"/>
      <c r="DB20" s="492"/>
      <c r="DC20" s="492"/>
      <c r="DD20" s="492"/>
      <c r="DE20" s="492"/>
      <c r="DF20" s="492"/>
      <c r="DG20" s="492"/>
      <c r="DH20" s="492"/>
      <c r="DI20" s="492"/>
      <c r="DJ20" s="492"/>
      <c r="DK20" s="492"/>
      <c r="DL20" s="492"/>
      <c r="DM20" s="492"/>
      <c r="DN20" s="492"/>
      <c r="DO20" s="492"/>
      <c r="DP20" s="492"/>
      <c r="DQ20" s="492"/>
      <c r="DR20" s="492"/>
      <c r="DS20" s="492"/>
      <c r="DT20" s="492"/>
      <c r="DU20" s="492"/>
      <c r="DV20" s="492"/>
      <c r="DW20" s="492"/>
      <c r="DX20" s="492"/>
      <c r="DY20" s="492"/>
      <c r="DZ20" s="492"/>
      <c r="EA20" s="492"/>
      <c r="EB20" s="492"/>
      <c r="EC20" s="492"/>
      <c r="ED20" s="492"/>
      <c r="EE20" s="492"/>
      <c r="EF20" s="492"/>
      <c r="EG20" s="492"/>
      <c r="EH20" s="492"/>
      <c r="EI20" s="492"/>
      <c r="EJ20" s="492"/>
      <c r="EK20" s="492"/>
      <c r="EL20" s="492"/>
      <c r="EM20" s="492"/>
      <c r="EN20" s="492"/>
      <c r="EO20" s="492"/>
      <c r="EP20" s="492"/>
      <c r="EQ20" s="492"/>
      <c r="ER20" s="492"/>
      <c r="ES20" s="492"/>
      <c r="ET20" s="492"/>
      <c r="EU20" s="492"/>
      <c r="EV20" s="492"/>
      <c r="EW20" s="492"/>
      <c r="EX20" s="492"/>
      <c r="EY20" s="492"/>
      <c r="EZ20" s="492"/>
      <c r="FA20" s="492"/>
      <c r="FB20" s="492"/>
      <c r="FC20" s="492"/>
      <c r="FD20" s="492"/>
      <c r="FE20" s="492"/>
      <c r="FF20" s="492"/>
      <c r="FG20" s="492"/>
      <c r="FH20" s="492"/>
      <c r="FI20" s="492"/>
      <c r="FJ20" s="492"/>
      <c r="FK20" s="492"/>
      <c r="FL20" s="492"/>
      <c r="FM20" s="492"/>
      <c r="FN20" s="492"/>
      <c r="FO20" s="492"/>
      <c r="FP20" s="492"/>
      <c r="FQ20" s="492"/>
      <c r="FR20" s="492"/>
      <c r="FS20" s="492"/>
      <c r="FT20" s="492"/>
      <c r="FU20" s="492"/>
      <c r="FV20" s="492"/>
      <c r="FW20" s="492"/>
      <c r="FX20" s="492"/>
      <c r="FY20" s="492"/>
      <c r="FZ20" s="492"/>
      <c r="GA20" s="492"/>
      <c r="GB20" s="492"/>
      <c r="GC20" s="492"/>
      <c r="GD20" s="492"/>
      <c r="GE20" s="492"/>
      <c r="GF20" s="492"/>
      <c r="GG20" s="492"/>
      <c r="GH20" s="492"/>
      <c r="GI20" s="492"/>
      <c r="GJ20" s="492"/>
      <c r="GK20" s="492"/>
      <c r="GL20" s="492"/>
      <c r="GM20" s="492"/>
      <c r="GN20" s="492"/>
      <c r="GO20" s="492"/>
      <c r="GP20" s="492"/>
      <c r="GQ20" s="492"/>
      <c r="GR20" s="492"/>
      <c r="GS20" s="492"/>
      <c r="GT20" s="492"/>
      <c r="GU20" s="492"/>
      <c r="GV20" s="492"/>
      <c r="GW20" s="492"/>
      <c r="GX20" s="492"/>
      <c r="GY20" s="492"/>
      <c r="GZ20" s="492"/>
      <c r="HA20" s="492"/>
      <c r="HB20" s="492"/>
      <c r="HC20" s="492"/>
    </row>
    <row r="21" spans="1:211" s="1774" customFormat="1">
      <c r="A21" s="207"/>
      <c r="B21" s="207"/>
      <c r="C21" s="492"/>
      <c r="D21" s="492"/>
      <c r="E21" s="2434">
        <v>2015</v>
      </c>
      <c r="F21" s="2435">
        <v>12320582.274559997</v>
      </c>
      <c r="G21" s="492"/>
      <c r="H21" s="2436">
        <v>37932827.199999996</v>
      </c>
      <c r="I21" s="2437">
        <v>17367500</v>
      </c>
      <c r="J21" s="2438">
        <v>15759515.199999997</v>
      </c>
      <c r="K21" s="2438">
        <v>4805812</v>
      </c>
      <c r="L21" s="492"/>
      <c r="M21" s="492"/>
      <c r="N21" s="492"/>
      <c r="O21" s="492"/>
      <c r="P21" s="492"/>
      <c r="Q21" s="492"/>
      <c r="R21" s="492"/>
      <c r="S21" s="492"/>
      <c r="T21" s="492"/>
      <c r="U21" s="492"/>
      <c r="V21" s="492"/>
      <c r="W21" s="492"/>
      <c r="X21" s="492"/>
      <c r="Y21" s="492"/>
      <c r="Z21" s="492"/>
      <c r="AA21" s="492"/>
      <c r="AB21" s="492"/>
      <c r="AC21" s="492"/>
      <c r="AD21" s="492"/>
      <c r="AE21" s="492"/>
      <c r="AF21" s="492"/>
      <c r="AG21" s="492"/>
      <c r="AH21" s="492"/>
      <c r="AI21" s="492"/>
      <c r="AJ21" s="492"/>
      <c r="AK21" s="492"/>
      <c r="AL21" s="492"/>
      <c r="AM21" s="492"/>
      <c r="AN21" s="492"/>
      <c r="AO21" s="492"/>
      <c r="AP21" s="492"/>
      <c r="AQ21" s="492"/>
      <c r="AR21" s="492"/>
      <c r="AS21" s="492"/>
      <c r="AT21" s="492"/>
      <c r="AU21" s="492"/>
      <c r="AV21" s="492"/>
      <c r="AW21" s="492"/>
      <c r="AX21" s="492"/>
      <c r="AY21" s="492"/>
      <c r="AZ21" s="492"/>
      <c r="BA21" s="492"/>
      <c r="BB21" s="492"/>
      <c r="BC21" s="492"/>
      <c r="BD21" s="492"/>
      <c r="BE21" s="492"/>
      <c r="BF21" s="492"/>
      <c r="BG21" s="492"/>
      <c r="BH21" s="492"/>
      <c r="BI21" s="492"/>
      <c r="BJ21" s="492"/>
      <c r="BK21" s="492"/>
      <c r="BL21" s="492"/>
      <c r="BM21" s="492"/>
      <c r="BN21" s="492"/>
      <c r="BO21" s="492"/>
      <c r="BP21" s="492"/>
      <c r="BQ21" s="492"/>
      <c r="BR21" s="492"/>
      <c r="BS21" s="492"/>
      <c r="BT21" s="492"/>
      <c r="BU21" s="492"/>
      <c r="BV21" s="492"/>
      <c r="BW21" s="492"/>
      <c r="BX21" s="492"/>
      <c r="BY21" s="492"/>
      <c r="BZ21" s="492"/>
      <c r="CA21" s="492"/>
      <c r="CB21" s="492"/>
      <c r="CC21" s="492"/>
      <c r="CD21" s="492"/>
      <c r="CE21" s="492"/>
      <c r="CF21" s="492"/>
      <c r="CG21" s="492"/>
      <c r="CH21" s="492"/>
      <c r="CI21" s="492"/>
      <c r="CJ21" s="492"/>
      <c r="CK21" s="492"/>
      <c r="CL21" s="492"/>
      <c r="CM21" s="492"/>
      <c r="CN21" s="492"/>
      <c r="CO21" s="492"/>
      <c r="CP21" s="492"/>
      <c r="CQ21" s="492"/>
      <c r="CR21" s="492"/>
      <c r="CS21" s="492"/>
      <c r="CT21" s="492"/>
      <c r="CU21" s="492"/>
      <c r="CV21" s="492"/>
      <c r="CW21" s="492"/>
      <c r="CX21" s="492"/>
      <c r="CY21" s="492"/>
      <c r="CZ21" s="492"/>
      <c r="DA21" s="492"/>
      <c r="DB21" s="492"/>
      <c r="DC21" s="492"/>
      <c r="DD21" s="492"/>
      <c r="DE21" s="492"/>
      <c r="DF21" s="492"/>
      <c r="DG21" s="492"/>
      <c r="DH21" s="492"/>
      <c r="DI21" s="492"/>
      <c r="DJ21" s="492"/>
      <c r="DK21" s="492"/>
      <c r="DL21" s="492"/>
      <c r="DM21" s="492"/>
      <c r="DN21" s="492"/>
      <c r="DO21" s="492"/>
      <c r="DP21" s="492"/>
      <c r="DQ21" s="492"/>
      <c r="DR21" s="492"/>
      <c r="DS21" s="492"/>
      <c r="DT21" s="492"/>
      <c r="DU21" s="492"/>
      <c r="DV21" s="492"/>
      <c r="DW21" s="492"/>
      <c r="DX21" s="492"/>
      <c r="DY21" s="492"/>
      <c r="DZ21" s="492"/>
      <c r="EA21" s="492"/>
      <c r="EB21" s="492"/>
      <c r="EC21" s="492"/>
      <c r="ED21" s="492"/>
      <c r="EE21" s="492"/>
      <c r="EF21" s="492"/>
      <c r="EG21" s="492"/>
      <c r="EH21" s="492"/>
      <c r="EI21" s="492"/>
      <c r="EJ21" s="492"/>
      <c r="EK21" s="492"/>
      <c r="EL21" s="492"/>
      <c r="EM21" s="492"/>
      <c r="EN21" s="492"/>
      <c r="EO21" s="492"/>
      <c r="EP21" s="492"/>
      <c r="EQ21" s="492"/>
      <c r="ER21" s="492"/>
      <c r="ES21" s="492"/>
      <c r="ET21" s="492"/>
      <c r="EU21" s="492"/>
      <c r="EV21" s="492"/>
      <c r="EW21" s="492"/>
      <c r="EX21" s="492"/>
      <c r="EY21" s="492"/>
      <c r="EZ21" s="492"/>
      <c r="FA21" s="492"/>
      <c r="FB21" s="492"/>
      <c r="FC21" s="492"/>
      <c r="FD21" s="492"/>
      <c r="FE21" s="492"/>
      <c r="FF21" s="492"/>
      <c r="FG21" s="492"/>
      <c r="FH21" s="492"/>
      <c r="FI21" s="492"/>
      <c r="FJ21" s="492"/>
      <c r="FK21" s="492"/>
      <c r="FL21" s="492"/>
      <c r="FM21" s="492"/>
      <c r="FN21" s="492"/>
      <c r="FO21" s="492"/>
      <c r="FP21" s="492"/>
      <c r="FQ21" s="492"/>
      <c r="FR21" s="492"/>
      <c r="FS21" s="492"/>
      <c r="FT21" s="492"/>
      <c r="FU21" s="492"/>
      <c r="FV21" s="492"/>
      <c r="FW21" s="492"/>
      <c r="FX21" s="492"/>
      <c r="FY21" s="492"/>
      <c r="FZ21" s="492"/>
      <c r="GA21" s="492"/>
      <c r="GB21" s="492"/>
      <c r="GC21" s="492"/>
      <c r="GD21" s="492"/>
      <c r="GE21" s="492"/>
      <c r="GF21" s="492"/>
      <c r="GG21" s="492"/>
      <c r="GH21" s="492"/>
      <c r="GI21" s="492"/>
      <c r="GJ21" s="492"/>
      <c r="GK21" s="492"/>
      <c r="GL21" s="492"/>
      <c r="GM21" s="492"/>
      <c r="GN21" s="492"/>
      <c r="GO21" s="492"/>
      <c r="GP21" s="492"/>
      <c r="GQ21" s="492"/>
      <c r="GR21" s="492"/>
      <c r="GS21" s="492"/>
      <c r="GT21" s="492"/>
      <c r="GU21" s="492"/>
      <c r="GV21" s="492"/>
      <c r="GW21" s="492"/>
      <c r="GX21" s="492"/>
      <c r="GY21" s="492"/>
      <c r="GZ21" s="492"/>
      <c r="HA21" s="492"/>
      <c r="HB21" s="492"/>
      <c r="HC21" s="492"/>
    </row>
    <row r="22" spans="1:211" s="1774" customFormat="1">
      <c r="A22" s="207"/>
      <c r="B22" s="207"/>
      <c r="C22" s="492"/>
      <c r="D22" s="492"/>
      <c r="E22" s="2434">
        <v>2016</v>
      </c>
      <c r="F22" s="2435">
        <v>12320582.274559997</v>
      </c>
      <c r="G22" s="492"/>
      <c r="H22" s="2436">
        <v>37932827.199999996</v>
      </c>
      <c r="I22" s="2437">
        <v>17367500</v>
      </c>
      <c r="J22" s="2438">
        <v>15759515.199999997</v>
      </c>
      <c r="K22" s="2438">
        <v>4805812</v>
      </c>
      <c r="L22" s="492"/>
      <c r="M22" s="492"/>
      <c r="N22" s="492"/>
      <c r="O22" s="492"/>
      <c r="P22" s="492"/>
      <c r="Q22" s="492"/>
      <c r="R22" s="492"/>
      <c r="S22" s="492"/>
      <c r="T22" s="492"/>
      <c r="U22" s="492"/>
      <c r="V22" s="492"/>
      <c r="W22" s="492"/>
      <c r="X22" s="492"/>
      <c r="Y22" s="492"/>
      <c r="Z22" s="492"/>
      <c r="AA22" s="492"/>
      <c r="AB22" s="492"/>
      <c r="AC22" s="492"/>
      <c r="AD22" s="492"/>
      <c r="AE22" s="492"/>
      <c r="AF22" s="492"/>
      <c r="AG22" s="492"/>
      <c r="AH22" s="492"/>
      <c r="AI22" s="492"/>
      <c r="AJ22" s="492"/>
      <c r="AK22" s="492"/>
      <c r="AL22" s="492"/>
      <c r="AM22" s="492"/>
      <c r="AN22" s="492"/>
      <c r="AO22" s="492"/>
      <c r="AP22" s="492"/>
      <c r="AQ22" s="492"/>
      <c r="AR22" s="492"/>
      <c r="AS22" s="492"/>
      <c r="AT22" s="492"/>
      <c r="AU22" s="492"/>
      <c r="AV22" s="492"/>
      <c r="AW22" s="492"/>
      <c r="AX22" s="492"/>
      <c r="AY22" s="492"/>
      <c r="AZ22" s="492"/>
      <c r="BA22" s="492"/>
      <c r="BB22" s="492"/>
      <c r="BC22" s="492"/>
      <c r="BD22" s="492"/>
      <c r="BE22" s="492"/>
      <c r="BF22" s="492"/>
      <c r="BG22" s="492"/>
      <c r="BH22" s="492"/>
      <c r="BI22" s="492"/>
      <c r="BJ22" s="492"/>
      <c r="BK22" s="492"/>
      <c r="BL22" s="492"/>
      <c r="BM22" s="492"/>
      <c r="BN22" s="492"/>
      <c r="BO22" s="492"/>
      <c r="BP22" s="492"/>
      <c r="BQ22" s="492"/>
      <c r="BR22" s="492"/>
      <c r="BS22" s="492"/>
      <c r="BT22" s="492"/>
      <c r="BU22" s="492"/>
      <c r="BV22" s="492"/>
      <c r="BW22" s="492"/>
      <c r="BX22" s="492"/>
      <c r="BY22" s="492"/>
      <c r="BZ22" s="492"/>
      <c r="CA22" s="492"/>
      <c r="CB22" s="492"/>
      <c r="CC22" s="492"/>
      <c r="CD22" s="492"/>
      <c r="CE22" s="492"/>
      <c r="CF22" s="492"/>
      <c r="CG22" s="492"/>
      <c r="CH22" s="492"/>
      <c r="CI22" s="492"/>
      <c r="CJ22" s="492"/>
      <c r="CK22" s="492"/>
      <c r="CL22" s="492"/>
      <c r="CM22" s="492"/>
      <c r="CN22" s="492"/>
      <c r="CO22" s="492"/>
      <c r="CP22" s="492"/>
      <c r="CQ22" s="492"/>
      <c r="CR22" s="492"/>
      <c r="CS22" s="492"/>
      <c r="CT22" s="492"/>
      <c r="CU22" s="492"/>
      <c r="CV22" s="492"/>
      <c r="CW22" s="492"/>
      <c r="CX22" s="492"/>
      <c r="CY22" s="492"/>
      <c r="CZ22" s="492"/>
      <c r="DA22" s="492"/>
      <c r="DB22" s="492"/>
      <c r="DC22" s="492"/>
      <c r="DD22" s="492"/>
      <c r="DE22" s="492"/>
      <c r="DF22" s="492"/>
      <c r="DG22" s="492"/>
      <c r="DH22" s="492"/>
      <c r="DI22" s="492"/>
      <c r="DJ22" s="492"/>
      <c r="DK22" s="492"/>
      <c r="DL22" s="492"/>
      <c r="DM22" s="492"/>
      <c r="DN22" s="492"/>
      <c r="DO22" s="492"/>
      <c r="DP22" s="492"/>
      <c r="DQ22" s="492"/>
      <c r="DR22" s="492"/>
      <c r="DS22" s="492"/>
      <c r="DT22" s="492"/>
      <c r="DU22" s="492"/>
      <c r="DV22" s="492"/>
      <c r="DW22" s="492"/>
      <c r="DX22" s="492"/>
      <c r="DY22" s="492"/>
      <c r="DZ22" s="492"/>
      <c r="EA22" s="492"/>
      <c r="EB22" s="492"/>
      <c r="EC22" s="492"/>
      <c r="ED22" s="492"/>
      <c r="EE22" s="492"/>
      <c r="EF22" s="492"/>
      <c r="EG22" s="492"/>
      <c r="EH22" s="492"/>
      <c r="EI22" s="492"/>
      <c r="EJ22" s="492"/>
      <c r="EK22" s="492"/>
      <c r="EL22" s="492"/>
      <c r="EM22" s="492"/>
      <c r="EN22" s="492"/>
      <c r="EO22" s="492"/>
      <c r="EP22" s="492"/>
      <c r="EQ22" s="492"/>
      <c r="ER22" s="492"/>
      <c r="ES22" s="492"/>
      <c r="ET22" s="492"/>
      <c r="EU22" s="492"/>
      <c r="EV22" s="492"/>
      <c r="EW22" s="492"/>
      <c r="EX22" s="492"/>
      <c r="EY22" s="492"/>
      <c r="EZ22" s="492"/>
      <c r="FA22" s="492"/>
      <c r="FB22" s="492"/>
      <c r="FC22" s="492"/>
      <c r="FD22" s="492"/>
      <c r="FE22" s="492"/>
      <c r="FF22" s="492"/>
      <c r="FG22" s="492"/>
      <c r="FH22" s="492"/>
      <c r="FI22" s="492"/>
      <c r="FJ22" s="492"/>
      <c r="FK22" s="492"/>
      <c r="FL22" s="492"/>
      <c r="FM22" s="492"/>
      <c r="FN22" s="492"/>
      <c r="FO22" s="492"/>
      <c r="FP22" s="492"/>
      <c r="FQ22" s="492"/>
      <c r="FR22" s="492"/>
      <c r="FS22" s="492"/>
      <c r="FT22" s="492"/>
      <c r="FU22" s="492"/>
      <c r="FV22" s="492"/>
      <c r="FW22" s="492"/>
      <c r="FX22" s="492"/>
      <c r="FY22" s="492"/>
      <c r="FZ22" s="492"/>
      <c r="GA22" s="492"/>
      <c r="GB22" s="492"/>
      <c r="GC22" s="492"/>
      <c r="GD22" s="492"/>
      <c r="GE22" s="492"/>
      <c r="GF22" s="492"/>
      <c r="GG22" s="492"/>
      <c r="GH22" s="492"/>
      <c r="GI22" s="492"/>
      <c r="GJ22" s="492"/>
      <c r="GK22" s="492"/>
      <c r="GL22" s="492"/>
      <c r="GM22" s="492"/>
      <c r="GN22" s="492"/>
      <c r="GO22" s="492"/>
      <c r="GP22" s="492"/>
      <c r="GQ22" s="492"/>
      <c r="GR22" s="492"/>
      <c r="GS22" s="492"/>
      <c r="GT22" s="492"/>
      <c r="GU22" s="492"/>
      <c r="GV22" s="492"/>
      <c r="GW22" s="492"/>
      <c r="GX22" s="492"/>
      <c r="GY22" s="492"/>
      <c r="GZ22" s="492"/>
      <c r="HA22" s="492"/>
      <c r="HB22" s="492"/>
      <c r="HC22" s="492"/>
    </row>
    <row r="23" spans="1:211" s="1774" customFormat="1">
      <c r="A23" s="207"/>
      <c r="B23" s="207"/>
      <c r="C23" s="492"/>
      <c r="D23" s="492"/>
      <c r="E23" s="2434">
        <v>2017</v>
      </c>
      <c r="F23" s="2435">
        <v>12320582.274559997</v>
      </c>
      <c r="G23" s="492"/>
      <c r="H23" s="2436">
        <v>37932827.199999996</v>
      </c>
      <c r="I23" s="2437">
        <v>17367500</v>
      </c>
      <c r="J23" s="2438">
        <v>15759515.199999997</v>
      </c>
      <c r="K23" s="2438">
        <v>4805812</v>
      </c>
      <c r="L23" s="492"/>
      <c r="M23" s="492"/>
      <c r="N23" s="492"/>
      <c r="O23" s="492"/>
      <c r="P23" s="492"/>
      <c r="Q23" s="492"/>
      <c r="R23" s="492"/>
      <c r="S23" s="492"/>
      <c r="T23" s="492"/>
      <c r="U23" s="492"/>
      <c r="V23" s="492"/>
      <c r="W23" s="492"/>
      <c r="X23" s="492"/>
      <c r="Y23" s="492"/>
      <c r="Z23" s="492"/>
      <c r="AA23" s="492"/>
      <c r="AB23" s="492"/>
      <c r="AC23" s="492"/>
      <c r="AD23" s="492"/>
      <c r="AE23" s="492"/>
      <c r="AF23" s="492"/>
      <c r="AG23" s="492"/>
      <c r="AH23" s="492"/>
      <c r="AI23" s="492"/>
      <c r="AJ23" s="492"/>
      <c r="AK23" s="492"/>
      <c r="AL23" s="492"/>
      <c r="AM23" s="492"/>
      <c r="AN23" s="492"/>
      <c r="AO23" s="492"/>
      <c r="AP23" s="492"/>
      <c r="AQ23" s="492"/>
      <c r="AR23" s="492"/>
      <c r="AS23" s="492"/>
      <c r="AT23" s="492"/>
      <c r="AU23" s="492"/>
      <c r="AV23" s="492"/>
      <c r="AW23" s="492"/>
      <c r="AX23" s="492"/>
      <c r="AY23" s="492"/>
      <c r="AZ23" s="492"/>
      <c r="BA23" s="492"/>
      <c r="BB23" s="492"/>
      <c r="BC23" s="492"/>
      <c r="BD23" s="492"/>
      <c r="BE23" s="492"/>
      <c r="BF23" s="492"/>
      <c r="BG23" s="492"/>
      <c r="BH23" s="492"/>
      <c r="BI23" s="492"/>
      <c r="BJ23" s="492"/>
      <c r="BK23" s="492"/>
      <c r="BL23" s="492"/>
      <c r="BM23" s="492"/>
      <c r="BN23" s="492"/>
      <c r="BO23" s="492"/>
      <c r="BP23" s="492"/>
      <c r="BQ23" s="492"/>
      <c r="BR23" s="492"/>
      <c r="BS23" s="492"/>
      <c r="BT23" s="492"/>
      <c r="BU23" s="492"/>
      <c r="BV23" s="492"/>
      <c r="BW23" s="492"/>
      <c r="BX23" s="492"/>
      <c r="BY23" s="492"/>
      <c r="BZ23" s="492"/>
      <c r="CA23" s="492"/>
      <c r="CB23" s="492"/>
      <c r="CC23" s="492"/>
      <c r="CD23" s="492"/>
      <c r="CE23" s="492"/>
      <c r="CF23" s="492"/>
      <c r="CG23" s="492"/>
      <c r="CH23" s="492"/>
      <c r="CI23" s="492"/>
      <c r="CJ23" s="492"/>
      <c r="CK23" s="492"/>
      <c r="CL23" s="492"/>
      <c r="CM23" s="492"/>
      <c r="CN23" s="492"/>
      <c r="CO23" s="492"/>
      <c r="CP23" s="492"/>
      <c r="CQ23" s="492"/>
      <c r="CR23" s="492"/>
      <c r="CS23" s="492"/>
      <c r="CT23" s="492"/>
      <c r="CU23" s="492"/>
      <c r="CV23" s="492"/>
      <c r="CW23" s="492"/>
      <c r="CX23" s="492"/>
      <c r="CY23" s="492"/>
      <c r="CZ23" s="492"/>
      <c r="DA23" s="492"/>
      <c r="DB23" s="492"/>
      <c r="DC23" s="492"/>
      <c r="DD23" s="492"/>
      <c r="DE23" s="492"/>
      <c r="DF23" s="492"/>
      <c r="DG23" s="492"/>
      <c r="DH23" s="492"/>
      <c r="DI23" s="492"/>
      <c r="DJ23" s="492"/>
      <c r="DK23" s="492"/>
      <c r="DL23" s="492"/>
      <c r="DM23" s="492"/>
      <c r="DN23" s="492"/>
      <c r="DO23" s="492"/>
      <c r="DP23" s="492"/>
      <c r="DQ23" s="492"/>
      <c r="DR23" s="492"/>
      <c r="DS23" s="492"/>
      <c r="DT23" s="492"/>
      <c r="DU23" s="492"/>
      <c r="DV23" s="492"/>
      <c r="DW23" s="492"/>
      <c r="DX23" s="492"/>
      <c r="DY23" s="492"/>
      <c r="DZ23" s="492"/>
      <c r="EA23" s="492"/>
      <c r="EB23" s="492"/>
      <c r="EC23" s="492"/>
      <c r="ED23" s="492"/>
      <c r="EE23" s="492"/>
      <c r="EF23" s="492"/>
      <c r="EG23" s="492"/>
      <c r="EH23" s="492"/>
      <c r="EI23" s="492"/>
      <c r="EJ23" s="492"/>
      <c r="EK23" s="492"/>
      <c r="EL23" s="492"/>
      <c r="EM23" s="492"/>
      <c r="EN23" s="492"/>
      <c r="EO23" s="492"/>
      <c r="EP23" s="492"/>
      <c r="EQ23" s="492"/>
      <c r="ER23" s="492"/>
      <c r="ES23" s="492"/>
      <c r="ET23" s="492"/>
      <c r="EU23" s="492"/>
      <c r="EV23" s="492"/>
      <c r="EW23" s="492"/>
      <c r="EX23" s="492"/>
      <c r="EY23" s="492"/>
      <c r="EZ23" s="492"/>
      <c r="FA23" s="492"/>
      <c r="FB23" s="492"/>
      <c r="FC23" s="492"/>
      <c r="FD23" s="492"/>
      <c r="FE23" s="492"/>
      <c r="FF23" s="492"/>
      <c r="FG23" s="492"/>
      <c r="FH23" s="492"/>
      <c r="FI23" s="492"/>
      <c r="FJ23" s="492"/>
      <c r="FK23" s="492"/>
      <c r="FL23" s="492"/>
      <c r="FM23" s="492"/>
      <c r="FN23" s="492"/>
      <c r="FO23" s="492"/>
      <c r="FP23" s="492"/>
      <c r="FQ23" s="492"/>
      <c r="FR23" s="492"/>
      <c r="FS23" s="492"/>
      <c r="FT23" s="492"/>
      <c r="FU23" s="492"/>
      <c r="FV23" s="492"/>
      <c r="FW23" s="492"/>
      <c r="FX23" s="492"/>
      <c r="FY23" s="492"/>
      <c r="FZ23" s="492"/>
      <c r="GA23" s="492"/>
      <c r="GB23" s="492"/>
      <c r="GC23" s="492"/>
      <c r="GD23" s="492"/>
      <c r="GE23" s="492"/>
      <c r="GF23" s="492"/>
      <c r="GG23" s="492"/>
      <c r="GH23" s="492"/>
      <c r="GI23" s="492"/>
      <c r="GJ23" s="492"/>
      <c r="GK23" s="492"/>
      <c r="GL23" s="492"/>
      <c r="GM23" s="492"/>
      <c r="GN23" s="492"/>
      <c r="GO23" s="492"/>
      <c r="GP23" s="492"/>
      <c r="GQ23" s="492"/>
      <c r="GR23" s="492"/>
      <c r="GS23" s="492"/>
      <c r="GT23" s="492"/>
      <c r="GU23" s="492"/>
      <c r="GV23" s="492"/>
      <c r="GW23" s="492"/>
      <c r="GX23" s="492"/>
      <c r="GY23" s="492"/>
      <c r="GZ23" s="492"/>
      <c r="HA23" s="492"/>
      <c r="HB23" s="492"/>
      <c r="HC23" s="492"/>
    </row>
    <row r="24" spans="1:211" s="1774" customFormat="1">
      <c r="A24" s="207"/>
      <c r="B24" s="207"/>
      <c r="C24" s="492"/>
      <c r="D24" s="492"/>
      <c r="E24" s="2434">
        <v>2018</v>
      </c>
      <c r="F24" s="2435">
        <v>12320582.274559997</v>
      </c>
      <c r="G24" s="492"/>
      <c r="H24" s="2436">
        <v>37932827.199999996</v>
      </c>
      <c r="I24" s="2437">
        <v>17367500</v>
      </c>
      <c r="J24" s="2438">
        <v>15759515.199999997</v>
      </c>
      <c r="K24" s="2438">
        <v>4805812</v>
      </c>
      <c r="L24" s="492"/>
      <c r="M24" s="492"/>
      <c r="N24" s="492"/>
      <c r="O24" s="492"/>
      <c r="P24" s="492"/>
      <c r="Q24" s="492"/>
      <c r="R24" s="492"/>
      <c r="S24" s="492"/>
      <c r="T24" s="492"/>
      <c r="U24" s="492"/>
      <c r="V24" s="492"/>
      <c r="W24" s="492"/>
      <c r="X24" s="492"/>
      <c r="Y24" s="492"/>
      <c r="Z24" s="492"/>
      <c r="AA24" s="492"/>
      <c r="AB24" s="492"/>
      <c r="AC24" s="492"/>
      <c r="AD24" s="492"/>
      <c r="AE24" s="492"/>
      <c r="AF24" s="492"/>
      <c r="AG24" s="492"/>
      <c r="AH24" s="492"/>
      <c r="AI24" s="492"/>
      <c r="AJ24" s="492"/>
      <c r="AK24" s="492"/>
      <c r="AL24" s="492"/>
      <c r="AM24" s="492"/>
      <c r="AN24" s="492"/>
      <c r="AO24" s="492"/>
      <c r="AP24" s="492"/>
      <c r="AQ24" s="492"/>
      <c r="AR24" s="492"/>
      <c r="AS24" s="492"/>
      <c r="AT24" s="492"/>
      <c r="AU24" s="492"/>
      <c r="AV24" s="492"/>
      <c r="AW24" s="492"/>
      <c r="AX24" s="492"/>
      <c r="AY24" s="492"/>
      <c r="AZ24" s="492"/>
      <c r="BA24" s="492"/>
      <c r="BB24" s="492"/>
      <c r="BC24" s="492"/>
      <c r="BD24" s="492"/>
      <c r="BE24" s="492"/>
      <c r="BF24" s="492"/>
      <c r="BG24" s="492"/>
      <c r="BH24" s="492"/>
      <c r="BI24" s="492"/>
      <c r="BJ24" s="492"/>
      <c r="BK24" s="492"/>
      <c r="BL24" s="492"/>
      <c r="BM24" s="492"/>
      <c r="BN24" s="492"/>
      <c r="BO24" s="492"/>
      <c r="BP24" s="492"/>
      <c r="BQ24" s="492"/>
      <c r="BR24" s="492"/>
      <c r="BS24" s="492"/>
      <c r="BT24" s="492"/>
      <c r="BU24" s="492"/>
      <c r="BV24" s="492"/>
      <c r="BW24" s="492"/>
      <c r="BX24" s="492"/>
      <c r="BY24" s="492"/>
      <c r="BZ24" s="492"/>
      <c r="CA24" s="492"/>
      <c r="CB24" s="492"/>
      <c r="CC24" s="492"/>
      <c r="CD24" s="492"/>
      <c r="CE24" s="492"/>
      <c r="CF24" s="492"/>
      <c r="CG24" s="492"/>
      <c r="CH24" s="492"/>
      <c r="CI24" s="492"/>
      <c r="CJ24" s="492"/>
      <c r="CK24" s="492"/>
      <c r="CL24" s="492"/>
      <c r="CM24" s="492"/>
      <c r="CN24" s="492"/>
      <c r="CO24" s="492"/>
      <c r="CP24" s="492"/>
      <c r="CQ24" s="492"/>
      <c r="CR24" s="492"/>
      <c r="CS24" s="492"/>
      <c r="CT24" s="492"/>
      <c r="CU24" s="492"/>
      <c r="CV24" s="492"/>
      <c r="CW24" s="492"/>
      <c r="CX24" s="492"/>
      <c r="CY24" s="492"/>
      <c r="CZ24" s="492"/>
      <c r="DA24" s="492"/>
      <c r="DB24" s="492"/>
      <c r="DC24" s="492"/>
      <c r="DD24" s="492"/>
      <c r="DE24" s="492"/>
      <c r="DF24" s="492"/>
      <c r="DG24" s="492"/>
      <c r="DH24" s="492"/>
      <c r="DI24" s="492"/>
      <c r="DJ24" s="492"/>
      <c r="DK24" s="492"/>
      <c r="DL24" s="492"/>
      <c r="DM24" s="492"/>
      <c r="DN24" s="492"/>
      <c r="DO24" s="492"/>
      <c r="DP24" s="492"/>
      <c r="DQ24" s="492"/>
      <c r="DR24" s="492"/>
      <c r="DS24" s="492"/>
      <c r="DT24" s="492"/>
      <c r="DU24" s="492"/>
      <c r="DV24" s="492"/>
      <c r="DW24" s="492"/>
      <c r="DX24" s="492"/>
      <c r="DY24" s="492"/>
      <c r="DZ24" s="492"/>
      <c r="EA24" s="492"/>
      <c r="EB24" s="492"/>
      <c r="EC24" s="492"/>
      <c r="ED24" s="492"/>
      <c r="EE24" s="492"/>
      <c r="EF24" s="492"/>
      <c r="EG24" s="492"/>
      <c r="EH24" s="492"/>
      <c r="EI24" s="492"/>
      <c r="EJ24" s="492"/>
      <c r="EK24" s="492"/>
      <c r="EL24" s="492"/>
      <c r="EM24" s="492"/>
      <c r="EN24" s="492"/>
      <c r="EO24" s="492"/>
      <c r="EP24" s="492"/>
      <c r="EQ24" s="492"/>
      <c r="ER24" s="492"/>
      <c r="ES24" s="492"/>
      <c r="ET24" s="492"/>
      <c r="EU24" s="492"/>
      <c r="EV24" s="492"/>
      <c r="EW24" s="492"/>
      <c r="EX24" s="492"/>
      <c r="EY24" s="492"/>
      <c r="EZ24" s="492"/>
      <c r="FA24" s="492"/>
      <c r="FB24" s="492"/>
      <c r="FC24" s="492"/>
      <c r="FD24" s="492"/>
      <c r="FE24" s="492"/>
      <c r="FF24" s="492"/>
      <c r="FG24" s="492"/>
      <c r="FH24" s="492"/>
      <c r="FI24" s="492"/>
      <c r="FJ24" s="492"/>
      <c r="FK24" s="492"/>
      <c r="FL24" s="492"/>
      <c r="FM24" s="492"/>
      <c r="FN24" s="492"/>
      <c r="FO24" s="492"/>
      <c r="FP24" s="492"/>
      <c r="FQ24" s="492"/>
      <c r="FR24" s="492"/>
      <c r="FS24" s="492"/>
      <c r="FT24" s="492"/>
      <c r="FU24" s="492"/>
      <c r="FV24" s="492"/>
      <c r="FW24" s="492"/>
      <c r="FX24" s="492"/>
      <c r="FY24" s="492"/>
      <c r="FZ24" s="492"/>
      <c r="GA24" s="492"/>
      <c r="GB24" s="492"/>
      <c r="GC24" s="492"/>
      <c r="GD24" s="492"/>
      <c r="GE24" s="492"/>
      <c r="GF24" s="492"/>
      <c r="GG24" s="492"/>
      <c r="GH24" s="492"/>
      <c r="GI24" s="492"/>
      <c r="GJ24" s="492"/>
      <c r="GK24" s="492"/>
      <c r="GL24" s="492"/>
      <c r="GM24" s="492"/>
      <c r="GN24" s="492"/>
      <c r="GO24" s="492"/>
      <c r="GP24" s="492"/>
      <c r="GQ24" s="492"/>
      <c r="GR24" s="492"/>
      <c r="GS24" s="492"/>
      <c r="GT24" s="492"/>
      <c r="GU24" s="492"/>
      <c r="GV24" s="492"/>
      <c r="GW24" s="492"/>
      <c r="GX24" s="492"/>
      <c r="GY24" s="492"/>
      <c r="GZ24" s="492"/>
      <c r="HA24" s="492"/>
      <c r="HB24" s="492"/>
      <c r="HC24" s="492"/>
    </row>
    <row r="25" spans="1:211" s="1774" customFormat="1">
      <c r="A25" s="207"/>
      <c r="B25" s="207"/>
      <c r="C25" s="492"/>
      <c r="D25" s="492"/>
      <c r="E25" s="2434">
        <v>2019</v>
      </c>
      <c r="F25" s="2435">
        <v>12320582.274559997</v>
      </c>
      <c r="G25" s="492"/>
      <c r="H25" s="2436">
        <v>37932827.199999996</v>
      </c>
      <c r="I25" s="2437">
        <v>17367500</v>
      </c>
      <c r="J25" s="2438">
        <v>15759515.199999997</v>
      </c>
      <c r="K25" s="2438">
        <v>4805812</v>
      </c>
      <c r="L25" s="492"/>
      <c r="M25" s="492"/>
      <c r="N25" s="492"/>
      <c r="O25" s="492"/>
      <c r="P25" s="492"/>
      <c r="Q25" s="492"/>
      <c r="R25" s="492"/>
      <c r="S25" s="492"/>
      <c r="T25" s="492"/>
      <c r="U25" s="492"/>
      <c r="V25" s="492"/>
      <c r="W25" s="492"/>
      <c r="X25" s="492"/>
      <c r="Y25" s="492"/>
      <c r="Z25" s="492"/>
      <c r="AA25" s="492"/>
      <c r="AB25" s="492"/>
      <c r="AC25" s="492"/>
      <c r="AD25" s="492"/>
      <c r="AE25" s="492"/>
      <c r="AF25" s="492"/>
      <c r="AG25" s="492"/>
      <c r="AH25" s="492"/>
      <c r="AI25" s="492"/>
      <c r="AJ25" s="492"/>
      <c r="AK25" s="492"/>
      <c r="AL25" s="492"/>
      <c r="AM25" s="492"/>
      <c r="AN25" s="492"/>
      <c r="AO25" s="492"/>
      <c r="AP25" s="492"/>
      <c r="AQ25" s="492"/>
      <c r="AR25" s="492"/>
      <c r="AS25" s="492"/>
      <c r="AT25" s="492"/>
      <c r="AU25" s="492"/>
      <c r="AV25" s="492"/>
      <c r="AW25" s="492"/>
      <c r="AX25" s="492"/>
      <c r="AY25" s="492"/>
      <c r="AZ25" s="492"/>
      <c r="BA25" s="492"/>
      <c r="BB25" s="492"/>
      <c r="BC25" s="492"/>
      <c r="BD25" s="492"/>
      <c r="BE25" s="492"/>
      <c r="BF25" s="492"/>
      <c r="BG25" s="492"/>
      <c r="BH25" s="492"/>
      <c r="BI25" s="492"/>
      <c r="BJ25" s="492"/>
      <c r="BK25" s="492"/>
      <c r="BL25" s="492"/>
      <c r="BM25" s="492"/>
      <c r="BN25" s="492"/>
      <c r="BO25" s="492"/>
      <c r="BP25" s="492"/>
      <c r="BQ25" s="492"/>
      <c r="BR25" s="492"/>
      <c r="BS25" s="492"/>
      <c r="BT25" s="492"/>
      <c r="BU25" s="492"/>
      <c r="BV25" s="492"/>
      <c r="BW25" s="492"/>
      <c r="BX25" s="492"/>
      <c r="BY25" s="492"/>
      <c r="BZ25" s="492"/>
      <c r="CA25" s="492"/>
      <c r="CB25" s="492"/>
      <c r="CC25" s="492"/>
      <c r="CD25" s="492"/>
      <c r="CE25" s="492"/>
      <c r="CF25" s="492"/>
      <c r="CG25" s="492"/>
      <c r="CH25" s="492"/>
      <c r="CI25" s="492"/>
      <c r="CJ25" s="492"/>
      <c r="CK25" s="492"/>
      <c r="CL25" s="492"/>
      <c r="CM25" s="492"/>
      <c r="CN25" s="492"/>
      <c r="CO25" s="492"/>
      <c r="CP25" s="492"/>
      <c r="CQ25" s="492"/>
      <c r="CR25" s="492"/>
      <c r="CS25" s="492"/>
      <c r="CT25" s="492"/>
      <c r="CU25" s="492"/>
      <c r="CV25" s="492"/>
      <c r="CW25" s="492"/>
      <c r="CX25" s="492"/>
      <c r="CY25" s="492"/>
      <c r="CZ25" s="492"/>
      <c r="DA25" s="492"/>
      <c r="DB25" s="492"/>
      <c r="DC25" s="492"/>
      <c r="DD25" s="492"/>
      <c r="DE25" s="492"/>
      <c r="DF25" s="492"/>
      <c r="DG25" s="492"/>
      <c r="DH25" s="492"/>
      <c r="DI25" s="492"/>
      <c r="DJ25" s="492"/>
      <c r="DK25" s="492"/>
      <c r="DL25" s="492"/>
      <c r="DM25" s="492"/>
      <c r="DN25" s="492"/>
      <c r="DO25" s="492"/>
      <c r="DP25" s="492"/>
      <c r="DQ25" s="492"/>
      <c r="DR25" s="492"/>
      <c r="DS25" s="492"/>
      <c r="DT25" s="492"/>
      <c r="DU25" s="492"/>
      <c r="DV25" s="492"/>
      <c r="DW25" s="492"/>
      <c r="DX25" s="492"/>
      <c r="DY25" s="492"/>
      <c r="DZ25" s="492"/>
      <c r="EA25" s="492"/>
      <c r="EB25" s="492"/>
      <c r="EC25" s="492"/>
      <c r="ED25" s="492"/>
      <c r="EE25" s="492"/>
      <c r="EF25" s="492"/>
      <c r="EG25" s="492"/>
      <c r="EH25" s="492"/>
      <c r="EI25" s="492"/>
      <c r="EJ25" s="492"/>
      <c r="EK25" s="492"/>
      <c r="EL25" s="492"/>
      <c r="EM25" s="492"/>
      <c r="EN25" s="492"/>
      <c r="EO25" s="492"/>
      <c r="EP25" s="492"/>
      <c r="EQ25" s="492"/>
      <c r="ER25" s="492"/>
      <c r="ES25" s="492"/>
      <c r="ET25" s="492"/>
      <c r="EU25" s="492"/>
      <c r="EV25" s="492"/>
      <c r="EW25" s="492"/>
      <c r="EX25" s="492"/>
      <c r="EY25" s="492"/>
      <c r="EZ25" s="492"/>
      <c r="FA25" s="492"/>
      <c r="FB25" s="492"/>
      <c r="FC25" s="492"/>
      <c r="FD25" s="492"/>
      <c r="FE25" s="492"/>
      <c r="FF25" s="492"/>
      <c r="FG25" s="492"/>
      <c r="FH25" s="492"/>
      <c r="FI25" s="492"/>
      <c r="FJ25" s="492"/>
      <c r="FK25" s="492"/>
      <c r="FL25" s="492"/>
      <c r="FM25" s="492"/>
      <c r="FN25" s="492"/>
      <c r="FO25" s="492"/>
      <c r="FP25" s="492"/>
      <c r="FQ25" s="492"/>
      <c r="FR25" s="492"/>
      <c r="FS25" s="492"/>
      <c r="FT25" s="492"/>
      <c r="FU25" s="492"/>
      <c r="FV25" s="492"/>
      <c r="FW25" s="492"/>
      <c r="FX25" s="492"/>
      <c r="FY25" s="492"/>
      <c r="FZ25" s="492"/>
      <c r="GA25" s="492"/>
      <c r="GB25" s="492"/>
      <c r="GC25" s="492"/>
      <c r="GD25" s="492"/>
      <c r="GE25" s="492"/>
      <c r="GF25" s="492"/>
      <c r="GG25" s="492"/>
      <c r="GH25" s="492"/>
      <c r="GI25" s="492"/>
      <c r="GJ25" s="492"/>
      <c r="GK25" s="492"/>
      <c r="GL25" s="492"/>
      <c r="GM25" s="492"/>
      <c r="GN25" s="492"/>
      <c r="GO25" s="492"/>
      <c r="GP25" s="492"/>
      <c r="GQ25" s="492"/>
      <c r="GR25" s="492"/>
      <c r="GS25" s="492"/>
      <c r="GT25" s="492"/>
      <c r="GU25" s="492"/>
      <c r="GV25" s="492"/>
      <c r="GW25" s="492"/>
      <c r="GX25" s="492"/>
      <c r="GY25" s="492"/>
      <c r="GZ25" s="492"/>
      <c r="HA25" s="492"/>
      <c r="HB25" s="492"/>
      <c r="HC25" s="492"/>
    </row>
    <row r="26" spans="1:211" s="1826" customFormat="1" ht="15.75">
      <c r="A26" s="207"/>
      <c r="B26" s="207"/>
      <c r="C26" s="492"/>
      <c r="D26" s="492"/>
      <c r="E26" s="2434">
        <v>2020</v>
      </c>
      <c r="F26" s="2435">
        <v>12320582.274559997</v>
      </c>
      <c r="G26" s="492"/>
      <c r="H26" s="2436">
        <v>37932827.199999996</v>
      </c>
      <c r="I26" s="2437">
        <v>17367500</v>
      </c>
      <c r="J26" s="2438">
        <v>15759515.199999997</v>
      </c>
      <c r="K26" s="2438">
        <v>4805812</v>
      </c>
      <c r="L26" s="492"/>
      <c r="M26" s="492"/>
      <c r="N26" s="492"/>
      <c r="O26" s="492"/>
      <c r="P26" s="492"/>
      <c r="Q26" s="492"/>
      <c r="R26" s="492"/>
      <c r="S26" s="492"/>
      <c r="T26" s="492"/>
      <c r="U26" s="492"/>
      <c r="V26" s="492"/>
      <c r="W26" s="492"/>
      <c r="X26" s="492"/>
      <c r="Y26" s="492"/>
      <c r="Z26" s="492"/>
      <c r="AA26" s="492"/>
      <c r="AB26" s="492"/>
      <c r="AC26" s="492"/>
      <c r="AD26" s="492"/>
      <c r="AE26" s="492"/>
      <c r="AF26" s="492"/>
      <c r="AG26" s="492"/>
      <c r="AH26" s="492"/>
      <c r="AI26" s="492"/>
      <c r="AJ26" s="492"/>
      <c r="AK26" s="492"/>
      <c r="AL26" s="492"/>
      <c r="AM26" s="492"/>
      <c r="AN26" s="492"/>
      <c r="AO26" s="492"/>
      <c r="AP26" s="492"/>
      <c r="AQ26" s="492"/>
      <c r="AR26" s="492"/>
      <c r="AS26" s="492"/>
      <c r="AT26" s="492"/>
      <c r="AU26" s="492"/>
      <c r="AV26" s="492"/>
      <c r="AW26" s="492"/>
      <c r="AX26" s="492"/>
      <c r="AY26" s="492"/>
      <c r="AZ26" s="492"/>
      <c r="BA26" s="492"/>
      <c r="BB26" s="492"/>
      <c r="BC26" s="492"/>
      <c r="BD26" s="492"/>
      <c r="BE26" s="492"/>
      <c r="BF26" s="492"/>
      <c r="BG26" s="492"/>
      <c r="BH26" s="492"/>
      <c r="BI26" s="492"/>
      <c r="BJ26" s="492"/>
      <c r="BK26" s="492"/>
      <c r="BL26" s="492"/>
      <c r="BM26" s="492"/>
      <c r="BN26" s="492"/>
      <c r="BO26" s="492"/>
      <c r="BP26" s="492"/>
      <c r="BQ26" s="492"/>
      <c r="BR26" s="492"/>
      <c r="BS26" s="492"/>
      <c r="BT26" s="492"/>
      <c r="BU26" s="492"/>
      <c r="BV26" s="492"/>
      <c r="BW26" s="492"/>
      <c r="BX26" s="492"/>
      <c r="BY26" s="492"/>
      <c r="BZ26" s="492"/>
      <c r="CA26" s="492"/>
      <c r="CB26" s="492"/>
      <c r="CC26" s="492"/>
      <c r="CD26" s="492"/>
      <c r="CE26" s="492"/>
      <c r="CF26" s="492"/>
      <c r="CG26" s="492"/>
      <c r="CH26" s="492"/>
      <c r="CI26" s="492"/>
      <c r="CJ26" s="492"/>
      <c r="CK26" s="492"/>
      <c r="CL26" s="492"/>
      <c r="CM26" s="492"/>
      <c r="CN26" s="492"/>
      <c r="CO26" s="492"/>
      <c r="CP26" s="492"/>
      <c r="CQ26" s="492"/>
      <c r="CR26" s="492"/>
      <c r="CS26" s="492"/>
      <c r="CT26" s="492"/>
      <c r="CU26" s="492"/>
      <c r="CV26" s="492"/>
      <c r="CW26" s="492"/>
      <c r="CX26" s="492"/>
      <c r="CY26" s="492"/>
      <c r="CZ26" s="492"/>
      <c r="DA26" s="492"/>
      <c r="DB26" s="492"/>
      <c r="DC26" s="492"/>
      <c r="DD26" s="492"/>
      <c r="DE26" s="492"/>
      <c r="DF26" s="492"/>
      <c r="DG26" s="492"/>
      <c r="DH26" s="492"/>
      <c r="DI26" s="492"/>
      <c r="DJ26" s="492"/>
      <c r="DK26" s="492"/>
      <c r="DL26" s="492"/>
      <c r="DM26" s="492"/>
      <c r="DN26" s="492"/>
      <c r="DO26" s="492"/>
      <c r="DP26" s="492"/>
      <c r="DQ26" s="492"/>
      <c r="DR26" s="492"/>
      <c r="DS26" s="492"/>
      <c r="DT26" s="492"/>
      <c r="DU26" s="492"/>
      <c r="DV26" s="492"/>
      <c r="DW26" s="492"/>
      <c r="DX26" s="492"/>
      <c r="DY26" s="492"/>
      <c r="DZ26" s="492"/>
      <c r="EA26" s="492"/>
      <c r="EB26" s="492"/>
      <c r="EC26" s="492"/>
      <c r="ED26" s="492"/>
      <c r="EE26" s="492"/>
      <c r="EF26" s="492"/>
      <c r="EG26" s="492"/>
      <c r="EH26" s="492"/>
      <c r="EI26" s="492"/>
      <c r="EJ26" s="492"/>
      <c r="EK26" s="492"/>
      <c r="EL26" s="492"/>
      <c r="EM26" s="492"/>
      <c r="EN26" s="492"/>
      <c r="EO26" s="492"/>
      <c r="EP26" s="492"/>
      <c r="EQ26" s="492"/>
      <c r="ER26" s="492"/>
      <c r="ES26" s="492"/>
      <c r="ET26" s="492"/>
      <c r="EU26" s="492"/>
      <c r="EV26" s="492"/>
      <c r="EW26" s="492"/>
      <c r="EX26" s="492"/>
      <c r="EY26" s="492"/>
      <c r="EZ26" s="492"/>
      <c r="FA26" s="492"/>
      <c r="FB26" s="492"/>
      <c r="FC26" s="492"/>
      <c r="FD26" s="492"/>
      <c r="FE26" s="492"/>
      <c r="FF26" s="492"/>
      <c r="FG26" s="492"/>
      <c r="FH26" s="492"/>
      <c r="FI26" s="492"/>
      <c r="FJ26" s="492"/>
      <c r="FK26" s="492"/>
      <c r="FL26" s="492"/>
      <c r="FM26" s="492"/>
      <c r="FN26" s="492"/>
      <c r="FO26" s="492"/>
      <c r="FP26" s="492"/>
      <c r="FQ26" s="492"/>
      <c r="FR26" s="492"/>
      <c r="FS26" s="492"/>
      <c r="FT26" s="492"/>
      <c r="FU26" s="492"/>
      <c r="FV26" s="492"/>
      <c r="FW26" s="492"/>
      <c r="FX26" s="492"/>
      <c r="FY26" s="492"/>
      <c r="FZ26" s="492"/>
      <c r="GA26" s="492"/>
      <c r="GB26" s="492"/>
      <c r="GC26" s="492"/>
      <c r="GD26" s="492"/>
      <c r="GE26" s="492"/>
      <c r="GF26" s="492"/>
      <c r="GG26" s="492"/>
      <c r="GH26" s="492"/>
      <c r="GI26" s="492"/>
      <c r="GJ26" s="492"/>
      <c r="GK26" s="492"/>
      <c r="GL26" s="492"/>
      <c r="GM26" s="492"/>
      <c r="GN26" s="492"/>
      <c r="GO26" s="492"/>
      <c r="GP26" s="492"/>
      <c r="GQ26" s="492"/>
      <c r="GR26" s="492"/>
      <c r="GS26" s="492"/>
      <c r="GT26" s="492"/>
      <c r="GU26" s="492"/>
      <c r="GV26" s="492"/>
      <c r="GW26" s="492"/>
      <c r="GX26" s="492"/>
      <c r="GY26" s="492"/>
      <c r="GZ26" s="492"/>
      <c r="HA26" s="492"/>
      <c r="HB26" s="492"/>
      <c r="HC26" s="492"/>
    </row>
    <row r="27" spans="1:211" s="1774" customFormat="1">
      <c r="A27" s="207"/>
      <c r="B27" s="207"/>
      <c r="C27" s="492"/>
      <c r="D27" s="492"/>
      <c r="E27" s="2434">
        <v>2021</v>
      </c>
      <c r="F27" s="2435">
        <v>12320582.274559997</v>
      </c>
      <c r="G27" s="492"/>
      <c r="H27" s="2436">
        <v>37932827.199999996</v>
      </c>
      <c r="I27" s="2437">
        <v>17367500</v>
      </c>
      <c r="J27" s="2438">
        <v>15759515.199999997</v>
      </c>
      <c r="K27" s="2438">
        <v>4805812</v>
      </c>
      <c r="L27" s="492"/>
      <c r="M27" s="492"/>
      <c r="N27" s="492"/>
      <c r="O27" s="492"/>
      <c r="P27" s="492"/>
      <c r="Q27" s="492"/>
      <c r="R27" s="492"/>
      <c r="S27" s="492"/>
      <c r="T27" s="492"/>
      <c r="U27" s="492"/>
      <c r="V27" s="492"/>
      <c r="W27" s="492"/>
      <c r="X27" s="492"/>
      <c r="Y27" s="492"/>
      <c r="Z27" s="492"/>
      <c r="AA27" s="492"/>
      <c r="AB27" s="492"/>
      <c r="AC27" s="492"/>
      <c r="AD27" s="492"/>
      <c r="AE27" s="492"/>
      <c r="AF27" s="492"/>
      <c r="AG27" s="492"/>
      <c r="AH27" s="492"/>
      <c r="AI27" s="492"/>
      <c r="AJ27" s="492"/>
      <c r="AK27" s="492"/>
      <c r="AL27" s="492"/>
      <c r="AM27" s="492"/>
      <c r="AN27" s="492"/>
      <c r="AO27" s="492"/>
      <c r="AP27" s="492"/>
      <c r="AQ27" s="492"/>
      <c r="AR27" s="492"/>
      <c r="AS27" s="492"/>
      <c r="AT27" s="492"/>
      <c r="AU27" s="492"/>
      <c r="AV27" s="492"/>
      <c r="AW27" s="492"/>
      <c r="AX27" s="492"/>
      <c r="AY27" s="492"/>
      <c r="AZ27" s="492"/>
      <c r="BA27" s="492"/>
      <c r="BB27" s="492"/>
      <c r="BC27" s="492"/>
      <c r="BD27" s="492"/>
      <c r="BE27" s="492"/>
      <c r="BF27" s="492"/>
      <c r="BG27" s="492"/>
      <c r="BH27" s="492"/>
      <c r="BI27" s="492"/>
      <c r="BJ27" s="492"/>
      <c r="BK27" s="492"/>
      <c r="BL27" s="492"/>
      <c r="BM27" s="492"/>
      <c r="BN27" s="492"/>
      <c r="BO27" s="492"/>
      <c r="BP27" s="492"/>
      <c r="BQ27" s="492"/>
      <c r="BR27" s="492"/>
      <c r="BS27" s="492"/>
      <c r="BT27" s="492"/>
      <c r="BU27" s="492"/>
      <c r="BV27" s="492"/>
      <c r="BW27" s="492"/>
      <c r="BX27" s="492"/>
      <c r="BY27" s="492"/>
      <c r="BZ27" s="492"/>
      <c r="CA27" s="492"/>
      <c r="CB27" s="492"/>
      <c r="CC27" s="492"/>
      <c r="CD27" s="492"/>
      <c r="CE27" s="492"/>
      <c r="CF27" s="492"/>
      <c r="CG27" s="492"/>
      <c r="CH27" s="492"/>
      <c r="CI27" s="492"/>
      <c r="CJ27" s="492"/>
      <c r="CK27" s="492"/>
      <c r="CL27" s="492"/>
      <c r="CM27" s="492"/>
      <c r="CN27" s="492"/>
      <c r="CO27" s="492"/>
      <c r="CP27" s="492"/>
      <c r="CQ27" s="492"/>
      <c r="CR27" s="492"/>
      <c r="CS27" s="492"/>
      <c r="CT27" s="492"/>
      <c r="CU27" s="492"/>
      <c r="CV27" s="492"/>
      <c r="CW27" s="492"/>
      <c r="CX27" s="492"/>
      <c r="CY27" s="492"/>
      <c r="CZ27" s="492"/>
      <c r="DA27" s="492"/>
      <c r="DB27" s="492"/>
      <c r="DC27" s="492"/>
      <c r="DD27" s="492"/>
      <c r="DE27" s="492"/>
      <c r="DF27" s="492"/>
      <c r="DG27" s="492"/>
      <c r="DH27" s="492"/>
      <c r="DI27" s="492"/>
      <c r="DJ27" s="492"/>
      <c r="DK27" s="492"/>
      <c r="DL27" s="492"/>
      <c r="DM27" s="492"/>
      <c r="DN27" s="492"/>
      <c r="DO27" s="492"/>
      <c r="DP27" s="492"/>
      <c r="DQ27" s="492"/>
      <c r="DR27" s="492"/>
      <c r="DS27" s="492"/>
      <c r="DT27" s="492"/>
      <c r="DU27" s="492"/>
      <c r="DV27" s="492"/>
      <c r="DW27" s="492"/>
      <c r="DX27" s="492"/>
      <c r="DY27" s="492"/>
      <c r="DZ27" s="492"/>
      <c r="EA27" s="492"/>
      <c r="EB27" s="492"/>
      <c r="EC27" s="492"/>
      <c r="ED27" s="492"/>
      <c r="EE27" s="492"/>
      <c r="EF27" s="492"/>
      <c r="EG27" s="492"/>
      <c r="EH27" s="492"/>
      <c r="EI27" s="492"/>
      <c r="EJ27" s="492"/>
      <c r="EK27" s="492"/>
      <c r="EL27" s="492"/>
      <c r="EM27" s="492"/>
      <c r="EN27" s="492"/>
      <c r="EO27" s="492"/>
      <c r="EP27" s="492"/>
      <c r="EQ27" s="492"/>
      <c r="ER27" s="492"/>
      <c r="ES27" s="492"/>
      <c r="ET27" s="492"/>
      <c r="EU27" s="492"/>
      <c r="EV27" s="492"/>
      <c r="EW27" s="492"/>
      <c r="EX27" s="492"/>
      <c r="EY27" s="492"/>
      <c r="EZ27" s="492"/>
      <c r="FA27" s="492"/>
      <c r="FB27" s="492"/>
      <c r="FC27" s="492"/>
      <c r="FD27" s="492"/>
      <c r="FE27" s="492"/>
      <c r="FF27" s="492"/>
      <c r="FG27" s="492"/>
      <c r="FH27" s="492"/>
      <c r="FI27" s="492"/>
      <c r="FJ27" s="492"/>
      <c r="FK27" s="492"/>
      <c r="FL27" s="492"/>
      <c r="FM27" s="492"/>
      <c r="FN27" s="492"/>
      <c r="FO27" s="492"/>
      <c r="FP27" s="492"/>
      <c r="FQ27" s="492"/>
      <c r="FR27" s="492"/>
      <c r="FS27" s="492"/>
      <c r="FT27" s="492"/>
      <c r="FU27" s="492"/>
      <c r="FV27" s="492"/>
      <c r="FW27" s="492"/>
      <c r="FX27" s="492"/>
      <c r="FY27" s="492"/>
      <c r="FZ27" s="492"/>
      <c r="GA27" s="492"/>
      <c r="GB27" s="492"/>
      <c r="GC27" s="492"/>
      <c r="GD27" s="492"/>
      <c r="GE27" s="492"/>
      <c r="GF27" s="492"/>
      <c r="GG27" s="492"/>
      <c r="GH27" s="492"/>
      <c r="GI27" s="492"/>
      <c r="GJ27" s="492"/>
      <c r="GK27" s="492"/>
      <c r="GL27" s="492"/>
      <c r="GM27" s="492"/>
      <c r="GN27" s="492"/>
      <c r="GO27" s="492"/>
      <c r="GP27" s="492"/>
      <c r="GQ27" s="492"/>
      <c r="GR27" s="492"/>
      <c r="GS27" s="492"/>
      <c r="GT27" s="492"/>
      <c r="GU27" s="492"/>
      <c r="GV27" s="492"/>
      <c r="GW27" s="492"/>
      <c r="GX27" s="492"/>
      <c r="GY27" s="492"/>
      <c r="GZ27" s="492"/>
      <c r="HA27" s="492"/>
      <c r="HB27" s="492"/>
      <c r="HC27" s="492"/>
    </row>
    <row r="28" spans="1:211" s="1774" customFormat="1">
      <c r="A28" s="207"/>
      <c r="B28" s="207"/>
      <c r="C28" s="492"/>
      <c r="D28" s="492"/>
      <c r="E28" s="2434">
        <v>2022</v>
      </c>
      <c r="F28" s="2435">
        <v>12283021.834159998</v>
      </c>
      <c r="G28" s="492"/>
      <c r="H28" s="2436">
        <v>37817185.449999996</v>
      </c>
      <c r="I28" s="2437">
        <v>17367500</v>
      </c>
      <c r="J28" s="2438">
        <v>15725408.049999997</v>
      </c>
      <c r="K28" s="2438">
        <v>4724277.4000000004</v>
      </c>
      <c r="L28" s="492"/>
      <c r="M28" s="492"/>
      <c r="N28" s="492"/>
      <c r="O28" s="492"/>
      <c r="P28" s="492"/>
      <c r="Q28" s="492"/>
      <c r="R28" s="492"/>
      <c r="S28" s="492"/>
      <c r="T28" s="492"/>
      <c r="U28" s="492"/>
      <c r="V28" s="492"/>
      <c r="W28" s="492"/>
      <c r="X28" s="492"/>
      <c r="Y28" s="492"/>
      <c r="Z28" s="492"/>
      <c r="AA28" s="492"/>
      <c r="AB28" s="492"/>
      <c r="AC28" s="492"/>
      <c r="AD28" s="492"/>
      <c r="AE28" s="492"/>
      <c r="AF28" s="492"/>
      <c r="AG28" s="492"/>
      <c r="AH28" s="492"/>
      <c r="AI28" s="492"/>
      <c r="AJ28" s="492"/>
      <c r="AK28" s="492"/>
      <c r="AL28" s="492"/>
      <c r="AM28" s="492"/>
      <c r="AN28" s="492"/>
      <c r="AO28" s="492"/>
      <c r="AP28" s="492"/>
      <c r="AQ28" s="492"/>
      <c r="AR28" s="492"/>
      <c r="AS28" s="492"/>
      <c r="AT28" s="492"/>
      <c r="AU28" s="492"/>
      <c r="AV28" s="492"/>
      <c r="AW28" s="492"/>
      <c r="AX28" s="492"/>
      <c r="AY28" s="492"/>
      <c r="AZ28" s="492"/>
      <c r="BA28" s="492"/>
      <c r="BB28" s="492"/>
      <c r="BC28" s="492"/>
      <c r="BD28" s="492"/>
      <c r="BE28" s="492"/>
      <c r="BF28" s="492"/>
      <c r="BG28" s="492"/>
      <c r="BH28" s="492"/>
      <c r="BI28" s="492"/>
      <c r="BJ28" s="492"/>
      <c r="BK28" s="492"/>
      <c r="BL28" s="492"/>
      <c r="BM28" s="492"/>
      <c r="BN28" s="492"/>
      <c r="BO28" s="492"/>
      <c r="BP28" s="492"/>
      <c r="BQ28" s="492"/>
      <c r="BR28" s="492"/>
      <c r="BS28" s="492"/>
      <c r="BT28" s="492"/>
      <c r="BU28" s="492"/>
      <c r="BV28" s="492"/>
      <c r="BW28" s="492"/>
      <c r="BX28" s="492"/>
      <c r="BY28" s="492"/>
      <c r="BZ28" s="492"/>
      <c r="CA28" s="492"/>
      <c r="CB28" s="492"/>
      <c r="CC28" s="492"/>
      <c r="CD28" s="492"/>
      <c r="CE28" s="492"/>
      <c r="CF28" s="492"/>
      <c r="CG28" s="492"/>
      <c r="CH28" s="492"/>
      <c r="CI28" s="492"/>
      <c r="CJ28" s="492"/>
      <c r="CK28" s="492"/>
      <c r="CL28" s="492"/>
      <c r="CM28" s="492"/>
      <c r="CN28" s="492"/>
      <c r="CO28" s="492"/>
      <c r="CP28" s="492"/>
      <c r="CQ28" s="492"/>
      <c r="CR28" s="492"/>
      <c r="CS28" s="492"/>
      <c r="CT28" s="492"/>
      <c r="CU28" s="492"/>
      <c r="CV28" s="492"/>
      <c r="CW28" s="492"/>
      <c r="CX28" s="492"/>
      <c r="CY28" s="492"/>
      <c r="CZ28" s="492"/>
      <c r="DA28" s="492"/>
      <c r="DB28" s="492"/>
      <c r="DC28" s="492"/>
      <c r="DD28" s="492"/>
      <c r="DE28" s="492"/>
      <c r="DF28" s="492"/>
      <c r="DG28" s="492"/>
      <c r="DH28" s="492"/>
      <c r="DI28" s="492"/>
      <c r="DJ28" s="492"/>
      <c r="DK28" s="492"/>
      <c r="DL28" s="492"/>
      <c r="DM28" s="492"/>
      <c r="DN28" s="492"/>
      <c r="DO28" s="492"/>
      <c r="DP28" s="492"/>
      <c r="DQ28" s="492"/>
      <c r="DR28" s="492"/>
      <c r="DS28" s="492"/>
      <c r="DT28" s="492"/>
      <c r="DU28" s="492"/>
      <c r="DV28" s="492"/>
      <c r="DW28" s="492"/>
      <c r="DX28" s="492"/>
      <c r="DY28" s="492"/>
      <c r="DZ28" s="492"/>
      <c r="EA28" s="492"/>
      <c r="EB28" s="492"/>
      <c r="EC28" s="492"/>
      <c r="ED28" s="492"/>
      <c r="EE28" s="492"/>
      <c r="EF28" s="492"/>
      <c r="EG28" s="492"/>
      <c r="EH28" s="492"/>
      <c r="EI28" s="492"/>
      <c r="EJ28" s="492"/>
      <c r="EK28" s="492"/>
      <c r="EL28" s="492"/>
      <c r="EM28" s="492"/>
      <c r="EN28" s="492"/>
      <c r="EO28" s="492"/>
      <c r="EP28" s="492"/>
      <c r="EQ28" s="492"/>
      <c r="ER28" s="492"/>
      <c r="ES28" s="492"/>
      <c r="ET28" s="492"/>
      <c r="EU28" s="492"/>
      <c r="EV28" s="492"/>
      <c r="EW28" s="492"/>
      <c r="EX28" s="492"/>
      <c r="EY28" s="492"/>
      <c r="EZ28" s="492"/>
      <c r="FA28" s="492"/>
      <c r="FB28" s="492"/>
      <c r="FC28" s="492"/>
      <c r="FD28" s="492"/>
      <c r="FE28" s="492"/>
      <c r="FF28" s="492"/>
      <c r="FG28" s="492"/>
      <c r="FH28" s="492"/>
      <c r="FI28" s="492"/>
      <c r="FJ28" s="492"/>
      <c r="FK28" s="492"/>
      <c r="FL28" s="492"/>
      <c r="FM28" s="492"/>
      <c r="FN28" s="492"/>
      <c r="FO28" s="492"/>
      <c r="FP28" s="492"/>
      <c r="FQ28" s="492"/>
      <c r="FR28" s="492"/>
      <c r="FS28" s="492"/>
      <c r="FT28" s="492"/>
      <c r="FU28" s="492"/>
      <c r="FV28" s="492"/>
      <c r="FW28" s="492"/>
      <c r="FX28" s="492"/>
      <c r="FY28" s="492"/>
      <c r="FZ28" s="492"/>
      <c r="GA28" s="492"/>
      <c r="GB28" s="492"/>
      <c r="GC28" s="492"/>
      <c r="GD28" s="492"/>
      <c r="GE28" s="492"/>
      <c r="GF28" s="492"/>
      <c r="GG28" s="492"/>
      <c r="GH28" s="492"/>
      <c r="GI28" s="492"/>
      <c r="GJ28" s="492"/>
      <c r="GK28" s="492"/>
      <c r="GL28" s="492"/>
      <c r="GM28" s="492"/>
      <c r="GN28" s="492"/>
      <c r="GO28" s="492"/>
      <c r="GP28" s="492"/>
      <c r="GQ28" s="492"/>
      <c r="GR28" s="492"/>
      <c r="GS28" s="492"/>
      <c r="GT28" s="492"/>
      <c r="GU28" s="492"/>
      <c r="GV28" s="492"/>
      <c r="GW28" s="492"/>
      <c r="GX28" s="492"/>
      <c r="GY28" s="492"/>
      <c r="GZ28" s="492"/>
      <c r="HA28" s="492"/>
      <c r="HB28" s="492"/>
      <c r="HC28" s="492"/>
    </row>
    <row r="29" spans="1:211" s="1774" customFormat="1">
      <c r="A29" s="207"/>
      <c r="B29" s="207"/>
      <c r="C29" s="492"/>
      <c r="D29" s="492"/>
      <c r="E29" s="2434">
        <v>2023</v>
      </c>
      <c r="F29" s="2435">
        <v>12014183.315119999</v>
      </c>
      <c r="G29" s="492"/>
      <c r="H29" s="2436">
        <v>36989480.649999999</v>
      </c>
      <c r="I29" s="2437">
        <v>17367500</v>
      </c>
      <c r="J29" s="2438">
        <v>15063936.049999997</v>
      </c>
      <c r="K29" s="2438">
        <v>4558044.5999999996</v>
      </c>
      <c r="L29" s="492"/>
      <c r="M29" s="492"/>
      <c r="N29" s="492"/>
      <c r="O29" s="492"/>
      <c r="P29" s="492"/>
      <c r="Q29" s="492"/>
      <c r="R29" s="492"/>
      <c r="S29" s="492"/>
      <c r="T29" s="492"/>
      <c r="U29" s="492"/>
      <c r="V29" s="492"/>
      <c r="W29" s="492"/>
      <c r="X29" s="492"/>
      <c r="Y29" s="492"/>
      <c r="Z29" s="492"/>
      <c r="AA29" s="492"/>
      <c r="AB29" s="492"/>
      <c r="AC29" s="492"/>
      <c r="AD29" s="492"/>
      <c r="AE29" s="492"/>
      <c r="AF29" s="492"/>
      <c r="AG29" s="492"/>
      <c r="AH29" s="492"/>
      <c r="AI29" s="492"/>
      <c r="AJ29" s="492"/>
      <c r="AK29" s="492"/>
      <c r="AL29" s="492"/>
      <c r="AM29" s="492"/>
      <c r="AN29" s="492"/>
      <c r="AO29" s="492"/>
      <c r="AP29" s="492"/>
      <c r="AQ29" s="492"/>
      <c r="AR29" s="492"/>
      <c r="AS29" s="492"/>
      <c r="AT29" s="492"/>
      <c r="AU29" s="492"/>
      <c r="AV29" s="492"/>
      <c r="AW29" s="492"/>
      <c r="AX29" s="492"/>
      <c r="AY29" s="492"/>
      <c r="AZ29" s="492"/>
      <c r="BA29" s="492"/>
      <c r="BB29" s="492"/>
      <c r="BC29" s="492"/>
      <c r="BD29" s="492"/>
      <c r="BE29" s="492"/>
      <c r="BF29" s="492"/>
      <c r="BG29" s="492"/>
      <c r="BH29" s="492"/>
      <c r="BI29" s="492"/>
      <c r="BJ29" s="492"/>
      <c r="BK29" s="492"/>
      <c r="BL29" s="492"/>
      <c r="BM29" s="492"/>
      <c r="BN29" s="492"/>
      <c r="BO29" s="492"/>
      <c r="BP29" s="492"/>
      <c r="BQ29" s="492"/>
      <c r="BR29" s="492"/>
      <c r="BS29" s="492"/>
      <c r="BT29" s="492"/>
      <c r="BU29" s="492"/>
      <c r="BV29" s="492"/>
      <c r="BW29" s="492"/>
      <c r="BX29" s="492"/>
      <c r="BY29" s="492"/>
      <c r="BZ29" s="492"/>
      <c r="CA29" s="492"/>
      <c r="CB29" s="492"/>
      <c r="CC29" s="492"/>
      <c r="CD29" s="492"/>
      <c r="CE29" s="492"/>
      <c r="CF29" s="492"/>
      <c r="CG29" s="492"/>
      <c r="CH29" s="492"/>
      <c r="CI29" s="492"/>
      <c r="CJ29" s="492"/>
      <c r="CK29" s="492"/>
      <c r="CL29" s="492"/>
      <c r="CM29" s="492"/>
      <c r="CN29" s="492"/>
      <c r="CO29" s="492"/>
      <c r="CP29" s="492"/>
      <c r="CQ29" s="492"/>
      <c r="CR29" s="492"/>
      <c r="CS29" s="492"/>
      <c r="CT29" s="492"/>
      <c r="CU29" s="492"/>
      <c r="CV29" s="492"/>
      <c r="CW29" s="492"/>
      <c r="CX29" s="492"/>
      <c r="CY29" s="492"/>
      <c r="CZ29" s="492"/>
      <c r="DA29" s="492"/>
      <c r="DB29" s="492"/>
      <c r="DC29" s="492"/>
      <c r="DD29" s="492"/>
      <c r="DE29" s="492"/>
      <c r="DF29" s="492"/>
      <c r="DG29" s="492"/>
      <c r="DH29" s="492"/>
      <c r="DI29" s="492"/>
      <c r="DJ29" s="492"/>
      <c r="DK29" s="492"/>
      <c r="DL29" s="492"/>
      <c r="DM29" s="492"/>
      <c r="DN29" s="492"/>
      <c r="DO29" s="492"/>
      <c r="DP29" s="492"/>
      <c r="DQ29" s="492"/>
      <c r="DR29" s="492"/>
      <c r="DS29" s="492"/>
      <c r="DT29" s="492"/>
      <c r="DU29" s="492"/>
      <c r="DV29" s="492"/>
      <c r="DW29" s="492"/>
      <c r="DX29" s="492"/>
      <c r="DY29" s="492"/>
      <c r="DZ29" s="492"/>
      <c r="EA29" s="492"/>
      <c r="EB29" s="492"/>
      <c r="EC29" s="492"/>
      <c r="ED29" s="492"/>
      <c r="EE29" s="492"/>
      <c r="EF29" s="492"/>
      <c r="EG29" s="492"/>
      <c r="EH29" s="492"/>
      <c r="EI29" s="492"/>
      <c r="EJ29" s="492"/>
      <c r="EK29" s="492"/>
      <c r="EL29" s="492"/>
      <c r="EM29" s="492"/>
      <c r="EN29" s="492"/>
      <c r="EO29" s="492"/>
      <c r="EP29" s="492"/>
      <c r="EQ29" s="492"/>
      <c r="ER29" s="492"/>
      <c r="ES29" s="492"/>
      <c r="ET29" s="492"/>
      <c r="EU29" s="492"/>
      <c r="EV29" s="492"/>
      <c r="EW29" s="492"/>
      <c r="EX29" s="492"/>
      <c r="EY29" s="492"/>
      <c r="EZ29" s="492"/>
      <c r="FA29" s="492"/>
      <c r="FB29" s="492"/>
      <c r="FC29" s="492"/>
      <c r="FD29" s="492"/>
      <c r="FE29" s="492"/>
      <c r="FF29" s="492"/>
      <c r="FG29" s="492"/>
      <c r="FH29" s="492"/>
      <c r="FI29" s="492"/>
      <c r="FJ29" s="492"/>
      <c r="FK29" s="492"/>
      <c r="FL29" s="492"/>
      <c r="FM29" s="492"/>
      <c r="FN29" s="492"/>
      <c r="FO29" s="492"/>
      <c r="FP29" s="492"/>
      <c r="FQ29" s="492"/>
      <c r="FR29" s="492"/>
      <c r="FS29" s="492"/>
      <c r="FT29" s="492"/>
      <c r="FU29" s="492"/>
      <c r="FV29" s="492"/>
      <c r="FW29" s="492"/>
      <c r="FX29" s="492"/>
      <c r="FY29" s="492"/>
      <c r="FZ29" s="492"/>
      <c r="GA29" s="492"/>
      <c r="GB29" s="492"/>
      <c r="GC29" s="492"/>
      <c r="GD29" s="492"/>
      <c r="GE29" s="492"/>
      <c r="GF29" s="492"/>
      <c r="GG29" s="492"/>
      <c r="GH29" s="492"/>
      <c r="GI29" s="492"/>
      <c r="GJ29" s="492"/>
      <c r="GK29" s="492"/>
      <c r="GL29" s="492"/>
      <c r="GM29" s="492"/>
      <c r="GN29" s="492"/>
      <c r="GO29" s="492"/>
      <c r="GP29" s="492"/>
      <c r="GQ29" s="492"/>
      <c r="GR29" s="492"/>
      <c r="GS29" s="492"/>
      <c r="GT29" s="492"/>
      <c r="GU29" s="492"/>
      <c r="GV29" s="492"/>
      <c r="GW29" s="492"/>
      <c r="GX29" s="492"/>
      <c r="GY29" s="492"/>
      <c r="GZ29" s="492"/>
      <c r="HA29" s="492"/>
      <c r="HB29" s="492"/>
      <c r="HC29" s="492"/>
    </row>
    <row r="30" spans="1:211" s="1774" customFormat="1">
      <c r="A30" s="207"/>
      <c r="B30" s="207"/>
      <c r="C30" s="492"/>
      <c r="D30" s="492"/>
      <c r="E30" s="2434">
        <v>2024</v>
      </c>
      <c r="F30" s="2435">
        <v>11541343.973599998</v>
      </c>
      <c r="G30" s="492"/>
      <c r="H30" s="2436">
        <v>35533694.5</v>
      </c>
      <c r="I30" s="2437">
        <v>17367500</v>
      </c>
      <c r="J30" s="2438">
        <v>13780709.899999999</v>
      </c>
      <c r="K30" s="2438">
        <v>4385484.5999999996</v>
      </c>
      <c r="L30" s="492"/>
      <c r="M30" s="492"/>
      <c r="N30" s="492"/>
      <c r="O30" s="492"/>
      <c r="P30" s="492"/>
      <c r="Q30" s="492"/>
      <c r="R30" s="492"/>
      <c r="S30" s="492"/>
      <c r="T30" s="492"/>
      <c r="U30" s="492"/>
      <c r="V30" s="492"/>
      <c r="W30" s="492"/>
      <c r="X30" s="492"/>
      <c r="Y30" s="492"/>
      <c r="Z30" s="492"/>
      <c r="AA30" s="492"/>
      <c r="AB30" s="492"/>
      <c r="AC30" s="492"/>
      <c r="AD30" s="492"/>
      <c r="AE30" s="492"/>
      <c r="AF30" s="492"/>
      <c r="AG30" s="492"/>
      <c r="AH30" s="492"/>
      <c r="AI30" s="492"/>
      <c r="AJ30" s="492"/>
      <c r="AK30" s="492"/>
      <c r="AL30" s="492"/>
      <c r="AM30" s="492"/>
      <c r="AN30" s="492"/>
      <c r="AO30" s="492"/>
      <c r="AP30" s="492"/>
      <c r="AQ30" s="492"/>
      <c r="AR30" s="492"/>
      <c r="AS30" s="492"/>
      <c r="AT30" s="492"/>
      <c r="AU30" s="492"/>
      <c r="AV30" s="492"/>
      <c r="AW30" s="492"/>
      <c r="AX30" s="492"/>
      <c r="AY30" s="492"/>
      <c r="AZ30" s="492"/>
      <c r="BA30" s="492"/>
      <c r="BB30" s="492"/>
      <c r="BC30" s="492"/>
      <c r="BD30" s="492"/>
      <c r="BE30" s="492"/>
      <c r="BF30" s="492"/>
      <c r="BG30" s="492"/>
      <c r="BH30" s="492"/>
      <c r="BI30" s="492"/>
      <c r="BJ30" s="492"/>
      <c r="BK30" s="492"/>
      <c r="BL30" s="492"/>
      <c r="BM30" s="492"/>
      <c r="BN30" s="492"/>
      <c r="BO30" s="492"/>
      <c r="BP30" s="492"/>
      <c r="BQ30" s="492"/>
      <c r="BR30" s="492"/>
      <c r="BS30" s="492"/>
      <c r="BT30" s="492"/>
      <c r="BU30" s="492"/>
      <c r="BV30" s="492"/>
      <c r="BW30" s="492"/>
      <c r="BX30" s="492"/>
      <c r="BY30" s="492"/>
      <c r="BZ30" s="492"/>
      <c r="CA30" s="492"/>
      <c r="CB30" s="492"/>
      <c r="CC30" s="492"/>
      <c r="CD30" s="492"/>
      <c r="CE30" s="492"/>
      <c r="CF30" s="492"/>
      <c r="CG30" s="492"/>
      <c r="CH30" s="492"/>
      <c r="CI30" s="492"/>
      <c r="CJ30" s="492"/>
      <c r="CK30" s="492"/>
      <c r="CL30" s="492"/>
      <c r="CM30" s="492"/>
      <c r="CN30" s="492"/>
      <c r="CO30" s="492"/>
      <c r="CP30" s="492"/>
      <c r="CQ30" s="492"/>
      <c r="CR30" s="492"/>
      <c r="CS30" s="492"/>
      <c r="CT30" s="492"/>
      <c r="CU30" s="492"/>
      <c r="CV30" s="492"/>
      <c r="CW30" s="492"/>
      <c r="CX30" s="492"/>
      <c r="CY30" s="492"/>
      <c r="CZ30" s="492"/>
      <c r="DA30" s="492"/>
      <c r="DB30" s="492"/>
      <c r="DC30" s="492"/>
      <c r="DD30" s="492"/>
      <c r="DE30" s="492"/>
      <c r="DF30" s="492"/>
      <c r="DG30" s="492"/>
      <c r="DH30" s="492"/>
      <c r="DI30" s="492"/>
      <c r="DJ30" s="492"/>
      <c r="DK30" s="492"/>
      <c r="DL30" s="492"/>
      <c r="DM30" s="492"/>
      <c r="DN30" s="492"/>
      <c r="DO30" s="492"/>
      <c r="DP30" s="492"/>
      <c r="DQ30" s="492"/>
      <c r="DR30" s="492"/>
      <c r="DS30" s="492"/>
      <c r="DT30" s="492"/>
      <c r="DU30" s="492"/>
      <c r="DV30" s="492"/>
      <c r="DW30" s="492"/>
      <c r="DX30" s="492"/>
      <c r="DY30" s="492"/>
      <c r="DZ30" s="492"/>
      <c r="EA30" s="492"/>
      <c r="EB30" s="492"/>
      <c r="EC30" s="492"/>
      <c r="ED30" s="492"/>
      <c r="EE30" s="492"/>
      <c r="EF30" s="492"/>
      <c r="EG30" s="492"/>
      <c r="EH30" s="492"/>
      <c r="EI30" s="492"/>
      <c r="EJ30" s="492"/>
      <c r="EK30" s="492"/>
      <c r="EL30" s="492"/>
      <c r="EM30" s="492"/>
      <c r="EN30" s="492"/>
      <c r="EO30" s="492"/>
      <c r="EP30" s="492"/>
      <c r="EQ30" s="492"/>
      <c r="ER30" s="492"/>
      <c r="ES30" s="492"/>
      <c r="ET30" s="492"/>
      <c r="EU30" s="492"/>
      <c r="EV30" s="492"/>
      <c r="EW30" s="492"/>
      <c r="EX30" s="492"/>
      <c r="EY30" s="492"/>
      <c r="EZ30" s="492"/>
      <c r="FA30" s="492"/>
      <c r="FB30" s="492"/>
      <c r="FC30" s="492"/>
      <c r="FD30" s="492"/>
      <c r="FE30" s="492"/>
      <c r="FF30" s="492"/>
      <c r="FG30" s="492"/>
      <c r="FH30" s="492"/>
      <c r="FI30" s="492"/>
      <c r="FJ30" s="492"/>
      <c r="FK30" s="492"/>
      <c r="FL30" s="492"/>
      <c r="FM30" s="492"/>
      <c r="FN30" s="492"/>
      <c r="FO30" s="492"/>
      <c r="FP30" s="492"/>
      <c r="FQ30" s="492"/>
      <c r="FR30" s="492"/>
      <c r="FS30" s="492"/>
      <c r="FT30" s="492"/>
      <c r="FU30" s="492"/>
      <c r="FV30" s="492"/>
      <c r="FW30" s="492"/>
      <c r="FX30" s="492"/>
      <c r="FY30" s="492"/>
      <c r="FZ30" s="492"/>
      <c r="GA30" s="492"/>
      <c r="GB30" s="492"/>
      <c r="GC30" s="492"/>
      <c r="GD30" s="492"/>
      <c r="GE30" s="492"/>
      <c r="GF30" s="492"/>
      <c r="GG30" s="492"/>
      <c r="GH30" s="492"/>
      <c r="GI30" s="492"/>
      <c r="GJ30" s="492"/>
      <c r="GK30" s="492"/>
      <c r="GL30" s="492"/>
      <c r="GM30" s="492"/>
      <c r="GN30" s="492"/>
      <c r="GO30" s="492"/>
      <c r="GP30" s="492"/>
      <c r="GQ30" s="492"/>
      <c r="GR30" s="492"/>
      <c r="GS30" s="492"/>
      <c r="GT30" s="492"/>
      <c r="GU30" s="492"/>
      <c r="GV30" s="492"/>
      <c r="GW30" s="492"/>
      <c r="GX30" s="492"/>
      <c r="GY30" s="492"/>
      <c r="GZ30" s="492"/>
      <c r="HA30" s="492"/>
      <c r="HB30" s="492"/>
      <c r="HC30" s="492"/>
    </row>
    <row r="31" spans="1:211" s="1774" customFormat="1">
      <c r="A31" s="207"/>
      <c r="B31" s="207"/>
      <c r="C31" s="492"/>
      <c r="D31" s="492"/>
      <c r="E31" s="2434">
        <v>2025</v>
      </c>
      <c r="F31" s="2435">
        <v>11047365.283919999</v>
      </c>
      <c r="G31" s="492"/>
      <c r="H31" s="2436">
        <v>34012824.149999999</v>
      </c>
      <c r="I31" s="2437">
        <v>17367500</v>
      </c>
      <c r="J31" s="2438">
        <v>12439014.349999998</v>
      </c>
      <c r="K31" s="2438">
        <v>4206309.8</v>
      </c>
      <c r="L31" s="492"/>
      <c r="M31" s="492"/>
      <c r="N31" s="492"/>
      <c r="O31" s="492"/>
      <c r="P31" s="492"/>
      <c r="Q31" s="492"/>
      <c r="R31" s="492"/>
      <c r="S31" s="492"/>
      <c r="T31" s="492"/>
      <c r="U31" s="492"/>
      <c r="V31" s="492"/>
      <c r="W31" s="492"/>
      <c r="X31" s="492"/>
      <c r="Y31" s="492"/>
      <c r="Z31" s="492"/>
      <c r="AA31" s="492"/>
      <c r="AB31" s="492"/>
      <c r="AC31" s="492"/>
      <c r="AD31" s="492"/>
      <c r="AE31" s="492"/>
      <c r="AF31" s="492"/>
      <c r="AG31" s="492"/>
      <c r="AH31" s="492"/>
      <c r="AI31" s="492"/>
      <c r="AJ31" s="492"/>
      <c r="AK31" s="492"/>
      <c r="AL31" s="492"/>
      <c r="AM31" s="492"/>
      <c r="AN31" s="492"/>
      <c r="AO31" s="492"/>
      <c r="AP31" s="492"/>
      <c r="AQ31" s="492"/>
      <c r="AR31" s="492"/>
      <c r="AS31" s="492"/>
      <c r="AT31" s="492"/>
      <c r="AU31" s="492"/>
      <c r="AV31" s="492"/>
      <c r="AW31" s="492"/>
      <c r="AX31" s="492"/>
      <c r="AY31" s="492"/>
      <c r="AZ31" s="492"/>
      <c r="BA31" s="492"/>
      <c r="BB31" s="492"/>
      <c r="BC31" s="492"/>
      <c r="BD31" s="492"/>
      <c r="BE31" s="492"/>
      <c r="BF31" s="492"/>
      <c r="BG31" s="492"/>
      <c r="BH31" s="492"/>
      <c r="BI31" s="492"/>
      <c r="BJ31" s="492"/>
      <c r="BK31" s="492"/>
      <c r="BL31" s="492"/>
      <c r="BM31" s="492"/>
      <c r="BN31" s="492"/>
      <c r="BO31" s="492"/>
      <c r="BP31" s="492"/>
      <c r="BQ31" s="492"/>
      <c r="BR31" s="492"/>
      <c r="BS31" s="492"/>
      <c r="BT31" s="492"/>
      <c r="BU31" s="492"/>
      <c r="BV31" s="492"/>
      <c r="BW31" s="492"/>
      <c r="BX31" s="492"/>
      <c r="BY31" s="492"/>
      <c r="BZ31" s="492"/>
      <c r="CA31" s="492"/>
      <c r="CB31" s="492"/>
      <c r="CC31" s="492"/>
      <c r="CD31" s="492"/>
      <c r="CE31" s="492"/>
      <c r="CF31" s="492"/>
      <c r="CG31" s="492"/>
      <c r="CH31" s="492"/>
      <c r="CI31" s="492"/>
      <c r="CJ31" s="492"/>
      <c r="CK31" s="492"/>
      <c r="CL31" s="492"/>
      <c r="CM31" s="492"/>
      <c r="CN31" s="492"/>
      <c r="CO31" s="492"/>
      <c r="CP31" s="492"/>
      <c r="CQ31" s="492"/>
      <c r="CR31" s="492"/>
      <c r="CS31" s="492"/>
      <c r="CT31" s="492"/>
      <c r="CU31" s="492"/>
      <c r="CV31" s="492"/>
      <c r="CW31" s="492"/>
      <c r="CX31" s="492"/>
      <c r="CY31" s="492"/>
      <c r="CZ31" s="492"/>
      <c r="DA31" s="492"/>
      <c r="DB31" s="492"/>
      <c r="DC31" s="492"/>
      <c r="DD31" s="492"/>
      <c r="DE31" s="492"/>
      <c r="DF31" s="492"/>
      <c r="DG31" s="492"/>
      <c r="DH31" s="492"/>
      <c r="DI31" s="492"/>
      <c r="DJ31" s="492"/>
      <c r="DK31" s="492"/>
      <c r="DL31" s="492"/>
      <c r="DM31" s="492"/>
      <c r="DN31" s="492"/>
      <c r="DO31" s="492"/>
      <c r="DP31" s="492"/>
      <c r="DQ31" s="492"/>
      <c r="DR31" s="492"/>
      <c r="DS31" s="492"/>
      <c r="DT31" s="492"/>
      <c r="DU31" s="492"/>
      <c r="DV31" s="492"/>
      <c r="DW31" s="492"/>
      <c r="DX31" s="492"/>
      <c r="DY31" s="492"/>
      <c r="DZ31" s="492"/>
      <c r="EA31" s="492"/>
      <c r="EB31" s="492"/>
      <c r="EC31" s="492"/>
      <c r="ED31" s="492"/>
      <c r="EE31" s="492"/>
      <c r="EF31" s="492"/>
      <c r="EG31" s="492"/>
      <c r="EH31" s="492"/>
      <c r="EI31" s="492"/>
      <c r="EJ31" s="492"/>
      <c r="EK31" s="492"/>
      <c r="EL31" s="492"/>
      <c r="EM31" s="492"/>
      <c r="EN31" s="492"/>
      <c r="EO31" s="492"/>
      <c r="EP31" s="492"/>
      <c r="EQ31" s="492"/>
      <c r="ER31" s="492"/>
      <c r="ES31" s="492"/>
      <c r="ET31" s="492"/>
      <c r="EU31" s="492"/>
      <c r="EV31" s="492"/>
      <c r="EW31" s="492"/>
      <c r="EX31" s="492"/>
      <c r="EY31" s="492"/>
      <c r="EZ31" s="492"/>
      <c r="FA31" s="492"/>
      <c r="FB31" s="492"/>
      <c r="FC31" s="492"/>
      <c r="FD31" s="492"/>
      <c r="FE31" s="492"/>
      <c r="FF31" s="492"/>
      <c r="FG31" s="492"/>
      <c r="FH31" s="492"/>
      <c r="FI31" s="492"/>
      <c r="FJ31" s="492"/>
      <c r="FK31" s="492"/>
      <c r="FL31" s="492"/>
      <c r="FM31" s="492"/>
      <c r="FN31" s="492"/>
      <c r="FO31" s="492"/>
      <c r="FP31" s="492"/>
      <c r="FQ31" s="492"/>
      <c r="FR31" s="492"/>
      <c r="FS31" s="492"/>
      <c r="FT31" s="492"/>
      <c r="FU31" s="492"/>
      <c r="FV31" s="492"/>
      <c r="FW31" s="492"/>
      <c r="FX31" s="492"/>
      <c r="FY31" s="492"/>
      <c r="FZ31" s="492"/>
      <c r="GA31" s="492"/>
      <c r="GB31" s="492"/>
      <c r="GC31" s="492"/>
      <c r="GD31" s="492"/>
      <c r="GE31" s="492"/>
      <c r="GF31" s="492"/>
      <c r="GG31" s="492"/>
      <c r="GH31" s="492"/>
      <c r="GI31" s="492"/>
      <c r="GJ31" s="492"/>
      <c r="GK31" s="492"/>
      <c r="GL31" s="492"/>
      <c r="GM31" s="492"/>
      <c r="GN31" s="492"/>
      <c r="GO31" s="492"/>
      <c r="GP31" s="492"/>
      <c r="GQ31" s="492"/>
      <c r="GR31" s="492"/>
      <c r="GS31" s="492"/>
      <c r="GT31" s="492"/>
      <c r="GU31" s="492"/>
      <c r="GV31" s="492"/>
      <c r="GW31" s="492"/>
      <c r="GX31" s="492"/>
      <c r="GY31" s="492"/>
      <c r="GZ31" s="492"/>
      <c r="HA31" s="492"/>
      <c r="HB31" s="492"/>
      <c r="HC31" s="492"/>
    </row>
    <row r="32" spans="1:211" s="1774" customFormat="1">
      <c r="A32" s="207"/>
      <c r="B32" s="207"/>
      <c r="C32" s="492"/>
      <c r="D32" s="492"/>
      <c r="E32" s="2434">
        <v>2026</v>
      </c>
      <c r="F32" s="2435">
        <v>10526255.157039998</v>
      </c>
      <c r="G32" s="492"/>
      <c r="H32" s="2436">
        <v>32408421.049999997</v>
      </c>
      <c r="I32" s="2437">
        <v>17367500</v>
      </c>
      <c r="J32" s="2438">
        <v>11020688.449999999</v>
      </c>
      <c r="K32" s="2438">
        <v>4020232.5999999996</v>
      </c>
      <c r="L32" s="492"/>
      <c r="M32" s="492"/>
      <c r="N32" s="492"/>
      <c r="O32" s="492"/>
      <c r="P32" s="492"/>
      <c r="Q32" s="492"/>
      <c r="R32" s="492"/>
      <c r="S32" s="492"/>
      <c r="T32" s="492"/>
      <c r="U32" s="492"/>
      <c r="V32" s="492"/>
      <c r="W32" s="492"/>
      <c r="X32" s="492"/>
      <c r="Y32" s="492"/>
      <c r="Z32" s="492"/>
      <c r="AA32" s="492"/>
      <c r="AB32" s="492"/>
      <c r="AC32" s="492"/>
      <c r="AD32" s="492"/>
      <c r="AE32" s="492"/>
      <c r="AF32" s="492"/>
      <c r="AG32" s="492"/>
      <c r="AH32" s="492"/>
      <c r="AI32" s="492"/>
      <c r="AJ32" s="492"/>
      <c r="AK32" s="492"/>
      <c r="AL32" s="492"/>
      <c r="AM32" s="492"/>
      <c r="AN32" s="492"/>
      <c r="AO32" s="492"/>
      <c r="AP32" s="492"/>
      <c r="AQ32" s="492"/>
      <c r="AR32" s="492"/>
      <c r="AS32" s="492"/>
      <c r="AT32" s="492"/>
      <c r="AU32" s="492"/>
      <c r="AV32" s="492"/>
      <c r="AW32" s="492"/>
      <c r="AX32" s="492"/>
      <c r="AY32" s="492"/>
      <c r="AZ32" s="492"/>
      <c r="BA32" s="492"/>
      <c r="BB32" s="492"/>
      <c r="BC32" s="492"/>
      <c r="BD32" s="492"/>
      <c r="BE32" s="492"/>
      <c r="BF32" s="492"/>
      <c r="BG32" s="492"/>
      <c r="BH32" s="492"/>
      <c r="BI32" s="492"/>
      <c r="BJ32" s="492"/>
      <c r="BK32" s="492"/>
      <c r="BL32" s="492"/>
      <c r="BM32" s="492"/>
      <c r="BN32" s="492"/>
      <c r="BO32" s="492"/>
      <c r="BP32" s="492"/>
      <c r="BQ32" s="492"/>
      <c r="BR32" s="492"/>
      <c r="BS32" s="492"/>
      <c r="BT32" s="492"/>
      <c r="BU32" s="492"/>
      <c r="BV32" s="492"/>
      <c r="BW32" s="492"/>
      <c r="BX32" s="492"/>
      <c r="BY32" s="492"/>
      <c r="BZ32" s="492"/>
      <c r="CA32" s="492"/>
      <c r="CB32" s="492"/>
      <c r="CC32" s="492"/>
      <c r="CD32" s="492"/>
      <c r="CE32" s="492"/>
      <c r="CF32" s="492"/>
      <c r="CG32" s="492"/>
      <c r="CH32" s="492"/>
      <c r="CI32" s="492"/>
      <c r="CJ32" s="492"/>
      <c r="CK32" s="492"/>
      <c r="CL32" s="492"/>
      <c r="CM32" s="492"/>
      <c r="CN32" s="492"/>
      <c r="CO32" s="492"/>
      <c r="CP32" s="492"/>
      <c r="CQ32" s="492"/>
      <c r="CR32" s="492"/>
      <c r="CS32" s="492"/>
      <c r="CT32" s="492"/>
      <c r="CU32" s="492"/>
      <c r="CV32" s="492"/>
      <c r="CW32" s="492"/>
      <c r="CX32" s="492"/>
      <c r="CY32" s="492"/>
      <c r="CZ32" s="492"/>
      <c r="DA32" s="492"/>
      <c r="DB32" s="492"/>
      <c r="DC32" s="492"/>
      <c r="DD32" s="492"/>
      <c r="DE32" s="492"/>
      <c r="DF32" s="492"/>
      <c r="DG32" s="492"/>
      <c r="DH32" s="492"/>
      <c r="DI32" s="492"/>
      <c r="DJ32" s="492"/>
      <c r="DK32" s="492"/>
      <c r="DL32" s="492"/>
      <c r="DM32" s="492"/>
      <c r="DN32" s="492"/>
      <c r="DO32" s="492"/>
      <c r="DP32" s="492"/>
      <c r="DQ32" s="492"/>
      <c r="DR32" s="492"/>
      <c r="DS32" s="492"/>
      <c r="DT32" s="492"/>
      <c r="DU32" s="492"/>
      <c r="DV32" s="492"/>
      <c r="DW32" s="492"/>
      <c r="DX32" s="492"/>
      <c r="DY32" s="492"/>
      <c r="DZ32" s="492"/>
      <c r="EA32" s="492"/>
      <c r="EB32" s="492"/>
      <c r="EC32" s="492"/>
      <c r="ED32" s="492"/>
      <c r="EE32" s="492"/>
      <c r="EF32" s="492"/>
      <c r="EG32" s="492"/>
      <c r="EH32" s="492"/>
      <c r="EI32" s="492"/>
      <c r="EJ32" s="492"/>
      <c r="EK32" s="492"/>
      <c r="EL32" s="492"/>
      <c r="EM32" s="492"/>
      <c r="EN32" s="492"/>
      <c r="EO32" s="492"/>
      <c r="EP32" s="492"/>
      <c r="EQ32" s="492"/>
      <c r="ER32" s="492"/>
      <c r="ES32" s="492"/>
      <c r="ET32" s="492"/>
      <c r="EU32" s="492"/>
      <c r="EV32" s="492"/>
      <c r="EW32" s="492"/>
      <c r="EX32" s="492"/>
      <c r="EY32" s="492"/>
      <c r="EZ32" s="492"/>
      <c r="FA32" s="492"/>
      <c r="FB32" s="492"/>
      <c r="FC32" s="492"/>
      <c r="FD32" s="492"/>
      <c r="FE32" s="492"/>
      <c r="FF32" s="492"/>
      <c r="FG32" s="492"/>
      <c r="FH32" s="492"/>
      <c r="FI32" s="492"/>
      <c r="FJ32" s="492"/>
      <c r="FK32" s="492"/>
      <c r="FL32" s="492"/>
      <c r="FM32" s="492"/>
      <c r="FN32" s="492"/>
      <c r="FO32" s="492"/>
      <c r="FP32" s="492"/>
      <c r="FQ32" s="492"/>
      <c r="FR32" s="492"/>
      <c r="FS32" s="492"/>
      <c r="FT32" s="492"/>
      <c r="FU32" s="492"/>
      <c r="FV32" s="492"/>
      <c r="FW32" s="492"/>
      <c r="FX32" s="492"/>
      <c r="FY32" s="492"/>
      <c r="FZ32" s="492"/>
      <c r="GA32" s="492"/>
      <c r="GB32" s="492"/>
      <c r="GC32" s="492"/>
      <c r="GD32" s="492"/>
      <c r="GE32" s="492"/>
      <c r="GF32" s="492"/>
      <c r="GG32" s="492"/>
      <c r="GH32" s="492"/>
      <c r="GI32" s="492"/>
      <c r="GJ32" s="492"/>
      <c r="GK32" s="492"/>
      <c r="GL32" s="492"/>
      <c r="GM32" s="492"/>
      <c r="GN32" s="492"/>
      <c r="GO32" s="492"/>
      <c r="GP32" s="492"/>
      <c r="GQ32" s="492"/>
      <c r="GR32" s="492"/>
      <c r="GS32" s="492"/>
      <c r="GT32" s="492"/>
      <c r="GU32" s="492"/>
      <c r="GV32" s="492"/>
      <c r="GW32" s="492"/>
      <c r="GX32" s="492"/>
      <c r="GY32" s="492"/>
      <c r="GZ32" s="492"/>
      <c r="HA32" s="492"/>
      <c r="HB32" s="492"/>
      <c r="HC32" s="492"/>
    </row>
    <row r="33" spans="1:211" s="1774" customFormat="1">
      <c r="A33" s="207"/>
      <c r="B33" s="207"/>
      <c r="C33" s="492"/>
      <c r="D33" s="492"/>
      <c r="E33" s="2434">
        <v>2027</v>
      </c>
      <c r="F33" s="2435">
        <v>10136320.430879999</v>
      </c>
      <c r="G33" s="492"/>
      <c r="H33" s="2436">
        <v>31207883.099999998</v>
      </c>
      <c r="I33" s="2437">
        <v>17367500</v>
      </c>
      <c r="J33" s="2438">
        <v>10013273.899999999</v>
      </c>
      <c r="K33" s="2438">
        <v>3827109.2</v>
      </c>
      <c r="L33" s="492"/>
      <c r="M33" s="492"/>
      <c r="N33" s="492"/>
      <c r="O33" s="492"/>
      <c r="P33" s="492"/>
      <c r="Q33" s="492"/>
      <c r="R33" s="492"/>
      <c r="S33" s="492"/>
      <c r="T33" s="492"/>
      <c r="U33" s="492"/>
      <c r="V33" s="492"/>
      <c r="W33" s="492"/>
      <c r="X33" s="492"/>
      <c r="Y33" s="492"/>
      <c r="Z33" s="492"/>
      <c r="AA33" s="492"/>
      <c r="AB33" s="492"/>
      <c r="AC33" s="492"/>
      <c r="AD33" s="492"/>
      <c r="AE33" s="492"/>
      <c r="AF33" s="492"/>
      <c r="AG33" s="492"/>
      <c r="AH33" s="492"/>
      <c r="AI33" s="492"/>
      <c r="AJ33" s="492"/>
      <c r="AK33" s="492"/>
      <c r="AL33" s="492"/>
      <c r="AM33" s="492"/>
      <c r="AN33" s="492"/>
      <c r="AO33" s="492"/>
      <c r="AP33" s="492"/>
      <c r="AQ33" s="492"/>
      <c r="AR33" s="492"/>
      <c r="AS33" s="492"/>
      <c r="AT33" s="492"/>
      <c r="AU33" s="492"/>
      <c r="AV33" s="492"/>
      <c r="AW33" s="492"/>
      <c r="AX33" s="492"/>
      <c r="AY33" s="492"/>
      <c r="AZ33" s="492"/>
      <c r="BA33" s="492"/>
      <c r="BB33" s="492"/>
      <c r="BC33" s="492"/>
      <c r="BD33" s="492"/>
      <c r="BE33" s="492"/>
      <c r="BF33" s="492"/>
      <c r="BG33" s="492"/>
      <c r="BH33" s="492"/>
      <c r="BI33" s="492"/>
      <c r="BJ33" s="492"/>
      <c r="BK33" s="492"/>
      <c r="BL33" s="492"/>
      <c r="BM33" s="492"/>
      <c r="BN33" s="492"/>
      <c r="BO33" s="492"/>
      <c r="BP33" s="492"/>
      <c r="BQ33" s="492"/>
      <c r="BR33" s="492"/>
      <c r="BS33" s="492"/>
      <c r="BT33" s="492"/>
      <c r="BU33" s="492"/>
      <c r="BV33" s="492"/>
      <c r="BW33" s="492"/>
      <c r="BX33" s="492"/>
      <c r="BY33" s="492"/>
      <c r="BZ33" s="492"/>
      <c r="CA33" s="492"/>
      <c r="CB33" s="492"/>
      <c r="CC33" s="492"/>
      <c r="CD33" s="492"/>
      <c r="CE33" s="492"/>
      <c r="CF33" s="492"/>
      <c r="CG33" s="492"/>
      <c r="CH33" s="492"/>
      <c r="CI33" s="492"/>
      <c r="CJ33" s="492"/>
      <c r="CK33" s="492"/>
      <c r="CL33" s="492"/>
      <c r="CM33" s="492"/>
      <c r="CN33" s="492"/>
      <c r="CO33" s="492"/>
      <c r="CP33" s="492"/>
      <c r="CQ33" s="492"/>
      <c r="CR33" s="492"/>
      <c r="CS33" s="492"/>
      <c r="CT33" s="492"/>
      <c r="CU33" s="492"/>
      <c r="CV33" s="492"/>
      <c r="CW33" s="492"/>
      <c r="CX33" s="492"/>
      <c r="CY33" s="492"/>
      <c r="CZ33" s="492"/>
      <c r="DA33" s="492"/>
      <c r="DB33" s="492"/>
      <c r="DC33" s="492"/>
      <c r="DD33" s="492"/>
      <c r="DE33" s="492"/>
      <c r="DF33" s="492"/>
      <c r="DG33" s="492"/>
      <c r="DH33" s="492"/>
      <c r="DI33" s="492"/>
      <c r="DJ33" s="492"/>
      <c r="DK33" s="492"/>
      <c r="DL33" s="492"/>
      <c r="DM33" s="492"/>
      <c r="DN33" s="492"/>
      <c r="DO33" s="492"/>
      <c r="DP33" s="492"/>
      <c r="DQ33" s="492"/>
      <c r="DR33" s="492"/>
      <c r="DS33" s="492"/>
      <c r="DT33" s="492"/>
      <c r="DU33" s="492"/>
      <c r="DV33" s="492"/>
      <c r="DW33" s="492"/>
      <c r="DX33" s="492"/>
      <c r="DY33" s="492"/>
      <c r="DZ33" s="492"/>
      <c r="EA33" s="492"/>
      <c r="EB33" s="492"/>
      <c r="EC33" s="492"/>
      <c r="ED33" s="492"/>
      <c r="EE33" s="492"/>
      <c r="EF33" s="492"/>
      <c r="EG33" s="492"/>
      <c r="EH33" s="492"/>
      <c r="EI33" s="492"/>
      <c r="EJ33" s="492"/>
      <c r="EK33" s="492"/>
      <c r="EL33" s="492"/>
      <c r="EM33" s="492"/>
      <c r="EN33" s="492"/>
      <c r="EO33" s="492"/>
      <c r="EP33" s="492"/>
      <c r="EQ33" s="492"/>
      <c r="ER33" s="492"/>
      <c r="ES33" s="492"/>
      <c r="ET33" s="492"/>
      <c r="EU33" s="492"/>
      <c r="EV33" s="492"/>
      <c r="EW33" s="492"/>
      <c r="EX33" s="492"/>
      <c r="EY33" s="492"/>
      <c r="EZ33" s="492"/>
      <c r="FA33" s="492"/>
      <c r="FB33" s="492"/>
      <c r="FC33" s="492"/>
      <c r="FD33" s="492"/>
      <c r="FE33" s="492"/>
      <c r="FF33" s="492"/>
      <c r="FG33" s="492"/>
      <c r="FH33" s="492"/>
      <c r="FI33" s="492"/>
      <c r="FJ33" s="492"/>
      <c r="FK33" s="492"/>
      <c r="FL33" s="492"/>
      <c r="FM33" s="492"/>
      <c r="FN33" s="492"/>
      <c r="FO33" s="492"/>
      <c r="FP33" s="492"/>
      <c r="FQ33" s="492"/>
      <c r="FR33" s="492"/>
      <c r="FS33" s="492"/>
      <c r="FT33" s="492"/>
      <c r="FU33" s="492"/>
      <c r="FV33" s="492"/>
      <c r="FW33" s="492"/>
      <c r="FX33" s="492"/>
      <c r="FY33" s="492"/>
      <c r="FZ33" s="492"/>
      <c r="GA33" s="492"/>
      <c r="GB33" s="492"/>
      <c r="GC33" s="492"/>
      <c r="GD33" s="492"/>
      <c r="GE33" s="492"/>
      <c r="GF33" s="492"/>
      <c r="GG33" s="492"/>
      <c r="GH33" s="492"/>
      <c r="GI33" s="492"/>
      <c r="GJ33" s="492"/>
      <c r="GK33" s="492"/>
      <c r="GL33" s="492"/>
      <c r="GM33" s="492"/>
      <c r="GN33" s="492"/>
      <c r="GO33" s="492"/>
      <c r="GP33" s="492"/>
      <c r="GQ33" s="492"/>
      <c r="GR33" s="492"/>
      <c r="GS33" s="492"/>
      <c r="GT33" s="492"/>
      <c r="GU33" s="492"/>
      <c r="GV33" s="492"/>
      <c r="GW33" s="492"/>
      <c r="GX33" s="492"/>
      <c r="GY33" s="492"/>
      <c r="GZ33" s="492"/>
      <c r="HA33" s="492"/>
      <c r="HB33" s="492"/>
      <c r="HC33" s="492"/>
    </row>
    <row r="34" spans="1:211" s="1774" customFormat="1">
      <c r="A34" s="207"/>
      <c r="B34" s="207"/>
      <c r="C34" s="492"/>
      <c r="D34" s="492"/>
      <c r="E34" s="2434">
        <v>2028</v>
      </c>
      <c r="F34" s="2435">
        <v>9885824.7319999989</v>
      </c>
      <c r="G34" s="492"/>
      <c r="H34" s="2436">
        <v>30436652.5</v>
      </c>
      <c r="I34" s="2437">
        <v>17367500</v>
      </c>
      <c r="J34" s="2438">
        <v>9451496.25</v>
      </c>
      <c r="K34" s="2438">
        <v>3617656.25</v>
      </c>
      <c r="L34" s="492"/>
      <c r="M34" s="492"/>
      <c r="N34" s="492"/>
      <c r="O34" s="492"/>
      <c r="P34" s="492"/>
      <c r="Q34" s="492"/>
      <c r="R34" s="492"/>
      <c r="S34" s="492"/>
      <c r="T34" s="492"/>
      <c r="U34" s="492"/>
      <c r="V34" s="492"/>
      <c r="W34" s="492"/>
      <c r="X34" s="492"/>
      <c r="Y34" s="492"/>
      <c r="Z34" s="492"/>
      <c r="AA34" s="492"/>
      <c r="AB34" s="492"/>
      <c r="AC34" s="492"/>
      <c r="AD34" s="492"/>
      <c r="AE34" s="492"/>
      <c r="AF34" s="492"/>
      <c r="AG34" s="492"/>
      <c r="AH34" s="492"/>
      <c r="AI34" s="492"/>
      <c r="AJ34" s="492"/>
      <c r="AK34" s="492"/>
      <c r="AL34" s="492"/>
      <c r="AM34" s="492"/>
      <c r="AN34" s="492"/>
      <c r="AO34" s="492"/>
      <c r="AP34" s="492"/>
      <c r="AQ34" s="492"/>
      <c r="AR34" s="492"/>
      <c r="AS34" s="492"/>
      <c r="AT34" s="492"/>
      <c r="AU34" s="492"/>
      <c r="AV34" s="492"/>
      <c r="AW34" s="492"/>
      <c r="AX34" s="492"/>
      <c r="AY34" s="492"/>
      <c r="AZ34" s="492"/>
      <c r="BA34" s="492"/>
      <c r="BB34" s="492"/>
      <c r="BC34" s="492"/>
      <c r="BD34" s="492"/>
      <c r="BE34" s="492"/>
      <c r="BF34" s="492"/>
      <c r="BG34" s="492"/>
      <c r="BH34" s="492"/>
      <c r="BI34" s="492"/>
      <c r="BJ34" s="492"/>
      <c r="BK34" s="492"/>
      <c r="BL34" s="492"/>
      <c r="BM34" s="492"/>
      <c r="BN34" s="492"/>
      <c r="BO34" s="492"/>
      <c r="BP34" s="492"/>
      <c r="BQ34" s="492"/>
      <c r="BR34" s="492"/>
      <c r="BS34" s="492"/>
      <c r="BT34" s="492"/>
      <c r="BU34" s="492"/>
      <c r="BV34" s="492"/>
      <c r="BW34" s="492"/>
      <c r="BX34" s="492"/>
      <c r="BY34" s="492"/>
      <c r="BZ34" s="492"/>
      <c r="CA34" s="492"/>
      <c r="CB34" s="492"/>
      <c r="CC34" s="492"/>
      <c r="CD34" s="492"/>
      <c r="CE34" s="492"/>
      <c r="CF34" s="492"/>
      <c r="CG34" s="492"/>
      <c r="CH34" s="492"/>
      <c r="CI34" s="492"/>
      <c r="CJ34" s="492"/>
      <c r="CK34" s="492"/>
      <c r="CL34" s="492"/>
      <c r="CM34" s="492"/>
      <c r="CN34" s="492"/>
      <c r="CO34" s="492"/>
      <c r="CP34" s="492"/>
      <c r="CQ34" s="492"/>
      <c r="CR34" s="492"/>
      <c r="CS34" s="492"/>
      <c r="CT34" s="492"/>
      <c r="CU34" s="492"/>
      <c r="CV34" s="492"/>
      <c r="CW34" s="492"/>
      <c r="CX34" s="492"/>
      <c r="CY34" s="492"/>
      <c r="CZ34" s="492"/>
      <c r="DA34" s="492"/>
      <c r="DB34" s="492"/>
      <c r="DC34" s="492"/>
      <c r="DD34" s="492"/>
      <c r="DE34" s="492"/>
      <c r="DF34" s="492"/>
      <c r="DG34" s="492"/>
      <c r="DH34" s="492"/>
      <c r="DI34" s="492"/>
      <c r="DJ34" s="492"/>
      <c r="DK34" s="492"/>
      <c r="DL34" s="492"/>
      <c r="DM34" s="492"/>
      <c r="DN34" s="492"/>
      <c r="DO34" s="492"/>
      <c r="DP34" s="492"/>
      <c r="DQ34" s="492"/>
      <c r="DR34" s="492"/>
      <c r="DS34" s="492"/>
      <c r="DT34" s="492"/>
      <c r="DU34" s="492"/>
      <c r="DV34" s="492"/>
      <c r="DW34" s="492"/>
      <c r="DX34" s="492"/>
      <c r="DY34" s="492"/>
      <c r="DZ34" s="492"/>
      <c r="EA34" s="492"/>
      <c r="EB34" s="492"/>
      <c r="EC34" s="492"/>
      <c r="ED34" s="492"/>
      <c r="EE34" s="492"/>
      <c r="EF34" s="492"/>
      <c r="EG34" s="492"/>
      <c r="EH34" s="492"/>
      <c r="EI34" s="492"/>
      <c r="EJ34" s="492"/>
      <c r="EK34" s="492"/>
      <c r="EL34" s="492"/>
      <c r="EM34" s="492"/>
      <c r="EN34" s="492"/>
      <c r="EO34" s="492"/>
      <c r="EP34" s="492"/>
      <c r="EQ34" s="492"/>
      <c r="ER34" s="492"/>
      <c r="ES34" s="492"/>
      <c r="ET34" s="492"/>
      <c r="EU34" s="492"/>
      <c r="EV34" s="492"/>
      <c r="EW34" s="492"/>
      <c r="EX34" s="492"/>
      <c r="EY34" s="492"/>
      <c r="EZ34" s="492"/>
      <c r="FA34" s="492"/>
      <c r="FB34" s="492"/>
      <c r="FC34" s="492"/>
      <c r="FD34" s="492"/>
      <c r="FE34" s="492"/>
      <c r="FF34" s="492"/>
      <c r="FG34" s="492"/>
      <c r="FH34" s="492"/>
      <c r="FI34" s="492"/>
      <c r="FJ34" s="492"/>
      <c r="FK34" s="492"/>
      <c r="FL34" s="492"/>
      <c r="FM34" s="492"/>
      <c r="FN34" s="492"/>
      <c r="FO34" s="492"/>
      <c r="FP34" s="492"/>
      <c r="FQ34" s="492"/>
      <c r="FR34" s="492"/>
      <c r="FS34" s="492"/>
      <c r="FT34" s="492"/>
      <c r="FU34" s="492"/>
      <c r="FV34" s="492"/>
      <c r="FW34" s="492"/>
      <c r="FX34" s="492"/>
      <c r="FY34" s="492"/>
      <c r="FZ34" s="492"/>
      <c r="GA34" s="492"/>
      <c r="GB34" s="492"/>
      <c r="GC34" s="492"/>
      <c r="GD34" s="492"/>
      <c r="GE34" s="492"/>
      <c r="GF34" s="492"/>
      <c r="GG34" s="492"/>
      <c r="GH34" s="492"/>
      <c r="GI34" s="492"/>
      <c r="GJ34" s="492"/>
      <c r="GK34" s="492"/>
      <c r="GL34" s="492"/>
      <c r="GM34" s="492"/>
      <c r="GN34" s="492"/>
      <c r="GO34" s="492"/>
      <c r="GP34" s="492"/>
      <c r="GQ34" s="492"/>
      <c r="GR34" s="492"/>
      <c r="GS34" s="492"/>
      <c r="GT34" s="492"/>
      <c r="GU34" s="492"/>
      <c r="GV34" s="492"/>
      <c r="GW34" s="492"/>
      <c r="GX34" s="492"/>
      <c r="GY34" s="492"/>
      <c r="GZ34" s="492"/>
      <c r="HA34" s="492"/>
      <c r="HB34" s="492"/>
      <c r="HC34" s="492"/>
    </row>
    <row r="35" spans="1:211" s="1774" customFormat="1">
      <c r="A35" s="207"/>
      <c r="B35" s="207"/>
      <c r="C35" s="492"/>
      <c r="D35" s="492"/>
      <c r="E35" s="2434">
        <v>2029</v>
      </c>
      <c r="F35" s="2435">
        <v>9621760.1558400001</v>
      </c>
      <c r="G35" s="492"/>
      <c r="H35" s="2436">
        <v>29623645.800000001</v>
      </c>
      <c r="I35" s="2437">
        <v>17367500</v>
      </c>
      <c r="J35" s="2438">
        <v>8865364.5500000007</v>
      </c>
      <c r="K35" s="2439">
        <v>3390781.25</v>
      </c>
      <c r="L35" s="492"/>
      <c r="M35" s="492"/>
      <c r="N35" s="492"/>
      <c r="O35" s="492"/>
      <c r="P35" s="492"/>
      <c r="Q35" s="492"/>
      <c r="R35" s="492"/>
      <c r="S35" s="492"/>
      <c r="T35" s="492"/>
      <c r="U35" s="492"/>
      <c r="V35" s="492"/>
      <c r="W35" s="492"/>
      <c r="X35" s="492"/>
      <c r="Y35" s="492"/>
      <c r="Z35" s="492"/>
      <c r="AA35" s="492"/>
      <c r="AB35" s="492"/>
      <c r="AC35" s="492"/>
      <c r="AD35" s="492"/>
      <c r="AE35" s="492"/>
      <c r="AF35" s="492"/>
      <c r="AG35" s="492"/>
      <c r="AH35" s="492"/>
      <c r="AI35" s="492"/>
      <c r="AJ35" s="492"/>
      <c r="AK35" s="492"/>
      <c r="AL35" s="492"/>
      <c r="AM35" s="492"/>
      <c r="AN35" s="492"/>
      <c r="AO35" s="492"/>
      <c r="AP35" s="492"/>
      <c r="AQ35" s="492"/>
      <c r="AR35" s="492"/>
      <c r="AS35" s="492"/>
      <c r="AT35" s="492"/>
      <c r="AU35" s="492"/>
      <c r="AV35" s="492"/>
      <c r="AW35" s="492"/>
      <c r="AX35" s="492"/>
      <c r="AY35" s="492"/>
      <c r="AZ35" s="492"/>
      <c r="BA35" s="492"/>
      <c r="BB35" s="492"/>
      <c r="BC35" s="492"/>
      <c r="BD35" s="492"/>
      <c r="BE35" s="492"/>
      <c r="BF35" s="492"/>
      <c r="BG35" s="492"/>
      <c r="BH35" s="492"/>
      <c r="BI35" s="492"/>
      <c r="BJ35" s="492"/>
      <c r="BK35" s="492"/>
      <c r="BL35" s="492"/>
      <c r="BM35" s="492"/>
      <c r="BN35" s="492"/>
      <c r="BO35" s="492"/>
      <c r="BP35" s="492"/>
      <c r="BQ35" s="492"/>
      <c r="BR35" s="492"/>
      <c r="BS35" s="492"/>
      <c r="BT35" s="492"/>
      <c r="BU35" s="492"/>
      <c r="BV35" s="492"/>
      <c r="BW35" s="492"/>
      <c r="BX35" s="492"/>
      <c r="BY35" s="492"/>
      <c r="BZ35" s="492"/>
      <c r="CA35" s="492"/>
      <c r="CB35" s="492"/>
      <c r="CC35" s="492"/>
      <c r="CD35" s="492"/>
      <c r="CE35" s="492"/>
      <c r="CF35" s="492"/>
      <c r="CG35" s="492"/>
      <c r="CH35" s="492"/>
      <c r="CI35" s="492"/>
      <c r="CJ35" s="492"/>
      <c r="CK35" s="492"/>
      <c r="CL35" s="492"/>
      <c r="CM35" s="492"/>
      <c r="CN35" s="492"/>
      <c r="CO35" s="492"/>
      <c r="CP35" s="492"/>
      <c r="CQ35" s="492"/>
      <c r="CR35" s="492"/>
      <c r="CS35" s="492"/>
      <c r="CT35" s="492"/>
      <c r="CU35" s="492"/>
      <c r="CV35" s="492"/>
      <c r="CW35" s="492"/>
      <c r="CX35" s="492"/>
      <c r="CY35" s="492"/>
      <c r="CZ35" s="492"/>
      <c r="DA35" s="492"/>
      <c r="DB35" s="492"/>
      <c r="DC35" s="492"/>
      <c r="DD35" s="492"/>
      <c r="DE35" s="492"/>
      <c r="DF35" s="492"/>
      <c r="DG35" s="492"/>
      <c r="DH35" s="492"/>
      <c r="DI35" s="492"/>
      <c r="DJ35" s="492"/>
      <c r="DK35" s="492"/>
      <c r="DL35" s="492"/>
      <c r="DM35" s="492"/>
      <c r="DN35" s="492"/>
      <c r="DO35" s="492"/>
      <c r="DP35" s="492"/>
      <c r="DQ35" s="492"/>
      <c r="DR35" s="492"/>
      <c r="DS35" s="492"/>
      <c r="DT35" s="492"/>
      <c r="DU35" s="492"/>
      <c r="DV35" s="492"/>
      <c r="DW35" s="492"/>
      <c r="DX35" s="492"/>
      <c r="DY35" s="492"/>
      <c r="DZ35" s="492"/>
      <c r="EA35" s="492"/>
      <c r="EB35" s="492"/>
      <c r="EC35" s="492"/>
      <c r="ED35" s="492"/>
      <c r="EE35" s="492"/>
      <c r="EF35" s="492"/>
      <c r="EG35" s="492"/>
      <c r="EH35" s="492"/>
      <c r="EI35" s="492"/>
      <c r="EJ35" s="492"/>
      <c r="EK35" s="492"/>
      <c r="EL35" s="492"/>
      <c r="EM35" s="492"/>
      <c r="EN35" s="492"/>
      <c r="EO35" s="492"/>
      <c r="EP35" s="492"/>
      <c r="EQ35" s="492"/>
      <c r="ER35" s="492"/>
      <c r="ES35" s="492"/>
      <c r="ET35" s="492"/>
      <c r="EU35" s="492"/>
      <c r="EV35" s="492"/>
      <c r="EW35" s="492"/>
      <c r="EX35" s="492"/>
      <c r="EY35" s="492"/>
      <c r="EZ35" s="492"/>
      <c r="FA35" s="492"/>
      <c r="FB35" s="492"/>
      <c r="FC35" s="492"/>
      <c r="FD35" s="492"/>
      <c r="FE35" s="492"/>
      <c r="FF35" s="492"/>
      <c r="FG35" s="492"/>
      <c r="FH35" s="492"/>
      <c r="FI35" s="492"/>
      <c r="FJ35" s="492"/>
      <c r="FK35" s="492"/>
      <c r="FL35" s="492"/>
      <c r="FM35" s="492"/>
      <c r="FN35" s="492"/>
      <c r="FO35" s="492"/>
      <c r="FP35" s="492"/>
      <c r="FQ35" s="492"/>
      <c r="FR35" s="492"/>
      <c r="FS35" s="492"/>
      <c r="FT35" s="492"/>
      <c r="FU35" s="492"/>
      <c r="FV35" s="492"/>
      <c r="FW35" s="492"/>
      <c r="FX35" s="492"/>
      <c r="FY35" s="492"/>
      <c r="FZ35" s="492"/>
      <c r="GA35" s="492"/>
      <c r="GB35" s="492"/>
      <c r="GC35" s="492"/>
      <c r="GD35" s="492"/>
      <c r="GE35" s="492"/>
      <c r="GF35" s="492"/>
      <c r="GG35" s="492"/>
      <c r="GH35" s="492"/>
      <c r="GI35" s="492"/>
      <c r="GJ35" s="492"/>
      <c r="GK35" s="492"/>
      <c r="GL35" s="492"/>
      <c r="GM35" s="492"/>
      <c r="GN35" s="492"/>
      <c r="GO35" s="492"/>
      <c r="GP35" s="492"/>
      <c r="GQ35" s="492"/>
      <c r="GR35" s="492"/>
      <c r="GS35" s="492"/>
      <c r="GT35" s="492"/>
      <c r="GU35" s="492"/>
      <c r="GV35" s="492"/>
      <c r="GW35" s="492"/>
      <c r="GX35" s="492"/>
      <c r="GY35" s="492"/>
      <c r="GZ35" s="492"/>
      <c r="HA35" s="492"/>
      <c r="HB35" s="492"/>
      <c r="HC35" s="492"/>
    </row>
    <row r="36" spans="1:211" s="1774" customFormat="1">
      <c r="A36" s="207"/>
      <c r="B36" s="207"/>
      <c r="C36" s="492"/>
      <c r="D36" s="492"/>
      <c r="E36" s="2434">
        <v>2030</v>
      </c>
      <c r="F36" s="2435">
        <v>9346421.8528799992</v>
      </c>
      <c r="G36" s="492"/>
      <c r="H36" s="2436">
        <v>28775929.350000001</v>
      </c>
      <c r="I36" s="2437">
        <v>17367500</v>
      </c>
      <c r="J36" s="2438">
        <v>8253898.0999999996</v>
      </c>
      <c r="K36" s="2439">
        <v>3154531.25</v>
      </c>
      <c r="L36" s="492"/>
      <c r="M36" s="492"/>
      <c r="N36" s="492"/>
      <c r="O36" s="492"/>
      <c r="P36" s="492"/>
      <c r="Q36" s="492"/>
      <c r="R36" s="492"/>
      <c r="S36" s="492"/>
      <c r="T36" s="492"/>
      <c r="U36" s="492"/>
      <c r="V36" s="492"/>
      <c r="W36" s="492"/>
      <c r="X36" s="492"/>
      <c r="Y36" s="492"/>
      <c r="Z36" s="492"/>
      <c r="AA36" s="492"/>
      <c r="AB36" s="492"/>
      <c r="AC36" s="492"/>
      <c r="AD36" s="492"/>
      <c r="AE36" s="492"/>
      <c r="AF36" s="492"/>
      <c r="AG36" s="492"/>
      <c r="AH36" s="492"/>
      <c r="AI36" s="492"/>
      <c r="AJ36" s="492"/>
      <c r="AK36" s="492"/>
      <c r="AL36" s="492"/>
      <c r="AM36" s="492"/>
      <c r="AN36" s="492"/>
      <c r="AO36" s="492"/>
      <c r="AP36" s="492"/>
      <c r="AQ36" s="492"/>
      <c r="AR36" s="492"/>
      <c r="AS36" s="492"/>
      <c r="AT36" s="492"/>
      <c r="AU36" s="492"/>
      <c r="AV36" s="492"/>
      <c r="AW36" s="492"/>
      <c r="AX36" s="492"/>
      <c r="AY36" s="492"/>
      <c r="AZ36" s="492"/>
      <c r="BA36" s="492"/>
      <c r="BB36" s="492"/>
      <c r="BC36" s="492"/>
      <c r="BD36" s="492"/>
      <c r="BE36" s="492"/>
      <c r="BF36" s="492"/>
      <c r="BG36" s="492"/>
      <c r="BH36" s="492"/>
      <c r="BI36" s="492"/>
      <c r="BJ36" s="492"/>
      <c r="BK36" s="492"/>
      <c r="BL36" s="492"/>
      <c r="BM36" s="492"/>
      <c r="BN36" s="492"/>
      <c r="BO36" s="492"/>
      <c r="BP36" s="492"/>
      <c r="BQ36" s="492"/>
      <c r="BR36" s="492"/>
      <c r="BS36" s="492"/>
      <c r="BT36" s="492"/>
      <c r="BU36" s="492"/>
      <c r="BV36" s="492"/>
      <c r="BW36" s="492"/>
      <c r="BX36" s="492"/>
      <c r="BY36" s="492"/>
      <c r="BZ36" s="492"/>
      <c r="CA36" s="492"/>
      <c r="CB36" s="492"/>
      <c r="CC36" s="492"/>
      <c r="CD36" s="492"/>
      <c r="CE36" s="492"/>
      <c r="CF36" s="492"/>
      <c r="CG36" s="492"/>
      <c r="CH36" s="492"/>
      <c r="CI36" s="492"/>
      <c r="CJ36" s="492"/>
      <c r="CK36" s="492"/>
      <c r="CL36" s="492"/>
      <c r="CM36" s="492"/>
      <c r="CN36" s="492"/>
      <c r="CO36" s="492"/>
      <c r="CP36" s="492"/>
      <c r="CQ36" s="492"/>
      <c r="CR36" s="492"/>
      <c r="CS36" s="492"/>
      <c r="CT36" s="492"/>
      <c r="CU36" s="492"/>
      <c r="CV36" s="492"/>
      <c r="CW36" s="492"/>
      <c r="CX36" s="492"/>
      <c r="CY36" s="492"/>
      <c r="CZ36" s="492"/>
      <c r="DA36" s="492"/>
      <c r="DB36" s="492"/>
      <c r="DC36" s="492"/>
      <c r="DD36" s="492"/>
      <c r="DE36" s="492"/>
      <c r="DF36" s="492"/>
      <c r="DG36" s="492"/>
      <c r="DH36" s="492"/>
      <c r="DI36" s="492"/>
      <c r="DJ36" s="492"/>
      <c r="DK36" s="492"/>
      <c r="DL36" s="492"/>
      <c r="DM36" s="492"/>
      <c r="DN36" s="492"/>
      <c r="DO36" s="492"/>
      <c r="DP36" s="492"/>
      <c r="DQ36" s="492"/>
      <c r="DR36" s="492"/>
      <c r="DS36" s="492"/>
      <c r="DT36" s="492"/>
      <c r="DU36" s="492"/>
      <c r="DV36" s="492"/>
      <c r="DW36" s="492"/>
      <c r="DX36" s="492"/>
      <c r="DY36" s="492"/>
      <c r="DZ36" s="492"/>
      <c r="EA36" s="492"/>
      <c r="EB36" s="492"/>
      <c r="EC36" s="492"/>
      <c r="ED36" s="492"/>
      <c r="EE36" s="492"/>
      <c r="EF36" s="492"/>
      <c r="EG36" s="492"/>
      <c r="EH36" s="492"/>
      <c r="EI36" s="492"/>
      <c r="EJ36" s="492"/>
      <c r="EK36" s="492"/>
      <c r="EL36" s="492"/>
      <c r="EM36" s="492"/>
      <c r="EN36" s="492"/>
      <c r="EO36" s="492"/>
      <c r="EP36" s="492"/>
      <c r="EQ36" s="492"/>
      <c r="ER36" s="492"/>
      <c r="ES36" s="492"/>
      <c r="ET36" s="492"/>
      <c r="EU36" s="492"/>
      <c r="EV36" s="492"/>
      <c r="EW36" s="492"/>
      <c r="EX36" s="492"/>
      <c r="EY36" s="492"/>
      <c r="EZ36" s="492"/>
      <c r="FA36" s="492"/>
      <c r="FB36" s="492"/>
      <c r="FC36" s="492"/>
      <c r="FD36" s="492"/>
      <c r="FE36" s="492"/>
      <c r="FF36" s="492"/>
      <c r="FG36" s="492"/>
      <c r="FH36" s="492"/>
      <c r="FI36" s="492"/>
      <c r="FJ36" s="492"/>
      <c r="FK36" s="492"/>
      <c r="FL36" s="492"/>
      <c r="FM36" s="492"/>
      <c r="FN36" s="492"/>
      <c r="FO36" s="492"/>
      <c r="FP36" s="492"/>
      <c r="FQ36" s="492"/>
      <c r="FR36" s="492"/>
      <c r="FS36" s="492"/>
      <c r="FT36" s="492"/>
      <c r="FU36" s="492"/>
      <c r="FV36" s="492"/>
      <c r="FW36" s="492"/>
      <c r="FX36" s="492"/>
      <c r="FY36" s="492"/>
      <c r="FZ36" s="492"/>
      <c r="GA36" s="492"/>
      <c r="GB36" s="492"/>
      <c r="GC36" s="492"/>
      <c r="GD36" s="492"/>
      <c r="GE36" s="492"/>
      <c r="GF36" s="492"/>
      <c r="GG36" s="492"/>
      <c r="GH36" s="492"/>
      <c r="GI36" s="492"/>
      <c r="GJ36" s="492"/>
      <c r="GK36" s="492"/>
      <c r="GL36" s="492"/>
      <c r="GM36" s="492"/>
      <c r="GN36" s="492"/>
      <c r="GO36" s="492"/>
      <c r="GP36" s="492"/>
      <c r="GQ36" s="492"/>
      <c r="GR36" s="492"/>
      <c r="GS36" s="492"/>
      <c r="GT36" s="492"/>
      <c r="GU36" s="492"/>
      <c r="GV36" s="492"/>
      <c r="GW36" s="492"/>
      <c r="GX36" s="492"/>
      <c r="GY36" s="492"/>
      <c r="GZ36" s="492"/>
      <c r="HA36" s="492"/>
      <c r="HB36" s="492"/>
      <c r="HC36" s="492"/>
    </row>
    <row r="37" spans="1:211" s="1774" customFormat="1">
      <c r="A37" s="207"/>
      <c r="B37" s="207"/>
      <c r="C37" s="492"/>
      <c r="D37" s="492"/>
      <c r="E37" s="2434">
        <v>2031</v>
      </c>
      <c r="F37" s="2435">
        <v>9059389.7917599995</v>
      </c>
      <c r="G37" s="492"/>
      <c r="H37" s="2436">
        <v>27892209.950000003</v>
      </c>
      <c r="I37" s="2437">
        <v>17367500</v>
      </c>
      <c r="J37" s="2438">
        <v>7616116.2000000011</v>
      </c>
      <c r="K37" s="2439">
        <v>2908593.75</v>
      </c>
      <c r="L37" s="492"/>
      <c r="M37" s="492"/>
      <c r="N37" s="492"/>
      <c r="O37" s="492"/>
      <c r="P37" s="492"/>
      <c r="Q37" s="492"/>
      <c r="R37" s="492"/>
      <c r="S37" s="492"/>
      <c r="T37" s="492"/>
      <c r="U37" s="492"/>
      <c r="V37" s="492"/>
      <c r="W37" s="492"/>
      <c r="X37" s="492"/>
      <c r="Y37" s="492"/>
      <c r="Z37" s="492"/>
      <c r="AA37" s="492"/>
      <c r="AB37" s="492"/>
      <c r="AC37" s="492"/>
      <c r="AD37" s="492"/>
      <c r="AE37" s="492"/>
      <c r="AF37" s="492"/>
      <c r="AG37" s="492"/>
      <c r="AH37" s="492"/>
      <c r="AI37" s="492"/>
      <c r="AJ37" s="492"/>
      <c r="AK37" s="492"/>
      <c r="AL37" s="492"/>
      <c r="AM37" s="492"/>
      <c r="AN37" s="492"/>
      <c r="AO37" s="492"/>
      <c r="AP37" s="492"/>
      <c r="AQ37" s="492"/>
      <c r="AR37" s="492"/>
      <c r="AS37" s="492"/>
      <c r="AT37" s="492"/>
      <c r="AU37" s="492"/>
      <c r="AV37" s="492"/>
      <c r="AW37" s="492"/>
      <c r="AX37" s="492"/>
      <c r="AY37" s="492"/>
      <c r="AZ37" s="492"/>
      <c r="BA37" s="492"/>
      <c r="BB37" s="492"/>
      <c r="BC37" s="492"/>
      <c r="BD37" s="492"/>
      <c r="BE37" s="492"/>
      <c r="BF37" s="492"/>
      <c r="BG37" s="492"/>
      <c r="BH37" s="492"/>
      <c r="BI37" s="492"/>
      <c r="BJ37" s="492"/>
      <c r="BK37" s="492"/>
      <c r="BL37" s="492"/>
      <c r="BM37" s="492"/>
      <c r="BN37" s="492"/>
      <c r="BO37" s="492"/>
      <c r="BP37" s="492"/>
      <c r="BQ37" s="492"/>
      <c r="BR37" s="492"/>
      <c r="BS37" s="492"/>
      <c r="BT37" s="492"/>
      <c r="BU37" s="492"/>
      <c r="BV37" s="492"/>
      <c r="BW37" s="492"/>
      <c r="BX37" s="492"/>
      <c r="BY37" s="492"/>
      <c r="BZ37" s="492"/>
      <c r="CA37" s="492"/>
      <c r="CB37" s="492"/>
      <c r="CC37" s="492"/>
      <c r="CD37" s="492"/>
      <c r="CE37" s="492"/>
      <c r="CF37" s="492"/>
      <c r="CG37" s="492"/>
      <c r="CH37" s="492"/>
      <c r="CI37" s="492"/>
      <c r="CJ37" s="492"/>
      <c r="CK37" s="492"/>
      <c r="CL37" s="492"/>
      <c r="CM37" s="492"/>
      <c r="CN37" s="492"/>
      <c r="CO37" s="492"/>
      <c r="CP37" s="492"/>
      <c r="CQ37" s="492"/>
      <c r="CR37" s="492"/>
      <c r="CS37" s="492"/>
      <c r="CT37" s="492"/>
      <c r="CU37" s="492"/>
      <c r="CV37" s="492"/>
      <c r="CW37" s="492"/>
      <c r="CX37" s="492"/>
      <c r="CY37" s="492"/>
      <c r="CZ37" s="492"/>
      <c r="DA37" s="492"/>
      <c r="DB37" s="492"/>
      <c r="DC37" s="492"/>
      <c r="DD37" s="492"/>
      <c r="DE37" s="492"/>
      <c r="DF37" s="492"/>
      <c r="DG37" s="492"/>
      <c r="DH37" s="492"/>
      <c r="DI37" s="492"/>
      <c r="DJ37" s="492"/>
      <c r="DK37" s="492"/>
      <c r="DL37" s="492"/>
      <c r="DM37" s="492"/>
      <c r="DN37" s="492"/>
      <c r="DO37" s="492"/>
      <c r="DP37" s="492"/>
      <c r="DQ37" s="492"/>
      <c r="DR37" s="492"/>
      <c r="DS37" s="492"/>
      <c r="DT37" s="492"/>
      <c r="DU37" s="492"/>
      <c r="DV37" s="492"/>
      <c r="DW37" s="492"/>
      <c r="DX37" s="492"/>
      <c r="DY37" s="492"/>
      <c r="DZ37" s="492"/>
      <c r="EA37" s="492"/>
      <c r="EB37" s="492"/>
      <c r="EC37" s="492"/>
      <c r="ED37" s="492"/>
      <c r="EE37" s="492"/>
      <c r="EF37" s="492"/>
      <c r="EG37" s="492"/>
      <c r="EH37" s="492"/>
      <c r="EI37" s="492"/>
      <c r="EJ37" s="492"/>
      <c r="EK37" s="492"/>
      <c r="EL37" s="492"/>
      <c r="EM37" s="492"/>
      <c r="EN37" s="492"/>
      <c r="EO37" s="492"/>
      <c r="EP37" s="492"/>
      <c r="EQ37" s="492"/>
      <c r="ER37" s="492"/>
      <c r="ES37" s="492"/>
      <c r="ET37" s="492"/>
      <c r="EU37" s="492"/>
      <c r="EV37" s="492"/>
      <c r="EW37" s="492"/>
      <c r="EX37" s="492"/>
      <c r="EY37" s="492"/>
      <c r="EZ37" s="492"/>
      <c r="FA37" s="492"/>
      <c r="FB37" s="492"/>
      <c r="FC37" s="492"/>
      <c r="FD37" s="492"/>
      <c r="FE37" s="492"/>
      <c r="FF37" s="492"/>
      <c r="FG37" s="492"/>
      <c r="FH37" s="492"/>
      <c r="FI37" s="492"/>
      <c r="FJ37" s="492"/>
      <c r="FK37" s="492"/>
      <c r="FL37" s="492"/>
      <c r="FM37" s="492"/>
      <c r="FN37" s="492"/>
      <c r="FO37" s="492"/>
      <c r="FP37" s="492"/>
      <c r="FQ37" s="492"/>
      <c r="FR37" s="492"/>
      <c r="FS37" s="492"/>
      <c r="FT37" s="492"/>
      <c r="FU37" s="492"/>
      <c r="FV37" s="492"/>
      <c r="FW37" s="492"/>
      <c r="FX37" s="492"/>
      <c r="FY37" s="492"/>
      <c r="FZ37" s="492"/>
      <c r="GA37" s="492"/>
      <c r="GB37" s="492"/>
      <c r="GC37" s="492"/>
      <c r="GD37" s="492"/>
      <c r="GE37" s="492"/>
      <c r="GF37" s="492"/>
      <c r="GG37" s="492"/>
      <c r="GH37" s="492"/>
      <c r="GI37" s="492"/>
      <c r="GJ37" s="492"/>
      <c r="GK37" s="492"/>
      <c r="GL37" s="492"/>
      <c r="GM37" s="492"/>
      <c r="GN37" s="492"/>
      <c r="GO37" s="492"/>
      <c r="GP37" s="492"/>
      <c r="GQ37" s="492"/>
      <c r="GR37" s="492"/>
      <c r="GS37" s="492"/>
      <c r="GT37" s="492"/>
      <c r="GU37" s="492"/>
      <c r="GV37" s="492"/>
      <c r="GW37" s="492"/>
      <c r="GX37" s="492"/>
      <c r="GY37" s="492"/>
      <c r="GZ37" s="492"/>
      <c r="HA37" s="492"/>
      <c r="HB37" s="492"/>
      <c r="HC37" s="492"/>
    </row>
    <row r="38" spans="1:211" s="1774" customFormat="1">
      <c r="A38" s="207"/>
      <c r="B38" s="207"/>
      <c r="C38" s="492"/>
      <c r="D38" s="492"/>
      <c r="E38" s="2434">
        <v>2032</v>
      </c>
      <c r="F38" s="2435">
        <v>8760036.2639999986</v>
      </c>
      <c r="G38" s="492"/>
      <c r="H38" s="2436">
        <v>26970555</v>
      </c>
      <c r="I38" s="2437">
        <v>17367500</v>
      </c>
      <c r="J38" s="2438">
        <v>6950711.25</v>
      </c>
      <c r="K38" s="2439">
        <v>2652343.75</v>
      </c>
      <c r="L38" s="492"/>
      <c r="M38" s="492"/>
      <c r="N38" s="492"/>
      <c r="O38" s="492"/>
      <c r="P38" s="492"/>
      <c r="Q38" s="492"/>
      <c r="R38" s="492"/>
      <c r="S38" s="492"/>
      <c r="T38" s="492"/>
      <c r="U38" s="492"/>
      <c r="V38" s="492"/>
      <c r="W38" s="492"/>
      <c r="X38" s="492"/>
      <c r="Y38" s="492"/>
      <c r="Z38" s="492"/>
      <c r="AA38" s="492"/>
      <c r="AB38" s="492"/>
      <c r="AC38" s="492"/>
      <c r="AD38" s="492"/>
      <c r="AE38" s="492"/>
      <c r="AF38" s="492"/>
      <c r="AG38" s="492"/>
      <c r="AH38" s="492"/>
      <c r="AI38" s="492"/>
      <c r="AJ38" s="492"/>
      <c r="AK38" s="492"/>
      <c r="AL38" s="492"/>
      <c r="AM38" s="492"/>
      <c r="AN38" s="492"/>
      <c r="AO38" s="492"/>
      <c r="AP38" s="492"/>
      <c r="AQ38" s="492"/>
      <c r="AR38" s="492"/>
      <c r="AS38" s="492"/>
      <c r="AT38" s="492"/>
      <c r="AU38" s="492"/>
      <c r="AV38" s="492"/>
      <c r="AW38" s="492"/>
      <c r="AX38" s="492"/>
      <c r="AY38" s="492"/>
      <c r="AZ38" s="492"/>
      <c r="BA38" s="492"/>
      <c r="BB38" s="492"/>
      <c r="BC38" s="492"/>
      <c r="BD38" s="492"/>
      <c r="BE38" s="492"/>
      <c r="BF38" s="492"/>
      <c r="BG38" s="492"/>
      <c r="BH38" s="492"/>
      <c r="BI38" s="492"/>
      <c r="BJ38" s="492"/>
      <c r="BK38" s="492"/>
      <c r="BL38" s="492"/>
      <c r="BM38" s="492"/>
      <c r="BN38" s="492"/>
      <c r="BO38" s="492"/>
      <c r="BP38" s="492"/>
      <c r="BQ38" s="492"/>
      <c r="BR38" s="492"/>
      <c r="BS38" s="492"/>
      <c r="BT38" s="492"/>
      <c r="BU38" s="492"/>
      <c r="BV38" s="492"/>
      <c r="BW38" s="492"/>
      <c r="BX38" s="492"/>
      <c r="BY38" s="492"/>
      <c r="BZ38" s="492"/>
      <c r="CA38" s="492"/>
      <c r="CB38" s="492"/>
      <c r="CC38" s="492"/>
      <c r="CD38" s="492"/>
      <c r="CE38" s="492"/>
      <c r="CF38" s="492"/>
      <c r="CG38" s="492"/>
      <c r="CH38" s="492"/>
      <c r="CI38" s="492"/>
      <c r="CJ38" s="492"/>
      <c r="CK38" s="492"/>
      <c r="CL38" s="492"/>
      <c r="CM38" s="492"/>
      <c r="CN38" s="492"/>
      <c r="CO38" s="492"/>
      <c r="CP38" s="492"/>
      <c r="CQ38" s="492"/>
      <c r="CR38" s="492"/>
      <c r="CS38" s="492"/>
      <c r="CT38" s="492"/>
      <c r="CU38" s="492"/>
      <c r="CV38" s="492"/>
      <c r="CW38" s="492"/>
      <c r="CX38" s="492"/>
      <c r="CY38" s="492"/>
      <c r="CZ38" s="492"/>
      <c r="DA38" s="492"/>
      <c r="DB38" s="492"/>
      <c r="DC38" s="492"/>
      <c r="DD38" s="492"/>
      <c r="DE38" s="492"/>
      <c r="DF38" s="492"/>
      <c r="DG38" s="492"/>
      <c r="DH38" s="492"/>
      <c r="DI38" s="492"/>
      <c r="DJ38" s="492"/>
      <c r="DK38" s="492"/>
      <c r="DL38" s="492"/>
      <c r="DM38" s="492"/>
      <c r="DN38" s="492"/>
      <c r="DO38" s="492"/>
      <c r="DP38" s="492"/>
      <c r="DQ38" s="492"/>
      <c r="DR38" s="492"/>
      <c r="DS38" s="492"/>
      <c r="DT38" s="492"/>
      <c r="DU38" s="492"/>
      <c r="DV38" s="492"/>
      <c r="DW38" s="492"/>
      <c r="DX38" s="492"/>
      <c r="DY38" s="492"/>
      <c r="DZ38" s="492"/>
      <c r="EA38" s="492"/>
      <c r="EB38" s="492"/>
      <c r="EC38" s="492"/>
      <c r="ED38" s="492"/>
      <c r="EE38" s="492"/>
      <c r="EF38" s="492"/>
      <c r="EG38" s="492"/>
      <c r="EH38" s="492"/>
      <c r="EI38" s="492"/>
      <c r="EJ38" s="492"/>
      <c r="EK38" s="492"/>
      <c r="EL38" s="492"/>
      <c r="EM38" s="492"/>
      <c r="EN38" s="492"/>
      <c r="EO38" s="492"/>
      <c r="EP38" s="492"/>
      <c r="EQ38" s="492"/>
      <c r="ER38" s="492"/>
      <c r="ES38" s="492"/>
      <c r="ET38" s="492"/>
      <c r="EU38" s="492"/>
      <c r="EV38" s="492"/>
      <c r="EW38" s="492"/>
      <c r="EX38" s="492"/>
      <c r="EY38" s="492"/>
      <c r="EZ38" s="492"/>
      <c r="FA38" s="492"/>
      <c r="FB38" s="492"/>
      <c r="FC38" s="492"/>
      <c r="FD38" s="492"/>
      <c r="FE38" s="492"/>
      <c r="FF38" s="492"/>
      <c r="FG38" s="492"/>
      <c r="FH38" s="492"/>
      <c r="FI38" s="492"/>
      <c r="FJ38" s="492"/>
      <c r="FK38" s="492"/>
      <c r="FL38" s="492"/>
      <c r="FM38" s="492"/>
      <c r="FN38" s="492"/>
      <c r="FO38" s="492"/>
      <c r="FP38" s="492"/>
      <c r="FQ38" s="492"/>
      <c r="FR38" s="492"/>
      <c r="FS38" s="492"/>
      <c r="FT38" s="492"/>
      <c r="FU38" s="492"/>
      <c r="FV38" s="492"/>
      <c r="FW38" s="492"/>
      <c r="FX38" s="492"/>
      <c r="FY38" s="492"/>
      <c r="FZ38" s="492"/>
      <c r="GA38" s="492"/>
      <c r="GB38" s="492"/>
      <c r="GC38" s="492"/>
      <c r="GD38" s="492"/>
      <c r="GE38" s="492"/>
      <c r="GF38" s="492"/>
      <c r="GG38" s="492"/>
      <c r="GH38" s="492"/>
      <c r="GI38" s="492"/>
      <c r="GJ38" s="492"/>
      <c r="GK38" s="492"/>
      <c r="GL38" s="492"/>
      <c r="GM38" s="492"/>
      <c r="GN38" s="492"/>
      <c r="GO38" s="492"/>
      <c r="GP38" s="492"/>
      <c r="GQ38" s="492"/>
      <c r="GR38" s="492"/>
      <c r="GS38" s="492"/>
      <c r="GT38" s="492"/>
      <c r="GU38" s="492"/>
      <c r="GV38" s="492"/>
      <c r="GW38" s="492"/>
      <c r="GX38" s="492"/>
      <c r="GY38" s="492"/>
      <c r="GZ38" s="492"/>
      <c r="HA38" s="492"/>
      <c r="HB38" s="492"/>
      <c r="HC38" s="492"/>
    </row>
    <row r="39" spans="1:211" s="1826" customFormat="1" ht="15.75">
      <c r="A39" s="257"/>
      <c r="B39" s="257"/>
      <c r="C39" s="492"/>
      <c r="D39" s="492"/>
      <c r="E39" s="2434">
        <v>2033</v>
      </c>
      <c r="F39" s="2435">
        <v>8447835.0611199997</v>
      </c>
      <c r="G39" s="492"/>
      <c r="H39" s="2436">
        <v>26009344.399999999</v>
      </c>
      <c r="I39" s="2437">
        <v>17367500</v>
      </c>
      <c r="J39" s="2438">
        <v>6256375.6500000004</v>
      </c>
      <c r="K39" s="2439">
        <v>2385468.75</v>
      </c>
      <c r="L39" s="492"/>
      <c r="M39" s="492"/>
      <c r="N39" s="492"/>
      <c r="O39" s="492"/>
      <c r="P39" s="492"/>
      <c r="Q39" s="492"/>
      <c r="R39" s="492"/>
      <c r="S39" s="492"/>
      <c r="T39" s="492"/>
      <c r="U39" s="492"/>
      <c r="V39" s="492"/>
      <c r="W39" s="492"/>
      <c r="X39" s="492"/>
      <c r="Y39" s="492"/>
      <c r="Z39" s="492"/>
      <c r="AA39" s="492"/>
      <c r="AB39" s="492"/>
      <c r="AC39" s="492"/>
      <c r="AD39" s="492"/>
      <c r="AE39" s="492"/>
      <c r="AF39" s="492"/>
      <c r="AG39" s="492"/>
      <c r="AH39" s="492"/>
      <c r="AI39" s="492"/>
      <c r="AJ39" s="492"/>
      <c r="AK39" s="492"/>
      <c r="AL39" s="492"/>
      <c r="AM39" s="492"/>
      <c r="AN39" s="492"/>
      <c r="AO39" s="492"/>
      <c r="AP39" s="492"/>
      <c r="AQ39" s="492"/>
      <c r="AR39" s="492"/>
      <c r="AS39" s="492"/>
      <c r="AT39" s="492"/>
      <c r="AU39" s="492"/>
      <c r="AV39" s="492"/>
      <c r="AW39" s="492"/>
      <c r="AX39" s="492"/>
      <c r="AY39" s="492"/>
      <c r="AZ39" s="492"/>
      <c r="BA39" s="492"/>
      <c r="BB39" s="492"/>
      <c r="BC39" s="492"/>
      <c r="BD39" s="492"/>
      <c r="BE39" s="492"/>
      <c r="BF39" s="492"/>
      <c r="BG39" s="492"/>
      <c r="BH39" s="492"/>
      <c r="BI39" s="492"/>
      <c r="BJ39" s="492"/>
      <c r="BK39" s="492"/>
      <c r="BL39" s="492"/>
      <c r="BM39" s="492"/>
      <c r="BN39" s="492"/>
      <c r="BO39" s="492"/>
      <c r="BP39" s="492"/>
      <c r="BQ39" s="492"/>
      <c r="BR39" s="492"/>
      <c r="BS39" s="492"/>
      <c r="BT39" s="492"/>
      <c r="BU39" s="492"/>
      <c r="BV39" s="492"/>
      <c r="BW39" s="492"/>
      <c r="BX39" s="492"/>
      <c r="BY39" s="492"/>
      <c r="BZ39" s="492"/>
      <c r="CA39" s="492"/>
      <c r="CB39" s="492"/>
      <c r="CC39" s="492"/>
      <c r="CD39" s="492"/>
      <c r="CE39" s="492"/>
      <c r="CF39" s="492"/>
      <c r="CG39" s="492"/>
      <c r="CH39" s="492"/>
      <c r="CI39" s="492"/>
      <c r="CJ39" s="492"/>
      <c r="CK39" s="492"/>
      <c r="CL39" s="492"/>
      <c r="CM39" s="492"/>
      <c r="CN39" s="492"/>
      <c r="CO39" s="492"/>
      <c r="CP39" s="492"/>
      <c r="CQ39" s="492"/>
      <c r="CR39" s="492"/>
      <c r="CS39" s="492"/>
      <c r="CT39" s="492"/>
      <c r="CU39" s="492"/>
      <c r="CV39" s="492"/>
      <c r="CW39" s="492"/>
      <c r="CX39" s="492"/>
      <c r="CY39" s="492"/>
      <c r="CZ39" s="492"/>
      <c r="DA39" s="492"/>
      <c r="DB39" s="492"/>
      <c r="DC39" s="492"/>
      <c r="DD39" s="492"/>
      <c r="DE39" s="492"/>
      <c r="DF39" s="492"/>
      <c r="DG39" s="492"/>
      <c r="DH39" s="492"/>
      <c r="DI39" s="492"/>
      <c r="DJ39" s="492"/>
      <c r="DK39" s="492"/>
      <c r="DL39" s="492"/>
      <c r="DM39" s="492"/>
      <c r="DN39" s="492"/>
      <c r="DO39" s="492"/>
      <c r="DP39" s="492"/>
      <c r="DQ39" s="492"/>
      <c r="DR39" s="492"/>
      <c r="DS39" s="492"/>
      <c r="DT39" s="492"/>
      <c r="DU39" s="492"/>
      <c r="DV39" s="492"/>
      <c r="DW39" s="492"/>
      <c r="DX39" s="492"/>
      <c r="DY39" s="492"/>
      <c r="DZ39" s="492"/>
      <c r="EA39" s="492"/>
      <c r="EB39" s="492"/>
      <c r="EC39" s="492"/>
      <c r="ED39" s="492"/>
      <c r="EE39" s="492"/>
      <c r="EF39" s="492"/>
      <c r="EG39" s="492"/>
      <c r="EH39" s="492"/>
      <c r="EI39" s="492"/>
      <c r="EJ39" s="492"/>
      <c r="EK39" s="492"/>
      <c r="EL39" s="492"/>
      <c r="EM39" s="492"/>
      <c r="EN39" s="492"/>
      <c r="EO39" s="492"/>
      <c r="EP39" s="492"/>
      <c r="EQ39" s="492"/>
      <c r="ER39" s="492"/>
      <c r="ES39" s="492"/>
      <c r="ET39" s="492"/>
      <c r="EU39" s="492"/>
      <c r="EV39" s="492"/>
      <c r="EW39" s="492"/>
      <c r="EX39" s="492"/>
      <c r="EY39" s="492"/>
      <c r="EZ39" s="492"/>
      <c r="FA39" s="492"/>
      <c r="FB39" s="492"/>
      <c r="FC39" s="492"/>
      <c r="FD39" s="492"/>
      <c r="FE39" s="492"/>
      <c r="FF39" s="492"/>
      <c r="FG39" s="492"/>
      <c r="FH39" s="492"/>
      <c r="FI39" s="492"/>
      <c r="FJ39" s="492"/>
      <c r="FK39" s="492"/>
      <c r="FL39" s="492"/>
      <c r="FM39" s="492"/>
      <c r="FN39" s="492"/>
      <c r="FO39" s="492"/>
      <c r="FP39" s="492"/>
      <c r="FQ39" s="492"/>
      <c r="FR39" s="492"/>
      <c r="FS39" s="492"/>
      <c r="FT39" s="492"/>
      <c r="FU39" s="492"/>
      <c r="FV39" s="492"/>
      <c r="FW39" s="492"/>
      <c r="FX39" s="492"/>
      <c r="FY39" s="492"/>
      <c r="FZ39" s="492"/>
      <c r="GA39" s="492"/>
      <c r="GB39" s="492"/>
      <c r="GC39" s="492"/>
      <c r="GD39" s="492"/>
      <c r="GE39" s="492"/>
      <c r="GF39" s="492"/>
      <c r="GG39" s="492"/>
      <c r="GH39" s="492"/>
      <c r="GI39" s="492"/>
      <c r="GJ39" s="492"/>
      <c r="GK39" s="492"/>
      <c r="GL39" s="492"/>
      <c r="GM39" s="492"/>
      <c r="GN39" s="492"/>
      <c r="GO39" s="492"/>
      <c r="GP39" s="492"/>
      <c r="GQ39" s="492"/>
      <c r="GR39" s="492"/>
      <c r="GS39" s="492"/>
      <c r="GT39" s="492"/>
      <c r="GU39" s="492"/>
      <c r="GV39" s="492"/>
      <c r="GW39" s="492"/>
      <c r="GX39" s="492"/>
      <c r="GY39" s="492"/>
      <c r="GZ39" s="492"/>
      <c r="HA39" s="492"/>
      <c r="HB39" s="492"/>
      <c r="HC39" s="492"/>
    </row>
    <row r="40" spans="1:211" s="1774" customFormat="1">
      <c r="A40" s="207"/>
      <c r="B40" s="207"/>
      <c r="C40" s="492"/>
      <c r="D40" s="492"/>
      <c r="E40" s="2434">
        <v>2034</v>
      </c>
      <c r="F40" s="2435">
        <v>8122313.0631999997</v>
      </c>
      <c r="G40" s="492"/>
      <c r="H40" s="2436">
        <v>25007121.5</v>
      </c>
      <c r="I40" s="2437">
        <v>17367500</v>
      </c>
      <c r="J40" s="2438">
        <v>5531965.25</v>
      </c>
      <c r="K40" s="2439">
        <v>2107656.25</v>
      </c>
      <c r="L40" s="492"/>
      <c r="M40" s="492"/>
      <c r="N40" s="492"/>
      <c r="O40" s="492"/>
      <c r="P40" s="492"/>
      <c r="Q40" s="492"/>
      <c r="R40" s="492"/>
      <c r="S40" s="492"/>
      <c r="T40" s="492"/>
      <c r="U40" s="492"/>
      <c r="V40" s="492"/>
      <c r="W40" s="492"/>
      <c r="X40" s="492"/>
      <c r="Y40" s="492"/>
      <c r="Z40" s="492"/>
      <c r="AA40" s="492"/>
      <c r="AB40" s="492"/>
      <c r="AC40" s="492"/>
      <c r="AD40" s="492"/>
      <c r="AE40" s="492"/>
      <c r="AF40" s="492"/>
      <c r="AG40" s="492"/>
      <c r="AH40" s="492"/>
      <c r="AI40" s="492"/>
      <c r="AJ40" s="492"/>
      <c r="AK40" s="492"/>
      <c r="AL40" s="492"/>
      <c r="AM40" s="492"/>
      <c r="AN40" s="492"/>
      <c r="AO40" s="492"/>
      <c r="AP40" s="492"/>
      <c r="AQ40" s="492"/>
      <c r="AR40" s="492"/>
      <c r="AS40" s="492"/>
      <c r="AT40" s="492"/>
      <c r="AU40" s="492"/>
      <c r="AV40" s="492"/>
      <c r="AW40" s="492"/>
      <c r="AX40" s="492"/>
      <c r="AY40" s="492"/>
      <c r="AZ40" s="492"/>
      <c r="BA40" s="492"/>
      <c r="BB40" s="492"/>
      <c r="BC40" s="492"/>
      <c r="BD40" s="492"/>
      <c r="BE40" s="492"/>
      <c r="BF40" s="492"/>
      <c r="BG40" s="492"/>
      <c r="BH40" s="492"/>
      <c r="BI40" s="492"/>
      <c r="BJ40" s="492"/>
      <c r="BK40" s="492"/>
      <c r="BL40" s="492"/>
      <c r="BM40" s="492"/>
      <c r="BN40" s="492"/>
      <c r="BO40" s="492"/>
      <c r="BP40" s="492"/>
      <c r="BQ40" s="492"/>
      <c r="BR40" s="492"/>
      <c r="BS40" s="492"/>
      <c r="BT40" s="492"/>
      <c r="BU40" s="492"/>
      <c r="BV40" s="492"/>
      <c r="BW40" s="492"/>
      <c r="BX40" s="492"/>
      <c r="BY40" s="492"/>
      <c r="BZ40" s="492"/>
      <c r="CA40" s="492"/>
      <c r="CB40" s="492"/>
      <c r="CC40" s="492"/>
      <c r="CD40" s="492"/>
      <c r="CE40" s="492"/>
      <c r="CF40" s="492"/>
      <c r="CG40" s="492"/>
      <c r="CH40" s="492"/>
      <c r="CI40" s="492"/>
      <c r="CJ40" s="492"/>
      <c r="CK40" s="492"/>
      <c r="CL40" s="492"/>
      <c r="CM40" s="492"/>
      <c r="CN40" s="492"/>
      <c r="CO40" s="492"/>
      <c r="CP40" s="492"/>
      <c r="CQ40" s="492"/>
      <c r="CR40" s="492"/>
      <c r="CS40" s="492"/>
      <c r="CT40" s="492"/>
      <c r="CU40" s="492"/>
      <c r="CV40" s="492"/>
      <c r="CW40" s="492"/>
      <c r="CX40" s="492"/>
      <c r="CY40" s="492"/>
      <c r="CZ40" s="492"/>
      <c r="DA40" s="492"/>
      <c r="DB40" s="492"/>
      <c r="DC40" s="492"/>
      <c r="DD40" s="492"/>
      <c r="DE40" s="492"/>
      <c r="DF40" s="492"/>
      <c r="DG40" s="492"/>
      <c r="DH40" s="492"/>
      <c r="DI40" s="492"/>
      <c r="DJ40" s="492"/>
      <c r="DK40" s="492"/>
      <c r="DL40" s="492"/>
      <c r="DM40" s="492"/>
      <c r="DN40" s="492"/>
      <c r="DO40" s="492"/>
      <c r="DP40" s="492"/>
      <c r="DQ40" s="492"/>
      <c r="DR40" s="492"/>
      <c r="DS40" s="492"/>
      <c r="DT40" s="492"/>
      <c r="DU40" s="492"/>
      <c r="DV40" s="492"/>
      <c r="DW40" s="492"/>
      <c r="DX40" s="492"/>
      <c r="DY40" s="492"/>
      <c r="DZ40" s="492"/>
      <c r="EA40" s="492"/>
      <c r="EB40" s="492"/>
      <c r="EC40" s="492"/>
      <c r="ED40" s="492"/>
      <c r="EE40" s="492"/>
      <c r="EF40" s="492"/>
      <c r="EG40" s="492"/>
      <c r="EH40" s="492"/>
      <c r="EI40" s="492"/>
      <c r="EJ40" s="492"/>
      <c r="EK40" s="492"/>
      <c r="EL40" s="492"/>
      <c r="EM40" s="492"/>
      <c r="EN40" s="492"/>
      <c r="EO40" s="492"/>
      <c r="EP40" s="492"/>
      <c r="EQ40" s="492"/>
      <c r="ER40" s="492"/>
      <c r="ES40" s="492"/>
      <c r="ET40" s="492"/>
      <c r="EU40" s="492"/>
      <c r="EV40" s="492"/>
      <c r="EW40" s="492"/>
      <c r="EX40" s="492"/>
      <c r="EY40" s="492"/>
      <c r="EZ40" s="492"/>
      <c r="FA40" s="492"/>
      <c r="FB40" s="492"/>
      <c r="FC40" s="492"/>
      <c r="FD40" s="492"/>
      <c r="FE40" s="492"/>
      <c r="FF40" s="492"/>
      <c r="FG40" s="492"/>
      <c r="FH40" s="492"/>
      <c r="FI40" s="492"/>
      <c r="FJ40" s="492"/>
      <c r="FK40" s="492"/>
      <c r="FL40" s="492"/>
      <c r="FM40" s="492"/>
      <c r="FN40" s="492"/>
      <c r="FO40" s="492"/>
      <c r="FP40" s="492"/>
      <c r="FQ40" s="492"/>
      <c r="FR40" s="492"/>
      <c r="FS40" s="492"/>
      <c r="FT40" s="492"/>
      <c r="FU40" s="492"/>
      <c r="FV40" s="492"/>
      <c r="FW40" s="492"/>
      <c r="FX40" s="492"/>
      <c r="FY40" s="492"/>
      <c r="FZ40" s="492"/>
      <c r="GA40" s="492"/>
      <c r="GB40" s="492"/>
      <c r="GC40" s="492"/>
      <c r="GD40" s="492"/>
      <c r="GE40" s="492"/>
      <c r="GF40" s="492"/>
      <c r="GG40" s="492"/>
      <c r="GH40" s="492"/>
      <c r="GI40" s="492"/>
      <c r="GJ40" s="492"/>
      <c r="GK40" s="492"/>
      <c r="GL40" s="492"/>
      <c r="GM40" s="492"/>
      <c r="GN40" s="492"/>
      <c r="GO40" s="492"/>
      <c r="GP40" s="492"/>
      <c r="GQ40" s="492"/>
      <c r="GR40" s="492"/>
      <c r="GS40" s="492"/>
      <c r="GT40" s="492"/>
      <c r="GU40" s="492"/>
      <c r="GV40" s="492"/>
      <c r="GW40" s="492"/>
      <c r="GX40" s="492"/>
      <c r="GY40" s="492"/>
      <c r="GZ40" s="492"/>
      <c r="HA40" s="492"/>
      <c r="HB40" s="492"/>
      <c r="HC40" s="492"/>
    </row>
    <row r="41" spans="1:211" s="1774" customFormat="1">
      <c r="A41" s="207"/>
      <c r="B41" s="207"/>
      <c r="C41" s="492"/>
      <c r="D41" s="492"/>
      <c r="E41" s="2434">
        <v>2035</v>
      </c>
      <c r="F41" s="2435">
        <v>7782842.561759999</v>
      </c>
      <c r="G41" s="492"/>
      <c r="H41" s="2436">
        <v>23961953.699999999</v>
      </c>
      <c r="I41" s="2437">
        <v>17367500</v>
      </c>
      <c r="J41" s="2438">
        <v>4776172.45</v>
      </c>
      <c r="K41" s="2439">
        <v>1818281.25</v>
      </c>
      <c r="L41" s="492"/>
      <c r="M41" s="492"/>
      <c r="N41" s="492"/>
      <c r="O41" s="492"/>
      <c r="P41" s="492"/>
      <c r="Q41" s="492"/>
      <c r="R41" s="492"/>
      <c r="S41" s="492"/>
      <c r="T41" s="492"/>
      <c r="U41" s="492"/>
      <c r="V41" s="492"/>
      <c r="W41" s="492"/>
      <c r="X41" s="492"/>
      <c r="Y41" s="492"/>
      <c r="Z41" s="492"/>
      <c r="AA41" s="492"/>
      <c r="AB41" s="492"/>
      <c r="AC41" s="492"/>
      <c r="AD41" s="492"/>
      <c r="AE41" s="492"/>
      <c r="AF41" s="492"/>
      <c r="AG41" s="492"/>
      <c r="AH41" s="492"/>
      <c r="AI41" s="492"/>
      <c r="AJ41" s="492"/>
      <c r="AK41" s="492"/>
      <c r="AL41" s="492"/>
      <c r="AM41" s="492"/>
      <c r="AN41" s="492"/>
      <c r="AO41" s="492"/>
      <c r="AP41" s="492"/>
      <c r="AQ41" s="492"/>
      <c r="AR41" s="492"/>
      <c r="AS41" s="492"/>
      <c r="AT41" s="492"/>
      <c r="AU41" s="492"/>
      <c r="AV41" s="492"/>
      <c r="AW41" s="492"/>
      <c r="AX41" s="492"/>
      <c r="AY41" s="492"/>
      <c r="AZ41" s="492"/>
      <c r="BA41" s="492"/>
      <c r="BB41" s="492"/>
      <c r="BC41" s="492"/>
      <c r="BD41" s="492"/>
      <c r="BE41" s="492"/>
      <c r="BF41" s="492"/>
      <c r="BG41" s="492"/>
      <c r="BH41" s="492"/>
      <c r="BI41" s="492"/>
      <c r="BJ41" s="492"/>
      <c r="BK41" s="492"/>
      <c r="BL41" s="492"/>
      <c r="BM41" s="492"/>
      <c r="BN41" s="492"/>
      <c r="BO41" s="492"/>
      <c r="BP41" s="492"/>
      <c r="BQ41" s="492"/>
      <c r="BR41" s="492"/>
      <c r="BS41" s="492"/>
      <c r="BT41" s="492"/>
      <c r="BU41" s="492"/>
      <c r="BV41" s="492"/>
      <c r="BW41" s="492"/>
      <c r="BX41" s="492"/>
      <c r="BY41" s="492"/>
      <c r="BZ41" s="492"/>
      <c r="CA41" s="492"/>
      <c r="CB41" s="492"/>
      <c r="CC41" s="492"/>
      <c r="CD41" s="492"/>
      <c r="CE41" s="492"/>
      <c r="CF41" s="492"/>
      <c r="CG41" s="492"/>
      <c r="CH41" s="492"/>
      <c r="CI41" s="492"/>
      <c r="CJ41" s="492"/>
      <c r="CK41" s="492"/>
      <c r="CL41" s="492"/>
      <c r="CM41" s="492"/>
      <c r="CN41" s="492"/>
      <c r="CO41" s="492"/>
      <c r="CP41" s="492"/>
      <c r="CQ41" s="492"/>
      <c r="CR41" s="492"/>
      <c r="CS41" s="492"/>
      <c r="CT41" s="492"/>
      <c r="CU41" s="492"/>
      <c r="CV41" s="492"/>
      <c r="CW41" s="492"/>
      <c r="CX41" s="492"/>
      <c r="CY41" s="492"/>
      <c r="CZ41" s="492"/>
      <c r="DA41" s="492"/>
      <c r="DB41" s="492"/>
      <c r="DC41" s="492"/>
      <c r="DD41" s="492"/>
      <c r="DE41" s="492"/>
      <c r="DF41" s="492"/>
      <c r="DG41" s="492"/>
      <c r="DH41" s="492"/>
      <c r="DI41" s="492"/>
      <c r="DJ41" s="492"/>
      <c r="DK41" s="492"/>
      <c r="DL41" s="492"/>
      <c r="DM41" s="492"/>
      <c r="DN41" s="492"/>
      <c r="DO41" s="492"/>
      <c r="DP41" s="492"/>
      <c r="DQ41" s="492"/>
      <c r="DR41" s="492"/>
      <c r="DS41" s="492"/>
      <c r="DT41" s="492"/>
      <c r="DU41" s="492"/>
      <c r="DV41" s="492"/>
      <c r="DW41" s="492"/>
      <c r="DX41" s="492"/>
      <c r="DY41" s="492"/>
      <c r="DZ41" s="492"/>
      <c r="EA41" s="492"/>
      <c r="EB41" s="492"/>
      <c r="EC41" s="492"/>
      <c r="ED41" s="492"/>
      <c r="EE41" s="492"/>
      <c r="EF41" s="492"/>
      <c r="EG41" s="492"/>
      <c r="EH41" s="492"/>
      <c r="EI41" s="492"/>
      <c r="EJ41" s="492"/>
      <c r="EK41" s="492"/>
      <c r="EL41" s="492"/>
      <c r="EM41" s="492"/>
      <c r="EN41" s="492"/>
      <c r="EO41" s="492"/>
      <c r="EP41" s="492"/>
      <c r="EQ41" s="492"/>
      <c r="ER41" s="492"/>
      <c r="ES41" s="492"/>
      <c r="ET41" s="492"/>
      <c r="EU41" s="492"/>
      <c r="EV41" s="492"/>
      <c r="EW41" s="492"/>
      <c r="EX41" s="492"/>
      <c r="EY41" s="492"/>
      <c r="EZ41" s="492"/>
      <c r="FA41" s="492"/>
      <c r="FB41" s="492"/>
      <c r="FC41" s="492"/>
      <c r="FD41" s="492"/>
      <c r="FE41" s="492"/>
      <c r="FF41" s="492"/>
      <c r="FG41" s="492"/>
      <c r="FH41" s="492"/>
      <c r="FI41" s="492"/>
      <c r="FJ41" s="492"/>
      <c r="FK41" s="492"/>
      <c r="FL41" s="492"/>
      <c r="FM41" s="492"/>
      <c r="FN41" s="492"/>
      <c r="FO41" s="492"/>
      <c r="FP41" s="492"/>
      <c r="FQ41" s="492"/>
      <c r="FR41" s="492"/>
      <c r="FS41" s="492"/>
      <c r="FT41" s="492"/>
      <c r="FU41" s="492"/>
      <c r="FV41" s="492"/>
      <c r="FW41" s="492"/>
      <c r="FX41" s="492"/>
      <c r="FY41" s="492"/>
      <c r="FZ41" s="492"/>
      <c r="GA41" s="492"/>
      <c r="GB41" s="492"/>
      <c r="GC41" s="492"/>
      <c r="GD41" s="492"/>
      <c r="GE41" s="492"/>
      <c r="GF41" s="492"/>
      <c r="GG41" s="492"/>
      <c r="GH41" s="492"/>
      <c r="GI41" s="492"/>
      <c r="GJ41" s="492"/>
      <c r="GK41" s="492"/>
      <c r="GL41" s="492"/>
      <c r="GM41" s="492"/>
      <c r="GN41" s="492"/>
      <c r="GO41" s="492"/>
      <c r="GP41" s="492"/>
      <c r="GQ41" s="492"/>
      <c r="GR41" s="492"/>
      <c r="GS41" s="492"/>
      <c r="GT41" s="492"/>
      <c r="GU41" s="492"/>
      <c r="GV41" s="492"/>
      <c r="GW41" s="492"/>
      <c r="GX41" s="492"/>
      <c r="GY41" s="492"/>
      <c r="GZ41" s="492"/>
      <c r="HA41" s="492"/>
      <c r="HB41" s="492"/>
      <c r="HC41" s="492"/>
    </row>
    <row r="42" spans="1:211" s="1774" customFormat="1">
      <c r="A42" s="207"/>
      <c r="B42" s="207"/>
      <c r="C42" s="492"/>
      <c r="D42" s="492"/>
      <c r="E42" s="2434">
        <v>2036</v>
      </c>
      <c r="F42" s="2435">
        <v>7428846.5983199989</v>
      </c>
      <c r="G42" s="492"/>
      <c r="H42" s="2436">
        <v>22872064.649999999</v>
      </c>
      <c r="I42" s="2437">
        <v>17367500</v>
      </c>
      <c r="J42" s="2438">
        <v>3987689.65</v>
      </c>
      <c r="K42" s="2439">
        <v>1516875</v>
      </c>
      <c r="L42" s="492"/>
      <c r="M42" s="492"/>
      <c r="N42" s="492"/>
      <c r="O42" s="492"/>
      <c r="P42" s="492"/>
      <c r="Q42" s="492"/>
      <c r="R42" s="492"/>
      <c r="S42" s="492"/>
      <c r="T42" s="492"/>
      <c r="U42" s="492"/>
      <c r="V42" s="492"/>
      <c r="W42" s="492"/>
      <c r="X42" s="492"/>
      <c r="Y42" s="492"/>
      <c r="Z42" s="492"/>
      <c r="AA42" s="492"/>
      <c r="AB42" s="492"/>
      <c r="AC42" s="492"/>
      <c r="AD42" s="492"/>
      <c r="AE42" s="492"/>
      <c r="AF42" s="492"/>
      <c r="AG42" s="492"/>
      <c r="AH42" s="492"/>
      <c r="AI42" s="492"/>
      <c r="AJ42" s="492"/>
      <c r="AK42" s="492"/>
      <c r="AL42" s="492"/>
      <c r="AM42" s="492"/>
      <c r="AN42" s="492"/>
      <c r="AO42" s="492"/>
      <c r="AP42" s="492"/>
      <c r="AQ42" s="492"/>
      <c r="AR42" s="492"/>
      <c r="AS42" s="492"/>
      <c r="AT42" s="492"/>
      <c r="AU42" s="492"/>
      <c r="AV42" s="492"/>
      <c r="AW42" s="492"/>
      <c r="AX42" s="492"/>
      <c r="AY42" s="492"/>
      <c r="AZ42" s="492"/>
      <c r="BA42" s="492"/>
      <c r="BB42" s="492"/>
      <c r="BC42" s="492"/>
      <c r="BD42" s="492"/>
      <c r="BE42" s="492"/>
      <c r="BF42" s="492"/>
      <c r="BG42" s="492"/>
      <c r="BH42" s="492"/>
      <c r="BI42" s="492"/>
      <c r="BJ42" s="492"/>
      <c r="BK42" s="492"/>
      <c r="BL42" s="492"/>
      <c r="BM42" s="492"/>
      <c r="BN42" s="492"/>
      <c r="BO42" s="492"/>
      <c r="BP42" s="492"/>
      <c r="BQ42" s="492"/>
      <c r="BR42" s="492"/>
      <c r="BS42" s="492"/>
      <c r="BT42" s="492"/>
      <c r="BU42" s="492"/>
      <c r="BV42" s="492"/>
      <c r="BW42" s="492"/>
      <c r="BX42" s="492"/>
      <c r="BY42" s="492"/>
      <c r="BZ42" s="492"/>
      <c r="CA42" s="492"/>
      <c r="CB42" s="492"/>
      <c r="CC42" s="492"/>
      <c r="CD42" s="492"/>
      <c r="CE42" s="492"/>
      <c r="CF42" s="492"/>
      <c r="CG42" s="492"/>
      <c r="CH42" s="492"/>
      <c r="CI42" s="492"/>
      <c r="CJ42" s="492"/>
      <c r="CK42" s="492"/>
      <c r="CL42" s="492"/>
      <c r="CM42" s="492"/>
      <c r="CN42" s="492"/>
      <c r="CO42" s="492"/>
      <c r="CP42" s="492"/>
      <c r="CQ42" s="492"/>
      <c r="CR42" s="492"/>
      <c r="CS42" s="492"/>
      <c r="CT42" s="492"/>
      <c r="CU42" s="492"/>
      <c r="CV42" s="492"/>
      <c r="CW42" s="492"/>
      <c r="CX42" s="492"/>
      <c r="CY42" s="492"/>
      <c r="CZ42" s="492"/>
      <c r="DA42" s="492"/>
      <c r="DB42" s="492"/>
      <c r="DC42" s="492"/>
      <c r="DD42" s="492"/>
      <c r="DE42" s="492"/>
      <c r="DF42" s="492"/>
      <c r="DG42" s="492"/>
      <c r="DH42" s="492"/>
      <c r="DI42" s="492"/>
      <c r="DJ42" s="492"/>
      <c r="DK42" s="492"/>
      <c r="DL42" s="492"/>
      <c r="DM42" s="492"/>
      <c r="DN42" s="492"/>
      <c r="DO42" s="492"/>
      <c r="DP42" s="492"/>
      <c r="DQ42" s="492"/>
      <c r="DR42" s="492"/>
      <c r="DS42" s="492"/>
      <c r="DT42" s="492"/>
      <c r="DU42" s="492"/>
      <c r="DV42" s="492"/>
      <c r="DW42" s="492"/>
      <c r="DX42" s="492"/>
      <c r="DY42" s="492"/>
      <c r="DZ42" s="492"/>
      <c r="EA42" s="492"/>
      <c r="EB42" s="492"/>
      <c r="EC42" s="492"/>
      <c r="ED42" s="492"/>
      <c r="EE42" s="492"/>
      <c r="EF42" s="492"/>
      <c r="EG42" s="492"/>
      <c r="EH42" s="492"/>
      <c r="EI42" s="492"/>
      <c r="EJ42" s="492"/>
      <c r="EK42" s="492"/>
      <c r="EL42" s="492"/>
      <c r="EM42" s="492"/>
      <c r="EN42" s="492"/>
      <c r="EO42" s="492"/>
      <c r="EP42" s="492"/>
      <c r="EQ42" s="492"/>
      <c r="ER42" s="492"/>
      <c r="ES42" s="492"/>
      <c r="ET42" s="492"/>
      <c r="EU42" s="492"/>
      <c r="EV42" s="492"/>
      <c r="EW42" s="492"/>
      <c r="EX42" s="492"/>
      <c r="EY42" s="492"/>
      <c r="EZ42" s="492"/>
      <c r="FA42" s="492"/>
      <c r="FB42" s="492"/>
      <c r="FC42" s="492"/>
      <c r="FD42" s="492"/>
      <c r="FE42" s="492"/>
      <c r="FF42" s="492"/>
      <c r="FG42" s="492"/>
      <c r="FH42" s="492"/>
      <c r="FI42" s="492"/>
      <c r="FJ42" s="492"/>
      <c r="FK42" s="492"/>
      <c r="FL42" s="492"/>
      <c r="FM42" s="492"/>
      <c r="FN42" s="492"/>
      <c r="FO42" s="492"/>
      <c r="FP42" s="492"/>
      <c r="FQ42" s="492"/>
      <c r="FR42" s="492"/>
      <c r="FS42" s="492"/>
      <c r="FT42" s="492"/>
      <c r="FU42" s="492"/>
      <c r="FV42" s="492"/>
      <c r="FW42" s="492"/>
      <c r="FX42" s="492"/>
      <c r="FY42" s="492"/>
      <c r="FZ42" s="492"/>
      <c r="GA42" s="492"/>
      <c r="GB42" s="492"/>
      <c r="GC42" s="492"/>
      <c r="GD42" s="492"/>
      <c r="GE42" s="492"/>
      <c r="GF42" s="492"/>
      <c r="GG42" s="492"/>
      <c r="GH42" s="492"/>
      <c r="GI42" s="492"/>
      <c r="GJ42" s="492"/>
      <c r="GK42" s="492"/>
      <c r="GL42" s="492"/>
      <c r="GM42" s="492"/>
      <c r="GN42" s="492"/>
      <c r="GO42" s="492"/>
      <c r="GP42" s="492"/>
      <c r="GQ42" s="492"/>
      <c r="GR42" s="492"/>
      <c r="GS42" s="492"/>
      <c r="GT42" s="492"/>
      <c r="GU42" s="492"/>
      <c r="GV42" s="492"/>
      <c r="GW42" s="492"/>
      <c r="GX42" s="492"/>
      <c r="GY42" s="492"/>
      <c r="GZ42" s="492"/>
      <c r="HA42" s="492"/>
      <c r="HB42" s="492"/>
      <c r="HC42" s="492"/>
    </row>
    <row r="43" spans="1:211" s="1774" customFormat="1">
      <c r="A43" s="207"/>
      <c r="B43" s="207"/>
      <c r="C43" s="492"/>
      <c r="D43" s="492"/>
      <c r="E43" s="2434">
        <v>2037</v>
      </c>
      <c r="F43" s="2435">
        <v>7059695.1258399999</v>
      </c>
      <c r="G43" s="492"/>
      <c r="H43" s="2436">
        <v>21735514.550000001</v>
      </c>
      <c r="I43" s="2437">
        <v>17367500</v>
      </c>
      <c r="J43" s="2438">
        <v>3165045.8</v>
      </c>
      <c r="K43" s="2439">
        <v>1202968.75</v>
      </c>
      <c r="L43" s="492"/>
      <c r="M43" s="492"/>
      <c r="N43" s="492"/>
      <c r="O43" s="492"/>
      <c r="P43" s="492"/>
      <c r="Q43" s="492"/>
      <c r="R43" s="492"/>
      <c r="S43" s="492"/>
      <c r="T43" s="492"/>
      <c r="U43" s="492"/>
      <c r="V43" s="492"/>
      <c r="W43" s="492"/>
      <c r="X43" s="492"/>
      <c r="Y43" s="492"/>
      <c r="Z43" s="492"/>
      <c r="AA43" s="492"/>
      <c r="AB43" s="492"/>
      <c r="AC43" s="492"/>
      <c r="AD43" s="492"/>
      <c r="AE43" s="492"/>
      <c r="AF43" s="492"/>
      <c r="AG43" s="492"/>
      <c r="AH43" s="492"/>
      <c r="AI43" s="492"/>
      <c r="AJ43" s="492"/>
      <c r="AK43" s="492"/>
      <c r="AL43" s="492"/>
      <c r="AM43" s="492"/>
      <c r="AN43" s="492"/>
      <c r="AO43" s="492"/>
      <c r="AP43" s="492"/>
      <c r="AQ43" s="492"/>
      <c r="AR43" s="492"/>
      <c r="AS43" s="492"/>
      <c r="AT43" s="492"/>
      <c r="AU43" s="492"/>
      <c r="AV43" s="492"/>
      <c r="AW43" s="492"/>
      <c r="AX43" s="492"/>
      <c r="AY43" s="492"/>
      <c r="AZ43" s="492"/>
      <c r="BA43" s="492"/>
      <c r="BB43" s="492"/>
      <c r="BC43" s="492"/>
      <c r="BD43" s="492"/>
      <c r="BE43" s="492"/>
      <c r="BF43" s="492"/>
      <c r="BG43" s="492"/>
      <c r="BH43" s="492"/>
      <c r="BI43" s="492"/>
      <c r="BJ43" s="492"/>
      <c r="BK43" s="492"/>
      <c r="BL43" s="492"/>
      <c r="BM43" s="492"/>
      <c r="BN43" s="492"/>
      <c r="BO43" s="492"/>
      <c r="BP43" s="492"/>
      <c r="BQ43" s="492"/>
      <c r="BR43" s="492"/>
      <c r="BS43" s="492"/>
      <c r="BT43" s="492"/>
      <c r="BU43" s="492"/>
      <c r="BV43" s="492"/>
      <c r="BW43" s="492"/>
      <c r="BX43" s="492"/>
      <c r="BY43" s="492"/>
      <c r="BZ43" s="492"/>
      <c r="CA43" s="492"/>
      <c r="CB43" s="492"/>
      <c r="CC43" s="492"/>
      <c r="CD43" s="492"/>
      <c r="CE43" s="492"/>
      <c r="CF43" s="492"/>
      <c r="CG43" s="492"/>
      <c r="CH43" s="492"/>
      <c r="CI43" s="492"/>
      <c r="CJ43" s="492"/>
      <c r="CK43" s="492"/>
      <c r="CL43" s="492"/>
      <c r="CM43" s="492"/>
      <c r="CN43" s="492"/>
      <c r="CO43" s="492"/>
      <c r="CP43" s="492"/>
      <c r="CQ43" s="492"/>
      <c r="CR43" s="492"/>
      <c r="CS43" s="492"/>
      <c r="CT43" s="492"/>
      <c r="CU43" s="492"/>
      <c r="CV43" s="492"/>
      <c r="CW43" s="492"/>
      <c r="CX43" s="492"/>
      <c r="CY43" s="492"/>
      <c r="CZ43" s="492"/>
      <c r="DA43" s="492"/>
      <c r="DB43" s="492"/>
      <c r="DC43" s="492"/>
      <c r="DD43" s="492"/>
      <c r="DE43" s="492"/>
      <c r="DF43" s="492"/>
      <c r="DG43" s="492"/>
      <c r="DH43" s="492"/>
      <c r="DI43" s="492"/>
      <c r="DJ43" s="492"/>
      <c r="DK43" s="492"/>
      <c r="DL43" s="492"/>
      <c r="DM43" s="492"/>
      <c r="DN43" s="492"/>
      <c r="DO43" s="492"/>
      <c r="DP43" s="492"/>
      <c r="DQ43" s="492"/>
      <c r="DR43" s="492"/>
      <c r="DS43" s="492"/>
      <c r="DT43" s="492"/>
      <c r="DU43" s="492"/>
      <c r="DV43" s="492"/>
      <c r="DW43" s="492"/>
      <c r="DX43" s="492"/>
      <c r="DY43" s="492"/>
      <c r="DZ43" s="492"/>
      <c r="EA43" s="492"/>
      <c r="EB43" s="492"/>
      <c r="EC43" s="492"/>
      <c r="ED43" s="492"/>
      <c r="EE43" s="492"/>
      <c r="EF43" s="492"/>
      <c r="EG43" s="492"/>
      <c r="EH43" s="492"/>
      <c r="EI43" s="492"/>
      <c r="EJ43" s="492"/>
      <c r="EK43" s="492"/>
      <c r="EL43" s="492"/>
      <c r="EM43" s="492"/>
      <c r="EN43" s="492"/>
      <c r="EO43" s="492"/>
      <c r="EP43" s="492"/>
      <c r="EQ43" s="492"/>
      <c r="ER43" s="492"/>
      <c r="ES43" s="492"/>
      <c r="ET43" s="492"/>
      <c r="EU43" s="492"/>
      <c r="EV43" s="492"/>
      <c r="EW43" s="492"/>
      <c r="EX43" s="492"/>
      <c r="EY43" s="492"/>
      <c r="EZ43" s="492"/>
      <c r="FA43" s="492"/>
      <c r="FB43" s="492"/>
      <c r="FC43" s="492"/>
      <c r="FD43" s="492"/>
      <c r="FE43" s="492"/>
      <c r="FF43" s="492"/>
      <c r="FG43" s="492"/>
      <c r="FH43" s="492"/>
      <c r="FI43" s="492"/>
      <c r="FJ43" s="492"/>
      <c r="FK43" s="492"/>
      <c r="FL43" s="492"/>
      <c r="FM43" s="492"/>
      <c r="FN43" s="492"/>
      <c r="FO43" s="492"/>
      <c r="FP43" s="492"/>
      <c r="FQ43" s="492"/>
      <c r="FR43" s="492"/>
      <c r="FS43" s="492"/>
      <c r="FT43" s="492"/>
      <c r="FU43" s="492"/>
      <c r="FV43" s="492"/>
      <c r="FW43" s="492"/>
      <c r="FX43" s="492"/>
      <c r="FY43" s="492"/>
      <c r="FZ43" s="492"/>
      <c r="GA43" s="492"/>
      <c r="GB43" s="492"/>
      <c r="GC43" s="492"/>
      <c r="GD43" s="492"/>
      <c r="GE43" s="492"/>
      <c r="GF43" s="492"/>
      <c r="GG43" s="492"/>
      <c r="GH43" s="492"/>
      <c r="GI43" s="492"/>
      <c r="GJ43" s="492"/>
      <c r="GK43" s="492"/>
      <c r="GL43" s="492"/>
      <c r="GM43" s="492"/>
      <c r="GN43" s="492"/>
      <c r="GO43" s="492"/>
      <c r="GP43" s="492"/>
      <c r="GQ43" s="492"/>
      <c r="GR43" s="492"/>
      <c r="GS43" s="492"/>
      <c r="GT43" s="492"/>
      <c r="GU43" s="492"/>
      <c r="GV43" s="492"/>
      <c r="GW43" s="492"/>
      <c r="GX43" s="492"/>
      <c r="GY43" s="492"/>
      <c r="GZ43" s="492"/>
      <c r="HA43" s="492"/>
      <c r="HB43" s="492"/>
      <c r="HC43" s="492"/>
    </row>
    <row r="44" spans="1:211" s="1827" customFormat="1">
      <c r="A44" s="207"/>
      <c r="B44" s="207"/>
      <c r="C44" s="492"/>
      <c r="D44" s="492"/>
      <c r="E44" s="2434">
        <v>2038</v>
      </c>
      <c r="F44" s="2435">
        <v>6674758.0972800003</v>
      </c>
      <c r="G44" s="492"/>
      <c r="H44" s="2436">
        <v>20550363.600000001</v>
      </c>
      <c r="I44" s="2437">
        <v>17367500</v>
      </c>
      <c r="J44" s="2438">
        <v>2306769.8499999996</v>
      </c>
      <c r="K44" s="2439">
        <v>876093.75</v>
      </c>
      <c r="L44" s="492"/>
      <c r="M44" s="492"/>
      <c r="N44" s="492"/>
      <c r="O44" s="492"/>
      <c r="P44" s="492"/>
      <c r="Q44" s="492"/>
      <c r="R44" s="492"/>
      <c r="S44" s="492"/>
      <c r="T44" s="492"/>
      <c r="U44" s="492"/>
      <c r="V44" s="492"/>
      <c r="W44" s="492"/>
      <c r="X44" s="492"/>
      <c r="Y44" s="492"/>
      <c r="Z44" s="492"/>
      <c r="AA44" s="492"/>
      <c r="AB44" s="492"/>
      <c r="AC44" s="492"/>
      <c r="AD44" s="492"/>
      <c r="AE44" s="492"/>
      <c r="AF44" s="492"/>
      <c r="AG44" s="492"/>
      <c r="AH44" s="492"/>
      <c r="AI44" s="492"/>
      <c r="AJ44" s="492"/>
      <c r="AK44" s="492"/>
      <c r="AL44" s="492"/>
      <c r="AM44" s="492"/>
      <c r="AN44" s="492"/>
      <c r="AO44" s="492"/>
      <c r="AP44" s="492"/>
      <c r="AQ44" s="492"/>
      <c r="AR44" s="492"/>
      <c r="AS44" s="492"/>
      <c r="AT44" s="492"/>
      <c r="AU44" s="492"/>
      <c r="AV44" s="492"/>
      <c r="AW44" s="492"/>
      <c r="AX44" s="492"/>
      <c r="AY44" s="492"/>
      <c r="AZ44" s="492"/>
      <c r="BA44" s="492"/>
      <c r="BB44" s="492"/>
      <c r="BC44" s="492"/>
      <c r="BD44" s="492"/>
      <c r="BE44" s="492"/>
      <c r="BF44" s="492"/>
      <c r="BG44" s="492"/>
      <c r="BH44" s="492"/>
      <c r="BI44" s="492"/>
      <c r="BJ44" s="492"/>
      <c r="BK44" s="492"/>
      <c r="BL44" s="492"/>
      <c r="BM44" s="492"/>
      <c r="BN44" s="492"/>
      <c r="BO44" s="492"/>
      <c r="BP44" s="492"/>
      <c r="BQ44" s="492"/>
      <c r="BR44" s="492"/>
      <c r="BS44" s="492"/>
      <c r="BT44" s="492"/>
      <c r="BU44" s="492"/>
      <c r="BV44" s="492"/>
      <c r="BW44" s="492"/>
      <c r="BX44" s="492"/>
      <c r="BY44" s="492"/>
      <c r="BZ44" s="492"/>
      <c r="CA44" s="492"/>
      <c r="CB44" s="492"/>
      <c r="CC44" s="492"/>
      <c r="CD44" s="492"/>
      <c r="CE44" s="492"/>
      <c r="CF44" s="492"/>
      <c r="CG44" s="492"/>
      <c r="CH44" s="492"/>
      <c r="CI44" s="492"/>
      <c r="CJ44" s="492"/>
      <c r="CK44" s="492"/>
      <c r="CL44" s="492"/>
      <c r="CM44" s="492"/>
      <c r="CN44" s="492"/>
      <c r="CO44" s="492"/>
      <c r="CP44" s="492"/>
      <c r="CQ44" s="492"/>
      <c r="CR44" s="492"/>
      <c r="CS44" s="492"/>
      <c r="CT44" s="492"/>
      <c r="CU44" s="492"/>
      <c r="CV44" s="492"/>
      <c r="CW44" s="492"/>
      <c r="CX44" s="492"/>
      <c r="CY44" s="492"/>
      <c r="CZ44" s="492"/>
      <c r="DA44" s="492"/>
      <c r="DB44" s="492"/>
      <c r="DC44" s="492"/>
      <c r="DD44" s="492"/>
      <c r="DE44" s="492"/>
      <c r="DF44" s="492"/>
      <c r="DG44" s="492"/>
      <c r="DH44" s="492"/>
      <c r="DI44" s="492"/>
      <c r="DJ44" s="492"/>
      <c r="DK44" s="492"/>
      <c r="DL44" s="492"/>
      <c r="DM44" s="492"/>
      <c r="DN44" s="492"/>
      <c r="DO44" s="492"/>
      <c r="DP44" s="492"/>
      <c r="DQ44" s="492"/>
      <c r="DR44" s="492"/>
      <c r="DS44" s="492"/>
      <c r="DT44" s="492"/>
      <c r="DU44" s="492"/>
      <c r="DV44" s="492"/>
      <c r="DW44" s="492"/>
      <c r="DX44" s="492"/>
      <c r="DY44" s="492"/>
      <c r="DZ44" s="492"/>
      <c r="EA44" s="492"/>
      <c r="EB44" s="492"/>
      <c r="EC44" s="492"/>
      <c r="ED44" s="492"/>
      <c r="EE44" s="492"/>
      <c r="EF44" s="492"/>
      <c r="EG44" s="492"/>
      <c r="EH44" s="492"/>
      <c r="EI44" s="492"/>
      <c r="EJ44" s="492"/>
      <c r="EK44" s="492"/>
      <c r="EL44" s="492"/>
      <c r="EM44" s="492"/>
      <c r="EN44" s="492"/>
      <c r="EO44" s="492"/>
      <c r="EP44" s="492"/>
      <c r="EQ44" s="492"/>
      <c r="ER44" s="492"/>
      <c r="ES44" s="492"/>
      <c r="ET44" s="492"/>
      <c r="EU44" s="492"/>
      <c r="EV44" s="492"/>
      <c r="EW44" s="492"/>
      <c r="EX44" s="492"/>
      <c r="EY44" s="492"/>
      <c r="EZ44" s="492"/>
      <c r="FA44" s="492"/>
      <c r="FB44" s="492"/>
      <c r="FC44" s="492"/>
      <c r="FD44" s="492"/>
      <c r="FE44" s="492"/>
      <c r="FF44" s="492"/>
      <c r="FG44" s="492"/>
      <c r="FH44" s="492"/>
      <c r="FI44" s="492"/>
      <c r="FJ44" s="492"/>
      <c r="FK44" s="492"/>
      <c r="FL44" s="492"/>
      <c r="FM44" s="492"/>
      <c r="FN44" s="492"/>
      <c r="FO44" s="492"/>
      <c r="FP44" s="492"/>
      <c r="FQ44" s="492"/>
      <c r="FR44" s="492"/>
      <c r="FS44" s="492"/>
      <c r="FT44" s="492"/>
      <c r="FU44" s="492"/>
      <c r="FV44" s="492"/>
      <c r="FW44" s="492"/>
      <c r="FX44" s="492"/>
      <c r="FY44" s="492"/>
      <c r="FZ44" s="492"/>
      <c r="GA44" s="492"/>
      <c r="GB44" s="492"/>
      <c r="GC44" s="492"/>
      <c r="GD44" s="492"/>
      <c r="GE44" s="492"/>
      <c r="GF44" s="492"/>
      <c r="GG44" s="492"/>
      <c r="GH44" s="492"/>
      <c r="GI44" s="492"/>
      <c r="GJ44" s="492"/>
      <c r="GK44" s="492"/>
      <c r="GL44" s="492"/>
      <c r="GM44" s="492"/>
      <c r="GN44" s="492"/>
      <c r="GO44" s="492"/>
      <c r="GP44" s="492"/>
      <c r="GQ44" s="492"/>
      <c r="GR44" s="492"/>
      <c r="GS44" s="492"/>
      <c r="GT44" s="492"/>
      <c r="GU44" s="492"/>
      <c r="GV44" s="492"/>
      <c r="GW44" s="492"/>
      <c r="GX44" s="492"/>
      <c r="GY44" s="492"/>
      <c r="GZ44" s="492"/>
      <c r="HA44" s="492"/>
      <c r="HB44" s="492"/>
      <c r="HC44" s="492"/>
    </row>
    <row r="45" spans="1:211" s="1774" customFormat="1" ht="15.75">
      <c r="A45" s="257"/>
      <c r="B45" s="257"/>
      <c r="C45" s="492"/>
      <c r="D45" s="492"/>
      <c r="E45" s="2434">
        <v>2039</v>
      </c>
      <c r="F45" s="2435">
        <v>5550919.7771999994</v>
      </c>
      <c r="G45" s="492"/>
      <c r="H45" s="2436">
        <v>17090270.25</v>
      </c>
      <c r="I45" s="2437">
        <v>15143417.949999999</v>
      </c>
      <c r="J45" s="2438">
        <v>1411227.2999999998</v>
      </c>
      <c r="K45" s="2439">
        <v>535625</v>
      </c>
      <c r="L45" s="492"/>
      <c r="M45" s="492"/>
      <c r="N45" s="492"/>
      <c r="O45" s="492"/>
      <c r="P45" s="492"/>
      <c r="Q45" s="492"/>
      <c r="R45" s="492"/>
      <c r="S45" s="492"/>
      <c r="T45" s="492"/>
      <c r="U45" s="492"/>
      <c r="V45" s="492"/>
      <c r="W45" s="492"/>
      <c r="X45" s="492"/>
      <c r="Y45" s="492"/>
      <c r="Z45" s="492"/>
      <c r="AA45" s="492"/>
      <c r="AB45" s="492"/>
      <c r="AC45" s="492"/>
      <c r="AD45" s="492"/>
      <c r="AE45" s="492"/>
      <c r="AF45" s="492"/>
      <c r="AG45" s="492"/>
      <c r="AH45" s="492"/>
      <c r="AI45" s="492"/>
      <c r="AJ45" s="492"/>
      <c r="AK45" s="492"/>
      <c r="AL45" s="492"/>
      <c r="AM45" s="492"/>
      <c r="AN45" s="492"/>
      <c r="AO45" s="492"/>
      <c r="AP45" s="492"/>
      <c r="AQ45" s="492"/>
      <c r="AR45" s="492"/>
      <c r="AS45" s="492"/>
      <c r="AT45" s="492"/>
      <c r="AU45" s="492"/>
      <c r="AV45" s="492"/>
      <c r="AW45" s="492"/>
      <c r="AX45" s="492"/>
      <c r="AY45" s="492"/>
      <c r="AZ45" s="492"/>
      <c r="BA45" s="492"/>
      <c r="BB45" s="492"/>
      <c r="BC45" s="492"/>
      <c r="BD45" s="492"/>
      <c r="BE45" s="492"/>
      <c r="BF45" s="492"/>
      <c r="BG45" s="492"/>
      <c r="BH45" s="492"/>
      <c r="BI45" s="492"/>
      <c r="BJ45" s="492"/>
      <c r="BK45" s="492"/>
      <c r="BL45" s="492"/>
      <c r="BM45" s="492"/>
      <c r="BN45" s="492"/>
      <c r="BO45" s="492"/>
      <c r="BP45" s="492"/>
      <c r="BQ45" s="492"/>
      <c r="BR45" s="492"/>
      <c r="BS45" s="492"/>
      <c r="BT45" s="492"/>
      <c r="BU45" s="492"/>
      <c r="BV45" s="492"/>
      <c r="BW45" s="492"/>
      <c r="BX45" s="492"/>
      <c r="BY45" s="492"/>
      <c r="BZ45" s="492"/>
      <c r="CA45" s="492"/>
      <c r="CB45" s="492"/>
      <c r="CC45" s="492"/>
      <c r="CD45" s="492"/>
      <c r="CE45" s="492"/>
      <c r="CF45" s="492"/>
      <c r="CG45" s="492"/>
      <c r="CH45" s="492"/>
      <c r="CI45" s="492"/>
      <c r="CJ45" s="492"/>
      <c r="CK45" s="492"/>
      <c r="CL45" s="492"/>
      <c r="CM45" s="492"/>
      <c r="CN45" s="492"/>
      <c r="CO45" s="492"/>
      <c r="CP45" s="492"/>
      <c r="CQ45" s="492"/>
      <c r="CR45" s="492"/>
      <c r="CS45" s="492"/>
      <c r="CT45" s="492"/>
      <c r="CU45" s="492"/>
      <c r="CV45" s="492"/>
      <c r="CW45" s="492"/>
      <c r="CX45" s="492"/>
      <c r="CY45" s="492"/>
      <c r="CZ45" s="492"/>
      <c r="DA45" s="492"/>
      <c r="DB45" s="492"/>
      <c r="DC45" s="492"/>
      <c r="DD45" s="492"/>
      <c r="DE45" s="492"/>
      <c r="DF45" s="492"/>
      <c r="DG45" s="492"/>
      <c r="DH45" s="492"/>
      <c r="DI45" s="492"/>
      <c r="DJ45" s="492"/>
      <c r="DK45" s="492"/>
      <c r="DL45" s="492"/>
      <c r="DM45" s="492"/>
      <c r="DN45" s="492"/>
      <c r="DO45" s="492"/>
      <c r="DP45" s="492"/>
      <c r="DQ45" s="492"/>
      <c r="DR45" s="492"/>
      <c r="DS45" s="492"/>
      <c r="DT45" s="492"/>
      <c r="DU45" s="492"/>
      <c r="DV45" s="492"/>
      <c r="DW45" s="492"/>
      <c r="DX45" s="492"/>
      <c r="DY45" s="492"/>
      <c r="DZ45" s="492"/>
      <c r="EA45" s="492"/>
      <c r="EB45" s="492"/>
      <c r="EC45" s="492"/>
      <c r="ED45" s="492"/>
      <c r="EE45" s="492"/>
      <c r="EF45" s="492"/>
      <c r="EG45" s="492"/>
      <c r="EH45" s="492"/>
      <c r="EI45" s="492"/>
      <c r="EJ45" s="492"/>
      <c r="EK45" s="492"/>
      <c r="EL45" s="492"/>
      <c r="EM45" s="492"/>
      <c r="EN45" s="492"/>
      <c r="EO45" s="492"/>
      <c r="EP45" s="492"/>
      <c r="EQ45" s="492"/>
      <c r="ER45" s="492"/>
      <c r="ES45" s="492"/>
      <c r="ET45" s="492"/>
      <c r="EU45" s="492"/>
      <c r="EV45" s="492"/>
      <c r="EW45" s="492"/>
      <c r="EX45" s="492"/>
      <c r="EY45" s="492"/>
      <c r="EZ45" s="492"/>
      <c r="FA45" s="492"/>
      <c r="FB45" s="492"/>
      <c r="FC45" s="492"/>
      <c r="FD45" s="492"/>
      <c r="FE45" s="492"/>
      <c r="FF45" s="492"/>
      <c r="FG45" s="492"/>
      <c r="FH45" s="492"/>
      <c r="FI45" s="492"/>
      <c r="FJ45" s="492"/>
      <c r="FK45" s="492"/>
      <c r="FL45" s="492"/>
      <c r="FM45" s="492"/>
      <c r="FN45" s="492"/>
      <c r="FO45" s="492"/>
      <c r="FP45" s="492"/>
      <c r="FQ45" s="492"/>
      <c r="FR45" s="492"/>
      <c r="FS45" s="492"/>
      <c r="FT45" s="492"/>
      <c r="FU45" s="492"/>
      <c r="FV45" s="492"/>
      <c r="FW45" s="492"/>
      <c r="FX45" s="492"/>
      <c r="FY45" s="492"/>
      <c r="FZ45" s="492"/>
      <c r="GA45" s="492"/>
      <c r="GB45" s="492"/>
      <c r="GC45" s="492"/>
      <c r="GD45" s="492"/>
      <c r="GE45" s="492"/>
      <c r="GF45" s="492"/>
      <c r="GG45" s="492"/>
      <c r="GH45" s="492"/>
      <c r="GI45" s="492"/>
      <c r="GJ45" s="492"/>
      <c r="GK45" s="492"/>
      <c r="GL45" s="492"/>
      <c r="GM45" s="492"/>
      <c r="GN45" s="492"/>
      <c r="GO45" s="492"/>
      <c r="GP45" s="492"/>
      <c r="GQ45" s="492"/>
      <c r="GR45" s="492"/>
      <c r="GS45" s="492"/>
      <c r="GT45" s="492"/>
      <c r="GU45" s="492"/>
      <c r="GV45" s="492"/>
      <c r="GW45" s="492"/>
      <c r="GX45" s="492"/>
      <c r="GY45" s="492"/>
      <c r="GZ45" s="492"/>
      <c r="HA45" s="492"/>
      <c r="HB45" s="492"/>
      <c r="HC45" s="492"/>
    </row>
    <row r="46" spans="1:211" s="1774" customFormat="1" ht="15.75">
      <c r="A46" s="257"/>
      <c r="B46" s="257"/>
      <c r="C46" s="492"/>
      <c r="D46" s="492"/>
      <c r="E46" s="2434">
        <v>2040</v>
      </c>
      <c r="F46" s="2435">
        <v>3501911.6529599996</v>
      </c>
      <c r="G46" s="492"/>
      <c r="H46" s="2436">
        <v>10781747.699999999</v>
      </c>
      <c r="I46" s="2437">
        <v>10123863.1</v>
      </c>
      <c r="J46" s="2438">
        <v>476947.1</v>
      </c>
      <c r="K46" s="2439">
        <v>180937.5</v>
      </c>
      <c r="L46" s="492"/>
      <c r="M46" s="492"/>
      <c r="N46" s="492"/>
      <c r="O46" s="492"/>
      <c r="P46" s="492"/>
      <c r="Q46" s="492"/>
      <c r="R46" s="492"/>
      <c r="S46" s="492"/>
      <c r="T46" s="492"/>
      <c r="U46" s="492"/>
      <c r="V46" s="492"/>
      <c r="W46" s="492"/>
      <c r="X46" s="492"/>
      <c r="Y46" s="492"/>
      <c r="Z46" s="492"/>
      <c r="AA46" s="492"/>
      <c r="AB46" s="492"/>
      <c r="AC46" s="492"/>
      <c r="AD46" s="492"/>
      <c r="AE46" s="492"/>
      <c r="AF46" s="492"/>
      <c r="AG46" s="492"/>
      <c r="AH46" s="492"/>
      <c r="AI46" s="492"/>
      <c r="AJ46" s="492"/>
      <c r="AK46" s="492"/>
      <c r="AL46" s="492"/>
      <c r="AM46" s="492"/>
      <c r="AN46" s="492"/>
      <c r="AO46" s="492"/>
      <c r="AP46" s="492"/>
      <c r="AQ46" s="492"/>
      <c r="AR46" s="492"/>
      <c r="AS46" s="492"/>
      <c r="AT46" s="492"/>
      <c r="AU46" s="492"/>
      <c r="AV46" s="492"/>
      <c r="AW46" s="492"/>
      <c r="AX46" s="492"/>
      <c r="AY46" s="492"/>
      <c r="AZ46" s="492"/>
      <c r="BA46" s="492"/>
      <c r="BB46" s="492"/>
      <c r="BC46" s="492"/>
      <c r="BD46" s="492"/>
      <c r="BE46" s="492"/>
      <c r="BF46" s="492"/>
      <c r="BG46" s="492"/>
      <c r="BH46" s="492"/>
      <c r="BI46" s="492"/>
      <c r="BJ46" s="492"/>
      <c r="BK46" s="492"/>
      <c r="BL46" s="492"/>
      <c r="BM46" s="492"/>
      <c r="BN46" s="492"/>
      <c r="BO46" s="492"/>
      <c r="BP46" s="492"/>
      <c r="BQ46" s="492"/>
      <c r="BR46" s="492"/>
      <c r="BS46" s="492"/>
      <c r="BT46" s="492"/>
      <c r="BU46" s="492"/>
      <c r="BV46" s="492"/>
      <c r="BW46" s="492"/>
      <c r="BX46" s="492"/>
      <c r="BY46" s="492"/>
      <c r="BZ46" s="492"/>
      <c r="CA46" s="492"/>
      <c r="CB46" s="492"/>
      <c r="CC46" s="492"/>
      <c r="CD46" s="492"/>
      <c r="CE46" s="492"/>
      <c r="CF46" s="492"/>
      <c r="CG46" s="492"/>
      <c r="CH46" s="492"/>
      <c r="CI46" s="492"/>
      <c r="CJ46" s="492"/>
      <c r="CK46" s="492"/>
      <c r="CL46" s="492"/>
      <c r="CM46" s="492"/>
      <c r="CN46" s="492"/>
      <c r="CO46" s="492"/>
      <c r="CP46" s="492"/>
      <c r="CQ46" s="492"/>
      <c r="CR46" s="492"/>
      <c r="CS46" s="492"/>
      <c r="CT46" s="492"/>
      <c r="CU46" s="492"/>
      <c r="CV46" s="492"/>
      <c r="CW46" s="492"/>
      <c r="CX46" s="492"/>
      <c r="CY46" s="492"/>
      <c r="CZ46" s="492"/>
      <c r="DA46" s="492"/>
      <c r="DB46" s="492"/>
      <c r="DC46" s="492"/>
      <c r="DD46" s="492"/>
      <c r="DE46" s="492"/>
      <c r="DF46" s="492"/>
      <c r="DG46" s="492"/>
      <c r="DH46" s="492"/>
      <c r="DI46" s="492"/>
      <c r="DJ46" s="492"/>
      <c r="DK46" s="492"/>
      <c r="DL46" s="492"/>
      <c r="DM46" s="492"/>
      <c r="DN46" s="492"/>
      <c r="DO46" s="492"/>
      <c r="DP46" s="492"/>
      <c r="DQ46" s="492"/>
      <c r="DR46" s="492"/>
      <c r="DS46" s="492"/>
      <c r="DT46" s="492"/>
      <c r="DU46" s="492"/>
      <c r="DV46" s="492"/>
      <c r="DW46" s="492"/>
      <c r="DX46" s="492"/>
      <c r="DY46" s="492"/>
      <c r="DZ46" s="492"/>
      <c r="EA46" s="492"/>
      <c r="EB46" s="492"/>
      <c r="EC46" s="492"/>
      <c r="ED46" s="492"/>
      <c r="EE46" s="492"/>
      <c r="EF46" s="492"/>
      <c r="EG46" s="492"/>
      <c r="EH46" s="492"/>
      <c r="EI46" s="492"/>
      <c r="EJ46" s="492"/>
      <c r="EK46" s="492"/>
      <c r="EL46" s="492"/>
      <c r="EM46" s="492"/>
      <c r="EN46" s="492"/>
      <c r="EO46" s="492"/>
      <c r="EP46" s="492"/>
      <c r="EQ46" s="492"/>
      <c r="ER46" s="492"/>
      <c r="ES46" s="492"/>
      <c r="ET46" s="492"/>
      <c r="EU46" s="492"/>
      <c r="EV46" s="492"/>
      <c r="EW46" s="492"/>
      <c r="EX46" s="492"/>
      <c r="EY46" s="492"/>
      <c r="EZ46" s="492"/>
      <c r="FA46" s="492"/>
      <c r="FB46" s="492"/>
      <c r="FC46" s="492"/>
      <c r="FD46" s="492"/>
      <c r="FE46" s="492"/>
      <c r="FF46" s="492"/>
      <c r="FG46" s="492"/>
      <c r="FH46" s="492"/>
      <c r="FI46" s="492"/>
      <c r="FJ46" s="492"/>
      <c r="FK46" s="492"/>
      <c r="FL46" s="492"/>
      <c r="FM46" s="492"/>
      <c r="FN46" s="492"/>
      <c r="FO46" s="492"/>
      <c r="FP46" s="492"/>
      <c r="FQ46" s="492"/>
      <c r="FR46" s="492"/>
      <c r="FS46" s="492"/>
      <c r="FT46" s="492"/>
      <c r="FU46" s="492"/>
      <c r="FV46" s="492"/>
      <c r="FW46" s="492"/>
      <c r="FX46" s="492"/>
      <c r="FY46" s="492"/>
      <c r="FZ46" s="492"/>
      <c r="GA46" s="492"/>
      <c r="GB46" s="492"/>
      <c r="GC46" s="492"/>
      <c r="GD46" s="492"/>
      <c r="GE46" s="492"/>
      <c r="GF46" s="492"/>
      <c r="GG46" s="492"/>
      <c r="GH46" s="492"/>
      <c r="GI46" s="492"/>
      <c r="GJ46" s="492"/>
      <c r="GK46" s="492"/>
      <c r="GL46" s="492"/>
      <c r="GM46" s="492"/>
      <c r="GN46" s="492"/>
      <c r="GO46" s="492"/>
      <c r="GP46" s="492"/>
      <c r="GQ46" s="492"/>
      <c r="GR46" s="492"/>
      <c r="GS46" s="492"/>
      <c r="GT46" s="492"/>
      <c r="GU46" s="492"/>
      <c r="GV46" s="492"/>
      <c r="GW46" s="492"/>
      <c r="GX46" s="492"/>
      <c r="GY46" s="492"/>
      <c r="GZ46" s="492"/>
      <c r="HA46" s="492"/>
      <c r="HB46" s="492"/>
      <c r="HC46" s="492"/>
    </row>
    <row r="47" spans="1:211" s="1774" customFormat="1" ht="15.75">
      <c r="A47" s="257"/>
      <c r="B47" s="257"/>
      <c r="C47" s="492"/>
      <c r="D47" s="492"/>
      <c r="E47" s="2434">
        <v>2041</v>
      </c>
      <c r="F47" s="2435">
        <v>0</v>
      </c>
      <c r="G47" s="492"/>
      <c r="H47" s="2440"/>
      <c r="I47" s="2441">
        <v>3664195.15</v>
      </c>
      <c r="J47" s="2442"/>
      <c r="K47" s="2443"/>
      <c r="L47" s="492"/>
      <c r="M47" s="492"/>
      <c r="N47" s="492"/>
      <c r="O47" s="492"/>
      <c r="P47" s="492"/>
      <c r="Q47" s="492"/>
      <c r="R47" s="492"/>
      <c r="S47" s="492"/>
      <c r="T47" s="492"/>
      <c r="U47" s="492"/>
      <c r="V47" s="492"/>
      <c r="W47" s="492"/>
      <c r="X47" s="492"/>
      <c r="Y47" s="492"/>
      <c r="Z47" s="492"/>
      <c r="AA47" s="492"/>
      <c r="AB47" s="492"/>
      <c r="AC47" s="492"/>
      <c r="AD47" s="492"/>
      <c r="AE47" s="492"/>
      <c r="AF47" s="492"/>
      <c r="AG47" s="492"/>
      <c r="AH47" s="492"/>
      <c r="AI47" s="492"/>
      <c r="AJ47" s="492"/>
      <c r="AK47" s="492"/>
      <c r="AL47" s="492"/>
      <c r="AM47" s="492"/>
      <c r="AN47" s="492"/>
      <c r="AO47" s="492"/>
      <c r="AP47" s="492"/>
      <c r="AQ47" s="492"/>
      <c r="AR47" s="492"/>
      <c r="AS47" s="492"/>
      <c r="AT47" s="492"/>
      <c r="AU47" s="492"/>
      <c r="AV47" s="492"/>
      <c r="AW47" s="492"/>
      <c r="AX47" s="492"/>
      <c r="AY47" s="492"/>
      <c r="AZ47" s="492"/>
      <c r="BA47" s="492"/>
      <c r="BB47" s="492"/>
      <c r="BC47" s="492"/>
      <c r="BD47" s="492"/>
      <c r="BE47" s="492"/>
      <c r="BF47" s="492"/>
      <c r="BG47" s="492"/>
      <c r="BH47" s="492"/>
      <c r="BI47" s="492"/>
      <c r="BJ47" s="492"/>
      <c r="BK47" s="492"/>
      <c r="BL47" s="492"/>
      <c r="BM47" s="492"/>
      <c r="BN47" s="492"/>
      <c r="BO47" s="492"/>
      <c r="BP47" s="492"/>
      <c r="BQ47" s="492"/>
      <c r="BR47" s="492"/>
      <c r="BS47" s="492"/>
      <c r="BT47" s="492"/>
      <c r="BU47" s="492"/>
      <c r="BV47" s="492"/>
      <c r="BW47" s="492"/>
      <c r="BX47" s="492"/>
      <c r="BY47" s="492"/>
      <c r="BZ47" s="492"/>
      <c r="CA47" s="492"/>
      <c r="CB47" s="492"/>
      <c r="CC47" s="492"/>
      <c r="CD47" s="492"/>
      <c r="CE47" s="492"/>
      <c r="CF47" s="492"/>
      <c r="CG47" s="492"/>
      <c r="CH47" s="492"/>
      <c r="CI47" s="492"/>
      <c r="CJ47" s="492"/>
      <c r="CK47" s="492"/>
      <c r="CL47" s="492"/>
      <c r="CM47" s="492"/>
      <c r="CN47" s="492"/>
      <c r="CO47" s="492"/>
      <c r="CP47" s="492"/>
      <c r="CQ47" s="492"/>
      <c r="CR47" s="492"/>
      <c r="CS47" s="492"/>
      <c r="CT47" s="492"/>
      <c r="CU47" s="492"/>
      <c r="CV47" s="492"/>
      <c r="CW47" s="492"/>
      <c r="CX47" s="492"/>
      <c r="CY47" s="492"/>
      <c r="CZ47" s="492"/>
      <c r="DA47" s="492"/>
      <c r="DB47" s="492"/>
      <c r="DC47" s="492"/>
      <c r="DD47" s="492"/>
      <c r="DE47" s="492"/>
      <c r="DF47" s="492"/>
      <c r="DG47" s="492"/>
      <c r="DH47" s="492"/>
      <c r="DI47" s="492"/>
      <c r="DJ47" s="492"/>
      <c r="DK47" s="492"/>
      <c r="DL47" s="492"/>
      <c r="DM47" s="492"/>
      <c r="DN47" s="492"/>
      <c r="DO47" s="492"/>
      <c r="DP47" s="492"/>
      <c r="DQ47" s="492"/>
      <c r="DR47" s="492"/>
      <c r="DS47" s="492"/>
      <c r="DT47" s="492"/>
      <c r="DU47" s="492"/>
      <c r="DV47" s="492"/>
      <c r="DW47" s="492"/>
      <c r="DX47" s="492"/>
      <c r="DY47" s="492"/>
      <c r="DZ47" s="492"/>
      <c r="EA47" s="492"/>
      <c r="EB47" s="492"/>
      <c r="EC47" s="492"/>
      <c r="ED47" s="492"/>
      <c r="EE47" s="492"/>
      <c r="EF47" s="492"/>
      <c r="EG47" s="492"/>
      <c r="EH47" s="492"/>
      <c r="EI47" s="492"/>
      <c r="EJ47" s="492"/>
      <c r="EK47" s="492"/>
      <c r="EL47" s="492"/>
      <c r="EM47" s="492"/>
      <c r="EN47" s="492"/>
      <c r="EO47" s="492"/>
      <c r="EP47" s="492"/>
      <c r="EQ47" s="492"/>
      <c r="ER47" s="492"/>
      <c r="ES47" s="492"/>
      <c r="ET47" s="492"/>
      <c r="EU47" s="492"/>
      <c r="EV47" s="492"/>
      <c r="EW47" s="492"/>
      <c r="EX47" s="492"/>
      <c r="EY47" s="492"/>
      <c r="EZ47" s="492"/>
      <c r="FA47" s="492"/>
      <c r="FB47" s="492"/>
      <c r="FC47" s="492"/>
      <c r="FD47" s="492"/>
      <c r="FE47" s="492"/>
      <c r="FF47" s="492"/>
      <c r="FG47" s="492"/>
      <c r="FH47" s="492"/>
      <c r="FI47" s="492"/>
      <c r="FJ47" s="492"/>
      <c r="FK47" s="492"/>
      <c r="FL47" s="492"/>
      <c r="FM47" s="492"/>
      <c r="FN47" s="492"/>
      <c r="FO47" s="492"/>
      <c r="FP47" s="492"/>
      <c r="FQ47" s="492"/>
      <c r="FR47" s="492"/>
      <c r="FS47" s="492"/>
      <c r="FT47" s="492"/>
      <c r="FU47" s="492"/>
      <c r="FV47" s="492"/>
      <c r="FW47" s="492"/>
      <c r="FX47" s="492"/>
      <c r="FY47" s="492"/>
      <c r="FZ47" s="492"/>
      <c r="GA47" s="492"/>
      <c r="GB47" s="492"/>
      <c r="GC47" s="492"/>
      <c r="GD47" s="492"/>
      <c r="GE47" s="492"/>
      <c r="GF47" s="492"/>
      <c r="GG47" s="492"/>
      <c r="GH47" s="492"/>
      <c r="GI47" s="492"/>
      <c r="GJ47" s="492"/>
      <c r="GK47" s="492"/>
      <c r="GL47" s="492"/>
      <c r="GM47" s="492"/>
      <c r="GN47" s="492"/>
      <c r="GO47" s="492"/>
      <c r="GP47" s="492"/>
      <c r="GQ47" s="492"/>
      <c r="GR47" s="492"/>
      <c r="GS47" s="492"/>
      <c r="GT47" s="492"/>
      <c r="GU47" s="492"/>
      <c r="GV47" s="492"/>
      <c r="GW47" s="492"/>
      <c r="GX47" s="492"/>
      <c r="GY47" s="492"/>
      <c r="GZ47" s="492"/>
      <c r="HA47" s="492"/>
      <c r="HB47" s="492"/>
      <c r="HC47" s="492"/>
    </row>
    <row r="48" spans="1:211" s="1774" customFormat="1" ht="15.75">
      <c r="A48" s="257"/>
      <c r="B48" s="257"/>
      <c r="C48" s="492"/>
      <c r="D48" s="492"/>
      <c r="E48" s="2434">
        <v>2042</v>
      </c>
      <c r="F48" s="2435">
        <v>0</v>
      </c>
      <c r="G48" s="492"/>
      <c r="H48" s="1375"/>
      <c r="I48" s="2441"/>
      <c r="J48" s="2444"/>
      <c r="K48" s="2441"/>
      <c r="L48" s="492"/>
      <c r="M48" s="492"/>
      <c r="N48" s="492"/>
      <c r="O48" s="492"/>
      <c r="P48" s="492"/>
      <c r="Q48" s="492"/>
      <c r="R48" s="492"/>
      <c r="S48" s="492"/>
      <c r="T48" s="492"/>
      <c r="U48" s="492"/>
      <c r="V48" s="492"/>
      <c r="W48" s="492"/>
      <c r="X48" s="492"/>
      <c r="Y48" s="492"/>
      <c r="Z48" s="492"/>
      <c r="AA48" s="492"/>
      <c r="AB48" s="492"/>
      <c r="AC48" s="492"/>
      <c r="AD48" s="492"/>
      <c r="AE48" s="492"/>
      <c r="AF48" s="492"/>
      <c r="AG48" s="492"/>
      <c r="AH48" s="492"/>
      <c r="AI48" s="492"/>
      <c r="AJ48" s="492"/>
      <c r="AK48" s="492"/>
      <c r="AL48" s="492"/>
      <c r="AM48" s="492"/>
      <c r="AN48" s="492"/>
      <c r="AO48" s="492"/>
      <c r="AP48" s="492"/>
      <c r="AQ48" s="492"/>
      <c r="AR48" s="492"/>
      <c r="AS48" s="492"/>
      <c r="AT48" s="492"/>
      <c r="AU48" s="492"/>
      <c r="AV48" s="492"/>
      <c r="AW48" s="492"/>
      <c r="AX48" s="492"/>
      <c r="AY48" s="492"/>
      <c r="AZ48" s="492"/>
      <c r="BA48" s="492"/>
      <c r="BB48" s="492"/>
      <c r="BC48" s="492"/>
      <c r="BD48" s="492"/>
      <c r="BE48" s="492"/>
      <c r="BF48" s="492"/>
      <c r="BG48" s="492"/>
      <c r="BH48" s="492"/>
      <c r="BI48" s="492"/>
      <c r="BJ48" s="492"/>
      <c r="BK48" s="492"/>
      <c r="BL48" s="492"/>
      <c r="BM48" s="492"/>
      <c r="BN48" s="492"/>
      <c r="BO48" s="492"/>
      <c r="BP48" s="492"/>
      <c r="BQ48" s="492"/>
      <c r="BR48" s="492"/>
      <c r="BS48" s="492"/>
      <c r="BT48" s="492"/>
      <c r="BU48" s="492"/>
      <c r="BV48" s="492"/>
      <c r="BW48" s="492"/>
      <c r="BX48" s="492"/>
      <c r="BY48" s="492"/>
      <c r="BZ48" s="492"/>
      <c r="CA48" s="492"/>
      <c r="CB48" s="492"/>
      <c r="CC48" s="492"/>
      <c r="CD48" s="492"/>
      <c r="CE48" s="492"/>
      <c r="CF48" s="492"/>
      <c r="CG48" s="492"/>
      <c r="CH48" s="492"/>
      <c r="CI48" s="492"/>
      <c r="CJ48" s="492"/>
      <c r="CK48" s="492"/>
      <c r="CL48" s="492"/>
      <c r="CM48" s="492"/>
      <c r="CN48" s="492"/>
      <c r="CO48" s="492"/>
      <c r="CP48" s="492"/>
      <c r="CQ48" s="492"/>
      <c r="CR48" s="492"/>
      <c r="CS48" s="492"/>
      <c r="CT48" s="492"/>
      <c r="CU48" s="492"/>
      <c r="CV48" s="492"/>
      <c r="CW48" s="492"/>
      <c r="CX48" s="492"/>
      <c r="CY48" s="492"/>
      <c r="CZ48" s="492"/>
      <c r="DA48" s="492"/>
      <c r="DB48" s="492"/>
      <c r="DC48" s="492"/>
      <c r="DD48" s="492"/>
      <c r="DE48" s="492"/>
      <c r="DF48" s="492"/>
      <c r="DG48" s="492"/>
      <c r="DH48" s="492"/>
      <c r="DI48" s="492"/>
      <c r="DJ48" s="492"/>
      <c r="DK48" s="492"/>
      <c r="DL48" s="492"/>
      <c r="DM48" s="492"/>
      <c r="DN48" s="492"/>
      <c r="DO48" s="492"/>
      <c r="DP48" s="492"/>
      <c r="DQ48" s="492"/>
      <c r="DR48" s="492"/>
      <c r="DS48" s="492"/>
      <c r="DT48" s="492"/>
      <c r="DU48" s="492"/>
      <c r="DV48" s="492"/>
      <c r="DW48" s="492"/>
      <c r="DX48" s="492"/>
      <c r="DY48" s="492"/>
      <c r="DZ48" s="492"/>
      <c r="EA48" s="492"/>
      <c r="EB48" s="492"/>
      <c r="EC48" s="492"/>
      <c r="ED48" s="492"/>
      <c r="EE48" s="492"/>
      <c r="EF48" s="492"/>
      <c r="EG48" s="492"/>
      <c r="EH48" s="492"/>
      <c r="EI48" s="492"/>
      <c r="EJ48" s="492"/>
      <c r="EK48" s="492"/>
      <c r="EL48" s="492"/>
      <c r="EM48" s="492"/>
      <c r="EN48" s="492"/>
      <c r="EO48" s="492"/>
      <c r="EP48" s="492"/>
      <c r="EQ48" s="492"/>
      <c r="ER48" s="492"/>
      <c r="ES48" s="492"/>
      <c r="ET48" s="492"/>
      <c r="EU48" s="492"/>
      <c r="EV48" s="492"/>
      <c r="EW48" s="492"/>
      <c r="EX48" s="492"/>
      <c r="EY48" s="492"/>
      <c r="EZ48" s="492"/>
      <c r="FA48" s="492"/>
      <c r="FB48" s="492"/>
      <c r="FC48" s="492"/>
      <c r="FD48" s="492"/>
      <c r="FE48" s="492"/>
      <c r="FF48" s="492"/>
      <c r="FG48" s="492"/>
      <c r="FH48" s="492"/>
      <c r="FI48" s="492"/>
      <c r="FJ48" s="492"/>
      <c r="FK48" s="492"/>
      <c r="FL48" s="492"/>
      <c r="FM48" s="492"/>
      <c r="FN48" s="492"/>
      <c r="FO48" s="492"/>
      <c r="FP48" s="492"/>
      <c r="FQ48" s="492"/>
      <c r="FR48" s="492"/>
      <c r="FS48" s="492"/>
      <c r="FT48" s="492"/>
      <c r="FU48" s="492"/>
      <c r="FV48" s="492"/>
      <c r="FW48" s="492"/>
      <c r="FX48" s="492"/>
      <c r="FY48" s="492"/>
      <c r="FZ48" s="492"/>
      <c r="GA48" s="492"/>
      <c r="GB48" s="492"/>
      <c r="GC48" s="492"/>
      <c r="GD48" s="492"/>
      <c r="GE48" s="492"/>
      <c r="GF48" s="492"/>
      <c r="GG48" s="492"/>
      <c r="GH48" s="492"/>
      <c r="GI48" s="492"/>
      <c r="GJ48" s="492"/>
      <c r="GK48" s="492"/>
      <c r="GL48" s="492"/>
      <c r="GM48" s="492"/>
      <c r="GN48" s="492"/>
      <c r="GO48" s="492"/>
      <c r="GP48" s="492"/>
      <c r="GQ48" s="492"/>
      <c r="GR48" s="492"/>
      <c r="GS48" s="492"/>
      <c r="GT48" s="492"/>
      <c r="GU48" s="492"/>
      <c r="GV48" s="492"/>
      <c r="GW48" s="492"/>
      <c r="GX48" s="492"/>
      <c r="GY48" s="492"/>
      <c r="GZ48" s="492"/>
      <c r="HA48" s="492"/>
      <c r="HB48" s="492"/>
      <c r="HC48" s="492"/>
    </row>
    <row r="49" spans="1:211" s="1774" customFormat="1" ht="15.75">
      <c r="A49" s="257"/>
      <c r="B49" s="257"/>
      <c r="C49" s="492"/>
      <c r="D49" s="492"/>
      <c r="E49" s="2434">
        <v>2043</v>
      </c>
      <c r="F49" s="2435">
        <v>0</v>
      </c>
      <c r="G49" s="492"/>
      <c r="H49" s="1375"/>
      <c r="I49" s="2441"/>
      <c r="J49" s="2444"/>
      <c r="K49" s="2441"/>
      <c r="L49" s="492"/>
      <c r="M49" s="492"/>
      <c r="N49" s="492"/>
      <c r="O49" s="492"/>
      <c r="P49" s="492"/>
      <c r="Q49" s="492"/>
      <c r="R49" s="492"/>
      <c r="S49" s="492"/>
      <c r="T49" s="492"/>
      <c r="U49" s="492"/>
      <c r="V49" s="492"/>
      <c r="W49" s="492"/>
      <c r="X49" s="492"/>
      <c r="Y49" s="492"/>
      <c r="Z49" s="492"/>
      <c r="AA49" s="492"/>
      <c r="AB49" s="492"/>
      <c r="AC49" s="492"/>
      <c r="AD49" s="492"/>
      <c r="AE49" s="492"/>
      <c r="AF49" s="492"/>
      <c r="AG49" s="492"/>
      <c r="AH49" s="492"/>
      <c r="AI49" s="492"/>
      <c r="AJ49" s="492"/>
      <c r="AK49" s="492"/>
      <c r="AL49" s="492"/>
      <c r="AM49" s="492"/>
      <c r="AN49" s="492"/>
      <c r="AO49" s="492"/>
      <c r="AP49" s="492"/>
      <c r="AQ49" s="492"/>
      <c r="AR49" s="492"/>
      <c r="AS49" s="492"/>
      <c r="AT49" s="492"/>
      <c r="AU49" s="492"/>
      <c r="AV49" s="492"/>
      <c r="AW49" s="492"/>
      <c r="AX49" s="492"/>
      <c r="AY49" s="492"/>
      <c r="AZ49" s="492"/>
      <c r="BA49" s="492"/>
      <c r="BB49" s="492"/>
      <c r="BC49" s="492"/>
      <c r="BD49" s="492"/>
      <c r="BE49" s="492"/>
      <c r="BF49" s="492"/>
      <c r="BG49" s="492"/>
      <c r="BH49" s="492"/>
      <c r="BI49" s="492"/>
      <c r="BJ49" s="492"/>
      <c r="BK49" s="492"/>
      <c r="BL49" s="492"/>
      <c r="BM49" s="492"/>
      <c r="BN49" s="492"/>
      <c r="BO49" s="492"/>
      <c r="BP49" s="492"/>
      <c r="BQ49" s="492"/>
      <c r="BR49" s="492"/>
      <c r="BS49" s="492"/>
      <c r="BT49" s="492"/>
      <c r="BU49" s="492"/>
      <c r="BV49" s="492"/>
      <c r="BW49" s="492"/>
      <c r="BX49" s="492"/>
      <c r="BY49" s="492"/>
      <c r="BZ49" s="492"/>
      <c r="CA49" s="492"/>
      <c r="CB49" s="492"/>
      <c r="CC49" s="492"/>
      <c r="CD49" s="492"/>
      <c r="CE49" s="492"/>
      <c r="CF49" s="492"/>
      <c r="CG49" s="492"/>
      <c r="CH49" s="492"/>
      <c r="CI49" s="492"/>
      <c r="CJ49" s="492"/>
      <c r="CK49" s="492"/>
      <c r="CL49" s="492"/>
      <c r="CM49" s="492"/>
      <c r="CN49" s="492"/>
      <c r="CO49" s="492"/>
      <c r="CP49" s="492"/>
      <c r="CQ49" s="492"/>
      <c r="CR49" s="492"/>
      <c r="CS49" s="492"/>
      <c r="CT49" s="492"/>
      <c r="CU49" s="492"/>
      <c r="CV49" s="492"/>
      <c r="CW49" s="492"/>
      <c r="CX49" s="492"/>
      <c r="CY49" s="492"/>
      <c r="CZ49" s="492"/>
      <c r="DA49" s="492"/>
      <c r="DB49" s="492"/>
      <c r="DC49" s="492"/>
      <c r="DD49" s="492"/>
      <c r="DE49" s="492"/>
      <c r="DF49" s="492"/>
      <c r="DG49" s="492"/>
      <c r="DH49" s="492"/>
      <c r="DI49" s="492"/>
      <c r="DJ49" s="492"/>
      <c r="DK49" s="492"/>
      <c r="DL49" s="492"/>
      <c r="DM49" s="492"/>
      <c r="DN49" s="492"/>
      <c r="DO49" s="492"/>
      <c r="DP49" s="492"/>
      <c r="DQ49" s="492"/>
      <c r="DR49" s="492"/>
      <c r="DS49" s="492"/>
      <c r="DT49" s="492"/>
      <c r="DU49" s="492"/>
      <c r="DV49" s="492"/>
      <c r="DW49" s="492"/>
      <c r="DX49" s="492"/>
      <c r="DY49" s="492"/>
      <c r="DZ49" s="492"/>
      <c r="EA49" s="492"/>
      <c r="EB49" s="492"/>
      <c r="EC49" s="492"/>
      <c r="ED49" s="492"/>
      <c r="EE49" s="492"/>
      <c r="EF49" s="492"/>
      <c r="EG49" s="492"/>
      <c r="EH49" s="492"/>
      <c r="EI49" s="492"/>
      <c r="EJ49" s="492"/>
      <c r="EK49" s="492"/>
      <c r="EL49" s="492"/>
      <c r="EM49" s="492"/>
      <c r="EN49" s="492"/>
      <c r="EO49" s="492"/>
      <c r="EP49" s="492"/>
      <c r="EQ49" s="492"/>
      <c r="ER49" s="492"/>
      <c r="ES49" s="492"/>
      <c r="ET49" s="492"/>
      <c r="EU49" s="492"/>
      <c r="EV49" s="492"/>
      <c r="EW49" s="492"/>
      <c r="EX49" s="492"/>
      <c r="EY49" s="492"/>
      <c r="EZ49" s="492"/>
      <c r="FA49" s="492"/>
      <c r="FB49" s="492"/>
      <c r="FC49" s="492"/>
      <c r="FD49" s="492"/>
      <c r="FE49" s="492"/>
      <c r="FF49" s="492"/>
      <c r="FG49" s="492"/>
      <c r="FH49" s="492"/>
      <c r="FI49" s="492"/>
      <c r="FJ49" s="492"/>
      <c r="FK49" s="492"/>
      <c r="FL49" s="492"/>
      <c r="FM49" s="492"/>
      <c r="FN49" s="492"/>
      <c r="FO49" s="492"/>
      <c r="FP49" s="492"/>
      <c r="FQ49" s="492"/>
      <c r="FR49" s="492"/>
      <c r="FS49" s="492"/>
      <c r="FT49" s="492"/>
      <c r="FU49" s="492"/>
      <c r="FV49" s="492"/>
      <c r="FW49" s="492"/>
      <c r="FX49" s="492"/>
      <c r="FY49" s="492"/>
      <c r="FZ49" s="492"/>
      <c r="GA49" s="492"/>
      <c r="GB49" s="492"/>
      <c r="GC49" s="492"/>
      <c r="GD49" s="492"/>
      <c r="GE49" s="492"/>
      <c r="GF49" s="492"/>
      <c r="GG49" s="492"/>
      <c r="GH49" s="492"/>
      <c r="GI49" s="492"/>
      <c r="GJ49" s="492"/>
      <c r="GK49" s="492"/>
      <c r="GL49" s="492"/>
      <c r="GM49" s="492"/>
      <c r="GN49" s="492"/>
      <c r="GO49" s="492"/>
      <c r="GP49" s="492"/>
      <c r="GQ49" s="492"/>
      <c r="GR49" s="492"/>
      <c r="GS49" s="492"/>
      <c r="GT49" s="492"/>
      <c r="GU49" s="492"/>
      <c r="GV49" s="492"/>
      <c r="GW49" s="492"/>
      <c r="GX49" s="492"/>
      <c r="GY49" s="492"/>
      <c r="GZ49" s="492"/>
      <c r="HA49" s="492"/>
      <c r="HB49" s="492"/>
      <c r="HC49" s="492"/>
    </row>
    <row r="50" spans="1:211">
      <c r="E50" s="2434">
        <v>2044</v>
      </c>
      <c r="F50" s="2435">
        <v>0</v>
      </c>
      <c r="H50" s="1375"/>
      <c r="I50" s="2441"/>
      <c r="J50" s="2444"/>
      <c r="K50" s="2441"/>
    </row>
    <row r="51" spans="1:211">
      <c r="E51" s="2434">
        <v>2045</v>
      </c>
      <c r="F51" s="2435">
        <v>0</v>
      </c>
      <c r="H51" s="1375"/>
      <c r="I51" s="2441"/>
      <c r="J51" s="2444"/>
      <c r="K51" s="2441"/>
    </row>
    <row r="52" spans="1:211">
      <c r="E52" s="2434">
        <v>2046</v>
      </c>
      <c r="F52" s="2435">
        <v>0</v>
      </c>
      <c r="H52" s="1375"/>
      <c r="I52" s="2441"/>
      <c r="J52" s="2444"/>
      <c r="K52" s="2441"/>
    </row>
    <row r="53" spans="1:211">
      <c r="E53" s="2434">
        <v>2047</v>
      </c>
      <c r="F53" s="2435">
        <v>0</v>
      </c>
      <c r="H53" s="1375"/>
      <c r="I53" s="2441"/>
      <c r="J53" s="2444"/>
      <c r="K53" s="2441"/>
    </row>
    <row r="54" spans="1:211">
      <c r="E54" s="2434">
        <v>2048</v>
      </c>
      <c r="F54" s="2435">
        <v>0</v>
      </c>
      <c r="H54" s="1375"/>
      <c r="I54" s="2441"/>
      <c r="J54" s="2444"/>
      <c r="K54" s="2441"/>
    </row>
    <row r="55" spans="1:211">
      <c r="E55" s="2434">
        <v>2049</v>
      </c>
      <c r="F55" s="2435">
        <v>0</v>
      </c>
      <c r="H55" s="1375"/>
      <c r="I55" s="2441"/>
      <c r="J55" s="2444"/>
      <c r="K55" s="2441"/>
    </row>
    <row r="56" spans="1:211">
      <c r="E56" s="2445">
        <v>2050</v>
      </c>
      <c r="F56" s="2435">
        <v>0</v>
      </c>
      <c r="H56" s="1389"/>
      <c r="I56" s="2446"/>
      <c r="J56" s="2421"/>
      <c r="K56" s="2446">
        <v>0</v>
      </c>
    </row>
  </sheetData>
  <conditionalFormatting sqref="B73 A28:B49">
    <cfRule type="cellIs" dxfId="126" priority="1" stopIfTrue="1" operator="greaterThan">
      <formula>0</formula>
    </cfRule>
  </conditionalFormatting>
  <printOptions horizontalCentered="1" gridLines="1"/>
  <pageMargins left="0.25" right="0.25" top="0.28000000000000003" bottom="0.5" header="0.25" footer="0.25"/>
  <pageSetup paperSize="17" scale="86" orientation="landscape" r:id="rId1"/>
  <headerFooter alignWithMargins="0">
    <oddFooter>&amp;F</oddFooter>
  </headerFooter>
</worksheet>
</file>

<file path=xl/worksheets/sheet78.xml><?xml version="1.0" encoding="utf-8"?>
<worksheet xmlns="http://schemas.openxmlformats.org/spreadsheetml/2006/main" xmlns:r="http://schemas.openxmlformats.org/officeDocument/2006/relationships">
  <dimension ref="A1:IU383"/>
  <sheetViews>
    <sheetView workbookViewId="0">
      <selection sqref="A1:XFD1048576"/>
    </sheetView>
  </sheetViews>
  <sheetFormatPr defaultColWidth="13.33203125" defaultRowHeight="15" outlineLevelRow="1"/>
  <cols>
    <col min="1" max="1" width="8.88671875" style="207" customWidth="1"/>
    <col min="2" max="2" width="8.21875" style="207" customWidth="1"/>
    <col min="3" max="3" width="12.88671875" style="492" customWidth="1"/>
    <col min="4" max="4" width="16" style="492" customWidth="1"/>
    <col min="5" max="5" width="11" style="492" customWidth="1"/>
    <col min="6" max="7" width="1.21875" style="492" customWidth="1"/>
    <col min="8" max="8" width="3.21875" style="492" customWidth="1"/>
    <col min="9" max="9" width="62.6640625" style="492" customWidth="1"/>
    <col min="10" max="14" width="0.77734375" style="492" customWidth="1"/>
    <col min="15" max="16" width="1.33203125" style="492" customWidth="1"/>
    <col min="17" max="17" width="17.21875" style="492" customWidth="1"/>
    <col min="18" max="23" width="20.109375" style="492" bestFit="1" customWidth="1"/>
    <col min="24" max="36" width="15.109375" style="492" customWidth="1"/>
    <col min="37" max="44" width="16" style="492" customWidth="1"/>
    <col min="45" max="16384" width="13.33203125" style="492"/>
  </cols>
  <sheetData>
    <row r="1" spans="1:114" ht="27.75">
      <c r="A1" s="1335" t="s">
        <v>14</v>
      </c>
      <c r="B1" s="267" t="s">
        <v>15</v>
      </c>
      <c r="C1" s="2416" t="s">
        <v>4838</v>
      </c>
      <c r="D1" s="2417"/>
      <c r="E1" s="2417"/>
      <c r="H1" s="1835"/>
    </row>
    <row r="2" spans="1:114" ht="15.6" customHeight="1">
      <c r="A2" s="207" t="s">
        <v>18</v>
      </c>
      <c r="C2" s="2416"/>
      <c r="D2" s="2417"/>
      <c r="E2" s="2417"/>
      <c r="F2" s="526" t="s">
        <v>1554</v>
      </c>
      <c r="H2" s="1835"/>
    </row>
    <row r="3" spans="1:114" s="1774" customFormat="1" ht="15.6" customHeight="1">
      <c r="A3" s="221">
        <v>0</v>
      </c>
      <c r="B3" s="1115" t="s">
        <v>127</v>
      </c>
      <c r="F3" s="1836" t="s">
        <v>22</v>
      </c>
      <c r="G3" s="1491"/>
      <c r="H3" s="1491"/>
      <c r="I3" s="1491"/>
      <c r="J3" s="1491">
        <v>2004</v>
      </c>
      <c r="K3" s="1491">
        <v>2005</v>
      </c>
      <c r="L3" s="1491">
        <v>2006</v>
      </c>
      <c r="M3" s="1491">
        <v>2007</v>
      </c>
      <c r="N3" s="1491">
        <v>2008</v>
      </c>
      <c r="O3" s="1491">
        <v>2009</v>
      </c>
      <c r="P3" s="1491">
        <v>2010</v>
      </c>
      <c r="Q3" s="1491">
        <v>2011</v>
      </c>
      <c r="R3" s="1491">
        <v>2012</v>
      </c>
      <c r="S3" s="1491">
        <v>2013</v>
      </c>
      <c r="T3" s="1491">
        <v>2014</v>
      </c>
      <c r="U3" s="1491">
        <v>2015</v>
      </c>
      <c r="V3" s="1491">
        <v>2016</v>
      </c>
      <c r="W3" s="1491">
        <v>2017</v>
      </c>
      <c r="X3" s="1491">
        <v>2018</v>
      </c>
      <c r="Y3" s="1491">
        <v>2019</v>
      </c>
      <c r="Z3" s="1491">
        <v>2020</v>
      </c>
      <c r="AA3" s="1491">
        <v>2021</v>
      </c>
      <c r="AB3" s="1491">
        <v>2022</v>
      </c>
      <c r="AC3" s="1491">
        <v>2023</v>
      </c>
      <c r="AD3" s="1491">
        <v>2024</v>
      </c>
      <c r="AE3" s="1491">
        <v>2025</v>
      </c>
      <c r="AF3" s="1491">
        <v>2026</v>
      </c>
      <c r="AG3" s="1491">
        <v>2027</v>
      </c>
      <c r="AH3" s="1491">
        <v>2028</v>
      </c>
      <c r="AI3" s="1491">
        <v>2029</v>
      </c>
      <c r="AJ3" s="1491">
        <v>2030</v>
      </c>
      <c r="BQ3" s="492"/>
      <c r="BR3" s="492"/>
      <c r="BS3" s="492"/>
      <c r="BT3" s="492"/>
      <c r="BU3" s="492"/>
      <c r="BV3" s="492"/>
      <c r="BW3" s="492"/>
      <c r="BX3" s="492"/>
      <c r="BY3" s="492"/>
      <c r="BZ3" s="492"/>
      <c r="CA3" s="492"/>
      <c r="CB3" s="492"/>
      <c r="CC3" s="492"/>
      <c r="CD3" s="492"/>
      <c r="CE3" s="492"/>
      <c r="CF3" s="492"/>
      <c r="CG3" s="492"/>
      <c r="CH3" s="492"/>
      <c r="CI3" s="492"/>
      <c r="CJ3" s="492"/>
      <c r="CK3" s="492"/>
      <c r="CL3" s="492"/>
      <c r="CM3" s="492"/>
      <c r="CN3" s="492"/>
      <c r="CO3" s="492"/>
      <c r="CP3" s="492"/>
      <c r="CQ3" s="492"/>
      <c r="CR3" s="492"/>
      <c r="CS3" s="492"/>
      <c r="CT3" s="492"/>
      <c r="CU3" s="492"/>
      <c r="CV3" s="492"/>
      <c r="CW3" s="492"/>
      <c r="CX3" s="492"/>
      <c r="CY3" s="492"/>
      <c r="CZ3" s="492"/>
      <c r="DA3" s="492"/>
      <c r="DB3" s="492"/>
      <c r="DC3" s="492"/>
      <c r="DD3" s="492"/>
      <c r="DE3" s="492"/>
      <c r="DF3" s="492"/>
      <c r="DG3" s="492"/>
      <c r="DH3" s="492"/>
      <c r="DI3" s="492"/>
      <c r="DJ3" s="492"/>
    </row>
    <row r="4" spans="1:114" s="1774" customFormat="1" ht="15.6" customHeight="1">
      <c r="A4" s="226"/>
      <c r="B4" s="226"/>
      <c r="F4" s="708" t="s">
        <v>1450</v>
      </c>
      <c r="G4" s="511"/>
      <c r="H4" s="511"/>
      <c r="I4" s="511"/>
      <c r="BQ4" s="492"/>
      <c r="BR4" s="492"/>
      <c r="BS4" s="492"/>
      <c r="BT4" s="492"/>
      <c r="BU4" s="492"/>
      <c r="BV4" s="492"/>
      <c r="BW4" s="492"/>
      <c r="BX4" s="492"/>
      <c r="BY4" s="492"/>
      <c r="BZ4" s="492"/>
      <c r="CA4" s="492"/>
      <c r="CB4" s="492"/>
      <c r="CC4" s="492"/>
      <c r="CD4" s="492"/>
      <c r="CE4" s="492"/>
      <c r="CF4" s="492"/>
      <c r="CG4" s="492"/>
      <c r="CH4" s="492"/>
      <c r="CI4" s="492"/>
      <c r="CJ4" s="492"/>
      <c r="CK4" s="492"/>
      <c r="CL4" s="492"/>
      <c r="CM4" s="492"/>
      <c r="CN4" s="492"/>
      <c r="CO4" s="492"/>
      <c r="CP4" s="492"/>
      <c r="CQ4" s="492"/>
      <c r="CR4" s="492"/>
      <c r="CS4" s="492"/>
      <c r="CT4" s="492"/>
      <c r="CU4" s="492"/>
      <c r="CV4" s="492"/>
      <c r="CW4" s="492"/>
      <c r="CX4" s="492"/>
      <c r="CY4" s="492"/>
      <c r="CZ4" s="492"/>
      <c r="DA4" s="492"/>
      <c r="DB4" s="492"/>
      <c r="DC4" s="492"/>
      <c r="DD4" s="492"/>
      <c r="DE4" s="492"/>
      <c r="DF4" s="492"/>
      <c r="DG4" s="492"/>
      <c r="DH4" s="492"/>
      <c r="DI4" s="492"/>
      <c r="DJ4" s="492"/>
    </row>
    <row r="5" spans="1:114" s="1774" customFormat="1" ht="15.6" customHeight="1">
      <c r="A5" s="207"/>
      <c r="B5" s="207"/>
      <c r="C5" s="1826" t="s">
        <v>224</v>
      </c>
      <c r="F5" s="708"/>
      <c r="G5" s="708" t="s">
        <v>633</v>
      </c>
      <c r="H5" s="511"/>
      <c r="I5" s="511"/>
      <c r="DA5" s="492"/>
      <c r="DB5" s="492"/>
      <c r="DC5" s="492"/>
      <c r="DD5" s="492"/>
      <c r="DE5" s="492"/>
      <c r="DF5" s="492"/>
      <c r="DG5" s="492"/>
      <c r="DH5" s="492"/>
      <c r="DI5" s="492"/>
      <c r="DJ5" s="492"/>
    </row>
    <row r="6" spans="1:114" s="1774" customFormat="1" ht="15.6" customHeight="1">
      <c r="A6" s="207"/>
      <c r="B6" s="207"/>
      <c r="C6" s="2447" t="s">
        <v>4839</v>
      </c>
      <c r="F6" s="708"/>
      <c r="G6" s="708"/>
      <c r="H6" s="515" t="s">
        <v>635</v>
      </c>
      <c r="I6" s="515"/>
      <c r="J6" s="350"/>
      <c r="K6" s="350"/>
      <c r="L6" s="350"/>
      <c r="M6" s="350"/>
      <c r="N6" s="350">
        <v>0</v>
      </c>
      <c r="O6" s="350"/>
      <c r="P6" s="350"/>
      <c r="Q6" s="350">
        <v>24386027</v>
      </c>
      <c r="R6" s="350">
        <v>22600262</v>
      </c>
      <c r="S6" s="350">
        <v>23235961</v>
      </c>
      <c r="T6" s="350">
        <v>21509847.5</v>
      </c>
      <c r="U6" s="350">
        <v>22071998.9259075</v>
      </c>
      <c r="V6" s="350">
        <v>22071998.851815</v>
      </c>
      <c r="W6" s="350">
        <v>23760398.294294115</v>
      </c>
      <c r="X6" s="350">
        <v>25448797.73677323</v>
      </c>
      <c r="Y6" s="350">
        <v>25448797.73677323</v>
      </c>
      <c r="Z6" s="350">
        <v>25448797.73677323</v>
      </c>
      <c r="AA6" s="350">
        <v>25448797.73677323</v>
      </c>
      <c r="AB6" s="350">
        <v>25448797.73677323</v>
      </c>
      <c r="AC6" s="350">
        <v>25448797.73677323</v>
      </c>
      <c r="AD6" s="350">
        <v>25448797.73677323</v>
      </c>
      <c r="AE6" s="350">
        <v>25448797.73677323</v>
      </c>
      <c r="AF6" s="350">
        <v>25448797.73677323</v>
      </c>
      <c r="AG6" s="350">
        <v>25448797.73677323</v>
      </c>
      <c r="AH6" s="350">
        <v>25448797.73677323</v>
      </c>
      <c r="AI6" s="350">
        <v>25448797.73677323</v>
      </c>
      <c r="AJ6" s="350">
        <v>25448797.73677323</v>
      </c>
      <c r="DA6" s="492"/>
      <c r="DB6" s="492"/>
      <c r="DC6" s="492"/>
      <c r="DD6" s="492"/>
      <c r="DE6" s="492"/>
      <c r="DF6" s="492"/>
      <c r="DG6" s="492"/>
      <c r="DH6" s="492"/>
      <c r="DI6" s="492"/>
      <c r="DJ6" s="492"/>
    </row>
    <row r="7" spans="1:114" s="1774" customFormat="1" ht="15.6" customHeight="1">
      <c r="A7" s="207"/>
      <c r="B7" s="207"/>
      <c r="C7" s="2447" t="s">
        <v>4840</v>
      </c>
      <c r="F7" s="708"/>
      <c r="G7" s="708"/>
      <c r="H7" s="515" t="s">
        <v>638</v>
      </c>
      <c r="I7" s="1828"/>
      <c r="J7" s="350"/>
      <c r="K7" s="350"/>
      <c r="L7" s="350"/>
      <c r="M7" s="350"/>
      <c r="N7" s="350">
        <v>0</v>
      </c>
      <c r="O7" s="350"/>
      <c r="P7" s="350"/>
      <c r="Q7" s="350">
        <v>568988</v>
      </c>
      <c r="R7" s="350">
        <v>872746</v>
      </c>
      <c r="S7" s="350">
        <v>1268454.8829206144</v>
      </c>
      <c r="T7" s="350">
        <v>890396.76584122889</v>
      </c>
      <c r="U7" s="350">
        <v>747889.76584122889</v>
      </c>
      <c r="V7" s="350">
        <v>747889.76584122889</v>
      </c>
      <c r="W7" s="350">
        <v>747889.76584122889</v>
      </c>
      <c r="X7" s="350">
        <v>747889.76584122889</v>
      </c>
      <c r="Y7" s="350">
        <v>747889.76584122889</v>
      </c>
      <c r="Z7" s="350">
        <v>747889.76584122889</v>
      </c>
      <c r="AA7" s="350">
        <v>747889.76584122889</v>
      </c>
      <c r="AB7" s="350">
        <v>747889.76584122889</v>
      </c>
      <c r="AC7" s="350">
        <v>747889.76584122889</v>
      </c>
      <c r="AD7" s="350">
        <v>747889.76584122889</v>
      </c>
      <c r="AE7" s="350">
        <v>747889.76584122889</v>
      </c>
      <c r="AF7" s="350">
        <v>747889.76584122889</v>
      </c>
      <c r="AG7" s="350">
        <v>747889.76584122889</v>
      </c>
      <c r="AH7" s="350">
        <v>747889.76584122889</v>
      </c>
      <c r="AI7" s="350">
        <v>747889.76584122889</v>
      </c>
      <c r="AJ7" s="350">
        <v>747889.76584122889</v>
      </c>
      <c r="DA7" s="492"/>
      <c r="DB7" s="492"/>
      <c r="DC7" s="492"/>
      <c r="DD7" s="492"/>
      <c r="DE7" s="492"/>
      <c r="DF7" s="492"/>
      <c r="DG7" s="492"/>
      <c r="DH7" s="492"/>
      <c r="DI7" s="492"/>
      <c r="DJ7" s="492"/>
    </row>
    <row r="8" spans="1:114" s="1774" customFormat="1" ht="15.6" customHeight="1">
      <c r="A8" s="207"/>
      <c r="B8" s="207"/>
      <c r="C8" s="2447" t="s">
        <v>4841</v>
      </c>
      <c r="F8" s="708"/>
      <c r="G8" s="708"/>
      <c r="H8" s="515" t="s">
        <v>637</v>
      </c>
      <c r="I8" s="1828"/>
      <c r="J8" s="350"/>
      <c r="K8" s="350"/>
      <c r="L8" s="350"/>
      <c r="M8" s="350"/>
      <c r="N8" s="350">
        <v>0</v>
      </c>
      <c r="O8" s="350"/>
      <c r="P8" s="350"/>
      <c r="Q8" s="350">
        <v>101741457</v>
      </c>
      <c r="R8" s="350">
        <v>85575055.916666672</v>
      </c>
      <c r="S8" s="350">
        <v>107023885.5</v>
      </c>
      <c r="T8" s="350">
        <v>103587978</v>
      </c>
      <c r="U8" s="350">
        <v>106846514.78</v>
      </c>
      <c r="V8" s="350">
        <v>113588853.03377618</v>
      </c>
      <c r="W8" s="350">
        <v>124377714.06387192</v>
      </c>
      <c r="X8" s="350">
        <v>132497131.81135303</v>
      </c>
      <c r="Y8" s="350">
        <v>145742141.97141823</v>
      </c>
      <c r="Z8" s="350">
        <v>186000938.23806274</v>
      </c>
      <c r="AA8" s="350">
        <v>236492157.16799179</v>
      </c>
      <c r="AB8" s="350">
        <v>286525609.96642822</v>
      </c>
      <c r="AC8" s="350">
        <v>337000285.29419965</v>
      </c>
      <c r="AD8" s="350">
        <v>381764712.47006166</v>
      </c>
      <c r="AE8" s="350">
        <v>426767146.58081728</v>
      </c>
      <c r="AF8" s="350">
        <v>460918380.05996573</v>
      </c>
      <c r="AG8" s="350">
        <v>492690979.43725836</v>
      </c>
      <c r="AH8" s="350">
        <v>521254192.94654328</v>
      </c>
      <c r="AI8" s="350">
        <v>525747385.3268652</v>
      </c>
      <c r="AJ8" s="350">
        <v>517609263.65098298</v>
      </c>
      <c r="DA8" s="492"/>
      <c r="DB8" s="492"/>
      <c r="DC8" s="492"/>
      <c r="DD8" s="492"/>
      <c r="DE8" s="492"/>
      <c r="DF8" s="492"/>
      <c r="DG8" s="492"/>
      <c r="DH8" s="492"/>
      <c r="DI8" s="492"/>
      <c r="DJ8" s="492"/>
    </row>
    <row r="9" spans="1:114" s="1774" customFormat="1" ht="15.6" customHeight="1">
      <c r="A9" s="207"/>
      <c r="B9" s="207"/>
      <c r="F9" s="708"/>
      <c r="G9" s="708"/>
      <c r="H9" s="557" t="s">
        <v>959</v>
      </c>
      <c r="I9" s="1828"/>
      <c r="J9" s="340"/>
      <c r="K9" s="340"/>
      <c r="L9" s="340"/>
      <c r="M9" s="340"/>
      <c r="N9" s="340">
        <v>0</v>
      </c>
      <c r="O9" s="340"/>
      <c r="P9" s="340"/>
      <c r="Q9" s="340">
        <v>126696472</v>
      </c>
      <c r="R9" s="340">
        <v>109048063.91666667</v>
      </c>
      <c r="S9" s="340">
        <v>131528301.38292062</v>
      </c>
      <c r="T9" s="340">
        <v>125988222.26584123</v>
      </c>
      <c r="U9" s="340">
        <v>129666403.47174874</v>
      </c>
      <c r="V9" s="340">
        <v>136408741.65143239</v>
      </c>
      <c r="W9" s="340">
        <v>148886002.12400725</v>
      </c>
      <c r="X9" s="340">
        <v>158693819.3139675</v>
      </c>
      <c r="Y9" s="340">
        <v>171938829.4740327</v>
      </c>
      <c r="Z9" s="340">
        <v>212197625.74067721</v>
      </c>
      <c r="AA9" s="340">
        <v>262688844.67060626</v>
      </c>
      <c r="AB9" s="340">
        <v>312722297.46904266</v>
      </c>
      <c r="AC9" s="340">
        <v>363196972.79681408</v>
      </c>
      <c r="AD9" s="340">
        <v>407961399.9726761</v>
      </c>
      <c r="AE9" s="340">
        <v>452963834.08343172</v>
      </c>
      <c r="AF9" s="340">
        <v>487115067.56258017</v>
      </c>
      <c r="AG9" s="340">
        <v>518887666.9398728</v>
      </c>
      <c r="AH9" s="340">
        <v>547450880.44915771</v>
      </c>
      <c r="AI9" s="340">
        <v>551944072.82947969</v>
      </c>
      <c r="AJ9" s="340">
        <v>543805951.15359747</v>
      </c>
      <c r="DA9" s="492"/>
      <c r="DB9" s="492"/>
      <c r="DC9" s="492"/>
      <c r="DD9" s="492"/>
      <c r="DE9" s="492"/>
      <c r="DF9" s="492"/>
      <c r="DG9" s="492"/>
      <c r="DH9" s="492"/>
      <c r="DI9" s="492"/>
      <c r="DJ9" s="492"/>
    </row>
    <row r="10" spans="1:114" s="1774" customFormat="1" ht="15.6" customHeight="1">
      <c r="A10" s="207"/>
      <c r="B10" s="207"/>
      <c r="F10" s="708"/>
      <c r="G10" s="708" t="s">
        <v>641</v>
      </c>
      <c r="H10" s="511"/>
      <c r="I10" s="511"/>
      <c r="DA10" s="492"/>
      <c r="DB10" s="492"/>
      <c r="DC10" s="492"/>
      <c r="DD10" s="492"/>
      <c r="DE10" s="492"/>
      <c r="DF10" s="492"/>
      <c r="DG10" s="492"/>
      <c r="DH10" s="492"/>
      <c r="DI10" s="492"/>
      <c r="DJ10" s="492"/>
    </row>
    <row r="11" spans="1:114" s="1774" customFormat="1" ht="15.6" customHeight="1">
      <c r="A11" s="207"/>
      <c r="B11" s="207"/>
      <c r="F11" s="708"/>
      <c r="G11" s="708"/>
      <c r="H11" s="515" t="s">
        <v>635</v>
      </c>
      <c r="I11" s="515"/>
      <c r="J11" s="350"/>
      <c r="K11" s="350"/>
      <c r="L11" s="350"/>
      <c r="M11" s="350"/>
      <c r="N11" s="350">
        <v>0</v>
      </c>
      <c r="O11" s="350"/>
      <c r="P11" s="350"/>
      <c r="Q11" s="350">
        <v>49129859</v>
      </c>
      <c r="R11" s="350">
        <v>54035317</v>
      </c>
      <c r="S11" s="350">
        <v>59061256.734040424</v>
      </c>
      <c r="T11" s="350">
        <v>59288851.810092501</v>
      </c>
      <c r="U11" s="350">
        <v>56467665.892135002</v>
      </c>
      <c r="V11" s="350">
        <v>56467665.784270003</v>
      </c>
      <c r="W11" s="350">
        <v>56556012.878416732</v>
      </c>
      <c r="X11" s="350">
        <v>56647672.988593966</v>
      </c>
      <c r="Y11" s="350">
        <v>56654423.258756109</v>
      </c>
      <c r="Z11" s="350">
        <v>56661426.664049342</v>
      </c>
      <c r="AA11" s="350">
        <v>56668692.697041065</v>
      </c>
      <c r="AB11" s="350">
        <v>56676231.206269979</v>
      </c>
      <c r="AC11" s="350">
        <v>56684052.409594983</v>
      </c>
      <c r="AD11" s="350">
        <v>56692166.908044666</v>
      </c>
      <c r="AE11" s="350">
        <v>59631982.307419062</v>
      </c>
      <c r="AF11" s="350">
        <v>62567665.784270003</v>
      </c>
      <c r="AG11" s="350">
        <v>62567665.784270003</v>
      </c>
      <c r="AH11" s="350">
        <v>62567665.784270003</v>
      </c>
      <c r="AI11" s="350">
        <v>62567665.784270003</v>
      </c>
      <c r="AJ11" s="350">
        <v>62567665.784270003</v>
      </c>
      <c r="DA11" s="492"/>
      <c r="DB11" s="492"/>
      <c r="DC11" s="492"/>
      <c r="DD11" s="492"/>
      <c r="DE11" s="492"/>
      <c r="DF11" s="492"/>
      <c r="DG11" s="492"/>
      <c r="DH11" s="492"/>
      <c r="DI11" s="492"/>
      <c r="DJ11" s="492"/>
    </row>
    <row r="12" spans="1:114" s="1774" customFormat="1" ht="15.6" customHeight="1">
      <c r="A12" s="207"/>
      <c r="B12" s="207"/>
      <c r="F12" s="708"/>
      <c r="G12" s="708"/>
      <c r="H12" s="515" t="s">
        <v>638</v>
      </c>
      <c r="I12" s="515"/>
      <c r="J12" s="350"/>
      <c r="K12" s="350"/>
      <c r="L12" s="350"/>
      <c r="M12" s="350"/>
      <c r="N12" s="350">
        <v>0</v>
      </c>
      <c r="O12" s="350"/>
      <c r="P12" s="350"/>
      <c r="Q12" s="350">
        <v>0</v>
      </c>
      <c r="R12" s="350">
        <v>0</v>
      </c>
      <c r="S12" s="350">
        <v>772916.66666666674</v>
      </c>
      <c r="T12" s="350">
        <v>1855000</v>
      </c>
      <c r="U12" s="350">
        <v>1855000</v>
      </c>
      <c r="V12" s="350">
        <v>1855000</v>
      </c>
      <c r="W12" s="350">
        <v>1855000</v>
      </c>
      <c r="X12" s="350">
        <v>1855000</v>
      </c>
      <c r="Y12" s="350">
        <v>1855000</v>
      </c>
      <c r="Z12" s="350">
        <v>1855000</v>
      </c>
      <c r="AA12" s="350">
        <v>1855000</v>
      </c>
      <c r="AB12" s="350">
        <v>1855000</v>
      </c>
      <c r="AC12" s="350">
        <v>1855000</v>
      </c>
      <c r="AD12" s="350">
        <v>1855000</v>
      </c>
      <c r="AE12" s="350">
        <v>1855000</v>
      </c>
      <c r="AF12" s="350">
        <v>1855000</v>
      </c>
      <c r="AG12" s="350">
        <v>1855000</v>
      </c>
      <c r="AH12" s="350">
        <v>1855000</v>
      </c>
      <c r="AI12" s="350">
        <v>1762300</v>
      </c>
      <c r="AJ12" s="350">
        <v>1669600</v>
      </c>
      <c r="DA12" s="492"/>
      <c r="DB12" s="492"/>
      <c r="DC12" s="492"/>
      <c r="DD12" s="492"/>
      <c r="DE12" s="492"/>
      <c r="DF12" s="492"/>
      <c r="DG12" s="492"/>
      <c r="DH12" s="492"/>
      <c r="DI12" s="492"/>
      <c r="DJ12" s="492"/>
    </row>
    <row r="13" spans="1:114" s="1774" customFormat="1" ht="15.6" customHeight="1">
      <c r="A13" s="207"/>
      <c r="B13" s="207"/>
      <c r="F13" s="708"/>
      <c r="G13" s="708"/>
      <c r="H13" s="515" t="s">
        <v>637</v>
      </c>
      <c r="I13" s="515"/>
      <c r="J13" s="350"/>
      <c r="K13" s="350"/>
      <c r="L13" s="350"/>
      <c r="M13" s="350"/>
      <c r="N13" s="350">
        <v>0</v>
      </c>
      <c r="O13" s="350"/>
      <c r="P13" s="350"/>
      <c r="Q13" s="350">
        <v>129734314</v>
      </c>
      <c r="R13" s="350">
        <v>119411191.75</v>
      </c>
      <c r="S13" s="350">
        <v>125320212.58333334</v>
      </c>
      <c r="T13" s="350">
        <v>130234488</v>
      </c>
      <c r="U13" s="350">
        <v>123917394.19250001</v>
      </c>
      <c r="V13" s="350">
        <v>126303448.31254806</v>
      </c>
      <c r="W13" s="350">
        <v>131699793.57478018</v>
      </c>
      <c r="X13" s="350">
        <v>132528986.55062129</v>
      </c>
      <c r="Y13" s="350">
        <v>134044658.10869847</v>
      </c>
      <c r="Z13" s="350">
        <v>135553802.71405587</v>
      </c>
      <c r="AA13" s="350">
        <v>137260745.63602504</v>
      </c>
      <c r="AB13" s="350">
        <v>139826834.79745635</v>
      </c>
      <c r="AC13" s="350">
        <v>142248950.55589876</v>
      </c>
      <c r="AD13" s="350">
        <v>143896841.40036696</v>
      </c>
      <c r="AE13" s="350">
        <v>154365280.44380566</v>
      </c>
      <c r="AF13" s="350">
        <v>170118968.43167192</v>
      </c>
      <c r="AG13" s="350">
        <v>177238344.92295891</v>
      </c>
      <c r="AH13" s="350">
        <v>179263807.4734779</v>
      </c>
      <c r="AI13" s="350">
        <v>181325974.20459145</v>
      </c>
      <c r="AJ13" s="350">
        <v>183425743.77086151</v>
      </c>
      <c r="DA13" s="492"/>
      <c r="DB13" s="492"/>
      <c r="DC13" s="492"/>
      <c r="DD13" s="492"/>
      <c r="DE13" s="492"/>
      <c r="DF13" s="492"/>
      <c r="DG13" s="492"/>
      <c r="DH13" s="492"/>
      <c r="DI13" s="492"/>
      <c r="DJ13" s="492"/>
    </row>
    <row r="14" spans="1:114" s="1774" customFormat="1" ht="15.6" customHeight="1">
      <c r="A14" s="207"/>
      <c r="B14" s="207"/>
      <c r="F14" s="708"/>
      <c r="G14" s="708"/>
      <c r="H14" s="557" t="s">
        <v>959</v>
      </c>
      <c r="I14" s="1828"/>
      <c r="J14" s="340"/>
      <c r="K14" s="340"/>
      <c r="L14" s="340"/>
      <c r="M14" s="340"/>
      <c r="N14" s="340">
        <v>0</v>
      </c>
      <c r="O14" s="340"/>
      <c r="P14" s="340"/>
      <c r="Q14" s="340">
        <v>178864173</v>
      </c>
      <c r="R14" s="340">
        <v>173446508.75</v>
      </c>
      <c r="S14" s="340">
        <v>185154385.98404044</v>
      </c>
      <c r="T14" s="340">
        <v>191378339.81009251</v>
      </c>
      <c r="U14" s="340">
        <v>182240060.08463502</v>
      </c>
      <c r="V14" s="340">
        <v>184626114.09681806</v>
      </c>
      <c r="W14" s="340">
        <v>190110806.45319691</v>
      </c>
      <c r="X14" s="340">
        <v>191031659.53921527</v>
      </c>
      <c r="Y14" s="340">
        <v>192554081.36745459</v>
      </c>
      <c r="Z14" s="340">
        <v>194070229.37810522</v>
      </c>
      <c r="AA14" s="340">
        <v>195784438.33306611</v>
      </c>
      <c r="AB14" s="340">
        <v>198358066.00372633</v>
      </c>
      <c r="AC14" s="340">
        <v>200788002.96549374</v>
      </c>
      <c r="AD14" s="340">
        <v>202444008.30841163</v>
      </c>
      <c r="AE14" s="340">
        <v>215852262.75122473</v>
      </c>
      <c r="AF14" s="340">
        <v>234541634.21594191</v>
      </c>
      <c r="AG14" s="340">
        <v>241661010.7072289</v>
      </c>
      <c r="AH14" s="340">
        <v>243686473.25774789</v>
      </c>
      <c r="AI14" s="340">
        <v>245655939.98886144</v>
      </c>
      <c r="AJ14" s="340">
        <v>247663009.55513149</v>
      </c>
      <c r="DA14" s="492"/>
      <c r="DB14" s="492"/>
      <c r="DC14" s="492"/>
      <c r="DD14" s="492"/>
      <c r="DE14" s="492"/>
      <c r="DF14" s="492"/>
      <c r="DG14" s="492"/>
      <c r="DH14" s="492"/>
      <c r="DI14" s="492"/>
      <c r="DJ14" s="492"/>
    </row>
    <row r="15" spans="1:114" s="1774" customFormat="1" ht="15.6" customHeight="1">
      <c r="A15" s="207"/>
      <c r="B15" s="207"/>
      <c r="F15" s="708"/>
      <c r="G15" s="2448" t="s">
        <v>1155</v>
      </c>
      <c r="H15" s="1828"/>
      <c r="I15" s="511"/>
      <c r="DA15" s="492"/>
      <c r="DB15" s="492"/>
      <c r="DC15" s="492"/>
      <c r="DD15" s="492"/>
      <c r="DE15" s="492"/>
      <c r="DF15" s="492"/>
      <c r="DG15" s="492"/>
      <c r="DH15" s="492"/>
      <c r="DI15" s="492"/>
      <c r="DJ15" s="492"/>
    </row>
    <row r="16" spans="1:114" s="1774" customFormat="1" ht="15.75">
      <c r="A16" s="207"/>
      <c r="B16" s="207"/>
      <c r="F16" s="708"/>
      <c r="G16" s="708"/>
      <c r="H16" s="1828" t="s">
        <v>644</v>
      </c>
      <c r="I16" s="511"/>
      <c r="J16" s="350"/>
      <c r="K16" s="350"/>
      <c r="L16" s="350"/>
      <c r="M16" s="350"/>
      <c r="N16" s="350">
        <v>0</v>
      </c>
      <c r="O16" s="350"/>
      <c r="P16" s="350"/>
      <c r="Q16" s="350">
        <v>23981634</v>
      </c>
      <c r="R16" s="350">
        <v>40564501</v>
      </c>
      <c r="S16" s="350">
        <v>27111480.165297985</v>
      </c>
      <c r="T16" s="350">
        <v>14407907.543875001</v>
      </c>
      <c r="U16" s="350">
        <v>5248260.6596452082</v>
      </c>
      <c r="V16" s="350">
        <v>4900517.3437499991</v>
      </c>
      <c r="W16" s="350">
        <v>4956147.902999999</v>
      </c>
      <c r="X16" s="350">
        <v>3344188.3935833331</v>
      </c>
      <c r="Y16" s="350">
        <v>1468720.8004583332</v>
      </c>
      <c r="Z16" s="350">
        <v>2143696.7997083333</v>
      </c>
      <c r="AA16" s="350">
        <v>2810830.7785833334</v>
      </c>
      <c r="AB16" s="350">
        <v>3330774.7835833333</v>
      </c>
      <c r="AC16" s="350">
        <v>2570170.2287916662</v>
      </c>
      <c r="AD16" s="350">
        <v>1773232.7334166667</v>
      </c>
      <c r="AE16" s="350">
        <v>784665.45266666671</v>
      </c>
      <c r="AF16" s="350">
        <v>36390.497500000056</v>
      </c>
      <c r="AG16" s="350">
        <v>458461.73683333333</v>
      </c>
      <c r="AH16" s="350">
        <v>463015.02012500004</v>
      </c>
      <c r="AI16" s="350">
        <v>322230.88945833337</v>
      </c>
      <c r="AJ16" s="350">
        <v>215264.65741666665</v>
      </c>
      <c r="DA16" s="492"/>
      <c r="DB16" s="492"/>
      <c r="DC16" s="492"/>
      <c r="DD16" s="492"/>
      <c r="DE16" s="492"/>
      <c r="DF16" s="492"/>
      <c r="DG16" s="492"/>
      <c r="DH16" s="492"/>
      <c r="DI16" s="492"/>
      <c r="DJ16" s="492"/>
    </row>
    <row r="17" spans="1:114" s="1774" customFormat="1" ht="15.75">
      <c r="A17" s="207"/>
      <c r="B17" s="207"/>
      <c r="F17" s="708"/>
      <c r="G17" s="708"/>
      <c r="H17" s="1828" t="s">
        <v>646</v>
      </c>
      <c r="I17" s="511"/>
      <c r="J17" s="350"/>
      <c r="K17" s="350"/>
      <c r="L17" s="350"/>
      <c r="M17" s="350"/>
      <c r="N17" s="350">
        <v>0</v>
      </c>
      <c r="O17" s="350"/>
      <c r="P17" s="350"/>
      <c r="Q17" s="350">
        <v>41159632</v>
      </c>
      <c r="R17" s="350">
        <v>46737324</v>
      </c>
      <c r="S17" s="350">
        <v>46029244.629156768</v>
      </c>
      <c r="T17" s="350">
        <v>25545161.197791666</v>
      </c>
      <c r="U17" s="350">
        <v>11278745.333333334</v>
      </c>
      <c r="V17" s="350">
        <v>2100000</v>
      </c>
      <c r="W17" s="350">
        <v>2100000</v>
      </c>
      <c r="X17" s="350">
        <v>2100000</v>
      </c>
      <c r="Y17" s="350">
        <v>2100000</v>
      </c>
      <c r="Z17" s="350">
        <v>2100000</v>
      </c>
      <c r="AA17" s="350">
        <v>2100000</v>
      </c>
      <c r="AB17" s="350">
        <v>0</v>
      </c>
      <c r="AC17" s="350">
        <v>0</v>
      </c>
      <c r="AD17" s="350">
        <v>0</v>
      </c>
      <c r="AE17" s="350">
        <v>0</v>
      </c>
      <c r="AF17" s="350">
        <v>0</v>
      </c>
      <c r="AG17" s="350">
        <v>0</v>
      </c>
      <c r="AH17" s="350">
        <v>0</v>
      </c>
      <c r="AI17" s="350">
        <v>0</v>
      </c>
      <c r="AJ17" s="350">
        <v>0</v>
      </c>
    </row>
    <row r="18" spans="1:114" s="1774" customFormat="1" ht="15.75">
      <c r="A18" s="207"/>
      <c r="B18" s="207"/>
      <c r="F18" s="708"/>
      <c r="G18" s="708"/>
      <c r="H18" s="1828" t="s">
        <v>647</v>
      </c>
      <c r="I18" s="511"/>
      <c r="J18" s="350"/>
      <c r="K18" s="350"/>
      <c r="L18" s="350"/>
      <c r="M18" s="350"/>
      <c r="N18" s="350">
        <v>0</v>
      </c>
      <c r="O18" s="350"/>
      <c r="P18" s="350"/>
      <c r="Q18" s="350">
        <v>89208616</v>
      </c>
      <c r="R18" s="350">
        <v>144512837</v>
      </c>
      <c r="S18" s="350">
        <v>155324175</v>
      </c>
      <c r="T18" s="350">
        <v>159379196.22981274</v>
      </c>
      <c r="U18" s="350">
        <v>167275407.72878832</v>
      </c>
      <c r="V18" s="350">
        <v>186968989.05698559</v>
      </c>
      <c r="W18" s="350">
        <v>203553302.87822822</v>
      </c>
      <c r="X18" s="350">
        <v>214658547.39472049</v>
      </c>
      <c r="Y18" s="350">
        <v>230302954.78994513</v>
      </c>
      <c r="Z18" s="350">
        <v>252525600.10343856</v>
      </c>
      <c r="AA18" s="350">
        <v>269647912.23701942</v>
      </c>
      <c r="AB18" s="350">
        <v>282652549.70538384</v>
      </c>
      <c r="AC18" s="350">
        <v>306665625.69572294</v>
      </c>
      <c r="AD18" s="350">
        <v>322741620.00479931</v>
      </c>
      <c r="AE18" s="350">
        <v>328630825.63085979</v>
      </c>
      <c r="AF18" s="350">
        <v>334950551.76681161</v>
      </c>
      <c r="AG18" s="350">
        <v>342121086.85171771</v>
      </c>
      <c r="AH18" s="350">
        <v>348952625.44794726</v>
      </c>
      <c r="AI18" s="350">
        <v>356686212.04769427</v>
      </c>
      <c r="AJ18" s="350">
        <v>382843015.27589846</v>
      </c>
    </row>
    <row r="19" spans="1:114" s="1774" customFormat="1" ht="15.75">
      <c r="A19" s="207"/>
      <c r="B19" s="207"/>
      <c r="F19" s="708"/>
      <c r="G19" s="708"/>
      <c r="H19" s="557" t="s">
        <v>959</v>
      </c>
      <c r="I19" s="1828"/>
      <c r="J19" s="340"/>
      <c r="K19" s="340"/>
      <c r="L19" s="340"/>
      <c r="M19" s="340"/>
      <c r="N19" s="340">
        <v>0</v>
      </c>
      <c r="O19" s="340"/>
      <c r="P19" s="340"/>
      <c r="Q19" s="340">
        <v>154349882</v>
      </c>
      <c r="R19" s="340">
        <v>231814662</v>
      </c>
      <c r="S19" s="340">
        <v>228464899.79445475</v>
      </c>
      <c r="T19" s="340">
        <v>199332264.97147942</v>
      </c>
      <c r="U19" s="340">
        <v>183802413.72176686</v>
      </c>
      <c r="V19" s="340">
        <v>193969506.40073559</v>
      </c>
      <c r="W19" s="340">
        <v>210609450.78122821</v>
      </c>
      <c r="X19" s="340">
        <v>220102735.78830382</v>
      </c>
      <c r="Y19" s="340">
        <v>233871675.59040347</v>
      </c>
      <c r="Z19" s="340">
        <v>256769296.90314689</v>
      </c>
      <c r="AA19" s="340">
        <v>274558743.01560277</v>
      </c>
      <c r="AB19" s="340">
        <v>285983324.48896718</v>
      </c>
      <c r="AC19" s="340">
        <v>309235795.92451459</v>
      </c>
      <c r="AD19" s="340">
        <v>324514852.73821598</v>
      </c>
      <c r="AE19" s="340">
        <v>329415491.08352643</v>
      </c>
      <c r="AF19" s="340">
        <v>334986942.26431161</v>
      </c>
      <c r="AG19" s="340">
        <v>342579548.58855104</v>
      </c>
      <c r="AH19" s="340">
        <v>349415640.46807224</v>
      </c>
      <c r="AI19" s="340">
        <v>357008442.93715262</v>
      </c>
      <c r="AJ19" s="340">
        <v>383058279.9333151</v>
      </c>
    </row>
    <row r="20" spans="1:114" s="1826" customFormat="1" ht="15.75">
      <c r="A20" s="207"/>
      <c r="B20" s="207"/>
      <c r="G20" s="1826" t="s">
        <v>37</v>
      </c>
      <c r="J20" s="340"/>
      <c r="K20" s="340"/>
      <c r="L20" s="340"/>
      <c r="M20" s="340"/>
      <c r="N20" s="340">
        <v>0</v>
      </c>
      <c r="O20" s="340"/>
      <c r="P20" s="340"/>
      <c r="Q20" s="340">
        <v>459910527</v>
      </c>
      <c r="R20" s="340">
        <v>514309234.66666669</v>
      </c>
      <c r="S20" s="340">
        <v>545147587.16141582</v>
      </c>
      <c r="T20" s="340">
        <v>516698827.04741317</v>
      </c>
      <c r="U20" s="340">
        <v>495708877.27815056</v>
      </c>
      <c r="V20" s="340">
        <v>515004362.1489861</v>
      </c>
      <c r="W20" s="340">
        <v>549606259.35843241</v>
      </c>
      <c r="X20" s="340">
        <v>569828214.64148664</v>
      </c>
      <c r="Y20" s="340">
        <v>598364586.43189073</v>
      </c>
      <c r="Z20" s="340">
        <v>663037152.02192926</v>
      </c>
      <c r="AA20" s="340">
        <v>733032026.01927519</v>
      </c>
      <c r="AB20" s="340">
        <v>797063687.9617362</v>
      </c>
      <c r="AC20" s="340">
        <v>873220771.68682241</v>
      </c>
      <c r="AD20" s="340">
        <v>934920261.0193038</v>
      </c>
      <c r="AE20" s="340">
        <v>998231587.91818285</v>
      </c>
      <c r="AF20" s="340">
        <v>1056643644.0428336</v>
      </c>
      <c r="AG20" s="340">
        <v>1103128226.2356527</v>
      </c>
      <c r="AH20" s="340">
        <v>1140552994.1749778</v>
      </c>
      <c r="AI20" s="340">
        <v>1154608455.7554936</v>
      </c>
      <c r="AJ20" s="340">
        <v>1174527240.6420441</v>
      </c>
      <c r="BQ20" s="1774"/>
      <c r="BR20" s="1774"/>
      <c r="BS20" s="1774"/>
      <c r="BT20" s="1774"/>
      <c r="BU20" s="1774"/>
      <c r="BV20" s="1774"/>
      <c r="BW20" s="1774"/>
      <c r="BX20" s="1774"/>
      <c r="BY20" s="1774"/>
      <c r="BZ20" s="1774"/>
      <c r="CA20" s="1774"/>
      <c r="CB20" s="1774"/>
      <c r="CC20" s="1774"/>
      <c r="CD20" s="1774"/>
      <c r="CE20" s="1774"/>
      <c r="CF20" s="1774"/>
      <c r="CG20" s="1774"/>
      <c r="CH20" s="1774"/>
      <c r="CI20" s="1774"/>
      <c r="CJ20" s="1774"/>
      <c r="CK20" s="1774"/>
      <c r="CL20" s="1774"/>
      <c r="CM20" s="1774"/>
      <c r="CN20" s="1774"/>
      <c r="CO20" s="1774"/>
      <c r="CP20" s="1774"/>
      <c r="CQ20" s="1774"/>
      <c r="CR20" s="1774"/>
      <c r="CS20" s="1774"/>
      <c r="CT20" s="1774"/>
      <c r="CU20" s="1774"/>
      <c r="CV20" s="1774"/>
      <c r="CW20" s="1774"/>
      <c r="CX20" s="1774"/>
      <c r="CY20" s="1774"/>
      <c r="CZ20" s="1774"/>
      <c r="DA20" s="1774"/>
      <c r="DB20" s="1774"/>
      <c r="DC20" s="1774"/>
      <c r="DD20" s="1774"/>
      <c r="DE20" s="1774"/>
      <c r="DF20" s="1774"/>
      <c r="DG20" s="1774"/>
      <c r="DH20" s="1774"/>
      <c r="DI20" s="1774"/>
      <c r="DJ20" s="1774"/>
    </row>
    <row r="21" spans="1:114" s="1774" customFormat="1">
      <c r="A21" s="207"/>
      <c r="B21" s="207"/>
    </row>
    <row r="22" spans="1:114" s="1774" customFormat="1" ht="15.75">
      <c r="A22" s="207"/>
      <c r="B22" s="207">
        <v>0</v>
      </c>
      <c r="G22" s="1774" t="s">
        <v>41</v>
      </c>
      <c r="J22" s="350"/>
      <c r="K22" s="350"/>
      <c r="L22" s="350"/>
      <c r="M22" s="350"/>
      <c r="N22" s="350">
        <v>0</v>
      </c>
      <c r="O22" s="350"/>
      <c r="P22" s="350"/>
      <c r="Q22" s="350">
        <v>0</v>
      </c>
      <c r="R22" s="350">
        <v>0</v>
      </c>
      <c r="S22" s="350">
        <v>0</v>
      </c>
      <c r="T22" s="350">
        <v>0</v>
      </c>
      <c r="U22" s="350">
        <v>0</v>
      </c>
      <c r="V22" s="350">
        <v>0</v>
      </c>
      <c r="W22" s="350">
        <v>0</v>
      </c>
      <c r="X22" s="350">
        <v>0</v>
      </c>
      <c r="Y22" s="350">
        <v>0</v>
      </c>
      <c r="Z22" s="350">
        <v>0</v>
      </c>
      <c r="AA22" s="350">
        <v>0</v>
      </c>
      <c r="AB22" s="350">
        <v>0</v>
      </c>
      <c r="AC22" s="350">
        <v>0</v>
      </c>
      <c r="AD22" s="350">
        <v>0</v>
      </c>
      <c r="AE22" s="350">
        <v>0</v>
      </c>
      <c r="AF22" s="350">
        <v>0</v>
      </c>
      <c r="AG22" s="350">
        <v>0</v>
      </c>
      <c r="AH22" s="350">
        <v>0</v>
      </c>
      <c r="AI22" s="350">
        <v>0</v>
      </c>
      <c r="AJ22" s="350">
        <v>0</v>
      </c>
      <c r="BQ22" s="1826"/>
      <c r="BR22" s="1826"/>
      <c r="BS22" s="1826"/>
      <c r="BT22" s="1826"/>
      <c r="BU22" s="1826"/>
      <c r="BV22" s="1826"/>
      <c r="BW22" s="1826"/>
      <c r="BX22" s="1826"/>
      <c r="BY22" s="1826"/>
      <c r="BZ22" s="1826"/>
      <c r="CA22" s="1826"/>
      <c r="CB22" s="1826"/>
      <c r="CC22" s="1826"/>
      <c r="CD22" s="1826"/>
      <c r="CE22" s="1826"/>
      <c r="CF22" s="1826"/>
      <c r="CG22" s="1826"/>
      <c r="CH22" s="1826"/>
      <c r="CI22" s="1826"/>
      <c r="CJ22" s="1826"/>
      <c r="CK22" s="1826"/>
      <c r="CL22" s="1826"/>
      <c r="CM22" s="1826"/>
      <c r="CN22" s="1826"/>
      <c r="CO22" s="1826"/>
      <c r="CP22" s="1826"/>
      <c r="CQ22" s="1826"/>
      <c r="CR22" s="1826"/>
      <c r="CS22" s="1826"/>
      <c r="CT22" s="1826"/>
      <c r="CU22" s="1826"/>
      <c r="CV22" s="1826"/>
      <c r="CW22" s="1826"/>
      <c r="CX22" s="1826"/>
      <c r="CY22" s="1826"/>
      <c r="CZ22" s="1826"/>
    </row>
    <row r="23" spans="1:114" s="1774" customFormat="1">
      <c r="A23" s="207"/>
      <c r="B23" s="207"/>
      <c r="T23" s="447">
        <v>0.15768672329640343</v>
      </c>
      <c r="U23" s="447">
        <v>0.16180780394784711</v>
      </c>
      <c r="V23" s="447">
        <v>0.16180780340468179</v>
      </c>
    </row>
    <row r="24" spans="1:114" s="1774" customFormat="1">
      <c r="A24" s="207"/>
      <c r="B24" s="207"/>
      <c r="T24" s="447">
        <v>6.5274171952738559E-3</v>
      </c>
      <c r="U24" s="447">
        <v>5.4827114214741788E-3</v>
      </c>
      <c r="V24" s="447">
        <v>5.4827114214741788E-3</v>
      </c>
    </row>
    <row r="25" spans="1:114" s="1774" customFormat="1" ht="15.75">
      <c r="A25" s="207"/>
      <c r="B25" s="207"/>
      <c r="F25" s="1826" t="s">
        <v>4842</v>
      </c>
      <c r="H25" s="1826"/>
      <c r="I25" s="1826"/>
      <c r="J25" s="1775"/>
      <c r="K25" s="1775"/>
      <c r="L25" s="1775"/>
      <c r="M25" s="1775"/>
      <c r="N25" s="1775"/>
      <c r="O25" s="1775"/>
      <c r="P25" s="1775"/>
      <c r="Q25" s="1775"/>
      <c r="R25" s="1775"/>
      <c r="S25" s="1775"/>
      <c r="T25" s="447">
        <v>0.75939398564866278</v>
      </c>
      <c r="U25" s="447">
        <v>0.78328202053961282</v>
      </c>
      <c r="V25" s="447">
        <v>0.83270948517384413</v>
      </c>
      <c r="W25" s="1775"/>
      <c r="X25" s="1775"/>
      <c r="Y25" s="1775"/>
      <c r="Z25" s="1775"/>
      <c r="AA25" s="1775"/>
      <c r="AB25" s="1775"/>
      <c r="AC25" s="1775"/>
      <c r="AD25" s="1775"/>
      <c r="AE25" s="1775"/>
      <c r="AF25" s="1775"/>
      <c r="AG25" s="1775"/>
      <c r="AH25" s="1775"/>
      <c r="AI25" s="1775"/>
      <c r="AJ25" s="1775"/>
    </row>
    <row r="26" spans="1:114" s="1774" customFormat="1" ht="15.75">
      <c r="A26" s="207"/>
      <c r="B26" s="207"/>
      <c r="G26" s="1774" t="s">
        <v>4843</v>
      </c>
      <c r="H26" s="1826"/>
      <c r="I26" s="1826"/>
      <c r="J26" s="2449"/>
      <c r="K26" s="2449"/>
      <c r="L26" s="2449"/>
      <c r="M26" s="2449"/>
      <c r="N26" s="2449">
        <v>0</v>
      </c>
      <c r="O26" s="2449"/>
      <c r="P26" s="2449"/>
      <c r="Q26" s="2449">
        <v>30087556</v>
      </c>
      <c r="R26" s="2449">
        <v>31191740</v>
      </c>
      <c r="S26" s="2449">
        <v>28590043</v>
      </c>
      <c r="T26" s="2449">
        <v>26282128</v>
      </c>
      <c r="U26" s="2449">
        <v>28718974</v>
      </c>
      <c r="V26" s="2449">
        <v>30059640</v>
      </c>
      <c r="W26" s="2449">
        <v>30330303.5</v>
      </c>
      <c r="X26" s="2449">
        <v>30513752.5</v>
      </c>
      <c r="Y26" s="2449">
        <v>30205722.5</v>
      </c>
      <c r="Z26" s="2449">
        <v>29935282.5</v>
      </c>
      <c r="AA26" s="2449">
        <v>29952791.5</v>
      </c>
      <c r="AB26" s="2449">
        <v>29721663</v>
      </c>
      <c r="AC26" s="2449">
        <v>26589082</v>
      </c>
      <c r="AD26" s="2449">
        <v>24645438.5</v>
      </c>
      <c r="AE26" s="2449">
        <v>26969636</v>
      </c>
      <c r="AF26" s="2449">
        <v>20043299.5</v>
      </c>
      <c r="AG26" s="2449">
        <v>11519604.5</v>
      </c>
      <c r="AH26" s="2449">
        <v>9578712.5</v>
      </c>
      <c r="AI26" s="2449">
        <v>7711602.5</v>
      </c>
      <c r="AJ26" s="2449">
        <v>3947904</v>
      </c>
    </row>
    <row r="27" spans="1:114" s="1774" customFormat="1" ht="15.75">
      <c r="A27" s="207"/>
      <c r="B27" s="207"/>
      <c r="H27" s="1826"/>
      <c r="I27" s="1826"/>
      <c r="J27" s="2449"/>
      <c r="K27" s="2449"/>
      <c r="L27" s="2449"/>
      <c r="M27" s="2449"/>
      <c r="N27" s="2449"/>
      <c r="O27" s="2449"/>
      <c r="P27" s="2449"/>
      <c r="Q27" s="2449"/>
      <c r="R27" s="2449"/>
      <c r="S27" s="2449"/>
      <c r="T27" s="2449"/>
      <c r="U27" s="2449"/>
      <c r="V27" s="2449"/>
      <c r="W27" s="2449"/>
      <c r="X27" s="2449"/>
      <c r="Y27" s="2449"/>
      <c r="Z27" s="2449"/>
      <c r="AA27" s="2449"/>
      <c r="AB27" s="2449"/>
      <c r="AC27" s="2449"/>
      <c r="AD27" s="2449"/>
      <c r="AE27" s="2449"/>
      <c r="AF27" s="2449"/>
      <c r="AG27" s="2449"/>
      <c r="AH27" s="2449"/>
      <c r="AI27" s="2449"/>
      <c r="AJ27" s="2449"/>
    </row>
    <row r="28" spans="1:114" s="1774" customFormat="1" ht="15.75">
      <c r="A28" s="207"/>
      <c r="B28" s="207"/>
      <c r="H28" s="1826"/>
      <c r="I28" s="1826"/>
      <c r="J28" s="2449"/>
      <c r="K28" s="2449"/>
      <c r="L28" s="2449"/>
      <c r="M28" s="2449"/>
      <c r="N28" s="2449"/>
      <c r="O28" s="2449"/>
      <c r="P28" s="2449"/>
      <c r="Q28" s="2449"/>
      <c r="R28" s="2449"/>
      <c r="S28" s="2449"/>
      <c r="T28" s="2449"/>
      <c r="U28" s="2449"/>
      <c r="V28" s="2449"/>
      <c r="W28" s="2449"/>
      <c r="X28" s="2449"/>
      <c r="Y28" s="2449"/>
      <c r="Z28" s="2449"/>
      <c r="AA28" s="2449"/>
      <c r="AB28" s="2449"/>
      <c r="AC28" s="2449"/>
      <c r="AD28" s="2449"/>
      <c r="AE28" s="2449"/>
      <c r="AF28" s="2449"/>
      <c r="AG28" s="2449"/>
      <c r="AH28" s="2449"/>
      <c r="AI28" s="2449"/>
      <c r="AJ28" s="2449"/>
    </row>
    <row r="29" spans="1:114" s="1774" customFormat="1" ht="15.75">
      <c r="A29" s="207"/>
      <c r="B29" s="207"/>
      <c r="F29" s="1826" t="s">
        <v>1569</v>
      </c>
      <c r="G29" s="2450"/>
      <c r="J29" s="1827"/>
      <c r="K29" s="2451"/>
      <c r="L29" s="2451"/>
      <c r="M29" s="2451"/>
      <c r="N29" s="2451"/>
      <c r="O29" s="2451"/>
      <c r="P29" s="2451"/>
      <c r="Q29" s="2451"/>
      <c r="R29" s="2451"/>
      <c r="S29" s="2451"/>
      <c r="T29" s="2451"/>
      <c r="U29" s="2451"/>
      <c r="V29" s="2451"/>
      <c r="W29" s="2451"/>
      <c r="X29" s="2451"/>
      <c r="Y29" s="2451"/>
      <c r="Z29" s="2451"/>
      <c r="AA29" s="2451"/>
      <c r="AB29" s="2451"/>
      <c r="AC29" s="2451"/>
      <c r="AD29" s="2451"/>
      <c r="AE29" s="2451"/>
      <c r="AF29" s="2451"/>
      <c r="AG29" s="2451"/>
      <c r="AH29" s="2451"/>
      <c r="AI29" s="2451"/>
      <c r="AJ29" s="2451"/>
      <c r="AK29" s="1827"/>
      <c r="AL29" s="1827"/>
      <c r="AM29" s="1827"/>
      <c r="AN29" s="1827"/>
    </row>
    <row r="30" spans="1:114" s="1774" customFormat="1">
      <c r="A30" s="207"/>
      <c r="B30" s="207"/>
      <c r="F30" s="515"/>
      <c r="G30" s="1774" t="s">
        <v>635</v>
      </c>
      <c r="K30" s="2452"/>
      <c r="L30" s="2452"/>
      <c r="M30" s="2452"/>
      <c r="N30" s="2452">
        <v>0</v>
      </c>
      <c r="O30" s="2452"/>
      <c r="P30" s="2452"/>
      <c r="Q30" s="2452">
        <v>73515886</v>
      </c>
      <c r="R30" s="2452">
        <v>76635579</v>
      </c>
      <c r="S30" s="2452">
        <v>82297217.734040424</v>
      </c>
      <c r="T30" s="2452">
        <v>80798699.310092509</v>
      </c>
      <c r="U30" s="2452">
        <v>78539664.818042502</v>
      </c>
      <c r="V30" s="2452">
        <v>78539664.636085004</v>
      </c>
      <c r="W30" s="2452">
        <v>80316411.172710851</v>
      </c>
      <c r="X30" s="2452">
        <v>82096470.725367188</v>
      </c>
      <c r="Y30" s="2452">
        <v>82103220.995529339</v>
      </c>
      <c r="Z30" s="2452">
        <v>82110224.40082258</v>
      </c>
      <c r="AA30" s="2452">
        <v>82117490.433814287</v>
      </c>
      <c r="AB30" s="2452">
        <v>82125028.943043202</v>
      </c>
      <c r="AC30" s="2452">
        <v>82132850.146368206</v>
      </c>
      <c r="AD30" s="2452">
        <v>82140964.644817889</v>
      </c>
      <c r="AE30" s="2452">
        <v>85080780.044192284</v>
      </c>
      <c r="AF30" s="2452">
        <v>88016463.521043241</v>
      </c>
      <c r="AG30" s="2452">
        <v>88016463.521043241</v>
      </c>
      <c r="AH30" s="2452">
        <v>88016463.521043241</v>
      </c>
      <c r="AI30" s="2452">
        <v>88016463.521043241</v>
      </c>
      <c r="AJ30" s="2452">
        <v>88016463.521043241</v>
      </c>
    </row>
    <row r="31" spans="1:114" s="1774" customFormat="1">
      <c r="A31" s="207"/>
      <c r="B31" s="207"/>
      <c r="F31" s="515"/>
      <c r="G31" s="1774" t="s">
        <v>4844</v>
      </c>
      <c r="K31" s="2452"/>
      <c r="L31" s="2452"/>
      <c r="M31" s="2452"/>
      <c r="N31" s="2452"/>
      <c r="O31" s="2452"/>
      <c r="P31" s="2452"/>
      <c r="Q31" s="2452">
        <v>154918870</v>
      </c>
      <c r="R31" s="2452">
        <v>232687408</v>
      </c>
      <c r="S31" s="2452">
        <v>230506271.34404203</v>
      </c>
      <c r="T31" s="2452">
        <v>202077661.73732063</v>
      </c>
      <c r="U31" s="2452">
        <v>186405303.48760808</v>
      </c>
      <c r="V31" s="2452">
        <v>196572396.1665768</v>
      </c>
      <c r="W31" s="2452">
        <v>213212340.54706943</v>
      </c>
      <c r="X31" s="2452">
        <v>222705625.55414507</v>
      </c>
      <c r="Y31" s="2452">
        <v>236474565.35624468</v>
      </c>
      <c r="Z31" s="2452">
        <v>259372186.66898811</v>
      </c>
      <c r="AA31" s="2452">
        <v>277161632.78144395</v>
      </c>
      <c r="AB31" s="2452">
        <v>288586214.25480843</v>
      </c>
      <c r="AC31" s="2452">
        <v>311838685.69035584</v>
      </c>
      <c r="AD31" s="2452">
        <v>327117742.50405723</v>
      </c>
      <c r="AE31" s="2452">
        <v>332018380.84936768</v>
      </c>
      <c r="AF31" s="2452">
        <v>337589832.03015286</v>
      </c>
      <c r="AG31" s="2452">
        <v>345182438.35439229</v>
      </c>
      <c r="AH31" s="2452">
        <v>352018530.23391348</v>
      </c>
      <c r="AI31" s="2452">
        <v>359518632.70299381</v>
      </c>
      <c r="AJ31" s="2452">
        <v>385475769.69915634</v>
      </c>
    </row>
    <row r="32" spans="1:114" s="1774" customFormat="1">
      <c r="A32" s="207"/>
      <c r="B32" s="207"/>
      <c r="F32" s="515"/>
      <c r="G32" s="1774" t="s">
        <v>4845</v>
      </c>
      <c r="K32" s="2452"/>
      <c r="L32" s="2452"/>
      <c r="M32" s="2452"/>
      <c r="N32" s="2452"/>
      <c r="O32" s="2452"/>
      <c r="P32" s="2452"/>
      <c r="Q32" s="2452">
        <v>231475771</v>
      </c>
      <c r="R32" s="2452">
        <v>204986247.66666669</v>
      </c>
      <c r="S32" s="2452">
        <v>232344098.08333334</v>
      </c>
      <c r="T32" s="2452">
        <v>233822466</v>
      </c>
      <c r="U32" s="2452">
        <v>230763908.97250003</v>
      </c>
      <c r="V32" s="2452">
        <v>239892301.34632424</v>
      </c>
      <c r="W32" s="2452">
        <v>256077507.63865209</v>
      </c>
      <c r="X32" s="2452">
        <v>265026118.3619743</v>
      </c>
      <c r="Y32" s="2452">
        <v>279786800.08011669</v>
      </c>
      <c r="Z32" s="2452">
        <v>321554740.95211864</v>
      </c>
      <c r="AA32" s="2452">
        <v>373752902.80401683</v>
      </c>
      <c r="AB32" s="2452">
        <v>426352444.76388454</v>
      </c>
      <c r="AC32" s="2452">
        <v>479249235.85009837</v>
      </c>
      <c r="AD32" s="2452">
        <v>525661553.87042862</v>
      </c>
      <c r="AE32" s="2452">
        <v>581132427.02462292</v>
      </c>
      <c r="AF32" s="2452">
        <v>631037348.49163771</v>
      </c>
      <c r="AG32" s="2452">
        <v>669929324.36021733</v>
      </c>
      <c r="AH32" s="2452">
        <v>700518000.42002118</v>
      </c>
      <c r="AI32" s="2452">
        <v>707073359.53145671</v>
      </c>
      <c r="AJ32" s="2452">
        <v>701035007.42184448</v>
      </c>
    </row>
    <row r="33" spans="1:114" s="1826" customFormat="1" ht="15.75">
      <c r="A33" s="257"/>
      <c r="B33" s="257"/>
      <c r="G33" s="1826" t="s">
        <v>37</v>
      </c>
      <c r="K33" s="340"/>
      <c r="L33" s="340"/>
      <c r="M33" s="340"/>
      <c r="N33" s="340"/>
      <c r="O33" s="340"/>
      <c r="P33" s="340"/>
      <c r="Q33" s="340">
        <v>459910527</v>
      </c>
      <c r="R33" s="340">
        <v>514309234.66666669</v>
      </c>
      <c r="S33" s="340">
        <v>545147587.16141582</v>
      </c>
      <c r="T33" s="340">
        <v>516698827.04741311</v>
      </c>
      <c r="U33" s="340">
        <v>495708877.27815062</v>
      </c>
      <c r="V33" s="340">
        <v>515004362.14898598</v>
      </c>
      <c r="W33" s="340">
        <v>549606259.35843229</v>
      </c>
      <c r="X33" s="340">
        <v>569828214.64148664</v>
      </c>
      <c r="Y33" s="340">
        <v>598364586.43189073</v>
      </c>
      <c r="Z33" s="340">
        <v>663037152.02192926</v>
      </c>
      <c r="AA33" s="340">
        <v>733032026.01927507</v>
      </c>
      <c r="AB33" s="340">
        <v>797063687.9617362</v>
      </c>
      <c r="AC33" s="340">
        <v>873220771.68682241</v>
      </c>
      <c r="AD33" s="340">
        <v>934920261.0193038</v>
      </c>
      <c r="AE33" s="340">
        <v>998231587.91818285</v>
      </c>
      <c r="AF33" s="340">
        <v>1056643644.0428338</v>
      </c>
      <c r="AG33" s="340">
        <v>1103128226.2356529</v>
      </c>
      <c r="AH33" s="340">
        <v>1140552994.1749778</v>
      </c>
      <c r="AI33" s="340">
        <v>1154608455.7554936</v>
      </c>
      <c r="AJ33" s="340">
        <v>1174527240.6420441</v>
      </c>
      <c r="BQ33" s="1774"/>
      <c r="BR33" s="1774"/>
      <c r="BS33" s="1774"/>
      <c r="BT33" s="1774"/>
      <c r="BU33" s="1774"/>
      <c r="BV33" s="1774"/>
      <c r="BW33" s="1774"/>
      <c r="BX33" s="1774"/>
      <c r="BY33" s="1774"/>
      <c r="BZ33" s="1774"/>
      <c r="CA33" s="1774"/>
      <c r="CB33" s="1774"/>
      <c r="CC33" s="1774"/>
      <c r="CD33" s="1774"/>
      <c r="CE33" s="1774"/>
      <c r="CF33" s="1774"/>
      <c r="CG33" s="1774"/>
      <c r="CH33" s="1774"/>
      <c r="CI33" s="1774"/>
      <c r="CJ33" s="1774"/>
      <c r="CK33" s="1774"/>
      <c r="CL33" s="1774"/>
      <c r="CM33" s="1774"/>
      <c r="CN33" s="1774"/>
      <c r="CO33" s="1774"/>
      <c r="CP33" s="1774"/>
      <c r="CQ33" s="1774"/>
      <c r="CR33" s="1774"/>
      <c r="CS33" s="1774"/>
      <c r="CT33" s="1774"/>
      <c r="CU33" s="1774"/>
      <c r="CV33" s="1774"/>
      <c r="CW33" s="1774"/>
      <c r="CX33" s="1774"/>
      <c r="CY33" s="1774"/>
      <c r="CZ33" s="1774"/>
      <c r="DA33" s="1774"/>
      <c r="DB33" s="1774"/>
      <c r="DC33" s="1774"/>
      <c r="DD33" s="1774"/>
      <c r="DE33" s="1774"/>
      <c r="DF33" s="1774"/>
      <c r="DG33" s="1774"/>
      <c r="DH33" s="1774"/>
      <c r="DI33" s="1774"/>
      <c r="DJ33" s="1774"/>
    </row>
    <row r="34" spans="1:114" s="1774" customFormat="1" ht="15.75">
      <c r="A34" s="207"/>
      <c r="B34" s="207"/>
      <c r="DA34" s="1826"/>
      <c r="DB34" s="1826"/>
      <c r="DC34" s="1826"/>
      <c r="DD34" s="1826"/>
      <c r="DE34" s="1826"/>
      <c r="DF34" s="1826"/>
      <c r="DG34" s="1826"/>
      <c r="DH34" s="1826"/>
      <c r="DI34" s="1826"/>
      <c r="DJ34" s="1826"/>
    </row>
    <row r="35" spans="1:114" s="1774" customFormat="1" ht="15.75">
      <c r="A35" s="207"/>
      <c r="B35" s="207"/>
      <c r="G35" s="1774" t="s">
        <v>635</v>
      </c>
      <c r="K35" s="447"/>
      <c r="L35" s="447"/>
      <c r="M35" s="447"/>
      <c r="N35" s="447"/>
      <c r="O35" s="447"/>
      <c r="P35" s="447"/>
      <c r="Q35" s="447">
        <v>0.15984823500245735</v>
      </c>
      <c r="R35" s="447">
        <v>0.14900681114479489</v>
      </c>
      <c r="S35" s="447">
        <v>0.15096318808373002</v>
      </c>
      <c r="T35" s="447">
        <v>0.15637484561713219</v>
      </c>
      <c r="U35" s="447">
        <v>0.15843909281853061</v>
      </c>
      <c r="V35" s="447">
        <v>0.15250291144789219</v>
      </c>
      <c r="W35" s="447">
        <v>0.14613445499413708</v>
      </c>
      <c r="X35" s="447">
        <v>0.14407231621027933</v>
      </c>
      <c r="Y35" s="447">
        <v>0.13721270084701911</v>
      </c>
      <c r="Z35" s="447">
        <v>0.12383955280699997</v>
      </c>
      <c r="AA35" s="447">
        <v>0.11202442392558577</v>
      </c>
      <c r="AB35" s="447">
        <v>0.10303446284581677</v>
      </c>
      <c r="AC35" s="447">
        <v>9.405737106746799E-2</v>
      </c>
      <c r="AD35" s="447">
        <v>8.7858791888051596E-2</v>
      </c>
      <c r="AE35" s="447">
        <v>8.523150446644219E-2</v>
      </c>
      <c r="AF35" s="447">
        <v>8.3298152614899243E-2</v>
      </c>
      <c r="AG35" s="447">
        <v>7.9788062192364714E-2</v>
      </c>
      <c r="AH35" s="447">
        <v>7.7169990320976004E-2</v>
      </c>
      <c r="AI35" s="447">
        <v>7.623057243544222E-2</v>
      </c>
      <c r="AJ35" s="447">
        <v>7.4937779623510378E-2</v>
      </c>
      <c r="BQ35" s="1826"/>
      <c r="BR35" s="1826"/>
      <c r="BS35" s="1826"/>
      <c r="BT35" s="1826"/>
      <c r="BU35" s="1826"/>
      <c r="BV35" s="1826"/>
      <c r="BW35" s="1826"/>
      <c r="BX35" s="1826"/>
      <c r="BY35" s="1826"/>
      <c r="BZ35" s="1826"/>
      <c r="CA35" s="1826"/>
      <c r="CB35" s="1826"/>
      <c r="CC35" s="1826"/>
      <c r="CD35" s="1826"/>
      <c r="CE35" s="1826"/>
      <c r="CF35" s="1826"/>
      <c r="CG35" s="1826"/>
      <c r="CH35" s="1826"/>
      <c r="CI35" s="1826"/>
      <c r="CJ35" s="1826"/>
      <c r="CK35" s="1826"/>
      <c r="CL35" s="1826"/>
      <c r="CM35" s="1826"/>
      <c r="CN35" s="1826"/>
      <c r="CO35" s="1826"/>
      <c r="CP35" s="1826"/>
      <c r="CQ35" s="1826"/>
      <c r="CR35" s="1826"/>
      <c r="CS35" s="1826"/>
      <c r="CT35" s="1826"/>
      <c r="CU35" s="1826"/>
      <c r="CV35" s="1826"/>
      <c r="CW35" s="1826"/>
      <c r="CX35" s="1826"/>
      <c r="CY35" s="1826"/>
      <c r="CZ35" s="1826"/>
    </row>
    <row r="36" spans="1:114" s="1774" customFormat="1">
      <c r="A36" s="207"/>
      <c r="B36" s="207"/>
      <c r="G36" s="1774" t="s">
        <v>4844</v>
      </c>
      <c r="K36" s="447"/>
      <c r="L36" s="447"/>
      <c r="M36" s="447"/>
      <c r="N36" s="447"/>
      <c r="O36" s="447"/>
      <c r="P36" s="447"/>
      <c r="Q36" s="447">
        <v>0.3368456708537137</v>
      </c>
      <c r="R36" s="447">
        <v>0.45242704644572251</v>
      </c>
      <c r="S36" s="447">
        <v>0.42283278285113302</v>
      </c>
      <c r="T36" s="447">
        <v>0.39109371099613055</v>
      </c>
      <c r="U36" s="447">
        <v>0.37603785615284213</v>
      </c>
      <c r="V36" s="447">
        <v>0.38169074014505189</v>
      </c>
      <c r="W36" s="447">
        <v>0.38793652167636694</v>
      </c>
      <c r="X36" s="447">
        <v>0.39082941109587321</v>
      </c>
      <c r="Y36" s="447">
        <v>0.39520147200950967</v>
      </c>
      <c r="Z36" s="447">
        <v>0.39118801394165259</v>
      </c>
      <c r="AA36" s="447">
        <v>0.37810303362401249</v>
      </c>
      <c r="AB36" s="447">
        <v>0.36206167538855727</v>
      </c>
      <c r="AC36" s="447">
        <v>0.35711322474380591</v>
      </c>
      <c r="AD36" s="447">
        <v>0.34988838743040468</v>
      </c>
      <c r="AE36" s="447">
        <v>0.33260656631973923</v>
      </c>
      <c r="AF36" s="447">
        <v>0.31949260655039513</v>
      </c>
      <c r="AG36" s="447">
        <v>0.31291234341115809</v>
      </c>
      <c r="AH36" s="447">
        <v>0.30863846926161204</v>
      </c>
      <c r="AI36" s="447">
        <v>0.31137710009905512</v>
      </c>
      <c r="AJ36" s="447">
        <v>0.32819653419740158</v>
      </c>
    </row>
    <row r="37" spans="1:114" s="1774" customFormat="1">
      <c r="A37" s="207"/>
      <c r="B37" s="207"/>
      <c r="G37" s="1774" t="s">
        <v>4845</v>
      </c>
      <c r="K37" s="447"/>
      <c r="L37" s="447"/>
      <c r="M37" s="447"/>
      <c r="N37" s="447"/>
      <c r="O37" s="447"/>
      <c r="P37" s="447"/>
      <c r="Q37" s="447">
        <v>0.50330609414382899</v>
      </c>
      <c r="R37" s="447">
        <v>0.39856614240948263</v>
      </c>
      <c r="S37" s="447">
        <v>0.42620402906513694</v>
      </c>
      <c r="T37" s="447">
        <v>0.45253144338673729</v>
      </c>
      <c r="U37" s="447">
        <v>0.46552305102862723</v>
      </c>
      <c r="V37" s="447">
        <v>0.46580634840705604</v>
      </c>
      <c r="W37" s="447">
        <v>0.46592902332949609</v>
      </c>
      <c r="X37" s="447">
        <v>0.46509827269384729</v>
      </c>
      <c r="Y37" s="447">
        <v>0.46758582714347119</v>
      </c>
      <c r="Z37" s="447">
        <v>0.48497243325134748</v>
      </c>
      <c r="AA37" s="447">
        <v>0.5098725424504017</v>
      </c>
      <c r="AB37" s="447">
        <v>0.53490386176562599</v>
      </c>
      <c r="AC37" s="447">
        <v>0.54882940418872606</v>
      </c>
      <c r="AD37" s="447">
        <v>0.5622528206815437</v>
      </c>
      <c r="AE37" s="447">
        <v>0.5821619292138186</v>
      </c>
      <c r="AF37" s="447">
        <v>0.59720924083470561</v>
      </c>
      <c r="AG37" s="447">
        <v>0.60729959439647718</v>
      </c>
      <c r="AH37" s="447">
        <v>0.61419154041741209</v>
      </c>
      <c r="AI37" s="447">
        <v>0.61239232746550276</v>
      </c>
      <c r="AJ37" s="447">
        <v>0.59686568617908808</v>
      </c>
    </row>
    <row r="38" spans="1:114" s="1827" customFormat="1" ht="15.75">
      <c r="A38" s="207"/>
      <c r="B38" s="207"/>
      <c r="G38" s="1826" t="s">
        <v>37</v>
      </c>
      <c r="K38" s="447"/>
      <c r="L38" s="447"/>
      <c r="M38" s="447"/>
      <c r="N38" s="447"/>
      <c r="O38" s="447"/>
      <c r="P38" s="447"/>
      <c r="Q38" s="447">
        <v>1</v>
      </c>
      <c r="R38" s="447">
        <v>1</v>
      </c>
      <c r="S38" s="447">
        <v>1</v>
      </c>
      <c r="T38" s="447">
        <v>1</v>
      </c>
      <c r="U38" s="447">
        <v>1</v>
      </c>
      <c r="V38" s="447">
        <v>1</v>
      </c>
      <c r="W38" s="447">
        <v>1</v>
      </c>
      <c r="X38" s="447">
        <v>1</v>
      </c>
      <c r="Y38" s="447">
        <v>1</v>
      </c>
      <c r="Z38" s="447">
        <v>1</v>
      </c>
      <c r="AA38" s="447">
        <v>1</v>
      </c>
      <c r="AB38" s="447">
        <v>1</v>
      </c>
      <c r="AC38" s="447">
        <v>1</v>
      </c>
      <c r="AD38" s="447">
        <v>1</v>
      </c>
      <c r="AE38" s="447">
        <v>1</v>
      </c>
      <c r="AF38" s="447">
        <v>1</v>
      </c>
      <c r="AG38" s="447">
        <v>1</v>
      </c>
      <c r="AH38" s="447">
        <v>1</v>
      </c>
      <c r="AI38" s="447">
        <v>1</v>
      </c>
      <c r="AJ38" s="447">
        <v>1</v>
      </c>
      <c r="BQ38" s="1774"/>
      <c r="BR38" s="1774"/>
      <c r="BS38" s="1774"/>
      <c r="BT38" s="1774"/>
      <c r="BU38" s="1774"/>
      <c r="BV38" s="1774"/>
      <c r="BW38" s="1774"/>
      <c r="BX38" s="1774"/>
      <c r="BY38" s="1774"/>
      <c r="BZ38" s="1774"/>
      <c r="CA38" s="1774"/>
      <c r="CB38" s="1774"/>
      <c r="CC38" s="1774"/>
      <c r="CD38" s="1774"/>
      <c r="CE38" s="1774"/>
      <c r="CF38" s="1774"/>
      <c r="CG38" s="1774"/>
      <c r="CH38" s="1774"/>
      <c r="CI38" s="1774"/>
      <c r="CJ38" s="1774"/>
      <c r="CK38" s="1774"/>
      <c r="CL38" s="1774"/>
      <c r="CM38" s="1774"/>
      <c r="CN38" s="1774"/>
      <c r="CO38" s="1774"/>
      <c r="CP38" s="1774"/>
      <c r="CQ38" s="1774"/>
      <c r="CR38" s="1774"/>
      <c r="CS38" s="1774"/>
      <c r="CT38" s="1774"/>
      <c r="CU38" s="1774"/>
      <c r="CV38" s="1774"/>
      <c r="CW38" s="1774"/>
      <c r="CX38" s="1774"/>
      <c r="CY38" s="1774"/>
      <c r="CZ38" s="1774"/>
      <c r="DA38" s="1774"/>
      <c r="DB38" s="1774"/>
      <c r="DC38" s="1774"/>
      <c r="DD38" s="1774"/>
      <c r="DE38" s="1774"/>
      <c r="DF38" s="1774"/>
      <c r="DG38" s="1774"/>
      <c r="DH38" s="1774"/>
      <c r="DI38" s="1774"/>
      <c r="DJ38" s="1774"/>
    </row>
    <row r="39" spans="1:114" s="1827" customFormat="1" ht="15.75">
      <c r="A39" s="207"/>
      <c r="B39" s="207"/>
      <c r="G39" s="1826"/>
      <c r="K39" s="447"/>
      <c r="L39" s="447"/>
      <c r="M39" s="447"/>
      <c r="N39" s="447"/>
      <c r="O39" s="447"/>
      <c r="P39" s="447"/>
      <c r="Q39" s="447"/>
      <c r="R39" s="447"/>
      <c r="S39" s="447"/>
      <c r="T39" s="447"/>
      <c r="U39" s="447"/>
      <c r="V39" s="447"/>
      <c r="W39" s="447"/>
      <c r="X39" s="447"/>
      <c r="Y39" s="447"/>
      <c r="Z39" s="447"/>
      <c r="AA39" s="447"/>
      <c r="AB39" s="447"/>
      <c r="AC39" s="447"/>
      <c r="AD39" s="447"/>
      <c r="AE39" s="447"/>
      <c r="AF39" s="447"/>
      <c r="AG39" s="447"/>
      <c r="AH39" s="447"/>
      <c r="AI39" s="447"/>
      <c r="AJ39" s="447"/>
      <c r="BQ39" s="1774"/>
      <c r="BR39" s="1774"/>
      <c r="BS39" s="1774"/>
      <c r="BT39" s="1774"/>
      <c r="BU39" s="1774"/>
      <c r="BV39" s="1774"/>
      <c r="BW39" s="1774"/>
      <c r="BX39" s="1774"/>
      <c r="BY39" s="1774"/>
      <c r="BZ39" s="1774"/>
      <c r="CA39" s="1774"/>
      <c r="CB39" s="1774"/>
      <c r="CC39" s="1774"/>
      <c r="CD39" s="1774"/>
      <c r="CE39" s="1774"/>
      <c r="CF39" s="1774"/>
      <c r="CG39" s="1774"/>
      <c r="CH39" s="1774"/>
      <c r="CI39" s="1774"/>
      <c r="CJ39" s="1774"/>
      <c r="CK39" s="1774"/>
      <c r="CL39" s="1774"/>
      <c r="CM39" s="1774"/>
      <c r="CN39" s="1774"/>
      <c r="CO39" s="1774"/>
      <c r="CP39" s="1774"/>
      <c r="CQ39" s="1774"/>
      <c r="CR39" s="1774"/>
      <c r="CS39" s="1774"/>
      <c r="CT39" s="1774"/>
      <c r="CU39" s="1774"/>
      <c r="CV39" s="1774"/>
      <c r="CW39" s="1774"/>
      <c r="CX39" s="1774"/>
      <c r="CY39" s="1774"/>
      <c r="CZ39" s="1774"/>
      <c r="DA39" s="1774"/>
      <c r="DB39" s="1774"/>
      <c r="DC39" s="1774"/>
      <c r="DD39" s="1774"/>
      <c r="DE39" s="1774"/>
      <c r="DF39" s="1774"/>
      <c r="DG39" s="1774"/>
      <c r="DH39" s="1774"/>
      <c r="DI39" s="1774"/>
      <c r="DJ39" s="1774"/>
    </row>
    <row r="40" spans="1:114" s="1827" customFormat="1" ht="15.75">
      <c r="A40" s="207"/>
      <c r="B40" s="207"/>
      <c r="G40" s="1826"/>
      <c r="K40" s="447"/>
      <c r="L40" s="447"/>
      <c r="M40" s="447"/>
      <c r="N40" s="447"/>
      <c r="O40" s="447"/>
      <c r="P40" s="447"/>
      <c r="Q40" s="447"/>
      <c r="R40" s="447"/>
      <c r="S40" s="447"/>
      <c r="T40" s="447"/>
      <c r="U40" s="447"/>
      <c r="V40" s="447"/>
      <c r="W40" s="447"/>
      <c r="X40" s="447"/>
      <c r="Y40" s="447"/>
      <c r="Z40" s="447"/>
      <c r="AA40" s="447"/>
      <c r="AB40" s="447"/>
      <c r="AC40" s="447"/>
      <c r="AD40" s="447"/>
      <c r="AE40" s="447"/>
      <c r="AF40" s="447"/>
      <c r="AG40" s="447"/>
      <c r="AH40" s="447"/>
      <c r="AI40" s="447"/>
      <c r="AJ40" s="447"/>
      <c r="BQ40" s="1774"/>
      <c r="BR40" s="1774"/>
      <c r="BS40" s="1774"/>
      <c r="BT40" s="1774"/>
      <c r="BU40" s="1774"/>
      <c r="BV40" s="1774"/>
      <c r="BW40" s="1774"/>
      <c r="BX40" s="1774"/>
      <c r="BY40" s="1774"/>
      <c r="BZ40" s="1774"/>
      <c r="CA40" s="1774"/>
      <c r="CB40" s="1774"/>
      <c r="CC40" s="1774"/>
      <c r="CD40" s="1774"/>
      <c r="CE40" s="1774"/>
      <c r="CF40" s="1774"/>
      <c r="CG40" s="1774"/>
      <c r="CH40" s="1774"/>
      <c r="CI40" s="1774"/>
      <c r="CJ40" s="1774"/>
      <c r="CK40" s="1774"/>
      <c r="CL40" s="1774"/>
      <c r="CM40" s="1774"/>
      <c r="CN40" s="1774"/>
      <c r="CO40" s="1774"/>
      <c r="CP40" s="1774"/>
      <c r="CQ40" s="1774"/>
      <c r="CR40" s="1774"/>
      <c r="CS40" s="1774"/>
      <c r="CT40" s="1774"/>
      <c r="CU40" s="1774"/>
      <c r="CV40" s="1774"/>
      <c r="CW40" s="1774"/>
      <c r="CX40" s="1774"/>
      <c r="CY40" s="1774"/>
      <c r="CZ40" s="1774"/>
      <c r="DA40" s="1774"/>
      <c r="DB40" s="1774"/>
      <c r="DC40" s="1774"/>
      <c r="DD40" s="1774"/>
      <c r="DE40" s="1774"/>
      <c r="DF40" s="1774"/>
      <c r="DG40" s="1774"/>
      <c r="DH40" s="1774"/>
      <c r="DI40" s="1774"/>
      <c r="DJ40" s="1774"/>
    </row>
    <row r="41" spans="1:114" s="1827" customFormat="1" ht="15.75">
      <c r="A41" s="207"/>
      <c r="B41" s="207"/>
      <c r="G41" s="1826"/>
      <c r="K41" s="447"/>
      <c r="L41" s="447"/>
      <c r="M41" s="447"/>
      <c r="N41" s="447"/>
      <c r="O41" s="447"/>
      <c r="P41" s="447"/>
      <c r="Q41" s="447"/>
      <c r="R41" s="447"/>
      <c r="S41" s="447"/>
      <c r="T41" s="447"/>
      <c r="U41" s="447"/>
      <c r="V41" s="447"/>
      <c r="W41" s="447"/>
      <c r="X41" s="447"/>
      <c r="Y41" s="447"/>
      <c r="Z41" s="447"/>
      <c r="AA41" s="447"/>
      <c r="AB41" s="447"/>
      <c r="AC41" s="447"/>
      <c r="AD41" s="447"/>
      <c r="AE41" s="447"/>
      <c r="AF41" s="447"/>
      <c r="AG41" s="447"/>
      <c r="AH41" s="447"/>
      <c r="AI41" s="447"/>
      <c r="AJ41" s="447"/>
      <c r="BQ41" s="1774"/>
      <c r="BR41" s="1774"/>
      <c r="BS41" s="1774"/>
      <c r="BT41" s="1774"/>
      <c r="BU41" s="1774"/>
      <c r="BV41" s="1774"/>
      <c r="BW41" s="1774"/>
      <c r="BX41" s="1774"/>
      <c r="BY41" s="1774"/>
      <c r="BZ41" s="1774"/>
      <c r="CA41" s="1774"/>
      <c r="CB41" s="1774"/>
      <c r="CC41" s="1774"/>
      <c r="CD41" s="1774"/>
      <c r="CE41" s="1774"/>
      <c r="CF41" s="1774"/>
      <c r="CG41" s="1774"/>
      <c r="CH41" s="1774"/>
      <c r="CI41" s="1774"/>
      <c r="CJ41" s="1774"/>
      <c r="CK41" s="1774"/>
      <c r="CL41" s="1774"/>
      <c r="CM41" s="1774"/>
      <c r="CN41" s="1774"/>
      <c r="CO41" s="1774"/>
      <c r="CP41" s="1774"/>
      <c r="CQ41" s="1774"/>
      <c r="CR41" s="1774"/>
      <c r="CS41" s="1774"/>
      <c r="CT41" s="1774"/>
      <c r="CU41" s="1774"/>
      <c r="CV41" s="1774"/>
      <c r="CW41" s="1774"/>
      <c r="CX41" s="1774"/>
      <c r="CY41" s="1774"/>
      <c r="CZ41" s="1774"/>
      <c r="DA41" s="1774"/>
      <c r="DB41" s="1774"/>
      <c r="DC41" s="1774"/>
      <c r="DD41" s="1774"/>
      <c r="DE41" s="1774"/>
      <c r="DF41" s="1774"/>
      <c r="DG41" s="1774"/>
      <c r="DH41" s="1774"/>
      <c r="DI41" s="1774"/>
      <c r="DJ41" s="1774"/>
    </row>
    <row r="42" spans="1:114" s="1827" customFormat="1" ht="15.75">
      <c r="A42" s="207"/>
      <c r="B42" s="207"/>
      <c r="F42" s="708" t="s">
        <v>1450</v>
      </c>
      <c r="G42" s="1826"/>
      <c r="K42" s="447"/>
      <c r="L42" s="447"/>
      <c r="M42" s="447"/>
      <c r="N42" s="447"/>
      <c r="O42" s="447"/>
      <c r="P42" s="447"/>
      <c r="Q42" s="447"/>
      <c r="R42" s="447"/>
      <c r="S42" s="447"/>
      <c r="T42" s="447"/>
      <c r="U42" s="447"/>
      <c r="V42" s="447"/>
      <c r="W42" s="447"/>
      <c r="X42" s="447"/>
      <c r="Y42" s="447"/>
      <c r="Z42" s="447"/>
      <c r="AA42" s="447"/>
      <c r="AB42" s="447"/>
      <c r="AC42" s="447"/>
      <c r="AD42" s="447"/>
      <c r="AE42" s="447"/>
      <c r="AF42" s="447"/>
      <c r="AG42" s="447"/>
      <c r="AH42" s="447"/>
      <c r="AI42" s="447"/>
      <c r="AJ42" s="447"/>
      <c r="BQ42" s="1774"/>
      <c r="BR42" s="1774"/>
      <c r="BS42" s="1774"/>
      <c r="BT42" s="1774"/>
      <c r="BU42" s="1774"/>
      <c r="BV42" s="1774"/>
      <c r="BW42" s="1774"/>
      <c r="BX42" s="1774"/>
      <c r="BY42" s="1774"/>
      <c r="BZ42" s="1774"/>
      <c r="CA42" s="1774"/>
      <c r="CB42" s="1774"/>
      <c r="CC42" s="1774"/>
      <c r="CD42" s="1774"/>
      <c r="CE42" s="1774"/>
      <c r="CF42" s="1774"/>
      <c r="CG42" s="1774"/>
      <c r="CH42" s="1774"/>
      <c r="CI42" s="1774"/>
      <c r="CJ42" s="1774"/>
      <c r="CK42" s="1774"/>
      <c r="CL42" s="1774"/>
      <c r="CM42" s="1774"/>
      <c r="CN42" s="1774"/>
      <c r="CO42" s="1774"/>
      <c r="CP42" s="1774"/>
      <c r="CQ42" s="1774"/>
      <c r="CR42" s="1774"/>
      <c r="CS42" s="1774"/>
      <c r="CT42" s="1774"/>
      <c r="CU42" s="1774"/>
      <c r="CV42" s="1774"/>
      <c r="CW42" s="1774"/>
      <c r="CX42" s="1774"/>
      <c r="CY42" s="1774"/>
      <c r="CZ42" s="1774"/>
      <c r="DA42" s="1774"/>
      <c r="DB42" s="1774"/>
      <c r="DC42" s="1774"/>
      <c r="DD42" s="1774"/>
      <c r="DE42" s="1774"/>
      <c r="DF42" s="1774"/>
      <c r="DG42" s="1774"/>
      <c r="DH42" s="1774"/>
      <c r="DI42" s="1774"/>
      <c r="DJ42" s="1774"/>
    </row>
    <row r="43" spans="1:114">
      <c r="G43" s="1828" t="s">
        <v>2997</v>
      </c>
      <c r="H43" s="511"/>
      <c r="Q43" s="492">
        <v>65141266</v>
      </c>
      <c r="R43" s="492">
        <v>87301825</v>
      </c>
      <c r="S43" s="492">
        <v>73140724.794454753</v>
      </c>
      <c r="T43" s="492">
        <v>39953068.741666667</v>
      </c>
      <c r="U43" s="492">
        <v>16527005.992978543</v>
      </c>
      <c r="V43" s="492">
        <v>7000517.3437499991</v>
      </c>
      <c r="W43" s="492">
        <v>7056147.902999999</v>
      </c>
      <c r="X43" s="492">
        <v>5444188.3935833331</v>
      </c>
      <c r="Y43" s="492">
        <v>3568720.8004583335</v>
      </c>
      <c r="Z43" s="492">
        <v>4243696.7997083329</v>
      </c>
      <c r="AA43" s="492">
        <v>4910830.7785833329</v>
      </c>
      <c r="AB43" s="492">
        <v>3330774.7835833333</v>
      </c>
      <c r="AC43" s="492">
        <v>2570170.2287916662</v>
      </c>
      <c r="AD43" s="492">
        <v>1773232.7334166667</v>
      </c>
      <c r="AE43" s="492">
        <v>784665.45266666671</v>
      </c>
      <c r="AF43" s="492">
        <v>36390.497500000056</v>
      </c>
      <c r="AG43" s="492">
        <v>458461.73683333333</v>
      </c>
      <c r="AH43" s="492">
        <v>463015.02012500004</v>
      </c>
      <c r="AI43" s="492">
        <v>322230.88945833337</v>
      </c>
      <c r="AJ43" s="492">
        <v>215264.65741666665</v>
      </c>
    </row>
    <row r="44" spans="1:114" s="1827" customFormat="1">
      <c r="A44" s="207"/>
      <c r="B44" s="207"/>
      <c r="G44" s="1828" t="s">
        <v>643</v>
      </c>
      <c r="H44" s="511"/>
      <c r="K44" s="447"/>
      <c r="L44" s="447"/>
      <c r="M44" s="447"/>
      <c r="N44" s="447"/>
      <c r="O44" s="447"/>
      <c r="P44" s="2453"/>
      <c r="Q44" s="2453">
        <v>89208616</v>
      </c>
      <c r="R44" s="2453">
        <v>144512837</v>
      </c>
      <c r="S44" s="2453">
        <v>155324175</v>
      </c>
      <c r="T44" s="2453">
        <v>159379196.22981274</v>
      </c>
      <c r="U44" s="2453">
        <v>167275407.72878832</v>
      </c>
      <c r="V44" s="2453">
        <v>186968989.05698559</v>
      </c>
      <c r="W44" s="2453">
        <v>203553302.87822822</v>
      </c>
      <c r="X44" s="2453">
        <v>214658547.39472049</v>
      </c>
      <c r="Y44" s="2453">
        <v>230302954.78994513</v>
      </c>
      <c r="Z44" s="2453">
        <v>252525600.10343856</v>
      </c>
      <c r="AA44" s="2453">
        <v>269647912.23701942</v>
      </c>
      <c r="AB44" s="2453">
        <v>282652549.70538384</v>
      </c>
      <c r="AC44" s="2453">
        <v>306665625.69572294</v>
      </c>
      <c r="AD44" s="2453">
        <v>322741620.00479931</v>
      </c>
      <c r="AE44" s="2453">
        <v>328630825.63085979</v>
      </c>
      <c r="AF44" s="2453">
        <v>334950551.76681161</v>
      </c>
      <c r="AG44" s="2453">
        <v>342121086.85171771</v>
      </c>
      <c r="AH44" s="2453">
        <v>348952625.44794726</v>
      </c>
      <c r="AI44" s="2453">
        <v>356686212.04769427</v>
      </c>
      <c r="AJ44" s="2453">
        <v>382843015.27589846</v>
      </c>
      <c r="BQ44" s="1774"/>
      <c r="BR44" s="1774"/>
      <c r="BS44" s="1774"/>
      <c r="BT44" s="1774"/>
      <c r="BU44" s="1774"/>
      <c r="BV44" s="1774"/>
      <c r="BW44" s="1774"/>
      <c r="BX44" s="1774"/>
      <c r="BY44" s="1774"/>
      <c r="BZ44" s="1774"/>
      <c r="CA44" s="1774"/>
      <c r="CB44" s="1774"/>
      <c r="CC44" s="1774"/>
      <c r="CD44" s="1774"/>
      <c r="CE44" s="1774"/>
      <c r="CF44" s="1774"/>
      <c r="CG44" s="1774"/>
      <c r="CH44" s="1774"/>
      <c r="CI44" s="1774"/>
      <c r="CJ44" s="1774"/>
      <c r="CK44" s="1774"/>
      <c r="CL44" s="1774"/>
      <c r="CM44" s="1774"/>
      <c r="CN44" s="1774"/>
      <c r="CO44" s="1774"/>
      <c r="CP44" s="1774"/>
      <c r="CQ44" s="1774"/>
      <c r="CR44" s="1774"/>
      <c r="CS44" s="1774"/>
      <c r="CT44" s="1774"/>
      <c r="CU44" s="1774"/>
      <c r="CV44" s="1774"/>
      <c r="CW44" s="1774"/>
      <c r="CX44" s="1774"/>
      <c r="CY44" s="1774"/>
      <c r="CZ44" s="1774"/>
      <c r="DA44" s="1774"/>
      <c r="DB44" s="1774"/>
      <c r="DC44" s="1774"/>
      <c r="DD44" s="1774"/>
      <c r="DE44" s="1774"/>
      <c r="DF44" s="1774"/>
      <c r="DG44" s="1774"/>
      <c r="DH44" s="1774"/>
      <c r="DI44" s="1774"/>
      <c r="DJ44" s="1774"/>
    </row>
    <row r="45" spans="1:114" s="1827" customFormat="1">
      <c r="A45" s="207"/>
      <c r="B45" s="207"/>
      <c r="G45" s="492" t="s">
        <v>2998</v>
      </c>
      <c r="H45" s="492"/>
      <c r="K45" s="447"/>
      <c r="L45" s="447"/>
      <c r="M45" s="447"/>
      <c r="N45" s="447"/>
      <c r="O45" s="447"/>
      <c r="P45" s="492"/>
      <c r="Q45" s="492">
        <v>0</v>
      </c>
      <c r="R45" s="492">
        <v>0</v>
      </c>
      <c r="S45" s="492">
        <v>0</v>
      </c>
      <c r="T45" s="492">
        <v>0</v>
      </c>
      <c r="U45" s="492">
        <v>0</v>
      </c>
      <c r="V45" s="492">
        <v>5120214.4532535039</v>
      </c>
      <c r="W45" s="492">
        <v>14758475.972556997</v>
      </c>
      <c r="X45" s="492">
        <v>24344683.811806489</v>
      </c>
      <c r="Y45" s="492">
        <v>45611782.838416994</v>
      </c>
      <c r="Z45" s="492">
        <v>91179276.967832223</v>
      </c>
      <c r="AA45" s="492">
        <v>147629544.03531849</v>
      </c>
      <c r="AB45" s="492">
        <v>203789131.59919989</v>
      </c>
      <c r="AC45" s="492">
        <v>259493448.87826025</v>
      </c>
      <c r="AD45" s="492">
        <v>301973282.33017927</v>
      </c>
      <c r="AE45" s="492">
        <v>339809672.52596664</v>
      </c>
      <c r="AF45" s="492">
        <v>382213784.97590935</v>
      </c>
      <c r="AG45" s="492">
        <v>424434466.89983124</v>
      </c>
      <c r="AH45" s="492">
        <v>451920751.03590119</v>
      </c>
      <c r="AI45" s="492">
        <v>461912285.77651304</v>
      </c>
      <c r="AJ45" s="492">
        <v>460899803.4787696</v>
      </c>
      <c r="BQ45" s="1774"/>
      <c r="BR45" s="1774"/>
      <c r="BS45" s="1774"/>
      <c r="BT45" s="1774"/>
      <c r="BU45" s="1774"/>
      <c r="BV45" s="1774"/>
      <c r="BW45" s="1774"/>
      <c r="BX45" s="1774"/>
      <c r="BY45" s="1774"/>
      <c r="BZ45" s="1774"/>
      <c r="CA45" s="1774"/>
      <c r="CB45" s="1774"/>
      <c r="CC45" s="1774"/>
      <c r="CD45" s="1774"/>
      <c r="CE45" s="1774"/>
      <c r="CF45" s="1774"/>
      <c r="CG45" s="1774"/>
      <c r="CH45" s="1774"/>
      <c r="CI45" s="1774"/>
      <c r="CJ45" s="1774"/>
      <c r="CK45" s="1774"/>
      <c r="CL45" s="1774"/>
      <c r="CM45" s="1774"/>
      <c r="CN45" s="1774"/>
      <c r="CO45" s="1774"/>
      <c r="CP45" s="1774"/>
      <c r="CQ45" s="1774"/>
      <c r="CR45" s="1774"/>
      <c r="CS45" s="1774"/>
      <c r="CT45" s="1774"/>
      <c r="CU45" s="1774"/>
      <c r="CV45" s="1774"/>
      <c r="CW45" s="1774"/>
      <c r="CX45" s="1774"/>
      <c r="CY45" s="1774"/>
      <c r="CZ45" s="1774"/>
      <c r="DA45" s="1774"/>
      <c r="DB45" s="1774"/>
      <c r="DC45" s="1774"/>
      <c r="DD45" s="1774"/>
      <c r="DE45" s="1774"/>
      <c r="DF45" s="1774"/>
      <c r="DG45" s="1774"/>
      <c r="DH45" s="1774"/>
      <c r="DI45" s="1774"/>
      <c r="DJ45" s="1774"/>
    </row>
    <row r="46" spans="1:114" s="1827" customFormat="1">
      <c r="A46" s="207"/>
      <c r="B46" s="207"/>
      <c r="G46" s="492" t="s">
        <v>2999</v>
      </c>
      <c r="H46" s="1829"/>
      <c r="K46" s="447"/>
      <c r="L46" s="447"/>
      <c r="M46" s="447"/>
      <c r="N46" s="447"/>
      <c r="O46" s="447"/>
      <c r="P46" s="2454"/>
      <c r="Q46" s="2454">
        <v>305560645</v>
      </c>
      <c r="R46" s="2454">
        <v>282494572.66666669</v>
      </c>
      <c r="S46" s="2454">
        <v>316682687.36696106</v>
      </c>
      <c r="T46" s="2454">
        <v>317366562.07593375</v>
      </c>
      <c r="U46" s="2454">
        <v>311906463.55638373</v>
      </c>
      <c r="V46" s="2454">
        <v>315914641.29499698</v>
      </c>
      <c r="W46" s="2454">
        <v>324238332.60464716</v>
      </c>
      <c r="X46" s="2454">
        <v>325380795.04137629</v>
      </c>
      <c r="Y46" s="2454">
        <v>318881128.00307029</v>
      </c>
      <c r="Z46" s="2454">
        <v>315088578.15095019</v>
      </c>
      <c r="AA46" s="2454">
        <v>310843738.96835387</v>
      </c>
      <c r="AB46" s="2454">
        <v>307291231.87356913</v>
      </c>
      <c r="AC46" s="2454">
        <v>304491526.88404763</v>
      </c>
      <c r="AD46" s="2454">
        <v>308432125.95090848</v>
      </c>
      <c r="AE46" s="2454">
        <v>329006424.30868983</v>
      </c>
      <c r="AF46" s="2454">
        <v>339442916.80261266</v>
      </c>
      <c r="AG46" s="2454">
        <v>336114210.74727041</v>
      </c>
      <c r="AH46" s="2454">
        <v>339216602.67100441</v>
      </c>
      <c r="AI46" s="2454">
        <v>335687727.0418281</v>
      </c>
      <c r="AJ46" s="2454">
        <v>330569157.22995943</v>
      </c>
      <c r="BQ46" s="1774"/>
      <c r="BR46" s="1774"/>
      <c r="BS46" s="1774"/>
      <c r="BT46" s="1774"/>
      <c r="BU46" s="1774"/>
      <c r="BV46" s="1774"/>
      <c r="BW46" s="1774"/>
      <c r="BX46" s="1774"/>
      <c r="BY46" s="1774"/>
      <c r="BZ46" s="1774"/>
      <c r="CA46" s="1774"/>
      <c r="CB46" s="1774"/>
      <c r="CC46" s="1774"/>
      <c r="CD46" s="1774"/>
      <c r="CE46" s="1774"/>
      <c r="CF46" s="1774"/>
      <c r="CG46" s="1774"/>
      <c r="CH46" s="1774"/>
      <c r="CI46" s="1774"/>
      <c r="CJ46" s="1774"/>
      <c r="CK46" s="1774"/>
      <c r="CL46" s="1774"/>
      <c r="CM46" s="1774"/>
      <c r="CN46" s="1774"/>
      <c r="CO46" s="1774"/>
      <c r="CP46" s="1774"/>
      <c r="CQ46" s="1774"/>
      <c r="CR46" s="1774"/>
      <c r="CS46" s="1774"/>
      <c r="CT46" s="1774"/>
      <c r="CU46" s="1774"/>
      <c r="CV46" s="1774"/>
      <c r="CW46" s="1774"/>
      <c r="CX46" s="1774"/>
      <c r="CY46" s="1774"/>
      <c r="CZ46" s="1774"/>
      <c r="DA46" s="1774"/>
      <c r="DB46" s="1774"/>
      <c r="DC46" s="1774"/>
      <c r="DD46" s="1774"/>
      <c r="DE46" s="1774"/>
      <c r="DF46" s="1774"/>
      <c r="DG46" s="1774"/>
      <c r="DH46" s="1774"/>
      <c r="DI46" s="1774"/>
      <c r="DJ46" s="1774"/>
    </row>
    <row r="47" spans="1:114" s="1827" customFormat="1" ht="15.75">
      <c r="A47" s="207"/>
      <c r="B47" s="207"/>
      <c r="G47" s="526" t="s">
        <v>37</v>
      </c>
      <c r="K47" s="447"/>
      <c r="L47" s="447"/>
      <c r="M47" s="447"/>
      <c r="N47" s="447"/>
      <c r="O47" s="447"/>
      <c r="P47" s="2455"/>
      <c r="Q47" s="2455">
        <v>459910527</v>
      </c>
      <c r="R47" s="2455">
        <v>514309234.66666669</v>
      </c>
      <c r="S47" s="2455">
        <v>545147587.16141582</v>
      </c>
      <c r="T47" s="2455">
        <v>516698827.04741317</v>
      </c>
      <c r="U47" s="2455">
        <v>495708877.27815056</v>
      </c>
      <c r="V47" s="2455">
        <v>515004362.1489861</v>
      </c>
      <c r="W47" s="2455">
        <v>549606259.35843241</v>
      </c>
      <c r="X47" s="2455">
        <v>569828214.64148664</v>
      </c>
      <c r="Y47" s="2455">
        <v>598364586.43189073</v>
      </c>
      <c r="Z47" s="2455">
        <v>663037152.02192926</v>
      </c>
      <c r="AA47" s="2455">
        <v>733032026.01927519</v>
      </c>
      <c r="AB47" s="2455">
        <v>797063687.9617362</v>
      </c>
      <c r="AC47" s="2455">
        <v>873220771.68682253</v>
      </c>
      <c r="AD47" s="2455">
        <v>934920261.0193038</v>
      </c>
      <c r="AE47" s="2455">
        <v>998231587.91818285</v>
      </c>
      <c r="AF47" s="2455">
        <v>1056643644.0428337</v>
      </c>
      <c r="AG47" s="2455">
        <v>1103128226.2356527</v>
      </c>
      <c r="AH47" s="2455">
        <v>1140552994.1749778</v>
      </c>
      <c r="AI47" s="2455">
        <v>1154608455.7554939</v>
      </c>
      <c r="AJ47" s="2455">
        <v>1174527240.6420441</v>
      </c>
      <c r="BQ47" s="1774"/>
      <c r="BR47" s="1774"/>
      <c r="BS47" s="1774"/>
      <c r="BT47" s="1774"/>
      <c r="BU47" s="1774"/>
      <c r="BV47" s="1774"/>
      <c r="BW47" s="1774"/>
      <c r="BX47" s="1774"/>
      <c r="BY47" s="1774"/>
      <c r="BZ47" s="1774"/>
      <c r="CA47" s="1774"/>
      <c r="CB47" s="1774"/>
      <c r="CC47" s="1774"/>
      <c r="CD47" s="1774"/>
      <c r="CE47" s="1774"/>
      <c r="CF47" s="1774"/>
      <c r="CG47" s="1774"/>
      <c r="CH47" s="1774"/>
      <c r="CI47" s="1774"/>
      <c r="CJ47" s="1774"/>
      <c r="CK47" s="1774"/>
      <c r="CL47" s="1774"/>
      <c r="CM47" s="1774"/>
      <c r="CN47" s="1774"/>
      <c r="CO47" s="1774"/>
      <c r="CP47" s="1774"/>
      <c r="CQ47" s="1774"/>
      <c r="CR47" s="1774"/>
      <c r="CS47" s="1774"/>
      <c r="CT47" s="1774"/>
      <c r="CU47" s="1774"/>
      <c r="CV47" s="1774"/>
      <c r="CW47" s="1774"/>
      <c r="CX47" s="1774"/>
      <c r="CY47" s="1774"/>
      <c r="CZ47" s="1774"/>
      <c r="DA47" s="1774"/>
      <c r="DB47" s="1774"/>
      <c r="DC47" s="1774"/>
      <c r="DD47" s="1774"/>
      <c r="DE47" s="1774"/>
      <c r="DF47" s="1774"/>
      <c r="DG47" s="1774"/>
      <c r="DH47" s="1774"/>
      <c r="DI47" s="1774"/>
      <c r="DJ47" s="1774"/>
    </row>
    <row r="48" spans="1:114" s="1827" customFormat="1" ht="15.75">
      <c r="A48" s="207"/>
      <c r="B48" s="207"/>
      <c r="G48" s="1826"/>
      <c r="K48" s="447"/>
      <c r="L48" s="447"/>
      <c r="M48" s="447"/>
      <c r="N48" s="447"/>
      <c r="O48" s="447"/>
      <c r="P48" s="447"/>
      <c r="Q48" s="447"/>
      <c r="R48" s="447"/>
      <c r="S48" s="447"/>
      <c r="T48" s="447"/>
      <c r="U48" s="447"/>
      <c r="V48" s="447"/>
      <c r="W48" s="447"/>
      <c r="X48" s="447"/>
      <c r="Y48" s="447"/>
      <c r="Z48" s="447"/>
      <c r="AA48" s="447"/>
      <c r="AB48" s="447"/>
      <c r="AC48" s="447"/>
      <c r="AD48" s="447"/>
      <c r="AE48" s="447"/>
      <c r="AF48" s="447"/>
      <c r="AG48" s="447"/>
      <c r="AH48" s="447"/>
      <c r="AI48" s="447"/>
      <c r="AJ48" s="447"/>
      <c r="BQ48" s="1774"/>
      <c r="BR48" s="1774"/>
      <c r="BS48" s="1774"/>
      <c r="BT48" s="1774"/>
      <c r="BU48" s="1774"/>
      <c r="BV48" s="1774"/>
      <c r="BW48" s="1774"/>
      <c r="BX48" s="1774"/>
      <c r="BY48" s="1774"/>
      <c r="BZ48" s="1774"/>
      <c r="CA48" s="1774"/>
      <c r="CB48" s="1774"/>
      <c r="CC48" s="1774"/>
      <c r="CD48" s="1774"/>
      <c r="CE48" s="1774"/>
      <c r="CF48" s="1774"/>
      <c r="CG48" s="1774"/>
      <c r="CH48" s="1774"/>
      <c r="CI48" s="1774"/>
      <c r="CJ48" s="1774"/>
      <c r="CK48" s="1774"/>
      <c r="CL48" s="1774"/>
      <c r="CM48" s="1774"/>
      <c r="CN48" s="1774"/>
      <c r="CO48" s="1774"/>
      <c r="CP48" s="1774"/>
      <c r="CQ48" s="1774"/>
      <c r="CR48" s="1774"/>
      <c r="CS48" s="1774"/>
      <c r="CT48" s="1774"/>
      <c r="CU48" s="1774"/>
      <c r="CV48" s="1774"/>
      <c r="CW48" s="1774"/>
      <c r="CX48" s="1774"/>
      <c r="CY48" s="1774"/>
      <c r="CZ48" s="1774"/>
      <c r="DA48" s="1774"/>
      <c r="DB48" s="1774"/>
      <c r="DC48" s="1774"/>
      <c r="DD48" s="1774"/>
      <c r="DE48" s="1774"/>
      <c r="DF48" s="1774"/>
      <c r="DG48" s="1774"/>
      <c r="DH48" s="1774"/>
      <c r="DI48" s="1774"/>
      <c r="DJ48" s="1774"/>
    </row>
    <row r="49" spans="1:114" s="1827" customFormat="1">
      <c r="A49" s="207"/>
      <c r="B49" s="207">
        <v>0</v>
      </c>
      <c r="G49" s="1774" t="s">
        <v>41</v>
      </c>
      <c r="K49" s="447"/>
      <c r="L49" s="447"/>
      <c r="M49" s="447"/>
      <c r="N49" s="447"/>
      <c r="O49" s="447"/>
      <c r="P49" s="2453"/>
      <c r="Q49" s="2453">
        <v>0</v>
      </c>
      <c r="R49" s="2453">
        <v>0</v>
      </c>
      <c r="S49" s="2453">
        <v>0</v>
      </c>
      <c r="T49" s="2453">
        <v>0</v>
      </c>
      <c r="U49" s="2453">
        <v>0</v>
      </c>
      <c r="V49" s="2453">
        <v>0</v>
      </c>
      <c r="W49" s="2453">
        <v>0</v>
      </c>
      <c r="X49" s="2453">
        <v>0</v>
      </c>
      <c r="Y49" s="2453">
        <v>0</v>
      </c>
      <c r="Z49" s="2453">
        <v>0</v>
      </c>
      <c r="AA49" s="2453">
        <v>0</v>
      </c>
      <c r="AB49" s="2453">
        <v>0</v>
      </c>
      <c r="AC49" s="2453">
        <v>0</v>
      </c>
      <c r="AD49" s="2453">
        <v>0</v>
      </c>
      <c r="AE49" s="2453">
        <v>0</v>
      </c>
      <c r="AF49" s="2453">
        <v>0</v>
      </c>
      <c r="AG49" s="2453">
        <v>0</v>
      </c>
      <c r="AH49" s="2453">
        <v>0</v>
      </c>
      <c r="AI49" s="2453">
        <v>0</v>
      </c>
      <c r="AJ49" s="2453">
        <v>0</v>
      </c>
      <c r="BQ49" s="1774"/>
      <c r="BR49" s="1774"/>
      <c r="BS49" s="1774"/>
      <c r="BT49" s="1774"/>
      <c r="BU49" s="1774"/>
      <c r="BV49" s="1774"/>
      <c r="BW49" s="1774"/>
      <c r="BX49" s="1774"/>
      <c r="BY49" s="1774"/>
      <c r="BZ49" s="1774"/>
      <c r="CA49" s="1774"/>
      <c r="CB49" s="1774"/>
      <c r="CC49" s="1774"/>
      <c r="CD49" s="1774"/>
      <c r="CE49" s="1774"/>
      <c r="CF49" s="1774"/>
      <c r="CG49" s="1774"/>
      <c r="CH49" s="1774"/>
      <c r="CI49" s="1774"/>
      <c r="CJ49" s="1774"/>
      <c r="CK49" s="1774"/>
      <c r="CL49" s="1774"/>
      <c r="CM49" s="1774"/>
      <c r="CN49" s="1774"/>
      <c r="CO49" s="1774"/>
      <c r="CP49" s="1774"/>
      <c r="CQ49" s="1774"/>
      <c r="CR49" s="1774"/>
      <c r="CS49" s="1774"/>
      <c r="CT49" s="1774"/>
      <c r="CU49" s="1774"/>
      <c r="CV49" s="1774"/>
      <c r="CW49" s="1774"/>
      <c r="CX49" s="1774"/>
      <c r="CY49" s="1774"/>
      <c r="CZ49" s="1774"/>
      <c r="DA49" s="1774"/>
      <c r="DB49" s="1774"/>
      <c r="DC49" s="1774"/>
      <c r="DD49" s="1774"/>
      <c r="DE49" s="1774"/>
      <c r="DF49" s="1774"/>
      <c r="DG49" s="1774"/>
      <c r="DH49" s="1774"/>
      <c r="DI49" s="1774"/>
      <c r="DJ49" s="1774"/>
    </row>
    <row r="50" spans="1:114" s="1827" customFormat="1" ht="15.75">
      <c r="A50" s="207"/>
      <c r="B50" s="207"/>
      <c r="G50" s="1826"/>
      <c r="K50" s="447"/>
      <c r="L50" s="447"/>
      <c r="M50" s="447"/>
      <c r="N50" s="447"/>
      <c r="O50" s="447"/>
      <c r="P50" s="447"/>
      <c r="Q50" s="447"/>
      <c r="R50" s="447"/>
      <c r="S50" s="447"/>
      <c r="T50" s="447"/>
      <c r="U50" s="447"/>
      <c r="V50" s="447"/>
      <c r="W50" s="447"/>
      <c r="X50" s="447"/>
      <c r="Y50" s="447"/>
      <c r="Z50" s="447"/>
      <c r="AA50" s="447"/>
      <c r="AB50" s="447"/>
      <c r="AC50" s="447"/>
      <c r="AD50" s="447"/>
      <c r="AE50" s="447"/>
      <c r="AF50" s="447"/>
      <c r="AG50" s="447"/>
      <c r="AH50" s="447"/>
      <c r="AI50" s="447"/>
      <c r="AJ50" s="447"/>
      <c r="BQ50" s="1774"/>
      <c r="BR50" s="1774"/>
      <c r="BS50" s="1774"/>
      <c r="BT50" s="1774"/>
      <c r="BU50" s="1774"/>
      <c r="BV50" s="1774"/>
      <c r="BW50" s="1774"/>
      <c r="BX50" s="1774"/>
      <c r="BY50" s="1774"/>
      <c r="BZ50" s="1774"/>
      <c r="CA50" s="1774"/>
      <c r="CB50" s="1774"/>
      <c r="CC50" s="1774"/>
      <c r="CD50" s="1774"/>
      <c r="CE50" s="1774"/>
      <c r="CF50" s="1774"/>
      <c r="CG50" s="1774"/>
      <c r="CH50" s="1774"/>
      <c r="CI50" s="1774"/>
      <c r="CJ50" s="1774"/>
      <c r="CK50" s="1774"/>
      <c r="CL50" s="1774"/>
      <c r="CM50" s="1774"/>
      <c r="CN50" s="1774"/>
      <c r="CO50" s="1774"/>
      <c r="CP50" s="1774"/>
      <c r="CQ50" s="1774"/>
      <c r="CR50" s="1774"/>
      <c r="CS50" s="1774"/>
      <c r="CT50" s="1774"/>
      <c r="CU50" s="1774"/>
      <c r="CV50" s="1774"/>
      <c r="CW50" s="1774"/>
      <c r="CX50" s="1774"/>
      <c r="CY50" s="1774"/>
      <c r="CZ50" s="1774"/>
      <c r="DA50" s="1774"/>
      <c r="DB50" s="1774"/>
      <c r="DC50" s="1774"/>
      <c r="DD50" s="1774"/>
      <c r="DE50" s="1774"/>
      <c r="DF50" s="1774"/>
      <c r="DG50" s="1774"/>
      <c r="DH50" s="1774"/>
      <c r="DI50" s="1774"/>
      <c r="DJ50" s="1774"/>
    </row>
    <row r="51" spans="1:114" s="1774" customFormat="1" ht="31.5">
      <c r="A51" s="257"/>
      <c r="B51" s="257"/>
      <c r="C51" s="2456" t="s">
        <v>4846</v>
      </c>
      <c r="D51" s="2457" t="s">
        <v>4847</v>
      </c>
      <c r="E51" s="2458" t="s">
        <v>4848</v>
      </c>
    </row>
    <row r="52" spans="1:114" s="1774" customFormat="1" ht="15.75">
      <c r="A52" s="257"/>
      <c r="B52" s="257"/>
      <c r="C52" s="1828"/>
      <c r="D52" s="417" t="s">
        <v>4849</v>
      </c>
      <c r="E52" s="417" t="s">
        <v>4849</v>
      </c>
      <c r="BQ52" s="1827"/>
      <c r="BR52" s="1827"/>
      <c r="BS52" s="1827"/>
      <c r="BT52" s="1827"/>
      <c r="BU52" s="1827"/>
      <c r="BV52" s="1827"/>
      <c r="BW52" s="1827"/>
      <c r="BX52" s="1827"/>
      <c r="BY52" s="1827"/>
      <c r="BZ52" s="1827"/>
      <c r="CA52" s="1827"/>
      <c r="CB52" s="1827"/>
      <c r="CC52" s="1827"/>
      <c r="CD52" s="1827"/>
      <c r="CE52" s="1827"/>
      <c r="CF52" s="1827"/>
      <c r="CG52" s="1827"/>
      <c r="CH52" s="1827"/>
      <c r="CI52" s="1827"/>
      <c r="CJ52" s="1827"/>
      <c r="CK52" s="1827"/>
      <c r="CL52" s="1827"/>
      <c r="CM52" s="1827"/>
      <c r="CN52" s="1827"/>
      <c r="CO52" s="1827"/>
      <c r="CP52" s="1827"/>
      <c r="CQ52" s="1827"/>
      <c r="CR52" s="1827"/>
      <c r="CS52" s="1827"/>
      <c r="CT52" s="1827"/>
      <c r="CU52" s="1827"/>
      <c r="CV52" s="1827"/>
      <c r="CW52" s="1827"/>
      <c r="CX52" s="1827"/>
      <c r="CY52" s="1827"/>
      <c r="CZ52" s="1827"/>
    </row>
    <row r="53" spans="1:114" s="1774" customFormat="1" ht="15.75">
      <c r="A53" s="257"/>
      <c r="B53" s="257"/>
      <c r="C53" s="1828"/>
      <c r="D53" s="515" t="s">
        <v>635</v>
      </c>
      <c r="E53" s="1828" t="s">
        <v>32</v>
      </c>
      <c r="T53" s="350"/>
    </row>
    <row r="54" spans="1:114" s="1774" customFormat="1" ht="15.75">
      <c r="A54" s="257"/>
      <c r="B54" s="257"/>
      <c r="C54" s="1828"/>
      <c r="D54" s="515" t="s">
        <v>4844</v>
      </c>
      <c r="E54" s="2459" t="s">
        <v>572</v>
      </c>
      <c r="H54" s="1826"/>
      <c r="I54" s="1826"/>
      <c r="K54" s="1775"/>
      <c r="L54" s="1775"/>
      <c r="M54" s="2449"/>
      <c r="N54" s="1775"/>
      <c r="O54" s="1775"/>
      <c r="P54" s="1775"/>
      <c r="Q54" s="1775"/>
      <c r="R54" s="1775"/>
      <c r="S54" s="1775"/>
      <c r="T54" s="1775"/>
      <c r="U54" s="1775"/>
      <c r="V54" s="1775"/>
      <c r="W54" s="1775"/>
      <c r="X54" s="1775"/>
      <c r="Y54" s="1775"/>
      <c r="Z54" s="1775"/>
      <c r="AA54" s="1775"/>
      <c r="AB54" s="1775"/>
      <c r="AC54" s="1775"/>
      <c r="AD54" s="1775"/>
      <c r="AE54" s="1775"/>
      <c r="AF54" s="1775"/>
      <c r="AG54" s="1775"/>
      <c r="AH54" s="1775"/>
      <c r="AI54" s="1775"/>
      <c r="AJ54" s="1775"/>
    </row>
    <row r="55" spans="1:114" s="1774" customFormat="1" ht="15.75">
      <c r="A55" s="257"/>
      <c r="B55" s="257"/>
      <c r="C55" s="2460"/>
      <c r="D55" s="587" t="s">
        <v>4845</v>
      </c>
      <c r="E55" s="2460"/>
      <c r="F55" s="1836" t="s">
        <v>22</v>
      </c>
      <c r="G55" s="1491"/>
      <c r="H55" s="1491"/>
      <c r="I55" s="1491"/>
      <c r="J55" s="1491">
        <v>2004</v>
      </c>
      <c r="K55" s="1491">
        <v>2005</v>
      </c>
      <c r="L55" s="1491">
        <v>2006</v>
      </c>
      <c r="M55" s="1491">
        <v>2007</v>
      </c>
      <c r="N55" s="1491">
        <v>2008</v>
      </c>
      <c r="O55" s="1491">
        <v>2009</v>
      </c>
      <c r="P55" s="1491">
        <v>2010</v>
      </c>
      <c r="Q55" s="1491">
        <v>2011</v>
      </c>
      <c r="R55" s="1491">
        <v>2012</v>
      </c>
      <c r="S55" s="1491">
        <v>2013</v>
      </c>
      <c r="T55" s="1491">
        <v>2014</v>
      </c>
      <c r="U55" s="1491">
        <v>2015</v>
      </c>
      <c r="V55" s="1491">
        <v>2016</v>
      </c>
      <c r="W55" s="1491">
        <v>2017</v>
      </c>
      <c r="X55" s="1491">
        <v>2018</v>
      </c>
      <c r="Y55" s="1491">
        <v>2019</v>
      </c>
      <c r="Z55" s="1491">
        <v>2020</v>
      </c>
      <c r="AA55" s="1491">
        <v>2021</v>
      </c>
      <c r="AB55" s="1491">
        <v>2022</v>
      </c>
      <c r="AC55" s="1491">
        <v>2023</v>
      </c>
      <c r="AD55" s="1491">
        <v>2024</v>
      </c>
      <c r="AE55" s="1491">
        <v>2025</v>
      </c>
      <c r="AF55" s="1491">
        <v>2026</v>
      </c>
      <c r="AG55" s="1491">
        <v>2027</v>
      </c>
      <c r="AH55" s="1491">
        <v>2028</v>
      </c>
      <c r="AI55" s="1491">
        <v>2029</v>
      </c>
      <c r="AJ55" s="1491">
        <v>2030</v>
      </c>
    </row>
    <row r="56" spans="1:114" s="1774" customFormat="1" ht="15.75">
      <c r="A56" s="257"/>
      <c r="B56" s="257"/>
      <c r="D56" s="515"/>
      <c r="E56" s="1828"/>
      <c r="F56" s="708" t="s">
        <v>1450</v>
      </c>
      <c r="G56" s="511"/>
      <c r="H56" s="511"/>
      <c r="I56" s="511"/>
      <c r="K56" s="1775"/>
      <c r="L56" s="1775"/>
      <c r="M56" s="1775"/>
      <c r="N56" s="1775"/>
      <c r="O56" s="1775"/>
      <c r="P56" s="1775"/>
      <c r="Q56" s="1775"/>
      <c r="R56" s="1775"/>
      <c r="S56" s="1775"/>
      <c r="T56" s="1775"/>
      <c r="U56" s="1775"/>
      <c r="V56" s="1775"/>
      <c r="W56" s="1775"/>
      <c r="X56" s="1775"/>
      <c r="Y56" s="1775"/>
      <c r="Z56" s="1775"/>
      <c r="AA56" s="1775"/>
      <c r="AB56" s="1775"/>
      <c r="AC56" s="1775"/>
      <c r="AD56" s="1775"/>
      <c r="AE56" s="1775"/>
      <c r="AF56" s="1775"/>
      <c r="AG56" s="1775"/>
      <c r="AH56" s="1775"/>
      <c r="AI56" s="1775"/>
      <c r="AJ56" s="1775"/>
    </row>
    <row r="57" spans="1:114" s="1774" customFormat="1" ht="15.75">
      <c r="A57" s="257"/>
      <c r="B57" s="257"/>
      <c r="C57" s="156"/>
      <c r="D57" s="515"/>
      <c r="E57" s="1828"/>
      <c r="F57" s="708"/>
      <c r="G57" s="708" t="s">
        <v>4850</v>
      </c>
      <c r="H57" s="511"/>
      <c r="I57" s="511"/>
      <c r="K57" s="1775"/>
      <c r="L57" s="1775"/>
      <c r="M57" s="1775"/>
      <c r="N57" s="1775"/>
      <c r="O57" s="1775"/>
      <c r="P57" s="1775"/>
      <c r="Q57" s="1775"/>
      <c r="R57" s="1775"/>
      <c r="S57" s="1775"/>
      <c r="T57" s="1775"/>
      <c r="U57" s="1775"/>
      <c r="V57" s="1775"/>
      <c r="W57" s="1775"/>
      <c r="X57" s="1775"/>
      <c r="Y57" s="1775"/>
      <c r="Z57" s="1775"/>
      <c r="AA57" s="1775"/>
      <c r="AB57" s="1775"/>
      <c r="AC57" s="1775"/>
      <c r="AD57" s="1775"/>
      <c r="AE57" s="1775"/>
      <c r="AF57" s="1775"/>
      <c r="AG57" s="1775"/>
      <c r="AH57" s="1775"/>
      <c r="AI57" s="1775"/>
      <c r="AJ57" s="1775"/>
    </row>
    <row r="58" spans="1:114" s="1774" customFormat="1" ht="15.75">
      <c r="A58" s="257"/>
      <c r="B58" s="257"/>
      <c r="C58" s="156" t="s">
        <v>4851</v>
      </c>
      <c r="D58" s="515" t="s">
        <v>635</v>
      </c>
      <c r="E58" s="2459" t="s">
        <v>572</v>
      </c>
      <c r="F58" s="708"/>
      <c r="G58" s="708"/>
      <c r="H58" s="515" t="s">
        <v>635</v>
      </c>
      <c r="I58" s="515"/>
      <c r="J58" s="492"/>
      <c r="K58" s="492"/>
      <c r="L58" s="492"/>
      <c r="M58" s="492"/>
      <c r="N58" s="492">
        <v>0</v>
      </c>
      <c r="O58" s="492"/>
      <c r="P58" s="492"/>
      <c r="Q58" s="492">
        <v>24386027</v>
      </c>
      <c r="R58" s="492">
        <v>22600262</v>
      </c>
      <c r="S58" s="492">
        <v>23235961</v>
      </c>
      <c r="T58" s="492">
        <v>21509847.5</v>
      </c>
      <c r="U58" s="492">
        <v>22071998.9259075</v>
      </c>
      <c r="V58" s="492">
        <v>22071998.851815</v>
      </c>
      <c r="W58" s="492">
        <v>22071998.851815</v>
      </c>
      <c r="X58" s="492">
        <v>22071998.851815</v>
      </c>
      <c r="Y58" s="492">
        <v>22071998.851815</v>
      </c>
      <c r="Z58" s="492">
        <v>22071998.851815</v>
      </c>
      <c r="AA58" s="492">
        <v>22071998.851815</v>
      </c>
      <c r="AB58" s="492">
        <v>22071998.851815</v>
      </c>
      <c r="AC58" s="492">
        <v>22071998.851815</v>
      </c>
      <c r="AD58" s="492">
        <v>22071998.851815</v>
      </c>
      <c r="AE58" s="492">
        <v>22071998.851815</v>
      </c>
      <c r="AF58" s="492">
        <v>22071998.851815</v>
      </c>
      <c r="AG58" s="492">
        <v>22071998.851815</v>
      </c>
      <c r="AH58" s="492">
        <v>22071998.851815</v>
      </c>
      <c r="AI58" s="492">
        <v>22071998.851815</v>
      </c>
      <c r="AJ58" s="492">
        <v>22071998.851815</v>
      </c>
    </row>
    <row r="59" spans="1:114" s="1774" customFormat="1" ht="15.75">
      <c r="A59" s="257"/>
      <c r="B59" s="257"/>
      <c r="C59" s="156" t="s">
        <v>4852</v>
      </c>
      <c r="D59" s="515" t="s">
        <v>4844</v>
      </c>
      <c r="E59" s="2459" t="s">
        <v>572</v>
      </c>
      <c r="F59" s="708"/>
      <c r="G59" s="708"/>
      <c r="H59" s="515" t="s">
        <v>638</v>
      </c>
      <c r="I59" s="1828"/>
      <c r="J59" s="492"/>
      <c r="K59" s="492"/>
      <c r="L59" s="492"/>
      <c r="M59" s="492"/>
      <c r="N59" s="492">
        <v>0</v>
      </c>
      <c r="O59" s="492"/>
      <c r="P59" s="492"/>
      <c r="Q59" s="492">
        <v>5001930</v>
      </c>
      <c r="R59" s="492">
        <v>5030456</v>
      </c>
      <c r="S59" s="492">
        <v>5071601</v>
      </c>
      <c r="T59" s="492">
        <v>5088269</v>
      </c>
      <c r="U59" s="492">
        <v>5091762</v>
      </c>
      <c r="V59" s="492">
        <v>5091762</v>
      </c>
      <c r="W59" s="492">
        <v>5091762</v>
      </c>
      <c r="X59" s="492">
        <v>5091762</v>
      </c>
      <c r="Y59" s="492">
        <v>5091762</v>
      </c>
      <c r="Z59" s="492">
        <v>5091762</v>
      </c>
      <c r="AA59" s="492">
        <v>5091762</v>
      </c>
      <c r="AB59" s="492">
        <v>5091762</v>
      </c>
      <c r="AC59" s="492">
        <v>5091762</v>
      </c>
      <c r="AD59" s="492">
        <v>5091762</v>
      </c>
      <c r="AE59" s="492">
        <v>5091762</v>
      </c>
      <c r="AF59" s="492">
        <v>5091762</v>
      </c>
      <c r="AG59" s="492">
        <v>5091762</v>
      </c>
      <c r="AH59" s="492">
        <v>5091762</v>
      </c>
      <c r="AI59" s="492">
        <v>5091762</v>
      </c>
      <c r="AJ59" s="492">
        <v>5091762</v>
      </c>
      <c r="DA59" s="1826"/>
      <c r="DB59" s="1826"/>
      <c r="DC59" s="1826"/>
      <c r="DD59" s="1826"/>
      <c r="DE59" s="1826"/>
      <c r="DF59" s="1826"/>
      <c r="DG59" s="1826"/>
      <c r="DH59" s="1826"/>
      <c r="DI59" s="1826"/>
      <c r="DJ59" s="1826"/>
    </row>
    <row r="60" spans="1:114" s="1774" customFormat="1" ht="15.75">
      <c r="A60" s="207"/>
      <c r="B60" s="207"/>
      <c r="C60" s="156" t="s">
        <v>4853</v>
      </c>
      <c r="D60" s="515" t="s">
        <v>4845</v>
      </c>
      <c r="E60" s="2459" t="s">
        <v>572</v>
      </c>
      <c r="F60" s="708"/>
      <c r="G60" s="708"/>
      <c r="H60" s="515" t="s">
        <v>637</v>
      </c>
      <c r="I60" s="1828"/>
      <c r="J60" s="492"/>
      <c r="K60" s="492"/>
      <c r="L60" s="492"/>
      <c r="M60" s="492"/>
      <c r="N60" s="492">
        <v>0</v>
      </c>
      <c r="O60" s="492"/>
      <c r="P60" s="492"/>
      <c r="Q60" s="492">
        <v>134052117</v>
      </c>
      <c r="R60" s="492">
        <v>119135265.91666667</v>
      </c>
      <c r="S60" s="492">
        <v>139173641.5</v>
      </c>
      <c r="T60" s="492">
        <v>134758330</v>
      </c>
      <c r="U60" s="492">
        <v>134052468.5</v>
      </c>
      <c r="V60" s="492">
        <v>136940792.5</v>
      </c>
      <c r="W60" s="492">
        <v>136895690</v>
      </c>
      <c r="X60" s="492">
        <v>133127653.5</v>
      </c>
      <c r="Y60" s="492">
        <v>123691427</v>
      </c>
      <c r="Z60" s="492">
        <v>115391157</v>
      </c>
      <c r="AA60" s="492">
        <v>108152165.5</v>
      </c>
      <c r="AB60" s="492">
        <v>99829253</v>
      </c>
      <c r="AC60" s="492">
        <v>92212508.5</v>
      </c>
      <c r="AD60" s="492">
        <v>87986603</v>
      </c>
      <c r="AE60" s="492">
        <v>88495035</v>
      </c>
      <c r="AF60" s="492">
        <v>78617846.5</v>
      </c>
      <c r="AG60" s="492">
        <v>66727885</v>
      </c>
      <c r="AH60" s="492">
        <v>64540064.5</v>
      </c>
      <c r="AI60" s="492">
        <v>59737274.5</v>
      </c>
      <c r="AJ60" s="492">
        <v>52294301.5</v>
      </c>
    </row>
    <row r="61" spans="1:114" s="1774" customFormat="1" ht="15.75">
      <c r="A61" s="207"/>
      <c r="B61" s="207"/>
      <c r="C61" s="156"/>
      <c r="D61" s="515"/>
      <c r="E61" s="2459"/>
      <c r="F61" s="708"/>
      <c r="G61" s="708" t="s">
        <v>4854</v>
      </c>
      <c r="H61" s="511"/>
      <c r="I61" s="511"/>
      <c r="J61" s="492"/>
      <c r="K61" s="492"/>
      <c r="L61" s="492"/>
      <c r="M61" s="492"/>
      <c r="N61" s="492"/>
      <c r="O61" s="492"/>
      <c r="P61" s="492"/>
      <c r="Q61" s="492"/>
      <c r="R61" s="492"/>
      <c r="S61" s="492"/>
      <c r="T61" s="492"/>
      <c r="U61" s="492"/>
      <c r="V61" s="492"/>
      <c r="W61" s="492"/>
      <c r="X61" s="492"/>
      <c r="Y61" s="492"/>
      <c r="Z61" s="492"/>
      <c r="AA61" s="492"/>
      <c r="AB61" s="492"/>
      <c r="AC61" s="492"/>
      <c r="AD61" s="492"/>
      <c r="AE61" s="492"/>
      <c r="AF61" s="492"/>
      <c r="AG61" s="492"/>
      <c r="AH61" s="492"/>
      <c r="AI61" s="492"/>
      <c r="AJ61" s="492"/>
    </row>
    <row r="62" spans="1:114" s="1774" customFormat="1" ht="15.75">
      <c r="A62" s="207"/>
      <c r="B62" s="207"/>
      <c r="C62" s="156" t="s">
        <v>4855</v>
      </c>
      <c r="D62" s="515" t="s">
        <v>635</v>
      </c>
      <c r="E62" s="2459" t="s">
        <v>572</v>
      </c>
      <c r="F62" s="708"/>
      <c r="G62" s="708"/>
      <c r="H62" s="515" t="s">
        <v>635</v>
      </c>
      <c r="I62" s="511"/>
      <c r="J62" s="492"/>
      <c r="K62" s="492"/>
      <c r="L62" s="492"/>
      <c r="M62" s="492"/>
      <c r="N62" s="492">
        <v>0</v>
      </c>
      <c r="O62" s="492"/>
      <c r="P62" s="492"/>
      <c r="Q62" s="492">
        <v>0</v>
      </c>
      <c r="R62" s="492">
        <v>0</v>
      </c>
      <c r="S62" s="492">
        <v>0</v>
      </c>
      <c r="T62" s="492">
        <v>0</v>
      </c>
      <c r="U62" s="492">
        <v>0</v>
      </c>
      <c r="V62" s="492">
        <v>0</v>
      </c>
      <c r="W62" s="492">
        <v>1688399.4424791159</v>
      </c>
      <c r="X62" s="492">
        <v>3376798.8849582318</v>
      </c>
      <c r="Y62" s="492">
        <v>3376798.8849582318</v>
      </c>
      <c r="Z62" s="492">
        <v>3376798.8849582318</v>
      </c>
      <c r="AA62" s="492">
        <v>3376798.8849582318</v>
      </c>
      <c r="AB62" s="492">
        <v>3376798.8849582318</v>
      </c>
      <c r="AC62" s="492">
        <v>3376798.8849582318</v>
      </c>
      <c r="AD62" s="492">
        <v>3376798.8849582318</v>
      </c>
      <c r="AE62" s="492">
        <v>3376798.8849582318</v>
      </c>
      <c r="AF62" s="492">
        <v>3376798.8849582318</v>
      </c>
      <c r="AG62" s="492">
        <v>3376798.8849582318</v>
      </c>
      <c r="AH62" s="492">
        <v>3376798.8849582318</v>
      </c>
      <c r="AI62" s="492">
        <v>3376798.8849582318</v>
      </c>
      <c r="AJ62" s="492">
        <v>3376798.8849582318</v>
      </c>
    </row>
    <row r="63" spans="1:114" s="1774" customFormat="1" ht="15.75">
      <c r="A63" s="207"/>
      <c r="B63" s="207"/>
      <c r="C63" s="156" t="s">
        <v>4856</v>
      </c>
      <c r="D63" s="515" t="s">
        <v>4844</v>
      </c>
      <c r="E63" s="2459" t="s">
        <v>572</v>
      </c>
      <c r="F63" s="708"/>
      <c r="G63" s="708"/>
      <c r="H63" s="515" t="s">
        <v>638</v>
      </c>
      <c r="I63" s="511"/>
      <c r="J63" s="492"/>
      <c r="K63" s="492"/>
      <c r="L63" s="492"/>
      <c r="M63" s="492"/>
      <c r="N63" s="492">
        <v>0</v>
      </c>
      <c r="O63" s="492"/>
      <c r="P63" s="492"/>
      <c r="Q63" s="492">
        <v>0</v>
      </c>
      <c r="R63" s="492">
        <v>0</v>
      </c>
      <c r="S63" s="492">
        <v>354563.88292061433</v>
      </c>
      <c r="T63" s="492">
        <v>709127.76584122865</v>
      </c>
      <c r="U63" s="492">
        <v>709127.76584122865</v>
      </c>
      <c r="V63" s="492">
        <v>709127.76584122865</v>
      </c>
      <c r="W63" s="492">
        <v>709127.76584122865</v>
      </c>
      <c r="X63" s="492">
        <v>709127.76584122865</v>
      </c>
      <c r="Y63" s="492">
        <v>709127.76584122865</v>
      </c>
      <c r="Z63" s="492">
        <v>709127.76584122865</v>
      </c>
      <c r="AA63" s="492">
        <v>709127.76584122865</v>
      </c>
      <c r="AB63" s="492">
        <v>709127.76584122865</v>
      </c>
      <c r="AC63" s="492">
        <v>709127.76584122865</v>
      </c>
      <c r="AD63" s="492">
        <v>709127.76584122865</v>
      </c>
      <c r="AE63" s="492">
        <v>709127.76584122865</v>
      </c>
      <c r="AF63" s="492">
        <v>709127.76584122865</v>
      </c>
      <c r="AG63" s="492">
        <v>709127.76584122865</v>
      </c>
      <c r="AH63" s="492">
        <v>709127.76584122865</v>
      </c>
      <c r="AI63" s="492">
        <v>709127.76584122865</v>
      </c>
      <c r="AJ63" s="492">
        <v>709127.76584122865</v>
      </c>
    </row>
    <row r="64" spans="1:114" s="1774" customFormat="1" ht="15.75">
      <c r="A64" s="207"/>
      <c r="B64" s="207"/>
      <c r="C64" s="156" t="s">
        <v>4857</v>
      </c>
      <c r="D64" s="515" t="s">
        <v>4845</v>
      </c>
      <c r="E64" s="2459" t="s">
        <v>572</v>
      </c>
      <c r="F64" s="708"/>
      <c r="G64" s="708"/>
      <c r="H64" s="515" t="s">
        <v>637</v>
      </c>
      <c r="I64" s="511"/>
      <c r="J64" s="492"/>
      <c r="K64" s="492"/>
      <c r="L64" s="492"/>
      <c r="M64" s="492"/>
      <c r="N64" s="492">
        <v>0</v>
      </c>
      <c r="O64" s="492"/>
      <c r="P64" s="492"/>
      <c r="Q64" s="492">
        <v>0</v>
      </c>
      <c r="R64" s="492">
        <v>0</v>
      </c>
      <c r="S64" s="492">
        <v>0</v>
      </c>
      <c r="T64" s="492">
        <v>0</v>
      </c>
      <c r="U64" s="492">
        <v>0</v>
      </c>
      <c r="V64" s="492">
        <v>5143329.9537761817</v>
      </c>
      <c r="W64" s="492">
        <v>17110179.951871932</v>
      </c>
      <c r="X64" s="492">
        <v>28955964.547353029</v>
      </c>
      <c r="Y64" s="492">
        <v>51637201.207418241</v>
      </c>
      <c r="Z64" s="492">
        <v>99150528.794062749</v>
      </c>
      <c r="AA64" s="492">
        <v>156416316.4959918</v>
      </c>
      <c r="AB64" s="492">
        <v>214731664.94242826</v>
      </c>
      <c r="AC64" s="492">
        <v>272280883.98219967</v>
      </c>
      <c r="AD64" s="492">
        <v>320939521.02206165</v>
      </c>
      <c r="AE64" s="492">
        <v>365189939.1768173</v>
      </c>
      <c r="AF64" s="492">
        <v>409039429.08396572</v>
      </c>
      <c r="AG64" s="492">
        <v>451824161.84525836</v>
      </c>
      <c r="AH64" s="492">
        <v>481479341.71854335</v>
      </c>
      <c r="AI64" s="492">
        <v>490914616.93086517</v>
      </c>
      <c r="AJ64" s="492">
        <v>489294499.81898296</v>
      </c>
      <c r="DA64" s="1827"/>
      <c r="DB64" s="1827"/>
      <c r="DC64" s="1827"/>
      <c r="DD64" s="1827"/>
      <c r="DE64" s="1827"/>
      <c r="DF64" s="1827"/>
      <c r="DG64" s="1827"/>
      <c r="DH64" s="1827"/>
      <c r="DI64" s="1827"/>
      <c r="DJ64" s="1827"/>
    </row>
    <row r="65" spans="1:36" s="1774" customFormat="1" ht="15.75">
      <c r="A65" s="207"/>
      <c r="B65" s="207"/>
      <c r="C65" s="156"/>
      <c r="D65" s="515"/>
      <c r="E65" s="1828"/>
      <c r="F65" s="708"/>
      <c r="G65" s="708" t="s">
        <v>4858</v>
      </c>
      <c r="H65" s="511"/>
      <c r="I65" s="511"/>
      <c r="J65" s="492"/>
      <c r="K65" s="492"/>
      <c r="L65" s="492"/>
      <c r="M65" s="492"/>
      <c r="N65" s="492"/>
      <c r="O65" s="492"/>
      <c r="P65" s="492"/>
      <c r="Q65" s="492"/>
      <c r="R65" s="492"/>
      <c r="S65" s="492"/>
      <c r="T65" s="492"/>
      <c r="U65" s="492"/>
      <c r="V65" s="492"/>
      <c r="W65" s="492"/>
      <c r="X65" s="492"/>
      <c r="Y65" s="492"/>
      <c r="Z65" s="492"/>
      <c r="AA65" s="492"/>
      <c r="AB65" s="492"/>
      <c r="AC65" s="492"/>
      <c r="AD65" s="492"/>
      <c r="AE65" s="492"/>
      <c r="AF65" s="492"/>
      <c r="AG65" s="492"/>
      <c r="AH65" s="492"/>
      <c r="AI65" s="492"/>
      <c r="AJ65" s="492"/>
    </row>
    <row r="66" spans="1:36" s="1774" customFormat="1" ht="15.75">
      <c r="A66" s="207"/>
      <c r="B66" s="207"/>
      <c r="C66" s="156" t="s">
        <v>4859</v>
      </c>
      <c r="D66" s="515" t="s">
        <v>635</v>
      </c>
      <c r="E66" s="1828" t="s">
        <v>32</v>
      </c>
      <c r="F66" s="708"/>
      <c r="G66" s="708"/>
      <c r="H66" s="515" t="s">
        <v>635</v>
      </c>
      <c r="I66" s="515"/>
      <c r="J66" s="492"/>
      <c r="K66" s="492"/>
      <c r="L66" s="492"/>
      <c r="M66" s="492"/>
      <c r="N66" s="492">
        <v>0</v>
      </c>
      <c r="O66" s="492"/>
      <c r="P66" s="492"/>
      <c r="Q66" s="492">
        <v>49129859</v>
      </c>
      <c r="R66" s="492">
        <v>54035317</v>
      </c>
      <c r="S66" s="492">
        <v>58792923.400707088</v>
      </c>
      <c r="T66" s="492">
        <v>58644851.810092501</v>
      </c>
      <c r="U66" s="492">
        <v>55823665.892135002</v>
      </c>
      <c r="V66" s="492">
        <v>55823665.784270003</v>
      </c>
      <c r="W66" s="492">
        <v>55823665.784270003</v>
      </c>
      <c r="X66" s="492">
        <v>55823665.784270003</v>
      </c>
      <c r="Y66" s="492">
        <v>55823665.784270003</v>
      </c>
      <c r="Z66" s="492">
        <v>55823665.784270003</v>
      </c>
      <c r="AA66" s="492">
        <v>55823665.784270003</v>
      </c>
      <c r="AB66" s="492">
        <v>55823665.784270003</v>
      </c>
      <c r="AC66" s="492">
        <v>55823665.784270003</v>
      </c>
      <c r="AD66" s="492">
        <v>55823665.784270003</v>
      </c>
      <c r="AE66" s="492">
        <v>55823665.784270003</v>
      </c>
      <c r="AF66" s="492">
        <v>55823665.784270003</v>
      </c>
      <c r="AG66" s="492">
        <v>55823665.784270003</v>
      </c>
      <c r="AH66" s="492">
        <v>55823665.784270003</v>
      </c>
      <c r="AI66" s="492">
        <v>55823665.784270003</v>
      </c>
      <c r="AJ66" s="492">
        <v>55823665.784270003</v>
      </c>
    </row>
    <row r="67" spans="1:36" s="1774" customFormat="1" ht="15.75">
      <c r="A67" s="207"/>
      <c r="B67" s="207"/>
      <c r="C67" s="156" t="s">
        <v>4860</v>
      </c>
      <c r="D67" s="515" t="s">
        <v>4844</v>
      </c>
      <c r="E67" s="1828" t="s">
        <v>32</v>
      </c>
      <c r="F67" s="708"/>
      <c r="G67" s="708"/>
      <c r="H67" s="515" t="s">
        <v>638</v>
      </c>
      <c r="I67" s="515"/>
      <c r="J67" s="492"/>
      <c r="K67" s="492"/>
      <c r="L67" s="492"/>
      <c r="M67" s="492"/>
      <c r="N67" s="492">
        <v>0</v>
      </c>
      <c r="O67" s="492"/>
      <c r="P67" s="492"/>
      <c r="Q67" s="492">
        <v>0</v>
      </c>
      <c r="R67" s="492">
        <v>0</v>
      </c>
      <c r="S67" s="492">
        <v>0</v>
      </c>
      <c r="T67" s="492">
        <v>0</v>
      </c>
      <c r="U67" s="492">
        <v>0</v>
      </c>
      <c r="V67" s="492">
        <v>0</v>
      </c>
      <c r="W67" s="492">
        <v>0</v>
      </c>
      <c r="X67" s="492">
        <v>0</v>
      </c>
      <c r="Y67" s="492">
        <v>0</v>
      </c>
      <c r="Z67" s="492">
        <v>0</v>
      </c>
      <c r="AA67" s="492">
        <v>0</v>
      </c>
      <c r="AB67" s="492">
        <v>0</v>
      </c>
      <c r="AC67" s="492">
        <v>0</v>
      </c>
      <c r="AD67" s="492">
        <v>0</v>
      </c>
      <c r="AE67" s="492">
        <v>0</v>
      </c>
      <c r="AF67" s="492">
        <v>0</v>
      </c>
      <c r="AG67" s="492">
        <v>0</v>
      </c>
      <c r="AH67" s="492">
        <v>0</v>
      </c>
      <c r="AI67" s="492">
        <v>0</v>
      </c>
      <c r="AJ67" s="492">
        <v>0</v>
      </c>
    </row>
    <row r="68" spans="1:36" s="1774" customFormat="1" ht="15.75">
      <c r="A68" s="207"/>
      <c r="B68" s="207"/>
      <c r="C68" s="156" t="s">
        <v>4861</v>
      </c>
      <c r="D68" s="515" t="s">
        <v>4845</v>
      </c>
      <c r="E68" s="1828" t="s">
        <v>32</v>
      </c>
      <c r="F68" s="708"/>
      <c r="G68" s="708"/>
      <c r="H68" s="515" t="s">
        <v>637</v>
      </c>
      <c r="I68" s="515"/>
      <c r="J68" s="492"/>
      <c r="K68" s="492"/>
      <c r="L68" s="492"/>
      <c r="M68" s="492"/>
      <c r="N68" s="492">
        <v>0</v>
      </c>
      <c r="O68" s="492"/>
      <c r="P68" s="492"/>
      <c r="Q68" s="492">
        <v>129734314</v>
      </c>
      <c r="R68" s="492">
        <v>119411191.75</v>
      </c>
      <c r="S68" s="492">
        <v>125320212.58333334</v>
      </c>
      <c r="T68" s="492">
        <v>130234488</v>
      </c>
      <c r="U68" s="492">
        <v>123917394.19250001</v>
      </c>
      <c r="V68" s="492">
        <v>124818133.6834875</v>
      </c>
      <c r="W68" s="492">
        <v>128419563.59534706</v>
      </c>
      <c r="X68" s="492">
        <v>128883320.57974669</v>
      </c>
      <c r="Y68" s="492">
        <v>130285571.99660034</v>
      </c>
      <c r="Z68" s="492">
        <v>131677741.97541885</v>
      </c>
      <c r="AA68" s="492">
        <v>133089784.52505851</v>
      </c>
      <c r="AB68" s="492">
        <v>134551962.81724808</v>
      </c>
      <c r="AC68" s="492">
        <v>136035139.69428924</v>
      </c>
      <c r="AD68" s="492">
        <v>137539747.51383933</v>
      </c>
      <c r="AE68" s="492">
        <v>139066232.64369875</v>
      </c>
      <c r="AF68" s="492">
        <v>140615052.25704071</v>
      </c>
      <c r="AG68" s="492">
        <v>142186676.26603711</v>
      </c>
      <c r="AH68" s="492">
        <v>143781588.75684842</v>
      </c>
      <c r="AI68" s="492">
        <v>145400288.9264631</v>
      </c>
      <c r="AJ68" s="492">
        <v>147043287.93438929</v>
      </c>
    </row>
    <row r="69" spans="1:36" s="1774" customFormat="1" ht="15.75">
      <c r="A69" s="207"/>
      <c r="B69" s="207"/>
      <c r="C69" s="156"/>
      <c r="D69" s="515"/>
      <c r="E69" s="1828"/>
      <c r="F69" s="708"/>
      <c r="G69" s="708" t="s">
        <v>4862</v>
      </c>
      <c r="H69" s="511"/>
      <c r="I69" s="511"/>
      <c r="J69" s="492"/>
      <c r="K69" s="492"/>
      <c r="L69" s="492"/>
      <c r="M69" s="492"/>
      <c r="N69" s="492"/>
      <c r="O69" s="492"/>
      <c r="P69" s="492"/>
      <c r="Q69" s="492"/>
      <c r="R69" s="492"/>
      <c r="S69" s="492"/>
      <c r="T69" s="492"/>
      <c r="U69" s="492"/>
      <c r="V69" s="492"/>
      <c r="W69" s="492"/>
      <c r="X69" s="492"/>
      <c r="Y69" s="492"/>
      <c r="Z69" s="492"/>
      <c r="AA69" s="492"/>
      <c r="AB69" s="492"/>
      <c r="AC69" s="492"/>
      <c r="AD69" s="492"/>
      <c r="AE69" s="492"/>
      <c r="AF69" s="492"/>
      <c r="AG69" s="492"/>
      <c r="AH69" s="492"/>
      <c r="AI69" s="492"/>
      <c r="AJ69" s="492"/>
    </row>
    <row r="70" spans="1:36" s="1774" customFormat="1" ht="15.75">
      <c r="A70" s="207"/>
      <c r="B70" s="207"/>
      <c r="C70" s="156" t="s">
        <v>4863</v>
      </c>
      <c r="D70" s="515" t="s">
        <v>635</v>
      </c>
      <c r="E70" s="1828" t="s">
        <v>32</v>
      </c>
      <c r="F70" s="708"/>
      <c r="G70" s="708"/>
      <c r="H70" s="515" t="s">
        <v>635</v>
      </c>
      <c r="I70" s="515"/>
      <c r="J70" s="492"/>
      <c r="K70" s="492"/>
      <c r="L70" s="492"/>
      <c r="M70" s="492"/>
      <c r="N70" s="492">
        <v>0</v>
      </c>
      <c r="O70" s="492"/>
      <c r="P70" s="492"/>
      <c r="Q70" s="492">
        <v>0</v>
      </c>
      <c r="R70" s="492">
        <v>0</v>
      </c>
      <c r="S70" s="492">
        <v>268333.33333333337</v>
      </c>
      <c r="T70" s="492">
        <v>644000</v>
      </c>
      <c r="U70" s="492">
        <v>644000</v>
      </c>
      <c r="V70" s="492">
        <v>644000</v>
      </c>
      <c r="W70" s="492">
        <v>732347.09414672852</v>
      </c>
      <c r="X70" s="492">
        <v>824007.2043239593</v>
      </c>
      <c r="Y70" s="492">
        <v>830757.47448610782</v>
      </c>
      <c r="Z70" s="492">
        <v>837760.87977933697</v>
      </c>
      <c r="AA70" s="492">
        <v>845026.91277106199</v>
      </c>
      <c r="AB70" s="492">
        <v>852565.42199997697</v>
      </c>
      <c r="AC70" s="492">
        <v>860386.62532497605</v>
      </c>
      <c r="AD70" s="492">
        <v>868501.12377466261</v>
      </c>
      <c r="AE70" s="492">
        <v>3808316.5231490615</v>
      </c>
      <c r="AF70" s="492">
        <v>6744000</v>
      </c>
      <c r="AG70" s="492">
        <v>6744000</v>
      </c>
      <c r="AH70" s="492">
        <v>6744000</v>
      </c>
      <c r="AI70" s="492">
        <v>6744000</v>
      </c>
      <c r="AJ70" s="492">
        <v>6744000</v>
      </c>
    </row>
    <row r="71" spans="1:36" s="1774" customFormat="1" ht="15.75">
      <c r="A71" s="207"/>
      <c r="B71" s="207"/>
      <c r="C71" s="156" t="s">
        <v>4864</v>
      </c>
      <c r="D71" s="515" t="s">
        <v>4844</v>
      </c>
      <c r="E71" s="1828" t="s">
        <v>32</v>
      </c>
      <c r="F71" s="708"/>
      <c r="G71" s="708"/>
      <c r="H71" s="515" t="s">
        <v>638</v>
      </c>
      <c r="I71" s="515"/>
      <c r="J71" s="492"/>
      <c r="K71" s="492"/>
      <c r="L71" s="492"/>
      <c r="M71" s="492"/>
      <c r="N71" s="492">
        <v>0</v>
      </c>
      <c r="O71" s="492"/>
      <c r="P71" s="492"/>
      <c r="Q71" s="492">
        <v>0</v>
      </c>
      <c r="R71" s="492">
        <v>0</v>
      </c>
      <c r="S71" s="492">
        <v>772916.66666666674</v>
      </c>
      <c r="T71" s="492">
        <v>1855000</v>
      </c>
      <c r="U71" s="492">
        <v>1855000</v>
      </c>
      <c r="V71" s="492">
        <v>1855000</v>
      </c>
      <c r="W71" s="492">
        <v>1855000</v>
      </c>
      <c r="X71" s="492">
        <v>1855000</v>
      </c>
      <c r="Y71" s="492">
        <v>1855000</v>
      </c>
      <c r="Z71" s="492">
        <v>1855000</v>
      </c>
      <c r="AA71" s="492">
        <v>1855000</v>
      </c>
      <c r="AB71" s="492">
        <v>1855000</v>
      </c>
      <c r="AC71" s="492">
        <v>1855000</v>
      </c>
      <c r="AD71" s="492">
        <v>1855000</v>
      </c>
      <c r="AE71" s="492">
        <v>1855000</v>
      </c>
      <c r="AF71" s="492">
        <v>1855000</v>
      </c>
      <c r="AG71" s="492">
        <v>1855000</v>
      </c>
      <c r="AH71" s="492">
        <v>1855000</v>
      </c>
      <c r="AI71" s="492">
        <v>1762300</v>
      </c>
      <c r="AJ71" s="492">
        <v>1669600</v>
      </c>
    </row>
    <row r="72" spans="1:36" s="1774" customFormat="1" ht="15.75">
      <c r="A72" s="207"/>
      <c r="B72" s="207"/>
      <c r="C72" s="156" t="s">
        <v>4865</v>
      </c>
      <c r="D72" s="515" t="s">
        <v>4845</v>
      </c>
      <c r="E72" s="1828" t="s">
        <v>32</v>
      </c>
      <c r="F72" s="708"/>
      <c r="G72" s="708"/>
      <c r="H72" s="515" t="s">
        <v>637</v>
      </c>
      <c r="I72" s="515"/>
      <c r="J72" s="492"/>
      <c r="K72" s="492"/>
      <c r="L72" s="492"/>
      <c r="M72" s="492"/>
      <c r="N72" s="492">
        <v>0</v>
      </c>
      <c r="O72" s="492"/>
      <c r="P72" s="492"/>
      <c r="Q72" s="492">
        <v>0</v>
      </c>
      <c r="R72" s="492">
        <v>0</v>
      </c>
      <c r="S72" s="492">
        <v>0</v>
      </c>
      <c r="T72" s="492">
        <v>0</v>
      </c>
      <c r="U72" s="492">
        <v>0</v>
      </c>
      <c r="V72" s="492">
        <v>1485314.6290605562</v>
      </c>
      <c r="W72" s="492">
        <v>3280229.9794331146</v>
      </c>
      <c r="X72" s="492">
        <v>3645665.9708745945</v>
      </c>
      <c r="Y72" s="492">
        <v>3759086.1120981211</v>
      </c>
      <c r="Z72" s="492">
        <v>3876060.7386370022</v>
      </c>
      <c r="AA72" s="492">
        <v>4170961.1109665353</v>
      </c>
      <c r="AB72" s="492">
        <v>5274871.9802082675</v>
      </c>
      <c r="AC72" s="492">
        <v>6213810.8616095157</v>
      </c>
      <c r="AD72" s="492">
        <v>6357093.8865276128</v>
      </c>
      <c r="AE72" s="492">
        <v>15299047.800106917</v>
      </c>
      <c r="AF72" s="492">
        <v>29503916.174631201</v>
      </c>
      <c r="AG72" s="492">
        <v>35051668.656921819</v>
      </c>
      <c r="AH72" s="492">
        <v>35482218.716629468</v>
      </c>
      <c r="AI72" s="492">
        <v>35925685.278128356</v>
      </c>
      <c r="AJ72" s="492">
        <v>36382455.836472198</v>
      </c>
    </row>
    <row r="73" spans="1:36" s="1774" customFormat="1" ht="15.75">
      <c r="A73" s="207"/>
      <c r="B73" s="207"/>
      <c r="C73" s="156"/>
      <c r="D73" s="1828"/>
      <c r="E73" s="1828"/>
      <c r="F73" s="708"/>
      <c r="G73" s="2448" t="s">
        <v>1155</v>
      </c>
      <c r="H73" s="1828"/>
      <c r="I73" s="511"/>
      <c r="J73" s="492"/>
      <c r="K73" s="492"/>
      <c r="L73" s="492"/>
      <c r="M73" s="492"/>
      <c r="N73" s="492"/>
      <c r="O73" s="492"/>
      <c r="P73" s="492"/>
      <c r="Q73" s="492"/>
      <c r="R73" s="492"/>
      <c r="S73" s="492"/>
      <c r="T73" s="492"/>
      <c r="U73" s="492"/>
      <c r="V73" s="492"/>
      <c r="W73" s="492"/>
      <c r="X73" s="492"/>
      <c r="Y73" s="492"/>
      <c r="Z73" s="492"/>
      <c r="AA73" s="492"/>
      <c r="AB73" s="492"/>
      <c r="AC73" s="492"/>
      <c r="AD73" s="492"/>
      <c r="AE73" s="492"/>
      <c r="AF73" s="492"/>
      <c r="AG73" s="492"/>
      <c r="AH73" s="492"/>
      <c r="AI73" s="492"/>
      <c r="AJ73" s="492"/>
    </row>
    <row r="74" spans="1:36" s="1774" customFormat="1" ht="15.75">
      <c r="A74" s="207"/>
      <c r="B74" s="207"/>
      <c r="C74" s="156" t="s">
        <v>4866</v>
      </c>
      <c r="D74" s="515" t="s">
        <v>4844</v>
      </c>
      <c r="E74" s="2459" t="s">
        <v>572</v>
      </c>
      <c r="F74" s="708"/>
      <c r="G74" s="708"/>
      <c r="H74" s="1828" t="s">
        <v>644</v>
      </c>
      <c r="I74" s="511"/>
      <c r="J74" s="492"/>
      <c r="K74" s="492"/>
      <c r="L74" s="492"/>
      <c r="M74" s="492"/>
      <c r="N74" s="492">
        <v>0</v>
      </c>
      <c r="O74" s="492"/>
      <c r="P74" s="492"/>
      <c r="Q74" s="492">
        <v>39964745</v>
      </c>
      <c r="R74" s="492">
        <v>49446581</v>
      </c>
      <c r="S74" s="492">
        <v>35993560.165297985</v>
      </c>
      <c r="T74" s="492">
        <v>22463907.543875001</v>
      </c>
      <c r="U74" s="492">
        <v>10976557.083333334</v>
      </c>
      <c r="V74" s="492">
        <v>7699539.3999999994</v>
      </c>
      <c r="W74" s="492">
        <v>6919530.4499999993</v>
      </c>
      <c r="X74" s="492">
        <v>5108668.6583333332</v>
      </c>
      <c r="Y74" s="492">
        <v>2771431.3083333331</v>
      </c>
      <c r="Z74" s="492">
        <v>2850411.7833333332</v>
      </c>
      <c r="AA74" s="492">
        <v>3537685.7833333332</v>
      </c>
      <c r="AB74" s="492">
        <v>4232884.6583333332</v>
      </c>
      <c r="AC74" s="492">
        <v>3649555.8166666664</v>
      </c>
      <c r="AD74" s="492">
        <v>2703869.4666666668</v>
      </c>
      <c r="AE74" s="492">
        <v>1474152.1666666667</v>
      </c>
      <c r="AF74" s="492">
        <v>412299.30000000005</v>
      </c>
      <c r="AG74" s="492">
        <v>563598.05833333335</v>
      </c>
      <c r="AH74" s="492">
        <v>606732.52500000002</v>
      </c>
      <c r="AI74" s="492">
        <v>476947.68333333335</v>
      </c>
      <c r="AJ74" s="492">
        <v>336886.31666666665</v>
      </c>
    </row>
    <row r="75" spans="1:36" s="1774" customFormat="1" ht="15.75">
      <c r="A75" s="207"/>
      <c r="B75" s="207"/>
      <c r="C75" s="156" t="s">
        <v>4867</v>
      </c>
      <c r="D75" s="515" t="s">
        <v>4844</v>
      </c>
      <c r="E75" s="1828" t="s">
        <v>32</v>
      </c>
      <c r="F75" s="708"/>
      <c r="G75" s="708"/>
      <c r="H75" s="1828" t="s">
        <v>646</v>
      </c>
      <c r="I75" s="511"/>
      <c r="J75" s="492"/>
      <c r="K75" s="492"/>
      <c r="L75" s="492"/>
      <c r="M75" s="492"/>
      <c r="N75" s="492">
        <v>0</v>
      </c>
      <c r="O75" s="492"/>
      <c r="P75" s="492"/>
      <c r="Q75" s="492">
        <v>49159632</v>
      </c>
      <c r="R75" s="492">
        <v>54737324</v>
      </c>
      <c r="S75" s="492">
        <v>46029244.629156768</v>
      </c>
      <c r="T75" s="492">
        <v>25545161.197791666</v>
      </c>
      <c r="U75" s="492">
        <v>11278745.333333334</v>
      </c>
      <c r="V75" s="492">
        <v>2100000</v>
      </c>
      <c r="W75" s="492">
        <v>2100000</v>
      </c>
      <c r="X75" s="492">
        <v>2100000</v>
      </c>
      <c r="Y75" s="492">
        <v>2100000</v>
      </c>
      <c r="Z75" s="492">
        <v>2100000</v>
      </c>
      <c r="AA75" s="492">
        <v>2100000</v>
      </c>
      <c r="AB75" s="492">
        <v>0</v>
      </c>
      <c r="AC75" s="492">
        <v>0</v>
      </c>
      <c r="AD75" s="492">
        <v>0</v>
      </c>
      <c r="AE75" s="492">
        <v>0</v>
      </c>
      <c r="AF75" s="492">
        <v>0</v>
      </c>
      <c r="AG75" s="492">
        <v>0</v>
      </c>
      <c r="AH75" s="492">
        <v>0</v>
      </c>
      <c r="AI75" s="492">
        <v>0</v>
      </c>
      <c r="AJ75" s="492">
        <v>0</v>
      </c>
    </row>
    <row r="76" spans="1:36" s="1774" customFormat="1" ht="15.75">
      <c r="A76" s="207"/>
      <c r="B76" s="207"/>
      <c r="C76" s="156" t="s">
        <v>4868</v>
      </c>
      <c r="D76" s="515" t="s">
        <v>4844</v>
      </c>
      <c r="E76" s="1828" t="s">
        <v>32</v>
      </c>
      <c r="F76" s="708"/>
      <c r="G76" s="708"/>
      <c r="H76" s="1828" t="s">
        <v>647</v>
      </c>
      <c r="I76" s="511"/>
      <c r="J76" s="492"/>
      <c r="K76" s="492"/>
      <c r="L76" s="492"/>
      <c r="M76" s="492"/>
      <c r="N76" s="492">
        <v>0</v>
      </c>
      <c r="O76" s="492"/>
      <c r="P76" s="492"/>
      <c r="Q76" s="492">
        <v>89208616</v>
      </c>
      <c r="R76" s="492">
        <v>144512837</v>
      </c>
      <c r="S76" s="492">
        <v>155324175</v>
      </c>
      <c r="T76" s="492">
        <v>159379196.22981274</v>
      </c>
      <c r="U76" s="492">
        <v>167275407.72878832</v>
      </c>
      <c r="V76" s="492">
        <v>186968989.05698559</v>
      </c>
      <c r="W76" s="492">
        <v>203553302.87822822</v>
      </c>
      <c r="X76" s="492">
        <v>214658547.39472049</v>
      </c>
      <c r="Y76" s="492">
        <v>230302954.78994513</v>
      </c>
      <c r="Z76" s="492">
        <v>252525600.10343856</v>
      </c>
      <c r="AA76" s="492">
        <v>269647912.23701942</v>
      </c>
      <c r="AB76" s="492">
        <v>282652549.70538384</v>
      </c>
      <c r="AC76" s="492">
        <v>306665625.69572294</v>
      </c>
      <c r="AD76" s="492">
        <v>322741620.00479931</v>
      </c>
      <c r="AE76" s="492">
        <v>328630825.63085979</v>
      </c>
      <c r="AF76" s="492">
        <v>334950551.76681161</v>
      </c>
      <c r="AG76" s="492">
        <v>342121086.85171771</v>
      </c>
      <c r="AH76" s="492">
        <v>348952625.44794726</v>
      </c>
      <c r="AI76" s="492">
        <v>356686212.04769427</v>
      </c>
      <c r="AJ76" s="492">
        <v>382843015.27589846</v>
      </c>
    </row>
    <row r="77" spans="1:36" s="1774" customFormat="1" ht="15.75">
      <c r="A77" s="207"/>
      <c r="B77" s="207"/>
      <c r="C77" s="156"/>
      <c r="D77" s="156"/>
      <c r="E77" s="156"/>
      <c r="F77" s="708"/>
      <c r="G77" s="708" t="s">
        <v>649</v>
      </c>
      <c r="H77" s="511"/>
      <c r="I77" s="511"/>
      <c r="J77" s="492"/>
      <c r="K77" s="492"/>
      <c r="L77" s="492"/>
      <c r="M77" s="492"/>
      <c r="N77" s="492"/>
      <c r="O77" s="492"/>
      <c r="P77" s="492"/>
      <c r="Q77" s="492"/>
      <c r="R77" s="492"/>
      <c r="S77" s="492"/>
      <c r="T77" s="492"/>
      <c r="U77" s="492"/>
      <c r="V77" s="492"/>
      <c r="W77" s="492"/>
      <c r="X77" s="492"/>
      <c r="Y77" s="492"/>
      <c r="Z77" s="492"/>
      <c r="AA77" s="492"/>
      <c r="AB77" s="492"/>
      <c r="AC77" s="492"/>
      <c r="AD77" s="492"/>
      <c r="AE77" s="492"/>
      <c r="AF77" s="492"/>
      <c r="AG77" s="492"/>
      <c r="AH77" s="492"/>
      <c r="AI77" s="492"/>
      <c r="AJ77" s="492"/>
    </row>
    <row r="78" spans="1:36" s="1774" customFormat="1" ht="15.75">
      <c r="A78" s="207"/>
      <c r="B78" s="207"/>
      <c r="C78" s="156"/>
      <c r="D78" s="156"/>
      <c r="E78" s="156"/>
      <c r="F78" s="708"/>
      <c r="G78" s="708"/>
      <c r="H78" s="511" t="s">
        <v>4850</v>
      </c>
      <c r="I78" s="511"/>
      <c r="J78" s="492"/>
      <c r="K78" s="492"/>
      <c r="L78" s="492"/>
      <c r="M78" s="492"/>
      <c r="N78" s="492"/>
      <c r="O78" s="492"/>
      <c r="P78" s="492"/>
      <c r="Q78" s="492"/>
      <c r="R78" s="492"/>
      <c r="S78" s="492"/>
      <c r="T78" s="492"/>
      <c r="U78" s="492"/>
      <c r="V78" s="492"/>
      <c r="W78" s="492"/>
      <c r="X78" s="492"/>
      <c r="Y78" s="492"/>
      <c r="Z78" s="492"/>
      <c r="AA78" s="492"/>
      <c r="AB78" s="492"/>
      <c r="AC78" s="492"/>
      <c r="AD78" s="492"/>
      <c r="AE78" s="492"/>
      <c r="AF78" s="492"/>
      <c r="AG78" s="492"/>
      <c r="AH78" s="492"/>
      <c r="AI78" s="492"/>
      <c r="AJ78" s="492"/>
    </row>
    <row r="79" spans="1:36" s="1774" customFormat="1" ht="15.75">
      <c r="A79" s="207"/>
      <c r="B79" s="207"/>
      <c r="C79" s="156" t="s">
        <v>4869</v>
      </c>
      <c r="D79" s="156" t="s">
        <v>635</v>
      </c>
      <c r="E79" s="156" t="s">
        <v>572</v>
      </c>
      <c r="F79" s="708"/>
      <c r="G79" s="708"/>
      <c r="H79" s="511"/>
      <c r="I79" s="515" t="s">
        <v>635</v>
      </c>
      <c r="J79" s="492"/>
      <c r="K79" s="492"/>
      <c r="L79" s="492"/>
      <c r="M79" s="492"/>
      <c r="N79" s="492">
        <v>0</v>
      </c>
      <c r="O79" s="492"/>
      <c r="P79" s="492"/>
      <c r="Q79" s="492">
        <v>0</v>
      </c>
      <c r="R79" s="492">
        <v>0</v>
      </c>
      <c r="S79" s="492">
        <v>0</v>
      </c>
      <c r="T79" s="492">
        <v>0</v>
      </c>
      <c r="U79" s="492">
        <v>0</v>
      </c>
      <c r="V79" s="492">
        <v>0</v>
      </c>
      <c r="W79" s="492">
        <v>0</v>
      </c>
      <c r="X79" s="492">
        <v>0</v>
      </c>
      <c r="Y79" s="492">
        <v>0</v>
      </c>
      <c r="Z79" s="492">
        <v>0</v>
      </c>
      <c r="AA79" s="492">
        <v>0</v>
      </c>
      <c r="AB79" s="492">
        <v>0</v>
      </c>
      <c r="AC79" s="492">
        <v>0</v>
      </c>
      <c r="AD79" s="492">
        <v>0</v>
      </c>
      <c r="AE79" s="492">
        <v>0</v>
      </c>
      <c r="AF79" s="492">
        <v>0</v>
      </c>
      <c r="AG79" s="492">
        <v>0</v>
      </c>
      <c r="AH79" s="492">
        <v>0</v>
      </c>
      <c r="AI79" s="492">
        <v>0</v>
      </c>
      <c r="AJ79" s="492">
        <v>0</v>
      </c>
    </row>
    <row r="80" spans="1:36" s="1774" customFormat="1" ht="15.75">
      <c r="A80" s="207"/>
      <c r="B80" s="207"/>
      <c r="C80" s="156" t="s">
        <v>4870</v>
      </c>
      <c r="D80" s="156" t="s">
        <v>4844</v>
      </c>
      <c r="E80" s="156" t="s">
        <v>572</v>
      </c>
      <c r="F80" s="708"/>
      <c r="G80" s="708"/>
      <c r="H80" s="511"/>
      <c r="I80" s="515" t="s">
        <v>638</v>
      </c>
      <c r="J80" s="492"/>
      <c r="K80" s="492"/>
      <c r="L80" s="492"/>
      <c r="M80" s="492"/>
      <c r="N80" s="492">
        <v>0</v>
      </c>
      <c r="O80" s="492"/>
      <c r="P80" s="492"/>
      <c r="Q80" s="492">
        <v>-4432942</v>
      </c>
      <c r="R80" s="492">
        <v>-4157710</v>
      </c>
      <c r="S80" s="492">
        <v>-4157710</v>
      </c>
      <c r="T80" s="492">
        <v>-4907000</v>
      </c>
      <c r="U80" s="492">
        <v>-5053000</v>
      </c>
      <c r="V80" s="492">
        <v>-5053000</v>
      </c>
      <c r="W80" s="492">
        <v>-5053000</v>
      </c>
      <c r="X80" s="492">
        <v>-5053000</v>
      </c>
      <c r="Y80" s="492">
        <v>-5053000</v>
      </c>
      <c r="Z80" s="492">
        <v>-5053000</v>
      </c>
      <c r="AA80" s="492">
        <v>-5053000</v>
      </c>
      <c r="AB80" s="492">
        <v>-5053000</v>
      </c>
      <c r="AC80" s="492">
        <v>-5053000</v>
      </c>
      <c r="AD80" s="492">
        <v>-5053000</v>
      </c>
      <c r="AE80" s="492">
        <v>-5053000</v>
      </c>
      <c r="AF80" s="492">
        <v>-5053000</v>
      </c>
      <c r="AG80" s="492">
        <v>-5053000</v>
      </c>
      <c r="AH80" s="492">
        <v>-5053000</v>
      </c>
      <c r="AI80" s="492">
        <v>-5053000</v>
      </c>
      <c r="AJ80" s="492">
        <v>-5053000</v>
      </c>
    </row>
    <row r="81" spans="1:36" s="1774" customFormat="1" ht="15.75">
      <c r="A81" s="207"/>
      <c r="B81" s="207"/>
      <c r="C81" s="156" t="s">
        <v>4871</v>
      </c>
      <c r="D81" s="156" t="s">
        <v>4845</v>
      </c>
      <c r="E81" s="156" t="s">
        <v>572</v>
      </c>
      <c r="F81" s="708"/>
      <c r="G81" s="708"/>
      <c r="H81" s="511"/>
      <c r="I81" s="515" t="s">
        <v>637</v>
      </c>
      <c r="J81" s="492"/>
      <c r="K81" s="492"/>
      <c r="L81" s="492"/>
      <c r="M81" s="492"/>
      <c r="N81" s="492">
        <v>0</v>
      </c>
      <c r="O81" s="492"/>
      <c r="P81" s="492"/>
      <c r="Q81" s="492">
        <v>-32310660</v>
      </c>
      <c r="R81" s="492">
        <v>-33560210</v>
      </c>
      <c r="S81" s="492">
        <v>-32149756</v>
      </c>
      <c r="T81" s="492">
        <v>-31170352</v>
      </c>
      <c r="U81" s="492">
        <v>-27205953.719999999</v>
      </c>
      <c r="V81" s="492">
        <v>-28495269.420000002</v>
      </c>
      <c r="W81" s="492">
        <v>-29628155.888000004</v>
      </c>
      <c r="X81" s="492">
        <v>-29586486.236000001</v>
      </c>
      <c r="Y81" s="492">
        <v>-29586486.236000001</v>
      </c>
      <c r="Z81" s="492">
        <v>-28540747.556000002</v>
      </c>
      <c r="AA81" s="492">
        <v>-28076324.828000002</v>
      </c>
      <c r="AB81" s="492">
        <v>-28035307.976</v>
      </c>
      <c r="AC81" s="492">
        <v>-27493107.188000001</v>
      </c>
      <c r="AD81" s="492">
        <v>-27161411.552000001</v>
      </c>
      <c r="AE81" s="492">
        <v>-26917827.596000001</v>
      </c>
      <c r="AF81" s="492">
        <v>-26738895.524</v>
      </c>
      <c r="AG81" s="492">
        <v>-25861067.408</v>
      </c>
      <c r="AH81" s="492">
        <v>-24765213.272</v>
      </c>
      <c r="AI81" s="492">
        <v>-24904506.104000002</v>
      </c>
      <c r="AJ81" s="492">
        <v>-23979537.667999998</v>
      </c>
    </row>
    <row r="82" spans="1:36" s="1774" customFormat="1" ht="15.75">
      <c r="A82" s="207"/>
      <c r="B82" s="207"/>
      <c r="C82" s="156"/>
      <c r="D82" s="156"/>
      <c r="E82" s="156"/>
      <c r="F82" s="708"/>
      <c r="G82" s="708"/>
      <c r="H82" s="511" t="s">
        <v>4854</v>
      </c>
      <c r="I82" s="511"/>
      <c r="J82" s="492"/>
      <c r="K82" s="492"/>
      <c r="L82" s="492"/>
      <c r="M82" s="492"/>
      <c r="N82" s="492"/>
      <c r="O82" s="492"/>
      <c r="P82" s="492"/>
      <c r="Q82" s="492"/>
      <c r="R82" s="492"/>
      <c r="S82" s="492"/>
      <c r="T82" s="492"/>
      <c r="U82" s="492"/>
      <c r="V82" s="492"/>
      <c r="W82" s="492"/>
      <c r="X82" s="492"/>
      <c r="Y82" s="492"/>
      <c r="Z82" s="492"/>
      <c r="AA82" s="492"/>
      <c r="AB82" s="492"/>
      <c r="AC82" s="492"/>
      <c r="AD82" s="492"/>
      <c r="AE82" s="492"/>
      <c r="AF82" s="492"/>
      <c r="AG82" s="492"/>
      <c r="AH82" s="492"/>
      <c r="AI82" s="492"/>
      <c r="AJ82" s="492"/>
    </row>
    <row r="83" spans="1:36" s="1774" customFormat="1" ht="15.75">
      <c r="A83" s="207"/>
      <c r="B83" s="207"/>
      <c r="C83" s="156" t="s">
        <v>4872</v>
      </c>
      <c r="D83" s="156" t="s">
        <v>635</v>
      </c>
      <c r="E83" s="156" t="s">
        <v>572</v>
      </c>
      <c r="F83" s="708"/>
      <c r="G83" s="708"/>
      <c r="H83" s="511"/>
      <c r="I83" s="515" t="s">
        <v>635</v>
      </c>
      <c r="J83" s="492"/>
      <c r="K83" s="492"/>
      <c r="L83" s="492"/>
      <c r="M83" s="492"/>
      <c r="N83" s="492">
        <v>0</v>
      </c>
      <c r="O83" s="492"/>
      <c r="P83" s="492"/>
      <c r="Q83" s="492">
        <v>0</v>
      </c>
      <c r="R83" s="492">
        <v>0</v>
      </c>
      <c r="S83" s="492">
        <v>0</v>
      </c>
      <c r="T83" s="492">
        <v>0</v>
      </c>
      <c r="U83" s="492">
        <v>0</v>
      </c>
      <c r="V83" s="492">
        <v>0</v>
      </c>
      <c r="W83" s="492">
        <v>0</v>
      </c>
      <c r="X83" s="492">
        <v>0</v>
      </c>
      <c r="Y83" s="492">
        <v>0</v>
      </c>
      <c r="Z83" s="492">
        <v>0</v>
      </c>
      <c r="AA83" s="492">
        <v>0</v>
      </c>
      <c r="AB83" s="492">
        <v>0</v>
      </c>
      <c r="AC83" s="492">
        <v>0</v>
      </c>
      <c r="AD83" s="492">
        <v>0</v>
      </c>
      <c r="AE83" s="492">
        <v>0</v>
      </c>
      <c r="AF83" s="492">
        <v>0</v>
      </c>
      <c r="AG83" s="492">
        <v>0</v>
      </c>
      <c r="AH83" s="492">
        <v>0</v>
      </c>
      <c r="AI83" s="492">
        <v>0</v>
      </c>
      <c r="AJ83" s="492">
        <v>0</v>
      </c>
    </row>
    <row r="84" spans="1:36" s="1774" customFormat="1" ht="15.75">
      <c r="A84" s="207"/>
      <c r="B84" s="207"/>
      <c r="C84" s="156" t="s">
        <v>4873</v>
      </c>
      <c r="D84" s="156" t="s">
        <v>4844</v>
      </c>
      <c r="E84" s="156" t="s">
        <v>572</v>
      </c>
      <c r="F84" s="1828"/>
      <c r="G84" s="417"/>
      <c r="H84" s="511"/>
      <c r="I84" s="515" t="s">
        <v>638</v>
      </c>
      <c r="J84" s="492"/>
      <c r="K84" s="492"/>
      <c r="L84" s="492"/>
      <c r="M84" s="492"/>
      <c r="N84" s="492">
        <v>0</v>
      </c>
      <c r="O84" s="492"/>
      <c r="P84" s="492"/>
      <c r="Q84" s="492">
        <v>0</v>
      </c>
      <c r="R84" s="492">
        <v>0</v>
      </c>
      <c r="S84" s="492">
        <v>0</v>
      </c>
      <c r="T84" s="492">
        <v>0</v>
      </c>
      <c r="U84" s="492">
        <v>0</v>
      </c>
      <c r="V84" s="492">
        <v>0</v>
      </c>
      <c r="W84" s="492">
        <v>0</v>
      </c>
      <c r="X84" s="492">
        <v>0</v>
      </c>
      <c r="Y84" s="492">
        <v>0</v>
      </c>
      <c r="Z84" s="492">
        <v>0</v>
      </c>
      <c r="AA84" s="492">
        <v>0</v>
      </c>
      <c r="AB84" s="492">
        <v>0</v>
      </c>
      <c r="AC84" s="492">
        <v>0</v>
      </c>
      <c r="AD84" s="492">
        <v>0</v>
      </c>
      <c r="AE84" s="492">
        <v>0</v>
      </c>
      <c r="AF84" s="492">
        <v>0</v>
      </c>
      <c r="AG84" s="492">
        <v>0</v>
      </c>
      <c r="AH84" s="492">
        <v>0</v>
      </c>
      <c r="AI84" s="492">
        <v>0</v>
      </c>
      <c r="AJ84" s="492">
        <v>0</v>
      </c>
    </row>
    <row r="85" spans="1:36" s="1774" customFormat="1" ht="15.75">
      <c r="A85" s="207"/>
      <c r="B85" s="207"/>
      <c r="C85" s="156" t="s">
        <v>4874</v>
      </c>
      <c r="D85" s="156" t="s">
        <v>4845</v>
      </c>
      <c r="E85" s="156" t="s">
        <v>572</v>
      </c>
      <c r="F85" s="1828"/>
      <c r="G85" s="417"/>
      <c r="H85" s="511"/>
      <c r="I85" s="515" t="s">
        <v>637</v>
      </c>
      <c r="J85" s="492"/>
      <c r="K85" s="492"/>
      <c r="L85" s="492"/>
      <c r="M85" s="492"/>
      <c r="N85" s="492">
        <v>0</v>
      </c>
      <c r="O85" s="492"/>
      <c r="P85" s="492"/>
      <c r="Q85" s="492">
        <v>0</v>
      </c>
      <c r="R85" s="492">
        <v>0</v>
      </c>
      <c r="S85" s="492">
        <v>0</v>
      </c>
      <c r="T85" s="492">
        <v>0</v>
      </c>
      <c r="U85" s="492">
        <v>0</v>
      </c>
      <c r="V85" s="492">
        <v>0</v>
      </c>
      <c r="W85" s="492">
        <v>0</v>
      </c>
      <c r="X85" s="492">
        <v>0</v>
      </c>
      <c r="Y85" s="492">
        <v>0</v>
      </c>
      <c r="Z85" s="492">
        <v>0</v>
      </c>
      <c r="AA85" s="492">
        <v>0</v>
      </c>
      <c r="AB85" s="492">
        <v>0</v>
      </c>
      <c r="AC85" s="492">
        <v>0</v>
      </c>
      <c r="AD85" s="492">
        <v>0</v>
      </c>
      <c r="AE85" s="492">
        <v>0</v>
      </c>
      <c r="AF85" s="492">
        <v>0</v>
      </c>
      <c r="AG85" s="492">
        <v>0</v>
      </c>
      <c r="AH85" s="492">
        <v>0</v>
      </c>
      <c r="AI85" s="492">
        <v>0</v>
      </c>
      <c r="AJ85" s="492">
        <v>0</v>
      </c>
    </row>
    <row r="86" spans="1:36" s="1774" customFormat="1" ht="15.75">
      <c r="A86" s="207"/>
      <c r="B86" s="207"/>
      <c r="C86" s="156"/>
      <c r="D86" s="156"/>
      <c r="E86" s="156"/>
      <c r="F86" s="1828"/>
      <c r="G86" s="417"/>
      <c r="H86" s="511" t="s">
        <v>4858</v>
      </c>
      <c r="I86" s="511"/>
      <c r="J86" s="492"/>
      <c r="K86" s="492"/>
      <c r="L86" s="492"/>
      <c r="M86" s="492"/>
      <c r="N86" s="492"/>
      <c r="O86" s="492"/>
      <c r="P86" s="492"/>
      <c r="Q86" s="492"/>
      <c r="R86" s="492"/>
      <c r="S86" s="492"/>
      <c r="T86" s="492"/>
      <c r="U86" s="492"/>
      <c r="V86" s="492"/>
      <c r="W86" s="492"/>
      <c r="X86" s="492"/>
      <c r="Y86" s="492"/>
      <c r="Z86" s="492"/>
      <c r="AA86" s="492"/>
      <c r="AB86" s="492"/>
      <c r="AC86" s="492"/>
      <c r="AD86" s="492"/>
      <c r="AE86" s="492"/>
      <c r="AF86" s="492"/>
      <c r="AG86" s="492"/>
      <c r="AH86" s="492"/>
      <c r="AI86" s="492"/>
      <c r="AJ86" s="492"/>
    </row>
    <row r="87" spans="1:36" s="1774" customFormat="1">
      <c r="A87" s="207"/>
      <c r="B87" s="207"/>
      <c r="C87" s="156" t="s">
        <v>4875</v>
      </c>
      <c r="D87" s="156" t="s">
        <v>635</v>
      </c>
      <c r="E87" s="156" t="s">
        <v>32</v>
      </c>
      <c r="F87" s="1828"/>
      <c r="G87" s="1828"/>
      <c r="H87" s="511"/>
      <c r="I87" s="515" t="s">
        <v>635</v>
      </c>
      <c r="J87" s="492"/>
      <c r="K87" s="492"/>
      <c r="L87" s="492"/>
      <c r="M87" s="492"/>
      <c r="N87" s="492">
        <v>0</v>
      </c>
      <c r="O87" s="492"/>
      <c r="P87" s="492"/>
      <c r="Q87" s="492">
        <v>0</v>
      </c>
      <c r="R87" s="492">
        <v>0</v>
      </c>
      <c r="S87" s="492">
        <v>0</v>
      </c>
      <c r="T87" s="492">
        <v>0</v>
      </c>
      <c r="U87" s="492">
        <v>0</v>
      </c>
      <c r="V87" s="492">
        <v>0</v>
      </c>
      <c r="W87" s="492">
        <v>0</v>
      </c>
      <c r="X87" s="492">
        <v>0</v>
      </c>
      <c r="Y87" s="492">
        <v>0</v>
      </c>
      <c r="Z87" s="492">
        <v>0</v>
      </c>
      <c r="AA87" s="492">
        <v>0</v>
      </c>
      <c r="AB87" s="492">
        <v>0</v>
      </c>
      <c r="AC87" s="492">
        <v>0</v>
      </c>
      <c r="AD87" s="492">
        <v>0</v>
      </c>
      <c r="AE87" s="492">
        <v>0</v>
      </c>
      <c r="AF87" s="492">
        <v>0</v>
      </c>
      <c r="AG87" s="492">
        <v>0</v>
      </c>
      <c r="AH87" s="492">
        <v>0</v>
      </c>
      <c r="AI87" s="492">
        <v>0</v>
      </c>
      <c r="AJ87" s="492">
        <v>0</v>
      </c>
    </row>
    <row r="88" spans="1:36" s="1774" customFormat="1">
      <c r="A88" s="207"/>
      <c r="B88" s="207"/>
      <c r="C88" s="156" t="s">
        <v>4876</v>
      </c>
      <c r="D88" s="156" t="s">
        <v>4844</v>
      </c>
      <c r="E88" s="156" t="s">
        <v>32</v>
      </c>
      <c r="F88" s="1828"/>
      <c r="G88" s="1828"/>
      <c r="H88" s="511"/>
      <c r="I88" s="515" t="s">
        <v>638</v>
      </c>
      <c r="J88" s="492"/>
      <c r="K88" s="492"/>
      <c r="L88" s="492"/>
      <c r="M88" s="492"/>
      <c r="N88" s="492">
        <v>0</v>
      </c>
      <c r="O88" s="492"/>
      <c r="P88" s="492"/>
      <c r="Q88" s="492">
        <v>0</v>
      </c>
      <c r="R88" s="492">
        <v>0</v>
      </c>
      <c r="S88" s="492">
        <v>0</v>
      </c>
      <c r="T88" s="492">
        <v>0</v>
      </c>
      <c r="U88" s="492">
        <v>0</v>
      </c>
      <c r="V88" s="492">
        <v>0</v>
      </c>
      <c r="W88" s="492">
        <v>0</v>
      </c>
      <c r="X88" s="492">
        <v>0</v>
      </c>
      <c r="Y88" s="492">
        <v>0</v>
      </c>
      <c r="Z88" s="492">
        <v>0</v>
      </c>
      <c r="AA88" s="492">
        <v>0</v>
      </c>
      <c r="AB88" s="492">
        <v>0</v>
      </c>
      <c r="AC88" s="492">
        <v>0</v>
      </c>
      <c r="AD88" s="492">
        <v>0</v>
      </c>
      <c r="AE88" s="492">
        <v>0</v>
      </c>
      <c r="AF88" s="492">
        <v>0</v>
      </c>
      <c r="AG88" s="492">
        <v>0</v>
      </c>
      <c r="AH88" s="492">
        <v>0</v>
      </c>
      <c r="AI88" s="492">
        <v>0</v>
      </c>
      <c r="AJ88" s="492">
        <v>0</v>
      </c>
    </row>
    <row r="89" spans="1:36" s="1774" customFormat="1">
      <c r="A89" s="207"/>
      <c r="B89" s="207"/>
      <c r="C89" s="156" t="s">
        <v>4877</v>
      </c>
      <c r="D89" s="156" t="s">
        <v>4845</v>
      </c>
      <c r="E89" s="156" t="s">
        <v>32</v>
      </c>
      <c r="F89" s="1828"/>
      <c r="G89" s="1828"/>
      <c r="H89" s="511"/>
      <c r="I89" s="515" t="s">
        <v>637</v>
      </c>
      <c r="J89" s="492"/>
      <c r="K89" s="492"/>
      <c r="L89" s="492"/>
      <c r="M89" s="492"/>
      <c r="N89" s="492">
        <v>0</v>
      </c>
      <c r="O89" s="492"/>
      <c r="P89" s="492"/>
      <c r="Q89" s="492">
        <v>0</v>
      </c>
      <c r="R89" s="492">
        <v>0</v>
      </c>
      <c r="S89" s="492">
        <v>0</v>
      </c>
      <c r="T89" s="492">
        <v>0</v>
      </c>
      <c r="U89" s="492">
        <v>0</v>
      </c>
      <c r="V89" s="492">
        <v>0</v>
      </c>
      <c r="W89" s="492">
        <v>0</v>
      </c>
      <c r="X89" s="492">
        <v>0</v>
      </c>
      <c r="Y89" s="492">
        <v>0</v>
      </c>
      <c r="Z89" s="492">
        <v>0</v>
      </c>
      <c r="AA89" s="492">
        <v>0</v>
      </c>
      <c r="AB89" s="492">
        <v>0</v>
      </c>
      <c r="AC89" s="492">
        <v>0</v>
      </c>
      <c r="AD89" s="492">
        <v>0</v>
      </c>
      <c r="AE89" s="492">
        <v>0</v>
      </c>
      <c r="AF89" s="492">
        <v>0</v>
      </c>
      <c r="AG89" s="492">
        <v>0</v>
      </c>
      <c r="AH89" s="492">
        <v>0</v>
      </c>
      <c r="AI89" s="492">
        <v>0</v>
      </c>
      <c r="AJ89" s="492">
        <v>0</v>
      </c>
    </row>
    <row r="90" spans="1:36" s="1774" customFormat="1">
      <c r="A90" s="207"/>
      <c r="B90" s="207"/>
      <c r="C90" s="156"/>
      <c r="D90" s="156"/>
      <c r="E90" s="156"/>
      <c r="F90" s="1828"/>
      <c r="G90" s="1828"/>
      <c r="H90" s="511" t="s">
        <v>4862</v>
      </c>
      <c r="I90" s="511"/>
      <c r="J90" s="492"/>
      <c r="K90" s="492"/>
      <c r="L90" s="492"/>
      <c r="M90" s="492"/>
      <c r="N90" s="492"/>
      <c r="O90" s="492"/>
      <c r="P90" s="492"/>
      <c r="Q90" s="492"/>
      <c r="R90" s="492"/>
      <c r="S90" s="492"/>
      <c r="T90" s="492"/>
      <c r="U90" s="492"/>
      <c r="V90" s="492"/>
      <c r="W90" s="492"/>
      <c r="X90" s="492"/>
      <c r="Y90" s="492"/>
      <c r="Z90" s="492"/>
      <c r="AA90" s="492"/>
      <c r="AB90" s="492"/>
      <c r="AC90" s="492"/>
      <c r="AD90" s="492"/>
      <c r="AE90" s="492"/>
      <c r="AF90" s="492"/>
      <c r="AG90" s="492"/>
      <c r="AH90" s="492"/>
      <c r="AI90" s="492"/>
      <c r="AJ90" s="492"/>
    </row>
    <row r="91" spans="1:36" s="1774" customFormat="1">
      <c r="A91" s="207"/>
      <c r="B91" s="207"/>
      <c r="C91" s="156" t="s">
        <v>4878</v>
      </c>
      <c r="D91" s="156" t="s">
        <v>635</v>
      </c>
      <c r="E91" s="156" t="s">
        <v>32</v>
      </c>
      <c r="F91" s="1828"/>
      <c r="G91" s="1828"/>
      <c r="H91" s="511"/>
      <c r="I91" s="515" t="s">
        <v>635</v>
      </c>
      <c r="J91" s="492"/>
      <c r="K91" s="492"/>
      <c r="L91" s="492"/>
      <c r="M91" s="492"/>
      <c r="N91" s="492">
        <v>0</v>
      </c>
      <c r="O91" s="492"/>
      <c r="P91" s="492"/>
      <c r="Q91" s="492">
        <v>0</v>
      </c>
      <c r="R91" s="492">
        <v>0</v>
      </c>
      <c r="S91" s="492">
        <v>0</v>
      </c>
      <c r="T91" s="492">
        <v>0</v>
      </c>
      <c r="U91" s="492">
        <v>0</v>
      </c>
      <c r="V91" s="492">
        <v>0</v>
      </c>
      <c r="W91" s="492">
        <v>0</v>
      </c>
      <c r="X91" s="492">
        <v>0</v>
      </c>
      <c r="Y91" s="492">
        <v>0</v>
      </c>
      <c r="Z91" s="492">
        <v>0</v>
      </c>
      <c r="AA91" s="492">
        <v>0</v>
      </c>
      <c r="AB91" s="492">
        <v>0</v>
      </c>
      <c r="AC91" s="492">
        <v>0</v>
      </c>
      <c r="AD91" s="492">
        <v>0</v>
      </c>
      <c r="AE91" s="492">
        <v>0</v>
      </c>
      <c r="AF91" s="492">
        <v>0</v>
      </c>
      <c r="AG91" s="492">
        <v>0</v>
      </c>
      <c r="AH91" s="492">
        <v>0</v>
      </c>
      <c r="AI91" s="492">
        <v>0</v>
      </c>
      <c r="AJ91" s="492">
        <v>0</v>
      </c>
    </row>
    <row r="92" spans="1:36" s="1774" customFormat="1">
      <c r="A92" s="207"/>
      <c r="B92" s="207"/>
      <c r="C92" s="156" t="s">
        <v>4879</v>
      </c>
      <c r="D92" s="156" t="s">
        <v>4844</v>
      </c>
      <c r="E92" s="156" t="s">
        <v>32</v>
      </c>
      <c r="F92" s="1828"/>
      <c r="G92" s="1828"/>
      <c r="H92" s="511"/>
      <c r="I92" s="515" t="s">
        <v>638</v>
      </c>
      <c r="J92" s="492"/>
      <c r="K92" s="492"/>
      <c r="L92" s="492"/>
      <c r="M92" s="492"/>
      <c r="N92" s="492">
        <v>0</v>
      </c>
      <c r="O92" s="492"/>
      <c r="P92" s="492"/>
      <c r="Q92" s="492">
        <v>0</v>
      </c>
      <c r="R92" s="492">
        <v>0</v>
      </c>
      <c r="S92" s="492">
        <v>0</v>
      </c>
      <c r="T92" s="492">
        <v>0</v>
      </c>
      <c r="U92" s="492">
        <v>0</v>
      </c>
      <c r="V92" s="492">
        <v>0</v>
      </c>
      <c r="W92" s="492">
        <v>0</v>
      </c>
      <c r="X92" s="492">
        <v>0</v>
      </c>
      <c r="Y92" s="492">
        <v>0</v>
      </c>
      <c r="Z92" s="492">
        <v>0</v>
      </c>
      <c r="AA92" s="492">
        <v>0</v>
      </c>
      <c r="AB92" s="492">
        <v>0</v>
      </c>
      <c r="AC92" s="492">
        <v>0</v>
      </c>
      <c r="AD92" s="492">
        <v>0</v>
      </c>
      <c r="AE92" s="492">
        <v>0</v>
      </c>
      <c r="AF92" s="492">
        <v>0</v>
      </c>
      <c r="AG92" s="492">
        <v>0</v>
      </c>
      <c r="AH92" s="492">
        <v>0</v>
      </c>
      <c r="AI92" s="492">
        <v>0</v>
      </c>
      <c r="AJ92" s="492">
        <v>0</v>
      </c>
    </row>
    <row r="93" spans="1:36" s="1774" customFormat="1">
      <c r="A93" s="207"/>
      <c r="B93" s="207"/>
      <c r="C93" s="156" t="s">
        <v>4880</v>
      </c>
      <c r="D93" s="156" t="s">
        <v>4845</v>
      </c>
      <c r="E93" s="156" t="s">
        <v>32</v>
      </c>
      <c r="F93" s="1828"/>
      <c r="G93" s="1828"/>
      <c r="H93" s="511"/>
      <c r="I93" s="515" t="s">
        <v>637</v>
      </c>
      <c r="J93" s="492"/>
      <c r="K93" s="492"/>
      <c r="L93" s="492"/>
      <c r="M93" s="492"/>
      <c r="N93" s="492">
        <v>0</v>
      </c>
      <c r="O93" s="492"/>
      <c r="P93" s="492"/>
      <c r="Q93" s="492">
        <v>0</v>
      </c>
      <c r="R93" s="492">
        <v>0</v>
      </c>
      <c r="S93" s="492">
        <v>0</v>
      </c>
      <c r="T93" s="492">
        <v>0</v>
      </c>
      <c r="U93" s="492">
        <v>0</v>
      </c>
      <c r="V93" s="492">
        <v>0</v>
      </c>
      <c r="W93" s="492">
        <v>0</v>
      </c>
      <c r="X93" s="492">
        <v>0</v>
      </c>
      <c r="Y93" s="492">
        <v>0</v>
      </c>
      <c r="Z93" s="492">
        <v>0</v>
      </c>
      <c r="AA93" s="492">
        <v>0</v>
      </c>
      <c r="AB93" s="492">
        <v>0</v>
      </c>
      <c r="AC93" s="492">
        <v>0</v>
      </c>
      <c r="AD93" s="492">
        <v>0</v>
      </c>
      <c r="AE93" s="492">
        <v>0</v>
      </c>
      <c r="AF93" s="492">
        <v>0</v>
      </c>
      <c r="AG93" s="492">
        <v>0</v>
      </c>
      <c r="AH93" s="492">
        <v>0</v>
      </c>
      <c r="AI93" s="492">
        <v>0</v>
      </c>
      <c r="AJ93" s="492">
        <v>0</v>
      </c>
    </row>
    <row r="94" spans="1:36" s="1774" customFormat="1">
      <c r="A94" s="207"/>
      <c r="B94" s="207"/>
      <c r="C94" s="156"/>
      <c r="D94" s="156"/>
      <c r="E94" s="156"/>
      <c r="F94" s="1828"/>
      <c r="G94" s="1828"/>
      <c r="H94" s="511" t="s">
        <v>1155</v>
      </c>
      <c r="I94" s="1828"/>
      <c r="J94" s="492"/>
      <c r="K94" s="492"/>
      <c r="L94" s="492"/>
      <c r="M94" s="492"/>
      <c r="N94" s="492"/>
      <c r="O94" s="492"/>
      <c r="P94" s="492"/>
      <c r="Q94" s="492"/>
      <c r="R94" s="492"/>
      <c r="S94" s="492"/>
      <c r="T94" s="492"/>
      <c r="U94" s="492"/>
      <c r="V94" s="492"/>
      <c r="W94" s="492"/>
      <c r="X94" s="492"/>
      <c r="Y94" s="492"/>
      <c r="Z94" s="492"/>
      <c r="AA94" s="492"/>
      <c r="AB94" s="492"/>
      <c r="AC94" s="492"/>
      <c r="AD94" s="492"/>
      <c r="AE94" s="492"/>
      <c r="AF94" s="492"/>
      <c r="AG94" s="492"/>
      <c r="AH94" s="492"/>
      <c r="AI94" s="492"/>
      <c r="AJ94" s="492"/>
    </row>
    <row r="95" spans="1:36" s="1774" customFormat="1">
      <c r="A95" s="207"/>
      <c r="B95" s="207"/>
      <c r="C95" s="156" t="s">
        <v>4881</v>
      </c>
      <c r="D95" s="156" t="s">
        <v>4844</v>
      </c>
      <c r="E95" s="156" t="s">
        <v>572</v>
      </c>
      <c r="F95" s="1828"/>
      <c r="G95" s="1828"/>
      <c r="H95" s="511"/>
      <c r="I95" s="1828" t="s">
        <v>644</v>
      </c>
      <c r="J95" s="492"/>
      <c r="K95" s="492"/>
      <c r="L95" s="492"/>
      <c r="M95" s="492"/>
      <c r="N95" s="492">
        <v>0</v>
      </c>
      <c r="O95" s="492"/>
      <c r="P95" s="492"/>
      <c r="Q95" s="492">
        <v>-15983111</v>
      </c>
      <c r="R95" s="492">
        <v>-8882080</v>
      </c>
      <c r="S95" s="492">
        <v>-8882080</v>
      </c>
      <c r="T95" s="492">
        <v>-8056000</v>
      </c>
      <c r="U95" s="492">
        <v>-5728296.4236881258</v>
      </c>
      <c r="V95" s="492">
        <v>-2799022.0562500004</v>
      </c>
      <c r="W95" s="492">
        <v>-1963382.5469999998</v>
      </c>
      <c r="X95" s="492">
        <v>-1764480.2647499999</v>
      </c>
      <c r="Y95" s="492">
        <v>-1302710.5078749999</v>
      </c>
      <c r="Z95" s="492">
        <v>-706714.98362499999</v>
      </c>
      <c r="AA95" s="492">
        <v>-726855.00474999996</v>
      </c>
      <c r="AB95" s="492">
        <v>-902109.87474999996</v>
      </c>
      <c r="AC95" s="492">
        <v>-1079385.587875</v>
      </c>
      <c r="AD95" s="492">
        <v>-930636.73324999993</v>
      </c>
      <c r="AE95" s="492">
        <v>-689486.71400000004</v>
      </c>
      <c r="AF95" s="492">
        <v>-375908.80249999999</v>
      </c>
      <c r="AG95" s="492">
        <v>-105136.32150000001</v>
      </c>
      <c r="AH95" s="492">
        <v>-143717.50487500001</v>
      </c>
      <c r="AI95" s="492">
        <v>-154716.793875</v>
      </c>
      <c r="AJ95" s="492">
        <v>-121621.65925</v>
      </c>
    </row>
    <row r="96" spans="1:36" s="1774" customFormat="1">
      <c r="A96" s="207"/>
      <c r="B96" s="207"/>
      <c r="C96" s="156" t="s">
        <v>4882</v>
      </c>
      <c r="D96" s="156" t="s">
        <v>4844</v>
      </c>
      <c r="E96" s="156" t="s">
        <v>32</v>
      </c>
      <c r="F96" s="1828"/>
      <c r="G96" s="1828"/>
      <c r="H96" s="511"/>
      <c r="I96" s="1828" t="s">
        <v>646</v>
      </c>
      <c r="J96" s="492"/>
      <c r="K96" s="492"/>
      <c r="L96" s="492"/>
      <c r="M96" s="492"/>
      <c r="N96" s="492">
        <v>0</v>
      </c>
      <c r="O96" s="492"/>
      <c r="P96" s="492"/>
      <c r="Q96" s="492">
        <v>-8000000</v>
      </c>
      <c r="R96" s="492">
        <v>-8000000</v>
      </c>
      <c r="S96" s="492">
        <v>0</v>
      </c>
      <c r="T96" s="492">
        <v>0</v>
      </c>
      <c r="U96" s="492">
        <v>0</v>
      </c>
      <c r="V96" s="492">
        <v>0</v>
      </c>
      <c r="W96" s="492">
        <v>0</v>
      </c>
      <c r="X96" s="492">
        <v>0</v>
      </c>
      <c r="Y96" s="492">
        <v>0</v>
      </c>
      <c r="Z96" s="492">
        <v>0</v>
      </c>
      <c r="AA96" s="492">
        <v>0</v>
      </c>
      <c r="AB96" s="492">
        <v>0</v>
      </c>
      <c r="AC96" s="492">
        <v>0</v>
      </c>
      <c r="AD96" s="492">
        <v>0</v>
      </c>
      <c r="AE96" s="492">
        <v>0</v>
      </c>
      <c r="AF96" s="492">
        <v>0</v>
      </c>
      <c r="AG96" s="492">
        <v>0</v>
      </c>
      <c r="AH96" s="492">
        <v>0</v>
      </c>
      <c r="AI96" s="492">
        <v>0</v>
      </c>
      <c r="AJ96" s="492">
        <v>0</v>
      </c>
    </row>
    <row r="97" spans="1:36" s="1774" customFormat="1">
      <c r="A97" s="207"/>
      <c r="B97" s="207"/>
      <c r="C97" s="156" t="s">
        <v>4883</v>
      </c>
      <c r="D97" s="156" t="s">
        <v>4844</v>
      </c>
      <c r="E97" s="156" t="s">
        <v>32</v>
      </c>
      <c r="F97" s="1828"/>
      <c r="G97" s="1828"/>
      <c r="H97" s="511"/>
      <c r="I97" s="1828" t="s">
        <v>647</v>
      </c>
      <c r="J97" s="492"/>
      <c r="K97" s="492"/>
      <c r="L97" s="492"/>
      <c r="M97" s="492"/>
      <c r="N97" s="492">
        <v>0</v>
      </c>
      <c r="O97" s="492"/>
      <c r="P97" s="492"/>
      <c r="Q97" s="492">
        <v>0</v>
      </c>
      <c r="R97" s="492">
        <v>0</v>
      </c>
      <c r="S97" s="492">
        <v>0</v>
      </c>
      <c r="T97" s="492">
        <v>0</v>
      </c>
      <c r="U97" s="492">
        <v>0</v>
      </c>
      <c r="V97" s="492">
        <v>0</v>
      </c>
      <c r="W97" s="492">
        <v>0</v>
      </c>
      <c r="X97" s="492">
        <v>0</v>
      </c>
      <c r="Y97" s="492">
        <v>0</v>
      </c>
      <c r="Z97" s="492">
        <v>0</v>
      </c>
      <c r="AA97" s="492">
        <v>0</v>
      </c>
      <c r="AB97" s="492">
        <v>0</v>
      </c>
      <c r="AC97" s="492">
        <v>0</v>
      </c>
      <c r="AD97" s="492">
        <v>0</v>
      </c>
      <c r="AE97" s="492">
        <v>0</v>
      </c>
      <c r="AF97" s="492">
        <v>0</v>
      </c>
      <c r="AG97" s="492">
        <v>0</v>
      </c>
      <c r="AH97" s="492">
        <v>0</v>
      </c>
      <c r="AI97" s="492">
        <v>0</v>
      </c>
      <c r="AJ97" s="492">
        <v>0</v>
      </c>
    </row>
    <row r="98" spans="1:36" s="1774" customFormat="1" ht="15.75">
      <c r="A98" s="207"/>
      <c r="B98" s="207"/>
      <c r="G98" s="1826" t="s">
        <v>23</v>
      </c>
      <c r="H98" s="1826"/>
      <c r="I98" s="1826"/>
      <c r="J98" s="2417"/>
      <c r="K98" s="2417"/>
      <c r="L98" s="2417"/>
      <c r="M98" s="2417"/>
      <c r="N98" s="2417">
        <v>0</v>
      </c>
      <c r="O98" s="2417"/>
      <c r="P98" s="2417"/>
      <c r="Q98" s="2417">
        <v>459910527</v>
      </c>
      <c r="R98" s="2417">
        <v>514309234.66666675</v>
      </c>
      <c r="S98" s="2417">
        <v>545147587.16141582</v>
      </c>
      <c r="T98" s="2417">
        <v>516698827.04741311</v>
      </c>
      <c r="U98" s="2417">
        <v>495708877.2781505</v>
      </c>
      <c r="V98" s="2417">
        <v>515004362.14898604</v>
      </c>
      <c r="W98" s="2417">
        <v>549606259.35843229</v>
      </c>
      <c r="X98" s="2417">
        <v>569828214.64148664</v>
      </c>
      <c r="Y98" s="2417">
        <v>598364586.43189073</v>
      </c>
      <c r="Z98" s="2417">
        <v>663037152.02192926</v>
      </c>
      <c r="AA98" s="2417">
        <v>733032026.01927507</v>
      </c>
      <c r="AB98" s="2417">
        <v>797063687.9617362</v>
      </c>
      <c r="AC98" s="2417">
        <v>873220771.68682253</v>
      </c>
      <c r="AD98" s="2417">
        <v>934920261.01930368</v>
      </c>
      <c r="AE98" s="2417">
        <v>998231587.91818309</v>
      </c>
      <c r="AF98" s="2417">
        <v>1056643644.0428337</v>
      </c>
      <c r="AG98" s="2417">
        <v>1103128226.2356527</v>
      </c>
      <c r="AH98" s="2417">
        <v>1140552994.174978</v>
      </c>
      <c r="AI98" s="2417">
        <v>1154608455.7554936</v>
      </c>
      <c r="AJ98" s="2417">
        <v>1174527240.6420441</v>
      </c>
    </row>
    <row r="99" spans="1:36" s="1774" customFormat="1" ht="15.75">
      <c r="A99" s="207"/>
      <c r="B99" s="207"/>
      <c r="H99" s="1826"/>
      <c r="I99" s="1826"/>
      <c r="J99" s="1775"/>
      <c r="K99" s="1775"/>
      <c r="L99" s="1775"/>
      <c r="M99" s="1775"/>
      <c r="N99" s="1775"/>
      <c r="O99" s="1775"/>
      <c r="P99" s="1775"/>
      <c r="Q99" s="1775"/>
      <c r="R99" s="1775"/>
      <c r="S99" s="1775"/>
      <c r="T99" s="1775"/>
      <c r="U99" s="1775"/>
      <c r="V99" s="1775"/>
      <c r="W99" s="1775"/>
      <c r="X99" s="1775"/>
      <c r="Y99" s="1775"/>
      <c r="Z99" s="1775"/>
      <c r="AA99" s="1775"/>
      <c r="AB99" s="1775"/>
      <c r="AC99" s="1775"/>
      <c r="AD99" s="1775"/>
      <c r="AE99" s="1775"/>
      <c r="AF99" s="1775"/>
      <c r="AG99" s="1775"/>
      <c r="AH99" s="1775"/>
      <c r="AI99" s="1775"/>
      <c r="AJ99" s="1775"/>
    </row>
    <row r="100" spans="1:36" s="1774" customFormat="1" ht="15.75">
      <c r="A100" s="207"/>
      <c r="B100" s="207"/>
      <c r="G100" s="1826" t="s">
        <v>575</v>
      </c>
      <c r="H100" s="1826"/>
      <c r="I100" s="1826"/>
      <c r="J100" s="1775"/>
      <c r="K100" s="1775"/>
      <c r="L100" s="1775"/>
      <c r="M100" s="1775"/>
      <c r="N100" s="1775"/>
      <c r="O100" s="1775"/>
      <c r="P100" s="1775"/>
      <c r="Q100" s="1775"/>
      <c r="R100" s="1775"/>
      <c r="S100" s="1775"/>
      <c r="T100" s="1775"/>
      <c r="U100" s="1775"/>
      <c r="V100" s="1775"/>
      <c r="W100" s="1775"/>
      <c r="X100" s="1775"/>
      <c r="Y100" s="1775"/>
      <c r="Z100" s="1775"/>
      <c r="AA100" s="1775"/>
      <c r="AB100" s="1775"/>
      <c r="AC100" s="1775"/>
      <c r="AD100" s="1775"/>
      <c r="AE100" s="1775"/>
      <c r="AF100" s="1775"/>
      <c r="AG100" s="1775"/>
      <c r="AH100" s="1775"/>
      <c r="AI100" s="1775"/>
      <c r="AJ100" s="1775"/>
    </row>
    <row r="101" spans="1:36" s="1774" customFormat="1">
      <c r="A101" s="207"/>
      <c r="B101" s="207"/>
      <c r="I101" s="1774" t="s">
        <v>4884</v>
      </c>
      <c r="J101" s="2452"/>
      <c r="K101" s="2452"/>
      <c r="L101" s="2452"/>
      <c r="M101" s="2452"/>
      <c r="N101" s="2452">
        <v>0</v>
      </c>
      <c r="O101" s="2452"/>
      <c r="P101" s="2452"/>
      <c r="Q101" s="2452">
        <v>459910527</v>
      </c>
      <c r="R101" s="2452">
        <v>514309234.66666675</v>
      </c>
      <c r="S101" s="2452">
        <v>545147587.16141582</v>
      </c>
      <c r="T101" s="2452">
        <v>516698827.04741311</v>
      </c>
      <c r="U101" s="2452">
        <v>495708877.2781505</v>
      </c>
      <c r="V101" s="2452">
        <v>515004362.14898604</v>
      </c>
      <c r="W101" s="2452">
        <v>549606259.35843229</v>
      </c>
      <c r="X101" s="2452">
        <v>569828214.64148664</v>
      </c>
      <c r="Y101" s="2452">
        <v>598364586.43189073</v>
      </c>
      <c r="Z101" s="2452">
        <v>663037152.02192926</v>
      </c>
      <c r="AA101" s="2452">
        <v>733032026.01927507</v>
      </c>
      <c r="AB101" s="2452">
        <v>797063687.9617362</v>
      </c>
      <c r="AC101" s="2452">
        <v>873220771.68682253</v>
      </c>
      <c r="AD101" s="2452">
        <v>934920261.01930368</v>
      </c>
      <c r="AE101" s="2452">
        <v>998231587.91818309</v>
      </c>
      <c r="AF101" s="2452">
        <v>1056643644.0428337</v>
      </c>
      <c r="AG101" s="2452">
        <v>1103128226.2356527</v>
      </c>
      <c r="AH101" s="2452">
        <v>1140552994.174978</v>
      </c>
      <c r="AI101" s="2452">
        <v>1154608455.7554936</v>
      </c>
      <c r="AJ101" s="2452">
        <v>1174527240.6420441</v>
      </c>
    </row>
    <row r="102" spans="1:36" s="1774" customFormat="1">
      <c r="A102" s="207"/>
      <c r="B102" s="207"/>
      <c r="I102" s="1774" t="s">
        <v>4885</v>
      </c>
      <c r="J102" s="2452"/>
      <c r="K102" s="2452"/>
      <c r="L102" s="2452"/>
      <c r="M102" s="2452"/>
      <c r="N102" s="2452">
        <v>0</v>
      </c>
      <c r="O102" s="2452"/>
      <c r="P102" s="2452"/>
      <c r="Q102" s="2452">
        <v>459910527</v>
      </c>
      <c r="R102" s="2452">
        <v>514309234.66666675</v>
      </c>
      <c r="S102" s="2452">
        <v>545147587.16141582</v>
      </c>
      <c r="T102" s="2452">
        <v>516698827.04741311</v>
      </c>
      <c r="U102" s="2452">
        <v>495708877.27815056</v>
      </c>
      <c r="V102" s="2452">
        <v>515004362.14898598</v>
      </c>
      <c r="W102" s="2452">
        <v>549606259.35843229</v>
      </c>
      <c r="X102" s="2452">
        <v>569828214.64148653</v>
      </c>
      <c r="Y102" s="2452">
        <v>598364586.43189073</v>
      </c>
      <c r="Z102" s="2452">
        <v>663037152.02192938</v>
      </c>
      <c r="AA102" s="2452">
        <v>733032026.01927519</v>
      </c>
      <c r="AB102" s="2452">
        <v>797063687.9617362</v>
      </c>
      <c r="AC102" s="2452">
        <v>873220771.68682265</v>
      </c>
      <c r="AD102" s="2452">
        <v>934920261.0193038</v>
      </c>
      <c r="AE102" s="2452">
        <v>998231587.91818297</v>
      </c>
      <c r="AF102" s="2452">
        <v>1056643644.0428338</v>
      </c>
      <c r="AG102" s="2452">
        <v>1103128226.2356529</v>
      </c>
      <c r="AH102" s="2452">
        <v>1140552994.1749778</v>
      </c>
      <c r="AI102" s="2452">
        <v>1154608455.7554936</v>
      </c>
      <c r="AJ102" s="2452">
        <v>1174527240.6420441</v>
      </c>
    </row>
    <row r="103" spans="1:36" s="1774" customFormat="1">
      <c r="A103" s="207"/>
      <c r="B103" s="207"/>
      <c r="I103" s="1774" t="s">
        <v>4886</v>
      </c>
      <c r="J103" s="2452"/>
      <c r="K103" s="2452"/>
      <c r="L103" s="2452"/>
      <c r="M103" s="2452"/>
      <c r="N103" s="2452">
        <v>0</v>
      </c>
      <c r="O103" s="2452"/>
      <c r="P103" s="2452"/>
      <c r="Q103" s="2452">
        <v>0</v>
      </c>
      <c r="R103" s="2452">
        <v>0</v>
      </c>
      <c r="S103" s="2452">
        <v>0</v>
      </c>
      <c r="T103" s="2452">
        <v>0</v>
      </c>
      <c r="U103" s="2452">
        <v>0</v>
      </c>
      <c r="V103" s="2452">
        <v>0</v>
      </c>
      <c r="W103" s="2452">
        <v>0</v>
      </c>
      <c r="X103" s="2452">
        <v>0</v>
      </c>
      <c r="Y103" s="2452">
        <v>0</v>
      </c>
      <c r="Z103" s="2452">
        <v>0</v>
      </c>
      <c r="AA103" s="2452">
        <v>0</v>
      </c>
      <c r="AB103" s="2452">
        <v>0</v>
      </c>
      <c r="AC103" s="2452">
        <v>0</v>
      </c>
      <c r="AD103" s="2452">
        <v>0</v>
      </c>
      <c r="AE103" s="2452">
        <v>0</v>
      </c>
      <c r="AF103" s="2452">
        <v>0</v>
      </c>
      <c r="AG103" s="2452">
        <v>0</v>
      </c>
      <c r="AH103" s="2452">
        <v>0</v>
      </c>
      <c r="AI103" s="2452">
        <v>0</v>
      </c>
      <c r="AJ103" s="2452">
        <v>0</v>
      </c>
    </row>
    <row r="104" spans="1:36" s="1774" customFormat="1" ht="15.75">
      <c r="A104" s="207"/>
      <c r="B104" s="207">
        <v>0</v>
      </c>
      <c r="H104" s="1826"/>
      <c r="I104" s="1774" t="s">
        <v>4887</v>
      </c>
      <c r="J104" s="2449"/>
      <c r="K104" s="2449"/>
      <c r="L104" s="2449"/>
      <c r="M104" s="2449"/>
      <c r="N104" s="2449">
        <v>0</v>
      </c>
      <c r="O104" s="2449"/>
      <c r="P104" s="2449"/>
      <c r="Q104" s="2449">
        <v>0</v>
      </c>
      <c r="R104" s="2449">
        <v>0</v>
      </c>
      <c r="S104" s="2449">
        <v>0</v>
      </c>
      <c r="T104" s="2449">
        <v>0</v>
      </c>
      <c r="U104" s="2449">
        <v>0</v>
      </c>
      <c r="V104" s="2449">
        <v>0</v>
      </c>
      <c r="W104" s="2449">
        <v>0</v>
      </c>
      <c r="X104" s="2449">
        <v>0</v>
      </c>
      <c r="Y104" s="2449">
        <v>0</v>
      </c>
      <c r="Z104" s="2449">
        <v>0</v>
      </c>
      <c r="AA104" s="2449">
        <v>0</v>
      </c>
      <c r="AB104" s="2449">
        <v>0</v>
      </c>
      <c r="AC104" s="2449">
        <v>0</v>
      </c>
      <c r="AD104" s="2449">
        <v>0</v>
      </c>
      <c r="AE104" s="2449">
        <v>0</v>
      </c>
      <c r="AF104" s="2449">
        <v>0</v>
      </c>
      <c r="AG104" s="2449">
        <v>0</v>
      </c>
      <c r="AH104" s="2449">
        <v>0</v>
      </c>
      <c r="AI104" s="2449">
        <v>0</v>
      </c>
      <c r="AJ104" s="2449">
        <v>0</v>
      </c>
    </row>
    <row r="105" spans="1:36" s="1774" customFormat="1" ht="15.75">
      <c r="A105" s="207"/>
      <c r="B105" s="207"/>
      <c r="H105" s="1826"/>
      <c r="J105" s="2449"/>
      <c r="K105" s="2449"/>
      <c r="L105" s="2449"/>
      <c r="M105" s="2449"/>
      <c r="N105" s="2449"/>
      <c r="O105" s="2449"/>
      <c r="P105" s="2449"/>
      <c r="Q105" s="2449"/>
      <c r="R105" s="2449"/>
      <c r="S105" s="2449"/>
      <c r="T105" s="2449"/>
      <c r="U105" s="2449"/>
      <c r="V105" s="2449"/>
      <c r="W105" s="2449"/>
      <c r="X105" s="2449"/>
      <c r="Y105" s="2449"/>
      <c r="Z105" s="2449"/>
      <c r="AA105" s="2449"/>
      <c r="AB105" s="2449"/>
      <c r="AC105" s="2449"/>
      <c r="AD105" s="2449"/>
      <c r="AE105" s="2449"/>
      <c r="AF105" s="2449"/>
      <c r="AG105" s="2449"/>
      <c r="AH105" s="2449"/>
      <c r="AI105" s="2449"/>
      <c r="AJ105" s="2449"/>
    </row>
    <row r="106" spans="1:36" s="1774" customFormat="1" ht="15.75" outlineLevel="1">
      <c r="A106" s="207"/>
      <c r="B106" s="207"/>
      <c r="E106" s="2461" t="s">
        <v>4888</v>
      </c>
      <c r="F106" s="2462"/>
      <c r="G106" s="2462"/>
      <c r="H106" s="2462"/>
      <c r="I106" s="2462" t="s">
        <v>4889</v>
      </c>
      <c r="J106" s="2463"/>
      <c r="K106" s="2463"/>
      <c r="L106" s="2464"/>
      <c r="M106" s="2449"/>
      <c r="N106" s="2449"/>
      <c r="O106" s="2449"/>
      <c r="P106" s="2449"/>
      <c r="Q106" s="2449"/>
      <c r="R106" s="2449"/>
      <c r="S106" s="2449"/>
      <c r="T106" s="2449"/>
      <c r="U106" s="2449"/>
      <c r="V106" s="2449"/>
      <c r="W106" s="2449"/>
      <c r="X106" s="2449"/>
      <c r="Y106" s="2449"/>
      <c r="Z106" s="2449"/>
      <c r="AA106" s="2449"/>
      <c r="AB106" s="2449"/>
      <c r="AC106" s="2449"/>
      <c r="AD106" s="2449"/>
      <c r="AE106" s="2449"/>
      <c r="AF106" s="2449"/>
      <c r="AG106" s="2449"/>
      <c r="AH106" s="2449"/>
      <c r="AI106" s="2449"/>
      <c r="AJ106" s="2449"/>
    </row>
    <row r="107" spans="1:36" s="1774" customFormat="1" ht="15.75" outlineLevel="1">
      <c r="A107" s="207"/>
      <c r="B107" s="207"/>
      <c r="E107" s="2465" t="s">
        <v>3089</v>
      </c>
      <c r="F107" s="2466"/>
      <c r="G107" s="2466"/>
      <c r="H107" s="2466"/>
      <c r="I107" s="2467">
        <v>41562</v>
      </c>
      <c r="J107" s="2449"/>
      <c r="K107" s="2449"/>
      <c r="L107" s="2468"/>
      <c r="M107" s="2449"/>
      <c r="N107" s="2449"/>
      <c r="O107" s="2449"/>
      <c r="P107" s="2449"/>
      <c r="Q107" s="2449"/>
      <c r="R107" s="2449"/>
      <c r="S107" s="2449"/>
      <c r="T107" s="2449"/>
      <c r="U107" s="2449"/>
      <c r="V107" s="2449"/>
      <c r="W107" s="2449"/>
      <c r="X107" s="2449"/>
      <c r="Y107" s="2449"/>
      <c r="Z107" s="2449"/>
      <c r="AA107" s="2449"/>
      <c r="AB107" s="2449"/>
      <c r="AC107" s="2449"/>
      <c r="AD107" s="2449"/>
      <c r="AE107" s="2449"/>
      <c r="AF107" s="2449"/>
      <c r="AG107" s="2449"/>
      <c r="AH107" s="2449"/>
      <c r="AI107" s="2449"/>
      <c r="AJ107" s="2449"/>
    </row>
    <row r="108" spans="1:36" s="1774" customFormat="1" ht="15.75" outlineLevel="1">
      <c r="A108" s="207"/>
      <c r="B108" s="207"/>
      <c r="E108" s="2469" t="s">
        <v>604</v>
      </c>
      <c r="F108" s="2470"/>
      <c r="G108" s="2470"/>
      <c r="H108" s="2470"/>
      <c r="I108" s="2471"/>
      <c r="J108" s="2472"/>
      <c r="K108" s="2472"/>
      <c r="L108" s="2473"/>
      <c r="M108" s="2449"/>
      <c r="N108" s="2449"/>
      <c r="O108" s="2449"/>
      <c r="P108" s="2449"/>
      <c r="Q108" s="2449"/>
      <c r="R108" s="2449"/>
      <c r="S108" s="2449"/>
      <c r="T108" s="2449"/>
      <c r="U108" s="2449"/>
      <c r="V108" s="2449"/>
      <c r="W108" s="2449"/>
      <c r="X108" s="2449"/>
      <c r="Y108" s="2449"/>
      <c r="Z108" s="2449"/>
      <c r="AA108" s="2449"/>
      <c r="AB108" s="2449"/>
      <c r="AC108" s="2449"/>
      <c r="AD108" s="2449"/>
      <c r="AE108" s="2449"/>
      <c r="AF108" s="2449"/>
      <c r="AG108" s="2449"/>
      <c r="AH108" s="2449"/>
      <c r="AI108" s="2449"/>
      <c r="AJ108" s="2449"/>
    </row>
    <row r="109" spans="1:36" s="1774" customFormat="1" ht="15.75" outlineLevel="1">
      <c r="A109" s="207"/>
      <c r="B109" s="207"/>
      <c r="E109" s="2474"/>
      <c r="I109" s="350"/>
      <c r="J109" s="2449"/>
      <c r="K109" s="2449"/>
      <c r="L109" s="2449"/>
      <c r="M109" s="2449"/>
      <c r="N109" s="2449"/>
      <c r="O109" s="2449"/>
      <c r="P109" s="2449"/>
      <c r="Q109" s="2449"/>
      <c r="R109" s="2449"/>
      <c r="S109" s="2449"/>
      <c r="T109" s="2449"/>
      <c r="U109" s="2449"/>
      <c r="V109" s="2449"/>
      <c r="W109" s="2449"/>
      <c r="X109" s="2449"/>
      <c r="Y109" s="2449"/>
      <c r="Z109" s="2449"/>
      <c r="AA109" s="2449"/>
      <c r="AB109" s="2449"/>
      <c r="AC109" s="2449"/>
      <c r="AD109" s="2449"/>
      <c r="AE109" s="2449"/>
      <c r="AF109" s="2449"/>
      <c r="AG109" s="2449"/>
      <c r="AH109" s="2449"/>
      <c r="AI109" s="2449"/>
      <c r="AJ109" s="2449"/>
    </row>
    <row r="110" spans="1:36" s="1774" customFormat="1" ht="15.75" outlineLevel="1">
      <c r="A110" s="207"/>
      <c r="B110" s="207"/>
      <c r="E110" s="1826" t="s">
        <v>4890</v>
      </c>
      <c r="H110" s="1826"/>
      <c r="I110" s="1826"/>
      <c r="J110" s="1775"/>
      <c r="K110" s="1775"/>
      <c r="L110" s="1775"/>
      <c r="M110" s="1775"/>
      <c r="N110" s="1775"/>
      <c r="O110" s="1775"/>
      <c r="P110" s="1775"/>
      <c r="Q110" s="1775"/>
      <c r="R110" s="1775"/>
      <c r="S110" s="1775"/>
      <c r="T110" s="1775"/>
      <c r="U110" s="1775"/>
      <c r="V110" s="1775"/>
      <c r="W110" s="1775"/>
      <c r="X110" s="1775"/>
      <c r="Y110" s="1775"/>
      <c r="Z110" s="1775"/>
      <c r="AA110" s="1775"/>
      <c r="AB110" s="1775"/>
      <c r="AC110" s="1775"/>
      <c r="AD110" s="1775"/>
      <c r="AE110" s="1775"/>
      <c r="AF110" s="1775"/>
      <c r="AG110" s="1775"/>
      <c r="AH110" s="1775"/>
      <c r="AI110" s="1775"/>
      <c r="AJ110" s="1775"/>
    </row>
    <row r="111" spans="1:36" s="1774" customFormat="1" ht="15.75" outlineLevel="1">
      <c r="A111" s="207"/>
      <c r="B111" s="207"/>
      <c r="E111" s="721"/>
      <c r="F111" s="1836" t="s">
        <v>22</v>
      </c>
      <c r="G111" s="1491"/>
      <c r="H111" s="1491"/>
      <c r="I111" s="1491"/>
      <c r="J111" s="1491">
        <v>2004</v>
      </c>
      <c r="K111" s="1491">
        <v>2005</v>
      </c>
      <c r="L111" s="1491">
        <v>2006</v>
      </c>
      <c r="M111" s="1491">
        <v>2007</v>
      </c>
      <c r="N111" s="1491">
        <v>2008</v>
      </c>
      <c r="O111" s="1491">
        <v>2009</v>
      </c>
      <c r="P111" s="1491">
        <v>2010</v>
      </c>
      <c r="Q111" s="1491">
        <v>2011</v>
      </c>
      <c r="R111" s="1491">
        <v>2012</v>
      </c>
      <c r="S111" s="1491">
        <v>2013</v>
      </c>
      <c r="T111" s="1491">
        <v>2014</v>
      </c>
      <c r="U111" s="1491">
        <v>2015</v>
      </c>
      <c r="V111" s="1491">
        <v>2016</v>
      </c>
      <c r="W111" s="1491">
        <v>2017</v>
      </c>
      <c r="X111" s="1491">
        <v>2018</v>
      </c>
      <c r="Y111" s="1491">
        <v>2019</v>
      </c>
      <c r="Z111" s="1491">
        <v>2020</v>
      </c>
      <c r="AA111" s="1491">
        <v>2021</v>
      </c>
      <c r="AB111" s="1491">
        <v>2022</v>
      </c>
      <c r="AC111" s="1491">
        <v>2023</v>
      </c>
      <c r="AD111" s="1491">
        <v>2024</v>
      </c>
      <c r="AE111" s="1491">
        <v>2025</v>
      </c>
      <c r="AF111" s="1491">
        <v>2026</v>
      </c>
      <c r="AG111" s="1491">
        <v>2027</v>
      </c>
      <c r="AH111" s="1491">
        <v>2028</v>
      </c>
      <c r="AI111" s="1491">
        <v>2029</v>
      </c>
      <c r="AJ111" s="1491">
        <v>2030</v>
      </c>
    </row>
    <row r="112" spans="1:36" s="1774" customFormat="1" ht="15.75" outlineLevel="1">
      <c r="A112" s="207"/>
      <c r="B112" s="207"/>
      <c r="E112" s="2475" t="s">
        <v>4891</v>
      </c>
      <c r="F112" s="2475"/>
      <c r="G112" s="2475"/>
      <c r="H112" s="2475"/>
      <c r="I112" s="2475" t="s">
        <v>4892</v>
      </c>
      <c r="J112" s="2475"/>
      <c r="K112" s="2475"/>
      <c r="L112" s="2475"/>
      <c r="M112" s="2475"/>
      <c r="N112" s="2475">
        <v>0</v>
      </c>
      <c r="O112" s="2475">
        <v>0</v>
      </c>
      <c r="P112" s="2475">
        <v>0</v>
      </c>
      <c r="Q112" s="2475">
        <v>0</v>
      </c>
      <c r="R112" s="2475">
        <v>0</v>
      </c>
      <c r="S112" s="2475">
        <v>0</v>
      </c>
      <c r="T112" s="2475">
        <v>0</v>
      </c>
      <c r="U112" s="2475">
        <v>0</v>
      </c>
      <c r="V112" s="2475">
        <v>0</v>
      </c>
      <c r="W112" s="2475">
        <v>0</v>
      </c>
      <c r="X112" s="2475">
        <v>0</v>
      </c>
      <c r="Y112" s="2475">
        <v>0</v>
      </c>
      <c r="Z112" s="2475">
        <v>0</v>
      </c>
      <c r="AA112" s="2475">
        <v>0</v>
      </c>
      <c r="AB112" s="2475">
        <v>0</v>
      </c>
      <c r="AC112" s="2475">
        <v>0</v>
      </c>
      <c r="AD112" s="2475">
        <v>0</v>
      </c>
      <c r="AE112" s="2475">
        <v>0</v>
      </c>
      <c r="AF112" s="2475">
        <v>0</v>
      </c>
      <c r="AG112" s="2475">
        <v>0</v>
      </c>
      <c r="AH112" s="2475">
        <v>0</v>
      </c>
      <c r="AI112" s="2475">
        <v>0</v>
      </c>
      <c r="AJ112" s="2475">
        <v>0</v>
      </c>
    </row>
    <row r="113" spans="1:36" s="1774" customFormat="1" outlineLevel="1">
      <c r="A113" s="207"/>
      <c r="B113" s="207"/>
      <c r="E113" s="2476" t="s">
        <v>4851</v>
      </c>
      <c r="F113" s="2476"/>
      <c r="G113" s="2476"/>
      <c r="H113" s="2476"/>
      <c r="I113" s="2476" t="s">
        <v>4893</v>
      </c>
      <c r="J113" s="2476"/>
      <c r="K113" s="2476"/>
      <c r="L113" s="2476"/>
      <c r="M113" s="2476"/>
      <c r="N113" s="2476"/>
      <c r="O113" s="2476"/>
      <c r="P113" s="2476"/>
      <c r="Q113" s="2476"/>
      <c r="R113" s="2476">
        <v>0</v>
      </c>
      <c r="S113" s="2476">
        <v>0</v>
      </c>
      <c r="T113" s="2476">
        <v>0</v>
      </c>
      <c r="U113" s="2476">
        <v>0</v>
      </c>
      <c r="V113" s="2476">
        <v>0</v>
      </c>
      <c r="W113" s="2476">
        <v>0</v>
      </c>
      <c r="X113" s="2476">
        <v>0</v>
      </c>
      <c r="Y113" s="2476">
        <v>0</v>
      </c>
      <c r="Z113" s="2476">
        <v>0</v>
      </c>
      <c r="AA113" s="2476">
        <v>0</v>
      </c>
      <c r="AB113" s="2476">
        <v>0</v>
      </c>
      <c r="AC113" s="2476">
        <v>0</v>
      </c>
      <c r="AD113" s="2476">
        <v>0</v>
      </c>
      <c r="AE113" s="2476">
        <v>0</v>
      </c>
      <c r="AF113" s="2476">
        <v>0</v>
      </c>
      <c r="AG113" s="2476">
        <v>0</v>
      </c>
      <c r="AH113" s="2476">
        <v>0</v>
      </c>
      <c r="AI113" s="2476">
        <v>0</v>
      </c>
      <c r="AJ113" s="2476">
        <v>0</v>
      </c>
    </row>
    <row r="114" spans="1:36" s="1774" customFormat="1" outlineLevel="1">
      <c r="A114" s="207"/>
      <c r="B114" s="207"/>
      <c r="E114" s="2476" t="s">
        <v>4859</v>
      </c>
      <c r="F114" s="2476"/>
      <c r="G114" s="2476"/>
      <c r="H114" s="2476"/>
      <c r="I114" s="2476" t="s">
        <v>4894</v>
      </c>
      <c r="J114" s="2476"/>
      <c r="K114" s="2476"/>
      <c r="L114" s="2476"/>
      <c r="M114" s="2476"/>
      <c r="N114" s="2476"/>
      <c r="O114" s="2476"/>
      <c r="P114" s="2476"/>
      <c r="Q114" s="2476"/>
      <c r="R114" s="2476">
        <v>0</v>
      </c>
      <c r="S114" s="2476">
        <v>0</v>
      </c>
      <c r="T114" s="2476">
        <v>0</v>
      </c>
      <c r="U114" s="2476">
        <v>0</v>
      </c>
      <c r="V114" s="2476">
        <v>0</v>
      </c>
      <c r="W114" s="2476">
        <v>0</v>
      </c>
      <c r="X114" s="2476">
        <v>0</v>
      </c>
      <c r="Y114" s="2476">
        <v>0</v>
      </c>
      <c r="Z114" s="2476">
        <v>0</v>
      </c>
      <c r="AA114" s="2476">
        <v>0</v>
      </c>
      <c r="AB114" s="2476">
        <v>0</v>
      </c>
      <c r="AC114" s="2476">
        <v>0</v>
      </c>
      <c r="AD114" s="2476">
        <v>0</v>
      </c>
      <c r="AE114" s="2476">
        <v>0</v>
      </c>
      <c r="AF114" s="2476">
        <v>0</v>
      </c>
      <c r="AG114" s="2476">
        <v>0</v>
      </c>
      <c r="AH114" s="2476">
        <v>0</v>
      </c>
      <c r="AI114" s="2476">
        <v>0</v>
      </c>
      <c r="AJ114" s="2476">
        <v>0</v>
      </c>
    </row>
    <row r="115" spans="1:36" s="1774" customFormat="1" outlineLevel="1">
      <c r="A115" s="207"/>
      <c r="B115" s="207"/>
      <c r="E115" s="2476" t="s">
        <v>4853</v>
      </c>
      <c r="F115" s="2476"/>
      <c r="G115" s="2476"/>
      <c r="H115" s="2476"/>
      <c r="I115" s="2476" t="s">
        <v>4895</v>
      </c>
      <c r="J115" s="2476"/>
      <c r="K115" s="2476"/>
      <c r="L115" s="2476"/>
      <c r="M115" s="2476"/>
      <c r="N115" s="2476"/>
      <c r="O115" s="2476"/>
      <c r="P115" s="2476"/>
      <c r="Q115" s="2476"/>
      <c r="R115" s="2476">
        <v>0</v>
      </c>
      <c r="S115" s="2476">
        <v>0</v>
      </c>
      <c r="T115" s="2476">
        <v>0</v>
      </c>
      <c r="U115" s="2476">
        <v>0</v>
      </c>
      <c r="V115" s="2476">
        <v>0</v>
      </c>
      <c r="W115" s="2476">
        <v>0</v>
      </c>
      <c r="X115" s="2476">
        <v>0</v>
      </c>
      <c r="Y115" s="2476">
        <v>0</v>
      </c>
      <c r="Z115" s="2476">
        <v>0</v>
      </c>
      <c r="AA115" s="2476">
        <v>0</v>
      </c>
      <c r="AB115" s="2476">
        <v>0</v>
      </c>
      <c r="AC115" s="2476">
        <v>0</v>
      </c>
      <c r="AD115" s="2476">
        <v>0</v>
      </c>
      <c r="AE115" s="2476">
        <v>0</v>
      </c>
      <c r="AF115" s="2476">
        <v>0</v>
      </c>
      <c r="AG115" s="2476">
        <v>0</v>
      </c>
      <c r="AH115" s="2476">
        <v>0</v>
      </c>
      <c r="AI115" s="2476">
        <v>0</v>
      </c>
      <c r="AJ115" s="2476">
        <v>0</v>
      </c>
    </row>
    <row r="116" spans="1:36" s="1774" customFormat="1" outlineLevel="1">
      <c r="A116" s="207"/>
      <c r="B116" s="207"/>
      <c r="E116" s="2476" t="s">
        <v>4853</v>
      </c>
      <c r="F116" s="2476"/>
      <c r="G116" s="2476"/>
      <c r="H116" s="2476"/>
      <c r="I116" s="2476" t="s">
        <v>4896</v>
      </c>
      <c r="J116" s="2476"/>
      <c r="K116" s="2476"/>
      <c r="L116" s="2476"/>
      <c r="M116" s="2476"/>
      <c r="N116" s="2476"/>
      <c r="O116" s="2476"/>
      <c r="P116" s="2476"/>
      <c r="Q116" s="2476"/>
      <c r="R116" s="2476">
        <v>0</v>
      </c>
      <c r="S116" s="2476">
        <v>0</v>
      </c>
      <c r="T116" s="2476">
        <v>0</v>
      </c>
      <c r="U116" s="2476">
        <v>0</v>
      </c>
      <c r="V116" s="2476">
        <v>0</v>
      </c>
      <c r="W116" s="2476">
        <v>0</v>
      </c>
      <c r="X116" s="2476">
        <v>0</v>
      </c>
      <c r="Y116" s="2476">
        <v>0</v>
      </c>
      <c r="Z116" s="2476">
        <v>0</v>
      </c>
      <c r="AA116" s="2476">
        <v>0</v>
      </c>
      <c r="AB116" s="2476">
        <v>0</v>
      </c>
      <c r="AC116" s="2476">
        <v>0</v>
      </c>
      <c r="AD116" s="2476">
        <v>0</v>
      </c>
      <c r="AE116" s="2476">
        <v>0</v>
      </c>
      <c r="AF116" s="2476">
        <v>0</v>
      </c>
      <c r="AG116" s="2476">
        <v>0</v>
      </c>
      <c r="AH116" s="2476">
        <v>0</v>
      </c>
      <c r="AI116" s="2476">
        <v>0</v>
      </c>
      <c r="AJ116" s="2476">
        <v>0</v>
      </c>
    </row>
    <row r="117" spans="1:36" s="1774" customFormat="1" outlineLevel="1">
      <c r="A117" s="207"/>
      <c r="B117" s="207"/>
      <c r="E117" s="2476" t="s">
        <v>4861</v>
      </c>
      <c r="F117" s="2476"/>
      <c r="G117" s="2476"/>
      <c r="H117" s="2476"/>
      <c r="I117" s="2476" t="s">
        <v>4897</v>
      </c>
      <c r="J117" s="2476"/>
      <c r="K117" s="2476"/>
      <c r="L117" s="2476"/>
      <c r="M117" s="2476"/>
      <c r="N117" s="2476"/>
      <c r="O117" s="2476"/>
      <c r="P117" s="2476"/>
      <c r="Q117" s="2476"/>
      <c r="R117" s="2476">
        <v>0</v>
      </c>
      <c r="S117" s="2476">
        <v>0</v>
      </c>
      <c r="T117" s="2476">
        <v>0</v>
      </c>
      <c r="U117" s="2476">
        <v>0</v>
      </c>
      <c r="V117" s="2476">
        <v>0</v>
      </c>
      <c r="W117" s="2476">
        <v>0</v>
      </c>
      <c r="X117" s="2476">
        <v>0</v>
      </c>
      <c r="Y117" s="2476">
        <v>0</v>
      </c>
      <c r="Z117" s="2476">
        <v>0</v>
      </c>
      <c r="AA117" s="2476">
        <v>0</v>
      </c>
      <c r="AB117" s="2476">
        <v>0</v>
      </c>
      <c r="AC117" s="2476">
        <v>0</v>
      </c>
      <c r="AD117" s="2476">
        <v>0</v>
      </c>
      <c r="AE117" s="2476">
        <v>0</v>
      </c>
      <c r="AF117" s="2476">
        <v>0</v>
      </c>
      <c r="AG117" s="2476">
        <v>0</v>
      </c>
      <c r="AH117" s="2476">
        <v>0</v>
      </c>
      <c r="AI117" s="2476">
        <v>0</v>
      </c>
      <c r="AJ117" s="2476">
        <v>0</v>
      </c>
    </row>
    <row r="118" spans="1:36" s="1774" customFormat="1" outlineLevel="1">
      <c r="A118" s="207"/>
      <c r="B118" s="207"/>
      <c r="E118" s="2476" t="s">
        <v>4898</v>
      </c>
      <c r="F118" s="2476"/>
      <c r="G118" s="2476"/>
      <c r="H118" s="2476"/>
      <c r="I118" s="2476" t="s">
        <v>4899</v>
      </c>
      <c r="J118" s="2476"/>
      <c r="K118" s="2476"/>
      <c r="L118" s="2476"/>
      <c r="M118" s="2476"/>
      <c r="N118" s="2476"/>
      <c r="O118" s="2476"/>
      <c r="P118" s="2476"/>
      <c r="Q118" s="2476"/>
      <c r="R118" s="2476">
        <v>0</v>
      </c>
      <c r="S118" s="2476">
        <v>0</v>
      </c>
      <c r="T118" s="2476">
        <v>0</v>
      </c>
      <c r="U118" s="2476">
        <v>0</v>
      </c>
      <c r="V118" s="2476">
        <v>0</v>
      </c>
      <c r="W118" s="2476">
        <v>0</v>
      </c>
      <c r="X118" s="2476">
        <v>0</v>
      </c>
      <c r="Y118" s="2476">
        <v>0</v>
      </c>
      <c r="Z118" s="2476">
        <v>0</v>
      </c>
      <c r="AA118" s="2476">
        <v>0</v>
      </c>
      <c r="AB118" s="2476">
        <v>0</v>
      </c>
      <c r="AC118" s="2476">
        <v>0</v>
      </c>
      <c r="AD118" s="2476">
        <v>0</v>
      </c>
      <c r="AE118" s="2476">
        <v>0</v>
      </c>
      <c r="AF118" s="2476">
        <v>0</v>
      </c>
      <c r="AG118" s="2476">
        <v>0</v>
      </c>
      <c r="AH118" s="2476">
        <v>0</v>
      </c>
      <c r="AI118" s="2476">
        <v>0</v>
      </c>
      <c r="AJ118" s="2476">
        <v>0</v>
      </c>
    </row>
    <row r="119" spans="1:36" s="1774" customFormat="1" hidden="1" outlineLevel="1">
      <c r="A119" s="207"/>
      <c r="B119" s="207"/>
      <c r="D119" s="725"/>
      <c r="E119" s="2476">
        <v>0</v>
      </c>
      <c r="F119" s="2476"/>
      <c r="G119" s="2476"/>
      <c r="H119" s="2476"/>
      <c r="I119" s="2476">
        <v>0</v>
      </c>
      <c r="J119" s="2476"/>
      <c r="K119" s="2476"/>
      <c r="L119" s="2476"/>
      <c r="M119" s="2476"/>
      <c r="N119" s="2476">
        <v>0</v>
      </c>
      <c r="O119" s="2476">
        <v>0</v>
      </c>
      <c r="P119" s="2476">
        <v>0</v>
      </c>
      <c r="Q119" s="2476">
        <v>0</v>
      </c>
      <c r="R119" s="2476">
        <v>0</v>
      </c>
      <c r="S119" s="2476">
        <v>0</v>
      </c>
      <c r="T119" s="2476">
        <v>0</v>
      </c>
      <c r="U119" s="2476">
        <v>0</v>
      </c>
      <c r="V119" s="2476">
        <v>0</v>
      </c>
      <c r="W119" s="2476">
        <v>0</v>
      </c>
      <c r="X119" s="2476">
        <v>0</v>
      </c>
      <c r="Y119" s="2476">
        <v>0</v>
      </c>
      <c r="Z119" s="2476">
        <v>0</v>
      </c>
      <c r="AA119" s="2476">
        <v>0</v>
      </c>
      <c r="AB119" s="2476">
        <v>0</v>
      </c>
      <c r="AC119" s="2476">
        <v>0</v>
      </c>
      <c r="AD119" s="2476">
        <v>0</v>
      </c>
      <c r="AE119" s="2476">
        <v>0</v>
      </c>
      <c r="AF119" s="2476">
        <v>0</v>
      </c>
      <c r="AG119" s="2476">
        <v>0</v>
      </c>
      <c r="AH119" s="2476">
        <v>0</v>
      </c>
      <c r="AI119" s="2476">
        <v>0</v>
      </c>
      <c r="AJ119" s="2476">
        <v>0</v>
      </c>
    </row>
    <row r="120" spans="1:36" s="1774" customFormat="1" hidden="1" outlineLevel="1">
      <c r="A120" s="207"/>
      <c r="B120" s="207"/>
      <c r="E120" s="2476">
        <v>0</v>
      </c>
      <c r="F120" s="2476"/>
      <c r="G120" s="2476"/>
      <c r="H120" s="2476"/>
      <c r="I120" s="2476">
        <v>0</v>
      </c>
      <c r="J120" s="2476"/>
      <c r="K120" s="2476"/>
      <c r="L120" s="2476"/>
      <c r="M120" s="2476">
        <v>0</v>
      </c>
      <c r="N120" s="2476">
        <v>0</v>
      </c>
      <c r="O120" s="2476">
        <v>0</v>
      </c>
      <c r="P120" s="2476">
        <v>0</v>
      </c>
      <c r="Q120" s="2476">
        <v>0</v>
      </c>
      <c r="R120" s="2476">
        <v>0</v>
      </c>
      <c r="S120" s="2476">
        <v>0</v>
      </c>
      <c r="T120" s="2476">
        <v>0</v>
      </c>
      <c r="U120" s="2476">
        <v>0</v>
      </c>
      <c r="V120" s="2476">
        <v>0</v>
      </c>
      <c r="W120" s="2476">
        <v>0</v>
      </c>
      <c r="X120" s="2476">
        <v>0</v>
      </c>
      <c r="Y120" s="2476">
        <v>0</v>
      </c>
      <c r="Z120" s="2476">
        <v>0</v>
      </c>
      <c r="AA120" s="2476">
        <v>0</v>
      </c>
      <c r="AB120" s="2476">
        <v>0</v>
      </c>
      <c r="AC120" s="2476">
        <v>0</v>
      </c>
      <c r="AD120" s="2476">
        <v>0</v>
      </c>
      <c r="AE120" s="2476">
        <v>0</v>
      </c>
      <c r="AF120" s="2476">
        <v>0</v>
      </c>
      <c r="AG120" s="2476">
        <v>0</v>
      </c>
      <c r="AH120" s="2476">
        <v>0</v>
      </c>
      <c r="AI120" s="2476">
        <v>0</v>
      </c>
      <c r="AJ120" s="2476">
        <v>0</v>
      </c>
    </row>
    <row r="121" spans="1:36" s="1774" customFormat="1" hidden="1" outlineLevel="1">
      <c r="A121" s="207"/>
      <c r="B121" s="207"/>
      <c r="E121" s="2476">
        <v>0</v>
      </c>
      <c r="F121" s="2476"/>
      <c r="G121" s="2476"/>
      <c r="H121" s="2476"/>
      <c r="I121" s="2476">
        <v>0</v>
      </c>
      <c r="J121" s="2476"/>
      <c r="K121" s="2476"/>
      <c r="L121" s="2476"/>
      <c r="M121" s="2476">
        <v>0</v>
      </c>
      <c r="N121" s="2476">
        <v>0</v>
      </c>
      <c r="O121" s="2476">
        <v>0</v>
      </c>
      <c r="P121" s="2476">
        <v>0</v>
      </c>
      <c r="Q121" s="2476">
        <v>0</v>
      </c>
      <c r="R121" s="2476">
        <v>0</v>
      </c>
      <c r="S121" s="2476">
        <v>0</v>
      </c>
      <c r="T121" s="2476">
        <v>0</v>
      </c>
      <c r="U121" s="2476">
        <v>0</v>
      </c>
      <c r="V121" s="2476">
        <v>0</v>
      </c>
      <c r="W121" s="2476">
        <v>0</v>
      </c>
      <c r="X121" s="2476">
        <v>0</v>
      </c>
      <c r="Y121" s="2476">
        <v>0</v>
      </c>
      <c r="Z121" s="2476">
        <v>0</v>
      </c>
      <c r="AA121" s="2476">
        <v>0</v>
      </c>
      <c r="AB121" s="2476">
        <v>0</v>
      </c>
      <c r="AC121" s="2476">
        <v>0</v>
      </c>
      <c r="AD121" s="2476">
        <v>0</v>
      </c>
      <c r="AE121" s="2476">
        <v>0</v>
      </c>
      <c r="AF121" s="2476">
        <v>0</v>
      </c>
      <c r="AG121" s="2476">
        <v>0</v>
      </c>
      <c r="AH121" s="2476">
        <v>0</v>
      </c>
      <c r="AI121" s="2476">
        <v>0</v>
      </c>
      <c r="AJ121" s="2476">
        <v>0</v>
      </c>
    </row>
    <row r="122" spans="1:36" s="1774" customFormat="1" hidden="1" outlineLevel="1">
      <c r="A122" s="207"/>
      <c r="B122" s="207"/>
      <c r="E122" s="2476">
        <v>0</v>
      </c>
      <c r="F122" s="2476"/>
      <c r="G122" s="2476"/>
      <c r="H122" s="2476"/>
      <c r="I122" s="2476">
        <v>0</v>
      </c>
      <c r="J122" s="2476"/>
      <c r="K122" s="2476"/>
      <c r="L122" s="2476"/>
      <c r="M122" s="2476">
        <v>0</v>
      </c>
      <c r="N122" s="2476">
        <v>0</v>
      </c>
      <c r="O122" s="2476">
        <v>0</v>
      </c>
      <c r="P122" s="2476">
        <v>0</v>
      </c>
      <c r="Q122" s="2476">
        <v>0</v>
      </c>
      <c r="R122" s="2476">
        <v>0</v>
      </c>
      <c r="S122" s="2476">
        <v>0</v>
      </c>
      <c r="T122" s="2476">
        <v>0</v>
      </c>
      <c r="U122" s="2476">
        <v>0</v>
      </c>
      <c r="V122" s="2476">
        <v>0</v>
      </c>
      <c r="W122" s="2476">
        <v>0</v>
      </c>
      <c r="X122" s="2476">
        <v>0</v>
      </c>
      <c r="Y122" s="2476">
        <v>0</v>
      </c>
      <c r="Z122" s="2476">
        <v>0</v>
      </c>
      <c r="AA122" s="2476">
        <v>0</v>
      </c>
      <c r="AB122" s="2476">
        <v>0</v>
      </c>
      <c r="AC122" s="2476">
        <v>0</v>
      </c>
      <c r="AD122" s="2476">
        <v>0</v>
      </c>
      <c r="AE122" s="2476">
        <v>0</v>
      </c>
      <c r="AF122" s="2476">
        <v>0</v>
      </c>
      <c r="AG122" s="2476">
        <v>0</v>
      </c>
      <c r="AH122" s="2476">
        <v>0</v>
      </c>
      <c r="AI122" s="2476">
        <v>0</v>
      </c>
      <c r="AJ122" s="2476">
        <v>0</v>
      </c>
    </row>
    <row r="123" spans="1:36" s="1774" customFormat="1" hidden="1" outlineLevel="1">
      <c r="A123" s="207"/>
      <c r="B123" s="207"/>
      <c r="E123" s="2476">
        <v>0</v>
      </c>
      <c r="F123" s="2476"/>
      <c r="G123" s="2476"/>
      <c r="H123" s="2476"/>
      <c r="I123" s="2476">
        <v>0</v>
      </c>
      <c r="J123" s="2476"/>
      <c r="K123" s="2476"/>
      <c r="L123" s="2476"/>
      <c r="M123" s="2476">
        <v>0</v>
      </c>
      <c r="N123" s="2476">
        <v>0</v>
      </c>
      <c r="O123" s="2476">
        <v>0</v>
      </c>
      <c r="P123" s="2476">
        <v>0</v>
      </c>
      <c r="Q123" s="2476">
        <v>0</v>
      </c>
      <c r="R123" s="2476">
        <v>0</v>
      </c>
      <c r="S123" s="2476">
        <v>0</v>
      </c>
      <c r="T123" s="2476">
        <v>0</v>
      </c>
      <c r="U123" s="2476">
        <v>0</v>
      </c>
      <c r="V123" s="2476">
        <v>0</v>
      </c>
      <c r="W123" s="2476">
        <v>0</v>
      </c>
      <c r="X123" s="2476">
        <v>0</v>
      </c>
      <c r="Y123" s="2476">
        <v>0</v>
      </c>
      <c r="Z123" s="2476">
        <v>0</v>
      </c>
      <c r="AA123" s="2476">
        <v>0</v>
      </c>
      <c r="AB123" s="2476">
        <v>0</v>
      </c>
      <c r="AC123" s="2476">
        <v>0</v>
      </c>
      <c r="AD123" s="2476">
        <v>0</v>
      </c>
      <c r="AE123" s="2476">
        <v>0</v>
      </c>
      <c r="AF123" s="2476">
        <v>0</v>
      </c>
      <c r="AG123" s="2476">
        <v>0</v>
      </c>
      <c r="AH123" s="2476">
        <v>0</v>
      </c>
      <c r="AI123" s="2476">
        <v>0</v>
      </c>
      <c r="AJ123" s="2476">
        <v>0</v>
      </c>
    </row>
    <row r="124" spans="1:36" s="1774" customFormat="1" hidden="1" outlineLevel="1">
      <c r="A124" s="207"/>
      <c r="B124" s="207"/>
      <c r="E124" s="2476">
        <v>0</v>
      </c>
      <c r="F124" s="2476"/>
      <c r="G124" s="2476"/>
      <c r="H124" s="2476"/>
      <c r="I124" s="2476">
        <v>0</v>
      </c>
      <c r="J124" s="2476"/>
      <c r="K124" s="2476"/>
      <c r="L124" s="2476"/>
      <c r="M124" s="2476">
        <v>0</v>
      </c>
      <c r="N124" s="2476">
        <v>0</v>
      </c>
      <c r="O124" s="2476">
        <v>0</v>
      </c>
      <c r="P124" s="2476">
        <v>0</v>
      </c>
      <c r="Q124" s="2476">
        <v>0</v>
      </c>
      <c r="R124" s="2476">
        <v>0</v>
      </c>
      <c r="S124" s="2476">
        <v>0</v>
      </c>
      <c r="T124" s="2476">
        <v>0</v>
      </c>
      <c r="U124" s="2476">
        <v>0</v>
      </c>
      <c r="V124" s="2476">
        <v>0</v>
      </c>
      <c r="W124" s="2476">
        <v>0</v>
      </c>
      <c r="X124" s="2476">
        <v>0</v>
      </c>
      <c r="Y124" s="2476">
        <v>0</v>
      </c>
      <c r="Z124" s="2476">
        <v>0</v>
      </c>
      <c r="AA124" s="2476">
        <v>0</v>
      </c>
      <c r="AB124" s="2476">
        <v>0</v>
      </c>
      <c r="AC124" s="2476">
        <v>0</v>
      </c>
      <c r="AD124" s="2476">
        <v>0</v>
      </c>
      <c r="AE124" s="2476">
        <v>0</v>
      </c>
      <c r="AF124" s="2476">
        <v>0</v>
      </c>
      <c r="AG124" s="2476">
        <v>0</v>
      </c>
      <c r="AH124" s="2476">
        <v>0</v>
      </c>
      <c r="AI124" s="2476">
        <v>0</v>
      </c>
      <c r="AJ124" s="2476">
        <v>0</v>
      </c>
    </row>
    <row r="125" spans="1:36" s="1774" customFormat="1" hidden="1" outlineLevel="1">
      <c r="A125" s="207"/>
      <c r="B125" s="207"/>
      <c r="E125" s="2476">
        <v>0</v>
      </c>
      <c r="F125" s="2476"/>
      <c r="G125" s="2476"/>
      <c r="H125" s="2476"/>
      <c r="I125" s="2476">
        <v>0</v>
      </c>
      <c r="J125" s="2476"/>
      <c r="K125" s="2476"/>
      <c r="L125" s="2476"/>
      <c r="M125" s="2476">
        <v>0</v>
      </c>
      <c r="N125" s="2476">
        <v>0</v>
      </c>
      <c r="O125" s="2476">
        <v>0</v>
      </c>
      <c r="P125" s="2476">
        <v>0</v>
      </c>
      <c r="Q125" s="2476">
        <v>0</v>
      </c>
      <c r="R125" s="2476">
        <v>0</v>
      </c>
      <c r="S125" s="2476">
        <v>0</v>
      </c>
      <c r="T125" s="2476">
        <v>0</v>
      </c>
      <c r="U125" s="2476">
        <v>0</v>
      </c>
      <c r="V125" s="2476">
        <v>0</v>
      </c>
      <c r="W125" s="2476">
        <v>0</v>
      </c>
      <c r="X125" s="2476">
        <v>0</v>
      </c>
      <c r="Y125" s="2476">
        <v>0</v>
      </c>
      <c r="Z125" s="2476">
        <v>0</v>
      </c>
      <c r="AA125" s="2476">
        <v>0</v>
      </c>
      <c r="AB125" s="2476">
        <v>0</v>
      </c>
      <c r="AC125" s="2476">
        <v>0</v>
      </c>
      <c r="AD125" s="2476">
        <v>0</v>
      </c>
      <c r="AE125" s="2476">
        <v>0</v>
      </c>
      <c r="AF125" s="2476">
        <v>0</v>
      </c>
      <c r="AG125" s="2476">
        <v>0</v>
      </c>
      <c r="AH125" s="2476">
        <v>0</v>
      </c>
      <c r="AI125" s="2476">
        <v>0</v>
      </c>
      <c r="AJ125" s="2476">
        <v>0</v>
      </c>
    </row>
    <row r="126" spans="1:36" s="1774" customFormat="1" hidden="1" outlineLevel="1">
      <c r="A126" s="207"/>
      <c r="B126" s="207"/>
      <c r="E126" s="2476">
        <v>0</v>
      </c>
      <c r="F126" s="2476"/>
      <c r="G126" s="2476"/>
      <c r="H126" s="2476"/>
      <c r="I126" s="2476">
        <v>0</v>
      </c>
      <c r="J126" s="2476"/>
      <c r="K126" s="2476"/>
      <c r="L126" s="2476"/>
      <c r="M126" s="2476">
        <v>0</v>
      </c>
      <c r="N126" s="2476">
        <v>0</v>
      </c>
      <c r="O126" s="2476">
        <v>0</v>
      </c>
      <c r="P126" s="2476">
        <v>0</v>
      </c>
      <c r="Q126" s="2476">
        <v>0</v>
      </c>
      <c r="R126" s="2476">
        <v>0</v>
      </c>
      <c r="S126" s="2476">
        <v>0</v>
      </c>
      <c r="T126" s="2476">
        <v>0</v>
      </c>
      <c r="U126" s="2476">
        <v>0</v>
      </c>
      <c r="V126" s="2476">
        <v>0</v>
      </c>
      <c r="W126" s="2476">
        <v>0</v>
      </c>
      <c r="X126" s="2476">
        <v>0</v>
      </c>
      <c r="Y126" s="2476">
        <v>0</v>
      </c>
      <c r="Z126" s="2476">
        <v>0</v>
      </c>
      <c r="AA126" s="2476">
        <v>0</v>
      </c>
      <c r="AB126" s="2476">
        <v>0</v>
      </c>
      <c r="AC126" s="2476">
        <v>0</v>
      </c>
      <c r="AD126" s="2476">
        <v>0</v>
      </c>
      <c r="AE126" s="2476">
        <v>0</v>
      </c>
      <c r="AF126" s="2476">
        <v>0</v>
      </c>
      <c r="AG126" s="2476">
        <v>0</v>
      </c>
      <c r="AH126" s="2476">
        <v>0</v>
      </c>
      <c r="AI126" s="2476">
        <v>0</v>
      </c>
      <c r="AJ126" s="2476">
        <v>0</v>
      </c>
    </row>
    <row r="127" spans="1:36" s="1774" customFormat="1" hidden="1" outlineLevel="1">
      <c r="A127" s="207"/>
      <c r="B127" s="207"/>
      <c r="E127" s="2476">
        <v>0</v>
      </c>
      <c r="F127" s="2476"/>
      <c r="G127" s="2476"/>
      <c r="H127" s="2476"/>
      <c r="I127" s="2476">
        <v>0</v>
      </c>
      <c r="J127" s="2476"/>
      <c r="K127" s="2476"/>
      <c r="L127" s="2476"/>
      <c r="M127" s="2476">
        <v>0</v>
      </c>
      <c r="N127" s="2476">
        <v>0</v>
      </c>
      <c r="O127" s="2476">
        <v>0</v>
      </c>
      <c r="P127" s="2476">
        <v>0</v>
      </c>
      <c r="Q127" s="2476">
        <v>0</v>
      </c>
      <c r="R127" s="2476">
        <v>0</v>
      </c>
      <c r="S127" s="2476">
        <v>0</v>
      </c>
      <c r="T127" s="2476">
        <v>0</v>
      </c>
      <c r="U127" s="2476">
        <v>0</v>
      </c>
      <c r="V127" s="2476">
        <v>0</v>
      </c>
      <c r="W127" s="2476">
        <v>0</v>
      </c>
      <c r="X127" s="2476">
        <v>0</v>
      </c>
      <c r="Y127" s="2476">
        <v>0</v>
      </c>
      <c r="Z127" s="2476">
        <v>0</v>
      </c>
      <c r="AA127" s="2476">
        <v>0</v>
      </c>
      <c r="AB127" s="2476">
        <v>0</v>
      </c>
      <c r="AC127" s="2476">
        <v>0</v>
      </c>
      <c r="AD127" s="2476">
        <v>0</v>
      </c>
      <c r="AE127" s="2476">
        <v>0</v>
      </c>
      <c r="AF127" s="2476">
        <v>0</v>
      </c>
      <c r="AG127" s="2476">
        <v>0</v>
      </c>
      <c r="AH127" s="2476">
        <v>0</v>
      </c>
      <c r="AI127" s="2476">
        <v>0</v>
      </c>
      <c r="AJ127" s="2476">
        <v>0</v>
      </c>
    </row>
    <row r="128" spans="1:36" s="1774" customFormat="1" hidden="1" outlineLevel="1">
      <c r="A128" s="207"/>
      <c r="B128" s="207"/>
      <c r="E128" s="2476">
        <v>0</v>
      </c>
      <c r="F128" s="2476"/>
      <c r="G128" s="2476"/>
      <c r="H128" s="2476"/>
      <c r="I128" s="2476">
        <v>0</v>
      </c>
      <c r="J128" s="2476"/>
      <c r="K128" s="2476"/>
      <c r="L128" s="2476"/>
      <c r="M128" s="2476">
        <v>0</v>
      </c>
      <c r="N128" s="2476">
        <v>0</v>
      </c>
      <c r="O128" s="2476">
        <v>0</v>
      </c>
      <c r="P128" s="2476">
        <v>0</v>
      </c>
      <c r="Q128" s="2476">
        <v>0</v>
      </c>
      <c r="R128" s="2476">
        <v>0</v>
      </c>
      <c r="S128" s="2476">
        <v>0</v>
      </c>
      <c r="T128" s="2476">
        <v>0</v>
      </c>
      <c r="U128" s="2476">
        <v>0</v>
      </c>
      <c r="V128" s="2476">
        <v>0</v>
      </c>
      <c r="W128" s="2476">
        <v>0</v>
      </c>
      <c r="X128" s="2476">
        <v>0</v>
      </c>
      <c r="Y128" s="2476">
        <v>0</v>
      </c>
      <c r="Z128" s="2476">
        <v>0</v>
      </c>
      <c r="AA128" s="2476">
        <v>0</v>
      </c>
      <c r="AB128" s="2476">
        <v>0</v>
      </c>
      <c r="AC128" s="2476">
        <v>0</v>
      </c>
      <c r="AD128" s="2476">
        <v>0</v>
      </c>
      <c r="AE128" s="2476">
        <v>0</v>
      </c>
      <c r="AF128" s="2476">
        <v>0</v>
      </c>
      <c r="AG128" s="2476">
        <v>0</v>
      </c>
      <c r="AH128" s="2476">
        <v>0</v>
      </c>
      <c r="AI128" s="2476">
        <v>0</v>
      </c>
      <c r="AJ128" s="2476">
        <v>0</v>
      </c>
    </row>
    <row r="129" spans="1:114" s="1774" customFormat="1" hidden="1" outlineLevel="1">
      <c r="A129" s="207"/>
      <c r="B129" s="207"/>
      <c r="E129" s="2476">
        <v>0</v>
      </c>
      <c r="F129" s="2476"/>
      <c r="G129" s="2476"/>
      <c r="H129" s="2476"/>
      <c r="I129" s="2476">
        <v>0</v>
      </c>
      <c r="J129" s="2476"/>
      <c r="K129" s="2476"/>
      <c r="L129" s="2476"/>
      <c r="M129" s="2476">
        <v>0</v>
      </c>
      <c r="N129" s="2476">
        <v>0</v>
      </c>
      <c r="O129" s="2476">
        <v>0</v>
      </c>
      <c r="P129" s="2476">
        <v>0</v>
      </c>
      <c r="Q129" s="2476">
        <v>0</v>
      </c>
      <c r="R129" s="2476">
        <v>0</v>
      </c>
      <c r="S129" s="2476">
        <v>0</v>
      </c>
      <c r="T129" s="2476">
        <v>0</v>
      </c>
      <c r="U129" s="2476">
        <v>0</v>
      </c>
      <c r="V129" s="2476">
        <v>0</v>
      </c>
      <c r="W129" s="2476">
        <v>0</v>
      </c>
      <c r="X129" s="2476">
        <v>0</v>
      </c>
      <c r="Y129" s="2476">
        <v>0</v>
      </c>
      <c r="Z129" s="2476">
        <v>0</v>
      </c>
      <c r="AA129" s="2476">
        <v>0</v>
      </c>
      <c r="AB129" s="2476">
        <v>0</v>
      </c>
      <c r="AC129" s="2476">
        <v>0</v>
      </c>
      <c r="AD129" s="2476">
        <v>0</v>
      </c>
      <c r="AE129" s="2476">
        <v>0</v>
      </c>
      <c r="AF129" s="2476">
        <v>0</v>
      </c>
      <c r="AG129" s="2476">
        <v>0</v>
      </c>
      <c r="AH129" s="2476">
        <v>0</v>
      </c>
      <c r="AI129" s="2476">
        <v>0</v>
      </c>
      <c r="AJ129" s="2476">
        <v>0</v>
      </c>
    </row>
    <row r="130" spans="1:114" s="1774" customFormat="1" hidden="1" outlineLevel="1">
      <c r="A130" s="207"/>
      <c r="B130" s="207"/>
      <c r="D130" s="2477"/>
      <c r="E130" s="2476">
        <v>0</v>
      </c>
      <c r="F130" s="2476"/>
      <c r="G130" s="2476"/>
      <c r="H130" s="2476"/>
      <c r="I130" s="2476">
        <v>0</v>
      </c>
      <c r="J130" s="2476"/>
      <c r="K130" s="2476"/>
      <c r="L130" s="2476"/>
      <c r="M130" s="2476">
        <v>0</v>
      </c>
      <c r="N130" s="2476">
        <v>0</v>
      </c>
      <c r="O130" s="2476">
        <v>0</v>
      </c>
      <c r="P130" s="2476">
        <v>0</v>
      </c>
      <c r="Q130" s="2476">
        <v>0</v>
      </c>
      <c r="R130" s="2476">
        <v>0</v>
      </c>
      <c r="S130" s="2476">
        <v>0</v>
      </c>
      <c r="T130" s="2476">
        <v>0</v>
      </c>
      <c r="U130" s="2476">
        <v>0</v>
      </c>
      <c r="V130" s="2476">
        <v>0</v>
      </c>
      <c r="W130" s="2476">
        <v>0</v>
      </c>
      <c r="X130" s="2476">
        <v>0</v>
      </c>
      <c r="Y130" s="2476">
        <v>0</v>
      </c>
      <c r="Z130" s="2476">
        <v>0</v>
      </c>
      <c r="AA130" s="2476">
        <v>0</v>
      </c>
      <c r="AB130" s="2476">
        <v>0</v>
      </c>
      <c r="AC130" s="2476">
        <v>0</v>
      </c>
      <c r="AD130" s="2476">
        <v>0</v>
      </c>
      <c r="AE130" s="2476">
        <v>0</v>
      </c>
      <c r="AF130" s="2476">
        <v>0</v>
      </c>
      <c r="AG130" s="2476">
        <v>0</v>
      </c>
      <c r="AH130" s="2476">
        <v>0</v>
      </c>
      <c r="AI130" s="2476">
        <v>0</v>
      </c>
      <c r="AJ130" s="2476">
        <v>0</v>
      </c>
    </row>
    <row r="131" spans="1:114" s="1774" customFormat="1" hidden="1" outlineLevel="1">
      <c r="A131" s="207"/>
      <c r="B131" s="207"/>
      <c r="E131" s="2476">
        <v>0</v>
      </c>
      <c r="F131" s="2476"/>
      <c r="G131" s="2476"/>
      <c r="H131" s="2476"/>
      <c r="I131" s="2476">
        <v>0</v>
      </c>
      <c r="J131" s="2476"/>
      <c r="K131" s="2476"/>
      <c r="L131" s="2476"/>
      <c r="M131" s="2476">
        <v>0</v>
      </c>
      <c r="N131" s="2476">
        <v>0</v>
      </c>
      <c r="O131" s="2476">
        <v>0</v>
      </c>
      <c r="P131" s="2476">
        <v>0</v>
      </c>
      <c r="Q131" s="2476">
        <v>0</v>
      </c>
      <c r="R131" s="2476">
        <v>0</v>
      </c>
      <c r="S131" s="2476">
        <v>0</v>
      </c>
      <c r="T131" s="2476">
        <v>0</v>
      </c>
      <c r="U131" s="2476">
        <v>0</v>
      </c>
      <c r="V131" s="2476">
        <v>0</v>
      </c>
      <c r="W131" s="2476">
        <v>0</v>
      </c>
      <c r="X131" s="2476">
        <v>0</v>
      </c>
      <c r="Y131" s="2476">
        <v>0</v>
      </c>
      <c r="Z131" s="2476">
        <v>0</v>
      </c>
      <c r="AA131" s="2476">
        <v>0</v>
      </c>
      <c r="AB131" s="2476">
        <v>0</v>
      </c>
      <c r="AC131" s="2476">
        <v>0</v>
      </c>
      <c r="AD131" s="2476">
        <v>0</v>
      </c>
      <c r="AE131" s="2476">
        <v>0</v>
      </c>
      <c r="AF131" s="2476">
        <v>0</v>
      </c>
      <c r="AG131" s="2476">
        <v>0</v>
      </c>
      <c r="AH131" s="2476">
        <v>0</v>
      </c>
      <c r="AI131" s="2476">
        <v>0</v>
      </c>
      <c r="AJ131" s="2476">
        <v>0</v>
      </c>
    </row>
    <row r="132" spans="1:114" s="1774" customFormat="1" hidden="1" outlineLevel="1">
      <c r="A132" s="207"/>
      <c r="B132" s="207"/>
      <c r="E132" s="2476">
        <v>0</v>
      </c>
      <c r="F132" s="2476"/>
      <c r="G132" s="2476"/>
      <c r="H132" s="2476"/>
      <c r="I132" s="2476">
        <v>0</v>
      </c>
      <c r="J132" s="2476"/>
      <c r="K132" s="2476"/>
      <c r="L132" s="2476"/>
      <c r="M132" s="2476">
        <v>0</v>
      </c>
      <c r="N132" s="2476">
        <v>0</v>
      </c>
      <c r="O132" s="2476">
        <v>0</v>
      </c>
      <c r="P132" s="2476">
        <v>0</v>
      </c>
      <c r="Q132" s="2476">
        <v>0</v>
      </c>
      <c r="R132" s="2476">
        <v>0</v>
      </c>
      <c r="S132" s="2476">
        <v>0</v>
      </c>
      <c r="T132" s="2476">
        <v>0</v>
      </c>
      <c r="U132" s="2476">
        <v>0</v>
      </c>
      <c r="V132" s="2476">
        <v>0</v>
      </c>
      <c r="W132" s="2476">
        <v>0</v>
      </c>
      <c r="X132" s="2476">
        <v>0</v>
      </c>
      <c r="Y132" s="2476">
        <v>0</v>
      </c>
      <c r="Z132" s="2476">
        <v>0</v>
      </c>
      <c r="AA132" s="2476">
        <v>0</v>
      </c>
      <c r="AB132" s="2476">
        <v>0</v>
      </c>
      <c r="AC132" s="2476">
        <v>0</v>
      </c>
      <c r="AD132" s="2476">
        <v>0</v>
      </c>
      <c r="AE132" s="2476">
        <v>0</v>
      </c>
      <c r="AF132" s="2476">
        <v>0</v>
      </c>
      <c r="AG132" s="2476">
        <v>0</v>
      </c>
      <c r="AH132" s="2476">
        <v>0</v>
      </c>
      <c r="AI132" s="2476">
        <v>0</v>
      </c>
      <c r="AJ132" s="2476">
        <v>0</v>
      </c>
    </row>
    <row r="133" spans="1:114" s="1774" customFormat="1" hidden="1" outlineLevel="1">
      <c r="A133" s="207"/>
      <c r="B133" s="207"/>
      <c r="E133" s="2476">
        <v>0</v>
      </c>
      <c r="F133" s="2476"/>
      <c r="G133" s="2476"/>
      <c r="H133" s="2476"/>
      <c r="I133" s="2476">
        <v>0</v>
      </c>
      <c r="J133" s="2476"/>
      <c r="K133" s="2476"/>
      <c r="L133" s="2476"/>
      <c r="M133" s="2476">
        <v>0</v>
      </c>
      <c r="N133" s="2476">
        <v>0</v>
      </c>
      <c r="O133" s="2476">
        <v>0</v>
      </c>
      <c r="P133" s="2476">
        <v>0</v>
      </c>
      <c r="Q133" s="2476">
        <v>0</v>
      </c>
      <c r="R133" s="2476">
        <v>0</v>
      </c>
      <c r="S133" s="2476">
        <v>0</v>
      </c>
      <c r="T133" s="2476">
        <v>0</v>
      </c>
      <c r="U133" s="2476">
        <v>0</v>
      </c>
      <c r="V133" s="2476">
        <v>0</v>
      </c>
      <c r="W133" s="2476">
        <v>0</v>
      </c>
      <c r="X133" s="2476">
        <v>0</v>
      </c>
      <c r="Y133" s="2476">
        <v>0</v>
      </c>
      <c r="Z133" s="2476">
        <v>0</v>
      </c>
      <c r="AA133" s="2476">
        <v>0</v>
      </c>
      <c r="AB133" s="2476">
        <v>0</v>
      </c>
      <c r="AC133" s="2476">
        <v>0</v>
      </c>
      <c r="AD133" s="2476">
        <v>0</v>
      </c>
      <c r="AE133" s="2476">
        <v>0</v>
      </c>
      <c r="AF133" s="2476">
        <v>0</v>
      </c>
      <c r="AG133" s="2476">
        <v>0</v>
      </c>
      <c r="AH133" s="2476">
        <v>0</v>
      </c>
      <c r="AI133" s="2476">
        <v>0</v>
      </c>
      <c r="AJ133" s="2476">
        <v>0</v>
      </c>
    </row>
    <row r="134" spans="1:114" s="1774" customFormat="1" hidden="1" outlineLevel="1">
      <c r="A134" s="207"/>
      <c r="B134" s="207"/>
      <c r="E134" s="2476">
        <v>0</v>
      </c>
      <c r="F134" s="2476"/>
      <c r="G134" s="2476"/>
      <c r="H134" s="2476"/>
      <c r="I134" s="2476">
        <v>0</v>
      </c>
      <c r="J134" s="2476"/>
      <c r="K134" s="2476"/>
      <c r="L134" s="2476"/>
      <c r="M134" s="2476">
        <v>0</v>
      </c>
      <c r="N134" s="2476">
        <v>0</v>
      </c>
      <c r="O134" s="2476">
        <v>0</v>
      </c>
      <c r="P134" s="2476">
        <v>0</v>
      </c>
      <c r="Q134" s="2476">
        <v>0</v>
      </c>
      <c r="R134" s="2476">
        <v>0</v>
      </c>
      <c r="S134" s="2476">
        <v>0</v>
      </c>
      <c r="T134" s="2476">
        <v>0</v>
      </c>
      <c r="U134" s="2476">
        <v>0</v>
      </c>
      <c r="V134" s="2476">
        <v>0</v>
      </c>
      <c r="W134" s="2476">
        <v>0</v>
      </c>
      <c r="X134" s="2476">
        <v>0</v>
      </c>
      <c r="Y134" s="2476">
        <v>0</v>
      </c>
      <c r="Z134" s="2476">
        <v>0</v>
      </c>
      <c r="AA134" s="2476">
        <v>0</v>
      </c>
      <c r="AB134" s="2476">
        <v>0</v>
      </c>
      <c r="AC134" s="2476">
        <v>0</v>
      </c>
      <c r="AD134" s="2476">
        <v>0</v>
      </c>
      <c r="AE134" s="2476">
        <v>0</v>
      </c>
      <c r="AF134" s="2476">
        <v>0</v>
      </c>
      <c r="AG134" s="2476">
        <v>0</v>
      </c>
      <c r="AH134" s="2476">
        <v>0</v>
      </c>
      <c r="AI134" s="2476">
        <v>0</v>
      </c>
      <c r="AJ134" s="2476">
        <v>0</v>
      </c>
    </row>
    <row r="135" spans="1:114" s="1774" customFormat="1" hidden="1" outlineLevel="1">
      <c r="A135" s="207"/>
      <c r="B135" s="207"/>
      <c r="E135" s="2476">
        <v>0</v>
      </c>
      <c r="F135" s="2476"/>
      <c r="G135" s="2476"/>
      <c r="H135" s="2476"/>
      <c r="I135" s="2476">
        <v>0</v>
      </c>
      <c r="J135" s="2476"/>
      <c r="K135" s="2476"/>
      <c r="L135" s="2476"/>
      <c r="M135" s="2476">
        <v>0</v>
      </c>
      <c r="N135" s="2476">
        <v>0</v>
      </c>
      <c r="O135" s="2476">
        <v>0</v>
      </c>
      <c r="P135" s="2476">
        <v>0</v>
      </c>
      <c r="Q135" s="2476">
        <v>0</v>
      </c>
      <c r="R135" s="2476">
        <v>0</v>
      </c>
      <c r="S135" s="2476">
        <v>0</v>
      </c>
      <c r="T135" s="2476">
        <v>0</v>
      </c>
      <c r="U135" s="2476">
        <v>0</v>
      </c>
      <c r="V135" s="2476">
        <v>0</v>
      </c>
      <c r="W135" s="2476">
        <v>0</v>
      </c>
      <c r="X135" s="2476">
        <v>0</v>
      </c>
      <c r="Y135" s="2476">
        <v>0</v>
      </c>
      <c r="Z135" s="2476">
        <v>0</v>
      </c>
      <c r="AA135" s="2476">
        <v>0</v>
      </c>
      <c r="AB135" s="2476">
        <v>0</v>
      </c>
      <c r="AC135" s="2476">
        <v>0</v>
      </c>
      <c r="AD135" s="2476">
        <v>0</v>
      </c>
      <c r="AE135" s="2476">
        <v>0</v>
      </c>
      <c r="AF135" s="2476">
        <v>0</v>
      </c>
      <c r="AG135" s="2476">
        <v>0</v>
      </c>
      <c r="AH135" s="2476">
        <v>0</v>
      </c>
      <c r="AI135" s="2476">
        <v>0</v>
      </c>
      <c r="AJ135" s="2476">
        <v>0</v>
      </c>
    </row>
    <row r="136" spans="1:114" s="1774" customFormat="1" hidden="1" outlineLevel="1">
      <c r="A136" s="207"/>
      <c r="B136" s="207"/>
      <c r="E136" s="2476">
        <v>0</v>
      </c>
      <c r="F136" s="2476"/>
      <c r="G136" s="2476"/>
      <c r="H136" s="2476"/>
      <c r="I136" s="2476">
        <v>0</v>
      </c>
      <c r="J136" s="2476"/>
      <c r="K136" s="2476"/>
      <c r="L136" s="2476"/>
      <c r="M136" s="2476">
        <v>0</v>
      </c>
      <c r="N136" s="2476">
        <v>0</v>
      </c>
      <c r="O136" s="2476">
        <v>0</v>
      </c>
      <c r="P136" s="2476">
        <v>0</v>
      </c>
      <c r="Q136" s="2476">
        <v>0</v>
      </c>
      <c r="R136" s="2476">
        <v>0</v>
      </c>
      <c r="S136" s="2476">
        <v>0</v>
      </c>
      <c r="T136" s="2476">
        <v>0</v>
      </c>
      <c r="U136" s="2476">
        <v>0</v>
      </c>
      <c r="V136" s="2476">
        <v>0</v>
      </c>
      <c r="W136" s="2476">
        <v>0</v>
      </c>
      <c r="X136" s="2476">
        <v>0</v>
      </c>
      <c r="Y136" s="2476">
        <v>0</v>
      </c>
      <c r="Z136" s="2476">
        <v>0</v>
      </c>
      <c r="AA136" s="2476">
        <v>0</v>
      </c>
      <c r="AB136" s="2476">
        <v>0</v>
      </c>
      <c r="AC136" s="2476">
        <v>0</v>
      </c>
      <c r="AD136" s="2476">
        <v>0</v>
      </c>
      <c r="AE136" s="2476">
        <v>0</v>
      </c>
      <c r="AF136" s="2476">
        <v>0</v>
      </c>
      <c r="AG136" s="2476">
        <v>0</v>
      </c>
      <c r="AH136" s="2476">
        <v>0</v>
      </c>
      <c r="AI136" s="2476">
        <v>0</v>
      </c>
      <c r="AJ136" s="2476">
        <v>0</v>
      </c>
    </row>
    <row r="137" spans="1:114" s="1774" customFormat="1" ht="15.75" outlineLevel="1" collapsed="1">
      <c r="A137" s="207"/>
      <c r="B137" s="207"/>
      <c r="H137" s="1826"/>
      <c r="I137" s="1826"/>
      <c r="J137" s="1775"/>
      <c r="K137" s="1775"/>
      <c r="L137" s="1775"/>
      <c r="M137" s="2478"/>
      <c r="N137" s="1775"/>
      <c r="O137" s="1775"/>
      <c r="P137" s="1775"/>
      <c r="Q137" s="1775"/>
      <c r="R137" s="1775"/>
      <c r="S137" s="1775"/>
      <c r="T137" s="1775"/>
      <c r="U137" s="1775"/>
      <c r="V137" s="1775"/>
      <c r="W137" s="1775"/>
      <c r="X137" s="1775"/>
      <c r="Y137" s="1775"/>
      <c r="Z137" s="1775"/>
      <c r="AA137" s="1775"/>
      <c r="AB137" s="1775"/>
      <c r="AC137" s="1775"/>
      <c r="AD137" s="1775"/>
      <c r="AE137" s="1775"/>
      <c r="AF137" s="1775"/>
      <c r="AG137" s="1775"/>
      <c r="AH137" s="1775"/>
      <c r="AI137" s="1775"/>
      <c r="AJ137" s="1775"/>
    </row>
    <row r="138" spans="1:114" ht="15.75" outlineLevel="1">
      <c r="E138" s="721"/>
      <c r="F138" s="1836" t="s">
        <v>547</v>
      </c>
      <c r="G138" s="1491"/>
      <c r="H138" s="1491"/>
      <c r="I138" s="1491"/>
      <c r="J138" s="1491">
        <v>2004</v>
      </c>
      <c r="K138" s="1491">
        <v>2005</v>
      </c>
      <c r="L138" s="1491">
        <v>2006</v>
      </c>
      <c r="M138" s="1491">
        <v>2007</v>
      </c>
      <c r="N138" s="1491">
        <v>2008</v>
      </c>
      <c r="O138" s="1491">
        <v>2009</v>
      </c>
      <c r="P138" s="1491">
        <v>2010</v>
      </c>
      <c r="Q138" s="1491">
        <v>2011</v>
      </c>
      <c r="R138" s="1491">
        <v>2012</v>
      </c>
      <c r="S138" s="1491">
        <v>2013</v>
      </c>
      <c r="T138" s="1491">
        <v>2014</v>
      </c>
      <c r="U138" s="1491">
        <v>2015</v>
      </c>
      <c r="V138" s="1491">
        <v>2016</v>
      </c>
      <c r="W138" s="1491">
        <v>2017</v>
      </c>
      <c r="X138" s="1491">
        <v>2018</v>
      </c>
      <c r="Y138" s="1491">
        <v>2019</v>
      </c>
      <c r="Z138" s="1491">
        <v>2020</v>
      </c>
      <c r="AA138" s="1491">
        <v>2021</v>
      </c>
      <c r="AB138" s="1491">
        <v>2022</v>
      </c>
      <c r="AC138" s="1491">
        <v>2023</v>
      </c>
      <c r="AD138" s="1491">
        <v>2024</v>
      </c>
      <c r="AE138" s="1491">
        <v>2025</v>
      </c>
      <c r="AF138" s="1491">
        <v>2026</v>
      </c>
      <c r="AG138" s="1491">
        <v>2027</v>
      </c>
      <c r="AH138" s="1491">
        <v>2028</v>
      </c>
      <c r="AI138" s="1491">
        <v>2029</v>
      </c>
      <c r="AJ138" s="1491">
        <v>2030</v>
      </c>
      <c r="BQ138" s="1774"/>
      <c r="BR138" s="1774"/>
      <c r="BS138" s="1774"/>
      <c r="BT138" s="1774"/>
      <c r="BU138" s="1774"/>
      <c r="BV138" s="1774"/>
      <c r="BW138" s="1774"/>
      <c r="BX138" s="1774"/>
      <c r="BY138" s="1774"/>
      <c r="BZ138" s="1774"/>
      <c r="CA138" s="1774"/>
      <c r="CB138" s="1774"/>
      <c r="CC138" s="1774"/>
      <c r="CD138" s="1774"/>
      <c r="CE138" s="1774"/>
      <c r="CF138" s="1774"/>
      <c r="CG138" s="1774"/>
      <c r="CH138" s="1774"/>
      <c r="CI138" s="1774"/>
      <c r="CJ138" s="1774"/>
      <c r="CK138" s="1774"/>
      <c r="CL138" s="1774"/>
      <c r="CM138" s="1774"/>
      <c r="CN138" s="1774"/>
      <c r="CO138" s="1774"/>
      <c r="CP138" s="1774"/>
      <c r="CQ138" s="1774"/>
      <c r="CR138" s="1774"/>
      <c r="CS138" s="1774"/>
      <c r="CT138" s="1774"/>
      <c r="CU138" s="1774"/>
      <c r="CV138" s="1774"/>
      <c r="CW138" s="1774"/>
      <c r="CX138" s="1774"/>
      <c r="CY138" s="1774"/>
      <c r="CZ138" s="1774"/>
      <c r="DA138" s="1774"/>
      <c r="DB138" s="1774"/>
      <c r="DC138" s="1774"/>
      <c r="DD138" s="1774"/>
      <c r="DE138" s="1774"/>
      <c r="DF138" s="1774"/>
      <c r="DG138" s="1774"/>
      <c r="DH138" s="1774"/>
      <c r="DI138" s="1774"/>
      <c r="DJ138" s="1774"/>
    </row>
    <row r="139" spans="1:114" s="1774" customFormat="1" ht="15.75" outlineLevel="1">
      <c r="A139" s="207"/>
      <c r="B139" s="207"/>
      <c r="D139" s="2474" t="s">
        <v>4823</v>
      </c>
      <c r="E139" s="1826" t="s">
        <v>4900</v>
      </c>
      <c r="H139" s="1826"/>
      <c r="I139" s="1826"/>
      <c r="J139" s="2479"/>
      <c r="K139" s="2479"/>
      <c r="L139" s="2479"/>
      <c r="M139" s="2479"/>
      <c r="N139" s="2479"/>
      <c r="O139" s="2479"/>
      <c r="P139" s="2479"/>
      <c r="Q139" s="2479"/>
      <c r="R139" s="2479"/>
      <c r="S139" s="2480">
        <v>49999.999999999993</v>
      </c>
      <c r="T139" s="2480">
        <v>49999.999999999993</v>
      </c>
      <c r="U139" s="2480">
        <v>49999.999999999993</v>
      </c>
      <c r="V139" s="2480">
        <v>49999.999999999993</v>
      </c>
      <c r="W139" s="2480">
        <v>49999.999999999993</v>
      </c>
      <c r="X139" s="2480">
        <v>49999.999999999993</v>
      </c>
      <c r="Y139" s="2480">
        <v>49999.999999999993</v>
      </c>
      <c r="Z139" s="2480">
        <v>49999.999999999993</v>
      </c>
      <c r="AA139" s="2480">
        <v>49999.999999999993</v>
      </c>
      <c r="AB139" s="2480">
        <v>49999.999999999993</v>
      </c>
      <c r="AC139" s="2480">
        <v>49999.999999999993</v>
      </c>
      <c r="AD139" s="2480">
        <v>49999.999999999993</v>
      </c>
      <c r="AE139" s="2480">
        <v>49999.999999999993</v>
      </c>
      <c r="AF139" s="2480">
        <v>49999.999999999993</v>
      </c>
      <c r="AG139" s="2480">
        <v>49999.999999999993</v>
      </c>
      <c r="AH139" s="2480">
        <v>49999.999999999993</v>
      </c>
      <c r="AI139" s="2480">
        <v>49999.999999999993</v>
      </c>
      <c r="AJ139" s="2480">
        <v>49999.999999999993</v>
      </c>
    </row>
    <row r="140" spans="1:114" s="1774" customFormat="1" ht="15.75" outlineLevel="1">
      <c r="A140" s="207"/>
      <c r="B140" s="207"/>
      <c r="D140" s="2474" t="s">
        <v>4823</v>
      </c>
      <c r="E140" s="1826" t="s">
        <v>4901</v>
      </c>
      <c r="H140" s="1826"/>
      <c r="I140" s="1826"/>
      <c r="J140" s="2479"/>
      <c r="K140" s="2479"/>
      <c r="L140" s="2479"/>
      <c r="M140" s="2479"/>
      <c r="N140" s="2479"/>
      <c r="O140" s="2479"/>
      <c r="P140" s="2479"/>
      <c r="Q140" s="2479"/>
      <c r="R140" s="2479"/>
      <c r="S140" s="2480">
        <v>0</v>
      </c>
      <c r="T140" s="2480">
        <v>0</v>
      </c>
      <c r="U140" s="2480">
        <v>0</v>
      </c>
      <c r="V140" s="2480">
        <v>0</v>
      </c>
      <c r="W140" s="2480">
        <v>0</v>
      </c>
      <c r="X140" s="2480">
        <v>0</v>
      </c>
      <c r="Y140" s="2480">
        <v>0</v>
      </c>
      <c r="Z140" s="2480">
        <v>0</v>
      </c>
      <c r="AA140" s="2480">
        <v>0</v>
      </c>
      <c r="AB140" s="2480">
        <v>0</v>
      </c>
      <c r="AC140" s="2480">
        <v>0</v>
      </c>
      <c r="AD140" s="2480">
        <v>0</v>
      </c>
      <c r="AE140" s="2480">
        <v>0</v>
      </c>
      <c r="AF140" s="2480">
        <v>0</v>
      </c>
      <c r="AG140" s="2480">
        <v>0</v>
      </c>
      <c r="AH140" s="2480">
        <v>0</v>
      </c>
      <c r="AI140" s="2480">
        <v>0</v>
      </c>
      <c r="AJ140" s="2480">
        <v>0</v>
      </c>
    </row>
    <row r="141" spans="1:114" s="1774" customFormat="1" ht="15.75" outlineLevel="1">
      <c r="A141" s="207"/>
      <c r="B141" s="207">
        <v>0</v>
      </c>
      <c r="D141" s="2474" t="s">
        <v>4823</v>
      </c>
      <c r="E141" s="1826" t="s">
        <v>4902</v>
      </c>
      <c r="H141" s="1826"/>
      <c r="I141" s="1826"/>
      <c r="J141" s="2479"/>
      <c r="K141" s="2479"/>
      <c r="L141" s="2479"/>
      <c r="M141" s="2479"/>
      <c r="N141" s="2479"/>
      <c r="O141" s="2479"/>
      <c r="P141" s="2479"/>
      <c r="Q141" s="2479"/>
      <c r="R141" s="2479"/>
      <c r="S141" s="2481">
        <v>0.5</v>
      </c>
      <c r="T141" s="2481">
        <v>0.5</v>
      </c>
      <c r="U141" s="2481">
        <v>0.5</v>
      </c>
      <c r="V141" s="2481">
        <v>0.5</v>
      </c>
      <c r="W141" s="2481">
        <v>0.5</v>
      </c>
      <c r="X141" s="2481">
        <v>0.5</v>
      </c>
      <c r="Y141" s="2481">
        <v>0.5</v>
      </c>
      <c r="Z141" s="2481">
        <v>0.5</v>
      </c>
      <c r="AA141" s="2481">
        <v>0.5</v>
      </c>
      <c r="AB141" s="2481">
        <v>0.5</v>
      </c>
      <c r="AC141" s="2481">
        <v>0.5</v>
      </c>
      <c r="AD141" s="2481">
        <v>0.5</v>
      </c>
      <c r="AE141" s="2481">
        <v>0.5</v>
      </c>
      <c r="AF141" s="2481">
        <v>0.5</v>
      </c>
      <c r="AG141" s="2481">
        <v>0.5</v>
      </c>
      <c r="AH141" s="2481">
        <v>0.5</v>
      </c>
      <c r="AI141" s="2481">
        <v>0.5</v>
      </c>
      <c r="AJ141" s="2481">
        <v>0.5</v>
      </c>
    </row>
    <row r="142" spans="1:114" s="1774" customFormat="1" ht="15.75" outlineLevel="1">
      <c r="A142" s="207"/>
      <c r="B142" s="207">
        <v>0</v>
      </c>
      <c r="D142" s="2474"/>
      <c r="E142" s="1826" t="s">
        <v>4903</v>
      </c>
      <c r="H142" s="1826"/>
      <c r="I142" s="1826"/>
      <c r="J142" s="1826"/>
      <c r="K142" s="1826"/>
      <c r="L142" s="1826"/>
      <c r="M142" s="841"/>
      <c r="N142" s="841"/>
      <c r="O142" s="841"/>
      <c r="P142" s="841"/>
      <c r="Q142" s="841"/>
      <c r="R142" s="841"/>
      <c r="S142" s="841">
        <v>0</v>
      </c>
      <c r="T142" s="841">
        <v>0</v>
      </c>
      <c r="U142" s="841">
        <v>0</v>
      </c>
      <c r="V142" s="841">
        <v>0</v>
      </c>
      <c r="W142" s="841">
        <v>0</v>
      </c>
      <c r="X142" s="841">
        <v>0</v>
      </c>
      <c r="Y142" s="841">
        <v>0</v>
      </c>
      <c r="Z142" s="841">
        <v>0</v>
      </c>
      <c r="AA142" s="841">
        <v>0</v>
      </c>
      <c r="AB142" s="841">
        <v>0</v>
      </c>
      <c r="AC142" s="841">
        <v>0</v>
      </c>
      <c r="AD142" s="841">
        <v>0</v>
      </c>
      <c r="AE142" s="841">
        <v>0</v>
      </c>
      <c r="AF142" s="841">
        <v>0</v>
      </c>
      <c r="AG142" s="841">
        <v>0</v>
      </c>
      <c r="AH142" s="841">
        <v>0</v>
      </c>
      <c r="AI142" s="841">
        <v>0</v>
      </c>
      <c r="AJ142" s="841">
        <v>0</v>
      </c>
    </row>
    <row r="143" spans="1:114" s="1774" customFormat="1" ht="15.75" outlineLevel="1">
      <c r="A143" s="207"/>
      <c r="B143" s="207">
        <v>0</v>
      </c>
      <c r="D143" s="2474"/>
      <c r="E143" s="1826" t="s">
        <v>4904</v>
      </c>
      <c r="H143" s="1826"/>
      <c r="I143" s="1826"/>
      <c r="J143" s="1826"/>
      <c r="K143" s="1826"/>
      <c r="L143" s="1826"/>
      <c r="M143" s="841"/>
      <c r="N143" s="841"/>
      <c r="O143" s="841"/>
      <c r="P143" s="841"/>
      <c r="Q143" s="841"/>
      <c r="R143" s="841"/>
      <c r="S143" s="841">
        <v>1</v>
      </c>
      <c r="T143" s="841">
        <v>1</v>
      </c>
      <c r="U143" s="841">
        <v>1</v>
      </c>
      <c r="V143" s="841">
        <v>1</v>
      </c>
      <c r="W143" s="841">
        <v>1</v>
      </c>
      <c r="X143" s="841">
        <v>1</v>
      </c>
      <c r="Y143" s="841">
        <v>1</v>
      </c>
      <c r="Z143" s="841">
        <v>1</v>
      </c>
      <c r="AA143" s="841">
        <v>1</v>
      </c>
      <c r="AB143" s="841">
        <v>1</v>
      </c>
      <c r="AC143" s="841">
        <v>1</v>
      </c>
      <c r="AD143" s="841">
        <v>1</v>
      </c>
      <c r="AE143" s="841">
        <v>1</v>
      </c>
      <c r="AF143" s="841">
        <v>1</v>
      </c>
      <c r="AG143" s="841">
        <v>1</v>
      </c>
      <c r="AH143" s="841">
        <v>1</v>
      </c>
      <c r="AI143" s="841">
        <v>1</v>
      </c>
      <c r="AJ143" s="841">
        <v>1</v>
      </c>
    </row>
    <row r="144" spans="1:114" s="1774" customFormat="1" ht="15.75" outlineLevel="1">
      <c r="A144" s="207"/>
      <c r="B144" s="207"/>
      <c r="D144" s="2474"/>
      <c r="E144" s="1826"/>
      <c r="H144" s="1826"/>
      <c r="I144" s="1826"/>
      <c r="J144" s="1826"/>
      <c r="K144" s="1826"/>
      <c r="L144" s="1826"/>
      <c r="M144" s="841"/>
      <c r="N144" s="841"/>
      <c r="O144" s="841"/>
      <c r="P144" s="841"/>
      <c r="Q144" s="841"/>
      <c r="R144" s="841"/>
      <c r="S144" s="841"/>
      <c r="T144" s="841"/>
      <c r="U144" s="841"/>
      <c r="V144" s="841"/>
      <c r="W144" s="841"/>
      <c r="X144" s="841"/>
      <c r="Y144" s="841"/>
      <c r="Z144" s="841"/>
      <c r="AA144" s="841"/>
      <c r="AB144" s="841"/>
      <c r="AC144" s="841"/>
      <c r="AD144" s="841"/>
      <c r="AE144" s="841"/>
      <c r="AF144" s="841"/>
      <c r="AG144" s="841"/>
      <c r="AH144" s="841"/>
      <c r="AI144" s="841"/>
      <c r="AJ144" s="841"/>
    </row>
    <row r="145" spans="1:114" s="1774" customFormat="1" ht="15.75" outlineLevel="1">
      <c r="A145" s="207"/>
      <c r="B145" s="207"/>
      <c r="D145" s="2474"/>
      <c r="E145" s="1826"/>
      <c r="H145" s="1826"/>
      <c r="I145" s="1826"/>
      <c r="J145" s="1826"/>
      <c r="K145" s="1826"/>
      <c r="L145" s="1826"/>
      <c r="M145" s="841"/>
      <c r="N145" s="841"/>
      <c r="O145" s="841"/>
      <c r="P145" s="841"/>
      <c r="Q145" s="841"/>
      <c r="R145" s="841"/>
      <c r="S145" s="841"/>
      <c r="T145" s="841"/>
      <c r="U145" s="841"/>
      <c r="V145" s="841"/>
      <c r="W145" s="841"/>
      <c r="X145" s="841"/>
      <c r="Y145" s="841"/>
      <c r="Z145" s="841"/>
      <c r="AA145" s="841"/>
      <c r="AB145" s="841"/>
      <c r="AC145" s="841"/>
      <c r="AD145" s="841"/>
      <c r="AE145" s="841"/>
      <c r="AF145" s="841"/>
      <c r="AG145" s="841"/>
      <c r="AH145" s="841"/>
      <c r="AI145" s="841"/>
      <c r="AJ145" s="841"/>
    </row>
    <row r="146" spans="1:114" s="1774" customFormat="1" ht="15.75" outlineLevel="1">
      <c r="A146" s="207"/>
      <c r="B146" s="207"/>
      <c r="E146" s="1826" t="s">
        <v>4905</v>
      </c>
      <c r="H146" s="1826"/>
      <c r="I146" s="1826"/>
      <c r="J146" s="1775"/>
      <c r="K146" s="1775"/>
      <c r="L146" s="1775"/>
      <c r="M146" s="1775"/>
      <c r="N146" s="1775"/>
      <c r="O146" s="1775"/>
      <c r="P146" s="1775"/>
      <c r="Q146" s="1775"/>
      <c r="R146" s="1775"/>
      <c r="S146" s="1775"/>
      <c r="T146" s="1775"/>
      <c r="U146" s="1775"/>
      <c r="V146" s="1775"/>
      <c r="W146" s="1775"/>
      <c r="X146" s="1775"/>
      <c r="Y146" s="1775"/>
      <c r="Z146" s="1775"/>
      <c r="AA146" s="1775"/>
      <c r="AB146" s="1775"/>
      <c r="AC146" s="1775"/>
      <c r="AD146" s="1775"/>
      <c r="AE146" s="1775"/>
      <c r="AF146" s="1775"/>
      <c r="AG146" s="1775"/>
      <c r="AH146" s="1775"/>
      <c r="AI146" s="1775"/>
      <c r="AJ146" s="1775"/>
    </row>
    <row r="147" spans="1:114" ht="15.75" outlineLevel="1">
      <c r="E147" s="721"/>
      <c r="F147" s="1836" t="s">
        <v>547</v>
      </c>
      <c r="G147" s="1491"/>
      <c r="H147" s="1491"/>
      <c r="I147" s="1491"/>
      <c r="J147" s="1491">
        <v>2004</v>
      </c>
      <c r="K147" s="1491">
        <v>2005</v>
      </c>
      <c r="L147" s="1491">
        <v>2006</v>
      </c>
      <c r="M147" s="1491">
        <v>2007</v>
      </c>
      <c r="N147" s="1491">
        <v>2008</v>
      </c>
      <c r="O147" s="1491">
        <v>2009</v>
      </c>
      <c r="P147" s="1491">
        <v>2010</v>
      </c>
      <c r="Q147" s="1491">
        <v>2011</v>
      </c>
      <c r="R147" s="1491">
        <v>2012</v>
      </c>
      <c r="S147" s="1491">
        <v>2013</v>
      </c>
      <c r="T147" s="1491">
        <v>2014</v>
      </c>
      <c r="U147" s="1491">
        <v>2015</v>
      </c>
      <c r="V147" s="1491">
        <v>2016</v>
      </c>
      <c r="W147" s="1491">
        <v>2017</v>
      </c>
      <c r="X147" s="1491">
        <v>2018</v>
      </c>
      <c r="Y147" s="1491">
        <v>2019</v>
      </c>
      <c r="Z147" s="1491">
        <v>2020</v>
      </c>
      <c r="AA147" s="1491">
        <v>2021</v>
      </c>
      <c r="AB147" s="1491">
        <v>2022</v>
      </c>
      <c r="AC147" s="1491">
        <v>2023</v>
      </c>
      <c r="AD147" s="1491">
        <v>2024</v>
      </c>
      <c r="AE147" s="1491">
        <v>2025</v>
      </c>
      <c r="AF147" s="1491">
        <v>2026</v>
      </c>
      <c r="AG147" s="1491">
        <v>2027</v>
      </c>
      <c r="AH147" s="1491">
        <v>2028</v>
      </c>
      <c r="AI147" s="1491">
        <v>2029</v>
      </c>
      <c r="AJ147" s="1491">
        <v>2030</v>
      </c>
      <c r="BQ147" s="1774"/>
      <c r="BR147" s="1774"/>
      <c r="BS147" s="1774"/>
      <c r="BT147" s="1774"/>
      <c r="BU147" s="1774"/>
      <c r="BV147" s="1774"/>
      <c r="BW147" s="1774"/>
      <c r="BX147" s="1774"/>
      <c r="BY147" s="1774"/>
      <c r="BZ147" s="1774"/>
      <c r="CA147" s="1774"/>
      <c r="CB147" s="1774"/>
      <c r="CC147" s="1774"/>
      <c r="CD147" s="1774"/>
      <c r="CE147" s="1774"/>
      <c r="CF147" s="1774"/>
      <c r="CG147" s="1774"/>
      <c r="CH147" s="1774"/>
      <c r="CI147" s="1774"/>
      <c r="CJ147" s="1774"/>
      <c r="CK147" s="1774"/>
      <c r="CL147" s="1774"/>
      <c r="CM147" s="1774"/>
      <c r="CN147" s="1774"/>
      <c r="CO147" s="1774"/>
      <c r="CP147" s="1774"/>
      <c r="CQ147" s="1774"/>
      <c r="CR147" s="1774"/>
      <c r="CS147" s="1774"/>
      <c r="CT147" s="1774"/>
      <c r="CU147" s="1774"/>
      <c r="CV147" s="1774"/>
      <c r="CW147" s="1774"/>
      <c r="CX147" s="1774"/>
      <c r="CY147" s="1774"/>
      <c r="CZ147" s="1774"/>
      <c r="DA147" s="1774"/>
      <c r="DB147" s="1774"/>
      <c r="DC147" s="1774"/>
      <c r="DD147" s="1774"/>
      <c r="DE147" s="1774"/>
      <c r="DF147" s="1774"/>
      <c r="DG147" s="1774"/>
      <c r="DH147" s="1774"/>
      <c r="DI147" s="1774"/>
      <c r="DJ147" s="1774"/>
    </row>
    <row r="148" spans="1:114" s="526" customFormat="1" ht="15.75" outlineLevel="1">
      <c r="A148" s="207"/>
      <c r="B148" s="207"/>
      <c r="E148" s="2475" t="s">
        <v>4891</v>
      </c>
      <c r="F148" s="2475"/>
      <c r="G148" s="2475"/>
      <c r="H148" s="2475"/>
      <c r="I148" s="2475" t="s">
        <v>4892</v>
      </c>
      <c r="J148" s="2475"/>
      <c r="K148" s="2475">
        <v>0</v>
      </c>
      <c r="L148" s="2475">
        <v>0</v>
      </c>
      <c r="M148" s="2475">
        <v>0</v>
      </c>
      <c r="N148" s="2475">
        <v>0</v>
      </c>
      <c r="O148" s="2475">
        <v>0</v>
      </c>
      <c r="P148" s="2475">
        <v>0</v>
      </c>
      <c r="Q148" s="2475">
        <v>23264438.01045499</v>
      </c>
      <c r="R148" s="2475">
        <v>25219822.181036849</v>
      </c>
      <c r="S148" s="2475">
        <v>22531042.825082734</v>
      </c>
      <c r="T148" s="2475">
        <v>21006515.900615811</v>
      </c>
      <c r="U148" s="2475">
        <v>21553396.99927862</v>
      </c>
      <c r="V148" s="2475">
        <v>22384648.896640383</v>
      </c>
      <c r="W148" s="2475">
        <v>22853701.299965285</v>
      </c>
      <c r="X148" s="2475">
        <v>22437385.434406914</v>
      </c>
      <c r="Y148" s="2475">
        <v>22268776.833033588</v>
      </c>
      <c r="Z148" s="2475">
        <v>21878052.582943235</v>
      </c>
      <c r="AA148" s="2475">
        <v>21542807.190821804</v>
      </c>
      <c r="AB148" s="2475">
        <v>20907069.568848547</v>
      </c>
      <c r="AC148" s="2475">
        <v>20435058.003976844</v>
      </c>
      <c r="AD148" s="2475">
        <v>20356180.51933644</v>
      </c>
      <c r="AE148" s="2475">
        <v>20146304.841707241</v>
      </c>
      <c r="AF148" s="2475">
        <v>20085520.598844934</v>
      </c>
      <c r="AG148" s="2475">
        <v>20235123.779184654</v>
      </c>
      <c r="AH148" s="2475">
        <v>20021608.780991662</v>
      </c>
      <c r="AI148" s="2475">
        <v>20168014.997110203</v>
      </c>
      <c r="AJ148" s="2475">
        <v>19239081.133720253</v>
      </c>
      <c r="BQ148" s="1774"/>
      <c r="BR148" s="1774"/>
      <c r="BS148" s="1774"/>
      <c r="BT148" s="1774"/>
      <c r="BU148" s="1774"/>
      <c r="BV148" s="1774"/>
      <c r="BW148" s="1774"/>
      <c r="BX148" s="1774"/>
      <c r="BY148" s="1774"/>
      <c r="BZ148" s="1774"/>
      <c r="CA148" s="1774"/>
      <c r="CB148" s="1774"/>
      <c r="CC148" s="1774"/>
      <c r="CD148" s="1774"/>
      <c r="CE148" s="1774"/>
      <c r="CF148" s="1774"/>
      <c r="CG148" s="1774"/>
      <c r="CH148" s="1774"/>
      <c r="CI148" s="1774"/>
      <c r="CJ148" s="1774"/>
      <c r="CK148" s="1774"/>
      <c r="CL148" s="1774"/>
      <c r="CM148" s="1774"/>
      <c r="CN148" s="1774"/>
      <c r="CO148" s="1774"/>
      <c r="CP148" s="1774"/>
      <c r="CQ148" s="1774"/>
      <c r="CR148" s="1774"/>
      <c r="CS148" s="1774"/>
      <c r="CT148" s="1774"/>
      <c r="CU148" s="1774"/>
      <c r="CV148" s="1774"/>
      <c r="CW148" s="1774"/>
      <c r="CX148" s="1774"/>
      <c r="CY148" s="1774"/>
      <c r="CZ148" s="1774"/>
      <c r="DA148" s="1774"/>
      <c r="DB148" s="1774"/>
      <c r="DC148" s="1774"/>
      <c r="DD148" s="1774"/>
      <c r="DE148" s="1774"/>
      <c r="DF148" s="1774"/>
      <c r="DG148" s="1774"/>
      <c r="DH148" s="1774"/>
      <c r="DI148" s="1774"/>
      <c r="DJ148" s="1774"/>
    </row>
    <row r="149" spans="1:114" ht="15.75" outlineLevel="1">
      <c r="D149" s="526"/>
      <c r="E149" s="2146" t="s">
        <v>4851</v>
      </c>
      <c r="F149" s="2146"/>
      <c r="G149" s="2482"/>
      <c r="H149" s="2146"/>
      <c r="I149" s="2146" t="s">
        <v>4893</v>
      </c>
      <c r="J149" s="2146"/>
      <c r="K149" s="2146"/>
      <c r="L149" s="2146"/>
      <c r="M149" s="2146"/>
      <c r="N149" s="2146"/>
      <c r="O149" s="2483"/>
      <c r="P149" s="2483"/>
      <c r="Q149" s="2146">
        <v>1415393.615243189</v>
      </c>
      <c r="R149" s="2146">
        <v>1415393.615243189</v>
      </c>
      <c r="S149" s="2146">
        <v>1417377.1614449581</v>
      </c>
      <c r="T149" s="2146">
        <v>1417377.1614449581</v>
      </c>
      <c r="U149" s="2146">
        <v>1417377.1614449581</v>
      </c>
      <c r="V149" s="2146">
        <v>1417377.1614449581</v>
      </c>
      <c r="W149" s="2146">
        <v>1417377.1614449581</v>
      </c>
      <c r="X149" s="2146">
        <v>1417377.1614449581</v>
      </c>
      <c r="Y149" s="2146">
        <v>1417377.1614449581</v>
      </c>
      <c r="Z149" s="2146">
        <v>1417377.1614449581</v>
      </c>
      <c r="AA149" s="2146">
        <v>1417377.1614449581</v>
      </c>
      <c r="AB149" s="2146">
        <v>1417377.1614449581</v>
      </c>
      <c r="AC149" s="2146">
        <v>1417377.1614449581</v>
      </c>
      <c r="AD149" s="2146">
        <v>1417377.1614449581</v>
      </c>
      <c r="AE149" s="2146">
        <v>1417377.1614449581</v>
      </c>
      <c r="AF149" s="2146">
        <v>1417377.1614449581</v>
      </c>
      <c r="AG149" s="2146">
        <v>1417377.1614449581</v>
      </c>
      <c r="AH149" s="2146">
        <v>1417377.1614449581</v>
      </c>
      <c r="AI149" s="2146">
        <v>1417377.1614449581</v>
      </c>
      <c r="AJ149" s="2146">
        <v>1417377.1614449581</v>
      </c>
      <c r="DA149" s="1774"/>
      <c r="DB149" s="1774"/>
      <c r="DC149" s="1774"/>
      <c r="DD149" s="1774"/>
      <c r="DE149" s="1774"/>
      <c r="DF149" s="1774"/>
      <c r="DG149" s="1774"/>
      <c r="DH149" s="1774"/>
      <c r="DI149" s="1774"/>
      <c r="DJ149" s="1774"/>
    </row>
    <row r="150" spans="1:114" ht="15.75" outlineLevel="1">
      <c r="E150" s="2146" t="s">
        <v>4859</v>
      </c>
      <c r="F150" s="2146"/>
      <c r="G150" s="2146"/>
      <c r="H150" s="2146"/>
      <c r="I150" s="2146" t="s">
        <v>4894</v>
      </c>
      <c r="J150" s="2146"/>
      <c r="K150" s="2146"/>
      <c r="L150" s="2146"/>
      <c r="M150" s="2146"/>
      <c r="N150" s="2146"/>
      <c r="O150" s="2483"/>
      <c r="P150" s="2483"/>
      <c r="Q150" s="2146">
        <v>2975697.8104629782</v>
      </c>
      <c r="R150" s="2146">
        <v>2975697.8104629782</v>
      </c>
      <c r="S150" s="2146">
        <v>3215733.6072590309</v>
      </c>
      <c r="T150" s="2146">
        <v>3215733.6072590309</v>
      </c>
      <c r="U150" s="2146">
        <v>3215733.6072590309</v>
      </c>
      <c r="V150" s="2146">
        <v>3215733.6072590309</v>
      </c>
      <c r="W150" s="2146">
        <v>3215733.6072590309</v>
      </c>
      <c r="X150" s="2146">
        <v>3215733.6072590309</v>
      </c>
      <c r="Y150" s="2146">
        <v>3215733.6072590309</v>
      </c>
      <c r="Z150" s="2146">
        <v>3215733.6072590309</v>
      </c>
      <c r="AA150" s="2146">
        <v>3215733.6072590309</v>
      </c>
      <c r="AB150" s="2146">
        <v>3215733.6072590309</v>
      </c>
      <c r="AC150" s="2146">
        <v>3215733.6072590309</v>
      </c>
      <c r="AD150" s="2146">
        <v>3215733.6072590309</v>
      </c>
      <c r="AE150" s="2146">
        <v>3215733.6072590309</v>
      </c>
      <c r="AF150" s="2146">
        <v>3215733.6072590309</v>
      </c>
      <c r="AG150" s="2146">
        <v>3215733.6072590309</v>
      </c>
      <c r="AH150" s="2146">
        <v>3215733.6072590309</v>
      </c>
      <c r="AI150" s="2146">
        <v>3215733.6072590309</v>
      </c>
      <c r="AJ150" s="2146">
        <v>3215733.6072590309</v>
      </c>
      <c r="BQ150" s="526"/>
      <c r="BR150" s="526"/>
      <c r="BS150" s="526"/>
      <c r="BT150" s="526"/>
      <c r="BU150" s="526"/>
      <c r="BV150" s="526"/>
      <c r="BW150" s="526"/>
      <c r="BX150" s="526"/>
      <c r="BY150" s="526"/>
      <c r="BZ150" s="526"/>
      <c r="CA150" s="526"/>
      <c r="CB150" s="526"/>
      <c r="CC150" s="526"/>
      <c r="CD150" s="526"/>
      <c r="CE150" s="526"/>
      <c r="CF150" s="526"/>
      <c r="CG150" s="526"/>
      <c r="CH150" s="526"/>
      <c r="CI150" s="526"/>
      <c r="CJ150" s="526"/>
      <c r="CK150" s="526"/>
      <c r="CL150" s="526"/>
      <c r="CM150" s="526"/>
      <c r="CN150" s="526"/>
      <c r="CO150" s="526"/>
      <c r="CP150" s="526"/>
      <c r="CQ150" s="526"/>
      <c r="CR150" s="526"/>
      <c r="CS150" s="526"/>
      <c r="CT150" s="526"/>
      <c r="CU150" s="526"/>
      <c r="CV150" s="526"/>
      <c r="CW150" s="526"/>
      <c r="CX150" s="526"/>
      <c r="CY150" s="526"/>
      <c r="CZ150" s="526"/>
      <c r="DA150" s="1774"/>
      <c r="DB150" s="1774"/>
      <c r="DC150" s="1774"/>
      <c r="DD150" s="1774"/>
      <c r="DE150" s="1774"/>
      <c r="DF150" s="1774"/>
      <c r="DG150" s="1774"/>
      <c r="DH150" s="1774"/>
      <c r="DI150" s="1774"/>
      <c r="DJ150" s="1774"/>
    </row>
    <row r="151" spans="1:114" outlineLevel="1">
      <c r="E151" s="2146" t="s">
        <v>4853</v>
      </c>
      <c r="F151" s="2146"/>
      <c r="G151" s="2146"/>
      <c r="H151" s="2146"/>
      <c r="I151" s="2146" t="s">
        <v>4895</v>
      </c>
      <c r="J151" s="2146"/>
      <c r="K151" s="2146"/>
      <c r="L151" s="2146"/>
      <c r="M151" s="2146"/>
      <c r="N151" s="2146"/>
      <c r="O151" s="2483"/>
      <c r="P151" s="2483"/>
      <c r="Q151" s="2146">
        <v>5544787.8568847124</v>
      </c>
      <c r="R151" s="2146">
        <v>5650181.4239248279</v>
      </c>
      <c r="S151" s="2146">
        <v>5777543.9103722442</v>
      </c>
      <c r="T151" s="2146">
        <v>6059911.0950487889</v>
      </c>
      <c r="U151" s="2146">
        <v>6702044.091073364</v>
      </c>
      <c r="V151" s="2146">
        <v>7620675.8221900966</v>
      </c>
      <c r="W151" s="2146">
        <v>8036170.5818576068</v>
      </c>
      <c r="X151" s="2146">
        <v>7924395.3740513194</v>
      </c>
      <c r="Y151" s="2146">
        <v>7594822.5514998203</v>
      </c>
      <c r="Z151" s="2146">
        <v>7197551.1384170586</v>
      </c>
      <c r="AA151" s="2146">
        <v>6711665.3415251179</v>
      </c>
      <c r="AB151" s="2146">
        <v>6055402.9634983735</v>
      </c>
      <c r="AC151" s="2146">
        <v>5546722.081676906</v>
      </c>
      <c r="AD151" s="2146">
        <v>5462466.9316949761</v>
      </c>
      <c r="AE151" s="2146">
        <v>5379160.8239971092</v>
      </c>
      <c r="AF151" s="2146">
        <v>5304083.8453198411</v>
      </c>
      <c r="AG151" s="2146">
        <v>5248896.2775569204</v>
      </c>
      <c r="AH151" s="2146">
        <v>5221995.6631731112</v>
      </c>
      <c r="AI151" s="2146">
        <v>5198627.3942898447</v>
      </c>
      <c r="AJ151" s="2146">
        <v>5179410.191543187</v>
      </c>
      <c r="DA151" s="1774"/>
      <c r="DB151" s="1774"/>
      <c r="DC151" s="1774"/>
      <c r="DD151" s="1774"/>
      <c r="DE151" s="1774"/>
      <c r="DF151" s="1774"/>
      <c r="DG151" s="1774"/>
      <c r="DH151" s="1774"/>
      <c r="DI151" s="1774"/>
      <c r="DJ151" s="1774"/>
    </row>
    <row r="152" spans="1:114" ht="15.75" outlineLevel="1">
      <c r="E152" s="2146" t="s">
        <v>4853</v>
      </c>
      <c r="F152" s="2146"/>
      <c r="G152" s="2482"/>
      <c r="H152" s="2146"/>
      <c r="I152" s="2146" t="s">
        <v>4896</v>
      </c>
      <c r="J152" s="2146"/>
      <c r="K152" s="2146"/>
      <c r="L152" s="2146"/>
      <c r="M152" s="2146"/>
      <c r="N152" s="2146"/>
      <c r="O152" s="2483"/>
      <c r="P152" s="2483"/>
      <c r="Q152" s="2146">
        <v>1001880.0144560896</v>
      </c>
      <c r="R152" s="2146">
        <v>775683.4116371522</v>
      </c>
      <c r="S152" s="2146">
        <v>1435125.4065775208</v>
      </c>
      <c r="T152" s="2146">
        <v>1531151.4275388508</v>
      </c>
      <c r="U152" s="2146">
        <v>1661073.3646548609</v>
      </c>
      <c r="V152" s="2146">
        <v>1674118.5399349476</v>
      </c>
      <c r="W152" s="2146">
        <v>1653743.4044091075</v>
      </c>
      <c r="X152" s="2146">
        <v>1490176.3642934586</v>
      </c>
      <c r="Y152" s="2146">
        <v>1572053.4875316226</v>
      </c>
      <c r="Z152" s="2146">
        <v>1482962.0527647273</v>
      </c>
      <c r="AA152" s="2146">
        <v>1476681.6046259487</v>
      </c>
      <c r="AB152" s="2146">
        <v>1424617.2750271051</v>
      </c>
      <c r="AC152" s="2146">
        <v>1433835.9233827249</v>
      </c>
      <c r="AD152" s="2146">
        <v>1393144.1994940368</v>
      </c>
      <c r="AE152" s="2146">
        <v>1279428.9844597038</v>
      </c>
      <c r="AF152" s="2146">
        <v>1200386.7003975424</v>
      </c>
      <c r="AG152" s="2146">
        <v>1303929.8879653052</v>
      </c>
      <c r="AH152" s="2146">
        <v>1038410.5529454283</v>
      </c>
      <c r="AI152" s="2146">
        <v>1117285.1463679075</v>
      </c>
      <c r="AJ152" s="2146">
        <v>133337.1882905674</v>
      </c>
      <c r="DA152" s="1774"/>
      <c r="DB152" s="1774"/>
      <c r="DC152" s="1774"/>
      <c r="DD152" s="1774"/>
      <c r="DE152" s="1774"/>
      <c r="DF152" s="1774"/>
      <c r="DG152" s="1774"/>
      <c r="DH152" s="1774"/>
      <c r="DI152" s="1774"/>
      <c r="DJ152" s="1774"/>
    </row>
    <row r="153" spans="1:114" outlineLevel="1">
      <c r="E153" s="2146" t="s">
        <v>4861</v>
      </c>
      <c r="F153" s="2146"/>
      <c r="G153" s="2146"/>
      <c r="H153" s="2146"/>
      <c r="I153" s="2146" t="s">
        <v>4897</v>
      </c>
      <c r="J153" s="2146"/>
      <c r="K153" s="2146"/>
      <c r="L153" s="2146"/>
      <c r="M153" s="2146"/>
      <c r="N153" s="2146"/>
      <c r="O153" s="2483"/>
      <c r="P153" s="2483"/>
      <c r="Q153" s="2146">
        <v>8274963.4983736901</v>
      </c>
      <c r="R153" s="2146">
        <v>8002803.0357788224</v>
      </c>
      <c r="S153" s="2146">
        <v>8269438.3809179608</v>
      </c>
      <c r="T153" s="2146">
        <v>7502090.3505601734</v>
      </c>
      <c r="U153" s="2146">
        <v>8001108.7820744496</v>
      </c>
      <c r="V153" s="2146">
        <v>8081119.6241416698</v>
      </c>
      <c r="W153" s="2146">
        <v>8161931.3335742671</v>
      </c>
      <c r="X153" s="2146">
        <v>8243550.4156125775</v>
      </c>
      <c r="Y153" s="2146">
        <v>8322943.259848211</v>
      </c>
      <c r="Z153" s="2146">
        <v>8406172.7502710503</v>
      </c>
      <c r="AA153" s="2146">
        <v>8490234.1886519697</v>
      </c>
      <c r="AB153" s="2146">
        <v>8575136.9714492224</v>
      </c>
      <c r="AC153" s="2146">
        <v>8660888.3267076258</v>
      </c>
      <c r="AD153" s="2146">
        <v>8747496.9280809555</v>
      </c>
      <c r="AE153" s="2146">
        <v>8834972.1720274668</v>
      </c>
      <c r="AF153" s="2146">
        <v>8923322.009396458</v>
      </c>
      <c r="AG153" s="2146">
        <v>9012555.113841705</v>
      </c>
      <c r="AH153" s="2146">
        <v>9102680.8818214685</v>
      </c>
      <c r="AI153" s="2146">
        <v>9193707.2641850375</v>
      </c>
      <c r="AJ153" s="2146">
        <v>9285644.3801951576</v>
      </c>
      <c r="DA153" s="1774"/>
      <c r="DB153" s="1774"/>
      <c r="DC153" s="1774"/>
      <c r="DD153" s="1774"/>
      <c r="DE153" s="1774"/>
      <c r="DF153" s="1774"/>
      <c r="DG153" s="1774"/>
      <c r="DH153" s="1774"/>
      <c r="DI153" s="1774"/>
      <c r="DJ153" s="1774"/>
    </row>
    <row r="154" spans="1:114" ht="15.75" outlineLevel="1">
      <c r="E154" s="2146" t="s">
        <v>4898</v>
      </c>
      <c r="F154" s="2146"/>
      <c r="G154" s="2482"/>
      <c r="H154" s="2146"/>
      <c r="I154" s="2146" t="s">
        <v>4899</v>
      </c>
      <c r="J154" s="2146"/>
      <c r="K154" s="2146"/>
      <c r="L154" s="2146"/>
      <c r="M154" s="2146"/>
      <c r="N154" s="2146"/>
      <c r="O154" s="2483"/>
      <c r="P154" s="2483"/>
      <c r="Q154" s="2146">
        <v>4051715.2150343335</v>
      </c>
      <c r="R154" s="2146">
        <v>6400062.8839898808</v>
      </c>
      <c r="S154" s="2146">
        <v>2415824.3585110228</v>
      </c>
      <c r="T154" s="2146">
        <v>1280252.2587640043</v>
      </c>
      <c r="U154" s="2146">
        <v>556059.99277195521</v>
      </c>
      <c r="V154" s="2146">
        <v>375624.14166967833</v>
      </c>
      <c r="W154" s="2146">
        <v>368745.21142031084</v>
      </c>
      <c r="X154" s="2146">
        <v>146152.51174557282</v>
      </c>
      <c r="Y154" s="2146">
        <v>145846.76544994579</v>
      </c>
      <c r="Z154" s="2146">
        <v>158255.87278641126</v>
      </c>
      <c r="AA154" s="2146">
        <v>231115.28731478134</v>
      </c>
      <c r="AB154" s="2146">
        <v>218801.59016985906</v>
      </c>
      <c r="AC154" s="2146">
        <v>160500.90350560175</v>
      </c>
      <c r="AD154" s="2146">
        <v>119961.69136248644</v>
      </c>
      <c r="AE154" s="2146">
        <v>19632.092518973619</v>
      </c>
      <c r="AF154" s="2146">
        <v>24617.275027105166</v>
      </c>
      <c r="AG154" s="2146">
        <v>36631.731116732924</v>
      </c>
      <c r="AH154" s="2146">
        <v>25410.914347668957</v>
      </c>
      <c r="AI154" s="2146">
        <v>25284.423563426095</v>
      </c>
      <c r="AJ154" s="2146">
        <v>7578.6049873509219</v>
      </c>
      <c r="DA154" s="1774"/>
      <c r="DB154" s="1774"/>
      <c r="DC154" s="1774"/>
      <c r="DD154" s="1774"/>
      <c r="DE154" s="1774"/>
      <c r="DF154" s="1774"/>
      <c r="DG154" s="1774"/>
      <c r="DH154" s="1774"/>
      <c r="DI154" s="1774"/>
      <c r="DJ154" s="1774"/>
    </row>
    <row r="155" spans="1:114" hidden="1" outlineLevel="1">
      <c r="D155" s="725"/>
      <c r="E155" s="2483"/>
      <c r="F155" s="2483"/>
      <c r="G155" s="2483"/>
      <c r="H155" s="2483"/>
      <c r="I155" s="2483"/>
      <c r="J155" s="2483"/>
      <c r="K155" s="2483"/>
      <c r="L155" s="2483"/>
      <c r="M155" s="2483"/>
      <c r="N155" s="2483"/>
      <c r="O155" s="2483"/>
      <c r="P155" s="2483"/>
      <c r="Q155" s="2483"/>
      <c r="R155" s="2483"/>
      <c r="S155" s="2483"/>
      <c r="T155" s="2483"/>
      <c r="U155" s="2483"/>
      <c r="V155" s="2483"/>
      <c r="W155" s="2483"/>
      <c r="X155" s="2483"/>
      <c r="Y155" s="2483"/>
      <c r="Z155" s="2483"/>
      <c r="AA155" s="2483"/>
      <c r="AB155" s="2483"/>
      <c r="AC155" s="2483"/>
      <c r="AD155" s="2483"/>
      <c r="AE155" s="2483"/>
      <c r="AF155" s="2483"/>
      <c r="AG155" s="2483"/>
      <c r="AH155" s="2483"/>
      <c r="AI155" s="2483"/>
      <c r="AJ155" s="2483"/>
      <c r="DA155" s="1774"/>
      <c r="DB155" s="1774"/>
      <c r="DC155" s="1774"/>
      <c r="DD155" s="1774"/>
      <c r="DE155" s="1774"/>
      <c r="DF155" s="1774"/>
      <c r="DG155" s="1774"/>
      <c r="DH155" s="1774"/>
      <c r="DI155" s="1774"/>
      <c r="DJ155" s="1774"/>
    </row>
    <row r="156" spans="1:114" hidden="1" outlineLevel="1">
      <c r="E156" s="2146"/>
      <c r="F156" s="2146"/>
      <c r="G156" s="2146"/>
      <c r="H156" s="2146"/>
      <c r="I156" s="2146"/>
      <c r="J156" s="2146"/>
      <c r="K156" s="2146"/>
      <c r="L156" s="2146"/>
      <c r="M156" s="2146"/>
      <c r="N156" s="2146"/>
      <c r="O156" s="2483"/>
      <c r="P156" s="2483"/>
      <c r="Q156" s="2146"/>
      <c r="R156" s="2146"/>
      <c r="S156" s="2146"/>
      <c r="T156" s="2146"/>
      <c r="U156" s="2146"/>
      <c r="V156" s="2146"/>
      <c r="W156" s="2146"/>
      <c r="X156" s="2146"/>
      <c r="Y156" s="2146"/>
      <c r="Z156" s="2146"/>
      <c r="AA156" s="2146"/>
      <c r="AB156" s="2146"/>
      <c r="AC156" s="2146"/>
      <c r="AD156" s="2146"/>
      <c r="AE156" s="2146"/>
      <c r="AF156" s="2146"/>
      <c r="AG156" s="2146"/>
      <c r="AH156" s="2146"/>
      <c r="AI156" s="2146"/>
      <c r="AJ156" s="2146"/>
      <c r="DA156" s="1774"/>
      <c r="DB156" s="1774"/>
      <c r="DC156" s="1774"/>
      <c r="DD156" s="1774"/>
      <c r="DE156" s="1774"/>
      <c r="DF156" s="1774"/>
      <c r="DG156" s="1774"/>
      <c r="DH156" s="1774"/>
      <c r="DI156" s="1774"/>
      <c r="DJ156" s="1774"/>
    </row>
    <row r="157" spans="1:114" hidden="1" outlineLevel="1">
      <c r="E157" s="2146"/>
      <c r="F157" s="2146"/>
      <c r="G157" s="2146"/>
      <c r="H157" s="2146"/>
      <c r="I157" s="2146"/>
      <c r="J157" s="2146"/>
      <c r="K157" s="2146"/>
      <c r="L157" s="2146"/>
      <c r="M157" s="2146"/>
      <c r="N157" s="2146"/>
      <c r="O157" s="2146"/>
      <c r="P157" s="2146"/>
      <c r="Q157" s="2146"/>
      <c r="R157" s="2146"/>
      <c r="S157" s="2146"/>
      <c r="T157" s="2146"/>
      <c r="U157" s="2146"/>
      <c r="V157" s="2146"/>
      <c r="W157" s="2146"/>
      <c r="X157" s="2146"/>
      <c r="Y157" s="2146"/>
      <c r="Z157" s="2146"/>
      <c r="AA157" s="2146"/>
      <c r="AB157" s="2146"/>
      <c r="AC157" s="2146"/>
      <c r="AD157" s="2146"/>
      <c r="AE157" s="2146"/>
      <c r="AF157" s="2146"/>
      <c r="AG157" s="2146"/>
      <c r="AH157" s="2146"/>
      <c r="AI157" s="2146"/>
      <c r="AJ157" s="2146"/>
      <c r="DA157" s="1774"/>
      <c r="DB157" s="1774"/>
      <c r="DC157" s="1774"/>
      <c r="DD157" s="1774"/>
      <c r="DE157" s="1774"/>
      <c r="DF157" s="1774"/>
      <c r="DG157" s="1774"/>
      <c r="DH157" s="1774"/>
      <c r="DI157" s="1774"/>
      <c r="DJ157" s="1774"/>
    </row>
    <row r="158" spans="1:114" hidden="1" outlineLevel="1">
      <c r="E158" s="2146"/>
      <c r="F158" s="2146"/>
      <c r="G158" s="2146"/>
      <c r="H158" s="2146"/>
      <c r="I158" s="2146"/>
      <c r="J158" s="2146"/>
      <c r="K158" s="2146"/>
      <c r="L158" s="2146"/>
      <c r="M158" s="2146"/>
      <c r="N158" s="2146"/>
      <c r="O158" s="2146"/>
      <c r="P158" s="2146"/>
      <c r="Q158" s="2146"/>
      <c r="R158" s="2146"/>
      <c r="S158" s="2146"/>
      <c r="T158" s="2146"/>
      <c r="U158" s="2146"/>
      <c r="V158" s="2146"/>
      <c r="W158" s="2146"/>
      <c r="X158" s="2146"/>
      <c r="Y158" s="2146"/>
      <c r="Z158" s="2146"/>
      <c r="AA158" s="2146"/>
      <c r="AB158" s="2146"/>
      <c r="AC158" s="2146"/>
      <c r="AD158" s="2146"/>
      <c r="AE158" s="2146"/>
      <c r="AF158" s="2146"/>
      <c r="AG158" s="2146"/>
      <c r="AH158" s="2146"/>
      <c r="AI158" s="2146"/>
      <c r="AJ158" s="2146"/>
      <c r="DA158" s="1774"/>
      <c r="DB158" s="1774"/>
      <c r="DC158" s="1774"/>
      <c r="DD158" s="1774"/>
      <c r="DE158" s="1774"/>
      <c r="DF158" s="1774"/>
      <c r="DG158" s="1774"/>
      <c r="DH158" s="1774"/>
      <c r="DI158" s="1774"/>
      <c r="DJ158" s="1774"/>
    </row>
    <row r="159" spans="1:114" hidden="1" outlineLevel="1">
      <c r="E159" s="2146"/>
      <c r="F159" s="2146"/>
      <c r="G159" s="2146"/>
      <c r="H159" s="2146"/>
      <c r="I159" s="2146"/>
      <c r="J159" s="2146"/>
      <c r="K159" s="2146"/>
      <c r="L159" s="2146"/>
      <c r="M159" s="2146"/>
      <c r="N159" s="2146"/>
      <c r="O159" s="2146"/>
      <c r="P159" s="2146"/>
      <c r="Q159" s="2146"/>
      <c r="R159" s="2146"/>
      <c r="S159" s="2146"/>
      <c r="T159" s="2146"/>
      <c r="U159" s="2146"/>
      <c r="V159" s="2146"/>
      <c r="W159" s="2146"/>
      <c r="X159" s="2146"/>
      <c r="Y159" s="2146"/>
      <c r="Z159" s="2146"/>
      <c r="AA159" s="2146"/>
      <c r="AB159" s="2146"/>
      <c r="AC159" s="2146"/>
      <c r="AD159" s="2146"/>
      <c r="AE159" s="2146"/>
      <c r="AF159" s="2146"/>
      <c r="AG159" s="2146"/>
      <c r="AH159" s="2146"/>
      <c r="AI159" s="2146"/>
      <c r="AJ159" s="2146"/>
      <c r="DA159" s="1774"/>
      <c r="DB159" s="1774"/>
      <c r="DC159" s="1774"/>
      <c r="DD159" s="1774"/>
      <c r="DE159" s="1774"/>
      <c r="DF159" s="1774"/>
      <c r="DG159" s="1774"/>
      <c r="DH159" s="1774"/>
      <c r="DI159" s="1774"/>
      <c r="DJ159" s="1774"/>
    </row>
    <row r="160" spans="1:114" hidden="1" outlineLevel="1">
      <c r="E160" s="2146"/>
      <c r="F160" s="2146"/>
      <c r="G160" s="2146"/>
      <c r="H160" s="2146"/>
      <c r="I160" s="2146"/>
      <c r="J160" s="2146"/>
      <c r="K160" s="2146"/>
      <c r="L160" s="2146"/>
      <c r="M160" s="2146"/>
      <c r="N160" s="2146"/>
      <c r="O160" s="2146"/>
      <c r="P160" s="2146"/>
      <c r="Q160" s="2146"/>
      <c r="R160" s="2146"/>
      <c r="S160" s="2146"/>
      <c r="T160" s="2146"/>
      <c r="U160" s="2146"/>
      <c r="V160" s="2146"/>
      <c r="W160" s="2146"/>
      <c r="X160" s="2146"/>
      <c r="Y160" s="2146"/>
      <c r="Z160" s="2146"/>
      <c r="AA160" s="2146"/>
      <c r="AB160" s="2146"/>
      <c r="AC160" s="2146"/>
      <c r="AD160" s="2146"/>
      <c r="AE160" s="2146"/>
      <c r="AF160" s="2146"/>
      <c r="AG160" s="2146"/>
      <c r="AH160" s="2146"/>
      <c r="AI160" s="2146"/>
      <c r="AJ160" s="2146"/>
      <c r="DA160" s="1774"/>
      <c r="DB160" s="1774"/>
      <c r="DC160" s="1774"/>
      <c r="DD160" s="1774"/>
      <c r="DE160" s="1774"/>
      <c r="DF160" s="1774"/>
      <c r="DG160" s="1774"/>
      <c r="DH160" s="1774"/>
      <c r="DI160" s="1774"/>
      <c r="DJ160" s="1774"/>
    </row>
    <row r="161" spans="5:114" hidden="1" outlineLevel="1">
      <c r="E161" s="2146"/>
      <c r="F161" s="2146"/>
      <c r="G161" s="2146"/>
      <c r="H161" s="2146"/>
      <c r="I161" s="2146"/>
      <c r="J161" s="2146"/>
      <c r="K161" s="2146"/>
      <c r="L161" s="2146"/>
      <c r="M161" s="2146"/>
      <c r="N161" s="2146"/>
      <c r="O161" s="2146"/>
      <c r="P161" s="2146"/>
      <c r="Q161" s="2146"/>
      <c r="R161" s="2146"/>
      <c r="S161" s="2146"/>
      <c r="T161" s="2146"/>
      <c r="U161" s="2146"/>
      <c r="V161" s="2146"/>
      <c r="W161" s="2146"/>
      <c r="X161" s="2146"/>
      <c r="Y161" s="2146"/>
      <c r="Z161" s="2146"/>
      <c r="AA161" s="2146"/>
      <c r="AB161" s="2146"/>
      <c r="AC161" s="2146"/>
      <c r="AD161" s="2146"/>
      <c r="AE161" s="2146"/>
      <c r="AF161" s="2146"/>
      <c r="AG161" s="2146"/>
      <c r="AH161" s="2146"/>
      <c r="AI161" s="2146"/>
      <c r="AJ161" s="2146"/>
    </row>
    <row r="162" spans="5:114" ht="15.75" hidden="1" outlineLevel="1">
      <c r="E162" s="2146"/>
      <c r="F162" s="2146"/>
      <c r="G162" s="2146"/>
      <c r="H162" s="2146"/>
      <c r="I162" s="2146"/>
      <c r="J162" s="2146"/>
      <c r="K162" s="2146"/>
      <c r="L162" s="2146"/>
      <c r="M162" s="2146"/>
      <c r="N162" s="2146"/>
      <c r="O162" s="2146"/>
      <c r="P162" s="2146"/>
      <c r="Q162" s="2146"/>
      <c r="R162" s="2146"/>
      <c r="S162" s="2146"/>
      <c r="T162" s="2146"/>
      <c r="U162" s="2146"/>
      <c r="V162" s="2146"/>
      <c r="W162" s="2146"/>
      <c r="X162" s="2146"/>
      <c r="Y162" s="2146"/>
      <c r="Z162" s="2146"/>
      <c r="AA162" s="2146"/>
      <c r="AB162" s="2146"/>
      <c r="AC162" s="2146"/>
      <c r="AD162" s="2146"/>
      <c r="AE162" s="2146"/>
      <c r="AF162" s="2146"/>
      <c r="AG162" s="2146"/>
      <c r="AH162" s="2146"/>
      <c r="AI162" s="2146"/>
      <c r="AJ162" s="2146"/>
      <c r="DA162" s="526"/>
      <c r="DB162" s="526"/>
      <c r="DC162" s="526"/>
      <c r="DD162" s="526"/>
      <c r="DE162" s="526"/>
      <c r="DF162" s="526"/>
      <c r="DG162" s="526"/>
      <c r="DH162" s="526"/>
      <c r="DI162" s="526"/>
      <c r="DJ162" s="526"/>
    </row>
    <row r="163" spans="5:114" hidden="1" outlineLevel="1">
      <c r="E163" s="2146"/>
      <c r="F163" s="2146"/>
      <c r="G163" s="2146"/>
      <c r="H163" s="2146"/>
      <c r="I163" s="2146"/>
      <c r="J163" s="2146"/>
      <c r="K163" s="2146"/>
      <c r="L163" s="2146"/>
      <c r="M163" s="2146"/>
      <c r="N163" s="2146"/>
      <c r="O163" s="2146"/>
      <c r="P163" s="2146"/>
      <c r="Q163" s="2146"/>
      <c r="R163" s="2146"/>
      <c r="S163" s="2146"/>
      <c r="T163" s="2146"/>
      <c r="U163" s="2146"/>
      <c r="V163" s="2146"/>
      <c r="W163" s="2146"/>
      <c r="X163" s="2146"/>
      <c r="Y163" s="2146"/>
      <c r="Z163" s="2146"/>
      <c r="AA163" s="2146"/>
      <c r="AB163" s="2146"/>
      <c r="AC163" s="2146"/>
      <c r="AD163" s="2146"/>
      <c r="AE163" s="2146"/>
      <c r="AF163" s="2146"/>
      <c r="AG163" s="2146"/>
      <c r="AH163" s="2146"/>
      <c r="AI163" s="2146"/>
      <c r="AJ163" s="2146"/>
    </row>
    <row r="164" spans="5:114" hidden="1" outlineLevel="1">
      <c r="E164" s="2146"/>
      <c r="F164" s="2146"/>
      <c r="G164" s="2146"/>
      <c r="H164" s="2146"/>
      <c r="I164" s="2146"/>
      <c r="J164" s="2146"/>
      <c r="K164" s="2146"/>
      <c r="L164" s="2146"/>
      <c r="M164" s="2146"/>
      <c r="N164" s="2146"/>
      <c r="O164" s="2146"/>
      <c r="P164" s="2146"/>
      <c r="Q164" s="2146"/>
      <c r="R164" s="2146"/>
      <c r="S164" s="2146"/>
      <c r="T164" s="2146"/>
      <c r="U164" s="2146"/>
      <c r="V164" s="2146"/>
      <c r="W164" s="2146"/>
      <c r="X164" s="2146"/>
      <c r="Y164" s="2146"/>
      <c r="Z164" s="2146"/>
      <c r="AA164" s="2146"/>
      <c r="AB164" s="2146"/>
      <c r="AC164" s="2146"/>
      <c r="AD164" s="2146"/>
      <c r="AE164" s="2146"/>
      <c r="AF164" s="2146"/>
      <c r="AG164" s="2146"/>
      <c r="AH164" s="2146"/>
      <c r="AI164" s="2146"/>
      <c r="AJ164" s="2146"/>
    </row>
    <row r="165" spans="5:114" hidden="1" outlineLevel="1">
      <c r="E165" s="2146"/>
      <c r="F165" s="2146"/>
      <c r="G165" s="2146"/>
      <c r="H165" s="2146"/>
      <c r="I165" s="2146"/>
      <c r="J165" s="2146"/>
      <c r="K165" s="2146"/>
      <c r="L165" s="2146"/>
      <c r="M165" s="2146"/>
      <c r="N165" s="2146"/>
      <c r="O165" s="2146"/>
      <c r="P165" s="2146"/>
      <c r="Q165" s="2146"/>
      <c r="R165" s="2146"/>
      <c r="S165" s="2146"/>
      <c r="T165" s="2146"/>
      <c r="U165" s="2146"/>
      <c r="V165" s="2146"/>
      <c r="W165" s="2146"/>
      <c r="X165" s="2146"/>
      <c r="Y165" s="2146"/>
      <c r="Z165" s="2146"/>
      <c r="AA165" s="2146"/>
      <c r="AB165" s="2146"/>
      <c r="AC165" s="2146"/>
      <c r="AD165" s="2146"/>
      <c r="AE165" s="2146"/>
      <c r="AF165" s="2146"/>
      <c r="AG165" s="2146"/>
      <c r="AH165" s="2146"/>
      <c r="AI165" s="2146"/>
      <c r="AJ165" s="2146"/>
    </row>
    <row r="166" spans="5:114" hidden="1" outlineLevel="1">
      <c r="E166" s="2146"/>
      <c r="F166" s="2146"/>
      <c r="G166" s="2146"/>
      <c r="H166" s="2146"/>
      <c r="I166" s="2146"/>
      <c r="J166" s="2146"/>
      <c r="K166" s="2146"/>
      <c r="L166" s="2146"/>
      <c r="M166" s="2146"/>
      <c r="N166" s="2146"/>
      <c r="O166" s="2146"/>
      <c r="P166" s="2146"/>
      <c r="Q166" s="2146"/>
      <c r="R166" s="2146"/>
      <c r="S166" s="2146"/>
      <c r="T166" s="2146"/>
      <c r="U166" s="2146"/>
      <c r="V166" s="2146"/>
      <c r="W166" s="2146"/>
      <c r="X166" s="2146"/>
      <c r="Y166" s="2146"/>
      <c r="Z166" s="2146"/>
      <c r="AA166" s="2146"/>
      <c r="AB166" s="2146"/>
      <c r="AC166" s="2146"/>
      <c r="AD166" s="2146"/>
      <c r="AE166" s="2146"/>
      <c r="AF166" s="2146"/>
      <c r="AG166" s="2146"/>
      <c r="AH166" s="2146"/>
      <c r="AI166" s="2146"/>
      <c r="AJ166" s="2146"/>
    </row>
    <row r="167" spans="5:114" hidden="1" outlineLevel="1">
      <c r="E167" s="2146"/>
      <c r="F167" s="2146"/>
      <c r="G167" s="2146"/>
      <c r="H167" s="2146"/>
      <c r="I167" s="2146"/>
      <c r="J167" s="2146"/>
      <c r="K167" s="2146"/>
      <c r="L167" s="2146"/>
      <c r="M167" s="2146"/>
      <c r="N167" s="2146"/>
      <c r="O167" s="2146"/>
      <c r="P167" s="2146"/>
      <c r="Q167" s="2146"/>
      <c r="R167" s="2146"/>
      <c r="S167" s="2146"/>
      <c r="T167" s="2146"/>
      <c r="U167" s="2146"/>
      <c r="V167" s="2146"/>
      <c r="W167" s="2146"/>
      <c r="X167" s="2146"/>
      <c r="Y167" s="2146"/>
      <c r="Z167" s="2146"/>
      <c r="AA167" s="2146"/>
      <c r="AB167" s="2146"/>
      <c r="AC167" s="2146"/>
      <c r="AD167" s="2146"/>
      <c r="AE167" s="2146"/>
      <c r="AF167" s="2146"/>
      <c r="AG167" s="2146"/>
      <c r="AH167" s="2146"/>
      <c r="AI167" s="2146"/>
      <c r="AJ167" s="2146"/>
    </row>
    <row r="168" spans="5:114" hidden="1" outlineLevel="1">
      <c r="E168" s="2146"/>
      <c r="F168" s="2146"/>
      <c r="G168" s="2146"/>
      <c r="H168" s="2146"/>
      <c r="I168" s="2146"/>
      <c r="J168" s="2146"/>
      <c r="K168" s="2146"/>
      <c r="L168" s="2146"/>
      <c r="M168" s="2146"/>
      <c r="N168" s="2146"/>
      <c r="O168" s="2146"/>
      <c r="P168" s="2146"/>
      <c r="Q168" s="2146"/>
      <c r="R168" s="2146"/>
      <c r="S168" s="2146"/>
      <c r="T168" s="2146"/>
      <c r="U168" s="2146"/>
      <c r="V168" s="2146"/>
      <c r="W168" s="2146"/>
      <c r="X168" s="2146"/>
      <c r="Y168" s="2146"/>
      <c r="Z168" s="2146"/>
      <c r="AA168" s="2146"/>
      <c r="AB168" s="2146"/>
      <c r="AC168" s="2146"/>
      <c r="AD168" s="2146"/>
      <c r="AE168" s="2146"/>
      <c r="AF168" s="2146"/>
      <c r="AG168" s="2146"/>
      <c r="AH168" s="2146"/>
      <c r="AI168" s="2146"/>
      <c r="AJ168" s="2146"/>
    </row>
    <row r="169" spans="5:114" hidden="1" outlineLevel="1">
      <c r="E169" s="2146"/>
      <c r="F169" s="2146"/>
      <c r="G169" s="2146"/>
      <c r="H169" s="2146"/>
      <c r="I169" s="2146"/>
      <c r="J169" s="2146"/>
      <c r="K169" s="2146"/>
      <c r="L169" s="2146"/>
      <c r="M169" s="2146"/>
      <c r="N169" s="2146"/>
      <c r="O169" s="2146"/>
      <c r="P169" s="2146"/>
      <c r="Q169" s="2146"/>
      <c r="R169" s="2146"/>
      <c r="S169" s="2146"/>
      <c r="T169" s="2146"/>
      <c r="U169" s="2146"/>
      <c r="V169" s="2146"/>
      <c r="W169" s="2146"/>
      <c r="X169" s="2146"/>
      <c r="Y169" s="2146"/>
      <c r="Z169" s="2146"/>
      <c r="AA169" s="2146"/>
      <c r="AB169" s="2146"/>
      <c r="AC169" s="2146"/>
      <c r="AD169" s="2146"/>
      <c r="AE169" s="2146"/>
      <c r="AF169" s="2146"/>
      <c r="AG169" s="2146"/>
      <c r="AH169" s="2146"/>
      <c r="AI169" s="2146"/>
      <c r="AJ169" s="2146"/>
    </row>
    <row r="170" spans="5:114" hidden="1" outlineLevel="1">
      <c r="E170" s="2146"/>
      <c r="F170" s="2146"/>
      <c r="G170" s="2146"/>
      <c r="H170" s="2146"/>
      <c r="I170" s="2146"/>
      <c r="J170" s="2146"/>
      <c r="K170" s="2146"/>
      <c r="L170" s="2146"/>
      <c r="M170" s="2146"/>
      <c r="N170" s="2146"/>
      <c r="O170" s="2146"/>
      <c r="P170" s="2146"/>
      <c r="Q170" s="2146"/>
      <c r="R170" s="2146"/>
      <c r="S170" s="2146"/>
      <c r="T170" s="2146"/>
      <c r="U170" s="2146"/>
      <c r="V170" s="2146"/>
      <c r="W170" s="2146"/>
      <c r="X170" s="2146"/>
      <c r="Y170" s="2146"/>
      <c r="Z170" s="2146"/>
      <c r="AA170" s="2146"/>
      <c r="AB170" s="2146"/>
      <c r="AC170" s="2146"/>
      <c r="AD170" s="2146"/>
      <c r="AE170" s="2146"/>
      <c r="AF170" s="2146"/>
      <c r="AG170" s="2146"/>
      <c r="AH170" s="2146"/>
      <c r="AI170" s="2146"/>
      <c r="AJ170" s="2146"/>
    </row>
    <row r="171" spans="5:114" hidden="1" outlineLevel="1">
      <c r="E171" s="2146"/>
      <c r="F171" s="2146"/>
      <c r="G171" s="2146"/>
      <c r="H171" s="2146"/>
      <c r="I171" s="2146"/>
      <c r="J171" s="2146"/>
      <c r="K171" s="2146"/>
      <c r="L171" s="2146"/>
      <c r="M171" s="2146"/>
      <c r="N171" s="2146"/>
      <c r="O171" s="2146"/>
      <c r="P171" s="2146"/>
      <c r="Q171" s="2146"/>
      <c r="R171" s="2146"/>
      <c r="S171" s="2146"/>
      <c r="T171" s="2146"/>
      <c r="U171" s="2146"/>
      <c r="V171" s="2146"/>
      <c r="W171" s="2146"/>
      <c r="X171" s="2146"/>
      <c r="Y171" s="2146"/>
      <c r="Z171" s="2146"/>
      <c r="AA171" s="2146"/>
      <c r="AB171" s="2146"/>
      <c r="AC171" s="2146"/>
      <c r="AD171" s="2146"/>
      <c r="AE171" s="2146"/>
      <c r="AF171" s="2146"/>
      <c r="AG171" s="2146"/>
      <c r="AH171" s="2146"/>
      <c r="AI171" s="2146"/>
      <c r="AJ171" s="2146"/>
    </row>
    <row r="172" spans="5:114" hidden="1" outlineLevel="1">
      <c r="E172" s="2146"/>
      <c r="F172" s="2146"/>
      <c r="G172" s="2146"/>
      <c r="H172" s="2146"/>
      <c r="I172" s="2146"/>
      <c r="J172" s="2146"/>
      <c r="K172" s="2146"/>
      <c r="L172" s="2146"/>
      <c r="M172" s="2146"/>
      <c r="N172" s="2146"/>
      <c r="O172" s="2146"/>
      <c r="P172" s="2146"/>
      <c r="Q172" s="2146"/>
      <c r="R172" s="2146"/>
      <c r="S172" s="2146"/>
      <c r="T172" s="2146"/>
      <c r="U172" s="2146"/>
      <c r="V172" s="2146"/>
      <c r="W172" s="2146"/>
      <c r="X172" s="2146"/>
      <c r="Y172" s="2146"/>
      <c r="Z172" s="2146"/>
      <c r="AA172" s="2146"/>
      <c r="AB172" s="2146"/>
      <c r="AC172" s="2146"/>
      <c r="AD172" s="2146"/>
      <c r="AE172" s="2146"/>
      <c r="AF172" s="2146"/>
      <c r="AG172" s="2146"/>
      <c r="AH172" s="2146"/>
      <c r="AI172" s="2146"/>
      <c r="AJ172" s="2146"/>
    </row>
    <row r="173" spans="5:114" collapsed="1"/>
    <row r="174" spans="5:114" ht="15.75">
      <c r="E174" s="526" t="s">
        <v>4906</v>
      </c>
    </row>
    <row r="175" spans="5:114" ht="15.75">
      <c r="E175" s="721"/>
      <c r="F175" s="1836" t="s">
        <v>22</v>
      </c>
      <c r="G175" s="1491"/>
      <c r="H175" s="1491"/>
      <c r="I175" s="1491"/>
      <c r="J175" s="1491">
        <v>2004</v>
      </c>
      <c r="K175" s="1491">
        <v>2005</v>
      </c>
      <c r="L175" s="1491">
        <v>2006</v>
      </c>
      <c r="M175" s="1491">
        <v>2007</v>
      </c>
      <c r="N175" s="1491">
        <v>2008</v>
      </c>
      <c r="O175" s="1491">
        <v>2009</v>
      </c>
      <c r="P175" s="1491">
        <v>2010</v>
      </c>
      <c r="Q175" s="1491">
        <v>2011</v>
      </c>
      <c r="R175" s="1491">
        <v>2012</v>
      </c>
      <c r="S175" s="1491">
        <v>2013</v>
      </c>
      <c r="T175" s="1491">
        <v>2014</v>
      </c>
      <c r="U175" s="1491">
        <v>2015</v>
      </c>
      <c r="V175" s="1491">
        <v>2016</v>
      </c>
      <c r="W175" s="1491">
        <v>2017</v>
      </c>
      <c r="X175" s="1491">
        <v>2018</v>
      </c>
      <c r="Y175" s="1491">
        <v>2019</v>
      </c>
      <c r="Z175" s="1491">
        <v>2020</v>
      </c>
      <c r="AA175" s="1491">
        <v>2021</v>
      </c>
      <c r="AB175" s="1491">
        <v>2022</v>
      </c>
      <c r="AC175" s="1491">
        <v>2023</v>
      </c>
      <c r="AD175" s="1491">
        <v>2024</v>
      </c>
      <c r="AE175" s="1491">
        <v>2025</v>
      </c>
      <c r="AF175" s="1491">
        <v>2026</v>
      </c>
      <c r="AG175" s="1491">
        <v>2027</v>
      </c>
      <c r="AH175" s="1491">
        <v>2028</v>
      </c>
      <c r="AI175" s="1491">
        <v>2029</v>
      </c>
      <c r="AJ175" s="1491">
        <v>2030</v>
      </c>
    </row>
    <row r="176" spans="5:114" ht="15.75">
      <c r="E176" s="2475" t="s">
        <v>4891</v>
      </c>
      <c r="F176" s="1108"/>
      <c r="G176" s="1108"/>
      <c r="H176" s="2475"/>
      <c r="I176" s="2475" t="s">
        <v>4892</v>
      </c>
      <c r="J176" s="2475"/>
      <c r="K176" s="2475">
        <v>0</v>
      </c>
      <c r="L176" s="2475">
        <v>0</v>
      </c>
      <c r="M176" s="2475">
        <v>0</v>
      </c>
      <c r="N176" s="2475">
        <v>0</v>
      </c>
      <c r="O176" s="2475">
        <v>0</v>
      </c>
      <c r="P176" s="2475">
        <v>0</v>
      </c>
      <c r="Q176" s="2475">
        <v>459910527</v>
      </c>
      <c r="R176" s="2475">
        <v>514309234.66666675</v>
      </c>
      <c r="S176" s="2475">
        <v>545147587.16141582</v>
      </c>
      <c r="T176" s="2475">
        <v>516698827.04741311</v>
      </c>
      <c r="U176" s="2475">
        <v>495708877.27815056</v>
      </c>
      <c r="V176" s="2475">
        <v>515004362.14898598</v>
      </c>
      <c r="W176" s="2475">
        <v>549606259.35843229</v>
      </c>
      <c r="X176" s="2475">
        <v>569828214.64148653</v>
      </c>
      <c r="Y176" s="2475">
        <v>598364586.43189073</v>
      </c>
      <c r="Z176" s="2475">
        <v>663037152.02192938</v>
      </c>
      <c r="AA176" s="2475">
        <v>733032026.01927519</v>
      </c>
      <c r="AB176" s="2475">
        <v>797063687.9617362</v>
      </c>
      <c r="AC176" s="2475">
        <v>873220771.68682265</v>
      </c>
      <c r="AD176" s="2475">
        <v>934920261.0193038</v>
      </c>
      <c r="AE176" s="2475">
        <v>998231587.91818297</v>
      </c>
      <c r="AF176" s="2475">
        <v>1056643644.0428338</v>
      </c>
      <c r="AG176" s="2475">
        <v>1103128226.2356529</v>
      </c>
      <c r="AH176" s="2475">
        <v>1140552994.1749778</v>
      </c>
      <c r="AI176" s="2475">
        <v>1154608455.7554936</v>
      </c>
      <c r="AJ176" s="2475">
        <v>1174527240.6420441</v>
      </c>
      <c r="AK176" s="526"/>
      <c r="AL176" s="526"/>
      <c r="AM176" s="526"/>
      <c r="AN176" s="526"/>
      <c r="AO176" s="526"/>
      <c r="AP176" s="526"/>
      <c r="AQ176" s="526"/>
      <c r="AR176" s="526"/>
      <c r="AS176" s="526"/>
      <c r="AT176" s="526"/>
      <c r="AU176" s="526"/>
      <c r="AV176" s="526"/>
      <c r="AW176" s="526"/>
      <c r="AX176" s="526"/>
      <c r="AY176" s="526"/>
      <c r="AZ176" s="526"/>
      <c r="BA176" s="526"/>
      <c r="BB176" s="526"/>
      <c r="BC176" s="526"/>
      <c r="BD176" s="526"/>
      <c r="BE176" s="526"/>
      <c r="BF176" s="526"/>
      <c r="BG176" s="526"/>
      <c r="BH176" s="526"/>
      <c r="BI176" s="526"/>
      <c r="BJ176" s="526"/>
      <c r="BK176" s="526"/>
    </row>
    <row r="177" spans="4:36">
      <c r="D177" s="725"/>
      <c r="E177" s="2146" t="s">
        <v>4853</v>
      </c>
      <c r="F177" s="2146"/>
      <c r="G177" s="2146"/>
      <c r="H177" s="2146"/>
      <c r="I177" s="2484" t="s">
        <v>4895</v>
      </c>
      <c r="J177" s="2146"/>
      <c r="K177" s="2146"/>
      <c r="L177" s="2146"/>
      <c r="M177" s="2146"/>
      <c r="N177" s="2146"/>
      <c r="O177" s="2146"/>
      <c r="P177" s="2146"/>
      <c r="Q177" s="2146">
        <v>55776983</v>
      </c>
      <c r="R177" s="2146">
        <v>51256667</v>
      </c>
      <c r="S177" s="2485">
        <v>50911083.5</v>
      </c>
      <c r="T177" s="2485">
        <v>50327754</v>
      </c>
      <c r="U177" s="2485">
        <v>51163337</v>
      </c>
      <c r="V177" s="2485">
        <v>52718861.5</v>
      </c>
      <c r="W177" s="2485">
        <v>52505227</v>
      </c>
      <c r="X177" s="2485">
        <v>48553741.5</v>
      </c>
      <c r="Y177" s="2485">
        <v>41988630</v>
      </c>
      <c r="Z177" s="2485">
        <v>35097091</v>
      </c>
      <c r="AA177" s="2485">
        <v>27941122</v>
      </c>
      <c r="AB177" s="2485">
        <v>21178261.5</v>
      </c>
      <c r="AC177" s="2485">
        <v>21351630</v>
      </c>
      <c r="AD177" s="2485">
        <v>23510940</v>
      </c>
      <c r="AE177" s="2485">
        <v>22133733.5</v>
      </c>
      <c r="AF177" s="2485">
        <v>21334421</v>
      </c>
      <c r="AG177" s="2485">
        <v>20654071.5</v>
      </c>
      <c r="AH177" s="2485">
        <v>20065739</v>
      </c>
      <c r="AI177" s="2485">
        <v>19397138.5</v>
      </c>
      <c r="AJ177" s="2485">
        <v>18318605.5</v>
      </c>
    </row>
    <row r="178" spans="4:36">
      <c r="D178" s="725"/>
      <c r="E178" s="2483" t="s">
        <v>4851</v>
      </c>
      <c r="F178" s="2146"/>
      <c r="G178" s="2146"/>
      <c r="H178" s="2146"/>
      <c r="I178" s="2484" t="s">
        <v>4893</v>
      </c>
      <c r="J178" s="2146"/>
      <c r="K178" s="2146"/>
      <c r="L178" s="2146"/>
      <c r="M178" s="2146"/>
      <c r="N178" s="2146"/>
      <c r="O178" s="2146"/>
      <c r="P178" s="2146"/>
      <c r="Q178" s="2146">
        <v>24386027</v>
      </c>
      <c r="R178" s="2146">
        <v>22600262</v>
      </c>
      <c r="S178" s="2485">
        <v>23235961</v>
      </c>
      <c r="T178" s="2485">
        <v>21509847.5</v>
      </c>
      <c r="U178" s="2485">
        <v>22071998.9259075</v>
      </c>
      <c r="V178" s="2485">
        <v>22071998.851815</v>
      </c>
      <c r="W178" s="2485">
        <v>22071998.851815</v>
      </c>
      <c r="X178" s="2485">
        <v>22071998.851815</v>
      </c>
      <c r="Y178" s="2485">
        <v>22071998.851815</v>
      </c>
      <c r="Z178" s="2485">
        <v>22071998.851815</v>
      </c>
      <c r="AA178" s="2485">
        <v>22071998.851815</v>
      </c>
      <c r="AB178" s="2485">
        <v>22071998.851815</v>
      </c>
      <c r="AC178" s="2485">
        <v>22071998.851815</v>
      </c>
      <c r="AD178" s="2485">
        <v>22071998.851815</v>
      </c>
      <c r="AE178" s="2485">
        <v>22071998.851815</v>
      </c>
      <c r="AF178" s="2485">
        <v>22071998.851815</v>
      </c>
      <c r="AG178" s="2485">
        <v>22071998.851815</v>
      </c>
      <c r="AH178" s="2485">
        <v>22071998.851815</v>
      </c>
      <c r="AI178" s="2485">
        <v>22071998.851815</v>
      </c>
      <c r="AJ178" s="2485">
        <v>22071998.851815</v>
      </c>
    </row>
    <row r="179" spans="4:36">
      <c r="D179" s="2486" t="s">
        <v>4907</v>
      </c>
      <c r="E179" s="2483" t="s">
        <v>4853</v>
      </c>
      <c r="F179" s="2146"/>
      <c r="G179" s="2146"/>
      <c r="H179" s="2146"/>
      <c r="I179" s="2484" t="s">
        <v>4843</v>
      </c>
      <c r="J179" s="2146"/>
      <c r="K179" s="2146"/>
      <c r="L179" s="2146"/>
      <c r="M179" s="2146"/>
      <c r="N179" s="2146"/>
      <c r="O179" s="2146"/>
      <c r="P179" s="2146"/>
      <c r="Q179" s="2146">
        <v>30087556</v>
      </c>
      <c r="R179" s="2146">
        <v>31191740</v>
      </c>
      <c r="S179" s="2485">
        <v>28590043</v>
      </c>
      <c r="T179" s="2485">
        <v>26282128</v>
      </c>
      <c r="U179" s="2485">
        <v>28718974</v>
      </c>
      <c r="V179" s="2485">
        <v>30059640</v>
      </c>
      <c r="W179" s="2485">
        <v>30330303.5</v>
      </c>
      <c r="X179" s="2485">
        <v>30513752.5</v>
      </c>
      <c r="Y179" s="2485">
        <v>30205722.5</v>
      </c>
      <c r="Z179" s="2485">
        <v>29935282.5</v>
      </c>
      <c r="AA179" s="2485">
        <v>29952791.5</v>
      </c>
      <c r="AB179" s="2485">
        <v>29721663</v>
      </c>
      <c r="AC179" s="2485">
        <v>26589082</v>
      </c>
      <c r="AD179" s="2485">
        <v>24645438.5</v>
      </c>
      <c r="AE179" s="2485">
        <v>26969636</v>
      </c>
      <c r="AF179" s="2485">
        <v>20043299.5</v>
      </c>
      <c r="AG179" s="2485">
        <v>11519604.5</v>
      </c>
      <c r="AH179" s="2485">
        <v>9578712.5</v>
      </c>
      <c r="AI179" s="2485">
        <v>7711602.5</v>
      </c>
      <c r="AJ179" s="2485">
        <v>3947904</v>
      </c>
    </row>
    <row r="180" spans="4:36">
      <c r="D180" s="725"/>
      <c r="E180" s="2483" t="s">
        <v>4852</v>
      </c>
      <c r="F180" s="2146"/>
      <c r="G180" s="2146"/>
      <c r="H180" s="2146"/>
      <c r="I180" s="2484" t="s">
        <v>4908</v>
      </c>
      <c r="J180" s="2146"/>
      <c r="K180" s="2146"/>
      <c r="L180" s="2146"/>
      <c r="M180" s="2146"/>
      <c r="N180" s="2146"/>
      <c r="O180" s="2146"/>
      <c r="P180" s="2146"/>
      <c r="Q180" s="2146">
        <v>5001930</v>
      </c>
      <c r="R180" s="2146">
        <v>5030456</v>
      </c>
      <c r="S180" s="2485">
        <v>5071601</v>
      </c>
      <c r="T180" s="2485">
        <v>5088269</v>
      </c>
      <c r="U180" s="2485">
        <v>5091762</v>
      </c>
      <c r="V180" s="2485">
        <v>5091762</v>
      </c>
      <c r="W180" s="2485">
        <v>5091762</v>
      </c>
      <c r="X180" s="2485">
        <v>5091762</v>
      </c>
      <c r="Y180" s="2485">
        <v>5091762</v>
      </c>
      <c r="Z180" s="2485">
        <v>5091762</v>
      </c>
      <c r="AA180" s="2485">
        <v>5091762</v>
      </c>
      <c r="AB180" s="2485">
        <v>5091762</v>
      </c>
      <c r="AC180" s="2485">
        <v>5091762</v>
      </c>
      <c r="AD180" s="2485">
        <v>5091762</v>
      </c>
      <c r="AE180" s="2485">
        <v>5091762</v>
      </c>
      <c r="AF180" s="2485">
        <v>5091762</v>
      </c>
      <c r="AG180" s="2485">
        <v>5091762</v>
      </c>
      <c r="AH180" s="2485">
        <v>5091762</v>
      </c>
      <c r="AI180" s="2485">
        <v>5091762</v>
      </c>
      <c r="AJ180" s="2485">
        <v>5091762</v>
      </c>
    </row>
    <row r="181" spans="4:36">
      <c r="D181" s="725"/>
      <c r="E181" s="2483" t="s">
        <v>4853</v>
      </c>
      <c r="F181" s="2146"/>
      <c r="G181" s="2146"/>
      <c r="H181" s="2146"/>
      <c r="I181" s="2484" t="s">
        <v>4909</v>
      </c>
      <c r="J181" s="2146"/>
      <c r="K181" s="2146"/>
      <c r="L181" s="2146"/>
      <c r="M181" s="2146"/>
      <c r="N181" s="2146"/>
      <c r="O181" s="2146"/>
      <c r="P181" s="2146"/>
      <c r="Q181" s="2146">
        <v>7462855</v>
      </c>
      <c r="R181" s="2146">
        <v>7612155</v>
      </c>
      <c r="S181" s="2485">
        <v>7628141.5</v>
      </c>
      <c r="T181" s="2485">
        <v>7662983</v>
      </c>
      <c r="U181" s="2485">
        <v>7689105</v>
      </c>
      <c r="V181" s="2485">
        <v>7689105</v>
      </c>
      <c r="W181" s="2485">
        <v>7689105</v>
      </c>
      <c r="X181" s="2485">
        <v>7689105</v>
      </c>
      <c r="Y181" s="2485">
        <v>7689105</v>
      </c>
      <c r="Z181" s="2485">
        <v>7689105</v>
      </c>
      <c r="AA181" s="2485">
        <v>7689105</v>
      </c>
      <c r="AB181" s="2485">
        <v>7689105</v>
      </c>
      <c r="AC181" s="2485">
        <v>3844552.5</v>
      </c>
      <c r="AD181" s="2485">
        <v>0</v>
      </c>
      <c r="AE181" s="2485">
        <v>0</v>
      </c>
      <c r="AF181" s="2485">
        <v>0</v>
      </c>
      <c r="AG181" s="2485">
        <v>0</v>
      </c>
      <c r="AH181" s="2485">
        <v>0</v>
      </c>
      <c r="AI181" s="2485">
        <v>0</v>
      </c>
      <c r="AJ181" s="2485">
        <v>0</v>
      </c>
    </row>
    <row r="182" spans="4:36">
      <c r="D182" s="725"/>
      <c r="E182" s="2483" t="s">
        <v>4853</v>
      </c>
      <c r="F182" s="2146"/>
      <c r="G182" s="2146"/>
      <c r="H182" s="2146"/>
      <c r="I182" s="2484" t="s">
        <v>4910</v>
      </c>
      <c r="J182" s="2146"/>
      <c r="K182" s="2146"/>
      <c r="L182" s="2146"/>
      <c r="M182" s="2146"/>
      <c r="N182" s="2146"/>
      <c r="O182" s="2146"/>
      <c r="P182" s="2146"/>
      <c r="Q182" s="2146">
        <v>-15000000</v>
      </c>
      <c r="R182" s="2146">
        <v>-15000000</v>
      </c>
      <c r="S182" s="2485">
        <v>0</v>
      </c>
      <c r="T182" s="2485">
        <v>0</v>
      </c>
      <c r="U182" s="2485">
        <v>0</v>
      </c>
      <c r="V182" s="2485">
        <v>0</v>
      </c>
      <c r="W182" s="2485">
        <v>0</v>
      </c>
      <c r="X182" s="2485">
        <v>0</v>
      </c>
      <c r="Y182" s="2485">
        <v>0</v>
      </c>
      <c r="Z182" s="2485">
        <v>0</v>
      </c>
      <c r="AA182" s="2485">
        <v>0</v>
      </c>
      <c r="AB182" s="2485">
        <v>0</v>
      </c>
      <c r="AC182" s="2485">
        <v>0</v>
      </c>
      <c r="AD182" s="2485">
        <v>0</v>
      </c>
      <c r="AE182" s="2485">
        <v>0</v>
      </c>
      <c r="AF182" s="2485">
        <v>0</v>
      </c>
      <c r="AG182" s="2485">
        <v>0</v>
      </c>
      <c r="AH182" s="2485">
        <v>0</v>
      </c>
      <c r="AI182" s="2485">
        <v>0</v>
      </c>
      <c r="AJ182" s="2485">
        <v>0</v>
      </c>
    </row>
    <row r="183" spans="4:36">
      <c r="D183" s="725"/>
      <c r="E183" s="2483" t="s">
        <v>4853</v>
      </c>
      <c r="F183" s="2483"/>
      <c r="G183" s="2483"/>
      <c r="H183" s="2483"/>
      <c r="I183" s="2487" t="s">
        <v>4896</v>
      </c>
      <c r="J183" s="2146"/>
      <c r="K183" s="2146"/>
      <c r="L183" s="2146"/>
      <c r="M183" s="2146"/>
      <c r="N183" s="2146"/>
      <c r="O183" s="2146"/>
      <c r="P183" s="2146"/>
      <c r="Q183" s="2483">
        <v>36242355</v>
      </c>
      <c r="R183" s="2483">
        <v>37970413</v>
      </c>
      <c r="S183" s="2485">
        <v>39250623.5</v>
      </c>
      <c r="T183" s="2485">
        <v>41320965</v>
      </c>
      <c r="U183" s="2485">
        <v>44481052.5</v>
      </c>
      <c r="V183" s="2485">
        <v>46473186</v>
      </c>
      <c r="W183" s="2485">
        <v>46371054.5</v>
      </c>
      <c r="X183" s="2485">
        <v>46371054.5</v>
      </c>
      <c r="Y183" s="2485">
        <v>43807969.5</v>
      </c>
      <c r="Z183" s="2485">
        <v>42669678.5</v>
      </c>
      <c r="AA183" s="2485">
        <v>42569147</v>
      </c>
      <c r="AB183" s="2485">
        <v>41240223.5</v>
      </c>
      <c r="AC183" s="2485">
        <v>40427244</v>
      </c>
      <c r="AD183" s="2485">
        <v>39830224.5</v>
      </c>
      <c r="AE183" s="2485">
        <v>39391665.5</v>
      </c>
      <c r="AF183" s="2485">
        <v>37240126</v>
      </c>
      <c r="AG183" s="2485">
        <v>34554209</v>
      </c>
      <c r="AH183" s="2485">
        <v>34895613</v>
      </c>
      <c r="AI183" s="2485">
        <v>32628533.5</v>
      </c>
      <c r="AJ183" s="2485">
        <v>30027792</v>
      </c>
    </row>
    <row r="184" spans="4:36">
      <c r="D184" s="725"/>
      <c r="E184" s="2483" t="s">
        <v>4861</v>
      </c>
      <c r="F184" s="2146"/>
      <c r="G184" s="2146"/>
      <c r="H184" s="2146"/>
      <c r="I184" s="2484" t="s">
        <v>4897</v>
      </c>
      <c r="J184" s="2146"/>
      <c r="K184" s="2146"/>
      <c r="L184" s="2146"/>
      <c r="M184" s="2146"/>
      <c r="N184" s="2146"/>
      <c r="O184" s="2146"/>
      <c r="P184" s="2146"/>
      <c r="Q184" s="2146">
        <v>121851147</v>
      </c>
      <c r="R184" s="2146">
        <v>106577609.66666667</v>
      </c>
      <c r="S184" s="2485">
        <v>120942463.83333334</v>
      </c>
      <c r="T184" s="2485">
        <v>122829095</v>
      </c>
      <c r="U184" s="2485">
        <v>108702748.2975</v>
      </c>
      <c r="V184" s="2485">
        <v>106765413.99466249</v>
      </c>
      <c r="W184" s="2485">
        <v>109913132.72241318</v>
      </c>
      <c r="X184" s="2485">
        <v>109907298.63126014</v>
      </c>
      <c r="Y184" s="2485">
        <v>110823523.28491676</v>
      </c>
      <c r="Z184" s="2485">
        <v>111712655.56382634</v>
      </c>
      <c r="AA184" s="2485">
        <v>112604054.09406026</v>
      </c>
      <c r="AB184" s="2485">
        <v>113527365.82616487</v>
      </c>
      <c r="AC184" s="2485">
        <v>114452815.81351814</v>
      </c>
      <c r="AD184" s="2485">
        <v>115380176.30224127</v>
      </c>
      <c r="AE184" s="2485">
        <v>116309210.44469471</v>
      </c>
      <c r="AF184" s="2485">
        <v>117239668.28607154</v>
      </c>
      <c r="AG184" s="2485">
        <v>118171287.86108404</v>
      </c>
      <c r="AH184" s="2485">
        <v>119103795.76272199</v>
      </c>
      <c r="AI184" s="2485">
        <v>120036907.18254225</v>
      </c>
      <c r="AJ184" s="2485">
        <v>120970321.83443123</v>
      </c>
    </row>
    <row r="185" spans="4:36">
      <c r="D185" s="725"/>
      <c r="E185" s="2483" t="s">
        <v>4859</v>
      </c>
      <c r="F185" s="2146"/>
      <c r="G185" s="2146"/>
      <c r="H185" s="2146"/>
      <c r="I185" s="2484" t="s">
        <v>4894</v>
      </c>
      <c r="J185" s="2146"/>
      <c r="K185" s="2146"/>
      <c r="L185" s="2146"/>
      <c r="M185" s="2146"/>
      <c r="N185" s="2146"/>
      <c r="O185" s="2146"/>
      <c r="P185" s="2146"/>
      <c r="Q185" s="2146">
        <v>49129859</v>
      </c>
      <c r="R185" s="2146">
        <v>54035317</v>
      </c>
      <c r="S185" s="2485">
        <v>58792923.400707088</v>
      </c>
      <c r="T185" s="2485">
        <v>58644851.810092501</v>
      </c>
      <c r="U185" s="2485">
        <v>55823665.892135002</v>
      </c>
      <c r="V185" s="2485">
        <v>55823665.784270003</v>
      </c>
      <c r="W185" s="2485">
        <v>55823665.784270003</v>
      </c>
      <c r="X185" s="2485">
        <v>55823665.784270003</v>
      </c>
      <c r="Y185" s="2485">
        <v>55823665.784270003</v>
      </c>
      <c r="Z185" s="2485">
        <v>55823665.784270003</v>
      </c>
      <c r="AA185" s="2485">
        <v>55823665.784270003</v>
      </c>
      <c r="AB185" s="2485">
        <v>55823665.784270003</v>
      </c>
      <c r="AC185" s="2485">
        <v>55823665.784270003</v>
      </c>
      <c r="AD185" s="2485">
        <v>55823665.784270003</v>
      </c>
      <c r="AE185" s="2485">
        <v>55823665.784270003</v>
      </c>
      <c r="AF185" s="2485">
        <v>55823665.784270003</v>
      </c>
      <c r="AG185" s="2485">
        <v>55823665.784270003</v>
      </c>
      <c r="AH185" s="2485">
        <v>55823665.784270003</v>
      </c>
      <c r="AI185" s="2485">
        <v>55823665.784270003</v>
      </c>
      <c r="AJ185" s="2485">
        <v>55823665.784270003</v>
      </c>
    </row>
    <row r="186" spans="4:36">
      <c r="D186" s="725"/>
      <c r="E186" s="2483" t="s">
        <v>4861</v>
      </c>
      <c r="F186" s="2146"/>
      <c r="G186" s="2146"/>
      <c r="H186" s="2146"/>
      <c r="I186" s="2484" t="s">
        <v>4911</v>
      </c>
      <c r="J186" s="2146"/>
      <c r="K186" s="2146"/>
      <c r="L186" s="2146"/>
      <c r="M186" s="2146"/>
      <c r="N186" s="2146"/>
      <c r="O186" s="2146"/>
      <c r="P186" s="2146"/>
      <c r="Q186" s="2146">
        <v>6131551</v>
      </c>
      <c r="R186" s="2146">
        <v>7538573</v>
      </c>
      <c r="S186" s="2485">
        <v>5898684</v>
      </c>
      <c r="T186" s="2485">
        <v>4994360.5</v>
      </c>
      <c r="U186" s="2485">
        <v>4689837.5</v>
      </c>
      <c r="V186" s="2485">
        <v>5089543</v>
      </c>
      <c r="W186" s="2485">
        <v>5089543</v>
      </c>
      <c r="X186" s="2485">
        <v>5089543</v>
      </c>
      <c r="Y186" s="2485">
        <v>5089543</v>
      </c>
      <c r="Z186" s="2485">
        <v>5089543</v>
      </c>
      <c r="AA186" s="2485">
        <v>5089543</v>
      </c>
      <c r="AB186" s="2485">
        <v>5089543</v>
      </c>
      <c r="AC186" s="2485">
        <v>5089543</v>
      </c>
      <c r="AD186" s="2485">
        <v>5089543</v>
      </c>
      <c r="AE186" s="2485">
        <v>5089543</v>
      </c>
      <c r="AF186" s="2485">
        <v>5089543</v>
      </c>
      <c r="AG186" s="2485">
        <v>5089543</v>
      </c>
      <c r="AH186" s="2485">
        <v>5089543</v>
      </c>
      <c r="AI186" s="2485">
        <v>5089543</v>
      </c>
      <c r="AJ186" s="2485">
        <v>5089543</v>
      </c>
    </row>
    <row r="187" spans="4:36">
      <c r="D187" s="725"/>
      <c r="E187" s="2483" t="s">
        <v>4861</v>
      </c>
      <c r="F187" s="2146"/>
      <c r="G187" s="2146"/>
      <c r="H187" s="2146"/>
      <c r="I187" s="2484" t="s">
        <v>4912</v>
      </c>
      <c r="J187" s="2146"/>
      <c r="K187" s="2146"/>
      <c r="L187" s="2146"/>
      <c r="M187" s="2146"/>
      <c r="N187" s="2146"/>
      <c r="O187" s="2146"/>
      <c r="P187" s="2146"/>
      <c r="Q187" s="2146">
        <v>6635729</v>
      </c>
      <c r="R187" s="2146">
        <v>7502243</v>
      </c>
      <c r="S187" s="2485">
        <v>6739211.25</v>
      </c>
      <c r="T187" s="2485">
        <v>6542538.5</v>
      </c>
      <c r="U187" s="2485">
        <v>6596781.1524999999</v>
      </c>
      <c r="V187" s="2485">
        <v>6827668.4928374998</v>
      </c>
      <c r="W187" s="2485">
        <v>7066636.890086811</v>
      </c>
      <c r="X187" s="2485">
        <v>7313969.181239849</v>
      </c>
      <c r="Y187" s="2485">
        <v>7569958.1025832426</v>
      </c>
      <c r="Z187" s="2485">
        <v>7834906.6361736562</v>
      </c>
      <c r="AA187" s="2485">
        <v>8109128.3684397331</v>
      </c>
      <c r="AB187" s="2485">
        <v>8392947.861335123</v>
      </c>
      <c r="AC187" s="2485">
        <v>8686701.0364818498</v>
      </c>
      <c r="AD187" s="2485">
        <v>8990735.5727587156</v>
      </c>
      <c r="AE187" s="2485">
        <v>9305411.3178052679</v>
      </c>
      <c r="AF187" s="2485">
        <v>9631100.7139284536</v>
      </c>
      <c r="AG187" s="2485">
        <v>9968189.2389159482</v>
      </c>
      <c r="AH187" s="2485">
        <v>10317075.862278007</v>
      </c>
      <c r="AI187" s="2485">
        <v>10678173.517457735</v>
      </c>
      <c r="AJ187" s="2485">
        <v>11051909.590568755</v>
      </c>
    </row>
    <row r="188" spans="4:36">
      <c r="D188" s="725"/>
      <c r="E188" s="2483" t="s">
        <v>4860</v>
      </c>
      <c r="F188" s="2146"/>
      <c r="G188" s="2146"/>
      <c r="H188" s="2146"/>
      <c r="I188" s="2484" t="s">
        <v>4913</v>
      </c>
      <c r="J188" s="2146"/>
      <c r="K188" s="2146"/>
      <c r="L188" s="2146"/>
      <c r="M188" s="2146"/>
      <c r="N188" s="2146"/>
      <c r="O188" s="2146"/>
      <c r="P188" s="2146"/>
      <c r="Q188" s="2146">
        <v>0</v>
      </c>
      <c r="R188" s="2146">
        <v>0</v>
      </c>
      <c r="S188" s="2485">
        <v>0</v>
      </c>
      <c r="T188" s="2485">
        <v>0</v>
      </c>
      <c r="U188" s="2485">
        <v>0</v>
      </c>
      <c r="V188" s="2485">
        <v>0</v>
      </c>
      <c r="W188" s="2485">
        <v>0</v>
      </c>
      <c r="X188" s="2485">
        <v>0</v>
      </c>
      <c r="Y188" s="2485">
        <v>0</v>
      </c>
      <c r="Z188" s="2485">
        <v>0</v>
      </c>
      <c r="AA188" s="2485">
        <v>0</v>
      </c>
      <c r="AB188" s="2485">
        <v>0</v>
      </c>
      <c r="AC188" s="2485">
        <v>0</v>
      </c>
      <c r="AD188" s="2485">
        <v>0</v>
      </c>
      <c r="AE188" s="2485">
        <v>0</v>
      </c>
      <c r="AF188" s="2485">
        <v>0</v>
      </c>
      <c r="AG188" s="2485">
        <v>0</v>
      </c>
      <c r="AH188" s="2485">
        <v>0</v>
      </c>
      <c r="AI188" s="2485">
        <v>0</v>
      </c>
      <c r="AJ188" s="2485">
        <v>0</v>
      </c>
    </row>
    <row r="189" spans="4:36">
      <c r="D189" s="725"/>
      <c r="E189" s="2483" t="s">
        <v>4861</v>
      </c>
      <c r="F189" s="2146"/>
      <c r="G189" s="2146"/>
      <c r="H189" s="2146"/>
      <c r="I189" s="2484" t="s">
        <v>4914</v>
      </c>
      <c r="J189" s="2146"/>
      <c r="K189" s="2146"/>
      <c r="L189" s="2146"/>
      <c r="M189" s="2146"/>
      <c r="N189" s="2146"/>
      <c r="O189" s="2146"/>
      <c r="P189" s="2146"/>
      <c r="Q189" s="2146">
        <v>0</v>
      </c>
      <c r="R189" s="2146">
        <v>256962</v>
      </c>
      <c r="S189" s="2485">
        <v>2084337.2500000002</v>
      </c>
      <c r="T189" s="2485">
        <v>1869456</v>
      </c>
      <c r="U189" s="2485">
        <v>2137808.2000000002</v>
      </c>
      <c r="V189" s="2485">
        <v>2212631.4869999997</v>
      </c>
      <c r="W189" s="2485">
        <v>2290073.5890449993</v>
      </c>
      <c r="X189" s="2485">
        <v>2370226.1646615742</v>
      </c>
      <c r="Y189" s="2485">
        <v>2453184.0804247293</v>
      </c>
      <c r="Z189" s="2485">
        <v>2539045.5232395949</v>
      </c>
      <c r="AA189" s="2485">
        <v>2627912.1165529806</v>
      </c>
      <c r="AB189" s="2485">
        <v>2719889.0406323345</v>
      </c>
      <c r="AC189" s="2485">
        <v>2815085.1570544662</v>
      </c>
      <c r="AD189" s="2485">
        <v>2913613.1375513719</v>
      </c>
      <c r="AE189" s="2485">
        <v>3015589.5973656699</v>
      </c>
      <c r="AF189" s="2485">
        <v>3121135.233273468</v>
      </c>
      <c r="AG189" s="2485">
        <v>3230374.9664380392</v>
      </c>
      <c r="AH189" s="2485">
        <v>3343438.0902633704</v>
      </c>
      <c r="AI189" s="2485">
        <v>3460458.423422588</v>
      </c>
      <c r="AJ189" s="2485">
        <v>3581574.4682423789</v>
      </c>
    </row>
    <row r="190" spans="4:36">
      <c r="D190" s="725"/>
      <c r="E190" s="2483" t="s">
        <v>4861</v>
      </c>
      <c r="F190" s="2146"/>
      <c r="G190" s="2146"/>
      <c r="H190" s="2146"/>
      <c r="I190" s="2484" t="s">
        <v>4915</v>
      </c>
      <c r="J190" s="2146"/>
      <c r="K190" s="2146"/>
      <c r="L190" s="2146"/>
      <c r="M190" s="2146"/>
      <c r="N190" s="2146"/>
      <c r="O190" s="2146"/>
      <c r="P190" s="2146"/>
      <c r="Q190" s="2146">
        <v>5431590</v>
      </c>
      <c r="R190" s="2146">
        <v>3640095</v>
      </c>
      <c r="S190" s="2485">
        <v>2449266.25</v>
      </c>
      <c r="T190" s="2485">
        <v>3163538</v>
      </c>
      <c r="U190" s="2485">
        <v>3790219.0424999995</v>
      </c>
      <c r="V190" s="2485">
        <v>3922876.7089874996</v>
      </c>
      <c r="W190" s="2485">
        <v>4060177.3938020617</v>
      </c>
      <c r="X190" s="2485">
        <v>4202283.6025851332</v>
      </c>
      <c r="Y190" s="2485">
        <v>4349363.528675613</v>
      </c>
      <c r="Z190" s="2485">
        <v>4501591.2521792594</v>
      </c>
      <c r="AA190" s="2485">
        <v>4659146.9460055325</v>
      </c>
      <c r="AB190" s="2485">
        <v>4822217.0891157258</v>
      </c>
      <c r="AC190" s="2485">
        <v>4990994.6872347761</v>
      </c>
      <c r="AD190" s="2485">
        <v>5165679.501287993</v>
      </c>
      <c r="AE190" s="2485">
        <v>5346478.2838330725</v>
      </c>
      <c r="AF190" s="2485">
        <v>5533605.0237672292</v>
      </c>
      <c r="AG190" s="2485">
        <v>5727281.1995990817</v>
      </c>
      <c r="AH190" s="2485">
        <v>5927736.0415850496</v>
      </c>
      <c r="AI190" s="2485">
        <v>6135206.8030405259</v>
      </c>
      <c r="AJ190" s="2485">
        <v>6349939.0411469433</v>
      </c>
    </row>
    <row r="191" spans="4:36">
      <c r="D191" s="725"/>
      <c r="E191" s="2483" t="s">
        <v>4857</v>
      </c>
      <c r="F191" s="2146"/>
      <c r="G191" s="2146"/>
      <c r="H191" s="2146"/>
      <c r="I191" s="2484" t="s">
        <v>4916</v>
      </c>
      <c r="J191" s="2146"/>
      <c r="K191" s="2146"/>
      <c r="L191" s="2146"/>
      <c r="M191" s="2146"/>
      <c r="N191" s="2146"/>
      <c r="O191" s="2146"/>
      <c r="P191" s="2146"/>
      <c r="Q191" s="2146">
        <v>0</v>
      </c>
      <c r="R191" s="2146">
        <v>0</v>
      </c>
      <c r="S191" s="2485">
        <v>0</v>
      </c>
      <c r="T191" s="2485">
        <v>0</v>
      </c>
      <c r="U191" s="2485">
        <v>0</v>
      </c>
      <c r="V191" s="2485">
        <v>0</v>
      </c>
      <c r="W191" s="2485">
        <v>0</v>
      </c>
      <c r="X191" s="2485">
        <v>0</v>
      </c>
      <c r="Y191" s="2485">
        <v>0</v>
      </c>
      <c r="Z191" s="2485">
        <v>0</v>
      </c>
      <c r="AA191" s="2485">
        <v>0</v>
      </c>
      <c r="AB191" s="2485">
        <v>0</v>
      </c>
      <c r="AC191" s="2485">
        <v>0</v>
      </c>
      <c r="AD191" s="2485">
        <v>0</v>
      </c>
      <c r="AE191" s="2485">
        <v>0</v>
      </c>
      <c r="AF191" s="2485">
        <v>0</v>
      </c>
      <c r="AG191" s="2485">
        <v>0</v>
      </c>
      <c r="AH191" s="2485">
        <v>0</v>
      </c>
      <c r="AI191" s="2485">
        <v>0</v>
      </c>
      <c r="AJ191" s="2485">
        <v>0</v>
      </c>
    </row>
    <row r="192" spans="4:36">
      <c r="D192" s="725"/>
      <c r="E192" s="2483" t="s">
        <v>4857</v>
      </c>
      <c r="F192" s="2146"/>
      <c r="G192" s="2146"/>
      <c r="H192" s="2146"/>
      <c r="I192" s="2484" t="s">
        <v>4917</v>
      </c>
      <c r="J192" s="2146"/>
      <c r="K192" s="2146"/>
      <c r="L192" s="2146"/>
      <c r="M192" s="2146"/>
      <c r="N192" s="2146"/>
      <c r="O192" s="2146"/>
      <c r="P192" s="2146"/>
      <c r="Q192" s="2146">
        <v>0</v>
      </c>
      <c r="R192" s="2146">
        <v>0</v>
      </c>
      <c r="S192" s="2485">
        <v>0</v>
      </c>
      <c r="T192" s="2485">
        <v>0</v>
      </c>
      <c r="U192" s="2485">
        <v>0</v>
      </c>
      <c r="V192" s="2485">
        <v>0</v>
      </c>
      <c r="W192" s="2485">
        <v>2350032.4171413956</v>
      </c>
      <c r="X192" s="2485">
        <v>4700064.8342827912</v>
      </c>
      <c r="Y192" s="2485">
        <v>4700064.8342827912</v>
      </c>
      <c r="Z192" s="2485">
        <v>4700064.8342827912</v>
      </c>
      <c r="AA192" s="2485">
        <v>4700064.8342827912</v>
      </c>
      <c r="AB192" s="2485">
        <v>4700064.8342827912</v>
      </c>
      <c r="AC192" s="2485">
        <v>4700064.8342827912</v>
      </c>
      <c r="AD192" s="2485">
        <v>4700064.8342827912</v>
      </c>
      <c r="AE192" s="2485">
        <v>4700064.8342827912</v>
      </c>
      <c r="AF192" s="2485">
        <v>4700064.8342827912</v>
      </c>
      <c r="AG192" s="2485">
        <v>4700064.8342827912</v>
      </c>
      <c r="AH192" s="2485">
        <v>4700064.8342827912</v>
      </c>
      <c r="AI192" s="2485">
        <v>4700064.8342827912</v>
      </c>
      <c r="AJ192" s="2485">
        <v>4700064.8342827912</v>
      </c>
    </row>
    <row r="193" spans="4:36">
      <c r="D193" s="725"/>
      <c r="E193" s="2483" t="s">
        <v>4857</v>
      </c>
      <c r="F193" s="2146"/>
      <c r="G193" s="2146"/>
      <c r="H193" s="2146"/>
      <c r="I193" s="2484" t="s">
        <v>4918</v>
      </c>
      <c r="J193" s="2146"/>
      <c r="K193" s="2146"/>
      <c r="L193" s="2146"/>
      <c r="M193" s="2146"/>
      <c r="N193" s="2146"/>
      <c r="O193" s="2146"/>
      <c r="P193" s="2146"/>
      <c r="Q193" s="2146">
        <v>0</v>
      </c>
      <c r="R193" s="2146">
        <v>0</v>
      </c>
      <c r="S193" s="2485">
        <v>0</v>
      </c>
      <c r="T193" s="2485">
        <v>0</v>
      </c>
      <c r="U193" s="2485">
        <v>0</v>
      </c>
      <c r="V193" s="2485">
        <v>714038.19189680996</v>
      </c>
      <c r="W193" s="2485">
        <v>1428076.3837936199</v>
      </c>
      <c r="X193" s="2485">
        <v>1428076.3837936199</v>
      </c>
      <c r="Y193" s="2485">
        <v>2935383.3479854045</v>
      </c>
      <c r="Z193" s="2485">
        <v>4977181.2158738682</v>
      </c>
      <c r="AA193" s="2485">
        <v>6065804.1236710045</v>
      </c>
      <c r="AB193" s="2485">
        <v>6908231.866846337</v>
      </c>
      <c r="AC193" s="2485">
        <v>7196527.6059212126</v>
      </c>
      <c r="AD193" s="2485">
        <v>7196527.6059212126</v>
      </c>
      <c r="AE193" s="2485">
        <v>7196527.6059212126</v>
      </c>
      <c r="AF193" s="2485">
        <v>7196527.6059212126</v>
      </c>
      <c r="AG193" s="2485">
        <v>7196527.6059212126</v>
      </c>
      <c r="AH193" s="2485">
        <v>7196527.6059212126</v>
      </c>
      <c r="AI193" s="2485">
        <v>7196527.6059212126</v>
      </c>
      <c r="AJ193" s="2485">
        <v>7196527.6059212126</v>
      </c>
    </row>
    <row r="194" spans="4:36">
      <c r="D194" s="725"/>
      <c r="E194" s="2483" t="s">
        <v>4856</v>
      </c>
      <c r="F194" s="2146"/>
      <c r="G194" s="2146"/>
      <c r="H194" s="2146"/>
      <c r="I194" s="2484" t="s">
        <v>4919</v>
      </c>
      <c r="J194" s="2146"/>
      <c r="K194" s="2146"/>
      <c r="L194" s="2146"/>
      <c r="M194" s="2146"/>
      <c r="N194" s="2146"/>
      <c r="O194" s="2146"/>
      <c r="P194" s="2146"/>
      <c r="Q194" s="2146">
        <v>0</v>
      </c>
      <c r="R194" s="2146">
        <v>0</v>
      </c>
      <c r="S194" s="2485">
        <v>0</v>
      </c>
      <c r="T194" s="2485">
        <v>0</v>
      </c>
      <c r="U194" s="2485">
        <v>0</v>
      </c>
      <c r="V194" s="2485">
        <v>0</v>
      </c>
      <c r="W194" s="2485">
        <v>0</v>
      </c>
      <c r="X194" s="2485">
        <v>0</v>
      </c>
      <c r="Y194" s="2485">
        <v>0</v>
      </c>
      <c r="Z194" s="2485">
        <v>0</v>
      </c>
      <c r="AA194" s="2485">
        <v>0</v>
      </c>
      <c r="AB194" s="2485">
        <v>0</v>
      </c>
      <c r="AC194" s="2485">
        <v>0</v>
      </c>
      <c r="AD194" s="2485">
        <v>0</v>
      </c>
      <c r="AE194" s="2485">
        <v>0</v>
      </c>
      <c r="AF194" s="2485">
        <v>0</v>
      </c>
      <c r="AG194" s="2485">
        <v>0</v>
      </c>
      <c r="AH194" s="2485">
        <v>0</v>
      </c>
      <c r="AI194" s="2485">
        <v>0</v>
      </c>
      <c r="AJ194" s="2485">
        <v>0</v>
      </c>
    </row>
    <row r="195" spans="4:36">
      <c r="D195" s="725"/>
      <c r="E195" s="2483" t="s">
        <v>4855</v>
      </c>
      <c r="F195" s="2146"/>
      <c r="G195" s="2146"/>
      <c r="H195" s="2146"/>
      <c r="I195" s="2484" t="s">
        <v>4920</v>
      </c>
      <c r="J195" s="2146"/>
      <c r="K195" s="2146"/>
      <c r="L195" s="2146"/>
      <c r="M195" s="2146"/>
      <c r="N195" s="2146"/>
      <c r="O195" s="2146"/>
      <c r="P195" s="2146"/>
      <c r="Q195" s="2146">
        <v>0</v>
      </c>
      <c r="R195" s="2146">
        <v>0</v>
      </c>
      <c r="S195" s="2485">
        <v>0</v>
      </c>
      <c r="T195" s="2485">
        <v>0</v>
      </c>
      <c r="U195" s="2485">
        <v>0</v>
      </c>
      <c r="V195" s="2485">
        <v>0</v>
      </c>
      <c r="W195" s="2485">
        <v>1688399.4424791159</v>
      </c>
      <c r="X195" s="2485">
        <v>3376798.8849582318</v>
      </c>
      <c r="Y195" s="2485">
        <v>3376798.8849582318</v>
      </c>
      <c r="Z195" s="2485">
        <v>3376798.8849582318</v>
      </c>
      <c r="AA195" s="2485">
        <v>3376798.8849582318</v>
      </c>
      <c r="AB195" s="2485">
        <v>3376798.8849582318</v>
      </c>
      <c r="AC195" s="2485">
        <v>3376798.8849582318</v>
      </c>
      <c r="AD195" s="2485">
        <v>3376798.8849582318</v>
      </c>
      <c r="AE195" s="2485">
        <v>3376798.8849582318</v>
      </c>
      <c r="AF195" s="2485">
        <v>3376798.8849582318</v>
      </c>
      <c r="AG195" s="2485">
        <v>3376798.8849582318</v>
      </c>
      <c r="AH195" s="2485">
        <v>3376798.8849582318</v>
      </c>
      <c r="AI195" s="2485">
        <v>3376798.8849582318</v>
      </c>
      <c r="AJ195" s="2485">
        <v>3376798.8849582318</v>
      </c>
    </row>
    <row r="196" spans="4:36">
      <c r="D196" s="725"/>
      <c r="E196" s="2483" t="s">
        <v>4857</v>
      </c>
      <c r="F196" s="2146"/>
      <c r="G196" s="2146"/>
      <c r="H196" s="2146"/>
      <c r="I196" s="2484" t="s">
        <v>4921</v>
      </c>
      <c r="J196" s="2146"/>
      <c r="K196" s="2146"/>
      <c r="L196" s="2146"/>
      <c r="M196" s="2146"/>
      <c r="N196" s="2146"/>
      <c r="O196" s="2146"/>
      <c r="P196" s="2146"/>
      <c r="Q196" s="2146">
        <v>0</v>
      </c>
      <c r="R196" s="2146">
        <v>0</v>
      </c>
      <c r="S196" s="2485">
        <v>0</v>
      </c>
      <c r="T196" s="2485">
        <v>0</v>
      </c>
      <c r="U196" s="2485">
        <v>0</v>
      </c>
      <c r="V196" s="2485">
        <v>794391.937686424</v>
      </c>
      <c r="W196" s="2485">
        <v>1588783.875372848</v>
      </c>
      <c r="X196" s="2485">
        <v>1588783.875372848</v>
      </c>
      <c r="Y196" s="2485">
        <v>1588783.875372848</v>
      </c>
      <c r="Z196" s="2485">
        <v>1588783.875372848</v>
      </c>
      <c r="AA196" s="2485">
        <v>1588783.875372848</v>
      </c>
      <c r="AB196" s="2485">
        <v>1588783.875372848</v>
      </c>
      <c r="AC196" s="2485">
        <v>1588783.875372848</v>
      </c>
      <c r="AD196" s="2485">
        <v>1588783.875372848</v>
      </c>
      <c r="AE196" s="2485">
        <v>1588783.875372848</v>
      </c>
      <c r="AF196" s="2485">
        <v>1588783.875372848</v>
      </c>
      <c r="AG196" s="2485">
        <v>1588783.875372848</v>
      </c>
      <c r="AH196" s="2485">
        <v>1588783.875372848</v>
      </c>
      <c r="AI196" s="2485">
        <v>1588783.875372848</v>
      </c>
      <c r="AJ196" s="2485">
        <v>1588783.875372848</v>
      </c>
    </row>
    <row r="197" spans="4:36">
      <c r="D197" s="725"/>
      <c r="E197" s="2483" t="s">
        <v>4856</v>
      </c>
      <c r="F197" s="2483"/>
      <c r="G197" s="2483"/>
      <c r="H197" s="2483"/>
      <c r="I197" s="2487" t="s">
        <v>4922</v>
      </c>
      <c r="J197" s="2146"/>
      <c r="K197" s="2146"/>
      <c r="L197" s="2146"/>
      <c r="M197" s="2146"/>
      <c r="N197" s="2146"/>
      <c r="O197" s="2146"/>
      <c r="P197" s="2146"/>
      <c r="Q197" s="2146">
        <v>0</v>
      </c>
      <c r="R197" s="2146">
        <v>0</v>
      </c>
      <c r="S197" s="2485">
        <v>354563.88292061433</v>
      </c>
      <c r="T197" s="2485">
        <v>709127.76584122865</v>
      </c>
      <c r="U197" s="2485">
        <v>709127.76584122865</v>
      </c>
      <c r="V197" s="2485">
        <v>709127.76584122865</v>
      </c>
      <c r="W197" s="2485">
        <v>709127.76584122865</v>
      </c>
      <c r="X197" s="2485">
        <v>709127.76584122865</v>
      </c>
      <c r="Y197" s="2485">
        <v>709127.76584122865</v>
      </c>
      <c r="Z197" s="2485">
        <v>709127.76584122865</v>
      </c>
      <c r="AA197" s="2485">
        <v>709127.76584122865</v>
      </c>
      <c r="AB197" s="2485">
        <v>709127.76584122865</v>
      </c>
      <c r="AC197" s="2485">
        <v>709127.76584122865</v>
      </c>
      <c r="AD197" s="2485">
        <v>709127.76584122865</v>
      </c>
      <c r="AE197" s="2485">
        <v>709127.76584122865</v>
      </c>
      <c r="AF197" s="2485">
        <v>709127.76584122865</v>
      </c>
      <c r="AG197" s="2485">
        <v>709127.76584122865</v>
      </c>
      <c r="AH197" s="2485">
        <v>709127.76584122865</v>
      </c>
      <c r="AI197" s="2485">
        <v>709127.76584122865</v>
      </c>
      <c r="AJ197" s="2485">
        <v>709127.76584122865</v>
      </c>
    </row>
    <row r="198" spans="4:36">
      <c r="D198" s="725"/>
      <c r="E198" s="2483" t="s">
        <v>4857</v>
      </c>
      <c r="F198" s="2483"/>
      <c r="G198" s="2483"/>
      <c r="H198" s="2483"/>
      <c r="I198" s="2487" t="s">
        <v>4923</v>
      </c>
      <c r="J198" s="2146"/>
      <c r="K198" s="2146"/>
      <c r="L198" s="2146"/>
      <c r="M198" s="2146"/>
      <c r="N198" s="2146"/>
      <c r="O198" s="2146"/>
      <c r="P198" s="2146"/>
      <c r="Q198" s="2146">
        <v>0</v>
      </c>
      <c r="R198" s="2146">
        <v>0</v>
      </c>
      <c r="S198" s="2485">
        <v>0</v>
      </c>
      <c r="T198" s="2485">
        <v>0</v>
      </c>
      <c r="U198" s="2485">
        <v>0</v>
      </c>
      <c r="V198" s="2485">
        <v>0</v>
      </c>
      <c r="W198" s="2485">
        <v>0</v>
      </c>
      <c r="X198" s="2485">
        <v>0</v>
      </c>
      <c r="Y198" s="2485">
        <v>0</v>
      </c>
      <c r="Z198" s="2485">
        <v>0</v>
      </c>
      <c r="AA198" s="2485">
        <v>0</v>
      </c>
      <c r="AB198" s="2485">
        <v>3136748.0461521409</v>
      </c>
      <c r="AC198" s="2485">
        <v>9495514.1218232773</v>
      </c>
      <c r="AD198" s="2485">
        <v>16034683.869769998</v>
      </c>
      <c r="AE198" s="2485">
        <v>22775638.973542217</v>
      </c>
      <c r="AF198" s="2485">
        <v>29311261.386947609</v>
      </c>
      <c r="AG198" s="2485">
        <v>35116014.529204138</v>
      </c>
      <c r="AH198" s="2485">
        <v>37808948.64339976</v>
      </c>
      <c r="AI198" s="2485">
        <v>37808948.64339976</v>
      </c>
      <c r="AJ198" s="2485">
        <v>37808948.64339976</v>
      </c>
    </row>
    <row r="199" spans="4:36">
      <c r="D199" s="725"/>
      <c r="E199" s="2483" t="s">
        <v>4864</v>
      </c>
      <c r="F199" s="2483"/>
      <c r="G199" s="2483"/>
      <c r="H199" s="2483"/>
      <c r="I199" s="2487" t="s">
        <v>4924</v>
      </c>
      <c r="J199" s="2146"/>
      <c r="K199" s="2146"/>
      <c r="L199" s="2146"/>
      <c r="M199" s="2146"/>
      <c r="N199" s="2146"/>
      <c r="O199" s="2146"/>
      <c r="P199" s="2146"/>
      <c r="Q199" s="2146">
        <v>0</v>
      </c>
      <c r="R199" s="2146">
        <v>0</v>
      </c>
      <c r="S199" s="2485">
        <v>772916.66666666674</v>
      </c>
      <c r="T199" s="2485">
        <v>1855000</v>
      </c>
      <c r="U199" s="2485">
        <v>1855000</v>
      </c>
      <c r="V199" s="2485">
        <v>1855000</v>
      </c>
      <c r="W199" s="2485">
        <v>1855000</v>
      </c>
      <c r="X199" s="2485">
        <v>1855000</v>
      </c>
      <c r="Y199" s="2485">
        <v>1855000</v>
      </c>
      <c r="Z199" s="2485">
        <v>1855000</v>
      </c>
      <c r="AA199" s="2485">
        <v>1855000</v>
      </c>
      <c r="AB199" s="2485">
        <v>1855000</v>
      </c>
      <c r="AC199" s="2485">
        <v>1855000</v>
      </c>
      <c r="AD199" s="2485">
        <v>1855000</v>
      </c>
      <c r="AE199" s="2485">
        <v>1855000</v>
      </c>
      <c r="AF199" s="2485">
        <v>1855000</v>
      </c>
      <c r="AG199" s="2485">
        <v>1855000</v>
      </c>
      <c r="AH199" s="2485">
        <v>1855000</v>
      </c>
      <c r="AI199" s="2485">
        <v>1762300</v>
      </c>
      <c r="AJ199" s="2485">
        <v>1669600</v>
      </c>
    </row>
    <row r="200" spans="4:36">
      <c r="D200" s="725"/>
      <c r="E200" s="2483" t="s">
        <v>4863</v>
      </c>
      <c r="F200" s="2146"/>
      <c r="G200" s="2146"/>
      <c r="H200" s="2146"/>
      <c r="I200" s="2484" t="s">
        <v>4925</v>
      </c>
      <c r="J200" s="2146"/>
      <c r="K200" s="2146"/>
      <c r="L200" s="2146"/>
      <c r="M200" s="2146"/>
      <c r="N200" s="2146"/>
      <c r="O200" s="2146"/>
      <c r="P200" s="2146"/>
      <c r="Q200" s="2146">
        <v>0</v>
      </c>
      <c r="R200" s="2146">
        <v>0</v>
      </c>
      <c r="S200" s="2485">
        <v>268333.33333333337</v>
      </c>
      <c r="T200" s="2485">
        <v>644000</v>
      </c>
      <c r="U200" s="2485">
        <v>644000</v>
      </c>
      <c r="V200" s="2485">
        <v>644000</v>
      </c>
      <c r="W200" s="2485">
        <v>644000</v>
      </c>
      <c r="X200" s="2485">
        <v>644000</v>
      </c>
      <c r="Y200" s="2485">
        <v>644000</v>
      </c>
      <c r="Z200" s="2485">
        <v>644000</v>
      </c>
      <c r="AA200" s="2485">
        <v>644000</v>
      </c>
      <c r="AB200" s="2485">
        <v>644000</v>
      </c>
      <c r="AC200" s="2485">
        <v>644000</v>
      </c>
      <c r="AD200" s="2485">
        <v>644000</v>
      </c>
      <c r="AE200" s="2485">
        <v>644000</v>
      </c>
      <c r="AF200" s="2485">
        <v>644000</v>
      </c>
      <c r="AG200" s="2485">
        <v>644000</v>
      </c>
      <c r="AH200" s="2485">
        <v>644000</v>
      </c>
      <c r="AI200" s="2485">
        <v>644000</v>
      </c>
      <c r="AJ200" s="2485">
        <v>644000</v>
      </c>
    </row>
    <row r="201" spans="4:36">
      <c r="D201" s="725"/>
      <c r="E201" s="2483" t="s">
        <v>4863</v>
      </c>
      <c r="F201" s="2146"/>
      <c r="G201" s="2146"/>
      <c r="H201" s="2146"/>
      <c r="I201" s="2484" t="s">
        <v>4926</v>
      </c>
      <c r="J201" s="2146"/>
      <c r="K201" s="2146"/>
      <c r="L201" s="2146"/>
      <c r="M201" s="2146"/>
      <c r="N201" s="2146"/>
      <c r="O201" s="2146"/>
      <c r="P201" s="2146"/>
      <c r="Q201" s="2146">
        <v>0</v>
      </c>
      <c r="R201" s="2146">
        <v>0</v>
      </c>
      <c r="S201" s="2485">
        <v>0</v>
      </c>
      <c r="T201" s="2485">
        <v>0</v>
      </c>
      <c r="U201" s="2485">
        <v>0</v>
      </c>
      <c r="V201" s="2485">
        <v>0</v>
      </c>
      <c r="W201" s="2485">
        <v>88347.09414672853</v>
      </c>
      <c r="X201" s="2485">
        <v>180007.20432395936</v>
      </c>
      <c r="Y201" s="2485">
        <v>186757.47448610785</v>
      </c>
      <c r="Z201" s="2485">
        <v>193760.87977933692</v>
      </c>
      <c r="AA201" s="2485">
        <v>201026.91277106205</v>
      </c>
      <c r="AB201" s="2485">
        <v>208565.42199997691</v>
      </c>
      <c r="AC201" s="2485">
        <v>216386.62532497608</v>
      </c>
      <c r="AD201" s="2485">
        <v>224501.12377466267</v>
      </c>
      <c r="AE201" s="2485">
        <v>3164316.5231490615</v>
      </c>
      <c r="AF201" s="2485">
        <v>6100000</v>
      </c>
      <c r="AG201" s="2485">
        <v>6100000</v>
      </c>
      <c r="AH201" s="2485">
        <v>6100000</v>
      </c>
      <c r="AI201" s="2485">
        <v>6100000</v>
      </c>
      <c r="AJ201" s="2485">
        <v>6100000</v>
      </c>
    </row>
    <row r="202" spans="4:36">
      <c r="E202" s="2483" t="s">
        <v>4865</v>
      </c>
      <c r="F202" s="2146"/>
      <c r="G202" s="2146"/>
      <c r="H202" s="2146"/>
      <c r="I202" s="2484" t="s">
        <v>4927</v>
      </c>
      <c r="J202" s="2146"/>
      <c r="K202" s="2146"/>
      <c r="L202" s="2146"/>
      <c r="M202" s="2146"/>
      <c r="N202" s="2146"/>
      <c r="O202" s="2146"/>
      <c r="P202" s="2146"/>
      <c r="Q202" s="2146">
        <v>0</v>
      </c>
      <c r="R202" s="2146">
        <v>0</v>
      </c>
      <c r="S202" s="2485">
        <v>0</v>
      </c>
      <c r="T202" s="2485">
        <v>0</v>
      </c>
      <c r="U202" s="2485">
        <v>0</v>
      </c>
      <c r="V202" s="2485">
        <v>0</v>
      </c>
      <c r="W202" s="2485">
        <v>254439.63114257815</v>
      </c>
      <c r="X202" s="2485">
        <v>518420.74845300295</v>
      </c>
      <c r="Y202" s="2485">
        <v>537861.52651999053</v>
      </c>
      <c r="Z202" s="2485">
        <v>558031.33376449021</v>
      </c>
      <c r="AA202" s="2485">
        <v>578957.50878065871</v>
      </c>
      <c r="AB202" s="2485">
        <v>600668.41535993339</v>
      </c>
      <c r="AC202" s="2485">
        <v>623193.48093593109</v>
      </c>
      <c r="AD202" s="2485">
        <v>646563.23647102853</v>
      </c>
      <c r="AE202" s="2485">
        <v>9113231.586669296</v>
      </c>
      <c r="AF202" s="2485">
        <v>17568000</v>
      </c>
      <c r="AG202" s="2485">
        <v>17568000</v>
      </c>
      <c r="AH202" s="2485">
        <v>17568000</v>
      </c>
      <c r="AI202" s="2485">
        <v>17568000</v>
      </c>
      <c r="AJ202" s="2485">
        <v>17568000</v>
      </c>
    </row>
    <row r="203" spans="4:36">
      <c r="E203" s="2483" t="s">
        <v>4865</v>
      </c>
      <c r="F203" s="2146"/>
      <c r="G203" s="2146"/>
      <c r="H203" s="2146"/>
      <c r="I203" s="2484" t="s">
        <v>4928</v>
      </c>
      <c r="J203" s="2146"/>
      <c r="K203" s="2146"/>
      <c r="L203" s="2146"/>
      <c r="M203" s="2146"/>
      <c r="N203" s="2146"/>
      <c r="O203" s="2146"/>
      <c r="P203" s="2146"/>
      <c r="Q203" s="2146">
        <v>0</v>
      </c>
      <c r="R203" s="2146">
        <v>0</v>
      </c>
      <c r="S203" s="2485">
        <v>0</v>
      </c>
      <c r="T203" s="2485">
        <v>0</v>
      </c>
      <c r="U203" s="2485">
        <v>0</v>
      </c>
      <c r="V203" s="2485">
        <v>0</v>
      </c>
      <c r="W203" s="2485">
        <v>10601.651297607423</v>
      </c>
      <c r="X203" s="2485">
        <v>21600.864518875125</v>
      </c>
      <c r="Y203" s="2485">
        <v>22410.896938332939</v>
      </c>
      <c r="Z203" s="2485">
        <v>23251.305573520425</v>
      </c>
      <c r="AA203" s="2485">
        <v>24123.229532527446</v>
      </c>
      <c r="AB203" s="2485">
        <v>25027.850639997232</v>
      </c>
      <c r="AC203" s="2485">
        <v>25966.395038997129</v>
      </c>
      <c r="AD203" s="2485">
        <v>26940.13485295952</v>
      </c>
      <c r="AE203" s="2485">
        <v>379717.98277788737</v>
      </c>
      <c r="AF203" s="2485">
        <v>732000</v>
      </c>
      <c r="AG203" s="2485">
        <v>732000</v>
      </c>
      <c r="AH203" s="2485">
        <v>732000</v>
      </c>
      <c r="AI203" s="2485">
        <v>732000</v>
      </c>
      <c r="AJ203" s="2485">
        <v>732000</v>
      </c>
    </row>
    <row r="204" spans="4:36">
      <c r="E204" s="2483" t="s">
        <v>4865</v>
      </c>
      <c r="F204" s="2146"/>
      <c r="G204" s="2146"/>
      <c r="H204" s="2146"/>
      <c r="I204" s="2484" t="s">
        <v>4929</v>
      </c>
      <c r="J204" s="2146"/>
      <c r="K204" s="2146"/>
      <c r="L204" s="2146"/>
      <c r="M204" s="2146"/>
      <c r="N204" s="2146"/>
      <c r="O204" s="2146"/>
      <c r="P204" s="2146"/>
      <c r="Q204" s="2146">
        <v>0</v>
      </c>
      <c r="R204" s="2146">
        <v>0</v>
      </c>
      <c r="S204" s="2485">
        <v>0</v>
      </c>
      <c r="T204" s="2485">
        <v>0</v>
      </c>
      <c r="U204" s="2485">
        <v>0</v>
      </c>
      <c r="V204" s="2485">
        <v>0</v>
      </c>
      <c r="W204" s="2485">
        <v>0</v>
      </c>
      <c r="X204" s="2485">
        <v>0</v>
      </c>
      <c r="Y204" s="2485">
        <v>0</v>
      </c>
      <c r="Z204" s="2485">
        <v>0</v>
      </c>
      <c r="AA204" s="2485">
        <v>0</v>
      </c>
      <c r="AB204" s="2485">
        <v>800000</v>
      </c>
      <c r="AC204" s="2485">
        <v>1600000</v>
      </c>
      <c r="AD204" s="2485">
        <v>1600000</v>
      </c>
      <c r="AE204" s="2485">
        <v>1600000</v>
      </c>
      <c r="AF204" s="2485">
        <v>2000000</v>
      </c>
      <c r="AG204" s="2485">
        <v>2400000</v>
      </c>
      <c r="AH204" s="2485">
        <v>2400000</v>
      </c>
      <c r="AI204" s="2485">
        <v>2400000</v>
      </c>
      <c r="AJ204" s="2485">
        <v>2400000</v>
      </c>
    </row>
    <row r="205" spans="4:36">
      <c r="E205" s="2483" t="s">
        <v>4898</v>
      </c>
      <c r="F205" s="2146"/>
      <c r="G205" s="2146"/>
      <c r="H205" s="2146"/>
      <c r="I205" s="2484" t="s">
        <v>4930</v>
      </c>
      <c r="J205" s="2146"/>
      <c r="K205" s="2146"/>
      <c r="L205" s="2146"/>
      <c r="M205" s="2146"/>
      <c r="N205" s="2146"/>
      <c r="O205" s="2146"/>
      <c r="P205" s="2146"/>
      <c r="Q205" s="2146"/>
      <c r="R205" s="2146"/>
      <c r="S205" s="2485"/>
      <c r="T205" s="2485"/>
      <c r="U205" s="2485"/>
      <c r="V205" s="2485"/>
      <c r="W205" s="2485"/>
      <c r="X205" s="2485"/>
      <c r="Y205" s="2485"/>
      <c r="Z205" s="2485"/>
      <c r="AA205" s="2485"/>
      <c r="AB205" s="2485"/>
      <c r="AC205" s="2485"/>
      <c r="AD205" s="2485"/>
      <c r="AE205" s="2485"/>
      <c r="AF205" s="2485"/>
      <c r="AG205" s="2485"/>
      <c r="AH205" s="2485"/>
      <c r="AI205" s="2485"/>
      <c r="AJ205" s="2485"/>
    </row>
    <row r="206" spans="4:36">
      <c r="E206" s="2483" t="s">
        <v>4898</v>
      </c>
      <c r="F206" s="2146"/>
      <c r="G206" s="2146"/>
      <c r="H206" s="2146"/>
      <c r="I206" s="2484" t="s">
        <v>4931</v>
      </c>
      <c r="J206" s="2146"/>
      <c r="K206" s="2146"/>
      <c r="L206" s="2146"/>
      <c r="M206" s="2146"/>
      <c r="N206" s="2146"/>
      <c r="O206" s="2146"/>
      <c r="P206" s="2146"/>
      <c r="Q206" s="2146"/>
      <c r="R206" s="2146"/>
      <c r="S206" s="2485"/>
      <c r="T206" s="2485"/>
      <c r="U206" s="2485"/>
      <c r="V206" s="2485"/>
      <c r="W206" s="2485"/>
      <c r="X206" s="2485"/>
      <c r="Y206" s="2485"/>
      <c r="Z206" s="2485"/>
      <c r="AA206" s="2485"/>
      <c r="AB206" s="2485"/>
      <c r="AC206" s="2485"/>
      <c r="AD206" s="2485"/>
      <c r="AE206" s="2485"/>
      <c r="AF206" s="2485"/>
      <c r="AG206" s="2485"/>
      <c r="AH206" s="2485"/>
      <c r="AI206" s="2485"/>
      <c r="AJ206" s="2485"/>
    </row>
    <row r="207" spans="4:36">
      <c r="E207" s="2483" t="s">
        <v>4932</v>
      </c>
      <c r="F207" s="2146"/>
      <c r="G207" s="2146"/>
      <c r="H207" s="2146"/>
      <c r="I207" s="2484" t="s">
        <v>4933</v>
      </c>
      <c r="J207" s="2146"/>
      <c r="K207" s="2146"/>
      <c r="L207" s="2146"/>
      <c r="M207" s="2146"/>
      <c r="N207" s="2146"/>
      <c r="O207" s="2146"/>
      <c r="P207" s="2146"/>
      <c r="Q207" s="2146">
        <v>39964745</v>
      </c>
      <c r="R207" s="2146">
        <v>49446581</v>
      </c>
      <c r="S207" s="2485">
        <v>35993560.165297985</v>
      </c>
      <c r="T207" s="2485">
        <v>22463907.543875001</v>
      </c>
      <c r="U207" s="2485">
        <v>10976557.083333334</v>
      </c>
      <c r="V207" s="2485">
        <v>7699539.3999999994</v>
      </c>
      <c r="W207" s="2485">
        <v>6919530.4499999993</v>
      </c>
      <c r="X207" s="2485">
        <v>5108668.6583333332</v>
      </c>
      <c r="Y207" s="2485">
        <v>2771431.3083333331</v>
      </c>
      <c r="Z207" s="2485">
        <v>2850411.7833333332</v>
      </c>
      <c r="AA207" s="2485">
        <v>3537685.7833333332</v>
      </c>
      <c r="AB207" s="2485">
        <v>4232884.6583333332</v>
      </c>
      <c r="AC207" s="2485">
        <v>3649555.8166666664</v>
      </c>
      <c r="AD207" s="2485">
        <v>2703869.4666666668</v>
      </c>
      <c r="AE207" s="2485">
        <v>1474152.1666666667</v>
      </c>
      <c r="AF207" s="2485">
        <v>412299.30000000005</v>
      </c>
      <c r="AG207" s="2485">
        <v>563598.05833333335</v>
      </c>
      <c r="AH207" s="2485">
        <v>606732.52500000002</v>
      </c>
      <c r="AI207" s="2485">
        <v>476947.68333333335</v>
      </c>
      <c r="AJ207" s="2485">
        <v>336886.31666666665</v>
      </c>
    </row>
    <row r="208" spans="4:36">
      <c r="E208" s="2483" t="s">
        <v>4898</v>
      </c>
      <c r="F208" s="2146"/>
      <c r="G208" s="2146"/>
      <c r="H208" s="2146"/>
      <c r="I208" s="2484" t="s">
        <v>4899</v>
      </c>
      <c r="J208" s="2146"/>
      <c r="K208" s="2146"/>
      <c r="L208" s="2146"/>
      <c r="M208" s="2146"/>
      <c r="N208" s="2146"/>
      <c r="O208" s="2146"/>
      <c r="P208" s="2146"/>
      <c r="Q208" s="2146">
        <v>49159632</v>
      </c>
      <c r="R208" s="2146">
        <v>54737324</v>
      </c>
      <c r="S208" s="2485">
        <v>46029244.629156768</v>
      </c>
      <c r="T208" s="2485">
        <v>25545161.197791666</v>
      </c>
      <c r="U208" s="2485">
        <v>10403745.333333334</v>
      </c>
      <c r="V208" s="2485">
        <v>0</v>
      </c>
      <c r="W208" s="2485">
        <v>0</v>
      </c>
      <c r="X208" s="2485">
        <v>0</v>
      </c>
      <c r="Y208" s="2485">
        <v>0</v>
      </c>
      <c r="Z208" s="2485">
        <v>0</v>
      </c>
      <c r="AA208" s="2485">
        <v>0</v>
      </c>
      <c r="AB208" s="2485">
        <v>0</v>
      </c>
      <c r="AC208" s="2485">
        <v>0</v>
      </c>
      <c r="AD208" s="2485">
        <v>0</v>
      </c>
      <c r="AE208" s="2485">
        <v>0</v>
      </c>
      <c r="AF208" s="2485">
        <v>0</v>
      </c>
      <c r="AG208" s="2485">
        <v>0</v>
      </c>
      <c r="AH208" s="2485">
        <v>0</v>
      </c>
      <c r="AI208" s="2485">
        <v>0</v>
      </c>
      <c r="AJ208" s="2485">
        <v>0</v>
      </c>
    </row>
    <row r="209" spans="3:76">
      <c r="E209" s="2483" t="s">
        <v>4898</v>
      </c>
      <c r="F209" s="2146"/>
      <c r="G209" s="2146"/>
      <c r="H209" s="2146"/>
      <c r="I209" s="2484" t="s">
        <v>4934</v>
      </c>
      <c r="J209" s="2146"/>
      <c r="K209" s="2146"/>
      <c r="L209" s="2146"/>
      <c r="M209" s="2146"/>
      <c r="N209" s="2146"/>
      <c r="O209" s="2146"/>
      <c r="P209" s="2146"/>
      <c r="Q209" s="2146">
        <v>0</v>
      </c>
      <c r="R209" s="2146">
        <v>0</v>
      </c>
      <c r="S209" s="2485">
        <v>0</v>
      </c>
      <c r="T209" s="2485">
        <v>0</v>
      </c>
      <c r="U209" s="2485">
        <v>875000</v>
      </c>
      <c r="V209" s="2485">
        <v>2100000</v>
      </c>
      <c r="W209" s="2485">
        <v>2100000</v>
      </c>
      <c r="X209" s="2485">
        <v>2100000</v>
      </c>
      <c r="Y209" s="2485">
        <v>2100000</v>
      </c>
      <c r="Z209" s="2485">
        <v>2100000</v>
      </c>
      <c r="AA209" s="2485">
        <v>2100000</v>
      </c>
      <c r="AB209" s="2485">
        <v>0</v>
      </c>
      <c r="AC209" s="2485">
        <v>0</v>
      </c>
      <c r="AD209" s="2485">
        <v>0</v>
      </c>
      <c r="AE209" s="2485">
        <v>0</v>
      </c>
      <c r="AF209" s="2485">
        <v>0</v>
      </c>
      <c r="AG209" s="2485">
        <v>0</v>
      </c>
      <c r="AH209" s="2485">
        <v>0</v>
      </c>
      <c r="AI209" s="2485">
        <v>0</v>
      </c>
      <c r="AJ209" s="2485">
        <v>0</v>
      </c>
    </row>
    <row r="210" spans="3:76">
      <c r="D210" s="725"/>
      <c r="E210" s="1147" t="s">
        <v>4935</v>
      </c>
      <c r="F210" s="1147"/>
      <c r="G210" s="1147"/>
      <c r="H210" s="1147"/>
      <c r="I210" s="2488" t="s">
        <v>4936</v>
      </c>
      <c r="J210" s="1147"/>
      <c r="K210" s="1147"/>
      <c r="L210" s="1147"/>
      <c r="M210" s="1147"/>
      <c r="N210" s="1147"/>
      <c r="O210" s="1147"/>
      <c r="P210" s="1147"/>
      <c r="Q210" s="1147">
        <v>89208616</v>
      </c>
      <c r="R210" s="1147">
        <v>144512837</v>
      </c>
      <c r="S210" s="2489">
        <v>155324175</v>
      </c>
      <c r="T210" s="2490">
        <v>0</v>
      </c>
      <c r="U210" s="2490">
        <v>0</v>
      </c>
      <c r="V210" s="2490">
        <v>0</v>
      </c>
      <c r="W210" s="2490">
        <v>0</v>
      </c>
      <c r="X210" s="2490">
        <v>0</v>
      </c>
      <c r="Y210" s="2490">
        <v>0</v>
      </c>
      <c r="Z210" s="2490">
        <v>0</v>
      </c>
      <c r="AA210" s="2490">
        <v>0</v>
      </c>
      <c r="AB210" s="2490">
        <v>0</v>
      </c>
      <c r="AC210" s="2490">
        <v>0</v>
      </c>
      <c r="AD210" s="2490">
        <v>0</v>
      </c>
      <c r="AE210" s="2490">
        <v>0</v>
      </c>
      <c r="AF210" s="2490">
        <v>0</v>
      </c>
      <c r="AG210" s="2490">
        <v>0</v>
      </c>
      <c r="AH210" s="2490">
        <v>0</v>
      </c>
      <c r="AI210" s="2490">
        <v>0</v>
      </c>
      <c r="AJ210" s="2490">
        <v>0</v>
      </c>
    </row>
    <row r="211" spans="3:76">
      <c r="D211" s="725" t="s">
        <v>4937</v>
      </c>
      <c r="E211" s="1147" t="s">
        <v>4935</v>
      </c>
      <c r="F211" s="1147"/>
      <c r="G211" s="1147"/>
      <c r="H211" s="1147"/>
      <c r="I211" s="2488" t="s">
        <v>4938</v>
      </c>
      <c r="J211" s="1147"/>
      <c r="K211" s="1147"/>
      <c r="L211" s="1147"/>
      <c r="M211" s="1147"/>
      <c r="N211" s="1147"/>
      <c r="O211" s="1147"/>
      <c r="P211" s="1147"/>
      <c r="Q211" s="2489"/>
      <c r="R211" s="2489"/>
      <c r="S211" s="2489"/>
      <c r="T211" s="2489"/>
      <c r="U211" s="2489"/>
      <c r="V211" s="2489"/>
      <c r="W211" s="2489"/>
      <c r="X211" s="2489"/>
      <c r="Y211" s="2489"/>
      <c r="Z211" s="2489"/>
      <c r="AA211" s="2489"/>
      <c r="AB211" s="2489"/>
      <c r="AC211" s="2489"/>
      <c r="AD211" s="2489"/>
      <c r="AE211" s="2489"/>
      <c r="AF211" s="2489"/>
      <c r="AG211" s="2489"/>
      <c r="AH211" s="2489"/>
      <c r="AI211" s="2489"/>
      <c r="AJ211" s="2489"/>
    </row>
    <row r="212" spans="3:76">
      <c r="D212" s="725" t="s">
        <v>4937</v>
      </c>
      <c r="E212" s="1147" t="s">
        <v>4935</v>
      </c>
      <c r="F212" s="1147"/>
      <c r="G212" s="1147"/>
      <c r="H212" s="1147"/>
      <c r="I212" s="2488" t="s">
        <v>4939</v>
      </c>
      <c r="J212" s="1147"/>
      <c r="K212" s="1147"/>
      <c r="L212" s="1147"/>
      <c r="M212" s="1147"/>
      <c r="N212" s="1147"/>
      <c r="O212" s="1147"/>
      <c r="P212" s="1147"/>
      <c r="Q212" s="1147"/>
      <c r="R212" s="2489"/>
      <c r="S212" s="2489"/>
      <c r="T212" s="2489"/>
      <c r="U212" s="2489"/>
      <c r="V212" s="2489"/>
      <c r="W212" s="2489"/>
      <c r="X212" s="2489"/>
      <c r="Y212" s="2489"/>
      <c r="Z212" s="2489"/>
      <c r="AA212" s="2489"/>
      <c r="AB212" s="2489"/>
      <c r="AC212" s="2489"/>
      <c r="AD212" s="2489"/>
      <c r="AE212" s="2489"/>
      <c r="AF212" s="2489"/>
      <c r="AG212" s="2489"/>
      <c r="AH212" s="2489"/>
      <c r="AI212" s="2489"/>
      <c r="AJ212" s="2489"/>
    </row>
    <row r="213" spans="3:76">
      <c r="D213" s="725" t="s">
        <v>4937</v>
      </c>
      <c r="E213" s="1147" t="s">
        <v>4935</v>
      </c>
      <c r="F213" s="1147"/>
      <c r="G213" s="1147"/>
      <c r="H213" s="1147"/>
      <c r="I213" s="2488" t="s">
        <v>4940</v>
      </c>
      <c r="J213" s="1147"/>
      <c r="K213" s="1147"/>
      <c r="L213" s="1147"/>
      <c r="M213" s="1147"/>
      <c r="N213" s="1147"/>
      <c r="O213" s="1147"/>
      <c r="P213" s="1147"/>
      <c r="Q213" s="2489"/>
      <c r="R213" s="2489"/>
      <c r="S213" s="2489"/>
      <c r="T213" s="2489"/>
      <c r="U213" s="2489"/>
      <c r="V213" s="2489"/>
      <c r="W213" s="2489"/>
      <c r="X213" s="2489"/>
      <c r="Y213" s="2489"/>
      <c r="Z213" s="2489"/>
      <c r="AA213" s="2489"/>
      <c r="AB213" s="2489"/>
      <c r="AC213" s="2489"/>
      <c r="AD213" s="2489"/>
      <c r="AE213" s="2489"/>
      <c r="AF213" s="2489"/>
      <c r="AG213" s="2489"/>
      <c r="AH213" s="2489"/>
      <c r="AI213" s="2489"/>
      <c r="AJ213" s="2489"/>
    </row>
    <row r="214" spans="3:76">
      <c r="E214" s="2483" t="s">
        <v>4871</v>
      </c>
      <c r="F214" s="2146"/>
      <c r="G214" s="2146"/>
      <c r="H214" s="2146"/>
      <c r="I214" s="2484" t="s">
        <v>4941</v>
      </c>
      <c r="J214" s="2146"/>
      <c r="K214" s="2146"/>
      <c r="L214" s="2146"/>
      <c r="M214" s="2146"/>
      <c r="N214" s="2146"/>
      <c r="O214" s="2483"/>
      <c r="P214" s="2483"/>
      <c r="Q214" s="2491">
        <v>-1032000</v>
      </c>
      <c r="R214" s="2491">
        <v>-2442454</v>
      </c>
      <c r="S214" s="2491">
        <v>-1032000</v>
      </c>
      <c r="T214" s="2491">
        <v>-1032000</v>
      </c>
      <c r="U214" s="2491">
        <v>0</v>
      </c>
      <c r="V214" s="2491">
        <v>0</v>
      </c>
      <c r="W214" s="2491">
        <v>0</v>
      </c>
      <c r="X214" s="2491">
        <v>0</v>
      </c>
      <c r="Y214" s="2491">
        <v>0</v>
      </c>
      <c r="Z214" s="2491">
        <v>0</v>
      </c>
      <c r="AA214" s="2491">
        <v>0</v>
      </c>
      <c r="AB214" s="2491">
        <v>0</v>
      </c>
      <c r="AC214" s="2491">
        <v>0</v>
      </c>
      <c r="AD214" s="2491">
        <v>0</v>
      </c>
      <c r="AE214" s="2491">
        <v>0</v>
      </c>
      <c r="AF214" s="2491">
        <v>0</v>
      </c>
      <c r="AG214" s="2491">
        <v>0</v>
      </c>
      <c r="AH214" s="2491">
        <v>0</v>
      </c>
      <c r="AI214" s="2491">
        <v>0</v>
      </c>
      <c r="AJ214" s="2491">
        <v>0</v>
      </c>
    </row>
    <row r="215" spans="3:76">
      <c r="C215" s="2492" t="s">
        <v>4942</v>
      </c>
      <c r="E215" s="2483" t="s">
        <v>4871</v>
      </c>
      <c r="F215" s="2146"/>
      <c r="G215" s="2146"/>
      <c r="H215" s="2146"/>
      <c r="I215" s="2484" t="s">
        <v>4943</v>
      </c>
      <c r="J215" s="2146"/>
      <c r="K215" s="2146"/>
      <c r="L215" s="2146"/>
      <c r="M215" s="2146"/>
      <c r="N215" s="2146"/>
      <c r="O215" s="2483"/>
      <c r="P215" s="2483"/>
      <c r="Q215" s="2493">
        <v>-15306256</v>
      </c>
      <c r="R215" s="2493">
        <v>-15306256</v>
      </c>
      <c r="S215" s="2493">
        <v>-15306256</v>
      </c>
      <c r="T215" s="2493">
        <v>-15306256</v>
      </c>
      <c r="U215" s="2493">
        <v>-16528386</v>
      </c>
      <c r="V215" s="2493">
        <v>-17792421</v>
      </c>
      <c r="W215" s="2493">
        <v>-18589274.400000002</v>
      </c>
      <c r="X215" s="2493">
        <v>-18548421.800000001</v>
      </c>
      <c r="Y215" s="2493">
        <v>-18548421.800000001</v>
      </c>
      <c r="Z215" s="2493">
        <v>-17523187.800000001</v>
      </c>
      <c r="AA215" s="2493">
        <v>-17067871.400000002</v>
      </c>
      <c r="AB215" s="2493">
        <v>-17027658.800000001</v>
      </c>
      <c r="AC215" s="2493">
        <v>-16496089.4</v>
      </c>
      <c r="AD215" s="2493">
        <v>-16170897.600000001</v>
      </c>
      <c r="AE215" s="2493">
        <v>-15932089.800000001</v>
      </c>
      <c r="AF215" s="2493">
        <v>-15756666.200000001</v>
      </c>
      <c r="AG215" s="2493">
        <v>-14896050.4</v>
      </c>
      <c r="AH215" s="2493">
        <v>-13821683.600000001</v>
      </c>
      <c r="AI215" s="2493">
        <v>-13958245.200000001</v>
      </c>
      <c r="AJ215" s="2493">
        <v>-13051413.4</v>
      </c>
    </row>
    <row r="216" spans="3:76">
      <c r="C216" s="2492" t="s">
        <v>4944</v>
      </c>
      <c r="D216" s="725"/>
      <c r="E216" s="2483" t="s">
        <v>4871</v>
      </c>
      <c r="F216" s="2146"/>
      <c r="G216" s="2146"/>
      <c r="H216" s="2146"/>
      <c r="I216" s="2484" t="s">
        <v>4945</v>
      </c>
      <c r="J216" s="2146"/>
      <c r="K216" s="2146"/>
      <c r="L216" s="2146"/>
      <c r="M216" s="2146"/>
      <c r="N216" s="2146"/>
      <c r="O216" s="2146"/>
      <c r="P216" s="2146"/>
      <c r="Q216" s="2492">
        <v>-1268000</v>
      </c>
      <c r="R216" s="2492">
        <v>-1268000</v>
      </c>
      <c r="S216" s="2493">
        <v>-1268000</v>
      </c>
      <c r="T216" s="2493">
        <v>-242000</v>
      </c>
      <c r="U216" s="2493">
        <v>-330567.72000000003</v>
      </c>
      <c r="V216" s="2493">
        <v>-355848.42</v>
      </c>
      <c r="W216" s="2493">
        <v>-371785.48800000007</v>
      </c>
      <c r="X216" s="2493">
        <v>-370968.43600000005</v>
      </c>
      <c r="Y216" s="2493">
        <v>-370968.43600000005</v>
      </c>
      <c r="Z216" s="2493">
        <v>-350463.75599999999</v>
      </c>
      <c r="AA216" s="2493">
        <v>-341357.42800000007</v>
      </c>
      <c r="AB216" s="2493">
        <v>-340553.17600000004</v>
      </c>
      <c r="AC216" s="2493">
        <v>-329921.788</v>
      </c>
      <c r="AD216" s="2493">
        <v>-323417.95200000005</v>
      </c>
      <c r="AE216" s="2493">
        <v>-318641.79600000003</v>
      </c>
      <c r="AF216" s="2493">
        <v>-315133.32400000002</v>
      </c>
      <c r="AG216" s="2493">
        <v>-297921.00800000003</v>
      </c>
      <c r="AH216" s="2493">
        <v>-276433.67200000002</v>
      </c>
      <c r="AI216" s="2493">
        <v>-279164.90400000004</v>
      </c>
      <c r="AJ216" s="2493">
        <v>-261028.26800000001</v>
      </c>
    </row>
    <row r="217" spans="3:76">
      <c r="C217" s="2494">
        <v>41584</v>
      </c>
      <c r="D217" s="725"/>
      <c r="E217" s="2483" t="s">
        <v>4946</v>
      </c>
      <c r="F217" s="2146"/>
      <c r="G217" s="2146"/>
      <c r="H217" s="2146"/>
      <c r="I217" s="2484" t="s">
        <v>4947</v>
      </c>
      <c r="J217" s="2146"/>
      <c r="K217" s="2146"/>
      <c r="L217" s="2146"/>
      <c r="M217" s="2146"/>
      <c r="N217" s="2146"/>
      <c r="O217" s="2146"/>
      <c r="P217" s="2146"/>
      <c r="Q217" s="2492">
        <v>-7512080</v>
      </c>
      <c r="R217" s="2492">
        <v>-7512080</v>
      </c>
      <c r="S217" s="2493">
        <v>-7512080</v>
      </c>
      <c r="T217" s="2493">
        <v>-7916000</v>
      </c>
      <c r="U217" s="2493">
        <v>-5615976.8859687503</v>
      </c>
      <c r="V217" s="2493">
        <v>-2744139.2708333335</v>
      </c>
      <c r="W217" s="2493">
        <v>-1924884.8499999999</v>
      </c>
      <c r="X217" s="2493">
        <v>-1729882.6124999998</v>
      </c>
      <c r="Y217" s="2493">
        <v>-1277167.1645833333</v>
      </c>
      <c r="Z217" s="2493">
        <v>-692857.82708333328</v>
      </c>
      <c r="AA217" s="2493">
        <v>-712602.9458333333</v>
      </c>
      <c r="AB217" s="2493">
        <v>-884421.4458333333</v>
      </c>
      <c r="AC217" s="2493">
        <v>-1058221.1645833333</v>
      </c>
      <c r="AD217" s="2493">
        <v>-912388.9541666666</v>
      </c>
      <c r="AE217" s="2493">
        <v>-675967.3666666667</v>
      </c>
      <c r="AF217" s="2493">
        <v>-368538.04166666669</v>
      </c>
      <c r="AG217" s="2493">
        <v>-103074.82500000001</v>
      </c>
      <c r="AH217" s="2493">
        <v>-140899.51458333334</v>
      </c>
      <c r="AI217" s="2493">
        <v>-151683.13125000001</v>
      </c>
      <c r="AJ217" s="2493">
        <v>-119236.92083333334</v>
      </c>
    </row>
    <row r="218" spans="3:76">
      <c r="C218" s="2492"/>
      <c r="D218" s="725"/>
      <c r="E218" s="2483" t="s">
        <v>4946</v>
      </c>
      <c r="F218" s="2146"/>
      <c r="G218" s="2146"/>
      <c r="H218" s="2146"/>
      <c r="I218" s="2484" t="s">
        <v>4948</v>
      </c>
      <c r="J218" s="2146"/>
      <c r="K218" s="2146"/>
      <c r="L218" s="2146"/>
      <c r="M218" s="2146"/>
      <c r="N218" s="2146"/>
      <c r="O218" s="2146"/>
      <c r="P218" s="2146"/>
      <c r="Q218" s="2492">
        <v>-1370000</v>
      </c>
      <c r="R218" s="2492">
        <v>-1370000</v>
      </c>
      <c r="S218" s="2493">
        <v>-1370000</v>
      </c>
      <c r="T218" s="2493">
        <v>-140000</v>
      </c>
      <c r="U218" s="2493">
        <v>-112319.537719375</v>
      </c>
      <c r="V218" s="2493">
        <v>-54882.785416666673</v>
      </c>
      <c r="W218" s="2493">
        <v>-38497.697</v>
      </c>
      <c r="X218" s="2493">
        <v>-34597.652249999999</v>
      </c>
      <c r="Y218" s="2493">
        <v>-25543.343291666668</v>
      </c>
      <c r="Z218" s="2493">
        <v>-13857.156541666665</v>
      </c>
      <c r="AA218" s="2493">
        <v>-14252.058916666667</v>
      </c>
      <c r="AB218" s="2493">
        <v>-17688.428916666668</v>
      </c>
      <c r="AC218" s="2493">
        <v>-21164.423291666666</v>
      </c>
      <c r="AD218" s="2493">
        <v>-18247.779083333331</v>
      </c>
      <c r="AE218" s="2493">
        <v>-13519.347333333335</v>
      </c>
      <c r="AF218" s="2493">
        <v>-7370.7608333333337</v>
      </c>
      <c r="AG218" s="2493">
        <v>-2061.4965000000002</v>
      </c>
      <c r="AH218" s="2493">
        <v>-2817.990291666667</v>
      </c>
      <c r="AI218" s="2493">
        <v>-3033.6626250000004</v>
      </c>
      <c r="AJ218" s="2493">
        <v>-2384.7384166666666</v>
      </c>
    </row>
    <row r="219" spans="3:76">
      <c r="D219" s="725"/>
      <c r="E219" s="2483" t="s">
        <v>4871</v>
      </c>
      <c r="F219" s="2146"/>
      <c r="G219" s="2146"/>
      <c r="H219" s="2146"/>
      <c r="I219" s="2484" t="s">
        <v>4949</v>
      </c>
      <c r="J219" s="2146"/>
      <c r="K219" s="2146"/>
      <c r="L219" s="2146"/>
      <c r="M219" s="2146"/>
      <c r="N219" s="2146"/>
      <c r="O219" s="2146"/>
      <c r="P219" s="2146"/>
      <c r="Q219" s="2146">
        <v>-4001000</v>
      </c>
      <c r="R219" s="2146">
        <v>-4001000</v>
      </c>
      <c r="S219" s="2485">
        <v>-4001000</v>
      </c>
      <c r="T219" s="2485">
        <v>-4002000</v>
      </c>
      <c r="U219" s="2485">
        <v>-3915000</v>
      </c>
      <c r="V219" s="2485">
        <v>-3915000</v>
      </c>
      <c r="W219" s="2485">
        <v>-3915000</v>
      </c>
      <c r="X219" s="2485">
        <v>-3915000</v>
      </c>
      <c r="Y219" s="2485">
        <v>-3915000</v>
      </c>
      <c r="Z219" s="2485">
        <v>-3915000</v>
      </c>
      <c r="AA219" s="2485">
        <v>-3915000</v>
      </c>
      <c r="AB219" s="2485">
        <v>-3915000</v>
      </c>
      <c r="AC219" s="2485">
        <v>-3915000</v>
      </c>
      <c r="AD219" s="2485">
        <v>-3915000</v>
      </c>
      <c r="AE219" s="2485">
        <v>-3915000</v>
      </c>
      <c r="AF219" s="2485">
        <v>-3915000</v>
      </c>
      <c r="AG219" s="2485">
        <v>-3915000</v>
      </c>
      <c r="AH219" s="2485">
        <v>-3915000</v>
      </c>
      <c r="AI219" s="2485">
        <v>-3915000</v>
      </c>
      <c r="AJ219" s="2485">
        <v>-3915000</v>
      </c>
    </row>
    <row r="220" spans="3:76">
      <c r="E220" s="2483" t="s">
        <v>4871</v>
      </c>
      <c r="F220" s="2146"/>
      <c r="G220" s="2146"/>
      <c r="H220" s="2146"/>
      <c r="I220" s="2484" t="s">
        <v>4950</v>
      </c>
      <c r="J220" s="2146"/>
      <c r="K220" s="2146"/>
      <c r="L220" s="2146"/>
      <c r="M220" s="2146"/>
      <c r="N220" s="2146"/>
      <c r="O220" s="2146"/>
      <c r="P220" s="2146"/>
      <c r="Q220" s="2146">
        <v>-6155404</v>
      </c>
      <c r="R220" s="2146">
        <v>-6155404</v>
      </c>
      <c r="S220" s="2485">
        <v>-6155404</v>
      </c>
      <c r="T220" s="2485">
        <v>-6201000</v>
      </c>
      <c r="U220" s="2485">
        <v>-6287000</v>
      </c>
      <c r="V220" s="2485">
        <v>-6287000</v>
      </c>
      <c r="W220" s="2485">
        <v>-6287000</v>
      </c>
      <c r="X220" s="2485">
        <v>-6287000</v>
      </c>
      <c r="Y220" s="2485">
        <v>-6287000</v>
      </c>
      <c r="Z220" s="2485">
        <v>-6287000</v>
      </c>
      <c r="AA220" s="2485">
        <v>-6287000</v>
      </c>
      <c r="AB220" s="2485">
        <v>-6287000</v>
      </c>
      <c r="AC220" s="2485">
        <v>-6287000</v>
      </c>
      <c r="AD220" s="2485">
        <v>-6287000</v>
      </c>
      <c r="AE220" s="2485">
        <v>-6287000</v>
      </c>
      <c r="AF220" s="2485">
        <v>-6287000</v>
      </c>
      <c r="AG220" s="2485">
        <v>-6287000</v>
      </c>
      <c r="AH220" s="2485">
        <v>-6287000</v>
      </c>
      <c r="AI220" s="2485">
        <v>-6287000</v>
      </c>
      <c r="AJ220" s="2485">
        <v>-6287000</v>
      </c>
    </row>
    <row r="221" spans="3:76" ht="15.75">
      <c r="E221" s="2483" t="s">
        <v>4871</v>
      </c>
      <c r="F221" s="2146"/>
      <c r="G221" s="2146"/>
      <c r="H221" s="2146"/>
      <c r="I221" s="2484" t="s">
        <v>4951</v>
      </c>
      <c r="J221" s="2146"/>
      <c r="K221" s="2146"/>
      <c r="L221" s="2146"/>
      <c r="M221" s="2146"/>
      <c r="N221" s="2146"/>
      <c r="O221" s="2146"/>
      <c r="P221" s="2146"/>
      <c r="Q221" s="2146">
        <v>-626000</v>
      </c>
      <c r="R221" s="2146">
        <v>-465096</v>
      </c>
      <c r="S221" s="2485">
        <v>-465096</v>
      </c>
      <c r="T221" s="2485">
        <v>-465096</v>
      </c>
      <c r="U221" s="2485">
        <v>-145000</v>
      </c>
      <c r="V221" s="2485">
        <v>-145000</v>
      </c>
      <c r="W221" s="2485">
        <v>-465096</v>
      </c>
      <c r="X221" s="2485">
        <v>-465096</v>
      </c>
      <c r="Y221" s="2485">
        <v>-465096</v>
      </c>
      <c r="Z221" s="2485">
        <v>-465096</v>
      </c>
      <c r="AA221" s="2485">
        <v>-465096</v>
      </c>
      <c r="AB221" s="2485">
        <v>-465096</v>
      </c>
      <c r="AC221" s="2485">
        <v>-465096</v>
      </c>
      <c r="AD221" s="2485">
        <v>-465096</v>
      </c>
      <c r="AE221" s="2485">
        <v>-465096</v>
      </c>
      <c r="AF221" s="2485">
        <v>-465096</v>
      </c>
      <c r="AG221" s="2485">
        <v>-465096</v>
      </c>
      <c r="AH221" s="2485">
        <v>-465096</v>
      </c>
      <c r="AI221" s="2485">
        <v>-465096</v>
      </c>
      <c r="AJ221" s="2485">
        <v>-465096</v>
      </c>
      <c r="BL221" s="526"/>
      <c r="BM221" s="526"/>
      <c r="BN221" s="526"/>
      <c r="BO221" s="526"/>
      <c r="BP221" s="526"/>
    </row>
    <row r="222" spans="3:76" ht="15.75">
      <c r="E222" s="2483" t="s">
        <v>4871</v>
      </c>
      <c r="F222" s="2146"/>
      <c r="G222" s="2146"/>
      <c r="H222" s="2146"/>
      <c r="I222" s="2484" t="s">
        <v>4952</v>
      </c>
      <c r="J222" s="2146"/>
      <c r="K222" s="2146"/>
      <c r="L222" s="2146"/>
      <c r="M222" s="2146"/>
      <c r="N222" s="2146"/>
      <c r="O222" s="2146"/>
      <c r="P222" s="2146"/>
      <c r="Q222" s="2146">
        <v>-3922000</v>
      </c>
      <c r="R222" s="2146">
        <v>-3922000</v>
      </c>
      <c r="S222" s="2485">
        <v>-3922000</v>
      </c>
      <c r="T222" s="2485">
        <v>-3922000</v>
      </c>
      <c r="U222" s="2485">
        <v>0</v>
      </c>
      <c r="V222" s="2485">
        <v>0</v>
      </c>
      <c r="W222" s="2485">
        <v>0</v>
      </c>
      <c r="X222" s="2485">
        <v>0</v>
      </c>
      <c r="Y222" s="2485">
        <v>0</v>
      </c>
      <c r="Z222" s="2485">
        <v>0</v>
      </c>
      <c r="AA222" s="2485">
        <v>0</v>
      </c>
      <c r="AB222" s="2485">
        <v>0</v>
      </c>
      <c r="AC222" s="2485">
        <v>0</v>
      </c>
      <c r="AD222" s="2485">
        <v>0</v>
      </c>
      <c r="AE222" s="2485">
        <v>0</v>
      </c>
      <c r="AF222" s="2485">
        <v>0</v>
      </c>
      <c r="AG222" s="2485">
        <v>0</v>
      </c>
      <c r="AH222" s="2485">
        <v>0</v>
      </c>
      <c r="AI222" s="2485">
        <v>0</v>
      </c>
      <c r="AJ222" s="2485">
        <v>0</v>
      </c>
      <c r="BL222" s="526"/>
      <c r="BM222" s="526"/>
      <c r="BN222" s="526"/>
      <c r="BO222" s="526"/>
      <c r="BP222" s="526"/>
    </row>
    <row r="223" spans="3:76" ht="15.75">
      <c r="E223" s="2483" t="s">
        <v>4870</v>
      </c>
      <c r="F223" s="2146"/>
      <c r="G223" s="2146"/>
      <c r="H223" s="2146"/>
      <c r="I223" s="2484" t="s">
        <v>4953</v>
      </c>
      <c r="J223" s="2146"/>
      <c r="K223" s="2146"/>
      <c r="L223" s="2146"/>
      <c r="M223" s="2146"/>
      <c r="N223" s="2146"/>
      <c r="O223" s="2146"/>
      <c r="P223" s="2146"/>
      <c r="Q223" s="2146">
        <v>-4432942</v>
      </c>
      <c r="R223" s="2146">
        <v>-4157710</v>
      </c>
      <c r="S223" s="2485">
        <v>-4157710</v>
      </c>
      <c r="T223" s="2485">
        <v>-4907000</v>
      </c>
      <c r="U223" s="2485">
        <v>-5053000</v>
      </c>
      <c r="V223" s="2485">
        <v>-5053000</v>
      </c>
      <c r="W223" s="2485">
        <v>-5053000</v>
      </c>
      <c r="X223" s="2485">
        <v>-5053000</v>
      </c>
      <c r="Y223" s="2485">
        <v>-5053000</v>
      </c>
      <c r="Z223" s="2485">
        <v>-5053000</v>
      </c>
      <c r="AA223" s="2485">
        <v>-5053000</v>
      </c>
      <c r="AB223" s="2485">
        <v>-5053000</v>
      </c>
      <c r="AC223" s="2485">
        <v>-5053000</v>
      </c>
      <c r="AD223" s="2485">
        <v>-5053000</v>
      </c>
      <c r="AE223" s="2485">
        <v>-5053000</v>
      </c>
      <c r="AF223" s="2485">
        <v>-5053000</v>
      </c>
      <c r="AG223" s="2485">
        <v>-5053000</v>
      </c>
      <c r="AH223" s="2485">
        <v>-5053000</v>
      </c>
      <c r="AI223" s="2485">
        <v>-5053000</v>
      </c>
      <c r="AJ223" s="2485">
        <v>-5053000</v>
      </c>
      <c r="BQ223" s="526"/>
      <c r="BR223" s="526"/>
      <c r="BS223" s="526"/>
      <c r="BT223" s="526"/>
      <c r="BU223" s="526"/>
      <c r="BV223" s="526"/>
      <c r="BW223" s="526"/>
      <c r="BX223" s="526"/>
    </row>
    <row r="224" spans="3:76" ht="15.75">
      <c r="E224" s="2483" t="s">
        <v>4954</v>
      </c>
      <c r="F224" s="2146"/>
      <c r="G224" s="2146"/>
      <c r="H224" s="2146"/>
      <c r="I224" s="2484" t="s">
        <v>4955</v>
      </c>
      <c r="J224" s="2146"/>
      <c r="K224" s="2146"/>
      <c r="L224" s="2146"/>
      <c r="M224" s="2146"/>
      <c r="N224" s="2146"/>
      <c r="O224" s="2146"/>
      <c r="P224" s="2146"/>
      <c r="Q224" s="2146">
        <v>-8000000</v>
      </c>
      <c r="R224" s="2146">
        <v>-8000000</v>
      </c>
      <c r="S224" s="2485">
        <v>0</v>
      </c>
      <c r="T224" s="2485">
        <v>0</v>
      </c>
      <c r="U224" s="2485">
        <v>0</v>
      </c>
      <c r="V224" s="2485">
        <v>0</v>
      </c>
      <c r="W224" s="2485">
        <v>0</v>
      </c>
      <c r="X224" s="2485">
        <v>0</v>
      </c>
      <c r="Y224" s="2485">
        <v>0</v>
      </c>
      <c r="Z224" s="2485">
        <v>0</v>
      </c>
      <c r="AA224" s="2485">
        <v>0</v>
      </c>
      <c r="AB224" s="2485">
        <v>0</v>
      </c>
      <c r="AC224" s="2485">
        <v>0</v>
      </c>
      <c r="AD224" s="2485">
        <v>0</v>
      </c>
      <c r="AE224" s="2485">
        <v>0</v>
      </c>
      <c r="AF224" s="2485">
        <v>0</v>
      </c>
      <c r="AG224" s="2485">
        <v>0</v>
      </c>
      <c r="AH224" s="2485">
        <v>0</v>
      </c>
      <c r="AI224" s="2485">
        <v>0</v>
      </c>
      <c r="AJ224" s="2485">
        <v>0</v>
      </c>
      <c r="BQ224" s="526"/>
      <c r="BR224" s="526"/>
      <c r="BS224" s="526"/>
      <c r="BT224" s="526"/>
      <c r="BU224" s="526"/>
      <c r="BV224" s="526"/>
      <c r="BW224" s="526"/>
      <c r="BX224" s="526"/>
    </row>
    <row r="225" spans="4:255">
      <c r="E225" s="2483" t="s">
        <v>4871</v>
      </c>
      <c r="F225" s="2146"/>
      <c r="G225" s="2146"/>
      <c r="H225" s="2146"/>
      <c r="I225" s="2484" t="s">
        <v>4956</v>
      </c>
      <c r="J225" s="2146"/>
      <c r="K225" s="2146"/>
      <c r="L225" s="2146"/>
      <c r="M225" s="2146"/>
      <c r="N225" s="2146"/>
      <c r="O225" s="2146"/>
      <c r="P225" s="2146"/>
      <c r="Q225" s="2146">
        <v>0</v>
      </c>
      <c r="R225" s="2146">
        <v>0</v>
      </c>
      <c r="S225" s="2485">
        <v>0</v>
      </c>
      <c r="T225" s="2485">
        <v>0</v>
      </c>
      <c r="U225" s="2485">
        <v>0</v>
      </c>
      <c r="V225" s="2485">
        <v>0</v>
      </c>
      <c r="W225" s="2485">
        <v>0</v>
      </c>
      <c r="X225" s="2485">
        <v>0</v>
      </c>
      <c r="Y225" s="2485">
        <v>0</v>
      </c>
      <c r="Z225" s="2485">
        <v>0</v>
      </c>
      <c r="AA225" s="2485">
        <v>0</v>
      </c>
      <c r="AB225" s="2485">
        <v>0</v>
      </c>
      <c r="AC225" s="2485">
        <v>0</v>
      </c>
      <c r="AD225" s="2485">
        <v>0</v>
      </c>
      <c r="AE225" s="2485">
        <v>0</v>
      </c>
      <c r="AF225" s="2485">
        <v>0</v>
      </c>
      <c r="AG225" s="2485">
        <v>0</v>
      </c>
      <c r="AH225" s="2485">
        <v>0</v>
      </c>
      <c r="AI225" s="2485">
        <v>0</v>
      </c>
      <c r="AJ225" s="2485">
        <v>0</v>
      </c>
    </row>
    <row r="226" spans="4:255">
      <c r="E226" s="2483" t="s">
        <v>4946</v>
      </c>
      <c r="F226" s="2146"/>
      <c r="G226" s="2146"/>
      <c r="H226" s="2146"/>
      <c r="I226" s="2484" t="s">
        <v>4957</v>
      </c>
      <c r="J226" s="2146"/>
      <c r="K226" s="2146"/>
      <c r="L226" s="2146"/>
      <c r="M226" s="2146"/>
      <c r="N226" s="2146"/>
      <c r="O226" s="2146"/>
      <c r="P226" s="2146"/>
      <c r="Q226" s="2146">
        <v>-7101031</v>
      </c>
      <c r="R226" s="2146">
        <v>0</v>
      </c>
      <c r="S226" s="2485">
        <v>0</v>
      </c>
      <c r="T226" s="2485">
        <v>0</v>
      </c>
      <c r="U226" s="2485">
        <v>0</v>
      </c>
      <c r="V226" s="2485">
        <v>0</v>
      </c>
      <c r="W226" s="2485">
        <v>0</v>
      </c>
      <c r="X226" s="2485">
        <v>0</v>
      </c>
      <c r="Y226" s="2485">
        <v>0</v>
      </c>
      <c r="Z226" s="2485">
        <v>0</v>
      </c>
      <c r="AA226" s="2485">
        <v>0</v>
      </c>
      <c r="AB226" s="2485">
        <v>0</v>
      </c>
      <c r="AC226" s="2485">
        <v>0</v>
      </c>
      <c r="AD226" s="2485">
        <v>0</v>
      </c>
      <c r="AE226" s="2485">
        <v>0</v>
      </c>
      <c r="AF226" s="2485">
        <v>0</v>
      </c>
      <c r="AG226" s="2485">
        <v>0</v>
      </c>
      <c r="AH226" s="2485">
        <v>0</v>
      </c>
      <c r="AI226" s="2485">
        <v>0</v>
      </c>
      <c r="AJ226" s="2485">
        <v>0</v>
      </c>
    </row>
    <row r="227" spans="4:255" ht="15.75">
      <c r="E227" s="2483"/>
      <c r="F227" s="2146"/>
      <c r="G227" s="2146"/>
      <c r="H227" s="2146"/>
      <c r="I227" s="2484"/>
      <c r="J227" s="2146"/>
      <c r="K227" s="2146"/>
      <c r="L227" s="2146"/>
      <c r="M227" s="2146"/>
      <c r="N227" s="2146"/>
      <c r="O227" s="2146"/>
      <c r="P227" s="2146"/>
      <c r="Q227" s="2146"/>
      <c r="R227" s="2146"/>
      <c r="S227" s="2146"/>
      <c r="T227" s="2146"/>
      <c r="U227" s="2146"/>
      <c r="V227" s="2146"/>
      <c r="W227" s="2146"/>
      <c r="X227" s="2146"/>
      <c r="Y227" s="2146"/>
      <c r="Z227" s="2146"/>
      <c r="AA227" s="2146"/>
      <c r="AB227" s="2146"/>
      <c r="AC227" s="2146"/>
      <c r="AD227" s="2146"/>
      <c r="AE227" s="2146"/>
      <c r="AF227" s="2146"/>
      <c r="AG227" s="2146"/>
      <c r="AH227" s="2146"/>
      <c r="AI227" s="2146"/>
      <c r="AJ227" s="2146"/>
      <c r="DK227" s="526"/>
      <c r="DL227" s="526"/>
      <c r="DM227" s="526"/>
      <c r="DN227" s="526"/>
      <c r="DO227" s="526"/>
      <c r="DP227" s="526"/>
      <c r="DQ227" s="526"/>
      <c r="DR227" s="526"/>
      <c r="DS227" s="526"/>
      <c r="DT227" s="526"/>
      <c r="DU227" s="526"/>
      <c r="DV227" s="526"/>
      <c r="DW227" s="526"/>
      <c r="DX227" s="526"/>
      <c r="DY227" s="526"/>
      <c r="DZ227" s="526"/>
      <c r="EA227" s="526"/>
      <c r="EB227" s="526"/>
      <c r="EC227" s="526"/>
      <c r="ED227" s="526"/>
      <c r="EE227" s="526"/>
      <c r="EF227" s="526"/>
      <c r="EG227" s="526"/>
      <c r="EH227" s="526"/>
      <c r="EI227" s="526"/>
      <c r="EJ227" s="526"/>
      <c r="EK227" s="526"/>
      <c r="EL227" s="526"/>
      <c r="EM227" s="526"/>
      <c r="EN227" s="526"/>
      <c r="EO227" s="526"/>
      <c r="EP227" s="526"/>
      <c r="EQ227" s="526"/>
      <c r="ER227" s="526"/>
      <c r="ES227" s="526"/>
      <c r="ET227" s="526"/>
      <c r="EU227" s="526"/>
      <c r="EV227" s="526"/>
      <c r="EW227" s="526"/>
      <c r="EX227" s="526"/>
      <c r="EY227" s="526"/>
      <c r="EZ227" s="526"/>
      <c r="FA227" s="526"/>
      <c r="FB227" s="526"/>
      <c r="FC227" s="526"/>
      <c r="FD227" s="526"/>
      <c r="FE227" s="526"/>
      <c r="FF227" s="526"/>
      <c r="FG227" s="526"/>
      <c r="FH227" s="526"/>
      <c r="FI227" s="526"/>
      <c r="FJ227" s="526"/>
      <c r="FK227" s="526"/>
      <c r="FL227" s="526"/>
      <c r="FM227" s="526"/>
      <c r="FN227" s="526"/>
      <c r="FO227" s="526"/>
      <c r="FP227" s="526"/>
      <c r="FQ227" s="526"/>
      <c r="FR227" s="526"/>
      <c r="FS227" s="526"/>
      <c r="FT227" s="526"/>
      <c r="FU227" s="526"/>
      <c r="FV227" s="526"/>
      <c r="FW227" s="526"/>
      <c r="FX227" s="526"/>
      <c r="FY227" s="526"/>
      <c r="FZ227" s="526"/>
      <c r="GA227" s="526"/>
      <c r="GB227" s="526"/>
      <c r="GC227" s="526"/>
      <c r="GD227" s="526"/>
      <c r="GE227" s="526"/>
      <c r="GF227" s="526"/>
      <c r="GG227" s="526"/>
      <c r="GH227" s="526"/>
      <c r="GI227" s="526"/>
      <c r="GJ227" s="526"/>
      <c r="GK227" s="526"/>
      <c r="GL227" s="526"/>
      <c r="GM227" s="526"/>
      <c r="GN227" s="526"/>
      <c r="GO227" s="526"/>
      <c r="GP227" s="526"/>
      <c r="GQ227" s="526"/>
      <c r="GR227" s="526"/>
      <c r="GS227" s="526"/>
      <c r="GT227" s="526"/>
      <c r="GU227" s="526"/>
      <c r="GV227" s="526"/>
      <c r="GW227" s="526"/>
      <c r="GX227" s="526"/>
      <c r="GY227" s="526"/>
      <c r="GZ227" s="526"/>
      <c r="HA227" s="526"/>
      <c r="HB227" s="526"/>
      <c r="HC227" s="526"/>
      <c r="HD227" s="526"/>
      <c r="HE227" s="526"/>
      <c r="HF227" s="526"/>
      <c r="HG227" s="526"/>
      <c r="HH227" s="526"/>
      <c r="HI227" s="526"/>
      <c r="HJ227" s="526"/>
      <c r="HK227" s="526"/>
      <c r="HL227" s="526"/>
      <c r="HM227" s="526"/>
      <c r="HN227" s="526"/>
      <c r="HO227" s="526"/>
      <c r="HP227" s="526"/>
      <c r="HQ227" s="526"/>
      <c r="HR227" s="526"/>
      <c r="HS227" s="526"/>
      <c r="HT227" s="526"/>
      <c r="HU227" s="526"/>
      <c r="HV227" s="526"/>
      <c r="HW227" s="526"/>
      <c r="HX227" s="526"/>
      <c r="HY227" s="526"/>
      <c r="HZ227" s="526"/>
      <c r="IA227" s="526"/>
      <c r="IB227" s="526"/>
      <c r="IC227" s="526"/>
      <c r="ID227" s="526"/>
      <c r="IE227" s="526"/>
      <c r="IF227" s="526"/>
      <c r="IG227" s="526"/>
      <c r="IH227" s="526"/>
      <c r="II227" s="526"/>
      <c r="IJ227" s="526"/>
      <c r="IK227" s="526"/>
      <c r="IL227" s="526"/>
      <c r="IM227" s="526"/>
      <c r="IN227" s="526"/>
      <c r="IO227" s="526"/>
      <c r="IP227" s="526"/>
      <c r="IQ227" s="526"/>
      <c r="IR227" s="526"/>
      <c r="IS227" s="526"/>
      <c r="IT227" s="526"/>
      <c r="IU227" s="526"/>
    </row>
    <row r="228" spans="4:255" ht="15.75">
      <c r="E228" s="2146"/>
      <c r="F228" s="2146"/>
      <c r="G228" s="2146"/>
      <c r="H228" s="2146"/>
      <c r="I228" s="2484"/>
      <c r="J228" s="2146"/>
      <c r="K228" s="2146"/>
      <c r="L228" s="2146"/>
      <c r="M228" s="2146"/>
      <c r="N228" s="2146"/>
      <c r="O228" s="2146"/>
      <c r="P228" s="2146"/>
      <c r="Q228" s="2146"/>
      <c r="R228" s="2146"/>
      <c r="S228" s="2146"/>
      <c r="T228" s="2146"/>
      <c r="U228" s="2146"/>
      <c r="V228" s="2146"/>
      <c r="W228" s="2146"/>
      <c r="X228" s="2146"/>
      <c r="Y228" s="2146"/>
      <c r="Z228" s="2146"/>
      <c r="AA228" s="2146"/>
      <c r="AB228" s="2146"/>
      <c r="AC228" s="2146"/>
      <c r="AD228" s="2146"/>
      <c r="AE228" s="2146"/>
      <c r="AF228" s="2146"/>
      <c r="AG228" s="2146"/>
      <c r="AH228" s="2146"/>
      <c r="AI228" s="2146"/>
      <c r="AJ228" s="2146"/>
      <c r="DK228" s="526"/>
      <c r="DL228" s="526"/>
      <c r="DM228" s="526"/>
      <c r="DN228" s="526"/>
      <c r="DO228" s="526"/>
      <c r="DP228" s="526"/>
      <c r="DQ228" s="526"/>
      <c r="DR228" s="526"/>
      <c r="DS228" s="526"/>
      <c r="DT228" s="526"/>
      <c r="DU228" s="526"/>
      <c r="DV228" s="526"/>
      <c r="DW228" s="526"/>
      <c r="DX228" s="526"/>
      <c r="DY228" s="526"/>
      <c r="DZ228" s="526"/>
      <c r="EA228" s="526"/>
      <c r="EB228" s="526"/>
      <c r="EC228" s="526"/>
      <c r="ED228" s="526"/>
      <c r="EE228" s="526"/>
      <c r="EF228" s="526"/>
      <c r="EG228" s="526"/>
      <c r="EH228" s="526"/>
      <c r="EI228" s="526"/>
      <c r="EJ228" s="526"/>
      <c r="EK228" s="526"/>
      <c r="EL228" s="526"/>
      <c r="EM228" s="526"/>
      <c r="EN228" s="526"/>
      <c r="EO228" s="526"/>
      <c r="EP228" s="526"/>
      <c r="EQ228" s="526"/>
      <c r="ER228" s="526"/>
      <c r="ES228" s="526"/>
      <c r="ET228" s="526"/>
      <c r="EU228" s="526"/>
      <c r="EV228" s="526"/>
      <c r="EW228" s="526"/>
      <c r="EX228" s="526"/>
      <c r="EY228" s="526"/>
      <c r="EZ228" s="526"/>
      <c r="FA228" s="526"/>
      <c r="FB228" s="526"/>
      <c r="FC228" s="526"/>
      <c r="FD228" s="526"/>
      <c r="FE228" s="526"/>
      <c r="FF228" s="526"/>
      <c r="FG228" s="526"/>
      <c r="FH228" s="526"/>
      <c r="FI228" s="526"/>
      <c r="FJ228" s="526"/>
      <c r="FK228" s="526"/>
      <c r="FL228" s="526"/>
      <c r="FM228" s="526"/>
      <c r="FN228" s="526"/>
      <c r="FO228" s="526"/>
      <c r="FP228" s="526"/>
      <c r="FQ228" s="526"/>
      <c r="FR228" s="526"/>
      <c r="FS228" s="526"/>
      <c r="FT228" s="526"/>
      <c r="FU228" s="526"/>
      <c r="FV228" s="526"/>
      <c r="FW228" s="526"/>
      <c r="FX228" s="526"/>
      <c r="FY228" s="526"/>
      <c r="FZ228" s="526"/>
      <c r="GA228" s="526"/>
      <c r="GB228" s="526"/>
      <c r="GC228" s="526"/>
      <c r="GD228" s="526"/>
      <c r="GE228" s="526"/>
      <c r="GF228" s="526"/>
      <c r="GG228" s="526"/>
      <c r="GH228" s="526"/>
      <c r="GI228" s="526"/>
      <c r="GJ228" s="526"/>
      <c r="GK228" s="526"/>
      <c r="GL228" s="526"/>
      <c r="GM228" s="526"/>
      <c r="GN228" s="526"/>
      <c r="GO228" s="526"/>
      <c r="GP228" s="526"/>
      <c r="GQ228" s="526"/>
      <c r="GR228" s="526"/>
      <c r="GS228" s="526"/>
      <c r="GT228" s="526"/>
      <c r="GU228" s="526"/>
      <c r="GV228" s="526"/>
      <c r="GW228" s="526"/>
      <c r="GX228" s="526"/>
      <c r="GY228" s="526"/>
      <c r="GZ228" s="526"/>
      <c r="HA228" s="526"/>
      <c r="HB228" s="526"/>
      <c r="HC228" s="526"/>
      <c r="HD228" s="526"/>
      <c r="HE228" s="526"/>
      <c r="HF228" s="526"/>
      <c r="HG228" s="526"/>
      <c r="HH228" s="526"/>
      <c r="HI228" s="526"/>
      <c r="HJ228" s="526"/>
      <c r="HK228" s="526"/>
      <c r="HL228" s="526"/>
      <c r="HM228" s="526"/>
      <c r="HN228" s="526"/>
      <c r="HO228" s="526"/>
      <c r="HP228" s="526"/>
      <c r="HQ228" s="526"/>
      <c r="HR228" s="526"/>
      <c r="HS228" s="526"/>
      <c r="HT228" s="526"/>
      <c r="HU228" s="526"/>
      <c r="HV228" s="526"/>
      <c r="HW228" s="526"/>
      <c r="HX228" s="526"/>
      <c r="HY228" s="526"/>
      <c r="HZ228" s="526"/>
      <c r="IA228" s="526"/>
      <c r="IB228" s="526"/>
      <c r="IC228" s="526"/>
      <c r="ID228" s="526"/>
      <c r="IE228" s="526"/>
      <c r="IF228" s="526"/>
      <c r="IG228" s="526"/>
      <c r="IH228" s="526"/>
      <c r="II228" s="526"/>
      <c r="IJ228" s="526"/>
      <c r="IK228" s="526"/>
      <c r="IL228" s="526"/>
      <c r="IM228" s="526"/>
      <c r="IN228" s="526"/>
      <c r="IO228" s="526"/>
      <c r="IP228" s="526"/>
      <c r="IQ228" s="526"/>
      <c r="IR228" s="526"/>
      <c r="IS228" s="526"/>
      <c r="IT228" s="526"/>
      <c r="IU228" s="526"/>
    </row>
    <row r="229" spans="4:255" ht="15.75">
      <c r="E229" s="2146"/>
      <c r="F229" s="2146"/>
      <c r="G229" s="2146"/>
      <c r="H229" s="2146"/>
      <c r="I229" s="2146"/>
      <c r="J229" s="2146"/>
      <c r="K229" s="2146"/>
      <c r="L229" s="2146"/>
      <c r="M229" s="2146"/>
      <c r="N229" s="2146"/>
      <c r="O229" s="2146"/>
      <c r="P229" s="2146"/>
      <c r="Q229" s="2485"/>
      <c r="R229" s="2485"/>
      <c r="S229" s="2485"/>
      <c r="T229" s="2485"/>
      <c r="U229" s="2485"/>
      <c r="V229" s="2485"/>
      <c r="W229" s="2485"/>
      <c r="X229" s="2485"/>
      <c r="Y229" s="2485"/>
      <c r="Z229" s="2485"/>
      <c r="AA229" s="2485"/>
      <c r="AB229" s="2485"/>
      <c r="AC229" s="2485"/>
      <c r="AD229" s="2485"/>
      <c r="AE229" s="2485"/>
      <c r="AF229" s="2485"/>
      <c r="AG229" s="2485"/>
      <c r="AH229" s="2485"/>
      <c r="AI229" s="2485"/>
      <c r="AJ229" s="2485"/>
      <c r="BY229" s="526"/>
      <c r="BZ229" s="526"/>
      <c r="CA229" s="526"/>
      <c r="CB229" s="526"/>
      <c r="CC229" s="526"/>
      <c r="CD229" s="526"/>
      <c r="CE229" s="526"/>
      <c r="CF229" s="526"/>
      <c r="CG229" s="526"/>
      <c r="CH229" s="526"/>
      <c r="CI229" s="526"/>
      <c r="CJ229" s="526"/>
      <c r="CK229" s="526"/>
      <c r="CL229" s="526"/>
      <c r="CM229" s="526"/>
      <c r="CN229" s="526"/>
      <c r="CO229" s="526"/>
      <c r="CP229" s="526"/>
      <c r="CQ229" s="526"/>
      <c r="CR229" s="526"/>
      <c r="CS229" s="526"/>
      <c r="CT229" s="526"/>
      <c r="CU229" s="526"/>
      <c r="CV229" s="526"/>
      <c r="CW229" s="526"/>
      <c r="CX229" s="526"/>
      <c r="CY229" s="526"/>
      <c r="CZ229" s="526"/>
      <c r="DK229" s="526"/>
      <c r="DL229" s="526"/>
      <c r="DM229" s="526"/>
      <c r="DN229" s="526"/>
      <c r="DO229" s="526"/>
      <c r="DP229" s="526"/>
      <c r="DQ229" s="526"/>
      <c r="DR229" s="526"/>
      <c r="DS229" s="526"/>
      <c r="DT229" s="526"/>
      <c r="DU229" s="526"/>
      <c r="DV229" s="526"/>
      <c r="DW229" s="526"/>
      <c r="DX229" s="526"/>
      <c r="DY229" s="526"/>
      <c r="DZ229" s="526"/>
      <c r="EA229" s="526"/>
      <c r="EB229" s="526"/>
      <c r="EC229" s="526"/>
      <c r="ED229" s="526"/>
      <c r="EE229" s="526"/>
      <c r="EF229" s="526"/>
      <c r="EG229" s="526"/>
      <c r="EH229" s="526"/>
      <c r="EI229" s="526"/>
      <c r="EJ229" s="526"/>
      <c r="EK229" s="526"/>
      <c r="EL229" s="526"/>
      <c r="EM229" s="526"/>
      <c r="EN229" s="526"/>
      <c r="EO229" s="526"/>
      <c r="EP229" s="526"/>
      <c r="EQ229" s="526"/>
      <c r="ER229" s="526"/>
      <c r="ES229" s="526"/>
      <c r="ET229" s="526"/>
      <c r="EU229" s="526"/>
      <c r="EV229" s="526"/>
      <c r="EW229" s="526"/>
      <c r="EX229" s="526"/>
      <c r="EY229" s="526"/>
      <c r="EZ229" s="526"/>
      <c r="FA229" s="526"/>
      <c r="FB229" s="526"/>
      <c r="FC229" s="526"/>
      <c r="FD229" s="526"/>
      <c r="FE229" s="526"/>
      <c r="FF229" s="526"/>
      <c r="FG229" s="526"/>
      <c r="FH229" s="526"/>
      <c r="FI229" s="526"/>
      <c r="FJ229" s="526"/>
      <c r="FK229" s="526"/>
      <c r="FL229" s="526"/>
      <c r="FM229" s="526"/>
      <c r="FN229" s="526"/>
      <c r="FO229" s="526"/>
      <c r="FP229" s="526"/>
      <c r="FQ229" s="526"/>
      <c r="FR229" s="526"/>
      <c r="FS229" s="526"/>
      <c r="FT229" s="526"/>
      <c r="FU229" s="526"/>
      <c r="FV229" s="526"/>
      <c r="FW229" s="526"/>
      <c r="FX229" s="526"/>
      <c r="FY229" s="526"/>
      <c r="FZ229" s="526"/>
      <c r="GA229" s="526"/>
      <c r="GB229" s="526"/>
      <c r="GC229" s="526"/>
      <c r="GD229" s="526"/>
      <c r="GE229" s="526"/>
      <c r="GF229" s="526"/>
      <c r="GG229" s="526"/>
      <c r="GH229" s="526"/>
      <c r="GI229" s="526"/>
      <c r="GJ229" s="526"/>
      <c r="GK229" s="526"/>
      <c r="GL229" s="526"/>
      <c r="GM229" s="526"/>
      <c r="GN229" s="526"/>
      <c r="GO229" s="526"/>
      <c r="GP229" s="526"/>
      <c r="GQ229" s="526"/>
      <c r="GR229" s="526"/>
      <c r="GS229" s="526"/>
      <c r="GT229" s="526"/>
      <c r="GU229" s="526"/>
      <c r="GV229" s="526"/>
      <c r="GW229" s="526"/>
      <c r="GX229" s="526"/>
      <c r="GY229" s="526"/>
      <c r="GZ229" s="526"/>
      <c r="HA229" s="526"/>
      <c r="HB229" s="526"/>
      <c r="HC229" s="526"/>
      <c r="HD229" s="526"/>
      <c r="HE229" s="526"/>
      <c r="HF229" s="526"/>
      <c r="HG229" s="526"/>
      <c r="HH229" s="526"/>
      <c r="HI229" s="526"/>
      <c r="HJ229" s="526"/>
      <c r="HK229" s="526"/>
      <c r="HL229" s="526"/>
      <c r="HM229" s="526"/>
      <c r="HN229" s="526"/>
      <c r="HO229" s="526"/>
      <c r="HP229" s="526"/>
      <c r="HQ229" s="526"/>
      <c r="HR229" s="526"/>
      <c r="HS229" s="526"/>
      <c r="HT229" s="526"/>
      <c r="HU229" s="526"/>
      <c r="HV229" s="526"/>
      <c r="HW229" s="526"/>
      <c r="HX229" s="526"/>
      <c r="HY229" s="526"/>
      <c r="HZ229" s="526"/>
      <c r="IA229" s="526"/>
      <c r="IB229" s="526"/>
      <c r="IC229" s="526"/>
      <c r="ID229" s="526"/>
      <c r="IE229" s="526"/>
      <c r="IF229" s="526"/>
      <c r="IG229" s="526"/>
      <c r="IH229" s="526"/>
      <c r="II229" s="526"/>
      <c r="IJ229" s="526"/>
      <c r="IK229" s="526"/>
      <c r="IL229" s="526"/>
      <c r="IM229" s="526"/>
      <c r="IN229" s="526"/>
      <c r="IO229" s="526"/>
      <c r="IP229" s="526"/>
      <c r="IQ229" s="526"/>
      <c r="IR229" s="526"/>
      <c r="IS229" s="526"/>
      <c r="IT229" s="526"/>
      <c r="IU229" s="526"/>
    </row>
    <row r="230" spans="4:255" ht="15.75">
      <c r="E230" s="2146"/>
      <c r="F230" s="2146"/>
      <c r="G230" s="2146"/>
      <c r="H230" s="2146"/>
      <c r="I230" s="2146"/>
      <c r="J230" s="2146"/>
      <c r="K230" s="2146"/>
      <c r="L230" s="2146"/>
      <c r="M230" s="2146"/>
      <c r="N230" s="2146"/>
      <c r="O230" s="2146"/>
      <c r="P230" s="2146"/>
      <c r="Q230" s="2485"/>
      <c r="R230" s="2485"/>
      <c r="S230" s="2485"/>
      <c r="T230" s="2485"/>
      <c r="U230" s="2485"/>
      <c r="V230" s="2485"/>
      <c r="W230" s="2485"/>
      <c r="X230" s="2485"/>
      <c r="Y230" s="2485"/>
      <c r="Z230" s="2485"/>
      <c r="AA230" s="2485"/>
      <c r="AB230" s="2485"/>
      <c r="AC230" s="2485"/>
      <c r="AD230" s="2485"/>
      <c r="AE230" s="2485"/>
      <c r="AF230" s="2485"/>
      <c r="AG230" s="2485"/>
      <c r="AH230" s="2485"/>
      <c r="AI230" s="2485"/>
      <c r="AJ230" s="2485"/>
      <c r="BY230" s="526"/>
      <c r="BZ230" s="526"/>
      <c r="CA230" s="526"/>
      <c r="CB230" s="526"/>
      <c r="CC230" s="526"/>
      <c r="CD230" s="526"/>
      <c r="CE230" s="526"/>
      <c r="CF230" s="526"/>
      <c r="CG230" s="526"/>
      <c r="CH230" s="526"/>
      <c r="CI230" s="526"/>
      <c r="CJ230" s="526"/>
      <c r="CK230" s="526"/>
      <c r="CL230" s="526"/>
      <c r="CM230" s="526"/>
      <c r="CN230" s="526"/>
      <c r="CO230" s="526"/>
      <c r="CP230" s="526"/>
      <c r="CQ230" s="526"/>
      <c r="CR230" s="526"/>
      <c r="CS230" s="526"/>
      <c r="CT230" s="526"/>
      <c r="CU230" s="526"/>
      <c r="CV230" s="526"/>
      <c r="CW230" s="526"/>
      <c r="CX230" s="526"/>
      <c r="CY230" s="526"/>
      <c r="CZ230" s="526"/>
      <c r="DK230" s="526"/>
      <c r="DL230" s="526"/>
      <c r="DM230" s="526"/>
      <c r="DN230" s="526"/>
      <c r="DO230" s="526"/>
      <c r="DP230" s="526"/>
      <c r="DQ230" s="526"/>
      <c r="DR230" s="526"/>
      <c r="DS230" s="526"/>
      <c r="DT230" s="526"/>
      <c r="DU230" s="526"/>
      <c r="DV230" s="526"/>
      <c r="DW230" s="526"/>
      <c r="DX230" s="526"/>
      <c r="DY230" s="526"/>
      <c r="DZ230" s="526"/>
      <c r="EA230" s="526"/>
      <c r="EB230" s="526"/>
      <c r="EC230" s="526"/>
      <c r="ED230" s="526"/>
      <c r="EE230" s="526"/>
      <c r="EF230" s="526"/>
      <c r="EG230" s="526"/>
      <c r="EH230" s="526"/>
      <c r="EI230" s="526"/>
      <c r="EJ230" s="526"/>
      <c r="EK230" s="526"/>
      <c r="EL230" s="526"/>
      <c r="EM230" s="526"/>
      <c r="EN230" s="526"/>
      <c r="EO230" s="526"/>
      <c r="EP230" s="526"/>
      <c r="EQ230" s="526"/>
      <c r="ER230" s="526"/>
      <c r="ES230" s="526"/>
      <c r="ET230" s="526"/>
      <c r="EU230" s="526"/>
      <c r="EV230" s="526"/>
      <c r="EW230" s="526"/>
      <c r="EX230" s="526"/>
      <c r="EY230" s="526"/>
      <c r="EZ230" s="526"/>
      <c r="FA230" s="526"/>
      <c r="FB230" s="526"/>
      <c r="FC230" s="526"/>
      <c r="FD230" s="526"/>
      <c r="FE230" s="526"/>
      <c r="FF230" s="526"/>
      <c r="FG230" s="526"/>
      <c r="FH230" s="526"/>
      <c r="FI230" s="526"/>
      <c r="FJ230" s="526"/>
      <c r="FK230" s="526"/>
      <c r="FL230" s="526"/>
      <c r="FM230" s="526"/>
      <c r="FN230" s="526"/>
      <c r="FO230" s="526"/>
      <c r="FP230" s="526"/>
      <c r="FQ230" s="526"/>
      <c r="FR230" s="526"/>
      <c r="FS230" s="526"/>
      <c r="FT230" s="526"/>
      <c r="FU230" s="526"/>
      <c r="FV230" s="526"/>
      <c r="FW230" s="526"/>
      <c r="FX230" s="526"/>
      <c r="FY230" s="526"/>
      <c r="FZ230" s="526"/>
      <c r="GA230" s="526"/>
      <c r="GB230" s="526"/>
      <c r="GC230" s="526"/>
      <c r="GD230" s="526"/>
      <c r="GE230" s="526"/>
      <c r="GF230" s="526"/>
      <c r="GG230" s="526"/>
      <c r="GH230" s="526"/>
      <c r="GI230" s="526"/>
      <c r="GJ230" s="526"/>
      <c r="GK230" s="526"/>
      <c r="GL230" s="526"/>
      <c r="GM230" s="526"/>
      <c r="GN230" s="526"/>
      <c r="GO230" s="526"/>
      <c r="GP230" s="526"/>
      <c r="GQ230" s="526"/>
      <c r="GR230" s="526"/>
      <c r="GS230" s="526"/>
      <c r="GT230" s="526"/>
      <c r="GU230" s="526"/>
      <c r="GV230" s="526"/>
      <c r="GW230" s="526"/>
      <c r="GX230" s="526"/>
      <c r="GY230" s="526"/>
      <c r="GZ230" s="526"/>
      <c r="HA230" s="526"/>
      <c r="HB230" s="526"/>
      <c r="HC230" s="526"/>
      <c r="HD230" s="526"/>
      <c r="HE230" s="526"/>
      <c r="HF230" s="526"/>
      <c r="HG230" s="526"/>
      <c r="HH230" s="526"/>
      <c r="HI230" s="526"/>
      <c r="HJ230" s="526"/>
      <c r="HK230" s="526"/>
      <c r="HL230" s="526"/>
      <c r="HM230" s="526"/>
      <c r="HN230" s="526"/>
      <c r="HO230" s="526"/>
      <c r="HP230" s="526"/>
      <c r="HQ230" s="526"/>
      <c r="HR230" s="526"/>
      <c r="HS230" s="526"/>
      <c r="HT230" s="526"/>
      <c r="HU230" s="526"/>
      <c r="HV230" s="526"/>
      <c r="HW230" s="526"/>
      <c r="HX230" s="526"/>
      <c r="HY230" s="526"/>
      <c r="HZ230" s="526"/>
      <c r="IA230" s="526"/>
      <c r="IB230" s="526"/>
      <c r="IC230" s="526"/>
      <c r="ID230" s="526"/>
      <c r="IE230" s="526"/>
      <c r="IF230" s="526"/>
      <c r="IG230" s="526"/>
      <c r="IH230" s="526"/>
      <c r="II230" s="526"/>
      <c r="IJ230" s="526"/>
      <c r="IK230" s="526"/>
      <c r="IL230" s="526"/>
      <c r="IM230" s="526"/>
      <c r="IN230" s="526"/>
      <c r="IO230" s="526"/>
      <c r="IP230" s="526"/>
      <c r="IQ230" s="526"/>
      <c r="IR230" s="526"/>
      <c r="IS230" s="526"/>
      <c r="IT230" s="526"/>
      <c r="IU230" s="526"/>
    </row>
    <row r="231" spans="4:255" ht="15.75">
      <c r="E231" s="2146"/>
      <c r="F231" s="2146"/>
      <c r="G231" s="2146"/>
      <c r="H231" s="2146"/>
      <c r="I231" s="2146"/>
      <c r="J231" s="2146"/>
      <c r="K231" s="2146"/>
      <c r="L231" s="2146"/>
      <c r="M231" s="2146"/>
      <c r="N231" s="2146"/>
      <c r="O231" s="2146"/>
      <c r="P231" s="2483"/>
      <c r="Q231" s="2491"/>
      <c r="R231" s="2485"/>
      <c r="S231" s="2485"/>
      <c r="T231" s="2485"/>
      <c r="U231" s="2485"/>
      <c r="V231" s="2485"/>
      <c r="W231" s="2485"/>
      <c r="X231" s="2485"/>
      <c r="Y231" s="2485"/>
      <c r="Z231" s="2485"/>
      <c r="AA231" s="2485"/>
      <c r="AB231" s="2485"/>
      <c r="AC231" s="2485"/>
      <c r="AD231" s="2485"/>
      <c r="AE231" s="2485"/>
      <c r="AF231" s="2485"/>
      <c r="AG231" s="2485"/>
      <c r="AH231" s="2485"/>
      <c r="AI231" s="2485"/>
      <c r="AJ231" s="2485"/>
      <c r="BY231" s="526"/>
      <c r="BZ231" s="526"/>
      <c r="CA231" s="526"/>
      <c r="CB231" s="526"/>
      <c r="CC231" s="526"/>
      <c r="CD231" s="526"/>
      <c r="CE231" s="526"/>
      <c r="CF231" s="526"/>
      <c r="CG231" s="526"/>
      <c r="CH231" s="526"/>
      <c r="CI231" s="526"/>
      <c r="CJ231" s="526"/>
      <c r="CK231" s="526"/>
      <c r="CL231" s="526"/>
      <c r="CM231" s="526"/>
      <c r="CN231" s="526"/>
      <c r="CO231" s="526"/>
      <c r="CP231" s="526"/>
      <c r="CQ231" s="526"/>
      <c r="CR231" s="526"/>
      <c r="CS231" s="526"/>
      <c r="CT231" s="526"/>
      <c r="CU231" s="526"/>
      <c r="CV231" s="526"/>
      <c r="CW231" s="526"/>
      <c r="CX231" s="526"/>
      <c r="CY231" s="526"/>
      <c r="CZ231" s="526"/>
      <c r="DK231" s="526"/>
      <c r="DL231" s="526"/>
      <c r="DM231" s="526"/>
      <c r="DN231" s="526"/>
      <c r="DO231" s="526"/>
      <c r="DP231" s="526"/>
      <c r="DQ231" s="526"/>
      <c r="DR231" s="526"/>
      <c r="DS231" s="526"/>
      <c r="DT231" s="526"/>
      <c r="DU231" s="526"/>
      <c r="DV231" s="526"/>
      <c r="DW231" s="526"/>
      <c r="DX231" s="526"/>
      <c r="DY231" s="526"/>
      <c r="DZ231" s="526"/>
      <c r="EA231" s="526"/>
      <c r="EB231" s="526"/>
      <c r="EC231" s="526"/>
      <c r="ED231" s="526"/>
      <c r="EE231" s="526"/>
      <c r="EF231" s="526"/>
      <c r="EG231" s="526"/>
      <c r="EH231" s="526"/>
      <c r="EI231" s="526"/>
      <c r="EJ231" s="526"/>
      <c r="EK231" s="526"/>
      <c r="EL231" s="526"/>
      <c r="EM231" s="526"/>
      <c r="EN231" s="526"/>
      <c r="EO231" s="526"/>
      <c r="EP231" s="526"/>
      <c r="EQ231" s="526"/>
      <c r="ER231" s="526"/>
      <c r="ES231" s="526"/>
      <c r="ET231" s="526"/>
      <c r="EU231" s="526"/>
      <c r="EV231" s="526"/>
      <c r="EW231" s="526"/>
      <c r="EX231" s="526"/>
      <c r="EY231" s="526"/>
      <c r="EZ231" s="526"/>
      <c r="FA231" s="526"/>
      <c r="FB231" s="526"/>
      <c r="FC231" s="526"/>
      <c r="FD231" s="526"/>
      <c r="FE231" s="526"/>
      <c r="FF231" s="526"/>
      <c r="FG231" s="526"/>
      <c r="FH231" s="526"/>
      <c r="FI231" s="526"/>
      <c r="FJ231" s="526"/>
      <c r="FK231" s="526"/>
      <c r="FL231" s="526"/>
      <c r="FM231" s="526"/>
      <c r="FN231" s="526"/>
      <c r="FO231" s="526"/>
      <c r="FP231" s="526"/>
      <c r="FQ231" s="526"/>
      <c r="FR231" s="526"/>
      <c r="FS231" s="526"/>
      <c r="FT231" s="526"/>
      <c r="FU231" s="526"/>
      <c r="FV231" s="526"/>
      <c r="FW231" s="526"/>
      <c r="FX231" s="526"/>
      <c r="FY231" s="526"/>
      <c r="FZ231" s="526"/>
      <c r="GA231" s="526"/>
      <c r="GB231" s="526"/>
      <c r="GC231" s="526"/>
      <c r="GD231" s="526"/>
      <c r="GE231" s="526"/>
      <c r="GF231" s="526"/>
      <c r="GG231" s="526"/>
      <c r="GH231" s="526"/>
      <c r="GI231" s="526"/>
      <c r="GJ231" s="526"/>
      <c r="GK231" s="526"/>
      <c r="GL231" s="526"/>
      <c r="GM231" s="526"/>
      <c r="GN231" s="526"/>
      <c r="GO231" s="526"/>
      <c r="GP231" s="526"/>
      <c r="GQ231" s="526"/>
      <c r="GR231" s="526"/>
      <c r="GS231" s="526"/>
      <c r="GT231" s="526"/>
      <c r="GU231" s="526"/>
      <c r="GV231" s="526"/>
      <c r="GW231" s="526"/>
      <c r="GX231" s="526"/>
      <c r="GY231" s="526"/>
      <c r="GZ231" s="526"/>
      <c r="HA231" s="526"/>
      <c r="HB231" s="526"/>
      <c r="HC231" s="526"/>
      <c r="HD231" s="526"/>
      <c r="HE231" s="526"/>
      <c r="HF231" s="526"/>
      <c r="HG231" s="526"/>
      <c r="HH231" s="526"/>
      <c r="HI231" s="526"/>
      <c r="HJ231" s="526"/>
      <c r="HK231" s="526"/>
      <c r="HL231" s="526"/>
      <c r="HM231" s="526"/>
      <c r="HN231" s="526"/>
      <c r="HO231" s="526"/>
      <c r="HP231" s="526"/>
      <c r="HQ231" s="526"/>
      <c r="HR231" s="526"/>
      <c r="HS231" s="526"/>
      <c r="HT231" s="526"/>
      <c r="HU231" s="526"/>
      <c r="HV231" s="526"/>
      <c r="HW231" s="526"/>
      <c r="HX231" s="526"/>
      <c r="HY231" s="526"/>
      <c r="HZ231" s="526"/>
      <c r="IA231" s="526"/>
      <c r="IB231" s="526"/>
      <c r="IC231" s="526"/>
      <c r="ID231" s="526"/>
      <c r="IE231" s="526"/>
      <c r="IF231" s="526"/>
      <c r="IG231" s="526"/>
      <c r="IH231" s="526"/>
      <c r="II231" s="526"/>
      <c r="IJ231" s="526"/>
      <c r="IK231" s="526"/>
      <c r="IL231" s="526"/>
      <c r="IM231" s="526"/>
      <c r="IN231" s="526"/>
      <c r="IO231" s="526"/>
      <c r="IP231" s="526"/>
      <c r="IQ231" s="526"/>
      <c r="IR231" s="526"/>
      <c r="IS231" s="526"/>
      <c r="IT231" s="526"/>
      <c r="IU231" s="526"/>
    </row>
    <row r="232" spans="4:255" ht="15.75">
      <c r="E232" s="2146" t="s">
        <v>4857</v>
      </c>
      <c r="F232" s="2146"/>
      <c r="G232" s="2146"/>
      <c r="H232" s="2146"/>
      <c r="I232" s="2146" t="s">
        <v>4958</v>
      </c>
      <c r="J232" s="2146"/>
      <c r="K232" s="2146"/>
      <c r="L232" s="2146"/>
      <c r="M232" s="2146"/>
      <c r="N232" s="2146"/>
      <c r="O232" s="2146"/>
      <c r="P232" s="2483"/>
      <c r="Q232" s="2483">
        <v>0</v>
      </c>
      <c r="R232" s="2146">
        <v>0</v>
      </c>
      <c r="S232" s="2146">
        <v>0</v>
      </c>
      <c r="T232" s="2146">
        <v>0</v>
      </c>
      <c r="U232" s="2146">
        <v>0</v>
      </c>
      <c r="V232" s="2146">
        <v>3393035.8294871049</v>
      </c>
      <c r="W232" s="2146">
        <v>10379415.23982073</v>
      </c>
      <c r="X232" s="2146">
        <v>18199051.740838252</v>
      </c>
      <c r="Y232" s="2146">
        <v>36066231.799825504</v>
      </c>
      <c r="Z232" s="2146">
        <v>74009182.077995032</v>
      </c>
      <c r="AA232" s="2146">
        <v>122515316.99317485</v>
      </c>
      <c r="AB232" s="2146">
        <v>173563541.2546151</v>
      </c>
      <c r="AC232" s="2146">
        <v>223998683.20214048</v>
      </c>
      <c r="AD232" s="2146">
        <v>267916456.74796391</v>
      </c>
      <c r="AE232" s="2146">
        <v>308013100.97308576</v>
      </c>
      <c r="AF232" s="2146">
        <v>346493255.38053906</v>
      </c>
      <c r="AG232" s="2146">
        <v>383937438.79518533</v>
      </c>
      <c r="AH232" s="2146">
        <v>413352565.39133382</v>
      </c>
      <c r="AI232" s="2146">
        <v>428543400.32472849</v>
      </c>
      <c r="AJ232" s="2146">
        <v>433132122.32409787</v>
      </c>
      <c r="BY232" s="526"/>
      <c r="BZ232" s="526"/>
      <c r="CA232" s="526"/>
      <c r="CB232" s="526"/>
      <c r="CC232" s="526"/>
      <c r="CD232" s="526"/>
      <c r="CE232" s="526"/>
      <c r="CF232" s="526"/>
      <c r="CG232" s="526"/>
      <c r="CH232" s="526"/>
      <c r="CI232" s="526"/>
      <c r="CJ232" s="526"/>
      <c r="CK232" s="526"/>
      <c r="CL232" s="526"/>
      <c r="CM232" s="526"/>
      <c r="CN232" s="526"/>
      <c r="CO232" s="526"/>
      <c r="CP232" s="526"/>
      <c r="CQ232" s="526"/>
      <c r="CR232" s="526"/>
      <c r="CS232" s="526"/>
      <c r="CT232" s="526"/>
      <c r="CU232" s="526"/>
      <c r="CV232" s="526"/>
      <c r="CW232" s="526"/>
      <c r="CX232" s="526"/>
      <c r="CY232" s="526"/>
      <c r="CZ232" s="526"/>
      <c r="DK232" s="526"/>
      <c r="DL232" s="526"/>
      <c r="DM232" s="526"/>
      <c r="DN232" s="526"/>
      <c r="DO232" s="526"/>
      <c r="DP232" s="526"/>
      <c r="DQ232" s="526"/>
      <c r="DR232" s="526"/>
      <c r="DS232" s="526"/>
      <c r="DT232" s="526"/>
      <c r="DU232" s="526"/>
      <c r="DV232" s="526"/>
      <c r="DW232" s="526"/>
      <c r="DX232" s="526"/>
      <c r="DY232" s="526"/>
      <c r="DZ232" s="526"/>
      <c r="EA232" s="526"/>
      <c r="EB232" s="526"/>
      <c r="EC232" s="526"/>
      <c r="ED232" s="526"/>
      <c r="EE232" s="526"/>
      <c r="EF232" s="526"/>
      <c r="EG232" s="526"/>
      <c r="EH232" s="526"/>
      <c r="EI232" s="526"/>
      <c r="EJ232" s="526"/>
      <c r="EK232" s="526"/>
      <c r="EL232" s="526"/>
      <c r="EM232" s="526"/>
      <c r="EN232" s="526"/>
      <c r="EO232" s="526"/>
      <c r="EP232" s="526"/>
      <c r="EQ232" s="526"/>
      <c r="ER232" s="526"/>
      <c r="ES232" s="526"/>
      <c r="ET232" s="526"/>
      <c r="EU232" s="526"/>
      <c r="EV232" s="526"/>
      <c r="EW232" s="526"/>
      <c r="EX232" s="526"/>
      <c r="EY232" s="526"/>
      <c r="EZ232" s="526"/>
      <c r="FA232" s="526"/>
      <c r="FB232" s="526"/>
      <c r="FC232" s="526"/>
      <c r="FD232" s="526"/>
      <c r="FE232" s="526"/>
      <c r="FF232" s="526"/>
      <c r="FG232" s="526"/>
      <c r="FH232" s="526"/>
      <c r="FI232" s="526"/>
      <c r="FJ232" s="526"/>
      <c r="FK232" s="526"/>
      <c r="FL232" s="526"/>
      <c r="FM232" s="526"/>
      <c r="FN232" s="526"/>
      <c r="FO232" s="526"/>
      <c r="FP232" s="526"/>
      <c r="FQ232" s="526"/>
      <c r="FR232" s="526"/>
      <c r="FS232" s="526"/>
      <c r="FT232" s="526"/>
      <c r="FU232" s="526"/>
      <c r="FV232" s="526"/>
      <c r="FW232" s="526"/>
      <c r="FX232" s="526"/>
      <c r="FY232" s="526"/>
      <c r="FZ232" s="526"/>
      <c r="GA232" s="526"/>
      <c r="GB232" s="526"/>
      <c r="GC232" s="526"/>
      <c r="GD232" s="526"/>
      <c r="GE232" s="526"/>
      <c r="GF232" s="526"/>
      <c r="GG232" s="526"/>
      <c r="GH232" s="526"/>
      <c r="GI232" s="526"/>
      <c r="GJ232" s="526"/>
      <c r="GK232" s="526"/>
      <c r="GL232" s="526"/>
      <c r="GM232" s="526"/>
      <c r="GN232" s="526"/>
      <c r="GO232" s="526"/>
      <c r="GP232" s="526"/>
      <c r="GQ232" s="526"/>
      <c r="GR232" s="526"/>
      <c r="GS232" s="526"/>
      <c r="GT232" s="526"/>
      <c r="GU232" s="526"/>
      <c r="GV232" s="526"/>
      <c r="GW232" s="526"/>
      <c r="GX232" s="526"/>
      <c r="GY232" s="526"/>
      <c r="GZ232" s="526"/>
      <c r="HA232" s="526"/>
      <c r="HB232" s="526"/>
      <c r="HC232" s="526"/>
      <c r="HD232" s="526"/>
      <c r="HE232" s="526"/>
      <c r="HF232" s="526"/>
      <c r="HG232" s="526"/>
      <c r="HH232" s="526"/>
      <c r="HI232" s="526"/>
      <c r="HJ232" s="526"/>
      <c r="HK232" s="526"/>
      <c r="HL232" s="526"/>
      <c r="HM232" s="526"/>
      <c r="HN232" s="526"/>
      <c r="HO232" s="526"/>
      <c r="HP232" s="526"/>
      <c r="HQ232" s="526"/>
      <c r="HR232" s="526"/>
      <c r="HS232" s="526"/>
      <c r="HT232" s="526"/>
      <c r="HU232" s="526"/>
      <c r="HV232" s="526"/>
      <c r="HW232" s="526"/>
      <c r="HX232" s="526"/>
      <c r="HY232" s="526"/>
      <c r="HZ232" s="526"/>
      <c r="IA232" s="526"/>
      <c r="IB232" s="526"/>
      <c r="IC232" s="526"/>
      <c r="ID232" s="526"/>
      <c r="IE232" s="526"/>
      <c r="IF232" s="526"/>
      <c r="IG232" s="526"/>
      <c r="IH232" s="526"/>
      <c r="II232" s="526"/>
      <c r="IJ232" s="526"/>
      <c r="IK232" s="526"/>
      <c r="IL232" s="526"/>
      <c r="IM232" s="526"/>
      <c r="IN232" s="526"/>
      <c r="IO232" s="526"/>
      <c r="IP232" s="526"/>
      <c r="IQ232" s="526"/>
      <c r="IR232" s="526"/>
      <c r="IS232" s="526"/>
      <c r="IT232" s="526"/>
      <c r="IU232" s="526"/>
    </row>
    <row r="233" spans="4:255" ht="15.75">
      <c r="E233" s="2146" t="s">
        <v>4865</v>
      </c>
      <c r="F233" s="2146"/>
      <c r="G233" s="2146"/>
      <c r="H233" s="2146"/>
      <c r="I233" s="2146" t="s">
        <v>4959</v>
      </c>
      <c r="J233" s="2146"/>
      <c r="K233" s="2146"/>
      <c r="L233" s="2146"/>
      <c r="M233" s="2146"/>
      <c r="N233" s="2146"/>
      <c r="O233" s="2146"/>
      <c r="P233" s="2146"/>
      <c r="Q233" s="2146">
        <v>0</v>
      </c>
      <c r="R233" s="2146">
        <v>0</v>
      </c>
      <c r="S233" s="2146">
        <v>0</v>
      </c>
      <c r="T233" s="2146">
        <v>0</v>
      </c>
      <c r="U233" s="2146">
        <v>0</v>
      </c>
      <c r="V233" s="2146">
        <v>1485314.6290605562</v>
      </c>
      <c r="W233" s="2146">
        <v>3015188.6969929291</v>
      </c>
      <c r="X233" s="2146">
        <v>3105644.3579027164</v>
      </c>
      <c r="Y233" s="2146">
        <v>3198813.6886397977</v>
      </c>
      <c r="Z233" s="2146">
        <v>3294778.0992989913</v>
      </c>
      <c r="AA233" s="2146">
        <v>3567880.3726533488</v>
      </c>
      <c r="AB233" s="2146">
        <v>3849175.714208337</v>
      </c>
      <c r="AC233" s="2146">
        <v>3964650.9856345877</v>
      </c>
      <c r="AD233" s="2146">
        <v>4083590.515203625</v>
      </c>
      <c r="AE233" s="2146">
        <v>4206098.2306597326</v>
      </c>
      <c r="AF233" s="2146">
        <v>9203916.1746312026</v>
      </c>
      <c r="AG233" s="2146">
        <v>14351668.656921815</v>
      </c>
      <c r="AH233" s="2146">
        <v>14782218.716629468</v>
      </c>
      <c r="AI233" s="2146">
        <v>15225685.278128352</v>
      </c>
      <c r="AJ233" s="2146">
        <v>15682455.836472202</v>
      </c>
      <c r="BY233" s="526"/>
      <c r="BZ233" s="526"/>
      <c r="CA233" s="526"/>
      <c r="CB233" s="526"/>
      <c r="CC233" s="526"/>
      <c r="CD233" s="526"/>
      <c r="CE233" s="526"/>
      <c r="CF233" s="526"/>
      <c r="CG233" s="526"/>
      <c r="CH233" s="526"/>
      <c r="CI233" s="526"/>
      <c r="CJ233" s="526"/>
      <c r="CK233" s="526"/>
      <c r="CL233" s="526"/>
      <c r="CM233" s="526"/>
      <c r="CN233" s="526"/>
      <c r="CO233" s="526"/>
      <c r="CP233" s="526"/>
      <c r="CQ233" s="526"/>
      <c r="CR233" s="526"/>
      <c r="CS233" s="526"/>
      <c r="CT233" s="526"/>
      <c r="CU233" s="526"/>
      <c r="CV233" s="526"/>
      <c r="CW233" s="526"/>
      <c r="CX233" s="526"/>
      <c r="CY233" s="526"/>
      <c r="CZ233" s="526"/>
    </row>
    <row r="234" spans="4:255" ht="15.75">
      <c r="D234" s="526"/>
      <c r="E234" s="2146" t="s">
        <v>4857</v>
      </c>
      <c r="F234" s="2146"/>
      <c r="G234" s="2146"/>
      <c r="H234" s="2146"/>
      <c r="I234" s="2146" t="s">
        <v>4960</v>
      </c>
      <c r="J234" s="2146"/>
      <c r="K234" s="2146"/>
      <c r="L234" s="2146"/>
      <c r="M234" s="2146"/>
      <c r="N234" s="2146"/>
      <c r="O234" s="2146"/>
      <c r="P234" s="2146"/>
      <c r="Q234" s="2485">
        <v>0</v>
      </c>
      <c r="R234" s="2485">
        <v>0</v>
      </c>
      <c r="S234" s="2485">
        <v>0</v>
      </c>
      <c r="T234" s="2485">
        <v>0</v>
      </c>
      <c r="U234" s="2485">
        <v>0</v>
      </c>
      <c r="V234" s="2485">
        <v>241863.99470584252</v>
      </c>
      <c r="W234" s="2485">
        <v>1363872.0357433371</v>
      </c>
      <c r="X234" s="2485">
        <v>3039987.7130655199</v>
      </c>
      <c r="Y234" s="2485">
        <v>6346737.3499516919</v>
      </c>
      <c r="Z234" s="2485">
        <v>13875316.790538207</v>
      </c>
      <c r="AA234" s="2491">
        <v>21546346.669490304</v>
      </c>
      <c r="AB234" s="2491">
        <v>24834295.065159056</v>
      </c>
      <c r="AC234" s="2491">
        <v>25301310.342659082</v>
      </c>
      <c r="AD234" s="2491">
        <v>23503004.088750925</v>
      </c>
      <c r="AE234" s="2491">
        <v>20915822.914612457</v>
      </c>
      <c r="AF234" s="2491">
        <v>19749536.000902198</v>
      </c>
      <c r="AG234" s="2491">
        <v>19285332.205292061</v>
      </c>
      <c r="AH234" s="2491">
        <v>16832451.368232891</v>
      </c>
      <c r="AI234" s="2491">
        <v>11076891.647160027</v>
      </c>
      <c r="AJ234" s="2491">
        <v>4868052.5359084476</v>
      </c>
    </row>
    <row r="235" spans="4:255">
      <c r="E235" s="2146" t="s">
        <v>4935</v>
      </c>
      <c r="F235" s="2146"/>
      <c r="G235" s="2146"/>
      <c r="H235" s="2146"/>
      <c r="I235" s="2146" t="s">
        <v>4961</v>
      </c>
      <c r="J235" s="2146"/>
      <c r="K235" s="2146"/>
      <c r="L235" s="2146"/>
      <c r="M235" s="2146"/>
      <c r="N235" s="2146"/>
      <c r="O235" s="2146"/>
      <c r="P235" s="2146"/>
      <c r="Q235" s="2485">
        <v>0</v>
      </c>
      <c r="R235" s="2485">
        <v>0</v>
      </c>
      <c r="S235" s="2485">
        <v>0</v>
      </c>
      <c r="T235" s="2485">
        <v>0</v>
      </c>
      <c r="U235" s="2485">
        <v>0</v>
      </c>
      <c r="V235" s="2485">
        <v>0</v>
      </c>
      <c r="W235" s="2485">
        <v>0</v>
      </c>
      <c r="X235" s="2485">
        <v>0</v>
      </c>
      <c r="Y235" s="2485">
        <v>0</v>
      </c>
      <c r="Z235" s="2485">
        <v>0</v>
      </c>
      <c r="AA235" s="2485">
        <v>0</v>
      </c>
      <c r="AB235" s="2485">
        <v>1542119.5652173911</v>
      </c>
      <c r="AC235" s="2485">
        <v>6228804.3478260869</v>
      </c>
      <c r="AD235" s="2485">
        <v>6470230.9782608692</v>
      </c>
      <c r="AE235" s="2485">
        <v>6674650.4076086953</v>
      </c>
      <c r="AF235" s="2485">
        <v>6767077.4198369551</v>
      </c>
      <c r="AG235" s="2485">
        <v>6860027.2424320653</v>
      </c>
      <c r="AH235" s="2485">
        <v>6953515.5597050274</v>
      </c>
      <c r="AI235" s="2485">
        <v>7066308.5264961766</v>
      </c>
      <c r="AJ235" s="2485">
        <v>7217172.7822910594</v>
      </c>
    </row>
    <row r="236" spans="4:255" ht="15.75">
      <c r="D236" s="2495" t="s">
        <v>4962</v>
      </c>
      <c r="E236" s="2496" t="s">
        <v>4853</v>
      </c>
      <c r="F236" s="2496"/>
      <c r="G236" s="2496"/>
      <c r="H236" s="2496"/>
      <c r="I236" s="2497" t="s">
        <v>4963</v>
      </c>
      <c r="J236" s="2498"/>
      <c r="K236" s="2498"/>
      <c r="L236" s="2498"/>
      <c r="M236" s="2146"/>
      <c r="N236" s="2146"/>
      <c r="O236" s="2146"/>
      <c r="P236" s="2146"/>
      <c r="Q236" s="2146">
        <v>19482368</v>
      </c>
      <c r="R236" s="2146">
        <v>6104290.916666667</v>
      </c>
      <c r="S236" s="2146">
        <v>12793750</v>
      </c>
      <c r="T236" s="2146">
        <v>9164500</v>
      </c>
      <c r="U236" s="2146">
        <v>2000000</v>
      </c>
      <c r="V236" s="2146">
        <v>0</v>
      </c>
      <c r="W236" s="2146">
        <v>0</v>
      </c>
      <c r="X236" s="2146">
        <v>0</v>
      </c>
      <c r="Y236" s="2146">
        <v>0</v>
      </c>
      <c r="Z236" s="2146">
        <v>0</v>
      </c>
      <c r="AA236" s="2146">
        <v>0</v>
      </c>
      <c r="AB236" s="2146">
        <v>0</v>
      </c>
      <c r="AC236" s="2146">
        <v>0</v>
      </c>
      <c r="AD236" s="2146">
        <v>0</v>
      </c>
      <c r="AE236" s="2146">
        <v>0</v>
      </c>
      <c r="AF236" s="2146">
        <v>0</v>
      </c>
      <c r="AG236" s="2146">
        <v>0</v>
      </c>
      <c r="AH236" s="2146">
        <v>0</v>
      </c>
      <c r="AI236" s="2146">
        <v>0</v>
      </c>
      <c r="AJ236" s="2146">
        <v>0</v>
      </c>
      <c r="BY236" s="526"/>
      <c r="BZ236" s="526"/>
      <c r="CA236" s="526"/>
      <c r="CB236" s="526"/>
      <c r="CC236" s="526"/>
      <c r="CD236" s="526"/>
      <c r="CE236" s="526"/>
      <c r="CF236" s="526"/>
      <c r="CG236" s="526"/>
      <c r="CH236" s="526"/>
      <c r="CI236" s="526"/>
      <c r="CJ236" s="526"/>
      <c r="CK236" s="526"/>
      <c r="CL236" s="526"/>
      <c r="CM236" s="526"/>
      <c r="CN236" s="526"/>
      <c r="CO236" s="526"/>
      <c r="CP236" s="526"/>
      <c r="CQ236" s="526"/>
      <c r="CR236" s="526"/>
      <c r="CS236" s="526"/>
      <c r="CT236" s="526"/>
      <c r="CU236" s="526"/>
      <c r="CV236" s="526"/>
      <c r="CW236" s="526"/>
      <c r="CX236" s="526"/>
      <c r="CY236" s="526"/>
      <c r="CZ236" s="526"/>
    </row>
    <row r="237" spans="4:255">
      <c r="D237" s="2495" t="s">
        <v>4964</v>
      </c>
      <c r="E237" s="2496" t="s">
        <v>4861</v>
      </c>
      <c r="F237" s="2496"/>
      <c r="G237" s="2496"/>
      <c r="H237" s="2496"/>
      <c r="I237" s="2497" t="s">
        <v>4963</v>
      </c>
      <c r="J237" s="2498"/>
      <c r="K237" s="2498"/>
      <c r="L237" s="2498"/>
      <c r="M237" s="2146"/>
      <c r="N237" s="2146"/>
      <c r="O237" s="2146"/>
      <c r="P237" s="2146"/>
      <c r="Q237" s="2485">
        <v>-10315703</v>
      </c>
      <c r="R237" s="2485">
        <v>-6104290.916666667</v>
      </c>
      <c r="S237" s="2485">
        <v>-12793750</v>
      </c>
      <c r="T237" s="2485">
        <v>-9164500</v>
      </c>
      <c r="U237" s="2485">
        <v>-2000000</v>
      </c>
      <c r="V237" s="2485">
        <v>0</v>
      </c>
      <c r="W237" s="2485">
        <v>0</v>
      </c>
      <c r="X237" s="2485">
        <v>0</v>
      </c>
      <c r="Y237" s="2485">
        <v>0</v>
      </c>
      <c r="Z237" s="2485">
        <v>0</v>
      </c>
      <c r="AA237" s="2485">
        <v>0</v>
      </c>
      <c r="AB237" s="2485">
        <v>0</v>
      </c>
      <c r="AC237" s="2485">
        <v>0</v>
      </c>
      <c r="AD237" s="2485">
        <v>0</v>
      </c>
      <c r="AE237" s="2485">
        <v>0</v>
      </c>
      <c r="AF237" s="2485">
        <v>0</v>
      </c>
      <c r="AG237" s="2485">
        <v>0</v>
      </c>
      <c r="AH237" s="2485">
        <v>0</v>
      </c>
      <c r="AI237" s="2485">
        <v>0</v>
      </c>
      <c r="AJ237" s="2485">
        <v>0</v>
      </c>
    </row>
    <row r="238" spans="4:255">
      <c r="E238" s="2146"/>
      <c r="F238" s="2146"/>
      <c r="G238" s="2146"/>
      <c r="H238" s="2146"/>
      <c r="I238" s="2146"/>
      <c r="J238" s="2146"/>
      <c r="K238" s="2146"/>
      <c r="L238" s="2146"/>
      <c r="M238" s="2146"/>
      <c r="N238" s="2146"/>
      <c r="O238" s="2146"/>
      <c r="P238" s="2146"/>
      <c r="Q238" s="2146"/>
      <c r="R238" s="2146"/>
      <c r="S238" s="2146"/>
      <c r="T238" s="2146"/>
      <c r="U238" s="2146"/>
      <c r="V238" s="2146"/>
      <c r="W238" s="2146"/>
      <c r="X238" s="2146"/>
      <c r="Y238" s="2146"/>
      <c r="Z238" s="2146"/>
      <c r="AA238" s="2146"/>
      <c r="AB238" s="2146"/>
      <c r="AC238" s="2146"/>
      <c r="AD238" s="2146"/>
      <c r="AE238" s="2146"/>
      <c r="AF238" s="2146"/>
      <c r="AG238" s="2146"/>
      <c r="AH238" s="2146"/>
      <c r="AI238" s="2146"/>
      <c r="AJ238" s="2146"/>
    </row>
    <row r="239" spans="4:255" ht="15.75" outlineLevel="1">
      <c r="D239" s="725"/>
      <c r="E239" s="2146"/>
      <c r="F239" s="2146"/>
      <c r="G239" s="2146"/>
      <c r="H239" s="2146"/>
      <c r="I239" s="2146"/>
      <c r="J239" s="2146"/>
      <c r="K239" s="2146"/>
      <c r="L239" s="2146"/>
      <c r="M239" s="2146"/>
      <c r="N239" s="2146"/>
      <c r="O239" s="2146"/>
      <c r="P239" s="2146"/>
      <c r="Q239" s="2146"/>
      <c r="R239" s="2146"/>
      <c r="S239" s="2146"/>
      <c r="T239" s="2146"/>
      <c r="U239" s="2146"/>
      <c r="V239" s="2146"/>
      <c r="W239" s="2146"/>
      <c r="X239" s="2146"/>
      <c r="Y239" s="2146"/>
      <c r="Z239" s="2146"/>
      <c r="AA239" s="2146"/>
      <c r="AB239" s="2146"/>
      <c r="AC239" s="2146"/>
      <c r="AD239" s="2146"/>
      <c r="AE239" s="2146"/>
      <c r="AF239" s="2146"/>
      <c r="AG239" s="2146"/>
      <c r="AH239" s="2146"/>
      <c r="AI239" s="2146"/>
      <c r="AJ239" s="2146"/>
      <c r="AK239" s="526"/>
      <c r="AL239" s="526"/>
      <c r="AM239" s="526"/>
      <c r="AN239" s="526"/>
      <c r="AO239" s="526"/>
      <c r="AP239" s="526"/>
      <c r="AQ239" s="526"/>
      <c r="AR239" s="526"/>
      <c r="AS239" s="526"/>
      <c r="AT239" s="526"/>
      <c r="AU239" s="526"/>
      <c r="AV239" s="526"/>
      <c r="AW239" s="526"/>
      <c r="AX239" s="526"/>
      <c r="AY239" s="526"/>
      <c r="AZ239" s="526"/>
      <c r="BA239" s="526"/>
      <c r="BB239" s="526"/>
      <c r="BC239" s="526"/>
      <c r="BD239" s="526"/>
      <c r="BE239" s="526"/>
      <c r="BF239" s="526"/>
      <c r="BG239" s="526"/>
      <c r="BH239" s="526"/>
      <c r="BI239" s="526"/>
      <c r="BJ239" s="526"/>
      <c r="BK239" s="526"/>
    </row>
    <row r="240" spans="4:255" ht="15.75" outlineLevel="1">
      <c r="D240" s="725"/>
      <c r="E240" s="2146"/>
      <c r="F240" s="2146"/>
      <c r="G240" s="2146"/>
      <c r="H240" s="2146"/>
      <c r="I240" s="2146"/>
      <c r="J240" s="2146"/>
      <c r="K240" s="2146"/>
      <c r="L240" s="2146"/>
      <c r="M240" s="2146"/>
      <c r="N240" s="2146"/>
      <c r="O240" s="2146"/>
      <c r="P240" s="2146"/>
      <c r="Q240" s="2146"/>
      <c r="R240" s="2146"/>
      <c r="S240" s="2146"/>
      <c r="T240" s="2146"/>
      <c r="U240" s="2146"/>
      <c r="V240" s="2146"/>
      <c r="W240" s="2146"/>
      <c r="X240" s="2146"/>
      <c r="Y240" s="2146"/>
      <c r="Z240" s="2146"/>
      <c r="AA240" s="2146"/>
      <c r="AB240" s="2146"/>
      <c r="AC240" s="2146"/>
      <c r="AD240" s="2146"/>
      <c r="AE240" s="2146"/>
      <c r="AF240" s="2146"/>
      <c r="AG240" s="2146"/>
      <c r="AH240" s="2146"/>
      <c r="AI240" s="2146"/>
      <c r="AJ240" s="2146"/>
      <c r="DA240" s="526"/>
      <c r="DB240" s="526"/>
      <c r="DC240" s="526"/>
      <c r="DD240" s="526"/>
      <c r="DE240" s="526"/>
      <c r="DF240" s="526"/>
      <c r="DG240" s="526"/>
      <c r="DH240" s="526"/>
      <c r="DI240" s="526"/>
      <c r="DJ240" s="526"/>
    </row>
    <row r="241" spans="5:114" ht="15.75" outlineLevel="1">
      <c r="E241" s="2146"/>
      <c r="F241" s="2146"/>
      <c r="G241" s="2146"/>
      <c r="H241" s="2146"/>
      <c r="I241" s="2146"/>
      <c r="J241" s="2146"/>
      <c r="K241" s="2146"/>
      <c r="L241" s="2146"/>
      <c r="M241" s="2146"/>
      <c r="N241" s="2146"/>
      <c r="O241" s="2146"/>
      <c r="P241" s="2146"/>
      <c r="Q241" s="2146"/>
      <c r="R241" s="2146"/>
      <c r="S241" s="2146"/>
      <c r="T241" s="2146"/>
      <c r="U241" s="2146"/>
      <c r="V241" s="2146"/>
      <c r="W241" s="2146"/>
      <c r="X241" s="2146"/>
      <c r="Y241" s="2146"/>
      <c r="Z241" s="2146"/>
      <c r="AA241" s="2146"/>
      <c r="AB241" s="2146"/>
      <c r="AC241" s="2146"/>
      <c r="AD241" s="2146"/>
      <c r="AE241" s="2146"/>
      <c r="AF241" s="2146"/>
      <c r="AG241" s="2146"/>
      <c r="AH241" s="2146"/>
      <c r="AI241" s="2146"/>
      <c r="AJ241" s="2146"/>
      <c r="AK241" s="526"/>
      <c r="AL241" s="526"/>
      <c r="AM241" s="526"/>
      <c r="AN241" s="526"/>
      <c r="AO241" s="526"/>
      <c r="AP241" s="526"/>
      <c r="AQ241" s="526"/>
      <c r="AR241" s="526"/>
      <c r="AS241" s="526"/>
      <c r="AT241" s="526"/>
      <c r="AU241" s="526"/>
      <c r="AV241" s="526"/>
      <c r="AW241" s="526"/>
      <c r="AX241" s="526"/>
      <c r="AY241" s="526"/>
      <c r="AZ241" s="526"/>
      <c r="BA241" s="526"/>
      <c r="BB241" s="526"/>
      <c r="BC241" s="526"/>
      <c r="BD241" s="526"/>
      <c r="BE241" s="526"/>
      <c r="BF241" s="526"/>
      <c r="BG241" s="526"/>
      <c r="BH241" s="526"/>
      <c r="BI241" s="526"/>
      <c r="BJ241" s="526"/>
      <c r="BK241" s="526"/>
      <c r="DA241" s="526"/>
      <c r="DB241" s="526"/>
      <c r="DC241" s="526"/>
      <c r="DD241" s="526"/>
      <c r="DE241" s="526"/>
      <c r="DF241" s="526"/>
      <c r="DG241" s="526"/>
      <c r="DH241" s="526"/>
      <c r="DI241" s="526"/>
      <c r="DJ241" s="526"/>
    </row>
    <row r="242" spans="5:114" ht="15.75" outlineLevel="1">
      <c r="E242" s="2146"/>
      <c r="F242" s="2146"/>
      <c r="G242" s="2146"/>
      <c r="H242" s="2146"/>
      <c r="I242" s="2484"/>
      <c r="J242" s="2146"/>
      <c r="K242" s="2146"/>
      <c r="L242" s="2146"/>
      <c r="M242" s="2146"/>
      <c r="N242" s="2146"/>
      <c r="O242" s="2146"/>
      <c r="P242" s="2146"/>
      <c r="Q242" s="2146"/>
      <c r="R242" s="2146"/>
      <c r="S242" s="2146"/>
      <c r="T242" s="2146"/>
      <c r="U242" s="2146"/>
      <c r="V242" s="2146"/>
      <c r="W242" s="2146"/>
      <c r="X242" s="2146"/>
      <c r="Y242" s="2146"/>
      <c r="Z242" s="2146"/>
      <c r="AA242" s="2146"/>
      <c r="AB242" s="2146"/>
      <c r="AC242" s="2146"/>
      <c r="AD242" s="2146"/>
      <c r="AE242" s="2146"/>
      <c r="AF242" s="2146"/>
      <c r="AG242" s="2146"/>
      <c r="AH242" s="2146"/>
      <c r="AI242" s="2146"/>
      <c r="AJ242" s="2146"/>
      <c r="DA242" s="526"/>
      <c r="DB242" s="526"/>
      <c r="DC242" s="526"/>
      <c r="DD242" s="526"/>
      <c r="DE242" s="526"/>
      <c r="DF242" s="526"/>
      <c r="DG242" s="526"/>
      <c r="DH242" s="526"/>
      <c r="DI242" s="526"/>
      <c r="DJ242" s="526"/>
    </row>
    <row r="243" spans="5:114" ht="15.75" outlineLevel="1">
      <c r="E243" s="2146"/>
      <c r="F243" s="2146"/>
      <c r="G243" s="2146"/>
      <c r="H243" s="2146"/>
      <c r="I243" s="2484"/>
      <c r="J243" s="2146"/>
      <c r="K243" s="2146"/>
      <c r="L243" s="2146"/>
      <c r="M243" s="2146"/>
      <c r="N243" s="2146"/>
      <c r="O243" s="2146"/>
      <c r="P243" s="2146"/>
      <c r="Q243" s="2146"/>
      <c r="R243" s="2146"/>
      <c r="S243" s="2146"/>
      <c r="T243" s="2146"/>
      <c r="U243" s="2146"/>
      <c r="V243" s="2146"/>
      <c r="W243" s="2146"/>
      <c r="X243" s="2146"/>
      <c r="Y243" s="2146"/>
      <c r="Z243" s="2146"/>
      <c r="AA243" s="2146"/>
      <c r="AB243" s="2146"/>
      <c r="AC243" s="2146"/>
      <c r="AD243" s="2146"/>
      <c r="AE243" s="2146"/>
      <c r="AF243" s="2146"/>
      <c r="AG243" s="2146"/>
      <c r="AH243" s="2146"/>
      <c r="AI243" s="2146"/>
      <c r="AJ243" s="2146"/>
      <c r="DA243" s="526"/>
      <c r="DB243" s="526"/>
      <c r="DC243" s="526"/>
      <c r="DD243" s="526"/>
      <c r="DE243" s="526"/>
      <c r="DF243" s="526"/>
      <c r="DG243" s="526"/>
      <c r="DH243" s="526"/>
      <c r="DI243" s="526"/>
      <c r="DJ243" s="526"/>
    </row>
    <row r="244" spans="5:114" ht="15.75" outlineLevel="1">
      <c r="E244" s="2485"/>
      <c r="F244" s="2485"/>
      <c r="G244" s="2485"/>
      <c r="H244" s="2485"/>
      <c r="I244" s="2499"/>
      <c r="J244" s="2485"/>
      <c r="K244" s="2485"/>
      <c r="L244" s="2485"/>
      <c r="M244" s="2485"/>
      <c r="N244" s="2146"/>
      <c r="O244" s="2485"/>
      <c r="P244" s="2485"/>
      <c r="Q244" s="2485"/>
      <c r="R244" s="2146"/>
      <c r="S244" s="2146"/>
      <c r="T244" s="2146"/>
      <c r="U244" s="2146"/>
      <c r="V244" s="2146"/>
      <c r="W244" s="2146"/>
      <c r="X244" s="2146"/>
      <c r="Y244" s="2146"/>
      <c r="Z244" s="2146"/>
      <c r="AA244" s="2146"/>
      <c r="AB244" s="2146"/>
      <c r="AC244" s="2146"/>
      <c r="AD244" s="2146"/>
      <c r="AE244" s="2146"/>
      <c r="AF244" s="2146"/>
      <c r="AG244" s="2146"/>
      <c r="AH244" s="2146"/>
      <c r="AI244" s="2146"/>
      <c r="AJ244" s="2146"/>
      <c r="DA244" s="526"/>
      <c r="DB244" s="526"/>
      <c r="DC244" s="526"/>
      <c r="DD244" s="526"/>
      <c r="DE244" s="526"/>
      <c r="DF244" s="526"/>
      <c r="DG244" s="526"/>
      <c r="DH244" s="526"/>
      <c r="DI244" s="526"/>
      <c r="DJ244" s="526"/>
    </row>
    <row r="245" spans="5:114" ht="15.75" outlineLevel="1">
      <c r="E245" s="2146"/>
      <c r="F245" s="2146"/>
      <c r="G245" s="2146"/>
      <c r="H245" s="2146"/>
      <c r="I245" s="2484"/>
      <c r="J245" s="2146"/>
      <c r="K245" s="2146"/>
      <c r="L245" s="2146"/>
      <c r="M245" s="2146"/>
      <c r="N245" s="2146"/>
      <c r="O245" s="2146"/>
      <c r="P245" s="2146"/>
      <c r="Q245" s="2146"/>
      <c r="R245" s="2146"/>
      <c r="S245" s="2146"/>
      <c r="T245" s="2146"/>
      <c r="U245" s="2146"/>
      <c r="V245" s="2146"/>
      <c r="W245" s="2146"/>
      <c r="X245" s="2146"/>
      <c r="Y245" s="2146"/>
      <c r="Z245" s="2146"/>
      <c r="AA245" s="2146"/>
      <c r="AB245" s="2146"/>
      <c r="AC245" s="2146"/>
      <c r="AD245" s="2146"/>
      <c r="AE245" s="2146"/>
      <c r="AF245" s="2146"/>
      <c r="AG245" s="2146"/>
      <c r="AH245" s="2146"/>
      <c r="AI245" s="2146"/>
      <c r="AJ245" s="2146"/>
      <c r="DA245" s="526"/>
      <c r="DB245" s="526"/>
      <c r="DC245" s="526"/>
      <c r="DD245" s="526"/>
      <c r="DE245" s="526"/>
      <c r="DF245" s="526"/>
      <c r="DG245" s="526"/>
      <c r="DH245" s="526"/>
      <c r="DI245" s="526"/>
      <c r="DJ245" s="526"/>
    </row>
    <row r="246" spans="5:114" outlineLevel="1">
      <c r="E246" s="2146"/>
      <c r="F246" s="2146"/>
      <c r="G246" s="2146"/>
      <c r="H246" s="2146"/>
      <c r="I246" s="2484"/>
      <c r="J246" s="2146"/>
      <c r="K246" s="2146"/>
      <c r="L246" s="2146"/>
      <c r="M246" s="2146"/>
      <c r="N246" s="2146"/>
      <c r="O246" s="2146"/>
      <c r="P246" s="2146"/>
      <c r="Q246" s="2146"/>
      <c r="R246" s="2146"/>
      <c r="S246" s="2146"/>
      <c r="T246" s="2146"/>
      <c r="U246" s="2146"/>
      <c r="V246" s="2146"/>
      <c r="W246" s="2146"/>
      <c r="X246" s="2146"/>
      <c r="Y246" s="2146"/>
      <c r="Z246" s="2146"/>
      <c r="AA246" s="2146"/>
      <c r="AB246" s="2146"/>
      <c r="AC246" s="2146"/>
      <c r="AD246" s="2146"/>
      <c r="AE246" s="2146"/>
      <c r="AF246" s="2146"/>
      <c r="AG246" s="2146"/>
      <c r="AH246" s="2146"/>
      <c r="AI246" s="2146"/>
      <c r="AJ246" s="2146"/>
    </row>
    <row r="247" spans="5:114" outlineLevel="1">
      <c r="E247" s="2146"/>
      <c r="F247" s="2146"/>
      <c r="G247" s="2146"/>
      <c r="H247" s="2146"/>
      <c r="I247" s="2484"/>
      <c r="J247" s="2146"/>
      <c r="K247" s="2146"/>
      <c r="L247" s="2146"/>
      <c r="M247" s="2146"/>
      <c r="N247" s="2146"/>
      <c r="O247" s="2146"/>
      <c r="P247" s="2146"/>
      <c r="Q247" s="2146"/>
      <c r="R247" s="2146"/>
      <c r="S247" s="2146"/>
      <c r="T247" s="2146"/>
      <c r="U247" s="2146"/>
      <c r="V247" s="2146"/>
      <c r="W247" s="2146"/>
      <c r="X247" s="2146"/>
      <c r="Y247" s="2146"/>
      <c r="Z247" s="2146"/>
      <c r="AA247" s="2146"/>
      <c r="AB247" s="2146"/>
      <c r="AC247" s="2146"/>
      <c r="AD247" s="2146"/>
      <c r="AE247" s="2146"/>
      <c r="AF247" s="2146"/>
      <c r="AG247" s="2146"/>
      <c r="AH247" s="2146"/>
      <c r="AI247" s="2146"/>
      <c r="AJ247" s="2146"/>
    </row>
    <row r="248" spans="5:114" outlineLevel="1">
      <c r="E248" s="2146"/>
      <c r="F248" s="2146"/>
      <c r="G248" s="2146"/>
      <c r="H248" s="2146"/>
      <c r="I248" s="2484"/>
      <c r="J248" s="2146"/>
      <c r="K248" s="2146"/>
      <c r="L248" s="2146"/>
      <c r="M248" s="2146"/>
      <c r="N248" s="2146"/>
      <c r="O248" s="2146"/>
      <c r="P248" s="2146"/>
      <c r="Q248" s="2146"/>
      <c r="R248" s="2146"/>
      <c r="S248" s="2146"/>
      <c r="T248" s="2146"/>
      <c r="U248" s="2146"/>
      <c r="V248" s="2146"/>
      <c r="W248" s="2146"/>
      <c r="X248" s="2146"/>
      <c r="Y248" s="2146"/>
      <c r="Z248" s="2146"/>
      <c r="AA248" s="2146"/>
      <c r="AB248" s="2146"/>
      <c r="AC248" s="2146"/>
      <c r="AD248" s="2146"/>
      <c r="AE248" s="2146"/>
      <c r="AF248" s="2146"/>
      <c r="AG248" s="2146"/>
      <c r="AH248" s="2146"/>
      <c r="AI248" s="2146"/>
      <c r="AJ248" s="2146"/>
    </row>
    <row r="249" spans="5:114" outlineLevel="1">
      <c r="E249" s="2146"/>
      <c r="F249" s="2146"/>
      <c r="G249" s="2146"/>
      <c r="H249" s="2146"/>
      <c r="I249" s="2484"/>
      <c r="J249" s="2146"/>
      <c r="K249" s="2146"/>
      <c r="L249" s="2146"/>
      <c r="M249" s="2146"/>
      <c r="N249" s="2146"/>
      <c r="O249" s="2146"/>
      <c r="P249" s="2146"/>
      <c r="Q249" s="2146"/>
      <c r="R249" s="2146"/>
      <c r="S249" s="2146"/>
      <c r="T249" s="2146"/>
      <c r="U249" s="2146"/>
      <c r="V249" s="2146"/>
      <c r="W249" s="2146"/>
      <c r="X249" s="2146"/>
      <c r="Y249" s="2146"/>
      <c r="Z249" s="2146"/>
      <c r="AA249" s="2146"/>
      <c r="AB249" s="2146"/>
      <c r="AC249" s="2146"/>
      <c r="AD249" s="2146"/>
      <c r="AE249" s="2146"/>
      <c r="AF249" s="2146"/>
      <c r="AG249" s="2146"/>
      <c r="AH249" s="2146"/>
      <c r="AI249" s="2146"/>
      <c r="AJ249" s="2146"/>
    </row>
    <row r="250" spans="5:114" outlineLevel="1">
      <c r="E250" s="2146"/>
      <c r="F250" s="2146"/>
      <c r="G250" s="2146"/>
      <c r="H250" s="2146"/>
      <c r="I250" s="2484"/>
      <c r="J250" s="2146"/>
      <c r="K250" s="2146"/>
      <c r="L250" s="2146"/>
      <c r="M250" s="2146"/>
      <c r="N250" s="2146"/>
      <c r="O250" s="2146"/>
      <c r="P250" s="2146"/>
      <c r="Q250" s="2146"/>
      <c r="R250" s="2146"/>
      <c r="S250" s="2146"/>
      <c r="T250" s="2146"/>
      <c r="U250" s="2146"/>
      <c r="V250" s="2146"/>
      <c r="W250" s="2146"/>
      <c r="X250" s="2146"/>
      <c r="Y250" s="2146"/>
      <c r="Z250" s="2146"/>
      <c r="AA250" s="2146"/>
      <c r="AB250" s="2146"/>
      <c r="AC250" s="2146"/>
      <c r="AD250" s="2146"/>
      <c r="AE250" s="2146"/>
      <c r="AF250" s="2146"/>
      <c r="AG250" s="2146"/>
      <c r="AH250" s="2146"/>
      <c r="AI250" s="2146"/>
      <c r="AJ250" s="2146"/>
    </row>
    <row r="251" spans="5:114" outlineLevel="1">
      <c r="E251" s="2146"/>
      <c r="F251" s="2146"/>
      <c r="G251" s="2146"/>
      <c r="H251" s="2146"/>
      <c r="I251" s="2484"/>
      <c r="J251" s="2146"/>
      <c r="K251" s="2146"/>
      <c r="L251" s="2146"/>
      <c r="M251" s="2146"/>
      <c r="N251" s="2146"/>
      <c r="O251" s="2146"/>
      <c r="P251" s="2146"/>
      <c r="Q251" s="2146"/>
      <c r="R251" s="2146"/>
      <c r="S251" s="2146"/>
      <c r="T251" s="2146"/>
      <c r="U251" s="2146"/>
      <c r="V251" s="2146"/>
      <c r="W251" s="2146"/>
      <c r="X251" s="2146"/>
      <c r="Y251" s="2146"/>
      <c r="Z251" s="2146"/>
      <c r="AA251" s="2146"/>
      <c r="AB251" s="2146"/>
      <c r="AC251" s="2146"/>
      <c r="AD251" s="2146"/>
      <c r="AE251" s="2146"/>
      <c r="AF251" s="2146"/>
      <c r="AG251" s="2146"/>
      <c r="AH251" s="2146"/>
      <c r="AI251" s="2146"/>
      <c r="AJ251" s="2146"/>
    </row>
    <row r="252" spans="5:114" outlineLevel="1">
      <c r="E252" s="2146"/>
      <c r="F252" s="2146"/>
      <c r="G252" s="2146"/>
      <c r="H252" s="2146"/>
      <c r="I252" s="2484"/>
      <c r="J252" s="2146"/>
      <c r="K252" s="2146"/>
      <c r="L252" s="2146"/>
      <c r="M252" s="2146"/>
      <c r="N252" s="2146"/>
      <c r="O252" s="2146"/>
      <c r="P252" s="2146"/>
      <c r="Q252" s="2146"/>
      <c r="R252" s="2146"/>
      <c r="S252" s="2146"/>
      <c r="T252" s="2146"/>
      <c r="U252" s="2146"/>
      <c r="V252" s="2146"/>
      <c r="W252" s="2146"/>
      <c r="X252" s="2146"/>
      <c r="Y252" s="2146"/>
      <c r="Z252" s="2146"/>
      <c r="AA252" s="2146"/>
      <c r="AB252" s="2146"/>
      <c r="AC252" s="2146"/>
      <c r="AD252" s="2146"/>
      <c r="AE252" s="2146"/>
      <c r="AF252" s="2146"/>
      <c r="AG252" s="2146"/>
      <c r="AH252" s="2146"/>
      <c r="AI252" s="2146"/>
      <c r="AJ252" s="2146"/>
    </row>
    <row r="253" spans="5:114" outlineLevel="1">
      <c r="E253" s="2146"/>
      <c r="F253" s="2146"/>
      <c r="G253" s="2146"/>
      <c r="H253" s="2146"/>
      <c r="I253" s="2484"/>
      <c r="J253" s="2146"/>
      <c r="K253" s="2146"/>
      <c r="L253" s="2146"/>
      <c r="M253" s="2146"/>
      <c r="N253" s="2146"/>
      <c r="O253" s="2146"/>
      <c r="P253" s="2146"/>
      <c r="Q253" s="2146"/>
      <c r="R253" s="2146"/>
      <c r="S253" s="2146"/>
      <c r="T253" s="2146"/>
      <c r="U253" s="2146"/>
      <c r="V253" s="2146"/>
      <c r="W253" s="2146"/>
      <c r="X253" s="2146"/>
      <c r="Y253" s="2146"/>
      <c r="Z253" s="2146"/>
      <c r="AA253" s="2146"/>
      <c r="AB253" s="2146"/>
      <c r="AC253" s="2146"/>
      <c r="AD253" s="2146"/>
      <c r="AE253" s="2146"/>
      <c r="AF253" s="2146"/>
      <c r="AG253" s="2146"/>
      <c r="AH253" s="2146"/>
      <c r="AI253" s="2146"/>
      <c r="AJ253" s="2146"/>
    </row>
    <row r="254" spans="5:114" outlineLevel="1">
      <c r="E254" s="2146"/>
      <c r="F254" s="2146"/>
      <c r="G254" s="2146"/>
      <c r="H254" s="2146"/>
      <c r="I254" s="2484"/>
      <c r="J254" s="2146"/>
      <c r="K254" s="2146"/>
      <c r="L254" s="2146"/>
      <c r="M254" s="2146"/>
      <c r="N254" s="2146"/>
      <c r="O254" s="2146"/>
      <c r="P254" s="2146"/>
      <c r="Q254" s="2146"/>
      <c r="R254" s="2146"/>
      <c r="S254" s="2146"/>
      <c r="T254" s="2146"/>
      <c r="U254" s="2146"/>
      <c r="V254" s="2146"/>
      <c r="W254" s="2146"/>
      <c r="X254" s="2146"/>
      <c r="Y254" s="2146"/>
      <c r="Z254" s="2146"/>
      <c r="AA254" s="2146"/>
      <c r="AB254" s="2146"/>
      <c r="AC254" s="2146"/>
      <c r="AD254" s="2146"/>
      <c r="AE254" s="2146"/>
      <c r="AF254" s="2146"/>
      <c r="AG254" s="2146"/>
      <c r="AH254" s="2146"/>
      <c r="AI254" s="2146"/>
      <c r="AJ254" s="2146"/>
    </row>
    <row r="255" spans="5:114" outlineLevel="1">
      <c r="E255" s="2146"/>
      <c r="F255" s="2146"/>
      <c r="G255" s="2146"/>
      <c r="H255" s="2146"/>
      <c r="I255" s="2484"/>
      <c r="J255" s="2146"/>
      <c r="K255" s="2146"/>
      <c r="L255" s="2146"/>
      <c r="M255" s="2146"/>
      <c r="N255" s="2146"/>
      <c r="O255" s="2146"/>
      <c r="P255" s="2146"/>
      <c r="Q255" s="2146"/>
      <c r="R255" s="2146"/>
      <c r="S255" s="2146"/>
      <c r="T255" s="2146"/>
      <c r="U255" s="2146"/>
      <c r="V255" s="2146"/>
      <c r="W255" s="2146"/>
      <c r="X255" s="2146"/>
      <c r="Y255" s="2146"/>
      <c r="Z255" s="2146"/>
      <c r="AA255" s="2146"/>
      <c r="AB255" s="2146"/>
      <c r="AC255" s="2146"/>
      <c r="AD255" s="2146"/>
      <c r="AE255" s="2146"/>
      <c r="AF255" s="2146"/>
      <c r="AG255" s="2146"/>
      <c r="AH255" s="2146"/>
      <c r="AI255" s="2146"/>
      <c r="AJ255" s="2146"/>
    </row>
    <row r="256" spans="5:114" outlineLevel="1">
      <c r="E256" s="2146"/>
      <c r="F256" s="2146"/>
      <c r="G256" s="2146"/>
      <c r="H256" s="2146"/>
      <c r="I256" s="2484"/>
      <c r="J256" s="2146"/>
      <c r="K256" s="2146"/>
      <c r="L256" s="2146"/>
      <c r="M256" s="2146"/>
      <c r="N256" s="2146"/>
      <c r="O256" s="2146"/>
      <c r="P256" s="2146"/>
      <c r="Q256" s="2146"/>
      <c r="R256" s="2146"/>
      <c r="S256" s="2146"/>
      <c r="T256" s="2146"/>
      <c r="U256" s="2146"/>
      <c r="V256" s="2146"/>
      <c r="W256" s="2146"/>
      <c r="X256" s="2146"/>
      <c r="Y256" s="2146"/>
      <c r="Z256" s="2146"/>
      <c r="AA256" s="2146"/>
      <c r="AB256" s="2146"/>
      <c r="AC256" s="2146"/>
      <c r="AD256" s="2146"/>
      <c r="AE256" s="2146"/>
      <c r="AF256" s="2146"/>
      <c r="AG256" s="2146"/>
      <c r="AH256" s="2146"/>
      <c r="AI256" s="2146"/>
      <c r="AJ256" s="2146"/>
    </row>
    <row r="257" spans="4:36" outlineLevel="1">
      <c r="E257" s="2146"/>
      <c r="F257" s="2146"/>
      <c r="G257" s="2146"/>
      <c r="H257" s="2146"/>
      <c r="I257" s="2484"/>
      <c r="J257" s="2146"/>
      <c r="K257" s="2146"/>
      <c r="L257" s="2146"/>
      <c r="M257" s="2146"/>
      <c r="N257" s="2146"/>
      <c r="O257" s="2146"/>
      <c r="P257" s="2146"/>
      <c r="Q257" s="2146"/>
      <c r="R257" s="2146"/>
      <c r="S257" s="2146"/>
      <c r="T257" s="2146"/>
      <c r="U257" s="2146"/>
      <c r="V257" s="2146"/>
      <c r="W257" s="2146"/>
      <c r="X257" s="2146"/>
      <c r="Y257" s="2146"/>
      <c r="Z257" s="2146"/>
      <c r="AA257" s="2146"/>
      <c r="AB257" s="2146"/>
      <c r="AC257" s="2146"/>
      <c r="AD257" s="2146"/>
      <c r="AE257" s="2146"/>
      <c r="AF257" s="2146"/>
      <c r="AG257" s="2146"/>
      <c r="AH257" s="2146"/>
      <c r="AI257" s="2146"/>
      <c r="AJ257" s="2146"/>
    </row>
    <row r="258" spans="4:36" outlineLevel="1">
      <c r="E258" s="2146"/>
      <c r="F258" s="2146"/>
      <c r="G258" s="2146"/>
      <c r="H258" s="2146"/>
      <c r="I258" s="2484"/>
      <c r="J258" s="2146"/>
      <c r="K258" s="2146"/>
      <c r="L258" s="2146"/>
      <c r="M258" s="2146"/>
      <c r="N258" s="2146"/>
      <c r="O258" s="2146"/>
      <c r="P258" s="2146"/>
      <c r="Q258" s="2146"/>
      <c r="R258" s="2146"/>
      <c r="S258" s="2146"/>
      <c r="T258" s="2146"/>
      <c r="U258" s="2146"/>
      <c r="V258" s="2146"/>
      <c r="W258" s="2146"/>
      <c r="X258" s="2146"/>
      <c r="Y258" s="2146"/>
      <c r="Z258" s="2146"/>
      <c r="AA258" s="2146"/>
      <c r="AB258" s="2146"/>
      <c r="AC258" s="2146"/>
      <c r="AD258" s="2146"/>
      <c r="AE258" s="2146"/>
      <c r="AF258" s="2146"/>
      <c r="AG258" s="2146"/>
      <c r="AH258" s="2146"/>
      <c r="AI258" s="2146"/>
      <c r="AJ258" s="2146"/>
    </row>
    <row r="259" spans="4:36" outlineLevel="1">
      <c r="E259" s="2146"/>
      <c r="F259" s="2146"/>
      <c r="G259" s="2146"/>
      <c r="H259" s="2146"/>
      <c r="I259" s="2484"/>
      <c r="J259" s="2146"/>
      <c r="K259" s="2146"/>
      <c r="L259" s="2146"/>
      <c r="M259" s="2146"/>
      <c r="N259" s="2146"/>
      <c r="O259" s="2146"/>
      <c r="P259" s="2146"/>
      <c r="Q259" s="2146"/>
      <c r="R259" s="2146"/>
      <c r="S259" s="2146"/>
      <c r="T259" s="2146"/>
      <c r="U259" s="2146"/>
      <c r="V259" s="2146"/>
      <c r="W259" s="2146"/>
      <c r="X259" s="2146"/>
      <c r="Y259" s="2146"/>
      <c r="Z259" s="2146"/>
      <c r="AA259" s="2146"/>
      <c r="AB259" s="2146"/>
      <c r="AC259" s="2146"/>
      <c r="AD259" s="2146"/>
      <c r="AE259" s="2146"/>
      <c r="AF259" s="2146"/>
      <c r="AG259" s="2146"/>
      <c r="AH259" s="2146"/>
      <c r="AI259" s="2146"/>
      <c r="AJ259" s="2146"/>
    </row>
    <row r="260" spans="4:36" outlineLevel="1">
      <c r="E260" s="2146"/>
      <c r="F260" s="2146"/>
      <c r="G260" s="2146"/>
      <c r="H260" s="2146"/>
      <c r="I260" s="2484"/>
      <c r="J260" s="2146"/>
      <c r="K260" s="2146"/>
      <c r="L260" s="2146"/>
      <c r="M260" s="2146"/>
      <c r="N260" s="2146"/>
      <c r="O260" s="2146"/>
      <c r="P260" s="2146"/>
      <c r="Q260" s="2146"/>
      <c r="R260" s="2146"/>
      <c r="S260" s="2146"/>
      <c r="T260" s="2146"/>
      <c r="U260" s="2146"/>
      <c r="V260" s="2146"/>
      <c r="W260" s="2146"/>
      <c r="X260" s="2146"/>
      <c r="Y260" s="2146"/>
      <c r="Z260" s="2146"/>
      <c r="AA260" s="2146"/>
      <c r="AB260" s="2146"/>
      <c r="AC260" s="2146"/>
      <c r="AD260" s="2146"/>
      <c r="AE260" s="2146"/>
      <c r="AF260" s="2146"/>
      <c r="AG260" s="2146"/>
      <c r="AH260" s="2146"/>
      <c r="AI260" s="2146"/>
      <c r="AJ260" s="2146"/>
    </row>
    <row r="261" spans="4:36" outlineLevel="1">
      <c r="E261" s="2146"/>
      <c r="F261" s="2146"/>
      <c r="G261" s="2146"/>
      <c r="H261" s="2146"/>
      <c r="I261" s="2484"/>
      <c r="J261" s="2146"/>
      <c r="K261" s="2146"/>
      <c r="L261" s="2146"/>
      <c r="M261" s="2146"/>
      <c r="N261" s="2146"/>
      <c r="O261" s="2146"/>
      <c r="P261" s="2146"/>
      <c r="Q261" s="2146"/>
      <c r="R261" s="2146"/>
      <c r="S261" s="2146"/>
      <c r="T261" s="2146"/>
      <c r="U261" s="2146"/>
      <c r="V261" s="2146"/>
      <c r="W261" s="2146"/>
      <c r="X261" s="2146"/>
      <c r="Y261" s="2146"/>
      <c r="Z261" s="2146"/>
      <c r="AA261" s="2146"/>
      <c r="AB261" s="2146"/>
      <c r="AC261" s="2146"/>
      <c r="AD261" s="2146"/>
      <c r="AE261" s="2146"/>
      <c r="AF261" s="2146"/>
      <c r="AG261" s="2146"/>
      <c r="AH261" s="2146"/>
      <c r="AI261" s="2146"/>
      <c r="AJ261" s="2146"/>
    </row>
    <row r="262" spans="4:36" outlineLevel="1">
      <c r="E262" s="2146"/>
      <c r="F262" s="2146"/>
      <c r="G262" s="2146"/>
      <c r="H262" s="2146"/>
      <c r="I262" s="2484"/>
      <c r="J262" s="2146"/>
      <c r="K262" s="2146"/>
      <c r="L262" s="2146"/>
      <c r="M262" s="2146"/>
      <c r="N262" s="2146"/>
      <c r="O262" s="2146"/>
      <c r="P262" s="2146"/>
      <c r="Q262" s="2146"/>
      <c r="R262" s="2146"/>
      <c r="S262" s="2146"/>
      <c r="T262" s="2146"/>
      <c r="U262" s="2146"/>
      <c r="V262" s="2146"/>
      <c r="W262" s="2146"/>
      <c r="X262" s="2146"/>
      <c r="Y262" s="2146"/>
      <c r="Z262" s="2146"/>
      <c r="AA262" s="2146"/>
      <c r="AB262" s="2146"/>
      <c r="AC262" s="2146"/>
      <c r="AD262" s="2146"/>
      <c r="AE262" s="2146"/>
      <c r="AF262" s="2146"/>
      <c r="AG262" s="2146"/>
      <c r="AH262" s="2146"/>
      <c r="AI262" s="2146"/>
      <c r="AJ262" s="2146"/>
    </row>
    <row r="263" spans="4:36" outlineLevel="1">
      <c r="E263" s="2146"/>
      <c r="F263" s="2146"/>
      <c r="G263" s="2146"/>
      <c r="H263" s="2146"/>
      <c r="I263" s="2484"/>
      <c r="J263" s="2146"/>
      <c r="K263" s="2146"/>
      <c r="L263" s="2146"/>
      <c r="M263" s="2146"/>
      <c r="N263" s="2146"/>
      <c r="O263" s="2146"/>
      <c r="P263" s="2146"/>
      <c r="Q263" s="2146"/>
      <c r="R263" s="2146"/>
      <c r="S263" s="2146"/>
      <c r="T263" s="2146"/>
      <c r="U263" s="2146"/>
      <c r="V263" s="2146"/>
      <c r="W263" s="2146"/>
      <c r="X263" s="2146"/>
      <c r="Y263" s="2146"/>
      <c r="Z263" s="2146"/>
      <c r="AA263" s="2146"/>
      <c r="AB263" s="2146"/>
      <c r="AC263" s="2146"/>
      <c r="AD263" s="2146"/>
      <c r="AE263" s="2146"/>
      <c r="AF263" s="2146"/>
      <c r="AG263" s="2146"/>
      <c r="AH263" s="2146"/>
      <c r="AI263" s="2146"/>
      <c r="AJ263" s="2146"/>
    </row>
    <row r="264" spans="4:36" outlineLevel="1">
      <c r="E264" s="2146"/>
      <c r="F264" s="2146"/>
      <c r="G264" s="2146"/>
      <c r="H264" s="2146"/>
      <c r="I264" s="2484"/>
      <c r="J264" s="2146"/>
      <c r="K264" s="2146"/>
      <c r="L264" s="2146"/>
      <c r="M264" s="2146"/>
      <c r="N264" s="2146"/>
      <c r="O264" s="2146"/>
      <c r="P264" s="2146"/>
      <c r="Q264" s="2146"/>
      <c r="R264" s="2146"/>
      <c r="S264" s="2146"/>
      <c r="T264" s="2146"/>
      <c r="U264" s="2146"/>
      <c r="V264" s="2146"/>
      <c r="W264" s="2146"/>
      <c r="X264" s="2146"/>
      <c r="Y264" s="2146"/>
      <c r="Z264" s="2146"/>
      <c r="AA264" s="2146"/>
      <c r="AB264" s="2146"/>
      <c r="AC264" s="2146"/>
      <c r="AD264" s="2146"/>
      <c r="AE264" s="2146"/>
      <c r="AF264" s="2146"/>
      <c r="AG264" s="2146"/>
      <c r="AH264" s="2146"/>
      <c r="AI264" s="2146"/>
      <c r="AJ264" s="2146"/>
    </row>
    <row r="265" spans="4:36" outlineLevel="1">
      <c r="E265" s="2146"/>
      <c r="F265" s="2146"/>
      <c r="G265" s="2146"/>
      <c r="H265" s="2146"/>
      <c r="I265" s="2484"/>
      <c r="J265" s="2146"/>
      <c r="K265" s="2146"/>
      <c r="L265" s="2146"/>
      <c r="M265" s="2146"/>
      <c r="N265" s="2146"/>
      <c r="O265" s="2146"/>
      <c r="P265" s="2146"/>
      <c r="Q265" s="2146"/>
      <c r="R265" s="2146"/>
      <c r="S265" s="2146"/>
      <c r="T265" s="2146"/>
      <c r="U265" s="2146"/>
      <c r="V265" s="2146"/>
      <c r="W265" s="2146"/>
      <c r="X265" s="2146"/>
      <c r="Y265" s="2146"/>
      <c r="Z265" s="2146"/>
      <c r="AA265" s="2146"/>
      <c r="AB265" s="2146"/>
      <c r="AC265" s="2146"/>
      <c r="AD265" s="2146"/>
      <c r="AE265" s="2146"/>
      <c r="AF265" s="2146"/>
      <c r="AG265" s="2146"/>
      <c r="AH265" s="2146"/>
      <c r="AI265" s="2146"/>
      <c r="AJ265" s="2146"/>
    </row>
    <row r="266" spans="4:36" outlineLevel="1">
      <c r="E266" s="2146"/>
      <c r="F266" s="2146"/>
      <c r="G266" s="2146"/>
      <c r="H266" s="2146"/>
      <c r="I266" s="2484"/>
      <c r="J266" s="2146"/>
      <c r="K266" s="2146"/>
      <c r="L266" s="2146"/>
      <c r="M266" s="2146"/>
      <c r="N266" s="2146"/>
      <c r="O266" s="2146"/>
      <c r="P266" s="2146"/>
      <c r="Q266" s="2146"/>
      <c r="R266" s="2146"/>
      <c r="S266" s="2146"/>
      <c r="T266" s="2146"/>
      <c r="U266" s="2146"/>
      <c r="V266" s="2146"/>
      <c r="W266" s="2146"/>
      <c r="X266" s="2146"/>
      <c r="Y266" s="2146"/>
      <c r="Z266" s="2146"/>
      <c r="AA266" s="2146"/>
      <c r="AB266" s="2146"/>
      <c r="AC266" s="2146"/>
      <c r="AD266" s="2146"/>
      <c r="AE266" s="2146"/>
      <c r="AF266" s="2146"/>
      <c r="AG266" s="2146"/>
      <c r="AH266" s="2146"/>
      <c r="AI266" s="2146"/>
      <c r="AJ266" s="2146"/>
    </row>
    <row r="267" spans="4:36">
      <c r="E267" s="2146" t="s">
        <v>4868</v>
      </c>
      <c r="F267" s="2146"/>
      <c r="G267" s="2146"/>
      <c r="H267" s="2146"/>
      <c r="I267" s="2484" t="s">
        <v>4965</v>
      </c>
      <c r="J267" s="2146"/>
      <c r="K267" s="2146"/>
      <c r="L267" s="2146"/>
      <c r="M267" s="2146"/>
      <c r="N267" s="2146"/>
      <c r="O267" s="2146"/>
      <c r="P267" s="2146"/>
      <c r="Q267" s="2146"/>
      <c r="R267" s="2146"/>
      <c r="S267" s="2146"/>
      <c r="T267" s="2146"/>
      <c r="U267" s="2146"/>
      <c r="V267" s="2146"/>
      <c r="W267" s="2146"/>
      <c r="X267" s="2146"/>
      <c r="Y267" s="2146"/>
      <c r="Z267" s="2146"/>
      <c r="AA267" s="2146"/>
      <c r="AB267" s="2146"/>
      <c r="AC267" s="2146"/>
      <c r="AD267" s="2146"/>
      <c r="AE267" s="2146"/>
      <c r="AF267" s="2146"/>
      <c r="AG267" s="2146"/>
      <c r="AH267" s="2146"/>
      <c r="AI267" s="2146"/>
      <c r="AJ267" s="2146"/>
    </row>
    <row r="268" spans="4:36">
      <c r="D268" s="2474" t="s">
        <v>4823</v>
      </c>
      <c r="E268" s="2146" t="s">
        <v>4935</v>
      </c>
      <c r="F268" s="2146"/>
      <c r="G268" s="2146"/>
      <c r="H268" s="2146"/>
      <c r="I268" s="2484" t="s">
        <v>4936</v>
      </c>
      <c r="J268" s="2146"/>
      <c r="K268" s="2146"/>
      <c r="L268" s="2146"/>
      <c r="M268" s="2146"/>
      <c r="N268" s="2146"/>
      <c r="O268" s="2146"/>
      <c r="P268" s="2146"/>
      <c r="Q268" s="2146"/>
      <c r="R268" s="2146"/>
      <c r="S268" s="2146"/>
      <c r="T268" s="1433">
        <v>159379196.22981274</v>
      </c>
      <c r="U268" s="1433">
        <v>167275407.72878832</v>
      </c>
      <c r="V268" s="1433">
        <v>186968989.05698559</v>
      </c>
      <c r="W268" s="1433">
        <v>203553302.87822822</v>
      </c>
      <c r="X268" s="1433">
        <v>214658547.39472049</v>
      </c>
      <c r="Y268" s="1433">
        <v>230302954.78994513</v>
      </c>
      <c r="Z268" s="1433">
        <v>252525600.10343856</v>
      </c>
      <c r="AA268" s="1433">
        <v>269647912.23701942</v>
      </c>
      <c r="AB268" s="1433">
        <v>281110430.14016646</v>
      </c>
      <c r="AC268" s="1433">
        <v>300436821.34789687</v>
      </c>
      <c r="AD268" s="1433">
        <v>316271389.02653843</v>
      </c>
      <c r="AE268" s="1433">
        <v>321956175.2232511</v>
      </c>
      <c r="AF268" s="1433">
        <v>328183474.34697467</v>
      </c>
      <c r="AG268" s="1433">
        <v>335261059.60928565</v>
      </c>
      <c r="AH268" s="1433">
        <v>341999109.88824224</v>
      </c>
      <c r="AI268" s="1433">
        <v>349619903.52119809</v>
      </c>
      <c r="AJ268" s="1433">
        <v>375625842.4936074</v>
      </c>
    </row>
    <row r="269" spans="4:36" collapsed="1">
      <c r="D269" s="2474"/>
      <c r="E269" s="2146"/>
      <c r="F269" s="2146"/>
      <c r="G269" s="2146"/>
      <c r="H269" s="2146"/>
      <c r="I269" s="2146"/>
      <c r="J269" s="2146"/>
      <c r="K269" s="2146"/>
      <c r="L269" s="2146"/>
      <c r="M269" s="2146"/>
      <c r="N269" s="2146"/>
      <c r="O269" s="2146"/>
      <c r="P269" s="2146"/>
      <c r="Q269" s="2146"/>
      <c r="R269" s="2146"/>
      <c r="S269" s="2146"/>
      <c r="T269" s="2146"/>
      <c r="U269" s="2146"/>
      <c r="V269" s="2146"/>
      <c r="W269" s="2146"/>
      <c r="X269" s="2146"/>
      <c r="Y269" s="2146"/>
      <c r="Z269" s="2146"/>
      <c r="AA269" s="2146"/>
      <c r="AB269" s="2146"/>
      <c r="AC269" s="2146"/>
      <c r="AD269" s="2146"/>
      <c r="AE269" s="2146"/>
      <c r="AF269" s="2146"/>
      <c r="AG269" s="2146"/>
      <c r="AH269" s="2146"/>
      <c r="AI269" s="2146"/>
      <c r="AJ269" s="2146"/>
    </row>
    <row r="272" spans="4:36">
      <c r="D272" s="2474" t="s">
        <v>4966</v>
      </c>
      <c r="E272" s="492" t="s">
        <v>4967</v>
      </c>
      <c r="R272" s="492">
        <v>0</v>
      </c>
      <c r="S272" s="492">
        <v>246668.74999999997</v>
      </c>
      <c r="T272" s="492">
        <v>969174.99999999988</v>
      </c>
      <c r="U272" s="492">
        <v>914175</v>
      </c>
      <c r="V272" s="492">
        <v>906675</v>
      </c>
      <c r="W272" s="492">
        <v>911925</v>
      </c>
      <c r="X272" s="492">
        <v>927675</v>
      </c>
      <c r="Y272" s="492">
        <v>927675</v>
      </c>
      <c r="Z272" s="492">
        <v>927675</v>
      </c>
      <c r="AA272" s="492">
        <v>927675</v>
      </c>
      <c r="AB272" s="492">
        <v>927675</v>
      </c>
      <c r="AC272" s="492">
        <v>927675</v>
      </c>
      <c r="AD272" s="492">
        <v>927675</v>
      </c>
      <c r="AE272" s="492">
        <v>927675</v>
      </c>
      <c r="AF272" s="492">
        <v>927675</v>
      </c>
      <c r="AG272" s="492">
        <v>927675</v>
      </c>
      <c r="AH272" s="492">
        <v>927675</v>
      </c>
      <c r="AI272" s="492">
        <v>927675</v>
      </c>
      <c r="AJ272" s="492">
        <v>927675</v>
      </c>
    </row>
    <row r="273" spans="4:36">
      <c r="D273" s="2474" t="s">
        <v>4966</v>
      </c>
      <c r="E273" s="492" t="s">
        <v>4968</v>
      </c>
      <c r="R273" s="492">
        <v>0</v>
      </c>
      <c r="S273" s="492">
        <v>270212.5</v>
      </c>
      <c r="T273" s="492">
        <v>1068350</v>
      </c>
      <c r="U273" s="492">
        <v>1028350</v>
      </c>
      <c r="V273" s="492">
        <v>1020850</v>
      </c>
      <c r="W273" s="492">
        <v>1026100</v>
      </c>
      <c r="X273" s="492">
        <v>1041850</v>
      </c>
      <c r="Y273" s="492">
        <v>1041850</v>
      </c>
      <c r="Z273" s="492">
        <v>1041850</v>
      </c>
      <c r="AA273" s="492">
        <v>1041850</v>
      </c>
      <c r="AB273" s="492">
        <v>1041850</v>
      </c>
      <c r="AC273" s="492">
        <v>1041850</v>
      </c>
      <c r="AD273" s="492">
        <v>1041850</v>
      </c>
      <c r="AE273" s="492">
        <v>1041850</v>
      </c>
      <c r="AF273" s="492">
        <v>1041850</v>
      </c>
      <c r="AG273" s="492">
        <v>1041850</v>
      </c>
      <c r="AH273" s="492">
        <v>1041850</v>
      </c>
      <c r="AI273" s="492">
        <v>1041850</v>
      </c>
      <c r="AJ273" s="492">
        <v>1041850</v>
      </c>
    </row>
    <row r="274" spans="4:36">
      <c r="E274" s="492" t="s">
        <v>4969</v>
      </c>
      <c r="R274" s="492" t="e">
        <v>#DIV/0!</v>
      </c>
      <c r="S274" s="492">
        <v>629.68728304659601</v>
      </c>
      <c r="T274" s="492">
        <v>164.44831555685275</v>
      </c>
      <c r="U274" s="492">
        <v>182.97963489352512</v>
      </c>
      <c r="V274" s="492">
        <v>206.2139014056697</v>
      </c>
      <c r="W274" s="492">
        <v>223.2127673637944</v>
      </c>
      <c r="X274" s="492">
        <v>231.3941276791123</v>
      </c>
      <c r="Y274" s="492">
        <v>248.25823137407511</v>
      </c>
      <c r="Z274" s="492">
        <v>272.21343692935409</v>
      </c>
      <c r="AA274" s="492">
        <v>290.67066832351787</v>
      </c>
      <c r="AB274" s="492">
        <v>304.68919579096541</v>
      </c>
      <c r="AC274" s="492">
        <v>330.57442067073373</v>
      </c>
      <c r="AD274" s="492">
        <v>347.90375940366971</v>
      </c>
      <c r="AE274" s="492">
        <v>354.25210944658397</v>
      </c>
      <c r="AF274" s="492">
        <v>361.06454498268425</v>
      </c>
      <c r="AG274" s="492">
        <v>368.79412170395636</v>
      </c>
      <c r="AH274" s="492">
        <v>376.15827250701727</v>
      </c>
      <c r="AI274" s="492">
        <v>384.49479833745039</v>
      </c>
      <c r="AJ274" s="492">
        <v>412.69088341919149</v>
      </c>
    </row>
    <row r="275" spans="4:36">
      <c r="E275" s="492" t="s">
        <v>4970</v>
      </c>
      <c r="R275" s="492" t="e">
        <v>#DIV/0!</v>
      </c>
      <c r="S275" s="492">
        <v>296.51394752863814</v>
      </c>
      <c r="T275" s="492">
        <v>41.223792134203492</v>
      </c>
      <c r="U275" s="492">
        <v>18.078602010532496</v>
      </c>
      <c r="V275" s="492">
        <v>7.7210878691372313</v>
      </c>
      <c r="W275" s="492">
        <v>7.7376405987334476</v>
      </c>
      <c r="X275" s="492">
        <v>5.8686376086273029</v>
      </c>
      <c r="Y275" s="492">
        <v>3.8469515729736528</v>
      </c>
      <c r="Z275" s="492">
        <v>4.5745512164371496</v>
      </c>
      <c r="AA275" s="492">
        <v>5.2936974463937618</v>
      </c>
      <c r="AB275" s="492">
        <v>3.5904543979123433</v>
      </c>
      <c r="AC275" s="492">
        <v>2.7705502776205742</v>
      </c>
      <c r="AD275" s="492">
        <v>1.9114805653021443</v>
      </c>
      <c r="AE275" s="492">
        <v>0.84584089542853558</v>
      </c>
      <c r="AF275" s="492">
        <v>3.9227636295038733E-2</v>
      </c>
      <c r="AG275" s="492">
        <v>0.49420512230396779</v>
      </c>
      <c r="AH275" s="492">
        <v>0.49911339652895687</v>
      </c>
      <c r="AI275" s="492">
        <v>0.34735321040055339</v>
      </c>
      <c r="AJ275" s="492">
        <v>0.23204749229705085</v>
      </c>
    </row>
    <row r="276" spans="4:36">
      <c r="E276" s="492" t="s">
        <v>4971</v>
      </c>
      <c r="R276" s="492" t="e">
        <v>#DIV/0!</v>
      </c>
      <c r="S276" s="492">
        <v>926.20123057523415</v>
      </c>
      <c r="T276" s="492">
        <v>205.67210769105625</v>
      </c>
      <c r="U276" s="492">
        <v>201.05823690405759</v>
      </c>
      <c r="V276" s="492">
        <v>213.93498927480695</v>
      </c>
      <c r="W276" s="492">
        <v>230.95040796252786</v>
      </c>
      <c r="X276" s="492">
        <v>237.2627652877396</v>
      </c>
      <c r="Y276" s="492">
        <v>252.10518294704877</v>
      </c>
      <c r="Z276" s="492">
        <v>276.78798814579125</v>
      </c>
      <c r="AA276" s="492">
        <v>295.96436576991164</v>
      </c>
      <c r="AB276" s="492">
        <v>308.27965018887778</v>
      </c>
      <c r="AC276" s="492">
        <v>333.34497094835433</v>
      </c>
      <c r="AD276" s="492">
        <v>349.81523996897187</v>
      </c>
      <c r="AE276" s="492">
        <v>355.0979503420125</v>
      </c>
      <c r="AF276" s="492">
        <v>361.10377261897929</v>
      </c>
      <c r="AG276" s="492">
        <v>369.28832682626035</v>
      </c>
      <c r="AH276" s="492">
        <v>376.65738590354624</v>
      </c>
      <c r="AI276" s="492">
        <v>384.84215154785096</v>
      </c>
      <c r="AJ276" s="492">
        <v>412.92293091148849</v>
      </c>
    </row>
    <row r="279" spans="4:36" ht="15.75">
      <c r="E279" s="526" t="s">
        <v>4972</v>
      </c>
    </row>
    <row r="280" spans="4:36">
      <c r="E280" s="492" t="s">
        <v>4973</v>
      </c>
    </row>
    <row r="281" spans="4:36">
      <c r="E281" s="492" t="s">
        <v>4974</v>
      </c>
    </row>
    <row r="282" spans="4:36">
      <c r="E282" s="492" t="s">
        <v>4975</v>
      </c>
    </row>
    <row r="283" spans="4:36">
      <c r="E283" s="492" t="s">
        <v>4976</v>
      </c>
    </row>
    <row r="284" spans="4:36">
      <c r="E284" s="2413" t="s">
        <v>4977</v>
      </c>
    </row>
    <row r="286" spans="4:36">
      <c r="E286" s="492" t="s">
        <v>4978</v>
      </c>
    </row>
    <row r="287" spans="4:36" ht="15.75">
      <c r="E287" s="721"/>
      <c r="F287" s="1836" t="s">
        <v>22</v>
      </c>
      <c r="G287" s="1491"/>
      <c r="H287" s="1491"/>
      <c r="I287" s="1491"/>
      <c r="J287" s="1491">
        <v>2004</v>
      </c>
      <c r="K287" s="1491">
        <v>2005</v>
      </c>
      <c r="L287" s="1491">
        <v>2006</v>
      </c>
      <c r="M287" s="1491">
        <v>2007</v>
      </c>
      <c r="N287" s="1491">
        <v>2008</v>
      </c>
      <c r="O287" s="1491">
        <v>2009</v>
      </c>
      <c r="P287" s="1491">
        <v>2010</v>
      </c>
      <c r="Q287" s="1491">
        <v>2011</v>
      </c>
      <c r="R287" s="1491">
        <v>2012</v>
      </c>
      <c r="S287" s="1491">
        <v>2013</v>
      </c>
      <c r="T287" s="1491">
        <v>2014</v>
      </c>
      <c r="U287" s="1491">
        <v>2015</v>
      </c>
      <c r="V287" s="1491">
        <v>2016</v>
      </c>
      <c r="W287" s="1491">
        <v>2017</v>
      </c>
      <c r="X287" s="1491">
        <v>2018</v>
      </c>
      <c r="Y287" s="1491">
        <v>2019</v>
      </c>
      <c r="Z287" s="1491">
        <v>2020</v>
      </c>
      <c r="AA287" s="1491">
        <v>2021</v>
      </c>
      <c r="AB287" s="1491">
        <v>2022</v>
      </c>
      <c r="AC287" s="1491">
        <v>2023</v>
      </c>
      <c r="AD287" s="1491">
        <v>2024</v>
      </c>
      <c r="AE287" s="1491">
        <v>2025</v>
      </c>
      <c r="AF287" s="1491">
        <v>2026</v>
      </c>
      <c r="AG287" s="1491">
        <v>2027</v>
      </c>
      <c r="AH287" s="1491">
        <v>2028</v>
      </c>
      <c r="AI287" s="1491">
        <v>2029</v>
      </c>
      <c r="AJ287" s="1491">
        <v>2030</v>
      </c>
    </row>
    <row r="288" spans="4:36" ht="15.75">
      <c r="E288" s="1108"/>
      <c r="F288" s="2475" t="s">
        <v>4906</v>
      </c>
      <c r="G288" s="1108"/>
      <c r="H288" s="1108"/>
      <c r="I288" s="1108"/>
      <c r="J288" s="1108"/>
      <c r="K288" s="1108"/>
      <c r="L288" s="1108"/>
      <c r="M288" s="1108"/>
      <c r="N288" s="1108"/>
      <c r="O288" s="1108"/>
      <c r="P288" s="1108"/>
      <c r="Q288" s="1108"/>
      <c r="R288" s="1108"/>
      <c r="S288" s="1108"/>
      <c r="T288" s="1108"/>
      <c r="U288" s="1108"/>
      <c r="V288" s="1108"/>
      <c r="W288" s="1108"/>
      <c r="X288" s="1108"/>
      <c r="Y288" s="1108"/>
      <c r="Z288" s="1108"/>
      <c r="AA288" s="1108"/>
      <c r="AB288" s="1108"/>
      <c r="AC288" s="1108"/>
      <c r="AD288" s="1108"/>
      <c r="AE288" s="1108"/>
      <c r="AF288" s="1108"/>
      <c r="AG288" s="1108"/>
      <c r="AH288" s="1108"/>
      <c r="AI288" s="1108"/>
      <c r="AJ288" s="1108"/>
    </row>
    <row r="289" spans="5:36" ht="15.75">
      <c r="E289" s="2475" t="s">
        <v>4891</v>
      </c>
      <c r="F289" s="1108"/>
      <c r="G289" s="1108"/>
      <c r="H289" s="2475"/>
      <c r="I289" s="2475" t="s">
        <v>4892</v>
      </c>
      <c r="J289" s="2475"/>
      <c r="K289" s="2475"/>
      <c r="L289" s="2475"/>
      <c r="M289" s="2475"/>
      <c r="N289" s="447"/>
      <c r="O289" s="447"/>
      <c r="P289" s="447"/>
      <c r="Q289" s="447"/>
      <c r="R289" s="447">
        <v>0.11828106658377652</v>
      </c>
      <c r="S289" s="447">
        <v>5.9960720936181461E-2</v>
      </c>
      <c r="T289" s="447">
        <v>-5.2185427917117701E-2</v>
      </c>
      <c r="U289" s="447">
        <v>-4.0623180604465514E-2</v>
      </c>
      <c r="V289" s="447">
        <v>3.8925033936820952E-2</v>
      </c>
      <c r="W289" s="447">
        <v>6.718758082953151E-2</v>
      </c>
      <c r="X289" s="447">
        <v>3.679353162145528E-2</v>
      </c>
      <c r="Y289" s="447">
        <v>5.007890282926436E-2</v>
      </c>
      <c r="Z289" s="447">
        <v>0.10808220783199719</v>
      </c>
      <c r="AA289" s="447">
        <v>0.10556704670906704</v>
      </c>
      <c r="AB289" s="447">
        <v>8.7351793195427574E-2</v>
      </c>
      <c r="AC289" s="447">
        <v>9.5547049596295799E-2</v>
      </c>
      <c r="AD289" s="447">
        <v>7.0657377072346414E-2</v>
      </c>
      <c r="AE289" s="447">
        <v>6.7718424274871875E-2</v>
      </c>
      <c r="AF289" s="447">
        <v>5.8515535704965496E-2</v>
      </c>
      <c r="AG289" s="447">
        <v>4.39926766747624E-2</v>
      </c>
      <c r="AH289" s="447">
        <v>3.3926036021246803E-2</v>
      </c>
      <c r="AI289" s="447">
        <v>1.2323374408992647E-2</v>
      </c>
      <c r="AJ289" s="447">
        <v>1.7251549464460652E-2</v>
      </c>
    </row>
    <row r="290" spans="5:36">
      <c r="E290" s="492" t="s">
        <v>4853</v>
      </c>
      <c r="I290" s="492" t="s">
        <v>4895</v>
      </c>
      <c r="N290" s="447"/>
      <c r="O290" s="447"/>
      <c r="P290" s="447"/>
      <c r="Q290" s="447"/>
      <c r="R290" s="447">
        <v>-8.1042676689773635E-2</v>
      </c>
      <c r="S290" s="447">
        <v>-6.7422156028990338E-3</v>
      </c>
      <c r="T290" s="447">
        <v>-1.1457809575001483E-2</v>
      </c>
      <c r="U290" s="447">
        <v>1.6602827139871969E-2</v>
      </c>
      <c r="V290" s="447">
        <v>3.040310877298719E-2</v>
      </c>
      <c r="W290" s="447">
        <v>-4.0523352348950104E-3</v>
      </c>
      <c r="X290" s="447">
        <v>-7.5258897556999424E-2</v>
      </c>
      <c r="Y290" s="447">
        <v>-0.13521329761991668</v>
      </c>
      <c r="Z290" s="447">
        <v>-0.16412869388689272</v>
      </c>
      <c r="AA290" s="447">
        <v>-0.20389065863036912</v>
      </c>
      <c r="AB290" s="447">
        <v>-0.24203968974474255</v>
      </c>
      <c r="AC290" s="447">
        <v>8.1861535235080562E-3</v>
      </c>
      <c r="AD290" s="447">
        <v>0.10113092068380727</v>
      </c>
      <c r="AE290" s="447">
        <v>-5.8577262329792004E-2</v>
      </c>
      <c r="AF290" s="447">
        <v>-3.6112863652216651E-2</v>
      </c>
      <c r="AG290" s="447">
        <v>-3.1889756933173863E-2</v>
      </c>
      <c r="AH290" s="447">
        <v>-2.8485061649951196E-2</v>
      </c>
      <c r="AI290" s="447">
        <v>-3.3320502175374654E-2</v>
      </c>
      <c r="AJ290" s="447">
        <v>-5.5602685932257485E-2</v>
      </c>
    </row>
    <row r="291" spans="5:36">
      <c r="E291" s="492" t="s">
        <v>4851</v>
      </c>
      <c r="I291" s="492" t="s">
        <v>4893</v>
      </c>
      <c r="N291" s="447"/>
      <c r="O291" s="447"/>
      <c r="P291" s="447"/>
      <c r="Q291" s="447"/>
      <c r="R291" s="447">
        <v>-7.3229025785955207E-2</v>
      </c>
      <c r="S291" s="447">
        <v>2.8127948251219389E-2</v>
      </c>
      <c r="T291" s="447">
        <v>-7.4286297003166774E-2</v>
      </c>
      <c r="U291" s="447">
        <v>2.613460769108196E-2</v>
      </c>
      <c r="V291" s="447">
        <v>-3.3568549980680456E-9</v>
      </c>
      <c r="W291" s="447">
        <v>0</v>
      </c>
      <c r="X291" s="447">
        <v>0</v>
      </c>
      <c r="Y291" s="447">
        <v>0</v>
      </c>
      <c r="Z291" s="447">
        <v>0</v>
      </c>
      <c r="AA291" s="447">
        <v>0</v>
      </c>
      <c r="AB291" s="447">
        <v>0</v>
      </c>
      <c r="AC291" s="447">
        <v>0</v>
      </c>
      <c r="AD291" s="447">
        <v>0</v>
      </c>
      <c r="AE291" s="447">
        <v>0</v>
      </c>
      <c r="AF291" s="447">
        <v>0</v>
      </c>
      <c r="AG291" s="447">
        <v>0</v>
      </c>
      <c r="AH291" s="447">
        <v>0</v>
      </c>
      <c r="AI291" s="447">
        <v>0</v>
      </c>
      <c r="AJ291" s="447">
        <v>0</v>
      </c>
    </row>
    <row r="292" spans="5:36">
      <c r="E292" s="492" t="s">
        <v>4853</v>
      </c>
      <c r="I292" s="492" t="s">
        <v>4843</v>
      </c>
      <c r="N292" s="447"/>
      <c r="O292" s="447"/>
      <c r="P292" s="447"/>
      <c r="Q292" s="447"/>
      <c r="R292" s="447">
        <v>3.6699026002643749E-2</v>
      </c>
      <c r="S292" s="447">
        <v>-8.3409806570585679E-2</v>
      </c>
      <c r="T292" s="447">
        <v>-8.072443262852036E-2</v>
      </c>
      <c r="U292" s="447">
        <v>9.2718747888298841E-2</v>
      </c>
      <c r="V292" s="447">
        <v>4.6682238717859488E-2</v>
      </c>
      <c r="W292" s="447">
        <v>9.0042162846926972E-3</v>
      </c>
      <c r="X292" s="447">
        <v>6.0483733702170177E-3</v>
      </c>
      <c r="Y292" s="447">
        <v>-1.0094792503806276E-2</v>
      </c>
      <c r="Z292" s="447">
        <v>-8.9532703612701207E-3</v>
      </c>
      <c r="AA292" s="447">
        <v>5.8489509828410675E-4</v>
      </c>
      <c r="AB292" s="447">
        <v>-7.7164260299411496E-3</v>
      </c>
      <c r="AC292" s="447">
        <v>-0.10539723164211909</v>
      </c>
      <c r="AD292" s="447">
        <v>-7.3099308204773672E-2</v>
      </c>
      <c r="AE292" s="447">
        <v>9.4305382312430755E-2</v>
      </c>
      <c r="AF292" s="447">
        <v>-0.2568197991252088</v>
      </c>
      <c r="AG292" s="447">
        <v>-0.42526406393318628</v>
      </c>
      <c r="AH292" s="447">
        <v>-0.16848599272657322</v>
      </c>
      <c r="AI292" s="447">
        <v>-0.1949228562815723</v>
      </c>
      <c r="AJ292" s="447">
        <v>-0.48805660042773213</v>
      </c>
    </row>
    <row r="293" spans="5:36">
      <c r="E293" s="492" t="s">
        <v>4852</v>
      </c>
      <c r="I293" s="492" t="s">
        <v>4908</v>
      </c>
      <c r="N293" s="447"/>
      <c r="O293" s="447"/>
      <c r="P293" s="447"/>
      <c r="Q293" s="447"/>
      <c r="R293" s="447">
        <v>5.7029986425239853E-3</v>
      </c>
      <c r="S293" s="447">
        <v>8.1791789849667701E-3</v>
      </c>
      <c r="T293" s="447">
        <v>3.2865361450950103E-3</v>
      </c>
      <c r="U293" s="447">
        <v>6.8648100169232409E-4</v>
      </c>
      <c r="V293" s="447">
        <v>0</v>
      </c>
      <c r="W293" s="447">
        <v>0</v>
      </c>
      <c r="X293" s="447">
        <v>0</v>
      </c>
      <c r="Y293" s="447">
        <v>0</v>
      </c>
      <c r="Z293" s="447">
        <v>0</v>
      </c>
      <c r="AA293" s="447">
        <v>0</v>
      </c>
      <c r="AB293" s="447">
        <v>0</v>
      </c>
      <c r="AC293" s="447">
        <v>0</v>
      </c>
      <c r="AD293" s="447">
        <v>0</v>
      </c>
      <c r="AE293" s="447">
        <v>0</v>
      </c>
      <c r="AF293" s="447">
        <v>0</v>
      </c>
      <c r="AG293" s="447">
        <v>0</v>
      </c>
      <c r="AH293" s="447">
        <v>0</v>
      </c>
      <c r="AI293" s="447">
        <v>0</v>
      </c>
      <c r="AJ293" s="447">
        <v>0</v>
      </c>
    </row>
    <row r="294" spans="5:36">
      <c r="E294" s="492" t="s">
        <v>4853</v>
      </c>
      <c r="I294" s="492" t="s">
        <v>4909</v>
      </c>
      <c r="N294" s="447"/>
      <c r="O294" s="447"/>
      <c r="P294" s="447"/>
      <c r="Q294" s="447"/>
      <c r="R294" s="447">
        <v>2.0005748470257025E-2</v>
      </c>
      <c r="S294" s="447">
        <v>2.1001280189381325E-3</v>
      </c>
      <c r="T294" s="447">
        <v>4.5674952411409774E-3</v>
      </c>
      <c r="U294" s="447">
        <v>3.40885527215707E-3</v>
      </c>
      <c r="V294" s="447">
        <v>0</v>
      </c>
      <c r="W294" s="447">
        <v>0</v>
      </c>
      <c r="X294" s="447">
        <v>0</v>
      </c>
      <c r="Y294" s="447">
        <v>0</v>
      </c>
      <c r="Z294" s="447">
        <v>0</v>
      </c>
      <c r="AA294" s="447">
        <v>0</v>
      </c>
      <c r="AB294" s="447">
        <v>0</v>
      </c>
      <c r="AC294" s="447">
        <v>-0.5</v>
      </c>
      <c r="AD294" s="447">
        <v>-1</v>
      </c>
      <c r="AE294" s="447" t="s">
        <v>501</v>
      </c>
      <c r="AF294" s="447" t="s">
        <v>501</v>
      </c>
      <c r="AG294" s="447" t="s">
        <v>501</v>
      </c>
      <c r="AH294" s="447" t="s">
        <v>501</v>
      </c>
      <c r="AI294" s="447" t="s">
        <v>501</v>
      </c>
      <c r="AJ294" s="447" t="s">
        <v>501</v>
      </c>
    </row>
    <row r="295" spans="5:36">
      <c r="E295" s="492" t="s">
        <v>4853</v>
      </c>
      <c r="I295" s="492" t="s">
        <v>4910</v>
      </c>
      <c r="N295" s="447"/>
      <c r="O295" s="447"/>
      <c r="P295" s="447"/>
      <c r="Q295" s="447"/>
      <c r="R295" s="447">
        <v>0</v>
      </c>
      <c r="S295" s="447">
        <v>-1</v>
      </c>
      <c r="T295" s="447" t="s">
        <v>501</v>
      </c>
      <c r="U295" s="447" t="s">
        <v>501</v>
      </c>
      <c r="V295" s="447" t="s">
        <v>501</v>
      </c>
      <c r="W295" s="447" t="s">
        <v>501</v>
      </c>
      <c r="X295" s="447" t="s">
        <v>501</v>
      </c>
      <c r="Y295" s="447" t="s">
        <v>501</v>
      </c>
      <c r="Z295" s="447" t="s">
        <v>501</v>
      </c>
      <c r="AA295" s="447" t="s">
        <v>501</v>
      </c>
      <c r="AB295" s="447" t="s">
        <v>501</v>
      </c>
      <c r="AC295" s="447" t="s">
        <v>501</v>
      </c>
      <c r="AD295" s="447" t="s">
        <v>501</v>
      </c>
      <c r="AE295" s="447" t="s">
        <v>501</v>
      </c>
      <c r="AF295" s="447" t="s">
        <v>501</v>
      </c>
      <c r="AG295" s="447" t="s">
        <v>501</v>
      </c>
      <c r="AH295" s="447" t="s">
        <v>501</v>
      </c>
      <c r="AI295" s="447" t="s">
        <v>501</v>
      </c>
      <c r="AJ295" s="447" t="s">
        <v>501</v>
      </c>
    </row>
    <row r="296" spans="5:36">
      <c r="E296" s="492" t="s">
        <v>4853</v>
      </c>
      <c r="I296" s="492" t="s">
        <v>4896</v>
      </c>
      <c r="N296" s="447"/>
      <c r="O296" s="447"/>
      <c r="P296" s="447"/>
      <c r="Q296" s="447"/>
      <c r="R296" s="447">
        <v>4.7680621195835646E-2</v>
      </c>
      <c r="S296" s="447">
        <v>3.3716001456186424E-2</v>
      </c>
      <c r="T296" s="447">
        <v>5.2746716240061768E-2</v>
      </c>
      <c r="U296" s="447">
        <v>7.6476614232024828E-2</v>
      </c>
      <c r="V296" s="447">
        <v>4.4786114267417569E-2</v>
      </c>
      <c r="W296" s="447">
        <v>-2.1976436046368761E-3</v>
      </c>
      <c r="X296" s="447">
        <v>0</v>
      </c>
      <c r="Y296" s="447">
        <v>-5.5273381803297141E-2</v>
      </c>
      <c r="Z296" s="447">
        <v>-2.5983651216703846E-2</v>
      </c>
      <c r="AA296" s="447">
        <v>-2.3560407187037981E-3</v>
      </c>
      <c r="AB296" s="447">
        <v>-3.121799692157327E-2</v>
      </c>
      <c r="AC296" s="447">
        <v>-1.9713266102934675E-2</v>
      </c>
      <c r="AD296" s="447">
        <v>-1.476775166766253E-2</v>
      </c>
      <c r="AE296" s="447">
        <v>-1.1010708714433683E-2</v>
      </c>
      <c r="AF296" s="447">
        <v>-5.4619155414995083E-2</v>
      </c>
      <c r="AG296" s="447">
        <v>-7.2124272619270943E-2</v>
      </c>
      <c r="AH296" s="447">
        <v>9.8802435327053784E-3</v>
      </c>
      <c r="AI296" s="447">
        <v>-6.496746453486861E-2</v>
      </c>
      <c r="AJ296" s="447">
        <v>-7.9707581709119721E-2</v>
      </c>
    </row>
    <row r="297" spans="5:36">
      <c r="E297" s="492" t="s">
        <v>4861</v>
      </c>
      <c r="I297" s="492" t="s">
        <v>4897</v>
      </c>
      <c r="N297" s="447"/>
      <c r="O297" s="447"/>
      <c r="P297" s="447"/>
      <c r="Q297" s="447"/>
      <c r="R297" s="447">
        <v>-0.12534586427268779</v>
      </c>
      <c r="S297" s="447">
        <v>0.1347830394357159</v>
      </c>
      <c r="T297" s="447">
        <v>1.5599410718691479E-2</v>
      </c>
      <c r="U297" s="447">
        <v>-0.11500814772346894</v>
      </c>
      <c r="V297" s="447">
        <v>-1.7822312068277869E-2</v>
      </c>
      <c r="W297" s="447">
        <v>2.9482569401248725E-2</v>
      </c>
      <c r="X297" s="447">
        <v>-5.3079109006697038E-5</v>
      </c>
      <c r="Y297" s="447">
        <v>8.3363403983802552E-3</v>
      </c>
      <c r="Z297" s="447">
        <v>8.0229562511174111E-3</v>
      </c>
      <c r="AA297" s="447">
        <v>7.9793871673261279E-3</v>
      </c>
      <c r="AB297" s="447">
        <v>8.1996313501586267E-3</v>
      </c>
      <c r="AC297" s="447">
        <v>8.1517789179600172E-3</v>
      </c>
      <c r="AD297" s="447">
        <v>8.1025572165398622E-3</v>
      </c>
      <c r="AE297" s="447">
        <v>8.0519390091744938E-3</v>
      </c>
      <c r="AF297" s="447">
        <v>7.9998637925520182E-3</v>
      </c>
      <c r="AG297" s="447">
        <v>7.946282931637948E-3</v>
      </c>
      <c r="AH297" s="447">
        <v>7.8911545986885493E-3</v>
      </c>
      <c r="AI297" s="447">
        <v>7.834438976900485E-3</v>
      </c>
      <c r="AJ297" s="447">
        <v>7.776063827348711E-3</v>
      </c>
    </row>
    <row r="298" spans="5:36">
      <c r="E298" s="492" t="s">
        <v>4859</v>
      </c>
      <c r="I298" s="492" t="s">
        <v>4894</v>
      </c>
      <c r="N298" s="447"/>
      <c r="O298" s="447"/>
      <c r="P298" s="447"/>
      <c r="Q298" s="447"/>
      <c r="R298" s="447">
        <v>9.9846775460926934E-2</v>
      </c>
      <c r="S298" s="447">
        <v>8.8046238364939883E-2</v>
      </c>
      <c r="T298" s="447">
        <v>-2.5185274357833044E-3</v>
      </c>
      <c r="U298" s="447">
        <v>-4.8106284369056701E-2</v>
      </c>
      <c r="V298" s="447">
        <v>-1.9322449817148097E-9</v>
      </c>
      <c r="W298" s="447">
        <v>0</v>
      </c>
      <c r="X298" s="447">
        <v>0</v>
      </c>
      <c r="Y298" s="447">
        <v>0</v>
      </c>
      <c r="Z298" s="447">
        <v>0</v>
      </c>
      <c r="AA298" s="447">
        <v>0</v>
      </c>
      <c r="AB298" s="447">
        <v>0</v>
      </c>
      <c r="AC298" s="447">
        <v>0</v>
      </c>
      <c r="AD298" s="447">
        <v>0</v>
      </c>
      <c r="AE298" s="447">
        <v>0</v>
      </c>
      <c r="AF298" s="447">
        <v>0</v>
      </c>
      <c r="AG298" s="447">
        <v>0</v>
      </c>
      <c r="AH298" s="447">
        <v>0</v>
      </c>
      <c r="AI298" s="447">
        <v>0</v>
      </c>
      <c r="AJ298" s="447">
        <v>0</v>
      </c>
    </row>
    <row r="299" spans="5:36">
      <c r="E299" s="492" t="s">
        <v>4861</v>
      </c>
      <c r="I299" s="492" t="s">
        <v>4911</v>
      </c>
      <c r="N299" s="447"/>
      <c r="O299" s="447"/>
      <c r="P299" s="447"/>
      <c r="Q299" s="447"/>
      <c r="R299" s="447">
        <v>0.22947244506324746</v>
      </c>
      <c r="S299" s="447">
        <v>-0.21753307953640563</v>
      </c>
      <c r="T299" s="447">
        <v>-0.15330936527537328</v>
      </c>
      <c r="U299" s="447">
        <v>-6.0973371866127807E-2</v>
      </c>
      <c r="V299" s="447">
        <v>8.5228006300857972E-2</v>
      </c>
      <c r="W299" s="447">
        <v>0</v>
      </c>
      <c r="X299" s="447">
        <v>0</v>
      </c>
      <c r="Y299" s="447">
        <v>0</v>
      </c>
      <c r="Z299" s="447">
        <v>0</v>
      </c>
      <c r="AA299" s="447">
        <v>0</v>
      </c>
      <c r="AB299" s="447">
        <v>0</v>
      </c>
      <c r="AC299" s="447">
        <v>0</v>
      </c>
      <c r="AD299" s="447">
        <v>0</v>
      </c>
      <c r="AE299" s="447">
        <v>0</v>
      </c>
      <c r="AF299" s="447">
        <v>0</v>
      </c>
      <c r="AG299" s="447">
        <v>0</v>
      </c>
      <c r="AH299" s="447">
        <v>0</v>
      </c>
      <c r="AI299" s="447">
        <v>0</v>
      </c>
      <c r="AJ299" s="447">
        <v>0</v>
      </c>
    </row>
    <row r="300" spans="5:36">
      <c r="E300" s="492" t="s">
        <v>4861</v>
      </c>
      <c r="I300" s="492" t="s">
        <v>4912</v>
      </c>
      <c r="N300" s="447"/>
      <c r="O300" s="447"/>
      <c r="P300" s="447"/>
      <c r="Q300" s="447"/>
      <c r="R300" s="447">
        <v>0.13058309041855085</v>
      </c>
      <c r="S300" s="447">
        <v>-0.10170714944850494</v>
      </c>
      <c r="T300" s="447">
        <v>-2.918334842226529E-2</v>
      </c>
      <c r="U300" s="447">
        <v>8.2907655033286932E-3</v>
      </c>
      <c r="V300" s="447">
        <v>3.4999999999999996E-2</v>
      </c>
      <c r="W300" s="447">
        <v>3.4999999999999809E-2</v>
      </c>
      <c r="X300" s="447">
        <v>3.4999999999999934E-2</v>
      </c>
      <c r="Y300" s="447">
        <v>3.4999999999999851E-2</v>
      </c>
      <c r="Z300" s="447">
        <v>3.5000000000000017E-2</v>
      </c>
      <c r="AA300" s="447">
        <v>3.4999999999999858E-2</v>
      </c>
      <c r="AB300" s="447">
        <v>3.4999999999999906E-2</v>
      </c>
      <c r="AC300" s="447">
        <v>3.4999999999999712E-2</v>
      </c>
      <c r="AD300" s="447">
        <v>3.5000000000000114E-2</v>
      </c>
      <c r="AE300" s="447">
        <v>3.4999999999999691E-2</v>
      </c>
      <c r="AF300" s="447">
        <v>3.5000000000000149E-2</v>
      </c>
      <c r="AG300" s="447">
        <v>3.4999999999999865E-2</v>
      </c>
      <c r="AH300" s="447">
        <v>3.5000000000000059E-2</v>
      </c>
      <c r="AI300" s="447">
        <v>3.4999999999999767E-2</v>
      </c>
      <c r="AJ300" s="447">
        <v>3.4999999999999934E-2</v>
      </c>
    </row>
    <row r="301" spans="5:36">
      <c r="E301" s="492" t="s">
        <v>4860</v>
      </c>
      <c r="I301" s="492" t="s">
        <v>4913</v>
      </c>
      <c r="N301" s="447"/>
      <c r="O301" s="447"/>
      <c r="P301" s="447"/>
      <c r="Q301" s="447"/>
      <c r="R301" s="447" t="s">
        <v>501</v>
      </c>
      <c r="S301" s="447" t="s">
        <v>501</v>
      </c>
      <c r="T301" s="447" t="s">
        <v>501</v>
      </c>
      <c r="U301" s="447" t="s">
        <v>501</v>
      </c>
      <c r="V301" s="447" t="s">
        <v>501</v>
      </c>
      <c r="W301" s="447" t="s">
        <v>501</v>
      </c>
      <c r="X301" s="447" t="s">
        <v>501</v>
      </c>
      <c r="Y301" s="447" t="s">
        <v>501</v>
      </c>
      <c r="Z301" s="447" t="s">
        <v>501</v>
      </c>
      <c r="AA301" s="447" t="s">
        <v>501</v>
      </c>
      <c r="AB301" s="447" t="s">
        <v>501</v>
      </c>
      <c r="AC301" s="447" t="s">
        <v>501</v>
      </c>
      <c r="AD301" s="447" t="s">
        <v>501</v>
      </c>
      <c r="AE301" s="447" t="s">
        <v>501</v>
      </c>
      <c r="AF301" s="447" t="s">
        <v>501</v>
      </c>
      <c r="AG301" s="447" t="s">
        <v>501</v>
      </c>
      <c r="AH301" s="447" t="s">
        <v>501</v>
      </c>
      <c r="AI301" s="447" t="s">
        <v>501</v>
      </c>
      <c r="AJ301" s="447" t="s">
        <v>501</v>
      </c>
    </row>
    <row r="302" spans="5:36">
      <c r="E302" s="492" t="s">
        <v>4861</v>
      </c>
      <c r="I302" s="492" t="s">
        <v>4914</v>
      </c>
      <c r="N302" s="447"/>
      <c r="O302" s="447"/>
      <c r="P302" s="447"/>
      <c r="Q302" s="447"/>
      <c r="R302" s="447" t="s">
        <v>501</v>
      </c>
      <c r="S302" s="447">
        <v>7.1114610331488715</v>
      </c>
      <c r="T302" s="447">
        <v>-0.10309332139028855</v>
      </c>
      <c r="U302" s="447">
        <v>0.14354560898999505</v>
      </c>
      <c r="V302" s="447">
        <v>3.4999999999999781E-2</v>
      </c>
      <c r="W302" s="447">
        <v>3.4999999999999823E-2</v>
      </c>
      <c r="X302" s="447">
        <v>3.4999999999999941E-2</v>
      </c>
      <c r="Y302" s="447">
        <v>3.4999999999999996E-2</v>
      </c>
      <c r="Z302" s="447">
        <v>3.5000000000000038E-2</v>
      </c>
      <c r="AA302" s="447">
        <v>3.4999999999999962E-2</v>
      </c>
      <c r="AB302" s="447">
        <v>3.4999999999999851E-2</v>
      </c>
      <c r="AC302" s="447">
        <v>3.4999999999999983E-2</v>
      </c>
      <c r="AD302" s="447">
        <v>3.4999999999999795E-2</v>
      </c>
      <c r="AE302" s="447">
        <v>3.4999999999999983E-2</v>
      </c>
      <c r="AF302" s="447">
        <v>3.4999999999999878E-2</v>
      </c>
      <c r="AG302" s="447">
        <v>3.4999999999999948E-2</v>
      </c>
      <c r="AH302" s="447">
        <v>3.4999999999999955E-2</v>
      </c>
      <c r="AI302" s="447">
        <v>3.4999999999999892E-2</v>
      </c>
      <c r="AJ302" s="447">
        <v>3.5000000000000087E-2</v>
      </c>
    </row>
    <row r="303" spans="5:36">
      <c r="E303" s="492" t="s">
        <v>4861</v>
      </c>
      <c r="I303" s="492" t="s">
        <v>4915</v>
      </c>
      <c r="N303" s="447"/>
      <c r="O303" s="447"/>
      <c r="P303" s="447"/>
      <c r="Q303" s="447"/>
      <c r="R303" s="447">
        <v>-0.32982883465062718</v>
      </c>
      <c r="S303" s="447">
        <v>-0.32714221744212718</v>
      </c>
      <c r="T303" s="447">
        <v>0.29162682905543652</v>
      </c>
      <c r="U303" s="447">
        <v>0.19809499443344747</v>
      </c>
      <c r="V303" s="447">
        <v>3.5000000000000024E-2</v>
      </c>
      <c r="W303" s="447">
        <v>3.4999999999999899E-2</v>
      </c>
      <c r="X303" s="447">
        <v>3.4999999999999837E-2</v>
      </c>
      <c r="Y303" s="447">
        <v>3.5000000000000038E-2</v>
      </c>
      <c r="Z303" s="447">
        <v>3.4999999999999996E-2</v>
      </c>
      <c r="AA303" s="447">
        <v>3.4999999999999781E-2</v>
      </c>
      <c r="AB303" s="447">
        <v>3.4999999999999927E-2</v>
      </c>
      <c r="AC303" s="447">
        <v>3.4999999999999969E-2</v>
      </c>
      <c r="AD303" s="447">
        <v>3.4999999999999955E-2</v>
      </c>
      <c r="AE303" s="447">
        <v>3.4999999999999948E-2</v>
      </c>
      <c r="AF303" s="447">
        <v>3.4999999999999837E-2</v>
      </c>
      <c r="AG303" s="447">
        <v>3.4999999999999899E-2</v>
      </c>
      <c r="AH303" s="447">
        <v>3.5000000000000017E-2</v>
      </c>
      <c r="AI303" s="447">
        <v>3.4999999999999927E-2</v>
      </c>
      <c r="AJ303" s="447">
        <v>3.4999999999999851E-2</v>
      </c>
    </row>
    <row r="304" spans="5:36">
      <c r="E304" s="492" t="s">
        <v>4857</v>
      </c>
      <c r="I304" s="492" t="s">
        <v>4916</v>
      </c>
      <c r="N304" s="447"/>
      <c r="O304" s="447"/>
      <c r="P304" s="447"/>
      <c r="Q304" s="447"/>
      <c r="R304" s="447" t="s">
        <v>501</v>
      </c>
      <c r="S304" s="447" t="s">
        <v>501</v>
      </c>
      <c r="T304" s="447" t="s">
        <v>501</v>
      </c>
      <c r="U304" s="447" t="s">
        <v>501</v>
      </c>
      <c r="V304" s="447" t="s">
        <v>501</v>
      </c>
      <c r="W304" s="447" t="s">
        <v>501</v>
      </c>
      <c r="X304" s="447" t="s">
        <v>501</v>
      </c>
      <c r="Y304" s="447" t="s">
        <v>501</v>
      </c>
      <c r="Z304" s="447" t="s">
        <v>501</v>
      </c>
      <c r="AA304" s="447" t="s">
        <v>501</v>
      </c>
      <c r="AB304" s="447" t="s">
        <v>501</v>
      </c>
      <c r="AC304" s="447" t="s">
        <v>501</v>
      </c>
      <c r="AD304" s="447" t="s">
        <v>501</v>
      </c>
      <c r="AE304" s="447" t="s">
        <v>501</v>
      </c>
      <c r="AF304" s="447" t="s">
        <v>501</v>
      </c>
      <c r="AG304" s="447" t="s">
        <v>501</v>
      </c>
      <c r="AH304" s="447" t="s">
        <v>501</v>
      </c>
      <c r="AI304" s="447" t="s">
        <v>501</v>
      </c>
      <c r="AJ304" s="447" t="s">
        <v>501</v>
      </c>
    </row>
    <row r="305" spans="5:36">
      <c r="E305" s="492" t="s">
        <v>4857</v>
      </c>
      <c r="I305" s="492" t="s">
        <v>4917</v>
      </c>
      <c r="N305" s="447"/>
      <c r="O305" s="447"/>
      <c r="P305" s="447"/>
      <c r="Q305" s="447"/>
      <c r="R305" s="447" t="s">
        <v>501</v>
      </c>
      <c r="S305" s="447" t="s">
        <v>501</v>
      </c>
      <c r="T305" s="447" t="s">
        <v>501</v>
      </c>
      <c r="U305" s="447" t="s">
        <v>501</v>
      </c>
      <c r="V305" s="447" t="s">
        <v>501</v>
      </c>
      <c r="W305" s="447" t="s">
        <v>501</v>
      </c>
      <c r="X305" s="447">
        <v>1</v>
      </c>
      <c r="Y305" s="447">
        <v>0</v>
      </c>
      <c r="Z305" s="447">
        <v>0</v>
      </c>
      <c r="AA305" s="447">
        <v>0</v>
      </c>
      <c r="AB305" s="447">
        <v>0</v>
      </c>
      <c r="AC305" s="447">
        <v>0</v>
      </c>
      <c r="AD305" s="447">
        <v>0</v>
      </c>
      <c r="AE305" s="447">
        <v>0</v>
      </c>
      <c r="AF305" s="447">
        <v>0</v>
      </c>
      <c r="AG305" s="447">
        <v>0</v>
      </c>
      <c r="AH305" s="447">
        <v>0</v>
      </c>
      <c r="AI305" s="447">
        <v>0</v>
      </c>
      <c r="AJ305" s="447">
        <v>0</v>
      </c>
    </row>
    <row r="306" spans="5:36">
      <c r="E306" s="492" t="s">
        <v>4857</v>
      </c>
      <c r="I306" s="492" t="s">
        <v>4918</v>
      </c>
      <c r="N306" s="447"/>
      <c r="O306" s="447"/>
      <c r="P306" s="447"/>
      <c r="Q306" s="447"/>
      <c r="R306" s="447" t="s">
        <v>501</v>
      </c>
      <c r="S306" s="447" t="s">
        <v>501</v>
      </c>
      <c r="T306" s="447" t="s">
        <v>501</v>
      </c>
      <c r="U306" s="447" t="s">
        <v>501</v>
      </c>
      <c r="V306" s="447" t="s">
        <v>501</v>
      </c>
      <c r="W306" s="447">
        <v>1</v>
      </c>
      <c r="X306" s="447">
        <v>0</v>
      </c>
      <c r="Y306" s="447">
        <v>1.0554806320567338</v>
      </c>
      <c r="Z306" s="447">
        <v>0.69558133498637531</v>
      </c>
      <c r="AA306" s="447">
        <v>0.21872277913553956</v>
      </c>
      <c r="AB306" s="447">
        <v>0.13888146171549931</v>
      </c>
      <c r="AC306" s="447">
        <v>4.1732203642215748E-2</v>
      </c>
      <c r="AD306" s="447">
        <v>0</v>
      </c>
      <c r="AE306" s="447">
        <v>0</v>
      </c>
      <c r="AF306" s="447">
        <v>0</v>
      </c>
      <c r="AG306" s="447">
        <v>0</v>
      </c>
      <c r="AH306" s="447">
        <v>0</v>
      </c>
      <c r="AI306" s="447">
        <v>0</v>
      </c>
      <c r="AJ306" s="447">
        <v>0</v>
      </c>
    </row>
    <row r="307" spans="5:36">
      <c r="E307" s="492" t="s">
        <v>4856</v>
      </c>
      <c r="I307" s="492" t="s">
        <v>4919</v>
      </c>
      <c r="N307" s="447"/>
      <c r="O307" s="447"/>
      <c r="P307" s="447"/>
      <c r="Q307" s="447"/>
      <c r="R307" s="447" t="s">
        <v>501</v>
      </c>
      <c r="S307" s="447" t="s">
        <v>501</v>
      </c>
      <c r="T307" s="447" t="s">
        <v>501</v>
      </c>
      <c r="U307" s="447" t="s">
        <v>501</v>
      </c>
      <c r="V307" s="447" t="s">
        <v>501</v>
      </c>
      <c r="W307" s="447" t="s">
        <v>501</v>
      </c>
      <c r="X307" s="447" t="s">
        <v>501</v>
      </c>
      <c r="Y307" s="447" t="s">
        <v>501</v>
      </c>
      <c r="Z307" s="447" t="s">
        <v>501</v>
      </c>
      <c r="AA307" s="447" t="s">
        <v>501</v>
      </c>
      <c r="AB307" s="447" t="s">
        <v>501</v>
      </c>
      <c r="AC307" s="447" t="s">
        <v>501</v>
      </c>
      <c r="AD307" s="447" t="s">
        <v>501</v>
      </c>
      <c r="AE307" s="447" t="s">
        <v>501</v>
      </c>
      <c r="AF307" s="447" t="s">
        <v>501</v>
      </c>
      <c r="AG307" s="447" t="s">
        <v>501</v>
      </c>
      <c r="AH307" s="447" t="s">
        <v>501</v>
      </c>
      <c r="AI307" s="447" t="s">
        <v>501</v>
      </c>
      <c r="AJ307" s="447" t="s">
        <v>501</v>
      </c>
    </row>
    <row r="308" spans="5:36">
      <c r="E308" s="492" t="s">
        <v>4855</v>
      </c>
      <c r="I308" s="492" t="s">
        <v>4920</v>
      </c>
      <c r="N308" s="447"/>
      <c r="O308" s="447"/>
      <c r="P308" s="447"/>
      <c r="Q308" s="447"/>
      <c r="R308" s="447" t="s">
        <v>501</v>
      </c>
      <c r="S308" s="447" t="s">
        <v>501</v>
      </c>
      <c r="T308" s="447" t="s">
        <v>501</v>
      </c>
      <c r="U308" s="447" t="s">
        <v>501</v>
      </c>
      <c r="V308" s="447" t="s">
        <v>501</v>
      </c>
      <c r="W308" s="447" t="s">
        <v>501</v>
      </c>
      <c r="X308" s="447">
        <v>1</v>
      </c>
      <c r="Y308" s="447">
        <v>0</v>
      </c>
      <c r="Z308" s="447">
        <v>0</v>
      </c>
      <c r="AA308" s="447">
        <v>0</v>
      </c>
      <c r="AB308" s="447">
        <v>0</v>
      </c>
      <c r="AC308" s="447">
        <v>0</v>
      </c>
      <c r="AD308" s="447">
        <v>0</v>
      </c>
      <c r="AE308" s="447">
        <v>0</v>
      </c>
      <c r="AF308" s="447">
        <v>0</v>
      </c>
      <c r="AG308" s="447">
        <v>0</v>
      </c>
      <c r="AH308" s="447">
        <v>0</v>
      </c>
      <c r="AI308" s="447">
        <v>0</v>
      </c>
      <c r="AJ308" s="447">
        <v>0</v>
      </c>
    </row>
    <row r="309" spans="5:36">
      <c r="E309" s="492" t="s">
        <v>4857</v>
      </c>
      <c r="I309" s="492" t="s">
        <v>4921</v>
      </c>
      <c r="N309" s="447"/>
      <c r="O309" s="447"/>
      <c r="P309" s="447"/>
      <c r="Q309" s="447"/>
      <c r="R309" s="447" t="s">
        <v>501</v>
      </c>
      <c r="S309" s="447" t="s">
        <v>501</v>
      </c>
      <c r="T309" s="447" t="s">
        <v>501</v>
      </c>
      <c r="U309" s="447" t="s">
        <v>501</v>
      </c>
      <c r="V309" s="447" t="s">
        <v>501</v>
      </c>
      <c r="W309" s="447">
        <v>1</v>
      </c>
      <c r="X309" s="447">
        <v>0</v>
      </c>
      <c r="Y309" s="447">
        <v>0</v>
      </c>
      <c r="Z309" s="447">
        <v>0</v>
      </c>
      <c r="AA309" s="447">
        <v>0</v>
      </c>
      <c r="AB309" s="447">
        <v>0</v>
      </c>
      <c r="AC309" s="447">
        <v>0</v>
      </c>
      <c r="AD309" s="447">
        <v>0</v>
      </c>
      <c r="AE309" s="447">
        <v>0</v>
      </c>
      <c r="AF309" s="447">
        <v>0</v>
      </c>
      <c r="AG309" s="447">
        <v>0</v>
      </c>
      <c r="AH309" s="447">
        <v>0</v>
      </c>
      <c r="AI309" s="447">
        <v>0</v>
      </c>
      <c r="AJ309" s="447">
        <v>0</v>
      </c>
    </row>
    <row r="310" spans="5:36">
      <c r="E310" s="492" t="s">
        <v>4856</v>
      </c>
      <c r="I310" s="492" t="s">
        <v>4922</v>
      </c>
      <c r="N310" s="447"/>
      <c r="O310" s="447"/>
      <c r="P310" s="447"/>
      <c r="Q310" s="447"/>
      <c r="R310" s="447" t="s">
        <v>501</v>
      </c>
      <c r="S310" s="447" t="s">
        <v>501</v>
      </c>
      <c r="T310" s="447">
        <v>1</v>
      </c>
      <c r="U310" s="447">
        <v>0</v>
      </c>
      <c r="V310" s="447">
        <v>0</v>
      </c>
      <c r="W310" s="447">
        <v>0</v>
      </c>
      <c r="X310" s="447">
        <v>0</v>
      </c>
      <c r="Y310" s="447">
        <v>0</v>
      </c>
      <c r="Z310" s="447">
        <v>0</v>
      </c>
      <c r="AA310" s="447">
        <v>0</v>
      </c>
      <c r="AB310" s="447">
        <v>0</v>
      </c>
      <c r="AC310" s="447">
        <v>0</v>
      </c>
      <c r="AD310" s="447">
        <v>0</v>
      </c>
      <c r="AE310" s="447">
        <v>0</v>
      </c>
      <c r="AF310" s="447">
        <v>0</v>
      </c>
      <c r="AG310" s="447">
        <v>0</v>
      </c>
      <c r="AH310" s="447">
        <v>0</v>
      </c>
      <c r="AI310" s="447">
        <v>0</v>
      </c>
      <c r="AJ310" s="447">
        <v>0</v>
      </c>
    </row>
    <row r="311" spans="5:36">
      <c r="E311" s="492" t="s">
        <v>4857</v>
      </c>
      <c r="I311" s="492" t="s">
        <v>4923</v>
      </c>
      <c r="N311" s="447"/>
      <c r="O311" s="447"/>
      <c r="P311" s="447"/>
      <c r="Q311" s="447"/>
      <c r="R311" s="447" t="s">
        <v>501</v>
      </c>
      <c r="S311" s="447" t="s">
        <v>501</v>
      </c>
      <c r="T311" s="447" t="s">
        <v>501</v>
      </c>
      <c r="U311" s="447" t="s">
        <v>501</v>
      </c>
      <c r="V311" s="447" t="s">
        <v>501</v>
      </c>
      <c r="W311" s="447" t="s">
        <v>501</v>
      </c>
      <c r="X311" s="447" t="s">
        <v>501</v>
      </c>
      <c r="Y311" s="447" t="s">
        <v>501</v>
      </c>
      <c r="Z311" s="447" t="s">
        <v>501</v>
      </c>
      <c r="AA311" s="447" t="s">
        <v>501</v>
      </c>
      <c r="AB311" s="447" t="s">
        <v>501</v>
      </c>
      <c r="AC311" s="447">
        <v>2.0271841990852453</v>
      </c>
      <c r="AD311" s="447">
        <v>0.68865884080125028</v>
      </c>
      <c r="AE311" s="447">
        <v>0.42039837882185277</v>
      </c>
      <c r="AF311" s="447">
        <v>0.28695670935940065</v>
      </c>
      <c r="AG311" s="447">
        <v>0.19803832614455144</v>
      </c>
      <c r="AH311" s="447">
        <v>7.6686780954485917E-2</v>
      </c>
      <c r="AI311" s="447">
        <v>0</v>
      </c>
      <c r="AJ311" s="447">
        <v>0</v>
      </c>
    </row>
    <row r="312" spans="5:36">
      <c r="E312" s="492" t="s">
        <v>4864</v>
      </c>
      <c r="I312" s="492" t="s">
        <v>4924</v>
      </c>
      <c r="N312" s="447"/>
      <c r="O312" s="447"/>
      <c r="P312" s="447"/>
      <c r="Q312" s="447"/>
      <c r="R312" s="447" t="s">
        <v>501</v>
      </c>
      <c r="S312" s="447" t="s">
        <v>501</v>
      </c>
      <c r="T312" s="447">
        <v>1.3999999999999997</v>
      </c>
      <c r="U312" s="447">
        <v>0</v>
      </c>
      <c r="V312" s="447">
        <v>0</v>
      </c>
      <c r="W312" s="447">
        <v>0</v>
      </c>
      <c r="X312" s="447">
        <v>0</v>
      </c>
      <c r="Y312" s="447">
        <v>0</v>
      </c>
      <c r="Z312" s="447">
        <v>0</v>
      </c>
      <c r="AA312" s="447">
        <v>0</v>
      </c>
      <c r="AB312" s="447">
        <v>0</v>
      </c>
      <c r="AC312" s="447">
        <v>0</v>
      </c>
      <c r="AD312" s="447">
        <v>0</v>
      </c>
      <c r="AE312" s="447">
        <v>0</v>
      </c>
      <c r="AF312" s="447">
        <v>0</v>
      </c>
      <c r="AG312" s="447">
        <v>0</v>
      </c>
      <c r="AH312" s="447">
        <v>0</v>
      </c>
      <c r="AI312" s="447">
        <v>-4.9973045822102428E-2</v>
      </c>
      <c r="AJ312" s="447">
        <v>-5.2601713669636271E-2</v>
      </c>
    </row>
    <row r="313" spans="5:36">
      <c r="E313" s="492" t="s">
        <v>4863</v>
      </c>
      <c r="I313" s="492" t="s">
        <v>4925</v>
      </c>
      <c r="N313" s="447"/>
      <c r="O313" s="447"/>
      <c r="P313" s="447"/>
      <c r="Q313" s="447"/>
      <c r="R313" s="447" t="s">
        <v>501</v>
      </c>
      <c r="S313" s="447" t="s">
        <v>501</v>
      </c>
      <c r="T313" s="447">
        <v>1.3999999999999997</v>
      </c>
      <c r="U313" s="447">
        <v>0</v>
      </c>
      <c r="V313" s="447">
        <v>0</v>
      </c>
      <c r="W313" s="447">
        <v>0</v>
      </c>
      <c r="X313" s="447">
        <v>0</v>
      </c>
      <c r="Y313" s="447">
        <v>0</v>
      </c>
      <c r="Z313" s="447">
        <v>0</v>
      </c>
      <c r="AA313" s="447">
        <v>0</v>
      </c>
      <c r="AB313" s="447">
        <v>0</v>
      </c>
      <c r="AC313" s="447">
        <v>0</v>
      </c>
      <c r="AD313" s="447">
        <v>0</v>
      </c>
      <c r="AE313" s="447">
        <v>0</v>
      </c>
      <c r="AF313" s="447">
        <v>0</v>
      </c>
      <c r="AG313" s="447">
        <v>0</v>
      </c>
      <c r="AH313" s="447">
        <v>0</v>
      </c>
      <c r="AI313" s="447">
        <v>0</v>
      </c>
      <c r="AJ313" s="447">
        <v>0</v>
      </c>
    </row>
    <row r="314" spans="5:36">
      <c r="E314" s="492" t="s">
        <v>4863</v>
      </c>
      <c r="I314" s="492" t="s">
        <v>4926</v>
      </c>
      <c r="N314" s="447"/>
      <c r="O314" s="447"/>
      <c r="P314" s="447"/>
      <c r="Q314" s="447"/>
      <c r="R314" s="447" t="s">
        <v>501</v>
      </c>
      <c r="S314" s="447" t="s">
        <v>501</v>
      </c>
      <c r="T314" s="447" t="s">
        <v>501</v>
      </c>
      <c r="U314" s="447" t="s">
        <v>501</v>
      </c>
      <c r="V314" s="447" t="s">
        <v>501</v>
      </c>
      <c r="W314" s="447" t="s">
        <v>501</v>
      </c>
      <c r="X314" s="447">
        <v>1.0374999999999999</v>
      </c>
      <c r="Y314" s="447">
        <v>3.7500000000000068E-2</v>
      </c>
      <c r="Z314" s="447">
        <v>3.750000000000011E-2</v>
      </c>
      <c r="AA314" s="447">
        <v>3.7500000000000012E-2</v>
      </c>
      <c r="AB314" s="447">
        <v>3.7500000000000165E-2</v>
      </c>
      <c r="AC314" s="447">
        <v>3.7500000000000151E-2</v>
      </c>
      <c r="AD314" s="447">
        <v>3.7499999999999964E-2</v>
      </c>
      <c r="AE314" s="447">
        <v>13.094880550910579</v>
      </c>
      <c r="AF314" s="447">
        <v>0.92774646764142543</v>
      </c>
      <c r="AG314" s="447">
        <v>0</v>
      </c>
      <c r="AH314" s="447">
        <v>0</v>
      </c>
      <c r="AI314" s="447">
        <v>0</v>
      </c>
      <c r="AJ314" s="447">
        <v>0</v>
      </c>
    </row>
    <row r="315" spans="5:36">
      <c r="E315" s="492" t="s">
        <v>4865</v>
      </c>
      <c r="I315" s="492" t="s">
        <v>4927</v>
      </c>
      <c r="N315" s="447"/>
      <c r="O315" s="447"/>
      <c r="P315" s="447"/>
      <c r="Q315" s="447"/>
      <c r="R315" s="447" t="s">
        <v>501</v>
      </c>
      <c r="S315" s="447" t="s">
        <v>501</v>
      </c>
      <c r="T315" s="447" t="s">
        <v>501</v>
      </c>
      <c r="U315" s="447" t="s">
        <v>501</v>
      </c>
      <c r="V315" s="447" t="s">
        <v>501</v>
      </c>
      <c r="W315" s="447" t="s">
        <v>501</v>
      </c>
      <c r="X315" s="447">
        <v>1.0374999999999999</v>
      </c>
      <c r="Y315" s="447">
        <v>3.7499999999999943E-2</v>
      </c>
      <c r="Z315" s="447">
        <v>3.7500000000000068E-2</v>
      </c>
      <c r="AA315" s="447">
        <v>3.7500000000000221E-2</v>
      </c>
      <c r="AB315" s="447">
        <v>3.7499999999999971E-2</v>
      </c>
      <c r="AC315" s="447">
        <v>3.7500000000000318E-2</v>
      </c>
      <c r="AD315" s="447">
        <v>3.7500000000000047E-2</v>
      </c>
      <c r="AE315" s="447">
        <v>13.094880550910576</v>
      </c>
      <c r="AF315" s="447">
        <v>0.92774646764142565</v>
      </c>
      <c r="AG315" s="447">
        <v>0</v>
      </c>
      <c r="AH315" s="447">
        <v>0</v>
      </c>
      <c r="AI315" s="447">
        <v>0</v>
      </c>
      <c r="AJ315" s="447">
        <v>0</v>
      </c>
    </row>
    <row r="316" spans="5:36">
      <c r="E316" s="492" t="s">
        <v>4865</v>
      </c>
      <c r="I316" s="492" t="s">
        <v>4928</v>
      </c>
      <c r="N316" s="447"/>
      <c r="O316" s="447"/>
      <c r="P316" s="447"/>
      <c r="Q316" s="447"/>
      <c r="R316" s="447" t="s">
        <v>501</v>
      </c>
      <c r="S316" s="447" t="s">
        <v>501</v>
      </c>
      <c r="T316" s="447" t="s">
        <v>501</v>
      </c>
      <c r="U316" s="447" t="s">
        <v>501</v>
      </c>
      <c r="V316" s="447" t="s">
        <v>501</v>
      </c>
      <c r="W316" s="447" t="s">
        <v>501</v>
      </c>
      <c r="X316" s="447">
        <v>1.0375000000000001</v>
      </c>
      <c r="Y316" s="447">
        <v>3.7499999999999825E-2</v>
      </c>
      <c r="Z316" s="447">
        <v>3.7500000000000068E-2</v>
      </c>
      <c r="AA316" s="447">
        <v>3.7500000000000221E-2</v>
      </c>
      <c r="AB316" s="447">
        <v>3.7500000000000269E-2</v>
      </c>
      <c r="AC316" s="447">
        <v>3.7500000000000019E-2</v>
      </c>
      <c r="AD316" s="447">
        <v>3.749999999999995E-2</v>
      </c>
      <c r="AE316" s="447">
        <v>13.094880550910579</v>
      </c>
      <c r="AF316" s="447">
        <v>0.92774646764142543</v>
      </c>
      <c r="AG316" s="447">
        <v>0</v>
      </c>
      <c r="AH316" s="447">
        <v>0</v>
      </c>
      <c r="AI316" s="447">
        <v>0</v>
      </c>
      <c r="AJ316" s="447">
        <v>0</v>
      </c>
    </row>
    <row r="317" spans="5:36">
      <c r="E317" s="492" t="s">
        <v>4865</v>
      </c>
      <c r="I317" s="492" t="s">
        <v>4929</v>
      </c>
      <c r="N317" s="447"/>
      <c r="O317" s="447"/>
      <c r="P317" s="447"/>
      <c r="Q317" s="447"/>
      <c r="R317" s="447" t="s">
        <v>501</v>
      </c>
      <c r="S317" s="447" t="s">
        <v>501</v>
      </c>
      <c r="T317" s="447" t="s">
        <v>501</v>
      </c>
      <c r="U317" s="447" t="s">
        <v>501</v>
      </c>
      <c r="V317" s="447" t="s">
        <v>501</v>
      </c>
      <c r="W317" s="447" t="s">
        <v>501</v>
      </c>
      <c r="X317" s="447" t="s">
        <v>501</v>
      </c>
      <c r="Y317" s="447" t="s">
        <v>501</v>
      </c>
      <c r="Z317" s="447" t="s">
        <v>501</v>
      </c>
      <c r="AA317" s="447" t="s">
        <v>501</v>
      </c>
      <c r="AB317" s="447" t="s">
        <v>501</v>
      </c>
      <c r="AC317" s="447">
        <v>1</v>
      </c>
      <c r="AD317" s="447">
        <v>0</v>
      </c>
      <c r="AE317" s="447">
        <v>0</v>
      </c>
      <c r="AF317" s="447">
        <v>0.25</v>
      </c>
      <c r="AG317" s="447">
        <v>0.2</v>
      </c>
      <c r="AH317" s="447">
        <v>0</v>
      </c>
      <c r="AI317" s="447">
        <v>0</v>
      </c>
      <c r="AJ317" s="447">
        <v>0</v>
      </c>
    </row>
    <row r="318" spans="5:36">
      <c r="E318" s="492" t="s">
        <v>4898</v>
      </c>
      <c r="I318" s="492" t="s">
        <v>4930</v>
      </c>
      <c r="N318" s="447"/>
      <c r="O318" s="447"/>
      <c r="P318" s="447"/>
      <c r="Q318" s="447"/>
      <c r="R318" s="447" t="s">
        <v>501</v>
      </c>
      <c r="S318" s="447" t="s">
        <v>501</v>
      </c>
      <c r="T318" s="447" t="s">
        <v>501</v>
      </c>
      <c r="U318" s="447" t="s">
        <v>501</v>
      </c>
      <c r="V318" s="447" t="s">
        <v>501</v>
      </c>
      <c r="W318" s="447" t="s">
        <v>501</v>
      </c>
      <c r="X318" s="447" t="s">
        <v>501</v>
      </c>
      <c r="Y318" s="447" t="s">
        <v>501</v>
      </c>
      <c r="Z318" s="447" t="s">
        <v>501</v>
      </c>
      <c r="AA318" s="447" t="s">
        <v>501</v>
      </c>
      <c r="AB318" s="447" t="s">
        <v>501</v>
      </c>
      <c r="AC318" s="447" t="s">
        <v>501</v>
      </c>
      <c r="AD318" s="447" t="s">
        <v>501</v>
      </c>
      <c r="AE318" s="447" t="s">
        <v>501</v>
      </c>
      <c r="AF318" s="447" t="s">
        <v>501</v>
      </c>
      <c r="AG318" s="447" t="s">
        <v>501</v>
      </c>
      <c r="AH318" s="447" t="s">
        <v>501</v>
      </c>
      <c r="AI318" s="447" t="s">
        <v>501</v>
      </c>
      <c r="AJ318" s="447" t="s">
        <v>501</v>
      </c>
    </row>
    <row r="319" spans="5:36">
      <c r="E319" s="492" t="s">
        <v>4898</v>
      </c>
      <c r="I319" s="492" t="s">
        <v>4931</v>
      </c>
      <c r="N319" s="447"/>
      <c r="O319" s="447"/>
      <c r="P319" s="447"/>
      <c r="Q319" s="447"/>
      <c r="R319" s="447" t="s">
        <v>501</v>
      </c>
      <c r="S319" s="447" t="s">
        <v>501</v>
      </c>
      <c r="T319" s="447" t="s">
        <v>501</v>
      </c>
      <c r="U319" s="447" t="s">
        <v>501</v>
      </c>
      <c r="V319" s="447" t="s">
        <v>501</v>
      </c>
      <c r="W319" s="447" t="s">
        <v>501</v>
      </c>
      <c r="X319" s="447" t="s">
        <v>501</v>
      </c>
      <c r="Y319" s="447" t="s">
        <v>501</v>
      </c>
      <c r="Z319" s="447" t="s">
        <v>501</v>
      </c>
      <c r="AA319" s="447" t="s">
        <v>501</v>
      </c>
      <c r="AB319" s="447" t="s">
        <v>501</v>
      </c>
      <c r="AC319" s="447" t="s">
        <v>501</v>
      </c>
      <c r="AD319" s="447" t="s">
        <v>501</v>
      </c>
      <c r="AE319" s="447" t="s">
        <v>501</v>
      </c>
      <c r="AF319" s="447" t="s">
        <v>501</v>
      </c>
      <c r="AG319" s="447" t="s">
        <v>501</v>
      </c>
      <c r="AH319" s="447" t="s">
        <v>501</v>
      </c>
      <c r="AI319" s="447" t="s">
        <v>501</v>
      </c>
      <c r="AJ319" s="447" t="s">
        <v>501</v>
      </c>
    </row>
    <row r="320" spans="5:36">
      <c r="E320" s="492" t="s">
        <v>4932</v>
      </c>
      <c r="I320" s="492" t="s">
        <v>4933</v>
      </c>
      <c r="N320" s="447"/>
      <c r="O320" s="447"/>
      <c r="P320" s="447"/>
      <c r="Q320" s="447"/>
      <c r="R320" s="447">
        <v>0.23725501063499843</v>
      </c>
      <c r="S320" s="447">
        <v>-0.27207181088419469</v>
      </c>
      <c r="T320" s="447">
        <v>-0.37589092491237242</v>
      </c>
      <c r="U320" s="447">
        <v>-0.51136920137804798</v>
      </c>
      <c r="V320" s="447">
        <v>-0.2985469540635029</v>
      </c>
      <c r="W320" s="447">
        <v>-0.10130592357251919</v>
      </c>
      <c r="X320" s="447">
        <v>-0.26170298761625743</v>
      </c>
      <c r="Y320" s="447">
        <v>-0.45750419655568486</v>
      </c>
      <c r="Z320" s="447">
        <v>2.8498081393002989E-2</v>
      </c>
      <c r="AA320" s="447">
        <v>0.2411139344913481</v>
      </c>
      <c r="AB320" s="447">
        <v>0.19651232969168872</v>
      </c>
      <c r="AC320" s="447">
        <v>-0.13780882040295145</v>
      </c>
      <c r="AD320" s="447">
        <v>-0.25912368449915785</v>
      </c>
      <c r="AE320" s="447">
        <v>-0.45479906303169171</v>
      </c>
      <c r="AF320" s="447">
        <v>-0.72031428686749088</v>
      </c>
      <c r="AG320" s="447">
        <v>0.36696341306748104</v>
      </c>
      <c r="AH320" s="447">
        <v>7.6534093808313497E-2</v>
      </c>
      <c r="AI320" s="447">
        <v>-0.21390783635122687</v>
      </c>
      <c r="AJ320" s="447">
        <v>-0.29366190792204644</v>
      </c>
    </row>
    <row r="321" spans="5:36">
      <c r="E321" s="492" t="s">
        <v>4898</v>
      </c>
      <c r="I321" s="492" t="s">
        <v>4899</v>
      </c>
      <c r="N321" s="447"/>
      <c r="O321" s="447"/>
      <c r="P321" s="447"/>
      <c r="Q321" s="447"/>
      <c r="R321" s="447">
        <v>0.11346081679374655</v>
      </c>
      <c r="S321" s="447">
        <v>-0.15908851099193727</v>
      </c>
      <c r="T321" s="447">
        <v>-0.44502323677911637</v>
      </c>
      <c r="U321" s="447">
        <v>-0.59273127099183387</v>
      </c>
      <c r="V321" s="447">
        <v>-1</v>
      </c>
      <c r="W321" s="447" t="s">
        <v>501</v>
      </c>
      <c r="X321" s="447" t="s">
        <v>501</v>
      </c>
      <c r="Y321" s="447" t="s">
        <v>501</v>
      </c>
      <c r="Z321" s="447" t="s">
        <v>501</v>
      </c>
      <c r="AA321" s="447" t="s">
        <v>501</v>
      </c>
      <c r="AB321" s="447" t="s">
        <v>501</v>
      </c>
      <c r="AC321" s="447" t="s">
        <v>501</v>
      </c>
      <c r="AD321" s="447" t="s">
        <v>501</v>
      </c>
      <c r="AE321" s="447" t="s">
        <v>501</v>
      </c>
      <c r="AF321" s="447" t="s">
        <v>501</v>
      </c>
      <c r="AG321" s="447" t="s">
        <v>501</v>
      </c>
      <c r="AH321" s="447" t="s">
        <v>501</v>
      </c>
      <c r="AI321" s="447" t="s">
        <v>501</v>
      </c>
      <c r="AJ321" s="447" t="s">
        <v>501</v>
      </c>
    </row>
    <row r="322" spans="5:36">
      <c r="E322" s="492" t="s">
        <v>4898</v>
      </c>
      <c r="I322" s="492" t="s">
        <v>4934</v>
      </c>
      <c r="N322" s="447"/>
      <c r="O322" s="447"/>
      <c r="P322" s="447"/>
      <c r="Q322" s="447"/>
      <c r="R322" s="447" t="s">
        <v>501</v>
      </c>
      <c r="S322" s="447" t="s">
        <v>501</v>
      </c>
      <c r="T322" s="447" t="s">
        <v>501</v>
      </c>
      <c r="U322" s="447" t="s">
        <v>501</v>
      </c>
      <c r="V322" s="447">
        <v>1.4</v>
      </c>
      <c r="W322" s="447">
        <v>0</v>
      </c>
      <c r="X322" s="447">
        <v>0</v>
      </c>
      <c r="Y322" s="447">
        <v>0</v>
      </c>
      <c r="Z322" s="447">
        <v>0</v>
      </c>
      <c r="AA322" s="447">
        <v>0</v>
      </c>
      <c r="AB322" s="447">
        <v>-1</v>
      </c>
      <c r="AC322" s="447" t="s">
        <v>501</v>
      </c>
      <c r="AD322" s="447" t="s">
        <v>501</v>
      </c>
      <c r="AE322" s="447" t="s">
        <v>501</v>
      </c>
      <c r="AF322" s="447" t="s">
        <v>501</v>
      </c>
      <c r="AG322" s="447" t="s">
        <v>501</v>
      </c>
      <c r="AH322" s="447" t="s">
        <v>501</v>
      </c>
      <c r="AI322" s="447" t="s">
        <v>501</v>
      </c>
      <c r="AJ322" s="447" t="s">
        <v>501</v>
      </c>
    </row>
    <row r="323" spans="5:36">
      <c r="E323" s="492" t="s">
        <v>4935</v>
      </c>
      <c r="I323" s="492" t="s">
        <v>4936</v>
      </c>
      <c r="N323" s="447"/>
      <c r="O323" s="447"/>
      <c r="P323" s="447"/>
      <c r="Q323" s="447"/>
      <c r="R323" s="447">
        <v>0.61994259612771041</v>
      </c>
      <c r="S323" s="447">
        <v>7.4812301968717146E-2</v>
      </c>
      <c r="T323" s="447">
        <v>-1</v>
      </c>
      <c r="U323" s="447" t="s">
        <v>501</v>
      </c>
      <c r="V323" s="447" t="s">
        <v>501</v>
      </c>
      <c r="W323" s="447" t="s">
        <v>501</v>
      </c>
      <c r="X323" s="447" t="s">
        <v>501</v>
      </c>
      <c r="Y323" s="447" t="s">
        <v>501</v>
      </c>
      <c r="Z323" s="447" t="s">
        <v>501</v>
      </c>
      <c r="AA323" s="447" t="s">
        <v>501</v>
      </c>
      <c r="AB323" s="447" t="s">
        <v>501</v>
      </c>
      <c r="AC323" s="447" t="s">
        <v>501</v>
      </c>
      <c r="AD323" s="447" t="s">
        <v>501</v>
      </c>
      <c r="AE323" s="447" t="s">
        <v>501</v>
      </c>
      <c r="AF323" s="447" t="s">
        <v>501</v>
      </c>
      <c r="AG323" s="447" t="s">
        <v>501</v>
      </c>
      <c r="AH323" s="447" t="s">
        <v>501</v>
      </c>
      <c r="AI323" s="447" t="s">
        <v>501</v>
      </c>
      <c r="AJ323" s="447" t="s">
        <v>501</v>
      </c>
    </row>
    <row r="324" spans="5:36">
      <c r="E324" s="492" t="s">
        <v>4935</v>
      </c>
      <c r="I324" s="492" t="s">
        <v>4938</v>
      </c>
      <c r="N324" s="447"/>
      <c r="O324" s="447"/>
      <c r="P324" s="447"/>
      <c r="Q324" s="447"/>
      <c r="R324" s="447" t="s">
        <v>501</v>
      </c>
      <c r="S324" s="447" t="s">
        <v>501</v>
      </c>
      <c r="T324" s="447" t="s">
        <v>501</v>
      </c>
      <c r="U324" s="447" t="s">
        <v>501</v>
      </c>
      <c r="V324" s="447" t="s">
        <v>501</v>
      </c>
      <c r="W324" s="447" t="s">
        <v>501</v>
      </c>
      <c r="X324" s="447" t="s">
        <v>501</v>
      </c>
      <c r="Y324" s="447" t="s">
        <v>501</v>
      </c>
      <c r="Z324" s="447" t="s">
        <v>501</v>
      </c>
      <c r="AA324" s="447" t="s">
        <v>501</v>
      </c>
      <c r="AB324" s="447" t="s">
        <v>501</v>
      </c>
      <c r="AC324" s="447" t="s">
        <v>501</v>
      </c>
      <c r="AD324" s="447" t="s">
        <v>501</v>
      </c>
      <c r="AE324" s="447" t="s">
        <v>501</v>
      </c>
      <c r="AF324" s="447" t="s">
        <v>501</v>
      </c>
      <c r="AG324" s="447" t="s">
        <v>501</v>
      </c>
      <c r="AH324" s="447" t="s">
        <v>501</v>
      </c>
      <c r="AI324" s="447" t="s">
        <v>501</v>
      </c>
      <c r="AJ324" s="447" t="s">
        <v>501</v>
      </c>
    </row>
    <row r="325" spans="5:36">
      <c r="E325" s="492" t="s">
        <v>4935</v>
      </c>
      <c r="I325" s="492" t="s">
        <v>4939</v>
      </c>
      <c r="N325" s="447"/>
      <c r="O325" s="447"/>
      <c r="P325" s="447"/>
      <c r="Q325" s="447"/>
      <c r="R325" s="447" t="s">
        <v>501</v>
      </c>
      <c r="S325" s="447" t="s">
        <v>501</v>
      </c>
      <c r="T325" s="447" t="s">
        <v>501</v>
      </c>
      <c r="U325" s="447" t="s">
        <v>501</v>
      </c>
      <c r="V325" s="447" t="s">
        <v>501</v>
      </c>
      <c r="W325" s="447" t="s">
        <v>501</v>
      </c>
      <c r="X325" s="447" t="s">
        <v>501</v>
      </c>
      <c r="Y325" s="447" t="s">
        <v>501</v>
      </c>
      <c r="Z325" s="447" t="s">
        <v>501</v>
      </c>
      <c r="AA325" s="447" t="s">
        <v>501</v>
      </c>
      <c r="AB325" s="447" t="s">
        <v>501</v>
      </c>
      <c r="AC325" s="447" t="s">
        <v>501</v>
      </c>
      <c r="AD325" s="447" t="s">
        <v>501</v>
      </c>
      <c r="AE325" s="447" t="s">
        <v>501</v>
      </c>
      <c r="AF325" s="447" t="s">
        <v>501</v>
      </c>
      <c r="AG325" s="447" t="s">
        <v>501</v>
      </c>
      <c r="AH325" s="447" t="s">
        <v>501</v>
      </c>
      <c r="AI325" s="447" t="s">
        <v>501</v>
      </c>
      <c r="AJ325" s="447" t="s">
        <v>501</v>
      </c>
    </row>
    <row r="326" spans="5:36">
      <c r="E326" s="492" t="s">
        <v>4935</v>
      </c>
      <c r="I326" s="492" t="s">
        <v>4940</v>
      </c>
      <c r="N326" s="447"/>
      <c r="O326" s="447"/>
      <c r="P326" s="447"/>
      <c r="Q326" s="447"/>
      <c r="R326" s="447" t="s">
        <v>501</v>
      </c>
      <c r="S326" s="447" t="s">
        <v>501</v>
      </c>
      <c r="T326" s="447" t="s">
        <v>501</v>
      </c>
      <c r="U326" s="447" t="s">
        <v>501</v>
      </c>
      <c r="V326" s="447" t="s">
        <v>501</v>
      </c>
      <c r="W326" s="447" t="s">
        <v>501</v>
      </c>
      <c r="X326" s="447" t="s">
        <v>501</v>
      </c>
      <c r="Y326" s="447" t="s">
        <v>501</v>
      </c>
      <c r="Z326" s="447" t="s">
        <v>501</v>
      </c>
      <c r="AA326" s="447" t="s">
        <v>501</v>
      </c>
      <c r="AB326" s="447" t="s">
        <v>501</v>
      </c>
      <c r="AC326" s="447" t="s">
        <v>501</v>
      </c>
      <c r="AD326" s="447" t="s">
        <v>501</v>
      </c>
      <c r="AE326" s="447" t="s">
        <v>501</v>
      </c>
      <c r="AF326" s="447" t="s">
        <v>501</v>
      </c>
      <c r="AG326" s="447" t="s">
        <v>501</v>
      </c>
      <c r="AH326" s="447" t="s">
        <v>501</v>
      </c>
      <c r="AI326" s="447" t="s">
        <v>501</v>
      </c>
      <c r="AJ326" s="447" t="s">
        <v>501</v>
      </c>
    </row>
    <row r="327" spans="5:36">
      <c r="E327" s="492" t="s">
        <v>4871</v>
      </c>
      <c r="I327" s="492" t="s">
        <v>4941</v>
      </c>
      <c r="N327" s="447"/>
      <c r="O327" s="447"/>
      <c r="P327" s="447"/>
      <c r="Q327" s="447"/>
      <c r="R327" s="447">
        <v>1.366718992248062</v>
      </c>
      <c r="S327" s="447">
        <v>-0.57747413052610208</v>
      </c>
      <c r="T327" s="447">
        <v>0</v>
      </c>
      <c r="U327" s="447">
        <v>-1</v>
      </c>
      <c r="V327" s="447" t="s">
        <v>501</v>
      </c>
      <c r="W327" s="447" t="s">
        <v>501</v>
      </c>
      <c r="X327" s="447" t="s">
        <v>501</v>
      </c>
      <c r="Y327" s="447" t="s">
        <v>501</v>
      </c>
      <c r="Z327" s="447" t="s">
        <v>501</v>
      </c>
      <c r="AA327" s="447" t="s">
        <v>501</v>
      </c>
      <c r="AB327" s="447" t="s">
        <v>501</v>
      </c>
      <c r="AC327" s="447" t="s">
        <v>501</v>
      </c>
      <c r="AD327" s="447" t="s">
        <v>501</v>
      </c>
      <c r="AE327" s="447" t="s">
        <v>501</v>
      </c>
      <c r="AF327" s="447" t="s">
        <v>501</v>
      </c>
      <c r="AG327" s="447" t="s">
        <v>501</v>
      </c>
      <c r="AH327" s="447" t="s">
        <v>501</v>
      </c>
      <c r="AI327" s="447" t="s">
        <v>501</v>
      </c>
      <c r="AJ327" s="447" t="s">
        <v>501</v>
      </c>
    </row>
    <row r="328" spans="5:36">
      <c r="E328" s="492" t="s">
        <v>4871</v>
      </c>
      <c r="I328" s="492" t="s">
        <v>4943</v>
      </c>
      <c r="N328" s="447"/>
      <c r="O328" s="447"/>
      <c r="P328" s="447"/>
      <c r="Q328" s="447"/>
      <c r="R328" s="447">
        <v>0</v>
      </c>
      <c r="S328" s="447">
        <v>0</v>
      </c>
      <c r="T328" s="447">
        <v>0</v>
      </c>
      <c r="U328" s="447">
        <v>7.9845129991292452E-2</v>
      </c>
      <c r="V328" s="447">
        <v>7.6476614232024828E-2</v>
      </c>
      <c r="W328" s="447">
        <v>4.4786114267417694E-2</v>
      </c>
      <c r="X328" s="447">
        <v>-2.1976436046369559E-3</v>
      </c>
      <c r="Y328" s="447">
        <v>0</v>
      </c>
      <c r="Z328" s="447">
        <v>-5.5273381803297141E-2</v>
      </c>
      <c r="AA328" s="447">
        <v>-2.5983651216703759E-2</v>
      </c>
      <c r="AB328" s="447">
        <v>-2.3560407187038853E-3</v>
      </c>
      <c r="AC328" s="447">
        <v>-3.1217996921573291E-2</v>
      </c>
      <c r="AD328" s="447">
        <v>-1.9713266102934605E-2</v>
      </c>
      <c r="AE328" s="447">
        <v>-1.4767751667662574E-2</v>
      </c>
      <c r="AF328" s="447">
        <v>-1.1010708714433659E-2</v>
      </c>
      <c r="AG328" s="447">
        <v>-5.4619155414995124E-2</v>
      </c>
      <c r="AH328" s="447">
        <v>-7.2124272619270874E-2</v>
      </c>
      <c r="AI328" s="447">
        <v>9.8802435327053507E-3</v>
      </c>
      <c r="AJ328" s="447">
        <v>-6.4967464534868652E-2</v>
      </c>
    </row>
    <row r="329" spans="5:36">
      <c r="E329" s="492" t="s">
        <v>4871</v>
      </c>
      <c r="I329" s="492" t="s">
        <v>4945</v>
      </c>
      <c r="N329" s="447"/>
      <c r="O329" s="447"/>
      <c r="P329" s="447"/>
      <c r="Q329" s="447"/>
      <c r="R329" s="447">
        <v>0</v>
      </c>
      <c r="S329" s="447">
        <v>0</v>
      </c>
      <c r="T329" s="447">
        <v>-0.80914826498422709</v>
      </c>
      <c r="U329" s="447">
        <v>0.36598231404958692</v>
      </c>
      <c r="V329" s="447">
        <v>7.6476614232024689E-2</v>
      </c>
      <c r="W329" s="447">
        <v>4.4786114267417819E-2</v>
      </c>
      <c r="X329" s="447">
        <v>-2.1976436046369434E-3</v>
      </c>
      <c r="Y329" s="447">
        <v>0</v>
      </c>
      <c r="Z329" s="447">
        <v>-5.5273381803297272E-2</v>
      </c>
      <c r="AA329" s="447">
        <v>-2.5983651216703624E-2</v>
      </c>
      <c r="AB329" s="447">
        <v>-2.3560407187039052E-3</v>
      </c>
      <c r="AC329" s="447">
        <v>-3.1217996921573371E-2</v>
      </c>
      <c r="AD329" s="447">
        <v>-1.9713266102934529E-2</v>
      </c>
      <c r="AE329" s="447">
        <v>-1.4767751667662581E-2</v>
      </c>
      <c r="AF329" s="447">
        <v>-1.1010708714433709E-2</v>
      </c>
      <c r="AG329" s="447">
        <v>-5.4619155414995055E-2</v>
      </c>
      <c r="AH329" s="447">
        <v>-7.2124272619270971E-2</v>
      </c>
      <c r="AI329" s="447">
        <v>9.8802435327054444E-3</v>
      </c>
      <c r="AJ329" s="447">
        <v>-6.4967464534868694E-2</v>
      </c>
    </row>
    <row r="330" spans="5:36">
      <c r="E330" s="492" t="s">
        <v>4946</v>
      </c>
      <c r="I330" s="492" t="s">
        <v>4947</v>
      </c>
      <c r="N330" s="447"/>
      <c r="O330" s="447"/>
      <c r="P330" s="447"/>
      <c r="Q330" s="447"/>
      <c r="R330" s="447">
        <v>0</v>
      </c>
      <c r="S330" s="447">
        <v>0</v>
      </c>
      <c r="T330" s="447">
        <v>5.376939542709875E-2</v>
      </c>
      <c r="U330" s="447">
        <v>-0.29055370313684303</v>
      </c>
      <c r="V330" s="447">
        <v>-0.51136920137804798</v>
      </c>
      <c r="W330" s="447">
        <v>-0.2985469540635029</v>
      </c>
      <c r="X330" s="447">
        <v>-0.10130592357251919</v>
      </c>
      <c r="Y330" s="447">
        <v>-0.26170298761625743</v>
      </c>
      <c r="Z330" s="447">
        <v>-0.45750419655568486</v>
      </c>
      <c r="AA330" s="447">
        <v>2.8498081393002989E-2</v>
      </c>
      <c r="AB330" s="447">
        <v>0.2411139344913481</v>
      </c>
      <c r="AC330" s="447">
        <v>0.19651232969168872</v>
      </c>
      <c r="AD330" s="447">
        <v>-0.13780882040295145</v>
      </c>
      <c r="AE330" s="447">
        <v>-0.25912368449915785</v>
      </c>
      <c r="AF330" s="447">
        <v>-0.45479906303169171</v>
      </c>
      <c r="AG330" s="447">
        <v>-0.72031428686749088</v>
      </c>
      <c r="AH330" s="447">
        <v>0.36696341306748104</v>
      </c>
      <c r="AI330" s="447">
        <v>7.6534093808313497E-2</v>
      </c>
      <c r="AJ330" s="447">
        <v>-0.21390783635122687</v>
      </c>
    </row>
    <row r="331" spans="5:36">
      <c r="E331" s="492" t="s">
        <v>4946</v>
      </c>
      <c r="I331" s="492" t="s">
        <v>4948</v>
      </c>
      <c r="N331" s="447"/>
      <c r="O331" s="447"/>
      <c r="P331" s="447"/>
      <c r="Q331" s="447"/>
      <c r="R331" s="447">
        <v>0</v>
      </c>
      <c r="S331" s="447">
        <v>0</v>
      </c>
      <c r="T331" s="447">
        <v>-0.8978102189781022</v>
      </c>
      <c r="U331" s="447">
        <v>-0.19771758771874998</v>
      </c>
      <c r="V331" s="447">
        <v>-0.51136920137804798</v>
      </c>
      <c r="W331" s="447">
        <v>-0.2985469540635029</v>
      </c>
      <c r="X331" s="447">
        <v>-0.10130592357251918</v>
      </c>
      <c r="Y331" s="447">
        <v>-0.26170298761625743</v>
      </c>
      <c r="Z331" s="447">
        <v>-0.45750419655568492</v>
      </c>
      <c r="AA331" s="447">
        <v>2.8498081393003066E-2</v>
      </c>
      <c r="AB331" s="447">
        <v>0.24111393449134813</v>
      </c>
      <c r="AC331" s="447">
        <v>0.19651232969168861</v>
      </c>
      <c r="AD331" s="447">
        <v>-0.13780882040295148</v>
      </c>
      <c r="AE331" s="447">
        <v>-0.25912368449915774</v>
      </c>
      <c r="AF331" s="447">
        <v>-0.45479906303169176</v>
      </c>
      <c r="AG331" s="447">
        <v>-0.72031428686749099</v>
      </c>
      <c r="AH331" s="447">
        <v>0.36696341306748115</v>
      </c>
      <c r="AI331" s="447">
        <v>7.6534093808313511E-2</v>
      </c>
      <c r="AJ331" s="447">
        <v>-0.21390783635122701</v>
      </c>
    </row>
    <row r="332" spans="5:36">
      <c r="E332" s="492" t="s">
        <v>4871</v>
      </c>
      <c r="I332" s="492" t="s">
        <v>4949</v>
      </c>
      <c r="N332" s="447"/>
      <c r="O332" s="447"/>
      <c r="P332" s="447"/>
      <c r="Q332" s="447"/>
      <c r="R332" s="447">
        <v>0</v>
      </c>
      <c r="S332" s="447">
        <v>0</v>
      </c>
      <c r="T332" s="447">
        <v>2.4993751562109475E-4</v>
      </c>
      <c r="U332" s="447">
        <v>-2.1739130434782608E-2</v>
      </c>
      <c r="V332" s="447">
        <v>0</v>
      </c>
      <c r="W332" s="447">
        <v>0</v>
      </c>
      <c r="X332" s="447">
        <v>0</v>
      </c>
      <c r="Y332" s="447">
        <v>0</v>
      </c>
      <c r="Z332" s="447">
        <v>0</v>
      </c>
      <c r="AA332" s="447">
        <v>0</v>
      </c>
      <c r="AB332" s="447">
        <v>0</v>
      </c>
      <c r="AC332" s="447">
        <v>0</v>
      </c>
      <c r="AD332" s="447">
        <v>0</v>
      </c>
      <c r="AE332" s="447">
        <v>0</v>
      </c>
      <c r="AF332" s="447">
        <v>0</v>
      </c>
      <c r="AG332" s="447">
        <v>0</v>
      </c>
      <c r="AH332" s="447">
        <v>0</v>
      </c>
      <c r="AI332" s="447">
        <v>0</v>
      </c>
      <c r="AJ332" s="447">
        <v>0</v>
      </c>
    </row>
    <row r="333" spans="5:36">
      <c r="E333" s="492" t="s">
        <v>4871</v>
      </c>
      <c r="I333" s="492" t="s">
        <v>4950</v>
      </c>
      <c r="N333" s="447"/>
      <c r="O333" s="447"/>
      <c r="P333" s="447"/>
      <c r="Q333" s="447"/>
      <c r="R333" s="447">
        <v>0</v>
      </c>
      <c r="S333" s="447">
        <v>0</v>
      </c>
      <c r="T333" s="447">
        <v>7.4074747977549487E-3</v>
      </c>
      <c r="U333" s="447">
        <v>1.3868730849862926E-2</v>
      </c>
      <c r="V333" s="447">
        <v>0</v>
      </c>
      <c r="W333" s="447">
        <v>0</v>
      </c>
      <c r="X333" s="447">
        <v>0</v>
      </c>
      <c r="Y333" s="447">
        <v>0</v>
      </c>
      <c r="Z333" s="447">
        <v>0</v>
      </c>
      <c r="AA333" s="447">
        <v>0</v>
      </c>
      <c r="AB333" s="447">
        <v>0</v>
      </c>
      <c r="AC333" s="447">
        <v>0</v>
      </c>
      <c r="AD333" s="447">
        <v>0</v>
      </c>
      <c r="AE333" s="447">
        <v>0</v>
      </c>
      <c r="AF333" s="447">
        <v>0</v>
      </c>
      <c r="AG333" s="447">
        <v>0</v>
      </c>
      <c r="AH333" s="447">
        <v>0</v>
      </c>
      <c r="AI333" s="447">
        <v>0</v>
      </c>
      <c r="AJ333" s="447">
        <v>0</v>
      </c>
    </row>
    <row r="334" spans="5:36">
      <c r="E334" s="492" t="s">
        <v>4871</v>
      </c>
      <c r="I334" s="492" t="s">
        <v>4951</v>
      </c>
      <c r="N334" s="447"/>
      <c r="O334" s="447"/>
      <c r="P334" s="447"/>
      <c r="Q334" s="447"/>
      <c r="R334" s="447">
        <v>-0.25703514376996806</v>
      </c>
      <c r="S334" s="447">
        <v>0</v>
      </c>
      <c r="T334" s="447">
        <v>0</v>
      </c>
      <c r="U334" s="447">
        <v>-0.6882364071073499</v>
      </c>
      <c r="V334" s="447">
        <v>0</v>
      </c>
      <c r="W334" s="447">
        <v>2.2075586206896554</v>
      </c>
      <c r="X334" s="447">
        <v>0</v>
      </c>
      <c r="Y334" s="447">
        <v>0</v>
      </c>
      <c r="Z334" s="447">
        <v>0</v>
      </c>
      <c r="AA334" s="447">
        <v>0</v>
      </c>
      <c r="AB334" s="447">
        <v>0</v>
      </c>
      <c r="AC334" s="447">
        <v>0</v>
      </c>
      <c r="AD334" s="447">
        <v>0</v>
      </c>
      <c r="AE334" s="447">
        <v>0</v>
      </c>
      <c r="AF334" s="447">
        <v>0</v>
      </c>
      <c r="AG334" s="447">
        <v>0</v>
      </c>
      <c r="AH334" s="447">
        <v>0</v>
      </c>
      <c r="AI334" s="447">
        <v>0</v>
      </c>
      <c r="AJ334" s="447">
        <v>0</v>
      </c>
    </row>
    <row r="335" spans="5:36">
      <c r="E335" s="492" t="s">
        <v>4871</v>
      </c>
      <c r="I335" s="492" t="s">
        <v>4952</v>
      </c>
      <c r="N335" s="447"/>
      <c r="O335" s="447"/>
      <c r="P335" s="447"/>
      <c r="Q335" s="447"/>
      <c r="R335" s="447">
        <v>0</v>
      </c>
      <c r="S335" s="447">
        <v>0</v>
      </c>
      <c r="T335" s="447">
        <v>0</v>
      </c>
      <c r="U335" s="447">
        <v>-1</v>
      </c>
      <c r="V335" s="447" t="s">
        <v>501</v>
      </c>
      <c r="W335" s="447" t="s">
        <v>501</v>
      </c>
      <c r="X335" s="447" t="s">
        <v>501</v>
      </c>
      <c r="Y335" s="447" t="s">
        <v>501</v>
      </c>
      <c r="Z335" s="447" t="s">
        <v>501</v>
      </c>
      <c r="AA335" s="447" t="s">
        <v>501</v>
      </c>
      <c r="AB335" s="447" t="s">
        <v>501</v>
      </c>
      <c r="AC335" s="447" t="s">
        <v>501</v>
      </c>
      <c r="AD335" s="447" t="s">
        <v>501</v>
      </c>
      <c r="AE335" s="447" t="s">
        <v>501</v>
      </c>
      <c r="AF335" s="447" t="s">
        <v>501</v>
      </c>
      <c r="AG335" s="447" t="s">
        <v>501</v>
      </c>
      <c r="AH335" s="447" t="s">
        <v>501</v>
      </c>
      <c r="AI335" s="447" t="s">
        <v>501</v>
      </c>
      <c r="AJ335" s="447" t="s">
        <v>501</v>
      </c>
    </row>
    <row r="336" spans="5:36">
      <c r="E336" s="492" t="s">
        <v>4870</v>
      </c>
      <c r="I336" s="492" t="s">
        <v>4953</v>
      </c>
      <c r="N336" s="447"/>
      <c r="O336" s="447"/>
      <c r="P336" s="447"/>
      <c r="Q336" s="447"/>
      <c r="R336" s="447">
        <v>-6.2087886554798147E-2</v>
      </c>
      <c r="S336" s="447">
        <v>0</v>
      </c>
      <c r="T336" s="447">
        <v>0.18021699445127246</v>
      </c>
      <c r="U336" s="447">
        <v>2.9753413490931323E-2</v>
      </c>
      <c r="V336" s="447">
        <v>0</v>
      </c>
      <c r="W336" s="447">
        <v>0</v>
      </c>
      <c r="X336" s="447">
        <v>0</v>
      </c>
      <c r="Y336" s="447">
        <v>0</v>
      </c>
      <c r="Z336" s="447">
        <v>0</v>
      </c>
      <c r="AA336" s="447">
        <v>0</v>
      </c>
      <c r="AB336" s="447">
        <v>0</v>
      </c>
      <c r="AC336" s="447">
        <v>0</v>
      </c>
      <c r="AD336" s="447">
        <v>0</v>
      </c>
      <c r="AE336" s="447">
        <v>0</v>
      </c>
      <c r="AF336" s="447">
        <v>0</v>
      </c>
      <c r="AG336" s="447">
        <v>0</v>
      </c>
      <c r="AH336" s="447">
        <v>0</v>
      </c>
      <c r="AI336" s="447">
        <v>0</v>
      </c>
      <c r="AJ336" s="447">
        <v>0</v>
      </c>
    </row>
    <row r="337" spans="5:36">
      <c r="E337" s="492" t="s">
        <v>4954</v>
      </c>
      <c r="I337" s="492" t="s">
        <v>4955</v>
      </c>
      <c r="N337" s="447"/>
      <c r="O337" s="447"/>
      <c r="P337" s="447"/>
      <c r="Q337" s="447"/>
      <c r="R337" s="447">
        <v>0</v>
      </c>
      <c r="S337" s="447">
        <v>-1</v>
      </c>
      <c r="T337" s="447" t="s">
        <v>501</v>
      </c>
      <c r="U337" s="447" t="s">
        <v>501</v>
      </c>
      <c r="V337" s="447" t="s">
        <v>501</v>
      </c>
      <c r="W337" s="447" t="s">
        <v>501</v>
      </c>
      <c r="X337" s="447" t="s">
        <v>501</v>
      </c>
      <c r="Y337" s="447" t="s">
        <v>501</v>
      </c>
      <c r="Z337" s="447" t="s">
        <v>501</v>
      </c>
      <c r="AA337" s="447" t="s">
        <v>501</v>
      </c>
      <c r="AB337" s="447" t="s">
        <v>501</v>
      </c>
      <c r="AC337" s="447" t="s">
        <v>501</v>
      </c>
      <c r="AD337" s="447" t="s">
        <v>501</v>
      </c>
      <c r="AE337" s="447" t="s">
        <v>501</v>
      </c>
      <c r="AF337" s="447" t="s">
        <v>501</v>
      </c>
      <c r="AG337" s="447" t="s">
        <v>501</v>
      </c>
      <c r="AH337" s="447" t="s">
        <v>501</v>
      </c>
      <c r="AI337" s="447" t="s">
        <v>501</v>
      </c>
      <c r="AJ337" s="447" t="s">
        <v>501</v>
      </c>
    </row>
    <row r="338" spans="5:36">
      <c r="E338" s="492" t="s">
        <v>4871</v>
      </c>
      <c r="I338" s="492" t="s">
        <v>4956</v>
      </c>
      <c r="N338" s="447"/>
      <c r="O338" s="447"/>
      <c r="P338" s="447"/>
      <c r="Q338" s="447"/>
      <c r="R338" s="447" t="s">
        <v>501</v>
      </c>
      <c r="S338" s="447" t="s">
        <v>501</v>
      </c>
      <c r="T338" s="447" t="s">
        <v>501</v>
      </c>
      <c r="U338" s="447" t="s">
        <v>501</v>
      </c>
      <c r="V338" s="447" t="s">
        <v>501</v>
      </c>
      <c r="W338" s="447" t="s">
        <v>501</v>
      </c>
      <c r="X338" s="447" t="s">
        <v>501</v>
      </c>
      <c r="Y338" s="447" t="s">
        <v>501</v>
      </c>
      <c r="Z338" s="447" t="s">
        <v>501</v>
      </c>
      <c r="AA338" s="447" t="s">
        <v>501</v>
      </c>
      <c r="AB338" s="447" t="s">
        <v>501</v>
      </c>
      <c r="AC338" s="447" t="s">
        <v>501</v>
      </c>
      <c r="AD338" s="447" t="s">
        <v>501</v>
      </c>
      <c r="AE338" s="447" t="s">
        <v>501</v>
      </c>
      <c r="AF338" s="447" t="s">
        <v>501</v>
      </c>
      <c r="AG338" s="447" t="s">
        <v>501</v>
      </c>
      <c r="AH338" s="447" t="s">
        <v>501</v>
      </c>
      <c r="AI338" s="447" t="s">
        <v>501</v>
      </c>
      <c r="AJ338" s="447" t="s">
        <v>501</v>
      </c>
    </row>
    <row r="339" spans="5:36">
      <c r="E339" s="492" t="s">
        <v>4946</v>
      </c>
      <c r="I339" s="492" t="s">
        <v>4957</v>
      </c>
      <c r="N339" s="447"/>
      <c r="O339" s="447"/>
      <c r="P339" s="447"/>
      <c r="Q339" s="447"/>
      <c r="R339" s="447">
        <v>-1</v>
      </c>
      <c r="S339" s="447" t="s">
        <v>501</v>
      </c>
      <c r="T339" s="447" t="s">
        <v>501</v>
      </c>
      <c r="U339" s="447" t="s">
        <v>501</v>
      </c>
      <c r="V339" s="447" t="s">
        <v>501</v>
      </c>
      <c r="W339" s="447" t="s">
        <v>501</v>
      </c>
      <c r="X339" s="447" t="s">
        <v>501</v>
      </c>
      <c r="Y339" s="447" t="s">
        <v>501</v>
      </c>
      <c r="Z339" s="447" t="s">
        <v>501</v>
      </c>
      <c r="AA339" s="447" t="s">
        <v>501</v>
      </c>
      <c r="AB339" s="447" t="s">
        <v>501</v>
      </c>
      <c r="AC339" s="447" t="s">
        <v>501</v>
      </c>
      <c r="AD339" s="447" t="s">
        <v>501</v>
      </c>
      <c r="AE339" s="447" t="s">
        <v>501</v>
      </c>
      <c r="AF339" s="447" t="s">
        <v>501</v>
      </c>
      <c r="AG339" s="447" t="s">
        <v>501</v>
      </c>
      <c r="AH339" s="447" t="s">
        <v>501</v>
      </c>
      <c r="AI339" s="447" t="s">
        <v>501</v>
      </c>
      <c r="AJ339" s="447" t="s">
        <v>501</v>
      </c>
    </row>
    <row r="340" spans="5:36">
      <c r="E340" s="492">
        <v>0</v>
      </c>
      <c r="I340" s="492">
        <v>0</v>
      </c>
      <c r="N340" s="447"/>
      <c r="O340" s="447"/>
      <c r="P340" s="447"/>
      <c r="Q340" s="447"/>
      <c r="R340" s="447" t="s">
        <v>501</v>
      </c>
      <c r="S340" s="447" t="s">
        <v>501</v>
      </c>
      <c r="T340" s="447" t="s">
        <v>501</v>
      </c>
      <c r="U340" s="447" t="s">
        <v>501</v>
      </c>
      <c r="V340" s="447" t="s">
        <v>501</v>
      </c>
      <c r="W340" s="447" t="s">
        <v>501</v>
      </c>
      <c r="X340" s="447" t="s">
        <v>501</v>
      </c>
      <c r="Y340" s="447" t="s">
        <v>501</v>
      </c>
      <c r="Z340" s="447" t="s">
        <v>501</v>
      </c>
      <c r="AA340" s="447" t="s">
        <v>501</v>
      </c>
      <c r="AB340" s="447" t="s">
        <v>501</v>
      </c>
      <c r="AC340" s="447" t="s">
        <v>501</v>
      </c>
      <c r="AD340" s="447" t="s">
        <v>501</v>
      </c>
      <c r="AE340" s="447" t="s">
        <v>501</v>
      </c>
      <c r="AF340" s="447" t="s">
        <v>501</v>
      </c>
      <c r="AG340" s="447" t="s">
        <v>501</v>
      </c>
      <c r="AH340" s="447" t="s">
        <v>501</v>
      </c>
      <c r="AI340" s="447" t="s">
        <v>501</v>
      </c>
      <c r="AJ340" s="447" t="s">
        <v>501</v>
      </c>
    </row>
    <row r="341" spans="5:36">
      <c r="E341" s="492">
        <v>0</v>
      </c>
      <c r="I341" s="492">
        <v>0</v>
      </c>
      <c r="N341" s="447"/>
      <c r="O341" s="447"/>
      <c r="P341" s="447"/>
      <c r="Q341" s="447"/>
      <c r="R341" s="447" t="s">
        <v>501</v>
      </c>
      <c r="S341" s="447" t="s">
        <v>501</v>
      </c>
      <c r="T341" s="447" t="s">
        <v>501</v>
      </c>
      <c r="U341" s="447" t="s">
        <v>501</v>
      </c>
      <c r="V341" s="447" t="s">
        <v>501</v>
      </c>
      <c r="W341" s="447" t="s">
        <v>501</v>
      </c>
      <c r="X341" s="447" t="s">
        <v>501</v>
      </c>
      <c r="Y341" s="447" t="s">
        <v>501</v>
      </c>
      <c r="Z341" s="447" t="s">
        <v>501</v>
      </c>
      <c r="AA341" s="447" t="s">
        <v>501</v>
      </c>
      <c r="AB341" s="447" t="s">
        <v>501</v>
      </c>
      <c r="AC341" s="447" t="s">
        <v>501</v>
      </c>
      <c r="AD341" s="447" t="s">
        <v>501</v>
      </c>
      <c r="AE341" s="447" t="s">
        <v>501</v>
      </c>
      <c r="AF341" s="447" t="s">
        <v>501</v>
      </c>
      <c r="AG341" s="447" t="s">
        <v>501</v>
      </c>
      <c r="AH341" s="447" t="s">
        <v>501</v>
      </c>
      <c r="AI341" s="447" t="s">
        <v>501</v>
      </c>
      <c r="AJ341" s="447" t="s">
        <v>501</v>
      </c>
    </row>
    <row r="342" spans="5:36">
      <c r="E342" s="492">
        <v>0</v>
      </c>
      <c r="I342" s="492">
        <v>0</v>
      </c>
      <c r="N342" s="447"/>
      <c r="O342" s="447"/>
      <c r="P342" s="447"/>
      <c r="Q342" s="447"/>
      <c r="R342" s="447" t="s">
        <v>501</v>
      </c>
      <c r="S342" s="447" t="s">
        <v>501</v>
      </c>
      <c r="T342" s="447" t="s">
        <v>501</v>
      </c>
      <c r="U342" s="447" t="s">
        <v>501</v>
      </c>
      <c r="V342" s="447" t="s">
        <v>501</v>
      </c>
      <c r="W342" s="447" t="s">
        <v>501</v>
      </c>
      <c r="X342" s="447" t="s">
        <v>501</v>
      </c>
      <c r="Y342" s="447" t="s">
        <v>501</v>
      </c>
      <c r="Z342" s="447" t="s">
        <v>501</v>
      </c>
      <c r="AA342" s="447" t="s">
        <v>501</v>
      </c>
      <c r="AB342" s="447" t="s">
        <v>501</v>
      </c>
      <c r="AC342" s="447" t="s">
        <v>501</v>
      </c>
      <c r="AD342" s="447" t="s">
        <v>501</v>
      </c>
      <c r="AE342" s="447" t="s">
        <v>501</v>
      </c>
      <c r="AF342" s="447" t="s">
        <v>501</v>
      </c>
      <c r="AG342" s="447" t="s">
        <v>501</v>
      </c>
      <c r="AH342" s="447" t="s">
        <v>501</v>
      </c>
      <c r="AI342" s="447" t="s">
        <v>501</v>
      </c>
      <c r="AJ342" s="447" t="s">
        <v>501</v>
      </c>
    </row>
    <row r="358" spans="1:2">
      <c r="A358" s="266"/>
      <c r="B358" s="266"/>
    </row>
    <row r="359" spans="1:2">
      <c r="A359" s="266"/>
      <c r="B359" s="266"/>
    </row>
    <row r="360" spans="1:2">
      <c r="A360" s="266"/>
      <c r="B360" s="266"/>
    </row>
    <row r="361" spans="1:2">
      <c r="A361" s="266"/>
      <c r="B361" s="266"/>
    </row>
    <row r="362" spans="1:2">
      <c r="A362" s="266"/>
    </row>
    <row r="363" spans="1:2">
      <c r="A363" s="266"/>
      <c r="B363" s="266"/>
    </row>
    <row r="364" spans="1:2">
      <c r="A364" s="266"/>
      <c r="B364" s="266"/>
    </row>
    <row r="380" spans="1:2">
      <c r="A380" s="266"/>
      <c r="B380" s="266"/>
    </row>
    <row r="381" spans="1:2">
      <c r="A381" s="266"/>
      <c r="B381" s="266"/>
    </row>
    <row r="382" spans="1:2">
      <c r="A382" s="266"/>
      <c r="B382" s="266"/>
    </row>
    <row r="383" spans="1:2">
      <c r="A383" s="266"/>
      <c r="B383" s="266"/>
    </row>
  </sheetData>
  <conditionalFormatting sqref="B369 B407 A22:B362">
    <cfRule type="cellIs" dxfId="125" priority="1" stopIfTrue="1" operator="greaterThan">
      <formula>0</formula>
    </cfRule>
  </conditionalFormatting>
  <conditionalFormatting sqref="N289:AJ342">
    <cfRule type="cellIs" dxfId="124" priority="2" stopIfTrue="1" operator="lessThanOrEqual">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79.xml><?xml version="1.0" encoding="utf-8"?>
<worksheet xmlns="http://schemas.openxmlformats.org/spreadsheetml/2006/main" xmlns:r="http://schemas.openxmlformats.org/officeDocument/2006/relationships">
  <dimension ref="A1:IU383"/>
  <sheetViews>
    <sheetView workbookViewId="0">
      <selection sqref="A1:XFD1048576"/>
    </sheetView>
  </sheetViews>
  <sheetFormatPr defaultColWidth="13.33203125" defaultRowHeight="15" outlineLevelRow="1"/>
  <cols>
    <col min="1" max="1" width="8.88671875" style="207" customWidth="1"/>
    <col min="2" max="2" width="8.21875" style="207" customWidth="1"/>
    <col min="3" max="3" width="12.88671875" style="492" customWidth="1"/>
    <col min="4" max="4" width="16" style="492" customWidth="1"/>
    <col min="5" max="5" width="11" style="492" customWidth="1"/>
    <col min="6" max="7" width="1.21875" style="492" customWidth="1"/>
    <col min="8" max="8" width="3.21875" style="492" customWidth="1"/>
    <col min="9" max="9" width="62.6640625" style="492" customWidth="1"/>
    <col min="10" max="14" width="0.77734375" style="492" customWidth="1"/>
    <col min="15" max="16" width="16.5546875" style="492" customWidth="1"/>
    <col min="17" max="17" width="17.21875" style="492" customWidth="1"/>
    <col min="18" max="23" width="20.109375" style="492" bestFit="1" customWidth="1"/>
    <col min="24" max="36" width="15.109375" style="492" customWidth="1"/>
    <col min="37" max="44" width="16" style="492" customWidth="1"/>
    <col min="45" max="16384" width="13.33203125" style="492"/>
  </cols>
  <sheetData>
    <row r="1" spans="1:114" ht="27.75">
      <c r="A1" s="1335" t="s">
        <v>14</v>
      </c>
      <c r="B1" s="267" t="s">
        <v>15</v>
      </c>
      <c r="C1" s="2416" t="s">
        <v>4838</v>
      </c>
      <c r="D1" s="2417"/>
      <c r="E1" s="2417"/>
      <c r="H1" s="1835"/>
    </row>
    <row r="2" spans="1:114" ht="15.6" customHeight="1">
      <c r="A2" s="207" t="s">
        <v>18</v>
      </c>
      <c r="C2" s="2416"/>
      <c r="D2" s="2417"/>
      <c r="E2" s="2417"/>
      <c r="F2" s="526" t="s">
        <v>1554</v>
      </c>
      <c r="H2" s="1835"/>
    </row>
    <row r="3" spans="1:114" s="1774" customFormat="1" ht="15.6" customHeight="1">
      <c r="A3" s="221">
        <v>0</v>
      </c>
      <c r="B3" s="1115" t="s">
        <v>127</v>
      </c>
      <c r="F3" s="1836" t="s">
        <v>22</v>
      </c>
      <c r="G3" s="1491"/>
      <c r="H3" s="1491"/>
      <c r="I3" s="1491"/>
      <c r="J3" s="1491">
        <v>2004</v>
      </c>
      <c r="K3" s="1491">
        <v>2005</v>
      </c>
      <c r="L3" s="1491">
        <v>2006</v>
      </c>
      <c r="M3" s="1491">
        <v>2007</v>
      </c>
      <c r="N3" s="1491">
        <v>2008</v>
      </c>
      <c r="O3" s="1491">
        <v>2009</v>
      </c>
      <c r="P3" s="1491">
        <v>2010</v>
      </c>
      <c r="Q3" s="1491">
        <v>2011</v>
      </c>
      <c r="R3" s="1491">
        <v>2012</v>
      </c>
      <c r="S3" s="1491">
        <v>2013</v>
      </c>
      <c r="T3" s="1491">
        <v>2014</v>
      </c>
      <c r="U3" s="1491">
        <v>2015</v>
      </c>
      <c r="V3" s="1491">
        <v>2016</v>
      </c>
      <c r="W3" s="1491">
        <v>2017</v>
      </c>
      <c r="X3" s="1491">
        <v>2018</v>
      </c>
      <c r="Y3" s="1491">
        <v>2019</v>
      </c>
      <c r="Z3" s="1491">
        <v>2020</v>
      </c>
      <c r="AA3" s="1491">
        <v>2021</v>
      </c>
      <c r="AB3" s="1491">
        <v>2022</v>
      </c>
      <c r="AC3" s="1491">
        <v>2023</v>
      </c>
      <c r="AD3" s="1491">
        <v>2024</v>
      </c>
      <c r="AE3" s="1491">
        <v>2025</v>
      </c>
      <c r="AF3" s="1491">
        <v>2026</v>
      </c>
      <c r="AG3" s="1491">
        <v>2027</v>
      </c>
      <c r="AH3" s="1491">
        <v>2028</v>
      </c>
      <c r="AI3" s="1491">
        <v>2029</v>
      </c>
      <c r="AJ3" s="1491">
        <v>2030</v>
      </c>
      <c r="BQ3" s="492"/>
      <c r="BR3" s="492"/>
      <c r="BS3" s="492"/>
      <c r="BT3" s="492"/>
      <c r="BU3" s="492"/>
      <c r="BV3" s="492"/>
      <c r="BW3" s="492"/>
      <c r="BX3" s="492"/>
      <c r="BY3" s="492"/>
      <c r="BZ3" s="492"/>
      <c r="CA3" s="492"/>
      <c r="CB3" s="492"/>
      <c r="CC3" s="492"/>
      <c r="CD3" s="492"/>
      <c r="CE3" s="492"/>
      <c r="CF3" s="492"/>
      <c r="CG3" s="492"/>
      <c r="CH3" s="492"/>
      <c r="CI3" s="492"/>
      <c r="CJ3" s="492"/>
      <c r="CK3" s="492"/>
      <c r="CL3" s="492"/>
      <c r="CM3" s="492"/>
      <c r="CN3" s="492"/>
      <c r="CO3" s="492"/>
      <c r="CP3" s="492"/>
      <c r="CQ3" s="492"/>
      <c r="CR3" s="492"/>
      <c r="CS3" s="492"/>
      <c r="CT3" s="492"/>
      <c r="CU3" s="492"/>
      <c r="CV3" s="492"/>
      <c r="CW3" s="492"/>
      <c r="CX3" s="492"/>
      <c r="CY3" s="492"/>
      <c r="CZ3" s="492"/>
      <c r="DA3" s="492"/>
      <c r="DB3" s="492"/>
      <c r="DC3" s="492"/>
      <c r="DD3" s="492"/>
      <c r="DE3" s="492"/>
      <c r="DF3" s="492"/>
      <c r="DG3" s="492"/>
      <c r="DH3" s="492"/>
      <c r="DI3" s="492"/>
      <c r="DJ3" s="492"/>
    </row>
    <row r="4" spans="1:114" s="1774" customFormat="1" ht="15.6" customHeight="1">
      <c r="A4" s="226"/>
      <c r="B4" s="226"/>
      <c r="F4" s="708" t="s">
        <v>1450</v>
      </c>
      <c r="G4" s="511"/>
      <c r="H4" s="511"/>
      <c r="I4" s="511"/>
      <c r="BQ4" s="492"/>
      <c r="BR4" s="492"/>
      <c r="BS4" s="492"/>
      <c r="BT4" s="492"/>
      <c r="BU4" s="492"/>
      <c r="BV4" s="492"/>
      <c r="BW4" s="492"/>
      <c r="BX4" s="492"/>
      <c r="BY4" s="492"/>
      <c r="BZ4" s="492"/>
      <c r="CA4" s="492"/>
      <c r="CB4" s="492"/>
      <c r="CC4" s="492"/>
      <c r="CD4" s="492"/>
      <c r="CE4" s="492"/>
      <c r="CF4" s="492"/>
      <c r="CG4" s="492"/>
      <c r="CH4" s="492"/>
      <c r="CI4" s="492"/>
      <c r="CJ4" s="492"/>
      <c r="CK4" s="492"/>
      <c r="CL4" s="492"/>
      <c r="CM4" s="492"/>
      <c r="CN4" s="492"/>
      <c r="CO4" s="492"/>
      <c r="CP4" s="492"/>
      <c r="CQ4" s="492"/>
      <c r="CR4" s="492"/>
      <c r="CS4" s="492"/>
      <c r="CT4" s="492"/>
      <c r="CU4" s="492"/>
      <c r="CV4" s="492"/>
      <c r="CW4" s="492"/>
      <c r="CX4" s="492"/>
      <c r="CY4" s="492"/>
      <c r="CZ4" s="492"/>
      <c r="DA4" s="492"/>
      <c r="DB4" s="492"/>
      <c r="DC4" s="492"/>
      <c r="DD4" s="492"/>
      <c r="DE4" s="492"/>
      <c r="DF4" s="492"/>
      <c r="DG4" s="492"/>
      <c r="DH4" s="492"/>
      <c r="DI4" s="492"/>
      <c r="DJ4" s="492"/>
    </row>
    <row r="5" spans="1:114" s="1774" customFormat="1" ht="15.6" customHeight="1">
      <c r="A5" s="207"/>
      <c r="B5" s="207"/>
      <c r="C5" s="1826" t="s">
        <v>224</v>
      </c>
      <c r="F5" s="708"/>
      <c r="G5" s="708" t="s">
        <v>633</v>
      </c>
      <c r="H5" s="511"/>
      <c r="I5" s="511"/>
      <c r="DA5" s="492"/>
      <c r="DB5" s="492"/>
      <c r="DC5" s="492"/>
      <c r="DD5" s="492"/>
      <c r="DE5" s="492"/>
      <c r="DF5" s="492"/>
      <c r="DG5" s="492"/>
      <c r="DH5" s="492"/>
      <c r="DI5" s="492"/>
      <c r="DJ5" s="492"/>
    </row>
    <row r="6" spans="1:114" s="1774" customFormat="1" ht="15.6" customHeight="1">
      <c r="A6" s="207"/>
      <c r="B6" s="207"/>
      <c r="C6" s="2447" t="s">
        <v>4839</v>
      </c>
      <c r="F6" s="708"/>
      <c r="G6" s="708"/>
      <c r="H6" s="515" t="s">
        <v>635</v>
      </c>
      <c r="I6" s="515"/>
      <c r="J6" s="350"/>
      <c r="K6" s="350"/>
      <c r="L6" s="350"/>
      <c r="M6" s="350"/>
      <c r="N6" s="350">
        <v>0</v>
      </c>
      <c r="O6" s="350">
        <v>23183178</v>
      </c>
      <c r="P6" s="350">
        <v>21931974</v>
      </c>
      <c r="Q6" s="350">
        <v>24386027</v>
      </c>
      <c r="R6" s="350">
        <v>22600262</v>
      </c>
      <c r="S6" s="350">
        <v>25790383.906432502</v>
      </c>
      <c r="T6" s="350">
        <v>26556541.812865</v>
      </c>
      <c r="U6" s="350">
        <v>28744941.255344115</v>
      </c>
      <c r="V6" s="350">
        <v>30433340.697823234</v>
      </c>
      <c r="W6" s="350">
        <v>30433340.697823234</v>
      </c>
      <c r="X6" s="350">
        <v>30433340.697823234</v>
      </c>
      <c r="Y6" s="350">
        <v>30433340.697823234</v>
      </c>
      <c r="Z6" s="350">
        <v>30433340.697823234</v>
      </c>
      <c r="AA6" s="350">
        <v>30433340.697823234</v>
      </c>
      <c r="AB6" s="350">
        <v>30433340.697823234</v>
      </c>
      <c r="AC6" s="350">
        <v>30433340.697823234</v>
      </c>
      <c r="AD6" s="350">
        <v>30433340.697823234</v>
      </c>
      <c r="AE6" s="350">
        <v>30433340.697823234</v>
      </c>
      <c r="AF6" s="350">
        <v>30433340.697823234</v>
      </c>
      <c r="AG6" s="350">
        <v>30433340.697823234</v>
      </c>
      <c r="AH6" s="350">
        <v>30433340.697823234</v>
      </c>
      <c r="AI6" s="350">
        <v>30433340.697823234</v>
      </c>
      <c r="AJ6" s="350">
        <v>30433340.697823234</v>
      </c>
      <c r="DA6" s="492"/>
      <c r="DB6" s="492"/>
      <c r="DC6" s="492"/>
      <c r="DD6" s="492"/>
      <c r="DE6" s="492"/>
      <c r="DF6" s="492"/>
      <c r="DG6" s="492"/>
      <c r="DH6" s="492"/>
      <c r="DI6" s="492"/>
      <c r="DJ6" s="492"/>
    </row>
    <row r="7" spans="1:114" s="1774" customFormat="1" ht="15.6" customHeight="1">
      <c r="A7" s="207"/>
      <c r="B7" s="207"/>
      <c r="C7" s="2447" t="s">
        <v>4840</v>
      </c>
      <c r="F7" s="708"/>
      <c r="G7" s="708"/>
      <c r="H7" s="515" t="s">
        <v>638</v>
      </c>
      <c r="I7" s="1828"/>
      <c r="J7" s="350"/>
      <c r="K7" s="350"/>
      <c r="L7" s="350"/>
      <c r="M7" s="350"/>
      <c r="N7" s="350">
        <v>0</v>
      </c>
      <c r="O7" s="350">
        <v>2360208</v>
      </c>
      <c r="P7" s="350">
        <v>1202010</v>
      </c>
      <c r="Q7" s="350">
        <v>568988</v>
      </c>
      <c r="R7" s="350">
        <v>872746</v>
      </c>
      <c r="S7" s="350">
        <v>1255279.8829206144</v>
      </c>
      <c r="T7" s="350">
        <v>860553.76584122889</v>
      </c>
      <c r="U7" s="350">
        <v>1609843.7658412289</v>
      </c>
      <c r="V7" s="350">
        <v>1609843.7658412289</v>
      </c>
      <c r="W7" s="350">
        <v>1609843.7658412289</v>
      </c>
      <c r="X7" s="350">
        <v>1609843.7658412289</v>
      </c>
      <c r="Y7" s="350">
        <v>1609843.7658412289</v>
      </c>
      <c r="Z7" s="350">
        <v>1609843.7658412289</v>
      </c>
      <c r="AA7" s="350">
        <v>1609843.7658412289</v>
      </c>
      <c r="AB7" s="350">
        <v>1609843.7658412289</v>
      </c>
      <c r="AC7" s="350">
        <v>1609843.7658412289</v>
      </c>
      <c r="AD7" s="350">
        <v>1609843.7658412289</v>
      </c>
      <c r="AE7" s="350">
        <v>1609843.7658412289</v>
      </c>
      <c r="AF7" s="350">
        <v>1609843.7658412289</v>
      </c>
      <c r="AG7" s="350">
        <v>1609843.7658412289</v>
      </c>
      <c r="AH7" s="350">
        <v>1609843.7658412289</v>
      </c>
      <c r="AI7" s="350">
        <v>1609843.7658412289</v>
      </c>
      <c r="AJ7" s="350">
        <v>1609843.7658412289</v>
      </c>
      <c r="DA7" s="492"/>
      <c r="DB7" s="492"/>
      <c r="DC7" s="492"/>
      <c r="DD7" s="492"/>
      <c r="DE7" s="492"/>
      <c r="DF7" s="492"/>
      <c r="DG7" s="492"/>
      <c r="DH7" s="492"/>
      <c r="DI7" s="492"/>
      <c r="DJ7" s="492"/>
    </row>
    <row r="8" spans="1:114" s="1774" customFormat="1" ht="15.6" customHeight="1">
      <c r="A8" s="207"/>
      <c r="B8" s="207"/>
      <c r="C8" s="2447" t="s">
        <v>4841</v>
      </c>
      <c r="F8" s="708"/>
      <c r="G8" s="708"/>
      <c r="H8" s="515" t="s">
        <v>637</v>
      </c>
      <c r="I8" s="1828"/>
      <c r="J8" s="350"/>
      <c r="K8" s="350"/>
      <c r="L8" s="350"/>
      <c r="M8" s="350"/>
      <c r="N8" s="350">
        <v>0</v>
      </c>
      <c r="O8" s="350">
        <v>70572035</v>
      </c>
      <c r="P8" s="350">
        <v>87614232</v>
      </c>
      <c r="Q8" s="350">
        <v>101741457</v>
      </c>
      <c r="R8" s="350">
        <v>87967347.583333328</v>
      </c>
      <c r="S8" s="350">
        <v>116218367.75332621</v>
      </c>
      <c r="T8" s="350">
        <v>121793367.03533536</v>
      </c>
      <c r="U8" s="350">
        <v>137095273.59733796</v>
      </c>
      <c r="V8" s="350">
        <v>149083105.33201069</v>
      </c>
      <c r="W8" s="350">
        <v>154901196.46114156</v>
      </c>
      <c r="X8" s="350">
        <v>166084023.68644446</v>
      </c>
      <c r="Y8" s="350">
        <v>179938721.30988848</v>
      </c>
      <c r="Z8" s="350">
        <v>199803282.00657451</v>
      </c>
      <c r="AA8" s="350">
        <v>224868036.30145755</v>
      </c>
      <c r="AB8" s="350">
        <v>250209166.30509245</v>
      </c>
      <c r="AC8" s="350">
        <v>270387967.48637247</v>
      </c>
      <c r="AD8" s="350">
        <v>286017142.92903364</v>
      </c>
      <c r="AE8" s="350">
        <v>320314892.01471341</v>
      </c>
      <c r="AF8" s="350">
        <v>340493081.74035531</v>
      </c>
      <c r="AG8" s="350">
        <v>326681828.45455098</v>
      </c>
      <c r="AH8" s="350">
        <v>324837246.80455101</v>
      </c>
      <c r="AI8" s="350">
        <v>319299450.95455098</v>
      </c>
      <c r="AJ8" s="350">
        <v>313012811.20455098</v>
      </c>
      <c r="DA8" s="492"/>
      <c r="DB8" s="492"/>
      <c r="DC8" s="492"/>
      <c r="DD8" s="492"/>
      <c r="DE8" s="492"/>
      <c r="DF8" s="492"/>
      <c r="DG8" s="492"/>
      <c r="DH8" s="492"/>
      <c r="DI8" s="492"/>
      <c r="DJ8" s="492"/>
    </row>
    <row r="9" spans="1:114" s="1774" customFormat="1" ht="15.6" customHeight="1">
      <c r="A9" s="207"/>
      <c r="B9" s="207"/>
      <c r="F9" s="708"/>
      <c r="G9" s="708"/>
      <c r="H9" s="557" t="s">
        <v>959</v>
      </c>
      <c r="I9" s="1828"/>
      <c r="J9" s="340"/>
      <c r="K9" s="340"/>
      <c r="L9" s="340"/>
      <c r="M9" s="340"/>
      <c r="N9" s="340">
        <v>0</v>
      </c>
      <c r="O9" s="340">
        <v>96115421</v>
      </c>
      <c r="P9" s="340">
        <v>110748216</v>
      </c>
      <c r="Q9" s="340">
        <v>126696472</v>
      </c>
      <c r="R9" s="340">
        <v>111440355.58333333</v>
      </c>
      <c r="S9" s="340">
        <v>143264031.54267931</v>
      </c>
      <c r="T9" s="340">
        <v>149210462.6140416</v>
      </c>
      <c r="U9" s="340">
        <v>167450058.6185233</v>
      </c>
      <c r="V9" s="340">
        <v>181126289.79567516</v>
      </c>
      <c r="W9" s="340">
        <v>186944380.92480603</v>
      </c>
      <c r="X9" s="340">
        <v>198127208.15010893</v>
      </c>
      <c r="Y9" s="340">
        <v>211981905.77355295</v>
      </c>
      <c r="Z9" s="340">
        <v>231846466.47023898</v>
      </c>
      <c r="AA9" s="340">
        <v>256911220.76512203</v>
      </c>
      <c r="AB9" s="340">
        <v>282252350.76875693</v>
      </c>
      <c r="AC9" s="340">
        <v>302431151.95003694</v>
      </c>
      <c r="AD9" s="340">
        <v>318060327.39269811</v>
      </c>
      <c r="AE9" s="340">
        <v>352358076.47837788</v>
      </c>
      <c r="AF9" s="340">
        <v>372536266.20401978</v>
      </c>
      <c r="AG9" s="340">
        <v>358725012.91821545</v>
      </c>
      <c r="AH9" s="340">
        <v>356880431.26821548</v>
      </c>
      <c r="AI9" s="340">
        <v>351342635.41821545</v>
      </c>
      <c r="AJ9" s="340">
        <v>345055995.66821545</v>
      </c>
      <c r="DA9" s="492"/>
      <c r="DB9" s="492"/>
      <c r="DC9" s="492"/>
      <c r="DD9" s="492"/>
      <c r="DE9" s="492"/>
      <c r="DF9" s="492"/>
      <c r="DG9" s="492"/>
      <c r="DH9" s="492"/>
      <c r="DI9" s="492"/>
      <c r="DJ9" s="492"/>
    </row>
    <row r="10" spans="1:114" s="1774" customFormat="1" ht="15.6" customHeight="1">
      <c r="A10" s="207"/>
      <c r="B10" s="207"/>
      <c r="F10" s="708"/>
      <c r="G10" s="708" t="s">
        <v>641</v>
      </c>
      <c r="H10" s="511"/>
      <c r="I10" s="511"/>
      <c r="DA10" s="492"/>
      <c r="DB10" s="492"/>
      <c r="DC10" s="492"/>
      <c r="DD10" s="492"/>
      <c r="DE10" s="492"/>
      <c r="DF10" s="492"/>
      <c r="DG10" s="492"/>
      <c r="DH10" s="492"/>
      <c r="DI10" s="492"/>
      <c r="DJ10" s="492"/>
    </row>
    <row r="11" spans="1:114" s="1774" customFormat="1" ht="15.6" customHeight="1">
      <c r="A11" s="207"/>
      <c r="B11" s="207"/>
      <c r="F11" s="708"/>
      <c r="G11" s="708"/>
      <c r="H11" s="515" t="s">
        <v>635</v>
      </c>
      <c r="I11" s="515"/>
      <c r="J11" s="350"/>
      <c r="K11" s="350"/>
      <c r="L11" s="350"/>
      <c r="M11" s="350"/>
      <c r="N11" s="350">
        <v>0</v>
      </c>
      <c r="O11" s="350">
        <v>30519160</v>
      </c>
      <c r="P11" s="350">
        <v>39028733</v>
      </c>
      <c r="Q11" s="350">
        <v>49129859</v>
      </c>
      <c r="R11" s="350">
        <v>54035317</v>
      </c>
      <c r="S11" s="350">
        <v>57811345.16358</v>
      </c>
      <c r="T11" s="350">
        <v>58422044.981715418</v>
      </c>
      <c r="U11" s="350">
        <v>57460402.988677271</v>
      </c>
      <c r="V11" s="350">
        <v>57464881.2991127</v>
      </c>
      <c r="W11" s="350">
        <v>57469482.763085097</v>
      </c>
      <c r="X11" s="350">
        <v>59941103.611044273</v>
      </c>
      <c r="Y11" s="350">
        <v>63467451.169813342</v>
      </c>
      <c r="Z11" s="350">
        <v>63637123.305230007</v>
      </c>
      <c r="AA11" s="350">
        <v>63811461.424370632</v>
      </c>
      <c r="AB11" s="350">
        <v>63990593.841787629</v>
      </c>
      <c r="AC11" s="350">
        <v>64174652.400683589</v>
      </c>
      <c r="AD11" s="350">
        <v>64363772.569949187</v>
      </c>
      <c r="AE11" s="350">
        <v>64558093.543869585</v>
      </c>
      <c r="AF11" s="350">
        <v>64757758.344572805</v>
      </c>
      <c r="AG11" s="350">
        <v>64962913.927295357</v>
      </c>
      <c r="AH11" s="350">
        <v>65173711.288542777</v>
      </c>
      <c r="AI11" s="350">
        <v>65390305.577224508</v>
      </c>
      <c r="AJ11" s="350">
        <v>65612856.208844975</v>
      </c>
      <c r="DA11" s="492"/>
      <c r="DB11" s="492"/>
      <c r="DC11" s="492"/>
      <c r="DD11" s="492"/>
      <c r="DE11" s="492"/>
      <c r="DF11" s="492"/>
      <c r="DG11" s="492"/>
      <c r="DH11" s="492"/>
      <c r="DI11" s="492"/>
      <c r="DJ11" s="492"/>
    </row>
    <row r="12" spans="1:114" s="1774" customFormat="1" ht="15.6" customHeight="1">
      <c r="A12" s="207"/>
      <c r="B12" s="207"/>
      <c r="F12" s="708"/>
      <c r="G12" s="708"/>
      <c r="H12" s="515" t="s">
        <v>638</v>
      </c>
      <c r="I12" s="515"/>
      <c r="J12" s="350"/>
      <c r="K12" s="350"/>
      <c r="L12" s="350"/>
      <c r="M12" s="350"/>
      <c r="N12" s="350">
        <v>0</v>
      </c>
      <c r="O12" s="350">
        <v>0</v>
      </c>
      <c r="P12" s="350">
        <v>0</v>
      </c>
      <c r="Q12" s="350">
        <v>0</v>
      </c>
      <c r="R12" s="350">
        <v>0</v>
      </c>
      <c r="S12" s="350">
        <v>772916.66666666674</v>
      </c>
      <c r="T12" s="350">
        <v>1855000.0000000002</v>
      </c>
      <c r="U12" s="350">
        <v>1855000.0000000002</v>
      </c>
      <c r="V12" s="350">
        <v>1855000.0000000002</v>
      </c>
      <c r="W12" s="350">
        <v>1855000.0000000002</v>
      </c>
      <c r="X12" s="350">
        <v>1855000.0000000002</v>
      </c>
      <c r="Y12" s="350">
        <v>1855000.0000000002</v>
      </c>
      <c r="Z12" s="350">
        <v>1855000.0000000002</v>
      </c>
      <c r="AA12" s="350">
        <v>1855000.0000000002</v>
      </c>
      <c r="AB12" s="350">
        <v>1855000.0000000002</v>
      </c>
      <c r="AC12" s="350">
        <v>1855000.0000000002</v>
      </c>
      <c r="AD12" s="350">
        <v>1855000.0000000002</v>
      </c>
      <c r="AE12" s="350">
        <v>1855000.0000000002</v>
      </c>
      <c r="AF12" s="350">
        <v>1855000.0000000002</v>
      </c>
      <c r="AG12" s="350">
        <v>1855000.0000000002</v>
      </c>
      <c r="AH12" s="350">
        <v>1855000.0000000002</v>
      </c>
      <c r="AI12" s="350">
        <v>1777750.0000000002</v>
      </c>
      <c r="AJ12" s="350">
        <v>1669600</v>
      </c>
      <c r="DA12" s="492"/>
      <c r="DB12" s="492"/>
      <c r="DC12" s="492"/>
      <c r="DD12" s="492"/>
      <c r="DE12" s="492"/>
      <c r="DF12" s="492"/>
      <c r="DG12" s="492"/>
      <c r="DH12" s="492"/>
      <c r="DI12" s="492"/>
      <c r="DJ12" s="492"/>
    </row>
    <row r="13" spans="1:114" s="1774" customFormat="1" ht="15.6" customHeight="1">
      <c r="A13" s="207"/>
      <c r="B13" s="207"/>
      <c r="F13" s="708"/>
      <c r="G13" s="708"/>
      <c r="H13" s="515" t="s">
        <v>637</v>
      </c>
      <c r="I13" s="515"/>
      <c r="J13" s="350"/>
      <c r="K13" s="350"/>
      <c r="L13" s="350"/>
      <c r="M13" s="350"/>
      <c r="N13" s="350">
        <v>0</v>
      </c>
      <c r="O13" s="350">
        <v>139525217</v>
      </c>
      <c r="P13" s="350">
        <v>139848957</v>
      </c>
      <c r="Q13" s="350">
        <v>129734314</v>
      </c>
      <c r="R13" s="350">
        <v>119411191.75</v>
      </c>
      <c r="S13" s="350">
        <v>120880982.53541668</v>
      </c>
      <c r="T13" s="350">
        <v>124273049.00858332</v>
      </c>
      <c r="U13" s="350">
        <v>126765292.68952309</v>
      </c>
      <c r="V13" s="350">
        <v>130231724.07796083</v>
      </c>
      <c r="W13" s="350">
        <v>131748672.32746953</v>
      </c>
      <c r="X13" s="350">
        <v>140394706.6062901</v>
      </c>
      <c r="Y13" s="350">
        <v>152102979.99396002</v>
      </c>
      <c r="Z13" s="350">
        <v>154143480.44595841</v>
      </c>
      <c r="AA13" s="350">
        <v>156879313.62260503</v>
      </c>
      <c r="AB13" s="350">
        <v>159957687.08278346</v>
      </c>
      <c r="AC13" s="350">
        <v>163571002.29191291</v>
      </c>
      <c r="AD13" s="350">
        <v>167840189.14360666</v>
      </c>
      <c r="AE13" s="350">
        <v>170549299.62207484</v>
      </c>
      <c r="AF13" s="350">
        <v>173439242.82703391</v>
      </c>
      <c r="AG13" s="350">
        <v>175911241.3930178</v>
      </c>
      <c r="AH13" s="350">
        <v>178433215.68894908</v>
      </c>
      <c r="AI13" s="350">
        <v>181006455.60405058</v>
      </c>
      <c r="AJ13" s="350">
        <v>183632290.74657291</v>
      </c>
      <c r="DA13" s="492"/>
      <c r="DB13" s="492"/>
      <c r="DC13" s="492"/>
      <c r="DD13" s="492"/>
      <c r="DE13" s="492"/>
      <c r="DF13" s="492"/>
      <c r="DG13" s="492"/>
      <c r="DH13" s="492"/>
      <c r="DI13" s="492"/>
      <c r="DJ13" s="492"/>
    </row>
    <row r="14" spans="1:114" s="1774" customFormat="1" ht="15.6" customHeight="1">
      <c r="A14" s="207"/>
      <c r="B14" s="207"/>
      <c r="F14" s="708"/>
      <c r="G14" s="708"/>
      <c r="H14" s="557" t="s">
        <v>959</v>
      </c>
      <c r="I14" s="1828"/>
      <c r="J14" s="340"/>
      <c r="K14" s="340"/>
      <c r="L14" s="340"/>
      <c r="M14" s="340"/>
      <c r="N14" s="340">
        <v>0</v>
      </c>
      <c r="O14" s="340">
        <v>170044377</v>
      </c>
      <c r="P14" s="340">
        <v>178877690</v>
      </c>
      <c r="Q14" s="340">
        <v>178864173</v>
      </c>
      <c r="R14" s="340">
        <v>173446508.75</v>
      </c>
      <c r="S14" s="340">
        <v>179465244.36566335</v>
      </c>
      <c r="T14" s="340">
        <v>184550093.99029875</v>
      </c>
      <c r="U14" s="340">
        <v>186080695.67820036</v>
      </c>
      <c r="V14" s="340">
        <v>189551605.37707353</v>
      </c>
      <c r="W14" s="340">
        <v>191073155.09055462</v>
      </c>
      <c r="X14" s="340">
        <v>202190810.21733439</v>
      </c>
      <c r="Y14" s="340">
        <v>217425431.16377336</v>
      </c>
      <c r="Z14" s="340">
        <v>219635603.7511884</v>
      </c>
      <c r="AA14" s="340">
        <v>222545775.04697567</v>
      </c>
      <c r="AB14" s="340">
        <v>225803280.9245711</v>
      </c>
      <c r="AC14" s="340">
        <v>229600654.6925965</v>
      </c>
      <c r="AD14" s="340">
        <v>234058961.71355584</v>
      </c>
      <c r="AE14" s="340">
        <v>236962393.16594443</v>
      </c>
      <c r="AF14" s="340">
        <v>240052001.17160672</v>
      </c>
      <c r="AG14" s="340">
        <v>242729155.32031316</v>
      </c>
      <c r="AH14" s="340">
        <v>245461926.97749186</v>
      </c>
      <c r="AI14" s="340">
        <v>248174511.18127507</v>
      </c>
      <c r="AJ14" s="340">
        <v>250914746.95541787</v>
      </c>
      <c r="DA14" s="492"/>
      <c r="DB14" s="492"/>
      <c r="DC14" s="492"/>
      <c r="DD14" s="492"/>
      <c r="DE14" s="492"/>
      <c r="DF14" s="492"/>
      <c r="DG14" s="492"/>
      <c r="DH14" s="492"/>
      <c r="DI14" s="492"/>
      <c r="DJ14" s="492"/>
    </row>
    <row r="15" spans="1:114" s="1774" customFormat="1" ht="15.6" customHeight="1">
      <c r="A15" s="207"/>
      <c r="B15" s="207"/>
      <c r="F15" s="708"/>
      <c r="G15" s="2448" t="s">
        <v>1155</v>
      </c>
      <c r="H15" s="1828"/>
      <c r="I15" s="511"/>
      <c r="DA15" s="492"/>
      <c r="DB15" s="492"/>
      <c r="DC15" s="492"/>
      <c r="DD15" s="492"/>
      <c r="DE15" s="492"/>
      <c r="DF15" s="492"/>
      <c r="DG15" s="492"/>
      <c r="DH15" s="492"/>
      <c r="DI15" s="492"/>
      <c r="DJ15" s="492"/>
    </row>
    <row r="16" spans="1:114" s="1774" customFormat="1" ht="15.75">
      <c r="A16" s="207"/>
      <c r="B16" s="207"/>
      <c r="F16" s="708"/>
      <c r="G16" s="708"/>
      <c r="H16" s="1828" t="s">
        <v>644</v>
      </c>
      <c r="I16" s="511"/>
      <c r="J16" s="350"/>
      <c r="K16" s="350"/>
      <c r="L16" s="350"/>
      <c r="M16" s="350"/>
      <c r="N16" s="350">
        <v>0</v>
      </c>
      <c r="O16" s="350">
        <v>36533770</v>
      </c>
      <c r="P16" s="350">
        <v>27985580</v>
      </c>
      <c r="Q16" s="350">
        <v>23981634</v>
      </c>
      <c r="R16" s="350">
        <v>40564501</v>
      </c>
      <c r="S16" s="350">
        <v>25627183.792839654</v>
      </c>
      <c r="T16" s="350">
        <v>14353639.696606174</v>
      </c>
      <c r="U16" s="350">
        <v>14812746.180835538</v>
      </c>
      <c r="V16" s="350">
        <v>9924887.3544576541</v>
      </c>
      <c r="W16" s="350">
        <v>8860692.3516666666</v>
      </c>
      <c r="X16" s="350">
        <v>6562925.0116666667</v>
      </c>
      <c r="Y16" s="350">
        <v>3600813.915</v>
      </c>
      <c r="Z16" s="350">
        <v>3703319.4550000001</v>
      </c>
      <c r="AA16" s="350">
        <v>4761766.8616666673</v>
      </c>
      <c r="AB16" s="350">
        <v>5894070.708333334</v>
      </c>
      <c r="AC16" s="350">
        <v>5037880.3483333336</v>
      </c>
      <c r="AD16" s="350">
        <v>3637269.2133333338</v>
      </c>
      <c r="AE16" s="350">
        <v>1953031.1250000002</v>
      </c>
      <c r="AF16" s="350">
        <v>531611.8683333334</v>
      </c>
      <c r="AG16" s="350">
        <v>724106.46499999997</v>
      </c>
      <c r="AH16" s="350">
        <v>778866.15666666673</v>
      </c>
      <c r="AI16" s="350">
        <v>613234.48499999999</v>
      </c>
      <c r="AJ16" s="350">
        <v>430481.49500000005</v>
      </c>
      <c r="DA16" s="492"/>
      <c r="DB16" s="492"/>
      <c r="DC16" s="492"/>
      <c r="DD16" s="492"/>
      <c r="DE16" s="492"/>
      <c r="DF16" s="492"/>
      <c r="DG16" s="492"/>
      <c r="DH16" s="492"/>
      <c r="DI16" s="492"/>
      <c r="DJ16" s="492"/>
    </row>
    <row r="17" spans="1:114" s="1774" customFormat="1" ht="15.75">
      <c r="A17" s="207"/>
      <c r="B17" s="207"/>
      <c r="F17" s="708"/>
      <c r="G17" s="708"/>
      <c r="H17" s="1828" t="s">
        <v>646</v>
      </c>
      <c r="I17" s="511"/>
      <c r="J17" s="350"/>
      <c r="K17" s="350"/>
      <c r="L17" s="350"/>
      <c r="M17" s="350"/>
      <c r="N17" s="350">
        <v>0</v>
      </c>
      <c r="O17" s="350">
        <v>45834982</v>
      </c>
      <c r="P17" s="350">
        <v>38666541</v>
      </c>
      <c r="Q17" s="350">
        <v>41159632</v>
      </c>
      <c r="R17" s="350">
        <v>46737324</v>
      </c>
      <c r="S17" s="350">
        <v>44453136.109948434</v>
      </c>
      <c r="T17" s="350">
        <v>15907362.604233336</v>
      </c>
      <c r="U17" s="350">
        <v>0</v>
      </c>
      <c r="V17" s="350">
        <v>0</v>
      </c>
      <c r="W17" s="350">
        <v>0</v>
      </c>
      <c r="X17" s="350">
        <v>0</v>
      </c>
      <c r="Y17" s="350">
        <v>0</v>
      </c>
      <c r="Z17" s="350">
        <v>0</v>
      </c>
      <c r="AA17" s="350">
        <v>0</v>
      </c>
      <c r="AB17" s="350">
        <v>0</v>
      </c>
      <c r="AC17" s="350">
        <v>0</v>
      </c>
      <c r="AD17" s="350">
        <v>0</v>
      </c>
      <c r="AE17" s="350">
        <v>0</v>
      </c>
      <c r="AF17" s="350">
        <v>0</v>
      </c>
      <c r="AG17" s="350">
        <v>0</v>
      </c>
      <c r="AH17" s="350">
        <v>0</v>
      </c>
      <c r="AI17" s="350">
        <v>0</v>
      </c>
      <c r="AJ17" s="350">
        <v>0</v>
      </c>
    </row>
    <row r="18" spans="1:114" s="1774" customFormat="1" ht="15.75">
      <c r="A18" s="207"/>
      <c r="B18" s="207"/>
      <c r="F18" s="708"/>
      <c r="G18" s="708"/>
      <c r="H18" s="1828" t="s">
        <v>647</v>
      </c>
      <c r="I18" s="511"/>
      <c r="J18" s="350"/>
      <c r="K18" s="350"/>
      <c r="L18" s="350"/>
      <c r="M18" s="350"/>
      <c r="N18" s="350">
        <v>0</v>
      </c>
      <c r="O18" s="350">
        <v>68821501</v>
      </c>
      <c r="P18" s="350">
        <v>88269109</v>
      </c>
      <c r="Q18" s="350">
        <v>89208616</v>
      </c>
      <c r="R18" s="350">
        <v>144512837</v>
      </c>
      <c r="S18" s="350">
        <v>200665593.35996008</v>
      </c>
      <c r="T18" s="350">
        <v>200024382.34104973</v>
      </c>
      <c r="U18" s="350">
        <v>227740173.38782194</v>
      </c>
      <c r="V18" s="350">
        <v>224943943.44550592</v>
      </c>
      <c r="W18" s="350">
        <v>238432121.56523603</v>
      </c>
      <c r="X18" s="350">
        <v>237930783.91031483</v>
      </c>
      <c r="Y18" s="350">
        <v>245180195.5438574</v>
      </c>
      <c r="Z18" s="350">
        <v>256135749.48284721</v>
      </c>
      <c r="AA18" s="350">
        <v>285646810.60047555</v>
      </c>
      <c r="AB18" s="350">
        <v>289220142.36984408</v>
      </c>
      <c r="AC18" s="350">
        <v>307597541.72932553</v>
      </c>
      <c r="AD18" s="350">
        <v>329427279.21599299</v>
      </c>
      <c r="AE18" s="350">
        <v>337759309.34864742</v>
      </c>
      <c r="AF18" s="350">
        <v>354355401.00547212</v>
      </c>
      <c r="AG18" s="350">
        <v>384184209.9358198</v>
      </c>
      <c r="AH18" s="350">
        <v>396823930.16393942</v>
      </c>
      <c r="AI18" s="350">
        <v>415205099.63337356</v>
      </c>
      <c r="AJ18" s="350">
        <v>426931655.11714542</v>
      </c>
    </row>
    <row r="19" spans="1:114" s="1774" customFormat="1" ht="15.75">
      <c r="A19" s="207"/>
      <c r="B19" s="207"/>
      <c r="F19" s="708"/>
      <c r="G19" s="708"/>
      <c r="H19" s="557" t="s">
        <v>959</v>
      </c>
      <c r="I19" s="1828"/>
      <c r="J19" s="340"/>
      <c r="K19" s="340"/>
      <c r="L19" s="340"/>
      <c r="M19" s="340"/>
      <c r="N19" s="340">
        <v>0</v>
      </c>
      <c r="O19" s="340">
        <v>151190253</v>
      </c>
      <c r="P19" s="340">
        <v>154921230</v>
      </c>
      <c r="Q19" s="340">
        <v>154349882</v>
      </c>
      <c r="R19" s="340">
        <v>231814662</v>
      </c>
      <c r="S19" s="340">
        <v>270745913.26274818</v>
      </c>
      <c r="T19" s="340">
        <v>230285384.64188924</v>
      </c>
      <c r="U19" s="340">
        <v>242552919.56865749</v>
      </c>
      <c r="V19" s="340">
        <v>234868830.79996356</v>
      </c>
      <c r="W19" s="340">
        <v>247292813.91690269</v>
      </c>
      <c r="X19" s="340">
        <v>244493708.92198148</v>
      </c>
      <c r="Y19" s="340">
        <v>248781009.45885739</v>
      </c>
      <c r="Z19" s="340">
        <v>259839068.93784723</v>
      </c>
      <c r="AA19" s="340">
        <v>290408577.46214223</v>
      </c>
      <c r="AB19" s="340">
        <v>295114213.07817739</v>
      </c>
      <c r="AC19" s="340">
        <v>312635422.07765889</v>
      </c>
      <c r="AD19" s="340">
        <v>333064548.4293263</v>
      </c>
      <c r="AE19" s="340">
        <v>339712340.47364742</v>
      </c>
      <c r="AF19" s="340">
        <v>354887012.87380546</v>
      </c>
      <c r="AG19" s="340">
        <v>384908316.40081978</v>
      </c>
      <c r="AH19" s="340">
        <v>397602796.32060611</v>
      </c>
      <c r="AI19" s="340">
        <v>415818334.11837357</v>
      </c>
      <c r="AJ19" s="340">
        <v>427362136.61214542</v>
      </c>
    </row>
    <row r="20" spans="1:114" s="1826" customFormat="1" ht="15.75">
      <c r="A20" s="207"/>
      <c r="B20" s="207"/>
      <c r="G20" s="1826" t="s">
        <v>37</v>
      </c>
      <c r="J20" s="340"/>
      <c r="K20" s="340"/>
      <c r="L20" s="340"/>
      <c r="M20" s="340"/>
      <c r="N20" s="340">
        <v>0</v>
      </c>
      <c r="O20" s="340">
        <v>417350051</v>
      </c>
      <c r="P20" s="340">
        <v>444547136</v>
      </c>
      <c r="Q20" s="340">
        <v>459910527</v>
      </c>
      <c r="R20" s="340">
        <v>516701526.33333331</v>
      </c>
      <c r="S20" s="340">
        <v>593475189.17109084</v>
      </c>
      <c r="T20" s="340">
        <v>564045941.24622953</v>
      </c>
      <c r="U20" s="340">
        <v>596083673.86538112</v>
      </c>
      <c r="V20" s="340">
        <v>605546725.97271228</v>
      </c>
      <c r="W20" s="340">
        <v>625310349.93226337</v>
      </c>
      <c r="X20" s="340">
        <v>644811727.28942478</v>
      </c>
      <c r="Y20" s="340">
        <v>678188346.39618373</v>
      </c>
      <c r="Z20" s="340">
        <v>711321139.15927458</v>
      </c>
      <c r="AA20" s="340">
        <v>769865573.2742399</v>
      </c>
      <c r="AB20" s="340">
        <v>803169844.77150536</v>
      </c>
      <c r="AC20" s="340">
        <v>844667228.72029233</v>
      </c>
      <c r="AD20" s="340">
        <v>885183837.53558028</v>
      </c>
      <c r="AE20" s="340">
        <v>929032810.11796975</v>
      </c>
      <c r="AF20" s="340">
        <v>967475280.24943209</v>
      </c>
      <c r="AG20" s="340">
        <v>986362484.63934839</v>
      </c>
      <c r="AH20" s="340">
        <v>999945154.56631339</v>
      </c>
      <c r="AI20" s="340">
        <v>1015335480.717864</v>
      </c>
      <c r="AJ20" s="340">
        <v>1023332879.2357788</v>
      </c>
      <c r="BQ20" s="1774"/>
      <c r="BR20" s="1774"/>
      <c r="BS20" s="1774"/>
      <c r="BT20" s="1774"/>
      <c r="BU20" s="1774"/>
      <c r="BV20" s="1774"/>
      <c r="BW20" s="1774"/>
      <c r="BX20" s="1774"/>
      <c r="BY20" s="1774"/>
      <c r="BZ20" s="1774"/>
      <c r="CA20" s="1774"/>
      <c r="CB20" s="1774"/>
      <c r="CC20" s="1774"/>
      <c r="CD20" s="1774"/>
      <c r="CE20" s="1774"/>
      <c r="CF20" s="1774"/>
      <c r="CG20" s="1774"/>
      <c r="CH20" s="1774"/>
      <c r="CI20" s="1774"/>
      <c r="CJ20" s="1774"/>
      <c r="CK20" s="1774"/>
      <c r="CL20" s="1774"/>
      <c r="CM20" s="1774"/>
      <c r="CN20" s="1774"/>
      <c r="CO20" s="1774"/>
      <c r="CP20" s="1774"/>
      <c r="CQ20" s="1774"/>
      <c r="CR20" s="1774"/>
      <c r="CS20" s="1774"/>
      <c r="CT20" s="1774"/>
      <c r="CU20" s="1774"/>
      <c r="CV20" s="1774"/>
      <c r="CW20" s="1774"/>
      <c r="CX20" s="1774"/>
      <c r="CY20" s="1774"/>
      <c r="CZ20" s="1774"/>
      <c r="DA20" s="1774"/>
      <c r="DB20" s="1774"/>
      <c r="DC20" s="1774"/>
      <c r="DD20" s="1774"/>
      <c r="DE20" s="1774"/>
      <c r="DF20" s="1774"/>
      <c r="DG20" s="1774"/>
      <c r="DH20" s="1774"/>
      <c r="DI20" s="1774"/>
      <c r="DJ20" s="1774"/>
    </row>
    <row r="21" spans="1:114" s="1774" customFormat="1">
      <c r="A21" s="207"/>
      <c r="B21" s="207"/>
    </row>
    <row r="22" spans="1:114" s="1774" customFormat="1" ht="15.75">
      <c r="A22" s="207"/>
      <c r="B22" s="207">
        <v>0</v>
      </c>
      <c r="G22" s="1774" t="s">
        <v>41</v>
      </c>
      <c r="J22" s="350"/>
      <c r="K22" s="350"/>
      <c r="L22" s="350"/>
      <c r="M22" s="350"/>
      <c r="N22" s="350">
        <v>0</v>
      </c>
      <c r="O22" s="350">
        <v>0</v>
      </c>
      <c r="P22" s="350">
        <v>0</v>
      </c>
      <c r="Q22" s="350">
        <v>0</v>
      </c>
      <c r="R22" s="350">
        <v>0</v>
      </c>
      <c r="S22" s="350">
        <v>0</v>
      </c>
      <c r="T22" s="350">
        <v>0</v>
      </c>
      <c r="U22" s="350">
        <v>0</v>
      </c>
      <c r="V22" s="350">
        <v>0</v>
      </c>
      <c r="W22" s="350">
        <v>0</v>
      </c>
      <c r="X22" s="350">
        <v>0</v>
      </c>
      <c r="Y22" s="350">
        <v>0</v>
      </c>
      <c r="Z22" s="350">
        <v>0</v>
      </c>
      <c r="AA22" s="350">
        <v>0</v>
      </c>
      <c r="AB22" s="350">
        <v>0</v>
      </c>
      <c r="AC22" s="350">
        <v>0</v>
      </c>
      <c r="AD22" s="350">
        <v>0</v>
      </c>
      <c r="AE22" s="350">
        <v>0</v>
      </c>
      <c r="AF22" s="350">
        <v>0</v>
      </c>
      <c r="AG22" s="350">
        <v>0</v>
      </c>
      <c r="AH22" s="350">
        <v>0</v>
      </c>
      <c r="AI22" s="350">
        <v>0</v>
      </c>
      <c r="AJ22" s="350">
        <v>0</v>
      </c>
      <c r="BQ22" s="1826"/>
      <c r="BR22" s="1826"/>
      <c r="BS22" s="1826"/>
      <c r="BT22" s="1826"/>
      <c r="BU22" s="1826"/>
      <c r="BV22" s="1826"/>
      <c r="BW22" s="1826"/>
      <c r="BX22" s="1826"/>
      <c r="BY22" s="1826"/>
      <c r="BZ22" s="1826"/>
      <c r="CA22" s="1826"/>
      <c r="CB22" s="1826"/>
      <c r="CC22" s="1826"/>
      <c r="CD22" s="1826"/>
      <c r="CE22" s="1826"/>
      <c r="CF22" s="1826"/>
      <c r="CG22" s="1826"/>
      <c r="CH22" s="1826"/>
      <c r="CI22" s="1826"/>
      <c r="CJ22" s="1826"/>
      <c r="CK22" s="1826"/>
      <c r="CL22" s="1826"/>
      <c r="CM22" s="1826"/>
      <c r="CN22" s="1826"/>
      <c r="CO22" s="1826"/>
      <c r="CP22" s="1826"/>
      <c r="CQ22" s="1826"/>
      <c r="CR22" s="1826"/>
      <c r="CS22" s="1826"/>
      <c r="CT22" s="1826"/>
      <c r="CU22" s="1826"/>
      <c r="CV22" s="1826"/>
      <c r="CW22" s="1826"/>
      <c r="CX22" s="1826"/>
      <c r="CY22" s="1826"/>
      <c r="CZ22" s="1826"/>
    </row>
    <row r="23" spans="1:114" s="1774" customFormat="1">
      <c r="A23" s="207"/>
      <c r="B23" s="207"/>
    </row>
    <row r="24" spans="1:114" s="1774" customFormat="1">
      <c r="A24" s="207"/>
      <c r="B24" s="207"/>
    </row>
    <row r="25" spans="1:114" s="1774" customFormat="1" ht="15.75">
      <c r="A25" s="207"/>
      <c r="B25" s="207"/>
      <c r="F25" s="1826" t="s">
        <v>4842</v>
      </c>
      <c r="H25" s="1826"/>
      <c r="I25" s="1826"/>
      <c r="J25" s="1775"/>
      <c r="K25" s="1775"/>
      <c r="L25" s="1775"/>
      <c r="M25" s="1775"/>
      <c r="N25" s="1775"/>
      <c r="O25" s="1775"/>
      <c r="P25" s="1775"/>
      <c r="Q25" s="1775"/>
      <c r="R25" s="1775"/>
      <c r="S25" s="1775"/>
      <c r="T25" s="1775"/>
      <c r="U25" s="1775"/>
      <c r="V25" s="1775"/>
      <c r="W25" s="1775"/>
      <c r="X25" s="1775"/>
      <c r="Y25" s="1775"/>
      <c r="Z25" s="1775"/>
      <c r="AA25" s="1775"/>
      <c r="AB25" s="1775"/>
      <c r="AC25" s="1775"/>
      <c r="AD25" s="1775"/>
      <c r="AE25" s="1775"/>
      <c r="AF25" s="1775"/>
      <c r="AG25" s="1775"/>
      <c r="AH25" s="1775"/>
      <c r="AI25" s="1775"/>
      <c r="AJ25" s="1775"/>
    </row>
    <row r="26" spans="1:114" s="1774" customFormat="1" ht="15.75">
      <c r="A26" s="207"/>
      <c r="B26" s="207"/>
      <c r="G26" s="1774" t="s">
        <v>4843</v>
      </c>
      <c r="H26" s="1826"/>
      <c r="I26" s="1826"/>
      <c r="J26" s="2449"/>
      <c r="K26" s="2449"/>
      <c r="L26" s="2449"/>
      <c r="M26" s="2449"/>
      <c r="N26" s="2449">
        <v>0</v>
      </c>
      <c r="O26" s="2449">
        <v>0</v>
      </c>
      <c r="P26" s="2449">
        <v>0</v>
      </c>
      <c r="Q26" s="2449">
        <v>30087556</v>
      </c>
      <c r="R26" s="2449">
        <v>31191740</v>
      </c>
      <c r="S26" s="2449">
        <v>28590043</v>
      </c>
      <c r="T26" s="2449">
        <v>26282128</v>
      </c>
      <c r="U26" s="2449">
        <v>28718974</v>
      </c>
      <c r="V26" s="2449">
        <v>30059640</v>
      </c>
      <c r="W26" s="2449">
        <v>30330303.5</v>
      </c>
      <c r="X26" s="2449">
        <v>30513752.5</v>
      </c>
      <c r="Y26" s="2449">
        <v>30205722.5</v>
      </c>
      <c r="Z26" s="2449">
        <v>29935282.5</v>
      </c>
      <c r="AA26" s="2449">
        <v>29952791.5</v>
      </c>
      <c r="AB26" s="2449">
        <v>29721663</v>
      </c>
      <c r="AC26" s="2449">
        <v>26589082</v>
      </c>
      <c r="AD26" s="2449">
        <v>24645438.5</v>
      </c>
      <c r="AE26" s="2449">
        <v>26969636</v>
      </c>
      <c r="AF26" s="2449">
        <v>20043299.5</v>
      </c>
      <c r="AG26" s="2449">
        <v>11519604.5</v>
      </c>
      <c r="AH26" s="2449">
        <v>9578712.5</v>
      </c>
      <c r="AI26" s="2449">
        <v>7711602.5</v>
      </c>
      <c r="AJ26" s="2449">
        <v>3947904</v>
      </c>
    </row>
    <row r="27" spans="1:114" s="1774" customFormat="1" ht="15.75">
      <c r="A27" s="207"/>
      <c r="B27" s="207"/>
      <c r="H27" s="1826"/>
      <c r="I27" s="1826"/>
      <c r="J27" s="2449"/>
      <c r="K27" s="2449"/>
      <c r="L27" s="2449"/>
      <c r="M27" s="2449"/>
      <c r="N27" s="2449"/>
      <c r="O27" s="2449"/>
      <c r="P27" s="2449"/>
      <c r="Q27" s="2449"/>
      <c r="R27" s="2449"/>
      <c r="S27" s="2449"/>
      <c r="T27" s="2449"/>
      <c r="U27" s="2449"/>
      <c r="V27" s="2449"/>
      <c r="W27" s="2449"/>
      <c r="X27" s="2449"/>
      <c r="Y27" s="2449"/>
      <c r="Z27" s="2449"/>
      <c r="AA27" s="2449"/>
      <c r="AB27" s="2449"/>
      <c r="AC27" s="2449"/>
      <c r="AD27" s="2449"/>
      <c r="AE27" s="2449"/>
      <c r="AF27" s="2449"/>
      <c r="AG27" s="2449"/>
      <c r="AH27" s="2449"/>
      <c r="AI27" s="2449"/>
      <c r="AJ27" s="2449"/>
    </row>
    <row r="28" spans="1:114" s="1774" customFormat="1" ht="15.75">
      <c r="A28" s="207"/>
      <c r="B28" s="207"/>
      <c r="H28" s="1826"/>
      <c r="I28" s="1826"/>
      <c r="J28" s="2449"/>
      <c r="K28" s="2449"/>
      <c r="L28" s="2449"/>
      <c r="M28" s="2449"/>
      <c r="N28" s="2449"/>
      <c r="O28" s="2449"/>
      <c r="P28" s="2449"/>
      <c r="Q28" s="2449"/>
      <c r="R28" s="2449"/>
      <c r="S28" s="2449"/>
      <c r="T28" s="2449"/>
      <c r="U28" s="2449"/>
      <c r="V28" s="2449"/>
      <c r="W28" s="2449"/>
      <c r="X28" s="2449"/>
      <c r="Y28" s="2449"/>
      <c r="Z28" s="2449"/>
      <c r="AA28" s="2449"/>
      <c r="AB28" s="2449"/>
      <c r="AC28" s="2449"/>
      <c r="AD28" s="2449"/>
      <c r="AE28" s="2449"/>
      <c r="AF28" s="2449"/>
      <c r="AG28" s="2449"/>
      <c r="AH28" s="2449"/>
      <c r="AI28" s="2449"/>
      <c r="AJ28" s="2449"/>
    </row>
    <row r="29" spans="1:114" s="1774" customFormat="1" ht="15.75">
      <c r="A29" s="207"/>
      <c r="B29" s="207"/>
      <c r="F29" s="1826" t="s">
        <v>1569</v>
      </c>
      <c r="G29" s="2450"/>
      <c r="J29" s="1827"/>
      <c r="K29" s="2451"/>
      <c r="L29" s="2451"/>
      <c r="M29" s="2451"/>
      <c r="N29" s="2451"/>
      <c r="O29" s="2451"/>
      <c r="P29" s="2451"/>
      <c r="Q29" s="2451"/>
      <c r="R29" s="2451"/>
      <c r="S29" s="2451"/>
      <c r="T29" s="2451"/>
      <c r="U29" s="2451"/>
      <c r="V29" s="2451"/>
      <c r="W29" s="2451"/>
      <c r="X29" s="2451"/>
      <c r="Y29" s="2451"/>
      <c r="Z29" s="2451"/>
      <c r="AA29" s="2451"/>
      <c r="AB29" s="2451"/>
      <c r="AC29" s="2451"/>
      <c r="AD29" s="2451"/>
      <c r="AE29" s="2451"/>
      <c r="AF29" s="2451"/>
      <c r="AG29" s="2451"/>
      <c r="AH29" s="2451"/>
      <c r="AI29" s="2451"/>
      <c r="AJ29" s="2451"/>
      <c r="AK29" s="1827"/>
      <c r="AL29" s="1827"/>
      <c r="AM29" s="1827"/>
      <c r="AN29" s="1827"/>
    </row>
    <row r="30" spans="1:114" s="1774" customFormat="1">
      <c r="A30" s="207"/>
      <c r="B30" s="207"/>
      <c r="F30" s="515"/>
      <c r="G30" s="1774" t="s">
        <v>635</v>
      </c>
      <c r="K30" s="2452"/>
      <c r="L30" s="2452"/>
      <c r="M30" s="2452"/>
      <c r="N30" s="2452">
        <v>0</v>
      </c>
      <c r="O30" s="2452">
        <v>53702338</v>
      </c>
      <c r="P30" s="2452">
        <v>60960707</v>
      </c>
      <c r="Q30" s="2452">
        <v>73515886</v>
      </c>
      <c r="R30" s="2452">
        <v>76635579</v>
      </c>
      <c r="S30" s="2452">
        <v>83601729.07001251</v>
      </c>
      <c r="T30" s="2452">
        <v>84978586.794580415</v>
      </c>
      <c r="U30" s="2452">
        <v>86205344.244021386</v>
      </c>
      <c r="V30" s="2452">
        <v>87898221.996935934</v>
      </c>
      <c r="W30" s="2452">
        <v>87902823.460908324</v>
      </c>
      <c r="X30" s="2452">
        <v>90374444.308867514</v>
      </c>
      <c r="Y30" s="2452">
        <v>93900791.867636576</v>
      </c>
      <c r="Z30" s="2452">
        <v>94070464.003053248</v>
      </c>
      <c r="AA30" s="2452">
        <v>94244802.122193873</v>
      </c>
      <c r="AB30" s="2452">
        <v>94423934.539610863</v>
      </c>
      <c r="AC30" s="2452">
        <v>94607993.098506823</v>
      </c>
      <c r="AD30" s="2452">
        <v>94797113.267772421</v>
      </c>
      <c r="AE30" s="2452">
        <v>94991434.241692811</v>
      </c>
      <c r="AF30" s="2452">
        <v>95191099.042396039</v>
      </c>
      <c r="AG30" s="2452">
        <v>95396254.625118583</v>
      </c>
      <c r="AH30" s="2452">
        <v>95607051.986366004</v>
      </c>
      <c r="AI30" s="2452">
        <v>95823646.275047749</v>
      </c>
      <c r="AJ30" s="2452">
        <v>96046196.906668216</v>
      </c>
    </row>
    <row r="31" spans="1:114" s="1774" customFormat="1">
      <c r="A31" s="207"/>
      <c r="B31" s="207"/>
      <c r="F31" s="515"/>
      <c r="G31" s="1774" t="s">
        <v>4844</v>
      </c>
      <c r="K31" s="2452"/>
      <c r="L31" s="2452"/>
      <c r="M31" s="2452"/>
      <c r="N31" s="2452">
        <v>0</v>
      </c>
      <c r="O31" s="2452">
        <v>153550461</v>
      </c>
      <c r="P31" s="2452">
        <v>156123240</v>
      </c>
      <c r="Q31" s="2452">
        <v>154918870</v>
      </c>
      <c r="R31" s="2452">
        <v>232687408</v>
      </c>
      <c r="S31" s="2452">
        <v>272774109.81233543</v>
      </c>
      <c r="T31" s="2452">
        <v>233000938.40773046</v>
      </c>
      <c r="U31" s="2452">
        <v>246017763.3344987</v>
      </c>
      <c r="V31" s="2452">
        <v>238333674.56580481</v>
      </c>
      <c r="W31" s="2452">
        <v>250757657.68274394</v>
      </c>
      <c r="X31" s="2452">
        <v>247958552.68782273</v>
      </c>
      <c r="Y31" s="2452">
        <v>252245853.22469863</v>
      </c>
      <c r="Z31" s="2452">
        <v>263303912.70368844</v>
      </c>
      <c r="AA31" s="2452">
        <v>293873421.22798347</v>
      </c>
      <c r="AB31" s="2452">
        <v>298579056.84401864</v>
      </c>
      <c r="AC31" s="2452">
        <v>316100265.84350008</v>
      </c>
      <c r="AD31" s="2452">
        <v>336529392.19516754</v>
      </c>
      <c r="AE31" s="2452">
        <v>343177184.23948866</v>
      </c>
      <c r="AF31" s="2452">
        <v>358351856.63964671</v>
      </c>
      <c r="AG31" s="2452">
        <v>388373160.16666102</v>
      </c>
      <c r="AH31" s="2452">
        <v>401067640.0864473</v>
      </c>
      <c r="AI31" s="2452">
        <v>419205927.88421476</v>
      </c>
      <c r="AJ31" s="2452">
        <v>430641580.37798667</v>
      </c>
    </row>
    <row r="32" spans="1:114" s="1774" customFormat="1">
      <c r="A32" s="207"/>
      <c r="B32" s="207"/>
      <c r="F32" s="515"/>
      <c r="G32" s="1774" t="s">
        <v>4845</v>
      </c>
      <c r="K32" s="2452"/>
      <c r="L32" s="2452"/>
      <c r="M32" s="2452"/>
      <c r="N32" s="2452">
        <v>0</v>
      </c>
      <c r="O32" s="2452">
        <v>210097252</v>
      </c>
      <c r="P32" s="2452">
        <v>227463189</v>
      </c>
      <c r="Q32" s="2452">
        <v>231475771</v>
      </c>
      <c r="R32" s="2452">
        <v>207378539.33333331</v>
      </c>
      <c r="S32" s="2452">
        <v>237099350.2887429</v>
      </c>
      <c r="T32" s="2452">
        <v>246066416.04391867</v>
      </c>
      <c r="U32" s="2452">
        <v>263860566.28686106</v>
      </c>
      <c r="V32" s="2452">
        <v>279314829.40997154</v>
      </c>
      <c r="W32" s="2452">
        <v>286649868.78861105</v>
      </c>
      <c r="X32" s="2452">
        <v>306478730.29273456</v>
      </c>
      <c r="Y32" s="2452">
        <v>332041701.30384851</v>
      </c>
      <c r="Z32" s="2452">
        <v>353946762.45253289</v>
      </c>
      <c r="AA32" s="2452">
        <v>381747349.92406261</v>
      </c>
      <c r="AB32" s="2452">
        <v>410166853.38787591</v>
      </c>
      <c r="AC32" s="2452">
        <v>433958969.77828538</v>
      </c>
      <c r="AD32" s="2452">
        <v>453857332.0726403</v>
      </c>
      <c r="AE32" s="2452">
        <v>490864191.63678825</v>
      </c>
      <c r="AF32" s="2452">
        <v>513932324.56738925</v>
      </c>
      <c r="AG32" s="2452">
        <v>502593069.84756875</v>
      </c>
      <c r="AH32" s="2452">
        <v>503270462.49350011</v>
      </c>
      <c r="AI32" s="2452">
        <v>500305906.55860156</v>
      </c>
      <c r="AJ32" s="2452">
        <v>496645101.95112389</v>
      </c>
    </row>
    <row r="33" spans="1:114" s="1826" customFormat="1" ht="15.75">
      <c r="A33" s="257"/>
      <c r="B33" s="257"/>
      <c r="G33" s="1826" t="s">
        <v>37</v>
      </c>
      <c r="K33" s="340"/>
      <c r="L33" s="340"/>
      <c r="M33" s="340"/>
      <c r="N33" s="340">
        <v>0</v>
      </c>
      <c r="O33" s="340">
        <v>417350051</v>
      </c>
      <c r="P33" s="340">
        <v>444547136</v>
      </c>
      <c r="Q33" s="340">
        <v>459910527</v>
      </c>
      <c r="R33" s="340">
        <v>516701526.33333331</v>
      </c>
      <c r="S33" s="340">
        <v>593475189.17109084</v>
      </c>
      <c r="T33" s="340">
        <v>564045941.24622953</v>
      </c>
      <c r="U33" s="340">
        <v>596083673.86538112</v>
      </c>
      <c r="V33" s="340">
        <v>605546725.97271228</v>
      </c>
      <c r="W33" s="340">
        <v>625310349.93226337</v>
      </c>
      <c r="X33" s="340">
        <v>644811727.2894249</v>
      </c>
      <c r="Y33" s="340">
        <v>678188346.39618373</v>
      </c>
      <c r="Z33" s="340">
        <v>711321139.15927458</v>
      </c>
      <c r="AA33" s="340">
        <v>769865573.27424002</v>
      </c>
      <c r="AB33" s="340">
        <v>803169844.77150536</v>
      </c>
      <c r="AC33" s="340">
        <v>844667228.72029233</v>
      </c>
      <c r="AD33" s="340">
        <v>885183837.53558028</v>
      </c>
      <c r="AE33" s="340">
        <v>929032810.11796975</v>
      </c>
      <c r="AF33" s="340">
        <v>967475280.24943197</v>
      </c>
      <c r="AG33" s="340">
        <v>986362484.63934839</v>
      </c>
      <c r="AH33" s="340">
        <v>999945154.56631339</v>
      </c>
      <c r="AI33" s="340">
        <v>1015335480.717864</v>
      </c>
      <c r="AJ33" s="340">
        <v>1023332879.2357788</v>
      </c>
      <c r="BQ33" s="1774"/>
      <c r="BR33" s="1774"/>
      <c r="BS33" s="1774"/>
      <c r="BT33" s="1774"/>
      <c r="BU33" s="1774"/>
      <c r="BV33" s="1774"/>
      <c r="BW33" s="1774"/>
      <c r="BX33" s="1774"/>
      <c r="BY33" s="1774"/>
      <c r="BZ33" s="1774"/>
      <c r="CA33" s="1774"/>
      <c r="CB33" s="1774"/>
      <c r="CC33" s="1774"/>
      <c r="CD33" s="1774"/>
      <c r="CE33" s="1774"/>
      <c r="CF33" s="1774"/>
      <c r="CG33" s="1774"/>
      <c r="CH33" s="1774"/>
      <c r="CI33" s="1774"/>
      <c r="CJ33" s="1774"/>
      <c r="CK33" s="1774"/>
      <c r="CL33" s="1774"/>
      <c r="CM33" s="1774"/>
      <c r="CN33" s="1774"/>
      <c r="CO33" s="1774"/>
      <c r="CP33" s="1774"/>
      <c r="CQ33" s="1774"/>
      <c r="CR33" s="1774"/>
      <c r="CS33" s="1774"/>
      <c r="CT33" s="1774"/>
      <c r="CU33" s="1774"/>
      <c r="CV33" s="1774"/>
      <c r="CW33" s="1774"/>
      <c r="CX33" s="1774"/>
      <c r="CY33" s="1774"/>
      <c r="CZ33" s="1774"/>
      <c r="DA33" s="1774"/>
      <c r="DB33" s="1774"/>
      <c r="DC33" s="1774"/>
      <c r="DD33" s="1774"/>
      <c r="DE33" s="1774"/>
      <c r="DF33" s="1774"/>
      <c r="DG33" s="1774"/>
      <c r="DH33" s="1774"/>
      <c r="DI33" s="1774"/>
      <c r="DJ33" s="1774"/>
    </row>
    <row r="34" spans="1:114" s="1774" customFormat="1" ht="15.75">
      <c r="A34" s="207"/>
      <c r="B34" s="207"/>
      <c r="DA34" s="1826"/>
      <c r="DB34" s="1826"/>
      <c r="DC34" s="1826"/>
      <c r="DD34" s="1826"/>
      <c r="DE34" s="1826"/>
      <c r="DF34" s="1826"/>
      <c r="DG34" s="1826"/>
      <c r="DH34" s="1826"/>
      <c r="DI34" s="1826"/>
      <c r="DJ34" s="1826"/>
    </row>
    <row r="35" spans="1:114" s="1774" customFormat="1" ht="15.75">
      <c r="A35" s="207"/>
      <c r="B35" s="207"/>
      <c r="G35" s="1774" t="s">
        <v>635</v>
      </c>
      <c r="K35" s="447"/>
      <c r="L35" s="447"/>
      <c r="M35" s="447"/>
      <c r="N35" s="447" t="e">
        <v>#DIV/0!</v>
      </c>
      <c r="O35" s="447">
        <v>0.12867456915681555</v>
      </c>
      <c r="P35" s="447">
        <v>0.13712990606242484</v>
      </c>
      <c r="Q35" s="447">
        <v>0.15984823500245735</v>
      </c>
      <c r="R35" s="447">
        <v>0.14831692010633046</v>
      </c>
      <c r="S35" s="447">
        <v>0.14086811141469852</v>
      </c>
      <c r="T35" s="447">
        <v>0.15065898108729361</v>
      </c>
      <c r="U35" s="447">
        <v>0.14461953585309889</v>
      </c>
      <c r="V35" s="447">
        <v>0.1451551436526087</v>
      </c>
      <c r="W35" s="447">
        <v>0.14057471377281758</v>
      </c>
      <c r="X35" s="447">
        <v>0.14015632855930174</v>
      </c>
      <c r="Y35" s="447">
        <v>0.13845827986666945</v>
      </c>
      <c r="Z35" s="447">
        <v>0.13224753043925716</v>
      </c>
      <c r="AA35" s="447">
        <v>0.1224172185299448</v>
      </c>
      <c r="AB35" s="447">
        <v>0.11756409326656633</v>
      </c>
      <c r="AC35" s="447">
        <v>0.11200623142659631</v>
      </c>
      <c r="AD35" s="447">
        <v>0.10709313619156768</v>
      </c>
      <c r="AE35" s="447">
        <v>0.10224766359934122</v>
      </c>
      <c r="AF35" s="447">
        <v>9.8391246769482438E-2</v>
      </c>
      <c r="AG35" s="447">
        <v>9.6715209784158693E-2</v>
      </c>
      <c r="AH35" s="447">
        <v>9.5612295884199547E-2</v>
      </c>
      <c r="AI35" s="447">
        <v>9.437633973679159E-2</v>
      </c>
      <c r="AJ35" s="447">
        <v>9.3856260123680535E-2</v>
      </c>
      <c r="BQ35" s="1826"/>
      <c r="BR35" s="1826"/>
      <c r="BS35" s="1826"/>
      <c r="BT35" s="1826"/>
      <c r="BU35" s="1826"/>
      <c r="BV35" s="1826"/>
      <c r="BW35" s="1826"/>
      <c r="BX35" s="1826"/>
      <c r="BY35" s="1826"/>
      <c r="BZ35" s="1826"/>
      <c r="CA35" s="1826"/>
      <c r="CB35" s="1826"/>
      <c r="CC35" s="1826"/>
      <c r="CD35" s="1826"/>
      <c r="CE35" s="1826"/>
      <c r="CF35" s="1826"/>
      <c r="CG35" s="1826"/>
      <c r="CH35" s="1826"/>
      <c r="CI35" s="1826"/>
      <c r="CJ35" s="1826"/>
      <c r="CK35" s="1826"/>
      <c r="CL35" s="1826"/>
      <c r="CM35" s="1826"/>
      <c r="CN35" s="1826"/>
      <c r="CO35" s="1826"/>
      <c r="CP35" s="1826"/>
      <c r="CQ35" s="1826"/>
      <c r="CR35" s="1826"/>
      <c r="CS35" s="1826"/>
      <c r="CT35" s="1826"/>
      <c r="CU35" s="1826"/>
      <c r="CV35" s="1826"/>
      <c r="CW35" s="1826"/>
      <c r="CX35" s="1826"/>
      <c r="CY35" s="1826"/>
      <c r="CZ35" s="1826"/>
    </row>
    <row r="36" spans="1:114" s="1774" customFormat="1">
      <c r="A36" s="207"/>
      <c r="B36" s="207"/>
      <c r="G36" s="1774" t="s">
        <v>4844</v>
      </c>
      <c r="K36" s="447"/>
      <c r="L36" s="447"/>
      <c r="M36" s="447"/>
      <c r="N36" s="447" t="e">
        <v>#DIV/0!</v>
      </c>
      <c r="O36" s="447">
        <v>0.36791767637761713</v>
      </c>
      <c r="P36" s="447">
        <v>0.35119614402374644</v>
      </c>
      <c r="Q36" s="447">
        <v>0.3368456708537137</v>
      </c>
      <c r="R36" s="447">
        <v>0.45033234109296832</v>
      </c>
      <c r="S36" s="447">
        <v>0.45962175806088895</v>
      </c>
      <c r="T36" s="447">
        <v>0.41308858263021497</v>
      </c>
      <c r="U36" s="447">
        <v>0.41272353886018204</v>
      </c>
      <c r="V36" s="447">
        <v>0.39358428399222295</v>
      </c>
      <c r="W36" s="447">
        <v>0.40101312525837324</v>
      </c>
      <c r="X36" s="447">
        <v>0.38454411139536565</v>
      </c>
      <c r="Y36" s="447">
        <v>0.37194070727564782</v>
      </c>
      <c r="Z36" s="447">
        <v>0.37016179923303399</v>
      </c>
      <c r="AA36" s="447">
        <v>0.381720434618396</v>
      </c>
      <c r="AB36" s="447">
        <v>0.37175083052198221</v>
      </c>
      <c r="AC36" s="447">
        <v>0.37423053138027595</v>
      </c>
      <c r="AD36" s="447">
        <v>0.38018022689172815</v>
      </c>
      <c r="AE36" s="447">
        <v>0.36939188853395993</v>
      </c>
      <c r="AF36" s="447">
        <v>0.37039897964861423</v>
      </c>
      <c r="AG36" s="447">
        <v>0.39374283411505157</v>
      </c>
      <c r="AH36" s="447">
        <v>0.40108963802159181</v>
      </c>
      <c r="AI36" s="447">
        <v>0.41287430198718866</v>
      </c>
      <c r="AJ36" s="447">
        <v>0.42082257798614681</v>
      </c>
    </row>
    <row r="37" spans="1:114" s="1774" customFormat="1">
      <c r="A37" s="207"/>
      <c r="B37" s="207"/>
      <c r="G37" s="1774" t="s">
        <v>4845</v>
      </c>
      <c r="K37" s="447"/>
      <c r="L37" s="447"/>
      <c r="M37" s="447"/>
      <c r="N37" s="447" t="e">
        <v>#DIV/0!</v>
      </c>
      <c r="O37" s="447">
        <v>0.50340775446556729</v>
      </c>
      <c r="P37" s="447">
        <v>0.51167394991382875</v>
      </c>
      <c r="Q37" s="447">
        <v>0.50330609414382899</v>
      </c>
      <c r="R37" s="447">
        <v>0.40135073880070127</v>
      </c>
      <c r="S37" s="447">
        <v>0.39951013052441248</v>
      </c>
      <c r="T37" s="447">
        <v>0.43625243628249144</v>
      </c>
      <c r="U37" s="447">
        <v>0.44265692528671913</v>
      </c>
      <c r="V37" s="447">
        <v>0.46126057235516832</v>
      </c>
      <c r="W37" s="447">
        <v>0.4584121609688091</v>
      </c>
      <c r="X37" s="447">
        <v>0.47529956004533247</v>
      </c>
      <c r="Y37" s="447">
        <v>0.4896010128576827</v>
      </c>
      <c r="Z37" s="447">
        <v>0.49759067032770882</v>
      </c>
      <c r="AA37" s="447">
        <v>0.49586234685165914</v>
      </c>
      <c r="AB37" s="447">
        <v>0.51068507621145154</v>
      </c>
      <c r="AC37" s="447">
        <v>0.51376323719312766</v>
      </c>
      <c r="AD37" s="447">
        <v>0.51272663691670417</v>
      </c>
      <c r="AE37" s="447">
        <v>0.52836044786669878</v>
      </c>
      <c r="AF37" s="447">
        <v>0.53120977358190336</v>
      </c>
      <c r="AG37" s="447">
        <v>0.50954195610078978</v>
      </c>
      <c r="AH37" s="447">
        <v>0.50329806609420868</v>
      </c>
      <c r="AI37" s="447">
        <v>0.49274935827601979</v>
      </c>
      <c r="AJ37" s="447">
        <v>0.48532116189017266</v>
      </c>
    </row>
    <row r="38" spans="1:114" s="1827" customFormat="1" ht="15.75">
      <c r="A38" s="207"/>
      <c r="B38" s="207"/>
      <c r="G38" s="1826" t="s">
        <v>37</v>
      </c>
      <c r="K38" s="447"/>
      <c r="L38" s="447"/>
      <c r="M38" s="447"/>
      <c r="N38" s="447" t="e">
        <v>#DIV/0!</v>
      </c>
      <c r="O38" s="447">
        <v>1</v>
      </c>
      <c r="P38" s="447">
        <v>1</v>
      </c>
      <c r="Q38" s="447">
        <v>1</v>
      </c>
      <c r="R38" s="447">
        <v>1</v>
      </c>
      <c r="S38" s="447">
        <v>1</v>
      </c>
      <c r="T38" s="447">
        <v>1</v>
      </c>
      <c r="U38" s="447">
        <v>1</v>
      </c>
      <c r="V38" s="447">
        <v>1</v>
      </c>
      <c r="W38" s="447">
        <v>1</v>
      </c>
      <c r="X38" s="447">
        <v>1</v>
      </c>
      <c r="Y38" s="447">
        <v>1</v>
      </c>
      <c r="Z38" s="447">
        <v>1</v>
      </c>
      <c r="AA38" s="447">
        <v>1</v>
      </c>
      <c r="AB38" s="447">
        <v>1</v>
      </c>
      <c r="AC38" s="447">
        <v>1</v>
      </c>
      <c r="AD38" s="447">
        <v>1</v>
      </c>
      <c r="AE38" s="447">
        <v>1</v>
      </c>
      <c r="AF38" s="447">
        <v>1</v>
      </c>
      <c r="AG38" s="447">
        <v>1</v>
      </c>
      <c r="AH38" s="447">
        <v>1</v>
      </c>
      <c r="AI38" s="447">
        <v>1</v>
      </c>
      <c r="AJ38" s="447">
        <v>1</v>
      </c>
      <c r="BQ38" s="1774"/>
      <c r="BR38" s="1774"/>
      <c r="BS38" s="1774"/>
      <c r="BT38" s="1774"/>
      <c r="BU38" s="1774"/>
      <c r="BV38" s="1774"/>
      <c r="BW38" s="1774"/>
      <c r="BX38" s="1774"/>
      <c r="BY38" s="1774"/>
      <c r="BZ38" s="1774"/>
      <c r="CA38" s="1774"/>
      <c r="CB38" s="1774"/>
      <c r="CC38" s="1774"/>
      <c r="CD38" s="1774"/>
      <c r="CE38" s="1774"/>
      <c r="CF38" s="1774"/>
      <c r="CG38" s="1774"/>
      <c r="CH38" s="1774"/>
      <c r="CI38" s="1774"/>
      <c r="CJ38" s="1774"/>
      <c r="CK38" s="1774"/>
      <c r="CL38" s="1774"/>
      <c r="CM38" s="1774"/>
      <c r="CN38" s="1774"/>
      <c r="CO38" s="1774"/>
      <c r="CP38" s="1774"/>
      <c r="CQ38" s="1774"/>
      <c r="CR38" s="1774"/>
      <c r="CS38" s="1774"/>
      <c r="CT38" s="1774"/>
      <c r="CU38" s="1774"/>
      <c r="CV38" s="1774"/>
      <c r="CW38" s="1774"/>
      <c r="CX38" s="1774"/>
      <c r="CY38" s="1774"/>
      <c r="CZ38" s="1774"/>
      <c r="DA38" s="1774"/>
      <c r="DB38" s="1774"/>
      <c r="DC38" s="1774"/>
      <c r="DD38" s="1774"/>
      <c r="DE38" s="1774"/>
      <c r="DF38" s="1774"/>
      <c r="DG38" s="1774"/>
      <c r="DH38" s="1774"/>
      <c r="DI38" s="1774"/>
      <c r="DJ38" s="1774"/>
    </row>
    <row r="39" spans="1:114" s="1827" customFormat="1" ht="15.75">
      <c r="A39" s="207"/>
      <c r="B39" s="207"/>
      <c r="G39" s="1826"/>
      <c r="K39" s="447"/>
      <c r="L39" s="447"/>
      <c r="M39" s="447"/>
      <c r="N39" s="447"/>
      <c r="O39" s="447"/>
      <c r="P39" s="447"/>
      <c r="Q39" s="447"/>
      <c r="R39" s="447"/>
      <c r="S39" s="447"/>
      <c r="T39" s="447"/>
      <c r="U39" s="447"/>
      <c r="V39" s="447"/>
      <c r="W39" s="447"/>
      <c r="X39" s="447"/>
      <c r="Y39" s="447"/>
      <c r="Z39" s="447"/>
      <c r="AA39" s="447"/>
      <c r="AB39" s="447"/>
      <c r="AC39" s="447"/>
      <c r="AD39" s="447"/>
      <c r="AE39" s="447"/>
      <c r="AF39" s="447"/>
      <c r="AG39" s="447"/>
      <c r="AH39" s="447"/>
      <c r="AI39" s="447"/>
      <c r="AJ39" s="447"/>
      <c r="BQ39" s="1774"/>
      <c r="BR39" s="1774"/>
      <c r="BS39" s="1774"/>
      <c r="BT39" s="1774"/>
      <c r="BU39" s="1774"/>
      <c r="BV39" s="1774"/>
      <c r="BW39" s="1774"/>
      <c r="BX39" s="1774"/>
      <c r="BY39" s="1774"/>
      <c r="BZ39" s="1774"/>
      <c r="CA39" s="1774"/>
      <c r="CB39" s="1774"/>
      <c r="CC39" s="1774"/>
      <c r="CD39" s="1774"/>
      <c r="CE39" s="1774"/>
      <c r="CF39" s="1774"/>
      <c r="CG39" s="1774"/>
      <c r="CH39" s="1774"/>
      <c r="CI39" s="1774"/>
      <c r="CJ39" s="1774"/>
      <c r="CK39" s="1774"/>
      <c r="CL39" s="1774"/>
      <c r="CM39" s="1774"/>
      <c r="CN39" s="1774"/>
      <c r="CO39" s="1774"/>
      <c r="CP39" s="1774"/>
      <c r="CQ39" s="1774"/>
      <c r="CR39" s="1774"/>
      <c r="CS39" s="1774"/>
      <c r="CT39" s="1774"/>
      <c r="CU39" s="1774"/>
      <c r="CV39" s="1774"/>
      <c r="CW39" s="1774"/>
      <c r="CX39" s="1774"/>
      <c r="CY39" s="1774"/>
      <c r="CZ39" s="1774"/>
      <c r="DA39" s="1774"/>
      <c r="DB39" s="1774"/>
      <c r="DC39" s="1774"/>
      <c r="DD39" s="1774"/>
      <c r="DE39" s="1774"/>
      <c r="DF39" s="1774"/>
      <c r="DG39" s="1774"/>
      <c r="DH39" s="1774"/>
      <c r="DI39" s="1774"/>
      <c r="DJ39" s="1774"/>
    </row>
    <row r="40" spans="1:114" s="1827" customFormat="1" ht="15.75">
      <c r="A40" s="207"/>
      <c r="B40" s="207"/>
      <c r="G40" s="1826"/>
      <c r="K40" s="447"/>
      <c r="L40" s="447"/>
      <c r="M40" s="447"/>
      <c r="N40" s="447"/>
      <c r="O40" s="447"/>
      <c r="P40" s="447"/>
      <c r="Q40" s="447"/>
      <c r="R40" s="447"/>
      <c r="S40" s="447"/>
      <c r="T40" s="447"/>
      <c r="U40" s="447"/>
      <c r="V40" s="447"/>
      <c r="W40" s="447"/>
      <c r="X40" s="447"/>
      <c r="Y40" s="447"/>
      <c r="Z40" s="447"/>
      <c r="AA40" s="447"/>
      <c r="AB40" s="447"/>
      <c r="AC40" s="447"/>
      <c r="AD40" s="447"/>
      <c r="AE40" s="447"/>
      <c r="AF40" s="447"/>
      <c r="AG40" s="447"/>
      <c r="AH40" s="447"/>
      <c r="AI40" s="447"/>
      <c r="AJ40" s="447"/>
      <c r="BQ40" s="1774"/>
      <c r="BR40" s="1774"/>
      <c r="BS40" s="1774"/>
      <c r="BT40" s="1774"/>
      <c r="BU40" s="1774"/>
      <c r="BV40" s="1774"/>
      <c r="BW40" s="1774"/>
      <c r="BX40" s="1774"/>
      <c r="BY40" s="1774"/>
      <c r="BZ40" s="1774"/>
      <c r="CA40" s="1774"/>
      <c r="CB40" s="1774"/>
      <c r="CC40" s="1774"/>
      <c r="CD40" s="1774"/>
      <c r="CE40" s="1774"/>
      <c r="CF40" s="1774"/>
      <c r="CG40" s="1774"/>
      <c r="CH40" s="1774"/>
      <c r="CI40" s="1774"/>
      <c r="CJ40" s="1774"/>
      <c r="CK40" s="1774"/>
      <c r="CL40" s="1774"/>
      <c r="CM40" s="1774"/>
      <c r="CN40" s="1774"/>
      <c r="CO40" s="1774"/>
      <c r="CP40" s="1774"/>
      <c r="CQ40" s="1774"/>
      <c r="CR40" s="1774"/>
      <c r="CS40" s="1774"/>
      <c r="CT40" s="1774"/>
      <c r="CU40" s="1774"/>
      <c r="CV40" s="1774"/>
      <c r="CW40" s="1774"/>
      <c r="CX40" s="1774"/>
      <c r="CY40" s="1774"/>
      <c r="CZ40" s="1774"/>
      <c r="DA40" s="1774"/>
      <c r="DB40" s="1774"/>
      <c r="DC40" s="1774"/>
      <c r="DD40" s="1774"/>
      <c r="DE40" s="1774"/>
      <c r="DF40" s="1774"/>
      <c r="DG40" s="1774"/>
      <c r="DH40" s="1774"/>
      <c r="DI40" s="1774"/>
      <c r="DJ40" s="1774"/>
    </row>
    <row r="41" spans="1:114" s="1827" customFormat="1" ht="15.75">
      <c r="A41" s="207"/>
      <c r="B41" s="207"/>
      <c r="G41" s="1826"/>
      <c r="K41" s="447"/>
      <c r="L41" s="447"/>
      <c r="M41" s="447"/>
      <c r="N41" s="447"/>
      <c r="O41" s="447"/>
      <c r="P41" s="447"/>
      <c r="Q41" s="447"/>
      <c r="R41" s="447"/>
      <c r="S41" s="447"/>
      <c r="T41" s="447"/>
      <c r="U41" s="447"/>
      <c r="V41" s="447"/>
      <c r="W41" s="447"/>
      <c r="X41" s="447"/>
      <c r="Y41" s="447"/>
      <c r="Z41" s="447"/>
      <c r="AA41" s="447"/>
      <c r="AB41" s="447"/>
      <c r="AC41" s="447"/>
      <c r="AD41" s="447"/>
      <c r="AE41" s="447"/>
      <c r="AF41" s="447"/>
      <c r="AG41" s="447"/>
      <c r="AH41" s="447"/>
      <c r="AI41" s="447"/>
      <c r="AJ41" s="447"/>
      <c r="BQ41" s="1774"/>
      <c r="BR41" s="1774"/>
      <c r="BS41" s="1774"/>
      <c r="BT41" s="1774"/>
      <c r="BU41" s="1774"/>
      <c r="BV41" s="1774"/>
      <c r="BW41" s="1774"/>
      <c r="BX41" s="1774"/>
      <c r="BY41" s="1774"/>
      <c r="BZ41" s="1774"/>
      <c r="CA41" s="1774"/>
      <c r="CB41" s="1774"/>
      <c r="CC41" s="1774"/>
      <c r="CD41" s="1774"/>
      <c r="CE41" s="1774"/>
      <c r="CF41" s="1774"/>
      <c r="CG41" s="1774"/>
      <c r="CH41" s="1774"/>
      <c r="CI41" s="1774"/>
      <c r="CJ41" s="1774"/>
      <c r="CK41" s="1774"/>
      <c r="CL41" s="1774"/>
      <c r="CM41" s="1774"/>
      <c r="CN41" s="1774"/>
      <c r="CO41" s="1774"/>
      <c r="CP41" s="1774"/>
      <c r="CQ41" s="1774"/>
      <c r="CR41" s="1774"/>
      <c r="CS41" s="1774"/>
      <c r="CT41" s="1774"/>
      <c r="CU41" s="1774"/>
      <c r="CV41" s="1774"/>
      <c r="CW41" s="1774"/>
      <c r="CX41" s="1774"/>
      <c r="CY41" s="1774"/>
      <c r="CZ41" s="1774"/>
      <c r="DA41" s="1774"/>
      <c r="DB41" s="1774"/>
      <c r="DC41" s="1774"/>
      <c r="DD41" s="1774"/>
      <c r="DE41" s="1774"/>
      <c r="DF41" s="1774"/>
      <c r="DG41" s="1774"/>
      <c r="DH41" s="1774"/>
      <c r="DI41" s="1774"/>
      <c r="DJ41" s="1774"/>
    </row>
    <row r="42" spans="1:114" s="1827" customFormat="1" ht="15.75">
      <c r="A42" s="207"/>
      <c r="B42" s="207"/>
      <c r="F42" s="708" t="s">
        <v>1450</v>
      </c>
      <c r="G42" s="1826"/>
      <c r="K42" s="447"/>
      <c r="L42" s="447"/>
      <c r="M42" s="447"/>
      <c r="N42" s="447"/>
      <c r="O42" s="447"/>
      <c r="P42" s="447"/>
      <c r="Q42" s="447"/>
      <c r="R42" s="447"/>
      <c r="S42" s="447"/>
      <c r="T42" s="447"/>
      <c r="U42" s="447"/>
      <c r="V42" s="447"/>
      <c r="W42" s="447"/>
      <c r="X42" s="447"/>
      <c r="Y42" s="447"/>
      <c r="Z42" s="447"/>
      <c r="AA42" s="447"/>
      <c r="AB42" s="447"/>
      <c r="AC42" s="447"/>
      <c r="AD42" s="447"/>
      <c r="AE42" s="447"/>
      <c r="AF42" s="447"/>
      <c r="AG42" s="447"/>
      <c r="AH42" s="447"/>
      <c r="AI42" s="447"/>
      <c r="AJ42" s="447"/>
      <c r="BQ42" s="1774"/>
      <c r="BR42" s="1774"/>
      <c r="BS42" s="1774"/>
      <c r="BT42" s="1774"/>
      <c r="BU42" s="1774"/>
      <c r="BV42" s="1774"/>
      <c r="BW42" s="1774"/>
      <c r="BX42" s="1774"/>
      <c r="BY42" s="1774"/>
      <c r="BZ42" s="1774"/>
      <c r="CA42" s="1774"/>
      <c r="CB42" s="1774"/>
      <c r="CC42" s="1774"/>
      <c r="CD42" s="1774"/>
      <c r="CE42" s="1774"/>
      <c r="CF42" s="1774"/>
      <c r="CG42" s="1774"/>
      <c r="CH42" s="1774"/>
      <c r="CI42" s="1774"/>
      <c r="CJ42" s="1774"/>
      <c r="CK42" s="1774"/>
      <c r="CL42" s="1774"/>
      <c r="CM42" s="1774"/>
      <c r="CN42" s="1774"/>
      <c r="CO42" s="1774"/>
      <c r="CP42" s="1774"/>
      <c r="CQ42" s="1774"/>
      <c r="CR42" s="1774"/>
      <c r="CS42" s="1774"/>
      <c r="CT42" s="1774"/>
      <c r="CU42" s="1774"/>
      <c r="CV42" s="1774"/>
      <c r="CW42" s="1774"/>
      <c r="CX42" s="1774"/>
      <c r="CY42" s="1774"/>
      <c r="CZ42" s="1774"/>
      <c r="DA42" s="1774"/>
      <c r="DB42" s="1774"/>
      <c r="DC42" s="1774"/>
      <c r="DD42" s="1774"/>
      <c r="DE42" s="1774"/>
      <c r="DF42" s="1774"/>
      <c r="DG42" s="1774"/>
      <c r="DH42" s="1774"/>
      <c r="DI42" s="1774"/>
      <c r="DJ42" s="1774"/>
    </row>
    <row r="43" spans="1:114">
      <c r="G43" s="1828" t="s">
        <v>2997</v>
      </c>
      <c r="H43" s="511"/>
      <c r="P43" s="492">
        <v>66652121</v>
      </c>
      <c r="Q43" s="492">
        <v>65141266</v>
      </c>
      <c r="R43" s="492">
        <v>87301825</v>
      </c>
      <c r="S43" s="492">
        <v>70080319.902788088</v>
      </c>
      <c r="T43" s="492">
        <v>30261002.30083951</v>
      </c>
      <c r="U43" s="492">
        <v>14812746.180835538</v>
      </c>
      <c r="V43" s="492">
        <v>9924887.3544576541</v>
      </c>
      <c r="W43" s="492">
        <v>8860692.3516666666</v>
      </c>
      <c r="X43" s="492">
        <v>6562925.0116666667</v>
      </c>
      <c r="Y43" s="492">
        <v>3600813.915</v>
      </c>
      <c r="Z43" s="492">
        <v>3703319.4550000001</v>
      </c>
      <c r="AA43" s="492">
        <v>4761766.8616666673</v>
      </c>
      <c r="AB43" s="492">
        <v>5894070.708333334</v>
      </c>
      <c r="AC43" s="492">
        <v>5037880.3483333336</v>
      </c>
      <c r="AD43" s="492">
        <v>3637269.2133333338</v>
      </c>
      <c r="AE43" s="492">
        <v>1953031.1250000002</v>
      </c>
      <c r="AF43" s="492">
        <v>531611.8683333334</v>
      </c>
      <c r="AG43" s="492">
        <v>724106.46499999997</v>
      </c>
      <c r="AH43" s="492">
        <v>778866.15666666673</v>
      </c>
      <c r="AI43" s="492">
        <v>613234.48499999999</v>
      </c>
      <c r="AJ43" s="492">
        <v>430481.49500000005</v>
      </c>
    </row>
    <row r="44" spans="1:114" s="1827" customFormat="1">
      <c r="A44" s="207"/>
      <c r="B44" s="207"/>
      <c r="G44" s="1828" t="s">
        <v>643</v>
      </c>
      <c r="H44" s="511"/>
      <c r="K44" s="447"/>
      <c r="L44" s="447"/>
      <c r="M44" s="447"/>
      <c r="N44" s="447"/>
      <c r="O44" s="447"/>
      <c r="P44" s="2453">
        <v>88269109</v>
      </c>
      <c r="Q44" s="2453">
        <v>89208616</v>
      </c>
      <c r="R44" s="2453">
        <v>144512837</v>
      </c>
      <c r="S44" s="2453">
        <v>200665593.35996008</v>
      </c>
      <c r="T44" s="2453">
        <v>200024382.34104973</v>
      </c>
      <c r="U44" s="2453">
        <v>227740173.38782194</v>
      </c>
      <c r="V44" s="2453">
        <v>224943943.44550592</v>
      </c>
      <c r="W44" s="2453">
        <v>238432121.56523603</v>
      </c>
      <c r="X44" s="2453">
        <v>237930783.91031483</v>
      </c>
      <c r="Y44" s="2453">
        <v>245180195.5438574</v>
      </c>
      <c r="Z44" s="2453">
        <v>256135749.48284721</v>
      </c>
      <c r="AA44" s="2453">
        <v>285646810.60047555</v>
      </c>
      <c r="AB44" s="2453">
        <v>289220142.36984408</v>
      </c>
      <c r="AC44" s="2453">
        <v>307597541.72932553</v>
      </c>
      <c r="AD44" s="2453">
        <v>329427279.21599299</v>
      </c>
      <c r="AE44" s="2453">
        <v>337759309.34864742</v>
      </c>
      <c r="AF44" s="2453">
        <v>354355401.00547212</v>
      </c>
      <c r="AG44" s="2453">
        <v>384184209.9358198</v>
      </c>
      <c r="AH44" s="2453">
        <v>396823930.16393942</v>
      </c>
      <c r="AI44" s="2453">
        <v>415205099.63337356</v>
      </c>
      <c r="AJ44" s="2453">
        <v>426931655.11714542</v>
      </c>
      <c r="BQ44" s="1774"/>
      <c r="BR44" s="1774"/>
      <c r="BS44" s="1774"/>
      <c r="BT44" s="1774"/>
      <c r="BU44" s="1774"/>
      <c r="BV44" s="1774"/>
      <c r="BW44" s="1774"/>
      <c r="BX44" s="1774"/>
      <c r="BY44" s="1774"/>
      <c r="BZ44" s="1774"/>
      <c r="CA44" s="1774"/>
      <c r="CB44" s="1774"/>
      <c r="CC44" s="1774"/>
      <c r="CD44" s="1774"/>
      <c r="CE44" s="1774"/>
      <c r="CF44" s="1774"/>
      <c r="CG44" s="1774"/>
      <c r="CH44" s="1774"/>
      <c r="CI44" s="1774"/>
      <c r="CJ44" s="1774"/>
      <c r="CK44" s="1774"/>
      <c r="CL44" s="1774"/>
      <c r="CM44" s="1774"/>
      <c r="CN44" s="1774"/>
      <c r="CO44" s="1774"/>
      <c r="CP44" s="1774"/>
      <c r="CQ44" s="1774"/>
      <c r="CR44" s="1774"/>
      <c r="CS44" s="1774"/>
      <c r="CT44" s="1774"/>
      <c r="CU44" s="1774"/>
      <c r="CV44" s="1774"/>
      <c r="CW44" s="1774"/>
      <c r="CX44" s="1774"/>
      <c r="CY44" s="1774"/>
      <c r="CZ44" s="1774"/>
      <c r="DA44" s="1774"/>
      <c r="DB44" s="1774"/>
      <c r="DC44" s="1774"/>
      <c r="DD44" s="1774"/>
      <c r="DE44" s="1774"/>
      <c r="DF44" s="1774"/>
      <c r="DG44" s="1774"/>
      <c r="DH44" s="1774"/>
      <c r="DI44" s="1774"/>
      <c r="DJ44" s="1774"/>
    </row>
    <row r="45" spans="1:114" s="1827" customFormat="1">
      <c r="A45" s="207"/>
      <c r="B45" s="207"/>
      <c r="G45" s="492" t="s">
        <v>2998</v>
      </c>
      <c r="H45" s="492"/>
      <c r="K45" s="447"/>
      <c r="L45" s="447"/>
      <c r="M45" s="447"/>
      <c r="N45" s="447"/>
      <c r="O45" s="447"/>
      <c r="P45" s="492">
        <v>14172592</v>
      </c>
      <c r="Q45" s="492">
        <v>19482368</v>
      </c>
      <c r="R45" s="492">
        <v>8496582.5833333321</v>
      </c>
      <c r="S45" s="492">
        <v>11583333.333333334</v>
      </c>
      <c r="T45" s="492">
        <v>5529419.245349627</v>
      </c>
      <c r="U45" s="492">
        <v>7042171.8240325861</v>
      </c>
      <c r="V45" s="492">
        <v>8245290.9376992537</v>
      </c>
      <c r="W45" s="492">
        <v>15614234.079143699</v>
      </c>
      <c r="X45" s="492">
        <v>29998218.940254815</v>
      </c>
      <c r="Y45" s="492">
        <v>51255616.995810375</v>
      </c>
      <c r="Z45" s="492">
        <v>77730035.88469927</v>
      </c>
      <c r="AA45" s="492">
        <v>113077175.78808092</v>
      </c>
      <c r="AB45" s="492">
        <v>139793021.30740458</v>
      </c>
      <c r="AC45" s="492">
        <v>165114017.40341908</v>
      </c>
      <c r="AD45" s="492">
        <v>185631207.47120291</v>
      </c>
      <c r="AE45" s="492">
        <v>213807649.89107236</v>
      </c>
      <c r="AF45" s="492">
        <v>235818612.94798079</v>
      </c>
      <c r="AG45" s="492">
        <v>236041775.98320946</v>
      </c>
      <c r="AH45" s="492">
        <v>236306321.40949497</v>
      </c>
      <c r="AI45" s="492">
        <v>236537365.69856903</v>
      </c>
      <c r="AJ45" s="492">
        <v>236828778.81631532</v>
      </c>
      <c r="BQ45" s="1774"/>
      <c r="BR45" s="1774"/>
      <c r="BS45" s="1774"/>
      <c r="BT45" s="1774"/>
      <c r="BU45" s="1774"/>
      <c r="BV45" s="1774"/>
      <c r="BW45" s="1774"/>
      <c r="BX45" s="1774"/>
      <c r="BY45" s="1774"/>
      <c r="BZ45" s="1774"/>
      <c r="CA45" s="1774"/>
      <c r="CB45" s="1774"/>
      <c r="CC45" s="1774"/>
      <c r="CD45" s="1774"/>
      <c r="CE45" s="1774"/>
      <c r="CF45" s="1774"/>
      <c r="CG45" s="1774"/>
      <c r="CH45" s="1774"/>
      <c r="CI45" s="1774"/>
      <c r="CJ45" s="1774"/>
      <c r="CK45" s="1774"/>
      <c r="CL45" s="1774"/>
      <c r="CM45" s="1774"/>
      <c r="CN45" s="1774"/>
      <c r="CO45" s="1774"/>
      <c r="CP45" s="1774"/>
      <c r="CQ45" s="1774"/>
      <c r="CR45" s="1774"/>
      <c r="CS45" s="1774"/>
      <c r="CT45" s="1774"/>
      <c r="CU45" s="1774"/>
      <c r="CV45" s="1774"/>
      <c r="CW45" s="1774"/>
      <c r="CX45" s="1774"/>
      <c r="CY45" s="1774"/>
      <c r="CZ45" s="1774"/>
      <c r="DA45" s="1774"/>
      <c r="DB45" s="1774"/>
      <c r="DC45" s="1774"/>
      <c r="DD45" s="1774"/>
      <c r="DE45" s="1774"/>
      <c r="DF45" s="1774"/>
      <c r="DG45" s="1774"/>
      <c r="DH45" s="1774"/>
      <c r="DI45" s="1774"/>
      <c r="DJ45" s="1774"/>
    </row>
    <row r="46" spans="1:114" s="1827" customFormat="1">
      <c r="A46" s="207"/>
      <c r="B46" s="207"/>
      <c r="G46" s="492" t="s">
        <v>2999</v>
      </c>
      <c r="H46" s="1829"/>
      <c r="K46" s="447"/>
      <c r="L46" s="447"/>
      <c r="M46" s="447"/>
      <c r="N46" s="447"/>
      <c r="O46" s="447"/>
      <c r="P46" s="2454">
        <v>275453314</v>
      </c>
      <c r="Q46" s="2454">
        <v>286078277</v>
      </c>
      <c r="R46" s="2454">
        <v>276390281.75</v>
      </c>
      <c r="S46" s="2454">
        <v>311145942.57500935</v>
      </c>
      <c r="T46" s="2454">
        <v>328231137.35899067</v>
      </c>
      <c r="U46" s="2454">
        <v>346488582.47269106</v>
      </c>
      <c r="V46" s="2454">
        <v>362432604.23504943</v>
      </c>
      <c r="W46" s="2454">
        <v>362403301.93621695</v>
      </c>
      <c r="X46" s="2454">
        <v>370319799.42718852</v>
      </c>
      <c r="Y46" s="2454">
        <v>378151719.94151592</v>
      </c>
      <c r="Z46" s="2454">
        <v>373752034.3367281</v>
      </c>
      <c r="AA46" s="2454">
        <v>366379820.02401674</v>
      </c>
      <c r="AB46" s="2454">
        <v>368262610.38592345</v>
      </c>
      <c r="AC46" s="2454">
        <v>366917789.23921436</v>
      </c>
      <c r="AD46" s="2454">
        <v>366488081.63505107</v>
      </c>
      <c r="AE46" s="2454">
        <v>375512819.75324988</v>
      </c>
      <c r="AF46" s="2454">
        <v>376769654.4276458</v>
      </c>
      <c r="AG46" s="2454">
        <v>365412392.25531912</v>
      </c>
      <c r="AH46" s="2454">
        <v>366036036.83621228</v>
      </c>
      <c r="AI46" s="2454">
        <v>362979780.90092146</v>
      </c>
      <c r="AJ46" s="2454">
        <v>359141963.80731809</v>
      </c>
      <c r="BQ46" s="1774"/>
      <c r="BR46" s="1774"/>
      <c r="BS46" s="1774"/>
      <c r="BT46" s="1774"/>
      <c r="BU46" s="1774"/>
      <c r="BV46" s="1774"/>
      <c r="BW46" s="1774"/>
      <c r="BX46" s="1774"/>
      <c r="BY46" s="1774"/>
      <c r="BZ46" s="1774"/>
      <c r="CA46" s="1774"/>
      <c r="CB46" s="1774"/>
      <c r="CC46" s="1774"/>
      <c r="CD46" s="1774"/>
      <c r="CE46" s="1774"/>
      <c r="CF46" s="1774"/>
      <c r="CG46" s="1774"/>
      <c r="CH46" s="1774"/>
      <c r="CI46" s="1774"/>
      <c r="CJ46" s="1774"/>
      <c r="CK46" s="1774"/>
      <c r="CL46" s="1774"/>
      <c r="CM46" s="1774"/>
      <c r="CN46" s="1774"/>
      <c r="CO46" s="1774"/>
      <c r="CP46" s="1774"/>
      <c r="CQ46" s="1774"/>
      <c r="CR46" s="1774"/>
      <c r="CS46" s="1774"/>
      <c r="CT46" s="1774"/>
      <c r="CU46" s="1774"/>
      <c r="CV46" s="1774"/>
      <c r="CW46" s="1774"/>
      <c r="CX46" s="1774"/>
      <c r="CY46" s="1774"/>
      <c r="CZ46" s="1774"/>
      <c r="DA46" s="1774"/>
      <c r="DB46" s="1774"/>
      <c r="DC46" s="1774"/>
      <c r="DD46" s="1774"/>
      <c r="DE46" s="1774"/>
      <c r="DF46" s="1774"/>
      <c r="DG46" s="1774"/>
      <c r="DH46" s="1774"/>
      <c r="DI46" s="1774"/>
      <c r="DJ46" s="1774"/>
    </row>
    <row r="47" spans="1:114" s="1827" customFormat="1" ht="15.75">
      <c r="A47" s="207"/>
      <c r="B47" s="207"/>
      <c r="G47" s="526" t="s">
        <v>37</v>
      </c>
      <c r="K47" s="447"/>
      <c r="L47" s="447"/>
      <c r="M47" s="447"/>
      <c r="N47" s="447"/>
      <c r="O47" s="447"/>
      <c r="P47" s="2455">
        <v>444547136</v>
      </c>
      <c r="Q47" s="2455">
        <v>459910527</v>
      </c>
      <c r="R47" s="2455">
        <v>516701526.33333337</v>
      </c>
      <c r="S47" s="2455">
        <v>593475189.17109084</v>
      </c>
      <c r="T47" s="2455">
        <v>564045941.24622953</v>
      </c>
      <c r="U47" s="2455">
        <v>596083673.86538112</v>
      </c>
      <c r="V47" s="2455">
        <v>605546725.97271228</v>
      </c>
      <c r="W47" s="2455">
        <v>625310349.93226337</v>
      </c>
      <c r="X47" s="2455">
        <v>644811727.2894249</v>
      </c>
      <c r="Y47" s="2455">
        <v>678188346.39618373</v>
      </c>
      <c r="Z47" s="2455">
        <v>711321139.15927458</v>
      </c>
      <c r="AA47" s="2455">
        <v>769865573.2742399</v>
      </c>
      <c r="AB47" s="2455">
        <v>803169844.77150536</v>
      </c>
      <c r="AC47" s="2455">
        <v>844667228.72029233</v>
      </c>
      <c r="AD47" s="2455">
        <v>885183837.53558028</v>
      </c>
      <c r="AE47" s="2455">
        <v>929032810.11796963</v>
      </c>
      <c r="AF47" s="2455">
        <v>967475280.24943209</v>
      </c>
      <c r="AG47" s="2455">
        <v>986362484.63934839</v>
      </c>
      <c r="AH47" s="2455">
        <v>999945154.56631339</v>
      </c>
      <c r="AI47" s="2455">
        <v>1015335480.717864</v>
      </c>
      <c r="AJ47" s="2455">
        <v>1023332879.2357788</v>
      </c>
      <c r="BQ47" s="1774"/>
      <c r="BR47" s="1774"/>
      <c r="BS47" s="1774"/>
      <c r="BT47" s="1774"/>
      <c r="BU47" s="1774"/>
      <c r="BV47" s="1774"/>
      <c r="BW47" s="1774"/>
      <c r="BX47" s="1774"/>
      <c r="BY47" s="1774"/>
      <c r="BZ47" s="1774"/>
      <c r="CA47" s="1774"/>
      <c r="CB47" s="1774"/>
      <c r="CC47" s="1774"/>
      <c r="CD47" s="1774"/>
      <c r="CE47" s="1774"/>
      <c r="CF47" s="1774"/>
      <c r="CG47" s="1774"/>
      <c r="CH47" s="1774"/>
      <c r="CI47" s="1774"/>
      <c r="CJ47" s="1774"/>
      <c r="CK47" s="1774"/>
      <c r="CL47" s="1774"/>
      <c r="CM47" s="1774"/>
      <c r="CN47" s="1774"/>
      <c r="CO47" s="1774"/>
      <c r="CP47" s="1774"/>
      <c r="CQ47" s="1774"/>
      <c r="CR47" s="1774"/>
      <c r="CS47" s="1774"/>
      <c r="CT47" s="1774"/>
      <c r="CU47" s="1774"/>
      <c r="CV47" s="1774"/>
      <c r="CW47" s="1774"/>
      <c r="CX47" s="1774"/>
      <c r="CY47" s="1774"/>
      <c r="CZ47" s="1774"/>
      <c r="DA47" s="1774"/>
      <c r="DB47" s="1774"/>
      <c r="DC47" s="1774"/>
      <c r="DD47" s="1774"/>
      <c r="DE47" s="1774"/>
      <c r="DF47" s="1774"/>
      <c r="DG47" s="1774"/>
      <c r="DH47" s="1774"/>
      <c r="DI47" s="1774"/>
      <c r="DJ47" s="1774"/>
    </row>
    <row r="48" spans="1:114" s="1827" customFormat="1" ht="15.75">
      <c r="A48" s="207"/>
      <c r="B48" s="207"/>
      <c r="G48" s="1826"/>
      <c r="K48" s="447"/>
      <c r="L48" s="447"/>
      <c r="M48" s="447"/>
      <c r="N48" s="447"/>
      <c r="O48" s="447"/>
      <c r="P48" s="447"/>
      <c r="Q48" s="447"/>
      <c r="R48" s="447"/>
      <c r="S48" s="447"/>
      <c r="T48" s="447"/>
      <c r="U48" s="447"/>
      <c r="V48" s="447"/>
      <c r="W48" s="447"/>
      <c r="X48" s="447"/>
      <c r="Y48" s="447"/>
      <c r="Z48" s="447"/>
      <c r="AA48" s="447"/>
      <c r="AB48" s="447"/>
      <c r="AC48" s="447"/>
      <c r="AD48" s="447"/>
      <c r="AE48" s="447"/>
      <c r="AF48" s="447"/>
      <c r="AG48" s="447"/>
      <c r="AH48" s="447"/>
      <c r="AI48" s="447"/>
      <c r="AJ48" s="447"/>
      <c r="BQ48" s="1774"/>
      <c r="BR48" s="1774"/>
      <c r="BS48" s="1774"/>
      <c r="BT48" s="1774"/>
      <c r="BU48" s="1774"/>
      <c r="BV48" s="1774"/>
      <c r="BW48" s="1774"/>
      <c r="BX48" s="1774"/>
      <c r="BY48" s="1774"/>
      <c r="BZ48" s="1774"/>
      <c r="CA48" s="1774"/>
      <c r="CB48" s="1774"/>
      <c r="CC48" s="1774"/>
      <c r="CD48" s="1774"/>
      <c r="CE48" s="1774"/>
      <c r="CF48" s="1774"/>
      <c r="CG48" s="1774"/>
      <c r="CH48" s="1774"/>
      <c r="CI48" s="1774"/>
      <c r="CJ48" s="1774"/>
      <c r="CK48" s="1774"/>
      <c r="CL48" s="1774"/>
      <c r="CM48" s="1774"/>
      <c r="CN48" s="1774"/>
      <c r="CO48" s="1774"/>
      <c r="CP48" s="1774"/>
      <c r="CQ48" s="1774"/>
      <c r="CR48" s="1774"/>
      <c r="CS48" s="1774"/>
      <c r="CT48" s="1774"/>
      <c r="CU48" s="1774"/>
      <c r="CV48" s="1774"/>
      <c r="CW48" s="1774"/>
      <c r="CX48" s="1774"/>
      <c r="CY48" s="1774"/>
      <c r="CZ48" s="1774"/>
      <c r="DA48" s="1774"/>
      <c r="DB48" s="1774"/>
      <c r="DC48" s="1774"/>
      <c r="DD48" s="1774"/>
      <c r="DE48" s="1774"/>
      <c r="DF48" s="1774"/>
      <c r="DG48" s="1774"/>
      <c r="DH48" s="1774"/>
      <c r="DI48" s="1774"/>
      <c r="DJ48" s="1774"/>
    </row>
    <row r="49" spans="1:114" s="1827" customFormat="1">
      <c r="A49" s="207"/>
      <c r="B49" s="207">
        <v>0</v>
      </c>
      <c r="G49" s="1774" t="s">
        <v>41</v>
      </c>
      <c r="K49" s="447"/>
      <c r="L49" s="447"/>
      <c r="M49" s="447"/>
      <c r="N49" s="447"/>
      <c r="O49" s="447"/>
      <c r="P49" s="2453">
        <v>0</v>
      </c>
      <c r="Q49" s="2453">
        <v>0</v>
      </c>
      <c r="R49" s="2453">
        <v>0</v>
      </c>
      <c r="S49" s="2453">
        <v>0</v>
      </c>
      <c r="T49" s="2453">
        <v>0</v>
      </c>
      <c r="U49" s="2453">
        <v>0</v>
      </c>
      <c r="V49" s="2453">
        <v>0</v>
      </c>
      <c r="W49" s="2453">
        <v>0</v>
      </c>
      <c r="X49" s="2453">
        <v>0</v>
      </c>
      <c r="Y49" s="2453">
        <v>0</v>
      </c>
      <c r="Z49" s="2453">
        <v>0</v>
      </c>
      <c r="AA49" s="2453">
        <v>0</v>
      </c>
      <c r="AB49" s="2453">
        <v>0</v>
      </c>
      <c r="AC49" s="2453">
        <v>0</v>
      </c>
      <c r="AD49" s="2453">
        <v>0</v>
      </c>
      <c r="AE49" s="2453">
        <v>0</v>
      </c>
      <c r="AF49" s="2453">
        <v>0</v>
      </c>
      <c r="AG49" s="2453">
        <v>0</v>
      </c>
      <c r="AH49" s="2453">
        <v>0</v>
      </c>
      <c r="AI49" s="2453">
        <v>0</v>
      </c>
      <c r="AJ49" s="2453">
        <v>0</v>
      </c>
      <c r="BQ49" s="1774"/>
      <c r="BR49" s="1774"/>
      <c r="BS49" s="1774"/>
      <c r="BT49" s="1774"/>
      <c r="BU49" s="1774"/>
      <c r="BV49" s="1774"/>
      <c r="BW49" s="1774"/>
      <c r="BX49" s="1774"/>
      <c r="BY49" s="1774"/>
      <c r="BZ49" s="1774"/>
      <c r="CA49" s="1774"/>
      <c r="CB49" s="1774"/>
      <c r="CC49" s="1774"/>
      <c r="CD49" s="1774"/>
      <c r="CE49" s="1774"/>
      <c r="CF49" s="1774"/>
      <c r="CG49" s="1774"/>
      <c r="CH49" s="1774"/>
      <c r="CI49" s="1774"/>
      <c r="CJ49" s="1774"/>
      <c r="CK49" s="1774"/>
      <c r="CL49" s="1774"/>
      <c r="CM49" s="1774"/>
      <c r="CN49" s="1774"/>
      <c r="CO49" s="1774"/>
      <c r="CP49" s="1774"/>
      <c r="CQ49" s="1774"/>
      <c r="CR49" s="1774"/>
      <c r="CS49" s="1774"/>
      <c r="CT49" s="1774"/>
      <c r="CU49" s="1774"/>
      <c r="CV49" s="1774"/>
      <c r="CW49" s="1774"/>
      <c r="CX49" s="1774"/>
      <c r="CY49" s="1774"/>
      <c r="CZ49" s="1774"/>
      <c r="DA49" s="1774"/>
      <c r="DB49" s="1774"/>
      <c r="DC49" s="1774"/>
      <c r="DD49" s="1774"/>
      <c r="DE49" s="1774"/>
      <c r="DF49" s="1774"/>
      <c r="DG49" s="1774"/>
      <c r="DH49" s="1774"/>
      <c r="DI49" s="1774"/>
      <c r="DJ49" s="1774"/>
    </row>
    <row r="50" spans="1:114" s="1827" customFormat="1" ht="15.75">
      <c r="A50" s="207"/>
      <c r="B50" s="207"/>
      <c r="G50" s="1826"/>
      <c r="K50" s="447"/>
      <c r="L50" s="447"/>
      <c r="M50" s="447"/>
      <c r="N50" s="447"/>
      <c r="O50" s="447"/>
      <c r="P50" s="447"/>
      <c r="Q50" s="447"/>
      <c r="R50" s="447"/>
      <c r="S50" s="447"/>
      <c r="T50" s="447"/>
      <c r="U50" s="447"/>
      <c r="V50" s="447"/>
      <c r="W50" s="447"/>
      <c r="X50" s="447"/>
      <c r="Y50" s="447"/>
      <c r="Z50" s="447"/>
      <c r="AA50" s="447"/>
      <c r="AB50" s="447"/>
      <c r="AC50" s="447"/>
      <c r="AD50" s="447"/>
      <c r="AE50" s="447"/>
      <c r="AF50" s="447"/>
      <c r="AG50" s="447"/>
      <c r="AH50" s="447"/>
      <c r="AI50" s="447"/>
      <c r="AJ50" s="447"/>
      <c r="BQ50" s="1774"/>
      <c r="BR50" s="1774"/>
      <c r="BS50" s="1774"/>
      <c r="BT50" s="1774"/>
      <c r="BU50" s="1774"/>
      <c r="BV50" s="1774"/>
      <c r="BW50" s="1774"/>
      <c r="BX50" s="1774"/>
      <c r="BY50" s="1774"/>
      <c r="BZ50" s="1774"/>
      <c r="CA50" s="1774"/>
      <c r="CB50" s="1774"/>
      <c r="CC50" s="1774"/>
      <c r="CD50" s="1774"/>
      <c r="CE50" s="1774"/>
      <c r="CF50" s="1774"/>
      <c r="CG50" s="1774"/>
      <c r="CH50" s="1774"/>
      <c r="CI50" s="1774"/>
      <c r="CJ50" s="1774"/>
      <c r="CK50" s="1774"/>
      <c r="CL50" s="1774"/>
      <c r="CM50" s="1774"/>
      <c r="CN50" s="1774"/>
      <c r="CO50" s="1774"/>
      <c r="CP50" s="1774"/>
      <c r="CQ50" s="1774"/>
      <c r="CR50" s="1774"/>
      <c r="CS50" s="1774"/>
      <c r="CT50" s="1774"/>
      <c r="CU50" s="1774"/>
      <c r="CV50" s="1774"/>
      <c r="CW50" s="1774"/>
      <c r="CX50" s="1774"/>
      <c r="CY50" s="1774"/>
      <c r="CZ50" s="1774"/>
      <c r="DA50" s="1774"/>
      <c r="DB50" s="1774"/>
      <c r="DC50" s="1774"/>
      <c r="DD50" s="1774"/>
      <c r="DE50" s="1774"/>
      <c r="DF50" s="1774"/>
      <c r="DG50" s="1774"/>
      <c r="DH50" s="1774"/>
      <c r="DI50" s="1774"/>
      <c r="DJ50" s="1774"/>
    </row>
    <row r="51" spans="1:114" s="1774" customFormat="1" ht="31.5">
      <c r="A51" s="257"/>
      <c r="B51" s="257"/>
      <c r="C51" s="2456" t="s">
        <v>4846</v>
      </c>
      <c r="D51" s="2457" t="s">
        <v>4847</v>
      </c>
      <c r="E51" s="2458" t="s">
        <v>4848</v>
      </c>
    </row>
    <row r="52" spans="1:114" s="1774" customFormat="1" ht="15.75">
      <c r="A52" s="257"/>
      <c r="B52" s="257"/>
      <c r="C52" s="1828"/>
      <c r="D52" s="417" t="s">
        <v>4849</v>
      </c>
      <c r="E52" s="417" t="s">
        <v>4849</v>
      </c>
      <c r="BQ52" s="1827"/>
      <c r="BR52" s="1827"/>
      <c r="BS52" s="1827"/>
      <c r="BT52" s="1827"/>
      <c r="BU52" s="1827"/>
      <c r="BV52" s="1827"/>
      <c r="BW52" s="1827"/>
      <c r="BX52" s="1827"/>
      <c r="BY52" s="1827"/>
      <c r="BZ52" s="1827"/>
      <c r="CA52" s="1827"/>
      <c r="CB52" s="1827"/>
      <c r="CC52" s="1827"/>
      <c r="CD52" s="1827"/>
      <c r="CE52" s="1827"/>
      <c r="CF52" s="1827"/>
      <c r="CG52" s="1827"/>
      <c r="CH52" s="1827"/>
      <c r="CI52" s="1827"/>
      <c r="CJ52" s="1827"/>
      <c r="CK52" s="1827"/>
      <c r="CL52" s="1827"/>
      <c r="CM52" s="1827"/>
      <c r="CN52" s="1827"/>
      <c r="CO52" s="1827"/>
      <c r="CP52" s="1827"/>
      <c r="CQ52" s="1827"/>
      <c r="CR52" s="1827"/>
      <c r="CS52" s="1827"/>
      <c r="CT52" s="1827"/>
      <c r="CU52" s="1827"/>
      <c r="CV52" s="1827"/>
      <c r="CW52" s="1827"/>
      <c r="CX52" s="1827"/>
      <c r="CY52" s="1827"/>
      <c r="CZ52" s="1827"/>
    </row>
    <row r="53" spans="1:114" s="1774" customFormat="1" ht="15.75">
      <c r="A53" s="257"/>
      <c r="B53" s="257"/>
      <c r="C53" s="1828"/>
      <c r="D53" s="515" t="s">
        <v>635</v>
      </c>
      <c r="E53" s="1828" t="s">
        <v>32</v>
      </c>
      <c r="T53" s="350"/>
    </row>
    <row r="54" spans="1:114" s="1774" customFormat="1" ht="15.75">
      <c r="A54" s="257"/>
      <c r="B54" s="257"/>
      <c r="C54" s="1828"/>
      <c r="D54" s="515" t="s">
        <v>4844</v>
      </c>
      <c r="E54" s="2459" t="s">
        <v>572</v>
      </c>
      <c r="H54" s="1826"/>
      <c r="I54" s="1826"/>
      <c r="K54" s="1775"/>
      <c r="L54" s="1775"/>
      <c r="M54" s="2449"/>
      <c r="N54" s="1775"/>
      <c r="O54" s="1775"/>
      <c r="P54" s="1775"/>
      <c r="Q54" s="1775"/>
      <c r="R54" s="1775"/>
      <c r="S54" s="1775"/>
      <c r="T54" s="1775"/>
      <c r="U54" s="1775"/>
      <c r="V54" s="1775"/>
      <c r="W54" s="1775"/>
      <c r="X54" s="1775"/>
      <c r="Y54" s="1775"/>
      <c r="Z54" s="1775"/>
      <c r="AA54" s="1775"/>
      <c r="AB54" s="1775"/>
      <c r="AC54" s="1775"/>
      <c r="AD54" s="1775"/>
      <c r="AE54" s="1775"/>
      <c r="AF54" s="1775"/>
      <c r="AG54" s="1775"/>
      <c r="AH54" s="1775"/>
      <c r="AI54" s="1775"/>
      <c r="AJ54" s="1775"/>
    </row>
    <row r="55" spans="1:114" s="1774" customFormat="1" ht="15.75">
      <c r="A55" s="257"/>
      <c r="B55" s="257"/>
      <c r="C55" s="2460"/>
      <c r="D55" s="587" t="s">
        <v>4845</v>
      </c>
      <c r="E55" s="2460"/>
      <c r="F55" s="1836" t="s">
        <v>22</v>
      </c>
      <c r="G55" s="1491"/>
      <c r="H55" s="1491"/>
      <c r="I55" s="1491"/>
      <c r="J55" s="1491">
        <v>2004</v>
      </c>
      <c r="K55" s="1491">
        <v>2005</v>
      </c>
      <c r="L55" s="1491">
        <v>2006</v>
      </c>
      <c r="M55" s="1491">
        <v>2007</v>
      </c>
      <c r="N55" s="1491">
        <v>2008</v>
      </c>
      <c r="O55" s="1491">
        <v>2009</v>
      </c>
      <c r="P55" s="1491">
        <v>2010</v>
      </c>
      <c r="Q55" s="1491">
        <v>2011</v>
      </c>
      <c r="R55" s="1491">
        <v>2012</v>
      </c>
      <c r="S55" s="1491">
        <v>2013</v>
      </c>
      <c r="T55" s="1491">
        <v>2014</v>
      </c>
      <c r="U55" s="1491">
        <v>2015</v>
      </c>
      <c r="V55" s="1491">
        <v>2016</v>
      </c>
      <c r="W55" s="1491">
        <v>2017</v>
      </c>
      <c r="X55" s="1491">
        <v>2018</v>
      </c>
      <c r="Y55" s="1491">
        <v>2019</v>
      </c>
      <c r="Z55" s="1491">
        <v>2020</v>
      </c>
      <c r="AA55" s="1491">
        <v>2021</v>
      </c>
      <c r="AB55" s="1491">
        <v>2022</v>
      </c>
      <c r="AC55" s="1491">
        <v>2023</v>
      </c>
      <c r="AD55" s="1491">
        <v>2024</v>
      </c>
      <c r="AE55" s="1491">
        <v>2025</v>
      </c>
      <c r="AF55" s="1491">
        <v>2026</v>
      </c>
      <c r="AG55" s="1491">
        <v>2027</v>
      </c>
      <c r="AH55" s="1491">
        <v>2028</v>
      </c>
      <c r="AI55" s="1491">
        <v>2029</v>
      </c>
      <c r="AJ55" s="1491">
        <v>2030</v>
      </c>
    </row>
    <row r="56" spans="1:114" s="1774" customFormat="1" ht="15.75">
      <c r="A56" s="257"/>
      <c r="B56" s="257"/>
      <c r="D56" s="515"/>
      <c r="E56" s="1828"/>
      <c r="F56" s="708" t="s">
        <v>1450</v>
      </c>
      <c r="G56" s="511"/>
      <c r="H56" s="511"/>
      <c r="I56" s="511"/>
      <c r="K56" s="1775"/>
      <c r="L56" s="1775"/>
      <c r="M56" s="1775"/>
      <c r="N56" s="1775"/>
      <c r="O56" s="1775"/>
      <c r="P56" s="1775"/>
      <c r="Q56" s="1775"/>
      <c r="R56" s="1775"/>
      <c r="S56" s="1775"/>
      <c r="T56" s="1775"/>
      <c r="U56" s="1775"/>
      <c r="V56" s="1775"/>
      <c r="W56" s="1775"/>
      <c r="X56" s="1775"/>
      <c r="Y56" s="1775"/>
      <c r="Z56" s="1775"/>
      <c r="AA56" s="1775"/>
      <c r="AB56" s="1775"/>
      <c r="AC56" s="1775"/>
      <c r="AD56" s="1775"/>
      <c r="AE56" s="1775"/>
      <c r="AF56" s="1775"/>
      <c r="AG56" s="1775"/>
      <c r="AH56" s="1775"/>
      <c r="AI56" s="1775"/>
      <c r="AJ56" s="1775"/>
    </row>
    <row r="57" spans="1:114" s="1774" customFormat="1" ht="15.75">
      <c r="A57" s="257"/>
      <c r="B57" s="257"/>
      <c r="C57" s="156"/>
      <c r="D57" s="515"/>
      <c r="E57" s="1828"/>
      <c r="F57" s="708"/>
      <c r="G57" s="708" t="s">
        <v>4850</v>
      </c>
      <c r="H57" s="511"/>
      <c r="I57" s="511"/>
      <c r="K57" s="1775"/>
      <c r="L57" s="1775"/>
      <c r="M57" s="1775"/>
      <c r="N57" s="1775"/>
      <c r="O57" s="1775"/>
      <c r="P57" s="1775"/>
      <c r="Q57" s="1775"/>
      <c r="R57" s="1775"/>
      <c r="S57" s="1775"/>
      <c r="T57" s="1775"/>
      <c r="U57" s="1775"/>
      <c r="V57" s="1775"/>
      <c r="W57" s="1775"/>
      <c r="X57" s="1775"/>
      <c r="Y57" s="1775"/>
      <c r="Z57" s="1775"/>
      <c r="AA57" s="1775"/>
      <c r="AB57" s="1775"/>
      <c r="AC57" s="1775"/>
      <c r="AD57" s="1775"/>
      <c r="AE57" s="1775"/>
      <c r="AF57" s="1775"/>
      <c r="AG57" s="1775"/>
      <c r="AH57" s="1775"/>
      <c r="AI57" s="1775"/>
      <c r="AJ57" s="1775"/>
    </row>
    <row r="58" spans="1:114" s="1774" customFormat="1" ht="15.75">
      <c r="A58" s="257"/>
      <c r="B58" s="257"/>
      <c r="C58" s="156" t="s">
        <v>4851</v>
      </c>
      <c r="D58" s="515" t="s">
        <v>635</v>
      </c>
      <c r="E58" s="2459" t="s">
        <v>572</v>
      </c>
      <c r="F58" s="708"/>
      <c r="G58" s="708"/>
      <c r="H58" s="515" t="s">
        <v>635</v>
      </c>
      <c r="I58" s="515"/>
      <c r="J58" s="492"/>
      <c r="K58" s="492"/>
      <c r="L58" s="492"/>
      <c r="M58" s="492"/>
      <c r="N58" s="492">
        <v>0</v>
      </c>
      <c r="O58" s="492">
        <v>23183178</v>
      </c>
      <c r="P58" s="492">
        <v>21931974</v>
      </c>
      <c r="Q58" s="492">
        <v>24386027</v>
      </c>
      <c r="R58" s="492">
        <v>22600262</v>
      </c>
      <c r="S58" s="492">
        <v>25790383.906432502</v>
      </c>
      <c r="T58" s="492">
        <v>26556541.812865</v>
      </c>
      <c r="U58" s="492">
        <v>27056541.812865</v>
      </c>
      <c r="V58" s="492">
        <v>27056541.812865</v>
      </c>
      <c r="W58" s="492">
        <v>27056541.812865</v>
      </c>
      <c r="X58" s="492">
        <v>27056541.812865</v>
      </c>
      <c r="Y58" s="492">
        <v>27056541.812865</v>
      </c>
      <c r="Z58" s="492">
        <v>27056541.812865</v>
      </c>
      <c r="AA58" s="492">
        <v>27056541.812865</v>
      </c>
      <c r="AB58" s="492">
        <v>27056541.812865</v>
      </c>
      <c r="AC58" s="492">
        <v>27056541.812865</v>
      </c>
      <c r="AD58" s="492">
        <v>27056541.812865</v>
      </c>
      <c r="AE58" s="492">
        <v>27056541.812865</v>
      </c>
      <c r="AF58" s="492">
        <v>27056541.812865</v>
      </c>
      <c r="AG58" s="492">
        <v>27056541.812865</v>
      </c>
      <c r="AH58" s="492">
        <v>27056541.812865</v>
      </c>
      <c r="AI58" s="492">
        <v>27056541.812865</v>
      </c>
      <c r="AJ58" s="492">
        <v>27056541.812865</v>
      </c>
    </row>
    <row r="59" spans="1:114" s="1774" customFormat="1" ht="15.75">
      <c r="A59" s="257"/>
      <c r="B59" s="257"/>
      <c r="C59" s="156" t="s">
        <v>4852</v>
      </c>
      <c r="D59" s="515" t="s">
        <v>4844</v>
      </c>
      <c r="E59" s="2459" t="s">
        <v>572</v>
      </c>
      <c r="F59" s="708"/>
      <c r="G59" s="708"/>
      <c r="H59" s="515" t="s">
        <v>638</v>
      </c>
      <c r="I59" s="1828"/>
      <c r="J59" s="492"/>
      <c r="K59" s="492"/>
      <c r="L59" s="492"/>
      <c r="M59" s="492"/>
      <c r="N59" s="492">
        <v>0</v>
      </c>
      <c r="O59" s="492">
        <v>2567844</v>
      </c>
      <c r="P59" s="492">
        <v>4964712</v>
      </c>
      <c r="Q59" s="492">
        <v>5001930</v>
      </c>
      <c r="R59" s="492">
        <v>5030456</v>
      </c>
      <c r="S59" s="492">
        <v>5058426</v>
      </c>
      <c r="T59" s="492">
        <v>5058426</v>
      </c>
      <c r="U59" s="492">
        <v>5058426</v>
      </c>
      <c r="V59" s="492">
        <v>5058426</v>
      </c>
      <c r="W59" s="492">
        <v>5058426</v>
      </c>
      <c r="X59" s="492">
        <v>5058426</v>
      </c>
      <c r="Y59" s="492">
        <v>5058426</v>
      </c>
      <c r="Z59" s="492">
        <v>5058426</v>
      </c>
      <c r="AA59" s="492">
        <v>5058426</v>
      </c>
      <c r="AB59" s="492">
        <v>5058426</v>
      </c>
      <c r="AC59" s="492">
        <v>5058426</v>
      </c>
      <c r="AD59" s="492">
        <v>5058426</v>
      </c>
      <c r="AE59" s="492">
        <v>5058426</v>
      </c>
      <c r="AF59" s="492">
        <v>5058426</v>
      </c>
      <c r="AG59" s="492">
        <v>5058426</v>
      </c>
      <c r="AH59" s="492">
        <v>5058426</v>
      </c>
      <c r="AI59" s="492">
        <v>5058426</v>
      </c>
      <c r="AJ59" s="492">
        <v>5058426</v>
      </c>
      <c r="DA59" s="1826"/>
      <c r="DB59" s="1826"/>
      <c r="DC59" s="1826"/>
      <c r="DD59" s="1826"/>
      <c r="DE59" s="1826"/>
      <c r="DF59" s="1826"/>
      <c r="DG59" s="1826"/>
      <c r="DH59" s="1826"/>
      <c r="DI59" s="1826"/>
      <c r="DJ59" s="1826"/>
    </row>
    <row r="60" spans="1:114" s="1774" customFormat="1" ht="15.75">
      <c r="A60" s="207"/>
      <c r="B60" s="207"/>
      <c r="C60" s="156" t="s">
        <v>4853</v>
      </c>
      <c r="D60" s="515" t="s">
        <v>4845</v>
      </c>
      <c r="E60" s="2459" t="s">
        <v>572</v>
      </c>
      <c r="F60" s="708"/>
      <c r="G60" s="708"/>
      <c r="H60" s="515" t="s">
        <v>637</v>
      </c>
      <c r="I60" s="1828"/>
      <c r="J60" s="492"/>
      <c r="K60" s="492"/>
      <c r="L60" s="492"/>
      <c r="M60" s="492"/>
      <c r="N60" s="492">
        <v>0</v>
      </c>
      <c r="O60" s="492">
        <v>103005413</v>
      </c>
      <c r="P60" s="492">
        <v>119312729</v>
      </c>
      <c r="Q60" s="492">
        <v>134052117</v>
      </c>
      <c r="R60" s="492">
        <v>121527557.58333333</v>
      </c>
      <c r="S60" s="492">
        <v>146922964.58333334</v>
      </c>
      <c r="T60" s="492">
        <v>148543981.44999999</v>
      </c>
      <c r="U60" s="492">
        <v>152921851.78333333</v>
      </c>
      <c r="V60" s="492">
        <v>152834222.15000001</v>
      </c>
      <c r="W60" s="492">
        <v>150488978.19999999</v>
      </c>
      <c r="X60" s="492">
        <v>145780513.59999999</v>
      </c>
      <c r="Y60" s="492">
        <v>136336015.30000001</v>
      </c>
      <c r="Z60" s="492">
        <v>128637534.2</v>
      </c>
      <c r="AA60" s="492">
        <v>120604777.15000001</v>
      </c>
      <c r="AB60" s="492">
        <v>112824426.45</v>
      </c>
      <c r="AC60" s="492">
        <v>102774564.55</v>
      </c>
      <c r="AD60" s="492">
        <v>93278751</v>
      </c>
      <c r="AE60" s="492">
        <v>93061419.450000003</v>
      </c>
      <c r="AF60" s="492">
        <v>85624536.700000003</v>
      </c>
      <c r="AG60" s="492">
        <v>69120349.299999997</v>
      </c>
      <c r="AH60" s="492">
        <v>67275767.650000006</v>
      </c>
      <c r="AI60" s="492">
        <v>61737971.799999997</v>
      </c>
      <c r="AJ60" s="492">
        <v>55451332.049999997</v>
      </c>
    </row>
    <row r="61" spans="1:114" s="1774" customFormat="1" ht="15.75">
      <c r="A61" s="207"/>
      <c r="B61" s="207"/>
      <c r="C61" s="156"/>
      <c r="D61" s="515"/>
      <c r="E61" s="2459"/>
      <c r="F61" s="708"/>
      <c r="G61" s="708" t="s">
        <v>4854</v>
      </c>
      <c r="H61" s="511"/>
      <c r="I61" s="511"/>
      <c r="J61" s="492"/>
      <c r="K61" s="492"/>
      <c r="L61" s="492"/>
      <c r="M61" s="492"/>
      <c r="N61" s="492"/>
      <c r="O61" s="492"/>
      <c r="P61" s="492"/>
      <c r="Q61" s="492"/>
      <c r="R61" s="492"/>
      <c r="S61" s="492"/>
      <c r="T61" s="492"/>
      <c r="U61" s="492"/>
      <c r="V61" s="492"/>
      <c r="W61" s="492"/>
      <c r="X61" s="492"/>
      <c r="Y61" s="492"/>
      <c r="Z61" s="492"/>
      <c r="AA61" s="492"/>
      <c r="AB61" s="492"/>
      <c r="AC61" s="492"/>
      <c r="AD61" s="492"/>
      <c r="AE61" s="492"/>
      <c r="AF61" s="492"/>
      <c r="AG61" s="492"/>
      <c r="AH61" s="492"/>
      <c r="AI61" s="492"/>
      <c r="AJ61" s="492"/>
    </row>
    <row r="62" spans="1:114" s="1774" customFormat="1" ht="15.75">
      <c r="A62" s="207"/>
      <c r="B62" s="207"/>
      <c r="C62" s="156" t="s">
        <v>4855</v>
      </c>
      <c r="D62" s="515" t="s">
        <v>635</v>
      </c>
      <c r="E62" s="2459" t="s">
        <v>572</v>
      </c>
      <c r="F62" s="708"/>
      <c r="G62" s="708"/>
      <c r="H62" s="515" t="s">
        <v>635</v>
      </c>
      <c r="I62" s="511"/>
      <c r="J62" s="492"/>
      <c r="K62" s="492"/>
      <c r="L62" s="492"/>
      <c r="M62" s="492"/>
      <c r="N62" s="492">
        <v>0</v>
      </c>
      <c r="O62" s="492">
        <v>0</v>
      </c>
      <c r="P62" s="492">
        <v>0</v>
      </c>
      <c r="Q62" s="492">
        <v>0</v>
      </c>
      <c r="R62" s="492">
        <v>0</v>
      </c>
      <c r="S62" s="492">
        <v>0</v>
      </c>
      <c r="T62" s="492">
        <v>0</v>
      </c>
      <c r="U62" s="492">
        <v>1688399.4424791164</v>
      </c>
      <c r="V62" s="492">
        <v>3376798.8849582328</v>
      </c>
      <c r="W62" s="492">
        <v>3376798.8849582328</v>
      </c>
      <c r="X62" s="492">
        <v>3376798.8849582328</v>
      </c>
      <c r="Y62" s="492">
        <v>3376798.8849582328</v>
      </c>
      <c r="Z62" s="492">
        <v>3376798.8849582328</v>
      </c>
      <c r="AA62" s="492">
        <v>3376798.8849582328</v>
      </c>
      <c r="AB62" s="492">
        <v>3376798.8849582328</v>
      </c>
      <c r="AC62" s="492">
        <v>3376798.8849582328</v>
      </c>
      <c r="AD62" s="492">
        <v>3376798.8849582328</v>
      </c>
      <c r="AE62" s="492">
        <v>3376798.8849582328</v>
      </c>
      <c r="AF62" s="492">
        <v>3376798.8849582328</v>
      </c>
      <c r="AG62" s="492">
        <v>3376798.8849582328</v>
      </c>
      <c r="AH62" s="492">
        <v>3376798.8849582328</v>
      </c>
      <c r="AI62" s="492">
        <v>3376798.8849582328</v>
      </c>
      <c r="AJ62" s="492">
        <v>3376798.8849582328</v>
      </c>
    </row>
    <row r="63" spans="1:114" s="1774" customFormat="1" ht="15.75">
      <c r="A63" s="207"/>
      <c r="B63" s="207"/>
      <c r="C63" s="156" t="s">
        <v>4856</v>
      </c>
      <c r="D63" s="515" t="s">
        <v>4844</v>
      </c>
      <c r="E63" s="2459" t="s">
        <v>572</v>
      </c>
      <c r="F63" s="708"/>
      <c r="G63" s="708"/>
      <c r="H63" s="515" t="s">
        <v>638</v>
      </c>
      <c r="I63" s="511"/>
      <c r="J63" s="492"/>
      <c r="K63" s="492"/>
      <c r="L63" s="492"/>
      <c r="M63" s="492"/>
      <c r="N63" s="492">
        <v>0</v>
      </c>
      <c r="O63" s="492">
        <v>0</v>
      </c>
      <c r="P63" s="492">
        <v>0</v>
      </c>
      <c r="Q63" s="492">
        <v>0</v>
      </c>
      <c r="R63" s="492">
        <v>0</v>
      </c>
      <c r="S63" s="492">
        <v>354563.88292061444</v>
      </c>
      <c r="T63" s="492">
        <v>709127.76584122889</v>
      </c>
      <c r="U63" s="492">
        <v>709127.76584122889</v>
      </c>
      <c r="V63" s="492">
        <v>709127.76584122889</v>
      </c>
      <c r="W63" s="492">
        <v>709127.76584122889</v>
      </c>
      <c r="X63" s="492">
        <v>709127.76584122889</v>
      </c>
      <c r="Y63" s="492">
        <v>709127.76584122889</v>
      </c>
      <c r="Z63" s="492">
        <v>709127.76584122889</v>
      </c>
      <c r="AA63" s="492">
        <v>709127.76584122889</v>
      </c>
      <c r="AB63" s="492">
        <v>709127.76584122889</v>
      </c>
      <c r="AC63" s="492">
        <v>709127.76584122889</v>
      </c>
      <c r="AD63" s="492">
        <v>709127.76584122889</v>
      </c>
      <c r="AE63" s="492">
        <v>709127.76584122889</v>
      </c>
      <c r="AF63" s="492">
        <v>709127.76584122889</v>
      </c>
      <c r="AG63" s="492">
        <v>709127.76584122889</v>
      </c>
      <c r="AH63" s="492">
        <v>709127.76584122889</v>
      </c>
      <c r="AI63" s="492">
        <v>709127.76584122889</v>
      </c>
      <c r="AJ63" s="492">
        <v>709127.76584122889</v>
      </c>
    </row>
    <row r="64" spans="1:114" s="1774" customFormat="1" ht="15.75">
      <c r="A64" s="207"/>
      <c r="B64" s="207"/>
      <c r="C64" s="156" t="s">
        <v>4857</v>
      </c>
      <c r="D64" s="515" t="s">
        <v>4845</v>
      </c>
      <c r="E64" s="2459" t="s">
        <v>572</v>
      </c>
      <c r="F64" s="708"/>
      <c r="G64" s="708"/>
      <c r="H64" s="515" t="s">
        <v>637</v>
      </c>
      <c r="I64" s="511"/>
      <c r="J64" s="492"/>
      <c r="K64" s="492"/>
      <c r="L64" s="492"/>
      <c r="M64" s="492"/>
      <c r="N64" s="492">
        <v>0</v>
      </c>
      <c r="O64" s="492">
        <v>0</v>
      </c>
      <c r="P64" s="492">
        <v>0</v>
      </c>
      <c r="Q64" s="492">
        <v>0</v>
      </c>
      <c r="R64" s="492">
        <v>0</v>
      </c>
      <c r="S64" s="492">
        <v>1445159.1699928702</v>
      </c>
      <c r="T64" s="492">
        <v>4419737.5853353664</v>
      </c>
      <c r="U64" s="492">
        <v>15343773.81400463</v>
      </c>
      <c r="V64" s="492">
        <v>27419235.182010695</v>
      </c>
      <c r="W64" s="492">
        <v>35582570.261141568</v>
      </c>
      <c r="X64" s="492">
        <v>51473862.08644446</v>
      </c>
      <c r="Y64" s="492">
        <v>74773058.009888485</v>
      </c>
      <c r="Z64" s="492">
        <v>102336099.80657451</v>
      </c>
      <c r="AA64" s="492">
        <v>135433611.15145755</v>
      </c>
      <c r="AB64" s="492">
        <v>168555091.85509244</v>
      </c>
      <c r="AC64" s="492">
        <v>198783754.93637249</v>
      </c>
      <c r="AD64" s="492">
        <v>223908743.92903361</v>
      </c>
      <c r="AE64" s="492">
        <v>258423824.56471339</v>
      </c>
      <c r="AF64" s="492">
        <v>286038897.04035532</v>
      </c>
      <c r="AG64" s="492">
        <v>288731831.15455097</v>
      </c>
      <c r="AH64" s="492">
        <v>288731831.15455097</v>
      </c>
      <c r="AI64" s="492">
        <v>288731831.15455097</v>
      </c>
      <c r="AJ64" s="492">
        <v>288731831.15455097</v>
      </c>
      <c r="DA64" s="1827"/>
      <c r="DB64" s="1827"/>
      <c r="DC64" s="1827"/>
      <c r="DD64" s="1827"/>
      <c r="DE64" s="1827"/>
      <c r="DF64" s="1827"/>
      <c r="DG64" s="1827"/>
      <c r="DH64" s="1827"/>
      <c r="DI64" s="1827"/>
      <c r="DJ64" s="1827"/>
    </row>
    <row r="65" spans="1:36" s="1774" customFormat="1" ht="15.75">
      <c r="A65" s="207"/>
      <c r="B65" s="207"/>
      <c r="C65" s="156"/>
      <c r="D65" s="515"/>
      <c r="E65" s="1828"/>
      <c r="F65" s="708"/>
      <c r="G65" s="708" t="s">
        <v>4858</v>
      </c>
      <c r="H65" s="511"/>
      <c r="I65" s="511"/>
      <c r="J65" s="492"/>
      <c r="K65" s="492"/>
      <c r="L65" s="492"/>
      <c r="M65" s="492"/>
      <c r="N65" s="492"/>
      <c r="O65" s="492"/>
      <c r="P65" s="492"/>
      <c r="Q65" s="492"/>
      <c r="R65" s="492"/>
      <c r="S65" s="492"/>
      <c r="T65" s="492"/>
      <c r="U65" s="492"/>
      <c r="V65" s="492"/>
      <c r="W65" s="492"/>
      <c r="X65" s="492"/>
      <c r="Y65" s="492"/>
      <c r="Z65" s="492"/>
      <c r="AA65" s="492"/>
      <c r="AB65" s="492"/>
      <c r="AC65" s="492"/>
      <c r="AD65" s="492"/>
      <c r="AE65" s="492"/>
      <c r="AF65" s="492"/>
      <c r="AG65" s="492"/>
      <c r="AH65" s="492"/>
      <c r="AI65" s="492"/>
      <c r="AJ65" s="492"/>
    </row>
    <row r="66" spans="1:36" s="1774" customFormat="1" ht="15.75">
      <c r="A66" s="207"/>
      <c r="B66" s="207"/>
      <c r="C66" s="156" t="s">
        <v>4859</v>
      </c>
      <c r="D66" s="515" t="s">
        <v>635</v>
      </c>
      <c r="E66" s="1828" t="s">
        <v>32</v>
      </c>
      <c r="F66" s="708"/>
      <c r="G66" s="708"/>
      <c r="H66" s="515" t="s">
        <v>635</v>
      </c>
      <c r="I66" s="515"/>
      <c r="J66" s="492"/>
      <c r="K66" s="492"/>
      <c r="L66" s="492"/>
      <c r="M66" s="492"/>
      <c r="N66" s="492">
        <v>0</v>
      </c>
      <c r="O66" s="492">
        <v>30519160</v>
      </c>
      <c r="P66" s="492">
        <v>39028733</v>
      </c>
      <c r="Q66" s="492">
        <v>49129859</v>
      </c>
      <c r="R66" s="492">
        <v>54035317</v>
      </c>
      <c r="S66" s="492">
        <v>56883556.10108</v>
      </c>
      <c r="T66" s="492">
        <v>56883555.782496668</v>
      </c>
      <c r="U66" s="492">
        <v>56883555.336480007</v>
      </c>
      <c r="V66" s="492">
        <v>56883555.336480007</v>
      </c>
      <c r="W66" s="492">
        <v>56883555.336480007</v>
      </c>
      <c r="X66" s="492">
        <v>56883555.336480007</v>
      </c>
      <c r="Y66" s="492">
        <v>56883555.336480007</v>
      </c>
      <c r="Z66" s="492">
        <v>56883555.336480007</v>
      </c>
      <c r="AA66" s="492">
        <v>56883555.336480007</v>
      </c>
      <c r="AB66" s="492">
        <v>56883555.336480007</v>
      </c>
      <c r="AC66" s="492">
        <v>56883555.336480007</v>
      </c>
      <c r="AD66" s="492">
        <v>56883555.336480007</v>
      </c>
      <c r="AE66" s="492">
        <v>56883555.336480007</v>
      </c>
      <c r="AF66" s="492">
        <v>56883555.336480007</v>
      </c>
      <c r="AG66" s="492">
        <v>56883555.336480007</v>
      </c>
      <c r="AH66" s="492">
        <v>56883555.336480007</v>
      </c>
      <c r="AI66" s="492">
        <v>56883555.336480007</v>
      </c>
      <c r="AJ66" s="492">
        <v>56883555.336480007</v>
      </c>
    </row>
    <row r="67" spans="1:36" s="1774" customFormat="1" ht="15.75">
      <c r="A67" s="207"/>
      <c r="B67" s="207"/>
      <c r="C67" s="156" t="s">
        <v>4860</v>
      </c>
      <c r="D67" s="515" t="s">
        <v>4844</v>
      </c>
      <c r="E67" s="1828" t="s">
        <v>32</v>
      </c>
      <c r="F67" s="708"/>
      <c r="G67" s="708"/>
      <c r="H67" s="515" t="s">
        <v>638</v>
      </c>
      <c r="I67" s="515"/>
      <c r="J67" s="492"/>
      <c r="K67" s="492"/>
      <c r="L67" s="492"/>
      <c r="M67" s="492"/>
      <c r="N67" s="492">
        <v>0</v>
      </c>
      <c r="O67" s="492">
        <v>0</v>
      </c>
      <c r="P67" s="492">
        <v>0</v>
      </c>
      <c r="Q67" s="492">
        <v>0</v>
      </c>
      <c r="R67" s="492">
        <v>0</v>
      </c>
      <c r="S67" s="492">
        <v>0</v>
      </c>
      <c r="T67" s="492">
        <v>0</v>
      </c>
      <c r="U67" s="492">
        <v>0</v>
      </c>
      <c r="V67" s="492">
        <v>0</v>
      </c>
      <c r="W67" s="492">
        <v>0</v>
      </c>
      <c r="X67" s="492">
        <v>0</v>
      </c>
      <c r="Y67" s="492">
        <v>0</v>
      </c>
      <c r="Z67" s="492">
        <v>0</v>
      </c>
      <c r="AA67" s="492">
        <v>0</v>
      </c>
      <c r="AB67" s="492">
        <v>0</v>
      </c>
      <c r="AC67" s="492">
        <v>0</v>
      </c>
      <c r="AD67" s="492">
        <v>0</v>
      </c>
      <c r="AE67" s="492">
        <v>0</v>
      </c>
      <c r="AF67" s="492">
        <v>0</v>
      </c>
      <c r="AG67" s="492">
        <v>0</v>
      </c>
      <c r="AH67" s="492">
        <v>0</v>
      </c>
      <c r="AI67" s="492">
        <v>0</v>
      </c>
      <c r="AJ67" s="492">
        <v>0</v>
      </c>
    </row>
    <row r="68" spans="1:36" s="1774" customFormat="1" ht="15.75">
      <c r="A68" s="207"/>
      <c r="B68" s="207"/>
      <c r="C68" s="156" t="s">
        <v>4861</v>
      </c>
      <c r="D68" s="515" t="s">
        <v>4845</v>
      </c>
      <c r="E68" s="1828" t="s">
        <v>32</v>
      </c>
      <c r="F68" s="708"/>
      <c r="G68" s="708"/>
      <c r="H68" s="515" t="s">
        <v>637</v>
      </c>
      <c r="I68" s="515"/>
      <c r="J68" s="492"/>
      <c r="K68" s="492"/>
      <c r="L68" s="492"/>
      <c r="M68" s="492"/>
      <c r="N68" s="492">
        <v>0</v>
      </c>
      <c r="O68" s="492">
        <v>139525217</v>
      </c>
      <c r="P68" s="492">
        <v>139848957</v>
      </c>
      <c r="Q68" s="492">
        <v>129734314</v>
      </c>
      <c r="R68" s="492">
        <v>119411191.75</v>
      </c>
      <c r="S68" s="492">
        <v>120685115.34791668</v>
      </c>
      <c r="T68" s="492">
        <v>123797581.41092707</v>
      </c>
      <c r="U68" s="492">
        <v>125980021.25322621</v>
      </c>
      <c r="V68" s="492">
        <v>129009437.80557868</v>
      </c>
      <c r="W68" s="492">
        <v>130492773.18259686</v>
      </c>
      <c r="X68" s="492">
        <v>131999618.84499815</v>
      </c>
      <c r="Y68" s="492">
        <v>133530515.3733231</v>
      </c>
      <c r="Z68" s="492">
        <v>135060273.04825398</v>
      </c>
      <c r="AA68" s="492">
        <v>136604651.35479707</v>
      </c>
      <c r="AB68" s="492">
        <v>138210471.60261077</v>
      </c>
      <c r="AC68" s="492">
        <v>139842655.05270216</v>
      </c>
      <c r="AD68" s="492">
        <v>141501827.98031759</v>
      </c>
      <c r="AE68" s="492">
        <v>143188630.66221198</v>
      </c>
      <c r="AF68" s="492">
        <v>144903725.85358733</v>
      </c>
      <c r="AG68" s="492">
        <v>146647800.19709831</v>
      </c>
      <c r="AH68" s="492">
        <v>148421556.42926759</v>
      </c>
      <c r="AI68" s="492">
        <v>150225718.0809274</v>
      </c>
      <c r="AJ68" s="492">
        <v>152061032.57874939</v>
      </c>
    </row>
    <row r="69" spans="1:36" s="1774" customFormat="1" ht="15.75">
      <c r="A69" s="207"/>
      <c r="B69" s="207"/>
      <c r="C69" s="156"/>
      <c r="D69" s="515"/>
      <c r="E69" s="1828"/>
      <c r="F69" s="708"/>
      <c r="G69" s="708" t="s">
        <v>4862</v>
      </c>
      <c r="H69" s="511"/>
      <c r="I69" s="511"/>
      <c r="J69" s="492"/>
      <c r="K69" s="492"/>
      <c r="L69" s="492"/>
      <c r="M69" s="492"/>
      <c r="N69" s="492"/>
      <c r="O69" s="492"/>
      <c r="P69" s="492"/>
      <c r="Q69" s="492"/>
      <c r="R69" s="492"/>
      <c r="S69" s="492"/>
      <c r="T69" s="492"/>
      <c r="U69" s="492"/>
      <c r="V69" s="492"/>
      <c r="W69" s="492"/>
      <c r="X69" s="492"/>
      <c r="Y69" s="492"/>
      <c r="Z69" s="492"/>
      <c r="AA69" s="492"/>
      <c r="AB69" s="492"/>
      <c r="AC69" s="492"/>
      <c r="AD69" s="492"/>
      <c r="AE69" s="492"/>
      <c r="AF69" s="492"/>
      <c r="AG69" s="492"/>
      <c r="AH69" s="492"/>
      <c r="AI69" s="492"/>
      <c r="AJ69" s="492"/>
    </row>
    <row r="70" spans="1:36" s="1774" customFormat="1" ht="15.75">
      <c r="A70" s="207"/>
      <c r="B70" s="207"/>
      <c r="C70" s="156" t="s">
        <v>4863</v>
      </c>
      <c r="D70" s="515" t="s">
        <v>635</v>
      </c>
      <c r="E70" s="1828" t="s">
        <v>32</v>
      </c>
      <c r="F70" s="708"/>
      <c r="G70" s="708"/>
      <c r="H70" s="515" t="s">
        <v>635</v>
      </c>
      <c r="I70" s="515"/>
      <c r="J70" s="492"/>
      <c r="K70" s="492"/>
      <c r="L70" s="492"/>
      <c r="M70" s="492"/>
      <c r="N70" s="492">
        <v>0</v>
      </c>
      <c r="O70" s="492">
        <v>0</v>
      </c>
      <c r="P70" s="492">
        <v>0</v>
      </c>
      <c r="Q70" s="492">
        <v>0</v>
      </c>
      <c r="R70" s="492">
        <v>0</v>
      </c>
      <c r="S70" s="492">
        <v>927789.0625</v>
      </c>
      <c r="T70" s="492">
        <v>1538489.19921875</v>
      </c>
      <c r="U70" s="492">
        <v>576847.65219726565</v>
      </c>
      <c r="V70" s="492">
        <v>581325.96263269044</v>
      </c>
      <c r="W70" s="492">
        <v>585927.42660508945</v>
      </c>
      <c r="X70" s="492">
        <v>3057548.2745642657</v>
      </c>
      <c r="Y70" s="492">
        <v>6583895.833333334</v>
      </c>
      <c r="Z70" s="492">
        <v>6753567.9687500019</v>
      </c>
      <c r="AA70" s="492">
        <v>6927906.0878906269</v>
      </c>
      <c r="AB70" s="492">
        <v>7107038.5053076204</v>
      </c>
      <c r="AC70" s="492">
        <v>7291097.0642035799</v>
      </c>
      <c r="AD70" s="492">
        <v>7480217.2334691789</v>
      </c>
      <c r="AE70" s="492">
        <v>7674538.2073895819</v>
      </c>
      <c r="AF70" s="492">
        <v>7874203.0080927955</v>
      </c>
      <c r="AG70" s="492">
        <v>8079358.5908153486</v>
      </c>
      <c r="AH70" s="492">
        <v>8290155.9520627707</v>
      </c>
      <c r="AI70" s="492">
        <v>8506750.2407444976</v>
      </c>
      <c r="AJ70" s="492">
        <v>8729300.8723649718</v>
      </c>
    </row>
    <row r="71" spans="1:36" s="1774" customFormat="1" ht="15.75">
      <c r="A71" s="207"/>
      <c r="B71" s="207"/>
      <c r="C71" s="156" t="s">
        <v>4864</v>
      </c>
      <c r="D71" s="515" t="s">
        <v>4844</v>
      </c>
      <c r="E71" s="1828" t="s">
        <v>32</v>
      </c>
      <c r="F71" s="708"/>
      <c r="G71" s="708"/>
      <c r="H71" s="515" t="s">
        <v>638</v>
      </c>
      <c r="I71" s="515"/>
      <c r="J71" s="492"/>
      <c r="K71" s="492"/>
      <c r="L71" s="492"/>
      <c r="M71" s="492"/>
      <c r="N71" s="492">
        <v>0</v>
      </c>
      <c r="O71" s="492">
        <v>0</v>
      </c>
      <c r="P71" s="492">
        <v>0</v>
      </c>
      <c r="Q71" s="492">
        <v>0</v>
      </c>
      <c r="R71" s="492">
        <v>0</v>
      </c>
      <c r="S71" s="492">
        <v>772916.66666666674</v>
      </c>
      <c r="T71" s="492">
        <v>1855000.0000000002</v>
      </c>
      <c r="U71" s="492">
        <v>1855000.0000000002</v>
      </c>
      <c r="V71" s="492">
        <v>1855000.0000000002</v>
      </c>
      <c r="W71" s="492">
        <v>1855000.0000000002</v>
      </c>
      <c r="X71" s="492">
        <v>1855000.0000000002</v>
      </c>
      <c r="Y71" s="492">
        <v>1855000.0000000002</v>
      </c>
      <c r="Z71" s="492">
        <v>1855000.0000000002</v>
      </c>
      <c r="AA71" s="492">
        <v>1855000.0000000002</v>
      </c>
      <c r="AB71" s="492">
        <v>1855000.0000000002</v>
      </c>
      <c r="AC71" s="492">
        <v>1855000.0000000002</v>
      </c>
      <c r="AD71" s="492">
        <v>1855000.0000000002</v>
      </c>
      <c r="AE71" s="492">
        <v>1855000.0000000002</v>
      </c>
      <c r="AF71" s="492">
        <v>1855000.0000000002</v>
      </c>
      <c r="AG71" s="492">
        <v>1855000.0000000002</v>
      </c>
      <c r="AH71" s="492">
        <v>1855000.0000000002</v>
      </c>
      <c r="AI71" s="492">
        <v>1777750.0000000002</v>
      </c>
      <c r="AJ71" s="492">
        <v>1669600</v>
      </c>
    </row>
    <row r="72" spans="1:36" s="1774" customFormat="1" ht="15.75">
      <c r="A72" s="207"/>
      <c r="B72" s="207"/>
      <c r="C72" s="156" t="s">
        <v>4865</v>
      </c>
      <c r="D72" s="515" t="s">
        <v>4845</v>
      </c>
      <c r="E72" s="1828" t="s">
        <v>32</v>
      </c>
      <c r="F72" s="708"/>
      <c r="G72" s="708"/>
      <c r="H72" s="515" t="s">
        <v>637</v>
      </c>
      <c r="I72" s="515"/>
      <c r="J72" s="492"/>
      <c r="K72" s="492"/>
      <c r="L72" s="492"/>
      <c r="M72" s="492"/>
      <c r="N72" s="492">
        <v>0</v>
      </c>
      <c r="O72" s="492">
        <v>0</v>
      </c>
      <c r="P72" s="492">
        <v>0</v>
      </c>
      <c r="Q72" s="492">
        <v>0</v>
      </c>
      <c r="R72" s="492">
        <v>0</v>
      </c>
      <c r="S72" s="492">
        <v>195867.18750000003</v>
      </c>
      <c r="T72" s="492">
        <v>475467.59765625012</v>
      </c>
      <c r="U72" s="492">
        <v>785271.43629687512</v>
      </c>
      <c r="V72" s="492">
        <v>1222286.2723821485</v>
      </c>
      <c r="W72" s="492">
        <v>1255899.144872658</v>
      </c>
      <c r="X72" s="492">
        <v>8395087.7612919603</v>
      </c>
      <c r="Y72" s="492">
        <v>18572464.620636914</v>
      </c>
      <c r="Z72" s="492">
        <v>19083207.39770443</v>
      </c>
      <c r="AA72" s="492">
        <v>20274662.267807972</v>
      </c>
      <c r="AB72" s="492">
        <v>21747215.48017269</v>
      </c>
      <c r="AC72" s="492">
        <v>23728347.23921077</v>
      </c>
      <c r="AD72" s="492">
        <v>26338361.16328907</v>
      </c>
      <c r="AE72" s="492">
        <v>27360668.959862854</v>
      </c>
      <c r="AF72" s="492">
        <v>28535516.973446582</v>
      </c>
      <c r="AG72" s="492">
        <v>29263441.195919495</v>
      </c>
      <c r="AH72" s="492">
        <v>30011659.259681497</v>
      </c>
      <c r="AI72" s="492">
        <v>30780737.52312319</v>
      </c>
      <c r="AJ72" s="492">
        <v>31571258.167823534</v>
      </c>
    </row>
    <row r="73" spans="1:36" s="1774" customFormat="1" ht="15.75">
      <c r="A73" s="207"/>
      <c r="B73" s="207"/>
      <c r="C73" s="156"/>
      <c r="D73" s="1828"/>
      <c r="E73" s="1828"/>
      <c r="F73" s="708"/>
      <c r="G73" s="2448" t="s">
        <v>1155</v>
      </c>
      <c r="H73" s="1828"/>
      <c r="I73" s="511"/>
      <c r="J73" s="492"/>
      <c r="K73" s="492"/>
      <c r="L73" s="492"/>
      <c r="M73" s="492"/>
      <c r="N73" s="492"/>
      <c r="O73" s="492"/>
      <c r="P73" s="492"/>
      <c r="Q73" s="492"/>
      <c r="R73" s="492"/>
      <c r="S73" s="492"/>
      <c r="T73" s="492"/>
      <c r="U73" s="492"/>
      <c r="V73" s="492"/>
      <c r="W73" s="492"/>
      <c r="X73" s="492"/>
      <c r="Y73" s="492"/>
      <c r="Z73" s="492"/>
      <c r="AA73" s="492"/>
      <c r="AB73" s="492"/>
      <c r="AC73" s="492"/>
      <c r="AD73" s="492"/>
      <c r="AE73" s="492"/>
      <c r="AF73" s="492"/>
      <c r="AG73" s="492"/>
      <c r="AH73" s="492"/>
      <c r="AI73" s="492"/>
      <c r="AJ73" s="492"/>
    </row>
    <row r="74" spans="1:36" s="1774" customFormat="1" ht="15.75">
      <c r="A74" s="207"/>
      <c r="B74" s="207"/>
      <c r="C74" s="156" t="s">
        <v>4866</v>
      </c>
      <c r="D74" s="515" t="s">
        <v>4844</v>
      </c>
      <c r="E74" s="2459" t="s">
        <v>572</v>
      </c>
      <c r="F74" s="708"/>
      <c r="G74" s="708"/>
      <c r="H74" s="1828" t="s">
        <v>644</v>
      </c>
      <c r="I74" s="511"/>
      <c r="J74" s="492"/>
      <c r="K74" s="492"/>
      <c r="L74" s="492"/>
      <c r="M74" s="492"/>
      <c r="N74" s="492">
        <v>0</v>
      </c>
      <c r="O74" s="492">
        <v>43958570</v>
      </c>
      <c r="P74" s="492">
        <v>38260128</v>
      </c>
      <c r="Q74" s="492">
        <v>39964745</v>
      </c>
      <c r="R74" s="492">
        <v>49446581</v>
      </c>
      <c r="S74" s="492">
        <v>34509263.792839654</v>
      </c>
      <c r="T74" s="492">
        <v>22409639.696606174</v>
      </c>
      <c r="U74" s="492">
        <v>14812746.180835538</v>
      </c>
      <c r="V74" s="492">
        <v>9924887.3544576541</v>
      </c>
      <c r="W74" s="492">
        <v>8860692.3516666666</v>
      </c>
      <c r="X74" s="492">
        <v>6562925.0116666667</v>
      </c>
      <c r="Y74" s="492">
        <v>3600813.915</v>
      </c>
      <c r="Z74" s="492">
        <v>3703319.4550000001</v>
      </c>
      <c r="AA74" s="492">
        <v>4761766.8616666673</v>
      </c>
      <c r="AB74" s="492">
        <v>5894070.708333334</v>
      </c>
      <c r="AC74" s="492">
        <v>5037880.3483333336</v>
      </c>
      <c r="AD74" s="492">
        <v>3637269.2133333338</v>
      </c>
      <c r="AE74" s="492">
        <v>1953031.1250000002</v>
      </c>
      <c r="AF74" s="492">
        <v>531611.8683333334</v>
      </c>
      <c r="AG74" s="492">
        <v>724106.46499999997</v>
      </c>
      <c r="AH74" s="492">
        <v>778866.15666666673</v>
      </c>
      <c r="AI74" s="492">
        <v>613234.48499999999</v>
      </c>
      <c r="AJ74" s="492">
        <v>430481.49500000005</v>
      </c>
    </row>
    <row r="75" spans="1:36" s="1774" customFormat="1" ht="15.75">
      <c r="A75" s="207"/>
      <c r="B75" s="207"/>
      <c r="C75" s="156" t="s">
        <v>4867</v>
      </c>
      <c r="D75" s="515" t="s">
        <v>4844</v>
      </c>
      <c r="E75" s="1828" t="s">
        <v>32</v>
      </c>
      <c r="F75" s="708"/>
      <c r="G75" s="708"/>
      <c r="H75" s="1828" t="s">
        <v>646</v>
      </c>
      <c r="I75" s="511"/>
      <c r="J75" s="492"/>
      <c r="K75" s="492"/>
      <c r="L75" s="492"/>
      <c r="M75" s="492"/>
      <c r="N75" s="492">
        <v>0</v>
      </c>
      <c r="O75" s="492">
        <v>53834982</v>
      </c>
      <c r="P75" s="492">
        <v>46666541</v>
      </c>
      <c r="Q75" s="492">
        <v>49159632</v>
      </c>
      <c r="R75" s="492">
        <v>54737324</v>
      </c>
      <c r="S75" s="492">
        <v>44453136.109948434</v>
      </c>
      <c r="T75" s="492">
        <v>15907362.604233336</v>
      </c>
      <c r="U75" s="492">
        <v>0</v>
      </c>
      <c r="V75" s="492">
        <v>0</v>
      </c>
      <c r="W75" s="492">
        <v>0</v>
      </c>
      <c r="X75" s="492">
        <v>0</v>
      </c>
      <c r="Y75" s="492">
        <v>0</v>
      </c>
      <c r="Z75" s="492">
        <v>0</v>
      </c>
      <c r="AA75" s="492">
        <v>0</v>
      </c>
      <c r="AB75" s="492">
        <v>0</v>
      </c>
      <c r="AC75" s="492">
        <v>0</v>
      </c>
      <c r="AD75" s="492">
        <v>0</v>
      </c>
      <c r="AE75" s="492">
        <v>0</v>
      </c>
      <c r="AF75" s="492">
        <v>0</v>
      </c>
      <c r="AG75" s="492">
        <v>0</v>
      </c>
      <c r="AH75" s="492">
        <v>0</v>
      </c>
      <c r="AI75" s="492">
        <v>0</v>
      </c>
      <c r="AJ75" s="492">
        <v>0</v>
      </c>
    </row>
    <row r="76" spans="1:36" s="1774" customFormat="1" ht="15.75">
      <c r="A76" s="207"/>
      <c r="B76" s="207"/>
      <c r="C76" s="156" t="s">
        <v>4868</v>
      </c>
      <c r="D76" s="515" t="s">
        <v>4844</v>
      </c>
      <c r="E76" s="1828" t="s">
        <v>32</v>
      </c>
      <c r="F76" s="708"/>
      <c r="G76" s="708"/>
      <c r="H76" s="1828" t="s">
        <v>647</v>
      </c>
      <c r="I76" s="511"/>
      <c r="J76" s="492"/>
      <c r="K76" s="492"/>
      <c r="L76" s="492"/>
      <c r="M76" s="492"/>
      <c r="N76" s="492">
        <v>0</v>
      </c>
      <c r="O76" s="492">
        <v>68821501</v>
      </c>
      <c r="P76" s="492">
        <v>88269109</v>
      </c>
      <c r="Q76" s="492">
        <v>89208616</v>
      </c>
      <c r="R76" s="492">
        <v>144512837</v>
      </c>
      <c r="S76" s="492">
        <v>200665593.35996008</v>
      </c>
      <c r="T76" s="492">
        <v>200024382.34104973</v>
      </c>
      <c r="U76" s="492">
        <v>227740173.38782194</v>
      </c>
      <c r="V76" s="492">
        <v>224943943.44550592</v>
      </c>
      <c r="W76" s="492">
        <v>238432121.56523603</v>
      </c>
      <c r="X76" s="492">
        <v>237930783.91031483</v>
      </c>
      <c r="Y76" s="492">
        <v>245180195.5438574</v>
      </c>
      <c r="Z76" s="492">
        <v>256135749.48284721</v>
      </c>
      <c r="AA76" s="492">
        <v>285646810.60047555</v>
      </c>
      <c r="AB76" s="492">
        <v>289220142.36984408</v>
      </c>
      <c r="AC76" s="492">
        <v>307597541.72932553</v>
      </c>
      <c r="AD76" s="492">
        <v>329427279.21599299</v>
      </c>
      <c r="AE76" s="492">
        <v>337759309.34864742</v>
      </c>
      <c r="AF76" s="492">
        <v>354355401.00547212</v>
      </c>
      <c r="AG76" s="492">
        <v>384184209.9358198</v>
      </c>
      <c r="AH76" s="492">
        <v>396823930.16393942</v>
      </c>
      <c r="AI76" s="492">
        <v>415205099.63337356</v>
      </c>
      <c r="AJ76" s="492">
        <v>426931655.11714542</v>
      </c>
    </row>
    <row r="77" spans="1:36" s="1774" customFormat="1" ht="15.75">
      <c r="A77" s="207"/>
      <c r="B77" s="207"/>
      <c r="C77" s="156"/>
      <c r="D77" s="156"/>
      <c r="E77" s="156"/>
      <c r="F77" s="708"/>
      <c r="G77" s="708" t="s">
        <v>649</v>
      </c>
      <c r="H77" s="511"/>
      <c r="I77" s="511"/>
      <c r="J77" s="492"/>
      <c r="K77" s="492"/>
      <c r="L77" s="492"/>
      <c r="M77" s="492"/>
      <c r="N77" s="492"/>
      <c r="O77" s="492"/>
      <c r="P77" s="492"/>
      <c r="Q77" s="492"/>
      <c r="R77" s="492"/>
      <c r="S77" s="492"/>
      <c r="T77" s="492"/>
      <c r="U77" s="492"/>
      <c r="V77" s="492"/>
      <c r="W77" s="492"/>
      <c r="X77" s="492"/>
      <c r="Y77" s="492"/>
      <c r="Z77" s="492"/>
      <c r="AA77" s="492"/>
      <c r="AB77" s="492"/>
      <c r="AC77" s="492"/>
      <c r="AD77" s="492"/>
      <c r="AE77" s="492"/>
      <c r="AF77" s="492"/>
      <c r="AG77" s="492"/>
      <c r="AH77" s="492"/>
      <c r="AI77" s="492"/>
      <c r="AJ77" s="492"/>
    </row>
    <row r="78" spans="1:36" s="1774" customFormat="1" ht="15.75">
      <c r="A78" s="207"/>
      <c r="B78" s="207"/>
      <c r="C78" s="156"/>
      <c r="D78" s="156"/>
      <c r="E78" s="156"/>
      <c r="F78" s="708"/>
      <c r="G78" s="708"/>
      <c r="H78" s="511" t="s">
        <v>4850</v>
      </c>
      <c r="I78" s="511"/>
      <c r="J78" s="492"/>
      <c r="K78" s="492"/>
      <c r="L78" s="492"/>
      <c r="M78" s="492"/>
      <c r="N78" s="492"/>
      <c r="O78" s="492"/>
      <c r="P78" s="492"/>
      <c r="Q78" s="492"/>
      <c r="R78" s="492"/>
      <c r="S78" s="492"/>
      <c r="T78" s="492"/>
      <c r="U78" s="492"/>
      <c r="V78" s="492"/>
      <c r="W78" s="492"/>
      <c r="X78" s="492"/>
      <c r="Y78" s="492"/>
      <c r="Z78" s="492"/>
      <c r="AA78" s="492"/>
      <c r="AB78" s="492"/>
      <c r="AC78" s="492"/>
      <c r="AD78" s="492"/>
      <c r="AE78" s="492"/>
      <c r="AF78" s="492"/>
      <c r="AG78" s="492"/>
      <c r="AH78" s="492"/>
      <c r="AI78" s="492"/>
      <c r="AJ78" s="492"/>
    </row>
    <row r="79" spans="1:36" s="1774" customFormat="1" ht="15.75">
      <c r="A79" s="207"/>
      <c r="B79" s="207"/>
      <c r="C79" s="156" t="s">
        <v>4869</v>
      </c>
      <c r="D79" s="156" t="s">
        <v>635</v>
      </c>
      <c r="E79" s="156" t="s">
        <v>572</v>
      </c>
      <c r="F79" s="708"/>
      <c r="G79" s="708"/>
      <c r="H79" s="511"/>
      <c r="I79" s="515" t="s">
        <v>635</v>
      </c>
      <c r="J79" s="492"/>
      <c r="K79" s="492"/>
      <c r="L79" s="492"/>
      <c r="M79" s="492"/>
      <c r="N79" s="492">
        <v>0</v>
      </c>
      <c r="O79" s="492">
        <v>0</v>
      </c>
      <c r="P79" s="492">
        <v>0</v>
      </c>
      <c r="Q79" s="492">
        <v>0</v>
      </c>
      <c r="R79" s="492">
        <v>0</v>
      </c>
      <c r="S79" s="492">
        <v>0</v>
      </c>
      <c r="T79" s="492">
        <v>0</v>
      </c>
      <c r="U79" s="492">
        <v>0</v>
      </c>
      <c r="V79" s="492">
        <v>0</v>
      </c>
      <c r="W79" s="492">
        <v>0</v>
      </c>
      <c r="X79" s="492">
        <v>0</v>
      </c>
      <c r="Y79" s="492">
        <v>0</v>
      </c>
      <c r="Z79" s="492">
        <v>0</v>
      </c>
      <c r="AA79" s="492">
        <v>0</v>
      </c>
      <c r="AB79" s="492">
        <v>0</v>
      </c>
      <c r="AC79" s="492">
        <v>0</v>
      </c>
      <c r="AD79" s="492">
        <v>0</v>
      </c>
      <c r="AE79" s="492">
        <v>0</v>
      </c>
      <c r="AF79" s="492">
        <v>0</v>
      </c>
      <c r="AG79" s="492">
        <v>0</v>
      </c>
      <c r="AH79" s="492">
        <v>0</v>
      </c>
      <c r="AI79" s="492">
        <v>0</v>
      </c>
      <c r="AJ79" s="492">
        <v>0</v>
      </c>
    </row>
    <row r="80" spans="1:36" s="1774" customFormat="1" ht="15.75">
      <c r="A80" s="207"/>
      <c r="B80" s="207"/>
      <c r="C80" s="156" t="s">
        <v>4870</v>
      </c>
      <c r="D80" s="156" t="s">
        <v>4844</v>
      </c>
      <c r="E80" s="156" t="s">
        <v>572</v>
      </c>
      <c r="F80" s="708"/>
      <c r="G80" s="708"/>
      <c r="H80" s="511"/>
      <c r="I80" s="515" t="s">
        <v>638</v>
      </c>
      <c r="J80" s="492"/>
      <c r="K80" s="492"/>
      <c r="L80" s="492"/>
      <c r="M80" s="492"/>
      <c r="N80" s="492">
        <v>0</v>
      </c>
      <c r="O80" s="492">
        <v>-207636</v>
      </c>
      <c r="P80" s="492">
        <v>-3762702</v>
      </c>
      <c r="Q80" s="492">
        <v>-4432942</v>
      </c>
      <c r="R80" s="492">
        <v>-4157710</v>
      </c>
      <c r="S80" s="492">
        <v>-4157710</v>
      </c>
      <c r="T80" s="492">
        <v>-4907000</v>
      </c>
      <c r="U80" s="492">
        <v>-4157710</v>
      </c>
      <c r="V80" s="492">
        <v>-4157710</v>
      </c>
      <c r="W80" s="492">
        <v>-4157710</v>
      </c>
      <c r="X80" s="492">
        <v>-4157710</v>
      </c>
      <c r="Y80" s="492">
        <v>-4157710</v>
      </c>
      <c r="Z80" s="492">
        <v>-4157710</v>
      </c>
      <c r="AA80" s="492">
        <v>-4157710</v>
      </c>
      <c r="AB80" s="492">
        <v>-4157710</v>
      </c>
      <c r="AC80" s="492">
        <v>-4157710</v>
      </c>
      <c r="AD80" s="492">
        <v>-4157710</v>
      </c>
      <c r="AE80" s="492">
        <v>-4157710</v>
      </c>
      <c r="AF80" s="492">
        <v>-4157710</v>
      </c>
      <c r="AG80" s="492">
        <v>-4157710</v>
      </c>
      <c r="AH80" s="492">
        <v>-4157710</v>
      </c>
      <c r="AI80" s="492">
        <v>-4157710</v>
      </c>
      <c r="AJ80" s="492">
        <v>-4157710</v>
      </c>
    </row>
    <row r="81" spans="1:36" s="1774" customFormat="1" ht="15.75">
      <c r="A81" s="207"/>
      <c r="B81" s="207"/>
      <c r="C81" s="156" t="s">
        <v>4871</v>
      </c>
      <c r="D81" s="156" t="s">
        <v>4845</v>
      </c>
      <c r="E81" s="156" t="s">
        <v>572</v>
      </c>
      <c r="F81" s="708"/>
      <c r="G81" s="708"/>
      <c r="H81" s="511"/>
      <c r="I81" s="515" t="s">
        <v>637</v>
      </c>
      <c r="J81" s="492"/>
      <c r="K81" s="492"/>
      <c r="L81" s="492"/>
      <c r="M81" s="492"/>
      <c r="N81" s="492">
        <v>0</v>
      </c>
      <c r="O81" s="492">
        <v>-32433378</v>
      </c>
      <c r="P81" s="492">
        <v>-31698497</v>
      </c>
      <c r="Q81" s="492">
        <v>-32310660</v>
      </c>
      <c r="R81" s="492">
        <v>-33560210</v>
      </c>
      <c r="S81" s="492">
        <v>-32149756</v>
      </c>
      <c r="T81" s="492">
        <v>-31170352</v>
      </c>
      <c r="U81" s="492">
        <v>-31170352</v>
      </c>
      <c r="V81" s="492">
        <v>-31170352</v>
      </c>
      <c r="W81" s="492">
        <v>-31170352</v>
      </c>
      <c r="X81" s="492">
        <v>-31170352</v>
      </c>
      <c r="Y81" s="492">
        <v>-31170352</v>
      </c>
      <c r="Z81" s="492">
        <v>-31170352</v>
      </c>
      <c r="AA81" s="492">
        <v>-31170352</v>
      </c>
      <c r="AB81" s="492">
        <v>-31170352</v>
      </c>
      <c r="AC81" s="492">
        <v>-31170352</v>
      </c>
      <c r="AD81" s="492">
        <v>-31170352</v>
      </c>
      <c r="AE81" s="492">
        <v>-31170352</v>
      </c>
      <c r="AF81" s="492">
        <v>-31170352</v>
      </c>
      <c r="AG81" s="492">
        <v>-31170352</v>
      </c>
      <c r="AH81" s="492">
        <v>-31170352</v>
      </c>
      <c r="AI81" s="492">
        <v>-31170352</v>
      </c>
      <c r="AJ81" s="492">
        <v>-31170352</v>
      </c>
    </row>
    <row r="82" spans="1:36" s="1774" customFormat="1" ht="15.75">
      <c r="A82" s="207"/>
      <c r="B82" s="207"/>
      <c r="C82" s="156"/>
      <c r="D82" s="156"/>
      <c r="E82" s="156"/>
      <c r="F82" s="708"/>
      <c r="G82" s="708"/>
      <c r="H82" s="511" t="s">
        <v>4854</v>
      </c>
      <c r="I82" s="511"/>
      <c r="J82" s="492"/>
      <c r="K82" s="492"/>
      <c r="L82" s="492"/>
      <c r="M82" s="492"/>
      <c r="N82" s="492"/>
      <c r="O82" s="492"/>
      <c r="P82" s="492"/>
      <c r="Q82" s="492"/>
      <c r="R82" s="492"/>
      <c r="S82" s="492"/>
      <c r="T82" s="492"/>
      <c r="U82" s="492"/>
      <c r="V82" s="492"/>
      <c r="W82" s="492"/>
      <c r="X82" s="492"/>
      <c r="Y82" s="492"/>
      <c r="Z82" s="492"/>
      <c r="AA82" s="492"/>
      <c r="AB82" s="492"/>
      <c r="AC82" s="492"/>
      <c r="AD82" s="492"/>
      <c r="AE82" s="492"/>
      <c r="AF82" s="492"/>
      <c r="AG82" s="492"/>
      <c r="AH82" s="492"/>
      <c r="AI82" s="492"/>
      <c r="AJ82" s="492"/>
    </row>
    <row r="83" spans="1:36" s="1774" customFormat="1" ht="15.75">
      <c r="A83" s="207"/>
      <c r="B83" s="207"/>
      <c r="C83" s="156" t="s">
        <v>4872</v>
      </c>
      <c r="D83" s="156" t="s">
        <v>635</v>
      </c>
      <c r="E83" s="156" t="s">
        <v>572</v>
      </c>
      <c r="F83" s="708"/>
      <c r="G83" s="708"/>
      <c r="H83" s="511"/>
      <c r="I83" s="515" t="s">
        <v>635</v>
      </c>
      <c r="J83" s="492"/>
      <c r="K83" s="492"/>
      <c r="L83" s="492"/>
      <c r="M83" s="492"/>
      <c r="N83" s="492">
        <v>0</v>
      </c>
      <c r="O83" s="492">
        <v>0</v>
      </c>
      <c r="P83" s="492">
        <v>0</v>
      </c>
      <c r="Q83" s="492">
        <v>0</v>
      </c>
      <c r="R83" s="492">
        <v>0</v>
      </c>
      <c r="S83" s="492">
        <v>0</v>
      </c>
      <c r="T83" s="492">
        <v>0</v>
      </c>
      <c r="U83" s="492">
        <v>0</v>
      </c>
      <c r="V83" s="492">
        <v>0</v>
      </c>
      <c r="W83" s="492">
        <v>0</v>
      </c>
      <c r="X83" s="492">
        <v>0</v>
      </c>
      <c r="Y83" s="492">
        <v>0</v>
      </c>
      <c r="Z83" s="492">
        <v>0</v>
      </c>
      <c r="AA83" s="492">
        <v>0</v>
      </c>
      <c r="AB83" s="492">
        <v>0</v>
      </c>
      <c r="AC83" s="492">
        <v>0</v>
      </c>
      <c r="AD83" s="492">
        <v>0</v>
      </c>
      <c r="AE83" s="492">
        <v>0</v>
      </c>
      <c r="AF83" s="492">
        <v>0</v>
      </c>
      <c r="AG83" s="492">
        <v>0</v>
      </c>
      <c r="AH83" s="492">
        <v>0</v>
      </c>
      <c r="AI83" s="492">
        <v>0</v>
      </c>
      <c r="AJ83" s="492">
        <v>0</v>
      </c>
    </row>
    <row r="84" spans="1:36" s="1774" customFormat="1" ht="15.75">
      <c r="A84" s="207"/>
      <c r="B84" s="207"/>
      <c r="C84" s="156" t="s">
        <v>4873</v>
      </c>
      <c r="D84" s="156" t="s">
        <v>4844</v>
      </c>
      <c r="E84" s="156" t="s">
        <v>572</v>
      </c>
      <c r="F84" s="1828"/>
      <c r="G84" s="417"/>
      <c r="H84" s="511"/>
      <c r="I84" s="515" t="s">
        <v>638</v>
      </c>
      <c r="J84" s="492"/>
      <c r="K84" s="492"/>
      <c r="L84" s="492"/>
      <c r="M84" s="492"/>
      <c r="N84" s="492">
        <v>0</v>
      </c>
      <c r="O84" s="492">
        <v>0</v>
      </c>
      <c r="P84" s="492">
        <v>0</v>
      </c>
      <c r="Q84" s="492">
        <v>0</v>
      </c>
      <c r="R84" s="492">
        <v>0</v>
      </c>
      <c r="S84" s="492">
        <v>0</v>
      </c>
      <c r="T84" s="492">
        <v>0</v>
      </c>
      <c r="U84" s="492">
        <v>0</v>
      </c>
      <c r="V84" s="492">
        <v>0</v>
      </c>
      <c r="W84" s="492">
        <v>0</v>
      </c>
      <c r="X84" s="492">
        <v>0</v>
      </c>
      <c r="Y84" s="492">
        <v>0</v>
      </c>
      <c r="Z84" s="492">
        <v>0</v>
      </c>
      <c r="AA84" s="492">
        <v>0</v>
      </c>
      <c r="AB84" s="492">
        <v>0</v>
      </c>
      <c r="AC84" s="492">
        <v>0</v>
      </c>
      <c r="AD84" s="492">
        <v>0</v>
      </c>
      <c r="AE84" s="492">
        <v>0</v>
      </c>
      <c r="AF84" s="492">
        <v>0</v>
      </c>
      <c r="AG84" s="492">
        <v>0</v>
      </c>
      <c r="AH84" s="492">
        <v>0</v>
      </c>
      <c r="AI84" s="492">
        <v>0</v>
      </c>
      <c r="AJ84" s="492">
        <v>0</v>
      </c>
    </row>
    <row r="85" spans="1:36" s="1774" customFormat="1" ht="15.75">
      <c r="A85" s="207"/>
      <c r="B85" s="207"/>
      <c r="C85" s="156" t="s">
        <v>4874</v>
      </c>
      <c r="D85" s="156" t="s">
        <v>4845</v>
      </c>
      <c r="E85" s="156" t="s">
        <v>572</v>
      </c>
      <c r="F85" s="1828"/>
      <c r="G85" s="417"/>
      <c r="H85" s="511"/>
      <c r="I85" s="515" t="s">
        <v>637</v>
      </c>
      <c r="J85" s="492"/>
      <c r="K85" s="492"/>
      <c r="L85" s="492"/>
      <c r="M85" s="492"/>
      <c r="N85" s="492">
        <v>0</v>
      </c>
      <c r="O85" s="492">
        <v>0</v>
      </c>
      <c r="P85" s="492">
        <v>0</v>
      </c>
      <c r="Q85" s="492">
        <v>0</v>
      </c>
      <c r="R85" s="492">
        <v>0</v>
      </c>
      <c r="S85" s="492">
        <v>0</v>
      </c>
      <c r="T85" s="492">
        <v>0</v>
      </c>
      <c r="U85" s="492">
        <v>0</v>
      </c>
      <c r="V85" s="492">
        <v>0</v>
      </c>
      <c r="W85" s="492">
        <v>0</v>
      </c>
      <c r="X85" s="492">
        <v>0</v>
      </c>
      <c r="Y85" s="492">
        <v>0</v>
      </c>
      <c r="Z85" s="492">
        <v>0</v>
      </c>
      <c r="AA85" s="492">
        <v>0</v>
      </c>
      <c r="AB85" s="492">
        <v>0</v>
      </c>
      <c r="AC85" s="492">
        <v>0</v>
      </c>
      <c r="AD85" s="492">
        <v>0</v>
      </c>
      <c r="AE85" s="492">
        <v>0</v>
      </c>
      <c r="AF85" s="492">
        <v>0</v>
      </c>
      <c r="AG85" s="492">
        <v>0</v>
      </c>
      <c r="AH85" s="492">
        <v>0</v>
      </c>
      <c r="AI85" s="492">
        <v>0</v>
      </c>
      <c r="AJ85" s="492">
        <v>0</v>
      </c>
    </row>
    <row r="86" spans="1:36" s="1774" customFormat="1" ht="15.75">
      <c r="A86" s="207"/>
      <c r="B86" s="207"/>
      <c r="C86" s="156"/>
      <c r="D86" s="156"/>
      <c r="E86" s="156"/>
      <c r="F86" s="1828"/>
      <c r="G86" s="417"/>
      <c r="H86" s="511" t="s">
        <v>4858</v>
      </c>
      <c r="I86" s="511"/>
      <c r="J86" s="492"/>
      <c r="K86" s="492"/>
      <c r="L86" s="492"/>
      <c r="M86" s="492"/>
      <c r="N86" s="492"/>
      <c r="O86" s="492"/>
      <c r="P86" s="492"/>
      <c r="Q86" s="492"/>
      <c r="R86" s="492"/>
      <c r="S86" s="492"/>
      <c r="T86" s="492"/>
      <c r="U86" s="492"/>
      <c r="V86" s="492"/>
      <c r="W86" s="492"/>
      <c r="X86" s="492"/>
      <c r="Y86" s="492"/>
      <c r="Z86" s="492"/>
      <c r="AA86" s="492"/>
      <c r="AB86" s="492"/>
      <c r="AC86" s="492"/>
      <c r="AD86" s="492"/>
      <c r="AE86" s="492"/>
      <c r="AF86" s="492"/>
      <c r="AG86" s="492"/>
      <c r="AH86" s="492"/>
      <c r="AI86" s="492"/>
      <c r="AJ86" s="492"/>
    </row>
    <row r="87" spans="1:36" s="1774" customFormat="1">
      <c r="A87" s="207"/>
      <c r="B87" s="207"/>
      <c r="C87" s="156" t="s">
        <v>4875</v>
      </c>
      <c r="D87" s="156" t="s">
        <v>635</v>
      </c>
      <c r="E87" s="156" t="s">
        <v>32</v>
      </c>
      <c r="F87" s="1828"/>
      <c r="G87" s="1828"/>
      <c r="H87" s="511"/>
      <c r="I87" s="515" t="s">
        <v>635</v>
      </c>
      <c r="J87" s="492"/>
      <c r="K87" s="492"/>
      <c r="L87" s="492"/>
      <c r="M87" s="492"/>
      <c r="N87" s="492">
        <v>0</v>
      </c>
      <c r="O87" s="492">
        <v>0</v>
      </c>
      <c r="P87" s="492">
        <v>0</v>
      </c>
      <c r="Q87" s="492">
        <v>0</v>
      </c>
      <c r="R87" s="492">
        <v>0</v>
      </c>
      <c r="S87" s="492">
        <v>0</v>
      </c>
      <c r="T87" s="492">
        <v>0</v>
      </c>
      <c r="U87" s="492">
        <v>0</v>
      </c>
      <c r="V87" s="492">
        <v>0</v>
      </c>
      <c r="W87" s="492">
        <v>0</v>
      </c>
      <c r="X87" s="492">
        <v>0</v>
      </c>
      <c r="Y87" s="492">
        <v>0</v>
      </c>
      <c r="Z87" s="492">
        <v>0</v>
      </c>
      <c r="AA87" s="492">
        <v>0</v>
      </c>
      <c r="AB87" s="492">
        <v>0</v>
      </c>
      <c r="AC87" s="492">
        <v>0</v>
      </c>
      <c r="AD87" s="492">
        <v>0</v>
      </c>
      <c r="AE87" s="492">
        <v>0</v>
      </c>
      <c r="AF87" s="492">
        <v>0</v>
      </c>
      <c r="AG87" s="492">
        <v>0</v>
      </c>
      <c r="AH87" s="492">
        <v>0</v>
      </c>
      <c r="AI87" s="492">
        <v>0</v>
      </c>
      <c r="AJ87" s="492">
        <v>0</v>
      </c>
    </row>
    <row r="88" spans="1:36" s="1774" customFormat="1">
      <c r="A88" s="207"/>
      <c r="B88" s="207"/>
      <c r="C88" s="156" t="s">
        <v>4876</v>
      </c>
      <c r="D88" s="156" t="s">
        <v>4844</v>
      </c>
      <c r="E88" s="156" t="s">
        <v>32</v>
      </c>
      <c r="F88" s="1828"/>
      <c r="G88" s="1828"/>
      <c r="H88" s="511"/>
      <c r="I88" s="515" t="s">
        <v>638</v>
      </c>
      <c r="J88" s="492"/>
      <c r="K88" s="492"/>
      <c r="L88" s="492"/>
      <c r="M88" s="492"/>
      <c r="N88" s="492">
        <v>0</v>
      </c>
      <c r="O88" s="492">
        <v>0</v>
      </c>
      <c r="P88" s="492">
        <v>0</v>
      </c>
      <c r="Q88" s="492">
        <v>0</v>
      </c>
      <c r="R88" s="492">
        <v>0</v>
      </c>
      <c r="S88" s="492">
        <v>0</v>
      </c>
      <c r="T88" s="492">
        <v>0</v>
      </c>
      <c r="U88" s="492">
        <v>0</v>
      </c>
      <c r="V88" s="492">
        <v>0</v>
      </c>
      <c r="W88" s="492">
        <v>0</v>
      </c>
      <c r="X88" s="492">
        <v>0</v>
      </c>
      <c r="Y88" s="492">
        <v>0</v>
      </c>
      <c r="Z88" s="492">
        <v>0</v>
      </c>
      <c r="AA88" s="492">
        <v>0</v>
      </c>
      <c r="AB88" s="492">
        <v>0</v>
      </c>
      <c r="AC88" s="492">
        <v>0</v>
      </c>
      <c r="AD88" s="492">
        <v>0</v>
      </c>
      <c r="AE88" s="492">
        <v>0</v>
      </c>
      <c r="AF88" s="492">
        <v>0</v>
      </c>
      <c r="AG88" s="492">
        <v>0</v>
      </c>
      <c r="AH88" s="492">
        <v>0</v>
      </c>
      <c r="AI88" s="492">
        <v>0</v>
      </c>
      <c r="AJ88" s="492">
        <v>0</v>
      </c>
    </row>
    <row r="89" spans="1:36" s="1774" customFormat="1">
      <c r="A89" s="207"/>
      <c r="B89" s="207"/>
      <c r="C89" s="156" t="s">
        <v>4877</v>
      </c>
      <c r="D89" s="156" t="s">
        <v>4845</v>
      </c>
      <c r="E89" s="156" t="s">
        <v>32</v>
      </c>
      <c r="F89" s="1828"/>
      <c r="G89" s="1828"/>
      <c r="H89" s="511"/>
      <c r="I89" s="515" t="s">
        <v>637</v>
      </c>
      <c r="J89" s="492"/>
      <c r="K89" s="492"/>
      <c r="L89" s="492"/>
      <c r="M89" s="492"/>
      <c r="N89" s="492">
        <v>0</v>
      </c>
      <c r="O89" s="492">
        <v>0</v>
      </c>
      <c r="P89" s="492">
        <v>0</v>
      </c>
      <c r="Q89" s="492">
        <v>0</v>
      </c>
      <c r="R89" s="492">
        <v>0</v>
      </c>
      <c r="S89" s="492">
        <v>0</v>
      </c>
      <c r="T89" s="492">
        <v>0</v>
      </c>
      <c r="U89" s="492">
        <v>0</v>
      </c>
      <c r="V89" s="492">
        <v>0</v>
      </c>
      <c r="W89" s="492">
        <v>0</v>
      </c>
      <c r="X89" s="492">
        <v>0</v>
      </c>
      <c r="Y89" s="492">
        <v>0</v>
      </c>
      <c r="Z89" s="492">
        <v>0</v>
      </c>
      <c r="AA89" s="492">
        <v>0</v>
      </c>
      <c r="AB89" s="492">
        <v>0</v>
      </c>
      <c r="AC89" s="492">
        <v>0</v>
      </c>
      <c r="AD89" s="492">
        <v>0</v>
      </c>
      <c r="AE89" s="492">
        <v>0</v>
      </c>
      <c r="AF89" s="492">
        <v>0</v>
      </c>
      <c r="AG89" s="492">
        <v>0</v>
      </c>
      <c r="AH89" s="492">
        <v>0</v>
      </c>
      <c r="AI89" s="492">
        <v>0</v>
      </c>
      <c r="AJ89" s="492">
        <v>0</v>
      </c>
    </row>
    <row r="90" spans="1:36" s="1774" customFormat="1">
      <c r="A90" s="207"/>
      <c r="B90" s="207"/>
      <c r="C90" s="156"/>
      <c r="D90" s="156"/>
      <c r="E90" s="156"/>
      <c r="F90" s="1828"/>
      <c r="G90" s="1828"/>
      <c r="H90" s="511" t="s">
        <v>4862</v>
      </c>
      <c r="I90" s="511"/>
      <c r="J90" s="492"/>
      <c r="K90" s="492"/>
      <c r="L90" s="492"/>
      <c r="M90" s="492"/>
      <c r="N90" s="492"/>
      <c r="O90" s="492"/>
      <c r="P90" s="492"/>
      <c r="Q90" s="492"/>
      <c r="R90" s="492"/>
      <c r="S90" s="492"/>
      <c r="T90" s="492"/>
      <c r="U90" s="492"/>
      <c r="V90" s="492"/>
      <c r="W90" s="492"/>
      <c r="X90" s="492"/>
      <c r="Y90" s="492"/>
      <c r="Z90" s="492"/>
      <c r="AA90" s="492"/>
      <c r="AB90" s="492"/>
      <c r="AC90" s="492"/>
      <c r="AD90" s="492"/>
      <c r="AE90" s="492"/>
      <c r="AF90" s="492"/>
      <c r="AG90" s="492"/>
      <c r="AH90" s="492"/>
      <c r="AI90" s="492"/>
      <c r="AJ90" s="492"/>
    </row>
    <row r="91" spans="1:36" s="1774" customFormat="1">
      <c r="A91" s="207"/>
      <c r="B91" s="207"/>
      <c r="C91" s="156" t="s">
        <v>4878</v>
      </c>
      <c r="D91" s="156" t="s">
        <v>635</v>
      </c>
      <c r="E91" s="156" t="s">
        <v>32</v>
      </c>
      <c r="F91" s="1828"/>
      <c r="G91" s="1828"/>
      <c r="H91" s="511"/>
      <c r="I91" s="515" t="s">
        <v>635</v>
      </c>
      <c r="J91" s="492"/>
      <c r="K91" s="492"/>
      <c r="L91" s="492"/>
      <c r="M91" s="492"/>
      <c r="N91" s="492">
        <v>0</v>
      </c>
      <c r="O91" s="492">
        <v>0</v>
      </c>
      <c r="P91" s="492">
        <v>0</v>
      </c>
      <c r="Q91" s="492">
        <v>0</v>
      </c>
      <c r="R91" s="492">
        <v>0</v>
      </c>
      <c r="S91" s="492">
        <v>0</v>
      </c>
      <c r="T91" s="492">
        <v>0</v>
      </c>
      <c r="U91" s="492">
        <v>0</v>
      </c>
      <c r="V91" s="492">
        <v>0</v>
      </c>
      <c r="W91" s="492">
        <v>0</v>
      </c>
      <c r="X91" s="492">
        <v>0</v>
      </c>
      <c r="Y91" s="492">
        <v>0</v>
      </c>
      <c r="Z91" s="492">
        <v>0</v>
      </c>
      <c r="AA91" s="492">
        <v>0</v>
      </c>
      <c r="AB91" s="492">
        <v>0</v>
      </c>
      <c r="AC91" s="492">
        <v>0</v>
      </c>
      <c r="AD91" s="492">
        <v>0</v>
      </c>
      <c r="AE91" s="492">
        <v>0</v>
      </c>
      <c r="AF91" s="492">
        <v>0</v>
      </c>
      <c r="AG91" s="492">
        <v>0</v>
      </c>
      <c r="AH91" s="492">
        <v>0</v>
      </c>
      <c r="AI91" s="492">
        <v>0</v>
      </c>
      <c r="AJ91" s="492">
        <v>0</v>
      </c>
    </row>
    <row r="92" spans="1:36" s="1774" customFormat="1">
      <c r="A92" s="207"/>
      <c r="B92" s="207"/>
      <c r="C92" s="156" t="s">
        <v>4879</v>
      </c>
      <c r="D92" s="156" t="s">
        <v>4844</v>
      </c>
      <c r="E92" s="156" t="s">
        <v>32</v>
      </c>
      <c r="F92" s="1828"/>
      <c r="G92" s="1828"/>
      <c r="H92" s="511"/>
      <c r="I92" s="515" t="s">
        <v>638</v>
      </c>
      <c r="J92" s="492"/>
      <c r="K92" s="492"/>
      <c r="L92" s="492"/>
      <c r="M92" s="492"/>
      <c r="N92" s="492">
        <v>0</v>
      </c>
      <c r="O92" s="492">
        <v>0</v>
      </c>
      <c r="P92" s="492">
        <v>0</v>
      </c>
      <c r="Q92" s="492">
        <v>0</v>
      </c>
      <c r="R92" s="492">
        <v>0</v>
      </c>
      <c r="S92" s="492">
        <v>0</v>
      </c>
      <c r="T92" s="492">
        <v>0</v>
      </c>
      <c r="U92" s="492">
        <v>0</v>
      </c>
      <c r="V92" s="492">
        <v>0</v>
      </c>
      <c r="W92" s="492">
        <v>0</v>
      </c>
      <c r="X92" s="492">
        <v>0</v>
      </c>
      <c r="Y92" s="492">
        <v>0</v>
      </c>
      <c r="Z92" s="492">
        <v>0</v>
      </c>
      <c r="AA92" s="492">
        <v>0</v>
      </c>
      <c r="AB92" s="492">
        <v>0</v>
      </c>
      <c r="AC92" s="492">
        <v>0</v>
      </c>
      <c r="AD92" s="492">
        <v>0</v>
      </c>
      <c r="AE92" s="492">
        <v>0</v>
      </c>
      <c r="AF92" s="492">
        <v>0</v>
      </c>
      <c r="AG92" s="492">
        <v>0</v>
      </c>
      <c r="AH92" s="492">
        <v>0</v>
      </c>
      <c r="AI92" s="492">
        <v>0</v>
      </c>
      <c r="AJ92" s="492">
        <v>0</v>
      </c>
    </row>
    <row r="93" spans="1:36" s="1774" customFormat="1">
      <c r="A93" s="207"/>
      <c r="B93" s="207"/>
      <c r="C93" s="156" t="s">
        <v>4880</v>
      </c>
      <c r="D93" s="156" t="s">
        <v>4845</v>
      </c>
      <c r="E93" s="156" t="s">
        <v>32</v>
      </c>
      <c r="F93" s="1828"/>
      <c r="G93" s="1828"/>
      <c r="H93" s="511"/>
      <c r="I93" s="515" t="s">
        <v>637</v>
      </c>
      <c r="J93" s="492"/>
      <c r="K93" s="492"/>
      <c r="L93" s="492"/>
      <c r="M93" s="492"/>
      <c r="N93" s="492">
        <v>0</v>
      </c>
      <c r="O93" s="492">
        <v>0</v>
      </c>
      <c r="P93" s="492">
        <v>0</v>
      </c>
      <c r="Q93" s="492">
        <v>0</v>
      </c>
      <c r="R93" s="492">
        <v>0</v>
      </c>
      <c r="S93" s="492">
        <v>0</v>
      </c>
      <c r="T93" s="492">
        <v>0</v>
      </c>
      <c r="U93" s="492">
        <v>0</v>
      </c>
      <c r="V93" s="492">
        <v>0</v>
      </c>
      <c r="W93" s="492">
        <v>0</v>
      </c>
      <c r="X93" s="492">
        <v>0</v>
      </c>
      <c r="Y93" s="492">
        <v>0</v>
      </c>
      <c r="Z93" s="492">
        <v>0</v>
      </c>
      <c r="AA93" s="492">
        <v>0</v>
      </c>
      <c r="AB93" s="492">
        <v>0</v>
      </c>
      <c r="AC93" s="492">
        <v>0</v>
      </c>
      <c r="AD93" s="492">
        <v>0</v>
      </c>
      <c r="AE93" s="492">
        <v>0</v>
      </c>
      <c r="AF93" s="492">
        <v>0</v>
      </c>
      <c r="AG93" s="492">
        <v>0</v>
      </c>
      <c r="AH93" s="492">
        <v>0</v>
      </c>
      <c r="AI93" s="492">
        <v>0</v>
      </c>
      <c r="AJ93" s="492">
        <v>0</v>
      </c>
    </row>
    <row r="94" spans="1:36" s="1774" customFormat="1">
      <c r="A94" s="207"/>
      <c r="B94" s="207"/>
      <c r="C94" s="156"/>
      <c r="D94" s="156"/>
      <c r="E94" s="156"/>
      <c r="F94" s="1828"/>
      <c r="G94" s="1828"/>
      <c r="H94" s="511" t="s">
        <v>1155</v>
      </c>
      <c r="I94" s="1828"/>
      <c r="J94" s="492"/>
      <c r="K94" s="492"/>
      <c r="L94" s="492"/>
      <c r="M94" s="492"/>
      <c r="N94" s="492"/>
      <c r="O94" s="492"/>
      <c r="P94" s="492"/>
      <c r="Q94" s="492"/>
      <c r="R94" s="492"/>
      <c r="S94" s="492"/>
      <c r="T94" s="492"/>
      <c r="U94" s="492"/>
      <c r="V94" s="492"/>
      <c r="W94" s="492"/>
      <c r="X94" s="492"/>
      <c r="Y94" s="492"/>
      <c r="Z94" s="492"/>
      <c r="AA94" s="492"/>
      <c r="AB94" s="492"/>
      <c r="AC94" s="492"/>
      <c r="AD94" s="492"/>
      <c r="AE94" s="492"/>
      <c r="AF94" s="492"/>
      <c r="AG94" s="492"/>
      <c r="AH94" s="492"/>
      <c r="AI94" s="492"/>
      <c r="AJ94" s="492"/>
    </row>
    <row r="95" spans="1:36" s="1774" customFormat="1">
      <c r="A95" s="207"/>
      <c r="B95" s="207"/>
      <c r="C95" s="156" t="s">
        <v>4881</v>
      </c>
      <c r="D95" s="156" t="s">
        <v>4844</v>
      </c>
      <c r="E95" s="156" t="s">
        <v>572</v>
      </c>
      <c r="F95" s="1828"/>
      <c r="G95" s="1828"/>
      <c r="H95" s="511"/>
      <c r="I95" s="1828" t="s">
        <v>644</v>
      </c>
      <c r="J95" s="492"/>
      <c r="K95" s="492"/>
      <c r="L95" s="492"/>
      <c r="M95" s="492"/>
      <c r="N95" s="492">
        <v>0</v>
      </c>
      <c r="O95" s="492">
        <v>-7424800</v>
      </c>
      <c r="P95" s="492">
        <v>-10274548</v>
      </c>
      <c r="Q95" s="492">
        <v>-15983111</v>
      </c>
      <c r="R95" s="492">
        <v>-8882080</v>
      </c>
      <c r="S95" s="492">
        <v>-8882080</v>
      </c>
      <c r="T95" s="492">
        <v>-8056000</v>
      </c>
      <c r="U95" s="492">
        <v>0</v>
      </c>
      <c r="V95" s="492">
        <v>0</v>
      </c>
      <c r="W95" s="492">
        <v>0</v>
      </c>
      <c r="X95" s="492">
        <v>0</v>
      </c>
      <c r="Y95" s="492">
        <v>0</v>
      </c>
      <c r="Z95" s="492">
        <v>0</v>
      </c>
      <c r="AA95" s="492">
        <v>0</v>
      </c>
      <c r="AB95" s="492">
        <v>0</v>
      </c>
      <c r="AC95" s="492">
        <v>0</v>
      </c>
      <c r="AD95" s="492">
        <v>0</v>
      </c>
      <c r="AE95" s="492">
        <v>0</v>
      </c>
      <c r="AF95" s="492">
        <v>0</v>
      </c>
      <c r="AG95" s="492">
        <v>0</v>
      </c>
      <c r="AH95" s="492">
        <v>0</v>
      </c>
      <c r="AI95" s="492">
        <v>0</v>
      </c>
      <c r="AJ95" s="492">
        <v>0</v>
      </c>
    </row>
    <row r="96" spans="1:36" s="1774" customFormat="1">
      <c r="A96" s="207"/>
      <c r="B96" s="207"/>
      <c r="C96" s="156" t="s">
        <v>4882</v>
      </c>
      <c r="D96" s="156" t="s">
        <v>4844</v>
      </c>
      <c r="E96" s="156" t="s">
        <v>32</v>
      </c>
      <c r="F96" s="1828"/>
      <c r="G96" s="1828"/>
      <c r="H96" s="511"/>
      <c r="I96" s="1828" t="s">
        <v>646</v>
      </c>
      <c r="J96" s="492"/>
      <c r="K96" s="492"/>
      <c r="L96" s="492"/>
      <c r="M96" s="492"/>
      <c r="N96" s="492">
        <v>0</v>
      </c>
      <c r="O96" s="492">
        <v>-8000000</v>
      </c>
      <c r="P96" s="492">
        <v>-8000000</v>
      </c>
      <c r="Q96" s="492">
        <v>-8000000</v>
      </c>
      <c r="R96" s="492">
        <v>-8000000</v>
      </c>
      <c r="S96" s="492">
        <v>0</v>
      </c>
      <c r="T96" s="492">
        <v>0</v>
      </c>
      <c r="U96" s="492">
        <v>0</v>
      </c>
      <c r="V96" s="492">
        <v>0</v>
      </c>
      <c r="W96" s="492">
        <v>0</v>
      </c>
      <c r="X96" s="492">
        <v>0</v>
      </c>
      <c r="Y96" s="492">
        <v>0</v>
      </c>
      <c r="Z96" s="492">
        <v>0</v>
      </c>
      <c r="AA96" s="492">
        <v>0</v>
      </c>
      <c r="AB96" s="492">
        <v>0</v>
      </c>
      <c r="AC96" s="492">
        <v>0</v>
      </c>
      <c r="AD96" s="492">
        <v>0</v>
      </c>
      <c r="AE96" s="492">
        <v>0</v>
      </c>
      <c r="AF96" s="492">
        <v>0</v>
      </c>
      <c r="AG96" s="492">
        <v>0</v>
      </c>
      <c r="AH96" s="492">
        <v>0</v>
      </c>
      <c r="AI96" s="492">
        <v>0</v>
      </c>
      <c r="AJ96" s="492">
        <v>0</v>
      </c>
    </row>
    <row r="97" spans="1:36" s="1774" customFormat="1">
      <c r="A97" s="207"/>
      <c r="B97" s="207"/>
      <c r="C97" s="156" t="s">
        <v>4883</v>
      </c>
      <c r="D97" s="156" t="s">
        <v>4844</v>
      </c>
      <c r="E97" s="156" t="s">
        <v>32</v>
      </c>
      <c r="F97" s="1828"/>
      <c r="G97" s="1828"/>
      <c r="H97" s="511"/>
      <c r="I97" s="1828" t="s">
        <v>647</v>
      </c>
      <c r="J97" s="492"/>
      <c r="K97" s="492"/>
      <c r="L97" s="492"/>
      <c r="M97" s="492"/>
      <c r="N97" s="492">
        <v>0</v>
      </c>
      <c r="O97" s="492">
        <v>0</v>
      </c>
      <c r="P97" s="492">
        <v>0</v>
      </c>
      <c r="Q97" s="492">
        <v>0</v>
      </c>
      <c r="R97" s="492">
        <v>0</v>
      </c>
      <c r="S97" s="492">
        <v>0</v>
      </c>
      <c r="T97" s="492">
        <v>0</v>
      </c>
      <c r="U97" s="492">
        <v>0</v>
      </c>
      <c r="V97" s="492">
        <v>0</v>
      </c>
      <c r="W97" s="492">
        <v>0</v>
      </c>
      <c r="X97" s="492">
        <v>0</v>
      </c>
      <c r="Y97" s="492">
        <v>0</v>
      </c>
      <c r="Z97" s="492">
        <v>0</v>
      </c>
      <c r="AA97" s="492">
        <v>0</v>
      </c>
      <c r="AB97" s="492">
        <v>0</v>
      </c>
      <c r="AC97" s="492">
        <v>0</v>
      </c>
      <c r="AD97" s="492">
        <v>0</v>
      </c>
      <c r="AE97" s="492">
        <v>0</v>
      </c>
      <c r="AF97" s="492">
        <v>0</v>
      </c>
      <c r="AG97" s="492">
        <v>0</v>
      </c>
      <c r="AH97" s="492">
        <v>0</v>
      </c>
      <c r="AI97" s="492">
        <v>0</v>
      </c>
      <c r="AJ97" s="492">
        <v>0</v>
      </c>
    </row>
    <row r="98" spans="1:36" s="1774" customFormat="1" ht="15.75">
      <c r="A98" s="207"/>
      <c r="B98" s="207"/>
      <c r="G98" s="1826" t="s">
        <v>23</v>
      </c>
      <c r="H98" s="1826"/>
      <c r="I98" s="1826"/>
      <c r="J98" s="2417"/>
      <c r="K98" s="2417"/>
      <c r="L98" s="2417"/>
      <c r="M98" s="2417"/>
      <c r="N98" s="2417">
        <v>0</v>
      </c>
      <c r="O98" s="2417">
        <v>417350051</v>
      </c>
      <c r="P98" s="2417">
        <v>444547136</v>
      </c>
      <c r="Q98" s="2417">
        <v>459910527</v>
      </c>
      <c r="R98" s="2417">
        <v>516701526.33333325</v>
      </c>
      <c r="S98" s="2417">
        <v>593475189.17109084</v>
      </c>
      <c r="T98" s="2417">
        <v>564045941.24622953</v>
      </c>
      <c r="U98" s="2417">
        <v>596083673.86538112</v>
      </c>
      <c r="V98" s="2417">
        <v>605546725.97271228</v>
      </c>
      <c r="W98" s="2417">
        <v>625310349.93226337</v>
      </c>
      <c r="X98" s="2417">
        <v>644811727.28942478</v>
      </c>
      <c r="Y98" s="2417">
        <v>678188346.39618373</v>
      </c>
      <c r="Z98" s="2417">
        <v>711321139.15927458</v>
      </c>
      <c r="AA98" s="2417">
        <v>769865573.2742399</v>
      </c>
      <c r="AB98" s="2417">
        <v>803169844.77150536</v>
      </c>
      <c r="AC98" s="2417">
        <v>844667228.72029233</v>
      </c>
      <c r="AD98" s="2417">
        <v>885183837.53558016</v>
      </c>
      <c r="AE98" s="2417">
        <v>929032810.11796975</v>
      </c>
      <c r="AF98" s="2417">
        <v>967475280.24943185</v>
      </c>
      <c r="AG98" s="2417">
        <v>986362484.63934851</v>
      </c>
      <c r="AH98" s="2417">
        <v>999945154.56631327</v>
      </c>
      <c r="AI98" s="2417">
        <v>1015335480.717864</v>
      </c>
      <c r="AJ98" s="2417">
        <v>1023332879.2357788</v>
      </c>
    </row>
    <row r="99" spans="1:36" s="1774" customFormat="1" ht="15.75">
      <c r="A99" s="207"/>
      <c r="B99" s="207"/>
      <c r="H99" s="1826"/>
      <c r="I99" s="1826"/>
      <c r="J99" s="1775"/>
      <c r="K99" s="1775"/>
      <c r="L99" s="1775"/>
      <c r="M99" s="1775"/>
      <c r="N99" s="1775"/>
      <c r="O99" s="1775"/>
      <c r="P99" s="1775"/>
      <c r="Q99" s="1775"/>
      <c r="R99" s="1775"/>
      <c r="S99" s="1775"/>
      <c r="T99" s="1775"/>
      <c r="U99" s="1775"/>
      <c r="V99" s="1775"/>
      <c r="W99" s="1775"/>
      <c r="X99" s="1775"/>
      <c r="Y99" s="1775"/>
      <c r="Z99" s="1775"/>
      <c r="AA99" s="1775"/>
      <c r="AB99" s="1775"/>
      <c r="AC99" s="1775"/>
      <c r="AD99" s="1775"/>
      <c r="AE99" s="1775"/>
      <c r="AF99" s="1775"/>
      <c r="AG99" s="1775"/>
      <c r="AH99" s="1775"/>
      <c r="AI99" s="1775"/>
      <c r="AJ99" s="1775"/>
    </row>
    <row r="100" spans="1:36" s="1774" customFormat="1" ht="15.75">
      <c r="A100" s="207"/>
      <c r="B100" s="207"/>
      <c r="G100" s="1826" t="s">
        <v>575</v>
      </c>
      <c r="H100" s="1826"/>
      <c r="I100" s="1826"/>
      <c r="J100" s="1775"/>
      <c r="K100" s="1775"/>
      <c r="L100" s="1775"/>
      <c r="M100" s="1775"/>
      <c r="N100" s="1775"/>
      <c r="O100" s="1775"/>
      <c r="P100" s="1775"/>
      <c r="Q100" s="1775"/>
      <c r="R100" s="1775"/>
      <c r="S100" s="1775"/>
      <c r="T100" s="1775"/>
      <c r="U100" s="1775"/>
      <c r="V100" s="1775"/>
      <c r="W100" s="1775"/>
      <c r="X100" s="1775"/>
      <c r="Y100" s="1775"/>
      <c r="Z100" s="1775"/>
      <c r="AA100" s="1775"/>
      <c r="AB100" s="1775"/>
      <c r="AC100" s="1775"/>
      <c r="AD100" s="1775"/>
      <c r="AE100" s="1775"/>
      <c r="AF100" s="1775"/>
      <c r="AG100" s="1775"/>
      <c r="AH100" s="1775"/>
      <c r="AI100" s="1775"/>
      <c r="AJ100" s="1775"/>
    </row>
    <row r="101" spans="1:36" s="1774" customFormat="1">
      <c r="A101" s="207"/>
      <c r="B101" s="207"/>
      <c r="I101" s="1774" t="s">
        <v>4884</v>
      </c>
      <c r="J101" s="2452"/>
      <c r="K101" s="2452"/>
      <c r="L101" s="2452"/>
      <c r="M101" s="2452"/>
      <c r="N101" s="2452">
        <v>0</v>
      </c>
      <c r="O101" s="2452">
        <v>417350051</v>
      </c>
      <c r="P101" s="2452">
        <v>444547136</v>
      </c>
      <c r="Q101" s="2452">
        <v>459910527</v>
      </c>
      <c r="R101" s="2452">
        <v>516701526.33333325</v>
      </c>
      <c r="S101" s="2452">
        <v>593475189.17109084</v>
      </c>
      <c r="T101" s="2452">
        <v>564045941.24622953</v>
      </c>
      <c r="U101" s="2452">
        <v>596083673.86538112</v>
      </c>
      <c r="V101" s="2452">
        <v>605546725.97271228</v>
      </c>
      <c r="W101" s="2452">
        <v>625310349.93226337</v>
      </c>
      <c r="X101" s="2452">
        <v>644811727.28942478</v>
      </c>
      <c r="Y101" s="2452">
        <v>678188346.39618373</v>
      </c>
      <c r="Z101" s="2452">
        <v>711321139.15927458</v>
      </c>
      <c r="AA101" s="2452">
        <v>769865573.2742399</v>
      </c>
      <c r="AB101" s="2452">
        <v>803169844.77150536</v>
      </c>
      <c r="AC101" s="2452">
        <v>844667228.72029233</v>
      </c>
      <c r="AD101" s="2452">
        <v>885183837.53558016</v>
      </c>
      <c r="AE101" s="2452">
        <v>929032810.11796975</v>
      </c>
      <c r="AF101" s="2452">
        <v>967475280.24943185</v>
      </c>
      <c r="AG101" s="2452">
        <v>986362484.63934851</v>
      </c>
      <c r="AH101" s="2452">
        <v>999945154.56631327</v>
      </c>
      <c r="AI101" s="2452">
        <v>1015335480.717864</v>
      </c>
      <c r="AJ101" s="2452">
        <v>1023332879.2357788</v>
      </c>
    </row>
    <row r="102" spans="1:36" s="1774" customFormat="1">
      <c r="A102" s="207"/>
      <c r="B102" s="207"/>
      <c r="I102" s="1774" t="s">
        <v>4885</v>
      </c>
      <c r="J102" s="2452"/>
      <c r="K102" s="2452"/>
      <c r="L102" s="2452"/>
      <c r="M102" s="2452"/>
      <c r="N102" s="2452">
        <v>0</v>
      </c>
      <c r="O102" s="2452">
        <v>417350051</v>
      </c>
      <c r="P102" s="2452">
        <v>444547136</v>
      </c>
      <c r="Q102" s="2452">
        <v>459910527</v>
      </c>
      <c r="R102" s="2452">
        <v>516701526.33333325</v>
      </c>
      <c r="S102" s="2452">
        <v>593475189.17109084</v>
      </c>
      <c r="T102" s="2452">
        <v>564045941.24622965</v>
      </c>
      <c r="U102" s="2452">
        <v>596083673.86538112</v>
      </c>
      <c r="V102" s="2452">
        <v>605546725.97271228</v>
      </c>
      <c r="W102" s="2452">
        <v>625310349.93226326</v>
      </c>
      <c r="X102" s="2452">
        <v>644811727.28942466</v>
      </c>
      <c r="Y102" s="2452">
        <v>678188346.39618361</v>
      </c>
      <c r="Z102" s="2452">
        <v>711321139.15927458</v>
      </c>
      <c r="AA102" s="2452">
        <v>769865573.27423978</v>
      </c>
      <c r="AB102" s="2452">
        <v>803169844.77150524</v>
      </c>
      <c r="AC102" s="2452">
        <v>844667228.72029233</v>
      </c>
      <c r="AD102" s="2452">
        <v>885183837.53558016</v>
      </c>
      <c r="AE102" s="2452">
        <v>929032810.11796963</v>
      </c>
      <c r="AF102" s="2452">
        <v>967475280.24943209</v>
      </c>
      <c r="AG102" s="2452">
        <v>986362484.63934851</v>
      </c>
      <c r="AH102" s="2452">
        <v>999945154.56631351</v>
      </c>
      <c r="AI102" s="2452">
        <v>1015335480.717864</v>
      </c>
      <c r="AJ102" s="2452">
        <v>1023332879.2357788</v>
      </c>
    </row>
    <row r="103" spans="1:36" s="1774" customFormat="1">
      <c r="A103" s="207"/>
      <c r="B103" s="207"/>
      <c r="I103" s="1774" t="s">
        <v>4886</v>
      </c>
      <c r="J103" s="2452"/>
      <c r="K103" s="2452"/>
      <c r="L103" s="2452"/>
      <c r="M103" s="2452"/>
      <c r="N103" s="2452">
        <v>0</v>
      </c>
      <c r="O103" s="2452">
        <v>0</v>
      </c>
      <c r="P103" s="2452">
        <v>0</v>
      </c>
      <c r="Q103" s="2452">
        <v>0</v>
      </c>
      <c r="R103" s="2452">
        <v>0</v>
      </c>
      <c r="S103" s="2452">
        <v>0</v>
      </c>
      <c r="T103" s="2452">
        <v>0</v>
      </c>
      <c r="U103" s="2452">
        <v>0</v>
      </c>
      <c r="V103" s="2452">
        <v>0</v>
      </c>
      <c r="W103" s="2452">
        <v>0</v>
      </c>
      <c r="X103" s="2452">
        <v>0</v>
      </c>
      <c r="Y103" s="2452">
        <v>0</v>
      </c>
      <c r="Z103" s="2452">
        <v>0</v>
      </c>
      <c r="AA103" s="2452">
        <v>0</v>
      </c>
      <c r="AB103" s="2452">
        <v>0</v>
      </c>
      <c r="AC103" s="2452">
        <v>0</v>
      </c>
      <c r="AD103" s="2452">
        <v>0</v>
      </c>
      <c r="AE103" s="2452">
        <v>0</v>
      </c>
      <c r="AF103" s="2452">
        <v>0</v>
      </c>
      <c r="AG103" s="2452">
        <v>0</v>
      </c>
      <c r="AH103" s="2452">
        <v>0</v>
      </c>
      <c r="AI103" s="2452">
        <v>0</v>
      </c>
      <c r="AJ103" s="2452">
        <v>0</v>
      </c>
    </row>
    <row r="104" spans="1:36" s="1774" customFormat="1" ht="15.75">
      <c r="A104" s="207"/>
      <c r="B104" s="207">
        <v>0</v>
      </c>
      <c r="H104" s="1826"/>
      <c r="I104" s="1774" t="s">
        <v>4887</v>
      </c>
      <c r="J104" s="2449"/>
      <c r="K104" s="2449"/>
      <c r="L104" s="2449"/>
      <c r="M104" s="2449"/>
      <c r="N104" s="2449">
        <v>0</v>
      </c>
      <c r="O104" s="2449">
        <v>0</v>
      </c>
      <c r="P104" s="2449">
        <v>0</v>
      </c>
      <c r="Q104" s="2449">
        <v>0</v>
      </c>
      <c r="R104" s="2449">
        <v>0</v>
      </c>
      <c r="S104" s="2449">
        <v>0</v>
      </c>
      <c r="T104" s="2449">
        <v>0</v>
      </c>
      <c r="U104" s="2449">
        <v>0</v>
      </c>
      <c r="V104" s="2449">
        <v>0</v>
      </c>
      <c r="W104" s="2449">
        <v>0</v>
      </c>
      <c r="X104" s="2449">
        <v>0</v>
      </c>
      <c r="Y104" s="2449">
        <v>0</v>
      </c>
      <c r="Z104" s="2449">
        <v>0</v>
      </c>
      <c r="AA104" s="2449">
        <v>0</v>
      </c>
      <c r="AB104" s="2449">
        <v>0</v>
      </c>
      <c r="AC104" s="2449">
        <v>0</v>
      </c>
      <c r="AD104" s="2449">
        <v>0</v>
      </c>
      <c r="AE104" s="2449">
        <v>0</v>
      </c>
      <c r="AF104" s="2449">
        <v>0</v>
      </c>
      <c r="AG104" s="2449">
        <v>0</v>
      </c>
      <c r="AH104" s="2449">
        <v>0</v>
      </c>
      <c r="AI104" s="2449">
        <v>0</v>
      </c>
      <c r="AJ104" s="2449">
        <v>0</v>
      </c>
    </row>
    <row r="105" spans="1:36" s="1774" customFormat="1" ht="15.75">
      <c r="A105" s="207"/>
      <c r="B105" s="207"/>
      <c r="H105" s="1826"/>
      <c r="J105" s="2449"/>
      <c r="K105" s="2449"/>
      <c r="L105" s="2449"/>
      <c r="M105" s="2449"/>
      <c r="N105" s="2449"/>
      <c r="O105" s="2449"/>
      <c r="P105" s="2449"/>
      <c r="Q105" s="2449"/>
      <c r="R105" s="2449"/>
      <c r="S105" s="2449"/>
      <c r="T105" s="2449"/>
      <c r="U105" s="2449"/>
      <c r="V105" s="2449"/>
      <c r="W105" s="2449"/>
      <c r="X105" s="2449"/>
      <c r="Y105" s="2449"/>
      <c r="Z105" s="2449"/>
      <c r="AA105" s="2449"/>
      <c r="AB105" s="2449"/>
      <c r="AC105" s="2449"/>
      <c r="AD105" s="2449"/>
      <c r="AE105" s="2449"/>
      <c r="AF105" s="2449"/>
      <c r="AG105" s="2449"/>
      <c r="AH105" s="2449"/>
      <c r="AI105" s="2449"/>
      <c r="AJ105" s="2449"/>
    </row>
    <row r="106" spans="1:36" s="1774" customFormat="1" ht="15.75" outlineLevel="1">
      <c r="A106" s="207"/>
      <c r="B106" s="207"/>
      <c r="E106" s="2461" t="s">
        <v>4888</v>
      </c>
      <c r="F106" s="2462"/>
      <c r="G106" s="2462"/>
      <c r="H106" s="2462"/>
      <c r="I106" s="2462" t="s">
        <v>4979</v>
      </c>
      <c r="J106" s="2463"/>
      <c r="K106" s="2463"/>
      <c r="L106" s="2464"/>
      <c r="M106" s="2449"/>
      <c r="N106" s="2449"/>
      <c r="O106" s="2449"/>
      <c r="P106" s="2449"/>
      <c r="Q106" s="2449"/>
      <c r="R106" s="2449"/>
      <c r="S106" s="2449"/>
      <c r="T106" s="2449"/>
      <c r="U106" s="2449"/>
      <c r="V106" s="2449"/>
      <c r="W106" s="2449"/>
      <c r="X106" s="2449"/>
      <c r="Y106" s="2449"/>
      <c r="Z106" s="2449"/>
      <c r="AA106" s="2449"/>
      <c r="AB106" s="2449"/>
      <c r="AC106" s="2449"/>
      <c r="AD106" s="2449"/>
      <c r="AE106" s="2449"/>
      <c r="AF106" s="2449"/>
      <c r="AG106" s="2449"/>
      <c r="AH106" s="2449"/>
      <c r="AI106" s="2449"/>
      <c r="AJ106" s="2449"/>
    </row>
    <row r="107" spans="1:36" s="1774" customFormat="1" ht="15.75" outlineLevel="1">
      <c r="A107" s="207"/>
      <c r="B107" s="207"/>
      <c r="E107" s="2465" t="s">
        <v>3089</v>
      </c>
      <c r="F107" s="2466"/>
      <c r="G107" s="2466"/>
      <c r="H107" s="2466"/>
      <c r="I107" s="2467">
        <v>40840</v>
      </c>
      <c r="J107" s="2449"/>
      <c r="K107" s="2449"/>
      <c r="L107" s="2468"/>
      <c r="M107" s="2449"/>
      <c r="N107" s="2449"/>
      <c r="O107" s="2449"/>
      <c r="P107" s="2449"/>
      <c r="Q107" s="2449"/>
      <c r="R107" s="2449"/>
      <c r="S107" s="2449"/>
      <c r="T107" s="2449"/>
      <c r="U107" s="2449"/>
      <c r="V107" s="2449"/>
      <c r="W107" s="2449"/>
      <c r="X107" s="2449"/>
      <c r="Y107" s="2449"/>
      <c r="Z107" s="2449"/>
      <c r="AA107" s="2449"/>
      <c r="AB107" s="2449"/>
      <c r="AC107" s="2449"/>
      <c r="AD107" s="2449"/>
      <c r="AE107" s="2449"/>
      <c r="AF107" s="2449"/>
      <c r="AG107" s="2449"/>
      <c r="AH107" s="2449"/>
      <c r="AI107" s="2449"/>
      <c r="AJ107" s="2449"/>
    </row>
    <row r="108" spans="1:36" s="1774" customFormat="1" ht="15.75" outlineLevel="1">
      <c r="A108" s="207"/>
      <c r="B108" s="207"/>
      <c r="E108" s="2469" t="s">
        <v>604</v>
      </c>
      <c r="F108" s="2470"/>
      <c r="G108" s="2470"/>
      <c r="H108" s="2470"/>
      <c r="I108" s="2471"/>
      <c r="J108" s="2472"/>
      <c r="K108" s="2472"/>
      <c r="L108" s="2473"/>
      <c r="M108" s="2449"/>
      <c r="N108" s="2449"/>
      <c r="O108" s="2449"/>
      <c r="P108" s="2449"/>
      <c r="Q108" s="2449"/>
      <c r="R108" s="2449"/>
      <c r="S108" s="2449"/>
      <c r="T108" s="2449"/>
      <c r="U108" s="2449"/>
      <c r="V108" s="2449"/>
      <c r="W108" s="2449"/>
      <c r="X108" s="2449"/>
      <c r="Y108" s="2449"/>
      <c r="Z108" s="2449"/>
      <c r="AA108" s="2449"/>
      <c r="AB108" s="2449"/>
      <c r="AC108" s="2449"/>
      <c r="AD108" s="2449"/>
      <c r="AE108" s="2449"/>
      <c r="AF108" s="2449"/>
      <c r="AG108" s="2449"/>
      <c r="AH108" s="2449"/>
      <c r="AI108" s="2449"/>
      <c r="AJ108" s="2449"/>
    </row>
    <row r="109" spans="1:36" s="1774" customFormat="1" ht="15.75" outlineLevel="1">
      <c r="A109" s="207"/>
      <c r="B109" s="207"/>
      <c r="E109" s="2474"/>
      <c r="I109" s="350"/>
      <c r="J109" s="2449"/>
      <c r="K109" s="2449"/>
      <c r="L109" s="2449"/>
      <c r="M109" s="2449"/>
      <c r="N109" s="2449"/>
      <c r="O109" s="2449"/>
      <c r="P109" s="2449"/>
      <c r="Q109" s="2449"/>
      <c r="R109" s="2449"/>
      <c r="S109" s="2449"/>
      <c r="T109" s="2449"/>
      <c r="U109" s="2449"/>
      <c r="V109" s="2449"/>
      <c r="W109" s="2449"/>
      <c r="X109" s="2449"/>
      <c r="Y109" s="2449"/>
      <c r="Z109" s="2449"/>
      <c r="AA109" s="2449"/>
      <c r="AB109" s="2449"/>
      <c r="AC109" s="2449"/>
      <c r="AD109" s="2449"/>
      <c r="AE109" s="2449"/>
      <c r="AF109" s="2449"/>
      <c r="AG109" s="2449"/>
      <c r="AH109" s="2449"/>
      <c r="AI109" s="2449"/>
      <c r="AJ109" s="2449"/>
    </row>
    <row r="110" spans="1:36" s="1774" customFormat="1" ht="15.75" outlineLevel="1">
      <c r="A110" s="207"/>
      <c r="B110" s="207"/>
      <c r="E110" s="1826" t="s">
        <v>4890</v>
      </c>
      <c r="H110" s="1826"/>
      <c r="I110" s="1826"/>
      <c r="J110" s="1775"/>
      <c r="K110" s="1775"/>
      <c r="L110" s="1775"/>
      <c r="M110" s="1775"/>
      <c r="N110" s="1775"/>
      <c r="O110" s="1775"/>
      <c r="P110" s="1775"/>
      <c r="Q110" s="1775"/>
      <c r="R110" s="1775"/>
      <c r="S110" s="1775"/>
      <c r="T110" s="1775"/>
      <c r="U110" s="1775"/>
      <c r="V110" s="1775"/>
      <c r="W110" s="1775"/>
      <c r="X110" s="1775"/>
      <c r="Y110" s="1775"/>
      <c r="Z110" s="1775"/>
      <c r="AA110" s="1775"/>
      <c r="AB110" s="1775"/>
      <c r="AC110" s="1775"/>
      <c r="AD110" s="1775"/>
      <c r="AE110" s="1775"/>
      <c r="AF110" s="1775"/>
      <c r="AG110" s="1775"/>
      <c r="AH110" s="1775"/>
      <c r="AI110" s="1775"/>
      <c r="AJ110" s="1775"/>
    </row>
    <row r="111" spans="1:36" s="1774" customFormat="1" ht="15.75" outlineLevel="1">
      <c r="A111" s="207"/>
      <c r="B111" s="207"/>
      <c r="E111" s="721"/>
      <c r="F111" s="1836" t="s">
        <v>22</v>
      </c>
      <c r="G111" s="1491"/>
      <c r="H111" s="1491"/>
      <c r="I111" s="1491"/>
      <c r="J111" s="1491">
        <v>2004</v>
      </c>
      <c r="K111" s="1491">
        <v>2005</v>
      </c>
      <c r="L111" s="1491">
        <v>2006</v>
      </c>
      <c r="M111" s="1491">
        <v>2007</v>
      </c>
      <c r="N111" s="1491">
        <v>2008</v>
      </c>
      <c r="O111" s="1491">
        <v>2009</v>
      </c>
      <c r="P111" s="1491">
        <v>2010</v>
      </c>
      <c r="Q111" s="1491">
        <v>2011</v>
      </c>
      <c r="R111" s="1491">
        <v>2012</v>
      </c>
      <c r="S111" s="1491">
        <v>2013</v>
      </c>
      <c r="T111" s="1491">
        <v>2014</v>
      </c>
      <c r="U111" s="1491">
        <v>2015</v>
      </c>
      <c r="V111" s="1491">
        <v>2016</v>
      </c>
      <c r="W111" s="1491">
        <v>2017</v>
      </c>
      <c r="X111" s="1491">
        <v>2018</v>
      </c>
      <c r="Y111" s="1491">
        <v>2019</v>
      </c>
      <c r="Z111" s="1491">
        <v>2020</v>
      </c>
      <c r="AA111" s="1491">
        <v>2021</v>
      </c>
      <c r="AB111" s="1491">
        <v>2022</v>
      </c>
      <c r="AC111" s="1491">
        <v>2023</v>
      </c>
      <c r="AD111" s="1491">
        <v>2024</v>
      </c>
      <c r="AE111" s="1491">
        <v>2025</v>
      </c>
      <c r="AF111" s="1491">
        <v>2026</v>
      </c>
      <c r="AG111" s="1491">
        <v>2027</v>
      </c>
      <c r="AH111" s="1491">
        <v>2028</v>
      </c>
      <c r="AI111" s="1491">
        <v>2029</v>
      </c>
      <c r="AJ111" s="1491">
        <v>2030</v>
      </c>
    </row>
    <row r="112" spans="1:36" s="1774" customFormat="1" ht="15.75" outlineLevel="1">
      <c r="A112" s="207"/>
      <c r="B112" s="207"/>
      <c r="E112" s="2475" t="s">
        <v>4891</v>
      </c>
      <c r="F112" s="2475"/>
      <c r="G112" s="2475"/>
      <c r="H112" s="2475"/>
      <c r="I112" s="2475" t="s">
        <v>4892</v>
      </c>
      <c r="J112" s="2475"/>
      <c r="K112" s="2475"/>
      <c r="L112" s="2475"/>
      <c r="M112" s="2475"/>
      <c r="N112" s="2475">
        <v>0</v>
      </c>
      <c r="O112" s="2475">
        <v>0</v>
      </c>
      <c r="P112" s="2475">
        <v>0</v>
      </c>
      <c r="Q112" s="2475">
        <v>0</v>
      </c>
      <c r="R112" s="2475">
        <v>0</v>
      </c>
      <c r="S112" s="2475">
        <v>0</v>
      </c>
      <c r="T112" s="2475">
        <v>0</v>
      </c>
      <c r="U112" s="2475">
        <v>0</v>
      </c>
      <c r="V112" s="2475">
        <v>0</v>
      </c>
      <c r="W112" s="2475">
        <v>0</v>
      </c>
      <c r="X112" s="2475">
        <v>0</v>
      </c>
      <c r="Y112" s="2475">
        <v>0</v>
      </c>
      <c r="Z112" s="2475">
        <v>0</v>
      </c>
      <c r="AA112" s="2475">
        <v>0</v>
      </c>
      <c r="AB112" s="2475">
        <v>0</v>
      </c>
      <c r="AC112" s="2475">
        <v>0</v>
      </c>
      <c r="AD112" s="2475">
        <v>0</v>
      </c>
      <c r="AE112" s="2475">
        <v>0</v>
      </c>
      <c r="AF112" s="2475">
        <v>0</v>
      </c>
      <c r="AG112" s="2475">
        <v>0</v>
      </c>
      <c r="AH112" s="2475">
        <v>0</v>
      </c>
      <c r="AI112" s="2475">
        <v>0</v>
      </c>
      <c r="AJ112" s="2475">
        <v>0</v>
      </c>
    </row>
    <row r="113" spans="1:36" s="1774" customFormat="1" outlineLevel="1">
      <c r="A113" s="207"/>
      <c r="B113" s="207"/>
      <c r="E113" s="2476" t="s">
        <v>4851</v>
      </c>
      <c r="F113" s="2476"/>
      <c r="G113" s="2476"/>
      <c r="H113" s="2476"/>
      <c r="I113" s="2476" t="s">
        <v>4893</v>
      </c>
      <c r="J113" s="2476"/>
      <c r="K113" s="2476"/>
      <c r="L113" s="2476"/>
      <c r="M113" s="2476"/>
      <c r="N113" s="2476"/>
      <c r="O113" s="2476"/>
      <c r="P113" s="2476"/>
      <c r="Q113" s="2476"/>
      <c r="R113" s="2476">
        <v>0</v>
      </c>
      <c r="S113" s="2476">
        <v>0</v>
      </c>
      <c r="T113" s="2476">
        <v>0</v>
      </c>
      <c r="U113" s="2476">
        <v>0</v>
      </c>
      <c r="V113" s="2476">
        <v>0</v>
      </c>
      <c r="W113" s="2476">
        <v>0</v>
      </c>
      <c r="X113" s="2476">
        <v>0</v>
      </c>
      <c r="Y113" s="2476">
        <v>0</v>
      </c>
      <c r="Z113" s="2476">
        <v>0</v>
      </c>
      <c r="AA113" s="2476">
        <v>0</v>
      </c>
      <c r="AB113" s="2476">
        <v>0</v>
      </c>
      <c r="AC113" s="2476">
        <v>0</v>
      </c>
      <c r="AD113" s="2476">
        <v>0</v>
      </c>
      <c r="AE113" s="2476">
        <v>0</v>
      </c>
      <c r="AF113" s="2476">
        <v>0</v>
      </c>
      <c r="AG113" s="2476">
        <v>0</v>
      </c>
      <c r="AH113" s="2476">
        <v>0</v>
      </c>
      <c r="AI113" s="2476">
        <v>0</v>
      </c>
      <c r="AJ113" s="2476">
        <v>0</v>
      </c>
    </row>
    <row r="114" spans="1:36" s="1774" customFormat="1" outlineLevel="1">
      <c r="A114" s="207"/>
      <c r="B114" s="207"/>
      <c r="E114" s="2476" t="s">
        <v>4859</v>
      </c>
      <c r="F114" s="2476"/>
      <c r="G114" s="2476"/>
      <c r="H114" s="2476"/>
      <c r="I114" s="2476" t="s">
        <v>4894</v>
      </c>
      <c r="J114" s="2476"/>
      <c r="K114" s="2476"/>
      <c r="L114" s="2476"/>
      <c r="M114" s="2476"/>
      <c r="N114" s="2476"/>
      <c r="O114" s="2476"/>
      <c r="P114" s="2476"/>
      <c r="Q114" s="2476"/>
      <c r="R114" s="2476">
        <v>0</v>
      </c>
      <c r="S114" s="2476">
        <v>0</v>
      </c>
      <c r="T114" s="2476">
        <v>0</v>
      </c>
      <c r="U114" s="2476">
        <v>0</v>
      </c>
      <c r="V114" s="2476">
        <v>0</v>
      </c>
      <c r="W114" s="2476">
        <v>0</v>
      </c>
      <c r="X114" s="2476">
        <v>0</v>
      </c>
      <c r="Y114" s="2476">
        <v>0</v>
      </c>
      <c r="Z114" s="2476">
        <v>0</v>
      </c>
      <c r="AA114" s="2476">
        <v>0</v>
      </c>
      <c r="AB114" s="2476">
        <v>0</v>
      </c>
      <c r="AC114" s="2476">
        <v>0</v>
      </c>
      <c r="AD114" s="2476">
        <v>0</v>
      </c>
      <c r="AE114" s="2476">
        <v>0</v>
      </c>
      <c r="AF114" s="2476">
        <v>0</v>
      </c>
      <c r="AG114" s="2476">
        <v>0</v>
      </c>
      <c r="AH114" s="2476">
        <v>0</v>
      </c>
      <c r="AI114" s="2476">
        <v>0</v>
      </c>
      <c r="AJ114" s="2476">
        <v>0</v>
      </c>
    </row>
    <row r="115" spans="1:36" s="1774" customFormat="1" outlineLevel="1">
      <c r="A115" s="207"/>
      <c r="B115" s="207"/>
      <c r="E115" s="2476" t="s">
        <v>4853</v>
      </c>
      <c r="F115" s="2476"/>
      <c r="G115" s="2476"/>
      <c r="H115" s="2476"/>
      <c r="I115" s="2476" t="s">
        <v>4895</v>
      </c>
      <c r="J115" s="2476"/>
      <c r="K115" s="2476"/>
      <c r="L115" s="2476"/>
      <c r="M115" s="2476"/>
      <c r="N115" s="2476"/>
      <c r="O115" s="2476"/>
      <c r="P115" s="2476"/>
      <c r="Q115" s="2476"/>
      <c r="R115" s="2476">
        <v>0</v>
      </c>
      <c r="S115" s="2476">
        <v>0</v>
      </c>
      <c r="T115" s="2476">
        <v>0</v>
      </c>
      <c r="U115" s="2476">
        <v>0</v>
      </c>
      <c r="V115" s="2476">
        <v>0</v>
      </c>
      <c r="W115" s="2476">
        <v>0</v>
      </c>
      <c r="X115" s="2476">
        <v>0</v>
      </c>
      <c r="Y115" s="2476">
        <v>0</v>
      </c>
      <c r="Z115" s="2476">
        <v>0</v>
      </c>
      <c r="AA115" s="2476">
        <v>0</v>
      </c>
      <c r="AB115" s="2476">
        <v>0</v>
      </c>
      <c r="AC115" s="2476">
        <v>0</v>
      </c>
      <c r="AD115" s="2476">
        <v>0</v>
      </c>
      <c r="AE115" s="2476">
        <v>0</v>
      </c>
      <c r="AF115" s="2476">
        <v>0</v>
      </c>
      <c r="AG115" s="2476">
        <v>0</v>
      </c>
      <c r="AH115" s="2476">
        <v>0</v>
      </c>
      <c r="AI115" s="2476">
        <v>0</v>
      </c>
      <c r="AJ115" s="2476">
        <v>0</v>
      </c>
    </row>
    <row r="116" spans="1:36" s="1774" customFormat="1" outlineLevel="1">
      <c r="A116" s="207"/>
      <c r="B116" s="207"/>
      <c r="E116" s="2476" t="s">
        <v>4853</v>
      </c>
      <c r="F116" s="2476"/>
      <c r="G116" s="2476"/>
      <c r="H116" s="2476"/>
      <c r="I116" s="2476" t="s">
        <v>4896</v>
      </c>
      <c r="J116" s="2476"/>
      <c r="K116" s="2476"/>
      <c r="L116" s="2476"/>
      <c r="M116" s="2476"/>
      <c r="N116" s="2476"/>
      <c r="O116" s="2476"/>
      <c r="P116" s="2476"/>
      <c r="Q116" s="2476"/>
      <c r="R116" s="2476">
        <v>0</v>
      </c>
      <c r="S116" s="2476">
        <v>0</v>
      </c>
      <c r="T116" s="2476">
        <v>0</v>
      </c>
      <c r="U116" s="2476">
        <v>0</v>
      </c>
      <c r="V116" s="2476">
        <v>0</v>
      </c>
      <c r="W116" s="2476">
        <v>0</v>
      </c>
      <c r="X116" s="2476">
        <v>0</v>
      </c>
      <c r="Y116" s="2476">
        <v>0</v>
      </c>
      <c r="Z116" s="2476">
        <v>0</v>
      </c>
      <c r="AA116" s="2476">
        <v>0</v>
      </c>
      <c r="AB116" s="2476">
        <v>0</v>
      </c>
      <c r="AC116" s="2476">
        <v>0</v>
      </c>
      <c r="AD116" s="2476">
        <v>0</v>
      </c>
      <c r="AE116" s="2476">
        <v>0</v>
      </c>
      <c r="AF116" s="2476">
        <v>0</v>
      </c>
      <c r="AG116" s="2476">
        <v>0</v>
      </c>
      <c r="AH116" s="2476">
        <v>0</v>
      </c>
      <c r="AI116" s="2476">
        <v>0</v>
      </c>
      <c r="AJ116" s="2476">
        <v>0</v>
      </c>
    </row>
    <row r="117" spans="1:36" s="1774" customFormat="1" outlineLevel="1">
      <c r="A117" s="207"/>
      <c r="B117" s="207"/>
      <c r="E117" s="2476" t="s">
        <v>4861</v>
      </c>
      <c r="F117" s="2476"/>
      <c r="G117" s="2476"/>
      <c r="H117" s="2476"/>
      <c r="I117" s="2476" t="s">
        <v>4897</v>
      </c>
      <c r="J117" s="2476"/>
      <c r="K117" s="2476"/>
      <c r="L117" s="2476"/>
      <c r="M117" s="2476"/>
      <c r="N117" s="2476"/>
      <c r="O117" s="2476"/>
      <c r="P117" s="2476"/>
      <c r="Q117" s="2476"/>
      <c r="R117" s="2476">
        <v>0</v>
      </c>
      <c r="S117" s="2476">
        <v>0</v>
      </c>
      <c r="T117" s="2476">
        <v>0</v>
      </c>
      <c r="U117" s="2476">
        <v>0</v>
      </c>
      <c r="V117" s="2476">
        <v>0</v>
      </c>
      <c r="W117" s="2476">
        <v>0</v>
      </c>
      <c r="X117" s="2476">
        <v>0</v>
      </c>
      <c r="Y117" s="2476">
        <v>0</v>
      </c>
      <c r="Z117" s="2476">
        <v>0</v>
      </c>
      <c r="AA117" s="2476">
        <v>0</v>
      </c>
      <c r="AB117" s="2476">
        <v>0</v>
      </c>
      <c r="AC117" s="2476">
        <v>0</v>
      </c>
      <c r="AD117" s="2476">
        <v>0</v>
      </c>
      <c r="AE117" s="2476">
        <v>0</v>
      </c>
      <c r="AF117" s="2476">
        <v>0</v>
      </c>
      <c r="AG117" s="2476">
        <v>0</v>
      </c>
      <c r="AH117" s="2476">
        <v>0</v>
      </c>
      <c r="AI117" s="2476">
        <v>0</v>
      </c>
      <c r="AJ117" s="2476">
        <v>0</v>
      </c>
    </row>
    <row r="118" spans="1:36" s="1774" customFormat="1" outlineLevel="1">
      <c r="A118" s="207"/>
      <c r="B118" s="207"/>
      <c r="E118" s="2476" t="s">
        <v>4898</v>
      </c>
      <c r="F118" s="2476"/>
      <c r="G118" s="2476"/>
      <c r="H118" s="2476"/>
      <c r="I118" s="2476" t="s">
        <v>4899</v>
      </c>
      <c r="J118" s="2476"/>
      <c r="K118" s="2476"/>
      <c r="L118" s="2476"/>
      <c r="M118" s="2476"/>
      <c r="N118" s="2476"/>
      <c r="O118" s="2476"/>
      <c r="P118" s="2476"/>
      <c r="Q118" s="2476"/>
      <c r="R118" s="2476">
        <v>0</v>
      </c>
      <c r="S118" s="2476">
        <v>0</v>
      </c>
      <c r="T118" s="2476">
        <v>0</v>
      </c>
      <c r="U118" s="2476">
        <v>0</v>
      </c>
      <c r="V118" s="2476">
        <v>0</v>
      </c>
      <c r="W118" s="2476">
        <v>0</v>
      </c>
      <c r="X118" s="2476">
        <v>0</v>
      </c>
      <c r="Y118" s="2476">
        <v>0</v>
      </c>
      <c r="Z118" s="2476">
        <v>0</v>
      </c>
      <c r="AA118" s="2476">
        <v>0</v>
      </c>
      <c r="AB118" s="2476">
        <v>0</v>
      </c>
      <c r="AC118" s="2476">
        <v>0</v>
      </c>
      <c r="AD118" s="2476">
        <v>0</v>
      </c>
      <c r="AE118" s="2476">
        <v>0</v>
      </c>
      <c r="AF118" s="2476">
        <v>0</v>
      </c>
      <c r="AG118" s="2476">
        <v>0</v>
      </c>
      <c r="AH118" s="2476">
        <v>0</v>
      </c>
      <c r="AI118" s="2476">
        <v>0</v>
      </c>
      <c r="AJ118" s="2476">
        <v>0</v>
      </c>
    </row>
    <row r="119" spans="1:36" s="1774" customFormat="1" hidden="1" outlineLevel="1">
      <c r="A119" s="207"/>
      <c r="B119" s="207"/>
      <c r="D119" s="725"/>
      <c r="E119" s="2476">
        <v>0</v>
      </c>
      <c r="F119" s="2476"/>
      <c r="G119" s="2476"/>
      <c r="H119" s="2476"/>
      <c r="I119" s="2476">
        <v>0</v>
      </c>
      <c r="J119" s="2476"/>
      <c r="K119" s="2476"/>
      <c r="L119" s="2476"/>
      <c r="M119" s="2476"/>
      <c r="N119" s="2476">
        <v>0</v>
      </c>
      <c r="O119" s="2476">
        <v>0</v>
      </c>
      <c r="P119" s="2476">
        <v>0</v>
      </c>
      <c r="Q119" s="2476">
        <v>0</v>
      </c>
      <c r="R119" s="2476">
        <v>0</v>
      </c>
      <c r="S119" s="2476">
        <v>0</v>
      </c>
      <c r="T119" s="2476">
        <v>0</v>
      </c>
      <c r="U119" s="2476">
        <v>0</v>
      </c>
      <c r="V119" s="2476">
        <v>0</v>
      </c>
      <c r="W119" s="2476">
        <v>0</v>
      </c>
      <c r="X119" s="2476">
        <v>0</v>
      </c>
      <c r="Y119" s="2476">
        <v>0</v>
      </c>
      <c r="Z119" s="2476">
        <v>0</v>
      </c>
      <c r="AA119" s="2476">
        <v>0</v>
      </c>
      <c r="AB119" s="2476">
        <v>0</v>
      </c>
      <c r="AC119" s="2476">
        <v>0</v>
      </c>
      <c r="AD119" s="2476">
        <v>0</v>
      </c>
      <c r="AE119" s="2476">
        <v>0</v>
      </c>
      <c r="AF119" s="2476">
        <v>0</v>
      </c>
      <c r="AG119" s="2476">
        <v>0</v>
      </c>
      <c r="AH119" s="2476">
        <v>0</v>
      </c>
      <c r="AI119" s="2476">
        <v>0</v>
      </c>
      <c r="AJ119" s="2476">
        <v>0</v>
      </c>
    </row>
    <row r="120" spans="1:36" s="1774" customFormat="1" hidden="1" outlineLevel="1">
      <c r="A120" s="207"/>
      <c r="B120" s="207"/>
      <c r="E120" s="2476">
        <v>0</v>
      </c>
      <c r="F120" s="2476"/>
      <c r="G120" s="2476"/>
      <c r="H120" s="2476"/>
      <c r="I120" s="2476">
        <v>0</v>
      </c>
      <c r="J120" s="2476"/>
      <c r="K120" s="2476"/>
      <c r="L120" s="2476"/>
      <c r="M120" s="2476">
        <v>0</v>
      </c>
      <c r="N120" s="2476">
        <v>0</v>
      </c>
      <c r="O120" s="2476">
        <v>0</v>
      </c>
      <c r="P120" s="2476">
        <v>0</v>
      </c>
      <c r="Q120" s="2476">
        <v>0</v>
      </c>
      <c r="R120" s="2476">
        <v>0</v>
      </c>
      <c r="S120" s="2476">
        <v>0</v>
      </c>
      <c r="T120" s="2476">
        <v>0</v>
      </c>
      <c r="U120" s="2476">
        <v>0</v>
      </c>
      <c r="V120" s="2476">
        <v>0</v>
      </c>
      <c r="W120" s="2476">
        <v>0</v>
      </c>
      <c r="X120" s="2476">
        <v>0</v>
      </c>
      <c r="Y120" s="2476">
        <v>0</v>
      </c>
      <c r="Z120" s="2476">
        <v>0</v>
      </c>
      <c r="AA120" s="2476">
        <v>0</v>
      </c>
      <c r="AB120" s="2476">
        <v>0</v>
      </c>
      <c r="AC120" s="2476">
        <v>0</v>
      </c>
      <c r="AD120" s="2476">
        <v>0</v>
      </c>
      <c r="AE120" s="2476">
        <v>0</v>
      </c>
      <c r="AF120" s="2476">
        <v>0</v>
      </c>
      <c r="AG120" s="2476">
        <v>0</v>
      </c>
      <c r="AH120" s="2476">
        <v>0</v>
      </c>
      <c r="AI120" s="2476">
        <v>0</v>
      </c>
      <c r="AJ120" s="2476">
        <v>0</v>
      </c>
    </row>
    <row r="121" spans="1:36" s="1774" customFormat="1" hidden="1" outlineLevel="1">
      <c r="A121" s="207"/>
      <c r="B121" s="207"/>
      <c r="E121" s="2476">
        <v>0</v>
      </c>
      <c r="F121" s="2476"/>
      <c r="G121" s="2476"/>
      <c r="H121" s="2476"/>
      <c r="I121" s="2476">
        <v>0</v>
      </c>
      <c r="J121" s="2476"/>
      <c r="K121" s="2476"/>
      <c r="L121" s="2476"/>
      <c r="M121" s="2476">
        <v>0</v>
      </c>
      <c r="N121" s="2476">
        <v>0</v>
      </c>
      <c r="O121" s="2476">
        <v>0</v>
      </c>
      <c r="P121" s="2476">
        <v>0</v>
      </c>
      <c r="Q121" s="2476">
        <v>0</v>
      </c>
      <c r="R121" s="2476">
        <v>0</v>
      </c>
      <c r="S121" s="2476">
        <v>0</v>
      </c>
      <c r="T121" s="2476">
        <v>0</v>
      </c>
      <c r="U121" s="2476">
        <v>0</v>
      </c>
      <c r="V121" s="2476">
        <v>0</v>
      </c>
      <c r="W121" s="2476">
        <v>0</v>
      </c>
      <c r="X121" s="2476">
        <v>0</v>
      </c>
      <c r="Y121" s="2476">
        <v>0</v>
      </c>
      <c r="Z121" s="2476">
        <v>0</v>
      </c>
      <c r="AA121" s="2476">
        <v>0</v>
      </c>
      <c r="AB121" s="2476">
        <v>0</v>
      </c>
      <c r="AC121" s="2476">
        <v>0</v>
      </c>
      <c r="AD121" s="2476">
        <v>0</v>
      </c>
      <c r="AE121" s="2476">
        <v>0</v>
      </c>
      <c r="AF121" s="2476">
        <v>0</v>
      </c>
      <c r="AG121" s="2476">
        <v>0</v>
      </c>
      <c r="AH121" s="2476">
        <v>0</v>
      </c>
      <c r="AI121" s="2476">
        <v>0</v>
      </c>
      <c r="AJ121" s="2476">
        <v>0</v>
      </c>
    </row>
    <row r="122" spans="1:36" s="1774" customFormat="1" hidden="1" outlineLevel="1">
      <c r="A122" s="207"/>
      <c r="B122" s="207"/>
      <c r="E122" s="2476">
        <v>0</v>
      </c>
      <c r="F122" s="2476"/>
      <c r="G122" s="2476"/>
      <c r="H122" s="2476"/>
      <c r="I122" s="2476">
        <v>0</v>
      </c>
      <c r="J122" s="2476"/>
      <c r="K122" s="2476"/>
      <c r="L122" s="2476"/>
      <c r="M122" s="2476">
        <v>0</v>
      </c>
      <c r="N122" s="2476">
        <v>0</v>
      </c>
      <c r="O122" s="2476">
        <v>0</v>
      </c>
      <c r="P122" s="2476">
        <v>0</v>
      </c>
      <c r="Q122" s="2476">
        <v>0</v>
      </c>
      <c r="R122" s="2476">
        <v>0</v>
      </c>
      <c r="S122" s="2476">
        <v>0</v>
      </c>
      <c r="T122" s="2476">
        <v>0</v>
      </c>
      <c r="U122" s="2476">
        <v>0</v>
      </c>
      <c r="V122" s="2476">
        <v>0</v>
      </c>
      <c r="W122" s="2476">
        <v>0</v>
      </c>
      <c r="X122" s="2476">
        <v>0</v>
      </c>
      <c r="Y122" s="2476">
        <v>0</v>
      </c>
      <c r="Z122" s="2476">
        <v>0</v>
      </c>
      <c r="AA122" s="2476">
        <v>0</v>
      </c>
      <c r="AB122" s="2476">
        <v>0</v>
      </c>
      <c r="AC122" s="2476">
        <v>0</v>
      </c>
      <c r="AD122" s="2476">
        <v>0</v>
      </c>
      <c r="AE122" s="2476">
        <v>0</v>
      </c>
      <c r="AF122" s="2476">
        <v>0</v>
      </c>
      <c r="AG122" s="2476">
        <v>0</v>
      </c>
      <c r="AH122" s="2476">
        <v>0</v>
      </c>
      <c r="AI122" s="2476">
        <v>0</v>
      </c>
      <c r="AJ122" s="2476">
        <v>0</v>
      </c>
    </row>
    <row r="123" spans="1:36" s="1774" customFormat="1" hidden="1" outlineLevel="1">
      <c r="A123" s="207"/>
      <c r="B123" s="207"/>
      <c r="E123" s="2476">
        <v>0</v>
      </c>
      <c r="F123" s="2476"/>
      <c r="G123" s="2476"/>
      <c r="H123" s="2476"/>
      <c r="I123" s="2476">
        <v>0</v>
      </c>
      <c r="J123" s="2476"/>
      <c r="K123" s="2476"/>
      <c r="L123" s="2476"/>
      <c r="M123" s="2476">
        <v>0</v>
      </c>
      <c r="N123" s="2476">
        <v>0</v>
      </c>
      <c r="O123" s="2476">
        <v>0</v>
      </c>
      <c r="P123" s="2476">
        <v>0</v>
      </c>
      <c r="Q123" s="2476">
        <v>0</v>
      </c>
      <c r="R123" s="2476">
        <v>0</v>
      </c>
      <c r="S123" s="2476">
        <v>0</v>
      </c>
      <c r="T123" s="2476">
        <v>0</v>
      </c>
      <c r="U123" s="2476">
        <v>0</v>
      </c>
      <c r="V123" s="2476">
        <v>0</v>
      </c>
      <c r="W123" s="2476">
        <v>0</v>
      </c>
      <c r="X123" s="2476">
        <v>0</v>
      </c>
      <c r="Y123" s="2476">
        <v>0</v>
      </c>
      <c r="Z123" s="2476">
        <v>0</v>
      </c>
      <c r="AA123" s="2476">
        <v>0</v>
      </c>
      <c r="AB123" s="2476">
        <v>0</v>
      </c>
      <c r="AC123" s="2476">
        <v>0</v>
      </c>
      <c r="AD123" s="2476">
        <v>0</v>
      </c>
      <c r="AE123" s="2476">
        <v>0</v>
      </c>
      <c r="AF123" s="2476">
        <v>0</v>
      </c>
      <c r="AG123" s="2476">
        <v>0</v>
      </c>
      <c r="AH123" s="2476">
        <v>0</v>
      </c>
      <c r="AI123" s="2476">
        <v>0</v>
      </c>
      <c r="AJ123" s="2476">
        <v>0</v>
      </c>
    </row>
    <row r="124" spans="1:36" s="1774" customFormat="1" hidden="1" outlineLevel="1">
      <c r="A124" s="207"/>
      <c r="B124" s="207"/>
      <c r="E124" s="2476">
        <v>0</v>
      </c>
      <c r="F124" s="2476"/>
      <c r="G124" s="2476"/>
      <c r="H124" s="2476"/>
      <c r="I124" s="2476">
        <v>0</v>
      </c>
      <c r="J124" s="2476"/>
      <c r="K124" s="2476"/>
      <c r="L124" s="2476"/>
      <c r="M124" s="2476">
        <v>0</v>
      </c>
      <c r="N124" s="2476">
        <v>0</v>
      </c>
      <c r="O124" s="2476">
        <v>0</v>
      </c>
      <c r="P124" s="2476">
        <v>0</v>
      </c>
      <c r="Q124" s="2476">
        <v>0</v>
      </c>
      <c r="R124" s="2476">
        <v>0</v>
      </c>
      <c r="S124" s="2476">
        <v>0</v>
      </c>
      <c r="T124" s="2476">
        <v>0</v>
      </c>
      <c r="U124" s="2476">
        <v>0</v>
      </c>
      <c r="V124" s="2476">
        <v>0</v>
      </c>
      <c r="W124" s="2476">
        <v>0</v>
      </c>
      <c r="X124" s="2476">
        <v>0</v>
      </c>
      <c r="Y124" s="2476">
        <v>0</v>
      </c>
      <c r="Z124" s="2476">
        <v>0</v>
      </c>
      <c r="AA124" s="2476">
        <v>0</v>
      </c>
      <c r="AB124" s="2476">
        <v>0</v>
      </c>
      <c r="AC124" s="2476">
        <v>0</v>
      </c>
      <c r="AD124" s="2476">
        <v>0</v>
      </c>
      <c r="AE124" s="2476">
        <v>0</v>
      </c>
      <c r="AF124" s="2476">
        <v>0</v>
      </c>
      <c r="AG124" s="2476">
        <v>0</v>
      </c>
      <c r="AH124" s="2476">
        <v>0</v>
      </c>
      <c r="AI124" s="2476">
        <v>0</v>
      </c>
      <c r="AJ124" s="2476">
        <v>0</v>
      </c>
    </row>
    <row r="125" spans="1:36" s="1774" customFormat="1" hidden="1" outlineLevel="1">
      <c r="A125" s="207"/>
      <c r="B125" s="207"/>
      <c r="E125" s="2476">
        <v>0</v>
      </c>
      <c r="F125" s="2476"/>
      <c r="G125" s="2476"/>
      <c r="H125" s="2476"/>
      <c r="I125" s="2476">
        <v>0</v>
      </c>
      <c r="J125" s="2476"/>
      <c r="K125" s="2476"/>
      <c r="L125" s="2476"/>
      <c r="M125" s="2476">
        <v>0</v>
      </c>
      <c r="N125" s="2476">
        <v>0</v>
      </c>
      <c r="O125" s="2476">
        <v>0</v>
      </c>
      <c r="P125" s="2476">
        <v>0</v>
      </c>
      <c r="Q125" s="2476">
        <v>0</v>
      </c>
      <c r="R125" s="2476">
        <v>0</v>
      </c>
      <c r="S125" s="2476">
        <v>0</v>
      </c>
      <c r="T125" s="2476">
        <v>0</v>
      </c>
      <c r="U125" s="2476">
        <v>0</v>
      </c>
      <c r="V125" s="2476">
        <v>0</v>
      </c>
      <c r="W125" s="2476">
        <v>0</v>
      </c>
      <c r="X125" s="2476">
        <v>0</v>
      </c>
      <c r="Y125" s="2476">
        <v>0</v>
      </c>
      <c r="Z125" s="2476">
        <v>0</v>
      </c>
      <c r="AA125" s="2476">
        <v>0</v>
      </c>
      <c r="AB125" s="2476">
        <v>0</v>
      </c>
      <c r="AC125" s="2476">
        <v>0</v>
      </c>
      <c r="AD125" s="2476">
        <v>0</v>
      </c>
      <c r="AE125" s="2476">
        <v>0</v>
      </c>
      <c r="AF125" s="2476">
        <v>0</v>
      </c>
      <c r="AG125" s="2476">
        <v>0</v>
      </c>
      <c r="AH125" s="2476">
        <v>0</v>
      </c>
      <c r="AI125" s="2476">
        <v>0</v>
      </c>
      <c r="AJ125" s="2476">
        <v>0</v>
      </c>
    </row>
    <row r="126" spans="1:36" s="1774" customFormat="1" hidden="1" outlineLevel="1">
      <c r="A126" s="207"/>
      <c r="B126" s="207"/>
      <c r="E126" s="2476">
        <v>0</v>
      </c>
      <c r="F126" s="2476"/>
      <c r="G126" s="2476"/>
      <c r="H126" s="2476"/>
      <c r="I126" s="2476">
        <v>0</v>
      </c>
      <c r="J126" s="2476"/>
      <c r="K126" s="2476"/>
      <c r="L126" s="2476"/>
      <c r="M126" s="2476">
        <v>0</v>
      </c>
      <c r="N126" s="2476">
        <v>0</v>
      </c>
      <c r="O126" s="2476">
        <v>0</v>
      </c>
      <c r="P126" s="2476">
        <v>0</v>
      </c>
      <c r="Q126" s="2476">
        <v>0</v>
      </c>
      <c r="R126" s="2476">
        <v>0</v>
      </c>
      <c r="S126" s="2476">
        <v>0</v>
      </c>
      <c r="T126" s="2476">
        <v>0</v>
      </c>
      <c r="U126" s="2476">
        <v>0</v>
      </c>
      <c r="V126" s="2476">
        <v>0</v>
      </c>
      <c r="W126" s="2476">
        <v>0</v>
      </c>
      <c r="X126" s="2476">
        <v>0</v>
      </c>
      <c r="Y126" s="2476">
        <v>0</v>
      </c>
      <c r="Z126" s="2476">
        <v>0</v>
      </c>
      <c r="AA126" s="2476">
        <v>0</v>
      </c>
      <c r="AB126" s="2476">
        <v>0</v>
      </c>
      <c r="AC126" s="2476">
        <v>0</v>
      </c>
      <c r="AD126" s="2476">
        <v>0</v>
      </c>
      <c r="AE126" s="2476">
        <v>0</v>
      </c>
      <c r="AF126" s="2476">
        <v>0</v>
      </c>
      <c r="AG126" s="2476">
        <v>0</v>
      </c>
      <c r="AH126" s="2476">
        <v>0</v>
      </c>
      <c r="AI126" s="2476">
        <v>0</v>
      </c>
      <c r="AJ126" s="2476">
        <v>0</v>
      </c>
    </row>
    <row r="127" spans="1:36" s="1774" customFormat="1" hidden="1" outlineLevel="1">
      <c r="A127" s="207"/>
      <c r="B127" s="207"/>
      <c r="E127" s="2476">
        <v>0</v>
      </c>
      <c r="F127" s="2476"/>
      <c r="G127" s="2476"/>
      <c r="H127" s="2476"/>
      <c r="I127" s="2476">
        <v>0</v>
      </c>
      <c r="J127" s="2476"/>
      <c r="K127" s="2476"/>
      <c r="L127" s="2476"/>
      <c r="M127" s="2476">
        <v>0</v>
      </c>
      <c r="N127" s="2476">
        <v>0</v>
      </c>
      <c r="O127" s="2476">
        <v>0</v>
      </c>
      <c r="P127" s="2476">
        <v>0</v>
      </c>
      <c r="Q127" s="2476">
        <v>0</v>
      </c>
      <c r="R127" s="2476">
        <v>0</v>
      </c>
      <c r="S127" s="2476">
        <v>0</v>
      </c>
      <c r="T127" s="2476">
        <v>0</v>
      </c>
      <c r="U127" s="2476">
        <v>0</v>
      </c>
      <c r="V127" s="2476">
        <v>0</v>
      </c>
      <c r="W127" s="2476">
        <v>0</v>
      </c>
      <c r="X127" s="2476">
        <v>0</v>
      </c>
      <c r="Y127" s="2476">
        <v>0</v>
      </c>
      <c r="Z127" s="2476">
        <v>0</v>
      </c>
      <c r="AA127" s="2476">
        <v>0</v>
      </c>
      <c r="AB127" s="2476">
        <v>0</v>
      </c>
      <c r="AC127" s="2476">
        <v>0</v>
      </c>
      <c r="AD127" s="2476">
        <v>0</v>
      </c>
      <c r="AE127" s="2476">
        <v>0</v>
      </c>
      <c r="AF127" s="2476">
        <v>0</v>
      </c>
      <c r="AG127" s="2476">
        <v>0</v>
      </c>
      <c r="AH127" s="2476">
        <v>0</v>
      </c>
      <c r="AI127" s="2476">
        <v>0</v>
      </c>
      <c r="AJ127" s="2476">
        <v>0</v>
      </c>
    </row>
    <row r="128" spans="1:36" s="1774" customFormat="1" hidden="1" outlineLevel="1">
      <c r="A128" s="207"/>
      <c r="B128" s="207"/>
      <c r="E128" s="2476">
        <v>0</v>
      </c>
      <c r="F128" s="2476"/>
      <c r="G128" s="2476"/>
      <c r="H128" s="2476"/>
      <c r="I128" s="2476">
        <v>0</v>
      </c>
      <c r="J128" s="2476"/>
      <c r="K128" s="2476"/>
      <c r="L128" s="2476"/>
      <c r="M128" s="2476">
        <v>0</v>
      </c>
      <c r="N128" s="2476">
        <v>0</v>
      </c>
      <c r="O128" s="2476">
        <v>0</v>
      </c>
      <c r="P128" s="2476">
        <v>0</v>
      </c>
      <c r="Q128" s="2476">
        <v>0</v>
      </c>
      <c r="R128" s="2476">
        <v>0</v>
      </c>
      <c r="S128" s="2476">
        <v>0</v>
      </c>
      <c r="T128" s="2476">
        <v>0</v>
      </c>
      <c r="U128" s="2476">
        <v>0</v>
      </c>
      <c r="V128" s="2476">
        <v>0</v>
      </c>
      <c r="W128" s="2476">
        <v>0</v>
      </c>
      <c r="X128" s="2476">
        <v>0</v>
      </c>
      <c r="Y128" s="2476">
        <v>0</v>
      </c>
      <c r="Z128" s="2476">
        <v>0</v>
      </c>
      <c r="AA128" s="2476">
        <v>0</v>
      </c>
      <c r="AB128" s="2476">
        <v>0</v>
      </c>
      <c r="AC128" s="2476">
        <v>0</v>
      </c>
      <c r="AD128" s="2476">
        <v>0</v>
      </c>
      <c r="AE128" s="2476">
        <v>0</v>
      </c>
      <c r="AF128" s="2476">
        <v>0</v>
      </c>
      <c r="AG128" s="2476">
        <v>0</v>
      </c>
      <c r="AH128" s="2476">
        <v>0</v>
      </c>
      <c r="AI128" s="2476">
        <v>0</v>
      </c>
      <c r="AJ128" s="2476">
        <v>0</v>
      </c>
    </row>
    <row r="129" spans="1:114" s="1774" customFormat="1" hidden="1" outlineLevel="1">
      <c r="A129" s="207"/>
      <c r="B129" s="207"/>
      <c r="E129" s="2476">
        <v>0</v>
      </c>
      <c r="F129" s="2476"/>
      <c r="G129" s="2476"/>
      <c r="H129" s="2476"/>
      <c r="I129" s="2476">
        <v>0</v>
      </c>
      <c r="J129" s="2476"/>
      <c r="K129" s="2476"/>
      <c r="L129" s="2476"/>
      <c r="M129" s="2476">
        <v>0</v>
      </c>
      <c r="N129" s="2476">
        <v>0</v>
      </c>
      <c r="O129" s="2476">
        <v>0</v>
      </c>
      <c r="P129" s="2476">
        <v>0</v>
      </c>
      <c r="Q129" s="2476">
        <v>0</v>
      </c>
      <c r="R129" s="2476">
        <v>0</v>
      </c>
      <c r="S129" s="2476">
        <v>0</v>
      </c>
      <c r="T129" s="2476">
        <v>0</v>
      </c>
      <c r="U129" s="2476">
        <v>0</v>
      </c>
      <c r="V129" s="2476">
        <v>0</v>
      </c>
      <c r="W129" s="2476">
        <v>0</v>
      </c>
      <c r="X129" s="2476">
        <v>0</v>
      </c>
      <c r="Y129" s="2476">
        <v>0</v>
      </c>
      <c r="Z129" s="2476">
        <v>0</v>
      </c>
      <c r="AA129" s="2476">
        <v>0</v>
      </c>
      <c r="AB129" s="2476">
        <v>0</v>
      </c>
      <c r="AC129" s="2476">
        <v>0</v>
      </c>
      <c r="AD129" s="2476">
        <v>0</v>
      </c>
      <c r="AE129" s="2476">
        <v>0</v>
      </c>
      <c r="AF129" s="2476">
        <v>0</v>
      </c>
      <c r="AG129" s="2476">
        <v>0</v>
      </c>
      <c r="AH129" s="2476">
        <v>0</v>
      </c>
      <c r="AI129" s="2476">
        <v>0</v>
      </c>
      <c r="AJ129" s="2476">
        <v>0</v>
      </c>
    </row>
    <row r="130" spans="1:114" s="1774" customFormat="1" hidden="1" outlineLevel="1">
      <c r="A130" s="207"/>
      <c r="B130" s="207"/>
      <c r="D130" s="2477"/>
      <c r="E130" s="2476">
        <v>0</v>
      </c>
      <c r="F130" s="2476"/>
      <c r="G130" s="2476"/>
      <c r="H130" s="2476"/>
      <c r="I130" s="2476">
        <v>0</v>
      </c>
      <c r="J130" s="2476"/>
      <c r="K130" s="2476"/>
      <c r="L130" s="2476"/>
      <c r="M130" s="2476">
        <v>0</v>
      </c>
      <c r="N130" s="2476">
        <v>0</v>
      </c>
      <c r="O130" s="2476">
        <v>0</v>
      </c>
      <c r="P130" s="2476">
        <v>0</v>
      </c>
      <c r="Q130" s="2476">
        <v>0</v>
      </c>
      <c r="R130" s="2476">
        <v>0</v>
      </c>
      <c r="S130" s="2476">
        <v>0</v>
      </c>
      <c r="T130" s="2476">
        <v>0</v>
      </c>
      <c r="U130" s="2476">
        <v>0</v>
      </c>
      <c r="V130" s="2476">
        <v>0</v>
      </c>
      <c r="W130" s="2476">
        <v>0</v>
      </c>
      <c r="X130" s="2476">
        <v>0</v>
      </c>
      <c r="Y130" s="2476">
        <v>0</v>
      </c>
      <c r="Z130" s="2476">
        <v>0</v>
      </c>
      <c r="AA130" s="2476">
        <v>0</v>
      </c>
      <c r="AB130" s="2476">
        <v>0</v>
      </c>
      <c r="AC130" s="2476">
        <v>0</v>
      </c>
      <c r="AD130" s="2476">
        <v>0</v>
      </c>
      <c r="AE130" s="2476">
        <v>0</v>
      </c>
      <c r="AF130" s="2476">
        <v>0</v>
      </c>
      <c r="AG130" s="2476">
        <v>0</v>
      </c>
      <c r="AH130" s="2476">
        <v>0</v>
      </c>
      <c r="AI130" s="2476">
        <v>0</v>
      </c>
      <c r="AJ130" s="2476">
        <v>0</v>
      </c>
    </row>
    <row r="131" spans="1:114" s="1774" customFormat="1" hidden="1" outlineLevel="1">
      <c r="A131" s="207"/>
      <c r="B131" s="207"/>
      <c r="E131" s="2476">
        <v>0</v>
      </c>
      <c r="F131" s="2476"/>
      <c r="G131" s="2476"/>
      <c r="H131" s="2476"/>
      <c r="I131" s="2476">
        <v>0</v>
      </c>
      <c r="J131" s="2476"/>
      <c r="K131" s="2476"/>
      <c r="L131" s="2476"/>
      <c r="M131" s="2476">
        <v>0</v>
      </c>
      <c r="N131" s="2476">
        <v>0</v>
      </c>
      <c r="O131" s="2476">
        <v>0</v>
      </c>
      <c r="P131" s="2476">
        <v>0</v>
      </c>
      <c r="Q131" s="2476">
        <v>0</v>
      </c>
      <c r="R131" s="2476">
        <v>0</v>
      </c>
      <c r="S131" s="2476">
        <v>0</v>
      </c>
      <c r="T131" s="2476">
        <v>0</v>
      </c>
      <c r="U131" s="2476">
        <v>0</v>
      </c>
      <c r="V131" s="2476">
        <v>0</v>
      </c>
      <c r="W131" s="2476">
        <v>0</v>
      </c>
      <c r="X131" s="2476">
        <v>0</v>
      </c>
      <c r="Y131" s="2476">
        <v>0</v>
      </c>
      <c r="Z131" s="2476">
        <v>0</v>
      </c>
      <c r="AA131" s="2476">
        <v>0</v>
      </c>
      <c r="AB131" s="2476">
        <v>0</v>
      </c>
      <c r="AC131" s="2476">
        <v>0</v>
      </c>
      <c r="AD131" s="2476">
        <v>0</v>
      </c>
      <c r="AE131" s="2476">
        <v>0</v>
      </c>
      <c r="AF131" s="2476">
        <v>0</v>
      </c>
      <c r="AG131" s="2476">
        <v>0</v>
      </c>
      <c r="AH131" s="2476">
        <v>0</v>
      </c>
      <c r="AI131" s="2476">
        <v>0</v>
      </c>
      <c r="AJ131" s="2476">
        <v>0</v>
      </c>
    </row>
    <row r="132" spans="1:114" s="1774" customFormat="1" hidden="1" outlineLevel="1">
      <c r="A132" s="207"/>
      <c r="B132" s="207"/>
      <c r="E132" s="2476">
        <v>0</v>
      </c>
      <c r="F132" s="2476"/>
      <c r="G132" s="2476"/>
      <c r="H132" s="2476"/>
      <c r="I132" s="2476">
        <v>0</v>
      </c>
      <c r="J132" s="2476"/>
      <c r="K132" s="2476"/>
      <c r="L132" s="2476"/>
      <c r="M132" s="2476">
        <v>0</v>
      </c>
      <c r="N132" s="2476">
        <v>0</v>
      </c>
      <c r="O132" s="2476">
        <v>0</v>
      </c>
      <c r="P132" s="2476">
        <v>0</v>
      </c>
      <c r="Q132" s="2476">
        <v>0</v>
      </c>
      <c r="R132" s="2476">
        <v>0</v>
      </c>
      <c r="S132" s="2476">
        <v>0</v>
      </c>
      <c r="T132" s="2476">
        <v>0</v>
      </c>
      <c r="U132" s="2476">
        <v>0</v>
      </c>
      <c r="V132" s="2476">
        <v>0</v>
      </c>
      <c r="W132" s="2476">
        <v>0</v>
      </c>
      <c r="X132" s="2476">
        <v>0</v>
      </c>
      <c r="Y132" s="2476">
        <v>0</v>
      </c>
      <c r="Z132" s="2476">
        <v>0</v>
      </c>
      <c r="AA132" s="2476">
        <v>0</v>
      </c>
      <c r="AB132" s="2476">
        <v>0</v>
      </c>
      <c r="AC132" s="2476">
        <v>0</v>
      </c>
      <c r="AD132" s="2476">
        <v>0</v>
      </c>
      <c r="AE132" s="2476">
        <v>0</v>
      </c>
      <c r="AF132" s="2476">
        <v>0</v>
      </c>
      <c r="AG132" s="2476">
        <v>0</v>
      </c>
      <c r="AH132" s="2476">
        <v>0</v>
      </c>
      <c r="AI132" s="2476">
        <v>0</v>
      </c>
      <c r="AJ132" s="2476">
        <v>0</v>
      </c>
    </row>
    <row r="133" spans="1:114" s="1774" customFormat="1" hidden="1" outlineLevel="1">
      <c r="A133" s="207"/>
      <c r="B133" s="207"/>
      <c r="E133" s="2476">
        <v>0</v>
      </c>
      <c r="F133" s="2476"/>
      <c r="G133" s="2476"/>
      <c r="H133" s="2476"/>
      <c r="I133" s="2476">
        <v>0</v>
      </c>
      <c r="J133" s="2476"/>
      <c r="K133" s="2476"/>
      <c r="L133" s="2476"/>
      <c r="M133" s="2476">
        <v>0</v>
      </c>
      <c r="N133" s="2476">
        <v>0</v>
      </c>
      <c r="O133" s="2476">
        <v>0</v>
      </c>
      <c r="P133" s="2476">
        <v>0</v>
      </c>
      <c r="Q133" s="2476">
        <v>0</v>
      </c>
      <c r="R133" s="2476">
        <v>0</v>
      </c>
      <c r="S133" s="2476">
        <v>0</v>
      </c>
      <c r="T133" s="2476">
        <v>0</v>
      </c>
      <c r="U133" s="2476">
        <v>0</v>
      </c>
      <c r="V133" s="2476">
        <v>0</v>
      </c>
      <c r="W133" s="2476">
        <v>0</v>
      </c>
      <c r="X133" s="2476">
        <v>0</v>
      </c>
      <c r="Y133" s="2476">
        <v>0</v>
      </c>
      <c r="Z133" s="2476">
        <v>0</v>
      </c>
      <c r="AA133" s="2476">
        <v>0</v>
      </c>
      <c r="AB133" s="2476">
        <v>0</v>
      </c>
      <c r="AC133" s="2476">
        <v>0</v>
      </c>
      <c r="AD133" s="2476">
        <v>0</v>
      </c>
      <c r="AE133" s="2476">
        <v>0</v>
      </c>
      <c r="AF133" s="2476">
        <v>0</v>
      </c>
      <c r="AG133" s="2476">
        <v>0</v>
      </c>
      <c r="AH133" s="2476">
        <v>0</v>
      </c>
      <c r="AI133" s="2476">
        <v>0</v>
      </c>
      <c r="AJ133" s="2476">
        <v>0</v>
      </c>
    </row>
    <row r="134" spans="1:114" s="1774" customFormat="1" hidden="1" outlineLevel="1">
      <c r="A134" s="207"/>
      <c r="B134" s="207"/>
      <c r="E134" s="2476">
        <v>0</v>
      </c>
      <c r="F134" s="2476"/>
      <c r="G134" s="2476"/>
      <c r="H134" s="2476"/>
      <c r="I134" s="2476">
        <v>0</v>
      </c>
      <c r="J134" s="2476"/>
      <c r="K134" s="2476"/>
      <c r="L134" s="2476"/>
      <c r="M134" s="2476">
        <v>0</v>
      </c>
      <c r="N134" s="2476">
        <v>0</v>
      </c>
      <c r="O134" s="2476">
        <v>0</v>
      </c>
      <c r="P134" s="2476">
        <v>0</v>
      </c>
      <c r="Q134" s="2476">
        <v>0</v>
      </c>
      <c r="R134" s="2476">
        <v>0</v>
      </c>
      <c r="S134" s="2476">
        <v>0</v>
      </c>
      <c r="T134" s="2476">
        <v>0</v>
      </c>
      <c r="U134" s="2476">
        <v>0</v>
      </c>
      <c r="V134" s="2476">
        <v>0</v>
      </c>
      <c r="W134" s="2476">
        <v>0</v>
      </c>
      <c r="X134" s="2476">
        <v>0</v>
      </c>
      <c r="Y134" s="2476">
        <v>0</v>
      </c>
      <c r="Z134" s="2476">
        <v>0</v>
      </c>
      <c r="AA134" s="2476">
        <v>0</v>
      </c>
      <c r="AB134" s="2476">
        <v>0</v>
      </c>
      <c r="AC134" s="2476">
        <v>0</v>
      </c>
      <c r="AD134" s="2476">
        <v>0</v>
      </c>
      <c r="AE134" s="2476">
        <v>0</v>
      </c>
      <c r="AF134" s="2476">
        <v>0</v>
      </c>
      <c r="AG134" s="2476">
        <v>0</v>
      </c>
      <c r="AH134" s="2476">
        <v>0</v>
      </c>
      <c r="AI134" s="2476">
        <v>0</v>
      </c>
      <c r="AJ134" s="2476">
        <v>0</v>
      </c>
    </row>
    <row r="135" spans="1:114" s="1774" customFormat="1" hidden="1" outlineLevel="1">
      <c r="A135" s="207"/>
      <c r="B135" s="207"/>
      <c r="E135" s="2476">
        <v>0</v>
      </c>
      <c r="F135" s="2476"/>
      <c r="G135" s="2476"/>
      <c r="H135" s="2476"/>
      <c r="I135" s="2476">
        <v>0</v>
      </c>
      <c r="J135" s="2476"/>
      <c r="K135" s="2476"/>
      <c r="L135" s="2476"/>
      <c r="M135" s="2476">
        <v>0</v>
      </c>
      <c r="N135" s="2476">
        <v>0</v>
      </c>
      <c r="O135" s="2476">
        <v>0</v>
      </c>
      <c r="P135" s="2476">
        <v>0</v>
      </c>
      <c r="Q135" s="2476">
        <v>0</v>
      </c>
      <c r="R135" s="2476">
        <v>0</v>
      </c>
      <c r="S135" s="2476">
        <v>0</v>
      </c>
      <c r="T135" s="2476">
        <v>0</v>
      </c>
      <c r="U135" s="2476">
        <v>0</v>
      </c>
      <c r="V135" s="2476">
        <v>0</v>
      </c>
      <c r="W135" s="2476">
        <v>0</v>
      </c>
      <c r="X135" s="2476">
        <v>0</v>
      </c>
      <c r="Y135" s="2476">
        <v>0</v>
      </c>
      <c r="Z135" s="2476">
        <v>0</v>
      </c>
      <c r="AA135" s="2476">
        <v>0</v>
      </c>
      <c r="AB135" s="2476">
        <v>0</v>
      </c>
      <c r="AC135" s="2476">
        <v>0</v>
      </c>
      <c r="AD135" s="2476">
        <v>0</v>
      </c>
      <c r="AE135" s="2476">
        <v>0</v>
      </c>
      <c r="AF135" s="2476">
        <v>0</v>
      </c>
      <c r="AG135" s="2476">
        <v>0</v>
      </c>
      <c r="AH135" s="2476">
        <v>0</v>
      </c>
      <c r="AI135" s="2476">
        <v>0</v>
      </c>
      <c r="AJ135" s="2476">
        <v>0</v>
      </c>
    </row>
    <row r="136" spans="1:114" s="1774" customFormat="1" hidden="1" outlineLevel="1">
      <c r="A136" s="207"/>
      <c r="B136" s="207"/>
      <c r="E136" s="2476">
        <v>0</v>
      </c>
      <c r="F136" s="2476"/>
      <c r="G136" s="2476"/>
      <c r="H136" s="2476"/>
      <c r="I136" s="2476">
        <v>0</v>
      </c>
      <c r="J136" s="2476"/>
      <c r="K136" s="2476"/>
      <c r="L136" s="2476"/>
      <c r="M136" s="2476">
        <v>0</v>
      </c>
      <c r="N136" s="2476">
        <v>0</v>
      </c>
      <c r="O136" s="2476">
        <v>0</v>
      </c>
      <c r="P136" s="2476">
        <v>0</v>
      </c>
      <c r="Q136" s="2476">
        <v>0</v>
      </c>
      <c r="R136" s="2476">
        <v>0</v>
      </c>
      <c r="S136" s="2476">
        <v>0</v>
      </c>
      <c r="T136" s="2476">
        <v>0</v>
      </c>
      <c r="U136" s="2476">
        <v>0</v>
      </c>
      <c r="V136" s="2476">
        <v>0</v>
      </c>
      <c r="W136" s="2476">
        <v>0</v>
      </c>
      <c r="X136" s="2476">
        <v>0</v>
      </c>
      <c r="Y136" s="2476">
        <v>0</v>
      </c>
      <c r="Z136" s="2476">
        <v>0</v>
      </c>
      <c r="AA136" s="2476">
        <v>0</v>
      </c>
      <c r="AB136" s="2476">
        <v>0</v>
      </c>
      <c r="AC136" s="2476">
        <v>0</v>
      </c>
      <c r="AD136" s="2476">
        <v>0</v>
      </c>
      <c r="AE136" s="2476">
        <v>0</v>
      </c>
      <c r="AF136" s="2476">
        <v>0</v>
      </c>
      <c r="AG136" s="2476">
        <v>0</v>
      </c>
      <c r="AH136" s="2476">
        <v>0</v>
      </c>
      <c r="AI136" s="2476">
        <v>0</v>
      </c>
      <c r="AJ136" s="2476">
        <v>0</v>
      </c>
    </row>
    <row r="137" spans="1:114" s="1774" customFormat="1" ht="15.75" outlineLevel="1" collapsed="1">
      <c r="A137" s="207"/>
      <c r="B137" s="207"/>
      <c r="H137" s="1826"/>
      <c r="I137" s="1826"/>
      <c r="J137" s="1775"/>
      <c r="K137" s="1775"/>
      <c r="L137" s="1775"/>
      <c r="M137" s="2478"/>
      <c r="N137" s="1775"/>
      <c r="O137" s="1775"/>
      <c r="P137" s="1775"/>
      <c r="Q137" s="1775"/>
      <c r="R137" s="1775"/>
      <c r="S137" s="1775"/>
      <c r="T137" s="1775"/>
      <c r="U137" s="1775"/>
      <c r="V137" s="1775"/>
      <c r="W137" s="1775"/>
      <c r="X137" s="1775"/>
      <c r="Y137" s="1775"/>
      <c r="Z137" s="1775"/>
      <c r="AA137" s="1775"/>
      <c r="AB137" s="1775"/>
      <c r="AC137" s="1775"/>
      <c r="AD137" s="1775"/>
      <c r="AE137" s="1775"/>
      <c r="AF137" s="1775"/>
      <c r="AG137" s="1775"/>
      <c r="AH137" s="1775"/>
      <c r="AI137" s="1775"/>
      <c r="AJ137" s="1775"/>
    </row>
    <row r="138" spans="1:114" ht="15.75" outlineLevel="1">
      <c r="E138" s="721"/>
      <c r="F138" s="1836" t="s">
        <v>547</v>
      </c>
      <c r="G138" s="1491"/>
      <c r="H138" s="1491"/>
      <c r="I138" s="1491"/>
      <c r="J138" s="1491">
        <v>2004</v>
      </c>
      <c r="K138" s="1491">
        <v>2005</v>
      </c>
      <c r="L138" s="1491">
        <v>2006</v>
      </c>
      <c r="M138" s="1491">
        <v>2007</v>
      </c>
      <c r="N138" s="1491">
        <v>2008</v>
      </c>
      <c r="O138" s="1491">
        <v>2009</v>
      </c>
      <c r="P138" s="1491">
        <v>2010</v>
      </c>
      <c r="Q138" s="1491">
        <v>2011</v>
      </c>
      <c r="R138" s="1491">
        <v>2012</v>
      </c>
      <c r="S138" s="1491">
        <v>2013</v>
      </c>
      <c r="T138" s="1491">
        <v>2014</v>
      </c>
      <c r="U138" s="1491">
        <v>2015</v>
      </c>
      <c r="V138" s="1491">
        <v>2016</v>
      </c>
      <c r="W138" s="1491">
        <v>2017</v>
      </c>
      <c r="X138" s="1491">
        <v>2018</v>
      </c>
      <c r="Y138" s="1491">
        <v>2019</v>
      </c>
      <c r="Z138" s="1491">
        <v>2020</v>
      </c>
      <c r="AA138" s="1491">
        <v>2021</v>
      </c>
      <c r="AB138" s="1491">
        <v>2022</v>
      </c>
      <c r="AC138" s="1491">
        <v>2023</v>
      </c>
      <c r="AD138" s="1491">
        <v>2024</v>
      </c>
      <c r="AE138" s="1491">
        <v>2025</v>
      </c>
      <c r="AF138" s="1491">
        <v>2026</v>
      </c>
      <c r="AG138" s="1491">
        <v>2027</v>
      </c>
      <c r="AH138" s="1491">
        <v>2028</v>
      </c>
      <c r="AI138" s="1491">
        <v>2029</v>
      </c>
      <c r="AJ138" s="1491">
        <v>2030</v>
      </c>
      <c r="BQ138" s="1774"/>
      <c r="BR138" s="1774"/>
      <c r="BS138" s="1774"/>
      <c r="BT138" s="1774"/>
      <c r="BU138" s="1774"/>
      <c r="BV138" s="1774"/>
      <c r="BW138" s="1774"/>
      <c r="BX138" s="1774"/>
      <c r="BY138" s="1774"/>
      <c r="BZ138" s="1774"/>
      <c r="CA138" s="1774"/>
      <c r="CB138" s="1774"/>
      <c r="CC138" s="1774"/>
      <c r="CD138" s="1774"/>
      <c r="CE138" s="1774"/>
      <c r="CF138" s="1774"/>
      <c r="CG138" s="1774"/>
      <c r="CH138" s="1774"/>
      <c r="CI138" s="1774"/>
      <c r="CJ138" s="1774"/>
      <c r="CK138" s="1774"/>
      <c r="CL138" s="1774"/>
      <c r="CM138" s="1774"/>
      <c r="CN138" s="1774"/>
      <c r="CO138" s="1774"/>
      <c r="CP138" s="1774"/>
      <c r="CQ138" s="1774"/>
      <c r="CR138" s="1774"/>
      <c r="CS138" s="1774"/>
      <c r="CT138" s="1774"/>
      <c r="CU138" s="1774"/>
      <c r="CV138" s="1774"/>
      <c r="CW138" s="1774"/>
      <c r="CX138" s="1774"/>
      <c r="CY138" s="1774"/>
      <c r="CZ138" s="1774"/>
      <c r="DA138" s="1774"/>
      <c r="DB138" s="1774"/>
      <c r="DC138" s="1774"/>
      <c r="DD138" s="1774"/>
      <c r="DE138" s="1774"/>
      <c r="DF138" s="1774"/>
      <c r="DG138" s="1774"/>
      <c r="DH138" s="1774"/>
      <c r="DI138" s="1774"/>
      <c r="DJ138" s="1774"/>
    </row>
    <row r="139" spans="1:114" s="1774" customFormat="1" ht="15.75" outlineLevel="1">
      <c r="A139" s="207"/>
      <c r="B139" s="207"/>
      <c r="D139" s="2474" t="s">
        <v>4823</v>
      </c>
      <c r="E139" s="1826" t="s">
        <v>4900</v>
      </c>
      <c r="H139" s="1826"/>
      <c r="I139" s="1826"/>
      <c r="J139" s="2479"/>
      <c r="K139" s="2479"/>
      <c r="L139" s="2479"/>
      <c r="M139" s="2479"/>
      <c r="N139" s="2479"/>
      <c r="O139" s="2479"/>
      <c r="P139" s="2479"/>
      <c r="Q139" s="2479"/>
      <c r="R139" s="2480">
        <v>60000</v>
      </c>
      <c r="S139" s="2480">
        <v>55000.000000000022</v>
      </c>
      <c r="T139" s="2480">
        <v>49999.999999999993</v>
      </c>
      <c r="U139" s="2480">
        <v>49999.999999999993</v>
      </c>
      <c r="V139" s="2480">
        <v>49999.999999999993</v>
      </c>
      <c r="W139" s="2480">
        <v>49999.999999999993</v>
      </c>
      <c r="X139" s="2480">
        <v>49999.999999999993</v>
      </c>
      <c r="Y139" s="2480">
        <v>49999.999999999993</v>
      </c>
      <c r="Z139" s="2480">
        <v>49999.999999999993</v>
      </c>
      <c r="AA139" s="2480">
        <v>49999.999999999993</v>
      </c>
      <c r="AB139" s="2480">
        <v>49999.999999999993</v>
      </c>
      <c r="AC139" s="2480">
        <v>49999.999999999993</v>
      </c>
      <c r="AD139" s="2480">
        <v>49999.999999999993</v>
      </c>
      <c r="AE139" s="2480">
        <v>49999.999999999993</v>
      </c>
      <c r="AF139" s="2480">
        <v>49999.999999999993</v>
      </c>
      <c r="AG139" s="2480">
        <v>49999.999999999993</v>
      </c>
      <c r="AH139" s="2480">
        <v>49999.999999999993</v>
      </c>
      <c r="AI139" s="2480">
        <v>49999.999999999993</v>
      </c>
      <c r="AJ139" s="2480">
        <v>49999.999999999993</v>
      </c>
    </row>
    <row r="140" spans="1:114" s="1774" customFormat="1" ht="15.75" outlineLevel="1">
      <c r="A140" s="207"/>
      <c r="B140" s="207"/>
      <c r="D140" s="2474" t="s">
        <v>4823</v>
      </c>
      <c r="E140" s="1826" t="s">
        <v>4901</v>
      </c>
      <c r="H140" s="1826"/>
      <c r="I140" s="1826"/>
      <c r="J140" s="2479"/>
      <c r="K140" s="2479"/>
      <c r="L140" s="2479"/>
      <c r="M140" s="2479"/>
      <c r="N140" s="2479"/>
      <c r="O140" s="2479"/>
      <c r="P140" s="2479"/>
      <c r="Q140" s="2479"/>
      <c r="R140" s="2480">
        <v>0</v>
      </c>
      <c r="S140" s="2480">
        <v>0</v>
      </c>
      <c r="T140" s="2480">
        <v>0</v>
      </c>
      <c r="U140" s="2480">
        <v>0</v>
      </c>
      <c r="V140" s="2480">
        <v>0</v>
      </c>
      <c r="W140" s="2480">
        <v>0</v>
      </c>
      <c r="X140" s="2480">
        <v>0</v>
      </c>
      <c r="Y140" s="2480">
        <v>0</v>
      </c>
      <c r="Z140" s="2480">
        <v>0</v>
      </c>
      <c r="AA140" s="2480">
        <v>0</v>
      </c>
      <c r="AB140" s="2480">
        <v>0</v>
      </c>
      <c r="AC140" s="2480">
        <v>0</v>
      </c>
      <c r="AD140" s="2480">
        <v>0</v>
      </c>
      <c r="AE140" s="2480">
        <v>0</v>
      </c>
      <c r="AF140" s="2480">
        <v>0</v>
      </c>
      <c r="AG140" s="2480">
        <v>0</v>
      </c>
      <c r="AH140" s="2480">
        <v>0</v>
      </c>
      <c r="AI140" s="2480">
        <v>0</v>
      </c>
      <c r="AJ140" s="2480">
        <v>0</v>
      </c>
    </row>
    <row r="141" spans="1:114" s="1774" customFormat="1" ht="15.75" outlineLevel="1">
      <c r="A141" s="207"/>
      <c r="B141" s="207">
        <v>0</v>
      </c>
      <c r="D141" s="2474" t="s">
        <v>4823</v>
      </c>
      <c r="E141" s="1826" t="s">
        <v>4902</v>
      </c>
      <c r="H141" s="1826"/>
      <c r="I141" s="1826"/>
      <c r="J141" s="2479"/>
      <c r="K141" s="2479"/>
      <c r="L141" s="2479"/>
      <c r="M141" s="2479"/>
      <c r="N141" s="2479"/>
      <c r="O141" s="2479"/>
      <c r="P141" s="2479"/>
      <c r="Q141" s="2479"/>
      <c r="R141" s="2481">
        <v>0.59999999999999987</v>
      </c>
      <c r="S141" s="2481">
        <v>0.54999999999999993</v>
      </c>
      <c r="T141" s="2481">
        <v>0.5</v>
      </c>
      <c r="U141" s="2481">
        <v>0.5</v>
      </c>
      <c r="V141" s="2481">
        <v>0.5</v>
      </c>
      <c r="W141" s="2481">
        <v>0.5</v>
      </c>
      <c r="X141" s="2481">
        <v>0.5</v>
      </c>
      <c r="Y141" s="2481">
        <v>0.5</v>
      </c>
      <c r="Z141" s="2481">
        <v>0.5</v>
      </c>
      <c r="AA141" s="2481">
        <v>0.5</v>
      </c>
      <c r="AB141" s="2481">
        <v>0.5</v>
      </c>
      <c r="AC141" s="2481">
        <v>0.5</v>
      </c>
      <c r="AD141" s="2481">
        <v>0.5</v>
      </c>
      <c r="AE141" s="2481">
        <v>0.5</v>
      </c>
      <c r="AF141" s="2481">
        <v>0.5</v>
      </c>
      <c r="AG141" s="2481">
        <v>0.5</v>
      </c>
      <c r="AH141" s="2481">
        <v>0.5</v>
      </c>
      <c r="AI141" s="2481">
        <v>0.5</v>
      </c>
      <c r="AJ141" s="2481">
        <v>0.5</v>
      </c>
    </row>
    <row r="142" spans="1:114" s="1774" customFormat="1" ht="15.75" outlineLevel="1">
      <c r="A142" s="207"/>
      <c r="B142" s="207">
        <v>0</v>
      </c>
      <c r="D142" s="2474"/>
      <c r="E142" s="1826" t="s">
        <v>4903</v>
      </c>
      <c r="H142" s="1826"/>
      <c r="I142" s="1826"/>
      <c r="J142" s="1826"/>
      <c r="K142" s="1826"/>
      <c r="L142" s="1826"/>
      <c r="M142" s="841"/>
      <c r="N142" s="841"/>
      <c r="O142" s="841"/>
      <c r="P142" s="841"/>
      <c r="Q142" s="841"/>
      <c r="R142" s="841">
        <v>0</v>
      </c>
      <c r="S142" s="841">
        <v>0</v>
      </c>
      <c r="T142" s="841">
        <v>0</v>
      </c>
      <c r="U142" s="841">
        <v>0</v>
      </c>
      <c r="V142" s="841">
        <v>0</v>
      </c>
      <c r="W142" s="841">
        <v>0</v>
      </c>
      <c r="X142" s="841">
        <v>0</v>
      </c>
      <c r="Y142" s="841">
        <v>0</v>
      </c>
      <c r="Z142" s="841">
        <v>0</v>
      </c>
      <c r="AA142" s="841">
        <v>0</v>
      </c>
      <c r="AB142" s="841">
        <v>0</v>
      </c>
      <c r="AC142" s="841">
        <v>0</v>
      </c>
      <c r="AD142" s="841">
        <v>0</v>
      </c>
      <c r="AE142" s="841">
        <v>0</v>
      </c>
      <c r="AF142" s="841">
        <v>0</v>
      </c>
      <c r="AG142" s="841">
        <v>0</v>
      </c>
      <c r="AH142" s="841">
        <v>0</v>
      </c>
      <c r="AI142" s="841">
        <v>0</v>
      </c>
      <c r="AJ142" s="841">
        <v>0</v>
      </c>
    </row>
    <row r="143" spans="1:114" s="1774" customFormat="1" ht="15.75" outlineLevel="1">
      <c r="A143" s="207"/>
      <c r="B143" s="207">
        <v>0</v>
      </c>
      <c r="D143" s="2474"/>
      <c r="E143" s="1826" t="s">
        <v>4904</v>
      </c>
      <c r="H143" s="1826"/>
      <c r="I143" s="1826"/>
      <c r="J143" s="1826"/>
      <c r="K143" s="1826"/>
      <c r="L143" s="1826"/>
      <c r="M143" s="841"/>
      <c r="N143" s="841"/>
      <c r="O143" s="841"/>
      <c r="P143" s="841"/>
      <c r="Q143" s="841"/>
      <c r="R143" s="841">
        <v>1</v>
      </c>
      <c r="S143" s="841">
        <v>1</v>
      </c>
      <c r="T143" s="841">
        <v>1</v>
      </c>
      <c r="U143" s="841">
        <v>1</v>
      </c>
      <c r="V143" s="841">
        <v>1</v>
      </c>
      <c r="W143" s="841">
        <v>1</v>
      </c>
      <c r="X143" s="841">
        <v>1</v>
      </c>
      <c r="Y143" s="841">
        <v>1</v>
      </c>
      <c r="Z143" s="841">
        <v>1</v>
      </c>
      <c r="AA143" s="841">
        <v>1</v>
      </c>
      <c r="AB143" s="841">
        <v>1</v>
      </c>
      <c r="AC143" s="841">
        <v>1</v>
      </c>
      <c r="AD143" s="841">
        <v>1</v>
      </c>
      <c r="AE143" s="841">
        <v>1</v>
      </c>
      <c r="AF143" s="841">
        <v>1</v>
      </c>
      <c r="AG143" s="841">
        <v>1</v>
      </c>
      <c r="AH143" s="841">
        <v>1</v>
      </c>
      <c r="AI143" s="841">
        <v>1</v>
      </c>
      <c r="AJ143" s="841">
        <v>1</v>
      </c>
    </row>
    <row r="144" spans="1:114" s="1774" customFormat="1" ht="15.75" outlineLevel="1">
      <c r="A144" s="207"/>
      <c r="B144" s="207"/>
      <c r="D144" s="2474"/>
      <c r="E144" s="1826"/>
      <c r="H144" s="1826"/>
      <c r="I144" s="1826"/>
      <c r="J144" s="1826"/>
      <c r="K144" s="1826"/>
      <c r="L144" s="1826"/>
      <c r="M144" s="841"/>
      <c r="N144" s="841"/>
      <c r="O144" s="841"/>
      <c r="P144" s="841"/>
      <c r="Q144" s="841"/>
      <c r="R144" s="841"/>
      <c r="S144" s="841"/>
      <c r="T144" s="841"/>
      <c r="U144" s="841"/>
      <c r="V144" s="841"/>
      <c r="W144" s="841"/>
      <c r="X144" s="841"/>
      <c r="Y144" s="841"/>
      <c r="Z144" s="841"/>
      <c r="AA144" s="841"/>
      <c r="AB144" s="841"/>
      <c r="AC144" s="841"/>
      <c r="AD144" s="841"/>
      <c r="AE144" s="841"/>
      <c r="AF144" s="841"/>
      <c r="AG144" s="841"/>
      <c r="AH144" s="841"/>
      <c r="AI144" s="841"/>
      <c r="AJ144" s="841"/>
    </row>
    <row r="145" spans="1:114" s="1774" customFormat="1" ht="15.75" outlineLevel="1">
      <c r="A145" s="207"/>
      <c r="B145" s="207"/>
      <c r="D145" s="2474"/>
      <c r="E145" s="1826"/>
      <c r="H145" s="1826"/>
      <c r="I145" s="1826"/>
      <c r="J145" s="1826"/>
      <c r="K145" s="1826"/>
      <c r="L145" s="1826"/>
      <c r="M145" s="841"/>
      <c r="N145" s="841"/>
      <c r="O145" s="841"/>
      <c r="P145" s="841"/>
      <c r="Q145" s="841"/>
      <c r="R145" s="841"/>
      <c r="S145" s="841"/>
      <c r="T145" s="841"/>
      <c r="U145" s="841"/>
      <c r="V145" s="841"/>
      <c r="W145" s="841"/>
      <c r="X145" s="841"/>
      <c r="Y145" s="841"/>
      <c r="Z145" s="841"/>
      <c r="AA145" s="841"/>
      <c r="AB145" s="841"/>
      <c r="AC145" s="841"/>
      <c r="AD145" s="841"/>
      <c r="AE145" s="841"/>
      <c r="AF145" s="841"/>
      <c r="AG145" s="841"/>
      <c r="AH145" s="841"/>
      <c r="AI145" s="841"/>
      <c r="AJ145" s="841"/>
    </row>
    <row r="146" spans="1:114" s="1774" customFormat="1" ht="15.75" outlineLevel="1">
      <c r="A146" s="207"/>
      <c r="B146" s="207"/>
      <c r="E146" s="1826" t="s">
        <v>4905</v>
      </c>
      <c r="H146" s="1826"/>
      <c r="I146" s="1826"/>
      <c r="J146" s="1775"/>
      <c r="K146" s="1775"/>
      <c r="L146" s="1775"/>
      <c r="M146" s="1775"/>
      <c r="N146" s="1775"/>
      <c r="O146" s="1775"/>
      <c r="P146" s="1775"/>
      <c r="Q146" s="1775"/>
      <c r="R146" s="1775"/>
      <c r="S146" s="1775"/>
      <c r="T146" s="1775"/>
      <c r="U146" s="1775"/>
      <c r="V146" s="1775"/>
      <c r="W146" s="1775"/>
      <c r="X146" s="1775"/>
      <c r="Y146" s="1775"/>
      <c r="Z146" s="1775"/>
      <c r="AA146" s="1775"/>
      <c r="AB146" s="1775"/>
      <c r="AC146" s="1775"/>
      <c r="AD146" s="1775"/>
      <c r="AE146" s="1775"/>
      <c r="AF146" s="1775"/>
      <c r="AG146" s="1775"/>
      <c r="AH146" s="1775"/>
      <c r="AI146" s="1775"/>
      <c r="AJ146" s="1775"/>
    </row>
    <row r="147" spans="1:114" ht="15.75" outlineLevel="1">
      <c r="E147" s="721"/>
      <c r="F147" s="1836" t="s">
        <v>547</v>
      </c>
      <c r="G147" s="1491"/>
      <c r="H147" s="1491"/>
      <c r="I147" s="1491"/>
      <c r="J147" s="1491">
        <v>2004</v>
      </c>
      <c r="K147" s="1491">
        <v>2005</v>
      </c>
      <c r="L147" s="1491">
        <v>2006</v>
      </c>
      <c r="M147" s="1491">
        <v>2007</v>
      </c>
      <c r="N147" s="1491">
        <v>2008</v>
      </c>
      <c r="O147" s="1491">
        <v>2009</v>
      </c>
      <c r="P147" s="1491">
        <v>2010</v>
      </c>
      <c r="Q147" s="1491">
        <v>2011</v>
      </c>
      <c r="R147" s="1491">
        <v>2012</v>
      </c>
      <c r="S147" s="1491">
        <v>2013</v>
      </c>
      <c r="T147" s="1491">
        <v>2014</v>
      </c>
      <c r="U147" s="1491">
        <v>2015</v>
      </c>
      <c r="V147" s="1491">
        <v>2016</v>
      </c>
      <c r="W147" s="1491">
        <v>2017</v>
      </c>
      <c r="X147" s="1491">
        <v>2018</v>
      </c>
      <c r="Y147" s="1491">
        <v>2019</v>
      </c>
      <c r="Z147" s="1491">
        <v>2020</v>
      </c>
      <c r="AA147" s="1491">
        <v>2021</v>
      </c>
      <c r="AB147" s="1491">
        <v>2022</v>
      </c>
      <c r="AC147" s="1491">
        <v>2023</v>
      </c>
      <c r="AD147" s="1491">
        <v>2024</v>
      </c>
      <c r="AE147" s="1491">
        <v>2025</v>
      </c>
      <c r="AF147" s="1491">
        <v>2026</v>
      </c>
      <c r="AG147" s="1491">
        <v>2027</v>
      </c>
      <c r="AH147" s="1491">
        <v>2028</v>
      </c>
      <c r="AI147" s="1491">
        <v>2029</v>
      </c>
      <c r="AJ147" s="1491">
        <v>2030</v>
      </c>
      <c r="BQ147" s="1774"/>
      <c r="BR147" s="1774"/>
      <c r="BS147" s="1774"/>
      <c r="BT147" s="1774"/>
      <c r="BU147" s="1774"/>
      <c r="BV147" s="1774"/>
      <c r="BW147" s="1774"/>
      <c r="BX147" s="1774"/>
      <c r="BY147" s="1774"/>
      <c r="BZ147" s="1774"/>
      <c r="CA147" s="1774"/>
      <c r="CB147" s="1774"/>
      <c r="CC147" s="1774"/>
      <c r="CD147" s="1774"/>
      <c r="CE147" s="1774"/>
      <c r="CF147" s="1774"/>
      <c r="CG147" s="1774"/>
      <c r="CH147" s="1774"/>
      <c r="CI147" s="1774"/>
      <c r="CJ147" s="1774"/>
      <c r="CK147" s="1774"/>
      <c r="CL147" s="1774"/>
      <c r="CM147" s="1774"/>
      <c r="CN147" s="1774"/>
      <c r="CO147" s="1774"/>
      <c r="CP147" s="1774"/>
      <c r="CQ147" s="1774"/>
      <c r="CR147" s="1774"/>
      <c r="CS147" s="1774"/>
      <c r="CT147" s="1774"/>
      <c r="CU147" s="1774"/>
      <c r="CV147" s="1774"/>
      <c r="CW147" s="1774"/>
      <c r="CX147" s="1774"/>
      <c r="CY147" s="1774"/>
      <c r="CZ147" s="1774"/>
      <c r="DA147" s="1774"/>
      <c r="DB147" s="1774"/>
      <c r="DC147" s="1774"/>
      <c r="DD147" s="1774"/>
      <c r="DE147" s="1774"/>
      <c r="DF147" s="1774"/>
      <c r="DG147" s="1774"/>
      <c r="DH147" s="1774"/>
      <c r="DI147" s="1774"/>
      <c r="DJ147" s="1774"/>
    </row>
    <row r="148" spans="1:114" s="526" customFormat="1" ht="15.75" outlineLevel="1">
      <c r="A148" s="207"/>
      <c r="B148" s="207"/>
      <c r="E148" s="2475" t="s">
        <v>4891</v>
      </c>
      <c r="F148" s="2475"/>
      <c r="G148" s="2475"/>
      <c r="H148" s="2475"/>
      <c r="I148" s="2475" t="s">
        <v>4892</v>
      </c>
      <c r="J148" s="2475"/>
      <c r="K148" s="2475">
        <v>0</v>
      </c>
      <c r="L148" s="2475">
        <v>0</v>
      </c>
      <c r="M148" s="2475">
        <v>0</v>
      </c>
      <c r="N148" s="2475">
        <v>0</v>
      </c>
      <c r="O148" s="2475">
        <v>21967466.463226803</v>
      </c>
      <c r="P148" s="2475">
        <v>22917311.842455931</v>
      </c>
      <c r="Q148" s="2475">
        <v>21953827.963472702</v>
      </c>
      <c r="R148" s="2475">
        <v>27198675.813129369</v>
      </c>
      <c r="S148" s="2475">
        <v>22537348.02129706</v>
      </c>
      <c r="T148" s="2475">
        <v>21908086.72747704</v>
      </c>
      <c r="U148" s="2475">
        <v>22841986.980458602</v>
      </c>
      <c r="V148" s="2475">
        <v>22778917.952630635</v>
      </c>
      <c r="W148" s="2475">
        <v>22654281.161882535</v>
      </c>
      <c r="X148" s="2475">
        <v>22065070.464376207</v>
      </c>
      <c r="Y148" s="2475">
        <v>21906327.42136934</v>
      </c>
      <c r="Z148" s="2475">
        <v>21505991.317285497</v>
      </c>
      <c r="AA148" s="2475">
        <v>21233535.227657735</v>
      </c>
      <c r="AB148" s="2475">
        <v>20605488.968170926</v>
      </c>
      <c r="AC148" s="2475">
        <v>20084346.214285854</v>
      </c>
      <c r="AD148" s="2475">
        <v>19982750.984795433</v>
      </c>
      <c r="AE148" s="2475">
        <v>19742850.009009384</v>
      </c>
      <c r="AF148" s="2475">
        <v>19664913.615803745</v>
      </c>
      <c r="AG148" s="2475">
        <v>19814320.193324525</v>
      </c>
      <c r="AH148" s="2475">
        <v>19606984.450642921</v>
      </c>
      <c r="AI148" s="2475">
        <v>19745366.091409095</v>
      </c>
      <c r="AJ148" s="2475">
        <v>18888591.967809528</v>
      </c>
      <c r="BQ148" s="1774"/>
      <c r="BR148" s="1774"/>
      <c r="BS148" s="1774"/>
      <c r="BT148" s="1774"/>
      <c r="BU148" s="1774"/>
      <c r="BV148" s="1774"/>
      <c r="BW148" s="1774"/>
      <c r="BX148" s="1774"/>
      <c r="BY148" s="1774"/>
      <c r="BZ148" s="1774"/>
      <c r="CA148" s="1774"/>
      <c r="CB148" s="1774"/>
      <c r="CC148" s="1774"/>
      <c r="CD148" s="1774"/>
      <c r="CE148" s="1774"/>
      <c r="CF148" s="1774"/>
      <c r="CG148" s="1774"/>
      <c r="CH148" s="1774"/>
      <c r="CI148" s="1774"/>
      <c r="CJ148" s="1774"/>
      <c r="CK148" s="1774"/>
      <c r="CL148" s="1774"/>
      <c r="CM148" s="1774"/>
      <c r="CN148" s="1774"/>
      <c r="CO148" s="1774"/>
      <c r="CP148" s="1774"/>
      <c r="CQ148" s="1774"/>
      <c r="CR148" s="1774"/>
      <c r="CS148" s="1774"/>
      <c r="CT148" s="1774"/>
      <c r="CU148" s="1774"/>
      <c r="CV148" s="1774"/>
      <c r="CW148" s="1774"/>
      <c r="CX148" s="1774"/>
      <c r="CY148" s="1774"/>
      <c r="CZ148" s="1774"/>
      <c r="DA148" s="1774"/>
      <c r="DB148" s="1774"/>
      <c r="DC148" s="1774"/>
      <c r="DD148" s="1774"/>
      <c r="DE148" s="1774"/>
      <c r="DF148" s="1774"/>
      <c r="DG148" s="1774"/>
      <c r="DH148" s="1774"/>
      <c r="DI148" s="1774"/>
      <c r="DJ148" s="1774"/>
    </row>
    <row r="149" spans="1:114" ht="15.75" outlineLevel="1">
      <c r="D149" s="526"/>
      <c r="E149" s="2146" t="s">
        <v>4851</v>
      </c>
      <c r="F149" s="2146"/>
      <c r="G149" s="2482"/>
      <c r="H149" s="2146"/>
      <c r="I149" s="2146" t="s">
        <v>4893</v>
      </c>
      <c r="J149" s="2146"/>
      <c r="K149" s="2146"/>
      <c r="L149" s="2146"/>
      <c r="M149" s="2146"/>
      <c r="N149" s="2146"/>
      <c r="O149" s="2483">
        <v>1307412.74415626</v>
      </c>
      <c r="P149" s="2483">
        <v>1307412.74415626</v>
      </c>
      <c r="Q149" s="2146">
        <v>1415393.615243189</v>
      </c>
      <c r="R149" s="2146">
        <v>1415393.615243189</v>
      </c>
      <c r="S149" s="2146">
        <v>1415393.615243189</v>
      </c>
      <c r="T149" s="2146">
        <v>1415393.615243189</v>
      </c>
      <c r="U149" s="2146">
        <v>1415393.615243189</v>
      </c>
      <c r="V149" s="2146">
        <v>1415393.615243189</v>
      </c>
      <c r="W149" s="2146">
        <v>1415393.615243189</v>
      </c>
      <c r="X149" s="2146">
        <v>1415393.615243189</v>
      </c>
      <c r="Y149" s="2146">
        <v>1415393.615243189</v>
      </c>
      <c r="Z149" s="2146">
        <v>1415393.615243189</v>
      </c>
      <c r="AA149" s="2146">
        <v>1415393.615243189</v>
      </c>
      <c r="AB149" s="2146">
        <v>1415393.615243189</v>
      </c>
      <c r="AC149" s="2146">
        <v>1415393.615243189</v>
      </c>
      <c r="AD149" s="2146">
        <v>1415393.615243189</v>
      </c>
      <c r="AE149" s="2146">
        <v>1415393.615243189</v>
      </c>
      <c r="AF149" s="2146">
        <v>1415393.615243189</v>
      </c>
      <c r="AG149" s="2146">
        <v>1415393.615243189</v>
      </c>
      <c r="AH149" s="2146">
        <v>1415393.615243189</v>
      </c>
      <c r="AI149" s="2146">
        <v>1415393.615243189</v>
      </c>
      <c r="AJ149" s="2146">
        <v>1415393.615243189</v>
      </c>
      <c r="AK149" s="492">
        <v>2975697.8104629782</v>
      </c>
      <c r="AL149" s="492">
        <v>5221479.5807734011</v>
      </c>
      <c r="AM149" s="492">
        <v>37264.185037947231</v>
      </c>
      <c r="AN149" s="492">
        <v>9229162.9924105536</v>
      </c>
      <c r="AO149" s="492">
        <v>9593.7838814600655</v>
      </c>
      <c r="DA149" s="1774"/>
      <c r="DB149" s="1774"/>
      <c r="DC149" s="1774"/>
      <c r="DD149" s="1774"/>
      <c r="DE149" s="1774"/>
      <c r="DF149" s="1774"/>
      <c r="DG149" s="1774"/>
      <c r="DH149" s="1774"/>
      <c r="DI149" s="1774"/>
      <c r="DJ149" s="1774"/>
    </row>
    <row r="150" spans="1:114" ht="15.75" outlineLevel="1">
      <c r="E150" s="2146" t="s">
        <v>4859</v>
      </c>
      <c r="F150" s="2146"/>
      <c r="G150" s="2146"/>
      <c r="H150" s="2146"/>
      <c r="I150" s="2146" t="s">
        <v>4894</v>
      </c>
      <c r="J150" s="2146"/>
      <c r="K150" s="2146"/>
      <c r="L150" s="2146"/>
      <c r="M150" s="2146"/>
      <c r="N150" s="2146"/>
      <c r="O150" s="2483">
        <v>2459317.9634966375</v>
      </c>
      <c r="P150" s="2483">
        <v>2459317.9634966375</v>
      </c>
      <c r="Q150" s="2146">
        <v>2975697.8104629782</v>
      </c>
      <c r="R150" s="2146">
        <v>2975697.8104629782</v>
      </c>
      <c r="S150" s="2146">
        <v>2975697.8104629782</v>
      </c>
      <c r="T150" s="2146">
        <v>2975697.8104629782</v>
      </c>
      <c r="U150" s="2146">
        <v>2975697.8104629782</v>
      </c>
      <c r="V150" s="2146">
        <v>2975697.8104629782</v>
      </c>
      <c r="W150" s="2146">
        <v>2975697.8104629782</v>
      </c>
      <c r="X150" s="2146">
        <v>2975697.8104629782</v>
      </c>
      <c r="Y150" s="2146">
        <v>2975697.8104629782</v>
      </c>
      <c r="Z150" s="2146">
        <v>2975697.8104629782</v>
      </c>
      <c r="AA150" s="2146">
        <v>2975697.8104629782</v>
      </c>
      <c r="AB150" s="2146">
        <v>2975697.8104629782</v>
      </c>
      <c r="AC150" s="2146">
        <v>2975697.8104629782</v>
      </c>
      <c r="AD150" s="2146">
        <v>2975697.8104629782</v>
      </c>
      <c r="AE150" s="2146">
        <v>2975697.8104629782</v>
      </c>
      <c r="AF150" s="2146">
        <v>2975697.8104629782</v>
      </c>
      <c r="AG150" s="2146">
        <v>2975697.8104629782</v>
      </c>
      <c r="AH150" s="2146">
        <v>2975697.8104629782</v>
      </c>
      <c r="AI150" s="2146">
        <v>2975697.8104629782</v>
      </c>
      <c r="AJ150" s="2146">
        <v>2975697.8104629782</v>
      </c>
      <c r="AK150" s="492">
        <v>5221479.5807734011</v>
      </c>
      <c r="AL150" s="492">
        <v>37264.185037947231</v>
      </c>
      <c r="AM150" s="492">
        <v>9229162.9924105536</v>
      </c>
      <c r="AN150" s="492">
        <v>9593.7838814600655</v>
      </c>
      <c r="AO150" s="492">
        <v>18888591.967809528</v>
      </c>
      <c r="BQ150" s="526"/>
      <c r="BR150" s="526"/>
      <c r="BS150" s="526"/>
      <c r="BT150" s="526"/>
      <c r="BU150" s="526"/>
      <c r="BV150" s="526"/>
      <c r="BW150" s="526"/>
      <c r="BX150" s="526"/>
      <c r="BY150" s="526"/>
      <c r="BZ150" s="526"/>
      <c r="CA150" s="526"/>
      <c r="CB150" s="526"/>
      <c r="CC150" s="526"/>
      <c r="CD150" s="526"/>
      <c r="CE150" s="526"/>
      <c r="CF150" s="526"/>
      <c r="CG150" s="526"/>
      <c r="CH150" s="526"/>
      <c r="CI150" s="526"/>
      <c r="CJ150" s="526"/>
      <c r="CK150" s="526"/>
      <c r="CL150" s="526"/>
      <c r="CM150" s="526"/>
      <c r="CN150" s="526"/>
      <c r="CO150" s="526"/>
      <c r="CP150" s="526"/>
      <c r="CQ150" s="526"/>
      <c r="CR150" s="526"/>
      <c r="CS150" s="526"/>
      <c r="CT150" s="526"/>
      <c r="CU150" s="526"/>
      <c r="CV150" s="526"/>
      <c r="CW150" s="526"/>
      <c r="CX150" s="526"/>
      <c r="CY150" s="526"/>
      <c r="CZ150" s="526"/>
      <c r="DA150" s="1774"/>
      <c r="DB150" s="1774"/>
      <c r="DC150" s="1774"/>
      <c r="DD150" s="1774"/>
      <c r="DE150" s="1774"/>
      <c r="DF150" s="1774"/>
      <c r="DG150" s="1774"/>
      <c r="DH150" s="1774"/>
      <c r="DI150" s="1774"/>
      <c r="DJ150" s="1774"/>
    </row>
    <row r="151" spans="1:114" outlineLevel="1">
      <c r="E151" s="2146" t="s">
        <v>4853</v>
      </c>
      <c r="F151" s="2146"/>
      <c r="G151" s="2146"/>
      <c r="H151" s="2146"/>
      <c r="I151" s="2146" t="s">
        <v>4895</v>
      </c>
      <c r="J151" s="2146"/>
      <c r="K151" s="2146"/>
      <c r="L151" s="2146"/>
      <c r="M151" s="2146"/>
      <c r="N151" s="2146"/>
      <c r="O151" s="2483">
        <v>5876359.2072667219</v>
      </c>
      <c r="P151" s="2483">
        <v>5418161.1853993498</v>
      </c>
      <c r="Q151" s="2146">
        <v>5544050.5963136973</v>
      </c>
      <c r="R151" s="2146">
        <v>5672344.054933141</v>
      </c>
      <c r="S151" s="2146">
        <v>6110118.5399349472</v>
      </c>
      <c r="T151" s="2146">
        <v>7248129.3820021693</v>
      </c>
      <c r="U151" s="2146">
        <v>8441041.561257679</v>
      </c>
      <c r="V151" s="2146">
        <v>8364751.716660643</v>
      </c>
      <c r="W151" s="2146">
        <v>8197431.8756776303</v>
      </c>
      <c r="X151" s="2146">
        <v>7956750.2710516807</v>
      </c>
      <c r="Y151" s="2146">
        <v>7630279.7253342969</v>
      </c>
      <c r="Z151" s="2146">
        <v>7236240.693892302</v>
      </c>
      <c r="AA151" s="2146">
        <v>6753735.4535598131</v>
      </c>
      <c r="AB151" s="2146">
        <v>6097473.0755330678</v>
      </c>
      <c r="AC151" s="2146">
        <v>5588792.1937116012</v>
      </c>
      <c r="AD151" s="2146">
        <v>5504536.3209251892</v>
      </c>
      <c r="AE151" s="2146">
        <v>5421230.2132273223</v>
      </c>
      <c r="AF151" s="2146">
        <v>5346153.2345500542</v>
      </c>
      <c r="AG151" s="2146">
        <v>5290966.3895916156</v>
      </c>
      <c r="AH151" s="2146">
        <v>5264065.0524033252</v>
      </c>
      <c r="AI151" s="2146">
        <v>5240696.7835200578</v>
      </c>
      <c r="AJ151" s="2146">
        <v>5221479.5807734011</v>
      </c>
      <c r="AK151" s="492">
        <v>37264.185037947231</v>
      </c>
      <c r="AL151" s="492">
        <v>9229162.9924105536</v>
      </c>
      <c r="AM151" s="492">
        <v>9593.7838814600655</v>
      </c>
      <c r="AN151" s="492">
        <v>18888591.967809528</v>
      </c>
      <c r="AO151" s="492">
        <v>38633958.059218623</v>
      </c>
      <c r="DA151" s="1774"/>
      <c r="DB151" s="1774"/>
      <c r="DC151" s="1774"/>
      <c r="DD151" s="1774"/>
      <c r="DE151" s="1774"/>
      <c r="DF151" s="1774"/>
      <c r="DG151" s="1774"/>
      <c r="DH151" s="1774"/>
      <c r="DI151" s="1774"/>
      <c r="DJ151" s="1774"/>
    </row>
    <row r="152" spans="1:114" ht="15.75" outlineLevel="1">
      <c r="E152" s="2146" t="s">
        <v>4853</v>
      </c>
      <c r="F152" s="2146"/>
      <c r="G152" s="2482"/>
      <c r="H152" s="2146"/>
      <c r="I152" s="2146" t="s">
        <v>4896</v>
      </c>
      <c r="J152" s="2146"/>
      <c r="K152" s="2146"/>
      <c r="L152" s="2146"/>
      <c r="M152" s="2146"/>
      <c r="N152" s="2146"/>
      <c r="O152" s="2483">
        <v>1042768.7861271676</v>
      </c>
      <c r="P152" s="2483">
        <v>927635.7065413805</v>
      </c>
      <c r="Q152" s="2146">
        <v>1714525.4788579689</v>
      </c>
      <c r="R152" s="2146">
        <v>1317423.9248283338</v>
      </c>
      <c r="S152" s="2146">
        <v>1379425.3704372966</v>
      </c>
      <c r="T152" s="2146">
        <v>1427327.0690278278</v>
      </c>
      <c r="U152" s="2146">
        <v>1491035.7788218285</v>
      </c>
      <c r="V152" s="2146">
        <v>1504135.8872425009</v>
      </c>
      <c r="W152" s="2146">
        <v>1483885.7968919408</v>
      </c>
      <c r="X152" s="2146">
        <v>1328383.0863751355</v>
      </c>
      <c r="Y152" s="2146">
        <v>1418310.0831225154</v>
      </c>
      <c r="Z152" s="2146">
        <v>1314594.8680881821</v>
      </c>
      <c r="AA152" s="2146">
        <v>1324167.6906396819</v>
      </c>
      <c r="AB152" s="2146">
        <v>1284602.096132996</v>
      </c>
      <c r="AC152" s="2146">
        <v>1274888.3267076255</v>
      </c>
      <c r="AD152" s="2146">
        <v>1230245.0307191904</v>
      </c>
      <c r="AE152" s="2146">
        <v>1123210.6975063246</v>
      </c>
      <c r="AF152" s="2146">
        <v>1026084.5681243223</v>
      </c>
      <c r="AG152" s="2146">
        <v>1126017.3473075533</v>
      </c>
      <c r="AH152" s="2146">
        <v>871249.72894831956</v>
      </c>
      <c r="AI152" s="2146">
        <v>942701.12034694618</v>
      </c>
      <c r="AJ152" s="2146">
        <v>37264.185037947231</v>
      </c>
      <c r="AK152" s="492">
        <v>9229162.9924105536</v>
      </c>
      <c r="AL152" s="492">
        <v>9593.7838814600655</v>
      </c>
      <c r="AM152" s="492">
        <v>18888591.967809528</v>
      </c>
      <c r="AN152" s="492">
        <v>38633958.059218623</v>
      </c>
      <c r="AO152" s="492">
        <v>0</v>
      </c>
      <c r="DA152" s="1774"/>
      <c r="DB152" s="1774"/>
      <c r="DC152" s="1774"/>
      <c r="DD152" s="1774"/>
      <c r="DE152" s="1774"/>
      <c r="DF152" s="1774"/>
      <c r="DG152" s="1774"/>
      <c r="DH152" s="1774"/>
      <c r="DI152" s="1774"/>
      <c r="DJ152" s="1774"/>
    </row>
    <row r="153" spans="1:114" outlineLevel="1">
      <c r="E153" s="2146" t="s">
        <v>4861</v>
      </c>
      <c r="F153" s="2146"/>
      <c r="G153" s="2146"/>
      <c r="H153" s="2146"/>
      <c r="I153" s="2146" t="s">
        <v>4897</v>
      </c>
      <c r="J153" s="2146"/>
      <c r="K153" s="2146"/>
      <c r="L153" s="2146"/>
      <c r="M153" s="2146"/>
      <c r="N153" s="2146"/>
      <c r="O153" s="2483">
        <v>7916194.0545004131</v>
      </c>
      <c r="P153" s="2483">
        <v>7514312.9743404416</v>
      </c>
      <c r="Q153" s="2146">
        <v>8070550.0542103369</v>
      </c>
      <c r="R153" s="2146">
        <v>7745573.5453559812</v>
      </c>
      <c r="S153" s="2146">
        <v>7798094.6873870622</v>
      </c>
      <c r="T153" s="2146">
        <v>7873824.3585110223</v>
      </c>
      <c r="U153" s="2146">
        <v>7952562.3418865195</v>
      </c>
      <c r="V153" s="2146">
        <v>8032088.1821467299</v>
      </c>
      <c r="W153" s="2146">
        <v>8112409.1073364653</v>
      </c>
      <c r="X153" s="2146">
        <v>8193533.0683050239</v>
      </c>
      <c r="Y153" s="2146">
        <v>8272318.0339718116</v>
      </c>
      <c r="Z153" s="2146">
        <v>8355041.5612576799</v>
      </c>
      <c r="AA153" s="2146">
        <v>8438591.9768702555</v>
      </c>
      <c r="AB153" s="2146">
        <v>8522977.2316588368</v>
      </c>
      <c r="AC153" s="2146">
        <v>8608207.4448861573</v>
      </c>
      <c r="AD153" s="2146">
        <v>8694289.1217925549</v>
      </c>
      <c r="AE153" s="2146">
        <v>8781232.3816407658</v>
      </c>
      <c r="AF153" s="2146">
        <v>8869044.4524756055</v>
      </c>
      <c r="AG153" s="2146">
        <v>8957734.730755331</v>
      </c>
      <c r="AH153" s="2146">
        <v>9047312.6129381992</v>
      </c>
      <c r="AI153" s="2146">
        <v>9137785.3270690273</v>
      </c>
      <c r="AJ153" s="2146">
        <v>9229162.9924105536</v>
      </c>
      <c r="AK153" s="492">
        <v>9593.7838814600655</v>
      </c>
      <c r="AL153" s="492">
        <v>18888591.967809528</v>
      </c>
      <c r="AM153" s="492">
        <v>38633958.059218623</v>
      </c>
      <c r="AN153" s="492">
        <v>0</v>
      </c>
      <c r="AO153" s="492">
        <v>0</v>
      </c>
      <c r="DA153" s="1774"/>
      <c r="DB153" s="1774"/>
      <c r="DC153" s="1774"/>
      <c r="DD153" s="1774"/>
      <c r="DE153" s="1774"/>
      <c r="DF153" s="1774"/>
      <c r="DG153" s="1774"/>
      <c r="DH153" s="1774"/>
      <c r="DI153" s="1774"/>
      <c r="DJ153" s="1774"/>
    </row>
    <row r="154" spans="1:114" ht="15.75" outlineLevel="1">
      <c r="E154" s="2146" t="s">
        <v>4898</v>
      </c>
      <c r="F154" s="2146"/>
      <c r="G154" s="2482"/>
      <c r="H154" s="2146"/>
      <c r="I154" s="2146" t="s">
        <v>4899</v>
      </c>
      <c r="J154" s="2146"/>
      <c r="K154" s="2146"/>
      <c r="L154" s="2146"/>
      <c r="M154" s="2146"/>
      <c r="N154" s="2146"/>
      <c r="O154" s="2483">
        <v>3365413.7076796032</v>
      </c>
      <c r="P154" s="2483">
        <v>5290471.2685218649</v>
      </c>
      <c r="Q154" s="2146">
        <v>2233610.4083845322</v>
      </c>
      <c r="R154" s="2146">
        <v>8072242.8623057464</v>
      </c>
      <c r="S154" s="2146">
        <v>2858617.9978315867</v>
      </c>
      <c r="T154" s="2146">
        <v>967714.49222985189</v>
      </c>
      <c r="U154" s="2146">
        <v>566255.87278641132</v>
      </c>
      <c r="V154" s="2146">
        <v>486850.74087459344</v>
      </c>
      <c r="W154" s="2146">
        <v>469462.95627032884</v>
      </c>
      <c r="X154" s="2146">
        <v>195312.61293820021</v>
      </c>
      <c r="Y154" s="2146">
        <v>194328.15323455006</v>
      </c>
      <c r="Z154" s="2146">
        <v>209022.7683411637</v>
      </c>
      <c r="AA154" s="2146">
        <v>325948.68088182143</v>
      </c>
      <c r="AB154" s="2146">
        <v>309345.13913986267</v>
      </c>
      <c r="AC154" s="2146">
        <v>221366.82327430428</v>
      </c>
      <c r="AD154" s="2146">
        <v>162589.08565233104</v>
      </c>
      <c r="AE154" s="2146">
        <v>26085.290928803755</v>
      </c>
      <c r="AF154" s="2146">
        <v>32539.934947596677</v>
      </c>
      <c r="AG154" s="2146">
        <v>48510.299963859776</v>
      </c>
      <c r="AH154" s="2146">
        <v>33265.630646910009</v>
      </c>
      <c r="AI154" s="2146">
        <v>33091.434766895552</v>
      </c>
      <c r="AJ154" s="2146">
        <v>9593.7838814600655</v>
      </c>
      <c r="AK154" s="492">
        <v>18888591.967809528</v>
      </c>
      <c r="AL154" s="492">
        <v>38633958.059218623</v>
      </c>
      <c r="AM154" s="492">
        <v>0</v>
      </c>
      <c r="AN154" s="492">
        <v>0</v>
      </c>
      <c r="AO154" s="492">
        <v>0</v>
      </c>
      <c r="DA154" s="1774"/>
      <c r="DB154" s="1774"/>
      <c r="DC154" s="1774"/>
      <c r="DD154" s="1774"/>
      <c r="DE154" s="1774"/>
      <c r="DF154" s="1774"/>
      <c r="DG154" s="1774"/>
      <c r="DH154" s="1774"/>
      <c r="DI154" s="1774"/>
      <c r="DJ154" s="1774"/>
    </row>
    <row r="155" spans="1:114" hidden="1" outlineLevel="1">
      <c r="D155" s="725"/>
      <c r="E155" s="2483"/>
      <c r="F155" s="2483"/>
      <c r="G155" s="2483"/>
      <c r="H155" s="2483"/>
      <c r="I155" s="2483"/>
      <c r="J155" s="2483"/>
      <c r="K155" s="2483"/>
      <c r="L155" s="2483"/>
      <c r="M155" s="2483"/>
      <c r="N155" s="2483"/>
      <c r="O155" s="2483"/>
      <c r="P155" s="2483"/>
      <c r="Q155" s="2483"/>
      <c r="R155" s="2483"/>
      <c r="S155" s="2483"/>
      <c r="T155" s="2483"/>
      <c r="U155" s="2483"/>
      <c r="V155" s="2483"/>
      <c r="W155" s="2483"/>
      <c r="X155" s="2483"/>
      <c r="Y155" s="2483"/>
      <c r="Z155" s="2483"/>
      <c r="AA155" s="2483"/>
      <c r="AB155" s="2483"/>
      <c r="AC155" s="2483"/>
      <c r="AD155" s="2483"/>
      <c r="AE155" s="2483"/>
      <c r="AF155" s="2483"/>
      <c r="AG155" s="2483"/>
      <c r="AH155" s="2483"/>
      <c r="AI155" s="2483"/>
      <c r="AJ155" s="2483"/>
      <c r="DA155" s="1774"/>
      <c r="DB155" s="1774"/>
      <c r="DC155" s="1774"/>
      <c r="DD155" s="1774"/>
      <c r="DE155" s="1774"/>
      <c r="DF155" s="1774"/>
      <c r="DG155" s="1774"/>
      <c r="DH155" s="1774"/>
      <c r="DI155" s="1774"/>
      <c r="DJ155" s="1774"/>
    </row>
    <row r="156" spans="1:114" hidden="1" outlineLevel="1">
      <c r="E156" s="2146"/>
      <c r="F156" s="2146"/>
      <c r="G156" s="2146"/>
      <c r="H156" s="2146"/>
      <c r="I156" s="2146"/>
      <c r="J156" s="2146"/>
      <c r="K156" s="2146"/>
      <c r="L156" s="2146"/>
      <c r="M156" s="2146"/>
      <c r="N156" s="2146"/>
      <c r="O156" s="2483"/>
      <c r="P156" s="2483"/>
      <c r="Q156" s="2146"/>
      <c r="R156" s="2146"/>
      <c r="S156" s="2146"/>
      <c r="T156" s="2146"/>
      <c r="U156" s="2146"/>
      <c r="V156" s="2146"/>
      <c r="W156" s="2146"/>
      <c r="X156" s="2146"/>
      <c r="Y156" s="2146"/>
      <c r="Z156" s="2146"/>
      <c r="AA156" s="2146"/>
      <c r="AB156" s="2146"/>
      <c r="AC156" s="2146"/>
      <c r="AD156" s="2146"/>
      <c r="AE156" s="2146"/>
      <c r="AF156" s="2146"/>
      <c r="AG156" s="2146"/>
      <c r="AH156" s="2146"/>
      <c r="AI156" s="2146"/>
      <c r="AJ156" s="2146"/>
      <c r="DA156" s="1774"/>
      <c r="DB156" s="1774"/>
      <c r="DC156" s="1774"/>
      <c r="DD156" s="1774"/>
      <c r="DE156" s="1774"/>
      <c r="DF156" s="1774"/>
      <c r="DG156" s="1774"/>
      <c r="DH156" s="1774"/>
      <c r="DI156" s="1774"/>
      <c r="DJ156" s="1774"/>
    </row>
    <row r="157" spans="1:114" hidden="1" outlineLevel="1">
      <c r="E157" s="2146"/>
      <c r="F157" s="2146"/>
      <c r="G157" s="2146"/>
      <c r="H157" s="2146"/>
      <c r="I157" s="2146"/>
      <c r="J157" s="2146"/>
      <c r="K157" s="2146"/>
      <c r="L157" s="2146"/>
      <c r="M157" s="2146"/>
      <c r="N157" s="2146"/>
      <c r="O157" s="2146"/>
      <c r="P157" s="2146"/>
      <c r="Q157" s="2146"/>
      <c r="R157" s="2146"/>
      <c r="S157" s="2146"/>
      <c r="T157" s="2146"/>
      <c r="U157" s="2146"/>
      <c r="V157" s="2146"/>
      <c r="W157" s="2146"/>
      <c r="X157" s="2146"/>
      <c r="Y157" s="2146"/>
      <c r="Z157" s="2146"/>
      <c r="AA157" s="2146"/>
      <c r="AB157" s="2146"/>
      <c r="AC157" s="2146"/>
      <c r="AD157" s="2146"/>
      <c r="AE157" s="2146"/>
      <c r="AF157" s="2146"/>
      <c r="AG157" s="2146"/>
      <c r="AH157" s="2146"/>
      <c r="AI157" s="2146"/>
      <c r="AJ157" s="2146"/>
      <c r="DA157" s="1774"/>
      <c r="DB157" s="1774"/>
      <c r="DC157" s="1774"/>
      <c r="DD157" s="1774"/>
      <c r="DE157" s="1774"/>
      <c r="DF157" s="1774"/>
      <c r="DG157" s="1774"/>
      <c r="DH157" s="1774"/>
      <c r="DI157" s="1774"/>
      <c r="DJ157" s="1774"/>
    </row>
    <row r="158" spans="1:114" hidden="1" outlineLevel="1">
      <c r="E158" s="2146"/>
      <c r="F158" s="2146"/>
      <c r="G158" s="2146"/>
      <c r="H158" s="2146"/>
      <c r="I158" s="2146"/>
      <c r="J158" s="2146"/>
      <c r="K158" s="2146"/>
      <c r="L158" s="2146"/>
      <c r="M158" s="2146"/>
      <c r="N158" s="2146"/>
      <c r="O158" s="2146"/>
      <c r="P158" s="2146"/>
      <c r="Q158" s="2146"/>
      <c r="R158" s="2146"/>
      <c r="S158" s="2146"/>
      <c r="T158" s="2146"/>
      <c r="U158" s="2146"/>
      <c r="V158" s="2146"/>
      <c r="W158" s="2146"/>
      <c r="X158" s="2146"/>
      <c r="Y158" s="2146"/>
      <c r="Z158" s="2146"/>
      <c r="AA158" s="2146"/>
      <c r="AB158" s="2146"/>
      <c r="AC158" s="2146"/>
      <c r="AD158" s="2146"/>
      <c r="AE158" s="2146"/>
      <c r="AF158" s="2146"/>
      <c r="AG158" s="2146"/>
      <c r="AH158" s="2146"/>
      <c r="AI158" s="2146"/>
      <c r="AJ158" s="2146"/>
      <c r="DA158" s="1774"/>
      <c r="DB158" s="1774"/>
      <c r="DC158" s="1774"/>
      <c r="DD158" s="1774"/>
      <c r="DE158" s="1774"/>
      <c r="DF158" s="1774"/>
      <c r="DG158" s="1774"/>
      <c r="DH158" s="1774"/>
      <c r="DI158" s="1774"/>
      <c r="DJ158" s="1774"/>
    </row>
    <row r="159" spans="1:114" hidden="1" outlineLevel="1">
      <c r="E159" s="2146"/>
      <c r="F159" s="2146"/>
      <c r="G159" s="2146"/>
      <c r="H159" s="2146"/>
      <c r="I159" s="2146"/>
      <c r="J159" s="2146"/>
      <c r="K159" s="2146"/>
      <c r="L159" s="2146"/>
      <c r="M159" s="2146"/>
      <c r="N159" s="2146"/>
      <c r="O159" s="2146"/>
      <c r="P159" s="2146"/>
      <c r="Q159" s="2146"/>
      <c r="R159" s="2146"/>
      <c r="S159" s="2146"/>
      <c r="T159" s="2146"/>
      <c r="U159" s="2146"/>
      <c r="V159" s="2146"/>
      <c r="W159" s="2146"/>
      <c r="X159" s="2146"/>
      <c r="Y159" s="2146"/>
      <c r="Z159" s="2146"/>
      <c r="AA159" s="2146"/>
      <c r="AB159" s="2146"/>
      <c r="AC159" s="2146"/>
      <c r="AD159" s="2146"/>
      <c r="AE159" s="2146"/>
      <c r="AF159" s="2146"/>
      <c r="AG159" s="2146"/>
      <c r="AH159" s="2146"/>
      <c r="AI159" s="2146"/>
      <c r="AJ159" s="2146"/>
      <c r="DA159" s="1774"/>
      <c r="DB159" s="1774"/>
      <c r="DC159" s="1774"/>
      <c r="DD159" s="1774"/>
      <c r="DE159" s="1774"/>
      <c r="DF159" s="1774"/>
      <c r="DG159" s="1774"/>
      <c r="DH159" s="1774"/>
      <c r="DI159" s="1774"/>
      <c r="DJ159" s="1774"/>
    </row>
    <row r="160" spans="1:114" hidden="1" outlineLevel="1">
      <c r="E160" s="2146"/>
      <c r="F160" s="2146"/>
      <c r="G160" s="2146"/>
      <c r="H160" s="2146"/>
      <c r="I160" s="2146"/>
      <c r="J160" s="2146"/>
      <c r="K160" s="2146"/>
      <c r="L160" s="2146"/>
      <c r="M160" s="2146"/>
      <c r="N160" s="2146"/>
      <c r="O160" s="2146"/>
      <c r="P160" s="2146"/>
      <c r="Q160" s="2146"/>
      <c r="R160" s="2146"/>
      <c r="S160" s="2146"/>
      <c r="T160" s="2146"/>
      <c r="U160" s="2146"/>
      <c r="V160" s="2146"/>
      <c r="W160" s="2146"/>
      <c r="X160" s="2146"/>
      <c r="Y160" s="2146"/>
      <c r="Z160" s="2146"/>
      <c r="AA160" s="2146"/>
      <c r="AB160" s="2146"/>
      <c r="AC160" s="2146"/>
      <c r="AD160" s="2146"/>
      <c r="AE160" s="2146"/>
      <c r="AF160" s="2146"/>
      <c r="AG160" s="2146"/>
      <c r="AH160" s="2146"/>
      <c r="AI160" s="2146"/>
      <c r="AJ160" s="2146"/>
      <c r="DA160" s="1774"/>
      <c r="DB160" s="1774"/>
      <c r="DC160" s="1774"/>
      <c r="DD160" s="1774"/>
      <c r="DE160" s="1774"/>
      <c r="DF160" s="1774"/>
      <c r="DG160" s="1774"/>
      <c r="DH160" s="1774"/>
      <c r="DI160" s="1774"/>
      <c r="DJ160" s="1774"/>
    </row>
    <row r="161" spans="5:114" hidden="1" outlineLevel="1">
      <c r="E161" s="2146"/>
      <c r="F161" s="2146"/>
      <c r="G161" s="2146"/>
      <c r="H161" s="2146"/>
      <c r="I161" s="2146"/>
      <c r="J161" s="2146"/>
      <c r="K161" s="2146"/>
      <c r="L161" s="2146"/>
      <c r="M161" s="2146"/>
      <c r="N161" s="2146"/>
      <c r="O161" s="2146"/>
      <c r="P161" s="2146"/>
      <c r="Q161" s="2146"/>
      <c r="R161" s="2146"/>
      <c r="S161" s="2146"/>
      <c r="T161" s="2146"/>
      <c r="U161" s="2146"/>
      <c r="V161" s="2146"/>
      <c r="W161" s="2146"/>
      <c r="X161" s="2146"/>
      <c r="Y161" s="2146"/>
      <c r="Z161" s="2146"/>
      <c r="AA161" s="2146"/>
      <c r="AB161" s="2146"/>
      <c r="AC161" s="2146"/>
      <c r="AD161" s="2146"/>
      <c r="AE161" s="2146"/>
      <c r="AF161" s="2146"/>
      <c r="AG161" s="2146"/>
      <c r="AH161" s="2146"/>
      <c r="AI161" s="2146"/>
      <c r="AJ161" s="2146"/>
    </row>
    <row r="162" spans="5:114" ht="15.75" hidden="1" outlineLevel="1">
      <c r="E162" s="2146"/>
      <c r="F162" s="2146"/>
      <c r="G162" s="2146"/>
      <c r="H162" s="2146"/>
      <c r="I162" s="2146"/>
      <c r="J162" s="2146"/>
      <c r="K162" s="2146"/>
      <c r="L162" s="2146"/>
      <c r="M162" s="2146"/>
      <c r="N162" s="2146"/>
      <c r="O162" s="2146"/>
      <c r="P162" s="2146"/>
      <c r="Q162" s="2146"/>
      <c r="R162" s="2146"/>
      <c r="S162" s="2146"/>
      <c r="T162" s="2146"/>
      <c r="U162" s="2146"/>
      <c r="V162" s="2146"/>
      <c r="W162" s="2146"/>
      <c r="X162" s="2146"/>
      <c r="Y162" s="2146"/>
      <c r="Z162" s="2146"/>
      <c r="AA162" s="2146"/>
      <c r="AB162" s="2146"/>
      <c r="AC162" s="2146"/>
      <c r="AD162" s="2146"/>
      <c r="AE162" s="2146"/>
      <c r="AF162" s="2146"/>
      <c r="AG162" s="2146"/>
      <c r="AH162" s="2146"/>
      <c r="AI162" s="2146"/>
      <c r="AJ162" s="2146"/>
      <c r="DA162" s="526"/>
      <c r="DB162" s="526"/>
      <c r="DC162" s="526"/>
      <c r="DD162" s="526"/>
      <c r="DE162" s="526"/>
      <c r="DF162" s="526"/>
      <c r="DG162" s="526"/>
      <c r="DH162" s="526"/>
      <c r="DI162" s="526"/>
      <c r="DJ162" s="526"/>
    </row>
    <row r="163" spans="5:114" hidden="1" outlineLevel="1">
      <c r="E163" s="2146"/>
      <c r="F163" s="2146"/>
      <c r="G163" s="2146"/>
      <c r="H163" s="2146"/>
      <c r="I163" s="2146"/>
      <c r="J163" s="2146"/>
      <c r="K163" s="2146"/>
      <c r="L163" s="2146"/>
      <c r="M163" s="2146"/>
      <c r="N163" s="2146"/>
      <c r="O163" s="2146"/>
      <c r="P163" s="2146"/>
      <c r="Q163" s="2146"/>
      <c r="R163" s="2146"/>
      <c r="S163" s="2146"/>
      <c r="T163" s="2146"/>
      <c r="U163" s="2146"/>
      <c r="V163" s="2146"/>
      <c r="W163" s="2146"/>
      <c r="X163" s="2146"/>
      <c r="Y163" s="2146"/>
      <c r="Z163" s="2146"/>
      <c r="AA163" s="2146"/>
      <c r="AB163" s="2146"/>
      <c r="AC163" s="2146"/>
      <c r="AD163" s="2146"/>
      <c r="AE163" s="2146"/>
      <c r="AF163" s="2146"/>
      <c r="AG163" s="2146"/>
      <c r="AH163" s="2146"/>
      <c r="AI163" s="2146"/>
      <c r="AJ163" s="2146"/>
    </row>
    <row r="164" spans="5:114" hidden="1" outlineLevel="1">
      <c r="E164" s="2146"/>
      <c r="F164" s="2146"/>
      <c r="G164" s="2146"/>
      <c r="H164" s="2146"/>
      <c r="I164" s="2146"/>
      <c r="J164" s="2146"/>
      <c r="K164" s="2146"/>
      <c r="L164" s="2146"/>
      <c r="M164" s="2146"/>
      <c r="N164" s="2146"/>
      <c r="O164" s="2146"/>
      <c r="P164" s="2146"/>
      <c r="Q164" s="2146"/>
      <c r="R164" s="2146"/>
      <c r="S164" s="2146"/>
      <c r="T164" s="2146"/>
      <c r="U164" s="2146"/>
      <c r="V164" s="2146"/>
      <c r="W164" s="2146"/>
      <c r="X164" s="2146"/>
      <c r="Y164" s="2146"/>
      <c r="Z164" s="2146"/>
      <c r="AA164" s="2146"/>
      <c r="AB164" s="2146"/>
      <c r="AC164" s="2146"/>
      <c r="AD164" s="2146"/>
      <c r="AE164" s="2146"/>
      <c r="AF164" s="2146"/>
      <c r="AG164" s="2146"/>
      <c r="AH164" s="2146"/>
      <c r="AI164" s="2146"/>
      <c r="AJ164" s="2146"/>
    </row>
    <row r="165" spans="5:114" hidden="1" outlineLevel="1">
      <c r="E165" s="2146"/>
      <c r="F165" s="2146"/>
      <c r="G165" s="2146"/>
      <c r="H165" s="2146"/>
      <c r="I165" s="2146"/>
      <c r="J165" s="2146"/>
      <c r="K165" s="2146"/>
      <c r="L165" s="2146"/>
      <c r="M165" s="2146"/>
      <c r="N165" s="2146"/>
      <c r="O165" s="2146"/>
      <c r="P165" s="2146"/>
      <c r="Q165" s="2146"/>
      <c r="R165" s="2146"/>
      <c r="S165" s="2146"/>
      <c r="T165" s="2146"/>
      <c r="U165" s="2146"/>
      <c r="V165" s="2146"/>
      <c r="W165" s="2146"/>
      <c r="X165" s="2146"/>
      <c r="Y165" s="2146"/>
      <c r="Z165" s="2146"/>
      <c r="AA165" s="2146"/>
      <c r="AB165" s="2146"/>
      <c r="AC165" s="2146"/>
      <c r="AD165" s="2146"/>
      <c r="AE165" s="2146"/>
      <c r="AF165" s="2146"/>
      <c r="AG165" s="2146"/>
      <c r="AH165" s="2146"/>
      <c r="AI165" s="2146"/>
      <c r="AJ165" s="2146"/>
    </row>
    <row r="166" spans="5:114" hidden="1" outlineLevel="1">
      <c r="E166" s="2146"/>
      <c r="F166" s="2146"/>
      <c r="G166" s="2146"/>
      <c r="H166" s="2146"/>
      <c r="I166" s="2146"/>
      <c r="J166" s="2146"/>
      <c r="K166" s="2146"/>
      <c r="L166" s="2146"/>
      <c r="M166" s="2146"/>
      <c r="N166" s="2146"/>
      <c r="O166" s="2146"/>
      <c r="P166" s="2146"/>
      <c r="Q166" s="2146"/>
      <c r="R166" s="2146"/>
      <c r="S166" s="2146"/>
      <c r="T166" s="2146"/>
      <c r="U166" s="2146"/>
      <c r="V166" s="2146"/>
      <c r="W166" s="2146"/>
      <c r="X166" s="2146"/>
      <c r="Y166" s="2146"/>
      <c r="Z166" s="2146"/>
      <c r="AA166" s="2146"/>
      <c r="AB166" s="2146"/>
      <c r="AC166" s="2146"/>
      <c r="AD166" s="2146"/>
      <c r="AE166" s="2146"/>
      <c r="AF166" s="2146"/>
      <c r="AG166" s="2146"/>
      <c r="AH166" s="2146"/>
      <c r="AI166" s="2146"/>
      <c r="AJ166" s="2146"/>
    </row>
    <row r="167" spans="5:114" hidden="1" outlineLevel="1">
      <c r="E167" s="2146"/>
      <c r="F167" s="2146"/>
      <c r="G167" s="2146"/>
      <c r="H167" s="2146"/>
      <c r="I167" s="2146"/>
      <c r="J167" s="2146"/>
      <c r="K167" s="2146"/>
      <c r="L167" s="2146"/>
      <c r="M167" s="2146"/>
      <c r="N167" s="2146"/>
      <c r="O167" s="2146"/>
      <c r="P167" s="2146"/>
      <c r="Q167" s="2146"/>
      <c r="R167" s="2146"/>
      <c r="S167" s="2146"/>
      <c r="T167" s="2146"/>
      <c r="U167" s="2146"/>
      <c r="V167" s="2146"/>
      <c r="W167" s="2146"/>
      <c r="X167" s="2146"/>
      <c r="Y167" s="2146"/>
      <c r="Z167" s="2146"/>
      <c r="AA167" s="2146"/>
      <c r="AB167" s="2146"/>
      <c r="AC167" s="2146"/>
      <c r="AD167" s="2146"/>
      <c r="AE167" s="2146"/>
      <c r="AF167" s="2146"/>
      <c r="AG167" s="2146"/>
      <c r="AH167" s="2146"/>
      <c r="AI167" s="2146"/>
      <c r="AJ167" s="2146"/>
    </row>
    <row r="168" spans="5:114" hidden="1" outlineLevel="1">
      <c r="E168" s="2146"/>
      <c r="F168" s="2146"/>
      <c r="G168" s="2146"/>
      <c r="H168" s="2146"/>
      <c r="I168" s="2146"/>
      <c r="J168" s="2146"/>
      <c r="K168" s="2146"/>
      <c r="L168" s="2146"/>
      <c r="M168" s="2146"/>
      <c r="N168" s="2146"/>
      <c r="O168" s="2146"/>
      <c r="P168" s="2146"/>
      <c r="Q168" s="2146"/>
      <c r="R168" s="2146"/>
      <c r="S168" s="2146"/>
      <c r="T168" s="2146"/>
      <c r="U168" s="2146"/>
      <c r="V168" s="2146"/>
      <c r="W168" s="2146"/>
      <c r="X168" s="2146"/>
      <c r="Y168" s="2146"/>
      <c r="Z168" s="2146"/>
      <c r="AA168" s="2146"/>
      <c r="AB168" s="2146"/>
      <c r="AC168" s="2146"/>
      <c r="AD168" s="2146"/>
      <c r="AE168" s="2146"/>
      <c r="AF168" s="2146"/>
      <c r="AG168" s="2146"/>
      <c r="AH168" s="2146"/>
      <c r="AI168" s="2146"/>
      <c r="AJ168" s="2146"/>
    </row>
    <row r="169" spans="5:114" hidden="1" outlineLevel="1">
      <c r="E169" s="2146"/>
      <c r="F169" s="2146"/>
      <c r="G169" s="2146"/>
      <c r="H169" s="2146"/>
      <c r="I169" s="2146"/>
      <c r="J169" s="2146"/>
      <c r="K169" s="2146"/>
      <c r="L169" s="2146"/>
      <c r="M169" s="2146"/>
      <c r="N169" s="2146"/>
      <c r="O169" s="2146"/>
      <c r="P169" s="2146"/>
      <c r="Q169" s="2146"/>
      <c r="R169" s="2146"/>
      <c r="S169" s="2146"/>
      <c r="T169" s="2146"/>
      <c r="U169" s="2146"/>
      <c r="V169" s="2146"/>
      <c r="W169" s="2146"/>
      <c r="X169" s="2146"/>
      <c r="Y169" s="2146"/>
      <c r="Z169" s="2146"/>
      <c r="AA169" s="2146"/>
      <c r="AB169" s="2146"/>
      <c r="AC169" s="2146"/>
      <c r="AD169" s="2146"/>
      <c r="AE169" s="2146"/>
      <c r="AF169" s="2146"/>
      <c r="AG169" s="2146"/>
      <c r="AH169" s="2146"/>
      <c r="AI169" s="2146"/>
      <c r="AJ169" s="2146"/>
    </row>
    <row r="170" spans="5:114" hidden="1" outlineLevel="1">
      <c r="E170" s="2146"/>
      <c r="F170" s="2146"/>
      <c r="G170" s="2146"/>
      <c r="H170" s="2146"/>
      <c r="I170" s="2146"/>
      <c r="J170" s="2146"/>
      <c r="K170" s="2146"/>
      <c r="L170" s="2146"/>
      <c r="M170" s="2146"/>
      <c r="N170" s="2146"/>
      <c r="O170" s="2146"/>
      <c r="P170" s="2146"/>
      <c r="Q170" s="2146"/>
      <c r="R170" s="2146"/>
      <c r="S170" s="2146"/>
      <c r="T170" s="2146"/>
      <c r="U170" s="2146"/>
      <c r="V170" s="2146"/>
      <c r="W170" s="2146"/>
      <c r="X170" s="2146"/>
      <c r="Y170" s="2146"/>
      <c r="Z170" s="2146"/>
      <c r="AA170" s="2146"/>
      <c r="AB170" s="2146"/>
      <c r="AC170" s="2146"/>
      <c r="AD170" s="2146"/>
      <c r="AE170" s="2146"/>
      <c r="AF170" s="2146"/>
      <c r="AG170" s="2146"/>
      <c r="AH170" s="2146"/>
      <c r="AI170" s="2146"/>
      <c r="AJ170" s="2146"/>
    </row>
    <row r="171" spans="5:114" hidden="1" outlineLevel="1">
      <c r="E171" s="2146"/>
      <c r="F171" s="2146"/>
      <c r="G171" s="2146"/>
      <c r="H171" s="2146"/>
      <c r="I171" s="2146"/>
      <c r="J171" s="2146"/>
      <c r="K171" s="2146"/>
      <c r="L171" s="2146"/>
      <c r="M171" s="2146"/>
      <c r="N171" s="2146"/>
      <c r="O171" s="2146"/>
      <c r="P171" s="2146"/>
      <c r="Q171" s="2146"/>
      <c r="R171" s="2146"/>
      <c r="S171" s="2146"/>
      <c r="T171" s="2146"/>
      <c r="U171" s="2146"/>
      <c r="V171" s="2146"/>
      <c r="W171" s="2146"/>
      <c r="X171" s="2146"/>
      <c r="Y171" s="2146"/>
      <c r="Z171" s="2146"/>
      <c r="AA171" s="2146"/>
      <c r="AB171" s="2146"/>
      <c r="AC171" s="2146"/>
      <c r="AD171" s="2146"/>
      <c r="AE171" s="2146"/>
      <c r="AF171" s="2146"/>
      <c r="AG171" s="2146"/>
      <c r="AH171" s="2146"/>
      <c r="AI171" s="2146"/>
      <c r="AJ171" s="2146"/>
    </row>
    <row r="172" spans="5:114" hidden="1" outlineLevel="1">
      <c r="E172" s="2146"/>
      <c r="F172" s="2146"/>
      <c r="G172" s="2146"/>
      <c r="H172" s="2146"/>
      <c r="I172" s="2146"/>
      <c r="J172" s="2146"/>
      <c r="K172" s="2146"/>
      <c r="L172" s="2146"/>
      <c r="M172" s="2146"/>
      <c r="N172" s="2146"/>
      <c r="O172" s="2146"/>
      <c r="P172" s="2146"/>
      <c r="Q172" s="2146"/>
      <c r="R172" s="2146"/>
      <c r="S172" s="2146"/>
      <c r="T172" s="2146"/>
      <c r="U172" s="2146"/>
      <c r="V172" s="2146"/>
      <c r="W172" s="2146"/>
      <c r="X172" s="2146"/>
      <c r="Y172" s="2146"/>
      <c r="Z172" s="2146"/>
      <c r="AA172" s="2146"/>
      <c r="AB172" s="2146"/>
      <c r="AC172" s="2146"/>
      <c r="AD172" s="2146"/>
      <c r="AE172" s="2146"/>
      <c r="AF172" s="2146"/>
      <c r="AG172" s="2146"/>
      <c r="AH172" s="2146"/>
      <c r="AI172" s="2146"/>
      <c r="AJ172" s="2146"/>
    </row>
    <row r="173" spans="5:114" collapsed="1"/>
    <row r="174" spans="5:114" ht="15.75">
      <c r="E174" s="526" t="s">
        <v>4906</v>
      </c>
    </row>
    <row r="175" spans="5:114" ht="15.75">
      <c r="E175" s="721"/>
      <c r="F175" s="1836" t="s">
        <v>22</v>
      </c>
      <c r="G175" s="1491"/>
      <c r="H175" s="1491"/>
      <c r="I175" s="1491"/>
      <c r="J175" s="1491">
        <v>2004</v>
      </c>
      <c r="K175" s="1491">
        <v>2005</v>
      </c>
      <c r="L175" s="1491">
        <v>2006</v>
      </c>
      <c r="M175" s="1491">
        <v>2007</v>
      </c>
      <c r="N175" s="1491">
        <v>2008</v>
      </c>
      <c r="O175" s="1491">
        <v>2009</v>
      </c>
      <c r="P175" s="1491">
        <v>2010</v>
      </c>
      <c r="Q175" s="1491">
        <v>2011</v>
      </c>
      <c r="R175" s="1491">
        <v>2012</v>
      </c>
      <c r="S175" s="1491">
        <v>2013</v>
      </c>
      <c r="T175" s="1491">
        <v>2014</v>
      </c>
      <c r="U175" s="1491">
        <v>2015</v>
      </c>
      <c r="V175" s="1491">
        <v>2016</v>
      </c>
      <c r="W175" s="1491">
        <v>2017</v>
      </c>
      <c r="X175" s="1491">
        <v>2018</v>
      </c>
      <c r="Y175" s="1491">
        <v>2019</v>
      </c>
      <c r="Z175" s="1491">
        <v>2020</v>
      </c>
      <c r="AA175" s="1491">
        <v>2021</v>
      </c>
      <c r="AB175" s="1491">
        <v>2022</v>
      </c>
      <c r="AC175" s="1491">
        <v>2023</v>
      </c>
      <c r="AD175" s="1491">
        <v>2024</v>
      </c>
      <c r="AE175" s="1491">
        <v>2025</v>
      </c>
      <c r="AF175" s="1491">
        <v>2026</v>
      </c>
      <c r="AG175" s="1491">
        <v>2027</v>
      </c>
      <c r="AH175" s="1491">
        <v>2028</v>
      </c>
      <c r="AI175" s="1491">
        <v>2029</v>
      </c>
      <c r="AJ175" s="1491">
        <v>2030</v>
      </c>
    </row>
    <row r="176" spans="5:114" ht="15.75">
      <c r="E176" s="2475" t="s">
        <v>4891</v>
      </c>
      <c r="F176" s="1108"/>
      <c r="G176" s="1108"/>
      <c r="H176" s="2475"/>
      <c r="I176" s="2475" t="s">
        <v>4892</v>
      </c>
      <c r="J176" s="2475"/>
      <c r="K176" s="2475">
        <v>0</v>
      </c>
      <c r="L176" s="2475">
        <v>0</v>
      </c>
      <c r="M176" s="2475">
        <v>0</v>
      </c>
      <c r="N176" s="2475">
        <v>0</v>
      </c>
      <c r="O176" s="2475">
        <v>417350051</v>
      </c>
      <c r="P176" s="2475">
        <v>444547136</v>
      </c>
      <c r="Q176" s="2475">
        <v>459910527</v>
      </c>
      <c r="R176" s="2475">
        <v>516701526.33333325</v>
      </c>
      <c r="S176" s="2475">
        <v>593475189.17109084</v>
      </c>
      <c r="T176" s="2475">
        <v>564045941.24622965</v>
      </c>
      <c r="U176" s="2475">
        <v>596083673.86538112</v>
      </c>
      <c r="V176" s="2475">
        <v>605546725.97271228</v>
      </c>
      <c r="W176" s="2475">
        <v>625310349.93226326</v>
      </c>
      <c r="X176" s="2475">
        <v>644811727.28942466</v>
      </c>
      <c r="Y176" s="2475">
        <v>678188346.39618361</v>
      </c>
      <c r="Z176" s="2475">
        <v>711321139.15927458</v>
      </c>
      <c r="AA176" s="2475">
        <v>769865573.27423978</v>
      </c>
      <c r="AB176" s="2475">
        <v>803169844.77150524</v>
      </c>
      <c r="AC176" s="2475">
        <v>844667228.72029233</v>
      </c>
      <c r="AD176" s="2475">
        <v>885183837.53558016</v>
      </c>
      <c r="AE176" s="2475">
        <v>929032810.11796963</v>
      </c>
      <c r="AF176" s="2475">
        <v>967475280.24943209</v>
      </c>
      <c r="AG176" s="2475">
        <v>986362484.63934851</v>
      </c>
      <c r="AH176" s="2475">
        <v>999945154.56631351</v>
      </c>
      <c r="AI176" s="2475">
        <v>1015335480.717864</v>
      </c>
      <c r="AJ176" s="2475">
        <v>1023332879.2357788</v>
      </c>
      <c r="AK176" s="526"/>
      <c r="AL176" s="526"/>
      <c r="AM176" s="526"/>
      <c r="AN176" s="526"/>
      <c r="AO176" s="526"/>
      <c r="AP176" s="526"/>
      <c r="AQ176" s="526"/>
      <c r="AR176" s="526"/>
      <c r="AS176" s="526"/>
      <c r="AT176" s="526"/>
      <c r="AU176" s="526"/>
      <c r="AV176" s="526"/>
      <c r="AW176" s="526"/>
      <c r="AX176" s="526"/>
      <c r="AY176" s="526"/>
      <c r="AZ176" s="526"/>
      <c r="BA176" s="526"/>
      <c r="BB176" s="526"/>
      <c r="BC176" s="526"/>
      <c r="BD176" s="526"/>
      <c r="BE176" s="526"/>
      <c r="BF176" s="526"/>
      <c r="BG176" s="526"/>
      <c r="BH176" s="526"/>
      <c r="BI176" s="526"/>
      <c r="BJ176" s="526"/>
      <c r="BK176" s="526"/>
    </row>
    <row r="177" spans="3:36">
      <c r="D177" s="725"/>
      <c r="E177" s="2146" t="s">
        <v>4853</v>
      </c>
      <c r="F177" s="2146"/>
      <c r="G177" s="2146"/>
      <c r="H177" s="2146"/>
      <c r="I177" s="2484" t="s">
        <v>4895</v>
      </c>
      <c r="J177" s="2146"/>
      <c r="K177" s="2146"/>
      <c r="L177" s="2146"/>
      <c r="M177" s="2146"/>
      <c r="N177" s="2146"/>
      <c r="O177" s="2146">
        <v>57008651</v>
      </c>
      <c r="P177" s="2146">
        <v>55015569</v>
      </c>
      <c r="Q177" s="2146">
        <v>55776983</v>
      </c>
      <c r="R177" s="2146">
        <v>51256667</v>
      </c>
      <c r="S177" s="2485">
        <v>56766259.5</v>
      </c>
      <c r="T177" s="2485">
        <v>64670671</v>
      </c>
      <c r="U177" s="2485">
        <v>68667253</v>
      </c>
      <c r="V177" s="2485">
        <v>69225497</v>
      </c>
      <c r="W177" s="2485">
        <v>66658880</v>
      </c>
      <c r="X177" s="2485">
        <v>61724374.5</v>
      </c>
      <c r="Y177" s="2485">
        <v>55025780</v>
      </c>
      <c r="Z177" s="2485">
        <v>48182770</v>
      </c>
      <c r="AA177" s="2485">
        <v>41078950</v>
      </c>
      <c r="AB177" s="2485">
        <v>34341979</v>
      </c>
      <c r="AC177" s="2485">
        <v>30670795</v>
      </c>
      <c r="AD177" s="2485">
        <v>28985552</v>
      </c>
      <c r="AE177" s="2485">
        <v>27608345.5</v>
      </c>
      <c r="AF177" s="2485">
        <v>26809033</v>
      </c>
      <c r="AG177" s="2485">
        <v>26128683.5</v>
      </c>
      <c r="AH177" s="2485">
        <v>25540351</v>
      </c>
      <c r="AI177" s="2485">
        <v>24871750.5</v>
      </c>
      <c r="AJ177" s="2485">
        <v>23793217.5</v>
      </c>
    </row>
    <row r="178" spans="3:36">
      <c r="D178" s="725"/>
      <c r="E178" s="2483" t="s">
        <v>4851</v>
      </c>
      <c r="F178" s="2146"/>
      <c r="G178" s="2146"/>
      <c r="H178" s="2146"/>
      <c r="I178" s="2484" t="s">
        <v>4893</v>
      </c>
      <c r="J178" s="2146"/>
      <c r="K178" s="2146"/>
      <c r="L178" s="2146"/>
      <c r="M178" s="2146"/>
      <c r="N178" s="2146"/>
      <c r="O178" s="2146">
        <v>23183178</v>
      </c>
      <c r="P178" s="2146">
        <v>21931974</v>
      </c>
      <c r="Q178" s="2146">
        <v>24386027</v>
      </c>
      <c r="R178" s="2146">
        <v>22600262</v>
      </c>
      <c r="S178" s="2485">
        <v>25790383.906432502</v>
      </c>
      <c r="T178" s="2485">
        <v>26556541.812865</v>
      </c>
      <c r="U178" s="2485">
        <v>27056541.812865</v>
      </c>
      <c r="V178" s="2485">
        <v>27056541.812865</v>
      </c>
      <c r="W178" s="2485">
        <v>27056541.812865</v>
      </c>
      <c r="X178" s="2485">
        <v>27056541.812865</v>
      </c>
      <c r="Y178" s="2485">
        <v>27056541.812865</v>
      </c>
      <c r="Z178" s="2485">
        <v>27056541.812865</v>
      </c>
      <c r="AA178" s="2485">
        <v>27056541.812865</v>
      </c>
      <c r="AB178" s="2485">
        <v>27056541.812865</v>
      </c>
      <c r="AC178" s="2485">
        <v>27056541.812865</v>
      </c>
      <c r="AD178" s="2485">
        <v>27056541.812865</v>
      </c>
      <c r="AE178" s="2485">
        <v>27056541.812865</v>
      </c>
      <c r="AF178" s="2485">
        <v>27056541.812865</v>
      </c>
      <c r="AG178" s="2485">
        <v>27056541.812865</v>
      </c>
      <c r="AH178" s="2485">
        <v>27056541.812865</v>
      </c>
      <c r="AI178" s="2485">
        <v>27056541.812865</v>
      </c>
      <c r="AJ178" s="2485">
        <v>27056541.812865</v>
      </c>
    </row>
    <row r="179" spans="3:36">
      <c r="D179" s="2486" t="s">
        <v>4907</v>
      </c>
      <c r="E179" s="2483" t="s">
        <v>4853</v>
      </c>
      <c r="F179" s="2146"/>
      <c r="G179" s="2146"/>
      <c r="H179" s="2146"/>
      <c r="I179" s="2484" t="s">
        <v>4843</v>
      </c>
      <c r="J179" s="2146"/>
      <c r="K179" s="2146"/>
      <c r="L179" s="2146"/>
      <c r="M179" s="2146"/>
      <c r="N179" s="2146"/>
      <c r="O179" s="2146">
        <v>26233220</v>
      </c>
      <c r="P179" s="2146">
        <v>30022462</v>
      </c>
      <c r="Q179" s="2146">
        <v>30087556</v>
      </c>
      <c r="R179" s="2146">
        <v>31191740</v>
      </c>
      <c r="S179" s="2485">
        <v>31517271.75</v>
      </c>
      <c r="T179" s="2485">
        <v>31210077.949999999</v>
      </c>
      <c r="U179" s="2485">
        <v>31625925.949999999</v>
      </c>
      <c r="V179" s="2485">
        <v>32190192.149999999</v>
      </c>
      <c r="W179" s="2485">
        <v>32516121.700000003</v>
      </c>
      <c r="X179" s="2485">
        <v>32742162.599999998</v>
      </c>
      <c r="Y179" s="2485">
        <v>32566334.300000001</v>
      </c>
      <c r="Z179" s="2485">
        <v>32669796.199999999</v>
      </c>
      <c r="AA179" s="2485">
        <v>31942481.149999999</v>
      </c>
      <c r="AB179" s="2485">
        <v>32275765.449999999</v>
      </c>
      <c r="AC179" s="2485">
        <v>30145395.549999997</v>
      </c>
      <c r="AD179" s="2485">
        <v>26865163</v>
      </c>
      <c r="AE179" s="2485">
        <v>28819914.949999999</v>
      </c>
      <c r="AF179" s="2485">
        <v>24400368.199999999</v>
      </c>
      <c r="AG179" s="2485">
        <v>11562009.299999999</v>
      </c>
      <c r="AH179" s="2485">
        <v>10264718.15</v>
      </c>
      <c r="AI179" s="2485">
        <v>7659708.8000000007</v>
      </c>
      <c r="AJ179" s="2485">
        <v>5132274.55</v>
      </c>
    </row>
    <row r="180" spans="3:36">
      <c r="D180" s="725"/>
      <c r="E180" s="2483" t="s">
        <v>4852</v>
      </c>
      <c r="F180" s="2146"/>
      <c r="G180" s="2146"/>
      <c r="H180" s="2146"/>
      <c r="I180" s="2484" t="s">
        <v>4908</v>
      </c>
      <c r="J180" s="2146"/>
      <c r="K180" s="2146"/>
      <c r="L180" s="2146"/>
      <c r="M180" s="2146"/>
      <c r="N180" s="2146"/>
      <c r="O180" s="2146">
        <v>2567844</v>
      </c>
      <c r="P180" s="2146">
        <v>4964712</v>
      </c>
      <c r="Q180" s="2146">
        <v>5001930</v>
      </c>
      <c r="R180" s="2146">
        <v>5030456</v>
      </c>
      <c r="S180" s="2485">
        <v>5058426</v>
      </c>
      <c r="T180" s="2485">
        <v>5058426</v>
      </c>
      <c r="U180" s="2485">
        <v>5058426</v>
      </c>
      <c r="V180" s="2485">
        <v>5058426</v>
      </c>
      <c r="W180" s="2485">
        <v>5058426</v>
      </c>
      <c r="X180" s="2485">
        <v>5058426</v>
      </c>
      <c r="Y180" s="2485">
        <v>5058426</v>
      </c>
      <c r="Z180" s="2485">
        <v>5058426</v>
      </c>
      <c r="AA180" s="2485">
        <v>5058426</v>
      </c>
      <c r="AB180" s="2485">
        <v>5058426</v>
      </c>
      <c r="AC180" s="2485">
        <v>5058426</v>
      </c>
      <c r="AD180" s="2485">
        <v>5058426</v>
      </c>
      <c r="AE180" s="2485">
        <v>5058426</v>
      </c>
      <c r="AF180" s="2485">
        <v>5058426</v>
      </c>
      <c r="AG180" s="2485">
        <v>5058426</v>
      </c>
      <c r="AH180" s="2485">
        <v>5058426</v>
      </c>
      <c r="AI180" s="2485">
        <v>5058426</v>
      </c>
      <c r="AJ180" s="2485">
        <v>5058426</v>
      </c>
    </row>
    <row r="181" spans="3:36">
      <c r="D181" s="725"/>
      <c r="E181" s="2483" t="s">
        <v>4853</v>
      </c>
      <c r="F181" s="2146"/>
      <c r="G181" s="2146"/>
      <c r="H181" s="2146"/>
      <c r="I181" s="2484" t="s">
        <v>4909</v>
      </c>
      <c r="J181" s="2146"/>
      <c r="K181" s="2146"/>
      <c r="L181" s="2146"/>
      <c r="M181" s="2146"/>
      <c r="N181" s="2146"/>
      <c r="O181" s="2146">
        <v>6951012</v>
      </c>
      <c r="P181" s="2146">
        <v>6935914</v>
      </c>
      <c r="Q181" s="2146">
        <v>7462855</v>
      </c>
      <c r="R181" s="2146">
        <v>7612155</v>
      </c>
      <c r="S181" s="2485">
        <v>7619422</v>
      </c>
      <c r="T181" s="2485">
        <v>7619422</v>
      </c>
      <c r="U181" s="2485">
        <v>7619422</v>
      </c>
      <c r="V181" s="2485">
        <v>7619422</v>
      </c>
      <c r="W181" s="2485">
        <v>7619422</v>
      </c>
      <c r="X181" s="2485">
        <v>7619422</v>
      </c>
      <c r="Y181" s="2485">
        <v>7619422</v>
      </c>
      <c r="Z181" s="2485">
        <v>7619422</v>
      </c>
      <c r="AA181" s="2485">
        <v>7619422</v>
      </c>
      <c r="AB181" s="2485">
        <v>7619422</v>
      </c>
      <c r="AC181" s="2485">
        <v>3809711</v>
      </c>
      <c r="AD181" s="2485">
        <v>0</v>
      </c>
      <c r="AE181" s="2485">
        <v>0</v>
      </c>
      <c r="AF181" s="2485">
        <v>0</v>
      </c>
      <c r="AG181" s="2485">
        <v>0</v>
      </c>
      <c r="AH181" s="2485">
        <v>0</v>
      </c>
      <c r="AI181" s="2485">
        <v>0</v>
      </c>
      <c r="AJ181" s="2485">
        <v>0</v>
      </c>
    </row>
    <row r="182" spans="3:36">
      <c r="C182" s="832"/>
      <c r="D182" s="725"/>
      <c r="E182" s="2483" t="s">
        <v>4853</v>
      </c>
      <c r="F182" s="2483"/>
      <c r="G182" s="2483"/>
      <c r="H182" s="2483"/>
      <c r="I182" s="2487" t="s">
        <v>4910</v>
      </c>
      <c r="J182" s="2146"/>
      <c r="K182" s="2146"/>
      <c r="L182" s="2146"/>
      <c r="M182" s="2146"/>
      <c r="N182" s="2146"/>
      <c r="O182" s="2146">
        <v>-21203908</v>
      </c>
      <c r="P182" s="2146">
        <v>-22600656</v>
      </c>
      <c r="Q182" s="2483">
        <v>-15000000</v>
      </c>
      <c r="R182" s="2483">
        <v>-15000000</v>
      </c>
      <c r="S182" s="2485">
        <v>0</v>
      </c>
      <c r="T182" s="2485">
        <v>0</v>
      </c>
      <c r="U182" s="2485">
        <v>0</v>
      </c>
      <c r="V182" s="2485">
        <v>0</v>
      </c>
      <c r="W182" s="2485">
        <v>0</v>
      </c>
      <c r="X182" s="2485">
        <v>0</v>
      </c>
      <c r="Y182" s="2485">
        <v>0</v>
      </c>
      <c r="Z182" s="2485">
        <v>0</v>
      </c>
      <c r="AA182" s="2485">
        <v>0</v>
      </c>
      <c r="AB182" s="2485">
        <v>0</v>
      </c>
      <c r="AC182" s="2485">
        <v>0</v>
      </c>
      <c r="AD182" s="2485">
        <v>0</v>
      </c>
      <c r="AE182" s="2485">
        <v>0</v>
      </c>
      <c r="AF182" s="2485">
        <v>0</v>
      </c>
      <c r="AG182" s="2485">
        <v>0</v>
      </c>
      <c r="AH182" s="2485">
        <v>0</v>
      </c>
      <c r="AI182" s="2485">
        <v>0</v>
      </c>
      <c r="AJ182" s="2485">
        <v>0</v>
      </c>
    </row>
    <row r="183" spans="3:36">
      <c r="C183" s="832"/>
      <c r="D183" s="725"/>
      <c r="E183" s="2483" t="s">
        <v>4853</v>
      </c>
      <c r="F183" s="2146"/>
      <c r="G183" s="2146"/>
      <c r="H183" s="2146"/>
      <c r="I183" s="2484" t="s">
        <v>4896</v>
      </c>
      <c r="J183" s="2146"/>
      <c r="K183" s="2146"/>
      <c r="L183" s="2146"/>
      <c r="M183" s="2146"/>
      <c r="N183" s="2146"/>
      <c r="O183" s="2146">
        <v>34016438</v>
      </c>
      <c r="P183" s="2146">
        <v>35766848</v>
      </c>
      <c r="Q183" s="2146">
        <v>36242355</v>
      </c>
      <c r="R183" s="2146">
        <v>37970413</v>
      </c>
      <c r="S183" s="2485">
        <v>39436678</v>
      </c>
      <c r="T183" s="2485">
        <v>41043810.5</v>
      </c>
      <c r="U183" s="2485">
        <v>42675917.5</v>
      </c>
      <c r="V183" s="2485">
        <v>43799111</v>
      </c>
      <c r="W183" s="2485">
        <v>43694554.5</v>
      </c>
      <c r="X183" s="2485">
        <v>43694554.5</v>
      </c>
      <c r="Y183" s="2485">
        <v>41124479</v>
      </c>
      <c r="Z183" s="2485">
        <v>40165546</v>
      </c>
      <c r="AA183" s="2485">
        <v>39963924</v>
      </c>
      <c r="AB183" s="2485">
        <v>38587260</v>
      </c>
      <c r="AC183" s="2485">
        <v>38148663</v>
      </c>
      <c r="AD183" s="2485">
        <v>37428036</v>
      </c>
      <c r="AE183" s="2485">
        <v>36633159</v>
      </c>
      <c r="AF183" s="2485">
        <v>34415135.5</v>
      </c>
      <c r="AG183" s="2485">
        <v>31429656.5</v>
      </c>
      <c r="AH183" s="2485">
        <v>31470698.5</v>
      </c>
      <c r="AI183" s="2485">
        <v>29206512.5</v>
      </c>
      <c r="AJ183" s="2485">
        <v>26525840</v>
      </c>
    </row>
    <row r="184" spans="3:36">
      <c r="C184" s="832"/>
      <c r="D184" s="725"/>
      <c r="E184" s="2483" t="s">
        <v>4861</v>
      </c>
      <c r="F184" s="2146"/>
      <c r="G184" s="2146"/>
      <c r="H184" s="2146"/>
      <c r="I184" s="2484" t="s">
        <v>4897</v>
      </c>
      <c r="J184" s="2146"/>
      <c r="K184" s="2146"/>
      <c r="L184" s="2146"/>
      <c r="M184" s="2146"/>
      <c r="N184" s="2146"/>
      <c r="O184" s="2146">
        <v>110139593.66666667</v>
      </c>
      <c r="P184" s="2146">
        <v>132171281</v>
      </c>
      <c r="Q184" s="2146">
        <v>121851147</v>
      </c>
      <c r="R184" s="2146">
        <v>108969901.33333333</v>
      </c>
      <c r="S184" s="2485">
        <v>113622916.82291667</v>
      </c>
      <c r="T184" s="2485">
        <v>105892415.57755208</v>
      </c>
      <c r="U184" s="2485">
        <v>105832881.82401641</v>
      </c>
      <c r="V184" s="2485">
        <v>105933522.37134656</v>
      </c>
      <c r="W184" s="2485">
        <v>106800574.5831666</v>
      </c>
      <c r="X184" s="2485">
        <v>107669567.16958785</v>
      </c>
      <c r="Y184" s="2485">
        <v>108540285.76427343</v>
      </c>
      <c r="Z184" s="2485">
        <v>109386759.27788758</v>
      </c>
      <c r="AA184" s="2485">
        <v>110223938.47746782</v>
      </c>
      <c r="AB184" s="2485">
        <v>111097807.64957502</v>
      </c>
      <c r="AC184" s="2485">
        <v>111972421.73631015</v>
      </c>
      <c r="AD184" s="2485">
        <v>112847510.37285185</v>
      </c>
      <c r="AE184" s="2485">
        <v>113722785.813485</v>
      </c>
      <c r="AF184" s="2485">
        <v>114597950.31015489</v>
      </c>
      <c r="AG184" s="2485">
        <v>115472696.38464573</v>
      </c>
      <c r="AH184" s="2485">
        <v>116346697.85837916</v>
      </c>
      <c r="AI184" s="2485">
        <v>117219613.33505785</v>
      </c>
      <c r="AJ184" s="2485">
        <v>118091088.04177445</v>
      </c>
    </row>
    <row r="185" spans="3:36">
      <c r="C185" s="832"/>
      <c r="D185" s="725"/>
      <c r="E185" s="2483" t="s">
        <v>4859</v>
      </c>
      <c r="F185" s="2146"/>
      <c r="G185" s="2146"/>
      <c r="H185" s="2146"/>
      <c r="I185" s="2484" t="s">
        <v>4894</v>
      </c>
      <c r="J185" s="2146"/>
      <c r="K185" s="2146"/>
      <c r="L185" s="2146"/>
      <c r="M185" s="2146"/>
      <c r="N185" s="2146"/>
      <c r="O185" s="2146">
        <v>30519160</v>
      </c>
      <c r="P185" s="2146">
        <v>39028733</v>
      </c>
      <c r="Q185" s="2146">
        <v>49129859</v>
      </c>
      <c r="R185" s="2146">
        <v>54035317</v>
      </c>
      <c r="S185" s="2485">
        <v>56883556.10108</v>
      </c>
      <c r="T185" s="2485">
        <v>56883555.782496668</v>
      </c>
      <c r="U185" s="2485">
        <v>56883555.336480007</v>
      </c>
      <c r="V185" s="2485">
        <v>56883555.336480007</v>
      </c>
      <c r="W185" s="2485">
        <v>56883555.336480007</v>
      </c>
      <c r="X185" s="2485">
        <v>56883555.336480007</v>
      </c>
      <c r="Y185" s="2485">
        <v>56883555.336480007</v>
      </c>
      <c r="Z185" s="2485">
        <v>56883555.336480007</v>
      </c>
      <c r="AA185" s="2485">
        <v>56883555.336480007</v>
      </c>
      <c r="AB185" s="2485">
        <v>56883555.336480007</v>
      </c>
      <c r="AC185" s="2485">
        <v>56883555.336480007</v>
      </c>
      <c r="AD185" s="2485">
        <v>56883555.336480007</v>
      </c>
      <c r="AE185" s="2485">
        <v>56883555.336480007</v>
      </c>
      <c r="AF185" s="2485">
        <v>56883555.336480007</v>
      </c>
      <c r="AG185" s="2485">
        <v>56883555.336480007</v>
      </c>
      <c r="AH185" s="2485">
        <v>56883555.336480007</v>
      </c>
      <c r="AI185" s="2485">
        <v>56883555.336480007</v>
      </c>
      <c r="AJ185" s="2485">
        <v>56883555.336480007</v>
      </c>
    </row>
    <row r="186" spans="3:36">
      <c r="C186" s="832"/>
      <c r="E186" s="2483" t="s">
        <v>4861</v>
      </c>
      <c r="F186" s="2146"/>
      <c r="G186" s="2146"/>
      <c r="H186" s="2146"/>
      <c r="I186" s="2484" t="s">
        <v>4911</v>
      </c>
      <c r="J186" s="2146"/>
      <c r="K186" s="2146"/>
      <c r="L186" s="2146"/>
      <c r="M186" s="2146"/>
      <c r="N186" s="2146"/>
      <c r="O186" s="2146">
        <v>5056579</v>
      </c>
      <c r="P186" s="2146">
        <v>6253102</v>
      </c>
      <c r="Q186" s="2146">
        <v>6131551</v>
      </c>
      <c r="R186" s="2146">
        <v>7538573</v>
      </c>
      <c r="S186" s="2485">
        <v>5802532.333333334</v>
      </c>
      <c r="T186" s="2485">
        <v>5467825</v>
      </c>
      <c r="U186" s="2485">
        <v>5467825</v>
      </c>
      <c r="V186" s="2485">
        <v>5467825</v>
      </c>
      <c r="W186" s="2485">
        <v>5467825</v>
      </c>
      <c r="X186" s="2485">
        <v>5467825</v>
      </c>
      <c r="Y186" s="2485">
        <v>5467825</v>
      </c>
      <c r="Z186" s="2485">
        <v>5467825</v>
      </c>
      <c r="AA186" s="2485">
        <v>5467825</v>
      </c>
      <c r="AB186" s="2485">
        <v>5467825</v>
      </c>
      <c r="AC186" s="2485">
        <v>5467825</v>
      </c>
      <c r="AD186" s="2485">
        <v>5467825</v>
      </c>
      <c r="AE186" s="2485">
        <v>5467825</v>
      </c>
      <c r="AF186" s="2485">
        <v>5467825</v>
      </c>
      <c r="AG186" s="2485">
        <v>5467825</v>
      </c>
      <c r="AH186" s="2485">
        <v>5467825</v>
      </c>
      <c r="AI186" s="2485">
        <v>5467825</v>
      </c>
      <c r="AJ186" s="2485">
        <v>5467825</v>
      </c>
    </row>
    <row r="187" spans="3:36">
      <c r="C187" s="832"/>
      <c r="D187" s="725"/>
      <c r="E187" s="2483" t="s">
        <v>4861</v>
      </c>
      <c r="F187" s="2146"/>
      <c r="G187" s="2146"/>
      <c r="H187" s="2146"/>
      <c r="I187" s="2484" t="s">
        <v>4912</v>
      </c>
      <c r="J187" s="2146"/>
      <c r="K187" s="2146"/>
      <c r="L187" s="2146"/>
      <c r="M187" s="2146"/>
      <c r="N187" s="2146"/>
      <c r="O187" s="2146">
        <v>6490520</v>
      </c>
      <c r="P187" s="2146">
        <v>6925201</v>
      </c>
      <c r="Q187" s="2146">
        <v>6635729</v>
      </c>
      <c r="R187" s="2146">
        <v>7502243</v>
      </c>
      <c r="S187" s="2485">
        <v>6937107.010416667</v>
      </c>
      <c r="T187" s="2485">
        <v>7179905.7557812491</v>
      </c>
      <c r="U187" s="2485">
        <v>7431202.4572335929</v>
      </c>
      <c r="V187" s="2485">
        <v>7691294.5432367679</v>
      </c>
      <c r="W187" s="2485">
        <v>7960489.8522500526</v>
      </c>
      <c r="X187" s="2485">
        <v>8239106.9970788052</v>
      </c>
      <c r="Y187" s="2485">
        <v>8527475.7419765629</v>
      </c>
      <c r="Z187" s="2485">
        <v>8825937.3929457404</v>
      </c>
      <c r="AA187" s="2485">
        <v>9134845.2016988434</v>
      </c>
      <c r="AB187" s="2485">
        <v>9454564.7837583013</v>
      </c>
      <c r="AC187" s="2485">
        <v>9785474.5511898398</v>
      </c>
      <c r="AD187" s="2485">
        <v>10127966.160481483</v>
      </c>
      <c r="AE187" s="2485">
        <v>10482444.976098336</v>
      </c>
      <c r="AF187" s="2485">
        <v>10849330.550261777</v>
      </c>
      <c r="AG187" s="2485">
        <v>11229057.11952094</v>
      </c>
      <c r="AH187" s="2485">
        <v>11622074.11870417</v>
      </c>
      <c r="AI187" s="2485">
        <v>12028846.712858815</v>
      </c>
      <c r="AJ187" s="2485">
        <v>12449856.347808871</v>
      </c>
    </row>
    <row r="188" spans="3:36">
      <c r="D188" s="725"/>
      <c r="E188" s="2483" t="s">
        <v>4860</v>
      </c>
      <c r="F188" s="2146"/>
      <c r="G188" s="2146"/>
      <c r="H188" s="2146"/>
      <c r="I188" s="2484" t="s">
        <v>4913</v>
      </c>
      <c r="J188" s="2146"/>
      <c r="K188" s="2146"/>
      <c r="L188" s="2146"/>
      <c r="M188" s="2146"/>
      <c r="N188" s="2146"/>
      <c r="O188" s="2146">
        <v>0</v>
      </c>
      <c r="P188" s="2146">
        <v>0</v>
      </c>
      <c r="Q188" s="2146">
        <v>0</v>
      </c>
      <c r="R188" s="2146">
        <v>0</v>
      </c>
      <c r="S188" s="2485">
        <v>0</v>
      </c>
      <c r="T188" s="2485">
        <v>0</v>
      </c>
      <c r="U188" s="2485">
        <v>0</v>
      </c>
      <c r="V188" s="2485">
        <v>0</v>
      </c>
      <c r="W188" s="2485">
        <v>0</v>
      </c>
      <c r="X188" s="2485">
        <v>0</v>
      </c>
      <c r="Y188" s="2485">
        <v>0</v>
      </c>
      <c r="Z188" s="2485">
        <v>0</v>
      </c>
      <c r="AA188" s="2485">
        <v>0</v>
      </c>
      <c r="AB188" s="2485">
        <v>0</v>
      </c>
      <c r="AC188" s="2485">
        <v>0</v>
      </c>
      <c r="AD188" s="2485">
        <v>0</v>
      </c>
      <c r="AE188" s="2485">
        <v>0</v>
      </c>
      <c r="AF188" s="2485">
        <v>0</v>
      </c>
      <c r="AG188" s="2485">
        <v>0</v>
      </c>
      <c r="AH188" s="2485">
        <v>0</v>
      </c>
      <c r="AI188" s="2485">
        <v>0</v>
      </c>
      <c r="AJ188" s="2485">
        <v>0</v>
      </c>
    </row>
    <row r="189" spans="3:36">
      <c r="D189" s="725"/>
      <c r="E189" s="2483" t="s">
        <v>4861</v>
      </c>
      <c r="F189" s="2146"/>
      <c r="G189" s="2146"/>
      <c r="H189" s="2146"/>
      <c r="I189" s="2484" t="s">
        <v>4915</v>
      </c>
      <c r="J189" s="2146"/>
      <c r="K189" s="2146"/>
      <c r="L189" s="2146"/>
      <c r="M189" s="2146"/>
      <c r="N189" s="2146"/>
      <c r="O189" s="2146">
        <v>9947707</v>
      </c>
      <c r="P189" s="2146">
        <v>8671965</v>
      </c>
      <c r="Q189" s="2146">
        <v>5431590</v>
      </c>
      <c r="R189" s="2146">
        <v>3640095</v>
      </c>
      <c r="S189" s="2485">
        <v>3467604.25</v>
      </c>
      <c r="T189" s="2485">
        <v>6733806.7237499999</v>
      </c>
      <c r="U189" s="2485">
        <v>6969489.9590812493</v>
      </c>
      <c r="V189" s="2485">
        <v>7213422.1076490916</v>
      </c>
      <c r="W189" s="2485">
        <v>7465891.8814168088</v>
      </c>
      <c r="X189" s="2485">
        <v>7727198.0972663974</v>
      </c>
      <c r="Y189" s="2485">
        <v>7997650.0306707202</v>
      </c>
      <c r="Z189" s="2485">
        <v>8277567.7817441951</v>
      </c>
      <c r="AA189" s="2485">
        <v>8567282.6541052405</v>
      </c>
      <c r="AB189" s="2485">
        <v>8867137.5469989236</v>
      </c>
      <c r="AC189" s="2485">
        <v>9177487.3611438833</v>
      </c>
      <c r="AD189" s="2485">
        <v>9498699.4187839199</v>
      </c>
      <c r="AE189" s="2485">
        <v>9831153.8984413557</v>
      </c>
      <c r="AF189" s="2485">
        <v>10175244.284886803</v>
      </c>
      <c r="AG189" s="2485">
        <v>10531377.834857842</v>
      </c>
      <c r="AH189" s="2485">
        <v>10899976.059077865</v>
      </c>
      <c r="AI189" s="2485">
        <v>11281475.221145589</v>
      </c>
      <c r="AJ189" s="2485">
        <v>11676326.853885684</v>
      </c>
    </row>
    <row r="190" spans="3:36">
      <c r="D190" s="2500" t="s">
        <v>4980</v>
      </c>
      <c r="E190" s="2483" t="s">
        <v>4861</v>
      </c>
      <c r="F190" s="2146"/>
      <c r="G190" s="2146"/>
      <c r="H190" s="2146"/>
      <c r="I190" s="2484" t="s">
        <v>4914</v>
      </c>
      <c r="J190" s="2146"/>
      <c r="K190" s="2146"/>
      <c r="L190" s="2146"/>
      <c r="M190" s="2146"/>
      <c r="N190" s="2146"/>
      <c r="O190" s="2146">
        <v>0</v>
      </c>
      <c r="P190" s="2146">
        <v>0</v>
      </c>
      <c r="Q190" s="2146">
        <v>0</v>
      </c>
      <c r="R190" s="2146">
        <v>256962</v>
      </c>
      <c r="S190" s="2485">
        <v>2438288.2645833334</v>
      </c>
      <c r="T190" s="2485">
        <v>2523628.3538437495</v>
      </c>
      <c r="U190" s="2485">
        <v>2611955.346228281</v>
      </c>
      <c r="V190" s="2485">
        <v>2703373.7833462702</v>
      </c>
      <c r="W190" s="2485">
        <v>2797991.8657633895</v>
      </c>
      <c r="X190" s="2485">
        <v>2895921.5810651081</v>
      </c>
      <c r="Y190" s="2485">
        <v>2997278.8364023869</v>
      </c>
      <c r="Z190" s="2485">
        <v>3102183.5956764701</v>
      </c>
      <c r="AA190" s="2485">
        <v>3210760.0215251464</v>
      </c>
      <c r="AB190" s="2485">
        <v>3323136.622278526</v>
      </c>
      <c r="AC190" s="2485">
        <v>3439446.4040582743</v>
      </c>
      <c r="AD190" s="2485">
        <v>3559827.0282003134</v>
      </c>
      <c r="AE190" s="2485">
        <v>3684420.9741873238</v>
      </c>
      <c r="AF190" s="2485">
        <v>3813375.7082838798</v>
      </c>
      <c r="AG190" s="2485">
        <v>3946843.8580738148</v>
      </c>
      <c r="AH190" s="2485">
        <v>4084983.3931063982</v>
      </c>
      <c r="AI190" s="2485">
        <v>4227957.8118651221</v>
      </c>
      <c r="AJ190" s="2485">
        <v>4375936.3352804007</v>
      </c>
    </row>
    <row r="191" spans="3:36">
      <c r="D191" s="725"/>
      <c r="E191" s="2483" t="s">
        <v>4857</v>
      </c>
      <c r="F191" s="2146"/>
      <c r="G191" s="2146"/>
      <c r="H191" s="2146"/>
      <c r="I191" s="2484" t="s">
        <v>4916</v>
      </c>
      <c r="J191" s="2146"/>
      <c r="K191" s="2146"/>
      <c r="L191" s="2146"/>
      <c r="M191" s="2146"/>
      <c r="N191" s="2146"/>
      <c r="O191" s="2146">
        <v>0</v>
      </c>
      <c r="P191" s="2146">
        <v>0</v>
      </c>
      <c r="Q191" s="2146">
        <v>0</v>
      </c>
      <c r="R191" s="2146">
        <v>0</v>
      </c>
      <c r="S191" s="2485">
        <v>1445159.1699928702</v>
      </c>
      <c r="T191" s="2485">
        <v>2890318.3399857404</v>
      </c>
      <c r="U191" s="2485">
        <v>2890318.3399857404</v>
      </c>
      <c r="V191" s="2485">
        <v>2890318.3399857404</v>
      </c>
      <c r="W191" s="2485">
        <v>2890318.3399857404</v>
      </c>
      <c r="X191" s="2485">
        <v>2890318.3399857404</v>
      </c>
      <c r="Y191" s="2485">
        <v>2890318.3399857404</v>
      </c>
      <c r="Z191" s="2485">
        <v>2890318.3399857404</v>
      </c>
      <c r="AA191" s="2485">
        <v>2890318.3399857404</v>
      </c>
      <c r="AB191" s="2485">
        <v>2890318.3399857404</v>
      </c>
      <c r="AC191" s="2485">
        <v>2890318.3399857404</v>
      </c>
      <c r="AD191" s="2485">
        <v>2890318.3399857404</v>
      </c>
      <c r="AE191" s="2485">
        <v>2890318.3399857404</v>
      </c>
      <c r="AF191" s="2485">
        <v>2890318.3399857404</v>
      </c>
      <c r="AG191" s="2485">
        <v>2890318.3399857404</v>
      </c>
      <c r="AH191" s="2485">
        <v>2890318.3399857404</v>
      </c>
      <c r="AI191" s="2485">
        <v>2890318.3399857404</v>
      </c>
      <c r="AJ191" s="2485">
        <v>2890318.3399857404</v>
      </c>
    </row>
    <row r="192" spans="3:36">
      <c r="D192" s="725"/>
      <c r="E192" s="2483" t="s">
        <v>4857</v>
      </c>
      <c r="F192" s="2146"/>
      <c r="G192" s="2146"/>
      <c r="H192" s="2146"/>
      <c r="I192" s="2484" t="s">
        <v>4917</v>
      </c>
      <c r="J192" s="2146"/>
      <c r="K192" s="2146"/>
      <c r="L192" s="2146"/>
      <c r="M192" s="2146"/>
      <c r="N192" s="2146"/>
      <c r="O192" s="2146"/>
      <c r="P192" s="2146">
        <v>0</v>
      </c>
      <c r="Q192" s="2146">
        <v>0</v>
      </c>
      <c r="R192" s="2146">
        <v>0</v>
      </c>
      <c r="S192" s="2485">
        <v>0</v>
      </c>
      <c r="T192" s="2485">
        <v>0</v>
      </c>
      <c r="U192" s="2485">
        <v>7030578.7914228281</v>
      </c>
      <c r="V192" s="2485">
        <v>14061157.582845656</v>
      </c>
      <c r="W192" s="2485">
        <v>14061157.582845656</v>
      </c>
      <c r="X192" s="2485">
        <v>14061157.582845656</v>
      </c>
      <c r="Y192" s="2485">
        <v>14061157.582845656</v>
      </c>
      <c r="Z192" s="2485">
        <v>14061157.582845656</v>
      </c>
      <c r="AA192" s="2485">
        <v>14061157.582845656</v>
      </c>
      <c r="AB192" s="2485">
        <v>14061157.582845656</v>
      </c>
      <c r="AC192" s="2485">
        <v>14061157.582845656</v>
      </c>
      <c r="AD192" s="2485">
        <v>14061157.582845656</v>
      </c>
      <c r="AE192" s="2485">
        <v>14061157.582845656</v>
      </c>
      <c r="AF192" s="2485">
        <v>14061157.582845656</v>
      </c>
      <c r="AG192" s="2485">
        <v>14061157.582845656</v>
      </c>
      <c r="AH192" s="2485">
        <v>14061157.582845656</v>
      </c>
      <c r="AI192" s="2485">
        <v>14061157.582845656</v>
      </c>
      <c r="AJ192" s="2485">
        <v>14061157.582845656</v>
      </c>
    </row>
    <row r="193" spans="4:36">
      <c r="D193" s="725"/>
      <c r="E193" s="2483" t="s">
        <v>4857</v>
      </c>
      <c r="F193" s="2146"/>
      <c r="G193" s="2146"/>
      <c r="H193" s="2146"/>
      <c r="I193" s="2484" t="s">
        <v>4918</v>
      </c>
      <c r="J193" s="2146"/>
      <c r="K193" s="2146"/>
      <c r="L193" s="2146"/>
      <c r="M193" s="2146"/>
      <c r="N193" s="2146"/>
      <c r="O193" s="2146"/>
      <c r="P193" s="2146">
        <v>0</v>
      </c>
      <c r="Q193" s="2146">
        <v>0</v>
      </c>
      <c r="R193" s="2146">
        <v>0</v>
      </c>
      <c r="S193" s="2485">
        <v>0</v>
      </c>
      <c r="T193" s="2485">
        <v>0</v>
      </c>
      <c r="U193" s="2485">
        <v>714038.19189680938</v>
      </c>
      <c r="V193" s="2485">
        <v>1428076.3837936188</v>
      </c>
      <c r="W193" s="2485">
        <v>1428076.3837936188</v>
      </c>
      <c r="X193" s="2485">
        <v>2935383.3479854022</v>
      </c>
      <c r="Y193" s="2485">
        <v>4977181.2158738654</v>
      </c>
      <c r="Z193" s="2485">
        <v>6065804.1236710008</v>
      </c>
      <c r="AA193" s="2485">
        <v>6908231.8668463323</v>
      </c>
      <c r="AB193" s="2485">
        <v>7196527.6059212079</v>
      </c>
      <c r="AC193" s="2485">
        <v>7196527.6059212079</v>
      </c>
      <c r="AD193" s="2485">
        <v>7196527.6059212079</v>
      </c>
      <c r="AE193" s="2485">
        <v>7196527.6059212079</v>
      </c>
      <c r="AF193" s="2485">
        <v>7196527.6059212079</v>
      </c>
      <c r="AG193" s="2485">
        <v>7196527.6059212079</v>
      </c>
      <c r="AH193" s="2485">
        <v>7196527.6059212079</v>
      </c>
      <c r="AI193" s="2485">
        <v>7196527.6059212079</v>
      </c>
      <c r="AJ193" s="2485">
        <v>7196527.6059212079</v>
      </c>
    </row>
    <row r="194" spans="4:36">
      <c r="D194" s="725"/>
      <c r="E194" s="2483" t="s">
        <v>4856</v>
      </c>
      <c r="F194" s="2146"/>
      <c r="G194" s="2146"/>
      <c r="H194" s="2146"/>
      <c r="I194" s="2484" t="s">
        <v>4919</v>
      </c>
      <c r="J194" s="2146"/>
      <c r="K194" s="2146"/>
      <c r="L194" s="2146"/>
      <c r="M194" s="2146"/>
      <c r="N194" s="2146"/>
      <c r="O194" s="2146">
        <v>0</v>
      </c>
      <c r="P194" s="2146">
        <v>0</v>
      </c>
      <c r="Q194" s="2146">
        <v>0</v>
      </c>
      <c r="R194" s="2146">
        <v>0</v>
      </c>
      <c r="S194" s="2485">
        <v>0</v>
      </c>
      <c r="T194" s="2485">
        <v>0</v>
      </c>
      <c r="U194" s="2485">
        <v>0</v>
      </c>
      <c r="V194" s="2485">
        <v>0</v>
      </c>
      <c r="W194" s="2485">
        <v>0</v>
      </c>
      <c r="X194" s="2485">
        <v>0</v>
      </c>
      <c r="Y194" s="2485">
        <v>0</v>
      </c>
      <c r="Z194" s="2485">
        <v>0</v>
      </c>
      <c r="AA194" s="2485">
        <v>0</v>
      </c>
      <c r="AB194" s="2485">
        <v>0</v>
      </c>
      <c r="AC194" s="2485">
        <v>0</v>
      </c>
      <c r="AD194" s="2485">
        <v>0</v>
      </c>
      <c r="AE194" s="2485">
        <v>0</v>
      </c>
      <c r="AF194" s="2485">
        <v>0</v>
      </c>
      <c r="AG194" s="2485">
        <v>0</v>
      </c>
      <c r="AH194" s="2485">
        <v>0</v>
      </c>
      <c r="AI194" s="2485">
        <v>0</v>
      </c>
      <c r="AJ194" s="2485">
        <v>0</v>
      </c>
    </row>
    <row r="195" spans="4:36">
      <c r="E195" s="2483" t="s">
        <v>4855</v>
      </c>
      <c r="F195" s="2483"/>
      <c r="G195" s="2483"/>
      <c r="H195" s="2483"/>
      <c r="I195" s="2487" t="s">
        <v>4920</v>
      </c>
      <c r="J195" s="2146"/>
      <c r="K195" s="2146"/>
      <c r="L195" s="2146"/>
      <c r="M195" s="2146"/>
      <c r="N195" s="2146"/>
      <c r="O195" s="2146">
        <v>0</v>
      </c>
      <c r="P195" s="2146">
        <v>0</v>
      </c>
      <c r="Q195" s="2146">
        <v>0</v>
      </c>
      <c r="R195" s="2146">
        <v>0</v>
      </c>
      <c r="S195" s="2485">
        <v>0</v>
      </c>
      <c r="T195" s="2485">
        <v>0</v>
      </c>
      <c r="U195" s="2485">
        <v>1688399.4424791164</v>
      </c>
      <c r="V195" s="2485">
        <v>3376798.8849582328</v>
      </c>
      <c r="W195" s="2485">
        <v>3376798.8849582328</v>
      </c>
      <c r="X195" s="2485">
        <v>3376798.8849582328</v>
      </c>
      <c r="Y195" s="2485">
        <v>3376798.8849582328</v>
      </c>
      <c r="Z195" s="2485">
        <v>3376798.8849582328</v>
      </c>
      <c r="AA195" s="2485">
        <v>3376798.8849582328</v>
      </c>
      <c r="AB195" s="2485">
        <v>3376798.8849582328</v>
      </c>
      <c r="AC195" s="2485">
        <v>3376798.8849582328</v>
      </c>
      <c r="AD195" s="2485">
        <v>3376798.8849582328</v>
      </c>
      <c r="AE195" s="2485">
        <v>3376798.8849582328</v>
      </c>
      <c r="AF195" s="2485">
        <v>3376798.8849582328</v>
      </c>
      <c r="AG195" s="2485">
        <v>3376798.8849582328</v>
      </c>
      <c r="AH195" s="2485">
        <v>3376798.8849582328</v>
      </c>
      <c r="AI195" s="2485">
        <v>3376798.8849582328</v>
      </c>
      <c r="AJ195" s="2485">
        <v>3376798.8849582328</v>
      </c>
    </row>
    <row r="196" spans="4:36">
      <c r="D196" s="2500" t="s">
        <v>4980</v>
      </c>
      <c r="E196" s="2483" t="s">
        <v>4857</v>
      </c>
      <c r="F196" s="2483"/>
      <c r="G196" s="2483"/>
      <c r="H196" s="2483"/>
      <c r="I196" s="2487" t="s">
        <v>4921</v>
      </c>
      <c r="J196" s="2146"/>
      <c r="K196" s="2146"/>
      <c r="L196" s="2146"/>
      <c r="M196" s="2146"/>
      <c r="N196" s="2146"/>
      <c r="O196" s="2146">
        <v>0</v>
      </c>
      <c r="P196" s="2146">
        <v>0</v>
      </c>
      <c r="Q196" s="2146">
        <v>0</v>
      </c>
      <c r="R196" s="2146">
        <v>0</v>
      </c>
      <c r="S196" s="2485">
        <v>0</v>
      </c>
      <c r="T196" s="2485">
        <v>0</v>
      </c>
      <c r="U196" s="2485">
        <v>0</v>
      </c>
      <c r="V196" s="2485">
        <v>794391.93768642424</v>
      </c>
      <c r="W196" s="2485">
        <v>1588783.8753728485</v>
      </c>
      <c r="X196" s="2485">
        <v>1588783.8753728485</v>
      </c>
      <c r="Y196" s="2485">
        <v>1588783.8753728485</v>
      </c>
      <c r="Z196" s="2485">
        <v>1588783.8753728485</v>
      </c>
      <c r="AA196" s="2485">
        <v>1588783.8753728485</v>
      </c>
      <c r="AB196" s="2485">
        <v>1588783.8753728485</v>
      </c>
      <c r="AC196" s="2485">
        <v>1588783.8753728485</v>
      </c>
      <c r="AD196" s="2485">
        <v>1588783.8753728485</v>
      </c>
      <c r="AE196" s="2485">
        <v>1588783.8753728485</v>
      </c>
      <c r="AF196" s="2485">
        <v>1588783.8753728485</v>
      </c>
      <c r="AG196" s="2485">
        <v>1588783.8753728485</v>
      </c>
      <c r="AH196" s="2485">
        <v>1588783.8753728485</v>
      </c>
      <c r="AI196" s="2485">
        <v>1588783.8753728485</v>
      </c>
      <c r="AJ196" s="2485">
        <v>1588783.8753728485</v>
      </c>
    </row>
    <row r="197" spans="4:36">
      <c r="D197" s="2500" t="s">
        <v>4980</v>
      </c>
      <c r="E197" s="2483" t="s">
        <v>4856</v>
      </c>
      <c r="F197" s="2483"/>
      <c r="G197" s="2483"/>
      <c r="H197" s="2483"/>
      <c r="I197" s="2487" t="s">
        <v>4922</v>
      </c>
      <c r="J197" s="2146"/>
      <c r="K197" s="2146"/>
      <c r="L197" s="2146"/>
      <c r="M197" s="2146"/>
      <c r="N197" s="2146"/>
      <c r="O197" s="2146">
        <v>0</v>
      </c>
      <c r="P197" s="2146">
        <v>0</v>
      </c>
      <c r="Q197" s="2146">
        <v>0</v>
      </c>
      <c r="R197" s="2146">
        <v>0</v>
      </c>
      <c r="S197" s="2485">
        <v>354563.88292061444</v>
      </c>
      <c r="T197" s="2485">
        <v>709127.76584122889</v>
      </c>
      <c r="U197" s="2485">
        <v>709127.76584122889</v>
      </c>
      <c r="V197" s="2485">
        <v>709127.76584122889</v>
      </c>
      <c r="W197" s="2485">
        <v>709127.76584122889</v>
      </c>
      <c r="X197" s="2485">
        <v>709127.76584122889</v>
      </c>
      <c r="Y197" s="2485">
        <v>709127.76584122889</v>
      </c>
      <c r="Z197" s="2485">
        <v>709127.76584122889</v>
      </c>
      <c r="AA197" s="2485">
        <v>709127.76584122889</v>
      </c>
      <c r="AB197" s="2485">
        <v>709127.76584122889</v>
      </c>
      <c r="AC197" s="2485">
        <v>709127.76584122889</v>
      </c>
      <c r="AD197" s="2485">
        <v>709127.76584122889</v>
      </c>
      <c r="AE197" s="2485">
        <v>709127.76584122889</v>
      </c>
      <c r="AF197" s="2485">
        <v>709127.76584122889</v>
      </c>
      <c r="AG197" s="2485">
        <v>709127.76584122889</v>
      </c>
      <c r="AH197" s="2485">
        <v>709127.76584122889</v>
      </c>
      <c r="AI197" s="2485">
        <v>709127.76584122889</v>
      </c>
      <c r="AJ197" s="2485">
        <v>709127.76584122889</v>
      </c>
    </row>
    <row r="198" spans="4:36">
      <c r="D198" s="725"/>
      <c r="E198" s="2483" t="s">
        <v>4857</v>
      </c>
      <c r="F198" s="2146"/>
      <c r="G198" s="2146"/>
      <c r="H198" s="2146"/>
      <c r="I198" s="2484" t="s">
        <v>4981</v>
      </c>
      <c r="J198" s="2146"/>
      <c r="K198" s="2146"/>
      <c r="L198" s="2146"/>
      <c r="M198" s="2146"/>
      <c r="N198" s="2146"/>
      <c r="O198" s="2146">
        <v>0</v>
      </c>
      <c r="P198" s="2146">
        <v>0</v>
      </c>
      <c r="Q198" s="2146">
        <v>0</v>
      </c>
      <c r="R198" s="2146">
        <v>0</v>
      </c>
      <c r="S198" s="2485">
        <v>0</v>
      </c>
      <c r="T198" s="2485">
        <v>0</v>
      </c>
      <c r="U198" s="2485">
        <v>0</v>
      </c>
      <c r="V198" s="2485">
        <v>0</v>
      </c>
      <c r="W198" s="2485">
        <v>0</v>
      </c>
      <c r="X198" s="2485">
        <v>0</v>
      </c>
      <c r="Y198" s="2485">
        <v>0</v>
      </c>
      <c r="Z198" s="2485">
        <v>0</v>
      </c>
      <c r="AA198" s="2485">
        <v>3136748.0461521423</v>
      </c>
      <c r="AB198" s="2485">
        <v>9495514.1218232792</v>
      </c>
      <c r="AC198" s="2485">
        <v>16034683.869770002</v>
      </c>
      <c r="AD198" s="2485">
        <v>22775638.973542221</v>
      </c>
      <c r="AE198" s="2485">
        <v>29311261.386947617</v>
      </c>
      <c r="AF198" s="2485">
        <v>35116014.529204145</v>
      </c>
      <c r="AG198" s="2485">
        <v>37808948.643399768</v>
      </c>
      <c r="AH198" s="2485">
        <v>37808948.643399768</v>
      </c>
      <c r="AI198" s="2485">
        <v>37808948.643399768</v>
      </c>
      <c r="AJ198" s="2485">
        <v>37808948.643399768</v>
      </c>
    </row>
    <row r="199" spans="4:36">
      <c r="E199" s="2483" t="s">
        <v>4864</v>
      </c>
      <c r="F199" s="2146"/>
      <c r="G199" s="2146"/>
      <c r="H199" s="2146"/>
      <c r="I199" s="2484" t="s">
        <v>4924</v>
      </c>
      <c r="J199" s="2146"/>
      <c r="K199" s="2146"/>
      <c r="L199" s="2146"/>
      <c r="M199" s="2146"/>
      <c r="N199" s="2146"/>
      <c r="O199" s="2146">
        <v>0</v>
      </c>
      <c r="P199" s="2146">
        <v>0</v>
      </c>
      <c r="Q199" s="2146">
        <v>0</v>
      </c>
      <c r="R199" s="2146">
        <v>0</v>
      </c>
      <c r="S199" s="2485">
        <v>772916.66666666674</v>
      </c>
      <c r="T199" s="2485">
        <v>1855000.0000000002</v>
      </c>
      <c r="U199" s="2485">
        <v>1855000.0000000002</v>
      </c>
      <c r="V199" s="2485">
        <v>1855000.0000000002</v>
      </c>
      <c r="W199" s="2485">
        <v>1855000.0000000002</v>
      </c>
      <c r="X199" s="2485">
        <v>1855000.0000000002</v>
      </c>
      <c r="Y199" s="2485">
        <v>1855000.0000000002</v>
      </c>
      <c r="Z199" s="2485">
        <v>1855000.0000000002</v>
      </c>
      <c r="AA199" s="2485">
        <v>1855000.0000000002</v>
      </c>
      <c r="AB199" s="2485">
        <v>1855000.0000000002</v>
      </c>
      <c r="AC199" s="2485">
        <v>1855000.0000000002</v>
      </c>
      <c r="AD199" s="2485">
        <v>1855000.0000000002</v>
      </c>
      <c r="AE199" s="2485">
        <v>1855000.0000000002</v>
      </c>
      <c r="AF199" s="2485">
        <v>1855000.0000000002</v>
      </c>
      <c r="AG199" s="2485">
        <v>1855000.0000000002</v>
      </c>
      <c r="AH199" s="2485">
        <v>1855000.0000000002</v>
      </c>
      <c r="AI199" s="2485">
        <v>1777750.0000000002</v>
      </c>
      <c r="AJ199" s="2485">
        <v>1669600</v>
      </c>
    </row>
    <row r="200" spans="4:36">
      <c r="E200" s="2483" t="s">
        <v>4863</v>
      </c>
      <c r="F200" s="2146"/>
      <c r="G200" s="2146"/>
      <c r="H200" s="2146"/>
      <c r="I200" s="2484" t="s">
        <v>4925</v>
      </c>
      <c r="J200" s="2146"/>
      <c r="K200" s="2146"/>
      <c r="L200" s="2146"/>
      <c r="M200" s="2146"/>
      <c r="N200" s="2146"/>
      <c r="O200" s="2146">
        <v>0</v>
      </c>
      <c r="P200" s="2146">
        <v>0</v>
      </c>
      <c r="Q200" s="2146">
        <v>0</v>
      </c>
      <c r="R200" s="2146">
        <v>0</v>
      </c>
      <c r="S200" s="2485">
        <v>862500</v>
      </c>
      <c r="T200" s="2485">
        <v>1380000</v>
      </c>
      <c r="U200" s="2485">
        <v>414000</v>
      </c>
      <c r="V200" s="2485">
        <v>414000</v>
      </c>
      <c r="W200" s="2485">
        <v>414000</v>
      </c>
      <c r="X200" s="2485">
        <v>414000</v>
      </c>
      <c r="Y200" s="2485">
        <v>414000</v>
      </c>
      <c r="Z200" s="2485">
        <v>414000</v>
      </c>
      <c r="AA200" s="2485">
        <v>414000</v>
      </c>
      <c r="AB200" s="2485">
        <v>414000</v>
      </c>
      <c r="AC200" s="2485">
        <v>414000</v>
      </c>
      <c r="AD200" s="2485">
        <v>414000</v>
      </c>
      <c r="AE200" s="2485">
        <v>414000</v>
      </c>
      <c r="AF200" s="2485">
        <v>414000</v>
      </c>
      <c r="AG200" s="2485">
        <v>414000</v>
      </c>
      <c r="AH200" s="2485">
        <v>414000</v>
      </c>
      <c r="AI200" s="2485">
        <v>414000</v>
      </c>
      <c r="AJ200" s="2485">
        <v>414000</v>
      </c>
    </row>
    <row r="201" spans="4:36">
      <c r="E201" s="2483" t="s">
        <v>4863</v>
      </c>
      <c r="F201" s="2146"/>
      <c r="G201" s="2146"/>
      <c r="H201" s="2146"/>
      <c r="I201" s="2484" t="s">
        <v>4982</v>
      </c>
      <c r="J201" s="2146"/>
      <c r="K201" s="2146"/>
      <c r="L201" s="2146"/>
      <c r="M201" s="2146"/>
      <c r="N201" s="2146"/>
      <c r="O201" s="2146"/>
      <c r="P201" s="2146">
        <v>0</v>
      </c>
      <c r="Q201" s="2146">
        <v>0</v>
      </c>
      <c r="R201" s="2146">
        <v>0</v>
      </c>
      <c r="S201" s="2485">
        <v>65289.0625</v>
      </c>
      <c r="T201" s="2485">
        <v>158489.19921875</v>
      </c>
      <c r="U201" s="2485">
        <v>162847.65219726565</v>
      </c>
      <c r="V201" s="2485">
        <v>167325.96263269047</v>
      </c>
      <c r="W201" s="2485">
        <v>171927.42660508945</v>
      </c>
      <c r="X201" s="2485">
        <v>2643548.2745642657</v>
      </c>
      <c r="Y201" s="2485">
        <v>6169895.833333334</v>
      </c>
      <c r="Z201" s="2485">
        <v>6339567.9687500019</v>
      </c>
      <c r="AA201" s="2485">
        <v>6513906.0878906269</v>
      </c>
      <c r="AB201" s="2485">
        <v>6693038.5053076204</v>
      </c>
      <c r="AC201" s="2485">
        <v>6877097.0642035799</v>
      </c>
      <c r="AD201" s="2485">
        <v>7066217.2334691789</v>
      </c>
      <c r="AE201" s="2485">
        <v>7260538.2073895819</v>
      </c>
      <c r="AF201" s="2485">
        <v>7460203.0080927955</v>
      </c>
      <c r="AG201" s="2485">
        <v>7665358.5908153486</v>
      </c>
      <c r="AH201" s="2485">
        <v>7876155.9520627707</v>
      </c>
      <c r="AI201" s="2485">
        <v>8092750.2407444976</v>
      </c>
      <c r="AJ201" s="2485">
        <v>8315300.8723649718</v>
      </c>
    </row>
    <row r="202" spans="4:36">
      <c r="E202" s="2483" t="s">
        <v>4865</v>
      </c>
      <c r="F202" s="2146"/>
      <c r="G202" s="2146"/>
      <c r="H202" s="2146"/>
      <c r="I202" s="2484" t="s">
        <v>4983</v>
      </c>
      <c r="J202" s="2146"/>
      <c r="K202" s="2146"/>
      <c r="L202" s="2146"/>
      <c r="M202" s="2146"/>
      <c r="N202" s="2146"/>
      <c r="O202" s="2146"/>
      <c r="P202" s="2146">
        <v>0</v>
      </c>
      <c r="Q202" s="2146">
        <v>0</v>
      </c>
      <c r="R202" s="2146">
        <v>0</v>
      </c>
      <c r="S202" s="2485">
        <v>188032.50000000003</v>
      </c>
      <c r="T202" s="2485">
        <v>456448.8937500001</v>
      </c>
      <c r="U202" s="2485">
        <v>469001.23832812509</v>
      </c>
      <c r="V202" s="2485">
        <v>481898.7723821486</v>
      </c>
      <c r="W202" s="2485">
        <v>495150.98862265772</v>
      </c>
      <c r="X202" s="2485">
        <v>7613419.0307450844</v>
      </c>
      <c r="Y202" s="2485">
        <v>17769300</v>
      </c>
      <c r="Z202" s="2485">
        <v>18257955.75</v>
      </c>
      <c r="AA202" s="2485">
        <v>18760049.533125002</v>
      </c>
      <c r="AB202" s="2485">
        <v>19275950.895285942</v>
      </c>
      <c r="AC202" s="2485">
        <v>19806039.544906303</v>
      </c>
      <c r="AD202" s="2485">
        <v>20350705.632391229</v>
      </c>
      <c r="AE202" s="2485">
        <v>20910350.03728199</v>
      </c>
      <c r="AF202" s="2485">
        <v>21485384.663307242</v>
      </c>
      <c r="AG202" s="2485">
        <v>22076232.741548195</v>
      </c>
      <c r="AH202" s="2485">
        <v>22683329.141940773</v>
      </c>
      <c r="AI202" s="2485">
        <v>23307120.693344146</v>
      </c>
      <c r="AJ202" s="2485">
        <v>23948066.51241111</v>
      </c>
    </row>
    <row r="203" spans="4:36">
      <c r="E203" s="2483" t="s">
        <v>4865</v>
      </c>
      <c r="F203" s="2146"/>
      <c r="G203" s="2146"/>
      <c r="H203" s="2146"/>
      <c r="I203" s="2484" t="s">
        <v>4984</v>
      </c>
      <c r="J203" s="2146"/>
      <c r="K203" s="2146"/>
      <c r="L203" s="2146"/>
      <c r="M203" s="2146"/>
      <c r="N203" s="2146"/>
      <c r="O203" s="2146"/>
      <c r="P203" s="2146">
        <v>0</v>
      </c>
      <c r="Q203" s="2146">
        <v>0</v>
      </c>
      <c r="R203" s="2146">
        <v>0</v>
      </c>
      <c r="S203" s="2485">
        <v>7834.6875</v>
      </c>
      <c r="T203" s="2485">
        <v>19018.703906250001</v>
      </c>
      <c r="U203" s="2485">
        <v>316270.19796875003</v>
      </c>
      <c r="V203" s="2485">
        <v>740387.5</v>
      </c>
      <c r="W203" s="2485">
        <v>760748.15625000023</v>
      </c>
      <c r="X203" s="2485">
        <v>781668.73054687527</v>
      </c>
      <c r="Y203" s="2485">
        <v>803164.62063691439</v>
      </c>
      <c r="Z203" s="2485">
        <v>825251.64770442946</v>
      </c>
      <c r="AA203" s="2485">
        <v>847946.06801630137</v>
      </c>
      <c r="AB203" s="2485">
        <v>871264.58488674974</v>
      </c>
      <c r="AC203" s="2485">
        <v>895224.36097113544</v>
      </c>
      <c r="AD203" s="2485">
        <v>919843.03089784179</v>
      </c>
      <c r="AE203" s="2485">
        <v>945138.71424753242</v>
      </c>
      <c r="AF203" s="2485">
        <v>971130.02888933953</v>
      </c>
      <c r="AG203" s="2485">
        <v>997836.10468379653</v>
      </c>
      <c r="AH203" s="2485">
        <v>1025276.5975626011</v>
      </c>
      <c r="AI203" s="2485">
        <v>1053471.7039955726</v>
      </c>
      <c r="AJ203" s="2485">
        <v>1082442.175855451</v>
      </c>
    </row>
    <row r="204" spans="4:36">
      <c r="E204" s="2483" t="s">
        <v>4865</v>
      </c>
      <c r="F204" s="2146"/>
      <c r="G204" s="2146"/>
      <c r="H204" s="2146"/>
      <c r="I204" s="2484" t="s">
        <v>4985</v>
      </c>
      <c r="J204" s="2146"/>
      <c r="K204" s="2146"/>
      <c r="L204" s="2146"/>
      <c r="M204" s="2146"/>
      <c r="N204" s="2146"/>
      <c r="O204" s="2146">
        <v>0</v>
      </c>
      <c r="P204" s="2146">
        <v>0</v>
      </c>
      <c r="Q204" s="2146">
        <v>0</v>
      </c>
      <c r="R204" s="2146">
        <v>0</v>
      </c>
      <c r="S204" s="2485">
        <v>0</v>
      </c>
      <c r="T204" s="2485">
        <v>0</v>
      </c>
      <c r="U204" s="2485">
        <v>0</v>
      </c>
      <c r="V204" s="2485">
        <v>0</v>
      </c>
      <c r="W204" s="2485">
        <v>0</v>
      </c>
      <c r="X204" s="2485">
        <v>0</v>
      </c>
      <c r="Y204" s="2485">
        <v>0</v>
      </c>
      <c r="Z204" s="2485">
        <v>0</v>
      </c>
      <c r="AA204" s="2485">
        <v>666666.66666666674</v>
      </c>
      <c r="AB204" s="2485">
        <v>1600000</v>
      </c>
      <c r="AC204" s="2485">
        <v>1600000</v>
      </c>
      <c r="AD204" s="2485">
        <v>1600000</v>
      </c>
      <c r="AE204" s="2485">
        <v>1933333.3333333335</v>
      </c>
      <c r="AF204" s="2485">
        <v>2400000</v>
      </c>
      <c r="AG204" s="2485">
        <v>2400000</v>
      </c>
      <c r="AH204" s="2485">
        <v>2400000</v>
      </c>
      <c r="AI204" s="2485">
        <v>2400000</v>
      </c>
      <c r="AJ204" s="2485">
        <v>2400000</v>
      </c>
    </row>
    <row r="205" spans="4:36">
      <c r="E205" s="2483" t="s">
        <v>4898</v>
      </c>
      <c r="F205" s="2146"/>
      <c r="G205" s="2146"/>
      <c r="H205" s="2146"/>
      <c r="I205" s="2484" t="s">
        <v>4986</v>
      </c>
      <c r="J205" s="2146"/>
      <c r="K205" s="2146"/>
      <c r="L205" s="2146"/>
      <c r="M205" s="2146"/>
      <c r="N205" s="2146"/>
      <c r="O205" s="2146"/>
      <c r="P205" s="2146"/>
      <c r="Q205" s="2146"/>
      <c r="R205" s="2146"/>
      <c r="S205" s="2485"/>
      <c r="T205" s="2485"/>
      <c r="U205" s="2485"/>
      <c r="V205" s="2485"/>
      <c r="W205" s="2485"/>
      <c r="X205" s="2485"/>
      <c r="Y205" s="2485"/>
      <c r="Z205" s="2485"/>
      <c r="AA205" s="2485"/>
      <c r="AB205" s="2485"/>
      <c r="AC205" s="2485"/>
      <c r="AD205" s="2485"/>
      <c r="AE205" s="2485"/>
      <c r="AF205" s="2485"/>
      <c r="AG205" s="2485"/>
      <c r="AH205" s="2485"/>
      <c r="AI205" s="2485"/>
      <c r="AJ205" s="2485"/>
    </row>
    <row r="206" spans="4:36">
      <c r="E206" s="2483" t="s">
        <v>4898</v>
      </c>
      <c r="F206" s="2146"/>
      <c r="G206" s="2146"/>
      <c r="H206" s="2146"/>
      <c r="I206" s="2484" t="s">
        <v>4987</v>
      </c>
      <c r="J206" s="2146"/>
      <c r="K206" s="2146"/>
      <c r="L206" s="2146"/>
      <c r="M206" s="2146"/>
      <c r="N206" s="2146"/>
      <c r="O206" s="2146"/>
      <c r="P206" s="2146"/>
      <c r="Q206" s="2146"/>
      <c r="R206" s="2146"/>
      <c r="S206" s="2485"/>
      <c r="T206" s="2485"/>
      <c r="U206" s="2485"/>
      <c r="V206" s="2485"/>
      <c r="W206" s="2485"/>
      <c r="X206" s="2485"/>
      <c r="Y206" s="2485"/>
      <c r="Z206" s="2485"/>
      <c r="AA206" s="2485"/>
      <c r="AB206" s="2485"/>
      <c r="AC206" s="2485"/>
      <c r="AD206" s="2485"/>
      <c r="AE206" s="2485"/>
      <c r="AF206" s="2485"/>
      <c r="AG206" s="2485"/>
      <c r="AH206" s="2485"/>
      <c r="AI206" s="2485"/>
      <c r="AJ206" s="2485"/>
    </row>
    <row r="207" spans="4:36">
      <c r="E207" s="2483" t="s">
        <v>4932</v>
      </c>
      <c r="F207" s="2146"/>
      <c r="G207" s="2146"/>
      <c r="H207" s="2146"/>
      <c r="I207" s="2484" t="s">
        <v>4933</v>
      </c>
      <c r="J207" s="2146"/>
      <c r="K207" s="2146"/>
      <c r="L207" s="2146"/>
      <c r="M207" s="2146"/>
      <c r="N207" s="2146"/>
      <c r="O207" s="2146">
        <v>43958570</v>
      </c>
      <c r="P207" s="2146">
        <v>38260128</v>
      </c>
      <c r="Q207" s="2146">
        <v>39964745</v>
      </c>
      <c r="R207" s="2146">
        <v>49446581</v>
      </c>
      <c r="S207" s="2485">
        <v>34509263.792839654</v>
      </c>
      <c r="T207" s="2485">
        <v>22409639.696606174</v>
      </c>
      <c r="U207" s="2485">
        <v>14812746.180835538</v>
      </c>
      <c r="V207" s="2485">
        <v>9924887.3544576541</v>
      </c>
      <c r="W207" s="2485">
        <v>8860692.3516666666</v>
      </c>
      <c r="X207" s="2485">
        <v>6562925.0116666667</v>
      </c>
      <c r="Y207" s="2485">
        <v>3600813.915</v>
      </c>
      <c r="Z207" s="2485">
        <v>3703319.4550000001</v>
      </c>
      <c r="AA207" s="2485">
        <v>4761766.8616666673</v>
      </c>
      <c r="AB207" s="2485">
        <v>5894070.708333334</v>
      </c>
      <c r="AC207" s="2485">
        <v>5037880.3483333336</v>
      </c>
      <c r="AD207" s="2485">
        <v>3637269.2133333338</v>
      </c>
      <c r="AE207" s="2485">
        <v>1953031.1250000002</v>
      </c>
      <c r="AF207" s="2485">
        <v>531611.8683333334</v>
      </c>
      <c r="AG207" s="2485">
        <v>724106.46499999997</v>
      </c>
      <c r="AH207" s="2485">
        <v>778866.15666666673</v>
      </c>
      <c r="AI207" s="2485">
        <v>613234.48499999999</v>
      </c>
      <c r="AJ207" s="2485">
        <v>430481.49500000005</v>
      </c>
    </row>
    <row r="208" spans="4:36">
      <c r="E208" s="2483" t="s">
        <v>4898</v>
      </c>
      <c r="F208" s="2146"/>
      <c r="G208" s="2146"/>
      <c r="H208" s="2146"/>
      <c r="I208" s="2484" t="s">
        <v>4899</v>
      </c>
      <c r="J208" s="2146"/>
      <c r="K208" s="2146"/>
      <c r="L208" s="2146"/>
      <c r="M208" s="2146"/>
      <c r="N208" s="2146"/>
      <c r="O208" s="2146">
        <v>53834982</v>
      </c>
      <c r="P208" s="2146">
        <v>46666541</v>
      </c>
      <c r="Q208" s="2146">
        <v>49159632</v>
      </c>
      <c r="R208" s="2146">
        <v>54737324</v>
      </c>
      <c r="S208" s="2485">
        <v>44453136.109948434</v>
      </c>
      <c r="T208" s="2485">
        <v>15907362.604233336</v>
      </c>
      <c r="U208" s="2485">
        <v>0</v>
      </c>
      <c r="V208" s="2485">
        <v>0</v>
      </c>
      <c r="W208" s="2485">
        <v>0</v>
      </c>
      <c r="X208" s="2485">
        <v>0</v>
      </c>
      <c r="Y208" s="2485">
        <v>0</v>
      </c>
      <c r="Z208" s="2485">
        <v>0</v>
      </c>
      <c r="AA208" s="2485">
        <v>0</v>
      </c>
      <c r="AB208" s="2485">
        <v>0</v>
      </c>
      <c r="AC208" s="2485">
        <v>0</v>
      </c>
      <c r="AD208" s="2485">
        <v>0</v>
      </c>
      <c r="AE208" s="2485">
        <v>0</v>
      </c>
      <c r="AF208" s="2485">
        <v>0</v>
      </c>
      <c r="AG208" s="2485">
        <v>0</v>
      </c>
      <c r="AH208" s="2485">
        <v>0</v>
      </c>
      <c r="AI208" s="2485">
        <v>0</v>
      </c>
      <c r="AJ208" s="2485">
        <v>0</v>
      </c>
    </row>
    <row r="209" spans="4:76">
      <c r="E209" s="2483" t="s">
        <v>4898</v>
      </c>
      <c r="F209" s="2146"/>
      <c r="G209" s="2146"/>
      <c r="H209" s="2146"/>
      <c r="I209" s="2484" t="s">
        <v>4988</v>
      </c>
      <c r="J209" s="2146"/>
      <c r="K209" s="2146"/>
      <c r="L209" s="2146"/>
      <c r="M209" s="2146"/>
      <c r="N209" s="2146"/>
      <c r="O209" s="2146">
        <v>0</v>
      </c>
      <c r="P209" s="2146">
        <v>0</v>
      </c>
      <c r="Q209" s="2485">
        <v>0</v>
      </c>
      <c r="R209" s="2485">
        <v>0</v>
      </c>
      <c r="S209" s="2485">
        <v>0</v>
      </c>
      <c r="T209" s="2485">
        <v>0</v>
      </c>
      <c r="U209" s="2485">
        <v>0</v>
      </c>
      <c r="V209" s="2485">
        <v>0</v>
      </c>
      <c r="W209" s="2485">
        <v>0</v>
      </c>
      <c r="X209" s="2485">
        <v>0</v>
      </c>
      <c r="Y209" s="2485">
        <v>0</v>
      </c>
      <c r="Z209" s="2485">
        <v>0</v>
      </c>
      <c r="AA209" s="2485">
        <v>0</v>
      </c>
      <c r="AB209" s="2485">
        <v>0</v>
      </c>
      <c r="AC209" s="2485">
        <v>0</v>
      </c>
      <c r="AD209" s="2485">
        <v>0</v>
      </c>
      <c r="AE209" s="2485">
        <v>0</v>
      </c>
      <c r="AF209" s="2485">
        <v>0</v>
      </c>
      <c r="AG209" s="2485">
        <v>0</v>
      </c>
      <c r="AH209" s="2485">
        <v>0</v>
      </c>
      <c r="AI209" s="2485">
        <v>0</v>
      </c>
      <c r="AJ209" s="2485">
        <v>0</v>
      </c>
    </row>
    <row r="210" spans="4:76">
      <c r="D210" s="725" t="s">
        <v>4937</v>
      </c>
      <c r="E210" s="2483" t="s">
        <v>4935</v>
      </c>
      <c r="F210" s="2146"/>
      <c r="G210" s="2146"/>
      <c r="H210" s="2146"/>
      <c r="I210" s="2484" t="s">
        <v>4936</v>
      </c>
      <c r="J210" s="2146"/>
      <c r="K210" s="2146"/>
      <c r="L210" s="2146"/>
      <c r="M210" s="2146"/>
      <c r="N210" s="2146"/>
      <c r="O210" s="2146">
        <v>68821501</v>
      </c>
      <c r="P210" s="2146">
        <v>88269109</v>
      </c>
      <c r="Q210" s="2146">
        <v>89208616</v>
      </c>
      <c r="R210" s="2491">
        <v>144512837</v>
      </c>
      <c r="S210" s="1322"/>
      <c r="T210" s="1322"/>
      <c r="U210" s="1322"/>
      <c r="V210" s="1322"/>
      <c r="W210" s="1322"/>
      <c r="X210" s="1322"/>
      <c r="Y210" s="1322"/>
      <c r="Z210" s="1322"/>
      <c r="AA210" s="1322"/>
      <c r="AB210" s="1322"/>
      <c r="AC210" s="1322"/>
      <c r="AD210" s="1322"/>
      <c r="AE210" s="1322"/>
      <c r="AF210" s="1322"/>
      <c r="AG210" s="1322"/>
      <c r="AH210" s="1322"/>
      <c r="AI210" s="1322"/>
      <c r="AJ210" s="1322"/>
    </row>
    <row r="211" spans="4:76">
      <c r="D211" s="725" t="s">
        <v>4937</v>
      </c>
      <c r="E211" s="2483" t="s">
        <v>4935</v>
      </c>
      <c r="F211" s="2146"/>
      <c r="G211" s="2146"/>
      <c r="H211" s="2146"/>
      <c r="I211" s="2484" t="s">
        <v>4938</v>
      </c>
      <c r="J211" s="2146"/>
      <c r="K211" s="2146"/>
      <c r="L211" s="2146"/>
      <c r="M211" s="2146"/>
      <c r="N211" s="2146"/>
      <c r="O211" s="1433">
        <v>0</v>
      </c>
      <c r="P211" s="1433">
        <v>0</v>
      </c>
      <c r="Q211" s="1322">
        <v>0</v>
      </c>
      <c r="R211" s="1322">
        <v>0</v>
      </c>
      <c r="S211" s="1322"/>
      <c r="T211" s="1322"/>
      <c r="U211" s="1322"/>
      <c r="V211" s="1322"/>
      <c r="W211" s="1322"/>
      <c r="X211" s="1322"/>
      <c r="Y211" s="1322"/>
      <c r="Z211" s="1322"/>
      <c r="AA211" s="1322"/>
      <c r="AB211" s="1322"/>
      <c r="AC211" s="1322"/>
      <c r="AD211" s="1322"/>
      <c r="AE211" s="1322"/>
      <c r="AF211" s="1322"/>
      <c r="AG211" s="1322"/>
      <c r="AH211" s="1322"/>
      <c r="AI211" s="1322"/>
      <c r="AJ211" s="1322"/>
    </row>
    <row r="212" spans="4:76">
      <c r="D212" s="725" t="s">
        <v>4937</v>
      </c>
      <c r="E212" s="2483" t="s">
        <v>4935</v>
      </c>
      <c r="F212" s="2146"/>
      <c r="G212" s="2146"/>
      <c r="H212" s="2146"/>
      <c r="I212" s="2484" t="s">
        <v>4939</v>
      </c>
      <c r="J212" s="2146"/>
      <c r="K212" s="2146"/>
      <c r="L212" s="2146"/>
      <c r="M212" s="2146"/>
      <c r="N212" s="2146"/>
      <c r="O212" s="1433">
        <v>0</v>
      </c>
      <c r="P212" s="1433">
        <v>0</v>
      </c>
      <c r="Q212" s="1322">
        <v>0</v>
      </c>
      <c r="R212" s="1322">
        <v>0</v>
      </c>
      <c r="S212" s="1322"/>
      <c r="T212" s="1322"/>
      <c r="U212" s="1322"/>
      <c r="V212" s="1322"/>
      <c r="W212" s="1322"/>
      <c r="X212" s="1322"/>
      <c r="Y212" s="1322"/>
      <c r="Z212" s="1322"/>
      <c r="AA212" s="1322"/>
      <c r="AB212" s="1322"/>
      <c r="AC212" s="1322"/>
      <c r="AD212" s="1322"/>
      <c r="AE212" s="1322"/>
      <c r="AF212" s="1322"/>
      <c r="AG212" s="1322"/>
      <c r="AH212" s="1322"/>
      <c r="AI212" s="1322"/>
      <c r="AJ212" s="1322"/>
    </row>
    <row r="213" spans="4:76">
      <c r="D213" s="725" t="s">
        <v>4937</v>
      </c>
      <c r="E213" s="2483" t="s">
        <v>4935</v>
      </c>
      <c r="F213" s="2146"/>
      <c r="G213" s="2146"/>
      <c r="H213" s="2146"/>
      <c r="I213" s="2484" t="s">
        <v>4940</v>
      </c>
      <c r="J213" s="2146"/>
      <c r="K213" s="2146"/>
      <c r="L213" s="2146"/>
      <c r="M213" s="2146"/>
      <c r="N213" s="2146"/>
      <c r="O213" s="1433">
        <v>0</v>
      </c>
      <c r="P213" s="1433">
        <v>0</v>
      </c>
      <c r="Q213" s="1322">
        <v>0</v>
      </c>
      <c r="R213" s="1322">
        <v>0</v>
      </c>
      <c r="S213" s="1322"/>
      <c r="T213" s="1322"/>
      <c r="U213" s="1322"/>
      <c r="V213" s="1322"/>
      <c r="W213" s="1322"/>
      <c r="X213" s="1322"/>
      <c r="Y213" s="1322"/>
      <c r="Z213" s="1322"/>
      <c r="AA213" s="1322"/>
      <c r="AB213" s="1322"/>
      <c r="AC213" s="1322"/>
      <c r="AD213" s="1322"/>
      <c r="AE213" s="1322"/>
      <c r="AF213" s="1322"/>
      <c r="AG213" s="1322"/>
      <c r="AH213" s="1322"/>
      <c r="AI213" s="1322"/>
      <c r="AJ213" s="1322"/>
    </row>
    <row r="214" spans="4:76">
      <c r="D214" s="725"/>
      <c r="E214" s="2483" t="s">
        <v>4871</v>
      </c>
      <c r="F214" s="2146"/>
      <c r="G214" s="2146"/>
      <c r="H214" s="2146"/>
      <c r="I214" s="2484" t="s">
        <v>4941</v>
      </c>
      <c r="J214" s="2146"/>
      <c r="K214" s="2146"/>
      <c r="L214" s="2146"/>
      <c r="M214" s="2146"/>
      <c r="N214" s="2146"/>
      <c r="O214" s="2146">
        <v>-1780242</v>
      </c>
      <c r="P214" s="2146">
        <v>-512000</v>
      </c>
      <c r="Q214" s="2146">
        <v>-1032000</v>
      </c>
      <c r="R214" s="2146">
        <v>-2442454</v>
      </c>
      <c r="S214" s="2485">
        <v>-1032000</v>
      </c>
      <c r="T214" s="2485">
        <v>-1032000</v>
      </c>
      <c r="U214" s="2485">
        <v>-1032000</v>
      </c>
      <c r="V214" s="2485">
        <v>-1032000</v>
      </c>
      <c r="W214" s="2485">
        <v>-1032000</v>
      </c>
      <c r="X214" s="2485">
        <v>-1032000</v>
      </c>
      <c r="Y214" s="2485">
        <v>-1032000</v>
      </c>
      <c r="Z214" s="2485">
        <v>-1032000</v>
      </c>
      <c r="AA214" s="2485">
        <v>-1032000</v>
      </c>
      <c r="AB214" s="2485">
        <v>-1032000</v>
      </c>
      <c r="AC214" s="2485">
        <v>-1032000</v>
      </c>
      <c r="AD214" s="2485">
        <v>-1032000</v>
      </c>
      <c r="AE214" s="2485">
        <v>-1032000</v>
      </c>
      <c r="AF214" s="2485">
        <v>-1032000</v>
      </c>
      <c r="AG214" s="2485">
        <v>-1032000</v>
      </c>
      <c r="AH214" s="2485">
        <v>-1032000</v>
      </c>
      <c r="AI214" s="2485">
        <v>-1032000</v>
      </c>
      <c r="AJ214" s="2485">
        <v>-1032000</v>
      </c>
    </row>
    <row r="215" spans="4:76">
      <c r="D215" s="725"/>
      <c r="E215" s="2483" t="s">
        <v>4871</v>
      </c>
      <c r="F215" s="2146"/>
      <c r="G215" s="2146"/>
      <c r="H215" s="2146"/>
      <c r="I215" s="2484" t="s">
        <v>4943</v>
      </c>
      <c r="J215" s="2146"/>
      <c r="K215" s="2146"/>
      <c r="L215" s="2146"/>
      <c r="M215" s="2146"/>
      <c r="N215" s="2146"/>
      <c r="O215" s="2146">
        <v>-13830500</v>
      </c>
      <c r="P215" s="2146">
        <v>-14342342</v>
      </c>
      <c r="Q215" s="2146">
        <v>-15306256</v>
      </c>
      <c r="R215" s="2146">
        <v>-15306256</v>
      </c>
      <c r="S215" s="2485">
        <v>-15306256</v>
      </c>
      <c r="T215" s="2485">
        <v>-15306256</v>
      </c>
      <c r="U215" s="2485">
        <v>-15306256</v>
      </c>
      <c r="V215" s="2485">
        <v>-15306256</v>
      </c>
      <c r="W215" s="2485">
        <v>-15306256</v>
      </c>
      <c r="X215" s="2485">
        <v>-15306256</v>
      </c>
      <c r="Y215" s="2485">
        <v>-15306256</v>
      </c>
      <c r="Z215" s="2485">
        <v>-15306256</v>
      </c>
      <c r="AA215" s="2485">
        <v>-15306256</v>
      </c>
      <c r="AB215" s="2485">
        <v>-15306256</v>
      </c>
      <c r="AC215" s="2485">
        <v>-15306256</v>
      </c>
      <c r="AD215" s="2485">
        <v>-15306256</v>
      </c>
      <c r="AE215" s="2485">
        <v>-15306256</v>
      </c>
      <c r="AF215" s="2485">
        <v>-15306256</v>
      </c>
      <c r="AG215" s="2485">
        <v>-15306256</v>
      </c>
      <c r="AH215" s="2485">
        <v>-15306256</v>
      </c>
      <c r="AI215" s="2485">
        <v>-15306256</v>
      </c>
      <c r="AJ215" s="2485">
        <v>-15306256</v>
      </c>
    </row>
    <row r="216" spans="4:76">
      <c r="D216" s="725"/>
      <c r="E216" s="2483" t="s">
        <v>4871</v>
      </c>
      <c r="F216" s="2146"/>
      <c r="G216" s="2146"/>
      <c r="H216" s="2146"/>
      <c r="I216" s="2484" t="s">
        <v>4945</v>
      </c>
      <c r="J216" s="2146"/>
      <c r="K216" s="2146"/>
      <c r="L216" s="2146"/>
      <c r="M216" s="2146"/>
      <c r="N216" s="2146"/>
      <c r="O216" s="2146">
        <v>-2009618</v>
      </c>
      <c r="P216" s="2146">
        <v>-2000000</v>
      </c>
      <c r="Q216" s="2146">
        <v>-1268000</v>
      </c>
      <c r="R216" s="2146">
        <v>-1268000</v>
      </c>
      <c r="S216" s="2485">
        <v>-1268000</v>
      </c>
      <c r="T216" s="2485">
        <v>-242000</v>
      </c>
      <c r="U216" s="2485">
        <v>-242000</v>
      </c>
      <c r="V216" s="2485">
        <v>-242000</v>
      </c>
      <c r="W216" s="2485">
        <v>-242000</v>
      </c>
      <c r="X216" s="2485">
        <v>-242000</v>
      </c>
      <c r="Y216" s="2485">
        <v>-242000</v>
      </c>
      <c r="Z216" s="2485">
        <v>-242000</v>
      </c>
      <c r="AA216" s="2485">
        <v>-242000</v>
      </c>
      <c r="AB216" s="2485">
        <v>-242000</v>
      </c>
      <c r="AC216" s="2485">
        <v>-242000</v>
      </c>
      <c r="AD216" s="2485">
        <v>-242000</v>
      </c>
      <c r="AE216" s="2485">
        <v>-242000</v>
      </c>
      <c r="AF216" s="2485">
        <v>-242000</v>
      </c>
      <c r="AG216" s="2485">
        <v>-242000</v>
      </c>
      <c r="AH216" s="2485">
        <v>-242000</v>
      </c>
      <c r="AI216" s="2485">
        <v>-242000</v>
      </c>
      <c r="AJ216" s="2485">
        <v>-242000</v>
      </c>
    </row>
    <row r="217" spans="4:76">
      <c r="D217" s="725"/>
      <c r="E217" s="2483" t="s">
        <v>4946</v>
      </c>
      <c r="F217" s="2146"/>
      <c r="G217" s="2146"/>
      <c r="H217" s="2146"/>
      <c r="I217" s="2484" t="s">
        <v>4947</v>
      </c>
      <c r="J217" s="2146"/>
      <c r="K217" s="2146"/>
      <c r="L217" s="2146"/>
      <c r="M217" s="2146"/>
      <c r="N217" s="2146"/>
      <c r="O217" s="2146">
        <v>-6459300</v>
      </c>
      <c r="P217" s="2146">
        <v>-8444508</v>
      </c>
      <c r="Q217" s="2146">
        <v>-7512080</v>
      </c>
      <c r="R217" s="2146">
        <v>-7512080</v>
      </c>
      <c r="S217" s="2485">
        <v>-7512080</v>
      </c>
      <c r="T217" s="2485">
        <v>-7916000</v>
      </c>
      <c r="U217" s="2485">
        <v>0</v>
      </c>
      <c r="V217" s="2485">
        <v>0</v>
      </c>
      <c r="W217" s="2485">
        <v>0</v>
      </c>
      <c r="X217" s="2485">
        <v>0</v>
      </c>
      <c r="Y217" s="2485">
        <v>0</v>
      </c>
      <c r="Z217" s="2485">
        <v>0</v>
      </c>
      <c r="AA217" s="2485">
        <v>0</v>
      </c>
      <c r="AB217" s="2485">
        <v>0</v>
      </c>
      <c r="AC217" s="2485">
        <v>0</v>
      </c>
      <c r="AD217" s="2485">
        <v>0</v>
      </c>
      <c r="AE217" s="2485">
        <v>0</v>
      </c>
      <c r="AF217" s="2485">
        <v>0</v>
      </c>
      <c r="AG217" s="2485">
        <v>0</v>
      </c>
      <c r="AH217" s="2485">
        <v>0</v>
      </c>
      <c r="AI217" s="2485">
        <v>0</v>
      </c>
      <c r="AJ217" s="2485">
        <v>0</v>
      </c>
    </row>
    <row r="218" spans="4:76">
      <c r="E218" s="2483" t="s">
        <v>4946</v>
      </c>
      <c r="F218" s="2146"/>
      <c r="G218" s="2146"/>
      <c r="H218" s="2146"/>
      <c r="I218" s="2484" t="s">
        <v>4948</v>
      </c>
      <c r="J218" s="2146"/>
      <c r="K218" s="2146"/>
      <c r="L218" s="2146"/>
      <c r="M218" s="2146"/>
      <c r="N218" s="2146"/>
      <c r="O218" s="2146">
        <v>-965500</v>
      </c>
      <c r="P218" s="2146">
        <v>-1830040</v>
      </c>
      <c r="Q218" s="2146">
        <v>-1370000</v>
      </c>
      <c r="R218" s="2146">
        <v>-1370000</v>
      </c>
      <c r="S218" s="2485">
        <v>-1370000</v>
      </c>
      <c r="T218" s="2485">
        <v>-140000</v>
      </c>
      <c r="U218" s="2485">
        <v>0</v>
      </c>
      <c r="V218" s="2485">
        <v>0</v>
      </c>
      <c r="W218" s="2485">
        <v>0</v>
      </c>
      <c r="X218" s="2485">
        <v>0</v>
      </c>
      <c r="Y218" s="2485">
        <v>0</v>
      </c>
      <c r="Z218" s="2485">
        <v>0</v>
      </c>
      <c r="AA218" s="2485">
        <v>0</v>
      </c>
      <c r="AB218" s="2485">
        <v>0</v>
      </c>
      <c r="AC218" s="2485">
        <v>0</v>
      </c>
      <c r="AD218" s="2485">
        <v>0</v>
      </c>
      <c r="AE218" s="2485">
        <v>0</v>
      </c>
      <c r="AF218" s="2485">
        <v>0</v>
      </c>
      <c r="AG218" s="2485">
        <v>0</v>
      </c>
      <c r="AH218" s="2485">
        <v>0</v>
      </c>
      <c r="AI218" s="2485">
        <v>0</v>
      </c>
      <c r="AJ218" s="2485">
        <v>0</v>
      </c>
    </row>
    <row r="219" spans="4:76" ht="15.75">
      <c r="E219" s="2483" t="s">
        <v>4871</v>
      </c>
      <c r="F219" s="2146"/>
      <c r="G219" s="2146"/>
      <c r="H219" s="2146"/>
      <c r="I219" s="2484" t="s">
        <v>4949</v>
      </c>
      <c r="J219" s="2146"/>
      <c r="K219" s="2146"/>
      <c r="L219" s="2146"/>
      <c r="M219" s="2146"/>
      <c r="N219" s="2146"/>
      <c r="O219" s="2146">
        <v>-3826000</v>
      </c>
      <c r="P219" s="2146">
        <v>-4254309</v>
      </c>
      <c r="Q219" s="2146">
        <v>-4001000</v>
      </c>
      <c r="R219" s="2146">
        <v>-4001000</v>
      </c>
      <c r="S219" s="2485">
        <v>-4001000</v>
      </c>
      <c r="T219" s="2485">
        <v>-4002000</v>
      </c>
      <c r="U219" s="2485">
        <v>-4002000</v>
      </c>
      <c r="V219" s="2485">
        <v>-4002000</v>
      </c>
      <c r="W219" s="2485">
        <v>-4002000</v>
      </c>
      <c r="X219" s="2485">
        <v>-4002000</v>
      </c>
      <c r="Y219" s="2485">
        <v>-4002000</v>
      </c>
      <c r="Z219" s="2485">
        <v>-4002000</v>
      </c>
      <c r="AA219" s="2485">
        <v>-4002000</v>
      </c>
      <c r="AB219" s="2485">
        <v>-4002000</v>
      </c>
      <c r="AC219" s="2485">
        <v>-4002000</v>
      </c>
      <c r="AD219" s="2485">
        <v>-4002000</v>
      </c>
      <c r="AE219" s="2485">
        <v>-4002000</v>
      </c>
      <c r="AF219" s="2485">
        <v>-4002000</v>
      </c>
      <c r="AG219" s="2485">
        <v>-4002000</v>
      </c>
      <c r="AH219" s="2485">
        <v>-4002000</v>
      </c>
      <c r="AI219" s="2485">
        <v>-4002000</v>
      </c>
      <c r="AJ219" s="2485">
        <v>-4002000</v>
      </c>
      <c r="BL219" s="526"/>
      <c r="BM219" s="526"/>
      <c r="BN219" s="526"/>
      <c r="BO219" s="526"/>
      <c r="BP219" s="526"/>
    </row>
    <row r="220" spans="4:76" ht="15.75">
      <c r="E220" s="2483" t="s">
        <v>4871</v>
      </c>
      <c r="F220" s="2146"/>
      <c r="G220" s="2146"/>
      <c r="H220" s="2146"/>
      <c r="I220" s="2484" t="s">
        <v>4950</v>
      </c>
      <c r="J220" s="2146"/>
      <c r="K220" s="2146"/>
      <c r="L220" s="2146"/>
      <c r="M220" s="2146"/>
      <c r="N220" s="2146"/>
      <c r="O220" s="2146">
        <v>-6230400</v>
      </c>
      <c r="P220" s="2146">
        <v>-6125846</v>
      </c>
      <c r="Q220" s="2146">
        <v>-6155404</v>
      </c>
      <c r="R220" s="2146">
        <v>-6155404</v>
      </c>
      <c r="S220" s="2485">
        <v>-6155404</v>
      </c>
      <c r="T220" s="2485">
        <v>-6201000</v>
      </c>
      <c r="U220" s="2485">
        <v>-6201000</v>
      </c>
      <c r="V220" s="2485">
        <v>-6201000</v>
      </c>
      <c r="W220" s="2485">
        <v>-6201000</v>
      </c>
      <c r="X220" s="2485">
        <v>-6201000</v>
      </c>
      <c r="Y220" s="2485">
        <v>-6201000</v>
      </c>
      <c r="Z220" s="2485">
        <v>-6201000</v>
      </c>
      <c r="AA220" s="2485">
        <v>-6201000</v>
      </c>
      <c r="AB220" s="2485">
        <v>-6201000</v>
      </c>
      <c r="AC220" s="2485">
        <v>-6201000</v>
      </c>
      <c r="AD220" s="2485">
        <v>-6201000</v>
      </c>
      <c r="AE220" s="2485">
        <v>-6201000</v>
      </c>
      <c r="AF220" s="2485">
        <v>-6201000</v>
      </c>
      <c r="AG220" s="2485">
        <v>-6201000</v>
      </c>
      <c r="AH220" s="2485">
        <v>-6201000</v>
      </c>
      <c r="AI220" s="2485">
        <v>-6201000</v>
      </c>
      <c r="AJ220" s="2485">
        <v>-6201000</v>
      </c>
      <c r="BL220" s="526"/>
      <c r="BM220" s="526"/>
      <c r="BN220" s="526"/>
      <c r="BO220" s="526"/>
      <c r="BP220" s="526"/>
    </row>
    <row r="221" spans="4:76" ht="15.75">
      <c r="E221" s="2483" t="s">
        <v>4871</v>
      </c>
      <c r="F221" s="2146"/>
      <c r="G221" s="2146"/>
      <c r="H221" s="2146"/>
      <c r="I221" s="2484" t="s">
        <v>4951</v>
      </c>
      <c r="J221" s="2146"/>
      <c r="K221" s="2146"/>
      <c r="L221" s="2146"/>
      <c r="M221" s="2146"/>
      <c r="N221" s="2146"/>
      <c r="O221" s="2146">
        <v>-436942</v>
      </c>
      <c r="P221" s="2146">
        <v>-648000</v>
      </c>
      <c r="Q221" s="2146">
        <v>-626000</v>
      </c>
      <c r="R221" s="2146">
        <v>-465096</v>
      </c>
      <c r="S221" s="2485">
        <v>-465096</v>
      </c>
      <c r="T221" s="2485">
        <v>-465096</v>
      </c>
      <c r="U221" s="2485">
        <v>-465096</v>
      </c>
      <c r="V221" s="2485">
        <v>-465096</v>
      </c>
      <c r="W221" s="2485">
        <v>-465096</v>
      </c>
      <c r="X221" s="2485">
        <v>-465096</v>
      </c>
      <c r="Y221" s="2485">
        <v>-465096</v>
      </c>
      <c r="Z221" s="2485">
        <v>-465096</v>
      </c>
      <c r="AA221" s="2485">
        <v>-465096</v>
      </c>
      <c r="AB221" s="2485">
        <v>-465096</v>
      </c>
      <c r="AC221" s="2485">
        <v>-465096</v>
      </c>
      <c r="AD221" s="2485">
        <v>-465096</v>
      </c>
      <c r="AE221" s="2485">
        <v>-465096</v>
      </c>
      <c r="AF221" s="2485">
        <v>-465096</v>
      </c>
      <c r="AG221" s="2485">
        <v>-465096</v>
      </c>
      <c r="AH221" s="2485">
        <v>-465096</v>
      </c>
      <c r="AI221" s="2485">
        <v>-465096</v>
      </c>
      <c r="AJ221" s="2485">
        <v>-465096</v>
      </c>
      <c r="BQ221" s="526"/>
      <c r="BR221" s="526"/>
      <c r="BS221" s="526"/>
      <c r="BT221" s="526"/>
      <c r="BU221" s="526"/>
      <c r="BV221" s="526"/>
      <c r="BW221" s="526"/>
      <c r="BX221" s="526"/>
    </row>
    <row r="222" spans="4:76" ht="15.75">
      <c r="E222" s="2483" t="s">
        <v>4871</v>
      </c>
      <c r="F222" s="2146"/>
      <c r="G222" s="2146"/>
      <c r="H222" s="2146"/>
      <c r="I222" s="2484" t="s">
        <v>4952</v>
      </c>
      <c r="J222" s="2146"/>
      <c r="K222" s="2146"/>
      <c r="L222" s="2146"/>
      <c r="M222" s="2146"/>
      <c r="N222" s="2146"/>
      <c r="O222" s="2146">
        <v>-4319676</v>
      </c>
      <c r="P222" s="2146">
        <v>-3816000</v>
      </c>
      <c r="Q222" s="2146">
        <v>-3922000</v>
      </c>
      <c r="R222" s="2146">
        <v>-3922000</v>
      </c>
      <c r="S222" s="2485">
        <v>-3922000</v>
      </c>
      <c r="T222" s="2485">
        <v>-3922000</v>
      </c>
      <c r="U222" s="2485">
        <v>-3922000</v>
      </c>
      <c r="V222" s="2485">
        <v>-3922000</v>
      </c>
      <c r="W222" s="2485">
        <v>-3922000</v>
      </c>
      <c r="X222" s="2485">
        <v>-3922000</v>
      </c>
      <c r="Y222" s="2485">
        <v>-3922000</v>
      </c>
      <c r="Z222" s="2485">
        <v>-3922000</v>
      </c>
      <c r="AA222" s="2485">
        <v>-3922000</v>
      </c>
      <c r="AB222" s="2485">
        <v>-3922000</v>
      </c>
      <c r="AC222" s="2485">
        <v>-3922000</v>
      </c>
      <c r="AD222" s="2485">
        <v>-3922000</v>
      </c>
      <c r="AE222" s="2485">
        <v>-3922000</v>
      </c>
      <c r="AF222" s="2485">
        <v>-3922000</v>
      </c>
      <c r="AG222" s="2485">
        <v>-3922000</v>
      </c>
      <c r="AH222" s="2485">
        <v>-3922000</v>
      </c>
      <c r="AI222" s="2485">
        <v>-3922000</v>
      </c>
      <c r="AJ222" s="2485">
        <v>-3922000</v>
      </c>
      <c r="BQ222" s="526"/>
      <c r="BR222" s="526"/>
      <c r="BS222" s="526"/>
      <c r="BT222" s="526"/>
      <c r="BU222" s="526"/>
      <c r="BV222" s="526"/>
      <c r="BW222" s="526"/>
      <c r="BX222" s="526"/>
    </row>
    <row r="223" spans="4:76">
      <c r="E223" s="2483" t="s">
        <v>4870</v>
      </c>
      <c r="F223" s="2146"/>
      <c r="G223" s="2146"/>
      <c r="H223" s="2146"/>
      <c r="I223" s="2484" t="s">
        <v>4953</v>
      </c>
      <c r="J223" s="2146"/>
      <c r="K223" s="2146"/>
      <c r="L223" s="2146"/>
      <c r="M223" s="2146"/>
      <c r="N223" s="2146"/>
      <c r="O223" s="2146">
        <v>-207636</v>
      </c>
      <c r="P223" s="2146">
        <v>-3762702</v>
      </c>
      <c r="Q223" s="2146">
        <v>-4432942</v>
      </c>
      <c r="R223" s="2146">
        <v>-4157710</v>
      </c>
      <c r="S223" s="2485">
        <v>-4157710</v>
      </c>
      <c r="T223" s="2485">
        <v>-4907000</v>
      </c>
      <c r="U223" s="2485">
        <v>-4157710</v>
      </c>
      <c r="V223" s="2485">
        <v>-4157710</v>
      </c>
      <c r="W223" s="2485">
        <v>-4157710</v>
      </c>
      <c r="X223" s="2485">
        <v>-4157710</v>
      </c>
      <c r="Y223" s="2485">
        <v>-4157710</v>
      </c>
      <c r="Z223" s="2485">
        <v>-4157710</v>
      </c>
      <c r="AA223" s="2485">
        <v>-4157710</v>
      </c>
      <c r="AB223" s="2485">
        <v>-4157710</v>
      </c>
      <c r="AC223" s="2485">
        <v>-4157710</v>
      </c>
      <c r="AD223" s="2485">
        <v>-4157710</v>
      </c>
      <c r="AE223" s="2485">
        <v>-4157710</v>
      </c>
      <c r="AF223" s="2485">
        <v>-4157710</v>
      </c>
      <c r="AG223" s="2485">
        <v>-4157710</v>
      </c>
      <c r="AH223" s="2485">
        <v>-4157710</v>
      </c>
      <c r="AI223" s="2485">
        <v>-4157710</v>
      </c>
      <c r="AJ223" s="2485">
        <v>-4157710</v>
      </c>
    </row>
    <row r="224" spans="4:76">
      <c r="E224" s="2483" t="s">
        <v>4954</v>
      </c>
      <c r="F224" s="2146"/>
      <c r="G224" s="2146"/>
      <c r="H224" s="2146"/>
      <c r="I224" s="2484" t="s">
        <v>4955</v>
      </c>
      <c r="J224" s="2146"/>
      <c r="K224" s="2146"/>
      <c r="L224" s="2146"/>
      <c r="M224" s="2146"/>
      <c r="N224" s="2146"/>
      <c r="O224" s="2146">
        <v>-8000000</v>
      </c>
      <c r="P224" s="2146">
        <v>-8000000</v>
      </c>
      <c r="Q224" s="2146">
        <v>-8000000</v>
      </c>
      <c r="R224" s="2146">
        <v>-8000000</v>
      </c>
      <c r="S224" s="2485">
        <v>0</v>
      </c>
      <c r="T224" s="2485">
        <v>0</v>
      </c>
      <c r="U224" s="2485">
        <v>0</v>
      </c>
      <c r="V224" s="2485">
        <v>0</v>
      </c>
      <c r="W224" s="2485">
        <v>0</v>
      </c>
      <c r="X224" s="2485">
        <v>0</v>
      </c>
      <c r="Y224" s="2485">
        <v>0</v>
      </c>
      <c r="Z224" s="2485">
        <v>0</v>
      </c>
      <c r="AA224" s="2485">
        <v>0</v>
      </c>
      <c r="AB224" s="2485">
        <v>0</v>
      </c>
      <c r="AC224" s="2485">
        <v>0</v>
      </c>
      <c r="AD224" s="2485">
        <v>0</v>
      </c>
      <c r="AE224" s="2485">
        <v>0</v>
      </c>
      <c r="AF224" s="2485">
        <v>0</v>
      </c>
      <c r="AG224" s="2485">
        <v>0</v>
      </c>
      <c r="AH224" s="2485">
        <v>0</v>
      </c>
      <c r="AI224" s="2485">
        <v>0</v>
      </c>
      <c r="AJ224" s="2485">
        <v>0</v>
      </c>
    </row>
    <row r="225" spans="4:255">
      <c r="E225" s="2483" t="s">
        <v>4871</v>
      </c>
      <c r="F225" s="2146"/>
      <c r="G225" s="2146"/>
      <c r="H225" s="2146"/>
      <c r="I225" s="2484" t="s">
        <v>4956</v>
      </c>
      <c r="J225" s="2146"/>
      <c r="K225" s="2146"/>
      <c r="L225" s="2146"/>
      <c r="M225" s="2146"/>
      <c r="N225" s="2146"/>
      <c r="O225" s="2146">
        <v>0</v>
      </c>
      <c r="P225" s="2146">
        <v>0</v>
      </c>
      <c r="Q225" s="2485">
        <v>0</v>
      </c>
      <c r="R225" s="2485">
        <v>0</v>
      </c>
      <c r="S225" s="2485">
        <v>0</v>
      </c>
      <c r="T225" s="2485">
        <v>0</v>
      </c>
      <c r="U225" s="2485">
        <v>0</v>
      </c>
      <c r="V225" s="2485">
        <v>0</v>
      </c>
      <c r="W225" s="2485">
        <v>0</v>
      </c>
      <c r="X225" s="2485">
        <v>0</v>
      </c>
      <c r="Y225" s="2485">
        <v>0</v>
      </c>
      <c r="Z225" s="2485">
        <v>0</v>
      </c>
      <c r="AA225" s="2485">
        <v>0</v>
      </c>
      <c r="AB225" s="2485">
        <v>0</v>
      </c>
      <c r="AC225" s="2485">
        <v>0</v>
      </c>
      <c r="AD225" s="2485">
        <v>0</v>
      </c>
      <c r="AE225" s="2485">
        <v>0</v>
      </c>
      <c r="AF225" s="2485">
        <v>0</v>
      </c>
      <c r="AG225" s="2485">
        <v>0</v>
      </c>
      <c r="AH225" s="2485">
        <v>0</v>
      </c>
      <c r="AI225" s="2485">
        <v>0</v>
      </c>
      <c r="AJ225" s="2485">
        <v>0</v>
      </c>
    </row>
    <row r="226" spans="4:255">
      <c r="E226" s="2483" t="s">
        <v>4946</v>
      </c>
      <c r="F226" s="2146"/>
      <c r="G226" s="2146"/>
      <c r="H226" s="2146"/>
      <c r="I226" s="2484" t="s">
        <v>4957</v>
      </c>
      <c r="J226" s="2146"/>
      <c r="K226" s="2146"/>
      <c r="L226" s="2146"/>
      <c r="M226" s="2146"/>
      <c r="N226" s="2146"/>
      <c r="O226" s="2146">
        <v>0</v>
      </c>
      <c r="P226" s="2146">
        <v>0</v>
      </c>
      <c r="Q226" s="2485">
        <v>-7101031</v>
      </c>
      <c r="R226" s="2485">
        <v>0</v>
      </c>
      <c r="S226" s="2485">
        <v>0</v>
      </c>
      <c r="T226" s="2485">
        <v>0</v>
      </c>
      <c r="U226" s="2485">
        <v>0</v>
      </c>
      <c r="V226" s="2485">
        <v>0</v>
      </c>
      <c r="W226" s="2485">
        <v>0</v>
      </c>
      <c r="X226" s="2485">
        <v>0</v>
      </c>
      <c r="Y226" s="2485">
        <v>0</v>
      </c>
      <c r="Z226" s="2485">
        <v>0</v>
      </c>
      <c r="AA226" s="2485">
        <v>0</v>
      </c>
      <c r="AB226" s="2485">
        <v>0</v>
      </c>
      <c r="AC226" s="2485">
        <v>0</v>
      </c>
      <c r="AD226" s="2485">
        <v>0</v>
      </c>
      <c r="AE226" s="2485">
        <v>0</v>
      </c>
      <c r="AF226" s="2485">
        <v>0</v>
      </c>
      <c r="AG226" s="2485">
        <v>0</v>
      </c>
      <c r="AH226" s="2485">
        <v>0</v>
      </c>
      <c r="AI226" s="2485">
        <v>0</v>
      </c>
      <c r="AJ226" s="2485">
        <v>0</v>
      </c>
    </row>
    <row r="227" spans="4:255" ht="15.75">
      <c r="E227" s="2483"/>
      <c r="F227" s="2146"/>
      <c r="G227" s="2146"/>
      <c r="H227" s="2146"/>
      <c r="I227" s="2484"/>
      <c r="J227" s="2146"/>
      <c r="K227" s="2146"/>
      <c r="L227" s="2146"/>
      <c r="M227" s="2146"/>
      <c r="N227" s="2146"/>
      <c r="O227" s="2146"/>
      <c r="P227" s="2146"/>
      <c r="Q227" s="2146"/>
      <c r="R227" s="2146"/>
      <c r="S227" s="2146"/>
      <c r="T227" s="2146"/>
      <c r="U227" s="2146"/>
      <c r="V227" s="2146"/>
      <c r="W227" s="2146"/>
      <c r="X227" s="2146"/>
      <c r="Y227" s="2146"/>
      <c r="Z227" s="2146"/>
      <c r="AA227" s="2146"/>
      <c r="AB227" s="2146"/>
      <c r="AC227" s="2146"/>
      <c r="AD227" s="2146"/>
      <c r="AE227" s="2146"/>
      <c r="AF227" s="2146"/>
      <c r="AG227" s="2146"/>
      <c r="AH227" s="2146"/>
      <c r="AI227" s="2146"/>
      <c r="AJ227" s="2146"/>
      <c r="DK227" s="526"/>
      <c r="DL227" s="526"/>
      <c r="DM227" s="526"/>
      <c r="DN227" s="526"/>
      <c r="DO227" s="526"/>
      <c r="DP227" s="526"/>
      <c r="DQ227" s="526"/>
      <c r="DR227" s="526"/>
      <c r="DS227" s="526"/>
      <c r="DT227" s="526"/>
      <c r="DU227" s="526"/>
      <c r="DV227" s="526"/>
      <c r="DW227" s="526"/>
      <c r="DX227" s="526"/>
      <c r="DY227" s="526"/>
      <c r="DZ227" s="526"/>
      <c r="EA227" s="526"/>
      <c r="EB227" s="526"/>
      <c r="EC227" s="526"/>
      <c r="ED227" s="526"/>
      <c r="EE227" s="526"/>
      <c r="EF227" s="526"/>
      <c r="EG227" s="526"/>
      <c r="EH227" s="526"/>
      <c r="EI227" s="526"/>
      <c r="EJ227" s="526"/>
      <c r="EK227" s="526"/>
      <c r="EL227" s="526"/>
      <c r="EM227" s="526"/>
      <c r="EN227" s="526"/>
      <c r="EO227" s="526"/>
      <c r="EP227" s="526"/>
      <c r="EQ227" s="526"/>
      <c r="ER227" s="526"/>
      <c r="ES227" s="526"/>
      <c r="ET227" s="526"/>
      <c r="EU227" s="526"/>
      <c r="EV227" s="526"/>
      <c r="EW227" s="526"/>
      <c r="EX227" s="526"/>
      <c r="EY227" s="526"/>
      <c r="EZ227" s="526"/>
      <c r="FA227" s="526"/>
      <c r="FB227" s="526"/>
      <c r="FC227" s="526"/>
      <c r="FD227" s="526"/>
      <c r="FE227" s="526"/>
      <c r="FF227" s="526"/>
      <c r="FG227" s="526"/>
      <c r="FH227" s="526"/>
      <c r="FI227" s="526"/>
      <c r="FJ227" s="526"/>
      <c r="FK227" s="526"/>
      <c r="FL227" s="526"/>
      <c r="FM227" s="526"/>
      <c r="FN227" s="526"/>
      <c r="FO227" s="526"/>
      <c r="FP227" s="526"/>
      <c r="FQ227" s="526"/>
      <c r="FR227" s="526"/>
      <c r="FS227" s="526"/>
      <c r="FT227" s="526"/>
      <c r="FU227" s="526"/>
      <c r="FV227" s="526"/>
      <c r="FW227" s="526"/>
      <c r="FX227" s="526"/>
      <c r="FY227" s="526"/>
      <c r="FZ227" s="526"/>
      <c r="GA227" s="526"/>
      <c r="GB227" s="526"/>
      <c r="GC227" s="526"/>
      <c r="GD227" s="526"/>
      <c r="GE227" s="526"/>
      <c r="GF227" s="526"/>
      <c r="GG227" s="526"/>
      <c r="GH227" s="526"/>
      <c r="GI227" s="526"/>
      <c r="GJ227" s="526"/>
      <c r="GK227" s="526"/>
      <c r="GL227" s="526"/>
      <c r="GM227" s="526"/>
      <c r="GN227" s="526"/>
      <c r="GO227" s="526"/>
      <c r="GP227" s="526"/>
      <c r="GQ227" s="526"/>
      <c r="GR227" s="526"/>
      <c r="GS227" s="526"/>
      <c r="GT227" s="526"/>
      <c r="GU227" s="526"/>
      <c r="GV227" s="526"/>
      <c r="GW227" s="526"/>
      <c r="GX227" s="526"/>
      <c r="GY227" s="526"/>
      <c r="GZ227" s="526"/>
      <c r="HA227" s="526"/>
      <c r="HB227" s="526"/>
      <c r="HC227" s="526"/>
      <c r="HD227" s="526"/>
      <c r="HE227" s="526"/>
      <c r="HF227" s="526"/>
      <c r="HG227" s="526"/>
      <c r="HH227" s="526"/>
      <c r="HI227" s="526"/>
      <c r="HJ227" s="526"/>
      <c r="HK227" s="526"/>
      <c r="HL227" s="526"/>
      <c r="HM227" s="526"/>
      <c r="HN227" s="526"/>
      <c r="HO227" s="526"/>
      <c r="HP227" s="526"/>
      <c r="HQ227" s="526"/>
      <c r="HR227" s="526"/>
      <c r="HS227" s="526"/>
      <c r="HT227" s="526"/>
      <c r="HU227" s="526"/>
      <c r="HV227" s="526"/>
      <c r="HW227" s="526"/>
      <c r="HX227" s="526"/>
      <c r="HY227" s="526"/>
      <c r="HZ227" s="526"/>
      <c r="IA227" s="526"/>
      <c r="IB227" s="526"/>
      <c r="IC227" s="526"/>
      <c r="ID227" s="526"/>
      <c r="IE227" s="526"/>
      <c r="IF227" s="526"/>
      <c r="IG227" s="526"/>
      <c r="IH227" s="526"/>
      <c r="II227" s="526"/>
      <c r="IJ227" s="526"/>
      <c r="IK227" s="526"/>
      <c r="IL227" s="526"/>
      <c r="IM227" s="526"/>
      <c r="IN227" s="526"/>
      <c r="IO227" s="526"/>
      <c r="IP227" s="526"/>
      <c r="IQ227" s="526"/>
      <c r="IR227" s="526"/>
      <c r="IS227" s="526"/>
      <c r="IT227" s="526"/>
      <c r="IU227" s="526"/>
    </row>
    <row r="228" spans="4:255" ht="15.75">
      <c r="E228" s="2146"/>
      <c r="F228" s="2146"/>
      <c r="G228" s="2146"/>
      <c r="H228" s="2146"/>
      <c r="I228" s="2484"/>
      <c r="J228" s="2146"/>
      <c r="K228" s="2146"/>
      <c r="L228" s="2146"/>
      <c r="M228" s="2146"/>
      <c r="N228" s="2146"/>
      <c r="O228" s="2146"/>
      <c r="P228" s="2146"/>
      <c r="Q228" s="2146"/>
      <c r="R228" s="2146"/>
      <c r="S228" s="2146"/>
      <c r="T228" s="2146"/>
      <c r="U228" s="2146"/>
      <c r="V228" s="2146"/>
      <c r="W228" s="2146"/>
      <c r="X228" s="2146"/>
      <c r="Y228" s="2146"/>
      <c r="Z228" s="2146"/>
      <c r="AA228" s="2146"/>
      <c r="AB228" s="2146"/>
      <c r="AC228" s="2146"/>
      <c r="AD228" s="2146"/>
      <c r="AE228" s="2146"/>
      <c r="AF228" s="2146"/>
      <c r="AG228" s="2146"/>
      <c r="AH228" s="2146"/>
      <c r="AI228" s="2146"/>
      <c r="AJ228" s="2146"/>
      <c r="DK228" s="526"/>
      <c r="DL228" s="526"/>
      <c r="DM228" s="526"/>
      <c r="DN228" s="526"/>
      <c r="DO228" s="526"/>
      <c r="DP228" s="526"/>
      <c r="DQ228" s="526"/>
      <c r="DR228" s="526"/>
      <c r="DS228" s="526"/>
      <c r="DT228" s="526"/>
      <c r="DU228" s="526"/>
      <c r="DV228" s="526"/>
      <c r="DW228" s="526"/>
      <c r="DX228" s="526"/>
      <c r="DY228" s="526"/>
      <c r="DZ228" s="526"/>
      <c r="EA228" s="526"/>
      <c r="EB228" s="526"/>
      <c r="EC228" s="526"/>
      <c r="ED228" s="526"/>
      <c r="EE228" s="526"/>
      <c r="EF228" s="526"/>
      <c r="EG228" s="526"/>
      <c r="EH228" s="526"/>
      <c r="EI228" s="526"/>
      <c r="EJ228" s="526"/>
      <c r="EK228" s="526"/>
      <c r="EL228" s="526"/>
      <c r="EM228" s="526"/>
      <c r="EN228" s="526"/>
      <c r="EO228" s="526"/>
      <c r="EP228" s="526"/>
      <c r="EQ228" s="526"/>
      <c r="ER228" s="526"/>
      <c r="ES228" s="526"/>
      <c r="ET228" s="526"/>
      <c r="EU228" s="526"/>
      <c r="EV228" s="526"/>
      <c r="EW228" s="526"/>
      <c r="EX228" s="526"/>
      <c r="EY228" s="526"/>
      <c r="EZ228" s="526"/>
      <c r="FA228" s="526"/>
      <c r="FB228" s="526"/>
      <c r="FC228" s="526"/>
      <c r="FD228" s="526"/>
      <c r="FE228" s="526"/>
      <c r="FF228" s="526"/>
      <c r="FG228" s="526"/>
      <c r="FH228" s="526"/>
      <c r="FI228" s="526"/>
      <c r="FJ228" s="526"/>
      <c r="FK228" s="526"/>
      <c r="FL228" s="526"/>
      <c r="FM228" s="526"/>
      <c r="FN228" s="526"/>
      <c r="FO228" s="526"/>
      <c r="FP228" s="526"/>
      <c r="FQ228" s="526"/>
      <c r="FR228" s="526"/>
      <c r="FS228" s="526"/>
      <c r="FT228" s="526"/>
      <c r="FU228" s="526"/>
      <c r="FV228" s="526"/>
      <c r="FW228" s="526"/>
      <c r="FX228" s="526"/>
      <c r="FY228" s="526"/>
      <c r="FZ228" s="526"/>
      <c r="GA228" s="526"/>
      <c r="GB228" s="526"/>
      <c r="GC228" s="526"/>
      <c r="GD228" s="526"/>
      <c r="GE228" s="526"/>
      <c r="GF228" s="526"/>
      <c r="GG228" s="526"/>
      <c r="GH228" s="526"/>
      <c r="GI228" s="526"/>
      <c r="GJ228" s="526"/>
      <c r="GK228" s="526"/>
      <c r="GL228" s="526"/>
      <c r="GM228" s="526"/>
      <c r="GN228" s="526"/>
      <c r="GO228" s="526"/>
      <c r="GP228" s="526"/>
      <c r="GQ228" s="526"/>
      <c r="GR228" s="526"/>
      <c r="GS228" s="526"/>
      <c r="GT228" s="526"/>
      <c r="GU228" s="526"/>
      <c r="GV228" s="526"/>
      <c r="GW228" s="526"/>
      <c r="GX228" s="526"/>
      <c r="GY228" s="526"/>
      <c r="GZ228" s="526"/>
      <c r="HA228" s="526"/>
      <c r="HB228" s="526"/>
      <c r="HC228" s="526"/>
      <c r="HD228" s="526"/>
      <c r="HE228" s="526"/>
      <c r="HF228" s="526"/>
      <c r="HG228" s="526"/>
      <c r="HH228" s="526"/>
      <c r="HI228" s="526"/>
      <c r="HJ228" s="526"/>
      <c r="HK228" s="526"/>
      <c r="HL228" s="526"/>
      <c r="HM228" s="526"/>
      <c r="HN228" s="526"/>
      <c r="HO228" s="526"/>
      <c r="HP228" s="526"/>
      <c r="HQ228" s="526"/>
      <c r="HR228" s="526"/>
      <c r="HS228" s="526"/>
      <c r="HT228" s="526"/>
      <c r="HU228" s="526"/>
      <c r="HV228" s="526"/>
      <c r="HW228" s="526"/>
      <c r="HX228" s="526"/>
      <c r="HY228" s="526"/>
      <c r="HZ228" s="526"/>
      <c r="IA228" s="526"/>
      <c r="IB228" s="526"/>
      <c r="IC228" s="526"/>
      <c r="ID228" s="526"/>
      <c r="IE228" s="526"/>
      <c r="IF228" s="526"/>
      <c r="IG228" s="526"/>
      <c r="IH228" s="526"/>
      <c r="II228" s="526"/>
      <c r="IJ228" s="526"/>
      <c r="IK228" s="526"/>
      <c r="IL228" s="526"/>
      <c r="IM228" s="526"/>
      <c r="IN228" s="526"/>
      <c r="IO228" s="526"/>
      <c r="IP228" s="526"/>
      <c r="IQ228" s="526"/>
      <c r="IR228" s="526"/>
      <c r="IS228" s="526"/>
      <c r="IT228" s="526"/>
      <c r="IU228" s="526"/>
    </row>
    <row r="229" spans="4:255" ht="15.75">
      <c r="E229" s="2483" t="s">
        <v>4865</v>
      </c>
      <c r="F229" s="2146"/>
      <c r="G229" s="2146"/>
      <c r="H229" s="2146"/>
      <c r="I229" s="2501" t="s">
        <v>4989</v>
      </c>
      <c r="J229" s="2498"/>
      <c r="K229" s="2498"/>
      <c r="L229" s="2498"/>
      <c r="M229" s="2146"/>
      <c r="N229" s="2146"/>
      <c r="O229" s="2146">
        <v>0</v>
      </c>
      <c r="P229" s="2146">
        <v>0</v>
      </c>
      <c r="Q229" s="2485">
        <v>0</v>
      </c>
      <c r="R229" s="2485">
        <v>0</v>
      </c>
      <c r="S229" s="2485">
        <v>0</v>
      </c>
      <c r="T229" s="2485">
        <v>0</v>
      </c>
      <c r="U229" s="2485">
        <v>0</v>
      </c>
      <c r="V229" s="2485">
        <v>0</v>
      </c>
      <c r="W229" s="2485">
        <v>0</v>
      </c>
      <c r="X229" s="2485">
        <v>0</v>
      </c>
      <c r="Y229" s="2485">
        <v>0</v>
      </c>
      <c r="Z229" s="2485">
        <v>0</v>
      </c>
      <c r="AA229" s="2485">
        <v>0</v>
      </c>
      <c r="AB229" s="2485">
        <v>0</v>
      </c>
      <c r="AC229" s="2485">
        <v>0</v>
      </c>
      <c r="AD229" s="2485">
        <v>0</v>
      </c>
      <c r="AE229" s="2485">
        <v>0</v>
      </c>
      <c r="AF229" s="2485">
        <v>0</v>
      </c>
      <c r="AG229" s="2485">
        <v>0</v>
      </c>
      <c r="AH229" s="2485">
        <v>0</v>
      </c>
      <c r="AI229" s="2485">
        <v>0</v>
      </c>
      <c r="AJ229" s="2485">
        <v>0</v>
      </c>
      <c r="BY229" s="526"/>
      <c r="BZ229" s="526"/>
      <c r="CA229" s="526"/>
      <c r="CB229" s="526"/>
      <c r="CC229" s="526"/>
      <c r="CD229" s="526"/>
      <c r="CE229" s="526"/>
      <c r="CF229" s="526"/>
      <c r="CG229" s="526"/>
      <c r="CH229" s="526"/>
      <c r="CI229" s="526"/>
      <c r="CJ229" s="526"/>
      <c r="CK229" s="526"/>
      <c r="CL229" s="526"/>
      <c r="CM229" s="526"/>
      <c r="CN229" s="526"/>
      <c r="CO229" s="526"/>
      <c r="CP229" s="526"/>
      <c r="CQ229" s="526"/>
      <c r="CR229" s="526"/>
      <c r="CS229" s="526"/>
      <c r="CT229" s="526"/>
      <c r="CU229" s="526"/>
      <c r="CV229" s="526"/>
      <c r="CW229" s="526"/>
      <c r="CX229" s="526"/>
      <c r="CY229" s="526"/>
      <c r="CZ229" s="526"/>
      <c r="DK229" s="526"/>
      <c r="DL229" s="526"/>
      <c r="DM229" s="526"/>
      <c r="DN229" s="526"/>
      <c r="DO229" s="526"/>
      <c r="DP229" s="526"/>
      <c r="DQ229" s="526"/>
      <c r="DR229" s="526"/>
      <c r="DS229" s="526"/>
      <c r="DT229" s="526"/>
      <c r="DU229" s="526"/>
      <c r="DV229" s="526"/>
      <c r="DW229" s="526"/>
      <c r="DX229" s="526"/>
      <c r="DY229" s="526"/>
      <c r="DZ229" s="526"/>
      <c r="EA229" s="526"/>
      <c r="EB229" s="526"/>
      <c r="EC229" s="526"/>
      <c r="ED229" s="526"/>
      <c r="EE229" s="526"/>
      <c r="EF229" s="526"/>
      <c r="EG229" s="526"/>
      <c r="EH229" s="526"/>
      <c r="EI229" s="526"/>
      <c r="EJ229" s="526"/>
      <c r="EK229" s="526"/>
      <c r="EL229" s="526"/>
      <c r="EM229" s="526"/>
      <c r="EN229" s="526"/>
      <c r="EO229" s="526"/>
      <c r="EP229" s="526"/>
      <c r="EQ229" s="526"/>
      <c r="ER229" s="526"/>
      <c r="ES229" s="526"/>
      <c r="ET229" s="526"/>
      <c r="EU229" s="526"/>
      <c r="EV229" s="526"/>
      <c r="EW229" s="526"/>
      <c r="EX229" s="526"/>
      <c r="EY229" s="526"/>
      <c r="EZ229" s="526"/>
      <c r="FA229" s="526"/>
      <c r="FB229" s="526"/>
      <c r="FC229" s="526"/>
      <c r="FD229" s="526"/>
      <c r="FE229" s="526"/>
      <c r="FF229" s="526"/>
      <c r="FG229" s="526"/>
      <c r="FH229" s="526"/>
      <c r="FI229" s="526"/>
      <c r="FJ229" s="526"/>
      <c r="FK229" s="526"/>
      <c r="FL229" s="526"/>
      <c r="FM229" s="526"/>
      <c r="FN229" s="526"/>
      <c r="FO229" s="526"/>
      <c r="FP229" s="526"/>
      <c r="FQ229" s="526"/>
      <c r="FR229" s="526"/>
      <c r="FS229" s="526"/>
      <c r="FT229" s="526"/>
      <c r="FU229" s="526"/>
      <c r="FV229" s="526"/>
      <c r="FW229" s="526"/>
      <c r="FX229" s="526"/>
      <c r="FY229" s="526"/>
      <c r="FZ229" s="526"/>
      <c r="GA229" s="526"/>
      <c r="GB229" s="526"/>
      <c r="GC229" s="526"/>
      <c r="GD229" s="526"/>
      <c r="GE229" s="526"/>
      <c r="GF229" s="526"/>
      <c r="GG229" s="526"/>
      <c r="GH229" s="526"/>
      <c r="GI229" s="526"/>
      <c r="GJ229" s="526"/>
      <c r="GK229" s="526"/>
      <c r="GL229" s="526"/>
      <c r="GM229" s="526"/>
      <c r="GN229" s="526"/>
      <c r="GO229" s="526"/>
      <c r="GP229" s="526"/>
      <c r="GQ229" s="526"/>
      <c r="GR229" s="526"/>
      <c r="GS229" s="526"/>
      <c r="GT229" s="526"/>
      <c r="GU229" s="526"/>
      <c r="GV229" s="526"/>
      <c r="GW229" s="526"/>
      <c r="GX229" s="526"/>
      <c r="GY229" s="526"/>
      <c r="GZ229" s="526"/>
      <c r="HA229" s="526"/>
      <c r="HB229" s="526"/>
      <c r="HC229" s="526"/>
      <c r="HD229" s="526"/>
      <c r="HE229" s="526"/>
      <c r="HF229" s="526"/>
      <c r="HG229" s="526"/>
      <c r="HH229" s="526"/>
      <c r="HI229" s="526"/>
      <c r="HJ229" s="526"/>
      <c r="HK229" s="526"/>
      <c r="HL229" s="526"/>
      <c r="HM229" s="526"/>
      <c r="HN229" s="526"/>
      <c r="HO229" s="526"/>
      <c r="HP229" s="526"/>
      <c r="HQ229" s="526"/>
      <c r="HR229" s="526"/>
      <c r="HS229" s="526"/>
      <c r="HT229" s="526"/>
      <c r="HU229" s="526"/>
      <c r="HV229" s="526"/>
      <c r="HW229" s="526"/>
      <c r="HX229" s="526"/>
      <c r="HY229" s="526"/>
      <c r="HZ229" s="526"/>
      <c r="IA229" s="526"/>
      <c r="IB229" s="526"/>
      <c r="IC229" s="526"/>
      <c r="ID229" s="526"/>
      <c r="IE229" s="526"/>
      <c r="IF229" s="526"/>
      <c r="IG229" s="526"/>
      <c r="IH229" s="526"/>
      <c r="II229" s="526"/>
      <c r="IJ229" s="526"/>
      <c r="IK229" s="526"/>
      <c r="IL229" s="526"/>
      <c r="IM229" s="526"/>
      <c r="IN229" s="526"/>
      <c r="IO229" s="526"/>
      <c r="IP229" s="526"/>
      <c r="IQ229" s="526"/>
      <c r="IR229" s="526"/>
      <c r="IS229" s="526"/>
      <c r="IT229" s="526"/>
      <c r="IU229" s="526"/>
    </row>
    <row r="230" spans="4:255" ht="15.75">
      <c r="E230" s="2483" t="s">
        <v>4865</v>
      </c>
      <c r="F230" s="2146"/>
      <c r="G230" s="2146"/>
      <c r="H230" s="2146"/>
      <c r="I230" s="2501" t="s">
        <v>4990</v>
      </c>
      <c r="J230" s="2498"/>
      <c r="K230" s="2498"/>
      <c r="L230" s="2498"/>
      <c r="M230" s="2146"/>
      <c r="N230" s="2146"/>
      <c r="O230" s="2146">
        <v>0</v>
      </c>
      <c r="P230" s="2146">
        <v>0</v>
      </c>
      <c r="Q230" s="2485">
        <v>0</v>
      </c>
      <c r="R230" s="2485">
        <v>0</v>
      </c>
      <c r="S230" s="2485">
        <v>0</v>
      </c>
      <c r="T230" s="2485">
        <v>0</v>
      </c>
      <c r="U230" s="2485">
        <v>0</v>
      </c>
      <c r="V230" s="2485">
        <v>0</v>
      </c>
      <c r="W230" s="2485">
        <v>0</v>
      </c>
      <c r="X230" s="2485">
        <v>0</v>
      </c>
      <c r="Y230" s="2485">
        <v>0</v>
      </c>
      <c r="Z230" s="2485">
        <v>0</v>
      </c>
      <c r="AA230" s="2485">
        <v>0</v>
      </c>
      <c r="AB230" s="2485">
        <v>0</v>
      </c>
      <c r="AC230" s="2485">
        <v>0</v>
      </c>
      <c r="AD230" s="2485">
        <v>0</v>
      </c>
      <c r="AE230" s="2485">
        <v>0</v>
      </c>
      <c r="AF230" s="2485">
        <v>0</v>
      </c>
      <c r="AG230" s="2485">
        <v>0</v>
      </c>
      <c r="AH230" s="2485">
        <v>0</v>
      </c>
      <c r="AI230" s="2485">
        <v>0</v>
      </c>
      <c r="AJ230" s="2485">
        <v>0</v>
      </c>
      <c r="BY230" s="526"/>
      <c r="BZ230" s="526"/>
      <c r="CA230" s="526"/>
      <c r="CB230" s="526"/>
      <c r="CC230" s="526"/>
      <c r="CD230" s="526"/>
      <c r="CE230" s="526"/>
      <c r="CF230" s="526"/>
      <c r="CG230" s="526"/>
      <c r="CH230" s="526"/>
      <c r="CI230" s="526"/>
      <c r="CJ230" s="526"/>
      <c r="CK230" s="526"/>
      <c r="CL230" s="526"/>
      <c r="CM230" s="526"/>
      <c r="CN230" s="526"/>
      <c r="CO230" s="526"/>
      <c r="CP230" s="526"/>
      <c r="CQ230" s="526"/>
      <c r="CR230" s="526"/>
      <c r="CS230" s="526"/>
      <c r="CT230" s="526"/>
      <c r="CU230" s="526"/>
      <c r="CV230" s="526"/>
      <c r="CW230" s="526"/>
      <c r="CX230" s="526"/>
      <c r="CY230" s="526"/>
      <c r="CZ230" s="526"/>
      <c r="DK230" s="526"/>
      <c r="DL230" s="526"/>
      <c r="DM230" s="526"/>
      <c r="DN230" s="526"/>
      <c r="DO230" s="526"/>
      <c r="DP230" s="526"/>
      <c r="DQ230" s="526"/>
      <c r="DR230" s="526"/>
      <c r="DS230" s="526"/>
      <c r="DT230" s="526"/>
      <c r="DU230" s="526"/>
      <c r="DV230" s="526"/>
      <c r="DW230" s="526"/>
      <c r="DX230" s="526"/>
      <c r="DY230" s="526"/>
      <c r="DZ230" s="526"/>
      <c r="EA230" s="526"/>
      <c r="EB230" s="526"/>
      <c r="EC230" s="526"/>
      <c r="ED230" s="526"/>
      <c r="EE230" s="526"/>
      <c r="EF230" s="526"/>
      <c r="EG230" s="526"/>
      <c r="EH230" s="526"/>
      <c r="EI230" s="526"/>
      <c r="EJ230" s="526"/>
      <c r="EK230" s="526"/>
      <c r="EL230" s="526"/>
      <c r="EM230" s="526"/>
      <c r="EN230" s="526"/>
      <c r="EO230" s="526"/>
      <c r="EP230" s="526"/>
      <c r="EQ230" s="526"/>
      <c r="ER230" s="526"/>
      <c r="ES230" s="526"/>
      <c r="ET230" s="526"/>
      <c r="EU230" s="526"/>
      <c r="EV230" s="526"/>
      <c r="EW230" s="526"/>
      <c r="EX230" s="526"/>
      <c r="EY230" s="526"/>
      <c r="EZ230" s="526"/>
      <c r="FA230" s="526"/>
      <c r="FB230" s="526"/>
      <c r="FC230" s="526"/>
      <c r="FD230" s="526"/>
      <c r="FE230" s="526"/>
      <c r="FF230" s="526"/>
      <c r="FG230" s="526"/>
      <c r="FH230" s="526"/>
      <c r="FI230" s="526"/>
      <c r="FJ230" s="526"/>
      <c r="FK230" s="526"/>
      <c r="FL230" s="526"/>
      <c r="FM230" s="526"/>
      <c r="FN230" s="526"/>
      <c r="FO230" s="526"/>
      <c r="FP230" s="526"/>
      <c r="FQ230" s="526"/>
      <c r="FR230" s="526"/>
      <c r="FS230" s="526"/>
      <c r="FT230" s="526"/>
      <c r="FU230" s="526"/>
      <c r="FV230" s="526"/>
      <c r="FW230" s="526"/>
      <c r="FX230" s="526"/>
      <c r="FY230" s="526"/>
      <c r="FZ230" s="526"/>
      <c r="GA230" s="526"/>
      <c r="GB230" s="526"/>
      <c r="GC230" s="526"/>
      <c r="GD230" s="526"/>
      <c r="GE230" s="526"/>
      <c r="GF230" s="526"/>
      <c r="GG230" s="526"/>
      <c r="GH230" s="526"/>
      <c r="GI230" s="526"/>
      <c r="GJ230" s="526"/>
      <c r="GK230" s="526"/>
      <c r="GL230" s="526"/>
      <c r="GM230" s="526"/>
      <c r="GN230" s="526"/>
      <c r="GO230" s="526"/>
      <c r="GP230" s="526"/>
      <c r="GQ230" s="526"/>
      <c r="GR230" s="526"/>
      <c r="GS230" s="526"/>
      <c r="GT230" s="526"/>
      <c r="GU230" s="526"/>
      <c r="GV230" s="526"/>
      <c r="GW230" s="526"/>
      <c r="GX230" s="526"/>
      <c r="GY230" s="526"/>
      <c r="GZ230" s="526"/>
      <c r="HA230" s="526"/>
      <c r="HB230" s="526"/>
      <c r="HC230" s="526"/>
      <c r="HD230" s="526"/>
      <c r="HE230" s="526"/>
      <c r="HF230" s="526"/>
      <c r="HG230" s="526"/>
      <c r="HH230" s="526"/>
      <c r="HI230" s="526"/>
      <c r="HJ230" s="526"/>
      <c r="HK230" s="526"/>
      <c r="HL230" s="526"/>
      <c r="HM230" s="526"/>
      <c r="HN230" s="526"/>
      <c r="HO230" s="526"/>
      <c r="HP230" s="526"/>
      <c r="HQ230" s="526"/>
      <c r="HR230" s="526"/>
      <c r="HS230" s="526"/>
      <c r="HT230" s="526"/>
      <c r="HU230" s="526"/>
      <c r="HV230" s="526"/>
      <c r="HW230" s="526"/>
      <c r="HX230" s="526"/>
      <c r="HY230" s="526"/>
      <c r="HZ230" s="526"/>
      <c r="IA230" s="526"/>
      <c r="IB230" s="526"/>
      <c r="IC230" s="526"/>
      <c r="ID230" s="526"/>
      <c r="IE230" s="526"/>
      <c r="IF230" s="526"/>
      <c r="IG230" s="526"/>
      <c r="IH230" s="526"/>
      <c r="II230" s="526"/>
      <c r="IJ230" s="526"/>
      <c r="IK230" s="526"/>
      <c r="IL230" s="526"/>
      <c r="IM230" s="526"/>
      <c r="IN230" s="526"/>
      <c r="IO230" s="526"/>
      <c r="IP230" s="526"/>
      <c r="IQ230" s="526"/>
      <c r="IR230" s="526"/>
      <c r="IS230" s="526"/>
      <c r="IT230" s="526"/>
      <c r="IU230" s="526"/>
    </row>
    <row r="231" spans="4:255" ht="15.75">
      <c r="E231" s="2483" t="s">
        <v>4865</v>
      </c>
      <c r="F231" s="2146"/>
      <c r="G231" s="2146"/>
      <c r="H231" s="2146"/>
      <c r="I231" s="2501" t="s">
        <v>4991</v>
      </c>
      <c r="J231" s="2498"/>
      <c r="K231" s="2498"/>
      <c r="L231" s="2498"/>
      <c r="M231" s="2146"/>
      <c r="N231" s="2146"/>
      <c r="O231" s="2146">
        <v>0</v>
      </c>
      <c r="P231" s="2483">
        <v>0</v>
      </c>
      <c r="Q231" s="2491">
        <v>0</v>
      </c>
      <c r="R231" s="2485">
        <v>0</v>
      </c>
      <c r="S231" s="2485">
        <v>0</v>
      </c>
      <c r="T231" s="2485">
        <v>0</v>
      </c>
      <c r="U231" s="2485">
        <v>0</v>
      </c>
      <c r="V231" s="2485">
        <v>0</v>
      </c>
      <c r="W231" s="2485">
        <v>0</v>
      </c>
      <c r="X231" s="2485">
        <v>0</v>
      </c>
      <c r="Y231" s="2485">
        <v>0</v>
      </c>
      <c r="Z231" s="2485">
        <v>0</v>
      </c>
      <c r="AA231" s="2485">
        <v>0</v>
      </c>
      <c r="AB231" s="2485">
        <v>0</v>
      </c>
      <c r="AC231" s="2485">
        <v>0</v>
      </c>
      <c r="AD231" s="2485">
        <v>0</v>
      </c>
      <c r="AE231" s="2485">
        <v>0</v>
      </c>
      <c r="AF231" s="2485">
        <v>0</v>
      </c>
      <c r="AG231" s="2485">
        <v>0</v>
      </c>
      <c r="AH231" s="2485">
        <v>0</v>
      </c>
      <c r="AI231" s="2485">
        <v>0</v>
      </c>
      <c r="AJ231" s="2485">
        <v>0</v>
      </c>
      <c r="BY231" s="526"/>
      <c r="BZ231" s="526"/>
      <c r="CA231" s="526"/>
      <c r="CB231" s="526"/>
      <c r="CC231" s="526"/>
      <c r="CD231" s="526"/>
      <c r="CE231" s="526"/>
      <c r="CF231" s="526"/>
      <c r="CG231" s="526"/>
      <c r="CH231" s="526"/>
      <c r="CI231" s="526"/>
      <c r="CJ231" s="526"/>
      <c r="CK231" s="526"/>
      <c r="CL231" s="526"/>
      <c r="CM231" s="526"/>
      <c r="CN231" s="526"/>
      <c r="CO231" s="526"/>
      <c r="CP231" s="526"/>
      <c r="CQ231" s="526"/>
      <c r="CR231" s="526"/>
      <c r="CS231" s="526"/>
      <c r="CT231" s="526"/>
      <c r="CU231" s="526"/>
      <c r="CV231" s="526"/>
      <c r="CW231" s="526"/>
      <c r="CX231" s="526"/>
      <c r="CY231" s="526"/>
      <c r="CZ231" s="526"/>
      <c r="DK231" s="526"/>
      <c r="DL231" s="526"/>
      <c r="DM231" s="526"/>
      <c r="DN231" s="526"/>
      <c r="DO231" s="526"/>
      <c r="DP231" s="526"/>
      <c r="DQ231" s="526"/>
      <c r="DR231" s="526"/>
      <c r="DS231" s="526"/>
      <c r="DT231" s="526"/>
      <c r="DU231" s="526"/>
      <c r="DV231" s="526"/>
      <c r="DW231" s="526"/>
      <c r="DX231" s="526"/>
      <c r="DY231" s="526"/>
      <c r="DZ231" s="526"/>
      <c r="EA231" s="526"/>
      <c r="EB231" s="526"/>
      <c r="EC231" s="526"/>
      <c r="ED231" s="526"/>
      <c r="EE231" s="526"/>
      <c r="EF231" s="526"/>
      <c r="EG231" s="526"/>
      <c r="EH231" s="526"/>
      <c r="EI231" s="526"/>
      <c r="EJ231" s="526"/>
      <c r="EK231" s="526"/>
      <c r="EL231" s="526"/>
      <c r="EM231" s="526"/>
      <c r="EN231" s="526"/>
      <c r="EO231" s="526"/>
      <c r="EP231" s="526"/>
      <c r="EQ231" s="526"/>
      <c r="ER231" s="526"/>
      <c r="ES231" s="526"/>
      <c r="ET231" s="526"/>
      <c r="EU231" s="526"/>
      <c r="EV231" s="526"/>
      <c r="EW231" s="526"/>
      <c r="EX231" s="526"/>
      <c r="EY231" s="526"/>
      <c r="EZ231" s="526"/>
      <c r="FA231" s="526"/>
      <c r="FB231" s="526"/>
      <c r="FC231" s="526"/>
      <c r="FD231" s="526"/>
      <c r="FE231" s="526"/>
      <c r="FF231" s="526"/>
      <c r="FG231" s="526"/>
      <c r="FH231" s="526"/>
      <c r="FI231" s="526"/>
      <c r="FJ231" s="526"/>
      <c r="FK231" s="526"/>
      <c r="FL231" s="526"/>
      <c r="FM231" s="526"/>
      <c r="FN231" s="526"/>
      <c r="FO231" s="526"/>
      <c r="FP231" s="526"/>
      <c r="FQ231" s="526"/>
      <c r="FR231" s="526"/>
      <c r="FS231" s="526"/>
      <c r="FT231" s="526"/>
      <c r="FU231" s="526"/>
      <c r="FV231" s="526"/>
      <c r="FW231" s="526"/>
      <c r="FX231" s="526"/>
      <c r="FY231" s="526"/>
      <c r="FZ231" s="526"/>
      <c r="GA231" s="526"/>
      <c r="GB231" s="526"/>
      <c r="GC231" s="526"/>
      <c r="GD231" s="526"/>
      <c r="GE231" s="526"/>
      <c r="GF231" s="526"/>
      <c r="GG231" s="526"/>
      <c r="GH231" s="526"/>
      <c r="GI231" s="526"/>
      <c r="GJ231" s="526"/>
      <c r="GK231" s="526"/>
      <c r="GL231" s="526"/>
      <c r="GM231" s="526"/>
      <c r="GN231" s="526"/>
      <c r="GO231" s="526"/>
      <c r="GP231" s="526"/>
      <c r="GQ231" s="526"/>
      <c r="GR231" s="526"/>
      <c r="GS231" s="526"/>
      <c r="GT231" s="526"/>
      <c r="GU231" s="526"/>
      <c r="GV231" s="526"/>
      <c r="GW231" s="526"/>
      <c r="GX231" s="526"/>
      <c r="GY231" s="526"/>
      <c r="GZ231" s="526"/>
      <c r="HA231" s="526"/>
      <c r="HB231" s="526"/>
      <c r="HC231" s="526"/>
      <c r="HD231" s="526"/>
      <c r="HE231" s="526"/>
      <c r="HF231" s="526"/>
      <c r="HG231" s="526"/>
      <c r="HH231" s="526"/>
      <c r="HI231" s="526"/>
      <c r="HJ231" s="526"/>
      <c r="HK231" s="526"/>
      <c r="HL231" s="526"/>
      <c r="HM231" s="526"/>
      <c r="HN231" s="526"/>
      <c r="HO231" s="526"/>
      <c r="HP231" s="526"/>
      <c r="HQ231" s="526"/>
      <c r="HR231" s="526"/>
      <c r="HS231" s="526"/>
      <c r="HT231" s="526"/>
      <c r="HU231" s="526"/>
      <c r="HV231" s="526"/>
      <c r="HW231" s="526"/>
      <c r="HX231" s="526"/>
      <c r="HY231" s="526"/>
      <c r="HZ231" s="526"/>
      <c r="IA231" s="526"/>
      <c r="IB231" s="526"/>
      <c r="IC231" s="526"/>
      <c r="ID231" s="526"/>
      <c r="IE231" s="526"/>
      <c r="IF231" s="526"/>
      <c r="IG231" s="526"/>
      <c r="IH231" s="526"/>
      <c r="II231" s="526"/>
      <c r="IJ231" s="526"/>
      <c r="IK231" s="526"/>
      <c r="IL231" s="526"/>
      <c r="IM231" s="526"/>
      <c r="IN231" s="526"/>
      <c r="IO231" s="526"/>
      <c r="IP231" s="526"/>
      <c r="IQ231" s="526"/>
      <c r="IR231" s="526"/>
      <c r="IS231" s="526"/>
      <c r="IT231" s="526"/>
      <c r="IU231" s="526"/>
    </row>
    <row r="232" spans="4:255" ht="15.75">
      <c r="E232" s="2483" t="s">
        <v>4865</v>
      </c>
      <c r="F232" s="2146"/>
      <c r="G232" s="2146"/>
      <c r="H232" s="2146"/>
      <c r="I232" s="2502" t="s">
        <v>4992</v>
      </c>
      <c r="J232" s="2498"/>
      <c r="K232" s="2498"/>
      <c r="L232" s="2498"/>
      <c r="M232" s="2146"/>
      <c r="N232" s="2146"/>
      <c r="O232" s="2146">
        <v>0</v>
      </c>
      <c r="P232" s="2483">
        <v>0</v>
      </c>
      <c r="Q232" s="2483">
        <v>0</v>
      </c>
      <c r="R232" s="2146">
        <v>0</v>
      </c>
      <c r="S232" s="2146">
        <v>0</v>
      </c>
      <c r="T232" s="2146">
        <v>0</v>
      </c>
      <c r="U232" s="2146">
        <v>0</v>
      </c>
      <c r="V232" s="2146">
        <v>0</v>
      </c>
      <c r="W232" s="2146">
        <v>0</v>
      </c>
      <c r="X232" s="2146">
        <v>0</v>
      </c>
      <c r="Y232" s="2146">
        <v>0</v>
      </c>
      <c r="Z232" s="2146">
        <v>0</v>
      </c>
      <c r="AA232" s="2146">
        <v>0</v>
      </c>
      <c r="AB232" s="2146">
        <v>0</v>
      </c>
      <c r="AC232" s="2146">
        <v>1427083.3333333335</v>
      </c>
      <c r="AD232" s="2146">
        <v>3467812.5</v>
      </c>
      <c r="AE232" s="2146">
        <v>3571846.875</v>
      </c>
      <c r="AF232" s="2146">
        <v>3679002.2812500005</v>
      </c>
      <c r="AG232" s="2146">
        <v>3789372.3496875009</v>
      </c>
      <c r="AH232" s="2146">
        <v>3903053.5201781252</v>
      </c>
      <c r="AI232" s="2146">
        <v>4020145.1257834691</v>
      </c>
      <c r="AJ232" s="2146">
        <v>4140749.4795569736</v>
      </c>
      <c r="BY232" s="526"/>
      <c r="BZ232" s="526"/>
      <c r="CA232" s="526"/>
      <c r="CB232" s="526"/>
      <c r="CC232" s="526"/>
      <c r="CD232" s="526"/>
      <c r="CE232" s="526"/>
      <c r="CF232" s="526"/>
      <c r="CG232" s="526"/>
      <c r="CH232" s="526"/>
      <c r="CI232" s="526"/>
      <c r="CJ232" s="526"/>
      <c r="CK232" s="526"/>
      <c r="CL232" s="526"/>
      <c r="CM232" s="526"/>
      <c r="CN232" s="526"/>
      <c r="CO232" s="526"/>
      <c r="CP232" s="526"/>
      <c r="CQ232" s="526"/>
      <c r="CR232" s="526"/>
      <c r="CS232" s="526"/>
      <c r="CT232" s="526"/>
      <c r="CU232" s="526"/>
      <c r="CV232" s="526"/>
      <c r="CW232" s="526"/>
      <c r="CX232" s="526"/>
      <c r="CY232" s="526"/>
      <c r="CZ232" s="526"/>
      <c r="DK232" s="526"/>
      <c r="DL232" s="526"/>
      <c r="DM232" s="526"/>
      <c r="DN232" s="526"/>
      <c r="DO232" s="526"/>
      <c r="DP232" s="526"/>
      <c r="DQ232" s="526"/>
      <c r="DR232" s="526"/>
      <c r="DS232" s="526"/>
      <c r="DT232" s="526"/>
      <c r="DU232" s="526"/>
      <c r="DV232" s="526"/>
      <c r="DW232" s="526"/>
      <c r="DX232" s="526"/>
      <c r="DY232" s="526"/>
      <c r="DZ232" s="526"/>
      <c r="EA232" s="526"/>
      <c r="EB232" s="526"/>
      <c r="EC232" s="526"/>
      <c r="ED232" s="526"/>
      <c r="EE232" s="526"/>
      <c r="EF232" s="526"/>
      <c r="EG232" s="526"/>
      <c r="EH232" s="526"/>
      <c r="EI232" s="526"/>
      <c r="EJ232" s="526"/>
      <c r="EK232" s="526"/>
      <c r="EL232" s="526"/>
      <c r="EM232" s="526"/>
      <c r="EN232" s="526"/>
      <c r="EO232" s="526"/>
      <c r="EP232" s="526"/>
      <c r="EQ232" s="526"/>
      <c r="ER232" s="526"/>
      <c r="ES232" s="526"/>
      <c r="ET232" s="526"/>
      <c r="EU232" s="526"/>
      <c r="EV232" s="526"/>
      <c r="EW232" s="526"/>
      <c r="EX232" s="526"/>
      <c r="EY232" s="526"/>
      <c r="EZ232" s="526"/>
      <c r="FA232" s="526"/>
      <c r="FB232" s="526"/>
      <c r="FC232" s="526"/>
      <c r="FD232" s="526"/>
      <c r="FE232" s="526"/>
      <c r="FF232" s="526"/>
      <c r="FG232" s="526"/>
      <c r="FH232" s="526"/>
      <c r="FI232" s="526"/>
      <c r="FJ232" s="526"/>
      <c r="FK232" s="526"/>
      <c r="FL232" s="526"/>
      <c r="FM232" s="526"/>
      <c r="FN232" s="526"/>
      <c r="FO232" s="526"/>
      <c r="FP232" s="526"/>
      <c r="FQ232" s="526"/>
      <c r="FR232" s="526"/>
      <c r="FS232" s="526"/>
      <c r="FT232" s="526"/>
      <c r="FU232" s="526"/>
      <c r="FV232" s="526"/>
      <c r="FW232" s="526"/>
      <c r="FX232" s="526"/>
      <c r="FY232" s="526"/>
      <c r="FZ232" s="526"/>
      <c r="GA232" s="526"/>
      <c r="GB232" s="526"/>
      <c r="GC232" s="526"/>
      <c r="GD232" s="526"/>
      <c r="GE232" s="526"/>
      <c r="GF232" s="526"/>
      <c r="GG232" s="526"/>
      <c r="GH232" s="526"/>
      <c r="GI232" s="526"/>
      <c r="GJ232" s="526"/>
      <c r="GK232" s="526"/>
      <c r="GL232" s="526"/>
      <c r="GM232" s="526"/>
      <c r="GN232" s="526"/>
      <c r="GO232" s="526"/>
      <c r="GP232" s="526"/>
      <c r="GQ232" s="526"/>
      <c r="GR232" s="526"/>
      <c r="GS232" s="526"/>
      <c r="GT232" s="526"/>
      <c r="GU232" s="526"/>
      <c r="GV232" s="526"/>
      <c r="GW232" s="526"/>
      <c r="GX232" s="526"/>
      <c r="GY232" s="526"/>
      <c r="GZ232" s="526"/>
      <c r="HA232" s="526"/>
      <c r="HB232" s="526"/>
      <c r="HC232" s="526"/>
      <c r="HD232" s="526"/>
      <c r="HE232" s="526"/>
      <c r="HF232" s="526"/>
      <c r="HG232" s="526"/>
      <c r="HH232" s="526"/>
      <c r="HI232" s="526"/>
      <c r="HJ232" s="526"/>
      <c r="HK232" s="526"/>
      <c r="HL232" s="526"/>
      <c r="HM232" s="526"/>
      <c r="HN232" s="526"/>
      <c r="HO232" s="526"/>
      <c r="HP232" s="526"/>
      <c r="HQ232" s="526"/>
      <c r="HR232" s="526"/>
      <c r="HS232" s="526"/>
      <c r="HT232" s="526"/>
      <c r="HU232" s="526"/>
      <c r="HV232" s="526"/>
      <c r="HW232" s="526"/>
      <c r="HX232" s="526"/>
      <c r="HY232" s="526"/>
      <c r="HZ232" s="526"/>
      <c r="IA232" s="526"/>
      <c r="IB232" s="526"/>
      <c r="IC232" s="526"/>
      <c r="ID232" s="526"/>
      <c r="IE232" s="526"/>
      <c r="IF232" s="526"/>
      <c r="IG232" s="526"/>
      <c r="IH232" s="526"/>
      <c r="II232" s="526"/>
      <c r="IJ232" s="526"/>
      <c r="IK232" s="526"/>
      <c r="IL232" s="526"/>
      <c r="IM232" s="526"/>
      <c r="IN232" s="526"/>
      <c r="IO232" s="526"/>
      <c r="IP232" s="526"/>
      <c r="IQ232" s="526"/>
      <c r="IR232" s="526"/>
      <c r="IS232" s="526"/>
      <c r="IT232" s="526"/>
      <c r="IU232" s="526"/>
    </row>
    <row r="233" spans="4:255" ht="15.75">
      <c r="E233" s="2483" t="s">
        <v>4935</v>
      </c>
      <c r="F233" s="2146"/>
      <c r="G233" s="2146"/>
      <c r="H233" s="2146"/>
      <c r="I233" s="2502" t="s">
        <v>4993</v>
      </c>
      <c r="J233" s="2498"/>
      <c r="K233" s="2498"/>
      <c r="L233" s="2498"/>
      <c r="M233" s="2146"/>
      <c r="N233" s="2146"/>
      <c r="O233" s="2146">
        <v>0</v>
      </c>
      <c r="P233" s="2146">
        <v>0</v>
      </c>
      <c r="Q233" s="2146">
        <v>0</v>
      </c>
      <c r="R233" s="2146">
        <v>0</v>
      </c>
      <c r="S233" s="2146">
        <v>0</v>
      </c>
      <c r="T233" s="2146">
        <v>0</v>
      </c>
      <c r="U233" s="2146">
        <v>0</v>
      </c>
      <c r="V233" s="2146">
        <v>0</v>
      </c>
      <c r="W233" s="2146">
        <v>0</v>
      </c>
      <c r="X233" s="2146">
        <v>0</v>
      </c>
      <c r="Y233" s="2146">
        <v>0</v>
      </c>
      <c r="Z233" s="2146">
        <v>0</v>
      </c>
      <c r="AA233" s="2146">
        <v>6228804.3478260869</v>
      </c>
      <c r="AB233" s="2146">
        <v>6470230.9782608692</v>
      </c>
      <c r="AC233" s="2146">
        <v>6674650.4076086953</v>
      </c>
      <c r="AD233" s="2146">
        <v>6767077.4198369551</v>
      </c>
      <c r="AE233" s="2146">
        <v>6860027.2424320653</v>
      </c>
      <c r="AF233" s="2146">
        <v>6953515.5597050274</v>
      </c>
      <c r="AG233" s="2146">
        <v>7066308.5264961766</v>
      </c>
      <c r="AH233" s="2146">
        <v>7217172.7822910594</v>
      </c>
      <c r="AI233" s="2146">
        <v>7331125.4657597961</v>
      </c>
      <c r="AJ233" s="2146">
        <v>7501934.229732587</v>
      </c>
      <c r="BY233" s="526"/>
      <c r="BZ233" s="526"/>
      <c r="CA233" s="526"/>
      <c r="CB233" s="526"/>
      <c r="CC233" s="526"/>
      <c r="CD233" s="526"/>
      <c r="CE233" s="526"/>
      <c r="CF233" s="526"/>
      <c r="CG233" s="526"/>
      <c r="CH233" s="526"/>
      <c r="CI233" s="526"/>
      <c r="CJ233" s="526"/>
      <c r="CK233" s="526"/>
      <c r="CL233" s="526"/>
      <c r="CM233" s="526"/>
      <c r="CN233" s="526"/>
      <c r="CO233" s="526"/>
      <c r="CP233" s="526"/>
      <c r="CQ233" s="526"/>
      <c r="CR233" s="526"/>
      <c r="CS233" s="526"/>
      <c r="CT233" s="526"/>
      <c r="CU233" s="526"/>
      <c r="CV233" s="526"/>
      <c r="CW233" s="526"/>
      <c r="CX233" s="526"/>
      <c r="CY233" s="526"/>
      <c r="CZ233" s="526"/>
    </row>
    <row r="234" spans="4:255" ht="15.75">
      <c r="D234" s="2495" t="s">
        <v>4962</v>
      </c>
      <c r="E234" s="2496" t="s">
        <v>4853</v>
      </c>
      <c r="F234" s="2496"/>
      <c r="G234" s="2496"/>
      <c r="H234" s="2496"/>
      <c r="I234" s="2497" t="s">
        <v>4963</v>
      </c>
      <c r="J234" s="2498"/>
      <c r="K234" s="2498"/>
      <c r="L234" s="2498"/>
      <c r="M234" s="2146"/>
      <c r="N234" s="2146"/>
      <c r="O234" s="2146">
        <v>0</v>
      </c>
      <c r="P234" s="2146">
        <v>14172592</v>
      </c>
      <c r="Q234" s="2146">
        <v>19482368</v>
      </c>
      <c r="R234" s="2146">
        <v>8496582.5833333321</v>
      </c>
      <c r="S234" s="2146">
        <v>11583333.333333334</v>
      </c>
      <c r="T234" s="2146">
        <v>4000000</v>
      </c>
      <c r="U234" s="2146">
        <v>2333333.3333333335</v>
      </c>
      <c r="V234" s="2146">
        <v>0</v>
      </c>
      <c r="W234" s="2146">
        <v>0</v>
      </c>
      <c r="X234" s="2146">
        <v>0</v>
      </c>
      <c r="Y234" s="2146">
        <v>0</v>
      </c>
      <c r="Z234" s="2146">
        <v>0</v>
      </c>
      <c r="AA234" s="2146">
        <v>0</v>
      </c>
      <c r="AB234" s="2146">
        <v>0</v>
      </c>
      <c r="AC234" s="2146">
        <v>0</v>
      </c>
      <c r="AD234" s="2146">
        <v>0</v>
      </c>
      <c r="AE234" s="2146">
        <v>0</v>
      </c>
      <c r="AF234" s="2146">
        <v>0</v>
      </c>
      <c r="AG234" s="2146">
        <v>0</v>
      </c>
      <c r="AH234" s="2146">
        <v>0</v>
      </c>
      <c r="AI234" s="2146">
        <v>0</v>
      </c>
      <c r="AJ234" s="2146">
        <v>0</v>
      </c>
      <c r="BY234" s="526"/>
      <c r="BZ234" s="526"/>
      <c r="CA234" s="526"/>
      <c r="CB234" s="526"/>
      <c r="CC234" s="526"/>
      <c r="CD234" s="526"/>
      <c r="CE234" s="526"/>
      <c r="CF234" s="526"/>
      <c r="CG234" s="526"/>
      <c r="CH234" s="526"/>
      <c r="CI234" s="526"/>
      <c r="CJ234" s="526"/>
      <c r="CK234" s="526"/>
      <c r="CL234" s="526"/>
      <c r="CM234" s="526"/>
      <c r="CN234" s="526"/>
      <c r="CO234" s="526"/>
      <c r="CP234" s="526"/>
      <c r="CQ234" s="526"/>
      <c r="CR234" s="526"/>
      <c r="CS234" s="526"/>
      <c r="CT234" s="526"/>
      <c r="CU234" s="526"/>
      <c r="CV234" s="526"/>
      <c r="CW234" s="526"/>
      <c r="CX234" s="526"/>
      <c r="CY234" s="526"/>
      <c r="CZ234" s="526"/>
    </row>
    <row r="235" spans="4:255">
      <c r="D235" s="2495" t="s">
        <v>4964</v>
      </c>
      <c r="E235" s="2496" t="s">
        <v>4861</v>
      </c>
      <c r="F235" s="2496"/>
      <c r="G235" s="2496"/>
      <c r="H235" s="2496"/>
      <c r="I235" s="2497" t="s">
        <v>4963</v>
      </c>
      <c r="J235" s="2498"/>
      <c r="K235" s="2498"/>
      <c r="L235" s="2498"/>
      <c r="M235" s="2146"/>
      <c r="N235" s="2146"/>
      <c r="O235" s="2146">
        <v>7890817.333333334</v>
      </c>
      <c r="P235" s="2146">
        <v>-14172592</v>
      </c>
      <c r="Q235" s="2485">
        <v>-10315703</v>
      </c>
      <c r="R235" s="2485">
        <v>-8496582.5833333321</v>
      </c>
      <c r="S235" s="2485">
        <v>-11583333.333333334</v>
      </c>
      <c r="T235" s="2485">
        <v>-4000000</v>
      </c>
      <c r="U235" s="2485">
        <v>-2333333.3333333335</v>
      </c>
      <c r="V235" s="2485">
        <v>0</v>
      </c>
      <c r="W235" s="2485">
        <v>0</v>
      </c>
      <c r="X235" s="2485">
        <v>0</v>
      </c>
      <c r="Y235" s="2485">
        <v>0</v>
      </c>
      <c r="Z235" s="2485">
        <v>0</v>
      </c>
      <c r="AA235" s="2485">
        <v>0</v>
      </c>
      <c r="AB235" s="2485">
        <v>0</v>
      </c>
      <c r="AC235" s="2485">
        <v>0</v>
      </c>
      <c r="AD235" s="2485">
        <v>0</v>
      </c>
      <c r="AE235" s="2485">
        <v>0</v>
      </c>
      <c r="AF235" s="2485">
        <v>0</v>
      </c>
      <c r="AG235" s="2485">
        <v>0</v>
      </c>
      <c r="AH235" s="2485">
        <v>0</v>
      </c>
      <c r="AI235" s="2485">
        <v>0</v>
      </c>
      <c r="AJ235" s="2485">
        <v>0</v>
      </c>
    </row>
    <row r="236" spans="4:255" ht="15.75">
      <c r="D236" s="526" t="s">
        <v>4994</v>
      </c>
      <c r="E236" s="2483" t="s">
        <v>4857</v>
      </c>
      <c r="F236" s="2146"/>
      <c r="G236" s="2146"/>
      <c r="H236" s="2146"/>
      <c r="I236" s="2502" t="s">
        <v>4995</v>
      </c>
      <c r="J236" s="2498"/>
      <c r="K236" s="2498"/>
      <c r="L236" s="2498"/>
      <c r="M236" s="2146"/>
      <c r="N236" s="2146"/>
      <c r="O236" s="2146">
        <v>0</v>
      </c>
      <c r="P236" s="2146">
        <v>0</v>
      </c>
      <c r="Q236" s="2485">
        <v>0</v>
      </c>
      <c r="R236" s="2485">
        <v>0</v>
      </c>
      <c r="S236" s="2485">
        <v>0</v>
      </c>
      <c r="T236" s="2485">
        <v>0</v>
      </c>
      <c r="U236" s="2485">
        <v>1650000</v>
      </c>
      <c r="V236" s="2485">
        <v>5186452.4470000006</v>
      </c>
      <c r="W236" s="2485">
        <v>12555395.588444447</v>
      </c>
      <c r="X236" s="2485">
        <v>26939380.449555561</v>
      </c>
      <c r="Y236" s="2485">
        <v>48196778.505111121</v>
      </c>
      <c r="Z236" s="2485">
        <v>74671197.394000024</v>
      </c>
      <c r="AA236" s="2491">
        <v>103789532.94955558</v>
      </c>
      <c r="AB236" s="2491">
        <v>130263951.83844446</v>
      </c>
      <c r="AC236" s="2491">
        <v>153953445.17177778</v>
      </c>
      <c r="AD236" s="2491">
        <v>172337479.06066668</v>
      </c>
      <c r="AE236" s="2491">
        <v>200316937.28294104</v>
      </c>
      <c r="AF236" s="2491">
        <v>222127256.61632651</v>
      </c>
      <c r="AG236" s="2491">
        <v>222127256.61632651</v>
      </c>
      <c r="AH236" s="2491">
        <v>222127256.61632651</v>
      </c>
      <c r="AI236" s="2491">
        <v>222127256.61632651</v>
      </c>
      <c r="AJ236" s="2491">
        <v>222127256.61632651</v>
      </c>
    </row>
    <row r="237" spans="4:255">
      <c r="E237" s="2483" t="s">
        <v>4857</v>
      </c>
      <c r="F237" s="2146"/>
      <c r="G237" s="2146"/>
      <c r="H237" s="2146"/>
      <c r="I237" s="2503" t="s">
        <v>4996</v>
      </c>
      <c r="J237" s="2498"/>
      <c r="K237" s="2498"/>
      <c r="L237" s="2498"/>
      <c r="M237" s="2146"/>
      <c r="N237" s="2146"/>
      <c r="O237" s="2146">
        <v>0</v>
      </c>
      <c r="P237" s="2146">
        <v>0</v>
      </c>
      <c r="Q237" s="2485">
        <v>0</v>
      </c>
      <c r="R237" s="2485">
        <v>0</v>
      </c>
      <c r="S237" s="2485">
        <v>0</v>
      </c>
      <c r="T237" s="2485">
        <v>1529419.2453496265</v>
      </c>
      <c r="U237" s="2485">
        <v>3058838.490699253</v>
      </c>
      <c r="V237" s="2485">
        <v>3058838.490699253</v>
      </c>
      <c r="W237" s="2485">
        <v>3058838.490699253</v>
      </c>
      <c r="X237" s="2485">
        <v>3058838.490699253</v>
      </c>
      <c r="Y237" s="2485">
        <v>3058838.490699253</v>
      </c>
      <c r="Z237" s="2485">
        <v>3058838.490699253</v>
      </c>
      <c r="AA237" s="2485">
        <v>3058838.490699253</v>
      </c>
      <c r="AB237" s="2485">
        <v>3058838.490699253</v>
      </c>
      <c r="AC237" s="2485">
        <v>3058838.490699253</v>
      </c>
      <c r="AD237" s="2485">
        <v>3058838.490699253</v>
      </c>
      <c r="AE237" s="2485">
        <v>3058838.490699253</v>
      </c>
      <c r="AF237" s="2485">
        <v>3058838.490699253</v>
      </c>
      <c r="AG237" s="2485">
        <v>3058838.490699253</v>
      </c>
      <c r="AH237" s="2485">
        <v>3058838.490699253</v>
      </c>
      <c r="AI237" s="2485">
        <v>3058838.490699253</v>
      </c>
      <c r="AJ237" s="2485">
        <v>3058838.490699253</v>
      </c>
    </row>
    <row r="238" spans="4:255">
      <c r="E238" s="2146"/>
      <c r="F238" s="2146"/>
      <c r="G238" s="2146"/>
      <c r="H238" s="2146"/>
      <c r="I238" s="2146"/>
      <c r="J238" s="2146"/>
      <c r="K238" s="2146"/>
      <c r="L238" s="2146"/>
      <c r="M238" s="2146"/>
      <c r="N238" s="2146"/>
      <c r="O238" s="2146"/>
      <c r="P238" s="2146"/>
      <c r="Q238" s="2146"/>
      <c r="R238" s="2146"/>
      <c r="S238" s="2146"/>
      <c r="T238" s="2146"/>
      <c r="U238" s="2146"/>
      <c r="V238" s="2146"/>
      <c r="W238" s="2146"/>
      <c r="X238" s="2146"/>
      <c r="Y238" s="2146"/>
      <c r="Z238" s="2146"/>
      <c r="AA238" s="2146"/>
      <c r="AB238" s="2146"/>
      <c r="AC238" s="2146"/>
      <c r="AD238" s="2146"/>
      <c r="AE238" s="2146"/>
      <c r="AF238" s="2146"/>
      <c r="AG238" s="2146"/>
      <c r="AH238" s="2146"/>
      <c r="AI238" s="2146"/>
      <c r="AJ238" s="2146"/>
    </row>
    <row r="239" spans="4:255" ht="15.75" outlineLevel="1">
      <c r="D239" s="725"/>
      <c r="E239" s="2146"/>
      <c r="F239" s="2146"/>
      <c r="G239" s="2146"/>
      <c r="H239" s="2146"/>
      <c r="I239" s="2146"/>
      <c r="J239" s="2146"/>
      <c r="K239" s="2146"/>
      <c r="L239" s="2146"/>
      <c r="M239" s="2146"/>
      <c r="N239" s="2146"/>
      <c r="O239" s="2146"/>
      <c r="P239" s="2146"/>
      <c r="Q239" s="2146"/>
      <c r="R239" s="2146"/>
      <c r="S239" s="2146"/>
      <c r="T239" s="2146"/>
      <c r="U239" s="2146"/>
      <c r="V239" s="2146"/>
      <c r="W239" s="2146"/>
      <c r="X239" s="2146"/>
      <c r="Y239" s="2146"/>
      <c r="Z239" s="2146"/>
      <c r="AA239" s="2146"/>
      <c r="AB239" s="2146"/>
      <c r="AC239" s="2146"/>
      <c r="AD239" s="2146"/>
      <c r="AE239" s="2146"/>
      <c r="AF239" s="2146"/>
      <c r="AG239" s="2146"/>
      <c r="AH239" s="2146"/>
      <c r="AI239" s="2146"/>
      <c r="AJ239" s="2146"/>
      <c r="AK239" s="526"/>
      <c r="AL239" s="526"/>
      <c r="AM239" s="526"/>
      <c r="AN239" s="526"/>
      <c r="AO239" s="526"/>
      <c r="AP239" s="526"/>
      <c r="AQ239" s="526"/>
      <c r="AR239" s="526"/>
      <c r="AS239" s="526"/>
      <c r="AT239" s="526"/>
      <c r="AU239" s="526"/>
      <c r="AV239" s="526"/>
      <c r="AW239" s="526"/>
      <c r="AX239" s="526"/>
      <c r="AY239" s="526"/>
      <c r="AZ239" s="526"/>
      <c r="BA239" s="526"/>
      <c r="BB239" s="526"/>
      <c r="BC239" s="526"/>
      <c r="BD239" s="526"/>
      <c r="BE239" s="526"/>
      <c r="BF239" s="526"/>
      <c r="BG239" s="526"/>
      <c r="BH239" s="526"/>
      <c r="BI239" s="526"/>
      <c r="BJ239" s="526"/>
      <c r="BK239" s="526"/>
    </row>
    <row r="240" spans="4:255" ht="15.75" outlineLevel="1">
      <c r="D240" s="725"/>
      <c r="E240" s="2146"/>
      <c r="F240" s="2146"/>
      <c r="G240" s="2146"/>
      <c r="H240" s="2146"/>
      <c r="I240" s="2146"/>
      <c r="J240" s="2146"/>
      <c r="K240" s="2146"/>
      <c r="L240" s="2146"/>
      <c r="M240" s="2146"/>
      <c r="N240" s="2146"/>
      <c r="O240" s="2146"/>
      <c r="P240" s="2146"/>
      <c r="Q240" s="2146"/>
      <c r="R240" s="2146"/>
      <c r="S240" s="2146"/>
      <c r="T240" s="2146"/>
      <c r="U240" s="2146"/>
      <c r="V240" s="2146"/>
      <c r="W240" s="2146"/>
      <c r="X240" s="2146"/>
      <c r="Y240" s="2146"/>
      <c r="Z240" s="2146"/>
      <c r="AA240" s="2146"/>
      <c r="AB240" s="2146"/>
      <c r="AC240" s="2146"/>
      <c r="AD240" s="2146"/>
      <c r="AE240" s="2146"/>
      <c r="AF240" s="2146"/>
      <c r="AG240" s="2146"/>
      <c r="AH240" s="2146"/>
      <c r="AI240" s="2146"/>
      <c r="AJ240" s="2146"/>
      <c r="DA240" s="526"/>
      <c r="DB240" s="526"/>
      <c r="DC240" s="526"/>
      <c r="DD240" s="526"/>
      <c r="DE240" s="526"/>
      <c r="DF240" s="526"/>
      <c r="DG240" s="526"/>
      <c r="DH240" s="526"/>
      <c r="DI240" s="526"/>
      <c r="DJ240" s="526"/>
    </row>
    <row r="241" spans="5:114" ht="15.75" outlineLevel="1">
      <c r="E241" s="2146"/>
      <c r="F241" s="2146"/>
      <c r="G241" s="2146"/>
      <c r="H241" s="2146"/>
      <c r="I241" s="2146"/>
      <c r="J241" s="2146"/>
      <c r="K241" s="2146"/>
      <c r="L241" s="2146"/>
      <c r="M241" s="2146"/>
      <c r="N241" s="2146"/>
      <c r="O241" s="2146"/>
      <c r="P241" s="2146"/>
      <c r="Q241" s="2146"/>
      <c r="R241" s="2146"/>
      <c r="S241" s="2146"/>
      <c r="T241" s="2146"/>
      <c r="U241" s="2146"/>
      <c r="V241" s="2146"/>
      <c r="W241" s="2146"/>
      <c r="X241" s="2146"/>
      <c r="Y241" s="2146"/>
      <c r="Z241" s="2146"/>
      <c r="AA241" s="2146"/>
      <c r="AB241" s="2146"/>
      <c r="AC241" s="2146"/>
      <c r="AD241" s="2146"/>
      <c r="AE241" s="2146"/>
      <c r="AF241" s="2146"/>
      <c r="AG241" s="2146"/>
      <c r="AH241" s="2146"/>
      <c r="AI241" s="2146"/>
      <c r="AJ241" s="2146"/>
      <c r="AK241" s="526"/>
      <c r="AL241" s="526"/>
      <c r="AM241" s="526"/>
      <c r="AN241" s="526"/>
      <c r="AO241" s="526"/>
      <c r="AP241" s="526"/>
      <c r="AQ241" s="526"/>
      <c r="AR241" s="526"/>
      <c r="AS241" s="526"/>
      <c r="AT241" s="526"/>
      <c r="AU241" s="526"/>
      <c r="AV241" s="526"/>
      <c r="AW241" s="526"/>
      <c r="AX241" s="526"/>
      <c r="AY241" s="526"/>
      <c r="AZ241" s="526"/>
      <c r="BA241" s="526"/>
      <c r="BB241" s="526"/>
      <c r="BC241" s="526"/>
      <c r="BD241" s="526"/>
      <c r="BE241" s="526"/>
      <c r="BF241" s="526"/>
      <c r="BG241" s="526"/>
      <c r="BH241" s="526"/>
      <c r="BI241" s="526"/>
      <c r="BJ241" s="526"/>
      <c r="BK241" s="526"/>
      <c r="DA241" s="526"/>
      <c r="DB241" s="526"/>
      <c r="DC241" s="526"/>
      <c r="DD241" s="526"/>
      <c r="DE241" s="526"/>
      <c r="DF241" s="526"/>
      <c r="DG241" s="526"/>
      <c r="DH241" s="526"/>
      <c r="DI241" s="526"/>
      <c r="DJ241" s="526"/>
    </row>
    <row r="242" spans="5:114" ht="15.75" outlineLevel="1">
      <c r="E242" s="2146"/>
      <c r="F242" s="2146"/>
      <c r="G242" s="2146"/>
      <c r="H242" s="2146"/>
      <c r="I242" s="2484"/>
      <c r="J242" s="2146"/>
      <c r="K242" s="2146"/>
      <c r="L242" s="2146"/>
      <c r="M242" s="2146"/>
      <c r="N242" s="2146"/>
      <c r="O242" s="2146"/>
      <c r="P242" s="2146"/>
      <c r="Q242" s="2146"/>
      <c r="R242" s="2146"/>
      <c r="S242" s="2146"/>
      <c r="T242" s="2146"/>
      <c r="U242" s="2146"/>
      <c r="V242" s="2146"/>
      <c r="W242" s="2146"/>
      <c r="X242" s="2146"/>
      <c r="Y242" s="2146"/>
      <c r="Z242" s="2146"/>
      <c r="AA242" s="2146"/>
      <c r="AB242" s="2146"/>
      <c r="AC242" s="2146"/>
      <c r="AD242" s="2146"/>
      <c r="AE242" s="2146"/>
      <c r="AF242" s="2146"/>
      <c r="AG242" s="2146"/>
      <c r="AH242" s="2146"/>
      <c r="AI242" s="2146"/>
      <c r="AJ242" s="2146"/>
      <c r="DA242" s="526"/>
      <c r="DB242" s="526"/>
      <c r="DC242" s="526"/>
      <c r="DD242" s="526"/>
      <c r="DE242" s="526"/>
      <c r="DF242" s="526"/>
      <c r="DG242" s="526"/>
      <c r="DH242" s="526"/>
      <c r="DI242" s="526"/>
      <c r="DJ242" s="526"/>
    </row>
    <row r="243" spans="5:114" ht="15.75" outlineLevel="1">
      <c r="E243" s="2146"/>
      <c r="F243" s="2146"/>
      <c r="G243" s="2146"/>
      <c r="H243" s="2146"/>
      <c r="I243" s="2484"/>
      <c r="J243" s="2146"/>
      <c r="K243" s="2146"/>
      <c r="L243" s="2146"/>
      <c r="M243" s="2146"/>
      <c r="N243" s="2146"/>
      <c r="O243" s="2146"/>
      <c r="P243" s="2146"/>
      <c r="Q243" s="2146"/>
      <c r="R243" s="2146"/>
      <c r="S243" s="2146"/>
      <c r="T243" s="2146"/>
      <c r="U243" s="2146"/>
      <c r="V243" s="2146"/>
      <c r="W243" s="2146"/>
      <c r="X243" s="2146"/>
      <c r="Y243" s="2146"/>
      <c r="Z243" s="2146"/>
      <c r="AA243" s="2146"/>
      <c r="AB243" s="2146"/>
      <c r="AC243" s="2146"/>
      <c r="AD243" s="2146"/>
      <c r="AE243" s="2146"/>
      <c r="AF243" s="2146"/>
      <c r="AG243" s="2146"/>
      <c r="AH243" s="2146"/>
      <c r="AI243" s="2146"/>
      <c r="AJ243" s="2146"/>
      <c r="DA243" s="526"/>
      <c r="DB243" s="526"/>
      <c r="DC243" s="526"/>
      <c r="DD243" s="526"/>
      <c r="DE243" s="526"/>
      <c r="DF243" s="526"/>
      <c r="DG243" s="526"/>
      <c r="DH243" s="526"/>
      <c r="DI243" s="526"/>
      <c r="DJ243" s="526"/>
    </row>
    <row r="244" spans="5:114" ht="15.75" outlineLevel="1">
      <c r="E244" s="2485"/>
      <c r="F244" s="2485"/>
      <c r="G244" s="2485"/>
      <c r="H244" s="2485"/>
      <c r="I244" s="2499"/>
      <c r="J244" s="2485"/>
      <c r="K244" s="2485"/>
      <c r="L244" s="2485"/>
      <c r="M244" s="2485"/>
      <c r="N244" s="2146"/>
      <c r="O244" s="2485"/>
      <c r="P244" s="2485"/>
      <c r="Q244" s="2485"/>
      <c r="R244" s="2146"/>
      <c r="S244" s="2146"/>
      <c r="T244" s="2146"/>
      <c r="U244" s="2146"/>
      <c r="V244" s="2146"/>
      <c r="W244" s="2146"/>
      <c r="X244" s="2146"/>
      <c r="Y244" s="2146"/>
      <c r="Z244" s="2146"/>
      <c r="AA244" s="2146"/>
      <c r="AB244" s="2146"/>
      <c r="AC244" s="2146"/>
      <c r="AD244" s="2146"/>
      <c r="AE244" s="2146"/>
      <c r="AF244" s="2146"/>
      <c r="AG244" s="2146"/>
      <c r="AH244" s="2146"/>
      <c r="AI244" s="2146"/>
      <c r="AJ244" s="2146"/>
      <c r="DA244" s="526"/>
      <c r="DB244" s="526"/>
      <c r="DC244" s="526"/>
      <c r="DD244" s="526"/>
      <c r="DE244" s="526"/>
      <c r="DF244" s="526"/>
      <c r="DG244" s="526"/>
      <c r="DH244" s="526"/>
      <c r="DI244" s="526"/>
      <c r="DJ244" s="526"/>
    </row>
    <row r="245" spans="5:114" ht="15.75" outlineLevel="1">
      <c r="E245" s="2146"/>
      <c r="F245" s="2146"/>
      <c r="G245" s="2146"/>
      <c r="H245" s="2146"/>
      <c r="I245" s="2484"/>
      <c r="J245" s="2146"/>
      <c r="K245" s="2146"/>
      <c r="L245" s="2146"/>
      <c r="M245" s="2146"/>
      <c r="N245" s="2146"/>
      <c r="O245" s="2146"/>
      <c r="P245" s="2146"/>
      <c r="Q245" s="2146"/>
      <c r="R245" s="2146"/>
      <c r="S245" s="2146"/>
      <c r="T245" s="2146"/>
      <c r="U245" s="2146"/>
      <c r="V245" s="2146"/>
      <c r="W245" s="2146"/>
      <c r="X245" s="2146"/>
      <c r="Y245" s="2146"/>
      <c r="Z245" s="2146"/>
      <c r="AA245" s="2146"/>
      <c r="AB245" s="2146"/>
      <c r="AC245" s="2146"/>
      <c r="AD245" s="2146"/>
      <c r="AE245" s="2146"/>
      <c r="AF245" s="2146"/>
      <c r="AG245" s="2146"/>
      <c r="AH245" s="2146"/>
      <c r="AI245" s="2146"/>
      <c r="AJ245" s="2146"/>
      <c r="DA245" s="526"/>
      <c r="DB245" s="526"/>
      <c r="DC245" s="526"/>
      <c r="DD245" s="526"/>
      <c r="DE245" s="526"/>
      <c r="DF245" s="526"/>
      <c r="DG245" s="526"/>
      <c r="DH245" s="526"/>
      <c r="DI245" s="526"/>
      <c r="DJ245" s="526"/>
    </row>
    <row r="246" spans="5:114" outlineLevel="1">
      <c r="E246" s="2146"/>
      <c r="F246" s="2146"/>
      <c r="G246" s="2146"/>
      <c r="H246" s="2146"/>
      <c r="I246" s="2484"/>
      <c r="J246" s="2146"/>
      <c r="K246" s="2146"/>
      <c r="L246" s="2146"/>
      <c r="M246" s="2146"/>
      <c r="N246" s="2146"/>
      <c r="O246" s="2146"/>
      <c r="P246" s="2146"/>
      <c r="Q246" s="2146"/>
      <c r="R246" s="2146"/>
      <c r="S246" s="2146"/>
      <c r="T246" s="2146"/>
      <c r="U246" s="2146"/>
      <c r="V246" s="2146"/>
      <c r="W246" s="2146"/>
      <c r="X246" s="2146"/>
      <c r="Y246" s="2146"/>
      <c r="Z246" s="2146"/>
      <c r="AA246" s="2146"/>
      <c r="AB246" s="2146"/>
      <c r="AC246" s="2146"/>
      <c r="AD246" s="2146"/>
      <c r="AE246" s="2146"/>
      <c r="AF246" s="2146"/>
      <c r="AG246" s="2146"/>
      <c r="AH246" s="2146"/>
      <c r="AI246" s="2146"/>
      <c r="AJ246" s="2146"/>
    </row>
    <row r="247" spans="5:114" outlineLevel="1">
      <c r="E247" s="2146"/>
      <c r="F247" s="2146"/>
      <c r="G247" s="2146"/>
      <c r="H247" s="2146"/>
      <c r="I247" s="2484"/>
      <c r="J247" s="2146"/>
      <c r="K247" s="2146"/>
      <c r="L247" s="2146"/>
      <c r="M247" s="2146"/>
      <c r="N247" s="2146"/>
      <c r="O247" s="2146"/>
      <c r="P247" s="2146"/>
      <c r="Q247" s="2146"/>
      <c r="R247" s="2146"/>
      <c r="S247" s="2146"/>
      <c r="T247" s="2146"/>
      <c r="U247" s="2146"/>
      <c r="V247" s="2146"/>
      <c r="W247" s="2146"/>
      <c r="X247" s="2146"/>
      <c r="Y247" s="2146"/>
      <c r="Z247" s="2146"/>
      <c r="AA247" s="2146"/>
      <c r="AB247" s="2146"/>
      <c r="AC247" s="2146"/>
      <c r="AD247" s="2146"/>
      <c r="AE247" s="2146"/>
      <c r="AF247" s="2146"/>
      <c r="AG247" s="2146"/>
      <c r="AH247" s="2146"/>
      <c r="AI247" s="2146"/>
      <c r="AJ247" s="2146"/>
    </row>
    <row r="248" spans="5:114" outlineLevel="1">
      <c r="E248" s="2146"/>
      <c r="F248" s="2146"/>
      <c r="G248" s="2146"/>
      <c r="H248" s="2146"/>
      <c r="I248" s="2484"/>
      <c r="J248" s="2146"/>
      <c r="K248" s="2146"/>
      <c r="L248" s="2146"/>
      <c r="M248" s="2146"/>
      <c r="N248" s="2146"/>
      <c r="O248" s="2146"/>
      <c r="P248" s="2146"/>
      <c r="Q248" s="2146"/>
      <c r="R248" s="2146"/>
      <c r="S248" s="2146"/>
      <c r="T248" s="2146"/>
      <c r="U248" s="2146"/>
      <c r="V248" s="2146"/>
      <c r="W248" s="2146"/>
      <c r="X248" s="2146"/>
      <c r="Y248" s="2146"/>
      <c r="Z248" s="2146"/>
      <c r="AA248" s="2146"/>
      <c r="AB248" s="2146"/>
      <c r="AC248" s="2146"/>
      <c r="AD248" s="2146"/>
      <c r="AE248" s="2146"/>
      <c r="AF248" s="2146"/>
      <c r="AG248" s="2146"/>
      <c r="AH248" s="2146"/>
      <c r="AI248" s="2146"/>
      <c r="AJ248" s="2146"/>
    </row>
    <row r="249" spans="5:114" outlineLevel="1">
      <c r="E249" s="2146"/>
      <c r="F249" s="2146"/>
      <c r="G249" s="2146"/>
      <c r="H249" s="2146"/>
      <c r="I249" s="2484"/>
      <c r="J249" s="2146"/>
      <c r="K249" s="2146"/>
      <c r="L249" s="2146"/>
      <c r="M249" s="2146"/>
      <c r="N249" s="2146"/>
      <c r="O249" s="2146"/>
      <c r="P249" s="2146"/>
      <c r="Q249" s="2146"/>
      <c r="R249" s="2146"/>
      <c r="S249" s="2146"/>
      <c r="T249" s="2146"/>
      <c r="U249" s="2146"/>
      <c r="V249" s="2146"/>
      <c r="W249" s="2146"/>
      <c r="X249" s="2146"/>
      <c r="Y249" s="2146"/>
      <c r="Z249" s="2146"/>
      <c r="AA249" s="2146"/>
      <c r="AB249" s="2146"/>
      <c r="AC249" s="2146"/>
      <c r="AD249" s="2146"/>
      <c r="AE249" s="2146"/>
      <c r="AF249" s="2146"/>
      <c r="AG249" s="2146"/>
      <c r="AH249" s="2146"/>
      <c r="AI249" s="2146"/>
      <c r="AJ249" s="2146"/>
    </row>
    <row r="250" spans="5:114" outlineLevel="1">
      <c r="E250" s="2146"/>
      <c r="F250" s="2146"/>
      <c r="G250" s="2146"/>
      <c r="H250" s="2146"/>
      <c r="I250" s="2484"/>
      <c r="J250" s="2146"/>
      <c r="K250" s="2146"/>
      <c r="L250" s="2146"/>
      <c r="M250" s="2146"/>
      <c r="N250" s="2146"/>
      <c r="O250" s="2146"/>
      <c r="P250" s="2146"/>
      <c r="Q250" s="2146"/>
      <c r="R250" s="2146"/>
      <c r="S250" s="2146"/>
      <c r="T250" s="2146"/>
      <c r="U250" s="2146"/>
      <c r="V250" s="2146"/>
      <c r="W250" s="2146"/>
      <c r="X250" s="2146"/>
      <c r="Y250" s="2146"/>
      <c r="Z250" s="2146"/>
      <c r="AA250" s="2146"/>
      <c r="AB250" s="2146"/>
      <c r="AC250" s="2146"/>
      <c r="AD250" s="2146"/>
      <c r="AE250" s="2146"/>
      <c r="AF250" s="2146"/>
      <c r="AG250" s="2146"/>
      <c r="AH250" s="2146"/>
      <c r="AI250" s="2146"/>
      <c r="AJ250" s="2146"/>
    </row>
    <row r="251" spans="5:114" outlineLevel="1">
      <c r="E251" s="2146"/>
      <c r="F251" s="2146"/>
      <c r="G251" s="2146"/>
      <c r="H251" s="2146"/>
      <c r="I251" s="2484"/>
      <c r="J251" s="2146"/>
      <c r="K251" s="2146"/>
      <c r="L251" s="2146"/>
      <c r="M251" s="2146"/>
      <c r="N251" s="2146"/>
      <c r="O251" s="2146"/>
      <c r="P251" s="2146"/>
      <c r="Q251" s="2146"/>
      <c r="R251" s="2146"/>
      <c r="S251" s="2146"/>
      <c r="T251" s="2146"/>
      <c r="U251" s="2146"/>
      <c r="V251" s="2146"/>
      <c r="W251" s="2146"/>
      <c r="X251" s="2146"/>
      <c r="Y251" s="2146"/>
      <c r="Z251" s="2146"/>
      <c r="AA251" s="2146"/>
      <c r="AB251" s="2146"/>
      <c r="AC251" s="2146"/>
      <c r="AD251" s="2146"/>
      <c r="AE251" s="2146"/>
      <c r="AF251" s="2146"/>
      <c r="AG251" s="2146"/>
      <c r="AH251" s="2146"/>
      <c r="AI251" s="2146"/>
      <c r="AJ251" s="2146"/>
    </row>
    <row r="252" spans="5:114" outlineLevel="1">
      <c r="E252" s="2146"/>
      <c r="F252" s="2146"/>
      <c r="G252" s="2146"/>
      <c r="H252" s="2146"/>
      <c r="I252" s="2484"/>
      <c r="J252" s="2146"/>
      <c r="K252" s="2146"/>
      <c r="L252" s="2146"/>
      <c r="M252" s="2146"/>
      <c r="N252" s="2146"/>
      <c r="O252" s="2146"/>
      <c r="P252" s="2146"/>
      <c r="Q252" s="2146"/>
      <c r="R252" s="2146"/>
      <c r="S252" s="2146"/>
      <c r="T252" s="2146"/>
      <c r="U252" s="2146"/>
      <c r="V252" s="2146"/>
      <c r="W252" s="2146"/>
      <c r="X252" s="2146"/>
      <c r="Y252" s="2146"/>
      <c r="Z252" s="2146"/>
      <c r="AA252" s="2146"/>
      <c r="AB252" s="2146"/>
      <c r="AC252" s="2146"/>
      <c r="AD252" s="2146"/>
      <c r="AE252" s="2146"/>
      <c r="AF252" s="2146"/>
      <c r="AG252" s="2146"/>
      <c r="AH252" s="2146"/>
      <c r="AI252" s="2146"/>
      <c r="AJ252" s="2146"/>
    </row>
    <row r="253" spans="5:114" outlineLevel="1">
      <c r="E253" s="2146"/>
      <c r="F253" s="2146"/>
      <c r="G253" s="2146"/>
      <c r="H253" s="2146"/>
      <c r="I253" s="2484"/>
      <c r="J253" s="2146"/>
      <c r="K253" s="2146"/>
      <c r="L253" s="2146"/>
      <c r="M253" s="2146"/>
      <c r="N253" s="2146"/>
      <c r="O253" s="2146"/>
      <c r="P253" s="2146"/>
      <c r="Q253" s="2146"/>
      <c r="R253" s="2146"/>
      <c r="S253" s="2146"/>
      <c r="T253" s="2146"/>
      <c r="U253" s="2146"/>
      <c r="V253" s="2146"/>
      <c r="W253" s="2146"/>
      <c r="X253" s="2146"/>
      <c r="Y253" s="2146"/>
      <c r="Z253" s="2146"/>
      <c r="AA253" s="2146"/>
      <c r="AB253" s="2146"/>
      <c r="AC253" s="2146"/>
      <c r="AD253" s="2146"/>
      <c r="AE253" s="2146"/>
      <c r="AF253" s="2146"/>
      <c r="AG253" s="2146"/>
      <c r="AH253" s="2146"/>
      <c r="AI253" s="2146"/>
      <c r="AJ253" s="2146"/>
    </row>
    <row r="254" spans="5:114" outlineLevel="1">
      <c r="E254" s="2146"/>
      <c r="F254" s="2146"/>
      <c r="G254" s="2146"/>
      <c r="H254" s="2146"/>
      <c r="I254" s="2484"/>
      <c r="J254" s="2146"/>
      <c r="K254" s="2146"/>
      <c r="L254" s="2146"/>
      <c r="M254" s="2146"/>
      <c r="N254" s="2146"/>
      <c r="O254" s="2146"/>
      <c r="P254" s="2146"/>
      <c r="Q254" s="2146"/>
      <c r="R254" s="2146"/>
      <c r="S254" s="2146"/>
      <c r="T254" s="2146"/>
      <c r="U254" s="2146"/>
      <c r="V254" s="2146"/>
      <c r="W254" s="2146"/>
      <c r="X254" s="2146"/>
      <c r="Y254" s="2146"/>
      <c r="Z254" s="2146"/>
      <c r="AA254" s="2146"/>
      <c r="AB254" s="2146"/>
      <c r="AC254" s="2146"/>
      <c r="AD254" s="2146"/>
      <c r="AE254" s="2146"/>
      <c r="AF254" s="2146"/>
      <c r="AG254" s="2146"/>
      <c r="AH254" s="2146"/>
      <c r="AI254" s="2146"/>
      <c r="AJ254" s="2146"/>
    </row>
    <row r="255" spans="5:114" outlineLevel="1">
      <c r="E255" s="2146"/>
      <c r="F255" s="2146"/>
      <c r="G255" s="2146"/>
      <c r="H255" s="2146"/>
      <c r="I255" s="2484"/>
      <c r="J255" s="2146"/>
      <c r="K255" s="2146"/>
      <c r="L255" s="2146"/>
      <c r="M255" s="2146"/>
      <c r="N255" s="2146"/>
      <c r="O255" s="2146"/>
      <c r="P255" s="2146"/>
      <c r="Q255" s="2146"/>
      <c r="R255" s="2146"/>
      <c r="S255" s="2146"/>
      <c r="T255" s="2146"/>
      <c r="U255" s="2146"/>
      <c r="V255" s="2146"/>
      <c r="W255" s="2146"/>
      <c r="X255" s="2146"/>
      <c r="Y255" s="2146"/>
      <c r="Z255" s="2146"/>
      <c r="AA255" s="2146"/>
      <c r="AB255" s="2146"/>
      <c r="AC255" s="2146"/>
      <c r="AD255" s="2146"/>
      <c r="AE255" s="2146"/>
      <c r="AF255" s="2146"/>
      <c r="AG255" s="2146"/>
      <c r="AH255" s="2146"/>
      <c r="AI255" s="2146"/>
      <c r="AJ255" s="2146"/>
    </row>
    <row r="256" spans="5:114" outlineLevel="1">
      <c r="E256" s="2146"/>
      <c r="F256" s="2146"/>
      <c r="G256" s="2146"/>
      <c r="H256" s="2146"/>
      <c r="I256" s="2484"/>
      <c r="J256" s="2146"/>
      <c r="K256" s="2146"/>
      <c r="L256" s="2146"/>
      <c r="M256" s="2146"/>
      <c r="N256" s="2146"/>
      <c r="O256" s="2146"/>
      <c r="P256" s="2146"/>
      <c r="Q256" s="2146"/>
      <c r="R256" s="2146"/>
      <c r="S256" s="2146"/>
      <c r="T256" s="2146"/>
      <c r="U256" s="2146"/>
      <c r="V256" s="2146"/>
      <c r="W256" s="2146"/>
      <c r="X256" s="2146"/>
      <c r="Y256" s="2146"/>
      <c r="Z256" s="2146"/>
      <c r="AA256" s="2146"/>
      <c r="AB256" s="2146"/>
      <c r="AC256" s="2146"/>
      <c r="AD256" s="2146"/>
      <c r="AE256" s="2146"/>
      <c r="AF256" s="2146"/>
      <c r="AG256" s="2146"/>
      <c r="AH256" s="2146"/>
      <c r="AI256" s="2146"/>
      <c r="AJ256" s="2146"/>
    </row>
    <row r="257" spans="4:36" outlineLevel="1">
      <c r="E257" s="2146"/>
      <c r="F257" s="2146"/>
      <c r="G257" s="2146"/>
      <c r="H257" s="2146"/>
      <c r="I257" s="2484"/>
      <c r="J257" s="2146"/>
      <c r="K257" s="2146"/>
      <c r="L257" s="2146"/>
      <c r="M257" s="2146"/>
      <c r="N257" s="2146"/>
      <c r="O257" s="2146"/>
      <c r="P257" s="2146"/>
      <c r="Q257" s="2146"/>
      <c r="R257" s="2146"/>
      <c r="S257" s="2146"/>
      <c r="T257" s="2146"/>
      <c r="U257" s="2146"/>
      <c r="V257" s="2146"/>
      <c r="W257" s="2146"/>
      <c r="X257" s="2146"/>
      <c r="Y257" s="2146"/>
      <c r="Z257" s="2146"/>
      <c r="AA257" s="2146"/>
      <c r="AB257" s="2146"/>
      <c r="AC257" s="2146"/>
      <c r="AD257" s="2146"/>
      <c r="AE257" s="2146"/>
      <c r="AF257" s="2146"/>
      <c r="AG257" s="2146"/>
      <c r="AH257" s="2146"/>
      <c r="AI257" s="2146"/>
      <c r="AJ257" s="2146"/>
    </row>
    <row r="258" spans="4:36" outlineLevel="1">
      <c r="E258" s="2146"/>
      <c r="F258" s="2146"/>
      <c r="G258" s="2146"/>
      <c r="H258" s="2146"/>
      <c r="I258" s="2484"/>
      <c r="J258" s="2146"/>
      <c r="K258" s="2146"/>
      <c r="L258" s="2146"/>
      <c r="M258" s="2146"/>
      <c r="N258" s="2146"/>
      <c r="O258" s="2146"/>
      <c r="P258" s="2146"/>
      <c r="Q258" s="2146"/>
      <c r="R258" s="2146"/>
      <c r="S258" s="2146"/>
      <c r="T258" s="2146"/>
      <c r="U258" s="2146"/>
      <c r="V258" s="2146"/>
      <c r="W258" s="2146"/>
      <c r="X258" s="2146"/>
      <c r="Y258" s="2146"/>
      <c r="Z258" s="2146"/>
      <c r="AA258" s="2146"/>
      <c r="AB258" s="2146"/>
      <c r="AC258" s="2146"/>
      <c r="AD258" s="2146"/>
      <c r="AE258" s="2146"/>
      <c r="AF258" s="2146"/>
      <c r="AG258" s="2146"/>
      <c r="AH258" s="2146"/>
      <c r="AI258" s="2146"/>
      <c r="AJ258" s="2146"/>
    </row>
    <row r="259" spans="4:36" outlineLevel="1">
      <c r="E259" s="2146"/>
      <c r="F259" s="2146"/>
      <c r="G259" s="2146"/>
      <c r="H259" s="2146"/>
      <c r="I259" s="2484"/>
      <c r="J259" s="2146"/>
      <c r="K259" s="2146"/>
      <c r="L259" s="2146"/>
      <c r="M259" s="2146"/>
      <c r="N259" s="2146"/>
      <c r="O259" s="2146"/>
      <c r="P259" s="2146"/>
      <c r="Q259" s="2146"/>
      <c r="R259" s="2146"/>
      <c r="S259" s="2146"/>
      <c r="T259" s="2146"/>
      <c r="U259" s="2146"/>
      <c r="V259" s="2146"/>
      <c r="W259" s="2146"/>
      <c r="X259" s="2146"/>
      <c r="Y259" s="2146"/>
      <c r="Z259" s="2146"/>
      <c r="AA259" s="2146"/>
      <c r="AB259" s="2146"/>
      <c r="AC259" s="2146"/>
      <c r="AD259" s="2146"/>
      <c r="AE259" s="2146"/>
      <c r="AF259" s="2146"/>
      <c r="AG259" s="2146"/>
      <c r="AH259" s="2146"/>
      <c r="AI259" s="2146"/>
      <c r="AJ259" s="2146"/>
    </row>
    <row r="260" spans="4:36" outlineLevel="1">
      <c r="E260" s="2146"/>
      <c r="F260" s="2146"/>
      <c r="G260" s="2146"/>
      <c r="H260" s="2146"/>
      <c r="I260" s="2484"/>
      <c r="J260" s="2146"/>
      <c r="K260" s="2146"/>
      <c r="L260" s="2146"/>
      <c r="M260" s="2146"/>
      <c r="N260" s="2146"/>
      <c r="O260" s="2146"/>
      <c r="P260" s="2146"/>
      <c r="Q260" s="2146"/>
      <c r="R260" s="2146"/>
      <c r="S260" s="2146"/>
      <c r="T260" s="2146"/>
      <c r="U260" s="2146"/>
      <c r="V260" s="2146"/>
      <c r="W260" s="2146"/>
      <c r="X260" s="2146"/>
      <c r="Y260" s="2146"/>
      <c r="Z260" s="2146"/>
      <c r="AA260" s="2146"/>
      <c r="AB260" s="2146"/>
      <c r="AC260" s="2146"/>
      <c r="AD260" s="2146"/>
      <c r="AE260" s="2146"/>
      <c r="AF260" s="2146"/>
      <c r="AG260" s="2146"/>
      <c r="AH260" s="2146"/>
      <c r="AI260" s="2146"/>
      <c r="AJ260" s="2146"/>
    </row>
    <row r="261" spans="4:36" outlineLevel="1">
      <c r="E261" s="2146"/>
      <c r="F261" s="2146"/>
      <c r="G261" s="2146"/>
      <c r="H261" s="2146"/>
      <c r="I261" s="2484"/>
      <c r="J261" s="2146"/>
      <c r="K261" s="2146"/>
      <c r="L261" s="2146"/>
      <c r="M261" s="2146"/>
      <c r="N261" s="2146"/>
      <c r="O261" s="2146"/>
      <c r="P261" s="2146"/>
      <c r="Q261" s="2146"/>
      <c r="R261" s="2146"/>
      <c r="S261" s="2146"/>
      <c r="T261" s="2146"/>
      <c r="U261" s="2146"/>
      <c r="V261" s="2146"/>
      <c r="W261" s="2146"/>
      <c r="X261" s="2146"/>
      <c r="Y261" s="2146"/>
      <c r="Z261" s="2146"/>
      <c r="AA261" s="2146"/>
      <c r="AB261" s="2146"/>
      <c r="AC261" s="2146"/>
      <c r="AD261" s="2146"/>
      <c r="AE261" s="2146"/>
      <c r="AF261" s="2146"/>
      <c r="AG261" s="2146"/>
      <c r="AH261" s="2146"/>
      <c r="AI261" s="2146"/>
      <c r="AJ261" s="2146"/>
    </row>
    <row r="262" spans="4:36" outlineLevel="1">
      <c r="E262" s="2146"/>
      <c r="F262" s="2146"/>
      <c r="G262" s="2146"/>
      <c r="H262" s="2146"/>
      <c r="I262" s="2484"/>
      <c r="J262" s="2146"/>
      <c r="K262" s="2146"/>
      <c r="L262" s="2146"/>
      <c r="M262" s="2146"/>
      <c r="N262" s="2146"/>
      <c r="O262" s="2146"/>
      <c r="P262" s="2146"/>
      <c r="Q262" s="2146"/>
      <c r="R262" s="2146"/>
      <c r="S262" s="2146"/>
      <c r="T262" s="2146"/>
      <c r="U262" s="2146"/>
      <c r="V262" s="2146"/>
      <c r="W262" s="2146"/>
      <c r="X262" s="2146"/>
      <c r="Y262" s="2146"/>
      <c r="Z262" s="2146"/>
      <c r="AA262" s="2146"/>
      <c r="AB262" s="2146"/>
      <c r="AC262" s="2146"/>
      <c r="AD262" s="2146"/>
      <c r="AE262" s="2146"/>
      <c r="AF262" s="2146"/>
      <c r="AG262" s="2146"/>
      <c r="AH262" s="2146"/>
      <c r="AI262" s="2146"/>
      <c r="AJ262" s="2146"/>
    </row>
    <row r="263" spans="4:36" outlineLevel="1">
      <c r="E263" s="2146"/>
      <c r="F263" s="2146"/>
      <c r="G263" s="2146"/>
      <c r="H263" s="2146"/>
      <c r="I263" s="2484"/>
      <c r="J263" s="2146"/>
      <c r="K263" s="2146"/>
      <c r="L263" s="2146"/>
      <c r="M263" s="2146"/>
      <c r="N263" s="2146"/>
      <c r="O263" s="2146"/>
      <c r="P263" s="2146"/>
      <c r="Q263" s="2146"/>
      <c r="R263" s="2146"/>
      <c r="S263" s="2146"/>
      <c r="T263" s="2146"/>
      <c r="U263" s="2146"/>
      <c r="V263" s="2146"/>
      <c r="W263" s="2146"/>
      <c r="X263" s="2146"/>
      <c r="Y263" s="2146"/>
      <c r="Z263" s="2146"/>
      <c r="AA263" s="2146"/>
      <c r="AB263" s="2146"/>
      <c r="AC263" s="2146"/>
      <c r="AD263" s="2146"/>
      <c r="AE263" s="2146"/>
      <c r="AF263" s="2146"/>
      <c r="AG263" s="2146"/>
      <c r="AH263" s="2146"/>
      <c r="AI263" s="2146"/>
      <c r="AJ263" s="2146"/>
    </row>
    <row r="264" spans="4:36" outlineLevel="1">
      <c r="E264" s="2146"/>
      <c r="F264" s="2146"/>
      <c r="G264" s="2146"/>
      <c r="H264" s="2146"/>
      <c r="I264" s="2484"/>
      <c r="J264" s="2146"/>
      <c r="K264" s="2146"/>
      <c r="L264" s="2146"/>
      <c r="M264" s="2146"/>
      <c r="N264" s="2146"/>
      <c r="O264" s="2146"/>
      <c r="P264" s="2146"/>
      <c r="Q264" s="2146"/>
      <c r="R264" s="2146"/>
      <c r="S264" s="2146"/>
      <c r="T264" s="2146"/>
      <c r="U264" s="2146"/>
      <c r="V264" s="2146"/>
      <c r="W264" s="2146"/>
      <c r="X264" s="2146"/>
      <c r="Y264" s="2146"/>
      <c r="Z264" s="2146"/>
      <c r="AA264" s="2146"/>
      <c r="AB264" s="2146"/>
      <c r="AC264" s="2146"/>
      <c r="AD264" s="2146"/>
      <c r="AE264" s="2146"/>
      <c r="AF264" s="2146"/>
      <c r="AG264" s="2146"/>
      <c r="AH264" s="2146"/>
      <c r="AI264" s="2146"/>
      <c r="AJ264" s="2146"/>
    </row>
    <row r="265" spans="4:36" outlineLevel="1">
      <c r="E265" s="2146"/>
      <c r="F265" s="2146"/>
      <c r="G265" s="2146"/>
      <c r="H265" s="2146"/>
      <c r="I265" s="2484"/>
      <c r="J265" s="2146"/>
      <c r="K265" s="2146"/>
      <c r="L265" s="2146"/>
      <c r="M265" s="2146"/>
      <c r="N265" s="2146"/>
      <c r="O265" s="2146"/>
      <c r="P265" s="2146"/>
      <c r="Q265" s="2146"/>
      <c r="R265" s="2146"/>
      <c r="S265" s="2146"/>
      <c r="T265" s="2146"/>
      <c r="U265" s="2146"/>
      <c r="V265" s="2146"/>
      <c r="W265" s="2146"/>
      <c r="X265" s="2146"/>
      <c r="Y265" s="2146"/>
      <c r="Z265" s="2146"/>
      <c r="AA265" s="2146"/>
      <c r="AB265" s="2146"/>
      <c r="AC265" s="2146"/>
      <c r="AD265" s="2146"/>
      <c r="AE265" s="2146"/>
      <c r="AF265" s="2146"/>
      <c r="AG265" s="2146"/>
      <c r="AH265" s="2146"/>
      <c r="AI265" s="2146"/>
      <c r="AJ265" s="2146"/>
    </row>
    <row r="266" spans="4:36" outlineLevel="1">
      <c r="E266" s="2146"/>
      <c r="F266" s="2146"/>
      <c r="G266" s="2146"/>
      <c r="H266" s="2146"/>
      <c r="I266" s="2484"/>
      <c r="J266" s="2146"/>
      <c r="K266" s="2146"/>
      <c r="L266" s="2146"/>
      <c r="M266" s="2146"/>
      <c r="N266" s="2146"/>
      <c r="O266" s="2146"/>
      <c r="P266" s="2146"/>
      <c r="Q266" s="2146"/>
      <c r="R266" s="2146"/>
      <c r="S266" s="2146"/>
      <c r="T266" s="2146"/>
      <c r="U266" s="2146"/>
      <c r="V266" s="2146"/>
      <c r="W266" s="2146"/>
      <c r="X266" s="2146"/>
      <c r="Y266" s="2146"/>
      <c r="Z266" s="2146"/>
      <c r="AA266" s="2146"/>
      <c r="AB266" s="2146"/>
      <c r="AC266" s="2146"/>
      <c r="AD266" s="2146"/>
      <c r="AE266" s="2146"/>
      <c r="AF266" s="2146"/>
      <c r="AG266" s="2146"/>
      <c r="AH266" s="2146"/>
      <c r="AI266" s="2146"/>
      <c r="AJ266" s="2146"/>
    </row>
    <row r="267" spans="4:36">
      <c r="E267" s="2146" t="s">
        <v>4868</v>
      </c>
      <c r="F267" s="2146"/>
      <c r="G267" s="2146"/>
      <c r="H267" s="2146"/>
      <c r="I267" s="2484" t="s">
        <v>4965</v>
      </c>
      <c r="J267" s="2146"/>
      <c r="K267" s="2146"/>
      <c r="L267" s="2146"/>
      <c r="M267" s="2146"/>
      <c r="N267" s="2146"/>
      <c r="O267" s="2146"/>
      <c r="P267" s="2146"/>
      <c r="Q267" s="2146"/>
      <c r="R267" s="2146"/>
      <c r="S267" s="2146"/>
      <c r="T267" s="2146"/>
      <c r="U267" s="2146"/>
      <c r="V267" s="2146"/>
      <c r="W267" s="2146"/>
      <c r="X267" s="2146"/>
      <c r="Y267" s="2146"/>
      <c r="Z267" s="2146"/>
      <c r="AA267" s="2146"/>
      <c r="AB267" s="2146"/>
      <c r="AC267" s="2146"/>
      <c r="AD267" s="2146"/>
      <c r="AE267" s="2146"/>
      <c r="AF267" s="2146"/>
      <c r="AG267" s="2146"/>
      <c r="AH267" s="2146"/>
      <c r="AI267" s="2146"/>
      <c r="AJ267" s="2146"/>
    </row>
    <row r="268" spans="4:36">
      <c r="D268" s="2474" t="s">
        <v>4823</v>
      </c>
      <c r="E268" s="2146" t="s">
        <v>4935</v>
      </c>
      <c r="F268" s="2146"/>
      <c r="G268" s="2146"/>
      <c r="H268" s="2146"/>
      <c r="I268" s="2484" t="s">
        <v>4936</v>
      </c>
      <c r="J268" s="2146"/>
      <c r="K268" s="2146"/>
      <c r="L268" s="2146"/>
      <c r="M268" s="2146"/>
      <c r="N268" s="2146"/>
      <c r="O268" s="2146"/>
      <c r="P268" s="2146"/>
      <c r="Q268" s="2146"/>
      <c r="R268" s="2146"/>
      <c r="S268" s="1433">
        <v>200665593.35996008</v>
      </c>
      <c r="T268" s="1433">
        <v>200024382.34104973</v>
      </c>
      <c r="U268" s="1433">
        <v>227740173.38782194</v>
      </c>
      <c r="V268" s="1433">
        <v>224943943.44550592</v>
      </c>
      <c r="W268" s="1433">
        <v>238432121.56523603</v>
      </c>
      <c r="X268" s="1433">
        <v>237930783.91031483</v>
      </c>
      <c r="Y268" s="1433">
        <v>245180195.5438574</v>
      </c>
      <c r="Z268" s="1433">
        <v>256135749.48284721</v>
      </c>
      <c r="AA268" s="1433">
        <v>279418006.25264949</v>
      </c>
      <c r="AB268" s="1433">
        <v>282749911.3915832</v>
      </c>
      <c r="AC268" s="1433">
        <v>300922891.32171685</v>
      </c>
      <c r="AD268" s="1433">
        <v>322660201.79615605</v>
      </c>
      <c r="AE268" s="1433">
        <v>330899282.10621536</v>
      </c>
      <c r="AF268" s="1433">
        <v>347401885.4457671</v>
      </c>
      <c r="AG268" s="1433">
        <v>377117901.40932363</v>
      </c>
      <c r="AH268" s="1433">
        <v>389606757.38164836</v>
      </c>
      <c r="AI268" s="1433">
        <v>407873974.16761374</v>
      </c>
      <c r="AJ268" s="1433">
        <v>419429720.88741285</v>
      </c>
    </row>
    <row r="269" spans="4:36" collapsed="1">
      <c r="D269" s="2474"/>
      <c r="E269" s="2146"/>
      <c r="F269" s="2146"/>
      <c r="G269" s="2146"/>
      <c r="H269" s="2146"/>
      <c r="I269" s="2146"/>
      <c r="J269" s="2146"/>
      <c r="K269" s="2146"/>
      <c r="L269" s="2146"/>
      <c r="M269" s="2146"/>
      <c r="N269" s="2146"/>
      <c r="O269" s="2146"/>
      <c r="P269" s="2146"/>
      <c r="Q269" s="2146"/>
      <c r="R269" s="2146"/>
      <c r="S269" s="2146"/>
      <c r="T269" s="2146"/>
      <c r="U269" s="2146"/>
      <c r="V269" s="2146"/>
      <c r="W269" s="2146"/>
      <c r="X269" s="2146"/>
      <c r="Y269" s="2146"/>
      <c r="Z269" s="2146"/>
      <c r="AA269" s="2146"/>
      <c r="AB269" s="2146"/>
      <c r="AC269" s="2146"/>
      <c r="AD269" s="2146"/>
      <c r="AE269" s="2146"/>
      <c r="AF269" s="2146"/>
      <c r="AG269" s="2146"/>
      <c r="AH269" s="2146"/>
      <c r="AI269" s="2146"/>
      <c r="AJ269" s="2146"/>
    </row>
    <row r="272" spans="4:36">
      <c r="D272" s="2474" t="s">
        <v>4966</v>
      </c>
      <c r="E272" s="492" t="s">
        <v>4967</v>
      </c>
      <c r="P272" s="492">
        <v>0</v>
      </c>
      <c r="Q272" s="492">
        <v>0</v>
      </c>
      <c r="R272" s="492">
        <v>0</v>
      </c>
      <c r="S272" s="492">
        <v>246668.74999999997</v>
      </c>
      <c r="T272" s="492">
        <v>969174.99999999988</v>
      </c>
      <c r="U272" s="492">
        <v>914175</v>
      </c>
      <c r="V272" s="492">
        <v>906675</v>
      </c>
      <c r="W272" s="492">
        <v>911925</v>
      </c>
      <c r="X272" s="492">
        <v>927675</v>
      </c>
      <c r="Y272" s="492">
        <v>927675</v>
      </c>
      <c r="Z272" s="492">
        <v>927675</v>
      </c>
      <c r="AA272" s="492">
        <v>927675</v>
      </c>
      <c r="AB272" s="492">
        <v>927675</v>
      </c>
      <c r="AC272" s="492">
        <v>927675</v>
      </c>
      <c r="AD272" s="492">
        <v>927675</v>
      </c>
      <c r="AE272" s="492">
        <v>927675</v>
      </c>
      <c r="AF272" s="492">
        <v>927675</v>
      </c>
      <c r="AG272" s="492">
        <v>927675</v>
      </c>
      <c r="AH272" s="492">
        <v>927675</v>
      </c>
      <c r="AI272" s="492">
        <v>927675</v>
      </c>
      <c r="AJ272" s="492">
        <v>927675</v>
      </c>
    </row>
    <row r="273" spans="4:36">
      <c r="D273" s="2474" t="s">
        <v>4966</v>
      </c>
      <c r="E273" s="492" t="s">
        <v>4968</v>
      </c>
      <c r="P273" s="492">
        <v>0</v>
      </c>
      <c r="Q273" s="492">
        <v>0</v>
      </c>
      <c r="R273" s="492">
        <v>0</v>
      </c>
      <c r="S273" s="492">
        <v>270212.5</v>
      </c>
      <c r="T273" s="492">
        <v>1068350</v>
      </c>
      <c r="U273" s="492">
        <v>1028350</v>
      </c>
      <c r="V273" s="492">
        <v>1020850</v>
      </c>
      <c r="W273" s="492">
        <v>1026100</v>
      </c>
      <c r="X273" s="492">
        <v>1041850</v>
      </c>
      <c r="Y273" s="492">
        <v>1041850</v>
      </c>
      <c r="Z273" s="492">
        <v>1041850</v>
      </c>
      <c r="AA273" s="492">
        <v>1041850</v>
      </c>
      <c r="AB273" s="492">
        <v>1041850</v>
      </c>
      <c r="AC273" s="492">
        <v>1041850</v>
      </c>
      <c r="AD273" s="492">
        <v>1041850</v>
      </c>
      <c r="AE273" s="492">
        <v>1041850</v>
      </c>
      <c r="AF273" s="492">
        <v>1041850</v>
      </c>
      <c r="AG273" s="492">
        <v>1041850</v>
      </c>
      <c r="AH273" s="492">
        <v>1041850</v>
      </c>
      <c r="AI273" s="492">
        <v>1041850</v>
      </c>
      <c r="AJ273" s="492">
        <v>1041850</v>
      </c>
    </row>
    <row r="274" spans="4:36">
      <c r="E274" s="492" t="s">
        <v>4969</v>
      </c>
      <c r="P274" s="492" t="e">
        <v>#DIV/0!</v>
      </c>
      <c r="Q274" s="492" t="e">
        <v>#DIV/0!</v>
      </c>
      <c r="R274" s="492" t="e">
        <v>#DIV/0!</v>
      </c>
      <c r="S274" s="492">
        <v>813.50229147372784</v>
      </c>
      <c r="T274" s="492">
        <v>206.38623813145176</v>
      </c>
      <c r="U274" s="492">
        <v>249.12098163680034</v>
      </c>
      <c r="V274" s="492">
        <v>248.09765731436946</v>
      </c>
      <c r="W274" s="492">
        <v>261.4602314502136</v>
      </c>
      <c r="X274" s="492">
        <v>256.48075447793121</v>
      </c>
      <c r="Y274" s="492">
        <v>264.29535725750657</v>
      </c>
      <c r="Z274" s="492">
        <v>276.10504700767751</v>
      </c>
      <c r="AA274" s="492">
        <v>307.91690042361341</v>
      </c>
      <c r="AB274" s="492">
        <v>311.76882245381637</v>
      </c>
      <c r="AC274" s="492">
        <v>331.57899235112029</v>
      </c>
      <c r="AD274" s="492">
        <v>355.11065752121488</v>
      </c>
      <c r="AE274" s="492">
        <v>364.09228377249298</v>
      </c>
      <c r="AF274" s="492">
        <v>381.9822685805612</v>
      </c>
      <c r="AG274" s="492">
        <v>414.13664261278984</v>
      </c>
      <c r="AH274" s="492">
        <v>427.7618025320715</v>
      </c>
      <c r="AI274" s="492">
        <v>447.57603647114945</v>
      </c>
      <c r="AJ274" s="492">
        <v>460.21683791968678</v>
      </c>
    </row>
    <row r="275" spans="4:36">
      <c r="E275" s="492" t="s">
        <v>4970</v>
      </c>
      <c r="P275" s="492" t="e">
        <v>#DIV/0!</v>
      </c>
      <c r="Q275" s="492" t="e">
        <v>#DIV/0!</v>
      </c>
      <c r="R275" s="492" t="e">
        <v>#DIV/0!</v>
      </c>
      <c r="S275" s="492">
        <v>284.1070054588921</v>
      </c>
      <c r="T275" s="492">
        <v>31.223465628848778</v>
      </c>
      <c r="U275" s="492">
        <v>16.203403266153131</v>
      </c>
      <c r="V275" s="492">
        <v>10.946466324159875</v>
      </c>
      <c r="W275" s="492">
        <v>9.716470490080507</v>
      </c>
      <c r="X275" s="492">
        <v>7.0745951024514691</v>
      </c>
      <c r="Y275" s="492">
        <v>3.8815467863206403</v>
      </c>
      <c r="Z275" s="492">
        <v>3.992044040208047</v>
      </c>
      <c r="AA275" s="492">
        <v>5.1330119510245149</v>
      </c>
      <c r="AB275" s="492">
        <v>6.353594425130928</v>
      </c>
      <c r="AC275" s="492">
        <v>5.4306522740543119</v>
      </c>
      <c r="AD275" s="492">
        <v>3.9208442755634612</v>
      </c>
      <c r="AE275" s="492">
        <v>2.1052967095157249</v>
      </c>
      <c r="AF275" s="492">
        <v>0.57305831065117996</v>
      </c>
      <c r="AG275" s="492">
        <v>0.78056050340906025</v>
      </c>
      <c r="AH275" s="492">
        <v>0.83958946470117957</v>
      </c>
      <c r="AI275" s="492">
        <v>0.66104453068154256</v>
      </c>
      <c r="AJ275" s="492">
        <v>0.46404343654836022</v>
      </c>
    </row>
    <row r="276" spans="4:36">
      <c r="E276" s="492" t="s">
        <v>4971</v>
      </c>
      <c r="P276" s="492" t="e">
        <v>#DIV/0!</v>
      </c>
      <c r="Q276" s="492" t="e">
        <v>#DIV/0!</v>
      </c>
      <c r="R276" s="492" t="e">
        <v>#DIV/0!</v>
      </c>
      <c r="S276" s="492">
        <v>1097.6092969326201</v>
      </c>
      <c r="T276" s="492">
        <v>237.6097037603005</v>
      </c>
      <c r="U276" s="492">
        <v>265.32438490295345</v>
      </c>
      <c r="V276" s="492">
        <v>259.0441236385293</v>
      </c>
      <c r="W276" s="492">
        <v>271.17670194029409</v>
      </c>
      <c r="X276" s="492">
        <v>263.55534958038265</v>
      </c>
      <c r="Y276" s="492">
        <v>268.17690404382716</v>
      </c>
      <c r="Z276" s="492">
        <v>280.09709104788556</v>
      </c>
      <c r="AA276" s="492">
        <v>313.04991237463793</v>
      </c>
      <c r="AB276" s="492">
        <v>318.12241687894726</v>
      </c>
      <c r="AC276" s="492">
        <v>337.00964462517464</v>
      </c>
      <c r="AD276" s="492">
        <v>359.03150179677829</v>
      </c>
      <c r="AE276" s="492">
        <v>366.19758048200868</v>
      </c>
      <c r="AF276" s="492">
        <v>382.55532689121242</v>
      </c>
      <c r="AG276" s="492">
        <v>414.91720311619883</v>
      </c>
      <c r="AH276" s="492">
        <v>428.60139199677269</v>
      </c>
      <c r="AI276" s="492">
        <v>448.23708100183097</v>
      </c>
      <c r="AJ276" s="492">
        <v>460.68088135623515</v>
      </c>
    </row>
    <row r="279" spans="4:36" ht="15.75">
      <c r="E279" s="526" t="s">
        <v>4972</v>
      </c>
    </row>
    <row r="280" spans="4:36">
      <c r="E280" s="492" t="s">
        <v>4973</v>
      </c>
    </row>
    <row r="281" spans="4:36">
      <c r="E281" s="492" t="s">
        <v>4974</v>
      </c>
    </row>
    <row r="282" spans="4:36">
      <c r="E282" s="492" t="s">
        <v>4975</v>
      </c>
    </row>
    <row r="283" spans="4:36">
      <c r="E283" s="492" t="s">
        <v>4976</v>
      </c>
    </row>
    <row r="284" spans="4:36">
      <c r="E284" s="2413" t="s">
        <v>4977</v>
      </c>
    </row>
    <row r="286" spans="4:36">
      <c r="E286" s="492" t="s">
        <v>4978</v>
      </c>
    </row>
    <row r="287" spans="4:36" ht="15.75">
      <c r="E287" s="721"/>
      <c r="F287" s="1836" t="s">
        <v>22</v>
      </c>
      <c r="G287" s="1491"/>
      <c r="H287" s="1491"/>
      <c r="I287" s="1491"/>
      <c r="J287" s="1491">
        <v>2004</v>
      </c>
      <c r="K287" s="1491">
        <v>2005</v>
      </c>
      <c r="L287" s="1491">
        <v>2006</v>
      </c>
      <c r="M287" s="1491">
        <v>2007</v>
      </c>
      <c r="N287" s="1491">
        <v>2008</v>
      </c>
      <c r="O287" s="1491">
        <v>2009</v>
      </c>
      <c r="P287" s="1491">
        <v>2010</v>
      </c>
      <c r="Q287" s="1491">
        <v>2011</v>
      </c>
      <c r="R287" s="1491">
        <v>2012</v>
      </c>
      <c r="S287" s="1491">
        <v>2013</v>
      </c>
      <c r="T287" s="1491">
        <v>2014</v>
      </c>
      <c r="U287" s="1491">
        <v>2015</v>
      </c>
      <c r="V287" s="1491">
        <v>2016</v>
      </c>
      <c r="W287" s="1491">
        <v>2017</v>
      </c>
      <c r="X287" s="1491">
        <v>2018</v>
      </c>
      <c r="Y287" s="1491">
        <v>2019</v>
      </c>
      <c r="Z287" s="1491">
        <v>2020</v>
      </c>
      <c r="AA287" s="1491">
        <v>2021</v>
      </c>
      <c r="AB287" s="1491">
        <v>2022</v>
      </c>
      <c r="AC287" s="1491">
        <v>2023</v>
      </c>
      <c r="AD287" s="1491">
        <v>2024</v>
      </c>
      <c r="AE287" s="1491">
        <v>2025</v>
      </c>
      <c r="AF287" s="1491">
        <v>2026</v>
      </c>
      <c r="AG287" s="1491">
        <v>2027</v>
      </c>
      <c r="AH287" s="1491">
        <v>2028</v>
      </c>
      <c r="AI287" s="1491">
        <v>2029</v>
      </c>
      <c r="AJ287" s="1491">
        <v>2030</v>
      </c>
    </row>
    <row r="288" spans="4:36" ht="15.75">
      <c r="E288" s="1108"/>
      <c r="F288" s="2475" t="s">
        <v>4906</v>
      </c>
      <c r="G288" s="1108"/>
      <c r="H288" s="1108"/>
      <c r="I288" s="1108"/>
      <c r="J288" s="1108"/>
      <c r="K288" s="1108"/>
      <c r="L288" s="1108"/>
      <c r="M288" s="1108"/>
      <c r="N288" s="1108"/>
      <c r="O288" s="1108"/>
      <c r="P288" s="1108"/>
      <c r="Q288" s="1108"/>
      <c r="R288" s="1108"/>
      <c r="S288" s="1108"/>
      <c r="T288" s="1108"/>
      <c r="U288" s="1108"/>
      <c r="V288" s="1108"/>
      <c r="W288" s="1108"/>
      <c r="X288" s="1108"/>
      <c r="Y288" s="1108"/>
      <c r="Z288" s="1108"/>
      <c r="AA288" s="1108"/>
      <c r="AB288" s="1108"/>
      <c r="AC288" s="1108"/>
      <c r="AD288" s="1108"/>
      <c r="AE288" s="1108"/>
      <c r="AF288" s="1108"/>
      <c r="AG288" s="1108"/>
      <c r="AH288" s="1108"/>
      <c r="AI288" s="1108"/>
      <c r="AJ288" s="1108"/>
    </row>
    <row r="289" spans="5:36" ht="15.75">
      <c r="E289" s="2475" t="s">
        <v>4891</v>
      </c>
      <c r="F289" s="1108"/>
      <c r="G289" s="1108"/>
      <c r="H289" s="2475"/>
      <c r="I289" s="2475" t="s">
        <v>4892</v>
      </c>
      <c r="J289" s="2475"/>
      <c r="K289" s="2475"/>
      <c r="L289" s="2475"/>
      <c r="M289" s="2475"/>
      <c r="N289" s="447" t="s">
        <v>501</v>
      </c>
      <c r="O289" s="447" t="s">
        <v>501</v>
      </c>
      <c r="P289" s="447">
        <v>6.5166123580993648E-2</v>
      </c>
      <c r="Q289" s="447">
        <v>3.4559644536771912E-2</v>
      </c>
      <c r="R289" s="447">
        <v>0.12348271239578139</v>
      </c>
      <c r="S289" s="447">
        <v>0.14858416111631445</v>
      </c>
      <c r="T289" s="447">
        <v>-4.9588000411550717E-2</v>
      </c>
      <c r="U289" s="447">
        <v>5.6799863763518622E-2</v>
      </c>
      <c r="V289" s="447">
        <v>1.5875375425008338E-2</v>
      </c>
      <c r="W289" s="447">
        <v>3.2637653069305148E-2</v>
      </c>
      <c r="X289" s="447">
        <v>3.1186717698297957E-2</v>
      </c>
      <c r="Y289" s="447">
        <v>5.1761805336672809E-2</v>
      </c>
      <c r="Z289" s="447">
        <v>4.8854854170165107E-2</v>
      </c>
      <c r="AA289" s="447">
        <v>8.2303801886388611E-2</v>
      </c>
      <c r="AB289" s="447">
        <v>4.3259852957994116E-2</v>
      </c>
      <c r="AC289" s="447">
        <v>5.1667009436332526E-2</v>
      </c>
      <c r="AD289" s="447">
        <v>4.7967539686217323E-2</v>
      </c>
      <c r="AE289" s="447">
        <v>4.9536571639704111E-2</v>
      </c>
      <c r="AF289" s="447">
        <v>4.1379023122532117E-2</v>
      </c>
      <c r="AG289" s="447">
        <v>1.9522157077798377E-2</v>
      </c>
      <c r="AH289" s="447">
        <v>1.3770464852920007E-2</v>
      </c>
      <c r="AI289" s="447">
        <v>1.5391170286959863E-2</v>
      </c>
      <c r="AJ289" s="447">
        <v>7.8766069637007455E-3</v>
      </c>
    </row>
    <row r="290" spans="5:36">
      <c r="E290" s="492" t="s">
        <v>4853</v>
      </c>
      <c r="I290" s="492" t="s">
        <v>4895</v>
      </c>
      <c r="N290" s="447" t="s">
        <v>501</v>
      </c>
      <c r="O290" s="447" t="s">
        <v>501</v>
      </c>
      <c r="P290" s="447">
        <v>-3.4961044771959257E-2</v>
      </c>
      <c r="Q290" s="447">
        <v>1.3839973190134596E-2</v>
      </c>
      <c r="R290" s="447">
        <v>-8.1042676689773635E-2</v>
      </c>
      <c r="S290" s="447">
        <v>0.10749026073037483</v>
      </c>
      <c r="T290" s="447">
        <v>0.13924488894675191</v>
      </c>
      <c r="U290" s="447">
        <v>6.1798987674026147E-2</v>
      </c>
      <c r="V290" s="447">
        <v>8.1296975721454889E-3</v>
      </c>
      <c r="W290" s="447">
        <v>-3.7076180182570591E-2</v>
      </c>
      <c r="X290" s="447">
        <v>-7.402622876351958E-2</v>
      </c>
      <c r="Y290" s="447">
        <v>-0.10852429942404682</v>
      </c>
      <c r="Z290" s="447">
        <v>-0.1243600726786608</v>
      </c>
      <c r="AA290" s="447">
        <v>-0.14743486105095244</v>
      </c>
      <c r="AB290" s="447">
        <v>-0.16400056476613936</v>
      </c>
      <c r="AC290" s="447">
        <v>-0.10690077004589631</v>
      </c>
      <c r="AD290" s="447">
        <v>-5.4946179256194695E-2</v>
      </c>
      <c r="AE290" s="447">
        <v>-4.7513550889077424E-2</v>
      </c>
      <c r="AF290" s="447">
        <v>-2.8951843564838032E-2</v>
      </c>
      <c r="AG290" s="447">
        <v>-2.537762178889481E-2</v>
      </c>
      <c r="AH290" s="447">
        <v>-2.2516729555088377E-2</v>
      </c>
      <c r="AI290" s="447">
        <v>-2.6178203267449223E-2</v>
      </c>
      <c r="AJ290" s="447">
        <v>-4.3363775300013563E-2</v>
      </c>
    </row>
    <row r="291" spans="5:36">
      <c r="E291" s="492" t="s">
        <v>4851</v>
      </c>
      <c r="I291" s="492" t="s">
        <v>4893</v>
      </c>
      <c r="N291" s="447" t="s">
        <v>501</v>
      </c>
      <c r="O291" s="447" t="s">
        <v>501</v>
      </c>
      <c r="P291" s="447">
        <v>-5.397034004570038E-2</v>
      </c>
      <c r="Q291" s="447">
        <v>0.1118938495914686</v>
      </c>
      <c r="R291" s="447">
        <v>-7.3229025785955207E-2</v>
      </c>
      <c r="S291" s="447">
        <v>0.14115420017840952</v>
      </c>
      <c r="T291" s="447">
        <v>2.9707115226051642E-2</v>
      </c>
      <c r="U291" s="447">
        <v>1.8827752631473311E-2</v>
      </c>
      <c r="V291" s="447">
        <v>0</v>
      </c>
      <c r="W291" s="447">
        <v>0</v>
      </c>
      <c r="X291" s="447">
        <v>0</v>
      </c>
      <c r="Y291" s="447">
        <v>0</v>
      </c>
      <c r="Z291" s="447">
        <v>0</v>
      </c>
      <c r="AA291" s="447">
        <v>0</v>
      </c>
      <c r="AB291" s="447">
        <v>0</v>
      </c>
      <c r="AC291" s="447">
        <v>0</v>
      </c>
      <c r="AD291" s="447">
        <v>0</v>
      </c>
      <c r="AE291" s="447">
        <v>0</v>
      </c>
      <c r="AF291" s="447">
        <v>0</v>
      </c>
      <c r="AG291" s="447">
        <v>0</v>
      </c>
      <c r="AH291" s="447">
        <v>0</v>
      </c>
      <c r="AI291" s="447">
        <v>0</v>
      </c>
      <c r="AJ291" s="447">
        <v>0</v>
      </c>
    </row>
    <row r="292" spans="5:36">
      <c r="E292" s="492" t="s">
        <v>4853</v>
      </c>
      <c r="I292" s="492" t="s">
        <v>4843</v>
      </c>
      <c r="N292" s="447" t="s">
        <v>501</v>
      </c>
      <c r="O292" s="447" t="s">
        <v>501</v>
      </c>
      <c r="P292" s="447">
        <v>0.14444441056035057</v>
      </c>
      <c r="Q292" s="447">
        <v>2.1681766138966219E-3</v>
      </c>
      <c r="R292" s="447">
        <v>3.6699026002643749E-2</v>
      </c>
      <c r="S292" s="447">
        <v>1.0436472925203916E-2</v>
      </c>
      <c r="T292" s="447">
        <v>-9.7468398418718068E-3</v>
      </c>
      <c r="U292" s="447">
        <v>1.3324157686059225E-2</v>
      </c>
      <c r="V292" s="447">
        <v>1.7841887092637024E-2</v>
      </c>
      <c r="W292" s="447">
        <v>1.0125119740858847E-2</v>
      </c>
      <c r="X292" s="447">
        <v>6.9516562302691454E-3</v>
      </c>
      <c r="Y292" s="447">
        <v>-5.3700881688247748E-3</v>
      </c>
      <c r="Z292" s="447">
        <v>3.1769587282041291E-3</v>
      </c>
      <c r="AA292" s="447">
        <v>-2.2262613624752296E-2</v>
      </c>
      <c r="AB292" s="447">
        <v>1.0433888915357495E-2</v>
      </c>
      <c r="AC292" s="447">
        <v>-6.6005247909620132E-2</v>
      </c>
      <c r="AD292" s="447">
        <v>-0.10881371732407065</v>
      </c>
      <c r="AE292" s="447">
        <v>7.2761589051218462E-2</v>
      </c>
      <c r="AF292" s="447">
        <v>-0.15335044387422803</v>
      </c>
      <c r="AG292" s="447">
        <v>-0.52615431024520365</v>
      </c>
      <c r="AH292" s="447">
        <v>-0.1122029152839376</v>
      </c>
      <c r="AI292" s="447">
        <v>-0.25378284254205263</v>
      </c>
      <c r="AJ292" s="447">
        <v>-0.32996479578962595</v>
      </c>
    </row>
    <row r="293" spans="5:36">
      <c r="E293" s="492" t="s">
        <v>4852</v>
      </c>
      <c r="I293" s="492" t="s">
        <v>4908</v>
      </c>
      <c r="N293" s="447" t="s">
        <v>501</v>
      </c>
      <c r="O293" s="447" t="s">
        <v>501</v>
      </c>
      <c r="P293" s="447">
        <v>0.93341651595657682</v>
      </c>
      <c r="Q293" s="447">
        <v>7.496507350275303E-3</v>
      </c>
      <c r="R293" s="447">
        <v>5.7029986425239853E-3</v>
      </c>
      <c r="S293" s="447">
        <v>5.5601321232110965E-3</v>
      </c>
      <c r="T293" s="447">
        <v>0</v>
      </c>
      <c r="U293" s="447">
        <v>0</v>
      </c>
      <c r="V293" s="447">
        <v>0</v>
      </c>
      <c r="W293" s="447">
        <v>0</v>
      </c>
      <c r="X293" s="447">
        <v>0</v>
      </c>
      <c r="Y293" s="447">
        <v>0</v>
      </c>
      <c r="Z293" s="447">
        <v>0</v>
      </c>
      <c r="AA293" s="447">
        <v>0</v>
      </c>
      <c r="AB293" s="447">
        <v>0</v>
      </c>
      <c r="AC293" s="447">
        <v>0</v>
      </c>
      <c r="AD293" s="447">
        <v>0</v>
      </c>
      <c r="AE293" s="447">
        <v>0</v>
      </c>
      <c r="AF293" s="447">
        <v>0</v>
      </c>
      <c r="AG293" s="447">
        <v>0</v>
      </c>
      <c r="AH293" s="447">
        <v>0</v>
      </c>
      <c r="AI293" s="447">
        <v>0</v>
      </c>
      <c r="AJ293" s="447">
        <v>0</v>
      </c>
    </row>
    <row r="294" spans="5:36">
      <c r="E294" s="492" t="s">
        <v>4853</v>
      </c>
      <c r="I294" s="492" t="s">
        <v>4909</v>
      </c>
      <c r="N294" s="447" t="s">
        <v>501</v>
      </c>
      <c r="O294" s="447" t="s">
        <v>501</v>
      </c>
      <c r="P294" s="447">
        <v>-2.1720578240981311E-3</v>
      </c>
      <c r="Q294" s="447">
        <v>7.5972827806111781E-2</v>
      </c>
      <c r="R294" s="447">
        <v>2.0005748470257025E-2</v>
      </c>
      <c r="S294" s="447">
        <v>9.5465738677155156E-4</v>
      </c>
      <c r="T294" s="447">
        <v>0</v>
      </c>
      <c r="U294" s="447">
        <v>0</v>
      </c>
      <c r="V294" s="447">
        <v>0</v>
      </c>
      <c r="W294" s="447">
        <v>0</v>
      </c>
      <c r="X294" s="447">
        <v>0</v>
      </c>
      <c r="Y294" s="447">
        <v>0</v>
      </c>
      <c r="Z294" s="447">
        <v>0</v>
      </c>
      <c r="AA294" s="447">
        <v>0</v>
      </c>
      <c r="AB294" s="447">
        <v>0</v>
      </c>
      <c r="AC294" s="447">
        <v>-0.5</v>
      </c>
      <c r="AD294" s="447">
        <v>-1</v>
      </c>
      <c r="AE294" s="447" t="s">
        <v>501</v>
      </c>
      <c r="AF294" s="447" t="s">
        <v>501</v>
      </c>
      <c r="AG294" s="447" t="s">
        <v>501</v>
      </c>
      <c r="AH294" s="447" t="s">
        <v>501</v>
      </c>
      <c r="AI294" s="447" t="s">
        <v>501</v>
      </c>
      <c r="AJ294" s="447" t="s">
        <v>501</v>
      </c>
    </row>
    <row r="295" spans="5:36">
      <c r="E295" s="492" t="s">
        <v>4853</v>
      </c>
      <c r="I295" s="492" t="s">
        <v>4910</v>
      </c>
      <c r="N295" s="447" t="s">
        <v>501</v>
      </c>
      <c r="O295" s="447" t="s">
        <v>501</v>
      </c>
      <c r="P295" s="447">
        <v>6.5872196766746965E-2</v>
      </c>
      <c r="Q295" s="447">
        <v>-0.33630245068992687</v>
      </c>
      <c r="R295" s="447">
        <v>0</v>
      </c>
      <c r="S295" s="447">
        <v>-1</v>
      </c>
      <c r="T295" s="447" t="s">
        <v>501</v>
      </c>
      <c r="U295" s="447" t="s">
        <v>501</v>
      </c>
      <c r="V295" s="447" t="s">
        <v>501</v>
      </c>
      <c r="W295" s="447" t="s">
        <v>501</v>
      </c>
      <c r="X295" s="447" t="s">
        <v>501</v>
      </c>
      <c r="Y295" s="447" t="s">
        <v>501</v>
      </c>
      <c r="Z295" s="447" t="s">
        <v>501</v>
      </c>
      <c r="AA295" s="447" t="s">
        <v>501</v>
      </c>
      <c r="AB295" s="447" t="s">
        <v>501</v>
      </c>
      <c r="AC295" s="447" t="s">
        <v>501</v>
      </c>
      <c r="AD295" s="447" t="s">
        <v>501</v>
      </c>
      <c r="AE295" s="447" t="s">
        <v>501</v>
      </c>
      <c r="AF295" s="447" t="s">
        <v>501</v>
      </c>
      <c r="AG295" s="447" t="s">
        <v>501</v>
      </c>
      <c r="AH295" s="447" t="s">
        <v>501</v>
      </c>
      <c r="AI295" s="447" t="s">
        <v>501</v>
      </c>
      <c r="AJ295" s="447" t="s">
        <v>501</v>
      </c>
    </row>
    <row r="296" spans="5:36">
      <c r="E296" s="492" t="s">
        <v>4853</v>
      </c>
      <c r="I296" s="492" t="s">
        <v>4896</v>
      </c>
      <c r="N296" s="447" t="s">
        <v>501</v>
      </c>
      <c r="O296" s="447" t="s">
        <v>501</v>
      </c>
      <c r="P296" s="447">
        <v>5.1457768741100994E-2</v>
      </c>
      <c r="Q296" s="447">
        <v>1.3294629708494302E-2</v>
      </c>
      <c r="R296" s="447">
        <v>4.7680621195835646E-2</v>
      </c>
      <c r="S296" s="447">
        <v>3.8615987663868707E-2</v>
      </c>
      <c r="T296" s="447">
        <v>4.075222816688566E-2</v>
      </c>
      <c r="U296" s="447">
        <v>3.9764996965864073E-2</v>
      </c>
      <c r="V296" s="447">
        <v>2.6319141234631922E-2</v>
      </c>
      <c r="W296" s="447">
        <v>-2.3871831553841354E-3</v>
      </c>
      <c r="X296" s="447">
        <v>0</v>
      </c>
      <c r="Y296" s="447">
        <v>-5.8819125847821611E-2</v>
      </c>
      <c r="Z296" s="447">
        <v>-2.331781516308085E-2</v>
      </c>
      <c r="AA296" s="447">
        <v>-5.0197749085746273E-3</v>
      </c>
      <c r="AB296" s="447">
        <v>-3.4447668352086749E-2</v>
      </c>
      <c r="AC296" s="447">
        <v>-1.1366368070705202E-2</v>
      </c>
      <c r="AD296" s="447">
        <v>-1.8889967388896433E-2</v>
      </c>
      <c r="AE296" s="447">
        <v>-2.1237475565108466E-2</v>
      </c>
      <c r="AF296" s="447">
        <v>-6.0546880491524083E-2</v>
      </c>
      <c r="AG296" s="447">
        <v>-8.6749011928196534E-2</v>
      </c>
      <c r="AH296" s="447">
        <v>1.3058367341685711E-3</v>
      </c>
      <c r="AI296" s="447">
        <v>-7.1945845116847346E-2</v>
      </c>
      <c r="AJ296" s="447">
        <v>-9.178338221655187E-2</v>
      </c>
    </row>
    <row r="297" spans="5:36">
      <c r="E297" s="492" t="s">
        <v>4861</v>
      </c>
      <c r="I297" s="492" t="s">
        <v>4897</v>
      </c>
      <c r="N297" s="447" t="s">
        <v>501</v>
      </c>
      <c r="O297" s="447" t="s">
        <v>501</v>
      </c>
      <c r="P297" s="447">
        <v>0.2000342165780219</v>
      </c>
      <c r="Q297" s="447">
        <v>-7.8081516059453182E-2</v>
      </c>
      <c r="R297" s="447">
        <v>-0.10571296195239485</v>
      </c>
      <c r="S297" s="447">
        <v>4.2700006448110915E-2</v>
      </c>
      <c r="T297" s="447">
        <v>-6.8036461846976828E-2</v>
      </c>
      <c r="U297" s="447">
        <v>-5.6220979766083889E-4</v>
      </c>
      <c r="V297" s="447">
        <v>9.509383624033362E-4</v>
      </c>
      <c r="W297" s="447">
        <v>8.1848709682343281E-3</v>
      </c>
      <c r="X297" s="447">
        <v>8.1365909295231242E-3</v>
      </c>
      <c r="Y297" s="447">
        <v>8.0869517503876984E-3</v>
      </c>
      <c r="Z297" s="447">
        <v>7.7987035657203765E-3</v>
      </c>
      <c r="AA297" s="447">
        <v>7.6533869830941424E-3</v>
      </c>
      <c r="AB297" s="447">
        <v>7.9281250895044258E-3</v>
      </c>
      <c r="AC297" s="447">
        <v>7.8724693604561424E-3</v>
      </c>
      <c r="AD297" s="447">
        <v>7.8152157734204183E-3</v>
      </c>
      <c r="AE297" s="447">
        <v>7.7562671763090688E-3</v>
      </c>
      <c r="AF297" s="447">
        <v>7.6955949540774742E-3</v>
      </c>
      <c r="AG297" s="447">
        <v>7.6331738231214348E-3</v>
      </c>
      <c r="AH297" s="447">
        <v>7.5689015767162783E-3</v>
      </c>
      <c r="AI297" s="447">
        <v>7.5027095117150581E-3</v>
      </c>
      <c r="AJ297" s="447">
        <v>7.4345468469136965E-3</v>
      </c>
    </row>
    <row r="298" spans="5:36">
      <c r="E298" s="492" t="s">
        <v>4859</v>
      </c>
      <c r="I298" s="492" t="s">
        <v>4894</v>
      </c>
      <c r="N298" s="447" t="s">
        <v>501</v>
      </c>
      <c r="O298" s="447" t="s">
        <v>501</v>
      </c>
      <c r="P298" s="447">
        <v>0.2788272350877285</v>
      </c>
      <c r="Q298" s="447">
        <v>0.25881255228039302</v>
      </c>
      <c r="R298" s="447">
        <v>9.9846775460926934E-2</v>
      </c>
      <c r="S298" s="447">
        <v>5.2710694768016264E-2</v>
      </c>
      <c r="T298" s="447">
        <v>-5.600622637516754E-9</v>
      </c>
      <c r="U298" s="447">
        <v>-7.8408716840454141E-9</v>
      </c>
      <c r="V298" s="447">
        <v>0</v>
      </c>
      <c r="W298" s="447">
        <v>0</v>
      </c>
      <c r="X298" s="447">
        <v>0</v>
      </c>
      <c r="Y298" s="447">
        <v>0</v>
      </c>
      <c r="Z298" s="447">
        <v>0</v>
      </c>
      <c r="AA298" s="447">
        <v>0</v>
      </c>
      <c r="AB298" s="447">
        <v>0</v>
      </c>
      <c r="AC298" s="447">
        <v>0</v>
      </c>
      <c r="AD298" s="447">
        <v>0</v>
      </c>
      <c r="AE298" s="447">
        <v>0</v>
      </c>
      <c r="AF298" s="447">
        <v>0</v>
      </c>
      <c r="AG298" s="447">
        <v>0</v>
      </c>
      <c r="AH298" s="447">
        <v>0</v>
      </c>
      <c r="AI298" s="447">
        <v>0</v>
      </c>
      <c r="AJ298" s="447">
        <v>0</v>
      </c>
    </row>
    <row r="299" spans="5:36">
      <c r="E299" s="492" t="s">
        <v>4861</v>
      </c>
      <c r="I299" s="492" t="s">
        <v>4911</v>
      </c>
      <c r="N299" s="447" t="s">
        <v>501</v>
      </c>
      <c r="O299" s="447" t="s">
        <v>501</v>
      </c>
      <c r="P299" s="447">
        <v>0.23662697645977646</v>
      </c>
      <c r="Q299" s="447">
        <v>-1.9438512277586389E-2</v>
      </c>
      <c r="R299" s="447">
        <v>0.22947244506324746</v>
      </c>
      <c r="S299" s="447">
        <v>-0.23028770387534431</v>
      </c>
      <c r="T299" s="447">
        <v>-5.7682976001799773E-2</v>
      </c>
      <c r="U299" s="447">
        <v>0</v>
      </c>
      <c r="V299" s="447">
        <v>0</v>
      </c>
      <c r="W299" s="447">
        <v>0</v>
      </c>
      <c r="X299" s="447">
        <v>0</v>
      </c>
      <c r="Y299" s="447">
        <v>0</v>
      </c>
      <c r="Z299" s="447">
        <v>0</v>
      </c>
      <c r="AA299" s="447">
        <v>0</v>
      </c>
      <c r="AB299" s="447">
        <v>0</v>
      </c>
      <c r="AC299" s="447">
        <v>0</v>
      </c>
      <c r="AD299" s="447">
        <v>0</v>
      </c>
      <c r="AE299" s="447">
        <v>0</v>
      </c>
      <c r="AF299" s="447">
        <v>0</v>
      </c>
      <c r="AG299" s="447">
        <v>0</v>
      </c>
      <c r="AH299" s="447">
        <v>0</v>
      </c>
      <c r="AI299" s="447">
        <v>0</v>
      </c>
      <c r="AJ299" s="447">
        <v>0</v>
      </c>
    </row>
    <row r="300" spans="5:36">
      <c r="E300" s="492" t="s">
        <v>4861</v>
      </c>
      <c r="I300" s="492" t="s">
        <v>4912</v>
      </c>
      <c r="N300" s="447" t="s">
        <v>501</v>
      </c>
      <c r="O300" s="447" t="s">
        <v>501</v>
      </c>
      <c r="P300" s="447">
        <v>6.6971675613047954E-2</v>
      </c>
      <c r="Q300" s="447">
        <v>-4.1799797579882517E-2</v>
      </c>
      <c r="R300" s="447">
        <v>0.13058309041855085</v>
      </c>
      <c r="S300" s="447">
        <v>-7.5328936903714394E-2</v>
      </c>
      <c r="T300" s="447">
        <v>3.499999999999983E-2</v>
      </c>
      <c r="U300" s="447">
        <v>3.5000000000000003E-2</v>
      </c>
      <c r="V300" s="447">
        <v>3.4999999999999899E-2</v>
      </c>
      <c r="W300" s="447">
        <v>3.4999999999999726E-2</v>
      </c>
      <c r="X300" s="447">
        <v>3.50000000000001E-2</v>
      </c>
      <c r="Y300" s="447">
        <v>3.4999999999999934E-2</v>
      </c>
      <c r="Z300" s="447">
        <v>3.499999999999974E-2</v>
      </c>
      <c r="AA300" s="447">
        <v>3.5000000000000239E-2</v>
      </c>
      <c r="AB300" s="447">
        <v>3.4999999999999823E-2</v>
      </c>
      <c r="AC300" s="447">
        <v>3.4999999999999788E-2</v>
      </c>
      <c r="AD300" s="447">
        <v>3.4999999999999851E-2</v>
      </c>
      <c r="AE300" s="447">
        <v>3.5000000000000163E-2</v>
      </c>
      <c r="AF300" s="447">
        <v>3.4999999999999892E-2</v>
      </c>
      <c r="AG300" s="447">
        <v>3.5000000000000073E-2</v>
      </c>
      <c r="AH300" s="447">
        <v>3.4999999999999754E-2</v>
      </c>
      <c r="AI300" s="447">
        <v>3.4999999999999899E-2</v>
      </c>
      <c r="AJ300" s="447">
        <v>3.4999999999999844E-2</v>
      </c>
    </row>
    <row r="301" spans="5:36">
      <c r="E301" s="492" t="s">
        <v>4861</v>
      </c>
      <c r="I301" s="492" t="s">
        <v>4963</v>
      </c>
      <c r="N301" s="447" t="s">
        <v>501</v>
      </c>
      <c r="O301" s="447" t="s">
        <v>501</v>
      </c>
      <c r="P301" s="447">
        <v>-2.7960866918222078</v>
      </c>
      <c r="Q301" s="447">
        <v>-0.27213716446504632</v>
      </c>
      <c r="R301" s="447">
        <v>-0.17634478393442191</v>
      </c>
      <c r="S301" s="447">
        <v>0.36329320873722681</v>
      </c>
      <c r="T301" s="447">
        <v>-0.65467625899280579</v>
      </c>
      <c r="U301" s="447">
        <v>-0.41666666666666663</v>
      </c>
      <c r="V301" s="447">
        <v>-1</v>
      </c>
      <c r="W301" s="447" t="s">
        <v>501</v>
      </c>
      <c r="X301" s="447" t="s">
        <v>501</v>
      </c>
      <c r="Y301" s="447" t="s">
        <v>501</v>
      </c>
      <c r="Z301" s="447" t="s">
        <v>501</v>
      </c>
      <c r="AA301" s="447" t="s">
        <v>501</v>
      </c>
      <c r="AB301" s="447" t="s">
        <v>501</v>
      </c>
      <c r="AC301" s="447" t="s">
        <v>501</v>
      </c>
      <c r="AD301" s="447" t="s">
        <v>501</v>
      </c>
      <c r="AE301" s="447" t="s">
        <v>501</v>
      </c>
      <c r="AF301" s="447" t="s">
        <v>501</v>
      </c>
      <c r="AG301" s="447" t="s">
        <v>501</v>
      </c>
      <c r="AH301" s="447" t="s">
        <v>501</v>
      </c>
      <c r="AI301" s="447" t="s">
        <v>501</v>
      </c>
      <c r="AJ301" s="447" t="s">
        <v>501</v>
      </c>
    </row>
    <row r="302" spans="5:36">
      <c r="E302" s="492" t="s">
        <v>4857</v>
      </c>
      <c r="I302" s="492" t="s">
        <v>4995</v>
      </c>
      <c r="N302" s="447" t="s">
        <v>501</v>
      </c>
      <c r="O302" s="447" t="s">
        <v>501</v>
      </c>
      <c r="P302" s="447" t="s">
        <v>501</v>
      </c>
      <c r="Q302" s="447" t="s">
        <v>501</v>
      </c>
      <c r="R302" s="447" t="s">
        <v>501</v>
      </c>
      <c r="S302" s="447" t="s">
        <v>501</v>
      </c>
      <c r="T302" s="447" t="s">
        <v>501</v>
      </c>
      <c r="U302" s="447" t="s">
        <v>501</v>
      </c>
      <c r="V302" s="447">
        <v>2.1433045133333337</v>
      </c>
      <c r="W302" s="447">
        <v>1.4208060744308693</v>
      </c>
      <c r="X302" s="447">
        <v>1.1456417091588604</v>
      </c>
      <c r="Y302" s="447">
        <v>0.78908266266035298</v>
      </c>
      <c r="Z302" s="447">
        <v>0.54929851558608578</v>
      </c>
      <c r="AA302" s="447">
        <v>0.38995404616205159</v>
      </c>
      <c r="AB302" s="447">
        <v>0.25507792680554925</v>
      </c>
      <c r="AC302" s="447">
        <v>0.18185762829238772</v>
      </c>
      <c r="AD302" s="447">
        <v>0.1194129424539763</v>
      </c>
      <c r="AE302" s="447">
        <v>0.16235271848455532</v>
      </c>
      <c r="AF302" s="447">
        <v>0.10887905750365538</v>
      </c>
      <c r="AG302" s="447">
        <v>0</v>
      </c>
      <c r="AH302" s="447">
        <v>0</v>
      </c>
      <c r="AI302" s="447">
        <v>0</v>
      </c>
      <c r="AJ302" s="447">
        <v>0</v>
      </c>
    </row>
    <row r="303" spans="5:36">
      <c r="E303" s="492" t="s">
        <v>4860</v>
      </c>
      <c r="I303" s="492" t="s">
        <v>4913</v>
      </c>
      <c r="N303" s="447" t="s">
        <v>501</v>
      </c>
      <c r="O303" s="447" t="s">
        <v>501</v>
      </c>
      <c r="P303" s="447" t="s">
        <v>501</v>
      </c>
      <c r="Q303" s="447" t="s">
        <v>501</v>
      </c>
      <c r="R303" s="447" t="s">
        <v>501</v>
      </c>
      <c r="S303" s="447" t="s">
        <v>501</v>
      </c>
      <c r="T303" s="447" t="s">
        <v>501</v>
      </c>
      <c r="U303" s="447" t="s">
        <v>501</v>
      </c>
      <c r="V303" s="447" t="s">
        <v>501</v>
      </c>
      <c r="W303" s="447" t="s">
        <v>501</v>
      </c>
      <c r="X303" s="447" t="s">
        <v>501</v>
      </c>
      <c r="Y303" s="447" t="s">
        <v>501</v>
      </c>
      <c r="Z303" s="447" t="s">
        <v>501</v>
      </c>
      <c r="AA303" s="447" t="s">
        <v>501</v>
      </c>
      <c r="AB303" s="447" t="s">
        <v>501</v>
      </c>
      <c r="AC303" s="447" t="s">
        <v>501</v>
      </c>
      <c r="AD303" s="447" t="s">
        <v>501</v>
      </c>
      <c r="AE303" s="447" t="s">
        <v>501</v>
      </c>
      <c r="AF303" s="447" t="s">
        <v>501</v>
      </c>
      <c r="AG303" s="447" t="s">
        <v>501</v>
      </c>
      <c r="AH303" s="447" t="s">
        <v>501</v>
      </c>
      <c r="AI303" s="447" t="s">
        <v>501</v>
      </c>
      <c r="AJ303" s="447" t="s">
        <v>501</v>
      </c>
    </row>
    <row r="304" spans="5:36">
      <c r="E304" s="492" t="s">
        <v>4861</v>
      </c>
      <c r="I304" s="492" t="s">
        <v>4915</v>
      </c>
      <c r="N304" s="447" t="s">
        <v>501</v>
      </c>
      <c r="O304" s="447" t="s">
        <v>501</v>
      </c>
      <c r="P304" s="447">
        <v>-0.12824483069314366</v>
      </c>
      <c r="Q304" s="447">
        <v>-0.37366098686975791</v>
      </c>
      <c r="R304" s="447">
        <v>-0.32982883465062718</v>
      </c>
      <c r="S304" s="447">
        <v>-4.7386331950127675E-2</v>
      </c>
      <c r="T304" s="447">
        <v>0.94191904216001576</v>
      </c>
      <c r="U304" s="447">
        <v>3.4999999999999913E-2</v>
      </c>
      <c r="V304" s="447">
        <v>3.4999999999999795E-2</v>
      </c>
      <c r="W304" s="447">
        <v>3.4999999999999858E-2</v>
      </c>
      <c r="X304" s="447">
        <v>3.5000000000000045E-2</v>
      </c>
      <c r="Y304" s="447">
        <v>3.4999999999999844E-2</v>
      </c>
      <c r="Z304" s="447">
        <v>3.4999999999999976E-2</v>
      </c>
      <c r="AA304" s="447">
        <v>3.4999999999999816E-2</v>
      </c>
      <c r="AB304" s="447">
        <v>3.4999999999999969E-2</v>
      </c>
      <c r="AC304" s="447">
        <v>3.4999999999999698E-2</v>
      </c>
      <c r="AD304" s="447">
        <v>3.5000000000000073E-2</v>
      </c>
      <c r="AE304" s="447">
        <v>3.4999999999999851E-2</v>
      </c>
      <c r="AF304" s="447">
        <v>3.5000000000000038E-2</v>
      </c>
      <c r="AG304" s="447">
        <v>3.5000000000000038E-2</v>
      </c>
      <c r="AH304" s="447">
        <v>3.4999999999999816E-2</v>
      </c>
      <c r="AI304" s="447">
        <v>3.499999999999992E-2</v>
      </c>
      <c r="AJ304" s="447">
        <v>3.4999999999999969E-2</v>
      </c>
    </row>
    <row r="305" spans="5:36">
      <c r="E305" s="492" t="s">
        <v>4857</v>
      </c>
      <c r="I305" s="492" t="s">
        <v>4916</v>
      </c>
      <c r="N305" s="447" t="s">
        <v>501</v>
      </c>
      <c r="O305" s="447" t="s">
        <v>501</v>
      </c>
      <c r="P305" s="447" t="s">
        <v>501</v>
      </c>
      <c r="Q305" s="447" t="s">
        <v>501</v>
      </c>
      <c r="R305" s="447" t="s">
        <v>501</v>
      </c>
      <c r="S305" s="447" t="s">
        <v>501</v>
      </c>
      <c r="T305" s="447">
        <v>1</v>
      </c>
      <c r="U305" s="447">
        <v>0</v>
      </c>
      <c r="V305" s="447">
        <v>0</v>
      </c>
      <c r="W305" s="447">
        <v>0</v>
      </c>
      <c r="X305" s="447">
        <v>0</v>
      </c>
      <c r="Y305" s="447">
        <v>0</v>
      </c>
      <c r="Z305" s="447">
        <v>0</v>
      </c>
      <c r="AA305" s="447">
        <v>0</v>
      </c>
      <c r="AB305" s="447">
        <v>0</v>
      </c>
      <c r="AC305" s="447">
        <v>0</v>
      </c>
      <c r="AD305" s="447">
        <v>0</v>
      </c>
      <c r="AE305" s="447">
        <v>0</v>
      </c>
      <c r="AF305" s="447">
        <v>0</v>
      </c>
      <c r="AG305" s="447">
        <v>0</v>
      </c>
      <c r="AH305" s="447">
        <v>0</v>
      </c>
      <c r="AI305" s="447">
        <v>0</v>
      </c>
      <c r="AJ305" s="447">
        <v>0</v>
      </c>
    </row>
    <row r="306" spans="5:36">
      <c r="E306" s="492" t="s">
        <v>4857</v>
      </c>
      <c r="I306" s="492" t="s">
        <v>4917</v>
      </c>
      <c r="N306" s="447" t="s">
        <v>501</v>
      </c>
      <c r="O306" s="447" t="s">
        <v>501</v>
      </c>
      <c r="P306" s="447" t="s">
        <v>501</v>
      </c>
      <c r="Q306" s="447" t="s">
        <v>501</v>
      </c>
      <c r="R306" s="447" t="s">
        <v>501</v>
      </c>
      <c r="S306" s="447" t="s">
        <v>501</v>
      </c>
      <c r="T306" s="447" t="s">
        <v>501</v>
      </c>
      <c r="U306" s="447" t="s">
        <v>501</v>
      </c>
      <c r="V306" s="447">
        <v>1</v>
      </c>
      <c r="W306" s="447">
        <v>0</v>
      </c>
      <c r="X306" s="447">
        <v>0</v>
      </c>
      <c r="Y306" s="447">
        <v>0</v>
      </c>
      <c r="Z306" s="447">
        <v>0</v>
      </c>
      <c r="AA306" s="447">
        <v>0</v>
      </c>
      <c r="AB306" s="447">
        <v>0</v>
      </c>
      <c r="AC306" s="447">
        <v>0</v>
      </c>
      <c r="AD306" s="447">
        <v>0</v>
      </c>
      <c r="AE306" s="447">
        <v>0</v>
      </c>
      <c r="AF306" s="447">
        <v>0</v>
      </c>
      <c r="AG306" s="447">
        <v>0</v>
      </c>
      <c r="AH306" s="447">
        <v>0</v>
      </c>
      <c r="AI306" s="447">
        <v>0</v>
      </c>
      <c r="AJ306" s="447">
        <v>0</v>
      </c>
    </row>
    <row r="307" spans="5:36">
      <c r="E307" s="492" t="s">
        <v>4857</v>
      </c>
      <c r="I307" s="492" t="s">
        <v>4918</v>
      </c>
      <c r="N307" s="447" t="s">
        <v>501</v>
      </c>
      <c r="O307" s="447" t="s">
        <v>501</v>
      </c>
      <c r="P307" s="447" t="s">
        <v>501</v>
      </c>
      <c r="Q307" s="447" t="s">
        <v>501</v>
      </c>
      <c r="R307" s="447" t="s">
        <v>501</v>
      </c>
      <c r="S307" s="447" t="s">
        <v>501</v>
      </c>
      <c r="T307" s="447" t="s">
        <v>501</v>
      </c>
      <c r="U307" s="447" t="s">
        <v>501</v>
      </c>
      <c r="V307" s="447">
        <v>1</v>
      </c>
      <c r="W307" s="447">
        <v>0</v>
      </c>
      <c r="X307" s="447">
        <v>1.0554806320567338</v>
      </c>
      <c r="Y307" s="447">
        <v>0.69558133498637575</v>
      </c>
      <c r="Z307" s="447">
        <v>0.2187227791355395</v>
      </c>
      <c r="AA307" s="447">
        <v>0.13888146171549923</v>
      </c>
      <c r="AB307" s="447">
        <v>4.1732203642215776E-2</v>
      </c>
      <c r="AC307" s="447">
        <v>0</v>
      </c>
      <c r="AD307" s="447">
        <v>0</v>
      </c>
      <c r="AE307" s="447">
        <v>0</v>
      </c>
      <c r="AF307" s="447">
        <v>0</v>
      </c>
      <c r="AG307" s="447">
        <v>0</v>
      </c>
      <c r="AH307" s="447">
        <v>0</v>
      </c>
      <c r="AI307" s="447">
        <v>0</v>
      </c>
      <c r="AJ307" s="447">
        <v>0</v>
      </c>
    </row>
    <row r="308" spans="5:36">
      <c r="E308" s="492" t="s">
        <v>4856</v>
      </c>
      <c r="I308" s="492" t="s">
        <v>4919</v>
      </c>
      <c r="N308" s="447" t="s">
        <v>501</v>
      </c>
      <c r="O308" s="447" t="s">
        <v>501</v>
      </c>
      <c r="P308" s="447" t="s">
        <v>501</v>
      </c>
      <c r="Q308" s="447" t="s">
        <v>501</v>
      </c>
      <c r="R308" s="447" t="s">
        <v>501</v>
      </c>
      <c r="S308" s="447" t="s">
        <v>501</v>
      </c>
      <c r="T308" s="447" t="s">
        <v>501</v>
      </c>
      <c r="U308" s="447" t="s">
        <v>501</v>
      </c>
      <c r="V308" s="447" t="s">
        <v>501</v>
      </c>
      <c r="W308" s="447" t="s">
        <v>501</v>
      </c>
      <c r="X308" s="447" t="s">
        <v>501</v>
      </c>
      <c r="Y308" s="447" t="s">
        <v>501</v>
      </c>
      <c r="Z308" s="447" t="s">
        <v>501</v>
      </c>
      <c r="AA308" s="447" t="s">
        <v>501</v>
      </c>
      <c r="AB308" s="447" t="s">
        <v>501</v>
      </c>
      <c r="AC308" s="447" t="s">
        <v>501</v>
      </c>
      <c r="AD308" s="447" t="s">
        <v>501</v>
      </c>
      <c r="AE308" s="447" t="s">
        <v>501</v>
      </c>
      <c r="AF308" s="447" t="s">
        <v>501</v>
      </c>
      <c r="AG308" s="447" t="s">
        <v>501</v>
      </c>
      <c r="AH308" s="447" t="s">
        <v>501</v>
      </c>
      <c r="AI308" s="447" t="s">
        <v>501</v>
      </c>
      <c r="AJ308" s="447" t="s">
        <v>501</v>
      </c>
    </row>
    <row r="309" spans="5:36">
      <c r="E309" s="492" t="e">
        <v>#REF!</v>
      </c>
      <c r="I309" s="492" t="e">
        <v>#REF!</v>
      </c>
      <c r="N309" s="447" t="e">
        <v>#REF!</v>
      </c>
      <c r="O309" s="447" t="e">
        <v>#REF!</v>
      </c>
      <c r="P309" s="447" t="e">
        <v>#REF!</v>
      </c>
      <c r="Q309" s="447" t="e">
        <v>#REF!</v>
      </c>
      <c r="R309" s="447" t="e">
        <v>#REF!</v>
      </c>
      <c r="S309" s="447" t="e">
        <v>#REF!</v>
      </c>
      <c r="T309" s="447" t="e">
        <v>#REF!</v>
      </c>
      <c r="U309" s="447" t="e">
        <v>#REF!</v>
      </c>
      <c r="V309" s="447" t="e">
        <v>#REF!</v>
      </c>
      <c r="W309" s="447" t="e">
        <v>#REF!</v>
      </c>
      <c r="X309" s="447" t="e">
        <v>#REF!</v>
      </c>
      <c r="Y309" s="447" t="e">
        <v>#REF!</v>
      </c>
      <c r="Z309" s="447" t="e">
        <v>#REF!</v>
      </c>
      <c r="AA309" s="447" t="e">
        <v>#REF!</v>
      </c>
      <c r="AB309" s="447" t="e">
        <v>#REF!</v>
      </c>
      <c r="AC309" s="447" t="e">
        <v>#REF!</v>
      </c>
      <c r="AD309" s="447" t="e">
        <v>#REF!</v>
      </c>
      <c r="AE309" s="447" t="e">
        <v>#REF!</v>
      </c>
      <c r="AF309" s="447" t="e">
        <v>#REF!</v>
      </c>
      <c r="AG309" s="447" t="e">
        <v>#REF!</v>
      </c>
      <c r="AH309" s="447" t="e">
        <v>#REF!</v>
      </c>
      <c r="AI309" s="447" t="e">
        <v>#REF!</v>
      </c>
      <c r="AJ309" s="447" t="e">
        <v>#REF!</v>
      </c>
    </row>
    <row r="310" spans="5:36">
      <c r="E310" s="492">
        <v>0</v>
      </c>
      <c r="I310" s="492">
        <v>0</v>
      </c>
      <c r="N310" s="447" t="s">
        <v>501</v>
      </c>
      <c r="O310" s="447" t="s">
        <v>501</v>
      </c>
      <c r="P310" s="447" t="s">
        <v>501</v>
      </c>
      <c r="Q310" s="447" t="s">
        <v>501</v>
      </c>
      <c r="R310" s="447" t="s">
        <v>501</v>
      </c>
      <c r="S310" s="447" t="s">
        <v>501</v>
      </c>
      <c r="T310" s="447" t="s">
        <v>501</v>
      </c>
      <c r="U310" s="447" t="s">
        <v>501</v>
      </c>
      <c r="V310" s="447" t="s">
        <v>501</v>
      </c>
      <c r="W310" s="447" t="s">
        <v>501</v>
      </c>
      <c r="X310" s="447" t="s">
        <v>501</v>
      </c>
      <c r="Y310" s="447" t="s">
        <v>501</v>
      </c>
      <c r="Z310" s="447" t="s">
        <v>501</v>
      </c>
      <c r="AA310" s="447" t="s">
        <v>501</v>
      </c>
      <c r="AB310" s="447" t="s">
        <v>501</v>
      </c>
      <c r="AC310" s="447" t="s">
        <v>501</v>
      </c>
      <c r="AD310" s="447" t="s">
        <v>501</v>
      </c>
      <c r="AE310" s="447" t="s">
        <v>501</v>
      </c>
      <c r="AF310" s="447" t="s">
        <v>501</v>
      </c>
      <c r="AG310" s="447" t="s">
        <v>501</v>
      </c>
      <c r="AH310" s="447" t="s">
        <v>501</v>
      </c>
      <c r="AI310" s="447" t="s">
        <v>501</v>
      </c>
      <c r="AJ310" s="447" t="s">
        <v>501</v>
      </c>
    </row>
    <row r="311" spans="5:36">
      <c r="E311" s="492">
        <v>0</v>
      </c>
      <c r="I311" s="492">
        <v>0</v>
      </c>
      <c r="N311" s="447" t="s">
        <v>501</v>
      </c>
      <c r="O311" s="447" t="s">
        <v>501</v>
      </c>
      <c r="P311" s="447" t="s">
        <v>501</v>
      </c>
      <c r="Q311" s="447" t="s">
        <v>501</v>
      </c>
      <c r="R311" s="447" t="s">
        <v>501</v>
      </c>
      <c r="S311" s="447" t="s">
        <v>501</v>
      </c>
      <c r="T311" s="447" t="s">
        <v>501</v>
      </c>
      <c r="U311" s="447" t="s">
        <v>501</v>
      </c>
      <c r="V311" s="447" t="s">
        <v>501</v>
      </c>
      <c r="W311" s="447" t="s">
        <v>501</v>
      </c>
      <c r="X311" s="447" t="s">
        <v>501</v>
      </c>
      <c r="Y311" s="447" t="s">
        <v>501</v>
      </c>
      <c r="Z311" s="447" t="s">
        <v>501</v>
      </c>
      <c r="AA311" s="447" t="s">
        <v>501</v>
      </c>
      <c r="AB311" s="447" t="s">
        <v>501</v>
      </c>
      <c r="AC311" s="447" t="s">
        <v>501</v>
      </c>
      <c r="AD311" s="447" t="s">
        <v>501</v>
      </c>
      <c r="AE311" s="447" t="s">
        <v>501</v>
      </c>
      <c r="AF311" s="447" t="s">
        <v>501</v>
      </c>
      <c r="AG311" s="447" t="s">
        <v>501</v>
      </c>
      <c r="AH311" s="447" t="s">
        <v>501</v>
      </c>
      <c r="AI311" s="447" t="s">
        <v>501</v>
      </c>
      <c r="AJ311" s="447" t="s">
        <v>501</v>
      </c>
    </row>
    <row r="312" spans="5:36">
      <c r="E312" s="492" t="s">
        <v>4857</v>
      </c>
      <c r="I312" s="492" t="s">
        <v>4981</v>
      </c>
      <c r="N312" s="447" t="s">
        <v>501</v>
      </c>
      <c r="O312" s="447" t="s">
        <v>501</v>
      </c>
      <c r="P312" s="447" t="s">
        <v>501</v>
      </c>
      <c r="Q312" s="447" t="s">
        <v>501</v>
      </c>
      <c r="R312" s="447" t="s">
        <v>501</v>
      </c>
      <c r="S312" s="447" t="s">
        <v>501</v>
      </c>
      <c r="T312" s="447" t="s">
        <v>501</v>
      </c>
      <c r="U312" s="447" t="s">
        <v>501</v>
      </c>
      <c r="V312" s="447" t="s">
        <v>501</v>
      </c>
      <c r="W312" s="447" t="s">
        <v>501</v>
      </c>
      <c r="X312" s="447" t="s">
        <v>501</v>
      </c>
      <c r="Y312" s="447" t="s">
        <v>501</v>
      </c>
      <c r="Z312" s="447" t="s">
        <v>501</v>
      </c>
      <c r="AA312" s="447" t="s">
        <v>501</v>
      </c>
      <c r="AB312" s="447">
        <v>2.0271841990852444</v>
      </c>
      <c r="AC312" s="447">
        <v>0.68865884080125039</v>
      </c>
      <c r="AD312" s="447">
        <v>0.42039837882185266</v>
      </c>
      <c r="AE312" s="447">
        <v>0.28695670935940076</v>
      </c>
      <c r="AF312" s="447">
        <v>0.19803832614455139</v>
      </c>
      <c r="AG312" s="447">
        <v>7.6686780954485903E-2</v>
      </c>
      <c r="AH312" s="447">
        <v>0</v>
      </c>
      <c r="AI312" s="447">
        <v>0</v>
      </c>
      <c r="AJ312" s="447">
        <v>0</v>
      </c>
    </row>
    <row r="313" spans="5:36">
      <c r="E313" s="492" t="s">
        <v>4864</v>
      </c>
      <c r="I313" s="492" t="s">
        <v>4924</v>
      </c>
      <c r="N313" s="447" t="s">
        <v>501</v>
      </c>
      <c r="O313" s="447" t="s">
        <v>501</v>
      </c>
      <c r="P313" s="447" t="s">
        <v>501</v>
      </c>
      <c r="Q313" s="447" t="s">
        <v>501</v>
      </c>
      <c r="R313" s="447" t="s">
        <v>501</v>
      </c>
      <c r="S313" s="447" t="s">
        <v>501</v>
      </c>
      <c r="T313" s="447">
        <v>1.4000000000000001</v>
      </c>
      <c r="U313" s="447">
        <v>0</v>
      </c>
      <c r="V313" s="447">
        <v>0</v>
      </c>
      <c r="W313" s="447">
        <v>0</v>
      </c>
      <c r="X313" s="447">
        <v>0</v>
      </c>
      <c r="Y313" s="447">
        <v>0</v>
      </c>
      <c r="Z313" s="447">
        <v>0</v>
      </c>
      <c r="AA313" s="447">
        <v>0</v>
      </c>
      <c r="AB313" s="447">
        <v>0</v>
      </c>
      <c r="AC313" s="447">
        <v>0</v>
      </c>
      <c r="AD313" s="447">
        <v>0</v>
      </c>
      <c r="AE313" s="447">
        <v>0</v>
      </c>
      <c r="AF313" s="447">
        <v>0</v>
      </c>
      <c r="AG313" s="447">
        <v>0</v>
      </c>
      <c r="AH313" s="447">
        <v>0</v>
      </c>
      <c r="AI313" s="447">
        <v>-4.1644204851752013E-2</v>
      </c>
      <c r="AJ313" s="447">
        <v>-6.0835325551961875E-2</v>
      </c>
    </row>
    <row r="314" spans="5:36">
      <c r="E314" s="492" t="s">
        <v>4863</v>
      </c>
      <c r="I314" s="492" t="s">
        <v>4925</v>
      </c>
      <c r="N314" s="447" t="s">
        <v>501</v>
      </c>
      <c r="O314" s="447" t="s">
        <v>501</v>
      </c>
      <c r="P314" s="447" t="s">
        <v>501</v>
      </c>
      <c r="Q314" s="447" t="s">
        <v>501</v>
      </c>
      <c r="R314" s="447" t="s">
        <v>501</v>
      </c>
      <c r="S314" s="447" t="s">
        <v>501</v>
      </c>
      <c r="T314" s="447">
        <v>0.6</v>
      </c>
      <c r="U314" s="447">
        <v>-0.7</v>
      </c>
      <c r="V314" s="447">
        <v>0</v>
      </c>
      <c r="W314" s="447">
        <v>0</v>
      </c>
      <c r="X314" s="447">
        <v>0</v>
      </c>
      <c r="Y314" s="447">
        <v>0</v>
      </c>
      <c r="Z314" s="447">
        <v>0</v>
      </c>
      <c r="AA314" s="447">
        <v>0</v>
      </c>
      <c r="AB314" s="447">
        <v>0</v>
      </c>
      <c r="AC314" s="447">
        <v>0</v>
      </c>
      <c r="AD314" s="447">
        <v>0</v>
      </c>
      <c r="AE314" s="447">
        <v>0</v>
      </c>
      <c r="AF314" s="447">
        <v>0</v>
      </c>
      <c r="AG314" s="447">
        <v>0</v>
      </c>
      <c r="AH314" s="447">
        <v>0</v>
      </c>
      <c r="AI314" s="447">
        <v>0</v>
      </c>
      <c r="AJ314" s="447">
        <v>0</v>
      </c>
    </row>
    <row r="315" spans="5:36">
      <c r="E315" s="492" t="s">
        <v>4863</v>
      </c>
      <c r="I315" s="492" t="s">
        <v>4982</v>
      </c>
      <c r="N315" s="447" t="s">
        <v>501</v>
      </c>
      <c r="O315" s="447" t="s">
        <v>501</v>
      </c>
      <c r="P315" s="447" t="s">
        <v>501</v>
      </c>
      <c r="Q315" s="447" t="s">
        <v>501</v>
      </c>
      <c r="R315" s="447" t="s">
        <v>501</v>
      </c>
      <c r="S315" s="447" t="s">
        <v>501</v>
      </c>
      <c r="T315" s="447">
        <v>1.4275</v>
      </c>
      <c r="U315" s="447">
        <v>2.7500000000000146E-2</v>
      </c>
      <c r="V315" s="447">
        <v>2.7500000000000094E-2</v>
      </c>
      <c r="W315" s="447">
        <v>2.7499999999999965E-2</v>
      </c>
      <c r="X315" s="447">
        <v>14.375954417304182</v>
      </c>
      <c r="Y315" s="447">
        <v>1.3339448319135816</v>
      </c>
      <c r="Z315" s="447">
        <v>2.7500000000000198E-2</v>
      </c>
      <c r="AA315" s="447">
        <v>2.7499999999999993E-2</v>
      </c>
      <c r="AB315" s="447">
        <v>2.7500000000000198E-2</v>
      </c>
      <c r="AC315" s="447">
        <v>2.7499999999999993E-2</v>
      </c>
      <c r="AD315" s="447">
        <v>2.750000000000008E-2</v>
      </c>
      <c r="AE315" s="447">
        <v>2.750000000000009E-2</v>
      </c>
      <c r="AF315" s="447">
        <v>2.7500000000000007E-2</v>
      </c>
      <c r="AG315" s="447">
        <v>2.7500000000000156E-2</v>
      </c>
      <c r="AH315" s="447">
        <v>2.7500000000000011E-2</v>
      </c>
      <c r="AI315" s="447">
        <v>2.750000000000009E-2</v>
      </c>
      <c r="AJ315" s="447">
        <v>2.7500000000000059E-2</v>
      </c>
    </row>
    <row r="316" spans="5:36">
      <c r="E316" s="492" t="s">
        <v>4865</v>
      </c>
      <c r="I316" s="492" t="s">
        <v>4983</v>
      </c>
      <c r="N316" s="447" t="s">
        <v>501</v>
      </c>
      <c r="O316" s="447" t="s">
        <v>501</v>
      </c>
      <c r="P316" s="447" t="s">
        <v>501</v>
      </c>
      <c r="Q316" s="447" t="s">
        <v>501</v>
      </c>
      <c r="R316" s="447" t="s">
        <v>501</v>
      </c>
      <c r="S316" s="447" t="s">
        <v>501</v>
      </c>
      <c r="T316" s="447">
        <v>1.4275</v>
      </c>
      <c r="U316" s="447">
        <v>2.7499999999999972E-2</v>
      </c>
      <c r="V316" s="447">
        <v>2.7500000000000139E-2</v>
      </c>
      <c r="W316" s="447">
        <v>2.7500000000000073E-2</v>
      </c>
      <c r="X316" s="447">
        <v>14.375954417304177</v>
      </c>
      <c r="Y316" s="447">
        <v>1.3339448319135816</v>
      </c>
      <c r="Z316" s="447">
        <v>2.75E-2</v>
      </c>
      <c r="AA316" s="447">
        <v>2.7500000000000108E-2</v>
      </c>
      <c r="AB316" s="447">
        <v>2.7500000000000115E-2</v>
      </c>
      <c r="AC316" s="447">
        <v>2.749999999999991E-2</v>
      </c>
      <c r="AD316" s="447">
        <v>2.7500000000000132E-2</v>
      </c>
      <c r="AE316" s="447">
        <v>2.7500000000000097E-2</v>
      </c>
      <c r="AF316" s="447">
        <v>2.7499999999999872E-2</v>
      </c>
      <c r="AG316" s="447">
        <v>2.7500000000000198E-2</v>
      </c>
      <c r="AH316" s="447">
        <v>2.7500000000000076E-2</v>
      </c>
      <c r="AI316" s="447">
        <v>2.7500000000000097E-2</v>
      </c>
      <c r="AJ316" s="447">
        <v>2.7500000000000004E-2</v>
      </c>
    </row>
    <row r="317" spans="5:36">
      <c r="E317" s="492" t="s">
        <v>4865</v>
      </c>
      <c r="I317" s="492" t="s">
        <v>4984</v>
      </c>
      <c r="N317" s="447" t="s">
        <v>501</v>
      </c>
      <c r="O317" s="447" t="s">
        <v>501</v>
      </c>
      <c r="P317" s="447" t="s">
        <v>501</v>
      </c>
      <c r="Q317" s="447" t="s">
        <v>501</v>
      </c>
      <c r="R317" s="447" t="s">
        <v>501</v>
      </c>
      <c r="S317" s="447" t="s">
        <v>501</v>
      </c>
      <c r="T317" s="447">
        <v>1.4275</v>
      </c>
      <c r="U317" s="447">
        <v>15.629429614539404</v>
      </c>
      <c r="V317" s="447">
        <v>1.3409967323989094</v>
      </c>
      <c r="W317" s="447">
        <v>2.7500000000000316E-2</v>
      </c>
      <c r="X317" s="447">
        <v>2.7500000000000045E-2</v>
      </c>
      <c r="Y317" s="447">
        <v>2.7500000000000059E-2</v>
      </c>
      <c r="Z317" s="447">
        <v>2.7499999999999903E-2</v>
      </c>
      <c r="AA317" s="447">
        <v>2.7500000000000129E-2</v>
      </c>
      <c r="AB317" s="447">
        <v>2.750000000000009E-2</v>
      </c>
      <c r="AC317" s="447">
        <v>2.750000000000009E-2</v>
      </c>
      <c r="AD317" s="447">
        <v>2.7500000000000142E-2</v>
      </c>
      <c r="AE317" s="447">
        <v>2.7499999999999983E-2</v>
      </c>
      <c r="AF317" s="447">
        <v>2.7499999999999969E-2</v>
      </c>
      <c r="AG317" s="447">
        <v>2.750000000000016E-2</v>
      </c>
      <c r="AH317" s="447">
        <v>2.750000000000016E-2</v>
      </c>
      <c r="AI317" s="447">
        <v>2.7500000000000014E-2</v>
      </c>
      <c r="AJ317" s="447">
        <v>2.7500000000000139E-2</v>
      </c>
    </row>
    <row r="318" spans="5:36">
      <c r="E318" s="492" t="s">
        <v>4865</v>
      </c>
      <c r="I318" s="492" t="s">
        <v>4989</v>
      </c>
      <c r="N318" s="447" t="s">
        <v>501</v>
      </c>
      <c r="O318" s="447" t="s">
        <v>501</v>
      </c>
      <c r="P318" s="447" t="s">
        <v>501</v>
      </c>
      <c r="Q318" s="447" t="s">
        <v>501</v>
      </c>
      <c r="R318" s="447" t="s">
        <v>501</v>
      </c>
      <c r="S318" s="447" t="s">
        <v>501</v>
      </c>
      <c r="T318" s="447" t="s">
        <v>501</v>
      </c>
      <c r="U318" s="447" t="s">
        <v>501</v>
      </c>
      <c r="V318" s="447" t="s">
        <v>501</v>
      </c>
      <c r="W318" s="447" t="s">
        <v>501</v>
      </c>
      <c r="X318" s="447" t="s">
        <v>501</v>
      </c>
      <c r="Y318" s="447" t="s">
        <v>501</v>
      </c>
      <c r="Z318" s="447" t="s">
        <v>501</v>
      </c>
      <c r="AA318" s="447" t="s">
        <v>501</v>
      </c>
      <c r="AB318" s="447" t="s">
        <v>501</v>
      </c>
      <c r="AC318" s="447" t="s">
        <v>501</v>
      </c>
      <c r="AD318" s="447" t="s">
        <v>501</v>
      </c>
      <c r="AE318" s="447" t="s">
        <v>501</v>
      </c>
      <c r="AF318" s="447" t="s">
        <v>501</v>
      </c>
      <c r="AG318" s="447" t="s">
        <v>501</v>
      </c>
      <c r="AH318" s="447" t="s">
        <v>501</v>
      </c>
      <c r="AI318" s="447" t="s">
        <v>501</v>
      </c>
      <c r="AJ318" s="447" t="s">
        <v>501</v>
      </c>
    </row>
    <row r="319" spans="5:36">
      <c r="E319" s="492" t="s">
        <v>4865</v>
      </c>
      <c r="I319" s="492" t="s">
        <v>4990</v>
      </c>
      <c r="N319" s="447" t="s">
        <v>501</v>
      </c>
      <c r="O319" s="447" t="s">
        <v>501</v>
      </c>
      <c r="P319" s="447" t="s">
        <v>501</v>
      </c>
      <c r="Q319" s="447" t="s">
        <v>501</v>
      </c>
      <c r="R319" s="447" t="s">
        <v>501</v>
      </c>
      <c r="S319" s="447" t="s">
        <v>501</v>
      </c>
      <c r="T319" s="447" t="s">
        <v>501</v>
      </c>
      <c r="U319" s="447" t="s">
        <v>501</v>
      </c>
      <c r="V319" s="447" t="s">
        <v>501</v>
      </c>
      <c r="W319" s="447" t="s">
        <v>501</v>
      </c>
      <c r="X319" s="447" t="s">
        <v>501</v>
      </c>
      <c r="Y319" s="447" t="s">
        <v>501</v>
      </c>
      <c r="Z319" s="447" t="s">
        <v>501</v>
      </c>
      <c r="AA319" s="447" t="s">
        <v>501</v>
      </c>
      <c r="AB319" s="447" t="s">
        <v>501</v>
      </c>
      <c r="AC319" s="447" t="s">
        <v>501</v>
      </c>
      <c r="AD319" s="447" t="s">
        <v>501</v>
      </c>
      <c r="AE319" s="447" t="s">
        <v>501</v>
      </c>
      <c r="AF319" s="447" t="s">
        <v>501</v>
      </c>
      <c r="AG319" s="447" t="s">
        <v>501</v>
      </c>
      <c r="AH319" s="447" t="s">
        <v>501</v>
      </c>
      <c r="AI319" s="447" t="s">
        <v>501</v>
      </c>
      <c r="AJ319" s="447" t="s">
        <v>501</v>
      </c>
    </row>
    <row r="320" spans="5:36">
      <c r="E320" s="492" t="s">
        <v>4865</v>
      </c>
      <c r="I320" s="492" t="s">
        <v>4991</v>
      </c>
      <c r="N320" s="447" t="s">
        <v>501</v>
      </c>
      <c r="O320" s="447" t="s">
        <v>501</v>
      </c>
      <c r="P320" s="447" t="s">
        <v>501</v>
      </c>
      <c r="Q320" s="447" t="s">
        <v>501</v>
      </c>
      <c r="R320" s="447" t="s">
        <v>501</v>
      </c>
      <c r="S320" s="447" t="s">
        <v>501</v>
      </c>
      <c r="T320" s="447" t="s">
        <v>501</v>
      </c>
      <c r="U320" s="447" t="s">
        <v>501</v>
      </c>
      <c r="V320" s="447" t="s">
        <v>501</v>
      </c>
      <c r="W320" s="447" t="s">
        <v>501</v>
      </c>
      <c r="X320" s="447" t="s">
        <v>501</v>
      </c>
      <c r="Y320" s="447" t="s">
        <v>501</v>
      </c>
      <c r="Z320" s="447" t="s">
        <v>501</v>
      </c>
      <c r="AA320" s="447" t="s">
        <v>501</v>
      </c>
      <c r="AB320" s="447" t="s">
        <v>501</v>
      </c>
      <c r="AC320" s="447" t="s">
        <v>501</v>
      </c>
      <c r="AD320" s="447" t="s">
        <v>501</v>
      </c>
      <c r="AE320" s="447" t="s">
        <v>501</v>
      </c>
      <c r="AF320" s="447" t="s">
        <v>501</v>
      </c>
      <c r="AG320" s="447" t="s">
        <v>501</v>
      </c>
      <c r="AH320" s="447" t="s">
        <v>501</v>
      </c>
      <c r="AI320" s="447" t="s">
        <v>501</v>
      </c>
      <c r="AJ320" s="447" t="s">
        <v>501</v>
      </c>
    </row>
    <row r="321" spans="5:36">
      <c r="E321" s="492" t="s">
        <v>4865</v>
      </c>
      <c r="I321" s="492" t="s">
        <v>4985</v>
      </c>
      <c r="N321" s="447" t="s">
        <v>501</v>
      </c>
      <c r="O321" s="447" t="s">
        <v>501</v>
      </c>
      <c r="P321" s="447" t="s">
        <v>501</v>
      </c>
      <c r="Q321" s="447" t="s">
        <v>501</v>
      </c>
      <c r="R321" s="447" t="s">
        <v>501</v>
      </c>
      <c r="S321" s="447" t="s">
        <v>501</v>
      </c>
      <c r="T321" s="447" t="s">
        <v>501</v>
      </c>
      <c r="U321" s="447" t="s">
        <v>501</v>
      </c>
      <c r="V321" s="447" t="s">
        <v>501</v>
      </c>
      <c r="W321" s="447" t="s">
        <v>501</v>
      </c>
      <c r="X321" s="447" t="s">
        <v>501</v>
      </c>
      <c r="Y321" s="447" t="s">
        <v>501</v>
      </c>
      <c r="Z321" s="447" t="s">
        <v>501</v>
      </c>
      <c r="AA321" s="447" t="s">
        <v>501</v>
      </c>
      <c r="AB321" s="447">
        <v>1.3999999999999997</v>
      </c>
      <c r="AC321" s="447">
        <v>0</v>
      </c>
      <c r="AD321" s="447">
        <v>0</v>
      </c>
      <c r="AE321" s="447">
        <v>0.20833333333333343</v>
      </c>
      <c r="AF321" s="447">
        <v>0.24137931034482749</v>
      </c>
      <c r="AG321" s="447">
        <v>0</v>
      </c>
      <c r="AH321" s="447">
        <v>0</v>
      </c>
      <c r="AI321" s="447">
        <v>0</v>
      </c>
      <c r="AJ321" s="447">
        <v>0</v>
      </c>
    </row>
    <row r="322" spans="5:36">
      <c r="E322" s="492" t="s">
        <v>4898</v>
      </c>
      <c r="I322" s="492" t="s">
        <v>4986</v>
      </c>
      <c r="N322" s="447" t="s">
        <v>501</v>
      </c>
      <c r="O322" s="447" t="s">
        <v>501</v>
      </c>
      <c r="P322" s="447" t="s">
        <v>501</v>
      </c>
      <c r="Q322" s="447" t="s">
        <v>501</v>
      </c>
      <c r="R322" s="447" t="s">
        <v>501</v>
      </c>
      <c r="S322" s="447" t="s">
        <v>501</v>
      </c>
      <c r="T322" s="447" t="s">
        <v>501</v>
      </c>
      <c r="U322" s="447" t="s">
        <v>501</v>
      </c>
      <c r="V322" s="447" t="s">
        <v>501</v>
      </c>
      <c r="W322" s="447" t="s">
        <v>501</v>
      </c>
      <c r="X322" s="447" t="s">
        <v>501</v>
      </c>
      <c r="Y322" s="447" t="s">
        <v>501</v>
      </c>
      <c r="Z322" s="447" t="s">
        <v>501</v>
      </c>
      <c r="AA322" s="447" t="s">
        <v>501</v>
      </c>
      <c r="AB322" s="447" t="s">
        <v>501</v>
      </c>
      <c r="AC322" s="447" t="s">
        <v>501</v>
      </c>
      <c r="AD322" s="447" t="s">
        <v>501</v>
      </c>
      <c r="AE322" s="447" t="s">
        <v>501</v>
      </c>
      <c r="AF322" s="447" t="s">
        <v>501</v>
      </c>
      <c r="AG322" s="447" t="s">
        <v>501</v>
      </c>
      <c r="AH322" s="447" t="s">
        <v>501</v>
      </c>
      <c r="AI322" s="447" t="s">
        <v>501</v>
      </c>
      <c r="AJ322" s="447" t="s">
        <v>501</v>
      </c>
    </row>
    <row r="323" spans="5:36">
      <c r="E323" s="492" t="s">
        <v>4898</v>
      </c>
      <c r="I323" s="492" t="s">
        <v>4987</v>
      </c>
      <c r="N323" s="447" t="s">
        <v>501</v>
      </c>
      <c r="O323" s="447" t="s">
        <v>501</v>
      </c>
      <c r="P323" s="447" t="s">
        <v>501</v>
      </c>
      <c r="Q323" s="447" t="s">
        <v>501</v>
      </c>
      <c r="R323" s="447" t="s">
        <v>501</v>
      </c>
      <c r="S323" s="447" t="s">
        <v>501</v>
      </c>
      <c r="T323" s="447" t="s">
        <v>501</v>
      </c>
      <c r="U323" s="447" t="s">
        <v>501</v>
      </c>
      <c r="V323" s="447" t="s">
        <v>501</v>
      </c>
      <c r="W323" s="447" t="s">
        <v>501</v>
      </c>
      <c r="X323" s="447" t="s">
        <v>501</v>
      </c>
      <c r="Y323" s="447" t="s">
        <v>501</v>
      </c>
      <c r="Z323" s="447" t="s">
        <v>501</v>
      </c>
      <c r="AA323" s="447" t="s">
        <v>501</v>
      </c>
      <c r="AB323" s="447" t="s">
        <v>501</v>
      </c>
      <c r="AC323" s="447" t="s">
        <v>501</v>
      </c>
      <c r="AD323" s="447" t="s">
        <v>501</v>
      </c>
      <c r="AE323" s="447" t="s">
        <v>501</v>
      </c>
      <c r="AF323" s="447" t="s">
        <v>501</v>
      </c>
      <c r="AG323" s="447" t="s">
        <v>501</v>
      </c>
      <c r="AH323" s="447" t="s">
        <v>501</v>
      </c>
      <c r="AI323" s="447" t="s">
        <v>501</v>
      </c>
      <c r="AJ323" s="447" t="s">
        <v>501</v>
      </c>
    </row>
    <row r="324" spans="5:36">
      <c r="E324" s="492" t="s">
        <v>4932</v>
      </c>
      <c r="I324" s="492" t="s">
        <v>4933</v>
      </c>
      <c r="N324" s="447" t="s">
        <v>501</v>
      </c>
      <c r="O324" s="447" t="s">
        <v>501</v>
      </c>
      <c r="P324" s="447">
        <v>-0.12963210586695609</v>
      </c>
      <c r="Q324" s="447">
        <v>4.4553353297720283E-2</v>
      </c>
      <c r="R324" s="447">
        <v>0.23725501063499843</v>
      </c>
      <c r="S324" s="447">
        <v>-0.30208999095731909</v>
      </c>
      <c r="T324" s="447">
        <v>-0.35061959504172435</v>
      </c>
      <c r="U324" s="447">
        <v>-0.33900114498142275</v>
      </c>
      <c r="V324" s="447">
        <v>-0.32997654632749374</v>
      </c>
      <c r="W324" s="447">
        <v>-0.10722489483097418</v>
      </c>
      <c r="X324" s="447">
        <v>-0.25932142193920066</v>
      </c>
      <c r="Y324" s="447">
        <v>-0.45134007952262634</v>
      </c>
      <c r="Z324" s="447">
        <v>2.8467325004769107E-2</v>
      </c>
      <c r="AA324" s="447">
        <v>0.28581045181981668</v>
      </c>
      <c r="AB324" s="447">
        <v>0.23779069399259684</v>
      </c>
      <c r="AC324" s="447">
        <v>-0.14526299434946977</v>
      </c>
      <c r="AD324" s="447">
        <v>-0.27801595872822976</v>
      </c>
      <c r="AE324" s="447">
        <v>-0.46305015921266734</v>
      </c>
      <c r="AF324" s="447">
        <v>-0.72780164047138096</v>
      </c>
      <c r="AG324" s="447">
        <v>0.36209612338069141</v>
      </c>
      <c r="AH324" s="447">
        <v>7.5623812676036212E-2</v>
      </c>
      <c r="AI324" s="447">
        <v>-0.21265742547541777</v>
      </c>
      <c r="AJ324" s="447">
        <v>-0.2980148613136131</v>
      </c>
    </row>
    <row r="325" spans="5:36">
      <c r="E325" s="492" t="s">
        <v>4898</v>
      </c>
      <c r="I325" s="492" t="s">
        <v>4899</v>
      </c>
      <c r="N325" s="447" t="s">
        <v>501</v>
      </c>
      <c r="O325" s="447" t="s">
        <v>501</v>
      </c>
      <c r="P325" s="447">
        <v>-0.13315581678842206</v>
      </c>
      <c r="Q325" s="447">
        <v>5.342352243334255E-2</v>
      </c>
      <c r="R325" s="447">
        <v>0.11346081679374655</v>
      </c>
      <c r="S325" s="447">
        <v>-0.18788254774843516</v>
      </c>
      <c r="T325" s="447">
        <v>-0.64215432259067695</v>
      </c>
      <c r="U325" s="447">
        <v>-1</v>
      </c>
      <c r="V325" s="447" t="s">
        <v>501</v>
      </c>
      <c r="W325" s="447" t="s">
        <v>501</v>
      </c>
      <c r="X325" s="447" t="s">
        <v>501</v>
      </c>
      <c r="Y325" s="447" t="s">
        <v>501</v>
      </c>
      <c r="Z325" s="447" t="s">
        <v>501</v>
      </c>
      <c r="AA325" s="447" t="s">
        <v>501</v>
      </c>
      <c r="AB325" s="447" t="s">
        <v>501</v>
      </c>
      <c r="AC325" s="447" t="s">
        <v>501</v>
      </c>
      <c r="AD325" s="447" t="s">
        <v>501</v>
      </c>
      <c r="AE325" s="447" t="s">
        <v>501</v>
      </c>
      <c r="AF325" s="447" t="s">
        <v>501</v>
      </c>
      <c r="AG325" s="447" t="s">
        <v>501</v>
      </c>
      <c r="AH325" s="447" t="s">
        <v>501</v>
      </c>
      <c r="AI325" s="447" t="s">
        <v>501</v>
      </c>
      <c r="AJ325" s="447" t="s">
        <v>501</v>
      </c>
    </row>
    <row r="326" spans="5:36">
      <c r="E326" s="492" t="s">
        <v>4898</v>
      </c>
      <c r="I326" s="492" t="s">
        <v>4988</v>
      </c>
      <c r="N326" s="447" t="s">
        <v>501</v>
      </c>
      <c r="O326" s="447" t="s">
        <v>501</v>
      </c>
      <c r="P326" s="447" t="s">
        <v>501</v>
      </c>
      <c r="Q326" s="447" t="s">
        <v>501</v>
      </c>
      <c r="R326" s="447" t="s">
        <v>501</v>
      </c>
      <c r="S326" s="447" t="s">
        <v>501</v>
      </c>
      <c r="T326" s="447" t="s">
        <v>501</v>
      </c>
      <c r="U326" s="447" t="s">
        <v>501</v>
      </c>
      <c r="V326" s="447" t="s">
        <v>501</v>
      </c>
      <c r="W326" s="447" t="s">
        <v>501</v>
      </c>
      <c r="X326" s="447" t="s">
        <v>501</v>
      </c>
      <c r="Y326" s="447" t="s">
        <v>501</v>
      </c>
      <c r="Z326" s="447" t="s">
        <v>501</v>
      </c>
      <c r="AA326" s="447" t="s">
        <v>501</v>
      </c>
      <c r="AB326" s="447" t="s">
        <v>501</v>
      </c>
      <c r="AC326" s="447" t="s">
        <v>501</v>
      </c>
      <c r="AD326" s="447" t="s">
        <v>501</v>
      </c>
      <c r="AE326" s="447" t="s">
        <v>501</v>
      </c>
      <c r="AF326" s="447" t="s">
        <v>501</v>
      </c>
      <c r="AG326" s="447" t="s">
        <v>501</v>
      </c>
      <c r="AH326" s="447" t="s">
        <v>501</v>
      </c>
      <c r="AI326" s="447" t="s">
        <v>501</v>
      </c>
      <c r="AJ326" s="447" t="s">
        <v>501</v>
      </c>
    </row>
    <row r="327" spans="5:36">
      <c r="E327" s="492" t="s">
        <v>4935</v>
      </c>
      <c r="I327" s="492" t="s">
        <v>4936</v>
      </c>
      <c r="N327" s="447" t="s">
        <v>501</v>
      </c>
      <c r="O327" s="447" t="s">
        <v>501</v>
      </c>
      <c r="P327" s="447">
        <v>0.28258041044469517</v>
      </c>
      <c r="Q327" s="447">
        <v>1.0643666970740579E-2</v>
      </c>
      <c r="R327" s="447">
        <v>0.61994259612771041</v>
      </c>
      <c r="S327" s="447">
        <v>-1</v>
      </c>
      <c r="T327" s="447" t="s">
        <v>501</v>
      </c>
      <c r="U327" s="447" t="s">
        <v>501</v>
      </c>
      <c r="V327" s="447" t="s">
        <v>501</v>
      </c>
      <c r="W327" s="447" t="s">
        <v>501</v>
      </c>
      <c r="X327" s="447" t="s">
        <v>501</v>
      </c>
      <c r="Y327" s="447" t="s">
        <v>501</v>
      </c>
      <c r="Z327" s="447" t="s">
        <v>501</v>
      </c>
      <c r="AA327" s="447" t="s">
        <v>501</v>
      </c>
      <c r="AB327" s="447" t="s">
        <v>501</v>
      </c>
      <c r="AC327" s="447" t="s">
        <v>501</v>
      </c>
      <c r="AD327" s="447" t="s">
        <v>501</v>
      </c>
      <c r="AE327" s="447" t="s">
        <v>501</v>
      </c>
      <c r="AF327" s="447" t="s">
        <v>501</v>
      </c>
      <c r="AG327" s="447" t="s">
        <v>501</v>
      </c>
      <c r="AH327" s="447" t="s">
        <v>501</v>
      </c>
      <c r="AI327" s="447" t="s">
        <v>501</v>
      </c>
      <c r="AJ327" s="447" t="s">
        <v>501</v>
      </c>
    </row>
    <row r="328" spans="5:36">
      <c r="E328" s="492" t="s">
        <v>4935</v>
      </c>
      <c r="I328" s="492" t="s">
        <v>4938</v>
      </c>
      <c r="N328" s="447" t="s">
        <v>501</v>
      </c>
      <c r="O328" s="447" t="s">
        <v>501</v>
      </c>
      <c r="P328" s="447" t="s">
        <v>501</v>
      </c>
      <c r="Q328" s="447" t="s">
        <v>501</v>
      </c>
      <c r="R328" s="447" t="s">
        <v>501</v>
      </c>
      <c r="S328" s="447" t="s">
        <v>501</v>
      </c>
      <c r="T328" s="447" t="s">
        <v>501</v>
      </c>
      <c r="U328" s="447" t="s">
        <v>501</v>
      </c>
      <c r="V328" s="447" t="s">
        <v>501</v>
      </c>
      <c r="W328" s="447" t="s">
        <v>501</v>
      </c>
      <c r="X328" s="447" t="s">
        <v>501</v>
      </c>
      <c r="Y328" s="447" t="s">
        <v>501</v>
      </c>
      <c r="Z328" s="447" t="s">
        <v>501</v>
      </c>
      <c r="AA328" s="447" t="s">
        <v>501</v>
      </c>
      <c r="AB328" s="447" t="s">
        <v>501</v>
      </c>
      <c r="AC328" s="447" t="s">
        <v>501</v>
      </c>
      <c r="AD328" s="447" t="s">
        <v>501</v>
      </c>
      <c r="AE328" s="447" t="s">
        <v>501</v>
      </c>
      <c r="AF328" s="447" t="s">
        <v>501</v>
      </c>
      <c r="AG328" s="447" t="s">
        <v>501</v>
      </c>
      <c r="AH328" s="447" t="s">
        <v>501</v>
      </c>
      <c r="AI328" s="447" t="s">
        <v>501</v>
      </c>
      <c r="AJ328" s="447" t="s">
        <v>501</v>
      </c>
    </row>
    <row r="329" spans="5:36">
      <c r="E329" s="492" t="s">
        <v>4935</v>
      </c>
      <c r="I329" s="492" t="s">
        <v>4939</v>
      </c>
      <c r="N329" s="447" t="s">
        <v>501</v>
      </c>
      <c r="O329" s="447" t="s">
        <v>501</v>
      </c>
      <c r="P329" s="447" t="s">
        <v>501</v>
      </c>
      <c r="Q329" s="447" t="s">
        <v>501</v>
      </c>
      <c r="R329" s="447" t="s">
        <v>501</v>
      </c>
      <c r="S329" s="447" t="s">
        <v>501</v>
      </c>
      <c r="T329" s="447" t="s">
        <v>501</v>
      </c>
      <c r="U329" s="447" t="s">
        <v>501</v>
      </c>
      <c r="V329" s="447" t="s">
        <v>501</v>
      </c>
      <c r="W329" s="447" t="s">
        <v>501</v>
      </c>
      <c r="X329" s="447" t="s">
        <v>501</v>
      </c>
      <c r="Y329" s="447" t="s">
        <v>501</v>
      </c>
      <c r="Z329" s="447" t="s">
        <v>501</v>
      </c>
      <c r="AA329" s="447" t="s">
        <v>501</v>
      </c>
      <c r="AB329" s="447" t="s">
        <v>501</v>
      </c>
      <c r="AC329" s="447" t="s">
        <v>501</v>
      </c>
      <c r="AD329" s="447" t="s">
        <v>501</v>
      </c>
      <c r="AE329" s="447" t="s">
        <v>501</v>
      </c>
      <c r="AF329" s="447" t="s">
        <v>501</v>
      </c>
      <c r="AG329" s="447" t="s">
        <v>501</v>
      </c>
      <c r="AH329" s="447" t="s">
        <v>501</v>
      </c>
      <c r="AI329" s="447" t="s">
        <v>501</v>
      </c>
      <c r="AJ329" s="447" t="s">
        <v>501</v>
      </c>
    </row>
    <row r="330" spans="5:36">
      <c r="E330" s="492" t="s">
        <v>4935</v>
      </c>
      <c r="I330" s="492" t="s">
        <v>4940</v>
      </c>
      <c r="N330" s="447" t="s">
        <v>501</v>
      </c>
      <c r="O330" s="447" t="s">
        <v>501</v>
      </c>
      <c r="P330" s="447" t="s">
        <v>501</v>
      </c>
      <c r="Q330" s="447" t="s">
        <v>501</v>
      </c>
      <c r="R330" s="447" t="s">
        <v>501</v>
      </c>
      <c r="S330" s="447" t="s">
        <v>501</v>
      </c>
      <c r="T330" s="447" t="s">
        <v>501</v>
      </c>
      <c r="U330" s="447" t="s">
        <v>501</v>
      </c>
      <c r="V330" s="447" t="s">
        <v>501</v>
      </c>
      <c r="W330" s="447" t="s">
        <v>501</v>
      </c>
      <c r="X330" s="447" t="s">
        <v>501</v>
      </c>
      <c r="Y330" s="447" t="s">
        <v>501</v>
      </c>
      <c r="Z330" s="447" t="s">
        <v>501</v>
      </c>
      <c r="AA330" s="447" t="s">
        <v>501</v>
      </c>
      <c r="AB330" s="447" t="s">
        <v>501</v>
      </c>
      <c r="AC330" s="447" t="s">
        <v>501</v>
      </c>
      <c r="AD330" s="447" t="s">
        <v>501</v>
      </c>
      <c r="AE330" s="447" t="s">
        <v>501</v>
      </c>
      <c r="AF330" s="447" t="s">
        <v>501</v>
      </c>
      <c r="AG330" s="447" t="s">
        <v>501</v>
      </c>
      <c r="AH330" s="447" t="s">
        <v>501</v>
      </c>
      <c r="AI330" s="447" t="s">
        <v>501</v>
      </c>
      <c r="AJ330" s="447" t="s">
        <v>501</v>
      </c>
    </row>
    <row r="331" spans="5:36">
      <c r="E331" s="492" t="e">
        <v>#REF!</v>
      </c>
      <c r="I331" s="492" t="e">
        <v>#REF!</v>
      </c>
      <c r="N331" s="447" t="e">
        <v>#REF!</v>
      </c>
      <c r="O331" s="447" t="e">
        <v>#REF!</v>
      </c>
      <c r="P331" s="447" t="e">
        <v>#REF!</v>
      </c>
      <c r="Q331" s="447" t="e">
        <v>#REF!</v>
      </c>
      <c r="R331" s="447" t="e">
        <v>#REF!</v>
      </c>
      <c r="S331" s="447" t="e">
        <v>#REF!</v>
      </c>
      <c r="T331" s="447" t="e">
        <v>#REF!</v>
      </c>
      <c r="U331" s="447" t="e">
        <v>#REF!</v>
      </c>
      <c r="V331" s="447" t="e">
        <v>#REF!</v>
      </c>
      <c r="W331" s="447" t="e">
        <v>#REF!</v>
      </c>
      <c r="X331" s="447" t="e">
        <v>#REF!</v>
      </c>
      <c r="Y331" s="447" t="e">
        <v>#REF!</v>
      </c>
      <c r="Z331" s="447" t="e">
        <v>#REF!</v>
      </c>
      <c r="AA331" s="447" t="e">
        <v>#REF!</v>
      </c>
      <c r="AB331" s="447" t="e">
        <v>#REF!</v>
      </c>
      <c r="AC331" s="447" t="e">
        <v>#REF!</v>
      </c>
      <c r="AD331" s="447" t="e">
        <v>#REF!</v>
      </c>
      <c r="AE331" s="447" t="e">
        <v>#REF!</v>
      </c>
      <c r="AF331" s="447" t="e">
        <v>#REF!</v>
      </c>
      <c r="AG331" s="447" t="e">
        <v>#REF!</v>
      </c>
      <c r="AH331" s="447" t="e">
        <v>#REF!</v>
      </c>
      <c r="AI331" s="447" t="e">
        <v>#REF!</v>
      </c>
      <c r="AJ331" s="447" t="e">
        <v>#REF!</v>
      </c>
    </row>
    <row r="332" spans="5:36">
      <c r="E332" s="492" t="s">
        <v>4871</v>
      </c>
      <c r="I332" s="492" t="s">
        <v>4941</v>
      </c>
      <c r="N332" s="447" t="s">
        <v>501</v>
      </c>
      <c r="O332" s="447" t="s">
        <v>501</v>
      </c>
      <c r="P332" s="447">
        <v>-0.71239865141930148</v>
      </c>
      <c r="Q332" s="447">
        <v>1.015625</v>
      </c>
      <c r="R332" s="447">
        <v>1.366718992248062</v>
      </c>
      <c r="S332" s="447">
        <v>-0.57747413052610208</v>
      </c>
      <c r="T332" s="447">
        <v>0</v>
      </c>
      <c r="U332" s="447">
        <v>0</v>
      </c>
      <c r="V332" s="447">
        <v>0</v>
      </c>
      <c r="W332" s="447">
        <v>0</v>
      </c>
      <c r="X332" s="447">
        <v>0</v>
      </c>
      <c r="Y332" s="447">
        <v>0</v>
      </c>
      <c r="Z332" s="447">
        <v>0</v>
      </c>
      <c r="AA332" s="447">
        <v>0</v>
      </c>
      <c r="AB332" s="447">
        <v>0</v>
      </c>
      <c r="AC332" s="447">
        <v>0</v>
      </c>
      <c r="AD332" s="447">
        <v>0</v>
      </c>
      <c r="AE332" s="447">
        <v>0</v>
      </c>
      <c r="AF332" s="447">
        <v>0</v>
      </c>
      <c r="AG332" s="447">
        <v>0</v>
      </c>
      <c r="AH332" s="447">
        <v>0</v>
      </c>
      <c r="AI332" s="447">
        <v>0</v>
      </c>
      <c r="AJ332" s="447">
        <v>0</v>
      </c>
    </row>
    <row r="333" spans="5:36">
      <c r="E333" s="492" t="s">
        <v>4871</v>
      </c>
      <c r="I333" s="492" t="s">
        <v>4943</v>
      </c>
      <c r="N333" s="447" t="s">
        <v>501</v>
      </c>
      <c r="O333" s="447" t="s">
        <v>501</v>
      </c>
      <c r="P333" s="447">
        <v>3.7008206500126532E-2</v>
      </c>
      <c r="Q333" s="447">
        <v>6.7207573212241065E-2</v>
      </c>
      <c r="R333" s="447">
        <v>0</v>
      </c>
      <c r="S333" s="447">
        <v>0</v>
      </c>
      <c r="T333" s="447">
        <v>0</v>
      </c>
      <c r="U333" s="447">
        <v>0</v>
      </c>
      <c r="V333" s="447">
        <v>0</v>
      </c>
      <c r="W333" s="447">
        <v>0</v>
      </c>
      <c r="X333" s="447">
        <v>0</v>
      </c>
      <c r="Y333" s="447">
        <v>0</v>
      </c>
      <c r="Z333" s="447">
        <v>0</v>
      </c>
      <c r="AA333" s="447">
        <v>0</v>
      </c>
      <c r="AB333" s="447">
        <v>0</v>
      </c>
      <c r="AC333" s="447">
        <v>0</v>
      </c>
      <c r="AD333" s="447">
        <v>0</v>
      </c>
      <c r="AE333" s="447">
        <v>0</v>
      </c>
      <c r="AF333" s="447">
        <v>0</v>
      </c>
      <c r="AG333" s="447">
        <v>0</v>
      </c>
      <c r="AH333" s="447">
        <v>0</v>
      </c>
      <c r="AI333" s="447">
        <v>0</v>
      </c>
      <c r="AJ333" s="447">
        <v>0</v>
      </c>
    </row>
    <row r="334" spans="5:36">
      <c r="E334" s="492" t="s">
        <v>4871</v>
      </c>
      <c r="I334" s="492" t="s">
        <v>4945</v>
      </c>
      <c r="N334" s="447" t="s">
        <v>501</v>
      </c>
      <c r="O334" s="447" t="s">
        <v>501</v>
      </c>
      <c r="P334" s="447">
        <v>-4.7859842019727129E-3</v>
      </c>
      <c r="Q334" s="447">
        <v>-0.36599999999999999</v>
      </c>
      <c r="R334" s="447">
        <v>0</v>
      </c>
      <c r="S334" s="447">
        <v>0</v>
      </c>
      <c r="T334" s="447">
        <v>-0.80914826498422709</v>
      </c>
      <c r="U334" s="447">
        <v>0</v>
      </c>
      <c r="V334" s="447">
        <v>0</v>
      </c>
      <c r="W334" s="447">
        <v>0</v>
      </c>
      <c r="X334" s="447">
        <v>0</v>
      </c>
      <c r="Y334" s="447">
        <v>0</v>
      </c>
      <c r="Z334" s="447">
        <v>0</v>
      </c>
      <c r="AA334" s="447">
        <v>0</v>
      </c>
      <c r="AB334" s="447">
        <v>0</v>
      </c>
      <c r="AC334" s="447">
        <v>0</v>
      </c>
      <c r="AD334" s="447">
        <v>0</v>
      </c>
      <c r="AE334" s="447">
        <v>0</v>
      </c>
      <c r="AF334" s="447">
        <v>0</v>
      </c>
      <c r="AG334" s="447">
        <v>0</v>
      </c>
      <c r="AH334" s="447">
        <v>0</v>
      </c>
      <c r="AI334" s="447">
        <v>0</v>
      </c>
      <c r="AJ334" s="447">
        <v>0</v>
      </c>
    </row>
    <row r="335" spans="5:36">
      <c r="E335" s="492" t="s">
        <v>4946</v>
      </c>
      <c r="I335" s="492" t="s">
        <v>4947</v>
      </c>
      <c r="N335" s="447" t="s">
        <v>501</v>
      </c>
      <c r="O335" s="447" t="s">
        <v>501</v>
      </c>
      <c r="P335" s="447">
        <v>0.30734104314709026</v>
      </c>
      <c r="Q335" s="447">
        <v>-0.11041827422035719</v>
      </c>
      <c r="R335" s="447">
        <v>0</v>
      </c>
      <c r="S335" s="447">
        <v>0</v>
      </c>
      <c r="T335" s="447">
        <v>5.376939542709875E-2</v>
      </c>
      <c r="U335" s="447">
        <v>-1</v>
      </c>
      <c r="V335" s="447" t="s">
        <v>501</v>
      </c>
      <c r="W335" s="447" t="s">
        <v>501</v>
      </c>
      <c r="X335" s="447" t="s">
        <v>501</v>
      </c>
      <c r="Y335" s="447" t="s">
        <v>501</v>
      </c>
      <c r="Z335" s="447" t="s">
        <v>501</v>
      </c>
      <c r="AA335" s="447" t="s">
        <v>501</v>
      </c>
      <c r="AB335" s="447" t="s">
        <v>501</v>
      </c>
      <c r="AC335" s="447" t="s">
        <v>501</v>
      </c>
      <c r="AD335" s="447" t="s">
        <v>501</v>
      </c>
      <c r="AE335" s="447" t="s">
        <v>501</v>
      </c>
      <c r="AF335" s="447" t="s">
        <v>501</v>
      </c>
      <c r="AG335" s="447" t="s">
        <v>501</v>
      </c>
      <c r="AH335" s="447" t="s">
        <v>501</v>
      </c>
      <c r="AI335" s="447" t="s">
        <v>501</v>
      </c>
      <c r="AJ335" s="447" t="s">
        <v>501</v>
      </c>
    </row>
    <row r="336" spans="5:36">
      <c r="E336" s="492" t="s">
        <v>4946</v>
      </c>
      <c r="I336" s="492" t="s">
        <v>4948</v>
      </c>
      <c r="N336" s="447" t="s">
        <v>501</v>
      </c>
      <c r="O336" s="447" t="s">
        <v>501</v>
      </c>
      <c r="P336" s="447">
        <v>0.89543241843604349</v>
      </c>
      <c r="Q336" s="447">
        <v>-0.25138248344298486</v>
      </c>
      <c r="R336" s="447">
        <v>0</v>
      </c>
      <c r="S336" s="447">
        <v>0</v>
      </c>
      <c r="T336" s="447">
        <v>-0.8978102189781022</v>
      </c>
      <c r="U336" s="447">
        <v>-1</v>
      </c>
      <c r="V336" s="447" t="s">
        <v>501</v>
      </c>
      <c r="W336" s="447" t="s">
        <v>501</v>
      </c>
      <c r="X336" s="447" t="s">
        <v>501</v>
      </c>
      <c r="Y336" s="447" t="s">
        <v>501</v>
      </c>
      <c r="Z336" s="447" t="s">
        <v>501</v>
      </c>
      <c r="AA336" s="447" t="s">
        <v>501</v>
      </c>
      <c r="AB336" s="447" t="s">
        <v>501</v>
      </c>
      <c r="AC336" s="447" t="s">
        <v>501</v>
      </c>
      <c r="AD336" s="447" t="s">
        <v>501</v>
      </c>
      <c r="AE336" s="447" t="s">
        <v>501</v>
      </c>
      <c r="AF336" s="447" t="s">
        <v>501</v>
      </c>
      <c r="AG336" s="447" t="s">
        <v>501</v>
      </c>
      <c r="AH336" s="447" t="s">
        <v>501</v>
      </c>
      <c r="AI336" s="447" t="s">
        <v>501</v>
      </c>
      <c r="AJ336" s="447" t="s">
        <v>501</v>
      </c>
    </row>
    <row r="337" spans="5:36">
      <c r="E337" s="492" t="s">
        <v>4871</v>
      </c>
      <c r="I337" s="492" t="s">
        <v>4949</v>
      </c>
      <c r="N337" s="447" t="s">
        <v>501</v>
      </c>
      <c r="O337" s="447" t="s">
        <v>501</v>
      </c>
      <c r="P337" s="447">
        <v>0.11194694197595399</v>
      </c>
      <c r="Q337" s="447">
        <v>-5.9541749318161891E-2</v>
      </c>
      <c r="R337" s="447">
        <v>0</v>
      </c>
      <c r="S337" s="447">
        <v>0</v>
      </c>
      <c r="T337" s="447">
        <v>2.4993751562109475E-4</v>
      </c>
      <c r="U337" s="447">
        <v>0</v>
      </c>
      <c r="V337" s="447">
        <v>0</v>
      </c>
      <c r="W337" s="447">
        <v>0</v>
      </c>
      <c r="X337" s="447">
        <v>0</v>
      </c>
      <c r="Y337" s="447">
        <v>0</v>
      </c>
      <c r="Z337" s="447">
        <v>0</v>
      </c>
      <c r="AA337" s="447">
        <v>0</v>
      </c>
      <c r="AB337" s="447">
        <v>0</v>
      </c>
      <c r="AC337" s="447">
        <v>0</v>
      </c>
      <c r="AD337" s="447">
        <v>0</v>
      </c>
      <c r="AE337" s="447">
        <v>0</v>
      </c>
      <c r="AF337" s="447">
        <v>0</v>
      </c>
      <c r="AG337" s="447">
        <v>0</v>
      </c>
      <c r="AH337" s="447">
        <v>0</v>
      </c>
      <c r="AI337" s="447">
        <v>0</v>
      </c>
      <c r="AJ337" s="447">
        <v>0</v>
      </c>
    </row>
    <row r="338" spans="5:36">
      <c r="E338" s="492" t="s">
        <v>4871</v>
      </c>
      <c r="I338" s="492" t="s">
        <v>4950</v>
      </c>
      <c r="N338" s="447" t="s">
        <v>501</v>
      </c>
      <c r="O338" s="447" t="s">
        <v>501</v>
      </c>
      <c r="P338" s="447">
        <v>-1.6781266050333848E-2</v>
      </c>
      <c r="Q338" s="447">
        <v>4.8251294596697338E-3</v>
      </c>
      <c r="R338" s="447">
        <v>0</v>
      </c>
      <c r="S338" s="447">
        <v>0</v>
      </c>
      <c r="T338" s="447">
        <v>7.4074747977549487E-3</v>
      </c>
      <c r="U338" s="447">
        <v>0</v>
      </c>
      <c r="V338" s="447">
        <v>0</v>
      </c>
      <c r="W338" s="447">
        <v>0</v>
      </c>
      <c r="X338" s="447">
        <v>0</v>
      </c>
      <c r="Y338" s="447">
        <v>0</v>
      </c>
      <c r="Z338" s="447">
        <v>0</v>
      </c>
      <c r="AA338" s="447">
        <v>0</v>
      </c>
      <c r="AB338" s="447">
        <v>0</v>
      </c>
      <c r="AC338" s="447">
        <v>0</v>
      </c>
      <c r="AD338" s="447">
        <v>0</v>
      </c>
      <c r="AE338" s="447">
        <v>0</v>
      </c>
      <c r="AF338" s="447">
        <v>0</v>
      </c>
      <c r="AG338" s="447">
        <v>0</v>
      </c>
      <c r="AH338" s="447">
        <v>0</v>
      </c>
      <c r="AI338" s="447">
        <v>0</v>
      </c>
      <c r="AJ338" s="447">
        <v>0</v>
      </c>
    </row>
    <row r="339" spans="5:36">
      <c r="E339" s="492" t="s">
        <v>4871</v>
      </c>
      <c r="I339" s="492" t="s">
        <v>4951</v>
      </c>
      <c r="N339" s="447" t="s">
        <v>501</v>
      </c>
      <c r="O339" s="447" t="s">
        <v>501</v>
      </c>
      <c r="P339" s="447">
        <v>0.48303436153997553</v>
      </c>
      <c r="Q339" s="447">
        <v>-3.3950617283950615E-2</v>
      </c>
      <c r="R339" s="447">
        <v>-0.25703514376996806</v>
      </c>
      <c r="S339" s="447">
        <v>0</v>
      </c>
      <c r="T339" s="447">
        <v>0</v>
      </c>
      <c r="U339" s="447">
        <v>0</v>
      </c>
      <c r="V339" s="447">
        <v>0</v>
      </c>
      <c r="W339" s="447">
        <v>0</v>
      </c>
      <c r="X339" s="447">
        <v>0</v>
      </c>
      <c r="Y339" s="447">
        <v>0</v>
      </c>
      <c r="Z339" s="447">
        <v>0</v>
      </c>
      <c r="AA339" s="447">
        <v>0</v>
      </c>
      <c r="AB339" s="447">
        <v>0</v>
      </c>
      <c r="AC339" s="447">
        <v>0</v>
      </c>
      <c r="AD339" s="447">
        <v>0</v>
      </c>
      <c r="AE339" s="447">
        <v>0</v>
      </c>
      <c r="AF339" s="447">
        <v>0</v>
      </c>
      <c r="AG339" s="447">
        <v>0</v>
      </c>
      <c r="AH339" s="447">
        <v>0</v>
      </c>
      <c r="AI339" s="447">
        <v>0</v>
      </c>
      <c r="AJ339" s="447">
        <v>0</v>
      </c>
    </row>
    <row r="340" spans="5:36">
      <c r="E340" s="492" t="s">
        <v>4871</v>
      </c>
      <c r="I340" s="492" t="s">
        <v>4952</v>
      </c>
      <c r="N340" s="447" t="s">
        <v>501</v>
      </c>
      <c r="O340" s="447" t="s">
        <v>501</v>
      </c>
      <c r="P340" s="447">
        <v>-0.11660041169754398</v>
      </c>
      <c r="Q340" s="447">
        <v>2.7777777777777776E-2</v>
      </c>
      <c r="R340" s="447">
        <v>0</v>
      </c>
      <c r="S340" s="447">
        <v>0</v>
      </c>
      <c r="T340" s="447">
        <v>0</v>
      </c>
      <c r="U340" s="447">
        <v>0</v>
      </c>
      <c r="V340" s="447">
        <v>0</v>
      </c>
      <c r="W340" s="447">
        <v>0</v>
      </c>
      <c r="X340" s="447">
        <v>0</v>
      </c>
      <c r="Y340" s="447">
        <v>0</v>
      </c>
      <c r="Z340" s="447">
        <v>0</v>
      </c>
      <c r="AA340" s="447">
        <v>0</v>
      </c>
      <c r="AB340" s="447">
        <v>0</v>
      </c>
      <c r="AC340" s="447">
        <v>0</v>
      </c>
      <c r="AD340" s="447">
        <v>0</v>
      </c>
      <c r="AE340" s="447">
        <v>0</v>
      </c>
      <c r="AF340" s="447">
        <v>0</v>
      </c>
      <c r="AG340" s="447">
        <v>0</v>
      </c>
      <c r="AH340" s="447">
        <v>0</v>
      </c>
      <c r="AI340" s="447">
        <v>0</v>
      </c>
      <c r="AJ340" s="447">
        <v>0</v>
      </c>
    </row>
    <row r="341" spans="5:36">
      <c r="E341" s="492" t="s">
        <v>4870</v>
      </c>
      <c r="I341" s="492" t="s">
        <v>4953</v>
      </c>
      <c r="N341" s="447" t="s">
        <v>501</v>
      </c>
      <c r="O341" s="447" t="s">
        <v>501</v>
      </c>
      <c r="P341" s="447">
        <v>17.121626307576722</v>
      </c>
      <c r="Q341" s="447">
        <v>0.17812731382926419</v>
      </c>
      <c r="R341" s="447">
        <v>-6.2087886554798147E-2</v>
      </c>
      <c r="S341" s="447">
        <v>0</v>
      </c>
      <c r="T341" s="447">
        <v>0.18021699445127246</v>
      </c>
      <c r="U341" s="447">
        <v>-0.15269818626452009</v>
      </c>
      <c r="V341" s="447">
        <v>0</v>
      </c>
      <c r="W341" s="447">
        <v>0</v>
      </c>
      <c r="X341" s="447">
        <v>0</v>
      </c>
      <c r="Y341" s="447">
        <v>0</v>
      </c>
      <c r="Z341" s="447">
        <v>0</v>
      </c>
      <c r="AA341" s="447">
        <v>0</v>
      </c>
      <c r="AB341" s="447">
        <v>0</v>
      </c>
      <c r="AC341" s="447">
        <v>0</v>
      </c>
      <c r="AD341" s="447">
        <v>0</v>
      </c>
      <c r="AE341" s="447">
        <v>0</v>
      </c>
      <c r="AF341" s="447">
        <v>0</v>
      </c>
      <c r="AG341" s="447">
        <v>0</v>
      </c>
      <c r="AH341" s="447">
        <v>0</v>
      </c>
      <c r="AI341" s="447">
        <v>0</v>
      </c>
      <c r="AJ341" s="447">
        <v>0</v>
      </c>
    </row>
    <row r="342" spans="5:36">
      <c r="E342" s="492" t="s">
        <v>4954</v>
      </c>
      <c r="I342" s="492" t="s">
        <v>4955</v>
      </c>
      <c r="N342" s="447" t="s">
        <v>501</v>
      </c>
      <c r="O342" s="447" t="s">
        <v>501</v>
      </c>
      <c r="P342" s="447">
        <v>0</v>
      </c>
      <c r="Q342" s="447">
        <v>0</v>
      </c>
      <c r="R342" s="447">
        <v>0</v>
      </c>
      <c r="S342" s="447">
        <v>-1</v>
      </c>
      <c r="T342" s="447" t="s">
        <v>501</v>
      </c>
      <c r="U342" s="447" t="s">
        <v>501</v>
      </c>
      <c r="V342" s="447" t="s">
        <v>501</v>
      </c>
      <c r="W342" s="447" t="s">
        <v>501</v>
      </c>
      <c r="X342" s="447" t="s">
        <v>501</v>
      </c>
      <c r="Y342" s="447" t="s">
        <v>501</v>
      </c>
      <c r="Z342" s="447" t="s">
        <v>501</v>
      </c>
      <c r="AA342" s="447" t="s">
        <v>501</v>
      </c>
      <c r="AB342" s="447" t="s">
        <v>501</v>
      </c>
      <c r="AC342" s="447" t="s">
        <v>501</v>
      </c>
      <c r="AD342" s="447" t="s">
        <v>501</v>
      </c>
      <c r="AE342" s="447" t="s">
        <v>501</v>
      </c>
      <c r="AF342" s="447" t="s">
        <v>501</v>
      </c>
      <c r="AG342" s="447" t="s">
        <v>501</v>
      </c>
      <c r="AH342" s="447" t="s">
        <v>501</v>
      </c>
      <c r="AI342" s="447" t="s">
        <v>501</v>
      </c>
      <c r="AJ342" s="447" t="s">
        <v>501</v>
      </c>
    </row>
    <row r="358" spans="1:2">
      <c r="A358" s="266"/>
      <c r="B358" s="266"/>
    </row>
    <row r="359" spans="1:2">
      <c r="A359" s="266"/>
      <c r="B359" s="266"/>
    </row>
    <row r="360" spans="1:2">
      <c r="A360" s="266"/>
      <c r="B360" s="266"/>
    </row>
    <row r="361" spans="1:2">
      <c r="A361" s="266"/>
      <c r="B361" s="266"/>
    </row>
    <row r="362" spans="1:2">
      <c r="A362" s="266"/>
    </row>
    <row r="363" spans="1:2">
      <c r="A363" s="266"/>
      <c r="B363" s="266"/>
    </row>
    <row r="364" spans="1:2">
      <c r="A364" s="266"/>
      <c r="B364" s="266"/>
    </row>
    <row r="380" spans="1:2">
      <c r="A380" s="266"/>
      <c r="B380" s="266"/>
    </row>
    <row r="381" spans="1:2">
      <c r="A381" s="266"/>
      <c r="B381" s="266"/>
    </row>
    <row r="382" spans="1:2">
      <c r="A382" s="266"/>
      <c r="B382" s="266"/>
    </row>
    <row r="383" spans="1:2">
      <c r="A383" s="266"/>
      <c r="B383" s="266"/>
    </row>
  </sheetData>
  <conditionalFormatting sqref="B369 B407 A22:B362">
    <cfRule type="cellIs" dxfId="123" priority="1" stopIfTrue="1" operator="greaterThan">
      <formula>0</formula>
    </cfRule>
  </conditionalFormatting>
  <conditionalFormatting sqref="N289:AJ342">
    <cfRule type="cellIs" dxfId="122" priority="2" stopIfTrue="1" operator="lessThanOrEqual">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80.xml><?xml version="1.0" encoding="utf-8"?>
<worksheet xmlns="http://schemas.openxmlformats.org/spreadsheetml/2006/main" xmlns:r="http://schemas.openxmlformats.org/officeDocument/2006/relationships">
  <dimension ref="A1:IU277"/>
  <sheetViews>
    <sheetView workbookViewId="0">
      <selection sqref="A1:XFD1048576"/>
    </sheetView>
  </sheetViews>
  <sheetFormatPr defaultColWidth="13.33203125" defaultRowHeight="15" outlineLevelRow="1"/>
  <cols>
    <col min="1" max="1" width="8.88671875" style="207" customWidth="1"/>
    <col min="2" max="2" width="8.21875" style="207" customWidth="1"/>
    <col min="3" max="3" width="12.88671875" style="492" customWidth="1"/>
    <col min="4" max="4" width="16" style="492" customWidth="1"/>
    <col min="5" max="5" width="11" style="492" customWidth="1"/>
    <col min="6" max="7" width="1.21875" style="492" customWidth="1"/>
    <col min="8" max="8" width="3.21875" style="492" customWidth="1"/>
    <col min="9" max="9" width="62.6640625" style="492" customWidth="1"/>
    <col min="10" max="14" width="0.77734375" style="492" customWidth="1"/>
    <col min="15" max="16" width="3" style="492" customWidth="1"/>
    <col min="17" max="17" width="17.21875" style="492" customWidth="1"/>
    <col min="18" max="23" width="20.109375" style="492" bestFit="1" customWidth="1"/>
    <col min="24" max="36" width="15.109375" style="492" customWidth="1"/>
    <col min="37" max="44" width="16" style="492" customWidth="1"/>
    <col min="45" max="16384" width="13.33203125" style="492"/>
  </cols>
  <sheetData>
    <row r="1" spans="1:114" ht="27.75">
      <c r="A1" s="1335" t="s">
        <v>14</v>
      </c>
      <c r="B1" s="267" t="s">
        <v>15</v>
      </c>
      <c r="C1" s="2416" t="s">
        <v>4838</v>
      </c>
      <c r="D1" s="2417"/>
      <c r="E1" s="2417"/>
      <c r="H1" s="1835"/>
    </row>
    <row r="2" spans="1:114" ht="15.6" customHeight="1">
      <c r="A2" s="207" t="s">
        <v>18</v>
      </c>
      <c r="C2" s="2416"/>
      <c r="D2" s="2417"/>
      <c r="E2" s="2417"/>
      <c r="F2" s="526" t="s">
        <v>1554</v>
      </c>
      <c r="H2" s="1835"/>
    </row>
    <row r="3" spans="1:114" s="1774" customFormat="1" ht="15.6" customHeight="1">
      <c r="A3" s="221">
        <v>0</v>
      </c>
      <c r="B3" s="1115" t="s">
        <v>127</v>
      </c>
      <c r="F3" s="1836" t="s">
        <v>22</v>
      </c>
      <c r="G3" s="1491"/>
      <c r="H3" s="1491"/>
      <c r="I3" s="1491"/>
      <c r="J3" s="1491">
        <v>2004</v>
      </c>
      <c r="K3" s="1491">
        <v>2005</v>
      </c>
      <c r="L3" s="1491">
        <v>2006</v>
      </c>
      <c r="M3" s="1491">
        <v>2007</v>
      </c>
      <c r="N3" s="1491">
        <v>2008</v>
      </c>
      <c r="O3" s="1491"/>
      <c r="P3" s="1491"/>
      <c r="Q3" s="1491">
        <v>2011</v>
      </c>
      <c r="R3" s="1491">
        <v>2012</v>
      </c>
      <c r="S3" s="1491">
        <v>2013</v>
      </c>
      <c r="T3" s="1491">
        <v>2014</v>
      </c>
      <c r="U3" s="1491">
        <v>2015</v>
      </c>
      <c r="V3" s="1491">
        <v>2016</v>
      </c>
      <c r="W3" s="1491">
        <v>2017</v>
      </c>
      <c r="X3" s="1491">
        <v>2018</v>
      </c>
      <c r="Y3" s="1491">
        <v>2019</v>
      </c>
      <c r="Z3" s="1491">
        <v>2020</v>
      </c>
      <c r="AA3" s="1491">
        <v>2021</v>
      </c>
      <c r="AB3" s="1491">
        <v>2022</v>
      </c>
      <c r="AC3" s="1491">
        <v>2023</v>
      </c>
      <c r="AD3" s="1491">
        <v>2024</v>
      </c>
      <c r="AE3" s="1491">
        <v>2025</v>
      </c>
      <c r="AF3" s="1491">
        <v>2026</v>
      </c>
      <c r="AG3" s="1491">
        <v>2027</v>
      </c>
      <c r="AH3" s="1491">
        <v>2028</v>
      </c>
      <c r="AI3" s="1491">
        <v>2029</v>
      </c>
      <c r="AJ3" s="1491">
        <v>2030</v>
      </c>
      <c r="BQ3" s="492"/>
      <c r="BR3" s="492"/>
      <c r="BS3" s="492"/>
      <c r="BT3" s="492"/>
      <c r="BU3" s="492"/>
      <c r="BV3" s="492"/>
      <c r="BW3" s="492"/>
      <c r="BX3" s="492"/>
      <c r="BY3" s="492"/>
      <c r="BZ3" s="492"/>
      <c r="CA3" s="492"/>
      <c r="CB3" s="492"/>
      <c r="CC3" s="492"/>
      <c r="CD3" s="492"/>
      <c r="CE3" s="492"/>
      <c r="CF3" s="492"/>
      <c r="CG3" s="492"/>
      <c r="CH3" s="492"/>
      <c r="CI3" s="492"/>
      <c r="CJ3" s="492"/>
      <c r="CK3" s="492"/>
      <c r="CL3" s="492"/>
      <c r="CM3" s="492"/>
      <c r="CN3" s="492"/>
      <c r="CO3" s="492"/>
      <c r="CP3" s="492"/>
      <c r="CQ3" s="492"/>
      <c r="CR3" s="492"/>
      <c r="CS3" s="492"/>
      <c r="CT3" s="492"/>
      <c r="CU3" s="492"/>
      <c r="CV3" s="492"/>
      <c r="CW3" s="492"/>
      <c r="CX3" s="492"/>
      <c r="CY3" s="492"/>
      <c r="CZ3" s="492"/>
      <c r="DA3" s="492"/>
      <c r="DB3" s="492"/>
      <c r="DC3" s="492"/>
      <c r="DD3" s="492"/>
      <c r="DE3" s="492"/>
      <c r="DF3" s="492"/>
      <c r="DG3" s="492"/>
      <c r="DH3" s="492"/>
      <c r="DI3" s="492"/>
      <c r="DJ3" s="492"/>
    </row>
    <row r="4" spans="1:114" s="1774" customFormat="1" ht="15.6" customHeight="1">
      <c r="A4" s="226"/>
      <c r="B4" s="226"/>
      <c r="F4" s="708" t="s">
        <v>1450</v>
      </c>
      <c r="G4" s="511"/>
      <c r="H4" s="511"/>
      <c r="I4" s="511"/>
      <c r="BQ4" s="492"/>
      <c r="BR4" s="492"/>
      <c r="BS4" s="492"/>
      <c r="BT4" s="492"/>
      <c r="BU4" s="492"/>
      <c r="BV4" s="492"/>
      <c r="BW4" s="492"/>
      <c r="BX4" s="492"/>
      <c r="BY4" s="492"/>
      <c r="BZ4" s="492"/>
      <c r="CA4" s="492"/>
      <c r="CB4" s="492"/>
      <c r="CC4" s="492"/>
      <c r="CD4" s="492"/>
      <c r="CE4" s="492"/>
      <c r="CF4" s="492"/>
      <c r="CG4" s="492"/>
      <c r="CH4" s="492"/>
      <c r="CI4" s="492"/>
      <c r="CJ4" s="492"/>
      <c r="CK4" s="492"/>
      <c r="CL4" s="492"/>
      <c r="CM4" s="492"/>
      <c r="CN4" s="492"/>
      <c r="CO4" s="492"/>
      <c r="CP4" s="492"/>
      <c r="CQ4" s="492"/>
      <c r="CR4" s="492"/>
      <c r="CS4" s="492"/>
      <c r="CT4" s="492"/>
      <c r="CU4" s="492"/>
      <c r="CV4" s="492"/>
      <c r="CW4" s="492"/>
      <c r="CX4" s="492"/>
      <c r="CY4" s="492"/>
      <c r="CZ4" s="492"/>
      <c r="DA4" s="492"/>
      <c r="DB4" s="492"/>
      <c r="DC4" s="492"/>
      <c r="DD4" s="492"/>
      <c r="DE4" s="492"/>
      <c r="DF4" s="492"/>
      <c r="DG4" s="492"/>
      <c r="DH4" s="492"/>
      <c r="DI4" s="492"/>
      <c r="DJ4" s="492"/>
    </row>
    <row r="5" spans="1:114" s="1774" customFormat="1" ht="15.6" customHeight="1">
      <c r="A5" s="207"/>
      <c r="B5" s="207"/>
      <c r="C5" s="1826" t="s">
        <v>224</v>
      </c>
      <c r="F5" s="708"/>
      <c r="G5" s="708" t="s">
        <v>633</v>
      </c>
      <c r="H5" s="511"/>
      <c r="I5" s="511"/>
      <c r="DA5" s="492"/>
      <c r="DB5" s="492"/>
      <c r="DC5" s="492"/>
      <c r="DD5" s="492"/>
      <c r="DE5" s="492"/>
      <c r="DF5" s="492"/>
      <c r="DG5" s="492"/>
      <c r="DH5" s="492"/>
      <c r="DI5" s="492"/>
      <c r="DJ5" s="492"/>
    </row>
    <row r="6" spans="1:114" s="1774" customFormat="1" ht="15.6" customHeight="1">
      <c r="A6" s="207"/>
      <c r="B6" s="207"/>
      <c r="C6" s="2447" t="s">
        <v>4839</v>
      </c>
      <c r="F6" s="708"/>
      <c r="G6" s="708"/>
      <c r="H6" s="515" t="s">
        <v>635</v>
      </c>
      <c r="I6" s="515"/>
      <c r="J6" s="350"/>
      <c r="K6" s="350"/>
      <c r="L6" s="350"/>
      <c r="M6" s="350"/>
      <c r="N6" s="350"/>
      <c r="O6" s="350"/>
      <c r="P6" s="350"/>
      <c r="Q6" s="350"/>
      <c r="R6" s="350">
        <v>0</v>
      </c>
      <c r="S6" s="350">
        <v>-2554422.906432502</v>
      </c>
      <c r="T6" s="350">
        <v>-5046694.3128650002</v>
      </c>
      <c r="U6" s="350">
        <v>-6672942.329436617</v>
      </c>
      <c r="V6" s="350">
        <v>-8361341.8460082328</v>
      </c>
      <c r="W6" s="350">
        <v>-6672942.4035291169</v>
      </c>
      <c r="X6" s="350">
        <v>-4984542.96105</v>
      </c>
      <c r="Y6" s="350">
        <v>-4984542.96105</v>
      </c>
      <c r="Z6" s="350">
        <v>-4984542.96105</v>
      </c>
      <c r="AA6" s="350">
        <v>-4984542.96105</v>
      </c>
      <c r="AB6" s="350">
        <v>-4984542.96105</v>
      </c>
      <c r="AC6" s="350">
        <v>-4984542.96105</v>
      </c>
      <c r="AD6" s="350">
        <v>-4984542.96105</v>
      </c>
      <c r="AE6" s="350">
        <v>-4984542.96105</v>
      </c>
      <c r="AF6" s="350">
        <v>-4984542.96105</v>
      </c>
      <c r="AG6" s="350">
        <v>-4984542.96105</v>
      </c>
      <c r="AH6" s="350">
        <v>-4984542.96105</v>
      </c>
      <c r="AI6" s="350">
        <v>-4984542.96105</v>
      </c>
      <c r="AJ6" s="350">
        <v>-4984542.96105</v>
      </c>
      <c r="DA6" s="492"/>
      <c r="DB6" s="492"/>
      <c r="DC6" s="492"/>
      <c r="DD6" s="492"/>
      <c r="DE6" s="492"/>
      <c r="DF6" s="492"/>
      <c r="DG6" s="492"/>
      <c r="DH6" s="492"/>
      <c r="DI6" s="492"/>
      <c r="DJ6" s="492"/>
    </row>
    <row r="7" spans="1:114" s="1774" customFormat="1" ht="15.6" customHeight="1">
      <c r="A7" s="207"/>
      <c r="B7" s="207"/>
      <c r="C7" s="2447" t="s">
        <v>4840</v>
      </c>
      <c r="F7" s="708"/>
      <c r="G7" s="708"/>
      <c r="H7" s="515" t="s">
        <v>638</v>
      </c>
      <c r="I7" s="1828"/>
      <c r="J7" s="350"/>
      <c r="K7" s="350"/>
      <c r="L7" s="350"/>
      <c r="M7" s="350"/>
      <c r="N7" s="350"/>
      <c r="O7" s="350"/>
      <c r="P7" s="350"/>
      <c r="Q7" s="350"/>
      <c r="R7" s="350">
        <v>0</v>
      </c>
      <c r="S7" s="350">
        <v>13175</v>
      </c>
      <c r="T7" s="350">
        <v>29843</v>
      </c>
      <c r="U7" s="350">
        <v>-861954</v>
      </c>
      <c r="V7" s="350">
        <v>-861954</v>
      </c>
      <c r="W7" s="350">
        <v>-861954</v>
      </c>
      <c r="X7" s="350">
        <v>-861954</v>
      </c>
      <c r="Y7" s="350">
        <v>-861954</v>
      </c>
      <c r="Z7" s="350">
        <v>-861954</v>
      </c>
      <c r="AA7" s="350">
        <v>-861954</v>
      </c>
      <c r="AB7" s="350">
        <v>-861954</v>
      </c>
      <c r="AC7" s="350">
        <v>-861954</v>
      </c>
      <c r="AD7" s="350">
        <v>-861954</v>
      </c>
      <c r="AE7" s="350">
        <v>-861954</v>
      </c>
      <c r="AF7" s="350">
        <v>-861954</v>
      </c>
      <c r="AG7" s="350">
        <v>-861954</v>
      </c>
      <c r="AH7" s="350">
        <v>-861954</v>
      </c>
      <c r="AI7" s="350">
        <v>-861954</v>
      </c>
      <c r="AJ7" s="350">
        <v>-861954</v>
      </c>
      <c r="DA7" s="492"/>
      <c r="DB7" s="492"/>
      <c r="DC7" s="492"/>
      <c r="DD7" s="492"/>
      <c r="DE7" s="492"/>
      <c r="DF7" s="492"/>
      <c r="DG7" s="492"/>
      <c r="DH7" s="492"/>
      <c r="DI7" s="492"/>
      <c r="DJ7" s="492"/>
    </row>
    <row r="8" spans="1:114" s="1774" customFormat="1" ht="15.6" customHeight="1">
      <c r="A8" s="207"/>
      <c r="B8" s="207"/>
      <c r="C8" s="2447" t="s">
        <v>4841</v>
      </c>
      <c r="F8" s="708"/>
      <c r="G8" s="708"/>
      <c r="H8" s="515" t="s">
        <v>637</v>
      </c>
      <c r="I8" s="1828"/>
      <c r="J8" s="350"/>
      <c r="K8" s="350"/>
      <c r="L8" s="350"/>
      <c r="M8" s="350"/>
      <c r="N8" s="350"/>
      <c r="O8" s="350"/>
      <c r="P8" s="350"/>
      <c r="Q8" s="350"/>
      <c r="R8" s="350">
        <v>0</v>
      </c>
      <c r="S8" s="350">
        <v>-10404898.91999287</v>
      </c>
      <c r="T8" s="350">
        <v>-23369889.035335366</v>
      </c>
      <c r="U8" s="350">
        <v>-29915425.484004632</v>
      </c>
      <c r="V8" s="350">
        <v>-34008937.669173956</v>
      </c>
      <c r="W8" s="350">
        <v>-27508293.70027671</v>
      </c>
      <c r="X8" s="350">
        <v>-30481247.517188713</v>
      </c>
      <c r="Y8" s="350">
        <v>-30997765.649830449</v>
      </c>
      <c r="Z8" s="350">
        <v>-10507565.669212785</v>
      </c>
      <c r="AA8" s="350">
        <v>8963196.8913615048</v>
      </c>
      <c r="AB8" s="350">
        <v>35237507.962500699</v>
      </c>
      <c r="AC8" s="350">
        <v>68704039.400345862</v>
      </c>
      <c r="AD8" s="350">
        <v>96066501.114655539</v>
      </c>
      <c r="AE8" s="350">
        <v>106901129.08694027</v>
      </c>
      <c r="AF8" s="350">
        <v>125763774.07312341</v>
      </c>
      <c r="AG8" s="350">
        <v>176365166.00587752</v>
      </c>
      <c r="AH8" s="350">
        <v>207032454.1158576</v>
      </c>
      <c r="AI8" s="350">
        <v>217388657.5853954</v>
      </c>
      <c r="AJ8" s="350">
        <v>215853397.35590565</v>
      </c>
      <c r="DA8" s="492"/>
      <c r="DB8" s="492"/>
      <c r="DC8" s="492"/>
      <c r="DD8" s="492"/>
      <c r="DE8" s="492"/>
      <c r="DF8" s="492"/>
      <c r="DG8" s="492"/>
      <c r="DH8" s="492"/>
      <c r="DI8" s="492"/>
      <c r="DJ8" s="492"/>
    </row>
    <row r="9" spans="1:114" s="1774" customFormat="1" ht="15.6" customHeight="1">
      <c r="A9" s="207"/>
      <c r="B9" s="207"/>
      <c r="F9" s="708"/>
      <c r="G9" s="708"/>
      <c r="H9" s="557" t="s">
        <v>959</v>
      </c>
      <c r="I9" s="1828"/>
      <c r="J9" s="340"/>
      <c r="K9" s="340"/>
      <c r="L9" s="340"/>
      <c r="M9" s="340"/>
      <c r="N9" s="340"/>
      <c r="O9" s="340"/>
      <c r="P9" s="340"/>
      <c r="Q9" s="340"/>
      <c r="R9" s="340">
        <v>0</v>
      </c>
      <c r="S9" s="340">
        <v>-12946146.826425372</v>
      </c>
      <c r="T9" s="340">
        <v>-28386740.348200366</v>
      </c>
      <c r="U9" s="340">
        <v>-37450321.813441247</v>
      </c>
      <c r="V9" s="340">
        <v>-43232233.51518219</v>
      </c>
      <c r="W9" s="340">
        <v>-35043190.103805825</v>
      </c>
      <c r="X9" s="340">
        <v>-36327744.478238717</v>
      </c>
      <c r="Y9" s="340">
        <v>-36844262.610880449</v>
      </c>
      <c r="Z9" s="340">
        <v>-16354062.630262785</v>
      </c>
      <c r="AA9" s="340">
        <v>3116699.9303115048</v>
      </c>
      <c r="AB9" s="340">
        <v>29391011.001450699</v>
      </c>
      <c r="AC9" s="340">
        <v>62857542.439295858</v>
      </c>
      <c r="AD9" s="340">
        <v>90220004.153605536</v>
      </c>
      <c r="AE9" s="340">
        <v>101054632.12589027</v>
      </c>
      <c r="AF9" s="340">
        <v>119917277.11207341</v>
      </c>
      <c r="AG9" s="340">
        <v>170518669.04482752</v>
      </c>
      <c r="AH9" s="340">
        <v>201185957.1548076</v>
      </c>
      <c r="AI9" s="340">
        <v>211542160.62434539</v>
      </c>
      <c r="AJ9" s="340">
        <v>210006900.39485565</v>
      </c>
      <c r="DA9" s="492"/>
      <c r="DB9" s="492"/>
      <c r="DC9" s="492"/>
      <c r="DD9" s="492"/>
      <c r="DE9" s="492"/>
      <c r="DF9" s="492"/>
      <c r="DG9" s="492"/>
      <c r="DH9" s="492"/>
      <c r="DI9" s="492"/>
      <c r="DJ9" s="492"/>
    </row>
    <row r="10" spans="1:114" s="1774" customFormat="1" ht="15.6" customHeight="1">
      <c r="A10" s="207"/>
      <c r="B10" s="207"/>
      <c r="F10" s="708"/>
      <c r="G10" s="708" t="s">
        <v>641</v>
      </c>
      <c r="H10" s="511"/>
      <c r="I10" s="511"/>
      <c r="DA10" s="492"/>
      <c r="DB10" s="492"/>
      <c r="DC10" s="492"/>
      <c r="DD10" s="492"/>
      <c r="DE10" s="492"/>
      <c r="DF10" s="492"/>
      <c r="DG10" s="492"/>
      <c r="DH10" s="492"/>
      <c r="DI10" s="492"/>
      <c r="DJ10" s="492"/>
    </row>
    <row r="11" spans="1:114" s="1774" customFormat="1" ht="15.6" customHeight="1">
      <c r="A11" s="207"/>
      <c r="B11" s="207"/>
      <c r="F11" s="708"/>
      <c r="G11" s="708"/>
      <c r="H11" s="515" t="s">
        <v>635</v>
      </c>
      <c r="I11" s="515"/>
      <c r="J11" s="350"/>
      <c r="K11" s="350"/>
      <c r="L11" s="350"/>
      <c r="M11" s="350"/>
      <c r="N11" s="350"/>
      <c r="O11" s="350"/>
      <c r="P11" s="350"/>
      <c r="Q11" s="350"/>
      <c r="R11" s="350">
        <v>0</v>
      </c>
      <c r="S11" s="350">
        <v>1249911.5704604215</v>
      </c>
      <c r="T11" s="350">
        <v>866806.82837708294</v>
      </c>
      <c r="U11" s="350">
        <v>-992737.0965422705</v>
      </c>
      <c r="V11" s="350">
        <v>-997215.51484269358</v>
      </c>
      <c r="W11" s="350">
        <v>-913469.88466836407</v>
      </c>
      <c r="X11" s="350">
        <v>-3293430.6224503093</v>
      </c>
      <c r="Y11" s="350">
        <v>-6813027.9110572292</v>
      </c>
      <c r="Z11" s="350">
        <v>-6975696.641180668</v>
      </c>
      <c r="AA11" s="350">
        <v>-7142768.727329568</v>
      </c>
      <c r="AB11" s="350">
        <v>-7314362.6355176466</v>
      </c>
      <c r="AC11" s="350">
        <v>-7490599.9910886073</v>
      </c>
      <c r="AD11" s="350">
        <v>-7671605.6619045194</v>
      </c>
      <c r="AE11" s="350">
        <v>-4926111.2364505231</v>
      </c>
      <c r="AF11" s="350">
        <v>-2190092.5603027986</v>
      </c>
      <c r="AG11" s="350">
        <v>-2395248.1430253517</v>
      </c>
      <c r="AH11" s="350">
        <v>-2606045.5042727739</v>
      </c>
      <c r="AI11" s="350">
        <v>-2822639.7929545008</v>
      </c>
      <c r="AJ11" s="350">
        <v>-3045190.4245749749</v>
      </c>
      <c r="DA11" s="492"/>
      <c r="DB11" s="492"/>
      <c r="DC11" s="492"/>
      <c r="DD11" s="492"/>
      <c r="DE11" s="492"/>
      <c r="DF11" s="492"/>
      <c r="DG11" s="492"/>
      <c r="DH11" s="492"/>
      <c r="DI11" s="492"/>
      <c r="DJ11" s="492"/>
    </row>
    <row r="12" spans="1:114" s="1774" customFormat="1" ht="15.6" customHeight="1">
      <c r="A12" s="207"/>
      <c r="B12" s="207"/>
      <c r="F12" s="708"/>
      <c r="G12" s="708"/>
      <c r="H12" s="515" t="s">
        <v>638</v>
      </c>
      <c r="I12" s="515"/>
      <c r="J12" s="350"/>
      <c r="K12" s="350"/>
      <c r="L12" s="350"/>
      <c r="M12" s="350"/>
      <c r="N12" s="350"/>
      <c r="O12" s="350"/>
      <c r="P12" s="350"/>
      <c r="Q12" s="350"/>
      <c r="R12" s="350">
        <v>0</v>
      </c>
      <c r="S12" s="350">
        <v>0</v>
      </c>
      <c r="T12" s="350">
        <v>0</v>
      </c>
      <c r="U12" s="350">
        <v>0</v>
      </c>
      <c r="V12" s="350">
        <v>0</v>
      </c>
      <c r="W12" s="350">
        <v>0</v>
      </c>
      <c r="X12" s="350">
        <v>0</v>
      </c>
      <c r="Y12" s="350">
        <v>0</v>
      </c>
      <c r="Z12" s="350">
        <v>0</v>
      </c>
      <c r="AA12" s="350">
        <v>0</v>
      </c>
      <c r="AB12" s="350">
        <v>0</v>
      </c>
      <c r="AC12" s="350">
        <v>0</v>
      </c>
      <c r="AD12" s="350">
        <v>0</v>
      </c>
      <c r="AE12" s="350">
        <v>0</v>
      </c>
      <c r="AF12" s="350">
        <v>0</v>
      </c>
      <c r="AG12" s="350">
        <v>0</v>
      </c>
      <c r="AH12" s="350">
        <v>0</v>
      </c>
      <c r="AI12" s="350">
        <v>-15450.000000000233</v>
      </c>
      <c r="AJ12" s="350">
        <v>0</v>
      </c>
      <c r="DA12" s="492"/>
      <c r="DB12" s="492"/>
      <c r="DC12" s="492"/>
      <c r="DD12" s="492"/>
      <c r="DE12" s="492"/>
      <c r="DF12" s="492"/>
      <c r="DG12" s="492"/>
      <c r="DH12" s="492"/>
      <c r="DI12" s="492"/>
      <c r="DJ12" s="492"/>
    </row>
    <row r="13" spans="1:114" s="1774" customFormat="1" ht="15.6" customHeight="1">
      <c r="A13" s="207"/>
      <c r="B13" s="207"/>
      <c r="F13" s="708"/>
      <c r="G13" s="708"/>
      <c r="H13" s="515" t="s">
        <v>637</v>
      </c>
      <c r="I13" s="515"/>
      <c r="J13" s="350"/>
      <c r="K13" s="350"/>
      <c r="L13" s="350"/>
      <c r="M13" s="350"/>
      <c r="N13" s="350"/>
      <c r="O13" s="350"/>
      <c r="P13" s="350"/>
      <c r="Q13" s="350"/>
      <c r="R13" s="350">
        <v>-2392291.6666666567</v>
      </c>
      <c r="S13" s="350">
        <v>5649646.7145833373</v>
      </c>
      <c r="T13" s="350">
        <v>11125938.991416674</v>
      </c>
      <c r="U13" s="350">
        <v>-3181231.8303564065</v>
      </c>
      <c r="V13" s="350">
        <v>-5413590.3944733487</v>
      </c>
      <c r="W13" s="350">
        <v>-3064067.4496822683</v>
      </c>
      <c r="X13" s="350">
        <v>-10971364.413571544</v>
      </c>
      <c r="Y13" s="350">
        <v>-21257135.573901352</v>
      </c>
      <c r="Z13" s="350">
        <v>-21884455.831201561</v>
      </c>
      <c r="AA13" s="350">
        <v>-23186448.359233331</v>
      </c>
      <c r="AB13" s="350">
        <v>-23980027.999535482</v>
      </c>
      <c r="AC13" s="350">
        <v>-23859619.388315432</v>
      </c>
      <c r="AD13" s="350">
        <v>-24559125.758443303</v>
      </c>
      <c r="AE13" s="350">
        <v>-16818270.533928961</v>
      </c>
      <c r="AF13" s="350">
        <v>-8845188.288743237</v>
      </c>
      <c r="AG13" s="350">
        <v>-9235192.7772932053</v>
      </c>
      <c r="AH13" s="350">
        <v>-10048573.411922548</v>
      </c>
      <c r="AI13" s="350">
        <v>-10886021.551804001</v>
      </c>
      <c r="AJ13" s="350">
        <v>-11748253.332626661</v>
      </c>
      <c r="DA13" s="492"/>
      <c r="DB13" s="492"/>
      <c r="DC13" s="492"/>
      <c r="DD13" s="492"/>
      <c r="DE13" s="492"/>
      <c r="DF13" s="492"/>
      <c r="DG13" s="492"/>
      <c r="DH13" s="492"/>
      <c r="DI13" s="492"/>
      <c r="DJ13" s="492"/>
    </row>
    <row r="14" spans="1:114" s="1774" customFormat="1" ht="15.6" customHeight="1">
      <c r="A14" s="207"/>
      <c r="B14" s="207"/>
      <c r="F14" s="708"/>
      <c r="G14" s="708"/>
      <c r="H14" s="557" t="s">
        <v>959</v>
      </c>
      <c r="I14" s="1828"/>
      <c r="J14" s="340"/>
      <c r="K14" s="340"/>
      <c r="L14" s="340"/>
      <c r="M14" s="340"/>
      <c r="N14" s="340"/>
      <c r="O14" s="340"/>
      <c r="P14" s="340"/>
      <c r="Q14" s="340"/>
      <c r="R14" s="340">
        <v>-2392291.6666666567</v>
      </c>
      <c r="S14" s="340">
        <v>6899558.2850437593</v>
      </c>
      <c r="T14" s="340">
        <v>11992745.819793757</v>
      </c>
      <c r="U14" s="340">
        <v>-4173968.9268986769</v>
      </c>
      <c r="V14" s="340">
        <v>-6410805.9093160424</v>
      </c>
      <c r="W14" s="340">
        <v>-3977537.3343506325</v>
      </c>
      <c r="X14" s="340">
        <v>-14264795.036021853</v>
      </c>
      <c r="Y14" s="340">
        <v>-28070163.484958582</v>
      </c>
      <c r="Z14" s="340">
        <v>-28860152.472382229</v>
      </c>
      <c r="AA14" s="340">
        <v>-30329217.086562898</v>
      </c>
      <c r="AB14" s="340">
        <v>-31294390.635053128</v>
      </c>
      <c r="AC14" s="340">
        <v>-31350219.379404038</v>
      </c>
      <c r="AD14" s="340">
        <v>-32230731.420347825</v>
      </c>
      <c r="AE14" s="340">
        <v>-21744381.770379484</v>
      </c>
      <c r="AF14" s="340">
        <v>-11035280.849046037</v>
      </c>
      <c r="AG14" s="340">
        <v>-11630440.920318557</v>
      </c>
      <c r="AH14" s="340">
        <v>-12654618.916195322</v>
      </c>
      <c r="AI14" s="340">
        <v>-13724111.344758501</v>
      </c>
      <c r="AJ14" s="340">
        <v>-14793443.757201636</v>
      </c>
      <c r="DA14" s="492"/>
      <c r="DB14" s="492"/>
      <c r="DC14" s="492"/>
      <c r="DD14" s="492"/>
      <c r="DE14" s="492"/>
      <c r="DF14" s="492"/>
      <c r="DG14" s="492"/>
      <c r="DH14" s="492"/>
      <c r="DI14" s="492"/>
      <c r="DJ14" s="492"/>
    </row>
    <row r="15" spans="1:114" s="1774" customFormat="1" ht="15.6" customHeight="1">
      <c r="A15" s="207"/>
      <c r="B15" s="207"/>
      <c r="F15" s="708"/>
      <c r="G15" s="2448" t="s">
        <v>1155</v>
      </c>
      <c r="H15" s="1828"/>
      <c r="I15" s="511"/>
      <c r="DA15" s="492"/>
      <c r="DB15" s="492"/>
      <c r="DC15" s="492"/>
      <c r="DD15" s="492"/>
      <c r="DE15" s="492"/>
      <c r="DF15" s="492"/>
      <c r="DG15" s="492"/>
      <c r="DH15" s="492"/>
      <c r="DI15" s="492"/>
      <c r="DJ15" s="492"/>
    </row>
    <row r="16" spans="1:114" s="1774" customFormat="1" ht="15.75">
      <c r="A16" s="207"/>
      <c r="B16" s="207"/>
      <c r="F16" s="708"/>
      <c r="G16" s="708"/>
      <c r="H16" s="1828" t="s">
        <v>644</v>
      </c>
      <c r="I16" s="511"/>
      <c r="J16" s="350"/>
      <c r="K16" s="350"/>
      <c r="L16" s="350"/>
      <c r="M16" s="350"/>
      <c r="N16" s="350"/>
      <c r="O16" s="350"/>
      <c r="P16" s="350"/>
      <c r="Q16" s="350"/>
      <c r="R16" s="350">
        <v>0</v>
      </c>
      <c r="S16" s="350">
        <v>1484296.3724583313</v>
      </c>
      <c r="T16" s="350">
        <v>54267.84726882726</v>
      </c>
      <c r="U16" s="350">
        <v>-9564485.5211903304</v>
      </c>
      <c r="V16" s="350">
        <v>-5024370.010707655</v>
      </c>
      <c r="W16" s="350">
        <v>-3904544.4486666671</v>
      </c>
      <c r="X16" s="350">
        <v>-3218736.6180833336</v>
      </c>
      <c r="Y16" s="350">
        <v>-2132093.1145416666</v>
      </c>
      <c r="Z16" s="350">
        <v>-1559622.6552916667</v>
      </c>
      <c r="AA16" s="350">
        <v>-1950936.0830833339</v>
      </c>
      <c r="AB16" s="350">
        <v>-2563295.9247500007</v>
      </c>
      <c r="AC16" s="350">
        <v>-2467710.1195416674</v>
      </c>
      <c r="AD16" s="350">
        <v>-1864036.4799166671</v>
      </c>
      <c r="AE16" s="350">
        <v>-1168365.6723333336</v>
      </c>
      <c r="AF16" s="350">
        <v>-495221.37083333335</v>
      </c>
      <c r="AG16" s="350">
        <v>-265644.72816666664</v>
      </c>
      <c r="AH16" s="350">
        <v>-315851.1365416667</v>
      </c>
      <c r="AI16" s="350">
        <v>-291003.59554166661</v>
      </c>
      <c r="AJ16" s="350">
        <v>-215216.8375833334</v>
      </c>
      <c r="DA16" s="492"/>
      <c r="DB16" s="492"/>
      <c r="DC16" s="492"/>
      <c r="DD16" s="492"/>
      <c r="DE16" s="492"/>
      <c r="DF16" s="492"/>
      <c r="DG16" s="492"/>
      <c r="DH16" s="492"/>
      <c r="DI16" s="492"/>
      <c r="DJ16" s="492"/>
    </row>
    <row r="17" spans="1:114" s="1774" customFormat="1" ht="15.75">
      <c r="A17" s="207"/>
      <c r="B17" s="207"/>
      <c r="F17" s="708"/>
      <c r="G17" s="708"/>
      <c r="H17" s="1828" t="s">
        <v>646</v>
      </c>
      <c r="I17" s="511"/>
      <c r="J17" s="350"/>
      <c r="K17" s="350"/>
      <c r="L17" s="350"/>
      <c r="M17" s="350"/>
      <c r="N17" s="350"/>
      <c r="O17" s="350"/>
      <c r="P17" s="350"/>
      <c r="Q17" s="350"/>
      <c r="R17" s="350">
        <v>0</v>
      </c>
      <c r="S17" s="350">
        <v>1576108.5192083344</v>
      </c>
      <c r="T17" s="350">
        <v>9637798.5935583301</v>
      </c>
      <c r="U17" s="350">
        <v>11278745.333333334</v>
      </c>
      <c r="V17" s="350">
        <v>2100000</v>
      </c>
      <c r="W17" s="350">
        <v>2100000</v>
      </c>
      <c r="X17" s="350">
        <v>2100000</v>
      </c>
      <c r="Y17" s="350">
        <v>2100000</v>
      </c>
      <c r="Z17" s="350">
        <v>2100000</v>
      </c>
      <c r="AA17" s="350">
        <v>2100000</v>
      </c>
      <c r="AB17" s="350">
        <v>0</v>
      </c>
      <c r="AC17" s="350">
        <v>0</v>
      </c>
      <c r="AD17" s="350">
        <v>0</v>
      </c>
      <c r="AE17" s="350">
        <v>0</v>
      </c>
      <c r="AF17" s="350">
        <v>0</v>
      </c>
      <c r="AG17" s="350">
        <v>0</v>
      </c>
      <c r="AH17" s="350">
        <v>0</v>
      </c>
      <c r="AI17" s="350">
        <v>0</v>
      </c>
      <c r="AJ17" s="350">
        <v>0</v>
      </c>
    </row>
    <row r="18" spans="1:114" s="1774" customFormat="1" ht="15.75">
      <c r="A18" s="207"/>
      <c r="B18" s="207"/>
      <c r="F18" s="708"/>
      <c r="G18" s="708"/>
      <c r="H18" s="1828" t="s">
        <v>647</v>
      </c>
      <c r="I18" s="511"/>
      <c r="J18" s="350"/>
      <c r="K18" s="350"/>
      <c r="L18" s="350"/>
      <c r="M18" s="350"/>
      <c r="N18" s="350"/>
      <c r="O18" s="350"/>
      <c r="P18" s="350"/>
      <c r="Q18" s="350"/>
      <c r="R18" s="350">
        <v>0</v>
      </c>
      <c r="S18" s="350">
        <v>-45341418.359960079</v>
      </c>
      <c r="T18" s="350">
        <v>-40645186.111236989</v>
      </c>
      <c r="U18" s="350">
        <v>-60464765.659033626</v>
      </c>
      <c r="V18" s="350">
        <v>-37974954.38852033</v>
      </c>
      <c r="W18" s="350">
        <v>-34878818.687007815</v>
      </c>
      <c r="X18" s="350">
        <v>-23272236.515594333</v>
      </c>
      <c r="Y18" s="350">
        <v>-14877240.75391227</v>
      </c>
      <c r="Z18" s="350">
        <v>-3610149.3794086576</v>
      </c>
      <c r="AA18" s="350">
        <v>-9770094.0156300664</v>
      </c>
      <c r="AB18" s="350">
        <v>-1639481.2514167428</v>
      </c>
      <c r="AC18" s="350">
        <v>-486069.97381997108</v>
      </c>
      <c r="AD18" s="350">
        <v>-6388812.7696176171</v>
      </c>
      <c r="AE18" s="350">
        <v>-8943106.8829642534</v>
      </c>
      <c r="AF18" s="350">
        <v>-19218411.098792434</v>
      </c>
      <c r="AG18" s="350">
        <v>-41856841.80003798</v>
      </c>
      <c r="AH18" s="350">
        <v>-47607647.493406117</v>
      </c>
      <c r="AI18" s="350">
        <v>-58254070.646415651</v>
      </c>
      <c r="AJ18" s="350">
        <v>-43803878.393805444</v>
      </c>
    </row>
    <row r="19" spans="1:114" s="1774" customFormat="1" ht="15.75">
      <c r="A19" s="207"/>
      <c r="B19" s="207"/>
      <c r="F19" s="708"/>
      <c r="G19" s="708"/>
      <c r="H19" s="557" t="s">
        <v>959</v>
      </c>
      <c r="I19" s="1828"/>
      <c r="J19" s="340"/>
      <c r="K19" s="340"/>
      <c r="L19" s="340"/>
      <c r="M19" s="340"/>
      <c r="N19" s="340"/>
      <c r="O19" s="340"/>
      <c r="P19" s="340"/>
      <c r="Q19" s="340"/>
      <c r="R19" s="340">
        <v>0</v>
      </c>
      <c r="S19" s="340">
        <v>-42281013.468293414</v>
      </c>
      <c r="T19" s="340">
        <v>-30953119.670409832</v>
      </c>
      <c r="U19" s="340">
        <v>-58750505.846890621</v>
      </c>
      <c r="V19" s="340">
        <v>-40899324.399227984</v>
      </c>
      <c r="W19" s="340">
        <v>-36683363.135674484</v>
      </c>
      <c r="X19" s="340">
        <v>-24390973.133677669</v>
      </c>
      <c r="Y19" s="340">
        <v>-14909333.868453937</v>
      </c>
      <c r="Z19" s="340">
        <v>-3069772.0347003243</v>
      </c>
      <c r="AA19" s="340">
        <v>-9621030.0987133998</v>
      </c>
      <c r="AB19" s="340">
        <v>-4202777.176166743</v>
      </c>
      <c r="AC19" s="340">
        <v>-2953780.0933616385</v>
      </c>
      <c r="AD19" s="340">
        <v>-8252849.2495342847</v>
      </c>
      <c r="AE19" s="340">
        <v>-10111472.555297587</v>
      </c>
      <c r="AF19" s="340">
        <v>-19713632.469625767</v>
      </c>
      <c r="AG19" s="340">
        <v>-42122486.52820465</v>
      </c>
      <c r="AH19" s="340">
        <v>-47923498.629947782</v>
      </c>
      <c r="AI19" s="340">
        <v>-58545074.241957314</v>
      </c>
      <c r="AJ19" s="340">
        <v>-44019095.231388777</v>
      </c>
    </row>
    <row r="20" spans="1:114" s="1826" customFormat="1" ht="15.75">
      <c r="A20" s="207"/>
      <c r="B20" s="207"/>
      <c r="G20" s="1826" t="s">
        <v>37</v>
      </c>
      <c r="J20" s="340"/>
      <c r="K20" s="340"/>
      <c r="L20" s="340"/>
      <c r="M20" s="340"/>
      <c r="N20" s="340"/>
      <c r="O20" s="340"/>
      <c r="P20" s="340"/>
      <c r="Q20" s="340"/>
      <c r="R20" s="340">
        <v>-2392291.6666666567</v>
      </c>
      <c r="S20" s="340">
        <v>-48327602.009675026</v>
      </c>
      <c r="T20" s="340">
        <v>-47347114.198816441</v>
      </c>
      <c r="U20" s="340">
        <v>-100374796.58723053</v>
      </c>
      <c r="V20" s="340">
        <v>-90542363.823726207</v>
      </c>
      <c r="W20" s="340">
        <v>-75704090.573830932</v>
      </c>
      <c r="X20" s="340">
        <v>-74983512.647938237</v>
      </c>
      <c r="Y20" s="340">
        <v>-79823759.964292973</v>
      </c>
      <c r="Z20" s="340">
        <v>-48283987.137345336</v>
      </c>
      <c r="AA20" s="340">
        <v>-36833547.254964791</v>
      </c>
      <c r="AB20" s="340">
        <v>-6106156.8097691722</v>
      </c>
      <c r="AC20" s="340">
        <v>28553542.966530181</v>
      </c>
      <c r="AD20" s="340">
        <v>49736423.483723424</v>
      </c>
      <c r="AE20" s="340">
        <v>69198777.800213203</v>
      </c>
      <c r="AF20" s="340">
        <v>89168363.793401599</v>
      </c>
      <c r="AG20" s="340">
        <v>116765741.59630433</v>
      </c>
      <c r="AH20" s="340">
        <v>140607839.60866448</v>
      </c>
      <c r="AI20" s="340">
        <v>139272975.03762957</v>
      </c>
      <c r="AJ20" s="340">
        <v>151194361.40626523</v>
      </c>
      <c r="BQ20" s="1774"/>
      <c r="BR20" s="1774"/>
      <c r="BS20" s="1774"/>
      <c r="BT20" s="1774"/>
      <c r="BU20" s="1774"/>
      <c r="BV20" s="1774"/>
      <c r="BW20" s="1774"/>
      <c r="BX20" s="1774"/>
      <c r="BY20" s="1774"/>
      <c r="BZ20" s="1774"/>
      <c r="CA20" s="1774"/>
      <c r="CB20" s="1774"/>
      <c r="CC20" s="1774"/>
      <c r="CD20" s="1774"/>
      <c r="CE20" s="1774"/>
      <c r="CF20" s="1774"/>
      <c r="CG20" s="1774"/>
      <c r="CH20" s="1774"/>
      <c r="CI20" s="1774"/>
      <c r="CJ20" s="1774"/>
      <c r="CK20" s="1774"/>
      <c r="CL20" s="1774"/>
      <c r="CM20" s="1774"/>
      <c r="CN20" s="1774"/>
      <c r="CO20" s="1774"/>
      <c r="CP20" s="1774"/>
      <c r="CQ20" s="1774"/>
      <c r="CR20" s="1774"/>
      <c r="CS20" s="1774"/>
      <c r="CT20" s="1774"/>
      <c r="CU20" s="1774"/>
      <c r="CV20" s="1774"/>
      <c r="CW20" s="1774"/>
      <c r="CX20" s="1774"/>
      <c r="CY20" s="1774"/>
      <c r="CZ20" s="1774"/>
      <c r="DA20" s="1774"/>
      <c r="DB20" s="1774"/>
      <c r="DC20" s="1774"/>
      <c r="DD20" s="1774"/>
      <c r="DE20" s="1774"/>
      <c r="DF20" s="1774"/>
      <c r="DG20" s="1774"/>
      <c r="DH20" s="1774"/>
      <c r="DI20" s="1774"/>
      <c r="DJ20" s="1774"/>
    </row>
    <row r="21" spans="1:114" s="1774" customFormat="1">
      <c r="A21" s="207"/>
      <c r="B21" s="207"/>
    </row>
    <row r="22" spans="1:114" s="1774" customFormat="1" ht="15.75">
      <c r="A22" s="207"/>
      <c r="B22" s="207">
        <v>0</v>
      </c>
      <c r="G22" s="1774" t="s">
        <v>41</v>
      </c>
      <c r="J22" s="350"/>
      <c r="K22" s="350"/>
      <c r="L22" s="350"/>
      <c r="M22" s="350"/>
      <c r="N22" s="350"/>
      <c r="O22" s="350"/>
      <c r="P22" s="350"/>
      <c r="Q22" s="350"/>
      <c r="R22" s="350">
        <v>0</v>
      </c>
      <c r="S22" s="350">
        <v>0</v>
      </c>
      <c r="T22" s="350">
        <v>0</v>
      </c>
      <c r="U22" s="350">
        <v>0</v>
      </c>
      <c r="V22" s="350">
        <v>0</v>
      </c>
      <c r="W22" s="350">
        <v>0</v>
      </c>
      <c r="X22" s="350">
        <v>0</v>
      </c>
      <c r="Y22" s="350">
        <v>0</v>
      </c>
      <c r="Z22" s="350">
        <v>0</v>
      </c>
      <c r="AA22" s="350">
        <v>0</v>
      </c>
      <c r="AB22" s="350">
        <v>0</v>
      </c>
      <c r="AC22" s="350">
        <v>0</v>
      </c>
      <c r="AD22" s="350">
        <v>0</v>
      </c>
      <c r="AE22" s="350">
        <v>0</v>
      </c>
      <c r="AF22" s="350">
        <v>0</v>
      </c>
      <c r="AG22" s="350">
        <v>0</v>
      </c>
      <c r="AH22" s="350">
        <v>0</v>
      </c>
      <c r="AI22" s="350">
        <v>0</v>
      </c>
      <c r="AJ22" s="350">
        <v>0</v>
      </c>
      <c r="BQ22" s="1826"/>
      <c r="BR22" s="1826"/>
      <c r="BS22" s="1826"/>
      <c r="BT22" s="1826"/>
      <c r="BU22" s="1826"/>
      <c r="BV22" s="1826"/>
      <c r="BW22" s="1826"/>
      <c r="BX22" s="1826"/>
      <c r="BY22" s="1826"/>
      <c r="BZ22" s="1826"/>
      <c r="CA22" s="1826"/>
      <c r="CB22" s="1826"/>
      <c r="CC22" s="1826"/>
      <c r="CD22" s="1826"/>
      <c r="CE22" s="1826"/>
      <c r="CF22" s="1826"/>
      <c r="CG22" s="1826"/>
      <c r="CH22" s="1826"/>
      <c r="CI22" s="1826"/>
      <c r="CJ22" s="1826"/>
      <c r="CK22" s="1826"/>
      <c r="CL22" s="1826"/>
      <c r="CM22" s="1826"/>
      <c r="CN22" s="1826"/>
      <c r="CO22" s="1826"/>
      <c r="CP22" s="1826"/>
      <c r="CQ22" s="1826"/>
      <c r="CR22" s="1826"/>
      <c r="CS22" s="1826"/>
      <c r="CT22" s="1826"/>
      <c r="CU22" s="1826"/>
      <c r="CV22" s="1826"/>
      <c r="CW22" s="1826"/>
      <c r="CX22" s="1826"/>
      <c r="CY22" s="1826"/>
      <c r="CZ22" s="1826"/>
    </row>
    <row r="23" spans="1:114" s="1774" customFormat="1">
      <c r="A23" s="207"/>
      <c r="B23" s="207"/>
    </row>
    <row r="24" spans="1:114" s="1774" customFormat="1">
      <c r="A24" s="207"/>
      <c r="B24" s="207"/>
    </row>
    <row r="25" spans="1:114" s="1774" customFormat="1" ht="15.75">
      <c r="A25" s="207"/>
      <c r="B25" s="207"/>
      <c r="F25" s="1826" t="s">
        <v>4842</v>
      </c>
      <c r="H25" s="1826"/>
      <c r="I25" s="1826"/>
      <c r="J25" s="1775"/>
      <c r="K25" s="1775"/>
      <c r="L25" s="1775"/>
      <c r="M25" s="1775"/>
      <c r="N25" s="1775"/>
      <c r="O25" s="1775"/>
      <c r="P25" s="1775"/>
      <c r="Q25" s="1775"/>
      <c r="R25" s="1775"/>
      <c r="S25" s="1775"/>
      <c r="T25" s="1775"/>
      <c r="U25" s="1775"/>
      <c r="V25" s="1775"/>
      <c r="W25" s="1775"/>
      <c r="X25" s="1775"/>
      <c r="Y25" s="1775"/>
      <c r="Z25" s="1775"/>
      <c r="AA25" s="1775"/>
      <c r="AB25" s="1775"/>
      <c r="AC25" s="1775"/>
      <c r="AD25" s="1775"/>
      <c r="AE25" s="1775"/>
      <c r="AF25" s="1775"/>
      <c r="AG25" s="1775"/>
      <c r="AH25" s="1775"/>
      <c r="AI25" s="1775"/>
      <c r="AJ25" s="1775"/>
    </row>
    <row r="26" spans="1:114" s="1774" customFormat="1" ht="15.75">
      <c r="A26" s="207"/>
      <c r="B26" s="207"/>
      <c r="G26" s="1774" t="s">
        <v>4843</v>
      </c>
      <c r="H26" s="1826"/>
      <c r="I26" s="1826"/>
      <c r="J26" s="2449"/>
      <c r="K26" s="2449"/>
      <c r="L26" s="2449"/>
      <c r="M26" s="2449"/>
      <c r="N26" s="2449"/>
      <c r="O26" s="2449"/>
      <c r="P26" s="2449"/>
      <c r="Q26" s="2449"/>
      <c r="R26" s="2449">
        <v>31191740</v>
      </c>
      <c r="S26" s="2449">
        <v>28590043</v>
      </c>
      <c r="T26" s="2449">
        <v>26282128</v>
      </c>
      <c r="U26" s="2449">
        <v>28718974</v>
      </c>
      <c r="V26" s="2449">
        <v>30059640</v>
      </c>
      <c r="W26" s="2449">
        <v>30330303.5</v>
      </c>
      <c r="X26" s="2449">
        <v>30513752.5</v>
      </c>
      <c r="Y26" s="2449">
        <v>30205722.5</v>
      </c>
      <c r="Z26" s="2449">
        <v>29935282.5</v>
      </c>
      <c r="AA26" s="2449">
        <v>29952791.5</v>
      </c>
      <c r="AB26" s="2449">
        <v>29721663</v>
      </c>
      <c r="AC26" s="2449">
        <v>26589082</v>
      </c>
      <c r="AD26" s="2449">
        <v>24645438.5</v>
      </c>
      <c r="AE26" s="2449">
        <v>26969636</v>
      </c>
      <c r="AF26" s="2449">
        <v>20043299.5</v>
      </c>
      <c r="AG26" s="2449">
        <v>11519604.5</v>
      </c>
      <c r="AH26" s="2449">
        <v>9578712.5</v>
      </c>
      <c r="AI26" s="2449">
        <v>7711602.5</v>
      </c>
      <c r="AJ26" s="2449">
        <v>3947904</v>
      </c>
    </row>
    <row r="27" spans="1:114" s="1774" customFormat="1" ht="15.75">
      <c r="A27" s="207"/>
      <c r="B27" s="207"/>
      <c r="H27" s="1826"/>
      <c r="I27" s="1826"/>
      <c r="J27" s="2449"/>
      <c r="K27" s="2449"/>
      <c r="L27" s="2449"/>
      <c r="M27" s="2449"/>
      <c r="N27" s="2449"/>
      <c r="O27" s="2449"/>
      <c r="P27" s="2449"/>
      <c r="Q27" s="2449"/>
      <c r="R27" s="2449"/>
      <c r="S27" s="2449"/>
      <c r="T27" s="2449"/>
      <c r="U27" s="2449"/>
      <c r="V27" s="2449"/>
      <c r="W27" s="2449"/>
      <c r="X27" s="2449"/>
      <c r="Y27" s="2449"/>
      <c r="Z27" s="2449"/>
      <c r="AA27" s="2449"/>
      <c r="AB27" s="2449"/>
      <c r="AC27" s="2449"/>
      <c r="AD27" s="2449"/>
      <c r="AE27" s="2449"/>
      <c r="AF27" s="2449"/>
      <c r="AG27" s="2449"/>
      <c r="AH27" s="2449"/>
      <c r="AI27" s="2449"/>
      <c r="AJ27" s="2449"/>
    </row>
    <row r="28" spans="1:114" s="1774" customFormat="1" ht="15.75">
      <c r="A28" s="207"/>
      <c r="B28" s="207"/>
      <c r="H28" s="1826"/>
      <c r="I28" s="1826"/>
      <c r="J28" s="2449"/>
      <c r="K28" s="2449"/>
      <c r="L28" s="2449"/>
      <c r="M28" s="2449"/>
      <c r="N28" s="2449"/>
      <c r="O28" s="2449"/>
      <c r="P28" s="2449"/>
      <c r="Q28" s="2449"/>
      <c r="R28" s="2449"/>
      <c r="S28" s="2449"/>
      <c r="T28" s="2449"/>
      <c r="U28" s="2449"/>
      <c r="V28" s="2449"/>
      <c r="W28" s="2449"/>
      <c r="X28" s="2449"/>
      <c r="Y28" s="2449"/>
      <c r="Z28" s="2449"/>
      <c r="AA28" s="2449"/>
      <c r="AB28" s="2449"/>
      <c r="AC28" s="2449"/>
      <c r="AD28" s="2449"/>
      <c r="AE28" s="2449"/>
      <c r="AF28" s="2449"/>
      <c r="AG28" s="2449"/>
      <c r="AH28" s="2449"/>
      <c r="AI28" s="2449"/>
      <c r="AJ28" s="2449"/>
    </row>
    <row r="29" spans="1:114" s="1774" customFormat="1" ht="15.75">
      <c r="A29" s="207"/>
      <c r="B29" s="207"/>
      <c r="F29" s="1826" t="s">
        <v>1569</v>
      </c>
      <c r="G29" s="2450"/>
      <c r="J29" s="1827"/>
      <c r="K29" s="2451"/>
      <c r="L29" s="2451"/>
      <c r="M29" s="2451"/>
      <c r="N29" s="2451"/>
      <c r="O29" s="2451"/>
      <c r="P29" s="2451"/>
      <c r="Q29" s="2451"/>
      <c r="R29" s="2451"/>
      <c r="S29" s="2451"/>
      <c r="T29" s="2451"/>
      <c r="U29" s="2451"/>
      <c r="V29" s="2451"/>
      <c r="W29" s="2451"/>
      <c r="X29" s="2451"/>
      <c r="Y29" s="2451"/>
      <c r="Z29" s="2451"/>
      <c r="AA29" s="2451"/>
      <c r="AB29" s="2451"/>
      <c r="AC29" s="2451"/>
      <c r="AD29" s="2451"/>
      <c r="AE29" s="2451"/>
      <c r="AF29" s="2451"/>
      <c r="AG29" s="2451"/>
      <c r="AH29" s="2451"/>
      <c r="AI29" s="2451"/>
      <c r="AJ29" s="2451"/>
      <c r="AK29" s="1827"/>
      <c r="AL29" s="1827"/>
      <c r="AM29" s="1827"/>
      <c r="AN29" s="1827"/>
    </row>
    <row r="30" spans="1:114" s="1774" customFormat="1">
      <c r="A30" s="207"/>
      <c r="B30" s="207"/>
      <c r="F30" s="515"/>
      <c r="G30" s="1774" t="s">
        <v>635</v>
      </c>
      <c r="K30" s="2452"/>
      <c r="L30" s="2452"/>
      <c r="M30" s="2452"/>
      <c r="N30" s="2452"/>
      <c r="O30" s="2452"/>
      <c r="P30" s="2452"/>
      <c r="Q30" s="2452"/>
      <c r="R30" s="2452">
        <v>0</v>
      </c>
      <c r="S30" s="2452">
        <v>-1304511.3359720805</v>
      </c>
      <c r="T30" s="2452">
        <v>-4179887.4844879173</v>
      </c>
      <c r="U30" s="2452">
        <v>-7665679.4259788878</v>
      </c>
      <c r="V30" s="2452">
        <v>-9358557.3608509265</v>
      </c>
      <c r="W30" s="2452">
        <v>-7586412.2881974811</v>
      </c>
      <c r="X30" s="2452">
        <v>-8277973.5835003089</v>
      </c>
      <c r="Y30" s="2452">
        <v>-11797570.87210723</v>
      </c>
      <c r="Z30" s="2452">
        <v>-11960239.602230668</v>
      </c>
      <c r="AA30" s="2452">
        <v>-12127311.688379567</v>
      </c>
      <c r="AB30" s="2452">
        <v>-12298905.596567646</v>
      </c>
      <c r="AC30" s="2452">
        <v>-12475142.952138606</v>
      </c>
      <c r="AD30" s="2452">
        <v>-12656148.622954519</v>
      </c>
      <c r="AE30" s="2452">
        <v>-9910654.1975005232</v>
      </c>
      <c r="AF30" s="2452">
        <v>-7174635.5213527987</v>
      </c>
      <c r="AG30" s="2452">
        <v>-7379791.1040753517</v>
      </c>
      <c r="AH30" s="2452">
        <v>-7590588.4653227739</v>
      </c>
      <c r="AI30" s="2452">
        <v>-7807182.7540045008</v>
      </c>
      <c r="AJ30" s="2452">
        <v>-8029733.385624975</v>
      </c>
    </row>
    <row r="31" spans="1:114" s="1774" customFormat="1">
      <c r="A31" s="207"/>
      <c r="B31" s="207"/>
      <c r="F31" s="515"/>
      <c r="G31" s="1774" t="s">
        <v>4844</v>
      </c>
      <c r="K31" s="2452"/>
      <c r="L31" s="2452"/>
      <c r="M31" s="2452"/>
      <c r="N31" s="2452"/>
      <c r="O31" s="2452"/>
      <c r="P31" s="2452"/>
      <c r="Q31" s="2452"/>
      <c r="R31" s="2452">
        <v>0</v>
      </c>
      <c r="S31" s="2452">
        <v>-42267838.468293414</v>
      </c>
      <c r="T31" s="2452">
        <v>-30923276.670409832</v>
      </c>
      <c r="U31" s="2452">
        <v>-59612459.846890621</v>
      </c>
      <c r="V31" s="2452">
        <v>-41761278.399227984</v>
      </c>
      <c r="W31" s="2452">
        <v>-37545317.135674484</v>
      </c>
      <c r="X31" s="2452">
        <v>-25252927.133677669</v>
      </c>
      <c r="Y31" s="2452">
        <v>-15771287.868453937</v>
      </c>
      <c r="Z31" s="2452">
        <v>-3931726.0347003243</v>
      </c>
      <c r="AA31" s="2452">
        <v>-10482984.0987134</v>
      </c>
      <c r="AB31" s="2452">
        <v>-5064731.176166743</v>
      </c>
      <c r="AC31" s="2452">
        <v>-3815734.0933616385</v>
      </c>
      <c r="AD31" s="2452">
        <v>-9114803.2495342847</v>
      </c>
      <c r="AE31" s="2452">
        <v>-10973426.555297587</v>
      </c>
      <c r="AF31" s="2452">
        <v>-20575586.469625767</v>
      </c>
      <c r="AG31" s="2452">
        <v>-42984440.52820465</v>
      </c>
      <c r="AH31" s="2452">
        <v>-48785452.629947782</v>
      </c>
      <c r="AI31" s="2452">
        <v>-59422478.241957314</v>
      </c>
      <c r="AJ31" s="2452">
        <v>-44881049.231388777</v>
      </c>
    </row>
    <row r="32" spans="1:114" s="1774" customFormat="1">
      <c r="A32" s="207"/>
      <c r="B32" s="207"/>
      <c r="F32" s="515"/>
      <c r="G32" s="1774" t="s">
        <v>4845</v>
      </c>
      <c r="K32" s="2452"/>
      <c r="L32" s="2452"/>
      <c r="M32" s="2452"/>
      <c r="N32" s="2452"/>
      <c r="O32" s="2452"/>
      <c r="P32" s="2452"/>
      <c r="Q32" s="2452"/>
      <c r="R32" s="2452">
        <v>-2392291.6666666567</v>
      </c>
      <c r="S32" s="2452">
        <v>-4755252.2054095324</v>
      </c>
      <c r="T32" s="2452">
        <v>-12243950.043918692</v>
      </c>
      <c r="U32" s="2452">
        <v>-33096657.31436104</v>
      </c>
      <c r="V32" s="2452">
        <v>-39422528.063647307</v>
      </c>
      <c r="W32" s="2452">
        <v>-30572361.149958979</v>
      </c>
      <c r="X32" s="2452">
        <v>-41452611.930760257</v>
      </c>
      <c r="Y32" s="2452">
        <v>-52254901.223731801</v>
      </c>
      <c r="Z32" s="2452">
        <v>-32392021.500414345</v>
      </c>
      <c r="AA32" s="2452">
        <v>-14223251.467871826</v>
      </c>
      <c r="AB32" s="2452">
        <v>11257479.962965216</v>
      </c>
      <c r="AC32" s="2452">
        <v>44844420.01203043</v>
      </c>
      <c r="AD32" s="2452">
        <v>71507375.356212229</v>
      </c>
      <c r="AE32" s="2452">
        <v>90082858.553011313</v>
      </c>
      <c r="AF32" s="2452">
        <v>116918585.78438017</v>
      </c>
      <c r="AG32" s="2452">
        <v>167129973.22858432</v>
      </c>
      <c r="AH32" s="2452">
        <v>196983880.70393506</v>
      </c>
      <c r="AI32" s="2452">
        <v>206502636.03359139</v>
      </c>
      <c r="AJ32" s="2452">
        <v>204105144.02327898</v>
      </c>
    </row>
    <row r="33" spans="1:114" s="1826" customFormat="1" ht="15.75">
      <c r="A33" s="257"/>
      <c r="B33" s="257"/>
      <c r="G33" s="1826" t="s">
        <v>37</v>
      </c>
      <c r="K33" s="340"/>
      <c r="L33" s="340"/>
      <c r="M33" s="340"/>
      <c r="N33" s="340"/>
      <c r="O33" s="340"/>
      <c r="P33" s="340"/>
      <c r="Q33" s="340"/>
      <c r="R33" s="340">
        <v>-2392291.6666666567</v>
      </c>
      <c r="S33" s="340">
        <v>-48327602.009675026</v>
      </c>
      <c r="T33" s="340">
        <v>-47347114.198816441</v>
      </c>
      <c r="U33" s="340">
        <v>-100374796.58723055</v>
      </c>
      <c r="V33" s="340">
        <v>-90542363.823726207</v>
      </c>
      <c r="W33" s="340">
        <v>-75704090.573830947</v>
      </c>
      <c r="X33" s="340">
        <v>-74983512.647938237</v>
      </c>
      <c r="Y33" s="340">
        <v>-79823759.964292973</v>
      </c>
      <c r="Z33" s="340">
        <v>-48283987.137345336</v>
      </c>
      <c r="AA33" s="340">
        <v>-36833547.254964799</v>
      </c>
      <c r="AB33" s="340">
        <v>-6106156.8097691722</v>
      </c>
      <c r="AC33" s="340">
        <v>28553542.966530185</v>
      </c>
      <c r="AD33" s="340">
        <v>49736423.483723424</v>
      </c>
      <c r="AE33" s="340">
        <v>69198777.800213203</v>
      </c>
      <c r="AF33" s="340">
        <v>89168363.793401599</v>
      </c>
      <c r="AG33" s="340">
        <v>116765741.59630433</v>
      </c>
      <c r="AH33" s="340">
        <v>140607839.60866451</v>
      </c>
      <c r="AI33" s="340">
        <v>139272975.03762957</v>
      </c>
      <c r="AJ33" s="340">
        <v>151194361.40626523</v>
      </c>
      <c r="BQ33" s="1774"/>
      <c r="BR33" s="1774"/>
      <c r="BS33" s="1774"/>
      <c r="BT33" s="1774"/>
      <c r="BU33" s="1774"/>
      <c r="BV33" s="1774"/>
      <c r="BW33" s="1774"/>
      <c r="BX33" s="1774"/>
      <c r="BY33" s="1774"/>
      <c r="BZ33" s="1774"/>
      <c r="CA33" s="1774"/>
      <c r="CB33" s="1774"/>
      <c r="CC33" s="1774"/>
      <c r="CD33" s="1774"/>
      <c r="CE33" s="1774"/>
      <c r="CF33" s="1774"/>
      <c r="CG33" s="1774"/>
      <c r="CH33" s="1774"/>
      <c r="CI33" s="1774"/>
      <c r="CJ33" s="1774"/>
      <c r="CK33" s="1774"/>
      <c r="CL33" s="1774"/>
      <c r="CM33" s="1774"/>
      <c r="CN33" s="1774"/>
      <c r="CO33" s="1774"/>
      <c r="CP33" s="1774"/>
      <c r="CQ33" s="1774"/>
      <c r="CR33" s="1774"/>
      <c r="CS33" s="1774"/>
      <c r="CT33" s="1774"/>
      <c r="CU33" s="1774"/>
      <c r="CV33" s="1774"/>
      <c r="CW33" s="1774"/>
      <c r="CX33" s="1774"/>
      <c r="CY33" s="1774"/>
      <c r="CZ33" s="1774"/>
      <c r="DA33" s="1774"/>
      <c r="DB33" s="1774"/>
      <c r="DC33" s="1774"/>
      <c r="DD33" s="1774"/>
      <c r="DE33" s="1774"/>
      <c r="DF33" s="1774"/>
      <c r="DG33" s="1774"/>
      <c r="DH33" s="1774"/>
      <c r="DI33" s="1774"/>
      <c r="DJ33" s="1774"/>
    </row>
    <row r="34" spans="1:114" s="1774" customFormat="1" ht="15.75">
      <c r="A34" s="207"/>
      <c r="B34" s="207"/>
      <c r="DA34" s="1826"/>
      <c r="DB34" s="1826"/>
      <c r="DC34" s="1826"/>
      <c r="DD34" s="1826"/>
      <c r="DE34" s="1826"/>
      <c r="DF34" s="1826"/>
      <c r="DG34" s="1826"/>
      <c r="DH34" s="1826"/>
      <c r="DI34" s="1826"/>
      <c r="DJ34" s="1826"/>
    </row>
    <row r="35" spans="1:114" s="1774" customFormat="1" ht="15.75">
      <c r="A35" s="207"/>
      <c r="B35" s="207"/>
      <c r="G35" s="1774" t="s">
        <v>635</v>
      </c>
      <c r="K35" s="447"/>
      <c r="L35" s="447"/>
      <c r="M35" s="447"/>
      <c r="N35" s="447"/>
      <c r="O35" s="447"/>
      <c r="P35" s="447"/>
      <c r="Q35" s="447"/>
      <c r="R35" s="447">
        <v>0</v>
      </c>
      <c r="S35" s="447">
        <v>2.6993090526422594E-2</v>
      </c>
      <c r="T35" s="447">
        <v>8.8281779264012761E-2</v>
      </c>
      <c r="U35" s="447">
        <v>7.6370560007232913E-2</v>
      </c>
      <c r="V35" s="447">
        <v>0.10336108939093724</v>
      </c>
      <c r="W35" s="447">
        <v>0.10021139189035999</v>
      </c>
      <c r="X35" s="447">
        <v>0.11039724989101217</v>
      </c>
      <c r="Y35" s="447">
        <v>0.14779522885647781</v>
      </c>
      <c r="Z35" s="447">
        <v>0.24770613015469053</v>
      </c>
      <c r="AA35" s="447">
        <v>0.32924636892649339</v>
      </c>
      <c r="AB35" s="447">
        <v>2.0141810929078603</v>
      </c>
      <c r="AC35" s="447">
        <v>-0.43690350324517296</v>
      </c>
      <c r="AD35" s="447">
        <v>-0.25446438920354475</v>
      </c>
      <c r="AE35" s="447">
        <v>-0.14322007573766699</v>
      </c>
      <c r="AF35" s="447">
        <v>-8.0461670665798596E-2</v>
      </c>
      <c r="AG35" s="447">
        <v>-6.3201680588726078E-2</v>
      </c>
      <c r="AH35" s="447">
        <v>-5.3984105626319771E-2</v>
      </c>
      <c r="AI35" s="447">
        <v>-5.6056695506756508E-2</v>
      </c>
      <c r="AJ35" s="447">
        <v>-5.3108682830100812E-2</v>
      </c>
      <c r="BQ35" s="1826"/>
      <c r="BR35" s="1826"/>
      <c r="BS35" s="1826"/>
      <c r="BT35" s="1826"/>
      <c r="BU35" s="1826"/>
      <c r="BV35" s="1826"/>
      <c r="BW35" s="1826"/>
      <c r="BX35" s="1826"/>
      <c r="BY35" s="1826"/>
      <c r="BZ35" s="1826"/>
      <c r="CA35" s="1826"/>
      <c r="CB35" s="1826"/>
      <c r="CC35" s="1826"/>
      <c r="CD35" s="1826"/>
      <c r="CE35" s="1826"/>
      <c r="CF35" s="1826"/>
      <c r="CG35" s="1826"/>
      <c r="CH35" s="1826"/>
      <c r="CI35" s="1826"/>
      <c r="CJ35" s="1826"/>
      <c r="CK35" s="1826"/>
      <c r="CL35" s="1826"/>
      <c r="CM35" s="1826"/>
      <c r="CN35" s="1826"/>
      <c r="CO35" s="1826"/>
      <c r="CP35" s="1826"/>
      <c r="CQ35" s="1826"/>
      <c r="CR35" s="1826"/>
      <c r="CS35" s="1826"/>
      <c r="CT35" s="1826"/>
      <c r="CU35" s="1826"/>
      <c r="CV35" s="1826"/>
      <c r="CW35" s="1826"/>
      <c r="CX35" s="1826"/>
      <c r="CY35" s="1826"/>
      <c r="CZ35" s="1826"/>
    </row>
    <row r="36" spans="1:114" s="1774" customFormat="1">
      <c r="A36" s="207"/>
      <c r="B36" s="207"/>
      <c r="G36" s="1774" t="s">
        <v>4844</v>
      </c>
      <c r="K36" s="447"/>
      <c r="L36" s="447"/>
      <c r="M36" s="447"/>
      <c r="N36" s="447"/>
      <c r="O36" s="447"/>
      <c r="P36" s="447"/>
      <c r="Q36" s="447"/>
      <c r="R36" s="447">
        <v>0</v>
      </c>
      <c r="S36" s="447">
        <v>0.87461071335241369</v>
      </c>
      <c r="T36" s="447">
        <v>0.65311850983270348</v>
      </c>
      <c r="U36" s="447">
        <v>0.59389868646044541</v>
      </c>
      <c r="V36" s="447">
        <v>0.4612346821486964</v>
      </c>
      <c r="W36" s="447">
        <v>0.49594832790518961</v>
      </c>
      <c r="X36" s="447">
        <v>0.3367797298620156</v>
      </c>
      <c r="Y36" s="447">
        <v>0.19757635916309632</v>
      </c>
      <c r="Z36" s="447">
        <v>8.1429191493991679E-2</v>
      </c>
      <c r="AA36" s="447">
        <v>0.28460425020021379</v>
      </c>
      <c r="AB36" s="447">
        <v>0.82944662804331126</v>
      </c>
      <c r="AC36" s="447">
        <v>-0.13363434785778969</v>
      </c>
      <c r="AD36" s="447">
        <v>-0.183262136902891</v>
      </c>
      <c r="AE36" s="447">
        <v>-0.15857832904187186</v>
      </c>
      <c r="AF36" s="447">
        <v>-0.2307498488735121</v>
      </c>
      <c r="AG36" s="447">
        <v>-0.36812544450593476</v>
      </c>
      <c r="AH36" s="447">
        <v>-0.34696111373111183</v>
      </c>
      <c r="AI36" s="447">
        <v>-0.42666194375399968</v>
      </c>
      <c r="AJ36" s="447">
        <v>-0.29684340615581306</v>
      </c>
    </row>
    <row r="37" spans="1:114" s="1774" customFormat="1">
      <c r="A37" s="207"/>
      <c r="B37" s="207"/>
      <c r="G37" s="1774" t="s">
        <v>4845</v>
      </c>
      <c r="K37" s="447"/>
      <c r="L37" s="447"/>
      <c r="M37" s="447"/>
      <c r="N37" s="447"/>
      <c r="O37" s="447"/>
      <c r="P37" s="447"/>
      <c r="Q37" s="447"/>
      <c r="R37" s="447">
        <v>1</v>
      </c>
      <c r="S37" s="447">
        <v>9.8396196121163779E-2</v>
      </c>
      <c r="T37" s="447">
        <v>0.25859971090328371</v>
      </c>
      <c r="U37" s="447">
        <v>0.32973075353232167</v>
      </c>
      <c r="V37" s="447">
        <v>0.43540422846036647</v>
      </c>
      <c r="W37" s="447">
        <v>0.40384028020445034</v>
      </c>
      <c r="X37" s="447">
        <v>0.55282302024697216</v>
      </c>
      <c r="Y37" s="447">
        <v>0.65462841198042576</v>
      </c>
      <c r="Z37" s="447">
        <v>0.6708646783513178</v>
      </c>
      <c r="AA37" s="447">
        <v>0.3861493808732927</v>
      </c>
      <c r="AB37" s="447">
        <v>-1.8436277209511718</v>
      </c>
      <c r="AC37" s="447">
        <v>1.5705378511029626</v>
      </c>
      <c r="AD37" s="447">
        <v>1.4377265261064358</v>
      </c>
      <c r="AE37" s="447">
        <v>1.3017984047795388</v>
      </c>
      <c r="AF37" s="447">
        <v>1.3112115195393108</v>
      </c>
      <c r="AG37" s="447">
        <v>1.4313271250946609</v>
      </c>
      <c r="AH37" s="447">
        <v>1.4009452193574314</v>
      </c>
      <c r="AI37" s="447">
        <v>1.4827186392607563</v>
      </c>
      <c r="AJ37" s="447">
        <v>1.3499520889859138</v>
      </c>
    </row>
    <row r="38" spans="1:114" s="1827" customFormat="1" ht="15.75">
      <c r="A38" s="207"/>
      <c r="B38" s="207"/>
      <c r="G38" s="1826" t="s">
        <v>37</v>
      </c>
      <c r="K38" s="447"/>
      <c r="L38" s="447"/>
      <c r="M38" s="447"/>
      <c r="N38" s="447"/>
      <c r="O38" s="447"/>
      <c r="P38" s="447"/>
      <c r="Q38" s="447"/>
      <c r="R38" s="447">
        <v>1</v>
      </c>
      <c r="S38" s="447">
        <v>1</v>
      </c>
      <c r="T38" s="447">
        <v>1</v>
      </c>
      <c r="U38" s="447">
        <v>1</v>
      </c>
      <c r="V38" s="447">
        <v>1</v>
      </c>
      <c r="W38" s="447">
        <v>1</v>
      </c>
      <c r="X38" s="447">
        <v>1</v>
      </c>
      <c r="Y38" s="447">
        <v>1</v>
      </c>
      <c r="Z38" s="447">
        <v>1</v>
      </c>
      <c r="AA38" s="447">
        <v>1</v>
      </c>
      <c r="AB38" s="447">
        <v>1</v>
      </c>
      <c r="AC38" s="447">
        <v>1</v>
      </c>
      <c r="AD38" s="447">
        <v>1</v>
      </c>
      <c r="AE38" s="447">
        <v>1</v>
      </c>
      <c r="AF38" s="447">
        <v>1</v>
      </c>
      <c r="AG38" s="447">
        <v>1</v>
      </c>
      <c r="AH38" s="447">
        <v>1</v>
      </c>
      <c r="AI38" s="447">
        <v>1</v>
      </c>
      <c r="AJ38" s="447">
        <v>1</v>
      </c>
      <c r="BQ38" s="1774"/>
      <c r="BR38" s="1774"/>
      <c r="BS38" s="1774"/>
      <c r="BT38" s="1774"/>
      <c r="BU38" s="1774"/>
      <c r="BV38" s="1774"/>
      <c r="BW38" s="1774"/>
      <c r="BX38" s="1774"/>
      <c r="BY38" s="1774"/>
      <c r="BZ38" s="1774"/>
      <c r="CA38" s="1774"/>
      <c r="CB38" s="1774"/>
      <c r="CC38" s="1774"/>
      <c r="CD38" s="1774"/>
      <c r="CE38" s="1774"/>
      <c r="CF38" s="1774"/>
      <c r="CG38" s="1774"/>
      <c r="CH38" s="1774"/>
      <c r="CI38" s="1774"/>
      <c r="CJ38" s="1774"/>
      <c r="CK38" s="1774"/>
      <c r="CL38" s="1774"/>
      <c r="CM38" s="1774"/>
      <c r="CN38" s="1774"/>
      <c r="CO38" s="1774"/>
      <c r="CP38" s="1774"/>
      <c r="CQ38" s="1774"/>
      <c r="CR38" s="1774"/>
      <c r="CS38" s="1774"/>
      <c r="CT38" s="1774"/>
      <c r="CU38" s="1774"/>
      <c r="CV38" s="1774"/>
      <c r="CW38" s="1774"/>
      <c r="CX38" s="1774"/>
      <c r="CY38" s="1774"/>
      <c r="CZ38" s="1774"/>
      <c r="DA38" s="1774"/>
      <c r="DB38" s="1774"/>
      <c r="DC38" s="1774"/>
      <c r="DD38" s="1774"/>
      <c r="DE38" s="1774"/>
      <c r="DF38" s="1774"/>
      <c r="DG38" s="1774"/>
      <c r="DH38" s="1774"/>
      <c r="DI38" s="1774"/>
      <c r="DJ38" s="1774"/>
    </row>
    <row r="39" spans="1:114" s="1827" customFormat="1" ht="15.75">
      <c r="A39" s="207"/>
      <c r="B39" s="207"/>
      <c r="G39" s="1826"/>
      <c r="K39" s="447"/>
      <c r="L39" s="447"/>
      <c r="M39" s="447"/>
      <c r="N39" s="447"/>
      <c r="O39" s="447"/>
      <c r="P39" s="447"/>
      <c r="Q39" s="447"/>
      <c r="R39" s="447"/>
      <c r="S39" s="447"/>
      <c r="T39" s="447"/>
      <c r="U39" s="447"/>
      <c r="V39" s="447"/>
      <c r="W39" s="447"/>
      <c r="X39" s="447"/>
      <c r="Y39" s="447"/>
      <c r="Z39" s="447"/>
      <c r="AA39" s="447"/>
      <c r="AB39" s="447"/>
      <c r="AC39" s="447"/>
      <c r="AD39" s="447"/>
      <c r="AE39" s="447"/>
      <c r="AF39" s="447"/>
      <c r="AG39" s="447"/>
      <c r="AH39" s="447"/>
      <c r="AI39" s="447"/>
      <c r="AJ39" s="447"/>
      <c r="BQ39" s="1774"/>
      <c r="BR39" s="1774"/>
      <c r="BS39" s="1774"/>
      <c r="BT39" s="1774"/>
      <c r="BU39" s="1774"/>
      <c r="BV39" s="1774"/>
      <c r="BW39" s="1774"/>
      <c r="BX39" s="1774"/>
      <c r="BY39" s="1774"/>
      <c r="BZ39" s="1774"/>
      <c r="CA39" s="1774"/>
      <c r="CB39" s="1774"/>
      <c r="CC39" s="1774"/>
      <c r="CD39" s="1774"/>
      <c r="CE39" s="1774"/>
      <c r="CF39" s="1774"/>
      <c r="CG39" s="1774"/>
      <c r="CH39" s="1774"/>
      <c r="CI39" s="1774"/>
      <c r="CJ39" s="1774"/>
      <c r="CK39" s="1774"/>
      <c r="CL39" s="1774"/>
      <c r="CM39" s="1774"/>
      <c r="CN39" s="1774"/>
      <c r="CO39" s="1774"/>
      <c r="CP39" s="1774"/>
      <c r="CQ39" s="1774"/>
      <c r="CR39" s="1774"/>
      <c r="CS39" s="1774"/>
      <c r="CT39" s="1774"/>
      <c r="CU39" s="1774"/>
      <c r="CV39" s="1774"/>
      <c r="CW39" s="1774"/>
      <c r="CX39" s="1774"/>
      <c r="CY39" s="1774"/>
      <c r="CZ39" s="1774"/>
      <c r="DA39" s="1774"/>
      <c r="DB39" s="1774"/>
      <c r="DC39" s="1774"/>
      <c r="DD39" s="1774"/>
      <c r="DE39" s="1774"/>
      <c r="DF39" s="1774"/>
      <c r="DG39" s="1774"/>
      <c r="DH39" s="1774"/>
      <c r="DI39" s="1774"/>
      <c r="DJ39" s="1774"/>
    </row>
    <row r="40" spans="1:114" s="1827" customFormat="1" ht="15.75">
      <c r="A40" s="207"/>
      <c r="B40" s="207"/>
      <c r="G40" s="1826"/>
      <c r="K40" s="447"/>
      <c r="L40" s="447"/>
      <c r="M40" s="447"/>
      <c r="N40" s="447"/>
      <c r="O40" s="447"/>
      <c r="P40" s="447"/>
      <c r="Q40" s="447"/>
      <c r="R40" s="447"/>
      <c r="S40" s="447"/>
      <c r="T40" s="447"/>
      <c r="U40" s="447"/>
      <c r="V40" s="447"/>
      <c r="W40" s="447"/>
      <c r="X40" s="447"/>
      <c r="Y40" s="447"/>
      <c r="Z40" s="447"/>
      <c r="AA40" s="447"/>
      <c r="AB40" s="447"/>
      <c r="AC40" s="447"/>
      <c r="AD40" s="447"/>
      <c r="AE40" s="447"/>
      <c r="AF40" s="447"/>
      <c r="AG40" s="447"/>
      <c r="AH40" s="447"/>
      <c r="AI40" s="447"/>
      <c r="AJ40" s="447"/>
      <c r="BQ40" s="1774"/>
      <c r="BR40" s="1774"/>
      <c r="BS40" s="1774"/>
      <c r="BT40" s="1774"/>
      <c r="BU40" s="1774"/>
      <c r="BV40" s="1774"/>
      <c r="BW40" s="1774"/>
      <c r="BX40" s="1774"/>
      <c r="BY40" s="1774"/>
      <c r="BZ40" s="1774"/>
      <c r="CA40" s="1774"/>
      <c r="CB40" s="1774"/>
      <c r="CC40" s="1774"/>
      <c r="CD40" s="1774"/>
      <c r="CE40" s="1774"/>
      <c r="CF40" s="1774"/>
      <c r="CG40" s="1774"/>
      <c r="CH40" s="1774"/>
      <c r="CI40" s="1774"/>
      <c r="CJ40" s="1774"/>
      <c r="CK40" s="1774"/>
      <c r="CL40" s="1774"/>
      <c r="CM40" s="1774"/>
      <c r="CN40" s="1774"/>
      <c r="CO40" s="1774"/>
      <c r="CP40" s="1774"/>
      <c r="CQ40" s="1774"/>
      <c r="CR40" s="1774"/>
      <c r="CS40" s="1774"/>
      <c r="CT40" s="1774"/>
      <c r="CU40" s="1774"/>
      <c r="CV40" s="1774"/>
      <c r="CW40" s="1774"/>
      <c r="CX40" s="1774"/>
      <c r="CY40" s="1774"/>
      <c r="CZ40" s="1774"/>
      <c r="DA40" s="1774"/>
      <c r="DB40" s="1774"/>
      <c r="DC40" s="1774"/>
      <c r="DD40" s="1774"/>
      <c r="DE40" s="1774"/>
      <c r="DF40" s="1774"/>
      <c r="DG40" s="1774"/>
      <c r="DH40" s="1774"/>
      <c r="DI40" s="1774"/>
      <c r="DJ40" s="1774"/>
    </row>
    <row r="41" spans="1:114" s="1827" customFormat="1" ht="15.75">
      <c r="A41" s="207"/>
      <c r="B41" s="207"/>
      <c r="G41" s="1826"/>
      <c r="K41" s="447"/>
      <c r="L41" s="447"/>
      <c r="M41" s="447"/>
      <c r="N41" s="447"/>
      <c r="O41" s="447"/>
      <c r="P41" s="447"/>
      <c r="Q41" s="447"/>
      <c r="R41" s="447"/>
      <c r="S41" s="447"/>
      <c r="T41" s="447"/>
      <c r="U41" s="447"/>
      <c r="V41" s="447"/>
      <c r="W41" s="447"/>
      <c r="X41" s="447"/>
      <c r="Y41" s="447"/>
      <c r="Z41" s="447"/>
      <c r="AA41" s="447"/>
      <c r="AB41" s="447"/>
      <c r="AC41" s="447"/>
      <c r="AD41" s="447"/>
      <c r="AE41" s="447"/>
      <c r="AF41" s="447"/>
      <c r="AG41" s="447"/>
      <c r="AH41" s="447"/>
      <c r="AI41" s="447"/>
      <c r="AJ41" s="447"/>
      <c r="BQ41" s="1774"/>
      <c r="BR41" s="1774"/>
      <c r="BS41" s="1774"/>
      <c r="BT41" s="1774"/>
      <c r="BU41" s="1774"/>
      <c r="BV41" s="1774"/>
      <c r="BW41" s="1774"/>
      <c r="BX41" s="1774"/>
      <c r="BY41" s="1774"/>
      <c r="BZ41" s="1774"/>
      <c r="CA41" s="1774"/>
      <c r="CB41" s="1774"/>
      <c r="CC41" s="1774"/>
      <c r="CD41" s="1774"/>
      <c r="CE41" s="1774"/>
      <c r="CF41" s="1774"/>
      <c r="CG41" s="1774"/>
      <c r="CH41" s="1774"/>
      <c r="CI41" s="1774"/>
      <c r="CJ41" s="1774"/>
      <c r="CK41" s="1774"/>
      <c r="CL41" s="1774"/>
      <c r="CM41" s="1774"/>
      <c r="CN41" s="1774"/>
      <c r="CO41" s="1774"/>
      <c r="CP41" s="1774"/>
      <c r="CQ41" s="1774"/>
      <c r="CR41" s="1774"/>
      <c r="CS41" s="1774"/>
      <c r="CT41" s="1774"/>
      <c r="CU41" s="1774"/>
      <c r="CV41" s="1774"/>
      <c r="CW41" s="1774"/>
      <c r="CX41" s="1774"/>
      <c r="CY41" s="1774"/>
      <c r="CZ41" s="1774"/>
      <c r="DA41" s="1774"/>
      <c r="DB41" s="1774"/>
      <c r="DC41" s="1774"/>
      <c r="DD41" s="1774"/>
      <c r="DE41" s="1774"/>
      <c r="DF41" s="1774"/>
      <c r="DG41" s="1774"/>
      <c r="DH41" s="1774"/>
      <c r="DI41" s="1774"/>
      <c r="DJ41" s="1774"/>
    </row>
    <row r="42" spans="1:114" s="1827" customFormat="1" ht="15.75">
      <c r="A42" s="207"/>
      <c r="B42" s="207"/>
      <c r="F42" s="708" t="s">
        <v>1450</v>
      </c>
      <c r="G42" s="1826"/>
      <c r="K42" s="447"/>
      <c r="L42" s="447"/>
      <c r="M42" s="447"/>
      <c r="N42" s="447"/>
      <c r="O42" s="447"/>
      <c r="P42" s="447"/>
      <c r="Q42" s="447"/>
      <c r="R42" s="447"/>
      <c r="S42" s="447"/>
      <c r="T42" s="447"/>
      <c r="U42" s="447"/>
      <c r="V42" s="447"/>
      <c r="W42" s="447"/>
      <c r="X42" s="447"/>
      <c r="Y42" s="447"/>
      <c r="Z42" s="447"/>
      <c r="AA42" s="447"/>
      <c r="AB42" s="447"/>
      <c r="AC42" s="447"/>
      <c r="AD42" s="447"/>
      <c r="AE42" s="447"/>
      <c r="AF42" s="447"/>
      <c r="AG42" s="447"/>
      <c r="AH42" s="447"/>
      <c r="AI42" s="447"/>
      <c r="AJ42" s="447"/>
      <c r="BQ42" s="1774"/>
      <c r="BR42" s="1774"/>
      <c r="BS42" s="1774"/>
      <c r="BT42" s="1774"/>
      <c r="BU42" s="1774"/>
      <c r="BV42" s="1774"/>
      <c r="BW42" s="1774"/>
      <c r="BX42" s="1774"/>
      <c r="BY42" s="1774"/>
      <c r="BZ42" s="1774"/>
      <c r="CA42" s="1774"/>
      <c r="CB42" s="1774"/>
      <c r="CC42" s="1774"/>
      <c r="CD42" s="1774"/>
      <c r="CE42" s="1774"/>
      <c r="CF42" s="1774"/>
      <c r="CG42" s="1774"/>
      <c r="CH42" s="1774"/>
      <c r="CI42" s="1774"/>
      <c r="CJ42" s="1774"/>
      <c r="CK42" s="1774"/>
      <c r="CL42" s="1774"/>
      <c r="CM42" s="1774"/>
      <c r="CN42" s="1774"/>
      <c r="CO42" s="1774"/>
      <c r="CP42" s="1774"/>
      <c r="CQ42" s="1774"/>
      <c r="CR42" s="1774"/>
      <c r="CS42" s="1774"/>
      <c r="CT42" s="1774"/>
      <c r="CU42" s="1774"/>
      <c r="CV42" s="1774"/>
      <c r="CW42" s="1774"/>
      <c r="CX42" s="1774"/>
      <c r="CY42" s="1774"/>
      <c r="CZ42" s="1774"/>
      <c r="DA42" s="1774"/>
      <c r="DB42" s="1774"/>
      <c r="DC42" s="1774"/>
      <c r="DD42" s="1774"/>
      <c r="DE42" s="1774"/>
      <c r="DF42" s="1774"/>
      <c r="DG42" s="1774"/>
      <c r="DH42" s="1774"/>
      <c r="DI42" s="1774"/>
      <c r="DJ42" s="1774"/>
    </row>
    <row r="43" spans="1:114">
      <c r="G43" s="1828" t="s">
        <v>2997</v>
      </c>
      <c r="H43" s="511"/>
      <c r="R43" s="492">
        <v>0</v>
      </c>
      <c r="S43" s="492">
        <v>3060404.8916666657</v>
      </c>
      <c r="T43" s="492">
        <v>9692066.4408271573</v>
      </c>
      <c r="U43" s="492">
        <v>1714259.8121430036</v>
      </c>
      <c r="V43" s="492">
        <v>-2924370.010707655</v>
      </c>
      <c r="W43" s="492">
        <v>-1804544.4486666671</v>
      </c>
      <c r="X43" s="492">
        <v>-1118736.6180833336</v>
      </c>
      <c r="Y43" s="492">
        <v>-32093.114541666582</v>
      </c>
      <c r="Z43" s="492">
        <v>540377.34470833326</v>
      </c>
      <c r="AA43" s="492">
        <v>149063.91691666609</v>
      </c>
      <c r="AB43" s="492">
        <v>-2563295.9247500007</v>
      </c>
      <c r="AC43" s="492">
        <v>-2467710.1195416674</v>
      </c>
      <c r="AD43" s="492">
        <v>-1864036.4799166671</v>
      </c>
      <c r="AE43" s="492">
        <v>-1168365.6723333336</v>
      </c>
      <c r="AF43" s="492">
        <v>-495221.37083333335</v>
      </c>
      <c r="AG43" s="492">
        <v>-265644.72816666664</v>
      </c>
      <c r="AH43" s="492">
        <v>-315851.1365416667</v>
      </c>
      <c r="AI43" s="492">
        <v>-291003.59554166661</v>
      </c>
      <c r="AJ43" s="492">
        <v>-215216.8375833334</v>
      </c>
    </row>
    <row r="44" spans="1:114" s="1827" customFormat="1">
      <c r="A44" s="207"/>
      <c r="B44" s="207"/>
      <c r="G44" s="1828" t="s">
        <v>643</v>
      </c>
      <c r="H44" s="511"/>
      <c r="K44" s="447"/>
      <c r="L44" s="447"/>
      <c r="M44" s="447"/>
      <c r="N44" s="447"/>
      <c r="O44" s="447"/>
      <c r="P44" s="2453"/>
      <c r="Q44" s="2453"/>
      <c r="R44" s="2453">
        <v>0</v>
      </c>
      <c r="S44" s="2453">
        <v>-45341418.359960079</v>
      </c>
      <c r="T44" s="2453">
        <v>-40645186.111236989</v>
      </c>
      <c r="U44" s="2453">
        <v>-60464765.659033626</v>
      </c>
      <c r="V44" s="2453">
        <v>-37974954.38852033</v>
      </c>
      <c r="W44" s="2453">
        <v>-34878818.687007815</v>
      </c>
      <c r="X44" s="2453">
        <v>-23272236.515594333</v>
      </c>
      <c r="Y44" s="2453">
        <v>-14877240.75391227</v>
      </c>
      <c r="Z44" s="2453">
        <v>-3610149.3794086576</v>
      </c>
      <c r="AA44" s="2453">
        <v>-9770094.0156300664</v>
      </c>
      <c r="AB44" s="2453">
        <v>-1639481.2514167428</v>
      </c>
      <c r="AC44" s="2453">
        <v>-486069.97381997108</v>
      </c>
      <c r="AD44" s="2453">
        <v>-6388812.7696176171</v>
      </c>
      <c r="AE44" s="2453">
        <v>-8943106.8829642534</v>
      </c>
      <c r="AF44" s="2453">
        <v>-19218411.098792434</v>
      </c>
      <c r="AG44" s="2453">
        <v>-41856841.80003798</v>
      </c>
      <c r="AH44" s="2453">
        <v>-47607647.493406117</v>
      </c>
      <c r="AI44" s="2453">
        <v>-58254070.646415651</v>
      </c>
      <c r="AJ44" s="2453">
        <v>-43803878.393805444</v>
      </c>
      <c r="BQ44" s="1774"/>
      <c r="BR44" s="1774"/>
      <c r="BS44" s="1774"/>
      <c r="BT44" s="1774"/>
      <c r="BU44" s="1774"/>
      <c r="BV44" s="1774"/>
      <c r="BW44" s="1774"/>
      <c r="BX44" s="1774"/>
      <c r="BY44" s="1774"/>
      <c r="BZ44" s="1774"/>
      <c r="CA44" s="1774"/>
      <c r="CB44" s="1774"/>
      <c r="CC44" s="1774"/>
      <c r="CD44" s="1774"/>
      <c r="CE44" s="1774"/>
      <c r="CF44" s="1774"/>
      <c r="CG44" s="1774"/>
      <c r="CH44" s="1774"/>
      <c r="CI44" s="1774"/>
      <c r="CJ44" s="1774"/>
      <c r="CK44" s="1774"/>
      <c r="CL44" s="1774"/>
      <c r="CM44" s="1774"/>
      <c r="CN44" s="1774"/>
      <c r="CO44" s="1774"/>
      <c r="CP44" s="1774"/>
      <c r="CQ44" s="1774"/>
      <c r="CR44" s="1774"/>
      <c r="CS44" s="1774"/>
      <c r="CT44" s="1774"/>
      <c r="CU44" s="1774"/>
      <c r="CV44" s="1774"/>
      <c r="CW44" s="1774"/>
      <c r="CX44" s="1774"/>
      <c r="CY44" s="1774"/>
      <c r="CZ44" s="1774"/>
      <c r="DA44" s="1774"/>
      <c r="DB44" s="1774"/>
      <c r="DC44" s="1774"/>
      <c r="DD44" s="1774"/>
      <c r="DE44" s="1774"/>
      <c r="DF44" s="1774"/>
      <c r="DG44" s="1774"/>
      <c r="DH44" s="1774"/>
      <c r="DI44" s="1774"/>
      <c r="DJ44" s="1774"/>
    </row>
    <row r="45" spans="1:114" s="1827" customFormat="1">
      <c r="A45" s="207"/>
      <c r="B45" s="207"/>
      <c r="G45" s="492" t="s">
        <v>2998</v>
      </c>
      <c r="H45" s="492"/>
      <c r="K45" s="447"/>
      <c r="L45" s="447"/>
      <c r="M45" s="447"/>
      <c r="N45" s="447"/>
      <c r="O45" s="447"/>
      <c r="P45" s="492"/>
      <c r="Q45" s="492"/>
      <c r="R45" s="492">
        <v>0</v>
      </c>
      <c r="S45" s="492">
        <v>0</v>
      </c>
      <c r="T45" s="492">
        <v>0</v>
      </c>
      <c r="U45" s="492">
        <v>0</v>
      </c>
      <c r="V45" s="492">
        <v>0</v>
      </c>
      <c r="W45" s="492">
        <v>0</v>
      </c>
      <c r="X45" s="492">
        <v>0</v>
      </c>
      <c r="Y45" s="492">
        <v>0</v>
      </c>
      <c r="Z45" s="492">
        <v>13449241.083132952</v>
      </c>
      <c r="AA45" s="492">
        <v>34552368.247237578</v>
      </c>
      <c r="AB45" s="492">
        <v>63996110.291795313</v>
      </c>
      <c r="AC45" s="492">
        <v>94379431.474841177</v>
      </c>
      <c r="AD45" s="492">
        <v>116342074.85897636</v>
      </c>
      <c r="AE45" s="492">
        <v>126002022.63489428</v>
      </c>
      <c r="AF45" s="492">
        <v>146395172.02792856</v>
      </c>
      <c r="AG45" s="492">
        <v>188392690.91662177</v>
      </c>
      <c r="AH45" s="492">
        <v>215614429.62640622</v>
      </c>
      <c r="AI45" s="492">
        <v>225374920.07794401</v>
      </c>
      <c r="AJ45" s="492">
        <v>224071024.66245428</v>
      </c>
      <c r="BQ45" s="1774"/>
      <c r="BR45" s="1774"/>
      <c r="BS45" s="1774"/>
      <c r="BT45" s="1774"/>
      <c r="BU45" s="1774"/>
      <c r="BV45" s="1774"/>
      <c r="BW45" s="1774"/>
      <c r="BX45" s="1774"/>
      <c r="BY45" s="1774"/>
      <c r="BZ45" s="1774"/>
      <c r="CA45" s="1774"/>
      <c r="CB45" s="1774"/>
      <c r="CC45" s="1774"/>
      <c r="CD45" s="1774"/>
      <c r="CE45" s="1774"/>
      <c r="CF45" s="1774"/>
      <c r="CG45" s="1774"/>
      <c r="CH45" s="1774"/>
      <c r="CI45" s="1774"/>
      <c r="CJ45" s="1774"/>
      <c r="CK45" s="1774"/>
      <c r="CL45" s="1774"/>
      <c r="CM45" s="1774"/>
      <c r="CN45" s="1774"/>
      <c r="CO45" s="1774"/>
      <c r="CP45" s="1774"/>
      <c r="CQ45" s="1774"/>
      <c r="CR45" s="1774"/>
      <c r="CS45" s="1774"/>
      <c r="CT45" s="1774"/>
      <c r="CU45" s="1774"/>
      <c r="CV45" s="1774"/>
      <c r="CW45" s="1774"/>
      <c r="CX45" s="1774"/>
      <c r="CY45" s="1774"/>
      <c r="CZ45" s="1774"/>
      <c r="DA45" s="1774"/>
      <c r="DB45" s="1774"/>
      <c r="DC45" s="1774"/>
      <c r="DD45" s="1774"/>
      <c r="DE45" s="1774"/>
      <c r="DF45" s="1774"/>
      <c r="DG45" s="1774"/>
      <c r="DH45" s="1774"/>
      <c r="DI45" s="1774"/>
      <c r="DJ45" s="1774"/>
    </row>
    <row r="46" spans="1:114" s="1827" customFormat="1">
      <c r="A46" s="207"/>
      <c r="B46" s="207"/>
      <c r="G46" s="492" t="s">
        <v>2999</v>
      </c>
      <c r="H46" s="1829"/>
      <c r="K46" s="447"/>
      <c r="L46" s="447"/>
      <c r="M46" s="447"/>
      <c r="N46" s="447"/>
      <c r="O46" s="447"/>
      <c r="P46" s="2454"/>
      <c r="Q46" s="2454"/>
      <c r="R46" s="2454">
        <v>-2392291.6666666567</v>
      </c>
      <c r="S46" s="2454">
        <v>-6046588.5413816124</v>
      </c>
      <c r="T46" s="2454">
        <v>-16393994.528406609</v>
      </c>
      <c r="U46" s="2454">
        <v>-41624290.74033992</v>
      </c>
      <c r="V46" s="2454">
        <v>-49643039.42449823</v>
      </c>
      <c r="W46" s="2454">
        <v>-39020727.438156456</v>
      </c>
      <c r="X46" s="2454">
        <v>-50592539.514260568</v>
      </c>
      <c r="Y46" s="2454">
        <v>-64914426.095839031</v>
      </c>
      <c r="Z46" s="2454">
        <v>-58663456.185777962</v>
      </c>
      <c r="AA46" s="2454">
        <v>-61764885.403488971</v>
      </c>
      <c r="AB46" s="2454">
        <v>-65899489.925397739</v>
      </c>
      <c r="AC46" s="2454">
        <v>-62872108.414949358</v>
      </c>
      <c r="AD46" s="2454">
        <v>-58352802.125718653</v>
      </c>
      <c r="AE46" s="2454">
        <v>-46691772.279383495</v>
      </c>
      <c r="AF46" s="2454">
        <v>-37513175.764901191</v>
      </c>
      <c r="AG46" s="2454">
        <v>-29504462.792112797</v>
      </c>
      <c r="AH46" s="2454">
        <v>-27083091.387793958</v>
      </c>
      <c r="AI46" s="2454">
        <v>-27556870.798357129</v>
      </c>
      <c r="AJ46" s="2454">
        <v>-28857568.024800271</v>
      </c>
      <c r="BQ46" s="1774"/>
      <c r="BR46" s="1774"/>
      <c r="BS46" s="1774"/>
      <c r="BT46" s="1774"/>
      <c r="BU46" s="1774"/>
      <c r="BV46" s="1774"/>
      <c r="BW46" s="1774"/>
      <c r="BX46" s="1774"/>
      <c r="BY46" s="1774"/>
      <c r="BZ46" s="1774"/>
      <c r="CA46" s="1774"/>
      <c r="CB46" s="1774"/>
      <c r="CC46" s="1774"/>
      <c r="CD46" s="1774"/>
      <c r="CE46" s="1774"/>
      <c r="CF46" s="1774"/>
      <c r="CG46" s="1774"/>
      <c r="CH46" s="1774"/>
      <c r="CI46" s="1774"/>
      <c r="CJ46" s="1774"/>
      <c r="CK46" s="1774"/>
      <c r="CL46" s="1774"/>
      <c r="CM46" s="1774"/>
      <c r="CN46" s="1774"/>
      <c r="CO46" s="1774"/>
      <c r="CP46" s="1774"/>
      <c r="CQ46" s="1774"/>
      <c r="CR46" s="1774"/>
      <c r="CS46" s="1774"/>
      <c r="CT46" s="1774"/>
      <c r="CU46" s="1774"/>
      <c r="CV46" s="1774"/>
      <c r="CW46" s="1774"/>
      <c r="CX46" s="1774"/>
      <c r="CY46" s="1774"/>
      <c r="CZ46" s="1774"/>
      <c r="DA46" s="1774"/>
      <c r="DB46" s="1774"/>
      <c r="DC46" s="1774"/>
      <c r="DD46" s="1774"/>
      <c r="DE46" s="1774"/>
      <c r="DF46" s="1774"/>
      <c r="DG46" s="1774"/>
      <c r="DH46" s="1774"/>
      <c r="DI46" s="1774"/>
      <c r="DJ46" s="1774"/>
    </row>
    <row r="47" spans="1:114" s="1827" customFormat="1" ht="15.75">
      <c r="A47" s="207"/>
      <c r="B47" s="207"/>
      <c r="G47" s="526" t="s">
        <v>37</v>
      </c>
      <c r="K47" s="447"/>
      <c r="L47" s="447"/>
      <c r="M47" s="447"/>
      <c r="N47" s="447"/>
      <c r="O47" s="447"/>
      <c r="P47" s="2455"/>
      <c r="Q47" s="2455"/>
      <c r="R47" s="2455">
        <v>-2392291.6666666567</v>
      </c>
      <c r="S47" s="2455">
        <v>-48327602.009675026</v>
      </c>
      <c r="T47" s="2455">
        <v>-47347114.198816441</v>
      </c>
      <c r="U47" s="2455">
        <v>-100374796.58723053</v>
      </c>
      <c r="V47" s="2455">
        <v>-90542363.823726207</v>
      </c>
      <c r="W47" s="2455">
        <v>-75704090.573830932</v>
      </c>
      <c r="X47" s="2455">
        <v>-74983512.647938237</v>
      </c>
      <c r="Y47" s="2455">
        <v>-79823759.964292973</v>
      </c>
      <c r="Z47" s="2455">
        <v>-48283987.137345336</v>
      </c>
      <c r="AA47" s="2455">
        <v>-36833547.254964791</v>
      </c>
      <c r="AB47" s="2455">
        <v>-6106156.8097691685</v>
      </c>
      <c r="AC47" s="2455">
        <v>28553542.966530174</v>
      </c>
      <c r="AD47" s="2455">
        <v>49736423.483723432</v>
      </c>
      <c r="AE47" s="2455">
        <v>69198777.800213203</v>
      </c>
      <c r="AF47" s="2455">
        <v>89168363.793401599</v>
      </c>
      <c r="AG47" s="2455">
        <v>116765741.59630433</v>
      </c>
      <c r="AH47" s="2455">
        <v>140607839.60866448</v>
      </c>
      <c r="AI47" s="2455">
        <v>139272975.03762957</v>
      </c>
      <c r="AJ47" s="2455">
        <v>151194361.40626523</v>
      </c>
      <c r="BQ47" s="1774"/>
      <c r="BR47" s="1774"/>
      <c r="BS47" s="1774"/>
      <c r="BT47" s="1774"/>
      <c r="BU47" s="1774"/>
      <c r="BV47" s="1774"/>
      <c r="BW47" s="1774"/>
      <c r="BX47" s="1774"/>
      <c r="BY47" s="1774"/>
      <c r="BZ47" s="1774"/>
      <c r="CA47" s="1774"/>
      <c r="CB47" s="1774"/>
      <c r="CC47" s="1774"/>
      <c r="CD47" s="1774"/>
      <c r="CE47" s="1774"/>
      <c r="CF47" s="1774"/>
      <c r="CG47" s="1774"/>
      <c r="CH47" s="1774"/>
      <c r="CI47" s="1774"/>
      <c r="CJ47" s="1774"/>
      <c r="CK47" s="1774"/>
      <c r="CL47" s="1774"/>
      <c r="CM47" s="1774"/>
      <c r="CN47" s="1774"/>
      <c r="CO47" s="1774"/>
      <c r="CP47" s="1774"/>
      <c r="CQ47" s="1774"/>
      <c r="CR47" s="1774"/>
      <c r="CS47" s="1774"/>
      <c r="CT47" s="1774"/>
      <c r="CU47" s="1774"/>
      <c r="CV47" s="1774"/>
      <c r="CW47" s="1774"/>
      <c r="CX47" s="1774"/>
      <c r="CY47" s="1774"/>
      <c r="CZ47" s="1774"/>
      <c r="DA47" s="1774"/>
      <c r="DB47" s="1774"/>
      <c r="DC47" s="1774"/>
      <c r="DD47" s="1774"/>
      <c r="DE47" s="1774"/>
      <c r="DF47" s="1774"/>
      <c r="DG47" s="1774"/>
      <c r="DH47" s="1774"/>
      <c r="DI47" s="1774"/>
      <c r="DJ47" s="1774"/>
    </row>
    <row r="48" spans="1:114" s="1827" customFormat="1" ht="15.75">
      <c r="A48" s="207"/>
      <c r="B48" s="207"/>
      <c r="G48" s="1826"/>
      <c r="K48" s="447"/>
      <c r="L48" s="447"/>
      <c r="M48" s="447"/>
      <c r="N48" s="447"/>
      <c r="O48" s="447"/>
      <c r="P48" s="447"/>
      <c r="Q48" s="447"/>
      <c r="R48" s="447"/>
      <c r="S48" s="447"/>
      <c r="T48" s="447"/>
      <c r="U48" s="447"/>
      <c r="V48" s="447"/>
      <c r="W48" s="447"/>
      <c r="X48" s="447"/>
      <c r="Y48" s="447"/>
      <c r="Z48" s="447"/>
      <c r="AA48" s="447"/>
      <c r="AB48" s="447"/>
      <c r="AC48" s="447"/>
      <c r="AD48" s="447"/>
      <c r="AE48" s="447"/>
      <c r="AF48" s="447"/>
      <c r="AG48" s="447"/>
      <c r="AH48" s="447"/>
      <c r="AI48" s="447"/>
      <c r="AJ48" s="447"/>
      <c r="BQ48" s="1774"/>
      <c r="BR48" s="1774"/>
      <c r="BS48" s="1774"/>
      <c r="BT48" s="1774"/>
      <c r="BU48" s="1774"/>
      <c r="BV48" s="1774"/>
      <c r="BW48" s="1774"/>
      <c r="BX48" s="1774"/>
      <c r="BY48" s="1774"/>
      <c r="BZ48" s="1774"/>
      <c r="CA48" s="1774"/>
      <c r="CB48" s="1774"/>
      <c r="CC48" s="1774"/>
      <c r="CD48" s="1774"/>
      <c r="CE48" s="1774"/>
      <c r="CF48" s="1774"/>
      <c r="CG48" s="1774"/>
      <c r="CH48" s="1774"/>
      <c r="CI48" s="1774"/>
      <c r="CJ48" s="1774"/>
      <c r="CK48" s="1774"/>
      <c r="CL48" s="1774"/>
      <c r="CM48" s="1774"/>
      <c r="CN48" s="1774"/>
      <c r="CO48" s="1774"/>
      <c r="CP48" s="1774"/>
      <c r="CQ48" s="1774"/>
      <c r="CR48" s="1774"/>
      <c r="CS48" s="1774"/>
      <c r="CT48" s="1774"/>
      <c r="CU48" s="1774"/>
      <c r="CV48" s="1774"/>
      <c r="CW48" s="1774"/>
      <c r="CX48" s="1774"/>
      <c r="CY48" s="1774"/>
      <c r="CZ48" s="1774"/>
      <c r="DA48" s="1774"/>
      <c r="DB48" s="1774"/>
      <c r="DC48" s="1774"/>
      <c r="DD48" s="1774"/>
      <c r="DE48" s="1774"/>
      <c r="DF48" s="1774"/>
      <c r="DG48" s="1774"/>
      <c r="DH48" s="1774"/>
      <c r="DI48" s="1774"/>
      <c r="DJ48" s="1774"/>
    </row>
    <row r="49" spans="1:114" s="1827" customFormat="1">
      <c r="A49" s="207"/>
      <c r="B49" s="207">
        <v>0</v>
      </c>
      <c r="G49" s="1774" t="s">
        <v>41</v>
      </c>
      <c r="K49" s="447"/>
      <c r="L49" s="447"/>
      <c r="M49" s="447"/>
      <c r="N49" s="447"/>
      <c r="O49" s="447"/>
      <c r="P49" s="2453"/>
      <c r="Q49" s="2453"/>
      <c r="R49" s="2453">
        <v>0</v>
      </c>
      <c r="S49" s="2453">
        <v>0</v>
      </c>
      <c r="T49" s="2453">
        <v>0</v>
      </c>
      <c r="U49" s="2453">
        <v>0</v>
      </c>
      <c r="V49" s="2453">
        <v>0</v>
      </c>
      <c r="W49" s="2453">
        <v>0</v>
      </c>
      <c r="X49" s="2453">
        <v>0</v>
      </c>
      <c r="Y49" s="2453">
        <v>0</v>
      </c>
      <c r="Z49" s="2453">
        <v>0</v>
      </c>
      <c r="AA49" s="2453">
        <v>0</v>
      </c>
      <c r="AB49" s="2453">
        <v>0</v>
      </c>
      <c r="AC49" s="2453">
        <v>0</v>
      </c>
      <c r="AD49" s="2453">
        <v>0</v>
      </c>
      <c r="AE49" s="2453">
        <v>0</v>
      </c>
      <c r="AF49" s="2453">
        <v>0</v>
      </c>
      <c r="AG49" s="2453">
        <v>0</v>
      </c>
      <c r="AH49" s="2453">
        <v>0</v>
      </c>
      <c r="AI49" s="2453">
        <v>0</v>
      </c>
      <c r="AJ49" s="2453">
        <v>0</v>
      </c>
      <c r="BQ49" s="1774"/>
      <c r="BR49" s="1774"/>
      <c r="BS49" s="1774"/>
      <c r="BT49" s="1774"/>
      <c r="BU49" s="1774"/>
      <c r="BV49" s="1774"/>
      <c r="BW49" s="1774"/>
      <c r="BX49" s="1774"/>
      <c r="BY49" s="1774"/>
      <c r="BZ49" s="1774"/>
      <c r="CA49" s="1774"/>
      <c r="CB49" s="1774"/>
      <c r="CC49" s="1774"/>
      <c r="CD49" s="1774"/>
      <c r="CE49" s="1774"/>
      <c r="CF49" s="1774"/>
      <c r="CG49" s="1774"/>
      <c r="CH49" s="1774"/>
      <c r="CI49" s="1774"/>
      <c r="CJ49" s="1774"/>
      <c r="CK49" s="1774"/>
      <c r="CL49" s="1774"/>
      <c r="CM49" s="1774"/>
      <c r="CN49" s="1774"/>
      <c r="CO49" s="1774"/>
      <c r="CP49" s="1774"/>
      <c r="CQ49" s="1774"/>
      <c r="CR49" s="1774"/>
      <c r="CS49" s="1774"/>
      <c r="CT49" s="1774"/>
      <c r="CU49" s="1774"/>
      <c r="CV49" s="1774"/>
      <c r="CW49" s="1774"/>
      <c r="CX49" s="1774"/>
      <c r="CY49" s="1774"/>
      <c r="CZ49" s="1774"/>
      <c r="DA49" s="1774"/>
      <c r="DB49" s="1774"/>
      <c r="DC49" s="1774"/>
      <c r="DD49" s="1774"/>
      <c r="DE49" s="1774"/>
      <c r="DF49" s="1774"/>
      <c r="DG49" s="1774"/>
      <c r="DH49" s="1774"/>
      <c r="DI49" s="1774"/>
      <c r="DJ49" s="1774"/>
    </row>
    <row r="50" spans="1:114" s="1827" customFormat="1" ht="15.75">
      <c r="A50" s="207"/>
      <c r="B50" s="207"/>
      <c r="G50" s="1826"/>
      <c r="K50" s="447"/>
      <c r="L50" s="447"/>
      <c r="M50" s="447"/>
      <c r="N50" s="447"/>
      <c r="O50" s="447"/>
      <c r="P50" s="447"/>
      <c r="Q50" s="447"/>
      <c r="R50" s="447"/>
      <c r="S50" s="447"/>
      <c r="T50" s="447"/>
      <c r="U50" s="447"/>
      <c r="V50" s="447"/>
      <c r="W50" s="447"/>
      <c r="X50" s="447"/>
      <c r="Y50" s="447"/>
      <c r="Z50" s="447"/>
      <c r="AA50" s="447"/>
      <c r="AB50" s="447"/>
      <c r="AC50" s="447"/>
      <c r="AD50" s="447"/>
      <c r="AE50" s="447"/>
      <c r="AF50" s="447"/>
      <c r="AG50" s="447"/>
      <c r="AH50" s="447"/>
      <c r="AI50" s="447"/>
      <c r="AJ50" s="447"/>
      <c r="BQ50" s="1774"/>
      <c r="BR50" s="1774"/>
      <c r="BS50" s="1774"/>
      <c r="BT50" s="1774"/>
      <c r="BU50" s="1774"/>
      <c r="BV50" s="1774"/>
      <c r="BW50" s="1774"/>
      <c r="BX50" s="1774"/>
      <c r="BY50" s="1774"/>
      <c r="BZ50" s="1774"/>
      <c r="CA50" s="1774"/>
      <c r="CB50" s="1774"/>
      <c r="CC50" s="1774"/>
      <c r="CD50" s="1774"/>
      <c r="CE50" s="1774"/>
      <c r="CF50" s="1774"/>
      <c r="CG50" s="1774"/>
      <c r="CH50" s="1774"/>
      <c r="CI50" s="1774"/>
      <c r="CJ50" s="1774"/>
      <c r="CK50" s="1774"/>
      <c r="CL50" s="1774"/>
      <c r="CM50" s="1774"/>
      <c r="CN50" s="1774"/>
      <c r="CO50" s="1774"/>
      <c r="CP50" s="1774"/>
      <c r="CQ50" s="1774"/>
      <c r="CR50" s="1774"/>
      <c r="CS50" s="1774"/>
      <c r="CT50" s="1774"/>
      <c r="CU50" s="1774"/>
      <c r="CV50" s="1774"/>
      <c r="CW50" s="1774"/>
      <c r="CX50" s="1774"/>
      <c r="CY50" s="1774"/>
      <c r="CZ50" s="1774"/>
      <c r="DA50" s="1774"/>
      <c r="DB50" s="1774"/>
      <c r="DC50" s="1774"/>
      <c r="DD50" s="1774"/>
      <c r="DE50" s="1774"/>
      <c r="DF50" s="1774"/>
      <c r="DG50" s="1774"/>
      <c r="DH50" s="1774"/>
      <c r="DI50" s="1774"/>
      <c r="DJ50" s="1774"/>
    </row>
    <row r="51" spans="1:114" s="1774" customFormat="1" ht="31.5">
      <c r="A51" s="257"/>
      <c r="B51" s="257"/>
      <c r="C51" s="2456" t="s">
        <v>4846</v>
      </c>
      <c r="D51" s="2457" t="s">
        <v>4847</v>
      </c>
      <c r="E51" s="2458" t="s">
        <v>4848</v>
      </c>
    </row>
    <row r="52" spans="1:114" s="1774" customFormat="1" ht="15.75">
      <c r="A52" s="257"/>
      <c r="B52" s="257"/>
      <c r="C52" s="1828"/>
      <c r="D52" s="417" t="s">
        <v>4849</v>
      </c>
      <c r="E52" s="417" t="s">
        <v>4849</v>
      </c>
      <c r="BQ52" s="1827"/>
      <c r="BR52" s="1827"/>
      <c r="BS52" s="1827"/>
      <c r="BT52" s="1827"/>
      <c r="BU52" s="1827"/>
      <c r="BV52" s="1827"/>
      <c r="BW52" s="1827"/>
      <c r="BX52" s="1827"/>
      <c r="BY52" s="1827"/>
      <c r="BZ52" s="1827"/>
      <c r="CA52" s="1827"/>
      <c r="CB52" s="1827"/>
      <c r="CC52" s="1827"/>
      <c r="CD52" s="1827"/>
      <c r="CE52" s="1827"/>
      <c r="CF52" s="1827"/>
      <c r="CG52" s="1827"/>
      <c r="CH52" s="1827"/>
      <c r="CI52" s="1827"/>
      <c r="CJ52" s="1827"/>
      <c r="CK52" s="1827"/>
      <c r="CL52" s="1827"/>
      <c r="CM52" s="1827"/>
      <c r="CN52" s="1827"/>
      <c r="CO52" s="1827"/>
      <c r="CP52" s="1827"/>
      <c r="CQ52" s="1827"/>
      <c r="CR52" s="1827"/>
      <c r="CS52" s="1827"/>
      <c r="CT52" s="1827"/>
      <c r="CU52" s="1827"/>
      <c r="CV52" s="1827"/>
      <c r="CW52" s="1827"/>
      <c r="CX52" s="1827"/>
      <c r="CY52" s="1827"/>
      <c r="CZ52" s="1827"/>
    </row>
    <row r="53" spans="1:114" s="1774" customFormat="1" ht="15.75">
      <c r="A53" s="257"/>
      <c r="B53" s="257"/>
      <c r="C53" s="1828"/>
      <c r="D53" s="515" t="s">
        <v>635</v>
      </c>
      <c r="E53" s="1828" t="s">
        <v>32</v>
      </c>
      <c r="T53" s="350"/>
    </row>
    <row r="54" spans="1:114" s="1774" customFormat="1" ht="15.75">
      <c r="A54" s="257"/>
      <c r="B54" s="257"/>
      <c r="C54" s="1828"/>
      <c r="D54" s="515" t="s">
        <v>4844</v>
      </c>
      <c r="E54" s="2459" t="s">
        <v>572</v>
      </c>
      <c r="H54" s="1826"/>
      <c r="I54" s="1826"/>
      <c r="K54" s="1775"/>
      <c r="L54" s="1775"/>
      <c r="M54" s="2449"/>
      <c r="N54" s="1775"/>
      <c r="O54" s="1775"/>
      <c r="P54" s="1775"/>
      <c r="Q54" s="1775"/>
      <c r="R54" s="1775"/>
      <c r="S54" s="1775"/>
      <c r="T54" s="1775"/>
      <c r="U54" s="1775"/>
      <c r="V54" s="1775"/>
      <c r="W54" s="1775"/>
      <c r="X54" s="1775"/>
      <c r="Y54" s="1775"/>
      <c r="Z54" s="1775"/>
      <c r="AA54" s="1775"/>
      <c r="AB54" s="1775"/>
      <c r="AC54" s="1775"/>
      <c r="AD54" s="1775"/>
      <c r="AE54" s="1775"/>
      <c r="AF54" s="1775"/>
      <c r="AG54" s="1775"/>
      <c r="AH54" s="1775"/>
      <c r="AI54" s="1775"/>
      <c r="AJ54" s="1775"/>
    </row>
    <row r="55" spans="1:114" s="1774" customFormat="1" ht="15.75">
      <c r="A55" s="257"/>
      <c r="B55" s="257"/>
      <c r="C55" s="2460"/>
      <c r="D55" s="587" t="s">
        <v>4845</v>
      </c>
      <c r="E55" s="2460"/>
      <c r="F55" s="1836" t="s">
        <v>22</v>
      </c>
      <c r="G55" s="1491"/>
      <c r="H55" s="1491"/>
      <c r="I55" s="1491"/>
      <c r="J55" s="1491">
        <v>2004</v>
      </c>
      <c r="K55" s="1491">
        <v>2005</v>
      </c>
      <c r="L55" s="1491">
        <v>2006</v>
      </c>
      <c r="M55" s="1491">
        <v>2007</v>
      </c>
      <c r="N55" s="1491">
        <v>2008</v>
      </c>
      <c r="O55" s="1491"/>
      <c r="P55" s="1491"/>
      <c r="Q55" s="1491">
        <v>2011</v>
      </c>
      <c r="R55" s="1491">
        <v>2012</v>
      </c>
      <c r="S55" s="1491">
        <v>2013</v>
      </c>
      <c r="T55" s="1491">
        <v>2014</v>
      </c>
      <c r="U55" s="1491">
        <v>2015</v>
      </c>
      <c r="V55" s="1491">
        <v>2016</v>
      </c>
      <c r="W55" s="1491">
        <v>2017</v>
      </c>
      <c r="X55" s="1491">
        <v>2018</v>
      </c>
      <c r="Y55" s="1491">
        <v>2019</v>
      </c>
      <c r="Z55" s="1491">
        <v>2020</v>
      </c>
      <c r="AA55" s="1491">
        <v>2021</v>
      </c>
      <c r="AB55" s="1491">
        <v>2022</v>
      </c>
      <c r="AC55" s="1491">
        <v>2023</v>
      </c>
      <c r="AD55" s="1491">
        <v>2024</v>
      </c>
      <c r="AE55" s="1491">
        <v>2025</v>
      </c>
      <c r="AF55" s="1491">
        <v>2026</v>
      </c>
      <c r="AG55" s="1491">
        <v>2027</v>
      </c>
      <c r="AH55" s="1491">
        <v>2028</v>
      </c>
      <c r="AI55" s="1491">
        <v>2029</v>
      </c>
      <c r="AJ55" s="1491">
        <v>2030</v>
      </c>
    </row>
    <row r="56" spans="1:114" s="1774" customFormat="1" ht="15.75">
      <c r="A56" s="257"/>
      <c r="B56" s="257"/>
      <c r="D56" s="515"/>
      <c r="E56" s="1828"/>
      <c r="F56" s="708" t="s">
        <v>1450</v>
      </c>
      <c r="G56" s="511"/>
      <c r="H56" s="511"/>
      <c r="I56" s="511"/>
      <c r="K56" s="1775"/>
      <c r="L56" s="1775"/>
      <c r="M56" s="1775"/>
      <c r="N56" s="1775"/>
      <c r="O56" s="1775"/>
      <c r="P56" s="1775"/>
      <c r="Q56" s="1775"/>
      <c r="R56" s="1775"/>
      <c r="S56" s="1775"/>
      <c r="T56" s="1775"/>
      <c r="U56" s="1775"/>
      <c r="V56" s="1775"/>
      <c r="W56" s="1775"/>
      <c r="X56" s="1775"/>
      <c r="Y56" s="1775"/>
      <c r="Z56" s="1775"/>
      <c r="AA56" s="1775"/>
      <c r="AB56" s="1775"/>
      <c r="AC56" s="1775"/>
      <c r="AD56" s="1775"/>
      <c r="AE56" s="1775"/>
      <c r="AF56" s="1775"/>
      <c r="AG56" s="1775"/>
      <c r="AH56" s="1775"/>
      <c r="AI56" s="1775"/>
      <c r="AJ56" s="1775"/>
    </row>
    <row r="57" spans="1:114" s="1774" customFormat="1" ht="15.75">
      <c r="A57" s="257"/>
      <c r="B57" s="257"/>
      <c r="C57" s="156"/>
      <c r="D57" s="515"/>
      <c r="E57" s="1828"/>
      <c r="F57" s="708"/>
      <c r="G57" s="708" t="s">
        <v>4850</v>
      </c>
      <c r="H57" s="511"/>
      <c r="I57" s="511"/>
      <c r="K57" s="1775"/>
      <c r="L57" s="1775"/>
      <c r="M57" s="1775"/>
      <c r="N57" s="1775"/>
      <c r="O57" s="1775"/>
      <c r="P57" s="1775"/>
      <c r="Q57" s="1775"/>
      <c r="R57" s="1775"/>
      <c r="S57" s="1775"/>
      <c r="T57" s="1775"/>
      <c r="U57" s="1775"/>
      <c r="V57" s="1775"/>
      <c r="W57" s="1775"/>
      <c r="X57" s="1775"/>
      <c r="Y57" s="1775"/>
      <c r="Z57" s="1775"/>
      <c r="AA57" s="1775"/>
      <c r="AB57" s="1775"/>
      <c r="AC57" s="1775"/>
      <c r="AD57" s="1775"/>
      <c r="AE57" s="1775"/>
      <c r="AF57" s="1775"/>
      <c r="AG57" s="1775"/>
      <c r="AH57" s="1775"/>
      <c r="AI57" s="1775"/>
      <c r="AJ57" s="1775"/>
    </row>
    <row r="58" spans="1:114" s="1774" customFormat="1" ht="15.75">
      <c r="A58" s="257"/>
      <c r="B58" s="257"/>
      <c r="C58" s="156" t="s">
        <v>4851</v>
      </c>
      <c r="D58" s="515" t="s">
        <v>635</v>
      </c>
      <c r="E58" s="2459" t="s">
        <v>572</v>
      </c>
      <c r="F58" s="708"/>
      <c r="G58" s="708"/>
      <c r="H58" s="515" t="s">
        <v>635</v>
      </c>
      <c r="I58" s="515"/>
      <c r="J58" s="492"/>
      <c r="K58" s="492"/>
      <c r="L58" s="492"/>
      <c r="M58" s="492"/>
      <c r="N58" s="492">
        <v>0</v>
      </c>
      <c r="O58" s="492"/>
      <c r="P58" s="492"/>
      <c r="Q58" s="492">
        <v>0</v>
      </c>
      <c r="R58" s="492">
        <v>0</v>
      </c>
      <c r="S58" s="492">
        <v>-2554422.906432502</v>
      </c>
      <c r="T58" s="492">
        <v>-5046694.3128650002</v>
      </c>
      <c r="U58" s="492">
        <v>-4984542.8869575001</v>
      </c>
      <c r="V58" s="492">
        <v>-4984542.96105</v>
      </c>
      <c r="W58" s="492">
        <v>-4984542.96105</v>
      </c>
      <c r="X58" s="492">
        <v>-4984542.96105</v>
      </c>
      <c r="Y58" s="492">
        <v>-4984542.96105</v>
      </c>
      <c r="Z58" s="492">
        <v>-4984542.96105</v>
      </c>
      <c r="AA58" s="492">
        <v>-4984542.96105</v>
      </c>
      <c r="AB58" s="492">
        <v>-4984542.96105</v>
      </c>
      <c r="AC58" s="492">
        <v>-4984542.96105</v>
      </c>
      <c r="AD58" s="492">
        <v>-4984542.96105</v>
      </c>
      <c r="AE58" s="492">
        <v>-4984542.96105</v>
      </c>
      <c r="AF58" s="492">
        <v>-4984542.96105</v>
      </c>
      <c r="AG58" s="492">
        <v>-4984542.96105</v>
      </c>
      <c r="AH58" s="492">
        <v>-4984542.96105</v>
      </c>
      <c r="AI58" s="492">
        <v>-4984542.96105</v>
      </c>
      <c r="AJ58" s="492">
        <v>-4984542.96105</v>
      </c>
    </row>
    <row r="59" spans="1:114" s="1774" customFormat="1" ht="15.75">
      <c r="A59" s="257"/>
      <c r="B59" s="257"/>
      <c r="C59" s="156" t="s">
        <v>4852</v>
      </c>
      <c r="D59" s="515" t="s">
        <v>4844</v>
      </c>
      <c r="E59" s="2459" t="s">
        <v>572</v>
      </c>
      <c r="F59" s="708"/>
      <c r="G59" s="708"/>
      <c r="H59" s="515" t="s">
        <v>638</v>
      </c>
      <c r="I59" s="1828"/>
      <c r="J59" s="492"/>
      <c r="K59" s="492"/>
      <c r="L59" s="492"/>
      <c r="M59" s="492"/>
      <c r="N59" s="492">
        <v>0</v>
      </c>
      <c r="O59" s="492"/>
      <c r="P59" s="492"/>
      <c r="Q59" s="492">
        <v>0</v>
      </c>
      <c r="R59" s="492">
        <v>0</v>
      </c>
      <c r="S59" s="492">
        <v>13175</v>
      </c>
      <c r="T59" s="492">
        <v>29843</v>
      </c>
      <c r="U59" s="492">
        <v>33336</v>
      </c>
      <c r="V59" s="492">
        <v>33336</v>
      </c>
      <c r="W59" s="492">
        <v>33336</v>
      </c>
      <c r="X59" s="492">
        <v>33336</v>
      </c>
      <c r="Y59" s="492">
        <v>33336</v>
      </c>
      <c r="Z59" s="492">
        <v>33336</v>
      </c>
      <c r="AA59" s="492">
        <v>33336</v>
      </c>
      <c r="AB59" s="492">
        <v>33336</v>
      </c>
      <c r="AC59" s="492">
        <v>33336</v>
      </c>
      <c r="AD59" s="492">
        <v>33336</v>
      </c>
      <c r="AE59" s="492">
        <v>33336</v>
      </c>
      <c r="AF59" s="492">
        <v>33336</v>
      </c>
      <c r="AG59" s="492">
        <v>33336</v>
      </c>
      <c r="AH59" s="492">
        <v>33336</v>
      </c>
      <c r="AI59" s="492">
        <v>33336</v>
      </c>
      <c r="AJ59" s="492">
        <v>33336</v>
      </c>
      <c r="DA59" s="1826"/>
      <c r="DB59" s="1826"/>
      <c r="DC59" s="1826"/>
      <c r="DD59" s="1826"/>
      <c r="DE59" s="1826"/>
      <c r="DF59" s="1826"/>
      <c r="DG59" s="1826"/>
      <c r="DH59" s="1826"/>
      <c r="DI59" s="1826"/>
      <c r="DJ59" s="1826"/>
    </row>
    <row r="60" spans="1:114" s="1774" customFormat="1" ht="15.75">
      <c r="A60" s="207"/>
      <c r="B60" s="207"/>
      <c r="C60" s="156" t="s">
        <v>4853</v>
      </c>
      <c r="D60" s="515" t="s">
        <v>4845</v>
      </c>
      <c r="E60" s="2459" t="s">
        <v>572</v>
      </c>
      <c r="F60" s="708"/>
      <c r="G60" s="708"/>
      <c r="H60" s="515" t="s">
        <v>637</v>
      </c>
      <c r="I60" s="1828"/>
      <c r="J60" s="492"/>
      <c r="K60" s="492"/>
      <c r="L60" s="492"/>
      <c r="M60" s="492"/>
      <c r="N60" s="492">
        <v>0</v>
      </c>
      <c r="O60" s="492"/>
      <c r="P60" s="492"/>
      <c r="Q60" s="492">
        <v>0</v>
      </c>
      <c r="R60" s="492">
        <v>0</v>
      </c>
      <c r="S60" s="492">
        <v>-8959739.75</v>
      </c>
      <c r="T60" s="492">
        <v>-18950151.449999999</v>
      </c>
      <c r="U60" s="492">
        <v>-18536049.949999999</v>
      </c>
      <c r="V60" s="492">
        <v>-15893429.649999999</v>
      </c>
      <c r="W60" s="492">
        <v>-13593288.200000003</v>
      </c>
      <c r="X60" s="492">
        <v>-12652860.099999998</v>
      </c>
      <c r="Y60" s="492">
        <v>-12644588.300000001</v>
      </c>
      <c r="Z60" s="492">
        <v>-13246377.199999999</v>
      </c>
      <c r="AA60" s="492">
        <v>-12452611.649999999</v>
      </c>
      <c r="AB60" s="492">
        <v>-12995173.449999999</v>
      </c>
      <c r="AC60" s="492">
        <v>-10562056.049999997</v>
      </c>
      <c r="AD60" s="492">
        <v>-5292148</v>
      </c>
      <c r="AE60" s="492">
        <v>-4566384.4499999993</v>
      </c>
      <c r="AF60" s="492">
        <v>-7006690.1999999993</v>
      </c>
      <c r="AG60" s="492">
        <v>-2392464.2999999989</v>
      </c>
      <c r="AH60" s="492">
        <v>-2735703.1500000004</v>
      </c>
      <c r="AI60" s="492">
        <v>-2000697.3000000007</v>
      </c>
      <c r="AJ60" s="492">
        <v>-3157030.55</v>
      </c>
    </row>
    <row r="61" spans="1:114" s="1774" customFormat="1" ht="15.75">
      <c r="A61" s="207"/>
      <c r="B61" s="207"/>
      <c r="C61" s="156"/>
      <c r="D61" s="515"/>
      <c r="E61" s="2459"/>
      <c r="F61" s="708"/>
      <c r="G61" s="708" t="s">
        <v>4854</v>
      </c>
      <c r="H61" s="511"/>
      <c r="I61" s="511"/>
      <c r="J61" s="492"/>
      <c r="K61" s="492"/>
      <c r="L61" s="492"/>
      <c r="M61" s="492"/>
      <c r="N61" s="492"/>
      <c r="O61" s="492"/>
      <c r="P61" s="492"/>
      <c r="Q61" s="492"/>
      <c r="R61" s="492"/>
      <c r="S61" s="492"/>
      <c r="T61" s="492"/>
      <c r="U61" s="492"/>
      <c r="V61" s="492"/>
      <c r="W61" s="492"/>
      <c r="X61" s="492"/>
      <c r="Y61" s="492"/>
      <c r="Z61" s="492"/>
      <c r="AA61" s="492"/>
      <c r="AB61" s="492"/>
      <c r="AC61" s="492"/>
      <c r="AD61" s="492"/>
      <c r="AE61" s="492"/>
      <c r="AF61" s="492"/>
      <c r="AG61" s="492"/>
      <c r="AH61" s="492"/>
      <c r="AI61" s="492"/>
      <c r="AJ61" s="492"/>
    </row>
    <row r="62" spans="1:114" s="1774" customFormat="1" ht="15.75">
      <c r="A62" s="207"/>
      <c r="B62" s="207"/>
      <c r="C62" s="156" t="s">
        <v>4855</v>
      </c>
      <c r="D62" s="515" t="s">
        <v>635</v>
      </c>
      <c r="E62" s="2459" t="s">
        <v>572</v>
      </c>
      <c r="F62" s="708"/>
      <c r="G62" s="708"/>
      <c r="H62" s="515" t="s">
        <v>635</v>
      </c>
      <c r="I62" s="511"/>
      <c r="J62" s="492"/>
      <c r="K62" s="492"/>
      <c r="L62" s="492"/>
      <c r="M62" s="492"/>
      <c r="N62" s="492">
        <v>0</v>
      </c>
      <c r="O62" s="492"/>
      <c r="P62" s="492"/>
      <c r="Q62" s="492">
        <v>0</v>
      </c>
      <c r="R62" s="492">
        <v>0</v>
      </c>
      <c r="S62" s="492">
        <v>0</v>
      </c>
      <c r="T62" s="492">
        <v>0</v>
      </c>
      <c r="U62" s="492">
        <v>-1688399.4424791164</v>
      </c>
      <c r="V62" s="492">
        <v>-3376798.8849582328</v>
      </c>
      <c r="W62" s="492">
        <v>-1688399.4424791168</v>
      </c>
      <c r="X62" s="492">
        <v>0</v>
      </c>
      <c r="Y62" s="492">
        <v>0</v>
      </c>
      <c r="Z62" s="492">
        <v>0</v>
      </c>
      <c r="AA62" s="492">
        <v>0</v>
      </c>
      <c r="AB62" s="492">
        <v>0</v>
      </c>
      <c r="AC62" s="492">
        <v>0</v>
      </c>
      <c r="AD62" s="492">
        <v>0</v>
      </c>
      <c r="AE62" s="492">
        <v>0</v>
      </c>
      <c r="AF62" s="492">
        <v>0</v>
      </c>
      <c r="AG62" s="492">
        <v>0</v>
      </c>
      <c r="AH62" s="492">
        <v>0</v>
      </c>
      <c r="AI62" s="492">
        <v>0</v>
      </c>
      <c r="AJ62" s="492">
        <v>0</v>
      </c>
    </row>
    <row r="63" spans="1:114" s="1774" customFormat="1" ht="15.75">
      <c r="A63" s="207"/>
      <c r="B63" s="207"/>
      <c r="C63" s="156" t="s">
        <v>4856</v>
      </c>
      <c r="D63" s="515" t="s">
        <v>4844</v>
      </c>
      <c r="E63" s="2459" t="s">
        <v>572</v>
      </c>
      <c r="F63" s="708"/>
      <c r="G63" s="708"/>
      <c r="H63" s="515" t="s">
        <v>638</v>
      </c>
      <c r="I63" s="511"/>
      <c r="J63" s="492"/>
      <c r="K63" s="492"/>
      <c r="L63" s="492"/>
      <c r="M63" s="492"/>
      <c r="N63" s="492">
        <v>0</v>
      </c>
      <c r="O63" s="492"/>
      <c r="P63" s="492"/>
      <c r="Q63" s="492">
        <v>0</v>
      </c>
      <c r="R63" s="492">
        <v>0</v>
      </c>
      <c r="S63" s="492">
        <v>0</v>
      </c>
      <c r="T63" s="492">
        <v>0</v>
      </c>
      <c r="U63" s="492">
        <v>0</v>
      </c>
      <c r="V63" s="492">
        <v>0</v>
      </c>
      <c r="W63" s="492">
        <v>0</v>
      </c>
      <c r="X63" s="492">
        <v>0</v>
      </c>
      <c r="Y63" s="492">
        <v>0</v>
      </c>
      <c r="Z63" s="492">
        <v>0</v>
      </c>
      <c r="AA63" s="492">
        <v>0</v>
      </c>
      <c r="AB63" s="492">
        <v>0</v>
      </c>
      <c r="AC63" s="492">
        <v>0</v>
      </c>
      <c r="AD63" s="492">
        <v>0</v>
      </c>
      <c r="AE63" s="492">
        <v>0</v>
      </c>
      <c r="AF63" s="492">
        <v>0</v>
      </c>
      <c r="AG63" s="492">
        <v>0</v>
      </c>
      <c r="AH63" s="492">
        <v>0</v>
      </c>
      <c r="AI63" s="492">
        <v>0</v>
      </c>
      <c r="AJ63" s="492">
        <v>0</v>
      </c>
    </row>
    <row r="64" spans="1:114" s="1774" customFormat="1" ht="15.75">
      <c r="A64" s="207"/>
      <c r="B64" s="207"/>
      <c r="C64" s="156" t="s">
        <v>4857</v>
      </c>
      <c r="D64" s="515" t="s">
        <v>4845</v>
      </c>
      <c r="E64" s="2459" t="s">
        <v>572</v>
      </c>
      <c r="F64" s="708"/>
      <c r="G64" s="708"/>
      <c r="H64" s="515" t="s">
        <v>637</v>
      </c>
      <c r="I64" s="511"/>
      <c r="J64" s="492"/>
      <c r="K64" s="492"/>
      <c r="L64" s="492"/>
      <c r="M64" s="492"/>
      <c r="N64" s="492">
        <v>0</v>
      </c>
      <c r="O64" s="492"/>
      <c r="P64" s="492"/>
      <c r="Q64" s="492">
        <v>0</v>
      </c>
      <c r="R64" s="492">
        <v>0</v>
      </c>
      <c r="S64" s="492">
        <v>-1445159.1699928702</v>
      </c>
      <c r="T64" s="492">
        <v>-4419737.5853353664</v>
      </c>
      <c r="U64" s="492">
        <v>-15343773.81400463</v>
      </c>
      <c r="V64" s="492">
        <v>-20790590.599173956</v>
      </c>
      <c r="W64" s="492">
        <v>-15457201.612276703</v>
      </c>
      <c r="X64" s="492">
        <v>-19412253.181188714</v>
      </c>
      <c r="Y64" s="492">
        <v>-19937043.113830447</v>
      </c>
      <c r="Z64" s="492">
        <v>109207.08678721637</v>
      </c>
      <c r="AA64" s="492">
        <v>18321781.369361505</v>
      </c>
      <c r="AB64" s="492">
        <v>45097637.388500698</v>
      </c>
      <c r="AC64" s="492">
        <v>75588850.638345852</v>
      </c>
      <c r="AD64" s="492">
        <v>97349708.66665554</v>
      </c>
      <c r="AE64" s="492">
        <v>107214989.13294028</v>
      </c>
      <c r="AF64" s="492">
        <v>128339007.79712342</v>
      </c>
      <c r="AG64" s="492">
        <v>173448345.71387753</v>
      </c>
      <c r="AH64" s="492">
        <v>203363018.53785762</v>
      </c>
      <c r="AI64" s="492">
        <v>213123508.98939541</v>
      </c>
      <c r="AJ64" s="492">
        <v>211819613.57390568</v>
      </c>
      <c r="DA64" s="1827"/>
      <c r="DB64" s="1827"/>
      <c r="DC64" s="1827"/>
      <c r="DD64" s="1827"/>
      <c r="DE64" s="1827"/>
      <c r="DF64" s="1827"/>
      <c r="DG64" s="1827"/>
      <c r="DH64" s="1827"/>
      <c r="DI64" s="1827"/>
      <c r="DJ64" s="1827"/>
    </row>
    <row r="65" spans="1:36" s="1774" customFormat="1" ht="15.75">
      <c r="A65" s="207"/>
      <c r="B65" s="207"/>
      <c r="C65" s="156"/>
      <c r="D65" s="515"/>
      <c r="E65" s="1828"/>
      <c r="F65" s="708"/>
      <c r="G65" s="708" t="s">
        <v>4858</v>
      </c>
      <c r="H65" s="511"/>
      <c r="I65" s="511"/>
      <c r="J65" s="492"/>
      <c r="K65" s="492"/>
      <c r="L65" s="492"/>
      <c r="M65" s="492"/>
      <c r="N65" s="492"/>
      <c r="O65" s="492"/>
      <c r="P65" s="492"/>
      <c r="Q65" s="492"/>
      <c r="R65" s="492"/>
      <c r="S65" s="492"/>
      <c r="T65" s="492"/>
      <c r="U65" s="492"/>
      <c r="V65" s="492"/>
      <c r="W65" s="492"/>
      <c r="X65" s="492"/>
      <c r="Y65" s="492"/>
      <c r="Z65" s="492"/>
      <c r="AA65" s="492"/>
      <c r="AB65" s="492"/>
      <c r="AC65" s="492"/>
      <c r="AD65" s="492"/>
      <c r="AE65" s="492"/>
      <c r="AF65" s="492"/>
      <c r="AG65" s="492"/>
      <c r="AH65" s="492"/>
      <c r="AI65" s="492"/>
      <c r="AJ65" s="492"/>
    </row>
    <row r="66" spans="1:36" s="1774" customFormat="1" ht="15.75">
      <c r="A66" s="207"/>
      <c r="B66" s="207"/>
      <c r="C66" s="156" t="s">
        <v>4859</v>
      </c>
      <c r="D66" s="515" t="s">
        <v>635</v>
      </c>
      <c r="E66" s="1828" t="s">
        <v>32</v>
      </c>
      <c r="F66" s="708"/>
      <c r="G66" s="708"/>
      <c r="H66" s="515" t="s">
        <v>635</v>
      </c>
      <c r="I66" s="515"/>
      <c r="J66" s="492"/>
      <c r="K66" s="492"/>
      <c r="L66" s="492"/>
      <c r="M66" s="492"/>
      <c r="N66" s="492">
        <v>0</v>
      </c>
      <c r="O66" s="492"/>
      <c r="P66" s="492"/>
      <c r="Q66" s="492">
        <v>0</v>
      </c>
      <c r="R66" s="492">
        <v>0</v>
      </c>
      <c r="S66" s="492">
        <v>1909367.299627088</v>
      </c>
      <c r="T66" s="492">
        <v>1761296.0275958329</v>
      </c>
      <c r="U66" s="492">
        <v>-1059889.4443450049</v>
      </c>
      <c r="V66" s="492">
        <v>-1059889.5522100031</v>
      </c>
      <c r="W66" s="492">
        <v>-1059889.5522100031</v>
      </c>
      <c r="X66" s="492">
        <v>-1059889.5522100031</v>
      </c>
      <c r="Y66" s="492">
        <v>-1059889.5522100031</v>
      </c>
      <c r="Z66" s="492">
        <v>-1059889.5522100031</v>
      </c>
      <c r="AA66" s="492">
        <v>-1059889.5522100031</v>
      </c>
      <c r="AB66" s="492">
        <v>-1059889.5522100031</v>
      </c>
      <c r="AC66" s="492">
        <v>-1059889.5522100031</v>
      </c>
      <c r="AD66" s="492">
        <v>-1059889.5522100031</v>
      </c>
      <c r="AE66" s="492">
        <v>-1059889.5522100031</v>
      </c>
      <c r="AF66" s="492">
        <v>-1059889.5522100031</v>
      </c>
      <c r="AG66" s="492">
        <v>-1059889.5522100031</v>
      </c>
      <c r="AH66" s="492">
        <v>-1059889.5522100031</v>
      </c>
      <c r="AI66" s="492">
        <v>-1059889.5522100031</v>
      </c>
      <c r="AJ66" s="492">
        <v>-1059889.5522100031</v>
      </c>
    </row>
    <row r="67" spans="1:36" s="1774" customFormat="1" ht="15.75">
      <c r="A67" s="207"/>
      <c r="B67" s="207"/>
      <c r="C67" s="156" t="s">
        <v>4860</v>
      </c>
      <c r="D67" s="515" t="s">
        <v>4844</v>
      </c>
      <c r="E67" s="1828" t="s">
        <v>32</v>
      </c>
      <c r="F67" s="708"/>
      <c r="G67" s="708"/>
      <c r="H67" s="515" t="s">
        <v>638</v>
      </c>
      <c r="I67" s="515"/>
      <c r="J67" s="492"/>
      <c r="K67" s="492"/>
      <c r="L67" s="492"/>
      <c r="M67" s="492"/>
      <c r="N67" s="492">
        <v>0</v>
      </c>
      <c r="O67" s="492"/>
      <c r="P67" s="492"/>
      <c r="Q67" s="492">
        <v>0</v>
      </c>
      <c r="R67" s="492">
        <v>0</v>
      </c>
      <c r="S67" s="492">
        <v>0</v>
      </c>
      <c r="T67" s="492">
        <v>0</v>
      </c>
      <c r="U67" s="492">
        <v>0</v>
      </c>
      <c r="V67" s="492">
        <v>0</v>
      </c>
      <c r="W67" s="492">
        <v>0</v>
      </c>
      <c r="X67" s="492">
        <v>0</v>
      </c>
      <c r="Y67" s="492">
        <v>0</v>
      </c>
      <c r="Z67" s="492">
        <v>0</v>
      </c>
      <c r="AA67" s="492">
        <v>0</v>
      </c>
      <c r="AB67" s="492">
        <v>0</v>
      </c>
      <c r="AC67" s="492">
        <v>0</v>
      </c>
      <c r="AD67" s="492">
        <v>0</v>
      </c>
      <c r="AE67" s="492">
        <v>0</v>
      </c>
      <c r="AF67" s="492">
        <v>0</v>
      </c>
      <c r="AG67" s="492">
        <v>0</v>
      </c>
      <c r="AH67" s="492">
        <v>0</v>
      </c>
      <c r="AI67" s="492">
        <v>0</v>
      </c>
      <c r="AJ67" s="492">
        <v>0</v>
      </c>
    </row>
    <row r="68" spans="1:36" s="1774" customFormat="1" ht="15.75">
      <c r="A68" s="207"/>
      <c r="B68" s="207"/>
      <c r="C68" s="156" t="s">
        <v>4861</v>
      </c>
      <c r="D68" s="515" t="s">
        <v>4845</v>
      </c>
      <c r="E68" s="1828" t="s">
        <v>32</v>
      </c>
      <c r="F68" s="708"/>
      <c r="G68" s="708"/>
      <c r="H68" s="515" t="s">
        <v>637</v>
      </c>
      <c r="I68" s="515"/>
      <c r="J68" s="492"/>
      <c r="K68" s="492"/>
      <c r="L68" s="492"/>
      <c r="M68" s="492"/>
      <c r="N68" s="492">
        <v>0</v>
      </c>
      <c r="O68" s="492"/>
      <c r="P68" s="492"/>
      <c r="Q68" s="492">
        <v>0</v>
      </c>
      <c r="R68" s="492">
        <v>-2392291.6666666567</v>
      </c>
      <c r="S68" s="492">
        <v>5845513.9020833373</v>
      </c>
      <c r="T68" s="492">
        <v>11601406.589072924</v>
      </c>
      <c r="U68" s="492">
        <v>-2395960.3940595314</v>
      </c>
      <c r="V68" s="492">
        <v>-4191304.1220912002</v>
      </c>
      <c r="W68" s="492">
        <v>-2073209.5872497959</v>
      </c>
      <c r="X68" s="492">
        <v>-3116298.2652514633</v>
      </c>
      <c r="Y68" s="492">
        <v>-3244943.3767227619</v>
      </c>
      <c r="Z68" s="492">
        <v>-3382531.0728351404</v>
      </c>
      <c r="AA68" s="492">
        <v>-3514866.8297385471</v>
      </c>
      <c r="AB68" s="492">
        <v>-3658508.785362721</v>
      </c>
      <c r="AC68" s="492">
        <v>-3807515.3584129228</v>
      </c>
      <c r="AD68" s="492">
        <v>-3962080.4664782183</v>
      </c>
      <c r="AE68" s="492">
        <v>-4122398.0185132893</v>
      </c>
      <c r="AF68" s="492">
        <v>-4288673.5965466555</v>
      </c>
      <c r="AG68" s="492">
        <v>-4461123.9310612138</v>
      </c>
      <c r="AH68" s="492">
        <v>-4639967.6724191755</v>
      </c>
      <c r="AI68" s="492">
        <v>-4825429.1544642821</v>
      </c>
      <c r="AJ68" s="492">
        <v>-5017744.6443600999</v>
      </c>
    </row>
    <row r="69" spans="1:36" s="1774" customFormat="1" ht="15.75">
      <c r="A69" s="207"/>
      <c r="B69" s="207"/>
      <c r="C69" s="156"/>
      <c r="D69" s="515"/>
      <c r="E69" s="1828"/>
      <c r="F69" s="708"/>
      <c r="G69" s="708" t="s">
        <v>4862</v>
      </c>
      <c r="H69" s="511"/>
      <c r="I69" s="511"/>
      <c r="J69" s="492"/>
      <c r="K69" s="492"/>
      <c r="L69" s="492"/>
      <c r="M69" s="492"/>
      <c r="N69" s="492"/>
      <c r="O69" s="492"/>
      <c r="P69" s="492"/>
      <c r="Q69" s="492"/>
      <c r="R69" s="492"/>
      <c r="S69" s="492"/>
      <c r="T69" s="492"/>
      <c r="U69" s="492"/>
      <c r="V69" s="492"/>
      <c r="W69" s="492"/>
      <c r="X69" s="492"/>
      <c r="Y69" s="492"/>
      <c r="Z69" s="492"/>
      <c r="AA69" s="492"/>
      <c r="AB69" s="492"/>
      <c r="AC69" s="492"/>
      <c r="AD69" s="492"/>
      <c r="AE69" s="492"/>
      <c r="AF69" s="492"/>
      <c r="AG69" s="492"/>
      <c r="AH69" s="492"/>
      <c r="AI69" s="492"/>
      <c r="AJ69" s="492"/>
    </row>
    <row r="70" spans="1:36" s="1774" customFormat="1" ht="15.75">
      <c r="A70" s="207"/>
      <c r="B70" s="207"/>
      <c r="C70" s="156" t="s">
        <v>4863</v>
      </c>
      <c r="D70" s="515" t="s">
        <v>635</v>
      </c>
      <c r="E70" s="1828" t="s">
        <v>32</v>
      </c>
      <c r="F70" s="708"/>
      <c r="G70" s="708"/>
      <c r="H70" s="515" t="s">
        <v>635</v>
      </c>
      <c r="I70" s="515"/>
      <c r="J70" s="492"/>
      <c r="K70" s="492"/>
      <c r="L70" s="492"/>
      <c r="M70" s="492"/>
      <c r="N70" s="492">
        <v>0</v>
      </c>
      <c r="O70" s="492"/>
      <c r="P70" s="492"/>
      <c r="Q70" s="492">
        <v>0</v>
      </c>
      <c r="R70" s="492">
        <v>0</v>
      </c>
      <c r="S70" s="492">
        <v>-659455.72916666663</v>
      </c>
      <c r="T70" s="492">
        <v>-894489.19921875</v>
      </c>
      <c r="U70" s="492">
        <v>67152.347802734352</v>
      </c>
      <c r="V70" s="492">
        <v>62674.037367309531</v>
      </c>
      <c r="W70" s="492">
        <v>146419.66754163906</v>
      </c>
      <c r="X70" s="492">
        <v>-2233541.0702403062</v>
      </c>
      <c r="Y70" s="492">
        <v>-5753138.358847226</v>
      </c>
      <c r="Z70" s="492">
        <v>-5915807.0889706649</v>
      </c>
      <c r="AA70" s="492">
        <v>-6082879.1751195649</v>
      </c>
      <c r="AB70" s="492">
        <v>-6254473.0833076434</v>
      </c>
      <c r="AC70" s="492">
        <v>-6430710.4388786042</v>
      </c>
      <c r="AD70" s="492">
        <v>-6611716.1096945163</v>
      </c>
      <c r="AE70" s="492">
        <v>-3866221.6842405205</v>
      </c>
      <c r="AF70" s="492">
        <v>-1130203.0080927955</v>
      </c>
      <c r="AG70" s="492">
        <v>-1335358.5908153486</v>
      </c>
      <c r="AH70" s="492">
        <v>-1546155.9520627707</v>
      </c>
      <c r="AI70" s="492">
        <v>-1762750.2407444976</v>
      </c>
      <c r="AJ70" s="492">
        <v>-1985300.8723649718</v>
      </c>
    </row>
    <row r="71" spans="1:36" s="1774" customFormat="1" ht="15.75">
      <c r="A71" s="207"/>
      <c r="B71" s="207"/>
      <c r="C71" s="156" t="s">
        <v>4864</v>
      </c>
      <c r="D71" s="515" t="s">
        <v>4844</v>
      </c>
      <c r="E71" s="1828" t="s">
        <v>32</v>
      </c>
      <c r="F71" s="708"/>
      <c r="G71" s="708"/>
      <c r="H71" s="515" t="s">
        <v>638</v>
      </c>
      <c r="I71" s="515"/>
      <c r="J71" s="492"/>
      <c r="K71" s="492"/>
      <c r="L71" s="492"/>
      <c r="M71" s="492"/>
      <c r="N71" s="492">
        <v>0</v>
      </c>
      <c r="O71" s="492"/>
      <c r="P71" s="492"/>
      <c r="Q71" s="492">
        <v>0</v>
      </c>
      <c r="R71" s="492">
        <v>0</v>
      </c>
      <c r="S71" s="492">
        <v>0</v>
      </c>
      <c r="T71" s="492">
        <v>0</v>
      </c>
      <c r="U71" s="492">
        <v>0</v>
      </c>
      <c r="V71" s="492">
        <v>0</v>
      </c>
      <c r="W71" s="492">
        <v>0</v>
      </c>
      <c r="X71" s="492">
        <v>0</v>
      </c>
      <c r="Y71" s="492">
        <v>0</v>
      </c>
      <c r="Z71" s="492">
        <v>0</v>
      </c>
      <c r="AA71" s="492">
        <v>0</v>
      </c>
      <c r="AB71" s="492">
        <v>0</v>
      </c>
      <c r="AC71" s="492">
        <v>0</v>
      </c>
      <c r="AD71" s="492">
        <v>0</v>
      </c>
      <c r="AE71" s="492">
        <v>0</v>
      </c>
      <c r="AF71" s="492">
        <v>0</v>
      </c>
      <c r="AG71" s="492">
        <v>0</v>
      </c>
      <c r="AH71" s="492">
        <v>0</v>
      </c>
      <c r="AI71" s="492">
        <v>-15450.000000000233</v>
      </c>
      <c r="AJ71" s="492">
        <v>0</v>
      </c>
    </row>
    <row r="72" spans="1:36" s="1774" customFormat="1" ht="15.75">
      <c r="A72" s="207"/>
      <c r="B72" s="207"/>
      <c r="C72" s="156" t="s">
        <v>4865</v>
      </c>
      <c r="D72" s="515" t="s">
        <v>4845</v>
      </c>
      <c r="E72" s="1828" t="s">
        <v>32</v>
      </c>
      <c r="F72" s="708"/>
      <c r="G72" s="708"/>
      <c r="H72" s="515" t="s">
        <v>637</v>
      </c>
      <c r="I72" s="515"/>
      <c r="J72" s="492"/>
      <c r="K72" s="492"/>
      <c r="L72" s="492"/>
      <c r="M72" s="492"/>
      <c r="N72" s="492">
        <v>0</v>
      </c>
      <c r="O72" s="492"/>
      <c r="P72" s="492"/>
      <c r="Q72" s="492">
        <v>0</v>
      </c>
      <c r="R72" s="492">
        <v>0</v>
      </c>
      <c r="S72" s="492">
        <v>-195867.18750000003</v>
      </c>
      <c r="T72" s="492">
        <v>-475467.59765625012</v>
      </c>
      <c r="U72" s="492">
        <v>-785271.43629687512</v>
      </c>
      <c r="V72" s="492">
        <v>-1222286.2723821485</v>
      </c>
      <c r="W72" s="492">
        <v>-990857.86243247241</v>
      </c>
      <c r="X72" s="492">
        <v>-7855066.1483200807</v>
      </c>
      <c r="Y72" s="492">
        <v>-18012192.197178591</v>
      </c>
      <c r="Z72" s="492">
        <v>-18501924.758366421</v>
      </c>
      <c r="AA72" s="492">
        <v>-19671581.529494785</v>
      </c>
      <c r="AB72" s="492">
        <v>-20321519.214172762</v>
      </c>
      <c r="AC72" s="492">
        <v>-20052104.02990251</v>
      </c>
      <c r="AD72" s="492">
        <v>-20597045.291965086</v>
      </c>
      <c r="AE72" s="492">
        <v>-12695872.515415672</v>
      </c>
      <c r="AF72" s="492">
        <v>-4556514.6921965815</v>
      </c>
      <c r="AG72" s="492">
        <v>-4774068.8462319924</v>
      </c>
      <c r="AH72" s="492">
        <v>-5408605.7395033734</v>
      </c>
      <c r="AI72" s="492">
        <v>-6060592.3973397184</v>
      </c>
      <c r="AJ72" s="492">
        <v>-6730508.6882665614</v>
      </c>
    </row>
    <row r="73" spans="1:36" s="1774" customFormat="1" ht="15.75">
      <c r="A73" s="207"/>
      <c r="B73" s="207"/>
      <c r="C73" s="156"/>
      <c r="D73" s="1828"/>
      <c r="E73" s="1828"/>
      <c r="F73" s="708"/>
      <c r="G73" s="2448" t="s">
        <v>1155</v>
      </c>
      <c r="H73" s="1828"/>
      <c r="I73" s="511"/>
      <c r="J73" s="492"/>
      <c r="K73" s="492"/>
      <c r="L73" s="492"/>
      <c r="M73" s="492"/>
      <c r="N73" s="492"/>
      <c r="O73" s="492"/>
      <c r="P73" s="492"/>
      <c r="Q73" s="492"/>
      <c r="R73" s="492"/>
      <c r="S73" s="492"/>
      <c r="T73" s="492"/>
      <c r="U73" s="492"/>
      <c r="V73" s="492"/>
      <c r="W73" s="492"/>
      <c r="X73" s="492"/>
      <c r="Y73" s="492"/>
      <c r="Z73" s="492"/>
      <c r="AA73" s="492"/>
      <c r="AB73" s="492"/>
      <c r="AC73" s="492"/>
      <c r="AD73" s="492"/>
      <c r="AE73" s="492"/>
      <c r="AF73" s="492"/>
      <c r="AG73" s="492"/>
      <c r="AH73" s="492"/>
      <c r="AI73" s="492"/>
      <c r="AJ73" s="492"/>
    </row>
    <row r="74" spans="1:36" s="1774" customFormat="1" ht="15.75">
      <c r="A74" s="207"/>
      <c r="B74" s="207"/>
      <c r="C74" s="156" t="s">
        <v>4866</v>
      </c>
      <c r="D74" s="515" t="s">
        <v>4844</v>
      </c>
      <c r="E74" s="2459" t="s">
        <v>572</v>
      </c>
      <c r="F74" s="708"/>
      <c r="G74" s="708"/>
      <c r="H74" s="1828" t="s">
        <v>644</v>
      </c>
      <c r="I74" s="511"/>
      <c r="J74" s="492"/>
      <c r="K74" s="492"/>
      <c r="L74" s="492"/>
      <c r="M74" s="492"/>
      <c r="N74" s="492">
        <v>0</v>
      </c>
      <c r="O74" s="492"/>
      <c r="P74" s="492"/>
      <c r="Q74" s="492">
        <v>0</v>
      </c>
      <c r="R74" s="492">
        <v>0</v>
      </c>
      <c r="S74" s="492">
        <v>1484296.3724583313</v>
      </c>
      <c r="T74" s="492">
        <v>54267.84726882726</v>
      </c>
      <c r="U74" s="492">
        <v>-3836189.0975022037</v>
      </c>
      <c r="V74" s="492">
        <v>-2225347.9544576546</v>
      </c>
      <c r="W74" s="492">
        <v>-1941161.9016666673</v>
      </c>
      <c r="X74" s="492">
        <v>-1454256.3533333335</v>
      </c>
      <c r="Y74" s="492">
        <v>-829382.60666666692</v>
      </c>
      <c r="Z74" s="492">
        <v>-852907.67166666687</v>
      </c>
      <c r="AA74" s="492">
        <v>-1224081.0783333341</v>
      </c>
      <c r="AB74" s="492">
        <v>-1661186.0500000007</v>
      </c>
      <c r="AC74" s="492">
        <v>-1388324.5316666672</v>
      </c>
      <c r="AD74" s="492">
        <v>-933399.74666666705</v>
      </c>
      <c r="AE74" s="492">
        <v>-478878.95833333349</v>
      </c>
      <c r="AF74" s="492">
        <v>-119312.56833333336</v>
      </c>
      <c r="AG74" s="492">
        <v>-160508.40666666662</v>
      </c>
      <c r="AH74" s="492">
        <v>-172133.63166666671</v>
      </c>
      <c r="AI74" s="492">
        <v>-136286.80166666664</v>
      </c>
      <c r="AJ74" s="492">
        <v>-93595.178333333402</v>
      </c>
    </row>
    <row r="75" spans="1:36" s="1774" customFormat="1" ht="15.75">
      <c r="A75" s="207"/>
      <c r="B75" s="207"/>
      <c r="C75" s="156" t="s">
        <v>4867</v>
      </c>
      <c r="D75" s="515" t="s">
        <v>4844</v>
      </c>
      <c r="E75" s="1828" t="s">
        <v>32</v>
      </c>
      <c r="F75" s="708"/>
      <c r="G75" s="708"/>
      <c r="H75" s="1828" t="s">
        <v>646</v>
      </c>
      <c r="I75" s="511"/>
      <c r="J75" s="492"/>
      <c r="K75" s="492"/>
      <c r="L75" s="492"/>
      <c r="M75" s="492"/>
      <c r="N75" s="492">
        <v>0</v>
      </c>
      <c r="O75" s="492"/>
      <c r="P75" s="492"/>
      <c r="Q75" s="492">
        <v>0</v>
      </c>
      <c r="R75" s="492">
        <v>0</v>
      </c>
      <c r="S75" s="492">
        <v>1576108.5192083344</v>
      </c>
      <c r="T75" s="492">
        <v>9637798.5935583301</v>
      </c>
      <c r="U75" s="492">
        <v>11278745.333333334</v>
      </c>
      <c r="V75" s="492">
        <v>2100000</v>
      </c>
      <c r="W75" s="492">
        <v>2100000</v>
      </c>
      <c r="X75" s="492">
        <v>2100000</v>
      </c>
      <c r="Y75" s="492">
        <v>2100000</v>
      </c>
      <c r="Z75" s="492">
        <v>2100000</v>
      </c>
      <c r="AA75" s="492">
        <v>2100000</v>
      </c>
      <c r="AB75" s="492">
        <v>0</v>
      </c>
      <c r="AC75" s="492">
        <v>0</v>
      </c>
      <c r="AD75" s="492">
        <v>0</v>
      </c>
      <c r="AE75" s="492">
        <v>0</v>
      </c>
      <c r="AF75" s="492">
        <v>0</v>
      </c>
      <c r="AG75" s="492">
        <v>0</v>
      </c>
      <c r="AH75" s="492">
        <v>0</v>
      </c>
      <c r="AI75" s="492">
        <v>0</v>
      </c>
      <c r="AJ75" s="492">
        <v>0</v>
      </c>
    </row>
    <row r="76" spans="1:36" s="1774" customFormat="1" ht="15.75">
      <c r="A76" s="207"/>
      <c r="B76" s="207"/>
      <c r="C76" s="156" t="s">
        <v>4868</v>
      </c>
      <c r="D76" s="515" t="s">
        <v>4844</v>
      </c>
      <c r="E76" s="1828" t="s">
        <v>32</v>
      </c>
      <c r="F76" s="708"/>
      <c r="G76" s="708"/>
      <c r="H76" s="1828" t="s">
        <v>647</v>
      </c>
      <c r="I76" s="511"/>
      <c r="J76" s="492"/>
      <c r="K76" s="492"/>
      <c r="L76" s="492"/>
      <c r="M76" s="492"/>
      <c r="N76" s="492">
        <v>0</v>
      </c>
      <c r="O76" s="492"/>
      <c r="P76" s="492"/>
      <c r="Q76" s="492">
        <v>0</v>
      </c>
      <c r="R76" s="492">
        <v>0</v>
      </c>
      <c r="S76" s="492">
        <v>-45341418.359960079</v>
      </c>
      <c r="T76" s="492">
        <v>-40645186.111236989</v>
      </c>
      <c r="U76" s="492">
        <v>-60464765.659033626</v>
      </c>
      <c r="V76" s="492">
        <v>-37974954.38852033</v>
      </c>
      <c r="W76" s="492">
        <v>-34878818.687007815</v>
      </c>
      <c r="X76" s="492">
        <v>-23272236.515594333</v>
      </c>
      <c r="Y76" s="492">
        <v>-14877240.75391227</v>
      </c>
      <c r="Z76" s="492">
        <v>-3610149.3794086576</v>
      </c>
      <c r="AA76" s="492">
        <v>-9770094.0156300664</v>
      </c>
      <c r="AB76" s="492">
        <v>-1639481.2514167428</v>
      </c>
      <c r="AC76" s="492">
        <v>-486069.97381997108</v>
      </c>
      <c r="AD76" s="492">
        <v>-6388812.7696176171</v>
      </c>
      <c r="AE76" s="492">
        <v>-8943106.8829642534</v>
      </c>
      <c r="AF76" s="492">
        <v>-19218411.098792434</v>
      </c>
      <c r="AG76" s="492">
        <v>-41856841.80003798</v>
      </c>
      <c r="AH76" s="492">
        <v>-47607647.493406117</v>
      </c>
      <c r="AI76" s="492">
        <v>-58254070.646415651</v>
      </c>
      <c r="AJ76" s="492">
        <v>-43803878.393805444</v>
      </c>
    </row>
    <row r="77" spans="1:36" s="1774" customFormat="1" ht="15.75">
      <c r="A77" s="207"/>
      <c r="B77" s="207"/>
      <c r="C77" s="156"/>
      <c r="D77" s="156"/>
      <c r="E77" s="156"/>
      <c r="F77" s="708"/>
      <c r="G77" s="708" t="s">
        <v>649</v>
      </c>
      <c r="H77" s="511"/>
      <c r="I77" s="511"/>
      <c r="J77" s="492"/>
      <c r="K77" s="492"/>
      <c r="L77" s="492"/>
      <c r="M77" s="492"/>
      <c r="N77" s="492"/>
      <c r="O77" s="492"/>
      <c r="P77" s="492"/>
      <c r="Q77" s="492"/>
      <c r="R77" s="492"/>
      <c r="S77" s="492"/>
      <c r="T77" s="492"/>
      <c r="U77" s="492"/>
      <c r="V77" s="492"/>
      <c r="W77" s="492"/>
      <c r="X77" s="492"/>
      <c r="Y77" s="492"/>
      <c r="Z77" s="492"/>
      <c r="AA77" s="492"/>
      <c r="AB77" s="492"/>
      <c r="AC77" s="492"/>
      <c r="AD77" s="492"/>
      <c r="AE77" s="492"/>
      <c r="AF77" s="492"/>
      <c r="AG77" s="492"/>
      <c r="AH77" s="492"/>
      <c r="AI77" s="492"/>
      <c r="AJ77" s="492"/>
    </row>
    <row r="78" spans="1:36" s="1774" customFormat="1" ht="15.75">
      <c r="A78" s="207"/>
      <c r="B78" s="207"/>
      <c r="C78" s="156"/>
      <c r="D78" s="156"/>
      <c r="E78" s="156"/>
      <c r="F78" s="708"/>
      <c r="G78" s="708"/>
      <c r="H78" s="511" t="s">
        <v>4850</v>
      </c>
      <c r="I78" s="511"/>
      <c r="J78" s="492"/>
      <c r="K78" s="492"/>
      <c r="L78" s="492"/>
      <c r="M78" s="492"/>
      <c r="N78" s="492"/>
      <c r="O78" s="492"/>
      <c r="P78" s="492"/>
      <c r="Q78" s="492"/>
      <c r="R78" s="492"/>
      <c r="S78" s="492"/>
      <c r="T78" s="492"/>
      <c r="U78" s="492"/>
      <c r="V78" s="492"/>
      <c r="W78" s="492"/>
      <c r="X78" s="492"/>
      <c r="Y78" s="492"/>
      <c r="Z78" s="492"/>
      <c r="AA78" s="492"/>
      <c r="AB78" s="492"/>
      <c r="AC78" s="492"/>
      <c r="AD78" s="492"/>
      <c r="AE78" s="492"/>
      <c r="AF78" s="492"/>
      <c r="AG78" s="492"/>
      <c r="AH78" s="492"/>
      <c r="AI78" s="492"/>
      <c r="AJ78" s="492"/>
    </row>
    <row r="79" spans="1:36" s="1774" customFormat="1" ht="15.75">
      <c r="A79" s="207"/>
      <c r="B79" s="207"/>
      <c r="C79" s="156" t="s">
        <v>4869</v>
      </c>
      <c r="D79" s="156" t="s">
        <v>635</v>
      </c>
      <c r="E79" s="156" t="s">
        <v>572</v>
      </c>
      <c r="F79" s="708"/>
      <c r="G79" s="708"/>
      <c r="H79" s="511"/>
      <c r="I79" s="515" t="s">
        <v>635</v>
      </c>
      <c r="J79" s="492"/>
      <c r="K79" s="492"/>
      <c r="L79" s="492"/>
      <c r="M79" s="492"/>
      <c r="N79" s="492">
        <v>0</v>
      </c>
      <c r="O79" s="492"/>
      <c r="P79" s="492"/>
      <c r="Q79" s="492">
        <v>0</v>
      </c>
      <c r="R79" s="492">
        <v>0</v>
      </c>
      <c r="S79" s="492">
        <v>0</v>
      </c>
      <c r="T79" s="492">
        <v>0</v>
      </c>
      <c r="U79" s="492">
        <v>0</v>
      </c>
      <c r="V79" s="492">
        <v>0</v>
      </c>
      <c r="W79" s="492">
        <v>0</v>
      </c>
      <c r="X79" s="492">
        <v>0</v>
      </c>
      <c r="Y79" s="492">
        <v>0</v>
      </c>
      <c r="Z79" s="492">
        <v>0</v>
      </c>
      <c r="AA79" s="492">
        <v>0</v>
      </c>
      <c r="AB79" s="492">
        <v>0</v>
      </c>
      <c r="AC79" s="492">
        <v>0</v>
      </c>
      <c r="AD79" s="492">
        <v>0</v>
      </c>
      <c r="AE79" s="492">
        <v>0</v>
      </c>
      <c r="AF79" s="492">
        <v>0</v>
      </c>
      <c r="AG79" s="492">
        <v>0</v>
      </c>
      <c r="AH79" s="492">
        <v>0</v>
      </c>
      <c r="AI79" s="492">
        <v>0</v>
      </c>
      <c r="AJ79" s="492">
        <v>0</v>
      </c>
    </row>
    <row r="80" spans="1:36" s="1774" customFormat="1" ht="15.75">
      <c r="A80" s="207"/>
      <c r="B80" s="207"/>
      <c r="C80" s="156" t="s">
        <v>4870</v>
      </c>
      <c r="D80" s="156" t="s">
        <v>4844</v>
      </c>
      <c r="E80" s="156" t="s">
        <v>572</v>
      </c>
      <c r="F80" s="708"/>
      <c r="G80" s="708"/>
      <c r="H80" s="511"/>
      <c r="I80" s="515" t="s">
        <v>638</v>
      </c>
      <c r="J80" s="492"/>
      <c r="K80" s="492"/>
      <c r="L80" s="492"/>
      <c r="M80" s="492"/>
      <c r="N80" s="492">
        <v>0</v>
      </c>
      <c r="O80" s="492"/>
      <c r="P80" s="492"/>
      <c r="Q80" s="492">
        <v>0</v>
      </c>
      <c r="R80" s="492">
        <v>0</v>
      </c>
      <c r="S80" s="492">
        <v>0</v>
      </c>
      <c r="T80" s="492">
        <v>0</v>
      </c>
      <c r="U80" s="492">
        <v>-895290</v>
      </c>
      <c r="V80" s="492">
        <v>-895290</v>
      </c>
      <c r="W80" s="492">
        <v>-895290</v>
      </c>
      <c r="X80" s="492">
        <v>-895290</v>
      </c>
      <c r="Y80" s="492">
        <v>-895290</v>
      </c>
      <c r="Z80" s="492">
        <v>-895290</v>
      </c>
      <c r="AA80" s="492">
        <v>-895290</v>
      </c>
      <c r="AB80" s="492">
        <v>-895290</v>
      </c>
      <c r="AC80" s="492">
        <v>-895290</v>
      </c>
      <c r="AD80" s="492">
        <v>-895290</v>
      </c>
      <c r="AE80" s="492">
        <v>-895290</v>
      </c>
      <c r="AF80" s="492">
        <v>-895290</v>
      </c>
      <c r="AG80" s="492">
        <v>-895290</v>
      </c>
      <c r="AH80" s="492">
        <v>-895290</v>
      </c>
      <c r="AI80" s="492">
        <v>-895290</v>
      </c>
      <c r="AJ80" s="492">
        <v>-895290</v>
      </c>
    </row>
    <row r="81" spans="1:36" s="1774" customFormat="1" ht="15.75">
      <c r="A81" s="207"/>
      <c r="B81" s="207"/>
      <c r="C81" s="156" t="s">
        <v>4871</v>
      </c>
      <c r="D81" s="156" t="s">
        <v>4845</v>
      </c>
      <c r="E81" s="156" t="s">
        <v>572</v>
      </c>
      <c r="F81" s="708"/>
      <c r="G81" s="708"/>
      <c r="H81" s="511"/>
      <c r="I81" s="515" t="s">
        <v>637</v>
      </c>
      <c r="J81" s="492"/>
      <c r="K81" s="492"/>
      <c r="L81" s="492"/>
      <c r="M81" s="492"/>
      <c r="N81" s="492">
        <v>0</v>
      </c>
      <c r="O81" s="492"/>
      <c r="P81" s="492"/>
      <c r="Q81" s="492">
        <v>0</v>
      </c>
      <c r="R81" s="492">
        <v>0</v>
      </c>
      <c r="S81" s="492">
        <v>0</v>
      </c>
      <c r="T81" s="492">
        <v>0</v>
      </c>
      <c r="U81" s="492">
        <v>3964398.28</v>
      </c>
      <c r="V81" s="492">
        <v>2675082.58</v>
      </c>
      <c r="W81" s="492">
        <v>1542196.1119999979</v>
      </c>
      <c r="X81" s="492">
        <v>1583865.763999999</v>
      </c>
      <c r="Y81" s="492">
        <v>1583865.763999999</v>
      </c>
      <c r="Z81" s="492">
        <v>2629604.4439999992</v>
      </c>
      <c r="AA81" s="492">
        <v>3094027.1719999975</v>
      </c>
      <c r="AB81" s="492">
        <v>3135044.0239999993</v>
      </c>
      <c r="AC81" s="492">
        <v>3677244.8119999995</v>
      </c>
      <c r="AD81" s="492">
        <v>4008940.4479999985</v>
      </c>
      <c r="AE81" s="492">
        <v>4252524.4039999992</v>
      </c>
      <c r="AF81" s="492">
        <v>4431456.4759999989</v>
      </c>
      <c r="AG81" s="492">
        <v>5309284.5920000002</v>
      </c>
      <c r="AH81" s="492">
        <v>6405138.7279999983</v>
      </c>
      <c r="AI81" s="492">
        <v>6265845.8959999988</v>
      </c>
      <c r="AJ81" s="492">
        <v>7190814.3319999995</v>
      </c>
    </row>
    <row r="82" spans="1:36" s="1774" customFormat="1" ht="15.75">
      <c r="A82" s="207"/>
      <c r="B82" s="207"/>
      <c r="C82" s="156"/>
      <c r="D82" s="156"/>
      <c r="E82" s="156"/>
      <c r="F82" s="708"/>
      <c r="G82" s="708"/>
      <c r="H82" s="511" t="s">
        <v>4854</v>
      </c>
      <c r="I82" s="511"/>
      <c r="J82" s="492"/>
      <c r="K82" s="492"/>
      <c r="L82" s="492"/>
      <c r="M82" s="492"/>
      <c r="N82" s="492"/>
      <c r="O82" s="492"/>
      <c r="P82" s="492"/>
      <c r="Q82" s="492"/>
      <c r="R82" s="492"/>
      <c r="S82" s="492"/>
      <c r="T82" s="492"/>
      <c r="U82" s="492"/>
      <c r="V82" s="492"/>
      <c r="W82" s="492"/>
      <c r="X82" s="492"/>
      <c r="Y82" s="492"/>
      <c r="Z82" s="492"/>
      <c r="AA82" s="492"/>
      <c r="AB82" s="492"/>
      <c r="AC82" s="492"/>
      <c r="AD82" s="492"/>
      <c r="AE82" s="492"/>
      <c r="AF82" s="492"/>
      <c r="AG82" s="492"/>
      <c r="AH82" s="492"/>
      <c r="AI82" s="492"/>
      <c r="AJ82" s="492"/>
    </row>
    <row r="83" spans="1:36" s="1774" customFormat="1" ht="15.75">
      <c r="A83" s="207"/>
      <c r="B83" s="207"/>
      <c r="C83" s="156" t="s">
        <v>4872</v>
      </c>
      <c r="D83" s="156" t="s">
        <v>635</v>
      </c>
      <c r="E83" s="156" t="s">
        <v>572</v>
      </c>
      <c r="F83" s="708"/>
      <c r="G83" s="708"/>
      <c r="H83" s="511"/>
      <c r="I83" s="515" t="s">
        <v>635</v>
      </c>
      <c r="J83" s="492"/>
      <c r="K83" s="492"/>
      <c r="L83" s="492"/>
      <c r="M83" s="492"/>
      <c r="N83" s="492">
        <v>0</v>
      </c>
      <c r="O83" s="492"/>
      <c r="P83" s="492"/>
      <c r="Q83" s="492">
        <v>0</v>
      </c>
      <c r="R83" s="492">
        <v>0</v>
      </c>
      <c r="S83" s="492">
        <v>0</v>
      </c>
      <c r="T83" s="492">
        <v>0</v>
      </c>
      <c r="U83" s="492">
        <v>0</v>
      </c>
      <c r="V83" s="492">
        <v>0</v>
      </c>
      <c r="W83" s="492">
        <v>0</v>
      </c>
      <c r="X83" s="492">
        <v>0</v>
      </c>
      <c r="Y83" s="492">
        <v>0</v>
      </c>
      <c r="Z83" s="492">
        <v>0</v>
      </c>
      <c r="AA83" s="492">
        <v>0</v>
      </c>
      <c r="AB83" s="492">
        <v>0</v>
      </c>
      <c r="AC83" s="492">
        <v>0</v>
      </c>
      <c r="AD83" s="492">
        <v>0</v>
      </c>
      <c r="AE83" s="492">
        <v>0</v>
      </c>
      <c r="AF83" s="492">
        <v>0</v>
      </c>
      <c r="AG83" s="492">
        <v>0</v>
      </c>
      <c r="AH83" s="492">
        <v>0</v>
      </c>
      <c r="AI83" s="492">
        <v>0</v>
      </c>
      <c r="AJ83" s="492">
        <v>0</v>
      </c>
    </row>
    <row r="84" spans="1:36" s="1774" customFormat="1" ht="15.75">
      <c r="A84" s="207"/>
      <c r="B84" s="207"/>
      <c r="C84" s="156" t="s">
        <v>4873</v>
      </c>
      <c r="D84" s="156" t="s">
        <v>4844</v>
      </c>
      <c r="E84" s="156" t="s">
        <v>572</v>
      </c>
      <c r="F84" s="1828"/>
      <c r="G84" s="417"/>
      <c r="H84" s="511"/>
      <c r="I84" s="515" t="s">
        <v>638</v>
      </c>
      <c r="J84" s="492"/>
      <c r="K84" s="492"/>
      <c r="L84" s="492"/>
      <c r="M84" s="492"/>
      <c r="N84" s="492">
        <v>0</v>
      </c>
      <c r="O84" s="492"/>
      <c r="P84" s="492"/>
      <c r="Q84" s="492">
        <v>0</v>
      </c>
      <c r="R84" s="492">
        <v>0</v>
      </c>
      <c r="S84" s="492">
        <v>0</v>
      </c>
      <c r="T84" s="492">
        <v>0</v>
      </c>
      <c r="U84" s="492">
        <v>0</v>
      </c>
      <c r="V84" s="492">
        <v>0</v>
      </c>
      <c r="W84" s="492">
        <v>0</v>
      </c>
      <c r="X84" s="492">
        <v>0</v>
      </c>
      <c r="Y84" s="492">
        <v>0</v>
      </c>
      <c r="Z84" s="492">
        <v>0</v>
      </c>
      <c r="AA84" s="492">
        <v>0</v>
      </c>
      <c r="AB84" s="492">
        <v>0</v>
      </c>
      <c r="AC84" s="492">
        <v>0</v>
      </c>
      <c r="AD84" s="492">
        <v>0</v>
      </c>
      <c r="AE84" s="492">
        <v>0</v>
      </c>
      <c r="AF84" s="492">
        <v>0</v>
      </c>
      <c r="AG84" s="492">
        <v>0</v>
      </c>
      <c r="AH84" s="492">
        <v>0</v>
      </c>
      <c r="AI84" s="492">
        <v>0</v>
      </c>
      <c r="AJ84" s="492">
        <v>0</v>
      </c>
    </row>
    <row r="85" spans="1:36" s="1774" customFormat="1" ht="15.75">
      <c r="A85" s="207"/>
      <c r="B85" s="207"/>
      <c r="C85" s="156" t="s">
        <v>4874</v>
      </c>
      <c r="D85" s="156" t="s">
        <v>4845</v>
      </c>
      <c r="E85" s="156" t="s">
        <v>572</v>
      </c>
      <c r="F85" s="1828"/>
      <c r="G85" s="417"/>
      <c r="H85" s="511"/>
      <c r="I85" s="515" t="s">
        <v>637</v>
      </c>
      <c r="J85" s="492"/>
      <c r="K85" s="492"/>
      <c r="L85" s="492"/>
      <c r="M85" s="492"/>
      <c r="N85" s="492">
        <v>0</v>
      </c>
      <c r="O85" s="492"/>
      <c r="P85" s="492"/>
      <c r="Q85" s="492">
        <v>0</v>
      </c>
      <c r="R85" s="492">
        <v>0</v>
      </c>
      <c r="S85" s="492">
        <v>0</v>
      </c>
      <c r="T85" s="492">
        <v>0</v>
      </c>
      <c r="U85" s="492">
        <v>0</v>
      </c>
      <c r="V85" s="492">
        <v>0</v>
      </c>
      <c r="W85" s="492">
        <v>0</v>
      </c>
      <c r="X85" s="492">
        <v>0</v>
      </c>
      <c r="Y85" s="492">
        <v>0</v>
      </c>
      <c r="Z85" s="492">
        <v>0</v>
      </c>
      <c r="AA85" s="492">
        <v>0</v>
      </c>
      <c r="AB85" s="492">
        <v>0</v>
      </c>
      <c r="AC85" s="492">
        <v>0</v>
      </c>
      <c r="AD85" s="492">
        <v>0</v>
      </c>
      <c r="AE85" s="492">
        <v>0</v>
      </c>
      <c r="AF85" s="492">
        <v>0</v>
      </c>
      <c r="AG85" s="492">
        <v>0</v>
      </c>
      <c r="AH85" s="492">
        <v>0</v>
      </c>
      <c r="AI85" s="492">
        <v>0</v>
      </c>
      <c r="AJ85" s="492">
        <v>0</v>
      </c>
    </row>
    <row r="86" spans="1:36" s="1774" customFormat="1" ht="15.75">
      <c r="A86" s="207"/>
      <c r="B86" s="207"/>
      <c r="C86" s="156"/>
      <c r="D86" s="156"/>
      <c r="E86" s="156"/>
      <c r="F86" s="1828"/>
      <c r="G86" s="417"/>
      <c r="H86" s="511" t="s">
        <v>4858</v>
      </c>
      <c r="I86" s="511"/>
      <c r="J86" s="492"/>
      <c r="K86" s="492"/>
      <c r="L86" s="492"/>
      <c r="M86" s="492"/>
      <c r="N86" s="492"/>
      <c r="O86" s="492"/>
      <c r="P86" s="492"/>
      <c r="Q86" s="492"/>
      <c r="R86" s="492"/>
      <c r="S86" s="492"/>
      <c r="T86" s="492"/>
      <c r="U86" s="492"/>
      <c r="V86" s="492"/>
      <c r="W86" s="492"/>
      <c r="X86" s="492"/>
      <c r="Y86" s="492"/>
      <c r="Z86" s="492"/>
      <c r="AA86" s="492"/>
      <c r="AB86" s="492"/>
      <c r="AC86" s="492"/>
      <c r="AD86" s="492"/>
      <c r="AE86" s="492"/>
      <c r="AF86" s="492"/>
      <c r="AG86" s="492"/>
      <c r="AH86" s="492"/>
      <c r="AI86" s="492"/>
      <c r="AJ86" s="492"/>
    </row>
    <row r="87" spans="1:36" s="1774" customFormat="1">
      <c r="A87" s="207"/>
      <c r="B87" s="207"/>
      <c r="C87" s="156" t="s">
        <v>4875</v>
      </c>
      <c r="D87" s="156" t="s">
        <v>635</v>
      </c>
      <c r="E87" s="156" t="s">
        <v>32</v>
      </c>
      <c r="F87" s="1828"/>
      <c r="G87" s="1828"/>
      <c r="H87" s="511"/>
      <c r="I87" s="515" t="s">
        <v>635</v>
      </c>
      <c r="J87" s="492"/>
      <c r="K87" s="492"/>
      <c r="L87" s="492"/>
      <c r="M87" s="492"/>
      <c r="N87" s="492">
        <v>0</v>
      </c>
      <c r="O87" s="492"/>
      <c r="P87" s="492"/>
      <c r="Q87" s="492">
        <v>0</v>
      </c>
      <c r="R87" s="492">
        <v>0</v>
      </c>
      <c r="S87" s="492">
        <v>0</v>
      </c>
      <c r="T87" s="492">
        <v>0</v>
      </c>
      <c r="U87" s="492">
        <v>0</v>
      </c>
      <c r="V87" s="492">
        <v>0</v>
      </c>
      <c r="W87" s="492">
        <v>0</v>
      </c>
      <c r="X87" s="492">
        <v>0</v>
      </c>
      <c r="Y87" s="492">
        <v>0</v>
      </c>
      <c r="Z87" s="492">
        <v>0</v>
      </c>
      <c r="AA87" s="492">
        <v>0</v>
      </c>
      <c r="AB87" s="492">
        <v>0</v>
      </c>
      <c r="AC87" s="492">
        <v>0</v>
      </c>
      <c r="AD87" s="492">
        <v>0</v>
      </c>
      <c r="AE87" s="492">
        <v>0</v>
      </c>
      <c r="AF87" s="492">
        <v>0</v>
      </c>
      <c r="AG87" s="492">
        <v>0</v>
      </c>
      <c r="AH87" s="492">
        <v>0</v>
      </c>
      <c r="AI87" s="492">
        <v>0</v>
      </c>
      <c r="AJ87" s="492">
        <v>0</v>
      </c>
    </row>
    <row r="88" spans="1:36" s="1774" customFormat="1">
      <c r="A88" s="207"/>
      <c r="B88" s="207"/>
      <c r="C88" s="156" t="s">
        <v>4876</v>
      </c>
      <c r="D88" s="156" t="s">
        <v>4844</v>
      </c>
      <c r="E88" s="156" t="s">
        <v>32</v>
      </c>
      <c r="F88" s="1828"/>
      <c r="G88" s="1828"/>
      <c r="H88" s="511"/>
      <c r="I88" s="515" t="s">
        <v>638</v>
      </c>
      <c r="J88" s="492"/>
      <c r="K88" s="492"/>
      <c r="L88" s="492"/>
      <c r="M88" s="492"/>
      <c r="N88" s="492">
        <v>0</v>
      </c>
      <c r="O88" s="492"/>
      <c r="P88" s="492"/>
      <c r="Q88" s="492">
        <v>0</v>
      </c>
      <c r="R88" s="492">
        <v>0</v>
      </c>
      <c r="S88" s="492">
        <v>0</v>
      </c>
      <c r="T88" s="492">
        <v>0</v>
      </c>
      <c r="U88" s="492">
        <v>0</v>
      </c>
      <c r="V88" s="492">
        <v>0</v>
      </c>
      <c r="W88" s="492">
        <v>0</v>
      </c>
      <c r="X88" s="492">
        <v>0</v>
      </c>
      <c r="Y88" s="492">
        <v>0</v>
      </c>
      <c r="Z88" s="492">
        <v>0</v>
      </c>
      <c r="AA88" s="492">
        <v>0</v>
      </c>
      <c r="AB88" s="492">
        <v>0</v>
      </c>
      <c r="AC88" s="492">
        <v>0</v>
      </c>
      <c r="AD88" s="492">
        <v>0</v>
      </c>
      <c r="AE88" s="492">
        <v>0</v>
      </c>
      <c r="AF88" s="492">
        <v>0</v>
      </c>
      <c r="AG88" s="492">
        <v>0</v>
      </c>
      <c r="AH88" s="492">
        <v>0</v>
      </c>
      <c r="AI88" s="492">
        <v>0</v>
      </c>
      <c r="AJ88" s="492">
        <v>0</v>
      </c>
    </row>
    <row r="89" spans="1:36" s="1774" customFormat="1">
      <c r="A89" s="207"/>
      <c r="B89" s="207"/>
      <c r="C89" s="156" t="s">
        <v>4877</v>
      </c>
      <c r="D89" s="156" t="s">
        <v>4845</v>
      </c>
      <c r="E89" s="156" t="s">
        <v>32</v>
      </c>
      <c r="F89" s="1828"/>
      <c r="G89" s="1828"/>
      <c r="H89" s="511"/>
      <c r="I89" s="515" t="s">
        <v>637</v>
      </c>
      <c r="J89" s="492"/>
      <c r="K89" s="492"/>
      <c r="L89" s="492"/>
      <c r="M89" s="492"/>
      <c r="N89" s="492">
        <v>0</v>
      </c>
      <c r="O89" s="492"/>
      <c r="P89" s="492"/>
      <c r="Q89" s="492">
        <v>0</v>
      </c>
      <c r="R89" s="492">
        <v>0</v>
      </c>
      <c r="S89" s="492">
        <v>0</v>
      </c>
      <c r="T89" s="492">
        <v>0</v>
      </c>
      <c r="U89" s="492">
        <v>0</v>
      </c>
      <c r="V89" s="492">
        <v>0</v>
      </c>
      <c r="W89" s="492">
        <v>0</v>
      </c>
      <c r="X89" s="492">
        <v>0</v>
      </c>
      <c r="Y89" s="492">
        <v>0</v>
      </c>
      <c r="Z89" s="492">
        <v>0</v>
      </c>
      <c r="AA89" s="492">
        <v>0</v>
      </c>
      <c r="AB89" s="492">
        <v>0</v>
      </c>
      <c r="AC89" s="492">
        <v>0</v>
      </c>
      <c r="AD89" s="492">
        <v>0</v>
      </c>
      <c r="AE89" s="492">
        <v>0</v>
      </c>
      <c r="AF89" s="492">
        <v>0</v>
      </c>
      <c r="AG89" s="492">
        <v>0</v>
      </c>
      <c r="AH89" s="492">
        <v>0</v>
      </c>
      <c r="AI89" s="492">
        <v>0</v>
      </c>
      <c r="AJ89" s="492">
        <v>0</v>
      </c>
    </row>
    <row r="90" spans="1:36" s="1774" customFormat="1">
      <c r="A90" s="207"/>
      <c r="B90" s="207"/>
      <c r="C90" s="156"/>
      <c r="D90" s="156"/>
      <c r="E90" s="156"/>
      <c r="F90" s="1828"/>
      <c r="G90" s="1828"/>
      <c r="H90" s="511" t="s">
        <v>4862</v>
      </c>
      <c r="I90" s="511"/>
      <c r="J90" s="492"/>
      <c r="K90" s="492"/>
      <c r="L90" s="492"/>
      <c r="M90" s="492"/>
      <c r="N90" s="492"/>
      <c r="O90" s="492"/>
      <c r="P90" s="492"/>
      <c r="Q90" s="492"/>
      <c r="R90" s="492"/>
      <c r="S90" s="492"/>
      <c r="T90" s="492"/>
      <c r="U90" s="492"/>
      <c r="V90" s="492"/>
      <c r="W90" s="492"/>
      <c r="X90" s="492"/>
      <c r="Y90" s="492"/>
      <c r="Z90" s="492"/>
      <c r="AA90" s="492"/>
      <c r="AB90" s="492"/>
      <c r="AC90" s="492"/>
      <c r="AD90" s="492"/>
      <c r="AE90" s="492"/>
      <c r="AF90" s="492"/>
      <c r="AG90" s="492"/>
      <c r="AH90" s="492"/>
      <c r="AI90" s="492"/>
      <c r="AJ90" s="492"/>
    </row>
    <row r="91" spans="1:36" s="1774" customFormat="1">
      <c r="A91" s="207"/>
      <c r="B91" s="207"/>
      <c r="C91" s="156" t="s">
        <v>4878</v>
      </c>
      <c r="D91" s="156" t="s">
        <v>635</v>
      </c>
      <c r="E91" s="156" t="s">
        <v>32</v>
      </c>
      <c r="F91" s="1828"/>
      <c r="G91" s="1828"/>
      <c r="H91" s="511"/>
      <c r="I91" s="515" t="s">
        <v>635</v>
      </c>
      <c r="J91" s="492"/>
      <c r="K91" s="492"/>
      <c r="L91" s="492"/>
      <c r="M91" s="492"/>
      <c r="N91" s="492">
        <v>0</v>
      </c>
      <c r="O91" s="492"/>
      <c r="P91" s="492"/>
      <c r="Q91" s="492">
        <v>0</v>
      </c>
      <c r="R91" s="492">
        <v>0</v>
      </c>
      <c r="S91" s="492">
        <v>0</v>
      </c>
      <c r="T91" s="492">
        <v>0</v>
      </c>
      <c r="U91" s="492">
        <v>0</v>
      </c>
      <c r="V91" s="492">
        <v>0</v>
      </c>
      <c r="W91" s="492">
        <v>0</v>
      </c>
      <c r="X91" s="492">
        <v>0</v>
      </c>
      <c r="Y91" s="492">
        <v>0</v>
      </c>
      <c r="Z91" s="492">
        <v>0</v>
      </c>
      <c r="AA91" s="492">
        <v>0</v>
      </c>
      <c r="AB91" s="492">
        <v>0</v>
      </c>
      <c r="AC91" s="492">
        <v>0</v>
      </c>
      <c r="AD91" s="492">
        <v>0</v>
      </c>
      <c r="AE91" s="492">
        <v>0</v>
      </c>
      <c r="AF91" s="492">
        <v>0</v>
      </c>
      <c r="AG91" s="492">
        <v>0</v>
      </c>
      <c r="AH91" s="492">
        <v>0</v>
      </c>
      <c r="AI91" s="492">
        <v>0</v>
      </c>
      <c r="AJ91" s="492">
        <v>0</v>
      </c>
    </row>
    <row r="92" spans="1:36" s="1774" customFormat="1">
      <c r="A92" s="207"/>
      <c r="B92" s="207"/>
      <c r="C92" s="156" t="s">
        <v>4879</v>
      </c>
      <c r="D92" s="156" t="s">
        <v>4844</v>
      </c>
      <c r="E92" s="156" t="s">
        <v>32</v>
      </c>
      <c r="F92" s="1828"/>
      <c r="G92" s="1828"/>
      <c r="H92" s="511"/>
      <c r="I92" s="515" t="s">
        <v>638</v>
      </c>
      <c r="J92" s="492"/>
      <c r="K92" s="492"/>
      <c r="L92" s="492"/>
      <c r="M92" s="492"/>
      <c r="N92" s="492">
        <v>0</v>
      </c>
      <c r="O92" s="492"/>
      <c r="P92" s="492"/>
      <c r="Q92" s="492">
        <v>0</v>
      </c>
      <c r="R92" s="492">
        <v>0</v>
      </c>
      <c r="S92" s="492">
        <v>0</v>
      </c>
      <c r="T92" s="492">
        <v>0</v>
      </c>
      <c r="U92" s="492">
        <v>0</v>
      </c>
      <c r="V92" s="492">
        <v>0</v>
      </c>
      <c r="W92" s="492">
        <v>0</v>
      </c>
      <c r="X92" s="492">
        <v>0</v>
      </c>
      <c r="Y92" s="492">
        <v>0</v>
      </c>
      <c r="Z92" s="492">
        <v>0</v>
      </c>
      <c r="AA92" s="492">
        <v>0</v>
      </c>
      <c r="AB92" s="492">
        <v>0</v>
      </c>
      <c r="AC92" s="492">
        <v>0</v>
      </c>
      <c r="AD92" s="492">
        <v>0</v>
      </c>
      <c r="AE92" s="492">
        <v>0</v>
      </c>
      <c r="AF92" s="492">
        <v>0</v>
      </c>
      <c r="AG92" s="492">
        <v>0</v>
      </c>
      <c r="AH92" s="492">
        <v>0</v>
      </c>
      <c r="AI92" s="492">
        <v>0</v>
      </c>
      <c r="AJ92" s="492">
        <v>0</v>
      </c>
    </row>
    <row r="93" spans="1:36" s="1774" customFormat="1">
      <c r="A93" s="207"/>
      <c r="B93" s="207"/>
      <c r="C93" s="156" t="s">
        <v>4880</v>
      </c>
      <c r="D93" s="156" t="s">
        <v>4845</v>
      </c>
      <c r="E93" s="156" t="s">
        <v>32</v>
      </c>
      <c r="F93" s="1828"/>
      <c r="G93" s="1828"/>
      <c r="H93" s="511"/>
      <c r="I93" s="515" t="s">
        <v>637</v>
      </c>
      <c r="J93" s="492"/>
      <c r="K93" s="492"/>
      <c r="L93" s="492"/>
      <c r="M93" s="492"/>
      <c r="N93" s="492">
        <v>0</v>
      </c>
      <c r="O93" s="492"/>
      <c r="P93" s="492"/>
      <c r="Q93" s="492">
        <v>0</v>
      </c>
      <c r="R93" s="492">
        <v>0</v>
      </c>
      <c r="S93" s="492">
        <v>0</v>
      </c>
      <c r="T93" s="492">
        <v>0</v>
      </c>
      <c r="U93" s="492">
        <v>0</v>
      </c>
      <c r="V93" s="492">
        <v>0</v>
      </c>
      <c r="W93" s="492">
        <v>0</v>
      </c>
      <c r="X93" s="492">
        <v>0</v>
      </c>
      <c r="Y93" s="492">
        <v>0</v>
      </c>
      <c r="Z93" s="492">
        <v>0</v>
      </c>
      <c r="AA93" s="492">
        <v>0</v>
      </c>
      <c r="AB93" s="492">
        <v>0</v>
      </c>
      <c r="AC93" s="492">
        <v>0</v>
      </c>
      <c r="AD93" s="492">
        <v>0</v>
      </c>
      <c r="AE93" s="492">
        <v>0</v>
      </c>
      <c r="AF93" s="492">
        <v>0</v>
      </c>
      <c r="AG93" s="492">
        <v>0</v>
      </c>
      <c r="AH93" s="492">
        <v>0</v>
      </c>
      <c r="AI93" s="492">
        <v>0</v>
      </c>
      <c r="AJ93" s="492">
        <v>0</v>
      </c>
    </row>
    <row r="94" spans="1:36" s="1774" customFormat="1">
      <c r="A94" s="207"/>
      <c r="B94" s="207"/>
      <c r="C94" s="156"/>
      <c r="D94" s="156"/>
      <c r="E94" s="156"/>
      <c r="F94" s="1828"/>
      <c r="G94" s="1828"/>
      <c r="H94" s="511" t="s">
        <v>1155</v>
      </c>
      <c r="I94" s="1828"/>
      <c r="J94" s="492"/>
      <c r="K94" s="492"/>
      <c r="L94" s="492"/>
      <c r="M94" s="492"/>
      <c r="N94" s="492"/>
      <c r="O94" s="492"/>
      <c r="P94" s="492"/>
      <c r="Q94" s="492"/>
      <c r="R94" s="492"/>
      <c r="S94" s="492"/>
      <c r="T94" s="492"/>
      <c r="U94" s="492"/>
      <c r="V94" s="492"/>
      <c r="W94" s="492"/>
      <c r="X94" s="492"/>
      <c r="Y94" s="492"/>
      <c r="Z94" s="492"/>
      <c r="AA94" s="492"/>
      <c r="AB94" s="492"/>
      <c r="AC94" s="492"/>
      <c r="AD94" s="492"/>
      <c r="AE94" s="492"/>
      <c r="AF94" s="492"/>
      <c r="AG94" s="492"/>
      <c r="AH94" s="492"/>
      <c r="AI94" s="492"/>
      <c r="AJ94" s="492"/>
    </row>
    <row r="95" spans="1:36" s="1774" customFormat="1">
      <c r="A95" s="207"/>
      <c r="B95" s="207"/>
      <c r="C95" s="156" t="s">
        <v>4881</v>
      </c>
      <c r="D95" s="156" t="s">
        <v>4844</v>
      </c>
      <c r="E95" s="156" t="s">
        <v>572</v>
      </c>
      <c r="F95" s="1828"/>
      <c r="G95" s="1828"/>
      <c r="H95" s="511"/>
      <c r="I95" s="1828" t="s">
        <v>644</v>
      </c>
      <c r="J95" s="492"/>
      <c r="K95" s="492"/>
      <c r="L95" s="492"/>
      <c r="M95" s="492"/>
      <c r="N95" s="492">
        <v>0</v>
      </c>
      <c r="O95" s="492"/>
      <c r="P95" s="492"/>
      <c r="Q95" s="492">
        <v>0</v>
      </c>
      <c r="R95" s="492">
        <v>0</v>
      </c>
      <c r="S95" s="492">
        <v>0</v>
      </c>
      <c r="T95" s="492">
        <v>0</v>
      </c>
      <c r="U95" s="492">
        <v>-5728296.4236881258</v>
      </c>
      <c r="V95" s="492">
        <v>-2799022.0562500004</v>
      </c>
      <c r="W95" s="492">
        <v>-1963382.5469999998</v>
      </c>
      <c r="X95" s="492">
        <v>-1764480.2647499999</v>
      </c>
      <c r="Y95" s="492">
        <v>-1302710.5078749999</v>
      </c>
      <c r="Z95" s="492">
        <v>-706714.98362499999</v>
      </c>
      <c r="AA95" s="492">
        <v>-726855.00474999996</v>
      </c>
      <c r="AB95" s="492">
        <v>-902109.87474999996</v>
      </c>
      <c r="AC95" s="492">
        <v>-1079385.587875</v>
      </c>
      <c r="AD95" s="492">
        <v>-930636.73324999993</v>
      </c>
      <c r="AE95" s="492">
        <v>-689486.71400000004</v>
      </c>
      <c r="AF95" s="492">
        <v>-375908.80249999999</v>
      </c>
      <c r="AG95" s="492">
        <v>-105136.32150000001</v>
      </c>
      <c r="AH95" s="492">
        <v>-143717.50487500001</v>
      </c>
      <c r="AI95" s="492">
        <v>-154716.793875</v>
      </c>
      <c r="AJ95" s="492">
        <v>-121621.65925</v>
      </c>
    </row>
    <row r="96" spans="1:36" s="1774" customFormat="1">
      <c r="A96" s="207"/>
      <c r="B96" s="207"/>
      <c r="C96" s="156" t="s">
        <v>4882</v>
      </c>
      <c r="D96" s="156" t="s">
        <v>4844</v>
      </c>
      <c r="E96" s="156" t="s">
        <v>32</v>
      </c>
      <c r="F96" s="1828"/>
      <c r="G96" s="1828"/>
      <c r="H96" s="511"/>
      <c r="I96" s="1828" t="s">
        <v>646</v>
      </c>
      <c r="J96" s="492"/>
      <c r="K96" s="492"/>
      <c r="L96" s="492"/>
      <c r="M96" s="492"/>
      <c r="N96" s="492">
        <v>0</v>
      </c>
      <c r="O96" s="492"/>
      <c r="P96" s="492"/>
      <c r="Q96" s="492">
        <v>0</v>
      </c>
      <c r="R96" s="492">
        <v>0</v>
      </c>
      <c r="S96" s="492">
        <v>0</v>
      </c>
      <c r="T96" s="492">
        <v>0</v>
      </c>
      <c r="U96" s="492">
        <v>0</v>
      </c>
      <c r="V96" s="492">
        <v>0</v>
      </c>
      <c r="W96" s="492">
        <v>0</v>
      </c>
      <c r="X96" s="492">
        <v>0</v>
      </c>
      <c r="Y96" s="492">
        <v>0</v>
      </c>
      <c r="Z96" s="492">
        <v>0</v>
      </c>
      <c r="AA96" s="492">
        <v>0</v>
      </c>
      <c r="AB96" s="492">
        <v>0</v>
      </c>
      <c r="AC96" s="492">
        <v>0</v>
      </c>
      <c r="AD96" s="492">
        <v>0</v>
      </c>
      <c r="AE96" s="492">
        <v>0</v>
      </c>
      <c r="AF96" s="492">
        <v>0</v>
      </c>
      <c r="AG96" s="492">
        <v>0</v>
      </c>
      <c r="AH96" s="492">
        <v>0</v>
      </c>
      <c r="AI96" s="492">
        <v>0</v>
      </c>
      <c r="AJ96" s="492">
        <v>0</v>
      </c>
    </row>
    <row r="97" spans="1:36" s="1774" customFormat="1">
      <c r="A97" s="207"/>
      <c r="B97" s="207"/>
      <c r="C97" s="156" t="s">
        <v>4883</v>
      </c>
      <c r="D97" s="156" t="s">
        <v>4844</v>
      </c>
      <c r="E97" s="156" t="s">
        <v>32</v>
      </c>
      <c r="F97" s="1828"/>
      <c r="G97" s="1828"/>
      <c r="H97" s="511"/>
      <c r="I97" s="1828" t="s">
        <v>647</v>
      </c>
      <c r="J97" s="492"/>
      <c r="K97" s="492"/>
      <c r="L97" s="492"/>
      <c r="M97" s="492"/>
      <c r="N97" s="492">
        <v>0</v>
      </c>
      <c r="O97" s="492"/>
      <c r="P97" s="492"/>
      <c r="Q97" s="492">
        <v>0</v>
      </c>
      <c r="R97" s="492">
        <v>0</v>
      </c>
      <c r="S97" s="492">
        <v>0</v>
      </c>
      <c r="T97" s="492">
        <v>0</v>
      </c>
      <c r="U97" s="492">
        <v>0</v>
      </c>
      <c r="V97" s="492">
        <v>0</v>
      </c>
      <c r="W97" s="492">
        <v>0</v>
      </c>
      <c r="X97" s="492">
        <v>0</v>
      </c>
      <c r="Y97" s="492">
        <v>0</v>
      </c>
      <c r="Z97" s="492">
        <v>0</v>
      </c>
      <c r="AA97" s="492">
        <v>0</v>
      </c>
      <c r="AB97" s="492">
        <v>0</v>
      </c>
      <c r="AC97" s="492">
        <v>0</v>
      </c>
      <c r="AD97" s="492">
        <v>0</v>
      </c>
      <c r="AE97" s="492">
        <v>0</v>
      </c>
      <c r="AF97" s="492">
        <v>0</v>
      </c>
      <c r="AG97" s="492">
        <v>0</v>
      </c>
      <c r="AH97" s="492">
        <v>0</v>
      </c>
      <c r="AI97" s="492">
        <v>0</v>
      </c>
      <c r="AJ97" s="492">
        <v>0</v>
      </c>
    </row>
    <row r="98" spans="1:36" s="1774" customFormat="1" ht="15.75">
      <c r="A98" s="207"/>
      <c r="B98" s="207"/>
      <c r="G98" s="1826" t="s">
        <v>23</v>
      </c>
      <c r="H98" s="1826"/>
      <c r="I98" s="1826"/>
      <c r="J98" s="2417"/>
      <c r="K98" s="2417"/>
      <c r="L98" s="2417"/>
      <c r="M98" s="2417"/>
      <c r="N98" s="2417">
        <v>0</v>
      </c>
      <c r="O98" s="2417"/>
      <c r="P98" s="2417"/>
      <c r="Q98" s="2417">
        <v>0</v>
      </c>
      <c r="R98" s="2417">
        <v>-2392291.6666666567</v>
      </c>
      <c r="S98" s="2417">
        <v>-48327602.009675026</v>
      </c>
      <c r="T98" s="2417">
        <v>-47347114.198816441</v>
      </c>
      <c r="U98" s="2417">
        <v>-100374796.58723055</v>
      </c>
      <c r="V98" s="2417">
        <v>-90542363.823726222</v>
      </c>
      <c r="W98" s="2417">
        <v>-75704090.573830932</v>
      </c>
      <c r="X98" s="2417">
        <v>-74983512.647938237</v>
      </c>
      <c r="Y98" s="2417">
        <v>-79823759.964292958</v>
      </c>
      <c r="Z98" s="2417">
        <v>-48283987.137345344</v>
      </c>
      <c r="AA98" s="2417">
        <v>-36833547.254964791</v>
      </c>
      <c r="AB98" s="2417">
        <v>-6106156.8097691741</v>
      </c>
      <c r="AC98" s="2417">
        <v>28553542.966530174</v>
      </c>
      <c r="AD98" s="2417">
        <v>49736423.483723439</v>
      </c>
      <c r="AE98" s="2417">
        <v>69198777.800213203</v>
      </c>
      <c r="AF98" s="2417">
        <v>89168363.793401629</v>
      </c>
      <c r="AG98" s="2417">
        <v>116765741.59630436</v>
      </c>
      <c r="AH98" s="2417">
        <v>140607839.60866445</v>
      </c>
      <c r="AI98" s="2417">
        <v>139272975.03762954</v>
      </c>
      <c r="AJ98" s="2417">
        <v>151194361.40626526</v>
      </c>
    </row>
    <row r="99" spans="1:36" s="1774" customFormat="1" ht="15.75">
      <c r="A99" s="207"/>
      <c r="B99" s="207"/>
      <c r="H99" s="1826"/>
      <c r="I99" s="1826"/>
      <c r="J99" s="1775"/>
      <c r="K99" s="1775"/>
      <c r="L99" s="1775"/>
      <c r="M99" s="1775"/>
      <c r="N99" s="1775"/>
      <c r="O99" s="1775"/>
      <c r="P99" s="1775"/>
      <c r="Q99" s="1775"/>
      <c r="R99" s="1775"/>
      <c r="S99" s="1775"/>
      <c r="T99" s="1775"/>
      <c r="U99" s="1775"/>
      <c r="V99" s="1775"/>
      <c r="W99" s="1775"/>
      <c r="X99" s="1775"/>
      <c r="Y99" s="1775"/>
      <c r="Z99" s="1775"/>
      <c r="AA99" s="1775"/>
      <c r="AB99" s="1775"/>
      <c r="AC99" s="1775"/>
      <c r="AD99" s="1775"/>
      <c r="AE99" s="1775"/>
      <c r="AF99" s="1775"/>
      <c r="AG99" s="1775"/>
      <c r="AH99" s="1775"/>
      <c r="AI99" s="1775"/>
      <c r="AJ99" s="1775"/>
    </row>
    <row r="100" spans="1:36" s="1774" customFormat="1" ht="15.75">
      <c r="A100" s="207"/>
      <c r="B100" s="207"/>
      <c r="G100" s="1826" t="s">
        <v>575</v>
      </c>
      <c r="H100" s="1826"/>
      <c r="I100" s="1826"/>
      <c r="J100" s="1775"/>
      <c r="K100" s="1775"/>
      <c r="L100" s="1775"/>
      <c r="M100" s="1775"/>
      <c r="N100" s="1775"/>
      <c r="O100" s="1775"/>
      <c r="P100" s="1775"/>
      <c r="Q100" s="1775"/>
      <c r="R100" s="1775"/>
      <c r="S100" s="1775"/>
      <c r="T100" s="1775"/>
      <c r="U100" s="1775"/>
      <c r="V100" s="1775"/>
      <c r="W100" s="1775"/>
      <c r="X100" s="1775"/>
      <c r="Y100" s="1775"/>
      <c r="Z100" s="1775"/>
      <c r="AA100" s="1775"/>
      <c r="AB100" s="1775"/>
      <c r="AC100" s="1775"/>
      <c r="AD100" s="1775"/>
      <c r="AE100" s="1775"/>
      <c r="AF100" s="1775"/>
      <c r="AG100" s="1775"/>
      <c r="AH100" s="1775"/>
      <c r="AI100" s="1775"/>
      <c r="AJ100" s="1775"/>
    </row>
    <row r="101" spans="1:36" s="1774" customFormat="1">
      <c r="A101" s="207"/>
      <c r="B101" s="207"/>
      <c r="I101" s="1774" t="s">
        <v>4884</v>
      </c>
      <c r="J101" s="2452"/>
      <c r="K101" s="2452"/>
      <c r="L101" s="2452"/>
      <c r="M101" s="2452"/>
      <c r="N101" s="2452">
        <v>0</v>
      </c>
      <c r="O101" s="2452"/>
      <c r="P101" s="2452"/>
      <c r="Q101" s="2452">
        <v>0</v>
      </c>
      <c r="R101" s="2452">
        <v>-2392291.6666666567</v>
      </c>
      <c r="S101" s="2452">
        <v>-48327602.009675026</v>
      </c>
      <c r="T101" s="2452">
        <v>-47347114.198816441</v>
      </c>
      <c r="U101" s="2452">
        <v>-100374796.58723055</v>
      </c>
      <c r="V101" s="2452">
        <v>-90542363.823726222</v>
      </c>
      <c r="W101" s="2452">
        <v>-75704090.573830932</v>
      </c>
      <c r="X101" s="2452">
        <v>-74983512.647938237</v>
      </c>
      <c r="Y101" s="2452">
        <v>-79823759.964292958</v>
      </c>
      <c r="Z101" s="2452">
        <v>-48283987.137345344</v>
      </c>
      <c r="AA101" s="2452">
        <v>-36833547.254964791</v>
      </c>
      <c r="AB101" s="2452">
        <v>-6106156.8097691741</v>
      </c>
      <c r="AC101" s="2452">
        <v>28553542.966530174</v>
      </c>
      <c r="AD101" s="2452">
        <v>49736423.483723439</v>
      </c>
      <c r="AE101" s="2452">
        <v>69198777.800213203</v>
      </c>
      <c r="AF101" s="2452">
        <v>89168363.793401629</v>
      </c>
      <c r="AG101" s="2452">
        <v>116765741.59630436</v>
      </c>
      <c r="AH101" s="2452">
        <v>140607839.60866445</v>
      </c>
      <c r="AI101" s="2452">
        <v>139272975.03762954</v>
      </c>
      <c r="AJ101" s="2452">
        <v>151194361.40626526</v>
      </c>
    </row>
    <row r="102" spans="1:36" s="1774" customFormat="1">
      <c r="A102" s="207"/>
      <c r="B102" s="207"/>
      <c r="I102" s="1774" t="s">
        <v>4885</v>
      </c>
      <c r="J102" s="2452"/>
      <c r="K102" s="2452"/>
      <c r="L102" s="2452"/>
      <c r="M102" s="2452"/>
      <c r="N102" s="2452">
        <v>0</v>
      </c>
      <c r="O102" s="2452"/>
      <c r="P102" s="2452"/>
      <c r="Q102" s="2452">
        <v>0</v>
      </c>
      <c r="R102" s="2452">
        <v>-2392291.6666666567</v>
      </c>
      <c r="S102" s="2452">
        <v>-48327602.009675026</v>
      </c>
      <c r="T102" s="2452">
        <v>-47347114.198816448</v>
      </c>
      <c r="U102" s="2452">
        <v>-100374796.58723053</v>
      </c>
      <c r="V102" s="2452">
        <v>-90542363.823726222</v>
      </c>
      <c r="W102" s="2452">
        <v>-75704090.573830932</v>
      </c>
      <c r="X102" s="2452">
        <v>-74983512.647938222</v>
      </c>
      <c r="Y102" s="2452">
        <v>-79823759.964292958</v>
      </c>
      <c r="Z102" s="2452">
        <v>-48283987.137345336</v>
      </c>
      <c r="AA102" s="2452">
        <v>-36833547.254964799</v>
      </c>
      <c r="AB102" s="2452">
        <v>-6106156.8097691536</v>
      </c>
      <c r="AC102" s="2452">
        <v>28553542.966530159</v>
      </c>
      <c r="AD102" s="2452">
        <v>49736423.483723432</v>
      </c>
      <c r="AE102" s="2452">
        <v>69198777.800213188</v>
      </c>
      <c r="AF102" s="2452">
        <v>89168363.793401614</v>
      </c>
      <c r="AG102" s="2452">
        <v>116765741.59630433</v>
      </c>
      <c r="AH102" s="2452">
        <v>140607839.60866451</v>
      </c>
      <c r="AI102" s="2452">
        <v>139272975.03762957</v>
      </c>
      <c r="AJ102" s="2452">
        <v>151194361.40626526</v>
      </c>
    </row>
    <row r="103" spans="1:36" s="1774" customFormat="1">
      <c r="A103" s="207"/>
      <c r="B103" s="207"/>
      <c r="I103" s="1774" t="s">
        <v>4886</v>
      </c>
      <c r="J103" s="2452"/>
      <c r="K103" s="2452"/>
      <c r="L103" s="2452"/>
      <c r="M103" s="2452"/>
      <c r="N103" s="2452">
        <v>0</v>
      </c>
      <c r="O103" s="2452"/>
      <c r="P103" s="2452"/>
      <c r="Q103" s="2452">
        <v>0</v>
      </c>
      <c r="R103" s="2452">
        <v>0</v>
      </c>
      <c r="S103" s="2452">
        <v>0</v>
      </c>
      <c r="T103" s="2452">
        <v>0</v>
      </c>
      <c r="U103" s="2452">
        <v>0</v>
      </c>
      <c r="V103" s="2452">
        <v>0</v>
      </c>
      <c r="W103" s="2452">
        <v>0</v>
      </c>
      <c r="X103" s="2452">
        <v>0</v>
      </c>
      <c r="Y103" s="2452">
        <v>0</v>
      </c>
      <c r="Z103" s="2452">
        <v>0</v>
      </c>
      <c r="AA103" s="2452">
        <v>0</v>
      </c>
      <c r="AB103" s="2452">
        <v>0</v>
      </c>
      <c r="AC103" s="2452">
        <v>0</v>
      </c>
      <c r="AD103" s="2452">
        <v>0</v>
      </c>
      <c r="AE103" s="2452">
        <v>0</v>
      </c>
      <c r="AF103" s="2452">
        <v>0</v>
      </c>
      <c r="AG103" s="2452">
        <v>0</v>
      </c>
      <c r="AH103" s="2452">
        <v>0</v>
      </c>
      <c r="AI103" s="2452">
        <v>0</v>
      </c>
      <c r="AJ103" s="2452">
        <v>0</v>
      </c>
    </row>
    <row r="104" spans="1:36" s="1774" customFormat="1" ht="15.75">
      <c r="A104" s="207"/>
      <c r="B104" s="207">
        <v>0</v>
      </c>
      <c r="H104" s="1826"/>
      <c r="I104" s="1774" t="s">
        <v>4887</v>
      </c>
      <c r="J104" s="2449"/>
      <c r="K104" s="2449"/>
      <c r="L104" s="2449"/>
      <c r="M104" s="2449"/>
      <c r="N104" s="2449">
        <v>0</v>
      </c>
      <c r="O104" s="2449"/>
      <c r="P104" s="2449"/>
      <c r="Q104" s="2449">
        <v>0</v>
      </c>
      <c r="R104" s="2449">
        <v>0</v>
      </c>
      <c r="S104" s="2449">
        <v>0</v>
      </c>
      <c r="T104" s="2449">
        <v>0</v>
      </c>
      <c r="U104" s="2449">
        <v>0</v>
      </c>
      <c r="V104" s="2449">
        <v>0</v>
      </c>
      <c r="W104" s="2449">
        <v>0</v>
      </c>
      <c r="X104" s="2449">
        <v>0</v>
      </c>
      <c r="Y104" s="2449">
        <v>0</v>
      </c>
      <c r="Z104" s="2449">
        <v>0</v>
      </c>
      <c r="AA104" s="2449">
        <v>0</v>
      </c>
      <c r="AB104" s="2449">
        <v>0</v>
      </c>
      <c r="AC104" s="2449">
        <v>0</v>
      </c>
      <c r="AD104" s="2449">
        <v>0</v>
      </c>
      <c r="AE104" s="2449">
        <v>0</v>
      </c>
      <c r="AF104" s="2449">
        <v>0</v>
      </c>
      <c r="AG104" s="2449">
        <v>0</v>
      </c>
      <c r="AH104" s="2449">
        <v>0</v>
      </c>
      <c r="AI104" s="2449">
        <v>0</v>
      </c>
      <c r="AJ104" s="2449">
        <v>0</v>
      </c>
    </row>
    <row r="105" spans="1:36" s="1774" customFormat="1" ht="15.75">
      <c r="A105" s="207"/>
      <c r="B105" s="207"/>
      <c r="H105" s="1826"/>
      <c r="J105" s="2449"/>
      <c r="K105" s="2449"/>
      <c r="L105" s="2449"/>
      <c r="M105" s="2449"/>
      <c r="N105" s="2449"/>
      <c r="O105" s="2449"/>
      <c r="P105" s="2449"/>
      <c r="Q105" s="2449"/>
      <c r="R105" s="2449"/>
      <c r="S105" s="2449"/>
      <c r="T105" s="2449"/>
      <c r="U105" s="2449"/>
      <c r="V105" s="2449"/>
      <c r="W105" s="2449"/>
      <c r="X105" s="2449"/>
      <c r="Y105" s="2449"/>
      <c r="Z105" s="2449"/>
      <c r="AA105" s="2449"/>
      <c r="AB105" s="2449"/>
      <c r="AC105" s="2449"/>
      <c r="AD105" s="2449"/>
      <c r="AE105" s="2449"/>
      <c r="AF105" s="2449"/>
      <c r="AG105" s="2449"/>
      <c r="AH105" s="2449"/>
      <c r="AI105" s="2449"/>
      <c r="AJ105" s="2449"/>
    </row>
    <row r="106" spans="1:36" s="1774" customFormat="1" ht="15.75" outlineLevel="1">
      <c r="A106" s="207"/>
      <c r="B106" s="207"/>
      <c r="E106" s="2461" t="s">
        <v>4888</v>
      </c>
      <c r="F106" s="2462"/>
      <c r="G106" s="2462"/>
      <c r="H106" s="2462"/>
      <c r="I106" s="2462" t="s">
        <v>4979</v>
      </c>
      <c r="J106" s="2463"/>
      <c r="K106" s="2463"/>
      <c r="L106" s="2464"/>
      <c r="M106" s="2449"/>
      <c r="N106" s="2449"/>
      <c r="O106" s="2449"/>
      <c r="P106" s="2449"/>
      <c r="Q106" s="2449"/>
      <c r="R106" s="2449"/>
      <c r="S106" s="2449"/>
      <c r="T106" s="2449"/>
      <c r="U106" s="2449"/>
      <c r="V106" s="2449"/>
      <c r="W106" s="2449"/>
      <c r="X106" s="2449"/>
      <c r="Y106" s="2449"/>
      <c r="Z106" s="2449"/>
      <c r="AA106" s="2449"/>
      <c r="AB106" s="2449"/>
      <c r="AC106" s="2449"/>
      <c r="AD106" s="2449"/>
      <c r="AE106" s="2449"/>
      <c r="AF106" s="2449"/>
      <c r="AG106" s="2449"/>
      <c r="AH106" s="2449"/>
      <c r="AI106" s="2449"/>
      <c r="AJ106" s="2449"/>
    </row>
    <row r="107" spans="1:36" s="1774" customFormat="1" ht="15.75" outlineLevel="1">
      <c r="A107" s="207"/>
      <c r="B107" s="207"/>
      <c r="E107" s="2465" t="s">
        <v>3089</v>
      </c>
      <c r="F107" s="2466"/>
      <c r="G107" s="2466"/>
      <c r="H107" s="2466"/>
      <c r="I107" s="2467">
        <v>40840</v>
      </c>
      <c r="J107" s="2449"/>
      <c r="K107" s="2449"/>
      <c r="L107" s="2468"/>
      <c r="M107" s="2449"/>
      <c r="N107" s="2449"/>
      <c r="O107" s="2449"/>
      <c r="P107" s="2449"/>
      <c r="Q107" s="2449"/>
      <c r="R107" s="2449"/>
      <c r="S107" s="2449"/>
      <c r="T107" s="2449"/>
      <c r="U107" s="2449"/>
      <c r="V107" s="2449"/>
      <c r="W107" s="2449"/>
      <c r="X107" s="2449"/>
      <c r="Y107" s="2449"/>
      <c r="Z107" s="2449"/>
      <c r="AA107" s="2449"/>
      <c r="AB107" s="2449"/>
      <c r="AC107" s="2449"/>
      <c r="AD107" s="2449"/>
      <c r="AE107" s="2449"/>
      <c r="AF107" s="2449"/>
      <c r="AG107" s="2449"/>
      <c r="AH107" s="2449"/>
      <c r="AI107" s="2449"/>
      <c r="AJ107" s="2449"/>
    </row>
    <row r="108" spans="1:36" s="1774" customFormat="1" ht="15.75" outlineLevel="1">
      <c r="A108" s="207"/>
      <c r="B108" s="207"/>
      <c r="E108" s="2469" t="s">
        <v>604</v>
      </c>
      <c r="F108" s="2470"/>
      <c r="G108" s="2470"/>
      <c r="H108" s="2470"/>
      <c r="I108" s="2471"/>
      <c r="J108" s="2472"/>
      <c r="K108" s="2472"/>
      <c r="L108" s="2473"/>
      <c r="M108" s="2449"/>
      <c r="N108" s="2449"/>
      <c r="O108" s="2449"/>
      <c r="P108" s="2449"/>
      <c r="Q108" s="2449"/>
      <c r="R108" s="2449"/>
      <c r="S108" s="2449"/>
      <c r="T108" s="2449"/>
      <c r="U108" s="2449"/>
      <c r="V108" s="2449"/>
      <c r="W108" s="2449"/>
      <c r="X108" s="2449"/>
      <c r="Y108" s="2449"/>
      <c r="Z108" s="2449"/>
      <c r="AA108" s="2449"/>
      <c r="AB108" s="2449"/>
      <c r="AC108" s="2449"/>
      <c r="AD108" s="2449"/>
      <c r="AE108" s="2449"/>
      <c r="AF108" s="2449"/>
      <c r="AG108" s="2449"/>
      <c r="AH108" s="2449"/>
      <c r="AI108" s="2449"/>
      <c r="AJ108" s="2449"/>
    </row>
    <row r="109" spans="1:36" s="1774" customFormat="1" ht="15.75" outlineLevel="1">
      <c r="A109" s="207"/>
      <c r="B109" s="207"/>
      <c r="E109" s="2474"/>
      <c r="I109" s="350"/>
      <c r="J109" s="2449"/>
      <c r="K109" s="2449"/>
      <c r="L109" s="2449"/>
      <c r="M109" s="2449"/>
      <c r="N109" s="2449"/>
      <c r="O109" s="2449"/>
      <c r="P109" s="2449"/>
      <c r="Q109" s="2449"/>
      <c r="R109" s="2449"/>
      <c r="S109" s="2449"/>
      <c r="T109" s="2449"/>
      <c r="U109" s="2449"/>
      <c r="V109" s="2449"/>
      <c r="W109" s="2449"/>
      <c r="X109" s="2449"/>
      <c r="Y109" s="2449"/>
      <c r="Z109" s="2449"/>
      <c r="AA109" s="2449"/>
      <c r="AB109" s="2449"/>
      <c r="AC109" s="2449"/>
      <c r="AD109" s="2449"/>
      <c r="AE109" s="2449"/>
      <c r="AF109" s="2449"/>
      <c r="AG109" s="2449"/>
      <c r="AH109" s="2449"/>
      <c r="AI109" s="2449"/>
      <c r="AJ109" s="2449"/>
    </row>
    <row r="110" spans="1:36" s="1774" customFormat="1" ht="15.75" outlineLevel="1">
      <c r="A110" s="207"/>
      <c r="B110" s="207"/>
      <c r="E110" s="1826" t="s">
        <v>4890</v>
      </c>
      <c r="H110" s="1826"/>
      <c r="I110" s="1826"/>
      <c r="J110" s="1775"/>
      <c r="K110" s="1775"/>
      <c r="L110" s="1775"/>
      <c r="M110" s="1775"/>
      <c r="N110" s="1775"/>
      <c r="O110" s="1775"/>
      <c r="P110" s="1775"/>
      <c r="Q110" s="1775"/>
      <c r="R110" s="1775"/>
      <c r="S110" s="1775"/>
      <c r="T110" s="1775"/>
      <c r="U110" s="1775"/>
      <c r="V110" s="1775"/>
      <c r="W110" s="1775"/>
      <c r="X110" s="1775"/>
      <c r="Y110" s="1775"/>
      <c r="Z110" s="1775"/>
      <c r="AA110" s="1775"/>
      <c r="AB110" s="1775"/>
      <c r="AC110" s="1775"/>
      <c r="AD110" s="1775"/>
      <c r="AE110" s="1775"/>
      <c r="AF110" s="1775"/>
      <c r="AG110" s="1775"/>
      <c r="AH110" s="1775"/>
      <c r="AI110" s="1775"/>
      <c r="AJ110" s="1775"/>
    </row>
    <row r="111" spans="1:36" s="1774" customFormat="1" ht="15.75" outlineLevel="1">
      <c r="A111" s="207"/>
      <c r="B111" s="207"/>
      <c r="E111" s="721"/>
      <c r="F111" s="1836" t="s">
        <v>22</v>
      </c>
      <c r="G111" s="1491"/>
      <c r="H111" s="1491"/>
      <c r="I111" s="1491"/>
      <c r="J111" s="1491">
        <v>2004</v>
      </c>
      <c r="K111" s="1491">
        <v>2005</v>
      </c>
      <c r="L111" s="1491">
        <v>2006</v>
      </c>
      <c r="M111" s="1491">
        <v>2007</v>
      </c>
      <c r="N111" s="1491">
        <v>2008</v>
      </c>
      <c r="O111" s="1491"/>
      <c r="P111" s="1491"/>
      <c r="Q111" s="1491">
        <v>2011</v>
      </c>
      <c r="R111" s="1491">
        <v>2012</v>
      </c>
      <c r="S111" s="1491">
        <v>2013</v>
      </c>
      <c r="T111" s="1491">
        <v>2014</v>
      </c>
      <c r="U111" s="1491">
        <v>2015</v>
      </c>
      <c r="V111" s="1491">
        <v>2016</v>
      </c>
      <c r="W111" s="1491">
        <v>2017</v>
      </c>
      <c r="X111" s="1491">
        <v>2018</v>
      </c>
      <c r="Y111" s="1491">
        <v>2019</v>
      </c>
      <c r="Z111" s="1491">
        <v>2020</v>
      </c>
      <c r="AA111" s="1491">
        <v>2021</v>
      </c>
      <c r="AB111" s="1491">
        <v>2022</v>
      </c>
      <c r="AC111" s="1491">
        <v>2023</v>
      </c>
      <c r="AD111" s="1491">
        <v>2024</v>
      </c>
      <c r="AE111" s="1491">
        <v>2025</v>
      </c>
      <c r="AF111" s="1491">
        <v>2026</v>
      </c>
      <c r="AG111" s="1491">
        <v>2027</v>
      </c>
      <c r="AH111" s="1491">
        <v>2028</v>
      </c>
      <c r="AI111" s="1491">
        <v>2029</v>
      </c>
      <c r="AJ111" s="1491">
        <v>2030</v>
      </c>
    </row>
    <row r="112" spans="1:36" s="1774" customFormat="1" ht="15.75" outlineLevel="1">
      <c r="A112" s="207"/>
      <c r="B112" s="207"/>
      <c r="E112" s="2475" t="s">
        <v>4891</v>
      </c>
      <c r="F112" s="2475"/>
      <c r="G112" s="2475"/>
      <c r="H112" s="2475"/>
      <c r="I112" s="2475" t="s">
        <v>4892</v>
      </c>
      <c r="J112" s="2475"/>
      <c r="K112" s="2475"/>
      <c r="L112" s="2475"/>
      <c r="M112" s="2475"/>
      <c r="N112" s="2475">
        <v>0</v>
      </c>
      <c r="O112" s="2475"/>
      <c r="P112" s="2475"/>
      <c r="Q112" s="2475">
        <v>0</v>
      </c>
      <c r="R112" s="2475">
        <v>0</v>
      </c>
      <c r="S112" s="2475">
        <v>0</v>
      </c>
      <c r="T112" s="2475">
        <v>0</v>
      </c>
      <c r="U112" s="2475">
        <v>0</v>
      </c>
      <c r="V112" s="2475">
        <v>0</v>
      </c>
      <c r="W112" s="2475">
        <v>0</v>
      </c>
      <c r="X112" s="2475">
        <v>0</v>
      </c>
      <c r="Y112" s="2475">
        <v>0</v>
      </c>
      <c r="Z112" s="2475">
        <v>0</v>
      </c>
      <c r="AA112" s="2475">
        <v>0</v>
      </c>
      <c r="AB112" s="2475">
        <v>0</v>
      </c>
      <c r="AC112" s="2475">
        <v>0</v>
      </c>
      <c r="AD112" s="2475">
        <v>0</v>
      </c>
      <c r="AE112" s="2475">
        <v>0</v>
      </c>
      <c r="AF112" s="2475">
        <v>0</v>
      </c>
      <c r="AG112" s="2475">
        <v>0</v>
      </c>
      <c r="AH112" s="2475">
        <v>0</v>
      </c>
      <c r="AI112" s="2475">
        <v>0</v>
      </c>
      <c r="AJ112" s="2475">
        <v>0</v>
      </c>
    </row>
    <row r="113" spans="1:36" s="1774" customFormat="1" outlineLevel="1">
      <c r="A113" s="207"/>
      <c r="B113" s="207"/>
      <c r="E113" s="2476" t="s">
        <v>4851</v>
      </c>
      <c r="F113" s="2476"/>
      <c r="G113" s="2476"/>
      <c r="H113" s="2476"/>
      <c r="I113" s="2476" t="s">
        <v>4893</v>
      </c>
      <c r="J113" s="2476"/>
      <c r="K113" s="2476"/>
      <c r="L113" s="2476"/>
      <c r="M113" s="2476"/>
      <c r="N113" s="2476"/>
      <c r="O113" s="2476"/>
      <c r="P113" s="2476"/>
      <c r="Q113" s="2476"/>
      <c r="R113" s="2476">
        <v>0</v>
      </c>
      <c r="S113" s="2476">
        <v>0</v>
      </c>
      <c r="T113" s="2476">
        <v>0</v>
      </c>
      <c r="U113" s="2476">
        <v>0</v>
      </c>
      <c r="V113" s="2476">
        <v>0</v>
      </c>
      <c r="W113" s="2476">
        <v>0</v>
      </c>
      <c r="X113" s="2476">
        <v>0</v>
      </c>
      <c r="Y113" s="2476">
        <v>0</v>
      </c>
      <c r="Z113" s="2476">
        <v>0</v>
      </c>
      <c r="AA113" s="2476">
        <v>0</v>
      </c>
      <c r="AB113" s="2476">
        <v>0</v>
      </c>
      <c r="AC113" s="2476">
        <v>0</v>
      </c>
      <c r="AD113" s="2476">
        <v>0</v>
      </c>
      <c r="AE113" s="2476">
        <v>0</v>
      </c>
      <c r="AF113" s="2476">
        <v>0</v>
      </c>
      <c r="AG113" s="2476">
        <v>0</v>
      </c>
      <c r="AH113" s="2476">
        <v>0</v>
      </c>
      <c r="AI113" s="2476">
        <v>0</v>
      </c>
      <c r="AJ113" s="2476">
        <v>0</v>
      </c>
    </row>
    <row r="114" spans="1:36" s="1774" customFormat="1" outlineLevel="1">
      <c r="A114" s="207"/>
      <c r="B114" s="207"/>
      <c r="E114" s="2476" t="s">
        <v>4859</v>
      </c>
      <c r="F114" s="2476"/>
      <c r="G114" s="2476"/>
      <c r="H114" s="2476"/>
      <c r="I114" s="2476" t="s">
        <v>4894</v>
      </c>
      <c r="J114" s="2476"/>
      <c r="K114" s="2476"/>
      <c r="L114" s="2476"/>
      <c r="M114" s="2476"/>
      <c r="N114" s="2476"/>
      <c r="O114" s="2476"/>
      <c r="P114" s="2476"/>
      <c r="Q114" s="2476"/>
      <c r="R114" s="2476">
        <v>0</v>
      </c>
      <c r="S114" s="2476">
        <v>0</v>
      </c>
      <c r="T114" s="2476">
        <v>0</v>
      </c>
      <c r="U114" s="2476">
        <v>0</v>
      </c>
      <c r="V114" s="2476">
        <v>0</v>
      </c>
      <c r="W114" s="2476">
        <v>0</v>
      </c>
      <c r="X114" s="2476">
        <v>0</v>
      </c>
      <c r="Y114" s="2476">
        <v>0</v>
      </c>
      <c r="Z114" s="2476">
        <v>0</v>
      </c>
      <c r="AA114" s="2476">
        <v>0</v>
      </c>
      <c r="AB114" s="2476">
        <v>0</v>
      </c>
      <c r="AC114" s="2476">
        <v>0</v>
      </c>
      <c r="AD114" s="2476">
        <v>0</v>
      </c>
      <c r="AE114" s="2476">
        <v>0</v>
      </c>
      <c r="AF114" s="2476">
        <v>0</v>
      </c>
      <c r="AG114" s="2476">
        <v>0</v>
      </c>
      <c r="AH114" s="2476">
        <v>0</v>
      </c>
      <c r="AI114" s="2476">
        <v>0</v>
      </c>
      <c r="AJ114" s="2476">
        <v>0</v>
      </c>
    </row>
    <row r="115" spans="1:36" s="1774" customFormat="1" outlineLevel="1">
      <c r="A115" s="207"/>
      <c r="B115" s="207"/>
      <c r="E115" s="2476" t="s">
        <v>4853</v>
      </c>
      <c r="F115" s="2476"/>
      <c r="G115" s="2476"/>
      <c r="H115" s="2476"/>
      <c r="I115" s="2476" t="s">
        <v>4895</v>
      </c>
      <c r="J115" s="2476"/>
      <c r="K115" s="2476"/>
      <c r="L115" s="2476"/>
      <c r="M115" s="2476"/>
      <c r="N115" s="2476"/>
      <c r="O115" s="2476"/>
      <c r="P115" s="2476"/>
      <c r="Q115" s="2476"/>
      <c r="R115" s="2476">
        <v>0</v>
      </c>
      <c r="S115" s="2476">
        <v>0</v>
      </c>
      <c r="T115" s="2476">
        <v>0</v>
      </c>
      <c r="U115" s="2476">
        <v>0</v>
      </c>
      <c r="V115" s="2476">
        <v>0</v>
      </c>
      <c r="W115" s="2476">
        <v>0</v>
      </c>
      <c r="X115" s="2476">
        <v>0</v>
      </c>
      <c r="Y115" s="2476">
        <v>0</v>
      </c>
      <c r="Z115" s="2476">
        <v>0</v>
      </c>
      <c r="AA115" s="2476">
        <v>0</v>
      </c>
      <c r="AB115" s="2476">
        <v>0</v>
      </c>
      <c r="AC115" s="2476">
        <v>0</v>
      </c>
      <c r="AD115" s="2476">
        <v>0</v>
      </c>
      <c r="AE115" s="2476">
        <v>0</v>
      </c>
      <c r="AF115" s="2476">
        <v>0</v>
      </c>
      <c r="AG115" s="2476">
        <v>0</v>
      </c>
      <c r="AH115" s="2476">
        <v>0</v>
      </c>
      <c r="AI115" s="2476">
        <v>0</v>
      </c>
      <c r="AJ115" s="2476">
        <v>0</v>
      </c>
    </row>
    <row r="116" spans="1:36" s="1774" customFormat="1" outlineLevel="1">
      <c r="A116" s="207"/>
      <c r="B116" s="207"/>
      <c r="E116" s="2476" t="s">
        <v>4853</v>
      </c>
      <c r="F116" s="2476"/>
      <c r="G116" s="2476"/>
      <c r="H116" s="2476"/>
      <c r="I116" s="2476" t="s">
        <v>4896</v>
      </c>
      <c r="J116" s="2476"/>
      <c r="K116" s="2476"/>
      <c r="L116" s="2476"/>
      <c r="M116" s="2476"/>
      <c r="N116" s="2476"/>
      <c r="O116" s="2476"/>
      <c r="P116" s="2476"/>
      <c r="Q116" s="2476"/>
      <c r="R116" s="2476">
        <v>0</v>
      </c>
      <c r="S116" s="2476">
        <v>0</v>
      </c>
      <c r="T116" s="2476">
        <v>0</v>
      </c>
      <c r="U116" s="2476">
        <v>0</v>
      </c>
      <c r="V116" s="2476">
        <v>0</v>
      </c>
      <c r="W116" s="2476">
        <v>0</v>
      </c>
      <c r="X116" s="2476">
        <v>0</v>
      </c>
      <c r="Y116" s="2476">
        <v>0</v>
      </c>
      <c r="Z116" s="2476">
        <v>0</v>
      </c>
      <c r="AA116" s="2476">
        <v>0</v>
      </c>
      <c r="AB116" s="2476">
        <v>0</v>
      </c>
      <c r="AC116" s="2476">
        <v>0</v>
      </c>
      <c r="AD116" s="2476">
        <v>0</v>
      </c>
      <c r="AE116" s="2476">
        <v>0</v>
      </c>
      <c r="AF116" s="2476">
        <v>0</v>
      </c>
      <c r="AG116" s="2476">
        <v>0</v>
      </c>
      <c r="AH116" s="2476">
        <v>0</v>
      </c>
      <c r="AI116" s="2476">
        <v>0</v>
      </c>
      <c r="AJ116" s="2476">
        <v>0</v>
      </c>
    </row>
    <row r="117" spans="1:36" s="1774" customFormat="1" outlineLevel="1">
      <c r="A117" s="207"/>
      <c r="B117" s="207"/>
      <c r="E117" s="2476" t="s">
        <v>4861</v>
      </c>
      <c r="F117" s="2476"/>
      <c r="G117" s="2476"/>
      <c r="H117" s="2476"/>
      <c r="I117" s="2476" t="s">
        <v>4897</v>
      </c>
      <c r="J117" s="2476"/>
      <c r="K117" s="2476"/>
      <c r="L117" s="2476"/>
      <c r="M117" s="2476"/>
      <c r="N117" s="2476"/>
      <c r="O117" s="2476"/>
      <c r="P117" s="2476"/>
      <c r="Q117" s="2476"/>
      <c r="R117" s="2476">
        <v>0</v>
      </c>
      <c r="S117" s="2476">
        <v>0</v>
      </c>
      <c r="T117" s="2476">
        <v>0</v>
      </c>
      <c r="U117" s="2476">
        <v>0</v>
      </c>
      <c r="V117" s="2476">
        <v>0</v>
      </c>
      <c r="W117" s="2476">
        <v>0</v>
      </c>
      <c r="X117" s="2476">
        <v>0</v>
      </c>
      <c r="Y117" s="2476">
        <v>0</v>
      </c>
      <c r="Z117" s="2476">
        <v>0</v>
      </c>
      <c r="AA117" s="2476">
        <v>0</v>
      </c>
      <c r="AB117" s="2476">
        <v>0</v>
      </c>
      <c r="AC117" s="2476">
        <v>0</v>
      </c>
      <c r="AD117" s="2476">
        <v>0</v>
      </c>
      <c r="AE117" s="2476">
        <v>0</v>
      </c>
      <c r="AF117" s="2476">
        <v>0</v>
      </c>
      <c r="AG117" s="2476">
        <v>0</v>
      </c>
      <c r="AH117" s="2476">
        <v>0</v>
      </c>
      <c r="AI117" s="2476">
        <v>0</v>
      </c>
      <c r="AJ117" s="2476">
        <v>0</v>
      </c>
    </row>
    <row r="118" spans="1:36" s="1774" customFormat="1" outlineLevel="1">
      <c r="A118" s="207"/>
      <c r="B118" s="207"/>
      <c r="E118" s="2476" t="s">
        <v>4898</v>
      </c>
      <c r="F118" s="2476"/>
      <c r="G118" s="2476"/>
      <c r="H118" s="2476"/>
      <c r="I118" s="2476" t="s">
        <v>4899</v>
      </c>
      <c r="J118" s="2476"/>
      <c r="K118" s="2476"/>
      <c r="L118" s="2476"/>
      <c r="M118" s="2476"/>
      <c r="N118" s="2476"/>
      <c r="O118" s="2476"/>
      <c r="P118" s="2476"/>
      <c r="Q118" s="2476"/>
      <c r="R118" s="2476">
        <v>0</v>
      </c>
      <c r="S118" s="2476">
        <v>0</v>
      </c>
      <c r="T118" s="2476">
        <v>0</v>
      </c>
      <c r="U118" s="2476">
        <v>0</v>
      </c>
      <c r="V118" s="2476">
        <v>0</v>
      </c>
      <c r="W118" s="2476">
        <v>0</v>
      </c>
      <c r="X118" s="2476">
        <v>0</v>
      </c>
      <c r="Y118" s="2476">
        <v>0</v>
      </c>
      <c r="Z118" s="2476">
        <v>0</v>
      </c>
      <c r="AA118" s="2476">
        <v>0</v>
      </c>
      <c r="AB118" s="2476">
        <v>0</v>
      </c>
      <c r="AC118" s="2476">
        <v>0</v>
      </c>
      <c r="AD118" s="2476">
        <v>0</v>
      </c>
      <c r="AE118" s="2476">
        <v>0</v>
      </c>
      <c r="AF118" s="2476">
        <v>0</v>
      </c>
      <c r="AG118" s="2476">
        <v>0</v>
      </c>
      <c r="AH118" s="2476">
        <v>0</v>
      </c>
      <c r="AI118" s="2476">
        <v>0</v>
      </c>
      <c r="AJ118" s="2476">
        <v>0</v>
      </c>
    </row>
    <row r="119" spans="1:36" s="1774" customFormat="1" hidden="1" outlineLevel="1">
      <c r="A119" s="207"/>
      <c r="B119" s="207"/>
      <c r="D119" s="725"/>
      <c r="E119" s="2476">
        <v>0</v>
      </c>
      <c r="F119" s="2476"/>
      <c r="G119" s="2476"/>
      <c r="H119" s="2476"/>
      <c r="I119" s="2476">
        <v>0</v>
      </c>
      <c r="J119" s="2476"/>
      <c r="K119" s="2476"/>
      <c r="L119" s="2476"/>
      <c r="M119" s="2476"/>
      <c r="N119" s="2476">
        <v>0</v>
      </c>
      <c r="O119" s="2476"/>
      <c r="P119" s="2476"/>
      <c r="Q119" s="2476">
        <v>0</v>
      </c>
      <c r="R119" s="2476">
        <v>0</v>
      </c>
      <c r="S119" s="2476">
        <v>0</v>
      </c>
      <c r="T119" s="2476">
        <v>0</v>
      </c>
      <c r="U119" s="2476">
        <v>0</v>
      </c>
      <c r="V119" s="2476">
        <v>0</v>
      </c>
      <c r="W119" s="2476">
        <v>0</v>
      </c>
      <c r="X119" s="2476">
        <v>0</v>
      </c>
      <c r="Y119" s="2476">
        <v>0</v>
      </c>
      <c r="Z119" s="2476">
        <v>0</v>
      </c>
      <c r="AA119" s="2476">
        <v>0</v>
      </c>
      <c r="AB119" s="2476">
        <v>0</v>
      </c>
      <c r="AC119" s="2476">
        <v>0</v>
      </c>
      <c r="AD119" s="2476">
        <v>0</v>
      </c>
      <c r="AE119" s="2476">
        <v>0</v>
      </c>
      <c r="AF119" s="2476">
        <v>0</v>
      </c>
      <c r="AG119" s="2476">
        <v>0</v>
      </c>
      <c r="AH119" s="2476">
        <v>0</v>
      </c>
      <c r="AI119" s="2476">
        <v>0</v>
      </c>
      <c r="AJ119" s="2476">
        <v>0</v>
      </c>
    </row>
    <row r="120" spans="1:36" s="1774" customFormat="1" hidden="1" outlineLevel="1">
      <c r="A120" s="207"/>
      <c r="B120" s="207"/>
      <c r="E120" s="2476">
        <v>0</v>
      </c>
      <c r="F120" s="2476"/>
      <c r="G120" s="2476"/>
      <c r="H120" s="2476"/>
      <c r="I120" s="2476">
        <v>0</v>
      </c>
      <c r="J120" s="2476"/>
      <c r="K120" s="2476"/>
      <c r="L120" s="2476"/>
      <c r="M120" s="2476">
        <v>0</v>
      </c>
      <c r="N120" s="2476">
        <v>0</v>
      </c>
      <c r="O120" s="2476"/>
      <c r="P120" s="2476"/>
      <c r="Q120" s="2476">
        <v>0</v>
      </c>
      <c r="R120" s="2476">
        <v>0</v>
      </c>
      <c r="S120" s="2476">
        <v>0</v>
      </c>
      <c r="T120" s="2476">
        <v>0</v>
      </c>
      <c r="U120" s="2476">
        <v>0</v>
      </c>
      <c r="V120" s="2476">
        <v>0</v>
      </c>
      <c r="W120" s="2476">
        <v>0</v>
      </c>
      <c r="X120" s="2476">
        <v>0</v>
      </c>
      <c r="Y120" s="2476">
        <v>0</v>
      </c>
      <c r="Z120" s="2476">
        <v>0</v>
      </c>
      <c r="AA120" s="2476">
        <v>0</v>
      </c>
      <c r="AB120" s="2476">
        <v>0</v>
      </c>
      <c r="AC120" s="2476">
        <v>0</v>
      </c>
      <c r="AD120" s="2476">
        <v>0</v>
      </c>
      <c r="AE120" s="2476">
        <v>0</v>
      </c>
      <c r="AF120" s="2476">
        <v>0</v>
      </c>
      <c r="AG120" s="2476">
        <v>0</v>
      </c>
      <c r="AH120" s="2476">
        <v>0</v>
      </c>
      <c r="AI120" s="2476">
        <v>0</v>
      </c>
      <c r="AJ120" s="2476">
        <v>0</v>
      </c>
    </row>
    <row r="121" spans="1:36" s="1774" customFormat="1" hidden="1" outlineLevel="1">
      <c r="A121" s="207"/>
      <c r="B121" s="207"/>
      <c r="E121" s="2476">
        <v>0</v>
      </c>
      <c r="F121" s="2476"/>
      <c r="G121" s="2476"/>
      <c r="H121" s="2476"/>
      <c r="I121" s="2476">
        <v>0</v>
      </c>
      <c r="J121" s="2476"/>
      <c r="K121" s="2476"/>
      <c r="L121" s="2476"/>
      <c r="M121" s="2476">
        <v>0</v>
      </c>
      <c r="N121" s="2476">
        <v>0</v>
      </c>
      <c r="O121" s="2476"/>
      <c r="P121" s="2476"/>
      <c r="Q121" s="2476">
        <v>0</v>
      </c>
      <c r="R121" s="2476">
        <v>0</v>
      </c>
      <c r="S121" s="2476">
        <v>0</v>
      </c>
      <c r="T121" s="2476">
        <v>0</v>
      </c>
      <c r="U121" s="2476">
        <v>0</v>
      </c>
      <c r="V121" s="2476">
        <v>0</v>
      </c>
      <c r="W121" s="2476">
        <v>0</v>
      </c>
      <c r="X121" s="2476">
        <v>0</v>
      </c>
      <c r="Y121" s="2476">
        <v>0</v>
      </c>
      <c r="Z121" s="2476">
        <v>0</v>
      </c>
      <c r="AA121" s="2476">
        <v>0</v>
      </c>
      <c r="AB121" s="2476">
        <v>0</v>
      </c>
      <c r="AC121" s="2476">
        <v>0</v>
      </c>
      <c r="AD121" s="2476">
        <v>0</v>
      </c>
      <c r="AE121" s="2476">
        <v>0</v>
      </c>
      <c r="AF121" s="2476">
        <v>0</v>
      </c>
      <c r="AG121" s="2476">
        <v>0</v>
      </c>
      <c r="AH121" s="2476">
        <v>0</v>
      </c>
      <c r="AI121" s="2476">
        <v>0</v>
      </c>
      <c r="AJ121" s="2476">
        <v>0</v>
      </c>
    </row>
    <row r="122" spans="1:36" s="1774" customFormat="1" hidden="1" outlineLevel="1">
      <c r="A122" s="207"/>
      <c r="B122" s="207"/>
      <c r="E122" s="2476">
        <v>0</v>
      </c>
      <c r="F122" s="2476"/>
      <c r="G122" s="2476"/>
      <c r="H122" s="2476"/>
      <c r="I122" s="2476">
        <v>0</v>
      </c>
      <c r="J122" s="2476"/>
      <c r="K122" s="2476"/>
      <c r="L122" s="2476"/>
      <c r="M122" s="2476">
        <v>0</v>
      </c>
      <c r="N122" s="2476">
        <v>0</v>
      </c>
      <c r="O122" s="2476"/>
      <c r="P122" s="2476"/>
      <c r="Q122" s="2476">
        <v>0</v>
      </c>
      <c r="R122" s="2476">
        <v>0</v>
      </c>
      <c r="S122" s="2476">
        <v>0</v>
      </c>
      <c r="T122" s="2476">
        <v>0</v>
      </c>
      <c r="U122" s="2476">
        <v>0</v>
      </c>
      <c r="V122" s="2476">
        <v>0</v>
      </c>
      <c r="W122" s="2476">
        <v>0</v>
      </c>
      <c r="X122" s="2476">
        <v>0</v>
      </c>
      <c r="Y122" s="2476">
        <v>0</v>
      </c>
      <c r="Z122" s="2476">
        <v>0</v>
      </c>
      <c r="AA122" s="2476">
        <v>0</v>
      </c>
      <c r="AB122" s="2476">
        <v>0</v>
      </c>
      <c r="AC122" s="2476">
        <v>0</v>
      </c>
      <c r="AD122" s="2476">
        <v>0</v>
      </c>
      <c r="AE122" s="2476">
        <v>0</v>
      </c>
      <c r="AF122" s="2476">
        <v>0</v>
      </c>
      <c r="AG122" s="2476">
        <v>0</v>
      </c>
      <c r="AH122" s="2476">
        <v>0</v>
      </c>
      <c r="AI122" s="2476">
        <v>0</v>
      </c>
      <c r="AJ122" s="2476">
        <v>0</v>
      </c>
    </row>
    <row r="123" spans="1:36" s="1774" customFormat="1" hidden="1" outlineLevel="1">
      <c r="A123" s="207"/>
      <c r="B123" s="207"/>
      <c r="E123" s="2476">
        <v>0</v>
      </c>
      <c r="F123" s="2476"/>
      <c r="G123" s="2476"/>
      <c r="H123" s="2476"/>
      <c r="I123" s="2476">
        <v>0</v>
      </c>
      <c r="J123" s="2476"/>
      <c r="K123" s="2476"/>
      <c r="L123" s="2476"/>
      <c r="M123" s="2476">
        <v>0</v>
      </c>
      <c r="N123" s="2476">
        <v>0</v>
      </c>
      <c r="O123" s="2476"/>
      <c r="P123" s="2476"/>
      <c r="Q123" s="2476">
        <v>0</v>
      </c>
      <c r="R123" s="2476">
        <v>0</v>
      </c>
      <c r="S123" s="2476">
        <v>0</v>
      </c>
      <c r="T123" s="2476">
        <v>0</v>
      </c>
      <c r="U123" s="2476">
        <v>0</v>
      </c>
      <c r="V123" s="2476">
        <v>0</v>
      </c>
      <c r="W123" s="2476">
        <v>0</v>
      </c>
      <c r="X123" s="2476">
        <v>0</v>
      </c>
      <c r="Y123" s="2476">
        <v>0</v>
      </c>
      <c r="Z123" s="2476">
        <v>0</v>
      </c>
      <c r="AA123" s="2476">
        <v>0</v>
      </c>
      <c r="AB123" s="2476">
        <v>0</v>
      </c>
      <c r="AC123" s="2476">
        <v>0</v>
      </c>
      <c r="AD123" s="2476">
        <v>0</v>
      </c>
      <c r="AE123" s="2476">
        <v>0</v>
      </c>
      <c r="AF123" s="2476">
        <v>0</v>
      </c>
      <c r="AG123" s="2476">
        <v>0</v>
      </c>
      <c r="AH123" s="2476">
        <v>0</v>
      </c>
      <c r="AI123" s="2476">
        <v>0</v>
      </c>
      <c r="AJ123" s="2476">
        <v>0</v>
      </c>
    </row>
    <row r="124" spans="1:36" s="1774" customFormat="1" hidden="1" outlineLevel="1">
      <c r="A124" s="207"/>
      <c r="B124" s="207"/>
      <c r="E124" s="2476">
        <v>0</v>
      </c>
      <c r="F124" s="2476"/>
      <c r="G124" s="2476"/>
      <c r="H124" s="2476"/>
      <c r="I124" s="2476">
        <v>0</v>
      </c>
      <c r="J124" s="2476"/>
      <c r="K124" s="2476"/>
      <c r="L124" s="2476"/>
      <c r="M124" s="2476">
        <v>0</v>
      </c>
      <c r="N124" s="2476">
        <v>0</v>
      </c>
      <c r="O124" s="2476"/>
      <c r="P124" s="2476"/>
      <c r="Q124" s="2476">
        <v>0</v>
      </c>
      <c r="R124" s="2476">
        <v>0</v>
      </c>
      <c r="S124" s="2476">
        <v>0</v>
      </c>
      <c r="T124" s="2476">
        <v>0</v>
      </c>
      <c r="U124" s="2476">
        <v>0</v>
      </c>
      <c r="V124" s="2476">
        <v>0</v>
      </c>
      <c r="W124" s="2476">
        <v>0</v>
      </c>
      <c r="X124" s="2476">
        <v>0</v>
      </c>
      <c r="Y124" s="2476">
        <v>0</v>
      </c>
      <c r="Z124" s="2476">
        <v>0</v>
      </c>
      <c r="AA124" s="2476">
        <v>0</v>
      </c>
      <c r="AB124" s="2476">
        <v>0</v>
      </c>
      <c r="AC124" s="2476">
        <v>0</v>
      </c>
      <c r="AD124" s="2476">
        <v>0</v>
      </c>
      <c r="AE124" s="2476">
        <v>0</v>
      </c>
      <c r="AF124" s="2476">
        <v>0</v>
      </c>
      <c r="AG124" s="2476">
        <v>0</v>
      </c>
      <c r="AH124" s="2476">
        <v>0</v>
      </c>
      <c r="AI124" s="2476">
        <v>0</v>
      </c>
      <c r="AJ124" s="2476">
        <v>0</v>
      </c>
    </row>
    <row r="125" spans="1:36" s="1774" customFormat="1" hidden="1" outlineLevel="1">
      <c r="A125" s="207"/>
      <c r="B125" s="207"/>
      <c r="E125" s="2476">
        <v>0</v>
      </c>
      <c r="F125" s="2476"/>
      <c r="G125" s="2476"/>
      <c r="H125" s="2476"/>
      <c r="I125" s="2476">
        <v>0</v>
      </c>
      <c r="J125" s="2476"/>
      <c r="K125" s="2476"/>
      <c r="L125" s="2476"/>
      <c r="M125" s="2476">
        <v>0</v>
      </c>
      <c r="N125" s="2476">
        <v>0</v>
      </c>
      <c r="O125" s="2476"/>
      <c r="P125" s="2476"/>
      <c r="Q125" s="2476">
        <v>0</v>
      </c>
      <c r="R125" s="2476">
        <v>0</v>
      </c>
      <c r="S125" s="2476">
        <v>0</v>
      </c>
      <c r="T125" s="2476">
        <v>0</v>
      </c>
      <c r="U125" s="2476">
        <v>0</v>
      </c>
      <c r="V125" s="2476">
        <v>0</v>
      </c>
      <c r="W125" s="2476">
        <v>0</v>
      </c>
      <c r="X125" s="2476">
        <v>0</v>
      </c>
      <c r="Y125" s="2476">
        <v>0</v>
      </c>
      <c r="Z125" s="2476">
        <v>0</v>
      </c>
      <c r="AA125" s="2476">
        <v>0</v>
      </c>
      <c r="AB125" s="2476">
        <v>0</v>
      </c>
      <c r="AC125" s="2476">
        <v>0</v>
      </c>
      <c r="AD125" s="2476">
        <v>0</v>
      </c>
      <c r="AE125" s="2476">
        <v>0</v>
      </c>
      <c r="AF125" s="2476">
        <v>0</v>
      </c>
      <c r="AG125" s="2476">
        <v>0</v>
      </c>
      <c r="AH125" s="2476">
        <v>0</v>
      </c>
      <c r="AI125" s="2476">
        <v>0</v>
      </c>
      <c r="AJ125" s="2476">
        <v>0</v>
      </c>
    </row>
    <row r="126" spans="1:36" s="1774" customFormat="1" hidden="1" outlineLevel="1">
      <c r="A126" s="207"/>
      <c r="B126" s="207"/>
      <c r="E126" s="2476">
        <v>0</v>
      </c>
      <c r="F126" s="2476"/>
      <c r="G126" s="2476"/>
      <c r="H126" s="2476"/>
      <c r="I126" s="2476">
        <v>0</v>
      </c>
      <c r="J126" s="2476"/>
      <c r="K126" s="2476"/>
      <c r="L126" s="2476"/>
      <c r="M126" s="2476">
        <v>0</v>
      </c>
      <c r="N126" s="2476">
        <v>0</v>
      </c>
      <c r="O126" s="2476"/>
      <c r="P126" s="2476"/>
      <c r="Q126" s="2476">
        <v>0</v>
      </c>
      <c r="R126" s="2476">
        <v>0</v>
      </c>
      <c r="S126" s="2476">
        <v>0</v>
      </c>
      <c r="T126" s="2476">
        <v>0</v>
      </c>
      <c r="U126" s="2476">
        <v>0</v>
      </c>
      <c r="V126" s="2476">
        <v>0</v>
      </c>
      <c r="W126" s="2476">
        <v>0</v>
      </c>
      <c r="X126" s="2476">
        <v>0</v>
      </c>
      <c r="Y126" s="2476">
        <v>0</v>
      </c>
      <c r="Z126" s="2476">
        <v>0</v>
      </c>
      <c r="AA126" s="2476">
        <v>0</v>
      </c>
      <c r="AB126" s="2476">
        <v>0</v>
      </c>
      <c r="AC126" s="2476">
        <v>0</v>
      </c>
      <c r="AD126" s="2476">
        <v>0</v>
      </c>
      <c r="AE126" s="2476">
        <v>0</v>
      </c>
      <c r="AF126" s="2476">
        <v>0</v>
      </c>
      <c r="AG126" s="2476">
        <v>0</v>
      </c>
      <c r="AH126" s="2476">
        <v>0</v>
      </c>
      <c r="AI126" s="2476">
        <v>0</v>
      </c>
      <c r="AJ126" s="2476">
        <v>0</v>
      </c>
    </row>
    <row r="127" spans="1:36" s="1774" customFormat="1" hidden="1" outlineLevel="1">
      <c r="A127" s="207"/>
      <c r="B127" s="207"/>
      <c r="E127" s="2476">
        <v>0</v>
      </c>
      <c r="F127" s="2476"/>
      <c r="G127" s="2476"/>
      <c r="H127" s="2476"/>
      <c r="I127" s="2476">
        <v>0</v>
      </c>
      <c r="J127" s="2476"/>
      <c r="K127" s="2476"/>
      <c r="L127" s="2476"/>
      <c r="M127" s="2476">
        <v>0</v>
      </c>
      <c r="N127" s="2476">
        <v>0</v>
      </c>
      <c r="O127" s="2476"/>
      <c r="P127" s="2476"/>
      <c r="Q127" s="2476">
        <v>0</v>
      </c>
      <c r="R127" s="2476">
        <v>0</v>
      </c>
      <c r="S127" s="2476">
        <v>0</v>
      </c>
      <c r="T127" s="2476">
        <v>0</v>
      </c>
      <c r="U127" s="2476">
        <v>0</v>
      </c>
      <c r="V127" s="2476">
        <v>0</v>
      </c>
      <c r="W127" s="2476">
        <v>0</v>
      </c>
      <c r="X127" s="2476">
        <v>0</v>
      </c>
      <c r="Y127" s="2476">
        <v>0</v>
      </c>
      <c r="Z127" s="2476">
        <v>0</v>
      </c>
      <c r="AA127" s="2476">
        <v>0</v>
      </c>
      <c r="AB127" s="2476">
        <v>0</v>
      </c>
      <c r="AC127" s="2476">
        <v>0</v>
      </c>
      <c r="AD127" s="2476">
        <v>0</v>
      </c>
      <c r="AE127" s="2476">
        <v>0</v>
      </c>
      <c r="AF127" s="2476">
        <v>0</v>
      </c>
      <c r="AG127" s="2476">
        <v>0</v>
      </c>
      <c r="AH127" s="2476">
        <v>0</v>
      </c>
      <c r="AI127" s="2476">
        <v>0</v>
      </c>
      <c r="AJ127" s="2476">
        <v>0</v>
      </c>
    </row>
    <row r="128" spans="1:36" s="1774" customFormat="1" hidden="1" outlineLevel="1">
      <c r="A128" s="207"/>
      <c r="B128" s="207"/>
      <c r="E128" s="2476">
        <v>0</v>
      </c>
      <c r="F128" s="2476"/>
      <c r="G128" s="2476"/>
      <c r="H128" s="2476"/>
      <c r="I128" s="2476">
        <v>0</v>
      </c>
      <c r="J128" s="2476"/>
      <c r="K128" s="2476"/>
      <c r="L128" s="2476"/>
      <c r="M128" s="2476">
        <v>0</v>
      </c>
      <c r="N128" s="2476">
        <v>0</v>
      </c>
      <c r="O128" s="2476"/>
      <c r="P128" s="2476"/>
      <c r="Q128" s="2476">
        <v>0</v>
      </c>
      <c r="R128" s="2476">
        <v>0</v>
      </c>
      <c r="S128" s="2476">
        <v>0</v>
      </c>
      <c r="T128" s="2476">
        <v>0</v>
      </c>
      <c r="U128" s="2476">
        <v>0</v>
      </c>
      <c r="V128" s="2476">
        <v>0</v>
      </c>
      <c r="W128" s="2476">
        <v>0</v>
      </c>
      <c r="X128" s="2476">
        <v>0</v>
      </c>
      <c r="Y128" s="2476">
        <v>0</v>
      </c>
      <c r="Z128" s="2476">
        <v>0</v>
      </c>
      <c r="AA128" s="2476">
        <v>0</v>
      </c>
      <c r="AB128" s="2476">
        <v>0</v>
      </c>
      <c r="AC128" s="2476">
        <v>0</v>
      </c>
      <c r="AD128" s="2476">
        <v>0</v>
      </c>
      <c r="AE128" s="2476">
        <v>0</v>
      </c>
      <c r="AF128" s="2476">
        <v>0</v>
      </c>
      <c r="AG128" s="2476">
        <v>0</v>
      </c>
      <c r="AH128" s="2476">
        <v>0</v>
      </c>
      <c r="AI128" s="2476">
        <v>0</v>
      </c>
      <c r="AJ128" s="2476">
        <v>0</v>
      </c>
    </row>
    <row r="129" spans="1:114" s="1774" customFormat="1" hidden="1" outlineLevel="1">
      <c r="A129" s="207"/>
      <c r="B129" s="207"/>
      <c r="E129" s="2476">
        <v>0</v>
      </c>
      <c r="F129" s="2476"/>
      <c r="G129" s="2476"/>
      <c r="H129" s="2476"/>
      <c r="I129" s="2476">
        <v>0</v>
      </c>
      <c r="J129" s="2476"/>
      <c r="K129" s="2476"/>
      <c r="L129" s="2476"/>
      <c r="M129" s="2476">
        <v>0</v>
      </c>
      <c r="N129" s="2476">
        <v>0</v>
      </c>
      <c r="O129" s="2476"/>
      <c r="P129" s="2476"/>
      <c r="Q129" s="2476">
        <v>0</v>
      </c>
      <c r="R129" s="2476">
        <v>0</v>
      </c>
      <c r="S129" s="2476">
        <v>0</v>
      </c>
      <c r="T129" s="2476">
        <v>0</v>
      </c>
      <c r="U129" s="2476">
        <v>0</v>
      </c>
      <c r="V129" s="2476">
        <v>0</v>
      </c>
      <c r="W129" s="2476">
        <v>0</v>
      </c>
      <c r="X129" s="2476">
        <v>0</v>
      </c>
      <c r="Y129" s="2476">
        <v>0</v>
      </c>
      <c r="Z129" s="2476">
        <v>0</v>
      </c>
      <c r="AA129" s="2476">
        <v>0</v>
      </c>
      <c r="AB129" s="2476">
        <v>0</v>
      </c>
      <c r="AC129" s="2476">
        <v>0</v>
      </c>
      <c r="AD129" s="2476">
        <v>0</v>
      </c>
      <c r="AE129" s="2476">
        <v>0</v>
      </c>
      <c r="AF129" s="2476">
        <v>0</v>
      </c>
      <c r="AG129" s="2476">
        <v>0</v>
      </c>
      <c r="AH129" s="2476">
        <v>0</v>
      </c>
      <c r="AI129" s="2476">
        <v>0</v>
      </c>
      <c r="AJ129" s="2476">
        <v>0</v>
      </c>
    </row>
    <row r="130" spans="1:114" s="1774" customFormat="1" hidden="1" outlineLevel="1">
      <c r="A130" s="207"/>
      <c r="B130" s="207"/>
      <c r="D130" s="2477"/>
      <c r="E130" s="2476">
        <v>0</v>
      </c>
      <c r="F130" s="2476"/>
      <c r="G130" s="2476"/>
      <c r="H130" s="2476"/>
      <c r="I130" s="2476">
        <v>0</v>
      </c>
      <c r="J130" s="2476"/>
      <c r="K130" s="2476"/>
      <c r="L130" s="2476"/>
      <c r="M130" s="2476">
        <v>0</v>
      </c>
      <c r="N130" s="2476">
        <v>0</v>
      </c>
      <c r="O130" s="2476"/>
      <c r="P130" s="2476"/>
      <c r="Q130" s="2476">
        <v>0</v>
      </c>
      <c r="R130" s="2476">
        <v>0</v>
      </c>
      <c r="S130" s="2476">
        <v>0</v>
      </c>
      <c r="T130" s="2476">
        <v>0</v>
      </c>
      <c r="U130" s="2476">
        <v>0</v>
      </c>
      <c r="V130" s="2476">
        <v>0</v>
      </c>
      <c r="W130" s="2476">
        <v>0</v>
      </c>
      <c r="X130" s="2476">
        <v>0</v>
      </c>
      <c r="Y130" s="2476">
        <v>0</v>
      </c>
      <c r="Z130" s="2476">
        <v>0</v>
      </c>
      <c r="AA130" s="2476">
        <v>0</v>
      </c>
      <c r="AB130" s="2476">
        <v>0</v>
      </c>
      <c r="AC130" s="2476">
        <v>0</v>
      </c>
      <c r="AD130" s="2476">
        <v>0</v>
      </c>
      <c r="AE130" s="2476">
        <v>0</v>
      </c>
      <c r="AF130" s="2476">
        <v>0</v>
      </c>
      <c r="AG130" s="2476">
        <v>0</v>
      </c>
      <c r="AH130" s="2476">
        <v>0</v>
      </c>
      <c r="AI130" s="2476">
        <v>0</v>
      </c>
      <c r="AJ130" s="2476">
        <v>0</v>
      </c>
    </row>
    <row r="131" spans="1:114" s="1774" customFormat="1" hidden="1" outlineLevel="1">
      <c r="A131" s="207"/>
      <c r="B131" s="207"/>
      <c r="E131" s="2476">
        <v>0</v>
      </c>
      <c r="F131" s="2476"/>
      <c r="G131" s="2476"/>
      <c r="H131" s="2476"/>
      <c r="I131" s="2476">
        <v>0</v>
      </c>
      <c r="J131" s="2476"/>
      <c r="K131" s="2476"/>
      <c r="L131" s="2476"/>
      <c r="M131" s="2476">
        <v>0</v>
      </c>
      <c r="N131" s="2476">
        <v>0</v>
      </c>
      <c r="O131" s="2476"/>
      <c r="P131" s="2476"/>
      <c r="Q131" s="2476">
        <v>0</v>
      </c>
      <c r="R131" s="2476">
        <v>0</v>
      </c>
      <c r="S131" s="2476">
        <v>0</v>
      </c>
      <c r="T131" s="2476">
        <v>0</v>
      </c>
      <c r="U131" s="2476">
        <v>0</v>
      </c>
      <c r="V131" s="2476">
        <v>0</v>
      </c>
      <c r="W131" s="2476">
        <v>0</v>
      </c>
      <c r="X131" s="2476">
        <v>0</v>
      </c>
      <c r="Y131" s="2476">
        <v>0</v>
      </c>
      <c r="Z131" s="2476">
        <v>0</v>
      </c>
      <c r="AA131" s="2476">
        <v>0</v>
      </c>
      <c r="AB131" s="2476">
        <v>0</v>
      </c>
      <c r="AC131" s="2476">
        <v>0</v>
      </c>
      <c r="AD131" s="2476">
        <v>0</v>
      </c>
      <c r="AE131" s="2476">
        <v>0</v>
      </c>
      <c r="AF131" s="2476">
        <v>0</v>
      </c>
      <c r="AG131" s="2476">
        <v>0</v>
      </c>
      <c r="AH131" s="2476">
        <v>0</v>
      </c>
      <c r="AI131" s="2476">
        <v>0</v>
      </c>
      <c r="AJ131" s="2476">
        <v>0</v>
      </c>
    </row>
    <row r="132" spans="1:114" s="1774" customFormat="1" hidden="1" outlineLevel="1">
      <c r="A132" s="207"/>
      <c r="B132" s="207"/>
      <c r="E132" s="2476">
        <v>0</v>
      </c>
      <c r="F132" s="2476"/>
      <c r="G132" s="2476"/>
      <c r="H132" s="2476"/>
      <c r="I132" s="2476">
        <v>0</v>
      </c>
      <c r="J132" s="2476"/>
      <c r="K132" s="2476"/>
      <c r="L132" s="2476"/>
      <c r="M132" s="2476">
        <v>0</v>
      </c>
      <c r="N132" s="2476">
        <v>0</v>
      </c>
      <c r="O132" s="2476"/>
      <c r="P132" s="2476"/>
      <c r="Q132" s="2476">
        <v>0</v>
      </c>
      <c r="R132" s="2476">
        <v>0</v>
      </c>
      <c r="S132" s="2476">
        <v>0</v>
      </c>
      <c r="T132" s="2476">
        <v>0</v>
      </c>
      <c r="U132" s="2476">
        <v>0</v>
      </c>
      <c r="V132" s="2476">
        <v>0</v>
      </c>
      <c r="W132" s="2476">
        <v>0</v>
      </c>
      <c r="X132" s="2476">
        <v>0</v>
      </c>
      <c r="Y132" s="2476">
        <v>0</v>
      </c>
      <c r="Z132" s="2476">
        <v>0</v>
      </c>
      <c r="AA132" s="2476">
        <v>0</v>
      </c>
      <c r="AB132" s="2476">
        <v>0</v>
      </c>
      <c r="AC132" s="2476">
        <v>0</v>
      </c>
      <c r="AD132" s="2476">
        <v>0</v>
      </c>
      <c r="AE132" s="2476">
        <v>0</v>
      </c>
      <c r="AF132" s="2476">
        <v>0</v>
      </c>
      <c r="AG132" s="2476">
        <v>0</v>
      </c>
      <c r="AH132" s="2476">
        <v>0</v>
      </c>
      <c r="AI132" s="2476">
        <v>0</v>
      </c>
      <c r="AJ132" s="2476">
        <v>0</v>
      </c>
    </row>
    <row r="133" spans="1:114" s="1774" customFormat="1" hidden="1" outlineLevel="1">
      <c r="A133" s="207"/>
      <c r="B133" s="207"/>
      <c r="E133" s="2476">
        <v>0</v>
      </c>
      <c r="F133" s="2476"/>
      <c r="G133" s="2476"/>
      <c r="H133" s="2476"/>
      <c r="I133" s="2476">
        <v>0</v>
      </c>
      <c r="J133" s="2476"/>
      <c r="K133" s="2476"/>
      <c r="L133" s="2476"/>
      <c r="M133" s="2476">
        <v>0</v>
      </c>
      <c r="N133" s="2476">
        <v>0</v>
      </c>
      <c r="O133" s="2476"/>
      <c r="P133" s="2476"/>
      <c r="Q133" s="2476">
        <v>0</v>
      </c>
      <c r="R133" s="2476">
        <v>0</v>
      </c>
      <c r="S133" s="2476">
        <v>0</v>
      </c>
      <c r="T133" s="2476">
        <v>0</v>
      </c>
      <c r="U133" s="2476">
        <v>0</v>
      </c>
      <c r="V133" s="2476">
        <v>0</v>
      </c>
      <c r="W133" s="2476">
        <v>0</v>
      </c>
      <c r="X133" s="2476">
        <v>0</v>
      </c>
      <c r="Y133" s="2476">
        <v>0</v>
      </c>
      <c r="Z133" s="2476">
        <v>0</v>
      </c>
      <c r="AA133" s="2476">
        <v>0</v>
      </c>
      <c r="AB133" s="2476">
        <v>0</v>
      </c>
      <c r="AC133" s="2476">
        <v>0</v>
      </c>
      <c r="AD133" s="2476">
        <v>0</v>
      </c>
      <c r="AE133" s="2476">
        <v>0</v>
      </c>
      <c r="AF133" s="2476">
        <v>0</v>
      </c>
      <c r="AG133" s="2476">
        <v>0</v>
      </c>
      <c r="AH133" s="2476">
        <v>0</v>
      </c>
      <c r="AI133" s="2476">
        <v>0</v>
      </c>
      <c r="AJ133" s="2476">
        <v>0</v>
      </c>
    </row>
    <row r="134" spans="1:114" s="1774" customFormat="1" hidden="1" outlineLevel="1">
      <c r="A134" s="207"/>
      <c r="B134" s="207"/>
      <c r="E134" s="2476">
        <v>0</v>
      </c>
      <c r="F134" s="2476"/>
      <c r="G134" s="2476"/>
      <c r="H134" s="2476"/>
      <c r="I134" s="2476">
        <v>0</v>
      </c>
      <c r="J134" s="2476"/>
      <c r="K134" s="2476"/>
      <c r="L134" s="2476"/>
      <c r="M134" s="2476">
        <v>0</v>
      </c>
      <c r="N134" s="2476">
        <v>0</v>
      </c>
      <c r="O134" s="2476"/>
      <c r="P134" s="2476"/>
      <c r="Q134" s="2476">
        <v>0</v>
      </c>
      <c r="R134" s="2476">
        <v>0</v>
      </c>
      <c r="S134" s="2476">
        <v>0</v>
      </c>
      <c r="T134" s="2476">
        <v>0</v>
      </c>
      <c r="U134" s="2476">
        <v>0</v>
      </c>
      <c r="V134" s="2476">
        <v>0</v>
      </c>
      <c r="W134" s="2476">
        <v>0</v>
      </c>
      <c r="X134" s="2476">
        <v>0</v>
      </c>
      <c r="Y134" s="2476">
        <v>0</v>
      </c>
      <c r="Z134" s="2476">
        <v>0</v>
      </c>
      <c r="AA134" s="2476">
        <v>0</v>
      </c>
      <c r="AB134" s="2476">
        <v>0</v>
      </c>
      <c r="AC134" s="2476">
        <v>0</v>
      </c>
      <c r="AD134" s="2476">
        <v>0</v>
      </c>
      <c r="AE134" s="2476">
        <v>0</v>
      </c>
      <c r="AF134" s="2476">
        <v>0</v>
      </c>
      <c r="AG134" s="2476">
        <v>0</v>
      </c>
      <c r="AH134" s="2476">
        <v>0</v>
      </c>
      <c r="AI134" s="2476">
        <v>0</v>
      </c>
      <c r="AJ134" s="2476">
        <v>0</v>
      </c>
    </row>
    <row r="135" spans="1:114" s="1774" customFormat="1" hidden="1" outlineLevel="1">
      <c r="A135" s="207"/>
      <c r="B135" s="207"/>
      <c r="E135" s="2476">
        <v>0</v>
      </c>
      <c r="F135" s="2476"/>
      <c r="G135" s="2476"/>
      <c r="H135" s="2476"/>
      <c r="I135" s="2476">
        <v>0</v>
      </c>
      <c r="J135" s="2476"/>
      <c r="K135" s="2476"/>
      <c r="L135" s="2476"/>
      <c r="M135" s="2476">
        <v>0</v>
      </c>
      <c r="N135" s="2476">
        <v>0</v>
      </c>
      <c r="O135" s="2476"/>
      <c r="P135" s="2476"/>
      <c r="Q135" s="2476">
        <v>0</v>
      </c>
      <c r="R135" s="2476">
        <v>0</v>
      </c>
      <c r="S135" s="2476">
        <v>0</v>
      </c>
      <c r="T135" s="2476">
        <v>0</v>
      </c>
      <c r="U135" s="2476">
        <v>0</v>
      </c>
      <c r="V135" s="2476">
        <v>0</v>
      </c>
      <c r="W135" s="2476">
        <v>0</v>
      </c>
      <c r="X135" s="2476">
        <v>0</v>
      </c>
      <c r="Y135" s="2476">
        <v>0</v>
      </c>
      <c r="Z135" s="2476">
        <v>0</v>
      </c>
      <c r="AA135" s="2476">
        <v>0</v>
      </c>
      <c r="AB135" s="2476">
        <v>0</v>
      </c>
      <c r="AC135" s="2476">
        <v>0</v>
      </c>
      <c r="AD135" s="2476">
        <v>0</v>
      </c>
      <c r="AE135" s="2476">
        <v>0</v>
      </c>
      <c r="AF135" s="2476">
        <v>0</v>
      </c>
      <c r="AG135" s="2476">
        <v>0</v>
      </c>
      <c r="AH135" s="2476">
        <v>0</v>
      </c>
      <c r="AI135" s="2476">
        <v>0</v>
      </c>
      <c r="AJ135" s="2476">
        <v>0</v>
      </c>
    </row>
    <row r="136" spans="1:114" s="1774" customFormat="1" hidden="1" outlineLevel="1">
      <c r="A136" s="207"/>
      <c r="B136" s="207"/>
      <c r="E136" s="2476">
        <v>0</v>
      </c>
      <c r="F136" s="2476"/>
      <c r="G136" s="2476"/>
      <c r="H136" s="2476"/>
      <c r="I136" s="2476">
        <v>0</v>
      </c>
      <c r="J136" s="2476"/>
      <c r="K136" s="2476"/>
      <c r="L136" s="2476"/>
      <c r="M136" s="2476">
        <v>0</v>
      </c>
      <c r="N136" s="2476">
        <v>0</v>
      </c>
      <c r="O136" s="2476"/>
      <c r="P136" s="2476"/>
      <c r="Q136" s="2476">
        <v>0</v>
      </c>
      <c r="R136" s="2476">
        <v>0</v>
      </c>
      <c r="S136" s="2476">
        <v>0</v>
      </c>
      <c r="T136" s="2476">
        <v>0</v>
      </c>
      <c r="U136" s="2476">
        <v>0</v>
      </c>
      <c r="V136" s="2476">
        <v>0</v>
      </c>
      <c r="W136" s="2476">
        <v>0</v>
      </c>
      <c r="X136" s="2476">
        <v>0</v>
      </c>
      <c r="Y136" s="2476">
        <v>0</v>
      </c>
      <c r="Z136" s="2476">
        <v>0</v>
      </c>
      <c r="AA136" s="2476">
        <v>0</v>
      </c>
      <c r="AB136" s="2476">
        <v>0</v>
      </c>
      <c r="AC136" s="2476">
        <v>0</v>
      </c>
      <c r="AD136" s="2476">
        <v>0</v>
      </c>
      <c r="AE136" s="2476">
        <v>0</v>
      </c>
      <c r="AF136" s="2476">
        <v>0</v>
      </c>
      <c r="AG136" s="2476">
        <v>0</v>
      </c>
      <c r="AH136" s="2476">
        <v>0</v>
      </c>
      <c r="AI136" s="2476">
        <v>0</v>
      </c>
      <c r="AJ136" s="2476">
        <v>0</v>
      </c>
    </row>
    <row r="137" spans="1:114" s="1774" customFormat="1" ht="15.75" outlineLevel="1" collapsed="1">
      <c r="A137" s="207"/>
      <c r="B137" s="207"/>
      <c r="H137" s="1826"/>
      <c r="I137" s="1826"/>
      <c r="J137" s="1775"/>
      <c r="K137" s="1775"/>
      <c r="L137" s="1775"/>
      <c r="M137" s="2478"/>
      <c r="N137" s="1775"/>
      <c r="O137" s="1775"/>
      <c r="P137" s="1775"/>
      <c r="Q137" s="1775"/>
      <c r="R137" s="1775"/>
      <c r="S137" s="1775"/>
      <c r="T137" s="1775"/>
      <c r="U137" s="1775"/>
      <c r="V137" s="1775"/>
      <c r="W137" s="1775"/>
      <c r="X137" s="1775"/>
      <c r="Y137" s="1775"/>
      <c r="Z137" s="1775"/>
      <c r="AA137" s="1775"/>
      <c r="AB137" s="1775"/>
      <c r="AC137" s="1775"/>
      <c r="AD137" s="1775"/>
      <c r="AE137" s="1775"/>
      <c r="AF137" s="1775"/>
      <c r="AG137" s="1775"/>
      <c r="AH137" s="1775"/>
      <c r="AI137" s="1775"/>
      <c r="AJ137" s="1775"/>
    </row>
    <row r="138" spans="1:114" ht="15.75" outlineLevel="1">
      <c r="E138" s="721"/>
      <c r="F138" s="1836" t="s">
        <v>547</v>
      </c>
      <c r="G138" s="1491"/>
      <c r="H138" s="1491"/>
      <c r="I138" s="1491"/>
      <c r="J138" s="1491">
        <v>2004</v>
      </c>
      <c r="K138" s="1491">
        <v>2005</v>
      </c>
      <c r="L138" s="1491">
        <v>2006</v>
      </c>
      <c r="M138" s="1491">
        <v>2007</v>
      </c>
      <c r="N138" s="1491">
        <v>2008</v>
      </c>
      <c r="O138" s="1491"/>
      <c r="P138" s="1491"/>
      <c r="Q138" s="1491">
        <v>2011</v>
      </c>
      <c r="R138" s="1491">
        <v>2012</v>
      </c>
      <c r="S138" s="1491">
        <v>2013</v>
      </c>
      <c r="T138" s="1491">
        <v>2014</v>
      </c>
      <c r="U138" s="1491">
        <v>2015</v>
      </c>
      <c r="V138" s="1491">
        <v>2016</v>
      </c>
      <c r="W138" s="1491">
        <v>2017</v>
      </c>
      <c r="X138" s="1491">
        <v>2018</v>
      </c>
      <c r="Y138" s="1491">
        <v>2019</v>
      </c>
      <c r="Z138" s="1491">
        <v>2020</v>
      </c>
      <c r="AA138" s="1491">
        <v>2021</v>
      </c>
      <c r="AB138" s="1491">
        <v>2022</v>
      </c>
      <c r="AC138" s="1491">
        <v>2023</v>
      </c>
      <c r="AD138" s="1491">
        <v>2024</v>
      </c>
      <c r="AE138" s="1491">
        <v>2025</v>
      </c>
      <c r="AF138" s="1491">
        <v>2026</v>
      </c>
      <c r="AG138" s="1491">
        <v>2027</v>
      </c>
      <c r="AH138" s="1491">
        <v>2028</v>
      </c>
      <c r="AI138" s="1491">
        <v>2029</v>
      </c>
      <c r="AJ138" s="1491">
        <v>2030</v>
      </c>
      <c r="BQ138" s="1774"/>
      <c r="BR138" s="1774"/>
      <c r="BS138" s="1774"/>
      <c r="BT138" s="1774"/>
      <c r="BU138" s="1774"/>
      <c r="BV138" s="1774"/>
      <c r="BW138" s="1774"/>
      <c r="BX138" s="1774"/>
      <c r="BY138" s="1774"/>
      <c r="BZ138" s="1774"/>
      <c r="CA138" s="1774"/>
      <c r="CB138" s="1774"/>
      <c r="CC138" s="1774"/>
      <c r="CD138" s="1774"/>
      <c r="CE138" s="1774"/>
      <c r="CF138" s="1774"/>
      <c r="CG138" s="1774"/>
      <c r="CH138" s="1774"/>
      <c r="CI138" s="1774"/>
      <c r="CJ138" s="1774"/>
      <c r="CK138" s="1774"/>
      <c r="CL138" s="1774"/>
      <c r="CM138" s="1774"/>
      <c r="CN138" s="1774"/>
      <c r="CO138" s="1774"/>
      <c r="CP138" s="1774"/>
      <c r="CQ138" s="1774"/>
      <c r="CR138" s="1774"/>
      <c r="CS138" s="1774"/>
      <c r="CT138" s="1774"/>
      <c r="CU138" s="1774"/>
      <c r="CV138" s="1774"/>
      <c r="CW138" s="1774"/>
      <c r="CX138" s="1774"/>
      <c r="CY138" s="1774"/>
      <c r="CZ138" s="1774"/>
      <c r="DA138" s="1774"/>
      <c r="DB138" s="1774"/>
      <c r="DC138" s="1774"/>
      <c r="DD138" s="1774"/>
      <c r="DE138" s="1774"/>
      <c r="DF138" s="1774"/>
      <c r="DG138" s="1774"/>
      <c r="DH138" s="1774"/>
      <c r="DI138" s="1774"/>
      <c r="DJ138" s="1774"/>
    </row>
    <row r="139" spans="1:114" s="1774" customFormat="1" ht="15.75" outlineLevel="1">
      <c r="A139" s="207"/>
      <c r="B139" s="207"/>
      <c r="D139" s="2474" t="s">
        <v>4823</v>
      </c>
      <c r="E139" s="1826" t="s">
        <v>4900</v>
      </c>
      <c r="H139" s="1826"/>
      <c r="I139" s="1826"/>
      <c r="J139" s="2479"/>
      <c r="K139" s="2479"/>
      <c r="L139" s="2479"/>
      <c r="M139" s="2479"/>
      <c r="N139" s="2479"/>
      <c r="O139" s="2479"/>
      <c r="P139" s="2479"/>
      <c r="Q139" s="2479"/>
      <c r="R139" s="2480">
        <v>60000</v>
      </c>
      <c r="S139" s="2480">
        <v>55000.000000000022</v>
      </c>
      <c r="T139" s="2480">
        <v>49999.999999999993</v>
      </c>
      <c r="U139" s="2480">
        <v>49999.999999999993</v>
      </c>
      <c r="V139" s="2480">
        <v>49999.999999999993</v>
      </c>
      <c r="W139" s="2480">
        <v>49999.999999999993</v>
      </c>
      <c r="X139" s="2480">
        <v>49999.999999999993</v>
      </c>
      <c r="Y139" s="2480">
        <v>49999.999999999993</v>
      </c>
      <c r="Z139" s="2480">
        <v>49999.999999999993</v>
      </c>
      <c r="AA139" s="2480">
        <v>49999.999999999993</v>
      </c>
      <c r="AB139" s="2480">
        <v>49999.999999999993</v>
      </c>
      <c r="AC139" s="2480">
        <v>49999.999999999993</v>
      </c>
      <c r="AD139" s="2480">
        <v>49999.999999999993</v>
      </c>
      <c r="AE139" s="2480">
        <v>49999.999999999993</v>
      </c>
      <c r="AF139" s="2480">
        <v>49999.999999999993</v>
      </c>
      <c r="AG139" s="2480">
        <v>49999.999999999993</v>
      </c>
      <c r="AH139" s="2480">
        <v>49999.999999999993</v>
      </c>
      <c r="AI139" s="2480">
        <v>49999.999999999993</v>
      </c>
      <c r="AJ139" s="2480">
        <v>49999.999999999993</v>
      </c>
    </row>
    <row r="140" spans="1:114" s="1774" customFormat="1" ht="15.75" outlineLevel="1">
      <c r="A140" s="207"/>
      <c r="B140" s="207"/>
      <c r="D140" s="2474" t="s">
        <v>4823</v>
      </c>
      <c r="E140" s="1826" t="s">
        <v>4901</v>
      </c>
      <c r="H140" s="1826"/>
      <c r="I140" s="1826"/>
      <c r="J140" s="2479"/>
      <c r="K140" s="2479"/>
      <c r="L140" s="2479"/>
      <c r="M140" s="2479"/>
      <c r="N140" s="2479"/>
      <c r="O140" s="2479"/>
      <c r="P140" s="2479"/>
      <c r="Q140" s="2479"/>
      <c r="R140" s="2480">
        <v>0</v>
      </c>
      <c r="S140" s="2480">
        <v>0</v>
      </c>
      <c r="T140" s="2480">
        <v>0</v>
      </c>
      <c r="U140" s="2480">
        <v>0</v>
      </c>
      <c r="V140" s="2480">
        <v>0</v>
      </c>
      <c r="W140" s="2480">
        <v>0</v>
      </c>
      <c r="X140" s="2480">
        <v>0</v>
      </c>
      <c r="Y140" s="2480">
        <v>0</v>
      </c>
      <c r="Z140" s="2480">
        <v>0</v>
      </c>
      <c r="AA140" s="2480">
        <v>0</v>
      </c>
      <c r="AB140" s="2480">
        <v>0</v>
      </c>
      <c r="AC140" s="2480">
        <v>0</v>
      </c>
      <c r="AD140" s="2480">
        <v>0</v>
      </c>
      <c r="AE140" s="2480">
        <v>0</v>
      </c>
      <c r="AF140" s="2480">
        <v>0</v>
      </c>
      <c r="AG140" s="2480">
        <v>0</v>
      </c>
      <c r="AH140" s="2480">
        <v>0</v>
      </c>
      <c r="AI140" s="2480">
        <v>0</v>
      </c>
      <c r="AJ140" s="2480">
        <v>0</v>
      </c>
    </row>
    <row r="141" spans="1:114" s="1774" customFormat="1" ht="15.75" outlineLevel="1">
      <c r="A141" s="207"/>
      <c r="B141" s="207">
        <v>0</v>
      </c>
      <c r="D141" s="2474" t="s">
        <v>4823</v>
      </c>
      <c r="E141" s="1826" t="s">
        <v>4902</v>
      </c>
      <c r="H141" s="1826"/>
      <c r="I141" s="1826"/>
      <c r="J141" s="2479"/>
      <c r="K141" s="2479"/>
      <c r="L141" s="2479"/>
      <c r="M141" s="2479"/>
      <c r="N141" s="2479"/>
      <c r="O141" s="2479"/>
      <c r="P141" s="2479"/>
      <c r="Q141" s="2479"/>
      <c r="R141" s="2481">
        <v>0.59999999999999987</v>
      </c>
      <c r="S141" s="2481">
        <v>0.54999999999999993</v>
      </c>
      <c r="T141" s="2481">
        <v>0.5</v>
      </c>
      <c r="U141" s="2481">
        <v>0.5</v>
      </c>
      <c r="V141" s="2481">
        <v>0.5</v>
      </c>
      <c r="W141" s="2481">
        <v>0.5</v>
      </c>
      <c r="X141" s="2481">
        <v>0.5</v>
      </c>
      <c r="Y141" s="2481">
        <v>0.5</v>
      </c>
      <c r="Z141" s="2481">
        <v>0.5</v>
      </c>
      <c r="AA141" s="2481">
        <v>0.5</v>
      </c>
      <c r="AB141" s="2481">
        <v>0.5</v>
      </c>
      <c r="AC141" s="2481">
        <v>0.5</v>
      </c>
      <c r="AD141" s="2481">
        <v>0.5</v>
      </c>
      <c r="AE141" s="2481">
        <v>0.5</v>
      </c>
      <c r="AF141" s="2481">
        <v>0.5</v>
      </c>
      <c r="AG141" s="2481">
        <v>0.5</v>
      </c>
      <c r="AH141" s="2481">
        <v>0.5</v>
      </c>
      <c r="AI141" s="2481">
        <v>0.5</v>
      </c>
      <c r="AJ141" s="2481">
        <v>0.5</v>
      </c>
    </row>
    <row r="142" spans="1:114" s="1774" customFormat="1" ht="15.75" outlineLevel="1">
      <c r="A142" s="207"/>
      <c r="B142" s="207">
        <v>0</v>
      </c>
      <c r="D142" s="2474"/>
      <c r="E142" s="1826" t="s">
        <v>4903</v>
      </c>
      <c r="H142" s="1826"/>
      <c r="I142" s="1826"/>
      <c r="J142" s="1826"/>
      <c r="K142" s="1826"/>
      <c r="L142" s="1826"/>
      <c r="M142" s="841"/>
      <c r="N142" s="841"/>
      <c r="O142" s="841"/>
      <c r="P142" s="841"/>
      <c r="Q142" s="841"/>
      <c r="R142" s="841">
        <v>0</v>
      </c>
      <c r="S142" s="841">
        <v>0</v>
      </c>
      <c r="T142" s="841">
        <v>0</v>
      </c>
      <c r="U142" s="841">
        <v>0</v>
      </c>
      <c r="V142" s="841">
        <v>0</v>
      </c>
      <c r="W142" s="841">
        <v>0</v>
      </c>
      <c r="X142" s="841">
        <v>0</v>
      </c>
      <c r="Y142" s="841">
        <v>0</v>
      </c>
      <c r="Z142" s="841">
        <v>0</v>
      </c>
      <c r="AA142" s="841">
        <v>0</v>
      </c>
      <c r="AB142" s="841">
        <v>0</v>
      </c>
      <c r="AC142" s="841">
        <v>0</v>
      </c>
      <c r="AD142" s="841">
        <v>0</v>
      </c>
      <c r="AE142" s="841">
        <v>0</v>
      </c>
      <c r="AF142" s="841">
        <v>0</v>
      </c>
      <c r="AG142" s="841">
        <v>0</v>
      </c>
      <c r="AH142" s="841">
        <v>0</v>
      </c>
      <c r="AI142" s="841">
        <v>0</v>
      </c>
      <c r="AJ142" s="841">
        <v>0</v>
      </c>
    </row>
    <row r="143" spans="1:114" s="1774" customFormat="1" ht="15.75" outlineLevel="1">
      <c r="A143" s="207"/>
      <c r="B143" s="207">
        <v>0</v>
      </c>
      <c r="D143" s="2474"/>
      <c r="E143" s="1826" t="s">
        <v>4904</v>
      </c>
      <c r="H143" s="1826"/>
      <c r="I143" s="1826"/>
      <c r="J143" s="1826"/>
      <c r="K143" s="1826"/>
      <c r="L143" s="1826"/>
      <c r="M143" s="841"/>
      <c r="N143" s="841"/>
      <c r="O143" s="841"/>
      <c r="P143" s="841"/>
      <c r="Q143" s="841"/>
      <c r="R143" s="841">
        <v>1</v>
      </c>
      <c r="S143" s="841">
        <v>1</v>
      </c>
      <c r="T143" s="841">
        <v>1</v>
      </c>
      <c r="U143" s="841">
        <v>1</v>
      </c>
      <c r="V143" s="841">
        <v>1</v>
      </c>
      <c r="W143" s="841">
        <v>1</v>
      </c>
      <c r="X143" s="841">
        <v>1</v>
      </c>
      <c r="Y143" s="841">
        <v>1</v>
      </c>
      <c r="Z143" s="841">
        <v>1</v>
      </c>
      <c r="AA143" s="841">
        <v>1</v>
      </c>
      <c r="AB143" s="841">
        <v>1</v>
      </c>
      <c r="AC143" s="841">
        <v>1</v>
      </c>
      <c r="AD143" s="841">
        <v>1</v>
      </c>
      <c r="AE143" s="841">
        <v>1</v>
      </c>
      <c r="AF143" s="841">
        <v>1</v>
      </c>
      <c r="AG143" s="841">
        <v>1</v>
      </c>
      <c r="AH143" s="841">
        <v>1</v>
      </c>
      <c r="AI143" s="841">
        <v>1</v>
      </c>
      <c r="AJ143" s="841">
        <v>1</v>
      </c>
    </row>
    <row r="144" spans="1:114" s="1774" customFormat="1" ht="15.75" outlineLevel="1">
      <c r="A144" s="207"/>
      <c r="B144" s="207"/>
      <c r="D144" s="2474"/>
      <c r="E144" s="1826"/>
      <c r="H144" s="1826"/>
      <c r="I144" s="1826"/>
      <c r="J144" s="1826"/>
      <c r="K144" s="1826"/>
      <c r="L144" s="1826"/>
      <c r="M144" s="841"/>
      <c r="N144" s="841"/>
      <c r="O144" s="841"/>
      <c r="P144" s="841"/>
      <c r="Q144" s="841"/>
      <c r="R144" s="841"/>
      <c r="S144" s="841"/>
      <c r="T144" s="841"/>
      <c r="U144" s="841"/>
      <c r="V144" s="841"/>
      <c r="W144" s="841"/>
      <c r="X144" s="841"/>
      <c r="Y144" s="841"/>
      <c r="Z144" s="841"/>
      <c r="AA144" s="841"/>
      <c r="AB144" s="841"/>
      <c r="AC144" s="841"/>
      <c r="AD144" s="841"/>
      <c r="AE144" s="841"/>
      <c r="AF144" s="841"/>
      <c r="AG144" s="841"/>
      <c r="AH144" s="841"/>
      <c r="AI144" s="841"/>
      <c r="AJ144" s="841"/>
    </row>
    <row r="145" spans="1:114" s="1774" customFormat="1" ht="15.75" outlineLevel="1">
      <c r="A145" s="207"/>
      <c r="B145" s="207"/>
      <c r="D145" s="2474"/>
      <c r="E145" s="1826"/>
      <c r="H145" s="1826"/>
      <c r="I145" s="1826"/>
      <c r="J145" s="1826"/>
      <c r="K145" s="1826"/>
      <c r="L145" s="1826"/>
      <c r="M145" s="841"/>
      <c r="N145" s="841"/>
      <c r="O145" s="841"/>
      <c r="P145" s="841"/>
      <c r="Q145" s="841"/>
      <c r="R145" s="841"/>
      <c r="S145" s="841"/>
      <c r="T145" s="841"/>
      <c r="U145" s="841"/>
      <c r="V145" s="841"/>
      <c r="W145" s="841"/>
      <c r="X145" s="841"/>
      <c r="Y145" s="841"/>
      <c r="Z145" s="841"/>
      <c r="AA145" s="841"/>
      <c r="AB145" s="841"/>
      <c r="AC145" s="841"/>
      <c r="AD145" s="841"/>
      <c r="AE145" s="841"/>
      <c r="AF145" s="841"/>
      <c r="AG145" s="841"/>
      <c r="AH145" s="841"/>
      <c r="AI145" s="841"/>
      <c r="AJ145" s="841"/>
    </row>
    <row r="146" spans="1:114" s="1774" customFormat="1" ht="15.75" outlineLevel="1">
      <c r="A146" s="207"/>
      <c r="B146" s="207"/>
      <c r="E146" s="1826" t="s">
        <v>4905</v>
      </c>
      <c r="H146" s="1826"/>
      <c r="I146" s="1826"/>
      <c r="J146" s="1775"/>
      <c r="K146" s="1775"/>
      <c r="L146" s="1775"/>
      <c r="M146" s="1775"/>
      <c r="N146" s="1775"/>
      <c r="O146" s="1775"/>
      <c r="P146" s="1775"/>
      <c r="Q146" s="1775"/>
      <c r="R146" s="1775"/>
      <c r="S146" s="1775"/>
      <c r="T146" s="1775"/>
      <c r="U146" s="1775"/>
      <c r="V146" s="1775"/>
      <c r="W146" s="1775"/>
      <c r="X146" s="1775"/>
      <c r="Y146" s="1775"/>
      <c r="Z146" s="1775"/>
      <c r="AA146" s="1775"/>
      <c r="AB146" s="1775"/>
      <c r="AC146" s="1775"/>
      <c r="AD146" s="1775"/>
      <c r="AE146" s="1775"/>
      <c r="AF146" s="1775"/>
      <c r="AG146" s="1775"/>
      <c r="AH146" s="1775"/>
      <c r="AI146" s="1775"/>
      <c r="AJ146" s="1775"/>
    </row>
    <row r="147" spans="1:114" ht="15.75" outlineLevel="1">
      <c r="E147" s="721"/>
      <c r="F147" s="1836" t="s">
        <v>547</v>
      </c>
      <c r="G147" s="1491"/>
      <c r="H147" s="1491"/>
      <c r="I147" s="1491"/>
      <c r="J147" s="1491">
        <v>2004</v>
      </c>
      <c r="K147" s="1491">
        <v>2005</v>
      </c>
      <c r="L147" s="1491">
        <v>2006</v>
      </c>
      <c r="M147" s="1491">
        <v>2007</v>
      </c>
      <c r="N147" s="1491">
        <v>2008</v>
      </c>
      <c r="O147" s="1491"/>
      <c r="P147" s="1491"/>
      <c r="Q147" s="1491">
        <v>2011</v>
      </c>
      <c r="R147" s="1491">
        <v>2012</v>
      </c>
      <c r="S147" s="1491">
        <v>2013</v>
      </c>
      <c r="T147" s="1491">
        <v>2014</v>
      </c>
      <c r="U147" s="1491">
        <v>2015</v>
      </c>
      <c r="V147" s="1491">
        <v>2016</v>
      </c>
      <c r="W147" s="1491">
        <v>2017</v>
      </c>
      <c r="X147" s="1491">
        <v>2018</v>
      </c>
      <c r="Y147" s="1491">
        <v>2019</v>
      </c>
      <c r="Z147" s="1491">
        <v>2020</v>
      </c>
      <c r="AA147" s="1491">
        <v>2021</v>
      </c>
      <c r="AB147" s="1491">
        <v>2022</v>
      </c>
      <c r="AC147" s="1491">
        <v>2023</v>
      </c>
      <c r="AD147" s="1491">
        <v>2024</v>
      </c>
      <c r="AE147" s="1491">
        <v>2025</v>
      </c>
      <c r="AF147" s="1491">
        <v>2026</v>
      </c>
      <c r="AG147" s="1491">
        <v>2027</v>
      </c>
      <c r="AH147" s="1491">
        <v>2028</v>
      </c>
      <c r="AI147" s="1491">
        <v>2029</v>
      </c>
      <c r="AJ147" s="1491">
        <v>2030</v>
      </c>
      <c r="BQ147" s="1774"/>
      <c r="BR147" s="1774"/>
      <c r="BS147" s="1774"/>
      <c r="BT147" s="1774"/>
      <c r="BU147" s="1774"/>
      <c r="BV147" s="1774"/>
      <c r="BW147" s="1774"/>
      <c r="BX147" s="1774"/>
      <c r="BY147" s="1774"/>
      <c r="BZ147" s="1774"/>
      <c r="CA147" s="1774"/>
      <c r="CB147" s="1774"/>
      <c r="CC147" s="1774"/>
      <c r="CD147" s="1774"/>
      <c r="CE147" s="1774"/>
      <c r="CF147" s="1774"/>
      <c r="CG147" s="1774"/>
      <c r="CH147" s="1774"/>
      <c r="CI147" s="1774"/>
      <c r="CJ147" s="1774"/>
      <c r="CK147" s="1774"/>
      <c r="CL147" s="1774"/>
      <c r="CM147" s="1774"/>
      <c r="CN147" s="1774"/>
      <c r="CO147" s="1774"/>
      <c r="CP147" s="1774"/>
      <c r="CQ147" s="1774"/>
      <c r="CR147" s="1774"/>
      <c r="CS147" s="1774"/>
      <c r="CT147" s="1774"/>
      <c r="CU147" s="1774"/>
      <c r="CV147" s="1774"/>
      <c r="CW147" s="1774"/>
      <c r="CX147" s="1774"/>
      <c r="CY147" s="1774"/>
      <c r="CZ147" s="1774"/>
      <c r="DA147" s="1774"/>
      <c r="DB147" s="1774"/>
      <c r="DC147" s="1774"/>
      <c r="DD147" s="1774"/>
      <c r="DE147" s="1774"/>
      <c r="DF147" s="1774"/>
      <c r="DG147" s="1774"/>
      <c r="DH147" s="1774"/>
      <c r="DI147" s="1774"/>
      <c r="DJ147" s="1774"/>
    </row>
    <row r="148" spans="1:114" s="526" customFormat="1" ht="15.75" outlineLevel="1">
      <c r="A148" s="207"/>
      <c r="B148" s="207"/>
      <c r="E148" s="2475" t="s">
        <v>4891</v>
      </c>
      <c r="F148" s="2475"/>
      <c r="G148" s="2475"/>
      <c r="H148" s="2475"/>
      <c r="I148" s="2475" t="s">
        <v>4892</v>
      </c>
      <c r="J148" s="2475"/>
      <c r="K148" s="2475">
        <v>0</v>
      </c>
      <c r="L148" s="2475">
        <v>0</v>
      </c>
      <c r="M148" s="2475">
        <v>0</v>
      </c>
      <c r="N148" s="2475">
        <v>0</v>
      </c>
      <c r="O148" s="2475"/>
      <c r="P148" s="2475"/>
      <c r="Q148" s="2475">
        <v>1310610.0469822902</v>
      </c>
      <c r="R148" s="2475">
        <v>-1978853.6320925192</v>
      </c>
      <c r="S148" s="2475">
        <v>-6305.1962143224664</v>
      </c>
      <c r="T148" s="2475">
        <v>-901570.82686123205</v>
      </c>
      <c r="U148" s="2475">
        <v>-1288589.9811799868</v>
      </c>
      <c r="V148" s="2475">
        <v>-394269.05599025311</v>
      </c>
      <c r="W148" s="2475">
        <v>199420.1380827488</v>
      </c>
      <c r="X148" s="2475">
        <v>372314.97003070981</v>
      </c>
      <c r="Y148" s="2475">
        <v>362449.41166424745</v>
      </c>
      <c r="Z148" s="2475">
        <v>372061.26565774146</v>
      </c>
      <c r="AA148" s="2475">
        <v>309271.96316406736</v>
      </c>
      <c r="AB148" s="2475">
        <v>301580.60067761852</v>
      </c>
      <c r="AC148" s="2475">
        <v>350711.78969099181</v>
      </c>
      <c r="AD148" s="2475">
        <v>373429.53454101115</v>
      </c>
      <c r="AE148" s="2475">
        <v>403454.83269785863</v>
      </c>
      <c r="AF148" s="2475">
        <v>420606.98304118973</v>
      </c>
      <c r="AG148" s="2475">
        <v>420803.58586012566</v>
      </c>
      <c r="AH148" s="2475">
        <v>414624.33034874464</v>
      </c>
      <c r="AI148" s="2475">
        <v>422648.90570111061</v>
      </c>
      <c r="AJ148" s="2475">
        <v>350489.16591072269</v>
      </c>
      <c r="BQ148" s="1774"/>
      <c r="BR148" s="1774"/>
      <c r="BS148" s="1774"/>
      <c r="BT148" s="1774"/>
      <c r="BU148" s="1774"/>
      <c r="BV148" s="1774"/>
      <c r="BW148" s="1774"/>
      <c r="BX148" s="1774"/>
      <c r="BY148" s="1774"/>
      <c r="BZ148" s="1774"/>
      <c r="CA148" s="1774"/>
      <c r="CB148" s="1774"/>
      <c r="CC148" s="1774"/>
      <c r="CD148" s="1774"/>
      <c r="CE148" s="1774"/>
      <c r="CF148" s="1774"/>
      <c r="CG148" s="1774"/>
      <c r="CH148" s="1774"/>
      <c r="CI148" s="1774"/>
      <c r="CJ148" s="1774"/>
      <c r="CK148" s="1774"/>
      <c r="CL148" s="1774"/>
      <c r="CM148" s="1774"/>
      <c r="CN148" s="1774"/>
      <c r="CO148" s="1774"/>
      <c r="CP148" s="1774"/>
      <c r="CQ148" s="1774"/>
      <c r="CR148" s="1774"/>
      <c r="CS148" s="1774"/>
      <c r="CT148" s="1774"/>
      <c r="CU148" s="1774"/>
      <c r="CV148" s="1774"/>
      <c r="CW148" s="1774"/>
      <c r="CX148" s="1774"/>
      <c r="CY148" s="1774"/>
      <c r="CZ148" s="1774"/>
      <c r="DA148" s="1774"/>
      <c r="DB148" s="1774"/>
      <c r="DC148" s="1774"/>
      <c r="DD148" s="1774"/>
      <c r="DE148" s="1774"/>
      <c r="DF148" s="1774"/>
      <c r="DG148" s="1774"/>
      <c r="DH148" s="1774"/>
      <c r="DI148" s="1774"/>
      <c r="DJ148" s="1774"/>
    </row>
    <row r="149" spans="1:114" ht="15.75" outlineLevel="1">
      <c r="D149" s="526"/>
      <c r="E149" s="2146" t="s">
        <v>4851</v>
      </c>
      <c r="F149" s="2146"/>
      <c r="G149" s="2482"/>
      <c r="H149" s="2146"/>
      <c r="I149" s="2146" t="s">
        <v>4893</v>
      </c>
      <c r="J149" s="2146"/>
      <c r="K149" s="2146"/>
      <c r="L149" s="2146"/>
      <c r="M149" s="2146"/>
      <c r="N149" s="2146"/>
      <c r="O149" s="2483"/>
      <c r="P149" s="2483"/>
      <c r="Q149" s="2146">
        <v>0</v>
      </c>
      <c r="R149" s="2146">
        <v>0</v>
      </c>
      <c r="S149" s="2146">
        <v>1983.5462017690297</v>
      </c>
      <c r="T149" s="2146">
        <v>1983.5462017690297</v>
      </c>
      <c r="U149" s="2146">
        <v>1983.5462017690297</v>
      </c>
      <c r="V149" s="2146">
        <v>1983.5462017690297</v>
      </c>
      <c r="W149" s="2146">
        <v>1983.5462017690297</v>
      </c>
      <c r="X149" s="2146">
        <v>1983.5462017690297</v>
      </c>
      <c r="Y149" s="2146">
        <v>1983.5462017690297</v>
      </c>
      <c r="Z149" s="2146">
        <v>1983.5462017690297</v>
      </c>
      <c r="AA149" s="2146">
        <v>1983.5462017690297</v>
      </c>
      <c r="AB149" s="2146">
        <v>1983.5462017690297</v>
      </c>
      <c r="AC149" s="2146">
        <v>1983.5462017690297</v>
      </c>
      <c r="AD149" s="2146">
        <v>1983.5462017690297</v>
      </c>
      <c r="AE149" s="2146">
        <v>1983.5462017690297</v>
      </c>
      <c r="AF149" s="2146">
        <v>1983.5462017690297</v>
      </c>
      <c r="AG149" s="2146">
        <v>1983.5462017690297</v>
      </c>
      <c r="AH149" s="2146">
        <v>1983.5462017690297</v>
      </c>
      <c r="AI149" s="2146">
        <v>1983.5462017690297</v>
      </c>
      <c r="AJ149" s="2146">
        <v>1983.5462017690297</v>
      </c>
      <c r="DA149" s="1774"/>
      <c r="DB149" s="1774"/>
      <c r="DC149" s="1774"/>
      <c r="DD149" s="1774"/>
      <c r="DE149" s="1774"/>
      <c r="DF149" s="1774"/>
      <c r="DG149" s="1774"/>
      <c r="DH149" s="1774"/>
      <c r="DI149" s="1774"/>
      <c r="DJ149" s="1774"/>
    </row>
    <row r="150" spans="1:114" ht="15.75" outlineLevel="1">
      <c r="E150" s="2146" t="s">
        <v>4859</v>
      </c>
      <c r="F150" s="2146"/>
      <c r="G150" s="2146"/>
      <c r="H150" s="2146"/>
      <c r="I150" s="2146" t="s">
        <v>4894</v>
      </c>
      <c r="J150" s="2146"/>
      <c r="K150" s="2146"/>
      <c r="L150" s="2146"/>
      <c r="M150" s="2146"/>
      <c r="N150" s="2146"/>
      <c r="O150" s="2483"/>
      <c r="P150" s="2483"/>
      <c r="Q150" s="2146">
        <v>0</v>
      </c>
      <c r="R150" s="2146">
        <v>0</v>
      </c>
      <c r="S150" s="2146">
        <v>240035.79679605272</v>
      </c>
      <c r="T150" s="2146">
        <v>240035.79679605272</v>
      </c>
      <c r="U150" s="2146">
        <v>240035.79679605272</v>
      </c>
      <c r="V150" s="2146">
        <v>240035.79679605272</v>
      </c>
      <c r="W150" s="2146">
        <v>240035.79679605272</v>
      </c>
      <c r="X150" s="2146">
        <v>240035.79679605272</v>
      </c>
      <c r="Y150" s="2146">
        <v>240035.79679605272</v>
      </c>
      <c r="Z150" s="2146">
        <v>240035.79679605272</v>
      </c>
      <c r="AA150" s="2146">
        <v>240035.79679605272</v>
      </c>
      <c r="AB150" s="2146">
        <v>240035.79679605272</v>
      </c>
      <c r="AC150" s="2146">
        <v>240035.79679605272</v>
      </c>
      <c r="AD150" s="2146">
        <v>240035.79679605272</v>
      </c>
      <c r="AE150" s="2146">
        <v>240035.79679605272</v>
      </c>
      <c r="AF150" s="2146">
        <v>240035.79679605272</v>
      </c>
      <c r="AG150" s="2146">
        <v>240035.79679605272</v>
      </c>
      <c r="AH150" s="2146">
        <v>240035.79679605272</v>
      </c>
      <c r="AI150" s="2146">
        <v>240035.79679605272</v>
      </c>
      <c r="AJ150" s="2146">
        <v>240035.79679605272</v>
      </c>
      <c r="BQ150" s="526"/>
      <c r="BR150" s="526"/>
      <c r="BS150" s="526"/>
      <c r="BT150" s="526"/>
      <c r="BU150" s="526"/>
      <c r="BV150" s="526"/>
      <c r="BW150" s="526"/>
      <c r="BX150" s="526"/>
      <c r="BY150" s="526"/>
      <c r="BZ150" s="526"/>
      <c r="CA150" s="526"/>
      <c r="CB150" s="526"/>
      <c r="CC150" s="526"/>
      <c r="CD150" s="526"/>
      <c r="CE150" s="526"/>
      <c r="CF150" s="526"/>
      <c r="CG150" s="526"/>
      <c r="CH150" s="526"/>
      <c r="CI150" s="526"/>
      <c r="CJ150" s="526"/>
      <c r="CK150" s="526"/>
      <c r="CL150" s="526"/>
      <c r="CM150" s="526"/>
      <c r="CN150" s="526"/>
      <c r="CO150" s="526"/>
      <c r="CP150" s="526"/>
      <c r="CQ150" s="526"/>
      <c r="CR150" s="526"/>
      <c r="CS150" s="526"/>
      <c r="CT150" s="526"/>
      <c r="CU150" s="526"/>
      <c r="CV150" s="526"/>
      <c r="CW150" s="526"/>
      <c r="CX150" s="526"/>
      <c r="CY150" s="526"/>
      <c r="CZ150" s="526"/>
      <c r="DA150" s="1774"/>
      <c r="DB150" s="1774"/>
      <c r="DC150" s="1774"/>
      <c r="DD150" s="1774"/>
      <c r="DE150" s="1774"/>
      <c r="DF150" s="1774"/>
      <c r="DG150" s="1774"/>
      <c r="DH150" s="1774"/>
      <c r="DI150" s="1774"/>
      <c r="DJ150" s="1774"/>
    </row>
    <row r="151" spans="1:114" outlineLevel="1">
      <c r="E151" s="2146" t="s">
        <v>4853</v>
      </c>
      <c r="F151" s="2146"/>
      <c r="G151" s="2146"/>
      <c r="H151" s="2146"/>
      <c r="I151" s="2146" t="s">
        <v>4895</v>
      </c>
      <c r="J151" s="2146"/>
      <c r="K151" s="2146"/>
      <c r="L151" s="2146"/>
      <c r="M151" s="2146"/>
      <c r="N151" s="2146"/>
      <c r="O151" s="2483"/>
      <c r="P151" s="2483"/>
      <c r="Q151" s="2146">
        <v>737.2605710150674</v>
      </c>
      <c r="R151" s="2146">
        <v>-22162.631008313037</v>
      </c>
      <c r="S151" s="2146">
        <v>-332574.62956270296</v>
      </c>
      <c r="T151" s="2146">
        <v>-1188218.2869533803</v>
      </c>
      <c r="U151" s="2146">
        <v>-1738997.470184315</v>
      </c>
      <c r="V151" s="2146">
        <v>-744075.89447054639</v>
      </c>
      <c r="W151" s="2146">
        <v>-161261.29382002354</v>
      </c>
      <c r="X151" s="2146">
        <v>-32354.897000361234</v>
      </c>
      <c r="Y151" s="2146">
        <v>-35457.17383447662</v>
      </c>
      <c r="Z151" s="2146">
        <v>-38689.555475243367</v>
      </c>
      <c r="AA151" s="2146">
        <v>-42070.112034695223</v>
      </c>
      <c r="AB151" s="2146">
        <v>-42070.112034694292</v>
      </c>
      <c r="AC151" s="2146">
        <v>-42070.112034695223</v>
      </c>
      <c r="AD151" s="2146">
        <v>-42069.389230213128</v>
      </c>
      <c r="AE151" s="2146">
        <v>-42069.389230213128</v>
      </c>
      <c r="AF151" s="2146">
        <v>-42069.389230213128</v>
      </c>
      <c r="AG151" s="2146">
        <v>-42070.112034695223</v>
      </c>
      <c r="AH151" s="2146">
        <v>-42069.389230214059</v>
      </c>
      <c r="AI151" s="2146">
        <v>-42069.389230213128</v>
      </c>
      <c r="AJ151" s="2146">
        <v>-42069.389230214059</v>
      </c>
      <c r="DA151" s="1774"/>
      <c r="DB151" s="1774"/>
      <c r="DC151" s="1774"/>
      <c r="DD151" s="1774"/>
      <c r="DE151" s="1774"/>
      <c r="DF151" s="1774"/>
      <c r="DG151" s="1774"/>
      <c r="DH151" s="1774"/>
      <c r="DI151" s="1774"/>
      <c r="DJ151" s="1774"/>
    </row>
    <row r="152" spans="1:114" ht="15.75" outlineLevel="1">
      <c r="E152" s="2146" t="s">
        <v>4853</v>
      </c>
      <c r="F152" s="2146"/>
      <c r="G152" s="2482"/>
      <c r="H152" s="2146"/>
      <c r="I152" s="2146" t="s">
        <v>4896</v>
      </c>
      <c r="J152" s="2146"/>
      <c r="K152" s="2146"/>
      <c r="L152" s="2146"/>
      <c r="M152" s="2146"/>
      <c r="N152" s="2146"/>
      <c r="O152" s="2483"/>
      <c r="P152" s="2483"/>
      <c r="Q152" s="2146">
        <v>-712645.46440187935</v>
      </c>
      <c r="R152" s="2146">
        <v>-541740.51319118158</v>
      </c>
      <c r="S152" s="2146">
        <v>55700.036140224198</v>
      </c>
      <c r="T152" s="2146">
        <v>103824.35851102299</v>
      </c>
      <c r="U152" s="2146">
        <v>170037.58583303238</v>
      </c>
      <c r="V152" s="2146">
        <v>169982.65269244672</v>
      </c>
      <c r="W152" s="2146">
        <v>169857.60751716676</v>
      </c>
      <c r="X152" s="2146">
        <v>161793.27791832318</v>
      </c>
      <c r="Y152" s="2146">
        <v>153743.40440910729</v>
      </c>
      <c r="Z152" s="2146">
        <v>168367.18467654521</v>
      </c>
      <c r="AA152" s="2146">
        <v>152513.91398626682</v>
      </c>
      <c r="AB152" s="2146">
        <v>140015.17889410909</v>
      </c>
      <c r="AC152" s="2146">
        <v>158947.59667509934</v>
      </c>
      <c r="AD152" s="2146">
        <v>162899.16877484648</v>
      </c>
      <c r="AE152" s="2146">
        <v>156218.28695337917</v>
      </c>
      <c r="AF152" s="2146">
        <v>174302.13227322011</v>
      </c>
      <c r="AG152" s="2146">
        <v>177912.54065775196</v>
      </c>
      <c r="AH152" s="2146">
        <v>167160.82399710873</v>
      </c>
      <c r="AI152" s="2146">
        <v>174584.02602096135</v>
      </c>
      <c r="AJ152" s="2146">
        <v>96073.003252620168</v>
      </c>
      <c r="DA152" s="1774"/>
      <c r="DB152" s="1774"/>
      <c r="DC152" s="1774"/>
      <c r="DD152" s="1774"/>
      <c r="DE152" s="1774"/>
      <c r="DF152" s="1774"/>
      <c r="DG152" s="1774"/>
      <c r="DH152" s="1774"/>
      <c r="DI152" s="1774"/>
      <c r="DJ152" s="1774"/>
    </row>
    <row r="153" spans="1:114" outlineLevel="1">
      <c r="E153" s="2146" t="s">
        <v>4861</v>
      </c>
      <c r="F153" s="2146"/>
      <c r="G153" s="2146"/>
      <c r="H153" s="2146"/>
      <c r="I153" s="2146" t="s">
        <v>4897</v>
      </c>
      <c r="J153" s="2146"/>
      <c r="K153" s="2146"/>
      <c r="L153" s="2146"/>
      <c r="M153" s="2146"/>
      <c r="N153" s="2146"/>
      <c r="O153" s="2483"/>
      <c r="P153" s="2483"/>
      <c r="Q153" s="2146">
        <v>204413.44416335318</v>
      </c>
      <c r="R153" s="2146">
        <v>257229.49042284116</v>
      </c>
      <c r="S153" s="2146">
        <v>471343.69353089854</v>
      </c>
      <c r="T153" s="2146">
        <v>-371734.0079508489</v>
      </c>
      <c r="U153" s="2146">
        <v>48546.440187930129</v>
      </c>
      <c r="V153" s="2146">
        <v>49031.441994939931</v>
      </c>
      <c r="W153" s="2146">
        <v>49522.226237801835</v>
      </c>
      <c r="X153" s="2146">
        <v>50017.347307553515</v>
      </c>
      <c r="Y153" s="2146">
        <v>50625.225876399316</v>
      </c>
      <c r="Z153" s="2146">
        <v>51131.189013370313</v>
      </c>
      <c r="AA153" s="2146">
        <v>51642.211781714112</v>
      </c>
      <c r="AB153" s="2146">
        <v>52159.739790385589</v>
      </c>
      <c r="AC153" s="2146">
        <v>52680.881821468472</v>
      </c>
      <c r="AD153" s="2146">
        <v>53207.806288400665</v>
      </c>
      <c r="AE153" s="2146">
        <v>53739.790386701003</v>
      </c>
      <c r="AF153" s="2146">
        <v>54277.556920852512</v>
      </c>
      <c r="AG153" s="2146">
        <v>54820.38308637403</v>
      </c>
      <c r="AH153" s="2146">
        <v>55368.26888326928</v>
      </c>
      <c r="AI153" s="2146">
        <v>55921.937116010115</v>
      </c>
      <c r="AJ153" s="2146">
        <v>56481.387784603983</v>
      </c>
      <c r="DA153" s="1774"/>
      <c r="DB153" s="1774"/>
      <c r="DC153" s="1774"/>
      <c r="DD153" s="1774"/>
      <c r="DE153" s="1774"/>
      <c r="DF153" s="1774"/>
      <c r="DG153" s="1774"/>
      <c r="DH153" s="1774"/>
      <c r="DI153" s="1774"/>
      <c r="DJ153" s="1774"/>
    </row>
    <row r="154" spans="1:114" ht="15.75" outlineLevel="1">
      <c r="E154" s="2146" t="s">
        <v>4898</v>
      </c>
      <c r="F154" s="2146"/>
      <c r="G154" s="2482"/>
      <c r="H154" s="2146"/>
      <c r="I154" s="2146" t="s">
        <v>4899</v>
      </c>
      <c r="J154" s="2146"/>
      <c r="K154" s="2146"/>
      <c r="L154" s="2146"/>
      <c r="M154" s="2146"/>
      <c r="N154" s="2146"/>
      <c r="O154" s="2483"/>
      <c r="P154" s="2483"/>
      <c r="Q154" s="2146">
        <v>1818104.8066498013</v>
      </c>
      <c r="R154" s="2146">
        <v>-1672179.9783158656</v>
      </c>
      <c r="S154" s="2146">
        <v>-442793.63932056399</v>
      </c>
      <c r="T154" s="2146">
        <v>312537.76653415244</v>
      </c>
      <c r="U154" s="2146">
        <v>-10195.88001445611</v>
      </c>
      <c r="V154" s="2146">
        <v>-111226.59920491511</v>
      </c>
      <c r="W154" s="2146">
        <v>-100717.744850018</v>
      </c>
      <c r="X154" s="2146">
        <v>-49160.101192627393</v>
      </c>
      <c r="Y154" s="2146">
        <v>-48481.387784604274</v>
      </c>
      <c r="Z154" s="2146">
        <v>-50766.895554752438</v>
      </c>
      <c r="AA154" s="2146">
        <v>-94833.393567040097</v>
      </c>
      <c r="AB154" s="2146">
        <v>-90543.548970003612</v>
      </c>
      <c r="AC154" s="2146">
        <v>-60865.91976870253</v>
      </c>
      <c r="AD154" s="2146">
        <v>-42627.394289844597</v>
      </c>
      <c r="AE154" s="2146">
        <v>-6453.1984098301364</v>
      </c>
      <c r="AF154" s="2146">
        <v>-7922.659920491511</v>
      </c>
      <c r="AG154" s="2146">
        <v>-11878.568847126851</v>
      </c>
      <c r="AH154" s="2146">
        <v>-7854.7162992410522</v>
      </c>
      <c r="AI154" s="2146">
        <v>-7807.0112034694575</v>
      </c>
      <c r="AJ154" s="2146">
        <v>-2015.1788941091436</v>
      </c>
      <c r="DA154" s="1774"/>
      <c r="DB154" s="1774"/>
      <c r="DC154" s="1774"/>
      <c r="DD154" s="1774"/>
      <c r="DE154" s="1774"/>
      <c r="DF154" s="1774"/>
      <c r="DG154" s="1774"/>
      <c r="DH154" s="1774"/>
      <c r="DI154" s="1774"/>
      <c r="DJ154" s="1774"/>
    </row>
    <row r="155" spans="1:114" hidden="1" outlineLevel="1">
      <c r="D155" s="725"/>
      <c r="E155" s="2483"/>
      <c r="F155" s="2483"/>
      <c r="G155" s="2483"/>
      <c r="H155" s="2483"/>
      <c r="I155" s="2483"/>
      <c r="J155" s="2483"/>
      <c r="K155" s="2483"/>
      <c r="L155" s="2483"/>
      <c r="M155" s="2483"/>
      <c r="N155" s="2483"/>
      <c r="O155" s="2483"/>
      <c r="P155" s="2483"/>
      <c r="Q155" s="2483"/>
      <c r="R155" s="2483"/>
      <c r="S155" s="2483"/>
      <c r="T155" s="2483"/>
      <c r="U155" s="2483"/>
      <c r="V155" s="2483"/>
      <c r="W155" s="2483"/>
      <c r="X155" s="2483"/>
      <c r="Y155" s="2483"/>
      <c r="Z155" s="2483"/>
      <c r="AA155" s="2483"/>
      <c r="AB155" s="2483"/>
      <c r="AC155" s="2483"/>
      <c r="AD155" s="2483"/>
      <c r="AE155" s="2483"/>
      <c r="AF155" s="2483"/>
      <c r="AG155" s="2483"/>
      <c r="AH155" s="2483"/>
      <c r="AI155" s="2483"/>
      <c r="AJ155" s="2483"/>
      <c r="DA155" s="1774"/>
      <c r="DB155" s="1774"/>
      <c r="DC155" s="1774"/>
      <c r="DD155" s="1774"/>
      <c r="DE155" s="1774"/>
      <c r="DF155" s="1774"/>
      <c r="DG155" s="1774"/>
      <c r="DH155" s="1774"/>
      <c r="DI155" s="1774"/>
      <c r="DJ155" s="1774"/>
    </row>
    <row r="156" spans="1:114" hidden="1" outlineLevel="1">
      <c r="E156" s="2146"/>
      <c r="F156" s="2146"/>
      <c r="G156" s="2146"/>
      <c r="H156" s="2146"/>
      <c r="I156" s="2146"/>
      <c r="J156" s="2146"/>
      <c r="K156" s="2146"/>
      <c r="L156" s="2146"/>
      <c r="M156" s="2146"/>
      <c r="N156" s="2146"/>
      <c r="O156" s="2483"/>
      <c r="P156" s="2483"/>
      <c r="Q156" s="2146"/>
      <c r="R156" s="2146"/>
      <c r="S156" s="2146"/>
      <c r="T156" s="2146"/>
      <c r="U156" s="2146"/>
      <c r="V156" s="2146"/>
      <c r="W156" s="2146"/>
      <c r="X156" s="2146"/>
      <c r="Y156" s="2146"/>
      <c r="Z156" s="2146"/>
      <c r="AA156" s="2146"/>
      <c r="AB156" s="2146"/>
      <c r="AC156" s="2146"/>
      <c r="AD156" s="2146"/>
      <c r="AE156" s="2146"/>
      <c r="AF156" s="2146"/>
      <c r="AG156" s="2146"/>
      <c r="AH156" s="2146"/>
      <c r="AI156" s="2146"/>
      <c r="AJ156" s="2146"/>
      <c r="DA156" s="1774"/>
      <c r="DB156" s="1774"/>
      <c r="DC156" s="1774"/>
      <c r="DD156" s="1774"/>
      <c r="DE156" s="1774"/>
      <c r="DF156" s="1774"/>
      <c r="DG156" s="1774"/>
      <c r="DH156" s="1774"/>
      <c r="DI156" s="1774"/>
      <c r="DJ156" s="1774"/>
    </row>
    <row r="157" spans="1:114" hidden="1" outlineLevel="1">
      <c r="E157" s="2146"/>
      <c r="F157" s="2146"/>
      <c r="G157" s="2146"/>
      <c r="H157" s="2146"/>
      <c r="I157" s="2146"/>
      <c r="J157" s="2146"/>
      <c r="K157" s="2146"/>
      <c r="L157" s="2146"/>
      <c r="M157" s="2146"/>
      <c r="N157" s="2146"/>
      <c r="O157" s="2146"/>
      <c r="P157" s="2146"/>
      <c r="Q157" s="2146"/>
      <c r="R157" s="2146"/>
      <c r="S157" s="2146"/>
      <c r="T157" s="2146"/>
      <c r="U157" s="2146"/>
      <c r="V157" s="2146"/>
      <c r="W157" s="2146"/>
      <c r="X157" s="2146"/>
      <c r="Y157" s="2146"/>
      <c r="Z157" s="2146"/>
      <c r="AA157" s="2146"/>
      <c r="AB157" s="2146"/>
      <c r="AC157" s="2146"/>
      <c r="AD157" s="2146"/>
      <c r="AE157" s="2146"/>
      <c r="AF157" s="2146"/>
      <c r="AG157" s="2146"/>
      <c r="AH157" s="2146"/>
      <c r="AI157" s="2146"/>
      <c r="AJ157" s="2146"/>
      <c r="DA157" s="1774"/>
      <c r="DB157" s="1774"/>
      <c r="DC157" s="1774"/>
      <c r="DD157" s="1774"/>
      <c r="DE157" s="1774"/>
      <c r="DF157" s="1774"/>
      <c r="DG157" s="1774"/>
      <c r="DH157" s="1774"/>
      <c r="DI157" s="1774"/>
      <c r="DJ157" s="1774"/>
    </row>
    <row r="158" spans="1:114" hidden="1" outlineLevel="1">
      <c r="E158" s="2146"/>
      <c r="F158" s="2146"/>
      <c r="G158" s="2146"/>
      <c r="H158" s="2146"/>
      <c r="I158" s="2146"/>
      <c r="J158" s="2146"/>
      <c r="K158" s="2146"/>
      <c r="L158" s="2146"/>
      <c r="M158" s="2146"/>
      <c r="N158" s="2146"/>
      <c r="O158" s="2146"/>
      <c r="P158" s="2146"/>
      <c r="Q158" s="2146"/>
      <c r="R158" s="2146"/>
      <c r="S158" s="2146"/>
      <c r="T158" s="2146"/>
      <c r="U158" s="2146"/>
      <c r="V158" s="2146"/>
      <c r="W158" s="2146"/>
      <c r="X158" s="2146"/>
      <c r="Y158" s="2146"/>
      <c r="Z158" s="2146"/>
      <c r="AA158" s="2146"/>
      <c r="AB158" s="2146"/>
      <c r="AC158" s="2146"/>
      <c r="AD158" s="2146"/>
      <c r="AE158" s="2146"/>
      <c r="AF158" s="2146"/>
      <c r="AG158" s="2146"/>
      <c r="AH158" s="2146"/>
      <c r="AI158" s="2146"/>
      <c r="AJ158" s="2146"/>
      <c r="DA158" s="1774"/>
      <c r="DB158" s="1774"/>
      <c r="DC158" s="1774"/>
      <c r="DD158" s="1774"/>
      <c r="DE158" s="1774"/>
      <c r="DF158" s="1774"/>
      <c r="DG158" s="1774"/>
      <c r="DH158" s="1774"/>
      <c r="DI158" s="1774"/>
      <c r="DJ158" s="1774"/>
    </row>
    <row r="159" spans="1:114" hidden="1" outlineLevel="1">
      <c r="E159" s="2146"/>
      <c r="F159" s="2146"/>
      <c r="G159" s="2146"/>
      <c r="H159" s="2146"/>
      <c r="I159" s="2146"/>
      <c r="J159" s="2146"/>
      <c r="K159" s="2146"/>
      <c r="L159" s="2146"/>
      <c r="M159" s="2146"/>
      <c r="N159" s="2146"/>
      <c r="O159" s="2146"/>
      <c r="P159" s="2146"/>
      <c r="Q159" s="2146"/>
      <c r="R159" s="2146"/>
      <c r="S159" s="2146"/>
      <c r="T159" s="2146"/>
      <c r="U159" s="2146"/>
      <c r="V159" s="2146"/>
      <c r="W159" s="2146"/>
      <c r="X159" s="2146"/>
      <c r="Y159" s="2146"/>
      <c r="Z159" s="2146"/>
      <c r="AA159" s="2146"/>
      <c r="AB159" s="2146"/>
      <c r="AC159" s="2146"/>
      <c r="AD159" s="2146"/>
      <c r="AE159" s="2146"/>
      <c r="AF159" s="2146"/>
      <c r="AG159" s="2146"/>
      <c r="AH159" s="2146"/>
      <c r="AI159" s="2146"/>
      <c r="AJ159" s="2146"/>
      <c r="DA159" s="1774"/>
      <c r="DB159" s="1774"/>
      <c r="DC159" s="1774"/>
      <c r="DD159" s="1774"/>
      <c r="DE159" s="1774"/>
      <c r="DF159" s="1774"/>
      <c r="DG159" s="1774"/>
      <c r="DH159" s="1774"/>
      <c r="DI159" s="1774"/>
      <c r="DJ159" s="1774"/>
    </row>
    <row r="160" spans="1:114" hidden="1" outlineLevel="1">
      <c r="E160" s="2146"/>
      <c r="F160" s="2146"/>
      <c r="G160" s="2146"/>
      <c r="H160" s="2146"/>
      <c r="I160" s="2146"/>
      <c r="J160" s="2146"/>
      <c r="K160" s="2146"/>
      <c r="L160" s="2146"/>
      <c r="M160" s="2146"/>
      <c r="N160" s="2146"/>
      <c r="O160" s="2146"/>
      <c r="P160" s="2146"/>
      <c r="Q160" s="2146"/>
      <c r="R160" s="2146"/>
      <c r="S160" s="2146"/>
      <c r="T160" s="2146"/>
      <c r="U160" s="2146"/>
      <c r="V160" s="2146"/>
      <c r="W160" s="2146"/>
      <c r="X160" s="2146"/>
      <c r="Y160" s="2146"/>
      <c r="Z160" s="2146"/>
      <c r="AA160" s="2146"/>
      <c r="AB160" s="2146"/>
      <c r="AC160" s="2146"/>
      <c r="AD160" s="2146"/>
      <c r="AE160" s="2146"/>
      <c r="AF160" s="2146"/>
      <c r="AG160" s="2146"/>
      <c r="AH160" s="2146"/>
      <c r="AI160" s="2146"/>
      <c r="AJ160" s="2146"/>
      <c r="DA160" s="1774"/>
      <c r="DB160" s="1774"/>
      <c r="DC160" s="1774"/>
      <c r="DD160" s="1774"/>
      <c r="DE160" s="1774"/>
      <c r="DF160" s="1774"/>
      <c r="DG160" s="1774"/>
      <c r="DH160" s="1774"/>
      <c r="DI160" s="1774"/>
      <c r="DJ160" s="1774"/>
    </row>
    <row r="161" spans="5:114" hidden="1" outlineLevel="1">
      <c r="E161" s="2146"/>
      <c r="F161" s="2146"/>
      <c r="G161" s="2146"/>
      <c r="H161" s="2146"/>
      <c r="I161" s="2146"/>
      <c r="J161" s="2146"/>
      <c r="K161" s="2146"/>
      <c r="L161" s="2146"/>
      <c r="M161" s="2146"/>
      <c r="N161" s="2146"/>
      <c r="O161" s="2146"/>
      <c r="P161" s="2146"/>
      <c r="Q161" s="2146"/>
      <c r="R161" s="2146"/>
      <c r="S161" s="2146"/>
      <c r="T161" s="2146"/>
      <c r="U161" s="2146"/>
      <c r="V161" s="2146"/>
      <c r="W161" s="2146"/>
      <c r="X161" s="2146"/>
      <c r="Y161" s="2146"/>
      <c r="Z161" s="2146"/>
      <c r="AA161" s="2146"/>
      <c r="AB161" s="2146"/>
      <c r="AC161" s="2146"/>
      <c r="AD161" s="2146"/>
      <c r="AE161" s="2146"/>
      <c r="AF161" s="2146"/>
      <c r="AG161" s="2146"/>
      <c r="AH161" s="2146"/>
      <c r="AI161" s="2146"/>
      <c r="AJ161" s="2146"/>
    </row>
    <row r="162" spans="5:114" ht="15.75" hidden="1" outlineLevel="1">
      <c r="E162" s="2146"/>
      <c r="F162" s="2146"/>
      <c r="G162" s="2146"/>
      <c r="H162" s="2146"/>
      <c r="I162" s="2146"/>
      <c r="J162" s="2146"/>
      <c r="K162" s="2146"/>
      <c r="L162" s="2146"/>
      <c r="M162" s="2146"/>
      <c r="N162" s="2146"/>
      <c r="O162" s="2146"/>
      <c r="P162" s="2146"/>
      <c r="Q162" s="2146"/>
      <c r="R162" s="2146"/>
      <c r="S162" s="2146"/>
      <c r="T162" s="2146"/>
      <c r="U162" s="2146"/>
      <c r="V162" s="2146"/>
      <c r="W162" s="2146"/>
      <c r="X162" s="2146"/>
      <c r="Y162" s="2146"/>
      <c r="Z162" s="2146"/>
      <c r="AA162" s="2146"/>
      <c r="AB162" s="2146"/>
      <c r="AC162" s="2146"/>
      <c r="AD162" s="2146"/>
      <c r="AE162" s="2146"/>
      <c r="AF162" s="2146"/>
      <c r="AG162" s="2146"/>
      <c r="AH162" s="2146"/>
      <c r="AI162" s="2146"/>
      <c r="AJ162" s="2146"/>
      <c r="DA162" s="526"/>
      <c r="DB162" s="526"/>
      <c r="DC162" s="526"/>
      <c r="DD162" s="526"/>
      <c r="DE162" s="526"/>
      <c r="DF162" s="526"/>
      <c r="DG162" s="526"/>
      <c r="DH162" s="526"/>
      <c r="DI162" s="526"/>
      <c r="DJ162" s="526"/>
    </row>
    <row r="163" spans="5:114" hidden="1" outlineLevel="1">
      <c r="E163" s="2146"/>
      <c r="F163" s="2146"/>
      <c r="G163" s="2146"/>
      <c r="H163" s="2146"/>
      <c r="I163" s="2146"/>
      <c r="J163" s="2146"/>
      <c r="K163" s="2146"/>
      <c r="L163" s="2146"/>
      <c r="M163" s="2146"/>
      <c r="N163" s="2146"/>
      <c r="O163" s="2146"/>
      <c r="P163" s="2146"/>
      <c r="Q163" s="2146"/>
      <c r="R163" s="2146"/>
      <c r="S163" s="2146"/>
      <c r="T163" s="2146"/>
      <c r="U163" s="2146"/>
      <c r="V163" s="2146"/>
      <c r="W163" s="2146"/>
      <c r="X163" s="2146"/>
      <c r="Y163" s="2146"/>
      <c r="Z163" s="2146"/>
      <c r="AA163" s="2146"/>
      <c r="AB163" s="2146"/>
      <c r="AC163" s="2146"/>
      <c r="AD163" s="2146"/>
      <c r="AE163" s="2146"/>
      <c r="AF163" s="2146"/>
      <c r="AG163" s="2146"/>
      <c r="AH163" s="2146"/>
      <c r="AI163" s="2146"/>
      <c r="AJ163" s="2146"/>
    </row>
    <row r="164" spans="5:114" hidden="1" outlineLevel="1">
      <c r="E164" s="2146"/>
      <c r="F164" s="2146"/>
      <c r="G164" s="2146"/>
      <c r="H164" s="2146"/>
      <c r="I164" s="2146"/>
      <c r="J164" s="2146"/>
      <c r="K164" s="2146"/>
      <c r="L164" s="2146"/>
      <c r="M164" s="2146"/>
      <c r="N164" s="2146"/>
      <c r="O164" s="2146"/>
      <c r="P164" s="2146"/>
      <c r="Q164" s="2146"/>
      <c r="R164" s="2146"/>
      <c r="S164" s="2146"/>
      <c r="T164" s="2146"/>
      <c r="U164" s="2146"/>
      <c r="V164" s="2146"/>
      <c r="W164" s="2146"/>
      <c r="X164" s="2146"/>
      <c r="Y164" s="2146"/>
      <c r="Z164" s="2146"/>
      <c r="AA164" s="2146"/>
      <c r="AB164" s="2146"/>
      <c r="AC164" s="2146"/>
      <c r="AD164" s="2146"/>
      <c r="AE164" s="2146"/>
      <c r="AF164" s="2146"/>
      <c r="AG164" s="2146"/>
      <c r="AH164" s="2146"/>
      <c r="AI164" s="2146"/>
      <c r="AJ164" s="2146"/>
    </row>
    <row r="165" spans="5:114" hidden="1" outlineLevel="1">
      <c r="E165" s="2146"/>
      <c r="F165" s="2146"/>
      <c r="G165" s="2146"/>
      <c r="H165" s="2146"/>
      <c r="I165" s="2146"/>
      <c r="J165" s="2146"/>
      <c r="K165" s="2146"/>
      <c r="L165" s="2146"/>
      <c r="M165" s="2146"/>
      <c r="N165" s="2146"/>
      <c r="O165" s="2146"/>
      <c r="P165" s="2146"/>
      <c r="Q165" s="2146"/>
      <c r="R165" s="2146"/>
      <c r="S165" s="2146"/>
      <c r="T165" s="2146"/>
      <c r="U165" s="2146"/>
      <c r="V165" s="2146"/>
      <c r="W165" s="2146"/>
      <c r="X165" s="2146"/>
      <c r="Y165" s="2146"/>
      <c r="Z165" s="2146"/>
      <c r="AA165" s="2146"/>
      <c r="AB165" s="2146"/>
      <c r="AC165" s="2146"/>
      <c r="AD165" s="2146"/>
      <c r="AE165" s="2146"/>
      <c r="AF165" s="2146"/>
      <c r="AG165" s="2146"/>
      <c r="AH165" s="2146"/>
      <c r="AI165" s="2146"/>
      <c r="AJ165" s="2146"/>
    </row>
    <row r="166" spans="5:114" hidden="1" outlineLevel="1">
      <c r="E166" s="2146"/>
      <c r="F166" s="2146"/>
      <c r="G166" s="2146"/>
      <c r="H166" s="2146"/>
      <c r="I166" s="2146"/>
      <c r="J166" s="2146"/>
      <c r="K166" s="2146"/>
      <c r="L166" s="2146"/>
      <c r="M166" s="2146"/>
      <c r="N166" s="2146"/>
      <c r="O166" s="2146"/>
      <c r="P166" s="2146"/>
      <c r="Q166" s="2146"/>
      <c r="R166" s="2146"/>
      <c r="S166" s="2146"/>
      <c r="T166" s="2146"/>
      <c r="U166" s="2146"/>
      <c r="V166" s="2146"/>
      <c r="W166" s="2146"/>
      <c r="X166" s="2146"/>
      <c r="Y166" s="2146"/>
      <c r="Z166" s="2146"/>
      <c r="AA166" s="2146"/>
      <c r="AB166" s="2146"/>
      <c r="AC166" s="2146"/>
      <c r="AD166" s="2146"/>
      <c r="AE166" s="2146"/>
      <c r="AF166" s="2146"/>
      <c r="AG166" s="2146"/>
      <c r="AH166" s="2146"/>
      <c r="AI166" s="2146"/>
      <c r="AJ166" s="2146"/>
    </row>
    <row r="167" spans="5:114" hidden="1" outlineLevel="1">
      <c r="E167" s="2146"/>
      <c r="F167" s="2146"/>
      <c r="G167" s="2146"/>
      <c r="H167" s="2146"/>
      <c r="I167" s="2146"/>
      <c r="J167" s="2146"/>
      <c r="K167" s="2146"/>
      <c r="L167" s="2146"/>
      <c r="M167" s="2146"/>
      <c r="N167" s="2146"/>
      <c r="O167" s="2146"/>
      <c r="P167" s="2146"/>
      <c r="Q167" s="2146"/>
      <c r="R167" s="2146"/>
      <c r="S167" s="2146"/>
      <c r="T167" s="2146"/>
      <c r="U167" s="2146"/>
      <c r="V167" s="2146"/>
      <c r="W167" s="2146"/>
      <c r="X167" s="2146"/>
      <c r="Y167" s="2146"/>
      <c r="Z167" s="2146"/>
      <c r="AA167" s="2146"/>
      <c r="AB167" s="2146"/>
      <c r="AC167" s="2146"/>
      <c r="AD167" s="2146"/>
      <c r="AE167" s="2146"/>
      <c r="AF167" s="2146"/>
      <c r="AG167" s="2146"/>
      <c r="AH167" s="2146"/>
      <c r="AI167" s="2146"/>
      <c r="AJ167" s="2146"/>
    </row>
    <row r="168" spans="5:114" hidden="1" outlineLevel="1">
      <c r="E168" s="2146"/>
      <c r="F168" s="2146"/>
      <c r="G168" s="2146"/>
      <c r="H168" s="2146"/>
      <c r="I168" s="2146"/>
      <c r="J168" s="2146"/>
      <c r="K168" s="2146"/>
      <c r="L168" s="2146"/>
      <c r="M168" s="2146"/>
      <c r="N168" s="2146"/>
      <c r="O168" s="2146"/>
      <c r="P168" s="2146"/>
      <c r="Q168" s="2146"/>
      <c r="R168" s="2146"/>
      <c r="S168" s="2146"/>
      <c r="T168" s="2146"/>
      <c r="U168" s="2146"/>
      <c r="V168" s="2146"/>
      <c r="W168" s="2146"/>
      <c r="X168" s="2146"/>
      <c r="Y168" s="2146"/>
      <c r="Z168" s="2146"/>
      <c r="AA168" s="2146"/>
      <c r="AB168" s="2146"/>
      <c r="AC168" s="2146"/>
      <c r="AD168" s="2146"/>
      <c r="AE168" s="2146"/>
      <c r="AF168" s="2146"/>
      <c r="AG168" s="2146"/>
      <c r="AH168" s="2146"/>
      <c r="AI168" s="2146"/>
      <c r="AJ168" s="2146"/>
    </row>
    <row r="169" spans="5:114" hidden="1" outlineLevel="1">
      <c r="E169" s="2146"/>
      <c r="F169" s="2146"/>
      <c r="G169" s="2146"/>
      <c r="H169" s="2146"/>
      <c r="I169" s="2146"/>
      <c r="J169" s="2146"/>
      <c r="K169" s="2146"/>
      <c r="L169" s="2146"/>
      <c r="M169" s="2146"/>
      <c r="N169" s="2146"/>
      <c r="O169" s="2146"/>
      <c r="P169" s="2146"/>
      <c r="Q169" s="2146"/>
      <c r="R169" s="2146"/>
      <c r="S169" s="2146"/>
      <c r="T169" s="2146"/>
      <c r="U169" s="2146"/>
      <c r="V169" s="2146"/>
      <c r="W169" s="2146"/>
      <c r="X169" s="2146"/>
      <c r="Y169" s="2146"/>
      <c r="Z169" s="2146"/>
      <c r="AA169" s="2146"/>
      <c r="AB169" s="2146"/>
      <c r="AC169" s="2146"/>
      <c r="AD169" s="2146"/>
      <c r="AE169" s="2146"/>
      <c r="AF169" s="2146"/>
      <c r="AG169" s="2146"/>
      <c r="AH169" s="2146"/>
      <c r="AI169" s="2146"/>
      <c r="AJ169" s="2146"/>
    </row>
    <row r="170" spans="5:114" hidden="1" outlineLevel="1">
      <c r="E170" s="2146"/>
      <c r="F170" s="2146"/>
      <c r="G170" s="2146"/>
      <c r="H170" s="2146"/>
      <c r="I170" s="2146"/>
      <c r="J170" s="2146"/>
      <c r="K170" s="2146"/>
      <c r="L170" s="2146"/>
      <c r="M170" s="2146"/>
      <c r="N170" s="2146"/>
      <c r="O170" s="2146"/>
      <c r="P170" s="2146"/>
      <c r="Q170" s="2146"/>
      <c r="R170" s="2146"/>
      <c r="S170" s="2146"/>
      <c r="T170" s="2146"/>
      <c r="U170" s="2146"/>
      <c r="V170" s="2146"/>
      <c r="W170" s="2146"/>
      <c r="X170" s="2146"/>
      <c r="Y170" s="2146"/>
      <c r="Z170" s="2146"/>
      <c r="AA170" s="2146"/>
      <c r="AB170" s="2146"/>
      <c r="AC170" s="2146"/>
      <c r="AD170" s="2146"/>
      <c r="AE170" s="2146"/>
      <c r="AF170" s="2146"/>
      <c r="AG170" s="2146"/>
      <c r="AH170" s="2146"/>
      <c r="AI170" s="2146"/>
      <c r="AJ170" s="2146"/>
    </row>
    <row r="171" spans="5:114" hidden="1" outlineLevel="1">
      <c r="E171" s="2146"/>
      <c r="F171" s="2146"/>
      <c r="G171" s="2146"/>
      <c r="H171" s="2146"/>
      <c r="I171" s="2146"/>
      <c r="J171" s="2146"/>
      <c r="K171" s="2146"/>
      <c r="L171" s="2146"/>
      <c r="M171" s="2146"/>
      <c r="N171" s="2146"/>
      <c r="O171" s="2146"/>
      <c r="P171" s="2146"/>
      <c r="Q171" s="2146"/>
      <c r="R171" s="2146"/>
      <c r="S171" s="2146"/>
      <c r="T171" s="2146"/>
      <c r="U171" s="2146"/>
      <c r="V171" s="2146"/>
      <c r="W171" s="2146"/>
      <c r="X171" s="2146"/>
      <c r="Y171" s="2146"/>
      <c r="Z171" s="2146"/>
      <c r="AA171" s="2146"/>
      <c r="AB171" s="2146"/>
      <c r="AC171" s="2146"/>
      <c r="AD171" s="2146"/>
      <c r="AE171" s="2146"/>
      <c r="AF171" s="2146"/>
      <c r="AG171" s="2146"/>
      <c r="AH171" s="2146"/>
      <c r="AI171" s="2146"/>
      <c r="AJ171" s="2146"/>
    </row>
    <row r="172" spans="5:114" hidden="1" outlineLevel="1">
      <c r="E172" s="2146"/>
      <c r="F172" s="2146"/>
      <c r="G172" s="2146"/>
      <c r="H172" s="2146"/>
      <c r="I172" s="2146"/>
      <c r="J172" s="2146"/>
      <c r="K172" s="2146"/>
      <c r="L172" s="2146"/>
      <c r="M172" s="2146"/>
      <c r="N172" s="2146"/>
      <c r="O172" s="2146"/>
      <c r="P172" s="2146"/>
      <c r="Q172" s="2146"/>
      <c r="R172" s="2146"/>
      <c r="S172" s="2146"/>
      <c r="T172" s="2146"/>
      <c r="U172" s="2146"/>
      <c r="V172" s="2146"/>
      <c r="W172" s="2146"/>
      <c r="X172" s="2146"/>
      <c r="Y172" s="2146"/>
      <c r="Z172" s="2146"/>
      <c r="AA172" s="2146"/>
      <c r="AB172" s="2146"/>
      <c r="AC172" s="2146"/>
      <c r="AD172" s="2146"/>
      <c r="AE172" s="2146"/>
      <c r="AF172" s="2146"/>
      <c r="AG172" s="2146"/>
      <c r="AH172" s="2146"/>
      <c r="AI172" s="2146"/>
      <c r="AJ172" s="2146"/>
    </row>
    <row r="173" spans="5:114" collapsed="1"/>
    <row r="174" spans="5:114" ht="15.75">
      <c r="E174" s="526" t="s">
        <v>4906</v>
      </c>
    </row>
    <row r="175" spans="5:114" ht="15.75">
      <c r="E175" s="721"/>
      <c r="F175" s="1836" t="s">
        <v>22</v>
      </c>
      <c r="G175" s="1491"/>
      <c r="H175" s="1491"/>
      <c r="I175" s="1491"/>
      <c r="J175" s="1491">
        <v>2004</v>
      </c>
      <c r="K175" s="1491">
        <v>2005</v>
      </c>
      <c r="L175" s="1491">
        <v>2006</v>
      </c>
      <c r="M175" s="1491">
        <v>2007</v>
      </c>
      <c r="N175" s="1491">
        <v>2008</v>
      </c>
      <c r="O175" s="1491"/>
      <c r="P175" s="1491"/>
      <c r="Q175" s="1491">
        <v>2011</v>
      </c>
      <c r="R175" s="1491">
        <v>2012</v>
      </c>
      <c r="S175" s="1491">
        <v>2013</v>
      </c>
      <c r="T175" s="1491">
        <v>2014</v>
      </c>
      <c r="U175" s="1491">
        <v>2015</v>
      </c>
      <c r="V175" s="1491">
        <v>2016</v>
      </c>
      <c r="W175" s="1491">
        <v>2017</v>
      </c>
      <c r="X175" s="1491">
        <v>2018</v>
      </c>
      <c r="Y175" s="1491">
        <v>2019</v>
      </c>
      <c r="Z175" s="1491">
        <v>2020</v>
      </c>
      <c r="AA175" s="1491">
        <v>2021</v>
      </c>
      <c r="AB175" s="1491">
        <v>2022</v>
      </c>
      <c r="AC175" s="1491">
        <v>2023</v>
      </c>
      <c r="AD175" s="1491">
        <v>2024</v>
      </c>
      <c r="AE175" s="1491">
        <v>2025</v>
      </c>
      <c r="AF175" s="1491">
        <v>2026</v>
      </c>
      <c r="AG175" s="1491">
        <v>2027</v>
      </c>
      <c r="AH175" s="1491">
        <v>2028</v>
      </c>
      <c r="AI175" s="1491">
        <v>2029</v>
      </c>
      <c r="AJ175" s="1491">
        <v>2030</v>
      </c>
    </row>
    <row r="176" spans="5:114" ht="15.75">
      <c r="E176" s="2475" t="s">
        <v>4891</v>
      </c>
      <c r="F176" s="1108"/>
      <c r="G176" s="1108"/>
      <c r="H176" s="2475"/>
      <c r="I176" s="2475" t="s">
        <v>4892</v>
      </c>
      <c r="J176" s="2475"/>
      <c r="K176" s="2475">
        <v>0</v>
      </c>
      <c r="L176" s="2475">
        <v>0</v>
      </c>
      <c r="M176" s="2475">
        <v>0</v>
      </c>
      <c r="N176" s="2475">
        <v>0</v>
      </c>
      <c r="O176" s="2475"/>
      <c r="P176" s="2475"/>
      <c r="Q176" s="2475">
        <v>0</v>
      </c>
      <c r="R176" s="2475">
        <v>-2392291.6666666567</v>
      </c>
      <c r="S176" s="2475">
        <v>-48327602.009675026</v>
      </c>
      <c r="T176" s="2475">
        <v>-47347114.198816448</v>
      </c>
      <c r="U176" s="2475">
        <v>-100374796.58723053</v>
      </c>
      <c r="V176" s="2475">
        <v>-90542363.823726222</v>
      </c>
      <c r="W176" s="2475">
        <v>-75704090.573830932</v>
      </c>
      <c r="X176" s="2475">
        <v>-74983512.647938222</v>
      </c>
      <c r="Y176" s="2475">
        <v>-79823759.964292958</v>
      </c>
      <c r="Z176" s="2475">
        <v>-48283987.137345336</v>
      </c>
      <c r="AA176" s="2475">
        <v>-36833547.254964799</v>
      </c>
      <c r="AB176" s="2475">
        <v>-6106156.8097691536</v>
      </c>
      <c r="AC176" s="2475">
        <v>28553542.966530159</v>
      </c>
      <c r="AD176" s="2475">
        <v>49736423.483723432</v>
      </c>
      <c r="AE176" s="2475">
        <v>69198777.800213188</v>
      </c>
      <c r="AF176" s="2475">
        <v>89168363.793401614</v>
      </c>
      <c r="AG176" s="2475">
        <v>116765741.59630433</v>
      </c>
      <c r="AH176" s="2475">
        <v>140607839.60866451</v>
      </c>
      <c r="AI176" s="2475">
        <v>139272975.03762957</v>
      </c>
      <c r="AJ176" s="2475">
        <v>151194361.40626526</v>
      </c>
      <c r="AK176" s="526"/>
      <c r="AL176" s="526"/>
      <c r="AM176" s="526"/>
      <c r="AN176" s="526"/>
      <c r="AO176" s="526"/>
      <c r="AP176" s="526"/>
      <c r="AQ176" s="526"/>
      <c r="AR176" s="526"/>
      <c r="AS176" s="526"/>
      <c r="AT176" s="526"/>
      <c r="AU176" s="526"/>
      <c r="AV176" s="526"/>
      <c r="AW176" s="526"/>
      <c r="AX176" s="526"/>
      <c r="AY176" s="526"/>
      <c r="AZ176" s="526"/>
      <c r="BA176" s="526"/>
      <c r="BB176" s="526"/>
      <c r="BC176" s="526"/>
      <c r="BD176" s="526"/>
      <c r="BE176" s="526"/>
      <c r="BF176" s="526"/>
      <c r="BG176" s="526"/>
      <c r="BH176" s="526"/>
      <c r="BI176" s="526"/>
      <c r="BJ176" s="526"/>
      <c r="BK176" s="526"/>
    </row>
    <row r="177" spans="3:36">
      <c r="D177" s="725"/>
      <c r="E177" s="2146" t="s">
        <v>4853</v>
      </c>
      <c r="F177" s="2146"/>
      <c r="G177" s="2146"/>
      <c r="H177" s="2146"/>
      <c r="I177" s="2484" t="s">
        <v>4895</v>
      </c>
      <c r="J177" s="2146"/>
      <c r="K177" s="2146"/>
      <c r="L177" s="2146"/>
      <c r="M177" s="2146"/>
      <c r="N177" s="2146"/>
      <c r="O177" s="2146"/>
      <c r="P177" s="2146"/>
      <c r="Q177" s="2146">
        <v>0</v>
      </c>
      <c r="R177" s="2146">
        <v>0</v>
      </c>
      <c r="S177" s="2146">
        <v>-5855176</v>
      </c>
      <c r="T177" s="2146">
        <v>-14342917</v>
      </c>
      <c r="U177" s="2146">
        <v>-17503916</v>
      </c>
      <c r="V177" s="2146">
        <v>-16506635.5</v>
      </c>
      <c r="W177" s="2146">
        <v>-14153653</v>
      </c>
      <c r="X177" s="2146">
        <v>-13170633</v>
      </c>
      <c r="Y177" s="2146">
        <v>-13037150</v>
      </c>
      <c r="Z177" s="2146">
        <v>-13085679</v>
      </c>
      <c r="AA177" s="2146">
        <v>-13137828</v>
      </c>
      <c r="AB177" s="2146">
        <v>-13163717.5</v>
      </c>
      <c r="AC177" s="2146">
        <v>-9319165</v>
      </c>
      <c r="AD177" s="2146">
        <v>-5474612</v>
      </c>
      <c r="AE177" s="2146">
        <v>-5474612</v>
      </c>
      <c r="AF177" s="2146">
        <v>-5474612</v>
      </c>
      <c r="AG177" s="2146">
        <v>-5474612</v>
      </c>
      <c r="AH177" s="2146">
        <v>-5474612</v>
      </c>
      <c r="AI177" s="2146">
        <v>-5474612</v>
      </c>
      <c r="AJ177" s="2146">
        <v>-5474612</v>
      </c>
    </row>
    <row r="178" spans="3:36">
      <c r="D178" s="725"/>
      <c r="E178" s="2483" t="s">
        <v>4851</v>
      </c>
      <c r="F178" s="2146"/>
      <c r="G178" s="2146"/>
      <c r="H178" s="2146"/>
      <c r="I178" s="2484" t="s">
        <v>4893</v>
      </c>
      <c r="J178" s="2146"/>
      <c r="K178" s="2146"/>
      <c r="L178" s="2146"/>
      <c r="M178" s="2146"/>
      <c r="N178" s="2146"/>
      <c r="O178" s="2146"/>
      <c r="P178" s="2146"/>
      <c r="Q178" s="2146">
        <v>0</v>
      </c>
      <c r="R178" s="2146">
        <v>0</v>
      </c>
      <c r="S178" s="2146">
        <v>-2554422.906432502</v>
      </c>
      <c r="T178" s="2146">
        <v>-5046694.3128650002</v>
      </c>
      <c r="U178" s="2146">
        <v>-4984542.8869575001</v>
      </c>
      <c r="V178" s="2146">
        <v>-4984542.96105</v>
      </c>
      <c r="W178" s="2146">
        <v>-4984542.96105</v>
      </c>
      <c r="X178" s="2146">
        <v>-4984542.96105</v>
      </c>
      <c r="Y178" s="2146">
        <v>-4984542.96105</v>
      </c>
      <c r="Z178" s="2146">
        <v>-4984542.96105</v>
      </c>
      <c r="AA178" s="2146">
        <v>-4984542.96105</v>
      </c>
      <c r="AB178" s="2146">
        <v>-4984542.96105</v>
      </c>
      <c r="AC178" s="2146">
        <v>-4984542.96105</v>
      </c>
      <c r="AD178" s="2146">
        <v>-4984542.96105</v>
      </c>
      <c r="AE178" s="2146">
        <v>-4984542.96105</v>
      </c>
      <c r="AF178" s="2146">
        <v>-4984542.96105</v>
      </c>
      <c r="AG178" s="2146">
        <v>-4984542.96105</v>
      </c>
      <c r="AH178" s="2146">
        <v>-4984542.96105</v>
      </c>
      <c r="AI178" s="2146">
        <v>-4984542.96105</v>
      </c>
      <c r="AJ178" s="2146">
        <v>-4984542.96105</v>
      </c>
    </row>
    <row r="179" spans="3:36">
      <c r="D179" s="2486" t="s">
        <v>4907</v>
      </c>
      <c r="E179" s="2483" t="s">
        <v>4853</v>
      </c>
      <c r="F179" s="2146"/>
      <c r="G179" s="2146"/>
      <c r="H179" s="2146"/>
      <c r="I179" s="2484" t="s">
        <v>4843</v>
      </c>
      <c r="J179" s="2146"/>
      <c r="K179" s="2146"/>
      <c r="L179" s="2146"/>
      <c r="M179" s="2146"/>
      <c r="N179" s="2146"/>
      <c r="O179" s="2146"/>
      <c r="P179" s="2146"/>
      <c r="Q179" s="2146">
        <v>0</v>
      </c>
      <c r="R179" s="2146">
        <v>0</v>
      </c>
      <c r="S179" s="2146">
        <v>-2927228.75</v>
      </c>
      <c r="T179" s="2146">
        <v>-4927949.9499999993</v>
      </c>
      <c r="U179" s="2146">
        <v>-2906951.9499999993</v>
      </c>
      <c r="V179" s="2146">
        <v>-2130552.1499999985</v>
      </c>
      <c r="W179" s="2146">
        <v>-2185818.200000003</v>
      </c>
      <c r="X179" s="2146">
        <v>-2228410.0999999978</v>
      </c>
      <c r="Y179" s="2146">
        <v>-2360611.8000000007</v>
      </c>
      <c r="Z179" s="2146">
        <v>-2734513.6999999993</v>
      </c>
      <c r="AA179" s="2146">
        <v>-1989689.6499999985</v>
      </c>
      <c r="AB179" s="2146">
        <v>-2554102.4499999993</v>
      </c>
      <c r="AC179" s="2146">
        <v>-3556313.549999997</v>
      </c>
      <c r="AD179" s="2146">
        <v>-2219724.5</v>
      </c>
      <c r="AE179" s="2146">
        <v>-1850278.9499999993</v>
      </c>
      <c r="AF179" s="2146">
        <v>-4357068.6999999993</v>
      </c>
      <c r="AG179" s="2146">
        <v>-42404.799999998882</v>
      </c>
      <c r="AH179" s="2146">
        <v>-686005.65000000037</v>
      </c>
      <c r="AI179" s="2146">
        <v>51893.699999999255</v>
      </c>
      <c r="AJ179" s="2146">
        <v>-1184370.5499999998</v>
      </c>
    </row>
    <row r="180" spans="3:36">
      <c r="D180" s="725"/>
      <c r="E180" s="2483" t="s">
        <v>4852</v>
      </c>
      <c r="F180" s="2146"/>
      <c r="G180" s="2146"/>
      <c r="H180" s="2146"/>
      <c r="I180" s="2484" t="s">
        <v>4908</v>
      </c>
      <c r="J180" s="2146"/>
      <c r="K180" s="2146"/>
      <c r="L180" s="2146"/>
      <c r="M180" s="2146"/>
      <c r="N180" s="2146"/>
      <c r="O180" s="2146"/>
      <c r="P180" s="2146"/>
      <c r="Q180" s="2146">
        <v>0</v>
      </c>
      <c r="R180" s="2146">
        <v>0</v>
      </c>
      <c r="S180" s="2146">
        <v>13175</v>
      </c>
      <c r="T180" s="2146">
        <v>29843</v>
      </c>
      <c r="U180" s="2146">
        <v>33336</v>
      </c>
      <c r="V180" s="2146">
        <v>33336</v>
      </c>
      <c r="W180" s="2146">
        <v>33336</v>
      </c>
      <c r="X180" s="2146">
        <v>33336</v>
      </c>
      <c r="Y180" s="2146">
        <v>33336</v>
      </c>
      <c r="Z180" s="2146">
        <v>33336</v>
      </c>
      <c r="AA180" s="2146">
        <v>33336</v>
      </c>
      <c r="AB180" s="2146">
        <v>33336</v>
      </c>
      <c r="AC180" s="2146">
        <v>33336</v>
      </c>
      <c r="AD180" s="2146">
        <v>33336</v>
      </c>
      <c r="AE180" s="2146">
        <v>33336</v>
      </c>
      <c r="AF180" s="2146">
        <v>33336</v>
      </c>
      <c r="AG180" s="2146">
        <v>33336</v>
      </c>
      <c r="AH180" s="2146">
        <v>33336</v>
      </c>
      <c r="AI180" s="2146">
        <v>33336</v>
      </c>
      <c r="AJ180" s="2146">
        <v>33336</v>
      </c>
    </row>
    <row r="181" spans="3:36">
      <c r="D181" s="725"/>
      <c r="E181" s="2483" t="s">
        <v>4853</v>
      </c>
      <c r="F181" s="2146"/>
      <c r="G181" s="2146"/>
      <c r="H181" s="2146"/>
      <c r="I181" s="2484" t="s">
        <v>4909</v>
      </c>
      <c r="J181" s="2146"/>
      <c r="K181" s="2146"/>
      <c r="L181" s="2146"/>
      <c r="M181" s="2146"/>
      <c r="N181" s="2146"/>
      <c r="O181" s="2146"/>
      <c r="P181" s="2146"/>
      <c r="Q181" s="2146">
        <v>0</v>
      </c>
      <c r="R181" s="2146">
        <v>0</v>
      </c>
      <c r="S181" s="2146">
        <v>8719.5</v>
      </c>
      <c r="T181" s="2146">
        <v>43561</v>
      </c>
      <c r="U181" s="2146">
        <v>69683</v>
      </c>
      <c r="V181" s="2146">
        <v>69683</v>
      </c>
      <c r="W181" s="2146">
        <v>69683</v>
      </c>
      <c r="X181" s="2146">
        <v>69683</v>
      </c>
      <c r="Y181" s="2146">
        <v>69683</v>
      </c>
      <c r="Z181" s="2146">
        <v>69683</v>
      </c>
      <c r="AA181" s="2146">
        <v>69683</v>
      </c>
      <c r="AB181" s="2146">
        <v>69683</v>
      </c>
      <c r="AC181" s="2146">
        <v>34841.5</v>
      </c>
      <c r="AD181" s="2146">
        <v>0</v>
      </c>
      <c r="AE181" s="2146">
        <v>0</v>
      </c>
      <c r="AF181" s="2146">
        <v>0</v>
      </c>
      <c r="AG181" s="2146">
        <v>0</v>
      </c>
      <c r="AH181" s="2146">
        <v>0</v>
      </c>
      <c r="AI181" s="2146">
        <v>0</v>
      </c>
      <c r="AJ181" s="2146">
        <v>0</v>
      </c>
    </row>
    <row r="182" spans="3:36">
      <c r="C182" s="832"/>
      <c r="D182" s="725"/>
      <c r="E182" s="2483" t="s">
        <v>4853</v>
      </c>
      <c r="F182" s="2483"/>
      <c r="G182" s="2483"/>
      <c r="H182" s="2483"/>
      <c r="I182" s="2487" t="s">
        <v>4910</v>
      </c>
      <c r="J182" s="2146"/>
      <c r="K182" s="2146"/>
      <c r="L182" s="2146"/>
      <c r="M182" s="2146"/>
      <c r="N182" s="2146"/>
      <c r="O182" s="2146"/>
      <c r="P182" s="2146"/>
      <c r="Q182" s="2146">
        <v>0</v>
      </c>
      <c r="R182" s="2146">
        <v>0</v>
      </c>
      <c r="S182" s="2146">
        <v>0</v>
      </c>
      <c r="T182" s="2146">
        <v>0</v>
      </c>
      <c r="U182" s="2146">
        <v>0</v>
      </c>
      <c r="V182" s="2146">
        <v>0</v>
      </c>
      <c r="W182" s="2146">
        <v>0</v>
      </c>
      <c r="X182" s="2146">
        <v>0</v>
      </c>
      <c r="Y182" s="2146">
        <v>0</v>
      </c>
      <c r="Z182" s="2146">
        <v>0</v>
      </c>
      <c r="AA182" s="2146">
        <v>0</v>
      </c>
      <c r="AB182" s="2146">
        <v>0</v>
      </c>
      <c r="AC182" s="2146">
        <v>0</v>
      </c>
      <c r="AD182" s="2146">
        <v>0</v>
      </c>
      <c r="AE182" s="2146">
        <v>0</v>
      </c>
      <c r="AF182" s="2146">
        <v>0</v>
      </c>
      <c r="AG182" s="2146">
        <v>0</v>
      </c>
      <c r="AH182" s="2146">
        <v>0</v>
      </c>
      <c r="AI182" s="2146">
        <v>0</v>
      </c>
      <c r="AJ182" s="2146">
        <v>0</v>
      </c>
    </row>
    <row r="183" spans="3:36">
      <c r="C183" s="832"/>
      <c r="D183" s="725"/>
      <c r="E183" s="2483" t="s">
        <v>4853</v>
      </c>
      <c r="F183" s="2146"/>
      <c r="G183" s="2146"/>
      <c r="H183" s="2146"/>
      <c r="I183" s="2484" t="s">
        <v>4896</v>
      </c>
      <c r="J183" s="2146"/>
      <c r="K183" s="2146"/>
      <c r="L183" s="2146"/>
      <c r="M183" s="2146"/>
      <c r="N183" s="2146"/>
      <c r="O183" s="2146"/>
      <c r="P183" s="2146"/>
      <c r="Q183" s="2146">
        <v>0</v>
      </c>
      <c r="R183" s="2146">
        <v>0</v>
      </c>
      <c r="S183" s="2146">
        <v>-186054.5</v>
      </c>
      <c r="T183" s="2146">
        <v>277154.5</v>
      </c>
      <c r="U183" s="2146">
        <v>1805135</v>
      </c>
      <c r="V183" s="2146">
        <v>2674075</v>
      </c>
      <c r="W183" s="2146">
        <v>2676500</v>
      </c>
      <c r="X183" s="2146">
        <v>2676500</v>
      </c>
      <c r="Y183" s="2146">
        <v>2683490.5</v>
      </c>
      <c r="Z183" s="2146">
        <v>2504132.5</v>
      </c>
      <c r="AA183" s="2146">
        <v>2605223</v>
      </c>
      <c r="AB183" s="2146">
        <v>2652963.5</v>
      </c>
      <c r="AC183" s="2146">
        <v>2278581</v>
      </c>
      <c r="AD183" s="2146">
        <v>2402188.5</v>
      </c>
      <c r="AE183" s="2146">
        <v>2758506.5</v>
      </c>
      <c r="AF183" s="2146">
        <v>2824990.5</v>
      </c>
      <c r="AG183" s="2146">
        <v>3124552.5</v>
      </c>
      <c r="AH183" s="2146">
        <v>3424914.5</v>
      </c>
      <c r="AI183" s="2146">
        <v>3422021</v>
      </c>
      <c r="AJ183" s="2146">
        <v>3501952</v>
      </c>
    </row>
    <row r="184" spans="3:36">
      <c r="C184" s="832"/>
      <c r="D184" s="725"/>
      <c r="E184" s="2483" t="s">
        <v>4861</v>
      </c>
      <c r="F184" s="2146"/>
      <c r="G184" s="2146"/>
      <c r="H184" s="2146"/>
      <c r="I184" s="2484" t="s">
        <v>4897</v>
      </c>
      <c r="J184" s="2146"/>
      <c r="K184" s="2146"/>
      <c r="L184" s="2146"/>
      <c r="M184" s="2146"/>
      <c r="N184" s="2146"/>
      <c r="O184" s="2146"/>
      <c r="P184" s="2146"/>
      <c r="Q184" s="2146">
        <v>0</v>
      </c>
      <c r="R184" s="2146">
        <v>-2392291.6666666567</v>
      </c>
      <c r="S184" s="2146">
        <v>7319547.0104166716</v>
      </c>
      <c r="T184" s="2146">
        <v>16936679.42244792</v>
      </c>
      <c r="U184" s="2146">
        <v>2869866.4734835923</v>
      </c>
      <c r="V184" s="2146">
        <v>831891.62331593037</v>
      </c>
      <c r="W184" s="2146">
        <v>3112558.139246583</v>
      </c>
      <c r="X184" s="2146">
        <v>2237731.4616722912</v>
      </c>
      <c r="Y184" s="2146">
        <v>2283237.5206433237</v>
      </c>
      <c r="Z184" s="2146">
        <v>2325896.2859387547</v>
      </c>
      <c r="AA184" s="2146">
        <v>2380115.616592437</v>
      </c>
      <c r="AB184" s="2146">
        <v>2429558.1765898466</v>
      </c>
      <c r="AC184" s="2146">
        <v>2480394.0772079825</v>
      </c>
      <c r="AD184" s="2146">
        <v>2532665.9293894172</v>
      </c>
      <c r="AE184" s="2146">
        <v>2586424.6312097162</v>
      </c>
      <c r="AF184" s="2146">
        <v>2641717.9759166539</v>
      </c>
      <c r="AG184" s="2146">
        <v>2698591.4764383137</v>
      </c>
      <c r="AH184" s="2146">
        <v>2757097.9043428302</v>
      </c>
      <c r="AI184" s="2146">
        <v>2817293.8474843949</v>
      </c>
      <c r="AJ184" s="2146">
        <v>2879233.7926567793</v>
      </c>
    </row>
    <row r="185" spans="3:36">
      <c r="C185" s="832"/>
      <c r="D185" s="725"/>
      <c r="E185" s="2483" t="s">
        <v>4859</v>
      </c>
      <c r="F185" s="2146"/>
      <c r="G185" s="2146"/>
      <c r="H185" s="2146"/>
      <c r="I185" s="2484" t="s">
        <v>4894</v>
      </c>
      <c r="J185" s="2146"/>
      <c r="K185" s="2146"/>
      <c r="L185" s="2146"/>
      <c r="M185" s="2146"/>
      <c r="N185" s="2146"/>
      <c r="O185" s="2146"/>
      <c r="P185" s="2146"/>
      <c r="Q185" s="2146">
        <v>0</v>
      </c>
      <c r="R185" s="2146">
        <v>0</v>
      </c>
      <c r="S185" s="2146">
        <v>1909367.299627088</v>
      </c>
      <c r="T185" s="2146">
        <v>1761296.0275958329</v>
      </c>
      <c r="U185" s="2146">
        <v>-1059889.4443450049</v>
      </c>
      <c r="V185" s="2146">
        <v>-1059889.5522100031</v>
      </c>
      <c r="W185" s="2146">
        <v>-1059889.5522100031</v>
      </c>
      <c r="X185" s="2146">
        <v>-1059889.5522100031</v>
      </c>
      <c r="Y185" s="2146">
        <v>-1059889.5522100031</v>
      </c>
      <c r="Z185" s="2146">
        <v>-1059889.5522100031</v>
      </c>
      <c r="AA185" s="2146">
        <v>-1059889.5522100031</v>
      </c>
      <c r="AB185" s="2146">
        <v>-1059889.5522100031</v>
      </c>
      <c r="AC185" s="2146">
        <v>-1059889.5522100031</v>
      </c>
      <c r="AD185" s="2146">
        <v>-1059889.5522100031</v>
      </c>
      <c r="AE185" s="2146">
        <v>-1059889.5522100031</v>
      </c>
      <c r="AF185" s="2146">
        <v>-1059889.5522100031</v>
      </c>
      <c r="AG185" s="2146">
        <v>-1059889.5522100031</v>
      </c>
      <c r="AH185" s="2146">
        <v>-1059889.5522100031</v>
      </c>
      <c r="AI185" s="2146">
        <v>-1059889.5522100031</v>
      </c>
      <c r="AJ185" s="2146">
        <v>-1059889.5522100031</v>
      </c>
    </row>
    <row r="186" spans="3:36">
      <c r="C186" s="832"/>
      <c r="E186" s="2483" t="s">
        <v>4861</v>
      </c>
      <c r="F186" s="2146"/>
      <c r="G186" s="2146"/>
      <c r="H186" s="2146"/>
      <c r="I186" s="2484" t="s">
        <v>4911</v>
      </c>
      <c r="J186" s="2146"/>
      <c r="K186" s="2146"/>
      <c r="L186" s="2146"/>
      <c r="M186" s="2146"/>
      <c r="N186" s="2146"/>
      <c r="O186" s="2146"/>
      <c r="P186" s="2146"/>
      <c r="Q186" s="2146">
        <v>0</v>
      </c>
      <c r="R186" s="2146">
        <v>0</v>
      </c>
      <c r="S186" s="2146">
        <v>96151.666666666046</v>
      </c>
      <c r="T186" s="2146">
        <v>-473464.5</v>
      </c>
      <c r="U186" s="2146">
        <v>-777987.5</v>
      </c>
      <c r="V186" s="2146">
        <v>-378282</v>
      </c>
      <c r="W186" s="2146">
        <v>-378282</v>
      </c>
      <c r="X186" s="2146">
        <v>-378282</v>
      </c>
      <c r="Y186" s="2146">
        <v>-378282</v>
      </c>
      <c r="Z186" s="2146">
        <v>-378282</v>
      </c>
      <c r="AA186" s="2146">
        <v>-378282</v>
      </c>
      <c r="AB186" s="2146">
        <v>-378282</v>
      </c>
      <c r="AC186" s="2146">
        <v>-378282</v>
      </c>
      <c r="AD186" s="2146">
        <v>-378282</v>
      </c>
      <c r="AE186" s="2146">
        <v>-378282</v>
      </c>
      <c r="AF186" s="2146">
        <v>-378282</v>
      </c>
      <c r="AG186" s="2146">
        <v>-378282</v>
      </c>
      <c r="AH186" s="2146">
        <v>-378282</v>
      </c>
      <c r="AI186" s="2146">
        <v>-378282</v>
      </c>
      <c r="AJ186" s="2146">
        <v>-378282</v>
      </c>
    </row>
    <row r="187" spans="3:36">
      <c r="C187" s="832"/>
      <c r="D187" s="725"/>
      <c r="E187" s="2483" t="s">
        <v>4861</v>
      </c>
      <c r="F187" s="2146"/>
      <c r="G187" s="2146"/>
      <c r="H187" s="2146"/>
      <c r="I187" s="2484" t="s">
        <v>4912</v>
      </c>
      <c r="J187" s="2146"/>
      <c r="K187" s="2146"/>
      <c r="L187" s="2146"/>
      <c r="M187" s="2146"/>
      <c r="N187" s="2146"/>
      <c r="O187" s="2146"/>
      <c r="P187" s="2146"/>
      <c r="Q187" s="2146">
        <v>0</v>
      </c>
      <c r="R187" s="2146">
        <v>0</v>
      </c>
      <c r="S187" s="2146">
        <v>-197895.76041666698</v>
      </c>
      <c r="T187" s="2146">
        <v>-637367.25578124914</v>
      </c>
      <c r="U187" s="2146">
        <v>-834421.30473359302</v>
      </c>
      <c r="V187" s="2146">
        <v>-863626.05039926805</v>
      </c>
      <c r="W187" s="2146">
        <v>-893852.96216324158</v>
      </c>
      <c r="X187" s="2146">
        <v>-925137.81583895627</v>
      </c>
      <c r="Y187" s="2146">
        <v>-957517.63939332031</v>
      </c>
      <c r="Z187" s="2146">
        <v>-991030.75677208416</v>
      </c>
      <c r="AA187" s="2146">
        <v>-1025716.8332591103</v>
      </c>
      <c r="AB187" s="2146">
        <v>-1061616.9224231783</v>
      </c>
      <c r="AC187" s="2146">
        <v>-1098773.51470799</v>
      </c>
      <c r="AD187" s="2146">
        <v>-1137230.5877227671</v>
      </c>
      <c r="AE187" s="2146">
        <v>-1177033.6582930684</v>
      </c>
      <c r="AF187" s="2146">
        <v>-1218229.8363333233</v>
      </c>
      <c r="AG187" s="2146">
        <v>-1260867.8806049917</v>
      </c>
      <c r="AH187" s="2146">
        <v>-1304998.256426163</v>
      </c>
      <c r="AI187" s="2146">
        <v>-1350673.19540108</v>
      </c>
      <c r="AJ187" s="2146">
        <v>-1397946.7572401166</v>
      </c>
    </row>
    <row r="188" spans="3:36">
      <c r="D188" s="725"/>
      <c r="E188" s="2483" t="s">
        <v>4860</v>
      </c>
      <c r="F188" s="2146"/>
      <c r="G188" s="2146"/>
      <c r="H188" s="2146"/>
      <c r="I188" s="2484" t="s">
        <v>4913</v>
      </c>
      <c r="J188" s="2146"/>
      <c r="K188" s="2146"/>
      <c r="L188" s="2146"/>
      <c r="M188" s="2146"/>
      <c r="N188" s="2146"/>
      <c r="O188" s="2146"/>
      <c r="P188" s="2146"/>
      <c r="Q188" s="2146">
        <v>0</v>
      </c>
      <c r="R188" s="2146">
        <v>0</v>
      </c>
      <c r="S188" s="2146">
        <v>0</v>
      </c>
      <c r="T188" s="2146">
        <v>0</v>
      </c>
      <c r="U188" s="2146">
        <v>0</v>
      </c>
      <c r="V188" s="2146">
        <v>0</v>
      </c>
      <c r="W188" s="2146">
        <v>0</v>
      </c>
      <c r="X188" s="2146">
        <v>0</v>
      </c>
      <c r="Y188" s="2146">
        <v>0</v>
      </c>
      <c r="Z188" s="2146">
        <v>0</v>
      </c>
      <c r="AA188" s="2146">
        <v>0</v>
      </c>
      <c r="AB188" s="2146">
        <v>0</v>
      </c>
      <c r="AC188" s="2146">
        <v>0</v>
      </c>
      <c r="AD188" s="2146">
        <v>0</v>
      </c>
      <c r="AE188" s="2146">
        <v>0</v>
      </c>
      <c r="AF188" s="2146">
        <v>0</v>
      </c>
      <c r="AG188" s="2146">
        <v>0</v>
      </c>
      <c r="AH188" s="2146">
        <v>0</v>
      </c>
      <c r="AI188" s="2146">
        <v>0</v>
      </c>
      <c r="AJ188" s="2146">
        <v>0</v>
      </c>
    </row>
    <row r="189" spans="3:36">
      <c r="D189" s="725"/>
      <c r="E189" s="2483" t="s">
        <v>4861</v>
      </c>
      <c r="F189" s="2146"/>
      <c r="G189" s="2146"/>
      <c r="H189" s="2146"/>
      <c r="I189" s="2484" t="s">
        <v>4915</v>
      </c>
      <c r="J189" s="2146"/>
      <c r="K189" s="2146"/>
      <c r="L189" s="2146"/>
      <c r="M189" s="2146"/>
      <c r="N189" s="2146"/>
      <c r="O189" s="2146"/>
      <c r="P189" s="2146"/>
      <c r="Q189" s="2146">
        <v>-5431590</v>
      </c>
      <c r="R189" s="2146">
        <v>-3383133</v>
      </c>
      <c r="S189" s="2146">
        <v>-1383266.9999999998</v>
      </c>
      <c r="T189" s="2146">
        <v>-4864350.7237499999</v>
      </c>
      <c r="U189" s="2146">
        <v>-4831681.7590812491</v>
      </c>
      <c r="V189" s="2146">
        <v>-5000790.6206490919</v>
      </c>
      <c r="W189" s="2146">
        <v>-5175818.2923718095</v>
      </c>
      <c r="X189" s="2146">
        <v>-5356971.9326048233</v>
      </c>
      <c r="Y189" s="2146">
        <v>-5544465.9502459913</v>
      </c>
      <c r="Z189" s="2146">
        <v>-5738522.2585046003</v>
      </c>
      <c r="AA189" s="2146">
        <v>-5939370.5375522599</v>
      </c>
      <c r="AB189" s="2146">
        <v>-6147248.5063665891</v>
      </c>
      <c r="AC189" s="2146">
        <v>-6362402.2040894171</v>
      </c>
      <c r="AD189" s="2146">
        <v>-6585086.2812325479</v>
      </c>
      <c r="AE189" s="2146">
        <v>-6815564.3010756858</v>
      </c>
      <c r="AF189" s="2146">
        <v>-7054109.0516133355</v>
      </c>
      <c r="AG189" s="2146">
        <v>-7301002.8684198027</v>
      </c>
      <c r="AH189" s="2146">
        <v>-7556537.9688144941</v>
      </c>
      <c r="AI189" s="2146">
        <v>-7821016.7977230009</v>
      </c>
      <c r="AJ189" s="2146">
        <v>-8094752.3856433053</v>
      </c>
    </row>
    <row r="190" spans="3:36">
      <c r="D190" s="2500" t="s">
        <v>4980</v>
      </c>
      <c r="E190" s="2483" t="s">
        <v>4861</v>
      </c>
      <c r="F190" s="2146"/>
      <c r="G190" s="2146"/>
      <c r="H190" s="2146"/>
      <c r="I190" s="2484" t="s">
        <v>4914</v>
      </c>
      <c r="J190" s="2146"/>
      <c r="K190" s="2146"/>
      <c r="L190" s="2146"/>
      <c r="M190" s="2146"/>
      <c r="N190" s="2146"/>
      <c r="O190" s="2146"/>
      <c r="P190" s="2146"/>
      <c r="Q190" s="2146">
        <v>5431590</v>
      </c>
      <c r="R190" s="2146">
        <v>3383133</v>
      </c>
      <c r="S190" s="2146">
        <v>10977.985416666605</v>
      </c>
      <c r="T190" s="2146">
        <v>639909.6461562505</v>
      </c>
      <c r="U190" s="2146">
        <v>1178263.6962717185</v>
      </c>
      <c r="V190" s="2146">
        <v>1219502.9256412294</v>
      </c>
      <c r="W190" s="2146">
        <v>1262185.5280386722</v>
      </c>
      <c r="X190" s="2146">
        <v>1306362.0215200251</v>
      </c>
      <c r="Y190" s="2146">
        <v>1352084.6922732261</v>
      </c>
      <c r="Z190" s="2146">
        <v>1399407.6565027894</v>
      </c>
      <c r="AA190" s="2146">
        <v>1448386.9244803861</v>
      </c>
      <c r="AB190" s="2146">
        <v>1499080.4668371999</v>
      </c>
      <c r="AC190" s="2146">
        <v>1551548.2831765017</v>
      </c>
      <c r="AD190" s="2146">
        <v>1605852.4730876796</v>
      </c>
      <c r="AE190" s="2146">
        <v>1662057.3096457487</v>
      </c>
      <c r="AF190" s="2146">
        <v>1720229.3154833494</v>
      </c>
      <c r="AG190" s="2146">
        <v>1780437.3415252669</v>
      </c>
      <c r="AH190" s="2146">
        <v>1842752.6484786514</v>
      </c>
      <c r="AI190" s="2146">
        <v>1907248.9911754038</v>
      </c>
      <c r="AJ190" s="2146">
        <v>1974002.7058665426</v>
      </c>
    </row>
    <row r="191" spans="3:36">
      <c r="D191" s="725"/>
      <c r="E191" s="2483" t="s">
        <v>4857</v>
      </c>
      <c r="F191" s="2146"/>
      <c r="G191" s="2146"/>
      <c r="H191" s="2146"/>
      <c r="I191" s="2484" t="s">
        <v>4916</v>
      </c>
      <c r="J191" s="2146"/>
      <c r="K191" s="2146"/>
      <c r="L191" s="2146"/>
      <c r="M191" s="2146"/>
      <c r="N191" s="2146"/>
      <c r="O191" s="2146"/>
      <c r="P191" s="2146"/>
      <c r="Q191" s="2146">
        <v>0</v>
      </c>
      <c r="R191" s="2146">
        <v>0</v>
      </c>
      <c r="S191" s="2146">
        <v>-1445159.1699928702</v>
      </c>
      <c r="T191" s="2146">
        <v>-2890318.3399857404</v>
      </c>
      <c r="U191" s="2146">
        <v>-2890318.3399857404</v>
      </c>
      <c r="V191" s="2146">
        <v>-2890318.3399857404</v>
      </c>
      <c r="W191" s="2146">
        <v>-2890318.3399857404</v>
      </c>
      <c r="X191" s="2146">
        <v>-2890318.3399857404</v>
      </c>
      <c r="Y191" s="2146">
        <v>-2890318.3399857404</v>
      </c>
      <c r="Z191" s="2146">
        <v>-2890318.3399857404</v>
      </c>
      <c r="AA191" s="2146">
        <v>-2890318.3399857404</v>
      </c>
      <c r="AB191" s="2146">
        <v>-2890318.3399857404</v>
      </c>
      <c r="AC191" s="2146">
        <v>-2890318.3399857404</v>
      </c>
      <c r="AD191" s="2146">
        <v>-2890318.3399857404</v>
      </c>
      <c r="AE191" s="2146">
        <v>-2890318.3399857404</v>
      </c>
      <c r="AF191" s="2146">
        <v>-2890318.3399857404</v>
      </c>
      <c r="AG191" s="2146">
        <v>-2890318.3399857404</v>
      </c>
      <c r="AH191" s="2146">
        <v>-2890318.3399857404</v>
      </c>
      <c r="AI191" s="2146">
        <v>-2890318.3399857404</v>
      </c>
      <c r="AJ191" s="2146">
        <v>-2890318.3399857404</v>
      </c>
    </row>
    <row r="192" spans="3:36">
      <c r="D192" s="725"/>
      <c r="E192" s="2483" t="s">
        <v>4857</v>
      </c>
      <c r="F192" s="2146"/>
      <c r="G192" s="2146"/>
      <c r="H192" s="2146"/>
      <c r="I192" s="2484" t="s">
        <v>4917</v>
      </c>
      <c r="J192" s="2146"/>
      <c r="K192" s="2146"/>
      <c r="L192" s="2146"/>
      <c r="M192" s="2146"/>
      <c r="N192" s="2146"/>
      <c r="O192" s="2146"/>
      <c r="P192" s="2146"/>
      <c r="Q192" s="2146">
        <v>0</v>
      </c>
      <c r="R192" s="2146">
        <v>0</v>
      </c>
      <c r="S192" s="2146">
        <v>0</v>
      </c>
      <c r="T192" s="2146">
        <v>0</v>
      </c>
      <c r="U192" s="2146">
        <v>-7030578.7914228281</v>
      </c>
      <c r="V192" s="2146">
        <v>-14061157.582845656</v>
      </c>
      <c r="W192" s="2146">
        <v>-11711125.165704262</v>
      </c>
      <c r="X192" s="2146">
        <v>-9361092.748562865</v>
      </c>
      <c r="Y192" s="2146">
        <v>-9361092.748562865</v>
      </c>
      <c r="Z192" s="2146">
        <v>-9361092.748562865</v>
      </c>
      <c r="AA192" s="2146">
        <v>-9361092.748562865</v>
      </c>
      <c r="AB192" s="2146">
        <v>-9361092.748562865</v>
      </c>
      <c r="AC192" s="2146">
        <v>-9361092.748562865</v>
      </c>
      <c r="AD192" s="2146">
        <v>-9361092.748562865</v>
      </c>
      <c r="AE192" s="2146">
        <v>-9361092.748562865</v>
      </c>
      <c r="AF192" s="2146">
        <v>-9361092.748562865</v>
      </c>
      <c r="AG192" s="2146">
        <v>-9361092.748562865</v>
      </c>
      <c r="AH192" s="2146">
        <v>-9361092.748562865</v>
      </c>
      <c r="AI192" s="2146">
        <v>-9361092.748562865</v>
      </c>
      <c r="AJ192" s="2146">
        <v>-9361092.748562865</v>
      </c>
    </row>
    <row r="193" spans="4:36">
      <c r="D193" s="725"/>
      <c r="E193" s="2483" t="s">
        <v>4857</v>
      </c>
      <c r="F193" s="2146"/>
      <c r="G193" s="2146"/>
      <c r="H193" s="2146"/>
      <c r="I193" s="2484" t="s">
        <v>4918</v>
      </c>
      <c r="J193" s="2146"/>
      <c r="K193" s="2146"/>
      <c r="L193" s="2146"/>
      <c r="M193" s="2146"/>
      <c r="N193" s="2146"/>
      <c r="O193" s="2146"/>
      <c r="P193" s="2146"/>
      <c r="Q193" s="2146">
        <v>0</v>
      </c>
      <c r="R193" s="2146">
        <v>0</v>
      </c>
      <c r="S193" s="2146">
        <v>0</v>
      </c>
      <c r="T193" s="2146">
        <v>0</v>
      </c>
      <c r="U193" s="2146">
        <v>-714038.19189680938</v>
      </c>
      <c r="V193" s="2146">
        <v>-714038.1918968088</v>
      </c>
      <c r="W193" s="2146">
        <v>0</v>
      </c>
      <c r="X193" s="2146">
        <v>-1507306.9641917823</v>
      </c>
      <c r="Y193" s="2146">
        <v>-2041797.8678884609</v>
      </c>
      <c r="Z193" s="2146">
        <v>-1088622.9077971326</v>
      </c>
      <c r="AA193" s="2146">
        <v>-842427.74317532778</v>
      </c>
      <c r="AB193" s="2146">
        <v>-288295.73907487094</v>
      </c>
      <c r="AC193" s="2146">
        <v>0</v>
      </c>
      <c r="AD193" s="2146">
        <v>0</v>
      </c>
      <c r="AE193" s="2146">
        <v>0</v>
      </c>
      <c r="AF193" s="2146">
        <v>0</v>
      </c>
      <c r="AG193" s="2146">
        <v>0</v>
      </c>
      <c r="AH193" s="2146">
        <v>0</v>
      </c>
      <c r="AI193" s="2146">
        <v>0</v>
      </c>
      <c r="AJ193" s="2146">
        <v>0</v>
      </c>
    </row>
    <row r="194" spans="4:36">
      <c r="D194" s="725"/>
      <c r="E194" s="2483" t="s">
        <v>4856</v>
      </c>
      <c r="F194" s="2146"/>
      <c r="G194" s="2146"/>
      <c r="H194" s="2146"/>
      <c r="I194" s="2484" t="s">
        <v>4919</v>
      </c>
      <c r="J194" s="2146"/>
      <c r="K194" s="2146"/>
      <c r="L194" s="2146"/>
      <c r="M194" s="2146"/>
      <c r="N194" s="2146"/>
      <c r="O194" s="2146"/>
      <c r="P194" s="2146"/>
      <c r="Q194" s="2146">
        <v>0</v>
      </c>
      <c r="R194" s="2146">
        <v>0</v>
      </c>
      <c r="S194" s="2146">
        <v>0</v>
      </c>
      <c r="T194" s="2146">
        <v>0</v>
      </c>
      <c r="U194" s="2146">
        <v>0</v>
      </c>
      <c r="V194" s="2146">
        <v>0</v>
      </c>
      <c r="W194" s="2146">
        <v>0</v>
      </c>
      <c r="X194" s="2146">
        <v>0</v>
      </c>
      <c r="Y194" s="2146">
        <v>0</v>
      </c>
      <c r="Z194" s="2146">
        <v>0</v>
      </c>
      <c r="AA194" s="2146">
        <v>0</v>
      </c>
      <c r="AB194" s="2146">
        <v>0</v>
      </c>
      <c r="AC194" s="2146">
        <v>0</v>
      </c>
      <c r="AD194" s="2146">
        <v>0</v>
      </c>
      <c r="AE194" s="2146">
        <v>0</v>
      </c>
      <c r="AF194" s="2146">
        <v>0</v>
      </c>
      <c r="AG194" s="2146">
        <v>0</v>
      </c>
      <c r="AH194" s="2146">
        <v>0</v>
      </c>
      <c r="AI194" s="2146">
        <v>0</v>
      </c>
      <c r="AJ194" s="2146">
        <v>0</v>
      </c>
    </row>
    <row r="195" spans="4:36">
      <c r="E195" s="2483" t="s">
        <v>4855</v>
      </c>
      <c r="F195" s="2483"/>
      <c r="G195" s="2483"/>
      <c r="H195" s="2483"/>
      <c r="I195" s="2487" t="s">
        <v>4920</v>
      </c>
      <c r="J195" s="2146"/>
      <c r="K195" s="2146"/>
      <c r="L195" s="2146"/>
      <c r="M195" s="2146"/>
      <c r="N195" s="2146"/>
      <c r="O195" s="2146"/>
      <c r="P195" s="2146"/>
      <c r="Q195" s="2146">
        <v>0</v>
      </c>
      <c r="R195" s="2146">
        <v>0</v>
      </c>
      <c r="S195" s="2146">
        <v>0</v>
      </c>
      <c r="T195" s="2146">
        <v>0</v>
      </c>
      <c r="U195" s="2146">
        <v>-1688399.4424791164</v>
      </c>
      <c r="V195" s="2146">
        <v>-3376798.8849582328</v>
      </c>
      <c r="W195" s="2146">
        <v>-1688399.4424791168</v>
      </c>
      <c r="X195" s="2146">
        <v>0</v>
      </c>
      <c r="Y195" s="2146">
        <v>0</v>
      </c>
      <c r="Z195" s="2146">
        <v>0</v>
      </c>
      <c r="AA195" s="2146">
        <v>0</v>
      </c>
      <c r="AB195" s="2146">
        <v>0</v>
      </c>
      <c r="AC195" s="2146">
        <v>0</v>
      </c>
      <c r="AD195" s="2146">
        <v>0</v>
      </c>
      <c r="AE195" s="2146">
        <v>0</v>
      </c>
      <c r="AF195" s="2146">
        <v>0</v>
      </c>
      <c r="AG195" s="2146">
        <v>0</v>
      </c>
      <c r="AH195" s="2146">
        <v>0</v>
      </c>
      <c r="AI195" s="2146">
        <v>0</v>
      </c>
      <c r="AJ195" s="2146">
        <v>0</v>
      </c>
    </row>
    <row r="196" spans="4:36">
      <c r="D196" s="2500" t="s">
        <v>4980</v>
      </c>
      <c r="E196" s="2483" t="s">
        <v>4857</v>
      </c>
      <c r="F196" s="2483"/>
      <c r="G196" s="2483"/>
      <c r="H196" s="2483"/>
      <c r="I196" s="2487" t="s">
        <v>4921</v>
      </c>
      <c r="J196" s="2146"/>
      <c r="K196" s="2146"/>
      <c r="L196" s="2146"/>
      <c r="M196" s="2146"/>
      <c r="N196" s="2146"/>
      <c r="O196" s="2146"/>
      <c r="P196" s="2146"/>
      <c r="Q196" s="2146">
        <v>0</v>
      </c>
      <c r="R196" s="2146">
        <v>0</v>
      </c>
      <c r="S196" s="2146">
        <v>0</v>
      </c>
      <c r="T196" s="2146">
        <v>0</v>
      </c>
      <c r="U196" s="2146">
        <v>0</v>
      </c>
      <c r="V196" s="2146">
        <v>0</v>
      </c>
      <c r="W196" s="2146">
        <v>0</v>
      </c>
      <c r="X196" s="2146">
        <v>0</v>
      </c>
      <c r="Y196" s="2146">
        <v>0</v>
      </c>
      <c r="Z196" s="2146">
        <v>0</v>
      </c>
      <c r="AA196" s="2146">
        <v>0</v>
      </c>
      <c r="AB196" s="2146">
        <v>0</v>
      </c>
      <c r="AC196" s="2146">
        <v>0</v>
      </c>
      <c r="AD196" s="2146">
        <v>0</v>
      </c>
      <c r="AE196" s="2146">
        <v>0</v>
      </c>
      <c r="AF196" s="2146">
        <v>0</v>
      </c>
      <c r="AG196" s="2146">
        <v>0</v>
      </c>
      <c r="AH196" s="2146">
        <v>0</v>
      </c>
      <c r="AI196" s="2146">
        <v>0</v>
      </c>
      <c r="AJ196" s="2146">
        <v>0</v>
      </c>
    </row>
    <row r="197" spans="4:36">
      <c r="D197" s="2500" t="s">
        <v>4980</v>
      </c>
      <c r="E197" s="2483" t="s">
        <v>4856</v>
      </c>
      <c r="F197" s="2483"/>
      <c r="G197" s="2483"/>
      <c r="H197" s="2483"/>
      <c r="I197" s="2487" t="s">
        <v>4922</v>
      </c>
      <c r="J197" s="2146"/>
      <c r="K197" s="2146"/>
      <c r="L197" s="2146"/>
      <c r="M197" s="2146"/>
      <c r="N197" s="2146"/>
      <c r="O197" s="2146"/>
      <c r="P197" s="2146"/>
      <c r="Q197" s="2146">
        <v>0</v>
      </c>
      <c r="R197" s="2146">
        <v>0</v>
      </c>
      <c r="S197" s="2146">
        <v>0</v>
      </c>
      <c r="T197" s="2146">
        <v>0</v>
      </c>
      <c r="U197" s="2146">
        <v>0</v>
      </c>
      <c r="V197" s="2146">
        <v>0</v>
      </c>
      <c r="W197" s="2146">
        <v>0</v>
      </c>
      <c r="X197" s="2146">
        <v>0</v>
      </c>
      <c r="Y197" s="2146">
        <v>0</v>
      </c>
      <c r="Z197" s="2146">
        <v>0</v>
      </c>
      <c r="AA197" s="2146">
        <v>0</v>
      </c>
      <c r="AB197" s="2146">
        <v>0</v>
      </c>
      <c r="AC197" s="2146">
        <v>0</v>
      </c>
      <c r="AD197" s="2146">
        <v>0</v>
      </c>
      <c r="AE197" s="2146">
        <v>0</v>
      </c>
      <c r="AF197" s="2146">
        <v>0</v>
      </c>
      <c r="AG197" s="2146">
        <v>0</v>
      </c>
      <c r="AH197" s="2146">
        <v>0</v>
      </c>
      <c r="AI197" s="2146">
        <v>0</v>
      </c>
      <c r="AJ197" s="2146">
        <v>0</v>
      </c>
    </row>
    <row r="198" spans="4:36">
      <c r="D198" s="725"/>
      <c r="E198" s="2483" t="s">
        <v>4857</v>
      </c>
      <c r="F198" s="2146"/>
      <c r="G198" s="2146"/>
      <c r="H198" s="2146"/>
      <c r="I198" s="2484" t="s">
        <v>4981</v>
      </c>
      <c r="J198" s="2146"/>
      <c r="K198" s="2146"/>
      <c r="L198" s="2146"/>
      <c r="M198" s="2146"/>
      <c r="N198" s="2146"/>
      <c r="O198" s="2146"/>
      <c r="P198" s="2146"/>
      <c r="Q198" s="2146">
        <v>0</v>
      </c>
      <c r="R198" s="2146">
        <v>0</v>
      </c>
      <c r="S198" s="2146">
        <v>0</v>
      </c>
      <c r="T198" s="2146">
        <v>0</v>
      </c>
      <c r="U198" s="2146">
        <v>0</v>
      </c>
      <c r="V198" s="2146">
        <v>0</v>
      </c>
      <c r="W198" s="2146">
        <v>0</v>
      </c>
      <c r="X198" s="2146">
        <v>0</v>
      </c>
      <c r="Y198" s="2146">
        <v>0</v>
      </c>
      <c r="Z198" s="2146">
        <v>0</v>
      </c>
      <c r="AA198" s="2146">
        <v>-3136748.0461521423</v>
      </c>
      <c r="AB198" s="2146">
        <v>-6358766.0756711382</v>
      </c>
      <c r="AC198" s="2146">
        <v>-6539169.7479467243</v>
      </c>
      <c r="AD198" s="2146">
        <v>-6740955.103772223</v>
      </c>
      <c r="AE198" s="2146">
        <v>-6535622.4134053998</v>
      </c>
      <c r="AF198" s="2146">
        <v>-5804753.1422565356</v>
      </c>
      <c r="AG198" s="2146">
        <v>-2692934.11419563</v>
      </c>
      <c r="AH198" s="2146">
        <v>0</v>
      </c>
      <c r="AI198" s="2146">
        <v>0</v>
      </c>
      <c r="AJ198" s="2146">
        <v>0</v>
      </c>
    </row>
    <row r="199" spans="4:36">
      <c r="E199" s="2483" t="s">
        <v>4864</v>
      </c>
      <c r="F199" s="2146"/>
      <c r="G199" s="2146"/>
      <c r="H199" s="2146"/>
      <c r="I199" s="2484" t="s">
        <v>4924</v>
      </c>
      <c r="J199" s="2146"/>
      <c r="K199" s="2146"/>
      <c r="L199" s="2146"/>
      <c r="M199" s="2146"/>
      <c r="N199" s="2146"/>
      <c r="O199" s="2146"/>
      <c r="P199" s="2146"/>
      <c r="Q199" s="2146">
        <v>0</v>
      </c>
      <c r="R199" s="2146">
        <v>0</v>
      </c>
      <c r="S199" s="2146">
        <v>0</v>
      </c>
      <c r="T199" s="2146">
        <v>0</v>
      </c>
      <c r="U199" s="2146">
        <v>0</v>
      </c>
      <c r="V199" s="2146">
        <v>0</v>
      </c>
      <c r="W199" s="2146">
        <v>0</v>
      </c>
      <c r="X199" s="2146">
        <v>0</v>
      </c>
      <c r="Y199" s="2146">
        <v>0</v>
      </c>
      <c r="Z199" s="2146">
        <v>0</v>
      </c>
      <c r="AA199" s="2146">
        <v>0</v>
      </c>
      <c r="AB199" s="2146">
        <v>0</v>
      </c>
      <c r="AC199" s="2146">
        <v>0</v>
      </c>
      <c r="AD199" s="2146">
        <v>0</v>
      </c>
      <c r="AE199" s="2146">
        <v>0</v>
      </c>
      <c r="AF199" s="2146">
        <v>0</v>
      </c>
      <c r="AG199" s="2146">
        <v>0</v>
      </c>
      <c r="AH199" s="2146">
        <v>0</v>
      </c>
      <c r="AI199" s="2146">
        <v>-15450.000000000233</v>
      </c>
      <c r="AJ199" s="2146">
        <v>0</v>
      </c>
    </row>
    <row r="200" spans="4:36">
      <c r="E200" s="2483" t="s">
        <v>4863</v>
      </c>
      <c r="F200" s="2146"/>
      <c r="G200" s="2146"/>
      <c r="H200" s="2146"/>
      <c r="I200" s="2484" t="s">
        <v>4925</v>
      </c>
      <c r="J200" s="2146"/>
      <c r="K200" s="2146"/>
      <c r="L200" s="2146"/>
      <c r="M200" s="2146"/>
      <c r="N200" s="2146"/>
      <c r="O200" s="2146"/>
      <c r="P200" s="2146"/>
      <c r="Q200" s="2146">
        <v>0</v>
      </c>
      <c r="R200" s="2146">
        <v>0</v>
      </c>
      <c r="S200" s="2146">
        <v>-594166.66666666663</v>
      </c>
      <c r="T200" s="2146">
        <v>-736000</v>
      </c>
      <c r="U200" s="2146">
        <v>230000</v>
      </c>
      <c r="V200" s="2146">
        <v>230000</v>
      </c>
      <c r="W200" s="2146">
        <v>230000</v>
      </c>
      <c r="X200" s="2146">
        <v>230000</v>
      </c>
      <c r="Y200" s="2146">
        <v>230000</v>
      </c>
      <c r="Z200" s="2146">
        <v>230000</v>
      </c>
      <c r="AA200" s="2146">
        <v>230000</v>
      </c>
      <c r="AB200" s="2146">
        <v>230000</v>
      </c>
      <c r="AC200" s="2146">
        <v>230000</v>
      </c>
      <c r="AD200" s="2146">
        <v>230000</v>
      </c>
      <c r="AE200" s="2146">
        <v>230000</v>
      </c>
      <c r="AF200" s="2146">
        <v>230000</v>
      </c>
      <c r="AG200" s="2146">
        <v>230000</v>
      </c>
      <c r="AH200" s="2146">
        <v>230000</v>
      </c>
      <c r="AI200" s="2146">
        <v>230000</v>
      </c>
      <c r="AJ200" s="2146">
        <v>230000</v>
      </c>
    </row>
    <row r="201" spans="4:36">
      <c r="E201" s="2483" t="s">
        <v>4863</v>
      </c>
      <c r="F201" s="2146"/>
      <c r="G201" s="2146"/>
      <c r="H201" s="2146"/>
      <c r="I201" s="2484" t="s">
        <v>4982</v>
      </c>
      <c r="J201" s="2146"/>
      <c r="K201" s="2146"/>
      <c r="L201" s="2146"/>
      <c r="M201" s="2146"/>
      <c r="N201" s="2146"/>
      <c r="O201" s="2146"/>
      <c r="P201" s="2146"/>
      <c r="Q201" s="2146">
        <v>0</v>
      </c>
      <c r="R201" s="2146">
        <v>0</v>
      </c>
      <c r="S201" s="2146">
        <v>-65289.0625</v>
      </c>
      <c r="T201" s="2146">
        <v>-158489.19921875</v>
      </c>
      <c r="U201" s="2146">
        <v>-162847.65219726565</v>
      </c>
      <c r="V201" s="2146">
        <v>-167325.96263269047</v>
      </c>
      <c r="W201" s="2146">
        <v>-83580.332458360921</v>
      </c>
      <c r="X201" s="2146">
        <v>-2463541.0702403062</v>
      </c>
      <c r="Y201" s="2146">
        <v>-5983138.358847226</v>
      </c>
      <c r="Z201" s="2146">
        <v>-6145807.0889706649</v>
      </c>
      <c r="AA201" s="2146">
        <v>-6312879.1751195649</v>
      </c>
      <c r="AB201" s="2146">
        <v>-6484473.0833076434</v>
      </c>
      <c r="AC201" s="2146">
        <v>-6660710.4388786042</v>
      </c>
      <c r="AD201" s="2146">
        <v>-6841716.1096945163</v>
      </c>
      <c r="AE201" s="2146">
        <v>-4096221.6842405205</v>
      </c>
      <c r="AF201" s="2146">
        <v>-1360203.0080927955</v>
      </c>
      <c r="AG201" s="2146">
        <v>-1565358.5908153486</v>
      </c>
      <c r="AH201" s="2146">
        <v>-1776155.9520627707</v>
      </c>
      <c r="AI201" s="2146">
        <v>-1992750.2407444976</v>
      </c>
      <c r="AJ201" s="2146">
        <v>-2215300.8723649718</v>
      </c>
    </row>
    <row r="202" spans="4:36">
      <c r="E202" s="2483" t="s">
        <v>4865</v>
      </c>
      <c r="F202" s="2146"/>
      <c r="G202" s="2146"/>
      <c r="H202" s="2146"/>
      <c r="I202" s="2484" t="s">
        <v>4983</v>
      </c>
      <c r="J202" s="2146"/>
      <c r="K202" s="2146"/>
      <c r="L202" s="2146"/>
      <c r="M202" s="2146"/>
      <c r="N202" s="2146"/>
      <c r="O202" s="2146"/>
      <c r="P202" s="2146"/>
      <c r="Q202" s="2146">
        <v>0</v>
      </c>
      <c r="R202" s="2146">
        <v>0</v>
      </c>
      <c r="S202" s="2146">
        <v>-188032.50000000003</v>
      </c>
      <c r="T202" s="2146">
        <v>-456448.8937500001</v>
      </c>
      <c r="U202" s="2146">
        <v>-469001.23832812509</v>
      </c>
      <c r="V202" s="2146">
        <v>-481898.7723821486</v>
      </c>
      <c r="W202" s="2146">
        <v>-240711.35748007958</v>
      </c>
      <c r="X202" s="2146">
        <v>-7094998.282292081</v>
      </c>
      <c r="Y202" s="2146">
        <v>-17231438.473480009</v>
      </c>
      <c r="Z202" s="2146">
        <v>-17699924.41623551</v>
      </c>
      <c r="AA202" s="2146">
        <v>-18181092.024344344</v>
      </c>
      <c r="AB202" s="2146">
        <v>-18675282.479926009</v>
      </c>
      <c r="AC202" s="2146">
        <v>-19182846.063970372</v>
      </c>
      <c r="AD202" s="2146">
        <v>-19704142.395920202</v>
      </c>
      <c r="AE202" s="2146">
        <v>-11797118.450612694</v>
      </c>
      <c r="AF202" s="2146">
        <v>-3917384.6633072421</v>
      </c>
      <c r="AG202" s="2146">
        <v>-4508232.7415481955</v>
      </c>
      <c r="AH202" s="2146">
        <v>-5115329.1419407725</v>
      </c>
      <c r="AI202" s="2146">
        <v>-5739120.693344146</v>
      </c>
      <c r="AJ202" s="2146">
        <v>-6380066.5124111101</v>
      </c>
    </row>
    <row r="203" spans="4:36">
      <c r="E203" s="2483" t="s">
        <v>4865</v>
      </c>
      <c r="F203" s="2146"/>
      <c r="G203" s="2146"/>
      <c r="H203" s="2146"/>
      <c r="I203" s="2484" t="s">
        <v>4984</v>
      </c>
      <c r="J203" s="2146"/>
      <c r="K203" s="2146"/>
      <c r="L203" s="2146"/>
      <c r="M203" s="2146"/>
      <c r="N203" s="2146"/>
      <c r="O203" s="2146"/>
      <c r="P203" s="2146"/>
      <c r="Q203" s="2146">
        <v>0</v>
      </c>
      <c r="R203" s="2146">
        <v>0</v>
      </c>
      <c r="S203" s="2146">
        <v>-7834.6875</v>
      </c>
      <c r="T203" s="2146">
        <v>-19018.703906250001</v>
      </c>
      <c r="U203" s="2146">
        <v>-316270.19796875003</v>
      </c>
      <c r="V203" s="2146">
        <v>-740387.5</v>
      </c>
      <c r="W203" s="2146">
        <v>-750146.50495239277</v>
      </c>
      <c r="X203" s="2146">
        <v>-760067.86602800013</v>
      </c>
      <c r="Y203" s="2146">
        <v>-780753.72369858145</v>
      </c>
      <c r="Z203" s="2146">
        <v>-802000.34213090898</v>
      </c>
      <c r="AA203" s="2146">
        <v>-823822.83848377387</v>
      </c>
      <c r="AB203" s="2146">
        <v>-846236.73424675246</v>
      </c>
      <c r="AC203" s="2146">
        <v>-869257.96593213826</v>
      </c>
      <c r="AD203" s="2146">
        <v>-892902.89604488225</v>
      </c>
      <c r="AE203" s="2146">
        <v>-565420.73146964505</v>
      </c>
      <c r="AF203" s="2146">
        <v>-239130.02888933953</v>
      </c>
      <c r="AG203" s="2146">
        <v>-265836.10468379653</v>
      </c>
      <c r="AH203" s="2146">
        <v>-293276.59756260109</v>
      </c>
      <c r="AI203" s="2146">
        <v>-321471.70399557264</v>
      </c>
      <c r="AJ203" s="2146">
        <v>-350442.17585545103</v>
      </c>
    </row>
    <row r="204" spans="4:36">
      <c r="E204" s="2483" t="s">
        <v>4865</v>
      </c>
      <c r="F204" s="2146"/>
      <c r="G204" s="2146"/>
      <c r="H204" s="2146"/>
      <c r="I204" s="2484" t="s">
        <v>4985</v>
      </c>
      <c r="J204" s="2146"/>
      <c r="K204" s="2146"/>
      <c r="L204" s="2146"/>
      <c r="M204" s="2146"/>
      <c r="N204" s="2146"/>
      <c r="O204" s="2146"/>
      <c r="P204" s="2146"/>
      <c r="Q204" s="2146">
        <v>0</v>
      </c>
      <c r="R204" s="2146">
        <v>0</v>
      </c>
      <c r="S204" s="2146">
        <v>0</v>
      </c>
      <c r="T204" s="2146">
        <v>0</v>
      </c>
      <c r="U204" s="2146">
        <v>0</v>
      </c>
      <c r="V204" s="2146">
        <v>0</v>
      </c>
      <c r="W204" s="2146">
        <v>0</v>
      </c>
      <c r="X204" s="2146">
        <v>0</v>
      </c>
      <c r="Y204" s="2146">
        <v>0</v>
      </c>
      <c r="Z204" s="2146">
        <v>0</v>
      </c>
      <c r="AA204" s="2146">
        <v>-666666.66666666674</v>
      </c>
      <c r="AB204" s="2146">
        <v>-800000</v>
      </c>
      <c r="AC204" s="2146">
        <v>0</v>
      </c>
      <c r="AD204" s="2146">
        <v>0</v>
      </c>
      <c r="AE204" s="2146">
        <v>-333333.33333333349</v>
      </c>
      <c r="AF204" s="2146">
        <v>-400000</v>
      </c>
      <c r="AG204" s="2146">
        <v>0</v>
      </c>
      <c r="AH204" s="2146">
        <v>0</v>
      </c>
      <c r="AI204" s="2146">
        <v>0</v>
      </c>
      <c r="AJ204" s="2146">
        <v>0</v>
      </c>
    </row>
    <row r="205" spans="4:36">
      <c r="E205" s="2483" t="s">
        <v>4898</v>
      </c>
      <c r="F205" s="2146"/>
      <c r="G205" s="2146"/>
      <c r="H205" s="2146"/>
      <c r="I205" s="2484" t="s">
        <v>4986</v>
      </c>
      <c r="J205" s="2146"/>
      <c r="K205" s="2146"/>
      <c r="L205" s="2146"/>
      <c r="M205" s="2146"/>
      <c r="N205" s="2146"/>
      <c r="O205" s="2146"/>
      <c r="P205" s="2146"/>
      <c r="Q205" s="2146">
        <v>0</v>
      </c>
      <c r="R205" s="2146">
        <v>0</v>
      </c>
      <c r="S205" s="2146">
        <v>0</v>
      </c>
      <c r="T205" s="2146">
        <v>0</v>
      </c>
      <c r="U205" s="2146">
        <v>0</v>
      </c>
      <c r="V205" s="2146">
        <v>0</v>
      </c>
      <c r="W205" s="2146">
        <v>0</v>
      </c>
      <c r="X205" s="2146">
        <v>0</v>
      </c>
      <c r="Y205" s="2146">
        <v>0</v>
      </c>
      <c r="Z205" s="2146">
        <v>0</v>
      </c>
      <c r="AA205" s="2146">
        <v>0</v>
      </c>
      <c r="AB205" s="2146">
        <v>0</v>
      </c>
      <c r="AC205" s="2146">
        <v>0</v>
      </c>
      <c r="AD205" s="2146">
        <v>0</v>
      </c>
      <c r="AE205" s="2146">
        <v>0</v>
      </c>
      <c r="AF205" s="2146">
        <v>0</v>
      </c>
      <c r="AG205" s="2146">
        <v>0</v>
      </c>
      <c r="AH205" s="2146">
        <v>0</v>
      </c>
      <c r="AI205" s="2146">
        <v>0</v>
      </c>
      <c r="AJ205" s="2146">
        <v>0</v>
      </c>
    </row>
    <row r="206" spans="4:36">
      <c r="E206" s="2483" t="s">
        <v>4898</v>
      </c>
      <c r="F206" s="2146"/>
      <c r="G206" s="2146"/>
      <c r="H206" s="2146"/>
      <c r="I206" s="2484" t="s">
        <v>4987</v>
      </c>
      <c r="J206" s="2146"/>
      <c r="K206" s="2146"/>
      <c r="L206" s="2146"/>
      <c r="M206" s="2146"/>
      <c r="N206" s="2146"/>
      <c r="O206" s="2146"/>
      <c r="P206" s="2146"/>
      <c r="Q206" s="2146">
        <v>0</v>
      </c>
      <c r="R206" s="2146">
        <v>0</v>
      </c>
      <c r="S206" s="2146">
        <v>0</v>
      </c>
      <c r="T206" s="2146">
        <v>0</v>
      </c>
      <c r="U206" s="2146">
        <v>0</v>
      </c>
      <c r="V206" s="2146">
        <v>0</v>
      </c>
      <c r="W206" s="2146">
        <v>0</v>
      </c>
      <c r="X206" s="2146">
        <v>0</v>
      </c>
      <c r="Y206" s="2146">
        <v>0</v>
      </c>
      <c r="Z206" s="2146">
        <v>0</v>
      </c>
      <c r="AA206" s="2146">
        <v>0</v>
      </c>
      <c r="AB206" s="2146">
        <v>0</v>
      </c>
      <c r="AC206" s="2146">
        <v>0</v>
      </c>
      <c r="AD206" s="2146">
        <v>0</v>
      </c>
      <c r="AE206" s="2146">
        <v>0</v>
      </c>
      <c r="AF206" s="2146">
        <v>0</v>
      </c>
      <c r="AG206" s="2146">
        <v>0</v>
      </c>
      <c r="AH206" s="2146">
        <v>0</v>
      </c>
      <c r="AI206" s="2146">
        <v>0</v>
      </c>
      <c r="AJ206" s="2146">
        <v>0</v>
      </c>
    </row>
    <row r="207" spans="4:36">
      <c r="E207" s="2483" t="s">
        <v>4932</v>
      </c>
      <c r="F207" s="2146"/>
      <c r="G207" s="2146"/>
      <c r="H207" s="2146"/>
      <c r="I207" s="2484" t="s">
        <v>4933</v>
      </c>
      <c r="J207" s="2146"/>
      <c r="K207" s="2146"/>
      <c r="L207" s="2146"/>
      <c r="M207" s="2146"/>
      <c r="N207" s="2146"/>
      <c r="O207" s="2146"/>
      <c r="P207" s="2146"/>
      <c r="Q207" s="2146">
        <v>0</v>
      </c>
      <c r="R207" s="2146">
        <v>0</v>
      </c>
      <c r="S207" s="2146">
        <v>1484296.3724583313</v>
      </c>
      <c r="T207" s="2146">
        <v>54267.84726882726</v>
      </c>
      <c r="U207" s="2146">
        <v>-3836189.0975022037</v>
      </c>
      <c r="V207" s="2146">
        <v>-2225347.9544576546</v>
      </c>
      <c r="W207" s="2146">
        <v>-1941161.9016666673</v>
      </c>
      <c r="X207" s="2146">
        <v>-1454256.3533333335</v>
      </c>
      <c r="Y207" s="2146">
        <v>-829382.60666666692</v>
      </c>
      <c r="Z207" s="2146">
        <v>-852907.67166666687</v>
      </c>
      <c r="AA207" s="2146">
        <v>-1224081.0783333341</v>
      </c>
      <c r="AB207" s="2146">
        <v>-1661186.0500000007</v>
      </c>
      <c r="AC207" s="2146">
        <v>-1388324.5316666672</v>
      </c>
      <c r="AD207" s="2146">
        <v>-933399.74666666705</v>
      </c>
      <c r="AE207" s="2146">
        <v>-478878.95833333349</v>
      </c>
      <c r="AF207" s="2146">
        <v>-119312.56833333336</v>
      </c>
      <c r="AG207" s="2146">
        <v>-160508.40666666662</v>
      </c>
      <c r="AH207" s="2146">
        <v>-172133.63166666671</v>
      </c>
      <c r="AI207" s="2146">
        <v>-136286.80166666664</v>
      </c>
      <c r="AJ207" s="2146">
        <v>-93595.178333333402</v>
      </c>
    </row>
    <row r="208" spans="4:36">
      <c r="E208" s="2483" t="s">
        <v>4898</v>
      </c>
      <c r="F208" s="2146"/>
      <c r="G208" s="2146"/>
      <c r="H208" s="2146"/>
      <c r="I208" s="2484" t="s">
        <v>4899</v>
      </c>
      <c r="J208" s="2146"/>
      <c r="K208" s="2146"/>
      <c r="L208" s="2146"/>
      <c r="M208" s="2146"/>
      <c r="N208" s="2146"/>
      <c r="O208" s="2146"/>
      <c r="P208" s="2146"/>
      <c r="Q208" s="2146">
        <v>0</v>
      </c>
      <c r="R208" s="2146">
        <v>0</v>
      </c>
      <c r="S208" s="2146">
        <v>1576108.5192083344</v>
      </c>
      <c r="T208" s="2146">
        <v>9637798.5935583301</v>
      </c>
      <c r="U208" s="2146">
        <v>10403745.333333334</v>
      </c>
      <c r="V208" s="2146">
        <v>0</v>
      </c>
      <c r="W208" s="2146">
        <v>0</v>
      </c>
      <c r="X208" s="2146">
        <v>0</v>
      </c>
      <c r="Y208" s="2146">
        <v>0</v>
      </c>
      <c r="Z208" s="2146">
        <v>0</v>
      </c>
      <c r="AA208" s="2146">
        <v>0</v>
      </c>
      <c r="AB208" s="2146">
        <v>0</v>
      </c>
      <c r="AC208" s="2146">
        <v>0</v>
      </c>
      <c r="AD208" s="2146">
        <v>0</v>
      </c>
      <c r="AE208" s="2146">
        <v>0</v>
      </c>
      <c r="AF208" s="2146">
        <v>0</v>
      </c>
      <c r="AG208" s="2146">
        <v>0</v>
      </c>
      <c r="AH208" s="2146">
        <v>0</v>
      </c>
      <c r="AI208" s="2146">
        <v>0</v>
      </c>
      <c r="AJ208" s="2146">
        <v>0</v>
      </c>
    </row>
    <row r="209" spans="4:76">
      <c r="E209" s="2483" t="s">
        <v>4898</v>
      </c>
      <c r="F209" s="2146"/>
      <c r="G209" s="2146"/>
      <c r="H209" s="2146"/>
      <c r="I209" s="2484" t="s">
        <v>4988</v>
      </c>
      <c r="J209" s="2146"/>
      <c r="K209" s="2146"/>
      <c r="L209" s="2146"/>
      <c r="M209" s="2146"/>
      <c r="N209" s="2146"/>
      <c r="O209" s="2146"/>
      <c r="P209" s="2146"/>
      <c r="Q209" s="2146">
        <v>0</v>
      </c>
      <c r="R209" s="2146">
        <v>0</v>
      </c>
      <c r="S209" s="2146">
        <v>0</v>
      </c>
      <c r="T209" s="2146">
        <v>0</v>
      </c>
      <c r="U209" s="2146">
        <v>875000</v>
      </c>
      <c r="V209" s="2146">
        <v>2100000</v>
      </c>
      <c r="W209" s="2146">
        <v>2100000</v>
      </c>
      <c r="X209" s="2146">
        <v>2100000</v>
      </c>
      <c r="Y209" s="2146">
        <v>2100000</v>
      </c>
      <c r="Z209" s="2146">
        <v>2100000</v>
      </c>
      <c r="AA209" s="2146">
        <v>2100000</v>
      </c>
      <c r="AB209" s="2146">
        <v>0</v>
      </c>
      <c r="AC209" s="2146">
        <v>0</v>
      </c>
      <c r="AD209" s="2146">
        <v>0</v>
      </c>
      <c r="AE209" s="2146">
        <v>0</v>
      </c>
      <c r="AF209" s="2146">
        <v>0</v>
      </c>
      <c r="AG209" s="2146">
        <v>0</v>
      </c>
      <c r="AH209" s="2146">
        <v>0</v>
      </c>
      <c r="AI209" s="2146">
        <v>0</v>
      </c>
      <c r="AJ209" s="2146">
        <v>0</v>
      </c>
    </row>
    <row r="210" spans="4:76">
      <c r="D210" s="725" t="s">
        <v>4937</v>
      </c>
      <c r="E210" s="1147" t="s">
        <v>4935</v>
      </c>
      <c r="F210" s="1147"/>
      <c r="G210" s="1147"/>
      <c r="H210" s="1147"/>
      <c r="I210" s="2488" t="s">
        <v>4936</v>
      </c>
      <c r="J210" s="1147"/>
      <c r="K210" s="1147"/>
      <c r="L210" s="1147"/>
      <c r="M210" s="1147"/>
      <c r="N210" s="1147"/>
      <c r="O210" s="1147"/>
      <c r="P210" s="1147"/>
      <c r="Q210" s="1147">
        <v>0</v>
      </c>
      <c r="R210" s="1147">
        <v>0</v>
      </c>
      <c r="S210" s="1147">
        <v>155324175</v>
      </c>
      <c r="T210" s="1147">
        <v>0</v>
      </c>
      <c r="U210" s="1147">
        <v>0</v>
      </c>
      <c r="V210" s="1147">
        <v>0</v>
      </c>
      <c r="W210" s="1147">
        <v>0</v>
      </c>
      <c r="X210" s="1147">
        <v>0</v>
      </c>
      <c r="Y210" s="1147">
        <v>0</v>
      </c>
      <c r="Z210" s="1147">
        <v>0</v>
      </c>
      <c r="AA210" s="1147">
        <v>0</v>
      </c>
      <c r="AB210" s="1147">
        <v>0</v>
      </c>
      <c r="AC210" s="1147">
        <v>0</v>
      </c>
      <c r="AD210" s="1147">
        <v>0</v>
      </c>
      <c r="AE210" s="1147">
        <v>0</v>
      </c>
      <c r="AF210" s="1147">
        <v>0</v>
      </c>
      <c r="AG210" s="1147">
        <v>0</v>
      </c>
      <c r="AH210" s="1147">
        <v>0</v>
      </c>
      <c r="AI210" s="1147">
        <v>0</v>
      </c>
      <c r="AJ210" s="1147">
        <v>0</v>
      </c>
    </row>
    <row r="211" spans="4:76">
      <c r="D211" s="725" t="s">
        <v>4937</v>
      </c>
      <c r="E211" s="1147" t="s">
        <v>4935</v>
      </c>
      <c r="F211" s="1147"/>
      <c r="G211" s="1147"/>
      <c r="H211" s="1147"/>
      <c r="I211" s="2488" t="s">
        <v>4938</v>
      </c>
      <c r="J211" s="1147"/>
      <c r="K211" s="1147"/>
      <c r="L211" s="1147"/>
      <c r="M211" s="1147"/>
      <c r="N211" s="1147"/>
      <c r="O211" s="1147"/>
      <c r="P211" s="1147"/>
      <c r="Q211" s="1147">
        <v>0</v>
      </c>
      <c r="R211" s="1147">
        <v>0</v>
      </c>
      <c r="S211" s="1147">
        <v>0</v>
      </c>
      <c r="T211" s="1147">
        <v>0</v>
      </c>
      <c r="U211" s="1147">
        <v>0</v>
      </c>
      <c r="V211" s="1147">
        <v>0</v>
      </c>
      <c r="W211" s="1147">
        <v>0</v>
      </c>
      <c r="X211" s="1147">
        <v>0</v>
      </c>
      <c r="Y211" s="1147">
        <v>0</v>
      </c>
      <c r="Z211" s="1147">
        <v>0</v>
      </c>
      <c r="AA211" s="1147">
        <v>0</v>
      </c>
      <c r="AB211" s="1147">
        <v>0</v>
      </c>
      <c r="AC211" s="1147">
        <v>0</v>
      </c>
      <c r="AD211" s="1147">
        <v>0</v>
      </c>
      <c r="AE211" s="1147">
        <v>0</v>
      </c>
      <c r="AF211" s="1147">
        <v>0</v>
      </c>
      <c r="AG211" s="1147">
        <v>0</v>
      </c>
      <c r="AH211" s="1147">
        <v>0</v>
      </c>
      <c r="AI211" s="1147">
        <v>0</v>
      </c>
      <c r="AJ211" s="1147">
        <v>0</v>
      </c>
    </row>
    <row r="212" spans="4:76">
      <c r="D212" s="725" t="s">
        <v>4937</v>
      </c>
      <c r="E212" s="1147" t="s">
        <v>4935</v>
      </c>
      <c r="F212" s="1147"/>
      <c r="G212" s="1147"/>
      <c r="H212" s="1147"/>
      <c r="I212" s="2488" t="s">
        <v>4939</v>
      </c>
      <c r="J212" s="1147"/>
      <c r="K212" s="1147"/>
      <c r="L212" s="1147"/>
      <c r="M212" s="1147"/>
      <c r="N212" s="1147"/>
      <c r="O212" s="1147"/>
      <c r="P212" s="1147"/>
      <c r="Q212" s="1147">
        <v>0</v>
      </c>
      <c r="R212" s="1147">
        <v>0</v>
      </c>
      <c r="S212" s="1147">
        <v>0</v>
      </c>
      <c r="T212" s="1147">
        <v>0</v>
      </c>
      <c r="U212" s="1147">
        <v>0</v>
      </c>
      <c r="V212" s="1147">
        <v>0</v>
      </c>
      <c r="W212" s="1147">
        <v>0</v>
      </c>
      <c r="X212" s="1147">
        <v>0</v>
      </c>
      <c r="Y212" s="1147">
        <v>0</v>
      </c>
      <c r="Z212" s="1147">
        <v>0</v>
      </c>
      <c r="AA212" s="1147">
        <v>0</v>
      </c>
      <c r="AB212" s="1147">
        <v>0</v>
      </c>
      <c r="AC212" s="1147">
        <v>0</v>
      </c>
      <c r="AD212" s="1147">
        <v>0</v>
      </c>
      <c r="AE212" s="1147">
        <v>0</v>
      </c>
      <c r="AF212" s="1147">
        <v>0</v>
      </c>
      <c r="AG212" s="1147">
        <v>0</v>
      </c>
      <c r="AH212" s="1147">
        <v>0</v>
      </c>
      <c r="AI212" s="1147">
        <v>0</v>
      </c>
      <c r="AJ212" s="1147">
        <v>0</v>
      </c>
    </row>
    <row r="213" spans="4:76">
      <c r="D213" s="725" t="s">
        <v>4937</v>
      </c>
      <c r="E213" s="1147" t="s">
        <v>4935</v>
      </c>
      <c r="F213" s="1147"/>
      <c r="G213" s="1147"/>
      <c r="H213" s="1147"/>
      <c r="I213" s="2488" t="s">
        <v>4940</v>
      </c>
      <c r="J213" s="1147"/>
      <c r="K213" s="1147"/>
      <c r="L213" s="1147"/>
      <c r="M213" s="1147"/>
      <c r="N213" s="1147"/>
      <c r="O213" s="1147"/>
      <c r="P213" s="1147"/>
      <c r="Q213" s="1147">
        <v>0</v>
      </c>
      <c r="R213" s="1147">
        <v>0</v>
      </c>
      <c r="S213" s="1147">
        <v>0</v>
      </c>
      <c r="T213" s="1147">
        <v>0</v>
      </c>
      <c r="U213" s="1147">
        <v>0</v>
      </c>
      <c r="V213" s="1147">
        <v>0</v>
      </c>
      <c r="W213" s="1147">
        <v>0</v>
      </c>
      <c r="X213" s="1147">
        <v>0</v>
      </c>
      <c r="Y213" s="1147">
        <v>0</v>
      </c>
      <c r="Z213" s="1147">
        <v>0</v>
      </c>
      <c r="AA213" s="1147">
        <v>0</v>
      </c>
      <c r="AB213" s="1147">
        <v>0</v>
      </c>
      <c r="AC213" s="1147">
        <v>0</v>
      </c>
      <c r="AD213" s="1147">
        <v>0</v>
      </c>
      <c r="AE213" s="1147">
        <v>0</v>
      </c>
      <c r="AF213" s="1147">
        <v>0</v>
      </c>
      <c r="AG213" s="1147">
        <v>0</v>
      </c>
      <c r="AH213" s="1147">
        <v>0</v>
      </c>
      <c r="AI213" s="1147">
        <v>0</v>
      </c>
      <c r="AJ213" s="1147">
        <v>0</v>
      </c>
    </row>
    <row r="214" spans="4:76">
      <c r="D214" s="725"/>
      <c r="E214" s="2483" t="s">
        <v>4871</v>
      </c>
      <c r="F214" s="2146"/>
      <c r="G214" s="2146"/>
      <c r="H214" s="2146"/>
      <c r="I214" s="2484" t="s">
        <v>4941</v>
      </c>
      <c r="J214" s="2146"/>
      <c r="K214" s="2146"/>
      <c r="L214" s="2146"/>
      <c r="M214" s="2146"/>
      <c r="N214" s="2146"/>
      <c r="O214" s="2146"/>
      <c r="P214" s="2146"/>
      <c r="Q214" s="2146">
        <v>0</v>
      </c>
      <c r="R214" s="2146">
        <v>0</v>
      </c>
      <c r="S214" s="2146">
        <v>0</v>
      </c>
      <c r="T214" s="2146">
        <v>0</v>
      </c>
      <c r="U214" s="2146">
        <v>1032000</v>
      </c>
      <c r="V214" s="2146">
        <v>1032000</v>
      </c>
      <c r="W214" s="2146">
        <v>1032000</v>
      </c>
      <c r="X214" s="2146">
        <v>1032000</v>
      </c>
      <c r="Y214" s="2146">
        <v>1032000</v>
      </c>
      <c r="Z214" s="2146">
        <v>1032000</v>
      </c>
      <c r="AA214" s="2146">
        <v>1032000</v>
      </c>
      <c r="AB214" s="2146">
        <v>1032000</v>
      </c>
      <c r="AC214" s="2146">
        <v>1032000</v>
      </c>
      <c r="AD214" s="2146">
        <v>1032000</v>
      </c>
      <c r="AE214" s="2146">
        <v>1032000</v>
      </c>
      <c r="AF214" s="2146">
        <v>1032000</v>
      </c>
      <c r="AG214" s="2146">
        <v>1032000</v>
      </c>
      <c r="AH214" s="2146">
        <v>1032000</v>
      </c>
      <c r="AI214" s="2146">
        <v>1032000</v>
      </c>
      <c r="AJ214" s="2146">
        <v>1032000</v>
      </c>
    </row>
    <row r="215" spans="4:76">
      <c r="D215" s="725"/>
      <c r="E215" s="2483" t="s">
        <v>4871</v>
      </c>
      <c r="F215" s="2146"/>
      <c r="G215" s="2146"/>
      <c r="H215" s="2146"/>
      <c r="I215" s="2484" t="s">
        <v>4943</v>
      </c>
      <c r="J215" s="2146"/>
      <c r="K215" s="2146"/>
      <c r="L215" s="2146"/>
      <c r="M215" s="2146"/>
      <c r="N215" s="2146"/>
      <c r="O215" s="2146"/>
      <c r="P215" s="2146"/>
      <c r="Q215" s="2146">
        <v>0</v>
      </c>
      <c r="R215" s="2146">
        <v>0</v>
      </c>
      <c r="S215" s="2146">
        <v>0</v>
      </c>
      <c r="T215" s="2146">
        <v>0</v>
      </c>
      <c r="U215" s="2146">
        <v>-1222130</v>
      </c>
      <c r="V215" s="2146">
        <v>-2486165</v>
      </c>
      <c r="W215" s="2146">
        <v>-3283018.4000000022</v>
      </c>
      <c r="X215" s="2146">
        <v>-3242165.8000000007</v>
      </c>
      <c r="Y215" s="2146">
        <v>-3242165.8000000007</v>
      </c>
      <c r="Z215" s="2146">
        <v>-2216931.8000000007</v>
      </c>
      <c r="AA215" s="2146">
        <v>-1761615.4000000022</v>
      </c>
      <c r="AB215" s="2146">
        <v>-1721402.8000000007</v>
      </c>
      <c r="AC215" s="2146">
        <v>-1189833.4000000004</v>
      </c>
      <c r="AD215" s="2146">
        <v>-864641.60000000149</v>
      </c>
      <c r="AE215" s="2146">
        <v>-625833.80000000075</v>
      </c>
      <c r="AF215" s="2146">
        <v>-450410.20000000112</v>
      </c>
      <c r="AG215" s="2146">
        <v>410205.59999999963</v>
      </c>
      <c r="AH215" s="2146">
        <v>1484572.3999999985</v>
      </c>
      <c r="AI215" s="2146">
        <v>1348010.7999999989</v>
      </c>
      <c r="AJ215" s="2146">
        <v>2254842.5999999996</v>
      </c>
    </row>
    <row r="216" spans="4:76">
      <c r="D216" s="725"/>
      <c r="E216" s="2483" t="s">
        <v>4871</v>
      </c>
      <c r="F216" s="2146"/>
      <c r="G216" s="2146"/>
      <c r="H216" s="2146"/>
      <c r="I216" s="2484" t="s">
        <v>4945</v>
      </c>
      <c r="J216" s="2146"/>
      <c r="K216" s="2146"/>
      <c r="L216" s="2146"/>
      <c r="M216" s="2146"/>
      <c r="N216" s="2146"/>
      <c r="O216" s="2146"/>
      <c r="P216" s="2146"/>
      <c r="Q216" s="2146">
        <v>0</v>
      </c>
      <c r="R216" s="2146">
        <v>0</v>
      </c>
      <c r="S216" s="2146">
        <v>0</v>
      </c>
      <c r="T216" s="2146">
        <v>0</v>
      </c>
      <c r="U216" s="2146">
        <v>-88567.72000000003</v>
      </c>
      <c r="V216" s="2146">
        <v>-113848.41999999998</v>
      </c>
      <c r="W216" s="2146">
        <v>-129785.48800000007</v>
      </c>
      <c r="X216" s="2146">
        <v>-128968.43600000005</v>
      </c>
      <c r="Y216" s="2146">
        <v>-128968.43600000005</v>
      </c>
      <c r="Z216" s="2146">
        <v>-108463.75599999999</v>
      </c>
      <c r="AA216" s="2146">
        <v>-99357.428000000073</v>
      </c>
      <c r="AB216" s="2146">
        <v>-98553.176000000036</v>
      </c>
      <c r="AC216" s="2146">
        <v>-87921.788</v>
      </c>
      <c r="AD216" s="2146">
        <v>-81417.952000000048</v>
      </c>
      <c r="AE216" s="2146">
        <v>-76641.796000000031</v>
      </c>
      <c r="AF216" s="2146">
        <v>-73133.324000000022</v>
      </c>
      <c r="AG216" s="2146">
        <v>-55921.008000000031</v>
      </c>
      <c r="AH216" s="2146">
        <v>-34433.67200000002</v>
      </c>
      <c r="AI216" s="2146">
        <v>-37164.904000000039</v>
      </c>
      <c r="AJ216" s="2146">
        <v>-19028.268000000011</v>
      </c>
    </row>
    <row r="217" spans="4:76">
      <c r="D217" s="725"/>
      <c r="E217" s="2483" t="s">
        <v>4946</v>
      </c>
      <c r="F217" s="2146"/>
      <c r="G217" s="2146"/>
      <c r="H217" s="2146"/>
      <c r="I217" s="2484" t="s">
        <v>4947</v>
      </c>
      <c r="J217" s="2146"/>
      <c r="K217" s="2146"/>
      <c r="L217" s="2146"/>
      <c r="M217" s="2146"/>
      <c r="N217" s="2146"/>
      <c r="O217" s="2146"/>
      <c r="P217" s="2146"/>
      <c r="Q217" s="2146">
        <v>0</v>
      </c>
      <c r="R217" s="2146">
        <v>0</v>
      </c>
      <c r="S217" s="2146">
        <v>0</v>
      </c>
      <c r="T217" s="2146">
        <v>0</v>
      </c>
      <c r="U217" s="2146">
        <v>-5615976.8859687503</v>
      </c>
      <c r="V217" s="2146">
        <v>-2744139.2708333335</v>
      </c>
      <c r="W217" s="2146">
        <v>-1924884.8499999999</v>
      </c>
      <c r="X217" s="2146">
        <v>-1729882.6124999998</v>
      </c>
      <c r="Y217" s="2146">
        <v>-1277167.1645833333</v>
      </c>
      <c r="Z217" s="2146">
        <v>-692857.82708333328</v>
      </c>
      <c r="AA217" s="2146">
        <v>-712602.9458333333</v>
      </c>
      <c r="AB217" s="2146">
        <v>-884421.4458333333</v>
      </c>
      <c r="AC217" s="2146">
        <v>-1058221.1645833333</v>
      </c>
      <c r="AD217" s="2146">
        <v>-912388.9541666666</v>
      </c>
      <c r="AE217" s="2146">
        <v>-675967.3666666667</v>
      </c>
      <c r="AF217" s="2146">
        <v>-368538.04166666669</v>
      </c>
      <c r="AG217" s="2146">
        <v>-103074.82500000001</v>
      </c>
      <c r="AH217" s="2146">
        <v>-140899.51458333334</v>
      </c>
      <c r="AI217" s="2146">
        <v>-151683.13125000001</v>
      </c>
      <c r="AJ217" s="2146">
        <v>-119236.92083333334</v>
      </c>
    </row>
    <row r="218" spans="4:76">
      <c r="E218" s="2483" t="s">
        <v>4946</v>
      </c>
      <c r="F218" s="2146"/>
      <c r="G218" s="2146"/>
      <c r="H218" s="2146"/>
      <c r="I218" s="2484" t="s">
        <v>4948</v>
      </c>
      <c r="J218" s="2146"/>
      <c r="K218" s="2146"/>
      <c r="L218" s="2146"/>
      <c r="M218" s="2146"/>
      <c r="N218" s="2146"/>
      <c r="O218" s="2146"/>
      <c r="P218" s="2146"/>
      <c r="Q218" s="2146">
        <v>0</v>
      </c>
      <c r="R218" s="2146">
        <v>0</v>
      </c>
      <c r="S218" s="2146">
        <v>0</v>
      </c>
      <c r="T218" s="2146">
        <v>0</v>
      </c>
      <c r="U218" s="2146">
        <v>-112319.537719375</v>
      </c>
      <c r="V218" s="2146">
        <v>-54882.785416666673</v>
      </c>
      <c r="W218" s="2146">
        <v>-38497.697</v>
      </c>
      <c r="X218" s="2146">
        <v>-34597.652249999999</v>
      </c>
      <c r="Y218" s="2146">
        <v>-25543.343291666668</v>
      </c>
      <c r="Z218" s="2146">
        <v>-13857.156541666665</v>
      </c>
      <c r="AA218" s="2146">
        <v>-14252.058916666667</v>
      </c>
      <c r="AB218" s="2146">
        <v>-17688.428916666668</v>
      </c>
      <c r="AC218" s="2146">
        <v>-21164.423291666666</v>
      </c>
      <c r="AD218" s="2146">
        <v>-18247.779083333331</v>
      </c>
      <c r="AE218" s="2146">
        <v>-13519.347333333335</v>
      </c>
      <c r="AF218" s="2146">
        <v>-7370.7608333333337</v>
      </c>
      <c r="AG218" s="2146">
        <v>-2061.4965000000002</v>
      </c>
      <c r="AH218" s="2146">
        <v>-2817.990291666667</v>
      </c>
      <c r="AI218" s="2146">
        <v>-3033.6626250000004</v>
      </c>
      <c r="AJ218" s="2146">
        <v>-2384.7384166666666</v>
      </c>
    </row>
    <row r="219" spans="4:76" ht="15.75">
      <c r="E219" s="2483" t="s">
        <v>4871</v>
      </c>
      <c r="F219" s="2146"/>
      <c r="G219" s="2146"/>
      <c r="H219" s="2146"/>
      <c r="I219" s="2484" t="s">
        <v>4949</v>
      </c>
      <c r="J219" s="2146"/>
      <c r="K219" s="2146"/>
      <c r="L219" s="2146"/>
      <c r="M219" s="2146"/>
      <c r="N219" s="2146"/>
      <c r="O219" s="2146"/>
      <c r="P219" s="2146"/>
      <c r="Q219" s="2146">
        <v>0</v>
      </c>
      <c r="R219" s="2146">
        <v>0</v>
      </c>
      <c r="S219" s="2146">
        <v>0</v>
      </c>
      <c r="T219" s="2146">
        <v>0</v>
      </c>
      <c r="U219" s="2146">
        <v>87000</v>
      </c>
      <c r="V219" s="2146">
        <v>87000</v>
      </c>
      <c r="W219" s="2146">
        <v>87000</v>
      </c>
      <c r="X219" s="2146">
        <v>87000</v>
      </c>
      <c r="Y219" s="2146">
        <v>87000</v>
      </c>
      <c r="Z219" s="2146">
        <v>87000</v>
      </c>
      <c r="AA219" s="2146">
        <v>87000</v>
      </c>
      <c r="AB219" s="2146">
        <v>87000</v>
      </c>
      <c r="AC219" s="2146">
        <v>87000</v>
      </c>
      <c r="AD219" s="2146">
        <v>87000</v>
      </c>
      <c r="AE219" s="2146">
        <v>87000</v>
      </c>
      <c r="AF219" s="2146">
        <v>87000</v>
      </c>
      <c r="AG219" s="2146">
        <v>87000</v>
      </c>
      <c r="AH219" s="2146">
        <v>87000</v>
      </c>
      <c r="AI219" s="2146">
        <v>87000</v>
      </c>
      <c r="AJ219" s="2146">
        <v>87000</v>
      </c>
      <c r="BL219" s="526"/>
      <c r="BM219" s="526"/>
      <c r="BN219" s="526"/>
      <c r="BO219" s="526"/>
      <c r="BP219" s="526"/>
    </row>
    <row r="220" spans="4:76" ht="15.75">
      <c r="E220" s="2483" t="s">
        <v>4871</v>
      </c>
      <c r="F220" s="2146"/>
      <c r="G220" s="2146"/>
      <c r="H220" s="2146"/>
      <c r="I220" s="2484" t="s">
        <v>4950</v>
      </c>
      <c r="J220" s="2146"/>
      <c r="K220" s="2146"/>
      <c r="L220" s="2146"/>
      <c r="M220" s="2146"/>
      <c r="N220" s="2146"/>
      <c r="O220" s="2146"/>
      <c r="P220" s="2146"/>
      <c r="Q220" s="2146">
        <v>0</v>
      </c>
      <c r="R220" s="2146">
        <v>0</v>
      </c>
      <c r="S220" s="2146">
        <v>0</v>
      </c>
      <c r="T220" s="2146">
        <v>0</v>
      </c>
      <c r="U220" s="2146">
        <v>-86000</v>
      </c>
      <c r="V220" s="2146">
        <v>-86000</v>
      </c>
      <c r="W220" s="2146">
        <v>-86000</v>
      </c>
      <c r="X220" s="2146">
        <v>-86000</v>
      </c>
      <c r="Y220" s="2146">
        <v>-86000</v>
      </c>
      <c r="Z220" s="2146">
        <v>-86000</v>
      </c>
      <c r="AA220" s="2146">
        <v>-86000</v>
      </c>
      <c r="AB220" s="2146">
        <v>-86000</v>
      </c>
      <c r="AC220" s="2146">
        <v>-86000</v>
      </c>
      <c r="AD220" s="2146">
        <v>-86000</v>
      </c>
      <c r="AE220" s="2146">
        <v>-86000</v>
      </c>
      <c r="AF220" s="2146">
        <v>-86000</v>
      </c>
      <c r="AG220" s="2146">
        <v>-86000</v>
      </c>
      <c r="AH220" s="2146">
        <v>-86000</v>
      </c>
      <c r="AI220" s="2146">
        <v>-86000</v>
      </c>
      <c r="AJ220" s="2146">
        <v>-86000</v>
      </c>
      <c r="BL220" s="526"/>
      <c r="BM220" s="526"/>
      <c r="BN220" s="526"/>
      <c r="BO220" s="526"/>
      <c r="BP220" s="526"/>
    </row>
    <row r="221" spans="4:76" ht="15.75">
      <c r="E221" s="2483" t="s">
        <v>4871</v>
      </c>
      <c r="F221" s="2146"/>
      <c r="G221" s="2146"/>
      <c r="H221" s="2146"/>
      <c r="I221" s="2484" t="s">
        <v>4951</v>
      </c>
      <c r="J221" s="2146"/>
      <c r="K221" s="2146"/>
      <c r="L221" s="2146"/>
      <c r="M221" s="2146"/>
      <c r="N221" s="2146"/>
      <c r="O221" s="2146"/>
      <c r="P221" s="2146"/>
      <c r="Q221" s="2146">
        <v>0</v>
      </c>
      <c r="R221" s="2146">
        <v>0</v>
      </c>
      <c r="S221" s="2146">
        <v>0</v>
      </c>
      <c r="T221" s="2146">
        <v>0</v>
      </c>
      <c r="U221" s="2146">
        <v>320096</v>
      </c>
      <c r="V221" s="2146">
        <v>320096</v>
      </c>
      <c r="W221" s="2146">
        <v>0</v>
      </c>
      <c r="X221" s="2146">
        <v>0</v>
      </c>
      <c r="Y221" s="2146">
        <v>0</v>
      </c>
      <c r="Z221" s="2146">
        <v>0</v>
      </c>
      <c r="AA221" s="2146">
        <v>0</v>
      </c>
      <c r="AB221" s="2146">
        <v>0</v>
      </c>
      <c r="AC221" s="2146">
        <v>0</v>
      </c>
      <c r="AD221" s="2146">
        <v>0</v>
      </c>
      <c r="AE221" s="2146">
        <v>0</v>
      </c>
      <c r="AF221" s="2146">
        <v>0</v>
      </c>
      <c r="AG221" s="2146">
        <v>0</v>
      </c>
      <c r="AH221" s="2146">
        <v>0</v>
      </c>
      <c r="AI221" s="2146">
        <v>0</v>
      </c>
      <c r="AJ221" s="2146">
        <v>0</v>
      </c>
      <c r="BQ221" s="526"/>
      <c r="BR221" s="526"/>
      <c r="BS221" s="526"/>
      <c r="BT221" s="526"/>
      <c r="BU221" s="526"/>
      <c r="BV221" s="526"/>
      <c r="BW221" s="526"/>
      <c r="BX221" s="526"/>
    </row>
    <row r="222" spans="4:76" ht="15.75">
      <c r="E222" s="2483" t="s">
        <v>4871</v>
      </c>
      <c r="F222" s="2146"/>
      <c r="G222" s="2146"/>
      <c r="H222" s="2146"/>
      <c r="I222" s="2484" t="s">
        <v>4952</v>
      </c>
      <c r="J222" s="2146"/>
      <c r="K222" s="2146"/>
      <c r="L222" s="2146"/>
      <c r="M222" s="2146"/>
      <c r="N222" s="2146"/>
      <c r="O222" s="2146"/>
      <c r="P222" s="2146"/>
      <c r="Q222" s="2146">
        <v>0</v>
      </c>
      <c r="R222" s="2146">
        <v>0</v>
      </c>
      <c r="S222" s="2146">
        <v>0</v>
      </c>
      <c r="T222" s="2146">
        <v>0</v>
      </c>
      <c r="U222" s="2146">
        <v>3922000</v>
      </c>
      <c r="V222" s="2146">
        <v>3922000</v>
      </c>
      <c r="W222" s="2146">
        <v>3922000</v>
      </c>
      <c r="X222" s="2146">
        <v>3922000</v>
      </c>
      <c r="Y222" s="2146">
        <v>3922000</v>
      </c>
      <c r="Z222" s="2146">
        <v>3922000</v>
      </c>
      <c r="AA222" s="2146">
        <v>3922000</v>
      </c>
      <c r="AB222" s="2146">
        <v>3922000</v>
      </c>
      <c r="AC222" s="2146">
        <v>3922000</v>
      </c>
      <c r="AD222" s="2146">
        <v>3922000</v>
      </c>
      <c r="AE222" s="2146">
        <v>3922000</v>
      </c>
      <c r="AF222" s="2146">
        <v>3922000</v>
      </c>
      <c r="AG222" s="2146">
        <v>3922000</v>
      </c>
      <c r="AH222" s="2146">
        <v>3922000</v>
      </c>
      <c r="AI222" s="2146">
        <v>3922000</v>
      </c>
      <c r="AJ222" s="2146">
        <v>3922000</v>
      </c>
      <c r="BQ222" s="526"/>
      <c r="BR222" s="526"/>
      <c r="BS222" s="526"/>
      <c r="BT222" s="526"/>
      <c r="BU222" s="526"/>
      <c r="BV222" s="526"/>
      <c r="BW222" s="526"/>
      <c r="BX222" s="526"/>
    </row>
    <row r="223" spans="4:76">
      <c r="E223" s="2483" t="s">
        <v>4870</v>
      </c>
      <c r="F223" s="2146"/>
      <c r="G223" s="2146"/>
      <c r="H223" s="2146"/>
      <c r="I223" s="2484" t="s">
        <v>4953</v>
      </c>
      <c r="J223" s="2146"/>
      <c r="K223" s="2146"/>
      <c r="L223" s="2146"/>
      <c r="M223" s="2146"/>
      <c r="N223" s="2146"/>
      <c r="O223" s="2146"/>
      <c r="P223" s="2146"/>
      <c r="Q223" s="2146">
        <v>0</v>
      </c>
      <c r="R223" s="2146">
        <v>0</v>
      </c>
      <c r="S223" s="2146">
        <v>0</v>
      </c>
      <c r="T223" s="2146">
        <v>0</v>
      </c>
      <c r="U223" s="2146">
        <v>-895290</v>
      </c>
      <c r="V223" s="2146">
        <v>-895290</v>
      </c>
      <c r="W223" s="2146">
        <v>-895290</v>
      </c>
      <c r="X223" s="2146">
        <v>-895290</v>
      </c>
      <c r="Y223" s="2146">
        <v>-895290</v>
      </c>
      <c r="Z223" s="2146">
        <v>-895290</v>
      </c>
      <c r="AA223" s="2146">
        <v>-895290</v>
      </c>
      <c r="AB223" s="2146">
        <v>-895290</v>
      </c>
      <c r="AC223" s="2146">
        <v>-895290</v>
      </c>
      <c r="AD223" s="2146">
        <v>-895290</v>
      </c>
      <c r="AE223" s="2146">
        <v>-895290</v>
      </c>
      <c r="AF223" s="2146">
        <v>-895290</v>
      </c>
      <c r="AG223" s="2146">
        <v>-895290</v>
      </c>
      <c r="AH223" s="2146">
        <v>-895290</v>
      </c>
      <c r="AI223" s="2146">
        <v>-895290</v>
      </c>
      <c r="AJ223" s="2146">
        <v>-895290</v>
      </c>
    </row>
    <row r="224" spans="4:76">
      <c r="E224" s="2483" t="s">
        <v>4954</v>
      </c>
      <c r="F224" s="2146"/>
      <c r="G224" s="2146"/>
      <c r="H224" s="2146"/>
      <c r="I224" s="2484" t="s">
        <v>4955</v>
      </c>
      <c r="J224" s="2146"/>
      <c r="K224" s="2146"/>
      <c r="L224" s="2146"/>
      <c r="M224" s="2146"/>
      <c r="N224" s="2146"/>
      <c r="O224" s="2146"/>
      <c r="P224" s="2146"/>
      <c r="Q224" s="2146">
        <v>0</v>
      </c>
      <c r="R224" s="2146">
        <v>0</v>
      </c>
      <c r="S224" s="2146">
        <v>0</v>
      </c>
      <c r="T224" s="2146">
        <v>0</v>
      </c>
      <c r="U224" s="2146">
        <v>0</v>
      </c>
      <c r="V224" s="2146">
        <v>0</v>
      </c>
      <c r="W224" s="2146">
        <v>0</v>
      </c>
      <c r="X224" s="2146">
        <v>0</v>
      </c>
      <c r="Y224" s="2146">
        <v>0</v>
      </c>
      <c r="Z224" s="2146">
        <v>0</v>
      </c>
      <c r="AA224" s="2146">
        <v>0</v>
      </c>
      <c r="AB224" s="2146">
        <v>0</v>
      </c>
      <c r="AC224" s="2146">
        <v>0</v>
      </c>
      <c r="AD224" s="2146">
        <v>0</v>
      </c>
      <c r="AE224" s="2146">
        <v>0</v>
      </c>
      <c r="AF224" s="2146">
        <v>0</v>
      </c>
      <c r="AG224" s="2146">
        <v>0</v>
      </c>
      <c r="AH224" s="2146">
        <v>0</v>
      </c>
      <c r="AI224" s="2146">
        <v>0</v>
      </c>
      <c r="AJ224" s="2146">
        <v>0</v>
      </c>
    </row>
    <row r="225" spans="5:255">
      <c r="E225" s="2483" t="s">
        <v>4871</v>
      </c>
      <c r="F225" s="2146"/>
      <c r="G225" s="2146"/>
      <c r="H225" s="2146"/>
      <c r="I225" s="2484" t="s">
        <v>4956</v>
      </c>
      <c r="J225" s="2146"/>
      <c r="K225" s="2146"/>
      <c r="L225" s="2146"/>
      <c r="M225" s="2146"/>
      <c r="N225" s="2146"/>
      <c r="O225" s="2146"/>
      <c r="P225" s="2146"/>
      <c r="Q225" s="2146">
        <v>0</v>
      </c>
      <c r="R225" s="2146">
        <v>0</v>
      </c>
      <c r="S225" s="2146">
        <v>0</v>
      </c>
      <c r="T225" s="2146">
        <v>0</v>
      </c>
      <c r="U225" s="2146">
        <v>0</v>
      </c>
      <c r="V225" s="2146">
        <v>0</v>
      </c>
      <c r="W225" s="2146">
        <v>0</v>
      </c>
      <c r="X225" s="2146">
        <v>0</v>
      </c>
      <c r="Y225" s="2146">
        <v>0</v>
      </c>
      <c r="Z225" s="2146">
        <v>0</v>
      </c>
      <c r="AA225" s="2146">
        <v>0</v>
      </c>
      <c r="AB225" s="2146">
        <v>0</v>
      </c>
      <c r="AC225" s="2146">
        <v>0</v>
      </c>
      <c r="AD225" s="2146">
        <v>0</v>
      </c>
      <c r="AE225" s="2146">
        <v>0</v>
      </c>
      <c r="AF225" s="2146">
        <v>0</v>
      </c>
      <c r="AG225" s="2146">
        <v>0</v>
      </c>
      <c r="AH225" s="2146">
        <v>0</v>
      </c>
      <c r="AI225" s="2146">
        <v>0</v>
      </c>
      <c r="AJ225" s="2146">
        <v>0</v>
      </c>
    </row>
    <row r="226" spans="5:255">
      <c r="E226" s="2483" t="s">
        <v>4946</v>
      </c>
      <c r="F226" s="2146"/>
      <c r="G226" s="2146"/>
      <c r="H226" s="2146"/>
      <c r="I226" s="2484" t="s">
        <v>4957</v>
      </c>
      <c r="J226" s="2146"/>
      <c r="K226" s="2146"/>
      <c r="L226" s="2146"/>
      <c r="M226" s="2146"/>
      <c r="N226" s="2146"/>
      <c r="O226" s="2146"/>
      <c r="P226" s="2146"/>
      <c r="Q226" s="2146">
        <v>0</v>
      </c>
      <c r="R226" s="2146">
        <v>0</v>
      </c>
      <c r="S226" s="2146">
        <v>0</v>
      </c>
      <c r="T226" s="2146">
        <v>0</v>
      </c>
      <c r="U226" s="2146">
        <v>0</v>
      </c>
      <c r="V226" s="2146">
        <v>0</v>
      </c>
      <c r="W226" s="2146">
        <v>0</v>
      </c>
      <c r="X226" s="2146">
        <v>0</v>
      </c>
      <c r="Y226" s="2146">
        <v>0</v>
      </c>
      <c r="Z226" s="2146">
        <v>0</v>
      </c>
      <c r="AA226" s="2146">
        <v>0</v>
      </c>
      <c r="AB226" s="2146">
        <v>0</v>
      </c>
      <c r="AC226" s="2146">
        <v>0</v>
      </c>
      <c r="AD226" s="2146">
        <v>0</v>
      </c>
      <c r="AE226" s="2146">
        <v>0</v>
      </c>
      <c r="AF226" s="2146">
        <v>0</v>
      </c>
      <c r="AG226" s="2146">
        <v>0</v>
      </c>
      <c r="AH226" s="2146">
        <v>0</v>
      </c>
      <c r="AI226" s="2146">
        <v>0</v>
      </c>
      <c r="AJ226" s="2146">
        <v>0</v>
      </c>
    </row>
    <row r="227" spans="5:255" ht="15.75">
      <c r="E227" s="2483"/>
      <c r="F227" s="2146"/>
      <c r="G227" s="2146"/>
      <c r="H227" s="2146"/>
      <c r="I227" s="2484"/>
      <c r="J227" s="2146"/>
      <c r="K227" s="2146"/>
      <c r="L227" s="2146"/>
      <c r="M227" s="2146"/>
      <c r="N227" s="2146"/>
      <c r="O227" s="2146"/>
      <c r="P227" s="2146"/>
      <c r="Q227" s="2146"/>
      <c r="R227" s="2146"/>
      <c r="S227" s="2146"/>
      <c r="T227" s="2146"/>
      <c r="U227" s="2146"/>
      <c r="V227" s="2146"/>
      <c r="W227" s="2146"/>
      <c r="X227" s="2146"/>
      <c r="Y227" s="2146"/>
      <c r="Z227" s="2146"/>
      <c r="AA227" s="2146"/>
      <c r="AB227" s="2146"/>
      <c r="AC227" s="2146"/>
      <c r="AD227" s="2146"/>
      <c r="AE227" s="2146"/>
      <c r="AF227" s="2146"/>
      <c r="AG227" s="2146"/>
      <c r="AH227" s="2146"/>
      <c r="AI227" s="2146"/>
      <c r="AJ227" s="2146"/>
      <c r="DK227" s="526"/>
      <c r="DL227" s="526"/>
      <c r="DM227" s="526"/>
      <c r="DN227" s="526"/>
      <c r="DO227" s="526"/>
      <c r="DP227" s="526"/>
      <c r="DQ227" s="526"/>
      <c r="DR227" s="526"/>
      <c r="DS227" s="526"/>
      <c r="DT227" s="526"/>
      <c r="DU227" s="526"/>
      <c r="DV227" s="526"/>
      <c r="DW227" s="526"/>
      <c r="DX227" s="526"/>
      <c r="DY227" s="526"/>
      <c r="DZ227" s="526"/>
      <c r="EA227" s="526"/>
      <c r="EB227" s="526"/>
      <c r="EC227" s="526"/>
      <c r="ED227" s="526"/>
      <c r="EE227" s="526"/>
      <c r="EF227" s="526"/>
      <c r="EG227" s="526"/>
      <c r="EH227" s="526"/>
      <c r="EI227" s="526"/>
      <c r="EJ227" s="526"/>
      <c r="EK227" s="526"/>
      <c r="EL227" s="526"/>
      <c r="EM227" s="526"/>
      <c r="EN227" s="526"/>
      <c r="EO227" s="526"/>
      <c r="EP227" s="526"/>
      <c r="EQ227" s="526"/>
      <c r="ER227" s="526"/>
      <c r="ES227" s="526"/>
      <c r="ET227" s="526"/>
      <c r="EU227" s="526"/>
      <c r="EV227" s="526"/>
      <c r="EW227" s="526"/>
      <c r="EX227" s="526"/>
      <c r="EY227" s="526"/>
      <c r="EZ227" s="526"/>
      <c r="FA227" s="526"/>
      <c r="FB227" s="526"/>
      <c r="FC227" s="526"/>
      <c r="FD227" s="526"/>
      <c r="FE227" s="526"/>
      <c r="FF227" s="526"/>
      <c r="FG227" s="526"/>
      <c r="FH227" s="526"/>
      <c r="FI227" s="526"/>
      <c r="FJ227" s="526"/>
      <c r="FK227" s="526"/>
      <c r="FL227" s="526"/>
      <c r="FM227" s="526"/>
      <c r="FN227" s="526"/>
      <c r="FO227" s="526"/>
      <c r="FP227" s="526"/>
      <c r="FQ227" s="526"/>
      <c r="FR227" s="526"/>
      <c r="FS227" s="526"/>
      <c r="FT227" s="526"/>
      <c r="FU227" s="526"/>
      <c r="FV227" s="526"/>
      <c r="FW227" s="526"/>
      <c r="FX227" s="526"/>
      <c r="FY227" s="526"/>
      <c r="FZ227" s="526"/>
      <c r="GA227" s="526"/>
      <c r="GB227" s="526"/>
      <c r="GC227" s="526"/>
      <c r="GD227" s="526"/>
      <c r="GE227" s="526"/>
      <c r="GF227" s="526"/>
      <c r="GG227" s="526"/>
      <c r="GH227" s="526"/>
      <c r="GI227" s="526"/>
      <c r="GJ227" s="526"/>
      <c r="GK227" s="526"/>
      <c r="GL227" s="526"/>
      <c r="GM227" s="526"/>
      <c r="GN227" s="526"/>
      <c r="GO227" s="526"/>
      <c r="GP227" s="526"/>
      <c r="GQ227" s="526"/>
      <c r="GR227" s="526"/>
      <c r="GS227" s="526"/>
      <c r="GT227" s="526"/>
      <c r="GU227" s="526"/>
      <c r="GV227" s="526"/>
      <c r="GW227" s="526"/>
      <c r="GX227" s="526"/>
      <c r="GY227" s="526"/>
      <c r="GZ227" s="526"/>
      <c r="HA227" s="526"/>
      <c r="HB227" s="526"/>
      <c r="HC227" s="526"/>
      <c r="HD227" s="526"/>
      <c r="HE227" s="526"/>
      <c r="HF227" s="526"/>
      <c r="HG227" s="526"/>
      <c r="HH227" s="526"/>
      <c r="HI227" s="526"/>
      <c r="HJ227" s="526"/>
      <c r="HK227" s="526"/>
      <c r="HL227" s="526"/>
      <c r="HM227" s="526"/>
      <c r="HN227" s="526"/>
      <c r="HO227" s="526"/>
      <c r="HP227" s="526"/>
      <c r="HQ227" s="526"/>
      <c r="HR227" s="526"/>
      <c r="HS227" s="526"/>
      <c r="HT227" s="526"/>
      <c r="HU227" s="526"/>
      <c r="HV227" s="526"/>
      <c r="HW227" s="526"/>
      <c r="HX227" s="526"/>
      <c r="HY227" s="526"/>
      <c r="HZ227" s="526"/>
      <c r="IA227" s="526"/>
      <c r="IB227" s="526"/>
      <c r="IC227" s="526"/>
      <c r="ID227" s="526"/>
      <c r="IE227" s="526"/>
      <c r="IF227" s="526"/>
      <c r="IG227" s="526"/>
      <c r="IH227" s="526"/>
      <c r="II227" s="526"/>
      <c r="IJ227" s="526"/>
      <c r="IK227" s="526"/>
      <c r="IL227" s="526"/>
      <c r="IM227" s="526"/>
      <c r="IN227" s="526"/>
      <c r="IO227" s="526"/>
      <c r="IP227" s="526"/>
      <c r="IQ227" s="526"/>
      <c r="IR227" s="526"/>
      <c r="IS227" s="526"/>
      <c r="IT227" s="526"/>
      <c r="IU227" s="526"/>
    </row>
    <row r="228" spans="5:255" ht="15.75">
      <c r="E228" s="2146"/>
      <c r="F228" s="2146"/>
      <c r="G228" s="2146"/>
      <c r="H228" s="2146"/>
      <c r="I228" s="2484"/>
      <c r="J228" s="2146"/>
      <c r="K228" s="2146"/>
      <c r="L228" s="2146"/>
      <c r="M228" s="2146"/>
      <c r="N228" s="2146"/>
      <c r="O228" s="2146"/>
      <c r="P228" s="2146"/>
      <c r="Q228" s="2146"/>
      <c r="R228" s="2146"/>
      <c r="S228" s="2146"/>
      <c r="T228" s="2146"/>
      <c r="U228" s="2146"/>
      <c r="V228" s="2146"/>
      <c r="W228" s="2146"/>
      <c r="X228" s="2146"/>
      <c r="Y228" s="2146"/>
      <c r="Z228" s="2146"/>
      <c r="AA228" s="2146"/>
      <c r="AB228" s="2146"/>
      <c r="AC228" s="2146"/>
      <c r="AD228" s="2146"/>
      <c r="AE228" s="2146"/>
      <c r="AF228" s="2146"/>
      <c r="AG228" s="2146"/>
      <c r="AH228" s="2146"/>
      <c r="AI228" s="2146"/>
      <c r="AJ228" s="2146"/>
      <c r="DK228" s="526"/>
      <c r="DL228" s="526"/>
      <c r="DM228" s="526"/>
      <c r="DN228" s="526"/>
      <c r="DO228" s="526"/>
      <c r="DP228" s="526"/>
      <c r="DQ228" s="526"/>
      <c r="DR228" s="526"/>
      <c r="DS228" s="526"/>
      <c r="DT228" s="526"/>
      <c r="DU228" s="526"/>
      <c r="DV228" s="526"/>
      <c r="DW228" s="526"/>
      <c r="DX228" s="526"/>
      <c r="DY228" s="526"/>
      <c r="DZ228" s="526"/>
      <c r="EA228" s="526"/>
      <c r="EB228" s="526"/>
      <c r="EC228" s="526"/>
      <c r="ED228" s="526"/>
      <c r="EE228" s="526"/>
      <c r="EF228" s="526"/>
      <c r="EG228" s="526"/>
      <c r="EH228" s="526"/>
      <c r="EI228" s="526"/>
      <c r="EJ228" s="526"/>
      <c r="EK228" s="526"/>
      <c r="EL228" s="526"/>
      <c r="EM228" s="526"/>
      <c r="EN228" s="526"/>
      <c r="EO228" s="526"/>
      <c r="EP228" s="526"/>
      <c r="EQ228" s="526"/>
      <c r="ER228" s="526"/>
      <c r="ES228" s="526"/>
      <c r="ET228" s="526"/>
      <c r="EU228" s="526"/>
      <c r="EV228" s="526"/>
      <c r="EW228" s="526"/>
      <c r="EX228" s="526"/>
      <c r="EY228" s="526"/>
      <c r="EZ228" s="526"/>
      <c r="FA228" s="526"/>
      <c r="FB228" s="526"/>
      <c r="FC228" s="526"/>
      <c r="FD228" s="526"/>
      <c r="FE228" s="526"/>
      <c r="FF228" s="526"/>
      <c r="FG228" s="526"/>
      <c r="FH228" s="526"/>
      <c r="FI228" s="526"/>
      <c r="FJ228" s="526"/>
      <c r="FK228" s="526"/>
      <c r="FL228" s="526"/>
      <c r="FM228" s="526"/>
      <c r="FN228" s="526"/>
      <c r="FO228" s="526"/>
      <c r="FP228" s="526"/>
      <c r="FQ228" s="526"/>
      <c r="FR228" s="526"/>
      <c r="FS228" s="526"/>
      <c r="FT228" s="526"/>
      <c r="FU228" s="526"/>
      <c r="FV228" s="526"/>
      <c r="FW228" s="526"/>
      <c r="FX228" s="526"/>
      <c r="FY228" s="526"/>
      <c r="FZ228" s="526"/>
      <c r="GA228" s="526"/>
      <c r="GB228" s="526"/>
      <c r="GC228" s="526"/>
      <c r="GD228" s="526"/>
      <c r="GE228" s="526"/>
      <c r="GF228" s="526"/>
      <c r="GG228" s="526"/>
      <c r="GH228" s="526"/>
      <c r="GI228" s="526"/>
      <c r="GJ228" s="526"/>
      <c r="GK228" s="526"/>
      <c r="GL228" s="526"/>
      <c r="GM228" s="526"/>
      <c r="GN228" s="526"/>
      <c r="GO228" s="526"/>
      <c r="GP228" s="526"/>
      <c r="GQ228" s="526"/>
      <c r="GR228" s="526"/>
      <c r="GS228" s="526"/>
      <c r="GT228" s="526"/>
      <c r="GU228" s="526"/>
      <c r="GV228" s="526"/>
      <c r="GW228" s="526"/>
      <c r="GX228" s="526"/>
      <c r="GY228" s="526"/>
      <c r="GZ228" s="526"/>
      <c r="HA228" s="526"/>
      <c r="HB228" s="526"/>
      <c r="HC228" s="526"/>
      <c r="HD228" s="526"/>
      <c r="HE228" s="526"/>
      <c r="HF228" s="526"/>
      <c r="HG228" s="526"/>
      <c r="HH228" s="526"/>
      <c r="HI228" s="526"/>
      <c r="HJ228" s="526"/>
      <c r="HK228" s="526"/>
      <c r="HL228" s="526"/>
      <c r="HM228" s="526"/>
      <c r="HN228" s="526"/>
      <c r="HO228" s="526"/>
      <c r="HP228" s="526"/>
      <c r="HQ228" s="526"/>
      <c r="HR228" s="526"/>
      <c r="HS228" s="526"/>
      <c r="HT228" s="526"/>
      <c r="HU228" s="526"/>
      <c r="HV228" s="526"/>
      <c r="HW228" s="526"/>
      <c r="HX228" s="526"/>
      <c r="HY228" s="526"/>
      <c r="HZ228" s="526"/>
      <c r="IA228" s="526"/>
      <c r="IB228" s="526"/>
      <c r="IC228" s="526"/>
      <c r="ID228" s="526"/>
      <c r="IE228" s="526"/>
      <c r="IF228" s="526"/>
      <c r="IG228" s="526"/>
      <c r="IH228" s="526"/>
      <c r="II228" s="526"/>
      <c r="IJ228" s="526"/>
      <c r="IK228" s="526"/>
      <c r="IL228" s="526"/>
      <c r="IM228" s="526"/>
      <c r="IN228" s="526"/>
      <c r="IO228" s="526"/>
      <c r="IP228" s="526"/>
      <c r="IQ228" s="526"/>
      <c r="IR228" s="526"/>
      <c r="IS228" s="526"/>
      <c r="IT228" s="526"/>
      <c r="IU228" s="526"/>
    </row>
    <row r="229" spans="5:255" ht="15.75">
      <c r="E229" s="2146"/>
      <c r="F229" s="2146"/>
      <c r="G229" s="2146"/>
      <c r="H229" s="2146"/>
      <c r="I229" s="2484"/>
      <c r="J229" s="2146"/>
      <c r="K229" s="2146"/>
      <c r="L229" s="2146"/>
      <c r="M229" s="2146"/>
      <c r="N229" s="2146"/>
      <c r="O229" s="2146"/>
      <c r="P229" s="2146"/>
      <c r="Q229" s="2146"/>
      <c r="R229" s="2146"/>
      <c r="S229" s="2146"/>
      <c r="T229" s="2146"/>
      <c r="U229" s="2146"/>
      <c r="V229" s="2146"/>
      <c r="W229" s="2146"/>
      <c r="X229" s="2146"/>
      <c r="Y229" s="2146"/>
      <c r="Z229" s="2146"/>
      <c r="AA229" s="2146"/>
      <c r="AB229" s="2146"/>
      <c r="AC229" s="2146"/>
      <c r="AD229" s="2146"/>
      <c r="AE229" s="2146"/>
      <c r="AF229" s="2146"/>
      <c r="AG229" s="2146"/>
      <c r="AH229" s="2146"/>
      <c r="AI229" s="2146"/>
      <c r="AJ229" s="2146"/>
      <c r="BY229" s="526"/>
      <c r="BZ229" s="526"/>
      <c r="CA229" s="526"/>
      <c r="CB229" s="526"/>
      <c r="CC229" s="526"/>
      <c r="CD229" s="526"/>
      <c r="CE229" s="526"/>
      <c r="CF229" s="526"/>
      <c r="CG229" s="526"/>
      <c r="CH229" s="526"/>
      <c r="CI229" s="526"/>
      <c r="CJ229" s="526"/>
      <c r="CK229" s="526"/>
      <c r="CL229" s="526"/>
      <c r="CM229" s="526"/>
      <c r="CN229" s="526"/>
      <c r="CO229" s="526"/>
      <c r="CP229" s="526"/>
      <c r="CQ229" s="526"/>
      <c r="CR229" s="526"/>
      <c r="CS229" s="526"/>
      <c r="CT229" s="526"/>
      <c r="CU229" s="526"/>
      <c r="CV229" s="526"/>
      <c r="CW229" s="526"/>
      <c r="CX229" s="526"/>
      <c r="CY229" s="526"/>
      <c r="CZ229" s="526"/>
      <c r="DK229" s="526"/>
      <c r="DL229" s="526"/>
      <c r="DM229" s="526"/>
      <c r="DN229" s="526"/>
      <c r="DO229" s="526"/>
      <c r="DP229" s="526"/>
      <c r="DQ229" s="526"/>
      <c r="DR229" s="526"/>
      <c r="DS229" s="526"/>
      <c r="DT229" s="526"/>
      <c r="DU229" s="526"/>
      <c r="DV229" s="526"/>
      <c r="DW229" s="526"/>
      <c r="DX229" s="526"/>
      <c r="DY229" s="526"/>
      <c r="DZ229" s="526"/>
      <c r="EA229" s="526"/>
      <c r="EB229" s="526"/>
      <c r="EC229" s="526"/>
      <c r="ED229" s="526"/>
      <c r="EE229" s="526"/>
      <c r="EF229" s="526"/>
      <c r="EG229" s="526"/>
      <c r="EH229" s="526"/>
      <c r="EI229" s="526"/>
      <c r="EJ229" s="526"/>
      <c r="EK229" s="526"/>
      <c r="EL229" s="526"/>
      <c r="EM229" s="526"/>
      <c r="EN229" s="526"/>
      <c r="EO229" s="526"/>
      <c r="EP229" s="526"/>
      <c r="EQ229" s="526"/>
      <c r="ER229" s="526"/>
      <c r="ES229" s="526"/>
      <c r="ET229" s="526"/>
      <c r="EU229" s="526"/>
      <c r="EV229" s="526"/>
      <c r="EW229" s="526"/>
      <c r="EX229" s="526"/>
      <c r="EY229" s="526"/>
      <c r="EZ229" s="526"/>
      <c r="FA229" s="526"/>
      <c r="FB229" s="526"/>
      <c r="FC229" s="526"/>
      <c r="FD229" s="526"/>
      <c r="FE229" s="526"/>
      <c r="FF229" s="526"/>
      <c r="FG229" s="526"/>
      <c r="FH229" s="526"/>
      <c r="FI229" s="526"/>
      <c r="FJ229" s="526"/>
      <c r="FK229" s="526"/>
      <c r="FL229" s="526"/>
      <c r="FM229" s="526"/>
      <c r="FN229" s="526"/>
      <c r="FO229" s="526"/>
      <c r="FP229" s="526"/>
      <c r="FQ229" s="526"/>
      <c r="FR229" s="526"/>
      <c r="FS229" s="526"/>
      <c r="FT229" s="526"/>
      <c r="FU229" s="526"/>
      <c r="FV229" s="526"/>
      <c r="FW229" s="526"/>
      <c r="FX229" s="526"/>
      <c r="FY229" s="526"/>
      <c r="FZ229" s="526"/>
      <c r="GA229" s="526"/>
      <c r="GB229" s="526"/>
      <c r="GC229" s="526"/>
      <c r="GD229" s="526"/>
      <c r="GE229" s="526"/>
      <c r="GF229" s="526"/>
      <c r="GG229" s="526"/>
      <c r="GH229" s="526"/>
      <c r="GI229" s="526"/>
      <c r="GJ229" s="526"/>
      <c r="GK229" s="526"/>
      <c r="GL229" s="526"/>
      <c r="GM229" s="526"/>
      <c r="GN229" s="526"/>
      <c r="GO229" s="526"/>
      <c r="GP229" s="526"/>
      <c r="GQ229" s="526"/>
      <c r="GR229" s="526"/>
      <c r="GS229" s="526"/>
      <c r="GT229" s="526"/>
      <c r="GU229" s="526"/>
      <c r="GV229" s="526"/>
      <c r="GW229" s="526"/>
      <c r="GX229" s="526"/>
      <c r="GY229" s="526"/>
      <c r="GZ229" s="526"/>
      <c r="HA229" s="526"/>
      <c r="HB229" s="526"/>
      <c r="HC229" s="526"/>
      <c r="HD229" s="526"/>
      <c r="HE229" s="526"/>
      <c r="HF229" s="526"/>
      <c r="HG229" s="526"/>
      <c r="HH229" s="526"/>
      <c r="HI229" s="526"/>
      <c r="HJ229" s="526"/>
      <c r="HK229" s="526"/>
      <c r="HL229" s="526"/>
      <c r="HM229" s="526"/>
      <c r="HN229" s="526"/>
      <c r="HO229" s="526"/>
      <c r="HP229" s="526"/>
      <c r="HQ229" s="526"/>
      <c r="HR229" s="526"/>
      <c r="HS229" s="526"/>
      <c r="HT229" s="526"/>
      <c r="HU229" s="526"/>
      <c r="HV229" s="526"/>
      <c r="HW229" s="526"/>
      <c r="HX229" s="526"/>
      <c r="HY229" s="526"/>
      <c r="HZ229" s="526"/>
      <c r="IA229" s="526"/>
      <c r="IB229" s="526"/>
      <c r="IC229" s="526"/>
      <c r="ID229" s="526"/>
      <c r="IE229" s="526"/>
      <c r="IF229" s="526"/>
      <c r="IG229" s="526"/>
      <c r="IH229" s="526"/>
      <c r="II229" s="526"/>
      <c r="IJ229" s="526"/>
      <c r="IK229" s="526"/>
      <c r="IL229" s="526"/>
      <c r="IM229" s="526"/>
      <c r="IN229" s="526"/>
      <c r="IO229" s="526"/>
      <c r="IP229" s="526"/>
      <c r="IQ229" s="526"/>
      <c r="IR229" s="526"/>
      <c r="IS229" s="526"/>
      <c r="IT229" s="526"/>
      <c r="IU229" s="526"/>
    </row>
    <row r="230" spans="5:255" ht="15.75">
      <c r="E230" s="2146"/>
      <c r="F230" s="2146"/>
      <c r="G230" s="2146"/>
      <c r="H230" s="2146"/>
      <c r="I230" s="2484"/>
      <c r="J230" s="2146"/>
      <c r="K230" s="2146"/>
      <c r="L230" s="2146"/>
      <c r="M230" s="2146"/>
      <c r="N230" s="2146"/>
      <c r="O230" s="2146"/>
      <c r="P230" s="2146"/>
      <c r="Q230" s="2485"/>
      <c r="R230" s="2485"/>
      <c r="S230" s="2485"/>
      <c r="T230" s="2485"/>
      <c r="U230" s="2485"/>
      <c r="V230" s="2485"/>
      <c r="W230" s="2485"/>
      <c r="X230" s="2485"/>
      <c r="Y230" s="2485"/>
      <c r="Z230" s="2485"/>
      <c r="AA230" s="2485"/>
      <c r="AB230" s="2485"/>
      <c r="AC230" s="2485"/>
      <c r="AD230" s="2485"/>
      <c r="AE230" s="2485"/>
      <c r="AF230" s="2485"/>
      <c r="AG230" s="2485"/>
      <c r="AH230" s="2485"/>
      <c r="AI230" s="2485"/>
      <c r="AJ230" s="2485"/>
      <c r="BY230" s="526"/>
      <c r="BZ230" s="526"/>
      <c r="CA230" s="526"/>
      <c r="CB230" s="526"/>
      <c r="CC230" s="526"/>
      <c r="CD230" s="526"/>
      <c r="CE230" s="526"/>
      <c r="CF230" s="526"/>
      <c r="CG230" s="526"/>
      <c r="CH230" s="526"/>
      <c r="CI230" s="526"/>
      <c r="CJ230" s="526"/>
      <c r="CK230" s="526"/>
      <c r="CL230" s="526"/>
      <c r="CM230" s="526"/>
      <c r="CN230" s="526"/>
      <c r="CO230" s="526"/>
      <c r="CP230" s="526"/>
      <c r="CQ230" s="526"/>
      <c r="CR230" s="526"/>
      <c r="CS230" s="526"/>
      <c r="CT230" s="526"/>
      <c r="CU230" s="526"/>
      <c r="CV230" s="526"/>
      <c r="CW230" s="526"/>
      <c r="CX230" s="526"/>
      <c r="CY230" s="526"/>
      <c r="CZ230" s="526"/>
      <c r="DK230" s="526"/>
      <c r="DL230" s="526"/>
      <c r="DM230" s="526"/>
      <c r="DN230" s="526"/>
      <c r="DO230" s="526"/>
      <c r="DP230" s="526"/>
      <c r="DQ230" s="526"/>
      <c r="DR230" s="526"/>
      <c r="DS230" s="526"/>
      <c r="DT230" s="526"/>
      <c r="DU230" s="526"/>
      <c r="DV230" s="526"/>
      <c r="DW230" s="526"/>
      <c r="DX230" s="526"/>
      <c r="DY230" s="526"/>
      <c r="DZ230" s="526"/>
      <c r="EA230" s="526"/>
      <c r="EB230" s="526"/>
      <c r="EC230" s="526"/>
      <c r="ED230" s="526"/>
      <c r="EE230" s="526"/>
      <c r="EF230" s="526"/>
      <c r="EG230" s="526"/>
      <c r="EH230" s="526"/>
      <c r="EI230" s="526"/>
      <c r="EJ230" s="526"/>
      <c r="EK230" s="526"/>
      <c r="EL230" s="526"/>
      <c r="EM230" s="526"/>
      <c r="EN230" s="526"/>
      <c r="EO230" s="526"/>
      <c r="EP230" s="526"/>
      <c r="EQ230" s="526"/>
      <c r="ER230" s="526"/>
      <c r="ES230" s="526"/>
      <c r="ET230" s="526"/>
      <c r="EU230" s="526"/>
      <c r="EV230" s="526"/>
      <c r="EW230" s="526"/>
      <c r="EX230" s="526"/>
      <c r="EY230" s="526"/>
      <c r="EZ230" s="526"/>
      <c r="FA230" s="526"/>
      <c r="FB230" s="526"/>
      <c r="FC230" s="526"/>
      <c r="FD230" s="526"/>
      <c r="FE230" s="526"/>
      <c r="FF230" s="526"/>
      <c r="FG230" s="526"/>
      <c r="FH230" s="526"/>
      <c r="FI230" s="526"/>
      <c r="FJ230" s="526"/>
      <c r="FK230" s="526"/>
      <c r="FL230" s="526"/>
      <c r="FM230" s="526"/>
      <c r="FN230" s="526"/>
      <c r="FO230" s="526"/>
      <c r="FP230" s="526"/>
      <c r="FQ230" s="526"/>
      <c r="FR230" s="526"/>
      <c r="FS230" s="526"/>
      <c r="FT230" s="526"/>
      <c r="FU230" s="526"/>
      <c r="FV230" s="526"/>
      <c r="FW230" s="526"/>
      <c r="FX230" s="526"/>
      <c r="FY230" s="526"/>
      <c r="FZ230" s="526"/>
      <c r="GA230" s="526"/>
      <c r="GB230" s="526"/>
      <c r="GC230" s="526"/>
      <c r="GD230" s="526"/>
      <c r="GE230" s="526"/>
      <c r="GF230" s="526"/>
      <c r="GG230" s="526"/>
      <c r="GH230" s="526"/>
      <c r="GI230" s="526"/>
      <c r="GJ230" s="526"/>
      <c r="GK230" s="526"/>
      <c r="GL230" s="526"/>
      <c r="GM230" s="526"/>
      <c r="GN230" s="526"/>
      <c r="GO230" s="526"/>
      <c r="GP230" s="526"/>
      <c r="GQ230" s="526"/>
      <c r="GR230" s="526"/>
      <c r="GS230" s="526"/>
      <c r="GT230" s="526"/>
      <c r="GU230" s="526"/>
      <c r="GV230" s="526"/>
      <c r="GW230" s="526"/>
      <c r="GX230" s="526"/>
      <c r="GY230" s="526"/>
      <c r="GZ230" s="526"/>
      <c r="HA230" s="526"/>
      <c r="HB230" s="526"/>
      <c r="HC230" s="526"/>
      <c r="HD230" s="526"/>
      <c r="HE230" s="526"/>
      <c r="HF230" s="526"/>
      <c r="HG230" s="526"/>
      <c r="HH230" s="526"/>
      <c r="HI230" s="526"/>
      <c r="HJ230" s="526"/>
      <c r="HK230" s="526"/>
      <c r="HL230" s="526"/>
      <c r="HM230" s="526"/>
      <c r="HN230" s="526"/>
      <c r="HO230" s="526"/>
      <c r="HP230" s="526"/>
      <c r="HQ230" s="526"/>
      <c r="HR230" s="526"/>
      <c r="HS230" s="526"/>
      <c r="HT230" s="526"/>
      <c r="HU230" s="526"/>
      <c r="HV230" s="526"/>
      <c r="HW230" s="526"/>
      <c r="HX230" s="526"/>
      <c r="HY230" s="526"/>
      <c r="HZ230" s="526"/>
      <c r="IA230" s="526"/>
      <c r="IB230" s="526"/>
      <c r="IC230" s="526"/>
      <c r="ID230" s="526"/>
      <c r="IE230" s="526"/>
      <c r="IF230" s="526"/>
      <c r="IG230" s="526"/>
      <c r="IH230" s="526"/>
      <c r="II230" s="526"/>
      <c r="IJ230" s="526"/>
      <c r="IK230" s="526"/>
      <c r="IL230" s="526"/>
      <c r="IM230" s="526"/>
      <c r="IN230" s="526"/>
      <c r="IO230" s="526"/>
      <c r="IP230" s="526"/>
      <c r="IQ230" s="526"/>
      <c r="IR230" s="526"/>
      <c r="IS230" s="526"/>
      <c r="IT230" s="526"/>
      <c r="IU230" s="526"/>
    </row>
    <row r="231" spans="5:255" ht="15.75">
      <c r="E231" s="2146"/>
      <c r="F231" s="2146"/>
      <c r="G231" s="2146"/>
      <c r="H231" s="2146"/>
      <c r="I231" s="2484"/>
      <c r="J231" s="2146"/>
      <c r="K231" s="2146"/>
      <c r="L231" s="2146"/>
      <c r="M231" s="2146"/>
      <c r="N231" s="2146"/>
      <c r="O231" s="2146"/>
      <c r="P231" s="2483"/>
      <c r="Q231" s="2491"/>
      <c r="R231" s="2485"/>
      <c r="S231" s="2485"/>
      <c r="T231" s="2485"/>
      <c r="U231" s="2485"/>
      <c r="V231" s="2485"/>
      <c r="W231" s="2485"/>
      <c r="X231" s="2485"/>
      <c r="Y231" s="2485"/>
      <c r="Z231" s="2485"/>
      <c r="AA231" s="2485"/>
      <c r="AB231" s="2485"/>
      <c r="AC231" s="2485"/>
      <c r="AD231" s="2485"/>
      <c r="AE231" s="2485"/>
      <c r="AF231" s="2485"/>
      <c r="AG231" s="2485"/>
      <c r="AH231" s="2485"/>
      <c r="AI231" s="2485"/>
      <c r="AJ231" s="2485"/>
      <c r="BY231" s="526"/>
      <c r="BZ231" s="526"/>
      <c r="CA231" s="526"/>
      <c r="CB231" s="526"/>
      <c r="CC231" s="526"/>
      <c r="CD231" s="526"/>
      <c r="CE231" s="526"/>
      <c r="CF231" s="526"/>
      <c r="CG231" s="526"/>
      <c r="CH231" s="526"/>
      <c r="CI231" s="526"/>
      <c r="CJ231" s="526"/>
      <c r="CK231" s="526"/>
      <c r="CL231" s="526"/>
      <c r="CM231" s="526"/>
      <c r="CN231" s="526"/>
      <c r="CO231" s="526"/>
      <c r="CP231" s="526"/>
      <c r="CQ231" s="526"/>
      <c r="CR231" s="526"/>
      <c r="CS231" s="526"/>
      <c r="CT231" s="526"/>
      <c r="CU231" s="526"/>
      <c r="CV231" s="526"/>
      <c r="CW231" s="526"/>
      <c r="CX231" s="526"/>
      <c r="CY231" s="526"/>
      <c r="CZ231" s="526"/>
      <c r="DK231" s="526"/>
      <c r="DL231" s="526"/>
      <c r="DM231" s="526"/>
      <c r="DN231" s="526"/>
      <c r="DO231" s="526"/>
      <c r="DP231" s="526"/>
      <c r="DQ231" s="526"/>
      <c r="DR231" s="526"/>
      <c r="DS231" s="526"/>
      <c r="DT231" s="526"/>
      <c r="DU231" s="526"/>
      <c r="DV231" s="526"/>
      <c r="DW231" s="526"/>
      <c r="DX231" s="526"/>
      <c r="DY231" s="526"/>
      <c r="DZ231" s="526"/>
      <c r="EA231" s="526"/>
      <c r="EB231" s="526"/>
      <c r="EC231" s="526"/>
      <c r="ED231" s="526"/>
      <c r="EE231" s="526"/>
      <c r="EF231" s="526"/>
      <c r="EG231" s="526"/>
      <c r="EH231" s="526"/>
      <c r="EI231" s="526"/>
      <c r="EJ231" s="526"/>
      <c r="EK231" s="526"/>
      <c r="EL231" s="526"/>
      <c r="EM231" s="526"/>
      <c r="EN231" s="526"/>
      <c r="EO231" s="526"/>
      <c r="EP231" s="526"/>
      <c r="EQ231" s="526"/>
      <c r="ER231" s="526"/>
      <c r="ES231" s="526"/>
      <c r="ET231" s="526"/>
      <c r="EU231" s="526"/>
      <c r="EV231" s="526"/>
      <c r="EW231" s="526"/>
      <c r="EX231" s="526"/>
      <c r="EY231" s="526"/>
      <c r="EZ231" s="526"/>
      <c r="FA231" s="526"/>
      <c r="FB231" s="526"/>
      <c r="FC231" s="526"/>
      <c r="FD231" s="526"/>
      <c r="FE231" s="526"/>
      <c r="FF231" s="526"/>
      <c r="FG231" s="526"/>
      <c r="FH231" s="526"/>
      <c r="FI231" s="526"/>
      <c r="FJ231" s="526"/>
      <c r="FK231" s="526"/>
      <c r="FL231" s="526"/>
      <c r="FM231" s="526"/>
      <c r="FN231" s="526"/>
      <c r="FO231" s="526"/>
      <c r="FP231" s="526"/>
      <c r="FQ231" s="526"/>
      <c r="FR231" s="526"/>
      <c r="FS231" s="526"/>
      <c r="FT231" s="526"/>
      <c r="FU231" s="526"/>
      <c r="FV231" s="526"/>
      <c r="FW231" s="526"/>
      <c r="FX231" s="526"/>
      <c r="FY231" s="526"/>
      <c r="FZ231" s="526"/>
      <c r="GA231" s="526"/>
      <c r="GB231" s="526"/>
      <c r="GC231" s="526"/>
      <c r="GD231" s="526"/>
      <c r="GE231" s="526"/>
      <c r="GF231" s="526"/>
      <c r="GG231" s="526"/>
      <c r="GH231" s="526"/>
      <c r="GI231" s="526"/>
      <c r="GJ231" s="526"/>
      <c r="GK231" s="526"/>
      <c r="GL231" s="526"/>
      <c r="GM231" s="526"/>
      <c r="GN231" s="526"/>
      <c r="GO231" s="526"/>
      <c r="GP231" s="526"/>
      <c r="GQ231" s="526"/>
      <c r="GR231" s="526"/>
      <c r="GS231" s="526"/>
      <c r="GT231" s="526"/>
      <c r="GU231" s="526"/>
      <c r="GV231" s="526"/>
      <c r="GW231" s="526"/>
      <c r="GX231" s="526"/>
      <c r="GY231" s="526"/>
      <c r="GZ231" s="526"/>
      <c r="HA231" s="526"/>
      <c r="HB231" s="526"/>
      <c r="HC231" s="526"/>
      <c r="HD231" s="526"/>
      <c r="HE231" s="526"/>
      <c r="HF231" s="526"/>
      <c r="HG231" s="526"/>
      <c r="HH231" s="526"/>
      <c r="HI231" s="526"/>
      <c r="HJ231" s="526"/>
      <c r="HK231" s="526"/>
      <c r="HL231" s="526"/>
      <c r="HM231" s="526"/>
      <c r="HN231" s="526"/>
      <c r="HO231" s="526"/>
      <c r="HP231" s="526"/>
      <c r="HQ231" s="526"/>
      <c r="HR231" s="526"/>
      <c r="HS231" s="526"/>
      <c r="HT231" s="526"/>
      <c r="HU231" s="526"/>
      <c r="HV231" s="526"/>
      <c r="HW231" s="526"/>
      <c r="HX231" s="526"/>
      <c r="HY231" s="526"/>
      <c r="HZ231" s="526"/>
      <c r="IA231" s="526"/>
      <c r="IB231" s="526"/>
      <c r="IC231" s="526"/>
      <c r="ID231" s="526"/>
      <c r="IE231" s="526"/>
      <c r="IF231" s="526"/>
      <c r="IG231" s="526"/>
      <c r="IH231" s="526"/>
      <c r="II231" s="526"/>
      <c r="IJ231" s="526"/>
      <c r="IK231" s="526"/>
      <c r="IL231" s="526"/>
      <c r="IM231" s="526"/>
      <c r="IN231" s="526"/>
      <c r="IO231" s="526"/>
      <c r="IP231" s="526"/>
      <c r="IQ231" s="526"/>
      <c r="IR231" s="526"/>
      <c r="IS231" s="526"/>
      <c r="IT231" s="526"/>
      <c r="IU231" s="526"/>
    </row>
    <row r="232" spans="5:255" ht="15.75">
      <c r="E232" s="2146" t="s">
        <v>4857</v>
      </c>
      <c r="F232" s="2146"/>
      <c r="G232" s="2146"/>
      <c r="H232" s="2146"/>
      <c r="I232" s="2484" t="s">
        <v>4997</v>
      </c>
      <c r="J232" s="2146"/>
      <c r="K232" s="2146"/>
      <c r="L232" s="2146"/>
      <c r="M232" s="2146"/>
      <c r="N232" s="2146"/>
      <c r="O232" s="2146"/>
      <c r="P232" s="2483"/>
      <c r="Q232" s="2483">
        <v>0</v>
      </c>
      <c r="R232" s="2483">
        <v>0</v>
      </c>
      <c r="S232" s="2483">
        <v>0</v>
      </c>
      <c r="T232" s="2483">
        <v>-1529419.2453496265</v>
      </c>
      <c r="U232" s="2483">
        <v>-4708838.490699253</v>
      </c>
      <c r="V232" s="2483">
        <v>-3125076.4844457498</v>
      </c>
      <c r="W232" s="2483">
        <v>-855758.10658670217</v>
      </c>
      <c r="X232" s="2483">
        <v>-5653535.1284483261</v>
      </c>
      <c r="Y232" s="2483">
        <v>-5643834.157393381</v>
      </c>
      <c r="Z232" s="2483">
        <v>13449241.083132952</v>
      </c>
      <c r="AA232" s="2483">
        <v>34552368.247237578</v>
      </c>
      <c r="AB232" s="2483">
        <v>63996110.291795313</v>
      </c>
      <c r="AC232" s="2483">
        <v>94379431.474841177</v>
      </c>
      <c r="AD232" s="2483">
        <v>116342074.85897636</v>
      </c>
      <c r="AE232" s="2483">
        <v>126002022.63489428</v>
      </c>
      <c r="AF232" s="2483">
        <v>146395172.02792856</v>
      </c>
      <c r="AG232" s="2483">
        <v>188392690.91662177</v>
      </c>
      <c r="AH232" s="2483">
        <v>215614429.62640622</v>
      </c>
      <c r="AI232" s="2483">
        <v>225374920.07794401</v>
      </c>
      <c r="AJ232" s="2483">
        <v>224071024.66245428</v>
      </c>
      <c r="BY232" s="526"/>
      <c r="BZ232" s="526"/>
      <c r="CA232" s="526"/>
      <c r="CB232" s="526"/>
      <c r="CC232" s="526"/>
      <c r="CD232" s="526"/>
      <c r="CE232" s="526"/>
      <c r="CF232" s="526"/>
      <c r="CG232" s="526"/>
      <c r="CH232" s="526"/>
      <c r="CI232" s="526"/>
      <c r="CJ232" s="526"/>
      <c r="CK232" s="526"/>
      <c r="CL232" s="526"/>
      <c r="CM232" s="526"/>
      <c r="CN232" s="526"/>
      <c r="CO232" s="526"/>
      <c r="CP232" s="526"/>
      <c r="CQ232" s="526"/>
      <c r="CR232" s="526"/>
      <c r="CS232" s="526"/>
      <c r="CT232" s="526"/>
      <c r="CU232" s="526"/>
      <c r="CV232" s="526"/>
      <c r="CW232" s="526"/>
      <c r="CX232" s="526"/>
      <c r="CY232" s="526"/>
      <c r="CZ232" s="526"/>
      <c r="DK232" s="526"/>
      <c r="DL232" s="526"/>
      <c r="DM232" s="526"/>
      <c r="DN232" s="526"/>
      <c r="DO232" s="526"/>
      <c r="DP232" s="526"/>
      <c r="DQ232" s="526"/>
      <c r="DR232" s="526"/>
      <c r="DS232" s="526"/>
      <c r="DT232" s="526"/>
      <c r="DU232" s="526"/>
      <c r="DV232" s="526"/>
      <c r="DW232" s="526"/>
      <c r="DX232" s="526"/>
      <c r="DY232" s="526"/>
      <c r="DZ232" s="526"/>
      <c r="EA232" s="526"/>
      <c r="EB232" s="526"/>
      <c r="EC232" s="526"/>
      <c r="ED232" s="526"/>
      <c r="EE232" s="526"/>
      <c r="EF232" s="526"/>
      <c r="EG232" s="526"/>
      <c r="EH232" s="526"/>
      <c r="EI232" s="526"/>
      <c r="EJ232" s="526"/>
      <c r="EK232" s="526"/>
      <c r="EL232" s="526"/>
      <c r="EM232" s="526"/>
      <c r="EN232" s="526"/>
      <c r="EO232" s="526"/>
      <c r="EP232" s="526"/>
      <c r="EQ232" s="526"/>
      <c r="ER232" s="526"/>
      <c r="ES232" s="526"/>
      <c r="ET232" s="526"/>
      <c r="EU232" s="526"/>
      <c r="EV232" s="526"/>
      <c r="EW232" s="526"/>
      <c r="EX232" s="526"/>
      <c r="EY232" s="526"/>
      <c r="EZ232" s="526"/>
      <c r="FA232" s="526"/>
      <c r="FB232" s="526"/>
      <c r="FC232" s="526"/>
      <c r="FD232" s="526"/>
      <c r="FE232" s="526"/>
      <c r="FF232" s="526"/>
      <c r="FG232" s="526"/>
      <c r="FH232" s="526"/>
      <c r="FI232" s="526"/>
      <c r="FJ232" s="526"/>
      <c r="FK232" s="526"/>
      <c r="FL232" s="526"/>
      <c r="FM232" s="526"/>
      <c r="FN232" s="526"/>
      <c r="FO232" s="526"/>
      <c r="FP232" s="526"/>
      <c r="FQ232" s="526"/>
      <c r="FR232" s="526"/>
      <c r="FS232" s="526"/>
      <c r="FT232" s="526"/>
      <c r="FU232" s="526"/>
      <c r="FV232" s="526"/>
      <c r="FW232" s="526"/>
      <c r="FX232" s="526"/>
      <c r="FY232" s="526"/>
      <c r="FZ232" s="526"/>
      <c r="GA232" s="526"/>
      <c r="GB232" s="526"/>
      <c r="GC232" s="526"/>
      <c r="GD232" s="526"/>
      <c r="GE232" s="526"/>
      <c r="GF232" s="526"/>
      <c r="GG232" s="526"/>
      <c r="GH232" s="526"/>
      <c r="GI232" s="526"/>
      <c r="GJ232" s="526"/>
      <c r="GK232" s="526"/>
      <c r="GL232" s="526"/>
      <c r="GM232" s="526"/>
      <c r="GN232" s="526"/>
      <c r="GO232" s="526"/>
      <c r="GP232" s="526"/>
      <c r="GQ232" s="526"/>
      <c r="GR232" s="526"/>
      <c r="GS232" s="526"/>
      <c r="GT232" s="526"/>
      <c r="GU232" s="526"/>
      <c r="GV232" s="526"/>
      <c r="GW232" s="526"/>
      <c r="GX232" s="526"/>
      <c r="GY232" s="526"/>
      <c r="GZ232" s="526"/>
      <c r="HA232" s="526"/>
      <c r="HB232" s="526"/>
      <c r="HC232" s="526"/>
      <c r="HD232" s="526"/>
      <c r="HE232" s="526"/>
      <c r="HF232" s="526"/>
      <c r="HG232" s="526"/>
      <c r="HH232" s="526"/>
      <c r="HI232" s="526"/>
      <c r="HJ232" s="526"/>
      <c r="HK232" s="526"/>
      <c r="HL232" s="526"/>
      <c r="HM232" s="526"/>
      <c r="HN232" s="526"/>
      <c r="HO232" s="526"/>
      <c r="HP232" s="526"/>
      <c r="HQ232" s="526"/>
      <c r="HR232" s="526"/>
      <c r="HS232" s="526"/>
      <c r="HT232" s="526"/>
      <c r="HU232" s="526"/>
      <c r="HV232" s="526"/>
      <c r="HW232" s="526"/>
      <c r="HX232" s="526"/>
      <c r="HY232" s="526"/>
      <c r="HZ232" s="526"/>
      <c r="IA232" s="526"/>
      <c r="IB232" s="526"/>
      <c r="IC232" s="526"/>
      <c r="ID232" s="526"/>
      <c r="IE232" s="526"/>
      <c r="IF232" s="526"/>
      <c r="IG232" s="526"/>
      <c r="IH232" s="526"/>
      <c r="II232" s="526"/>
      <c r="IJ232" s="526"/>
      <c r="IK232" s="526"/>
      <c r="IL232" s="526"/>
      <c r="IM232" s="526"/>
      <c r="IN232" s="526"/>
      <c r="IO232" s="526"/>
      <c r="IP232" s="526"/>
      <c r="IQ232" s="526"/>
      <c r="IR232" s="526"/>
      <c r="IS232" s="526"/>
      <c r="IT232" s="526"/>
      <c r="IU232" s="526"/>
    </row>
    <row r="233" spans="5:255" ht="15.75">
      <c r="E233" s="2146"/>
      <c r="F233" s="2146"/>
      <c r="G233" s="2146"/>
      <c r="H233" s="2146"/>
      <c r="I233" s="2484"/>
      <c r="J233" s="2146"/>
      <c r="K233" s="2146"/>
      <c r="L233" s="2146"/>
      <c r="M233" s="2146"/>
      <c r="N233" s="2146"/>
      <c r="O233" s="2146"/>
      <c r="P233" s="2146"/>
      <c r="Q233" s="2146"/>
      <c r="R233" s="2146"/>
      <c r="S233" s="2146"/>
      <c r="T233" s="2146"/>
      <c r="U233" s="2146"/>
      <c r="V233" s="2146"/>
      <c r="W233" s="2146"/>
      <c r="X233" s="2146"/>
      <c r="Y233" s="2146"/>
      <c r="Z233" s="2146"/>
      <c r="AA233" s="2146"/>
      <c r="AB233" s="2146"/>
      <c r="AC233" s="2146"/>
      <c r="AD233" s="2146"/>
      <c r="AE233" s="2146"/>
      <c r="AF233" s="2146"/>
      <c r="AG233" s="2146"/>
      <c r="AH233" s="2146"/>
      <c r="AI233" s="2146"/>
      <c r="AJ233" s="2146"/>
      <c r="BY233" s="526"/>
      <c r="BZ233" s="526"/>
      <c r="CA233" s="526"/>
      <c r="CB233" s="526"/>
      <c r="CC233" s="526"/>
      <c r="CD233" s="526"/>
      <c r="CE233" s="526"/>
      <c r="CF233" s="526"/>
      <c r="CG233" s="526"/>
      <c r="CH233" s="526"/>
      <c r="CI233" s="526"/>
      <c r="CJ233" s="526"/>
      <c r="CK233" s="526"/>
      <c r="CL233" s="526"/>
      <c r="CM233" s="526"/>
      <c r="CN233" s="526"/>
      <c r="CO233" s="526"/>
      <c r="CP233" s="526"/>
      <c r="CQ233" s="526"/>
      <c r="CR233" s="526"/>
      <c r="CS233" s="526"/>
      <c r="CT233" s="526"/>
      <c r="CU233" s="526"/>
      <c r="CV233" s="526"/>
      <c r="CW233" s="526"/>
      <c r="CX233" s="526"/>
      <c r="CY233" s="526"/>
      <c r="CZ233" s="526"/>
    </row>
    <row r="234" spans="5:255" ht="15.75">
      <c r="E234" s="2146"/>
      <c r="F234" s="2146"/>
      <c r="G234" s="2146"/>
      <c r="H234" s="2146"/>
      <c r="I234" s="2484"/>
      <c r="J234" s="2146"/>
      <c r="K234" s="2146"/>
      <c r="L234" s="2146"/>
      <c r="M234" s="2146"/>
      <c r="N234" s="2146"/>
      <c r="O234" s="2146"/>
      <c r="P234" s="2146"/>
      <c r="Q234" s="2146"/>
      <c r="R234" s="2146"/>
      <c r="S234" s="2146"/>
      <c r="T234" s="2146"/>
      <c r="U234" s="2146"/>
      <c r="V234" s="2146"/>
      <c r="W234" s="2146"/>
      <c r="X234" s="2146"/>
      <c r="Y234" s="2146"/>
      <c r="Z234" s="2146"/>
      <c r="AA234" s="2146"/>
      <c r="AB234" s="2146"/>
      <c r="AC234" s="2146"/>
      <c r="AD234" s="2146"/>
      <c r="AE234" s="2146"/>
      <c r="AF234" s="2146"/>
      <c r="AG234" s="2146"/>
      <c r="AH234" s="2146"/>
      <c r="AI234" s="2146"/>
      <c r="AJ234" s="2146"/>
      <c r="BY234" s="526"/>
      <c r="BZ234" s="526"/>
      <c r="CA234" s="526"/>
      <c r="CB234" s="526"/>
      <c r="CC234" s="526"/>
      <c r="CD234" s="526"/>
      <c r="CE234" s="526"/>
      <c r="CF234" s="526"/>
      <c r="CG234" s="526"/>
      <c r="CH234" s="526"/>
      <c r="CI234" s="526"/>
      <c r="CJ234" s="526"/>
      <c r="CK234" s="526"/>
      <c r="CL234" s="526"/>
      <c r="CM234" s="526"/>
      <c r="CN234" s="526"/>
      <c r="CO234" s="526"/>
      <c r="CP234" s="526"/>
      <c r="CQ234" s="526"/>
      <c r="CR234" s="526"/>
      <c r="CS234" s="526"/>
      <c r="CT234" s="526"/>
      <c r="CU234" s="526"/>
      <c r="CV234" s="526"/>
      <c r="CW234" s="526"/>
      <c r="CX234" s="526"/>
      <c r="CY234" s="526"/>
      <c r="CZ234" s="526"/>
    </row>
    <row r="235" spans="5:255">
      <c r="E235" s="2146"/>
      <c r="F235" s="2146"/>
      <c r="G235" s="2146"/>
      <c r="H235" s="2146"/>
      <c r="I235" s="2484"/>
      <c r="J235" s="2146"/>
      <c r="K235" s="2146"/>
      <c r="L235" s="2146"/>
      <c r="M235" s="2146"/>
      <c r="N235" s="2146"/>
      <c r="O235" s="2146"/>
      <c r="P235" s="2146"/>
      <c r="Q235" s="2485"/>
      <c r="R235" s="2485"/>
      <c r="S235" s="2485"/>
      <c r="T235" s="2485"/>
      <c r="U235" s="2485"/>
      <c r="V235" s="2485"/>
      <c r="W235" s="2485"/>
      <c r="X235" s="2485"/>
      <c r="Y235" s="2485"/>
      <c r="Z235" s="2485"/>
      <c r="AA235" s="2485"/>
      <c r="AB235" s="2485"/>
      <c r="AC235" s="2485"/>
      <c r="AD235" s="2485"/>
      <c r="AE235" s="2485"/>
      <c r="AF235" s="2485"/>
      <c r="AG235" s="2485"/>
      <c r="AH235" s="2485"/>
      <c r="AI235" s="2485"/>
      <c r="AJ235" s="2485"/>
    </row>
    <row r="236" spans="5:255">
      <c r="E236" s="2146"/>
      <c r="F236" s="2146"/>
      <c r="G236" s="2146"/>
      <c r="H236" s="2146"/>
      <c r="I236" s="2484"/>
      <c r="J236" s="2146"/>
      <c r="K236" s="2146"/>
      <c r="L236" s="2146"/>
      <c r="M236" s="2146"/>
      <c r="N236" s="2146"/>
      <c r="O236" s="2146"/>
      <c r="P236" s="2146"/>
      <c r="Q236" s="2485"/>
      <c r="R236" s="2485"/>
      <c r="S236" s="2485"/>
      <c r="T236" s="2485"/>
      <c r="U236" s="2485"/>
      <c r="V236" s="2485"/>
      <c r="W236" s="2485"/>
      <c r="X236" s="2485"/>
      <c r="Y236" s="2485"/>
      <c r="Z236" s="2485"/>
      <c r="AA236" s="2491"/>
      <c r="AB236" s="2491"/>
      <c r="AC236" s="2491"/>
      <c r="AD236" s="2491"/>
      <c r="AE236" s="2491"/>
      <c r="AF236" s="2491"/>
      <c r="AG236" s="2491"/>
      <c r="AH236" s="2491"/>
      <c r="AI236" s="2491"/>
      <c r="AJ236" s="2491"/>
    </row>
    <row r="237" spans="5:255">
      <c r="E237" s="2146"/>
      <c r="F237" s="2146"/>
      <c r="G237" s="2146"/>
      <c r="H237" s="2146"/>
      <c r="I237" s="2484"/>
      <c r="J237" s="2146"/>
      <c r="K237" s="2146"/>
      <c r="L237" s="2146"/>
      <c r="M237" s="2146"/>
      <c r="N237" s="2146"/>
      <c r="O237" s="2146"/>
      <c r="P237" s="2146"/>
      <c r="Q237" s="2485"/>
      <c r="R237" s="2485"/>
      <c r="S237" s="2485"/>
      <c r="T237" s="2485"/>
      <c r="U237" s="2485"/>
      <c r="V237" s="2485"/>
      <c r="W237" s="2485"/>
      <c r="X237" s="2485"/>
      <c r="Y237" s="2485"/>
      <c r="Z237" s="2485"/>
      <c r="AA237" s="2485"/>
      <c r="AB237" s="2485"/>
      <c r="AC237" s="2485"/>
      <c r="AD237" s="2485"/>
      <c r="AE237" s="2485"/>
      <c r="AF237" s="2485"/>
      <c r="AG237" s="2485"/>
      <c r="AH237" s="2485"/>
      <c r="AI237" s="2485"/>
      <c r="AJ237" s="2485"/>
    </row>
    <row r="238" spans="5:255">
      <c r="E238" s="2146"/>
      <c r="F238" s="2146"/>
      <c r="G238" s="2146"/>
      <c r="H238" s="2146"/>
      <c r="I238" s="2484"/>
      <c r="J238" s="2146"/>
      <c r="K238" s="2146"/>
      <c r="L238" s="2146"/>
      <c r="M238" s="2146"/>
      <c r="N238" s="2146"/>
      <c r="O238" s="2146"/>
      <c r="P238" s="2146"/>
      <c r="Q238" s="2146"/>
      <c r="R238" s="2146"/>
      <c r="S238" s="2146"/>
      <c r="T238" s="2146"/>
      <c r="U238" s="2146"/>
      <c r="V238" s="2146"/>
      <c r="W238" s="2146"/>
      <c r="X238" s="2146"/>
      <c r="Y238" s="2146"/>
      <c r="Z238" s="2146"/>
      <c r="AA238" s="2146"/>
      <c r="AB238" s="2146"/>
      <c r="AC238" s="2146"/>
      <c r="AD238" s="2146"/>
      <c r="AE238" s="2146"/>
      <c r="AF238" s="2146"/>
      <c r="AG238" s="2146"/>
      <c r="AH238" s="2146"/>
      <c r="AI238" s="2146"/>
      <c r="AJ238" s="2146"/>
    </row>
    <row r="239" spans="5:255" ht="15.75" outlineLevel="1">
      <c r="E239" s="2146"/>
      <c r="F239" s="2146"/>
      <c r="G239" s="2146"/>
      <c r="H239" s="2146"/>
      <c r="I239" s="2484"/>
      <c r="J239" s="2146"/>
      <c r="K239" s="2146"/>
      <c r="L239" s="2146"/>
      <c r="M239" s="2146"/>
      <c r="N239" s="2146"/>
      <c r="O239" s="2146"/>
      <c r="P239" s="2146"/>
      <c r="Q239" s="2146"/>
      <c r="R239" s="2146"/>
      <c r="S239" s="2146"/>
      <c r="T239" s="2146"/>
      <c r="U239" s="2146"/>
      <c r="V239" s="2146"/>
      <c r="W239" s="2146"/>
      <c r="X239" s="2146"/>
      <c r="Y239" s="2146"/>
      <c r="Z239" s="2146"/>
      <c r="AA239" s="2146"/>
      <c r="AB239" s="2146"/>
      <c r="AC239" s="2146"/>
      <c r="AD239" s="2146"/>
      <c r="AE239" s="2146"/>
      <c r="AF239" s="2146"/>
      <c r="AG239" s="2146"/>
      <c r="AH239" s="2146"/>
      <c r="AI239" s="2146"/>
      <c r="AJ239" s="2146"/>
      <c r="AK239" s="526"/>
      <c r="AL239" s="526"/>
      <c r="AM239" s="526"/>
      <c r="AN239" s="526"/>
      <c r="AO239" s="526"/>
      <c r="AP239" s="526"/>
      <c r="AQ239" s="526"/>
      <c r="AR239" s="526"/>
      <c r="AS239" s="526"/>
      <c r="AT239" s="526"/>
      <c r="AU239" s="526"/>
      <c r="AV239" s="526"/>
      <c r="AW239" s="526"/>
      <c r="AX239" s="526"/>
      <c r="AY239" s="526"/>
      <c r="AZ239" s="526"/>
      <c r="BA239" s="526"/>
      <c r="BB239" s="526"/>
      <c r="BC239" s="526"/>
      <c r="BD239" s="526"/>
      <c r="BE239" s="526"/>
      <c r="BF239" s="526"/>
      <c r="BG239" s="526"/>
      <c r="BH239" s="526"/>
      <c r="BI239" s="526"/>
      <c r="BJ239" s="526"/>
      <c r="BK239" s="526"/>
    </row>
    <row r="240" spans="5:255" ht="15.75" outlineLevel="1">
      <c r="E240" s="2146"/>
      <c r="F240" s="2146"/>
      <c r="G240" s="2146"/>
      <c r="H240" s="2146"/>
      <c r="I240" s="2484"/>
      <c r="J240" s="2146"/>
      <c r="K240" s="2146"/>
      <c r="L240" s="2146"/>
      <c r="M240" s="2146"/>
      <c r="N240" s="2146"/>
      <c r="O240" s="2146"/>
      <c r="P240" s="2146"/>
      <c r="Q240" s="2146"/>
      <c r="R240" s="2146"/>
      <c r="S240" s="2146"/>
      <c r="T240" s="2146"/>
      <c r="U240" s="2146"/>
      <c r="V240" s="2146"/>
      <c r="W240" s="2146"/>
      <c r="X240" s="2146"/>
      <c r="Y240" s="2146"/>
      <c r="Z240" s="2146"/>
      <c r="AA240" s="2146"/>
      <c r="AB240" s="2146"/>
      <c r="AC240" s="2146"/>
      <c r="AD240" s="2146"/>
      <c r="AE240" s="2146"/>
      <c r="AF240" s="2146"/>
      <c r="AG240" s="2146"/>
      <c r="AH240" s="2146"/>
      <c r="AI240" s="2146"/>
      <c r="AJ240" s="2146"/>
      <c r="DA240" s="526"/>
      <c r="DB240" s="526"/>
      <c r="DC240" s="526"/>
      <c r="DD240" s="526"/>
      <c r="DE240" s="526"/>
      <c r="DF240" s="526"/>
      <c r="DG240" s="526"/>
      <c r="DH240" s="526"/>
      <c r="DI240" s="526"/>
      <c r="DJ240" s="526"/>
    </row>
    <row r="241" spans="5:114" ht="15.75" outlineLevel="1">
      <c r="E241" s="2146"/>
      <c r="F241" s="2146"/>
      <c r="G241" s="2146"/>
      <c r="H241" s="2146"/>
      <c r="I241" s="2484"/>
      <c r="J241" s="2146"/>
      <c r="K241" s="2146"/>
      <c r="L241" s="2146"/>
      <c r="M241" s="2146"/>
      <c r="N241" s="2146"/>
      <c r="O241" s="2146"/>
      <c r="P241" s="2146"/>
      <c r="Q241" s="2146"/>
      <c r="R241" s="2146"/>
      <c r="S241" s="2146"/>
      <c r="T241" s="2146"/>
      <c r="U241" s="2146"/>
      <c r="V241" s="2146"/>
      <c r="W241" s="2146"/>
      <c r="X241" s="2146"/>
      <c r="Y241" s="2146"/>
      <c r="Z241" s="2146"/>
      <c r="AA241" s="2146"/>
      <c r="AB241" s="2146"/>
      <c r="AC241" s="2146"/>
      <c r="AD241" s="2146"/>
      <c r="AE241" s="2146"/>
      <c r="AF241" s="2146"/>
      <c r="AG241" s="2146"/>
      <c r="AH241" s="2146"/>
      <c r="AI241" s="2146"/>
      <c r="AJ241" s="2146"/>
      <c r="AK241" s="526"/>
      <c r="AL241" s="526"/>
      <c r="AM241" s="526"/>
      <c r="AN241" s="526"/>
      <c r="AO241" s="526"/>
      <c r="AP241" s="526"/>
      <c r="AQ241" s="526"/>
      <c r="AR241" s="526"/>
      <c r="AS241" s="526"/>
      <c r="AT241" s="526"/>
      <c r="AU241" s="526"/>
      <c r="AV241" s="526"/>
      <c r="AW241" s="526"/>
      <c r="AX241" s="526"/>
      <c r="AY241" s="526"/>
      <c r="AZ241" s="526"/>
      <c r="BA241" s="526"/>
      <c r="BB241" s="526"/>
      <c r="BC241" s="526"/>
      <c r="BD241" s="526"/>
      <c r="BE241" s="526"/>
      <c r="BF241" s="526"/>
      <c r="BG241" s="526"/>
      <c r="BH241" s="526"/>
      <c r="BI241" s="526"/>
      <c r="BJ241" s="526"/>
      <c r="BK241" s="526"/>
      <c r="DA241" s="526"/>
      <c r="DB241" s="526"/>
      <c r="DC241" s="526"/>
      <c r="DD241" s="526"/>
      <c r="DE241" s="526"/>
      <c r="DF241" s="526"/>
      <c r="DG241" s="526"/>
      <c r="DH241" s="526"/>
      <c r="DI241" s="526"/>
      <c r="DJ241" s="526"/>
    </row>
    <row r="242" spans="5:114" ht="15.75" outlineLevel="1">
      <c r="E242" s="2146"/>
      <c r="F242" s="2146"/>
      <c r="G242" s="2146"/>
      <c r="H242" s="2146"/>
      <c r="I242" s="2484"/>
      <c r="J242" s="2146"/>
      <c r="K242" s="2146"/>
      <c r="L242" s="2146"/>
      <c r="M242" s="2146"/>
      <c r="N242" s="2146"/>
      <c r="O242" s="2146"/>
      <c r="P242" s="2146"/>
      <c r="Q242" s="2146"/>
      <c r="R242" s="2146"/>
      <c r="S242" s="2146"/>
      <c r="T242" s="2146"/>
      <c r="U242" s="2146"/>
      <c r="V242" s="2146"/>
      <c r="W242" s="2146"/>
      <c r="X242" s="2146"/>
      <c r="Y242" s="2146"/>
      <c r="Z242" s="2146"/>
      <c r="AA242" s="2146"/>
      <c r="AB242" s="2146"/>
      <c r="AC242" s="2146"/>
      <c r="AD242" s="2146"/>
      <c r="AE242" s="2146"/>
      <c r="AF242" s="2146"/>
      <c r="AG242" s="2146"/>
      <c r="AH242" s="2146"/>
      <c r="AI242" s="2146"/>
      <c r="AJ242" s="2146"/>
      <c r="DA242" s="526"/>
      <c r="DB242" s="526"/>
      <c r="DC242" s="526"/>
      <c r="DD242" s="526"/>
      <c r="DE242" s="526"/>
      <c r="DF242" s="526"/>
      <c r="DG242" s="526"/>
      <c r="DH242" s="526"/>
      <c r="DI242" s="526"/>
      <c r="DJ242" s="526"/>
    </row>
    <row r="243" spans="5:114" ht="15.75" outlineLevel="1">
      <c r="E243" s="2146"/>
      <c r="F243" s="2146"/>
      <c r="G243" s="2146"/>
      <c r="H243" s="2146"/>
      <c r="I243" s="2484"/>
      <c r="J243" s="2146"/>
      <c r="K243" s="2146"/>
      <c r="L243" s="2146"/>
      <c r="M243" s="2146"/>
      <c r="N243" s="2146"/>
      <c r="O243" s="2146"/>
      <c r="P243" s="2146"/>
      <c r="Q243" s="2146"/>
      <c r="R243" s="2146"/>
      <c r="S243" s="2146"/>
      <c r="T243" s="2146"/>
      <c r="U243" s="2146"/>
      <c r="V243" s="2146"/>
      <c r="W243" s="2146"/>
      <c r="X243" s="2146"/>
      <c r="Y243" s="2146"/>
      <c r="Z243" s="2146"/>
      <c r="AA243" s="2146"/>
      <c r="AB243" s="2146"/>
      <c r="AC243" s="2146"/>
      <c r="AD243" s="2146"/>
      <c r="AE243" s="2146"/>
      <c r="AF243" s="2146"/>
      <c r="AG243" s="2146"/>
      <c r="AH243" s="2146"/>
      <c r="AI243" s="2146"/>
      <c r="AJ243" s="2146"/>
      <c r="DA243" s="526"/>
      <c r="DB243" s="526"/>
      <c r="DC243" s="526"/>
      <c r="DD243" s="526"/>
      <c r="DE243" s="526"/>
      <c r="DF243" s="526"/>
      <c r="DG243" s="526"/>
      <c r="DH243" s="526"/>
      <c r="DI243" s="526"/>
      <c r="DJ243" s="526"/>
    </row>
    <row r="244" spans="5:114" ht="15.75" outlineLevel="1">
      <c r="E244" s="2485"/>
      <c r="F244" s="2485"/>
      <c r="G244" s="2485"/>
      <c r="H244" s="2485"/>
      <c r="I244" s="2499"/>
      <c r="J244" s="2485"/>
      <c r="K244" s="2485"/>
      <c r="L244" s="2485"/>
      <c r="M244" s="2485"/>
      <c r="N244" s="2146"/>
      <c r="O244" s="2485"/>
      <c r="P244" s="2485"/>
      <c r="Q244" s="2485"/>
      <c r="R244" s="2146"/>
      <c r="S244" s="2146"/>
      <c r="T244" s="2146"/>
      <c r="U244" s="2146"/>
      <c r="V244" s="2146"/>
      <c r="W244" s="2146"/>
      <c r="X244" s="2146"/>
      <c r="Y244" s="2146"/>
      <c r="Z244" s="2146"/>
      <c r="AA244" s="2146"/>
      <c r="AB244" s="2146"/>
      <c r="AC244" s="2146"/>
      <c r="AD244" s="2146"/>
      <c r="AE244" s="2146"/>
      <c r="AF244" s="2146"/>
      <c r="AG244" s="2146"/>
      <c r="AH244" s="2146"/>
      <c r="AI244" s="2146"/>
      <c r="AJ244" s="2146"/>
      <c r="DA244" s="526"/>
      <c r="DB244" s="526"/>
      <c r="DC244" s="526"/>
      <c r="DD244" s="526"/>
      <c r="DE244" s="526"/>
      <c r="DF244" s="526"/>
      <c r="DG244" s="526"/>
      <c r="DH244" s="526"/>
      <c r="DI244" s="526"/>
      <c r="DJ244" s="526"/>
    </row>
    <row r="245" spans="5:114" ht="15.75" outlineLevel="1">
      <c r="E245" s="2146"/>
      <c r="F245" s="2146"/>
      <c r="G245" s="2146"/>
      <c r="H245" s="2146"/>
      <c r="I245" s="2484"/>
      <c r="J245" s="2146"/>
      <c r="K245" s="2146"/>
      <c r="L245" s="2146"/>
      <c r="M245" s="2146"/>
      <c r="N245" s="2146"/>
      <c r="O245" s="2146"/>
      <c r="P245" s="2146"/>
      <c r="Q245" s="2146"/>
      <c r="R245" s="2146"/>
      <c r="S245" s="2146"/>
      <c r="T245" s="2146"/>
      <c r="U245" s="2146"/>
      <c r="V245" s="2146"/>
      <c r="W245" s="2146"/>
      <c r="X245" s="2146"/>
      <c r="Y245" s="2146"/>
      <c r="Z245" s="2146"/>
      <c r="AA245" s="2146"/>
      <c r="AB245" s="2146"/>
      <c r="AC245" s="2146"/>
      <c r="AD245" s="2146"/>
      <c r="AE245" s="2146"/>
      <c r="AF245" s="2146"/>
      <c r="AG245" s="2146"/>
      <c r="AH245" s="2146"/>
      <c r="AI245" s="2146"/>
      <c r="AJ245" s="2146"/>
      <c r="DA245" s="526"/>
      <c r="DB245" s="526"/>
      <c r="DC245" s="526"/>
      <c r="DD245" s="526"/>
      <c r="DE245" s="526"/>
      <c r="DF245" s="526"/>
      <c r="DG245" s="526"/>
      <c r="DH245" s="526"/>
      <c r="DI245" s="526"/>
      <c r="DJ245" s="526"/>
    </row>
    <row r="246" spans="5:114" outlineLevel="1">
      <c r="E246" s="2146"/>
      <c r="F246" s="2146"/>
      <c r="G246" s="2146"/>
      <c r="H246" s="2146"/>
      <c r="I246" s="2484"/>
      <c r="J246" s="2146"/>
      <c r="K246" s="2146"/>
      <c r="L246" s="2146"/>
      <c r="M246" s="2146"/>
      <c r="N246" s="2146"/>
      <c r="O246" s="2146"/>
      <c r="P246" s="2146"/>
      <c r="Q246" s="2146"/>
      <c r="R246" s="2146"/>
      <c r="S246" s="2146"/>
      <c r="T246" s="2146"/>
      <c r="U246" s="2146"/>
      <c r="V246" s="2146"/>
      <c r="W246" s="2146"/>
      <c r="X246" s="2146"/>
      <c r="Y246" s="2146"/>
      <c r="Z246" s="2146"/>
      <c r="AA246" s="2146"/>
      <c r="AB246" s="2146"/>
      <c r="AC246" s="2146"/>
      <c r="AD246" s="2146"/>
      <c r="AE246" s="2146"/>
      <c r="AF246" s="2146"/>
      <c r="AG246" s="2146"/>
      <c r="AH246" s="2146"/>
      <c r="AI246" s="2146"/>
      <c r="AJ246" s="2146"/>
    </row>
    <row r="247" spans="5:114" outlineLevel="1">
      <c r="E247" s="2146"/>
      <c r="F247" s="2146"/>
      <c r="G247" s="2146"/>
      <c r="H247" s="2146"/>
      <c r="I247" s="2484"/>
      <c r="J247" s="2146"/>
      <c r="K247" s="2146"/>
      <c r="L247" s="2146"/>
      <c r="M247" s="2146"/>
      <c r="N247" s="2146"/>
      <c r="O247" s="2146"/>
      <c r="P247" s="2146"/>
      <c r="Q247" s="2146"/>
      <c r="R247" s="2146"/>
      <c r="S247" s="2146"/>
      <c r="T247" s="2146"/>
      <c r="U247" s="2146"/>
      <c r="V247" s="2146"/>
      <c r="W247" s="2146"/>
      <c r="X247" s="2146"/>
      <c r="Y247" s="2146"/>
      <c r="Z247" s="2146"/>
      <c r="AA247" s="2146"/>
      <c r="AB247" s="2146"/>
      <c r="AC247" s="2146"/>
      <c r="AD247" s="2146"/>
      <c r="AE247" s="2146"/>
      <c r="AF247" s="2146"/>
      <c r="AG247" s="2146"/>
      <c r="AH247" s="2146"/>
      <c r="AI247" s="2146"/>
      <c r="AJ247" s="2146"/>
    </row>
    <row r="248" spans="5:114" outlineLevel="1">
      <c r="E248" s="2146"/>
      <c r="F248" s="2146"/>
      <c r="G248" s="2146"/>
      <c r="H248" s="2146"/>
      <c r="I248" s="2484"/>
      <c r="J248" s="2146"/>
      <c r="K248" s="2146"/>
      <c r="L248" s="2146"/>
      <c r="M248" s="2146"/>
      <c r="N248" s="2146"/>
      <c r="O248" s="2146"/>
      <c r="P248" s="2146"/>
      <c r="Q248" s="2146"/>
      <c r="R248" s="2146"/>
      <c r="S248" s="2146"/>
      <c r="T248" s="2146"/>
      <c r="U248" s="2146"/>
      <c r="V248" s="2146"/>
      <c r="W248" s="2146"/>
      <c r="X248" s="2146"/>
      <c r="Y248" s="2146"/>
      <c r="Z248" s="2146"/>
      <c r="AA248" s="2146"/>
      <c r="AB248" s="2146"/>
      <c r="AC248" s="2146"/>
      <c r="AD248" s="2146"/>
      <c r="AE248" s="2146"/>
      <c r="AF248" s="2146"/>
      <c r="AG248" s="2146"/>
      <c r="AH248" s="2146"/>
      <c r="AI248" s="2146"/>
      <c r="AJ248" s="2146"/>
    </row>
    <row r="249" spans="5:114" outlineLevel="1">
      <c r="E249" s="2146"/>
      <c r="F249" s="2146"/>
      <c r="G249" s="2146"/>
      <c r="H249" s="2146"/>
      <c r="I249" s="2484"/>
      <c r="J249" s="2146"/>
      <c r="K249" s="2146"/>
      <c r="L249" s="2146"/>
      <c r="M249" s="2146"/>
      <c r="N249" s="2146"/>
      <c r="O249" s="2146"/>
      <c r="P249" s="2146"/>
      <c r="Q249" s="2146"/>
      <c r="R249" s="2146"/>
      <c r="S249" s="2146"/>
      <c r="T249" s="2146"/>
      <c r="U249" s="2146"/>
      <c r="V249" s="2146"/>
      <c r="W249" s="2146"/>
      <c r="X249" s="2146"/>
      <c r="Y249" s="2146"/>
      <c r="Z249" s="2146"/>
      <c r="AA249" s="2146"/>
      <c r="AB249" s="2146"/>
      <c r="AC249" s="2146"/>
      <c r="AD249" s="2146"/>
      <c r="AE249" s="2146"/>
      <c r="AF249" s="2146"/>
      <c r="AG249" s="2146"/>
      <c r="AH249" s="2146"/>
      <c r="AI249" s="2146"/>
      <c r="AJ249" s="2146"/>
    </row>
    <row r="250" spans="5:114" outlineLevel="1">
      <c r="E250" s="2146"/>
      <c r="F250" s="2146"/>
      <c r="G250" s="2146"/>
      <c r="H250" s="2146"/>
      <c r="I250" s="2484"/>
      <c r="J250" s="2146"/>
      <c r="K250" s="2146"/>
      <c r="L250" s="2146"/>
      <c r="M250" s="2146"/>
      <c r="N250" s="2146"/>
      <c r="O250" s="2146"/>
      <c r="P250" s="2146"/>
      <c r="Q250" s="2146"/>
      <c r="R250" s="2146"/>
      <c r="S250" s="2146"/>
      <c r="T250" s="2146"/>
      <c r="U250" s="2146"/>
      <c r="V250" s="2146"/>
      <c r="W250" s="2146"/>
      <c r="X250" s="2146"/>
      <c r="Y250" s="2146"/>
      <c r="Z250" s="2146"/>
      <c r="AA250" s="2146"/>
      <c r="AB250" s="2146"/>
      <c r="AC250" s="2146"/>
      <c r="AD250" s="2146"/>
      <c r="AE250" s="2146"/>
      <c r="AF250" s="2146"/>
      <c r="AG250" s="2146"/>
      <c r="AH250" s="2146"/>
      <c r="AI250" s="2146"/>
      <c r="AJ250" s="2146"/>
    </row>
    <row r="251" spans="5:114" outlineLevel="1">
      <c r="E251" s="2146"/>
      <c r="F251" s="2146"/>
      <c r="G251" s="2146"/>
      <c r="H251" s="2146"/>
      <c r="I251" s="2484"/>
      <c r="J251" s="2146"/>
      <c r="K251" s="2146"/>
      <c r="L251" s="2146"/>
      <c r="M251" s="2146"/>
      <c r="N251" s="2146"/>
      <c r="O251" s="2146"/>
      <c r="P251" s="2146"/>
      <c r="Q251" s="2146"/>
      <c r="R251" s="2146"/>
      <c r="S251" s="2146"/>
      <c r="T251" s="2146"/>
      <c r="U251" s="2146"/>
      <c r="V251" s="2146"/>
      <c r="W251" s="2146"/>
      <c r="X251" s="2146"/>
      <c r="Y251" s="2146"/>
      <c r="Z251" s="2146"/>
      <c r="AA251" s="2146"/>
      <c r="AB251" s="2146"/>
      <c r="AC251" s="2146"/>
      <c r="AD251" s="2146"/>
      <c r="AE251" s="2146"/>
      <c r="AF251" s="2146"/>
      <c r="AG251" s="2146"/>
      <c r="AH251" s="2146"/>
      <c r="AI251" s="2146"/>
      <c r="AJ251" s="2146"/>
    </row>
    <row r="252" spans="5:114" outlineLevel="1">
      <c r="E252" s="2146"/>
      <c r="F252" s="2146"/>
      <c r="G252" s="2146"/>
      <c r="H252" s="2146"/>
      <c r="I252" s="2484"/>
      <c r="J252" s="2146"/>
      <c r="K252" s="2146"/>
      <c r="L252" s="2146"/>
      <c r="M252" s="2146"/>
      <c r="N252" s="2146"/>
      <c r="O252" s="2146"/>
      <c r="P252" s="2146"/>
      <c r="Q252" s="2146"/>
      <c r="R252" s="2146"/>
      <c r="S252" s="2146"/>
      <c r="T252" s="2146"/>
      <c r="U252" s="2146"/>
      <c r="V252" s="2146"/>
      <c r="W252" s="2146"/>
      <c r="X252" s="2146"/>
      <c r="Y252" s="2146"/>
      <c r="Z252" s="2146"/>
      <c r="AA252" s="2146"/>
      <c r="AB252" s="2146"/>
      <c r="AC252" s="2146"/>
      <c r="AD252" s="2146"/>
      <c r="AE252" s="2146"/>
      <c r="AF252" s="2146"/>
      <c r="AG252" s="2146"/>
      <c r="AH252" s="2146"/>
      <c r="AI252" s="2146"/>
      <c r="AJ252" s="2146"/>
    </row>
    <row r="253" spans="5:114" outlineLevel="1">
      <c r="E253" s="2146"/>
      <c r="F253" s="2146"/>
      <c r="G253" s="2146"/>
      <c r="H253" s="2146"/>
      <c r="I253" s="2484"/>
      <c r="J253" s="2146"/>
      <c r="K253" s="2146"/>
      <c r="L253" s="2146"/>
      <c r="M253" s="2146"/>
      <c r="N253" s="2146"/>
      <c r="O253" s="2146"/>
      <c r="P253" s="2146"/>
      <c r="Q253" s="2146"/>
      <c r="R253" s="2146"/>
      <c r="S253" s="2146"/>
      <c r="T253" s="2146"/>
      <c r="U253" s="2146"/>
      <c r="V253" s="2146"/>
      <c r="W253" s="2146"/>
      <c r="X253" s="2146"/>
      <c r="Y253" s="2146"/>
      <c r="Z253" s="2146"/>
      <c r="AA253" s="2146"/>
      <c r="AB253" s="2146"/>
      <c r="AC253" s="2146"/>
      <c r="AD253" s="2146"/>
      <c r="AE253" s="2146"/>
      <c r="AF253" s="2146"/>
      <c r="AG253" s="2146"/>
      <c r="AH253" s="2146"/>
      <c r="AI253" s="2146"/>
      <c r="AJ253" s="2146"/>
    </row>
    <row r="254" spans="5:114" outlineLevel="1">
      <c r="E254" s="2146"/>
      <c r="F254" s="2146"/>
      <c r="G254" s="2146"/>
      <c r="H254" s="2146"/>
      <c r="I254" s="2484"/>
      <c r="J254" s="2146"/>
      <c r="K254" s="2146"/>
      <c r="L254" s="2146"/>
      <c r="M254" s="2146"/>
      <c r="N254" s="2146"/>
      <c r="O254" s="2146"/>
      <c r="P254" s="2146"/>
      <c r="Q254" s="2146"/>
      <c r="R254" s="2146"/>
      <c r="S254" s="2146"/>
      <c r="T254" s="2146"/>
      <c r="U254" s="2146"/>
      <c r="V254" s="2146"/>
      <c r="W254" s="2146"/>
      <c r="X254" s="2146"/>
      <c r="Y254" s="2146"/>
      <c r="Z254" s="2146"/>
      <c r="AA254" s="2146"/>
      <c r="AB254" s="2146"/>
      <c r="AC254" s="2146"/>
      <c r="AD254" s="2146"/>
      <c r="AE254" s="2146"/>
      <c r="AF254" s="2146"/>
      <c r="AG254" s="2146"/>
      <c r="AH254" s="2146"/>
      <c r="AI254" s="2146"/>
      <c r="AJ254" s="2146"/>
    </row>
    <row r="255" spans="5:114" outlineLevel="1">
      <c r="E255" s="2146"/>
      <c r="F255" s="2146"/>
      <c r="G255" s="2146"/>
      <c r="H255" s="2146"/>
      <c r="I255" s="2484"/>
      <c r="J255" s="2146"/>
      <c r="K255" s="2146"/>
      <c r="L255" s="2146"/>
      <c r="M255" s="2146"/>
      <c r="N255" s="2146"/>
      <c r="O255" s="2146"/>
      <c r="P255" s="2146"/>
      <c r="Q255" s="2146"/>
      <c r="R255" s="2146"/>
      <c r="S255" s="2146"/>
      <c r="T255" s="2146"/>
      <c r="U255" s="2146"/>
      <c r="V255" s="2146"/>
      <c r="W255" s="2146"/>
      <c r="X255" s="2146"/>
      <c r="Y255" s="2146"/>
      <c r="Z255" s="2146"/>
      <c r="AA255" s="2146"/>
      <c r="AB255" s="2146"/>
      <c r="AC255" s="2146"/>
      <c r="AD255" s="2146"/>
      <c r="AE255" s="2146"/>
      <c r="AF255" s="2146"/>
      <c r="AG255" s="2146"/>
      <c r="AH255" s="2146"/>
      <c r="AI255" s="2146"/>
      <c r="AJ255" s="2146"/>
    </row>
    <row r="256" spans="5:114" outlineLevel="1">
      <c r="E256" s="2146"/>
      <c r="F256" s="2146"/>
      <c r="G256" s="2146"/>
      <c r="H256" s="2146"/>
      <c r="I256" s="2484"/>
      <c r="J256" s="2146"/>
      <c r="K256" s="2146"/>
      <c r="L256" s="2146"/>
      <c r="M256" s="2146"/>
      <c r="N256" s="2146"/>
      <c r="O256" s="2146"/>
      <c r="P256" s="2146"/>
      <c r="Q256" s="2146"/>
      <c r="R256" s="2146"/>
      <c r="S256" s="2146"/>
      <c r="T256" s="2146"/>
      <c r="U256" s="2146"/>
      <c r="V256" s="2146"/>
      <c r="W256" s="2146"/>
      <c r="X256" s="2146"/>
      <c r="Y256" s="2146"/>
      <c r="Z256" s="2146"/>
      <c r="AA256" s="2146"/>
      <c r="AB256" s="2146"/>
      <c r="AC256" s="2146"/>
      <c r="AD256" s="2146"/>
      <c r="AE256" s="2146"/>
      <c r="AF256" s="2146"/>
      <c r="AG256" s="2146"/>
      <c r="AH256" s="2146"/>
      <c r="AI256" s="2146"/>
      <c r="AJ256" s="2146"/>
    </row>
    <row r="257" spans="4:36" outlineLevel="1">
      <c r="E257" s="2146"/>
      <c r="F257" s="2146"/>
      <c r="G257" s="2146"/>
      <c r="H257" s="2146"/>
      <c r="I257" s="2484"/>
      <c r="J257" s="2146"/>
      <c r="K257" s="2146"/>
      <c r="L257" s="2146"/>
      <c r="M257" s="2146"/>
      <c r="N257" s="2146"/>
      <c r="O257" s="2146"/>
      <c r="P257" s="2146"/>
      <c r="Q257" s="2146"/>
      <c r="R257" s="2146"/>
      <c r="S257" s="2146"/>
      <c r="T257" s="2146"/>
      <c r="U257" s="2146"/>
      <c r="V257" s="2146"/>
      <c r="W257" s="2146"/>
      <c r="X257" s="2146"/>
      <c r="Y257" s="2146"/>
      <c r="Z257" s="2146"/>
      <c r="AA257" s="2146"/>
      <c r="AB257" s="2146"/>
      <c r="AC257" s="2146"/>
      <c r="AD257" s="2146"/>
      <c r="AE257" s="2146"/>
      <c r="AF257" s="2146"/>
      <c r="AG257" s="2146"/>
      <c r="AH257" s="2146"/>
      <c r="AI257" s="2146"/>
      <c r="AJ257" s="2146"/>
    </row>
    <row r="258" spans="4:36" outlineLevel="1">
      <c r="E258" s="2146"/>
      <c r="F258" s="2146"/>
      <c r="G258" s="2146"/>
      <c r="H258" s="2146"/>
      <c r="I258" s="2484"/>
      <c r="J258" s="2146"/>
      <c r="K258" s="2146"/>
      <c r="L258" s="2146"/>
      <c r="M258" s="2146"/>
      <c r="N258" s="2146"/>
      <c r="O258" s="2146"/>
      <c r="P258" s="2146"/>
      <c r="Q258" s="2146"/>
      <c r="R258" s="2146"/>
      <c r="S258" s="2146"/>
      <c r="T258" s="2146"/>
      <c r="U258" s="2146"/>
      <c r="V258" s="2146"/>
      <c r="W258" s="2146"/>
      <c r="X258" s="2146"/>
      <c r="Y258" s="2146"/>
      <c r="Z258" s="2146"/>
      <c r="AA258" s="2146"/>
      <c r="AB258" s="2146"/>
      <c r="AC258" s="2146"/>
      <c r="AD258" s="2146"/>
      <c r="AE258" s="2146"/>
      <c r="AF258" s="2146"/>
      <c r="AG258" s="2146"/>
      <c r="AH258" s="2146"/>
      <c r="AI258" s="2146"/>
      <c r="AJ258" s="2146"/>
    </row>
    <row r="259" spans="4:36" outlineLevel="1">
      <c r="E259" s="2146"/>
      <c r="F259" s="2146"/>
      <c r="G259" s="2146"/>
      <c r="H259" s="2146"/>
      <c r="I259" s="2484"/>
      <c r="J259" s="2146"/>
      <c r="K259" s="2146"/>
      <c r="L259" s="2146"/>
      <c r="M259" s="2146"/>
      <c r="N259" s="2146"/>
      <c r="O259" s="2146"/>
      <c r="P259" s="2146"/>
      <c r="Q259" s="2146"/>
      <c r="R259" s="2146"/>
      <c r="S259" s="2146"/>
      <c r="T259" s="2146"/>
      <c r="U259" s="2146"/>
      <c r="V259" s="2146"/>
      <c r="W259" s="2146"/>
      <c r="X259" s="2146"/>
      <c r="Y259" s="2146"/>
      <c r="Z259" s="2146"/>
      <c r="AA259" s="2146"/>
      <c r="AB259" s="2146"/>
      <c r="AC259" s="2146"/>
      <c r="AD259" s="2146"/>
      <c r="AE259" s="2146"/>
      <c r="AF259" s="2146"/>
      <c r="AG259" s="2146"/>
      <c r="AH259" s="2146"/>
      <c r="AI259" s="2146"/>
      <c r="AJ259" s="2146"/>
    </row>
    <row r="260" spans="4:36" outlineLevel="1">
      <c r="E260" s="2146"/>
      <c r="F260" s="2146"/>
      <c r="G260" s="2146"/>
      <c r="H260" s="2146"/>
      <c r="I260" s="2484"/>
      <c r="J260" s="2146"/>
      <c r="K260" s="2146"/>
      <c r="L260" s="2146"/>
      <c r="M260" s="2146"/>
      <c r="N260" s="2146"/>
      <c r="O260" s="2146"/>
      <c r="P260" s="2146"/>
      <c r="Q260" s="2146"/>
      <c r="R260" s="2146"/>
      <c r="S260" s="2146"/>
      <c r="T260" s="2146"/>
      <c r="U260" s="2146"/>
      <c r="V260" s="2146"/>
      <c r="W260" s="2146"/>
      <c r="X260" s="2146"/>
      <c r="Y260" s="2146"/>
      <c r="Z260" s="2146"/>
      <c r="AA260" s="2146"/>
      <c r="AB260" s="2146"/>
      <c r="AC260" s="2146"/>
      <c r="AD260" s="2146"/>
      <c r="AE260" s="2146"/>
      <c r="AF260" s="2146"/>
      <c r="AG260" s="2146"/>
      <c r="AH260" s="2146"/>
      <c r="AI260" s="2146"/>
      <c r="AJ260" s="2146"/>
    </row>
    <row r="261" spans="4:36" outlineLevel="1">
      <c r="E261" s="2146"/>
      <c r="F261" s="2146"/>
      <c r="G261" s="2146"/>
      <c r="H261" s="2146"/>
      <c r="I261" s="2484"/>
      <c r="J261" s="2146"/>
      <c r="K261" s="2146"/>
      <c r="L261" s="2146"/>
      <c r="M261" s="2146"/>
      <c r="N261" s="2146"/>
      <c r="O261" s="2146"/>
      <c r="P261" s="2146"/>
      <c r="Q261" s="2146"/>
      <c r="R261" s="2146"/>
      <c r="S261" s="2146"/>
      <c r="T261" s="2146"/>
      <c r="U261" s="2146"/>
      <c r="V261" s="2146"/>
      <c r="W261" s="2146"/>
      <c r="X261" s="2146"/>
      <c r="Y261" s="2146"/>
      <c r="Z261" s="2146"/>
      <c r="AA261" s="2146"/>
      <c r="AB261" s="2146"/>
      <c r="AC261" s="2146"/>
      <c r="AD261" s="2146"/>
      <c r="AE261" s="2146"/>
      <c r="AF261" s="2146"/>
      <c r="AG261" s="2146"/>
      <c r="AH261" s="2146"/>
      <c r="AI261" s="2146"/>
      <c r="AJ261" s="2146"/>
    </row>
    <row r="262" spans="4:36" outlineLevel="1">
      <c r="E262" s="2146"/>
      <c r="F262" s="2146"/>
      <c r="G262" s="2146"/>
      <c r="H262" s="2146"/>
      <c r="I262" s="2484"/>
      <c r="J262" s="2146"/>
      <c r="K262" s="2146"/>
      <c r="L262" s="2146"/>
      <c r="M262" s="2146"/>
      <c r="N262" s="2146"/>
      <c r="O262" s="2146"/>
      <c r="P262" s="2146"/>
      <c r="Q262" s="2146"/>
      <c r="R262" s="2146"/>
      <c r="S262" s="2146"/>
      <c r="T262" s="2146"/>
      <c r="U262" s="2146"/>
      <c r="V262" s="2146"/>
      <c r="W262" s="2146"/>
      <c r="X262" s="2146"/>
      <c r="Y262" s="2146"/>
      <c r="Z262" s="2146"/>
      <c r="AA262" s="2146"/>
      <c r="AB262" s="2146"/>
      <c r="AC262" s="2146"/>
      <c r="AD262" s="2146"/>
      <c r="AE262" s="2146"/>
      <c r="AF262" s="2146"/>
      <c r="AG262" s="2146"/>
      <c r="AH262" s="2146"/>
      <c r="AI262" s="2146"/>
      <c r="AJ262" s="2146"/>
    </row>
    <row r="263" spans="4:36" outlineLevel="1">
      <c r="E263" s="2146"/>
      <c r="F263" s="2146"/>
      <c r="G263" s="2146"/>
      <c r="H263" s="2146"/>
      <c r="I263" s="2484"/>
      <c r="J263" s="2146"/>
      <c r="K263" s="2146"/>
      <c r="L263" s="2146"/>
      <c r="M263" s="2146"/>
      <c r="N263" s="2146"/>
      <c r="O263" s="2146"/>
      <c r="P263" s="2146"/>
      <c r="Q263" s="2146"/>
      <c r="R263" s="2146"/>
      <c r="S263" s="2146"/>
      <c r="T263" s="2146"/>
      <c r="U263" s="2146"/>
      <c r="V263" s="2146"/>
      <c r="W263" s="2146"/>
      <c r="X263" s="2146"/>
      <c r="Y263" s="2146"/>
      <c r="Z263" s="2146"/>
      <c r="AA263" s="2146"/>
      <c r="AB263" s="2146"/>
      <c r="AC263" s="2146"/>
      <c r="AD263" s="2146"/>
      <c r="AE263" s="2146"/>
      <c r="AF263" s="2146"/>
      <c r="AG263" s="2146"/>
      <c r="AH263" s="2146"/>
      <c r="AI263" s="2146"/>
      <c r="AJ263" s="2146"/>
    </row>
    <row r="264" spans="4:36" outlineLevel="1">
      <c r="E264" s="2146"/>
      <c r="F264" s="2146"/>
      <c r="G264" s="2146"/>
      <c r="H264" s="2146"/>
      <c r="I264" s="2484"/>
      <c r="J264" s="2146"/>
      <c r="K264" s="2146"/>
      <c r="L264" s="2146"/>
      <c r="M264" s="2146"/>
      <c r="N264" s="2146"/>
      <c r="O264" s="2146"/>
      <c r="P264" s="2146"/>
      <c r="Q264" s="2146"/>
      <c r="R264" s="2146"/>
      <c r="S264" s="2146"/>
      <c r="T264" s="2146"/>
      <c r="U264" s="2146"/>
      <c r="V264" s="2146"/>
      <c r="W264" s="2146"/>
      <c r="X264" s="2146"/>
      <c r="Y264" s="2146"/>
      <c r="Z264" s="2146"/>
      <c r="AA264" s="2146"/>
      <c r="AB264" s="2146"/>
      <c r="AC264" s="2146"/>
      <c r="AD264" s="2146"/>
      <c r="AE264" s="2146"/>
      <c r="AF264" s="2146"/>
      <c r="AG264" s="2146"/>
      <c r="AH264" s="2146"/>
      <c r="AI264" s="2146"/>
      <c r="AJ264" s="2146"/>
    </row>
    <row r="265" spans="4:36" outlineLevel="1">
      <c r="E265" s="2146"/>
      <c r="F265" s="2146"/>
      <c r="G265" s="2146"/>
      <c r="H265" s="2146"/>
      <c r="I265" s="2484"/>
      <c r="J265" s="2146"/>
      <c r="K265" s="2146"/>
      <c r="L265" s="2146"/>
      <c r="M265" s="2146"/>
      <c r="N265" s="2146"/>
      <c r="O265" s="2146"/>
      <c r="P265" s="2146"/>
      <c r="Q265" s="2146"/>
      <c r="R265" s="2146"/>
      <c r="S265" s="2146"/>
      <c r="T265" s="2146"/>
      <c r="U265" s="2146"/>
      <c r="V265" s="2146"/>
      <c r="W265" s="2146"/>
      <c r="X265" s="2146"/>
      <c r="Y265" s="2146"/>
      <c r="Z265" s="2146"/>
      <c r="AA265" s="2146"/>
      <c r="AB265" s="2146"/>
      <c r="AC265" s="2146"/>
      <c r="AD265" s="2146"/>
      <c r="AE265" s="2146"/>
      <c r="AF265" s="2146"/>
      <c r="AG265" s="2146"/>
      <c r="AH265" s="2146"/>
      <c r="AI265" s="2146"/>
      <c r="AJ265" s="2146"/>
    </row>
    <row r="266" spans="4:36" outlineLevel="1">
      <c r="E266" s="2146"/>
      <c r="F266" s="2146"/>
      <c r="G266" s="2146"/>
      <c r="H266" s="2146"/>
      <c r="I266" s="2484"/>
      <c r="J266" s="2146"/>
      <c r="K266" s="2146"/>
      <c r="L266" s="2146"/>
      <c r="M266" s="2146"/>
      <c r="N266" s="2146"/>
      <c r="O266" s="2146"/>
      <c r="P266" s="2146"/>
      <c r="Q266" s="2146"/>
      <c r="R266" s="2146"/>
      <c r="S266" s="2146"/>
      <c r="T266" s="2146"/>
      <c r="U266" s="2146"/>
      <c r="V266" s="2146"/>
      <c r="W266" s="2146"/>
      <c r="X266" s="2146"/>
      <c r="Y266" s="2146"/>
      <c r="Z266" s="2146"/>
      <c r="AA266" s="2146"/>
      <c r="AB266" s="2146"/>
      <c r="AC266" s="2146"/>
      <c r="AD266" s="2146"/>
      <c r="AE266" s="2146"/>
      <c r="AF266" s="2146"/>
      <c r="AG266" s="2146"/>
      <c r="AH266" s="2146"/>
      <c r="AI266" s="2146"/>
      <c r="AJ266" s="2146"/>
    </row>
    <row r="267" spans="4:36">
      <c r="E267" s="2146" t="s">
        <v>4868</v>
      </c>
      <c r="F267" s="2146"/>
      <c r="G267" s="2146"/>
      <c r="H267" s="2146"/>
      <c r="I267" s="2484" t="s">
        <v>4965</v>
      </c>
      <c r="J267" s="2146"/>
      <c r="K267" s="2146"/>
      <c r="L267" s="2146"/>
      <c r="M267" s="2146"/>
      <c r="N267" s="2146"/>
      <c r="O267" s="2146"/>
      <c r="P267" s="2146"/>
      <c r="Q267" s="2146"/>
      <c r="R267" s="2146"/>
      <c r="S267" s="2146"/>
      <c r="T267" s="2146"/>
      <c r="U267" s="2146"/>
      <c r="V267" s="2146"/>
      <c r="W267" s="2146"/>
      <c r="X267" s="2146"/>
      <c r="Y267" s="2146"/>
      <c r="Z267" s="2146"/>
      <c r="AA267" s="2146"/>
      <c r="AB267" s="2146"/>
      <c r="AC267" s="2146"/>
      <c r="AD267" s="2146"/>
      <c r="AE267" s="2146"/>
      <c r="AF267" s="2146"/>
      <c r="AG267" s="2146"/>
      <c r="AH267" s="2146"/>
      <c r="AI267" s="2146"/>
      <c r="AJ267" s="2146"/>
    </row>
    <row r="268" spans="4:36">
      <c r="D268" s="2474" t="s">
        <v>4823</v>
      </c>
      <c r="E268" s="2146" t="s">
        <v>4935</v>
      </c>
      <c r="F268" s="2146"/>
      <c r="G268" s="2146"/>
      <c r="H268" s="2146"/>
      <c r="I268" s="2484" t="s">
        <v>4936</v>
      </c>
      <c r="J268" s="2146"/>
      <c r="K268" s="2146"/>
      <c r="L268" s="2146"/>
      <c r="M268" s="2146"/>
      <c r="N268" s="2146"/>
      <c r="O268" s="2146"/>
      <c r="P268" s="2146"/>
      <c r="Q268" s="2146">
        <v>0</v>
      </c>
      <c r="R268" s="2146">
        <v>0</v>
      </c>
      <c r="S268" s="2146">
        <v>-200665593.35996008</v>
      </c>
      <c r="T268" s="2146">
        <v>-40645186.111236989</v>
      </c>
      <c r="U268" s="2146">
        <v>-60464765.659033626</v>
      </c>
      <c r="V268" s="2146">
        <v>-37974954.38852033</v>
      </c>
      <c r="W268" s="2146">
        <v>-34878818.687007815</v>
      </c>
      <c r="X268" s="2146">
        <v>-23272236.515594333</v>
      </c>
      <c r="Y268" s="2146">
        <v>-14877240.75391227</v>
      </c>
      <c r="Z268" s="2146">
        <v>-3610149.3794086576</v>
      </c>
      <c r="AA268" s="2146">
        <v>-9770094.0156300664</v>
      </c>
      <c r="AB268" s="2146">
        <v>-1639481.2514167428</v>
      </c>
      <c r="AC268" s="2146">
        <v>-486069.97381997108</v>
      </c>
      <c r="AD268" s="2146">
        <v>-6388812.7696176171</v>
      </c>
      <c r="AE268" s="2146">
        <v>-8943106.8829642534</v>
      </c>
      <c r="AF268" s="2146">
        <v>-19218411.098792434</v>
      </c>
      <c r="AG268" s="2146">
        <v>-41856841.80003798</v>
      </c>
      <c r="AH268" s="2146">
        <v>-47607647.493406117</v>
      </c>
      <c r="AI268" s="2146">
        <v>-58254070.646415651</v>
      </c>
      <c r="AJ268" s="2146">
        <v>-43803878.393805444</v>
      </c>
    </row>
    <row r="269" spans="4:36" collapsed="1">
      <c r="D269" s="2474"/>
      <c r="E269" s="2146"/>
      <c r="F269" s="2146"/>
      <c r="G269" s="2146"/>
      <c r="H269" s="2146"/>
      <c r="I269" s="2146"/>
      <c r="J269" s="2146"/>
      <c r="K269" s="2146"/>
      <c r="L269" s="2146"/>
      <c r="M269" s="2146"/>
      <c r="N269" s="2146"/>
      <c r="O269" s="2146"/>
      <c r="P269" s="2146"/>
      <c r="Q269" s="2146"/>
      <c r="R269" s="2146"/>
      <c r="S269" s="2146"/>
      <c r="T269" s="2146"/>
      <c r="U269" s="2146"/>
      <c r="V269" s="2146"/>
      <c r="W269" s="2146"/>
      <c r="X269" s="2146"/>
      <c r="Y269" s="2146"/>
      <c r="Z269" s="2146"/>
      <c r="AA269" s="2146"/>
      <c r="AB269" s="2146"/>
      <c r="AC269" s="2146"/>
      <c r="AD269" s="2146"/>
      <c r="AE269" s="2146"/>
      <c r="AF269" s="2146"/>
      <c r="AG269" s="2146"/>
      <c r="AH269" s="2146"/>
      <c r="AI269" s="2146"/>
      <c r="AJ269" s="2146"/>
    </row>
    <row r="274" spans="1:2">
      <c r="A274" s="266"/>
      <c r="B274" s="266"/>
    </row>
    <row r="275" spans="1:2">
      <c r="A275" s="266"/>
      <c r="B275" s="266"/>
    </row>
    <row r="276" spans="1:2">
      <c r="A276" s="266"/>
      <c r="B276" s="266"/>
    </row>
    <row r="277" spans="1:2">
      <c r="A277" s="266"/>
      <c r="B277" s="266"/>
    </row>
  </sheetData>
  <conditionalFormatting sqref="B301 A22:B271">
    <cfRule type="cellIs" dxfId="121" priority="1" stopIfTrue="1" operator="greaterThan">
      <formula>0</formula>
    </cfRule>
  </conditionalFormatting>
  <printOptions horizontalCentered="1" gridLines="1"/>
  <pageMargins left="0.25" right="0.25" top="0.28000000000000003" bottom="0.5" header="0.25" footer="0.25"/>
  <pageSetup paperSize="17" scale="55" fitToHeight="3" orientation="landscape" r:id="rId1"/>
  <headerFooter alignWithMargins="0">
    <oddFooter>&amp;F</oddFooter>
  </headerFooter>
  <rowBreaks count="2" manualBreakCount="2">
    <brk id="50" min="2" max="25" man="1"/>
    <brk id="172" min="2" max="25" man="1"/>
  </rowBreaks>
  <legacyDrawing r:id="rId2"/>
</worksheet>
</file>

<file path=xl/worksheets/sheet81.xml><?xml version="1.0" encoding="utf-8"?>
<worksheet xmlns="http://schemas.openxmlformats.org/spreadsheetml/2006/main" xmlns:r="http://schemas.openxmlformats.org/officeDocument/2006/relationships">
  <sheetPr>
    <pageSetUpPr fitToPage="1"/>
  </sheetPr>
  <dimension ref="A1:W346"/>
  <sheetViews>
    <sheetView workbookViewId="0">
      <selection sqref="A1:XFD1048576"/>
    </sheetView>
  </sheetViews>
  <sheetFormatPr defaultColWidth="8.77734375" defaultRowHeight="15"/>
  <cols>
    <col min="1" max="1" width="8.88671875" style="207" customWidth="1"/>
    <col min="2" max="2" width="5" style="207" customWidth="1"/>
    <col min="3" max="3" width="4.33203125" style="2447" customWidth="1"/>
    <col min="4" max="4" width="13.109375" style="2447" customWidth="1"/>
    <col min="5" max="5" width="3.33203125" style="2447" customWidth="1"/>
    <col min="6" max="6" width="26.44140625" style="2447" customWidth="1"/>
    <col min="7" max="7" width="11.109375" style="2447" customWidth="1"/>
    <col min="8" max="8" width="18.21875" style="2447" customWidth="1"/>
    <col min="9" max="10" width="13.21875" style="2447" customWidth="1"/>
    <col min="11" max="11" width="13" style="2447" customWidth="1"/>
    <col min="12" max="13" width="14.88671875" style="2447" customWidth="1"/>
    <col min="14" max="14" width="12" style="2447" bestFit="1" customWidth="1"/>
    <col min="15" max="15" width="15" style="2447" customWidth="1"/>
    <col min="16" max="16" width="18.33203125" style="2447" customWidth="1"/>
    <col min="17" max="17" width="16.77734375" style="2447" customWidth="1"/>
    <col min="18" max="18" width="12.33203125" style="2447" customWidth="1"/>
    <col min="19" max="19" width="8.88671875" style="2447" customWidth="1"/>
    <col min="20" max="20" width="9.33203125" style="2447" customWidth="1"/>
    <col min="21" max="21" width="8.88671875" style="2447" customWidth="1"/>
    <col min="22" max="22" width="10.33203125" style="2447" customWidth="1"/>
    <col min="23" max="23" width="12.33203125" style="2447" customWidth="1"/>
    <col min="24" max="24" width="14.77734375" style="2447" customWidth="1"/>
    <col min="25" max="16384" width="8.77734375" style="2447"/>
  </cols>
  <sheetData>
    <row r="1" spans="1:23" ht="45.75" customHeight="1">
      <c r="A1" s="1335" t="s">
        <v>14</v>
      </c>
      <c r="B1" s="267" t="s">
        <v>15</v>
      </c>
      <c r="F1" s="2504" t="s">
        <v>4998</v>
      </c>
    </row>
    <row r="2" spans="1:23" ht="15" customHeight="1">
      <c r="A2" s="207" t="s">
        <v>18</v>
      </c>
    </row>
    <row r="3" spans="1:23" ht="15" customHeight="1">
      <c r="A3" s="221">
        <v>0</v>
      </c>
      <c r="B3" s="1115" t="s">
        <v>127</v>
      </c>
      <c r="F3" s="2505" t="s">
        <v>604</v>
      </c>
      <c r="G3" s="2447" t="s">
        <v>4999</v>
      </c>
    </row>
    <row r="4" spans="1:23" ht="15" customHeight="1">
      <c r="A4" s="226"/>
      <c r="B4" s="226"/>
      <c r="F4" s="2505" t="s">
        <v>599</v>
      </c>
      <c r="G4" s="2447" t="s">
        <v>5000</v>
      </c>
    </row>
    <row r="8" spans="1:23">
      <c r="G8" s="2506">
        <v>41648</v>
      </c>
      <c r="H8" s="2506"/>
      <c r="I8" s="834"/>
      <c r="J8" s="834"/>
      <c r="K8" s="834"/>
    </row>
    <row r="9" spans="1:23">
      <c r="G9" s="2507" t="s">
        <v>5001</v>
      </c>
      <c r="H9" s="2507"/>
      <c r="I9" s="834"/>
      <c r="J9" s="2508">
        <v>2.5000000000000001E-2</v>
      </c>
      <c r="K9" s="2447" t="s">
        <v>5002</v>
      </c>
    </row>
    <row r="10" spans="1:23">
      <c r="G10" s="2509"/>
      <c r="H10" s="2510"/>
      <c r="I10" s="834"/>
      <c r="J10" s="2511"/>
      <c r="K10" s="2510" t="s">
        <v>5003</v>
      </c>
    </row>
    <row r="11" spans="1:23">
      <c r="G11" s="2509"/>
      <c r="H11" s="2510"/>
      <c r="I11" s="834"/>
      <c r="J11" s="834"/>
      <c r="K11" s="834"/>
    </row>
    <row r="12" spans="1:23">
      <c r="G12" s="2509"/>
      <c r="H12" s="2510"/>
      <c r="I12" s="834"/>
      <c r="J12" s="834"/>
      <c r="K12" s="834"/>
    </row>
    <row r="13" spans="1:23" ht="15.75">
      <c r="F13" s="2477"/>
      <c r="G13" s="2512" t="s">
        <v>5004</v>
      </c>
      <c r="H13" s="2512" t="s">
        <v>76</v>
      </c>
      <c r="I13" s="2512" t="s">
        <v>76</v>
      </c>
      <c r="J13" s="834"/>
      <c r="K13" s="834"/>
    </row>
    <row r="14" spans="1:23" ht="15.75">
      <c r="F14" s="2513" t="s">
        <v>22</v>
      </c>
      <c r="G14" s="2514">
        <v>2014</v>
      </c>
      <c r="H14" s="2514">
        <v>2015</v>
      </c>
      <c r="I14" s="2514">
        <v>2016</v>
      </c>
      <c r="J14" s="2514">
        <v>2017</v>
      </c>
      <c r="K14" s="2514">
        <v>2018</v>
      </c>
      <c r="L14" s="2514">
        <v>2019</v>
      </c>
      <c r="M14" s="2514">
        <v>2020</v>
      </c>
      <c r="N14" s="2514">
        <v>2021</v>
      </c>
      <c r="O14" s="2514">
        <v>2022</v>
      </c>
      <c r="P14" s="2514">
        <v>2023</v>
      </c>
      <c r="Q14" s="2514">
        <v>2024</v>
      </c>
      <c r="R14" s="2514">
        <v>2025</v>
      </c>
      <c r="S14" s="2514">
        <v>2026</v>
      </c>
      <c r="T14" s="2514">
        <v>2027</v>
      </c>
      <c r="U14" s="2514">
        <v>2028</v>
      </c>
      <c r="V14" s="2514">
        <v>2029</v>
      </c>
      <c r="W14" s="2514">
        <v>2030</v>
      </c>
    </row>
    <row r="15" spans="1:23">
      <c r="F15" s="2477" t="s">
        <v>478</v>
      </c>
      <c r="G15" s="2515">
        <v>7124600</v>
      </c>
      <c r="H15" s="2515">
        <v>7640898.3700000001</v>
      </c>
      <c r="I15" s="2515">
        <v>8190279.6799999997</v>
      </c>
      <c r="J15" s="834">
        <v>8395036.6719999984</v>
      </c>
      <c r="K15" s="834">
        <v>8604912.5887999982</v>
      </c>
      <c r="L15" s="834">
        <v>8820035.4035199974</v>
      </c>
      <c r="M15" s="834">
        <v>9040536.288607996</v>
      </c>
      <c r="N15" s="834">
        <v>9266549.6958231945</v>
      </c>
      <c r="O15" s="834">
        <v>9498213.4382187743</v>
      </c>
      <c r="P15" s="834">
        <v>9735668.7741742432</v>
      </c>
      <c r="Q15" s="834">
        <v>9979060.4935285989</v>
      </c>
      <c r="R15" s="834">
        <v>10228537.005866813</v>
      </c>
      <c r="S15" s="834">
        <v>10484250.431013482</v>
      </c>
      <c r="T15" s="834">
        <v>10746356.691788819</v>
      </c>
      <c r="U15" s="834">
        <v>11015015.609083539</v>
      </c>
      <c r="V15" s="834">
        <v>11290390.999310626</v>
      </c>
      <c r="W15" s="834">
        <v>11572650.774293391</v>
      </c>
    </row>
    <row r="16" spans="1:23">
      <c r="F16" s="2477" t="s">
        <v>1263</v>
      </c>
      <c r="G16" s="2515">
        <v>0</v>
      </c>
      <c r="H16" s="2515"/>
      <c r="I16" s="2515"/>
      <c r="J16" s="834">
        <v>0</v>
      </c>
      <c r="K16" s="834">
        <v>0</v>
      </c>
      <c r="L16" s="834">
        <v>0</v>
      </c>
      <c r="M16" s="834">
        <v>0</v>
      </c>
      <c r="N16" s="834">
        <v>0</v>
      </c>
      <c r="O16" s="834">
        <v>0</v>
      </c>
      <c r="P16" s="834">
        <v>0</v>
      </c>
      <c r="Q16" s="834">
        <v>0</v>
      </c>
      <c r="R16" s="834">
        <v>0</v>
      </c>
      <c r="S16" s="834">
        <v>0</v>
      </c>
      <c r="T16" s="834">
        <v>0</v>
      </c>
      <c r="U16" s="834">
        <v>0</v>
      </c>
      <c r="V16" s="834">
        <v>0</v>
      </c>
      <c r="W16" s="834">
        <v>0</v>
      </c>
    </row>
    <row r="17" spans="6:23">
      <c r="F17" s="2477" t="s">
        <v>1702</v>
      </c>
      <c r="G17" s="2515">
        <v>3525000</v>
      </c>
      <c r="H17" s="2515">
        <v>0</v>
      </c>
      <c r="I17" s="2515">
        <v>0</v>
      </c>
      <c r="J17" s="834">
        <v>0</v>
      </c>
      <c r="K17" s="834">
        <v>0</v>
      </c>
      <c r="L17" s="834">
        <v>0</v>
      </c>
      <c r="M17" s="834">
        <v>0</v>
      </c>
      <c r="N17" s="834">
        <v>0</v>
      </c>
      <c r="O17" s="834">
        <v>0</v>
      </c>
      <c r="P17" s="834">
        <v>0</v>
      </c>
      <c r="Q17" s="834">
        <v>0</v>
      </c>
      <c r="R17" s="834">
        <v>0</v>
      </c>
      <c r="S17" s="834">
        <v>0</v>
      </c>
      <c r="T17" s="834">
        <v>0</v>
      </c>
      <c r="U17" s="834">
        <v>0</v>
      </c>
      <c r="V17" s="834">
        <v>0</v>
      </c>
      <c r="W17" s="834">
        <v>0</v>
      </c>
    </row>
    <row r="18" spans="6:23">
      <c r="F18" s="2477" t="s">
        <v>1704</v>
      </c>
      <c r="G18" s="2515">
        <v>1589100</v>
      </c>
      <c r="H18" s="2515">
        <v>1550000</v>
      </c>
      <c r="I18" s="2515">
        <v>1550000</v>
      </c>
      <c r="J18" s="834">
        <v>1588749.9999999998</v>
      </c>
      <c r="K18" s="834">
        <v>1628468.7499999995</v>
      </c>
      <c r="L18" s="834">
        <v>1669180.4687499993</v>
      </c>
      <c r="M18" s="834">
        <v>1710909.9804687491</v>
      </c>
      <c r="N18" s="834">
        <v>1753682.7299804676</v>
      </c>
      <c r="O18" s="834">
        <v>1797524.7982299791</v>
      </c>
      <c r="P18" s="834">
        <v>1842462.9181857284</v>
      </c>
      <c r="Q18" s="834">
        <v>1888524.4911403714</v>
      </c>
      <c r="R18" s="834">
        <v>1935737.6034188806</v>
      </c>
      <c r="S18" s="834">
        <v>1984131.0435043524</v>
      </c>
      <c r="T18" s="834">
        <v>2033734.3195919611</v>
      </c>
      <c r="U18" s="834">
        <v>2084577.6775817599</v>
      </c>
      <c r="V18" s="834">
        <v>2136692.1195213036</v>
      </c>
      <c r="W18" s="834">
        <v>2190109.4225093359</v>
      </c>
    </row>
    <row r="19" spans="6:23">
      <c r="F19" s="2477" t="s">
        <v>1699</v>
      </c>
      <c r="G19" s="2515">
        <v>673000</v>
      </c>
      <c r="H19" s="2515">
        <v>673000</v>
      </c>
      <c r="I19" s="2515">
        <v>673000</v>
      </c>
      <c r="J19" s="834">
        <v>689824.99999999988</v>
      </c>
      <c r="K19" s="834">
        <v>707070.62499999977</v>
      </c>
      <c r="L19" s="834">
        <v>724747.39062499965</v>
      </c>
      <c r="M19" s="834">
        <v>742866.07539062458</v>
      </c>
      <c r="N19" s="834">
        <v>761437.72727539018</v>
      </c>
      <c r="O19" s="834">
        <v>780473.67045727489</v>
      </c>
      <c r="P19" s="834">
        <v>799985.51221870666</v>
      </c>
      <c r="Q19" s="834">
        <v>819985.15002417425</v>
      </c>
      <c r="R19" s="834">
        <v>840484.77877477848</v>
      </c>
      <c r="S19" s="834">
        <v>861496.89824414789</v>
      </c>
      <c r="T19" s="834">
        <v>883034.3207002515</v>
      </c>
      <c r="U19" s="834">
        <v>905110.17871775769</v>
      </c>
      <c r="V19" s="834">
        <v>927737.93318570161</v>
      </c>
      <c r="W19" s="834">
        <v>950931.38151534402</v>
      </c>
    </row>
    <row r="20" spans="6:23">
      <c r="F20" s="2477" t="s">
        <v>1703</v>
      </c>
      <c r="G20" s="2515">
        <v>4981000</v>
      </c>
      <c r="H20" s="2515">
        <v>5065900</v>
      </c>
      <c r="I20" s="2515">
        <v>5184800</v>
      </c>
      <c r="J20" s="834">
        <v>5314420</v>
      </c>
      <c r="K20" s="834">
        <v>5447280.4999999991</v>
      </c>
      <c r="L20" s="834">
        <v>5583462.5124999983</v>
      </c>
      <c r="M20" s="834">
        <v>5723049.075312498</v>
      </c>
      <c r="N20" s="834">
        <v>5866125.3021953097</v>
      </c>
      <c r="O20" s="834">
        <v>6012778.4347501919</v>
      </c>
      <c r="P20" s="834">
        <v>6163097.8956189463</v>
      </c>
      <c r="Q20" s="834">
        <v>6317175.3430094197</v>
      </c>
      <c r="R20" s="834">
        <v>6475104.7265846543</v>
      </c>
      <c r="S20" s="834">
        <v>6636982.34474927</v>
      </c>
      <c r="T20" s="834">
        <v>6802906.9033680009</v>
      </c>
      <c r="U20" s="834">
        <v>6972979.5759522002</v>
      </c>
      <c r="V20" s="834">
        <v>7147304.0653510047</v>
      </c>
      <c r="W20" s="834">
        <v>7325986.6669847788</v>
      </c>
    </row>
    <row r="21" spans="6:23">
      <c r="F21" s="2477" t="s">
        <v>176</v>
      </c>
      <c r="G21" s="2515"/>
      <c r="H21" s="2515">
        <v>0</v>
      </c>
      <c r="I21" s="2515">
        <v>0</v>
      </c>
      <c r="J21" s="834">
        <v>0</v>
      </c>
      <c r="K21" s="834">
        <v>0</v>
      </c>
      <c r="L21" s="834">
        <v>0</v>
      </c>
      <c r="M21" s="834">
        <v>0</v>
      </c>
      <c r="N21" s="834">
        <v>0</v>
      </c>
      <c r="O21" s="834">
        <v>0</v>
      </c>
      <c r="P21" s="834">
        <v>0</v>
      </c>
      <c r="Q21" s="834">
        <v>0</v>
      </c>
      <c r="R21" s="834">
        <v>0</v>
      </c>
      <c r="S21" s="834">
        <v>0</v>
      </c>
      <c r="T21" s="834">
        <v>0</v>
      </c>
      <c r="U21" s="834">
        <v>0</v>
      </c>
      <c r="V21" s="834">
        <v>0</v>
      </c>
      <c r="W21" s="834">
        <v>0</v>
      </c>
    </row>
    <row r="22" spans="6:23">
      <c r="F22" s="2516" t="s">
        <v>1705</v>
      </c>
      <c r="G22" s="2515">
        <v>421300</v>
      </c>
      <c r="H22" s="2515">
        <v>0</v>
      </c>
      <c r="I22" s="2515">
        <v>0</v>
      </c>
      <c r="J22" s="834">
        <v>0</v>
      </c>
      <c r="K22" s="834">
        <v>0</v>
      </c>
      <c r="L22" s="834">
        <v>0</v>
      </c>
      <c r="M22" s="834">
        <v>0</v>
      </c>
      <c r="N22" s="834">
        <v>0</v>
      </c>
      <c r="O22" s="834">
        <v>0</v>
      </c>
      <c r="P22" s="834">
        <v>0</v>
      </c>
      <c r="Q22" s="834">
        <v>0</v>
      </c>
      <c r="R22" s="834">
        <v>0</v>
      </c>
      <c r="S22" s="834">
        <v>0</v>
      </c>
      <c r="T22" s="834">
        <v>0</v>
      </c>
      <c r="U22" s="834">
        <v>0</v>
      </c>
      <c r="V22" s="834">
        <v>0</v>
      </c>
      <c r="W22" s="834">
        <v>0</v>
      </c>
    </row>
    <row r="23" spans="6:23">
      <c r="F23" s="2477" t="s">
        <v>1700</v>
      </c>
      <c r="G23" s="2515">
        <v>9566000</v>
      </c>
      <c r="H23" s="2515">
        <v>11344000</v>
      </c>
      <c r="I23" s="2515">
        <v>9800000</v>
      </c>
      <c r="J23" s="834">
        <v>10045000</v>
      </c>
      <c r="K23" s="834">
        <v>10296125</v>
      </c>
      <c r="L23" s="834">
        <v>10553528.125</v>
      </c>
      <c r="M23" s="834">
        <v>10817366.328124998</v>
      </c>
      <c r="N23" s="834">
        <v>11087800.486328121</v>
      </c>
      <c r="O23" s="834">
        <v>11364995.498486323</v>
      </c>
      <c r="P23" s="834">
        <v>11649120.385948481</v>
      </c>
      <c r="Q23" s="834">
        <v>11940348.395597192</v>
      </c>
      <c r="R23" s="834">
        <v>12238857.105487119</v>
      </c>
      <c r="S23" s="834">
        <v>12544828.533124296</v>
      </c>
      <c r="T23" s="834">
        <v>12858449.246452402</v>
      </c>
      <c r="U23" s="834">
        <v>13179910.477613712</v>
      </c>
      <c r="V23" s="834">
        <v>13509408.239554053</v>
      </c>
      <c r="W23" s="834">
        <v>13847143.445542904</v>
      </c>
    </row>
    <row r="24" spans="6:23">
      <c r="F24" s="2477" t="s">
        <v>1701</v>
      </c>
      <c r="G24" s="2515">
        <v>532600</v>
      </c>
      <c r="H24" s="2515">
        <v>565000</v>
      </c>
      <c r="I24" s="2515">
        <v>600000</v>
      </c>
      <c r="J24" s="834">
        <v>615000</v>
      </c>
      <c r="K24" s="834">
        <v>630375</v>
      </c>
      <c r="L24" s="834">
        <v>646134.375</v>
      </c>
      <c r="M24" s="834">
        <v>662287.734375</v>
      </c>
      <c r="N24" s="834">
        <v>678844.92773437488</v>
      </c>
      <c r="O24" s="834">
        <v>695816.05092773424</v>
      </c>
      <c r="P24" s="834">
        <v>713211.45220092754</v>
      </c>
      <c r="Q24" s="834">
        <v>731041.73850595066</v>
      </c>
      <c r="R24" s="834">
        <v>749317.78196859942</v>
      </c>
      <c r="S24" s="834">
        <v>768050.72651781433</v>
      </c>
      <c r="T24" s="834">
        <v>787251.99468075961</v>
      </c>
      <c r="U24" s="834">
        <v>806933.29454777855</v>
      </c>
      <c r="V24" s="834">
        <v>827106.62691147299</v>
      </c>
      <c r="W24" s="834">
        <v>847784.29258425976</v>
      </c>
    </row>
    <row r="25" spans="6:23">
      <c r="F25" s="2477" t="s">
        <v>5005</v>
      </c>
      <c r="G25" s="2515">
        <v>612000</v>
      </c>
      <c r="H25" s="2515">
        <v>624200</v>
      </c>
      <c r="I25" s="2515">
        <v>636700</v>
      </c>
      <c r="J25" s="834">
        <v>652617.5</v>
      </c>
      <c r="K25" s="834">
        <v>668932.9375</v>
      </c>
      <c r="L25" s="834">
        <v>685656.26093749993</v>
      </c>
      <c r="M25" s="834">
        <v>702797.6674609374</v>
      </c>
      <c r="N25" s="834">
        <v>720367.60914746078</v>
      </c>
      <c r="O25" s="834">
        <v>738376.79937614722</v>
      </c>
      <c r="P25" s="834">
        <v>756836.21936055087</v>
      </c>
      <c r="Q25" s="834">
        <v>775757.12484456459</v>
      </c>
      <c r="R25" s="834">
        <v>795151.05296567862</v>
      </c>
      <c r="S25" s="834">
        <v>815029.82928982051</v>
      </c>
      <c r="T25" s="834">
        <v>835405.5750220659</v>
      </c>
      <c r="U25" s="834">
        <v>856290.7143976175</v>
      </c>
      <c r="V25" s="834">
        <v>877697.98225755792</v>
      </c>
      <c r="W25" s="834">
        <v>899640.43181399675</v>
      </c>
    </row>
    <row r="26" spans="6:23">
      <c r="G26" s="2509"/>
      <c r="H26" s="2510"/>
      <c r="I26" s="834"/>
      <c r="J26" s="834"/>
      <c r="K26" s="834"/>
    </row>
    <row r="27" spans="6:23">
      <c r="G27" s="2509"/>
      <c r="H27" s="2510"/>
      <c r="I27" s="834"/>
      <c r="J27" s="834"/>
      <c r="K27" s="834"/>
    </row>
    <row r="28" spans="6:23">
      <c r="G28" s="2509"/>
      <c r="H28" s="2510"/>
      <c r="I28" s="834"/>
      <c r="J28" s="834"/>
      <c r="K28" s="834"/>
    </row>
    <row r="29" spans="6:23">
      <c r="G29" s="2509"/>
      <c r="H29" s="2510"/>
      <c r="I29" s="834"/>
      <c r="J29" s="834"/>
      <c r="K29" s="834"/>
    </row>
    <row r="30" spans="6:23">
      <c r="G30" s="2509"/>
      <c r="H30" s="2510"/>
      <c r="I30" s="834"/>
      <c r="J30" s="834"/>
      <c r="K30" s="834"/>
    </row>
    <row r="49" spans="2:2">
      <c r="B49" s="207">
        <v>0</v>
      </c>
    </row>
    <row r="85" spans="2:2">
      <c r="B85" s="207">
        <v>0</v>
      </c>
    </row>
    <row r="86" spans="2:2">
      <c r="B86" s="207">
        <v>0</v>
      </c>
    </row>
    <row r="87" spans="2:2">
      <c r="B87" s="207">
        <v>0</v>
      </c>
    </row>
    <row r="321" spans="1:2">
      <c r="A321" s="266"/>
      <c r="B321" s="266"/>
    </row>
    <row r="322" spans="1:2">
      <c r="A322" s="266"/>
      <c r="B322" s="266"/>
    </row>
    <row r="323" spans="1:2">
      <c r="A323" s="266"/>
      <c r="B323" s="266"/>
    </row>
    <row r="324" spans="1:2">
      <c r="A324" s="266"/>
      <c r="B324" s="266"/>
    </row>
    <row r="325" spans="1:2">
      <c r="A325" s="266"/>
    </row>
    <row r="326" spans="1:2">
      <c r="A326" s="266"/>
      <c r="B326" s="266"/>
    </row>
    <row r="327" spans="1:2">
      <c r="A327" s="266"/>
      <c r="B327" s="266"/>
    </row>
    <row r="343" spans="1:2">
      <c r="A343" s="266"/>
      <c r="B343" s="266"/>
    </row>
    <row r="344" spans="1:2">
      <c r="A344" s="266"/>
      <c r="B344" s="266"/>
    </row>
    <row r="345" spans="1:2">
      <c r="A345" s="266"/>
      <c r="B345" s="266"/>
    </row>
    <row r="346" spans="1:2">
      <c r="A346" s="266"/>
      <c r="B346" s="266"/>
    </row>
  </sheetData>
  <conditionalFormatting sqref="B332 B370 A16:B325 A5:B14">
    <cfRule type="cellIs" dxfId="120" priority="2" stopIfTrue="1" operator="greaterThan">
      <formula>0</formula>
    </cfRule>
  </conditionalFormatting>
  <conditionalFormatting sqref="A15:B15">
    <cfRule type="cellIs" dxfId="119" priority="1" stopIfTrue="1" operator="greaterThan">
      <formula>0</formula>
    </cfRule>
  </conditionalFormatting>
  <printOptions gridLines="1"/>
  <pageMargins left="0.25" right="0.25" top="1" bottom="1" header="0.5" footer="0.5"/>
  <pageSetup paperSize="17" scale="99" orientation="landscape" blackAndWhite="1" r:id="rId1"/>
  <headerFooter alignWithMargins="0"/>
  <legacyDrawing r:id="rId2"/>
</worksheet>
</file>

<file path=xl/worksheets/sheet82.xml><?xml version="1.0" encoding="utf-8"?>
<worksheet xmlns="http://schemas.openxmlformats.org/spreadsheetml/2006/main" xmlns:r="http://schemas.openxmlformats.org/officeDocument/2006/relationships">
  <dimension ref="A1:IV545"/>
  <sheetViews>
    <sheetView topLeftCell="A55" workbookViewId="0">
      <selection sqref="A1:XFD1048576"/>
    </sheetView>
  </sheetViews>
  <sheetFormatPr defaultColWidth="9" defaultRowHeight="15.6" customHeight="1"/>
  <cols>
    <col min="1" max="2" width="11.33203125" style="2522" customWidth="1"/>
    <col min="3" max="3" width="17.88671875" style="2519" customWidth="1"/>
    <col min="4" max="4" width="18.5546875" style="2521" customWidth="1"/>
    <col min="5" max="5" width="5.77734375" style="2521" customWidth="1"/>
    <col min="6" max="6" width="23" style="2510" customWidth="1"/>
    <col min="7" max="7" width="10.77734375" style="2510" customWidth="1"/>
    <col min="8" max="14" width="1.77734375" style="2510" hidden="1" customWidth="1"/>
    <col min="15" max="15" width="1.77734375" style="515" hidden="1" customWidth="1"/>
    <col min="16" max="18" width="1.77734375" style="2510" hidden="1" customWidth="1"/>
    <col min="19" max="25" width="1.77734375" style="2520" hidden="1" customWidth="1"/>
    <col min="26" max="28" width="18.33203125" style="2520" customWidth="1"/>
    <col min="29" max="30" width="18.77734375" style="2520" customWidth="1"/>
    <col min="31" max="31" width="18.33203125" style="2520" customWidth="1"/>
    <col min="32" max="32" width="17.77734375" style="2520" customWidth="1"/>
    <col min="33" max="33" width="18.33203125" style="2520" customWidth="1"/>
    <col min="34" max="34" width="17.77734375" style="2520" customWidth="1"/>
    <col min="35" max="35" width="18.77734375" style="2520" customWidth="1"/>
    <col min="36" max="38" width="18.33203125" style="2520" customWidth="1"/>
    <col min="39" max="39" width="18.77734375" style="2520" customWidth="1"/>
    <col min="40" max="40" width="17.77734375" style="2520" customWidth="1"/>
    <col min="41" max="42" width="18.77734375" style="2520" customWidth="1"/>
    <col min="43" max="16384" width="9" style="2520"/>
  </cols>
  <sheetData>
    <row r="1" spans="1:42" ht="16.5" thickBot="1">
      <c r="A1" s="2517" t="s">
        <v>14</v>
      </c>
      <c r="B1" s="2518" t="s">
        <v>15</v>
      </c>
      <c r="D1" s="2520"/>
      <c r="O1" s="492"/>
      <c r="S1" s="2510"/>
      <c r="T1" s="2510"/>
      <c r="U1" s="2510"/>
      <c r="V1" s="2510"/>
    </row>
    <row r="2" spans="1:42" ht="15.6" customHeight="1">
      <c r="D2" s="2520"/>
      <c r="O2" s="492"/>
      <c r="S2" s="2510"/>
      <c r="T2" s="2510"/>
    </row>
    <row r="3" spans="1:42" ht="15.6" customHeight="1">
      <c r="A3" s="2522" t="s">
        <v>18</v>
      </c>
      <c r="D3" s="2523"/>
      <c r="O3" s="492"/>
      <c r="S3" s="2510"/>
      <c r="U3" s="2510"/>
      <c r="V3" s="2510"/>
    </row>
    <row r="4" spans="1:42" ht="33">
      <c r="A4" s="221">
        <v>0</v>
      </c>
      <c r="B4" s="2524" t="s">
        <v>127</v>
      </c>
      <c r="D4" s="2523" t="s">
        <v>5006</v>
      </c>
      <c r="O4" s="492"/>
      <c r="S4" s="2510"/>
      <c r="U4" s="2510"/>
      <c r="V4" s="2510"/>
      <c r="X4" s="2525"/>
      <c r="Y4" s="2525"/>
      <c r="AA4" s="2506">
        <v>41683</v>
      </c>
      <c r="AB4" s="2506"/>
    </row>
    <row r="5" spans="1:42" ht="15.6" customHeight="1">
      <c r="D5" s="2523"/>
      <c r="O5" s="492"/>
      <c r="S5" s="2510"/>
      <c r="U5" s="2510"/>
      <c r="V5" s="2510"/>
      <c r="W5" s="2526"/>
      <c r="X5" s="2526"/>
      <c r="Y5" s="2526"/>
      <c r="AA5" s="2507" t="s">
        <v>5007</v>
      </c>
      <c r="AB5" s="2507"/>
    </row>
    <row r="6" spans="1:42" ht="15.6" customHeight="1">
      <c r="D6" s="2523"/>
      <c r="O6" s="492"/>
      <c r="S6" s="2510"/>
      <c r="T6" s="2510"/>
      <c r="U6" s="2510"/>
      <c r="V6" s="2510"/>
    </row>
    <row r="7" spans="1:42" ht="15.6" customHeight="1">
      <c r="D7" s="2527" t="s">
        <v>22</v>
      </c>
      <c r="E7" s="2528"/>
      <c r="F7" s="2528"/>
      <c r="G7" s="2529"/>
      <c r="H7" s="2529">
        <v>1996</v>
      </c>
      <c r="I7" s="2529">
        <v>1997</v>
      </c>
      <c r="J7" s="2529">
        <v>1998</v>
      </c>
      <c r="K7" s="2529">
        <v>1999</v>
      </c>
      <c r="L7" s="2529">
        <v>2000</v>
      </c>
      <c r="M7" s="2529">
        <v>2001</v>
      </c>
      <c r="N7" s="2529">
        <v>2002</v>
      </c>
      <c r="O7" s="2529">
        <v>2003</v>
      </c>
      <c r="P7" s="2529">
        <v>2004</v>
      </c>
      <c r="Q7" s="2529">
        <v>2005</v>
      </c>
      <c r="R7" s="2529">
        <v>2006</v>
      </c>
      <c r="S7" s="2529">
        <v>2007</v>
      </c>
      <c r="T7" s="2529"/>
      <c r="U7" s="2529"/>
      <c r="V7" s="2529">
        <v>2010</v>
      </c>
      <c r="W7" s="2529">
        <v>2011</v>
      </c>
      <c r="X7" s="2529">
        <v>2012</v>
      </c>
      <c r="Y7" s="2529">
        <v>2013</v>
      </c>
      <c r="Z7" s="2529">
        <v>2014</v>
      </c>
      <c r="AA7" s="2529">
        <v>2015</v>
      </c>
      <c r="AB7" s="2529">
        <v>2016</v>
      </c>
      <c r="AC7" s="2529">
        <v>2017</v>
      </c>
      <c r="AD7" s="2529">
        <v>2018</v>
      </c>
      <c r="AE7" s="2529">
        <v>2019</v>
      </c>
      <c r="AF7" s="2529">
        <v>2020</v>
      </c>
      <c r="AG7" s="2529">
        <v>2021</v>
      </c>
      <c r="AH7" s="2529">
        <v>2022</v>
      </c>
      <c r="AI7" s="2529">
        <v>2023</v>
      </c>
      <c r="AJ7" s="2529">
        <v>2024</v>
      </c>
      <c r="AK7" s="2529">
        <v>2025</v>
      </c>
      <c r="AL7" s="2529">
        <v>2026</v>
      </c>
      <c r="AM7" s="2529">
        <v>2027</v>
      </c>
      <c r="AN7" s="2529">
        <v>2028</v>
      </c>
      <c r="AO7" s="2529">
        <v>2029</v>
      </c>
      <c r="AP7" s="2530">
        <v>2030</v>
      </c>
    </row>
    <row r="8" spans="1:42" ht="15.6" customHeight="1">
      <c r="D8" s="2448" t="s">
        <v>5008</v>
      </c>
      <c r="E8" s="2531"/>
      <c r="F8" s="2531"/>
      <c r="G8" s="2531"/>
      <c r="H8" s="2531"/>
      <c r="O8" s="492"/>
      <c r="S8" s="2510"/>
      <c r="T8" s="2510"/>
      <c r="U8" s="2510"/>
      <c r="V8" s="2531"/>
      <c r="W8" s="2531"/>
      <c r="X8" s="2531"/>
    </row>
    <row r="9" spans="1:42" ht="15.6" customHeight="1">
      <c r="D9" s="2532"/>
      <c r="E9" s="2532" t="s">
        <v>5009</v>
      </c>
      <c r="F9" s="2531"/>
      <c r="G9" s="2531"/>
      <c r="H9" s="2531"/>
      <c r="O9" s="492"/>
      <c r="S9" s="2510"/>
      <c r="T9" s="2510"/>
      <c r="U9" s="2510"/>
      <c r="V9" s="2533"/>
      <c r="W9" s="2533"/>
      <c r="X9" s="2533"/>
      <c r="Y9" s="2533"/>
    </row>
    <row r="10" spans="1:42" ht="15.6" customHeight="1">
      <c r="D10" s="2532"/>
      <c r="E10" s="2532"/>
      <c r="F10" s="2532" t="s">
        <v>5010</v>
      </c>
      <c r="G10" s="2531"/>
      <c r="H10" s="2531"/>
      <c r="O10" s="492"/>
      <c r="S10" s="2510"/>
      <c r="T10" s="2510"/>
      <c r="U10" s="2510"/>
      <c r="V10" s="2534"/>
      <c r="W10" s="2534"/>
      <c r="X10" s="2534"/>
      <c r="Y10" s="2534"/>
      <c r="AA10" s="2535"/>
      <c r="AB10" s="2535"/>
    </row>
    <row r="11" spans="1:42" ht="15.6" customHeight="1">
      <c r="D11" s="2532"/>
      <c r="E11" s="2532"/>
      <c r="F11" s="2536" t="s">
        <v>5011</v>
      </c>
      <c r="H11" s="2531"/>
      <c r="O11" s="492"/>
      <c r="S11" s="2510"/>
      <c r="T11" s="2510"/>
      <c r="U11" s="2510"/>
      <c r="V11" s="2510"/>
      <c r="W11" s="2510"/>
      <c r="X11" s="2510"/>
      <c r="Y11" s="2510"/>
      <c r="Z11" s="2510"/>
      <c r="AA11" s="2537">
        <v>165353920.27081394</v>
      </c>
      <c r="AB11" s="2537">
        <v>169115716.32343498</v>
      </c>
      <c r="AC11" s="2538">
        <v>175880344.97637239</v>
      </c>
      <c r="AD11" s="2538">
        <v>182915558.77542728</v>
      </c>
      <c r="AE11" s="2538">
        <v>190232181.12644437</v>
      </c>
      <c r="AF11" s="2538">
        <v>197841468.37150216</v>
      </c>
      <c r="AG11" s="2538">
        <v>205755127.10636225</v>
      </c>
      <c r="AH11" s="2538">
        <v>213985332.19061676</v>
      </c>
      <c r="AI11" s="2538">
        <v>222544745.47824144</v>
      </c>
      <c r="AJ11" s="2538">
        <v>231446535.29737112</v>
      </c>
      <c r="AK11" s="2538">
        <v>240704396.70926598</v>
      </c>
      <c r="AL11" s="2538">
        <v>250332572.57763663</v>
      </c>
      <c r="AM11" s="2538">
        <v>260345875.4807421</v>
      </c>
      <c r="AN11" s="2538">
        <v>270759710.49997181</v>
      </c>
      <c r="AO11" s="2538">
        <v>281590098.91997069</v>
      </c>
      <c r="AP11" s="2538">
        <v>292853702.87676954</v>
      </c>
    </row>
    <row r="12" spans="1:42" ht="15.6" customHeight="1">
      <c r="D12" s="2532"/>
      <c r="E12" s="2532"/>
      <c r="F12" s="2536" t="s">
        <v>5012</v>
      </c>
      <c r="H12" s="2531"/>
      <c r="O12" s="492"/>
      <c r="S12" s="2510"/>
      <c r="T12" s="2510"/>
      <c r="U12" s="2510"/>
      <c r="V12" s="2510"/>
      <c r="W12" s="2510"/>
      <c r="X12" s="2510"/>
      <c r="Y12" s="2510"/>
      <c r="Z12" s="2510"/>
      <c r="AA12" s="2537">
        <v>6555400</v>
      </c>
      <c r="AB12" s="2537">
        <v>6593000</v>
      </c>
      <c r="AC12" s="2538">
        <v>6856720</v>
      </c>
      <c r="AD12" s="2538">
        <v>7130988.7999999998</v>
      </c>
      <c r="AE12" s="2538">
        <v>7416228.352</v>
      </c>
      <c r="AF12" s="2538">
        <v>7712877.4860800002</v>
      </c>
      <c r="AG12" s="2538">
        <v>8021392.5855232002</v>
      </c>
      <c r="AH12" s="2538">
        <v>8342248.2889441289</v>
      </c>
      <c r="AI12" s="2538">
        <v>8675938.2205018941</v>
      </c>
      <c r="AJ12" s="2538">
        <v>9022975.7493219711</v>
      </c>
      <c r="AK12" s="2538">
        <v>9383894.7792948503</v>
      </c>
      <c r="AL12" s="2538">
        <v>9759250.5704666451</v>
      </c>
      <c r="AM12" s="2538">
        <v>10149620.593285311</v>
      </c>
      <c r="AN12" s="2538">
        <v>10555605.417016724</v>
      </c>
      <c r="AO12" s="2538">
        <v>10977829.633697394</v>
      </c>
      <c r="AP12" s="2538">
        <v>11416942.81904529</v>
      </c>
    </row>
    <row r="13" spans="1:42" ht="15.6" customHeight="1">
      <c r="D13" s="2532"/>
      <c r="E13" s="2532"/>
      <c r="F13" s="2536" t="s">
        <v>5013</v>
      </c>
      <c r="H13" s="2531"/>
      <c r="O13" s="492"/>
      <c r="S13" s="2510"/>
      <c r="T13" s="2510"/>
      <c r="U13" s="2510"/>
      <c r="V13" s="2510"/>
      <c r="W13" s="2510"/>
      <c r="X13" s="2510"/>
      <c r="Y13" s="2510"/>
      <c r="Z13" s="2510"/>
      <c r="AA13" s="2537">
        <v>142300</v>
      </c>
      <c r="AB13" s="2537">
        <v>142800</v>
      </c>
      <c r="AC13" s="2538">
        <v>148512</v>
      </c>
      <c r="AD13" s="2538">
        <v>154452.48000000001</v>
      </c>
      <c r="AE13" s="2538">
        <v>160630.57920000001</v>
      </c>
      <c r="AF13" s="2538">
        <v>167055.802368</v>
      </c>
      <c r="AG13" s="2538">
        <v>173738.03446272001</v>
      </c>
      <c r="AH13" s="2538">
        <v>180687.55584122881</v>
      </c>
      <c r="AI13" s="2538">
        <v>187915.05807487798</v>
      </c>
      <c r="AJ13" s="2538">
        <v>195431.66039787311</v>
      </c>
      <c r="AK13" s="2538">
        <v>203248.92681378804</v>
      </c>
      <c r="AL13" s="2538">
        <v>211378.88388633958</v>
      </c>
      <c r="AM13" s="2538">
        <v>219834.03924179316</v>
      </c>
      <c r="AN13" s="2538">
        <v>228627.4008114649</v>
      </c>
      <c r="AO13" s="2538">
        <v>237772.49684392349</v>
      </c>
      <c r="AP13" s="2538">
        <v>247283.39671768044</v>
      </c>
    </row>
    <row r="14" spans="1:42" ht="15.6" customHeight="1">
      <c r="D14" s="2532"/>
      <c r="E14" s="2532"/>
      <c r="F14" s="2536" t="s">
        <v>5014</v>
      </c>
      <c r="G14" s="2520"/>
      <c r="H14" s="2531"/>
      <c r="O14" s="492"/>
      <c r="S14" s="2510"/>
      <c r="T14" s="2510"/>
      <c r="U14" s="2510"/>
      <c r="V14" s="2510"/>
      <c r="W14" s="2510"/>
      <c r="X14" s="2510"/>
      <c r="Y14" s="2510"/>
      <c r="Z14" s="2510"/>
      <c r="AA14" s="2537">
        <v>1674800</v>
      </c>
      <c r="AB14" s="2537">
        <v>1683100</v>
      </c>
      <c r="AC14" s="2538">
        <v>1750424</v>
      </c>
      <c r="AD14" s="2538">
        <v>1820440.96</v>
      </c>
      <c r="AE14" s="2538">
        <v>1893258.5984</v>
      </c>
      <c r="AF14" s="2538">
        <v>1968988.942336</v>
      </c>
      <c r="AG14" s="2538">
        <v>2047748.50002944</v>
      </c>
      <c r="AH14" s="2538">
        <v>2129658.4400306176</v>
      </c>
      <c r="AI14" s="2538">
        <v>2214844.7776318425</v>
      </c>
      <c r="AJ14" s="2538">
        <v>2303438.5687371162</v>
      </c>
      <c r="AK14" s="2538">
        <v>2395576.1114866007</v>
      </c>
      <c r="AL14" s="2538">
        <v>2491399.1559460647</v>
      </c>
      <c r="AM14" s="2538">
        <v>2591055.1221839073</v>
      </c>
      <c r="AN14" s="2538">
        <v>2694697.3270712639</v>
      </c>
      <c r="AO14" s="2538">
        <v>2802485.2201541145</v>
      </c>
      <c r="AP14" s="2538">
        <v>2914584.6289602793</v>
      </c>
    </row>
    <row r="15" spans="1:42" ht="15.6" customHeight="1">
      <c r="D15" s="2532"/>
      <c r="E15" s="2532"/>
      <c r="F15" s="2536" t="s">
        <v>5015</v>
      </c>
      <c r="G15" s="2520"/>
      <c r="H15" s="2531"/>
      <c r="O15" s="492"/>
      <c r="S15" s="2510"/>
      <c r="T15" s="2510"/>
      <c r="U15" s="2510"/>
      <c r="V15" s="2510"/>
      <c r="W15" s="2510"/>
      <c r="X15" s="2510"/>
      <c r="Y15" s="2510"/>
      <c r="Z15" s="2510"/>
      <c r="AA15" s="2537">
        <v>65200</v>
      </c>
      <c r="AB15" s="2537">
        <v>61900</v>
      </c>
      <c r="AC15" s="2538">
        <v>64376</v>
      </c>
      <c r="AD15" s="2538">
        <v>66951.040000000008</v>
      </c>
      <c r="AE15" s="2538">
        <v>69629.081600000005</v>
      </c>
      <c r="AF15" s="2538">
        <v>72414.244864000008</v>
      </c>
      <c r="AG15" s="2538">
        <v>75310.814658560004</v>
      </c>
      <c r="AH15" s="2538">
        <v>78323.247244902406</v>
      </c>
      <c r="AI15" s="2538">
        <v>81456.177134698504</v>
      </c>
      <c r="AJ15" s="2538">
        <v>84714.424220086454</v>
      </c>
      <c r="AK15" s="2538">
        <v>88103.001188889917</v>
      </c>
      <c r="AL15" s="2538">
        <v>91627.121236445513</v>
      </c>
      <c r="AM15" s="2538">
        <v>95292.206085903337</v>
      </c>
      <c r="AN15" s="2538">
        <v>99103.89432933947</v>
      </c>
      <c r="AO15" s="2538">
        <v>103068.05010251305</v>
      </c>
      <c r="AP15" s="2538">
        <v>107190.77210661357</v>
      </c>
    </row>
    <row r="16" spans="1:42" ht="15.6" customHeight="1">
      <c r="D16" s="2532"/>
      <c r="E16" s="2532"/>
      <c r="F16" s="2536" t="s">
        <v>5016</v>
      </c>
      <c r="G16" s="2520"/>
      <c r="H16" s="2531"/>
      <c r="O16" s="492"/>
      <c r="S16" s="2510"/>
      <c r="T16" s="2510"/>
      <c r="U16" s="2510"/>
      <c r="V16" s="2510"/>
      <c r="W16" s="2510"/>
      <c r="X16" s="2510"/>
      <c r="Y16" s="2510"/>
      <c r="Z16" s="2510"/>
      <c r="AA16" s="2537">
        <v>625900</v>
      </c>
      <c r="AB16" s="2537">
        <v>629500</v>
      </c>
      <c r="AC16" s="2538">
        <v>654680</v>
      </c>
      <c r="AD16" s="2538">
        <v>680867.20000000007</v>
      </c>
      <c r="AE16" s="2538">
        <v>708101.88800000015</v>
      </c>
      <c r="AF16" s="2538">
        <v>736425.96352000022</v>
      </c>
      <c r="AG16" s="2538">
        <v>765883.00206080021</v>
      </c>
      <c r="AH16" s="2538">
        <v>796518.32214323222</v>
      </c>
      <c r="AI16" s="2538">
        <v>828379.05502896151</v>
      </c>
      <c r="AJ16" s="2538">
        <v>861514.21723011998</v>
      </c>
      <c r="AK16" s="2538">
        <v>895974.78591932484</v>
      </c>
      <c r="AL16" s="2538">
        <v>931813.77735609782</v>
      </c>
      <c r="AM16" s="2538">
        <v>969086.32845034183</v>
      </c>
      <c r="AN16" s="2538">
        <v>1007849.7815883555</v>
      </c>
      <c r="AO16" s="2538">
        <v>1048163.7728518898</v>
      </c>
      <c r="AP16" s="2538">
        <v>1090090.3237659654</v>
      </c>
    </row>
    <row r="17" spans="3:42" ht="15.6" customHeight="1">
      <c r="D17" s="2532"/>
      <c r="E17" s="2532"/>
      <c r="F17" s="2532" t="s">
        <v>5017</v>
      </c>
      <c r="G17" s="2531"/>
      <c r="H17" s="2531"/>
      <c r="O17" s="492"/>
      <c r="S17" s="2510"/>
      <c r="T17" s="2510"/>
      <c r="U17" s="2510"/>
      <c r="V17" s="2510"/>
      <c r="W17" s="2510"/>
      <c r="X17" s="2510"/>
      <c r="Y17" s="2510"/>
      <c r="Z17" s="2510"/>
      <c r="AA17" s="2537"/>
      <c r="AB17" s="2537"/>
      <c r="AC17" s="2538"/>
      <c r="AD17" s="2538"/>
      <c r="AE17" s="2538"/>
      <c r="AF17" s="2538"/>
      <c r="AG17" s="2538"/>
      <c r="AH17" s="2538"/>
      <c r="AI17" s="2538"/>
      <c r="AJ17" s="2538"/>
      <c r="AK17" s="2538"/>
      <c r="AL17" s="2538"/>
      <c r="AM17" s="2538"/>
      <c r="AN17" s="2538"/>
      <c r="AO17" s="2538"/>
      <c r="AP17" s="2538"/>
    </row>
    <row r="18" spans="3:42" ht="15.6" customHeight="1">
      <c r="D18" s="2532"/>
      <c r="E18" s="2532"/>
      <c r="F18" s="2536" t="s">
        <v>5011</v>
      </c>
      <c r="G18" s="2520"/>
      <c r="H18" s="2531"/>
      <c r="O18" s="492"/>
      <c r="S18" s="2510"/>
      <c r="T18" s="2510"/>
      <c r="U18" s="2510"/>
      <c r="V18" s="2510"/>
      <c r="W18" s="2510"/>
      <c r="X18" s="2510"/>
      <c r="Y18" s="2510"/>
      <c r="Z18" s="2510"/>
      <c r="AA18" s="2537">
        <v>1442300</v>
      </c>
      <c r="AB18" s="2537">
        <v>1426300</v>
      </c>
      <c r="AC18" s="2538">
        <v>1483352</v>
      </c>
      <c r="AD18" s="2538">
        <v>1542686.08</v>
      </c>
      <c r="AE18" s="2538">
        <v>1604393.5232000002</v>
      </c>
      <c r="AF18" s="2538">
        <v>1668569.2641280002</v>
      </c>
      <c r="AG18" s="2538">
        <v>1735312.0346931203</v>
      </c>
      <c r="AH18" s="2538">
        <v>1804724.5160808451</v>
      </c>
      <c r="AI18" s="2538">
        <v>1876913.4967240791</v>
      </c>
      <c r="AJ18" s="2538">
        <v>1951990.0365930423</v>
      </c>
      <c r="AK18" s="2538">
        <v>2030069.6380567641</v>
      </c>
      <c r="AL18" s="2538">
        <v>2111272.4235790349</v>
      </c>
      <c r="AM18" s="2538">
        <v>2195723.3205221961</v>
      </c>
      <c r="AN18" s="2538">
        <v>2283552.2533430839</v>
      </c>
      <c r="AO18" s="2538">
        <v>2374894.3434768072</v>
      </c>
      <c r="AP18" s="2538">
        <v>2469890.1172158797</v>
      </c>
    </row>
    <row r="19" spans="3:42" ht="14.45" customHeight="1">
      <c r="D19" s="2532"/>
      <c r="E19" s="2532"/>
      <c r="F19" s="2536" t="s">
        <v>5012</v>
      </c>
      <c r="G19" s="2520"/>
      <c r="H19" s="2531"/>
      <c r="O19" s="492"/>
      <c r="S19" s="2510"/>
      <c r="T19" s="2510"/>
      <c r="U19" s="2510"/>
      <c r="V19" s="2510"/>
      <c r="W19" s="2510"/>
      <c r="X19" s="2510"/>
      <c r="Y19" s="2510"/>
      <c r="Z19" s="2510"/>
      <c r="AA19" s="2537">
        <v>15800</v>
      </c>
      <c r="AB19" s="2537">
        <v>15800</v>
      </c>
      <c r="AC19" s="2538">
        <v>16432</v>
      </c>
      <c r="AD19" s="2538">
        <v>17089.28</v>
      </c>
      <c r="AE19" s="2538">
        <v>17772.851200000001</v>
      </c>
      <c r="AF19" s="2538">
        <v>18483.765248000003</v>
      </c>
      <c r="AG19" s="2538">
        <v>19223.115857920006</v>
      </c>
      <c r="AH19" s="2538">
        <v>19992.040492236807</v>
      </c>
      <c r="AI19" s="2538">
        <v>20791.722111926279</v>
      </c>
      <c r="AJ19" s="2538">
        <v>21623.39099640333</v>
      </c>
      <c r="AK19" s="2538">
        <v>22488.326636259462</v>
      </c>
      <c r="AL19" s="2538">
        <v>23387.85970170984</v>
      </c>
      <c r="AM19" s="2538">
        <v>24323.374089778234</v>
      </c>
      <c r="AN19" s="2538">
        <v>25296.309053369365</v>
      </c>
      <c r="AO19" s="2538">
        <v>26308.161415504139</v>
      </c>
      <c r="AP19" s="2538">
        <v>27360.487872124304</v>
      </c>
    </row>
    <row r="20" spans="3:42" ht="15.6" customHeight="1">
      <c r="D20" s="2532"/>
      <c r="E20" s="2532"/>
      <c r="F20" s="2536" t="s">
        <v>5018</v>
      </c>
      <c r="G20" s="2520"/>
      <c r="H20" s="2531"/>
      <c r="O20" s="492"/>
      <c r="S20" s="2510"/>
      <c r="T20" s="2510"/>
      <c r="U20" s="2510"/>
      <c r="V20" s="2510"/>
      <c r="W20" s="2510"/>
      <c r="X20" s="2510"/>
      <c r="Y20" s="2510"/>
      <c r="Z20" s="2510"/>
      <c r="AA20" s="2537">
        <v>6800</v>
      </c>
      <c r="AB20" s="2537">
        <v>6800</v>
      </c>
      <c r="AC20" s="2538">
        <v>7072</v>
      </c>
      <c r="AD20" s="2538">
        <v>7354.88</v>
      </c>
      <c r="AE20" s="2538">
        <v>7649.0752000000002</v>
      </c>
      <c r="AF20" s="2538">
        <v>7955.0382080000009</v>
      </c>
      <c r="AG20" s="2538">
        <v>8273.2397363200016</v>
      </c>
      <c r="AH20" s="2538">
        <v>8604.169325772802</v>
      </c>
      <c r="AI20" s="2538">
        <v>8948.3360988037148</v>
      </c>
      <c r="AJ20" s="2538">
        <v>9306.2695427558629</v>
      </c>
      <c r="AK20" s="2538">
        <v>9678.520324466097</v>
      </c>
      <c r="AL20" s="2538">
        <v>10065.661137444742</v>
      </c>
      <c r="AM20" s="2538">
        <v>10468.287582942532</v>
      </c>
      <c r="AN20" s="2538">
        <v>10887.019086260234</v>
      </c>
      <c r="AO20" s="2538">
        <v>11322.499849710644</v>
      </c>
      <c r="AP20" s="2538">
        <v>11775.399843699071</v>
      </c>
    </row>
    <row r="21" spans="3:42" ht="15.6" customHeight="1">
      <c r="D21" s="2532"/>
      <c r="E21" s="2532"/>
      <c r="F21" s="2539" t="s">
        <v>5019</v>
      </c>
      <c r="G21" s="2520"/>
      <c r="H21" s="2531"/>
      <c r="O21" s="492"/>
      <c r="S21" s="2510"/>
      <c r="T21" s="2510"/>
      <c r="U21" s="2510"/>
      <c r="V21" s="2510"/>
      <c r="W21" s="2510"/>
      <c r="X21" s="2510"/>
      <c r="Y21" s="2510"/>
      <c r="Z21" s="2510"/>
      <c r="AA21" s="2537">
        <v>0</v>
      </c>
      <c r="AB21" s="2537">
        <v>0</v>
      </c>
      <c r="AC21" s="2538">
        <v>0</v>
      </c>
      <c r="AD21" s="2538">
        <v>0</v>
      </c>
      <c r="AE21" s="2538">
        <v>0</v>
      </c>
      <c r="AF21" s="2538">
        <v>0</v>
      </c>
      <c r="AG21" s="2538">
        <v>0</v>
      </c>
      <c r="AH21" s="2538">
        <v>0</v>
      </c>
      <c r="AI21" s="2538">
        <v>0</v>
      </c>
      <c r="AJ21" s="2538">
        <v>0</v>
      </c>
      <c r="AK21" s="2538">
        <v>0</v>
      </c>
      <c r="AL21" s="2538">
        <v>0</v>
      </c>
      <c r="AM21" s="2538">
        <v>0</v>
      </c>
      <c r="AN21" s="2538">
        <v>0</v>
      </c>
      <c r="AO21" s="2538">
        <v>0</v>
      </c>
      <c r="AP21" s="2538">
        <v>0</v>
      </c>
    </row>
    <row r="22" spans="3:42" ht="15.6" customHeight="1">
      <c r="D22" s="2532"/>
      <c r="E22" s="2532"/>
      <c r="F22" s="2532" t="s">
        <v>1744</v>
      </c>
      <c r="G22" s="2531"/>
      <c r="H22" s="2531"/>
      <c r="O22" s="492"/>
      <c r="S22" s="2510"/>
      <c r="T22" s="2510"/>
      <c r="U22" s="2510"/>
      <c r="V22" s="2510"/>
      <c r="W22" s="2510"/>
      <c r="X22" s="2510"/>
      <c r="Y22" s="2510"/>
      <c r="Z22" s="2510"/>
      <c r="AA22" s="2540">
        <v>175882420.27081394</v>
      </c>
      <c r="AB22" s="2540">
        <v>179674916.32343498</v>
      </c>
      <c r="AC22" s="2540">
        <v>186861912.97637239</v>
      </c>
      <c r="AD22" s="2540">
        <v>194336389.49542728</v>
      </c>
      <c r="AE22" s="2540">
        <v>202109845.0752444</v>
      </c>
      <c r="AF22" s="2540">
        <v>210194238.87825412</v>
      </c>
      <c r="AG22" s="2540">
        <v>218602008.43338433</v>
      </c>
      <c r="AH22" s="2540">
        <v>227346088.77071971</v>
      </c>
      <c r="AI22" s="2540">
        <v>236439932.32154855</v>
      </c>
      <c r="AJ22" s="2540">
        <v>245897529.61441049</v>
      </c>
      <c r="AK22" s="2540">
        <v>255733430.79898694</v>
      </c>
      <c r="AL22" s="2540">
        <v>265962768.0309464</v>
      </c>
      <c r="AM22" s="2540">
        <v>276601278.75218427</v>
      </c>
      <c r="AN22" s="2540">
        <v>287665329.90227175</v>
      </c>
      <c r="AO22" s="2540">
        <v>299171943.09836262</v>
      </c>
      <c r="AP22" s="2540">
        <v>311138820.82229704</v>
      </c>
    </row>
    <row r="23" spans="3:42" ht="15.6" customHeight="1">
      <c r="D23" s="2532"/>
      <c r="E23" s="2532"/>
      <c r="F23" s="2531"/>
      <c r="G23" s="2531"/>
      <c r="H23" s="2531"/>
      <c r="O23" s="492"/>
      <c r="S23" s="2510"/>
      <c r="T23" s="2510"/>
      <c r="U23" s="2510"/>
      <c r="V23" s="2510"/>
      <c r="W23" s="2510"/>
      <c r="X23" s="2510"/>
      <c r="Y23" s="2510"/>
      <c r="Z23" s="2510"/>
      <c r="AA23" s="2531"/>
      <c r="AB23" s="2531"/>
      <c r="AC23" s="2531"/>
      <c r="AD23" s="2531"/>
      <c r="AE23" s="2531"/>
      <c r="AF23" s="2531"/>
      <c r="AG23" s="2531"/>
      <c r="AH23" s="2531"/>
      <c r="AI23" s="2531"/>
      <c r="AJ23" s="2531"/>
      <c r="AK23" s="2531"/>
      <c r="AL23" s="2531"/>
      <c r="AM23" s="2531"/>
      <c r="AN23" s="2531"/>
      <c r="AO23" s="2531"/>
      <c r="AP23" s="2531"/>
    </row>
    <row r="24" spans="3:42" ht="15.6" customHeight="1">
      <c r="D24" s="2532"/>
      <c r="E24" s="2532" t="s">
        <v>5020</v>
      </c>
      <c r="F24" s="2531"/>
      <c r="G24" s="2531"/>
      <c r="H24" s="2531"/>
      <c r="O24" s="492"/>
      <c r="S24" s="2510"/>
      <c r="T24" s="2510"/>
      <c r="U24" s="2510"/>
      <c r="V24" s="2510"/>
      <c r="W24" s="2510"/>
      <c r="X24" s="2510"/>
      <c r="Y24" s="2510"/>
      <c r="Z24" s="2510"/>
      <c r="AA24" s="2531"/>
      <c r="AB24" s="2531"/>
      <c r="AC24" s="2531"/>
      <c r="AD24" s="2531"/>
      <c r="AE24" s="2531"/>
      <c r="AF24" s="2531"/>
      <c r="AG24" s="2531"/>
      <c r="AH24" s="2531"/>
      <c r="AI24" s="2531"/>
      <c r="AJ24" s="2531"/>
      <c r="AK24" s="2531"/>
      <c r="AL24" s="2531"/>
      <c r="AM24" s="2531"/>
      <c r="AN24" s="2531"/>
      <c r="AO24" s="2531"/>
      <c r="AP24" s="2531"/>
    </row>
    <row r="25" spans="3:42" ht="15.6" customHeight="1">
      <c r="D25" s="2531"/>
      <c r="E25" s="2531"/>
      <c r="F25" s="2531" t="s">
        <v>5021</v>
      </c>
      <c r="G25" s="2531"/>
      <c r="H25" s="2531"/>
      <c r="O25" s="492"/>
      <c r="S25" s="2510"/>
      <c r="T25" s="2510"/>
      <c r="U25" s="2510"/>
      <c r="V25" s="2510"/>
      <c r="W25" s="2510"/>
      <c r="X25" s="2510"/>
      <c r="Y25" s="2510"/>
      <c r="Z25" s="2510"/>
      <c r="AA25" s="2537">
        <v>2706095.8136121933</v>
      </c>
      <c r="AB25" s="2537">
        <v>2765680.7112436066</v>
      </c>
      <c r="AC25" s="2538">
        <v>2834822.7290246966</v>
      </c>
      <c r="AD25" s="2538">
        <v>2905693.2972503137</v>
      </c>
      <c r="AE25" s="2538">
        <v>2978335.6296815714</v>
      </c>
      <c r="AF25" s="2538">
        <v>3052794.0204236102</v>
      </c>
      <c r="AG25" s="2538">
        <v>3129113.8709342</v>
      </c>
      <c r="AH25" s="2538">
        <v>3207341.7177075548</v>
      </c>
      <c r="AI25" s="2538">
        <v>3287525.2606502436</v>
      </c>
      <c r="AJ25" s="2538">
        <v>3369713.3921664995</v>
      </c>
      <c r="AK25" s="2538">
        <v>3453956.2269706619</v>
      </c>
      <c r="AL25" s="2538">
        <v>3540305.1326449281</v>
      </c>
      <c r="AM25" s="2538">
        <v>3628812.7609610511</v>
      </c>
      <c r="AN25" s="2538">
        <v>3719533.079985077</v>
      </c>
      <c r="AO25" s="2538">
        <v>3812521.4069847036</v>
      </c>
      <c r="AP25" s="2538">
        <v>3907834.4421593207</v>
      </c>
    </row>
    <row r="26" spans="3:42" ht="15.6" customHeight="1">
      <c r="D26" s="2531"/>
      <c r="E26" s="2531"/>
      <c r="F26" s="2531" t="s">
        <v>5022</v>
      </c>
      <c r="G26" s="2531"/>
      <c r="H26" s="2531"/>
      <c r="O26" s="492"/>
      <c r="S26" s="2510"/>
      <c r="T26" s="2510"/>
      <c r="U26" s="2510"/>
      <c r="V26" s="2510"/>
      <c r="W26" s="2510"/>
      <c r="X26" s="2510"/>
      <c r="Y26" s="2510"/>
      <c r="Z26" s="2510"/>
      <c r="AA26" s="2537">
        <v>1524319.7937435771</v>
      </c>
      <c r="AB26" s="2537">
        <v>1505370.5137148742</v>
      </c>
      <c r="AC26" s="2538">
        <v>1543004.7765577459</v>
      </c>
      <c r="AD26" s="2538">
        <v>1581579.8959716894</v>
      </c>
      <c r="AE26" s="2538">
        <v>1621119.3933709816</v>
      </c>
      <c r="AF26" s="2538">
        <v>1661647.3782052561</v>
      </c>
      <c r="AG26" s="2538">
        <v>1703188.5626603873</v>
      </c>
      <c r="AH26" s="2538">
        <v>1745768.2767268969</v>
      </c>
      <c r="AI26" s="2538">
        <v>1789412.4836450692</v>
      </c>
      <c r="AJ26" s="2538">
        <v>1834147.7957361958</v>
      </c>
      <c r="AK26" s="2538">
        <v>1880001.4906296006</v>
      </c>
      <c r="AL26" s="2538">
        <v>1927001.5278953405</v>
      </c>
      <c r="AM26" s="2538">
        <v>1975176.5660927237</v>
      </c>
      <c r="AN26" s="2538">
        <v>2024555.9802450417</v>
      </c>
      <c r="AO26" s="2538">
        <v>2075169.8797511675</v>
      </c>
      <c r="AP26" s="2538">
        <v>2127049.1267449465</v>
      </c>
    </row>
    <row r="27" spans="3:42" ht="14.45" customHeight="1">
      <c r="D27" s="2531"/>
      <c r="E27" s="2531"/>
      <c r="F27" s="2531" t="s">
        <v>5023</v>
      </c>
      <c r="G27" s="2531"/>
      <c r="H27" s="2531"/>
      <c r="O27" s="492"/>
      <c r="S27" s="2510"/>
      <c r="T27" s="2510"/>
      <c r="U27" s="2510"/>
      <c r="V27" s="2510"/>
      <c r="W27" s="2510"/>
      <c r="X27" s="2510"/>
      <c r="Y27" s="2510"/>
      <c r="Z27" s="2510"/>
      <c r="AA27" s="2537">
        <v>0</v>
      </c>
      <c r="AB27" s="2537">
        <v>0</v>
      </c>
      <c r="AC27" s="2541">
        <v>0</v>
      </c>
      <c r="AD27" s="2541">
        <v>0</v>
      </c>
      <c r="AE27" s="2541">
        <v>0</v>
      </c>
      <c r="AF27" s="2541">
        <v>0</v>
      </c>
      <c r="AG27" s="2541">
        <v>0</v>
      </c>
      <c r="AH27" s="2541">
        <v>0</v>
      </c>
      <c r="AI27" s="2541">
        <v>0</v>
      </c>
      <c r="AJ27" s="2541">
        <v>0</v>
      </c>
      <c r="AK27" s="2541">
        <v>0</v>
      </c>
      <c r="AL27" s="2541">
        <v>0</v>
      </c>
      <c r="AM27" s="2541">
        <v>0</v>
      </c>
      <c r="AN27" s="2541">
        <v>0</v>
      </c>
      <c r="AO27" s="2541">
        <v>0</v>
      </c>
      <c r="AP27" s="2541">
        <v>0</v>
      </c>
    </row>
    <row r="28" spans="3:42" ht="15.6" customHeight="1">
      <c r="D28" s="2531"/>
      <c r="E28" s="2531"/>
      <c r="F28" s="2531" t="s">
        <v>5024</v>
      </c>
      <c r="G28" s="2531"/>
      <c r="H28" s="2531"/>
      <c r="O28" s="492"/>
      <c r="S28" s="2510"/>
      <c r="T28" s="2510"/>
      <c r="U28" s="2510"/>
      <c r="V28" s="2510"/>
      <c r="W28" s="2510"/>
      <c r="X28" s="2510"/>
      <c r="Y28" s="2510"/>
      <c r="Z28" s="2510"/>
      <c r="AA28" s="2537">
        <v>42595318.281351425</v>
      </c>
      <c r="AB28" s="2537">
        <v>47156606.557533391</v>
      </c>
      <c r="AC28" s="2542">
        <v>48373659.847270645</v>
      </c>
      <c r="AD28" s="2542">
        <v>52736275.334341519</v>
      </c>
      <c r="AE28" s="2542">
        <v>57567294.780074194</v>
      </c>
      <c r="AF28" s="2542">
        <v>62495753.462460726</v>
      </c>
      <c r="AG28" s="2542">
        <v>64320767.574051745</v>
      </c>
      <c r="AH28" s="2542">
        <v>66191789.609030128</v>
      </c>
      <c r="AI28" s="2542">
        <v>68109580.178688288</v>
      </c>
      <c r="AJ28" s="2542">
        <v>70074887.130544662</v>
      </c>
      <c r="AK28" s="2542">
        <v>72088443.310263634</v>
      </c>
      <c r="AL28" s="2542">
        <v>74150964.16495125</v>
      </c>
      <c r="AM28" s="2542">
        <v>76263145.178717449</v>
      </c>
      <c r="AN28" s="2542">
        <v>78425659.130921051</v>
      </c>
      <c r="AO28" s="2542">
        <v>80639153.167014971</v>
      </c>
      <c r="AP28" s="2542">
        <v>82904245.671386912</v>
      </c>
    </row>
    <row r="29" spans="3:42" ht="15.6" customHeight="1">
      <c r="D29" s="2531"/>
      <c r="E29" s="2531"/>
      <c r="F29" s="2531" t="s">
        <v>5025</v>
      </c>
      <c r="G29" s="2531"/>
      <c r="H29" s="2531"/>
      <c r="O29" s="492"/>
      <c r="S29" s="2510"/>
      <c r="T29" s="2510"/>
      <c r="U29" s="2510"/>
      <c r="V29" s="2510"/>
      <c r="W29" s="2510"/>
      <c r="X29" s="2510"/>
      <c r="Y29" s="2510"/>
      <c r="Z29" s="2510"/>
      <c r="AA29" s="2537">
        <v>171271.88693748059</v>
      </c>
      <c r="AB29" s="2537">
        <v>175043.08299010166</v>
      </c>
      <c r="AC29" s="2538">
        <v>179419.16006485419</v>
      </c>
      <c r="AD29" s="2538">
        <v>183904.63906647553</v>
      </c>
      <c r="AE29" s="2538">
        <v>188502.25504313741</v>
      </c>
      <c r="AF29" s="2538">
        <v>193214.81141921584</v>
      </c>
      <c r="AG29" s="2538">
        <v>198045.18170469621</v>
      </c>
      <c r="AH29" s="2538">
        <v>202996.3112473136</v>
      </c>
      <c r="AI29" s="2538">
        <v>208071.21902849642</v>
      </c>
      <c r="AJ29" s="2538">
        <v>213272.9995042088</v>
      </c>
      <c r="AK29" s="2538">
        <v>218604.82449181401</v>
      </c>
      <c r="AL29" s="2538">
        <v>224069.94510410936</v>
      </c>
      <c r="AM29" s="2538">
        <v>229671.69373171206</v>
      </c>
      <c r="AN29" s="2538">
        <v>235413.48607500485</v>
      </c>
      <c r="AO29" s="2538">
        <v>241298.82322687996</v>
      </c>
      <c r="AP29" s="2538">
        <v>247331.29380755193</v>
      </c>
    </row>
    <row r="30" spans="3:42" ht="15.6" customHeight="1">
      <c r="D30" s="2531"/>
      <c r="E30" s="2531"/>
      <c r="F30" s="2531" t="s">
        <v>5026</v>
      </c>
      <c r="G30" s="2531"/>
      <c r="H30" s="2531"/>
      <c r="O30" s="492"/>
      <c r="S30" s="2510"/>
      <c r="T30" s="2510"/>
      <c r="U30" s="2510"/>
      <c r="V30" s="2510"/>
      <c r="W30" s="2510"/>
      <c r="X30" s="2510"/>
      <c r="Y30" s="2510"/>
      <c r="Z30" s="2510"/>
      <c r="AA30" s="2537">
        <v>3107688.6809558948</v>
      </c>
      <c r="AB30" s="2537">
        <v>3176994.3687188602</v>
      </c>
      <c r="AC30" s="2538">
        <v>3256419.2279368313</v>
      </c>
      <c r="AD30" s="2538">
        <v>3337829.708635252</v>
      </c>
      <c r="AE30" s="2538">
        <v>3421275.4513511332</v>
      </c>
      <c r="AF30" s="2538">
        <v>3506807.3376349113</v>
      </c>
      <c r="AG30" s="2538">
        <v>3594477.5210757838</v>
      </c>
      <c r="AH30" s="2538">
        <v>3684339.4591026781</v>
      </c>
      <c r="AI30" s="2538">
        <v>3776447.9455802445</v>
      </c>
      <c r="AJ30" s="2538">
        <v>3870859.1442197505</v>
      </c>
      <c r="AK30" s="2538">
        <v>3967630.622825244</v>
      </c>
      <c r="AL30" s="2538">
        <v>4066821.3883958748</v>
      </c>
      <c r="AM30" s="2538">
        <v>4168491.9231057712</v>
      </c>
      <c r="AN30" s="2538">
        <v>4272704.2211834155</v>
      </c>
      <c r="AO30" s="2538">
        <v>4379521.8267130004</v>
      </c>
      <c r="AP30" s="2538">
        <v>4489009.8723808248</v>
      </c>
    </row>
    <row r="31" spans="3:42" ht="14.45" customHeight="1">
      <c r="D31" s="2531"/>
      <c r="E31" s="2531"/>
      <c r="F31" s="2531" t="s">
        <v>5027</v>
      </c>
      <c r="G31" s="2531"/>
      <c r="H31" s="2531"/>
      <c r="O31" s="492"/>
      <c r="S31" s="2510"/>
      <c r="T31" s="2510"/>
      <c r="U31" s="2510"/>
      <c r="V31" s="2510"/>
      <c r="W31" s="2510"/>
      <c r="X31" s="2510"/>
      <c r="Y31" s="2510"/>
      <c r="Z31" s="2510"/>
      <c r="AA31" s="2537">
        <v>24183590.435572259</v>
      </c>
      <c r="AB31" s="2537">
        <v>25731333.19954494</v>
      </c>
      <c r="AC31" s="2538">
        <v>26503273.19553129</v>
      </c>
      <c r="AD31" s="2538">
        <v>27298371.39139723</v>
      </c>
      <c r="AE31" s="2538">
        <v>28117322.533139147</v>
      </c>
      <c r="AF31" s="2538">
        <v>28960842.209133323</v>
      </c>
      <c r="AG31" s="2538">
        <v>29829667.475407325</v>
      </c>
      <c r="AH31" s="2538">
        <v>30724557.499669544</v>
      </c>
      <c r="AI31" s="2538">
        <v>31646294.224659633</v>
      </c>
      <c r="AJ31" s="2538">
        <v>32595683.051399421</v>
      </c>
      <c r="AK31" s="2538">
        <v>33573553.542941406</v>
      </c>
      <c r="AL31" s="2538">
        <v>34580760.149229646</v>
      </c>
      <c r="AM31" s="2538">
        <v>35618182.953706533</v>
      </c>
      <c r="AN31" s="2538">
        <v>36686728.442317732</v>
      </c>
      <c r="AO31" s="2538">
        <v>37787330.295587264</v>
      </c>
      <c r="AP31" s="2538">
        <v>38920950.204454884</v>
      </c>
    </row>
    <row r="32" spans="3:42" ht="14.45" customHeight="1">
      <c r="C32" s="2543"/>
      <c r="D32" s="2544"/>
      <c r="E32" s="2545" t="s">
        <v>5028</v>
      </c>
      <c r="F32" s="2531" t="s">
        <v>5029</v>
      </c>
      <c r="G32" s="2531"/>
      <c r="H32" s="2531"/>
      <c r="O32" s="492"/>
      <c r="S32" s="2510"/>
      <c r="T32" s="2510"/>
      <c r="U32" s="2510"/>
      <c r="V32" s="2510"/>
      <c r="W32" s="2510"/>
      <c r="X32" s="2510"/>
      <c r="Y32" s="2510"/>
      <c r="Z32" s="2510"/>
      <c r="AA32" s="2537">
        <v>12702465.209590215</v>
      </c>
      <c r="AB32" s="2537">
        <v>13523926.848262252</v>
      </c>
      <c r="AC32" s="2546">
        <v>15866190</v>
      </c>
      <c r="AD32" s="2546">
        <v>17546160</v>
      </c>
      <c r="AE32" s="2546">
        <v>18999930</v>
      </c>
      <c r="AF32" s="2546">
        <v>20521560</v>
      </c>
      <c r="AG32" s="2546">
        <v>21883980</v>
      </c>
      <c r="AH32" s="2546">
        <v>23112420</v>
      </c>
      <c r="AI32" s="2546">
        <v>24350430</v>
      </c>
      <c r="AJ32" s="2546">
        <v>25570170</v>
      </c>
      <c r="AK32" s="2546">
        <v>26851008.127121367</v>
      </c>
      <c r="AL32" s="2546">
        <v>28196004.854200725</v>
      </c>
      <c r="AM32" s="2546">
        <v>29608373.956547696</v>
      </c>
      <c r="AN32" s="2546">
        <v>31091490.191035528</v>
      </c>
      <c r="AO32" s="2546">
        <v>32648897.359845836</v>
      </c>
      <c r="AP32" s="2546">
        <v>34284316.7781353</v>
      </c>
    </row>
    <row r="33" spans="2:42" ht="14.45" customHeight="1">
      <c r="C33" s="2543"/>
      <c r="D33" s="2544"/>
      <c r="E33" s="2545" t="s">
        <v>5028</v>
      </c>
      <c r="F33" s="2531" t="s">
        <v>5030</v>
      </c>
      <c r="G33" s="2531"/>
      <c r="H33" s="2531"/>
      <c r="O33" s="492"/>
      <c r="S33" s="2510"/>
      <c r="T33" s="2510"/>
      <c r="U33" s="2510"/>
      <c r="V33" s="2510"/>
      <c r="W33" s="2510"/>
      <c r="X33" s="2510"/>
      <c r="Y33" s="2510"/>
      <c r="Z33" s="2510"/>
      <c r="AA33" s="2537">
        <v>12515664.250625653</v>
      </c>
      <c r="AB33" s="2537">
        <v>5017220.6150806118</v>
      </c>
      <c r="AC33" s="2546">
        <v>4768470</v>
      </c>
      <c r="AD33" s="2546">
        <v>3648780</v>
      </c>
      <c r="AE33" s="2546">
        <v>2770950</v>
      </c>
      <c r="AF33" s="2546">
        <v>1843530</v>
      </c>
      <c r="AG33" s="2546">
        <v>1095330</v>
      </c>
      <c r="AH33" s="2546">
        <v>500250</v>
      </c>
      <c r="AI33" s="2546">
        <v>-82650</v>
      </c>
      <c r="AJ33" s="2546">
        <v>-628140</v>
      </c>
      <c r="AK33" s="2546">
        <v>-1173630</v>
      </c>
      <c r="AL33" s="2546">
        <v>-1719120</v>
      </c>
      <c r="AM33" s="2546">
        <v>-2264610</v>
      </c>
      <c r="AN33" s="2546">
        <v>-2810100</v>
      </c>
      <c r="AO33" s="2546">
        <v>-3355590</v>
      </c>
      <c r="AP33" s="2546">
        <v>-3901080</v>
      </c>
    </row>
    <row r="34" spans="2:42" ht="14.45" customHeight="1">
      <c r="D34" s="2531"/>
      <c r="E34" s="2531"/>
      <c r="F34" s="2531" t="s">
        <v>5031</v>
      </c>
      <c r="G34" s="2531"/>
      <c r="H34" s="2531"/>
      <c r="O34" s="492"/>
      <c r="S34" s="2510"/>
      <c r="T34" s="2510"/>
      <c r="U34" s="2510"/>
      <c r="V34" s="2510"/>
      <c r="W34" s="2510"/>
      <c r="X34" s="2510"/>
      <c r="Y34" s="2510"/>
      <c r="Z34" s="2510"/>
      <c r="AA34" s="2537">
        <v>186800.95896456199</v>
      </c>
      <c r="AB34" s="2537">
        <v>190966.87462244518</v>
      </c>
      <c r="AC34" s="2538">
        <v>195741.04648800628</v>
      </c>
      <c r="AD34" s="2538">
        <v>200634.57265020642</v>
      </c>
      <c r="AE34" s="2538">
        <v>205650.43696646157</v>
      </c>
      <c r="AF34" s="2538">
        <v>210791.69789062309</v>
      </c>
      <c r="AG34" s="2538">
        <v>216061.49033788865</v>
      </c>
      <c r="AH34" s="2538">
        <v>221463.02759633586</v>
      </c>
      <c r="AI34" s="2538">
        <v>226999.60328624424</v>
      </c>
      <c r="AJ34" s="2538">
        <v>232674.59336840032</v>
      </c>
      <c r="AK34" s="2538">
        <v>238491.45820261032</v>
      </c>
      <c r="AL34" s="2538">
        <v>244453.74465767556</v>
      </c>
      <c r="AM34" s="2538">
        <v>250565.08827411744</v>
      </c>
      <c r="AN34" s="2538">
        <v>256829.21548097036</v>
      </c>
      <c r="AO34" s="2538">
        <v>263249.94586799463</v>
      </c>
      <c r="AP34" s="2538">
        <v>269831.19451469445</v>
      </c>
    </row>
    <row r="35" spans="2:42" ht="14.45" customHeight="1">
      <c r="D35" s="2531"/>
      <c r="E35" s="2531"/>
      <c r="F35" s="2531" t="s">
        <v>5032</v>
      </c>
      <c r="G35" s="2531"/>
      <c r="H35" s="2531"/>
      <c r="O35" s="492"/>
      <c r="S35" s="2510"/>
      <c r="T35" s="2510"/>
      <c r="U35" s="2510"/>
      <c r="V35" s="2510"/>
      <c r="W35" s="2510"/>
      <c r="X35" s="2510"/>
      <c r="Y35" s="2510"/>
      <c r="Z35" s="2510"/>
      <c r="AA35" s="2537">
        <v>356620.01256870921</v>
      </c>
      <c r="AB35" s="2537">
        <v>381933.74924489035</v>
      </c>
      <c r="AC35" s="2538">
        <v>391482.09297601256</v>
      </c>
      <c r="AD35" s="2538">
        <v>401269.14530041284</v>
      </c>
      <c r="AE35" s="2538">
        <v>411300.87393292313</v>
      </c>
      <c r="AF35" s="2538">
        <v>421583.39578124619</v>
      </c>
      <c r="AG35" s="2538">
        <v>432122.9806757773</v>
      </c>
      <c r="AH35" s="2538">
        <v>442926.05519267172</v>
      </c>
      <c r="AI35" s="2538">
        <v>453999.20657248847</v>
      </c>
      <c r="AJ35" s="2538">
        <v>465349.18673680065</v>
      </c>
      <c r="AK35" s="2538">
        <v>476982.91640522063</v>
      </c>
      <c r="AL35" s="2538">
        <v>488907.48931535112</v>
      </c>
      <c r="AM35" s="2538">
        <v>501130.17654823489</v>
      </c>
      <c r="AN35" s="2538">
        <v>513658.43096194073</v>
      </c>
      <c r="AO35" s="2538">
        <v>526499.89173598925</v>
      </c>
      <c r="AP35" s="2538">
        <v>539662.3890293889</v>
      </c>
    </row>
    <row r="36" spans="2:42" ht="14.45" customHeight="1">
      <c r="D36" s="2531"/>
      <c r="E36" s="2531"/>
      <c r="F36" s="2531" t="s">
        <v>5033</v>
      </c>
      <c r="G36" s="2531"/>
      <c r="H36" s="2531"/>
      <c r="O36" s="492"/>
      <c r="S36" s="2510"/>
      <c r="T36" s="2510"/>
      <c r="U36" s="2510"/>
      <c r="V36" s="2510"/>
      <c r="W36" s="2510"/>
      <c r="X36" s="2510"/>
      <c r="Y36" s="2510"/>
      <c r="Z36" s="2510"/>
      <c r="AA36" s="2537">
        <v>6833748.2888054745</v>
      </c>
      <c r="AB36" s="2537">
        <v>6984219.0113050565</v>
      </c>
      <c r="AC36" s="2542">
        <v>7263587.771757259</v>
      </c>
      <c r="AD36" s="2542">
        <v>7554131.2826275481</v>
      </c>
      <c r="AE36" s="2542">
        <v>7856296.5339326514</v>
      </c>
      <c r="AF36" s="2542">
        <v>8170548.3952899547</v>
      </c>
      <c r="AG36" s="2542">
        <v>8497370.3311015554</v>
      </c>
      <c r="AH36" s="2542">
        <v>8837265.1443456169</v>
      </c>
      <c r="AI36" s="2542">
        <v>9190755.7501194458</v>
      </c>
      <c r="AJ36" s="2542">
        <v>9558385.9801242221</v>
      </c>
      <c r="AK36" s="2542">
        <v>9940721.4193291925</v>
      </c>
      <c r="AL36" s="2542">
        <v>10338350.27610236</v>
      </c>
      <c r="AM36" s="2542">
        <v>10751884.287146455</v>
      </c>
      <c r="AN36" s="2542">
        <v>11181959.658632318</v>
      </c>
      <c r="AO36" s="2542">
        <v>11629238.044977607</v>
      </c>
      <c r="AP36" s="2542">
        <v>12094407.566776711</v>
      </c>
    </row>
    <row r="37" spans="2:42" ht="14.45" customHeight="1">
      <c r="D37" s="2531"/>
      <c r="E37" s="2531"/>
      <c r="F37" s="2532" t="s">
        <v>959</v>
      </c>
      <c r="G37" s="2532"/>
      <c r="H37" s="2532"/>
      <c r="O37" s="492"/>
      <c r="S37" s="2510"/>
      <c r="T37" s="2510"/>
      <c r="U37" s="2510"/>
      <c r="V37" s="2510"/>
      <c r="W37" s="2510"/>
      <c r="X37" s="2510"/>
      <c r="Y37" s="2510"/>
      <c r="Z37" s="2510"/>
      <c r="AA37" s="2547">
        <v>106883583.61272745</v>
      </c>
      <c r="AB37" s="2547">
        <v>106609295.53226101</v>
      </c>
      <c r="AC37" s="2547">
        <v>111176069.84760734</v>
      </c>
      <c r="AD37" s="2547">
        <v>117394629.26724066</v>
      </c>
      <c r="AE37" s="2547">
        <v>124137977.88749221</v>
      </c>
      <c r="AF37" s="2547">
        <v>131039072.70823887</v>
      </c>
      <c r="AG37" s="2547">
        <v>134900124.98794937</v>
      </c>
      <c r="AH37" s="2547">
        <v>138871117.10061872</v>
      </c>
      <c r="AI37" s="2547">
        <v>142956865.87223017</v>
      </c>
      <c r="AJ37" s="2547">
        <v>147157003.27380016</v>
      </c>
      <c r="AK37" s="2547">
        <v>151515763.93918076</v>
      </c>
      <c r="AL37" s="2547">
        <v>156038518.67249727</v>
      </c>
      <c r="AM37" s="2547">
        <v>160730824.58483174</v>
      </c>
      <c r="AN37" s="2547">
        <v>165598431.8368381</v>
      </c>
      <c r="AO37" s="2547">
        <v>170647290.64170542</v>
      </c>
      <c r="AP37" s="2547">
        <v>175883558.53939053</v>
      </c>
    </row>
    <row r="38" spans="2:42" ht="14.45" customHeight="1">
      <c r="D38" s="2532"/>
      <c r="E38" s="2532"/>
      <c r="F38" s="2531"/>
      <c r="G38" s="2531"/>
      <c r="H38" s="2531"/>
      <c r="O38" s="492"/>
      <c r="S38" s="2510"/>
      <c r="T38" s="2510"/>
      <c r="U38" s="2510"/>
      <c r="V38" s="2510"/>
      <c r="W38" s="2510"/>
      <c r="X38" s="2510"/>
      <c r="Y38" s="2510"/>
      <c r="Z38" s="2510"/>
      <c r="AA38" s="2531"/>
      <c r="AB38" s="2531"/>
      <c r="AC38" s="2531"/>
      <c r="AD38" s="2531"/>
      <c r="AE38" s="2531"/>
      <c r="AF38" s="2531"/>
      <c r="AG38" s="2531"/>
      <c r="AH38" s="2531"/>
      <c r="AI38" s="2531"/>
      <c r="AJ38" s="2531"/>
      <c r="AK38" s="2531"/>
      <c r="AL38" s="2531"/>
      <c r="AM38" s="2531"/>
      <c r="AN38" s="2531"/>
      <c r="AO38" s="2531"/>
      <c r="AP38" s="2531"/>
    </row>
    <row r="39" spans="2:42" ht="14.45" customHeight="1">
      <c r="D39" s="2548" t="s">
        <v>5034</v>
      </c>
      <c r="E39" s="2532" t="s">
        <v>5035</v>
      </c>
      <c r="F39" s="2531"/>
      <c r="G39" s="2531"/>
      <c r="H39" s="2531"/>
      <c r="O39" s="492"/>
      <c r="S39" s="2510"/>
      <c r="T39" s="2510"/>
      <c r="U39" s="2510"/>
      <c r="V39" s="2510"/>
      <c r="W39" s="2510"/>
      <c r="X39" s="2510"/>
      <c r="Y39" s="2510"/>
      <c r="Z39" s="2510"/>
      <c r="AA39" s="2549">
        <v>282766003.88354141</v>
      </c>
      <c r="AB39" s="2549">
        <v>286284211.85569596</v>
      </c>
      <c r="AC39" s="2549">
        <v>298037982.82397974</v>
      </c>
      <c r="AD39" s="2549">
        <v>311731018.76266795</v>
      </c>
      <c r="AE39" s="2549">
        <v>326247822.96273661</v>
      </c>
      <c r="AF39" s="2549">
        <v>341233311.58649302</v>
      </c>
      <c r="AG39" s="2549">
        <v>353502133.42133367</v>
      </c>
      <c r="AH39" s="2549">
        <v>366217205.87133843</v>
      </c>
      <c r="AI39" s="2549">
        <v>379396798.19377875</v>
      </c>
      <c r="AJ39" s="2549">
        <v>393054532.88821065</v>
      </c>
      <c r="AK39" s="2549">
        <v>407249194.7381677</v>
      </c>
      <c r="AL39" s="2549">
        <v>422001286.70344365</v>
      </c>
      <c r="AM39" s="2549">
        <v>437332103.33701599</v>
      </c>
      <c r="AN39" s="2549">
        <v>453263761.73910987</v>
      </c>
      <c r="AO39" s="2549">
        <v>469819233.74006808</v>
      </c>
      <c r="AP39" s="2549">
        <v>487022379.36168754</v>
      </c>
    </row>
    <row r="40" spans="2:42" ht="14.45" customHeight="1">
      <c r="D40" s="2548"/>
      <c r="E40" s="2532"/>
      <c r="F40" s="2531"/>
      <c r="G40" s="2531"/>
      <c r="H40" s="2531"/>
      <c r="O40" s="492"/>
      <c r="S40" s="2510"/>
      <c r="T40" s="2510"/>
      <c r="U40" s="2510"/>
      <c r="V40" s="2550"/>
      <c r="W40" s="2550"/>
      <c r="X40" s="2549"/>
      <c r="Y40" s="2549"/>
      <c r="Z40" s="2549"/>
      <c r="AA40" s="2549"/>
      <c r="AB40" s="2549"/>
      <c r="AC40" s="2549"/>
      <c r="AD40" s="2549"/>
      <c r="AE40" s="2549"/>
      <c r="AF40" s="2549"/>
      <c r="AG40" s="2549"/>
      <c r="AH40" s="2549"/>
      <c r="AI40" s="2549"/>
      <c r="AJ40" s="2549"/>
      <c r="AK40" s="2549"/>
      <c r="AL40" s="2549"/>
      <c r="AM40" s="2549"/>
      <c r="AN40" s="2549"/>
      <c r="AO40" s="2549"/>
      <c r="AP40" s="2549"/>
    </row>
    <row r="41" spans="2:42" ht="14.45" customHeight="1">
      <c r="D41" s="2548"/>
      <c r="E41" s="2532" t="s">
        <v>5036</v>
      </c>
      <c r="F41" s="2531"/>
      <c r="G41" s="2531"/>
      <c r="H41" s="2531"/>
      <c r="O41" s="492"/>
      <c r="S41" s="2510"/>
      <c r="T41" s="2510"/>
      <c r="U41" s="2510"/>
      <c r="V41" s="2550"/>
      <c r="W41" s="2550"/>
      <c r="X41" s="2549"/>
      <c r="Y41" s="2549"/>
      <c r="Z41" s="2549"/>
      <c r="AA41" s="2549"/>
      <c r="AB41" s="2549"/>
      <c r="AC41" s="2549"/>
      <c r="AD41" s="2549"/>
      <c r="AE41" s="2549"/>
      <c r="AF41" s="2549"/>
      <c r="AG41" s="2549"/>
      <c r="AH41" s="2549"/>
      <c r="AI41" s="2549"/>
      <c r="AJ41" s="2549"/>
      <c r="AK41" s="2549"/>
      <c r="AL41" s="2549"/>
      <c r="AM41" s="2549"/>
      <c r="AN41" s="2549"/>
      <c r="AO41" s="2549"/>
      <c r="AP41" s="2549"/>
    </row>
    <row r="42" spans="2:42" ht="14.45" customHeight="1">
      <c r="D42" s="2548"/>
      <c r="E42" s="2532"/>
      <c r="F42" s="2531" t="s">
        <v>5037</v>
      </c>
      <c r="G42" s="2531"/>
      <c r="H42" s="2531"/>
      <c r="O42" s="492"/>
      <c r="S42" s="2510"/>
      <c r="T42" s="2510"/>
      <c r="U42" s="2510"/>
      <c r="V42" s="2550"/>
      <c r="W42" s="2550"/>
      <c r="X42" s="2549"/>
      <c r="Y42" s="2549"/>
      <c r="Z42" s="2549"/>
      <c r="AA42" s="2551">
        <v>-7.2777271270751953E-5</v>
      </c>
      <c r="AB42" s="2551">
        <v>7.1704387664794922E-5</v>
      </c>
      <c r="AC42" s="2551">
        <v>82.823979735374451</v>
      </c>
      <c r="AD42" s="2551">
        <v>318.76266795396805</v>
      </c>
      <c r="AE42" s="2551">
        <v>322.9627366065979</v>
      </c>
      <c r="AF42" s="2551">
        <v>411.58649301528931</v>
      </c>
      <c r="AG42" s="2551">
        <v>333.42133367061615</v>
      </c>
      <c r="AH42" s="2551">
        <v>305.8713384270668</v>
      </c>
      <c r="AI42" s="2551">
        <v>498.19377875328064</v>
      </c>
      <c r="AJ42" s="2551">
        <v>532.88821065425873</v>
      </c>
      <c r="AK42" s="2551">
        <v>294.7381677031517</v>
      </c>
      <c r="AL42" s="2551">
        <v>86.703443646430969</v>
      </c>
      <c r="AM42" s="2551">
        <v>503.33701598644257</v>
      </c>
      <c r="AN42" s="2551">
        <v>561.73910987377167</v>
      </c>
      <c r="AO42" s="2551">
        <v>633.74006807804108</v>
      </c>
      <c r="AP42" s="2551">
        <v>579.361687541008</v>
      </c>
    </row>
    <row r="43" spans="2:42" ht="14.45" customHeight="1">
      <c r="D43" s="2548"/>
      <c r="E43" s="2532"/>
      <c r="F43" s="2531" t="s">
        <v>5038</v>
      </c>
      <c r="G43" s="2531"/>
      <c r="H43" s="2531"/>
      <c r="O43" s="492"/>
      <c r="S43" s="2510"/>
      <c r="T43" s="2510"/>
      <c r="U43" s="2510"/>
      <c r="V43" s="2550"/>
      <c r="W43" s="2550"/>
      <c r="X43" s="2549"/>
      <c r="Y43" s="2549"/>
      <c r="Z43" s="2549"/>
      <c r="AA43" s="2551">
        <v>-7.2777271270751953E-5</v>
      </c>
      <c r="AB43" s="2551">
        <v>7.1704387664794922E-5</v>
      </c>
      <c r="AC43" s="2551">
        <v>82.823979735374451</v>
      </c>
      <c r="AD43" s="2551">
        <v>318.76266795396805</v>
      </c>
      <c r="AE43" s="2551">
        <v>322.9627366065979</v>
      </c>
      <c r="AF43" s="2551">
        <v>411.58649301528931</v>
      </c>
      <c r="AG43" s="2551">
        <v>333.42133367061615</v>
      </c>
      <c r="AH43" s="2551">
        <v>305.8713384270668</v>
      </c>
      <c r="AI43" s="2551">
        <v>498.19377875328064</v>
      </c>
      <c r="AJ43" s="2551">
        <v>532.88821065425873</v>
      </c>
      <c r="AK43" s="2551">
        <v>294.7381677031517</v>
      </c>
      <c r="AL43" s="2551">
        <v>86.703443646430969</v>
      </c>
      <c r="AM43" s="2551">
        <v>503.33701598644257</v>
      </c>
      <c r="AN43" s="2551">
        <v>561.73910987377167</v>
      </c>
      <c r="AO43" s="2551">
        <v>633.74006807804108</v>
      </c>
      <c r="AP43" s="2551">
        <v>579.361687541008</v>
      </c>
    </row>
    <row r="44" spans="2:42" ht="14.45" customHeight="1">
      <c r="B44" s="2552">
        <v>0</v>
      </c>
      <c r="D44" s="2532"/>
      <c r="E44" s="2532"/>
      <c r="F44" s="2531" t="s">
        <v>41</v>
      </c>
      <c r="G44" s="2531"/>
      <c r="H44" s="2531"/>
      <c r="O44" s="492"/>
      <c r="S44" s="2510"/>
      <c r="T44" s="2510"/>
      <c r="U44" s="2510"/>
      <c r="V44" s="2549"/>
      <c r="W44" s="2531"/>
      <c r="X44" s="2553"/>
      <c r="Y44" s="2531"/>
      <c r="Z44" s="2531"/>
      <c r="AA44" s="2554">
        <v>0</v>
      </c>
      <c r="AB44" s="2554">
        <v>0</v>
      </c>
      <c r="AC44" s="2554">
        <v>0</v>
      </c>
      <c r="AD44" s="2554">
        <v>0</v>
      </c>
      <c r="AE44" s="2554">
        <v>0</v>
      </c>
      <c r="AF44" s="2554">
        <v>0</v>
      </c>
      <c r="AG44" s="2554">
        <v>0</v>
      </c>
      <c r="AH44" s="2554">
        <v>0</v>
      </c>
      <c r="AI44" s="2554">
        <v>0</v>
      </c>
      <c r="AJ44" s="2554">
        <v>0</v>
      </c>
      <c r="AK44" s="2554">
        <v>0</v>
      </c>
      <c r="AL44" s="2554">
        <v>0</v>
      </c>
      <c r="AM44" s="2554">
        <v>0</v>
      </c>
      <c r="AN44" s="2554">
        <v>0</v>
      </c>
      <c r="AO44" s="2554">
        <v>0</v>
      </c>
      <c r="AP44" s="2554">
        <v>0</v>
      </c>
    </row>
    <row r="45" spans="2:42" ht="14.45" customHeight="1">
      <c r="B45" s="2552"/>
      <c r="D45" s="2532"/>
      <c r="E45" s="2532"/>
      <c r="F45" s="2531"/>
      <c r="G45" s="2531"/>
      <c r="H45" s="2531"/>
      <c r="O45" s="492"/>
      <c r="S45" s="2510"/>
      <c r="T45" s="2510"/>
      <c r="U45" s="2510"/>
      <c r="V45" s="2549"/>
      <c r="W45" s="2531"/>
      <c r="X45" s="2555"/>
      <c r="Y45" s="2531"/>
      <c r="Z45" s="2531"/>
      <c r="AA45" s="2531"/>
      <c r="AB45" s="2531"/>
      <c r="AC45" s="2531"/>
      <c r="AD45" s="2531"/>
      <c r="AE45" s="2531"/>
      <c r="AF45" s="2531"/>
      <c r="AG45" s="2531"/>
      <c r="AH45" s="2531"/>
      <c r="AI45" s="2531"/>
      <c r="AJ45" s="2531"/>
      <c r="AK45" s="2531"/>
      <c r="AL45" s="2531"/>
      <c r="AM45" s="2531"/>
      <c r="AN45" s="2531"/>
      <c r="AO45" s="2531"/>
      <c r="AP45" s="2531"/>
    </row>
    <row r="46" spans="2:42" ht="14.45" customHeight="1">
      <c r="B46" s="2552"/>
      <c r="D46" s="2532"/>
      <c r="E46" s="2532"/>
      <c r="F46" s="2531"/>
      <c r="G46" s="2531"/>
      <c r="H46" s="2531"/>
      <c r="O46" s="492"/>
      <c r="S46" s="2510"/>
      <c r="T46" s="2510"/>
      <c r="U46" s="2510"/>
      <c r="V46" s="2549"/>
      <c r="W46" s="2531"/>
      <c r="X46" s="2531"/>
      <c r="Y46" s="2531"/>
      <c r="Z46" s="2531"/>
      <c r="AA46" s="2531"/>
      <c r="AB46" s="2531"/>
      <c r="AC46" s="2531"/>
      <c r="AD46" s="2531"/>
      <c r="AE46" s="2531"/>
      <c r="AF46" s="2531"/>
      <c r="AG46" s="2531"/>
      <c r="AH46" s="2531"/>
      <c r="AI46" s="2531"/>
      <c r="AJ46" s="2531"/>
      <c r="AK46" s="2531"/>
      <c r="AL46" s="2531"/>
      <c r="AM46" s="2531"/>
      <c r="AN46" s="2531"/>
      <c r="AO46" s="2531"/>
      <c r="AP46" s="2531"/>
    </row>
    <row r="47" spans="2:42" ht="14.45" customHeight="1">
      <c r="D47" s="2532"/>
      <c r="E47" s="2532"/>
      <c r="F47" s="2531"/>
      <c r="G47" s="2531"/>
      <c r="H47" s="2531"/>
      <c r="O47" s="492"/>
      <c r="S47" s="2510"/>
      <c r="T47" s="2510"/>
      <c r="U47" s="2510"/>
      <c r="V47" s="2549"/>
      <c r="W47" s="2531"/>
      <c r="X47" s="2531"/>
      <c r="Y47" s="2531"/>
      <c r="Z47" s="2531"/>
      <c r="AA47" s="2531"/>
      <c r="AB47" s="2531"/>
      <c r="AC47" s="2531"/>
      <c r="AD47" s="2531"/>
      <c r="AE47" s="2531"/>
      <c r="AF47" s="2531"/>
      <c r="AG47" s="2531"/>
      <c r="AH47" s="2531"/>
      <c r="AI47" s="2531"/>
      <c r="AJ47" s="2531"/>
      <c r="AK47" s="2531"/>
      <c r="AL47" s="2531"/>
      <c r="AM47" s="2531"/>
      <c r="AN47" s="2531"/>
      <c r="AO47" s="2531"/>
      <c r="AP47" s="2531"/>
    </row>
    <row r="48" spans="2:42" ht="15.6" customHeight="1">
      <c r="D48" s="2532"/>
      <c r="E48" s="2532" t="s">
        <v>5039</v>
      </c>
      <c r="F48" s="2531"/>
      <c r="G48" s="2531"/>
      <c r="H48" s="2531"/>
      <c r="O48" s="492"/>
      <c r="S48" s="2510"/>
      <c r="T48" s="2510"/>
      <c r="U48" s="2510"/>
      <c r="V48" s="2549"/>
      <c r="W48" s="2556"/>
      <c r="X48" s="2556"/>
      <c r="Y48" s="2556"/>
      <c r="Z48" s="2556"/>
      <c r="AA48" s="2556"/>
      <c r="AB48" s="2531"/>
      <c r="AC48" s="2531"/>
      <c r="AD48" s="2531"/>
      <c r="AE48" s="2531"/>
      <c r="AF48" s="2531"/>
      <c r="AG48" s="2531"/>
      <c r="AH48" s="2531"/>
      <c r="AI48" s="2531"/>
      <c r="AJ48" s="2531"/>
      <c r="AK48" s="2531"/>
      <c r="AL48" s="2531"/>
      <c r="AM48" s="2531"/>
      <c r="AN48" s="2531"/>
      <c r="AO48" s="2531"/>
      <c r="AP48" s="2531"/>
    </row>
    <row r="49" spans="4:42" ht="15.6" customHeight="1">
      <c r="D49" s="2532"/>
      <c r="E49" s="2532"/>
      <c r="F49" s="2532" t="s">
        <v>5040</v>
      </c>
      <c r="G49" s="2531"/>
      <c r="H49" s="2531"/>
      <c r="O49" s="492"/>
      <c r="S49" s="2510"/>
      <c r="T49" s="2510"/>
      <c r="U49" s="2510"/>
      <c r="V49" s="2549"/>
      <c r="W49" s="2556"/>
      <c r="X49" s="2556"/>
      <c r="Y49" s="2556"/>
      <c r="Z49" s="2556"/>
      <c r="AA49" s="2556"/>
      <c r="AB49" s="2531"/>
      <c r="AC49" s="2531"/>
      <c r="AD49" s="2531"/>
      <c r="AE49" s="2531"/>
      <c r="AF49" s="2531"/>
      <c r="AG49" s="2531"/>
      <c r="AH49" s="2531"/>
      <c r="AI49" s="2531"/>
      <c r="AJ49" s="2531"/>
      <c r="AK49" s="2531"/>
      <c r="AL49" s="2531"/>
      <c r="AM49" s="2531"/>
      <c r="AN49" s="2531"/>
      <c r="AO49" s="2531"/>
      <c r="AP49" s="2531"/>
    </row>
    <row r="50" spans="4:42" ht="15.6" customHeight="1">
      <c r="D50" s="2532"/>
      <c r="E50" s="2532"/>
      <c r="F50" s="2520"/>
      <c r="G50" s="2531" t="s">
        <v>5041</v>
      </c>
      <c r="H50" s="2557"/>
      <c r="O50" s="492"/>
      <c r="S50" s="2510"/>
      <c r="U50" s="2510"/>
      <c r="V50" s="2558">
        <v>0.11700000000000001</v>
      </c>
      <c r="W50" s="2559">
        <v>0.11873</v>
      </c>
      <c r="X50" s="2559">
        <v>0.14484</v>
      </c>
      <c r="Y50" s="2559">
        <v>0.14998</v>
      </c>
      <c r="Z50" s="2559">
        <v>0.154</v>
      </c>
      <c r="AA50" s="2560">
        <v>0.17649999999999999</v>
      </c>
      <c r="AB50" s="2561">
        <v>0.193</v>
      </c>
      <c r="AC50" s="2561">
        <v>0.20899999999999999</v>
      </c>
      <c r="AD50" s="2561">
        <v>0.22500000000000001</v>
      </c>
      <c r="AE50" s="2561">
        <v>0.24199999999999999</v>
      </c>
      <c r="AF50" s="2561">
        <v>0.25800000000000001</v>
      </c>
      <c r="AG50" s="2561">
        <v>0.25800000000000001</v>
      </c>
      <c r="AH50" s="2561">
        <v>0.25800000000000001</v>
      </c>
      <c r="AI50" s="2561">
        <v>0.25800000000000001</v>
      </c>
      <c r="AJ50" s="2561">
        <v>0.25800000000000001</v>
      </c>
      <c r="AK50" s="2561">
        <v>0.25800000000000001</v>
      </c>
      <c r="AL50" s="2561">
        <v>0.25800000000000001</v>
      </c>
      <c r="AM50" s="2561">
        <v>0.25800000000000001</v>
      </c>
      <c r="AN50" s="2561">
        <v>0.25800000000000001</v>
      </c>
      <c r="AO50" s="2561">
        <v>0.25800000000000001</v>
      </c>
      <c r="AP50" s="2561">
        <v>0.25800000000000001</v>
      </c>
    </row>
    <row r="51" spans="4:42" ht="15.6" customHeight="1">
      <c r="D51" s="2532"/>
      <c r="E51" s="2532"/>
      <c r="F51" s="2520"/>
      <c r="G51" s="2531" t="s">
        <v>5042</v>
      </c>
      <c r="H51" s="2557"/>
      <c r="O51" s="492"/>
      <c r="S51" s="2510"/>
      <c r="U51" s="2510"/>
      <c r="V51" s="2558">
        <v>7.0000000000000007E-2</v>
      </c>
      <c r="W51" s="2558">
        <v>7.0000000000000007E-2</v>
      </c>
      <c r="X51" s="2558">
        <v>7.0000000000000007E-2</v>
      </c>
      <c r="Y51" s="2558">
        <v>7.0000000000000007E-2</v>
      </c>
      <c r="Z51" s="2558">
        <v>7.0000000000000007E-2</v>
      </c>
      <c r="AA51" s="2561">
        <v>7.0000000000000007E-2</v>
      </c>
      <c r="AB51" s="2561">
        <v>7.0000000000000007E-2</v>
      </c>
      <c r="AC51" s="2561">
        <v>7.0000000000000007E-2</v>
      </c>
      <c r="AD51" s="2561">
        <v>7.0000000000000007E-2</v>
      </c>
      <c r="AE51" s="2561">
        <v>7.0000000000000007E-2</v>
      </c>
      <c r="AF51" s="2561">
        <v>7.0000000000000007E-2</v>
      </c>
      <c r="AG51" s="2561">
        <v>7.0000000000000007E-2</v>
      </c>
      <c r="AH51" s="2561">
        <v>7.0000000000000007E-2</v>
      </c>
      <c r="AI51" s="2561">
        <v>7.0000000000000007E-2</v>
      </c>
      <c r="AJ51" s="2561">
        <v>7.0000000000000007E-2</v>
      </c>
      <c r="AK51" s="2561">
        <v>7.0000000000000007E-2</v>
      </c>
      <c r="AL51" s="2561">
        <v>7.0000000000000007E-2</v>
      </c>
      <c r="AM51" s="2561">
        <v>7.0000000000000007E-2</v>
      </c>
      <c r="AN51" s="2561">
        <v>7.0000000000000007E-2</v>
      </c>
      <c r="AO51" s="2561">
        <v>7.0000000000000007E-2</v>
      </c>
      <c r="AP51" s="2561">
        <v>7.0000000000000007E-2</v>
      </c>
    </row>
    <row r="52" spans="4:42" ht="15.6" customHeight="1">
      <c r="D52" s="2532"/>
      <c r="E52" s="2532"/>
      <c r="F52" s="2520"/>
      <c r="G52" s="2531" t="s">
        <v>5043</v>
      </c>
      <c r="H52" s="2557"/>
      <c r="O52" s="492"/>
      <c r="S52" s="2510"/>
      <c r="U52" s="2510"/>
      <c r="V52" s="2558">
        <v>4.9000000000000007E-3</v>
      </c>
      <c r="W52" s="2562">
        <v>4.9000000000000007E-3</v>
      </c>
      <c r="X52" s="2558">
        <v>4.9000000000000007E-3</v>
      </c>
      <c r="Y52" s="2558">
        <v>4.9000000000000007E-3</v>
      </c>
      <c r="Z52" s="2558">
        <v>4.9000000000000007E-3</v>
      </c>
      <c r="AA52" s="2561">
        <v>4.9000000000000007E-3</v>
      </c>
      <c r="AB52" s="2561">
        <v>4.9000000000000007E-3</v>
      </c>
      <c r="AC52" s="2561">
        <v>4.9000000000000007E-3</v>
      </c>
      <c r="AD52" s="2561">
        <v>4.9000000000000007E-3</v>
      </c>
      <c r="AE52" s="2561">
        <v>4.9000000000000007E-3</v>
      </c>
      <c r="AF52" s="2561">
        <v>4.9000000000000007E-3</v>
      </c>
      <c r="AG52" s="2561">
        <v>4.9000000000000007E-3</v>
      </c>
      <c r="AH52" s="2561">
        <v>4.9000000000000007E-3</v>
      </c>
      <c r="AI52" s="2561">
        <v>4.9000000000000007E-3</v>
      </c>
      <c r="AJ52" s="2561">
        <v>4.9000000000000007E-3</v>
      </c>
      <c r="AK52" s="2561">
        <v>4.9000000000000007E-3</v>
      </c>
      <c r="AL52" s="2561">
        <v>4.9000000000000007E-3</v>
      </c>
      <c r="AM52" s="2561">
        <v>4.9000000000000007E-3</v>
      </c>
      <c r="AN52" s="2561">
        <v>4.9000000000000007E-3</v>
      </c>
      <c r="AO52" s="2561">
        <v>4.9000000000000007E-3</v>
      </c>
      <c r="AP52" s="2561">
        <v>4.9000000000000007E-3</v>
      </c>
    </row>
    <row r="53" spans="4:42" ht="15.6" customHeight="1">
      <c r="D53" s="2532"/>
      <c r="E53" s="2532"/>
      <c r="F53" s="2520"/>
      <c r="G53" s="2532" t="s">
        <v>37</v>
      </c>
      <c r="H53" s="2532"/>
      <c r="O53" s="492"/>
      <c r="S53" s="2510"/>
      <c r="U53" s="2510"/>
      <c r="V53" s="2563">
        <v>0.19189999999999999</v>
      </c>
      <c r="W53" s="2563">
        <v>0.19363</v>
      </c>
      <c r="X53" s="2563">
        <v>0.21973999999999999</v>
      </c>
      <c r="Y53" s="2563">
        <v>0.22488</v>
      </c>
      <c r="Z53" s="2563">
        <v>0.22889999999999999</v>
      </c>
      <c r="AA53" s="2563">
        <v>0.25140000000000001</v>
      </c>
      <c r="AB53" s="2563">
        <v>0.26790000000000003</v>
      </c>
      <c r="AC53" s="2563">
        <v>0.28390000000000004</v>
      </c>
      <c r="AD53" s="2563">
        <v>0.29990000000000006</v>
      </c>
      <c r="AE53" s="2563">
        <v>0.31690000000000002</v>
      </c>
      <c r="AF53" s="2563">
        <v>0.33290000000000003</v>
      </c>
      <c r="AG53" s="2563">
        <v>0.33290000000000003</v>
      </c>
      <c r="AH53" s="2563">
        <v>0.33290000000000003</v>
      </c>
      <c r="AI53" s="2563">
        <v>0.33290000000000003</v>
      </c>
      <c r="AJ53" s="2563">
        <v>0.33290000000000003</v>
      </c>
      <c r="AK53" s="2563">
        <v>0.33290000000000003</v>
      </c>
      <c r="AL53" s="2563">
        <v>0.33290000000000003</v>
      </c>
      <c r="AM53" s="2563">
        <v>0.33290000000000003</v>
      </c>
      <c r="AN53" s="2563">
        <v>0.33290000000000003</v>
      </c>
      <c r="AO53" s="2563">
        <v>0.33290000000000003</v>
      </c>
      <c r="AP53" s="2563">
        <v>0.33290000000000003</v>
      </c>
    </row>
    <row r="54" spans="4:42" ht="15.6" customHeight="1">
      <c r="D54" s="2532"/>
      <c r="E54" s="2532"/>
      <c r="F54" s="2531"/>
      <c r="H54" s="2531"/>
      <c r="O54" s="492"/>
      <c r="S54" s="2510"/>
      <c r="U54" s="2510"/>
      <c r="V54" s="2549"/>
      <c r="W54" s="2531"/>
      <c r="X54" s="2531"/>
      <c r="Y54" s="2531"/>
      <c r="Z54" s="2531"/>
      <c r="AA54" s="2531"/>
      <c r="AB54" s="2531"/>
      <c r="AC54" s="2531"/>
      <c r="AD54" s="2531"/>
      <c r="AE54" s="2531"/>
      <c r="AF54" s="2531"/>
      <c r="AG54" s="2531"/>
      <c r="AH54" s="2531"/>
      <c r="AI54" s="2531"/>
      <c r="AJ54" s="2531"/>
      <c r="AK54" s="2531"/>
      <c r="AL54" s="2531"/>
      <c r="AM54" s="2531"/>
      <c r="AN54" s="2531"/>
      <c r="AO54" s="2531"/>
      <c r="AP54" s="2531"/>
    </row>
    <row r="55" spans="4:42" ht="15.6" customHeight="1">
      <c r="D55" s="2532"/>
      <c r="E55" s="2532"/>
      <c r="F55" s="2532" t="s">
        <v>5044</v>
      </c>
      <c r="H55" s="2531"/>
      <c r="O55" s="492"/>
      <c r="S55" s="2510"/>
      <c r="U55" s="2510"/>
      <c r="V55" s="2549"/>
      <c r="W55" s="2531"/>
      <c r="X55" s="2531"/>
      <c r="Y55" s="2531"/>
      <c r="Z55" s="2531"/>
      <c r="AA55" s="2531"/>
      <c r="AB55" s="2531"/>
      <c r="AC55" s="2531"/>
      <c r="AD55" s="2531"/>
      <c r="AE55" s="2531"/>
      <c r="AF55" s="2531"/>
      <c r="AG55" s="2531"/>
      <c r="AH55" s="2531"/>
      <c r="AI55" s="2531"/>
      <c r="AJ55" s="2531"/>
      <c r="AK55" s="2531"/>
      <c r="AL55" s="2531"/>
      <c r="AM55" s="2531"/>
      <c r="AN55" s="2531"/>
      <c r="AO55" s="2531"/>
      <c r="AP55" s="2531"/>
    </row>
    <row r="56" spans="4:42" ht="15.6" customHeight="1">
      <c r="D56" s="2532"/>
      <c r="E56" s="2532"/>
      <c r="F56" s="2520"/>
      <c r="G56" s="2531" t="s">
        <v>5041</v>
      </c>
      <c r="H56" s="2557"/>
      <c r="O56" s="492"/>
      <c r="S56" s="2510"/>
      <c r="U56" s="2510"/>
      <c r="V56" s="2564">
        <v>0.11700000000000001</v>
      </c>
      <c r="W56" s="2564">
        <v>0.11873</v>
      </c>
      <c r="X56" s="2564">
        <v>0.14484</v>
      </c>
      <c r="Y56" s="2564">
        <v>0.14998</v>
      </c>
      <c r="Z56" s="2564">
        <v>0.154</v>
      </c>
      <c r="AA56" s="2564">
        <v>0.17649999999999999</v>
      </c>
      <c r="AB56" s="2564">
        <v>0.193</v>
      </c>
      <c r="AC56" s="2564">
        <v>0.20899999999999999</v>
      </c>
      <c r="AD56" s="2564">
        <v>0.22500000000000001</v>
      </c>
      <c r="AE56" s="2564">
        <v>0.24199999999999999</v>
      </c>
      <c r="AF56" s="2564">
        <v>0.25800000000000001</v>
      </c>
      <c r="AG56" s="2564">
        <v>0.25800000000000001</v>
      </c>
      <c r="AH56" s="2564">
        <v>0.25800000000000001</v>
      </c>
      <c r="AI56" s="2564">
        <v>0.25800000000000001</v>
      </c>
      <c r="AJ56" s="2564">
        <v>0.25800000000000001</v>
      </c>
      <c r="AK56" s="2564">
        <v>0.25800000000000001</v>
      </c>
      <c r="AL56" s="2564">
        <v>0.25800000000000001</v>
      </c>
      <c r="AM56" s="2564">
        <v>0.25800000000000001</v>
      </c>
      <c r="AN56" s="2564">
        <v>0.25800000000000001</v>
      </c>
      <c r="AO56" s="2564">
        <v>0.25800000000000001</v>
      </c>
      <c r="AP56" s="2564">
        <v>0.25800000000000001</v>
      </c>
    </row>
    <row r="57" spans="4:42" ht="15.6" customHeight="1">
      <c r="D57" s="2532"/>
      <c r="E57" s="2532"/>
      <c r="F57" s="2520"/>
      <c r="G57" s="2557"/>
      <c r="H57" s="2557"/>
      <c r="O57" s="492"/>
      <c r="S57" s="2510"/>
      <c r="T57" s="2531"/>
      <c r="U57" s="2510"/>
      <c r="V57" s="2549"/>
      <c r="W57" s="2531"/>
      <c r="X57" s="2531"/>
      <c r="Y57" s="2531"/>
      <c r="Z57" s="2531"/>
      <c r="AA57" s="2531"/>
      <c r="AB57" s="2531"/>
      <c r="AC57" s="2531"/>
      <c r="AD57" s="2531"/>
      <c r="AE57" s="2531"/>
      <c r="AF57" s="2531"/>
      <c r="AG57" s="2531"/>
      <c r="AH57" s="2531"/>
      <c r="AI57" s="2531"/>
      <c r="AJ57" s="2531"/>
      <c r="AK57" s="2531"/>
      <c r="AL57" s="2531"/>
      <c r="AM57" s="2531"/>
      <c r="AN57" s="2531"/>
      <c r="AO57" s="2531"/>
      <c r="AP57" s="2531"/>
    </row>
    <row r="58" spans="4:42" ht="15.6" customHeight="1">
      <c r="D58" s="2532"/>
      <c r="E58" s="2532"/>
      <c r="F58" s="2565" t="s">
        <v>5045</v>
      </c>
      <c r="G58" s="2557"/>
      <c r="H58" s="2557"/>
      <c r="O58" s="492"/>
      <c r="S58" s="2510"/>
      <c r="T58" s="2531"/>
      <c r="U58" s="2510"/>
      <c r="V58" s="2566">
        <v>0.19189999999999999</v>
      </c>
      <c r="W58" s="2566">
        <v>0.19363</v>
      </c>
      <c r="X58" s="2566">
        <v>0.21973999999999999</v>
      </c>
      <c r="Y58" s="2566">
        <v>0.22488</v>
      </c>
      <c r="Z58" s="2566">
        <v>0.22889999999999999</v>
      </c>
      <c r="AA58" s="2566">
        <v>0.23852037037037038</v>
      </c>
      <c r="AB58" s="2566">
        <v>0.25303888888888892</v>
      </c>
      <c r="AC58" s="2566">
        <v>0.26586851851851856</v>
      </c>
      <c r="AD58" s="2566">
        <v>0.27869814814814819</v>
      </c>
      <c r="AE58" s="2566">
        <v>0.29252777777777778</v>
      </c>
      <c r="AF58" s="2566">
        <v>0.30535740740740747</v>
      </c>
      <c r="AG58" s="2566">
        <v>0.30218703703703709</v>
      </c>
      <c r="AH58" s="2566">
        <v>0.29901666666666671</v>
      </c>
      <c r="AI58" s="2566">
        <v>0.29584629629629633</v>
      </c>
      <c r="AJ58" s="2566">
        <v>0.29267592592592595</v>
      </c>
      <c r="AK58" s="2566">
        <v>0.28950555555555557</v>
      </c>
      <c r="AL58" s="2566">
        <v>0.28633518518518519</v>
      </c>
      <c r="AM58" s="2566">
        <v>0.28316481481481481</v>
      </c>
      <c r="AN58" s="2566">
        <v>0.27999444444444443</v>
      </c>
      <c r="AO58" s="2566">
        <v>0.27682407407407406</v>
      </c>
      <c r="AP58" s="2566">
        <v>0.27365370370370368</v>
      </c>
    </row>
    <row r="59" spans="4:42" ht="15.6" customHeight="1">
      <c r="D59" s="2532"/>
      <c r="E59" s="2532"/>
      <c r="F59" s="2520"/>
      <c r="G59" s="2557"/>
      <c r="H59" s="2557"/>
      <c r="O59" s="492"/>
      <c r="S59" s="2510"/>
      <c r="T59" s="2531"/>
      <c r="U59" s="2510"/>
      <c r="V59" s="2549"/>
      <c r="W59" s="2531"/>
      <c r="X59" s="2531"/>
      <c r="Y59" s="2531"/>
      <c r="Z59" s="2531"/>
      <c r="AA59" s="2531"/>
      <c r="AB59" s="2531"/>
      <c r="AC59" s="2531"/>
      <c r="AD59" s="2531"/>
      <c r="AE59" s="2531"/>
      <c r="AF59" s="2531"/>
      <c r="AG59" s="2531"/>
      <c r="AH59" s="2531"/>
      <c r="AI59" s="2531"/>
      <c r="AJ59" s="2531"/>
      <c r="AK59" s="2531"/>
      <c r="AL59" s="2531"/>
      <c r="AM59" s="2531"/>
      <c r="AN59" s="2531"/>
      <c r="AO59" s="2531"/>
      <c r="AP59" s="2531"/>
    </row>
    <row r="60" spans="4:42" ht="15.6" customHeight="1">
      <c r="D60" s="2532"/>
      <c r="E60" s="2532"/>
      <c r="F60" s="2520"/>
      <c r="G60" s="2557"/>
      <c r="H60" s="2557"/>
      <c r="O60" s="492"/>
      <c r="S60" s="2510"/>
      <c r="T60" s="2531"/>
      <c r="U60" s="2510"/>
      <c r="V60" s="2549"/>
      <c r="W60" s="2531"/>
      <c r="X60" s="2531"/>
      <c r="Y60" s="2531"/>
      <c r="Z60" s="2531"/>
      <c r="AA60" s="2531"/>
      <c r="AB60" s="2531"/>
      <c r="AC60" s="2531"/>
      <c r="AD60" s="2531"/>
      <c r="AE60" s="2531"/>
      <c r="AF60" s="2531"/>
      <c r="AG60" s="2531"/>
      <c r="AH60" s="2531"/>
      <c r="AI60" s="2531"/>
      <c r="AJ60" s="2531"/>
      <c r="AK60" s="2531"/>
      <c r="AL60" s="2531"/>
      <c r="AM60" s="2531"/>
      <c r="AN60" s="2531"/>
      <c r="AO60" s="2531"/>
      <c r="AP60" s="2531"/>
    </row>
    <row r="61" spans="4:42" ht="15.6" customHeight="1">
      <c r="D61" s="2532"/>
      <c r="E61" s="2532" t="s">
        <v>5046</v>
      </c>
      <c r="F61" s="2520"/>
      <c r="G61" s="2557"/>
      <c r="H61" s="2557"/>
      <c r="O61" s="492"/>
      <c r="S61" s="2510"/>
      <c r="T61" s="2531"/>
      <c r="U61" s="2510"/>
      <c r="V61" s="2549"/>
      <c r="W61" s="2531"/>
      <c r="X61" s="2531"/>
      <c r="Y61" s="2531"/>
      <c r="Z61" s="2531"/>
      <c r="AA61" s="2531"/>
      <c r="AB61" s="2531"/>
      <c r="AC61" s="2531"/>
      <c r="AD61" s="2531"/>
      <c r="AE61" s="2531"/>
      <c r="AF61" s="2531"/>
      <c r="AG61" s="2531"/>
      <c r="AH61" s="2531"/>
      <c r="AI61" s="2531"/>
      <c r="AJ61" s="2531"/>
      <c r="AK61" s="2531"/>
      <c r="AL61" s="2531"/>
      <c r="AM61" s="2531"/>
      <c r="AN61" s="2531"/>
      <c r="AO61" s="2531"/>
      <c r="AP61" s="2531"/>
    </row>
    <row r="62" spans="4:42" ht="15.6" customHeight="1">
      <c r="D62" s="2532"/>
      <c r="E62" s="2532"/>
      <c r="F62" s="2531" t="s">
        <v>5040</v>
      </c>
      <c r="G62" s="2557"/>
      <c r="H62" s="2557"/>
      <c r="O62" s="492"/>
      <c r="S62" s="2510"/>
      <c r="T62" s="2531"/>
      <c r="U62" s="2510"/>
      <c r="V62" s="2549"/>
      <c r="W62" s="2531"/>
      <c r="X62" s="2531"/>
      <c r="Y62" s="2531"/>
      <c r="Z62" s="2531"/>
      <c r="AA62" s="2531">
        <v>1565</v>
      </c>
      <c r="AB62" s="2531">
        <v>1515</v>
      </c>
      <c r="AC62" s="2531">
        <v>1435</v>
      </c>
      <c r="AD62" s="2531">
        <v>1355</v>
      </c>
      <c r="AE62" s="2531">
        <v>1275</v>
      </c>
      <c r="AF62" s="2531">
        <v>1195</v>
      </c>
      <c r="AG62" s="2531">
        <v>1115</v>
      </c>
      <c r="AH62" s="2531">
        <v>1035</v>
      </c>
      <c r="AI62" s="2531">
        <v>955</v>
      </c>
      <c r="AJ62" s="2531">
        <v>875</v>
      </c>
      <c r="AK62" s="2531">
        <v>795</v>
      </c>
      <c r="AL62" s="2531">
        <v>715</v>
      </c>
      <c r="AM62" s="2531">
        <v>635</v>
      </c>
      <c r="AN62" s="2531">
        <v>555</v>
      </c>
      <c r="AO62" s="2531">
        <v>475</v>
      </c>
      <c r="AP62" s="2531">
        <v>395</v>
      </c>
    </row>
    <row r="63" spans="4:42" ht="15.6" customHeight="1">
      <c r="D63" s="2532"/>
      <c r="E63" s="2532"/>
      <c r="F63" s="2531" t="s">
        <v>5044</v>
      </c>
      <c r="G63" s="2557"/>
      <c r="H63" s="2557"/>
      <c r="O63" s="492"/>
      <c r="S63" s="2510"/>
      <c r="T63" s="2531"/>
      <c r="U63" s="2510"/>
      <c r="V63" s="2549"/>
      <c r="W63" s="2531"/>
      <c r="X63" s="2531"/>
      <c r="Y63" s="2531"/>
      <c r="Z63" s="2531"/>
      <c r="AA63" s="2567">
        <v>325</v>
      </c>
      <c r="AB63" s="2567">
        <v>375</v>
      </c>
      <c r="AC63" s="2567">
        <v>455</v>
      </c>
      <c r="AD63" s="2567">
        <v>535</v>
      </c>
      <c r="AE63" s="2567">
        <v>615</v>
      </c>
      <c r="AF63" s="2567">
        <v>695</v>
      </c>
      <c r="AG63" s="2567">
        <v>775</v>
      </c>
      <c r="AH63" s="2567">
        <v>855</v>
      </c>
      <c r="AI63" s="2567">
        <v>935</v>
      </c>
      <c r="AJ63" s="2567">
        <v>1015</v>
      </c>
      <c r="AK63" s="2567">
        <v>1095</v>
      </c>
      <c r="AL63" s="2567">
        <v>1175</v>
      </c>
      <c r="AM63" s="2567">
        <v>1255</v>
      </c>
      <c r="AN63" s="2567">
        <v>1335</v>
      </c>
      <c r="AO63" s="2567">
        <v>1415</v>
      </c>
      <c r="AP63" s="2567">
        <v>1495</v>
      </c>
    </row>
    <row r="64" spans="4:42" ht="15.6" customHeight="1">
      <c r="D64" s="2532"/>
      <c r="E64" s="2532"/>
      <c r="F64" s="2565" t="s">
        <v>37</v>
      </c>
      <c r="G64" s="2557"/>
      <c r="H64" s="2557"/>
      <c r="O64" s="492"/>
      <c r="S64" s="2510"/>
      <c r="T64" s="2531"/>
      <c r="U64" s="2510"/>
      <c r="V64" s="2549"/>
      <c r="W64" s="2531"/>
      <c r="X64" s="2531"/>
      <c r="Y64" s="2531"/>
      <c r="Z64" s="2531"/>
      <c r="AA64" s="2532">
        <v>1890</v>
      </c>
      <c r="AB64" s="2532">
        <v>1890</v>
      </c>
      <c r="AC64" s="2532">
        <v>1890</v>
      </c>
      <c r="AD64" s="2532">
        <v>1890</v>
      </c>
      <c r="AE64" s="2532">
        <v>1890</v>
      </c>
      <c r="AF64" s="2532">
        <v>1890</v>
      </c>
      <c r="AG64" s="2532">
        <v>1890</v>
      </c>
      <c r="AH64" s="2532">
        <v>1890</v>
      </c>
      <c r="AI64" s="2532">
        <v>1890</v>
      </c>
      <c r="AJ64" s="2532">
        <v>1890</v>
      </c>
      <c r="AK64" s="2532">
        <v>1890</v>
      </c>
      <c r="AL64" s="2532">
        <v>1890</v>
      </c>
      <c r="AM64" s="2532">
        <v>1890</v>
      </c>
      <c r="AN64" s="2532">
        <v>1890</v>
      </c>
      <c r="AO64" s="2532">
        <v>1890</v>
      </c>
      <c r="AP64" s="2532">
        <v>1890</v>
      </c>
    </row>
    <row r="65" spans="1:45" ht="15.6" customHeight="1">
      <c r="D65" s="2532"/>
      <c r="E65" s="2532"/>
      <c r="F65" s="2565" t="s">
        <v>5047</v>
      </c>
      <c r="G65" s="2557"/>
      <c r="H65" s="2557"/>
      <c r="O65" s="492"/>
      <c r="S65" s="2510"/>
      <c r="T65" s="2531"/>
      <c r="U65" s="2510"/>
      <c r="V65" s="2549"/>
      <c r="W65" s="2531"/>
      <c r="X65" s="2531"/>
      <c r="Y65" s="2531"/>
      <c r="Z65" s="2531"/>
      <c r="AA65" s="2568">
        <v>0.17195767195767195</v>
      </c>
      <c r="AB65" s="2568">
        <v>0.1984126984126984</v>
      </c>
      <c r="AC65" s="2568">
        <v>0.24074074074074073</v>
      </c>
      <c r="AD65" s="2568">
        <v>0.28306878306878308</v>
      </c>
      <c r="AE65" s="2568">
        <v>0.32539682539682541</v>
      </c>
      <c r="AF65" s="2568">
        <v>0.36772486772486773</v>
      </c>
      <c r="AG65" s="2568">
        <v>0.41005291005291006</v>
      </c>
      <c r="AH65" s="2568">
        <v>0.45238095238095238</v>
      </c>
      <c r="AI65" s="2568">
        <v>0.49470899470899471</v>
      </c>
      <c r="AJ65" s="2568">
        <v>0.53703703703703709</v>
      </c>
      <c r="AK65" s="2568">
        <v>0.57936507936507942</v>
      </c>
      <c r="AL65" s="2568">
        <v>0.62169312169312174</v>
      </c>
      <c r="AM65" s="2568">
        <v>0.66402116402116407</v>
      </c>
      <c r="AN65" s="2568">
        <v>0.70634920634920639</v>
      </c>
      <c r="AO65" s="2568">
        <v>0.74867724867724872</v>
      </c>
      <c r="AP65" s="2568">
        <v>0.79100529100529104</v>
      </c>
    </row>
    <row r="66" spans="1:45" ht="15.6" customHeight="1">
      <c r="D66" s="2532"/>
      <c r="E66" s="2532"/>
      <c r="F66" s="2520"/>
      <c r="G66" s="2532"/>
      <c r="H66" s="2532"/>
      <c r="O66" s="492"/>
      <c r="S66" s="2510"/>
      <c r="T66" s="2532"/>
      <c r="U66" s="2510"/>
      <c r="V66" s="2549"/>
      <c r="W66" s="2531"/>
      <c r="X66" s="2531"/>
      <c r="Y66" s="2531"/>
      <c r="Z66" s="2531"/>
      <c r="AA66" s="2531"/>
      <c r="AB66" s="2531"/>
      <c r="AC66" s="2531"/>
      <c r="AD66" s="2531"/>
      <c r="AE66" s="2531"/>
      <c r="AF66" s="2531"/>
      <c r="AG66" s="2531"/>
      <c r="AH66" s="2531"/>
      <c r="AI66" s="2531"/>
      <c r="AJ66" s="2531"/>
      <c r="AK66" s="2531"/>
      <c r="AL66" s="2531"/>
      <c r="AM66" s="2531"/>
      <c r="AN66" s="2531"/>
      <c r="AO66" s="2531"/>
      <c r="AP66" s="2531"/>
    </row>
    <row r="67" spans="1:45" ht="15.6" customHeight="1">
      <c r="D67" s="2532"/>
      <c r="E67" s="2532" t="s">
        <v>5048</v>
      </c>
      <c r="F67" s="2531"/>
      <c r="G67" s="2531"/>
      <c r="H67" s="2531"/>
      <c r="O67" s="492"/>
      <c r="S67" s="2510"/>
      <c r="T67" s="2510"/>
      <c r="U67" s="2510"/>
      <c r="V67" s="2549"/>
      <c r="W67" s="2549"/>
      <c r="X67" s="2549"/>
      <c r="Y67" s="2549"/>
      <c r="Z67" s="2549"/>
      <c r="AA67" s="2549"/>
      <c r="AB67" s="2549"/>
      <c r="AC67" s="2549"/>
      <c r="AD67" s="2549"/>
      <c r="AE67" s="2549"/>
      <c r="AF67" s="2549"/>
      <c r="AG67" s="2549"/>
      <c r="AH67" s="2549"/>
      <c r="AI67" s="2549"/>
      <c r="AJ67" s="2549"/>
      <c r="AK67" s="2549"/>
      <c r="AL67" s="2549"/>
      <c r="AM67" s="2549"/>
      <c r="AN67" s="2549"/>
      <c r="AO67" s="2549"/>
      <c r="AP67" s="2549"/>
    </row>
    <row r="68" spans="1:45" ht="15.6" customHeight="1">
      <c r="D68" s="2532"/>
      <c r="E68" s="2532"/>
      <c r="F68" s="2531" t="s">
        <v>5049</v>
      </c>
      <c r="G68" s="2531"/>
      <c r="H68" s="2531"/>
      <c r="O68" s="492"/>
      <c r="S68" s="2510"/>
      <c r="T68" s="2510"/>
      <c r="U68" s="2569">
        <v>4.4999999999999998E-2</v>
      </c>
      <c r="V68" s="2570">
        <v>4.4999999999999998E-2</v>
      </c>
      <c r="W68" s="2570">
        <v>4.4999999999999998E-2</v>
      </c>
      <c r="X68" s="2570">
        <v>4.4999999999999998E-2</v>
      </c>
      <c r="Y68" s="2570">
        <v>4.4999999999999998E-2</v>
      </c>
      <c r="Z68" s="2570">
        <v>4.4999999999999998E-2</v>
      </c>
      <c r="AA68" s="2570">
        <v>4.4999999999999998E-2</v>
      </c>
      <c r="AB68" s="2570">
        <v>4.4999999999999998E-2</v>
      </c>
      <c r="AC68" s="2570">
        <v>4.4999999999999998E-2</v>
      </c>
      <c r="AD68" s="2570">
        <v>4.4999999999999998E-2</v>
      </c>
      <c r="AE68" s="2570">
        <v>4.4999999999999998E-2</v>
      </c>
      <c r="AF68" s="2570">
        <v>4.4999999999999998E-2</v>
      </c>
      <c r="AG68" s="2570">
        <v>4.4999999999999998E-2</v>
      </c>
      <c r="AH68" s="2570">
        <v>4.4999999999999998E-2</v>
      </c>
      <c r="AI68" s="2570">
        <v>4.4999999999999998E-2</v>
      </c>
      <c r="AJ68" s="2570">
        <v>4.4999999999999998E-2</v>
      </c>
      <c r="AK68" s="2570">
        <v>4.4999999999999998E-2</v>
      </c>
      <c r="AL68" s="2570">
        <v>4.4999999999999998E-2</v>
      </c>
      <c r="AM68" s="2570">
        <v>4.4999999999999998E-2</v>
      </c>
      <c r="AN68" s="2570">
        <v>4.4999999999999998E-2</v>
      </c>
      <c r="AO68" s="2570">
        <v>4.4999999999999998E-2</v>
      </c>
      <c r="AP68" s="2570">
        <v>4.4999999999999998E-2</v>
      </c>
    </row>
    <row r="69" spans="1:45" ht="15.6" customHeight="1">
      <c r="D69" s="2532"/>
      <c r="E69" s="2532"/>
      <c r="F69" s="2531" t="s">
        <v>5050</v>
      </c>
      <c r="G69" s="2531"/>
      <c r="H69" s="2531"/>
      <c r="O69" s="492"/>
      <c r="S69" s="2510"/>
      <c r="T69" s="2510"/>
      <c r="V69" s="2569">
        <v>4.4999999999999998E-2</v>
      </c>
      <c r="W69" s="2571">
        <v>4.4999999999999998E-2</v>
      </c>
      <c r="X69" s="2571">
        <v>4.4999999999999998E-2</v>
      </c>
      <c r="Y69" s="2571">
        <v>4.4999999999999998E-2</v>
      </c>
      <c r="Z69" s="2571">
        <v>4.4999999999999998E-2</v>
      </c>
      <c r="AA69" s="2571">
        <v>4.4999999999999998E-2</v>
      </c>
      <c r="AB69" s="2571">
        <v>4.4999999999999998E-2</v>
      </c>
      <c r="AC69" s="2571">
        <v>4.4999999999999998E-2</v>
      </c>
      <c r="AD69" s="2571">
        <v>4.4999999999999998E-2</v>
      </c>
      <c r="AE69" s="2571">
        <v>4.4999999999999998E-2</v>
      </c>
      <c r="AF69" s="2571">
        <v>4.4999999999999998E-2</v>
      </c>
      <c r="AG69" s="2571">
        <v>4.4999999999999998E-2</v>
      </c>
      <c r="AH69" s="2571">
        <v>4.4999999999999998E-2</v>
      </c>
      <c r="AI69" s="2571">
        <v>4.4999999999999998E-2</v>
      </c>
      <c r="AJ69" s="2571">
        <v>4.4999999999999998E-2</v>
      </c>
      <c r="AK69" s="2571">
        <v>4.4999999999999998E-2</v>
      </c>
      <c r="AL69" s="2571">
        <v>4.4999999999999998E-2</v>
      </c>
      <c r="AM69" s="2571">
        <v>4.4999999999999998E-2</v>
      </c>
      <c r="AN69" s="2571">
        <v>4.4999999999999998E-2</v>
      </c>
      <c r="AO69" s="2571">
        <v>4.4999999999999998E-2</v>
      </c>
      <c r="AP69" s="2571">
        <v>4.4999999999999998E-2</v>
      </c>
    </row>
    <row r="70" spans="1:45" ht="15.6" customHeight="1">
      <c r="D70" s="2532"/>
      <c r="E70" s="2532"/>
      <c r="F70" s="2531" t="s">
        <v>5051</v>
      </c>
      <c r="G70" s="2531"/>
      <c r="H70" s="2531"/>
      <c r="O70" s="492"/>
      <c r="S70" s="2510"/>
      <c r="T70" s="2510"/>
      <c r="U70" s="2510"/>
      <c r="V70" s="2510"/>
      <c r="W70" s="2510"/>
      <c r="X70" s="2510"/>
      <c r="Y70" s="2510"/>
      <c r="Z70" s="2510"/>
      <c r="AA70" s="2572">
        <v>0.87067556544075975</v>
      </c>
      <c r="AB70" s="2572">
        <v>0.8708317120000747</v>
      </c>
      <c r="AC70" s="2573">
        <v>0.8708317120000747</v>
      </c>
      <c r="AD70" s="2573">
        <v>0.8708317120000747</v>
      </c>
      <c r="AE70" s="2573">
        <v>0.8708317120000747</v>
      </c>
      <c r="AF70" s="2573">
        <v>0.8708317120000747</v>
      </c>
      <c r="AG70" s="2573">
        <v>0.8708317120000747</v>
      </c>
      <c r="AH70" s="2573">
        <v>0.8708317120000747</v>
      </c>
      <c r="AI70" s="2573">
        <v>0.8708317120000747</v>
      </c>
      <c r="AJ70" s="2573">
        <v>0.8708317120000747</v>
      </c>
      <c r="AK70" s="2573">
        <v>0.8708317120000747</v>
      </c>
      <c r="AL70" s="2573">
        <v>0.8708317120000747</v>
      </c>
      <c r="AM70" s="2573">
        <v>0.8708317120000747</v>
      </c>
      <c r="AN70" s="2573">
        <v>0.8708317120000747</v>
      </c>
      <c r="AO70" s="2573">
        <v>0.8708317120000747</v>
      </c>
      <c r="AP70" s="2573">
        <v>0.8708317120000747</v>
      </c>
    </row>
    <row r="71" spans="1:45" ht="15.6" customHeight="1">
      <c r="D71" s="2532"/>
      <c r="E71" s="2532"/>
      <c r="F71" s="2532" t="s">
        <v>3181</v>
      </c>
      <c r="G71" s="2531"/>
      <c r="H71" s="2531"/>
      <c r="O71" s="492"/>
      <c r="S71" s="2510"/>
      <c r="T71" s="2510"/>
      <c r="U71" s="2510"/>
      <c r="V71" s="2550">
        <v>0</v>
      </c>
      <c r="W71" s="2549">
        <v>0</v>
      </c>
      <c r="X71" s="2549">
        <v>0</v>
      </c>
      <c r="Y71" s="2549">
        <v>0</v>
      </c>
      <c r="Z71" s="2549">
        <v>0</v>
      </c>
      <c r="AA71" s="2549">
        <v>6833748.2888054745</v>
      </c>
      <c r="AB71" s="2549">
        <v>6984219.0113050556</v>
      </c>
      <c r="AC71" s="2549">
        <v>7263587.771757259</v>
      </c>
      <c r="AD71" s="2549">
        <v>7554131.2826275481</v>
      </c>
      <c r="AE71" s="2549">
        <v>7856296.5339326514</v>
      </c>
      <c r="AF71" s="2549">
        <v>8170548.3952899547</v>
      </c>
      <c r="AG71" s="2549">
        <v>8497370.3311015554</v>
      </c>
      <c r="AH71" s="2549">
        <v>8837265.1443456169</v>
      </c>
      <c r="AI71" s="2549">
        <v>9190755.7501194458</v>
      </c>
      <c r="AJ71" s="2549">
        <v>9558385.9801242221</v>
      </c>
      <c r="AK71" s="2549">
        <v>9940721.4193291925</v>
      </c>
      <c r="AL71" s="2549">
        <v>10338350.27610236</v>
      </c>
      <c r="AM71" s="2549">
        <v>10751884.287146455</v>
      </c>
      <c r="AN71" s="2549">
        <v>11181959.658632318</v>
      </c>
      <c r="AO71" s="2549">
        <v>11629238.044977607</v>
      </c>
      <c r="AP71" s="2549">
        <v>12094407.566776711</v>
      </c>
    </row>
    <row r="72" spans="1:45" ht="15.6" customHeight="1">
      <c r="D72" s="2532"/>
      <c r="E72" s="2532"/>
      <c r="F72" s="2531"/>
      <c r="G72" s="2531"/>
      <c r="H72" s="2531"/>
      <c r="O72" s="492"/>
      <c r="S72" s="2510"/>
      <c r="T72" s="2510"/>
      <c r="U72" s="2510"/>
      <c r="V72" s="2549"/>
      <c r="W72" s="2531"/>
      <c r="X72" s="2531"/>
      <c r="Y72" s="2531"/>
      <c r="Z72" s="2531"/>
      <c r="AA72" s="2531"/>
      <c r="AB72" s="2531"/>
      <c r="AC72" s="2531"/>
      <c r="AD72" s="2531"/>
      <c r="AE72" s="2531"/>
      <c r="AF72" s="2531"/>
      <c r="AG72" s="2531"/>
      <c r="AH72" s="2531"/>
      <c r="AI72" s="2531"/>
      <c r="AJ72" s="2531"/>
      <c r="AK72" s="2531"/>
      <c r="AL72" s="2531"/>
      <c r="AM72" s="2531"/>
      <c r="AN72" s="2531"/>
      <c r="AO72" s="2531"/>
      <c r="AP72" s="2531"/>
    </row>
    <row r="73" spans="1:45" ht="15.6" customHeight="1">
      <c r="D73" s="2532"/>
      <c r="E73" s="2532" t="s">
        <v>5052</v>
      </c>
      <c r="F73" s="2531"/>
      <c r="G73" s="2531"/>
      <c r="H73" s="2531"/>
      <c r="I73" s="2531"/>
      <c r="J73" s="2531"/>
      <c r="K73" s="2531"/>
      <c r="L73" s="2531"/>
      <c r="M73" s="2531"/>
      <c r="N73" s="2531"/>
      <c r="O73" s="2531"/>
      <c r="P73" s="2531"/>
      <c r="Q73" s="2531"/>
      <c r="R73" s="2531"/>
      <c r="S73" s="2531"/>
      <c r="T73" s="2531"/>
      <c r="U73" s="2531"/>
      <c r="V73" s="2531"/>
      <c r="W73" s="2531"/>
      <c r="X73" s="2531"/>
      <c r="Y73" s="2531"/>
      <c r="Z73" s="2531" t="s">
        <v>5053</v>
      </c>
      <c r="AA73" s="2531"/>
      <c r="AB73" s="2531"/>
      <c r="AC73" s="2531"/>
      <c r="AD73" s="2531"/>
      <c r="AE73" s="2531"/>
      <c r="AF73" s="2531"/>
      <c r="AG73" s="2531"/>
      <c r="AH73" s="2531"/>
      <c r="AI73" s="2531"/>
      <c r="AK73" s="2531"/>
      <c r="AL73" s="2531"/>
      <c r="AM73" s="2531"/>
      <c r="AN73" s="2531"/>
      <c r="AO73" s="2531"/>
      <c r="AP73" s="2531"/>
    </row>
    <row r="74" spans="1:45" ht="15.6" customHeight="1">
      <c r="D74" s="2532"/>
      <c r="E74" s="2531"/>
      <c r="F74" s="2531" t="s">
        <v>5054</v>
      </c>
      <c r="G74" s="2531"/>
      <c r="H74" s="2531"/>
      <c r="I74" s="2531"/>
      <c r="J74" s="2531"/>
      <c r="K74" s="2531"/>
      <c r="L74" s="2531"/>
      <c r="M74" s="2531"/>
      <c r="N74" s="2531"/>
      <c r="O74" s="2531"/>
      <c r="P74" s="2531"/>
      <c r="Q74" s="2531"/>
      <c r="R74" s="2531"/>
      <c r="S74" s="2531"/>
      <c r="T74" s="2531"/>
      <c r="U74" s="2531"/>
      <c r="V74" s="2531"/>
      <c r="W74" s="2531"/>
      <c r="X74" s="2531"/>
      <c r="Y74" s="2531"/>
      <c r="Z74" s="2531"/>
      <c r="AA74" s="2574">
        <v>14343000</v>
      </c>
      <c r="AB74" s="2574">
        <v>16252000</v>
      </c>
      <c r="AC74" s="2574">
        <v>18237000</v>
      </c>
      <c r="AD74" s="2574">
        <v>20168000</v>
      </c>
      <c r="AE74" s="2574">
        <v>21839000</v>
      </c>
      <c r="AF74" s="2574">
        <v>23588000</v>
      </c>
      <c r="AG74" s="2574">
        <v>25154000</v>
      </c>
      <c r="AH74" s="2574">
        <v>26566000</v>
      </c>
      <c r="AI74" s="2574">
        <v>27989000</v>
      </c>
      <c r="AJ74" s="2575">
        <v>29391000</v>
      </c>
      <c r="AK74" s="284">
        <v>30863227.732323412</v>
      </c>
      <c r="AL74" s="284">
        <v>32409200.981839914</v>
      </c>
      <c r="AM74" s="284">
        <v>34032613.743158273</v>
      </c>
      <c r="AN74" s="284">
        <v>35737345.047167271</v>
      </c>
      <c r="AO74" s="284">
        <v>37527468.229707859</v>
      </c>
      <c r="AP74" s="284">
        <v>39407260.664523333</v>
      </c>
      <c r="AS74" s="2576">
        <v>5.0091107220693841E-2</v>
      </c>
    </row>
    <row r="75" spans="1:45" ht="15.6" customHeight="1">
      <c r="D75" s="2532"/>
      <c r="E75" s="2531"/>
      <c r="F75" s="2531" t="s">
        <v>5055</v>
      </c>
      <c r="G75" s="2531"/>
      <c r="H75" s="2531"/>
      <c r="I75" s="2531"/>
      <c r="J75" s="2531"/>
      <c r="K75" s="2531"/>
      <c r="L75" s="2531"/>
      <c r="M75" s="2531"/>
      <c r="N75" s="2531"/>
      <c r="O75" s="2531"/>
      <c r="P75" s="2531"/>
      <c r="Q75" s="2531"/>
      <c r="R75" s="2531"/>
      <c r="S75" s="2531"/>
      <c r="T75" s="2531"/>
      <c r="U75" s="2531"/>
      <c r="V75" s="2531"/>
      <c r="W75" s="2531"/>
      <c r="X75" s="2531"/>
      <c r="Y75" s="2531"/>
      <c r="Z75" s="2531"/>
      <c r="AA75" s="2574">
        <v>15114000</v>
      </c>
      <c r="AB75" s="2574">
        <v>6844000</v>
      </c>
      <c r="AC75" s="2574">
        <v>5481000</v>
      </c>
      <c r="AD75" s="2574">
        <v>4194000</v>
      </c>
      <c r="AE75" s="2574">
        <v>3185000</v>
      </c>
      <c r="AF75" s="2574">
        <v>2119000</v>
      </c>
      <c r="AG75" s="2574">
        <v>1259000</v>
      </c>
      <c r="AH75" s="2574">
        <v>575000</v>
      </c>
      <c r="AI75" s="2574">
        <v>-95000</v>
      </c>
      <c r="AJ75" s="2575">
        <v>-722000</v>
      </c>
      <c r="AK75" s="2577">
        <v>-1349000</v>
      </c>
      <c r="AL75" s="2577">
        <v>-1976000</v>
      </c>
      <c r="AM75" s="2577">
        <v>-2603000</v>
      </c>
      <c r="AN75" s="2577">
        <v>-3230000</v>
      </c>
      <c r="AO75" s="2577">
        <v>-3857000</v>
      </c>
      <c r="AP75" s="2577">
        <v>-4484000</v>
      </c>
      <c r="AS75" s="2576">
        <v>6.6</v>
      </c>
    </row>
    <row r="76" spans="1:45" s="2565" customFormat="1" ht="15.6" customHeight="1">
      <c r="A76" s="2578"/>
      <c r="B76" s="2578"/>
      <c r="C76" s="2579"/>
      <c r="D76" s="2532"/>
      <c r="E76" s="2532"/>
      <c r="F76" s="2532" t="s">
        <v>37</v>
      </c>
      <c r="G76" s="2532"/>
      <c r="H76" s="2532"/>
      <c r="I76" s="2532"/>
      <c r="J76" s="2532"/>
      <c r="K76" s="2532"/>
      <c r="L76" s="2532"/>
      <c r="M76" s="2532"/>
      <c r="N76" s="2532"/>
      <c r="O76" s="2532"/>
      <c r="P76" s="2532"/>
      <c r="Q76" s="2532"/>
      <c r="R76" s="2532"/>
      <c r="S76" s="2532"/>
      <c r="T76" s="2532"/>
      <c r="U76" s="2532"/>
      <c r="V76" s="2532"/>
      <c r="W76" s="2532"/>
      <c r="X76" s="2532"/>
      <c r="Y76" s="2532"/>
      <c r="Z76" s="2531"/>
      <c r="AA76" s="2580">
        <v>29457000</v>
      </c>
      <c r="AB76" s="2580">
        <v>23096000</v>
      </c>
      <c r="AC76" s="2580">
        <v>23718000</v>
      </c>
      <c r="AD76" s="2580">
        <v>24362000</v>
      </c>
      <c r="AE76" s="2580">
        <v>25024000</v>
      </c>
      <c r="AF76" s="2580">
        <v>25707000</v>
      </c>
      <c r="AG76" s="2580">
        <v>26413000</v>
      </c>
      <c r="AH76" s="2580">
        <v>27141000</v>
      </c>
      <c r="AI76" s="2580">
        <v>27894000</v>
      </c>
      <c r="AJ76" s="2580">
        <v>28669000</v>
      </c>
      <c r="AK76" s="2580">
        <v>29514227.732323412</v>
      </c>
      <c r="AL76" s="2580">
        <v>30433200.981839914</v>
      </c>
      <c r="AM76" s="2580">
        <v>31429613.743158273</v>
      </c>
      <c r="AN76" s="2580">
        <v>32507345.047167271</v>
      </c>
      <c r="AO76" s="2580">
        <v>33670468.229707859</v>
      </c>
      <c r="AP76" s="2580">
        <v>34923260.664523333</v>
      </c>
    </row>
    <row r="77" spans="1:45" s="2565" customFormat="1" ht="15.6" customHeight="1">
      <c r="A77" s="2578"/>
      <c r="B77" s="2578"/>
      <c r="C77" s="2579"/>
      <c r="D77" s="2532"/>
      <c r="E77" s="2532"/>
      <c r="F77" s="2532"/>
      <c r="G77" s="2532"/>
      <c r="H77" s="2532"/>
      <c r="I77" s="2532"/>
      <c r="J77" s="2532"/>
      <c r="K77" s="2532"/>
      <c r="L77" s="2532"/>
      <c r="M77" s="2532"/>
      <c r="N77" s="2532"/>
      <c r="O77" s="2532"/>
      <c r="P77" s="2532"/>
      <c r="Q77" s="2532"/>
      <c r="R77" s="2532"/>
      <c r="S77" s="2532"/>
      <c r="T77" s="2532"/>
      <c r="U77" s="2532"/>
      <c r="V77" s="2532"/>
      <c r="W77" s="2532"/>
      <c r="X77" s="2532"/>
      <c r="Y77" s="2532"/>
      <c r="Z77" s="2531"/>
      <c r="AA77" s="2580"/>
      <c r="AB77" s="2580"/>
      <c r="AC77" s="2580"/>
      <c r="AD77" s="2580"/>
      <c r="AE77" s="2580"/>
      <c r="AF77" s="2580"/>
      <c r="AG77" s="2580"/>
      <c r="AH77" s="2580"/>
      <c r="AI77" s="2580"/>
      <c r="AJ77" s="2580"/>
      <c r="AK77" s="2580"/>
      <c r="AL77" s="2580"/>
      <c r="AM77" s="2580"/>
      <c r="AN77" s="2580"/>
      <c r="AO77" s="2580"/>
      <c r="AP77" s="2580"/>
    </row>
    <row r="78" spans="1:45" s="2565" customFormat="1" ht="15.6" customHeight="1">
      <c r="A78" s="2578"/>
      <c r="B78" s="2578"/>
      <c r="C78" s="2579"/>
      <c r="D78" s="2532"/>
      <c r="E78" s="2532" t="s">
        <v>5056</v>
      </c>
      <c r="F78" s="2532"/>
      <c r="G78" s="2532"/>
      <c r="H78" s="2532"/>
      <c r="I78" s="2532"/>
      <c r="J78" s="2532"/>
      <c r="K78" s="2532"/>
      <c r="L78" s="2532"/>
      <c r="M78" s="2532"/>
      <c r="N78" s="2532"/>
      <c r="O78" s="2532"/>
      <c r="P78" s="2532"/>
      <c r="Q78" s="2532"/>
      <c r="R78" s="2532"/>
      <c r="S78" s="2532"/>
      <c r="T78" s="2532"/>
      <c r="U78" s="2532"/>
      <c r="V78" s="2532"/>
      <c r="W78" s="2532"/>
      <c r="X78" s="2532"/>
      <c r="Y78" s="2532"/>
      <c r="Z78" s="2531"/>
      <c r="AA78" s="2581">
        <v>0.87</v>
      </c>
      <c r="AB78" s="2581">
        <v>0.87</v>
      </c>
      <c r="AC78" s="2581">
        <v>0.87</v>
      </c>
      <c r="AD78" s="2581">
        <v>0.87</v>
      </c>
      <c r="AE78" s="2581">
        <v>0.87</v>
      </c>
      <c r="AF78" s="2581">
        <v>0.87</v>
      </c>
      <c r="AG78" s="2581">
        <v>0.87</v>
      </c>
      <c r="AH78" s="2581">
        <v>0.87</v>
      </c>
      <c r="AI78" s="2581">
        <v>0.87</v>
      </c>
      <c r="AJ78" s="2581">
        <v>0.87</v>
      </c>
      <c r="AK78" s="2581">
        <v>0.87</v>
      </c>
      <c r="AL78" s="2581">
        <v>0.87</v>
      </c>
      <c r="AM78" s="2581">
        <v>0.87</v>
      </c>
      <c r="AN78" s="2581">
        <v>0.87</v>
      </c>
      <c r="AO78" s="2581">
        <v>0.87</v>
      </c>
      <c r="AP78" s="2581">
        <v>0.87</v>
      </c>
    </row>
    <row r="79" spans="1:45" s="2565" customFormat="1" ht="15.6" customHeight="1">
      <c r="A79" s="2578"/>
      <c r="B79" s="2578"/>
      <c r="C79" s="2579"/>
      <c r="D79" s="2532"/>
      <c r="E79" s="2532"/>
      <c r="F79" s="2532"/>
      <c r="G79" s="2532"/>
      <c r="H79" s="2532"/>
      <c r="I79" s="2532"/>
      <c r="J79" s="2532"/>
      <c r="K79" s="2532"/>
      <c r="L79" s="2532"/>
      <c r="M79" s="2532"/>
      <c r="N79" s="2532"/>
      <c r="O79" s="2532"/>
      <c r="P79" s="2532"/>
      <c r="Q79" s="2532"/>
      <c r="R79" s="2532"/>
      <c r="S79" s="2532"/>
      <c r="T79" s="2532"/>
      <c r="U79" s="2532"/>
      <c r="V79" s="2532"/>
      <c r="W79" s="2532"/>
      <c r="X79" s="2532"/>
      <c r="Y79" s="2532"/>
      <c r="Z79" s="2531"/>
      <c r="AA79" s="2580"/>
      <c r="AB79" s="2580"/>
      <c r="AC79" s="2580"/>
      <c r="AD79" s="2580"/>
      <c r="AE79" s="2580"/>
      <c r="AF79" s="2580"/>
      <c r="AG79" s="2580"/>
      <c r="AH79" s="2580"/>
      <c r="AI79" s="2580"/>
      <c r="AJ79" s="2580"/>
      <c r="AK79" s="2580"/>
      <c r="AL79" s="2580"/>
      <c r="AM79" s="2580"/>
      <c r="AN79" s="2580"/>
      <c r="AO79" s="2580"/>
      <c r="AP79" s="2580"/>
    </row>
    <row r="80" spans="1:45" ht="15.75">
      <c r="D80" s="2532"/>
      <c r="E80" s="2532" t="s">
        <v>5057</v>
      </c>
      <c r="F80" s="2531"/>
      <c r="G80" s="2531"/>
      <c r="H80" s="2531"/>
      <c r="O80" s="492"/>
      <c r="S80" s="2510"/>
      <c r="T80" s="2510"/>
      <c r="U80" s="2510"/>
      <c r="V80" s="2549"/>
      <c r="W80" s="2582"/>
      <c r="X80" s="2582"/>
      <c r="Y80" s="2582"/>
      <c r="Z80" s="2531"/>
      <c r="AA80" s="2582"/>
      <c r="AB80" s="2582"/>
      <c r="AC80" s="2582"/>
      <c r="AD80" s="2582"/>
      <c r="AE80" s="2582"/>
      <c r="AF80" s="2531"/>
      <c r="AG80" s="2582"/>
      <c r="AH80" s="2582"/>
      <c r="AJ80" s="2531"/>
      <c r="AK80" s="2531"/>
      <c r="AL80" s="2531"/>
      <c r="AM80" s="2531"/>
      <c r="AN80" s="2531"/>
      <c r="AO80" s="2531"/>
      <c r="AP80" s="2531"/>
    </row>
    <row r="81" spans="4:42" ht="15.75">
      <c r="D81" s="2532"/>
      <c r="E81" s="2532"/>
      <c r="F81" s="2531" t="s">
        <v>5058</v>
      </c>
      <c r="G81" s="2531"/>
      <c r="H81" s="2531"/>
      <c r="O81" s="492"/>
      <c r="S81" s="2510"/>
      <c r="T81" s="2510"/>
      <c r="U81" s="2510"/>
      <c r="V81" s="2549"/>
      <c r="W81" s="2582"/>
      <c r="X81" s="2582"/>
      <c r="Y81" s="2582"/>
      <c r="Z81" s="2531"/>
      <c r="AA81" s="2583">
        <v>12478410</v>
      </c>
      <c r="AB81" s="2583">
        <v>14139240</v>
      </c>
      <c r="AC81" s="2583">
        <v>15866190</v>
      </c>
      <c r="AD81" s="2583">
        <v>17546160</v>
      </c>
      <c r="AE81" s="2583">
        <v>18999930</v>
      </c>
      <c r="AF81" s="2583">
        <v>20521560</v>
      </c>
      <c r="AG81" s="2583">
        <v>21883980</v>
      </c>
      <c r="AH81" s="2583">
        <v>23112420</v>
      </c>
      <c r="AI81" s="2583">
        <v>24350430</v>
      </c>
      <c r="AJ81" s="2583">
        <v>25570170</v>
      </c>
      <c r="AK81" s="2583">
        <v>26851008.127121367</v>
      </c>
      <c r="AL81" s="2583">
        <v>28196004.854200725</v>
      </c>
      <c r="AM81" s="2583">
        <v>29608373.956547696</v>
      </c>
      <c r="AN81" s="2583">
        <v>31091490.191035528</v>
      </c>
      <c r="AO81" s="2583">
        <v>32648897.359845836</v>
      </c>
      <c r="AP81" s="2583">
        <v>34284316.7781353</v>
      </c>
    </row>
    <row r="82" spans="4:42" ht="15.75">
      <c r="D82" s="2532"/>
      <c r="E82" s="2532"/>
      <c r="F82" s="2531" t="s">
        <v>5055</v>
      </c>
      <c r="G82" s="2531"/>
      <c r="H82" s="2531"/>
      <c r="O82" s="492"/>
      <c r="S82" s="2510"/>
      <c r="T82" s="2510"/>
      <c r="U82" s="2510"/>
      <c r="V82" s="2549"/>
      <c r="W82" s="2582"/>
      <c r="X82" s="2582"/>
      <c r="Y82" s="2582"/>
      <c r="Z82" s="2531"/>
      <c r="AA82" s="2583">
        <v>13149180</v>
      </c>
      <c r="AB82" s="2583">
        <v>5954280</v>
      </c>
      <c r="AC82" s="2583">
        <v>4768470</v>
      </c>
      <c r="AD82" s="2583">
        <v>3648780</v>
      </c>
      <c r="AE82" s="2583">
        <v>2770950</v>
      </c>
      <c r="AF82" s="2583">
        <v>1843530</v>
      </c>
      <c r="AG82" s="2583">
        <v>1095330</v>
      </c>
      <c r="AH82" s="2583">
        <v>500250</v>
      </c>
      <c r="AI82" s="2583">
        <v>-82650</v>
      </c>
      <c r="AJ82" s="2583">
        <v>-628140</v>
      </c>
      <c r="AK82" s="2583">
        <v>-1173630</v>
      </c>
      <c r="AL82" s="2583">
        <v>-1719120</v>
      </c>
      <c r="AM82" s="2583">
        <v>-2264610</v>
      </c>
      <c r="AN82" s="2583">
        <v>-2810100</v>
      </c>
      <c r="AO82" s="2583">
        <v>-3355590</v>
      </c>
      <c r="AP82" s="2583">
        <v>-3901080</v>
      </c>
    </row>
    <row r="83" spans="4:42" ht="15.6" customHeight="1">
      <c r="D83" s="2532"/>
      <c r="E83" s="2532"/>
      <c r="F83" s="2532" t="s">
        <v>37</v>
      </c>
      <c r="G83" s="2531"/>
      <c r="H83" s="2531"/>
      <c r="O83" s="492"/>
      <c r="S83" s="2510"/>
      <c r="U83" s="2510"/>
      <c r="V83" s="2549"/>
      <c r="W83" s="2531"/>
      <c r="X83" s="2531"/>
      <c r="Y83" s="2531"/>
      <c r="Z83" s="2531"/>
      <c r="AA83" s="2580">
        <v>25627590</v>
      </c>
      <c r="AB83" s="2580">
        <v>20093520</v>
      </c>
      <c r="AC83" s="2580">
        <v>20634660</v>
      </c>
      <c r="AD83" s="2580">
        <v>21194940</v>
      </c>
      <c r="AE83" s="2580">
        <v>21770880</v>
      </c>
      <c r="AF83" s="2580">
        <v>22365090</v>
      </c>
      <c r="AG83" s="2580">
        <v>22979310</v>
      </c>
      <c r="AH83" s="2580">
        <v>23612670</v>
      </c>
      <c r="AI83" s="2580">
        <v>24267780</v>
      </c>
      <c r="AJ83" s="2580">
        <v>24942030</v>
      </c>
      <c r="AK83" s="2580">
        <v>25677378.127121367</v>
      </c>
      <c r="AL83" s="2580">
        <v>26476884.854200725</v>
      </c>
      <c r="AM83" s="2580">
        <v>27343763.956547696</v>
      </c>
      <c r="AN83" s="2580">
        <v>28281390.191035528</v>
      </c>
      <c r="AO83" s="2580">
        <v>29293307.359845836</v>
      </c>
      <c r="AP83" s="2580">
        <v>30383236.7781353</v>
      </c>
    </row>
    <row r="84" spans="4:42" ht="15.6" customHeight="1">
      <c r="D84" s="2532"/>
      <c r="E84" s="2532"/>
      <c r="F84" s="2532"/>
      <c r="G84" s="2531"/>
      <c r="H84" s="2531"/>
      <c r="O84" s="492"/>
      <c r="S84" s="2510"/>
      <c r="U84" s="2510"/>
      <c r="V84" s="2549"/>
      <c r="W84" s="2531"/>
      <c r="X84" s="2531"/>
      <c r="Y84" s="2531"/>
      <c r="Z84" s="2580"/>
      <c r="AA84" s="2580"/>
      <c r="AB84" s="2580"/>
      <c r="AC84" s="2580"/>
      <c r="AD84" s="2580"/>
      <c r="AE84" s="2580"/>
      <c r="AF84" s="2580"/>
      <c r="AG84" s="2580"/>
      <c r="AH84" s="2580"/>
      <c r="AI84" s="2580"/>
      <c r="AJ84" s="2580"/>
      <c r="AK84" s="2580"/>
      <c r="AL84" s="2580"/>
      <c r="AM84" s="2580"/>
      <c r="AN84" s="2580"/>
      <c r="AO84" s="2580"/>
      <c r="AP84" s="2580"/>
    </row>
    <row r="85" spans="4:42" ht="15.6" customHeight="1">
      <c r="D85" s="2532" t="s">
        <v>914</v>
      </c>
      <c r="E85" s="2531"/>
      <c r="F85" s="2531"/>
      <c r="G85" s="2531"/>
      <c r="H85" s="2531"/>
      <c r="O85" s="492"/>
      <c r="S85" s="2510"/>
      <c r="T85" s="2510"/>
      <c r="U85" s="2510"/>
      <c r="V85" s="2531"/>
      <c r="W85" s="2531"/>
      <c r="X85" s="2531"/>
      <c r="Y85" s="2531"/>
      <c r="Z85" s="2531"/>
      <c r="AA85" s="2531"/>
      <c r="AB85" s="2531"/>
      <c r="AC85" s="2531"/>
      <c r="AD85" s="2531"/>
      <c r="AE85" s="2531"/>
      <c r="AF85" s="2531"/>
      <c r="AG85" s="2531"/>
      <c r="AH85" s="2531"/>
      <c r="AJ85" s="2531"/>
      <c r="AK85" s="2531"/>
      <c r="AL85" s="2531"/>
      <c r="AM85" s="2531"/>
      <c r="AN85" s="2531"/>
      <c r="AO85" s="2531"/>
      <c r="AP85" s="2531"/>
    </row>
    <row r="86" spans="4:42" ht="15.6" customHeight="1">
      <c r="D86" s="2532"/>
      <c r="E86" s="2532" t="s">
        <v>5059</v>
      </c>
      <c r="F86" s="2531"/>
      <c r="G86" s="2531"/>
      <c r="H86" s="2531"/>
      <c r="O86" s="492"/>
      <c r="S86" s="2510"/>
      <c r="T86" s="2510"/>
      <c r="U86" s="2510"/>
      <c r="V86" s="2531"/>
      <c r="W86" s="2531"/>
    </row>
    <row r="87" spans="4:42" ht="15.6" customHeight="1">
      <c r="D87" s="2532"/>
      <c r="E87" s="2532"/>
      <c r="F87" s="2531" t="s">
        <v>5060</v>
      </c>
      <c r="G87" s="2531"/>
      <c r="H87" s="2531"/>
      <c r="O87" s="492"/>
      <c r="S87" s="2510"/>
      <c r="T87" s="2510"/>
      <c r="U87" s="2510"/>
      <c r="V87" s="2531"/>
      <c r="W87" s="2531"/>
      <c r="X87" s="2531"/>
      <c r="Y87" s="2531"/>
      <c r="Z87" s="2531"/>
      <c r="AA87" s="2531"/>
      <c r="AB87" s="2531"/>
      <c r="AC87" s="2570">
        <v>1.4999999999999999E-2</v>
      </c>
      <c r="AD87" s="2570">
        <v>1.4999999999999999E-2</v>
      </c>
      <c r="AE87" s="2570">
        <v>1.4999999999999999E-2</v>
      </c>
      <c r="AF87" s="2570">
        <v>1.4999999999999999E-2</v>
      </c>
      <c r="AG87" s="2570">
        <v>1.4999999999999999E-2</v>
      </c>
      <c r="AH87" s="2570">
        <v>1.4999999999999999E-2</v>
      </c>
      <c r="AI87" s="2570">
        <v>1.4999999999999999E-2</v>
      </c>
      <c r="AJ87" s="2570">
        <v>1.4999999999999999E-2</v>
      </c>
      <c r="AK87" s="2570">
        <v>1.4999999999999999E-2</v>
      </c>
      <c r="AL87" s="2570">
        <v>1.4999999999999999E-2</v>
      </c>
      <c r="AM87" s="2570">
        <v>1.4999999999999999E-2</v>
      </c>
      <c r="AN87" s="2570">
        <v>1.4999999999999999E-2</v>
      </c>
      <c r="AO87" s="2570">
        <v>1.4999999999999999E-2</v>
      </c>
      <c r="AP87" s="2570">
        <v>1.4999999999999999E-2</v>
      </c>
    </row>
    <row r="88" spans="4:42" ht="15.6" customHeight="1">
      <c r="D88" s="2532"/>
      <c r="E88" s="2532"/>
      <c r="F88" s="2531" t="s">
        <v>5061</v>
      </c>
      <c r="G88" s="2531"/>
      <c r="H88" s="2531"/>
      <c r="O88" s="492"/>
      <c r="S88" s="2510"/>
      <c r="T88" s="2510"/>
      <c r="U88" s="2510"/>
      <c r="V88" s="2531"/>
      <c r="W88" s="2531"/>
      <c r="X88" s="2531"/>
      <c r="Y88" s="2531"/>
      <c r="Z88" s="2531"/>
      <c r="AA88" s="2531"/>
      <c r="AB88" s="2531"/>
      <c r="AC88" s="2570">
        <v>2.5000000000000001E-2</v>
      </c>
      <c r="AD88" s="2570">
        <v>2.5000000000000001E-2</v>
      </c>
      <c r="AE88" s="2570">
        <v>2.5000000000000001E-2</v>
      </c>
      <c r="AF88" s="2570">
        <v>2.5000000000000001E-2</v>
      </c>
      <c r="AG88" s="2570">
        <v>2.5000000000000001E-2</v>
      </c>
      <c r="AH88" s="2570">
        <v>2.5000000000000001E-2</v>
      </c>
      <c r="AI88" s="2570">
        <v>2.5000000000000001E-2</v>
      </c>
      <c r="AJ88" s="2570">
        <v>2.5000000000000001E-2</v>
      </c>
      <c r="AK88" s="2570">
        <v>2.5000000000000001E-2</v>
      </c>
      <c r="AL88" s="2570">
        <v>2.5000000000000001E-2</v>
      </c>
      <c r="AM88" s="2570">
        <v>2.5000000000000001E-2</v>
      </c>
      <c r="AN88" s="2570">
        <v>2.5000000000000001E-2</v>
      </c>
      <c r="AO88" s="2570">
        <v>2.5000000000000001E-2</v>
      </c>
      <c r="AP88" s="2570">
        <v>2.5000000000000001E-2</v>
      </c>
    </row>
    <row r="89" spans="4:42" ht="15.6" customHeight="1">
      <c r="D89" s="2532"/>
      <c r="E89" s="2532"/>
      <c r="F89" s="2532" t="s">
        <v>37</v>
      </c>
      <c r="G89" s="2531"/>
      <c r="H89" s="2531"/>
      <c r="O89" s="492"/>
      <c r="S89" s="2510"/>
      <c r="T89" s="2510"/>
      <c r="U89" s="2510"/>
      <c r="V89" s="2584"/>
      <c r="W89" s="2531"/>
      <c r="X89" s="2531"/>
      <c r="Y89" s="2531"/>
      <c r="Z89" s="2531"/>
      <c r="AA89" s="2531"/>
      <c r="AB89" s="2531"/>
      <c r="AC89" s="2584">
        <v>0.04</v>
      </c>
      <c r="AD89" s="2584">
        <v>0.04</v>
      </c>
      <c r="AE89" s="2584">
        <v>0.04</v>
      </c>
      <c r="AF89" s="2584">
        <v>0.04</v>
      </c>
      <c r="AG89" s="2584">
        <v>0.04</v>
      </c>
      <c r="AH89" s="2584">
        <v>0.04</v>
      </c>
      <c r="AI89" s="2584">
        <v>0.04</v>
      </c>
      <c r="AJ89" s="2584">
        <v>0.04</v>
      </c>
      <c r="AK89" s="2584">
        <v>0.04</v>
      </c>
      <c r="AL89" s="2584">
        <v>0.04</v>
      </c>
      <c r="AM89" s="2584">
        <v>0.04</v>
      </c>
      <c r="AN89" s="2584">
        <v>0.04</v>
      </c>
      <c r="AO89" s="2584">
        <v>0.04</v>
      </c>
      <c r="AP89" s="2584">
        <v>0.04</v>
      </c>
    </row>
    <row r="90" spans="4:42" ht="15.6" customHeight="1">
      <c r="D90" s="2532"/>
      <c r="E90" s="2532" t="s">
        <v>5019</v>
      </c>
      <c r="F90" s="2520"/>
      <c r="G90" s="2531"/>
      <c r="H90" s="2531"/>
      <c r="O90" s="492"/>
      <c r="S90" s="2510"/>
      <c r="T90" s="2510"/>
      <c r="U90" s="2510"/>
      <c r="V90" s="2531"/>
      <c r="W90" s="2531"/>
      <c r="X90" s="2531"/>
      <c r="Y90" s="2531"/>
      <c r="Z90" s="2531"/>
      <c r="AA90" s="2531"/>
      <c r="AB90" s="2531"/>
      <c r="AC90" s="2570">
        <v>2.5000000000000001E-2</v>
      </c>
      <c r="AD90" s="2570">
        <v>2.5000000000000001E-2</v>
      </c>
      <c r="AE90" s="2570">
        <v>2.5000000000000001E-2</v>
      </c>
      <c r="AF90" s="2570">
        <v>2.5000000000000001E-2</v>
      </c>
      <c r="AG90" s="2570">
        <v>2.5000000000000001E-2</v>
      </c>
      <c r="AH90" s="2570">
        <v>2.5000000000000001E-2</v>
      </c>
      <c r="AI90" s="2570">
        <v>2.5000000000000001E-2</v>
      </c>
      <c r="AJ90" s="2570">
        <v>2.5000000000000001E-2</v>
      </c>
      <c r="AK90" s="2570">
        <v>2.5000000000000001E-2</v>
      </c>
      <c r="AL90" s="2570">
        <v>2.5000000000000001E-2</v>
      </c>
      <c r="AM90" s="2570">
        <v>2.5000000000000001E-2</v>
      </c>
      <c r="AN90" s="2570">
        <v>2.5000000000000001E-2</v>
      </c>
      <c r="AO90" s="2570">
        <v>2.5000000000000001E-2</v>
      </c>
      <c r="AP90" s="2570">
        <v>2.5000000000000001E-2</v>
      </c>
    </row>
    <row r="91" spans="4:42" ht="15.6" customHeight="1">
      <c r="D91" s="2532"/>
      <c r="E91" s="2532" t="s">
        <v>5020</v>
      </c>
      <c r="F91" s="2531"/>
      <c r="G91" s="2531"/>
      <c r="H91" s="2531"/>
      <c r="O91" s="492"/>
      <c r="S91" s="2510"/>
      <c r="T91" s="2510"/>
      <c r="U91" s="2510"/>
      <c r="V91" s="2531"/>
      <c r="W91" s="2531"/>
      <c r="X91" s="2531"/>
      <c r="Y91" s="2531"/>
      <c r="Z91" s="2531"/>
      <c r="AA91" s="2531"/>
      <c r="AB91" s="2531"/>
      <c r="AC91" s="2531"/>
      <c r="AD91" s="2531"/>
      <c r="AE91" s="2531"/>
      <c r="AF91" s="2531"/>
      <c r="AG91" s="2531"/>
      <c r="AH91" s="2531"/>
      <c r="AI91" s="2531"/>
      <c r="AJ91" s="2531"/>
      <c r="AK91" s="2531"/>
      <c r="AL91" s="2531"/>
      <c r="AM91" s="2531"/>
      <c r="AN91" s="2531"/>
      <c r="AO91" s="2531"/>
      <c r="AP91" s="2531"/>
    </row>
    <row r="92" spans="4:42" ht="15.6" customHeight="1">
      <c r="D92" s="2532"/>
      <c r="E92" s="2531"/>
      <c r="F92" s="2531" t="s">
        <v>5021</v>
      </c>
      <c r="G92" s="2531"/>
      <c r="H92" s="2531"/>
      <c r="O92" s="492"/>
      <c r="S92" s="2510"/>
      <c r="T92" s="2510"/>
      <c r="U92" s="2510"/>
      <c r="V92" s="2531"/>
      <c r="W92" s="2531"/>
      <c r="X92" s="2531"/>
      <c r="Y92" s="2531"/>
      <c r="Z92" s="2531"/>
      <c r="AA92" s="2531"/>
      <c r="AB92" s="2531"/>
      <c r="AC92" s="2585">
        <v>2.5000000000000001E-2</v>
      </c>
      <c r="AD92" s="2585">
        <v>2.5000000000000001E-2</v>
      </c>
      <c r="AE92" s="2585">
        <v>2.5000000000000001E-2</v>
      </c>
      <c r="AF92" s="2585">
        <v>2.5000000000000001E-2</v>
      </c>
      <c r="AG92" s="2585">
        <v>2.5000000000000001E-2</v>
      </c>
      <c r="AH92" s="2585">
        <v>2.5000000000000001E-2</v>
      </c>
      <c r="AI92" s="2585">
        <v>2.5000000000000001E-2</v>
      </c>
      <c r="AJ92" s="2585">
        <v>2.5000000000000001E-2</v>
      </c>
      <c r="AK92" s="2585">
        <v>2.5000000000000001E-2</v>
      </c>
      <c r="AL92" s="2585">
        <v>2.5000000000000001E-2</v>
      </c>
      <c r="AM92" s="2585">
        <v>2.5000000000000001E-2</v>
      </c>
      <c r="AN92" s="2585">
        <v>2.5000000000000001E-2</v>
      </c>
      <c r="AO92" s="2585">
        <v>2.5000000000000001E-2</v>
      </c>
      <c r="AP92" s="2585">
        <v>2.5000000000000001E-2</v>
      </c>
    </row>
    <row r="93" spans="4:42" ht="15.6" customHeight="1">
      <c r="D93" s="2532"/>
      <c r="E93" s="2531"/>
      <c r="F93" s="2531" t="s">
        <v>5022</v>
      </c>
      <c r="G93" s="2531"/>
      <c r="H93" s="2531"/>
      <c r="O93" s="492"/>
      <c r="S93" s="2510"/>
      <c r="T93" s="2510"/>
      <c r="U93" s="2510"/>
      <c r="V93" s="2531"/>
      <c r="W93" s="2531"/>
      <c r="X93" s="2531"/>
      <c r="Y93" s="2531"/>
      <c r="Z93" s="2531"/>
      <c r="AA93" s="2531"/>
      <c r="AB93" s="2531"/>
      <c r="AC93" s="2585">
        <v>2.5000000000000001E-2</v>
      </c>
      <c r="AD93" s="2585">
        <v>2.5000000000000001E-2</v>
      </c>
      <c r="AE93" s="2585">
        <v>2.5000000000000001E-2</v>
      </c>
      <c r="AF93" s="2585">
        <v>2.5000000000000001E-2</v>
      </c>
      <c r="AG93" s="2585">
        <v>2.5000000000000001E-2</v>
      </c>
      <c r="AH93" s="2585">
        <v>2.5000000000000001E-2</v>
      </c>
      <c r="AI93" s="2585">
        <v>2.5000000000000001E-2</v>
      </c>
      <c r="AJ93" s="2585">
        <v>2.5000000000000001E-2</v>
      </c>
      <c r="AK93" s="2585">
        <v>2.5000000000000001E-2</v>
      </c>
      <c r="AL93" s="2585">
        <v>2.5000000000000001E-2</v>
      </c>
      <c r="AM93" s="2585">
        <v>2.5000000000000001E-2</v>
      </c>
      <c r="AN93" s="2585">
        <v>2.5000000000000001E-2</v>
      </c>
      <c r="AO93" s="2585">
        <v>2.5000000000000001E-2</v>
      </c>
      <c r="AP93" s="2585">
        <v>2.5000000000000001E-2</v>
      </c>
    </row>
    <row r="94" spans="4:42" ht="15.6" customHeight="1">
      <c r="D94" s="2532"/>
      <c r="E94" s="2531"/>
      <c r="F94" s="2531" t="s">
        <v>5062</v>
      </c>
      <c r="G94" s="2531"/>
      <c r="H94" s="2531"/>
      <c r="O94" s="492"/>
      <c r="S94" s="2510"/>
      <c r="T94" s="2510"/>
      <c r="U94" s="2510"/>
      <c r="V94" s="2531"/>
      <c r="W94" s="2531"/>
      <c r="X94" s="2531"/>
      <c r="Y94" s="2531"/>
      <c r="Z94" s="2531"/>
      <c r="AA94" s="2531"/>
      <c r="AB94" s="2531"/>
      <c r="AC94" s="2586">
        <v>2.5808754670512375E-2</v>
      </c>
      <c r="AD94" s="2586">
        <v>9.0185764336312091E-2</v>
      </c>
      <c r="AE94" s="2586">
        <v>9.1607141670597789E-2</v>
      </c>
      <c r="AF94" s="2586">
        <v>8.5612129269142301E-2</v>
      </c>
      <c r="AG94" s="2586">
        <v>2.9202209917946642E-2</v>
      </c>
      <c r="AH94" s="2586">
        <v>2.9088925794057054E-2</v>
      </c>
      <c r="AI94" s="2586">
        <v>2.8973239445342452E-2</v>
      </c>
      <c r="AJ94" s="2586">
        <v>2.8855073643095596E-2</v>
      </c>
      <c r="AK94" s="2586">
        <v>2.8734347812331907E-2</v>
      </c>
      <c r="AL94" s="2586">
        <v>2.8610977848566799E-2</v>
      </c>
      <c r="AM94" s="2586">
        <v>2.8484875922416646E-2</v>
      </c>
      <c r="AN94" s="2586">
        <v>2.8355950271076527E-2</v>
      </c>
      <c r="AO94" s="2586">
        <v>2.8224104975627825E-2</v>
      </c>
      <c r="AP94" s="2586">
        <v>2.8089239723048897E-2</v>
      </c>
    </row>
    <row r="95" spans="4:42" ht="15.6" customHeight="1">
      <c r="D95" s="2532"/>
      <c r="E95" s="2531"/>
      <c r="F95" s="2531" t="s">
        <v>5025</v>
      </c>
      <c r="G95" s="2531"/>
      <c r="H95" s="2531"/>
      <c r="O95" s="492"/>
      <c r="S95" s="2510"/>
      <c r="T95" s="2510"/>
      <c r="U95" s="2510"/>
      <c r="V95" s="2531"/>
      <c r="W95" s="2531"/>
      <c r="X95" s="2531"/>
      <c r="Y95" s="2531"/>
      <c r="Z95" s="2531"/>
      <c r="AA95" s="2531"/>
      <c r="AB95" s="2531"/>
      <c r="AC95" s="2585">
        <v>2.5000000000000001E-2</v>
      </c>
      <c r="AD95" s="2585">
        <v>2.5000000000000001E-2</v>
      </c>
      <c r="AE95" s="2585">
        <v>2.5000000000000001E-2</v>
      </c>
      <c r="AF95" s="2585">
        <v>2.5000000000000001E-2</v>
      </c>
      <c r="AG95" s="2585">
        <v>2.5000000000000001E-2</v>
      </c>
      <c r="AH95" s="2585">
        <v>2.5000000000000001E-2</v>
      </c>
      <c r="AI95" s="2585">
        <v>2.5000000000000001E-2</v>
      </c>
      <c r="AJ95" s="2585">
        <v>2.5000000000000001E-2</v>
      </c>
      <c r="AK95" s="2585">
        <v>2.5000000000000001E-2</v>
      </c>
      <c r="AL95" s="2585">
        <v>2.5000000000000001E-2</v>
      </c>
      <c r="AM95" s="2585">
        <v>2.5000000000000001E-2</v>
      </c>
      <c r="AN95" s="2585">
        <v>2.5000000000000001E-2</v>
      </c>
      <c r="AO95" s="2585">
        <v>2.5000000000000001E-2</v>
      </c>
      <c r="AP95" s="2585">
        <v>2.5000000000000001E-2</v>
      </c>
    </row>
    <row r="96" spans="4:42" ht="15.6" customHeight="1">
      <c r="D96" s="2532"/>
      <c r="E96" s="2531"/>
      <c r="F96" s="2531" t="s">
        <v>5026</v>
      </c>
      <c r="G96" s="2531"/>
      <c r="H96" s="2531"/>
      <c r="O96" s="492"/>
      <c r="S96" s="2510"/>
      <c r="T96" s="2510"/>
      <c r="U96" s="2510"/>
      <c r="V96" s="2531"/>
      <c r="W96" s="2531"/>
      <c r="X96" s="2531"/>
      <c r="Y96" s="2531"/>
      <c r="Z96" s="2531"/>
      <c r="AA96" s="2531"/>
      <c r="AB96" s="2531"/>
      <c r="AC96" s="2585">
        <v>2.5000000000000001E-2</v>
      </c>
      <c r="AD96" s="2585">
        <v>2.5000000000000001E-2</v>
      </c>
      <c r="AE96" s="2585">
        <v>2.5000000000000001E-2</v>
      </c>
      <c r="AF96" s="2585">
        <v>2.5000000000000001E-2</v>
      </c>
      <c r="AG96" s="2585">
        <v>2.5000000000000001E-2</v>
      </c>
      <c r="AH96" s="2585">
        <v>2.5000000000000001E-2</v>
      </c>
      <c r="AI96" s="2585">
        <v>2.5000000000000001E-2</v>
      </c>
      <c r="AJ96" s="2585">
        <v>2.5000000000000001E-2</v>
      </c>
      <c r="AK96" s="2585">
        <v>2.5000000000000001E-2</v>
      </c>
      <c r="AL96" s="2585">
        <v>2.5000000000000001E-2</v>
      </c>
      <c r="AM96" s="2585">
        <v>2.5000000000000001E-2</v>
      </c>
      <c r="AN96" s="2585">
        <v>2.5000000000000001E-2</v>
      </c>
      <c r="AO96" s="2585">
        <v>2.5000000000000001E-2</v>
      </c>
      <c r="AP96" s="2585">
        <v>2.5000000000000001E-2</v>
      </c>
    </row>
    <row r="97" spans="1:256" s="2565" customFormat="1" ht="15.6" customHeight="1">
      <c r="A97" s="2522"/>
      <c r="B97" s="2522"/>
      <c r="C97" s="2519"/>
      <c r="D97" s="2532"/>
      <c r="E97" s="2531"/>
      <c r="F97" s="2531" t="s">
        <v>5027</v>
      </c>
      <c r="G97" s="2531"/>
      <c r="H97" s="2531"/>
      <c r="I97" s="2510"/>
      <c r="J97" s="2510"/>
      <c r="K97" s="2510"/>
      <c r="L97" s="2510"/>
      <c r="M97" s="2510"/>
      <c r="N97" s="2510"/>
      <c r="O97" s="492"/>
      <c r="P97" s="2510"/>
      <c r="Q97" s="2510"/>
      <c r="R97" s="2510"/>
      <c r="S97" s="2510"/>
      <c r="T97" s="2510"/>
      <c r="U97" s="2510"/>
      <c r="V97" s="2531"/>
      <c r="W97" s="2531"/>
      <c r="X97" s="2531"/>
      <c r="Y97" s="2531"/>
      <c r="Z97" s="2531"/>
      <c r="AA97" s="2531"/>
      <c r="AB97" s="2531"/>
      <c r="AC97" s="2587">
        <v>0.03</v>
      </c>
      <c r="AD97" s="2585">
        <v>0.03</v>
      </c>
      <c r="AE97" s="2585">
        <v>0.03</v>
      </c>
      <c r="AF97" s="2585">
        <v>0.03</v>
      </c>
      <c r="AG97" s="2585">
        <v>0.03</v>
      </c>
      <c r="AH97" s="2585">
        <v>0.03</v>
      </c>
      <c r="AI97" s="2585">
        <v>0.03</v>
      </c>
      <c r="AJ97" s="2585">
        <v>0.03</v>
      </c>
      <c r="AK97" s="2585">
        <v>0.03</v>
      </c>
      <c r="AL97" s="2585">
        <v>0.03</v>
      </c>
      <c r="AM97" s="2585">
        <v>0.03</v>
      </c>
      <c r="AN97" s="2585">
        <v>0.03</v>
      </c>
      <c r="AO97" s="2585">
        <v>0.03</v>
      </c>
      <c r="AP97" s="2585">
        <v>0.03</v>
      </c>
      <c r="AQ97" s="2520"/>
      <c r="AR97" s="2520"/>
      <c r="AS97" s="2520"/>
      <c r="AT97" s="2520"/>
      <c r="AU97" s="2520"/>
      <c r="AV97" s="2520"/>
      <c r="AW97" s="2520"/>
      <c r="AX97" s="2520"/>
      <c r="AY97" s="2520"/>
      <c r="AZ97" s="2520"/>
      <c r="BA97" s="2520"/>
      <c r="BB97" s="2520"/>
      <c r="BC97" s="2520"/>
      <c r="BD97" s="2520"/>
      <c r="BE97" s="2520"/>
      <c r="BF97" s="2520"/>
      <c r="BG97" s="2520"/>
      <c r="BH97" s="2520"/>
      <c r="BI97" s="2520"/>
      <c r="BJ97" s="2520"/>
      <c r="BK97" s="2520"/>
      <c r="BL97" s="2520"/>
      <c r="BM97" s="2520"/>
      <c r="BN97" s="2520"/>
      <c r="BO97" s="2520"/>
      <c r="BP97" s="2520"/>
      <c r="BQ97" s="2520"/>
      <c r="BR97" s="2520"/>
      <c r="BS97" s="2520"/>
      <c r="BT97" s="2520"/>
      <c r="BU97" s="2520"/>
      <c r="BV97" s="2520"/>
      <c r="BW97" s="2520"/>
      <c r="BX97" s="2520"/>
      <c r="BY97" s="2520"/>
      <c r="BZ97" s="2520"/>
      <c r="CA97" s="2520"/>
      <c r="CB97" s="2520"/>
      <c r="CC97" s="2520"/>
      <c r="CD97" s="2520"/>
      <c r="CE97" s="2520"/>
      <c r="CF97" s="2520"/>
      <c r="CG97" s="2520"/>
      <c r="CH97" s="2520"/>
      <c r="CI97" s="2520"/>
      <c r="CJ97" s="2520"/>
      <c r="CK97" s="2520"/>
      <c r="CL97" s="2520"/>
      <c r="CM97" s="2520"/>
      <c r="CN97" s="2520"/>
      <c r="CO97" s="2520"/>
      <c r="CP97" s="2520"/>
      <c r="CQ97" s="2520"/>
      <c r="CR97" s="2520"/>
      <c r="CS97" s="2520"/>
      <c r="CT97" s="2520"/>
      <c r="CU97" s="2520"/>
      <c r="CV97" s="2520"/>
      <c r="CW97" s="2520"/>
      <c r="CX97" s="2520"/>
      <c r="CY97" s="2520"/>
      <c r="CZ97" s="2520"/>
      <c r="DA97" s="2520"/>
      <c r="DB97" s="2520"/>
      <c r="DC97" s="2520"/>
      <c r="DD97" s="2520"/>
      <c r="DE97" s="2520"/>
      <c r="DF97" s="2520"/>
      <c r="DG97" s="2520"/>
      <c r="DH97" s="2520"/>
      <c r="DI97" s="2520"/>
      <c r="DJ97" s="2520"/>
      <c r="DK97" s="2520"/>
      <c r="DL97" s="2520"/>
      <c r="DM97" s="2520"/>
      <c r="DN97" s="2520"/>
      <c r="DO97" s="2520"/>
      <c r="DP97" s="2520"/>
      <c r="DQ97" s="2520"/>
      <c r="DR97" s="2520"/>
      <c r="DS97" s="2520"/>
      <c r="DT97" s="2520"/>
      <c r="DU97" s="2520"/>
      <c r="DV97" s="2520"/>
      <c r="DW97" s="2520"/>
      <c r="DX97" s="2520"/>
      <c r="DY97" s="2520"/>
      <c r="DZ97" s="2520"/>
      <c r="EA97" s="2520"/>
      <c r="EB97" s="2520"/>
      <c r="EC97" s="2520"/>
      <c r="ED97" s="2520"/>
      <c r="EE97" s="2520"/>
      <c r="EF97" s="2520"/>
      <c r="EG97" s="2520"/>
      <c r="EH97" s="2520"/>
      <c r="EI97" s="2520"/>
      <c r="EJ97" s="2520"/>
      <c r="EK97" s="2520"/>
      <c r="EL97" s="2520"/>
      <c r="EM97" s="2520"/>
      <c r="EN97" s="2520"/>
      <c r="EO97" s="2520"/>
      <c r="EP97" s="2520"/>
      <c r="EQ97" s="2520"/>
      <c r="ER97" s="2520"/>
      <c r="ES97" s="2520"/>
      <c r="ET97" s="2520"/>
      <c r="EU97" s="2520"/>
      <c r="EV97" s="2520"/>
      <c r="EW97" s="2520"/>
      <c r="EX97" s="2520"/>
      <c r="EY97" s="2520"/>
      <c r="EZ97" s="2520"/>
      <c r="FA97" s="2520"/>
      <c r="FB97" s="2520"/>
      <c r="FC97" s="2520"/>
      <c r="FD97" s="2520"/>
      <c r="FE97" s="2520"/>
      <c r="FF97" s="2520"/>
      <c r="FG97" s="2520"/>
      <c r="FH97" s="2520"/>
      <c r="FI97" s="2520"/>
      <c r="FJ97" s="2520"/>
      <c r="FK97" s="2520"/>
      <c r="FL97" s="2520"/>
      <c r="FM97" s="2520"/>
      <c r="FN97" s="2520"/>
      <c r="FO97" s="2520"/>
      <c r="FP97" s="2520"/>
      <c r="FQ97" s="2520"/>
      <c r="FR97" s="2520"/>
      <c r="FS97" s="2520"/>
      <c r="FT97" s="2520"/>
      <c r="FU97" s="2520"/>
      <c r="FV97" s="2520"/>
      <c r="FW97" s="2520"/>
      <c r="FX97" s="2520"/>
      <c r="FY97" s="2520"/>
      <c r="FZ97" s="2520"/>
      <c r="GA97" s="2520"/>
      <c r="GB97" s="2520"/>
      <c r="GC97" s="2520"/>
      <c r="GD97" s="2520"/>
      <c r="GE97" s="2520"/>
      <c r="GF97" s="2520"/>
      <c r="GG97" s="2520"/>
      <c r="GH97" s="2520"/>
      <c r="GI97" s="2520"/>
      <c r="GJ97" s="2520"/>
      <c r="GK97" s="2520"/>
      <c r="GL97" s="2520"/>
      <c r="GM97" s="2520"/>
      <c r="GN97" s="2520"/>
      <c r="GO97" s="2520"/>
      <c r="GP97" s="2520"/>
      <c r="GQ97" s="2520"/>
      <c r="GR97" s="2520"/>
      <c r="GS97" s="2520"/>
      <c r="GT97" s="2520"/>
      <c r="GU97" s="2520"/>
      <c r="GV97" s="2520"/>
      <c r="GW97" s="2520"/>
      <c r="GX97" s="2520"/>
      <c r="GY97" s="2520"/>
      <c r="GZ97" s="2520"/>
      <c r="HA97" s="2520"/>
      <c r="HB97" s="2520"/>
      <c r="HC97" s="2520"/>
      <c r="HD97" s="2520"/>
      <c r="HE97" s="2520"/>
      <c r="HF97" s="2520"/>
      <c r="HG97" s="2520"/>
      <c r="HH97" s="2520"/>
      <c r="HI97" s="2520"/>
      <c r="HJ97" s="2520"/>
      <c r="HK97" s="2520"/>
      <c r="HL97" s="2520"/>
      <c r="HM97" s="2520"/>
      <c r="HN97" s="2520"/>
      <c r="HO97" s="2520"/>
      <c r="HP97" s="2520"/>
      <c r="HQ97" s="2520"/>
      <c r="HR97" s="2520"/>
      <c r="HS97" s="2520"/>
      <c r="HT97" s="2520"/>
      <c r="HU97" s="2520"/>
      <c r="HV97" s="2520"/>
      <c r="HW97" s="2520"/>
      <c r="HX97" s="2520"/>
      <c r="HY97" s="2520"/>
      <c r="HZ97" s="2520"/>
      <c r="IA97" s="2520"/>
      <c r="IB97" s="2520"/>
      <c r="IC97" s="2520"/>
      <c r="ID97" s="2520"/>
      <c r="IE97" s="2520"/>
      <c r="IF97" s="2520"/>
      <c r="IG97" s="2520"/>
      <c r="IH97" s="2520"/>
      <c r="II97" s="2520"/>
      <c r="IJ97" s="2520"/>
      <c r="IK97" s="2520"/>
      <c r="IL97" s="2520"/>
      <c r="IM97" s="2520"/>
      <c r="IN97" s="2520"/>
      <c r="IO97" s="2520"/>
      <c r="IP97" s="2520"/>
      <c r="IQ97" s="2520"/>
      <c r="IR97" s="2520"/>
      <c r="IS97" s="2520"/>
      <c r="IT97" s="2520"/>
      <c r="IU97" s="2520"/>
      <c r="IV97" s="2520"/>
    </row>
    <row r="98" spans="1:256" ht="15.6" customHeight="1">
      <c r="D98" s="2532"/>
      <c r="E98" s="2531"/>
      <c r="F98" s="2531" t="s">
        <v>5029</v>
      </c>
      <c r="G98" s="2531"/>
      <c r="H98" s="2531"/>
      <c r="O98" s="492"/>
      <c r="S98" s="2510"/>
      <c r="T98" s="2510"/>
      <c r="U98" s="2510"/>
      <c r="V98" s="2531"/>
      <c r="W98" s="2531"/>
      <c r="X98" s="2531"/>
      <c r="Y98" s="2531"/>
      <c r="Z98" s="2531"/>
      <c r="AA98" s="2531"/>
      <c r="AB98" s="2531"/>
      <c r="AC98" s="2588">
        <v>0.17319401221389447</v>
      </c>
      <c r="AD98" s="2588">
        <v>0.10588364314306081</v>
      </c>
      <c r="AE98" s="2588">
        <v>8.2854026180087262E-2</v>
      </c>
      <c r="AF98" s="2588">
        <v>8.0086084527679832E-2</v>
      </c>
      <c r="AG98" s="2588">
        <v>6.6389689672714941E-2</v>
      </c>
      <c r="AH98" s="2588">
        <v>5.6134213246402165E-2</v>
      </c>
      <c r="AI98" s="2588">
        <v>5.3564706768049385E-2</v>
      </c>
      <c r="AJ98" s="2588">
        <v>5.0091107220693841E-2</v>
      </c>
      <c r="AK98" s="2588">
        <v>5.0091107220693744E-2</v>
      </c>
      <c r="AL98" s="2588">
        <v>5.0091107220693834E-2</v>
      </c>
      <c r="AM98" s="2588">
        <v>5.0091107220693813E-2</v>
      </c>
      <c r="AN98" s="2588">
        <v>5.0091107220693903E-2</v>
      </c>
      <c r="AO98" s="2588">
        <v>5.009110722069373E-2</v>
      </c>
      <c r="AP98" s="2588">
        <v>5.0091107220693785E-2</v>
      </c>
    </row>
    <row r="99" spans="1:256" ht="15.6" customHeight="1">
      <c r="D99" s="2532"/>
      <c r="E99" s="2531"/>
      <c r="F99" s="2531" t="s">
        <v>5030</v>
      </c>
      <c r="G99" s="2531"/>
      <c r="H99" s="2531"/>
      <c r="O99" s="492"/>
      <c r="S99" s="2510"/>
      <c r="T99" s="2510"/>
      <c r="U99" s="2510"/>
      <c r="V99" s="2531"/>
      <c r="W99" s="2531"/>
      <c r="X99" s="2531"/>
      <c r="Y99" s="2531"/>
      <c r="Z99" s="2531"/>
      <c r="AA99" s="2531"/>
      <c r="AB99" s="2531"/>
      <c r="AC99" s="2588">
        <v>-4.9579365581996659E-2</v>
      </c>
      <c r="AD99" s="2588">
        <v>-0.2348111658456486</v>
      </c>
      <c r="AE99" s="2588">
        <v>-0.24058178350023843</v>
      </c>
      <c r="AF99" s="2588">
        <v>-0.33469387755102042</v>
      </c>
      <c r="AG99" s="2588">
        <v>-0.40585181689476169</v>
      </c>
      <c r="AH99" s="2588">
        <v>-0.54328832406671956</v>
      </c>
      <c r="AI99" s="2588">
        <v>-1.1652173913043478</v>
      </c>
      <c r="AJ99" s="2588">
        <v>6.6</v>
      </c>
      <c r="AK99" s="2588">
        <v>0.86842105263157898</v>
      </c>
      <c r="AL99" s="2588">
        <v>0.46478873239436619</v>
      </c>
      <c r="AM99" s="2588">
        <v>0.31730769230769229</v>
      </c>
      <c r="AN99" s="2588">
        <v>0.24087591240875914</v>
      </c>
      <c r="AO99" s="2588">
        <v>0.19411764705882353</v>
      </c>
      <c r="AP99" s="2588">
        <v>0.1625615763546798</v>
      </c>
    </row>
    <row r="100" spans="1:256" ht="15.6" customHeight="1">
      <c r="D100" s="2532"/>
      <c r="E100" s="2531"/>
      <c r="F100" s="2531" t="s">
        <v>5031</v>
      </c>
      <c r="G100" s="2531"/>
      <c r="H100" s="2531"/>
      <c r="O100" s="492"/>
      <c r="S100" s="2510"/>
      <c r="T100" s="2510"/>
      <c r="U100" s="2510"/>
      <c r="V100" s="2531"/>
      <c r="W100" s="2531"/>
      <c r="X100" s="2531"/>
      <c r="Y100" s="2531"/>
      <c r="Z100" s="2531"/>
      <c r="AA100" s="2531"/>
      <c r="AB100" s="2531"/>
      <c r="AC100" s="2585">
        <v>2.5000000000000001E-2</v>
      </c>
      <c r="AD100" s="2585">
        <v>2.5000000000000001E-2</v>
      </c>
      <c r="AE100" s="2585">
        <v>2.5000000000000001E-2</v>
      </c>
      <c r="AF100" s="2585">
        <v>2.5000000000000001E-2</v>
      </c>
      <c r="AG100" s="2585">
        <v>2.5000000000000001E-2</v>
      </c>
      <c r="AH100" s="2585">
        <v>2.5000000000000001E-2</v>
      </c>
      <c r="AI100" s="2585">
        <v>2.5000000000000001E-2</v>
      </c>
      <c r="AJ100" s="2585">
        <v>2.5000000000000001E-2</v>
      </c>
      <c r="AK100" s="2585">
        <v>2.5000000000000001E-2</v>
      </c>
      <c r="AL100" s="2585">
        <v>2.5000000000000001E-2</v>
      </c>
      <c r="AM100" s="2585">
        <v>2.5000000000000001E-2</v>
      </c>
      <c r="AN100" s="2585">
        <v>2.5000000000000001E-2</v>
      </c>
      <c r="AO100" s="2585">
        <v>2.5000000000000001E-2</v>
      </c>
      <c r="AP100" s="2585">
        <v>2.5000000000000001E-2</v>
      </c>
    </row>
    <row r="101" spans="1:256" ht="15.6" customHeight="1">
      <c r="D101" s="2532"/>
      <c r="E101" s="2531"/>
      <c r="F101" s="2531" t="s">
        <v>5032</v>
      </c>
      <c r="G101" s="2531"/>
      <c r="H101" s="2531"/>
      <c r="O101" s="492"/>
      <c r="S101" s="2510"/>
      <c r="T101" s="2510"/>
      <c r="U101" s="2510"/>
      <c r="V101" s="2531"/>
      <c r="W101" s="2531"/>
      <c r="X101" s="2531"/>
      <c r="Y101" s="2531"/>
      <c r="Z101" s="2531"/>
      <c r="AA101" s="2531"/>
      <c r="AB101" s="2531"/>
      <c r="AC101" s="2585">
        <v>2.5000000000000001E-2</v>
      </c>
      <c r="AD101" s="2585">
        <v>2.5000000000000001E-2</v>
      </c>
      <c r="AE101" s="2585">
        <v>2.5000000000000001E-2</v>
      </c>
      <c r="AF101" s="2585">
        <v>2.5000000000000001E-2</v>
      </c>
      <c r="AG101" s="2585">
        <v>2.5000000000000001E-2</v>
      </c>
      <c r="AH101" s="2585">
        <v>2.5000000000000001E-2</v>
      </c>
      <c r="AI101" s="2585">
        <v>2.5000000000000001E-2</v>
      </c>
      <c r="AJ101" s="2585">
        <v>2.5000000000000001E-2</v>
      </c>
      <c r="AK101" s="2585">
        <v>2.5000000000000001E-2</v>
      </c>
      <c r="AL101" s="2585">
        <v>2.5000000000000001E-2</v>
      </c>
      <c r="AM101" s="2585">
        <v>2.5000000000000001E-2</v>
      </c>
      <c r="AN101" s="2585">
        <v>2.5000000000000001E-2</v>
      </c>
      <c r="AO101" s="2585">
        <v>2.5000000000000001E-2</v>
      </c>
      <c r="AP101" s="2585">
        <v>2.5000000000000001E-2</v>
      </c>
    </row>
    <row r="102" spans="1:256" ht="15.6" customHeight="1">
      <c r="D102" s="2532"/>
      <c r="E102" s="2531"/>
      <c r="F102" s="2531" t="s">
        <v>5033</v>
      </c>
      <c r="G102" s="2531"/>
      <c r="H102" s="2531"/>
      <c r="O102" s="492"/>
      <c r="S102" s="2510"/>
      <c r="T102" s="2510"/>
      <c r="U102" s="2510"/>
      <c r="V102" s="2531"/>
      <c r="W102" s="2531"/>
      <c r="X102" s="2531"/>
      <c r="Y102" s="2531"/>
      <c r="Z102" s="2531"/>
      <c r="AA102" s="2531"/>
      <c r="AB102" s="2531"/>
      <c r="AC102" s="2588">
        <v>4.0000000000000036E-2</v>
      </c>
      <c r="AD102" s="2588">
        <v>3.999999999999982E-2</v>
      </c>
      <c r="AE102" s="2588">
        <v>4.0000000000000181E-2</v>
      </c>
      <c r="AF102" s="2588">
        <v>3.9999999999999654E-2</v>
      </c>
      <c r="AG102" s="2588">
        <v>4.0000000000000299E-2</v>
      </c>
      <c r="AH102" s="2588">
        <v>3.9999999999999925E-2</v>
      </c>
      <c r="AI102" s="2588">
        <v>4.000000000000048E-2</v>
      </c>
      <c r="AJ102" s="2588">
        <v>3.9999999999999827E-2</v>
      </c>
      <c r="AK102" s="2588">
        <v>4.0000000000000153E-2</v>
      </c>
      <c r="AL102" s="2588">
        <v>4.0000000000000015E-2</v>
      </c>
      <c r="AM102" s="2588">
        <v>3.9999999999999994E-2</v>
      </c>
      <c r="AN102" s="2588">
        <v>4.0000000000000438E-2</v>
      </c>
      <c r="AO102" s="2588">
        <v>3.999999999999973E-2</v>
      </c>
      <c r="AP102" s="2588">
        <v>0.04</v>
      </c>
    </row>
    <row r="103" spans="1:256" ht="15.6" customHeight="1">
      <c r="D103" s="2532"/>
      <c r="E103" s="2531"/>
      <c r="F103" s="2531" t="s">
        <v>5023</v>
      </c>
      <c r="G103" s="2531"/>
      <c r="H103" s="2531"/>
      <c r="O103" s="492"/>
      <c r="S103" s="2510"/>
      <c r="T103" s="2510"/>
      <c r="U103" s="2510"/>
      <c r="V103" s="2531"/>
      <c r="AC103" s="2588" t="e">
        <v>#DIV/0!</v>
      </c>
      <c r="AD103" s="2588" t="e">
        <v>#DIV/0!</v>
      </c>
      <c r="AE103" s="2588" t="e">
        <v>#DIV/0!</v>
      </c>
      <c r="AF103" s="2588" t="e">
        <v>#DIV/0!</v>
      </c>
      <c r="AG103" s="2588" t="e">
        <v>#DIV/0!</v>
      </c>
      <c r="AH103" s="2588" t="e">
        <v>#DIV/0!</v>
      </c>
      <c r="AI103" s="2588" t="e">
        <v>#DIV/0!</v>
      </c>
      <c r="AJ103" s="2588" t="e">
        <v>#DIV/0!</v>
      </c>
      <c r="AK103" s="2588" t="e">
        <v>#DIV/0!</v>
      </c>
      <c r="AL103" s="2588" t="e">
        <v>#DIV/0!</v>
      </c>
      <c r="AM103" s="2588" t="e">
        <v>#DIV/0!</v>
      </c>
      <c r="AN103" s="2588" t="e">
        <v>#DIV/0!</v>
      </c>
      <c r="AO103" s="2588" t="e">
        <v>#DIV/0!</v>
      </c>
      <c r="AP103" s="2588" t="e">
        <v>#DIV/0!</v>
      </c>
    </row>
    <row r="104" spans="1:256" ht="15.6" customHeight="1">
      <c r="D104" s="2532"/>
      <c r="E104" s="2531"/>
      <c r="F104" s="2532" t="s">
        <v>959</v>
      </c>
      <c r="G104" s="2532"/>
      <c r="H104" s="2532"/>
      <c r="O104" s="492"/>
      <c r="S104" s="2510"/>
      <c r="T104" s="2510"/>
      <c r="U104" s="2510"/>
      <c r="V104" s="2531"/>
      <c r="AC104" s="2588">
        <v>4.2836549032109303E-2</v>
      </c>
      <c r="AD104" s="2588">
        <v>5.5934333963750436E-2</v>
      </c>
      <c r="AE104" s="2588">
        <v>5.7441713154532732E-2</v>
      </c>
      <c r="AF104" s="2588">
        <v>5.5592131740708782E-2</v>
      </c>
      <c r="AG104" s="2588">
        <v>2.9464893179664144E-2</v>
      </c>
      <c r="AH104" s="2588">
        <v>2.9436533976703708E-2</v>
      </c>
      <c r="AI104" s="2588">
        <v>2.9421155794772884E-2</v>
      </c>
      <c r="AJ104" s="2588">
        <v>2.9380452459862458E-2</v>
      </c>
      <c r="AK104" s="2588">
        <v>2.9619797688260147E-2</v>
      </c>
      <c r="AL104" s="2588">
        <v>2.985006058598608E-2</v>
      </c>
      <c r="AM104" s="2588">
        <v>3.007145897214621E-2</v>
      </c>
      <c r="AN104" s="2588">
        <v>3.0284217508243349E-2</v>
      </c>
      <c r="AO104" s="2588">
        <v>3.0488566521221044E-2</v>
      </c>
      <c r="AP104" s="2588">
        <v>3.0684740894476238E-2</v>
      </c>
    </row>
    <row r="105" spans="1:256" ht="15.6" customHeight="1">
      <c r="D105" s="2532"/>
      <c r="E105" s="2532" t="s">
        <v>5063</v>
      </c>
      <c r="F105" s="2531"/>
      <c r="G105" s="2531"/>
      <c r="H105" s="2531"/>
      <c r="O105" s="492"/>
      <c r="S105" s="2510"/>
      <c r="T105" s="2510"/>
      <c r="U105" s="2510"/>
      <c r="V105" s="2531"/>
      <c r="AC105" s="2588">
        <v>4.1056301680402696E-2</v>
      </c>
      <c r="AD105" s="2588">
        <v>4.5943929055429426E-2</v>
      </c>
      <c r="AE105" s="2588">
        <v>4.6568366079478341E-2</v>
      </c>
      <c r="AF105" s="2588">
        <v>4.5932838685847792E-2</v>
      </c>
      <c r="AG105" s="2588">
        <v>3.5954349760869857E-2</v>
      </c>
      <c r="AH105" s="2588">
        <v>3.5968870475952291E-2</v>
      </c>
      <c r="AI105" s="2588">
        <v>3.5988457426739957E-2</v>
      </c>
      <c r="AJ105" s="2588">
        <v>3.5998550223547608E-2</v>
      </c>
      <c r="AK105" s="2588">
        <v>3.6113721283540519E-2</v>
      </c>
      <c r="AL105" s="2588">
        <v>3.6223747415290754E-2</v>
      </c>
      <c r="AM105" s="2588">
        <v>3.6328838599835565E-2</v>
      </c>
      <c r="AN105" s="2588">
        <v>3.6429199412823951E-2</v>
      </c>
      <c r="AO105" s="2588">
        <v>3.6525028909077502E-2</v>
      </c>
      <c r="AP105" s="2588">
        <v>3.6616520538487074E-2</v>
      </c>
    </row>
    <row r="106" spans="1:256" ht="15.6" customHeight="1">
      <c r="O106" s="492"/>
      <c r="P106" s="492"/>
      <c r="Q106" s="492"/>
      <c r="R106" s="492"/>
      <c r="S106" s="492"/>
      <c r="T106" s="492"/>
      <c r="U106" s="492"/>
      <c r="V106" s="492"/>
    </row>
    <row r="107" spans="1:256" ht="15.6" customHeight="1">
      <c r="E107" s="2447"/>
      <c r="T107" s="2589"/>
    </row>
    <row r="108" spans="1:256" ht="15.6" customHeight="1">
      <c r="E108" s="2447"/>
      <c r="F108" s="2590" t="s">
        <v>5064</v>
      </c>
      <c r="G108" s="2590"/>
      <c r="H108" s="2590"/>
      <c r="I108" s="2590"/>
      <c r="J108" s="2590"/>
      <c r="K108" s="2590"/>
      <c r="L108" s="2590"/>
      <c r="M108" s="2590"/>
      <c r="N108" s="2590"/>
      <c r="O108" s="492"/>
      <c r="Q108" s="2591"/>
      <c r="R108" s="2591"/>
    </row>
    <row r="109" spans="1:256" ht="15.6" customHeight="1">
      <c r="E109" s="2447"/>
      <c r="F109" s="2528" t="s">
        <v>22</v>
      </c>
      <c r="G109" s="2529">
        <v>1995</v>
      </c>
      <c r="H109" s="2529">
        <v>1996</v>
      </c>
      <c r="I109" s="2529">
        <v>1997</v>
      </c>
      <c r="J109" s="2529">
        <v>1998</v>
      </c>
      <c r="K109" s="2529">
        <v>1999</v>
      </c>
      <c r="L109" s="2529">
        <v>2000</v>
      </c>
      <c r="M109" s="2529">
        <v>2001</v>
      </c>
      <c r="N109" s="2529">
        <v>2002</v>
      </c>
      <c r="O109" s="2529">
        <v>2003</v>
      </c>
      <c r="P109" s="2529">
        <v>2004</v>
      </c>
      <c r="Q109" s="2529">
        <v>2005</v>
      </c>
      <c r="R109" s="2529">
        <v>2006</v>
      </c>
      <c r="S109" s="2529">
        <v>2007</v>
      </c>
      <c r="T109" s="2529">
        <v>2008</v>
      </c>
      <c r="U109" s="2529">
        <v>2009</v>
      </c>
      <c r="V109" s="2529">
        <v>2010</v>
      </c>
      <c r="W109" s="2529">
        <v>2011</v>
      </c>
      <c r="X109" s="2529">
        <v>2012</v>
      </c>
      <c r="Y109" s="2529">
        <v>2013</v>
      </c>
      <c r="Z109" s="2529">
        <v>2014</v>
      </c>
      <c r="AA109" s="2529">
        <v>2015</v>
      </c>
      <c r="AB109" s="2529">
        <v>2016</v>
      </c>
      <c r="AC109" s="2529">
        <v>2017</v>
      </c>
      <c r="AD109" s="2529">
        <v>2018</v>
      </c>
      <c r="AE109" s="2529">
        <v>2019</v>
      </c>
      <c r="AF109" s="2529">
        <v>2020</v>
      </c>
      <c r="AG109" s="2529">
        <v>2021</v>
      </c>
      <c r="AH109" s="2529">
        <v>2022</v>
      </c>
      <c r="AI109" s="2529">
        <v>2023</v>
      </c>
      <c r="AJ109" s="2529">
        <v>2024</v>
      </c>
      <c r="AK109" s="2529">
        <v>2025</v>
      </c>
      <c r="AL109" s="2529">
        <v>2026</v>
      </c>
      <c r="AM109" s="2529">
        <v>2027</v>
      </c>
      <c r="AN109" s="2529">
        <v>2028</v>
      </c>
      <c r="AO109" s="2529">
        <v>2029</v>
      </c>
      <c r="AP109" s="2530">
        <v>2030</v>
      </c>
    </row>
    <row r="110" spans="1:256" ht="15.6" customHeight="1">
      <c r="E110" s="2447"/>
      <c r="F110" s="2592" t="s">
        <v>628</v>
      </c>
      <c r="G110" s="2593"/>
      <c r="H110" s="2593"/>
      <c r="I110" s="2593"/>
      <c r="J110" s="2593"/>
      <c r="K110" s="2593"/>
      <c r="L110" s="2593"/>
      <c r="M110" s="2593"/>
      <c r="N110" s="2593"/>
      <c r="O110" s="2593"/>
      <c r="P110" s="2593"/>
      <c r="Q110" s="2593"/>
      <c r="R110" s="2593"/>
      <c r="S110" s="2593"/>
      <c r="T110" s="2593"/>
      <c r="U110" s="2593"/>
      <c r="V110" s="2593"/>
      <c r="W110" s="2593"/>
      <c r="X110" s="2593"/>
      <c r="Y110" s="2593"/>
      <c r="Z110" s="2593"/>
      <c r="AA110" s="2593"/>
      <c r="AB110" s="2593"/>
      <c r="AC110" s="462">
        <v>4.1056301680402696E-2</v>
      </c>
      <c r="AD110" s="462">
        <v>4.5943929055429426E-2</v>
      </c>
      <c r="AE110" s="462">
        <v>4.6568366079478341E-2</v>
      </c>
      <c r="AF110" s="462">
        <v>4.5932838685847792E-2</v>
      </c>
      <c r="AG110" s="462">
        <v>3.5954349760869857E-2</v>
      </c>
      <c r="AH110" s="462">
        <v>3.5968870475952291E-2</v>
      </c>
      <c r="AI110" s="462">
        <v>3.5988457426739957E-2</v>
      </c>
      <c r="AJ110" s="462">
        <v>3.5998550223547608E-2</v>
      </c>
      <c r="AK110" s="462">
        <v>3.6113721283540519E-2</v>
      </c>
      <c r="AL110" s="462">
        <v>3.6223747415290754E-2</v>
      </c>
      <c r="AM110" s="462">
        <v>3.6328838599835565E-2</v>
      </c>
      <c r="AN110" s="462">
        <v>3.6429199412823951E-2</v>
      </c>
      <c r="AO110" s="462">
        <v>3.6525028909077502E-2</v>
      </c>
      <c r="AP110" s="462">
        <v>3.6616520538487074E-2</v>
      </c>
    </row>
    <row r="111" spans="1:256" ht="15.6" customHeight="1">
      <c r="E111" s="2447"/>
      <c r="F111" s="2594" t="s">
        <v>630</v>
      </c>
      <c r="G111" s="2595"/>
      <c r="H111" s="2595"/>
      <c r="I111" s="2595"/>
      <c r="J111" s="2595"/>
      <c r="K111" s="2595"/>
      <c r="L111" s="2595"/>
      <c r="M111" s="2595"/>
      <c r="N111" s="2595"/>
      <c r="O111" s="2595"/>
      <c r="P111" s="2595"/>
      <c r="Q111" s="2595"/>
      <c r="R111" s="2595"/>
      <c r="S111" s="2595"/>
      <c r="T111" s="2595"/>
      <c r="U111" s="2595"/>
      <c r="V111" s="2595"/>
      <c r="W111" s="2595"/>
      <c r="X111" s="2595"/>
      <c r="Y111" s="2595"/>
      <c r="Z111" s="2595"/>
      <c r="AA111" s="2595"/>
      <c r="AB111" s="2595"/>
      <c r="AC111" s="2596">
        <v>2.5000000000000001E-2</v>
      </c>
      <c r="AD111" s="2596">
        <v>2.5000000000000001E-2</v>
      </c>
      <c r="AE111" s="2596">
        <v>2.5000000000000001E-2</v>
      </c>
      <c r="AF111" s="2596">
        <v>2.5000000000000001E-2</v>
      </c>
      <c r="AG111" s="2596">
        <v>2.5000000000000001E-2</v>
      </c>
      <c r="AH111" s="2596">
        <v>2.5000000000000001E-2</v>
      </c>
      <c r="AI111" s="2596">
        <v>2.5000000000000001E-2</v>
      </c>
      <c r="AJ111" s="2596">
        <v>2.5000000000000001E-2</v>
      </c>
      <c r="AK111" s="2596">
        <v>2.5000000000000001E-2</v>
      </c>
      <c r="AL111" s="2596">
        <v>2.5000000000000001E-2</v>
      </c>
      <c r="AM111" s="2596">
        <v>2.5000000000000001E-2</v>
      </c>
      <c r="AN111" s="2596">
        <v>2.5000000000000001E-2</v>
      </c>
      <c r="AO111" s="2596">
        <v>2.5000000000000001E-2</v>
      </c>
      <c r="AP111" s="2596">
        <v>2.5000000000000001E-2</v>
      </c>
    </row>
    <row r="112" spans="1:256" ht="15.6" customHeight="1">
      <c r="E112" s="2447"/>
      <c r="F112" s="2594" t="s">
        <v>631</v>
      </c>
      <c r="G112" s="2595"/>
      <c r="H112" s="2595"/>
      <c r="I112" s="2595"/>
      <c r="J112" s="2595"/>
      <c r="K112" s="2595"/>
      <c r="L112" s="2595"/>
      <c r="M112" s="2595"/>
      <c r="N112" s="2595"/>
      <c r="O112" s="2595"/>
      <c r="P112" s="2595"/>
      <c r="Q112" s="2595"/>
      <c r="R112" s="2595"/>
      <c r="S112" s="2595"/>
      <c r="T112" s="2595"/>
      <c r="U112" s="2595"/>
      <c r="V112" s="2595"/>
      <c r="W112" s="2595"/>
      <c r="X112" s="2595"/>
      <c r="Y112" s="2595"/>
      <c r="Z112" s="2595"/>
      <c r="AA112" s="2595"/>
      <c r="AB112" s="2595"/>
      <c r="AC112" s="2596">
        <v>2.5000000000000001E-2</v>
      </c>
      <c r="AD112" s="2596">
        <v>2.5000000000000001E-2</v>
      </c>
      <c r="AE112" s="2596">
        <v>2.5000000000000001E-2</v>
      </c>
      <c r="AF112" s="2596">
        <v>2.5000000000000001E-2</v>
      </c>
      <c r="AG112" s="2596">
        <v>2.5000000000000001E-2</v>
      </c>
      <c r="AH112" s="2596">
        <v>2.5000000000000001E-2</v>
      </c>
      <c r="AI112" s="2596">
        <v>2.5000000000000001E-2</v>
      </c>
      <c r="AJ112" s="2596">
        <v>2.5000000000000001E-2</v>
      </c>
      <c r="AK112" s="2596">
        <v>2.5000000000000001E-2</v>
      </c>
      <c r="AL112" s="2596">
        <v>2.5000000000000001E-2</v>
      </c>
      <c r="AM112" s="2596">
        <v>2.5000000000000001E-2</v>
      </c>
      <c r="AN112" s="2596">
        <v>2.5000000000000001E-2</v>
      </c>
      <c r="AO112" s="2596">
        <v>2.5000000000000001E-2</v>
      </c>
      <c r="AP112" s="2596">
        <v>2.5000000000000001E-2</v>
      </c>
    </row>
    <row r="113" spans="1:256" ht="15.6" customHeight="1">
      <c r="E113" s="2447"/>
      <c r="F113" s="2594" t="s">
        <v>634</v>
      </c>
      <c r="G113" s="2595"/>
      <c r="H113" s="2595"/>
      <c r="I113" s="2595"/>
      <c r="J113" s="2595"/>
      <c r="K113" s="2595"/>
      <c r="L113" s="2595"/>
      <c r="M113" s="2595"/>
      <c r="N113" s="2595"/>
      <c r="O113" s="2595"/>
      <c r="P113" s="2595"/>
      <c r="Q113" s="2595"/>
      <c r="R113" s="2595"/>
      <c r="S113" s="2595"/>
      <c r="T113" s="2595"/>
      <c r="U113" s="2595"/>
      <c r="V113" s="2595"/>
      <c r="W113" s="2595"/>
      <c r="X113" s="2595"/>
      <c r="Y113" s="2595"/>
      <c r="Z113" s="2595"/>
      <c r="AA113" s="2595"/>
      <c r="AB113" s="2595"/>
      <c r="AC113" s="2596">
        <v>2.5000000000000001E-2</v>
      </c>
      <c r="AD113" s="2596">
        <v>2.5000000000000001E-2</v>
      </c>
      <c r="AE113" s="2596">
        <v>2.5000000000000001E-2</v>
      </c>
      <c r="AF113" s="2596">
        <v>2.5000000000000001E-2</v>
      </c>
      <c r="AG113" s="2596">
        <v>2.5000000000000001E-2</v>
      </c>
      <c r="AH113" s="2596">
        <v>2.5000000000000001E-2</v>
      </c>
      <c r="AI113" s="2596">
        <v>2.5000000000000001E-2</v>
      </c>
      <c r="AJ113" s="2596">
        <v>2.5000000000000001E-2</v>
      </c>
      <c r="AK113" s="2596">
        <v>2.5000000000000001E-2</v>
      </c>
      <c r="AL113" s="2596">
        <v>2.5000000000000001E-2</v>
      </c>
      <c r="AM113" s="2596">
        <v>2.5000000000000001E-2</v>
      </c>
      <c r="AN113" s="2596">
        <v>2.5000000000000001E-2</v>
      </c>
      <c r="AO113" s="2596">
        <v>2.5000000000000001E-2</v>
      </c>
      <c r="AP113" s="2596">
        <v>2.5000000000000001E-2</v>
      </c>
    </row>
    <row r="114" spans="1:256" s="2565" customFormat="1" ht="15.6" customHeight="1">
      <c r="A114" s="2522"/>
      <c r="B114" s="2522"/>
      <c r="C114" s="2519"/>
      <c r="D114" s="2521"/>
      <c r="E114" s="2521"/>
      <c r="F114" s="2594" t="s">
        <v>637</v>
      </c>
      <c r="G114" s="2595"/>
      <c r="H114" s="2595"/>
      <c r="I114" s="2595"/>
      <c r="J114" s="2595"/>
      <c r="K114" s="2595"/>
      <c r="L114" s="2595"/>
      <c r="M114" s="2595"/>
      <c r="N114" s="2595"/>
      <c r="O114" s="2595"/>
      <c r="P114" s="2595"/>
      <c r="Q114" s="2595"/>
      <c r="R114" s="2595"/>
      <c r="S114" s="2595"/>
      <c r="T114" s="2595"/>
      <c r="U114" s="2595"/>
      <c r="V114" s="2595"/>
      <c r="W114" s="2595"/>
      <c r="X114" s="2595"/>
      <c r="Y114" s="2595"/>
      <c r="Z114" s="2595"/>
      <c r="AA114" s="2595"/>
      <c r="AB114" s="2595"/>
      <c r="AC114" s="2596">
        <v>2.5000000000000001E-2</v>
      </c>
      <c r="AD114" s="2596">
        <v>2.5000000000000001E-2</v>
      </c>
      <c r="AE114" s="2596">
        <v>2.5000000000000001E-2</v>
      </c>
      <c r="AF114" s="2596">
        <v>2.5000000000000001E-2</v>
      </c>
      <c r="AG114" s="2596">
        <v>2.5000000000000001E-2</v>
      </c>
      <c r="AH114" s="2596">
        <v>2.5000000000000001E-2</v>
      </c>
      <c r="AI114" s="2596">
        <v>2.5000000000000001E-2</v>
      </c>
      <c r="AJ114" s="2596">
        <v>2.5000000000000001E-2</v>
      </c>
      <c r="AK114" s="2596">
        <v>2.5000000000000001E-2</v>
      </c>
      <c r="AL114" s="2596">
        <v>2.5000000000000001E-2</v>
      </c>
      <c r="AM114" s="2596">
        <v>2.5000000000000001E-2</v>
      </c>
      <c r="AN114" s="2596">
        <v>2.5000000000000001E-2</v>
      </c>
      <c r="AO114" s="2596">
        <v>2.5000000000000001E-2</v>
      </c>
      <c r="AP114" s="2596">
        <v>2.5000000000000001E-2</v>
      </c>
      <c r="AQ114" s="2520"/>
      <c r="AR114" s="2520"/>
      <c r="AS114" s="2520"/>
      <c r="AT114" s="2520"/>
      <c r="AU114" s="2520"/>
      <c r="AV114" s="2520"/>
      <c r="AW114" s="2520"/>
      <c r="AX114" s="2520"/>
      <c r="AY114" s="2520"/>
      <c r="AZ114" s="2520"/>
      <c r="BA114" s="2520"/>
      <c r="BB114" s="2520"/>
      <c r="BC114" s="2520"/>
      <c r="BD114" s="2520"/>
      <c r="BE114" s="2520"/>
      <c r="BF114" s="2520"/>
      <c r="BG114" s="2520"/>
      <c r="BH114" s="2520"/>
      <c r="BI114" s="2520"/>
      <c r="BJ114" s="2520"/>
      <c r="BK114" s="2520"/>
      <c r="BL114" s="2520"/>
      <c r="BM114" s="2520"/>
      <c r="BN114" s="2520"/>
      <c r="BO114" s="2520"/>
      <c r="BP114" s="2520"/>
      <c r="BQ114" s="2520"/>
      <c r="BR114" s="2520"/>
      <c r="BS114" s="2520"/>
      <c r="BT114" s="2520"/>
      <c r="BU114" s="2520"/>
      <c r="BV114" s="2520"/>
      <c r="BW114" s="2520"/>
      <c r="BX114" s="2520"/>
      <c r="BY114" s="2520"/>
      <c r="BZ114" s="2520"/>
      <c r="CA114" s="2520"/>
      <c r="CB114" s="2520"/>
      <c r="CC114" s="2520"/>
      <c r="CD114" s="2520"/>
      <c r="CE114" s="2520"/>
      <c r="CF114" s="2520"/>
      <c r="CG114" s="2520"/>
      <c r="CH114" s="2520"/>
      <c r="CI114" s="2520"/>
      <c r="CJ114" s="2520"/>
      <c r="CK114" s="2520"/>
      <c r="CL114" s="2520"/>
      <c r="CM114" s="2520"/>
      <c r="CN114" s="2520"/>
      <c r="CO114" s="2520"/>
      <c r="CP114" s="2520"/>
      <c r="CQ114" s="2520"/>
      <c r="CR114" s="2520"/>
      <c r="CS114" s="2520"/>
      <c r="CT114" s="2520"/>
      <c r="CU114" s="2520"/>
      <c r="CV114" s="2520"/>
      <c r="CW114" s="2520"/>
      <c r="CX114" s="2520"/>
      <c r="CY114" s="2520"/>
      <c r="CZ114" s="2520"/>
      <c r="DA114" s="2520"/>
      <c r="DB114" s="2520"/>
      <c r="DC114" s="2520"/>
      <c r="DD114" s="2520"/>
      <c r="DE114" s="2520"/>
      <c r="DF114" s="2520"/>
      <c r="DG114" s="2520"/>
      <c r="DH114" s="2520"/>
      <c r="DI114" s="2520"/>
      <c r="DJ114" s="2520"/>
      <c r="DK114" s="2520"/>
      <c r="DL114" s="2520"/>
      <c r="DM114" s="2520"/>
      <c r="DN114" s="2520"/>
      <c r="DO114" s="2520"/>
      <c r="DP114" s="2520"/>
      <c r="DQ114" s="2520"/>
      <c r="DR114" s="2520"/>
      <c r="DS114" s="2520"/>
      <c r="DT114" s="2520"/>
      <c r="DU114" s="2520"/>
      <c r="DV114" s="2520"/>
      <c r="DW114" s="2520"/>
      <c r="DX114" s="2520"/>
      <c r="DY114" s="2520"/>
      <c r="DZ114" s="2520"/>
      <c r="EA114" s="2520"/>
      <c r="EB114" s="2520"/>
      <c r="EC114" s="2520"/>
      <c r="ED114" s="2520"/>
      <c r="EE114" s="2520"/>
      <c r="EF114" s="2520"/>
      <c r="EG114" s="2520"/>
      <c r="EH114" s="2520"/>
      <c r="EI114" s="2520"/>
      <c r="EJ114" s="2520"/>
      <c r="EK114" s="2520"/>
      <c r="EL114" s="2520"/>
      <c r="EM114" s="2520"/>
      <c r="EN114" s="2520"/>
      <c r="EO114" s="2520"/>
      <c r="EP114" s="2520"/>
      <c r="EQ114" s="2520"/>
      <c r="ER114" s="2520"/>
      <c r="ES114" s="2520"/>
      <c r="ET114" s="2520"/>
      <c r="EU114" s="2520"/>
      <c r="EV114" s="2520"/>
      <c r="EW114" s="2520"/>
      <c r="EX114" s="2520"/>
      <c r="EY114" s="2520"/>
      <c r="EZ114" s="2520"/>
      <c r="FA114" s="2520"/>
      <c r="FB114" s="2520"/>
      <c r="FC114" s="2520"/>
      <c r="FD114" s="2520"/>
      <c r="FE114" s="2520"/>
      <c r="FF114" s="2520"/>
      <c r="FG114" s="2520"/>
      <c r="FH114" s="2520"/>
      <c r="FI114" s="2520"/>
      <c r="FJ114" s="2520"/>
      <c r="FK114" s="2520"/>
      <c r="FL114" s="2520"/>
      <c r="FM114" s="2520"/>
      <c r="FN114" s="2520"/>
      <c r="FO114" s="2520"/>
      <c r="FP114" s="2520"/>
      <c r="FQ114" s="2520"/>
      <c r="FR114" s="2520"/>
      <c r="FS114" s="2520"/>
      <c r="FT114" s="2520"/>
      <c r="FU114" s="2520"/>
      <c r="FV114" s="2520"/>
      <c r="FW114" s="2520"/>
      <c r="FX114" s="2520"/>
      <c r="FY114" s="2520"/>
      <c r="FZ114" s="2520"/>
      <c r="GA114" s="2520"/>
      <c r="GB114" s="2520"/>
      <c r="GC114" s="2520"/>
      <c r="GD114" s="2520"/>
      <c r="GE114" s="2520"/>
      <c r="GF114" s="2520"/>
      <c r="GG114" s="2520"/>
      <c r="GH114" s="2520"/>
      <c r="GI114" s="2520"/>
      <c r="GJ114" s="2520"/>
      <c r="GK114" s="2520"/>
      <c r="GL114" s="2520"/>
      <c r="GM114" s="2520"/>
      <c r="GN114" s="2520"/>
      <c r="GO114" s="2520"/>
      <c r="GP114" s="2520"/>
      <c r="GQ114" s="2520"/>
      <c r="GR114" s="2520"/>
      <c r="GS114" s="2520"/>
      <c r="GT114" s="2520"/>
      <c r="GU114" s="2520"/>
      <c r="GV114" s="2520"/>
      <c r="GW114" s="2520"/>
      <c r="GX114" s="2520"/>
      <c r="GY114" s="2520"/>
      <c r="GZ114" s="2520"/>
      <c r="HA114" s="2520"/>
      <c r="HB114" s="2520"/>
      <c r="HC114" s="2520"/>
      <c r="HD114" s="2520"/>
      <c r="HE114" s="2520"/>
      <c r="HF114" s="2520"/>
      <c r="HG114" s="2520"/>
      <c r="HH114" s="2520"/>
      <c r="HI114" s="2520"/>
      <c r="HJ114" s="2520"/>
      <c r="HK114" s="2520"/>
      <c r="HL114" s="2520"/>
      <c r="HM114" s="2520"/>
      <c r="HN114" s="2520"/>
      <c r="HO114" s="2520"/>
      <c r="HP114" s="2520"/>
      <c r="HQ114" s="2520"/>
      <c r="HR114" s="2520"/>
      <c r="HS114" s="2520"/>
      <c r="HT114" s="2520"/>
      <c r="HU114" s="2520"/>
      <c r="HV114" s="2520"/>
      <c r="HW114" s="2520"/>
      <c r="HX114" s="2520"/>
      <c r="HY114" s="2520"/>
      <c r="HZ114" s="2520"/>
      <c r="IA114" s="2520"/>
      <c r="IB114" s="2520"/>
      <c r="IC114" s="2520"/>
      <c r="ID114" s="2520"/>
      <c r="IE114" s="2520"/>
      <c r="IF114" s="2520"/>
      <c r="IG114" s="2520"/>
      <c r="IH114" s="2520"/>
      <c r="II114" s="2520"/>
      <c r="IJ114" s="2520"/>
      <c r="IK114" s="2520"/>
      <c r="IL114" s="2520"/>
      <c r="IM114" s="2520"/>
      <c r="IN114" s="2520"/>
      <c r="IO114" s="2520"/>
      <c r="IP114" s="2520"/>
      <c r="IQ114" s="2520"/>
      <c r="IR114" s="2520"/>
      <c r="IS114" s="2520"/>
      <c r="IT114" s="2520"/>
      <c r="IU114" s="2520"/>
      <c r="IV114" s="2520"/>
    </row>
    <row r="115" spans="1:256" s="2565" customFormat="1" ht="15.6" customHeight="1">
      <c r="A115" s="2522"/>
      <c r="B115" s="2522"/>
      <c r="C115" s="2519"/>
      <c r="D115" s="2521"/>
      <c r="E115" s="2521"/>
      <c r="F115" s="2597" t="s">
        <v>640</v>
      </c>
      <c r="G115" s="2598"/>
      <c r="H115" s="2598"/>
      <c r="I115" s="2598"/>
      <c r="J115" s="2598"/>
      <c r="K115" s="2598"/>
      <c r="L115" s="2598"/>
      <c r="M115" s="2598"/>
      <c r="N115" s="2598"/>
      <c r="O115" s="2598"/>
      <c r="P115" s="2598"/>
      <c r="Q115" s="2598"/>
      <c r="R115" s="2598"/>
      <c r="S115" s="2598"/>
      <c r="T115" s="2598"/>
      <c r="U115" s="2598"/>
      <c r="V115" s="2598"/>
      <c r="W115" s="2598"/>
      <c r="X115" s="2598"/>
      <c r="Y115" s="2598"/>
      <c r="Z115" s="2598"/>
      <c r="AA115" s="2598"/>
      <c r="AB115" s="2598"/>
      <c r="AC115" s="2599">
        <v>2.5000000000000001E-2</v>
      </c>
      <c r="AD115" s="2599">
        <v>2.5000000000000001E-2</v>
      </c>
      <c r="AE115" s="2599">
        <v>2.5000000000000001E-2</v>
      </c>
      <c r="AF115" s="2599">
        <v>2.5000000000000001E-2</v>
      </c>
      <c r="AG115" s="2599">
        <v>2.5000000000000001E-2</v>
      </c>
      <c r="AH115" s="2599">
        <v>2.5000000000000001E-2</v>
      </c>
      <c r="AI115" s="2599">
        <v>2.5000000000000001E-2</v>
      </c>
      <c r="AJ115" s="2599">
        <v>2.5000000000000001E-2</v>
      </c>
      <c r="AK115" s="2599">
        <v>2.5000000000000001E-2</v>
      </c>
      <c r="AL115" s="2599">
        <v>2.5000000000000001E-2</v>
      </c>
      <c r="AM115" s="2599">
        <v>2.5000000000000001E-2</v>
      </c>
      <c r="AN115" s="2599">
        <v>2.5000000000000001E-2</v>
      </c>
      <c r="AO115" s="2599">
        <v>2.5000000000000001E-2</v>
      </c>
      <c r="AP115" s="2599">
        <v>2.5000000000000001E-2</v>
      </c>
      <c r="AQ115" s="2520"/>
      <c r="AR115" s="2520"/>
      <c r="AS115" s="2520"/>
      <c r="AT115" s="2520"/>
      <c r="AU115" s="2520"/>
      <c r="AV115" s="2520"/>
      <c r="AW115" s="2520"/>
      <c r="AX115" s="2520"/>
      <c r="AY115" s="2520"/>
      <c r="AZ115" s="2520"/>
      <c r="BA115" s="2520"/>
      <c r="BB115" s="2520"/>
      <c r="BC115" s="2520"/>
      <c r="BD115" s="2520"/>
      <c r="BE115" s="2520"/>
      <c r="BF115" s="2520"/>
      <c r="BG115" s="2520"/>
      <c r="BH115" s="2520"/>
      <c r="BI115" s="2520"/>
      <c r="BJ115" s="2520"/>
      <c r="BK115" s="2520"/>
      <c r="BL115" s="2520"/>
      <c r="BM115" s="2520"/>
      <c r="BN115" s="2520"/>
      <c r="BO115" s="2520"/>
      <c r="BP115" s="2520"/>
      <c r="BQ115" s="2520"/>
      <c r="BR115" s="2520"/>
      <c r="BS115" s="2520"/>
      <c r="BT115" s="2520"/>
      <c r="BU115" s="2520"/>
      <c r="BV115" s="2520"/>
      <c r="BW115" s="2520"/>
      <c r="BX115" s="2520"/>
      <c r="BY115" s="2520"/>
      <c r="BZ115" s="2520"/>
      <c r="CA115" s="2520"/>
      <c r="CB115" s="2520"/>
      <c r="CC115" s="2520"/>
      <c r="CD115" s="2520"/>
      <c r="CE115" s="2520"/>
      <c r="CF115" s="2520"/>
      <c r="CG115" s="2520"/>
      <c r="CH115" s="2520"/>
      <c r="CI115" s="2520"/>
      <c r="CJ115" s="2520"/>
      <c r="CK115" s="2520"/>
      <c r="CL115" s="2520"/>
      <c r="CM115" s="2520"/>
      <c r="CN115" s="2520"/>
      <c r="CO115" s="2520"/>
      <c r="CP115" s="2520"/>
      <c r="CQ115" s="2520"/>
      <c r="CR115" s="2520"/>
      <c r="CS115" s="2520"/>
      <c r="CT115" s="2520"/>
      <c r="CU115" s="2520"/>
      <c r="CV115" s="2520"/>
      <c r="CW115" s="2520"/>
      <c r="CX115" s="2520"/>
      <c r="CY115" s="2520"/>
      <c r="CZ115" s="2520"/>
      <c r="DA115" s="2520"/>
      <c r="DB115" s="2520"/>
      <c r="DC115" s="2520"/>
      <c r="DD115" s="2520"/>
      <c r="DE115" s="2520"/>
      <c r="DF115" s="2520"/>
      <c r="DG115" s="2520"/>
      <c r="DH115" s="2520"/>
      <c r="DI115" s="2520"/>
      <c r="DJ115" s="2520"/>
      <c r="DK115" s="2520"/>
      <c r="DL115" s="2520"/>
      <c r="DM115" s="2520"/>
      <c r="DN115" s="2520"/>
      <c r="DO115" s="2520"/>
      <c r="DP115" s="2520"/>
      <c r="DQ115" s="2520"/>
      <c r="DR115" s="2520"/>
      <c r="DS115" s="2520"/>
      <c r="DT115" s="2520"/>
      <c r="DU115" s="2520"/>
      <c r="DV115" s="2520"/>
      <c r="DW115" s="2520"/>
      <c r="DX115" s="2520"/>
      <c r="DY115" s="2520"/>
      <c r="DZ115" s="2520"/>
      <c r="EA115" s="2520"/>
      <c r="EB115" s="2520"/>
      <c r="EC115" s="2520"/>
      <c r="ED115" s="2520"/>
      <c r="EE115" s="2520"/>
      <c r="EF115" s="2520"/>
      <c r="EG115" s="2520"/>
      <c r="EH115" s="2520"/>
      <c r="EI115" s="2520"/>
      <c r="EJ115" s="2520"/>
      <c r="EK115" s="2520"/>
      <c r="EL115" s="2520"/>
      <c r="EM115" s="2520"/>
      <c r="EN115" s="2520"/>
      <c r="EO115" s="2520"/>
      <c r="EP115" s="2520"/>
      <c r="EQ115" s="2520"/>
      <c r="ER115" s="2520"/>
      <c r="ES115" s="2520"/>
      <c r="ET115" s="2520"/>
      <c r="EU115" s="2520"/>
      <c r="EV115" s="2520"/>
      <c r="EW115" s="2520"/>
      <c r="EX115" s="2520"/>
      <c r="EY115" s="2520"/>
      <c r="EZ115" s="2520"/>
      <c r="FA115" s="2520"/>
      <c r="FB115" s="2520"/>
      <c r="FC115" s="2520"/>
      <c r="FD115" s="2520"/>
      <c r="FE115" s="2520"/>
      <c r="FF115" s="2520"/>
      <c r="FG115" s="2520"/>
      <c r="FH115" s="2520"/>
      <c r="FI115" s="2520"/>
      <c r="FJ115" s="2520"/>
      <c r="FK115" s="2520"/>
      <c r="FL115" s="2520"/>
      <c r="FM115" s="2520"/>
      <c r="FN115" s="2520"/>
      <c r="FO115" s="2520"/>
      <c r="FP115" s="2520"/>
      <c r="FQ115" s="2520"/>
      <c r="FR115" s="2520"/>
      <c r="FS115" s="2520"/>
      <c r="FT115" s="2520"/>
      <c r="FU115" s="2520"/>
      <c r="FV115" s="2520"/>
      <c r="FW115" s="2520"/>
      <c r="FX115" s="2520"/>
      <c r="FY115" s="2520"/>
      <c r="FZ115" s="2520"/>
      <c r="GA115" s="2520"/>
      <c r="GB115" s="2520"/>
      <c r="GC115" s="2520"/>
      <c r="GD115" s="2520"/>
      <c r="GE115" s="2520"/>
      <c r="GF115" s="2520"/>
      <c r="GG115" s="2520"/>
      <c r="GH115" s="2520"/>
      <c r="GI115" s="2520"/>
      <c r="GJ115" s="2520"/>
      <c r="GK115" s="2520"/>
      <c r="GL115" s="2520"/>
      <c r="GM115" s="2520"/>
      <c r="GN115" s="2520"/>
      <c r="GO115" s="2520"/>
      <c r="GP115" s="2520"/>
      <c r="GQ115" s="2520"/>
      <c r="GR115" s="2520"/>
      <c r="GS115" s="2520"/>
      <c r="GT115" s="2520"/>
      <c r="GU115" s="2520"/>
      <c r="GV115" s="2520"/>
      <c r="GW115" s="2520"/>
      <c r="GX115" s="2520"/>
      <c r="GY115" s="2520"/>
      <c r="GZ115" s="2520"/>
      <c r="HA115" s="2520"/>
      <c r="HB115" s="2520"/>
      <c r="HC115" s="2520"/>
      <c r="HD115" s="2520"/>
      <c r="HE115" s="2520"/>
      <c r="HF115" s="2520"/>
      <c r="HG115" s="2520"/>
      <c r="HH115" s="2520"/>
      <c r="HI115" s="2520"/>
      <c r="HJ115" s="2520"/>
      <c r="HK115" s="2520"/>
      <c r="HL115" s="2520"/>
      <c r="HM115" s="2520"/>
      <c r="HN115" s="2520"/>
      <c r="HO115" s="2520"/>
      <c r="HP115" s="2520"/>
      <c r="HQ115" s="2520"/>
      <c r="HR115" s="2520"/>
      <c r="HS115" s="2520"/>
      <c r="HT115" s="2520"/>
      <c r="HU115" s="2520"/>
      <c r="HV115" s="2520"/>
      <c r="HW115" s="2520"/>
      <c r="HX115" s="2520"/>
      <c r="HY115" s="2520"/>
      <c r="HZ115" s="2520"/>
      <c r="IA115" s="2520"/>
      <c r="IB115" s="2520"/>
      <c r="IC115" s="2520"/>
      <c r="ID115" s="2520"/>
      <c r="IE115" s="2520"/>
      <c r="IF115" s="2520"/>
      <c r="IG115" s="2520"/>
      <c r="IH115" s="2520"/>
      <c r="II115" s="2520"/>
      <c r="IJ115" s="2520"/>
      <c r="IK115" s="2520"/>
      <c r="IL115" s="2520"/>
      <c r="IM115" s="2520"/>
      <c r="IN115" s="2520"/>
      <c r="IO115" s="2520"/>
      <c r="IP115" s="2520"/>
      <c r="IQ115" s="2520"/>
      <c r="IR115" s="2520"/>
      <c r="IS115" s="2520"/>
      <c r="IT115" s="2520"/>
      <c r="IU115" s="2520"/>
      <c r="IV115" s="2520"/>
    </row>
    <row r="116" spans="1:256" ht="15.6" customHeight="1">
      <c r="E116" s="2447"/>
      <c r="F116" s="2600"/>
      <c r="G116" s="2600"/>
      <c r="H116" s="2600"/>
      <c r="I116" s="2600"/>
      <c r="J116" s="2600"/>
      <c r="K116" s="2600"/>
      <c r="L116" s="2600"/>
      <c r="M116" s="2600"/>
      <c r="N116" s="2600"/>
      <c r="O116" s="2601"/>
      <c r="P116" s="2601"/>
      <c r="Q116" s="2601"/>
      <c r="R116" s="2601"/>
      <c r="S116" s="2601"/>
      <c r="T116" s="2601"/>
      <c r="U116" s="2601"/>
      <c r="V116" s="2601"/>
      <c r="W116" s="2601"/>
      <c r="X116" s="2601"/>
      <c r="Y116" s="2601"/>
      <c r="Z116" s="2601"/>
      <c r="AA116" s="2601"/>
      <c r="AB116" s="2601"/>
      <c r="AC116" s="2601"/>
      <c r="AD116" s="2601"/>
      <c r="AE116" s="2601"/>
      <c r="AF116" s="2601"/>
      <c r="AG116" s="2601"/>
      <c r="AH116" s="2601"/>
      <c r="AI116" s="2601"/>
      <c r="AJ116" s="2601"/>
      <c r="AK116" s="2601"/>
      <c r="AL116" s="2601"/>
      <c r="AM116" s="2601"/>
      <c r="AN116" s="2601"/>
      <c r="AO116" s="2601"/>
      <c r="AP116" s="2601"/>
    </row>
    <row r="117" spans="1:256" ht="15.6" customHeight="1">
      <c r="E117" s="2447"/>
      <c r="F117" s="2590" t="s">
        <v>5065</v>
      </c>
      <c r="G117" s="2590"/>
      <c r="H117" s="2590"/>
      <c r="I117" s="2590"/>
      <c r="J117" s="2590"/>
      <c r="K117" s="2590"/>
      <c r="L117" s="2590"/>
      <c r="M117" s="2590"/>
      <c r="N117" s="2590"/>
      <c r="O117" s="2447"/>
      <c r="P117" s="2447"/>
      <c r="Q117" s="2447"/>
      <c r="R117" s="2447"/>
      <c r="S117" s="2447"/>
      <c r="T117" s="2447"/>
      <c r="U117" s="2447"/>
      <c r="V117" s="2447"/>
      <c r="W117" s="2447"/>
      <c r="Y117" s="2447"/>
      <c r="Z117" s="2447"/>
      <c r="AA117" s="2447"/>
      <c r="AB117" s="2447"/>
      <c r="AC117" s="2447"/>
      <c r="AD117" s="2447"/>
      <c r="AE117" s="2447"/>
      <c r="AF117" s="2447"/>
      <c r="AH117" s="2565"/>
      <c r="AP117" s="2565"/>
    </row>
    <row r="118" spans="1:256" ht="15.6" customHeight="1">
      <c r="E118" s="2447"/>
      <c r="F118" s="2528" t="s">
        <v>22</v>
      </c>
      <c r="G118" s="2529">
        <v>1995</v>
      </c>
      <c r="H118" s="2529">
        <v>1996</v>
      </c>
      <c r="I118" s="2529">
        <v>1997</v>
      </c>
      <c r="J118" s="2529">
        <v>1998</v>
      </c>
      <c r="K118" s="2529">
        <v>1999</v>
      </c>
      <c r="L118" s="2529">
        <v>2000</v>
      </c>
      <c r="M118" s="2529">
        <v>2001</v>
      </c>
      <c r="N118" s="2529">
        <v>2002</v>
      </c>
      <c r="O118" s="2529">
        <v>2003</v>
      </c>
      <c r="P118" s="2529">
        <v>2004</v>
      </c>
      <c r="Q118" s="2529">
        <v>2005</v>
      </c>
      <c r="R118" s="2529">
        <v>2006</v>
      </c>
      <c r="S118" s="2529">
        <v>2007</v>
      </c>
      <c r="T118" s="2529">
        <v>2008</v>
      </c>
      <c r="U118" s="2529">
        <v>2009</v>
      </c>
      <c r="V118" s="2529">
        <v>2010</v>
      </c>
      <c r="W118" s="2529">
        <v>2011</v>
      </c>
      <c r="X118" s="2529">
        <v>2012</v>
      </c>
      <c r="Y118" s="2529">
        <v>2013</v>
      </c>
      <c r="Z118" s="2529">
        <v>2014</v>
      </c>
      <c r="AA118" s="2529">
        <v>2015</v>
      </c>
      <c r="AB118" s="2529">
        <v>2016</v>
      </c>
      <c r="AC118" s="2529">
        <v>2017</v>
      </c>
      <c r="AD118" s="2529">
        <v>2018</v>
      </c>
      <c r="AE118" s="2529">
        <v>2019</v>
      </c>
      <c r="AF118" s="2529">
        <v>2020</v>
      </c>
      <c r="AG118" s="2529">
        <v>2021</v>
      </c>
      <c r="AH118" s="2529">
        <v>2022</v>
      </c>
      <c r="AI118" s="2529">
        <v>2023</v>
      </c>
      <c r="AJ118" s="2529">
        <v>2024</v>
      </c>
      <c r="AK118" s="2529">
        <v>2025</v>
      </c>
      <c r="AL118" s="2529">
        <v>2026</v>
      </c>
      <c r="AM118" s="2529">
        <v>2027</v>
      </c>
      <c r="AN118" s="2529">
        <v>2028</v>
      </c>
      <c r="AO118" s="2529">
        <v>2029</v>
      </c>
      <c r="AP118" s="2530">
        <v>2030</v>
      </c>
    </row>
    <row r="119" spans="1:256" ht="15.6" customHeight="1">
      <c r="E119" s="2447"/>
      <c r="F119" s="2592" t="s">
        <v>628</v>
      </c>
      <c r="G119" s="2593"/>
      <c r="H119" s="2593"/>
      <c r="I119" s="2593"/>
      <c r="J119" s="2593"/>
      <c r="K119" s="2593"/>
      <c r="L119" s="2593"/>
      <c r="M119" s="2593"/>
      <c r="N119" s="2593"/>
      <c r="O119" s="2593"/>
      <c r="P119" s="2593"/>
      <c r="Q119" s="2593"/>
      <c r="R119" s="2593"/>
      <c r="S119" s="2593"/>
      <c r="T119" s="2593"/>
      <c r="U119" s="2593"/>
      <c r="V119" s="2593"/>
      <c r="W119" s="2593"/>
      <c r="X119" s="2593"/>
      <c r="Y119" s="2593"/>
      <c r="Z119" s="2593"/>
      <c r="AA119" s="2593"/>
      <c r="AB119" s="2593"/>
      <c r="AC119" s="2602">
        <v>1.0410563016804026</v>
      </c>
      <c r="AD119" s="2602">
        <v>1.0459439290554293</v>
      </c>
      <c r="AE119" s="2602">
        <v>1.0465683660794785</v>
      </c>
      <c r="AF119" s="2602">
        <v>1.0459328386858477</v>
      </c>
      <c r="AG119" s="2602">
        <v>1.0359543497608699</v>
      </c>
      <c r="AH119" s="2602">
        <v>1.0359688704759522</v>
      </c>
      <c r="AI119" s="2602">
        <v>1.03598845742674</v>
      </c>
      <c r="AJ119" s="2602">
        <v>1.0359985502235476</v>
      </c>
      <c r="AK119" s="2602">
        <v>1.0361137212835405</v>
      </c>
      <c r="AL119" s="2602">
        <v>1.0362237474152907</v>
      </c>
      <c r="AM119" s="2602">
        <v>1.0363288385998355</v>
      </c>
      <c r="AN119" s="2602">
        <v>1.0364291994128239</v>
      </c>
      <c r="AO119" s="2602">
        <v>1.0365250289090775</v>
      </c>
      <c r="AP119" s="2603">
        <v>1.036616520538487</v>
      </c>
    </row>
    <row r="120" spans="1:256" ht="15.6" customHeight="1">
      <c r="E120" s="2447"/>
      <c r="F120" s="2594" t="s">
        <v>630</v>
      </c>
      <c r="G120" s="2595"/>
      <c r="H120" s="2595"/>
      <c r="I120" s="2595"/>
      <c r="J120" s="2595"/>
      <c r="K120" s="2595"/>
      <c r="L120" s="2595"/>
      <c r="M120" s="2595"/>
      <c r="N120" s="2595"/>
      <c r="O120" s="2595"/>
      <c r="P120" s="2595"/>
      <c r="Q120" s="2595"/>
      <c r="R120" s="2595"/>
      <c r="S120" s="2595"/>
      <c r="T120" s="2595"/>
      <c r="U120" s="2595"/>
      <c r="V120" s="2595"/>
      <c r="W120" s="2595"/>
      <c r="X120" s="2595"/>
      <c r="Y120" s="2595"/>
      <c r="Z120" s="2595"/>
      <c r="AA120" s="2595"/>
      <c r="AB120" s="2595"/>
      <c r="AC120" s="2601">
        <v>1.0249999999999999</v>
      </c>
      <c r="AD120" s="2601">
        <v>1.0249999999999999</v>
      </c>
      <c r="AE120" s="2601">
        <v>1.0249999999999999</v>
      </c>
      <c r="AF120" s="2601">
        <v>1.0249999999999999</v>
      </c>
      <c r="AG120" s="2601">
        <v>1.0249999999999999</v>
      </c>
      <c r="AH120" s="2601">
        <v>1.0249999999999999</v>
      </c>
      <c r="AI120" s="2601">
        <v>1.0249999999999999</v>
      </c>
      <c r="AJ120" s="2601">
        <v>1.0249999999999999</v>
      </c>
      <c r="AK120" s="2601">
        <v>1.0249999999999999</v>
      </c>
      <c r="AL120" s="2601">
        <v>1.0249999999999999</v>
      </c>
      <c r="AM120" s="2601">
        <v>1.0249999999999999</v>
      </c>
      <c r="AN120" s="2601">
        <v>1.0249999999999999</v>
      </c>
      <c r="AO120" s="2601">
        <v>1.0249999999999999</v>
      </c>
      <c r="AP120" s="2604">
        <v>1.0249999999999999</v>
      </c>
    </row>
    <row r="121" spans="1:256" ht="15.6" customHeight="1">
      <c r="E121" s="2447"/>
      <c r="F121" s="2594" t="s">
        <v>631</v>
      </c>
      <c r="G121" s="2595"/>
      <c r="H121" s="2595"/>
      <c r="I121" s="2595"/>
      <c r="J121" s="2595"/>
      <c r="K121" s="2595"/>
      <c r="L121" s="2595"/>
      <c r="M121" s="2595"/>
      <c r="N121" s="2595"/>
      <c r="O121" s="2595"/>
      <c r="P121" s="2595"/>
      <c r="Q121" s="2595"/>
      <c r="R121" s="2595"/>
      <c r="S121" s="2595"/>
      <c r="T121" s="2595"/>
      <c r="U121" s="2595"/>
      <c r="V121" s="2595"/>
      <c r="W121" s="2595"/>
      <c r="X121" s="2595"/>
      <c r="Y121" s="2595"/>
      <c r="Z121" s="2595"/>
      <c r="AA121" s="2595"/>
      <c r="AB121" s="2595"/>
      <c r="AC121" s="2601">
        <v>1.0249999999999999</v>
      </c>
      <c r="AD121" s="2601">
        <v>1.0249999999999999</v>
      </c>
      <c r="AE121" s="2601">
        <v>1.0249999999999999</v>
      </c>
      <c r="AF121" s="2601">
        <v>1.0249999999999999</v>
      </c>
      <c r="AG121" s="2601">
        <v>1.0249999999999999</v>
      </c>
      <c r="AH121" s="2601">
        <v>1.0249999999999999</v>
      </c>
      <c r="AI121" s="2601">
        <v>1.0249999999999999</v>
      </c>
      <c r="AJ121" s="2601">
        <v>1.0249999999999999</v>
      </c>
      <c r="AK121" s="2601">
        <v>1.0249999999999999</v>
      </c>
      <c r="AL121" s="2601">
        <v>1.0249999999999999</v>
      </c>
      <c r="AM121" s="2601">
        <v>1.0249999999999999</v>
      </c>
      <c r="AN121" s="2601">
        <v>1.0249999999999999</v>
      </c>
      <c r="AO121" s="2601">
        <v>1.0249999999999999</v>
      </c>
      <c r="AP121" s="2604">
        <v>1.0249999999999999</v>
      </c>
    </row>
    <row r="122" spans="1:256" ht="15.6" customHeight="1">
      <c r="F122" s="2594" t="s">
        <v>634</v>
      </c>
      <c r="G122" s="2595"/>
      <c r="H122" s="2595"/>
      <c r="I122" s="2595"/>
      <c r="J122" s="2595"/>
      <c r="K122" s="2595"/>
      <c r="L122" s="2595"/>
      <c r="M122" s="2595"/>
      <c r="N122" s="2595"/>
      <c r="O122" s="2595"/>
      <c r="P122" s="2595"/>
      <c r="Q122" s="2595"/>
      <c r="R122" s="2595"/>
      <c r="S122" s="2595"/>
      <c r="T122" s="2595"/>
      <c r="U122" s="2595"/>
      <c r="V122" s="2595"/>
      <c r="W122" s="2595"/>
      <c r="X122" s="2595"/>
      <c r="Y122" s="2595"/>
      <c r="Z122" s="2595"/>
      <c r="AA122" s="2595"/>
      <c r="AB122" s="2595"/>
      <c r="AC122" s="2601">
        <v>1.0249999999999999</v>
      </c>
      <c r="AD122" s="2601">
        <v>1.0249999999999999</v>
      </c>
      <c r="AE122" s="2601">
        <v>1.0249999999999999</v>
      </c>
      <c r="AF122" s="2601">
        <v>1.0249999999999999</v>
      </c>
      <c r="AG122" s="2601">
        <v>1.0249999999999999</v>
      </c>
      <c r="AH122" s="2601">
        <v>1.0249999999999999</v>
      </c>
      <c r="AI122" s="2601">
        <v>1.0249999999999999</v>
      </c>
      <c r="AJ122" s="2601">
        <v>1.0249999999999999</v>
      </c>
      <c r="AK122" s="2601">
        <v>1.0249999999999999</v>
      </c>
      <c r="AL122" s="2601">
        <v>1.0249999999999999</v>
      </c>
      <c r="AM122" s="2601">
        <v>1.0249999999999999</v>
      </c>
      <c r="AN122" s="2601">
        <v>1.0249999999999999</v>
      </c>
      <c r="AO122" s="2601">
        <v>1.0249999999999999</v>
      </c>
      <c r="AP122" s="2604">
        <v>1.0249999999999999</v>
      </c>
    </row>
    <row r="123" spans="1:256" ht="15.6" customHeight="1">
      <c r="F123" s="2594" t="s">
        <v>637</v>
      </c>
      <c r="G123" s="2595"/>
      <c r="H123" s="2595"/>
      <c r="I123" s="2595"/>
      <c r="J123" s="2595"/>
      <c r="K123" s="2595"/>
      <c r="L123" s="2595"/>
      <c r="M123" s="2595"/>
      <c r="N123" s="2595"/>
      <c r="O123" s="2595"/>
      <c r="P123" s="2595"/>
      <c r="Q123" s="2595"/>
      <c r="R123" s="2595"/>
      <c r="S123" s="2595"/>
      <c r="T123" s="2595"/>
      <c r="U123" s="2595"/>
      <c r="V123" s="2595"/>
      <c r="W123" s="2595"/>
      <c r="X123" s="2595"/>
      <c r="Y123" s="2595"/>
      <c r="Z123" s="2595"/>
      <c r="AA123" s="2595"/>
      <c r="AB123" s="2595"/>
      <c r="AC123" s="2601">
        <v>1.0249999999999999</v>
      </c>
      <c r="AD123" s="2601">
        <v>1.0249999999999999</v>
      </c>
      <c r="AE123" s="2601">
        <v>1.0249999999999999</v>
      </c>
      <c r="AF123" s="2601">
        <v>1.0249999999999999</v>
      </c>
      <c r="AG123" s="2601">
        <v>1.0249999999999999</v>
      </c>
      <c r="AH123" s="2601">
        <v>1.0249999999999999</v>
      </c>
      <c r="AI123" s="2601">
        <v>1.0249999999999999</v>
      </c>
      <c r="AJ123" s="2601">
        <v>1.0249999999999999</v>
      </c>
      <c r="AK123" s="2601">
        <v>1.0249999999999999</v>
      </c>
      <c r="AL123" s="2601">
        <v>1.0249999999999999</v>
      </c>
      <c r="AM123" s="2601">
        <v>1.0249999999999999</v>
      </c>
      <c r="AN123" s="2601">
        <v>1.0249999999999999</v>
      </c>
      <c r="AO123" s="2601">
        <v>1.0249999999999999</v>
      </c>
      <c r="AP123" s="2604">
        <v>1.0249999999999999</v>
      </c>
    </row>
    <row r="124" spans="1:256" s="2565" customFormat="1" ht="15.6" customHeight="1">
      <c r="A124" s="2522"/>
      <c r="B124" s="2522"/>
      <c r="C124" s="2519"/>
      <c r="D124" s="2521"/>
      <c r="E124" s="2521"/>
      <c r="F124" s="2597" t="s">
        <v>640</v>
      </c>
      <c r="G124" s="2598"/>
      <c r="H124" s="2598"/>
      <c r="I124" s="2598"/>
      <c r="J124" s="2598"/>
      <c r="K124" s="2598"/>
      <c r="L124" s="2598"/>
      <c r="M124" s="2598"/>
      <c r="N124" s="2598"/>
      <c r="O124" s="2598"/>
      <c r="P124" s="2598"/>
      <c r="Q124" s="2598"/>
      <c r="R124" s="2598"/>
      <c r="S124" s="2598"/>
      <c r="T124" s="2598"/>
      <c r="U124" s="2598"/>
      <c r="V124" s="2598"/>
      <c r="W124" s="2598"/>
      <c r="X124" s="2598"/>
      <c r="Y124" s="2598"/>
      <c r="Z124" s="2598"/>
      <c r="AA124" s="2598"/>
      <c r="AB124" s="2598"/>
      <c r="AC124" s="2605">
        <v>1.0249999999999999</v>
      </c>
      <c r="AD124" s="2605">
        <v>1.0249999999999999</v>
      </c>
      <c r="AE124" s="2605">
        <v>1.0249999999999999</v>
      </c>
      <c r="AF124" s="2605">
        <v>1.0249999999999999</v>
      </c>
      <c r="AG124" s="2605">
        <v>1.0249999999999999</v>
      </c>
      <c r="AH124" s="2605">
        <v>1.0249999999999999</v>
      </c>
      <c r="AI124" s="2605">
        <v>1.0249999999999999</v>
      </c>
      <c r="AJ124" s="2605">
        <v>1.0249999999999999</v>
      </c>
      <c r="AK124" s="2605">
        <v>1.0249999999999999</v>
      </c>
      <c r="AL124" s="2605">
        <v>1.0249999999999999</v>
      </c>
      <c r="AM124" s="2605">
        <v>1.0249999999999999</v>
      </c>
      <c r="AN124" s="2605">
        <v>1.0249999999999999</v>
      </c>
      <c r="AO124" s="2605">
        <v>1.0249999999999999</v>
      </c>
      <c r="AP124" s="2606">
        <v>1.0249999999999999</v>
      </c>
      <c r="AQ124" s="2520"/>
      <c r="AR124" s="2520"/>
      <c r="AS124" s="2520"/>
      <c r="AT124" s="2520"/>
      <c r="AU124" s="2520"/>
      <c r="AV124" s="2520"/>
      <c r="AW124" s="2520"/>
      <c r="AX124" s="2520"/>
      <c r="AY124" s="2520"/>
      <c r="AZ124" s="2520"/>
      <c r="BA124" s="2520"/>
      <c r="BB124" s="2520"/>
      <c r="BC124" s="2520"/>
      <c r="BD124" s="2520"/>
      <c r="BE124" s="2520"/>
      <c r="BF124" s="2520"/>
      <c r="BG124" s="2520"/>
      <c r="BH124" s="2520"/>
      <c r="BI124" s="2520"/>
      <c r="BJ124" s="2520"/>
      <c r="BK124" s="2520"/>
      <c r="BL124" s="2520"/>
      <c r="BM124" s="2520"/>
      <c r="BN124" s="2520"/>
      <c r="BO124" s="2520"/>
      <c r="BP124" s="2520"/>
      <c r="BQ124" s="2520"/>
      <c r="BR124" s="2520"/>
      <c r="BS124" s="2520"/>
      <c r="BT124" s="2520"/>
      <c r="BU124" s="2520"/>
      <c r="BV124" s="2520"/>
      <c r="BW124" s="2520"/>
      <c r="BX124" s="2520"/>
      <c r="BY124" s="2520"/>
      <c r="BZ124" s="2520"/>
      <c r="CA124" s="2520"/>
      <c r="CB124" s="2520"/>
      <c r="CC124" s="2520"/>
      <c r="CD124" s="2520"/>
      <c r="CE124" s="2520"/>
      <c r="CF124" s="2520"/>
      <c r="CG124" s="2520"/>
      <c r="CH124" s="2520"/>
      <c r="CI124" s="2520"/>
      <c r="CJ124" s="2520"/>
      <c r="CK124" s="2520"/>
      <c r="CL124" s="2520"/>
      <c r="CM124" s="2520"/>
      <c r="CN124" s="2520"/>
      <c r="CO124" s="2520"/>
      <c r="CP124" s="2520"/>
      <c r="CQ124" s="2520"/>
      <c r="CR124" s="2520"/>
      <c r="CS124" s="2520"/>
      <c r="CT124" s="2520"/>
      <c r="CU124" s="2520"/>
      <c r="CV124" s="2520"/>
      <c r="CW124" s="2520"/>
      <c r="CX124" s="2520"/>
      <c r="CY124" s="2520"/>
      <c r="CZ124" s="2520"/>
      <c r="DA124" s="2520"/>
      <c r="DB124" s="2520"/>
      <c r="DC124" s="2520"/>
      <c r="DD124" s="2520"/>
      <c r="DE124" s="2520"/>
      <c r="DF124" s="2520"/>
      <c r="DG124" s="2520"/>
      <c r="DH124" s="2520"/>
      <c r="DI124" s="2520"/>
      <c r="DJ124" s="2520"/>
      <c r="DK124" s="2520"/>
      <c r="DL124" s="2520"/>
      <c r="DM124" s="2520"/>
      <c r="DN124" s="2520"/>
      <c r="DO124" s="2520"/>
      <c r="DP124" s="2520"/>
      <c r="DQ124" s="2520"/>
      <c r="DR124" s="2520"/>
      <c r="DS124" s="2520"/>
      <c r="DT124" s="2520"/>
      <c r="DU124" s="2520"/>
      <c r="DV124" s="2520"/>
      <c r="DW124" s="2520"/>
      <c r="DX124" s="2520"/>
      <c r="DY124" s="2520"/>
      <c r="DZ124" s="2520"/>
      <c r="EA124" s="2520"/>
      <c r="EB124" s="2520"/>
      <c r="EC124" s="2520"/>
      <c r="ED124" s="2520"/>
      <c r="EE124" s="2520"/>
      <c r="EF124" s="2520"/>
      <c r="EG124" s="2520"/>
      <c r="EH124" s="2520"/>
      <c r="EI124" s="2520"/>
      <c r="EJ124" s="2520"/>
      <c r="EK124" s="2520"/>
      <c r="EL124" s="2520"/>
      <c r="EM124" s="2520"/>
      <c r="EN124" s="2520"/>
      <c r="EO124" s="2520"/>
      <c r="EP124" s="2520"/>
      <c r="EQ124" s="2520"/>
      <c r="ER124" s="2520"/>
      <c r="ES124" s="2520"/>
      <c r="ET124" s="2520"/>
      <c r="EU124" s="2520"/>
      <c r="EV124" s="2520"/>
      <c r="EW124" s="2520"/>
      <c r="EX124" s="2520"/>
      <c r="EY124" s="2520"/>
      <c r="EZ124" s="2520"/>
      <c r="FA124" s="2520"/>
      <c r="FB124" s="2520"/>
      <c r="FC124" s="2520"/>
      <c r="FD124" s="2520"/>
      <c r="FE124" s="2520"/>
      <c r="FF124" s="2520"/>
      <c r="FG124" s="2520"/>
      <c r="FH124" s="2520"/>
      <c r="FI124" s="2520"/>
      <c r="FJ124" s="2520"/>
      <c r="FK124" s="2520"/>
      <c r="FL124" s="2520"/>
      <c r="FM124" s="2520"/>
      <c r="FN124" s="2520"/>
      <c r="FO124" s="2520"/>
      <c r="FP124" s="2520"/>
      <c r="FQ124" s="2520"/>
      <c r="FR124" s="2520"/>
      <c r="FS124" s="2520"/>
      <c r="FT124" s="2520"/>
      <c r="FU124" s="2520"/>
      <c r="FV124" s="2520"/>
      <c r="FW124" s="2520"/>
      <c r="FX124" s="2520"/>
      <c r="FY124" s="2520"/>
      <c r="FZ124" s="2520"/>
      <c r="GA124" s="2520"/>
      <c r="GB124" s="2520"/>
      <c r="GC124" s="2520"/>
      <c r="GD124" s="2520"/>
      <c r="GE124" s="2520"/>
      <c r="GF124" s="2520"/>
      <c r="GG124" s="2520"/>
      <c r="GH124" s="2520"/>
      <c r="GI124" s="2520"/>
      <c r="GJ124" s="2520"/>
      <c r="GK124" s="2520"/>
      <c r="GL124" s="2520"/>
      <c r="GM124" s="2520"/>
      <c r="GN124" s="2520"/>
      <c r="GO124" s="2520"/>
      <c r="GP124" s="2520"/>
      <c r="GQ124" s="2520"/>
      <c r="GR124" s="2520"/>
      <c r="GS124" s="2520"/>
      <c r="GT124" s="2520"/>
      <c r="GU124" s="2520"/>
      <c r="GV124" s="2520"/>
      <c r="GW124" s="2520"/>
      <c r="GX124" s="2520"/>
      <c r="GY124" s="2520"/>
      <c r="GZ124" s="2520"/>
      <c r="HA124" s="2520"/>
      <c r="HB124" s="2520"/>
      <c r="HC124" s="2520"/>
      <c r="HD124" s="2520"/>
      <c r="HE124" s="2520"/>
      <c r="HF124" s="2520"/>
      <c r="HG124" s="2520"/>
      <c r="HH124" s="2520"/>
      <c r="HI124" s="2520"/>
      <c r="HJ124" s="2520"/>
      <c r="HK124" s="2520"/>
      <c r="HL124" s="2520"/>
      <c r="HM124" s="2520"/>
      <c r="HN124" s="2520"/>
      <c r="HO124" s="2520"/>
      <c r="HP124" s="2520"/>
      <c r="HQ124" s="2520"/>
      <c r="HR124" s="2520"/>
      <c r="HS124" s="2520"/>
      <c r="HT124" s="2520"/>
      <c r="HU124" s="2520"/>
      <c r="HV124" s="2520"/>
      <c r="HW124" s="2520"/>
      <c r="HX124" s="2520"/>
      <c r="HY124" s="2520"/>
      <c r="HZ124" s="2520"/>
      <c r="IA124" s="2520"/>
      <c r="IB124" s="2520"/>
      <c r="IC124" s="2520"/>
      <c r="ID124" s="2520"/>
      <c r="IE124" s="2520"/>
      <c r="IF124" s="2520"/>
      <c r="IG124" s="2520"/>
      <c r="IH124" s="2520"/>
      <c r="II124" s="2520"/>
      <c r="IJ124" s="2520"/>
      <c r="IK124" s="2520"/>
      <c r="IL124" s="2520"/>
      <c r="IM124" s="2520"/>
      <c r="IN124" s="2520"/>
      <c r="IO124" s="2520"/>
      <c r="IP124" s="2520"/>
      <c r="IQ124" s="2520"/>
      <c r="IR124" s="2520"/>
      <c r="IS124" s="2520"/>
      <c r="IT124" s="2520"/>
      <c r="IU124" s="2520"/>
      <c r="IV124" s="2520"/>
    </row>
    <row r="125" spans="1:256" ht="15.6" customHeight="1">
      <c r="S125" s="2447"/>
      <c r="T125" s="2447"/>
      <c r="U125" s="2447"/>
      <c r="V125" s="2447"/>
      <c r="W125" s="2447"/>
      <c r="X125" s="2447"/>
      <c r="Y125" s="2447"/>
      <c r="Z125" s="2447"/>
      <c r="AA125" s="2447"/>
      <c r="AB125" s="2447"/>
      <c r="AC125" s="2447"/>
      <c r="AD125" s="2447"/>
      <c r="AE125" s="2447"/>
      <c r="AF125" s="2447"/>
      <c r="AG125" s="2447"/>
      <c r="AH125" s="2447"/>
    </row>
    <row r="126" spans="1:256" ht="15.6" customHeight="1">
      <c r="F126" s="2510" t="s">
        <v>5066</v>
      </c>
      <c r="N126" s="2607"/>
      <c r="O126" s="2608"/>
      <c r="P126" s="2609"/>
      <c r="Q126" s="2609"/>
      <c r="R126" s="2609"/>
      <c r="S126" s="2610"/>
      <c r="T126" s="2611"/>
      <c r="U126" s="2611"/>
      <c r="V126" s="2611"/>
      <c r="W126" s="2611"/>
      <c r="X126" s="2611">
        <v>-2</v>
      </c>
      <c r="Y126" s="2611">
        <v>-2</v>
      </c>
      <c r="Z126" s="2611">
        <v>-2</v>
      </c>
      <c r="AA126" s="2611">
        <v>-2</v>
      </c>
      <c r="AB126" s="2611">
        <v>-2</v>
      </c>
      <c r="AC126" s="2611">
        <v>-2</v>
      </c>
      <c r="AD126" s="2611">
        <v>-2</v>
      </c>
      <c r="AE126" s="2611">
        <v>-2</v>
      </c>
      <c r="AF126" s="2611">
        <v>-2</v>
      </c>
      <c r="AG126" s="2611">
        <v>-2</v>
      </c>
      <c r="AH126" s="2611">
        <v>-2</v>
      </c>
      <c r="AI126" s="2611">
        <v>-2</v>
      </c>
      <c r="AJ126" s="2611">
        <v>-2</v>
      </c>
      <c r="AK126" s="2611">
        <v>-2</v>
      </c>
      <c r="AL126" s="2611">
        <v>-2</v>
      </c>
      <c r="AM126" s="2611">
        <v>-2</v>
      </c>
      <c r="AN126" s="2611">
        <v>-2</v>
      </c>
      <c r="AO126" s="2611">
        <v>-2</v>
      </c>
      <c r="AP126" s="2611">
        <v>-2</v>
      </c>
    </row>
    <row r="127" spans="1:256" ht="15.6" customHeight="1">
      <c r="D127" s="2520"/>
      <c r="S127" s="2447"/>
      <c r="T127" s="2447"/>
      <c r="U127" s="2447"/>
      <c r="V127" s="2447"/>
      <c r="W127" s="2447"/>
      <c r="X127" s="2447"/>
      <c r="Y127" s="2447"/>
      <c r="Z127" s="2447"/>
      <c r="AA127" s="2447"/>
      <c r="AB127" s="2447"/>
      <c r="AC127" s="2447"/>
      <c r="AD127" s="2447"/>
      <c r="AE127" s="2447"/>
      <c r="AF127" s="2447"/>
      <c r="AG127" s="2447"/>
      <c r="AH127" s="2447"/>
    </row>
    <row r="128" spans="1:256" ht="15.6" customHeight="1">
      <c r="D128" s="2520"/>
      <c r="E128" s="2525"/>
      <c r="F128" s="2525"/>
      <c r="G128" s="2525"/>
      <c r="H128" s="2525"/>
      <c r="I128" s="2525"/>
      <c r="J128" s="2525"/>
      <c r="K128" s="2525"/>
      <c r="L128" s="2525"/>
      <c r="M128" s="2525"/>
      <c r="N128" s="2525"/>
      <c r="O128" s="2525"/>
      <c r="P128" s="2525"/>
      <c r="Q128" s="2525"/>
      <c r="R128" s="2525"/>
      <c r="S128" s="2525"/>
      <c r="T128" s="2525"/>
      <c r="U128" s="2525"/>
      <c r="V128" s="2525"/>
      <c r="W128" s="2525"/>
      <c r="X128" s="2525"/>
      <c r="Y128" s="2525"/>
      <c r="Z128" s="2525"/>
      <c r="AA128" s="2525"/>
      <c r="AB128" s="2525"/>
      <c r="AC128" s="2525"/>
      <c r="AD128" s="2525"/>
      <c r="AE128" s="2525"/>
      <c r="AF128" s="2525"/>
      <c r="AG128" s="2525"/>
      <c r="AH128" s="2525"/>
      <c r="AI128" s="2525"/>
      <c r="AJ128" s="2525"/>
      <c r="AK128" s="2525"/>
      <c r="AL128" s="2525"/>
      <c r="AM128" s="2525"/>
      <c r="AN128" s="2525"/>
      <c r="AO128" s="2525"/>
      <c r="AP128" s="2525"/>
      <c r="AQ128" s="2525"/>
      <c r="AR128" s="2525"/>
      <c r="AS128" s="2525"/>
      <c r="AT128" s="2525"/>
      <c r="AU128" s="2525"/>
      <c r="AV128" s="2525"/>
      <c r="AW128" s="2525"/>
      <c r="AX128" s="2525"/>
      <c r="AY128" s="2525"/>
      <c r="AZ128" s="2525"/>
      <c r="BA128" s="2525"/>
      <c r="BB128" s="2525"/>
      <c r="BC128" s="2525"/>
      <c r="BD128" s="2525"/>
      <c r="BE128" s="2525"/>
      <c r="BF128" s="2525"/>
      <c r="BG128" s="2525"/>
      <c r="BH128" s="2525"/>
      <c r="BI128" s="2525"/>
      <c r="BJ128" s="2525"/>
      <c r="BK128" s="2525"/>
      <c r="BL128" s="2525"/>
      <c r="BM128" s="2525"/>
      <c r="BN128" s="2525"/>
      <c r="BO128" s="2525"/>
      <c r="BP128" s="2525"/>
      <c r="BQ128" s="2525"/>
      <c r="BR128" s="2525"/>
      <c r="BS128" s="2525"/>
      <c r="BT128" s="2525"/>
      <c r="BU128" s="2525"/>
      <c r="BV128" s="2525"/>
      <c r="BW128" s="2525"/>
      <c r="BX128" s="2525"/>
      <c r="BY128" s="2525"/>
      <c r="BZ128" s="2525"/>
      <c r="CA128" s="2525"/>
      <c r="CB128" s="2525"/>
      <c r="CC128" s="2525"/>
      <c r="CD128" s="2525"/>
      <c r="CE128" s="2525"/>
      <c r="CF128" s="2525"/>
      <c r="CG128" s="2525"/>
      <c r="CH128" s="2525"/>
      <c r="CI128" s="2525"/>
      <c r="CJ128" s="2525"/>
      <c r="CK128" s="2525"/>
      <c r="CL128" s="2525"/>
      <c r="CM128" s="2525"/>
      <c r="CN128" s="2525"/>
      <c r="CO128" s="2525"/>
      <c r="CP128" s="2525"/>
      <c r="CQ128" s="2525"/>
      <c r="CR128" s="2525"/>
      <c r="CS128" s="2525"/>
      <c r="CT128" s="2525"/>
      <c r="CU128" s="2525"/>
      <c r="CV128" s="2525"/>
      <c r="CW128" s="2525"/>
      <c r="CX128" s="2525"/>
      <c r="CY128" s="2525"/>
      <c r="CZ128" s="2525"/>
      <c r="DA128" s="2525"/>
      <c r="DB128" s="2525"/>
      <c r="DC128" s="2525"/>
      <c r="DD128" s="2525"/>
      <c r="DE128" s="2525"/>
      <c r="DF128" s="2525"/>
      <c r="DG128" s="2525"/>
      <c r="DH128" s="2525"/>
      <c r="DI128" s="2525"/>
      <c r="DJ128" s="2525"/>
      <c r="DK128" s="2525"/>
      <c r="DL128" s="2525"/>
      <c r="DM128" s="2525"/>
      <c r="DN128" s="2525"/>
      <c r="DO128" s="2525"/>
      <c r="DP128" s="2525"/>
      <c r="DQ128" s="2525"/>
      <c r="DR128" s="2525"/>
      <c r="DS128" s="2525"/>
      <c r="DT128" s="2525"/>
      <c r="DU128" s="2525"/>
      <c r="DV128" s="2525"/>
      <c r="DW128" s="2525"/>
      <c r="DX128" s="2525"/>
      <c r="DY128" s="2525"/>
      <c r="DZ128" s="2525"/>
      <c r="EA128" s="2525"/>
      <c r="EB128" s="2525"/>
      <c r="EC128" s="2525"/>
      <c r="ED128" s="2525"/>
      <c r="EE128" s="2525"/>
      <c r="EF128" s="2525"/>
      <c r="EG128" s="2525"/>
      <c r="EH128" s="2525"/>
      <c r="EI128" s="2525"/>
      <c r="EJ128" s="2525"/>
      <c r="EK128" s="2525"/>
      <c r="EL128" s="2525"/>
      <c r="EM128" s="2525"/>
      <c r="EN128" s="2525"/>
      <c r="EO128" s="2525"/>
      <c r="EP128" s="2525"/>
      <c r="EQ128" s="2525"/>
      <c r="ER128" s="2525"/>
      <c r="ES128" s="2525"/>
      <c r="ET128" s="2525"/>
      <c r="EU128" s="2525"/>
      <c r="EV128" s="2525"/>
      <c r="EW128" s="2525"/>
      <c r="EX128" s="2525"/>
      <c r="EY128" s="2525"/>
      <c r="EZ128" s="2525"/>
      <c r="FA128" s="2525"/>
      <c r="FB128" s="2525"/>
      <c r="FC128" s="2525"/>
      <c r="FD128" s="2525"/>
      <c r="FE128" s="2525"/>
      <c r="FF128" s="2525"/>
      <c r="FG128" s="2525"/>
      <c r="FH128" s="2525"/>
      <c r="FI128" s="2525"/>
      <c r="FJ128" s="2525"/>
      <c r="FK128" s="2525"/>
      <c r="FL128" s="2525"/>
      <c r="FM128" s="2525"/>
      <c r="FN128" s="2525"/>
      <c r="FO128" s="2525"/>
      <c r="FP128" s="2525"/>
      <c r="FQ128" s="2525"/>
      <c r="FR128" s="2525"/>
      <c r="FS128" s="2525"/>
      <c r="FT128" s="2525"/>
      <c r="FU128" s="2525"/>
      <c r="FV128" s="2525"/>
      <c r="FW128" s="2525"/>
      <c r="FX128" s="2525"/>
      <c r="FY128" s="2525"/>
      <c r="FZ128" s="2525"/>
      <c r="GA128" s="2525"/>
      <c r="GB128" s="2525"/>
      <c r="GC128" s="2525"/>
      <c r="GD128" s="2525"/>
      <c r="GE128" s="2525"/>
      <c r="GF128" s="2525"/>
      <c r="GG128" s="2525"/>
      <c r="GH128" s="2525"/>
      <c r="GI128" s="2525"/>
      <c r="GJ128" s="2525"/>
      <c r="GK128" s="2525"/>
      <c r="GL128" s="2525"/>
      <c r="GM128" s="2525"/>
      <c r="GN128" s="2525"/>
      <c r="GO128" s="2525"/>
      <c r="GP128" s="2525"/>
      <c r="GQ128" s="2525"/>
      <c r="GR128" s="2525"/>
      <c r="GS128" s="2525"/>
      <c r="GT128" s="2525"/>
      <c r="GU128" s="2525"/>
      <c r="GV128" s="2525"/>
      <c r="GW128" s="2525"/>
      <c r="GX128" s="2525"/>
      <c r="GY128" s="2525"/>
      <c r="GZ128" s="2525"/>
      <c r="HA128" s="2525"/>
      <c r="HB128" s="2525"/>
      <c r="HC128" s="2525"/>
      <c r="HD128" s="2525"/>
      <c r="HE128" s="2525"/>
      <c r="HF128" s="2525"/>
      <c r="HG128" s="2525"/>
      <c r="HH128" s="2525"/>
      <c r="HI128" s="2525"/>
      <c r="HJ128" s="2525"/>
      <c r="HK128" s="2525"/>
      <c r="HL128" s="2525"/>
      <c r="HM128" s="2525"/>
      <c r="HN128" s="2525"/>
      <c r="HO128" s="2525"/>
      <c r="HP128" s="2525"/>
      <c r="HQ128" s="2525"/>
      <c r="HR128" s="2525"/>
      <c r="HS128" s="2525"/>
      <c r="HT128" s="2525"/>
      <c r="HU128" s="2525"/>
      <c r="HV128" s="2525"/>
      <c r="HW128" s="2525"/>
      <c r="HX128" s="2525"/>
      <c r="HY128" s="2525"/>
      <c r="HZ128" s="2525"/>
      <c r="IA128" s="2525"/>
      <c r="IB128" s="2525"/>
      <c r="IC128" s="2525"/>
      <c r="ID128" s="2525"/>
      <c r="IE128" s="2525"/>
      <c r="IF128" s="2525"/>
      <c r="IG128" s="2525"/>
      <c r="IH128" s="2525"/>
      <c r="II128" s="2525"/>
      <c r="IJ128" s="2525"/>
      <c r="IK128" s="2525"/>
      <c r="IL128" s="2525"/>
      <c r="IM128" s="2525"/>
      <c r="IN128" s="2525"/>
      <c r="IO128" s="2525"/>
      <c r="IP128" s="2525"/>
      <c r="IQ128" s="2525"/>
      <c r="IR128" s="2525"/>
      <c r="IS128" s="2525"/>
      <c r="IT128" s="2525"/>
      <c r="IU128" s="2525"/>
      <c r="IV128" s="2525"/>
    </row>
    <row r="129" spans="1:256" ht="15.6" customHeight="1">
      <c r="D129" s="2520"/>
      <c r="E129" s="2525"/>
      <c r="F129" s="2525"/>
      <c r="G129" s="2525"/>
      <c r="H129" s="2525"/>
      <c r="I129" s="2525"/>
      <c r="J129" s="2525"/>
      <c r="K129" s="2525"/>
      <c r="L129" s="2525"/>
      <c r="M129" s="2525"/>
      <c r="N129" s="2525"/>
      <c r="O129" s="2525"/>
      <c r="P129" s="2525"/>
      <c r="Q129" s="2525"/>
      <c r="R129" s="2525"/>
      <c r="S129" s="2525"/>
      <c r="T129" s="2525"/>
      <c r="U129" s="2525"/>
      <c r="V129" s="2525"/>
      <c r="W129" s="2525"/>
      <c r="Y129" s="2525"/>
      <c r="Z129" s="2525"/>
      <c r="AA129" s="2525"/>
      <c r="AB129" s="2525"/>
      <c r="AC129" s="2525"/>
      <c r="AD129" s="2525"/>
      <c r="AE129" s="2525"/>
      <c r="AF129" s="2525"/>
      <c r="AG129" s="2525"/>
      <c r="AH129" s="2525"/>
      <c r="AI129" s="2525"/>
      <c r="AJ129" s="2525"/>
      <c r="AK129" s="2525"/>
      <c r="AL129" s="2525"/>
      <c r="AM129" s="2525"/>
      <c r="AN129" s="2525"/>
      <c r="AO129" s="2525"/>
      <c r="AP129" s="2525"/>
      <c r="AQ129" s="2525"/>
      <c r="AR129" s="2525"/>
      <c r="AS129" s="2507" t="s">
        <v>5067</v>
      </c>
      <c r="AT129" s="2525"/>
      <c r="AU129" s="2525"/>
      <c r="AV129" s="2525"/>
      <c r="AW129" s="2525"/>
      <c r="AX129" s="2525"/>
      <c r="AY129" s="2525"/>
      <c r="AZ129" s="2525"/>
      <c r="BA129" s="2525"/>
      <c r="BB129" s="2525"/>
      <c r="BC129" s="2525"/>
      <c r="BD129" s="2525"/>
      <c r="BE129" s="2525"/>
      <c r="BF129" s="2525"/>
      <c r="BG129" s="2525"/>
      <c r="BH129" s="2525"/>
      <c r="BI129" s="2525"/>
      <c r="BJ129" s="2525"/>
      <c r="BK129" s="2525"/>
      <c r="BL129" s="2525"/>
      <c r="BM129" s="2525"/>
      <c r="BN129" s="2525"/>
      <c r="BO129" s="2525"/>
      <c r="BP129" s="2525"/>
      <c r="BQ129" s="2525"/>
      <c r="BR129" s="2525"/>
      <c r="BS129" s="2525"/>
      <c r="BT129" s="2525"/>
      <c r="BU129" s="2525"/>
      <c r="BV129" s="2525"/>
      <c r="BW129" s="2525"/>
      <c r="BX129" s="2525"/>
      <c r="BY129" s="2525"/>
      <c r="BZ129" s="2525"/>
      <c r="CA129" s="2525"/>
      <c r="CB129" s="2525"/>
      <c r="CC129" s="2525"/>
      <c r="CD129" s="2525"/>
      <c r="CE129" s="2525"/>
      <c r="CF129" s="2525"/>
      <c r="CG129" s="2525"/>
      <c r="CH129" s="2525"/>
      <c r="CI129" s="2525"/>
      <c r="CJ129" s="2525"/>
      <c r="CK129" s="2525"/>
      <c r="CL129" s="2525"/>
      <c r="CM129" s="2525"/>
      <c r="CN129" s="2525"/>
      <c r="CO129" s="2525"/>
      <c r="CP129" s="2525"/>
      <c r="CQ129" s="2525"/>
      <c r="CR129" s="2525"/>
      <c r="CS129" s="2525"/>
      <c r="CT129" s="2525"/>
      <c r="CU129" s="2525"/>
      <c r="CV129" s="2525"/>
      <c r="CW129" s="2525"/>
      <c r="CX129" s="2525"/>
      <c r="CY129" s="2525"/>
      <c r="CZ129" s="2525"/>
      <c r="DA129" s="2525"/>
      <c r="DB129" s="2525"/>
      <c r="DC129" s="2525"/>
      <c r="DD129" s="2525"/>
      <c r="DE129" s="2525"/>
      <c r="DF129" s="2525"/>
      <c r="DG129" s="2525"/>
      <c r="DH129" s="2525"/>
      <c r="DI129" s="2525"/>
      <c r="DJ129" s="2525"/>
      <c r="DK129" s="2525"/>
      <c r="DL129" s="2525"/>
      <c r="DM129" s="2525"/>
      <c r="DN129" s="2525"/>
      <c r="DO129" s="2525"/>
      <c r="DP129" s="2525"/>
      <c r="DQ129" s="2525"/>
      <c r="DR129" s="2525"/>
      <c r="DS129" s="2525"/>
      <c r="DT129" s="2525"/>
      <c r="DU129" s="2525"/>
      <c r="DV129" s="2525"/>
      <c r="DW129" s="2525"/>
      <c r="DX129" s="2525"/>
      <c r="DY129" s="2525"/>
      <c r="DZ129" s="2525"/>
      <c r="EA129" s="2525"/>
      <c r="EB129" s="2525"/>
      <c r="EC129" s="2525"/>
      <c r="ED129" s="2525"/>
      <c r="EE129" s="2525"/>
      <c r="EF129" s="2525"/>
      <c r="EG129" s="2525"/>
      <c r="EH129" s="2525"/>
      <c r="EI129" s="2525"/>
      <c r="EJ129" s="2525"/>
      <c r="EK129" s="2525"/>
      <c r="EL129" s="2525"/>
      <c r="EM129" s="2525"/>
      <c r="EN129" s="2525"/>
      <c r="EO129" s="2525"/>
      <c r="EP129" s="2525"/>
      <c r="EQ129" s="2525"/>
      <c r="ER129" s="2525"/>
      <c r="ES129" s="2525"/>
      <c r="ET129" s="2525"/>
      <c r="EU129" s="2525"/>
      <c r="EV129" s="2525"/>
      <c r="EW129" s="2525"/>
      <c r="EX129" s="2525"/>
      <c r="EY129" s="2525"/>
      <c r="EZ129" s="2525"/>
      <c r="FA129" s="2525"/>
      <c r="FB129" s="2525"/>
      <c r="FC129" s="2525"/>
      <c r="FD129" s="2525"/>
      <c r="FE129" s="2525"/>
      <c r="FF129" s="2525"/>
      <c r="FG129" s="2525"/>
      <c r="FH129" s="2525"/>
      <c r="FI129" s="2525"/>
      <c r="FJ129" s="2525"/>
      <c r="FK129" s="2525"/>
      <c r="FL129" s="2525"/>
      <c r="FM129" s="2525"/>
      <c r="FN129" s="2525"/>
      <c r="FO129" s="2525"/>
      <c r="FP129" s="2525"/>
      <c r="FQ129" s="2525"/>
      <c r="FR129" s="2525"/>
      <c r="FS129" s="2525"/>
      <c r="FT129" s="2525"/>
      <c r="FU129" s="2525"/>
      <c r="FV129" s="2525"/>
      <c r="FW129" s="2525"/>
      <c r="FX129" s="2525"/>
      <c r="FY129" s="2525"/>
      <c r="FZ129" s="2525"/>
      <c r="GA129" s="2525"/>
      <c r="GB129" s="2525"/>
      <c r="GC129" s="2525"/>
      <c r="GD129" s="2525"/>
      <c r="GE129" s="2525"/>
      <c r="GF129" s="2525"/>
      <c r="GG129" s="2525"/>
      <c r="GH129" s="2525"/>
      <c r="GI129" s="2525"/>
      <c r="GJ129" s="2525"/>
      <c r="GK129" s="2525"/>
      <c r="GL129" s="2525"/>
      <c r="GM129" s="2525"/>
      <c r="GN129" s="2525"/>
      <c r="GO129" s="2525"/>
      <c r="GP129" s="2525"/>
      <c r="GQ129" s="2525"/>
      <c r="GR129" s="2525"/>
      <c r="GS129" s="2525"/>
      <c r="GT129" s="2525"/>
      <c r="GU129" s="2525"/>
      <c r="GV129" s="2525"/>
      <c r="GW129" s="2525"/>
      <c r="GX129" s="2525"/>
      <c r="GY129" s="2525"/>
      <c r="GZ129" s="2525"/>
      <c r="HA129" s="2525"/>
      <c r="HB129" s="2525"/>
      <c r="HC129" s="2525"/>
      <c r="HD129" s="2525"/>
      <c r="HE129" s="2525"/>
      <c r="HF129" s="2525"/>
      <c r="HG129" s="2525"/>
      <c r="HH129" s="2525"/>
      <c r="HI129" s="2525"/>
      <c r="HJ129" s="2525"/>
      <c r="HK129" s="2525"/>
      <c r="HL129" s="2525"/>
      <c r="HM129" s="2525"/>
      <c r="HN129" s="2525"/>
      <c r="HO129" s="2525"/>
      <c r="HP129" s="2525"/>
      <c r="HQ129" s="2525"/>
      <c r="HR129" s="2525"/>
      <c r="HS129" s="2525"/>
      <c r="HT129" s="2525"/>
      <c r="HU129" s="2525"/>
      <c r="HV129" s="2525"/>
      <c r="HW129" s="2525"/>
      <c r="HX129" s="2525"/>
      <c r="HY129" s="2525"/>
      <c r="HZ129" s="2525"/>
      <c r="IA129" s="2525"/>
      <c r="IB129" s="2525"/>
      <c r="IC129" s="2525"/>
      <c r="ID129" s="2525"/>
      <c r="IE129" s="2525"/>
      <c r="IF129" s="2525"/>
      <c r="IG129" s="2525"/>
      <c r="IH129" s="2525"/>
      <c r="II129" s="2525"/>
      <c r="IJ129" s="2525"/>
      <c r="IK129" s="2525"/>
      <c r="IL129" s="2525"/>
      <c r="IM129" s="2525"/>
      <c r="IN129" s="2525"/>
      <c r="IO129" s="2525"/>
      <c r="IP129" s="2525"/>
      <c r="IQ129" s="2525"/>
      <c r="IR129" s="2525"/>
      <c r="IS129" s="2525"/>
      <c r="IT129" s="2525"/>
      <c r="IU129" s="2525"/>
      <c r="IV129" s="2525"/>
    </row>
    <row r="130" spans="1:256" ht="15.6" customHeight="1">
      <c r="D130" s="2520"/>
      <c r="E130" s="2525"/>
      <c r="G130" s="2525"/>
      <c r="H130" s="2525"/>
      <c r="I130" s="2525"/>
      <c r="J130" s="2525"/>
      <c r="K130" s="2525"/>
      <c r="L130" s="2525"/>
      <c r="M130" s="2525"/>
      <c r="N130" s="2525"/>
      <c r="O130" s="2525"/>
      <c r="P130" s="2525"/>
      <c r="Q130" s="2525"/>
      <c r="R130" s="2525"/>
      <c r="S130" s="2525"/>
      <c r="T130" s="2579" t="s">
        <v>599</v>
      </c>
      <c r="U130" s="2525"/>
      <c r="V130" s="2525"/>
      <c r="W130" s="2525"/>
      <c r="Y130" s="2525"/>
      <c r="Z130" s="2525"/>
      <c r="AA130" s="2525"/>
      <c r="AB130" s="2525"/>
      <c r="AC130" s="2525"/>
      <c r="AD130" s="2525"/>
      <c r="AE130" s="2525"/>
      <c r="AF130" s="2525"/>
      <c r="AG130" s="2525"/>
      <c r="AH130" s="2525"/>
      <c r="AI130" s="2525"/>
      <c r="AJ130" s="2525"/>
      <c r="AK130" s="2525"/>
      <c r="AL130" s="2525"/>
      <c r="AM130" s="2525"/>
      <c r="AN130" s="2525"/>
      <c r="AO130" s="2525"/>
      <c r="AP130" s="2525"/>
      <c r="AQ130" s="2525"/>
      <c r="AR130" s="2525"/>
      <c r="AS130" s="2506">
        <v>40885</v>
      </c>
      <c r="AT130" s="2525"/>
      <c r="AU130" s="2525"/>
      <c r="AV130" s="2525"/>
      <c r="AW130" s="2525"/>
      <c r="AX130" s="2525"/>
      <c r="AY130" s="2525"/>
      <c r="AZ130" s="2525"/>
      <c r="BA130" s="2525"/>
      <c r="BB130" s="2525"/>
      <c r="BC130" s="2525"/>
      <c r="BD130" s="2525"/>
      <c r="BE130" s="2525"/>
      <c r="BF130" s="2525"/>
      <c r="BG130" s="2525"/>
      <c r="BH130" s="2525"/>
      <c r="BI130" s="2525"/>
      <c r="BJ130" s="2525"/>
      <c r="BK130" s="2525"/>
      <c r="BL130" s="2525"/>
      <c r="BM130" s="2525"/>
      <c r="BN130" s="2525"/>
      <c r="BO130" s="2525"/>
      <c r="BP130" s="2525"/>
      <c r="BQ130" s="2525"/>
      <c r="BR130" s="2525"/>
      <c r="BS130" s="2525"/>
      <c r="BT130" s="2525"/>
      <c r="BU130" s="2525"/>
      <c r="BV130" s="2525"/>
      <c r="BW130" s="2525"/>
      <c r="BX130" s="2525"/>
      <c r="BY130" s="2525"/>
      <c r="BZ130" s="2525"/>
      <c r="CA130" s="2525"/>
      <c r="CB130" s="2525"/>
      <c r="CC130" s="2525"/>
      <c r="CD130" s="2525"/>
      <c r="CE130" s="2525"/>
      <c r="CF130" s="2525"/>
      <c r="CG130" s="2525"/>
      <c r="CH130" s="2525"/>
      <c r="CI130" s="2525"/>
      <c r="CJ130" s="2525"/>
      <c r="CK130" s="2525"/>
      <c r="CL130" s="2525"/>
      <c r="CM130" s="2525"/>
      <c r="CN130" s="2525"/>
      <c r="CO130" s="2525"/>
      <c r="CP130" s="2525"/>
      <c r="CQ130" s="2525"/>
      <c r="CR130" s="2525"/>
      <c r="CS130" s="2525"/>
      <c r="CT130" s="2525"/>
      <c r="CU130" s="2525"/>
      <c r="CV130" s="2525"/>
      <c r="CW130" s="2525"/>
      <c r="CX130" s="2525"/>
      <c r="CY130" s="2525"/>
      <c r="CZ130" s="2525"/>
      <c r="DA130" s="2525"/>
      <c r="DB130" s="2525"/>
      <c r="DC130" s="2525"/>
      <c r="DD130" s="2525"/>
      <c r="DE130" s="2525"/>
      <c r="DF130" s="2525"/>
      <c r="DG130" s="2525"/>
      <c r="DH130" s="2525"/>
      <c r="DI130" s="2525"/>
      <c r="DJ130" s="2525"/>
      <c r="DK130" s="2525"/>
      <c r="DL130" s="2525"/>
      <c r="DM130" s="2525"/>
      <c r="DN130" s="2525"/>
      <c r="DO130" s="2525"/>
      <c r="DP130" s="2525"/>
      <c r="DQ130" s="2525"/>
      <c r="DR130" s="2525"/>
      <c r="DS130" s="2525"/>
      <c r="DT130" s="2525"/>
      <c r="DU130" s="2525"/>
      <c r="DV130" s="2525"/>
      <c r="DW130" s="2525"/>
      <c r="DX130" s="2525"/>
      <c r="DY130" s="2525"/>
      <c r="DZ130" s="2525"/>
      <c r="EA130" s="2525"/>
      <c r="EB130" s="2525"/>
      <c r="EC130" s="2525"/>
      <c r="ED130" s="2525"/>
      <c r="EE130" s="2525"/>
      <c r="EF130" s="2525"/>
      <c r="EG130" s="2525"/>
      <c r="EH130" s="2525"/>
      <c r="EI130" s="2525"/>
      <c r="EJ130" s="2525"/>
      <c r="EK130" s="2525"/>
      <c r="EL130" s="2525"/>
      <c r="EM130" s="2525"/>
      <c r="EN130" s="2525"/>
      <c r="EO130" s="2525"/>
      <c r="EP130" s="2525"/>
      <c r="EQ130" s="2525"/>
      <c r="ER130" s="2525"/>
      <c r="ES130" s="2525"/>
      <c r="ET130" s="2525"/>
      <c r="EU130" s="2525"/>
      <c r="EV130" s="2525"/>
      <c r="EW130" s="2525"/>
      <c r="EX130" s="2525"/>
      <c r="EY130" s="2525"/>
      <c r="EZ130" s="2525"/>
      <c r="FA130" s="2525"/>
      <c r="FB130" s="2525"/>
      <c r="FC130" s="2525"/>
      <c r="FD130" s="2525"/>
      <c r="FE130" s="2525"/>
      <c r="FF130" s="2525"/>
      <c r="FG130" s="2525"/>
      <c r="FH130" s="2525"/>
      <c r="FI130" s="2525"/>
      <c r="FJ130" s="2525"/>
      <c r="FK130" s="2525"/>
      <c r="FL130" s="2525"/>
      <c r="FM130" s="2525"/>
      <c r="FN130" s="2525"/>
      <c r="FO130" s="2525"/>
      <c r="FP130" s="2525"/>
      <c r="FQ130" s="2525"/>
      <c r="FR130" s="2525"/>
      <c r="FS130" s="2525"/>
      <c r="FT130" s="2525"/>
      <c r="FU130" s="2525"/>
      <c r="FV130" s="2525"/>
      <c r="FW130" s="2525"/>
      <c r="FX130" s="2525"/>
      <c r="FY130" s="2525"/>
      <c r="FZ130" s="2525"/>
      <c r="GA130" s="2525"/>
      <c r="GB130" s="2525"/>
      <c r="GC130" s="2525"/>
      <c r="GD130" s="2525"/>
      <c r="GE130" s="2525"/>
      <c r="GF130" s="2525"/>
      <c r="GG130" s="2525"/>
      <c r="GH130" s="2525"/>
      <c r="GI130" s="2525"/>
      <c r="GJ130" s="2525"/>
      <c r="GK130" s="2525"/>
      <c r="GL130" s="2525"/>
      <c r="GM130" s="2525"/>
      <c r="GN130" s="2525"/>
      <c r="GO130" s="2525"/>
      <c r="GP130" s="2525"/>
      <c r="GQ130" s="2525"/>
      <c r="GR130" s="2525"/>
      <c r="GS130" s="2525"/>
      <c r="GT130" s="2525"/>
      <c r="GU130" s="2525"/>
      <c r="GV130" s="2525"/>
      <c r="GW130" s="2525"/>
      <c r="GX130" s="2525"/>
      <c r="GY130" s="2525"/>
      <c r="GZ130" s="2525"/>
      <c r="HA130" s="2525"/>
      <c r="HB130" s="2525"/>
      <c r="HC130" s="2525"/>
      <c r="HD130" s="2525"/>
      <c r="HE130" s="2525"/>
      <c r="HF130" s="2525"/>
      <c r="HG130" s="2525"/>
      <c r="HH130" s="2525"/>
      <c r="HI130" s="2525"/>
      <c r="HJ130" s="2525"/>
      <c r="HK130" s="2525"/>
      <c r="HL130" s="2525"/>
      <c r="HM130" s="2525"/>
      <c r="HN130" s="2525"/>
      <c r="HO130" s="2525"/>
      <c r="HP130" s="2525"/>
      <c r="HQ130" s="2525"/>
      <c r="HR130" s="2525"/>
      <c r="HS130" s="2525"/>
      <c r="HT130" s="2525"/>
      <c r="HU130" s="2525"/>
      <c r="HV130" s="2525"/>
      <c r="HW130" s="2525"/>
      <c r="HX130" s="2525"/>
      <c r="HY130" s="2525"/>
      <c r="HZ130" s="2525"/>
      <c r="IA130" s="2525"/>
      <c r="IB130" s="2525"/>
      <c r="IC130" s="2525"/>
      <c r="ID130" s="2525"/>
      <c r="IE130" s="2525"/>
      <c r="IF130" s="2525"/>
      <c r="IG130" s="2525"/>
      <c r="IH130" s="2525"/>
      <c r="II130" s="2525"/>
      <c r="IJ130" s="2525"/>
      <c r="IK130" s="2525"/>
      <c r="IL130" s="2525"/>
      <c r="IM130" s="2525"/>
      <c r="IN130" s="2525"/>
      <c r="IO130" s="2525"/>
      <c r="IP130" s="2525"/>
      <c r="IQ130" s="2525"/>
      <c r="IR130" s="2525"/>
      <c r="IS130" s="2525"/>
      <c r="IT130" s="2525"/>
      <c r="IU130" s="2525"/>
      <c r="IV130" s="2525"/>
    </row>
    <row r="131" spans="1:256" ht="15.6" customHeight="1">
      <c r="D131" s="2520"/>
      <c r="E131" s="2525"/>
      <c r="G131" s="2525"/>
      <c r="H131" s="2525"/>
      <c r="I131" s="2525"/>
      <c r="J131" s="2525"/>
      <c r="K131" s="2525"/>
      <c r="L131" s="2525"/>
      <c r="M131" s="2525"/>
      <c r="N131" s="2525"/>
      <c r="O131" s="2612"/>
      <c r="P131" s="2612"/>
      <c r="Q131" s="2612"/>
      <c r="R131" s="2612"/>
      <c r="S131" s="2612"/>
      <c r="T131" s="2579" t="s">
        <v>5068</v>
      </c>
      <c r="U131" s="2525"/>
      <c r="V131" s="2525"/>
      <c r="W131" s="2525"/>
      <c r="AA131" s="2506">
        <v>41683</v>
      </c>
      <c r="AB131" s="2506"/>
      <c r="AC131" s="2525"/>
      <c r="AD131" s="2525"/>
      <c r="AE131" s="2525"/>
      <c r="AF131" s="2525"/>
      <c r="AG131" s="2525"/>
      <c r="AH131" s="2525"/>
      <c r="AI131" s="2525"/>
      <c r="AJ131" s="2525"/>
      <c r="AK131" s="2525"/>
      <c r="AL131" s="2525"/>
      <c r="AM131" s="2525"/>
      <c r="AN131" s="2525"/>
      <c r="AO131" s="2525"/>
      <c r="AP131" s="2525"/>
      <c r="AQ131" s="2525"/>
      <c r="AR131" s="2525"/>
      <c r="AS131" s="2507" t="s">
        <v>5069</v>
      </c>
      <c r="AT131" s="2525"/>
      <c r="AU131" s="2525"/>
      <c r="AV131" s="2525"/>
      <c r="AW131" s="2525"/>
      <c r="AX131" s="2525"/>
      <c r="AY131" s="2525"/>
      <c r="AZ131" s="2525"/>
      <c r="BA131" s="2525"/>
      <c r="BB131" s="2525"/>
      <c r="BC131" s="2525"/>
      <c r="BD131" s="2525"/>
      <c r="BE131" s="2525"/>
      <c r="BF131" s="2525"/>
      <c r="BG131" s="2525"/>
      <c r="BH131" s="2525"/>
      <c r="BI131" s="2525"/>
      <c r="BJ131" s="2525"/>
      <c r="BK131" s="2525"/>
      <c r="BL131" s="2525"/>
      <c r="BM131" s="2525"/>
      <c r="BN131" s="2525"/>
      <c r="BO131" s="2525"/>
      <c r="BP131" s="2525"/>
      <c r="BQ131" s="2525"/>
      <c r="BR131" s="2525"/>
      <c r="BS131" s="2525"/>
      <c r="BT131" s="2525"/>
      <c r="BU131" s="2525"/>
      <c r="BV131" s="2525"/>
      <c r="BW131" s="2525"/>
      <c r="BX131" s="2525"/>
      <c r="BY131" s="2525"/>
      <c r="BZ131" s="2525"/>
      <c r="CA131" s="2525"/>
      <c r="CB131" s="2525"/>
      <c r="CC131" s="2525"/>
      <c r="CD131" s="2525"/>
      <c r="CE131" s="2525"/>
      <c r="CF131" s="2525"/>
      <c r="CG131" s="2525"/>
      <c r="CH131" s="2525"/>
      <c r="CI131" s="2525"/>
      <c r="CJ131" s="2525"/>
      <c r="CK131" s="2525"/>
      <c r="CL131" s="2525"/>
      <c r="CM131" s="2525"/>
      <c r="CN131" s="2525"/>
      <c r="CO131" s="2525"/>
      <c r="CP131" s="2525"/>
      <c r="CQ131" s="2525"/>
      <c r="CR131" s="2525"/>
      <c r="CS131" s="2525"/>
      <c r="CT131" s="2525"/>
      <c r="CU131" s="2525"/>
      <c r="CV131" s="2525"/>
      <c r="CW131" s="2525"/>
      <c r="CX131" s="2525"/>
      <c r="CY131" s="2525"/>
      <c r="CZ131" s="2525"/>
      <c r="DA131" s="2525"/>
      <c r="DB131" s="2525"/>
      <c r="DC131" s="2525"/>
      <c r="DD131" s="2525"/>
      <c r="DE131" s="2525"/>
      <c r="DF131" s="2525"/>
      <c r="DG131" s="2525"/>
      <c r="DH131" s="2525"/>
      <c r="DI131" s="2525"/>
      <c r="DJ131" s="2525"/>
      <c r="DK131" s="2525"/>
      <c r="DL131" s="2525"/>
      <c r="DM131" s="2525"/>
      <c r="DN131" s="2525"/>
      <c r="DO131" s="2525"/>
      <c r="DP131" s="2525"/>
      <c r="DQ131" s="2525"/>
      <c r="DR131" s="2525"/>
      <c r="DS131" s="2525"/>
      <c r="DT131" s="2525"/>
      <c r="DU131" s="2525"/>
      <c r="DV131" s="2525"/>
      <c r="DW131" s="2525"/>
      <c r="DX131" s="2525"/>
      <c r="DY131" s="2525"/>
      <c r="DZ131" s="2525"/>
      <c r="EA131" s="2525"/>
      <c r="EB131" s="2525"/>
      <c r="EC131" s="2525"/>
      <c r="ED131" s="2525"/>
      <c r="EE131" s="2525"/>
      <c r="EF131" s="2525"/>
      <c r="EG131" s="2525"/>
      <c r="EH131" s="2525"/>
      <c r="EI131" s="2525"/>
      <c r="EJ131" s="2525"/>
      <c r="EK131" s="2525"/>
      <c r="EL131" s="2525"/>
      <c r="EM131" s="2525"/>
      <c r="EN131" s="2525"/>
      <c r="EO131" s="2525"/>
      <c r="EP131" s="2525"/>
      <c r="EQ131" s="2525"/>
      <c r="ER131" s="2525"/>
      <c r="ES131" s="2525"/>
      <c r="ET131" s="2525"/>
      <c r="EU131" s="2525"/>
      <c r="EV131" s="2525"/>
      <c r="EW131" s="2525"/>
      <c r="EX131" s="2525"/>
      <c r="EY131" s="2525"/>
      <c r="EZ131" s="2525"/>
      <c r="FA131" s="2525"/>
      <c r="FB131" s="2525"/>
      <c r="FC131" s="2525"/>
      <c r="FD131" s="2525"/>
      <c r="FE131" s="2525"/>
      <c r="FF131" s="2525"/>
      <c r="FG131" s="2525"/>
      <c r="FH131" s="2525"/>
      <c r="FI131" s="2525"/>
      <c r="FJ131" s="2525"/>
      <c r="FK131" s="2525"/>
      <c r="FL131" s="2525"/>
      <c r="FM131" s="2525"/>
      <c r="FN131" s="2525"/>
      <c r="FO131" s="2525"/>
      <c r="FP131" s="2525"/>
      <c r="FQ131" s="2525"/>
      <c r="FR131" s="2525"/>
      <c r="FS131" s="2525"/>
      <c r="FT131" s="2525"/>
      <c r="FU131" s="2525"/>
      <c r="FV131" s="2525"/>
      <c r="FW131" s="2525"/>
      <c r="FX131" s="2525"/>
      <c r="FY131" s="2525"/>
      <c r="FZ131" s="2525"/>
      <c r="GA131" s="2525"/>
      <c r="GB131" s="2525"/>
      <c r="GC131" s="2525"/>
      <c r="GD131" s="2525"/>
      <c r="GE131" s="2525"/>
      <c r="GF131" s="2525"/>
      <c r="GG131" s="2525"/>
      <c r="GH131" s="2525"/>
      <c r="GI131" s="2525"/>
      <c r="GJ131" s="2525"/>
      <c r="GK131" s="2525"/>
      <c r="GL131" s="2525"/>
      <c r="GM131" s="2525"/>
      <c r="GN131" s="2525"/>
      <c r="GO131" s="2525"/>
      <c r="GP131" s="2525"/>
      <c r="GQ131" s="2525"/>
      <c r="GR131" s="2525"/>
      <c r="GS131" s="2525"/>
      <c r="GT131" s="2525"/>
      <c r="GU131" s="2525"/>
      <c r="GV131" s="2525"/>
      <c r="GW131" s="2525"/>
      <c r="GX131" s="2525"/>
      <c r="GY131" s="2525"/>
      <c r="GZ131" s="2525"/>
      <c r="HA131" s="2525"/>
      <c r="HB131" s="2525"/>
      <c r="HC131" s="2525"/>
      <c r="HD131" s="2525"/>
      <c r="HE131" s="2525"/>
      <c r="HF131" s="2525"/>
      <c r="HG131" s="2525"/>
      <c r="HH131" s="2525"/>
      <c r="HI131" s="2525"/>
      <c r="HJ131" s="2525"/>
      <c r="HK131" s="2525"/>
      <c r="HL131" s="2525"/>
      <c r="HM131" s="2525"/>
      <c r="HN131" s="2525"/>
      <c r="HO131" s="2525"/>
      <c r="HP131" s="2525"/>
      <c r="HQ131" s="2525"/>
      <c r="HR131" s="2525"/>
      <c r="HS131" s="2525"/>
      <c r="HT131" s="2525"/>
      <c r="HU131" s="2525"/>
      <c r="HV131" s="2525"/>
      <c r="HW131" s="2525"/>
      <c r="HX131" s="2525"/>
      <c r="HY131" s="2525"/>
      <c r="HZ131" s="2525"/>
      <c r="IA131" s="2525"/>
      <c r="IB131" s="2525"/>
      <c r="IC131" s="2525"/>
      <c r="ID131" s="2525"/>
      <c r="IE131" s="2525"/>
      <c r="IF131" s="2525"/>
      <c r="IG131" s="2525"/>
      <c r="IH131" s="2525"/>
      <c r="II131" s="2525"/>
      <c r="IJ131" s="2525"/>
      <c r="IK131" s="2525"/>
      <c r="IL131" s="2525"/>
      <c r="IM131" s="2525"/>
      <c r="IN131" s="2525"/>
      <c r="IO131" s="2525"/>
      <c r="IP131" s="2525"/>
      <c r="IQ131" s="2525"/>
      <c r="IR131" s="2525"/>
      <c r="IS131" s="2525"/>
      <c r="IT131" s="2525"/>
      <c r="IU131" s="2525"/>
      <c r="IV131" s="2525"/>
    </row>
    <row r="132" spans="1:256" s="2565" customFormat="1" ht="15.6" customHeight="1">
      <c r="A132" s="2522"/>
      <c r="B132" s="2522"/>
      <c r="C132" s="2519"/>
      <c r="D132" s="2521"/>
      <c r="E132" s="2521"/>
      <c r="G132" s="2510"/>
      <c r="H132" s="2510"/>
      <c r="I132" s="2510"/>
      <c r="J132" s="2510"/>
      <c r="K132" s="2510"/>
      <c r="L132" s="2510"/>
      <c r="M132" s="2510"/>
      <c r="N132" s="2510"/>
      <c r="O132" s="515"/>
      <c r="P132" s="2510"/>
      <c r="Q132" s="2510"/>
      <c r="R132" s="2510"/>
      <c r="S132" s="2510"/>
      <c r="T132" s="2613" t="s">
        <v>3213</v>
      </c>
      <c r="U132" s="2447"/>
      <c r="V132" s="2447"/>
      <c r="W132" s="2447"/>
      <c r="Z132" s="2614" t="s">
        <v>5070</v>
      </c>
      <c r="AA132" s="2506" t="s">
        <v>5007</v>
      </c>
      <c r="AB132" s="2507"/>
      <c r="AC132" s="2447"/>
      <c r="AD132" s="2447"/>
      <c r="AE132" s="2447"/>
      <c r="AF132" s="2447"/>
      <c r="AG132" s="2447"/>
      <c r="AH132" s="2447"/>
      <c r="AI132" s="2520"/>
      <c r="AJ132" s="2520"/>
      <c r="AK132" s="2520"/>
      <c r="AL132" s="2520"/>
      <c r="AM132" s="2520"/>
      <c r="AN132" s="2520"/>
      <c r="AO132" s="2520"/>
      <c r="AP132" s="2520"/>
      <c r="AQ132" s="2520"/>
      <c r="AR132" s="2520"/>
      <c r="AS132" s="2520"/>
      <c r="AT132" s="2520"/>
      <c r="AU132" s="2520"/>
      <c r="AV132" s="2520"/>
      <c r="AW132" s="2520"/>
      <c r="AX132" s="2520"/>
      <c r="AY132" s="2520"/>
      <c r="AZ132" s="2520"/>
      <c r="BA132" s="2520"/>
      <c r="BB132" s="2520"/>
      <c r="BC132" s="2520"/>
      <c r="BD132" s="2520"/>
      <c r="BE132" s="2520"/>
      <c r="BF132" s="2520"/>
      <c r="BG132" s="2520"/>
      <c r="BH132" s="2520"/>
      <c r="BI132" s="2520"/>
      <c r="BJ132" s="2520"/>
      <c r="BK132" s="2520"/>
      <c r="BL132" s="2520"/>
      <c r="BM132" s="2520"/>
      <c r="BN132" s="2520"/>
      <c r="BO132" s="2520"/>
      <c r="BP132" s="2520"/>
      <c r="BQ132" s="2520"/>
      <c r="BR132" s="2520"/>
      <c r="BS132" s="2520"/>
      <c r="BT132" s="2520"/>
      <c r="BU132" s="2520"/>
      <c r="BV132" s="2520"/>
      <c r="BW132" s="2520"/>
      <c r="BX132" s="2520"/>
      <c r="BY132" s="2520"/>
      <c r="BZ132" s="2520"/>
      <c r="CA132" s="2520"/>
      <c r="CB132" s="2520"/>
      <c r="CC132" s="2520"/>
      <c r="CD132" s="2520"/>
      <c r="CE132" s="2520"/>
      <c r="CF132" s="2520"/>
      <c r="CG132" s="2520"/>
      <c r="CH132" s="2520"/>
      <c r="CI132" s="2520"/>
      <c r="CJ132" s="2520"/>
      <c r="CK132" s="2520"/>
      <c r="CL132" s="2520"/>
      <c r="CM132" s="2520"/>
      <c r="CN132" s="2520"/>
      <c r="CO132" s="2520"/>
      <c r="CP132" s="2520"/>
      <c r="CQ132" s="2520"/>
      <c r="CR132" s="2520"/>
      <c r="CS132" s="2520"/>
      <c r="CT132" s="2520"/>
      <c r="CU132" s="2520"/>
      <c r="CV132" s="2520"/>
      <c r="CW132" s="2520"/>
      <c r="CX132" s="2520"/>
      <c r="CY132" s="2520"/>
      <c r="CZ132" s="2520"/>
      <c r="DA132" s="2520"/>
      <c r="DB132" s="2520"/>
      <c r="DC132" s="2520"/>
      <c r="DD132" s="2520"/>
      <c r="DE132" s="2520"/>
      <c r="DF132" s="2520"/>
      <c r="DG132" s="2520"/>
      <c r="DH132" s="2520"/>
      <c r="DI132" s="2520"/>
      <c r="DJ132" s="2520"/>
      <c r="DK132" s="2520"/>
      <c r="DL132" s="2520"/>
      <c r="DM132" s="2520"/>
      <c r="DN132" s="2520"/>
      <c r="DO132" s="2520"/>
      <c r="DP132" s="2520"/>
      <c r="DQ132" s="2520"/>
      <c r="DR132" s="2520"/>
      <c r="DS132" s="2520"/>
      <c r="DT132" s="2520"/>
      <c r="DU132" s="2520"/>
      <c r="DV132" s="2520"/>
      <c r="DW132" s="2520"/>
      <c r="DX132" s="2520"/>
      <c r="DY132" s="2520"/>
      <c r="DZ132" s="2520"/>
      <c r="EA132" s="2520"/>
      <c r="EB132" s="2520"/>
      <c r="EC132" s="2520"/>
      <c r="ED132" s="2520"/>
      <c r="EE132" s="2520"/>
      <c r="EF132" s="2520"/>
      <c r="EG132" s="2520"/>
      <c r="EH132" s="2520"/>
      <c r="EI132" s="2520"/>
      <c r="EJ132" s="2520"/>
      <c r="EK132" s="2520"/>
      <c r="EL132" s="2520"/>
      <c r="EM132" s="2520"/>
      <c r="EN132" s="2520"/>
      <c r="EO132" s="2520"/>
      <c r="EP132" s="2520"/>
      <c r="EQ132" s="2520"/>
      <c r="ER132" s="2520"/>
      <c r="ES132" s="2520"/>
      <c r="ET132" s="2520"/>
      <c r="EU132" s="2520"/>
      <c r="EV132" s="2520"/>
      <c r="EW132" s="2520"/>
      <c r="EX132" s="2520"/>
      <c r="EY132" s="2520"/>
      <c r="EZ132" s="2520"/>
      <c r="FA132" s="2520"/>
      <c r="FB132" s="2520"/>
      <c r="FC132" s="2520"/>
      <c r="FD132" s="2520"/>
      <c r="FE132" s="2520"/>
      <c r="FF132" s="2520"/>
      <c r="FG132" s="2520"/>
      <c r="FH132" s="2520"/>
      <c r="FI132" s="2520"/>
      <c r="FJ132" s="2520"/>
      <c r="FK132" s="2520"/>
      <c r="FL132" s="2520"/>
      <c r="FM132" s="2520"/>
      <c r="FN132" s="2520"/>
      <c r="FO132" s="2520"/>
      <c r="FP132" s="2520"/>
      <c r="FQ132" s="2520"/>
      <c r="FR132" s="2520"/>
      <c r="FS132" s="2520"/>
      <c r="FT132" s="2520"/>
      <c r="FU132" s="2520"/>
      <c r="FV132" s="2520"/>
      <c r="FW132" s="2520"/>
      <c r="FX132" s="2520"/>
      <c r="FY132" s="2520"/>
      <c r="FZ132" s="2520"/>
      <c r="GA132" s="2520"/>
      <c r="GB132" s="2520"/>
      <c r="GC132" s="2520"/>
      <c r="GD132" s="2520"/>
      <c r="GE132" s="2520"/>
      <c r="GF132" s="2520"/>
      <c r="GG132" s="2520"/>
      <c r="GH132" s="2520"/>
      <c r="GI132" s="2520"/>
      <c r="GJ132" s="2520"/>
      <c r="GK132" s="2520"/>
      <c r="GL132" s="2520"/>
      <c r="GM132" s="2520"/>
      <c r="GN132" s="2520"/>
      <c r="GO132" s="2520"/>
      <c r="GP132" s="2520"/>
      <c r="GQ132" s="2520"/>
      <c r="GR132" s="2520"/>
      <c r="GS132" s="2520"/>
      <c r="GT132" s="2520"/>
      <c r="GU132" s="2520"/>
      <c r="GV132" s="2520"/>
      <c r="GW132" s="2520"/>
      <c r="GX132" s="2520"/>
      <c r="GY132" s="2520"/>
      <c r="GZ132" s="2520"/>
      <c r="HA132" s="2520"/>
      <c r="HB132" s="2520"/>
      <c r="HC132" s="2520"/>
      <c r="HD132" s="2520"/>
      <c r="HE132" s="2520"/>
      <c r="HF132" s="2520"/>
      <c r="HG132" s="2520"/>
      <c r="HH132" s="2520"/>
      <c r="HI132" s="2520"/>
      <c r="HJ132" s="2520"/>
      <c r="HK132" s="2520"/>
      <c r="HL132" s="2520"/>
      <c r="HM132" s="2520"/>
      <c r="HN132" s="2520"/>
      <c r="HO132" s="2520"/>
      <c r="HP132" s="2520"/>
      <c r="HQ132" s="2520"/>
      <c r="HR132" s="2520"/>
      <c r="HS132" s="2520"/>
      <c r="HT132" s="2520"/>
      <c r="HU132" s="2520"/>
      <c r="HV132" s="2520"/>
      <c r="HW132" s="2520"/>
      <c r="HX132" s="2520"/>
      <c r="HY132" s="2520"/>
      <c r="HZ132" s="2520"/>
      <c r="IA132" s="2520"/>
      <c r="IB132" s="2520"/>
      <c r="IC132" s="2520"/>
      <c r="ID132" s="2520"/>
      <c r="IE132" s="2520"/>
      <c r="IF132" s="2520"/>
      <c r="IG132" s="2520"/>
      <c r="IH132" s="2520"/>
      <c r="II132" s="2520"/>
      <c r="IJ132" s="2520"/>
      <c r="IK132" s="2520"/>
      <c r="IL132" s="2520"/>
      <c r="IM132" s="2520"/>
      <c r="IN132" s="2520"/>
      <c r="IO132" s="2520"/>
      <c r="IP132" s="2520"/>
      <c r="IQ132" s="2520"/>
      <c r="IR132" s="2520"/>
      <c r="IS132" s="2520"/>
      <c r="IT132" s="2520"/>
      <c r="IU132" s="2520"/>
      <c r="IV132" s="2520"/>
    </row>
    <row r="133" spans="1:256" ht="15.6" customHeight="1">
      <c r="D133" s="2615"/>
      <c r="E133" s="2616"/>
      <c r="F133" s="2617"/>
      <c r="G133" s="2618"/>
      <c r="H133" s="2618"/>
      <c r="I133" s="2618"/>
      <c r="J133" s="2618"/>
      <c r="K133" s="2618"/>
      <c r="L133" s="2618"/>
      <c r="M133" s="2618"/>
      <c r="N133" s="2618"/>
      <c r="O133" s="2618"/>
      <c r="P133" s="2618"/>
      <c r="Q133" s="2619"/>
      <c r="R133" s="2619"/>
      <c r="S133" s="2616"/>
      <c r="T133" s="2616"/>
      <c r="U133" s="2616"/>
      <c r="V133" s="2616"/>
      <c r="W133" s="2616"/>
      <c r="X133" s="2616"/>
      <c r="Y133" s="2616"/>
      <c r="Z133" s="2616"/>
      <c r="AA133" s="2616"/>
      <c r="AB133" s="2616"/>
      <c r="AC133" s="2616"/>
      <c r="AD133" s="2616"/>
      <c r="AE133" s="2616"/>
      <c r="AF133" s="2616"/>
      <c r="AG133" s="2616"/>
      <c r="AH133" s="2616"/>
      <c r="AI133" s="2618"/>
      <c r="AJ133" s="2618"/>
      <c r="AK133" s="2618"/>
      <c r="AL133" s="2618"/>
      <c r="AM133" s="2618"/>
      <c r="AN133" s="2618"/>
      <c r="AO133" s="2618"/>
      <c r="AP133" s="2617"/>
    </row>
    <row r="134" spans="1:256" ht="15.6" customHeight="1">
      <c r="D134" s="2620"/>
      <c r="F134" s="2621"/>
      <c r="G134" s="2622" t="s">
        <v>446</v>
      </c>
      <c r="H134" s="2622" t="s">
        <v>446</v>
      </c>
      <c r="I134" s="2622" t="s">
        <v>446</v>
      </c>
      <c r="J134" s="2622" t="s">
        <v>446</v>
      </c>
      <c r="K134" s="2622" t="s">
        <v>446</v>
      </c>
      <c r="L134" s="2622" t="s">
        <v>446</v>
      </c>
      <c r="M134" s="2622" t="s">
        <v>446</v>
      </c>
      <c r="N134" s="2622" t="s">
        <v>446</v>
      </c>
      <c r="O134" s="2622" t="s">
        <v>446</v>
      </c>
      <c r="P134" s="2622" t="s">
        <v>446</v>
      </c>
      <c r="Q134" s="2622" t="s">
        <v>446</v>
      </c>
      <c r="R134" s="2622" t="s">
        <v>446</v>
      </c>
      <c r="S134" s="2622" t="s">
        <v>446</v>
      </c>
      <c r="T134" s="2622" t="s">
        <v>446</v>
      </c>
      <c r="U134" s="2622" t="s">
        <v>446</v>
      </c>
      <c r="V134" s="2623" t="s">
        <v>3117</v>
      </c>
      <c r="W134" s="2624" t="s">
        <v>449</v>
      </c>
      <c r="X134" s="2623" t="s">
        <v>3117</v>
      </c>
      <c r="Y134" s="2624" t="s">
        <v>449</v>
      </c>
      <c r="Z134" s="2624" t="s">
        <v>449</v>
      </c>
      <c r="AA134" s="2624" t="s">
        <v>449</v>
      </c>
      <c r="AB134" s="2624" t="s">
        <v>449</v>
      </c>
      <c r="AC134" s="2625"/>
      <c r="AD134" s="2625"/>
      <c r="AE134" s="2625"/>
      <c r="AF134" s="2625"/>
      <c r="AG134" s="2625"/>
      <c r="AH134" s="2625"/>
      <c r="AI134" s="2624"/>
      <c r="AJ134" s="2624"/>
      <c r="AK134" s="2624"/>
      <c r="AL134" s="2624"/>
      <c r="AM134" s="2624"/>
      <c r="AN134" s="2624"/>
      <c r="AO134" s="2624"/>
      <c r="AP134" s="2626"/>
    </row>
    <row r="135" spans="1:256" ht="15.6" customHeight="1">
      <c r="D135" s="2627"/>
      <c r="E135" s="2628"/>
      <c r="F135" s="2629" t="s">
        <v>22</v>
      </c>
      <c r="G135" s="2630">
        <v>1995</v>
      </c>
      <c r="H135" s="2630">
        <v>1996</v>
      </c>
      <c r="I135" s="2630">
        <v>1997</v>
      </c>
      <c r="J135" s="2630">
        <v>1998</v>
      </c>
      <c r="K135" s="2630">
        <v>1999</v>
      </c>
      <c r="L135" s="2630">
        <v>2000</v>
      </c>
      <c r="M135" s="2630">
        <v>2001</v>
      </c>
      <c r="N135" s="2630">
        <v>2002</v>
      </c>
      <c r="O135" s="2630">
        <v>2003</v>
      </c>
      <c r="P135" s="2630">
        <v>2004</v>
      </c>
      <c r="Q135" s="2630">
        <v>2005</v>
      </c>
      <c r="R135" s="2630">
        <v>2006</v>
      </c>
      <c r="S135" s="2630">
        <v>2007</v>
      </c>
      <c r="T135" s="2630">
        <v>2008</v>
      </c>
      <c r="U135" s="2630">
        <v>2009</v>
      </c>
      <c r="V135" s="2630">
        <v>2010</v>
      </c>
      <c r="W135" s="2630">
        <v>2011</v>
      </c>
      <c r="X135" s="2630">
        <v>2012</v>
      </c>
      <c r="Y135" s="2630">
        <v>2013</v>
      </c>
      <c r="Z135" s="2630">
        <v>2014</v>
      </c>
      <c r="AA135" s="2630">
        <v>2015</v>
      </c>
      <c r="AB135" s="2630">
        <v>2016</v>
      </c>
      <c r="AC135" s="2630">
        <v>2017</v>
      </c>
      <c r="AD135" s="2630">
        <v>2018</v>
      </c>
      <c r="AE135" s="2630">
        <v>2019</v>
      </c>
      <c r="AF135" s="2630">
        <v>2020</v>
      </c>
      <c r="AG135" s="2630">
        <v>2021</v>
      </c>
      <c r="AH135" s="2630">
        <v>2022</v>
      </c>
      <c r="AI135" s="2630">
        <v>2023</v>
      </c>
      <c r="AJ135" s="2630">
        <v>2024</v>
      </c>
      <c r="AK135" s="2630">
        <v>2025</v>
      </c>
      <c r="AL135" s="2630">
        <v>2026</v>
      </c>
      <c r="AM135" s="2630">
        <v>2027</v>
      </c>
      <c r="AN135" s="2630">
        <v>2028</v>
      </c>
      <c r="AO135" s="2630">
        <v>2029</v>
      </c>
      <c r="AP135" s="2629">
        <v>2030</v>
      </c>
      <c r="AS135" s="2630">
        <v>2014</v>
      </c>
    </row>
    <row r="136" spans="1:256" ht="15.6" customHeight="1">
      <c r="D136" s="2631"/>
      <c r="F136" s="2621"/>
      <c r="G136" s="2632"/>
      <c r="H136" s="2632"/>
      <c r="I136" s="2632"/>
      <c r="J136" s="2632"/>
      <c r="K136" s="2632"/>
      <c r="L136" s="2632"/>
      <c r="M136" s="2632"/>
      <c r="N136" s="2632"/>
      <c r="O136" s="2633"/>
      <c r="P136" s="2632"/>
      <c r="Q136" s="2632"/>
      <c r="R136" s="2632"/>
      <c r="S136" s="2634"/>
      <c r="T136" s="2634"/>
      <c r="U136" s="2510"/>
      <c r="V136" s="2510"/>
      <c r="W136" s="2510"/>
      <c r="X136" s="2510"/>
      <c r="Y136" s="2510"/>
      <c r="Z136" s="2510"/>
      <c r="AA136" s="2510"/>
      <c r="AB136" s="2510"/>
      <c r="AC136" s="2510"/>
      <c r="AD136" s="2510"/>
      <c r="AE136" s="2510"/>
      <c r="AF136" s="2510"/>
      <c r="AG136" s="2510"/>
      <c r="AH136" s="2510"/>
      <c r="AI136" s="2510"/>
      <c r="AJ136" s="2510"/>
      <c r="AK136" s="2510"/>
      <c r="AL136" s="2510"/>
      <c r="AM136" s="2510"/>
      <c r="AN136" s="2510"/>
      <c r="AO136" s="2510"/>
      <c r="AP136" s="2621"/>
      <c r="AS136" s="2510"/>
    </row>
    <row r="137" spans="1:256" ht="15.6" customHeight="1">
      <c r="D137" s="2631" t="s">
        <v>618</v>
      </c>
      <c r="F137" s="2621"/>
      <c r="G137" s="2632"/>
      <c r="H137" s="2632"/>
      <c r="I137" s="2632"/>
      <c r="J137" s="2632"/>
      <c r="K137" s="2632"/>
      <c r="L137" s="2632"/>
      <c r="M137" s="2632"/>
      <c r="N137" s="2632"/>
      <c r="O137" s="808"/>
      <c r="P137" s="2632"/>
      <c r="Q137" s="2632"/>
      <c r="R137" s="2632"/>
      <c r="S137" s="2634"/>
      <c r="T137" s="2634"/>
      <c r="U137" s="2510"/>
      <c r="V137" s="2510"/>
      <c r="W137" s="2510"/>
      <c r="X137" s="2510"/>
      <c r="Y137" s="2510"/>
      <c r="Z137" s="2510"/>
      <c r="AA137" s="2510"/>
      <c r="AB137" s="2510"/>
      <c r="AC137" s="2510"/>
      <c r="AD137" s="2510"/>
      <c r="AE137" s="2510"/>
      <c r="AF137" s="2510"/>
      <c r="AG137" s="2510"/>
      <c r="AH137" s="2510"/>
      <c r="AI137" s="2510"/>
      <c r="AJ137" s="2510"/>
      <c r="AK137" s="2510"/>
      <c r="AL137" s="2510"/>
      <c r="AM137" s="2510"/>
      <c r="AN137" s="2510"/>
      <c r="AO137" s="2510"/>
      <c r="AP137" s="2621"/>
      <c r="AS137" s="2510"/>
    </row>
    <row r="138" spans="1:256" ht="15.6" customHeight="1">
      <c r="D138" s="2620" t="s">
        <v>621</v>
      </c>
      <c r="F138" s="2621"/>
      <c r="G138" s="2632"/>
      <c r="H138" s="2632"/>
      <c r="I138" s="2632"/>
      <c r="J138" s="2632"/>
      <c r="K138" s="2632"/>
      <c r="L138" s="2632"/>
      <c r="M138" s="2632"/>
      <c r="N138" s="2632"/>
      <c r="O138" s="2633"/>
      <c r="P138" s="2632"/>
      <c r="Q138" s="2632"/>
      <c r="R138" s="2632"/>
      <c r="S138" s="2634"/>
      <c r="T138" s="2634"/>
      <c r="U138" s="2510"/>
      <c r="V138" s="2510"/>
      <c r="W138" s="2510"/>
      <c r="X138" s="2510"/>
      <c r="Y138" s="2510"/>
      <c r="Z138" s="2510"/>
      <c r="AA138" s="2510"/>
      <c r="AB138" s="2510"/>
      <c r="AC138" s="2510"/>
      <c r="AD138" s="2510"/>
      <c r="AE138" s="2510"/>
      <c r="AF138" s="2510"/>
      <c r="AG138" s="2510"/>
      <c r="AH138" s="2510"/>
      <c r="AI138" s="2510"/>
      <c r="AJ138" s="2510"/>
      <c r="AK138" s="2510"/>
      <c r="AL138" s="2510"/>
      <c r="AM138" s="2510"/>
      <c r="AN138" s="2510"/>
      <c r="AO138" s="2510"/>
      <c r="AP138" s="2621"/>
      <c r="AS138" s="2510"/>
    </row>
    <row r="139" spans="1:256" ht="15.6" customHeight="1">
      <c r="C139" s="2635"/>
      <c r="D139" s="2636" t="s">
        <v>624</v>
      </c>
      <c r="E139" s="2618"/>
      <c r="F139" s="2617"/>
      <c r="G139" s="2637"/>
      <c r="H139" s="2637"/>
      <c r="I139" s="2637"/>
      <c r="J139" s="2637"/>
      <c r="K139" s="2637"/>
      <c r="L139" s="2637"/>
      <c r="M139" s="2637"/>
      <c r="N139" s="2637"/>
      <c r="O139" s="2638"/>
      <c r="P139" s="2638"/>
      <c r="Q139" s="2638"/>
      <c r="R139" s="2638"/>
      <c r="S139" s="2639"/>
      <c r="T139" s="2639"/>
      <c r="U139" s="524"/>
      <c r="V139" s="524"/>
      <c r="W139" s="524"/>
      <c r="X139" s="2640"/>
      <c r="Y139" s="2640"/>
      <c r="Z139" s="2640"/>
      <c r="AA139" s="524"/>
      <c r="AB139" s="524"/>
      <c r="AC139" s="524"/>
      <c r="AD139" s="524"/>
      <c r="AE139" s="524"/>
      <c r="AF139" s="524"/>
      <c r="AG139" s="524"/>
      <c r="AH139" s="524"/>
      <c r="AI139" s="524"/>
      <c r="AJ139" s="524"/>
      <c r="AK139" s="524"/>
      <c r="AL139" s="524"/>
      <c r="AM139" s="524"/>
      <c r="AN139" s="524"/>
      <c r="AO139" s="524"/>
      <c r="AP139" s="469"/>
      <c r="AS139" s="2640"/>
    </row>
    <row r="140" spans="1:256" s="2565" customFormat="1" ht="15.6" customHeight="1">
      <c r="A140" s="2522"/>
      <c r="B140" s="2522"/>
      <c r="C140" s="2641"/>
      <c r="D140" s="2642"/>
      <c r="E140" s="2510" t="s">
        <v>626</v>
      </c>
      <c r="F140" s="2621"/>
      <c r="G140" s="2632"/>
      <c r="H140" s="2632"/>
      <c r="I140" s="2632"/>
      <c r="J140" s="2632"/>
      <c r="K140" s="2632"/>
      <c r="L140" s="2632"/>
      <c r="M140" s="2632"/>
      <c r="N140" s="2632"/>
      <c r="O140" s="808"/>
      <c r="P140" s="2632"/>
      <c r="Q140" s="2632"/>
      <c r="R140" s="2632"/>
      <c r="S140" s="2634"/>
      <c r="T140" s="2634"/>
      <c r="U140" s="2510"/>
      <c r="V140" s="2510"/>
      <c r="W140" s="2510"/>
      <c r="X140" s="2510"/>
      <c r="Y140" s="2510"/>
      <c r="Z140" s="2510"/>
      <c r="AA140" s="2510"/>
      <c r="AB140" s="2510"/>
      <c r="AC140" s="2510"/>
      <c r="AD140" s="2510"/>
      <c r="AE140" s="2510"/>
      <c r="AF140" s="2510"/>
      <c r="AG140" s="2510"/>
      <c r="AH140" s="2510"/>
      <c r="AI140" s="2510"/>
      <c r="AJ140" s="2510"/>
      <c r="AK140" s="2510"/>
      <c r="AL140" s="2510"/>
      <c r="AM140" s="2510"/>
      <c r="AN140" s="2510"/>
      <c r="AO140" s="2510"/>
      <c r="AP140" s="2621"/>
      <c r="AQ140" s="2520"/>
      <c r="AR140" s="2520"/>
      <c r="AS140" s="2510"/>
      <c r="AT140" s="2520"/>
      <c r="AU140" s="2520"/>
      <c r="AV140" s="2520"/>
      <c r="AW140" s="2520"/>
      <c r="AX140" s="2520"/>
      <c r="AY140" s="2520"/>
      <c r="AZ140" s="2520"/>
      <c r="BA140" s="2520"/>
      <c r="BB140" s="2520"/>
      <c r="BC140" s="2520"/>
      <c r="BD140" s="2520"/>
      <c r="BE140" s="2520"/>
      <c r="BF140" s="2520"/>
      <c r="BG140" s="2520"/>
      <c r="BH140" s="2520"/>
      <c r="BI140" s="2520"/>
      <c r="BJ140" s="2520"/>
      <c r="BK140" s="2520"/>
      <c r="BL140" s="2520"/>
      <c r="BM140" s="2520"/>
      <c r="BN140" s="2520"/>
      <c r="BO140" s="2520"/>
      <c r="BP140" s="2520"/>
      <c r="BQ140" s="2520"/>
      <c r="BR140" s="2520"/>
      <c r="BS140" s="2520"/>
      <c r="BT140" s="2520"/>
      <c r="BU140" s="2520"/>
      <c r="BV140" s="2520"/>
      <c r="BW140" s="2520"/>
      <c r="BX140" s="2520"/>
      <c r="BY140" s="2520"/>
      <c r="BZ140" s="2520"/>
      <c r="CA140" s="2520"/>
      <c r="CB140" s="2520"/>
      <c r="CC140" s="2520"/>
      <c r="CD140" s="2520"/>
      <c r="CE140" s="2520"/>
      <c r="CF140" s="2520"/>
      <c r="CG140" s="2520"/>
      <c r="CH140" s="2520"/>
      <c r="CI140" s="2520"/>
      <c r="CJ140" s="2520"/>
      <c r="CK140" s="2520"/>
      <c r="CL140" s="2520"/>
      <c r="CM140" s="2520"/>
      <c r="CN140" s="2520"/>
      <c r="CO140" s="2520"/>
      <c r="CP140" s="2520"/>
      <c r="CQ140" s="2520"/>
      <c r="CR140" s="2520"/>
      <c r="CS140" s="2520"/>
      <c r="CT140" s="2520"/>
      <c r="CU140" s="2520"/>
      <c r="CV140" s="2520"/>
      <c r="CW140" s="2520"/>
      <c r="CX140" s="2520"/>
      <c r="CY140" s="2520"/>
      <c r="CZ140" s="2520"/>
      <c r="DA140" s="2520"/>
      <c r="DB140" s="2520"/>
      <c r="DC140" s="2520"/>
      <c r="DD140" s="2520"/>
      <c r="DE140" s="2520"/>
      <c r="DF140" s="2520"/>
      <c r="DG140" s="2520"/>
      <c r="DH140" s="2520"/>
      <c r="DI140" s="2520"/>
      <c r="DJ140" s="2520"/>
      <c r="DK140" s="2520"/>
      <c r="DL140" s="2520"/>
      <c r="DM140" s="2520"/>
      <c r="DN140" s="2520"/>
      <c r="DO140" s="2520"/>
      <c r="DP140" s="2520"/>
      <c r="DQ140" s="2520"/>
      <c r="DR140" s="2520"/>
      <c r="DS140" s="2520"/>
      <c r="DT140" s="2520"/>
      <c r="DU140" s="2520"/>
      <c r="DV140" s="2520"/>
      <c r="DW140" s="2520"/>
      <c r="DX140" s="2520"/>
      <c r="DY140" s="2520"/>
      <c r="DZ140" s="2520"/>
      <c r="EA140" s="2520"/>
      <c r="EB140" s="2520"/>
      <c r="EC140" s="2520"/>
      <c r="ED140" s="2520"/>
      <c r="EE140" s="2520"/>
      <c r="EF140" s="2520"/>
      <c r="EG140" s="2520"/>
      <c r="EH140" s="2520"/>
      <c r="EI140" s="2520"/>
      <c r="EJ140" s="2520"/>
      <c r="EK140" s="2520"/>
      <c r="EL140" s="2520"/>
      <c r="EM140" s="2520"/>
      <c r="EN140" s="2520"/>
      <c r="EO140" s="2520"/>
      <c r="EP140" s="2520"/>
      <c r="EQ140" s="2520"/>
      <c r="ER140" s="2520"/>
      <c r="ES140" s="2520"/>
      <c r="ET140" s="2520"/>
      <c r="EU140" s="2520"/>
      <c r="EV140" s="2520"/>
      <c r="EW140" s="2520"/>
      <c r="EX140" s="2520"/>
      <c r="EY140" s="2520"/>
      <c r="EZ140" s="2520"/>
      <c r="FA140" s="2520"/>
      <c r="FB140" s="2520"/>
      <c r="FC140" s="2520"/>
      <c r="FD140" s="2520"/>
      <c r="FE140" s="2520"/>
      <c r="FF140" s="2520"/>
      <c r="FG140" s="2520"/>
      <c r="FH140" s="2520"/>
      <c r="FI140" s="2520"/>
      <c r="FJ140" s="2520"/>
      <c r="FK140" s="2520"/>
      <c r="FL140" s="2520"/>
      <c r="FM140" s="2520"/>
      <c r="FN140" s="2520"/>
      <c r="FO140" s="2520"/>
      <c r="FP140" s="2520"/>
      <c r="FQ140" s="2520"/>
      <c r="FR140" s="2520"/>
      <c r="FS140" s="2520"/>
      <c r="FT140" s="2520"/>
      <c r="FU140" s="2520"/>
      <c r="FV140" s="2520"/>
      <c r="FW140" s="2520"/>
      <c r="FX140" s="2520"/>
      <c r="FY140" s="2520"/>
      <c r="FZ140" s="2520"/>
      <c r="GA140" s="2520"/>
      <c r="GB140" s="2520"/>
      <c r="GC140" s="2520"/>
      <c r="GD140" s="2520"/>
      <c r="GE140" s="2520"/>
      <c r="GF140" s="2520"/>
      <c r="GG140" s="2520"/>
      <c r="GH140" s="2520"/>
      <c r="GI140" s="2520"/>
      <c r="GJ140" s="2520"/>
      <c r="GK140" s="2520"/>
      <c r="GL140" s="2520"/>
      <c r="GM140" s="2520"/>
      <c r="GN140" s="2520"/>
      <c r="GO140" s="2520"/>
      <c r="GP140" s="2520"/>
      <c r="GQ140" s="2520"/>
      <c r="GR140" s="2520"/>
      <c r="GS140" s="2520"/>
      <c r="GT140" s="2520"/>
      <c r="GU140" s="2520"/>
      <c r="GV140" s="2520"/>
      <c r="GW140" s="2520"/>
      <c r="GX140" s="2520"/>
      <c r="GY140" s="2520"/>
      <c r="GZ140" s="2520"/>
      <c r="HA140" s="2520"/>
      <c r="HB140" s="2520"/>
      <c r="HC140" s="2520"/>
      <c r="HD140" s="2520"/>
      <c r="HE140" s="2520"/>
      <c r="HF140" s="2520"/>
      <c r="HG140" s="2520"/>
      <c r="HH140" s="2520"/>
      <c r="HI140" s="2520"/>
      <c r="HJ140" s="2520"/>
      <c r="HK140" s="2520"/>
      <c r="HL140" s="2520"/>
      <c r="HM140" s="2520"/>
      <c r="HN140" s="2520"/>
      <c r="HO140" s="2520"/>
      <c r="HP140" s="2520"/>
      <c r="HQ140" s="2520"/>
      <c r="HR140" s="2520"/>
      <c r="HS140" s="2520"/>
      <c r="HT140" s="2520"/>
      <c r="HU140" s="2520"/>
      <c r="HV140" s="2520"/>
      <c r="HW140" s="2520"/>
      <c r="HX140" s="2520"/>
      <c r="HY140" s="2520"/>
      <c r="HZ140" s="2520"/>
      <c r="IA140" s="2520"/>
      <c r="IB140" s="2520"/>
      <c r="IC140" s="2520"/>
      <c r="ID140" s="2520"/>
      <c r="IE140" s="2520"/>
      <c r="IF140" s="2520"/>
      <c r="IG140" s="2520"/>
      <c r="IH140" s="2520"/>
      <c r="II140" s="2520"/>
      <c r="IJ140" s="2520"/>
      <c r="IK140" s="2520"/>
      <c r="IL140" s="2520"/>
      <c r="IM140" s="2520"/>
      <c r="IN140" s="2520"/>
      <c r="IO140" s="2520"/>
      <c r="IP140" s="2520"/>
      <c r="IQ140" s="2520"/>
      <c r="IR140" s="2520"/>
      <c r="IS140" s="2520"/>
      <c r="IT140" s="2520"/>
      <c r="IU140" s="2520"/>
      <c r="IV140" s="2520"/>
    </row>
    <row r="141" spans="1:256" ht="15.6" customHeight="1">
      <c r="C141" s="2641"/>
      <c r="D141" s="2642"/>
      <c r="F141" s="2621" t="s">
        <v>628</v>
      </c>
      <c r="G141" s="2632"/>
      <c r="H141" s="2632"/>
      <c r="I141" s="2632"/>
      <c r="J141" s="2632"/>
      <c r="K141" s="2632"/>
      <c r="L141" s="2632"/>
      <c r="M141" s="2632"/>
      <c r="N141" s="2632"/>
      <c r="O141" s="808">
        <v>4886372</v>
      </c>
      <c r="P141" s="808">
        <v>3675500</v>
      </c>
      <c r="Q141" s="808">
        <v>3487800</v>
      </c>
      <c r="R141" s="808">
        <v>3235500</v>
      </c>
      <c r="S141" s="2643">
        <v>4371900</v>
      </c>
      <c r="T141" s="2643">
        <v>4390100</v>
      </c>
      <c r="U141" s="810">
        <v>4502900</v>
      </c>
      <c r="V141" s="2644">
        <v>3803700</v>
      </c>
      <c r="W141" s="2645">
        <v>3994000</v>
      </c>
      <c r="X141" s="1652">
        <v>0</v>
      </c>
      <c r="Y141" s="2646">
        <v>3120800</v>
      </c>
      <c r="Z141" s="2646">
        <v>3219800</v>
      </c>
      <c r="AA141" s="2647">
        <v>3752777.2205000003</v>
      </c>
      <c r="AB141" s="2647">
        <v>3778099.65</v>
      </c>
      <c r="AC141" s="515">
        <v>3933200</v>
      </c>
      <c r="AD141" s="515">
        <v>4113900</v>
      </c>
      <c r="AE141" s="515">
        <v>4305500</v>
      </c>
      <c r="AF141" s="515">
        <v>4503300</v>
      </c>
      <c r="AG141" s="515">
        <v>4665200</v>
      </c>
      <c r="AH141" s="515">
        <v>4833000</v>
      </c>
      <c r="AI141" s="515">
        <v>5006900</v>
      </c>
      <c r="AJ141" s="515">
        <v>5187100</v>
      </c>
      <c r="AK141" s="515">
        <v>5374400</v>
      </c>
      <c r="AL141" s="515">
        <v>5569100</v>
      </c>
      <c r="AM141" s="515">
        <v>5771400</v>
      </c>
      <c r="AN141" s="515">
        <v>5981600</v>
      </c>
      <c r="AO141" s="515">
        <v>6200100</v>
      </c>
      <c r="AP141" s="561">
        <v>6427100</v>
      </c>
      <c r="AS141" s="1652">
        <v>3219800</v>
      </c>
    </row>
    <row r="142" spans="1:256" ht="15.6" customHeight="1">
      <c r="C142" s="2641"/>
      <c r="D142" s="2642"/>
      <c r="F142" s="2621" t="s">
        <v>630</v>
      </c>
      <c r="G142" s="2632"/>
      <c r="H142" s="2632"/>
      <c r="I142" s="2632"/>
      <c r="J142" s="2632"/>
      <c r="K142" s="2632"/>
      <c r="L142" s="2632"/>
      <c r="M142" s="2632"/>
      <c r="N142" s="2632"/>
      <c r="O142" s="808">
        <v>125000</v>
      </c>
      <c r="P142" s="808">
        <v>599500</v>
      </c>
      <c r="Q142" s="808">
        <v>384300</v>
      </c>
      <c r="R142" s="808">
        <v>683900</v>
      </c>
      <c r="S142" s="2643">
        <v>236400</v>
      </c>
      <c r="T142" s="2643">
        <v>46700</v>
      </c>
      <c r="U142" s="810">
        <v>9000</v>
      </c>
      <c r="V142" s="2644">
        <v>75000</v>
      </c>
      <c r="W142" s="2644">
        <v>1106000</v>
      </c>
      <c r="X142" s="1652">
        <v>50000</v>
      </c>
      <c r="Y142" s="2646">
        <v>50000</v>
      </c>
      <c r="Z142" s="2646">
        <v>50000</v>
      </c>
      <c r="AA142" s="2647">
        <v>50000</v>
      </c>
      <c r="AB142" s="2647">
        <v>50000</v>
      </c>
      <c r="AC142" s="515">
        <v>51300</v>
      </c>
      <c r="AD142" s="515">
        <v>52600</v>
      </c>
      <c r="AE142" s="515">
        <v>53900</v>
      </c>
      <c r="AF142" s="515">
        <v>55200</v>
      </c>
      <c r="AG142" s="515">
        <v>56600</v>
      </c>
      <c r="AH142" s="515">
        <v>58000</v>
      </c>
      <c r="AI142" s="515">
        <v>59500</v>
      </c>
      <c r="AJ142" s="515">
        <v>61000</v>
      </c>
      <c r="AK142" s="515">
        <v>62500</v>
      </c>
      <c r="AL142" s="515">
        <v>64100</v>
      </c>
      <c r="AM142" s="515">
        <v>65700</v>
      </c>
      <c r="AN142" s="515">
        <v>67300</v>
      </c>
      <c r="AO142" s="515">
        <v>69000</v>
      </c>
      <c r="AP142" s="561">
        <v>70700</v>
      </c>
      <c r="AS142" s="1652">
        <v>50000</v>
      </c>
    </row>
    <row r="143" spans="1:256" ht="15.6" customHeight="1">
      <c r="C143" s="2641"/>
      <c r="D143" s="2642"/>
      <c r="F143" s="2621" t="s">
        <v>631</v>
      </c>
      <c r="G143" s="2632"/>
      <c r="H143" s="2632"/>
      <c r="I143" s="2632"/>
      <c r="J143" s="2632"/>
      <c r="K143" s="2632"/>
      <c r="L143" s="2632"/>
      <c r="M143" s="2632"/>
      <c r="N143" s="2632"/>
      <c r="O143" s="808">
        <v>0</v>
      </c>
      <c r="P143" s="808">
        <v>300</v>
      </c>
      <c r="Q143" s="808">
        <v>0</v>
      </c>
      <c r="R143" s="808">
        <v>0</v>
      </c>
      <c r="S143" s="2643">
        <v>0</v>
      </c>
      <c r="T143" s="2643">
        <v>0</v>
      </c>
      <c r="U143" s="810">
        <v>0</v>
      </c>
      <c r="V143" s="2644">
        <v>0</v>
      </c>
      <c r="W143" s="2644">
        <v>0</v>
      </c>
      <c r="X143" s="1652">
        <v>0</v>
      </c>
      <c r="Y143" s="2646">
        <v>0</v>
      </c>
      <c r="Z143" s="2646">
        <v>0</v>
      </c>
      <c r="AA143" s="2647">
        <v>0</v>
      </c>
      <c r="AB143" s="2647">
        <v>0</v>
      </c>
      <c r="AC143" s="515">
        <v>0</v>
      </c>
      <c r="AD143" s="515">
        <v>0</v>
      </c>
      <c r="AE143" s="515">
        <v>0</v>
      </c>
      <c r="AF143" s="515">
        <v>0</v>
      </c>
      <c r="AG143" s="515">
        <v>0</v>
      </c>
      <c r="AH143" s="515">
        <v>0</v>
      </c>
      <c r="AI143" s="515">
        <v>0</v>
      </c>
      <c r="AJ143" s="515">
        <v>0</v>
      </c>
      <c r="AK143" s="515">
        <v>0</v>
      </c>
      <c r="AL143" s="515">
        <v>0</v>
      </c>
      <c r="AM143" s="515">
        <v>0</v>
      </c>
      <c r="AN143" s="515">
        <v>0</v>
      </c>
      <c r="AO143" s="515">
        <v>0</v>
      </c>
      <c r="AP143" s="561">
        <v>0</v>
      </c>
      <c r="AS143" s="1652">
        <v>0</v>
      </c>
    </row>
    <row r="144" spans="1:256" ht="15.6" customHeight="1">
      <c r="C144" s="2641"/>
      <c r="D144" s="2642"/>
      <c r="F144" s="2621" t="s">
        <v>634</v>
      </c>
      <c r="G144" s="2632"/>
      <c r="H144" s="2632"/>
      <c r="I144" s="2632"/>
      <c r="J144" s="2632"/>
      <c r="K144" s="2632"/>
      <c r="L144" s="2632"/>
      <c r="M144" s="2632"/>
      <c r="N144" s="2632"/>
      <c r="O144" s="808">
        <v>0</v>
      </c>
      <c r="P144" s="808">
        <v>0</v>
      </c>
      <c r="Q144" s="808">
        <v>0</v>
      </c>
      <c r="R144" s="808">
        <v>0</v>
      </c>
      <c r="S144" s="2643">
        <v>0</v>
      </c>
      <c r="T144" s="2643">
        <v>0</v>
      </c>
      <c r="U144" s="810">
        <v>0</v>
      </c>
      <c r="V144" s="2644">
        <v>0</v>
      </c>
      <c r="W144" s="2644">
        <v>0</v>
      </c>
      <c r="X144" s="1652">
        <v>0</v>
      </c>
      <c r="Y144" s="2646">
        <v>0</v>
      </c>
      <c r="Z144" s="2646">
        <v>0</v>
      </c>
      <c r="AA144" s="2647">
        <v>0</v>
      </c>
      <c r="AB144" s="2647">
        <v>0</v>
      </c>
      <c r="AC144" s="515">
        <v>0</v>
      </c>
      <c r="AD144" s="515">
        <v>0</v>
      </c>
      <c r="AE144" s="515">
        <v>0</v>
      </c>
      <c r="AF144" s="515">
        <v>0</v>
      </c>
      <c r="AG144" s="515">
        <v>0</v>
      </c>
      <c r="AH144" s="515">
        <v>0</v>
      </c>
      <c r="AI144" s="515">
        <v>0</v>
      </c>
      <c r="AJ144" s="515">
        <v>0</v>
      </c>
      <c r="AK144" s="515">
        <v>0</v>
      </c>
      <c r="AL144" s="515">
        <v>0</v>
      </c>
      <c r="AM144" s="515">
        <v>0</v>
      </c>
      <c r="AN144" s="515">
        <v>0</v>
      </c>
      <c r="AO144" s="515">
        <v>0</v>
      </c>
      <c r="AP144" s="561">
        <v>0</v>
      </c>
      <c r="AS144" s="1652">
        <v>0</v>
      </c>
    </row>
    <row r="145" spans="1:256" ht="15.6" customHeight="1">
      <c r="C145" s="2641"/>
      <c r="D145" s="2642"/>
      <c r="F145" s="2621" t="s">
        <v>637</v>
      </c>
      <c r="G145" s="2632"/>
      <c r="H145" s="2632"/>
      <c r="I145" s="2632"/>
      <c r="J145" s="2632"/>
      <c r="K145" s="2632"/>
      <c r="L145" s="2632"/>
      <c r="M145" s="2632"/>
      <c r="N145" s="2632"/>
      <c r="O145" s="808">
        <v>549400</v>
      </c>
      <c r="P145" s="808">
        <v>569400</v>
      </c>
      <c r="Q145" s="808">
        <v>400700</v>
      </c>
      <c r="R145" s="808">
        <v>287500</v>
      </c>
      <c r="S145" s="2643">
        <v>389800</v>
      </c>
      <c r="T145" s="2643">
        <v>360100</v>
      </c>
      <c r="U145" s="810">
        <v>346500</v>
      </c>
      <c r="V145" s="2644">
        <v>174800</v>
      </c>
      <c r="W145" s="2644">
        <v>162800</v>
      </c>
      <c r="X145" s="1652">
        <v>202100</v>
      </c>
      <c r="Y145" s="2646">
        <v>112400</v>
      </c>
      <c r="Z145" s="2646">
        <v>112400</v>
      </c>
      <c r="AA145" s="2647">
        <v>172000</v>
      </c>
      <c r="AB145" s="2647">
        <v>172000</v>
      </c>
      <c r="AC145" s="515">
        <v>176300</v>
      </c>
      <c r="AD145" s="515">
        <v>180700</v>
      </c>
      <c r="AE145" s="515">
        <v>185200</v>
      </c>
      <c r="AF145" s="515">
        <v>189800</v>
      </c>
      <c r="AG145" s="515">
        <v>194500</v>
      </c>
      <c r="AH145" s="515">
        <v>199400</v>
      </c>
      <c r="AI145" s="515">
        <v>204400</v>
      </c>
      <c r="AJ145" s="515">
        <v>209500</v>
      </c>
      <c r="AK145" s="515">
        <v>214700</v>
      </c>
      <c r="AL145" s="515">
        <v>220100</v>
      </c>
      <c r="AM145" s="515">
        <v>225600</v>
      </c>
      <c r="AN145" s="515">
        <v>231200</v>
      </c>
      <c r="AO145" s="515">
        <v>237000</v>
      </c>
      <c r="AP145" s="561">
        <v>242900</v>
      </c>
      <c r="AS145" s="1652">
        <v>112400</v>
      </c>
    </row>
    <row r="146" spans="1:256" ht="15.6" customHeight="1">
      <c r="C146" s="2641"/>
      <c r="D146" s="2642"/>
      <c r="F146" s="2648" t="s">
        <v>640</v>
      </c>
      <c r="G146" s="2649"/>
      <c r="H146" s="2649"/>
      <c r="I146" s="2649"/>
      <c r="J146" s="2649"/>
      <c r="K146" s="2649"/>
      <c r="L146" s="2649"/>
      <c r="M146" s="2649"/>
      <c r="N146" s="2649"/>
      <c r="O146" s="808">
        <v>-1310391</v>
      </c>
      <c r="P146" s="808">
        <v>-1102800</v>
      </c>
      <c r="Q146" s="808">
        <v>-1231500</v>
      </c>
      <c r="R146" s="808">
        <v>-1010800</v>
      </c>
      <c r="S146" s="2643">
        <v>-1527000</v>
      </c>
      <c r="T146" s="2643">
        <v>-1267000</v>
      </c>
      <c r="U146" s="810">
        <v>-1317200</v>
      </c>
      <c r="V146" s="2644">
        <v>-1074600</v>
      </c>
      <c r="W146" s="2644">
        <v>-1342700</v>
      </c>
      <c r="X146" s="1652">
        <v>-79700</v>
      </c>
      <c r="Y146" s="2646">
        <v>-898300</v>
      </c>
      <c r="Z146" s="2646">
        <v>-894700</v>
      </c>
      <c r="AA146" s="2647">
        <v>-184000</v>
      </c>
      <c r="AB146" s="2647">
        <v>-190500</v>
      </c>
      <c r="AC146" s="515">
        <v>-195300</v>
      </c>
      <c r="AD146" s="515">
        <v>-200200</v>
      </c>
      <c r="AE146" s="515">
        <v>-205200</v>
      </c>
      <c r="AF146" s="515">
        <v>-210300</v>
      </c>
      <c r="AG146" s="515">
        <v>-215600</v>
      </c>
      <c r="AH146" s="515">
        <v>-221000</v>
      </c>
      <c r="AI146" s="515">
        <v>-226500</v>
      </c>
      <c r="AJ146" s="515">
        <v>-232200</v>
      </c>
      <c r="AK146" s="515">
        <v>-238000</v>
      </c>
      <c r="AL146" s="515">
        <v>-244000</v>
      </c>
      <c r="AM146" s="515">
        <v>-250100</v>
      </c>
      <c r="AN146" s="515">
        <v>-256400</v>
      </c>
      <c r="AO146" s="515">
        <v>-262800</v>
      </c>
      <c r="AP146" s="561">
        <v>-269400</v>
      </c>
      <c r="AS146" s="1652">
        <v>-795300</v>
      </c>
    </row>
    <row r="147" spans="1:256" ht="15.6" customHeight="1">
      <c r="C147" s="2641"/>
      <c r="D147" s="2650"/>
      <c r="E147" s="2651"/>
      <c r="F147" s="2652" t="s">
        <v>37</v>
      </c>
      <c r="G147" s="2653"/>
      <c r="H147" s="2653"/>
      <c r="I147" s="2653"/>
      <c r="J147" s="2653"/>
      <c r="K147" s="2653"/>
      <c r="L147" s="2653"/>
      <c r="M147" s="2653"/>
      <c r="N147" s="2653"/>
      <c r="O147" s="2654">
        <v>4250381</v>
      </c>
      <c r="P147" s="2654">
        <v>3741900</v>
      </c>
      <c r="Q147" s="2654">
        <v>3041300</v>
      </c>
      <c r="R147" s="2654">
        <v>3196100</v>
      </c>
      <c r="S147" s="2655">
        <v>3471100</v>
      </c>
      <c r="T147" s="2655">
        <v>3529900</v>
      </c>
      <c r="U147" s="2656">
        <v>3541200</v>
      </c>
      <c r="V147" s="2657">
        <v>2978900</v>
      </c>
      <c r="W147" s="546">
        <v>3920100</v>
      </c>
      <c r="X147" s="2658">
        <v>172400</v>
      </c>
      <c r="Y147" s="2659">
        <v>2384900</v>
      </c>
      <c r="Z147" s="2659">
        <v>2487500</v>
      </c>
      <c r="AA147" s="2660">
        <v>3790777.2205000003</v>
      </c>
      <c r="AB147" s="2660">
        <v>3809599.65</v>
      </c>
      <c r="AC147" s="546">
        <v>3965500</v>
      </c>
      <c r="AD147" s="546">
        <v>4147000</v>
      </c>
      <c r="AE147" s="546">
        <v>4339400</v>
      </c>
      <c r="AF147" s="546">
        <v>4538000</v>
      </c>
      <c r="AG147" s="546">
        <v>4700700</v>
      </c>
      <c r="AH147" s="546">
        <v>4869400</v>
      </c>
      <c r="AI147" s="546">
        <v>5044300</v>
      </c>
      <c r="AJ147" s="546">
        <v>5225400</v>
      </c>
      <c r="AK147" s="546">
        <v>5413600</v>
      </c>
      <c r="AL147" s="546">
        <v>5609300</v>
      </c>
      <c r="AM147" s="546">
        <v>5812600</v>
      </c>
      <c r="AN147" s="546">
        <v>6023700</v>
      </c>
      <c r="AO147" s="546">
        <v>6243300</v>
      </c>
      <c r="AP147" s="547">
        <v>6471300</v>
      </c>
      <c r="AQ147" s="2565"/>
      <c r="AR147" s="2565"/>
      <c r="AS147" s="2658">
        <v>2586900</v>
      </c>
      <c r="AT147" s="2565"/>
      <c r="AU147" s="2565"/>
      <c r="AV147" s="2565"/>
      <c r="AW147" s="2565"/>
      <c r="AX147" s="2565"/>
      <c r="AY147" s="2565"/>
      <c r="AZ147" s="2565"/>
      <c r="BA147" s="2565"/>
      <c r="BB147" s="2565"/>
      <c r="BC147" s="2565"/>
      <c r="BD147" s="2565"/>
      <c r="BE147" s="2565"/>
      <c r="BF147" s="2565"/>
      <c r="BG147" s="2565"/>
      <c r="BH147" s="2565"/>
      <c r="BI147" s="2565"/>
      <c r="BJ147" s="2565"/>
      <c r="BK147" s="2565"/>
      <c r="BL147" s="2565"/>
      <c r="BM147" s="2565"/>
      <c r="BN147" s="2565"/>
      <c r="BO147" s="2565"/>
      <c r="BP147" s="2565"/>
      <c r="BQ147" s="2565"/>
      <c r="BR147" s="2565"/>
      <c r="BS147" s="2565"/>
      <c r="BT147" s="2565"/>
      <c r="BU147" s="2565"/>
      <c r="BV147" s="2565"/>
      <c r="BW147" s="2565"/>
      <c r="BX147" s="2565"/>
      <c r="BY147" s="2565"/>
      <c r="BZ147" s="2565"/>
      <c r="CA147" s="2565"/>
      <c r="CB147" s="2565"/>
      <c r="CC147" s="2565"/>
      <c r="CD147" s="2565"/>
      <c r="CE147" s="2565"/>
      <c r="CF147" s="2565"/>
      <c r="CG147" s="2565"/>
      <c r="CH147" s="2565"/>
      <c r="CI147" s="2565"/>
      <c r="CJ147" s="2565"/>
      <c r="CK147" s="2565"/>
      <c r="CL147" s="2565"/>
      <c r="CM147" s="2565"/>
      <c r="CN147" s="2565"/>
      <c r="CO147" s="2565"/>
      <c r="CP147" s="2565"/>
      <c r="CQ147" s="2565"/>
      <c r="CR147" s="2565"/>
      <c r="CS147" s="2565"/>
      <c r="CT147" s="2565"/>
      <c r="CU147" s="2565"/>
      <c r="CV147" s="2565"/>
      <c r="CW147" s="2565"/>
      <c r="CX147" s="2565"/>
      <c r="CY147" s="2565"/>
      <c r="CZ147" s="2565"/>
      <c r="DA147" s="2565"/>
      <c r="DB147" s="2565"/>
      <c r="DC147" s="2565"/>
      <c r="DD147" s="2565"/>
      <c r="DE147" s="2565"/>
      <c r="DF147" s="2565"/>
      <c r="DG147" s="2565"/>
      <c r="DH147" s="2565"/>
      <c r="DI147" s="2565"/>
      <c r="DJ147" s="2565"/>
      <c r="DK147" s="2565"/>
      <c r="DL147" s="2565"/>
      <c r="DM147" s="2565"/>
      <c r="DN147" s="2565"/>
      <c r="DO147" s="2565"/>
      <c r="DP147" s="2565"/>
      <c r="DQ147" s="2565"/>
      <c r="DR147" s="2565"/>
      <c r="DS147" s="2565"/>
      <c r="DT147" s="2565"/>
      <c r="DU147" s="2565"/>
      <c r="DV147" s="2565"/>
      <c r="DW147" s="2565"/>
      <c r="DX147" s="2565"/>
      <c r="DY147" s="2565"/>
      <c r="DZ147" s="2565"/>
      <c r="EA147" s="2565"/>
      <c r="EB147" s="2565"/>
      <c r="EC147" s="2565"/>
      <c r="ED147" s="2565"/>
      <c r="EE147" s="2565"/>
      <c r="EF147" s="2565"/>
      <c r="EG147" s="2565"/>
      <c r="EH147" s="2565"/>
      <c r="EI147" s="2565"/>
      <c r="EJ147" s="2565"/>
      <c r="EK147" s="2565"/>
      <c r="EL147" s="2565"/>
      <c r="EM147" s="2565"/>
      <c r="EN147" s="2565"/>
      <c r="EO147" s="2565"/>
      <c r="EP147" s="2565"/>
      <c r="EQ147" s="2565"/>
      <c r="ER147" s="2565"/>
      <c r="ES147" s="2565"/>
      <c r="ET147" s="2565"/>
      <c r="EU147" s="2565"/>
      <c r="EV147" s="2565"/>
      <c r="EW147" s="2565"/>
      <c r="EX147" s="2565"/>
      <c r="EY147" s="2565"/>
      <c r="EZ147" s="2565"/>
      <c r="FA147" s="2565"/>
      <c r="FB147" s="2565"/>
      <c r="FC147" s="2565"/>
      <c r="FD147" s="2565"/>
      <c r="FE147" s="2565"/>
      <c r="FF147" s="2565"/>
      <c r="FG147" s="2565"/>
      <c r="FH147" s="2565"/>
      <c r="FI147" s="2565"/>
      <c r="FJ147" s="2565"/>
      <c r="FK147" s="2565"/>
      <c r="FL147" s="2565"/>
      <c r="FM147" s="2565"/>
      <c r="FN147" s="2565"/>
      <c r="FO147" s="2565"/>
      <c r="FP147" s="2565"/>
      <c r="FQ147" s="2565"/>
      <c r="FR147" s="2565"/>
      <c r="FS147" s="2565"/>
      <c r="FT147" s="2565"/>
      <c r="FU147" s="2565"/>
      <c r="FV147" s="2565"/>
      <c r="FW147" s="2565"/>
      <c r="FX147" s="2565"/>
      <c r="FY147" s="2565"/>
      <c r="FZ147" s="2565"/>
      <c r="GA147" s="2565"/>
      <c r="GB147" s="2565"/>
      <c r="GC147" s="2565"/>
      <c r="GD147" s="2565"/>
      <c r="GE147" s="2565"/>
      <c r="GF147" s="2565"/>
      <c r="GG147" s="2565"/>
      <c r="GH147" s="2565"/>
      <c r="GI147" s="2565"/>
      <c r="GJ147" s="2565"/>
      <c r="GK147" s="2565"/>
      <c r="GL147" s="2565"/>
      <c r="GM147" s="2565"/>
      <c r="GN147" s="2565"/>
      <c r="GO147" s="2565"/>
      <c r="GP147" s="2565"/>
      <c r="GQ147" s="2565"/>
      <c r="GR147" s="2565"/>
      <c r="GS147" s="2565"/>
      <c r="GT147" s="2565"/>
      <c r="GU147" s="2565"/>
      <c r="GV147" s="2565"/>
      <c r="GW147" s="2565"/>
      <c r="GX147" s="2565"/>
      <c r="GY147" s="2565"/>
      <c r="GZ147" s="2565"/>
      <c r="HA147" s="2565"/>
      <c r="HB147" s="2565"/>
      <c r="HC147" s="2565"/>
      <c r="HD147" s="2565"/>
      <c r="HE147" s="2565"/>
      <c r="HF147" s="2565"/>
      <c r="HG147" s="2565"/>
      <c r="HH147" s="2565"/>
      <c r="HI147" s="2565"/>
      <c r="HJ147" s="2565"/>
      <c r="HK147" s="2565"/>
      <c r="HL147" s="2565"/>
      <c r="HM147" s="2565"/>
      <c r="HN147" s="2565"/>
      <c r="HO147" s="2565"/>
      <c r="HP147" s="2565"/>
      <c r="HQ147" s="2565"/>
      <c r="HR147" s="2565"/>
      <c r="HS147" s="2565"/>
      <c r="HT147" s="2565"/>
      <c r="HU147" s="2565"/>
      <c r="HV147" s="2565"/>
      <c r="HW147" s="2565"/>
      <c r="HX147" s="2565"/>
      <c r="HY147" s="2565"/>
      <c r="HZ147" s="2565"/>
      <c r="IA147" s="2565"/>
      <c r="IB147" s="2565"/>
      <c r="IC147" s="2565"/>
      <c r="ID147" s="2565"/>
      <c r="IE147" s="2565"/>
      <c r="IF147" s="2565"/>
      <c r="IG147" s="2565"/>
      <c r="IH147" s="2565"/>
      <c r="II147" s="2565"/>
      <c r="IJ147" s="2565"/>
      <c r="IK147" s="2565"/>
      <c r="IL147" s="2565"/>
      <c r="IM147" s="2565"/>
      <c r="IN147" s="2565"/>
      <c r="IO147" s="2565"/>
      <c r="IP147" s="2565"/>
      <c r="IQ147" s="2565"/>
      <c r="IR147" s="2565"/>
      <c r="IS147" s="2565"/>
      <c r="IT147" s="2565"/>
      <c r="IU147" s="2565"/>
      <c r="IV147" s="2565"/>
    </row>
    <row r="148" spans="1:256" s="2565" customFormat="1" ht="15.6" customHeight="1">
      <c r="A148" s="2522"/>
      <c r="B148" s="2522"/>
      <c r="C148" s="2641"/>
      <c r="D148" s="2661"/>
      <c r="E148" s="2662" t="s">
        <v>642</v>
      </c>
      <c r="F148" s="2617"/>
      <c r="G148" s="2637"/>
      <c r="H148" s="2637"/>
      <c r="I148" s="2637"/>
      <c r="J148" s="2637"/>
      <c r="K148" s="2637"/>
      <c r="L148" s="2637"/>
      <c r="M148" s="2637"/>
      <c r="N148" s="2637"/>
      <c r="O148" s="2638"/>
      <c r="P148" s="2638"/>
      <c r="Q148" s="2638"/>
      <c r="R148" s="2638"/>
      <c r="S148" s="2639"/>
      <c r="T148" s="2639"/>
      <c r="U148" s="2663"/>
      <c r="V148" s="2664"/>
      <c r="W148" s="2664"/>
      <c r="X148" s="2665"/>
      <c r="Y148" s="2666"/>
      <c r="Z148" s="2666"/>
      <c r="AA148" s="2667"/>
      <c r="AB148" s="2667"/>
      <c r="AC148" s="524"/>
      <c r="AD148" s="524"/>
      <c r="AE148" s="524"/>
      <c r="AF148" s="524"/>
      <c r="AG148" s="524"/>
      <c r="AH148" s="524"/>
      <c r="AI148" s="524"/>
      <c r="AJ148" s="524"/>
      <c r="AK148" s="524"/>
      <c r="AL148" s="524"/>
      <c r="AM148" s="524"/>
      <c r="AN148" s="524"/>
      <c r="AO148" s="524"/>
      <c r="AP148" s="469"/>
      <c r="AQ148" s="2520"/>
      <c r="AR148" s="2520"/>
      <c r="AS148" s="2665"/>
      <c r="AT148" s="2520"/>
      <c r="AU148" s="2520"/>
      <c r="AV148" s="2520"/>
      <c r="AW148" s="2520"/>
      <c r="AX148" s="2520"/>
      <c r="AY148" s="2520"/>
      <c r="AZ148" s="2520"/>
      <c r="BA148" s="2520"/>
      <c r="BB148" s="2520"/>
      <c r="BC148" s="2520"/>
      <c r="BD148" s="2520"/>
      <c r="BE148" s="2520"/>
      <c r="BF148" s="2520"/>
      <c r="BG148" s="2520"/>
      <c r="BH148" s="2520"/>
      <c r="BI148" s="2520"/>
      <c r="BJ148" s="2520"/>
      <c r="BK148" s="2520"/>
      <c r="BL148" s="2520"/>
      <c r="BM148" s="2520"/>
      <c r="BN148" s="2520"/>
      <c r="BO148" s="2520"/>
      <c r="BP148" s="2520"/>
      <c r="BQ148" s="2520"/>
      <c r="BR148" s="2520"/>
      <c r="BS148" s="2520"/>
      <c r="BT148" s="2520"/>
      <c r="BU148" s="2520"/>
      <c r="BV148" s="2520"/>
      <c r="BW148" s="2520"/>
      <c r="BX148" s="2520"/>
      <c r="BY148" s="2520"/>
      <c r="BZ148" s="2520"/>
      <c r="CA148" s="2520"/>
      <c r="CB148" s="2520"/>
      <c r="CC148" s="2520"/>
      <c r="CD148" s="2520"/>
      <c r="CE148" s="2520"/>
      <c r="CF148" s="2520"/>
      <c r="CG148" s="2520"/>
      <c r="CH148" s="2520"/>
      <c r="CI148" s="2520"/>
      <c r="CJ148" s="2520"/>
      <c r="CK148" s="2520"/>
      <c r="CL148" s="2520"/>
      <c r="CM148" s="2520"/>
      <c r="CN148" s="2520"/>
      <c r="CO148" s="2520"/>
      <c r="CP148" s="2520"/>
      <c r="CQ148" s="2520"/>
      <c r="CR148" s="2520"/>
      <c r="CS148" s="2520"/>
      <c r="CT148" s="2520"/>
      <c r="CU148" s="2520"/>
      <c r="CV148" s="2520"/>
      <c r="CW148" s="2520"/>
      <c r="CX148" s="2520"/>
      <c r="CY148" s="2520"/>
      <c r="CZ148" s="2520"/>
      <c r="DA148" s="2520"/>
      <c r="DB148" s="2520"/>
      <c r="DC148" s="2520"/>
      <c r="DD148" s="2520"/>
      <c r="DE148" s="2520"/>
      <c r="DF148" s="2520"/>
      <c r="DG148" s="2520"/>
      <c r="DH148" s="2520"/>
      <c r="DI148" s="2520"/>
      <c r="DJ148" s="2520"/>
      <c r="DK148" s="2520"/>
      <c r="DL148" s="2520"/>
      <c r="DM148" s="2520"/>
      <c r="DN148" s="2520"/>
      <c r="DO148" s="2520"/>
      <c r="DP148" s="2520"/>
      <c r="DQ148" s="2520"/>
      <c r="DR148" s="2520"/>
      <c r="DS148" s="2520"/>
      <c r="DT148" s="2520"/>
      <c r="DU148" s="2520"/>
      <c r="DV148" s="2520"/>
      <c r="DW148" s="2520"/>
      <c r="DX148" s="2520"/>
      <c r="DY148" s="2520"/>
      <c r="DZ148" s="2520"/>
      <c r="EA148" s="2520"/>
      <c r="EB148" s="2520"/>
      <c r="EC148" s="2520"/>
      <c r="ED148" s="2520"/>
      <c r="EE148" s="2520"/>
      <c r="EF148" s="2520"/>
      <c r="EG148" s="2520"/>
      <c r="EH148" s="2520"/>
      <c r="EI148" s="2520"/>
      <c r="EJ148" s="2520"/>
      <c r="EK148" s="2520"/>
      <c r="EL148" s="2520"/>
      <c r="EM148" s="2520"/>
      <c r="EN148" s="2520"/>
      <c r="EO148" s="2520"/>
      <c r="EP148" s="2520"/>
      <c r="EQ148" s="2520"/>
      <c r="ER148" s="2520"/>
      <c r="ES148" s="2520"/>
      <c r="ET148" s="2520"/>
      <c r="EU148" s="2520"/>
      <c r="EV148" s="2520"/>
      <c r="EW148" s="2520"/>
      <c r="EX148" s="2520"/>
      <c r="EY148" s="2520"/>
      <c r="EZ148" s="2520"/>
      <c r="FA148" s="2520"/>
      <c r="FB148" s="2520"/>
      <c r="FC148" s="2520"/>
      <c r="FD148" s="2520"/>
      <c r="FE148" s="2520"/>
      <c r="FF148" s="2520"/>
      <c r="FG148" s="2520"/>
      <c r="FH148" s="2520"/>
      <c r="FI148" s="2520"/>
      <c r="FJ148" s="2520"/>
      <c r="FK148" s="2520"/>
      <c r="FL148" s="2520"/>
      <c r="FM148" s="2520"/>
      <c r="FN148" s="2520"/>
      <c r="FO148" s="2520"/>
      <c r="FP148" s="2520"/>
      <c r="FQ148" s="2520"/>
      <c r="FR148" s="2520"/>
      <c r="FS148" s="2520"/>
      <c r="FT148" s="2520"/>
      <c r="FU148" s="2520"/>
      <c r="FV148" s="2520"/>
      <c r="FW148" s="2520"/>
      <c r="FX148" s="2520"/>
      <c r="FY148" s="2520"/>
      <c r="FZ148" s="2520"/>
      <c r="GA148" s="2520"/>
      <c r="GB148" s="2520"/>
      <c r="GC148" s="2520"/>
      <c r="GD148" s="2520"/>
      <c r="GE148" s="2520"/>
      <c r="GF148" s="2520"/>
      <c r="GG148" s="2520"/>
      <c r="GH148" s="2520"/>
      <c r="GI148" s="2520"/>
      <c r="GJ148" s="2520"/>
      <c r="GK148" s="2520"/>
      <c r="GL148" s="2520"/>
      <c r="GM148" s="2520"/>
      <c r="GN148" s="2520"/>
      <c r="GO148" s="2520"/>
      <c r="GP148" s="2520"/>
      <c r="GQ148" s="2520"/>
      <c r="GR148" s="2520"/>
      <c r="GS148" s="2520"/>
      <c r="GT148" s="2520"/>
      <c r="GU148" s="2520"/>
      <c r="GV148" s="2520"/>
      <c r="GW148" s="2520"/>
      <c r="GX148" s="2520"/>
      <c r="GY148" s="2520"/>
      <c r="GZ148" s="2520"/>
      <c r="HA148" s="2520"/>
      <c r="HB148" s="2520"/>
      <c r="HC148" s="2520"/>
      <c r="HD148" s="2520"/>
      <c r="HE148" s="2520"/>
      <c r="HF148" s="2520"/>
      <c r="HG148" s="2520"/>
      <c r="HH148" s="2520"/>
      <c r="HI148" s="2520"/>
      <c r="HJ148" s="2520"/>
      <c r="HK148" s="2520"/>
      <c r="HL148" s="2520"/>
      <c r="HM148" s="2520"/>
      <c r="HN148" s="2520"/>
      <c r="HO148" s="2520"/>
      <c r="HP148" s="2520"/>
      <c r="HQ148" s="2520"/>
      <c r="HR148" s="2520"/>
      <c r="HS148" s="2520"/>
      <c r="HT148" s="2520"/>
      <c r="HU148" s="2520"/>
      <c r="HV148" s="2520"/>
      <c r="HW148" s="2520"/>
      <c r="HX148" s="2520"/>
      <c r="HY148" s="2520"/>
      <c r="HZ148" s="2520"/>
      <c r="IA148" s="2520"/>
      <c r="IB148" s="2520"/>
      <c r="IC148" s="2520"/>
      <c r="ID148" s="2520"/>
      <c r="IE148" s="2520"/>
      <c r="IF148" s="2520"/>
      <c r="IG148" s="2520"/>
      <c r="IH148" s="2520"/>
      <c r="II148" s="2520"/>
      <c r="IJ148" s="2520"/>
      <c r="IK148" s="2520"/>
      <c r="IL148" s="2520"/>
      <c r="IM148" s="2520"/>
      <c r="IN148" s="2520"/>
      <c r="IO148" s="2520"/>
      <c r="IP148" s="2520"/>
      <c r="IQ148" s="2520"/>
      <c r="IR148" s="2520"/>
      <c r="IS148" s="2520"/>
      <c r="IT148" s="2520"/>
      <c r="IU148" s="2520"/>
      <c r="IV148" s="2520"/>
    </row>
    <row r="149" spans="1:256" s="2565" customFormat="1" ht="15.6" customHeight="1">
      <c r="A149" s="2522"/>
      <c r="B149" s="2522"/>
      <c r="C149" s="2641"/>
      <c r="D149" s="2642"/>
      <c r="E149" s="2521"/>
      <c r="F149" s="2621" t="s">
        <v>628</v>
      </c>
      <c r="G149" s="2632"/>
      <c r="H149" s="2632"/>
      <c r="I149" s="2632"/>
      <c r="J149" s="2632"/>
      <c r="K149" s="2632"/>
      <c r="L149" s="2632"/>
      <c r="M149" s="2632"/>
      <c r="N149" s="2632"/>
      <c r="O149" s="808">
        <v>676817</v>
      </c>
      <c r="P149" s="808">
        <v>599900</v>
      </c>
      <c r="Q149" s="808">
        <v>673500</v>
      </c>
      <c r="R149" s="808">
        <v>1480800</v>
      </c>
      <c r="S149" s="2643">
        <v>616000</v>
      </c>
      <c r="T149" s="2643">
        <v>1617700</v>
      </c>
      <c r="U149" s="810">
        <v>1711000</v>
      </c>
      <c r="V149" s="2644">
        <v>1668800</v>
      </c>
      <c r="W149" s="2644">
        <v>1544600</v>
      </c>
      <c r="X149" s="1652">
        <v>0</v>
      </c>
      <c r="Y149" s="2646">
        <v>1671100</v>
      </c>
      <c r="Z149" s="2646">
        <v>1734500</v>
      </c>
      <c r="AA149" s="2647">
        <v>1909668.9195000001</v>
      </c>
      <c r="AB149" s="2647">
        <v>1928500.7510000002</v>
      </c>
      <c r="AC149" s="515">
        <v>2007700</v>
      </c>
      <c r="AD149" s="515">
        <v>2099900</v>
      </c>
      <c r="AE149" s="515">
        <v>2197700</v>
      </c>
      <c r="AF149" s="515">
        <v>2298600</v>
      </c>
      <c r="AG149" s="515">
        <v>2381200</v>
      </c>
      <c r="AH149" s="515">
        <v>2466800</v>
      </c>
      <c r="AI149" s="515">
        <v>2555600</v>
      </c>
      <c r="AJ149" s="515">
        <v>2647600</v>
      </c>
      <c r="AK149" s="515">
        <v>2743200</v>
      </c>
      <c r="AL149" s="515">
        <v>2842600</v>
      </c>
      <c r="AM149" s="515">
        <v>2945900</v>
      </c>
      <c r="AN149" s="515">
        <v>3053200</v>
      </c>
      <c r="AO149" s="515">
        <v>3164700</v>
      </c>
      <c r="AP149" s="561">
        <v>3280600</v>
      </c>
      <c r="AQ149" s="2520"/>
      <c r="AR149" s="2520"/>
      <c r="AS149" s="1652">
        <v>1734500</v>
      </c>
      <c r="AT149" s="2520"/>
      <c r="AU149" s="2520"/>
      <c r="AV149" s="2520"/>
      <c r="AW149" s="2520"/>
      <c r="AX149" s="2520"/>
      <c r="AY149" s="2520"/>
      <c r="AZ149" s="2520"/>
      <c r="BA149" s="2520"/>
      <c r="BB149" s="2520"/>
      <c r="BC149" s="2520"/>
      <c r="BD149" s="2520"/>
      <c r="BE149" s="2520"/>
      <c r="BF149" s="2520"/>
      <c r="BG149" s="2520"/>
      <c r="BH149" s="2520"/>
      <c r="BI149" s="2520"/>
      <c r="BJ149" s="2520"/>
      <c r="BK149" s="2520"/>
      <c r="BL149" s="2520"/>
      <c r="BM149" s="2520"/>
      <c r="BN149" s="2520"/>
      <c r="BO149" s="2520"/>
      <c r="BP149" s="2520"/>
      <c r="BQ149" s="2520"/>
      <c r="BR149" s="2520"/>
      <c r="BS149" s="2520"/>
      <c r="BT149" s="2520"/>
      <c r="BU149" s="2520"/>
      <c r="BV149" s="2520"/>
      <c r="BW149" s="2520"/>
      <c r="BX149" s="2520"/>
      <c r="BY149" s="2520"/>
      <c r="BZ149" s="2520"/>
      <c r="CA149" s="2520"/>
      <c r="CB149" s="2520"/>
      <c r="CC149" s="2520"/>
      <c r="CD149" s="2520"/>
      <c r="CE149" s="2520"/>
      <c r="CF149" s="2520"/>
      <c r="CG149" s="2520"/>
      <c r="CH149" s="2520"/>
      <c r="CI149" s="2520"/>
      <c r="CJ149" s="2520"/>
      <c r="CK149" s="2520"/>
      <c r="CL149" s="2520"/>
      <c r="CM149" s="2520"/>
      <c r="CN149" s="2520"/>
      <c r="CO149" s="2520"/>
      <c r="CP149" s="2520"/>
      <c r="CQ149" s="2520"/>
      <c r="CR149" s="2520"/>
      <c r="CS149" s="2520"/>
      <c r="CT149" s="2520"/>
      <c r="CU149" s="2520"/>
      <c r="CV149" s="2520"/>
      <c r="CW149" s="2520"/>
      <c r="CX149" s="2520"/>
      <c r="CY149" s="2520"/>
      <c r="CZ149" s="2520"/>
      <c r="DA149" s="2520"/>
      <c r="DB149" s="2520"/>
      <c r="DC149" s="2520"/>
      <c r="DD149" s="2520"/>
      <c r="DE149" s="2520"/>
      <c r="DF149" s="2520"/>
      <c r="DG149" s="2520"/>
      <c r="DH149" s="2520"/>
      <c r="DI149" s="2520"/>
      <c r="DJ149" s="2520"/>
      <c r="DK149" s="2520"/>
      <c r="DL149" s="2520"/>
      <c r="DM149" s="2520"/>
      <c r="DN149" s="2520"/>
      <c r="DO149" s="2520"/>
      <c r="DP149" s="2520"/>
      <c r="DQ149" s="2520"/>
      <c r="DR149" s="2520"/>
      <c r="DS149" s="2520"/>
      <c r="DT149" s="2520"/>
      <c r="DU149" s="2520"/>
      <c r="DV149" s="2520"/>
      <c r="DW149" s="2520"/>
      <c r="DX149" s="2520"/>
      <c r="DY149" s="2520"/>
      <c r="DZ149" s="2520"/>
      <c r="EA149" s="2520"/>
      <c r="EB149" s="2520"/>
      <c r="EC149" s="2520"/>
      <c r="ED149" s="2520"/>
      <c r="EE149" s="2520"/>
      <c r="EF149" s="2520"/>
      <c r="EG149" s="2520"/>
      <c r="EH149" s="2520"/>
      <c r="EI149" s="2520"/>
      <c r="EJ149" s="2520"/>
      <c r="EK149" s="2520"/>
      <c r="EL149" s="2520"/>
      <c r="EM149" s="2520"/>
      <c r="EN149" s="2520"/>
      <c r="EO149" s="2520"/>
      <c r="EP149" s="2520"/>
      <c r="EQ149" s="2520"/>
      <c r="ER149" s="2520"/>
      <c r="ES149" s="2520"/>
      <c r="ET149" s="2520"/>
      <c r="EU149" s="2520"/>
      <c r="EV149" s="2520"/>
      <c r="EW149" s="2520"/>
      <c r="EX149" s="2520"/>
      <c r="EY149" s="2520"/>
      <c r="EZ149" s="2520"/>
      <c r="FA149" s="2520"/>
      <c r="FB149" s="2520"/>
      <c r="FC149" s="2520"/>
      <c r="FD149" s="2520"/>
      <c r="FE149" s="2520"/>
      <c r="FF149" s="2520"/>
      <c r="FG149" s="2520"/>
      <c r="FH149" s="2520"/>
      <c r="FI149" s="2520"/>
      <c r="FJ149" s="2520"/>
      <c r="FK149" s="2520"/>
      <c r="FL149" s="2520"/>
      <c r="FM149" s="2520"/>
      <c r="FN149" s="2520"/>
      <c r="FO149" s="2520"/>
      <c r="FP149" s="2520"/>
      <c r="FQ149" s="2520"/>
      <c r="FR149" s="2520"/>
      <c r="FS149" s="2520"/>
      <c r="FT149" s="2520"/>
      <c r="FU149" s="2520"/>
      <c r="FV149" s="2520"/>
      <c r="FW149" s="2520"/>
      <c r="FX149" s="2520"/>
      <c r="FY149" s="2520"/>
      <c r="FZ149" s="2520"/>
      <c r="GA149" s="2520"/>
      <c r="GB149" s="2520"/>
      <c r="GC149" s="2520"/>
      <c r="GD149" s="2520"/>
      <c r="GE149" s="2520"/>
      <c r="GF149" s="2520"/>
      <c r="GG149" s="2520"/>
      <c r="GH149" s="2520"/>
      <c r="GI149" s="2520"/>
      <c r="GJ149" s="2520"/>
      <c r="GK149" s="2520"/>
      <c r="GL149" s="2520"/>
      <c r="GM149" s="2520"/>
      <c r="GN149" s="2520"/>
      <c r="GO149" s="2520"/>
      <c r="GP149" s="2520"/>
      <c r="GQ149" s="2520"/>
      <c r="GR149" s="2520"/>
      <c r="GS149" s="2520"/>
      <c r="GT149" s="2520"/>
      <c r="GU149" s="2520"/>
      <c r="GV149" s="2520"/>
      <c r="GW149" s="2520"/>
      <c r="GX149" s="2520"/>
      <c r="GY149" s="2520"/>
      <c r="GZ149" s="2520"/>
      <c r="HA149" s="2520"/>
      <c r="HB149" s="2520"/>
      <c r="HC149" s="2520"/>
      <c r="HD149" s="2520"/>
      <c r="HE149" s="2520"/>
      <c r="HF149" s="2520"/>
      <c r="HG149" s="2520"/>
      <c r="HH149" s="2520"/>
      <c r="HI149" s="2520"/>
      <c r="HJ149" s="2520"/>
      <c r="HK149" s="2520"/>
      <c r="HL149" s="2520"/>
      <c r="HM149" s="2520"/>
      <c r="HN149" s="2520"/>
      <c r="HO149" s="2520"/>
      <c r="HP149" s="2520"/>
      <c r="HQ149" s="2520"/>
      <c r="HR149" s="2520"/>
      <c r="HS149" s="2520"/>
      <c r="HT149" s="2520"/>
      <c r="HU149" s="2520"/>
      <c r="HV149" s="2520"/>
      <c r="HW149" s="2520"/>
      <c r="HX149" s="2520"/>
      <c r="HY149" s="2520"/>
      <c r="HZ149" s="2520"/>
      <c r="IA149" s="2520"/>
      <c r="IB149" s="2520"/>
      <c r="IC149" s="2520"/>
      <c r="ID149" s="2520"/>
      <c r="IE149" s="2520"/>
      <c r="IF149" s="2520"/>
      <c r="IG149" s="2520"/>
      <c r="IH149" s="2520"/>
      <c r="II149" s="2520"/>
      <c r="IJ149" s="2520"/>
      <c r="IK149" s="2520"/>
      <c r="IL149" s="2520"/>
      <c r="IM149" s="2520"/>
      <c r="IN149" s="2520"/>
      <c r="IO149" s="2520"/>
      <c r="IP149" s="2520"/>
      <c r="IQ149" s="2520"/>
      <c r="IR149" s="2520"/>
      <c r="IS149" s="2520"/>
      <c r="IT149" s="2520"/>
      <c r="IU149" s="2520"/>
      <c r="IV149" s="2520"/>
    </row>
    <row r="150" spans="1:256" ht="15.6" customHeight="1">
      <c r="C150" s="2641"/>
      <c r="D150" s="2642"/>
      <c r="F150" s="2621" t="s">
        <v>630</v>
      </c>
      <c r="G150" s="2632"/>
      <c r="H150" s="2632"/>
      <c r="I150" s="2632"/>
      <c r="J150" s="2632"/>
      <c r="K150" s="2632"/>
      <c r="L150" s="2632"/>
      <c r="M150" s="2632"/>
      <c r="N150" s="2632"/>
      <c r="O150" s="808">
        <v>160000</v>
      </c>
      <c r="P150" s="808">
        <v>45000</v>
      </c>
      <c r="Q150" s="808">
        <v>3800</v>
      </c>
      <c r="R150" s="808">
        <v>8900</v>
      </c>
      <c r="S150" s="2643">
        <v>67100</v>
      </c>
      <c r="T150" s="2643">
        <v>140800</v>
      </c>
      <c r="U150" s="810">
        <v>39200</v>
      </c>
      <c r="V150" s="2644">
        <v>230000</v>
      </c>
      <c r="W150" s="2644">
        <v>230000</v>
      </c>
      <c r="X150" s="1652">
        <v>210000</v>
      </c>
      <c r="Y150" s="2646">
        <v>220000</v>
      </c>
      <c r="Z150" s="2646">
        <v>220000</v>
      </c>
      <c r="AA150" s="2647">
        <v>220000</v>
      </c>
      <c r="AB150" s="2647">
        <v>220000</v>
      </c>
      <c r="AC150" s="515">
        <v>225500</v>
      </c>
      <c r="AD150" s="515">
        <v>231100</v>
      </c>
      <c r="AE150" s="515">
        <v>236900</v>
      </c>
      <c r="AF150" s="515">
        <v>242800</v>
      </c>
      <c r="AG150" s="515">
        <v>248900</v>
      </c>
      <c r="AH150" s="515">
        <v>255100</v>
      </c>
      <c r="AI150" s="515">
        <v>261500</v>
      </c>
      <c r="AJ150" s="515">
        <v>268000</v>
      </c>
      <c r="AK150" s="515">
        <v>274700</v>
      </c>
      <c r="AL150" s="515">
        <v>281600</v>
      </c>
      <c r="AM150" s="515">
        <v>288600</v>
      </c>
      <c r="AN150" s="515">
        <v>295800</v>
      </c>
      <c r="AO150" s="515">
        <v>303200</v>
      </c>
      <c r="AP150" s="561">
        <v>310800</v>
      </c>
      <c r="AS150" s="1652">
        <v>220000</v>
      </c>
    </row>
    <row r="151" spans="1:256" ht="15.6" customHeight="1">
      <c r="C151" s="2641"/>
      <c r="D151" s="2642"/>
      <c r="F151" s="2621" t="s">
        <v>631</v>
      </c>
      <c r="G151" s="2632"/>
      <c r="H151" s="2632"/>
      <c r="I151" s="2632"/>
      <c r="J151" s="2632"/>
      <c r="K151" s="2632"/>
      <c r="L151" s="2632"/>
      <c r="M151" s="2632"/>
      <c r="N151" s="2632"/>
      <c r="O151" s="808"/>
      <c r="P151" s="808">
        <v>0</v>
      </c>
      <c r="Q151" s="808">
        <v>0</v>
      </c>
      <c r="R151" s="808">
        <v>0</v>
      </c>
      <c r="S151" s="2643">
        <v>0</v>
      </c>
      <c r="T151" s="2643">
        <v>36700</v>
      </c>
      <c r="U151" s="810">
        <v>23800</v>
      </c>
      <c r="V151" s="2644">
        <v>0</v>
      </c>
      <c r="W151" s="2644">
        <v>0</v>
      </c>
      <c r="X151" s="1652">
        <v>0</v>
      </c>
      <c r="Y151" s="2646">
        <v>0</v>
      </c>
      <c r="Z151" s="2646">
        <v>0</v>
      </c>
      <c r="AA151" s="2647">
        <v>0</v>
      </c>
      <c r="AB151" s="2647">
        <v>0</v>
      </c>
      <c r="AC151" s="515">
        <v>0</v>
      </c>
      <c r="AD151" s="515">
        <v>0</v>
      </c>
      <c r="AE151" s="515">
        <v>0</v>
      </c>
      <c r="AF151" s="515">
        <v>0</v>
      </c>
      <c r="AG151" s="515">
        <v>0</v>
      </c>
      <c r="AH151" s="515">
        <v>0</v>
      </c>
      <c r="AI151" s="515">
        <v>0</v>
      </c>
      <c r="AJ151" s="515">
        <v>0</v>
      </c>
      <c r="AK151" s="515">
        <v>0</v>
      </c>
      <c r="AL151" s="515">
        <v>0</v>
      </c>
      <c r="AM151" s="515">
        <v>0</v>
      </c>
      <c r="AN151" s="515">
        <v>0</v>
      </c>
      <c r="AO151" s="515">
        <v>0</v>
      </c>
      <c r="AP151" s="561">
        <v>0</v>
      </c>
      <c r="AS151" s="1652">
        <v>0</v>
      </c>
    </row>
    <row r="152" spans="1:256" ht="15.6" customHeight="1">
      <c r="C152" s="2641"/>
      <c r="D152" s="2642"/>
      <c r="F152" s="2621" t="s">
        <v>634</v>
      </c>
      <c r="G152" s="2632"/>
      <c r="H152" s="2632"/>
      <c r="I152" s="2632"/>
      <c r="J152" s="2632"/>
      <c r="K152" s="2632"/>
      <c r="L152" s="2632"/>
      <c r="M152" s="2632"/>
      <c r="N152" s="2632"/>
      <c r="O152" s="808"/>
      <c r="P152" s="808">
        <v>0</v>
      </c>
      <c r="Q152" s="808">
        <v>0</v>
      </c>
      <c r="R152" s="808">
        <v>0</v>
      </c>
      <c r="S152" s="2643">
        <v>0</v>
      </c>
      <c r="T152" s="2643">
        <v>0</v>
      </c>
      <c r="U152" s="810">
        <v>0</v>
      </c>
      <c r="V152" s="2644">
        <v>0</v>
      </c>
      <c r="W152" s="2644">
        <v>0</v>
      </c>
      <c r="X152" s="1652">
        <v>0</v>
      </c>
      <c r="Y152" s="2646">
        <v>0</v>
      </c>
      <c r="Z152" s="2646">
        <v>0</v>
      </c>
      <c r="AA152" s="2647">
        <v>0</v>
      </c>
      <c r="AB152" s="2647">
        <v>0</v>
      </c>
      <c r="AC152" s="515">
        <v>0</v>
      </c>
      <c r="AD152" s="515">
        <v>0</v>
      </c>
      <c r="AE152" s="515">
        <v>0</v>
      </c>
      <c r="AF152" s="515">
        <v>0</v>
      </c>
      <c r="AG152" s="515">
        <v>0</v>
      </c>
      <c r="AH152" s="515">
        <v>0</v>
      </c>
      <c r="AI152" s="515">
        <v>0</v>
      </c>
      <c r="AJ152" s="515">
        <v>0</v>
      </c>
      <c r="AK152" s="515">
        <v>0</v>
      </c>
      <c r="AL152" s="515">
        <v>0</v>
      </c>
      <c r="AM152" s="515">
        <v>0</v>
      </c>
      <c r="AN152" s="515">
        <v>0</v>
      </c>
      <c r="AO152" s="515">
        <v>0</v>
      </c>
      <c r="AP152" s="561">
        <v>0</v>
      </c>
      <c r="AS152" s="1652">
        <v>0</v>
      </c>
    </row>
    <row r="153" spans="1:256" ht="15.6" customHeight="1">
      <c r="C153" s="2641"/>
      <c r="D153" s="2642"/>
      <c r="F153" s="2621" t="s">
        <v>637</v>
      </c>
      <c r="G153" s="2632"/>
      <c r="H153" s="2632"/>
      <c r="I153" s="2632"/>
      <c r="J153" s="2632"/>
      <c r="K153" s="2632"/>
      <c r="L153" s="2632"/>
      <c r="M153" s="2632"/>
      <c r="N153" s="2632"/>
      <c r="O153" s="808">
        <v>472500</v>
      </c>
      <c r="P153" s="808">
        <v>548500</v>
      </c>
      <c r="Q153" s="808">
        <v>501500</v>
      </c>
      <c r="R153" s="808">
        <v>1014500</v>
      </c>
      <c r="S153" s="2643">
        <v>410300</v>
      </c>
      <c r="T153" s="2643">
        <v>1248300</v>
      </c>
      <c r="U153" s="810">
        <v>1199600</v>
      </c>
      <c r="V153" s="2644">
        <v>881000</v>
      </c>
      <c r="W153" s="2644">
        <v>1081000</v>
      </c>
      <c r="X153" s="1652">
        <v>1116500</v>
      </c>
      <c r="Y153" s="2646">
        <v>1178500</v>
      </c>
      <c r="Z153" s="2646">
        <v>1208000</v>
      </c>
      <c r="AA153" s="2647">
        <v>1368460</v>
      </c>
      <c r="AB153" s="2647">
        <v>1427725</v>
      </c>
      <c r="AC153" s="515">
        <v>1463400</v>
      </c>
      <c r="AD153" s="515">
        <v>1500000</v>
      </c>
      <c r="AE153" s="515">
        <v>1537500</v>
      </c>
      <c r="AF153" s="515">
        <v>1575900</v>
      </c>
      <c r="AG153" s="515">
        <v>1615300</v>
      </c>
      <c r="AH153" s="515">
        <v>1655700</v>
      </c>
      <c r="AI153" s="515">
        <v>1697100</v>
      </c>
      <c r="AJ153" s="515">
        <v>1739500</v>
      </c>
      <c r="AK153" s="515">
        <v>1783000</v>
      </c>
      <c r="AL153" s="515">
        <v>1827600</v>
      </c>
      <c r="AM153" s="515">
        <v>1873300</v>
      </c>
      <c r="AN153" s="515">
        <v>1920100</v>
      </c>
      <c r="AO153" s="515">
        <v>1968100</v>
      </c>
      <c r="AP153" s="561">
        <v>2017300</v>
      </c>
      <c r="AS153" s="1652">
        <v>1208000</v>
      </c>
    </row>
    <row r="154" spans="1:256" ht="15.6" customHeight="1">
      <c r="C154" s="2641"/>
      <c r="D154" s="2642"/>
      <c r="F154" s="2648" t="s">
        <v>640</v>
      </c>
      <c r="G154" s="2649"/>
      <c r="H154" s="2649"/>
      <c r="I154" s="2632"/>
      <c r="J154" s="2649"/>
      <c r="K154" s="2649"/>
      <c r="L154" s="2649"/>
      <c r="M154" s="2649"/>
      <c r="N154" s="2649"/>
      <c r="O154" s="808">
        <v>-208690</v>
      </c>
      <c r="P154" s="808">
        <v>-348500</v>
      </c>
      <c r="Q154" s="808">
        <v>-339700</v>
      </c>
      <c r="R154" s="808">
        <v>-601700</v>
      </c>
      <c r="S154" s="2643">
        <v>-334100</v>
      </c>
      <c r="T154" s="2643">
        <v>-844600</v>
      </c>
      <c r="U154" s="810">
        <v>-785200</v>
      </c>
      <c r="V154" s="2644">
        <v>-736900</v>
      </c>
      <c r="W154" s="2644">
        <v>-728500</v>
      </c>
      <c r="X154" s="1652">
        <v>-348100</v>
      </c>
      <c r="Y154" s="2646">
        <v>-784500</v>
      </c>
      <c r="Z154" s="2646">
        <v>-781400</v>
      </c>
      <c r="AA154" s="2647">
        <v>-161900</v>
      </c>
      <c r="AB154" s="2647">
        <v>-170300</v>
      </c>
      <c r="AC154" s="515">
        <v>-174600</v>
      </c>
      <c r="AD154" s="515">
        <v>-179000</v>
      </c>
      <c r="AE154" s="515">
        <v>-183500</v>
      </c>
      <c r="AF154" s="515">
        <v>-188100</v>
      </c>
      <c r="AG154" s="515">
        <v>-192800</v>
      </c>
      <c r="AH154" s="515">
        <v>-197600</v>
      </c>
      <c r="AI154" s="515">
        <v>-202500</v>
      </c>
      <c r="AJ154" s="515">
        <v>-207600</v>
      </c>
      <c r="AK154" s="515">
        <v>-212800</v>
      </c>
      <c r="AL154" s="515">
        <v>-218100</v>
      </c>
      <c r="AM154" s="515">
        <v>-223600</v>
      </c>
      <c r="AN154" s="515">
        <v>-229200</v>
      </c>
      <c r="AO154" s="515">
        <v>-234900</v>
      </c>
      <c r="AP154" s="561">
        <v>-240800</v>
      </c>
      <c r="AS154" s="1652">
        <v>-694600</v>
      </c>
    </row>
    <row r="155" spans="1:256" ht="15.6" customHeight="1">
      <c r="C155" s="2641"/>
      <c r="D155" s="2650"/>
      <c r="E155" s="2651"/>
      <c r="F155" s="2652" t="s">
        <v>37</v>
      </c>
      <c r="G155" s="2653"/>
      <c r="H155" s="2653"/>
      <c r="I155" s="2653"/>
      <c r="J155" s="2653"/>
      <c r="K155" s="2653"/>
      <c r="L155" s="2653"/>
      <c r="M155" s="2653"/>
      <c r="N155" s="2653"/>
      <c r="O155" s="2654">
        <v>1100627</v>
      </c>
      <c r="P155" s="2654">
        <v>844900</v>
      </c>
      <c r="Q155" s="2654">
        <v>839100</v>
      </c>
      <c r="R155" s="2654">
        <v>1902500</v>
      </c>
      <c r="S155" s="2655">
        <v>759300</v>
      </c>
      <c r="T155" s="2655">
        <v>2198900</v>
      </c>
      <c r="U155" s="2656">
        <v>2188400</v>
      </c>
      <c r="V155" s="2657">
        <v>2042900</v>
      </c>
      <c r="W155" s="2657">
        <v>2127100</v>
      </c>
      <c r="X155" s="2658">
        <v>978400</v>
      </c>
      <c r="Y155" s="2659">
        <v>2285100</v>
      </c>
      <c r="Z155" s="2659">
        <v>2381100</v>
      </c>
      <c r="AA155" s="2660">
        <v>3336228.9194999998</v>
      </c>
      <c r="AB155" s="2660">
        <v>3405925.7510000002</v>
      </c>
      <c r="AC155" s="546">
        <v>3522000</v>
      </c>
      <c r="AD155" s="546">
        <v>3652000</v>
      </c>
      <c r="AE155" s="546">
        <v>3788600</v>
      </c>
      <c r="AF155" s="546">
        <v>3929200</v>
      </c>
      <c r="AG155" s="546">
        <v>4052600</v>
      </c>
      <c r="AH155" s="546">
        <v>4180000</v>
      </c>
      <c r="AI155" s="546">
        <v>4311700</v>
      </c>
      <c r="AJ155" s="546">
        <v>4447500</v>
      </c>
      <c r="AK155" s="546">
        <v>4588100</v>
      </c>
      <c r="AL155" s="546">
        <v>4733700</v>
      </c>
      <c r="AM155" s="546">
        <v>4884200</v>
      </c>
      <c r="AN155" s="546">
        <v>5039900</v>
      </c>
      <c r="AO155" s="546">
        <v>5201100</v>
      </c>
      <c r="AP155" s="547">
        <v>5367900</v>
      </c>
      <c r="AQ155" s="2565"/>
      <c r="AR155" s="2565"/>
      <c r="AS155" s="2658">
        <v>2467900</v>
      </c>
      <c r="AT155" s="2565"/>
      <c r="AU155" s="2565"/>
      <c r="AV155" s="2565"/>
      <c r="AW155" s="2565"/>
      <c r="AX155" s="2565"/>
      <c r="AY155" s="2565"/>
      <c r="AZ155" s="2565"/>
      <c r="BA155" s="2565"/>
      <c r="BB155" s="2565"/>
      <c r="BC155" s="2565"/>
      <c r="BD155" s="2565"/>
      <c r="BE155" s="2565"/>
      <c r="BF155" s="2565"/>
      <c r="BG155" s="2565"/>
      <c r="BH155" s="2565"/>
      <c r="BI155" s="2565"/>
      <c r="BJ155" s="2565"/>
      <c r="BK155" s="2565"/>
      <c r="BL155" s="2565"/>
      <c r="BM155" s="2565"/>
      <c r="BN155" s="2565"/>
      <c r="BO155" s="2565"/>
      <c r="BP155" s="2565"/>
      <c r="BQ155" s="2565"/>
      <c r="BR155" s="2565"/>
      <c r="BS155" s="2565"/>
      <c r="BT155" s="2565"/>
      <c r="BU155" s="2565"/>
      <c r="BV155" s="2565"/>
      <c r="BW155" s="2565"/>
      <c r="BX155" s="2565"/>
      <c r="BY155" s="2565"/>
      <c r="BZ155" s="2565"/>
      <c r="CA155" s="2565"/>
      <c r="CB155" s="2565"/>
      <c r="CC155" s="2565"/>
      <c r="CD155" s="2565"/>
      <c r="CE155" s="2565"/>
      <c r="CF155" s="2565"/>
      <c r="CG155" s="2565"/>
      <c r="CH155" s="2565"/>
      <c r="CI155" s="2565"/>
      <c r="CJ155" s="2565"/>
      <c r="CK155" s="2565"/>
      <c r="CL155" s="2565"/>
      <c r="CM155" s="2565"/>
      <c r="CN155" s="2565"/>
      <c r="CO155" s="2565"/>
      <c r="CP155" s="2565"/>
      <c r="CQ155" s="2565"/>
      <c r="CR155" s="2565"/>
      <c r="CS155" s="2565"/>
      <c r="CT155" s="2565"/>
      <c r="CU155" s="2565"/>
      <c r="CV155" s="2565"/>
      <c r="CW155" s="2565"/>
      <c r="CX155" s="2565"/>
      <c r="CY155" s="2565"/>
      <c r="CZ155" s="2565"/>
      <c r="DA155" s="2565"/>
      <c r="DB155" s="2565"/>
      <c r="DC155" s="2565"/>
      <c r="DD155" s="2565"/>
      <c r="DE155" s="2565"/>
      <c r="DF155" s="2565"/>
      <c r="DG155" s="2565"/>
      <c r="DH155" s="2565"/>
      <c r="DI155" s="2565"/>
      <c r="DJ155" s="2565"/>
      <c r="DK155" s="2565"/>
      <c r="DL155" s="2565"/>
      <c r="DM155" s="2565"/>
      <c r="DN155" s="2565"/>
      <c r="DO155" s="2565"/>
      <c r="DP155" s="2565"/>
      <c r="DQ155" s="2565"/>
      <c r="DR155" s="2565"/>
      <c r="DS155" s="2565"/>
      <c r="DT155" s="2565"/>
      <c r="DU155" s="2565"/>
      <c r="DV155" s="2565"/>
      <c r="DW155" s="2565"/>
      <c r="DX155" s="2565"/>
      <c r="DY155" s="2565"/>
      <c r="DZ155" s="2565"/>
      <c r="EA155" s="2565"/>
      <c r="EB155" s="2565"/>
      <c r="EC155" s="2565"/>
      <c r="ED155" s="2565"/>
      <c r="EE155" s="2565"/>
      <c r="EF155" s="2565"/>
      <c r="EG155" s="2565"/>
      <c r="EH155" s="2565"/>
      <c r="EI155" s="2565"/>
      <c r="EJ155" s="2565"/>
      <c r="EK155" s="2565"/>
      <c r="EL155" s="2565"/>
      <c r="EM155" s="2565"/>
      <c r="EN155" s="2565"/>
      <c r="EO155" s="2565"/>
      <c r="EP155" s="2565"/>
      <c r="EQ155" s="2565"/>
      <c r="ER155" s="2565"/>
      <c r="ES155" s="2565"/>
      <c r="ET155" s="2565"/>
      <c r="EU155" s="2565"/>
      <c r="EV155" s="2565"/>
      <c r="EW155" s="2565"/>
      <c r="EX155" s="2565"/>
      <c r="EY155" s="2565"/>
      <c r="EZ155" s="2565"/>
      <c r="FA155" s="2565"/>
      <c r="FB155" s="2565"/>
      <c r="FC155" s="2565"/>
      <c r="FD155" s="2565"/>
      <c r="FE155" s="2565"/>
      <c r="FF155" s="2565"/>
      <c r="FG155" s="2565"/>
      <c r="FH155" s="2565"/>
      <c r="FI155" s="2565"/>
      <c r="FJ155" s="2565"/>
      <c r="FK155" s="2565"/>
      <c r="FL155" s="2565"/>
      <c r="FM155" s="2565"/>
      <c r="FN155" s="2565"/>
      <c r="FO155" s="2565"/>
      <c r="FP155" s="2565"/>
      <c r="FQ155" s="2565"/>
      <c r="FR155" s="2565"/>
      <c r="FS155" s="2565"/>
      <c r="FT155" s="2565"/>
      <c r="FU155" s="2565"/>
      <c r="FV155" s="2565"/>
      <c r="FW155" s="2565"/>
      <c r="FX155" s="2565"/>
      <c r="FY155" s="2565"/>
      <c r="FZ155" s="2565"/>
      <c r="GA155" s="2565"/>
      <c r="GB155" s="2565"/>
      <c r="GC155" s="2565"/>
      <c r="GD155" s="2565"/>
      <c r="GE155" s="2565"/>
      <c r="GF155" s="2565"/>
      <c r="GG155" s="2565"/>
      <c r="GH155" s="2565"/>
      <c r="GI155" s="2565"/>
      <c r="GJ155" s="2565"/>
      <c r="GK155" s="2565"/>
      <c r="GL155" s="2565"/>
      <c r="GM155" s="2565"/>
      <c r="GN155" s="2565"/>
      <c r="GO155" s="2565"/>
      <c r="GP155" s="2565"/>
      <c r="GQ155" s="2565"/>
      <c r="GR155" s="2565"/>
      <c r="GS155" s="2565"/>
      <c r="GT155" s="2565"/>
      <c r="GU155" s="2565"/>
      <c r="GV155" s="2565"/>
      <c r="GW155" s="2565"/>
      <c r="GX155" s="2565"/>
      <c r="GY155" s="2565"/>
      <c r="GZ155" s="2565"/>
      <c r="HA155" s="2565"/>
      <c r="HB155" s="2565"/>
      <c r="HC155" s="2565"/>
      <c r="HD155" s="2565"/>
      <c r="HE155" s="2565"/>
      <c r="HF155" s="2565"/>
      <c r="HG155" s="2565"/>
      <c r="HH155" s="2565"/>
      <c r="HI155" s="2565"/>
      <c r="HJ155" s="2565"/>
      <c r="HK155" s="2565"/>
      <c r="HL155" s="2565"/>
      <c r="HM155" s="2565"/>
      <c r="HN155" s="2565"/>
      <c r="HO155" s="2565"/>
      <c r="HP155" s="2565"/>
      <c r="HQ155" s="2565"/>
      <c r="HR155" s="2565"/>
      <c r="HS155" s="2565"/>
      <c r="HT155" s="2565"/>
      <c r="HU155" s="2565"/>
      <c r="HV155" s="2565"/>
      <c r="HW155" s="2565"/>
      <c r="HX155" s="2565"/>
      <c r="HY155" s="2565"/>
      <c r="HZ155" s="2565"/>
      <c r="IA155" s="2565"/>
      <c r="IB155" s="2565"/>
      <c r="IC155" s="2565"/>
      <c r="ID155" s="2565"/>
      <c r="IE155" s="2565"/>
      <c r="IF155" s="2565"/>
      <c r="IG155" s="2565"/>
      <c r="IH155" s="2565"/>
      <c r="II155" s="2565"/>
      <c r="IJ155" s="2565"/>
      <c r="IK155" s="2565"/>
      <c r="IL155" s="2565"/>
      <c r="IM155" s="2565"/>
      <c r="IN155" s="2565"/>
      <c r="IO155" s="2565"/>
      <c r="IP155" s="2565"/>
      <c r="IQ155" s="2565"/>
      <c r="IR155" s="2565"/>
      <c r="IS155" s="2565"/>
      <c r="IT155" s="2565"/>
      <c r="IU155" s="2565"/>
      <c r="IV155" s="2565"/>
    </row>
    <row r="156" spans="1:256" ht="15.6" customHeight="1">
      <c r="C156" s="2641"/>
      <c r="D156" s="2668"/>
      <c r="E156" s="2669" t="s">
        <v>650</v>
      </c>
      <c r="F156" s="2670"/>
      <c r="G156" s="2671"/>
      <c r="H156" s="2671"/>
      <c r="I156" s="2671"/>
      <c r="J156" s="2671"/>
      <c r="K156" s="2671"/>
      <c r="L156" s="2671"/>
      <c r="M156" s="2671"/>
      <c r="N156" s="2671"/>
      <c r="O156" s="2633"/>
      <c r="P156" s="2633"/>
      <c r="Q156" s="2633"/>
      <c r="R156" s="2633"/>
      <c r="S156" s="2672"/>
      <c r="T156" s="2672"/>
      <c r="U156" s="2673"/>
      <c r="V156" s="2674"/>
      <c r="W156" s="2674"/>
      <c r="X156" s="2675"/>
      <c r="Y156" s="2676"/>
      <c r="Z156" s="2676"/>
      <c r="AA156" s="2677"/>
      <c r="AB156" s="2677"/>
      <c r="AC156" s="557"/>
      <c r="AD156" s="557"/>
      <c r="AE156" s="557"/>
      <c r="AF156" s="557"/>
      <c r="AG156" s="557"/>
      <c r="AH156" s="557"/>
      <c r="AI156" s="557"/>
      <c r="AJ156" s="557"/>
      <c r="AK156" s="557"/>
      <c r="AL156" s="557"/>
      <c r="AM156" s="557"/>
      <c r="AN156" s="557"/>
      <c r="AO156" s="557"/>
      <c r="AP156" s="558"/>
      <c r="AQ156" s="2565"/>
      <c r="AR156" s="2565"/>
      <c r="AS156" s="2675"/>
      <c r="AT156" s="2565"/>
      <c r="AU156" s="2565"/>
      <c r="AV156" s="2565"/>
      <c r="AW156" s="2565"/>
      <c r="AX156" s="2565"/>
      <c r="AY156" s="2565"/>
      <c r="AZ156" s="2565"/>
      <c r="BA156" s="2565"/>
      <c r="BB156" s="2565"/>
      <c r="BC156" s="2565"/>
      <c r="BD156" s="2565"/>
      <c r="BE156" s="2565"/>
      <c r="BF156" s="2565"/>
      <c r="BG156" s="2565"/>
      <c r="BH156" s="2565"/>
      <c r="BI156" s="2565"/>
      <c r="BJ156" s="2565"/>
      <c r="BK156" s="2565"/>
      <c r="BL156" s="2565"/>
      <c r="BM156" s="2565"/>
      <c r="BN156" s="2565"/>
      <c r="BO156" s="2565"/>
      <c r="BP156" s="2565"/>
      <c r="BQ156" s="2565"/>
      <c r="BR156" s="2565"/>
      <c r="BS156" s="2565"/>
      <c r="BT156" s="2565"/>
      <c r="BU156" s="2565"/>
      <c r="BV156" s="2565"/>
      <c r="BW156" s="2565"/>
      <c r="BX156" s="2565"/>
      <c r="BY156" s="2565"/>
      <c r="BZ156" s="2565"/>
      <c r="CA156" s="2565"/>
      <c r="CB156" s="2565"/>
      <c r="CC156" s="2565"/>
      <c r="CD156" s="2565"/>
      <c r="CE156" s="2565"/>
      <c r="CF156" s="2565"/>
      <c r="CG156" s="2565"/>
      <c r="CH156" s="2565"/>
      <c r="CI156" s="2565"/>
      <c r="CJ156" s="2565"/>
      <c r="CK156" s="2565"/>
      <c r="CL156" s="2565"/>
      <c r="CM156" s="2565"/>
      <c r="CN156" s="2565"/>
      <c r="CO156" s="2565"/>
      <c r="CP156" s="2565"/>
      <c r="CQ156" s="2565"/>
      <c r="CR156" s="2565"/>
      <c r="CS156" s="2565"/>
      <c r="CT156" s="2565"/>
      <c r="CU156" s="2565"/>
      <c r="CV156" s="2565"/>
      <c r="CW156" s="2565"/>
      <c r="CX156" s="2565"/>
      <c r="CY156" s="2565"/>
      <c r="CZ156" s="2565"/>
      <c r="DA156" s="2565"/>
      <c r="DB156" s="2565"/>
      <c r="DC156" s="2565"/>
      <c r="DD156" s="2565"/>
      <c r="DE156" s="2565"/>
      <c r="DF156" s="2565"/>
      <c r="DG156" s="2565"/>
      <c r="DH156" s="2565"/>
      <c r="DI156" s="2565"/>
      <c r="DJ156" s="2565"/>
      <c r="DK156" s="2565"/>
      <c r="DL156" s="2565"/>
      <c r="DM156" s="2565"/>
      <c r="DN156" s="2565"/>
      <c r="DO156" s="2565"/>
      <c r="DP156" s="2565"/>
      <c r="DQ156" s="2565"/>
      <c r="DR156" s="2565"/>
      <c r="DS156" s="2565"/>
      <c r="DT156" s="2565"/>
      <c r="DU156" s="2565"/>
      <c r="DV156" s="2565"/>
      <c r="DW156" s="2565"/>
      <c r="DX156" s="2565"/>
      <c r="DY156" s="2565"/>
      <c r="DZ156" s="2565"/>
      <c r="EA156" s="2565"/>
      <c r="EB156" s="2565"/>
      <c r="EC156" s="2565"/>
      <c r="ED156" s="2565"/>
      <c r="EE156" s="2565"/>
      <c r="EF156" s="2565"/>
      <c r="EG156" s="2565"/>
      <c r="EH156" s="2565"/>
      <c r="EI156" s="2565"/>
      <c r="EJ156" s="2565"/>
      <c r="EK156" s="2565"/>
      <c r="EL156" s="2565"/>
      <c r="EM156" s="2565"/>
      <c r="EN156" s="2565"/>
      <c r="EO156" s="2565"/>
      <c r="EP156" s="2565"/>
      <c r="EQ156" s="2565"/>
      <c r="ER156" s="2565"/>
      <c r="ES156" s="2565"/>
      <c r="ET156" s="2565"/>
      <c r="EU156" s="2565"/>
      <c r="EV156" s="2565"/>
      <c r="EW156" s="2565"/>
      <c r="EX156" s="2565"/>
      <c r="EY156" s="2565"/>
      <c r="EZ156" s="2565"/>
      <c r="FA156" s="2565"/>
      <c r="FB156" s="2565"/>
      <c r="FC156" s="2565"/>
      <c r="FD156" s="2565"/>
      <c r="FE156" s="2565"/>
      <c r="FF156" s="2565"/>
      <c r="FG156" s="2565"/>
      <c r="FH156" s="2565"/>
      <c r="FI156" s="2565"/>
      <c r="FJ156" s="2565"/>
      <c r="FK156" s="2565"/>
      <c r="FL156" s="2565"/>
      <c r="FM156" s="2565"/>
      <c r="FN156" s="2565"/>
      <c r="FO156" s="2565"/>
      <c r="FP156" s="2565"/>
      <c r="FQ156" s="2565"/>
      <c r="FR156" s="2565"/>
      <c r="FS156" s="2565"/>
      <c r="FT156" s="2565"/>
      <c r="FU156" s="2565"/>
      <c r="FV156" s="2565"/>
      <c r="FW156" s="2565"/>
      <c r="FX156" s="2565"/>
      <c r="FY156" s="2565"/>
      <c r="FZ156" s="2565"/>
      <c r="GA156" s="2565"/>
      <c r="GB156" s="2565"/>
      <c r="GC156" s="2565"/>
      <c r="GD156" s="2565"/>
      <c r="GE156" s="2565"/>
      <c r="GF156" s="2565"/>
      <c r="GG156" s="2565"/>
      <c r="GH156" s="2565"/>
      <c r="GI156" s="2565"/>
      <c r="GJ156" s="2565"/>
      <c r="GK156" s="2565"/>
      <c r="GL156" s="2565"/>
      <c r="GM156" s="2565"/>
      <c r="GN156" s="2565"/>
      <c r="GO156" s="2565"/>
      <c r="GP156" s="2565"/>
      <c r="GQ156" s="2565"/>
      <c r="GR156" s="2565"/>
      <c r="GS156" s="2565"/>
      <c r="GT156" s="2565"/>
      <c r="GU156" s="2565"/>
      <c r="GV156" s="2565"/>
      <c r="GW156" s="2565"/>
      <c r="GX156" s="2565"/>
      <c r="GY156" s="2565"/>
      <c r="GZ156" s="2565"/>
      <c r="HA156" s="2565"/>
      <c r="HB156" s="2565"/>
      <c r="HC156" s="2565"/>
      <c r="HD156" s="2565"/>
      <c r="HE156" s="2565"/>
      <c r="HF156" s="2565"/>
      <c r="HG156" s="2565"/>
      <c r="HH156" s="2565"/>
      <c r="HI156" s="2565"/>
      <c r="HJ156" s="2565"/>
      <c r="HK156" s="2565"/>
      <c r="HL156" s="2565"/>
      <c r="HM156" s="2565"/>
      <c r="HN156" s="2565"/>
      <c r="HO156" s="2565"/>
      <c r="HP156" s="2565"/>
      <c r="HQ156" s="2565"/>
      <c r="HR156" s="2565"/>
      <c r="HS156" s="2565"/>
      <c r="HT156" s="2565"/>
      <c r="HU156" s="2565"/>
      <c r="HV156" s="2565"/>
      <c r="HW156" s="2565"/>
      <c r="HX156" s="2565"/>
      <c r="HY156" s="2565"/>
      <c r="HZ156" s="2565"/>
      <c r="IA156" s="2565"/>
      <c r="IB156" s="2565"/>
      <c r="IC156" s="2565"/>
      <c r="ID156" s="2565"/>
      <c r="IE156" s="2565"/>
      <c r="IF156" s="2565"/>
      <c r="IG156" s="2565"/>
      <c r="IH156" s="2565"/>
      <c r="II156" s="2565"/>
      <c r="IJ156" s="2565"/>
      <c r="IK156" s="2565"/>
      <c r="IL156" s="2565"/>
      <c r="IM156" s="2565"/>
      <c r="IN156" s="2565"/>
      <c r="IO156" s="2565"/>
      <c r="IP156" s="2565"/>
      <c r="IQ156" s="2565"/>
      <c r="IR156" s="2565"/>
      <c r="IS156" s="2565"/>
      <c r="IT156" s="2565"/>
      <c r="IU156" s="2565"/>
      <c r="IV156" s="2565"/>
    </row>
    <row r="157" spans="1:256" ht="15.6" customHeight="1">
      <c r="C157" s="2641"/>
      <c r="D157" s="2668"/>
      <c r="E157" s="2678"/>
      <c r="F157" s="2670" t="s">
        <v>628</v>
      </c>
      <c r="G157" s="2671"/>
      <c r="H157" s="2671"/>
      <c r="I157" s="2671"/>
      <c r="J157" s="2671"/>
      <c r="K157" s="2671"/>
      <c r="L157" s="2671"/>
      <c r="M157" s="2671"/>
      <c r="N157" s="2671"/>
      <c r="O157" s="2633"/>
      <c r="P157" s="2633"/>
      <c r="Q157" s="2633"/>
      <c r="R157" s="808">
        <v>858700</v>
      </c>
      <c r="S157" s="2643">
        <v>770100</v>
      </c>
      <c r="T157" s="2643"/>
      <c r="U157" s="810"/>
      <c r="V157" s="2644"/>
      <c r="W157" s="2644"/>
      <c r="X157" s="1652">
        <v>2751200</v>
      </c>
      <c r="Y157" s="2646">
        <v>3352900</v>
      </c>
      <c r="Z157" s="2646">
        <v>3521000</v>
      </c>
      <c r="AA157" s="2647">
        <v>4400515.6925050002</v>
      </c>
      <c r="AB157" s="2647">
        <v>4491337.4651950002</v>
      </c>
      <c r="AC157" s="515">
        <v>4675700</v>
      </c>
      <c r="AD157" s="515">
        <v>4890500</v>
      </c>
      <c r="AE157" s="515">
        <v>5118200</v>
      </c>
      <c r="AF157" s="515">
        <v>5353300</v>
      </c>
      <c r="AG157" s="515">
        <v>5545800</v>
      </c>
      <c r="AH157" s="515">
        <v>5745300</v>
      </c>
      <c r="AI157" s="515">
        <v>5952100</v>
      </c>
      <c r="AJ157" s="515">
        <v>6166400</v>
      </c>
      <c r="AK157" s="515">
        <v>6389100</v>
      </c>
      <c r="AL157" s="515">
        <v>6620500</v>
      </c>
      <c r="AM157" s="515">
        <v>6861000</v>
      </c>
      <c r="AN157" s="515">
        <v>7110900</v>
      </c>
      <c r="AO157" s="515">
        <v>7370600</v>
      </c>
      <c r="AP157" s="561">
        <v>7640500</v>
      </c>
      <c r="AQ157" s="2565"/>
      <c r="AR157" s="2565"/>
      <c r="AS157" s="1652">
        <v>3521000</v>
      </c>
      <c r="AT157" s="2565"/>
      <c r="AU157" s="2565"/>
      <c r="AV157" s="2565"/>
      <c r="AW157" s="2565"/>
      <c r="AX157" s="2565"/>
      <c r="AY157" s="2565"/>
      <c r="AZ157" s="2565"/>
      <c r="BA157" s="2565"/>
      <c r="BB157" s="2565"/>
      <c r="BC157" s="2565"/>
      <c r="BD157" s="2565"/>
      <c r="BE157" s="2565"/>
      <c r="BF157" s="2565"/>
      <c r="BG157" s="2565"/>
      <c r="BH157" s="2565"/>
      <c r="BI157" s="2565"/>
      <c r="BJ157" s="2565"/>
      <c r="BK157" s="2565"/>
      <c r="BL157" s="2565"/>
      <c r="BM157" s="2565"/>
      <c r="BN157" s="2565"/>
      <c r="BO157" s="2565"/>
      <c r="BP157" s="2565"/>
      <c r="BQ157" s="2565"/>
      <c r="BR157" s="2565"/>
      <c r="BS157" s="2565"/>
      <c r="BT157" s="2565"/>
      <c r="BU157" s="2565"/>
      <c r="BV157" s="2565"/>
      <c r="BW157" s="2565"/>
      <c r="BX157" s="2565"/>
      <c r="BY157" s="2565"/>
      <c r="BZ157" s="2565"/>
      <c r="CA157" s="2565"/>
      <c r="CB157" s="2565"/>
      <c r="CC157" s="2565"/>
      <c r="CD157" s="2565"/>
      <c r="CE157" s="2565"/>
      <c r="CF157" s="2565"/>
      <c r="CG157" s="2565"/>
      <c r="CH157" s="2565"/>
      <c r="CI157" s="2565"/>
      <c r="CJ157" s="2565"/>
      <c r="CK157" s="2565"/>
      <c r="CL157" s="2565"/>
      <c r="CM157" s="2565"/>
      <c r="CN157" s="2565"/>
      <c r="CO157" s="2565"/>
      <c r="CP157" s="2565"/>
      <c r="CQ157" s="2565"/>
      <c r="CR157" s="2565"/>
      <c r="CS157" s="2565"/>
      <c r="CT157" s="2565"/>
      <c r="CU157" s="2565"/>
      <c r="CV157" s="2565"/>
      <c r="CW157" s="2565"/>
      <c r="CX157" s="2565"/>
      <c r="CY157" s="2565"/>
      <c r="CZ157" s="2565"/>
      <c r="DA157" s="2565"/>
      <c r="DB157" s="2565"/>
      <c r="DC157" s="2565"/>
      <c r="DD157" s="2565"/>
      <c r="DE157" s="2565"/>
      <c r="DF157" s="2565"/>
      <c r="DG157" s="2565"/>
      <c r="DH157" s="2565"/>
      <c r="DI157" s="2565"/>
      <c r="DJ157" s="2565"/>
      <c r="DK157" s="2565"/>
      <c r="DL157" s="2565"/>
      <c r="DM157" s="2565"/>
      <c r="DN157" s="2565"/>
      <c r="DO157" s="2565"/>
      <c r="DP157" s="2565"/>
      <c r="DQ157" s="2565"/>
      <c r="DR157" s="2565"/>
      <c r="DS157" s="2565"/>
      <c r="DT157" s="2565"/>
      <c r="DU157" s="2565"/>
      <c r="DV157" s="2565"/>
      <c r="DW157" s="2565"/>
      <c r="DX157" s="2565"/>
      <c r="DY157" s="2565"/>
      <c r="DZ157" s="2565"/>
      <c r="EA157" s="2565"/>
      <c r="EB157" s="2565"/>
      <c r="EC157" s="2565"/>
      <c r="ED157" s="2565"/>
      <c r="EE157" s="2565"/>
      <c r="EF157" s="2565"/>
      <c r="EG157" s="2565"/>
      <c r="EH157" s="2565"/>
      <c r="EI157" s="2565"/>
      <c r="EJ157" s="2565"/>
      <c r="EK157" s="2565"/>
      <c r="EL157" s="2565"/>
      <c r="EM157" s="2565"/>
      <c r="EN157" s="2565"/>
      <c r="EO157" s="2565"/>
      <c r="EP157" s="2565"/>
      <c r="EQ157" s="2565"/>
      <c r="ER157" s="2565"/>
      <c r="ES157" s="2565"/>
      <c r="ET157" s="2565"/>
      <c r="EU157" s="2565"/>
      <c r="EV157" s="2565"/>
      <c r="EW157" s="2565"/>
      <c r="EX157" s="2565"/>
      <c r="EY157" s="2565"/>
      <c r="EZ157" s="2565"/>
      <c r="FA157" s="2565"/>
      <c r="FB157" s="2565"/>
      <c r="FC157" s="2565"/>
      <c r="FD157" s="2565"/>
      <c r="FE157" s="2565"/>
      <c r="FF157" s="2565"/>
      <c r="FG157" s="2565"/>
      <c r="FH157" s="2565"/>
      <c r="FI157" s="2565"/>
      <c r="FJ157" s="2565"/>
      <c r="FK157" s="2565"/>
      <c r="FL157" s="2565"/>
      <c r="FM157" s="2565"/>
      <c r="FN157" s="2565"/>
      <c r="FO157" s="2565"/>
      <c r="FP157" s="2565"/>
      <c r="FQ157" s="2565"/>
      <c r="FR157" s="2565"/>
      <c r="FS157" s="2565"/>
      <c r="FT157" s="2565"/>
      <c r="FU157" s="2565"/>
      <c r="FV157" s="2565"/>
      <c r="FW157" s="2565"/>
      <c r="FX157" s="2565"/>
      <c r="FY157" s="2565"/>
      <c r="FZ157" s="2565"/>
      <c r="GA157" s="2565"/>
      <c r="GB157" s="2565"/>
      <c r="GC157" s="2565"/>
      <c r="GD157" s="2565"/>
      <c r="GE157" s="2565"/>
      <c r="GF157" s="2565"/>
      <c r="GG157" s="2565"/>
      <c r="GH157" s="2565"/>
      <c r="GI157" s="2565"/>
      <c r="GJ157" s="2565"/>
      <c r="GK157" s="2565"/>
      <c r="GL157" s="2565"/>
      <c r="GM157" s="2565"/>
      <c r="GN157" s="2565"/>
      <c r="GO157" s="2565"/>
      <c r="GP157" s="2565"/>
      <c r="GQ157" s="2565"/>
      <c r="GR157" s="2565"/>
      <c r="GS157" s="2565"/>
      <c r="GT157" s="2565"/>
      <c r="GU157" s="2565"/>
      <c r="GV157" s="2565"/>
      <c r="GW157" s="2565"/>
      <c r="GX157" s="2565"/>
      <c r="GY157" s="2565"/>
      <c r="GZ157" s="2565"/>
      <c r="HA157" s="2565"/>
      <c r="HB157" s="2565"/>
      <c r="HC157" s="2565"/>
      <c r="HD157" s="2565"/>
      <c r="HE157" s="2565"/>
      <c r="HF157" s="2565"/>
      <c r="HG157" s="2565"/>
      <c r="HH157" s="2565"/>
      <c r="HI157" s="2565"/>
      <c r="HJ157" s="2565"/>
      <c r="HK157" s="2565"/>
      <c r="HL157" s="2565"/>
      <c r="HM157" s="2565"/>
      <c r="HN157" s="2565"/>
      <c r="HO157" s="2565"/>
      <c r="HP157" s="2565"/>
      <c r="HQ157" s="2565"/>
      <c r="HR157" s="2565"/>
      <c r="HS157" s="2565"/>
      <c r="HT157" s="2565"/>
      <c r="HU157" s="2565"/>
      <c r="HV157" s="2565"/>
      <c r="HW157" s="2565"/>
      <c r="HX157" s="2565"/>
      <c r="HY157" s="2565"/>
      <c r="HZ157" s="2565"/>
      <c r="IA157" s="2565"/>
      <c r="IB157" s="2565"/>
      <c r="IC157" s="2565"/>
      <c r="ID157" s="2565"/>
      <c r="IE157" s="2565"/>
      <c r="IF157" s="2565"/>
      <c r="IG157" s="2565"/>
      <c r="IH157" s="2565"/>
      <c r="II157" s="2565"/>
      <c r="IJ157" s="2565"/>
      <c r="IK157" s="2565"/>
      <c r="IL157" s="2565"/>
      <c r="IM157" s="2565"/>
      <c r="IN157" s="2565"/>
      <c r="IO157" s="2565"/>
      <c r="IP157" s="2565"/>
      <c r="IQ157" s="2565"/>
      <c r="IR157" s="2565"/>
      <c r="IS157" s="2565"/>
      <c r="IT157" s="2565"/>
      <c r="IU157" s="2565"/>
      <c r="IV157" s="2565"/>
    </row>
    <row r="158" spans="1:256" s="2565" customFormat="1" ht="15.6" customHeight="1">
      <c r="A158" s="2522"/>
      <c r="B158" s="2522"/>
      <c r="C158" s="2641"/>
      <c r="D158" s="2668"/>
      <c r="E158" s="2678"/>
      <c r="F158" s="2670" t="s">
        <v>630</v>
      </c>
      <c r="G158" s="2671"/>
      <c r="H158" s="2671"/>
      <c r="I158" s="2671"/>
      <c r="J158" s="2671"/>
      <c r="K158" s="2671"/>
      <c r="L158" s="2671"/>
      <c r="M158" s="2671"/>
      <c r="N158" s="2671"/>
      <c r="O158" s="2633"/>
      <c r="P158" s="2633"/>
      <c r="Q158" s="2633"/>
      <c r="R158" s="808">
        <v>12300</v>
      </c>
      <c r="S158" s="2643">
        <v>19000</v>
      </c>
      <c r="T158" s="2643"/>
      <c r="U158" s="810"/>
      <c r="V158" s="2644"/>
      <c r="W158" s="2644"/>
      <c r="X158" s="1652">
        <v>1802000</v>
      </c>
      <c r="Y158" s="2646">
        <v>2312100</v>
      </c>
      <c r="Z158" s="2646">
        <v>2312700</v>
      </c>
      <c r="AA158" s="2647">
        <v>2311182</v>
      </c>
      <c r="AB158" s="2647">
        <v>2311182</v>
      </c>
      <c r="AC158" s="515">
        <v>2369000</v>
      </c>
      <c r="AD158" s="515">
        <v>2428200</v>
      </c>
      <c r="AE158" s="515">
        <v>2488900</v>
      </c>
      <c r="AF158" s="515">
        <v>2551100</v>
      </c>
      <c r="AG158" s="515">
        <v>2614900</v>
      </c>
      <c r="AH158" s="515">
        <v>2680300</v>
      </c>
      <c r="AI158" s="515">
        <v>2747300</v>
      </c>
      <c r="AJ158" s="515">
        <v>2816000</v>
      </c>
      <c r="AK158" s="515">
        <v>2886400</v>
      </c>
      <c r="AL158" s="515">
        <v>2958600</v>
      </c>
      <c r="AM158" s="515">
        <v>3032600</v>
      </c>
      <c r="AN158" s="515">
        <v>3108400</v>
      </c>
      <c r="AO158" s="515">
        <v>3186100</v>
      </c>
      <c r="AP158" s="561">
        <v>3265800</v>
      </c>
      <c r="AS158" s="1652">
        <v>2312700</v>
      </c>
    </row>
    <row r="159" spans="1:256" ht="15.6" customHeight="1">
      <c r="C159" s="2641"/>
      <c r="D159" s="2668"/>
      <c r="E159" s="2678"/>
      <c r="F159" s="2670" t="s">
        <v>631</v>
      </c>
      <c r="G159" s="2671"/>
      <c r="H159" s="2671"/>
      <c r="I159" s="2671"/>
      <c r="J159" s="2671"/>
      <c r="K159" s="2671"/>
      <c r="L159" s="2671"/>
      <c r="M159" s="2671"/>
      <c r="N159" s="2671"/>
      <c r="O159" s="2633"/>
      <c r="P159" s="2633"/>
      <c r="Q159" s="2633"/>
      <c r="R159" s="808">
        <v>0</v>
      </c>
      <c r="S159" s="2643">
        <v>0</v>
      </c>
      <c r="T159" s="2643"/>
      <c r="U159" s="810"/>
      <c r="V159" s="2644"/>
      <c r="W159" s="2644"/>
      <c r="X159" s="1652">
        <v>0</v>
      </c>
      <c r="Y159" s="2646">
        <v>0</v>
      </c>
      <c r="Z159" s="2646">
        <v>0</v>
      </c>
      <c r="AA159" s="2647">
        <v>0</v>
      </c>
      <c r="AB159" s="2647">
        <v>0</v>
      </c>
      <c r="AC159" s="515">
        <v>0</v>
      </c>
      <c r="AD159" s="515">
        <v>0</v>
      </c>
      <c r="AE159" s="515">
        <v>0</v>
      </c>
      <c r="AF159" s="515">
        <v>0</v>
      </c>
      <c r="AG159" s="515">
        <v>0</v>
      </c>
      <c r="AH159" s="515">
        <v>0</v>
      </c>
      <c r="AI159" s="515">
        <v>0</v>
      </c>
      <c r="AJ159" s="515">
        <v>0</v>
      </c>
      <c r="AK159" s="515">
        <v>0</v>
      </c>
      <c r="AL159" s="515">
        <v>0</v>
      </c>
      <c r="AM159" s="515">
        <v>0</v>
      </c>
      <c r="AN159" s="515">
        <v>0</v>
      </c>
      <c r="AO159" s="515">
        <v>0</v>
      </c>
      <c r="AP159" s="561">
        <v>0</v>
      </c>
      <c r="AQ159" s="2565"/>
      <c r="AR159" s="2565"/>
      <c r="AS159" s="1652">
        <v>0</v>
      </c>
      <c r="AT159" s="2565"/>
      <c r="AU159" s="2565"/>
      <c r="AV159" s="2565"/>
      <c r="AW159" s="2565"/>
      <c r="AX159" s="2565"/>
      <c r="AY159" s="2565"/>
      <c r="AZ159" s="2565"/>
      <c r="BA159" s="2565"/>
      <c r="BB159" s="2565"/>
      <c r="BC159" s="2565"/>
      <c r="BD159" s="2565"/>
      <c r="BE159" s="2565"/>
      <c r="BF159" s="2565"/>
      <c r="BG159" s="2565"/>
      <c r="BH159" s="2565"/>
      <c r="BI159" s="2565"/>
      <c r="BJ159" s="2565"/>
      <c r="BK159" s="2565"/>
      <c r="BL159" s="2565"/>
      <c r="BM159" s="2565"/>
      <c r="BN159" s="2565"/>
      <c r="BO159" s="2565"/>
      <c r="BP159" s="2565"/>
      <c r="BQ159" s="2565"/>
      <c r="BR159" s="2565"/>
      <c r="BS159" s="2565"/>
      <c r="BT159" s="2565"/>
      <c r="BU159" s="2565"/>
      <c r="BV159" s="2565"/>
      <c r="BW159" s="2565"/>
      <c r="BX159" s="2565"/>
      <c r="BY159" s="2565"/>
      <c r="BZ159" s="2565"/>
      <c r="CA159" s="2565"/>
      <c r="CB159" s="2565"/>
      <c r="CC159" s="2565"/>
      <c r="CD159" s="2565"/>
      <c r="CE159" s="2565"/>
      <c r="CF159" s="2565"/>
      <c r="CG159" s="2565"/>
      <c r="CH159" s="2565"/>
      <c r="CI159" s="2565"/>
      <c r="CJ159" s="2565"/>
      <c r="CK159" s="2565"/>
      <c r="CL159" s="2565"/>
      <c r="CM159" s="2565"/>
      <c r="CN159" s="2565"/>
      <c r="CO159" s="2565"/>
      <c r="CP159" s="2565"/>
      <c r="CQ159" s="2565"/>
      <c r="CR159" s="2565"/>
      <c r="CS159" s="2565"/>
      <c r="CT159" s="2565"/>
      <c r="CU159" s="2565"/>
      <c r="CV159" s="2565"/>
      <c r="CW159" s="2565"/>
      <c r="CX159" s="2565"/>
      <c r="CY159" s="2565"/>
      <c r="CZ159" s="2565"/>
      <c r="DA159" s="2565"/>
      <c r="DB159" s="2565"/>
      <c r="DC159" s="2565"/>
      <c r="DD159" s="2565"/>
      <c r="DE159" s="2565"/>
      <c r="DF159" s="2565"/>
      <c r="DG159" s="2565"/>
      <c r="DH159" s="2565"/>
      <c r="DI159" s="2565"/>
      <c r="DJ159" s="2565"/>
      <c r="DK159" s="2565"/>
      <c r="DL159" s="2565"/>
      <c r="DM159" s="2565"/>
      <c r="DN159" s="2565"/>
      <c r="DO159" s="2565"/>
      <c r="DP159" s="2565"/>
      <c r="DQ159" s="2565"/>
      <c r="DR159" s="2565"/>
      <c r="DS159" s="2565"/>
      <c r="DT159" s="2565"/>
      <c r="DU159" s="2565"/>
      <c r="DV159" s="2565"/>
      <c r="DW159" s="2565"/>
      <c r="DX159" s="2565"/>
      <c r="DY159" s="2565"/>
      <c r="DZ159" s="2565"/>
      <c r="EA159" s="2565"/>
      <c r="EB159" s="2565"/>
      <c r="EC159" s="2565"/>
      <c r="ED159" s="2565"/>
      <c r="EE159" s="2565"/>
      <c r="EF159" s="2565"/>
      <c r="EG159" s="2565"/>
      <c r="EH159" s="2565"/>
      <c r="EI159" s="2565"/>
      <c r="EJ159" s="2565"/>
      <c r="EK159" s="2565"/>
      <c r="EL159" s="2565"/>
      <c r="EM159" s="2565"/>
      <c r="EN159" s="2565"/>
      <c r="EO159" s="2565"/>
      <c r="EP159" s="2565"/>
      <c r="EQ159" s="2565"/>
      <c r="ER159" s="2565"/>
      <c r="ES159" s="2565"/>
      <c r="ET159" s="2565"/>
      <c r="EU159" s="2565"/>
      <c r="EV159" s="2565"/>
      <c r="EW159" s="2565"/>
      <c r="EX159" s="2565"/>
      <c r="EY159" s="2565"/>
      <c r="EZ159" s="2565"/>
      <c r="FA159" s="2565"/>
      <c r="FB159" s="2565"/>
      <c r="FC159" s="2565"/>
      <c r="FD159" s="2565"/>
      <c r="FE159" s="2565"/>
      <c r="FF159" s="2565"/>
      <c r="FG159" s="2565"/>
      <c r="FH159" s="2565"/>
      <c r="FI159" s="2565"/>
      <c r="FJ159" s="2565"/>
      <c r="FK159" s="2565"/>
      <c r="FL159" s="2565"/>
      <c r="FM159" s="2565"/>
      <c r="FN159" s="2565"/>
      <c r="FO159" s="2565"/>
      <c r="FP159" s="2565"/>
      <c r="FQ159" s="2565"/>
      <c r="FR159" s="2565"/>
      <c r="FS159" s="2565"/>
      <c r="FT159" s="2565"/>
      <c r="FU159" s="2565"/>
      <c r="FV159" s="2565"/>
      <c r="FW159" s="2565"/>
      <c r="FX159" s="2565"/>
      <c r="FY159" s="2565"/>
      <c r="FZ159" s="2565"/>
      <c r="GA159" s="2565"/>
      <c r="GB159" s="2565"/>
      <c r="GC159" s="2565"/>
      <c r="GD159" s="2565"/>
      <c r="GE159" s="2565"/>
      <c r="GF159" s="2565"/>
      <c r="GG159" s="2565"/>
      <c r="GH159" s="2565"/>
      <c r="GI159" s="2565"/>
      <c r="GJ159" s="2565"/>
      <c r="GK159" s="2565"/>
      <c r="GL159" s="2565"/>
      <c r="GM159" s="2565"/>
      <c r="GN159" s="2565"/>
      <c r="GO159" s="2565"/>
      <c r="GP159" s="2565"/>
      <c r="GQ159" s="2565"/>
      <c r="GR159" s="2565"/>
      <c r="GS159" s="2565"/>
      <c r="GT159" s="2565"/>
      <c r="GU159" s="2565"/>
      <c r="GV159" s="2565"/>
      <c r="GW159" s="2565"/>
      <c r="GX159" s="2565"/>
      <c r="GY159" s="2565"/>
      <c r="GZ159" s="2565"/>
      <c r="HA159" s="2565"/>
      <c r="HB159" s="2565"/>
      <c r="HC159" s="2565"/>
      <c r="HD159" s="2565"/>
      <c r="HE159" s="2565"/>
      <c r="HF159" s="2565"/>
      <c r="HG159" s="2565"/>
      <c r="HH159" s="2565"/>
      <c r="HI159" s="2565"/>
      <c r="HJ159" s="2565"/>
      <c r="HK159" s="2565"/>
      <c r="HL159" s="2565"/>
      <c r="HM159" s="2565"/>
      <c r="HN159" s="2565"/>
      <c r="HO159" s="2565"/>
      <c r="HP159" s="2565"/>
      <c r="HQ159" s="2565"/>
      <c r="HR159" s="2565"/>
      <c r="HS159" s="2565"/>
      <c r="HT159" s="2565"/>
      <c r="HU159" s="2565"/>
      <c r="HV159" s="2565"/>
      <c r="HW159" s="2565"/>
      <c r="HX159" s="2565"/>
      <c r="HY159" s="2565"/>
      <c r="HZ159" s="2565"/>
      <c r="IA159" s="2565"/>
      <c r="IB159" s="2565"/>
      <c r="IC159" s="2565"/>
      <c r="ID159" s="2565"/>
      <c r="IE159" s="2565"/>
      <c r="IF159" s="2565"/>
      <c r="IG159" s="2565"/>
      <c r="IH159" s="2565"/>
      <c r="II159" s="2565"/>
      <c r="IJ159" s="2565"/>
      <c r="IK159" s="2565"/>
      <c r="IL159" s="2565"/>
      <c r="IM159" s="2565"/>
      <c r="IN159" s="2565"/>
      <c r="IO159" s="2565"/>
      <c r="IP159" s="2565"/>
      <c r="IQ159" s="2565"/>
      <c r="IR159" s="2565"/>
      <c r="IS159" s="2565"/>
      <c r="IT159" s="2565"/>
      <c r="IU159" s="2565"/>
      <c r="IV159" s="2565"/>
    </row>
    <row r="160" spans="1:256" ht="15.6" customHeight="1">
      <c r="C160" s="2641"/>
      <c r="D160" s="2668"/>
      <c r="E160" s="2678"/>
      <c r="F160" s="2670" t="s">
        <v>634</v>
      </c>
      <c r="G160" s="2671"/>
      <c r="H160" s="2671"/>
      <c r="I160" s="2671"/>
      <c r="J160" s="2671"/>
      <c r="K160" s="2671"/>
      <c r="L160" s="2671"/>
      <c r="M160" s="2671"/>
      <c r="N160" s="2671"/>
      <c r="O160" s="2633"/>
      <c r="P160" s="2633"/>
      <c r="Q160" s="2633"/>
      <c r="R160" s="808">
        <v>0</v>
      </c>
      <c r="S160" s="2643">
        <v>0</v>
      </c>
      <c r="T160" s="2643"/>
      <c r="U160" s="810"/>
      <c r="V160" s="2644"/>
      <c r="W160" s="2644"/>
      <c r="X160" s="1652">
        <v>0</v>
      </c>
      <c r="Y160" s="2646">
        <v>0</v>
      </c>
      <c r="Z160" s="2646">
        <v>0</v>
      </c>
      <c r="AA160" s="2647">
        <v>0</v>
      </c>
      <c r="AB160" s="2647">
        <v>0</v>
      </c>
      <c r="AC160" s="515">
        <v>0</v>
      </c>
      <c r="AD160" s="515">
        <v>0</v>
      </c>
      <c r="AE160" s="515">
        <v>0</v>
      </c>
      <c r="AF160" s="515">
        <v>0</v>
      </c>
      <c r="AG160" s="515">
        <v>0</v>
      </c>
      <c r="AH160" s="515">
        <v>0</v>
      </c>
      <c r="AI160" s="515">
        <v>0</v>
      </c>
      <c r="AJ160" s="515">
        <v>0</v>
      </c>
      <c r="AK160" s="515">
        <v>0</v>
      </c>
      <c r="AL160" s="515">
        <v>0</v>
      </c>
      <c r="AM160" s="515">
        <v>0</v>
      </c>
      <c r="AN160" s="515">
        <v>0</v>
      </c>
      <c r="AO160" s="515">
        <v>0</v>
      </c>
      <c r="AP160" s="561">
        <v>0</v>
      </c>
      <c r="AQ160" s="2565"/>
      <c r="AR160" s="2565"/>
      <c r="AS160" s="1652">
        <v>0</v>
      </c>
      <c r="AT160" s="2565"/>
      <c r="AU160" s="2565"/>
      <c r="AV160" s="2565"/>
      <c r="AW160" s="2565"/>
      <c r="AX160" s="2565"/>
      <c r="AY160" s="2565"/>
      <c r="AZ160" s="2565"/>
      <c r="BA160" s="2565"/>
      <c r="BB160" s="2565"/>
      <c r="BC160" s="2565"/>
      <c r="BD160" s="2565"/>
      <c r="BE160" s="2565"/>
      <c r="BF160" s="2565"/>
      <c r="BG160" s="2565"/>
      <c r="BH160" s="2565"/>
      <c r="BI160" s="2565"/>
      <c r="BJ160" s="2565"/>
      <c r="BK160" s="2565"/>
      <c r="BL160" s="2565"/>
      <c r="BM160" s="2565"/>
      <c r="BN160" s="2565"/>
      <c r="BO160" s="2565"/>
      <c r="BP160" s="2565"/>
      <c r="BQ160" s="2565"/>
      <c r="BR160" s="2565"/>
      <c r="BS160" s="2565"/>
      <c r="BT160" s="2565"/>
      <c r="BU160" s="2565"/>
      <c r="BV160" s="2565"/>
      <c r="BW160" s="2565"/>
      <c r="BX160" s="2565"/>
      <c r="BY160" s="2565"/>
      <c r="BZ160" s="2565"/>
      <c r="CA160" s="2565"/>
      <c r="CB160" s="2565"/>
      <c r="CC160" s="2565"/>
      <c r="CD160" s="2565"/>
      <c r="CE160" s="2565"/>
      <c r="CF160" s="2565"/>
      <c r="CG160" s="2565"/>
      <c r="CH160" s="2565"/>
      <c r="CI160" s="2565"/>
      <c r="CJ160" s="2565"/>
      <c r="CK160" s="2565"/>
      <c r="CL160" s="2565"/>
      <c r="CM160" s="2565"/>
      <c r="CN160" s="2565"/>
      <c r="CO160" s="2565"/>
      <c r="CP160" s="2565"/>
      <c r="CQ160" s="2565"/>
      <c r="CR160" s="2565"/>
      <c r="CS160" s="2565"/>
      <c r="CT160" s="2565"/>
      <c r="CU160" s="2565"/>
      <c r="CV160" s="2565"/>
      <c r="CW160" s="2565"/>
      <c r="CX160" s="2565"/>
      <c r="CY160" s="2565"/>
      <c r="CZ160" s="2565"/>
      <c r="DA160" s="2565"/>
      <c r="DB160" s="2565"/>
      <c r="DC160" s="2565"/>
      <c r="DD160" s="2565"/>
      <c r="DE160" s="2565"/>
      <c r="DF160" s="2565"/>
      <c r="DG160" s="2565"/>
      <c r="DH160" s="2565"/>
      <c r="DI160" s="2565"/>
      <c r="DJ160" s="2565"/>
      <c r="DK160" s="2565"/>
      <c r="DL160" s="2565"/>
      <c r="DM160" s="2565"/>
      <c r="DN160" s="2565"/>
      <c r="DO160" s="2565"/>
      <c r="DP160" s="2565"/>
      <c r="DQ160" s="2565"/>
      <c r="DR160" s="2565"/>
      <c r="DS160" s="2565"/>
      <c r="DT160" s="2565"/>
      <c r="DU160" s="2565"/>
      <c r="DV160" s="2565"/>
      <c r="DW160" s="2565"/>
      <c r="DX160" s="2565"/>
      <c r="DY160" s="2565"/>
      <c r="DZ160" s="2565"/>
      <c r="EA160" s="2565"/>
      <c r="EB160" s="2565"/>
      <c r="EC160" s="2565"/>
      <c r="ED160" s="2565"/>
      <c r="EE160" s="2565"/>
      <c r="EF160" s="2565"/>
      <c r="EG160" s="2565"/>
      <c r="EH160" s="2565"/>
      <c r="EI160" s="2565"/>
      <c r="EJ160" s="2565"/>
      <c r="EK160" s="2565"/>
      <c r="EL160" s="2565"/>
      <c r="EM160" s="2565"/>
      <c r="EN160" s="2565"/>
      <c r="EO160" s="2565"/>
      <c r="EP160" s="2565"/>
      <c r="EQ160" s="2565"/>
      <c r="ER160" s="2565"/>
      <c r="ES160" s="2565"/>
      <c r="ET160" s="2565"/>
      <c r="EU160" s="2565"/>
      <c r="EV160" s="2565"/>
      <c r="EW160" s="2565"/>
      <c r="EX160" s="2565"/>
      <c r="EY160" s="2565"/>
      <c r="EZ160" s="2565"/>
      <c r="FA160" s="2565"/>
      <c r="FB160" s="2565"/>
      <c r="FC160" s="2565"/>
      <c r="FD160" s="2565"/>
      <c r="FE160" s="2565"/>
      <c r="FF160" s="2565"/>
      <c r="FG160" s="2565"/>
      <c r="FH160" s="2565"/>
      <c r="FI160" s="2565"/>
      <c r="FJ160" s="2565"/>
      <c r="FK160" s="2565"/>
      <c r="FL160" s="2565"/>
      <c r="FM160" s="2565"/>
      <c r="FN160" s="2565"/>
      <c r="FO160" s="2565"/>
      <c r="FP160" s="2565"/>
      <c r="FQ160" s="2565"/>
      <c r="FR160" s="2565"/>
      <c r="FS160" s="2565"/>
      <c r="FT160" s="2565"/>
      <c r="FU160" s="2565"/>
      <c r="FV160" s="2565"/>
      <c r="FW160" s="2565"/>
      <c r="FX160" s="2565"/>
      <c r="FY160" s="2565"/>
      <c r="FZ160" s="2565"/>
      <c r="GA160" s="2565"/>
      <c r="GB160" s="2565"/>
      <c r="GC160" s="2565"/>
      <c r="GD160" s="2565"/>
      <c r="GE160" s="2565"/>
      <c r="GF160" s="2565"/>
      <c r="GG160" s="2565"/>
      <c r="GH160" s="2565"/>
      <c r="GI160" s="2565"/>
      <c r="GJ160" s="2565"/>
      <c r="GK160" s="2565"/>
      <c r="GL160" s="2565"/>
      <c r="GM160" s="2565"/>
      <c r="GN160" s="2565"/>
      <c r="GO160" s="2565"/>
      <c r="GP160" s="2565"/>
      <c r="GQ160" s="2565"/>
      <c r="GR160" s="2565"/>
      <c r="GS160" s="2565"/>
      <c r="GT160" s="2565"/>
      <c r="GU160" s="2565"/>
      <c r="GV160" s="2565"/>
      <c r="GW160" s="2565"/>
      <c r="GX160" s="2565"/>
      <c r="GY160" s="2565"/>
      <c r="GZ160" s="2565"/>
      <c r="HA160" s="2565"/>
      <c r="HB160" s="2565"/>
      <c r="HC160" s="2565"/>
      <c r="HD160" s="2565"/>
      <c r="HE160" s="2565"/>
      <c r="HF160" s="2565"/>
      <c r="HG160" s="2565"/>
      <c r="HH160" s="2565"/>
      <c r="HI160" s="2565"/>
      <c r="HJ160" s="2565"/>
      <c r="HK160" s="2565"/>
      <c r="HL160" s="2565"/>
      <c r="HM160" s="2565"/>
      <c r="HN160" s="2565"/>
      <c r="HO160" s="2565"/>
      <c r="HP160" s="2565"/>
      <c r="HQ160" s="2565"/>
      <c r="HR160" s="2565"/>
      <c r="HS160" s="2565"/>
      <c r="HT160" s="2565"/>
      <c r="HU160" s="2565"/>
      <c r="HV160" s="2565"/>
      <c r="HW160" s="2565"/>
      <c r="HX160" s="2565"/>
      <c r="HY160" s="2565"/>
      <c r="HZ160" s="2565"/>
      <c r="IA160" s="2565"/>
      <c r="IB160" s="2565"/>
      <c r="IC160" s="2565"/>
      <c r="ID160" s="2565"/>
      <c r="IE160" s="2565"/>
      <c r="IF160" s="2565"/>
      <c r="IG160" s="2565"/>
      <c r="IH160" s="2565"/>
      <c r="II160" s="2565"/>
      <c r="IJ160" s="2565"/>
      <c r="IK160" s="2565"/>
      <c r="IL160" s="2565"/>
      <c r="IM160" s="2565"/>
      <c r="IN160" s="2565"/>
      <c r="IO160" s="2565"/>
      <c r="IP160" s="2565"/>
      <c r="IQ160" s="2565"/>
      <c r="IR160" s="2565"/>
      <c r="IS160" s="2565"/>
      <c r="IT160" s="2565"/>
      <c r="IU160" s="2565"/>
      <c r="IV160" s="2565"/>
    </row>
    <row r="161" spans="1:256" ht="15.6" customHeight="1">
      <c r="C161" s="2641"/>
      <c r="D161" s="2668"/>
      <c r="E161" s="2678"/>
      <c r="F161" s="2670" t="s">
        <v>637</v>
      </c>
      <c r="G161" s="2671"/>
      <c r="H161" s="2671"/>
      <c r="I161" s="2671"/>
      <c r="J161" s="2671"/>
      <c r="K161" s="2671"/>
      <c r="L161" s="2671"/>
      <c r="M161" s="2671"/>
      <c r="N161" s="2671"/>
      <c r="O161" s="2633"/>
      <c r="P161" s="2633"/>
      <c r="Q161" s="2633"/>
      <c r="R161" s="808">
        <v>164400</v>
      </c>
      <c r="S161" s="2643">
        <v>161400</v>
      </c>
      <c r="T161" s="2643"/>
      <c r="U161" s="810"/>
      <c r="V161" s="2644"/>
      <c r="W161" s="2644"/>
      <c r="X161" s="1652">
        <v>277200</v>
      </c>
      <c r="Y161" s="2646">
        <v>269400</v>
      </c>
      <c r="Z161" s="2646">
        <v>287800</v>
      </c>
      <c r="AA161" s="2647">
        <v>297770.56</v>
      </c>
      <c r="AB161" s="2647">
        <v>297770.56</v>
      </c>
      <c r="AC161" s="515">
        <v>305200</v>
      </c>
      <c r="AD161" s="515">
        <v>312800</v>
      </c>
      <c r="AE161" s="515">
        <v>320600</v>
      </c>
      <c r="AF161" s="515">
        <v>328600</v>
      </c>
      <c r="AG161" s="515">
        <v>336800</v>
      </c>
      <c r="AH161" s="515">
        <v>345200</v>
      </c>
      <c r="AI161" s="515">
        <v>353800</v>
      </c>
      <c r="AJ161" s="515">
        <v>362600</v>
      </c>
      <c r="AK161" s="515">
        <v>371700</v>
      </c>
      <c r="AL161" s="515">
        <v>381000</v>
      </c>
      <c r="AM161" s="515">
        <v>390500</v>
      </c>
      <c r="AN161" s="515">
        <v>400300</v>
      </c>
      <c r="AO161" s="515">
        <v>410300</v>
      </c>
      <c r="AP161" s="561">
        <v>420600</v>
      </c>
      <c r="AQ161" s="2565"/>
      <c r="AR161" s="2565"/>
      <c r="AS161" s="1652">
        <v>287800</v>
      </c>
      <c r="AT161" s="2565"/>
      <c r="AU161" s="2565"/>
      <c r="AV161" s="2565"/>
      <c r="AW161" s="2565"/>
      <c r="AX161" s="2565"/>
      <c r="AY161" s="2565"/>
      <c r="AZ161" s="2565"/>
      <c r="BA161" s="2565"/>
      <c r="BB161" s="2565"/>
      <c r="BC161" s="2565"/>
      <c r="BD161" s="2565"/>
      <c r="BE161" s="2565"/>
      <c r="BF161" s="2565"/>
      <c r="BG161" s="2565"/>
      <c r="BH161" s="2565"/>
      <c r="BI161" s="2565"/>
      <c r="BJ161" s="2565"/>
      <c r="BK161" s="2565"/>
      <c r="BL161" s="2565"/>
      <c r="BM161" s="2565"/>
      <c r="BN161" s="2565"/>
      <c r="BO161" s="2565"/>
      <c r="BP161" s="2565"/>
      <c r="BQ161" s="2565"/>
      <c r="BR161" s="2565"/>
      <c r="BS161" s="2565"/>
      <c r="BT161" s="2565"/>
      <c r="BU161" s="2565"/>
      <c r="BV161" s="2565"/>
      <c r="BW161" s="2565"/>
      <c r="BX161" s="2565"/>
      <c r="BY161" s="2565"/>
      <c r="BZ161" s="2565"/>
      <c r="CA161" s="2565"/>
      <c r="CB161" s="2565"/>
      <c r="CC161" s="2565"/>
      <c r="CD161" s="2565"/>
      <c r="CE161" s="2565"/>
      <c r="CF161" s="2565"/>
      <c r="CG161" s="2565"/>
      <c r="CH161" s="2565"/>
      <c r="CI161" s="2565"/>
      <c r="CJ161" s="2565"/>
      <c r="CK161" s="2565"/>
      <c r="CL161" s="2565"/>
      <c r="CM161" s="2565"/>
      <c r="CN161" s="2565"/>
      <c r="CO161" s="2565"/>
      <c r="CP161" s="2565"/>
      <c r="CQ161" s="2565"/>
      <c r="CR161" s="2565"/>
      <c r="CS161" s="2565"/>
      <c r="CT161" s="2565"/>
      <c r="CU161" s="2565"/>
      <c r="CV161" s="2565"/>
      <c r="CW161" s="2565"/>
      <c r="CX161" s="2565"/>
      <c r="CY161" s="2565"/>
      <c r="CZ161" s="2565"/>
      <c r="DA161" s="2565"/>
      <c r="DB161" s="2565"/>
      <c r="DC161" s="2565"/>
      <c r="DD161" s="2565"/>
      <c r="DE161" s="2565"/>
      <c r="DF161" s="2565"/>
      <c r="DG161" s="2565"/>
      <c r="DH161" s="2565"/>
      <c r="DI161" s="2565"/>
      <c r="DJ161" s="2565"/>
      <c r="DK161" s="2565"/>
      <c r="DL161" s="2565"/>
      <c r="DM161" s="2565"/>
      <c r="DN161" s="2565"/>
      <c r="DO161" s="2565"/>
      <c r="DP161" s="2565"/>
      <c r="DQ161" s="2565"/>
      <c r="DR161" s="2565"/>
      <c r="DS161" s="2565"/>
      <c r="DT161" s="2565"/>
      <c r="DU161" s="2565"/>
      <c r="DV161" s="2565"/>
      <c r="DW161" s="2565"/>
      <c r="DX161" s="2565"/>
      <c r="DY161" s="2565"/>
      <c r="DZ161" s="2565"/>
      <c r="EA161" s="2565"/>
      <c r="EB161" s="2565"/>
      <c r="EC161" s="2565"/>
      <c r="ED161" s="2565"/>
      <c r="EE161" s="2565"/>
      <c r="EF161" s="2565"/>
      <c r="EG161" s="2565"/>
      <c r="EH161" s="2565"/>
      <c r="EI161" s="2565"/>
      <c r="EJ161" s="2565"/>
      <c r="EK161" s="2565"/>
      <c r="EL161" s="2565"/>
      <c r="EM161" s="2565"/>
      <c r="EN161" s="2565"/>
      <c r="EO161" s="2565"/>
      <c r="EP161" s="2565"/>
      <c r="EQ161" s="2565"/>
      <c r="ER161" s="2565"/>
      <c r="ES161" s="2565"/>
      <c r="ET161" s="2565"/>
      <c r="EU161" s="2565"/>
      <c r="EV161" s="2565"/>
      <c r="EW161" s="2565"/>
      <c r="EX161" s="2565"/>
      <c r="EY161" s="2565"/>
      <c r="EZ161" s="2565"/>
      <c r="FA161" s="2565"/>
      <c r="FB161" s="2565"/>
      <c r="FC161" s="2565"/>
      <c r="FD161" s="2565"/>
      <c r="FE161" s="2565"/>
      <c r="FF161" s="2565"/>
      <c r="FG161" s="2565"/>
      <c r="FH161" s="2565"/>
      <c r="FI161" s="2565"/>
      <c r="FJ161" s="2565"/>
      <c r="FK161" s="2565"/>
      <c r="FL161" s="2565"/>
      <c r="FM161" s="2565"/>
      <c r="FN161" s="2565"/>
      <c r="FO161" s="2565"/>
      <c r="FP161" s="2565"/>
      <c r="FQ161" s="2565"/>
      <c r="FR161" s="2565"/>
      <c r="FS161" s="2565"/>
      <c r="FT161" s="2565"/>
      <c r="FU161" s="2565"/>
      <c r="FV161" s="2565"/>
      <c r="FW161" s="2565"/>
      <c r="FX161" s="2565"/>
      <c r="FY161" s="2565"/>
      <c r="FZ161" s="2565"/>
      <c r="GA161" s="2565"/>
      <c r="GB161" s="2565"/>
      <c r="GC161" s="2565"/>
      <c r="GD161" s="2565"/>
      <c r="GE161" s="2565"/>
      <c r="GF161" s="2565"/>
      <c r="GG161" s="2565"/>
      <c r="GH161" s="2565"/>
      <c r="GI161" s="2565"/>
      <c r="GJ161" s="2565"/>
      <c r="GK161" s="2565"/>
      <c r="GL161" s="2565"/>
      <c r="GM161" s="2565"/>
      <c r="GN161" s="2565"/>
      <c r="GO161" s="2565"/>
      <c r="GP161" s="2565"/>
      <c r="GQ161" s="2565"/>
      <c r="GR161" s="2565"/>
      <c r="GS161" s="2565"/>
      <c r="GT161" s="2565"/>
      <c r="GU161" s="2565"/>
      <c r="GV161" s="2565"/>
      <c r="GW161" s="2565"/>
      <c r="GX161" s="2565"/>
      <c r="GY161" s="2565"/>
      <c r="GZ161" s="2565"/>
      <c r="HA161" s="2565"/>
      <c r="HB161" s="2565"/>
      <c r="HC161" s="2565"/>
      <c r="HD161" s="2565"/>
      <c r="HE161" s="2565"/>
      <c r="HF161" s="2565"/>
      <c r="HG161" s="2565"/>
      <c r="HH161" s="2565"/>
      <c r="HI161" s="2565"/>
      <c r="HJ161" s="2565"/>
      <c r="HK161" s="2565"/>
      <c r="HL161" s="2565"/>
      <c r="HM161" s="2565"/>
      <c r="HN161" s="2565"/>
      <c r="HO161" s="2565"/>
      <c r="HP161" s="2565"/>
      <c r="HQ161" s="2565"/>
      <c r="HR161" s="2565"/>
      <c r="HS161" s="2565"/>
      <c r="HT161" s="2565"/>
      <c r="HU161" s="2565"/>
      <c r="HV161" s="2565"/>
      <c r="HW161" s="2565"/>
      <c r="HX161" s="2565"/>
      <c r="HY161" s="2565"/>
      <c r="HZ161" s="2565"/>
      <c r="IA161" s="2565"/>
      <c r="IB161" s="2565"/>
      <c r="IC161" s="2565"/>
      <c r="ID161" s="2565"/>
      <c r="IE161" s="2565"/>
      <c r="IF161" s="2565"/>
      <c r="IG161" s="2565"/>
      <c r="IH161" s="2565"/>
      <c r="II161" s="2565"/>
      <c r="IJ161" s="2565"/>
      <c r="IK161" s="2565"/>
      <c r="IL161" s="2565"/>
      <c r="IM161" s="2565"/>
      <c r="IN161" s="2565"/>
      <c r="IO161" s="2565"/>
      <c r="IP161" s="2565"/>
      <c r="IQ161" s="2565"/>
      <c r="IR161" s="2565"/>
      <c r="IS161" s="2565"/>
      <c r="IT161" s="2565"/>
      <c r="IU161" s="2565"/>
      <c r="IV161" s="2565"/>
    </row>
    <row r="162" spans="1:256" ht="15.6" customHeight="1">
      <c r="C162" s="2641"/>
      <c r="D162" s="2668"/>
      <c r="E162" s="2678"/>
      <c r="F162" s="2679" t="s">
        <v>640</v>
      </c>
      <c r="G162" s="2671"/>
      <c r="H162" s="2671"/>
      <c r="I162" s="2671"/>
      <c r="J162" s="2671"/>
      <c r="K162" s="2671"/>
      <c r="L162" s="2671"/>
      <c r="M162" s="2671"/>
      <c r="N162" s="2671"/>
      <c r="O162" s="2633"/>
      <c r="P162" s="2633"/>
      <c r="Q162" s="2633"/>
      <c r="R162" s="808">
        <v>-248800</v>
      </c>
      <c r="S162" s="2643">
        <v>-290400</v>
      </c>
      <c r="T162" s="2643"/>
      <c r="U162" s="810"/>
      <c r="V162" s="2644"/>
      <c r="W162" s="2644"/>
      <c r="X162" s="1652">
        <v>0</v>
      </c>
      <c r="Y162" s="2646">
        <v>0</v>
      </c>
      <c r="Z162" s="2646">
        <v>0</v>
      </c>
      <c r="AA162" s="2647">
        <v>-324400</v>
      </c>
      <c r="AB162" s="2647">
        <v>-338100</v>
      </c>
      <c r="AC162" s="515">
        <v>-346600</v>
      </c>
      <c r="AD162" s="515">
        <v>-355300</v>
      </c>
      <c r="AE162" s="515">
        <v>-364200</v>
      </c>
      <c r="AF162" s="515">
        <v>-373300</v>
      </c>
      <c r="AG162" s="515">
        <v>-382600</v>
      </c>
      <c r="AH162" s="515">
        <v>-392200</v>
      </c>
      <c r="AI162" s="515">
        <v>-402000</v>
      </c>
      <c r="AJ162" s="515">
        <v>-412100</v>
      </c>
      <c r="AK162" s="515">
        <v>-422400</v>
      </c>
      <c r="AL162" s="515">
        <v>-433000</v>
      </c>
      <c r="AM162" s="515">
        <v>-443800</v>
      </c>
      <c r="AN162" s="515">
        <v>-454900</v>
      </c>
      <c r="AO162" s="515">
        <v>-466300</v>
      </c>
      <c r="AP162" s="561">
        <v>-478000</v>
      </c>
      <c r="AQ162" s="2565"/>
      <c r="AR162" s="2565"/>
      <c r="AS162" s="1652">
        <v>0</v>
      </c>
      <c r="AT162" s="2565"/>
      <c r="AU162" s="2565"/>
      <c r="AV162" s="2565"/>
      <c r="AW162" s="2565"/>
      <c r="AX162" s="2565"/>
      <c r="AY162" s="2565"/>
      <c r="AZ162" s="2565"/>
      <c r="BA162" s="2565"/>
      <c r="BB162" s="2565"/>
      <c r="BC162" s="2565"/>
      <c r="BD162" s="2565"/>
      <c r="BE162" s="2565"/>
      <c r="BF162" s="2565"/>
      <c r="BG162" s="2565"/>
      <c r="BH162" s="2565"/>
      <c r="BI162" s="2565"/>
      <c r="BJ162" s="2565"/>
      <c r="BK162" s="2565"/>
      <c r="BL162" s="2565"/>
      <c r="BM162" s="2565"/>
      <c r="BN162" s="2565"/>
      <c r="BO162" s="2565"/>
      <c r="BP162" s="2565"/>
      <c r="BQ162" s="2565"/>
      <c r="BR162" s="2565"/>
      <c r="BS162" s="2565"/>
      <c r="BT162" s="2565"/>
      <c r="BU162" s="2565"/>
      <c r="BV162" s="2565"/>
      <c r="BW162" s="2565"/>
      <c r="BX162" s="2565"/>
      <c r="BY162" s="2565"/>
      <c r="BZ162" s="2565"/>
      <c r="CA162" s="2565"/>
      <c r="CB162" s="2565"/>
      <c r="CC162" s="2565"/>
      <c r="CD162" s="2565"/>
      <c r="CE162" s="2565"/>
      <c r="CF162" s="2565"/>
      <c r="CG162" s="2565"/>
      <c r="CH162" s="2565"/>
      <c r="CI162" s="2565"/>
      <c r="CJ162" s="2565"/>
      <c r="CK162" s="2565"/>
      <c r="CL162" s="2565"/>
      <c r="CM162" s="2565"/>
      <c r="CN162" s="2565"/>
      <c r="CO162" s="2565"/>
      <c r="CP162" s="2565"/>
      <c r="CQ162" s="2565"/>
      <c r="CR162" s="2565"/>
      <c r="CS162" s="2565"/>
      <c r="CT162" s="2565"/>
      <c r="CU162" s="2565"/>
      <c r="CV162" s="2565"/>
      <c r="CW162" s="2565"/>
      <c r="CX162" s="2565"/>
      <c r="CY162" s="2565"/>
      <c r="CZ162" s="2565"/>
      <c r="DA162" s="2565"/>
      <c r="DB162" s="2565"/>
      <c r="DC162" s="2565"/>
      <c r="DD162" s="2565"/>
      <c r="DE162" s="2565"/>
      <c r="DF162" s="2565"/>
      <c r="DG162" s="2565"/>
      <c r="DH162" s="2565"/>
      <c r="DI162" s="2565"/>
      <c r="DJ162" s="2565"/>
      <c r="DK162" s="2565"/>
      <c r="DL162" s="2565"/>
      <c r="DM162" s="2565"/>
      <c r="DN162" s="2565"/>
      <c r="DO162" s="2565"/>
      <c r="DP162" s="2565"/>
      <c r="DQ162" s="2565"/>
      <c r="DR162" s="2565"/>
      <c r="DS162" s="2565"/>
      <c r="DT162" s="2565"/>
      <c r="DU162" s="2565"/>
      <c r="DV162" s="2565"/>
      <c r="DW162" s="2565"/>
      <c r="DX162" s="2565"/>
      <c r="DY162" s="2565"/>
      <c r="DZ162" s="2565"/>
      <c r="EA162" s="2565"/>
      <c r="EB162" s="2565"/>
      <c r="EC162" s="2565"/>
      <c r="ED162" s="2565"/>
      <c r="EE162" s="2565"/>
      <c r="EF162" s="2565"/>
      <c r="EG162" s="2565"/>
      <c r="EH162" s="2565"/>
      <c r="EI162" s="2565"/>
      <c r="EJ162" s="2565"/>
      <c r="EK162" s="2565"/>
      <c r="EL162" s="2565"/>
      <c r="EM162" s="2565"/>
      <c r="EN162" s="2565"/>
      <c r="EO162" s="2565"/>
      <c r="EP162" s="2565"/>
      <c r="EQ162" s="2565"/>
      <c r="ER162" s="2565"/>
      <c r="ES162" s="2565"/>
      <c r="ET162" s="2565"/>
      <c r="EU162" s="2565"/>
      <c r="EV162" s="2565"/>
      <c r="EW162" s="2565"/>
      <c r="EX162" s="2565"/>
      <c r="EY162" s="2565"/>
      <c r="EZ162" s="2565"/>
      <c r="FA162" s="2565"/>
      <c r="FB162" s="2565"/>
      <c r="FC162" s="2565"/>
      <c r="FD162" s="2565"/>
      <c r="FE162" s="2565"/>
      <c r="FF162" s="2565"/>
      <c r="FG162" s="2565"/>
      <c r="FH162" s="2565"/>
      <c r="FI162" s="2565"/>
      <c r="FJ162" s="2565"/>
      <c r="FK162" s="2565"/>
      <c r="FL162" s="2565"/>
      <c r="FM162" s="2565"/>
      <c r="FN162" s="2565"/>
      <c r="FO162" s="2565"/>
      <c r="FP162" s="2565"/>
      <c r="FQ162" s="2565"/>
      <c r="FR162" s="2565"/>
      <c r="FS162" s="2565"/>
      <c r="FT162" s="2565"/>
      <c r="FU162" s="2565"/>
      <c r="FV162" s="2565"/>
      <c r="FW162" s="2565"/>
      <c r="FX162" s="2565"/>
      <c r="FY162" s="2565"/>
      <c r="FZ162" s="2565"/>
      <c r="GA162" s="2565"/>
      <c r="GB162" s="2565"/>
      <c r="GC162" s="2565"/>
      <c r="GD162" s="2565"/>
      <c r="GE162" s="2565"/>
      <c r="GF162" s="2565"/>
      <c r="GG162" s="2565"/>
      <c r="GH162" s="2565"/>
      <c r="GI162" s="2565"/>
      <c r="GJ162" s="2565"/>
      <c r="GK162" s="2565"/>
      <c r="GL162" s="2565"/>
      <c r="GM162" s="2565"/>
      <c r="GN162" s="2565"/>
      <c r="GO162" s="2565"/>
      <c r="GP162" s="2565"/>
      <c r="GQ162" s="2565"/>
      <c r="GR162" s="2565"/>
      <c r="GS162" s="2565"/>
      <c r="GT162" s="2565"/>
      <c r="GU162" s="2565"/>
      <c r="GV162" s="2565"/>
      <c r="GW162" s="2565"/>
      <c r="GX162" s="2565"/>
      <c r="GY162" s="2565"/>
      <c r="GZ162" s="2565"/>
      <c r="HA162" s="2565"/>
      <c r="HB162" s="2565"/>
      <c r="HC162" s="2565"/>
      <c r="HD162" s="2565"/>
      <c r="HE162" s="2565"/>
      <c r="HF162" s="2565"/>
      <c r="HG162" s="2565"/>
      <c r="HH162" s="2565"/>
      <c r="HI162" s="2565"/>
      <c r="HJ162" s="2565"/>
      <c r="HK162" s="2565"/>
      <c r="HL162" s="2565"/>
      <c r="HM162" s="2565"/>
      <c r="HN162" s="2565"/>
      <c r="HO162" s="2565"/>
      <c r="HP162" s="2565"/>
      <c r="HQ162" s="2565"/>
      <c r="HR162" s="2565"/>
      <c r="HS162" s="2565"/>
      <c r="HT162" s="2565"/>
      <c r="HU162" s="2565"/>
      <c r="HV162" s="2565"/>
      <c r="HW162" s="2565"/>
      <c r="HX162" s="2565"/>
      <c r="HY162" s="2565"/>
      <c r="HZ162" s="2565"/>
      <c r="IA162" s="2565"/>
      <c r="IB162" s="2565"/>
      <c r="IC162" s="2565"/>
      <c r="ID162" s="2565"/>
      <c r="IE162" s="2565"/>
      <c r="IF162" s="2565"/>
      <c r="IG162" s="2565"/>
      <c r="IH162" s="2565"/>
      <c r="II162" s="2565"/>
      <c r="IJ162" s="2565"/>
      <c r="IK162" s="2565"/>
      <c r="IL162" s="2565"/>
      <c r="IM162" s="2565"/>
      <c r="IN162" s="2565"/>
      <c r="IO162" s="2565"/>
      <c r="IP162" s="2565"/>
      <c r="IQ162" s="2565"/>
      <c r="IR162" s="2565"/>
      <c r="IS162" s="2565"/>
      <c r="IT162" s="2565"/>
      <c r="IU162" s="2565"/>
      <c r="IV162" s="2565"/>
    </row>
    <row r="163" spans="1:256" ht="15.6" customHeight="1">
      <c r="C163" s="2641"/>
      <c r="D163" s="2650"/>
      <c r="E163" s="2680"/>
      <c r="F163" s="2681" t="s">
        <v>37</v>
      </c>
      <c r="G163" s="2653"/>
      <c r="H163" s="2653"/>
      <c r="I163" s="2653"/>
      <c r="J163" s="2653"/>
      <c r="K163" s="2653"/>
      <c r="L163" s="2653"/>
      <c r="M163" s="2653"/>
      <c r="N163" s="2653"/>
      <c r="O163" s="2654"/>
      <c r="P163" s="2654"/>
      <c r="Q163" s="2654"/>
      <c r="R163" s="2654">
        <v>786600</v>
      </c>
      <c r="S163" s="2655">
        <v>660100</v>
      </c>
      <c r="T163" s="546">
        <v>0</v>
      </c>
      <c r="U163" s="546">
        <v>0</v>
      </c>
      <c r="V163" s="546">
        <v>0</v>
      </c>
      <c r="W163" s="546">
        <v>0</v>
      </c>
      <c r="X163" s="2658">
        <v>4830400</v>
      </c>
      <c r="Y163" s="2659">
        <v>5934400</v>
      </c>
      <c r="Z163" s="2659">
        <v>6121500</v>
      </c>
      <c r="AA163" s="2660">
        <v>6685068.2525049997</v>
      </c>
      <c r="AB163" s="2660">
        <v>6762190.0251949998</v>
      </c>
      <c r="AC163" s="546">
        <v>7003300</v>
      </c>
      <c r="AD163" s="546">
        <v>7276200</v>
      </c>
      <c r="AE163" s="546">
        <v>7563500</v>
      </c>
      <c r="AF163" s="546">
        <v>7859700</v>
      </c>
      <c r="AG163" s="546">
        <v>8114900</v>
      </c>
      <c r="AH163" s="546">
        <v>8378600</v>
      </c>
      <c r="AI163" s="546">
        <v>8651200</v>
      </c>
      <c r="AJ163" s="546">
        <v>8932900</v>
      </c>
      <c r="AK163" s="546">
        <v>9224800</v>
      </c>
      <c r="AL163" s="546">
        <v>9527100</v>
      </c>
      <c r="AM163" s="546">
        <v>9840300</v>
      </c>
      <c r="AN163" s="546">
        <v>10164700</v>
      </c>
      <c r="AO163" s="546">
        <v>10500700</v>
      </c>
      <c r="AP163" s="547">
        <v>10848900</v>
      </c>
      <c r="AQ163" s="2565"/>
      <c r="AR163" s="2565"/>
      <c r="AS163" s="2658">
        <v>6121500</v>
      </c>
      <c r="AT163" s="2565"/>
      <c r="AU163" s="2565"/>
      <c r="AV163" s="2565"/>
      <c r="AW163" s="2565"/>
      <c r="AX163" s="2565"/>
      <c r="AY163" s="2565"/>
      <c r="AZ163" s="2565"/>
      <c r="BA163" s="2565"/>
      <c r="BB163" s="2565"/>
      <c r="BC163" s="2565"/>
      <c r="BD163" s="2565"/>
      <c r="BE163" s="2565"/>
      <c r="BF163" s="2565"/>
      <c r="BG163" s="2565"/>
      <c r="BH163" s="2565"/>
      <c r="BI163" s="2565"/>
      <c r="BJ163" s="2565"/>
      <c r="BK163" s="2565"/>
      <c r="BL163" s="2565"/>
      <c r="BM163" s="2565"/>
      <c r="BN163" s="2565"/>
      <c r="BO163" s="2565"/>
      <c r="BP163" s="2565"/>
      <c r="BQ163" s="2565"/>
      <c r="BR163" s="2565"/>
      <c r="BS163" s="2565"/>
      <c r="BT163" s="2565"/>
      <c r="BU163" s="2565"/>
      <c r="BV163" s="2565"/>
      <c r="BW163" s="2565"/>
      <c r="BX163" s="2565"/>
      <c r="BY163" s="2565"/>
      <c r="BZ163" s="2565"/>
      <c r="CA163" s="2565"/>
      <c r="CB163" s="2565"/>
      <c r="CC163" s="2565"/>
      <c r="CD163" s="2565"/>
      <c r="CE163" s="2565"/>
      <c r="CF163" s="2565"/>
      <c r="CG163" s="2565"/>
      <c r="CH163" s="2565"/>
      <c r="CI163" s="2565"/>
      <c r="CJ163" s="2565"/>
      <c r="CK163" s="2565"/>
      <c r="CL163" s="2565"/>
      <c r="CM163" s="2565"/>
      <c r="CN163" s="2565"/>
      <c r="CO163" s="2565"/>
      <c r="CP163" s="2565"/>
      <c r="CQ163" s="2565"/>
      <c r="CR163" s="2565"/>
      <c r="CS163" s="2565"/>
      <c r="CT163" s="2565"/>
      <c r="CU163" s="2565"/>
      <c r="CV163" s="2565"/>
      <c r="CW163" s="2565"/>
      <c r="CX163" s="2565"/>
      <c r="CY163" s="2565"/>
      <c r="CZ163" s="2565"/>
      <c r="DA163" s="2565"/>
      <c r="DB163" s="2565"/>
      <c r="DC163" s="2565"/>
      <c r="DD163" s="2565"/>
      <c r="DE163" s="2565"/>
      <c r="DF163" s="2565"/>
      <c r="DG163" s="2565"/>
      <c r="DH163" s="2565"/>
      <c r="DI163" s="2565"/>
      <c r="DJ163" s="2565"/>
      <c r="DK163" s="2565"/>
      <c r="DL163" s="2565"/>
      <c r="DM163" s="2565"/>
      <c r="DN163" s="2565"/>
      <c r="DO163" s="2565"/>
      <c r="DP163" s="2565"/>
      <c r="DQ163" s="2565"/>
      <c r="DR163" s="2565"/>
      <c r="DS163" s="2565"/>
      <c r="DT163" s="2565"/>
      <c r="DU163" s="2565"/>
      <c r="DV163" s="2565"/>
      <c r="DW163" s="2565"/>
      <c r="DX163" s="2565"/>
      <c r="DY163" s="2565"/>
      <c r="DZ163" s="2565"/>
      <c r="EA163" s="2565"/>
      <c r="EB163" s="2565"/>
      <c r="EC163" s="2565"/>
      <c r="ED163" s="2565"/>
      <c r="EE163" s="2565"/>
      <c r="EF163" s="2565"/>
      <c r="EG163" s="2565"/>
      <c r="EH163" s="2565"/>
      <c r="EI163" s="2565"/>
      <c r="EJ163" s="2565"/>
      <c r="EK163" s="2565"/>
      <c r="EL163" s="2565"/>
      <c r="EM163" s="2565"/>
      <c r="EN163" s="2565"/>
      <c r="EO163" s="2565"/>
      <c r="EP163" s="2565"/>
      <c r="EQ163" s="2565"/>
      <c r="ER163" s="2565"/>
      <c r="ES163" s="2565"/>
      <c r="ET163" s="2565"/>
      <c r="EU163" s="2565"/>
      <c r="EV163" s="2565"/>
      <c r="EW163" s="2565"/>
      <c r="EX163" s="2565"/>
      <c r="EY163" s="2565"/>
      <c r="EZ163" s="2565"/>
      <c r="FA163" s="2565"/>
      <c r="FB163" s="2565"/>
      <c r="FC163" s="2565"/>
      <c r="FD163" s="2565"/>
      <c r="FE163" s="2565"/>
      <c r="FF163" s="2565"/>
      <c r="FG163" s="2565"/>
      <c r="FH163" s="2565"/>
      <c r="FI163" s="2565"/>
      <c r="FJ163" s="2565"/>
      <c r="FK163" s="2565"/>
      <c r="FL163" s="2565"/>
      <c r="FM163" s="2565"/>
      <c r="FN163" s="2565"/>
      <c r="FO163" s="2565"/>
      <c r="FP163" s="2565"/>
      <c r="FQ163" s="2565"/>
      <c r="FR163" s="2565"/>
      <c r="FS163" s="2565"/>
      <c r="FT163" s="2565"/>
      <c r="FU163" s="2565"/>
      <c r="FV163" s="2565"/>
      <c r="FW163" s="2565"/>
      <c r="FX163" s="2565"/>
      <c r="FY163" s="2565"/>
      <c r="FZ163" s="2565"/>
      <c r="GA163" s="2565"/>
      <c r="GB163" s="2565"/>
      <c r="GC163" s="2565"/>
      <c r="GD163" s="2565"/>
      <c r="GE163" s="2565"/>
      <c r="GF163" s="2565"/>
      <c r="GG163" s="2565"/>
      <c r="GH163" s="2565"/>
      <c r="GI163" s="2565"/>
      <c r="GJ163" s="2565"/>
      <c r="GK163" s="2565"/>
      <c r="GL163" s="2565"/>
      <c r="GM163" s="2565"/>
      <c r="GN163" s="2565"/>
      <c r="GO163" s="2565"/>
      <c r="GP163" s="2565"/>
      <c r="GQ163" s="2565"/>
      <c r="GR163" s="2565"/>
      <c r="GS163" s="2565"/>
      <c r="GT163" s="2565"/>
      <c r="GU163" s="2565"/>
      <c r="GV163" s="2565"/>
      <c r="GW163" s="2565"/>
      <c r="GX163" s="2565"/>
      <c r="GY163" s="2565"/>
      <c r="GZ163" s="2565"/>
      <c r="HA163" s="2565"/>
      <c r="HB163" s="2565"/>
      <c r="HC163" s="2565"/>
      <c r="HD163" s="2565"/>
      <c r="HE163" s="2565"/>
      <c r="HF163" s="2565"/>
      <c r="HG163" s="2565"/>
      <c r="HH163" s="2565"/>
      <c r="HI163" s="2565"/>
      <c r="HJ163" s="2565"/>
      <c r="HK163" s="2565"/>
      <c r="HL163" s="2565"/>
      <c r="HM163" s="2565"/>
      <c r="HN163" s="2565"/>
      <c r="HO163" s="2565"/>
      <c r="HP163" s="2565"/>
      <c r="HQ163" s="2565"/>
      <c r="HR163" s="2565"/>
      <c r="HS163" s="2565"/>
      <c r="HT163" s="2565"/>
      <c r="HU163" s="2565"/>
      <c r="HV163" s="2565"/>
      <c r="HW163" s="2565"/>
      <c r="HX163" s="2565"/>
      <c r="HY163" s="2565"/>
      <c r="HZ163" s="2565"/>
      <c r="IA163" s="2565"/>
      <c r="IB163" s="2565"/>
      <c r="IC163" s="2565"/>
      <c r="ID163" s="2565"/>
      <c r="IE163" s="2565"/>
      <c r="IF163" s="2565"/>
      <c r="IG163" s="2565"/>
      <c r="IH163" s="2565"/>
      <c r="II163" s="2565"/>
      <c r="IJ163" s="2565"/>
      <c r="IK163" s="2565"/>
      <c r="IL163" s="2565"/>
      <c r="IM163" s="2565"/>
      <c r="IN163" s="2565"/>
      <c r="IO163" s="2565"/>
      <c r="IP163" s="2565"/>
      <c r="IQ163" s="2565"/>
      <c r="IR163" s="2565"/>
      <c r="IS163" s="2565"/>
      <c r="IT163" s="2565"/>
      <c r="IU163" s="2565"/>
      <c r="IV163" s="2565"/>
    </row>
    <row r="164" spans="1:256" ht="15.6" customHeight="1">
      <c r="C164" s="2641"/>
      <c r="D164" s="2682"/>
      <c r="E164" s="2683" t="s">
        <v>37</v>
      </c>
      <c r="F164" s="2684"/>
      <c r="G164" s="2685"/>
      <c r="H164" s="2685"/>
      <c r="I164" s="2685"/>
      <c r="J164" s="2685"/>
      <c r="K164" s="2685"/>
      <c r="L164" s="2685"/>
      <c r="M164" s="2685"/>
      <c r="N164" s="2685"/>
      <c r="O164" s="566">
        <v>5351008</v>
      </c>
      <c r="P164" s="566">
        <v>4586800</v>
      </c>
      <c r="Q164" s="566">
        <v>3880400</v>
      </c>
      <c r="R164" s="2686">
        <v>5885200</v>
      </c>
      <c r="S164" s="2687">
        <v>4890500</v>
      </c>
      <c r="T164" s="566">
        <v>5728800</v>
      </c>
      <c r="U164" s="566">
        <v>5729600</v>
      </c>
      <c r="V164" s="566">
        <v>5021800</v>
      </c>
      <c r="W164" s="566">
        <v>6047200</v>
      </c>
      <c r="X164" s="2688">
        <v>5981200</v>
      </c>
      <c r="Y164" s="2689">
        <v>10604400</v>
      </c>
      <c r="Z164" s="2689">
        <v>10990100</v>
      </c>
      <c r="AA164" s="2690">
        <v>13812074.392505001</v>
      </c>
      <c r="AB164" s="2690">
        <v>13977715.426194999</v>
      </c>
      <c r="AC164" s="566">
        <v>14490800</v>
      </c>
      <c r="AD164" s="566">
        <v>15075200</v>
      </c>
      <c r="AE164" s="566">
        <v>15691500</v>
      </c>
      <c r="AF164" s="566">
        <v>16326900</v>
      </c>
      <c r="AG164" s="566">
        <v>16868200</v>
      </c>
      <c r="AH164" s="566">
        <v>17428000</v>
      </c>
      <c r="AI164" s="566">
        <v>18007200</v>
      </c>
      <c r="AJ164" s="566">
        <v>18605800</v>
      </c>
      <c r="AK164" s="566">
        <v>19226500</v>
      </c>
      <c r="AL164" s="566">
        <v>19870100</v>
      </c>
      <c r="AM164" s="566">
        <v>20537100</v>
      </c>
      <c r="AN164" s="566">
        <v>21228300</v>
      </c>
      <c r="AO164" s="566">
        <v>21945100</v>
      </c>
      <c r="AP164" s="566">
        <v>22688100</v>
      </c>
      <c r="AQ164" s="2565"/>
      <c r="AR164" s="2565"/>
      <c r="AS164" s="2688">
        <v>11176300</v>
      </c>
      <c r="AT164" s="2565"/>
      <c r="AU164" s="2565"/>
      <c r="AV164" s="2565"/>
      <c r="AW164" s="2565"/>
      <c r="AX164" s="2565"/>
      <c r="AY164" s="2565"/>
      <c r="AZ164" s="2565"/>
      <c r="BA164" s="2565"/>
      <c r="BB164" s="2565"/>
      <c r="BC164" s="2565"/>
      <c r="BD164" s="2565"/>
      <c r="BE164" s="2565"/>
      <c r="BF164" s="2565"/>
      <c r="BG164" s="2565"/>
      <c r="BH164" s="2565"/>
      <c r="BI164" s="2565"/>
      <c r="BJ164" s="2565"/>
      <c r="BK164" s="2565"/>
      <c r="BL164" s="2565"/>
      <c r="BM164" s="2565"/>
      <c r="BN164" s="2565"/>
      <c r="BO164" s="2565"/>
      <c r="BP164" s="2565"/>
      <c r="BQ164" s="2565"/>
      <c r="BR164" s="2565"/>
      <c r="BS164" s="2565"/>
      <c r="BT164" s="2565"/>
      <c r="BU164" s="2565"/>
      <c r="BV164" s="2565"/>
      <c r="BW164" s="2565"/>
      <c r="BX164" s="2565"/>
      <c r="BY164" s="2565"/>
      <c r="BZ164" s="2565"/>
      <c r="CA164" s="2565"/>
      <c r="CB164" s="2565"/>
      <c r="CC164" s="2565"/>
      <c r="CD164" s="2565"/>
      <c r="CE164" s="2565"/>
      <c r="CF164" s="2565"/>
      <c r="CG164" s="2565"/>
      <c r="CH164" s="2565"/>
      <c r="CI164" s="2565"/>
      <c r="CJ164" s="2565"/>
      <c r="CK164" s="2565"/>
      <c r="CL164" s="2565"/>
      <c r="CM164" s="2565"/>
      <c r="CN164" s="2565"/>
      <c r="CO164" s="2565"/>
      <c r="CP164" s="2565"/>
      <c r="CQ164" s="2565"/>
      <c r="CR164" s="2565"/>
      <c r="CS164" s="2565"/>
      <c r="CT164" s="2565"/>
      <c r="CU164" s="2565"/>
      <c r="CV164" s="2565"/>
      <c r="CW164" s="2565"/>
      <c r="CX164" s="2565"/>
      <c r="CY164" s="2565"/>
      <c r="CZ164" s="2565"/>
      <c r="DA164" s="2565"/>
      <c r="DB164" s="2565"/>
      <c r="DC164" s="2565"/>
      <c r="DD164" s="2565"/>
      <c r="DE164" s="2565"/>
      <c r="DF164" s="2565"/>
      <c r="DG164" s="2565"/>
      <c r="DH164" s="2565"/>
      <c r="DI164" s="2565"/>
      <c r="DJ164" s="2565"/>
      <c r="DK164" s="2565"/>
      <c r="DL164" s="2565"/>
      <c r="DM164" s="2565"/>
      <c r="DN164" s="2565"/>
      <c r="DO164" s="2565"/>
      <c r="DP164" s="2565"/>
      <c r="DQ164" s="2565"/>
      <c r="DR164" s="2565"/>
      <c r="DS164" s="2565"/>
      <c r="DT164" s="2565"/>
      <c r="DU164" s="2565"/>
      <c r="DV164" s="2565"/>
      <c r="DW164" s="2565"/>
      <c r="DX164" s="2565"/>
      <c r="DY164" s="2565"/>
      <c r="DZ164" s="2565"/>
      <c r="EA164" s="2565"/>
      <c r="EB164" s="2565"/>
      <c r="EC164" s="2565"/>
      <c r="ED164" s="2565"/>
      <c r="EE164" s="2565"/>
      <c r="EF164" s="2565"/>
      <c r="EG164" s="2565"/>
      <c r="EH164" s="2565"/>
      <c r="EI164" s="2565"/>
      <c r="EJ164" s="2565"/>
      <c r="EK164" s="2565"/>
      <c r="EL164" s="2565"/>
      <c r="EM164" s="2565"/>
      <c r="EN164" s="2565"/>
      <c r="EO164" s="2565"/>
      <c r="EP164" s="2565"/>
      <c r="EQ164" s="2565"/>
      <c r="ER164" s="2565"/>
      <c r="ES164" s="2565"/>
      <c r="ET164" s="2565"/>
      <c r="EU164" s="2565"/>
      <c r="EV164" s="2565"/>
      <c r="EW164" s="2565"/>
      <c r="EX164" s="2565"/>
      <c r="EY164" s="2565"/>
      <c r="EZ164" s="2565"/>
      <c r="FA164" s="2565"/>
      <c r="FB164" s="2565"/>
      <c r="FC164" s="2565"/>
      <c r="FD164" s="2565"/>
      <c r="FE164" s="2565"/>
      <c r="FF164" s="2565"/>
      <c r="FG164" s="2565"/>
      <c r="FH164" s="2565"/>
      <c r="FI164" s="2565"/>
      <c r="FJ164" s="2565"/>
      <c r="FK164" s="2565"/>
      <c r="FL164" s="2565"/>
      <c r="FM164" s="2565"/>
      <c r="FN164" s="2565"/>
      <c r="FO164" s="2565"/>
      <c r="FP164" s="2565"/>
      <c r="FQ164" s="2565"/>
      <c r="FR164" s="2565"/>
      <c r="FS164" s="2565"/>
      <c r="FT164" s="2565"/>
      <c r="FU164" s="2565"/>
      <c r="FV164" s="2565"/>
      <c r="FW164" s="2565"/>
      <c r="FX164" s="2565"/>
      <c r="FY164" s="2565"/>
      <c r="FZ164" s="2565"/>
      <c r="GA164" s="2565"/>
      <c r="GB164" s="2565"/>
      <c r="GC164" s="2565"/>
      <c r="GD164" s="2565"/>
      <c r="GE164" s="2565"/>
      <c r="GF164" s="2565"/>
      <c r="GG164" s="2565"/>
      <c r="GH164" s="2565"/>
      <c r="GI164" s="2565"/>
      <c r="GJ164" s="2565"/>
      <c r="GK164" s="2565"/>
      <c r="GL164" s="2565"/>
      <c r="GM164" s="2565"/>
      <c r="GN164" s="2565"/>
      <c r="GO164" s="2565"/>
      <c r="GP164" s="2565"/>
      <c r="GQ164" s="2565"/>
      <c r="GR164" s="2565"/>
      <c r="GS164" s="2565"/>
      <c r="GT164" s="2565"/>
      <c r="GU164" s="2565"/>
      <c r="GV164" s="2565"/>
      <c r="GW164" s="2565"/>
      <c r="GX164" s="2565"/>
      <c r="GY164" s="2565"/>
      <c r="GZ164" s="2565"/>
      <c r="HA164" s="2565"/>
      <c r="HB164" s="2565"/>
      <c r="HC164" s="2565"/>
      <c r="HD164" s="2565"/>
      <c r="HE164" s="2565"/>
      <c r="HF164" s="2565"/>
      <c r="HG164" s="2565"/>
      <c r="HH164" s="2565"/>
      <c r="HI164" s="2565"/>
      <c r="HJ164" s="2565"/>
      <c r="HK164" s="2565"/>
      <c r="HL164" s="2565"/>
      <c r="HM164" s="2565"/>
      <c r="HN164" s="2565"/>
      <c r="HO164" s="2565"/>
      <c r="HP164" s="2565"/>
      <c r="HQ164" s="2565"/>
      <c r="HR164" s="2565"/>
      <c r="HS164" s="2565"/>
      <c r="HT164" s="2565"/>
      <c r="HU164" s="2565"/>
      <c r="HV164" s="2565"/>
      <c r="HW164" s="2565"/>
      <c r="HX164" s="2565"/>
      <c r="HY164" s="2565"/>
      <c r="HZ164" s="2565"/>
      <c r="IA164" s="2565"/>
      <c r="IB164" s="2565"/>
      <c r="IC164" s="2565"/>
      <c r="ID164" s="2565"/>
      <c r="IE164" s="2565"/>
      <c r="IF164" s="2565"/>
      <c r="IG164" s="2565"/>
      <c r="IH164" s="2565"/>
      <c r="II164" s="2565"/>
      <c r="IJ164" s="2565"/>
      <c r="IK164" s="2565"/>
      <c r="IL164" s="2565"/>
      <c r="IM164" s="2565"/>
      <c r="IN164" s="2565"/>
      <c r="IO164" s="2565"/>
      <c r="IP164" s="2565"/>
      <c r="IQ164" s="2565"/>
      <c r="IR164" s="2565"/>
      <c r="IS164" s="2565"/>
      <c r="IT164" s="2565"/>
      <c r="IU164" s="2565"/>
      <c r="IV164" s="2565"/>
    </row>
    <row r="165" spans="1:256" ht="15.6" customHeight="1">
      <c r="C165" s="2641"/>
      <c r="D165" s="2636" t="s">
        <v>660</v>
      </c>
      <c r="E165" s="2520"/>
      <c r="F165" s="2621"/>
      <c r="G165" s="2632"/>
      <c r="H165" s="2632"/>
      <c r="I165" s="2632"/>
      <c r="J165" s="2632"/>
      <c r="K165" s="2632"/>
      <c r="L165" s="2632"/>
      <c r="M165" s="2632"/>
      <c r="N165" s="2632"/>
      <c r="O165" s="808"/>
      <c r="P165" s="808"/>
      <c r="Q165" s="808"/>
      <c r="R165" s="808"/>
      <c r="S165" s="2643"/>
      <c r="T165" s="2643"/>
      <c r="U165" s="810"/>
      <c r="V165" s="2644"/>
      <c r="W165" s="2644"/>
      <c r="X165" s="1652"/>
      <c r="Y165" s="2646"/>
      <c r="Z165" s="2646"/>
      <c r="AA165" s="2647"/>
      <c r="AB165" s="2647"/>
      <c r="AC165" s="511"/>
      <c r="AD165" s="511"/>
      <c r="AE165" s="511"/>
      <c r="AF165" s="511"/>
      <c r="AG165" s="511"/>
      <c r="AH165" s="511"/>
      <c r="AI165" s="511"/>
      <c r="AJ165" s="511"/>
      <c r="AK165" s="511"/>
      <c r="AL165" s="511"/>
      <c r="AM165" s="511"/>
      <c r="AN165" s="511"/>
      <c r="AO165" s="511"/>
      <c r="AP165" s="1343"/>
      <c r="AS165" s="1652"/>
    </row>
    <row r="166" spans="1:256" s="2565" customFormat="1" ht="15.6" customHeight="1">
      <c r="A166" s="2522"/>
      <c r="B166" s="2522"/>
      <c r="C166" s="2641"/>
      <c r="D166" s="2642"/>
      <c r="E166" s="2521"/>
      <c r="F166" s="2621" t="s">
        <v>628</v>
      </c>
      <c r="G166" s="2632"/>
      <c r="H166" s="2632"/>
      <c r="I166" s="2632"/>
      <c r="J166" s="2632"/>
      <c r="K166" s="2632"/>
      <c r="L166" s="2632"/>
      <c r="M166" s="2632"/>
      <c r="N166" s="2632"/>
      <c r="O166" s="808">
        <v>4390847</v>
      </c>
      <c r="P166" s="808">
        <v>5793900</v>
      </c>
      <c r="Q166" s="808">
        <v>5703800</v>
      </c>
      <c r="R166" s="808">
        <v>7288600</v>
      </c>
      <c r="S166" s="2643">
        <v>7366100</v>
      </c>
      <c r="T166" s="2643">
        <v>7207600</v>
      </c>
      <c r="U166" s="810">
        <v>7064000</v>
      </c>
      <c r="V166" s="2644">
        <v>7218500</v>
      </c>
      <c r="W166" s="2644">
        <v>7342800</v>
      </c>
      <c r="X166" s="1652">
        <v>7442500</v>
      </c>
      <c r="Y166" s="2646">
        <v>7604600</v>
      </c>
      <c r="Z166" s="2646">
        <v>7781400</v>
      </c>
      <c r="AA166" s="2647">
        <v>8237543.3540012492</v>
      </c>
      <c r="AB166" s="2647">
        <v>8254250.8084666608</v>
      </c>
      <c r="AC166" s="515">
        <v>8593100</v>
      </c>
      <c r="AD166" s="515">
        <v>8987900</v>
      </c>
      <c r="AE166" s="515">
        <v>9406500</v>
      </c>
      <c r="AF166" s="515">
        <v>9838600</v>
      </c>
      <c r="AG166" s="515">
        <v>10192300</v>
      </c>
      <c r="AH166" s="515">
        <v>10558900</v>
      </c>
      <c r="AI166" s="515">
        <v>10938900</v>
      </c>
      <c r="AJ166" s="515">
        <v>11332700</v>
      </c>
      <c r="AK166" s="515">
        <v>11742000</v>
      </c>
      <c r="AL166" s="515">
        <v>12167300</v>
      </c>
      <c r="AM166" s="515">
        <v>12609300</v>
      </c>
      <c r="AN166" s="515">
        <v>13068600</v>
      </c>
      <c r="AO166" s="515">
        <v>13545900</v>
      </c>
      <c r="AP166" s="561">
        <v>14041900</v>
      </c>
      <c r="AQ166" s="2520"/>
      <c r="AR166" s="2520"/>
      <c r="AS166" s="1652">
        <v>7781400</v>
      </c>
      <c r="AT166" s="2520"/>
      <c r="AU166" s="2520"/>
      <c r="AV166" s="2520"/>
      <c r="AW166" s="2520"/>
      <c r="AX166" s="2520"/>
      <c r="AY166" s="2520"/>
      <c r="AZ166" s="2520"/>
      <c r="BA166" s="2520"/>
      <c r="BB166" s="2520"/>
      <c r="BC166" s="2520"/>
      <c r="BD166" s="2520"/>
      <c r="BE166" s="2520"/>
      <c r="BF166" s="2520"/>
      <c r="BG166" s="2520"/>
      <c r="BH166" s="2520"/>
      <c r="BI166" s="2520"/>
      <c r="BJ166" s="2520"/>
      <c r="BK166" s="2520"/>
      <c r="BL166" s="2520"/>
      <c r="BM166" s="2520"/>
      <c r="BN166" s="2520"/>
      <c r="BO166" s="2520"/>
      <c r="BP166" s="2520"/>
      <c r="BQ166" s="2520"/>
      <c r="BR166" s="2520"/>
      <c r="BS166" s="2520"/>
      <c r="BT166" s="2520"/>
      <c r="BU166" s="2520"/>
      <c r="BV166" s="2520"/>
      <c r="BW166" s="2520"/>
      <c r="BX166" s="2520"/>
      <c r="BY166" s="2520"/>
      <c r="BZ166" s="2520"/>
      <c r="CA166" s="2520"/>
      <c r="CB166" s="2520"/>
      <c r="CC166" s="2520"/>
      <c r="CD166" s="2520"/>
      <c r="CE166" s="2520"/>
      <c r="CF166" s="2520"/>
      <c r="CG166" s="2520"/>
      <c r="CH166" s="2520"/>
      <c r="CI166" s="2520"/>
      <c r="CJ166" s="2520"/>
      <c r="CK166" s="2520"/>
      <c r="CL166" s="2520"/>
      <c r="CM166" s="2520"/>
      <c r="CN166" s="2520"/>
      <c r="CO166" s="2520"/>
      <c r="CP166" s="2520"/>
      <c r="CQ166" s="2520"/>
      <c r="CR166" s="2520"/>
      <c r="CS166" s="2520"/>
      <c r="CT166" s="2520"/>
      <c r="CU166" s="2520"/>
      <c r="CV166" s="2520"/>
      <c r="CW166" s="2520"/>
      <c r="CX166" s="2520"/>
      <c r="CY166" s="2520"/>
      <c r="CZ166" s="2520"/>
      <c r="DA166" s="2520"/>
      <c r="DB166" s="2520"/>
      <c r="DC166" s="2520"/>
      <c r="DD166" s="2520"/>
      <c r="DE166" s="2520"/>
      <c r="DF166" s="2520"/>
      <c r="DG166" s="2520"/>
      <c r="DH166" s="2520"/>
      <c r="DI166" s="2520"/>
      <c r="DJ166" s="2520"/>
      <c r="DK166" s="2520"/>
      <c r="DL166" s="2520"/>
      <c r="DM166" s="2520"/>
      <c r="DN166" s="2520"/>
      <c r="DO166" s="2520"/>
      <c r="DP166" s="2520"/>
      <c r="DQ166" s="2520"/>
      <c r="DR166" s="2520"/>
      <c r="DS166" s="2520"/>
      <c r="DT166" s="2520"/>
      <c r="DU166" s="2520"/>
      <c r="DV166" s="2520"/>
      <c r="DW166" s="2520"/>
      <c r="DX166" s="2520"/>
      <c r="DY166" s="2520"/>
      <c r="DZ166" s="2520"/>
      <c r="EA166" s="2520"/>
      <c r="EB166" s="2520"/>
      <c r="EC166" s="2520"/>
      <c r="ED166" s="2520"/>
      <c r="EE166" s="2520"/>
      <c r="EF166" s="2520"/>
      <c r="EG166" s="2520"/>
      <c r="EH166" s="2520"/>
      <c r="EI166" s="2520"/>
      <c r="EJ166" s="2520"/>
      <c r="EK166" s="2520"/>
      <c r="EL166" s="2520"/>
      <c r="EM166" s="2520"/>
      <c r="EN166" s="2520"/>
      <c r="EO166" s="2520"/>
      <c r="EP166" s="2520"/>
      <c r="EQ166" s="2520"/>
      <c r="ER166" s="2520"/>
      <c r="ES166" s="2520"/>
      <c r="ET166" s="2520"/>
      <c r="EU166" s="2520"/>
      <c r="EV166" s="2520"/>
      <c r="EW166" s="2520"/>
      <c r="EX166" s="2520"/>
      <c r="EY166" s="2520"/>
      <c r="EZ166" s="2520"/>
      <c r="FA166" s="2520"/>
      <c r="FB166" s="2520"/>
      <c r="FC166" s="2520"/>
      <c r="FD166" s="2520"/>
      <c r="FE166" s="2520"/>
      <c r="FF166" s="2520"/>
      <c r="FG166" s="2520"/>
      <c r="FH166" s="2520"/>
      <c r="FI166" s="2520"/>
      <c r="FJ166" s="2520"/>
      <c r="FK166" s="2520"/>
      <c r="FL166" s="2520"/>
      <c r="FM166" s="2520"/>
      <c r="FN166" s="2520"/>
      <c r="FO166" s="2520"/>
      <c r="FP166" s="2520"/>
      <c r="FQ166" s="2520"/>
      <c r="FR166" s="2520"/>
      <c r="FS166" s="2520"/>
      <c r="FT166" s="2520"/>
      <c r="FU166" s="2520"/>
      <c r="FV166" s="2520"/>
      <c r="FW166" s="2520"/>
      <c r="FX166" s="2520"/>
      <c r="FY166" s="2520"/>
      <c r="FZ166" s="2520"/>
      <c r="GA166" s="2520"/>
      <c r="GB166" s="2520"/>
      <c r="GC166" s="2520"/>
      <c r="GD166" s="2520"/>
      <c r="GE166" s="2520"/>
      <c r="GF166" s="2520"/>
      <c r="GG166" s="2520"/>
      <c r="GH166" s="2520"/>
      <c r="GI166" s="2520"/>
      <c r="GJ166" s="2520"/>
      <c r="GK166" s="2520"/>
      <c r="GL166" s="2520"/>
      <c r="GM166" s="2520"/>
      <c r="GN166" s="2520"/>
      <c r="GO166" s="2520"/>
      <c r="GP166" s="2520"/>
      <c r="GQ166" s="2520"/>
      <c r="GR166" s="2520"/>
      <c r="GS166" s="2520"/>
      <c r="GT166" s="2520"/>
      <c r="GU166" s="2520"/>
      <c r="GV166" s="2520"/>
      <c r="GW166" s="2520"/>
      <c r="GX166" s="2520"/>
      <c r="GY166" s="2520"/>
      <c r="GZ166" s="2520"/>
      <c r="HA166" s="2520"/>
      <c r="HB166" s="2520"/>
      <c r="HC166" s="2520"/>
      <c r="HD166" s="2520"/>
      <c r="HE166" s="2520"/>
      <c r="HF166" s="2520"/>
      <c r="HG166" s="2520"/>
      <c r="HH166" s="2520"/>
      <c r="HI166" s="2520"/>
      <c r="HJ166" s="2520"/>
      <c r="HK166" s="2520"/>
      <c r="HL166" s="2520"/>
      <c r="HM166" s="2520"/>
      <c r="HN166" s="2520"/>
      <c r="HO166" s="2520"/>
      <c r="HP166" s="2520"/>
      <c r="HQ166" s="2520"/>
      <c r="HR166" s="2520"/>
      <c r="HS166" s="2520"/>
      <c r="HT166" s="2520"/>
      <c r="HU166" s="2520"/>
      <c r="HV166" s="2520"/>
      <c r="HW166" s="2520"/>
      <c r="HX166" s="2520"/>
      <c r="HY166" s="2520"/>
      <c r="HZ166" s="2520"/>
      <c r="IA166" s="2520"/>
      <c r="IB166" s="2520"/>
      <c r="IC166" s="2520"/>
      <c r="ID166" s="2520"/>
      <c r="IE166" s="2520"/>
      <c r="IF166" s="2520"/>
      <c r="IG166" s="2520"/>
      <c r="IH166" s="2520"/>
      <c r="II166" s="2520"/>
      <c r="IJ166" s="2520"/>
      <c r="IK166" s="2520"/>
      <c r="IL166" s="2520"/>
      <c r="IM166" s="2520"/>
      <c r="IN166" s="2520"/>
      <c r="IO166" s="2520"/>
      <c r="IP166" s="2520"/>
      <c r="IQ166" s="2520"/>
      <c r="IR166" s="2520"/>
      <c r="IS166" s="2520"/>
      <c r="IT166" s="2520"/>
      <c r="IU166" s="2520"/>
      <c r="IV166" s="2520"/>
    </row>
    <row r="167" spans="1:256" ht="15.6" customHeight="1">
      <c r="C167" s="2641"/>
      <c r="D167" s="2642"/>
      <c r="F167" s="2621" t="s">
        <v>630</v>
      </c>
      <c r="G167" s="2632"/>
      <c r="H167" s="2632"/>
      <c r="I167" s="2632"/>
      <c r="J167" s="2632"/>
      <c r="K167" s="2632"/>
      <c r="L167" s="2632"/>
      <c r="M167" s="2632"/>
      <c r="N167" s="2632"/>
      <c r="O167" s="808">
        <v>2204800</v>
      </c>
      <c r="P167" s="808">
        <v>625000</v>
      </c>
      <c r="Q167" s="808">
        <v>659200</v>
      </c>
      <c r="R167" s="808">
        <v>978300</v>
      </c>
      <c r="S167" s="2643">
        <v>1148400</v>
      </c>
      <c r="T167" s="2643">
        <v>863300</v>
      </c>
      <c r="U167" s="810">
        <v>1040400</v>
      </c>
      <c r="V167" s="2644">
        <v>1297000</v>
      </c>
      <c r="W167" s="2644">
        <v>1365500</v>
      </c>
      <c r="X167" s="1652">
        <v>1408800</v>
      </c>
      <c r="Y167" s="2646">
        <v>1496000</v>
      </c>
      <c r="Z167" s="2646">
        <v>1525500</v>
      </c>
      <c r="AA167" s="2647">
        <v>1559600</v>
      </c>
      <c r="AB167" s="2647">
        <v>1556600</v>
      </c>
      <c r="AC167" s="515">
        <v>1595500</v>
      </c>
      <c r="AD167" s="515">
        <v>1635400</v>
      </c>
      <c r="AE167" s="515">
        <v>1676300</v>
      </c>
      <c r="AF167" s="515">
        <v>1718200</v>
      </c>
      <c r="AG167" s="515">
        <v>1761200</v>
      </c>
      <c r="AH167" s="515">
        <v>1805200</v>
      </c>
      <c r="AI167" s="515">
        <v>1850300</v>
      </c>
      <c r="AJ167" s="515">
        <v>1896600</v>
      </c>
      <c r="AK167" s="515">
        <v>1944000</v>
      </c>
      <c r="AL167" s="515">
        <v>1992600</v>
      </c>
      <c r="AM167" s="515">
        <v>2042400</v>
      </c>
      <c r="AN167" s="515">
        <v>2093500</v>
      </c>
      <c r="AO167" s="515">
        <v>2145800</v>
      </c>
      <c r="AP167" s="561">
        <v>2199400</v>
      </c>
      <c r="AS167" s="1652">
        <v>1525500</v>
      </c>
    </row>
    <row r="168" spans="1:256" ht="15.6" customHeight="1">
      <c r="C168" s="2641"/>
      <c r="D168" s="2642"/>
      <c r="F168" s="2621" t="s">
        <v>631</v>
      </c>
      <c r="G168" s="2632"/>
      <c r="H168" s="2632"/>
      <c r="I168" s="2632"/>
      <c r="J168" s="2632"/>
      <c r="K168" s="2632"/>
      <c r="L168" s="2632"/>
      <c r="M168" s="2632"/>
      <c r="N168" s="2632"/>
      <c r="O168" s="808">
        <v>0</v>
      </c>
      <c r="P168" s="808">
        <v>0</v>
      </c>
      <c r="Q168" s="808">
        <v>4500</v>
      </c>
      <c r="R168" s="808">
        <v>0</v>
      </c>
      <c r="S168" s="2643">
        <v>0</v>
      </c>
      <c r="T168" s="2643">
        <v>0</v>
      </c>
      <c r="U168" s="810">
        <v>0</v>
      </c>
      <c r="V168" s="2644">
        <v>0</v>
      </c>
      <c r="W168" s="2644">
        <v>0</v>
      </c>
      <c r="X168" s="1652">
        <v>0</v>
      </c>
      <c r="Y168" s="2646">
        <v>0</v>
      </c>
      <c r="Z168" s="2646">
        <v>0</v>
      </c>
      <c r="AA168" s="2647">
        <v>0</v>
      </c>
      <c r="AB168" s="2647">
        <v>0</v>
      </c>
      <c r="AC168" s="515">
        <v>0</v>
      </c>
      <c r="AD168" s="515">
        <v>0</v>
      </c>
      <c r="AE168" s="515">
        <v>0</v>
      </c>
      <c r="AF168" s="515">
        <v>0</v>
      </c>
      <c r="AG168" s="515">
        <v>0</v>
      </c>
      <c r="AH168" s="515">
        <v>0</v>
      </c>
      <c r="AI168" s="515">
        <v>0</v>
      </c>
      <c r="AJ168" s="515">
        <v>0</v>
      </c>
      <c r="AK168" s="515">
        <v>0</v>
      </c>
      <c r="AL168" s="515">
        <v>0</v>
      </c>
      <c r="AM168" s="515">
        <v>0</v>
      </c>
      <c r="AN168" s="515">
        <v>0</v>
      </c>
      <c r="AO168" s="515">
        <v>0</v>
      </c>
      <c r="AP168" s="561">
        <v>0</v>
      </c>
      <c r="AS168" s="1652">
        <v>0</v>
      </c>
    </row>
    <row r="169" spans="1:256" ht="15.6" customHeight="1">
      <c r="C169" s="2641"/>
      <c r="D169" s="2642"/>
      <c r="F169" s="2621" t="s">
        <v>634</v>
      </c>
      <c r="G169" s="2632"/>
      <c r="H169" s="2632"/>
      <c r="I169" s="2632"/>
      <c r="J169" s="2632"/>
      <c r="K169" s="2632"/>
      <c r="L169" s="2632"/>
      <c r="M169" s="2632"/>
      <c r="N169" s="2632"/>
      <c r="O169" s="808">
        <v>0</v>
      </c>
      <c r="P169" s="808">
        <v>2500</v>
      </c>
      <c r="Q169" s="808">
        <v>0</v>
      </c>
      <c r="R169" s="808">
        <v>0</v>
      </c>
      <c r="S169" s="2643">
        <v>0</v>
      </c>
      <c r="T169" s="2643">
        <v>0</v>
      </c>
      <c r="U169" s="810">
        <v>0</v>
      </c>
      <c r="V169" s="2644">
        <v>0</v>
      </c>
      <c r="W169" s="2644">
        <v>0</v>
      </c>
      <c r="X169" s="1652">
        <v>0</v>
      </c>
      <c r="Y169" s="2646">
        <v>0</v>
      </c>
      <c r="Z169" s="2646">
        <v>0</v>
      </c>
      <c r="AA169" s="2647">
        <v>0</v>
      </c>
      <c r="AB169" s="2647">
        <v>0</v>
      </c>
      <c r="AC169" s="515">
        <v>0</v>
      </c>
      <c r="AD169" s="515">
        <v>0</v>
      </c>
      <c r="AE169" s="515">
        <v>0</v>
      </c>
      <c r="AF169" s="515">
        <v>0</v>
      </c>
      <c r="AG169" s="515">
        <v>0</v>
      </c>
      <c r="AH169" s="515">
        <v>0</v>
      </c>
      <c r="AI169" s="515">
        <v>0</v>
      </c>
      <c r="AJ169" s="515">
        <v>0</v>
      </c>
      <c r="AK169" s="515">
        <v>0</v>
      </c>
      <c r="AL169" s="515">
        <v>0</v>
      </c>
      <c r="AM169" s="515">
        <v>0</v>
      </c>
      <c r="AN169" s="515">
        <v>0</v>
      </c>
      <c r="AO169" s="515">
        <v>0</v>
      </c>
      <c r="AP169" s="561">
        <v>0</v>
      </c>
      <c r="AS169" s="1652">
        <v>0</v>
      </c>
    </row>
    <row r="170" spans="1:256" ht="15.6" customHeight="1">
      <c r="C170" s="2641"/>
      <c r="D170" s="2642"/>
      <c r="F170" s="2621" t="s">
        <v>637</v>
      </c>
      <c r="G170" s="2632"/>
      <c r="H170" s="2632"/>
      <c r="I170" s="2632"/>
      <c r="J170" s="2632"/>
      <c r="K170" s="2632"/>
      <c r="L170" s="2632"/>
      <c r="M170" s="2632"/>
      <c r="N170" s="2632"/>
      <c r="O170" s="808">
        <v>1757195</v>
      </c>
      <c r="P170" s="808">
        <v>1508300</v>
      </c>
      <c r="Q170" s="808">
        <v>1175100</v>
      </c>
      <c r="R170" s="808">
        <v>2743100</v>
      </c>
      <c r="S170" s="2643">
        <v>2962400</v>
      </c>
      <c r="T170" s="2643">
        <v>3126400</v>
      </c>
      <c r="U170" s="810">
        <v>2469700</v>
      </c>
      <c r="V170" s="2644">
        <v>2326600</v>
      </c>
      <c r="W170" s="2644">
        <v>2280200</v>
      </c>
      <c r="X170" s="1652">
        <v>2714600</v>
      </c>
      <c r="Y170" s="2646">
        <v>2445200</v>
      </c>
      <c r="Z170" s="2646">
        <v>2546100</v>
      </c>
      <c r="AA170" s="2647">
        <v>2567520</v>
      </c>
      <c r="AB170" s="2647">
        <v>2569750</v>
      </c>
      <c r="AC170" s="515">
        <v>2634000</v>
      </c>
      <c r="AD170" s="515">
        <v>2699900</v>
      </c>
      <c r="AE170" s="515">
        <v>2767400</v>
      </c>
      <c r="AF170" s="515">
        <v>2836600</v>
      </c>
      <c r="AG170" s="515">
        <v>2907500</v>
      </c>
      <c r="AH170" s="515">
        <v>2980200</v>
      </c>
      <c r="AI170" s="515">
        <v>3054700</v>
      </c>
      <c r="AJ170" s="515">
        <v>3131100</v>
      </c>
      <c r="AK170" s="515">
        <v>3209400</v>
      </c>
      <c r="AL170" s="515">
        <v>3289600</v>
      </c>
      <c r="AM170" s="515">
        <v>3371800</v>
      </c>
      <c r="AN170" s="515">
        <v>3456100</v>
      </c>
      <c r="AO170" s="515">
        <v>3542500</v>
      </c>
      <c r="AP170" s="561">
        <v>3631100</v>
      </c>
      <c r="AS170" s="1652">
        <v>2546100</v>
      </c>
    </row>
    <row r="171" spans="1:256" ht="15.6" customHeight="1">
      <c r="C171" s="2641"/>
      <c r="D171" s="2642"/>
      <c r="F171" s="2648" t="s">
        <v>640</v>
      </c>
      <c r="G171" s="2649"/>
      <c r="H171" s="2649"/>
      <c r="I171" s="2649"/>
      <c r="J171" s="2649"/>
      <c r="K171" s="2649"/>
      <c r="L171" s="2649"/>
      <c r="M171" s="2649"/>
      <c r="N171" s="2649"/>
      <c r="O171" s="808">
        <v>-2159564</v>
      </c>
      <c r="P171" s="808">
        <v>-2260300</v>
      </c>
      <c r="Q171" s="808">
        <v>-2214900</v>
      </c>
      <c r="R171" s="808">
        <v>-2645300</v>
      </c>
      <c r="S171" s="2643">
        <v>-3506400</v>
      </c>
      <c r="T171" s="2643">
        <v>-3073100</v>
      </c>
      <c r="U171" s="810">
        <v>-2807500</v>
      </c>
      <c r="V171" s="2644">
        <v>-2874200</v>
      </c>
      <c r="W171" s="2644">
        <v>-2803400</v>
      </c>
      <c r="X171" s="1652">
        <v>-503900</v>
      </c>
      <c r="Y171" s="2646">
        <v>-3061600</v>
      </c>
      <c r="Z171" s="2646">
        <v>-3049400</v>
      </c>
      <c r="AA171" s="2647">
        <v>-572300</v>
      </c>
      <c r="AB171" s="2647">
        <v>-589600</v>
      </c>
      <c r="AC171" s="515">
        <v>-604300</v>
      </c>
      <c r="AD171" s="515">
        <v>-619400</v>
      </c>
      <c r="AE171" s="515">
        <v>-634900</v>
      </c>
      <c r="AF171" s="515">
        <v>-650800</v>
      </c>
      <c r="AG171" s="515">
        <v>-667100</v>
      </c>
      <c r="AH171" s="515">
        <v>-683800</v>
      </c>
      <c r="AI171" s="515">
        <v>-700900</v>
      </c>
      <c r="AJ171" s="515">
        <v>-718400</v>
      </c>
      <c r="AK171" s="515">
        <v>-736400</v>
      </c>
      <c r="AL171" s="515">
        <v>-754800</v>
      </c>
      <c r="AM171" s="515">
        <v>-773700</v>
      </c>
      <c r="AN171" s="515">
        <v>-793000</v>
      </c>
      <c r="AO171" s="515">
        <v>-812800</v>
      </c>
      <c r="AP171" s="561">
        <v>-833100</v>
      </c>
      <c r="AS171" s="1652">
        <v>-2710600</v>
      </c>
    </row>
    <row r="172" spans="1:256" ht="15.6" customHeight="1">
      <c r="C172" s="2641"/>
      <c r="D172" s="2668"/>
      <c r="E172" s="2448"/>
      <c r="F172" s="2691" t="s">
        <v>37</v>
      </c>
      <c r="G172" s="2671"/>
      <c r="H172" s="2671"/>
      <c r="I172" s="2671"/>
      <c r="J172" s="2671"/>
      <c r="K172" s="2671"/>
      <c r="L172" s="2671"/>
      <c r="M172" s="2671"/>
      <c r="N172" s="2671"/>
      <c r="O172" s="2633">
        <v>6193278</v>
      </c>
      <c r="P172" s="2633">
        <v>5669400</v>
      </c>
      <c r="Q172" s="2633">
        <v>5327700</v>
      </c>
      <c r="R172" s="2633">
        <v>8364700</v>
      </c>
      <c r="S172" s="2672">
        <v>7970500</v>
      </c>
      <c r="T172" s="2672">
        <v>8124200</v>
      </c>
      <c r="U172" s="2673">
        <v>7766600</v>
      </c>
      <c r="V172" s="2674">
        <v>7967900</v>
      </c>
      <c r="W172" s="2674">
        <v>8185100</v>
      </c>
      <c r="X172" s="2675">
        <v>11062000</v>
      </c>
      <c r="Y172" s="2676">
        <v>8484200</v>
      </c>
      <c r="Z172" s="2676">
        <v>8803600</v>
      </c>
      <c r="AA172" s="2677">
        <v>11792363.35400125</v>
      </c>
      <c r="AB172" s="2677">
        <v>11791000.808466662</v>
      </c>
      <c r="AC172" s="557">
        <v>12218300</v>
      </c>
      <c r="AD172" s="557">
        <v>12703800</v>
      </c>
      <c r="AE172" s="557">
        <v>13215300</v>
      </c>
      <c r="AF172" s="557">
        <v>13742600</v>
      </c>
      <c r="AG172" s="557">
        <v>14193900</v>
      </c>
      <c r="AH172" s="557">
        <v>14660500</v>
      </c>
      <c r="AI172" s="557">
        <v>15143000</v>
      </c>
      <c r="AJ172" s="557">
        <v>15642000</v>
      </c>
      <c r="AK172" s="557">
        <v>16159000</v>
      </c>
      <c r="AL172" s="557">
        <v>16694700</v>
      </c>
      <c r="AM172" s="557">
        <v>17249800</v>
      </c>
      <c r="AN172" s="557">
        <v>17825200</v>
      </c>
      <c r="AO172" s="557">
        <v>18421400</v>
      </c>
      <c r="AP172" s="558">
        <v>19039300</v>
      </c>
      <c r="AQ172" s="2565"/>
      <c r="AR172" s="2565"/>
      <c r="AS172" s="2675">
        <v>9142400</v>
      </c>
      <c r="AT172" s="2565"/>
      <c r="AU172" s="2565"/>
      <c r="AV172" s="2565"/>
      <c r="AW172" s="2565"/>
      <c r="AX172" s="2565"/>
      <c r="AY172" s="2565"/>
      <c r="AZ172" s="2565"/>
      <c r="BA172" s="2565"/>
      <c r="BB172" s="2565"/>
      <c r="BC172" s="2565"/>
      <c r="BD172" s="2565"/>
      <c r="BE172" s="2565"/>
      <c r="BF172" s="2565"/>
      <c r="BG172" s="2565"/>
      <c r="BH172" s="2565"/>
      <c r="BI172" s="2565"/>
      <c r="BJ172" s="2565"/>
      <c r="BK172" s="2565"/>
      <c r="BL172" s="2565"/>
      <c r="BM172" s="2565"/>
      <c r="BN172" s="2565"/>
      <c r="BO172" s="2565"/>
      <c r="BP172" s="2565"/>
      <c r="BQ172" s="2565"/>
      <c r="BR172" s="2565"/>
      <c r="BS172" s="2565"/>
      <c r="BT172" s="2565"/>
      <c r="BU172" s="2565"/>
      <c r="BV172" s="2565"/>
      <c r="BW172" s="2565"/>
      <c r="BX172" s="2565"/>
      <c r="BY172" s="2565"/>
      <c r="BZ172" s="2565"/>
      <c r="CA172" s="2565"/>
      <c r="CB172" s="2565"/>
      <c r="CC172" s="2565"/>
      <c r="CD172" s="2565"/>
      <c r="CE172" s="2565"/>
      <c r="CF172" s="2565"/>
      <c r="CG172" s="2565"/>
      <c r="CH172" s="2565"/>
      <c r="CI172" s="2565"/>
      <c r="CJ172" s="2565"/>
      <c r="CK172" s="2565"/>
      <c r="CL172" s="2565"/>
      <c r="CM172" s="2565"/>
      <c r="CN172" s="2565"/>
      <c r="CO172" s="2565"/>
      <c r="CP172" s="2565"/>
      <c r="CQ172" s="2565"/>
      <c r="CR172" s="2565"/>
      <c r="CS172" s="2565"/>
      <c r="CT172" s="2565"/>
      <c r="CU172" s="2565"/>
      <c r="CV172" s="2565"/>
      <c r="CW172" s="2565"/>
      <c r="CX172" s="2565"/>
      <c r="CY172" s="2565"/>
      <c r="CZ172" s="2565"/>
      <c r="DA172" s="2565"/>
      <c r="DB172" s="2565"/>
      <c r="DC172" s="2565"/>
      <c r="DD172" s="2565"/>
      <c r="DE172" s="2565"/>
      <c r="DF172" s="2565"/>
      <c r="DG172" s="2565"/>
      <c r="DH172" s="2565"/>
      <c r="DI172" s="2565"/>
      <c r="DJ172" s="2565"/>
      <c r="DK172" s="2565"/>
      <c r="DL172" s="2565"/>
      <c r="DM172" s="2565"/>
      <c r="DN172" s="2565"/>
      <c r="DO172" s="2565"/>
      <c r="DP172" s="2565"/>
      <c r="DQ172" s="2565"/>
      <c r="DR172" s="2565"/>
      <c r="DS172" s="2565"/>
      <c r="DT172" s="2565"/>
      <c r="DU172" s="2565"/>
      <c r="DV172" s="2565"/>
      <c r="DW172" s="2565"/>
      <c r="DX172" s="2565"/>
      <c r="DY172" s="2565"/>
      <c r="DZ172" s="2565"/>
      <c r="EA172" s="2565"/>
      <c r="EB172" s="2565"/>
      <c r="EC172" s="2565"/>
      <c r="ED172" s="2565"/>
      <c r="EE172" s="2565"/>
      <c r="EF172" s="2565"/>
      <c r="EG172" s="2565"/>
      <c r="EH172" s="2565"/>
      <c r="EI172" s="2565"/>
      <c r="EJ172" s="2565"/>
      <c r="EK172" s="2565"/>
      <c r="EL172" s="2565"/>
      <c r="EM172" s="2565"/>
      <c r="EN172" s="2565"/>
      <c r="EO172" s="2565"/>
      <c r="EP172" s="2565"/>
      <c r="EQ172" s="2565"/>
      <c r="ER172" s="2565"/>
      <c r="ES172" s="2565"/>
      <c r="ET172" s="2565"/>
      <c r="EU172" s="2565"/>
      <c r="EV172" s="2565"/>
      <c r="EW172" s="2565"/>
      <c r="EX172" s="2565"/>
      <c r="EY172" s="2565"/>
      <c r="EZ172" s="2565"/>
      <c r="FA172" s="2565"/>
      <c r="FB172" s="2565"/>
      <c r="FC172" s="2565"/>
      <c r="FD172" s="2565"/>
      <c r="FE172" s="2565"/>
      <c r="FF172" s="2565"/>
      <c r="FG172" s="2565"/>
      <c r="FH172" s="2565"/>
      <c r="FI172" s="2565"/>
      <c r="FJ172" s="2565"/>
      <c r="FK172" s="2565"/>
      <c r="FL172" s="2565"/>
      <c r="FM172" s="2565"/>
      <c r="FN172" s="2565"/>
      <c r="FO172" s="2565"/>
      <c r="FP172" s="2565"/>
      <c r="FQ172" s="2565"/>
      <c r="FR172" s="2565"/>
      <c r="FS172" s="2565"/>
      <c r="FT172" s="2565"/>
      <c r="FU172" s="2565"/>
      <c r="FV172" s="2565"/>
      <c r="FW172" s="2565"/>
      <c r="FX172" s="2565"/>
      <c r="FY172" s="2565"/>
      <c r="FZ172" s="2565"/>
      <c r="GA172" s="2565"/>
      <c r="GB172" s="2565"/>
      <c r="GC172" s="2565"/>
      <c r="GD172" s="2565"/>
      <c r="GE172" s="2565"/>
      <c r="GF172" s="2565"/>
      <c r="GG172" s="2565"/>
      <c r="GH172" s="2565"/>
      <c r="GI172" s="2565"/>
      <c r="GJ172" s="2565"/>
      <c r="GK172" s="2565"/>
      <c r="GL172" s="2565"/>
      <c r="GM172" s="2565"/>
      <c r="GN172" s="2565"/>
      <c r="GO172" s="2565"/>
      <c r="GP172" s="2565"/>
      <c r="GQ172" s="2565"/>
      <c r="GR172" s="2565"/>
      <c r="GS172" s="2565"/>
      <c r="GT172" s="2565"/>
      <c r="GU172" s="2565"/>
      <c r="GV172" s="2565"/>
      <c r="GW172" s="2565"/>
      <c r="GX172" s="2565"/>
      <c r="GY172" s="2565"/>
      <c r="GZ172" s="2565"/>
      <c r="HA172" s="2565"/>
      <c r="HB172" s="2565"/>
      <c r="HC172" s="2565"/>
      <c r="HD172" s="2565"/>
      <c r="HE172" s="2565"/>
      <c r="HF172" s="2565"/>
      <c r="HG172" s="2565"/>
      <c r="HH172" s="2565"/>
      <c r="HI172" s="2565"/>
      <c r="HJ172" s="2565"/>
      <c r="HK172" s="2565"/>
      <c r="HL172" s="2565"/>
      <c r="HM172" s="2565"/>
      <c r="HN172" s="2565"/>
      <c r="HO172" s="2565"/>
      <c r="HP172" s="2565"/>
      <c r="HQ172" s="2565"/>
      <c r="HR172" s="2565"/>
      <c r="HS172" s="2565"/>
      <c r="HT172" s="2565"/>
      <c r="HU172" s="2565"/>
      <c r="HV172" s="2565"/>
      <c r="HW172" s="2565"/>
      <c r="HX172" s="2565"/>
      <c r="HY172" s="2565"/>
      <c r="HZ172" s="2565"/>
      <c r="IA172" s="2565"/>
      <c r="IB172" s="2565"/>
      <c r="IC172" s="2565"/>
      <c r="ID172" s="2565"/>
      <c r="IE172" s="2565"/>
      <c r="IF172" s="2565"/>
      <c r="IG172" s="2565"/>
      <c r="IH172" s="2565"/>
      <c r="II172" s="2565"/>
      <c r="IJ172" s="2565"/>
      <c r="IK172" s="2565"/>
      <c r="IL172" s="2565"/>
      <c r="IM172" s="2565"/>
      <c r="IN172" s="2565"/>
      <c r="IO172" s="2565"/>
      <c r="IP172" s="2565"/>
      <c r="IQ172" s="2565"/>
      <c r="IR172" s="2565"/>
      <c r="IS172" s="2565"/>
      <c r="IT172" s="2565"/>
      <c r="IU172" s="2565"/>
      <c r="IV172" s="2565"/>
    </row>
    <row r="173" spans="1:256" ht="15.6" customHeight="1">
      <c r="C173" s="2641"/>
      <c r="D173" s="2682"/>
      <c r="E173" s="2683" t="s">
        <v>37</v>
      </c>
      <c r="F173" s="2684"/>
      <c r="G173" s="2685"/>
      <c r="H173" s="2685"/>
      <c r="I173" s="2685"/>
      <c r="J173" s="2685"/>
      <c r="K173" s="2685"/>
      <c r="L173" s="2685"/>
      <c r="M173" s="2685"/>
      <c r="N173" s="2685"/>
      <c r="O173" s="566">
        <v>6193278</v>
      </c>
      <c r="P173" s="566">
        <v>5669400</v>
      </c>
      <c r="Q173" s="566">
        <v>5327700</v>
      </c>
      <c r="R173" s="2686">
        <v>8364700</v>
      </c>
      <c r="S173" s="2687">
        <v>7970500</v>
      </c>
      <c r="T173" s="2687">
        <v>8124200</v>
      </c>
      <c r="U173" s="2692">
        <v>7766600</v>
      </c>
      <c r="V173" s="2693">
        <v>7967900</v>
      </c>
      <c r="W173" s="2693">
        <v>8185100</v>
      </c>
      <c r="X173" s="2688">
        <v>11062000</v>
      </c>
      <c r="Y173" s="2689">
        <v>8484200</v>
      </c>
      <c r="Z173" s="2689">
        <v>8803600</v>
      </c>
      <c r="AA173" s="2690">
        <v>11792363.35400125</v>
      </c>
      <c r="AB173" s="2690">
        <v>11791000.808466662</v>
      </c>
      <c r="AC173" s="566">
        <v>12218300</v>
      </c>
      <c r="AD173" s="566">
        <v>12703800</v>
      </c>
      <c r="AE173" s="566">
        <v>13215300</v>
      </c>
      <c r="AF173" s="566">
        <v>13742600</v>
      </c>
      <c r="AG173" s="566">
        <v>14193900</v>
      </c>
      <c r="AH173" s="566">
        <v>14660500</v>
      </c>
      <c r="AI173" s="566">
        <v>15143000</v>
      </c>
      <c r="AJ173" s="566">
        <v>15642000</v>
      </c>
      <c r="AK173" s="566">
        <v>16159000</v>
      </c>
      <c r="AL173" s="566">
        <v>16694700</v>
      </c>
      <c r="AM173" s="566">
        <v>17249800</v>
      </c>
      <c r="AN173" s="566">
        <v>17825200</v>
      </c>
      <c r="AO173" s="566">
        <v>18421400</v>
      </c>
      <c r="AP173" s="566">
        <v>19039300</v>
      </c>
      <c r="AQ173" s="2565"/>
      <c r="AR173" s="2565"/>
      <c r="AS173" s="2688">
        <v>9142400</v>
      </c>
      <c r="AT173" s="2565"/>
      <c r="AU173" s="2565"/>
      <c r="AV173" s="2565"/>
      <c r="AW173" s="2565"/>
      <c r="AX173" s="2565"/>
      <c r="AY173" s="2565"/>
      <c r="AZ173" s="2565"/>
      <c r="BA173" s="2565"/>
      <c r="BB173" s="2565"/>
      <c r="BC173" s="2565"/>
      <c r="BD173" s="2565"/>
      <c r="BE173" s="2565"/>
      <c r="BF173" s="2565"/>
      <c r="BG173" s="2565"/>
      <c r="BH173" s="2565"/>
      <c r="BI173" s="2565"/>
      <c r="BJ173" s="2565"/>
      <c r="BK173" s="2565"/>
      <c r="BL173" s="2565"/>
      <c r="BM173" s="2565"/>
      <c r="BN173" s="2565"/>
      <c r="BO173" s="2565"/>
      <c r="BP173" s="2565"/>
      <c r="BQ173" s="2565"/>
      <c r="BR173" s="2565"/>
      <c r="BS173" s="2565"/>
      <c r="BT173" s="2565"/>
      <c r="BU173" s="2565"/>
      <c r="BV173" s="2565"/>
      <c r="BW173" s="2565"/>
      <c r="BX173" s="2565"/>
      <c r="BY173" s="2565"/>
      <c r="BZ173" s="2565"/>
      <c r="CA173" s="2565"/>
      <c r="CB173" s="2565"/>
      <c r="CC173" s="2565"/>
      <c r="CD173" s="2565"/>
      <c r="CE173" s="2565"/>
      <c r="CF173" s="2565"/>
      <c r="CG173" s="2565"/>
      <c r="CH173" s="2565"/>
      <c r="CI173" s="2565"/>
      <c r="CJ173" s="2565"/>
      <c r="CK173" s="2565"/>
      <c r="CL173" s="2565"/>
      <c r="CM173" s="2565"/>
      <c r="CN173" s="2565"/>
      <c r="CO173" s="2565"/>
      <c r="CP173" s="2565"/>
      <c r="CQ173" s="2565"/>
      <c r="CR173" s="2565"/>
      <c r="CS173" s="2565"/>
      <c r="CT173" s="2565"/>
      <c r="CU173" s="2565"/>
      <c r="CV173" s="2565"/>
      <c r="CW173" s="2565"/>
      <c r="CX173" s="2565"/>
      <c r="CY173" s="2565"/>
      <c r="CZ173" s="2565"/>
      <c r="DA173" s="2565"/>
      <c r="DB173" s="2565"/>
      <c r="DC173" s="2565"/>
      <c r="DD173" s="2565"/>
      <c r="DE173" s="2565"/>
      <c r="DF173" s="2565"/>
      <c r="DG173" s="2565"/>
      <c r="DH173" s="2565"/>
      <c r="DI173" s="2565"/>
      <c r="DJ173" s="2565"/>
      <c r="DK173" s="2565"/>
      <c r="DL173" s="2565"/>
      <c r="DM173" s="2565"/>
      <c r="DN173" s="2565"/>
      <c r="DO173" s="2565"/>
      <c r="DP173" s="2565"/>
      <c r="DQ173" s="2565"/>
      <c r="DR173" s="2565"/>
      <c r="DS173" s="2565"/>
      <c r="DT173" s="2565"/>
      <c r="DU173" s="2565"/>
      <c r="DV173" s="2565"/>
      <c r="DW173" s="2565"/>
      <c r="DX173" s="2565"/>
      <c r="DY173" s="2565"/>
      <c r="DZ173" s="2565"/>
      <c r="EA173" s="2565"/>
      <c r="EB173" s="2565"/>
      <c r="EC173" s="2565"/>
      <c r="ED173" s="2565"/>
      <c r="EE173" s="2565"/>
      <c r="EF173" s="2565"/>
      <c r="EG173" s="2565"/>
      <c r="EH173" s="2565"/>
      <c r="EI173" s="2565"/>
      <c r="EJ173" s="2565"/>
      <c r="EK173" s="2565"/>
      <c r="EL173" s="2565"/>
      <c r="EM173" s="2565"/>
      <c r="EN173" s="2565"/>
      <c r="EO173" s="2565"/>
      <c r="EP173" s="2565"/>
      <c r="EQ173" s="2565"/>
      <c r="ER173" s="2565"/>
      <c r="ES173" s="2565"/>
      <c r="ET173" s="2565"/>
      <c r="EU173" s="2565"/>
      <c r="EV173" s="2565"/>
      <c r="EW173" s="2565"/>
      <c r="EX173" s="2565"/>
      <c r="EY173" s="2565"/>
      <c r="EZ173" s="2565"/>
      <c r="FA173" s="2565"/>
      <c r="FB173" s="2565"/>
      <c r="FC173" s="2565"/>
      <c r="FD173" s="2565"/>
      <c r="FE173" s="2565"/>
      <c r="FF173" s="2565"/>
      <c r="FG173" s="2565"/>
      <c r="FH173" s="2565"/>
      <c r="FI173" s="2565"/>
      <c r="FJ173" s="2565"/>
      <c r="FK173" s="2565"/>
      <c r="FL173" s="2565"/>
      <c r="FM173" s="2565"/>
      <c r="FN173" s="2565"/>
      <c r="FO173" s="2565"/>
      <c r="FP173" s="2565"/>
      <c r="FQ173" s="2565"/>
      <c r="FR173" s="2565"/>
      <c r="FS173" s="2565"/>
      <c r="FT173" s="2565"/>
      <c r="FU173" s="2565"/>
      <c r="FV173" s="2565"/>
      <c r="FW173" s="2565"/>
      <c r="FX173" s="2565"/>
      <c r="FY173" s="2565"/>
      <c r="FZ173" s="2565"/>
      <c r="GA173" s="2565"/>
      <c r="GB173" s="2565"/>
      <c r="GC173" s="2565"/>
      <c r="GD173" s="2565"/>
      <c r="GE173" s="2565"/>
      <c r="GF173" s="2565"/>
      <c r="GG173" s="2565"/>
      <c r="GH173" s="2565"/>
      <c r="GI173" s="2565"/>
      <c r="GJ173" s="2565"/>
      <c r="GK173" s="2565"/>
      <c r="GL173" s="2565"/>
      <c r="GM173" s="2565"/>
      <c r="GN173" s="2565"/>
      <c r="GO173" s="2565"/>
      <c r="GP173" s="2565"/>
      <c r="GQ173" s="2565"/>
      <c r="GR173" s="2565"/>
      <c r="GS173" s="2565"/>
      <c r="GT173" s="2565"/>
      <c r="GU173" s="2565"/>
      <c r="GV173" s="2565"/>
      <c r="GW173" s="2565"/>
      <c r="GX173" s="2565"/>
      <c r="GY173" s="2565"/>
      <c r="GZ173" s="2565"/>
      <c r="HA173" s="2565"/>
      <c r="HB173" s="2565"/>
      <c r="HC173" s="2565"/>
      <c r="HD173" s="2565"/>
      <c r="HE173" s="2565"/>
      <c r="HF173" s="2565"/>
      <c r="HG173" s="2565"/>
      <c r="HH173" s="2565"/>
      <c r="HI173" s="2565"/>
      <c r="HJ173" s="2565"/>
      <c r="HK173" s="2565"/>
      <c r="HL173" s="2565"/>
      <c r="HM173" s="2565"/>
      <c r="HN173" s="2565"/>
      <c r="HO173" s="2565"/>
      <c r="HP173" s="2565"/>
      <c r="HQ173" s="2565"/>
      <c r="HR173" s="2565"/>
      <c r="HS173" s="2565"/>
      <c r="HT173" s="2565"/>
      <c r="HU173" s="2565"/>
      <c r="HV173" s="2565"/>
      <c r="HW173" s="2565"/>
      <c r="HX173" s="2565"/>
      <c r="HY173" s="2565"/>
      <c r="HZ173" s="2565"/>
      <c r="IA173" s="2565"/>
      <c r="IB173" s="2565"/>
      <c r="IC173" s="2565"/>
      <c r="ID173" s="2565"/>
      <c r="IE173" s="2565"/>
      <c r="IF173" s="2565"/>
      <c r="IG173" s="2565"/>
      <c r="IH173" s="2565"/>
      <c r="II173" s="2565"/>
      <c r="IJ173" s="2565"/>
      <c r="IK173" s="2565"/>
      <c r="IL173" s="2565"/>
      <c r="IM173" s="2565"/>
      <c r="IN173" s="2565"/>
      <c r="IO173" s="2565"/>
      <c r="IP173" s="2565"/>
      <c r="IQ173" s="2565"/>
      <c r="IR173" s="2565"/>
      <c r="IS173" s="2565"/>
      <c r="IT173" s="2565"/>
      <c r="IU173" s="2565"/>
      <c r="IV173" s="2565"/>
    </row>
    <row r="174" spans="1:256" s="2565" customFormat="1" ht="15.6" customHeight="1">
      <c r="A174" s="2522"/>
      <c r="B174" s="2522"/>
      <c r="C174" s="2641"/>
      <c r="D174" s="2636" t="s">
        <v>671</v>
      </c>
      <c r="E174" s="2618"/>
      <c r="F174" s="2617"/>
      <c r="G174" s="2637"/>
      <c r="H174" s="2637"/>
      <c r="I174" s="2637"/>
      <c r="J174" s="2637"/>
      <c r="K174" s="2637"/>
      <c r="L174" s="2637"/>
      <c r="M174" s="2637"/>
      <c r="N174" s="2637"/>
      <c r="O174" s="2638"/>
      <c r="P174" s="2638"/>
      <c r="Q174" s="2638"/>
      <c r="R174" s="2638"/>
      <c r="S174" s="2639"/>
      <c r="T174" s="2639"/>
      <c r="U174" s="2663"/>
      <c r="V174" s="2664"/>
      <c r="W174" s="2664"/>
      <c r="X174" s="2665"/>
      <c r="Y174" s="2666"/>
      <c r="Z174" s="2666"/>
      <c r="AA174" s="2667"/>
      <c r="AB174" s="2667"/>
      <c r="AC174" s="524"/>
      <c r="AD174" s="524"/>
      <c r="AE174" s="524"/>
      <c r="AF174" s="524"/>
      <c r="AG174" s="524"/>
      <c r="AH174" s="524"/>
      <c r="AI174" s="524"/>
      <c r="AJ174" s="524"/>
      <c r="AK174" s="524"/>
      <c r="AL174" s="524"/>
      <c r="AM174" s="524"/>
      <c r="AN174" s="524"/>
      <c r="AO174" s="524"/>
      <c r="AP174" s="469"/>
      <c r="AQ174" s="2520"/>
      <c r="AR174" s="2520"/>
      <c r="AS174" s="2665"/>
      <c r="AT174" s="2520"/>
      <c r="AU174" s="2520"/>
      <c r="AV174" s="2520"/>
      <c r="AW174" s="2520"/>
      <c r="AX174" s="2520"/>
      <c r="AY174" s="2520"/>
      <c r="AZ174" s="2520"/>
      <c r="BA174" s="2520"/>
      <c r="BB174" s="2520"/>
      <c r="BC174" s="2520"/>
      <c r="BD174" s="2520"/>
      <c r="BE174" s="2520"/>
      <c r="BF174" s="2520"/>
      <c r="BG174" s="2520"/>
      <c r="BH174" s="2520"/>
      <c r="BI174" s="2520"/>
      <c r="BJ174" s="2520"/>
      <c r="BK174" s="2520"/>
      <c r="BL174" s="2520"/>
      <c r="BM174" s="2520"/>
      <c r="BN174" s="2520"/>
      <c r="BO174" s="2520"/>
      <c r="BP174" s="2520"/>
      <c r="BQ174" s="2520"/>
      <c r="BR174" s="2520"/>
      <c r="BS174" s="2520"/>
      <c r="BT174" s="2520"/>
      <c r="BU174" s="2520"/>
      <c r="BV174" s="2520"/>
      <c r="BW174" s="2520"/>
      <c r="BX174" s="2520"/>
      <c r="BY174" s="2520"/>
      <c r="BZ174" s="2520"/>
      <c r="CA174" s="2520"/>
      <c r="CB174" s="2520"/>
      <c r="CC174" s="2520"/>
      <c r="CD174" s="2520"/>
      <c r="CE174" s="2520"/>
      <c r="CF174" s="2520"/>
      <c r="CG174" s="2520"/>
      <c r="CH174" s="2520"/>
      <c r="CI174" s="2520"/>
      <c r="CJ174" s="2520"/>
      <c r="CK174" s="2520"/>
      <c r="CL174" s="2520"/>
      <c r="CM174" s="2520"/>
      <c r="CN174" s="2520"/>
      <c r="CO174" s="2520"/>
      <c r="CP174" s="2520"/>
      <c r="CQ174" s="2520"/>
      <c r="CR174" s="2520"/>
      <c r="CS174" s="2520"/>
      <c r="CT174" s="2520"/>
      <c r="CU174" s="2520"/>
      <c r="CV174" s="2520"/>
      <c r="CW174" s="2520"/>
      <c r="CX174" s="2520"/>
      <c r="CY174" s="2520"/>
      <c r="CZ174" s="2520"/>
      <c r="DA174" s="2520"/>
      <c r="DB174" s="2520"/>
      <c r="DC174" s="2520"/>
      <c r="DD174" s="2520"/>
      <c r="DE174" s="2520"/>
      <c r="DF174" s="2520"/>
      <c r="DG174" s="2520"/>
      <c r="DH174" s="2520"/>
      <c r="DI174" s="2520"/>
      <c r="DJ174" s="2520"/>
      <c r="DK174" s="2520"/>
      <c r="DL174" s="2520"/>
      <c r="DM174" s="2520"/>
      <c r="DN174" s="2520"/>
      <c r="DO174" s="2520"/>
      <c r="DP174" s="2520"/>
      <c r="DQ174" s="2520"/>
      <c r="DR174" s="2520"/>
      <c r="DS174" s="2520"/>
      <c r="DT174" s="2520"/>
      <c r="DU174" s="2520"/>
      <c r="DV174" s="2520"/>
      <c r="DW174" s="2520"/>
      <c r="DX174" s="2520"/>
      <c r="DY174" s="2520"/>
      <c r="DZ174" s="2520"/>
      <c r="EA174" s="2520"/>
      <c r="EB174" s="2520"/>
      <c r="EC174" s="2520"/>
      <c r="ED174" s="2520"/>
      <c r="EE174" s="2520"/>
      <c r="EF174" s="2520"/>
      <c r="EG174" s="2520"/>
      <c r="EH174" s="2520"/>
      <c r="EI174" s="2520"/>
      <c r="EJ174" s="2520"/>
      <c r="EK174" s="2520"/>
      <c r="EL174" s="2520"/>
      <c r="EM174" s="2520"/>
      <c r="EN174" s="2520"/>
      <c r="EO174" s="2520"/>
      <c r="EP174" s="2520"/>
      <c r="EQ174" s="2520"/>
      <c r="ER174" s="2520"/>
      <c r="ES174" s="2520"/>
      <c r="ET174" s="2520"/>
      <c r="EU174" s="2520"/>
      <c r="EV174" s="2520"/>
      <c r="EW174" s="2520"/>
      <c r="EX174" s="2520"/>
      <c r="EY174" s="2520"/>
      <c r="EZ174" s="2520"/>
      <c r="FA174" s="2520"/>
      <c r="FB174" s="2520"/>
      <c r="FC174" s="2520"/>
      <c r="FD174" s="2520"/>
      <c r="FE174" s="2520"/>
      <c r="FF174" s="2520"/>
      <c r="FG174" s="2520"/>
      <c r="FH174" s="2520"/>
      <c r="FI174" s="2520"/>
      <c r="FJ174" s="2520"/>
      <c r="FK174" s="2520"/>
      <c r="FL174" s="2520"/>
      <c r="FM174" s="2520"/>
      <c r="FN174" s="2520"/>
      <c r="FO174" s="2520"/>
      <c r="FP174" s="2520"/>
      <c r="FQ174" s="2520"/>
      <c r="FR174" s="2520"/>
      <c r="FS174" s="2520"/>
      <c r="FT174" s="2520"/>
      <c r="FU174" s="2520"/>
      <c r="FV174" s="2520"/>
      <c r="FW174" s="2520"/>
      <c r="FX174" s="2520"/>
      <c r="FY174" s="2520"/>
      <c r="FZ174" s="2520"/>
      <c r="GA174" s="2520"/>
      <c r="GB174" s="2520"/>
      <c r="GC174" s="2520"/>
      <c r="GD174" s="2520"/>
      <c r="GE174" s="2520"/>
      <c r="GF174" s="2520"/>
      <c r="GG174" s="2520"/>
      <c r="GH174" s="2520"/>
      <c r="GI174" s="2520"/>
      <c r="GJ174" s="2520"/>
      <c r="GK174" s="2520"/>
      <c r="GL174" s="2520"/>
      <c r="GM174" s="2520"/>
      <c r="GN174" s="2520"/>
      <c r="GO174" s="2520"/>
      <c r="GP174" s="2520"/>
      <c r="GQ174" s="2520"/>
      <c r="GR174" s="2520"/>
      <c r="GS174" s="2520"/>
      <c r="GT174" s="2520"/>
      <c r="GU174" s="2520"/>
      <c r="GV174" s="2520"/>
      <c r="GW174" s="2520"/>
      <c r="GX174" s="2520"/>
      <c r="GY174" s="2520"/>
      <c r="GZ174" s="2520"/>
      <c r="HA174" s="2520"/>
      <c r="HB174" s="2520"/>
      <c r="HC174" s="2520"/>
      <c r="HD174" s="2520"/>
      <c r="HE174" s="2520"/>
      <c r="HF174" s="2520"/>
      <c r="HG174" s="2520"/>
      <c r="HH174" s="2520"/>
      <c r="HI174" s="2520"/>
      <c r="HJ174" s="2520"/>
      <c r="HK174" s="2520"/>
      <c r="HL174" s="2520"/>
      <c r="HM174" s="2520"/>
      <c r="HN174" s="2520"/>
      <c r="HO174" s="2520"/>
      <c r="HP174" s="2520"/>
      <c r="HQ174" s="2520"/>
      <c r="HR174" s="2520"/>
      <c r="HS174" s="2520"/>
      <c r="HT174" s="2520"/>
      <c r="HU174" s="2520"/>
      <c r="HV174" s="2520"/>
      <c r="HW174" s="2520"/>
      <c r="HX174" s="2520"/>
      <c r="HY174" s="2520"/>
      <c r="HZ174" s="2520"/>
      <c r="IA174" s="2520"/>
      <c r="IB174" s="2520"/>
      <c r="IC174" s="2520"/>
      <c r="ID174" s="2520"/>
      <c r="IE174" s="2520"/>
      <c r="IF174" s="2520"/>
      <c r="IG174" s="2520"/>
      <c r="IH174" s="2520"/>
      <c r="II174" s="2520"/>
      <c r="IJ174" s="2520"/>
      <c r="IK174" s="2520"/>
      <c r="IL174" s="2520"/>
      <c r="IM174" s="2520"/>
      <c r="IN174" s="2520"/>
      <c r="IO174" s="2520"/>
      <c r="IP174" s="2520"/>
      <c r="IQ174" s="2520"/>
      <c r="IR174" s="2520"/>
      <c r="IS174" s="2520"/>
      <c r="IT174" s="2520"/>
      <c r="IU174" s="2520"/>
      <c r="IV174" s="2520"/>
    </row>
    <row r="175" spans="1:256" ht="15.6" customHeight="1">
      <c r="C175" s="2641"/>
      <c r="D175" s="2631"/>
      <c r="E175" s="2694" t="s">
        <v>673</v>
      </c>
      <c r="F175" s="2621"/>
      <c r="G175" s="2632"/>
      <c r="H175" s="2632"/>
      <c r="I175" s="2632"/>
      <c r="J175" s="2632"/>
      <c r="K175" s="2632"/>
      <c r="L175" s="2632"/>
      <c r="M175" s="2632"/>
      <c r="N175" s="2632"/>
      <c r="O175" s="808"/>
      <c r="P175" s="808"/>
      <c r="Q175" s="808"/>
      <c r="R175" s="808"/>
      <c r="S175" s="2643"/>
      <c r="T175" s="2643"/>
      <c r="U175" s="810"/>
      <c r="V175" s="2644"/>
      <c r="W175" s="2644"/>
      <c r="X175" s="1652"/>
      <c r="Y175" s="2646"/>
      <c r="Z175" s="2646"/>
      <c r="AA175" s="2647"/>
      <c r="AB175" s="2647"/>
      <c r="AC175" s="511"/>
      <c r="AD175" s="511"/>
      <c r="AE175" s="511"/>
      <c r="AF175" s="511"/>
      <c r="AG175" s="511"/>
      <c r="AH175" s="511"/>
      <c r="AI175" s="511"/>
      <c r="AJ175" s="511"/>
      <c r="AK175" s="511"/>
      <c r="AL175" s="511"/>
      <c r="AM175" s="511"/>
      <c r="AN175" s="511"/>
      <c r="AO175" s="511"/>
      <c r="AP175" s="1343"/>
      <c r="AS175" s="1652"/>
    </row>
    <row r="176" spans="1:256" ht="15.6" customHeight="1">
      <c r="C176" s="2641"/>
      <c r="D176" s="2631"/>
      <c r="F176" s="2621" t="s">
        <v>628</v>
      </c>
      <c r="G176" s="2632"/>
      <c r="H176" s="2632"/>
      <c r="I176" s="2632"/>
      <c r="J176" s="2632"/>
      <c r="K176" s="2632"/>
      <c r="L176" s="2632"/>
      <c r="M176" s="2632"/>
      <c r="N176" s="2632"/>
      <c r="O176" s="808">
        <v>1297712</v>
      </c>
      <c r="P176" s="808">
        <v>1582900</v>
      </c>
      <c r="Q176" s="808">
        <v>1607200</v>
      </c>
      <c r="R176" s="808">
        <v>1871800</v>
      </c>
      <c r="S176" s="2643">
        <v>2273000</v>
      </c>
      <c r="T176" s="2643">
        <v>2556300</v>
      </c>
      <c r="U176" s="810">
        <v>2374600</v>
      </c>
      <c r="V176" s="2644">
        <v>2343600</v>
      </c>
      <c r="W176" s="2644">
        <v>2380200</v>
      </c>
      <c r="X176" s="1652">
        <v>2402500</v>
      </c>
      <c r="Y176" s="2646">
        <v>2547300</v>
      </c>
      <c r="Z176" s="2646">
        <v>2635500</v>
      </c>
      <c r="AA176" s="2647">
        <v>2968035.5244900002</v>
      </c>
      <c r="AB176" s="2647">
        <v>3036938.1277280003</v>
      </c>
      <c r="AC176" s="515">
        <v>3161600</v>
      </c>
      <c r="AD176" s="515">
        <v>3306900</v>
      </c>
      <c r="AE176" s="515">
        <v>3460900</v>
      </c>
      <c r="AF176" s="515">
        <v>3619900</v>
      </c>
      <c r="AG176" s="515">
        <v>3750100</v>
      </c>
      <c r="AH176" s="515">
        <v>3885000</v>
      </c>
      <c r="AI176" s="515">
        <v>4024800</v>
      </c>
      <c r="AJ176" s="515">
        <v>4169700</v>
      </c>
      <c r="AK176" s="515">
        <v>4320300</v>
      </c>
      <c r="AL176" s="515">
        <v>4476800</v>
      </c>
      <c r="AM176" s="515">
        <v>4639400</v>
      </c>
      <c r="AN176" s="515">
        <v>4808400</v>
      </c>
      <c r="AO176" s="515">
        <v>4984000</v>
      </c>
      <c r="AP176" s="561">
        <v>5166500</v>
      </c>
      <c r="AS176" s="1652">
        <v>2635500</v>
      </c>
    </row>
    <row r="177" spans="1:45" ht="15.6" customHeight="1">
      <c r="C177" s="2641"/>
      <c r="D177" s="2631"/>
      <c r="F177" s="2621" t="s">
        <v>630</v>
      </c>
      <c r="G177" s="2632"/>
      <c r="H177" s="2632"/>
      <c r="I177" s="2632"/>
      <c r="J177" s="2632"/>
      <c r="K177" s="2632"/>
      <c r="L177" s="2632"/>
      <c r="M177" s="2632"/>
      <c r="N177" s="2632"/>
      <c r="O177" s="808">
        <v>913000</v>
      </c>
      <c r="P177" s="808">
        <v>1355800</v>
      </c>
      <c r="Q177" s="808">
        <v>1074100</v>
      </c>
      <c r="R177" s="808">
        <v>1125900</v>
      </c>
      <c r="S177" s="2643">
        <v>1115900</v>
      </c>
      <c r="T177" s="2643">
        <v>1242700</v>
      </c>
      <c r="U177" s="810">
        <v>1450900</v>
      </c>
      <c r="V177" s="2644">
        <v>1474500</v>
      </c>
      <c r="W177" s="2645">
        <v>1174500</v>
      </c>
      <c r="X177" s="1652">
        <v>1495600</v>
      </c>
      <c r="Y177" s="2646">
        <v>1469600</v>
      </c>
      <c r="Z177" s="2646">
        <v>1469600</v>
      </c>
      <c r="AA177" s="2647">
        <v>1465300</v>
      </c>
      <c r="AB177" s="2647">
        <v>1465300</v>
      </c>
      <c r="AC177" s="515">
        <v>1501900</v>
      </c>
      <c r="AD177" s="515">
        <v>1539400</v>
      </c>
      <c r="AE177" s="515">
        <v>1577900</v>
      </c>
      <c r="AF177" s="515">
        <v>1617300</v>
      </c>
      <c r="AG177" s="515">
        <v>1657700</v>
      </c>
      <c r="AH177" s="515">
        <v>1699100</v>
      </c>
      <c r="AI177" s="515">
        <v>1741600</v>
      </c>
      <c r="AJ177" s="515">
        <v>1785100</v>
      </c>
      <c r="AK177" s="515">
        <v>1829700</v>
      </c>
      <c r="AL177" s="515">
        <v>1875400</v>
      </c>
      <c r="AM177" s="515">
        <v>1922300</v>
      </c>
      <c r="AN177" s="515">
        <v>1970400</v>
      </c>
      <c r="AO177" s="515">
        <v>2019700</v>
      </c>
      <c r="AP177" s="561">
        <v>2070200</v>
      </c>
      <c r="AS177" s="1652">
        <v>1469600</v>
      </c>
    </row>
    <row r="178" spans="1:45" ht="15.6" customHeight="1">
      <c r="C178" s="2641"/>
      <c r="D178" s="2631"/>
      <c r="F178" s="2621" t="s">
        <v>631</v>
      </c>
      <c r="G178" s="2632"/>
      <c r="H178" s="2632"/>
      <c r="I178" s="2632"/>
      <c r="J178" s="2632"/>
      <c r="K178" s="2632"/>
      <c r="L178" s="2632"/>
      <c r="M178" s="2632"/>
      <c r="N178" s="2632"/>
      <c r="O178" s="808">
        <v>3500</v>
      </c>
      <c r="P178" s="808">
        <v>4400</v>
      </c>
      <c r="Q178" s="808">
        <v>4300</v>
      </c>
      <c r="R178" s="808">
        <v>3900</v>
      </c>
      <c r="S178" s="2643">
        <v>5900</v>
      </c>
      <c r="T178" s="2643">
        <v>5900</v>
      </c>
      <c r="U178" s="810">
        <v>7000</v>
      </c>
      <c r="V178" s="2644">
        <v>8000</v>
      </c>
      <c r="W178" s="2644">
        <v>8000</v>
      </c>
      <c r="X178" s="1652">
        <v>8000</v>
      </c>
      <c r="Y178" s="2646">
        <v>8000</v>
      </c>
      <c r="Z178" s="2646">
        <v>8000</v>
      </c>
      <c r="AA178" s="2647">
        <v>6500</v>
      </c>
      <c r="AB178" s="2647">
        <v>6500</v>
      </c>
      <c r="AC178" s="515">
        <v>6700</v>
      </c>
      <c r="AD178" s="515">
        <v>6900</v>
      </c>
      <c r="AE178" s="515">
        <v>7100</v>
      </c>
      <c r="AF178" s="515">
        <v>7300</v>
      </c>
      <c r="AG178" s="515">
        <v>7500</v>
      </c>
      <c r="AH178" s="515">
        <v>7700</v>
      </c>
      <c r="AI178" s="515">
        <v>7900</v>
      </c>
      <c r="AJ178" s="515">
        <v>8100</v>
      </c>
      <c r="AK178" s="515">
        <v>8300</v>
      </c>
      <c r="AL178" s="515">
        <v>8500</v>
      </c>
      <c r="AM178" s="515">
        <v>8700</v>
      </c>
      <c r="AN178" s="515">
        <v>8900</v>
      </c>
      <c r="AO178" s="515">
        <v>9100</v>
      </c>
      <c r="AP178" s="561">
        <v>9300</v>
      </c>
      <c r="AS178" s="1652">
        <v>8000</v>
      </c>
    </row>
    <row r="179" spans="1:45" ht="15.6" customHeight="1">
      <c r="C179" s="2641"/>
      <c r="D179" s="2642"/>
      <c r="F179" s="2621" t="s">
        <v>634</v>
      </c>
      <c r="G179" s="2632"/>
      <c r="H179" s="2632"/>
      <c r="I179" s="2632"/>
      <c r="J179" s="2632"/>
      <c r="K179" s="2632"/>
      <c r="L179" s="2632"/>
      <c r="M179" s="2632"/>
      <c r="N179" s="2632"/>
      <c r="O179" s="808">
        <v>0</v>
      </c>
      <c r="P179" s="808">
        <v>0</v>
      </c>
      <c r="Q179" s="808">
        <v>0</v>
      </c>
      <c r="R179" s="808">
        <v>0</v>
      </c>
      <c r="S179" s="2643">
        <v>0</v>
      </c>
      <c r="T179" s="2643">
        <v>0</v>
      </c>
      <c r="U179" s="810">
        <v>0</v>
      </c>
      <c r="V179" s="2644">
        <v>0</v>
      </c>
      <c r="W179" s="2644">
        <v>0</v>
      </c>
      <c r="X179" s="1652">
        <v>0</v>
      </c>
      <c r="Y179" s="2646">
        <v>0</v>
      </c>
      <c r="Z179" s="2646">
        <v>0</v>
      </c>
      <c r="AA179" s="2647">
        <v>0</v>
      </c>
      <c r="AB179" s="2647">
        <v>0</v>
      </c>
      <c r="AC179" s="515">
        <v>0</v>
      </c>
      <c r="AD179" s="515">
        <v>0</v>
      </c>
      <c r="AE179" s="515">
        <v>0</v>
      </c>
      <c r="AF179" s="515">
        <v>0</v>
      </c>
      <c r="AG179" s="515">
        <v>0</v>
      </c>
      <c r="AH179" s="515">
        <v>0</v>
      </c>
      <c r="AI179" s="515">
        <v>0</v>
      </c>
      <c r="AJ179" s="515">
        <v>0</v>
      </c>
      <c r="AK179" s="515">
        <v>0</v>
      </c>
      <c r="AL179" s="515">
        <v>0</v>
      </c>
      <c r="AM179" s="515">
        <v>0</v>
      </c>
      <c r="AN179" s="515">
        <v>0</v>
      </c>
      <c r="AO179" s="515">
        <v>0</v>
      </c>
      <c r="AP179" s="561">
        <v>0</v>
      </c>
      <c r="AS179" s="1652">
        <v>0</v>
      </c>
    </row>
    <row r="180" spans="1:45" ht="15.6" customHeight="1">
      <c r="C180" s="2641"/>
      <c r="D180" s="2642"/>
      <c r="F180" s="2621" t="s">
        <v>637</v>
      </c>
      <c r="G180" s="2632"/>
      <c r="H180" s="2632"/>
      <c r="I180" s="2632"/>
      <c r="J180" s="2632"/>
      <c r="K180" s="2632"/>
      <c r="L180" s="2632"/>
      <c r="M180" s="2632"/>
      <c r="N180" s="2632"/>
      <c r="O180" s="808">
        <v>426900</v>
      </c>
      <c r="P180" s="808">
        <v>298900</v>
      </c>
      <c r="Q180" s="808">
        <v>305200</v>
      </c>
      <c r="R180" s="808">
        <v>281900</v>
      </c>
      <c r="S180" s="2643">
        <v>359600</v>
      </c>
      <c r="T180" s="2643">
        <v>301700</v>
      </c>
      <c r="U180" s="810">
        <v>412200</v>
      </c>
      <c r="V180" s="2644">
        <v>607000</v>
      </c>
      <c r="W180" s="2644">
        <v>617000</v>
      </c>
      <c r="X180" s="1652">
        <v>672100</v>
      </c>
      <c r="Y180" s="2646">
        <v>585100</v>
      </c>
      <c r="Z180" s="2646">
        <v>585100</v>
      </c>
      <c r="AA180" s="2647">
        <v>1077093</v>
      </c>
      <c r="AB180" s="2647">
        <v>1093093</v>
      </c>
      <c r="AC180" s="515">
        <v>1120400</v>
      </c>
      <c r="AD180" s="515">
        <v>1148400</v>
      </c>
      <c r="AE180" s="515">
        <v>1177100</v>
      </c>
      <c r="AF180" s="515">
        <v>1206500</v>
      </c>
      <c r="AG180" s="515">
        <v>1236700</v>
      </c>
      <c r="AH180" s="515">
        <v>1267600</v>
      </c>
      <c r="AI180" s="515">
        <v>1299300</v>
      </c>
      <c r="AJ180" s="515">
        <v>1331800</v>
      </c>
      <c r="AK180" s="515">
        <v>1365100</v>
      </c>
      <c r="AL180" s="515">
        <v>1399200</v>
      </c>
      <c r="AM180" s="515">
        <v>1434200</v>
      </c>
      <c r="AN180" s="515">
        <v>1470100</v>
      </c>
      <c r="AO180" s="515">
        <v>1506900</v>
      </c>
      <c r="AP180" s="561">
        <v>1544600</v>
      </c>
      <c r="AS180" s="1652">
        <v>585100</v>
      </c>
    </row>
    <row r="181" spans="1:45" ht="15.6" customHeight="1">
      <c r="C181" s="2641"/>
      <c r="D181" s="2642"/>
      <c r="F181" s="2648" t="s">
        <v>640</v>
      </c>
      <c r="G181" s="2649"/>
      <c r="H181" s="2649"/>
      <c r="I181" s="2649"/>
      <c r="J181" s="2649"/>
      <c r="K181" s="2649"/>
      <c r="L181" s="2649"/>
      <c r="M181" s="2649"/>
      <c r="N181" s="2649"/>
      <c r="O181" s="2633"/>
      <c r="P181" s="808">
        <v>0</v>
      </c>
      <c r="Q181" s="808">
        <v>0</v>
      </c>
      <c r="R181" s="808">
        <v>0</v>
      </c>
      <c r="S181" s="2643">
        <v>0</v>
      </c>
      <c r="T181" s="2643">
        <v>0</v>
      </c>
      <c r="U181" s="810">
        <v>0</v>
      </c>
      <c r="V181" s="2644">
        <v>0</v>
      </c>
      <c r="W181" s="2644">
        <v>0</v>
      </c>
      <c r="X181" s="1652">
        <v>0</v>
      </c>
      <c r="Y181" s="2646">
        <v>0</v>
      </c>
      <c r="Z181" s="2646">
        <v>0</v>
      </c>
      <c r="AA181" s="2647">
        <v>-255300</v>
      </c>
      <c r="AB181" s="2647">
        <v>-266800</v>
      </c>
      <c r="AC181" s="515">
        <v>-273500</v>
      </c>
      <c r="AD181" s="515">
        <v>-280300</v>
      </c>
      <c r="AE181" s="515">
        <v>-287300</v>
      </c>
      <c r="AF181" s="515">
        <v>-294500</v>
      </c>
      <c r="AG181" s="515">
        <v>-301900</v>
      </c>
      <c r="AH181" s="515">
        <v>-309400</v>
      </c>
      <c r="AI181" s="515">
        <v>-317100</v>
      </c>
      <c r="AJ181" s="515">
        <v>-325000</v>
      </c>
      <c r="AK181" s="515">
        <v>-333100</v>
      </c>
      <c r="AL181" s="515">
        <v>-341400</v>
      </c>
      <c r="AM181" s="515">
        <v>-349900</v>
      </c>
      <c r="AN181" s="515">
        <v>-358600</v>
      </c>
      <c r="AO181" s="515">
        <v>-367600</v>
      </c>
      <c r="AP181" s="561">
        <v>-376800</v>
      </c>
      <c r="AS181" s="1652">
        <v>0</v>
      </c>
    </row>
    <row r="182" spans="1:45" s="2565" customFormat="1" ht="15.6" customHeight="1">
      <c r="A182" s="2522"/>
      <c r="B182" s="2522"/>
      <c r="C182" s="2641"/>
      <c r="D182" s="2650"/>
      <c r="E182" s="2651"/>
      <c r="F182" s="2652" t="s">
        <v>37</v>
      </c>
      <c r="G182" s="2653"/>
      <c r="H182" s="2653"/>
      <c r="I182" s="2653"/>
      <c r="J182" s="2653"/>
      <c r="K182" s="2653"/>
      <c r="L182" s="2653"/>
      <c r="M182" s="2653"/>
      <c r="N182" s="2653"/>
      <c r="O182" s="2654">
        <v>2641112</v>
      </c>
      <c r="P182" s="2654">
        <v>3242000</v>
      </c>
      <c r="Q182" s="2654">
        <v>2990800</v>
      </c>
      <c r="R182" s="2654">
        <v>3283500</v>
      </c>
      <c r="S182" s="2655">
        <v>3754400</v>
      </c>
      <c r="T182" s="2655">
        <v>4106600</v>
      </c>
      <c r="U182" s="2656">
        <v>4244700</v>
      </c>
      <c r="V182" s="2657">
        <v>4433100</v>
      </c>
      <c r="W182" s="546">
        <v>4179700</v>
      </c>
      <c r="X182" s="2658">
        <v>4578200</v>
      </c>
      <c r="Y182" s="2659">
        <v>4610000</v>
      </c>
      <c r="Z182" s="2659">
        <v>4698200</v>
      </c>
      <c r="AA182" s="2660">
        <v>5261628.5244900007</v>
      </c>
      <c r="AB182" s="2660">
        <v>5335031.1277280003</v>
      </c>
      <c r="AC182" s="546">
        <v>5517100</v>
      </c>
      <c r="AD182" s="546">
        <v>5721300</v>
      </c>
      <c r="AE182" s="546">
        <v>5935700</v>
      </c>
      <c r="AF182" s="546">
        <v>6156500</v>
      </c>
      <c r="AG182" s="546">
        <v>6350100</v>
      </c>
      <c r="AH182" s="546">
        <v>6550000</v>
      </c>
      <c r="AI182" s="546">
        <v>6756500</v>
      </c>
      <c r="AJ182" s="546">
        <v>6969700</v>
      </c>
      <c r="AK182" s="546">
        <v>7190300</v>
      </c>
      <c r="AL182" s="546">
        <v>7418500</v>
      </c>
      <c r="AM182" s="546">
        <v>7654700</v>
      </c>
      <c r="AN182" s="546">
        <v>7899200</v>
      </c>
      <c r="AO182" s="546">
        <v>8152100</v>
      </c>
      <c r="AP182" s="547">
        <v>8413800</v>
      </c>
      <c r="AS182" s="2658">
        <v>4698200</v>
      </c>
    </row>
    <row r="183" spans="1:45" ht="15.6" customHeight="1">
      <c r="C183" s="2641"/>
      <c r="D183" s="2642"/>
      <c r="E183" s="2694" t="s">
        <v>682</v>
      </c>
      <c r="F183" s="2621"/>
      <c r="G183" s="2632"/>
      <c r="H183" s="2632"/>
      <c r="I183" s="2632"/>
      <c r="J183" s="2632"/>
      <c r="K183" s="2632"/>
      <c r="L183" s="2632"/>
      <c r="M183" s="2632"/>
      <c r="N183" s="2632"/>
      <c r="O183" s="2633"/>
      <c r="P183" s="808"/>
      <c r="Q183" s="808"/>
      <c r="R183" s="808"/>
      <c r="S183" s="2643"/>
      <c r="T183" s="2643"/>
      <c r="U183" s="810"/>
      <c r="V183" s="2644"/>
      <c r="W183" s="2644"/>
      <c r="X183" s="1652"/>
      <c r="Y183" s="2646"/>
      <c r="Z183" s="2646"/>
      <c r="AA183" s="2647"/>
      <c r="AB183" s="2647"/>
      <c r="AC183" s="511"/>
      <c r="AD183" s="511"/>
      <c r="AE183" s="511"/>
      <c r="AF183" s="511"/>
      <c r="AG183" s="511"/>
      <c r="AH183" s="511"/>
      <c r="AI183" s="511"/>
      <c r="AJ183" s="511"/>
      <c r="AK183" s="511"/>
      <c r="AL183" s="511"/>
      <c r="AM183" s="511"/>
      <c r="AN183" s="511"/>
      <c r="AO183" s="511"/>
      <c r="AP183" s="1343"/>
      <c r="AS183" s="1652"/>
    </row>
    <row r="184" spans="1:45" ht="15.6" customHeight="1">
      <c r="C184" s="2641"/>
      <c r="D184" s="2642"/>
      <c r="F184" s="2621" t="s">
        <v>628</v>
      </c>
      <c r="G184" s="2632"/>
      <c r="H184" s="2632"/>
      <c r="I184" s="2632"/>
      <c r="J184" s="2632"/>
      <c r="K184" s="2632"/>
      <c r="L184" s="2632"/>
      <c r="M184" s="2632"/>
      <c r="N184" s="2632"/>
      <c r="O184" s="808">
        <v>1260528</v>
      </c>
      <c r="P184" s="808">
        <v>1394300</v>
      </c>
      <c r="Q184" s="808">
        <v>1543900</v>
      </c>
      <c r="R184" s="808">
        <v>1818300</v>
      </c>
      <c r="S184" s="2643">
        <v>1736500</v>
      </c>
      <c r="T184" s="2643">
        <v>1605100</v>
      </c>
      <c r="U184" s="810">
        <v>1416100</v>
      </c>
      <c r="V184" s="2644">
        <v>1372500</v>
      </c>
      <c r="W184" s="2644">
        <v>1420900</v>
      </c>
      <c r="X184" s="1652">
        <v>1342400</v>
      </c>
      <c r="Y184" s="2646">
        <v>1495000</v>
      </c>
      <c r="Z184" s="2646">
        <v>1544100</v>
      </c>
      <c r="AA184" s="2647">
        <v>1624759.83146</v>
      </c>
      <c r="AB184" s="2647">
        <v>1656686.4291513301</v>
      </c>
      <c r="AC184" s="515">
        <v>1724700</v>
      </c>
      <c r="AD184" s="515">
        <v>1803900</v>
      </c>
      <c r="AE184" s="515">
        <v>1887900</v>
      </c>
      <c r="AF184" s="515">
        <v>1974600</v>
      </c>
      <c r="AG184" s="515">
        <v>2045600</v>
      </c>
      <c r="AH184" s="515">
        <v>2119200</v>
      </c>
      <c r="AI184" s="515">
        <v>2195500</v>
      </c>
      <c r="AJ184" s="515">
        <v>2274500</v>
      </c>
      <c r="AK184" s="515">
        <v>2356600</v>
      </c>
      <c r="AL184" s="515">
        <v>2442000</v>
      </c>
      <c r="AM184" s="515">
        <v>2530700</v>
      </c>
      <c r="AN184" s="515">
        <v>2622900</v>
      </c>
      <c r="AO184" s="515">
        <v>2718700</v>
      </c>
      <c r="AP184" s="561">
        <v>2818200</v>
      </c>
      <c r="AS184" s="1652">
        <v>1544100</v>
      </c>
    </row>
    <row r="185" spans="1:45" ht="15.6" customHeight="1">
      <c r="C185" s="2641"/>
      <c r="D185" s="2642"/>
      <c r="F185" s="2621" t="s">
        <v>630</v>
      </c>
      <c r="G185" s="2632"/>
      <c r="H185" s="2632"/>
      <c r="I185" s="2632"/>
      <c r="J185" s="2632"/>
      <c r="K185" s="2632"/>
      <c r="L185" s="2632"/>
      <c r="M185" s="2632"/>
      <c r="N185" s="2632"/>
      <c r="O185" s="808">
        <v>559000</v>
      </c>
      <c r="P185" s="808">
        <v>1717500</v>
      </c>
      <c r="Q185" s="808">
        <v>3579900</v>
      </c>
      <c r="R185" s="808">
        <v>973800</v>
      </c>
      <c r="S185" s="2643">
        <v>947900</v>
      </c>
      <c r="T185" s="2643">
        <v>290000</v>
      </c>
      <c r="U185" s="810">
        <v>89300</v>
      </c>
      <c r="V185" s="2644">
        <v>225400</v>
      </c>
      <c r="W185" s="2644">
        <v>225400</v>
      </c>
      <c r="X185" s="1652">
        <v>225400</v>
      </c>
      <c r="Y185" s="2646">
        <v>225400</v>
      </c>
      <c r="Z185" s="2646">
        <v>225400</v>
      </c>
      <c r="AA185" s="2647">
        <v>223400</v>
      </c>
      <c r="AB185" s="2647">
        <v>223400</v>
      </c>
      <c r="AC185" s="515">
        <v>229000</v>
      </c>
      <c r="AD185" s="515">
        <v>234700</v>
      </c>
      <c r="AE185" s="515">
        <v>240600</v>
      </c>
      <c r="AF185" s="515">
        <v>246600</v>
      </c>
      <c r="AG185" s="515">
        <v>252800</v>
      </c>
      <c r="AH185" s="515">
        <v>259100</v>
      </c>
      <c r="AI185" s="515">
        <v>265600</v>
      </c>
      <c r="AJ185" s="515">
        <v>272200</v>
      </c>
      <c r="AK185" s="515">
        <v>279000</v>
      </c>
      <c r="AL185" s="515">
        <v>286000</v>
      </c>
      <c r="AM185" s="515">
        <v>293200</v>
      </c>
      <c r="AN185" s="515">
        <v>300500</v>
      </c>
      <c r="AO185" s="515">
        <v>308000</v>
      </c>
      <c r="AP185" s="561">
        <v>315700</v>
      </c>
      <c r="AS185" s="1652">
        <v>225400</v>
      </c>
    </row>
    <row r="186" spans="1:45" ht="15.6" customHeight="1">
      <c r="C186" s="2641"/>
      <c r="D186" s="2642"/>
      <c r="F186" s="2621" t="s">
        <v>631</v>
      </c>
      <c r="G186" s="2632"/>
      <c r="H186" s="2632"/>
      <c r="I186" s="2632"/>
      <c r="J186" s="2632"/>
      <c r="K186" s="2632"/>
      <c r="L186" s="2632"/>
      <c r="M186" s="2632"/>
      <c r="N186" s="2632"/>
      <c r="O186" s="808">
        <v>0</v>
      </c>
      <c r="P186" s="808">
        <v>0</v>
      </c>
      <c r="Q186" s="808">
        <v>0</v>
      </c>
      <c r="R186" s="808">
        <v>0</v>
      </c>
      <c r="S186" s="2643">
        <v>0</v>
      </c>
      <c r="T186" s="2643">
        <v>0</v>
      </c>
      <c r="U186" s="810">
        <v>0</v>
      </c>
      <c r="V186" s="2644">
        <v>0</v>
      </c>
      <c r="W186" s="2644">
        <v>0</v>
      </c>
      <c r="X186" s="1652">
        <v>0</v>
      </c>
      <c r="Y186" s="2646">
        <v>0</v>
      </c>
      <c r="Z186" s="2646">
        <v>0</v>
      </c>
      <c r="AA186" s="2647">
        <v>0</v>
      </c>
      <c r="AB186" s="2647">
        <v>0</v>
      </c>
      <c r="AC186" s="515">
        <v>0</v>
      </c>
      <c r="AD186" s="515">
        <v>0</v>
      </c>
      <c r="AE186" s="515">
        <v>0</v>
      </c>
      <c r="AF186" s="515">
        <v>0</v>
      </c>
      <c r="AG186" s="515">
        <v>0</v>
      </c>
      <c r="AH186" s="515">
        <v>0</v>
      </c>
      <c r="AI186" s="515">
        <v>0</v>
      </c>
      <c r="AJ186" s="515">
        <v>0</v>
      </c>
      <c r="AK186" s="515">
        <v>0</v>
      </c>
      <c r="AL186" s="515">
        <v>0</v>
      </c>
      <c r="AM186" s="515">
        <v>0</v>
      </c>
      <c r="AN186" s="515">
        <v>0</v>
      </c>
      <c r="AO186" s="515">
        <v>0</v>
      </c>
      <c r="AP186" s="561">
        <v>0</v>
      </c>
      <c r="AS186" s="1652">
        <v>0</v>
      </c>
    </row>
    <row r="187" spans="1:45" ht="15.6" customHeight="1">
      <c r="C187" s="2641"/>
      <c r="D187" s="2642"/>
      <c r="F187" s="2621" t="s">
        <v>634</v>
      </c>
      <c r="G187" s="2632"/>
      <c r="H187" s="2632"/>
      <c r="I187" s="2632"/>
      <c r="J187" s="2632"/>
      <c r="K187" s="2632"/>
      <c r="L187" s="2632"/>
      <c r="M187" s="2632"/>
      <c r="N187" s="2632"/>
      <c r="O187" s="808">
        <v>0</v>
      </c>
      <c r="P187" s="808">
        <v>0</v>
      </c>
      <c r="Q187" s="808">
        <v>0</v>
      </c>
      <c r="R187" s="808">
        <v>0</v>
      </c>
      <c r="S187" s="2643">
        <v>0</v>
      </c>
      <c r="T187" s="2643">
        <v>0</v>
      </c>
      <c r="U187" s="810">
        <v>0</v>
      </c>
      <c r="V187" s="2644">
        <v>0</v>
      </c>
      <c r="W187" s="2644">
        <v>0</v>
      </c>
      <c r="X187" s="1652">
        <v>0</v>
      </c>
      <c r="Y187" s="2646">
        <v>0</v>
      </c>
      <c r="Z187" s="2646">
        <v>0</v>
      </c>
      <c r="AA187" s="2647">
        <v>0</v>
      </c>
      <c r="AB187" s="2647">
        <v>0</v>
      </c>
      <c r="AC187" s="515">
        <v>0</v>
      </c>
      <c r="AD187" s="515">
        <v>0</v>
      </c>
      <c r="AE187" s="515">
        <v>0</v>
      </c>
      <c r="AF187" s="515">
        <v>0</v>
      </c>
      <c r="AG187" s="515">
        <v>0</v>
      </c>
      <c r="AH187" s="515">
        <v>0</v>
      </c>
      <c r="AI187" s="515">
        <v>0</v>
      </c>
      <c r="AJ187" s="515">
        <v>0</v>
      </c>
      <c r="AK187" s="515">
        <v>0</v>
      </c>
      <c r="AL187" s="515">
        <v>0</v>
      </c>
      <c r="AM187" s="515">
        <v>0</v>
      </c>
      <c r="AN187" s="515">
        <v>0</v>
      </c>
      <c r="AO187" s="515">
        <v>0</v>
      </c>
      <c r="AP187" s="561">
        <v>0</v>
      </c>
      <c r="AS187" s="1652">
        <v>0</v>
      </c>
    </row>
    <row r="188" spans="1:45" ht="15.6" customHeight="1">
      <c r="C188" s="2641"/>
      <c r="D188" s="2642"/>
      <c r="F188" s="2621" t="s">
        <v>637</v>
      </c>
      <c r="G188" s="2632"/>
      <c r="H188" s="2632"/>
      <c r="I188" s="2632"/>
      <c r="J188" s="2632"/>
      <c r="K188" s="2632"/>
      <c r="L188" s="2632"/>
      <c r="M188" s="2632"/>
      <c r="N188" s="2632"/>
      <c r="O188" s="808">
        <v>2961760</v>
      </c>
      <c r="P188" s="808">
        <v>1956100</v>
      </c>
      <c r="Q188" s="808">
        <v>889200</v>
      </c>
      <c r="R188" s="808">
        <v>1987200</v>
      </c>
      <c r="S188" s="2643">
        <v>2197600</v>
      </c>
      <c r="T188" s="2643">
        <v>450100</v>
      </c>
      <c r="U188" s="810">
        <v>154900</v>
      </c>
      <c r="V188" s="2644">
        <v>538000</v>
      </c>
      <c r="W188" s="2644">
        <v>446000</v>
      </c>
      <c r="X188" s="1652">
        <v>428000</v>
      </c>
      <c r="Y188" s="2646">
        <v>383000</v>
      </c>
      <c r="Z188" s="2646">
        <v>383000</v>
      </c>
      <c r="AA188" s="2647">
        <v>413000</v>
      </c>
      <c r="AB188" s="2647">
        <v>413000</v>
      </c>
      <c r="AC188" s="515">
        <v>423300</v>
      </c>
      <c r="AD188" s="515">
        <v>433900</v>
      </c>
      <c r="AE188" s="515">
        <v>444700</v>
      </c>
      <c r="AF188" s="515">
        <v>455800</v>
      </c>
      <c r="AG188" s="515">
        <v>467200</v>
      </c>
      <c r="AH188" s="515">
        <v>478900</v>
      </c>
      <c r="AI188" s="515">
        <v>490900</v>
      </c>
      <c r="AJ188" s="515">
        <v>503200</v>
      </c>
      <c r="AK188" s="515">
        <v>515800</v>
      </c>
      <c r="AL188" s="515">
        <v>528700</v>
      </c>
      <c r="AM188" s="515">
        <v>541900</v>
      </c>
      <c r="AN188" s="515">
        <v>555400</v>
      </c>
      <c r="AO188" s="515">
        <v>569300</v>
      </c>
      <c r="AP188" s="561">
        <v>583500</v>
      </c>
      <c r="AS188" s="1652">
        <v>383000</v>
      </c>
    </row>
    <row r="189" spans="1:45" ht="15.6" customHeight="1">
      <c r="C189" s="2641"/>
      <c r="D189" s="2642"/>
      <c r="F189" s="2648" t="s">
        <v>640</v>
      </c>
      <c r="G189" s="2649"/>
      <c r="H189" s="2649"/>
      <c r="I189" s="2649"/>
      <c r="J189" s="2649"/>
      <c r="K189" s="2649"/>
      <c r="L189" s="2649"/>
      <c r="M189" s="2649"/>
      <c r="N189" s="2649"/>
      <c r="O189" s="808"/>
      <c r="P189" s="808">
        <v>0</v>
      </c>
      <c r="Q189" s="808">
        <v>0</v>
      </c>
      <c r="R189" s="808">
        <v>0</v>
      </c>
      <c r="S189" s="2643">
        <v>0</v>
      </c>
      <c r="T189" s="2643">
        <v>0</v>
      </c>
      <c r="U189" s="810">
        <v>0</v>
      </c>
      <c r="V189" s="2644">
        <v>0</v>
      </c>
      <c r="W189" s="2644">
        <v>0</v>
      </c>
      <c r="X189" s="1652">
        <v>0</v>
      </c>
      <c r="Y189" s="2646">
        <v>0</v>
      </c>
      <c r="Z189" s="2646">
        <v>0</v>
      </c>
      <c r="AA189" s="2647">
        <v>-104700</v>
      </c>
      <c r="AB189" s="2647">
        <v>-109200</v>
      </c>
      <c r="AC189" s="515">
        <v>-111900</v>
      </c>
      <c r="AD189" s="515">
        <v>-114700</v>
      </c>
      <c r="AE189" s="515">
        <v>-117600</v>
      </c>
      <c r="AF189" s="515">
        <v>-120500</v>
      </c>
      <c r="AG189" s="515">
        <v>-123500</v>
      </c>
      <c r="AH189" s="515">
        <v>-126600</v>
      </c>
      <c r="AI189" s="515">
        <v>-129800</v>
      </c>
      <c r="AJ189" s="515">
        <v>-133000</v>
      </c>
      <c r="AK189" s="515">
        <v>-136300</v>
      </c>
      <c r="AL189" s="515">
        <v>-139700</v>
      </c>
      <c r="AM189" s="515">
        <v>-143200</v>
      </c>
      <c r="AN189" s="515">
        <v>-146800</v>
      </c>
      <c r="AO189" s="515">
        <v>-150500</v>
      </c>
      <c r="AP189" s="561">
        <v>-154300</v>
      </c>
      <c r="AS189" s="1652">
        <v>0</v>
      </c>
    </row>
    <row r="190" spans="1:45" s="2565" customFormat="1" ht="15.6" customHeight="1">
      <c r="A190" s="2522"/>
      <c r="B190" s="2522"/>
      <c r="C190" s="2641"/>
      <c r="D190" s="2668"/>
      <c r="E190" s="2448"/>
      <c r="F190" s="2691" t="s">
        <v>37</v>
      </c>
      <c r="G190" s="2671"/>
      <c r="H190" s="2671"/>
      <c r="I190" s="2671"/>
      <c r="J190" s="2671"/>
      <c r="K190" s="2671"/>
      <c r="L190" s="2671"/>
      <c r="M190" s="2671"/>
      <c r="N190" s="2671"/>
      <c r="O190" s="2633">
        <v>4781288</v>
      </c>
      <c r="P190" s="2633">
        <v>5067900</v>
      </c>
      <c r="Q190" s="2633">
        <v>6013000</v>
      </c>
      <c r="R190" s="2633">
        <v>4779300</v>
      </c>
      <c r="S190" s="2672">
        <v>4882000</v>
      </c>
      <c r="T190" s="2672">
        <v>2345200</v>
      </c>
      <c r="U190" s="2673">
        <v>1660300</v>
      </c>
      <c r="V190" s="2674">
        <v>2135900</v>
      </c>
      <c r="W190" s="2674">
        <v>2092300</v>
      </c>
      <c r="X190" s="2675">
        <v>1995800</v>
      </c>
      <c r="Y190" s="2676">
        <v>2103400</v>
      </c>
      <c r="Z190" s="2676">
        <v>2152500</v>
      </c>
      <c r="AA190" s="2677">
        <v>2156459.83146</v>
      </c>
      <c r="AB190" s="2677">
        <v>2183886.4291513301</v>
      </c>
      <c r="AC190" s="557">
        <v>2265100</v>
      </c>
      <c r="AD190" s="557">
        <v>2357800</v>
      </c>
      <c r="AE190" s="557">
        <v>2455600</v>
      </c>
      <c r="AF190" s="557">
        <v>2556500</v>
      </c>
      <c r="AG190" s="557">
        <v>2642100</v>
      </c>
      <c r="AH190" s="557">
        <v>2730600</v>
      </c>
      <c r="AI190" s="557">
        <v>2822200</v>
      </c>
      <c r="AJ190" s="557">
        <v>2916900</v>
      </c>
      <c r="AK190" s="557">
        <v>3015100</v>
      </c>
      <c r="AL190" s="557">
        <v>3117000</v>
      </c>
      <c r="AM190" s="557">
        <v>3222600</v>
      </c>
      <c r="AN190" s="557">
        <v>3332000</v>
      </c>
      <c r="AO190" s="557">
        <v>3445500</v>
      </c>
      <c r="AP190" s="558">
        <v>3563100</v>
      </c>
      <c r="AS190" s="2675">
        <v>2152500</v>
      </c>
    </row>
    <row r="191" spans="1:45" ht="15.6" customHeight="1">
      <c r="C191" s="2641"/>
      <c r="D191" s="2661"/>
      <c r="E191" s="2695" t="s">
        <v>693</v>
      </c>
      <c r="F191" s="2617"/>
      <c r="G191" s="2637"/>
      <c r="H191" s="2637"/>
      <c r="I191" s="2637"/>
      <c r="J191" s="2637"/>
      <c r="K191" s="2637"/>
      <c r="L191" s="2637"/>
      <c r="M191" s="2637"/>
      <c r="N191" s="2637"/>
      <c r="O191" s="2696"/>
      <c r="P191" s="2638"/>
      <c r="Q191" s="2638"/>
      <c r="R191" s="2638"/>
      <c r="S191" s="2639"/>
      <c r="T191" s="2639"/>
      <c r="U191" s="2663"/>
      <c r="V191" s="2664"/>
      <c r="W191" s="2664"/>
      <c r="X191" s="2665"/>
      <c r="Y191" s="2666"/>
      <c r="Z191" s="2666"/>
      <c r="AA191" s="2667"/>
      <c r="AB191" s="2667"/>
      <c r="AC191" s="524"/>
      <c r="AD191" s="524"/>
      <c r="AE191" s="524"/>
      <c r="AF191" s="524"/>
      <c r="AG191" s="524"/>
      <c r="AH191" s="524"/>
      <c r="AI191" s="524"/>
      <c r="AJ191" s="524"/>
      <c r="AK191" s="524"/>
      <c r="AL191" s="524"/>
      <c r="AM191" s="524"/>
      <c r="AN191" s="524"/>
      <c r="AO191" s="524"/>
      <c r="AP191" s="469"/>
      <c r="AS191" s="2665"/>
    </row>
    <row r="192" spans="1:45" ht="15.6" customHeight="1">
      <c r="C192" s="2641"/>
      <c r="D192" s="2642"/>
      <c r="F192" s="2621" t="s">
        <v>628</v>
      </c>
      <c r="G192" s="2632"/>
      <c r="H192" s="2632"/>
      <c r="I192" s="2632"/>
      <c r="J192" s="2632"/>
      <c r="K192" s="2632"/>
      <c r="L192" s="2632"/>
      <c r="M192" s="2632"/>
      <c r="N192" s="2632"/>
      <c r="O192" s="808">
        <v>1146588</v>
      </c>
      <c r="P192" s="808">
        <v>1117000</v>
      </c>
      <c r="Q192" s="808">
        <v>1233000</v>
      </c>
      <c r="R192" s="808">
        <v>1387500</v>
      </c>
      <c r="S192" s="2643">
        <v>1384000</v>
      </c>
      <c r="T192" s="2643">
        <v>1114800</v>
      </c>
      <c r="U192" s="810">
        <v>1564800</v>
      </c>
      <c r="V192" s="2644">
        <v>1732100</v>
      </c>
      <c r="W192" s="2644">
        <v>3159100</v>
      </c>
      <c r="X192" s="1652">
        <v>2629300</v>
      </c>
      <c r="Y192" s="2646">
        <v>2483800</v>
      </c>
      <c r="Z192" s="2646">
        <v>2573500</v>
      </c>
      <c r="AA192" s="2647">
        <v>3079702.4331100001</v>
      </c>
      <c r="AB192" s="2647">
        <v>3135222.1606413298</v>
      </c>
      <c r="AC192" s="515">
        <v>3263900</v>
      </c>
      <c r="AD192" s="515">
        <v>3413900</v>
      </c>
      <c r="AE192" s="515">
        <v>3572900</v>
      </c>
      <c r="AF192" s="515">
        <v>3737000</v>
      </c>
      <c r="AG192" s="515">
        <v>3871400</v>
      </c>
      <c r="AH192" s="515">
        <v>4010600</v>
      </c>
      <c r="AI192" s="515">
        <v>4154900</v>
      </c>
      <c r="AJ192" s="515">
        <v>4304500</v>
      </c>
      <c r="AK192" s="515">
        <v>4460000</v>
      </c>
      <c r="AL192" s="515">
        <v>4621600</v>
      </c>
      <c r="AM192" s="515">
        <v>4789500</v>
      </c>
      <c r="AN192" s="515">
        <v>4964000</v>
      </c>
      <c r="AO192" s="515">
        <v>5145300</v>
      </c>
      <c r="AP192" s="561">
        <v>5333700</v>
      </c>
      <c r="AS192" s="1652">
        <v>2573500</v>
      </c>
    </row>
    <row r="193" spans="1:256" ht="15.6" customHeight="1">
      <c r="C193" s="2641"/>
      <c r="D193" s="2642"/>
      <c r="F193" s="2621" t="s">
        <v>630</v>
      </c>
      <c r="G193" s="2632"/>
      <c r="H193" s="2632"/>
      <c r="I193" s="2632"/>
      <c r="J193" s="2632"/>
      <c r="K193" s="2632"/>
      <c r="L193" s="2632"/>
      <c r="M193" s="2632"/>
      <c r="N193" s="2632"/>
      <c r="O193" s="808">
        <v>0</v>
      </c>
      <c r="P193" s="808">
        <v>-5400</v>
      </c>
      <c r="Q193" s="808">
        <v>2000</v>
      </c>
      <c r="R193" s="808">
        <v>18700</v>
      </c>
      <c r="S193" s="2643">
        <v>600</v>
      </c>
      <c r="T193" s="2643">
        <v>311000</v>
      </c>
      <c r="U193" s="810">
        <v>81700</v>
      </c>
      <c r="V193" s="2644">
        <v>153500</v>
      </c>
      <c r="W193" s="2644">
        <v>210000</v>
      </c>
      <c r="X193" s="1652">
        <v>309500</v>
      </c>
      <c r="Y193" s="2646">
        <v>309500</v>
      </c>
      <c r="Z193" s="2646">
        <v>309500</v>
      </c>
      <c r="AA193" s="2647">
        <v>565500</v>
      </c>
      <c r="AB193" s="2647">
        <v>565500</v>
      </c>
      <c r="AC193" s="515">
        <v>579600</v>
      </c>
      <c r="AD193" s="515">
        <v>594100</v>
      </c>
      <c r="AE193" s="515">
        <v>609000</v>
      </c>
      <c r="AF193" s="515">
        <v>624200</v>
      </c>
      <c r="AG193" s="515">
        <v>639800</v>
      </c>
      <c r="AH193" s="515">
        <v>655800</v>
      </c>
      <c r="AI193" s="515">
        <v>672200</v>
      </c>
      <c r="AJ193" s="515">
        <v>689000</v>
      </c>
      <c r="AK193" s="515">
        <v>706200</v>
      </c>
      <c r="AL193" s="515">
        <v>723900</v>
      </c>
      <c r="AM193" s="515">
        <v>742000</v>
      </c>
      <c r="AN193" s="515">
        <v>760600</v>
      </c>
      <c r="AO193" s="515">
        <v>779600</v>
      </c>
      <c r="AP193" s="561">
        <v>799100</v>
      </c>
      <c r="AS193" s="1652">
        <v>309500</v>
      </c>
    </row>
    <row r="194" spans="1:256" ht="15.6" customHeight="1">
      <c r="C194" s="2641"/>
      <c r="D194" s="2642"/>
      <c r="F194" s="2621" t="s">
        <v>631</v>
      </c>
      <c r="G194" s="2632"/>
      <c r="H194" s="2632"/>
      <c r="I194" s="2632"/>
      <c r="J194" s="2632"/>
      <c r="K194" s="2632"/>
      <c r="L194" s="2632"/>
      <c r="M194" s="2632"/>
      <c r="N194" s="2632"/>
      <c r="O194" s="808">
        <v>0</v>
      </c>
      <c r="P194" s="808">
        <v>0</v>
      </c>
      <c r="Q194" s="808">
        <v>0</v>
      </c>
      <c r="R194" s="808">
        <v>0</v>
      </c>
      <c r="S194" s="2643">
        <v>0</v>
      </c>
      <c r="T194" s="2643">
        <v>0</v>
      </c>
      <c r="U194" s="810">
        <v>0</v>
      </c>
      <c r="V194" s="2644">
        <v>0</v>
      </c>
      <c r="W194" s="2644">
        <v>0</v>
      </c>
      <c r="X194" s="1652">
        <v>0</v>
      </c>
      <c r="Y194" s="2646">
        <v>0</v>
      </c>
      <c r="Z194" s="2646">
        <v>0</v>
      </c>
      <c r="AA194" s="2647">
        <v>0</v>
      </c>
      <c r="AB194" s="2647">
        <v>0</v>
      </c>
      <c r="AC194" s="515">
        <v>0</v>
      </c>
      <c r="AD194" s="515">
        <v>0</v>
      </c>
      <c r="AE194" s="515">
        <v>0</v>
      </c>
      <c r="AF194" s="515">
        <v>0</v>
      </c>
      <c r="AG194" s="515">
        <v>0</v>
      </c>
      <c r="AH194" s="515">
        <v>0</v>
      </c>
      <c r="AI194" s="515">
        <v>0</v>
      </c>
      <c r="AJ194" s="515">
        <v>0</v>
      </c>
      <c r="AK194" s="515">
        <v>0</v>
      </c>
      <c r="AL194" s="515">
        <v>0</v>
      </c>
      <c r="AM194" s="515">
        <v>0</v>
      </c>
      <c r="AN194" s="515">
        <v>0</v>
      </c>
      <c r="AO194" s="515">
        <v>0</v>
      </c>
      <c r="AP194" s="561">
        <v>0</v>
      </c>
      <c r="AS194" s="1652">
        <v>0</v>
      </c>
    </row>
    <row r="195" spans="1:256" ht="15.6" customHeight="1">
      <c r="C195" s="2641"/>
      <c r="D195" s="2642"/>
      <c r="F195" s="2621" t="s">
        <v>634</v>
      </c>
      <c r="G195" s="2632"/>
      <c r="H195" s="2632"/>
      <c r="I195" s="2632"/>
      <c r="J195" s="2632"/>
      <c r="K195" s="2632"/>
      <c r="L195" s="2632"/>
      <c r="M195" s="2632"/>
      <c r="N195" s="2632"/>
      <c r="O195" s="808">
        <v>0</v>
      </c>
      <c r="P195" s="808">
        <v>0</v>
      </c>
      <c r="Q195" s="808">
        <v>0</v>
      </c>
      <c r="R195" s="808">
        <v>0</v>
      </c>
      <c r="S195" s="2643">
        <v>0</v>
      </c>
      <c r="T195" s="2643">
        <v>0</v>
      </c>
      <c r="U195" s="810">
        <v>0</v>
      </c>
      <c r="V195" s="2644">
        <v>0</v>
      </c>
      <c r="W195" s="2644">
        <v>0</v>
      </c>
      <c r="X195" s="1652">
        <v>0</v>
      </c>
      <c r="Y195" s="2646">
        <v>0</v>
      </c>
      <c r="Z195" s="2646">
        <v>0</v>
      </c>
      <c r="AA195" s="2647">
        <v>0</v>
      </c>
      <c r="AB195" s="2647">
        <v>0</v>
      </c>
      <c r="AC195" s="515">
        <v>0</v>
      </c>
      <c r="AD195" s="515">
        <v>0</v>
      </c>
      <c r="AE195" s="515">
        <v>0</v>
      </c>
      <c r="AF195" s="515">
        <v>0</v>
      </c>
      <c r="AG195" s="515">
        <v>0</v>
      </c>
      <c r="AH195" s="515">
        <v>0</v>
      </c>
      <c r="AI195" s="515">
        <v>0</v>
      </c>
      <c r="AJ195" s="515">
        <v>0</v>
      </c>
      <c r="AK195" s="515">
        <v>0</v>
      </c>
      <c r="AL195" s="515">
        <v>0</v>
      </c>
      <c r="AM195" s="515">
        <v>0</v>
      </c>
      <c r="AN195" s="515">
        <v>0</v>
      </c>
      <c r="AO195" s="515">
        <v>0</v>
      </c>
      <c r="AP195" s="561">
        <v>0</v>
      </c>
      <c r="AS195" s="1652">
        <v>0</v>
      </c>
    </row>
    <row r="196" spans="1:256" ht="15.6" customHeight="1">
      <c r="C196" s="2641"/>
      <c r="D196" s="2642"/>
      <c r="F196" s="2621" t="s">
        <v>637</v>
      </c>
      <c r="G196" s="2632"/>
      <c r="H196" s="2632"/>
      <c r="I196" s="2632"/>
      <c r="J196" s="2632"/>
      <c r="K196" s="2632"/>
      <c r="L196" s="2632"/>
      <c r="M196" s="2632"/>
      <c r="N196" s="2632"/>
      <c r="O196" s="808">
        <v>146232</v>
      </c>
      <c r="P196" s="808">
        <v>96200</v>
      </c>
      <c r="Q196" s="808">
        <v>-40700</v>
      </c>
      <c r="R196" s="808">
        <v>-29100</v>
      </c>
      <c r="S196" s="2643">
        <v>86900</v>
      </c>
      <c r="T196" s="2643">
        <v>-155500</v>
      </c>
      <c r="U196" s="810">
        <v>290100</v>
      </c>
      <c r="V196" s="2644">
        <v>292200</v>
      </c>
      <c r="W196" s="2644">
        <v>329000</v>
      </c>
      <c r="X196" s="1652">
        <v>416000</v>
      </c>
      <c r="Y196" s="2646">
        <v>328000</v>
      </c>
      <c r="Z196" s="2646">
        <v>328000</v>
      </c>
      <c r="AA196" s="2647">
        <v>380000</v>
      </c>
      <c r="AB196" s="2647">
        <v>368000</v>
      </c>
      <c r="AC196" s="515">
        <v>377200</v>
      </c>
      <c r="AD196" s="515">
        <v>386600</v>
      </c>
      <c r="AE196" s="515">
        <v>396300</v>
      </c>
      <c r="AF196" s="515">
        <v>406200</v>
      </c>
      <c r="AG196" s="515">
        <v>416400</v>
      </c>
      <c r="AH196" s="515">
        <v>426800</v>
      </c>
      <c r="AI196" s="515">
        <v>437500</v>
      </c>
      <c r="AJ196" s="515">
        <v>448400</v>
      </c>
      <c r="AK196" s="515">
        <v>459600</v>
      </c>
      <c r="AL196" s="515">
        <v>471100</v>
      </c>
      <c r="AM196" s="515">
        <v>482900</v>
      </c>
      <c r="AN196" s="515">
        <v>495000</v>
      </c>
      <c r="AO196" s="515">
        <v>507400</v>
      </c>
      <c r="AP196" s="561">
        <v>520100</v>
      </c>
      <c r="AS196" s="1652">
        <v>328000</v>
      </c>
    </row>
    <row r="197" spans="1:256" ht="15.6" customHeight="1">
      <c r="C197" s="2641"/>
      <c r="D197" s="2642"/>
      <c r="F197" s="2648" t="s">
        <v>640</v>
      </c>
      <c r="G197" s="2649"/>
      <c r="H197" s="2649"/>
      <c r="I197" s="2649"/>
      <c r="J197" s="2649"/>
      <c r="K197" s="2649"/>
      <c r="L197" s="2649"/>
      <c r="M197" s="2649"/>
      <c r="N197" s="2649"/>
      <c r="O197" s="2697"/>
      <c r="P197" s="808">
        <v>0</v>
      </c>
      <c r="Q197" s="808">
        <v>0</v>
      </c>
      <c r="R197" s="808">
        <v>0</v>
      </c>
      <c r="S197" s="2643">
        <v>0</v>
      </c>
      <c r="T197" s="2643">
        <v>0</v>
      </c>
      <c r="U197" s="810">
        <v>0</v>
      </c>
      <c r="V197" s="2644">
        <v>0</v>
      </c>
      <c r="W197" s="2644">
        <v>0</v>
      </c>
      <c r="X197" s="1652">
        <v>0</v>
      </c>
      <c r="Y197" s="2646">
        <v>0</v>
      </c>
      <c r="Z197" s="2646">
        <v>0</v>
      </c>
      <c r="AA197" s="2647">
        <v>-186300</v>
      </c>
      <c r="AB197" s="2647">
        <v>-193800</v>
      </c>
      <c r="AC197" s="515">
        <v>-198600</v>
      </c>
      <c r="AD197" s="515">
        <v>-203600</v>
      </c>
      <c r="AE197" s="515">
        <v>-208700</v>
      </c>
      <c r="AF197" s="515">
        <v>-213900</v>
      </c>
      <c r="AG197" s="515">
        <v>-219200</v>
      </c>
      <c r="AH197" s="515">
        <v>-224700</v>
      </c>
      <c r="AI197" s="515">
        <v>-230300</v>
      </c>
      <c r="AJ197" s="515">
        <v>-236100</v>
      </c>
      <c r="AK197" s="515">
        <v>-242000</v>
      </c>
      <c r="AL197" s="515">
        <v>-248100</v>
      </c>
      <c r="AM197" s="515">
        <v>-254300</v>
      </c>
      <c r="AN197" s="515">
        <v>-260700</v>
      </c>
      <c r="AO197" s="515">
        <v>-267200</v>
      </c>
      <c r="AP197" s="561">
        <v>-273900</v>
      </c>
      <c r="AS197" s="1652">
        <v>0</v>
      </c>
    </row>
    <row r="198" spans="1:256" s="2565" customFormat="1" ht="15.6" customHeight="1">
      <c r="A198" s="2522"/>
      <c r="B198" s="2522"/>
      <c r="C198" s="2641"/>
      <c r="D198" s="2650"/>
      <c r="E198" s="2651"/>
      <c r="F198" s="2652" t="s">
        <v>37</v>
      </c>
      <c r="G198" s="2653"/>
      <c r="H198" s="2653"/>
      <c r="I198" s="2653"/>
      <c r="J198" s="2653"/>
      <c r="K198" s="2653"/>
      <c r="L198" s="2653"/>
      <c r="M198" s="2653"/>
      <c r="N198" s="2653"/>
      <c r="O198" s="2654">
        <v>1292820</v>
      </c>
      <c r="P198" s="2633">
        <v>1207800</v>
      </c>
      <c r="Q198" s="2654">
        <v>1194300</v>
      </c>
      <c r="R198" s="2654">
        <v>1377100</v>
      </c>
      <c r="S198" s="2655">
        <v>1471500</v>
      </c>
      <c r="T198" s="2655">
        <v>1270300</v>
      </c>
      <c r="U198" s="2656">
        <v>1936600</v>
      </c>
      <c r="V198" s="2657">
        <v>2177800</v>
      </c>
      <c r="W198" s="2657">
        <v>3698100</v>
      </c>
      <c r="X198" s="2658">
        <v>3354800</v>
      </c>
      <c r="Y198" s="2659">
        <v>3121300</v>
      </c>
      <c r="Z198" s="2659">
        <v>3211000</v>
      </c>
      <c r="AA198" s="2660">
        <v>3838902.4331100001</v>
      </c>
      <c r="AB198" s="2660">
        <v>3874922.1606413298</v>
      </c>
      <c r="AC198" s="546">
        <v>4022100</v>
      </c>
      <c r="AD198" s="546">
        <v>4191000</v>
      </c>
      <c r="AE198" s="546">
        <v>4369500</v>
      </c>
      <c r="AF198" s="546">
        <v>4553500</v>
      </c>
      <c r="AG198" s="546">
        <v>4708400</v>
      </c>
      <c r="AH198" s="546">
        <v>4868500</v>
      </c>
      <c r="AI198" s="546">
        <v>5034300</v>
      </c>
      <c r="AJ198" s="546">
        <v>5205800</v>
      </c>
      <c r="AK198" s="546">
        <v>5383800</v>
      </c>
      <c r="AL198" s="546">
        <v>5568500</v>
      </c>
      <c r="AM198" s="546">
        <v>5760100</v>
      </c>
      <c r="AN198" s="546">
        <v>5958900</v>
      </c>
      <c r="AO198" s="546">
        <v>6165100</v>
      </c>
      <c r="AP198" s="547">
        <v>6379000</v>
      </c>
      <c r="AS198" s="2658">
        <v>3211000</v>
      </c>
    </row>
    <row r="199" spans="1:256" ht="15.6" customHeight="1">
      <c r="C199" s="2641"/>
      <c r="D199" s="2642"/>
      <c r="E199" s="2694" t="s">
        <v>696</v>
      </c>
      <c r="F199" s="2621"/>
      <c r="G199" s="2632"/>
      <c r="H199" s="2632"/>
      <c r="I199" s="2632"/>
      <c r="J199" s="2632"/>
      <c r="K199" s="2632"/>
      <c r="L199" s="2632"/>
      <c r="M199" s="2632"/>
      <c r="N199" s="2632"/>
      <c r="O199" s="2697"/>
      <c r="P199" s="2638"/>
      <c r="Q199" s="808"/>
      <c r="R199" s="808"/>
      <c r="S199" s="2643"/>
      <c r="T199" s="2643"/>
      <c r="U199" s="810"/>
      <c r="V199" s="2644"/>
      <c r="W199" s="2644"/>
      <c r="X199" s="1652"/>
      <c r="Y199" s="2646"/>
      <c r="Z199" s="2646"/>
      <c r="AA199" s="2647"/>
      <c r="AB199" s="2647"/>
      <c r="AC199" s="511"/>
      <c r="AD199" s="511"/>
      <c r="AE199" s="511"/>
      <c r="AF199" s="511"/>
      <c r="AG199" s="511"/>
      <c r="AH199" s="511"/>
      <c r="AI199" s="511"/>
      <c r="AJ199" s="511"/>
      <c r="AK199" s="511"/>
      <c r="AL199" s="511"/>
      <c r="AM199" s="511"/>
      <c r="AN199" s="511"/>
      <c r="AO199" s="511"/>
      <c r="AP199" s="1343"/>
      <c r="AS199" s="1652"/>
    </row>
    <row r="200" spans="1:256" ht="15.6" customHeight="1">
      <c r="C200" s="2641"/>
      <c r="D200" s="2642"/>
      <c r="F200" s="2621" t="s">
        <v>628</v>
      </c>
      <c r="G200" s="2632"/>
      <c r="H200" s="2632"/>
      <c r="I200" s="2632"/>
      <c r="J200" s="2632"/>
      <c r="K200" s="2632"/>
      <c r="L200" s="2632"/>
      <c r="M200" s="2632"/>
      <c r="N200" s="2632"/>
      <c r="O200" s="808">
        <v>2593070</v>
      </c>
      <c r="P200" s="808">
        <v>3293500</v>
      </c>
      <c r="Q200" s="808">
        <v>3524100</v>
      </c>
      <c r="R200" s="808">
        <v>3183000</v>
      </c>
      <c r="S200" s="2643">
        <v>3744800</v>
      </c>
      <c r="T200" s="2643">
        <v>3163800</v>
      </c>
      <c r="U200" s="810">
        <v>3461800</v>
      </c>
      <c r="V200" s="2644">
        <v>3437500</v>
      </c>
      <c r="W200" s="2644">
        <v>2322100</v>
      </c>
      <c r="X200" s="1652">
        <v>2039100</v>
      </c>
      <c r="Y200" s="2646">
        <v>2043100</v>
      </c>
      <c r="Z200" s="2646">
        <v>2104100</v>
      </c>
      <c r="AA200" s="2647">
        <v>2211640.07406</v>
      </c>
      <c r="AB200" s="2647">
        <v>2255499.0928146602</v>
      </c>
      <c r="AC200" s="515">
        <v>2348100</v>
      </c>
      <c r="AD200" s="515">
        <v>2456000</v>
      </c>
      <c r="AE200" s="515">
        <v>2570400</v>
      </c>
      <c r="AF200" s="515">
        <v>2688500</v>
      </c>
      <c r="AG200" s="515">
        <v>2785200</v>
      </c>
      <c r="AH200" s="515">
        <v>2885400</v>
      </c>
      <c r="AI200" s="515">
        <v>2989200</v>
      </c>
      <c r="AJ200" s="515">
        <v>3096800</v>
      </c>
      <c r="AK200" s="515">
        <v>3208600</v>
      </c>
      <c r="AL200" s="515">
        <v>3324800</v>
      </c>
      <c r="AM200" s="515">
        <v>3445600</v>
      </c>
      <c r="AN200" s="515">
        <v>3571100</v>
      </c>
      <c r="AO200" s="515">
        <v>3701500</v>
      </c>
      <c r="AP200" s="561">
        <v>3837000</v>
      </c>
      <c r="AS200" s="1652">
        <v>2104100</v>
      </c>
    </row>
    <row r="201" spans="1:256" ht="15.6" customHeight="1">
      <c r="C201" s="2641"/>
      <c r="D201" s="2642"/>
      <c r="F201" s="2621" t="s">
        <v>630</v>
      </c>
      <c r="G201" s="2632"/>
      <c r="H201" s="2632"/>
      <c r="I201" s="2632"/>
      <c r="J201" s="2632"/>
      <c r="K201" s="2632"/>
      <c r="L201" s="2632"/>
      <c r="M201" s="2632"/>
      <c r="N201" s="2632"/>
      <c r="O201" s="808">
        <v>360000</v>
      </c>
      <c r="P201" s="808">
        <v>898900</v>
      </c>
      <c r="Q201" s="808">
        <v>470600</v>
      </c>
      <c r="R201" s="808">
        <v>160400</v>
      </c>
      <c r="S201" s="2643">
        <v>146700</v>
      </c>
      <c r="T201" s="2643">
        <v>937100</v>
      </c>
      <c r="U201" s="810">
        <v>1267900</v>
      </c>
      <c r="V201" s="2644">
        <v>1573200</v>
      </c>
      <c r="W201" s="2644">
        <v>668200</v>
      </c>
      <c r="X201" s="1652">
        <v>1036200</v>
      </c>
      <c r="Y201" s="2646">
        <v>1036200</v>
      </c>
      <c r="Z201" s="2646">
        <v>1036200</v>
      </c>
      <c r="AA201" s="2647">
        <v>1053700</v>
      </c>
      <c r="AB201" s="2647">
        <v>1053700</v>
      </c>
      <c r="AC201" s="515">
        <v>1080000</v>
      </c>
      <c r="AD201" s="515">
        <v>1107000</v>
      </c>
      <c r="AE201" s="515">
        <v>1134700</v>
      </c>
      <c r="AF201" s="515">
        <v>1163100</v>
      </c>
      <c r="AG201" s="515">
        <v>1192200</v>
      </c>
      <c r="AH201" s="515">
        <v>1222000</v>
      </c>
      <c r="AI201" s="515">
        <v>1252600</v>
      </c>
      <c r="AJ201" s="515">
        <v>1283900</v>
      </c>
      <c r="AK201" s="515">
        <v>1316000</v>
      </c>
      <c r="AL201" s="515">
        <v>1348900</v>
      </c>
      <c r="AM201" s="515">
        <v>1382600</v>
      </c>
      <c r="AN201" s="515">
        <v>1417200</v>
      </c>
      <c r="AO201" s="515">
        <v>1452600</v>
      </c>
      <c r="AP201" s="561">
        <v>1488900</v>
      </c>
      <c r="AS201" s="1652">
        <v>1036200</v>
      </c>
    </row>
    <row r="202" spans="1:256" ht="15.6" customHeight="1">
      <c r="C202" s="2641"/>
      <c r="D202" s="2642"/>
      <c r="F202" s="2621" t="s">
        <v>631</v>
      </c>
      <c r="G202" s="2632"/>
      <c r="H202" s="2632"/>
      <c r="I202" s="2632"/>
      <c r="J202" s="2632"/>
      <c r="K202" s="2632"/>
      <c r="L202" s="2632"/>
      <c r="M202" s="2632"/>
      <c r="N202" s="2632"/>
      <c r="O202" s="808">
        <v>500</v>
      </c>
      <c r="P202" s="808">
        <v>600</v>
      </c>
      <c r="Q202" s="808">
        <v>1000</v>
      </c>
      <c r="R202" s="808">
        <v>1000</v>
      </c>
      <c r="S202" s="2643">
        <v>2400</v>
      </c>
      <c r="T202" s="2643">
        <v>1300</v>
      </c>
      <c r="U202" s="810">
        <v>700</v>
      </c>
      <c r="V202" s="2644">
        <v>1000</v>
      </c>
      <c r="W202" s="2644">
        <v>100</v>
      </c>
      <c r="X202" s="1652">
        <v>1000</v>
      </c>
      <c r="Y202" s="2646">
        <v>1000</v>
      </c>
      <c r="Z202" s="2646">
        <v>1000</v>
      </c>
      <c r="AA202" s="2647">
        <v>1000</v>
      </c>
      <c r="AB202" s="2647">
        <v>1000</v>
      </c>
      <c r="AC202" s="515">
        <v>1000</v>
      </c>
      <c r="AD202" s="515">
        <v>1000</v>
      </c>
      <c r="AE202" s="515">
        <v>1000</v>
      </c>
      <c r="AF202" s="515">
        <v>1000</v>
      </c>
      <c r="AG202" s="515">
        <v>1000</v>
      </c>
      <c r="AH202" s="515">
        <v>1000</v>
      </c>
      <c r="AI202" s="515">
        <v>1000</v>
      </c>
      <c r="AJ202" s="515">
        <v>1000</v>
      </c>
      <c r="AK202" s="515">
        <v>1000</v>
      </c>
      <c r="AL202" s="515">
        <v>1000</v>
      </c>
      <c r="AM202" s="515">
        <v>1000</v>
      </c>
      <c r="AN202" s="515">
        <v>1000</v>
      </c>
      <c r="AO202" s="515">
        <v>1000</v>
      </c>
      <c r="AP202" s="561">
        <v>1000</v>
      </c>
      <c r="AS202" s="1652">
        <v>1000</v>
      </c>
    </row>
    <row r="203" spans="1:256" ht="15.6" customHeight="1">
      <c r="C203" s="2641"/>
      <c r="D203" s="2642"/>
      <c r="F203" s="2621" t="s">
        <v>634</v>
      </c>
      <c r="G203" s="2632"/>
      <c r="H203" s="2632"/>
      <c r="I203" s="2632"/>
      <c r="J203" s="2632"/>
      <c r="K203" s="2632"/>
      <c r="L203" s="2632"/>
      <c r="M203" s="2632"/>
      <c r="N203" s="2632"/>
      <c r="O203" s="808">
        <v>0</v>
      </c>
      <c r="P203" s="808">
        <v>0</v>
      </c>
      <c r="Q203" s="808">
        <v>0</v>
      </c>
      <c r="R203" s="808">
        <v>0</v>
      </c>
      <c r="S203" s="2643">
        <v>0</v>
      </c>
      <c r="T203" s="2643">
        <v>0</v>
      </c>
      <c r="U203" s="810">
        <v>0</v>
      </c>
      <c r="V203" s="2644">
        <v>0</v>
      </c>
      <c r="W203" s="2644">
        <v>0</v>
      </c>
      <c r="X203" s="1652">
        <v>0</v>
      </c>
      <c r="Y203" s="2646">
        <v>0</v>
      </c>
      <c r="Z203" s="2646">
        <v>0</v>
      </c>
      <c r="AA203" s="2647">
        <v>0</v>
      </c>
      <c r="AB203" s="2647">
        <v>0</v>
      </c>
      <c r="AC203" s="515">
        <v>0</v>
      </c>
      <c r="AD203" s="515">
        <v>0</v>
      </c>
      <c r="AE203" s="515">
        <v>0</v>
      </c>
      <c r="AF203" s="515">
        <v>0</v>
      </c>
      <c r="AG203" s="515">
        <v>0</v>
      </c>
      <c r="AH203" s="515">
        <v>0</v>
      </c>
      <c r="AI203" s="515">
        <v>0</v>
      </c>
      <c r="AJ203" s="515">
        <v>0</v>
      </c>
      <c r="AK203" s="515">
        <v>0</v>
      </c>
      <c r="AL203" s="515">
        <v>0</v>
      </c>
      <c r="AM203" s="515">
        <v>0</v>
      </c>
      <c r="AN203" s="515">
        <v>0</v>
      </c>
      <c r="AO203" s="515">
        <v>0</v>
      </c>
      <c r="AP203" s="561">
        <v>0</v>
      </c>
      <c r="AS203" s="1652">
        <v>0</v>
      </c>
    </row>
    <row r="204" spans="1:256" ht="15.6" customHeight="1">
      <c r="C204" s="2641"/>
      <c r="D204" s="2642"/>
      <c r="F204" s="2621" t="s">
        <v>637</v>
      </c>
      <c r="G204" s="2632"/>
      <c r="H204" s="2632"/>
      <c r="I204" s="2632"/>
      <c r="J204" s="2632"/>
      <c r="K204" s="2632"/>
      <c r="L204" s="2632"/>
      <c r="M204" s="2632"/>
      <c r="N204" s="2632"/>
      <c r="O204" s="808">
        <v>2436800</v>
      </c>
      <c r="P204" s="808">
        <v>2029200</v>
      </c>
      <c r="Q204" s="808">
        <v>2141900</v>
      </c>
      <c r="R204" s="808">
        <v>1368300</v>
      </c>
      <c r="S204" s="2643">
        <v>2068000</v>
      </c>
      <c r="T204" s="2643">
        <v>6679500</v>
      </c>
      <c r="U204" s="810">
        <v>4921500</v>
      </c>
      <c r="V204" s="2644">
        <v>4530300</v>
      </c>
      <c r="W204" s="2644">
        <v>2679100</v>
      </c>
      <c r="X204" s="1652">
        <v>1646500</v>
      </c>
      <c r="Y204" s="2646">
        <v>2606800</v>
      </c>
      <c r="Z204" s="2646">
        <v>2795100</v>
      </c>
      <c r="AA204" s="2647">
        <v>2814267</v>
      </c>
      <c r="AB204" s="2647">
        <v>2774267</v>
      </c>
      <c r="AC204" s="515">
        <v>2843600</v>
      </c>
      <c r="AD204" s="515">
        <v>2914700</v>
      </c>
      <c r="AE204" s="515">
        <v>2987600</v>
      </c>
      <c r="AF204" s="515">
        <v>3062300</v>
      </c>
      <c r="AG204" s="515">
        <v>3138900</v>
      </c>
      <c r="AH204" s="515">
        <v>3217400</v>
      </c>
      <c r="AI204" s="515">
        <v>3297800</v>
      </c>
      <c r="AJ204" s="515">
        <v>3380200</v>
      </c>
      <c r="AK204" s="515">
        <v>3464700</v>
      </c>
      <c r="AL204" s="515">
        <v>3551300</v>
      </c>
      <c r="AM204" s="515">
        <v>3640100</v>
      </c>
      <c r="AN204" s="515">
        <v>3731100</v>
      </c>
      <c r="AO204" s="515">
        <v>3824400</v>
      </c>
      <c r="AP204" s="561">
        <v>3920000</v>
      </c>
      <c r="AS204" s="1652">
        <v>2795100</v>
      </c>
    </row>
    <row r="205" spans="1:256" ht="15.6" customHeight="1">
      <c r="C205" s="2641"/>
      <c r="D205" s="2642"/>
      <c r="F205" s="2648" t="s">
        <v>640</v>
      </c>
      <c r="G205" s="2649"/>
      <c r="H205" s="2649"/>
      <c r="I205" s="2649"/>
      <c r="J205" s="2649"/>
      <c r="K205" s="2649"/>
      <c r="L205" s="2649"/>
      <c r="M205" s="2649"/>
      <c r="N205" s="2649"/>
      <c r="O205" s="2698"/>
      <c r="P205" s="808">
        <v>0</v>
      </c>
      <c r="Q205" s="808">
        <v>0</v>
      </c>
      <c r="R205" s="808">
        <v>0</v>
      </c>
      <c r="S205" s="2643">
        <v>0</v>
      </c>
      <c r="T205" s="2643">
        <v>0</v>
      </c>
      <c r="U205" s="810">
        <v>0</v>
      </c>
      <c r="V205" s="2644">
        <v>0</v>
      </c>
      <c r="W205" s="2644">
        <v>0</v>
      </c>
      <c r="X205" s="1652">
        <v>0</v>
      </c>
      <c r="Y205" s="2646">
        <v>0</v>
      </c>
      <c r="Z205" s="2646">
        <v>0</v>
      </c>
      <c r="AA205" s="2647">
        <v>-281400</v>
      </c>
      <c r="AB205" s="2647">
        <v>-289700</v>
      </c>
      <c r="AC205" s="515">
        <v>-296900</v>
      </c>
      <c r="AD205" s="515">
        <v>-304300</v>
      </c>
      <c r="AE205" s="515">
        <v>-311900</v>
      </c>
      <c r="AF205" s="515">
        <v>-319700</v>
      </c>
      <c r="AG205" s="515">
        <v>-327700</v>
      </c>
      <c r="AH205" s="515">
        <v>-335900</v>
      </c>
      <c r="AI205" s="515">
        <v>-344300</v>
      </c>
      <c r="AJ205" s="515">
        <v>-352900</v>
      </c>
      <c r="AK205" s="515">
        <v>-361700</v>
      </c>
      <c r="AL205" s="515">
        <v>-370700</v>
      </c>
      <c r="AM205" s="515">
        <v>-380000</v>
      </c>
      <c r="AN205" s="515">
        <v>-389500</v>
      </c>
      <c r="AO205" s="515">
        <v>-399200</v>
      </c>
      <c r="AP205" s="561">
        <v>-409200</v>
      </c>
      <c r="AS205" s="1652">
        <v>0</v>
      </c>
    </row>
    <row r="206" spans="1:256" s="2565" customFormat="1" ht="15.6" customHeight="1">
      <c r="A206" s="2522"/>
      <c r="B206" s="2522"/>
      <c r="C206" s="2641"/>
      <c r="D206" s="2668"/>
      <c r="E206" s="2448"/>
      <c r="F206" s="2691" t="s">
        <v>37</v>
      </c>
      <c r="G206" s="2671"/>
      <c r="H206" s="2671"/>
      <c r="I206" s="2671"/>
      <c r="J206" s="2671"/>
      <c r="K206" s="2671"/>
      <c r="L206" s="2671"/>
      <c r="M206" s="2671"/>
      <c r="N206" s="2671"/>
      <c r="O206" s="2633">
        <v>5390370</v>
      </c>
      <c r="P206" s="2633">
        <v>6222200</v>
      </c>
      <c r="Q206" s="2633">
        <v>6137600</v>
      </c>
      <c r="R206" s="2633">
        <v>4712700</v>
      </c>
      <c r="S206" s="2672">
        <v>5961900</v>
      </c>
      <c r="T206" s="2672">
        <v>10781700</v>
      </c>
      <c r="U206" s="2673">
        <v>9651900</v>
      </c>
      <c r="V206" s="2674">
        <v>9542000</v>
      </c>
      <c r="W206" s="557">
        <v>5669500</v>
      </c>
      <c r="X206" s="2675">
        <v>4722800</v>
      </c>
      <c r="Y206" s="2676">
        <v>5687100</v>
      </c>
      <c r="Z206" s="2676">
        <v>5936400</v>
      </c>
      <c r="AA206" s="2677">
        <v>5799207.0740600005</v>
      </c>
      <c r="AB206" s="2677">
        <v>5794766.0928146597</v>
      </c>
      <c r="AC206" s="557">
        <v>5975800</v>
      </c>
      <c r="AD206" s="557">
        <v>6174400</v>
      </c>
      <c r="AE206" s="557">
        <v>6381800</v>
      </c>
      <c r="AF206" s="557">
        <v>6595200</v>
      </c>
      <c r="AG206" s="557">
        <v>6789600</v>
      </c>
      <c r="AH206" s="557">
        <v>6989900</v>
      </c>
      <c r="AI206" s="557">
        <v>7196300</v>
      </c>
      <c r="AJ206" s="557">
        <v>7409000</v>
      </c>
      <c r="AK206" s="557">
        <v>7628600</v>
      </c>
      <c r="AL206" s="557">
        <v>7855300</v>
      </c>
      <c r="AM206" s="557">
        <v>8089300</v>
      </c>
      <c r="AN206" s="557">
        <v>8330900</v>
      </c>
      <c r="AO206" s="557">
        <v>8580300</v>
      </c>
      <c r="AP206" s="558">
        <v>8837700</v>
      </c>
      <c r="AS206" s="2675">
        <v>5936400</v>
      </c>
    </row>
    <row r="207" spans="1:256" s="2565" customFormat="1" ht="15.6" customHeight="1">
      <c r="A207" s="2522"/>
      <c r="B207" s="2522"/>
      <c r="C207" s="2641"/>
      <c r="D207" s="2682"/>
      <c r="E207" s="2683" t="s">
        <v>37</v>
      </c>
      <c r="F207" s="2684"/>
      <c r="G207" s="2685"/>
      <c r="H207" s="2685"/>
      <c r="I207" s="2685"/>
      <c r="J207" s="2685"/>
      <c r="K207" s="2685"/>
      <c r="L207" s="2685"/>
      <c r="M207" s="2685"/>
      <c r="N207" s="2685"/>
      <c r="O207" s="2699">
        <v>14105590</v>
      </c>
      <c r="P207" s="2699">
        <v>15739900</v>
      </c>
      <c r="Q207" s="2699">
        <v>16335700</v>
      </c>
      <c r="R207" s="2699">
        <v>14152600</v>
      </c>
      <c r="S207" s="2700">
        <v>16069800</v>
      </c>
      <c r="T207" s="2700">
        <v>18503800</v>
      </c>
      <c r="U207" s="2701">
        <v>17493500</v>
      </c>
      <c r="V207" s="2702">
        <v>18288800</v>
      </c>
      <c r="W207" s="605">
        <v>15639600</v>
      </c>
      <c r="X207" s="2703">
        <v>14651600</v>
      </c>
      <c r="Y207" s="2704">
        <v>15521800</v>
      </c>
      <c r="Z207" s="2704">
        <v>15998100</v>
      </c>
      <c r="AA207" s="2705">
        <v>17056197.863120001</v>
      </c>
      <c r="AB207" s="2705">
        <v>17188605.810335319</v>
      </c>
      <c r="AC207" s="605">
        <v>17780100</v>
      </c>
      <c r="AD207" s="605">
        <v>18444500</v>
      </c>
      <c r="AE207" s="605">
        <v>19142600</v>
      </c>
      <c r="AF207" s="605">
        <v>19861700</v>
      </c>
      <c r="AG207" s="605">
        <v>20490200</v>
      </c>
      <c r="AH207" s="605">
        <v>21139000</v>
      </c>
      <c r="AI207" s="605">
        <v>21809300</v>
      </c>
      <c r="AJ207" s="605">
        <v>22501400</v>
      </c>
      <c r="AK207" s="605">
        <v>23217800</v>
      </c>
      <c r="AL207" s="605">
        <v>23959300</v>
      </c>
      <c r="AM207" s="605">
        <v>24726700</v>
      </c>
      <c r="AN207" s="605">
        <v>25521000</v>
      </c>
      <c r="AO207" s="605">
        <v>26343000</v>
      </c>
      <c r="AP207" s="606">
        <v>27193600</v>
      </c>
      <c r="AS207" s="2703">
        <v>15998100</v>
      </c>
    </row>
    <row r="208" spans="1:256" s="2565" customFormat="1" ht="15.6" customHeight="1">
      <c r="A208" s="2522"/>
      <c r="B208" s="2522"/>
      <c r="C208" s="2641"/>
      <c r="D208" s="2636" t="s">
        <v>1683</v>
      </c>
      <c r="E208" s="2618"/>
      <c r="F208" s="2617"/>
      <c r="G208" s="2637"/>
      <c r="H208" s="2637"/>
      <c r="I208" s="2637"/>
      <c r="J208" s="2637"/>
      <c r="K208" s="2637"/>
      <c r="L208" s="2637"/>
      <c r="M208" s="2637"/>
      <c r="N208" s="2637"/>
      <c r="O208" s="2638"/>
      <c r="P208" s="2638"/>
      <c r="Q208" s="2638"/>
      <c r="R208" s="2638"/>
      <c r="S208" s="2639"/>
      <c r="T208" s="2639"/>
      <c r="U208" s="2663"/>
      <c r="V208" s="2664"/>
      <c r="W208" s="2664"/>
      <c r="X208" s="2665"/>
      <c r="Y208" s="2666"/>
      <c r="Z208" s="2666"/>
      <c r="AA208" s="2667"/>
      <c r="AB208" s="2667"/>
      <c r="AC208" s="524"/>
      <c r="AD208" s="524"/>
      <c r="AE208" s="524"/>
      <c r="AF208" s="524"/>
      <c r="AG208" s="524"/>
      <c r="AH208" s="524"/>
      <c r="AI208" s="524"/>
      <c r="AJ208" s="524"/>
      <c r="AK208" s="524"/>
      <c r="AL208" s="524"/>
      <c r="AM208" s="524"/>
      <c r="AN208" s="524"/>
      <c r="AO208" s="524"/>
      <c r="AP208" s="469"/>
      <c r="AQ208" s="2520"/>
      <c r="AR208" s="2520"/>
      <c r="AS208" s="2665"/>
      <c r="AT208" s="2520"/>
      <c r="AU208" s="2520"/>
      <c r="AV208" s="2520"/>
      <c r="AW208" s="2520"/>
      <c r="AX208" s="2520"/>
      <c r="AY208" s="2520"/>
      <c r="AZ208" s="2520"/>
      <c r="BA208" s="2520"/>
      <c r="BB208" s="2520"/>
      <c r="BC208" s="2520"/>
      <c r="BD208" s="2520"/>
      <c r="BE208" s="2520"/>
      <c r="BF208" s="2520"/>
      <c r="BG208" s="2520"/>
      <c r="BH208" s="2520"/>
      <c r="BI208" s="2520"/>
      <c r="BJ208" s="2520"/>
      <c r="BK208" s="2520"/>
      <c r="BL208" s="2520"/>
      <c r="BM208" s="2520"/>
      <c r="BN208" s="2520"/>
      <c r="BO208" s="2520"/>
      <c r="BP208" s="2520"/>
      <c r="BQ208" s="2520"/>
      <c r="BR208" s="2520"/>
      <c r="BS208" s="2520"/>
      <c r="BT208" s="2520"/>
      <c r="BU208" s="2520"/>
      <c r="BV208" s="2520"/>
      <c r="BW208" s="2520"/>
      <c r="BX208" s="2520"/>
      <c r="BY208" s="2520"/>
      <c r="BZ208" s="2520"/>
      <c r="CA208" s="2520"/>
      <c r="CB208" s="2520"/>
      <c r="CC208" s="2520"/>
      <c r="CD208" s="2520"/>
      <c r="CE208" s="2520"/>
      <c r="CF208" s="2520"/>
      <c r="CG208" s="2520"/>
      <c r="CH208" s="2520"/>
      <c r="CI208" s="2520"/>
      <c r="CJ208" s="2520"/>
      <c r="CK208" s="2520"/>
      <c r="CL208" s="2520"/>
      <c r="CM208" s="2520"/>
      <c r="CN208" s="2520"/>
      <c r="CO208" s="2520"/>
      <c r="CP208" s="2520"/>
      <c r="CQ208" s="2520"/>
      <c r="CR208" s="2520"/>
      <c r="CS208" s="2520"/>
      <c r="CT208" s="2520"/>
      <c r="CU208" s="2520"/>
      <c r="CV208" s="2520"/>
      <c r="CW208" s="2520"/>
      <c r="CX208" s="2520"/>
      <c r="CY208" s="2520"/>
      <c r="CZ208" s="2520"/>
      <c r="DA208" s="2520"/>
      <c r="DB208" s="2520"/>
      <c r="DC208" s="2520"/>
      <c r="DD208" s="2520"/>
      <c r="DE208" s="2520"/>
      <c r="DF208" s="2520"/>
      <c r="DG208" s="2520"/>
      <c r="DH208" s="2520"/>
      <c r="DI208" s="2520"/>
      <c r="DJ208" s="2520"/>
      <c r="DK208" s="2520"/>
      <c r="DL208" s="2520"/>
      <c r="DM208" s="2520"/>
      <c r="DN208" s="2520"/>
      <c r="DO208" s="2520"/>
      <c r="DP208" s="2520"/>
      <c r="DQ208" s="2520"/>
      <c r="DR208" s="2520"/>
      <c r="DS208" s="2520"/>
      <c r="DT208" s="2520"/>
      <c r="DU208" s="2520"/>
      <c r="DV208" s="2520"/>
      <c r="DW208" s="2520"/>
      <c r="DX208" s="2520"/>
      <c r="DY208" s="2520"/>
      <c r="DZ208" s="2520"/>
      <c r="EA208" s="2520"/>
      <c r="EB208" s="2520"/>
      <c r="EC208" s="2520"/>
      <c r="ED208" s="2520"/>
      <c r="EE208" s="2520"/>
      <c r="EF208" s="2520"/>
      <c r="EG208" s="2520"/>
      <c r="EH208" s="2520"/>
      <c r="EI208" s="2520"/>
      <c r="EJ208" s="2520"/>
      <c r="EK208" s="2520"/>
      <c r="EL208" s="2520"/>
      <c r="EM208" s="2520"/>
      <c r="EN208" s="2520"/>
      <c r="EO208" s="2520"/>
      <c r="EP208" s="2520"/>
      <c r="EQ208" s="2520"/>
      <c r="ER208" s="2520"/>
      <c r="ES208" s="2520"/>
      <c r="ET208" s="2520"/>
      <c r="EU208" s="2520"/>
      <c r="EV208" s="2520"/>
      <c r="EW208" s="2520"/>
      <c r="EX208" s="2520"/>
      <c r="EY208" s="2520"/>
      <c r="EZ208" s="2520"/>
      <c r="FA208" s="2520"/>
      <c r="FB208" s="2520"/>
      <c r="FC208" s="2520"/>
      <c r="FD208" s="2520"/>
      <c r="FE208" s="2520"/>
      <c r="FF208" s="2520"/>
      <c r="FG208" s="2520"/>
      <c r="FH208" s="2520"/>
      <c r="FI208" s="2520"/>
      <c r="FJ208" s="2520"/>
      <c r="FK208" s="2520"/>
      <c r="FL208" s="2520"/>
      <c r="FM208" s="2520"/>
      <c r="FN208" s="2520"/>
      <c r="FO208" s="2520"/>
      <c r="FP208" s="2520"/>
      <c r="FQ208" s="2520"/>
      <c r="FR208" s="2520"/>
      <c r="FS208" s="2520"/>
      <c r="FT208" s="2520"/>
      <c r="FU208" s="2520"/>
      <c r="FV208" s="2520"/>
      <c r="FW208" s="2520"/>
      <c r="FX208" s="2520"/>
      <c r="FY208" s="2520"/>
      <c r="FZ208" s="2520"/>
      <c r="GA208" s="2520"/>
      <c r="GB208" s="2520"/>
      <c r="GC208" s="2520"/>
      <c r="GD208" s="2520"/>
      <c r="GE208" s="2520"/>
      <c r="GF208" s="2520"/>
      <c r="GG208" s="2520"/>
      <c r="GH208" s="2520"/>
      <c r="GI208" s="2520"/>
      <c r="GJ208" s="2520"/>
      <c r="GK208" s="2520"/>
      <c r="GL208" s="2520"/>
      <c r="GM208" s="2520"/>
      <c r="GN208" s="2520"/>
      <c r="GO208" s="2520"/>
      <c r="GP208" s="2520"/>
      <c r="GQ208" s="2520"/>
      <c r="GR208" s="2520"/>
      <c r="GS208" s="2520"/>
      <c r="GT208" s="2520"/>
      <c r="GU208" s="2520"/>
      <c r="GV208" s="2520"/>
      <c r="GW208" s="2520"/>
      <c r="GX208" s="2520"/>
      <c r="GY208" s="2520"/>
      <c r="GZ208" s="2520"/>
      <c r="HA208" s="2520"/>
      <c r="HB208" s="2520"/>
      <c r="HC208" s="2520"/>
      <c r="HD208" s="2520"/>
      <c r="HE208" s="2520"/>
      <c r="HF208" s="2520"/>
      <c r="HG208" s="2520"/>
      <c r="HH208" s="2520"/>
      <c r="HI208" s="2520"/>
      <c r="HJ208" s="2520"/>
      <c r="HK208" s="2520"/>
      <c r="HL208" s="2520"/>
      <c r="HM208" s="2520"/>
      <c r="HN208" s="2520"/>
      <c r="HO208" s="2520"/>
      <c r="HP208" s="2520"/>
      <c r="HQ208" s="2520"/>
      <c r="HR208" s="2520"/>
      <c r="HS208" s="2520"/>
      <c r="HT208" s="2520"/>
      <c r="HU208" s="2520"/>
      <c r="HV208" s="2520"/>
      <c r="HW208" s="2520"/>
      <c r="HX208" s="2520"/>
      <c r="HY208" s="2520"/>
      <c r="HZ208" s="2520"/>
      <c r="IA208" s="2520"/>
      <c r="IB208" s="2520"/>
      <c r="IC208" s="2520"/>
      <c r="ID208" s="2520"/>
      <c r="IE208" s="2520"/>
      <c r="IF208" s="2520"/>
      <c r="IG208" s="2520"/>
      <c r="IH208" s="2520"/>
      <c r="II208" s="2520"/>
      <c r="IJ208" s="2520"/>
      <c r="IK208" s="2520"/>
      <c r="IL208" s="2520"/>
      <c r="IM208" s="2520"/>
      <c r="IN208" s="2520"/>
      <c r="IO208" s="2520"/>
      <c r="IP208" s="2520"/>
      <c r="IQ208" s="2520"/>
      <c r="IR208" s="2520"/>
      <c r="IS208" s="2520"/>
      <c r="IT208" s="2520"/>
      <c r="IU208" s="2520"/>
      <c r="IV208" s="2520"/>
    </row>
    <row r="209" spans="1:256" s="2565" customFormat="1" ht="15.6" customHeight="1">
      <c r="A209" s="2522"/>
      <c r="B209" s="2522"/>
      <c r="C209" s="2641"/>
      <c r="D209" s="2706"/>
      <c r="E209" s="2707" t="s">
        <v>1684</v>
      </c>
      <c r="F209" s="2621"/>
      <c r="G209" s="2632"/>
      <c r="H209" s="2632"/>
      <c r="I209" s="2632"/>
      <c r="J209" s="2632"/>
      <c r="K209" s="2632"/>
      <c r="L209" s="2632"/>
      <c r="M209" s="2632"/>
      <c r="N209" s="2632"/>
      <c r="O209" s="2708"/>
      <c r="P209" s="808"/>
      <c r="Q209" s="808"/>
      <c r="R209" s="808"/>
      <c r="S209" s="2643"/>
      <c r="T209" s="2643"/>
      <c r="U209" s="810"/>
      <c r="V209" s="2644"/>
      <c r="W209" s="2644"/>
      <c r="X209" s="1652"/>
      <c r="Y209" s="2646"/>
      <c r="Z209" s="2646"/>
      <c r="AA209" s="2647"/>
      <c r="AB209" s="2647"/>
      <c r="AC209" s="511"/>
      <c r="AD209" s="511"/>
      <c r="AE209" s="511"/>
      <c r="AF209" s="511"/>
      <c r="AG209" s="511"/>
      <c r="AH209" s="511"/>
      <c r="AI209" s="511"/>
      <c r="AJ209" s="511"/>
      <c r="AK209" s="511"/>
      <c r="AL209" s="511"/>
      <c r="AM209" s="511"/>
      <c r="AN209" s="511"/>
      <c r="AO209" s="511"/>
      <c r="AP209" s="1343"/>
      <c r="AQ209" s="2520"/>
      <c r="AR209" s="2520"/>
      <c r="AS209" s="1652"/>
      <c r="AT209" s="2520"/>
      <c r="AU209" s="2520"/>
      <c r="AV209" s="2520"/>
      <c r="AW209" s="2520"/>
      <c r="AX209" s="2520"/>
      <c r="AY209" s="2520"/>
      <c r="AZ209" s="2520"/>
      <c r="BA209" s="2520"/>
      <c r="BB209" s="2520"/>
      <c r="BC209" s="2520"/>
      <c r="BD209" s="2520"/>
      <c r="BE209" s="2520"/>
      <c r="BF209" s="2520"/>
      <c r="BG209" s="2520"/>
      <c r="BH209" s="2520"/>
      <c r="BI209" s="2520"/>
      <c r="BJ209" s="2520"/>
      <c r="BK209" s="2520"/>
      <c r="BL209" s="2520"/>
      <c r="BM209" s="2520"/>
      <c r="BN209" s="2520"/>
      <c r="BO209" s="2520"/>
      <c r="BP209" s="2520"/>
      <c r="BQ209" s="2520"/>
      <c r="BR209" s="2520"/>
      <c r="BS209" s="2520"/>
      <c r="BT209" s="2520"/>
      <c r="BU209" s="2520"/>
      <c r="BV209" s="2520"/>
      <c r="BW209" s="2520"/>
      <c r="BX209" s="2520"/>
      <c r="BY209" s="2520"/>
      <c r="BZ209" s="2520"/>
      <c r="CA209" s="2520"/>
      <c r="CB209" s="2520"/>
      <c r="CC209" s="2520"/>
      <c r="CD209" s="2520"/>
      <c r="CE209" s="2520"/>
      <c r="CF209" s="2520"/>
      <c r="CG209" s="2520"/>
      <c r="CH209" s="2520"/>
      <c r="CI209" s="2520"/>
      <c r="CJ209" s="2520"/>
      <c r="CK209" s="2520"/>
      <c r="CL209" s="2520"/>
      <c r="CM209" s="2520"/>
      <c r="CN209" s="2520"/>
      <c r="CO209" s="2520"/>
      <c r="CP209" s="2520"/>
      <c r="CQ209" s="2520"/>
      <c r="CR209" s="2520"/>
      <c r="CS209" s="2520"/>
      <c r="CT209" s="2520"/>
      <c r="CU209" s="2520"/>
      <c r="CV209" s="2520"/>
      <c r="CW209" s="2520"/>
      <c r="CX209" s="2520"/>
      <c r="CY209" s="2520"/>
      <c r="CZ209" s="2520"/>
      <c r="DA209" s="2520"/>
      <c r="DB209" s="2520"/>
      <c r="DC209" s="2520"/>
      <c r="DD209" s="2520"/>
      <c r="DE209" s="2520"/>
      <c r="DF209" s="2520"/>
      <c r="DG209" s="2520"/>
      <c r="DH209" s="2520"/>
      <c r="DI209" s="2520"/>
      <c r="DJ209" s="2520"/>
      <c r="DK209" s="2520"/>
      <c r="DL209" s="2520"/>
      <c r="DM209" s="2520"/>
      <c r="DN209" s="2520"/>
      <c r="DO209" s="2520"/>
      <c r="DP209" s="2520"/>
      <c r="DQ209" s="2520"/>
      <c r="DR209" s="2520"/>
      <c r="DS209" s="2520"/>
      <c r="DT209" s="2520"/>
      <c r="DU209" s="2520"/>
      <c r="DV209" s="2520"/>
      <c r="DW209" s="2520"/>
      <c r="DX209" s="2520"/>
      <c r="DY209" s="2520"/>
      <c r="DZ209" s="2520"/>
      <c r="EA209" s="2520"/>
      <c r="EB209" s="2520"/>
      <c r="EC209" s="2520"/>
      <c r="ED209" s="2520"/>
      <c r="EE209" s="2520"/>
      <c r="EF209" s="2520"/>
      <c r="EG209" s="2520"/>
      <c r="EH209" s="2520"/>
      <c r="EI209" s="2520"/>
      <c r="EJ209" s="2520"/>
      <c r="EK209" s="2520"/>
      <c r="EL209" s="2520"/>
      <c r="EM209" s="2520"/>
      <c r="EN209" s="2520"/>
      <c r="EO209" s="2520"/>
      <c r="EP209" s="2520"/>
      <c r="EQ209" s="2520"/>
      <c r="ER209" s="2520"/>
      <c r="ES209" s="2520"/>
      <c r="ET209" s="2520"/>
      <c r="EU209" s="2520"/>
      <c r="EV209" s="2520"/>
      <c r="EW209" s="2520"/>
      <c r="EX209" s="2520"/>
      <c r="EY209" s="2520"/>
      <c r="EZ209" s="2520"/>
      <c r="FA209" s="2520"/>
      <c r="FB209" s="2520"/>
      <c r="FC209" s="2520"/>
      <c r="FD209" s="2520"/>
      <c r="FE209" s="2520"/>
      <c r="FF209" s="2520"/>
      <c r="FG209" s="2520"/>
      <c r="FH209" s="2520"/>
      <c r="FI209" s="2520"/>
      <c r="FJ209" s="2520"/>
      <c r="FK209" s="2520"/>
      <c r="FL209" s="2520"/>
      <c r="FM209" s="2520"/>
      <c r="FN209" s="2520"/>
      <c r="FO209" s="2520"/>
      <c r="FP209" s="2520"/>
      <c r="FQ209" s="2520"/>
      <c r="FR209" s="2520"/>
      <c r="FS209" s="2520"/>
      <c r="FT209" s="2520"/>
      <c r="FU209" s="2520"/>
      <c r="FV209" s="2520"/>
      <c r="FW209" s="2520"/>
      <c r="FX209" s="2520"/>
      <c r="FY209" s="2520"/>
      <c r="FZ209" s="2520"/>
      <c r="GA209" s="2520"/>
      <c r="GB209" s="2520"/>
      <c r="GC209" s="2520"/>
      <c r="GD209" s="2520"/>
      <c r="GE209" s="2520"/>
      <c r="GF209" s="2520"/>
      <c r="GG209" s="2520"/>
      <c r="GH209" s="2520"/>
      <c r="GI209" s="2520"/>
      <c r="GJ209" s="2520"/>
      <c r="GK209" s="2520"/>
      <c r="GL209" s="2520"/>
      <c r="GM209" s="2520"/>
      <c r="GN209" s="2520"/>
      <c r="GO209" s="2520"/>
      <c r="GP209" s="2520"/>
      <c r="GQ209" s="2520"/>
      <c r="GR209" s="2520"/>
      <c r="GS209" s="2520"/>
      <c r="GT209" s="2520"/>
      <c r="GU209" s="2520"/>
      <c r="GV209" s="2520"/>
      <c r="GW209" s="2520"/>
      <c r="GX209" s="2520"/>
      <c r="GY209" s="2520"/>
      <c r="GZ209" s="2520"/>
      <c r="HA209" s="2520"/>
      <c r="HB209" s="2520"/>
      <c r="HC209" s="2520"/>
      <c r="HD209" s="2520"/>
      <c r="HE209" s="2520"/>
      <c r="HF209" s="2520"/>
      <c r="HG209" s="2520"/>
      <c r="HH209" s="2520"/>
      <c r="HI209" s="2520"/>
      <c r="HJ209" s="2520"/>
      <c r="HK209" s="2520"/>
      <c r="HL209" s="2520"/>
      <c r="HM209" s="2520"/>
      <c r="HN209" s="2520"/>
      <c r="HO209" s="2520"/>
      <c r="HP209" s="2520"/>
      <c r="HQ209" s="2520"/>
      <c r="HR209" s="2520"/>
      <c r="HS209" s="2520"/>
      <c r="HT209" s="2520"/>
      <c r="HU209" s="2520"/>
      <c r="HV209" s="2520"/>
      <c r="HW209" s="2520"/>
      <c r="HX209" s="2520"/>
      <c r="HY209" s="2520"/>
      <c r="HZ209" s="2520"/>
      <c r="IA209" s="2520"/>
      <c r="IB209" s="2520"/>
      <c r="IC209" s="2520"/>
      <c r="ID209" s="2520"/>
      <c r="IE209" s="2520"/>
      <c r="IF209" s="2520"/>
      <c r="IG209" s="2520"/>
      <c r="IH209" s="2520"/>
      <c r="II209" s="2520"/>
      <c r="IJ209" s="2520"/>
      <c r="IK209" s="2520"/>
      <c r="IL209" s="2520"/>
      <c r="IM209" s="2520"/>
      <c r="IN209" s="2520"/>
      <c r="IO209" s="2520"/>
      <c r="IP209" s="2520"/>
      <c r="IQ209" s="2520"/>
      <c r="IR209" s="2520"/>
      <c r="IS209" s="2520"/>
      <c r="IT209" s="2520"/>
      <c r="IU209" s="2520"/>
      <c r="IV209" s="2520"/>
    </row>
    <row r="210" spans="1:256" s="2565" customFormat="1" ht="15.6" customHeight="1">
      <c r="A210" s="2522"/>
      <c r="B210" s="2522"/>
      <c r="C210" s="2641"/>
      <c r="D210" s="2706"/>
      <c r="E210" s="2521"/>
      <c r="F210" s="2621" t="s">
        <v>628</v>
      </c>
      <c r="G210" s="2632"/>
      <c r="H210" s="2632"/>
      <c r="I210" s="2632"/>
      <c r="J210" s="2632"/>
      <c r="K210" s="2632"/>
      <c r="L210" s="2632"/>
      <c r="M210" s="2632"/>
      <c r="N210" s="2632"/>
      <c r="O210" s="808">
        <v>10591322</v>
      </c>
      <c r="P210" s="808">
        <v>5746900</v>
      </c>
      <c r="Q210" s="808">
        <v>4629600</v>
      </c>
      <c r="R210" s="808">
        <v>5297000</v>
      </c>
      <c r="S210" s="2643">
        <v>5595800</v>
      </c>
      <c r="T210" s="2643">
        <v>5097300</v>
      </c>
      <c r="U210" s="810">
        <v>4779600</v>
      </c>
      <c r="V210" s="2644">
        <v>4565300</v>
      </c>
      <c r="W210" s="2644">
        <v>4640200</v>
      </c>
      <c r="X210" s="1652">
        <v>0</v>
      </c>
      <c r="Y210" s="2646">
        <v>5844800</v>
      </c>
      <c r="Z210" s="2646">
        <v>6110300</v>
      </c>
      <c r="AA210" s="2647">
        <v>3938163.7330499999</v>
      </c>
      <c r="AB210" s="2647">
        <v>3954571.9980416703</v>
      </c>
      <c r="AC210" s="515">
        <v>4116900</v>
      </c>
      <c r="AD210" s="515">
        <v>4306000</v>
      </c>
      <c r="AE210" s="515">
        <v>4506500</v>
      </c>
      <c r="AF210" s="515">
        <v>4713500</v>
      </c>
      <c r="AG210" s="515">
        <v>4883000</v>
      </c>
      <c r="AH210" s="515">
        <v>5058600</v>
      </c>
      <c r="AI210" s="515">
        <v>5240700</v>
      </c>
      <c r="AJ210" s="515">
        <v>5429400</v>
      </c>
      <c r="AK210" s="515">
        <v>5625500</v>
      </c>
      <c r="AL210" s="515">
        <v>5829300</v>
      </c>
      <c r="AM210" s="515">
        <v>6041100</v>
      </c>
      <c r="AN210" s="515">
        <v>6261200</v>
      </c>
      <c r="AO210" s="515">
        <v>6489900</v>
      </c>
      <c r="AP210" s="561">
        <v>6727500</v>
      </c>
      <c r="AQ210" s="2520"/>
      <c r="AR210" s="2520"/>
      <c r="AS210" s="1652">
        <v>6110300</v>
      </c>
      <c r="AT210" s="2520"/>
      <c r="AU210" s="2520"/>
      <c r="AV210" s="2520"/>
      <c r="AW210" s="2520"/>
      <c r="AX210" s="2520"/>
      <c r="AY210" s="2520"/>
      <c r="AZ210" s="2520"/>
      <c r="BA210" s="2520"/>
      <c r="BB210" s="2520"/>
      <c r="BC210" s="2520"/>
      <c r="BD210" s="2520"/>
      <c r="BE210" s="2520"/>
      <c r="BF210" s="2520"/>
      <c r="BG210" s="2520"/>
      <c r="BH210" s="2520"/>
      <c r="BI210" s="2520"/>
      <c r="BJ210" s="2520"/>
      <c r="BK210" s="2520"/>
      <c r="BL210" s="2520"/>
      <c r="BM210" s="2520"/>
      <c r="BN210" s="2520"/>
      <c r="BO210" s="2520"/>
      <c r="BP210" s="2520"/>
      <c r="BQ210" s="2520"/>
      <c r="BR210" s="2520"/>
      <c r="BS210" s="2520"/>
      <c r="BT210" s="2520"/>
      <c r="BU210" s="2520"/>
      <c r="BV210" s="2520"/>
      <c r="BW210" s="2520"/>
      <c r="BX210" s="2520"/>
      <c r="BY210" s="2520"/>
      <c r="BZ210" s="2520"/>
      <c r="CA210" s="2520"/>
      <c r="CB210" s="2520"/>
      <c r="CC210" s="2520"/>
      <c r="CD210" s="2520"/>
      <c r="CE210" s="2520"/>
      <c r="CF210" s="2520"/>
      <c r="CG210" s="2520"/>
      <c r="CH210" s="2520"/>
      <c r="CI210" s="2520"/>
      <c r="CJ210" s="2520"/>
      <c r="CK210" s="2520"/>
      <c r="CL210" s="2520"/>
      <c r="CM210" s="2520"/>
      <c r="CN210" s="2520"/>
      <c r="CO210" s="2520"/>
      <c r="CP210" s="2520"/>
      <c r="CQ210" s="2520"/>
      <c r="CR210" s="2520"/>
      <c r="CS210" s="2520"/>
      <c r="CT210" s="2520"/>
      <c r="CU210" s="2520"/>
      <c r="CV210" s="2520"/>
      <c r="CW210" s="2520"/>
      <c r="CX210" s="2520"/>
      <c r="CY210" s="2520"/>
      <c r="CZ210" s="2520"/>
      <c r="DA210" s="2520"/>
      <c r="DB210" s="2520"/>
      <c r="DC210" s="2520"/>
      <c r="DD210" s="2520"/>
      <c r="DE210" s="2520"/>
      <c r="DF210" s="2520"/>
      <c r="DG210" s="2520"/>
      <c r="DH210" s="2520"/>
      <c r="DI210" s="2520"/>
      <c r="DJ210" s="2520"/>
      <c r="DK210" s="2520"/>
      <c r="DL210" s="2520"/>
      <c r="DM210" s="2520"/>
      <c r="DN210" s="2520"/>
      <c r="DO210" s="2520"/>
      <c r="DP210" s="2520"/>
      <c r="DQ210" s="2520"/>
      <c r="DR210" s="2520"/>
      <c r="DS210" s="2520"/>
      <c r="DT210" s="2520"/>
      <c r="DU210" s="2520"/>
      <c r="DV210" s="2520"/>
      <c r="DW210" s="2520"/>
      <c r="DX210" s="2520"/>
      <c r="DY210" s="2520"/>
      <c r="DZ210" s="2520"/>
      <c r="EA210" s="2520"/>
      <c r="EB210" s="2520"/>
      <c r="EC210" s="2520"/>
      <c r="ED210" s="2520"/>
      <c r="EE210" s="2520"/>
      <c r="EF210" s="2520"/>
      <c r="EG210" s="2520"/>
      <c r="EH210" s="2520"/>
      <c r="EI210" s="2520"/>
      <c r="EJ210" s="2520"/>
      <c r="EK210" s="2520"/>
      <c r="EL210" s="2520"/>
      <c r="EM210" s="2520"/>
      <c r="EN210" s="2520"/>
      <c r="EO210" s="2520"/>
      <c r="EP210" s="2520"/>
      <c r="EQ210" s="2520"/>
      <c r="ER210" s="2520"/>
      <c r="ES210" s="2520"/>
      <c r="ET210" s="2520"/>
      <c r="EU210" s="2520"/>
      <c r="EV210" s="2520"/>
      <c r="EW210" s="2520"/>
      <c r="EX210" s="2520"/>
      <c r="EY210" s="2520"/>
      <c r="EZ210" s="2520"/>
      <c r="FA210" s="2520"/>
      <c r="FB210" s="2520"/>
      <c r="FC210" s="2520"/>
      <c r="FD210" s="2520"/>
      <c r="FE210" s="2520"/>
      <c r="FF210" s="2520"/>
      <c r="FG210" s="2520"/>
      <c r="FH210" s="2520"/>
      <c r="FI210" s="2520"/>
      <c r="FJ210" s="2520"/>
      <c r="FK210" s="2520"/>
      <c r="FL210" s="2520"/>
      <c r="FM210" s="2520"/>
      <c r="FN210" s="2520"/>
      <c r="FO210" s="2520"/>
      <c r="FP210" s="2520"/>
      <c r="FQ210" s="2520"/>
      <c r="FR210" s="2520"/>
      <c r="FS210" s="2520"/>
      <c r="FT210" s="2520"/>
      <c r="FU210" s="2520"/>
      <c r="FV210" s="2520"/>
      <c r="FW210" s="2520"/>
      <c r="FX210" s="2520"/>
      <c r="FY210" s="2520"/>
      <c r="FZ210" s="2520"/>
      <c r="GA210" s="2520"/>
      <c r="GB210" s="2520"/>
      <c r="GC210" s="2520"/>
      <c r="GD210" s="2520"/>
      <c r="GE210" s="2520"/>
      <c r="GF210" s="2520"/>
      <c r="GG210" s="2520"/>
      <c r="GH210" s="2520"/>
      <c r="GI210" s="2520"/>
      <c r="GJ210" s="2520"/>
      <c r="GK210" s="2520"/>
      <c r="GL210" s="2520"/>
      <c r="GM210" s="2520"/>
      <c r="GN210" s="2520"/>
      <c r="GO210" s="2520"/>
      <c r="GP210" s="2520"/>
      <c r="GQ210" s="2520"/>
      <c r="GR210" s="2520"/>
      <c r="GS210" s="2520"/>
      <c r="GT210" s="2520"/>
      <c r="GU210" s="2520"/>
      <c r="GV210" s="2520"/>
      <c r="GW210" s="2520"/>
      <c r="GX210" s="2520"/>
      <c r="GY210" s="2520"/>
      <c r="GZ210" s="2520"/>
      <c r="HA210" s="2520"/>
      <c r="HB210" s="2520"/>
      <c r="HC210" s="2520"/>
      <c r="HD210" s="2520"/>
      <c r="HE210" s="2520"/>
      <c r="HF210" s="2520"/>
      <c r="HG210" s="2520"/>
      <c r="HH210" s="2520"/>
      <c r="HI210" s="2520"/>
      <c r="HJ210" s="2520"/>
      <c r="HK210" s="2520"/>
      <c r="HL210" s="2520"/>
      <c r="HM210" s="2520"/>
      <c r="HN210" s="2520"/>
      <c r="HO210" s="2520"/>
      <c r="HP210" s="2520"/>
      <c r="HQ210" s="2520"/>
      <c r="HR210" s="2520"/>
      <c r="HS210" s="2520"/>
      <c r="HT210" s="2520"/>
      <c r="HU210" s="2520"/>
      <c r="HV210" s="2520"/>
      <c r="HW210" s="2520"/>
      <c r="HX210" s="2520"/>
      <c r="HY210" s="2520"/>
      <c r="HZ210" s="2520"/>
      <c r="IA210" s="2520"/>
      <c r="IB210" s="2520"/>
      <c r="IC210" s="2520"/>
      <c r="ID210" s="2520"/>
      <c r="IE210" s="2520"/>
      <c r="IF210" s="2520"/>
      <c r="IG210" s="2520"/>
      <c r="IH210" s="2520"/>
      <c r="II210" s="2520"/>
      <c r="IJ210" s="2520"/>
      <c r="IK210" s="2520"/>
      <c r="IL210" s="2520"/>
      <c r="IM210" s="2520"/>
      <c r="IN210" s="2520"/>
      <c r="IO210" s="2520"/>
      <c r="IP210" s="2520"/>
      <c r="IQ210" s="2520"/>
      <c r="IR210" s="2520"/>
      <c r="IS210" s="2520"/>
      <c r="IT210" s="2520"/>
      <c r="IU210" s="2520"/>
      <c r="IV210" s="2520"/>
    </row>
    <row r="211" spans="1:256" s="2565" customFormat="1" ht="15.6" customHeight="1">
      <c r="A211" s="2522"/>
      <c r="B211" s="2522"/>
      <c r="C211" s="2641"/>
      <c r="D211" s="2706"/>
      <c r="E211" s="2521"/>
      <c r="F211" s="2621" t="s">
        <v>630</v>
      </c>
      <c r="G211" s="2632"/>
      <c r="H211" s="2632"/>
      <c r="I211" s="2632"/>
      <c r="J211" s="2632"/>
      <c r="K211" s="2632"/>
      <c r="L211" s="2632"/>
      <c r="M211" s="2632"/>
      <c r="N211" s="2632"/>
      <c r="O211" s="808">
        <v>288000</v>
      </c>
      <c r="P211" s="808">
        <v>6595200</v>
      </c>
      <c r="Q211" s="808">
        <v>6313500</v>
      </c>
      <c r="R211" s="808">
        <v>5682900</v>
      </c>
      <c r="S211" s="2643">
        <v>6376800</v>
      </c>
      <c r="T211" s="2643">
        <v>5512000</v>
      </c>
      <c r="U211" s="810">
        <v>6645800</v>
      </c>
      <c r="V211" s="2644">
        <v>6592800</v>
      </c>
      <c r="W211" s="2644">
        <v>6724800</v>
      </c>
      <c r="X211" s="1652">
        <v>7247000</v>
      </c>
      <c r="Y211" s="2646">
        <v>7353500</v>
      </c>
      <c r="Z211" s="2646">
        <v>7366500</v>
      </c>
      <c r="AA211" s="2647">
        <v>7684400</v>
      </c>
      <c r="AB211" s="2647">
        <v>7995300</v>
      </c>
      <c r="AC211" s="515">
        <v>8195200</v>
      </c>
      <c r="AD211" s="515">
        <v>8400100</v>
      </c>
      <c r="AE211" s="515">
        <v>8610100</v>
      </c>
      <c r="AF211" s="515">
        <v>8825400</v>
      </c>
      <c r="AG211" s="515">
        <v>9046000</v>
      </c>
      <c r="AH211" s="515">
        <v>9272200</v>
      </c>
      <c r="AI211" s="515">
        <v>9504000</v>
      </c>
      <c r="AJ211" s="515">
        <v>9741600</v>
      </c>
      <c r="AK211" s="515">
        <v>9985100</v>
      </c>
      <c r="AL211" s="515">
        <v>10234700</v>
      </c>
      <c r="AM211" s="515">
        <v>10490600</v>
      </c>
      <c r="AN211" s="515">
        <v>10752900</v>
      </c>
      <c r="AO211" s="515">
        <v>11021700</v>
      </c>
      <c r="AP211" s="561">
        <v>11297200</v>
      </c>
      <c r="AQ211" s="2520"/>
      <c r="AR211" s="2520"/>
      <c r="AS211" s="1652">
        <v>7366500</v>
      </c>
      <c r="AT211" s="2520"/>
      <c r="AU211" s="2520"/>
      <c r="AV211" s="2520"/>
      <c r="AW211" s="2520"/>
      <c r="AX211" s="2520"/>
      <c r="AY211" s="2520"/>
      <c r="AZ211" s="2520"/>
      <c r="BA211" s="2520"/>
      <c r="BB211" s="2520"/>
      <c r="BC211" s="2520"/>
      <c r="BD211" s="2520"/>
      <c r="BE211" s="2520"/>
      <c r="BF211" s="2520"/>
      <c r="BG211" s="2520"/>
      <c r="BH211" s="2520"/>
      <c r="BI211" s="2520"/>
      <c r="BJ211" s="2520"/>
      <c r="BK211" s="2520"/>
      <c r="BL211" s="2520"/>
      <c r="BM211" s="2520"/>
      <c r="BN211" s="2520"/>
      <c r="BO211" s="2520"/>
      <c r="BP211" s="2520"/>
      <c r="BQ211" s="2520"/>
      <c r="BR211" s="2520"/>
      <c r="BS211" s="2520"/>
      <c r="BT211" s="2520"/>
      <c r="BU211" s="2520"/>
      <c r="BV211" s="2520"/>
      <c r="BW211" s="2520"/>
      <c r="BX211" s="2520"/>
      <c r="BY211" s="2520"/>
      <c r="BZ211" s="2520"/>
      <c r="CA211" s="2520"/>
      <c r="CB211" s="2520"/>
      <c r="CC211" s="2520"/>
      <c r="CD211" s="2520"/>
      <c r="CE211" s="2520"/>
      <c r="CF211" s="2520"/>
      <c r="CG211" s="2520"/>
      <c r="CH211" s="2520"/>
      <c r="CI211" s="2520"/>
      <c r="CJ211" s="2520"/>
      <c r="CK211" s="2520"/>
      <c r="CL211" s="2520"/>
      <c r="CM211" s="2520"/>
      <c r="CN211" s="2520"/>
      <c r="CO211" s="2520"/>
      <c r="CP211" s="2520"/>
      <c r="CQ211" s="2520"/>
      <c r="CR211" s="2520"/>
      <c r="CS211" s="2520"/>
      <c r="CT211" s="2520"/>
      <c r="CU211" s="2520"/>
      <c r="CV211" s="2520"/>
      <c r="CW211" s="2520"/>
      <c r="CX211" s="2520"/>
      <c r="CY211" s="2520"/>
      <c r="CZ211" s="2520"/>
      <c r="DA211" s="2520"/>
      <c r="DB211" s="2520"/>
      <c r="DC211" s="2520"/>
      <c r="DD211" s="2520"/>
      <c r="DE211" s="2520"/>
      <c r="DF211" s="2520"/>
      <c r="DG211" s="2520"/>
      <c r="DH211" s="2520"/>
      <c r="DI211" s="2520"/>
      <c r="DJ211" s="2520"/>
      <c r="DK211" s="2520"/>
      <c r="DL211" s="2520"/>
      <c r="DM211" s="2520"/>
      <c r="DN211" s="2520"/>
      <c r="DO211" s="2520"/>
      <c r="DP211" s="2520"/>
      <c r="DQ211" s="2520"/>
      <c r="DR211" s="2520"/>
      <c r="DS211" s="2520"/>
      <c r="DT211" s="2520"/>
      <c r="DU211" s="2520"/>
      <c r="DV211" s="2520"/>
      <c r="DW211" s="2520"/>
      <c r="DX211" s="2520"/>
      <c r="DY211" s="2520"/>
      <c r="DZ211" s="2520"/>
      <c r="EA211" s="2520"/>
      <c r="EB211" s="2520"/>
      <c r="EC211" s="2520"/>
      <c r="ED211" s="2520"/>
      <c r="EE211" s="2520"/>
      <c r="EF211" s="2520"/>
      <c r="EG211" s="2520"/>
      <c r="EH211" s="2520"/>
      <c r="EI211" s="2520"/>
      <c r="EJ211" s="2520"/>
      <c r="EK211" s="2520"/>
      <c r="EL211" s="2520"/>
      <c r="EM211" s="2520"/>
      <c r="EN211" s="2520"/>
      <c r="EO211" s="2520"/>
      <c r="EP211" s="2520"/>
      <c r="EQ211" s="2520"/>
      <c r="ER211" s="2520"/>
      <c r="ES211" s="2520"/>
      <c r="ET211" s="2520"/>
      <c r="EU211" s="2520"/>
      <c r="EV211" s="2520"/>
      <c r="EW211" s="2520"/>
      <c r="EX211" s="2520"/>
      <c r="EY211" s="2520"/>
      <c r="EZ211" s="2520"/>
      <c r="FA211" s="2520"/>
      <c r="FB211" s="2520"/>
      <c r="FC211" s="2520"/>
      <c r="FD211" s="2520"/>
      <c r="FE211" s="2520"/>
      <c r="FF211" s="2520"/>
      <c r="FG211" s="2520"/>
      <c r="FH211" s="2520"/>
      <c r="FI211" s="2520"/>
      <c r="FJ211" s="2520"/>
      <c r="FK211" s="2520"/>
      <c r="FL211" s="2520"/>
      <c r="FM211" s="2520"/>
      <c r="FN211" s="2520"/>
      <c r="FO211" s="2520"/>
      <c r="FP211" s="2520"/>
      <c r="FQ211" s="2520"/>
      <c r="FR211" s="2520"/>
      <c r="FS211" s="2520"/>
      <c r="FT211" s="2520"/>
      <c r="FU211" s="2520"/>
      <c r="FV211" s="2520"/>
      <c r="FW211" s="2520"/>
      <c r="FX211" s="2520"/>
      <c r="FY211" s="2520"/>
      <c r="FZ211" s="2520"/>
      <c r="GA211" s="2520"/>
      <c r="GB211" s="2520"/>
      <c r="GC211" s="2520"/>
      <c r="GD211" s="2520"/>
      <c r="GE211" s="2520"/>
      <c r="GF211" s="2520"/>
      <c r="GG211" s="2520"/>
      <c r="GH211" s="2520"/>
      <c r="GI211" s="2520"/>
      <c r="GJ211" s="2520"/>
      <c r="GK211" s="2520"/>
      <c r="GL211" s="2520"/>
      <c r="GM211" s="2520"/>
      <c r="GN211" s="2520"/>
      <c r="GO211" s="2520"/>
      <c r="GP211" s="2520"/>
      <c r="GQ211" s="2520"/>
      <c r="GR211" s="2520"/>
      <c r="GS211" s="2520"/>
      <c r="GT211" s="2520"/>
      <c r="GU211" s="2520"/>
      <c r="GV211" s="2520"/>
      <c r="GW211" s="2520"/>
      <c r="GX211" s="2520"/>
      <c r="GY211" s="2520"/>
      <c r="GZ211" s="2520"/>
      <c r="HA211" s="2520"/>
      <c r="HB211" s="2520"/>
      <c r="HC211" s="2520"/>
      <c r="HD211" s="2520"/>
      <c r="HE211" s="2520"/>
      <c r="HF211" s="2520"/>
      <c r="HG211" s="2520"/>
      <c r="HH211" s="2520"/>
      <c r="HI211" s="2520"/>
      <c r="HJ211" s="2520"/>
      <c r="HK211" s="2520"/>
      <c r="HL211" s="2520"/>
      <c r="HM211" s="2520"/>
      <c r="HN211" s="2520"/>
      <c r="HO211" s="2520"/>
      <c r="HP211" s="2520"/>
      <c r="HQ211" s="2520"/>
      <c r="HR211" s="2520"/>
      <c r="HS211" s="2520"/>
      <c r="HT211" s="2520"/>
      <c r="HU211" s="2520"/>
      <c r="HV211" s="2520"/>
      <c r="HW211" s="2520"/>
      <c r="HX211" s="2520"/>
      <c r="HY211" s="2520"/>
      <c r="HZ211" s="2520"/>
      <c r="IA211" s="2520"/>
      <c r="IB211" s="2520"/>
      <c r="IC211" s="2520"/>
      <c r="ID211" s="2520"/>
      <c r="IE211" s="2520"/>
      <c r="IF211" s="2520"/>
      <c r="IG211" s="2520"/>
      <c r="IH211" s="2520"/>
      <c r="II211" s="2520"/>
      <c r="IJ211" s="2520"/>
      <c r="IK211" s="2520"/>
      <c r="IL211" s="2520"/>
      <c r="IM211" s="2520"/>
      <c r="IN211" s="2520"/>
      <c r="IO211" s="2520"/>
      <c r="IP211" s="2520"/>
      <c r="IQ211" s="2520"/>
      <c r="IR211" s="2520"/>
      <c r="IS211" s="2520"/>
      <c r="IT211" s="2520"/>
      <c r="IU211" s="2520"/>
      <c r="IV211" s="2520"/>
    </row>
    <row r="212" spans="1:256" s="2565" customFormat="1" ht="15.6" customHeight="1">
      <c r="A212" s="2522"/>
      <c r="B212" s="2522"/>
      <c r="C212" s="2641"/>
      <c r="D212" s="2642"/>
      <c r="E212" s="2521"/>
      <c r="F212" s="2621" t="s">
        <v>631</v>
      </c>
      <c r="G212" s="2632"/>
      <c r="H212" s="2632"/>
      <c r="I212" s="2632"/>
      <c r="J212" s="2632"/>
      <c r="K212" s="2632"/>
      <c r="L212" s="2632"/>
      <c r="M212" s="2632"/>
      <c r="N212" s="2632"/>
      <c r="O212" s="808">
        <v>0</v>
      </c>
      <c r="P212" s="808">
        <v>0</v>
      </c>
      <c r="Q212" s="808">
        <v>0</v>
      </c>
      <c r="R212" s="808">
        <v>0</v>
      </c>
      <c r="S212" s="2643">
        <v>0</v>
      </c>
      <c r="T212" s="2643">
        <v>700</v>
      </c>
      <c r="U212" s="810">
        <v>0</v>
      </c>
      <c r="V212" s="2644">
        <v>0</v>
      </c>
      <c r="W212" s="2644">
        <v>0</v>
      </c>
      <c r="X212" s="1652">
        <v>0</v>
      </c>
      <c r="Y212" s="2646">
        <v>0</v>
      </c>
      <c r="Z212" s="2646">
        <v>0</v>
      </c>
      <c r="AA212" s="2647">
        <v>0</v>
      </c>
      <c r="AB212" s="2647">
        <v>0</v>
      </c>
      <c r="AC212" s="515">
        <v>0</v>
      </c>
      <c r="AD212" s="515">
        <v>0</v>
      </c>
      <c r="AE212" s="515">
        <v>0</v>
      </c>
      <c r="AF212" s="515">
        <v>0</v>
      </c>
      <c r="AG212" s="515">
        <v>0</v>
      </c>
      <c r="AH212" s="515">
        <v>0</v>
      </c>
      <c r="AI212" s="515">
        <v>0</v>
      </c>
      <c r="AJ212" s="515">
        <v>0</v>
      </c>
      <c r="AK212" s="515">
        <v>0</v>
      </c>
      <c r="AL212" s="515">
        <v>0</v>
      </c>
      <c r="AM212" s="515">
        <v>0</v>
      </c>
      <c r="AN212" s="515">
        <v>0</v>
      </c>
      <c r="AO212" s="515">
        <v>0</v>
      </c>
      <c r="AP212" s="561">
        <v>0</v>
      </c>
      <c r="AQ212" s="2520"/>
      <c r="AR212" s="2520"/>
      <c r="AS212" s="1652">
        <v>0</v>
      </c>
      <c r="AT212" s="2520"/>
      <c r="AU212" s="2520"/>
      <c r="AV212" s="2520"/>
      <c r="AW212" s="2520"/>
      <c r="AX212" s="2520"/>
      <c r="AY212" s="2520"/>
      <c r="AZ212" s="2520"/>
      <c r="BA212" s="2520"/>
      <c r="BB212" s="2520"/>
      <c r="BC212" s="2520"/>
      <c r="BD212" s="2520"/>
      <c r="BE212" s="2520"/>
      <c r="BF212" s="2520"/>
      <c r="BG212" s="2520"/>
      <c r="BH212" s="2520"/>
      <c r="BI212" s="2520"/>
      <c r="BJ212" s="2520"/>
      <c r="BK212" s="2520"/>
      <c r="BL212" s="2520"/>
      <c r="BM212" s="2520"/>
      <c r="BN212" s="2520"/>
      <c r="BO212" s="2520"/>
      <c r="BP212" s="2520"/>
      <c r="BQ212" s="2520"/>
      <c r="BR212" s="2520"/>
      <c r="BS212" s="2520"/>
      <c r="BT212" s="2520"/>
      <c r="BU212" s="2520"/>
      <c r="BV212" s="2520"/>
      <c r="BW212" s="2520"/>
      <c r="BX212" s="2520"/>
      <c r="BY212" s="2520"/>
      <c r="BZ212" s="2520"/>
      <c r="CA212" s="2520"/>
      <c r="CB212" s="2520"/>
      <c r="CC212" s="2520"/>
      <c r="CD212" s="2520"/>
      <c r="CE212" s="2520"/>
      <c r="CF212" s="2520"/>
      <c r="CG212" s="2520"/>
      <c r="CH212" s="2520"/>
      <c r="CI212" s="2520"/>
      <c r="CJ212" s="2520"/>
      <c r="CK212" s="2520"/>
      <c r="CL212" s="2520"/>
      <c r="CM212" s="2520"/>
      <c r="CN212" s="2520"/>
      <c r="CO212" s="2520"/>
      <c r="CP212" s="2520"/>
      <c r="CQ212" s="2520"/>
      <c r="CR212" s="2520"/>
      <c r="CS212" s="2520"/>
      <c r="CT212" s="2520"/>
      <c r="CU212" s="2520"/>
      <c r="CV212" s="2520"/>
      <c r="CW212" s="2520"/>
      <c r="CX212" s="2520"/>
      <c r="CY212" s="2520"/>
      <c r="CZ212" s="2520"/>
      <c r="DA212" s="2520"/>
      <c r="DB212" s="2520"/>
      <c r="DC212" s="2520"/>
      <c r="DD212" s="2520"/>
      <c r="DE212" s="2520"/>
      <c r="DF212" s="2520"/>
      <c r="DG212" s="2520"/>
      <c r="DH212" s="2520"/>
      <c r="DI212" s="2520"/>
      <c r="DJ212" s="2520"/>
      <c r="DK212" s="2520"/>
      <c r="DL212" s="2520"/>
      <c r="DM212" s="2520"/>
      <c r="DN212" s="2520"/>
      <c r="DO212" s="2520"/>
      <c r="DP212" s="2520"/>
      <c r="DQ212" s="2520"/>
      <c r="DR212" s="2520"/>
      <c r="DS212" s="2520"/>
      <c r="DT212" s="2520"/>
      <c r="DU212" s="2520"/>
      <c r="DV212" s="2520"/>
      <c r="DW212" s="2520"/>
      <c r="DX212" s="2520"/>
      <c r="DY212" s="2520"/>
      <c r="DZ212" s="2520"/>
      <c r="EA212" s="2520"/>
      <c r="EB212" s="2520"/>
      <c r="EC212" s="2520"/>
      <c r="ED212" s="2520"/>
      <c r="EE212" s="2520"/>
      <c r="EF212" s="2520"/>
      <c r="EG212" s="2520"/>
      <c r="EH212" s="2520"/>
      <c r="EI212" s="2520"/>
      <c r="EJ212" s="2520"/>
      <c r="EK212" s="2520"/>
      <c r="EL212" s="2520"/>
      <c r="EM212" s="2520"/>
      <c r="EN212" s="2520"/>
      <c r="EO212" s="2520"/>
      <c r="EP212" s="2520"/>
      <c r="EQ212" s="2520"/>
      <c r="ER212" s="2520"/>
      <c r="ES212" s="2520"/>
      <c r="ET212" s="2520"/>
      <c r="EU212" s="2520"/>
      <c r="EV212" s="2520"/>
      <c r="EW212" s="2520"/>
      <c r="EX212" s="2520"/>
      <c r="EY212" s="2520"/>
      <c r="EZ212" s="2520"/>
      <c r="FA212" s="2520"/>
      <c r="FB212" s="2520"/>
      <c r="FC212" s="2520"/>
      <c r="FD212" s="2520"/>
      <c r="FE212" s="2520"/>
      <c r="FF212" s="2520"/>
      <c r="FG212" s="2520"/>
      <c r="FH212" s="2520"/>
      <c r="FI212" s="2520"/>
      <c r="FJ212" s="2520"/>
      <c r="FK212" s="2520"/>
      <c r="FL212" s="2520"/>
      <c r="FM212" s="2520"/>
      <c r="FN212" s="2520"/>
      <c r="FO212" s="2520"/>
      <c r="FP212" s="2520"/>
      <c r="FQ212" s="2520"/>
      <c r="FR212" s="2520"/>
      <c r="FS212" s="2520"/>
      <c r="FT212" s="2520"/>
      <c r="FU212" s="2520"/>
      <c r="FV212" s="2520"/>
      <c r="FW212" s="2520"/>
      <c r="FX212" s="2520"/>
      <c r="FY212" s="2520"/>
      <c r="FZ212" s="2520"/>
      <c r="GA212" s="2520"/>
      <c r="GB212" s="2520"/>
      <c r="GC212" s="2520"/>
      <c r="GD212" s="2520"/>
      <c r="GE212" s="2520"/>
      <c r="GF212" s="2520"/>
      <c r="GG212" s="2520"/>
      <c r="GH212" s="2520"/>
      <c r="GI212" s="2520"/>
      <c r="GJ212" s="2520"/>
      <c r="GK212" s="2520"/>
      <c r="GL212" s="2520"/>
      <c r="GM212" s="2520"/>
      <c r="GN212" s="2520"/>
      <c r="GO212" s="2520"/>
      <c r="GP212" s="2520"/>
      <c r="GQ212" s="2520"/>
      <c r="GR212" s="2520"/>
      <c r="GS212" s="2520"/>
      <c r="GT212" s="2520"/>
      <c r="GU212" s="2520"/>
      <c r="GV212" s="2520"/>
      <c r="GW212" s="2520"/>
      <c r="GX212" s="2520"/>
      <c r="GY212" s="2520"/>
      <c r="GZ212" s="2520"/>
      <c r="HA212" s="2520"/>
      <c r="HB212" s="2520"/>
      <c r="HC212" s="2520"/>
      <c r="HD212" s="2520"/>
      <c r="HE212" s="2520"/>
      <c r="HF212" s="2520"/>
      <c r="HG212" s="2520"/>
      <c r="HH212" s="2520"/>
      <c r="HI212" s="2520"/>
      <c r="HJ212" s="2520"/>
      <c r="HK212" s="2520"/>
      <c r="HL212" s="2520"/>
      <c r="HM212" s="2520"/>
      <c r="HN212" s="2520"/>
      <c r="HO212" s="2520"/>
      <c r="HP212" s="2520"/>
      <c r="HQ212" s="2520"/>
      <c r="HR212" s="2520"/>
      <c r="HS212" s="2520"/>
      <c r="HT212" s="2520"/>
      <c r="HU212" s="2520"/>
      <c r="HV212" s="2520"/>
      <c r="HW212" s="2520"/>
      <c r="HX212" s="2520"/>
      <c r="HY212" s="2520"/>
      <c r="HZ212" s="2520"/>
      <c r="IA212" s="2520"/>
      <c r="IB212" s="2520"/>
      <c r="IC212" s="2520"/>
      <c r="ID212" s="2520"/>
      <c r="IE212" s="2520"/>
      <c r="IF212" s="2520"/>
      <c r="IG212" s="2520"/>
      <c r="IH212" s="2520"/>
      <c r="II212" s="2520"/>
      <c r="IJ212" s="2520"/>
      <c r="IK212" s="2520"/>
      <c r="IL212" s="2520"/>
      <c r="IM212" s="2520"/>
      <c r="IN212" s="2520"/>
      <c r="IO212" s="2520"/>
      <c r="IP212" s="2520"/>
      <c r="IQ212" s="2520"/>
      <c r="IR212" s="2520"/>
      <c r="IS212" s="2520"/>
      <c r="IT212" s="2520"/>
      <c r="IU212" s="2520"/>
      <c r="IV212" s="2520"/>
    </row>
    <row r="213" spans="1:256" s="2565" customFormat="1" ht="15.6" customHeight="1">
      <c r="A213" s="2522"/>
      <c r="B213" s="2522"/>
      <c r="C213" s="2641"/>
      <c r="D213" s="2642"/>
      <c r="E213" s="2521"/>
      <c r="F213" s="2621" t="s">
        <v>634</v>
      </c>
      <c r="G213" s="2632"/>
      <c r="H213" s="2632"/>
      <c r="I213" s="2632"/>
      <c r="J213" s="2632"/>
      <c r="K213" s="2632"/>
      <c r="L213" s="2632"/>
      <c r="M213" s="2632"/>
      <c r="N213" s="2632"/>
      <c r="O213" s="808">
        <v>0</v>
      </c>
      <c r="P213" s="808">
        <v>0</v>
      </c>
      <c r="Q213" s="808">
        <v>0</v>
      </c>
      <c r="R213" s="808">
        <v>0</v>
      </c>
      <c r="S213" s="2643">
        <v>0</v>
      </c>
      <c r="T213" s="2643">
        <v>0</v>
      </c>
      <c r="U213" s="810">
        <v>0</v>
      </c>
      <c r="V213" s="2644">
        <v>0</v>
      </c>
      <c r="W213" s="2644">
        <v>0</v>
      </c>
      <c r="X213" s="1652">
        <v>0</v>
      </c>
      <c r="Y213" s="2646">
        <v>0</v>
      </c>
      <c r="Z213" s="2646">
        <v>0</v>
      </c>
      <c r="AA213" s="2647">
        <v>0</v>
      </c>
      <c r="AB213" s="2647">
        <v>0</v>
      </c>
      <c r="AC213" s="515">
        <v>0</v>
      </c>
      <c r="AD213" s="515">
        <v>0</v>
      </c>
      <c r="AE213" s="515">
        <v>0</v>
      </c>
      <c r="AF213" s="515">
        <v>0</v>
      </c>
      <c r="AG213" s="515">
        <v>0</v>
      </c>
      <c r="AH213" s="515">
        <v>0</v>
      </c>
      <c r="AI213" s="515">
        <v>0</v>
      </c>
      <c r="AJ213" s="515">
        <v>0</v>
      </c>
      <c r="AK213" s="515">
        <v>0</v>
      </c>
      <c r="AL213" s="515">
        <v>0</v>
      </c>
      <c r="AM213" s="515">
        <v>0</v>
      </c>
      <c r="AN213" s="515">
        <v>0</v>
      </c>
      <c r="AO213" s="515">
        <v>0</v>
      </c>
      <c r="AP213" s="561">
        <v>0</v>
      </c>
      <c r="AQ213" s="2520"/>
      <c r="AR213" s="2520"/>
      <c r="AS213" s="1652">
        <v>0</v>
      </c>
      <c r="AT213" s="2520"/>
      <c r="AU213" s="2520"/>
      <c r="AV213" s="2520"/>
      <c r="AW213" s="2520"/>
      <c r="AX213" s="2520"/>
      <c r="AY213" s="2520"/>
      <c r="AZ213" s="2520"/>
      <c r="BA213" s="2520"/>
      <c r="BB213" s="2520"/>
      <c r="BC213" s="2520"/>
      <c r="BD213" s="2520"/>
      <c r="BE213" s="2520"/>
      <c r="BF213" s="2520"/>
      <c r="BG213" s="2520"/>
      <c r="BH213" s="2520"/>
      <c r="BI213" s="2520"/>
      <c r="BJ213" s="2520"/>
      <c r="BK213" s="2520"/>
      <c r="BL213" s="2520"/>
      <c r="BM213" s="2520"/>
      <c r="BN213" s="2520"/>
      <c r="BO213" s="2520"/>
      <c r="BP213" s="2520"/>
      <c r="BQ213" s="2520"/>
      <c r="BR213" s="2520"/>
      <c r="BS213" s="2520"/>
      <c r="BT213" s="2520"/>
      <c r="BU213" s="2520"/>
      <c r="BV213" s="2520"/>
      <c r="BW213" s="2520"/>
      <c r="BX213" s="2520"/>
      <c r="BY213" s="2520"/>
      <c r="BZ213" s="2520"/>
      <c r="CA213" s="2520"/>
      <c r="CB213" s="2520"/>
      <c r="CC213" s="2520"/>
      <c r="CD213" s="2520"/>
      <c r="CE213" s="2520"/>
      <c r="CF213" s="2520"/>
      <c r="CG213" s="2520"/>
      <c r="CH213" s="2520"/>
      <c r="CI213" s="2520"/>
      <c r="CJ213" s="2520"/>
      <c r="CK213" s="2520"/>
      <c r="CL213" s="2520"/>
      <c r="CM213" s="2520"/>
      <c r="CN213" s="2520"/>
      <c r="CO213" s="2520"/>
      <c r="CP213" s="2520"/>
      <c r="CQ213" s="2520"/>
      <c r="CR213" s="2520"/>
      <c r="CS213" s="2520"/>
      <c r="CT213" s="2520"/>
      <c r="CU213" s="2520"/>
      <c r="CV213" s="2520"/>
      <c r="CW213" s="2520"/>
      <c r="CX213" s="2520"/>
      <c r="CY213" s="2520"/>
      <c r="CZ213" s="2520"/>
      <c r="DA213" s="2520"/>
      <c r="DB213" s="2520"/>
      <c r="DC213" s="2520"/>
      <c r="DD213" s="2520"/>
      <c r="DE213" s="2520"/>
      <c r="DF213" s="2520"/>
      <c r="DG213" s="2520"/>
      <c r="DH213" s="2520"/>
      <c r="DI213" s="2520"/>
      <c r="DJ213" s="2520"/>
      <c r="DK213" s="2520"/>
      <c r="DL213" s="2520"/>
      <c r="DM213" s="2520"/>
      <c r="DN213" s="2520"/>
      <c r="DO213" s="2520"/>
      <c r="DP213" s="2520"/>
      <c r="DQ213" s="2520"/>
      <c r="DR213" s="2520"/>
      <c r="DS213" s="2520"/>
      <c r="DT213" s="2520"/>
      <c r="DU213" s="2520"/>
      <c r="DV213" s="2520"/>
      <c r="DW213" s="2520"/>
      <c r="DX213" s="2520"/>
      <c r="DY213" s="2520"/>
      <c r="DZ213" s="2520"/>
      <c r="EA213" s="2520"/>
      <c r="EB213" s="2520"/>
      <c r="EC213" s="2520"/>
      <c r="ED213" s="2520"/>
      <c r="EE213" s="2520"/>
      <c r="EF213" s="2520"/>
      <c r="EG213" s="2520"/>
      <c r="EH213" s="2520"/>
      <c r="EI213" s="2520"/>
      <c r="EJ213" s="2520"/>
      <c r="EK213" s="2520"/>
      <c r="EL213" s="2520"/>
      <c r="EM213" s="2520"/>
      <c r="EN213" s="2520"/>
      <c r="EO213" s="2520"/>
      <c r="EP213" s="2520"/>
      <c r="EQ213" s="2520"/>
      <c r="ER213" s="2520"/>
      <c r="ES213" s="2520"/>
      <c r="ET213" s="2520"/>
      <c r="EU213" s="2520"/>
      <c r="EV213" s="2520"/>
      <c r="EW213" s="2520"/>
      <c r="EX213" s="2520"/>
      <c r="EY213" s="2520"/>
      <c r="EZ213" s="2520"/>
      <c r="FA213" s="2520"/>
      <c r="FB213" s="2520"/>
      <c r="FC213" s="2520"/>
      <c r="FD213" s="2520"/>
      <c r="FE213" s="2520"/>
      <c r="FF213" s="2520"/>
      <c r="FG213" s="2520"/>
      <c r="FH213" s="2520"/>
      <c r="FI213" s="2520"/>
      <c r="FJ213" s="2520"/>
      <c r="FK213" s="2520"/>
      <c r="FL213" s="2520"/>
      <c r="FM213" s="2520"/>
      <c r="FN213" s="2520"/>
      <c r="FO213" s="2520"/>
      <c r="FP213" s="2520"/>
      <c r="FQ213" s="2520"/>
      <c r="FR213" s="2520"/>
      <c r="FS213" s="2520"/>
      <c r="FT213" s="2520"/>
      <c r="FU213" s="2520"/>
      <c r="FV213" s="2520"/>
      <c r="FW213" s="2520"/>
      <c r="FX213" s="2520"/>
      <c r="FY213" s="2520"/>
      <c r="FZ213" s="2520"/>
      <c r="GA213" s="2520"/>
      <c r="GB213" s="2520"/>
      <c r="GC213" s="2520"/>
      <c r="GD213" s="2520"/>
      <c r="GE213" s="2520"/>
      <c r="GF213" s="2520"/>
      <c r="GG213" s="2520"/>
      <c r="GH213" s="2520"/>
      <c r="GI213" s="2520"/>
      <c r="GJ213" s="2520"/>
      <c r="GK213" s="2520"/>
      <c r="GL213" s="2520"/>
      <c r="GM213" s="2520"/>
      <c r="GN213" s="2520"/>
      <c r="GO213" s="2520"/>
      <c r="GP213" s="2520"/>
      <c r="GQ213" s="2520"/>
      <c r="GR213" s="2520"/>
      <c r="GS213" s="2520"/>
      <c r="GT213" s="2520"/>
      <c r="GU213" s="2520"/>
      <c r="GV213" s="2520"/>
      <c r="GW213" s="2520"/>
      <c r="GX213" s="2520"/>
      <c r="GY213" s="2520"/>
      <c r="GZ213" s="2520"/>
      <c r="HA213" s="2520"/>
      <c r="HB213" s="2520"/>
      <c r="HC213" s="2520"/>
      <c r="HD213" s="2520"/>
      <c r="HE213" s="2520"/>
      <c r="HF213" s="2520"/>
      <c r="HG213" s="2520"/>
      <c r="HH213" s="2520"/>
      <c r="HI213" s="2520"/>
      <c r="HJ213" s="2520"/>
      <c r="HK213" s="2520"/>
      <c r="HL213" s="2520"/>
      <c r="HM213" s="2520"/>
      <c r="HN213" s="2520"/>
      <c r="HO213" s="2520"/>
      <c r="HP213" s="2520"/>
      <c r="HQ213" s="2520"/>
      <c r="HR213" s="2520"/>
      <c r="HS213" s="2520"/>
      <c r="HT213" s="2520"/>
      <c r="HU213" s="2520"/>
      <c r="HV213" s="2520"/>
      <c r="HW213" s="2520"/>
      <c r="HX213" s="2520"/>
      <c r="HY213" s="2520"/>
      <c r="HZ213" s="2520"/>
      <c r="IA213" s="2520"/>
      <c r="IB213" s="2520"/>
      <c r="IC213" s="2520"/>
      <c r="ID213" s="2520"/>
      <c r="IE213" s="2520"/>
      <c r="IF213" s="2520"/>
      <c r="IG213" s="2520"/>
      <c r="IH213" s="2520"/>
      <c r="II213" s="2520"/>
      <c r="IJ213" s="2520"/>
      <c r="IK213" s="2520"/>
      <c r="IL213" s="2520"/>
      <c r="IM213" s="2520"/>
      <c r="IN213" s="2520"/>
      <c r="IO213" s="2520"/>
      <c r="IP213" s="2520"/>
      <c r="IQ213" s="2520"/>
      <c r="IR213" s="2520"/>
      <c r="IS213" s="2520"/>
      <c r="IT213" s="2520"/>
      <c r="IU213" s="2520"/>
      <c r="IV213" s="2520"/>
    </row>
    <row r="214" spans="1:256" s="2565" customFormat="1" ht="15.6" customHeight="1">
      <c r="A214" s="2522"/>
      <c r="B214" s="2522"/>
      <c r="C214" s="2641"/>
      <c r="D214" s="2642"/>
      <c r="E214" s="2521"/>
      <c r="F214" s="2621" t="s">
        <v>637</v>
      </c>
      <c r="G214" s="2632"/>
      <c r="H214" s="2632"/>
      <c r="I214" s="2632"/>
      <c r="J214" s="2632"/>
      <c r="K214" s="2632"/>
      <c r="L214" s="2632"/>
      <c r="M214" s="2632"/>
      <c r="N214" s="2632"/>
      <c r="O214" s="808">
        <v>5713300</v>
      </c>
      <c r="P214" s="808">
        <v>689700</v>
      </c>
      <c r="Q214" s="808">
        <v>508000</v>
      </c>
      <c r="R214" s="808">
        <v>833000</v>
      </c>
      <c r="S214" s="2643">
        <v>835700</v>
      </c>
      <c r="T214" s="2643">
        <v>994100</v>
      </c>
      <c r="U214" s="810">
        <v>1078900</v>
      </c>
      <c r="V214" s="2644">
        <v>1016400</v>
      </c>
      <c r="W214" s="2644">
        <v>1001500</v>
      </c>
      <c r="X214" s="1652">
        <v>917200</v>
      </c>
      <c r="Y214" s="2646">
        <v>866400</v>
      </c>
      <c r="Z214" s="2646">
        <v>2446900</v>
      </c>
      <c r="AA214" s="2647">
        <v>818268</v>
      </c>
      <c r="AB214" s="2647">
        <v>819390</v>
      </c>
      <c r="AC214" s="515">
        <v>839900</v>
      </c>
      <c r="AD214" s="515">
        <v>860900</v>
      </c>
      <c r="AE214" s="515">
        <v>882400</v>
      </c>
      <c r="AF214" s="515">
        <v>904500</v>
      </c>
      <c r="AG214" s="515">
        <v>927100</v>
      </c>
      <c r="AH214" s="515">
        <v>950300</v>
      </c>
      <c r="AI214" s="515">
        <v>974100</v>
      </c>
      <c r="AJ214" s="515">
        <v>998500</v>
      </c>
      <c r="AK214" s="515">
        <v>1023500</v>
      </c>
      <c r="AL214" s="515">
        <v>1049100</v>
      </c>
      <c r="AM214" s="515">
        <v>1075300</v>
      </c>
      <c r="AN214" s="515">
        <v>1102200</v>
      </c>
      <c r="AO214" s="515">
        <v>1129800</v>
      </c>
      <c r="AP214" s="561">
        <v>1158000</v>
      </c>
      <c r="AQ214" s="2520"/>
      <c r="AR214" s="2520"/>
      <c r="AS214" s="1652">
        <v>2446900</v>
      </c>
      <c r="AT214" s="2520"/>
      <c r="AU214" s="2520"/>
      <c r="AV214" s="2520"/>
      <c r="AW214" s="2520"/>
      <c r="AX214" s="2520"/>
      <c r="AY214" s="2520"/>
      <c r="AZ214" s="2520"/>
      <c r="BA214" s="2520"/>
      <c r="BB214" s="2520"/>
      <c r="BC214" s="2520"/>
      <c r="BD214" s="2520"/>
      <c r="BE214" s="2520"/>
      <c r="BF214" s="2520"/>
      <c r="BG214" s="2520"/>
      <c r="BH214" s="2520"/>
      <c r="BI214" s="2520"/>
      <c r="BJ214" s="2520"/>
      <c r="BK214" s="2520"/>
      <c r="BL214" s="2520"/>
      <c r="BM214" s="2520"/>
      <c r="BN214" s="2520"/>
      <c r="BO214" s="2520"/>
      <c r="BP214" s="2520"/>
      <c r="BQ214" s="2520"/>
      <c r="BR214" s="2520"/>
      <c r="BS214" s="2520"/>
      <c r="BT214" s="2520"/>
      <c r="BU214" s="2520"/>
      <c r="BV214" s="2520"/>
      <c r="BW214" s="2520"/>
      <c r="BX214" s="2520"/>
      <c r="BY214" s="2520"/>
      <c r="BZ214" s="2520"/>
      <c r="CA214" s="2520"/>
      <c r="CB214" s="2520"/>
      <c r="CC214" s="2520"/>
      <c r="CD214" s="2520"/>
      <c r="CE214" s="2520"/>
      <c r="CF214" s="2520"/>
      <c r="CG214" s="2520"/>
      <c r="CH214" s="2520"/>
      <c r="CI214" s="2520"/>
      <c r="CJ214" s="2520"/>
      <c r="CK214" s="2520"/>
      <c r="CL214" s="2520"/>
      <c r="CM214" s="2520"/>
      <c r="CN214" s="2520"/>
      <c r="CO214" s="2520"/>
      <c r="CP214" s="2520"/>
      <c r="CQ214" s="2520"/>
      <c r="CR214" s="2520"/>
      <c r="CS214" s="2520"/>
      <c r="CT214" s="2520"/>
      <c r="CU214" s="2520"/>
      <c r="CV214" s="2520"/>
      <c r="CW214" s="2520"/>
      <c r="CX214" s="2520"/>
      <c r="CY214" s="2520"/>
      <c r="CZ214" s="2520"/>
      <c r="DA214" s="2520"/>
      <c r="DB214" s="2520"/>
      <c r="DC214" s="2520"/>
      <c r="DD214" s="2520"/>
      <c r="DE214" s="2520"/>
      <c r="DF214" s="2520"/>
      <c r="DG214" s="2520"/>
      <c r="DH214" s="2520"/>
      <c r="DI214" s="2520"/>
      <c r="DJ214" s="2520"/>
      <c r="DK214" s="2520"/>
      <c r="DL214" s="2520"/>
      <c r="DM214" s="2520"/>
      <c r="DN214" s="2520"/>
      <c r="DO214" s="2520"/>
      <c r="DP214" s="2520"/>
      <c r="DQ214" s="2520"/>
      <c r="DR214" s="2520"/>
      <c r="DS214" s="2520"/>
      <c r="DT214" s="2520"/>
      <c r="DU214" s="2520"/>
      <c r="DV214" s="2520"/>
      <c r="DW214" s="2520"/>
      <c r="DX214" s="2520"/>
      <c r="DY214" s="2520"/>
      <c r="DZ214" s="2520"/>
      <c r="EA214" s="2520"/>
      <c r="EB214" s="2520"/>
      <c r="EC214" s="2520"/>
      <c r="ED214" s="2520"/>
      <c r="EE214" s="2520"/>
      <c r="EF214" s="2520"/>
      <c r="EG214" s="2520"/>
      <c r="EH214" s="2520"/>
      <c r="EI214" s="2520"/>
      <c r="EJ214" s="2520"/>
      <c r="EK214" s="2520"/>
      <c r="EL214" s="2520"/>
      <c r="EM214" s="2520"/>
      <c r="EN214" s="2520"/>
      <c r="EO214" s="2520"/>
      <c r="EP214" s="2520"/>
      <c r="EQ214" s="2520"/>
      <c r="ER214" s="2520"/>
      <c r="ES214" s="2520"/>
      <c r="ET214" s="2520"/>
      <c r="EU214" s="2520"/>
      <c r="EV214" s="2520"/>
      <c r="EW214" s="2520"/>
      <c r="EX214" s="2520"/>
      <c r="EY214" s="2520"/>
      <c r="EZ214" s="2520"/>
      <c r="FA214" s="2520"/>
      <c r="FB214" s="2520"/>
      <c r="FC214" s="2520"/>
      <c r="FD214" s="2520"/>
      <c r="FE214" s="2520"/>
      <c r="FF214" s="2520"/>
      <c r="FG214" s="2520"/>
      <c r="FH214" s="2520"/>
      <c r="FI214" s="2520"/>
      <c r="FJ214" s="2520"/>
      <c r="FK214" s="2520"/>
      <c r="FL214" s="2520"/>
      <c r="FM214" s="2520"/>
      <c r="FN214" s="2520"/>
      <c r="FO214" s="2520"/>
      <c r="FP214" s="2520"/>
      <c r="FQ214" s="2520"/>
      <c r="FR214" s="2520"/>
      <c r="FS214" s="2520"/>
      <c r="FT214" s="2520"/>
      <c r="FU214" s="2520"/>
      <c r="FV214" s="2520"/>
      <c r="FW214" s="2520"/>
      <c r="FX214" s="2520"/>
      <c r="FY214" s="2520"/>
      <c r="FZ214" s="2520"/>
      <c r="GA214" s="2520"/>
      <c r="GB214" s="2520"/>
      <c r="GC214" s="2520"/>
      <c r="GD214" s="2520"/>
      <c r="GE214" s="2520"/>
      <c r="GF214" s="2520"/>
      <c r="GG214" s="2520"/>
      <c r="GH214" s="2520"/>
      <c r="GI214" s="2520"/>
      <c r="GJ214" s="2520"/>
      <c r="GK214" s="2520"/>
      <c r="GL214" s="2520"/>
      <c r="GM214" s="2520"/>
      <c r="GN214" s="2520"/>
      <c r="GO214" s="2520"/>
      <c r="GP214" s="2520"/>
      <c r="GQ214" s="2520"/>
      <c r="GR214" s="2520"/>
      <c r="GS214" s="2520"/>
      <c r="GT214" s="2520"/>
      <c r="GU214" s="2520"/>
      <c r="GV214" s="2520"/>
      <c r="GW214" s="2520"/>
      <c r="GX214" s="2520"/>
      <c r="GY214" s="2520"/>
      <c r="GZ214" s="2520"/>
      <c r="HA214" s="2520"/>
      <c r="HB214" s="2520"/>
      <c r="HC214" s="2520"/>
      <c r="HD214" s="2520"/>
      <c r="HE214" s="2520"/>
      <c r="HF214" s="2520"/>
      <c r="HG214" s="2520"/>
      <c r="HH214" s="2520"/>
      <c r="HI214" s="2520"/>
      <c r="HJ214" s="2520"/>
      <c r="HK214" s="2520"/>
      <c r="HL214" s="2520"/>
      <c r="HM214" s="2520"/>
      <c r="HN214" s="2520"/>
      <c r="HO214" s="2520"/>
      <c r="HP214" s="2520"/>
      <c r="HQ214" s="2520"/>
      <c r="HR214" s="2520"/>
      <c r="HS214" s="2520"/>
      <c r="HT214" s="2520"/>
      <c r="HU214" s="2520"/>
      <c r="HV214" s="2520"/>
      <c r="HW214" s="2520"/>
      <c r="HX214" s="2520"/>
      <c r="HY214" s="2520"/>
      <c r="HZ214" s="2520"/>
      <c r="IA214" s="2520"/>
      <c r="IB214" s="2520"/>
      <c r="IC214" s="2520"/>
      <c r="ID214" s="2520"/>
      <c r="IE214" s="2520"/>
      <c r="IF214" s="2520"/>
      <c r="IG214" s="2520"/>
      <c r="IH214" s="2520"/>
      <c r="II214" s="2520"/>
      <c r="IJ214" s="2520"/>
      <c r="IK214" s="2520"/>
      <c r="IL214" s="2520"/>
      <c r="IM214" s="2520"/>
      <c r="IN214" s="2520"/>
      <c r="IO214" s="2520"/>
      <c r="IP214" s="2520"/>
      <c r="IQ214" s="2520"/>
      <c r="IR214" s="2520"/>
      <c r="IS214" s="2520"/>
      <c r="IT214" s="2520"/>
      <c r="IU214" s="2520"/>
      <c r="IV214" s="2520"/>
    </row>
    <row r="215" spans="1:256" s="2565" customFormat="1" ht="15.6" customHeight="1">
      <c r="A215" s="2522"/>
      <c r="B215" s="2522"/>
      <c r="C215" s="2641"/>
      <c r="D215" s="2642"/>
      <c r="E215" s="2521"/>
      <c r="F215" s="2648" t="s">
        <v>640</v>
      </c>
      <c r="G215" s="2649"/>
      <c r="H215" s="2649"/>
      <c r="I215" s="2649"/>
      <c r="J215" s="2649"/>
      <c r="K215" s="2649"/>
      <c r="L215" s="2649"/>
      <c r="M215" s="2649"/>
      <c r="N215" s="2649"/>
      <c r="O215" s="808"/>
      <c r="P215" s="808">
        <v>0</v>
      </c>
      <c r="Q215" s="808">
        <v>0</v>
      </c>
      <c r="R215" s="808">
        <v>0</v>
      </c>
      <c r="S215" s="2643">
        <v>0</v>
      </c>
      <c r="T215" s="2643">
        <v>0</v>
      </c>
      <c r="U215" s="810">
        <v>0</v>
      </c>
      <c r="V215" s="2644">
        <v>0</v>
      </c>
      <c r="W215" s="2644">
        <v>0</v>
      </c>
      <c r="X215" s="1652">
        <v>0</v>
      </c>
      <c r="Y215" s="2646">
        <v>0</v>
      </c>
      <c r="Z215" s="2646">
        <v>0</v>
      </c>
      <c r="AA215" s="2647">
        <v>-575800</v>
      </c>
      <c r="AB215" s="2647">
        <v>-608100</v>
      </c>
      <c r="AC215" s="515">
        <v>-623300</v>
      </c>
      <c r="AD215" s="515">
        <v>-638900</v>
      </c>
      <c r="AE215" s="515">
        <v>-654900</v>
      </c>
      <c r="AF215" s="515">
        <v>-671300</v>
      </c>
      <c r="AG215" s="515">
        <v>-688100</v>
      </c>
      <c r="AH215" s="515">
        <v>-705300</v>
      </c>
      <c r="AI215" s="515">
        <v>-722900</v>
      </c>
      <c r="AJ215" s="515">
        <v>-741000</v>
      </c>
      <c r="AK215" s="515">
        <v>-759500</v>
      </c>
      <c r="AL215" s="515">
        <v>-778500</v>
      </c>
      <c r="AM215" s="515">
        <v>-798000</v>
      </c>
      <c r="AN215" s="515">
        <v>-818000</v>
      </c>
      <c r="AO215" s="515">
        <v>-838500</v>
      </c>
      <c r="AP215" s="561">
        <v>-859500</v>
      </c>
      <c r="AQ215" s="2520"/>
      <c r="AR215" s="2520"/>
      <c r="AS215" s="1652">
        <v>0</v>
      </c>
      <c r="AT215" s="2520"/>
      <c r="AU215" s="2520"/>
      <c r="AV215" s="2520"/>
      <c r="AW215" s="2520"/>
      <c r="AX215" s="2520"/>
      <c r="AY215" s="2520"/>
      <c r="AZ215" s="2520"/>
      <c r="BA215" s="2520"/>
      <c r="BB215" s="2520"/>
      <c r="BC215" s="2520"/>
      <c r="BD215" s="2520"/>
      <c r="BE215" s="2520"/>
      <c r="BF215" s="2520"/>
      <c r="BG215" s="2520"/>
      <c r="BH215" s="2520"/>
      <c r="BI215" s="2520"/>
      <c r="BJ215" s="2520"/>
      <c r="BK215" s="2520"/>
      <c r="BL215" s="2520"/>
      <c r="BM215" s="2520"/>
      <c r="BN215" s="2520"/>
      <c r="BO215" s="2520"/>
      <c r="BP215" s="2520"/>
      <c r="BQ215" s="2520"/>
      <c r="BR215" s="2520"/>
      <c r="BS215" s="2520"/>
      <c r="BT215" s="2520"/>
      <c r="BU215" s="2520"/>
      <c r="BV215" s="2520"/>
      <c r="BW215" s="2520"/>
      <c r="BX215" s="2520"/>
      <c r="BY215" s="2520"/>
      <c r="BZ215" s="2520"/>
      <c r="CA215" s="2520"/>
      <c r="CB215" s="2520"/>
      <c r="CC215" s="2520"/>
      <c r="CD215" s="2520"/>
      <c r="CE215" s="2520"/>
      <c r="CF215" s="2520"/>
      <c r="CG215" s="2520"/>
      <c r="CH215" s="2520"/>
      <c r="CI215" s="2520"/>
      <c r="CJ215" s="2520"/>
      <c r="CK215" s="2520"/>
      <c r="CL215" s="2520"/>
      <c r="CM215" s="2520"/>
      <c r="CN215" s="2520"/>
      <c r="CO215" s="2520"/>
      <c r="CP215" s="2520"/>
      <c r="CQ215" s="2520"/>
      <c r="CR215" s="2520"/>
      <c r="CS215" s="2520"/>
      <c r="CT215" s="2520"/>
      <c r="CU215" s="2520"/>
      <c r="CV215" s="2520"/>
      <c r="CW215" s="2520"/>
      <c r="CX215" s="2520"/>
      <c r="CY215" s="2520"/>
      <c r="CZ215" s="2520"/>
      <c r="DA215" s="2520"/>
      <c r="DB215" s="2520"/>
      <c r="DC215" s="2520"/>
      <c r="DD215" s="2520"/>
      <c r="DE215" s="2520"/>
      <c r="DF215" s="2520"/>
      <c r="DG215" s="2520"/>
      <c r="DH215" s="2520"/>
      <c r="DI215" s="2520"/>
      <c r="DJ215" s="2520"/>
      <c r="DK215" s="2520"/>
      <c r="DL215" s="2520"/>
      <c r="DM215" s="2520"/>
      <c r="DN215" s="2520"/>
      <c r="DO215" s="2520"/>
      <c r="DP215" s="2520"/>
      <c r="DQ215" s="2520"/>
      <c r="DR215" s="2520"/>
      <c r="DS215" s="2520"/>
      <c r="DT215" s="2520"/>
      <c r="DU215" s="2520"/>
      <c r="DV215" s="2520"/>
      <c r="DW215" s="2520"/>
      <c r="DX215" s="2520"/>
      <c r="DY215" s="2520"/>
      <c r="DZ215" s="2520"/>
      <c r="EA215" s="2520"/>
      <c r="EB215" s="2520"/>
      <c r="EC215" s="2520"/>
      <c r="ED215" s="2520"/>
      <c r="EE215" s="2520"/>
      <c r="EF215" s="2520"/>
      <c r="EG215" s="2520"/>
      <c r="EH215" s="2520"/>
      <c r="EI215" s="2520"/>
      <c r="EJ215" s="2520"/>
      <c r="EK215" s="2520"/>
      <c r="EL215" s="2520"/>
      <c r="EM215" s="2520"/>
      <c r="EN215" s="2520"/>
      <c r="EO215" s="2520"/>
      <c r="EP215" s="2520"/>
      <c r="EQ215" s="2520"/>
      <c r="ER215" s="2520"/>
      <c r="ES215" s="2520"/>
      <c r="ET215" s="2520"/>
      <c r="EU215" s="2520"/>
      <c r="EV215" s="2520"/>
      <c r="EW215" s="2520"/>
      <c r="EX215" s="2520"/>
      <c r="EY215" s="2520"/>
      <c r="EZ215" s="2520"/>
      <c r="FA215" s="2520"/>
      <c r="FB215" s="2520"/>
      <c r="FC215" s="2520"/>
      <c r="FD215" s="2520"/>
      <c r="FE215" s="2520"/>
      <c r="FF215" s="2520"/>
      <c r="FG215" s="2520"/>
      <c r="FH215" s="2520"/>
      <c r="FI215" s="2520"/>
      <c r="FJ215" s="2520"/>
      <c r="FK215" s="2520"/>
      <c r="FL215" s="2520"/>
      <c r="FM215" s="2520"/>
      <c r="FN215" s="2520"/>
      <c r="FO215" s="2520"/>
      <c r="FP215" s="2520"/>
      <c r="FQ215" s="2520"/>
      <c r="FR215" s="2520"/>
      <c r="FS215" s="2520"/>
      <c r="FT215" s="2520"/>
      <c r="FU215" s="2520"/>
      <c r="FV215" s="2520"/>
      <c r="FW215" s="2520"/>
      <c r="FX215" s="2520"/>
      <c r="FY215" s="2520"/>
      <c r="FZ215" s="2520"/>
      <c r="GA215" s="2520"/>
      <c r="GB215" s="2520"/>
      <c r="GC215" s="2520"/>
      <c r="GD215" s="2520"/>
      <c r="GE215" s="2520"/>
      <c r="GF215" s="2520"/>
      <c r="GG215" s="2520"/>
      <c r="GH215" s="2520"/>
      <c r="GI215" s="2520"/>
      <c r="GJ215" s="2520"/>
      <c r="GK215" s="2520"/>
      <c r="GL215" s="2520"/>
      <c r="GM215" s="2520"/>
      <c r="GN215" s="2520"/>
      <c r="GO215" s="2520"/>
      <c r="GP215" s="2520"/>
      <c r="GQ215" s="2520"/>
      <c r="GR215" s="2520"/>
      <c r="GS215" s="2520"/>
      <c r="GT215" s="2520"/>
      <c r="GU215" s="2520"/>
      <c r="GV215" s="2520"/>
      <c r="GW215" s="2520"/>
      <c r="GX215" s="2520"/>
      <c r="GY215" s="2520"/>
      <c r="GZ215" s="2520"/>
      <c r="HA215" s="2520"/>
      <c r="HB215" s="2520"/>
      <c r="HC215" s="2520"/>
      <c r="HD215" s="2520"/>
      <c r="HE215" s="2520"/>
      <c r="HF215" s="2520"/>
      <c r="HG215" s="2520"/>
      <c r="HH215" s="2520"/>
      <c r="HI215" s="2520"/>
      <c r="HJ215" s="2520"/>
      <c r="HK215" s="2520"/>
      <c r="HL215" s="2520"/>
      <c r="HM215" s="2520"/>
      <c r="HN215" s="2520"/>
      <c r="HO215" s="2520"/>
      <c r="HP215" s="2520"/>
      <c r="HQ215" s="2520"/>
      <c r="HR215" s="2520"/>
      <c r="HS215" s="2520"/>
      <c r="HT215" s="2520"/>
      <c r="HU215" s="2520"/>
      <c r="HV215" s="2520"/>
      <c r="HW215" s="2520"/>
      <c r="HX215" s="2520"/>
      <c r="HY215" s="2520"/>
      <c r="HZ215" s="2520"/>
      <c r="IA215" s="2520"/>
      <c r="IB215" s="2520"/>
      <c r="IC215" s="2520"/>
      <c r="ID215" s="2520"/>
      <c r="IE215" s="2520"/>
      <c r="IF215" s="2520"/>
      <c r="IG215" s="2520"/>
      <c r="IH215" s="2520"/>
      <c r="II215" s="2520"/>
      <c r="IJ215" s="2520"/>
      <c r="IK215" s="2520"/>
      <c r="IL215" s="2520"/>
      <c r="IM215" s="2520"/>
      <c r="IN215" s="2520"/>
      <c r="IO215" s="2520"/>
      <c r="IP215" s="2520"/>
      <c r="IQ215" s="2520"/>
      <c r="IR215" s="2520"/>
      <c r="IS215" s="2520"/>
      <c r="IT215" s="2520"/>
      <c r="IU215" s="2520"/>
      <c r="IV215" s="2520"/>
    </row>
    <row r="216" spans="1:256" s="2565" customFormat="1" ht="15.6" customHeight="1">
      <c r="A216" s="2522"/>
      <c r="B216" s="2522"/>
      <c r="C216" s="2641"/>
      <c r="D216" s="2650"/>
      <c r="E216" s="2651"/>
      <c r="F216" s="2652" t="s">
        <v>37</v>
      </c>
      <c r="G216" s="2653"/>
      <c r="H216" s="2653"/>
      <c r="I216" s="2653"/>
      <c r="J216" s="2653"/>
      <c r="K216" s="2653"/>
      <c r="L216" s="2653"/>
      <c r="M216" s="2653"/>
      <c r="N216" s="2653"/>
      <c r="O216" s="2654">
        <v>16592622</v>
      </c>
      <c r="P216" s="2654">
        <v>13031800</v>
      </c>
      <c r="Q216" s="2654">
        <v>11451100</v>
      </c>
      <c r="R216" s="2654">
        <v>11812900</v>
      </c>
      <c r="S216" s="2655">
        <v>12808300</v>
      </c>
      <c r="T216" s="2655">
        <v>11604100</v>
      </c>
      <c r="U216" s="2656">
        <v>12504300</v>
      </c>
      <c r="V216" s="2657">
        <v>12174500</v>
      </c>
      <c r="W216" s="546">
        <v>12366500</v>
      </c>
      <c r="X216" s="2658">
        <v>8164200</v>
      </c>
      <c r="Y216" s="2659">
        <v>14064700</v>
      </c>
      <c r="Z216" s="2659">
        <v>15923700</v>
      </c>
      <c r="AA216" s="2660">
        <v>11865031.73305</v>
      </c>
      <c r="AB216" s="2660">
        <v>12161161.998041671</v>
      </c>
      <c r="AC216" s="546">
        <v>12528700</v>
      </c>
      <c r="AD216" s="546">
        <v>12928100</v>
      </c>
      <c r="AE216" s="546">
        <v>13344100</v>
      </c>
      <c r="AF216" s="546">
        <v>13772100</v>
      </c>
      <c r="AG216" s="546">
        <v>14168000</v>
      </c>
      <c r="AH216" s="546">
        <v>14575800</v>
      </c>
      <c r="AI216" s="546">
        <v>14995900</v>
      </c>
      <c r="AJ216" s="546">
        <v>15428500</v>
      </c>
      <c r="AK216" s="546">
        <v>15874600</v>
      </c>
      <c r="AL216" s="546">
        <v>16334600</v>
      </c>
      <c r="AM216" s="546">
        <v>16809000</v>
      </c>
      <c r="AN216" s="546">
        <v>17298300</v>
      </c>
      <c r="AO216" s="546">
        <v>17802900</v>
      </c>
      <c r="AP216" s="547">
        <v>18323200</v>
      </c>
      <c r="AS216" s="2658">
        <v>15923700</v>
      </c>
    </row>
    <row r="217" spans="1:256" s="2565" customFormat="1" ht="15.6" customHeight="1">
      <c r="A217" s="2522"/>
      <c r="B217" s="2522"/>
      <c r="C217" s="2641"/>
      <c r="D217" s="2642"/>
      <c r="E217" s="2707" t="s">
        <v>1685</v>
      </c>
      <c r="F217" s="2621"/>
      <c r="G217" s="2632"/>
      <c r="H217" s="2632"/>
      <c r="I217" s="2632"/>
      <c r="J217" s="2632"/>
      <c r="K217" s="2632"/>
      <c r="L217" s="2632"/>
      <c r="M217" s="2632"/>
      <c r="N217" s="2632"/>
      <c r="O217" s="2709"/>
      <c r="P217" s="808"/>
      <c r="Q217" s="808"/>
      <c r="R217" s="808"/>
      <c r="S217" s="2643"/>
      <c r="T217" s="2643"/>
      <c r="U217" s="810"/>
      <c r="V217" s="2644"/>
      <c r="W217" s="2644"/>
      <c r="X217" s="1652"/>
      <c r="Y217" s="2646"/>
      <c r="Z217" s="2646"/>
      <c r="AA217" s="2647"/>
      <c r="AB217" s="2647"/>
      <c r="AC217" s="511"/>
      <c r="AD217" s="511"/>
      <c r="AE217" s="511"/>
      <c r="AF217" s="511"/>
      <c r="AG217" s="511"/>
      <c r="AH217" s="511"/>
      <c r="AI217" s="511"/>
      <c r="AJ217" s="511"/>
      <c r="AK217" s="511"/>
      <c r="AL217" s="511"/>
      <c r="AM217" s="511"/>
      <c r="AN217" s="511"/>
      <c r="AO217" s="511"/>
      <c r="AP217" s="1343"/>
      <c r="AQ217" s="2520"/>
      <c r="AR217" s="2520"/>
      <c r="AS217" s="1652"/>
      <c r="AT217" s="2520"/>
      <c r="AU217" s="2520"/>
      <c r="AV217" s="2520"/>
      <c r="AW217" s="2520"/>
      <c r="AX217" s="2520"/>
      <c r="AY217" s="2520"/>
      <c r="AZ217" s="2520"/>
      <c r="BA217" s="2520"/>
      <c r="BB217" s="2520"/>
      <c r="BC217" s="2520"/>
      <c r="BD217" s="2520"/>
      <c r="BE217" s="2520"/>
      <c r="BF217" s="2520"/>
      <c r="BG217" s="2520"/>
      <c r="BH217" s="2520"/>
      <c r="BI217" s="2520"/>
      <c r="BJ217" s="2520"/>
      <c r="BK217" s="2520"/>
      <c r="BL217" s="2520"/>
      <c r="BM217" s="2520"/>
      <c r="BN217" s="2520"/>
      <c r="BO217" s="2520"/>
      <c r="BP217" s="2520"/>
      <c r="BQ217" s="2520"/>
      <c r="BR217" s="2520"/>
      <c r="BS217" s="2520"/>
      <c r="BT217" s="2520"/>
      <c r="BU217" s="2520"/>
      <c r="BV217" s="2520"/>
      <c r="BW217" s="2520"/>
      <c r="BX217" s="2520"/>
      <c r="BY217" s="2520"/>
      <c r="BZ217" s="2520"/>
      <c r="CA217" s="2520"/>
      <c r="CB217" s="2520"/>
      <c r="CC217" s="2520"/>
      <c r="CD217" s="2520"/>
      <c r="CE217" s="2520"/>
      <c r="CF217" s="2520"/>
      <c r="CG217" s="2520"/>
      <c r="CH217" s="2520"/>
      <c r="CI217" s="2520"/>
      <c r="CJ217" s="2520"/>
      <c r="CK217" s="2520"/>
      <c r="CL217" s="2520"/>
      <c r="CM217" s="2520"/>
      <c r="CN217" s="2520"/>
      <c r="CO217" s="2520"/>
      <c r="CP217" s="2520"/>
      <c r="CQ217" s="2520"/>
      <c r="CR217" s="2520"/>
      <c r="CS217" s="2520"/>
      <c r="CT217" s="2520"/>
      <c r="CU217" s="2520"/>
      <c r="CV217" s="2520"/>
      <c r="CW217" s="2520"/>
      <c r="CX217" s="2520"/>
      <c r="CY217" s="2520"/>
      <c r="CZ217" s="2520"/>
      <c r="DA217" s="2520"/>
      <c r="DB217" s="2520"/>
      <c r="DC217" s="2520"/>
      <c r="DD217" s="2520"/>
      <c r="DE217" s="2520"/>
      <c r="DF217" s="2520"/>
      <c r="DG217" s="2520"/>
      <c r="DH217" s="2520"/>
      <c r="DI217" s="2520"/>
      <c r="DJ217" s="2520"/>
      <c r="DK217" s="2520"/>
      <c r="DL217" s="2520"/>
      <c r="DM217" s="2520"/>
      <c r="DN217" s="2520"/>
      <c r="DO217" s="2520"/>
      <c r="DP217" s="2520"/>
      <c r="DQ217" s="2520"/>
      <c r="DR217" s="2520"/>
      <c r="DS217" s="2520"/>
      <c r="DT217" s="2520"/>
      <c r="DU217" s="2520"/>
      <c r="DV217" s="2520"/>
      <c r="DW217" s="2520"/>
      <c r="DX217" s="2520"/>
      <c r="DY217" s="2520"/>
      <c r="DZ217" s="2520"/>
      <c r="EA217" s="2520"/>
      <c r="EB217" s="2520"/>
      <c r="EC217" s="2520"/>
      <c r="ED217" s="2520"/>
      <c r="EE217" s="2520"/>
      <c r="EF217" s="2520"/>
      <c r="EG217" s="2520"/>
      <c r="EH217" s="2520"/>
      <c r="EI217" s="2520"/>
      <c r="EJ217" s="2520"/>
      <c r="EK217" s="2520"/>
      <c r="EL217" s="2520"/>
      <c r="EM217" s="2520"/>
      <c r="EN217" s="2520"/>
      <c r="EO217" s="2520"/>
      <c r="EP217" s="2520"/>
      <c r="EQ217" s="2520"/>
      <c r="ER217" s="2520"/>
      <c r="ES217" s="2520"/>
      <c r="ET217" s="2520"/>
      <c r="EU217" s="2520"/>
      <c r="EV217" s="2520"/>
      <c r="EW217" s="2520"/>
      <c r="EX217" s="2520"/>
      <c r="EY217" s="2520"/>
      <c r="EZ217" s="2520"/>
      <c r="FA217" s="2520"/>
      <c r="FB217" s="2520"/>
      <c r="FC217" s="2520"/>
      <c r="FD217" s="2520"/>
      <c r="FE217" s="2520"/>
      <c r="FF217" s="2520"/>
      <c r="FG217" s="2520"/>
      <c r="FH217" s="2520"/>
      <c r="FI217" s="2520"/>
      <c r="FJ217" s="2520"/>
      <c r="FK217" s="2520"/>
      <c r="FL217" s="2520"/>
      <c r="FM217" s="2520"/>
      <c r="FN217" s="2520"/>
      <c r="FO217" s="2520"/>
      <c r="FP217" s="2520"/>
      <c r="FQ217" s="2520"/>
      <c r="FR217" s="2520"/>
      <c r="FS217" s="2520"/>
      <c r="FT217" s="2520"/>
      <c r="FU217" s="2520"/>
      <c r="FV217" s="2520"/>
      <c r="FW217" s="2520"/>
      <c r="FX217" s="2520"/>
      <c r="FY217" s="2520"/>
      <c r="FZ217" s="2520"/>
      <c r="GA217" s="2520"/>
      <c r="GB217" s="2520"/>
      <c r="GC217" s="2520"/>
      <c r="GD217" s="2520"/>
      <c r="GE217" s="2520"/>
      <c r="GF217" s="2520"/>
      <c r="GG217" s="2520"/>
      <c r="GH217" s="2520"/>
      <c r="GI217" s="2520"/>
      <c r="GJ217" s="2520"/>
      <c r="GK217" s="2520"/>
      <c r="GL217" s="2520"/>
      <c r="GM217" s="2520"/>
      <c r="GN217" s="2520"/>
      <c r="GO217" s="2520"/>
      <c r="GP217" s="2520"/>
      <c r="GQ217" s="2520"/>
      <c r="GR217" s="2520"/>
      <c r="GS217" s="2520"/>
      <c r="GT217" s="2520"/>
      <c r="GU217" s="2520"/>
      <c r="GV217" s="2520"/>
      <c r="GW217" s="2520"/>
      <c r="GX217" s="2520"/>
      <c r="GY217" s="2520"/>
      <c r="GZ217" s="2520"/>
      <c r="HA217" s="2520"/>
      <c r="HB217" s="2520"/>
      <c r="HC217" s="2520"/>
      <c r="HD217" s="2520"/>
      <c r="HE217" s="2520"/>
      <c r="HF217" s="2520"/>
      <c r="HG217" s="2520"/>
      <c r="HH217" s="2520"/>
      <c r="HI217" s="2520"/>
      <c r="HJ217" s="2520"/>
      <c r="HK217" s="2520"/>
      <c r="HL217" s="2520"/>
      <c r="HM217" s="2520"/>
      <c r="HN217" s="2520"/>
      <c r="HO217" s="2520"/>
      <c r="HP217" s="2520"/>
      <c r="HQ217" s="2520"/>
      <c r="HR217" s="2520"/>
      <c r="HS217" s="2520"/>
      <c r="HT217" s="2520"/>
      <c r="HU217" s="2520"/>
      <c r="HV217" s="2520"/>
      <c r="HW217" s="2520"/>
      <c r="HX217" s="2520"/>
      <c r="HY217" s="2520"/>
      <c r="HZ217" s="2520"/>
      <c r="IA217" s="2520"/>
      <c r="IB217" s="2520"/>
      <c r="IC217" s="2520"/>
      <c r="ID217" s="2520"/>
      <c r="IE217" s="2520"/>
      <c r="IF217" s="2520"/>
      <c r="IG217" s="2520"/>
      <c r="IH217" s="2520"/>
      <c r="II217" s="2520"/>
      <c r="IJ217" s="2520"/>
      <c r="IK217" s="2520"/>
      <c r="IL217" s="2520"/>
      <c r="IM217" s="2520"/>
      <c r="IN217" s="2520"/>
      <c r="IO217" s="2520"/>
      <c r="IP217" s="2520"/>
      <c r="IQ217" s="2520"/>
      <c r="IR217" s="2520"/>
      <c r="IS217" s="2520"/>
      <c r="IT217" s="2520"/>
      <c r="IU217" s="2520"/>
      <c r="IV217" s="2520"/>
    </row>
    <row r="218" spans="1:256" s="2565" customFormat="1" ht="15.6" customHeight="1">
      <c r="A218" s="2522"/>
      <c r="B218" s="2522"/>
      <c r="C218" s="2641"/>
      <c r="D218" s="2642"/>
      <c r="E218" s="2521"/>
      <c r="F218" s="2621" t="s">
        <v>628</v>
      </c>
      <c r="G218" s="2632"/>
      <c r="H218" s="2632"/>
      <c r="I218" s="2632"/>
      <c r="J218" s="2632"/>
      <c r="K218" s="2632"/>
      <c r="L218" s="2632"/>
      <c r="M218" s="2632"/>
      <c r="N218" s="2632"/>
      <c r="O218" s="808">
        <v>125188</v>
      </c>
      <c r="P218" s="808">
        <v>292000</v>
      </c>
      <c r="Q218" s="808">
        <v>373400</v>
      </c>
      <c r="R218" s="808">
        <v>379300</v>
      </c>
      <c r="S218" s="2643">
        <v>242600</v>
      </c>
      <c r="T218" s="2643">
        <v>362400</v>
      </c>
      <c r="U218" s="810">
        <v>392200</v>
      </c>
      <c r="V218" s="2644">
        <v>388300</v>
      </c>
      <c r="W218" s="2644">
        <v>563300</v>
      </c>
      <c r="X218" s="1652">
        <v>1778400</v>
      </c>
      <c r="Y218" s="2646">
        <v>592000</v>
      </c>
      <c r="Z218" s="2646">
        <v>626600</v>
      </c>
      <c r="AA218" s="2647">
        <v>2270221.2618999998</v>
      </c>
      <c r="AB218" s="2647">
        <v>2344658.4613516601</v>
      </c>
      <c r="AC218" s="515">
        <v>2440900</v>
      </c>
      <c r="AD218" s="515">
        <v>2553000</v>
      </c>
      <c r="AE218" s="515">
        <v>2671900</v>
      </c>
      <c r="AF218" s="515">
        <v>2794600</v>
      </c>
      <c r="AG218" s="515">
        <v>2895100</v>
      </c>
      <c r="AH218" s="515">
        <v>2999200</v>
      </c>
      <c r="AI218" s="515">
        <v>3107100</v>
      </c>
      <c r="AJ218" s="515">
        <v>3219000</v>
      </c>
      <c r="AK218" s="515">
        <v>3335300</v>
      </c>
      <c r="AL218" s="515">
        <v>3456100</v>
      </c>
      <c r="AM218" s="515">
        <v>3581700</v>
      </c>
      <c r="AN218" s="515">
        <v>3712200</v>
      </c>
      <c r="AO218" s="515">
        <v>3847800</v>
      </c>
      <c r="AP218" s="561">
        <v>3988700</v>
      </c>
      <c r="AQ218" s="2520"/>
      <c r="AR218" s="2520"/>
      <c r="AS218" s="1652">
        <v>626600</v>
      </c>
      <c r="AT218" s="2520"/>
      <c r="AU218" s="2520"/>
      <c r="AV218" s="2520"/>
      <c r="AW218" s="2520"/>
      <c r="AX218" s="2520"/>
      <c r="AY218" s="2520"/>
      <c r="AZ218" s="2520"/>
      <c r="BA218" s="2520"/>
      <c r="BB218" s="2520"/>
      <c r="BC218" s="2520"/>
      <c r="BD218" s="2520"/>
      <c r="BE218" s="2520"/>
      <c r="BF218" s="2520"/>
      <c r="BG218" s="2520"/>
      <c r="BH218" s="2520"/>
      <c r="BI218" s="2520"/>
      <c r="BJ218" s="2520"/>
      <c r="BK218" s="2520"/>
      <c r="BL218" s="2520"/>
      <c r="BM218" s="2520"/>
      <c r="BN218" s="2520"/>
      <c r="BO218" s="2520"/>
      <c r="BP218" s="2520"/>
      <c r="BQ218" s="2520"/>
      <c r="BR218" s="2520"/>
      <c r="BS218" s="2520"/>
      <c r="BT218" s="2520"/>
      <c r="BU218" s="2520"/>
      <c r="BV218" s="2520"/>
      <c r="BW218" s="2520"/>
      <c r="BX218" s="2520"/>
      <c r="BY218" s="2520"/>
      <c r="BZ218" s="2520"/>
      <c r="CA218" s="2520"/>
      <c r="CB218" s="2520"/>
      <c r="CC218" s="2520"/>
      <c r="CD218" s="2520"/>
      <c r="CE218" s="2520"/>
      <c r="CF218" s="2520"/>
      <c r="CG218" s="2520"/>
      <c r="CH218" s="2520"/>
      <c r="CI218" s="2520"/>
      <c r="CJ218" s="2520"/>
      <c r="CK218" s="2520"/>
      <c r="CL218" s="2520"/>
      <c r="CM218" s="2520"/>
      <c r="CN218" s="2520"/>
      <c r="CO218" s="2520"/>
      <c r="CP218" s="2520"/>
      <c r="CQ218" s="2520"/>
      <c r="CR218" s="2520"/>
      <c r="CS218" s="2520"/>
      <c r="CT218" s="2520"/>
      <c r="CU218" s="2520"/>
      <c r="CV218" s="2520"/>
      <c r="CW218" s="2520"/>
      <c r="CX218" s="2520"/>
      <c r="CY218" s="2520"/>
      <c r="CZ218" s="2520"/>
      <c r="DA218" s="2520"/>
      <c r="DB218" s="2520"/>
      <c r="DC218" s="2520"/>
      <c r="DD218" s="2520"/>
      <c r="DE218" s="2520"/>
      <c r="DF218" s="2520"/>
      <c r="DG218" s="2520"/>
      <c r="DH218" s="2520"/>
      <c r="DI218" s="2520"/>
      <c r="DJ218" s="2520"/>
      <c r="DK218" s="2520"/>
      <c r="DL218" s="2520"/>
      <c r="DM218" s="2520"/>
      <c r="DN218" s="2520"/>
      <c r="DO218" s="2520"/>
      <c r="DP218" s="2520"/>
      <c r="DQ218" s="2520"/>
      <c r="DR218" s="2520"/>
      <c r="DS218" s="2520"/>
      <c r="DT218" s="2520"/>
      <c r="DU218" s="2520"/>
      <c r="DV218" s="2520"/>
      <c r="DW218" s="2520"/>
      <c r="DX218" s="2520"/>
      <c r="DY218" s="2520"/>
      <c r="DZ218" s="2520"/>
      <c r="EA218" s="2520"/>
      <c r="EB218" s="2520"/>
      <c r="EC218" s="2520"/>
      <c r="ED218" s="2520"/>
      <c r="EE218" s="2520"/>
      <c r="EF218" s="2520"/>
      <c r="EG218" s="2520"/>
      <c r="EH218" s="2520"/>
      <c r="EI218" s="2520"/>
      <c r="EJ218" s="2520"/>
      <c r="EK218" s="2520"/>
      <c r="EL218" s="2520"/>
      <c r="EM218" s="2520"/>
      <c r="EN218" s="2520"/>
      <c r="EO218" s="2520"/>
      <c r="EP218" s="2520"/>
      <c r="EQ218" s="2520"/>
      <c r="ER218" s="2520"/>
      <c r="ES218" s="2520"/>
      <c r="ET218" s="2520"/>
      <c r="EU218" s="2520"/>
      <c r="EV218" s="2520"/>
      <c r="EW218" s="2520"/>
      <c r="EX218" s="2520"/>
      <c r="EY218" s="2520"/>
      <c r="EZ218" s="2520"/>
      <c r="FA218" s="2520"/>
      <c r="FB218" s="2520"/>
      <c r="FC218" s="2520"/>
      <c r="FD218" s="2520"/>
      <c r="FE218" s="2520"/>
      <c r="FF218" s="2520"/>
      <c r="FG218" s="2520"/>
      <c r="FH218" s="2520"/>
      <c r="FI218" s="2520"/>
      <c r="FJ218" s="2520"/>
      <c r="FK218" s="2520"/>
      <c r="FL218" s="2520"/>
      <c r="FM218" s="2520"/>
      <c r="FN218" s="2520"/>
      <c r="FO218" s="2520"/>
      <c r="FP218" s="2520"/>
      <c r="FQ218" s="2520"/>
      <c r="FR218" s="2520"/>
      <c r="FS218" s="2520"/>
      <c r="FT218" s="2520"/>
      <c r="FU218" s="2520"/>
      <c r="FV218" s="2520"/>
      <c r="FW218" s="2520"/>
      <c r="FX218" s="2520"/>
      <c r="FY218" s="2520"/>
      <c r="FZ218" s="2520"/>
      <c r="GA218" s="2520"/>
      <c r="GB218" s="2520"/>
      <c r="GC218" s="2520"/>
      <c r="GD218" s="2520"/>
      <c r="GE218" s="2520"/>
      <c r="GF218" s="2520"/>
      <c r="GG218" s="2520"/>
      <c r="GH218" s="2520"/>
      <c r="GI218" s="2520"/>
      <c r="GJ218" s="2520"/>
      <c r="GK218" s="2520"/>
      <c r="GL218" s="2520"/>
      <c r="GM218" s="2520"/>
      <c r="GN218" s="2520"/>
      <c r="GO218" s="2520"/>
      <c r="GP218" s="2520"/>
      <c r="GQ218" s="2520"/>
      <c r="GR218" s="2520"/>
      <c r="GS218" s="2520"/>
      <c r="GT218" s="2520"/>
      <c r="GU218" s="2520"/>
      <c r="GV218" s="2520"/>
      <c r="GW218" s="2520"/>
      <c r="GX218" s="2520"/>
      <c r="GY218" s="2520"/>
      <c r="GZ218" s="2520"/>
      <c r="HA218" s="2520"/>
      <c r="HB218" s="2520"/>
      <c r="HC218" s="2520"/>
      <c r="HD218" s="2520"/>
      <c r="HE218" s="2520"/>
      <c r="HF218" s="2520"/>
      <c r="HG218" s="2520"/>
      <c r="HH218" s="2520"/>
      <c r="HI218" s="2520"/>
      <c r="HJ218" s="2520"/>
      <c r="HK218" s="2520"/>
      <c r="HL218" s="2520"/>
      <c r="HM218" s="2520"/>
      <c r="HN218" s="2520"/>
      <c r="HO218" s="2520"/>
      <c r="HP218" s="2520"/>
      <c r="HQ218" s="2520"/>
      <c r="HR218" s="2520"/>
      <c r="HS218" s="2520"/>
      <c r="HT218" s="2520"/>
      <c r="HU218" s="2520"/>
      <c r="HV218" s="2520"/>
      <c r="HW218" s="2520"/>
      <c r="HX218" s="2520"/>
      <c r="HY218" s="2520"/>
      <c r="HZ218" s="2520"/>
      <c r="IA218" s="2520"/>
      <c r="IB218" s="2520"/>
      <c r="IC218" s="2520"/>
      <c r="ID218" s="2520"/>
      <c r="IE218" s="2520"/>
      <c r="IF218" s="2520"/>
      <c r="IG218" s="2520"/>
      <c r="IH218" s="2520"/>
      <c r="II218" s="2520"/>
      <c r="IJ218" s="2520"/>
      <c r="IK218" s="2520"/>
      <c r="IL218" s="2520"/>
      <c r="IM218" s="2520"/>
      <c r="IN218" s="2520"/>
      <c r="IO218" s="2520"/>
      <c r="IP218" s="2520"/>
      <c r="IQ218" s="2520"/>
      <c r="IR218" s="2520"/>
      <c r="IS218" s="2520"/>
      <c r="IT218" s="2520"/>
      <c r="IU218" s="2520"/>
      <c r="IV218" s="2520"/>
    </row>
    <row r="219" spans="1:256" s="2565" customFormat="1" ht="15.6" customHeight="1">
      <c r="A219" s="2522"/>
      <c r="B219" s="2522"/>
      <c r="C219" s="2641"/>
      <c r="D219" s="2642"/>
      <c r="E219" s="2521"/>
      <c r="F219" s="2621" t="s">
        <v>630</v>
      </c>
      <c r="G219" s="2632"/>
      <c r="H219" s="2632"/>
      <c r="I219" s="2632"/>
      <c r="J219" s="2632"/>
      <c r="K219" s="2632"/>
      <c r="L219" s="2632"/>
      <c r="M219" s="2632"/>
      <c r="N219" s="2632"/>
      <c r="O219" s="808"/>
      <c r="P219" s="808">
        <v>1500</v>
      </c>
      <c r="Q219" s="808">
        <v>22700</v>
      </c>
      <c r="R219" s="808">
        <v>1200</v>
      </c>
      <c r="S219" s="2643">
        <v>24800</v>
      </c>
      <c r="T219" s="2643">
        <v>6700</v>
      </c>
      <c r="U219" s="810">
        <v>29300</v>
      </c>
      <c r="V219" s="2644">
        <v>0</v>
      </c>
      <c r="W219" s="2644">
        <v>0</v>
      </c>
      <c r="X219" s="1652">
        <v>0</v>
      </c>
      <c r="Y219" s="2646">
        <v>0</v>
      </c>
      <c r="Z219" s="2646">
        <v>0</v>
      </c>
      <c r="AA219" s="2647">
        <v>85000</v>
      </c>
      <c r="AB219" s="2647">
        <v>85000</v>
      </c>
      <c r="AC219" s="515">
        <v>87100</v>
      </c>
      <c r="AD219" s="515">
        <v>89300</v>
      </c>
      <c r="AE219" s="515">
        <v>91500</v>
      </c>
      <c r="AF219" s="515">
        <v>93800</v>
      </c>
      <c r="AG219" s="515">
        <v>96100</v>
      </c>
      <c r="AH219" s="515">
        <v>98500</v>
      </c>
      <c r="AI219" s="515">
        <v>101000</v>
      </c>
      <c r="AJ219" s="515">
        <v>103500</v>
      </c>
      <c r="AK219" s="515">
        <v>106100</v>
      </c>
      <c r="AL219" s="515">
        <v>108800</v>
      </c>
      <c r="AM219" s="515">
        <v>111500</v>
      </c>
      <c r="AN219" s="515">
        <v>114300</v>
      </c>
      <c r="AO219" s="515">
        <v>117200</v>
      </c>
      <c r="AP219" s="561">
        <v>120100</v>
      </c>
      <c r="AQ219" s="2520"/>
      <c r="AR219" s="2520"/>
      <c r="AS219" s="1652">
        <v>0</v>
      </c>
      <c r="AT219" s="2520"/>
      <c r="AU219" s="2520"/>
      <c r="AV219" s="2520"/>
      <c r="AW219" s="2520"/>
      <c r="AX219" s="2520"/>
      <c r="AY219" s="2520"/>
      <c r="AZ219" s="2520"/>
      <c r="BA219" s="2520"/>
      <c r="BB219" s="2520"/>
      <c r="BC219" s="2520"/>
      <c r="BD219" s="2520"/>
      <c r="BE219" s="2520"/>
      <c r="BF219" s="2520"/>
      <c r="BG219" s="2520"/>
      <c r="BH219" s="2520"/>
      <c r="BI219" s="2520"/>
      <c r="BJ219" s="2520"/>
      <c r="BK219" s="2520"/>
      <c r="BL219" s="2520"/>
      <c r="BM219" s="2520"/>
      <c r="BN219" s="2520"/>
      <c r="BO219" s="2520"/>
      <c r="BP219" s="2520"/>
      <c r="BQ219" s="2520"/>
      <c r="BR219" s="2520"/>
      <c r="BS219" s="2520"/>
      <c r="BT219" s="2520"/>
      <c r="BU219" s="2520"/>
      <c r="BV219" s="2520"/>
      <c r="BW219" s="2520"/>
      <c r="BX219" s="2520"/>
      <c r="BY219" s="2520"/>
      <c r="BZ219" s="2520"/>
      <c r="CA219" s="2520"/>
      <c r="CB219" s="2520"/>
      <c r="CC219" s="2520"/>
      <c r="CD219" s="2520"/>
      <c r="CE219" s="2520"/>
      <c r="CF219" s="2520"/>
      <c r="CG219" s="2520"/>
      <c r="CH219" s="2520"/>
      <c r="CI219" s="2520"/>
      <c r="CJ219" s="2520"/>
      <c r="CK219" s="2520"/>
      <c r="CL219" s="2520"/>
      <c r="CM219" s="2520"/>
      <c r="CN219" s="2520"/>
      <c r="CO219" s="2520"/>
      <c r="CP219" s="2520"/>
      <c r="CQ219" s="2520"/>
      <c r="CR219" s="2520"/>
      <c r="CS219" s="2520"/>
      <c r="CT219" s="2520"/>
      <c r="CU219" s="2520"/>
      <c r="CV219" s="2520"/>
      <c r="CW219" s="2520"/>
      <c r="CX219" s="2520"/>
      <c r="CY219" s="2520"/>
      <c r="CZ219" s="2520"/>
      <c r="DA219" s="2520"/>
      <c r="DB219" s="2520"/>
      <c r="DC219" s="2520"/>
      <c r="DD219" s="2520"/>
      <c r="DE219" s="2520"/>
      <c r="DF219" s="2520"/>
      <c r="DG219" s="2520"/>
      <c r="DH219" s="2520"/>
      <c r="DI219" s="2520"/>
      <c r="DJ219" s="2520"/>
      <c r="DK219" s="2520"/>
      <c r="DL219" s="2520"/>
      <c r="DM219" s="2520"/>
      <c r="DN219" s="2520"/>
      <c r="DO219" s="2520"/>
      <c r="DP219" s="2520"/>
      <c r="DQ219" s="2520"/>
      <c r="DR219" s="2520"/>
      <c r="DS219" s="2520"/>
      <c r="DT219" s="2520"/>
      <c r="DU219" s="2520"/>
      <c r="DV219" s="2520"/>
      <c r="DW219" s="2520"/>
      <c r="DX219" s="2520"/>
      <c r="DY219" s="2520"/>
      <c r="DZ219" s="2520"/>
      <c r="EA219" s="2520"/>
      <c r="EB219" s="2520"/>
      <c r="EC219" s="2520"/>
      <c r="ED219" s="2520"/>
      <c r="EE219" s="2520"/>
      <c r="EF219" s="2520"/>
      <c r="EG219" s="2520"/>
      <c r="EH219" s="2520"/>
      <c r="EI219" s="2520"/>
      <c r="EJ219" s="2520"/>
      <c r="EK219" s="2520"/>
      <c r="EL219" s="2520"/>
      <c r="EM219" s="2520"/>
      <c r="EN219" s="2520"/>
      <c r="EO219" s="2520"/>
      <c r="EP219" s="2520"/>
      <c r="EQ219" s="2520"/>
      <c r="ER219" s="2520"/>
      <c r="ES219" s="2520"/>
      <c r="ET219" s="2520"/>
      <c r="EU219" s="2520"/>
      <c r="EV219" s="2520"/>
      <c r="EW219" s="2520"/>
      <c r="EX219" s="2520"/>
      <c r="EY219" s="2520"/>
      <c r="EZ219" s="2520"/>
      <c r="FA219" s="2520"/>
      <c r="FB219" s="2520"/>
      <c r="FC219" s="2520"/>
      <c r="FD219" s="2520"/>
      <c r="FE219" s="2520"/>
      <c r="FF219" s="2520"/>
      <c r="FG219" s="2520"/>
      <c r="FH219" s="2520"/>
      <c r="FI219" s="2520"/>
      <c r="FJ219" s="2520"/>
      <c r="FK219" s="2520"/>
      <c r="FL219" s="2520"/>
      <c r="FM219" s="2520"/>
      <c r="FN219" s="2520"/>
      <c r="FO219" s="2520"/>
      <c r="FP219" s="2520"/>
      <c r="FQ219" s="2520"/>
      <c r="FR219" s="2520"/>
      <c r="FS219" s="2520"/>
      <c r="FT219" s="2520"/>
      <c r="FU219" s="2520"/>
      <c r="FV219" s="2520"/>
      <c r="FW219" s="2520"/>
      <c r="FX219" s="2520"/>
      <c r="FY219" s="2520"/>
      <c r="FZ219" s="2520"/>
      <c r="GA219" s="2520"/>
      <c r="GB219" s="2520"/>
      <c r="GC219" s="2520"/>
      <c r="GD219" s="2520"/>
      <c r="GE219" s="2520"/>
      <c r="GF219" s="2520"/>
      <c r="GG219" s="2520"/>
      <c r="GH219" s="2520"/>
      <c r="GI219" s="2520"/>
      <c r="GJ219" s="2520"/>
      <c r="GK219" s="2520"/>
      <c r="GL219" s="2520"/>
      <c r="GM219" s="2520"/>
      <c r="GN219" s="2520"/>
      <c r="GO219" s="2520"/>
      <c r="GP219" s="2520"/>
      <c r="GQ219" s="2520"/>
      <c r="GR219" s="2520"/>
      <c r="GS219" s="2520"/>
      <c r="GT219" s="2520"/>
      <c r="GU219" s="2520"/>
      <c r="GV219" s="2520"/>
      <c r="GW219" s="2520"/>
      <c r="GX219" s="2520"/>
      <c r="GY219" s="2520"/>
      <c r="GZ219" s="2520"/>
      <c r="HA219" s="2520"/>
      <c r="HB219" s="2520"/>
      <c r="HC219" s="2520"/>
      <c r="HD219" s="2520"/>
      <c r="HE219" s="2520"/>
      <c r="HF219" s="2520"/>
      <c r="HG219" s="2520"/>
      <c r="HH219" s="2520"/>
      <c r="HI219" s="2520"/>
      <c r="HJ219" s="2520"/>
      <c r="HK219" s="2520"/>
      <c r="HL219" s="2520"/>
      <c r="HM219" s="2520"/>
      <c r="HN219" s="2520"/>
      <c r="HO219" s="2520"/>
      <c r="HP219" s="2520"/>
      <c r="HQ219" s="2520"/>
      <c r="HR219" s="2520"/>
      <c r="HS219" s="2520"/>
      <c r="HT219" s="2520"/>
      <c r="HU219" s="2520"/>
      <c r="HV219" s="2520"/>
      <c r="HW219" s="2520"/>
      <c r="HX219" s="2520"/>
      <c r="HY219" s="2520"/>
      <c r="HZ219" s="2520"/>
      <c r="IA219" s="2520"/>
      <c r="IB219" s="2520"/>
      <c r="IC219" s="2520"/>
      <c r="ID219" s="2520"/>
      <c r="IE219" s="2520"/>
      <c r="IF219" s="2520"/>
      <c r="IG219" s="2520"/>
      <c r="IH219" s="2520"/>
      <c r="II219" s="2520"/>
      <c r="IJ219" s="2520"/>
      <c r="IK219" s="2520"/>
      <c r="IL219" s="2520"/>
      <c r="IM219" s="2520"/>
      <c r="IN219" s="2520"/>
      <c r="IO219" s="2520"/>
      <c r="IP219" s="2520"/>
      <c r="IQ219" s="2520"/>
      <c r="IR219" s="2520"/>
      <c r="IS219" s="2520"/>
      <c r="IT219" s="2520"/>
      <c r="IU219" s="2520"/>
      <c r="IV219" s="2520"/>
    </row>
    <row r="220" spans="1:256" s="2565" customFormat="1" ht="15.6" customHeight="1">
      <c r="A220" s="2522"/>
      <c r="B220" s="2522"/>
      <c r="C220" s="2641"/>
      <c r="D220" s="2642"/>
      <c r="E220" s="2521"/>
      <c r="F220" s="2621" t="s">
        <v>631</v>
      </c>
      <c r="G220" s="2632"/>
      <c r="H220" s="2632"/>
      <c r="I220" s="2632"/>
      <c r="J220" s="2632"/>
      <c r="K220" s="2632"/>
      <c r="L220" s="2632"/>
      <c r="M220" s="2632"/>
      <c r="N220" s="2632"/>
      <c r="O220" s="808"/>
      <c r="P220" s="808">
        <v>900</v>
      </c>
      <c r="Q220" s="808">
        <v>200</v>
      </c>
      <c r="R220" s="808">
        <v>100</v>
      </c>
      <c r="S220" s="2643">
        <v>0</v>
      </c>
      <c r="T220" s="2643">
        <v>0</v>
      </c>
      <c r="U220" s="810">
        <v>0</v>
      </c>
      <c r="V220" s="2644">
        <v>0</v>
      </c>
      <c r="W220" s="2644">
        <v>0</v>
      </c>
      <c r="X220" s="1652">
        <v>0</v>
      </c>
      <c r="Y220" s="2646">
        <v>0</v>
      </c>
      <c r="Z220" s="2646">
        <v>0</v>
      </c>
      <c r="AA220" s="2647">
        <v>0</v>
      </c>
      <c r="AB220" s="2647">
        <v>0</v>
      </c>
      <c r="AC220" s="515">
        <v>0</v>
      </c>
      <c r="AD220" s="515">
        <v>0</v>
      </c>
      <c r="AE220" s="515">
        <v>0</v>
      </c>
      <c r="AF220" s="515">
        <v>0</v>
      </c>
      <c r="AG220" s="515">
        <v>0</v>
      </c>
      <c r="AH220" s="515">
        <v>0</v>
      </c>
      <c r="AI220" s="515">
        <v>0</v>
      </c>
      <c r="AJ220" s="515">
        <v>0</v>
      </c>
      <c r="AK220" s="515">
        <v>0</v>
      </c>
      <c r="AL220" s="515">
        <v>0</v>
      </c>
      <c r="AM220" s="515">
        <v>0</v>
      </c>
      <c r="AN220" s="515">
        <v>0</v>
      </c>
      <c r="AO220" s="515">
        <v>0</v>
      </c>
      <c r="AP220" s="561">
        <v>0</v>
      </c>
      <c r="AQ220" s="2520"/>
      <c r="AR220" s="2520"/>
      <c r="AS220" s="1652">
        <v>0</v>
      </c>
      <c r="AT220" s="2520"/>
      <c r="AU220" s="2520"/>
      <c r="AV220" s="2520"/>
      <c r="AW220" s="2520"/>
      <c r="AX220" s="2520"/>
      <c r="AY220" s="2520"/>
      <c r="AZ220" s="2520"/>
      <c r="BA220" s="2520"/>
      <c r="BB220" s="2520"/>
      <c r="BC220" s="2520"/>
      <c r="BD220" s="2520"/>
      <c r="BE220" s="2520"/>
      <c r="BF220" s="2520"/>
      <c r="BG220" s="2520"/>
      <c r="BH220" s="2520"/>
      <c r="BI220" s="2520"/>
      <c r="BJ220" s="2520"/>
      <c r="BK220" s="2520"/>
      <c r="BL220" s="2520"/>
      <c r="BM220" s="2520"/>
      <c r="BN220" s="2520"/>
      <c r="BO220" s="2520"/>
      <c r="BP220" s="2520"/>
      <c r="BQ220" s="2520"/>
      <c r="BR220" s="2520"/>
      <c r="BS220" s="2520"/>
      <c r="BT220" s="2520"/>
      <c r="BU220" s="2520"/>
      <c r="BV220" s="2520"/>
      <c r="BW220" s="2520"/>
      <c r="BX220" s="2520"/>
      <c r="BY220" s="2520"/>
      <c r="BZ220" s="2520"/>
      <c r="CA220" s="2520"/>
      <c r="CB220" s="2520"/>
      <c r="CC220" s="2520"/>
      <c r="CD220" s="2520"/>
      <c r="CE220" s="2520"/>
      <c r="CF220" s="2520"/>
      <c r="CG220" s="2520"/>
      <c r="CH220" s="2520"/>
      <c r="CI220" s="2520"/>
      <c r="CJ220" s="2520"/>
      <c r="CK220" s="2520"/>
      <c r="CL220" s="2520"/>
      <c r="CM220" s="2520"/>
      <c r="CN220" s="2520"/>
      <c r="CO220" s="2520"/>
      <c r="CP220" s="2520"/>
      <c r="CQ220" s="2520"/>
      <c r="CR220" s="2520"/>
      <c r="CS220" s="2520"/>
      <c r="CT220" s="2520"/>
      <c r="CU220" s="2520"/>
      <c r="CV220" s="2520"/>
      <c r="CW220" s="2520"/>
      <c r="CX220" s="2520"/>
      <c r="CY220" s="2520"/>
      <c r="CZ220" s="2520"/>
      <c r="DA220" s="2520"/>
      <c r="DB220" s="2520"/>
      <c r="DC220" s="2520"/>
      <c r="DD220" s="2520"/>
      <c r="DE220" s="2520"/>
      <c r="DF220" s="2520"/>
      <c r="DG220" s="2520"/>
      <c r="DH220" s="2520"/>
      <c r="DI220" s="2520"/>
      <c r="DJ220" s="2520"/>
      <c r="DK220" s="2520"/>
      <c r="DL220" s="2520"/>
      <c r="DM220" s="2520"/>
      <c r="DN220" s="2520"/>
      <c r="DO220" s="2520"/>
      <c r="DP220" s="2520"/>
      <c r="DQ220" s="2520"/>
      <c r="DR220" s="2520"/>
      <c r="DS220" s="2520"/>
      <c r="DT220" s="2520"/>
      <c r="DU220" s="2520"/>
      <c r="DV220" s="2520"/>
      <c r="DW220" s="2520"/>
      <c r="DX220" s="2520"/>
      <c r="DY220" s="2520"/>
      <c r="DZ220" s="2520"/>
      <c r="EA220" s="2520"/>
      <c r="EB220" s="2520"/>
      <c r="EC220" s="2520"/>
      <c r="ED220" s="2520"/>
      <c r="EE220" s="2520"/>
      <c r="EF220" s="2520"/>
      <c r="EG220" s="2520"/>
      <c r="EH220" s="2520"/>
      <c r="EI220" s="2520"/>
      <c r="EJ220" s="2520"/>
      <c r="EK220" s="2520"/>
      <c r="EL220" s="2520"/>
      <c r="EM220" s="2520"/>
      <c r="EN220" s="2520"/>
      <c r="EO220" s="2520"/>
      <c r="EP220" s="2520"/>
      <c r="EQ220" s="2520"/>
      <c r="ER220" s="2520"/>
      <c r="ES220" s="2520"/>
      <c r="ET220" s="2520"/>
      <c r="EU220" s="2520"/>
      <c r="EV220" s="2520"/>
      <c r="EW220" s="2520"/>
      <c r="EX220" s="2520"/>
      <c r="EY220" s="2520"/>
      <c r="EZ220" s="2520"/>
      <c r="FA220" s="2520"/>
      <c r="FB220" s="2520"/>
      <c r="FC220" s="2520"/>
      <c r="FD220" s="2520"/>
      <c r="FE220" s="2520"/>
      <c r="FF220" s="2520"/>
      <c r="FG220" s="2520"/>
      <c r="FH220" s="2520"/>
      <c r="FI220" s="2520"/>
      <c r="FJ220" s="2520"/>
      <c r="FK220" s="2520"/>
      <c r="FL220" s="2520"/>
      <c r="FM220" s="2520"/>
      <c r="FN220" s="2520"/>
      <c r="FO220" s="2520"/>
      <c r="FP220" s="2520"/>
      <c r="FQ220" s="2520"/>
      <c r="FR220" s="2520"/>
      <c r="FS220" s="2520"/>
      <c r="FT220" s="2520"/>
      <c r="FU220" s="2520"/>
      <c r="FV220" s="2520"/>
      <c r="FW220" s="2520"/>
      <c r="FX220" s="2520"/>
      <c r="FY220" s="2520"/>
      <c r="FZ220" s="2520"/>
      <c r="GA220" s="2520"/>
      <c r="GB220" s="2520"/>
      <c r="GC220" s="2520"/>
      <c r="GD220" s="2520"/>
      <c r="GE220" s="2520"/>
      <c r="GF220" s="2520"/>
      <c r="GG220" s="2520"/>
      <c r="GH220" s="2520"/>
      <c r="GI220" s="2520"/>
      <c r="GJ220" s="2520"/>
      <c r="GK220" s="2520"/>
      <c r="GL220" s="2520"/>
      <c r="GM220" s="2520"/>
      <c r="GN220" s="2520"/>
      <c r="GO220" s="2520"/>
      <c r="GP220" s="2520"/>
      <c r="GQ220" s="2520"/>
      <c r="GR220" s="2520"/>
      <c r="GS220" s="2520"/>
      <c r="GT220" s="2520"/>
      <c r="GU220" s="2520"/>
      <c r="GV220" s="2520"/>
      <c r="GW220" s="2520"/>
      <c r="GX220" s="2520"/>
      <c r="GY220" s="2520"/>
      <c r="GZ220" s="2520"/>
      <c r="HA220" s="2520"/>
      <c r="HB220" s="2520"/>
      <c r="HC220" s="2520"/>
      <c r="HD220" s="2520"/>
      <c r="HE220" s="2520"/>
      <c r="HF220" s="2520"/>
      <c r="HG220" s="2520"/>
      <c r="HH220" s="2520"/>
      <c r="HI220" s="2520"/>
      <c r="HJ220" s="2520"/>
      <c r="HK220" s="2520"/>
      <c r="HL220" s="2520"/>
      <c r="HM220" s="2520"/>
      <c r="HN220" s="2520"/>
      <c r="HO220" s="2520"/>
      <c r="HP220" s="2520"/>
      <c r="HQ220" s="2520"/>
      <c r="HR220" s="2520"/>
      <c r="HS220" s="2520"/>
      <c r="HT220" s="2520"/>
      <c r="HU220" s="2520"/>
      <c r="HV220" s="2520"/>
      <c r="HW220" s="2520"/>
      <c r="HX220" s="2520"/>
      <c r="HY220" s="2520"/>
      <c r="HZ220" s="2520"/>
      <c r="IA220" s="2520"/>
      <c r="IB220" s="2520"/>
      <c r="IC220" s="2520"/>
      <c r="ID220" s="2520"/>
      <c r="IE220" s="2520"/>
      <c r="IF220" s="2520"/>
      <c r="IG220" s="2520"/>
      <c r="IH220" s="2520"/>
      <c r="II220" s="2520"/>
      <c r="IJ220" s="2520"/>
      <c r="IK220" s="2520"/>
      <c r="IL220" s="2520"/>
      <c r="IM220" s="2520"/>
      <c r="IN220" s="2520"/>
      <c r="IO220" s="2520"/>
      <c r="IP220" s="2520"/>
      <c r="IQ220" s="2520"/>
      <c r="IR220" s="2520"/>
      <c r="IS220" s="2520"/>
      <c r="IT220" s="2520"/>
      <c r="IU220" s="2520"/>
      <c r="IV220" s="2520"/>
    </row>
    <row r="221" spans="1:256" s="2565" customFormat="1" ht="15.6" customHeight="1">
      <c r="A221" s="2522"/>
      <c r="B221" s="2522"/>
      <c r="C221" s="2641"/>
      <c r="D221" s="2642"/>
      <c r="E221" s="2521"/>
      <c r="F221" s="2621" t="s">
        <v>634</v>
      </c>
      <c r="G221" s="2632"/>
      <c r="H221" s="2632"/>
      <c r="I221" s="2632"/>
      <c r="J221" s="2632"/>
      <c r="K221" s="2632"/>
      <c r="L221" s="2632"/>
      <c r="M221" s="2632"/>
      <c r="N221" s="2632"/>
      <c r="O221" s="808"/>
      <c r="P221" s="808">
        <v>0</v>
      </c>
      <c r="Q221" s="808">
        <v>0</v>
      </c>
      <c r="R221" s="808">
        <v>0</v>
      </c>
      <c r="S221" s="2643">
        <v>0</v>
      </c>
      <c r="T221" s="2643">
        <v>0</v>
      </c>
      <c r="U221" s="810">
        <v>0</v>
      </c>
      <c r="V221" s="2644">
        <v>0</v>
      </c>
      <c r="W221" s="2644">
        <v>0</v>
      </c>
      <c r="X221" s="1652">
        <v>0</v>
      </c>
      <c r="Y221" s="2646">
        <v>0</v>
      </c>
      <c r="Z221" s="2646">
        <v>0</v>
      </c>
      <c r="AA221" s="2647">
        <v>0</v>
      </c>
      <c r="AB221" s="2647">
        <v>0</v>
      </c>
      <c r="AC221" s="515">
        <v>0</v>
      </c>
      <c r="AD221" s="515">
        <v>0</v>
      </c>
      <c r="AE221" s="515">
        <v>0</v>
      </c>
      <c r="AF221" s="515">
        <v>0</v>
      </c>
      <c r="AG221" s="515">
        <v>0</v>
      </c>
      <c r="AH221" s="515">
        <v>0</v>
      </c>
      <c r="AI221" s="515">
        <v>0</v>
      </c>
      <c r="AJ221" s="515">
        <v>0</v>
      </c>
      <c r="AK221" s="515">
        <v>0</v>
      </c>
      <c r="AL221" s="515">
        <v>0</v>
      </c>
      <c r="AM221" s="515">
        <v>0</v>
      </c>
      <c r="AN221" s="515">
        <v>0</v>
      </c>
      <c r="AO221" s="515">
        <v>0</v>
      </c>
      <c r="AP221" s="561">
        <v>0</v>
      </c>
      <c r="AQ221" s="2520"/>
      <c r="AR221" s="2520"/>
      <c r="AS221" s="1652">
        <v>0</v>
      </c>
      <c r="AT221" s="2520"/>
      <c r="AU221" s="2520"/>
      <c r="AV221" s="2520"/>
      <c r="AW221" s="2520"/>
      <c r="AX221" s="2520"/>
      <c r="AY221" s="2520"/>
      <c r="AZ221" s="2520"/>
      <c r="BA221" s="2520"/>
      <c r="BB221" s="2520"/>
      <c r="BC221" s="2520"/>
      <c r="BD221" s="2520"/>
      <c r="BE221" s="2520"/>
      <c r="BF221" s="2520"/>
      <c r="BG221" s="2520"/>
      <c r="BH221" s="2520"/>
      <c r="BI221" s="2520"/>
      <c r="BJ221" s="2520"/>
      <c r="BK221" s="2520"/>
      <c r="BL221" s="2520"/>
      <c r="BM221" s="2520"/>
      <c r="BN221" s="2520"/>
      <c r="BO221" s="2520"/>
      <c r="BP221" s="2520"/>
      <c r="BQ221" s="2520"/>
      <c r="BR221" s="2520"/>
      <c r="BS221" s="2520"/>
      <c r="BT221" s="2520"/>
      <c r="BU221" s="2520"/>
      <c r="BV221" s="2520"/>
      <c r="BW221" s="2520"/>
      <c r="BX221" s="2520"/>
      <c r="BY221" s="2520"/>
      <c r="BZ221" s="2520"/>
      <c r="CA221" s="2520"/>
      <c r="CB221" s="2520"/>
      <c r="CC221" s="2520"/>
      <c r="CD221" s="2520"/>
      <c r="CE221" s="2520"/>
      <c r="CF221" s="2520"/>
      <c r="CG221" s="2520"/>
      <c r="CH221" s="2520"/>
      <c r="CI221" s="2520"/>
      <c r="CJ221" s="2520"/>
      <c r="CK221" s="2520"/>
      <c r="CL221" s="2520"/>
      <c r="CM221" s="2520"/>
      <c r="CN221" s="2520"/>
      <c r="CO221" s="2520"/>
      <c r="CP221" s="2520"/>
      <c r="CQ221" s="2520"/>
      <c r="CR221" s="2520"/>
      <c r="CS221" s="2520"/>
      <c r="CT221" s="2520"/>
      <c r="CU221" s="2520"/>
      <c r="CV221" s="2520"/>
      <c r="CW221" s="2520"/>
      <c r="CX221" s="2520"/>
      <c r="CY221" s="2520"/>
      <c r="CZ221" s="2520"/>
      <c r="DA221" s="2520"/>
      <c r="DB221" s="2520"/>
      <c r="DC221" s="2520"/>
      <c r="DD221" s="2520"/>
      <c r="DE221" s="2520"/>
      <c r="DF221" s="2520"/>
      <c r="DG221" s="2520"/>
      <c r="DH221" s="2520"/>
      <c r="DI221" s="2520"/>
      <c r="DJ221" s="2520"/>
      <c r="DK221" s="2520"/>
      <c r="DL221" s="2520"/>
      <c r="DM221" s="2520"/>
      <c r="DN221" s="2520"/>
      <c r="DO221" s="2520"/>
      <c r="DP221" s="2520"/>
      <c r="DQ221" s="2520"/>
      <c r="DR221" s="2520"/>
      <c r="DS221" s="2520"/>
      <c r="DT221" s="2520"/>
      <c r="DU221" s="2520"/>
      <c r="DV221" s="2520"/>
      <c r="DW221" s="2520"/>
      <c r="DX221" s="2520"/>
      <c r="DY221" s="2520"/>
      <c r="DZ221" s="2520"/>
      <c r="EA221" s="2520"/>
      <c r="EB221" s="2520"/>
      <c r="EC221" s="2520"/>
      <c r="ED221" s="2520"/>
      <c r="EE221" s="2520"/>
      <c r="EF221" s="2520"/>
      <c r="EG221" s="2520"/>
      <c r="EH221" s="2520"/>
      <c r="EI221" s="2520"/>
      <c r="EJ221" s="2520"/>
      <c r="EK221" s="2520"/>
      <c r="EL221" s="2520"/>
      <c r="EM221" s="2520"/>
      <c r="EN221" s="2520"/>
      <c r="EO221" s="2520"/>
      <c r="EP221" s="2520"/>
      <c r="EQ221" s="2520"/>
      <c r="ER221" s="2520"/>
      <c r="ES221" s="2520"/>
      <c r="ET221" s="2520"/>
      <c r="EU221" s="2520"/>
      <c r="EV221" s="2520"/>
      <c r="EW221" s="2520"/>
      <c r="EX221" s="2520"/>
      <c r="EY221" s="2520"/>
      <c r="EZ221" s="2520"/>
      <c r="FA221" s="2520"/>
      <c r="FB221" s="2520"/>
      <c r="FC221" s="2520"/>
      <c r="FD221" s="2520"/>
      <c r="FE221" s="2520"/>
      <c r="FF221" s="2520"/>
      <c r="FG221" s="2520"/>
      <c r="FH221" s="2520"/>
      <c r="FI221" s="2520"/>
      <c r="FJ221" s="2520"/>
      <c r="FK221" s="2520"/>
      <c r="FL221" s="2520"/>
      <c r="FM221" s="2520"/>
      <c r="FN221" s="2520"/>
      <c r="FO221" s="2520"/>
      <c r="FP221" s="2520"/>
      <c r="FQ221" s="2520"/>
      <c r="FR221" s="2520"/>
      <c r="FS221" s="2520"/>
      <c r="FT221" s="2520"/>
      <c r="FU221" s="2520"/>
      <c r="FV221" s="2520"/>
      <c r="FW221" s="2520"/>
      <c r="FX221" s="2520"/>
      <c r="FY221" s="2520"/>
      <c r="FZ221" s="2520"/>
      <c r="GA221" s="2520"/>
      <c r="GB221" s="2520"/>
      <c r="GC221" s="2520"/>
      <c r="GD221" s="2520"/>
      <c r="GE221" s="2520"/>
      <c r="GF221" s="2520"/>
      <c r="GG221" s="2520"/>
      <c r="GH221" s="2520"/>
      <c r="GI221" s="2520"/>
      <c r="GJ221" s="2520"/>
      <c r="GK221" s="2520"/>
      <c r="GL221" s="2520"/>
      <c r="GM221" s="2520"/>
      <c r="GN221" s="2520"/>
      <c r="GO221" s="2520"/>
      <c r="GP221" s="2520"/>
      <c r="GQ221" s="2520"/>
      <c r="GR221" s="2520"/>
      <c r="GS221" s="2520"/>
      <c r="GT221" s="2520"/>
      <c r="GU221" s="2520"/>
      <c r="GV221" s="2520"/>
      <c r="GW221" s="2520"/>
      <c r="GX221" s="2520"/>
      <c r="GY221" s="2520"/>
      <c r="GZ221" s="2520"/>
      <c r="HA221" s="2520"/>
      <c r="HB221" s="2520"/>
      <c r="HC221" s="2520"/>
      <c r="HD221" s="2520"/>
      <c r="HE221" s="2520"/>
      <c r="HF221" s="2520"/>
      <c r="HG221" s="2520"/>
      <c r="HH221" s="2520"/>
      <c r="HI221" s="2520"/>
      <c r="HJ221" s="2520"/>
      <c r="HK221" s="2520"/>
      <c r="HL221" s="2520"/>
      <c r="HM221" s="2520"/>
      <c r="HN221" s="2520"/>
      <c r="HO221" s="2520"/>
      <c r="HP221" s="2520"/>
      <c r="HQ221" s="2520"/>
      <c r="HR221" s="2520"/>
      <c r="HS221" s="2520"/>
      <c r="HT221" s="2520"/>
      <c r="HU221" s="2520"/>
      <c r="HV221" s="2520"/>
      <c r="HW221" s="2520"/>
      <c r="HX221" s="2520"/>
      <c r="HY221" s="2520"/>
      <c r="HZ221" s="2520"/>
      <c r="IA221" s="2520"/>
      <c r="IB221" s="2520"/>
      <c r="IC221" s="2520"/>
      <c r="ID221" s="2520"/>
      <c r="IE221" s="2520"/>
      <c r="IF221" s="2520"/>
      <c r="IG221" s="2520"/>
      <c r="IH221" s="2520"/>
      <c r="II221" s="2520"/>
      <c r="IJ221" s="2520"/>
      <c r="IK221" s="2520"/>
      <c r="IL221" s="2520"/>
      <c r="IM221" s="2520"/>
      <c r="IN221" s="2520"/>
      <c r="IO221" s="2520"/>
      <c r="IP221" s="2520"/>
      <c r="IQ221" s="2520"/>
      <c r="IR221" s="2520"/>
      <c r="IS221" s="2520"/>
      <c r="IT221" s="2520"/>
      <c r="IU221" s="2520"/>
      <c r="IV221" s="2520"/>
    </row>
    <row r="222" spans="1:256" s="2565" customFormat="1" ht="15.6" customHeight="1">
      <c r="A222" s="2522"/>
      <c r="B222" s="2522"/>
      <c r="C222" s="2641"/>
      <c r="D222" s="2642"/>
      <c r="E222" s="2521"/>
      <c r="F222" s="2621" t="s">
        <v>637</v>
      </c>
      <c r="G222" s="2632"/>
      <c r="H222" s="2632"/>
      <c r="I222" s="2632"/>
      <c r="J222" s="2632"/>
      <c r="K222" s="2632"/>
      <c r="L222" s="2632"/>
      <c r="M222" s="2632"/>
      <c r="N222" s="2632"/>
      <c r="O222" s="808">
        <v>2700</v>
      </c>
      <c r="P222" s="808">
        <v>143700</v>
      </c>
      <c r="Q222" s="808">
        <v>67100</v>
      </c>
      <c r="R222" s="808">
        <v>55700</v>
      </c>
      <c r="S222" s="2643">
        <v>25000</v>
      </c>
      <c r="T222" s="2643">
        <v>178800</v>
      </c>
      <c r="U222" s="810">
        <v>37000</v>
      </c>
      <c r="V222" s="2644">
        <v>19200</v>
      </c>
      <c r="W222" s="2644">
        <v>19700</v>
      </c>
      <c r="X222" s="1652">
        <v>65000</v>
      </c>
      <c r="Y222" s="2646">
        <v>47000</v>
      </c>
      <c r="Z222" s="2646">
        <v>47000</v>
      </c>
      <c r="AA222" s="2647">
        <v>329400</v>
      </c>
      <c r="AB222" s="2647">
        <v>329400</v>
      </c>
      <c r="AC222" s="515">
        <v>337600</v>
      </c>
      <c r="AD222" s="515">
        <v>346000</v>
      </c>
      <c r="AE222" s="515">
        <v>354700</v>
      </c>
      <c r="AF222" s="515">
        <v>363600</v>
      </c>
      <c r="AG222" s="515">
        <v>372700</v>
      </c>
      <c r="AH222" s="515">
        <v>382000</v>
      </c>
      <c r="AI222" s="515">
        <v>391600</v>
      </c>
      <c r="AJ222" s="515">
        <v>401400</v>
      </c>
      <c r="AK222" s="515">
        <v>411400</v>
      </c>
      <c r="AL222" s="515">
        <v>421700</v>
      </c>
      <c r="AM222" s="515">
        <v>432200</v>
      </c>
      <c r="AN222" s="515">
        <v>443000</v>
      </c>
      <c r="AO222" s="515">
        <v>454100</v>
      </c>
      <c r="AP222" s="561">
        <v>465500</v>
      </c>
      <c r="AQ222" s="2520"/>
      <c r="AR222" s="2520"/>
      <c r="AS222" s="1652">
        <v>47000</v>
      </c>
      <c r="AT222" s="2520"/>
      <c r="AU222" s="2520"/>
      <c r="AV222" s="2520"/>
      <c r="AW222" s="2520"/>
      <c r="AX222" s="2520"/>
      <c r="AY222" s="2520"/>
      <c r="AZ222" s="2520"/>
      <c r="BA222" s="2520"/>
      <c r="BB222" s="2520"/>
      <c r="BC222" s="2520"/>
      <c r="BD222" s="2520"/>
      <c r="BE222" s="2520"/>
      <c r="BF222" s="2520"/>
      <c r="BG222" s="2520"/>
      <c r="BH222" s="2520"/>
      <c r="BI222" s="2520"/>
      <c r="BJ222" s="2520"/>
      <c r="BK222" s="2520"/>
      <c r="BL222" s="2520"/>
      <c r="BM222" s="2520"/>
      <c r="BN222" s="2520"/>
      <c r="BO222" s="2520"/>
      <c r="BP222" s="2520"/>
      <c r="BQ222" s="2520"/>
      <c r="BR222" s="2520"/>
      <c r="BS222" s="2520"/>
      <c r="BT222" s="2520"/>
      <c r="BU222" s="2520"/>
      <c r="BV222" s="2520"/>
      <c r="BW222" s="2520"/>
      <c r="BX222" s="2520"/>
      <c r="BY222" s="2520"/>
      <c r="BZ222" s="2520"/>
      <c r="CA222" s="2520"/>
      <c r="CB222" s="2520"/>
      <c r="CC222" s="2520"/>
      <c r="CD222" s="2520"/>
      <c r="CE222" s="2520"/>
      <c r="CF222" s="2520"/>
      <c r="CG222" s="2520"/>
      <c r="CH222" s="2520"/>
      <c r="CI222" s="2520"/>
      <c r="CJ222" s="2520"/>
      <c r="CK222" s="2520"/>
      <c r="CL222" s="2520"/>
      <c r="CM222" s="2520"/>
      <c r="CN222" s="2520"/>
      <c r="CO222" s="2520"/>
      <c r="CP222" s="2520"/>
      <c r="CQ222" s="2520"/>
      <c r="CR222" s="2520"/>
      <c r="CS222" s="2520"/>
      <c r="CT222" s="2520"/>
      <c r="CU222" s="2520"/>
      <c r="CV222" s="2520"/>
      <c r="CW222" s="2520"/>
      <c r="CX222" s="2520"/>
      <c r="CY222" s="2520"/>
      <c r="CZ222" s="2520"/>
      <c r="DA222" s="2520"/>
      <c r="DB222" s="2520"/>
      <c r="DC222" s="2520"/>
      <c r="DD222" s="2520"/>
      <c r="DE222" s="2520"/>
      <c r="DF222" s="2520"/>
      <c r="DG222" s="2520"/>
      <c r="DH222" s="2520"/>
      <c r="DI222" s="2520"/>
      <c r="DJ222" s="2520"/>
      <c r="DK222" s="2520"/>
      <c r="DL222" s="2520"/>
      <c r="DM222" s="2520"/>
      <c r="DN222" s="2520"/>
      <c r="DO222" s="2520"/>
      <c r="DP222" s="2520"/>
      <c r="DQ222" s="2520"/>
      <c r="DR222" s="2520"/>
      <c r="DS222" s="2520"/>
      <c r="DT222" s="2520"/>
      <c r="DU222" s="2520"/>
      <c r="DV222" s="2520"/>
      <c r="DW222" s="2520"/>
      <c r="DX222" s="2520"/>
      <c r="DY222" s="2520"/>
      <c r="DZ222" s="2520"/>
      <c r="EA222" s="2520"/>
      <c r="EB222" s="2520"/>
      <c r="EC222" s="2520"/>
      <c r="ED222" s="2520"/>
      <c r="EE222" s="2520"/>
      <c r="EF222" s="2520"/>
      <c r="EG222" s="2520"/>
      <c r="EH222" s="2520"/>
      <c r="EI222" s="2520"/>
      <c r="EJ222" s="2520"/>
      <c r="EK222" s="2520"/>
      <c r="EL222" s="2520"/>
      <c r="EM222" s="2520"/>
      <c r="EN222" s="2520"/>
      <c r="EO222" s="2520"/>
      <c r="EP222" s="2520"/>
      <c r="EQ222" s="2520"/>
      <c r="ER222" s="2520"/>
      <c r="ES222" s="2520"/>
      <c r="ET222" s="2520"/>
      <c r="EU222" s="2520"/>
      <c r="EV222" s="2520"/>
      <c r="EW222" s="2520"/>
      <c r="EX222" s="2520"/>
      <c r="EY222" s="2520"/>
      <c r="EZ222" s="2520"/>
      <c r="FA222" s="2520"/>
      <c r="FB222" s="2520"/>
      <c r="FC222" s="2520"/>
      <c r="FD222" s="2520"/>
      <c r="FE222" s="2520"/>
      <c r="FF222" s="2520"/>
      <c r="FG222" s="2520"/>
      <c r="FH222" s="2520"/>
      <c r="FI222" s="2520"/>
      <c r="FJ222" s="2520"/>
      <c r="FK222" s="2520"/>
      <c r="FL222" s="2520"/>
      <c r="FM222" s="2520"/>
      <c r="FN222" s="2520"/>
      <c r="FO222" s="2520"/>
      <c r="FP222" s="2520"/>
      <c r="FQ222" s="2520"/>
      <c r="FR222" s="2520"/>
      <c r="FS222" s="2520"/>
      <c r="FT222" s="2520"/>
      <c r="FU222" s="2520"/>
      <c r="FV222" s="2520"/>
      <c r="FW222" s="2520"/>
      <c r="FX222" s="2520"/>
      <c r="FY222" s="2520"/>
      <c r="FZ222" s="2520"/>
      <c r="GA222" s="2520"/>
      <c r="GB222" s="2520"/>
      <c r="GC222" s="2520"/>
      <c r="GD222" s="2520"/>
      <c r="GE222" s="2520"/>
      <c r="GF222" s="2520"/>
      <c r="GG222" s="2520"/>
      <c r="GH222" s="2520"/>
      <c r="GI222" s="2520"/>
      <c r="GJ222" s="2520"/>
      <c r="GK222" s="2520"/>
      <c r="GL222" s="2520"/>
      <c r="GM222" s="2520"/>
      <c r="GN222" s="2520"/>
      <c r="GO222" s="2520"/>
      <c r="GP222" s="2520"/>
      <c r="GQ222" s="2520"/>
      <c r="GR222" s="2520"/>
      <c r="GS222" s="2520"/>
      <c r="GT222" s="2520"/>
      <c r="GU222" s="2520"/>
      <c r="GV222" s="2520"/>
      <c r="GW222" s="2520"/>
      <c r="GX222" s="2520"/>
      <c r="GY222" s="2520"/>
      <c r="GZ222" s="2520"/>
      <c r="HA222" s="2520"/>
      <c r="HB222" s="2520"/>
      <c r="HC222" s="2520"/>
      <c r="HD222" s="2520"/>
      <c r="HE222" s="2520"/>
      <c r="HF222" s="2520"/>
      <c r="HG222" s="2520"/>
      <c r="HH222" s="2520"/>
      <c r="HI222" s="2520"/>
      <c r="HJ222" s="2520"/>
      <c r="HK222" s="2520"/>
      <c r="HL222" s="2520"/>
      <c r="HM222" s="2520"/>
      <c r="HN222" s="2520"/>
      <c r="HO222" s="2520"/>
      <c r="HP222" s="2520"/>
      <c r="HQ222" s="2520"/>
      <c r="HR222" s="2520"/>
      <c r="HS222" s="2520"/>
      <c r="HT222" s="2520"/>
      <c r="HU222" s="2520"/>
      <c r="HV222" s="2520"/>
      <c r="HW222" s="2520"/>
      <c r="HX222" s="2520"/>
      <c r="HY222" s="2520"/>
      <c r="HZ222" s="2520"/>
      <c r="IA222" s="2520"/>
      <c r="IB222" s="2520"/>
      <c r="IC222" s="2520"/>
      <c r="ID222" s="2520"/>
      <c r="IE222" s="2520"/>
      <c r="IF222" s="2520"/>
      <c r="IG222" s="2520"/>
      <c r="IH222" s="2520"/>
      <c r="II222" s="2520"/>
      <c r="IJ222" s="2520"/>
      <c r="IK222" s="2520"/>
      <c r="IL222" s="2520"/>
      <c r="IM222" s="2520"/>
      <c r="IN222" s="2520"/>
      <c r="IO222" s="2520"/>
      <c r="IP222" s="2520"/>
      <c r="IQ222" s="2520"/>
      <c r="IR222" s="2520"/>
      <c r="IS222" s="2520"/>
      <c r="IT222" s="2520"/>
      <c r="IU222" s="2520"/>
      <c r="IV222" s="2520"/>
    </row>
    <row r="223" spans="1:256" s="2565" customFormat="1" ht="15.6" customHeight="1">
      <c r="A223" s="2522"/>
      <c r="B223" s="2522"/>
      <c r="C223" s="2641"/>
      <c r="D223" s="2642"/>
      <c r="E223" s="2521"/>
      <c r="F223" s="2648" t="s">
        <v>640</v>
      </c>
      <c r="G223" s="2649"/>
      <c r="H223" s="2649"/>
      <c r="I223" s="2649"/>
      <c r="J223" s="2649"/>
      <c r="K223" s="2649"/>
      <c r="L223" s="2649"/>
      <c r="M223" s="2649"/>
      <c r="N223" s="2649"/>
      <c r="O223" s="808"/>
      <c r="P223" s="808">
        <v>0</v>
      </c>
      <c r="Q223" s="808">
        <v>0</v>
      </c>
      <c r="R223" s="808">
        <v>0</v>
      </c>
      <c r="S223" s="2643">
        <v>0</v>
      </c>
      <c r="T223" s="2643">
        <v>0</v>
      </c>
      <c r="U223" s="810">
        <v>0</v>
      </c>
      <c r="V223" s="2644">
        <v>0</v>
      </c>
      <c r="W223" s="2644">
        <v>0</v>
      </c>
      <c r="X223" s="1652">
        <v>0</v>
      </c>
      <c r="Y223" s="2646">
        <v>0</v>
      </c>
      <c r="Z223" s="2646">
        <v>0</v>
      </c>
      <c r="AA223" s="2647">
        <v>-124300</v>
      </c>
      <c r="AB223" s="2647">
        <v>-131400</v>
      </c>
      <c r="AC223" s="515">
        <v>-134700</v>
      </c>
      <c r="AD223" s="515">
        <v>-138100</v>
      </c>
      <c r="AE223" s="515">
        <v>-141600</v>
      </c>
      <c r="AF223" s="515">
        <v>-145100</v>
      </c>
      <c r="AG223" s="515">
        <v>-148700</v>
      </c>
      <c r="AH223" s="515">
        <v>-152400</v>
      </c>
      <c r="AI223" s="515">
        <v>-156200</v>
      </c>
      <c r="AJ223" s="515">
        <v>-160100</v>
      </c>
      <c r="AK223" s="515">
        <v>-164100</v>
      </c>
      <c r="AL223" s="515">
        <v>-168200</v>
      </c>
      <c r="AM223" s="515">
        <v>-172400</v>
      </c>
      <c r="AN223" s="515">
        <v>-176700</v>
      </c>
      <c r="AO223" s="515">
        <v>-181100</v>
      </c>
      <c r="AP223" s="561">
        <v>-185600</v>
      </c>
      <c r="AQ223" s="2520"/>
      <c r="AR223" s="2520"/>
      <c r="AS223" s="1652">
        <v>0</v>
      </c>
      <c r="AT223" s="2520"/>
      <c r="AU223" s="2520"/>
      <c r="AV223" s="2520"/>
      <c r="AW223" s="2520"/>
      <c r="AX223" s="2520"/>
      <c r="AY223" s="2520"/>
      <c r="AZ223" s="2520"/>
      <c r="BA223" s="2520"/>
      <c r="BB223" s="2520"/>
      <c r="BC223" s="2520"/>
      <c r="BD223" s="2520"/>
      <c r="BE223" s="2520"/>
      <c r="BF223" s="2520"/>
      <c r="BG223" s="2520"/>
      <c r="BH223" s="2520"/>
      <c r="BI223" s="2520"/>
      <c r="BJ223" s="2520"/>
      <c r="BK223" s="2520"/>
      <c r="BL223" s="2520"/>
      <c r="BM223" s="2520"/>
      <c r="BN223" s="2520"/>
      <c r="BO223" s="2520"/>
      <c r="BP223" s="2520"/>
      <c r="BQ223" s="2520"/>
      <c r="BR223" s="2520"/>
      <c r="BS223" s="2520"/>
      <c r="BT223" s="2520"/>
      <c r="BU223" s="2520"/>
      <c r="BV223" s="2520"/>
      <c r="BW223" s="2520"/>
      <c r="BX223" s="2520"/>
      <c r="BY223" s="2520"/>
      <c r="BZ223" s="2520"/>
      <c r="CA223" s="2520"/>
      <c r="CB223" s="2520"/>
      <c r="CC223" s="2520"/>
      <c r="CD223" s="2520"/>
      <c r="CE223" s="2520"/>
      <c r="CF223" s="2520"/>
      <c r="CG223" s="2520"/>
      <c r="CH223" s="2520"/>
      <c r="CI223" s="2520"/>
      <c r="CJ223" s="2520"/>
      <c r="CK223" s="2520"/>
      <c r="CL223" s="2520"/>
      <c r="CM223" s="2520"/>
      <c r="CN223" s="2520"/>
      <c r="CO223" s="2520"/>
      <c r="CP223" s="2520"/>
      <c r="CQ223" s="2520"/>
      <c r="CR223" s="2520"/>
      <c r="CS223" s="2520"/>
      <c r="CT223" s="2520"/>
      <c r="CU223" s="2520"/>
      <c r="CV223" s="2520"/>
      <c r="CW223" s="2520"/>
      <c r="CX223" s="2520"/>
      <c r="CY223" s="2520"/>
      <c r="CZ223" s="2520"/>
      <c r="DA223" s="2520"/>
      <c r="DB223" s="2520"/>
      <c r="DC223" s="2520"/>
      <c r="DD223" s="2520"/>
      <c r="DE223" s="2520"/>
      <c r="DF223" s="2520"/>
      <c r="DG223" s="2520"/>
      <c r="DH223" s="2520"/>
      <c r="DI223" s="2520"/>
      <c r="DJ223" s="2520"/>
      <c r="DK223" s="2520"/>
      <c r="DL223" s="2520"/>
      <c r="DM223" s="2520"/>
      <c r="DN223" s="2520"/>
      <c r="DO223" s="2520"/>
      <c r="DP223" s="2520"/>
      <c r="DQ223" s="2520"/>
      <c r="DR223" s="2520"/>
      <c r="DS223" s="2520"/>
      <c r="DT223" s="2520"/>
      <c r="DU223" s="2520"/>
      <c r="DV223" s="2520"/>
      <c r="DW223" s="2520"/>
      <c r="DX223" s="2520"/>
      <c r="DY223" s="2520"/>
      <c r="DZ223" s="2520"/>
      <c r="EA223" s="2520"/>
      <c r="EB223" s="2520"/>
      <c r="EC223" s="2520"/>
      <c r="ED223" s="2520"/>
      <c r="EE223" s="2520"/>
      <c r="EF223" s="2520"/>
      <c r="EG223" s="2520"/>
      <c r="EH223" s="2520"/>
      <c r="EI223" s="2520"/>
      <c r="EJ223" s="2520"/>
      <c r="EK223" s="2520"/>
      <c r="EL223" s="2520"/>
      <c r="EM223" s="2520"/>
      <c r="EN223" s="2520"/>
      <c r="EO223" s="2520"/>
      <c r="EP223" s="2520"/>
      <c r="EQ223" s="2520"/>
      <c r="ER223" s="2520"/>
      <c r="ES223" s="2520"/>
      <c r="ET223" s="2520"/>
      <c r="EU223" s="2520"/>
      <c r="EV223" s="2520"/>
      <c r="EW223" s="2520"/>
      <c r="EX223" s="2520"/>
      <c r="EY223" s="2520"/>
      <c r="EZ223" s="2520"/>
      <c r="FA223" s="2520"/>
      <c r="FB223" s="2520"/>
      <c r="FC223" s="2520"/>
      <c r="FD223" s="2520"/>
      <c r="FE223" s="2520"/>
      <c r="FF223" s="2520"/>
      <c r="FG223" s="2520"/>
      <c r="FH223" s="2520"/>
      <c r="FI223" s="2520"/>
      <c r="FJ223" s="2520"/>
      <c r="FK223" s="2520"/>
      <c r="FL223" s="2520"/>
      <c r="FM223" s="2520"/>
      <c r="FN223" s="2520"/>
      <c r="FO223" s="2520"/>
      <c r="FP223" s="2520"/>
      <c r="FQ223" s="2520"/>
      <c r="FR223" s="2520"/>
      <c r="FS223" s="2520"/>
      <c r="FT223" s="2520"/>
      <c r="FU223" s="2520"/>
      <c r="FV223" s="2520"/>
      <c r="FW223" s="2520"/>
      <c r="FX223" s="2520"/>
      <c r="FY223" s="2520"/>
      <c r="FZ223" s="2520"/>
      <c r="GA223" s="2520"/>
      <c r="GB223" s="2520"/>
      <c r="GC223" s="2520"/>
      <c r="GD223" s="2520"/>
      <c r="GE223" s="2520"/>
      <c r="GF223" s="2520"/>
      <c r="GG223" s="2520"/>
      <c r="GH223" s="2520"/>
      <c r="GI223" s="2520"/>
      <c r="GJ223" s="2520"/>
      <c r="GK223" s="2520"/>
      <c r="GL223" s="2520"/>
      <c r="GM223" s="2520"/>
      <c r="GN223" s="2520"/>
      <c r="GO223" s="2520"/>
      <c r="GP223" s="2520"/>
      <c r="GQ223" s="2520"/>
      <c r="GR223" s="2520"/>
      <c r="GS223" s="2520"/>
      <c r="GT223" s="2520"/>
      <c r="GU223" s="2520"/>
      <c r="GV223" s="2520"/>
      <c r="GW223" s="2520"/>
      <c r="GX223" s="2520"/>
      <c r="GY223" s="2520"/>
      <c r="GZ223" s="2520"/>
      <c r="HA223" s="2520"/>
      <c r="HB223" s="2520"/>
      <c r="HC223" s="2520"/>
      <c r="HD223" s="2520"/>
      <c r="HE223" s="2520"/>
      <c r="HF223" s="2520"/>
      <c r="HG223" s="2520"/>
      <c r="HH223" s="2520"/>
      <c r="HI223" s="2520"/>
      <c r="HJ223" s="2520"/>
      <c r="HK223" s="2520"/>
      <c r="HL223" s="2520"/>
      <c r="HM223" s="2520"/>
      <c r="HN223" s="2520"/>
      <c r="HO223" s="2520"/>
      <c r="HP223" s="2520"/>
      <c r="HQ223" s="2520"/>
      <c r="HR223" s="2520"/>
      <c r="HS223" s="2520"/>
      <c r="HT223" s="2520"/>
      <c r="HU223" s="2520"/>
      <c r="HV223" s="2520"/>
      <c r="HW223" s="2520"/>
      <c r="HX223" s="2520"/>
      <c r="HY223" s="2520"/>
      <c r="HZ223" s="2520"/>
      <c r="IA223" s="2520"/>
      <c r="IB223" s="2520"/>
      <c r="IC223" s="2520"/>
      <c r="ID223" s="2520"/>
      <c r="IE223" s="2520"/>
      <c r="IF223" s="2520"/>
      <c r="IG223" s="2520"/>
      <c r="IH223" s="2520"/>
      <c r="II223" s="2520"/>
      <c r="IJ223" s="2520"/>
      <c r="IK223" s="2520"/>
      <c r="IL223" s="2520"/>
      <c r="IM223" s="2520"/>
      <c r="IN223" s="2520"/>
      <c r="IO223" s="2520"/>
      <c r="IP223" s="2520"/>
      <c r="IQ223" s="2520"/>
      <c r="IR223" s="2520"/>
      <c r="IS223" s="2520"/>
      <c r="IT223" s="2520"/>
      <c r="IU223" s="2520"/>
      <c r="IV223" s="2520"/>
    </row>
    <row r="224" spans="1:256" s="2565" customFormat="1" ht="15.6" customHeight="1">
      <c r="A224" s="2522"/>
      <c r="B224" s="2522"/>
      <c r="C224" s="2641"/>
      <c r="D224" s="2668"/>
      <c r="E224" s="2448"/>
      <c r="F224" s="2691" t="s">
        <v>37</v>
      </c>
      <c r="G224" s="2671"/>
      <c r="H224" s="2671"/>
      <c r="I224" s="2671"/>
      <c r="J224" s="2671"/>
      <c r="K224" s="2671"/>
      <c r="L224" s="2671"/>
      <c r="M224" s="2671"/>
      <c r="N224" s="2671"/>
      <c r="O224" s="2633">
        <v>127888</v>
      </c>
      <c r="P224" s="2654">
        <v>438100</v>
      </c>
      <c r="Q224" s="2633">
        <v>463400</v>
      </c>
      <c r="R224" s="2633">
        <v>436300</v>
      </c>
      <c r="S224" s="2672">
        <v>292400</v>
      </c>
      <c r="T224" s="2672">
        <v>547900</v>
      </c>
      <c r="U224" s="2673">
        <v>458500</v>
      </c>
      <c r="V224" s="2674">
        <v>407500</v>
      </c>
      <c r="W224" s="557">
        <v>583000</v>
      </c>
      <c r="X224" s="2675">
        <v>1843400</v>
      </c>
      <c r="Y224" s="2676">
        <v>639000</v>
      </c>
      <c r="Z224" s="2676">
        <v>673600</v>
      </c>
      <c r="AA224" s="2677">
        <v>2560321.2618999998</v>
      </c>
      <c r="AB224" s="2677">
        <v>2627658.4613516601</v>
      </c>
      <c r="AC224" s="557">
        <v>2730900</v>
      </c>
      <c r="AD224" s="557">
        <v>2850200</v>
      </c>
      <c r="AE224" s="557">
        <v>2976500</v>
      </c>
      <c r="AF224" s="557">
        <v>3106900</v>
      </c>
      <c r="AG224" s="557">
        <v>3215200</v>
      </c>
      <c r="AH224" s="557">
        <v>3327300</v>
      </c>
      <c r="AI224" s="557">
        <v>3443500</v>
      </c>
      <c r="AJ224" s="557">
        <v>3563800</v>
      </c>
      <c r="AK224" s="557">
        <v>3688700</v>
      </c>
      <c r="AL224" s="557">
        <v>3818400</v>
      </c>
      <c r="AM224" s="557">
        <v>3953000</v>
      </c>
      <c r="AN224" s="557">
        <v>4092800</v>
      </c>
      <c r="AO224" s="557">
        <v>4238000</v>
      </c>
      <c r="AP224" s="558">
        <v>4388700</v>
      </c>
      <c r="AS224" s="2675">
        <v>673600</v>
      </c>
    </row>
    <row r="225" spans="1:256" s="2565" customFormat="1" ht="15.6" customHeight="1">
      <c r="A225" s="2522"/>
      <c r="B225" s="2522"/>
      <c r="C225" s="2641"/>
      <c r="D225" s="2661"/>
      <c r="E225" s="2710" t="s">
        <v>716</v>
      </c>
      <c r="F225" s="2617"/>
      <c r="G225" s="2637"/>
      <c r="H225" s="2637"/>
      <c r="I225" s="2637"/>
      <c r="J225" s="2637"/>
      <c r="K225" s="2637"/>
      <c r="L225" s="2637"/>
      <c r="M225" s="2637"/>
      <c r="N225" s="2637"/>
      <c r="O225" s="2711"/>
      <c r="P225" s="808"/>
      <c r="Q225" s="2638"/>
      <c r="R225" s="2638"/>
      <c r="S225" s="2639"/>
      <c r="T225" s="2639"/>
      <c r="U225" s="2663"/>
      <c r="V225" s="2664"/>
      <c r="W225" s="2664"/>
      <c r="X225" s="2665"/>
      <c r="Y225" s="2666"/>
      <c r="Z225" s="2666"/>
      <c r="AA225" s="2667"/>
      <c r="AB225" s="2667"/>
      <c r="AC225" s="524"/>
      <c r="AD225" s="524"/>
      <c r="AE225" s="524"/>
      <c r="AF225" s="524"/>
      <c r="AG225" s="524"/>
      <c r="AH225" s="524"/>
      <c r="AI225" s="524"/>
      <c r="AJ225" s="524"/>
      <c r="AK225" s="524"/>
      <c r="AL225" s="524"/>
      <c r="AM225" s="524"/>
      <c r="AN225" s="524"/>
      <c r="AO225" s="524"/>
      <c r="AP225" s="469"/>
      <c r="AQ225" s="2520"/>
      <c r="AR225" s="2520"/>
      <c r="AS225" s="2665"/>
      <c r="AT225" s="2520"/>
      <c r="AU225" s="2520"/>
      <c r="AV225" s="2520"/>
      <c r="AW225" s="2520"/>
      <c r="AX225" s="2520"/>
      <c r="AY225" s="2520"/>
      <c r="AZ225" s="2520"/>
      <c r="BA225" s="2520"/>
      <c r="BB225" s="2520"/>
      <c r="BC225" s="2520"/>
      <c r="BD225" s="2520"/>
      <c r="BE225" s="2520"/>
      <c r="BF225" s="2520"/>
      <c r="BG225" s="2520"/>
      <c r="BH225" s="2520"/>
      <c r="BI225" s="2520"/>
      <c r="BJ225" s="2520"/>
      <c r="BK225" s="2520"/>
      <c r="BL225" s="2520"/>
      <c r="BM225" s="2520"/>
      <c r="BN225" s="2520"/>
      <c r="BO225" s="2520"/>
      <c r="BP225" s="2520"/>
      <c r="BQ225" s="2520"/>
      <c r="BR225" s="2520"/>
      <c r="BS225" s="2520"/>
      <c r="BT225" s="2520"/>
      <c r="BU225" s="2520"/>
      <c r="BV225" s="2520"/>
      <c r="BW225" s="2520"/>
      <c r="BX225" s="2520"/>
      <c r="BY225" s="2520"/>
      <c r="BZ225" s="2520"/>
      <c r="CA225" s="2520"/>
      <c r="CB225" s="2520"/>
      <c r="CC225" s="2520"/>
      <c r="CD225" s="2520"/>
      <c r="CE225" s="2520"/>
      <c r="CF225" s="2520"/>
      <c r="CG225" s="2520"/>
      <c r="CH225" s="2520"/>
      <c r="CI225" s="2520"/>
      <c r="CJ225" s="2520"/>
      <c r="CK225" s="2520"/>
      <c r="CL225" s="2520"/>
      <c r="CM225" s="2520"/>
      <c r="CN225" s="2520"/>
      <c r="CO225" s="2520"/>
      <c r="CP225" s="2520"/>
      <c r="CQ225" s="2520"/>
      <c r="CR225" s="2520"/>
      <c r="CS225" s="2520"/>
      <c r="CT225" s="2520"/>
      <c r="CU225" s="2520"/>
      <c r="CV225" s="2520"/>
      <c r="CW225" s="2520"/>
      <c r="CX225" s="2520"/>
      <c r="CY225" s="2520"/>
      <c r="CZ225" s="2520"/>
      <c r="DA225" s="2520"/>
      <c r="DB225" s="2520"/>
      <c r="DC225" s="2520"/>
      <c r="DD225" s="2520"/>
      <c r="DE225" s="2520"/>
      <c r="DF225" s="2520"/>
      <c r="DG225" s="2520"/>
      <c r="DH225" s="2520"/>
      <c r="DI225" s="2520"/>
      <c r="DJ225" s="2520"/>
      <c r="DK225" s="2520"/>
      <c r="DL225" s="2520"/>
      <c r="DM225" s="2520"/>
      <c r="DN225" s="2520"/>
      <c r="DO225" s="2520"/>
      <c r="DP225" s="2520"/>
      <c r="DQ225" s="2520"/>
      <c r="DR225" s="2520"/>
      <c r="DS225" s="2520"/>
      <c r="DT225" s="2520"/>
      <c r="DU225" s="2520"/>
      <c r="DV225" s="2520"/>
      <c r="DW225" s="2520"/>
      <c r="DX225" s="2520"/>
      <c r="DY225" s="2520"/>
      <c r="DZ225" s="2520"/>
      <c r="EA225" s="2520"/>
      <c r="EB225" s="2520"/>
      <c r="EC225" s="2520"/>
      <c r="ED225" s="2520"/>
      <c r="EE225" s="2520"/>
      <c r="EF225" s="2520"/>
      <c r="EG225" s="2520"/>
      <c r="EH225" s="2520"/>
      <c r="EI225" s="2520"/>
      <c r="EJ225" s="2520"/>
      <c r="EK225" s="2520"/>
      <c r="EL225" s="2520"/>
      <c r="EM225" s="2520"/>
      <c r="EN225" s="2520"/>
      <c r="EO225" s="2520"/>
      <c r="EP225" s="2520"/>
      <c r="EQ225" s="2520"/>
      <c r="ER225" s="2520"/>
      <c r="ES225" s="2520"/>
      <c r="ET225" s="2520"/>
      <c r="EU225" s="2520"/>
      <c r="EV225" s="2520"/>
      <c r="EW225" s="2520"/>
      <c r="EX225" s="2520"/>
      <c r="EY225" s="2520"/>
      <c r="EZ225" s="2520"/>
      <c r="FA225" s="2520"/>
      <c r="FB225" s="2520"/>
      <c r="FC225" s="2520"/>
      <c r="FD225" s="2520"/>
      <c r="FE225" s="2520"/>
      <c r="FF225" s="2520"/>
      <c r="FG225" s="2520"/>
      <c r="FH225" s="2520"/>
      <c r="FI225" s="2520"/>
      <c r="FJ225" s="2520"/>
      <c r="FK225" s="2520"/>
      <c r="FL225" s="2520"/>
      <c r="FM225" s="2520"/>
      <c r="FN225" s="2520"/>
      <c r="FO225" s="2520"/>
      <c r="FP225" s="2520"/>
      <c r="FQ225" s="2520"/>
      <c r="FR225" s="2520"/>
      <c r="FS225" s="2520"/>
      <c r="FT225" s="2520"/>
      <c r="FU225" s="2520"/>
      <c r="FV225" s="2520"/>
      <c r="FW225" s="2520"/>
      <c r="FX225" s="2520"/>
      <c r="FY225" s="2520"/>
      <c r="FZ225" s="2520"/>
      <c r="GA225" s="2520"/>
      <c r="GB225" s="2520"/>
      <c r="GC225" s="2520"/>
      <c r="GD225" s="2520"/>
      <c r="GE225" s="2520"/>
      <c r="GF225" s="2520"/>
      <c r="GG225" s="2520"/>
      <c r="GH225" s="2520"/>
      <c r="GI225" s="2520"/>
      <c r="GJ225" s="2520"/>
      <c r="GK225" s="2520"/>
      <c r="GL225" s="2520"/>
      <c r="GM225" s="2520"/>
      <c r="GN225" s="2520"/>
      <c r="GO225" s="2520"/>
      <c r="GP225" s="2520"/>
      <c r="GQ225" s="2520"/>
      <c r="GR225" s="2520"/>
      <c r="GS225" s="2520"/>
      <c r="GT225" s="2520"/>
      <c r="GU225" s="2520"/>
      <c r="GV225" s="2520"/>
      <c r="GW225" s="2520"/>
      <c r="GX225" s="2520"/>
      <c r="GY225" s="2520"/>
      <c r="GZ225" s="2520"/>
      <c r="HA225" s="2520"/>
      <c r="HB225" s="2520"/>
      <c r="HC225" s="2520"/>
      <c r="HD225" s="2520"/>
      <c r="HE225" s="2520"/>
      <c r="HF225" s="2520"/>
      <c r="HG225" s="2520"/>
      <c r="HH225" s="2520"/>
      <c r="HI225" s="2520"/>
      <c r="HJ225" s="2520"/>
      <c r="HK225" s="2520"/>
      <c r="HL225" s="2520"/>
      <c r="HM225" s="2520"/>
      <c r="HN225" s="2520"/>
      <c r="HO225" s="2520"/>
      <c r="HP225" s="2520"/>
      <c r="HQ225" s="2520"/>
      <c r="HR225" s="2520"/>
      <c r="HS225" s="2520"/>
      <c r="HT225" s="2520"/>
      <c r="HU225" s="2520"/>
      <c r="HV225" s="2520"/>
      <c r="HW225" s="2520"/>
      <c r="HX225" s="2520"/>
      <c r="HY225" s="2520"/>
      <c r="HZ225" s="2520"/>
      <c r="IA225" s="2520"/>
      <c r="IB225" s="2520"/>
      <c r="IC225" s="2520"/>
      <c r="ID225" s="2520"/>
      <c r="IE225" s="2520"/>
      <c r="IF225" s="2520"/>
      <c r="IG225" s="2520"/>
      <c r="IH225" s="2520"/>
      <c r="II225" s="2520"/>
      <c r="IJ225" s="2520"/>
      <c r="IK225" s="2520"/>
      <c r="IL225" s="2520"/>
      <c r="IM225" s="2520"/>
      <c r="IN225" s="2520"/>
      <c r="IO225" s="2520"/>
      <c r="IP225" s="2520"/>
      <c r="IQ225" s="2520"/>
      <c r="IR225" s="2520"/>
      <c r="IS225" s="2520"/>
      <c r="IT225" s="2520"/>
      <c r="IU225" s="2520"/>
      <c r="IV225" s="2520"/>
    </row>
    <row r="226" spans="1:256" s="2565" customFormat="1" ht="15.6" customHeight="1">
      <c r="A226" s="2522"/>
      <c r="B226" s="2522"/>
      <c r="C226" s="2641"/>
      <c r="D226" s="2642"/>
      <c r="E226" s="2521"/>
      <c r="F226" s="2621" t="s">
        <v>628</v>
      </c>
      <c r="G226" s="2632"/>
      <c r="H226" s="2632"/>
      <c r="I226" s="2632"/>
      <c r="J226" s="2632"/>
      <c r="K226" s="2632"/>
      <c r="L226" s="2632"/>
      <c r="M226" s="2632"/>
      <c r="N226" s="2632"/>
      <c r="O226" s="808">
        <v>438676</v>
      </c>
      <c r="P226" s="808">
        <v>366500</v>
      </c>
      <c r="Q226" s="808">
        <v>614800</v>
      </c>
      <c r="R226" s="808">
        <v>836300</v>
      </c>
      <c r="S226" s="2643">
        <v>672000</v>
      </c>
      <c r="T226" s="2643">
        <v>696000</v>
      </c>
      <c r="U226" s="810">
        <v>443500</v>
      </c>
      <c r="V226" s="2644">
        <v>393700</v>
      </c>
      <c r="W226" s="2644">
        <v>424000</v>
      </c>
      <c r="X226" s="1652">
        <v>305500</v>
      </c>
      <c r="Y226" s="2646">
        <v>429700</v>
      </c>
      <c r="Z226" s="2646">
        <v>455000</v>
      </c>
      <c r="AA226" s="2647">
        <v>612439.63500000001</v>
      </c>
      <c r="AB226" s="2647">
        <v>627461.28333000001</v>
      </c>
      <c r="AC226" s="515">
        <v>653200</v>
      </c>
      <c r="AD226" s="515">
        <v>683200</v>
      </c>
      <c r="AE226" s="515">
        <v>715000</v>
      </c>
      <c r="AF226" s="515">
        <v>747800</v>
      </c>
      <c r="AG226" s="515">
        <v>774700</v>
      </c>
      <c r="AH226" s="515">
        <v>802600</v>
      </c>
      <c r="AI226" s="515">
        <v>831500</v>
      </c>
      <c r="AJ226" s="515">
        <v>861400</v>
      </c>
      <c r="AK226" s="515">
        <v>892500</v>
      </c>
      <c r="AL226" s="515">
        <v>924800</v>
      </c>
      <c r="AM226" s="515">
        <v>958400</v>
      </c>
      <c r="AN226" s="515">
        <v>993300</v>
      </c>
      <c r="AO226" s="515">
        <v>1029600</v>
      </c>
      <c r="AP226" s="561">
        <v>1067300</v>
      </c>
      <c r="AQ226" s="2520"/>
      <c r="AR226" s="2520"/>
      <c r="AS226" s="1652">
        <v>455000</v>
      </c>
      <c r="AT226" s="2520"/>
      <c r="AU226" s="2520"/>
      <c r="AV226" s="2520"/>
      <c r="AW226" s="2520"/>
      <c r="AX226" s="2520"/>
      <c r="AY226" s="2520"/>
      <c r="AZ226" s="2520"/>
      <c r="BA226" s="2520"/>
      <c r="BB226" s="2520"/>
      <c r="BC226" s="2520"/>
      <c r="BD226" s="2520"/>
      <c r="BE226" s="2520"/>
      <c r="BF226" s="2520"/>
      <c r="BG226" s="2520"/>
      <c r="BH226" s="2520"/>
      <c r="BI226" s="2520"/>
      <c r="BJ226" s="2520"/>
      <c r="BK226" s="2520"/>
      <c r="BL226" s="2520"/>
      <c r="BM226" s="2520"/>
      <c r="BN226" s="2520"/>
      <c r="BO226" s="2520"/>
      <c r="BP226" s="2520"/>
      <c r="BQ226" s="2520"/>
      <c r="BR226" s="2520"/>
      <c r="BS226" s="2520"/>
      <c r="BT226" s="2520"/>
      <c r="BU226" s="2520"/>
      <c r="BV226" s="2520"/>
      <c r="BW226" s="2520"/>
      <c r="BX226" s="2520"/>
      <c r="BY226" s="2520"/>
      <c r="BZ226" s="2520"/>
      <c r="CA226" s="2520"/>
      <c r="CB226" s="2520"/>
      <c r="CC226" s="2520"/>
      <c r="CD226" s="2520"/>
      <c r="CE226" s="2520"/>
      <c r="CF226" s="2520"/>
      <c r="CG226" s="2520"/>
      <c r="CH226" s="2520"/>
      <c r="CI226" s="2520"/>
      <c r="CJ226" s="2520"/>
      <c r="CK226" s="2520"/>
      <c r="CL226" s="2520"/>
      <c r="CM226" s="2520"/>
      <c r="CN226" s="2520"/>
      <c r="CO226" s="2520"/>
      <c r="CP226" s="2520"/>
      <c r="CQ226" s="2520"/>
      <c r="CR226" s="2520"/>
      <c r="CS226" s="2520"/>
      <c r="CT226" s="2520"/>
      <c r="CU226" s="2520"/>
      <c r="CV226" s="2520"/>
      <c r="CW226" s="2520"/>
      <c r="CX226" s="2520"/>
      <c r="CY226" s="2520"/>
      <c r="CZ226" s="2520"/>
      <c r="DA226" s="2520"/>
      <c r="DB226" s="2520"/>
      <c r="DC226" s="2520"/>
      <c r="DD226" s="2520"/>
      <c r="DE226" s="2520"/>
      <c r="DF226" s="2520"/>
      <c r="DG226" s="2520"/>
      <c r="DH226" s="2520"/>
      <c r="DI226" s="2520"/>
      <c r="DJ226" s="2520"/>
      <c r="DK226" s="2520"/>
      <c r="DL226" s="2520"/>
      <c r="DM226" s="2520"/>
      <c r="DN226" s="2520"/>
      <c r="DO226" s="2520"/>
      <c r="DP226" s="2520"/>
      <c r="DQ226" s="2520"/>
      <c r="DR226" s="2520"/>
      <c r="DS226" s="2520"/>
      <c r="DT226" s="2520"/>
      <c r="DU226" s="2520"/>
      <c r="DV226" s="2520"/>
      <c r="DW226" s="2520"/>
      <c r="DX226" s="2520"/>
      <c r="DY226" s="2520"/>
      <c r="DZ226" s="2520"/>
      <c r="EA226" s="2520"/>
      <c r="EB226" s="2520"/>
      <c r="EC226" s="2520"/>
      <c r="ED226" s="2520"/>
      <c r="EE226" s="2520"/>
      <c r="EF226" s="2520"/>
      <c r="EG226" s="2520"/>
      <c r="EH226" s="2520"/>
      <c r="EI226" s="2520"/>
      <c r="EJ226" s="2520"/>
      <c r="EK226" s="2520"/>
      <c r="EL226" s="2520"/>
      <c r="EM226" s="2520"/>
      <c r="EN226" s="2520"/>
      <c r="EO226" s="2520"/>
      <c r="EP226" s="2520"/>
      <c r="EQ226" s="2520"/>
      <c r="ER226" s="2520"/>
      <c r="ES226" s="2520"/>
      <c r="ET226" s="2520"/>
      <c r="EU226" s="2520"/>
      <c r="EV226" s="2520"/>
      <c r="EW226" s="2520"/>
      <c r="EX226" s="2520"/>
      <c r="EY226" s="2520"/>
      <c r="EZ226" s="2520"/>
      <c r="FA226" s="2520"/>
      <c r="FB226" s="2520"/>
      <c r="FC226" s="2520"/>
      <c r="FD226" s="2520"/>
      <c r="FE226" s="2520"/>
      <c r="FF226" s="2520"/>
      <c r="FG226" s="2520"/>
      <c r="FH226" s="2520"/>
      <c r="FI226" s="2520"/>
      <c r="FJ226" s="2520"/>
      <c r="FK226" s="2520"/>
      <c r="FL226" s="2520"/>
      <c r="FM226" s="2520"/>
      <c r="FN226" s="2520"/>
      <c r="FO226" s="2520"/>
      <c r="FP226" s="2520"/>
      <c r="FQ226" s="2520"/>
      <c r="FR226" s="2520"/>
      <c r="FS226" s="2520"/>
      <c r="FT226" s="2520"/>
      <c r="FU226" s="2520"/>
      <c r="FV226" s="2520"/>
      <c r="FW226" s="2520"/>
      <c r="FX226" s="2520"/>
      <c r="FY226" s="2520"/>
      <c r="FZ226" s="2520"/>
      <c r="GA226" s="2520"/>
      <c r="GB226" s="2520"/>
      <c r="GC226" s="2520"/>
      <c r="GD226" s="2520"/>
      <c r="GE226" s="2520"/>
      <c r="GF226" s="2520"/>
      <c r="GG226" s="2520"/>
      <c r="GH226" s="2520"/>
      <c r="GI226" s="2520"/>
      <c r="GJ226" s="2520"/>
      <c r="GK226" s="2520"/>
      <c r="GL226" s="2520"/>
      <c r="GM226" s="2520"/>
      <c r="GN226" s="2520"/>
      <c r="GO226" s="2520"/>
      <c r="GP226" s="2520"/>
      <c r="GQ226" s="2520"/>
      <c r="GR226" s="2520"/>
      <c r="GS226" s="2520"/>
      <c r="GT226" s="2520"/>
      <c r="GU226" s="2520"/>
      <c r="GV226" s="2520"/>
      <c r="GW226" s="2520"/>
      <c r="GX226" s="2520"/>
      <c r="GY226" s="2520"/>
      <c r="GZ226" s="2520"/>
      <c r="HA226" s="2520"/>
      <c r="HB226" s="2520"/>
      <c r="HC226" s="2520"/>
      <c r="HD226" s="2520"/>
      <c r="HE226" s="2520"/>
      <c r="HF226" s="2520"/>
      <c r="HG226" s="2520"/>
      <c r="HH226" s="2520"/>
      <c r="HI226" s="2520"/>
      <c r="HJ226" s="2520"/>
      <c r="HK226" s="2520"/>
      <c r="HL226" s="2520"/>
      <c r="HM226" s="2520"/>
      <c r="HN226" s="2520"/>
      <c r="HO226" s="2520"/>
      <c r="HP226" s="2520"/>
      <c r="HQ226" s="2520"/>
      <c r="HR226" s="2520"/>
      <c r="HS226" s="2520"/>
      <c r="HT226" s="2520"/>
      <c r="HU226" s="2520"/>
      <c r="HV226" s="2520"/>
      <c r="HW226" s="2520"/>
      <c r="HX226" s="2520"/>
      <c r="HY226" s="2520"/>
      <c r="HZ226" s="2520"/>
      <c r="IA226" s="2520"/>
      <c r="IB226" s="2520"/>
      <c r="IC226" s="2520"/>
      <c r="ID226" s="2520"/>
      <c r="IE226" s="2520"/>
      <c r="IF226" s="2520"/>
      <c r="IG226" s="2520"/>
      <c r="IH226" s="2520"/>
      <c r="II226" s="2520"/>
      <c r="IJ226" s="2520"/>
      <c r="IK226" s="2520"/>
      <c r="IL226" s="2520"/>
      <c r="IM226" s="2520"/>
      <c r="IN226" s="2520"/>
      <c r="IO226" s="2520"/>
      <c r="IP226" s="2520"/>
      <c r="IQ226" s="2520"/>
      <c r="IR226" s="2520"/>
      <c r="IS226" s="2520"/>
      <c r="IT226" s="2520"/>
      <c r="IU226" s="2520"/>
      <c r="IV226" s="2520"/>
    </row>
    <row r="227" spans="1:256" s="2565" customFormat="1" ht="15.6" customHeight="1">
      <c r="A227" s="2522"/>
      <c r="B227" s="2522"/>
      <c r="C227" s="2641"/>
      <c r="D227" s="2642"/>
      <c r="E227" s="2521"/>
      <c r="F227" s="2621" t="s">
        <v>630</v>
      </c>
      <c r="G227" s="2632"/>
      <c r="H227" s="2632"/>
      <c r="I227" s="2632"/>
      <c r="J227" s="2632"/>
      <c r="K227" s="2632"/>
      <c r="L227" s="2632"/>
      <c r="M227" s="2632"/>
      <c r="N227" s="2632"/>
      <c r="O227" s="808"/>
      <c r="P227" s="808">
        <v>6000</v>
      </c>
      <c r="Q227" s="808">
        <v>22800</v>
      </c>
      <c r="R227" s="808">
        <v>53300</v>
      </c>
      <c r="S227" s="2643">
        <v>18000</v>
      </c>
      <c r="T227" s="2643">
        <v>59100</v>
      </c>
      <c r="U227" s="810">
        <v>431600</v>
      </c>
      <c r="V227" s="2644">
        <v>125000</v>
      </c>
      <c r="W227" s="2644">
        <v>150000</v>
      </c>
      <c r="X227" s="1652">
        <v>125000</v>
      </c>
      <c r="Y227" s="2646">
        <v>125000</v>
      </c>
      <c r="Z227" s="2646">
        <v>125000</v>
      </c>
      <c r="AA227" s="2647">
        <v>300000</v>
      </c>
      <c r="AB227" s="2647">
        <v>300000</v>
      </c>
      <c r="AC227" s="515">
        <v>307500</v>
      </c>
      <c r="AD227" s="515">
        <v>315200</v>
      </c>
      <c r="AE227" s="515">
        <v>323100</v>
      </c>
      <c r="AF227" s="515">
        <v>331200</v>
      </c>
      <c r="AG227" s="515">
        <v>339500</v>
      </c>
      <c r="AH227" s="515">
        <v>348000</v>
      </c>
      <c r="AI227" s="515">
        <v>356700</v>
      </c>
      <c r="AJ227" s="515">
        <v>365600</v>
      </c>
      <c r="AK227" s="515">
        <v>374700</v>
      </c>
      <c r="AL227" s="515">
        <v>384100</v>
      </c>
      <c r="AM227" s="515">
        <v>393700</v>
      </c>
      <c r="AN227" s="515">
        <v>403500</v>
      </c>
      <c r="AO227" s="515">
        <v>413600</v>
      </c>
      <c r="AP227" s="561">
        <v>423900</v>
      </c>
      <c r="AQ227" s="2520"/>
      <c r="AR227" s="2520"/>
      <c r="AS227" s="1652">
        <v>125000</v>
      </c>
      <c r="AT227" s="2520"/>
      <c r="AU227" s="2520"/>
      <c r="AV227" s="2520"/>
      <c r="AW227" s="2520"/>
      <c r="AX227" s="2520"/>
      <c r="AY227" s="2520"/>
      <c r="AZ227" s="2520"/>
      <c r="BA227" s="2520"/>
      <c r="BB227" s="2520"/>
      <c r="BC227" s="2520"/>
      <c r="BD227" s="2520"/>
      <c r="BE227" s="2520"/>
      <c r="BF227" s="2520"/>
      <c r="BG227" s="2520"/>
      <c r="BH227" s="2520"/>
      <c r="BI227" s="2520"/>
      <c r="BJ227" s="2520"/>
      <c r="BK227" s="2520"/>
      <c r="BL227" s="2520"/>
      <c r="BM227" s="2520"/>
      <c r="BN227" s="2520"/>
      <c r="BO227" s="2520"/>
      <c r="BP227" s="2520"/>
      <c r="BQ227" s="2520"/>
      <c r="BR227" s="2520"/>
      <c r="BS227" s="2520"/>
      <c r="BT227" s="2520"/>
      <c r="BU227" s="2520"/>
      <c r="BV227" s="2520"/>
      <c r="BW227" s="2520"/>
      <c r="BX227" s="2520"/>
      <c r="BY227" s="2520"/>
      <c r="BZ227" s="2520"/>
      <c r="CA227" s="2520"/>
      <c r="CB227" s="2520"/>
      <c r="CC227" s="2520"/>
      <c r="CD227" s="2520"/>
      <c r="CE227" s="2520"/>
      <c r="CF227" s="2520"/>
      <c r="CG227" s="2520"/>
      <c r="CH227" s="2520"/>
      <c r="CI227" s="2520"/>
      <c r="CJ227" s="2520"/>
      <c r="CK227" s="2520"/>
      <c r="CL227" s="2520"/>
      <c r="CM227" s="2520"/>
      <c r="CN227" s="2520"/>
      <c r="CO227" s="2520"/>
      <c r="CP227" s="2520"/>
      <c r="CQ227" s="2520"/>
      <c r="CR227" s="2520"/>
      <c r="CS227" s="2520"/>
      <c r="CT227" s="2520"/>
      <c r="CU227" s="2520"/>
      <c r="CV227" s="2520"/>
      <c r="CW227" s="2520"/>
      <c r="CX227" s="2520"/>
      <c r="CY227" s="2520"/>
      <c r="CZ227" s="2520"/>
      <c r="DA227" s="2520"/>
      <c r="DB227" s="2520"/>
      <c r="DC227" s="2520"/>
      <c r="DD227" s="2520"/>
      <c r="DE227" s="2520"/>
      <c r="DF227" s="2520"/>
      <c r="DG227" s="2520"/>
      <c r="DH227" s="2520"/>
      <c r="DI227" s="2520"/>
      <c r="DJ227" s="2520"/>
      <c r="DK227" s="2520"/>
      <c r="DL227" s="2520"/>
      <c r="DM227" s="2520"/>
      <c r="DN227" s="2520"/>
      <c r="DO227" s="2520"/>
      <c r="DP227" s="2520"/>
      <c r="DQ227" s="2520"/>
      <c r="DR227" s="2520"/>
      <c r="DS227" s="2520"/>
      <c r="DT227" s="2520"/>
      <c r="DU227" s="2520"/>
      <c r="DV227" s="2520"/>
      <c r="DW227" s="2520"/>
      <c r="DX227" s="2520"/>
      <c r="DY227" s="2520"/>
      <c r="DZ227" s="2520"/>
      <c r="EA227" s="2520"/>
      <c r="EB227" s="2520"/>
      <c r="EC227" s="2520"/>
      <c r="ED227" s="2520"/>
      <c r="EE227" s="2520"/>
      <c r="EF227" s="2520"/>
      <c r="EG227" s="2520"/>
      <c r="EH227" s="2520"/>
      <c r="EI227" s="2520"/>
      <c r="EJ227" s="2520"/>
      <c r="EK227" s="2520"/>
      <c r="EL227" s="2520"/>
      <c r="EM227" s="2520"/>
      <c r="EN227" s="2520"/>
      <c r="EO227" s="2520"/>
      <c r="EP227" s="2520"/>
      <c r="EQ227" s="2520"/>
      <c r="ER227" s="2520"/>
      <c r="ES227" s="2520"/>
      <c r="ET227" s="2520"/>
      <c r="EU227" s="2520"/>
      <c r="EV227" s="2520"/>
      <c r="EW227" s="2520"/>
      <c r="EX227" s="2520"/>
      <c r="EY227" s="2520"/>
      <c r="EZ227" s="2520"/>
      <c r="FA227" s="2520"/>
      <c r="FB227" s="2520"/>
      <c r="FC227" s="2520"/>
      <c r="FD227" s="2520"/>
      <c r="FE227" s="2520"/>
      <c r="FF227" s="2520"/>
      <c r="FG227" s="2520"/>
      <c r="FH227" s="2520"/>
      <c r="FI227" s="2520"/>
      <c r="FJ227" s="2520"/>
      <c r="FK227" s="2520"/>
      <c r="FL227" s="2520"/>
      <c r="FM227" s="2520"/>
      <c r="FN227" s="2520"/>
      <c r="FO227" s="2520"/>
      <c r="FP227" s="2520"/>
      <c r="FQ227" s="2520"/>
      <c r="FR227" s="2520"/>
      <c r="FS227" s="2520"/>
      <c r="FT227" s="2520"/>
      <c r="FU227" s="2520"/>
      <c r="FV227" s="2520"/>
      <c r="FW227" s="2520"/>
      <c r="FX227" s="2520"/>
      <c r="FY227" s="2520"/>
      <c r="FZ227" s="2520"/>
      <c r="GA227" s="2520"/>
      <c r="GB227" s="2520"/>
      <c r="GC227" s="2520"/>
      <c r="GD227" s="2520"/>
      <c r="GE227" s="2520"/>
      <c r="GF227" s="2520"/>
      <c r="GG227" s="2520"/>
      <c r="GH227" s="2520"/>
      <c r="GI227" s="2520"/>
      <c r="GJ227" s="2520"/>
      <c r="GK227" s="2520"/>
      <c r="GL227" s="2520"/>
      <c r="GM227" s="2520"/>
      <c r="GN227" s="2520"/>
      <c r="GO227" s="2520"/>
      <c r="GP227" s="2520"/>
      <c r="GQ227" s="2520"/>
      <c r="GR227" s="2520"/>
      <c r="GS227" s="2520"/>
      <c r="GT227" s="2520"/>
      <c r="GU227" s="2520"/>
      <c r="GV227" s="2520"/>
      <c r="GW227" s="2520"/>
      <c r="GX227" s="2520"/>
      <c r="GY227" s="2520"/>
      <c r="GZ227" s="2520"/>
      <c r="HA227" s="2520"/>
      <c r="HB227" s="2520"/>
      <c r="HC227" s="2520"/>
      <c r="HD227" s="2520"/>
      <c r="HE227" s="2520"/>
      <c r="HF227" s="2520"/>
      <c r="HG227" s="2520"/>
      <c r="HH227" s="2520"/>
      <c r="HI227" s="2520"/>
      <c r="HJ227" s="2520"/>
      <c r="HK227" s="2520"/>
      <c r="HL227" s="2520"/>
      <c r="HM227" s="2520"/>
      <c r="HN227" s="2520"/>
      <c r="HO227" s="2520"/>
      <c r="HP227" s="2520"/>
      <c r="HQ227" s="2520"/>
      <c r="HR227" s="2520"/>
      <c r="HS227" s="2520"/>
      <c r="HT227" s="2520"/>
      <c r="HU227" s="2520"/>
      <c r="HV227" s="2520"/>
      <c r="HW227" s="2520"/>
      <c r="HX227" s="2520"/>
      <c r="HY227" s="2520"/>
      <c r="HZ227" s="2520"/>
      <c r="IA227" s="2520"/>
      <c r="IB227" s="2520"/>
      <c r="IC227" s="2520"/>
      <c r="ID227" s="2520"/>
      <c r="IE227" s="2520"/>
      <c r="IF227" s="2520"/>
      <c r="IG227" s="2520"/>
      <c r="IH227" s="2520"/>
      <c r="II227" s="2520"/>
      <c r="IJ227" s="2520"/>
      <c r="IK227" s="2520"/>
      <c r="IL227" s="2520"/>
      <c r="IM227" s="2520"/>
      <c r="IN227" s="2520"/>
      <c r="IO227" s="2520"/>
      <c r="IP227" s="2520"/>
      <c r="IQ227" s="2520"/>
      <c r="IR227" s="2520"/>
      <c r="IS227" s="2520"/>
      <c r="IT227" s="2520"/>
      <c r="IU227" s="2520"/>
      <c r="IV227" s="2520"/>
    </row>
    <row r="228" spans="1:256" s="2565" customFormat="1" ht="15.6" customHeight="1">
      <c r="A228" s="2522"/>
      <c r="B228" s="2522"/>
      <c r="C228" s="2641"/>
      <c r="D228" s="2642"/>
      <c r="E228" s="2521"/>
      <c r="F228" s="2621" t="s">
        <v>631</v>
      </c>
      <c r="G228" s="2632"/>
      <c r="H228" s="2632"/>
      <c r="I228" s="2632"/>
      <c r="J228" s="2632"/>
      <c r="K228" s="2632"/>
      <c r="L228" s="2632"/>
      <c r="M228" s="2632"/>
      <c r="N228" s="2632"/>
      <c r="O228" s="808"/>
      <c r="P228" s="808">
        <v>2700</v>
      </c>
      <c r="Q228" s="808">
        <v>0</v>
      </c>
      <c r="R228" s="808">
        <v>0</v>
      </c>
      <c r="S228" s="2643">
        <v>0</v>
      </c>
      <c r="T228" s="2643">
        <v>200</v>
      </c>
      <c r="U228" s="810">
        <v>0</v>
      </c>
      <c r="V228" s="2644">
        <v>0</v>
      </c>
      <c r="W228" s="2644">
        <v>0</v>
      </c>
      <c r="X228" s="1652">
        <v>-195000</v>
      </c>
      <c r="Y228" s="2646">
        <v>0</v>
      </c>
      <c r="Z228" s="2646">
        <v>0</v>
      </c>
      <c r="AA228" s="2647">
        <v>0</v>
      </c>
      <c r="AB228" s="2647">
        <v>0</v>
      </c>
      <c r="AC228" s="515">
        <v>0</v>
      </c>
      <c r="AD228" s="515">
        <v>0</v>
      </c>
      <c r="AE228" s="515">
        <v>0</v>
      </c>
      <c r="AF228" s="515">
        <v>0</v>
      </c>
      <c r="AG228" s="515">
        <v>0</v>
      </c>
      <c r="AH228" s="515">
        <v>0</v>
      </c>
      <c r="AI228" s="515">
        <v>0</v>
      </c>
      <c r="AJ228" s="515">
        <v>0</v>
      </c>
      <c r="AK228" s="515">
        <v>0</v>
      </c>
      <c r="AL228" s="515">
        <v>0</v>
      </c>
      <c r="AM228" s="515">
        <v>0</v>
      </c>
      <c r="AN228" s="515">
        <v>0</v>
      </c>
      <c r="AO228" s="515">
        <v>0</v>
      </c>
      <c r="AP228" s="561">
        <v>0</v>
      </c>
      <c r="AQ228" s="2520"/>
      <c r="AR228" s="2520"/>
      <c r="AS228" s="1652">
        <v>0</v>
      </c>
      <c r="AT228" s="2520"/>
      <c r="AU228" s="2520"/>
      <c r="AV228" s="2520"/>
      <c r="AW228" s="2520"/>
      <c r="AX228" s="2520"/>
      <c r="AY228" s="2520"/>
      <c r="AZ228" s="2520"/>
      <c r="BA228" s="2520"/>
      <c r="BB228" s="2520"/>
      <c r="BC228" s="2520"/>
      <c r="BD228" s="2520"/>
      <c r="BE228" s="2520"/>
      <c r="BF228" s="2520"/>
      <c r="BG228" s="2520"/>
      <c r="BH228" s="2520"/>
      <c r="BI228" s="2520"/>
      <c r="BJ228" s="2520"/>
      <c r="BK228" s="2520"/>
      <c r="BL228" s="2520"/>
      <c r="BM228" s="2520"/>
      <c r="BN228" s="2520"/>
      <c r="BO228" s="2520"/>
      <c r="BP228" s="2520"/>
      <c r="BQ228" s="2520"/>
      <c r="BR228" s="2520"/>
      <c r="BS228" s="2520"/>
      <c r="BT228" s="2520"/>
      <c r="BU228" s="2520"/>
      <c r="BV228" s="2520"/>
      <c r="BW228" s="2520"/>
      <c r="BX228" s="2520"/>
      <c r="BY228" s="2520"/>
      <c r="BZ228" s="2520"/>
      <c r="CA228" s="2520"/>
      <c r="CB228" s="2520"/>
      <c r="CC228" s="2520"/>
      <c r="CD228" s="2520"/>
      <c r="CE228" s="2520"/>
      <c r="CF228" s="2520"/>
      <c r="CG228" s="2520"/>
      <c r="CH228" s="2520"/>
      <c r="CI228" s="2520"/>
      <c r="CJ228" s="2520"/>
      <c r="CK228" s="2520"/>
      <c r="CL228" s="2520"/>
      <c r="CM228" s="2520"/>
      <c r="CN228" s="2520"/>
      <c r="CO228" s="2520"/>
      <c r="CP228" s="2520"/>
      <c r="CQ228" s="2520"/>
      <c r="CR228" s="2520"/>
      <c r="CS228" s="2520"/>
      <c r="CT228" s="2520"/>
      <c r="CU228" s="2520"/>
      <c r="CV228" s="2520"/>
      <c r="CW228" s="2520"/>
      <c r="CX228" s="2520"/>
      <c r="CY228" s="2520"/>
      <c r="CZ228" s="2520"/>
      <c r="DA228" s="2520"/>
      <c r="DB228" s="2520"/>
      <c r="DC228" s="2520"/>
      <c r="DD228" s="2520"/>
      <c r="DE228" s="2520"/>
      <c r="DF228" s="2520"/>
      <c r="DG228" s="2520"/>
      <c r="DH228" s="2520"/>
      <c r="DI228" s="2520"/>
      <c r="DJ228" s="2520"/>
      <c r="DK228" s="2520"/>
      <c r="DL228" s="2520"/>
      <c r="DM228" s="2520"/>
      <c r="DN228" s="2520"/>
      <c r="DO228" s="2520"/>
      <c r="DP228" s="2520"/>
      <c r="DQ228" s="2520"/>
      <c r="DR228" s="2520"/>
      <c r="DS228" s="2520"/>
      <c r="DT228" s="2520"/>
      <c r="DU228" s="2520"/>
      <c r="DV228" s="2520"/>
      <c r="DW228" s="2520"/>
      <c r="DX228" s="2520"/>
      <c r="DY228" s="2520"/>
      <c r="DZ228" s="2520"/>
      <c r="EA228" s="2520"/>
      <c r="EB228" s="2520"/>
      <c r="EC228" s="2520"/>
      <c r="ED228" s="2520"/>
      <c r="EE228" s="2520"/>
      <c r="EF228" s="2520"/>
      <c r="EG228" s="2520"/>
      <c r="EH228" s="2520"/>
      <c r="EI228" s="2520"/>
      <c r="EJ228" s="2520"/>
      <c r="EK228" s="2520"/>
      <c r="EL228" s="2520"/>
      <c r="EM228" s="2520"/>
      <c r="EN228" s="2520"/>
      <c r="EO228" s="2520"/>
      <c r="EP228" s="2520"/>
      <c r="EQ228" s="2520"/>
      <c r="ER228" s="2520"/>
      <c r="ES228" s="2520"/>
      <c r="ET228" s="2520"/>
      <c r="EU228" s="2520"/>
      <c r="EV228" s="2520"/>
      <c r="EW228" s="2520"/>
      <c r="EX228" s="2520"/>
      <c r="EY228" s="2520"/>
      <c r="EZ228" s="2520"/>
      <c r="FA228" s="2520"/>
      <c r="FB228" s="2520"/>
      <c r="FC228" s="2520"/>
      <c r="FD228" s="2520"/>
      <c r="FE228" s="2520"/>
      <c r="FF228" s="2520"/>
      <c r="FG228" s="2520"/>
      <c r="FH228" s="2520"/>
      <c r="FI228" s="2520"/>
      <c r="FJ228" s="2520"/>
      <c r="FK228" s="2520"/>
      <c r="FL228" s="2520"/>
      <c r="FM228" s="2520"/>
      <c r="FN228" s="2520"/>
      <c r="FO228" s="2520"/>
      <c r="FP228" s="2520"/>
      <c r="FQ228" s="2520"/>
      <c r="FR228" s="2520"/>
      <c r="FS228" s="2520"/>
      <c r="FT228" s="2520"/>
      <c r="FU228" s="2520"/>
      <c r="FV228" s="2520"/>
      <c r="FW228" s="2520"/>
      <c r="FX228" s="2520"/>
      <c r="FY228" s="2520"/>
      <c r="FZ228" s="2520"/>
      <c r="GA228" s="2520"/>
      <c r="GB228" s="2520"/>
      <c r="GC228" s="2520"/>
      <c r="GD228" s="2520"/>
      <c r="GE228" s="2520"/>
      <c r="GF228" s="2520"/>
      <c r="GG228" s="2520"/>
      <c r="GH228" s="2520"/>
      <c r="GI228" s="2520"/>
      <c r="GJ228" s="2520"/>
      <c r="GK228" s="2520"/>
      <c r="GL228" s="2520"/>
      <c r="GM228" s="2520"/>
      <c r="GN228" s="2520"/>
      <c r="GO228" s="2520"/>
      <c r="GP228" s="2520"/>
      <c r="GQ228" s="2520"/>
      <c r="GR228" s="2520"/>
      <c r="GS228" s="2520"/>
      <c r="GT228" s="2520"/>
      <c r="GU228" s="2520"/>
      <c r="GV228" s="2520"/>
      <c r="GW228" s="2520"/>
      <c r="GX228" s="2520"/>
      <c r="GY228" s="2520"/>
      <c r="GZ228" s="2520"/>
      <c r="HA228" s="2520"/>
      <c r="HB228" s="2520"/>
      <c r="HC228" s="2520"/>
      <c r="HD228" s="2520"/>
      <c r="HE228" s="2520"/>
      <c r="HF228" s="2520"/>
      <c r="HG228" s="2520"/>
      <c r="HH228" s="2520"/>
      <c r="HI228" s="2520"/>
      <c r="HJ228" s="2520"/>
      <c r="HK228" s="2520"/>
      <c r="HL228" s="2520"/>
      <c r="HM228" s="2520"/>
      <c r="HN228" s="2520"/>
      <c r="HO228" s="2520"/>
      <c r="HP228" s="2520"/>
      <c r="HQ228" s="2520"/>
      <c r="HR228" s="2520"/>
      <c r="HS228" s="2520"/>
      <c r="HT228" s="2520"/>
      <c r="HU228" s="2520"/>
      <c r="HV228" s="2520"/>
      <c r="HW228" s="2520"/>
      <c r="HX228" s="2520"/>
      <c r="HY228" s="2520"/>
      <c r="HZ228" s="2520"/>
      <c r="IA228" s="2520"/>
      <c r="IB228" s="2520"/>
      <c r="IC228" s="2520"/>
      <c r="ID228" s="2520"/>
      <c r="IE228" s="2520"/>
      <c r="IF228" s="2520"/>
      <c r="IG228" s="2520"/>
      <c r="IH228" s="2520"/>
      <c r="II228" s="2520"/>
      <c r="IJ228" s="2520"/>
      <c r="IK228" s="2520"/>
      <c r="IL228" s="2520"/>
      <c r="IM228" s="2520"/>
      <c r="IN228" s="2520"/>
      <c r="IO228" s="2520"/>
      <c r="IP228" s="2520"/>
      <c r="IQ228" s="2520"/>
      <c r="IR228" s="2520"/>
      <c r="IS228" s="2520"/>
      <c r="IT228" s="2520"/>
      <c r="IU228" s="2520"/>
      <c r="IV228" s="2520"/>
    </row>
    <row r="229" spans="1:256" s="2565" customFormat="1" ht="15.6" customHeight="1">
      <c r="A229" s="2522"/>
      <c r="B229" s="2522"/>
      <c r="C229" s="2641"/>
      <c r="D229" s="2642"/>
      <c r="E229" s="2521"/>
      <c r="F229" s="2621" t="s">
        <v>634</v>
      </c>
      <c r="G229" s="2632"/>
      <c r="H229" s="2632"/>
      <c r="I229" s="2632"/>
      <c r="J229" s="2632"/>
      <c r="K229" s="2632"/>
      <c r="L229" s="2632"/>
      <c r="M229" s="2632"/>
      <c r="N229" s="2632"/>
      <c r="O229" s="808"/>
      <c r="P229" s="808">
        <v>0</v>
      </c>
      <c r="Q229" s="808">
        <v>0</v>
      </c>
      <c r="R229" s="808">
        <v>200</v>
      </c>
      <c r="S229" s="2643">
        <v>0</v>
      </c>
      <c r="T229" s="2643">
        <v>0</v>
      </c>
      <c r="U229" s="810">
        <v>0</v>
      </c>
      <c r="V229" s="2644">
        <v>0</v>
      </c>
      <c r="W229" s="2644">
        <v>0</v>
      </c>
      <c r="X229" s="1652">
        <v>-8643900</v>
      </c>
      <c r="Y229" s="2646">
        <v>0</v>
      </c>
      <c r="Z229" s="2646">
        <v>0</v>
      </c>
      <c r="AA229" s="2647">
        <v>0</v>
      </c>
      <c r="AB229" s="2647">
        <v>0</v>
      </c>
      <c r="AC229" s="515">
        <v>0</v>
      </c>
      <c r="AD229" s="515">
        <v>0</v>
      </c>
      <c r="AE229" s="515">
        <v>0</v>
      </c>
      <c r="AF229" s="515">
        <v>0</v>
      </c>
      <c r="AG229" s="515">
        <v>0</v>
      </c>
      <c r="AH229" s="515">
        <v>0</v>
      </c>
      <c r="AI229" s="515">
        <v>0</v>
      </c>
      <c r="AJ229" s="515">
        <v>0</v>
      </c>
      <c r="AK229" s="515">
        <v>0</v>
      </c>
      <c r="AL229" s="515">
        <v>0</v>
      </c>
      <c r="AM229" s="515">
        <v>0</v>
      </c>
      <c r="AN229" s="515">
        <v>0</v>
      </c>
      <c r="AO229" s="515">
        <v>0</v>
      </c>
      <c r="AP229" s="561">
        <v>0</v>
      </c>
      <c r="AQ229" s="2520"/>
      <c r="AR229" s="2520"/>
      <c r="AS229" s="1652">
        <v>0</v>
      </c>
      <c r="AT229" s="2520"/>
      <c r="AU229" s="2520"/>
      <c r="AV229" s="2520"/>
      <c r="AW229" s="2520"/>
      <c r="AX229" s="2520"/>
      <c r="AY229" s="2520"/>
      <c r="AZ229" s="2520"/>
      <c r="BA229" s="2520"/>
      <c r="BB229" s="2520"/>
      <c r="BC229" s="2520"/>
      <c r="BD229" s="2520"/>
      <c r="BE229" s="2520"/>
      <c r="BF229" s="2520"/>
      <c r="BG229" s="2520"/>
      <c r="BH229" s="2520"/>
      <c r="BI229" s="2520"/>
      <c r="BJ229" s="2520"/>
      <c r="BK229" s="2520"/>
      <c r="BL229" s="2520"/>
      <c r="BM229" s="2520"/>
      <c r="BN229" s="2520"/>
      <c r="BO229" s="2520"/>
      <c r="BP229" s="2520"/>
      <c r="BQ229" s="2520"/>
      <c r="BR229" s="2520"/>
      <c r="BS229" s="2520"/>
      <c r="BT229" s="2520"/>
      <c r="BU229" s="2520"/>
      <c r="BV229" s="2520"/>
      <c r="BW229" s="2520"/>
      <c r="BX229" s="2520"/>
      <c r="BY229" s="2520"/>
      <c r="BZ229" s="2520"/>
      <c r="CA229" s="2520"/>
      <c r="CB229" s="2520"/>
      <c r="CC229" s="2520"/>
      <c r="CD229" s="2520"/>
      <c r="CE229" s="2520"/>
      <c r="CF229" s="2520"/>
      <c r="CG229" s="2520"/>
      <c r="CH229" s="2520"/>
      <c r="CI229" s="2520"/>
      <c r="CJ229" s="2520"/>
      <c r="CK229" s="2520"/>
      <c r="CL229" s="2520"/>
      <c r="CM229" s="2520"/>
      <c r="CN229" s="2520"/>
      <c r="CO229" s="2520"/>
      <c r="CP229" s="2520"/>
      <c r="CQ229" s="2520"/>
      <c r="CR229" s="2520"/>
      <c r="CS229" s="2520"/>
      <c r="CT229" s="2520"/>
      <c r="CU229" s="2520"/>
      <c r="CV229" s="2520"/>
      <c r="CW229" s="2520"/>
      <c r="CX229" s="2520"/>
      <c r="CY229" s="2520"/>
      <c r="CZ229" s="2520"/>
      <c r="DA229" s="2520"/>
      <c r="DB229" s="2520"/>
      <c r="DC229" s="2520"/>
      <c r="DD229" s="2520"/>
      <c r="DE229" s="2520"/>
      <c r="DF229" s="2520"/>
      <c r="DG229" s="2520"/>
      <c r="DH229" s="2520"/>
      <c r="DI229" s="2520"/>
      <c r="DJ229" s="2520"/>
      <c r="DK229" s="2520"/>
      <c r="DL229" s="2520"/>
      <c r="DM229" s="2520"/>
      <c r="DN229" s="2520"/>
      <c r="DO229" s="2520"/>
      <c r="DP229" s="2520"/>
      <c r="DQ229" s="2520"/>
      <c r="DR229" s="2520"/>
      <c r="DS229" s="2520"/>
      <c r="DT229" s="2520"/>
      <c r="DU229" s="2520"/>
      <c r="DV229" s="2520"/>
      <c r="DW229" s="2520"/>
      <c r="DX229" s="2520"/>
      <c r="DY229" s="2520"/>
      <c r="DZ229" s="2520"/>
      <c r="EA229" s="2520"/>
      <c r="EB229" s="2520"/>
      <c r="EC229" s="2520"/>
      <c r="ED229" s="2520"/>
      <c r="EE229" s="2520"/>
      <c r="EF229" s="2520"/>
      <c r="EG229" s="2520"/>
      <c r="EH229" s="2520"/>
      <c r="EI229" s="2520"/>
      <c r="EJ229" s="2520"/>
      <c r="EK229" s="2520"/>
      <c r="EL229" s="2520"/>
      <c r="EM229" s="2520"/>
      <c r="EN229" s="2520"/>
      <c r="EO229" s="2520"/>
      <c r="EP229" s="2520"/>
      <c r="EQ229" s="2520"/>
      <c r="ER229" s="2520"/>
      <c r="ES229" s="2520"/>
      <c r="ET229" s="2520"/>
      <c r="EU229" s="2520"/>
      <c r="EV229" s="2520"/>
      <c r="EW229" s="2520"/>
      <c r="EX229" s="2520"/>
      <c r="EY229" s="2520"/>
      <c r="EZ229" s="2520"/>
      <c r="FA229" s="2520"/>
      <c r="FB229" s="2520"/>
      <c r="FC229" s="2520"/>
      <c r="FD229" s="2520"/>
      <c r="FE229" s="2520"/>
      <c r="FF229" s="2520"/>
      <c r="FG229" s="2520"/>
      <c r="FH229" s="2520"/>
      <c r="FI229" s="2520"/>
      <c r="FJ229" s="2520"/>
      <c r="FK229" s="2520"/>
      <c r="FL229" s="2520"/>
      <c r="FM229" s="2520"/>
      <c r="FN229" s="2520"/>
      <c r="FO229" s="2520"/>
      <c r="FP229" s="2520"/>
      <c r="FQ229" s="2520"/>
      <c r="FR229" s="2520"/>
      <c r="FS229" s="2520"/>
      <c r="FT229" s="2520"/>
      <c r="FU229" s="2520"/>
      <c r="FV229" s="2520"/>
      <c r="FW229" s="2520"/>
      <c r="FX229" s="2520"/>
      <c r="FY229" s="2520"/>
      <c r="FZ229" s="2520"/>
      <c r="GA229" s="2520"/>
      <c r="GB229" s="2520"/>
      <c r="GC229" s="2520"/>
      <c r="GD229" s="2520"/>
      <c r="GE229" s="2520"/>
      <c r="GF229" s="2520"/>
      <c r="GG229" s="2520"/>
      <c r="GH229" s="2520"/>
      <c r="GI229" s="2520"/>
      <c r="GJ229" s="2520"/>
      <c r="GK229" s="2520"/>
      <c r="GL229" s="2520"/>
      <c r="GM229" s="2520"/>
      <c r="GN229" s="2520"/>
      <c r="GO229" s="2520"/>
      <c r="GP229" s="2520"/>
      <c r="GQ229" s="2520"/>
      <c r="GR229" s="2520"/>
      <c r="GS229" s="2520"/>
      <c r="GT229" s="2520"/>
      <c r="GU229" s="2520"/>
      <c r="GV229" s="2520"/>
      <c r="GW229" s="2520"/>
      <c r="GX229" s="2520"/>
      <c r="GY229" s="2520"/>
      <c r="GZ229" s="2520"/>
      <c r="HA229" s="2520"/>
      <c r="HB229" s="2520"/>
      <c r="HC229" s="2520"/>
      <c r="HD229" s="2520"/>
      <c r="HE229" s="2520"/>
      <c r="HF229" s="2520"/>
      <c r="HG229" s="2520"/>
      <c r="HH229" s="2520"/>
      <c r="HI229" s="2520"/>
      <c r="HJ229" s="2520"/>
      <c r="HK229" s="2520"/>
      <c r="HL229" s="2520"/>
      <c r="HM229" s="2520"/>
      <c r="HN229" s="2520"/>
      <c r="HO229" s="2520"/>
      <c r="HP229" s="2520"/>
      <c r="HQ229" s="2520"/>
      <c r="HR229" s="2520"/>
      <c r="HS229" s="2520"/>
      <c r="HT229" s="2520"/>
      <c r="HU229" s="2520"/>
      <c r="HV229" s="2520"/>
      <c r="HW229" s="2520"/>
      <c r="HX229" s="2520"/>
      <c r="HY229" s="2520"/>
      <c r="HZ229" s="2520"/>
      <c r="IA229" s="2520"/>
      <c r="IB229" s="2520"/>
      <c r="IC229" s="2520"/>
      <c r="ID229" s="2520"/>
      <c r="IE229" s="2520"/>
      <c r="IF229" s="2520"/>
      <c r="IG229" s="2520"/>
      <c r="IH229" s="2520"/>
      <c r="II229" s="2520"/>
      <c r="IJ229" s="2520"/>
      <c r="IK229" s="2520"/>
      <c r="IL229" s="2520"/>
      <c r="IM229" s="2520"/>
      <c r="IN229" s="2520"/>
      <c r="IO229" s="2520"/>
      <c r="IP229" s="2520"/>
      <c r="IQ229" s="2520"/>
      <c r="IR229" s="2520"/>
      <c r="IS229" s="2520"/>
      <c r="IT229" s="2520"/>
      <c r="IU229" s="2520"/>
      <c r="IV229" s="2520"/>
    </row>
    <row r="230" spans="1:256" s="2565" customFormat="1" ht="15.6" customHeight="1">
      <c r="A230" s="2522"/>
      <c r="B230" s="2522"/>
      <c r="C230" s="2641"/>
      <c r="D230" s="2642"/>
      <c r="E230" s="2521"/>
      <c r="F230" s="2621" t="s">
        <v>637</v>
      </c>
      <c r="G230" s="2632"/>
      <c r="H230" s="2632"/>
      <c r="I230" s="2632"/>
      <c r="J230" s="2632"/>
      <c r="K230" s="2632"/>
      <c r="L230" s="2632"/>
      <c r="M230" s="2632"/>
      <c r="N230" s="2632"/>
      <c r="O230" s="808">
        <v>14300</v>
      </c>
      <c r="P230" s="808">
        <v>17900</v>
      </c>
      <c r="Q230" s="808">
        <v>19600</v>
      </c>
      <c r="R230" s="808">
        <v>74200</v>
      </c>
      <c r="S230" s="2643">
        <v>31100</v>
      </c>
      <c r="T230" s="2643">
        <v>23000</v>
      </c>
      <c r="U230" s="810">
        <v>52100</v>
      </c>
      <c r="V230" s="2644">
        <v>265000</v>
      </c>
      <c r="W230" s="2644">
        <v>19100</v>
      </c>
      <c r="X230" s="1652">
        <v>14400</v>
      </c>
      <c r="Y230" s="2646">
        <v>41200</v>
      </c>
      <c r="Z230" s="2646">
        <v>38900</v>
      </c>
      <c r="AA230" s="2647">
        <v>144400</v>
      </c>
      <c r="AB230" s="2647">
        <v>129400</v>
      </c>
      <c r="AC230" s="515">
        <v>132600</v>
      </c>
      <c r="AD230" s="515">
        <v>135900</v>
      </c>
      <c r="AE230" s="515">
        <v>139300</v>
      </c>
      <c r="AF230" s="515">
        <v>142800</v>
      </c>
      <c r="AG230" s="515">
        <v>146400</v>
      </c>
      <c r="AH230" s="515">
        <v>150100</v>
      </c>
      <c r="AI230" s="515">
        <v>153900</v>
      </c>
      <c r="AJ230" s="515">
        <v>157700</v>
      </c>
      <c r="AK230" s="515">
        <v>161600</v>
      </c>
      <c r="AL230" s="515">
        <v>165600</v>
      </c>
      <c r="AM230" s="515">
        <v>169700</v>
      </c>
      <c r="AN230" s="515">
        <v>173900</v>
      </c>
      <c r="AO230" s="515">
        <v>178200</v>
      </c>
      <c r="AP230" s="561">
        <v>182700</v>
      </c>
      <c r="AQ230" s="2520"/>
      <c r="AR230" s="2520"/>
      <c r="AS230" s="1652">
        <v>38900</v>
      </c>
      <c r="AT230" s="2520"/>
      <c r="AU230" s="2520"/>
      <c r="AV230" s="2520"/>
      <c r="AW230" s="2520"/>
      <c r="AX230" s="2520"/>
      <c r="AY230" s="2520"/>
      <c r="AZ230" s="2520"/>
      <c r="BA230" s="2520"/>
      <c r="BB230" s="2520"/>
      <c r="BC230" s="2520"/>
      <c r="BD230" s="2520"/>
      <c r="BE230" s="2520"/>
      <c r="BF230" s="2520"/>
      <c r="BG230" s="2520"/>
      <c r="BH230" s="2520"/>
      <c r="BI230" s="2520"/>
      <c r="BJ230" s="2520"/>
      <c r="BK230" s="2520"/>
      <c r="BL230" s="2520"/>
      <c r="BM230" s="2520"/>
      <c r="BN230" s="2520"/>
      <c r="BO230" s="2520"/>
      <c r="BP230" s="2520"/>
      <c r="BQ230" s="2520"/>
      <c r="BR230" s="2520"/>
      <c r="BS230" s="2520"/>
      <c r="BT230" s="2520"/>
      <c r="BU230" s="2520"/>
      <c r="BV230" s="2520"/>
      <c r="BW230" s="2520"/>
      <c r="BX230" s="2520"/>
      <c r="BY230" s="2520"/>
      <c r="BZ230" s="2520"/>
      <c r="CA230" s="2520"/>
      <c r="CB230" s="2520"/>
      <c r="CC230" s="2520"/>
      <c r="CD230" s="2520"/>
      <c r="CE230" s="2520"/>
      <c r="CF230" s="2520"/>
      <c r="CG230" s="2520"/>
      <c r="CH230" s="2520"/>
      <c r="CI230" s="2520"/>
      <c r="CJ230" s="2520"/>
      <c r="CK230" s="2520"/>
      <c r="CL230" s="2520"/>
      <c r="CM230" s="2520"/>
      <c r="CN230" s="2520"/>
      <c r="CO230" s="2520"/>
      <c r="CP230" s="2520"/>
      <c r="CQ230" s="2520"/>
      <c r="CR230" s="2520"/>
      <c r="CS230" s="2520"/>
      <c r="CT230" s="2520"/>
      <c r="CU230" s="2520"/>
      <c r="CV230" s="2520"/>
      <c r="CW230" s="2520"/>
      <c r="CX230" s="2520"/>
      <c r="CY230" s="2520"/>
      <c r="CZ230" s="2520"/>
      <c r="DA230" s="2520"/>
      <c r="DB230" s="2520"/>
      <c r="DC230" s="2520"/>
      <c r="DD230" s="2520"/>
      <c r="DE230" s="2520"/>
      <c r="DF230" s="2520"/>
      <c r="DG230" s="2520"/>
      <c r="DH230" s="2520"/>
      <c r="DI230" s="2520"/>
      <c r="DJ230" s="2520"/>
      <c r="DK230" s="2520"/>
      <c r="DL230" s="2520"/>
      <c r="DM230" s="2520"/>
      <c r="DN230" s="2520"/>
      <c r="DO230" s="2520"/>
      <c r="DP230" s="2520"/>
      <c r="DQ230" s="2520"/>
      <c r="DR230" s="2520"/>
      <c r="DS230" s="2520"/>
      <c r="DT230" s="2520"/>
      <c r="DU230" s="2520"/>
      <c r="DV230" s="2520"/>
      <c r="DW230" s="2520"/>
      <c r="DX230" s="2520"/>
      <c r="DY230" s="2520"/>
      <c r="DZ230" s="2520"/>
      <c r="EA230" s="2520"/>
      <c r="EB230" s="2520"/>
      <c r="EC230" s="2520"/>
      <c r="ED230" s="2520"/>
      <c r="EE230" s="2520"/>
      <c r="EF230" s="2520"/>
      <c r="EG230" s="2520"/>
      <c r="EH230" s="2520"/>
      <c r="EI230" s="2520"/>
      <c r="EJ230" s="2520"/>
      <c r="EK230" s="2520"/>
      <c r="EL230" s="2520"/>
      <c r="EM230" s="2520"/>
      <c r="EN230" s="2520"/>
      <c r="EO230" s="2520"/>
      <c r="EP230" s="2520"/>
      <c r="EQ230" s="2520"/>
      <c r="ER230" s="2520"/>
      <c r="ES230" s="2520"/>
      <c r="ET230" s="2520"/>
      <c r="EU230" s="2520"/>
      <c r="EV230" s="2520"/>
      <c r="EW230" s="2520"/>
      <c r="EX230" s="2520"/>
      <c r="EY230" s="2520"/>
      <c r="EZ230" s="2520"/>
      <c r="FA230" s="2520"/>
      <c r="FB230" s="2520"/>
      <c r="FC230" s="2520"/>
      <c r="FD230" s="2520"/>
      <c r="FE230" s="2520"/>
      <c r="FF230" s="2520"/>
      <c r="FG230" s="2520"/>
      <c r="FH230" s="2520"/>
      <c r="FI230" s="2520"/>
      <c r="FJ230" s="2520"/>
      <c r="FK230" s="2520"/>
      <c r="FL230" s="2520"/>
      <c r="FM230" s="2520"/>
      <c r="FN230" s="2520"/>
      <c r="FO230" s="2520"/>
      <c r="FP230" s="2520"/>
      <c r="FQ230" s="2520"/>
      <c r="FR230" s="2520"/>
      <c r="FS230" s="2520"/>
      <c r="FT230" s="2520"/>
      <c r="FU230" s="2520"/>
      <c r="FV230" s="2520"/>
      <c r="FW230" s="2520"/>
      <c r="FX230" s="2520"/>
      <c r="FY230" s="2520"/>
      <c r="FZ230" s="2520"/>
      <c r="GA230" s="2520"/>
      <c r="GB230" s="2520"/>
      <c r="GC230" s="2520"/>
      <c r="GD230" s="2520"/>
      <c r="GE230" s="2520"/>
      <c r="GF230" s="2520"/>
      <c r="GG230" s="2520"/>
      <c r="GH230" s="2520"/>
      <c r="GI230" s="2520"/>
      <c r="GJ230" s="2520"/>
      <c r="GK230" s="2520"/>
      <c r="GL230" s="2520"/>
      <c r="GM230" s="2520"/>
      <c r="GN230" s="2520"/>
      <c r="GO230" s="2520"/>
      <c r="GP230" s="2520"/>
      <c r="GQ230" s="2520"/>
      <c r="GR230" s="2520"/>
      <c r="GS230" s="2520"/>
      <c r="GT230" s="2520"/>
      <c r="GU230" s="2520"/>
      <c r="GV230" s="2520"/>
      <c r="GW230" s="2520"/>
      <c r="GX230" s="2520"/>
      <c r="GY230" s="2520"/>
      <c r="GZ230" s="2520"/>
      <c r="HA230" s="2520"/>
      <c r="HB230" s="2520"/>
      <c r="HC230" s="2520"/>
      <c r="HD230" s="2520"/>
      <c r="HE230" s="2520"/>
      <c r="HF230" s="2520"/>
      <c r="HG230" s="2520"/>
      <c r="HH230" s="2520"/>
      <c r="HI230" s="2520"/>
      <c r="HJ230" s="2520"/>
      <c r="HK230" s="2520"/>
      <c r="HL230" s="2520"/>
      <c r="HM230" s="2520"/>
      <c r="HN230" s="2520"/>
      <c r="HO230" s="2520"/>
      <c r="HP230" s="2520"/>
      <c r="HQ230" s="2520"/>
      <c r="HR230" s="2520"/>
      <c r="HS230" s="2520"/>
      <c r="HT230" s="2520"/>
      <c r="HU230" s="2520"/>
      <c r="HV230" s="2520"/>
      <c r="HW230" s="2520"/>
      <c r="HX230" s="2520"/>
      <c r="HY230" s="2520"/>
      <c r="HZ230" s="2520"/>
      <c r="IA230" s="2520"/>
      <c r="IB230" s="2520"/>
      <c r="IC230" s="2520"/>
      <c r="ID230" s="2520"/>
      <c r="IE230" s="2520"/>
      <c r="IF230" s="2520"/>
      <c r="IG230" s="2520"/>
      <c r="IH230" s="2520"/>
      <c r="II230" s="2520"/>
      <c r="IJ230" s="2520"/>
      <c r="IK230" s="2520"/>
      <c r="IL230" s="2520"/>
      <c r="IM230" s="2520"/>
      <c r="IN230" s="2520"/>
      <c r="IO230" s="2520"/>
      <c r="IP230" s="2520"/>
      <c r="IQ230" s="2520"/>
      <c r="IR230" s="2520"/>
      <c r="IS230" s="2520"/>
      <c r="IT230" s="2520"/>
      <c r="IU230" s="2520"/>
      <c r="IV230" s="2520"/>
    </row>
    <row r="231" spans="1:256" s="2712" customFormat="1" ht="15.6" customHeight="1">
      <c r="A231" s="2522"/>
      <c r="B231" s="2522"/>
      <c r="C231" s="2641"/>
      <c r="D231" s="2642"/>
      <c r="E231" s="2521"/>
      <c r="F231" s="2648" t="s">
        <v>640</v>
      </c>
      <c r="G231" s="2649"/>
      <c r="H231" s="2649"/>
      <c r="I231" s="2649"/>
      <c r="J231" s="2649"/>
      <c r="K231" s="2649"/>
      <c r="L231" s="2649"/>
      <c r="M231" s="2649"/>
      <c r="N231" s="2649"/>
      <c r="O231" s="808"/>
      <c r="P231" s="808">
        <v>0</v>
      </c>
      <c r="Q231" s="808">
        <v>0</v>
      </c>
      <c r="R231" s="808">
        <v>0</v>
      </c>
      <c r="S231" s="2643">
        <v>0</v>
      </c>
      <c r="T231" s="2643">
        <v>0</v>
      </c>
      <c r="U231" s="810">
        <v>0</v>
      </c>
      <c r="V231" s="2644">
        <v>0</v>
      </c>
      <c r="W231" s="2644">
        <v>0</v>
      </c>
      <c r="X231" s="1652">
        <v>0</v>
      </c>
      <c r="Y231" s="2646">
        <v>0</v>
      </c>
      <c r="Z231" s="2646">
        <v>0</v>
      </c>
      <c r="AA231" s="2647">
        <v>-48900</v>
      </c>
      <c r="AB231" s="2647">
        <v>-50300</v>
      </c>
      <c r="AC231" s="515">
        <v>-51600</v>
      </c>
      <c r="AD231" s="515">
        <v>-52900</v>
      </c>
      <c r="AE231" s="515">
        <v>-54200</v>
      </c>
      <c r="AF231" s="515">
        <v>-55600</v>
      </c>
      <c r="AG231" s="515">
        <v>-57000</v>
      </c>
      <c r="AH231" s="515">
        <v>-58400</v>
      </c>
      <c r="AI231" s="515">
        <v>-59900</v>
      </c>
      <c r="AJ231" s="515">
        <v>-61400</v>
      </c>
      <c r="AK231" s="515">
        <v>-62900</v>
      </c>
      <c r="AL231" s="515">
        <v>-64500</v>
      </c>
      <c r="AM231" s="515">
        <v>-66100</v>
      </c>
      <c r="AN231" s="515">
        <v>-67800</v>
      </c>
      <c r="AO231" s="515">
        <v>-69500</v>
      </c>
      <c r="AP231" s="561">
        <v>-71200</v>
      </c>
      <c r="AQ231" s="2520"/>
      <c r="AR231" s="2520"/>
      <c r="AS231" s="1652">
        <v>0</v>
      </c>
      <c r="AT231" s="2520"/>
      <c r="AU231" s="2520"/>
      <c r="AV231" s="2520"/>
      <c r="AW231" s="2520"/>
      <c r="AX231" s="2520"/>
      <c r="AY231" s="2520"/>
      <c r="AZ231" s="2520"/>
      <c r="BA231" s="2520"/>
      <c r="BB231" s="2520"/>
      <c r="BC231" s="2520"/>
      <c r="BD231" s="2520"/>
      <c r="BE231" s="2520"/>
      <c r="BF231" s="2520"/>
      <c r="BG231" s="2520"/>
      <c r="BH231" s="2520"/>
      <c r="BI231" s="2520"/>
      <c r="BJ231" s="2520"/>
      <c r="BK231" s="2520"/>
      <c r="BL231" s="2520"/>
      <c r="BM231" s="2520"/>
      <c r="BN231" s="2520"/>
      <c r="BO231" s="2520"/>
      <c r="BP231" s="2520"/>
      <c r="BQ231" s="2520"/>
      <c r="BR231" s="2520"/>
      <c r="BS231" s="2520"/>
      <c r="BT231" s="2520"/>
      <c r="BU231" s="2520"/>
      <c r="BV231" s="2520"/>
      <c r="BW231" s="2520"/>
      <c r="BX231" s="2520"/>
      <c r="BY231" s="2520"/>
      <c r="BZ231" s="2520"/>
      <c r="CA231" s="2520"/>
      <c r="CB231" s="2520"/>
      <c r="CC231" s="2520"/>
      <c r="CD231" s="2520"/>
      <c r="CE231" s="2520"/>
      <c r="CF231" s="2520"/>
      <c r="CG231" s="2520"/>
      <c r="CH231" s="2520"/>
      <c r="CI231" s="2520"/>
      <c r="CJ231" s="2520"/>
      <c r="CK231" s="2520"/>
      <c r="CL231" s="2520"/>
      <c r="CM231" s="2520"/>
      <c r="CN231" s="2520"/>
      <c r="CO231" s="2520"/>
      <c r="CP231" s="2520"/>
      <c r="CQ231" s="2520"/>
      <c r="CR231" s="2520"/>
      <c r="CS231" s="2520"/>
      <c r="CT231" s="2520"/>
      <c r="CU231" s="2520"/>
      <c r="CV231" s="2520"/>
      <c r="CW231" s="2520"/>
      <c r="CX231" s="2520"/>
      <c r="CY231" s="2520"/>
      <c r="CZ231" s="2520"/>
      <c r="DA231" s="2520"/>
      <c r="DB231" s="2520"/>
      <c r="DC231" s="2520"/>
      <c r="DD231" s="2520"/>
      <c r="DE231" s="2520"/>
      <c r="DF231" s="2520"/>
      <c r="DG231" s="2520"/>
      <c r="DH231" s="2520"/>
      <c r="DI231" s="2520"/>
      <c r="DJ231" s="2520"/>
      <c r="DK231" s="2520"/>
      <c r="DL231" s="2520"/>
      <c r="DM231" s="2520"/>
      <c r="DN231" s="2520"/>
      <c r="DO231" s="2520"/>
      <c r="DP231" s="2520"/>
      <c r="DQ231" s="2520"/>
      <c r="DR231" s="2520"/>
      <c r="DS231" s="2520"/>
      <c r="DT231" s="2520"/>
      <c r="DU231" s="2520"/>
      <c r="DV231" s="2520"/>
      <c r="DW231" s="2520"/>
      <c r="DX231" s="2520"/>
      <c r="DY231" s="2520"/>
      <c r="DZ231" s="2520"/>
      <c r="EA231" s="2520"/>
      <c r="EB231" s="2520"/>
      <c r="EC231" s="2520"/>
      <c r="ED231" s="2520"/>
      <c r="EE231" s="2520"/>
      <c r="EF231" s="2520"/>
      <c r="EG231" s="2520"/>
      <c r="EH231" s="2520"/>
      <c r="EI231" s="2520"/>
      <c r="EJ231" s="2520"/>
      <c r="EK231" s="2520"/>
      <c r="EL231" s="2520"/>
      <c r="EM231" s="2520"/>
      <c r="EN231" s="2520"/>
      <c r="EO231" s="2520"/>
      <c r="EP231" s="2520"/>
      <c r="EQ231" s="2520"/>
      <c r="ER231" s="2520"/>
      <c r="ES231" s="2520"/>
      <c r="ET231" s="2520"/>
      <c r="EU231" s="2520"/>
      <c r="EV231" s="2520"/>
      <c r="EW231" s="2520"/>
      <c r="EX231" s="2520"/>
      <c r="EY231" s="2520"/>
      <c r="EZ231" s="2520"/>
      <c r="FA231" s="2520"/>
      <c r="FB231" s="2520"/>
      <c r="FC231" s="2520"/>
      <c r="FD231" s="2520"/>
      <c r="FE231" s="2520"/>
      <c r="FF231" s="2520"/>
      <c r="FG231" s="2520"/>
      <c r="FH231" s="2520"/>
      <c r="FI231" s="2520"/>
      <c r="FJ231" s="2520"/>
      <c r="FK231" s="2520"/>
      <c r="FL231" s="2520"/>
      <c r="FM231" s="2520"/>
      <c r="FN231" s="2520"/>
      <c r="FO231" s="2520"/>
      <c r="FP231" s="2520"/>
      <c r="FQ231" s="2520"/>
      <c r="FR231" s="2520"/>
      <c r="FS231" s="2520"/>
      <c r="FT231" s="2520"/>
      <c r="FU231" s="2520"/>
      <c r="FV231" s="2520"/>
      <c r="FW231" s="2520"/>
      <c r="FX231" s="2520"/>
      <c r="FY231" s="2520"/>
      <c r="FZ231" s="2520"/>
      <c r="GA231" s="2520"/>
      <c r="GB231" s="2520"/>
      <c r="GC231" s="2520"/>
      <c r="GD231" s="2520"/>
      <c r="GE231" s="2520"/>
      <c r="GF231" s="2520"/>
      <c r="GG231" s="2520"/>
      <c r="GH231" s="2520"/>
      <c r="GI231" s="2520"/>
      <c r="GJ231" s="2520"/>
      <c r="GK231" s="2520"/>
      <c r="GL231" s="2520"/>
      <c r="GM231" s="2520"/>
      <c r="GN231" s="2520"/>
      <c r="GO231" s="2520"/>
      <c r="GP231" s="2520"/>
      <c r="GQ231" s="2520"/>
      <c r="GR231" s="2520"/>
      <c r="GS231" s="2520"/>
      <c r="GT231" s="2520"/>
      <c r="GU231" s="2520"/>
      <c r="GV231" s="2520"/>
      <c r="GW231" s="2520"/>
      <c r="GX231" s="2520"/>
      <c r="GY231" s="2520"/>
      <c r="GZ231" s="2520"/>
      <c r="HA231" s="2520"/>
      <c r="HB231" s="2520"/>
      <c r="HC231" s="2520"/>
      <c r="HD231" s="2520"/>
      <c r="HE231" s="2520"/>
      <c r="HF231" s="2520"/>
      <c r="HG231" s="2520"/>
      <c r="HH231" s="2520"/>
      <c r="HI231" s="2520"/>
      <c r="HJ231" s="2520"/>
      <c r="HK231" s="2520"/>
      <c r="HL231" s="2520"/>
      <c r="HM231" s="2520"/>
      <c r="HN231" s="2520"/>
      <c r="HO231" s="2520"/>
      <c r="HP231" s="2520"/>
      <c r="HQ231" s="2520"/>
      <c r="HR231" s="2520"/>
      <c r="HS231" s="2520"/>
      <c r="HT231" s="2520"/>
      <c r="HU231" s="2520"/>
      <c r="HV231" s="2520"/>
      <c r="HW231" s="2520"/>
      <c r="HX231" s="2520"/>
      <c r="HY231" s="2520"/>
      <c r="HZ231" s="2520"/>
      <c r="IA231" s="2520"/>
      <c r="IB231" s="2520"/>
      <c r="IC231" s="2520"/>
      <c r="ID231" s="2520"/>
      <c r="IE231" s="2520"/>
      <c r="IF231" s="2520"/>
      <c r="IG231" s="2520"/>
      <c r="IH231" s="2520"/>
      <c r="II231" s="2520"/>
      <c r="IJ231" s="2520"/>
      <c r="IK231" s="2520"/>
      <c r="IL231" s="2520"/>
      <c r="IM231" s="2520"/>
      <c r="IN231" s="2520"/>
      <c r="IO231" s="2520"/>
      <c r="IP231" s="2520"/>
      <c r="IQ231" s="2520"/>
      <c r="IR231" s="2520"/>
      <c r="IS231" s="2520"/>
      <c r="IT231" s="2520"/>
      <c r="IU231" s="2520"/>
      <c r="IV231" s="2520"/>
    </row>
    <row r="232" spans="1:256" s="2712" customFormat="1" ht="15.6" customHeight="1">
      <c r="A232" s="2522"/>
      <c r="B232" s="2522"/>
      <c r="C232" s="2641"/>
      <c r="D232" s="2650"/>
      <c r="E232" s="2651"/>
      <c r="F232" s="2652" t="s">
        <v>37</v>
      </c>
      <c r="G232" s="2653"/>
      <c r="H232" s="2653"/>
      <c r="I232" s="2653"/>
      <c r="J232" s="2653"/>
      <c r="K232" s="2653"/>
      <c r="L232" s="2653"/>
      <c r="M232" s="2653"/>
      <c r="N232" s="2653"/>
      <c r="O232" s="2654">
        <v>452976</v>
      </c>
      <c r="P232" s="2654">
        <v>393100</v>
      </c>
      <c r="Q232" s="2654">
        <v>657200</v>
      </c>
      <c r="R232" s="2654">
        <v>964000</v>
      </c>
      <c r="S232" s="2655">
        <v>721100</v>
      </c>
      <c r="T232" s="2655">
        <v>778300</v>
      </c>
      <c r="U232" s="2656">
        <v>927200</v>
      </c>
      <c r="V232" s="2657">
        <v>783700</v>
      </c>
      <c r="W232" s="546">
        <v>593100</v>
      </c>
      <c r="X232" s="2658">
        <v>-8394000</v>
      </c>
      <c r="Y232" s="2659">
        <v>595900</v>
      </c>
      <c r="Z232" s="2659">
        <v>618900</v>
      </c>
      <c r="AA232" s="2660">
        <v>1007939.635</v>
      </c>
      <c r="AB232" s="2660">
        <v>1006561.28333</v>
      </c>
      <c r="AC232" s="546">
        <v>1041700</v>
      </c>
      <c r="AD232" s="546">
        <v>1081400</v>
      </c>
      <c r="AE232" s="546">
        <v>1123200</v>
      </c>
      <c r="AF232" s="546">
        <v>1166200</v>
      </c>
      <c r="AG232" s="546">
        <v>1203600</v>
      </c>
      <c r="AH232" s="546">
        <v>1242300</v>
      </c>
      <c r="AI232" s="546">
        <v>1282200</v>
      </c>
      <c r="AJ232" s="546">
        <v>1323300</v>
      </c>
      <c r="AK232" s="546">
        <v>1365900</v>
      </c>
      <c r="AL232" s="546">
        <v>1410000</v>
      </c>
      <c r="AM232" s="546">
        <v>1455700</v>
      </c>
      <c r="AN232" s="546">
        <v>1502900</v>
      </c>
      <c r="AO232" s="546">
        <v>1551900</v>
      </c>
      <c r="AP232" s="547">
        <v>1602700</v>
      </c>
      <c r="AQ232" s="2565"/>
      <c r="AR232" s="2565"/>
      <c r="AS232" s="2658">
        <v>618900</v>
      </c>
      <c r="AT232" s="2565"/>
      <c r="AU232" s="2565"/>
      <c r="AV232" s="2565"/>
      <c r="AW232" s="2565"/>
      <c r="AX232" s="2565"/>
      <c r="AY232" s="2565"/>
      <c r="AZ232" s="2565"/>
      <c r="BA232" s="2565"/>
      <c r="BB232" s="2565"/>
      <c r="BC232" s="2565"/>
      <c r="BD232" s="2565"/>
      <c r="BE232" s="2565"/>
      <c r="BF232" s="2565"/>
      <c r="BG232" s="2565"/>
      <c r="BH232" s="2565"/>
      <c r="BI232" s="2565"/>
      <c r="BJ232" s="2565"/>
      <c r="BK232" s="2565"/>
      <c r="BL232" s="2565"/>
      <c r="BM232" s="2565"/>
      <c r="BN232" s="2565"/>
      <c r="BO232" s="2565"/>
      <c r="BP232" s="2565"/>
      <c r="BQ232" s="2565"/>
      <c r="BR232" s="2565"/>
      <c r="BS232" s="2565"/>
      <c r="BT232" s="2565"/>
      <c r="BU232" s="2565"/>
      <c r="BV232" s="2565"/>
      <c r="BW232" s="2565"/>
      <c r="BX232" s="2565"/>
      <c r="BY232" s="2565"/>
      <c r="BZ232" s="2565"/>
      <c r="CA232" s="2565"/>
      <c r="CB232" s="2565"/>
      <c r="CC232" s="2565"/>
      <c r="CD232" s="2565"/>
      <c r="CE232" s="2565"/>
      <c r="CF232" s="2565"/>
      <c r="CG232" s="2565"/>
      <c r="CH232" s="2565"/>
      <c r="CI232" s="2565"/>
      <c r="CJ232" s="2565"/>
      <c r="CK232" s="2565"/>
      <c r="CL232" s="2565"/>
      <c r="CM232" s="2565"/>
      <c r="CN232" s="2565"/>
      <c r="CO232" s="2565"/>
      <c r="CP232" s="2565"/>
      <c r="CQ232" s="2565"/>
      <c r="CR232" s="2565"/>
      <c r="CS232" s="2565"/>
      <c r="CT232" s="2565"/>
      <c r="CU232" s="2565"/>
      <c r="CV232" s="2565"/>
      <c r="CW232" s="2565"/>
      <c r="CX232" s="2565"/>
      <c r="CY232" s="2565"/>
      <c r="CZ232" s="2565"/>
      <c r="DA232" s="2565"/>
      <c r="DB232" s="2565"/>
      <c r="DC232" s="2565"/>
      <c r="DD232" s="2565"/>
      <c r="DE232" s="2565"/>
      <c r="DF232" s="2565"/>
      <c r="DG232" s="2565"/>
      <c r="DH232" s="2565"/>
      <c r="DI232" s="2565"/>
      <c r="DJ232" s="2565"/>
      <c r="DK232" s="2565"/>
      <c r="DL232" s="2565"/>
      <c r="DM232" s="2565"/>
      <c r="DN232" s="2565"/>
      <c r="DO232" s="2565"/>
      <c r="DP232" s="2565"/>
      <c r="DQ232" s="2565"/>
      <c r="DR232" s="2565"/>
      <c r="DS232" s="2565"/>
      <c r="DT232" s="2565"/>
      <c r="DU232" s="2565"/>
      <c r="DV232" s="2565"/>
      <c r="DW232" s="2565"/>
      <c r="DX232" s="2565"/>
      <c r="DY232" s="2565"/>
      <c r="DZ232" s="2565"/>
      <c r="EA232" s="2565"/>
      <c r="EB232" s="2565"/>
      <c r="EC232" s="2565"/>
      <c r="ED232" s="2565"/>
      <c r="EE232" s="2565"/>
      <c r="EF232" s="2565"/>
      <c r="EG232" s="2565"/>
      <c r="EH232" s="2565"/>
      <c r="EI232" s="2565"/>
      <c r="EJ232" s="2565"/>
      <c r="EK232" s="2565"/>
      <c r="EL232" s="2565"/>
      <c r="EM232" s="2565"/>
      <c r="EN232" s="2565"/>
      <c r="EO232" s="2565"/>
      <c r="EP232" s="2565"/>
      <c r="EQ232" s="2565"/>
      <c r="ER232" s="2565"/>
      <c r="ES232" s="2565"/>
      <c r="ET232" s="2565"/>
      <c r="EU232" s="2565"/>
      <c r="EV232" s="2565"/>
      <c r="EW232" s="2565"/>
      <c r="EX232" s="2565"/>
      <c r="EY232" s="2565"/>
      <c r="EZ232" s="2565"/>
      <c r="FA232" s="2565"/>
      <c r="FB232" s="2565"/>
      <c r="FC232" s="2565"/>
      <c r="FD232" s="2565"/>
      <c r="FE232" s="2565"/>
      <c r="FF232" s="2565"/>
      <c r="FG232" s="2565"/>
      <c r="FH232" s="2565"/>
      <c r="FI232" s="2565"/>
      <c r="FJ232" s="2565"/>
      <c r="FK232" s="2565"/>
      <c r="FL232" s="2565"/>
      <c r="FM232" s="2565"/>
      <c r="FN232" s="2565"/>
      <c r="FO232" s="2565"/>
      <c r="FP232" s="2565"/>
      <c r="FQ232" s="2565"/>
      <c r="FR232" s="2565"/>
      <c r="FS232" s="2565"/>
      <c r="FT232" s="2565"/>
      <c r="FU232" s="2565"/>
      <c r="FV232" s="2565"/>
      <c r="FW232" s="2565"/>
      <c r="FX232" s="2565"/>
      <c r="FY232" s="2565"/>
      <c r="FZ232" s="2565"/>
      <c r="GA232" s="2565"/>
      <c r="GB232" s="2565"/>
      <c r="GC232" s="2565"/>
      <c r="GD232" s="2565"/>
      <c r="GE232" s="2565"/>
      <c r="GF232" s="2565"/>
      <c r="GG232" s="2565"/>
      <c r="GH232" s="2565"/>
      <c r="GI232" s="2565"/>
      <c r="GJ232" s="2565"/>
      <c r="GK232" s="2565"/>
      <c r="GL232" s="2565"/>
      <c r="GM232" s="2565"/>
      <c r="GN232" s="2565"/>
      <c r="GO232" s="2565"/>
      <c r="GP232" s="2565"/>
      <c r="GQ232" s="2565"/>
      <c r="GR232" s="2565"/>
      <c r="GS232" s="2565"/>
      <c r="GT232" s="2565"/>
      <c r="GU232" s="2565"/>
      <c r="GV232" s="2565"/>
      <c r="GW232" s="2565"/>
      <c r="GX232" s="2565"/>
      <c r="GY232" s="2565"/>
      <c r="GZ232" s="2565"/>
      <c r="HA232" s="2565"/>
      <c r="HB232" s="2565"/>
      <c r="HC232" s="2565"/>
      <c r="HD232" s="2565"/>
      <c r="HE232" s="2565"/>
      <c r="HF232" s="2565"/>
      <c r="HG232" s="2565"/>
      <c r="HH232" s="2565"/>
      <c r="HI232" s="2565"/>
      <c r="HJ232" s="2565"/>
      <c r="HK232" s="2565"/>
      <c r="HL232" s="2565"/>
      <c r="HM232" s="2565"/>
      <c r="HN232" s="2565"/>
      <c r="HO232" s="2565"/>
      <c r="HP232" s="2565"/>
      <c r="HQ232" s="2565"/>
      <c r="HR232" s="2565"/>
      <c r="HS232" s="2565"/>
      <c r="HT232" s="2565"/>
      <c r="HU232" s="2565"/>
      <c r="HV232" s="2565"/>
      <c r="HW232" s="2565"/>
      <c r="HX232" s="2565"/>
      <c r="HY232" s="2565"/>
      <c r="HZ232" s="2565"/>
      <c r="IA232" s="2565"/>
      <c r="IB232" s="2565"/>
      <c r="IC232" s="2565"/>
      <c r="ID232" s="2565"/>
      <c r="IE232" s="2565"/>
      <c r="IF232" s="2565"/>
      <c r="IG232" s="2565"/>
      <c r="IH232" s="2565"/>
      <c r="II232" s="2565"/>
      <c r="IJ232" s="2565"/>
      <c r="IK232" s="2565"/>
      <c r="IL232" s="2565"/>
      <c r="IM232" s="2565"/>
      <c r="IN232" s="2565"/>
      <c r="IO232" s="2565"/>
      <c r="IP232" s="2565"/>
      <c r="IQ232" s="2565"/>
      <c r="IR232" s="2565"/>
      <c r="IS232" s="2565"/>
      <c r="IT232" s="2565"/>
      <c r="IU232" s="2565"/>
      <c r="IV232" s="2565"/>
    </row>
    <row r="233" spans="1:256" s="2712" customFormat="1" ht="15.6" customHeight="1">
      <c r="A233" s="2522"/>
      <c r="B233" s="2522"/>
      <c r="C233" s="2641"/>
      <c r="D233" s="2642"/>
      <c r="E233" s="2707" t="s">
        <v>1686</v>
      </c>
      <c r="F233" s="2621"/>
      <c r="G233" s="2632"/>
      <c r="H233" s="2632"/>
      <c r="I233" s="2632"/>
      <c r="J233" s="2632"/>
      <c r="K233" s="2632"/>
      <c r="L233" s="2632"/>
      <c r="M233" s="2632"/>
      <c r="N233" s="2632"/>
      <c r="O233" s="2633"/>
      <c r="P233" s="808"/>
      <c r="Q233" s="808"/>
      <c r="R233" s="808"/>
      <c r="S233" s="2643"/>
      <c r="T233" s="2643"/>
      <c r="U233" s="810"/>
      <c r="V233" s="2644"/>
      <c r="W233" s="2644"/>
      <c r="X233" s="1652"/>
      <c r="Y233" s="2646"/>
      <c r="Z233" s="2646"/>
      <c r="AA233" s="2647"/>
      <c r="AB233" s="2647"/>
      <c r="AC233" s="511"/>
      <c r="AD233" s="511"/>
      <c r="AE233" s="511"/>
      <c r="AF233" s="511"/>
      <c r="AG233" s="511"/>
      <c r="AH233" s="511"/>
      <c r="AI233" s="511"/>
      <c r="AJ233" s="511"/>
      <c r="AK233" s="511"/>
      <c r="AL233" s="511"/>
      <c r="AM233" s="511"/>
      <c r="AN233" s="511"/>
      <c r="AO233" s="511"/>
      <c r="AP233" s="1343"/>
      <c r="AQ233" s="2520"/>
      <c r="AR233" s="2520"/>
      <c r="AS233" s="1652"/>
      <c r="AT233" s="2520"/>
      <c r="AU233" s="2520"/>
      <c r="AV233" s="2520"/>
      <c r="AW233" s="2520"/>
      <c r="AX233" s="2520"/>
      <c r="AY233" s="2520"/>
      <c r="AZ233" s="2520"/>
      <c r="BA233" s="2520"/>
      <c r="BB233" s="2520"/>
      <c r="BC233" s="2520"/>
      <c r="BD233" s="2520"/>
      <c r="BE233" s="2520"/>
      <c r="BF233" s="2520"/>
      <c r="BG233" s="2520"/>
      <c r="BH233" s="2520"/>
      <c r="BI233" s="2520"/>
      <c r="BJ233" s="2520"/>
      <c r="BK233" s="2520"/>
      <c r="BL233" s="2520"/>
      <c r="BM233" s="2520"/>
      <c r="BN233" s="2520"/>
      <c r="BO233" s="2520"/>
      <c r="BP233" s="2520"/>
      <c r="BQ233" s="2520"/>
      <c r="BR233" s="2520"/>
      <c r="BS233" s="2520"/>
      <c r="BT233" s="2520"/>
      <c r="BU233" s="2520"/>
      <c r="BV233" s="2520"/>
      <c r="BW233" s="2520"/>
      <c r="BX233" s="2520"/>
      <c r="BY233" s="2520"/>
      <c r="BZ233" s="2520"/>
      <c r="CA233" s="2520"/>
      <c r="CB233" s="2520"/>
      <c r="CC233" s="2520"/>
      <c r="CD233" s="2520"/>
      <c r="CE233" s="2520"/>
      <c r="CF233" s="2520"/>
      <c r="CG233" s="2520"/>
      <c r="CH233" s="2520"/>
      <c r="CI233" s="2520"/>
      <c r="CJ233" s="2520"/>
      <c r="CK233" s="2520"/>
      <c r="CL233" s="2520"/>
      <c r="CM233" s="2520"/>
      <c r="CN233" s="2520"/>
      <c r="CO233" s="2520"/>
      <c r="CP233" s="2520"/>
      <c r="CQ233" s="2520"/>
      <c r="CR233" s="2520"/>
      <c r="CS233" s="2520"/>
      <c r="CT233" s="2520"/>
      <c r="CU233" s="2520"/>
      <c r="CV233" s="2520"/>
      <c r="CW233" s="2520"/>
      <c r="CX233" s="2520"/>
      <c r="CY233" s="2520"/>
      <c r="CZ233" s="2520"/>
      <c r="DA233" s="2520"/>
      <c r="DB233" s="2520"/>
      <c r="DC233" s="2520"/>
      <c r="DD233" s="2520"/>
      <c r="DE233" s="2520"/>
      <c r="DF233" s="2520"/>
      <c r="DG233" s="2520"/>
      <c r="DH233" s="2520"/>
      <c r="DI233" s="2520"/>
      <c r="DJ233" s="2520"/>
      <c r="DK233" s="2520"/>
      <c r="DL233" s="2520"/>
      <c r="DM233" s="2520"/>
      <c r="DN233" s="2520"/>
      <c r="DO233" s="2520"/>
      <c r="DP233" s="2520"/>
      <c r="DQ233" s="2520"/>
      <c r="DR233" s="2520"/>
      <c r="DS233" s="2520"/>
      <c r="DT233" s="2520"/>
      <c r="DU233" s="2520"/>
      <c r="DV233" s="2520"/>
      <c r="DW233" s="2520"/>
      <c r="DX233" s="2520"/>
      <c r="DY233" s="2520"/>
      <c r="DZ233" s="2520"/>
      <c r="EA233" s="2520"/>
      <c r="EB233" s="2520"/>
      <c r="EC233" s="2520"/>
      <c r="ED233" s="2520"/>
      <c r="EE233" s="2520"/>
      <c r="EF233" s="2520"/>
      <c r="EG233" s="2520"/>
      <c r="EH233" s="2520"/>
      <c r="EI233" s="2520"/>
      <c r="EJ233" s="2520"/>
      <c r="EK233" s="2520"/>
      <c r="EL233" s="2520"/>
      <c r="EM233" s="2520"/>
      <c r="EN233" s="2520"/>
      <c r="EO233" s="2520"/>
      <c r="EP233" s="2520"/>
      <c r="EQ233" s="2520"/>
      <c r="ER233" s="2520"/>
      <c r="ES233" s="2520"/>
      <c r="ET233" s="2520"/>
      <c r="EU233" s="2520"/>
      <c r="EV233" s="2520"/>
      <c r="EW233" s="2520"/>
      <c r="EX233" s="2520"/>
      <c r="EY233" s="2520"/>
      <c r="EZ233" s="2520"/>
      <c r="FA233" s="2520"/>
      <c r="FB233" s="2520"/>
      <c r="FC233" s="2520"/>
      <c r="FD233" s="2520"/>
      <c r="FE233" s="2520"/>
      <c r="FF233" s="2520"/>
      <c r="FG233" s="2520"/>
      <c r="FH233" s="2520"/>
      <c r="FI233" s="2520"/>
      <c r="FJ233" s="2520"/>
      <c r="FK233" s="2520"/>
      <c r="FL233" s="2520"/>
      <c r="FM233" s="2520"/>
      <c r="FN233" s="2520"/>
      <c r="FO233" s="2520"/>
      <c r="FP233" s="2520"/>
      <c r="FQ233" s="2520"/>
      <c r="FR233" s="2520"/>
      <c r="FS233" s="2520"/>
      <c r="FT233" s="2520"/>
      <c r="FU233" s="2520"/>
      <c r="FV233" s="2520"/>
      <c r="FW233" s="2520"/>
      <c r="FX233" s="2520"/>
      <c r="FY233" s="2520"/>
      <c r="FZ233" s="2520"/>
      <c r="GA233" s="2520"/>
      <c r="GB233" s="2520"/>
      <c r="GC233" s="2520"/>
      <c r="GD233" s="2520"/>
      <c r="GE233" s="2520"/>
      <c r="GF233" s="2520"/>
      <c r="GG233" s="2520"/>
      <c r="GH233" s="2520"/>
      <c r="GI233" s="2520"/>
      <c r="GJ233" s="2520"/>
      <c r="GK233" s="2520"/>
      <c r="GL233" s="2520"/>
      <c r="GM233" s="2520"/>
      <c r="GN233" s="2520"/>
      <c r="GO233" s="2520"/>
      <c r="GP233" s="2520"/>
      <c r="GQ233" s="2520"/>
      <c r="GR233" s="2520"/>
      <c r="GS233" s="2520"/>
      <c r="GT233" s="2520"/>
      <c r="GU233" s="2520"/>
      <c r="GV233" s="2520"/>
      <c r="GW233" s="2520"/>
      <c r="GX233" s="2520"/>
      <c r="GY233" s="2520"/>
      <c r="GZ233" s="2520"/>
      <c r="HA233" s="2520"/>
      <c r="HB233" s="2520"/>
      <c r="HC233" s="2520"/>
      <c r="HD233" s="2520"/>
      <c r="HE233" s="2520"/>
      <c r="HF233" s="2520"/>
      <c r="HG233" s="2520"/>
      <c r="HH233" s="2520"/>
      <c r="HI233" s="2520"/>
      <c r="HJ233" s="2520"/>
      <c r="HK233" s="2520"/>
      <c r="HL233" s="2520"/>
      <c r="HM233" s="2520"/>
      <c r="HN233" s="2520"/>
      <c r="HO233" s="2520"/>
      <c r="HP233" s="2520"/>
      <c r="HQ233" s="2520"/>
      <c r="HR233" s="2520"/>
      <c r="HS233" s="2520"/>
      <c r="HT233" s="2520"/>
      <c r="HU233" s="2520"/>
      <c r="HV233" s="2520"/>
      <c r="HW233" s="2520"/>
      <c r="HX233" s="2520"/>
      <c r="HY233" s="2520"/>
      <c r="HZ233" s="2520"/>
      <c r="IA233" s="2520"/>
      <c r="IB233" s="2520"/>
      <c r="IC233" s="2520"/>
      <c r="ID233" s="2520"/>
      <c r="IE233" s="2520"/>
      <c r="IF233" s="2520"/>
      <c r="IG233" s="2520"/>
      <c r="IH233" s="2520"/>
      <c r="II233" s="2520"/>
      <c r="IJ233" s="2520"/>
      <c r="IK233" s="2520"/>
      <c r="IL233" s="2520"/>
      <c r="IM233" s="2520"/>
      <c r="IN233" s="2520"/>
      <c r="IO233" s="2520"/>
      <c r="IP233" s="2520"/>
      <c r="IQ233" s="2520"/>
      <c r="IR233" s="2520"/>
      <c r="IS233" s="2520"/>
      <c r="IT233" s="2520"/>
      <c r="IU233" s="2520"/>
      <c r="IV233" s="2520"/>
    </row>
    <row r="234" spans="1:256" s="2712" customFormat="1" ht="15.6" customHeight="1">
      <c r="A234" s="2522"/>
      <c r="B234" s="2522"/>
      <c r="C234" s="2641"/>
      <c r="D234" s="2642"/>
      <c r="E234" s="2521"/>
      <c r="F234" s="2621" t="s">
        <v>628</v>
      </c>
      <c r="G234" s="2632"/>
      <c r="H234" s="2632"/>
      <c r="I234" s="2632"/>
      <c r="J234" s="2632"/>
      <c r="K234" s="2632"/>
      <c r="L234" s="2632"/>
      <c r="M234" s="2632"/>
      <c r="N234" s="2632"/>
      <c r="O234" s="808">
        <v>3885912</v>
      </c>
      <c r="P234" s="808">
        <v>763500</v>
      </c>
      <c r="Q234" s="808">
        <v>718200</v>
      </c>
      <c r="R234" s="808">
        <v>939900</v>
      </c>
      <c r="S234" s="2643">
        <v>413900</v>
      </c>
      <c r="T234" s="2643">
        <v>879000</v>
      </c>
      <c r="U234" s="810">
        <v>1663300</v>
      </c>
      <c r="V234" s="2644">
        <v>1946800</v>
      </c>
      <c r="W234" s="2644">
        <v>1672100</v>
      </c>
      <c r="X234" s="1652">
        <v>1776300</v>
      </c>
      <c r="Y234" s="2646">
        <v>1644800</v>
      </c>
      <c r="Z234" s="2646">
        <v>1750500</v>
      </c>
      <c r="AA234" s="2647">
        <v>1546183.74640077</v>
      </c>
      <c r="AB234" s="2647">
        <v>1538887.32974918</v>
      </c>
      <c r="AC234" s="515">
        <v>1602100</v>
      </c>
      <c r="AD234" s="515">
        <v>1675700</v>
      </c>
      <c r="AE234" s="515">
        <v>1753700</v>
      </c>
      <c r="AF234" s="515">
        <v>1834300</v>
      </c>
      <c r="AG234" s="515">
        <v>1900300</v>
      </c>
      <c r="AH234" s="515">
        <v>1968700</v>
      </c>
      <c r="AI234" s="515">
        <v>2039600</v>
      </c>
      <c r="AJ234" s="515">
        <v>2113000</v>
      </c>
      <c r="AK234" s="515">
        <v>2189300</v>
      </c>
      <c r="AL234" s="515">
        <v>2268600</v>
      </c>
      <c r="AM234" s="515">
        <v>2351000</v>
      </c>
      <c r="AN234" s="515">
        <v>2436600</v>
      </c>
      <c r="AO234" s="515">
        <v>2525600</v>
      </c>
      <c r="AP234" s="561">
        <v>2618100</v>
      </c>
      <c r="AQ234" s="2520"/>
      <c r="AR234" s="2520"/>
      <c r="AS234" s="1652">
        <v>1750500</v>
      </c>
      <c r="AT234" s="2520"/>
      <c r="AU234" s="2520"/>
      <c r="AV234" s="2520"/>
      <c r="AW234" s="2520"/>
      <c r="AX234" s="2520"/>
      <c r="AY234" s="2520"/>
      <c r="AZ234" s="2520"/>
      <c r="BA234" s="2520"/>
      <c r="BB234" s="2520"/>
      <c r="BC234" s="2520"/>
      <c r="BD234" s="2520"/>
      <c r="BE234" s="2520"/>
      <c r="BF234" s="2520"/>
      <c r="BG234" s="2520"/>
      <c r="BH234" s="2520"/>
      <c r="BI234" s="2520"/>
      <c r="BJ234" s="2520"/>
      <c r="BK234" s="2520"/>
      <c r="BL234" s="2520"/>
      <c r="BM234" s="2520"/>
      <c r="BN234" s="2520"/>
      <c r="BO234" s="2520"/>
      <c r="BP234" s="2520"/>
      <c r="BQ234" s="2520"/>
      <c r="BR234" s="2520"/>
      <c r="BS234" s="2520"/>
      <c r="BT234" s="2520"/>
      <c r="BU234" s="2520"/>
      <c r="BV234" s="2520"/>
      <c r="BW234" s="2520"/>
      <c r="BX234" s="2520"/>
      <c r="BY234" s="2520"/>
      <c r="BZ234" s="2520"/>
      <c r="CA234" s="2520"/>
      <c r="CB234" s="2520"/>
      <c r="CC234" s="2520"/>
      <c r="CD234" s="2520"/>
      <c r="CE234" s="2520"/>
      <c r="CF234" s="2520"/>
      <c r="CG234" s="2520"/>
      <c r="CH234" s="2520"/>
      <c r="CI234" s="2520"/>
      <c r="CJ234" s="2520"/>
      <c r="CK234" s="2520"/>
      <c r="CL234" s="2520"/>
      <c r="CM234" s="2520"/>
      <c r="CN234" s="2520"/>
      <c r="CO234" s="2520"/>
      <c r="CP234" s="2520"/>
      <c r="CQ234" s="2520"/>
      <c r="CR234" s="2520"/>
      <c r="CS234" s="2520"/>
      <c r="CT234" s="2520"/>
      <c r="CU234" s="2520"/>
      <c r="CV234" s="2520"/>
      <c r="CW234" s="2520"/>
      <c r="CX234" s="2520"/>
      <c r="CY234" s="2520"/>
      <c r="CZ234" s="2520"/>
      <c r="DA234" s="2520"/>
      <c r="DB234" s="2520"/>
      <c r="DC234" s="2520"/>
      <c r="DD234" s="2520"/>
      <c r="DE234" s="2520"/>
      <c r="DF234" s="2520"/>
      <c r="DG234" s="2520"/>
      <c r="DH234" s="2520"/>
      <c r="DI234" s="2520"/>
      <c r="DJ234" s="2520"/>
      <c r="DK234" s="2520"/>
      <c r="DL234" s="2520"/>
      <c r="DM234" s="2520"/>
      <c r="DN234" s="2520"/>
      <c r="DO234" s="2520"/>
      <c r="DP234" s="2520"/>
      <c r="DQ234" s="2520"/>
      <c r="DR234" s="2520"/>
      <c r="DS234" s="2520"/>
      <c r="DT234" s="2520"/>
      <c r="DU234" s="2520"/>
      <c r="DV234" s="2520"/>
      <c r="DW234" s="2520"/>
      <c r="DX234" s="2520"/>
      <c r="DY234" s="2520"/>
      <c r="DZ234" s="2520"/>
      <c r="EA234" s="2520"/>
      <c r="EB234" s="2520"/>
      <c r="EC234" s="2520"/>
      <c r="ED234" s="2520"/>
      <c r="EE234" s="2520"/>
      <c r="EF234" s="2520"/>
      <c r="EG234" s="2520"/>
      <c r="EH234" s="2520"/>
      <c r="EI234" s="2520"/>
      <c r="EJ234" s="2520"/>
      <c r="EK234" s="2520"/>
      <c r="EL234" s="2520"/>
      <c r="EM234" s="2520"/>
      <c r="EN234" s="2520"/>
      <c r="EO234" s="2520"/>
      <c r="EP234" s="2520"/>
      <c r="EQ234" s="2520"/>
      <c r="ER234" s="2520"/>
      <c r="ES234" s="2520"/>
      <c r="ET234" s="2520"/>
      <c r="EU234" s="2520"/>
      <c r="EV234" s="2520"/>
      <c r="EW234" s="2520"/>
      <c r="EX234" s="2520"/>
      <c r="EY234" s="2520"/>
      <c r="EZ234" s="2520"/>
      <c r="FA234" s="2520"/>
      <c r="FB234" s="2520"/>
      <c r="FC234" s="2520"/>
      <c r="FD234" s="2520"/>
      <c r="FE234" s="2520"/>
      <c r="FF234" s="2520"/>
      <c r="FG234" s="2520"/>
      <c r="FH234" s="2520"/>
      <c r="FI234" s="2520"/>
      <c r="FJ234" s="2520"/>
      <c r="FK234" s="2520"/>
      <c r="FL234" s="2520"/>
      <c r="FM234" s="2520"/>
      <c r="FN234" s="2520"/>
      <c r="FO234" s="2520"/>
      <c r="FP234" s="2520"/>
      <c r="FQ234" s="2520"/>
      <c r="FR234" s="2520"/>
      <c r="FS234" s="2520"/>
      <c r="FT234" s="2520"/>
      <c r="FU234" s="2520"/>
      <c r="FV234" s="2520"/>
      <c r="FW234" s="2520"/>
      <c r="FX234" s="2520"/>
      <c r="FY234" s="2520"/>
      <c r="FZ234" s="2520"/>
      <c r="GA234" s="2520"/>
      <c r="GB234" s="2520"/>
      <c r="GC234" s="2520"/>
      <c r="GD234" s="2520"/>
      <c r="GE234" s="2520"/>
      <c r="GF234" s="2520"/>
      <c r="GG234" s="2520"/>
      <c r="GH234" s="2520"/>
      <c r="GI234" s="2520"/>
      <c r="GJ234" s="2520"/>
      <c r="GK234" s="2520"/>
      <c r="GL234" s="2520"/>
      <c r="GM234" s="2520"/>
      <c r="GN234" s="2520"/>
      <c r="GO234" s="2520"/>
      <c r="GP234" s="2520"/>
      <c r="GQ234" s="2520"/>
      <c r="GR234" s="2520"/>
      <c r="GS234" s="2520"/>
      <c r="GT234" s="2520"/>
      <c r="GU234" s="2520"/>
      <c r="GV234" s="2520"/>
      <c r="GW234" s="2520"/>
      <c r="GX234" s="2520"/>
      <c r="GY234" s="2520"/>
      <c r="GZ234" s="2520"/>
      <c r="HA234" s="2520"/>
      <c r="HB234" s="2520"/>
      <c r="HC234" s="2520"/>
      <c r="HD234" s="2520"/>
      <c r="HE234" s="2520"/>
      <c r="HF234" s="2520"/>
      <c r="HG234" s="2520"/>
      <c r="HH234" s="2520"/>
      <c r="HI234" s="2520"/>
      <c r="HJ234" s="2520"/>
      <c r="HK234" s="2520"/>
      <c r="HL234" s="2520"/>
      <c r="HM234" s="2520"/>
      <c r="HN234" s="2520"/>
      <c r="HO234" s="2520"/>
      <c r="HP234" s="2520"/>
      <c r="HQ234" s="2520"/>
      <c r="HR234" s="2520"/>
      <c r="HS234" s="2520"/>
      <c r="HT234" s="2520"/>
      <c r="HU234" s="2520"/>
      <c r="HV234" s="2520"/>
      <c r="HW234" s="2520"/>
      <c r="HX234" s="2520"/>
      <c r="HY234" s="2520"/>
      <c r="HZ234" s="2520"/>
      <c r="IA234" s="2520"/>
      <c r="IB234" s="2520"/>
      <c r="IC234" s="2520"/>
      <c r="ID234" s="2520"/>
      <c r="IE234" s="2520"/>
      <c r="IF234" s="2520"/>
      <c r="IG234" s="2520"/>
      <c r="IH234" s="2520"/>
      <c r="II234" s="2520"/>
      <c r="IJ234" s="2520"/>
      <c r="IK234" s="2520"/>
      <c r="IL234" s="2520"/>
      <c r="IM234" s="2520"/>
      <c r="IN234" s="2520"/>
      <c r="IO234" s="2520"/>
      <c r="IP234" s="2520"/>
      <c r="IQ234" s="2520"/>
      <c r="IR234" s="2520"/>
      <c r="IS234" s="2520"/>
      <c r="IT234" s="2520"/>
      <c r="IU234" s="2520"/>
      <c r="IV234" s="2520"/>
    </row>
    <row r="235" spans="1:256" s="2712" customFormat="1" ht="15.6" customHeight="1">
      <c r="A235" s="2522"/>
      <c r="B235" s="2522"/>
      <c r="C235" s="2641"/>
      <c r="D235" s="2642"/>
      <c r="E235" s="2521"/>
      <c r="F235" s="2621" t="s">
        <v>630</v>
      </c>
      <c r="G235" s="2632"/>
      <c r="H235" s="2632"/>
      <c r="I235" s="2632"/>
      <c r="J235" s="2632"/>
      <c r="K235" s="2632"/>
      <c r="L235" s="2632"/>
      <c r="M235" s="2632"/>
      <c r="N235" s="2632"/>
      <c r="O235" s="808"/>
      <c r="P235" s="808">
        <v>0</v>
      </c>
      <c r="Q235" s="808">
        <v>0</v>
      </c>
      <c r="R235" s="808">
        <v>13000</v>
      </c>
      <c r="S235" s="2643">
        <v>9100</v>
      </c>
      <c r="T235" s="2643">
        <v>45700</v>
      </c>
      <c r="U235" s="810">
        <v>70000</v>
      </c>
      <c r="V235" s="2644">
        <v>98500</v>
      </c>
      <c r="W235" s="2644">
        <v>102500</v>
      </c>
      <c r="X235" s="1652">
        <v>32500</v>
      </c>
      <c r="Y235" s="2646">
        <v>37500</v>
      </c>
      <c r="Z235" s="2646">
        <v>37500</v>
      </c>
      <c r="AA235" s="2647">
        <v>255000</v>
      </c>
      <c r="AB235" s="2647">
        <v>255000</v>
      </c>
      <c r="AC235" s="515">
        <v>261400</v>
      </c>
      <c r="AD235" s="515">
        <v>267900</v>
      </c>
      <c r="AE235" s="515">
        <v>274600</v>
      </c>
      <c r="AF235" s="515">
        <v>281500</v>
      </c>
      <c r="AG235" s="515">
        <v>288500</v>
      </c>
      <c r="AH235" s="515">
        <v>295700</v>
      </c>
      <c r="AI235" s="515">
        <v>303100</v>
      </c>
      <c r="AJ235" s="515">
        <v>310700</v>
      </c>
      <c r="AK235" s="515">
        <v>318500</v>
      </c>
      <c r="AL235" s="515">
        <v>326500</v>
      </c>
      <c r="AM235" s="515">
        <v>334700</v>
      </c>
      <c r="AN235" s="515">
        <v>343100</v>
      </c>
      <c r="AO235" s="515">
        <v>351700</v>
      </c>
      <c r="AP235" s="561">
        <v>360500</v>
      </c>
      <c r="AQ235" s="2520"/>
      <c r="AR235" s="2520"/>
      <c r="AS235" s="1652">
        <v>37500</v>
      </c>
      <c r="AT235" s="2520"/>
      <c r="AU235" s="2520"/>
      <c r="AV235" s="2520"/>
      <c r="AW235" s="2520"/>
      <c r="AX235" s="2520"/>
      <c r="AY235" s="2520"/>
      <c r="AZ235" s="2520"/>
      <c r="BA235" s="2520"/>
      <c r="BB235" s="2520"/>
      <c r="BC235" s="2520"/>
      <c r="BD235" s="2520"/>
      <c r="BE235" s="2520"/>
      <c r="BF235" s="2520"/>
      <c r="BG235" s="2520"/>
      <c r="BH235" s="2520"/>
      <c r="BI235" s="2520"/>
      <c r="BJ235" s="2520"/>
      <c r="BK235" s="2520"/>
      <c r="BL235" s="2520"/>
      <c r="BM235" s="2520"/>
      <c r="BN235" s="2520"/>
      <c r="BO235" s="2520"/>
      <c r="BP235" s="2520"/>
      <c r="BQ235" s="2520"/>
      <c r="BR235" s="2520"/>
      <c r="BS235" s="2520"/>
      <c r="BT235" s="2520"/>
      <c r="BU235" s="2520"/>
      <c r="BV235" s="2520"/>
      <c r="BW235" s="2520"/>
      <c r="BX235" s="2520"/>
      <c r="BY235" s="2520"/>
      <c r="BZ235" s="2520"/>
      <c r="CA235" s="2520"/>
      <c r="CB235" s="2520"/>
      <c r="CC235" s="2520"/>
      <c r="CD235" s="2520"/>
      <c r="CE235" s="2520"/>
      <c r="CF235" s="2520"/>
      <c r="CG235" s="2520"/>
      <c r="CH235" s="2520"/>
      <c r="CI235" s="2520"/>
      <c r="CJ235" s="2520"/>
      <c r="CK235" s="2520"/>
      <c r="CL235" s="2520"/>
      <c r="CM235" s="2520"/>
      <c r="CN235" s="2520"/>
      <c r="CO235" s="2520"/>
      <c r="CP235" s="2520"/>
      <c r="CQ235" s="2520"/>
      <c r="CR235" s="2520"/>
      <c r="CS235" s="2520"/>
      <c r="CT235" s="2520"/>
      <c r="CU235" s="2520"/>
      <c r="CV235" s="2520"/>
      <c r="CW235" s="2520"/>
      <c r="CX235" s="2520"/>
      <c r="CY235" s="2520"/>
      <c r="CZ235" s="2520"/>
      <c r="DA235" s="2520"/>
      <c r="DB235" s="2520"/>
      <c r="DC235" s="2520"/>
      <c r="DD235" s="2520"/>
      <c r="DE235" s="2520"/>
      <c r="DF235" s="2520"/>
      <c r="DG235" s="2520"/>
      <c r="DH235" s="2520"/>
      <c r="DI235" s="2520"/>
      <c r="DJ235" s="2520"/>
      <c r="DK235" s="2520"/>
      <c r="DL235" s="2520"/>
      <c r="DM235" s="2520"/>
      <c r="DN235" s="2520"/>
      <c r="DO235" s="2520"/>
      <c r="DP235" s="2520"/>
      <c r="DQ235" s="2520"/>
      <c r="DR235" s="2520"/>
      <c r="DS235" s="2520"/>
      <c r="DT235" s="2520"/>
      <c r="DU235" s="2520"/>
      <c r="DV235" s="2520"/>
      <c r="DW235" s="2520"/>
      <c r="DX235" s="2520"/>
      <c r="DY235" s="2520"/>
      <c r="DZ235" s="2520"/>
      <c r="EA235" s="2520"/>
      <c r="EB235" s="2520"/>
      <c r="EC235" s="2520"/>
      <c r="ED235" s="2520"/>
      <c r="EE235" s="2520"/>
      <c r="EF235" s="2520"/>
      <c r="EG235" s="2520"/>
      <c r="EH235" s="2520"/>
      <c r="EI235" s="2520"/>
      <c r="EJ235" s="2520"/>
      <c r="EK235" s="2520"/>
      <c r="EL235" s="2520"/>
      <c r="EM235" s="2520"/>
      <c r="EN235" s="2520"/>
      <c r="EO235" s="2520"/>
      <c r="EP235" s="2520"/>
      <c r="EQ235" s="2520"/>
      <c r="ER235" s="2520"/>
      <c r="ES235" s="2520"/>
      <c r="ET235" s="2520"/>
      <c r="EU235" s="2520"/>
      <c r="EV235" s="2520"/>
      <c r="EW235" s="2520"/>
      <c r="EX235" s="2520"/>
      <c r="EY235" s="2520"/>
      <c r="EZ235" s="2520"/>
      <c r="FA235" s="2520"/>
      <c r="FB235" s="2520"/>
      <c r="FC235" s="2520"/>
      <c r="FD235" s="2520"/>
      <c r="FE235" s="2520"/>
      <c r="FF235" s="2520"/>
      <c r="FG235" s="2520"/>
      <c r="FH235" s="2520"/>
      <c r="FI235" s="2520"/>
      <c r="FJ235" s="2520"/>
      <c r="FK235" s="2520"/>
      <c r="FL235" s="2520"/>
      <c r="FM235" s="2520"/>
      <c r="FN235" s="2520"/>
      <c r="FO235" s="2520"/>
      <c r="FP235" s="2520"/>
      <c r="FQ235" s="2520"/>
      <c r="FR235" s="2520"/>
      <c r="FS235" s="2520"/>
      <c r="FT235" s="2520"/>
      <c r="FU235" s="2520"/>
      <c r="FV235" s="2520"/>
      <c r="FW235" s="2520"/>
      <c r="FX235" s="2520"/>
      <c r="FY235" s="2520"/>
      <c r="FZ235" s="2520"/>
      <c r="GA235" s="2520"/>
      <c r="GB235" s="2520"/>
      <c r="GC235" s="2520"/>
      <c r="GD235" s="2520"/>
      <c r="GE235" s="2520"/>
      <c r="GF235" s="2520"/>
      <c r="GG235" s="2520"/>
      <c r="GH235" s="2520"/>
      <c r="GI235" s="2520"/>
      <c r="GJ235" s="2520"/>
      <c r="GK235" s="2520"/>
      <c r="GL235" s="2520"/>
      <c r="GM235" s="2520"/>
      <c r="GN235" s="2520"/>
      <c r="GO235" s="2520"/>
      <c r="GP235" s="2520"/>
      <c r="GQ235" s="2520"/>
      <c r="GR235" s="2520"/>
      <c r="GS235" s="2520"/>
      <c r="GT235" s="2520"/>
      <c r="GU235" s="2520"/>
      <c r="GV235" s="2520"/>
      <c r="GW235" s="2520"/>
      <c r="GX235" s="2520"/>
      <c r="GY235" s="2520"/>
      <c r="GZ235" s="2520"/>
      <c r="HA235" s="2520"/>
      <c r="HB235" s="2520"/>
      <c r="HC235" s="2520"/>
      <c r="HD235" s="2520"/>
      <c r="HE235" s="2520"/>
      <c r="HF235" s="2520"/>
      <c r="HG235" s="2520"/>
      <c r="HH235" s="2520"/>
      <c r="HI235" s="2520"/>
      <c r="HJ235" s="2520"/>
      <c r="HK235" s="2520"/>
      <c r="HL235" s="2520"/>
      <c r="HM235" s="2520"/>
      <c r="HN235" s="2520"/>
      <c r="HO235" s="2520"/>
      <c r="HP235" s="2520"/>
      <c r="HQ235" s="2520"/>
      <c r="HR235" s="2520"/>
      <c r="HS235" s="2520"/>
      <c r="HT235" s="2520"/>
      <c r="HU235" s="2520"/>
      <c r="HV235" s="2520"/>
      <c r="HW235" s="2520"/>
      <c r="HX235" s="2520"/>
      <c r="HY235" s="2520"/>
      <c r="HZ235" s="2520"/>
      <c r="IA235" s="2520"/>
      <c r="IB235" s="2520"/>
      <c r="IC235" s="2520"/>
      <c r="ID235" s="2520"/>
      <c r="IE235" s="2520"/>
      <c r="IF235" s="2520"/>
      <c r="IG235" s="2520"/>
      <c r="IH235" s="2520"/>
      <c r="II235" s="2520"/>
      <c r="IJ235" s="2520"/>
      <c r="IK235" s="2520"/>
      <c r="IL235" s="2520"/>
      <c r="IM235" s="2520"/>
      <c r="IN235" s="2520"/>
      <c r="IO235" s="2520"/>
      <c r="IP235" s="2520"/>
      <c r="IQ235" s="2520"/>
      <c r="IR235" s="2520"/>
      <c r="IS235" s="2520"/>
      <c r="IT235" s="2520"/>
      <c r="IU235" s="2520"/>
      <c r="IV235" s="2520"/>
    </row>
    <row r="236" spans="1:256" s="2712" customFormat="1" ht="15.6" customHeight="1">
      <c r="A236" s="2522"/>
      <c r="B236" s="2522"/>
      <c r="C236" s="2641"/>
      <c r="D236" s="2642"/>
      <c r="E236" s="2521"/>
      <c r="F236" s="2621" t="s">
        <v>631</v>
      </c>
      <c r="G236" s="2632"/>
      <c r="H236" s="2632"/>
      <c r="I236" s="2632"/>
      <c r="J236" s="2632"/>
      <c r="K236" s="2632"/>
      <c r="L236" s="2632"/>
      <c r="M236" s="2632"/>
      <c r="N236" s="2632"/>
      <c r="O236" s="808"/>
      <c r="P236" s="808">
        <v>0</v>
      </c>
      <c r="Q236" s="808">
        <v>0</v>
      </c>
      <c r="R236" s="808">
        <v>0</v>
      </c>
      <c r="S236" s="2643">
        <v>0</v>
      </c>
      <c r="T236" s="2643">
        <v>100</v>
      </c>
      <c r="U236" s="810">
        <v>2100</v>
      </c>
      <c r="V236" s="2644">
        <v>0</v>
      </c>
      <c r="W236" s="2644">
        <v>0</v>
      </c>
      <c r="X236" s="1652">
        <v>0</v>
      </c>
      <c r="Y236" s="2646">
        <v>0</v>
      </c>
      <c r="Z236" s="2646">
        <v>0</v>
      </c>
      <c r="AA236" s="2647">
        <v>15000</v>
      </c>
      <c r="AB236" s="2647">
        <v>15000</v>
      </c>
      <c r="AC236" s="515">
        <v>15400</v>
      </c>
      <c r="AD236" s="515">
        <v>15800</v>
      </c>
      <c r="AE236" s="515">
        <v>16200</v>
      </c>
      <c r="AF236" s="515">
        <v>16600</v>
      </c>
      <c r="AG236" s="515">
        <v>17000</v>
      </c>
      <c r="AH236" s="515">
        <v>17400</v>
      </c>
      <c r="AI236" s="515">
        <v>17800</v>
      </c>
      <c r="AJ236" s="515">
        <v>18200</v>
      </c>
      <c r="AK236" s="515">
        <v>18700</v>
      </c>
      <c r="AL236" s="515">
        <v>19200</v>
      </c>
      <c r="AM236" s="515">
        <v>19700</v>
      </c>
      <c r="AN236" s="515">
        <v>20200</v>
      </c>
      <c r="AO236" s="515">
        <v>20700</v>
      </c>
      <c r="AP236" s="561">
        <v>21200</v>
      </c>
      <c r="AQ236" s="2520"/>
      <c r="AR236" s="2520"/>
      <c r="AS236" s="1652">
        <v>0</v>
      </c>
      <c r="AT236" s="2520"/>
      <c r="AU236" s="2520"/>
      <c r="AV236" s="2520"/>
      <c r="AW236" s="2520"/>
      <c r="AX236" s="2520"/>
      <c r="AY236" s="2520"/>
      <c r="AZ236" s="2520"/>
      <c r="BA236" s="2520"/>
      <c r="BB236" s="2520"/>
      <c r="BC236" s="2520"/>
      <c r="BD236" s="2520"/>
      <c r="BE236" s="2520"/>
      <c r="BF236" s="2520"/>
      <c r="BG236" s="2520"/>
      <c r="BH236" s="2520"/>
      <c r="BI236" s="2520"/>
      <c r="BJ236" s="2520"/>
      <c r="BK236" s="2520"/>
      <c r="BL236" s="2520"/>
      <c r="BM236" s="2520"/>
      <c r="BN236" s="2520"/>
      <c r="BO236" s="2520"/>
      <c r="BP236" s="2520"/>
      <c r="BQ236" s="2520"/>
      <c r="BR236" s="2520"/>
      <c r="BS236" s="2520"/>
      <c r="BT236" s="2520"/>
      <c r="BU236" s="2520"/>
      <c r="BV236" s="2520"/>
      <c r="BW236" s="2520"/>
      <c r="BX236" s="2520"/>
      <c r="BY236" s="2520"/>
      <c r="BZ236" s="2520"/>
      <c r="CA236" s="2520"/>
      <c r="CB236" s="2520"/>
      <c r="CC236" s="2520"/>
      <c r="CD236" s="2520"/>
      <c r="CE236" s="2520"/>
      <c r="CF236" s="2520"/>
      <c r="CG236" s="2520"/>
      <c r="CH236" s="2520"/>
      <c r="CI236" s="2520"/>
      <c r="CJ236" s="2520"/>
      <c r="CK236" s="2520"/>
      <c r="CL236" s="2520"/>
      <c r="CM236" s="2520"/>
      <c r="CN236" s="2520"/>
      <c r="CO236" s="2520"/>
      <c r="CP236" s="2520"/>
      <c r="CQ236" s="2520"/>
      <c r="CR236" s="2520"/>
      <c r="CS236" s="2520"/>
      <c r="CT236" s="2520"/>
      <c r="CU236" s="2520"/>
      <c r="CV236" s="2520"/>
      <c r="CW236" s="2520"/>
      <c r="CX236" s="2520"/>
      <c r="CY236" s="2520"/>
      <c r="CZ236" s="2520"/>
      <c r="DA236" s="2520"/>
      <c r="DB236" s="2520"/>
      <c r="DC236" s="2520"/>
      <c r="DD236" s="2520"/>
      <c r="DE236" s="2520"/>
      <c r="DF236" s="2520"/>
      <c r="DG236" s="2520"/>
      <c r="DH236" s="2520"/>
      <c r="DI236" s="2520"/>
      <c r="DJ236" s="2520"/>
      <c r="DK236" s="2520"/>
      <c r="DL236" s="2520"/>
      <c r="DM236" s="2520"/>
      <c r="DN236" s="2520"/>
      <c r="DO236" s="2520"/>
      <c r="DP236" s="2520"/>
      <c r="DQ236" s="2520"/>
      <c r="DR236" s="2520"/>
      <c r="DS236" s="2520"/>
      <c r="DT236" s="2520"/>
      <c r="DU236" s="2520"/>
      <c r="DV236" s="2520"/>
      <c r="DW236" s="2520"/>
      <c r="DX236" s="2520"/>
      <c r="DY236" s="2520"/>
      <c r="DZ236" s="2520"/>
      <c r="EA236" s="2520"/>
      <c r="EB236" s="2520"/>
      <c r="EC236" s="2520"/>
      <c r="ED236" s="2520"/>
      <c r="EE236" s="2520"/>
      <c r="EF236" s="2520"/>
      <c r="EG236" s="2520"/>
      <c r="EH236" s="2520"/>
      <c r="EI236" s="2520"/>
      <c r="EJ236" s="2520"/>
      <c r="EK236" s="2520"/>
      <c r="EL236" s="2520"/>
      <c r="EM236" s="2520"/>
      <c r="EN236" s="2520"/>
      <c r="EO236" s="2520"/>
      <c r="EP236" s="2520"/>
      <c r="EQ236" s="2520"/>
      <c r="ER236" s="2520"/>
      <c r="ES236" s="2520"/>
      <c r="ET236" s="2520"/>
      <c r="EU236" s="2520"/>
      <c r="EV236" s="2520"/>
      <c r="EW236" s="2520"/>
      <c r="EX236" s="2520"/>
      <c r="EY236" s="2520"/>
      <c r="EZ236" s="2520"/>
      <c r="FA236" s="2520"/>
      <c r="FB236" s="2520"/>
      <c r="FC236" s="2520"/>
      <c r="FD236" s="2520"/>
      <c r="FE236" s="2520"/>
      <c r="FF236" s="2520"/>
      <c r="FG236" s="2520"/>
      <c r="FH236" s="2520"/>
      <c r="FI236" s="2520"/>
      <c r="FJ236" s="2520"/>
      <c r="FK236" s="2520"/>
      <c r="FL236" s="2520"/>
      <c r="FM236" s="2520"/>
      <c r="FN236" s="2520"/>
      <c r="FO236" s="2520"/>
      <c r="FP236" s="2520"/>
      <c r="FQ236" s="2520"/>
      <c r="FR236" s="2520"/>
      <c r="FS236" s="2520"/>
      <c r="FT236" s="2520"/>
      <c r="FU236" s="2520"/>
      <c r="FV236" s="2520"/>
      <c r="FW236" s="2520"/>
      <c r="FX236" s="2520"/>
      <c r="FY236" s="2520"/>
      <c r="FZ236" s="2520"/>
      <c r="GA236" s="2520"/>
      <c r="GB236" s="2520"/>
      <c r="GC236" s="2520"/>
      <c r="GD236" s="2520"/>
      <c r="GE236" s="2520"/>
      <c r="GF236" s="2520"/>
      <c r="GG236" s="2520"/>
      <c r="GH236" s="2520"/>
      <c r="GI236" s="2520"/>
      <c r="GJ236" s="2520"/>
      <c r="GK236" s="2520"/>
      <c r="GL236" s="2520"/>
      <c r="GM236" s="2520"/>
      <c r="GN236" s="2520"/>
      <c r="GO236" s="2520"/>
      <c r="GP236" s="2520"/>
      <c r="GQ236" s="2520"/>
      <c r="GR236" s="2520"/>
      <c r="GS236" s="2520"/>
      <c r="GT236" s="2520"/>
      <c r="GU236" s="2520"/>
      <c r="GV236" s="2520"/>
      <c r="GW236" s="2520"/>
      <c r="GX236" s="2520"/>
      <c r="GY236" s="2520"/>
      <c r="GZ236" s="2520"/>
      <c r="HA236" s="2520"/>
      <c r="HB236" s="2520"/>
      <c r="HC236" s="2520"/>
      <c r="HD236" s="2520"/>
      <c r="HE236" s="2520"/>
      <c r="HF236" s="2520"/>
      <c r="HG236" s="2520"/>
      <c r="HH236" s="2520"/>
      <c r="HI236" s="2520"/>
      <c r="HJ236" s="2520"/>
      <c r="HK236" s="2520"/>
      <c r="HL236" s="2520"/>
      <c r="HM236" s="2520"/>
      <c r="HN236" s="2520"/>
      <c r="HO236" s="2520"/>
      <c r="HP236" s="2520"/>
      <c r="HQ236" s="2520"/>
      <c r="HR236" s="2520"/>
      <c r="HS236" s="2520"/>
      <c r="HT236" s="2520"/>
      <c r="HU236" s="2520"/>
      <c r="HV236" s="2520"/>
      <c r="HW236" s="2520"/>
      <c r="HX236" s="2520"/>
      <c r="HY236" s="2520"/>
      <c r="HZ236" s="2520"/>
      <c r="IA236" s="2520"/>
      <c r="IB236" s="2520"/>
      <c r="IC236" s="2520"/>
      <c r="ID236" s="2520"/>
      <c r="IE236" s="2520"/>
      <c r="IF236" s="2520"/>
      <c r="IG236" s="2520"/>
      <c r="IH236" s="2520"/>
      <c r="II236" s="2520"/>
      <c r="IJ236" s="2520"/>
      <c r="IK236" s="2520"/>
      <c r="IL236" s="2520"/>
      <c r="IM236" s="2520"/>
      <c r="IN236" s="2520"/>
      <c r="IO236" s="2520"/>
      <c r="IP236" s="2520"/>
      <c r="IQ236" s="2520"/>
      <c r="IR236" s="2520"/>
      <c r="IS236" s="2520"/>
      <c r="IT236" s="2520"/>
      <c r="IU236" s="2520"/>
      <c r="IV236" s="2520"/>
    </row>
    <row r="237" spans="1:256" s="2712" customFormat="1" ht="15.6" customHeight="1">
      <c r="A237" s="2522"/>
      <c r="B237" s="2522"/>
      <c r="C237" s="2641"/>
      <c r="D237" s="2642"/>
      <c r="E237" s="2521"/>
      <c r="F237" s="2621" t="s">
        <v>634</v>
      </c>
      <c r="G237" s="2632"/>
      <c r="H237" s="2632"/>
      <c r="I237" s="2632"/>
      <c r="J237" s="2632"/>
      <c r="K237" s="2632"/>
      <c r="L237" s="2632"/>
      <c r="M237" s="2632"/>
      <c r="N237" s="2632"/>
      <c r="O237" s="808"/>
      <c r="P237" s="808">
        <v>0</v>
      </c>
      <c r="Q237" s="808">
        <v>0</v>
      </c>
      <c r="R237" s="808">
        <v>0</v>
      </c>
      <c r="S237" s="2643">
        <v>0</v>
      </c>
      <c r="T237" s="2643">
        <v>0</v>
      </c>
      <c r="U237" s="810">
        <v>0</v>
      </c>
      <c r="V237" s="2644">
        <v>0</v>
      </c>
      <c r="W237" s="2644">
        <v>0</v>
      </c>
      <c r="X237" s="1652">
        <v>0</v>
      </c>
      <c r="Y237" s="2646">
        <v>0</v>
      </c>
      <c r="Z237" s="2646">
        <v>0</v>
      </c>
      <c r="AA237" s="2647">
        <v>0</v>
      </c>
      <c r="AB237" s="2647">
        <v>0</v>
      </c>
      <c r="AC237" s="515">
        <v>0</v>
      </c>
      <c r="AD237" s="515">
        <v>0</v>
      </c>
      <c r="AE237" s="515">
        <v>0</v>
      </c>
      <c r="AF237" s="515">
        <v>0</v>
      </c>
      <c r="AG237" s="515">
        <v>0</v>
      </c>
      <c r="AH237" s="515">
        <v>0</v>
      </c>
      <c r="AI237" s="515">
        <v>0</v>
      </c>
      <c r="AJ237" s="515">
        <v>0</v>
      </c>
      <c r="AK237" s="515">
        <v>0</v>
      </c>
      <c r="AL237" s="515">
        <v>0</v>
      </c>
      <c r="AM237" s="515">
        <v>0</v>
      </c>
      <c r="AN237" s="515">
        <v>0</v>
      </c>
      <c r="AO237" s="515">
        <v>0</v>
      </c>
      <c r="AP237" s="561">
        <v>0</v>
      </c>
      <c r="AQ237" s="2520"/>
      <c r="AR237" s="2520"/>
      <c r="AS237" s="1652">
        <v>0</v>
      </c>
      <c r="AT237" s="2520"/>
      <c r="AU237" s="2520"/>
      <c r="AV237" s="2520"/>
      <c r="AW237" s="2520"/>
      <c r="AX237" s="2520"/>
      <c r="AY237" s="2520"/>
      <c r="AZ237" s="2520"/>
      <c r="BA237" s="2520"/>
      <c r="BB237" s="2520"/>
      <c r="BC237" s="2520"/>
      <c r="BD237" s="2520"/>
      <c r="BE237" s="2520"/>
      <c r="BF237" s="2520"/>
      <c r="BG237" s="2520"/>
      <c r="BH237" s="2520"/>
      <c r="BI237" s="2520"/>
      <c r="BJ237" s="2520"/>
      <c r="BK237" s="2520"/>
      <c r="BL237" s="2520"/>
      <c r="BM237" s="2520"/>
      <c r="BN237" s="2520"/>
      <c r="BO237" s="2520"/>
      <c r="BP237" s="2520"/>
      <c r="BQ237" s="2520"/>
      <c r="BR237" s="2520"/>
      <c r="BS237" s="2520"/>
      <c r="BT237" s="2520"/>
      <c r="BU237" s="2520"/>
      <c r="BV237" s="2520"/>
      <c r="BW237" s="2520"/>
      <c r="BX237" s="2520"/>
      <c r="BY237" s="2520"/>
      <c r="BZ237" s="2520"/>
      <c r="CA237" s="2520"/>
      <c r="CB237" s="2520"/>
      <c r="CC237" s="2520"/>
      <c r="CD237" s="2520"/>
      <c r="CE237" s="2520"/>
      <c r="CF237" s="2520"/>
      <c r="CG237" s="2520"/>
      <c r="CH237" s="2520"/>
      <c r="CI237" s="2520"/>
      <c r="CJ237" s="2520"/>
      <c r="CK237" s="2520"/>
      <c r="CL237" s="2520"/>
      <c r="CM237" s="2520"/>
      <c r="CN237" s="2520"/>
      <c r="CO237" s="2520"/>
      <c r="CP237" s="2520"/>
      <c r="CQ237" s="2520"/>
      <c r="CR237" s="2520"/>
      <c r="CS237" s="2520"/>
      <c r="CT237" s="2520"/>
      <c r="CU237" s="2520"/>
      <c r="CV237" s="2520"/>
      <c r="CW237" s="2520"/>
      <c r="CX237" s="2520"/>
      <c r="CY237" s="2520"/>
      <c r="CZ237" s="2520"/>
      <c r="DA237" s="2520"/>
      <c r="DB237" s="2520"/>
      <c r="DC237" s="2520"/>
      <c r="DD237" s="2520"/>
      <c r="DE237" s="2520"/>
      <c r="DF237" s="2520"/>
      <c r="DG237" s="2520"/>
      <c r="DH237" s="2520"/>
      <c r="DI237" s="2520"/>
      <c r="DJ237" s="2520"/>
      <c r="DK237" s="2520"/>
      <c r="DL237" s="2520"/>
      <c r="DM237" s="2520"/>
      <c r="DN237" s="2520"/>
      <c r="DO237" s="2520"/>
      <c r="DP237" s="2520"/>
      <c r="DQ237" s="2520"/>
      <c r="DR237" s="2520"/>
      <c r="DS237" s="2520"/>
      <c r="DT237" s="2520"/>
      <c r="DU237" s="2520"/>
      <c r="DV237" s="2520"/>
      <c r="DW237" s="2520"/>
      <c r="DX237" s="2520"/>
      <c r="DY237" s="2520"/>
      <c r="DZ237" s="2520"/>
      <c r="EA237" s="2520"/>
      <c r="EB237" s="2520"/>
      <c r="EC237" s="2520"/>
      <c r="ED237" s="2520"/>
      <c r="EE237" s="2520"/>
      <c r="EF237" s="2520"/>
      <c r="EG237" s="2520"/>
      <c r="EH237" s="2520"/>
      <c r="EI237" s="2520"/>
      <c r="EJ237" s="2520"/>
      <c r="EK237" s="2520"/>
      <c r="EL237" s="2520"/>
      <c r="EM237" s="2520"/>
      <c r="EN237" s="2520"/>
      <c r="EO237" s="2520"/>
      <c r="EP237" s="2520"/>
      <c r="EQ237" s="2520"/>
      <c r="ER237" s="2520"/>
      <c r="ES237" s="2520"/>
      <c r="ET237" s="2520"/>
      <c r="EU237" s="2520"/>
      <c r="EV237" s="2520"/>
      <c r="EW237" s="2520"/>
      <c r="EX237" s="2520"/>
      <c r="EY237" s="2520"/>
      <c r="EZ237" s="2520"/>
      <c r="FA237" s="2520"/>
      <c r="FB237" s="2520"/>
      <c r="FC237" s="2520"/>
      <c r="FD237" s="2520"/>
      <c r="FE237" s="2520"/>
      <c r="FF237" s="2520"/>
      <c r="FG237" s="2520"/>
      <c r="FH237" s="2520"/>
      <c r="FI237" s="2520"/>
      <c r="FJ237" s="2520"/>
      <c r="FK237" s="2520"/>
      <c r="FL237" s="2520"/>
      <c r="FM237" s="2520"/>
      <c r="FN237" s="2520"/>
      <c r="FO237" s="2520"/>
      <c r="FP237" s="2520"/>
      <c r="FQ237" s="2520"/>
      <c r="FR237" s="2520"/>
      <c r="FS237" s="2520"/>
      <c r="FT237" s="2520"/>
      <c r="FU237" s="2520"/>
      <c r="FV237" s="2520"/>
      <c r="FW237" s="2520"/>
      <c r="FX237" s="2520"/>
      <c r="FY237" s="2520"/>
      <c r="FZ237" s="2520"/>
      <c r="GA237" s="2520"/>
      <c r="GB237" s="2520"/>
      <c r="GC237" s="2520"/>
      <c r="GD237" s="2520"/>
      <c r="GE237" s="2520"/>
      <c r="GF237" s="2520"/>
      <c r="GG237" s="2520"/>
      <c r="GH237" s="2520"/>
      <c r="GI237" s="2520"/>
      <c r="GJ237" s="2520"/>
      <c r="GK237" s="2520"/>
      <c r="GL237" s="2520"/>
      <c r="GM237" s="2520"/>
      <c r="GN237" s="2520"/>
      <c r="GO237" s="2520"/>
      <c r="GP237" s="2520"/>
      <c r="GQ237" s="2520"/>
      <c r="GR237" s="2520"/>
      <c r="GS237" s="2520"/>
      <c r="GT237" s="2520"/>
      <c r="GU237" s="2520"/>
      <c r="GV237" s="2520"/>
      <c r="GW237" s="2520"/>
      <c r="GX237" s="2520"/>
      <c r="GY237" s="2520"/>
      <c r="GZ237" s="2520"/>
      <c r="HA237" s="2520"/>
      <c r="HB237" s="2520"/>
      <c r="HC237" s="2520"/>
      <c r="HD237" s="2520"/>
      <c r="HE237" s="2520"/>
      <c r="HF237" s="2520"/>
      <c r="HG237" s="2520"/>
      <c r="HH237" s="2520"/>
      <c r="HI237" s="2520"/>
      <c r="HJ237" s="2520"/>
      <c r="HK237" s="2520"/>
      <c r="HL237" s="2520"/>
      <c r="HM237" s="2520"/>
      <c r="HN237" s="2520"/>
      <c r="HO237" s="2520"/>
      <c r="HP237" s="2520"/>
      <c r="HQ237" s="2520"/>
      <c r="HR237" s="2520"/>
      <c r="HS237" s="2520"/>
      <c r="HT237" s="2520"/>
      <c r="HU237" s="2520"/>
      <c r="HV237" s="2520"/>
      <c r="HW237" s="2520"/>
      <c r="HX237" s="2520"/>
      <c r="HY237" s="2520"/>
      <c r="HZ237" s="2520"/>
      <c r="IA237" s="2520"/>
      <c r="IB237" s="2520"/>
      <c r="IC237" s="2520"/>
      <c r="ID237" s="2520"/>
      <c r="IE237" s="2520"/>
      <c r="IF237" s="2520"/>
      <c r="IG237" s="2520"/>
      <c r="IH237" s="2520"/>
      <c r="II237" s="2520"/>
      <c r="IJ237" s="2520"/>
      <c r="IK237" s="2520"/>
      <c r="IL237" s="2520"/>
      <c r="IM237" s="2520"/>
      <c r="IN237" s="2520"/>
      <c r="IO237" s="2520"/>
      <c r="IP237" s="2520"/>
      <c r="IQ237" s="2520"/>
      <c r="IR237" s="2520"/>
      <c r="IS237" s="2520"/>
      <c r="IT237" s="2520"/>
      <c r="IU237" s="2520"/>
      <c r="IV237" s="2520"/>
    </row>
    <row r="238" spans="1:256" s="2713" customFormat="1" ht="15.6" customHeight="1">
      <c r="A238" s="2522"/>
      <c r="B238" s="2522"/>
      <c r="C238" s="2641"/>
      <c r="D238" s="2642"/>
      <c r="E238" s="2521"/>
      <c r="F238" s="2621" t="s">
        <v>637</v>
      </c>
      <c r="G238" s="2632"/>
      <c r="H238" s="2632"/>
      <c r="I238" s="2632"/>
      <c r="J238" s="2632"/>
      <c r="K238" s="2632"/>
      <c r="L238" s="2632"/>
      <c r="M238" s="2632"/>
      <c r="N238" s="2632"/>
      <c r="O238" s="808">
        <v>94900</v>
      </c>
      <c r="P238" s="808">
        <v>52000</v>
      </c>
      <c r="Q238" s="808">
        <v>45600</v>
      </c>
      <c r="R238" s="808">
        <v>44700</v>
      </c>
      <c r="S238" s="2643">
        <v>11900</v>
      </c>
      <c r="T238" s="2643">
        <v>23100</v>
      </c>
      <c r="U238" s="810">
        <v>172100</v>
      </c>
      <c r="V238" s="2644">
        <v>92700</v>
      </c>
      <c r="W238" s="2644">
        <v>209900</v>
      </c>
      <c r="X238" s="1652">
        <v>276200</v>
      </c>
      <c r="Y238" s="2646">
        <v>415700</v>
      </c>
      <c r="Z238" s="2646">
        <v>415700</v>
      </c>
      <c r="AA238" s="2647">
        <v>104100</v>
      </c>
      <c r="AB238" s="2647">
        <v>104100</v>
      </c>
      <c r="AC238" s="515">
        <v>106700</v>
      </c>
      <c r="AD238" s="515">
        <v>109400</v>
      </c>
      <c r="AE238" s="515">
        <v>112100</v>
      </c>
      <c r="AF238" s="515">
        <v>114900</v>
      </c>
      <c r="AG238" s="515">
        <v>117800</v>
      </c>
      <c r="AH238" s="515">
        <v>120700</v>
      </c>
      <c r="AI238" s="515">
        <v>123700</v>
      </c>
      <c r="AJ238" s="515">
        <v>126800</v>
      </c>
      <c r="AK238" s="515">
        <v>130000</v>
      </c>
      <c r="AL238" s="515">
        <v>133300</v>
      </c>
      <c r="AM238" s="515">
        <v>136600</v>
      </c>
      <c r="AN238" s="515">
        <v>140000</v>
      </c>
      <c r="AO238" s="515">
        <v>143500</v>
      </c>
      <c r="AP238" s="561">
        <v>147100</v>
      </c>
      <c r="AQ238" s="2520"/>
      <c r="AR238" s="2520"/>
      <c r="AS238" s="1652">
        <v>415700</v>
      </c>
      <c r="AT238" s="2520"/>
      <c r="AU238" s="2520"/>
      <c r="AV238" s="2520"/>
      <c r="AW238" s="2520"/>
      <c r="AX238" s="2520"/>
      <c r="AY238" s="2520"/>
      <c r="AZ238" s="2520"/>
      <c r="BA238" s="2520"/>
      <c r="BB238" s="2520"/>
      <c r="BC238" s="2520"/>
      <c r="BD238" s="2520"/>
      <c r="BE238" s="2520"/>
      <c r="BF238" s="2520"/>
      <c r="BG238" s="2520"/>
      <c r="BH238" s="2520"/>
      <c r="BI238" s="2520"/>
      <c r="BJ238" s="2520"/>
      <c r="BK238" s="2520"/>
      <c r="BL238" s="2520"/>
      <c r="BM238" s="2520"/>
      <c r="BN238" s="2520"/>
      <c r="BO238" s="2520"/>
      <c r="BP238" s="2520"/>
      <c r="BQ238" s="2520"/>
      <c r="BR238" s="2520"/>
      <c r="BS238" s="2520"/>
      <c r="BT238" s="2520"/>
      <c r="BU238" s="2520"/>
      <c r="BV238" s="2520"/>
      <c r="BW238" s="2520"/>
      <c r="BX238" s="2520"/>
      <c r="BY238" s="2520"/>
      <c r="BZ238" s="2520"/>
      <c r="CA238" s="2520"/>
      <c r="CB238" s="2520"/>
      <c r="CC238" s="2520"/>
      <c r="CD238" s="2520"/>
      <c r="CE238" s="2520"/>
      <c r="CF238" s="2520"/>
      <c r="CG238" s="2520"/>
      <c r="CH238" s="2520"/>
      <c r="CI238" s="2520"/>
      <c r="CJ238" s="2520"/>
      <c r="CK238" s="2520"/>
      <c r="CL238" s="2520"/>
      <c r="CM238" s="2520"/>
      <c r="CN238" s="2520"/>
      <c r="CO238" s="2520"/>
      <c r="CP238" s="2520"/>
      <c r="CQ238" s="2520"/>
      <c r="CR238" s="2520"/>
      <c r="CS238" s="2520"/>
      <c r="CT238" s="2520"/>
      <c r="CU238" s="2520"/>
      <c r="CV238" s="2520"/>
      <c r="CW238" s="2520"/>
      <c r="CX238" s="2520"/>
      <c r="CY238" s="2520"/>
      <c r="CZ238" s="2520"/>
      <c r="DA238" s="2520"/>
      <c r="DB238" s="2520"/>
      <c r="DC238" s="2520"/>
      <c r="DD238" s="2520"/>
      <c r="DE238" s="2520"/>
      <c r="DF238" s="2520"/>
      <c r="DG238" s="2520"/>
      <c r="DH238" s="2520"/>
      <c r="DI238" s="2520"/>
      <c r="DJ238" s="2520"/>
      <c r="DK238" s="2520"/>
      <c r="DL238" s="2520"/>
      <c r="DM238" s="2520"/>
      <c r="DN238" s="2520"/>
      <c r="DO238" s="2520"/>
      <c r="DP238" s="2520"/>
      <c r="DQ238" s="2520"/>
      <c r="DR238" s="2520"/>
      <c r="DS238" s="2520"/>
      <c r="DT238" s="2520"/>
      <c r="DU238" s="2520"/>
      <c r="DV238" s="2520"/>
      <c r="DW238" s="2520"/>
      <c r="DX238" s="2520"/>
      <c r="DY238" s="2520"/>
      <c r="DZ238" s="2520"/>
      <c r="EA238" s="2520"/>
      <c r="EB238" s="2520"/>
      <c r="EC238" s="2520"/>
      <c r="ED238" s="2520"/>
      <c r="EE238" s="2520"/>
      <c r="EF238" s="2520"/>
      <c r="EG238" s="2520"/>
      <c r="EH238" s="2520"/>
      <c r="EI238" s="2520"/>
      <c r="EJ238" s="2520"/>
      <c r="EK238" s="2520"/>
      <c r="EL238" s="2520"/>
      <c r="EM238" s="2520"/>
      <c r="EN238" s="2520"/>
      <c r="EO238" s="2520"/>
      <c r="EP238" s="2520"/>
      <c r="EQ238" s="2520"/>
      <c r="ER238" s="2520"/>
      <c r="ES238" s="2520"/>
      <c r="ET238" s="2520"/>
      <c r="EU238" s="2520"/>
      <c r="EV238" s="2520"/>
      <c r="EW238" s="2520"/>
      <c r="EX238" s="2520"/>
      <c r="EY238" s="2520"/>
      <c r="EZ238" s="2520"/>
      <c r="FA238" s="2520"/>
      <c r="FB238" s="2520"/>
      <c r="FC238" s="2520"/>
      <c r="FD238" s="2520"/>
      <c r="FE238" s="2520"/>
      <c r="FF238" s="2520"/>
      <c r="FG238" s="2520"/>
      <c r="FH238" s="2520"/>
      <c r="FI238" s="2520"/>
      <c r="FJ238" s="2520"/>
      <c r="FK238" s="2520"/>
      <c r="FL238" s="2520"/>
      <c r="FM238" s="2520"/>
      <c r="FN238" s="2520"/>
      <c r="FO238" s="2520"/>
      <c r="FP238" s="2520"/>
      <c r="FQ238" s="2520"/>
      <c r="FR238" s="2520"/>
      <c r="FS238" s="2520"/>
      <c r="FT238" s="2520"/>
      <c r="FU238" s="2520"/>
      <c r="FV238" s="2520"/>
      <c r="FW238" s="2520"/>
      <c r="FX238" s="2520"/>
      <c r="FY238" s="2520"/>
      <c r="FZ238" s="2520"/>
      <c r="GA238" s="2520"/>
      <c r="GB238" s="2520"/>
      <c r="GC238" s="2520"/>
      <c r="GD238" s="2520"/>
      <c r="GE238" s="2520"/>
      <c r="GF238" s="2520"/>
      <c r="GG238" s="2520"/>
      <c r="GH238" s="2520"/>
      <c r="GI238" s="2520"/>
      <c r="GJ238" s="2520"/>
      <c r="GK238" s="2520"/>
      <c r="GL238" s="2520"/>
      <c r="GM238" s="2520"/>
      <c r="GN238" s="2520"/>
      <c r="GO238" s="2520"/>
      <c r="GP238" s="2520"/>
      <c r="GQ238" s="2520"/>
      <c r="GR238" s="2520"/>
      <c r="GS238" s="2520"/>
      <c r="GT238" s="2520"/>
      <c r="GU238" s="2520"/>
      <c r="GV238" s="2520"/>
      <c r="GW238" s="2520"/>
      <c r="GX238" s="2520"/>
      <c r="GY238" s="2520"/>
      <c r="GZ238" s="2520"/>
      <c r="HA238" s="2520"/>
      <c r="HB238" s="2520"/>
      <c r="HC238" s="2520"/>
      <c r="HD238" s="2520"/>
      <c r="HE238" s="2520"/>
      <c r="HF238" s="2520"/>
      <c r="HG238" s="2520"/>
      <c r="HH238" s="2520"/>
      <c r="HI238" s="2520"/>
      <c r="HJ238" s="2520"/>
      <c r="HK238" s="2520"/>
      <c r="HL238" s="2520"/>
      <c r="HM238" s="2520"/>
      <c r="HN238" s="2520"/>
      <c r="HO238" s="2520"/>
      <c r="HP238" s="2520"/>
      <c r="HQ238" s="2520"/>
      <c r="HR238" s="2520"/>
      <c r="HS238" s="2520"/>
      <c r="HT238" s="2520"/>
      <c r="HU238" s="2520"/>
      <c r="HV238" s="2520"/>
      <c r="HW238" s="2520"/>
      <c r="HX238" s="2520"/>
      <c r="HY238" s="2520"/>
      <c r="HZ238" s="2520"/>
      <c r="IA238" s="2520"/>
      <c r="IB238" s="2520"/>
      <c r="IC238" s="2520"/>
      <c r="ID238" s="2520"/>
      <c r="IE238" s="2520"/>
      <c r="IF238" s="2520"/>
      <c r="IG238" s="2520"/>
      <c r="IH238" s="2520"/>
      <c r="II238" s="2520"/>
      <c r="IJ238" s="2520"/>
      <c r="IK238" s="2520"/>
      <c r="IL238" s="2520"/>
      <c r="IM238" s="2520"/>
      <c r="IN238" s="2520"/>
      <c r="IO238" s="2520"/>
      <c r="IP238" s="2520"/>
      <c r="IQ238" s="2520"/>
      <c r="IR238" s="2520"/>
      <c r="IS238" s="2520"/>
      <c r="IT238" s="2520"/>
      <c r="IU238" s="2520"/>
      <c r="IV238" s="2520"/>
    </row>
    <row r="239" spans="1:256" s="2712" customFormat="1" ht="15.6" customHeight="1">
      <c r="A239" s="2522"/>
      <c r="B239" s="2522"/>
      <c r="C239" s="2641"/>
      <c r="D239" s="2642"/>
      <c r="E239" s="2521"/>
      <c r="F239" s="2648" t="s">
        <v>640</v>
      </c>
      <c r="G239" s="2649"/>
      <c r="H239" s="2649"/>
      <c r="I239" s="2649"/>
      <c r="J239" s="2649"/>
      <c r="K239" s="2649"/>
      <c r="L239" s="2649"/>
      <c r="M239" s="2649"/>
      <c r="N239" s="2649"/>
      <c r="O239" s="808"/>
      <c r="P239" s="808">
        <v>0</v>
      </c>
      <c r="Q239" s="808">
        <v>0</v>
      </c>
      <c r="R239" s="808">
        <v>0</v>
      </c>
      <c r="S239" s="2643">
        <v>0</v>
      </c>
      <c r="T239" s="2643">
        <v>0</v>
      </c>
      <c r="U239" s="810">
        <v>0</v>
      </c>
      <c r="V239" s="2644">
        <v>0</v>
      </c>
      <c r="W239" s="2644">
        <v>0</v>
      </c>
      <c r="X239" s="1652">
        <v>0</v>
      </c>
      <c r="Y239" s="2646">
        <v>0</v>
      </c>
      <c r="Z239" s="2646">
        <v>0</v>
      </c>
      <c r="AA239" s="2647">
        <v>-88900</v>
      </c>
      <c r="AB239" s="2647">
        <v>-91100</v>
      </c>
      <c r="AC239" s="515">
        <v>-93400</v>
      </c>
      <c r="AD239" s="515">
        <v>-95700</v>
      </c>
      <c r="AE239" s="515">
        <v>-98100</v>
      </c>
      <c r="AF239" s="515">
        <v>-100600</v>
      </c>
      <c r="AG239" s="515">
        <v>-103100</v>
      </c>
      <c r="AH239" s="515">
        <v>-105700</v>
      </c>
      <c r="AI239" s="515">
        <v>-108300</v>
      </c>
      <c r="AJ239" s="515">
        <v>-111000</v>
      </c>
      <c r="AK239" s="515">
        <v>-113800</v>
      </c>
      <c r="AL239" s="515">
        <v>-116600</v>
      </c>
      <c r="AM239" s="515">
        <v>-119500</v>
      </c>
      <c r="AN239" s="515">
        <v>-122500</v>
      </c>
      <c r="AO239" s="515">
        <v>-125600</v>
      </c>
      <c r="AP239" s="561">
        <v>-128700</v>
      </c>
      <c r="AQ239" s="2520"/>
      <c r="AR239" s="2520"/>
      <c r="AS239" s="1652">
        <v>0</v>
      </c>
      <c r="AT239" s="2520"/>
      <c r="AU239" s="2520"/>
      <c r="AV239" s="2520"/>
      <c r="AW239" s="2520"/>
      <c r="AX239" s="2520"/>
      <c r="AY239" s="2520"/>
      <c r="AZ239" s="2520"/>
      <c r="BA239" s="2520"/>
      <c r="BB239" s="2520"/>
      <c r="BC239" s="2520"/>
      <c r="BD239" s="2520"/>
      <c r="BE239" s="2520"/>
      <c r="BF239" s="2520"/>
      <c r="BG239" s="2520"/>
      <c r="BH239" s="2520"/>
      <c r="BI239" s="2520"/>
      <c r="BJ239" s="2520"/>
      <c r="BK239" s="2520"/>
      <c r="BL239" s="2520"/>
      <c r="BM239" s="2520"/>
      <c r="BN239" s="2520"/>
      <c r="BO239" s="2520"/>
      <c r="BP239" s="2520"/>
      <c r="BQ239" s="2520"/>
      <c r="BR239" s="2520"/>
      <c r="BS239" s="2520"/>
      <c r="BT239" s="2520"/>
      <c r="BU239" s="2520"/>
      <c r="BV239" s="2520"/>
      <c r="BW239" s="2520"/>
      <c r="BX239" s="2520"/>
      <c r="BY239" s="2520"/>
      <c r="BZ239" s="2520"/>
      <c r="CA239" s="2520"/>
      <c r="CB239" s="2520"/>
      <c r="CC239" s="2520"/>
      <c r="CD239" s="2520"/>
      <c r="CE239" s="2520"/>
      <c r="CF239" s="2520"/>
      <c r="CG239" s="2520"/>
      <c r="CH239" s="2520"/>
      <c r="CI239" s="2520"/>
      <c r="CJ239" s="2520"/>
      <c r="CK239" s="2520"/>
      <c r="CL239" s="2520"/>
      <c r="CM239" s="2520"/>
      <c r="CN239" s="2520"/>
      <c r="CO239" s="2520"/>
      <c r="CP239" s="2520"/>
      <c r="CQ239" s="2520"/>
      <c r="CR239" s="2520"/>
      <c r="CS239" s="2520"/>
      <c r="CT239" s="2520"/>
      <c r="CU239" s="2520"/>
      <c r="CV239" s="2520"/>
      <c r="CW239" s="2520"/>
      <c r="CX239" s="2520"/>
      <c r="CY239" s="2520"/>
      <c r="CZ239" s="2520"/>
      <c r="DA239" s="2520"/>
      <c r="DB239" s="2520"/>
      <c r="DC239" s="2520"/>
      <c r="DD239" s="2520"/>
      <c r="DE239" s="2520"/>
      <c r="DF239" s="2520"/>
      <c r="DG239" s="2520"/>
      <c r="DH239" s="2520"/>
      <c r="DI239" s="2520"/>
      <c r="DJ239" s="2520"/>
      <c r="DK239" s="2520"/>
      <c r="DL239" s="2520"/>
      <c r="DM239" s="2520"/>
      <c r="DN239" s="2520"/>
      <c r="DO239" s="2520"/>
      <c r="DP239" s="2520"/>
      <c r="DQ239" s="2520"/>
      <c r="DR239" s="2520"/>
      <c r="DS239" s="2520"/>
      <c r="DT239" s="2520"/>
      <c r="DU239" s="2520"/>
      <c r="DV239" s="2520"/>
      <c r="DW239" s="2520"/>
      <c r="DX239" s="2520"/>
      <c r="DY239" s="2520"/>
      <c r="DZ239" s="2520"/>
      <c r="EA239" s="2520"/>
      <c r="EB239" s="2520"/>
      <c r="EC239" s="2520"/>
      <c r="ED239" s="2520"/>
      <c r="EE239" s="2520"/>
      <c r="EF239" s="2520"/>
      <c r="EG239" s="2520"/>
      <c r="EH239" s="2520"/>
      <c r="EI239" s="2520"/>
      <c r="EJ239" s="2520"/>
      <c r="EK239" s="2520"/>
      <c r="EL239" s="2520"/>
      <c r="EM239" s="2520"/>
      <c r="EN239" s="2520"/>
      <c r="EO239" s="2520"/>
      <c r="EP239" s="2520"/>
      <c r="EQ239" s="2520"/>
      <c r="ER239" s="2520"/>
      <c r="ES239" s="2520"/>
      <c r="ET239" s="2520"/>
      <c r="EU239" s="2520"/>
      <c r="EV239" s="2520"/>
      <c r="EW239" s="2520"/>
      <c r="EX239" s="2520"/>
      <c r="EY239" s="2520"/>
      <c r="EZ239" s="2520"/>
      <c r="FA239" s="2520"/>
      <c r="FB239" s="2520"/>
      <c r="FC239" s="2520"/>
      <c r="FD239" s="2520"/>
      <c r="FE239" s="2520"/>
      <c r="FF239" s="2520"/>
      <c r="FG239" s="2520"/>
      <c r="FH239" s="2520"/>
      <c r="FI239" s="2520"/>
      <c r="FJ239" s="2520"/>
      <c r="FK239" s="2520"/>
      <c r="FL239" s="2520"/>
      <c r="FM239" s="2520"/>
      <c r="FN239" s="2520"/>
      <c r="FO239" s="2520"/>
      <c r="FP239" s="2520"/>
      <c r="FQ239" s="2520"/>
      <c r="FR239" s="2520"/>
      <c r="FS239" s="2520"/>
      <c r="FT239" s="2520"/>
      <c r="FU239" s="2520"/>
      <c r="FV239" s="2520"/>
      <c r="FW239" s="2520"/>
      <c r="FX239" s="2520"/>
      <c r="FY239" s="2520"/>
      <c r="FZ239" s="2520"/>
      <c r="GA239" s="2520"/>
      <c r="GB239" s="2520"/>
      <c r="GC239" s="2520"/>
      <c r="GD239" s="2520"/>
      <c r="GE239" s="2520"/>
      <c r="GF239" s="2520"/>
      <c r="GG239" s="2520"/>
      <c r="GH239" s="2520"/>
      <c r="GI239" s="2520"/>
      <c r="GJ239" s="2520"/>
      <c r="GK239" s="2520"/>
      <c r="GL239" s="2520"/>
      <c r="GM239" s="2520"/>
      <c r="GN239" s="2520"/>
      <c r="GO239" s="2520"/>
      <c r="GP239" s="2520"/>
      <c r="GQ239" s="2520"/>
      <c r="GR239" s="2520"/>
      <c r="GS239" s="2520"/>
      <c r="GT239" s="2520"/>
      <c r="GU239" s="2520"/>
      <c r="GV239" s="2520"/>
      <c r="GW239" s="2520"/>
      <c r="GX239" s="2520"/>
      <c r="GY239" s="2520"/>
      <c r="GZ239" s="2520"/>
      <c r="HA239" s="2520"/>
      <c r="HB239" s="2520"/>
      <c r="HC239" s="2520"/>
      <c r="HD239" s="2520"/>
      <c r="HE239" s="2520"/>
      <c r="HF239" s="2520"/>
      <c r="HG239" s="2520"/>
      <c r="HH239" s="2520"/>
      <c r="HI239" s="2520"/>
      <c r="HJ239" s="2520"/>
      <c r="HK239" s="2520"/>
      <c r="HL239" s="2520"/>
      <c r="HM239" s="2520"/>
      <c r="HN239" s="2520"/>
      <c r="HO239" s="2520"/>
      <c r="HP239" s="2520"/>
      <c r="HQ239" s="2520"/>
      <c r="HR239" s="2520"/>
      <c r="HS239" s="2520"/>
      <c r="HT239" s="2520"/>
      <c r="HU239" s="2520"/>
      <c r="HV239" s="2520"/>
      <c r="HW239" s="2520"/>
      <c r="HX239" s="2520"/>
      <c r="HY239" s="2520"/>
      <c r="HZ239" s="2520"/>
      <c r="IA239" s="2520"/>
      <c r="IB239" s="2520"/>
      <c r="IC239" s="2520"/>
      <c r="ID239" s="2520"/>
      <c r="IE239" s="2520"/>
      <c r="IF239" s="2520"/>
      <c r="IG239" s="2520"/>
      <c r="IH239" s="2520"/>
      <c r="II239" s="2520"/>
      <c r="IJ239" s="2520"/>
      <c r="IK239" s="2520"/>
      <c r="IL239" s="2520"/>
      <c r="IM239" s="2520"/>
      <c r="IN239" s="2520"/>
      <c r="IO239" s="2520"/>
      <c r="IP239" s="2520"/>
      <c r="IQ239" s="2520"/>
      <c r="IR239" s="2520"/>
      <c r="IS239" s="2520"/>
      <c r="IT239" s="2520"/>
      <c r="IU239" s="2520"/>
      <c r="IV239" s="2520"/>
    </row>
    <row r="240" spans="1:256" s="2712" customFormat="1" ht="15.6" customHeight="1">
      <c r="A240" s="2522"/>
      <c r="B240" s="2522"/>
      <c r="C240" s="2641"/>
      <c r="D240" s="2668"/>
      <c r="E240" s="2448"/>
      <c r="F240" s="2691" t="s">
        <v>37</v>
      </c>
      <c r="G240" s="2671"/>
      <c r="H240" s="2671"/>
      <c r="I240" s="2671"/>
      <c r="J240" s="2671"/>
      <c r="K240" s="2671"/>
      <c r="L240" s="2671"/>
      <c r="M240" s="2671"/>
      <c r="N240" s="2671"/>
      <c r="O240" s="2633">
        <v>3980812</v>
      </c>
      <c r="P240" s="2654">
        <v>815500</v>
      </c>
      <c r="Q240" s="2633">
        <v>763800</v>
      </c>
      <c r="R240" s="2633">
        <v>997600</v>
      </c>
      <c r="S240" s="2672">
        <v>434900</v>
      </c>
      <c r="T240" s="2672">
        <v>947900</v>
      </c>
      <c r="U240" s="2673">
        <v>1907500</v>
      </c>
      <c r="V240" s="2674">
        <v>2138000</v>
      </c>
      <c r="W240" s="557">
        <v>1984500</v>
      </c>
      <c r="X240" s="2675">
        <v>2085000</v>
      </c>
      <c r="Y240" s="2676">
        <v>2098000</v>
      </c>
      <c r="Z240" s="2676">
        <v>2203700</v>
      </c>
      <c r="AA240" s="2677">
        <v>1831383.74640077</v>
      </c>
      <c r="AB240" s="2677">
        <v>1821887.32974918</v>
      </c>
      <c r="AC240" s="557">
        <v>1892200</v>
      </c>
      <c r="AD240" s="557">
        <v>1973100</v>
      </c>
      <c r="AE240" s="557">
        <v>2058500</v>
      </c>
      <c r="AF240" s="557">
        <v>2146700</v>
      </c>
      <c r="AG240" s="557">
        <v>2220500</v>
      </c>
      <c r="AH240" s="557">
        <v>2296800</v>
      </c>
      <c r="AI240" s="557">
        <v>2375900</v>
      </c>
      <c r="AJ240" s="557">
        <v>2457700</v>
      </c>
      <c r="AK240" s="557">
        <v>2542700</v>
      </c>
      <c r="AL240" s="557">
        <v>2631000</v>
      </c>
      <c r="AM240" s="557">
        <v>2722500</v>
      </c>
      <c r="AN240" s="557">
        <v>2817400</v>
      </c>
      <c r="AO240" s="557">
        <v>2915900</v>
      </c>
      <c r="AP240" s="558">
        <v>3018200</v>
      </c>
      <c r="AQ240" s="2565"/>
      <c r="AR240" s="2565"/>
      <c r="AS240" s="2675">
        <v>2203700</v>
      </c>
      <c r="AT240" s="2565"/>
      <c r="AU240" s="2565"/>
      <c r="AV240" s="2565"/>
      <c r="AW240" s="2565"/>
      <c r="AX240" s="2565"/>
      <c r="AY240" s="2565"/>
      <c r="AZ240" s="2565"/>
      <c r="BA240" s="2565"/>
      <c r="BB240" s="2565"/>
      <c r="BC240" s="2565"/>
      <c r="BD240" s="2565"/>
      <c r="BE240" s="2565"/>
      <c r="BF240" s="2565"/>
      <c r="BG240" s="2565"/>
      <c r="BH240" s="2565"/>
      <c r="BI240" s="2565"/>
      <c r="BJ240" s="2565"/>
      <c r="BK240" s="2565"/>
      <c r="BL240" s="2565"/>
      <c r="BM240" s="2565"/>
      <c r="BN240" s="2565"/>
      <c r="BO240" s="2565"/>
      <c r="BP240" s="2565"/>
      <c r="BQ240" s="2565"/>
      <c r="BR240" s="2565"/>
      <c r="BS240" s="2565"/>
      <c r="BT240" s="2565"/>
      <c r="BU240" s="2565"/>
      <c r="BV240" s="2565"/>
      <c r="BW240" s="2565"/>
      <c r="BX240" s="2565"/>
      <c r="BY240" s="2565"/>
      <c r="BZ240" s="2565"/>
      <c r="CA240" s="2565"/>
      <c r="CB240" s="2565"/>
      <c r="CC240" s="2565"/>
      <c r="CD240" s="2565"/>
      <c r="CE240" s="2565"/>
      <c r="CF240" s="2565"/>
      <c r="CG240" s="2565"/>
      <c r="CH240" s="2565"/>
      <c r="CI240" s="2565"/>
      <c r="CJ240" s="2565"/>
      <c r="CK240" s="2565"/>
      <c r="CL240" s="2565"/>
      <c r="CM240" s="2565"/>
      <c r="CN240" s="2565"/>
      <c r="CO240" s="2565"/>
      <c r="CP240" s="2565"/>
      <c r="CQ240" s="2565"/>
      <c r="CR240" s="2565"/>
      <c r="CS240" s="2565"/>
      <c r="CT240" s="2565"/>
      <c r="CU240" s="2565"/>
      <c r="CV240" s="2565"/>
      <c r="CW240" s="2565"/>
      <c r="CX240" s="2565"/>
      <c r="CY240" s="2565"/>
      <c r="CZ240" s="2565"/>
      <c r="DA240" s="2565"/>
      <c r="DB240" s="2565"/>
      <c r="DC240" s="2565"/>
      <c r="DD240" s="2565"/>
      <c r="DE240" s="2565"/>
      <c r="DF240" s="2565"/>
      <c r="DG240" s="2565"/>
      <c r="DH240" s="2565"/>
      <c r="DI240" s="2565"/>
      <c r="DJ240" s="2565"/>
      <c r="DK240" s="2565"/>
      <c r="DL240" s="2565"/>
      <c r="DM240" s="2565"/>
      <c r="DN240" s="2565"/>
      <c r="DO240" s="2565"/>
      <c r="DP240" s="2565"/>
      <c r="DQ240" s="2565"/>
      <c r="DR240" s="2565"/>
      <c r="DS240" s="2565"/>
      <c r="DT240" s="2565"/>
      <c r="DU240" s="2565"/>
      <c r="DV240" s="2565"/>
      <c r="DW240" s="2565"/>
      <c r="DX240" s="2565"/>
      <c r="DY240" s="2565"/>
      <c r="DZ240" s="2565"/>
      <c r="EA240" s="2565"/>
      <c r="EB240" s="2565"/>
      <c r="EC240" s="2565"/>
      <c r="ED240" s="2565"/>
      <c r="EE240" s="2565"/>
      <c r="EF240" s="2565"/>
      <c r="EG240" s="2565"/>
      <c r="EH240" s="2565"/>
      <c r="EI240" s="2565"/>
      <c r="EJ240" s="2565"/>
      <c r="EK240" s="2565"/>
      <c r="EL240" s="2565"/>
      <c r="EM240" s="2565"/>
      <c r="EN240" s="2565"/>
      <c r="EO240" s="2565"/>
      <c r="EP240" s="2565"/>
      <c r="EQ240" s="2565"/>
      <c r="ER240" s="2565"/>
      <c r="ES240" s="2565"/>
      <c r="ET240" s="2565"/>
      <c r="EU240" s="2565"/>
      <c r="EV240" s="2565"/>
      <c r="EW240" s="2565"/>
      <c r="EX240" s="2565"/>
      <c r="EY240" s="2565"/>
      <c r="EZ240" s="2565"/>
      <c r="FA240" s="2565"/>
      <c r="FB240" s="2565"/>
      <c r="FC240" s="2565"/>
      <c r="FD240" s="2565"/>
      <c r="FE240" s="2565"/>
      <c r="FF240" s="2565"/>
      <c r="FG240" s="2565"/>
      <c r="FH240" s="2565"/>
      <c r="FI240" s="2565"/>
      <c r="FJ240" s="2565"/>
      <c r="FK240" s="2565"/>
      <c r="FL240" s="2565"/>
      <c r="FM240" s="2565"/>
      <c r="FN240" s="2565"/>
      <c r="FO240" s="2565"/>
      <c r="FP240" s="2565"/>
      <c r="FQ240" s="2565"/>
      <c r="FR240" s="2565"/>
      <c r="FS240" s="2565"/>
      <c r="FT240" s="2565"/>
      <c r="FU240" s="2565"/>
      <c r="FV240" s="2565"/>
      <c r="FW240" s="2565"/>
      <c r="FX240" s="2565"/>
      <c r="FY240" s="2565"/>
      <c r="FZ240" s="2565"/>
      <c r="GA240" s="2565"/>
      <c r="GB240" s="2565"/>
      <c r="GC240" s="2565"/>
      <c r="GD240" s="2565"/>
      <c r="GE240" s="2565"/>
      <c r="GF240" s="2565"/>
      <c r="GG240" s="2565"/>
      <c r="GH240" s="2565"/>
      <c r="GI240" s="2565"/>
      <c r="GJ240" s="2565"/>
      <c r="GK240" s="2565"/>
      <c r="GL240" s="2565"/>
      <c r="GM240" s="2565"/>
      <c r="GN240" s="2565"/>
      <c r="GO240" s="2565"/>
      <c r="GP240" s="2565"/>
      <c r="GQ240" s="2565"/>
      <c r="GR240" s="2565"/>
      <c r="GS240" s="2565"/>
      <c r="GT240" s="2565"/>
      <c r="GU240" s="2565"/>
      <c r="GV240" s="2565"/>
      <c r="GW240" s="2565"/>
      <c r="GX240" s="2565"/>
      <c r="GY240" s="2565"/>
      <c r="GZ240" s="2565"/>
      <c r="HA240" s="2565"/>
      <c r="HB240" s="2565"/>
      <c r="HC240" s="2565"/>
      <c r="HD240" s="2565"/>
      <c r="HE240" s="2565"/>
      <c r="HF240" s="2565"/>
      <c r="HG240" s="2565"/>
      <c r="HH240" s="2565"/>
      <c r="HI240" s="2565"/>
      <c r="HJ240" s="2565"/>
      <c r="HK240" s="2565"/>
      <c r="HL240" s="2565"/>
      <c r="HM240" s="2565"/>
      <c r="HN240" s="2565"/>
      <c r="HO240" s="2565"/>
      <c r="HP240" s="2565"/>
      <c r="HQ240" s="2565"/>
      <c r="HR240" s="2565"/>
      <c r="HS240" s="2565"/>
      <c r="HT240" s="2565"/>
      <c r="HU240" s="2565"/>
      <c r="HV240" s="2565"/>
      <c r="HW240" s="2565"/>
      <c r="HX240" s="2565"/>
      <c r="HY240" s="2565"/>
      <c r="HZ240" s="2565"/>
      <c r="IA240" s="2565"/>
      <c r="IB240" s="2565"/>
      <c r="IC240" s="2565"/>
      <c r="ID240" s="2565"/>
      <c r="IE240" s="2565"/>
      <c r="IF240" s="2565"/>
      <c r="IG240" s="2565"/>
      <c r="IH240" s="2565"/>
      <c r="II240" s="2565"/>
      <c r="IJ240" s="2565"/>
      <c r="IK240" s="2565"/>
      <c r="IL240" s="2565"/>
      <c r="IM240" s="2565"/>
      <c r="IN240" s="2565"/>
      <c r="IO240" s="2565"/>
      <c r="IP240" s="2565"/>
      <c r="IQ240" s="2565"/>
      <c r="IR240" s="2565"/>
      <c r="IS240" s="2565"/>
      <c r="IT240" s="2565"/>
      <c r="IU240" s="2565"/>
      <c r="IV240" s="2565"/>
    </row>
    <row r="241" spans="1:256" s="2712" customFormat="1" ht="15.6" customHeight="1">
      <c r="A241" s="2522"/>
      <c r="B241" s="2522"/>
      <c r="C241" s="2641"/>
      <c r="D241" s="2661"/>
      <c r="E241" s="2710" t="s">
        <v>725</v>
      </c>
      <c r="F241" s="2617"/>
      <c r="G241" s="2637"/>
      <c r="H241" s="2637"/>
      <c r="I241" s="2637"/>
      <c r="J241" s="2637"/>
      <c r="K241" s="2637"/>
      <c r="L241" s="2637"/>
      <c r="M241" s="2637"/>
      <c r="N241" s="2637"/>
      <c r="O241" s="2638"/>
      <c r="P241" s="808"/>
      <c r="Q241" s="2638"/>
      <c r="R241" s="2638"/>
      <c r="S241" s="2639"/>
      <c r="T241" s="2639"/>
      <c r="U241" s="2663"/>
      <c r="V241" s="2664"/>
      <c r="W241" s="2664"/>
      <c r="X241" s="2665"/>
      <c r="Y241" s="2666"/>
      <c r="Z241" s="2666"/>
      <c r="AA241" s="2667"/>
      <c r="AB241" s="2667"/>
      <c r="AC241" s="524"/>
      <c r="AD241" s="524"/>
      <c r="AE241" s="524"/>
      <c r="AF241" s="524"/>
      <c r="AG241" s="524"/>
      <c r="AH241" s="524"/>
      <c r="AI241" s="524"/>
      <c r="AJ241" s="524"/>
      <c r="AK241" s="524"/>
      <c r="AL241" s="524"/>
      <c r="AM241" s="524"/>
      <c r="AN241" s="524"/>
      <c r="AO241" s="524"/>
      <c r="AP241" s="469"/>
      <c r="AQ241" s="2520"/>
      <c r="AR241" s="2520"/>
      <c r="AS241" s="2665"/>
      <c r="AT241" s="2520"/>
      <c r="AU241" s="2520"/>
      <c r="AV241" s="2520"/>
      <c r="AW241" s="2520"/>
      <c r="AX241" s="2520"/>
      <c r="AY241" s="2520"/>
      <c r="AZ241" s="2520"/>
      <c r="BA241" s="2520"/>
      <c r="BB241" s="2520"/>
      <c r="BC241" s="2520"/>
      <c r="BD241" s="2520"/>
      <c r="BE241" s="2520"/>
      <c r="BF241" s="2520"/>
      <c r="BG241" s="2520"/>
      <c r="BH241" s="2520"/>
      <c r="BI241" s="2520"/>
      <c r="BJ241" s="2520"/>
      <c r="BK241" s="2520"/>
      <c r="BL241" s="2520"/>
      <c r="BM241" s="2520"/>
      <c r="BN241" s="2520"/>
      <c r="BO241" s="2520"/>
      <c r="BP241" s="2520"/>
      <c r="BQ241" s="2520"/>
      <c r="BR241" s="2520"/>
      <c r="BS241" s="2520"/>
      <c r="BT241" s="2520"/>
      <c r="BU241" s="2520"/>
      <c r="BV241" s="2520"/>
      <c r="BW241" s="2520"/>
      <c r="BX241" s="2520"/>
      <c r="BY241" s="2520"/>
      <c r="BZ241" s="2520"/>
      <c r="CA241" s="2520"/>
      <c r="CB241" s="2520"/>
      <c r="CC241" s="2520"/>
      <c r="CD241" s="2520"/>
      <c r="CE241" s="2520"/>
      <c r="CF241" s="2520"/>
      <c r="CG241" s="2520"/>
      <c r="CH241" s="2520"/>
      <c r="CI241" s="2520"/>
      <c r="CJ241" s="2520"/>
      <c r="CK241" s="2520"/>
      <c r="CL241" s="2520"/>
      <c r="CM241" s="2520"/>
      <c r="CN241" s="2520"/>
      <c r="CO241" s="2520"/>
      <c r="CP241" s="2520"/>
      <c r="CQ241" s="2520"/>
      <c r="CR241" s="2520"/>
      <c r="CS241" s="2520"/>
      <c r="CT241" s="2520"/>
      <c r="CU241" s="2520"/>
      <c r="CV241" s="2520"/>
      <c r="CW241" s="2520"/>
      <c r="CX241" s="2520"/>
      <c r="CY241" s="2520"/>
      <c r="CZ241" s="2520"/>
      <c r="DA241" s="2520"/>
      <c r="DB241" s="2520"/>
      <c r="DC241" s="2520"/>
      <c r="DD241" s="2520"/>
      <c r="DE241" s="2520"/>
      <c r="DF241" s="2520"/>
      <c r="DG241" s="2520"/>
      <c r="DH241" s="2520"/>
      <c r="DI241" s="2520"/>
      <c r="DJ241" s="2520"/>
      <c r="DK241" s="2520"/>
      <c r="DL241" s="2520"/>
      <c r="DM241" s="2520"/>
      <c r="DN241" s="2520"/>
      <c r="DO241" s="2520"/>
      <c r="DP241" s="2520"/>
      <c r="DQ241" s="2520"/>
      <c r="DR241" s="2520"/>
      <c r="DS241" s="2520"/>
      <c r="DT241" s="2520"/>
      <c r="DU241" s="2520"/>
      <c r="DV241" s="2520"/>
      <c r="DW241" s="2520"/>
      <c r="DX241" s="2520"/>
      <c r="DY241" s="2520"/>
      <c r="DZ241" s="2520"/>
      <c r="EA241" s="2520"/>
      <c r="EB241" s="2520"/>
      <c r="EC241" s="2520"/>
      <c r="ED241" s="2520"/>
      <c r="EE241" s="2520"/>
      <c r="EF241" s="2520"/>
      <c r="EG241" s="2520"/>
      <c r="EH241" s="2520"/>
      <c r="EI241" s="2520"/>
      <c r="EJ241" s="2520"/>
      <c r="EK241" s="2520"/>
      <c r="EL241" s="2520"/>
      <c r="EM241" s="2520"/>
      <c r="EN241" s="2520"/>
      <c r="EO241" s="2520"/>
      <c r="EP241" s="2520"/>
      <c r="EQ241" s="2520"/>
      <c r="ER241" s="2520"/>
      <c r="ES241" s="2520"/>
      <c r="ET241" s="2520"/>
      <c r="EU241" s="2520"/>
      <c r="EV241" s="2520"/>
      <c r="EW241" s="2520"/>
      <c r="EX241" s="2520"/>
      <c r="EY241" s="2520"/>
      <c r="EZ241" s="2520"/>
      <c r="FA241" s="2520"/>
      <c r="FB241" s="2520"/>
      <c r="FC241" s="2520"/>
      <c r="FD241" s="2520"/>
      <c r="FE241" s="2520"/>
      <c r="FF241" s="2520"/>
      <c r="FG241" s="2520"/>
      <c r="FH241" s="2520"/>
      <c r="FI241" s="2520"/>
      <c r="FJ241" s="2520"/>
      <c r="FK241" s="2520"/>
      <c r="FL241" s="2520"/>
      <c r="FM241" s="2520"/>
      <c r="FN241" s="2520"/>
      <c r="FO241" s="2520"/>
      <c r="FP241" s="2520"/>
      <c r="FQ241" s="2520"/>
      <c r="FR241" s="2520"/>
      <c r="FS241" s="2520"/>
      <c r="FT241" s="2520"/>
      <c r="FU241" s="2520"/>
      <c r="FV241" s="2520"/>
      <c r="FW241" s="2520"/>
      <c r="FX241" s="2520"/>
      <c r="FY241" s="2520"/>
      <c r="FZ241" s="2520"/>
      <c r="GA241" s="2520"/>
      <c r="GB241" s="2520"/>
      <c r="GC241" s="2520"/>
      <c r="GD241" s="2520"/>
      <c r="GE241" s="2520"/>
      <c r="GF241" s="2520"/>
      <c r="GG241" s="2520"/>
      <c r="GH241" s="2520"/>
      <c r="GI241" s="2520"/>
      <c r="GJ241" s="2520"/>
      <c r="GK241" s="2520"/>
      <c r="GL241" s="2520"/>
      <c r="GM241" s="2520"/>
      <c r="GN241" s="2520"/>
      <c r="GO241" s="2520"/>
      <c r="GP241" s="2520"/>
      <c r="GQ241" s="2520"/>
      <c r="GR241" s="2520"/>
      <c r="GS241" s="2520"/>
      <c r="GT241" s="2520"/>
      <c r="GU241" s="2520"/>
      <c r="GV241" s="2520"/>
      <c r="GW241" s="2520"/>
      <c r="GX241" s="2520"/>
      <c r="GY241" s="2520"/>
      <c r="GZ241" s="2520"/>
      <c r="HA241" s="2520"/>
      <c r="HB241" s="2520"/>
      <c r="HC241" s="2520"/>
      <c r="HD241" s="2520"/>
      <c r="HE241" s="2520"/>
      <c r="HF241" s="2520"/>
      <c r="HG241" s="2520"/>
      <c r="HH241" s="2520"/>
      <c r="HI241" s="2520"/>
      <c r="HJ241" s="2520"/>
      <c r="HK241" s="2520"/>
      <c r="HL241" s="2520"/>
      <c r="HM241" s="2520"/>
      <c r="HN241" s="2520"/>
      <c r="HO241" s="2520"/>
      <c r="HP241" s="2520"/>
      <c r="HQ241" s="2520"/>
      <c r="HR241" s="2520"/>
      <c r="HS241" s="2520"/>
      <c r="HT241" s="2520"/>
      <c r="HU241" s="2520"/>
      <c r="HV241" s="2520"/>
      <c r="HW241" s="2520"/>
      <c r="HX241" s="2520"/>
      <c r="HY241" s="2520"/>
      <c r="HZ241" s="2520"/>
      <c r="IA241" s="2520"/>
      <c r="IB241" s="2520"/>
      <c r="IC241" s="2520"/>
      <c r="ID241" s="2520"/>
      <c r="IE241" s="2520"/>
      <c r="IF241" s="2520"/>
      <c r="IG241" s="2520"/>
      <c r="IH241" s="2520"/>
      <c r="II241" s="2520"/>
      <c r="IJ241" s="2520"/>
      <c r="IK241" s="2520"/>
      <c r="IL241" s="2520"/>
      <c r="IM241" s="2520"/>
      <c r="IN241" s="2520"/>
      <c r="IO241" s="2520"/>
      <c r="IP241" s="2520"/>
      <c r="IQ241" s="2520"/>
      <c r="IR241" s="2520"/>
      <c r="IS241" s="2520"/>
      <c r="IT241" s="2520"/>
      <c r="IU241" s="2520"/>
      <c r="IV241" s="2520"/>
    </row>
    <row r="242" spans="1:256" s="2712" customFormat="1" ht="15.6" customHeight="1">
      <c r="A242" s="2522"/>
      <c r="B242" s="2522"/>
      <c r="C242" s="2641"/>
      <c r="D242" s="2642"/>
      <c r="E242" s="2521"/>
      <c r="F242" s="2621" t="s">
        <v>628</v>
      </c>
      <c r="G242" s="2632"/>
      <c r="H242" s="2632"/>
      <c r="I242" s="2632"/>
      <c r="J242" s="2632"/>
      <c r="K242" s="2632"/>
      <c r="L242" s="2632"/>
      <c r="M242" s="2632"/>
      <c r="N242" s="2632"/>
      <c r="O242" s="808">
        <v>2444338</v>
      </c>
      <c r="P242" s="808">
        <v>3487100</v>
      </c>
      <c r="Q242" s="808">
        <v>3430300</v>
      </c>
      <c r="R242" s="808">
        <v>3833100</v>
      </c>
      <c r="S242" s="2643">
        <v>3838000</v>
      </c>
      <c r="T242" s="2643">
        <v>4139200</v>
      </c>
      <c r="U242" s="810">
        <v>3941900</v>
      </c>
      <c r="V242" s="2644">
        <v>4130500</v>
      </c>
      <c r="W242" s="2644">
        <v>4133000</v>
      </c>
      <c r="X242" s="1652">
        <v>5719800</v>
      </c>
      <c r="Y242" s="2646">
        <v>4335600</v>
      </c>
      <c r="Z242" s="2646">
        <v>4593800</v>
      </c>
      <c r="AA242" s="2647">
        <v>5345160.6400250001</v>
      </c>
      <c r="AB242" s="2647">
        <v>5469939.4953416698</v>
      </c>
      <c r="AC242" s="515">
        <v>5694500</v>
      </c>
      <c r="AD242" s="515">
        <v>5956100</v>
      </c>
      <c r="AE242" s="515">
        <v>6233500</v>
      </c>
      <c r="AF242" s="515">
        <v>6519800</v>
      </c>
      <c r="AG242" s="515">
        <v>6754200</v>
      </c>
      <c r="AH242" s="515">
        <v>6997100</v>
      </c>
      <c r="AI242" s="515">
        <v>7248900</v>
      </c>
      <c r="AJ242" s="515">
        <v>7509800</v>
      </c>
      <c r="AK242" s="515">
        <v>7781000</v>
      </c>
      <c r="AL242" s="515">
        <v>8062900</v>
      </c>
      <c r="AM242" s="515">
        <v>8355800</v>
      </c>
      <c r="AN242" s="515">
        <v>8660200</v>
      </c>
      <c r="AO242" s="515">
        <v>8976500</v>
      </c>
      <c r="AP242" s="561">
        <v>9305200</v>
      </c>
      <c r="AQ242" s="2520"/>
      <c r="AR242" s="2520"/>
      <c r="AS242" s="1652">
        <v>4593800</v>
      </c>
      <c r="AT242" s="2520"/>
      <c r="AU242" s="2520"/>
      <c r="AV242" s="2520"/>
      <c r="AW242" s="2520"/>
      <c r="AX242" s="2520"/>
      <c r="AY242" s="2520"/>
      <c r="AZ242" s="2520"/>
      <c r="BA242" s="2520"/>
      <c r="BB242" s="2520"/>
      <c r="BC242" s="2520"/>
      <c r="BD242" s="2520"/>
      <c r="BE242" s="2520"/>
      <c r="BF242" s="2520"/>
      <c r="BG242" s="2520"/>
      <c r="BH242" s="2520"/>
      <c r="BI242" s="2520"/>
      <c r="BJ242" s="2520"/>
      <c r="BK242" s="2520"/>
      <c r="BL242" s="2520"/>
      <c r="BM242" s="2520"/>
      <c r="BN242" s="2520"/>
      <c r="BO242" s="2520"/>
      <c r="BP242" s="2520"/>
      <c r="BQ242" s="2520"/>
      <c r="BR242" s="2520"/>
      <c r="BS242" s="2520"/>
      <c r="BT242" s="2520"/>
      <c r="BU242" s="2520"/>
      <c r="BV242" s="2520"/>
      <c r="BW242" s="2520"/>
      <c r="BX242" s="2520"/>
      <c r="BY242" s="2520"/>
      <c r="BZ242" s="2520"/>
      <c r="CA242" s="2520"/>
      <c r="CB242" s="2520"/>
      <c r="CC242" s="2520"/>
      <c r="CD242" s="2520"/>
      <c r="CE242" s="2520"/>
      <c r="CF242" s="2520"/>
      <c r="CG242" s="2520"/>
      <c r="CH242" s="2520"/>
      <c r="CI242" s="2520"/>
      <c r="CJ242" s="2520"/>
      <c r="CK242" s="2520"/>
      <c r="CL242" s="2520"/>
      <c r="CM242" s="2520"/>
      <c r="CN242" s="2520"/>
      <c r="CO242" s="2520"/>
      <c r="CP242" s="2520"/>
      <c r="CQ242" s="2520"/>
      <c r="CR242" s="2520"/>
      <c r="CS242" s="2520"/>
      <c r="CT242" s="2520"/>
      <c r="CU242" s="2520"/>
      <c r="CV242" s="2520"/>
      <c r="CW242" s="2520"/>
      <c r="CX242" s="2520"/>
      <c r="CY242" s="2520"/>
      <c r="CZ242" s="2520"/>
      <c r="DA242" s="2520"/>
      <c r="DB242" s="2520"/>
      <c r="DC242" s="2520"/>
      <c r="DD242" s="2520"/>
      <c r="DE242" s="2520"/>
      <c r="DF242" s="2520"/>
      <c r="DG242" s="2520"/>
      <c r="DH242" s="2520"/>
      <c r="DI242" s="2520"/>
      <c r="DJ242" s="2520"/>
      <c r="DK242" s="2520"/>
      <c r="DL242" s="2520"/>
      <c r="DM242" s="2520"/>
      <c r="DN242" s="2520"/>
      <c r="DO242" s="2520"/>
      <c r="DP242" s="2520"/>
      <c r="DQ242" s="2520"/>
      <c r="DR242" s="2520"/>
      <c r="DS242" s="2520"/>
      <c r="DT242" s="2520"/>
      <c r="DU242" s="2520"/>
      <c r="DV242" s="2520"/>
      <c r="DW242" s="2520"/>
      <c r="DX242" s="2520"/>
      <c r="DY242" s="2520"/>
      <c r="DZ242" s="2520"/>
      <c r="EA242" s="2520"/>
      <c r="EB242" s="2520"/>
      <c r="EC242" s="2520"/>
      <c r="ED242" s="2520"/>
      <c r="EE242" s="2520"/>
      <c r="EF242" s="2520"/>
      <c r="EG242" s="2520"/>
      <c r="EH242" s="2520"/>
      <c r="EI242" s="2520"/>
      <c r="EJ242" s="2520"/>
      <c r="EK242" s="2520"/>
      <c r="EL242" s="2520"/>
      <c r="EM242" s="2520"/>
      <c r="EN242" s="2520"/>
      <c r="EO242" s="2520"/>
      <c r="EP242" s="2520"/>
      <c r="EQ242" s="2520"/>
      <c r="ER242" s="2520"/>
      <c r="ES242" s="2520"/>
      <c r="ET242" s="2520"/>
      <c r="EU242" s="2520"/>
      <c r="EV242" s="2520"/>
      <c r="EW242" s="2520"/>
      <c r="EX242" s="2520"/>
      <c r="EY242" s="2520"/>
      <c r="EZ242" s="2520"/>
      <c r="FA242" s="2520"/>
      <c r="FB242" s="2520"/>
      <c r="FC242" s="2520"/>
      <c r="FD242" s="2520"/>
      <c r="FE242" s="2520"/>
      <c r="FF242" s="2520"/>
      <c r="FG242" s="2520"/>
      <c r="FH242" s="2520"/>
      <c r="FI242" s="2520"/>
      <c r="FJ242" s="2520"/>
      <c r="FK242" s="2520"/>
      <c r="FL242" s="2520"/>
      <c r="FM242" s="2520"/>
      <c r="FN242" s="2520"/>
      <c r="FO242" s="2520"/>
      <c r="FP242" s="2520"/>
      <c r="FQ242" s="2520"/>
      <c r="FR242" s="2520"/>
      <c r="FS242" s="2520"/>
      <c r="FT242" s="2520"/>
      <c r="FU242" s="2520"/>
      <c r="FV242" s="2520"/>
      <c r="FW242" s="2520"/>
      <c r="FX242" s="2520"/>
      <c r="FY242" s="2520"/>
      <c r="FZ242" s="2520"/>
      <c r="GA242" s="2520"/>
      <c r="GB242" s="2520"/>
      <c r="GC242" s="2520"/>
      <c r="GD242" s="2520"/>
      <c r="GE242" s="2520"/>
      <c r="GF242" s="2520"/>
      <c r="GG242" s="2520"/>
      <c r="GH242" s="2520"/>
      <c r="GI242" s="2520"/>
      <c r="GJ242" s="2520"/>
      <c r="GK242" s="2520"/>
      <c r="GL242" s="2520"/>
      <c r="GM242" s="2520"/>
      <c r="GN242" s="2520"/>
      <c r="GO242" s="2520"/>
      <c r="GP242" s="2520"/>
      <c r="GQ242" s="2520"/>
      <c r="GR242" s="2520"/>
      <c r="GS242" s="2520"/>
      <c r="GT242" s="2520"/>
      <c r="GU242" s="2520"/>
      <c r="GV242" s="2520"/>
      <c r="GW242" s="2520"/>
      <c r="GX242" s="2520"/>
      <c r="GY242" s="2520"/>
      <c r="GZ242" s="2520"/>
      <c r="HA242" s="2520"/>
      <c r="HB242" s="2520"/>
      <c r="HC242" s="2520"/>
      <c r="HD242" s="2520"/>
      <c r="HE242" s="2520"/>
      <c r="HF242" s="2520"/>
      <c r="HG242" s="2520"/>
      <c r="HH242" s="2520"/>
      <c r="HI242" s="2520"/>
      <c r="HJ242" s="2520"/>
      <c r="HK242" s="2520"/>
      <c r="HL242" s="2520"/>
      <c r="HM242" s="2520"/>
      <c r="HN242" s="2520"/>
      <c r="HO242" s="2520"/>
      <c r="HP242" s="2520"/>
      <c r="HQ242" s="2520"/>
      <c r="HR242" s="2520"/>
      <c r="HS242" s="2520"/>
      <c r="HT242" s="2520"/>
      <c r="HU242" s="2520"/>
      <c r="HV242" s="2520"/>
      <c r="HW242" s="2520"/>
      <c r="HX242" s="2520"/>
      <c r="HY242" s="2520"/>
      <c r="HZ242" s="2520"/>
      <c r="IA242" s="2520"/>
      <c r="IB242" s="2520"/>
      <c r="IC242" s="2520"/>
      <c r="ID242" s="2520"/>
      <c r="IE242" s="2520"/>
      <c r="IF242" s="2520"/>
      <c r="IG242" s="2520"/>
      <c r="IH242" s="2520"/>
      <c r="II242" s="2520"/>
      <c r="IJ242" s="2520"/>
      <c r="IK242" s="2520"/>
      <c r="IL242" s="2520"/>
      <c r="IM242" s="2520"/>
      <c r="IN242" s="2520"/>
      <c r="IO242" s="2520"/>
      <c r="IP242" s="2520"/>
      <c r="IQ242" s="2520"/>
      <c r="IR242" s="2520"/>
      <c r="IS242" s="2520"/>
      <c r="IT242" s="2520"/>
      <c r="IU242" s="2520"/>
      <c r="IV242" s="2520"/>
    </row>
    <row r="243" spans="1:256" s="2712" customFormat="1" ht="15.6" customHeight="1">
      <c r="A243" s="2522"/>
      <c r="B243" s="2522"/>
      <c r="C243" s="2641"/>
      <c r="D243" s="2642"/>
      <c r="E243" s="2521"/>
      <c r="F243" s="2621" t="s">
        <v>630</v>
      </c>
      <c r="G243" s="2632"/>
      <c r="H243" s="2632"/>
      <c r="I243" s="2632"/>
      <c r="J243" s="2632"/>
      <c r="K243" s="2632"/>
      <c r="L243" s="2632"/>
      <c r="M243" s="2632"/>
      <c r="N243" s="2632"/>
      <c r="O243" s="808"/>
      <c r="P243" s="808">
        <v>109700</v>
      </c>
      <c r="Q243" s="808">
        <v>66800</v>
      </c>
      <c r="R243" s="808">
        <v>100000</v>
      </c>
      <c r="S243" s="2643">
        <v>105900</v>
      </c>
      <c r="T243" s="2643">
        <v>150000</v>
      </c>
      <c r="U243" s="810">
        <v>100400</v>
      </c>
      <c r="V243" s="2644">
        <v>64100</v>
      </c>
      <c r="W243" s="2644">
        <v>64000</v>
      </c>
      <c r="X243" s="1652">
        <v>78000</v>
      </c>
      <c r="Y243" s="2646">
        <v>64000</v>
      </c>
      <c r="Z243" s="2646">
        <v>64000</v>
      </c>
      <c r="AA243" s="2647">
        <v>77500</v>
      </c>
      <c r="AB243" s="2647">
        <v>77500</v>
      </c>
      <c r="AC243" s="515">
        <v>79400</v>
      </c>
      <c r="AD243" s="515">
        <v>81400</v>
      </c>
      <c r="AE243" s="515">
        <v>83400</v>
      </c>
      <c r="AF243" s="515">
        <v>85500</v>
      </c>
      <c r="AG243" s="515">
        <v>87600</v>
      </c>
      <c r="AH243" s="515">
        <v>89800</v>
      </c>
      <c r="AI243" s="515">
        <v>92000</v>
      </c>
      <c r="AJ243" s="515">
        <v>94300</v>
      </c>
      <c r="AK243" s="515">
        <v>96700</v>
      </c>
      <c r="AL243" s="515">
        <v>99100</v>
      </c>
      <c r="AM243" s="515">
        <v>101600</v>
      </c>
      <c r="AN243" s="515">
        <v>104100</v>
      </c>
      <c r="AO243" s="515">
        <v>106700</v>
      </c>
      <c r="AP243" s="561">
        <v>109400</v>
      </c>
      <c r="AQ243" s="2520"/>
      <c r="AR243" s="2520"/>
      <c r="AS243" s="1652">
        <v>64000</v>
      </c>
      <c r="AT243" s="2520"/>
      <c r="AU243" s="2520"/>
      <c r="AV243" s="2520"/>
      <c r="AW243" s="2520"/>
      <c r="AX243" s="2520"/>
      <c r="AY243" s="2520"/>
      <c r="AZ243" s="2520"/>
      <c r="BA243" s="2520"/>
      <c r="BB243" s="2520"/>
      <c r="BC243" s="2520"/>
      <c r="BD243" s="2520"/>
      <c r="BE243" s="2520"/>
      <c r="BF243" s="2520"/>
      <c r="BG243" s="2520"/>
      <c r="BH243" s="2520"/>
      <c r="BI243" s="2520"/>
      <c r="BJ243" s="2520"/>
      <c r="BK243" s="2520"/>
      <c r="BL243" s="2520"/>
      <c r="BM243" s="2520"/>
      <c r="BN243" s="2520"/>
      <c r="BO243" s="2520"/>
      <c r="BP243" s="2520"/>
      <c r="BQ243" s="2520"/>
      <c r="BR243" s="2520"/>
      <c r="BS243" s="2520"/>
      <c r="BT243" s="2520"/>
      <c r="BU243" s="2520"/>
      <c r="BV243" s="2520"/>
      <c r="BW243" s="2520"/>
      <c r="BX243" s="2520"/>
      <c r="BY243" s="2520"/>
      <c r="BZ243" s="2520"/>
      <c r="CA243" s="2520"/>
      <c r="CB243" s="2520"/>
      <c r="CC243" s="2520"/>
      <c r="CD243" s="2520"/>
      <c r="CE243" s="2520"/>
      <c r="CF243" s="2520"/>
      <c r="CG243" s="2520"/>
      <c r="CH243" s="2520"/>
      <c r="CI243" s="2520"/>
      <c r="CJ243" s="2520"/>
      <c r="CK243" s="2520"/>
      <c r="CL243" s="2520"/>
      <c r="CM243" s="2520"/>
      <c r="CN243" s="2520"/>
      <c r="CO243" s="2520"/>
      <c r="CP243" s="2520"/>
      <c r="CQ243" s="2520"/>
      <c r="CR243" s="2520"/>
      <c r="CS243" s="2520"/>
      <c r="CT243" s="2520"/>
      <c r="CU243" s="2520"/>
      <c r="CV243" s="2520"/>
      <c r="CW243" s="2520"/>
      <c r="CX243" s="2520"/>
      <c r="CY243" s="2520"/>
      <c r="CZ243" s="2520"/>
      <c r="DA243" s="2520"/>
      <c r="DB243" s="2520"/>
      <c r="DC243" s="2520"/>
      <c r="DD243" s="2520"/>
      <c r="DE243" s="2520"/>
      <c r="DF243" s="2520"/>
      <c r="DG243" s="2520"/>
      <c r="DH243" s="2520"/>
      <c r="DI243" s="2520"/>
      <c r="DJ243" s="2520"/>
      <c r="DK243" s="2520"/>
      <c r="DL243" s="2520"/>
      <c r="DM243" s="2520"/>
      <c r="DN243" s="2520"/>
      <c r="DO243" s="2520"/>
      <c r="DP243" s="2520"/>
      <c r="DQ243" s="2520"/>
      <c r="DR243" s="2520"/>
      <c r="DS243" s="2520"/>
      <c r="DT243" s="2520"/>
      <c r="DU243" s="2520"/>
      <c r="DV243" s="2520"/>
      <c r="DW243" s="2520"/>
      <c r="DX243" s="2520"/>
      <c r="DY243" s="2520"/>
      <c r="DZ243" s="2520"/>
      <c r="EA243" s="2520"/>
      <c r="EB243" s="2520"/>
      <c r="EC243" s="2520"/>
      <c r="ED243" s="2520"/>
      <c r="EE243" s="2520"/>
      <c r="EF243" s="2520"/>
      <c r="EG243" s="2520"/>
      <c r="EH243" s="2520"/>
      <c r="EI243" s="2520"/>
      <c r="EJ243" s="2520"/>
      <c r="EK243" s="2520"/>
      <c r="EL243" s="2520"/>
      <c r="EM243" s="2520"/>
      <c r="EN243" s="2520"/>
      <c r="EO243" s="2520"/>
      <c r="EP243" s="2520"/>
      <c r="EQ243" s="2520"/>
      <c r="ER243" s="2520"/>
      <c r="ES243" s="2520"/>
      <c r="ET243" s="2520"/>
      <c r="EU243" s="2520"/>
      <c r="EV243" s="2520"/>
      <c r="EW243" s="2520"/>
      <c r="EX243" s="2520"/>
      <c r="EY243" s="2520"/>
      <c r="EZ243" s="2520"/>
      <c r="FA243" s="2520"/>
      <c r="FB243" s="2520"/>
      <c r="FC243" s="2520"/>
      <c r="FD243" s="2520"/>
      <c r="FE243" s="2520"/>
      <c r="FF243" s="2520"/>
      <c r="FG243" s="2520"/>
      <c r="FH243" s="2520"/>
      <c r="FI243" s="2520"/>
      <c r="FJ243" s="2520"/>
      <c r="FK243" s="2520"/>
      <c r="FL243" s="2520"/>
      <c r="FM243" s="2520"/>
      <c r="FN243" s="2520"/>
      <c r="FO243" s="2520"/>
      <c r="FP243" s="2520"/>
      <c r="FQ243" s="2520"/>
      <c r="FR243" s="2520"/>
      <c r="FS243" s="2520"/>
      <c r="FT243" s="2520"/>
      <c r="FU243" s="2520"/>
      <c r="FV243" s="2520"/>
      <c r="FW243" s="2520"/>
      <c r="FX243" s="2520"/>
      <c r="FY243" s="2520"/>
      <c r="FZ243" s="2520"/>
      <c r="GA243" s="2520"/>
      <c r="GB243" s="2520"/>
      <c r="GC243" s="2520"/>
      <c r="GD243" s="2520"/>
      <c r="GE243" s="2520"/>
      <c r="GF243" s="2520"/>
      <c r="GG243" s="2520"/>
      <c r="GH243" s="2520"/>
      <c r="GI243" s="2520"/>
      <c r="GJ243" s="2520"/>
      <c r="GK243" s="2520"/>
      <c r="GL243" s="2520"/>
      <c r="GM243" s="2520"/>
      <c r="GN243" s="2520"/>
      <c r="GO243" s="2520"/>
      <c r="GP243" s="2520"/>
      <c r="GQ243" s="2520"/>
      <c r="GR243" s="2520"/>
      <c r="GS243" s="2520"/>
      <c r="GT243" s="2520"/>
      <c r="GU243" s="2520"/>
      <c r="GV243" s="2520"/>
      <c r="GW243" s="2520"/>
      <c r="GX243" s="2520"/>
      <c r="GY243" s="2520"/>
      <c r="GZ243" s="2520"/>
      <c r="HA243" s="2520"/>
      <c r="HB243" s="2520"/>
      <c r="HC243" s="2520"/>
      <c r="HD243" s="2520"/>
      <c r="HE243" s="2520"/>
      <c r="HF243" s="2520"/>
      <c r="HG243" s="2520"/>
      <c r="HH243" s="2520"/>
      <c r="HI243" s="2520"/>
      <c r="HJ243" s="2520"/>
      <c r="HK243" s="2520"/>
      <c r="HL243" s="2520"/>
      <c r="HM243" s="2520"/>
      <c r="HN243" s="2520"/>
      <c r="HO243" s="2520"/>
      <c r="HP243" s="2520"/>
      <c r="HQ243" s="2520"/>
      <c r="HR243" s="2520"/>
      <c r="HS243" s="2520"/>
      <c r="HT243" s="2520"/>
      <c r="HU243" s="2520"/>
      <c r="HV243" s="2520"/>
      <c r="HW243" s="2520"/>
      <c r="HX243" s="2520"/>
      <c r="HY243" s="2520"/>
      <c r="HZ243" s="2520"/>
      <c r="IA243" s="2520"/>
      <c r="IB243" s="2520"/>
      <c r="IC243" s="2520"/>
      <c r="ID243" s="2520"/>
      <c r="IE243" s="2520"/>
      <c r="IF243" s="2520"/>
      <c r="IG243" s="2520"/>
      <c r="IH243" s="2520"/>
      <c r="II243" s="2520"/>
      <c r="IJ243" s="2520"/>
      <c r="IK243" s="2520"/>
      <c r="IL243" s="2520"/>
      <c r="IM243" s="2520"/>
      <c r="IN243" s="2520"/>
      <c r="IO243" s="2520"/>
      <c r="IP243" s="2520"/>
      <c r="IQ243" s="2520"/>
      <c r="IR243" s="2520"/>
      <c r="IS243" s="2520"/>
      <c r="IT243" s="2520"/>
      <c r="IU243" s="2520"/>
      <c r="IV243" s="2520"/>
    </row>
    <row r="244" spans="1:256" s="2712" customFormat="1" ht="15.6" customHeight="1">
      <c r="A244" s="2522"/>
      <c r="B244" s="2522"/>
      <c r="C244" s="2641"/>
      <c r="D244" s="2642"/>
      <c r="E244" s="2521"/>
      <c r="F244" s="2621" t="s">
        <v>631</v>
      </c>
      <c r="G244" s="2632"/>
      <c r="H244" s="2632"/>
      <c r="I244" s="2632"/>
      <c r="J244" s="2632"/>
      <c r="K244" s="2632"/>
      <c r="L244" s="2632"/>
      <c r="M244" s="2632"/>
      <c r="N244" s="2632"/>
      <c r="O244" s="808">
        <v>37000</v>
      </c>
      <c r="P244" s="808">
        <v>37300</v>
      </c>
      <c r="Q244" s="808">
        <v>28300</v>
      </c>
      <c r="R244" s="808">
        <v>24600</v>
      </c>
      <c r="S244" s="2643">
        <v>28200</v>
      </c>
      <c r="T244" s="2643">
        <v>22000</v>
      </c>
      <c r="U244" s="810">
        <v>25200</v>
      </c>
      <c r="V244" s="2644">
        <v>16500</v>
      </c>
      <c r="W244" s="2644">
        <v>16500</v>
      </c>
      <c r="X244" s="1652">
        <v>16500</v>
      </c>
      <c r="Y244" s="2646">
        <v>16500</v>
      </c>
      <c r="Z244" s="2646">
        <v>16500</v>
      </c>
      <c r="AA244" s="2647">
        <v>60700</v>
      </c>
      <c r="AB244" s="2647">
        <v>60700</v>
      </c>
      <c r="AC244" s="515">
        <v>62200</v>
      </c>
      <c r="AD244" s="515">
        <v>63800</v>
      </c>
      <c r="AE244" s="515">
        <v>65400</v>
      </c>
      <c r="AF244" s="515">
        <v>67000</v>
      </c>
      <c r="AG244" s="515">
        <v>68700</v>
      </c>
      <c r="AH244" s="515">
        <v>70400</v>
      </c>
      <c r="AI244" s="515">
        <v>72200</v>
      </c>
      <c r="AJ244" s="515">
        <v>74000</v>
      </c>
      <c r="AK244" s="515">
        <v>75900</v>
      </c>
      <c r="AL244" s="515">
        <v>77800</v>
      </c>
      <c r="AM244" s="515">
        <v>79700</v>
      </c>
      <c r="AN244" s="515">
        <v>81700</v>
      </c>
      <c r="AO244" s="515">
        <v>83700</v>
      </c>
      <c r="AP244" s="561">
        <v>85800</v>
      </c>
      <c r="AQ244" s="2520"/>
      <c r="AR244" s="2520"/>
      <c r="AS244" s="1652">
        <v>16500</v>
      </c>
      <c r="AT244" s="2520"/>
      <c r="AU244" s="2520"/>
      <c r="AV244" s="2520"/>
      <c r="AW244" s="2520"/>
      <c r="AX244" s="2520"/>
      <c r="AY244" s="2520"/>
      <c r="AZ244" s="2520"/>
      <c r="BA244" s="2520"/>
      <c r="BB244" s="2520"/>
      <c r="BC244" s="2520"/>
      <c r="BD244" s="2520"/>
      <c r="BE244" s="2520"/>
      <c r="BF244" s="2520"/>
      <c r="BG244" s="2520"/>
      <c r="BH244" s="2520"/>
      <c r="BI244" s="2520"/>
      <c r="BJ244" s="2520"/>
      <c r="BK244" s="2520"/>
      <c r="BL244" s="2520"/>
      <c r="BM244" s="2520"/>
      <c r="BN244" s="2520"/>
      <c r="BO244" s="2520"/>
      <c r="BP244" s="2520"/>
      <c r="BQ244" s="2520"/>
      <c r="BR244" s="2520"/>
      <c r="BS244" s="2520"/>
      <c r="BT244" s="2520"/>
      <c r="BU244" s="2520"/>
      <c r="BV244" s="2520"/>
      <c r="BW244" s="2520"/>
      <c r="BX244" s="2520"/>
      <c r="BY244" s="2520"/>
      <c r="BZ244" s="2520"/>
      <c r="CA244" s="2520"/>
      <c r="CB244" s="2520"/>
      <c r="CC244" s="2520"/>
      <c r="CD244" s="2520"/>
      <c r="CE244" s="2520"/>
      <c r="CF244" s="2520"/>
      <c r="CG244" s="2520"/>
      <c r="CH244" s="2520"/>
      <c r="CI244" s="2520"/>
      <c r="CJ244" s="2520"/>
      <c r="CK244" s="2520"/>
      <c r="CL244" s="2520"/>
      <c r="CM244" s="2520"/>
      <c r="CN244" s="2520"/>
      <c r="CO244" s="2520"/>
      <c r="CP244" s="2520"/>
      <c r="CQ244" s="2520"/>
      <c r="CR244" s="2520"/>
      <c r="CS244" s="2520"/>
      <c r="CT244" s="2520"/>
      <c r="CU244" s="2520"/>
      <c r="CV244" s="2520"/>
      <c r="CW244" s="2520"/>
      <c r="CX244" s="2520"/>
      <c r="CY244" s="2520"/>
      <c r="CZ244" s="2520"/>
      <c r="DA244" s="2520"/>
      <c r="DB244" s="2520"/>
      <c r="DC244" s="2520"/>
      <c r="DD244" s="2520"/>
      <c r="DE244" s="2520"/>
      <c r="DF244" s="2520"/>
      <c r="DG244" s="2520"/>
      <c r="DH244" s="2520"/>
      <c r="DI244" s="2520"/>
      <c r="DJ244" s="2520"/>
      <c r="DK244" s="2520"/>
      <c r="DL244" s="2520"/>
      <c r="DM244" s="2520"/>
      <c r="DN244" s="2520"/>
      <c r="DO244" s="2520"/>
      <c r="DP244" s="2520"/>
      <c r="DQ244" s="2520"/>
      <c r="DR244" s="2520"/>
      <c r="DS244" s="2520"/>
      <c r="DT244" s="2520"/>
      <c r="DU244" s="2520"/>
      <c r="DV244" s="2520"/>
      <c r="DW244" s="2520"/>
      <c r="DX244" s="2520"/>
      <c r="DY244" s="2520"/>
      <c r="DZ244" s="2520"/>
      <c r="EA244" s="2520"/>
      <c r="EB244" s="2520"/>
      <c r="EC244" s="2520"/>
      <c r="ED244" s="2520"/>
      <c r="EE244" s="2520"/>
      <c r="EF244" s="2520"/>
      <c r="EG244" s="2520"/>
      <c r="EH244" s="2520"/>
      <c r="EI244" s="2520"/>
      <c r="EJ244" s="2520"/>
      <c r="EK244" s="2520"/>
      <c r="EL244" s="2520"/>
      <c r="EM244" s="2520"/>
      <c r="EN244" s="2520"/>
      <c r="EO244" s="2520"/>
      <c r="EP244" s="2520"/>
      <c r="EQ244" s="2520"/>
      <c r="ER244" s="2520"/>
      <c r="ES244" s="2520"/>
      <c r="ET244" s="2520"/>
      <c r="EU244" s="2520"/>
      <c r="EV244" s="2520"/>
      <c r="EW244" s="2520"/>
      <c r="EX244" s="2520"/>
      <c r="EY244" s="2520"/>
      <c r="EZ244" s="2520"/>
      <c r="FA244" s="2520"/>
      <c r="FB244" s="2520"/>
      <c r="FC244" s="2520"/>
      <c r="FD244" s="2520"/>
      <c r="FE244" s="2520"/>
      <c r="FF244" s="2520"/>
      <c r="FG244" s="2520"/>
      <c r="FH244" s="2520"/>
      <c r="FI244" s="2520"/>
      <c r="FJ244" s="2520"/>
      <c r="FK244" s="2520"/>
      <c r="FL244" s="2520"/>
      <c r="FM244" s="2520"/>
      <c r="FN244" s="2520"/>
      <c r="FO244" s="2520"/>
      <c r="FP244" s="2520"/>
      <c r="FQ244" s="2520"/>
      <c r="FR244" s="2520"/>
      <c r="FS244" s="2520"/>
      <c r="FT244" s="2520"/>
      <c r="FU244" s="2520"/>
      <c r="FV244" s="2520"/>
      <c r="FW244" s="2520"/>
      <c r="FX244" s="2520"/>
      <c r="FY244" s="2520"/>
      <c r="FZ244" s="2520"/>
      <c r="GA244" s="2520"/>
      <c r="GB244" s="2520"/>
      <c r="GC244" s="2520"/>
      <c r="GD244" s="2520"/>
      <c r="GE244" s="2520"/>
      <c r="GF244" s="2520"/>
      <c r="GG244" s="2520"/>
      <c r="GH244" s="2520"/>
      <c r="GI244" s="2520"/>
      <c r="GJ244" s="2520"/>
      <c r="GK244" s="2520"/>
      <c r="GL244" s="2520"/>
      <c r="GM244" s="2520"/>
      <c r="GN244" s="2520"/>
      <c r="GO244" s="2520"/>
      <c r="GP244" s="2520"/>
      <c r="GQ244" s="2520"/>
      <c r="GR244" s="2520"/>
      <c r="GS244" s="2520"/>
      <c r="GT244" s="2520"/>
      <c r="GU244" s="2520"/>
      <c r="GV244" s="2520"/>
      <c r="GW244" s="2520"/>
      <c r="GX244" s="2520"/>
      <c r="GY244" s="2520"/>
      <c r="GZ244" s="2520"/>
      <c r="HA244" s="2520"/>
      <c r="HB244" s="2520"/>
      <c r="HC244" s="2520"/>
      <c r="HD244" s="2520"/>
      <c r="HE244" s="2520"/>
      <c r="HF244" s="2520"/>
      <c r="HG244" s="2520"/>
      <c r="HH244" s="2520"/>
      <c r="HI244" s="2520"/>
      <c r="HJ244" s="2520"/>
      <c r="HK244" s="2520"/>
      <c r="HL244" s="2520"/>
      <c r="HM244" s="2520"/>
      <c r="HN244" s="2520"/>
      <c r="HO244" s="2520"/>
      <c r="HP244" s="2520"/>
      <c r="HQ244" s="2520"/>
      <c r="HR244" s="2520"/>
      <c r="HS244" s="2520"/>
      <c r="HT244" s="2520"/>
      <c r="HU244" s="2520"/>
      <c r="HV244" s="2520"/>
      <c r="HW244" s="2520"/>
      <c r="HX244" s="2520"/>
      <c r="HY244" s="2520"/>
      <c r="HZ244" s="2520"/>
      <c r="IA244" s="2520"/>
      <c r="IB244" s="2520"/>
      <c r="IC244" s="2520"/>
      <c r="ID244" s="2520"/>
      <c r="IE244" s="2520"/>
      <c r="IF244" s="2520"/>
      <c r="IG244" s="2520"/>
      <c r="IH244" s="2520"/>
      <c r="II244" s="2520"/>
      <c r="IJ244" s="2520"/>
      <c r="IK244" s="2520"/>
      <c r="IL244" s="2520"/>
      <c r="IM244" s="2520"/>
      <c r="IN244" s="2520"/>
      <c r="IO244" s="2520"/>
      <c r="IP244" s="2520"/>
      <c r="IQ244" s="2520"/>
      <c r="IR244" s="2520"/>
      <c r="IS244" s="2520"/>
      <c r="IT244" s="2520"/>
      <c r="IU244" s="2520"/>
      <c r="IV244" s="2520"/>
    </row>
    <row r="245" spans="1:256" s="2712" customFormat="1" ht="15.6" customHeight="1">
      <c r="A245" s="2522"/>
      <c r="B245" s="2522"/>
      <c r="C245" s="2641"/>
      <c r="D245" s="2642"/>
      <c r="E245" s="2521"/>
      <c r="F245" s="2621" t="s">
        <v>634</v>
      </c>
      <c r="G245" s="2632"/>
      <c r="H245" s="2632"/>
      <c r="I245" s="2632"/>
      <c r="J245" s="2632"/>
      <c r="K245" s="2632"/>
      <c r="L245" s="2632"/>
      <c r="M245" s="2632"/>
      <c r="N245" s="2632"/>
      <c r="O245" s="808"/>
      <c r="P245" s="808">
        <v>0</v>
      </c>
      <c r="Q245" s="808">
        <v>3400</v>
      </c>
      <c r="R245" s="808">
        <v>0</v>
      </c>
      <c r="S245" s="2643">
        <v>0</v>
      </c>
      <c r="T245" s="2643">
        <v>400</v>
      </c>
      <c r="U245" s="810">
        <v>0</v>
      </c>
      <c r="V245" s="2644">
        <v>0</v>
      </c>
      <c r="W245" s="2644">
        <v>0</v>
      </c>
      <c r="X245" s="1652">
        <v>0</v>
      </c>
      <c r="Y245" s="2646">
        <v>0</v>
      </c>
      <c r="Z245" s="2646">
        <v>0</v>
      </c>
      <c r="AA245" s="2647">
        <v>0</v>
      </c>
      <c r="AB245" s="2647">
        <v>0</v>
      </c>
      <c r="AC245" s="515">
        <v>0</v>
      </c>
      <c r="AD245" s="515">
        <v>0</v>
      </c>
      <c r="AE245" s="515">
        <v>0</v>
      </c>
      <c r="AF245" s="515">
        <v>0</v>
      </c>
      <c r="AG245" s="515">
        <v>0</v>
      </c>
      <c r="AH245" s="515">
        <v>0</v>
      </c>
      <c r="AI245" s="515">
        <v>0</v>
      </c>
      <c r="AJ245" s="515">
        <v>0</v>
      </c>
      <c r="AK245" s="515">
        <v>0</v>
      </c>
      <c r="AL245" s="515">
        <v>0</v>
      </c>
      <c r="AM245" s="515">
        <v>0</v>
      </c>
      <c r="AN245" s="515">
        <v>0</v>
      </c>
      <c r="AO245" s="515">
        <v>0</v>
      </c>
      <c r="AP245" s="561">
        <v>0</v>
      </c>
      <c r="AQ245" s="2520"/>
      <c r="AR245" s="2520"/>
      <c r="AS245" s="1652">
        <v>0</v>
      </c>
      <c r="AT245" s="2520"/>
      <c r="AU245" s="2520"/>
      <c r="AV245" s="2520"/>
      <c r="AW245" s="2520"/>
      <c r="AX245" s="2520"/>
      <c r="AY245" s="2520"/>
      <c r="AZ245" s="2520"/>
      <c r="BA245" s="2520"/>
      <c r="BB245" s="2520"/>
      <c r="BC245" s="2520"/>
      <c r="BD245" s="2520"/>
      <c r="BE245" s="2520"/>
      <c r="BF245" s="2520"/>
      <c r="BG245" s="2520"/>
      <c r="BH245" s="2520"/>
      <c r="BI245" s="2520"/>
      <c r="BJ245" s="2520"/>
      <c r="BK245" s="2520"/>
      <c r="BL245" s="2520"/>
      <c r="BM245" s="2520"/>
      <c r="BN245" s="2520"/>
      <c r="BO245" s="2520"/>
      <c r="BP245" s="2520"/>
      <c r="BQ245" s="2520"/>
      <c r="BR245" s="2520"/>
      <c r="BS245" s="2520"/>
      <c r="BT245" s="2520"/>
      <c r="BU245" s="2520"/>
      <c r="BV245" s="2520"/>
      <c r="BW245" s="2520"/>
      <c r="BX245" s="2520"/>
      <c r="BY245" s="2520"/>
      <c r="BZ245" s="2520"/>
      <c r="CA245" s="2520"/>
      <c r="CB245" s="2520"/>
      <c r="CC245" s="2520"/>
      <c r="CD245" s="2520"/>
      <c r="CE245" s="2520"/>
      <c r="CF245" s="2520"/>
      <c r="CG245" s="2520"/>
      <c r="CH245" s="2520"/>
      <c r="CI245" s="2520"/>
      <c r="CJ245" s="2520"/>
      <c r="CK245" s="2520"/>
      <c r="CL245" s="2520"/>
      <c r="CM245" s="2520"/>
      <c r="CN245" s="2520"/>
      <c r="CO245" s="2520"/>
      <c r="CP245" s="2520"/>
      <c r="CQ245" s="2520"/>
      <c r="CR245" s="2520"/>
      <c r="CS245" s="2520"/>
      <c r="CT245" s="2520"/>
      <c r="CU245" s="2520"/>
      <c r="CV245" s="2520"/>
      <c r="CW245" s="2520"/>
      <c r="CX245" s="2520"/>
      <c r="CY245" s="2520"/>
      <c r="CZ245" s="2520"/>
      <c r="DA245" s="2520"/>
      <c r="DB245" s="2520"/>
      <c r="DC245" s="2520"/>
      <c r="DD245" s="2520"/>
      <c r="DE245" s="2520"/>
      <c r="DF245" s="2520"/>
      <c r="DG245" s="2520"/>
      <c r="DH245" s="2520"/>
      <c r="DI245" s="2520"/>
      <c r="DJ245" s="2520"/>
      <c r="DK245" s="2520"/>
      <c r="DL245" s="2520"/>
      <c r="DM245" s="2520"/>
      <c r="DN245" s="2520"/>
      <c r="DO245" s="2520"/>
      <c r="DP245" s="2520"/>
      <c r="DQ245" s="2520"/>
      <c r="DR245" s="2520"/>
      <c r="DS245" s="2520"/>
      <c r="DT245" s="2520"/>
      <c r="DU245" s="2520"/>
      <c r="DV245" s="2520"/>
      <c r="DW245" s="2520"/>
      <c r="DX245" s="2520"/>
      <c r="DY245" s="2520"/>
      <c r="DZ245" s="2520"/>
      <c r="EA245" s="2520"/>
      <c r="EB245" s="2520"/>
      <c r="EC245" s="2520"/>
      <c r="ED245" s="2520"/>
      <c r="EE245" s="2520"/>
      <c r="EF245" s="2520"/>
      <c r="EG245" s="2520"/>
      <c r="EH245" s="2520"/>
      <c r="EI245" s="2520"/>
      <c r="EJ245" s="2520"/>
      <c r="EK245" s="2520"/>
      <c r="EL245" s="2520"/>
      <c r="EM245" s="2520"/>
      <c r="EN245" s="2520"/>
      <c r="EO245" s="2520"/>
      <c r="EP245" s="2520"/>
      <c r="EQ245" s="2520"/>
      <c r="ER245" s="2520"/>
      <c r="ES245" s="2520"/>
      <c r="ET245" s="2520"/>
      <c r="EU245" s="2520"/>
      <c r="EV245" s="2520"/>
      <c r="EW245" s="2520"/>
      <c r="EX245" s="2520"/>
      <c r="EY245" s="2520"/>
      <c r="EZ245" s="2520"/>
      <c r="FA245" s="2520"/>
      <c r="FB245" s="2520"/>
      <c r="FC245" s="2520"/>
      <c r="FD245" s="2520"/>
      <c r="FE245" s="2520"/>
      <c r="FF245" s="2520"/>
      <c r="FG245" s="2520"/>
      <c r="FH245" s="2520"/>
      <c r="FI245" s="2520"/>
      <c r="FJ245" s="2520"/>
      <c r="FK245" s="2520"/>
      <c r="FL245" s="2520"/>
      <c r="FM245" s="2520"/>
      <c r="FN245" s="2520"/>
      <c r="FO245" s="2520"/>
      <c r="FP245" s="2520"/>
      <c r="FQ245" s="2520"/>
      <c r="FR245" s="2520"/>
      <c r="FS245" s="2520"/>
      <c r="FT245" s="2520"/>
      <c r="FU245" s="2520"/>
      <c r="FV245" s="2520"/>
      <c r="FW245" s="2520"/>
      <c r="FX245" s="2520"/>
      <c r="FY245" s="2520"/>
      <c r="FZ245" s="2520"/>
      <c r="GA245" s="2520"/>
      <c r="GB245" s="2520"/>
      <c r="GC245" s="2520"/>
      <c r="GD245" s="2520"/>
      <c r="GE245" s="2520"/>
      <c r="GF245" s="2520"/>
      <c r="GG245" s="2520"/>
      <c r="GH245" s="2520"/>
      <c r="GI245" s="2520"/>
      <c r="GJ245" s="2520"/>
      <c r="GK245" s="2520"/>
      <c r="GL245" s="2520"/>
      <c r="GM245" s="2520"/>
      <c r="GN245" s="2520"/>
      <c r="GO245" s="2520"/>
      <c r="GP245" s="2520"/>
      <c r="GQ245" s="2520"/>
      <c r="GR245" s="2520"/>
      <c r="GS245" s="2520"/>
      <c r="GT245" s="2520"/>
      <c r="GU245" s="2520"/>
      <c r="GV245" s="2520"/>
      <c r="GW245" s="2520"/>
      <c r="GX245" s="2520"/>
      <c r="GY245" s="2520"/>
      <c r="GZ245" s="2520"/>
      <c r="HA245" s="2520"/>
      <c r="HB245" s="2520"/>
      <c r="HC245" s="2520"/>
      <c r="HD245" s="2520"/>
      <c r="HE245" s="2520"/>
      <c r="HF245" s="2520"/>
      <c r="HG245" s="2520"/>
      <c r="HH245" s="2520"/>
      <c r="HI245" s="2520"/>
      <c r="HJ245" s="2520"/>
      <c r="HK245" s="2520"/>
      <c r="HL245" s="2520"/>
      <c r="HM245" s="2520"/>
      <c r="HN245" s="2520"/>
      <c r="HO245" s="2520"/>
      <c r="HP245" s="2520"/>
      <c r="HQ245" s="2520"/>
      <c r="HR245" s="2520"/>
      <c r="HS245" s="2520"/>
      <c r="HT245" s="2520"/>
      <c r="HU245" s="2520"/>
      <c r="HV245" s="2520"/>
      <c r="HW245" s="2520"/>
      <c r="HX245" s="2520"/>
      <c r="HY245" s="2520"/>
      <c r="HZ245" s="2520"/>
      <c r="IA245" s="2520"/>
      <c r="IB245" s="2520"/>
      <c r="IC245" s="2520"/>
      <c r="ID245" s="2520"/>
      <c r="IE245" s="2520"/>
      <c r="IF245" s="2520"/>
      <c r="IG245" s="2520"/>
      <c r="IH245" s="2520"/>
      <c r="II245" s="2520"/>
      <c r="IJ245" s="2520"/>
      <c r="IK245" s="2520"/>
      <c r="IL245" s="2520"/>
      <c r="IM245" s="2520"/>
      <c r="IN245" s="2520"/>
      <c r="IO245" s="2520"/>
      <c r="IP245" s="2520"/>
      <c r="IQ245" s="2520"/>
      <c r="IR245" s="2520"/>
      <c r="IS245" s="2520"/>
      <c r="IT245" s="2520"/>
      <c r="IU245" s="2520"/>
      <c r="IV245" s="2520"/>
    </row>
    <row r="246" spans="1:256" s="2713" customFormat="1" ht="15.6" customHeight="1">
      <c r="A246" s="2522"/>
      <c r="B246" s="2522"/>
      <c r="C246" s="2641"/>
      <c r="D246" s="2642"/>
      <c r="E246" s="2521"/>
      <c r="F246" s="2621" t="s">
        <v>637</v>
      </c>
      <c r="G246" s="2632"/>
      <c r="H246" s="2632"/>
      <c r="I246" s="2632"/>
      <c r="J246" s="2632"/>
      <c r="K246" s="2632"/>
      <c r="L246" s="2632"/>
      <c r="M246" s="2632"/>
      <c r="N246" s="2632"/>
      <c r="O246" s="808">
        <v>490000</v>
      </c>
      <c r="P246" s="808">
        <v>403100</v>
      </c>
      <c r="Q246" s="808">
        <v>345500</v>
      </c>
      <c r="R246" s="808">
        <v>498100</v>
      </c>
      <c r="S246" s="2643">
        <v>638800</v>
      </c>
      <c r="T246" s="2643">
        <v>563700</v>
      </c>
      <c r="U246" s="810">
        <v>503000</v>
      </c>
      <c r="V246" s="2644">
        <v>244800</v>
      </c>
      <c r="W246" s="2644">
        <v>217100</v>
      </c>
      <c r="X246" s="1652">
        <v>848100</v>
      </c>
      <c r="Y246" s="2646">
        <v>579500</v>
      </c>
      <c r="Z246" s="2646">
        <v>579100</v>
      </c>
      <c r="AA246" s="2647">
        <v>631550</v>
      </c>
      <c r="AB246" s="2647">
        <v>631550</v>
      </c>
      <c r="AC246" s="515">
        <v>647300</v>
      </c>
      <c r="AD246" s="515">
        <v>663500</v>
      </c>
      <c r="AE246" s="515">
        <v>680100</v>
      </c>
      <c r="AF246" s="515">
        <v>697100</v>
      </c>
      <c r="AG246" s="515">
        <v>714500</v>
      </c>
      <c r="AH246" s="515">
        <v>732400</v>
      </c>
      <c r="AI246" s="515">
        <v>750700</v>
      </c>
      <c r="AJ246" s="515">
        <v>769500</v>
      </c>
      <c r="AK246" s="515">
        <v>788700</v>
      </c>
      <c r="AL246" s="515">
        <v>808400</v>
      </c>
      <c r="AM246" s="515">
        <v>828600</v>
      </c>
      <c r="AN246" s="515">
        <v>849300</v>
      </c>
      <c r="AO246" s="515">
        <v>870500</v>
      </c>
      <c r="AP246" s="561">
        <v>892300</v>
      </c>
      <c r="AQ246" s="2520"/>
      <c r="AR246" s="2520"/>
      <c r="AS246" s="1652">
        <v>579100</v>
      </c>
      <c r="AT246" s="2520"/>
      <c r="AU246" s="2520"/>
      <c r="AV246" s="2520"/>
      <c r="AW246" s="2520"/>
      <c r="AX246" s="2520"/>
      <c r="AY246" s="2520"/>
      <c r="AZ246" s="2520"/>
      <c r="BA246" s="2520"/>
      <c r="BB246" s="2520"/>
      <c r="BC246" s="2520"/>
      <c r="BD246" s="2520"/>
      <c r="BE246" s="2520"/>
      <c r="BF246" s="2520"/>
      <c r="BG246" s="2520"/>
      <c r="BH246" s="2520"/>
      <c r="BI246" s="2520"/>
      <c r="BJ246" s="2520"/>
      <c r="BK246" s="2520"/>
      <c r="BL246" s="2520"/>
      <c r="BM246" s="2520"/>
      <c r="BN246" s="2520"/>
      <c r="BO246" s="2520"/>
      <c r="BP246" s="2520"/>
      <c r="BQ246" s="2520"/>
      <c r="BR246" s="2520"/>
      <c r="BS246" s="2520"/>
      <c r="BT246" s="2520"/>
      <c r="BU246" s="2520"/>
      <c r="BV246" s="2520"/>
      <c r="BW246" s="2520"/>
      <c r="BX246" s="2520"/>
      <c r="BY246" s="2520"/>
      <c r="BZ246" s="2520"/>
      <c r="CA246" s="2520"/>
      <c r="CB246" s="2520"/>
      <c r="CC246" s="2520"/>
      <c r="CD246" s="2520"/>
      <c r="CE246" s="2520"/>
      <c r="CF246" s="2520"/>
      <c r="CG246" s="2520"/>
      <c r="CH246" s="2520"/>
      <c r="CI246" s="2520"/>
      <c r="CJ246" s="2520"/>
      <c r="CK246" s="2520"/>
      <c r="CL246" s="2520"/>
      <c r="CM246" s="2520"/>
      <c r="CN246" s="2520"/>
      <c r="CO246" s="2520"/>
      <c r="CP246" s="2520"/>
      <c r="CQ246" s="2520"/>
      <c r="CR246" s="2520"/>
      <c r="CS246" s="2520"/>
      <c r="CT246" s="2520"/>
      <c r="CU246" s="2520"/>
      <c r="CV246" s="2520"/>
      <c r="CW246" s="2520"/>
      <c r="CX246" s="2520"/>
      <c r="CY246" s="2520"/>
      <c r="CZ246" s="2520"/>
      <c r="DA246" s="2520"/>
      <c r="DB246" s="2520"/>
      <c r="DC246" s="2520"/>
      <c r="DD246" s="2520"/>
      <c r="DE246" s="2520"/>
      <c r="DF246" s="2520"/>
      <c r="DG246" s="2520"/>
      <c r="DH246" s="2520"/>
      <c r="DI246" s="2520"/>
      <c r="DJ246" s="2520"/>
      <c r="DK246" s="2520"/>
      <c r="DL246" s="2520"/>
      <c r="DM246" s="2520"/>
      <c r="DN246" s="2520"/>
      <c r="DO246" s="2520"/>
      <c r="DP246" s="2520"/>
      <c r="DQ246" s="2520"/>
      <c r="DR246" s="2520"/>
      <c r="DS246" s="2520"/>
      <c r="DT246" s="2520"/>
      <c r="DU246" s="2520"/>
      <c r="DV246" s="2520"/>
      <c r="DW246" s="2520"/>
      <c r="DX246" s="2520"/>
      <c r="DY246" s="2520"/>
      <c r="DZ246" s="2520"/>
      <c r="EA246" s="2520"/>
      <c r="EB246" s="2520"/>
      <c r="EC246" s="2520"/>
      <c r="ED246" s="2520"/>
      <c r="EE246" s="2520"/>
      <c r="EF246" s="2520"/>
      <c r="EG246" s="2520"/>
      <c r="EH246" s="2520"/>
      <c r="EI246" s="2520"/>
      <c r="EJ246" s="2520"/>
      <c r="EK246" s="2520"/>
      <c r="EL246" s="2520"/>
      <c r="EM246" s="2520"/>
      <c r="EN246" s="2520"/>
      <c r="EO246" s="2520"/>
      <c r="EP246" s="2520"/>
      <c r="EQ246" s="2520"/>
      <c r="ER246" s="2520"/>
      <c r="ES246" s="2520"/>
      <c r="ET246" s="2520"/>
      <c r="EU246" s="2520"/>
      <c r="EV246" s="2520"/>
      <c r="EW246" s="2520"/>
      <c r="EX246" s="2520"/>
      <c r="EY246" s="2520"/>
      <c r="EZ246" s="2520"/>
      <c r="FA246" s="2520"/>
      <c r="FB246" s="2520"/>
      <c r="FC246" s="2520"/>
      <c r="FD246" s="2520"/>
      <c r="FE246" s="2520"/>
      <c r="FF246" s="2520"/>
      <c r="FG246" s="2520"/>
      <c r="FH246" s="2520"/>
      <c r="FI246" s="2520"/>
      <c r="FJ246" s="2520"/>
      <c r="FK246" s="2520"/>
      <c r="FL246" s="2520"/>
      <c r="FM246" s="2520"/>
      <c r="FN246" s="2520"/>
      <c r="FO246" s="2520"/>
      <c r="FP246" s="2520"/>
      <c r="FQ246" s="2520"/>
      <c r="FR246" s="2520"/>
      <c r="FS246" s="2520"/>
      <c r="FT246" s="2520"/>
      <c r="FU246" s="2520"/>
      <c r="FV246" s="2520"/>
      <c r="FW246" s="2520"/>
      <c r="FX246" s="2520"/>
      <c r="FY246" s="2520"/>
      <c r="FZ246" s="2520"/>
      <c r="GA246" s="2520"/>
      <c r="GB246" s="2520"/>
      <c r="GC246" s="2520"/>
      <c r="GD246" s="2520"/>
      <c r="GE246" s="2520"/>
      <c r="GF246" s="2520"/>
      <c r="GG246" s="2520"/>
      <c r="GH246" s="2520"/>
      <c r="GI246" s="2520"/>
      <c r="GJ246" s="2520"/>
      <c r="GK246" s="2520"/>
      <c r="GL246" s="2520"/>
      <c r="GM246" s="2520"/>
      <c r="GN246" s="2520"/>
      <c r="GO246" s="2520"/>
      <c r="GP246" s="2520"/>
      <c r="GQ246" s="2520"/>
      <c r="GR246" s="2520"/>
      <c r="GS246" s="2520"/>
      <c r="GT246" s="2520"/>
      <c r="GU246" s="2520"/>
      <c r="GV246" s="2520"/>
      <c r="GW246" s="2520"/>
      <c r="GX246" s="2520"/>
      <c r="GY246" s="2520"/>
      <c r="GZ246" s="2520"/>
      <c r="HA246" s="2520"/>
      <c r="HB246" s="2520"/>
      <c r="HC246" s="2520"/>
      <c r="HD246" s="2520"/>
      <c r="HE246" s="2520"/>
      <c r="HF246" s="2520"/>
      <c r="HG246" s="2520"/>
      <c r="HH246" s="2520"/>
      <c r="HI246" s="2520"/>
      <c r="HJ246" s="2520"/>
      <c r="HK246" s="2520"/>
      <c r="HL246" s="2520"/>
      <c r="HM246" s="2520"/>
      <c r="HN246" s="2520"/>
      <c r="HO246" s="2520"/>
      <c r="HP246" s="2520"/>
      <c r="HQ246" s="2520"/>
      <c r="HR246" s="2520"/>
      <c r="HS246" s="2520"/>
      <c r="HT246" s="2520"/>
      <c r="HU246" s="2520"/>
      <c r="HV246" s="2520"/>
      <c r="HW246" s="2520"/>
      <c r="HX246" s="2520"/>
      <c r="HY246" s="2520"/>
      <c r="HZ246" s="2520"/>
      <c r="IA246" s="2520"/>
      <c r="IB246" s="2520"/>
      <c r="IC246" s="2520"/>
      <c r="ID246" s="2520"/>
      <c r="IE246" s="2520"/>
      <c r="IF246" s="2520"/>
      <c r="IG246" s="2520"/>
      <c r="IH246" s="2520"/>
      <c r="II246" s="2520"/>
      <c r="IJ246" s="2520"/>
      <c r="IK246" s="2520"/>
      <c r="IL246" s="2520"/>
      <c r="IM246" s="2520"/>
      <c r="IN246" s="2520"/>
      <c r="IO246" s="2520"/>
      <c r="IP246" s="2520"/>
      <c r="IQ246" s="2520"/>
      <c r="IR246" s="2520"/>
      <c r="IS246" s="2520"/>
      <c r="IT246" s="2520"/>
      <c r="IU246" s="2520"/>
      <c r="IV246" s="2520"/>
    </row>
    <row r="247" spans="1:256" s="2712" customFormat="1" ht="15.6" customHeight="1">
      <c r="A247" s="2522"/>
      <c r="B247" s="2522"/>
      <c r="C247" s="2641"/>
      <c r="D247" s="2642"/>
      <c r="E247" s="2521"/>
      <c r="F247" s="2648" t="s">
        <v>640</v>
      </c>
      <c r="G247" s="2649"/>
      <c r="H247" s="2649"/>
      <c r="I247" s="2649"/>
      <c r="J247" s="2649"/>
      <c r="K247" s="2649"/>
      <c r="L247" s="2649"/>
      <c r="M247" s="2649"/>
      <c r="N247" s="2649"/>
      <c r="O247" s="808"/>
      <c r="P247" s="808">
        <v>0</v>
      </c>
      <c r="Q247" s="808">
        <v>0</v>
      </c>
      <c r="R247" s="808">
        <v>0</v>
      </c>
      <c r="S247" s="2643">
        <v>0</v>
      </c>
      <c r="T247" s="2643">
        <v>0</v>
      </c>
      <c r="U247" s="810">
        <v>0</v>
      </c>
      <c r="V247" s="2644">
        <v>0</v>
      </c>
      <c r="W247" s="2644">
        <v>0</v>
      </c>
      <c r="X247" s="1652">
        <v>0</v>
      </c>
      <c r="Y247" s="2646">
        <v>0</v>
      </c>
      <c r="Z247" s="2646">
        <v>0</v>
      </c>
      <c r="AA247" s="2647">
        <v>-283000</v>
      </c>
      <c r="AB247" s="2647">
        <v>-297100</v>
      </c>
      <c r="AC247" s="515">
        <v>-304500</v>
      </c>
      <c r="AD247" s="515">
        <v>-312100</v>
      </c>
      <c r="AE247" s="515">
        <v>-319900</v>
      </c>
      <c r="AF247" s="515">
        <v>-327900</v>
      </c>
      <c r="AG247" s="515">
        <v>-336100</v>
      </c>
      <c r="AH247" s="515">
        <v>-344500</v>
      </c>
      <c r="AI247" s="515">
        <v>-353100</v>
      </c>
      <c r="AJ247" s="515">
        <v>-361900</v>
      </c>
      <c r="AK247" s="515">
        <v>-370900</v>
      </c>
      <c r="AL247" s="515">
        <v>-380200</v>
      </c>
      <c r="AM247" s="515">
        <v>-389700</v>
      </c>
      <c r="AN247" s="515">
        <v>-399400</v>
      </c>
      <c r="AO247" s="515">
        <v>-409400</v>
      </c>
      <c r="AP247" s="561">
        <v>-419600</v>
      </c>
      <c r="AQ247" s="2520"/>
      <c r="AR247" s="2520"/>
      <c r="AS247" s="1652">
        <v>0</v>
      </c>
      <c r="AT247" s="2520"/>
      <c r="AU247" s="2520"/>
      <c r="AV247" s="2520"/>
      <c r="AW247" s="2520"/>
      <c r="AX247" s="2520"/>
      <c r="AY247" s="2520"/>
      <c r="AZ247" s="2520"/>
      <c r="BA247" s="2520"/>
      <c r="BB247" s="2520"/>
      <c r="BC247" s="2520"/>
      <c r="BD247" s="2520"/>
      <c r="BE247" s="2520"/>
      <c r="BF247" s="2520"/>
      <c r="BG247" s="2520"/>
      <c r="BH247" s="2520"/>
      <c r="BI247" s="2520"/>
      <c r="BJ247" s="2520"/>
      <c r="BK247" s="2520"/>
      <c r="BL247" s="2520"/>
      <c r="BM247" s="2520"/>
      <c r="BN247" s="2520"/>
      <c r="BO247" s="2520"/>
      <c r="BP247" s="2520"/>
      <c r="BQ247" s="2520"/>
      <c r="BR247" s="2520"/>
      <c r="BS247" s="2520"/>
      <c r="BT247" s="2520"/>
      <c r="BU247" s="2520"/>
      <c r="BV247" s="2520"/>
      <c r="BW247" s="2520"/>
      <c r="BX247" s="2520"/>
      <c r="BY247" s="2520"/>
      <c r="BZ247" s="2520"/>
      <c r="CA247" s="2520"/>
      <c r="CB247" s="2520"/>
      <c r="CC247" s="2520"/>
      <c r="CD247" s="2520"/>
      <c r="CE247" s="2520"/>
      <c r="CF247" s="2520"/>
      <c r="CG247" s="2520"/>
      <c r="CH247" s="2520"/>
      <c r="CI247" s="2520"/>
      <c r="CJ247" s="2520"/>
      <c r="CK247" s="2520"/>
      <c r="CL247" s="2520"/>
      <c r="CM247" s="2520"/>
      <c r="CN247" s="2520"/>
      <c r="CO247" s="2520"/>
      <c r="CP247" s="2520"/>
      <c r="CQ247" s="2520"/>
      <c r="CR247" s="2520"/>
      <c r="CS247" s="2520"/>
      <c r="CT247" s="2520"/>
      <c r="CU247" s="2520"/>
      <c r="CV247" s="2520"/>
      <c r="CW247" s="2520"/>
      <c r="CX247" s="2520"/>
      <c r="CY247" s="2520"/>
      <c r="CZ247" s="2520"/>
      <c r="DA247" s="2520"/>
      <c r="DB247" s="2520"/>
      <c r="DC247" s="2520"/>
      <c r="DD247" s="2520"/>
      <c r="DE247" s="2520"/>
      <c r="DF247" s="2520"/>
      <c r="DG247" s="2520"/>
      <c r="DH247" s="2520"/>
      <c r="DI247" s="2520"/>
      <c r="DJ247" s="2520"/>
      <c r="DK247" s="2520"/>
      <c r="DL247" s="2520"/>
      <c r="DM247" s="2520"/>
      <c r="DN247" s="2520"/>
      <c r="DO247" s="2520"/>
      <c r="DP247" s="2520"/>
      <c r="DQ247" s="2520"/>
      <c r="DR247" s="2520"/>
      <c r="DS247" s="2520"/>
      <c r="DT247" s="2520"/>
      <c r="DU247" s="2520"/>
      <c r="DV247" s="2520"/>
      <c r="DW247" s="2520"/>
      <c r="DX247" s="2520"/>
      <c r="DY247" s="2520"/>
      <c r="DZ247" s="2520"/>
      <c r="EA247" s="2520"/>
      <c r="EB247" s="2520"/>
      <c r="EC247" s="2520"/>
      <c r="ED247" s="2520"/>
      <c r="EE247" s="2520"/>
      <c r="EF247" s="2520"/>
      <c r="EG247" s="2520"/>
      <c r="EH247" s="2520"/>
      <c r="EI247" s="2520"/>
      <c r="EJ247" s="2520"/>
      <c r="EK247" s="2520"/>
      <c r="EL247" s="2520"/>
      <c r="EM247" s="2520"/>
      <c r="EN247" s="2520"/>
      <c r="EO247" s="2520"/>
      <c r="EP247" s="2520"/>
      <c r="EQ247" s="2520"/>
      <c r="ER247" s="2520"/>
      <c r="ES247" s="2520"/>
      <c r="ET247" s="2520"/>
      <c r="EU247" s="2520"/>
      <c r="EV247" s="2520"/>
      <c r="EW247" s="2520"/>
      <c r="EX247" s="2520"/>
      <c r="EY247" s="2520"/>
      <c r="EZ247" s="2520"/>
      <c r="FA247" s="2520"/>
      <c r="FB247" s="2520"/>
      <c r="FC247" s="2520"/>
      <c r="FD247" s="2520"/>
      <c r="FE247" s="2520"/>
      <c r="FF247" s="2520"/>
      <c r="FG247" s="2520"/>
      <c r="FH247" s="2520"/>
      <c r="FI247" s="2520"/>
      <c r="FJ247" s="2520"/>
      <c r="FK247" s="2520"/>
      <c r="FL247" s="2520"/>
      <c r="FM247" s="2520"/>
      <c r="FN247" s="2520"/>
      <c r="FO247" s="2520"/>
      <c r="FP247" s="2520"/>
      <c r="FQ247" s="2520"/>
      <c r="FR247" s="2520"/>
      <c r="FS247" s="2520"/>
      <c r="FT247" s="2520"/>
      <c r="FU247" s="2520"/>
      <c r="FV247" s="2520"/>
      <c r="FW247" s="2520"/>
      <c r="FX247" s="2520"/>
      <c r="FY247" s="2520"/>
      <c r="FZ247" s="2520"/>
      <c r="GA247" s="2520"/>
      <c r="GB247" s="2520"/>
      <c r="GC247" s="2520"/>
      <c r="GD247" s="2520"/>
      <c r="GE247" s="2520"/>
      <c r="GF247" s="2520"/>
      <c r="GG247" s="2520"/>
      <c r="GH247" s="2520"/>
      <c r="GI247" s="2520"/>
      <c r="GJ247" s="2520"/>
      <c r="GK247" s="2520"/>
      <c r="GL247" s="2520"/>
      <c r="GM247" s="2520"/>
      <c r="GN247" s="2520"/>
      <c r="GO247" s="2520"/>
      <c r="GP247" s="2520"/>
      <c r="GQ247" s="2520"/>
      <c r="GR247" s="2520"/>
      <c r="GS247" s="2520"/>
      <c r="GT247" s="2520"/>
      <c r="GU247" s="2520"/>
      <c r="GV247" s="2520"/>
      <c r="GW247" s="2520"/>
      <c r="GX247" s="2520"/>
      <c r="GY247" s="2520"/>
      <c r="GZ247" s="2520"/>
      <c r="HA247" s="2520"/>
      <c r="HB247" s="2520"/>
      <c r="HC247" s="2520"/>
      <c r="HD247" s="2520"/>
      <c r="HE247" s="2520"/>
      <c r="HF247" s="2520"/>
      <c r="HG247" s="2520"/>
      <c r="HH247" s="2520"/>
      <c r="HI247" s="2520"/>
      <c r="HJ247" s="2520"/>
      <c r="HK247" s="2520"/>
      <c r="HL247" s="2520"/>
      <c r="HM247" s="2520"/>
      <c r="HN247" s="2520"/>
      <c r="HO247" s="2520"/>
      <c r="HP247" s="2520"/>
      <c r="HQ247" s="2520"/>
      <c r="HR247" s="2520"/>
      <c r="HS247" s="2520"/>
      <c r="HT247" s="2520"/>
      <c r="HU247" s="2520"/>
      <c r="HV247" s="2520"/>
      <c r="HW247" s="2520"/>
      <c r="HX247" s="2520"/>
      <c r="HY247" s="2520"/>
      <c r="HZ247" s="2520"/>
      <c r="IA247" s="2520"/>
      <c r="IB247" s="2520"/>
      <c r="IC247" s="2520"/>
      <c r="ID247" s="2520"/>
      <c r="IE247" s="2520"/>
      <c r="IF247" s="2520"/>
      <c r="IG247" s="2520"/>
      <c r="IH247" s="2520"/>
      <c r="II247" s="2520"/>
      <c r="IJ247" s="2520"/>
      <c r="IK247" s="2520"/>
      <c r="IL247" s="2520"/>
      <c r="IM247" s="2520"/>
      <c r="IN247" s="2520"/>
      <c r="IO247" s="2520"/>
      <c r="IP247" s="2520"/>
      <c r="IQ247" s="2520"/>
      <c r="IR247" s="2520"/>
      <c r="IS247" s="2520"/>
      <c r="IT247" s="2520"/>
      <c r="IU247" s="2520"/>
      <c r="IV247" s="2520"/>
    </row>
    <row r="248" spans="1:256" s="2712" customFormat="1" ht="15.6" customHeight="1">
      <c r="A248" s="2522"/>
      <c r="B248" s="2522"/>
      <c r="C248" s="2641"/>
      <c r="D248" s="2650"/>
      <c r="E248" s="2651"/>
      <c r="F248" s="2652" t="s">
        <v>37</v>
      </c>
      <c r="G248" s="2653"/>
      <c r="H248" s="2653"/>
      <c r="I248" s="2653"/>
      <c r="J248" s="2653"/>
      <c r="K248" s="2653"/>
      <c r="L248" s="2653"/>
      <c r="M248" s="2653"/>
      <c r="N248" s="2653"/>
      <c r="O248" s="2654">
        <v>2971338</v>
      </c>
      <c r="P248" s="2654">
        <v>4037200</v>
      </c>
      <c r="Q248" s="2654">
        <v>3874300</v>
      </c>
      <c r="R248" s="2654">
        <v>4455800</v>
      </c>
      <c r="S248" s="2655">
        <v>4610900</v>
      </c>
      <c r="T248" s="2655">
        <v>4875300</v>
      </c>
      <c r="U248" s="2656">
        <v>4570500</v>
      </c>
      <c r="V248" s="2657">
        <v>4455900</v>
      </c>
      <c r="W248" s="546">
        <v>4430600</v>
      </c>
      <c r="X248" s="2658">
        <v>6662400</v>
      </c>
      <c r="Y248" s="2659">
        <v>4995600</v>
      </c>
      <c r="Z248" s="2659">
        <v>5253400</v>
      </c>
      <c r="AA248" s="2660">
        <v>5831910.6400250001</v>
      </c>
      <c r="AB248" s="2660">
        <v>5942589.4953416698</v>
      </c>
      <c r="AC248" s="546">
        <v>6178900</v>
      </c>
      <c r="AD248" s="546">
        <v>6452700</v>
      </c>
      <c r="AE248" s="546">
        <v>6742500</v>
      </c>
      <c r="AF248" s="546">
        <v>7041500</v>
      </c>
      <c r="AG248" s="546">
        <v>7288900</v>
      </c>
      <c r="AH248" s="546">
        <v>7545200</v>
      </c>
      <c r="AI248" s="546">
        <v>7810700</v>
      </c>
      <c r="AJ248" s="546">
        <v>8085700</v>
      </c>
      <c r="AK248" s="546">
        <v>8371400</v>
      </c>
      <c r="AL248" s="546">
        <v>8668000</v>
      </c>
      <c r="AM248" s="546">
        <v>8976000</v>
      </c>
      <c r="AN248" s="546">
        <v>9295900</v>
      </c>
      <c r="AO248" s="546">
        <v>9628000</v>
      </c>
      <c r="AP248" s="547">
        <v>9973100</v>
      </c>
      <c r="AQ248" s="2565"/>
      <c r="AR248" s="2565"/>
      <c r="AS248" s="2658">
        <v>5253400</v>
      </c>
      <c r="AT248" s="2565"/>
      <c r="AU248" s="2565"/>
      <c r="AV248" s="2565"/>
      <c r="AW248" s="2565"/>
      <c r="AX248" s="2565"/>
      <c r="AY248" s="2565"/>
      <c r="AZ248" s="2565"/>
      <c r="BA248" s="2565"/>
      <c r="BB248" s="2565"/>
      <c r="BC248" s="2565"/>
      <c r="BD248" s="2565"/>
      <c r="BE248" s="2565"/>
      <c r="BF248" s="2565"/>
      <c r="BG248" s="2565"/>
      <c r="BH248" s="2565"/>
      <c r="BI248" s="2565"/>
      <c r="BJ248" s="2565"/>
      <c r="BK248" s="2565"/>
      <c r="BL248" s="2565"/>
      <c r="BM248" s="2565"/>
      <c r="BN248" s="2565"/>
      <c r="BO248" s="2565"/>
      <c r="BP248" s="2565"/>
      <c r="BQ248" s="2565"/>
      <c r="BR248" s="2565"/>
      <c r="BS248" s="2565"/>
      <c r="BT248" s="2565"/>
      <c r="BU248" s="2565"/>
      <c r="BV248" s="2565"/>
      <c r="BW248" s="2565"/>
      <c r="BX248" s="2565"/>
      <c r="BY248" s="2565"/>
      <c r="BZ248" s="2565"/>
      <c r="CA248" s="2565"/>
      <c r="CB248" s="2565"/>
      <c r="CC248" s="2565"/>
      <c r="CD248" s="2565"/>
      <c r="CE248" s="2565"/>
      <c r="CF248" s="2565"/>
      <c r="CG248" s="2565"/>
      <c r="CH248" s="2565"/>
      <c r="CI248" s="2565"/>
      <c r="CJ248" s="2565"/>
      <c r="CK248" s="2565"/>
      <c r="CL248" s="2565"/>
      <c r="CM248" s="2565"/>
      <c r="CN248" s="2565"/>
      <c r="CO248" s="2565"/>
      <c r="CP248" s="2565"/>
      <c r="CQ248" s="2565"/>
      <c r="CR248" s="2565"/>
      <c r="CS248" s="2565"/>
      <c r="CT248" s="2565"/>
      <c r="CU248" s="2565"/>
      <c r="CV248" s="2565"/>
      <c r="CW248" s="2565"/>
      <c r="CX248" s="2565"/>
      <c r="CY248" s="2565"/>
      <c r="CZ248" s="2565"/>
      <c r="DA248" s="2565"/>
      <c r="DB248" s="2565"/>
      <c r="DC248" s="2565"/>
      <c r="DD248" s="2565"/>
      <c r="DE248" s="2565"/>
      <c r="DF248" s="2565"/>
      <c r="DG248" s="2565"/>
      <c r="DH248" s="2565"/>
      <c r="DI248" s="2565"/>
      <c r="DJ248" s="2565"/>
      <c r="DK248" s="2565"/>
      <c r="DL248" s="2565"/>
      <c r="DM248" s="2565"/>
      <c r="DN248" s="2565"/>
      <c r="DO248" s="2565"/>
      <c r="DP248" s="2565"/>
      <c r="DQ248" s="2565"/>
      <c r="DR248" s="2565"/>
      <c r="DS248" s="2565"/>
      <c r="DT248" s="2565"/>
      <c r="DU248" s="2565"/>
      <c r="DV248" s="2565"/>
      <c r="DW248" s="2565"/>
      <c r="DX248" s="2565"/>
      <c r="DY248" s="2565"/>
      <c r="DZ248" s="2565"/>
      <c r="EA248" s="2565"/>
      <c r="EB248" s="2565"/>
      <c r="EC248" s="2565"/>
      <c r="ED248" s="2565"/>
      <c r="EE248" s="2565"/>
      <c r="EF248" s="2565"/>
      <c r="EG248" s="2565"/>
      <c r="EH248" s="2565"/>
      <c r="EI248" s="2565"/>
      <c r="EJ248" s="2565"/>
      <c r="EK248" s="2565"/>
      <c r="EL248" s="2565"/>
      <c r="EM248" s="2565"/>
      <c r="EN248" s="2565"/>
      <c r="EO248" s="2565"/>
      <c r="EP248" s="2565"/>
      <c r="EQ248" s="2565"/>
      <c r="ER248" s="2565"/>
      <c r="ES248" s="2565"/>
      <c r="ET248" s="2565"/>
      <c r="EU248" s="2565"/>
      <c r="EV248" s="2565"/>
      <c r="EW248" s="2565"/>
      <c r="EX248" s="2565"/>
      <c r="EY248" s="2565"/>
      <c r="EZ248" s="2565"/>
      <c r="FA248" s="2565"/>
      <c r="FB248" s="2565"/>
      <c r="FC248" s="2565"/>
      <c r="FD248" s="2565"/>
      <c r="FE248" s="2565"/>
      <c r="FF248" s="2565"/>
      <c r="FG248" s="2565"/>
      <c r="FH248" s="2565"/>
      <c r="FI248" s="2565"/>
      <c r="FJ248" s="2565"/>
      <c r="FK248" s="2565"/>
      <c r="FL248" s="2565"/>
      <c r="FM248" s="2565"/>
      <c r="FN248" s="2565"/>
      <c r="FO248" s="2565"/>
      <c r="FP248" s="2565"/>
      <c r="FQ248" s="2565"/>
      <c r="FR248" s="2565"/>
      <c r="FS248" s="2565"/>
      <c r="FT248" s="2565"/>
      <c r="FU248" s="2565"/>
      <c r="FV248" s="2565"/>
      <c r="FW248" s="2565"/>
      <c r="FX248" s="2565"/>
      <c r="FY248" s="2565"/>
      <c r="FZ248" s="2565"/>
      <c r="GA248" s="2565"/>
      <c r="GB248" s="2565"/>
      <c r="GC248" s="2565"/>
      <c r="GD248" s="2565"/>
      <c r="GE248" s="2565"/>
      <c r="GF248" s="2565"/>
      <c r="GG248" s="2565"/>
      <c r="GH248" s="2565"/>
      <c r="GI248" s="2565"/>
      <c r="GJ248" s="2565"/>
      <c r="GK248" s="2565"/>
      <c r="GL248" s="2565"/>
      <c r="GM248" s="2565"/>
      <c r="GN248" s="2565"/>
      <c r="GO248" s="2565"/>
      <c r="GP248" s="2565"/>
      <c r="GQ248" s="2565"/>
      <c r="GR248" s="2565"/>
      <c r="GS248" s="2565"/>
      <c r="GT248" s="2565"/>
      <c r="GU248" s="2565"/>
      <c r="GV248" s="2565"/>
      <c r="GW248" s="2565"/>
      <c r="GX248" s="2565"/>
      <c r="GY248" s="2565"/>
      <c r="GZ248" s="2565"/>
      <c r="HA248" s="2565"/>
      <c r="HB248" s="2565"/>
      <c r="HC248" s="2565"/>
      <c r="HD248" s="2565"/>
      <c r="HE248" s="2565"/>
      <c r="HF248" s="2565"/>
      <c r="HG248" s="2565"/>
      <c r="HH248" s="2565"/>
      <c r="HI248" s="2565"/>
      <c r="HJ248" s="2565"/>
      <c r="HK248" s="2565"/>
      <c r="HL248" s="2565"/>
      <c r="HM248" s="2565"/>
      <c r="HN248" s="2565"/>
      <c r="HO248" s="2565"/>
      <c r="HP248" s="2565"/>
      <c r="HQ248" s="2565"/>
      <c r="HR248" s="2565"/>
      <c r="HS248" s="2565"/>
      <c r="HT248" s="2565"/>
      <c r="HU248" s="2565"/>
      <c r="HV248" s="2565"/>
      <c r="HW248" s="2565"/>
      <c r="HX248" s="2565"/>
      <c r="HY248" s="2565"/>
      <c r="HZ248" s="2565"/>
      <c r="IA248" s="2565"/>
      <c r="IB248" s="2565"/>
      <c r="IC248" s="2565"/>
      <c r="ID248" s="2565"/>
      <c r="IE248" s="2565"/>
      <c r="IF248" s="2565"/>
      <c r="IG248" s="2565"/>
      <c r="IH248" s="2565"/>
      <c r="II248" s="2565"/>
      <c r="IJ248" s="2565"/>
      <c r="IK248" s="2565"/>
      <c r="IL248" s="2565"/>
      <c r="IM248" s="2565"/>
      <c r="IN248" s="2565"/>
      <c r="IO248" s="2565"/>
      <c r="IP248" s="2565"/>
      <c r="IQ248" s="2565"/>
      <c r="IR248" s="2565"/>
      <c r="IS248" s="2565"/>
      <c r="IT248" s="2565"/>
      <c r="IU248" s="2565"/>
      <c r="IV248" s="2565"/>
    </row>
    <row r="249" spans="1:256" s="2712" customFormat="1" ht="15.6" customHeight="1">
      <c r="A249" s="2522"/>
      <c r="B249" s="2522"/>
      <c r="C249" s="2641"/>
      <c r="D249" s="2642"/>
      <c r="E249" s="2707" t="s">
        <v>1687</v>
      </c>
      <c r="F249" s="2621"/>
      <c r="G249" s="2632"/>
      <c r="H249" s="2632"/>
      <c r="I249" s="2632"/>
      <c r="J249" s="2632"/>
      <c r="K249" s="2632"/>
      <c r="L249" s="2632"/>
      <c r="M249" s="2632"/>
      <c r="N249" s="2632"/>
      <c r="O249" s="2633"/>
      <c r="P249" s="808"/>
      <c r="Q249" s="808"/>
      <c r="R249" s="808"/>
      <c r="S249" s="2643"/>
      <c r="T249" s="2643"/>
      <c r="U249" s="810"/>
      <c r="V249" s="2644"/>
      <c r="W249" s="2644"/>
      <c r="X249" s="1652"/>
      <c r="Y249" s="2646"/>
      <c r="Z249" s="2646"/>
      <c r="AA249" s="2647"/>
      <c r="AB249" s="2647"/>
      <c r="AC249" s="511"/>
      <c r="AD249" s="511"/>
      <c r="AE249" s="511"/>
      <c r="AF249" s="511"/>
      <c r="AG249" s="511"/>
      <c r="AH249" s="511"/>
      <c r="AI249" s="511"/>
      <c r="AJ249" s="511"/>
      <c r="AK249" s="511"/>
      <c r="AL249" s="511"/>
      <c r="AM249" s="511"/>
      <c r="AN249" s="511"/>
      <c r="AO249" s="511"/>
      <c r="AP249" s="1343"/>
      <c r="AQ249" s="2520"/>
      <c r="AR249" s="2520"/>
      <c r="AS249" s="1652"/>
      <c r="AT249" s="2520"/>
      <c r="AU249" s="2520"/>
      <c r="AV249" s="2520"/>
      <c r="AW249" s="2520"/>
      <c r="AX249" s="2520"/>
      <c r="AY249" s="2520"/>
      <c r="AZ249" s="2520"/>
      <c r="BA249" s="2520"/>
      <c r="BB249" s="2520"/>
      <c r="BC249" s="2520"/>
      <c r="BD249" s="2520"/>
      <c r="BE249" s="2520"/>
      <c r="BF249" s="2520"/>
      <c r="BG249" s="2520"/>
      <c r="BH249" s="2520"/>
      <c r="BI249" s="2520"/>
      <c r="BJ249" s="2520"/>
      <c r="BK249" s="2520"/>
      <c r="BL249" s="2520"/>
      <c r="BM249" s="2520"/>
      <c r="BN249" s="2520"/>
      <c r="BO249" s="2520"/>
      <c r="BP249" s="2520"/>
      <c r="BQ249" s="2520"/>
      <c r="BR249" s="2520"/>
      <c r="BS249" s="2520"/>
      <c r="BT249" s="2520"/>
      <c r="BU249" s="2520"/>
      <c r="BV249" s="2520"/>
      <c r="BW249" s="2520"/>
      <c r="BX249" s="2520"/>
      <c r="BY249" s="2520"/>
      <c r="BZ249" s="2520"/>
      <c r="CA249" s="2520"/>
      <c r="CB249" s="2520"/>
      <c r="CC249" s="2520"/>
      <c r="CD249" s="2520"/>
      <c r="CE249" s="2520"/>
      <c r="CF249" s="2520"/>
      <c r="CG249" s="2520"/>
      <c r="CH249" s="2520"/>
      <c r="CI249" s="2520"/>
      <c r="CJ249" s="2520"/>
      <c r="CK249" s="2520"/>
      <c r="CL249" s="2520"/>
      <c r="CM249" s="2520"/>
      <c r="CN249" s="2520"/>
      <c r="CO249" s="2520"/>
      <c r="CP249" s="2520"/>
      <c r="CQ249" s="2520"/>
      <c r="CR249" s="2520"/>
      <c r="CS249" s="2520"/>
      <c r="CT249" s="2520"/>
      <c r="CU249" s="2520"/>
      <c r="CV249" s="2520"/>
      <c r="CW249" s="2520"/>
      <c r="CX249" s="2520"/>
      <c r="CY249" s="2520"/>
      <c r="CZ249" s="2520"/>
      <c r="DA249" s="2520"/>
      <c r="DB249" s="2520"/>
      <c r="DC249" s="2520"/>
      <c r="DD249" s="2520"/>
      <c r="DE249" s="2520"/>
      <c r="DF249" s="2520"/>
      <c r="DG249" s="2520"/>
      <c r="DH249" s="2520"/>
      <c r="DI249" s="2520"/>
      <c r="DJ249" s="2520"/>
      <c r="DK249" s="2520"/>
      <c r="DL249" s="2520"/>
      <c r="DM249" s="2520"/>
      <c r="DN249" s="2520"/>
      <c r="DO249" s="2520"/>
      <c r="DP249" s="2520"/>
      <c r="DQ249" s="2520"/>
      <c r="DR249" s="2520"/>
      <c r="DS249" s="2520"/>
      <c r="DT249" s="2520"/>
      <c r="DU249" s="2520"/>
      <c r="DV249" s="2520"/>
      <c r="DW249" s="2520"/>
      <c r="DX249" s="2520"/>
      <c r="DY249" s="2520"/>
      <c r="DZ249" s="2520"/>
      <c r="EA249" s="2520"/>
      <c r="EB249" s="2520"/>
      <c r="EC249" s="2520"/>
      <c r="ED249" s="2520"/>
      <c r="EE249" s="2520"/>
      <c r="EF249" s="2520"/>
      <c r="EG249" s="2520"/>
      <c r="EH249" s="2520"/>
      <c r="EI249" s="2520"/>
      <c r="EJ249" s="2520"/>
      <c r="EK249" s="2520"/>
      <c r="EL249" s="2520"/>
      <c r="EM249" s="2520"/>
      <c r="EN249" s="2520"/>
      <c r="EO249" s="2520"/>
      <c r="EP249" s="2520"/>
      <c r="EQ249" s="2520"/>
      <c r="ER249" s="2520"/>
      <c r="ES249" s="2520"/>
      <c r="ET249" s="2520"/>
      <c r="EU249" s="2520"/>
      <c r="EV249" s="2520"/>
      <c r="EW249" s="2520"/>
      <c r="EX249" s="2520"/>
      <c r="EY249" s="2520"/>
      <c r="EZ249" s="2520"/>
      <c r="FA249" s="2520"/>
      <c r="FB249" s="2520"/>
      <c r="FC249" s="2520"/>
      <c r="FD249" s="2520"/>
      <c r="FE249" s="2520"/>
      <c r="FF249" s="2520"/>
      <c r="FG249" s="2520"/>
      <c r="FH249" s="2520"/>
      <c r="FI249" s="2520"/>
      <c r="FJ249" s="2520"/>
      <c r="FK249" s="2520"/>
      <c r="FL249" s="2520"/>
      <c r="FM249" s="2520"/>
      <c r="FN249" s="2520"/>
      <c r="FO249" s="2520"/>
      <c r="FP249" s="2520"/>
      <c r="FQ249" s="2520"/>
      <c r="FR249" s="2520"/>
      <c r="FS249" s="2520"/>
      <c r="FT249" s="2520"/>
      <c r="FU249" s="2520"/>
      <c r="FV249" s="2520"/>
      <c r="FW249" s="2520"/>
      <c r="FX249" s="2520"/>
      <c r="FY249" s="2520"/>
      <c r="FZ249" s="2520"/>
      <c r="GA249" s="2520"/>
      <c r="GB249" s="2520"/>
      <c r="GC249" s="2520"/>
      <c r="GD249" s="2520"/>
      <c r="GE249" s="2520"/>
      <c r="GF249" s="2520"/>
      <c r="GG249" s="2520"/>
      <c r="GH249" s="2520"/>
      <c r="GI249" s="2520"/>
      <c r="GJ249" s="2520"/>
      <c r="GK249" s="2520"/>
      <c r="GL249" s="2520"/>
      <c r="GM249" s="2520"/>
      <c r="GN249" s="2520"/>
      <c r="GO249" s="2520"/>
      <c r="GP249" s="2520"/>
      <c r="GQ249" s="2520"/>
      <c r="GR249" s="2520"/>
      <c r="GS249" s="2520"/>
      <c r="GT249" s="2520"/>
      <c r="GU249" s="2520"/>
      <c r="GV249" s="2520"/>
      <c r="GW249" s="2520"/>
      <c r="GX249" s="2520"/>
      <c r="GY249" s="2520"/>
      <c r="GZ249" s="2520"/>
      <c r="HA249" s="2520"/>
      <c r="HB249" s="2520"/>
      <c r="HC249" s="2520"/>
      <c r="HD249" s="2520"/>
      <c r="HE249" s="2520"/>
      <c r="HF249" s="2520"/>
      <c r="HG249" s="2520"/>
      <c r="HH249" s="2520"/>
      <c r="HI249" s="2520"/>
      <c r="HJ249" s="2520"/>
      <c r="HK249" s="2520"/>
      <c r="HL249" s="2520"/>
      <c r="HM249" s="2520"/>
      <c r="HN249" s="2520"/>
      <c r="HO249" s="2520"/>
      <c r="HP249" s="2520"/>
      <c r="HQ249" s="2520"/>
      <c r="HR249" s="2520"/>
      <c r="HS249" s="2520"/>
      <c r="HT249" s="2520"/>
      <c r="HU249" s="2520"/>
      <c r="HV249" s="2520"/>
      <c r="HW249" s="2520"/>
      <c r="HX249" s="2520"/>
      <c r="HY249" s="2520"/>
      <c r="HZ249" s="2520"/>
      <c r="IA249" s="2520"/>
      <c r="IB249" s="2520"/>
      <c r="IC249" s="2520"/>
      <c r="ID249" s="2520"/>
      <c r="IE249" s="2520"/>
      <c r="IF249" s="2520"/>
      <c r="IG249" s="2520"/>
      <c r="IH249" s="2520"/>
      <c r="II249" s="2520"/>
      <c r="IJ249" s="2520"/>
      <c r="IK249" s="2520"/>
      <c r="IL249" s="2520"/>
      <c r="IM249" s="2520"/>
      <c r="IN249" s="2520"/>
      <c r="IO249" s="2520"/>
      <c r="IP249" s="2520"/>
      <c r="IQ249" s="2520"/>
      <c r="IR249" s="2520"/>
      <c r="IS249" s="2520"/>
      <c r="IT249" s="2520"/>
      <c r="IU249" s="2520"/>
      <c r="IV249" s="2520"/>
    </row>
    <row r="250" spans="1:256" s="2712" customFormat="1" ht="15.6" customHeight="1">
      <c r="A250" s="2522"/>
      <c r="B250" s="2522"/>
      <c r="C250" s="2641"/>
      <c r="D250" s="2642"/>
      <c r="E250" s="2521"/>
      <c r="F250" s="2621" t="s">
        <v>628</v>
      </c>
      <c r="G250" s="2632"/>
      <c r="H250" s="2632"/>
      <c r="I250" s="2632"/>
      <c r="J250" s="2632"/>
      <c r="K250" s="2632"/>
      <c r="L250" s="2632"/>
      <c r="M250" s="2632"/>
      <c r="N250" s="2632"/>
      <c r="O250" s="808">
        <v>9119130</v>
      </c>
      <c r="P250" s="808">
        <v>10487700</v>
      </c>
      <c r="Q250" s="808">
        <v>10336500</v>
      </c>
      <c r="R250" s="808">
        <v>12422200</v>
      </c>
      <c r="S250" s="2643">
        <v>12760300</v>
      </c>
      <c r="T250" s="2643">
        <v>14424800</v>
      </c>
      <c r="U250" s="810">
        <v>14940200</v>
      </c>
      <c r="V250" s="2644">
        <v>15302500</v>
      </c>
      <c r="W250" s="2644">
        <v>16291700</v>
      </c>
      <c r="X250" s="1652">
        <v>16766800</v>
      </c>
      <c r="Y250" s="2646">
        <v>17075500</v>
      </c>
      <c r="Z250" s="2646">
        <v>17561900</v>
      </c>
      <c r="AA250" s="2647">
        <v>19044582.405727722</v>
      </c>
      <c r="AB250" s="2647">
        <v>19339204.593582284</v>
      </c>
      <c r="AC250" s="515">
        <v>20133200</v>
      </c>
      <c r="AD250" s="515">
        <v>21058200</v>
      </c>
      <c r="AE250" s="515">
        <v>22038800</v>
      </c>
      <c r="AF250" s="515">
        <v>23051100</v>
      </c>
      <c r="AG250" s="515">
        <v>23879900</v>
      </c>
      <c r="AH250" s="515">
        <v>24738800</v>
      </c>
      <c r="AI250" s="515">
        <v>25629100</v>
      </c>
      <c r="AJ250" s="515">
        <v>26551700</v>
      </c>
      <c r="AK250" s="515">
        <v>27510600</v>
      </c>
      <c r="AL250" s="515">
        <v>28507100</v>
      </c>
      <c r="AM250" s="515">
        <v>29542700</v>
      </c>
      <c r="AN250" s="515">
        <v>30618900</v>
      </c>
      <c r="AO250" s="515">
        <v>31737300</v>
      </c>
      <c r="AP250" s="561">
        <v>32899400</v>
      </c>
      <c r="AQ250" s="2520"/>
      <c r="AR250" s="2520"/>
      <c r="AS250" s="1652">
        <v>17561900</v>
      </c>
      <c r="AT250" s="2520"/>
      <c r="AU250" s="2520"/>
      <c r="AV250" s="2520"/>
      <c r="AW250" s="2520"/>
      <c r="AX250" s="2520"/>
      <c r="AY250" s="2520"/>
      <c r="AZ250" s="2520"/>
      <c r="BA250" s="2520"/>
      <c r="BB250" s="2520"/>
      <c r="BC250" s="2520"/>
      <c r="BD250" s="2520"/>
      <c r="BE250" s="2520"/>
      <c r="BF250" s="2520"/>
      <c r="BG250" s="2520"/>
      <c r="BH250" s="2520"/>
      <c r="BI250" s="2520"/>
      <c r="BJ250" s="2520"/>
      <c r="BK250" s="2520"/>
      <c r="BL250" s="2520"/>
      <c r="BM250" s="2520"/>
      <c r="BN250" s="2520"/>
      <c r="BO250" s="2520"/>
      <c r="BP250" s="2520"/>
      <c r="BQ250" s="2520"/>
      <c r="BR250" s="2520"/>
      <c r="BS250" s="2520"/>
      <c r="BT250" s="2520"/>
      <c r="BU250" s="2520"/>
      <c r="BV250" s="2520"/>
      <c r="BW250" s="2520"/>
      <c r="BX250" s="2520"/>
      <c r="BY250" s="2520"/>
      <c r="BZ250" s="2520"/>
      <c r="CA250" s="2520"/>
      <c r="CB250" s="2520"/>
      <c r="CC250" s="2520"/>
      <c r="CD250" s="2520"/>
      <c r="CE250" s="2520"/>
      <c r="CF250" s="2520"/>
      <c r="CG250" s="2520"/>
      <c r="CH250" s="2520"/>
      <c r="CI250" s="2520"/>
      <c r="CJ250" s="2520"/>
      <c r="CK250" s="2520"/>
      <c r="CL250" s="2520"/>
      <c r="CM250" s="2520"/>
      <c r="CN250" s="2520"/>
      <c r="CO250" s="2520"/>
      <c r="CP250" s="2520"/>
      <c r="CQ250" s="2520"/>
      <c r="CR250" s="2520"/>
      <c r="CS250" s="2520"/>
      <c r="CT250" s="2520"/>
      <c r="CU250" s="2520"/>
      <c r="CV250" s="2520"/>
      <c r="CW250" s="2520"/>
      <c r="CX250" s="2520"/>
      <c r="CY250" s="2520"/>
      <c r="CZ250" s="2520"/>
      <c r="DA250" s="2520"/>
      <c r="DB250" s="2520"/>
      <c r="DC250" s="2520"/>
      <c r="DD250" s="2520"/>
      <c r="DE250" s="2520"/>
      <c r="DF250" s="2520"/>
      <c r="DG250" s="2520"/>
      <c r="DH250" s="2520"/>
      <c r="DI250" s="2520"/>
      <c r="DJ250" s="2520"/>
      <c r="DK250" s="2520"/>
      <c r="DL250" s="2520"/>
      <c r="DM250" s="2520"/>
      <c r="DN250" s="2520"/>
      <c r="DO250" s="2520"/>
      <c r="DP250" s="2520"/>
      <c r="DQ250" s="2520"/>
      <c r="DR250" s="2520"/>
      <c r="DS250" s="2520"/>
      <c r="DT250" s="2520"/>
      <c r="DU250" s="2520"/>
      <c r="DV250" s="2520"/>
      <c r="DW250" s="2520"/>
      <c r="DX250" s="2520"/>
      <c r="DY250" s="2520"/>
      <c r="DZ250" s="2520"/>
      <c r="EA250" s="2520"/>
      <c r="EB250" s="2520"/>
      <c r="EC250" s="2520"/>
      <c r="ED250" s="2520"/>
      <c r="EE250" s="2520"/>
      <c r="EF250" s="2520"/>
      <c r="EG250" s="2520"/>
      <c r="EH250" s="2520"/>
      <c r="EI250" s="2520"/>
      <c r="EJ250" s="2520"/>
      <c r="EK250" s="2520"/>
      <c r="EL250" s="2520"/>
      <c r="EM250" s="2520"/>
      <c r="EN250" s="2520"/>
      <c r="EO250" s="2520"/>
      <c r="EP250" s="2520"/>
      <c r="EQ250" s="2520"/>
      <c r="ER250" s="2520"/>
      <c r="ES250" s="2520"/>
      <c r="ET250" s="2520"/>
      <c r="EU250" s="2520"/>
      <c r="EV250" s="2520"/>
      <c r="EW250" s="2520"/>
      <c r="EX250" s="2520"/>
      <c r="EY250" s="2520"/>
      <c r="EZ250" s="2520"/>
      <c r="FA250" s="2520"/>
      <c r="FB250" s="2520"/>
      <c r="FC250" s="2520"/>
      <c r="FD250" s="2520"/>
      <c r="FE250" s="2520"/>
      <c r="FF250" s="2520"/>
      <c r="FG250" s="2520"/>
      <c r="FH250" s="2520"/>
      <c r="FI250" s="2520"/>
      <c r="FJ250" s="2520"/>
      <c r="FK250" s="2520"/>
      <c r="FL250" s="2520"/>
      <c r="FM250" s="2520"/>
      <c r="FN250" s="2520"/>
      <c r="FO250" s="2520"/>
      <c r="FP250" s="2520"/>
      <c r="FQ250" s="2520"/>
      <c r="FR250" s="2520"/>
      <c r="FS250" s="2520"/>
      <c r="FT250" s="2520"/>
      <c r="FU250" s="2520"/>
      <c r="FV250" s="2520"/>
      <c r="FW250" s="2520"/>
      <c r="FX250" s="2520"/>
      <c r="FY250" s="2520"/>
      <c r="FZ250" s="2520"/>
      <c r="GA250" s="2520"/>
      <c r="GB250" s="2520"/>
      <c r="GC250" s="2520"/>
      <c r="GD250" s="2520"/>
      <c r="GE250" s="2520"/>
      <c r="GF250" s="2520"/>
      <c r="GG250" s="2520"/>
      <c r="GH250" s="2520"/>
      <c r="GI250" s="2520"/>
      <c r="GJ250" s="2520"/>
      <c r="GK250" s="2520"/>
      <c r="GL250" s="2520"/>
      <c r="GM250" s="2520"/>
      <c r="GN250" s="2520"/>
      <c r="GO250" s="2520"/>
      <c r="GP250" s="2520"/>
      <c r="GQ250" s="2520"/>
      <c r="GR250" s="2520"/>
      <c r="GS250" s="2520"/>
      <c r="GT250" s="2520"/>
      <c r="GU250" s="2520"/>
      <c r="GV250" s="2520"/>
      <c r="GW250" s="2520"/>
      <c r="GX250" s="2520"/>
      <c r="GY250" s="2520"/>
      <c r="GZ250" s="2520"/>
      <c r="HA250" s="2520"/>
      <c r="HB250" s="2520"/>
      <c r="HC250" s="2520"/>
      <c r="HD250" s="2520"/>
      <c r="HE250" s="2520"/>
      <c r="HF250" s="2520"/>
      <c r="HG250" s="2520"/>
      <c r="HH250" s="2520"/>
      <c r="HI250" s="2520"/>
      <c r="HJ250" s="2520"/>
      <c r="HK250" s="2520"/>
      <c r="HL250" s="2520"/>
      <c r="HM250" s="2520"/>
      <c r="HN250" s="2520"/>
      <c r="HO250" s="2520"/>
      <c r="HP250" s="2520"/>
      <c r="HQ250" s="2520"/>
      <c r="HR250" s="2520"/>
      <c r="HS250" s="2520"/>
      <c r="HT250" s="2520"/>
      <c r="HU250" s="2520"/>
      <c r="HV250" s="2520"/>
      <c r="HW250" s="2520"/>
      <c r="HX250" s="2520"/>
      <c r="HY250" s="2520"/>
      <c r="HZ250" s="2520"/>
      <c r="IA250" s="2520"/>
      <c r="IB250" s="2520"/>
      <c r="IC250" s="2520"/>
      <c r="ID250" s="2520"/>
      <c r="IE250" s="2520"/>
      <c r="IF250" s="2520"/>
      <c r="IG250" s="2520"/>
      <c r="IH250" s="2520"/>
      <c r="II250" s="2520"/>
      <c r="IJ250" s="2520"/>
      <c r="IK250" s="2520"/>
      <c r="IL250" s="2520"/>
      <c r="IM250" s="2520"/>
      <c r="IN250" s="2520"/>
      <c r="IO250" s="2520"/>
      <c r="IP250" s="2520"/>
      <c r="IQ250" s="2520"/>
      <c r="IR250" s="2520"/>
      <c r="IS250" s="2520"/>
      <c r="IT250" s="2520"/>
      <c r="IU250" s="2520"/>
      <c r="IV250" s="2520"/>
    </row>
    <row r="251" spans="1:256" s="2712" customFormat="1" ht="15.6" customHeight="1">
      <c r="A251" s="2522"/>
      <c r="B251" s="2522"/>
      <c r="C251" s="2641"/>
      <c r="D251" s="2642"/>
      <c r="E251" s="2521"/>
      <c r="F251" s="2621" t="s">
        <v>630</v>
      </c>
      <c r="G251" s="2632"/>
      <c r="H251" s="2632"/>
      <c r="I251" s="2632"/>
      <c r="J251" s="2632"/>
      <c r="K251" s="2632"/>
      <c r="L251" s="2632"/>
      <c r="M251" s="2632"/>
      <c r="N251" s="2632"/>
      <c r="O251" s="808"/>
      <c r="P251" s="808">
        <v>661600</v>
      </c>
      <c r="Q251" s="808">
        <v>835900</v>
      </c>
      <c r="R251" s="808">
        <v>625700</v>
      </c>
      <c r="S251" s="2643">
        <v>625700</v>
      </c>
      <c r="T251" s="2643">
        <v>894600</v>
      </c>
      <c r="U251" s="810">
        <v>764400</v>
      </c>
      <c r="V251" s="2644">
        <v>1067400</v>
      </c>
      <c r="W251" s="2644">
        <v>1120400</v>
      </c>
      <c r="X251" s="1652">
        <v>1120400</v>
      </c>
      <c r="Y251" s="2646">
        <v>1075400</v>
      </c>
      <c r="Z251" s="2646">
        <v>1075400</v>
      </c>
      <c r="AA251" s="2647">
        <v>814900</v>
      </c>
      <c r="AB251" s="2647">
        <v>814900</v>
      </c>
      <c r="AC251" s="515">
        <v>835300</v>
      </c>
      <c r="AD251" s="515">
        <v>856200</v>
      </c>
      <c r="AE251" s="515">
        <v>877600</v>
      </c>
      <c r="AF251" s="515">
        <v>899500</v>
      </c>
      <c r="AG251" s="515">
        <v>922000</v>
      </c>
      <c r="AH251" s="515">
        <v>945100</v>
      </c>
      <c r="AI251" s="515">
        <v>968700</v>
      </c>
      <c r="AJ251" s="515">
        <v>992900</v>
      </c>
      <c r="AK251" s="515">
        <v>1017700</v>
      </c>
      <c r="AL251" s="515">
        <v>1043100</v>
      </c>
      <c r="AM251" s="515">
        <v>1069200</v>
      </c>
      <c r="AN251" s="515">
        <v>1095900</v>
      </c>
      <c r="AO251" s="515">
        <v>1123300</v>
      </c>
      <c r="AP251" s="561">
        <v>1151400</v>
      </c>
      <c r="AQ251" s="2520"/>
      <c r="AR251" s="2520"/>
      <c r="AS251" s="1652">
        <v>1075400</v>
      </c>
      <c r="AT251" s="2520"/>
      <c r="AU251" s="2520"/>
      <c r="AV251" s="2520"/>
      <c r="AW251" s="2520"/>
      <c r="AX251" s="2520"/>
      <c r="AY251" s="2520"/>
      <c r="AZ251" s="2520"/>
      <c r="BA251" s="2520"/>
      <c r="BB251" s="2520"/>
      <c r="BC251" s="2520"/>
      <c r="BD251" s="2520"/>
      <c r="BE251" s="2520"/>
      <c r="BF251" s="2520"/>
      <c r="BG251" s="2520"/>
      <c r="BH251" s="2520"/>
      <c r="BI251" s="2520"/>
      <c r="BJ251" s="2520"/>
      <c r="BK251" s="2520"/>
      <c r="BL251" s="2520"/>
      <c r="BM251" s="2520"/>
      <c r="BN251" s="2520"/>
      <c r="BO251" s="2520"/>
      <c r="BP251" s="2520"/>
      <c r="BQ251" s="2520"/>
      <c r="BR251" s="2520"/>
      <c r="BS251" s="2520"/>
      <c r="BT251" s="2520"/>
      <c r="BU251" s="2520"/>
      <c r="BV251" s="2520"/>
      <c r="BW251" s="2520"/>
      <c r="BX251" s="2520"/>
      <c r="BY251" s="2520"/>
      <c r="BZ251" s="2520"/>
      <c r="CA251" s="2520"/>
      <c r="CB251" s="2520"/>
      <c r="CC251" s="2520"/>
      <c r="CD251" s="2520"/>
      <c r="CE251" s="2520"/>
      <c r="CF251" s="2520"/>
      <c r="CG251" s="2520"/>
      <c r="CH251" s="2520"/>
      <c r="CI251" s="2520"/>
      <c r="CJ251" s="2520"/>
      <c r="CK251" s="2520"/>
      <c r="CL251" s="2520"/>
      <c r="CM251" s="2520"/>
      <c r="CN251" s="2520"/>
      <c r="CO251" s="2520"/>
      <c r="CP251" s="2520"/>
      <c r="CQ251" s="2520"/>
      <c r="CR251" s="2520"/>
      <c r="CS251" s="2520"/>
      <c r="CT251" s="2520"/>
      <c r="CU251" s="2520"/>
      <c r="CV251" s="2520"/>
      <c r="CW251" s="2520"/>
      <c r="CX251" s="2520"/>
      <c r="CY251" s="2520"/>
      <c r="CZ251" s="2520"/>
      <c r="DA251" s="2520"/>
      <c r="DB251" s="2520"/>
      <c r="DC251" s="2520"/>
      <c r="DD251" s="2520"/>
      <c r="DE251" s="2520"/>
      <c r="DF251" s="2520"/>
      <c r="DG251" s="2520"/>
      <c r="DH251" s="2520"/>
      <c r="DI251" s="2520"/>
      <c r="DJ251" s="2520"/>
      <c r="DK251" s="2520"/>
      <c r="DL251" s="2520"/>
      <c r="DM251" s="2520"/>
      <c r="DN251" s="2520"/>
      <c r="DO251" s="2520"/>
      <c r="DP251" s="2520"/>
      <c r="DQ251" s="2520"/>
      <c r="DR251" s="2520"/>
      <c r="DS251" s="2520"/>
      <c r="DT251" s="2520"/>
      <c r="DU251" s="2520"/>
      <c r="DV251" s="2520"/>
      <c r="DW251" s="2520"/>
      <c r="DX251" s="2520"/>
      <c r="DY251" s="2520"/>
      <c r="DZ251" s="2520"/>
      <c r="EA251" s="2520"/>
      <c r="EB251" s="2520"/>
      <c r="EC251" s="2520"/>
      <c r="ED251" s="2520"/>
      <c r="EE251" s="2520"/>
      <c r="EF251" s="2520"/>
      <c r="EG251" s="2520"/>
      <c r="EH251" s="2520"/>
      <c r="EI251" s="2520"/>
      <c r="EJ251" s="2520"/>
      <c r="EK251" s="2520"/>
      <c r="EL251" s="2520"/>
      <c r="EM251" s="2520"/>
      <c r="EN251" s="2520"/>
      <c r="EO251" s="2520"/>
      <c r="EP251" s="2520"/>
      <c r="EQ251" s="2520"/>
      <c r="ER251" s="2520"/>
      <c r="ES251" s="2520"/>
      <c r="ET251" s="2520"/>
      <c r="EU251" s="2520"/>
      <c r="EV251" s="2520"/>
      <c r="EW251" s="2520"/>
      <c r="EX251" s="2520"/>
      <c r="EY251" s="2520"/>
      <c r="EZ251" s="2520"/>
      <c r="FA251" s="2520"/>
      <c r="FB251" s="2520"/>
      <c r="FC251" s="2520"/>
      <c r="FD251" s="2520"/>
      <c r="FE251" s="2520"/>
      <c r="FF251" s="2520"/>
      <c r="FG251" s="2520"/>
      <c r="FH251" s="2520"/>
      <c r="FI251" s="2520"/>
      <c r="FJ251" s="2520"/>
      <c r="FK251" s="2520"/>
      <c r="FL251" s="2520"/>
      <c r="FM251" s="2520"/>
      <c r="FN251" s="2520"/>
      <c r="FO251" s="2520"/>
      <c r="FP251" s="2520"/>
      <c r="FQ251" s="2520"/>
      <c r="FR251" s="2520"/>
      <c r="FS251" s="2520"/>
      <c r="FT251" s="2520"/>
      <c r="FU251" s="2520"/>
      <c r="FV251" s="2520"/>
      <c r="FW251" s="2520"/>
      <c r="FX251" s="2520"/>
      <c r="FY251" s="2520"/>
      <c r="FZ251" s="2520"/>
      <c r="GA251" s="2520"/>
      <c r="GB251" s="2520"/>
      <c r="GC251" s="2520"/>
      <c r="GD251" s="2520"/>
      <c r="GE251" s="2520"/>
      <c r="GF251" s="2520"/>
      <c r="GG251" s="2520"/>
      <c r="GH251" s="2520"/>
      <c r="GI251" s="2520"/>
      <c r="GJ251" s="2520"/>
      <c r="GK251" s="2520"/>
      <c r="GL251" s="2520"/>
      <c r="GM251" s="2520"/>
      <c r="GN251" s="2520"/>
      <c r="GO251" s="2520"/>
      <c r="GP251" s="2520"/>
      <c r="GQ251" s="2520"/>
      <c r="GR251" s="2520"/>
      <c r="GS251" s="2520"/>
      <c r="GT251" s="2520"/>
      <c r="GU251" s="2520"/>
      <c r="GV251" s="2520"/>
      <c r="GW251" s="2520"/>
      <c r="GX251" s="2520"/>
      <c r="GY251" s="2520"/>
      <c r="GZ251" s="2520"/>
      <c r="HA251" s="2520"/>
      <c r="HB251" s="2520"/>
      <c r="HC251" s="2520"/>
      <c r="HD251" s="2520"/>
      <c r="HE251" s="2520"/>
      <c r="HF251" s="2520"/>
      <c r="HG251" s="2520"/>
      <c r="HH251" s="2520"/>
      <c r="HI251" s="2520"/>
      <c r="HJ251" s="2520"/>
      <c r="HK251" s="2520"/>
      <c r="HL251" s="2520"/>
      <c r="HM251" s="2520"/>
      <c r="HN251" s="2520"/>
      <c r="HO251" s="2520"/>
      <c r="HP251" s="2520"/>
      <c r="HQ251" s="2520"/>
      <c r="HR251" s="2520"/>
      <c r="HS251" s="2520"/>
      <c r="HT251" s="2520"/>
      <c r="HU251" s="2520"/>
      <c r="HV251" s="2520"/>
      <c r="HW251" s="2520"/>
      <c r="HX251" s="2520"/>
      <c r="HY251" s="2520"/>
      <c r="HZ251" s="2520"/>
      <c r="IA251" s="2520"/>
      <c r="IB251" s="2520"/>
      <c r="IC251" s="2520"/>
      <c r="ID251" s="2520"/>
      <c r="IE251" s="2520"/>
      <c r="IF251" s="2520"/>
      <c r="IG251" s="2520"/>
      <c r="IH251" s="2520"/>
      <c r="II251" s="2520"/>
      <c r="IJ251" s="2520"/>
      <c r="IK251" s="2520"/>
      <c r="IL251" s="2520"/>
      <c r="IM251" s="2520"/>
      <c r="IN251" s="2520"/>
      <c r="IO251" s="2520"/>
      <c r="IP251" s="2520"/>
      <c r="IQ251" s="2520"/>
      <c r="IR251" s="2520"/>
      <c r="IS251" s="2520"/>
      <c r="IT251" s="2520"/>
      <c r="IU251" s="2520"/>
      <c r="IV251" s="2520"/>
    </row>
    <row r="252" spans="1:256" s="2712" customFormat="1" ht="15.6" customHeight="1">
      <c r="A252" s="2522"/>
      <c r="B252" s="2522"/>
      <c r="C252" s="2641"/>
      <c r="D252" s="2642"/>
      <c r="E252" s="2521"/>
      <c r="F252" s="2621" t="s">
        <v>631</v>
      </c>
      <c r="G252" s="2632"/>
      <c r="H252" s="2632"/>
      <c r="I252" s="2632"/>
      <c r="J252" s="2632"/>
      <c r="K252" s="2632"/>
      <c r="L252" s="2632"/>
      <c r="M252" s="2632"/>
      <c r="N252" s="2632"/>
      <c r="O252" s="808">
        <v>46800</v>
      </c>
      <c r="P252" s="808">
        <v>36200</v>
      </c>
      <c r="Q252" s="808">
        <v>49100</v>
      </c>
      <c r="R252" s="808">
        <v>64900</v>
      </c>
      <c r="S252" s="2643">
        <v>104700</v>
      </c>
      <c r="T252" s="2643">
        <v>125300</v>
      </c>
      <c r="U252" s="810">
        <v>137600</v>
      </c>
      <c r="V252" s="2644">
        <v>129600</v>
      </c>
      <c r="W252" s="2644">
        <v>131000</v>
      </c>
      <c r="X252" s="1652">
        <v>131000</v>
      </c>
      <c r="Y252" s="2646">
        <v>142000</v>
      </c>
      <c r="Z252" s="2646">
        <v>142000</v>
      </c>
      <c r="AA252" s="2647">
        <v>142000</v>
      </c>
      <c r="AB252" s="2647">
        <v>142000</v>
      </c>
      <c r="AC252" s="515">
        <v>145600</v>
      </c>
      <c r="AD252" s="515">
        <v>149200</v>
      </c>
      <c r="AE252" s="515">
        <v>152900</v>
      </c>
      <c r="AF252" s="515">
        <v>156700</v>
      </c>
      <c r="AG252" s="515">
        <v>160600</v>
      </c>
      <c r="AH252" s="515">
        <v>164600</v>
      </c>
      <c r="AI252" s="515">
        <v>168700</v>
      </c>
      <c r="AJ252" s="515">
        <v>172900</v>
      </c>
      <c r="AK252" s="515">
        <v>177200</v>
      </c>
      <c r="AL252" s="515">
        <v>181600</v>
      </c>
      <c r="AM252" s="515">
        <v>186100</v>
      </c>
      <c r="AN252" s="515">
        <v>190800</v>
      </c>
      <c r="AO252" s="515">
        <v>195600</v>
      </c>
      <c r="AP252" s="561">
        <v>200500</v>
      </c>
      <c r="AQ252" s="2520"/>
      <c r="AR252" s="2520"/>
      <c r="AS252" s="1652">
        <v>142000</v>
      </c>
      <c r="AT252" s="2520"/>
      <c r="AU252" s="2520"/>
      <c r="AV252" s="2520"/>
      <c r="AW252" s="2520"/>
      <c r="AX252" s="2520"/>
      <c r="AY252" s="2520"/>
      <c r="AZ252" s="2520"/>
      <c r="BA252" s="2520"/>
      <c r="BB252" s="2520"/>
      <c r="BC252" s="2520"/>
      <c r="BD252" s="2520"/>
      <c r="BE252" s="2520"/>
      <c r="BF252" s="2520"/>
      <c r="BG252" s="2520"/>
      <c r="BH252" s="2520"/>
      <c r="BI252" s="2520"/>
      <c r="BJ252" s="2520"/>
      <c r="BK252" s="2520"/>
      <c r="BL252" s="2520"/>
      <c r="BM252" s="2520"/>
      <c r="BN252" s="2520"/>
      <c r="BO252" s="2520"/>
      <c r="BP252" s="2520"/>
      <c r="BQ252" s="2520"/>
      <c r="BR252" s="2520"/>
      <c r="BS252" s="2520"/>
      <c r="BT252" s="2520"/>
      <c r="BU252" s="2520"/>
      <c r="BV252" s="2520"/>
      <c r="BW252" s="2520"/>
      <c r="BX252" s="2520"/>
      <c r="BY252" s="2520"/>
      <c r="BZ252" s="2520"/>
      <c r="CA252" s="2520"/>
      <c r="CB252" s="2520"/>
      <c r="CC252" s="2520"/>
      <c r="CD252" s="2520"/>
      <c r="CE252" s="2520"/>
      <c r="CF252" s="2520"/>
      <c r="CG252" s="2520"/>
      <c r="CH252" s="2520"/>
      <c r="CI252" s="2520"/>
      <c r="CJ252" s="2520"/>
      <c r="CK252" s="2520"/>
      <c r="CL252" s="2520"/>
      <c r="CM252" s="2520"/>
      <c r="CN252" s="2520"/>
      <c r="CO252" s="2520"/>
      <c r="CP252" s="2520"/>
      <c r="CQ252" s="2520"/>
      <c r="CR252" s="2520"/>
      <c r="CS252" s="2520"/>
      <c r="CT252" s="2520"/>
      <c r="CU252" s="2520"/>
      <c r="CV252" s="2520"/>
      <c r="CW252" s="2520"/>
      <c r="CX252" s="2520"/>
      <c r="CY252" s="2520"/>
      <c r="CZ252" s="2520"/>
      <c r="DA252" s="2520"/>
      <c r="DB252" s="2520"/>
      <c r="DC252" s="2520"/>
      <c r="DD252" s="2520"/>
      <c r="DE252" s="2520"/>
      <c r="DF252" s="2520"/>
      <c r="DG252" s="2520"/>
      <c r="DH252" s="2520"/>
      <c r="DI252" s="2520"/>
      <c r="DJ252" s="2520"/>
      <c r="DK252" s="2520"/>
      <c r="DL252" s="2520"/>
      <c r="DM252" s="2520"/>
      <c r="DN252" s="2520"/>
      <c r="DO252" s="2520"/>
      <c r="DP252" s="2520"/>
      <c r="DQ252" s="2520"/>
      <c r="DR252" s="2520"/>
      <c r="DS252" s="2520"/>
      <c r="DT252" s="2520"/>
      <c r="DU252" s="2520"/>
      <c r="DV252" s="2520"/>
      <c r="DW252" s="2520"/>
      <c r="DX252" s="2520"/>
      <c r="DY252" s="2520"/>
      <c r="DZ252" s="2520"/>
      <c r="EA252" s="2520"/>
      <c r="EB252" s="2520"/>
      <c r="EC252" s="2520"/>
      <c r="ED252" s="2520"/>
      <c r="EE252" s="2520"/>
      <c r="EF252" s="2520"/>
      <c r="EG252" s="2520"/>
      <c r="EH252" s="2520"/>
      <c r="EI252" s="2520"/>
      <c r="EJ252" s="2520"/>
      <c r="EK252" s="2520"/>
      <c r="EL252" s="2520"/>
      <c r="EM252" s="2520"/>
      <c r="EN252" s="2520"/>
      <c r="EO252" s="2520"/>
      <c r="EP252" s="2520"/>
      <c r="EQ252" s="2520"/>
      <c r="ER252" s="2520"/>
      <c r="ES252" s="2520"/>
      <c r="ET252" s="2520"/>
      <c r="EU252" s="2520"/>
      <c r="EV252" s="2520"/>
      <c r="EW252" s="2520"/>
      <c r="EX252" s="2520"/>
      <c r="EY252" s="2520"/>
      <c r="EZ252" s="2520"/>
      <c r="FA252" s="2520"/>
      <c r="FB252" s="2520"/>
      <c r="FC252" s="2520"/>
      <c r="FD252" s="2520"/>
      <c r="FE252" s="2520"/>
      <c r="FF252" s="2520"/>
      <c r="FG252" s="2520"/>
      <c r="FH252" s="2520"/>
      <c r="FI252" s="2520"/>
      <c r="FJ252" s="2520"/>
      <c r="FK252" s="2520"/>
      <c r="FL252" s="2520"/>
      <c r="FM252" s="2520"/>
      <c r="FN252" s="2520"/>
      <c r="FO252" s="2520"/>
      <c r="FP252" s="2520"/>
      <c r="FQ252" s="2520"/>
      <c r="FR252" s="2520"/>
      <c r="FS252" s="2520"/>
      <c r="FT252" s="2520"/>
      <c r="FU252" s="2520"/>
      <c r="FV252" s="2520"/>
      <c r="FW252" s="2520"/>
      <c r="FX252" s="2520"/>
      <c r="FY252" s="2520"/>
      <c r="FZ252" s="2520"/>
      <c r="GA252" s="2520"/>
      <c r="GB252" s="2520"/>
      <c r="GC252" s="2520"/>
      <c r="GD252" s="2520"/>
      <c r="GE252" s="2520"/>
      <c r="GF252" s="2520"/>
      <c r="GG252" s="2520"/>
      <c r="GH252" s="2520"/>
      <c r="GI252" s="2520"/>
      <c r="GJ252" s="2520"/>
      <c r="GK252" s="2520"/>
      <c r="GL252" s="2520"/>
      <c r="GM252" s="2520"/>
      <c r="GN252" s="2520"/>
      <c r="GO252" s="2520"/>
      <c r="GP252" s="2520"/>
      <c r="GQ252" s="2520"/>
      <c r="GR252" s="2520"/>
      <c r="GS252" s="2520"/>
      <c r="GT252" s="2520"/>
      <c r="GU252" s="2520"/>
      <c r="GV252" s="2520"/>
      <c r="GW252" s="2520"/>
      <c r="GX252" s="2520"/>
      <c r="GY252" s="2520"/>
      <c r="GZ252" s="2520"/>
      <c r="HA252" s="2520"/>
      <c r="HB252" s="2520"/>
      <c r="HC252" s="2520"/>
      <c r="HD252" s="2520"/>
      <c r="HE252" s="2520"/>
      <c r="HF252" s="2520"/>
      <c r="HG252" s="2520"/>
      <c r="HH252" s="2520"/>
      <c r="HI252" s="2520"/>
      <c r="HJ252" s="2520"/>
      <c r="HK252" s="2520"/>
      <c r="HL252" s="2520"/>
      <c r="HM252" s="2520"/>
      <c r="HN252" s="2520"/>
      <c r="HO252" s="2520"/>
      <c r="HP252" s="2520"/>
      <c r="HQ252" s="2520"/>
      <c r="HR252" s="2520"/>
      <c r="HS252" s="2520"/>
      <c r="HT252" s="2520"/>
      <c r="HU252" s="2520"/>
      <c r="HV252" s="2520"/>
      <c r="HW252" s="2520"/>
      <c r="HX252" s="2520"/>
      <c r="HY252" s="2520"/>
      <c r="HZ252" s="2520"/>
      <c r="IA252" s="2520"/>
      <c r="IB252" s="2520"/>
      <c r="IC252" s="2520"/>
      <c r="ID252" s="2520"/>
      <c r="IE252" s="2520"/>
      <c r="IF252" s="2520"/>
      <c r="IG252" s="2520"/>
      <c r="IH252" s="2520"/>
      <c r="II252" s="2520"/>
      <c r="IJ252" s="2520"/>
      <c r="IK252" s="2520"/>
      <c r="IL252" s="2520"/>
      <c r="IM252" s="2520"/>
      <c r="IN252" s="2520"/>
      <c r="IO252" s="2520"/>
      <c r="IP252" s="2520"/>
      <c r="IQ252" s="2520"/>
      <c r="IR252" s="2520"/>
      <c r="IS252" s="2520"/>
      <c r="IT252" s="2520"/>
      <c r="IU252" s="2520"/>
      <c r="IV252" s="2520"/>
    </row>
    <row r="253" spans="1:256" s="2712" customFormat="1" ht="15.6" customHeight="1">
      <c r="A253" s="2522"/>
      <c r="B253" s="2522"/>
      <c r="C253" s="2641"/>
      <c r="D253" s="2642"/>
      <c r="E253" s="2521"/>
      <c r="F253" s="2621" t="s">
        <v>634</v>
      </c>
      <c r="G253" s="2632"/>
      <c r="H253" s="2632"/>
      <c r="I253" s="2632"/>
      <c r="J253" s="2632"/>
      <c r="K253" s="2632"/>
      <c r="L253" s="2632"/>
      <c r="M253" s="2632"/>
      <c r="N253" s="2632"/>
      <c r="O253" s="808">
        <v>195400</v>
      </c>
      <c r="P253" s="808">
        <v>126400</v>
      </c>
      <c r="Q253" s="808">
        <v>91600</v>
      </c>
      <c r="R253" s="808">
        <v>209100</v>
      </c>
      <c r="S253" s="2643">
        <v>153000</v>
      </c>
      <c r="T253" s="2643">
        <v>2305900</v>
      </c>
      <c r="U253" s="810">
        <v>2157200</v>
      </c>
      <c r="V253" s="2644">
        <v>60800</v>
      </c>
      <c r="W253" s="2644">
        <v>60800</v>
      </c>
      <c r="X253" s="1652">
        <v>0</v>
      </c>
      <c r="Y253" s="2646">
        <v>0</v>
      </c>
      <c r="Z253" s="2646">
        <v>0</v>
      </c>
      <c r="AA253" s="2647">
        <v>0</v>
      </c>
      <c r="AB253" s="2647">
        <v>0</v>
      </c>
      <c r="AC253" s="515">
        <v>0</v>
      </c>
      <c r="AD253" s="515">
        <v>0</v>
      </c>
      <c r="AE253" s="515">
        <v>0</v>
      </c>
      <c r="AF253" s="515">
        <v>0</v>
      </c>
      <c r="AG253" s="515">
        <v>0</v>
      </c>
      <c r="AH253" s="515">
        <v>0</v>
      </c>
      <c r="AI253" s="515">
        <v>0</v>
      </c>
      <c r="AJ253" s="515">
        <v>0</v>
      </c>
      <c r="AK253" s="515">
        <v>0</v>
      </c>
      <c r="AL253" s="515">
        <v>0</v>
      </c>
      <c r="AM253" s="515">
        <v>0</v>
      </c>
      <c r="AN253" s="515">
        <v>0</v>
      </c>
      <c r="AO253" s="515">
        <v>0</v>
      </c>
      <c r="AP253" s="561">
        <v>0</v>
      </c>
      <c r="AQ253" s="2520"/>
      <c r="AR253" s="2520"/>
      <c r="AS253" s="1652">
        <v>0</v>
      </c>
      <c r="AT253" s="2520"/>
      <c r="AU253" s="2520"/>
      <c r="AV253" s="2520"/>
      <c r="AW253" s="2520"/>
      <c r="AX253" s="2520"/>
      <c r="AY253" s="2520"/>
      <c r="AZ253" s="2520"/>
      <c r="BA253" s="2520"/>
      <c r="BB253" s="2520"/>
      <c r="BC253" s="2520"/>
      <c r="BD253" s="2520"/>
      <c r="BE253" s="2520"/>
      <c r="BF253" s="2520"/>
      <c r="BG253" s="2520"/>
      <c r="BH253" s="2520"/>
      <c r="BI253" s="2520"/>
      <c r="BJ253" s="2520"/>
      <c r="BK253" s="2520"/>
      <c r="BL253" s="2520"/>
      <c r="BM253" s="2520"/>
      <c r="BN253" s="2520"/>
      <c r="BO253" s="2520"/>
      <c r="BP253" s="2520"/>
      <c r="BQ253" s="2520"/>
      <c r="BR253" s="2520"/>
      <c r="BS253" s="2520"/>
      <c r="BT253" s="2520"/>
      <c r="BU253" s="2520"/>
      <c r="BV253" s="2520"/>
      <c r="BW253" s="2520"/>
      <c r="BX253" s="2520"/>
      <c r="BY253" s="2520"/>
      <c r="BZ253" s="2520"/>
      <c r="CA253" s="2520"/>
      <c r="CB253" s="2520"/>
      <c r="CC253" s="2520"/>
      <c r="CD253" s="2520"/>
      <c r="CE253" s="2520"/>
      <c r="CF253" s="2520"/>
      <c r="CG253" s="2520"/>
      <c r="CH253" s="2520"/>
      <c r="CI253" s="2520"/>
      <c r="CJ253" s="2520"/>
      <c r="CK253" s="2520"/>
      <c r="CL253" s="2520"/>
      <c r="CM253" s="2520"/>
      <c r="CN253" s="2520"/>
      <c r="CO253" s="2520"/>
      <c r="CP253" s="2520"/>
      <c r="CQ253" s="2520"/>
      <c r="CR253" s="2520"/>
      <c r="CS253" s="2520"/>
      <c r="CT253" s="2520"/>
      <c r="CU253" s="2520"/>
      <c r="CV253" s="2520"/>
      <c r="CW253" s="2520"/>
      <c r="CX253" s="2520"/>
      <c r="CY253" s="2520"/>
      <c r="CZ253" s="2520"/>
      <c r="DA253" s="2520"/>
      <c r="DB253" s="2520"/>
      <c r="DC253" s="2520"/>
      <c r="DD253" s="2520"/>
      <c r="DE253" s="2520"/>
      <c r="DF253" s="2520"/>
      <c r="DG253" s="2520"/>
      <c r="DH253" s="2520"/>
      <c r="DI253" s="2520"/>
      <c r="DJ253" s="2520"/>
      <c r="DK253" s="2520"/>
      <c r="DL253" s="2520"/>
      <c r="DM253" s="2520"/>
      <c r="DN253" s="2520"/>
      <c r="DO253" s="2520"/>
      <c r="DP253" s="2520"/>
      <c r="DQ253" s="2520"/>
      <c r="DR253" s="2520"/>
      <c r="DS253" s="2520"/>
      <c r="DT253" s="2520"/>
      <c r="DU253" s="2520"/>
      <c r="DV253" s="2520"/>
      <c r="DW253" s="2520"/>
      <c r="DX253" s="2520"/>
      <c r="DY253" s="2520"/>
      <c r="DZ253" s="2520"/>
      <c r="EA253" s="2520"/>
      <c r="EB253" s="2520"/>
      <c r="EC253" s="2520"/>
      <c r="ED253" s="2520"/>
      <c r="EE253" s="2520"/>
      <c r="EF253" s="2520"/>
      <c r="EG253" s="2520"/>
      <c r="EH253" s="2520"/>
      <c r="EI253" s="2520"/>
      <c r="EJ253" s="2520"/>
      <c r="EK253" s="2520"/>
      <c r="EL253" s="2520"/>
      <c r="EM253" s="2520"/>
      <c r="EN253" s="2520"/>
      <c r="EO253" s="2520"/>
      <c r="EP253" s="2520"/>
      <c r="EQ253" s="2520"/>
      <c r="ER253" s="2520"/>
      <c r="ES253" s="2520"/>
      <c r="ET253" s="2520"/>
      <c r="EU253" s="2520"/>
      <c r="EV253" s="2520"/>
      <c r="EW253" s="2520"/>
      <c r="EX253" s="2520"/>
      <c r="EY253" s="2520"/>
      <c r="EZ253" s="2520"/>
      <c r="FA253" s="2520"/>
      <c r="FB253" s="2520"/>
      <c r="FC253" s="2520"/>
      <c r="FD253" s="2520"/>
      <c r="FE253" s="2520"/>
      <c r="FF253" s="2520"/>
      <c r="FG253" s="2520"/>
      <c r="FH253" s="2520"/>
      <c r="FI253" s="2520"/>
      <c r="FJ253" s="2520"/>
      <c r="FK253" s="2520"/>
      <c r="FL253" s="2520"/>
      <c r="FM253" s="2520"/>
      <c r="FN253" s="2520"/>
      <c r="FO253" s="2520"/>
      <c r="FP253" s="2520"/>
      <c r="FQ253" s="2520"/>
      <c r="FR253" s="2520"/>
      <c r="FS253" s="2520"/>
      <c r="FT253" s="2520"/>
      <c r="FU253" s="2520"/>
      <c r="FV253" s="2520"/>
      <c r="FW253" s="2520"/>
      <c r="FX253" s="2520"/>
      <c r="FY253" s="2520"/>
      <c r="FZ253" s="2520"/>
      <c r="GA253" s="2520"/>
      <c r="GB253" s="2520"/>
      <c r="GC253" s="2520"/>
      <c r="GD253" s="2520"/>
      <c r="GE253" s="2520"/>
      <c r="GF253" s="2520"/>
      <c r="GG253" s="2520"/>
      <c r="GH253" s="2520"/>
      <c r="GI253" s="2520"/>
      <c r="GJ253" s="2520"/>
      <c r="GK253" s="2520"/>
      <c r="GL253" s="2520"/>
      <c r="GM253" s="2520"/>
      <c r="GN253" s="2520"/>
      <c r="GO253" s="2520"/>
      <c r="GP253" s="2520"/>
      <c r="GQ253" s="2520"/>
      <c r="GR253" s="2520"/>
      <c r="GS253" s="2520"/>
      <c r="GT253" s="2520"/>
      <c r="GU253" s="2520"/>
      <c r="GV253" s="2520"/>
      <c r="GW253" s="2520"/>
      <c r="GX253" s="2520"/>
      <c r="GY253" s="2520"/>
      <c r="GZ253" s="2520"/>
      <c r="HA253" s="2520"/>
      <c r="HB253" s="2520"/>
      <c r="HC253" s="2520"/>
      <c r="HD253" s="2520"/>
      <c r="HE253" s="2520"/>
      <c r="HF253" s="2520"/>
      <c r="HG253" s="2520"/>
      <c r="HH253" s="2520"/>
      <c r="HI253" s="2520"/>
      <c r="HJ253" s="2520"/>
      <c r="HK253" s="2520"/>
      <c r="HL253" s="2520"/>
      <c r="HM253" s="2520"/>
      <c r="HN253" s="2520"/>
      <c r="HO253" s="2520"/>
      <c r="HP253" s="2520"/>
      <c r="HQ253" s="2520"/>
      <c r="HR253" s="2520"/>
      <c r="HS253" s="2520"/>
      <c r="HT253" s="2520"/>
      <c r="HU253" s="2520"/>
      <c r="HV253" s="2520"/>
      <c r="HW253" s="2520"/>
      <c r="HX253" s="2520"/>
      <c r="HY253" s="2520"/>
      <c r="HZ253" s="2520"/>
      <c r="IA253" s="2520"/>
      <c r="IB253" s="2520"/>
      <c r="IC253" s="2520"/>
      <c r="ID253" s="2520"/>
      <c r="IE253" s="2520"/>
      <c r="IF253" s="2520"/>
      <c r="IG253" s="2520"/>
      <c r="IH253" s="2520"/>
      <c r="II253" s="2520"/>
      <c r="IJ253" s="2520"/>
      <c r="IK253" s="2520"/>
      <c r="IL253" s="2520"/>
      <c r="IM253" s="2520"/>
      <c r="IN253" s="2520"/>
      <c r="IO253" s="2520"/>
      <c r="IP253" s="2520"/>
      <c r="IQ253" s="2520"/>
      <c r="IR253" s="2520"/>
      <c r="IS253" s="2520"/>
      <c r="IT253" s="2520"/>
      <c r="IU253" s="2520"/>
      <c r="IV253" s="2520"/>
    </row>
    <row r="254" spans="1:256" s="2713" customFormat="1" ht="15.6" customHeight="1">
      <c r="A254" s="207"/>
      <c r="B254" s="207"/>
      <c r="C254" s="2641"/>
      <c r="D254" s="2642"/>
      <c r="E254" s="2521"/>
      <c r="F254" s="2621" t="s">
        <v>637</v>
      </c>
      <c r="G254" s="2632"/>
      <c r="H254" s="2632"/>
      <c r="I254" s="2632"/>
      <c r="J254" s="2632"/>
      <c r="K254" s="2632"/>
      <c r="L254" s="2632"/>
      <c r="M254" s="2632"/>
      <c r="N254" s="2632"/>
      <c r="O254" s="808">
        <v>3025300</v>
      </c>
      <c r="P254" s="808">
        <v>1862500</v>
      </c>
      <c r="Q254" s="808">
        <v>1476000</v>
      </c>
      <c r="R254" s="808">
        <v>2179700</v>
      </c>
      <c r="S254" s="2643">
        <v>2405900</v>
      </c>
      <c r="T254" s="2643">
        <v>2904800</v>
      </c>
      <c r="U254" s="810">
        <v>2363600</v>
      </c>
      <c r="V254" s="2644">
        <v>4685400</v>
      </c>
      <c r="W254" s="2644">
        <v>5040800</v>
      </c>
      <c r="X254" s="1652">
        <v>4561300</v>
      </c>
      <c r="Y254" s="2646">
        <v>3511300</v>
      </c>
      <c r="Z254" s="2646">
        <v>3511300</v>
      </c>
      <c r="AA254" s="2647">
        <v>4874334</v>
      </c>
      <c r="AB254" s="2647">
        <v>4926334</v>
      </c>
      <c r="AC254" s="515">
        <v>5049500</v>
      </c>
      <c r="AD254" s="515">
        <v>5175700</v>
      </c>
      <c r="AE254" s="515">
        <v>5305100</v>
      </c>
      <c r="AF254" s="515">
        <v>5437700</v>
      </c>
      <c r="AG254" s="515">
        <v>5573600</v>
      </c>
      <c r="AH254" s="515">
        <v>5712900</v>
      </c>
      <c r="AI254" s="515">
        <v>5855700</v>
      </c>
      <c r="AJ254" s="515">
        <v>6002100</v>
      </c>
      <c r="AK254" s="515">
        <v>6152200</v>
      </c>
      <c r="AL254" s="515">
        <v>6306000</v>
      </c>
      <c r="AM254" s="515">
        <v>6463700</v>
      </c>
      <c r="AN254" s="515">
        <v>6625300</v>
      </c>
      <c r="AO254" s="515">
        <v>6790900</v>
      </c>
      <c r="AP254" s="561">
        <v>6960700</v>
      </c>
      <c r="AQ254" s="2520"/>
      <c r="AR254" s="2520"/>
      <c r="AS254" s="1652">
        <v>3511300</v>
      </c>
      <c r="AT254" s="2520"/>
      <c r="AU254" s="2520"/>
      <c r="AV254" s="2520"/>
      <c r="AW254" s="2520"/>
      <c r="AX254" s="2520"/>
      <c r="AY254" s="2520"/>
      <c r="AZ254" s="2520"/>
      <c r="BA254" s="2520"/>
      <c r="BB254" s="2520"/>
      <c r="BC254" s="2520"/>
      <c r="BD254" s="2520"/>
      <c r="BE254" s="2520"/>
      <c r="BF254" s="2520"/>
      <c r="BG254" s="2520"/>
      <c r="BH254" s="2520"/>
      <c r="BI254" s="2520"/>
      <c r="BJ254" s="2520"/>
      <c r="BK254" s="2520"/>
      <c r="BL254" s="2520"/>
      <c r="BM254" s="2520"/>
      <c r="BN254" s="2520"/>
      <c r="BO254" s="2520"/>
      <c r="BP254" s="2520"/>
      <c r="BQ254" s="2520"/>
      <c r="BR254" s="2520"/>
      <c r="BS254" s="2520"/>
      <c r="BT254" s="2520"/>
      <c r="BU254" s="2520"/>
      <c r="BV254" s="2520"/>
      <c r="BW254" s="2520"/>
      <c r="BX254" s="2520"/>
      <c r="BY254" s="2520"/>
      <c r="BZ254" s="2520"/>
      <c r="CA254" s="2520"/>
      <c r="CB254" s="2520"/>
      <c r="CC254" s="2520"/>
      <c r="CD254" s="2520"/>
      <c r="CE254" s="2520"/>
      <c r="CF254" s="2520"/>
      <c r="CG254" s="2520"/>
      <c r="CH254" s="2520"/>
      <c r="CI254" s="2520"/>
      <c r="CJ254" s="2520"/>
      <c r="CK254" s="2520"/>
      <c r="CL254" s="2520"/>
      <c r="CM254" s="2520"/>
      <c r="CN254" s="2520"/>
      <c r="CO254" s="2520"/>
      <c r="CP254" s="2520"/>
      <c r="CQ254" s="2520"/>
      <c r="CR254" s="2520"/>
      <c r="CS254" s="2520"/>
      <c r="CT254" s="2520"/>
      <c r="CU254" s="2520"/>
      <c r="CV254" s="2520"/>
      <c r="CW254" s="2520"/>
      <c r="CX254" s="2520"/>
      <c r="CY254" s="2520"/>
      <c r="CZ254" s="2520"/>
      <c r="DA254" s="2520"/>
      <c r="DB254" s="2520"/>
      <c r="DC254" s="2520"/>
      <c r="DD254" s="2520"/>
      <c r="DE254" s="2520"/>
      <c r="DF254" s="2520"/>
      <c r="DG254" s="2520"/>
      <c r="DH254" s="2520"/>
      <c r="DI254" s="2520"/>
      <c r="DJ254" s="2520"/>
      <c r="DK254" s="2520"/>
      <c r="DL254" s="2520"/>
      <c r="DM254" s="2520"/>
      <c r="DN254" s="2520"/>
      <c r="DO254" s="2520"/>
      <c r="DP254" s="2520"/>
      <c r="DQ254" s="2520"/>
      <c r="DR254" s="2520"/>
      <c r="DS254" s="2520"/>
      <c r="DT254" s="2520"/>
      <c r="DU254" s="2520"/>
      <c r="DV254" s="2520"/>
      <c r="DW254" s="2520"/>
      <c r="DX254" s="2520"/>
      <c r="DY254" s="2520"/>
      <c r="DZ254" s="2520"/>
      <c r="EA254" s="2520"/>
      <c r="EB254" s="2520"/>
      <c r="EC254" s="2520"/>
      <c r="ED254" s="2520"/>
      <c r="EE254" s="2520"/>
      <c r="EF254" s="2520"/>
      <c r="EG254" s="2520"/>
      <c r="EH254" s="2520"/>
      <c r="EI254" s="2520"/>
      <c r="EJ254" s="2520"/>
      <c r="EK254" s="2520"/>
      <c r="EL254" s="2520"/>
      <c r="EM254" s="2520"/>
      <c r="EN254" s="2520"/>
      <c r="EO254" s="2520"/>
      <c r="EP254" s="2520"/>
      <c r="EQ254" s="2520"/>
      <c r="ER254" s="2520"/>
      <c r="ES254" s="2520"/>
      <c r="ET254" s="2520"/>
      <c r="EU254" s="2520"/>
      <c r="EV254" s="2520"/>
      <c r="EW254" s="2520"/>
      <c r="EX254" s="2520"/>
      <c r="EY254" s="2520"/>
      <c r="EZ254" s="2520"/>
      <c r="FA254" s="2520"/>
      <c r="FB254" s="2520"/>
      <c r="FC254" s="2520"/>
      <c r="FD254" s="2520"/>
      <c r="FE254" s="2520"/>
      <c r="FF254" s="2520"/>
      <c r="FG254" s="2520"/>
      <c r="FH254" s="2520"/>
      <c r="FI254" s="2520"/>
      <c r="FJ254" s="2520"/>
      <c r="FK254" s="2520"/>
      <c r="FL254" s="2520"/>
      <c r="FM254" s="2520"/>
      <c r="FN254" s="2520"/>
      <c r="FO254" s="2520"/>
      <c r="FP254" s="2520"/>
      <c r="FQ254" s="2520"/>
      <c r="FR254" s="2520"/>
      <c r="FS254" s="2520"/>
      <c r="FT254" s="2520"/>
      <c r="FU254" s="2520"/>
      <c r="FV254" s="2520"/>
      <c r="FW254" s="2520"/>
      <c r="FX254" s="2520"/>
      <c r="FY254" s="2520"/>
      <c r="FZ254" s="2520"/>
      <c r="GA254" s="2520"/>
      <c r="GB254" s="2520"/>
      <c r="GC254" s="2520"/>
      <c r="GD254" s="2520"/>
      <c r="GE254" s="2520"/>
      <c r="GF254" s="2520"/>
      <c r="GG254" s="2520"/>
      <c r="GH254" s="2520"/>
      <c r="GI254" s="2520"/>
      <c r="GJ254" s="2520"/>
      <c r="GK254" s="2520"/>
      <c r="GL254" s="2520"/>
      <c r="GM254" s="2520"/>
      <c r="GN254" s="2520"/>
      <c r="GO254" s="2520"/>
      <c r="GP254" s="2520"/>
      <c r="GQ254" s="2520"/>
      <c r="GR254" s="2520"/>
      <c r="GS254" s="2520"/>
      <c r="GT254" s="2520"/>
      <c r="GU254" s="2520"/>
      <c r="GV254" s="2520"/>
      <c r="GW254" s="2520"/>
      <c r="GX254" s="2520"/>
      <c r="GY254" s="2520"/>
      <c r="GZ254" s="2520"/>
      <c r="HA254" s="2520"/>
      <c r="HB254" s="2520"/>
      <c r="HC254" s="2520"/>
      <c r="HD254" s="2520"/>
      <c r="HE254" s="2520"/>
      <c r="HF254" s="2520"/>
      <c r="HG254" s="2520"/>
      <c r="HH254" s="2520"/>
      <c r="HI254" s="2520"/>
      <c r="HJ254" s="2520"/>
      <c r="HK254" s="2520"/>
      <c r="HL254" s="2520"/>
      <c r="HM254" s="2520"/>
      <c r="HN254" s="2520"/>
      <c r="HO254" s="2520"/>
      <c r="HP254" s="2520"/>
      <c r="HQ254" s="2520"/>
      <c r="HR254" s="2520"/>
      <c r="HS254" s="2520"/>
      <c r="HT254" s="2520"/>
      <c r="HU254" s="2520"/>
      <c r="HV254" s="2520"/>
      <c r="HW254" s="2520"/>
      <c r="HX254" s="2520"/>
      <c r="HY254" s="2520"/>
      <c r="HZ254" s="2520"/>
      <c r="IA254" s="2520"/>
      <c r="IB254" s="2520"/>
      <c r="IC254" s="2520"/>
      <c r="ID254" s="2520"/>
      <c r="IE254" s="2520"/>
      <c r="IF254" s="2520"/>
      <c r="IG254" s="2520"/>
      <c r="IH254" s="2520"/>
      <c r="II254" s="2520"/>
      <c r="IJ254" s="2520"/>
      <c r="IK254" s="2520"/>
      <c r="IL254" s="2520"/>
      <c r="IM254" s="2520"/>
      <c r="IN254" s="2520"/>
      <c r="IO254" s="2520"/>
      <c r="IP254" s="2520"/>
      <c r="IQ254" s="2520"/>
      <c r="IR254" s="2520"/>
      <c r="IS254" s="2520"/>
      <c r="IT254" s="2520"/>
      <c r="IU254" s="2520"/>
      <c r="IV254" s="2520"/>
    </row>
    <row r="255" spans="1:256" s="2712" customFormat="1" ht="15.6" customHeight="1">
      <c r="A255" s="207"/>
      <c r="B255" s="207"/>
      <c r="C255" s="2641"/>
      <c r="D255" s="2642"/>
      <c r="E255" s="2521"/>
      <c r="F255" s="2648" t="s">
        <v>640</v>
      </c>
      <c r="G255" s="2649"/>
      <c r="H255" s="2649"/>
      <c r="I255" s="2649"/>
      <c r="J255" s="2649"/>
      <c r="K255" s="2649"/>
      <c r="L255" s="2649"/>
      <c r="M255" s="2649"/>
      <c r="N255" s="2649"/>
      <c r="O255" s="808"/>
      <c r="P255" s="808">
        <v>0</v>
      </c>
      <c r="Q255" s="808">
        <v>0</v>
      </c>
      <c r="R255" s="808">
        <v>0</v>
      </c>
      <c r="S255" s="2643">
        <v>0</v>
      </c>
      <c r="T255" s="2643">
        <v>0</v>
      </c>
      <c r="U255" s="810">
        <v>0</v>
      </c>
      <c r="V255" s="2644">
        <v>0</v>
      </c>
      <c r="W255" s="2644">
        <v>0</v>
      </c>
      <c r="X255" s="1652">
        <v>0</v>
      </c>
      <c r="Y255" s="2646">
        <v>0</v>
      </c>
      <c r="Z255" s="2646">
        <v>0</v>
      </c>
      <c r="AA255" s="2647">
        <v>-1151358.2651999965</v>
      </c>
      <c r="AB255" s="2647">
        <v>-1200844.201700002</v>
      </c>
      <c r="AC255" s="515">
        <v>-1230900</v>
      </c>
      <c r="AD255" s="515">
        <v>-1261700</v>
      </c>
      <c r="AE255" s="515">
        <v>-1293200</v>
      </c>
      <c r="AF255" s="515">
        <v>-1325500</v>
      </c>
      <c r="AG255" s="515">
        <v>-1358600</v>
      </c>
      <c r="AH255" s="515">
        <v>-1392600</v>
      </c>
      <c r="AI255" s="515">
        <v>-1427400</v>
      </c>
      <c r="AJ255" s="515">
        <v>-1463100</v>
      </c>
      <c r="AK255" s="515">
        <v>-1499700</v>
      </c>
      <c r="AL255" s="515">
        <v>-1537200</v>
      </c>
      <c r="AM255" s="515">
        <v>-1575600</v>
      </c>
      <c r="AN255" s="515">
        <v>-1615000</v>
      </c>
      <c r="AO255" s="515">
        <v>-1655400</v>
      </c>
      <c r="AP255" s="561">
        <v>-1696800</v>
      </c>
      <c r="AQ255" s="2520"/>
      <c r="AR255" s="2520"/>
      <c r="AS255" s="1652">
        <v>0</v>
      </c>
      <c r="AT255" s="2520"/>
      <c r="AU255" s="2520"/>
      <c r="AV255" s="2520"/>
      <c r="AW255" s="2520"/>
      <c r="AX255" s="2520"/>
      <c r="AY255" s="2520"/>
      <c r="AZ255" s="2520"/>
      <c r="BA255" s="2520"/>
      <c r="BB255" s="2520"/>
      <c r="BC255" s="2520"/>
      <c r="BD255" s="2520"/>
      <c r="BE255" s="2520"/>
      <c r="BF255" s="2520"/>
      <c r="BG255" s="2520"/>
      <c r="BH255" s="2520"/>
      <c r="BI255" s="2520"/>
      <c r="BJ255" s="2520"/>
      <c r="BK255" s="2520"/>
      <c r="BL255" s="2520"/>
      <c r="BM255" s="2520"/>
      <c r="BN255" s="2520"/>
      <c r="BO255" s="2520"/>
      <c r="BP255" s="2520"/>
      <c r="BQ255" s="2520"/>
      <c r="BR255" s="2520"/>
      <c r="BS255" s="2520"/>
      <c r="BT255" s="2520"/>
      <c r="BU255" s="2520"/>
      <c r="BV255" s="2520"/>
      <c r="BW255" s="2520"/>
      <c r="BX255" s="2520"/>
      <c r="BY255" s="2520"/>
      <c r="BZ255" s="2520"/>
      <c r="CA255" s="2520"/>
      <c r="CB255" s="2520"/>
      <c r="CC255" s="2520"/>
      <c r="CD255" s="2520"/>
      <c r="CE255" s="2520"/>
      <c r="CF255" s="2520"/>
      <c r="CG255" s="2520"/>
      <c r="CH255" s="2520"/>
      <c r="CI255" s="2520"/>
      <c r="CJ255" s="2520"/>
      <c r="CK255" s="2520"/>
      <c r="CL255" s="2520"/>
      <c r="CM255" s="2520"/>
      <c r="CN255" s="2520"/>
      <c r="CO255" s="2520"/>
      <c r="CP255" s="2520"/>
      <c r="CQ255" s="2520"/>
      <c r="CR255" s="2520"/>
      <c r="CS255" s="2520"/>
      <c r="CT255" s="2520"/>
      <c r="CU255" s="2520"/>
      <c r="CV255" s="2520"/>
      <c r="CW255" s="2520"/>
      <c r="CX255" s="2520"/>
      <c r="CY255" s="2520"/>
      <c r="CZ255" s="2520"/>
      <c r="DA255" s="2520"/>
      <c r="DB255" s="2520"/>
      <c r="DC255" s="2520"/>
      <c r="DD255" s="2520"/>
      <c r="DE255" s="2520"/>
      <c r="DF255" s="2520"/>
      <c r="DG255" s="2520"/>
      <c r="DH255" s="2520"/>
      <c r="DI255" s="2520"/>
      <c r="DJ255" s="2520"/>
      <c r="DK255" s="2520"/>
      <c r="DL255" s="2520"/>
      <c r="DM255" s="2520"/>
      <c r="DN255" s="2520"/>
      <c r="DO255" s="2520"/>
      <c r="DP255" s="2520"/>
      <c r="DQ255" s="2520"/>
      <c r="DR255" s="2520"/>
      <c r="DS255" s="2520"/>
      <c r="DT255" s="2520"/>
      <c r="DU255" s="2520"/>
      <c r="DV255" s="2520"/>
      <c r="DW255" s="2520"/>
      <c r="DX255" s="2520"/>
      <c r="DY255" s="2520"/>
      <c r="DZ255" s="2520"/>
      <c r="EA255" s="2520"/>
      <c r="EB255" s="2520"/>
      <c r="EC255" s="2520"/>
      <c r="ED255" s="2520"/>
      <c r="EE255" s="2520"/>
      <c r="EF255" s="2520"/>
      <c r="EG255" s="2520"/>
      <c r="EH255" s="2520"/>
      <c r="EI255" s="2520"/>
      <c r="EJ255" s="2520"/>
      <c r="EK255" s="2520"/>
      <c r="EL255" s="2520"/>
      <c r="EM255" s="2520"/>
      <c r="EN255" s="2520"/>
      <c r="EO255" s="2520"/>
      <c r="EP255" s="2520"/>
      <c r="EQ255" s="2520"/>
      <c r="ER255" s="2520"/>
      <c r="ES255" s="2520"/>
      <c r="ET255" s="2520"/>
      <c r="EU255" s="2520"/>
      <c r="EV255" s="2520"/>
      <c r="EW255" s="2520"/>
      <c r="EX255" s="2520"/>
      <c r="EY255" s="2520"/>
      <c r="EZ255" s="2520"/>
      <c r="FA255" s="2520"/>
      <c r="FB255" s="2520"/>
      <c r="FC255" s="2520"/>
      <c r="FD255" s="2520"/>
      <c r="FE255" s="2520"/>
      <c r="FF255" s="2520"/>
      <c r="FG255" s="2520"/>
      <c r="FH255" s="2520"/>
      <c r="FI255" s="2520"/>
      <c r="FJ255" s="2520"/>
      <c r="FK255" s="2520"/>
      <c r="FL255" s="2520"/>
      <c r="FM255" s="2520"/>
      <c r="FN255" s="2520"/>
      <c r="FO255" s="2520"/>
      <c r="FP255" s="2520"/>
      <c r="FQ255" s="2520"/>
      <c r="FR255" s="2520"/>
      <c r="FS255" s="2520"/>
      <c r="FT255" s="2520"/>
      <c r="FU255" s="2520"/>
      <c r="FV255" s="2520"/>
      <c r="FW255" s="2520"/>
      <c r="FX255" s="2520"/>
      <c r="FY255" s="2520"/>
      <c r="FZ255" s="2520"/>
      <c r="GA255" s="2520"/>
      <c r="GB255" s="2520"/>
      <c r="GC255" s="2520"/>
      <c r="GD255" s="2520"/>
      <c r="GE255" s="2520"/>
      <c r="GF255" s="2520"/>
      <c r="GG255" s="2520"/>
      <c r="GH255" s="2520"/>
      <c r="GI255" s="2520"/>
      <c r="GJ255" s="2520"/>
      <c r="GK255" s="2520"/>
      <c r="GL255" s="2520"/>
      <c r="GM255" s="2520"/>
      <c r="GN255" s="2520"/>
      <c r="GO255" s="2520"/>
      <c r="GP255" s="2520"/>
      <c r="GQ255" s="2520"/>
      <c r="GR255" s="2520"/>
      <c r="GS255" s="2520"/>
      <c r="GT255" s="2520"/>
      <c r="GU255" s="2520"/>
      <c r="GV255" s="2520"/>
      <c r="GW255" s="2520"/>
      <c r="GX255" s="2520"/>
      <c r="GY255" s="2520"/>
      <c r="GZ255" s="2520"/>
      <c r="HA255" s="2520"/>
      <c r="HB255" s="2520"/>
      <c r="HC255" s="2520"/>
      <c r="HD255" s="2520"/>
      <c r="HE255" s="2520"/>
      <c r="HF255" s="2520"/>
      <c r="HG255" s="2520"/>
      <c r="HH255" s="2520"/>
      <c r="HI255" s="2520"/>
      <c r="HJ255" s="2520"/>
      <c r="HK255" s="2520"/>
      <c r="HL255" s="2520"/>
      <c r="HM255" s="2520"/>
      <c r="HN255" s="2520"/>
      <c r="HO255" s="2520"/>
      <c r="HP255" s="2520"/>
      <c r="HQ255" s="2520"/>
      <c r="HR255" s="2520"/>
      <c r="HS255" s="2520"/>
      <c r="HT255" s="2520"/>
      <c r="HU255" s="2520"/>
      <c r="HV255" s="2520"/>
      <c r="HW255" s="2520"/>
      <c r="HX255" s="2520"/>
      <c r="HY255" s="2520"/>
      <c r="HZ255" s="2520"/>
      <c r="IA255" s="2520"/>
      <c r="IB255" s="2520"/>
      <c r="IC255" s="2520"/>
      <c r="ID255" s="2520"/>
      <c r="IE255" s="2520"/>
      <c r="IF255" s="2520"/>
      <c r="IG255" s="2520"/>
      <c r="IH255" s="2520"/>
      <c r="II255" s="2520"/>
      <c r="IJ255" s="2520"/>
      <c r="IK255" s="2520"/>
      <c r="IL255" s="2520"/>
      <c r="IM255" s="2520"/>
      <c r="IN255" s="2520"/>
      <c r="IO255" s="2520"/>
      <c r="IP255" s="2520"/>
      <c r="IQ255" s="2520"/>
      <c r="IR255" s="2520"/>
      <c r="IS255" s="2520"/>
      <c r="IT255" s="2520"/>
      <c r="IU255" s="2520"/>
      <c r="IV255" s="2520"/>
    </row>
    <row r="256" spans="1:256" s="2712" customFormat="1" ht="15.6" customHeight="1">
      <c r="A256" s="207"/>
      <c r="B256" s="207"/>
      <c r="C256" s="2641"/>
      <c r="D256" s="2668"/>
      <c r="E256" s="2448"/>
      <c r="F256" s="2691" t="s">
        <v>37</v>
      </c>
      <c r="G256" s="2671"/>
      <c r="H256" s="2671"/>
      <c r="I256" s="2671"/>
      <c r="J256" s="2671"/>
      <c r="K256" s="2671"/>
      <c r="L256" s="2671"/>
      <c r="M256" s="2671"/>
      <c r="N256" s="2671"/>
      <c r="O256" s="557">
        <v>12386630</v>
      </c>
      <c r="P256" s="557">
        <v>13174400</v>
      </c>
      <c r="Q256" s="557">
        <v>12789100</v>
      </c>
      <c r="R256" s="2633">
        <v>15501600</v>
      </c>
      <c r="S256" s="2672">
        <v>16049600</v>
      </c>
      <c r="T256" s="2672">
        <v>20655400</v>
      </c>
      <c r="U256" s="2673">
        <v>20363000</v>
      </c>
      <c r="V256" s="2674">
        <v>21245700</v>
      </c>
      <c r="W256" s="557">
        <v>22644700</v>
      </c>
      <c r="X256" s="2675">
        <v>22579500</v>
      </c>
      <c r="Y256" s="2676">
        <v>21804200</v>
      </c>
      <c r="Z256" s="2676">
        <v>22290600</v>
      </c>
      <c r="AA256" s="2677">
        <v>23724458.140527725</v>
      </c>
      <c r="AB256" s="2677">
        <v>24021594.391882282</v>
      </c>
      <c r="AC256" s="557">
        <v>24932700</v>
      </c>
      <c r="AD256" s="557">
        <v>25977600</v>
      </c>
      <c r="AE256" s="557">
        <v>27081200</v>
      </c>
      <c r="AF256" s="557">
        <v>28219500</v>
      </c>
      <c r="AG256" s="557">
        <v>29177500</v>
      </c>
      <c r="AH256" s="557">
        <v>30168800</v>
      </c>
      <c r="AI256" s="557">
        <v>31194800</v>
      </c>
      <c r="AJ256" s="557">
        <v>32256500</v>
      </c>
      <c r="AK256" s="557">
        <v>33358000</v>
      </c>
      <c r="AL256" s="557">
        <v>34500600</v>
      </c>
      <c r="AM256" s="557">
        <v>35686100</v>
      </c>
      <c r="AN256" s="557">
        <v>36915900</v>
      </c>
      <c r="AO256" s="557">
        <v>38191700</v>
      </c>
      <c r="AP256" s="558">
        <v>39515200</v>
      </c>
      <c r="AQ256" s="2565"/>
      <c r="AR256" s="2565"/>
      <c r="AS256" s="2675">
        <v>22290600</v>
      </c>
      <c r="AT256" s="2565"/>
      <c r="AU256" s="2565"/>
      <c r="AV256" s="2565"/>
      <c r="AW256" s="2565"/>
      <c r="AX256" s="2565"/>
      <c r="AY256" s="2565"/>
      <c r="AZ256" s="2565"/>
      <c r="BA256" s="2565"/>
      <c r="BB256" s="2565"/>
      <c r="BC256" s="2565"/>
      <c r="BD256" s="2565"/>
      <c r="BE256" s="2565"/>
      <c r="BF256" s="2565"/>
      <c r="BG256" s="2565"/>
      <c r="BH256" s="2565"/>
      <c r="BI256" s="2565"/>
      <c r="BJ256" s="2565"/>
      <c r="BK256" s="2565"/>
      <c r="BL256" s="2565"/>
      <c r="BM256" s="2565"/>
      <c r="BN256" s="2565"/>
      <c r="BO256" s="2565"/>
      <c r="BP256" s="2565"/>
      <c r="BQ256" s="2565"/>
      <c r="BR256" s="2565"/>
      <c r="BS256" s="2565"/>
      <c r="BT256" s="2565"/>
      <c r="BU256" s="2565"/>
      <c r="BV256" s="2565"/>
      <c r="BW256" s="2565"/>
      <c r="BX256" s="2565"/>
      <c r="BY256" s="2565"/>
      <c r="BZ256" s="2565"/>
      <c r="CA256" s="2565"/>
      <c r="CB256" s="2565"/>
      <c r="CC256" s="2565"/>
      <c r="CD256" s="2565"/>
      <c r="CE256" s="2565"/>
      <c r="CF256" s="2565"/>
      <c r="CG256" s="2565"/>
      <c r="CH256" s="2565"/>
      <c r="CI256" s="2565"/>
      <c r="CJ256" s="2565"/>
      <c r="CK256" s="2565"/>
      <c r="CL256" s="2565"/>
      <c r="CM256" s="2565"/>
      <c r="CN256" s="2565"/>
      <c r="CO256" s="2565"/>
      <c r="CP256" s="2565"/>
      <c r="CQ256" s="2565"/>
      <c r="CR256" s="2565"/>
      <c r="CS256" s="2565"/>
      <c r="CT256" s="2565"/>
      <c r="CU256" s="2565"/>
      <c r="CV256" s="2565"/>
      <c r="CW256" s="2565"/>
      <c r="CX256" s="2565"/>
      <c r="CY256" s="2565"/>
      <c r="CZ256" s="2565"/>
      <c r="DA256" s="2565"/>
      <c r="DB256" s="2565"/>
      <c r="DC256" s="2565"/>
      <c r="DD256" s="2565"/>
      <c r="DE256" s="2565"/>
      <c r="DF256" s="2565"/>
      <c r="DG256" s="2565"/>
      <c r="DH256" s="2565"/>
      <c r="DI256" s="2565"/>
      <c r="DJ256" s="2565"/>
      <c r="DK256" s="2565"/>
      <c r="DL256" s="2565"/>
      <c r="DM256" s="2565"/>
      <c r="DN256" s="2565"/>
      <c r="DO256" s="2565"/>
      <c r="DP256" s="2565"/>
      <c r="DQ256" s="2565"/>
      <c r="DR256" s="2565"/>
      <c r="DS256" s="2565"/>
      <c r="DT256" s="2565"/>
      <c r="DU256" s="2565"/>
      <c r="DV256" s="2565"/>
      <c r="DW256" s="2565"/>
      <c r="DX256" s="2565"/>
      <c r="DY256" s="2565"/>
      <c r="DZ256" s="2565"/>
      <c r="EA256" s="2565"/>
      <c r="EB256" s="2565"/>
      <c r="EC256" s="2565"/>
      <c r="ED256" s="2565"/>
      <c r="EE256" s="2565"/>
      <c r="EF256" s="2565"/>
      <c r="EG256" s="2565"/>
      <c r="EH256" s="2565"/>
      <c r="EI256" s="2565"/>
      <c r="EJ256" s="2565"/>
      <c r="EK256" s="2565"/>
      <c r="EL256" s="2565"/>
      <c r="EM256" s="2565"/>
      <c r="EN256" s="2565"/>
      <c r="EO256" s="2565"/>
      <c r="EP256" s="2565"/>
      <c r="EQ256" s="2565"/>
      <c r="ER256" s="2565"/>
      <c r="ES256" s="2565"/>
      <c r="ET256" s="2565"/>
      <c r="EU256" s="2565"/>
      <c r="EV256" s="2565"/>
      <c r="EW256" s="2565"/>
      <c r="EX256" s="2565"/>
      <c r="EY256" s="2565"/>
      <c r="EZ256" s="2565"/>
      <c r="FA256" s="2565"/>
      <c r="FB256" s="2565"/>
      <c r="FC256" s="2565"/>
      <c r="FD256" s="2565"/>
      <c r="FE256" s="2565"/>
      <c r="FF256" s="2565"/>
      <c r="FG256" s="2565"/>
      <c r="FH256" s="2565"/>
      <c r="FI256" s="2565"/>
      <c r="FJ256" s="2565"/>
      <c r="FK256" s="2565"/>
      <c r="FL256" s="2565"/>
      <c r="FM256" s="2565"/>
      <c r="FN256" s="2565"/>
      <c r="FO256" s="2565"/>
      <c r="FP256" s="2565"/>
      <c r="FQ256" s="2565"/>
      <c r="FR256" s="2565"/>
      <c r="FS256" s="2565"/>
      <c r="FT256" s="2565"/>
      <c r="FU256" s="2565"/>
      <c r="FV256" s="2565"/>
      <c r="FW256" s="2565"/>
      <c r="FX256" s="2565"/>
      <c r="FY256" s="2565"/>
      <c r="FZ256" s="2565"/>
      <c r="GA256" s="2565"/>
      <c r="GB256" s="2565"/>
      <c r="GC256" s="2565"/>
      <c r="GD256" s="2565"/>
      <c r="GE256" s="2565"/>
      <c r="GF256" s="2565"/>
      <c r="GG256" s="2565"/>
      <c r="GH256" s="2565"/>
      <c r="GI256" s="2565"/>
      <c r="GJ256" s="2565"/>
      <c r="GK256" s="2565"/>
      <c r="GL256" s="2565"/>
      <c r="GM256" s="2565"/>
      <c r="GN256" s="2565"/>
      <c r="GO256" s="2565"/>
      <c r="GP256" s="2565"/>
      <c r="GQ256" s="2565"/>
      <c r="GR256" s="2565"/>
      <c r="GS256" s="2565"/>
      <c r="GT256" s="2565"/>
      <c r="GU256" s="2565"/>
      <c r="GV256" s="2565"/>
      <c r="GW256" s="2565"/>
      <c r="GX256" s="2565"/>
      <c r="GY256" s="2565"/>
      <c r="GZ256" s="2565"/>
      <c r="HA256" s="2565"/>
      <c r="HB256" s="2565"/>
      <c r="HC256" s="2565"/>
      <c r="HD256" s="2565"/>
      <c r="HE256" s="2565"/>
      <c r="HF256" s="2565"/>
      <c r="HG256" s="2565"/>
      <c r="HH256" s="2565"/>
      <c r="HI256" s="2565"/>
      <c r="HJ256" s="2565"/>
      <c r="HK256" s="2565"/>
      <c r="HL256" s="2565"/>
      <c r="HM256" s="2565"/>
      <c r="HN256" s="2565"/>
      <c r="HO256" s="2565"/>
      <c r="HP256" s="2565"/>
      <c r="HQ256" s="2565"/>
      <c r="HR256" s="2565"/>
      <c r="HS256" s="2565"/>
      <c r="HT256" s="2565"/>
      <c r="HU256" s="2565"/>
      <c r="HV256" s="2565"/>
      <c r="HW256" s="2565"/>
      <c r="HX256" s="2565"/>
      <c r="HY256" s="2565"/>
      <c r="HZ256" s="2565"/>
      <c r="IA256" s="2565"/>
      <c r="IB256" s="2565"/>
      <c r="IC256" s="2565"/>
      <c r="ID256" s="2565"/>
      <c r="IE256" s="2565"/>
      <c r="IF256" s="2565"/>
      <c r="IG256" s="2565"/>
      <c r="IH256" s="2565"/>
      <c r="II256" s="2565"/>
      <c r="IJ256" s="2565"/>
      <c r="IK256" s="2565"/>
      <c r="IL256" s="2565"/>
      <c r="IM256" s="2565"/>
      <c r="IN256" s="2565"/>
      <c r="IO256" s="2565"/>
      <c r="IP256" s="2565"/>
      <c r="IQ256" s="2565"/>
      <c r="IR256" s="2565"/>
      <c r="IS256" s="2565"/>
      <c r="IT256" s="2565"/>
      <c r="IU256" s="2565"/>
      <c r="IV256" s="2565"/>
    </row>
    <row r="257" spans="1:256" s="2712" customFormat="1" ht="15.6" customHeight="1">
      <c r="A257" s="2522"/>
      <c r="B257" s="2522"/>
      <c r="C257" s="2641"/>
      <c r="D257" s="2661"/>
      <c r="E257" s="2710" t="s">
        <v>1688</v>
      </c>
      <c r="F257" s="2617"/>
      <c r="G257" s="2637"/>
      <c r="H257" s="2637"/>
      <c r="I257" s="2637"/>
      <c r="J257" s="2637"/>
      <c r="K257" s="2637"/>
      <c r="L257" s="2637"/>
      <c r="M257" s="2637"/>
      <c r="N257" s="2637"/>
      <c r="O257" s="2711"/>
      <c r="P257" s="808"/>
      <c r="Q257" s="2638"/>
      <c r="R257" s="2638"/>
      <c r="S257" s="2639"/>
      <c r="T257" s="2639"/>
      <c r="U257" s="2663"/>
      <c r="V257" s="2664"/>
      <c r="W257" s="2664"/>
      <c r="X257" s="2665"/>
      <c r="Y257" s="2666"/>
      <c r="Z257" s="2666"/>
      <c r="AA257" s="2667"/>
      <c r="AB257" s="2667"/>
      <c r="AC257" s="524"/>
      <c r="AD257" s="524"/>
      <c r="AE257" s="524"/>
      <c r="AF257" s="524"/>
      <c r="AG257" s="524"/>
      <c r="AH257" s="524"/>
      <c r="AI257" s="524"/>
      <c r="AJ257" s="524"/>
      <c r="AK257" s="524"/>
      <c r="AL257" s="524"/>
      <c r="AM257" s="524"/>
      <c r="AN257" s="524"/>
      <c r="AO257" s="524"/>
      <c r="AP257" s="469"/>
      <c r="AQ257" s="2520"/>
      <c r="AR257" s="2520"/>
      <c r="AS257" s="2665"/>
      <c r="AT257" s="2520"/>
      <c r="AU257" s="2520"/>
      <c r="AV257" s="2520"/>
      <c r="AW257" s="2520"/>
      <c r="AX257" s="2520"/>
      <c r="AY257" s="2520"/>
      <c r="AZ257" s="2520"/>
      <c r="BA257" s="2520"/>
      <c r="BB257" s="2520"/>
      <c r="BC257" s="2520"/>
      <c r="BD257" s="2520"/>
      <c r="BE257" s="2520"/>
      <c r="BF257" s="2520"/>
      <c r="BG257" s="2520"/>
      <c r="BH257" s="2520"/>
      <c r="BI257" s="2520"/>
      <c r="BJ257" s="2520"/>
      <c r="BK257" s="2520"/>
      <c r="BL257" s="2520"/>
      <c r="BM257" s="2520"/>
      <c r="BN257" s="2520"/>
      <c r="BO257" s="2520"/>
      <c r="BP257" s="2520"/>
      <c r="BQ257" s="2520"/>
      <c r="BR257" s="2520"/>
      <c r="BS257" s="2520"/>
      <c r="BT257" s="2520"/>
      <c r="BU257" s="2520"/>
      <c r="BV257" s="2520"/>
      <c r="BW257" s="2520"/>
      <c r="BX257" s="2520"/>
      <c r="BY257" s="2520"/>
      <c r="BZ257" s="2520"/>
      <c r="CA257" s="2520"/>
      <c r="CB257" s="2520"/>
      <c r="CC257" s="2520"/>
      <c r="CD257" s="2520"/>
      <c r="CE257" s="2520"/>
      <c r="CF257" s="2520"/>
      <c r="CG257" s="2520"/>
      <c r="CH257" s="2520"/>
      <c r="CI257" s="2520"/>
      <c r="CJ257" s="2520"/>
      <c r="CK257" s="2520"/>
      <c r="CL257" s="2520"/>
      <c r="CM257" s="2520"/>
      <c r="CN257" s="2520"/>
      <c r="CO257" s="2520"/>
      <c r="CP257" s="2520"/>
      <c r="CQ257" s="2520"/>
      <c r="CR257" s="2520"/>
      <c r="CS257" s="2520"/>
      <c r="CT257" s="2520"/>
      <c r="CU257" s="2520"/>
      <c r="CV257" s="2520"/>
      <c r="CW257" s="2520"/>
      <c r="CX257" s="2520"/>
      <c r="CY257" s="2520"/>
      <c r="CZ257" s="2520"/>
      <c r="DA257" s="2520"/>
      <c r="DB257" s="2520"/>
      <c r="DC257" s="2520"/>
      <c r="DD257" s="2520"/>
      <c r="DE257" s="2520"/>
      <c r="DF257" s="2520"/>
      <c r="DG257" s="2520"/>
      <c r="DH257" s="2520"/>
      <c r="DI257" s="2520"/>
      <c r="DJ257" s="2520"/>
      <c r="DK257" s="2520"/>
      <c r="DL257" s="2520"/>
      <c r="DM257" s="2520"/>
      <c r="DN257" s="2520"/>
      <c r="DO257" s="2520"/>
      <c r="DP257" s="2520"/>
      <c r="DQ257" s="2520"/>
      <c r="DR257" s="2520"/>
      <c r="DS257" s="2520"/>
      <c r="DT257" s="2520"/>
      <c r="DU257" s="2520"/>
      <c r="DV257" s="2520"/>
      <c r="DW257" s="2520"/>
      <c r="DX257" s="2520"/>
      <c r="DY257" s="2520"/>
      <c r="DZ257" s="2520"/>
      <c r="EA257" s="2520"/>
      <c r="EB257" s="2520"/>
      <c r="EC257" s="2520"/>
      <c r="ED257" s="2520"/>
      <c r="EE257" s="2520"/>
      <c r="EF257" s="2520"/>
      <c r="EG257" s="2520"/>
      <c r="EH257" s="2520"/>
      <c r="EI257" s="2520"/>
      <c r="EJ257" s="2520"/>
      <c r="EK257" s="2520"/>
      <c r="EL257" s="2520"/>
      <c r="EM257" s="2520"/>
      <c r="EN257" s="2520"/>
      <c r="EO257" s="2520"/>
      <c r="EP257" s="2520"/>
      <c r="EQ257" s="2520"/>
      <c r="ER257" s="2520"/>
      <c r="ES257" s="2520"/>
      <c r="ET257" s="2520"/>
      <c r="EU257" s="2520"/>
      <c r="EV257" s="2520"/>
      <c r="EW257" s="2520"/>
      <c r="EX257" s="2520"/>
      <c r="EY257" s="2520"/>
      <c r="EZ257" s="2520"/>
      <c r="FA257" s="2520"/>
      <c r="FB257" s="2520"/>
      <c r="FC257" s="2520"/>
      <c r="FD257" s="2520"/>
      <c r="FE257" s="2520"/>
      <c r="FF257" s="2520"/>
      <c r="FG257" s="2520"/>
      <c r="FH257" s="2520"/>
      <c r="FI257" s="2520"/>
      <c r="FJ257" s="2520"/>
      <c r="FK257" s="2520"/>
      <c r="FL257" s="2520"/>
      <c r="FM257" s="2520"/>
      <c r="FN257" s="2520"/>
      <c r="FO257" s="2520"/>
      <c r="FP257" s="2520"/>
      <c r="FQ257" s="2520"/>
      <c r="FR257" s="2520"/>
      <c r="FS257" s="2520"/>
      <c r="FT257" s="2520"/>
      <c r="FU257" s="2520"/>
      <c r="FV257" s="2520"/>
      <c r="FW257" s="2520"/>
      <c r="FX257" s="2520"/>
      <c r="FY257" s="2520"/>
      <c r="FZ257" s="2520"/>
      <c r="GA257" s="2520"/>
      <c r="GB257" s="2520"/>
      <c r="GC257" s="2520"/>
      <c r="GD257" s="2520"/>
      <c r="GE257" s="2520"/>
      <c r="GF257" s="2520"/>
      <c r="GG257" s="2520"/>
      <c r="GH257" s="2520"/>
      <c r="GI257" s="2520"/>
      <c r="GJ257" s="2520"/>
      <c r="GK257" s="2520"/>
      <c r="GL257" s="2520"/>
      <c r="GM257" s="2520"/>
      <c r="GN257" s="2520"/>
      <c r="GO257" s="2520"/>
      <c r="GP257" s="2520"/>
      <c r="GQ257" s="2520"/>
      <c r="GR257" s="2520"/>
      <c r="GS257" s="2520"/>
      <c r="GT257" s="2520"/>
      <c r="GU257" s="2520"/>
      <c r="GV257" s="2520"/>
      <c r="GW257" s="2520"/>
      <c r="GX257" s="2520"/>
      <c r="GY257" s="2520"/>
      <c r="GZ257" s="2520"/>
      <c r="HA257" s="2520"/>
      <c r="HB257" s="2520"/>
      <c r="HC257" s="2520"/>
      <c r="HD257" s="2520"/>
      <c r="HE257" s="2520"/>
      <c r="HF257" s="2520"/>
      <c r="HG257" s="2520"/>
      <c r="HH257" s="2520"/>
      <c r="HI257" s="2520"/>
      <c r="HJ257" s="2520"/>
      <c r="HK257" s="2520"/>
      <c r="HL257" s="2520"/>
      <c r="HM257" s="2520"/>
      <c r="HN257" s="2520"/>
      <c r="HO257" s="2520"/>
      <c r="HP257" s="2520"/>
      <c r="HQ257" s="2520"/>
      <c r="HR257" s="2520"/>
      <c r="HS257" s="2520"/>
      <c r="HT257" s="2520"/>
      <c r="HU257" s="2520"/>
      <c r="HV257" s="2520"/>
      <c r="HW257" s="2520"/>
      <c r="HX257" s="2520"/>
      <c r="HY257" s="2520"/>
      <c r="HZ257" s="2520"/>
      <c r="IA257" s="2520"/>
      <c r="IB257" s="2520"/>
      <c r="IC257" s="2520"/>
      <c r="ID257" s="2520"/>
      <c r="IE257" s="2520"/>
      <c r="IF257" s="2520"/>
      <c r="IG257" s="2520"/>
      <c r="IH257" s="2520"/>
      <c r="II257" s="2520"/>
      <c r="IJ257" s="2520"/>
      <c r="IK257" s="2520"/>
      <c r="IL257" s="2520"/>
      <c r="IM257" s="2520"/>
      <c r="IN257" s="2520"/>
      <c r="IO257" s="2520"/>
      <c r="IP257" s="2520"/>
      <c r="IQ257" s="2520"/>
      <c r="IR257" s="2520"/>
      <c r="IS257" s="2520"/>
      <c r="IT257" s="2520"/>
      <c r="IU257" s="2520"/>
      <c r="IV257" s="2520"/>
    </row>
    <row r="258" spans="1:256" s="2712" customFormat="1" ht="15.6" customHeight="1">
      <c r="A258" s="2522"/>
      <c r="B258" s="2522"/>
      <c r="C258" s="2641"/>
      <c r="D258" s="2642"/>
      <c r="E258" s="2521"/>
      <c r="F258" s="2621" t="s">
        <v>628</v>
      </c>
      <c r="G258" s="2632"/>
      <c r="H258" s="2632"/>
      <c r="I258" s="2632"/>
      <c r="J258" s="2632"/>
      <c r="K258" s="2632"/>
      <c r="L258" s="2632"/>
      <c r="M258" s="2632"/>
      <c r="N258" s="2632"/>
      <c r="O258" s="808">
        <v>2469897</v>
      </c>
      <c r="P258" s="808">
        <v>2360600</v>
      </c>
      <c r="Q258" s="808">
        <v>2394000</v>
      </c>
      <c r="R258" s="808">
        <v>2403700</v>
      </c>
      <c r="S258" s="2643">
        <v>3296800</v>
      </c>
      <c r="T258" s="2643">
        <v>3568500</v>
      </c>
      <c r="U258" s="810">
        <v>3473900</v>
      </c>
      <c r="V258" s="2644">
        <v>3577900</v>
      </c>
      <c r="W258" s="2644">
        <v>3539100</v>
      </c>
      <c r="X258" s="1652">
        <v>6015800</v>
      </c>
      <c r="Y258" s="2646">
        <v>6212400</v>
      </c>
      <c r="Z258" s="2646">
        <v>6548600</v>
      </c>
      <c r="AA258" s="2647">
        <v>6536212.1288000001</v>
      </c>
      <c r="AB258" s="2647">
        <v>6487900.3787633404</v>
      </c>
      <c r="AC258" s="515">
        <v>6754300</v>
      </c>
      <c r="AD258" s="515">
        <v>7064600</v>
      </c>
      <c r="AE258" s="515">
        <v>7393600</v>
      </c>
      <c r="AF258" s="515">
        <v>7733200</v>
      </c>
      <c r="AG258" s="515">
        <v>8011200</v>
      </c>
      <c r="AH258" s="515">
        <v>8299400</v>
      </c>
      <c r="AI258" s="515">
        <v>8598100</v>
      </c>
      <c r="AJ258" s="515">
        <v>8907600</v>
      </c>
      <c r="AK258" s="515">
        <v>9229300</v>
      </c>
      <c r="AL258" s="515">
        <v>9563600</v>
      </c>
      <c r="AM258" s="515">
        <v>9911000</v>
      </c>
      <c r="AN258" s="515">
        <v>10272000</v>
      </c>
      <c r="AO258" s="515">
        <v>10647200</v>
      </c>
      <c r="AP258" s="561">
        <v>11037100</v>
      </c>
      <c r="AQ258" s="2520"/>
      <c r="AR258" s="2520"/>
      <c r="AS258" s="1652">
        <v>6548600</v>
      </c>
      <c r="AT258" s="2520"/>
      <c r="AU258" s="2520"/>
      <c r="AV258" s="2520"/>
      <c r="AW258" s="2520"/>
      <c r="AX258" s="2520"/>
      <c r="AY258" s="2520"/>
      <c r="AZ258" s="2520"/>
      <c r="BA258" s="2520"/>
      <c r="BB258" s="2520"/>
      <c r="BC258" s="2520"/>
      <c r="BD258" s="2520"/>
      <c r="BE258" s="2520"/>
      <c r="BF258" s="2520"/>
      <c r="BG258" s="2520"/>
      <c r="BH258" s="2520"/>
      <c r="BI258" s="2520"/>
      <c r="BJ258" s="2520"/>
      <c r="BK258" s="2520"/>
      <c r="BL258" s="2520"/>
      <c r="BM258" s="2520"/>
      <c r="BN258" s="2520"/>
      <c r="BO258" s="2520"/>
      <c r="BP258" s="2520"/>
      <c r="BQ258" s="2520"/>
      <c r="BR258" s="2520"/>
      <c r="BS258" s="2520"/>
      <c r="BT258" s="2520"/>
      <c r="BU258" s="2520"/>
      <c r="BV258" s="2520"/>
      <c r="BW258" s="2520"/>
      <c r="BX258" s="2520"/>
      <c r="BY258" s="2520"/>
      <c r="BZ258" s="2520"/>
      <c r="CA258" s="2520"/>
      <c r="CB258" s="2520"/>
      <c r="CC258" s="2520"/>
      <c r="CD258" s="2520"/>
      <c r="CE258" s="2520"/>
      <c r="CF258" s="2520"/>
      <c r="CG258" s="2520"/>
      <c r="CH258" s="2520"/>
      <c r="CI258" s="2520"/>
      <c r="CJ258" s="2520"/>
      <c r="CK258" s="2520"/>
      <c r="CL258" s="2520"/>
      <c r="CM258" s="2520"/>
      <c r="CN258" s="2520"/>
      <c r="CO258" s="2520"/>
      <c r="CP258" s="2520"/>
      <c r="CQ258" s="2520"/>
      <c r="CR258" s="2520"/>
      <c r="CS258" s="2520"/>
      <c r="CT258" s="2520"/>
      <c r="CU258" s="2520"/>
      <c r="CV258" s="2520"/>
      <c r="CW258" s="2520"/>
      <c r="CX258" s="2520"/>
      <c r="CY258" s="2520"/>
      <c r="CZ258" s="2520"/>
      <c r="DA258" s="2520"/>
      <c r="DB258" s="2520"/>
      <c r="DC258" s="2520"/>
      <c r="DD258" s="2520"/>
      <c r="DE258" s="2520"/>
      <c r="DF258" s="2520"/>
      <c r="DG258" s="2520"/>
      <c r="DH258" s="2520"/>
      <c r="DI258" s="2520"/>
      <c r="DJ258" s="2520"/>
      <c r="DK258" s="2520"/>
      <c r="DL258" s="2520"/>
      <c r="DM258" s="2520"/>
      <c r="DN258" s="2520"/>
      <c r="DO258" s="2520"/>
      <c r="DP258" s="2520"/>
      <c r="DQ258" s="2520"/>
      <c r="DR258" s="2520"/>
      <c r="DS258" s="2520"/>
      <c r="DT258" s="2520"/>
      <c r="DU258" s="2520"/>
      <c r="DV258" s="2520"/>
      <c r="DW258" s="2520"/>
      <c r="DX258" s="2520"/>
      <c r="DY258" s="2520"/>
      <c r="DZ258" s="2520"/>
      <c r="EA258" s="2520"/>
      <c r="EB258" s="2520"/>
      <c r="EC258" s="2520"/>
      <c r="ED258" s="2520"/>
      <c r="EE258" s="2520"/>
      <c r="EF258" s="2520"/>
      <c r="EG258" s="2520"/>
      <c r="EH258" s="2520"/>
      <c r="EI258" s="2520"/>
      <c r="EJ258" s="2520"/>
      <c r="EK258" s="2520"/>
      <c r="EL258" s="2520"/>
      <c r="EM258" s="2520"/>
      <c r="EN258" s="2520"/>
      <c r="EO258" s="2520"/>
      <c r="EP258" s="2520"/>
      <c r="EQ258" s="2520"/>
      <c r="ER258" s="2520"/>
      <c r="ES258" s="2520"/>
      <c r="ET258" s="2520"/>
      <c r="EU258" s="2520"/>
      <c r="EV258" s="2520"/>
      <c r="EW258" s="2520"/>
      <c r="EX258" s="2520"/>
      <c r="EY258" s="2520"/>
      <c r="EZ258" s="2520"/>
      <c r="FA258" s="2520"/>
      <c r="FB258" s="2520"/>
      <c r="FC258" s="2520"/>
      <c r="FD258" s="2520"/>
      <c r="FE258" s="2520"/>
      <c r="FF258" s="2520"/>
      <c r="FG258" s="2520"/>
      <c r="FH258" s="2520"/>
      <c r="FI258" s="2520"/>
      <c r="FJ258" s="2520"/>
      <c r="FK258" s="2520"/>
      <c r="FL258" s="2520"/>
      <c r="FM258" s="2520"/>
      <c r="FN258" s="2520"/>
      <c r="FO258" s="2520"/>
      <c r="FP258" s="2520"/>
      <c r="FQ258" s="2520"/>
      <c r="FR258" s="2520"/>
      <c r="FS258" s="2520"/>
      <c r="FT258" s="2520"/>
      <c r="FU258" s="2520"/>
      <c r="FV258" s="2520"/>
      <c r="FW258" s="2520"/>
      <c r="FX258" s="2520"/>
      <c r="FY258" s="2520"/>
      <c r="FZ258" s="2520"/>
      <c r="GA258" s="2520"/>
      <c r="GB258" s="2520"/>
      <c r="GC258" s="2520"/>
      <c r="GD258" s="2520"/>
      <c r="GE258" s="2520"/>
      <c r="GF258" s="2520"/>
      <c r="GG258" s="2520"/>
      <c r="GH258" s="2520"/>
      <c r="GI258" s="2520"/>
      <c r="GJ258" s="2520"/>
      <c r="GK258" s="2520"/>
      <c r="GL258" s="2520"/>
      <c r="GM258" s="2520"/>
      <c r="GN258" s="2520"/>
      <c r="GO258" s="2520"/>
      <c r="GP258" s="2520"/>
      <c r="GQ258" s="2520"/>
      <c r="GR258" s="2520"/>
      <c r="GS258" s="2520"/>
      <c r="GT258" s="2520"/>
      <c r="GU258" s="2520"/>
      <c r="GV258" s="2520"/>
      <c r="GW258" s="2520"/>
      <c r="GX258" s="2520"/>
      <c r="GY258" s="2520"/>
      <c r="GZ258" s="2520"/>
      <c r="HA258" s="2520"/>
      <c r="HB258" s="2520"/>
      <c r="HC258" s="2520"/>
      <c r="HD258" s="2520"/>
      <c r="HE258" s="2520"/>
      <c r="HF258" s="2520"/>
      <c r="HG258" s="2520"/>
      <c r="HH258" s="2520"/>
      <c r="HI258" s="2520"/>
      <c r="HJ258" s="2520"/>
      <c r="HK258" s="2520"/>
      <c r="HL258" s="2520"/>
      <c r="HM258" s="2520"/>
      <c r="HN258" s="2520"/>
      <c r="HO258" s="2520"/>
      <c r="HP258" s="2520"/>
      <c r="HQ258" s="2520"/>
      <c r="HR258" s="2520"/>
      <c r="HS258" s="2520"/>
      <c r="HT258" s="2520"/>
      <c r="HU258" s="2520"/>
      <c r="HV258" s="2520"/>
      <c r="HW258" s="2520"/>
      <c r="HX258" s="2520"/>
      <c r="HY258" s="2520"/>
      <c r="HZ258" s="2520"/>
      <c r="IA258" s="2520"/>
      <c r="IB258" s="2520"/>
      <c r="IC258" s="2520"/>
      <c r="ID258" s="2520"/>
      <c r="IE258" s="2520"/>
      <c r="IF258" s="2520"/>
      <c r="IG258" s="2520"/>
      <c r="IH258" s="2520"/>
      <c r="II258" s="2520"/>
      <c r="IJ258" s="2520"/>
      <c r="IK258" s="2520"/>
      <c r="IL258" s="2520"/>
      <c r="IM258" s="2520"/>
      <c r="IN258" s="2520"/>
      <c r="IO258" s="2520"/>
      <c r="IP258" s="2520"/>
      <c r="IQ258" s="2520"/>
      <c r="IR258" s="2520"/>
      <c r="IS258" s="2520"/>
      <c r="IT258" s="2520"/>
      <c r="IU258" s="2520"/>
      <c r="IV258" s="2520"/>
    </row>
    <row r="259" spans="1:256" s="2712" customFormat="1" ht="15.6" customHeight="1">
      <c r="A259" s="2522"/>
      <c r="B259" s="2522"/>
      <c r="C259" s="2641"/>
      <c r="D259" s="2642"/>
      <c r="E259" s="2521"/>
      <c r="F259" s="2621" t="s">
        <v>630</v>
      </c>
      <c r="G259" s="2632"/>
      <c r="H259" s="2632"/>
      <c r="I259" s="2632"/>
      <c r="J259" s="2632"/>
      <c r="K259" s="2632"/>
      <c r="L259" s="2632"/>
      <c r="M259" s="2632"/>
      <c r="N259" s="2632"/>
      <c r="O259" s="808"/>
      <c r="P259" s="808">
        <v>43700</v>
      </c>
      <c r="Q259" s="808">
        <v>44000</v>
      </c>
      <c r="R259" s="808">
        <v>35600</v>
      </c>
      <c r="S259" s="2643">
        <v>50600</v>
      </c>
      <c r="T259" s="2643">
        <v>33600</v>
      </c>
      <c r="U259" s="810">
        <v>52800</v>
      </c>
      <c r="V259" s="2644">
        <v>47700</v>
      </c>
      <c r="W259" s="2644">
        <v>49400</v>
      </c>
      <c r="X259" s="1652">
        <v>81200</v>
      </c>
      <c r="Y259" s="2646">
        <v>112700</v>
      </c>
      <c r="Z259" s="2646">
        <v>112700</v>
      </c>
      <c r="AA259" s="2647">
        <v>98750</v>
      </c>
      <c r="AB259" s="2647">
        <v>99950</v>
      </c>
      <c r="AC259" s="515">
        <v>102400</v>
      </c>
      <c r="AD259" s="515">
        <v>105000</v>
      </c>
      <c r="AE259" s="515">
        <v>107600</v>
      </c>
      <c r="AF259" s="515">
        <v>110300</v>
      </c>
      <c r="AG259" s="515">
        <v>113100</v>
      </c>
      <c r="AH259" s="515">
        <v>115900</v>
      </c>
      <c r="AI259" s="515">
        <v>118800</v>
      </c>
      <c r="AJ259" s="515">
        <v>121800</v>
      </c>
      <c r="AK259" s="515">
        <v>124800</v>
      </c>
      <c r="AL259" s="515">
        <v>127900</v>
      </c>
      <c r="AM259" s="515">
        <v>131100</v>
      </c>
      <c r="AN259" s="515">
        <v>134400</v>
      </c>
      <c r="AO259" s="515">
        <v>137800</v>
      </c>
      <c r="AP259" s="561">
        <v>141200</v>
      </c>
      <c r="AQ259" s="2520"/>
      <c r="AR259" s="2520"/>
      <c r="AS259" s="1652">
        <v>112700</v>
      </c>
      <c r="AT259" s="2520"/>
      <c r="AU259" s="2520"/>
      <c r="AV259" s="2520"/>
      <c r="AW259" s="2520"/>
      <c r="AX259" s="2520"/>
      <c r="AY259" s="2520"/>
      <c r="AZ259" s="2520"/>
      <c r="BA259" s="2520"/>
      <c r="BB259" s="2520"/>
      <c r="BC259" s="2520"/>
      <c r="BD259" s="2520"/>
      <c r="BE259" s="2520"/>
      <c r="BF259" s="2520"/>
      <c r="BG259" s="2520"/>
      <c r="BH259" s="2520"/>
      <c r="BI259" s="2520"/>
      <c r="BJ259" s="2520"/>
      <c r="BK259" s="2520"/>
      <c r="BL259" s="2520"/>
      <c r="BM259" s="2520"/>
      <c r="BN259" s="2520"/>
      <c r="BO259" s="2520"/>
      <c r="BP259" s="2520"/>
      <c r="BQ259" s="2520"/>
      <c r="BR259" s="2520"/>
      <c r="BS259" s="2520"/>
      <c r="BT259" s="2520"/>
      <c r="BU259" s="2520"/>
      <c r="BV259" s="2520"/>
      <c r="BW259" s="2520"/>
      <c r="BX259" s="2520"/>
      <c r="BY259" s="2520"/>
      <c r="BZ259" s="2520"/>
      <c r="CA259" s="2520"/>
      <c r="CB259" s="2520"/>
      <c r="CC259" s="2520"/>
      <c r="CD259" s="2520"/>
      <c r="CE259" s="2520"/>
      <c r="CF259" s="2520"/>
      <c r="CG259" s="2520"/>
      <c r="CH259" s="2520"/>
      <c r="CI259" s="2520"/>
      <c r="CJ259" s="2520"/>
      <c r="CK259" s="2520"/>
      <c r="CL259" s="2520"/>
      <c r="CM259" s="2520"/>
      <c r="CN259" s="2520"/>
      <c r="CO259" s="2520"/>
      <c r="CP259" s="2520"/>
      <c r="CQ259" s="2520"/>
      <c r="CR259" s="2520"/>
      <c r="CS259" s="2520"/>
      <c r="CT259" s="2520"/>
      <c r="CU259" s="2520"/>
      <c r="CV259" s="2520"/>
      <c r="CW259" s="2520"/>
      <c r="CX259" s="2520"/>
      <c r="CY259" s="2520"/>
      <c r="CZ259" s="2520"/>
      <c r="DA259" s="2520"/>
      <c r="DB259" s="2520"/>
      <c r="DC259" s="2520"/>
      <c r="DD259" s="2520"/>
      <c r="DE259" s="2520"/>
      <c r="DF259" s="2520"/>
      <c r="DG259" s="2520"/>
      <c r="DH259" s="2520"/>
      <c r="DI259" s="2520"/>
      <c r="DJ259" s="2520"/>
      <c r="DK259" s="2520"/>
      <c r="DL259" s="2520"/>
      <c r="DM259" s="2520"/>
      <c r="DN259" s="2520"/>
      <c r="DO259" s="2520"/>
      <c r="DP259" s="2520"/>
      <c r="DQ259" s="2520"/>
      <c r="DR259" s="2520"/>
      <c r="DS259" s="2520"/>
      <c r="DT259" s="2520"/>
      <c r="DU259" s="2520"/>
      <c r="DV259" s="2520"/>
      <c r="DW259" s="2520"/>
      <c r="DX259" s="2520"/>
      <c r="DY259" s="2520"/>
      <c r="DZ259" s="2520"/>
      <c r="EA259" s="2520"/>
      <c r="EB259" s="2520"/>
      <c r="EC259" s="2520"/>
      <c r="ED259" s="2520"/>
      <c r="EE259" s="2520"/>
      <c r="EF259" s="2520"/>
      <c r="EG259" s="2520"/>
      <c r="EH259" s="2520"/>
      <c r="EI259" s="2520"/>
      <c r="EJ259" s="2520"/>
      <c r="EK259" s="2520"/>
      <c r="EL259" s="2520"/>
      <c r="EM259" s="2520"/>
      <c r="EN259" s="2520"/>
      <c r="EO259" s="2520"/>
      <c r="EP259" s="2520"/>
      <c r="EQ259" s="2520"/>
      <c r="ER259" s="2520"/>
      <c r="ES259" s="2520"/>
      <c r="ET259" s="2520"/>
      <c r="EU259" s="2520"/>
      <c r="EV259" s="2520"/>
      <c r="EW259" s="2520"/>
      <c r="EX259" s="2520"/>
      <c r="EY259" s="2520"/>
      <c r="EZ259" s="2520"/>
      <c r="FA259" s="2520"/>
      <c r="FB259" s="2520"/>
      <c r="FC259" s="2520"/>
      <c r="FD259" s="2520"/>
      <c r="FE259" s="2520"/>
      <c r="FF259" s="2520"/>
      <c r="FG259" s="2520"/>
      <c r="FH259" s="2520"/>
      <c r="FI259" s="2520"/>
      <c r="FJ259" s="2520"/>
      <c r="FK259" s="2520"/>
      <c r="FL259" s="2520"/>
      <c r="FM259" s="2520"/>
      <c r="FN259" s="2520"/>
      <c r="FO259" s="2520"/>
      <c r="FP259" s="2520"/>
      <c r="FQ259" s="2520"/>
      <c r="FR259" s="2520"/>
      <c r="FS259" s="2520"/>
      <c r="FT259" s="2520"/>
      <c r="FU259" s="2520"/>
      <c r="FV259" s="2520"/>
      <c r="FW259" s="2520"/>
      <c r="FX259" s="2520"/>
      <c r="FY259" s="2520"/>
      <c r="FZ259" s="2520"/>
      <c r="GA259" s="2520"/>
      <c r="GB259" s="2520"/>
      <c r="GC259" s="2520"/>
      <c r="GD259" s="2520"/>
      <c r="GE259" s="2520"/>
      <c r="GF259" s="2520"/>
      <c r="GG259" s="2520"/>
      <c r="GH259" s="2520"/>
      <c r="GI259" s="2520"/>
      <c r="GJ259" s="2520"/>
      <c r="GK259" s="2520"/>
      <c r="GL259" s="2520"/>
      <c r="GM259" s="2520"/>
      <c r="GN259" s="2520"/>
      <c r="GO259" s="2520"/>
      <c r="GP259" s="2520"/>
      <c r="GQ259" s="2520"/>
      <c r="GR259" s="2520"/>
      <c r="GS259" s="2520"/>
      <c r="GT259" s="2520"/>
      <c r="GU259" s="2520"/>
      <c r="GV259" s="2520"/>
      <c r="GW259" s="2520"/>
      <c r="GX259" s="2520"/>
      <c r="GY259" s="2520"/>
      <c r="GZ259" s="2520"/>
      <c r="HA259" s="2520"/>
      <c r="HB259" s="2520"/>
      <c r="HC259" s="2520"/>
      <c r="HD259" s="2520"/>
      <c r="HE259" s="2520"/>
      <c r="HF259" s="2520"/>
      <c r="HG259" s="2520"/>
      <c r="HH259" s="2520"/>
      <c r="HI259" s="2520"/>
      <c r="HJ259" s="2520"/>
      <c r="HK259" s="2520"/>
      <c r="HL259" s="2520"/>
      <c r="HM259" s="2520"/>
      <c r="HN259" s="2520"/>
      <c r="HO259" s="2520"/>
      <c r="HP259" s="2520"/>
      <c r="HQ259" s="2520"/>
      <c r="HR259" s="2520"/>
      <c r="HS259" s="2520"/>
      <c r="HT259" s="2520"/>
      <c r="HU259" s="2520"/>
      <c r="HV259" s="2520"/>
      <c r="HW259" s="2520"/>
      <c r="HX259" s="2520"/>
      <c r="HY259" s="2520"/>
      <c r="HZ259" s="2520"/>
      <c r="IA259" s="2520"/>
      <c r="IB259" s="2520"/>
      <c r="IC259" s="2520"/>
      <c r="ID259" s="2520"/>
      <c r="IE259" s="2520"/>
      <c r="IF259" s="2520"/>
      <c r="IG259" s="2520"/>
      <c r="IH259" s="2520"/>
      <c r="II259" s="2520"/>
      <c r="IJ259" s="2520"/>
      <c r="IK259" s="2520"/>
      <c r="IL259" s="2520"/>
      <c r="IM259" s="2520"/>
      <c r="IN259" s="2520"/>
      <c r="IO259" s="2520"/>
      <c r="IP259" s="2520"/>
      <c r="IQ259" s="2520"/>
      <c r="IR259" s="2520"/>
      <c r="IS259" s="2520"/>
      <c r="IT259" s="2520"/>
      <c r="IU259" s="2520"/>
      <c r="IV259" s="2520"/>
    </row>
    <row r="260" spans="1:256" s="2712" customFormat="1" ht="15.6" customHeight="1">
      <c r="A260" s="2522"/>
      <c r="B260" s="2522"/>
      <c r="C260" s="2641"/>
      <c r="D260" s="2642"/>
      <c r="E260" s="2521"/>
      <c r="F260" s="2621" t="s">
        <v>631</v>
      </c>
      <c r="G260" s="2632"/>
      <c r="H260" s="2632"/>
      <c r="I260" s="2632"/>
      <c r="J260" s="2632"/>
      <c r="K260" s="2632"/>
      <c r="L260" s="2632"/>
      <c r="M260" s="2632"/>
      <c r="N260" s="2632"/>
      <c r="O260" s="808">
        <v>63000</v>
      </c>
      <c r="P260" s="808">
        <v>44300</v>
      </c>
      <c r="Q260" s="808">
        <v>47400</v>
      </c>
      <c r="R260" s="808">
        <v>47500</v>
      </c>
      <c r="S260" s="2643">
        <v>50700</v>
      </c>
      <c r="T260" s="2643">
        <v>54200</v>
      </c>
      <c r="U260" s="810">
        <v>62100</v>
      </c>
      <c r="V260" s="2644">
        <v>63100</v>
      </c>
      <c r="W260" s="2644">
        <v>63100</v>
      </c>
      <c r="X260" s="1652">
        <v>65100</v>
      </c>
      <c r="Y260" s="2646">
        <v>65100</v>
      </c>
      <c r="Z260" s="2646">
        <v>65100</v>
      </c>
      <c r="AA260" s="2647">
        <v>66100</v>
      </c>
      <c r="AB260" s="2647">
        <v>67100</v>
      </c>
      <c r="AC260" s="515">
        <v>68800</v>
      </c>
      <c r="AD260" s="515">
        <v>70500</v>
      </c>
      <c r="AE260" s="515">
        <v>72300</v>
      </c>
      <c r="AF260" s="515">
        <v>74100</v>
      </c>
      <c r="AG260" s="515">
        <v>76000</v>
      </c>
      <c r="AH260" s="515">
        <v>77900</v>
      </c>
      <c r="AI260" s="515">
        <v>79800</v>
      </c>
      <c r="AJ260" s="515">
        <v>81800</v>
      </c>
      <c r="AK260" s="515">
        <v>83800</v>
      </c>
      <c r="AL260" s="515">
        <v>85900</v>
      </c>
      <c r="AM260" s="515">
        <v>88000</v>
      </c>
      <c r="AN260" s="515">
        <v>90200</v>
      </c>
      <c r="AO260" s="515">
        <v>92500</v>
      </c>
      <c r="AP260" s="561">
        <v>94800</v>
      </c>
      <c r="AQ260" s="2520"/>
      <c r="AR260" s="2520"/>
      <c r="AS260" s="1652">
        <v>65100</v>
      </c>
      <c r="AT260" s="2520"/>
      <c r="AU260" s="2520"/>
      <c r="AV260" s="2520"/>
      <c r="AW260" s="2520"/>
      <c r="AX260" s="2520"/>
      <c r="AY260" s="2520"/>
      <c r="AZ260" s="2520"/>
      <c r="BA260" s="2520"/>
      <c r="BB260" s="2520"/>
      <c r="BC260" s="2520"/>
      <c r="BD260" s="2520"/>
      <c r="BE260" s="2520"/>
      <c r="BF260" s="2520"/>
      <c r="BG260" s="2520"/>
      <c r="BH260" s="2520"/>
      <c r="BI260" s="2520"/>
      <c r="BJ260" s="2520"/>
      <c r="BK260" s="2520"/>
      <c r="BL260" s="2520"/>
      <c r="BM260" s="2520"/>
      <c r="BN260" s="2520"/>
      <c r="BO260" s="2520"/>
      <c r="BP260" s="2520"/>
      <c r="BQ260" s="2520"/>
      <c r="BR260" s="2520"/>
      <c r="BS260" s="2520"/>
      <c r="BT260" s="2520"/>
      <c r="BU260" s="2520"/>
      <c r="BV260" s="2520"/>
      <c r="BW260" s="2520"/>
      <c r="BX260" s="2520"/>
      <c r="BY260" s="2520"/>
      <c r="BZ260" s="2520"/>
      <c r="CA260" s="2520"/>
      <c r="CB260" s="2520"/>
      <c r="CC260" s="2520"/>
      <c r="CD260" s="2520"/>
      <c r="CE260" s="2520"/>
      <c r="CF260" s="2520"/>
      <c r="CG260" s="2520"/>
      <c r="CH260" s="2520"/>
      <c r="CI260" s="2520"/>
      <c r="CJ260" s="2520"/>
      <c r="CK260" s="2520"/>
      <c r="CL260" s="2520"/>
      <c r="CM260" s="2520"/>
      <c r="CN260" s="2520"/>
      <c r="CO260" s="2520"/>
      <c r="CP260" s="2520"/>
      <c r="CQ260" s="2520"/>
      <c r="CR260" s="2520"/>
      <c r="CS260" s="2520"/>
      <c r="CT260" s="2520"/>
      <c r="CU260" s="2520"/>
      <c r="CV260" s="2520"/>
      <c r="CW260" s="2520"/>
      <c r="CX260" s="2520"/>
      <c r="CY260" s="2520"/>
      <c r="CZ260" s="2520"/>
      <c r="DA260" s="2520"/>
      <c r="DB260" s="2520"/>
      <c r="DC260" s="2520"/>
      <c r="DD260" s="2520"/>
      <c r="DE260" s="2520"/>
      <c r="DF260" s="2520"/>
      <c r="DG260" s="2520"/>
      <c r="DH260" s="2520"/>
      <c r="DI260" s="2520"/>
      <c r="DJ260" s="2520"/>
      <c r="DK260" s="2520"/>
      <c r="DL260" s="2520"/>
      <c r="DM260" s="2520"/>
      <c r="DN260" s="2520"/>
      <c r="DO260" s="2520"/>
      <c r="DP260" s="2520"/>
      <c r="DQ260" s="2520"/>
      <c r="DR260" s="2520"/>
      <c r="DS260" s="2520"/>
      <c r="DT260" s="2520"/>
      <c r="DU260" s="2520"/>
      <c r="DV260" s="2520"/>
      <c r="DW260" s="2520"/>
      <c r="DX260" s="2520"/>
      <c r="DY260" s="2520"/>
      <c r="DZ260" s="2520"/>
      <c r="EA260" s="2520"/>
      <c r="EB260" s="2520"/>
      <c r="EC260" s="2520"/>
      <c r="ED260" s="2520"/>
      <c r="EE260" s="2520"/>
      <c r="EF260" s="2520"/>
      <c r="EG260" s="2520"/>
      <c r="EH260" s="2520"/>
      <c r="EI260" s="2520"/>
      <c r="EJ260" s="2520"/>
      <c r="EK260" s="2520"/>
      <c r="EL260" s="2520"/>
      <c r="EM260" s="2520"/>
      <c r="EN260" s="2520"/>
      <c r="EO260" s="2520"/>
      <c r="EP260" s="2520"/>
      <c r="EQ260" s="2520"/>
      <c r="ER260" s="2520"/>
      <c r="ES260" s="2520"/>
      <c r="ET260" s="2520"/>
      <c r="EU260" s="2520"/>
      <c r="EV260" s="2520"/>
      <c r="EW260" s="2520"/>
      <c r="EX260" s="2520"/>
      <c r="EY260" s="2520"/>
      <c r="EZ260" s="2520"/>
      <c r="FA260" s="2520"/>
      <c r="FB260" s="2520"/>
      <c r="FC260" s="2520"/>
      <c r="FD260" s="2520"/>
      <c r="FE260" s="2520"/>
      <c r="FF260" s="2520"/>
      <c r="FG260" s="2520"/>
      <c r="FH260" s="2520"/>
      <c r="FI260" s="2520"/>
      <c r="FJ260" s="2520"/>
      <c r="FK260" s="2520"/>
      <c r="FL260" s="2520"/>
      <c r="FM260" s="2520"/>
      <c r="FN260" s="2520"/>
      <c r="FO260" s="2520"/>
      <c r="FP260" s="2520"/>
      <c r="FQ260" s="2520"/>
      <c r="FR260" s="2520"/>
      <c r="FS260" s="2520"/>
      <c r="FT260" s="2520"/>
      <c r="FU260" s="2520"/>
      <c r="FV260" s="2520"/>
      <c r="FW260" s="2520"/>
      <c r="FX260" s="2520"/>
      <c r="FY260" s="2520"/>
      <c r="FZ260" s="2520"/>
      <c r="GA260" s="2520"/>
      <c r="GB260" s="2520"/>
      <c r="GC260" s="2520"/>
      <c r="GD260" s="2520"/>
      <c r="GE260" s="2520"/>
      <c r="GF260" s="2520"/>
      <c r="GG260" s="2520"/>
      <c r="GH260" s="2520"/>
      <c r="GI260" s="2520"/>
      <c r="GJ260" s="2520"/>
      <c r="GK260" s="2520"/>
      <c r="GL260" s="2520"/>
      <c r="GM260" s="2520"/>
      <c r="GN260" s="2520"/>
      <c r="GO260" s="2520"/>
      <c r="GP260" s="2520"/>
      <c r="GQ260" s="2520"/>
      <c r="GR260" s="2520"/>
      <c r="GS260" s="2520"/>
      <c r="GT260" s="2520"/>
      <c r="GU260" s="2520"/>
      <c r="GV260" s="2520"/>
      <c r="GW260" s="2520"/>
      <c r="GX260" s="2520"/>
      <c r="GY260" s="2520"/>
      <c r="GZ260" s="2520"/>
      <c r="HA260" s="2520"/>
      <c r="HB260" s="2520"/>
      <c r="HC260" s="2520"/>
      <c r="HD260" s="2520"/>
      <c r="HE260" s="2520"/>
      <c r="HF260" s="2520"/>
      <c r="HG260" s="2520"/>
      <c r="HH260" s="2520"/>
      <c r="HI260" s="2520"/>
      <c r="HJ260" s="2520"/>
      <c r="HK260" s="2520"/>
      <c r="HL260" s="2520"/>
      <c r="HM260" s="2520"/>
      <c r="HN260" s="2520"/>
      <c r="HO260" s="2520"/>
      <c r="HP260" s="2520"/>
      <c r="HQ260" s="2520"/>
      <c r="HR260" s="2520"/>
      <c r="HS260" s="2520"/>
      <c r="HT260" s="2520"/>
      <c r="HU260" s="2520"/>
      <c r="HV260" s="2520"/>
      <c r="HW260" s="2520"/>
      <c r="HX260" s="2520"/>
      <c r="HY260" s="2520"/>
      <c r="HZ260" s="2520"/>
      <c r="IA260" s="2520"/>
      <c r="IB260" s="2520"/>
      <c r="IC260" s="2520"/>
      <c r="ID260" s="2520"/>
      <c r="IE260" s="2520"/>
      <c r="IF260" s="2520"/>
      <c r="IG260" s="2520"/>
      <c r="IH260" s="2520"/>
      <c r="II260" s="2520"/>
      <c r="IJ260" s="2520"/>
      <c r="IK260" s="2520"/>
      <c r="IL260" s="2520"/>
      <c r="IM260" s="2520"/>
      <c r="IN260" s="2520"/>
      <c r="IO260" s="2520"/>
      <c r="IP260" s="2520"/>
      <c r="IQ260" s="2520"/>
      <c r="IR260" s="2520"/>
      <c r="IS260" s="2520"/>
      <c r="IT260" s="2520"/>
      <c r="IU260" s="2520"/>
      <c r="IV260" s="2520"/>
    </row>
    <row r="261" spans="1:256" s="2712" customFormat="1" ht="15.6" customHeight="1">
      <c r="A261" s="2522"/>
      <c r="B261" s="2522"/>
      <c r="C261" s="2641"/>
      <c r="D261" s="2642"/>
      <c r="E261" s="2521"/>
      <c r="F261" s="2621" t="s">
        <v>634</v>
      </c>
      <c r="G261" s="2632"/>
      <c r="H261" s="2632"/>
      <c r="I261" s="2632"/>
      <c r="J261" s="2632"/>
      <c r="K261" s="2632"/>
      <c r="L261" s="2632"/>
      <c r="M261" s="2632"/>
      <c r="N261" s="2632"/>
      <c r="O261" s="808"/>
      <c r="P261" s="808">
        <v>0</v>
      </c>
      <c r="Q261" s="808">
        <v>100</v>
      </c>
      <c r="R261" s="808">
        <v>0</v>
      </c>
      <c r="S261" s="2643">
        <v>0</v>
      </c>
      <c r="T261" s="2643">
        <v>0</v>
      </c>
      <c r="U261" s="810">
        <v>0</v>
      </c>
      <c r="V261" s="2644">
        <v>0</v>
      </c>
      <c r="W261" s="2644">
        <v>0</v>
      </c>
      <c r="X261" s="1652">
        <v>0</v>
      </c>
      <c r="Y261" s="2646">
        <v>0</v>
      </c>
      <c r="Z261" s="2646">
        <v>0</v>
      </c>
      <c r="AA261" s="2647">
        <v>0</v>
      </c>
      <c r="AB261" s="2647">
        <v>0</v>
      </c>
      <c r="AC261" s="515">
        <v>0</v>
      </c>
      <c r="AD261" s="515">
        <v>0</v>
      </c>
      <c r="AE261" s="515">
        <v>0</v>
      </c>
      <c r="AF261" s="515">
        <v>0</v>
      </c>
      <c r="AG261" s="515">
        <v>0</v>
      </c>
      <c r="AH261" s="515">
        <v>0</v>
      </c>
      <c r="AI261" s="515">
        <v>0</v>
      </c>
      <c r="AJ261" s="515">
        <v>0</v>
      </c>
      <c r="AK261" s="515">
        <v>0</v>
      </c>
      <c r="AL261" s="515">
        <v>0</v>
      </c>
      <c r="AM261" s="515">
        <v>0</v>
      </c>
      <c r="AN261" s="515">
        <v>0</v>
      </c>
      <c r="AO261" s="515">
        <v>0</v>
      </c>
      <c r="AP261" s="561">
        <v>0</v>
      </c>
      <c r="AQ261" s="2520"/>
      <c r="AR261" s="2520"/>
      <c r="AS261" s="1652">
        <v>0</v>
      </c>
      <c r="AT261" s="2520"/>
      <c r="AU261" s="2520"/>
      <c r="AV261" s="2520"/>
      <c r="AW261" s="2520"/>
      <c r="AX261" s="2520"/>
      <c r="AY261" s="2520"/>
      <c r="AZ261" s="2520"/>
      <c r="BA261" s="2520"/>
      <c r="BB261" s="2520"/>
      <c r="BC261" s="2520"/>
      <c r="BD261" s="2520"/>
      <c r="BE261" s="2520"/>
      <c r="BF261" s="2520"/>
      <c r="BG261" s="2520"/>
      <c r="BH261" s="2520"/>
      <c r="BI261" s="2520"/>
      <c r="BJ261" s="2520"/>
      <c r="BK261" s="2520"/>
      <c r="BL261" s="2520"/>
      <c r="BM261" s="2520"/>
      <c r="BN261" s="2520"/>
      <c r="BO261" s="2520"/>
      <c r="BP261" s="2520"/>
      <c r="BQ261" s="2520"/>
      <c r="BR261" s="2520"/>
      <c r="BS261" s="2520"/>
      <c r="BT261" s="2520"/>
      <c r="BU261" s="2520"/>
      <c r="BV261" s="2520"/>
      <c r="BW261" s="2520"/>
      <c r="BX261" s="2520"/>
      <c r="BY261" s="2520"/>
      <c r="BZ261" s="2520"/>
      <c r="CA261" s="2520"/>
      <c r="CB261" s="2520"/>
      <c r="CC261" s="2520"/>
      <c r="CD261" s="2520"/>
      <c r="CE261" s="2520"/>
      <c r="CF261" s="2520"/>
      <c r="CG261" s="2520"/>
      <c r="CH261" s="2520"/>
      <c r="CI261" s="2520"/>
      <c r="CJ261" s="2520"/>
      <c r="CK261" s="2520"/>
      <c r="CL261" s="2520"/>
      <c r="CM261" s="2520"/>
      <c r="CN261" s="2520"/>
      <c r="CO261" s="2520"/>
      <c r="CP261" s="2520"/>
      <c r="CQ261" s="2520"/>
      <c r="CR261" s="2520"/>
      <c r="CS261" s="2520"/>
      <c r="CT261" s="2520"/>
      <c r="CU261" s="2520"/>
      <c r="CV261" s="2520"/>
      <c r="CW261" s="2520"/>
      <c r="CX261" s="2520"/>
      <c r="CY261" s="2520"/>
      <c r="CZ261" s="2520"/>
      <c r="DA261" s="2520"/>
      <c r="DB261" s="2520"/>
      <c r="DC261" s="2520"/>
      <c r="DD261" s="2520"/>
      <c r="DE261" s="2520"/>
      <c r="DF261" s="2520"/>
      <c r="DG261" s="2520"/>
      <c r="DH261" s="2520"/>
      <c r="DI261" s="2520"/>
      <c r="DJ261" s="2520"/>
      <c r="DK261" s="2520"/>
      <c r="DL261" s="2520"/>
      <c r="DM261" s="2520"/>
      <c r="DN261" s="2520"/>
      <c r="DO261" s="2520"/>
      <c r="DP261" s="2520"/>
      <c r="DQ261" s="2520"/>
      <c r="DR261" s="2520"/>
      <c r="DS261" s="2520"/>
      <c r="DT261" s="2520"/>
      <c r="DU261" s="2520"/>
      <c r="DV261" s="2520"/>
      <c r="DW261" s="2520"/>
      <c r="DX261" s="2520"/>
      <c r="DY261" s="2520"/>
      <c r="DZ261" s="2520"/>
      <c r="EA261" s="2520"/>
      <c r="EB261" s="2520"/>
      <c r="EC261" s="2520"/>
      <c r="ED261" s="2520"/>
      <c r="EE261" s="2520"/>
      <c r="EF261" s="2520"/>
      <c r="EG261" s="2520"/>
      <c r="EH261" s="2520"/>
      <c r="EI261" s="2520"/>
      <c r="EJ261" s="2520"/>
      <c r="EK261" s="2520"/>
      <c r="EL261" s="2520"/>
      <c r="EM261" s="2520"/>
      <c r="EN261" s="2520"/>
      <c r="EO261" s="2520"/>
      <c r="EP261" s="2520"/>
      <c r="EQ261" s="2520"/>
      <c r="ER261" s="2520"/>
      <c r="ES261" s="2520"/>
      <c r="ET261" s="2520"/>
      <c r="EU261" s="2520"/>
      <c r="EV261" s="2520"/>
      <c r="EW261" s="2520"/>
      <c r="EX261" s="2520"/>
      <c r="EY261" s="2520"/>
      <c r="EZ261" s="2520"/>
      <c r="FA261" s="2520"/>
      <c r="FB261" s="2520"/>
      <c r="FC261" s="2520"/>
      <c r="FD261" s="2520"/>
      <c r="FE261" s="2520"/>
      <c r="FF261" s="2520"/>
      <c r="FG261" s="2520"/>
      <c r="FH261" s="2520"/>
      <c r="FI261" s="2520"/>
      <c r="FJ261" s="2520"/>
      <c r="FK261" s="2520"/>
      <c r="FL261" s="2520"/>
      <c r="FM261" s="2520"/>
      <c r="FN261" s="2520"/>
      <c r="FO261" s="2520"/>
      <c r="FP261" s="2520"/>
      <c r="FQ261" s="2520"/>
      <c r="FR261" s="2520"/>
      <c r="FS261" s="2520"/>
      <c r="FT261" s="2520"/>
      <c r="FU261" s="2520"/>
      <c r="FV261" s="2520"/>
      <c r="FW261" s="2520"/>
      <c r="FX261" s="2520"/>
      <c r="FY261" s="2520"/>
      <c r="FZ261" s="2520"/>
      <c r="GA261" s="2520"/>
      <c r="GB261" s="2520"/>
      <c r="GC261" s="2520"/>
      <c r="GD261" s="2520"/>
      <c r="GE261" s="2520"/>
      <c r="GF261" s="2520"/>
      <c r="GG261" s="2520"/>
      <c r="GH261" s="2520"/>
      <c r="GI261" s="2520"/>
      <c r="GJ261" s="2520"/>
      <c r="GK261" s="2520"/>
      <c r="GL261" s="2520"/>
      <c r="GM261" s="2520"/>
      <c r="GN261" s="2520"/>
      <c r="GO261" s="2520"/>
      <c r="GP261" s="2520"/>
      <c r="GQ261" s="2520"/>
      <c r="GR261" s="2520"/>
      <c r="GS261" s="2520"/>
      <c r="GT261" s="2520"/>
      <c r="GU261" s="2520"/>
      <c r="GV261" s="2520"/>
      <c r="GW261" s="2520"/>
      <c r="GX261" s="2520"/>
      <c r="GY261" s="2520"/>
      <c r="GZ261" s="2520"/>
      <c r="HA261" s="2520"/>
      <c r="HB261" s="2520"/>
      <c r="HC261" s="2520"/>
      <c r="HD261" s="2520"/>
      <c r="HE261" s="2520"/>
      <c r="HF261" s="2520"/>
      <c r="HG261" s="2520"/>
      <c r="HH261" s="2520"/>
      <c r="HI261" s="2520"/>
      <c r="HJ261" s="2520"/>
      <c r="HK261" s="2520"/>
      <c r="HL261" s="2520"/>
      <c r="HM261" s="2520"/>
      <c r="HN261" s="2520"/>
      <c r="HO261" s="2520"/>
      <c r="HP261" s="2520"/>
      <c r="HQ261" s="2520"/>
      <c r="HR261" s="2520"/>
      <c r="HS261" s="2520"/>
      <c r="HT261" s="2520"/>
      <c r="HU261" s="2520"/>
      <c r="HV261" s="2520"/>
      <c r="HW261" s="2520"/>
      <c r="HX261" s="2520"/>
      <c r="HY261" s="2520"/>
      <c r="HZ261" s="2520"/>
      <c r="IA261" s="2520"/>
      <c r="IB261" s="2520"/>
      <c r="IC261" s="2520"/>
      <c r="ID261" s="2520"/>
      <c r="IE261" s="2520"/>
      <c r="IF261" s="2520"/>
      <c r="IG261" s="2520"/>
      <c r="IH261" s="2520"/>
      <c r="II261" s="2520"/>
      <c r="IJ261" s="2520"/>
      <c r="IK261" s="2520"/>
      <c r="IL261" s="2520"/>
      <c r="IM261" s="2520"/>
      <c r="IN261" s="2520"/>
      <c r="IO261" s="2520"/>
      <c r="IP261" s="2520"/>
      <c r="IQ261" s="2520"/>
      <c r="IR261" s="2520"/>
      <c r="IS261" s="2520"/>
      <c r="IT261" s="2520"/>
      <c r="IU261" s="2520"/>
      <c r="IV261" s="2520"/>
    </row>
    <row r="262" spans="1:256" s="2713" customFormat="1" ht="15.6" customHeight="1">
      <c r="A262" s="2522"/>
      <c r="B262" s="2522"/>
      <c r="C262" s="2641"/>
      <c r="D262" s="2642"/>
      <c r="E262" s="2521"/>
      <c r="F262" s="2621" t="s">
        <v>637</v>
      </c>
      <c r="G262" s="2632"/>
      <c r="H262" s="2632"/>
      <c r="I262" s="2632"/>
      <c r="J262" s="2632"/>
      <c r="K262" s="2632"/>
      <c r="L262" s="2632"/>
      <c r="M262" s="2632"/>
      <c r="N262" s="2632"/>
      <c r="O262" s="808">
        <v>360300</v>
      </c>
      <c r="P262" s="808">
        <v>136300</v>
      </c>
      <c r="Q262" s="808">
        <v>123200</v>
      </c>
      <c r="R262" s="808">
        <v>143200</v>
      </c>
      <c r="S262" s="2643">
        <v>169300</v>
      </c>
      <c r="T262" s="2643">
        <v>195900</v>
      </c>
      <c r="U262" s="810">
        <v>224600</v>
      </c>
      <c r="V262" s="2644">
        <v>136100</v>
      </c>
      <c r="W262" s="2644">
        <v>132800</v>
      </c>
      <c r="X262" s="1652">
        <v>642400</v>
      </c>
      <c r="Y262" s="2646">
        <v>581900</v>
      </c>
      <c r="Z262" s="2646">
        <v>566200</v>
      </c>
      <c r="AA262" s="2647">
        <v>1041865</v>
      </c>
      <c r="AB262" s="2647">
        <v>1052944</v>
      </c>
      <c r="AC262" s="515">
        <v>1079300</v>
      </c>
      <c r="AD262" s="515">
        <v>1106300</v>
      </c>
      <c r="AE262" s="515">
        <v>1134000</v>
      </c>
      <c r="AF262" s="515">
        <v>1162400</v>
      </c>
      <c r="AG262" s="515">
        <v>1191500</v>
      </c>
      <c r="AH262" s="515">
        <v>1221300</v>
      </c>
      <c r="AI262" s="515">
        <v>1251800</v>
      </c>
      <c r="AJ262" s="515">
        <v>1283100</v>
      </c>
      <c r="AK262" s="515">
        <v>1315200</v>
      </c>
      <c r="AL262" s="515">
        <v>1348100</v>
      </c>
      <c r="AM262" s="515">
        <v>1381800</v>
      </c>
      <c r="AN262" s="515">
        <v>1416300</v>
      </c>
      <c r="AO262" s="515">
        <v>1451700</v>
      </c>
      <c r="AP262" s="561">
        <v>1488000</v>
      </c>
      <c r="AQ262" s="2520"/>
      <c r="AR262" s="2520"/>
      <c r="AS262" s="1652">
        <v>566200</v>
      </c>
      <c r="AT262" s="2520"/>
      <c r="AU262" s="2520"/>
      <c r="AV262" s="2520"/>
      <c r="AW262" s="2520"/>
      <c r="AX262" s="2520"/>
      <c r="AY262" s="2520"/>
      <c r="AZ262" s="2520"/>
      <c r="BA262" s="2520"/>
      <c r="BB262" s="2520"/>
      <c r="BC262" s="2520"/>
      <c r="BD262" s="2520"/>
      <c r="BE262" s="2520"/>
      <c r="BF262" s="2520"/>
      <c r="BG262" s="2520"/>
      <c r="BH262" s="2520"/>
      <c r="BI262" s="2520"/>
      <c r="BJ262" s="2520"/>
      <c r="BK262" s="2520"/>
      <c r="BL262" s="2520"/>
      <c r="BM262" s="2520"/>
      <c r="BN262" s="2520"/>
      <c r="BO262" s="2520"/>
      <c r="BP262" s="2520"/>
      <c r="BQ262" s="2520"/>
      <c r="BR262" s="2520"/>
      <c r="BS262" s="2520"/>
      <c r="BT262" s="2520"/>
      <c r="BU262" s="2520"/>
      <c r="BV262" s="2520"/>
      <c r="BW262" s="2520"/>
      <c r="BX262" s="2520"/>
      <c r="BY262" s="2520"/>
      <c r="BZ262" s="2520"/>
      <c r="CA262" s="2520"/>
      <c r="CB262" s="2520"/>
      <c r="CC262" s="2520"/>
      <c r="CD262" s="2520"/>
      <c r="CE262" s="2520"/>
      <c r="CF262" s="2520"/>
      <c r="CG262" s="2520"/>
      <c r="CH262" s="2520"/>
      <c r="CI262" s="2520"/>
      <c r="CJ262" s="2520"/>
      <c r="CK262" s="2520"/>
      <c r="CL262" s="2520"/>
      <c r="CM262" s="2520"/>
      <c r="CN262" s="2520"/>
      <c r="CO262" s="2520"/>
      <c r="CP262" s="2520"/>
      <c r="CQ262" s="2520"/>
      <c r="CR262" s="2520"/>
      <c r="CS262" s="2520"/>
      <c r="CT262" s="2520"/>
      <c r="CU262" s="2520"/>
      <c r="CV262" s="2520"/>
      <c r="CW262" s="2520"/>
      <c r="CX262" s="2520"/>
      <c r="CY262" s="2520"/>
      <c r="CZ262" s="2520"/>
      <c r="DA262" s="2520"/>
      <c r="DB262" s="2520"/>
      <c r="DC262" s="2520"/>
      <c r="DD262" s="2520"/>
      <c r="DE262" s="2520"/>
      <c r="DF262" s="2520"/>
      <c r="DG262" s="2520"/>
      <c r="DH262" s="2520"/>
      <c r="DI262" s="2520"/>
      <c r="DJ262" s="2520"/>
      <c r="DK262" s="2520"/>
      <c r="DL262" s="2520"/>
      <c r="DM262" s="2520"/>
      <c r="DN262" s="2520"/>
      <c r="DO262" s="2520"/>
      <c r="DP262" s="2520"/>
      <c r="DQ262" s="2520"/>
      <c r="DR262" s="2520"/>
      <c r="DS262" s="2520"/>
      <c r="DT262" s="2520"/>
      <c r="DU262" s="2520"/>
      <c r="DV262" s="2520"/>
      <c r="DW262" s="2520"/>
      <c r="DX262" s="2520"/>
      <c r="DY262" s="2520"/>
      <c r="DZ262" s="2520"/>
      <c r="EA262" s="2520"/>
      <c r="EB262" s="2520"/>
      <c r="EC262" s="2520"/>
      <c r="ED262" s="2520"/>
      <c r="EE262" s="2520"/>
      <c r="EF262" s="2520"/>
      <c r="EG262" s="2520"/>
      <c r="EH262" s="2520"/>
      <c r="EI262" s="2520"/>
      <c r="EJ262" s="2520"/>
      <c r="EK262" s="2520"/>
      <c r="EL262" s="2520"/>
      <c r="EM262" s="2520"/>
      <c r="EN262" s="2520"/>
      <c r="EO262" s="2520"/>
      <c r="EP262" s="2520"/>
      <c r="EQ262" s="2520"/>
      <c r="ER262" s="2520"/>
      <c r="ES262" s="2520"/>
      <c r="ET262" s="2520"/>
      <c r="EU262" s="2520"/>
      <c r="EV262" s="2520"/>
      <c r="EW262" s="2520"/>
      <c r="EX262" s="2520"/>
      <c r="EY262" s="2520"/>
      <c r="EZ262" s="2520"/>
      <c r="FA262" s="2520"/>
      <c r="FB262" s="2520"/>
      <c r="FC262" s="2520"/>
      <c r="FD262" s="2520"/>
      <c r="FE262" s="2520"/>
      <c r="FF262" s="2520"/>
      <c r="FG262" s="2520"/>
      <c r="FH262" s="2520"/>
      <c r="FI262" s="2520"/>
      <c r="FJ262" s="2520"/>
      <c r="FK262" s="2520"/>
      <c r="FL262" s="2520"/>
      <c r="FM262" s="2520"/>
      <c r="FN262" s="2520"/>
      <c r="FO262" s="2520"/>
      <c r="FP262" s="2520"/>
      <c r="FQ262" s="2520"/>
      <c r="FR262" s="2520"/>
      <c r="FS262" s="2520"/>
      <c r="FT262" s="2520"/>
      <c r="FU262" s="2520"/>
      <c r="FV262" s="2520"/>
      <c r="FW262" s="2520"/>
      <c r="FX262" s="2520"/>
      <c r="FY262" s="2520"/>
      <c r="FZ262" s="2520"/>
      <c r="GA262" s="2520"/>
      <c r="GB262" s="2520"/>
      <c r="GC262" s="2520"/>
      <c r="GD262" s="2520"/>
      <c r="GE262" s="2520"/>
      <c r="GF262" s="2520"/>
      <c r="GG262" s="2520"/>
      <c r="GH262" s="2520"/>
      <c r="GI262" s="2520"/>
      <c r="GJ262" s="2520"/>
      <c r="GK262" s="2520"/>
      <c r="GL262" s="2520"/>
      <c r="GM262" s="2520"/>
      <c r="GN262" s="2520"/>
      <c r="GO262" s="2520"/>
      <c r="GP262" s="2520"/>
      <c r="GQ262" s="2520"/>
      <c r="GR262" s="2520"/>
      <c r="GS262" s="2520"/>
      <c r="GT262" s="2520"/>
      <c r="GU262" s="2520"/>
      <c r="GV262" s="2520"/>
      <c r="GW262" s="2520"/>
      <c r="GX262" s="2520"/>
      <c r="GY262" s="2520"/>
      <c r="GZ262" s="2520"/>
      <c r="HA262" s="2520"/>
      <c r="HB262" s="2520"/>
      <c r="HC262" s="2520"/>
      <c r="HD262" s="2520"/>
      <c r="HE262" s="2520"/>
      <c r="HF262" s="2520"/>
      <c r="HG262" s="2520"/>
      <c r="HH262" s="2520"/>
      <c r="HI262" s="2520"/>
      <c r="HJ262" s="2520"/>
      <c r="HK262" s="2520"/>
      <c r="HL262" s="2520"/>
      <c r="HM262" s="2520"/>
      <c r="HN262" s="2520"/>
      <c r="HO262" s="2520"/>
      <c r="HP262" s="2520"/>
      <c r="HQ262" s="2520"/>
      <c r="HR262" s="2520"/>
      <c r="HS262" s="2520"/>
      <c r="HT262" s="2520"/>
      <c r="HU262" s="2520"/>
      <c r="HV262" s="2520"/>
      <c r="HW262" s="2520"/>
      <c r="HX262" s="2520"/>
      <c r="HY262" s="2520"/>
      <c r="HZ262" s="2520"/>
      <c r="IA262" s="2520"/>
      <c r="IB262" s="2520"/>
      <c r="IC262" s="2520"/>
      <c r="ID262" s="2520"/>
      <c r="IE262" s="2520"/>
      <c r="IF262" s="2520"/>
      <c r="IG262" s="2520"/>
      <c r="IH262" s="2520"/>
      <c r="II262" s="2520"/>
      <c r="IJ262" s="2520"/>
      <c r="IK262" s="2520"/>
      <c r="IL262" s="2520"/>
      <c r="IM262" s="2520"/>
      <c r="IN262" s="2520"/>
      <c r="IO262" s="2520"/>
      <c r="IP262" s="2520"/>
      <c r="IQ262" s="2520"/>
      <c r="IR262" s="2520"/>
      <c r="IS262" s="2520"/>
      <c r="IT262" s="2520"/>
      <c r="IU262" s="2520"/>
      <c r="IV262" s="2520"/>
    </row>
    <row r="263" spans="1:256" s="2712" customFormat="1" ht="15.6" customHeight="1">
      <c r="A263" s="2522"/>
      <c r="B263" s="2522"/>
      <c r="C263" s="2641"/>
      <c r="D263" s="2642"/>
      <c r="E263" s="2521"/>
      <c r="F263" s="2648" t="s">
        <v>640</v>
      </c>
      <c r="G263" s="2649"/>
      <c r="H263" s="2649"/>
      <c r="I263" s="2649"/>
      <c r="J263" s="2649"/>
      <c r="K263" s="2649"/>
      <c r="L263" s="2649"/>
      <c r="M263" s="2649"/>
      <c r="N263" s="2649"/>
      <c r="O263" s="808"/>
      <c r="P263" s="808">
        <v>0</v>
      </c>
      <c r="Q263" s="808">
        <v>0</v>
      </c>
      <c r="R263" s="808">
        <v>0</v>
      </c>
      <c r="S263" s="2643">
        <v>0</v>
      </c>
      <c r="T263" s="2643">
        <v>0</v>
      </c>
      <c r="U263" s="810">
        <v>0</v>
      </c>
      <c r="V263" s="2644">
        <v>0</v>
      </c>
      <c r="W263" s="2644">
        <v>0</v>
      </c>
      <c r="X263" s="1652">
        <v>0</v>
      </c>
      <c r="Y263" s="2646">
        <v>0</v>
      </c>
      <c r="Z263" s="2646">
        <v>0</v>
      </c>
      <c r="AA263" s="2647">
        <v>-358400</v>
      </c>
      <c r="AB263" s="2647">
        <v>-367000</v>
      </c>
      <c r="AC263" s="515">
        <v>-376200</v>
      </c>
      <c r="AD263" s="515">
        <v>-385600</v>
      </c>
      <c r="AE263" s="515">
        <v>-395200</v>
      </c>
      <c r="AF263" s="515">
        <v>-405100</v>
      </c>
      <c r="AG263" s="515">
        <v>-415200</v>
      </c>
      <c r="AH263" s="515">
        <v>-425600</v>
      </c>
      <c r="AI263" s="515">
        <v>-436200</v>
      </c>
      <c r="AJ263" s="515">
        <v>-447100</v>
      </c>
      <c r="AK263" s="515">
        <v>-458300</v>
      </c>
      <c r="AL263" s="515">
        <v>-469800</v>
      </c>
      <c r="AM263" s="515">
        <v>-481500</v>
      </c>
      <c r="AN263" s="515">
        <v>-493500</v>
      </c>
      <c r="AO263" s="515">
        <v>-505800</v>
      </c>
      <c r="AP263" s="561">
        <v>-518400</v>
      </c>
      <c r="AQ263" s="2520"/>
      <c r="AR263" s="2520"/>
      <c r="AS263" s="1652">
        <v>0</v>
      </c>
      <c r="AT263" s="2520"/>
      <c r="AU263" s="2520"/>
      <c r="AV263" s="2520"/>
      <c r="AW263" s="2520"/>
      <c r="AX263" s="2520"/>
      <c r="AY263" s="2520"/>
      <c r="AZ263" s="2520"/>
      <c r="BA263" s="2520"/>
      <c r="BB263" s="2520"/>
      <c r="BC263" s="2520"/>
      <c r="BD263" s="2520"/>
      <c r="BE263" s="2520"/>
      <c r="BF263" s="2520"/>
      <c r="BG263" s="2520"/>
      <c r="BH263" s="2520"/>
      <c r="BI263" s="2520"/>
      <c r="BJ263" s="2520"/>
      <c r="BK263" s="2520"/>
      <c r="BL263" s="2520"/>
      <c r="BM263" s="2520"/>
      <c r="BN263" s="2520"/>
      <c r="BO263" s="2520"/>
      <c r="BP263" s="2520"/>
      <c r="BQ263" s="2520"/>
      <c r="BR263" s="2520"/>
      <c r="BS263" s="2520"/>
      <c r="BT263" s="2520"/>
      <c r="BU263" s="2520"/>
      <c r="BV263" s="2520"/>
      <c r="BW263" s="2520"/>
      <c r="BX263" s="2520"/>
      <c r="BY263" s="2520"/>
      <c r="BZ263" s="2520"/>
      <c r="CA263" s="2520"/>
      <c r="CB263" s="2520"/>
      <c r="CC263" s="2520"/>
      <c r="CD263" s="2520"/>
      <c r="CE263" s="2520"/>
      <c r="CF263" s="2520"/>
      <c r="CG263" s="2520"/>
      <c r="CH263" s="2520"/>
      <c r="CI263" s="2520"/>
      <c r="CJ263" s="2520"/>
      <c r="CK263" s="2520"/>
      <c r="CL263" s="2520"/>
      <c r="CM263" s="2520"/>
      <c r="CN263" s="2520"/>
      <c r="CO263" s="2520"/>
      <c r="CP263" s="2520"/>
      <c r="CQ263" s="2520"/>
      <c r="CR263" s="2520"/>
      <c r="CS263" s="2520"/>
      <c r="CT263" s="2520"/>
      <c r="CU263" s="2520"/>
      <c r="CV263" s="2520"/>
      <c r="CW263" s="2520"/>
      <c r="CX263" s="2520"/>
      <c r="CY263" s="2520"/>
      <c r="CZ263" s="2520"/>
      <c r="DA263" s="2520"/>
      <c r="DB263" s="2520"/>
      <c r="DC263" s="2520"/>
      <c r="DD263" s="2520"/>
      <c r="DE263" s="2520"/>
      <c r="DF263" s="2520"/>
      <c r="DG263" s="2520"/>
      <c r="DH263" s="2520"/>
      <c r="DI263" s="2520"/>
      <c r="DJ263" s="2520"/>
      <c r="DK263" s="2520"/>
      <c r="DL263" s="2520"/>
      <c r="DM263" s="2520"/>
      <c r="DN263" s="2520"/>
      <c r="DO263" s="2520"/>
      <c r="DP263" s="2520"/>
      <c r="DQ263" s="2520"/>
      <c r="DR263" s="2520"/>
      <c r="DS263" s="2520"/>
      <c r="DT263" s="2520"/>
      <c r="DU263" s="2520"/>
      <c r="DV263" s="2520"/>
      <c r="DW263" s="2520"/>
      <c r="DX263" s="2520"/>
      <c r="DY263" s="2520"/>
      <c r="DZ263" s="2520"/>
      <c r="EA263" s="2520"/>
      <c r="EB263" s="2520"/>
      <c r="EC263" s="2520"/>
      <c r="ED263" s="2520"/>
      <c r="EE263" s="2520"/>
      <c r="EF263" s="2520"/>
      <c r="EG263" s="2520"/>
      <c r="EH263" s="2520"/>
      <c r="EI263" s="2520"/>
      <c r="EJ263" s="2520"/>
      <c r="EK263" s="2520"/>
      <c r="EL263" s="2520"/>
      <c r="EM263" s="2520"/>
      <c r="EN263" s="2520"/>
      <c r="EO263" s="2520"/>
      <c r="EP263" s="2520"/>
      <c r="EQ263" s="2520"/>
      <c r="ER263" s="2520"/>
      <c r="ES263" s="2520"/>
      <c r="ET263" s="2520"/>
      <c r="EU263" s="2520"/>
      <c r="EV263" s="2520"/>
      <c r="EW263" s="2520"/>
      <c r="EX263" s="2520"/>
      <c r="EY263" s="2520"/>
      <c r="EZ263" s="2520"/>
      <c r="FA263" s="2520"/>
      <c r="FB263" s="2520"/>
      <c r="FC263" s="2520"/>
      <c r="FD263" s="2520"/>
      <c r="FE263" s="2520"/>
      <c r="FF263" s="2520"/>
      <c r="FG263" s="2520"/>
      <c r="FH263" s="2520"/>
      <c r="FI263" s="2520"/>
      <c r="FJ263" s="2520"/>
      <c r="FK263" s="2520"/>
      <c r="FL263" s="2520"/>
      <c r="FM263" s="2520"/>
      <c r="FN263" s="2520"/>
      <c r="FO263" s="2520"/>
      <c r="FP263" s="2520"/>
      <c r="FQ263" s="2520"/>
      <c r="FR263" s="2520"/>
      <c r="FS263" s="2520"/>
      <c r="FT263" s="2520"/>
      <c r="FU263" s="2520"/>
      <c r="FV263" s="2520"/>
      <c r="FW263" s="2520"/>
      <c r="FX263" s="2520"/>
      <c r="FY263" s="2520"/>
      <c r="FZ263" s="2520"/>
      <c r="GA263" s="2520"/>
      <c r="GB263" s="2520"/>
      <c r="GC263" s="2520"/>
      <c r="GD263" s="2520"/>
      <c r="GE263" s="2520"/>
      <c r="GF263" s="2520"/>
      <c r="GG263" s="2520"/>
      <c r="GH263" s="2520"/>
      <c r="GI263" s="2520"/>
      <c r="GJ263" s="2520"/>
      <c r="GK263" s="2520"/>
      <c r="GL263" s="2520"/>
      <c r="GM263" s="2520"/>
      <c r="GN263" s="2520"/>
      <c r="GO263" s="2520"/>
      <c r="GP263" s="2520"/>
      <c r="GQ263" s="2520"/>
      <c r="GR263" s="2520"/>
      <c r="GS263" s="2520"/>
      <c r="GT263" s="2520"/>
      <c r="GU263" s="2520"/>
      <c r="GV263" s="2520"/>
      <c r="GW263" s="2520"/>
      <c r="GX263" s="2520"/>
      <c r="GY263" s="2520"/>
      <c r="GZ263" s="2520"/>
      <c r="HA263" s="2520"/>
      <c r="HB263" s="2520"/>
      <c r="HC263" s="2520"/>
      <c r="HD263" s="2520"/>
      <c r="HE263" s="2520"/>
      <c r="HF263" s="2520"/>
      <c r="HG263" s="2520"/>
      <c r="HH263" s="2520"/>
      <c r="HI263" s="2520"/>
      <c r="HJ263" s="2520"/>
      <c r="HK263" s="2520"/>
      <c r="HL263" s="2520"/>
      <c r="HM263" s="2520"/>
      <c r="HN263" s="2520"/>
      <c r="HO263" s="2520"/>
      <c r="HP263" s="2520"/>
      <c r="HQ263" s="2520"/>
      <c r="HR263" s="2520"/>
      <c r="HS263" s="2520"/>
      <c r="HT263" s="2520"/>
      <c r="HU263" s="2520"/>
      <c r="HV263" s="2520"/>
      <c r="HW263" s="2520"/>
      <c r="HX263" s="2520"/>
      <c r="HY263" s="2520"/>
      <c r="HZ263" s="2520"/>
      <c r="IA263" s="2520"/>
      <c r="IB263" s="2520"/>
      <c r="IC263" s="2520"/>
      <c r="ID263" s="2520"/>
      <c r="IE263" s="2520"/>
      <c r="IF263" s="2520"/>
      <c r="IG263" s="2520"/>
      <c r="IH263" s="2520"/>
      <c r="II263" s="2520"/>
      <c r="IJ263" s="2520"/>
      <c r="IK263" s="2520"/>
      <c r="IL263" s="2520"/>
      <c r="IM263" s="2520"/>
      <c r="IN263" s="2520"/>
      <c r="IO263" s="2520"/>
      <c r="IP263" s="2520"/>
      <c r="IQ263" s="2520"/>
      <c r="IR263" s="2520"/>
      <c r="IS263" s="2520"/>
      <c r="IT263" s="2520"/>
      <c r="IU263" s="2520"/>
      <c r="IV263" s="2520"/>
    </row>
    <row r="264" spans="1:256" s="2712" customFormat="1" ht="15.6" customHeight="1">
      <c r="A264" s="2522"/>
      <c r="B264" s="2522"/>
      <c r="C264" s="2641"/>
      <c r="D264" s="2650"/>
      <c r="E264" s="2651"/>
      <c r="F264" s="2652" t="s">
        <v>37</v>
      </c>
      <c r="G264" s="2653"/>
      <c r="H264" s="2653"/>
      <c r="I264" s="2653"/>
      <c r="J264" s="2653"/>
      <c r="K264" s="2653"/>
      <c r="L264" s="2653"/>
      <c r="M264" s="2653"/>
      <c r="N264" s="2653"/>
      <c r="O264" s="546">
        <v>2893197</v>
      </c>
      <c r="P264" s="546">
        <v>2584900</v>
      </c>
      <c r="Q264" s="546">
        <v>2608700</v>
      </c>
      <c r="R264" s="2654">
        <v>2630000</v>
      </c>
      <c r="S264" s="2655">
        <v>3567400</v>
      </c>
      <c r="T264" s="2655">
        <v>3852200</v>
      </c>
      <c r="U264" s="2656">
        <v>3813400</v>
      </c>
      <c r="V264" s="2657">
        <v>3824800</v>
      </c>
      <c r="W264" s="546">
        <v>3784400</v>
      </c>
      <c r="X264" s="2658">
        <v>6804500</v>
      </c>
      <c r="Y264" s="2659">
        <v>6972100</v>
      </c>
      <c r="Z264" s="2659">
        <v>7292600</v>
      </c>
      <c r="AA264" s="2660">
        <v>7384527.1288000001</v>
      </c>
      <c r="AB264" s="2660">
        <v>7340894.3787633404</v>
      </c>
      <c r="AC264" s="546">
        <v>7628600</v>
      </c>
      <c r="AD264" s="546">
        <v>7960800</v>
      </c>
      <c r="AE264" s="546">
        <v>8312300</v>
      </c>
      <c r="AF264" s="546">
        <v>8674900</v>
      </c>
      <c r="AG264" s="546">
        <v>8976600</v>
      </c>
      <c r="AH264" s="546">
        <v>9288900</v>
      </c>
      <c r="AI264" s="546">
        <v>9612300</v>
      </c>
      <c r="AJ264" s="546">
        <v>9947200</v>
      </c>
      <c r="AK264" s="546">
        <v>10294800</v>
      </c>
      <c r="AL264" s="546">
        <v>10655700</v>
      </c>
      <c r="AM264" s="546">
        <v>11030400</v>
      </c>
      <c r="AN264" s="546">
        <v>11419400</v>
      </c>
      <c r="AO264" s="546">
        <v>11823400</v>
      </c>
      <c r="AP264" s="547">
        <v>12242700</v>
      </c>
      <c r="AQ264" s="2565"/>
      <c r="AR264" s="2565"/>
      <c r="AS264" s="2658">
        <v>7292600</v>
      </c>
      <c r="AT264" s="2565"/>
      <c r="AU264" s="2565"/>
      <c r="AV264" s="2565"/>
      <c r="AW264" s="2565"/>
      <c r="AX264" s="2565"/>
      <c r="AY264" s="2565"/>
      <c r="AZ264" s="2565"/>
      <c r="BA264" s="2565"/>
      <c r="BB264" s="2565"/>
      <c r="BC264" s="2565"/>
      <c r="BD264" s="2565"/>
      <c r="BE264" s="2565"/>
      <c r="BF264" s="2565"/>
      <c r="BG264" s="2565"/>
      <c r="BH264" s="2565"/>
      <c r="BI264" s="2565"/>
      <c r="BJ264" s="2565"/>
      <c r="BK264" s="2565"/>
      <c r="BL264" s="2565"/>
      <c r="BM264" s="2565"/>
      <c r="BN264" s="2565"/>
      <c r="BO264" s="2565"/>
      <c r="BP264" s="2565"/>
      <c r="BQ264" s="2565"/>
      <c r="BR264" s="2565"/>
      <c r="BS264" s="2565"/>
      <c r="BT264" s="2565"/>
      <c r="BU264" s="2565"/>
      <c r="BV264" s="2565"/>
      <c r="BW264" s="2565"/>
      <c r="BX264" s="2565"/>
      <c r="BY264" s="2565"/>
      <c r="BZ264" s="2565"/>
      <c r="CA264" s="2565"/>
      <c r="CB264" s="2565"/>
      <c r="CC264" s="2565"/>
      <c r="CD264" s="2565"/>
      <c r="CE264" s="2565"/>
      <c r="CF264" s="2565"/>
      <c r="CG264" s="2565"/>
      <c r="CH264" s="2565"/>
      <c r="CI264" s="2565"/>
      <c r="CJ264" s="2565"/>
      <c r="CK264" s="2565"/>
      <c r="CL264" s="2565"/>
      <c r="CM264" s="2565"/>
      <c r="CN264" s="2565"/>
      <c r="CO264" s="2565"/>
      <c r="CP264" s="2565"/>
      <c r="CQ264" s="2565"/>
      <c r="CR264" s="2565"/>
      <c r="CS264" s="2565"/>
      <c r="CT264" s="2565"/>
      <c r="CU264" s="2565"/>
      <c r="CV264" s="2565"/>
      <c r="CW264" s="2565"/>
      <c r="CX264" s="2565"/>
      <c r="CY264" s="2565"/>
      <c r="CZ264" s="2565"/>
      <c r="DA264" s="2565"/>
      <c r="DB264" s="2565"/>
      <c r="DC264" s="2565"/>
      <c r="DD264" s="2565"/>
      <c r="DE264" s="2565"/>
      <c r="DF264" s="2565"/>
      <c r="DG264" s="2565"/>
      <c r="DH264" s="2565"/>
      <c r="DI264" s="2565"/>
      <c r="DJ264" s="2565"/>
      <c r="DK264" s="2565"/>
      <c r="DL264" s="2565"/>
      <c r="DM264" s="2565"/>
      <c r="DN264" s="2565"/>
      <c r="DO264" s="2565"/>
      <c r="DP264" s="2565"/>
      <c r="DQ264" s="2565"/>
      <c r="DR264" s="2565"/>
      <c r="DS264" s="2565"/>
      <c r="DT264" s="2565"/>
      <c r="DU264" s="2565"/>
      <c r="DV264" s="2565"/>
      <c r="DW264" s="2565"/>
      <c r="DX264" s="2565"/>
      <c r="DY264" s="2565"/>
      <c r="DZ264" s="2565"/>
      <c r="EA264" s="2565"/>
      <c r="EB264" s="2565"/>
      <c r="EC264" s="2565"/>
      <c r="ED264" s="2565"/>
      <c r="EE264" s="2565"/>
      <c r="EF264" s="2565"/>
      <c r="EG264" s="2565"/>
      <c r="EH264" s="2565"/>
      <c r="EI264" s="2565"/>
      <c r="EJ264" s="2565"/>
      <c r="EK264" s="2565"/>
      <c r="EL264" s="2565"/>
      <c r="EM264" s="2565"/>
      <c r="EN264" s="2565"/>
      <c r="EO264" s="2565"/>
      <c r="EP264" s="2565"/>
      <c r="EQ264" s="2565"/>
      <c r="ER264" s="2565"/>
      <c r="ES264" s="2565"/>
      <c r="ET264" s="2565"/>
      <c r="EU264" s="2565"/>
      <c r="EV264" s="2565"/>
      <c r="EW264" s="2565"/>
      <c r="EX264" s="2565"/>
      <c r="EY264" s="2565"/>
      <c r="EZ264" s="2565"/>
      <c r="FA264" s="2565"/>
      <c r="FB264" s="2565"/>
      <c r="FC264" s="2565"/>
      <c r="FD264" s="2565"/>
      <c r="FE264" s="2565"/>
      <c r="FF264" s="2565"/>
      <c r="FG264" s="2565"/>
      <c r="FH264" s="2565"/>
      <c r="FI264" s="2565"/>
      <c r="FJ264" s="2565"/>
      <c r="FK264" s="2565"/>
      <c r="FL264" s="2565"/>
      <c r="FM264" s="2565"/>
      <c r="FN264" s="2565"/>
      <c r="FO264" s="2565"/>
      <c r="FP264" s="2565"/>
      <c r="FQ264" s="2565"/>
      <c r="FR264" s="2565"/>
      <c r="FS264" s="2565"/>
      <c r="FT264" s="2565"/>
      <c r="FU264" s="2565"/>
      <c r="FV264" s="2565"/>
      <c r="FW264" s="2565"/>
      <c r="FX264" s="2565"/>
      <c r="FY264" s="2565"/>
      <c r="FZ264" s="2565"/>
      <c r="GA264" s="2565"/>
      <c r="GB264" s="2565"/>
      <c r="GC264" s="2565"/>
      <c r="GD264" s="2565"/>
      <c r="GE264" s="2565"/>
      <c r="GF264" s="2565"/>
      <c r="GG264" s="2565"/>
      <c r="GH264" s="2565"/>
      <c r="GI264" s="2565"/>
      <c r="GJ264" s="2565"/>
      <c r="GK264" s="2565"/>
      <c r="GL264" s="2565"/>
      <c r="GM264" s="2565"/>
      <c r="GN264" s="2565"/>
      <c r="GO264" s="2565"/>
      <c r="GP264" s="2565"/>
      <c r="GQ264" s="2565"/>
      <c r="GR264" s="2565"/>
      <c r="GS264" s="2565"/>
      <c r="GT264" s="2565"/>
      <c r="GU264" s="2565"/>
      <c r="GV264" s="2565"/>
      <c r="GW264" s="2565"/>
      <c r="GX264" s="2565"/>
      <c r="GY264" s="2565"/>
      <c r="GZ264" s="2565"/>
      <c r="HA264" s="2565"/>
      <c r="HB264" s="2565"/>
      <c r="HC264" s="2565"/>
      <c r="HD264" s="2565"/>
      <c r="HE264" s="2565"/>
      <c r="HF264" s="2565"/>
      <c r="HG264" s="2565"/>
      <c r="HH264" s="2565"/>
      <c r="HI264" s="2565"/>
      <c r="HJ264" s="2565"/>
      <c r="HK264" s="2565"/>
      <c r="HL264" s="2565"/>
      <c r="HM264" s="2565"/>
      <c r="HN264" s="2565"/>
      <c r="HO264" s="2565"/>
      <c r="HP264" s="2565"/>
      <c r="HQ264" s="2565"/>
      <c r="HR264" s="2565"/>
      <c r="HS264" s="2565"/>
      <c r="HT264" s="2565"/>
      <c r="HU264" s="2565"/>
      <c r="HV264" s="2565"/>
      <c r="HW264" s="2565"/>
      <c r="HX264" s="2565"/>
      <c r="HY264" s="2565"/>
      <c r="HZ264" s="2565"/>
      <c r="IA264" s="2565"/>
      <c r="IB264" s="2565"/>
      <c r="IC264" s="2565"/>
      <c r="ID264" s="2565"/>
      <c r="IE264" s="2565"/>
      <c r="IF264" s="2565"/>
      <c r="IG264" s="2565"/>
      <c r="IH264" s="2565"/>
      <c r="II264" s="2565"/>
      <c r="IJ264" s="2565"/>
      <c r="IK264" s="2565"/>
      <c r="IL264" s="2565"/>
      <c r="IM264" s="2565"/>
      <c r="IN264" s="2565"/>
      <c r="IO264" s="2565"/>
      <c r="IP264" s="2565"/>
      <c r="IQ264" s="2565"/>
      <c r="IR264" s="2565"/>
      <c r="IS264" s="2565"/>
      <c r="IT264" s="2565"/>
      <c r="IU264" s="2565"/>
      <c r="IV264" s="2565"/>
    </row>
    <row r="265" spans="1:256" s="2712" customFormat="1" ht="15.6" customHeight="1">
      <c r="A265" s="2522"/>
      <c r="B265" s="2522"/>
      <c r="C265" s="2641"/>
      <c r="D265" s="2714"/>
      <c r="E265" s="2662" t="s">
        <v>743</v>
      </c>
      <c r="F265" s="2715"/>
      <c r="G265" s="2671"/>
      <c r="H265" s="2671"/>
      <c r="I265" s="2671"/>
      <c r="J265" s="2671"/>
      <c r="K265" s="2671"/>
      <c r="L265" s="2671"/>
      <c r="M265" s="2671"/>
      <c r="N265" s="2671"/>
      <c r="O265" s="2633"/>
      <c r="P265" s="2633"/>
      <c r="Q265" s="2633"/>
      <c r="R265" s="2633"/>
      <c r="S265" s="2672"/>
      <c r="T265" s="2672"/>
      <c r="U265" s="2673"/>
      <c r="V265" s="2674"/>
      <c r="W265" s="2674"/>
      <c r="X265" s="2675"/>
      <c r="Y265" s="2676"/>
      <c r="Z265" s="2676"/>
      <c r="AA265" s="2677"/>
      <c r="AB265" s="2677"/>
      <c r="AC265" s="557"/>
      <c r="AD265" s="557"/>
      <c r="AE265" s="557"/>
      <c r="AF265" s="557"/>
      <c r="AG265" s="557"/>
      <c r="AH265" s="557"/>
      <c r="AI265" s="557"/>
      <c r="AJ265" s="557"/>
      <c r="AK265" s="557"/>
      <c r="AL265" s="557"/>
      <c r="AM265" s="557"/>
      <c r="AN265" s="557"/>
      <c r="AO265" s="557"/>
      <c r="AP265" s="558"/>
      <c r="AQ265" s="2565"/>
      <c r="AR265" s="2565"/>
      <c r="AS265" s="2675"/>
      <c r="AT265" s="2565"/>
      <c r="AU265" s="2565"/>
      <c r="AV265" s="2565"/>
      <c r="AW265" s="2565"/>
      <c r="AX265" s="2565"/>
      <c r="AY265" s="2565"/>
      <c r="AZ265" s="2565"/>
      <c r="BA265" s="2565"/>
      <c r="BB265" s="2565"/>
      <c r="BC265" s="2565"/>
      <c r="BD265" s="2565"/>
      <c r="BE265" s="2565"/>
      <c r="BF265" s="2565"/>
      <c r="BG265" s="2565"/>
      <c r="BH265" s="2565"/>
      <c r="BI265" s="2565"/>
      <c r="BJ265" s="2565"/>
      <c r="BK265" s="2565"/>
      <c r="BL265" s="2565"/>
      <c r="BM265" s="2565"/>
      <c r="BN265" s="2565"/>
      <c r="BO265" s="2565"/>
      <c r="BP265" s="2565"/>
      <c r="BQ265" s="2565"/>
      <c r="BR265" s="2565"/>
      <c r="BS265" s="2565"/>
      <c r="BT265" s="2565"/>
      <c r="BU265" s="2565"/>
      <c r="BV265" s="2565"/>
      <c r="BW265" s="2565"/>
      <c r="BX265" s="2565"/>
      <c r="BY265" s="2565"/>
      <c r="BZ265" s="2565"/>
      <c r="CA265" s="2565"/>
      <c r="CB265" s="2565"/>
      <c r="CC265" s="2565"/>
      <c r="CD265" s="2565"/>
      <c r="CE265" s="2565"/>
      <c r="CF265" s="2565"/>
      <c r="CG265" s="2565"/>
      <c r="CH265" s="2565"/>
      <c r="CI265" s="2565"/>
      <c r="CJ265" s="2565"/>
      <c r="CK265" s="2565"/>
      <c r="CL265" s="2565"/>
      <c r="CM265" s="2565"/>
      <c r="CN265" s="2565"/>
      <c r="CO265" s="2565"/>
      <c r="CP265" s="2565"/>
      <c r="CQ265" s="2565"/>
      <c r="CR265" s="2565"/>
      <c r="CS265" s="2565"/>
      <c r="CT265" s="2565"/>
      <c r="CU265" s="2565"/>
      <c r="CV265" s="2565"/>
      <c r="CW265" s="2565"/>
      <c r="CX265" s="2565"/>
      <c r="CY265" s="2565"/>
      <c r="CZ265" s="2565"/>
      <c r="DA265" s="2565"/>
      <c r="DB265" s="2565"/>
      <c r="DC265" s="2565"/>
      <c r="DD265" s="2565"/>
      <c r="DE265" s="2565"/>
      <c r="DF265" s="2565"/>
      <c r="DG265" s="2565"/>
      <c r="DH265" s="2565"/>
      <c r="DI265" s="2565"/>
      <c r="DJ265" s="2565"/>
      <c r="DK265" s="2565"/>
      <c r="DL265" s="2565"/>
      <c r="DM265" s="2565"/>
      <c r="DN265" s="2565"/>
      <c r="DO265" s="2565"/>
      <c r="DP265" s="2565"/>
      <c r="DQ265" s="2565"/>
      <c r="DR265" s="2565"/>
      <c r="DS265" s="2565"/>
      <c r="DT265" s="2565"/>
      <c r="DU265" s="2565"/>
      <c r="DV265" s="2565"/>
      <c r="DW265" s="2565"/>
      <c r="DX265" s="2565"/>
      <c r="DY265" s="2565"/>
      <c r="DZ265" s="2565"/>
      <c r="EA265" s="2565"/>
      <c r="EB265" s="2565"/>
      <c r="EC265" s="2565"/>
      <c r="ED265" s="2565"/>
      <c r="EE265" s="2565"/>
      <c r="EF265" s="2565"/>
      <c r="EG265" s="2565"/>
      <c r="EH265" s="2565"/>
      <c r="EI265" s="2565"/>
      <c r="EJ265" s="2565"/>
      <c r="EK265" s="2565"/>
      <c r="EL265" s="2565"/>
      <c r="EM265" s="2565"/>
      <c r="EN265" s="2565"/>
      <c r="EO265" s="2565"/>
      <c r="EP265" s="2565"/>
      <c r="EQ265" s="2565"/>
      <c r="ER265" s="2565"/>
      <c r="ES265" s="2565"/>
      <c r="ET265" s="2565"/>
      <c r="EU265" s="2565"/>
      <c r="EV265" s="2565"/>
      <c r="EW265" s="2565"/>
      <c r="EX265" s="2565"/>
      <c r="EY265" s="2565"/>
      <c r="EZ265" s="2565"/>
      <c r="FA265" s="2565"/>
      <c r="FB265" s="2565"/>
      <c r="FC265" s="2565"/>
      <c r="FD265" s="2565"/>
      <c r="FE265" s="2565"/>
      <c r="FF265" s="2565"/>
      <c r="FG265" s="2565"/>
      <c r="FH265" s="2565"/>
      <c r="FI265" s="2565"/>
      <c r="FJ265" s="2565"/>
      <c r="FK265" s="2565"/>
      <c r="FL265" s="2565"/>
      <c r="FM265" s="2565"/>
      <c r="FN265" s="2565"/>
      <c r="FO265" s="2565"/>
      <c r="FP265" s="2565"/>
      <c r="FQ265" s="2565"/>
      <c r="FR265" s="2565"/>
      <c r="FS265" s="2565"/>
      <c r="FT265" s="2565"/>
      <c r="FU265" s="2565"/>
      <c r="FV265" s="2565"/>
      <c r="FW265" s="2565"/>
      <c r="FX265" s="2565"/>
      <c r="FY265" s="2565"/>
      <c r="FZ265" s="2565"/>
      <c r="GA265" s="2565"/>
      <c r="GB265" s="2565"/>
      <c r="GC265" s="2565"/>
      <c r="GD265" s="2565"/>
      <c r="GE265" s="2565"/>
      <c r="GF265" s="2565"/>
      <c r="GG265" s="2565"/>
      <c r="GH265" s="2565"/>
      <c r="GI265" s="2565"/>
      <c r="GJ265" s="2565"/>
      <c r="GK265" s="2565"/>
      <c r="GL265" s="2565"/>
      <c r="GM265" s="2565"/>
      <c r="GN265" s="2565"/>
      <c r="GO265" s="2565"/>
      <c r="GP265" s="2565"/>
      <c r="GQ265" s="2565"/>
      <c r="GR265" s="2565"/>
      <c r="GS265" s="2565"/>
      <c r="GT265" s="2565"/>
      <c r="GU265" s="2565"/>
      <c r="GV265" s="2565"/>
      <c r="GW265" s="2565"/>
      <c r="GX265" s="2565"/>
      <c r="GY265" s="2565"/>
      <c r="GZ265" s="2565"/>
      <c r="HA265" s="2565"/>
      <c r="HB265" s="2565"/>
      <c r="HC265" s="2565"/>
      <c r="HD265" s="2565"/>
      <c r="HE265" s="2565"/>
      <c r="HF265" s="2565"/>
      <c r="HG265" s="2565"/>
      <c r="HH265" s="2565"/>
      <c r="HI265" s="2565"/>
      <c r="HJ265" s="2565"/>
      <c r="HK265" s="2565"/>
      <c r="HL265" s="2565"/>
      <c r="HM265" s="2565"/>
      <c r="HN265" s="2565"/>
      <c r="HO265" s="2565"/>
      <c r="HP265" s="2565"/>
      <c r="HQ265" s="2565"/>
      <c r="HR265" s="2565"/>
      <c r="HS265" s="2565"/>
      <c r="HT265" s="2565"/>
      <c r="HU265" s="2565"/>
      <c r="HV265" s="2565"/>
      <c r="HW265" s="2565"/>
      <c r="HX265" s="2565"/>
      <c r="HY265" s="2565"/>
      <c r="HZ265" s="2565"/>
      <c r="IA265" s="2565"/>
      <c r="IB265" s="2565"/>
      <c r="IC265" s="2565"/>
      <c r="ID265" s="2565"/>
      <c r="IE265" s="2565"/>
      <c r="IF265" s="2565"/>
      <c r="IG265" s="2565"/>
      <c r="IH265" s="2565"/>
      <c r="II265" s="2565"/>
      <c r="IJ265" s="2565"/>
      <c r="IK265" s="2565"/>
      <c r="IL265" s="2565"/>
      <c r="IM265" s="2565"/>
      <c r="IN265" s="2565"/>
      <c r="IO265" s="2565"/>
      <c r="IP265" s="2565"/>
      <c r="IQ265" s="2565"/>
      <c r="IR265" s="2565"/>
      <c r="IS265" s="2565"/>
      <c r="IT265" s="2565"/>
      <c r="IU265" s="2565"/>
      <c r="IV265" s="2565"/>
    </row>
    <row r="266" spans="1:256" s="2712" customFormat="1" ht="18.75" customHeight="1">
      <c r="A266" s="2522"/>
      <c r="B266" s="2522"/>
      <c r="C266" s="2641"/>
      <c r="D266" s="2714"/>
      <c r="E266" s="2678"/>
      <c r="F266" s="2670" t="s">
        <v>628</v>
      </c>
      <c r="G266" s="2671"/>
      <c r="H266" s="2671"/>
      <c r="I266" s="2671"/>
      <c r="J266" s="2671"/>
      <c r="K266" s="2671"/>
      <c r="L266" s="2671"/>
      <c r="M266" s="2671"/>
      <c r="N266" s="2671"/>
      <c r="O266" s="2633"/>
      <c r="P266" s="2633"/>
      <c r="Q266" s="2633"/>
      <c r="R266" s="2633">
        <v>0</v>
      </c>
      <c r="S266" s="2672">
        <v>0</v>
      </c>
      <c r="T266" s="2643">
        <v>0</v>
      </c>
      <c r="U266" s="810">
        <v>0</v>
      </c>
      <c r="V266" s="2644">
        <v>0</v>
      </c>
      <c r="W266" s="2644">
        <v>0</v>
      </c>
      <c r="X266" s="1652">
        <v>0</v>
      </c>
      <c r="Y266" s="2646">
        <v>0</v>
      </c>
      <c r="Z266" s="2646">
        <v>0</v>
      </c>
      <c r="AA266" s="2647">
        <v>0</v>
      </c>
      <c r="AB266" s="2647">
        <v>0</v>
      </c>
      <c r="AC266" s="515">
        <v>0</v>
      </c>
      <c r="AD266" s="515">
        <v>0</v>
      </c>
      <c r="AE266" s="515">
        <v>0</v>
      </c>
      <c r="AF266" s="515">
        <v>0</v>
      </c>
      <c r="AG266" s="515">
        <v>0</v>
      </c>
      <c r="AH266" s="515">
        <v>0</v>
      </c>
      <c r="AI266" s="515">
        <v>0</v>
      </c>
      <c r="AJ266" s="515">
        <v>0</v>
      </c>
      <c r="AK266" s="515">
        <v>0</v>
      </c>
      <c r="AL266" s="515">
        <v>0</v>
      </c>
      <c r="AM266" s="515">
        <v>0</v>
      </c>
      <c r="AN266" s="515">
        <v>0</v>
      </c>
      <c r="AO266" s="515">
        <v>0</v>
      </c>
      <c r="AP266" s="515">
        <v>0</v>
      </c>
      <c r="AQ266" s="2565"/>
      <c r="AR266" s="2565"/>
      <c r="AS266" s="1652">
        <v>0</v>
      </c>
      <c r="AT266" s="2565"/>
      <c r="AU266" s="2565"/>
      <c r="AV266" s="2565"/>
      <c r="AW266" s="2565"/>
      <c r="AX266" s="2565"/>
      <c r="AY266" s="2565"/>
      <c r="AZ266" s="2565"/>
      <c r="BA266" s="2565"/>
      <c r="BB266" s="2565"/>
      <c r="BC266" s="2565"/>
      <c r="BD266" s="2565"/>
      <c r="BE266" s="2565"/>
      <c r="BF266" s="2565"/>
      <c r="BG266" s="2565"/>
      <c r="BH266" s="2565"/>
      <c r="BI266" s="2565"/>
      <c r="BJ266" s="2565"/>
      <c r="BK266" s="2565"/>
      <c r="BL266" s="2565"/>
      <c r="BM266" s="2565"/>
      <c r="BN266" s="2565"/>
      <c r="BO266" s="2565"/>
      <c r="BP266" s="2565"/>
      <c r="BQ266" s="2565"/>
      <c r="BR266" s="2565"/>
      <c r="BS266" s="2565"/>
      <c r="BT266" s="2565"/>
      <c r="BU266" s="2565"/>
      <c r="BV266" s="2565"/>
      <c r="BW266" s="2565"/>
      <c r="BX266" s="2565"/>
      <c r="BY266" s="2565"/>
      <c r="BZ266" s="2565"/>
      <c r="CA266" s="2565"/>
      <c r="CB266" s="2565"/>
      <c r="CC266" s="2565"/>
      <c r="CD266" s="2565"/>
      <c r="CE266" s="2565"/>
      <c r="CF266" s="2565"/>
      <c r="CG266" s="2565"/>
      <c r="CH266" s="2565"/>
      <c r="CI266" s="2565"/>
      <c r="CJ266" s="2565"/>
      <c r="CK266" s="2565"/>
      <c r="CL266" s="2565"/>
      <c r="CM266" s="2565"/>
      <c r="CN266" s="2565"/>
      <c r="CO266" s="2565"/>
      <c r="CP266" s="2565"/>
      <c r="CQ266" s="2565"/>
      <c r="CR266" s="2565"/>
      <c r="CS266" s="2565"/>
      <c r="CT266" s="2565"/>
      <c r="CU266" s="2565"/>
      <c r="CV266" s="2565"/>
      <c r="CW266" s="2565"/>
      <c r="CX266" s="2565"/>
      <c r="CY266" s="2565"/>
      <c r="CZ266" s="2565"/>
      <c r="DA266" s="2565"/>
      <c r="DB266" s="2565"/>
      <c r="DC266" s="2565"/>
      <c r="DD266" s="2565"/>
      <c r="DE266" s="2565"/>
      <c r="DF266" s="2565"/>
      <c r="DG266" s="2565"/>
      <c r="DH266" s="2565"/>
      <c r="DI266" s="2565"/>
      <c r="DJ266" s="2565"/>
      <c r="DK266" s="2565"/>
      <c r="DL266" s="2565"/>
      <c r="DM266" s="2565"/>
      <c r="DN266" s="2565"/>
      <c r="DO266" s="2565"/>
      <c r="DP266" s="2565"/>
      <c r="DQ266" s="2565"/>
      <c r="DR266" s="2565"/>
      <c r="DS266" s="2565"/>
      <c r="DT266" s="2565"/>
      <c r="DU266" s="2565"/>
      <c r="DV266" s="2565"/>
      <c r="DW266" s="2565"/>
      <c r="DX266" s="2565"/>
      <c r="DY266" s="2565"/>
      <c r="DZ266" s="2565"/>
      <c r="EA266" s="2565"/>
      <c r="EB266" s="2565"/>
      <c r="EC266" s="2565"/>
      <c r="ED266" s="2565"/>
      <c r="EE266" s="2565"/>
      <c r="EF266" s="2565"/>
      <c r="EG266" s="2565"/>
      <c r="EH266" s="2565"/>
      <c r="EI266" s="2565"/>
      <c r="EJ266" s="2565"/>
      <c r="EK266" s="2565"/>
      <c r="EL266" s="2565"/>
      <c r="EM266" s="2565"/>
      <c r="EN266" s="2565"/>
      <c r="EO266" s="2565"/>
      <c r="EP266" s="2565"/>
      <c r="EQ266" s="2565"/>
      <c r="ER266" s="2565"/>
      <c r="ES266" s="2565"/>
      <c r="ET266" s="2565"/>
      <c r="EU266" s="2565"/>
      <c r="EV266" s="2565"/>
      <c r="EW266" s="2565"/>
      <c r="EX266" s="2565"/>
      <c r="EY266" s="2565"/>
      <c r="EZ266" s="2565"/>
      <c r="FA266" s="2565"/>
      <c r="FB266" s="2565"/>
      <c r="FC266" s="2565"/>
      <c r="FD266" s="2565"/>
      <c r="FE266" s="2565"/>
      <c r="FF266" s="2565"/>
      <c r="FG266" s="2565"/>
      <c r="FH266" s="2565"/>
      <c r="FI266" s="2565"/>
      <c r="FJ266" s="2565"/>
      <c r="FK266" s="2565"/>
      <c r="FL266" s="2565"/>
      <c r="FM266" s="2565"/>
      <c r="FN266" s="2565"/>
      <c r="FO266" s="2565"/>
      <c r="FP266" s="2565"/>
      <c r="FQ266" s="2565"/>
      <c r="FR266" s="2565"/>
      <c r="FS266" s="2565"/>
      <c r="FT266" s="2565"/>
      <c r="FU266" s="2565"/>
      <c r="FV266" s="2565"/>
      <c r="FW266" s="2565"/>
      <c r="FX266" s="2565"/>
      <c r="FY266" s="2565"/>
      <c r="FZ266" s="2565"/>
      <c r="GA266" s="2565"/>
      <c r="GB266" s="2565"/>
      <c r="GC266" s="2565"/>
      <c r="GD266" s="2565"/>
      <c r="GE266" s="2565"/>
      <c r="GF266" s="2565"/>
      <c r="GG266" s="2565"/>
      <c r="GH266" s="2565"/>
      <c r="GI266" s="2565"/>
      <c r="GJ266" s="2565"/>
      <c r="GK266" s="2565"/>
      <c r="GL266" s="2565"/>
      <c r="GM266" s="2565"/>
      <c r="GN266" s="2565"/>
      <c r="GO266" s="2565"/>
      <c r="GP266" s="2565"/>
      <c r="GQ266" s="2565"/>
      <c r="GR266" s="2565"/>
      <c r="GS266" s="2565"/>
      <c r="GT266" s="2565"/>
      <c r="GU266" s="2565"/>
      <c r="GV266" s="2565"/>
      <c r="GW266" s="2565"/>
      <c r="GX266" s="2565"/>
      <c r="GY266" s="2565"/>
      <c r="GZ266" s="2565"/>
      <c r="HA266" s="2565"/>
      <c r="HB266" s="2565"/>
      <c r="HC266" s="2565"/>
      <c r="HD266" s="2565"/>
      <c r="HE266" s="2565"/>
      <c r="HF266" s="2565"/>
      <c r="HG266" s="2565"/>
      <c r="HH266" s="2565"/>
      <c r="HI266" s="2565"/>
      <c r="HJ266" s="2565"/>
      <c r="HK266" s="2565"/>
      <c r="HL266" s="2565"/>
      <c r="HM266" s="2565"/>
      <c r="HN266" s="2565"/>
      <c r="HO266" s="2565"/>
      <c r="HP266" s="2565"/>
      <c r="HQ266" s="2565"/>
      <c r="HR266" s="2565"/>
      <c r="HS266" s="2565"/>
      <c r="HT266" s="2565"/>
      <c r="HU266" s="2565"/>
      <c r="HV266" s="2565"/>
      <c r="HW266" s="2565"/>
      <c r="HX266" s="2565"/>
      <c r="HY266" s="2565"/>
      <c r="HZ266" s="2565"/>
      <c r="IA266" s="2565"/>
      <c r="IB266" s="2565"/>
      <c r="IC266" s="2565"/>
      <c r="ID266" s="2565"/>
      <c r="IE266" s="2565"/>
      <c r="IF266" s="2565"/>
      <c r="IG266" s="2565"/>
      <c r="IH266" s="2565"/>
      <c r="II266" s="2565"/>
      <c r="IJ266" s="2565"/>
      <c r="IK266" s="2565"/>
      <c r="IL266" s="2565"/>
      <c r="IM266" s="2565"/>
      <c r="IN266" s="2565"/>
      <c r="IO266" s="2565"/>
      <c r="IP266" s="2565"/>
      <c r="IQ266" s="2565"/>
      <c r="IR266" s="2565"/>
      <c r="IS266" s="2565"/>
      <c r="IT266" s="2565"/>
      <c r="IU266" s="2565"/>
      <c r="IV266" s="2565"/>
    </row>
    <row r="267" spans="1:256" s="2712" customFormat="1" ht="15.6" customHeight="1">
      <c r="A267" s="2522"/>
      <c r="B267" s="2522"/>
      <c r="C267" s="2641"/>
      <c r="D267" s="2714"/>
      <c r="E267" s="2678"/>
      <c r="F267" s="2670" t="s">
        <v>630</v>
      </c>
      <c r="G267" s="2671"/>
      <c r="H267" s="2671"/>
      <c r="I267" s="2671"/>
      <c r="J267" s="2671"/>
      <c r="K267" s="2671"/>
      <c r="L267" s="2671"/>
      <c r="M267" s="2671"/>
      <c r="N267" s="2671"/>
      <c r="O267" s="2633"/>
      <c r="P267" s="2633"/>
      <c r="Q267" s="2633"/>
      <c r="R267" s="2633">
        <v>0</v>
      </c>
      <c r="S267" s="2672">
        <v>0</v>
      </c>
      <c r="T267" s="2643">
        <v>0</v>
      </c>
      <c r="U267" s="810">
        <v>0</v>
      </c>
      <c r="V267" s="2644">
        <v>0</v>
      </c>
      <c r="W267" s="2644">
        <v>0</v>
      </c>
      <c r="X267" s="1652">
        <v>0</v>
      </c>
      <c r="Y267" s="2646">
        <v>0</v>
      </c>
      <c r="Z267" s="2646">
        <v>0</v>
      </c>
      <c r="AA267" s="2647">
        <v>0</v>
      </c>
      <c r="AB267" s="2647">
        <v>0</v>
      </c>
      <c r="AC267" s="515">
        <v>0</v>
      </c>
      <c r="AD267" s="515">
        <v>0</v>
      </c>
      <c r="AE267" s="515">
        <v>0</v>
      </c>
      <c r="AF267" s="515">
        <v>0</v>
      </c>
      <c r="AG267" s="515">
        <v>0</v>
      </c>
      <c r="AH267" s="515">
        <v>0</v>
      </c>
      <c r="AI267" s="515">
        <v>0</v>
      </c>
      <c r="AJ267" s="515">
        <v>0</v>
      </c>
      <c r="AK267" s="515">
        <v>0</v>
      </c>
      <c r="AL267" s="515">
        <v>0</v>
      </c>
      <c r="AM267" s="515">
        <v>0</v>
      </c>
      <c r="AN267" s="515">
        <v>0</v>
      </c>
      <c r="AO267" s="515">
        <v>0</v>
      </c>
      <c r="AP267" s="515">
        <v>0</v>
      </c>
      <c r="AQ267" s="2565"/>
      <c r="AR267" s="2565"/>
      <c r="AS267" s="1652">
        <v>0</v>
      </c>
      <c r="AT267" s="2565"/>
      <c r="AU267" s="2565"/>
      <c r="AV267" s="2565"/>
      <c r="AW267" s="2565"/>
      <c r="AX267" s="2565"/>
      <c r="AY267" s="2565"/>
      <c r="AZ267" s="2565"/>
      <c r="BA267" s="2565"/>
      <c r="BB267" s="2565"/>
      <c r="BC267" s="2565"/>
      <c r="BD267" s="2565"/>
      <c r="BE267" s="2565"/>
      <c r="BF267" s="2565"/>
      <c r="BG267" s="2565"/>
      <c r="BH267" s="2565"/>
      <c r="BI267" s="2565"/>
      <c r="BJ267" s="2565"/>
      <c r="BK267" s="2565"/>
      <c r="BL267" s="2565"/>
      <c r="BM267" s="2565"/>
      <c r="BN267" s="2565"/>
      <c r="BO267" s="2565"/>
      <c r="BP267" s="2565"/>
      <c r="BQ267" s="2565"/>
      <c r="BR267" s="2565"/>
      <c r="BS267" s="2565"/>
      <c r="BT267" s="2565"/>
      <c r="BU267" s="2565"/>
      <c r="BV267" s="2565"/>
      <c r="BW267" s="2565"/>
      <c r="BX267" s="2565"/>
      <c r="BY267" s="2565"/>
      <c r="BZ267" s="2565"/>
      <c r="CA267" s="2565"/>
      <c r="CB267" s="2565"/>
      <c r="CC267" s="2565"/>
      <c r="CD267" s="2565"/>
      <c r="CE267" s="2565"/>
      <c r="CF267" s="2565"/>
      <c r="CG267" s="2565"/>
      <c r="CH267" s="2565"/>
      <c r="CI267" s="2565"/>
      <c r="CJ267" s="2565"/>
      <c r="CK267" s="2565"/>
      <c r="CL267" s="2565"/>
      <c r="CM267" s="2565"/>
      <c r="CN267" s="2565"/>
      <c r="CO267" s="2565"/>
      <c r="CP267" s="2565"/>
      <c r="CQ267" s="2565"/>
      <c r="CR267" s="2565"/>
      <c r="CS267" s="2565"/>
      <c r="CT267" s="2565"/>
      <c r="CU267" s="2565"/>
      <c r="CV267" s="2565"/>
      <c r="CW267" s="2565"/>
      <c r="CX267" s="2565"/>
      <c r="CY267" s="2565"/>
      <c r="CZ267" s="2565"/>
      <c r="DA267" s="2565"/>
      <c r="DB267" s="2565"/>
      <c r="DC267" s="2565"/>
      <c r="DD267" s="2565"/>
      <c r="DE267" s="2565"/>
      <c r="DF267" s="2565"/>
      <c r="DG267" s="2565"/>
      <c r="DH267" s="2565"/>
      <c r="DI267" s="2565"/>
      <c r="DJ267" s="2565"/>
      <c r="DK267" s="2565"/>
      <c r="DL267" s="2565"/>
      <c r="DM267" s="2565"/>
      <c r="DN267" s="2565"/>
      <c r="DO267" s="2565"/>
      <c r="DP267" s="2565"/>
      <c r="DQ267" s="2565"/>
      <c r="DR267" s="2565"/>
      <c r="DS267" s="2565"/>
      <c r="DT267" s="2565"/>
      <c r="DU267" s="2565"/>
      <c r="DV267" s="2565"/>
      <c r="DW267" s="2565"/>
      <c r="DX267" s="2565"/>
      <c r="DY267" s="2565"/>
      <c r="DZ267" s="2565"/>
      <c r="EA267" s="2565"/>
      <c r="EB267" s="2565"/>
      <c r="EC267" s="2565"/>
      <c r="ED267" s="2565"/>
      <c r="EE267" s="2565"/>
      <c r="EF267" s="2565"/>
      <c r="EG267" s="2565"/>
      <c r="EH267" s="2565"/>
      <c r="EI267" s="2565"/>
      <c r="EJ267" s="2565"/>
      <c r="EK267" s="2565"/>
      <c r="EL267" s="2565"/>
      <c r="EM267" s="2565"/>
      <c r="EN267" s="2565"/>
      <c r="EO267" s="2565"/>
      <c r="EP267" s="2565"/>
      <c r="EQ267" s="2565"/>
      <c r="ER267" s="2565"/>
      <c r="ES267" s="2565"/>
      <c r="ET267" s="2565"/>
      <c r="EU267" s="2565"/>
      <c r="EV267" s="2565"/>
      <c r="EW267" s="2565"/>
      <c r="EX267" s="2565"/>
      <c r="EY267" s="2565"/>
      <c r="EZ267" s="2565"/>
      <c r="FA267" s="2565"/>
      <c r="FB267" s="2565"/>
      <c r="FC267" s="2565"/>
      <c r="FD267" s="2565"/>
      <c r="FE267" s="2565"/>
      <c r="FF267" s="2565"/>
      <c r="FG267" s="2565"/>
      <c r="FH267" s="2565"/>
      <c r="FI267" s="2565"/>
      <c r="FJ267" s="2565"/>
      <c r="FK267" s="2565"/>
      <c r="FL267" s="2565"/>
      <c r="FM267" s="2565"/>
      <c r="FN267" s="2565"/>
      <c r="FO267" s="2565"/>
      <c r="FP267" s="2565"/>
      <c r="FQ267" s="2565"/>
      <c r="FR267" s="2565"/>
      <c r="FS267" s="2565"/>
      <c r="FT267" s="2565"/>
      <c r="FU267" s="2565"/>
      <c r="FV267" s="2565"/>
      <c r="FW267" s="2565"/>
      <c r="FX267" s="2565"/>
      <c r="FY267" s="2565"/>
      <c r="FZ267" s="2565"/>
      <c r="GA267" s="2565"/>
      <c r="GB267" s="2565"/>
      <c r="GC267" s="2565"/>
      <c r="GD267" s="2565"/>
      <c r="GE267" s="2565"/>
      <c r="GF267" s="2565"/>
      <c r="GG267" s="2565"/>
      <c r="GH267" s="2565"/>
      <c r="GI267" s="2565"/>
      <c r="GJ267" s="2565"/>
      <c r="GK267" s="2565"/>
      <c r="GL267" s="2565"/>
      <c r="GM267" s="2565"/>
      <c r="GN267" s="2565"/>
      <c r="GO267" s="2565"/>
      <c r="GP267" s="2565"/>
      <c r="GQ267" s="2565"/>
      <c r="GR267" s="2565"/>
      <c r="GS267" s="2565"/>
      <c r="GT267" s="2565"/>
      <c r="GU267" s="2565"/>
      <c r="GV267" s="2565"/>
      <c r="GW267" s="2565"/>
      <c r="GX267" s="2565"/>
      <c r="GY267" s="2565"/>
      <c r="GZ267" s="2565"/>
      <c r="HA267" s="2565"/>
      <c r="HB267" s="2565"/>
      <c r="HC267" s="2565"/>
      <c r="HD267" s="2565"/>
      <c r="HE267" s="2565"/>
      <c r="HF267" s="2565"/>
      <c r="HG267" s="2565"/>
      <c r="HH267" s="2565"/>
      <c r="HI267" s="2565"/>
      <c r="HJ267" s="2565"/>
      <c r="HK267" s="2565"/>
      <c r="HL267" s="2565"/>
      <c r="HM267" s="2565"/>
      <c r="HN267" s="2565"/>
      <c r="HO267" s="2565"/>
      <c r="HP267" s="2565"/>
      <c r="HQ267" s="2565"/>
      <c r="HR267" s="2565"/>
      <c r="HS267" s="2565"/>
      <c r="HT267" s="2565"/>
      <c r="HU267" s="2565"/>
      <c r="HV267" s="2565"/>
      <c r="HW267" s="2565"/>
      <c r="HX267" s="2565"/>
      <c r="HY267" s="2565"/>
      <c r="HZ267" s="2565"/>
      <c r="IA267" s="2565"/>
      <c r="IB267" s="2565"/>
      <c r="IC267" s="2565"/>
      <c r="ID267" s="2565"/>
      <c r="IE267" s="2565"/>
      <c r="IF267" s="2565"/>
      <c r="IG267" s="2565"/>
      <c r="IH267" s="2565"/>
      <c r="II267" s="2565"/>
      <c r="IJ267" s="2565"/>
      <c r="IK267" s="2565"/>
      <c r="IL267" s="2565"/>
      <c r="IM267" s="2565"/>
      <c r="IN267" s="2565"/>
      <c r="IO267" s="2565"/>
      <c r="IP267" s="2565"/>
      <c r="IQ267" s="2565"/>
      <c r="IR267" s="2565"/>
      <c r="IS267" s="2565"/>
      <c r="IT267" s="2565"/>
      <c r="IU267" s="2565"/>
      <c r="IV267" s="2565"/>
    </row>
    <row r="268" spans="1:256" s="2712" customFormat="1" ht="15.6" customHeight="1">
      <c r="A268" s="2522"/>
      <c r="B268" s="2522"/>
      <c r="C268" s="2641"/>
      <c r="D268" s="2714"/>
      <c r="E268" s="2678"/>
      <c r="F268" s="2670" t="s">
        <v>631</v>
      </c>
      <c r="G268" s="2671"/>
      <c r="H268" s="2671"/>
      <c r="I268" s="2671"/>
      <c r="J268" s="2671"/>
      <c r="K268" s="2671"/>
      <c r="L268" s="2671"/>
      <c r="M268" s="2671"/>
      <c r="N268" s="2671"/>
      <c r="O268" s="2633"/>
      <c r="P268" s="2633"/>
      <c r="Q268" s="2633"/>
      <c r="R268" s="2633">
        <v>0</v>
      </c>
      <c r="S268" s="2672">
        <v>0</v>
      </c>
      <c r="T268" s="2643">
        <v>0</v>
      </c>
      <c r="U268" s="810">
        <v>0</v>
      </c>
      <c r="V268" s="2644">
        <v>0</v>
      </c>
      <c r="W268" s="2644">
        <v>0</v>
      </c>
      <c r="X268" s="1652">
        <v>0</v>
      </c>
      <c r="Y268" s="2646">
        <v>0</v>
      </c>
      <c r="Z268" s="2646">
        <v>0</v>
      </c>
      <c r="AA268" s="2647">
        <v>0</v>
      </c>
      <c r="AB268" s="2647">
        <v>0</v>
      </c>
      <c r="AC268" s="515">
        <v>0</v>
      </c>
      <c r="AD268" s="515">
        <v>0</v>
      </c>
      <c r="AE268" s="515">
        <v>0</v>
      </c>
      <c r="AF268" s="515">
        <v>0</v>
      </c>
      <c r="AG268" s="515">
        <v>0</v>
      </c>
      <c r="AH268" s="515">
        <v>0</v>
      </c>
      <c r="AI268" s="515">
        <v>0</v>
      </c>
      <c r="AJ268" s="515">
        <v>0</v>
      </c>
      <c r="AK268" s="515">
        <v>0</v>
      </c>
      <c r="AL268" s="515">
        <v>0</v>
      </c>
      <c r="AM268" s="515">
        <v>0</v>
      </c>
      <c r="AN268" s="515">
        <v>0</v>
      </c>
      <c r="AO268" s="515">
        <v>0</v>
      </c>
      <c r="AP268" s="515">
        <v>0</v>
      </c>
      <c r="AQ268" s="2565"/>
      <c r="AR268" s="2565"/>
      <c r="AS268" s="1652">
        <v>0</v>
      </c>
      <c r="AT268" s="2565"/>
      <c r="AU268" s="2565"/>
      <c r="AV268" s="2565"/>
      <c r="AW268" s="2565"/>
      <c r="AX268" s="2565"/>
      <c r="AY268" s="2565"/>
      <c r="AZ268" s="2565"/>
      <c r="BA268" s="2565"/>
      <c r="BB268" s="2565"/>
      <c r="BC268" s="2565"/>
      <c r="BD268" s="2565"/>
      <c r="BE268" s="2565"/>
      <c r="BF268" s="2565"/>
      <c r="BG268" s="2565"/>
      <c r="BH268" s="2565"/>
      <c r="BI268" s="2565"/>
      <c r="BJ268" s="2565"/>
      <c r="BK268" s="2565"/>
      <c r="BL268" s="2565"/>
      <c r="BM268" s="2565"/>
      <c r="BN268" s="2565"/>
      <c r="BO268" s="2565"/>
      <c r="BP268" s="2565"/>
      <c r="BQ268" s="2565"/>
      <c r="BR268" s="2565"/>
      <c r="BS268" s="2565"/>
      <c r="BT268" s="2565"/>
      <c r="BU268" s="2565"/>
      <c r="BV268" s="2565"/>
      <c r="BW268" s="2565"/>
      <c r="BX268" s="2565"/>
      <c r="BY268" s="2565"/>
      <c r="BZ268" s="2565"/>
      <c r="CA268" s="2565"/>
      <c r="CB268" s="2565"/>
      <c r="CC268" s="2565"/>
      <c r="CD268" s="2565"/>
      <c r="CE268" s="2565"/>
      <c r="CF268" s="2565"/>
      <c r="CG268" s="2565"/>
      <c r="CH268" s="2565"/>
      <c r="CI268" s="2565"/>
      <c r="CJ268" s="2565"/>
      <c r="CK268" s="2565"/>
      <c r="CL268" s="2565"/>
      <c r="CM268" s="2565"/>
      <c r="CN268" s="2565"/>
      <c r="CO268" s="2565"/>
      <c r="CP268" s="2565"/>
      <c r="CQ268" s="2565"/>
      <c r="CR268" s="2565"/>
      <c r="CS268" s="2565"/>
      <c r="CT268" s="2565"/>
      <c r="CU268" s="2565"/>
      <c r="CV268" s="2565"/>
      <c r="CW268" s="2565"/>
      <c r="CX268" s="2565"/>
      <c r="CY268" s="2565"/>
      <c r="CZ268" s="2565"/>
      <c r="DA268" s="2565"/>
      <c r="DB268" s="2565"/>
      <c r="DC268" s="2565"/>
      <c r="DD268" s="2565"/>
      <c r="DE268" s="2565"/>
      <c r="DF268" s="2565"/>
      <c r="DG268" s="2565"/>
      <c r="DH268" s="2565"/>
      <c r="DI268" s="2565"/>
      <c r="DJ268" s="2565"/>
      <c r="DK268" s="2565"/>
      <c r="DL268" s="2565"/>
      <c r="DM268" s="2565"/>
      <c r="DN268" s="2565"/>
      <c r="DO268" s="2565"/>
      <c r="DP268" s="2565"/>
      <c r="DQ268" s="2565"/>
      <c r="DR268" s="2565"/>
      <c r="DS268" s="2565"/>
      <c r="DT268" s="2565"/>
      <c r="DU268" s="2565"/>
      <c r="DV268" s="2565"/>
      <c r="DW268" s="2565"/>
      <c r="DX268" s="2565"/>
      <c r="DY268" s="2565"/>
      <c r="DZ268" s="2565"/>
      <c r="EA268" s="2565"/>
      <c r="EB268" s="2565"/>
      <c r="EC268" s="2565"/>
      <c r="ED268" s="2565"/>
      <c r="EE268" s="2565"/>
      <c r="EF268" s="2565"/>
      <c r="EG268" s="2565"/>
      <c r="EH268" s="2565"/>
      <c r="EI268" s="2565"/>
      <c r="EJ268" s="2565"/>
      <c r="EK268" s="2565"/>
      <c r="EL268" s="2565"/>
      <c r="EM268" s="2565"/>
      <c r="EN268" s="2565"/>
      <c r="EO268" s="2565"/>
      <c r="EP268" s="2565"/>
      <c r="EQ268" s="2565"/>
      <c r="ER268" s="2565"/>
      <c r="ES268" s="2565"/>
      <c r="ET268" s="2565"/>
      <c r="EU268" s="2565"/>
      <c r="EV268" s="2565"/>
      <c r="EW268" s="2565"/>
      <c r="EX268" s="2565"/>
      <c r="EY268" s="2565"/>
      <c r="EZ268" s="2565"/>
      <c r="FA268" s="2565"/>
      <c r="FB268" s="2565"/>
      <c r="FC268" s="2565"/>
      <c r="FD268" s="2565"/>
      <c r="FE268" s="2565"/>
      <c r="FF268" s="2565"/>
      <c r="FG268" s="2565"/>
      <c r="FH268" s="2565"/>
      <c r="FI268" s="2565"/>
      <c r="FJ268" s="2565"/>
      <c r="FK268" s="2565"/>
      <c r="FL268" s="2565"/>
      <c r="FM268" s="2565"/>
      <c r="FN268" s="2565"/>
      <c r="FO268" s="2565"/>
      <c r="FP268" s="2565"/>
      <c r="FQ268" s="2565"/>
      <c r="FR268" s="2565"/>
      <c r="FS268" s="2565"/>
      <c r="FT268" s="2565"/>
      <c r="FU268" s="2565"/>
      <c r="FV268" s="2565"/>
      <c r="FW268" s="2565"/>
      <c r="FX268" s="2565"/>
      <c r="FY268" s="2565"/>
      <c r="FZ268" s="2565"/>
      <c r="GA268" s="2565"/>
      <c r="GB268" s="2565"/>
      <c r="GC268" s="2565"/>
      <c r="GD268" s="2565"/>
      <c r="GE268" s="2565"/>
      <c r="GF268" s="2565"/>
      <c r="GG268" s="2565"/>
      <c r="GH268" s="2565"/>
      <c r="GI268" s="2565"/>
      <c r="GJ268" s="2565"/>
      <c r="GK268" s="2565"/>
      <c r="GL268" s="2565"/>
      <c r="GM268" s="2565"/>
      <c r="GN268" s="2565"/>
      <c r="GO268" s="2565"/>
      <c r="GP268" s="2565"/>
      <c r="GQ268" s="2565"/>
      <c r="GR268" s="2565"/>
      <c r="GS268" s="2565"/>
      <c r="GT268" s="2565"/>
      <c r="GU268" s="2565"/>
      <c r="GV268" s="2565"/>
      <c r="GW268" s="2565"/>
      <c r="GX268" s="2565"/>
      <c r="GY268" s="2565"/>
      <c r="GZ268" s="2565"/>
      <c r="HA268" s="2565"/>
      <c r="HB268" s="2565"/>
      <c r="HC268" s="2565"/>
      <c r="HD268" s="2565"/>
      <c r="HE268" s="2565"/>
      <c r="HF268" s="2565"/>
      <c r="HG268" s="2565"/>
      <c r="HH268" s="2565"/>
      <c r="HI268" s="2565"/>
      <c r="HJ268" s="2565"/>
      <c r="HK268" s="2565"/>
      <c r="HL268" s="2565"/>
      <c r="HM268" s="2565"/>
      <c r="HN268" s="2565"/>
      <c r="HO268" s="2565"/>
      <c r="HP268" s="2565"/>
      <c r="HQ268" s="2565"/>
      <c r="HR268" s="2565"/>
      <c r="HS268" s="2565"/>
      <c r="HT268" s="2565"/>
      <c r="HU268" s="2565"/>
      <c r="HV268" s="2565"/>
      <c r="HW268" s="2565"/>
      <c r="HX268" s="2565"/>
      <c r="HY268" s="2565"/>
      <c r="HZ268" s="2565"/>
      <c r="IA268" s="2565"/>
      <c r="IB268" s="2565"/>
      <c r="IC268" s="2565"/>
      <c r="ID268" s="2565"/>
      <c r="IE268" s="2565"/>
      <c r="IF268" s="2565"/>
      <c r="IG268" s="2565"/>
      <c r="IH268" s="2565"/>
      <c r="II268" s="2565"/>
      <c r="IJ268" s="2565"/>
      <c r="IK268" s="2565"/>
      <c r="IL268" s="2565"/>
      <c r="IM268" s="2565"/>
      <c r="IN268" s="2565"/>
      <c r="IO268" s="2565"/>
      <c r="IP268" s="2565"/>
      <c r="IQ268" s="2565"/>
      <c r="IR268" s="2565"/>
      <c r="IS268" s="2565"/>
      <c r="IT268" s="2565"/>
      <c r="IU268" s="2565"/>
      <c r="IV268" s="2565"/>
    </row>
    <row r="269" spans="1:256" s="2712" customFormat="1" ht="15.6" customHeight="1">
      <c r="A269" s="2522"/>
      <c r="B269" s="2522"/>
      <c r="C269" s="2641"/>
      <c r="D269" s="2714"/>
      <c r="E269" s="2678"/>
      <c r="F269" s="2670" t="s">
        <v>634</v>
      </c>
      <c r="G269" s="2671"/>
      <c r="H269" s="2671"/>
      <c r="I269" s="2671"/>
      <c r="J269" s="2671"/>
      <c r="K269" s="2671"/>
      <c r="L269" s="2671"/>
      <c r="M269" s="2671"/>
      <c r="N269" s="2671"/>
      <c r="O269" s="2633"/>
      <c r="P269" s="2633"/>
      <c r="Q269" s="2633"/>
      <c r="R269" s="2633">
        <v>0</v>
      </c>
      <c r="S269" s="2672">
        <v>0</v>
      </c>
      <c r="T269" s="2643">
        <v>0</v>
      </c>
      <c r="U269" s="810">
        <v>0</v>
      </c>
      <c r="V269" s="2644">
        <v>0</v>
      </c>
      <c r="W269" s="2644">
        <v>0</v>
      </c>
      <c r="X269" s="1652">
        <v>0</v>
      </c>
      <c r="Y269" s="2646">
        <v>0</v>
      </c>
      <c r="Z269" s="2646">
        <v>0</v>
      </c>
      <c r="AA269" s="2647">
        <v>0</v>
      </c>
      <c r="AB269" s="2647">
        <v>0</v>
      </c>
      <c r="AC269" s="515">
        <v>0</v>
      </c>
      <c r="AD269" s="515">
        <v>0</v>
      </c>
      <c r="AE269" s="515">
        <v>0</v>
      </c>
      <c r="AF269" s="515">
        <v>0</v>
      </c>
      <c r="AG269" s="515">
        <v>0</v>
      </c>
      <c r="AH269" s="515">
        <v>0</v>
      </c>
      <c r="AI269" s="515">
        <v>0</v>
      </c>
      <c r="AJ269" s="515">
        <v>0</v>
      </c>
      <c r="AK269" s="515">
        <v>0</v>
      </c>
      <c r="AL269" s="515">
        <v>0</v>
      </c>
      <c r="AM269" s="515">
        <v>0</v>
      </c>
      <c r="AN269" s="515">
        <v>0</v>
      </c>
      <c r="AO269" s="515">
        <v>0</v>
      </c>
      <c r="AP269" s="515">
        <v>0</v>
      </c>
      <c r="AQ269" s="2565"/>
      <c r="AR269" s="2565"/>
      <c r="AS269" s="1652">
        <v>0</v>
      </c>
      <c r="AT269" s="2565"/>
      <c r="AU269" s="2565"/>
      <c r="AV269" s="2565"/>
      <c r="AW269" s="2565"/>
      <c r="AX269" s="2565"/>
      <c r="AY269" s="2565"/>
      <c r="AZ269" s="2565"/>
      <c r="BA269" s="2565"/>
      <c r="BB269" s="2565"/>
      <c r="BC269" s="2565"/>
      <c r="BD269" s="2565"/>
      <c r="BE269" s="2565"/>
      <c r="BF269" s="2565"/>
      <c r="BG269" s="2565"/>
      <c r="BH269" s="2565"/>
      <c r="BI269" s="2565"/>
      <c r="BJ269" s="2565"/>
      <c r="BK269" s="2565"/>
      <c r="BL269" s="2565"/>
      <c r="BM269" s="2565"/>
      <c r="BN269" s="2565"/>
      <c r="BO269" s="2565"/>
      <c r="BP269" s="2565"/>
      <c r="BQ269" s="2565"/>
      <c r="BR269" s="2565"/>
      <c r="BS269" s="2565"/>
      <c r="BT269" s="2565"/>
      <c r="BU269" s="2565"/>
      <c r="BV269" s="2565"/>
      <c r="BW269" s="2565"/>
      <c r="BX269" s="2565"/>
      <c r="BY269" s="2565"/>
      <c r="BZ269" s="2565"/>
      <c r="CA269" s="2565"/>
      <c r="CB269" s="2565"/>
      <c r="CC269" s="2565"/>
      <c r="CD269" s="2565"/>
      <c r="CE269" s="2565"/>
      <c r="CF269" s="2565"/>
      <c r="CG269" s="2565"/>
      <c r="CH269" s="2565"/>
      <c r="CI269" s="2565"/>
      <c r="CJ269" s="2565"/>
      <c r="CK269" s="2565"/>
      <c r="CL269" s="2565"/>
      <c r="CM269" s="2565"/>
      <c r="CN269" s="2565"/>
      <c r="CO269" s="2565"/>
      <c r="CP269" s="2565"/>
      <c r="CQ269" s="2565"/>
      <c r="CR269" s="2565"/>
      <c r="CS269" s="2565"/>
      <c r="CT269" s="2565"/>
      <c r="CU269" s="2565"/>
      <c r="CV269" s="2565"/>
      <c r="CW269" s="2565"/>
      <c r="CX269" s="2565"/>
      <c r="CY269" s="2565"/>
      <c r="CZ269" s="2565"/>
      <c r="DA269" s="2565"/>
      <c r="DB269" s="2565"/>
      <c r="DC269" s="2565"/>
      <c r="DD269" s="2565"/>
      <c r="DE269" s="2565"/>
      <c r="DF269" s="2565"/>
      <c r="DG269" s="2565"/>
      <c r="DH269" s="2565"/>
      <c r="DI269" s="2565"/>
      <c r="DJ269" s="2565"/>
      <c r="DK269" s="2565"/>
      <c r="DL269" s="2565"/>
      <c r="DM269" s="2565"/>
      <c r="DN269" s="2565"/>
      <c r="DO269" s="2565"/>
      <c r="DP269" s="2565"/>
      <c r="DQ269" s="2565"/>
      <c r="DR269" s="2565"/>
      <c r="DS269" s="2565"/>
      <c r="DT269" s="2565"/>
      <c r="DU269" s="2565"/>
      <c r="DV269" s="2565"/>
      <c r="DW269" s="2565"/>
      <c r="DX269" s="2565"/>
      <c r="DY269" s="2565"/>
      <c r="DZ269" s="2565"/>
      <c r="EA269" s="2565"/>
      <c r="EB269" s="2565"/>
      <c r="EC269" s="2565"/>
      <c r="ED269" s="2565"/>
      <c r="EE269" s="2565"/>
      <c r="EF269" s="2565"/>
      <c r="EG269" s="2565"/>
      <c r="EH269" s="2565"/>
      <c r="EI269" s="2565"/>
      <c r="EJ269" s="2565"/>
      <c r="EK269" s="2565"/>
      <c r="EL269" s="2565"/>
      <c r="EM269" s="2565"/>
      <c r="EN269" s="2565"/>
      <c r="EO269" s="2565"/>
      <c r="EP269" s="2565"/>
      <c r="EQ269" s="2565"/>
      <c r="ER269" s="2565"/>
      <c r="ES269" s="2565"/>
      <c r="ET269" s="2565"/>
      <c r="EU269" s="2565"/>
      <c r="EV269" s="2565"/>
      <c r="EW269" s="2565"/>
      <c r="EX269" s="2565"/>
      <c r="EY269" s="2565"/>
      <c r="EZ269" s="2565"/>
      <c r="FA269" s="2565"/>
      <c r="FB269" s="2565"/>
      <c r="FC269" s="2565"/>
      <c r="FD269" s="2565"/>
      <c r="FE269" s="2565"/>
      <c r="FF269" s="2565"/>
      <c r="FG269" s="2565"/>
      <c r="FH269" s="2565"/>
      <c r="FI269" s="2565"/>
      <c r="FJ269" s="2565"/>
      <c r="FK269" s="2565"/>
      <c r="FL269" s="2565"/>
      <c r="FM269" s="2565"/>
      <c r="FN269" s="2565"/>
      <c r="FO269" s="2565"/>
      <c r="FP269" s="2565"/>
      <c r="FQ269" s="2565"/>
      <c r="FR269" s="2565"/>
      <c r="FS269" s="2565"/>
      <c r="FT269" s="2565"/>
      <c r="FU269" s="2565"/>
      <c r="FV269" s="2565"/>
      <c r="FW269" s="2565"/>
      <c r="FX269" s="2565"/>
      <c r="FY269" s="2565"/>
      <c r="FZ269" s="2565"/>
      <c r="GA269" s="2565"/>
      <c r="GB269" s="2565"/>
      <c r="GC269" s="2565"/>
      <c r="GD269" s="2565"/>
      <c r="GE269" s="2565"/>
      <c r="GF269" s="2565"/>
      <c r="GG269" s="2565"/>
      <c r="GH269" s="2565"/>
      <c r="GI269" s="2565"/>
      <c r="GJ269" s="2565"/>
      <c r="GK269" s="2565"/>
      <c r="GL269" s="2565"/>
      <c r="GM269" s="2565"/>
      <c r="GN269" s="2565"/>
      <c r="GO269" s="2565"/>
      <c r="GP269" s="2565"/>
      <c r="GQ269" s="2565"/>
      <c r="GR269" s="2565"/>
      <c r="GS269" s="2565"/>
      <c r="GT269" s="2565"/>
      <c r="GU269" s="2565"/>
      <c r="GV269" s="2565"/>
      <c r="GW269" s="2565"/>
      <c r="GX269" s="2565"/>
      <c r="GY269" s="2565"/>
      <c r="GZ269" s="2565"/>
      <c r="HA269" s="2565"/>
      <c r="HB269" s="2565"/>
      <c r="HC269" s="2565"/>
      <c r="HD269" s="2565"/>
      <c r="HE269" s="2565"/>
      <c r="HF269" s="2565"/>
      <c r="HG269" s="2565"/>
      <c r="HH269" s="2565"/>
      <c r="HI269" s="2565"/>
      <c r="HJ269" s="2565"/>
      <c r="HK269" s="2565"/>
      <c r="HL269" s="2565"/>
      <c r="HM269" s="2565"/>
      <c r="HN269" s="2565"/>
      <c r="HO269" s="2565"/>
      <c r="HP269" s="2565"/>
      <c r="HQ269" s="2565"/>
      <c r="HR269" s="2565"/>
      <c r="HS269" s="2565"/>
      <c r="HT269" s="2565"/>
      <c r="HU269" s="2565"/>
      <c r="HV269" s="2565"/>
      <c r="HW269" s="2565"/>
      <c r="HX269" s="2565"/>
      <c r="HY269" s="2565"/>
      <c r="HZ269" s="2565"/>
      <c r="IA269" s="2565"/>
      <c r="IB269" s="2565"/>
      <c r="IC269" s="2565"/>
      <c r="ID269" s="2565"/>
      <c r="IE269" s="2565"/>
      <c r="IF269" s="2565"/>
      <c r="IG269" s="2565"/>
      <c r="IH269" s="2565"/>
      <c r="II269" s="2565"/>
      <c r="IJ269" s="2565"/>
      <c r="IK269" s="2565"/>
      <c r="IL269" s="2565"/>
      <c r="IM269" s="2565"/>
      <c r="IN269" s="2565"/>
      <c r="IO269" s="2565"/>
      <c r="IP269" s="2565"/>
      <c r="IQ269" s="2565"/>
      <c r="IR269" s="2565"/>
      <c r="IS269" s="2565"/>
      <c r="IT269" s="2565"/>
      <c r="IU269" s="2565"/>
      <c r="IV269" s="2565"/>
    </row>
    <row r="270" spans="1:256" s="2713" customFormat="1" ht="15.6" customHeight="1">
      <c r="A270" s="2522"/>
      <c r="B270" s="2522"/>
      <c r="C270" s="2641"/>
      <c r="D270" s="2714"/>
      <c r="E270" s="2678"/>
      <c r="F270" s="2670" t="s">
        <v>637</v>
      </c>
      <c r="G270" s="2671"/>
      <c r="H270" s="2671"/>
      <c r="I270" s="2671"/>
      <c r="J270" s="2671"/>
      <c r="K270" s="2671"/>
      <c r="L270" s="2671"/>
      <c r="M270" s="2671"/>
      <c r="N270" s="2671"/>
      <c r="O270" s="2633"/>
      <c r="P270" s="2633"/>
      <c r="Q270" s="2633"/>
      <c r="R270" s="2633">
        <v>100</v>
      </c>
      <c r="S270" s="2643">
        <v>100</v>
      </c>
      <c r="T270" s="2643">
        <v>0</v>
      </c>
      <c r="U270" s="810">
        <v>0</v>
      </c>
      <c r="V270" s="2644">
        <v>0</v>
      </c>
      <c r="W270" s="2644">
        <v>0</v>
      </c>
      <c r="X270" s="1652">
        <v>0</v>
      </c>
      <c r="Y270" s="2646">
        <v>0</v>
      </c>
      <c r="Z270" s="2646">
        <v>0</v>
      </c>
      <c r="AA270" s="2647">
        <v>0</v>
      </c>
      <c r="AB270" s="2647">
        <v>0</v>
      </c>
      <c r="AC270" s="515">
        <v>0</v>
      </c>
      <c r="AD270" s="515">
        <v>0</v>
      </c>
      <c r="AE270" s="515">
        <v>0</v>
      </c>
      <c r="AF270" s="515">
        <v>0</v>
      </c>
      <c r="AG270" s="515">
        <v>0</v>
      </c>
      <c r="AH270" s="515">
        <v>0</v>
      </c>
      <c r="AI270" s="515">
        <v>0</v>
      </c>
      <c r="AJ270" s="515">
        <v>0</v>
      </c>
      <c r="AK270" s="515">
        <v>0</v>
      </c>
      <c r="AL270" s="515">
        <v>0</v>
      </c>
      <c r="AM270" s="515">
        <v>0</v>
      </c>
      <c r="AN270" s="515">
        <v>0</v>
      </c>
      <c r="AO270" s="515">
        <v>0</v>
      </c>
      <c r="AP270" s="515">
        <v>0</v>
      </c>
      <c r="AQ270" s="2565"/>
      <c r="AR270" s="2565"/>
      <c r="AS270" s="1652">
        <v>0</v>
      </c>
      <c r="AT270" s="2565"/>
      <c r="AU270" s="2565"/>
      <c r="AV270" s="2565"/>
      <c r="AW270" s="2565"/>
      <c r="AX270" s="2565"/>
      <c r="AY270" s="2565"/>
      <c r="AZ270" s="2565"/>
      <c r="BA270" s="2565"/>
      <c r="BB270" s="2565"/>
      <c r="BC270" s="2565"/>
      <c r="BD270" s="2565"/>
      <c r="BE270" s="2565"/>
      <c r="BF270" s="2565"/>
      <c r="BG270" s="2565"/>
      <c r="BH270" s="2565"/>
      <c r="BI270" s="2565"/>
      <c r="BJ270" s="2565"/>
      <c r="BK270" s="2565"/>
      <c r="BL270" s="2565"/>
      <c r="BM270" s="2565"/>
      <c r="BN270" s="2565"/>
      <c r="BO270" s="2565"/>
      <c r="BP270" s="2565"/>
      <c r="BQ270" s="2565"/>
      <c r="BR270" s="2565"/>
      <c r="BS270" s="2565"/>
      <c r="BT270" s="2565"/>
      <c r="BU270" s="2565"/>
      <c r="BV270" s="2565"/>
      <c r="BW270" s="2565"/>
      <c r="BX270" s="2565"/>
      <c r="BY270" s="2565"/>
      <c r="BZ270" s="2565"/>
      <c r="CA270" s="2565"/>
      <c r="CB270" s="2565"/>
      <c r="CC270" s="2565"/>
      <c r="CD270" s="2565"/>
      <c r="CE270" s="2565"/>
      <c r="CF270" s="2565"/>
      <c r="CG270" s="2565"/>
      <c r="CH270" s="2565"/>
      <c r="CI270" s="2565"/>
      <c r="CJ270" s="2565"/>
      <c r="CK270" s="2565"/>
      <c r="CL270" s="2565"/>
      <c r="CM270" s="2565"/>
      <c r="CN270" s="2565"/>
      <c r="CO270" s="2565"/>
      <c r="CP270" s="2565"/>
      <c r="CQ270" s="2565"/>
      <c r="CR270" s="2565"/>
      <c r="CS270" s="2565"/>
      <c r="CT270" s="2565"/>
      <c r="CU270" s="2565"/>
      <c r="CV270" s="2565"/>
      <c r="CW270" s="2565"/>
      <c r="CX270" s="2565"/>
      <c r="CY270" s="2565"/>
      <c r="CZ270" s="2565"/>
      <c r="DA270" s="2565"/>
      <c r="DB270" s="2565"/>
      <c r="DC270" s="2565"/>
      <c r="DD270" s="2565"/>
      <c r="DE270" s="2565"/>
      <c r="DF270" s="2565"/>
      <c r="DG270" s="2565"/>
      <c r="DH270" s="2565"/>
      <c r="DI270" s="2565"/>
      <c r="DJ270" s="2565"/>
      <c r="DK270" s="2565"/>
      <c r="DL270" s="2565"/>
      <c r="DM270" s="2565"/>
      <c r="DN270" s="2565"/>
      <c r="DO270" s="2565"/>
      <c r="DP270" s="2565"/>
      <c r="DQ270" s="2565"/>
      <c r="DR270" s="2565"/>
      <c r="DS270" s="2565"/>
      <c r="DT270" s="2565"/>
      <c r="DU270" s="2565"/>
      <c r="DV270" s="2565"/>
      <c r="DW270" s="2565"/>
      <c r="DX270" s="2565"/>
      <c r="DY270" s="2565"/>
      <c r="DZ270" s="2565"/>
      <c r="EA270" s="2565"/>
      <c r="EB270" s="2565"/>
      <c r="EC270" s="2565"/>
      <c r="ED270" s="2565"/>
      <c r="EE270" s="2565"/>
      <c r="EF270" s="2565"/>
      <c r="EG270" s="2565"/>
      <c r="EH270" s="2565"/>
      <c r="EI270" s="2565"/>
      <c r="EJ270" s="2565"/>
      <c r="EK270" s="2565"/>
      <c r="EL270" s="2565"/>
      <c r="EM270" s="2565"/>
      <c r="EN270" s="2565"/>
      <c r="EO270" s="2565"/>
      <c r="EP270" s="2565"/>
      <c r="EQ270" s="2565"/>
      <c r="ER270" s="2565"/>
      <c r="ES270" s="2565"/>
      <c r="ET270" s="2565"/>
      <c r="EU270" s="2565"/>
      <c r="EV270" s="2565"/>
      <c r="EW270" s="2565"/>
      <c r="EX270" s="2565"/>
      <c r="EY270" s="2565"/>
      <c r="EZ270" s="2565"/>
      <c r="FA270" s="2565"/>
      <c r="FB270" s="2565"/>
      <c r="FC270" s="2565"/>
      <c r="FD270" s="2565"/>
      <c r="FE270" s="2565"/>
      <c r="FF270" s="2565"/>
      <c r="FG270" s="2565"/>
      <c r="FH270" s="2565"/>
      <c r="FI270" s="2565"/>
      <c r="FJ270" s="2565"/>
      <c r="FK270" s="2565"/>
      <c r="FL270" s="2565"/>
      <c r="FM270" s="2565"/>
      <c r="FN270" s="2565"/>
      <c r="FO270" s="2565"/>
      <c r="FP270" s="2565"/>
      <c r="FQ270" s="2565"/>
      <c r="FR270" s="2565"/>
      <c r="FS270" s="2565"/>
      <c r="FT270" s="2565"/>
      <c r="FU270" s="2565"/>
      <c r="FV270" s="2565"/>
      <c r="FW270" s="2565"/>
      <c r="FX270" s="2565"/>
      <c r="FY270" s="2565"/>
      <c r="FZ270" s="2565"/>
      <c r="GA270" s="2565"/>
      <c r="GB270" s="2565"/>
      <c r="GC270" s="2565"/>
      <c r="GD270" s="2565"/>
      <c r="GE270" s="2565"/>
      <c r="GF270" s="2565"/>
      <c r="GG270" s="2565"/>
      <c r="GH270" s="2565"/>
      <c r="GI270" s="2565"/>
      <c r="GJ270" s="2565"/>
      <c r="GK270" s="2565"/>
      <c r="GL270" s="2565"/>
      <c r="GM270" s="2565"/>
      <c r="GN270" s="2565"/>
      <c r="GO270" s="2565"/>
      <c r="GP270" s="2565"/>
      <c r="GQ270" s="2565"/>
      <c r="GR270" s="2565"/>
      <c r="GS270" s="2565"/>
      <c r="GT270" s="2565"/>
      <c r="GU270" s="2565"/>
      <c r="GV270" s="2565"/>
      <c r="GW270" s="2565"/>
      <c r="GX270" s="2565"/>
      <c r="GY270" s="2565"/>
      <c r="GZ270" s="2565"/>
      <c r="HA270" s="2565"/>
      <c r="HB270" s="2565"/>
      <c r="HC270" s="2565"/>
      <c r="HD270" s="2565"/>
      <c r="HE270" s="2565"/>
      <c r="HF270" s="2565"/>
      <c r="HG270" s="2565"/>
      <c r="HH270" s="2565"/>
      <c r="HI270" s="2565"/>
      <c r="HJ270" s="2565"/>
      <c r="HK270" s="2565"/>
      <c r="HL270" s="2565"/>
      <c r="HM270" s="2565"/>
      <c r="HN270" s="2565"/>
      <c r="HO270" s="2565"/>
      <c r="HP270" s="2565"/>
      <c r="HQ270" s="2565"/>
      <c r="HR270" s="2565"/>
      <c r="HS270" s="2565"/>
      <c r="HT270" s="2565"/>
      <c r="HU270" s="2565"/>
      <c r="HV270" s="2565"/>
      <c r="HW270" s="2565"/>
      <c r="HX270" s="2565"/>
      <c r="HY270" s="2565"/>
      <c r="HZ270" s="2565"/>
      <c r="IA270" s="2565"/>
      <c r="IB270" s="2565"/>
      <c r="IC270" s="2565"/>
      <c r="ID270" s="2565"/>
      <c r="IE270" s="2565"/>
      <c r="IF270" s="2565"/>
      <c r="IG270" s="2565"/>
      <c r="IH270" s="2565"/>
      <c r="II270" s="2565"/>
      <c r="IJ270" s="2565"/>
      <c r="IK270" s="2565"/>
      <c r="IL270" s="2565"/>
      <c r="IM270" s="2565"/>
      <c r="IN270" s="2565"/>
      <c r="IO270" s="2565"/>
      <c r="IP270" s="2565"/>
      <c r="IQ270" s="2565"/>
      <c r="IR270" s="2565"/>
      <c r="IS270" s="2565"/>
      <c r="IT270" s="2565"/>
      <c r="IU270" s="2565"/>
      <c r="IV270" s="2565"/>
    </row>
    <row r="271" spans="1:256" s="2712" customFormat="1" ht="15.6" customHeight="1">
      <c r="A271" s="2522"/>
      <c r="B271" s="2522"/>
      <c r="C271" s="2641"/>
      <c r="D271" s="2714"/>
      <c r="E271" s="2678"/>
      <c r="F271" s="2679" t="s">
        <v>640</v>
      </c>
      <c r="G271" s="2671"/>
      <c r="H271" s="2671"/>
      <c r="I271" s="2671"/>
      <c r="J271" s="2671"/>
      <c r="K271" s="2671"/>
      <c r="L271" s="2671"/>
      <c r="M271" s="2671"/>
      <c r="N271" s="2671"/>
      <c r="O271" s="2633"/>
      <c r="P271" s="2633"/>
      <c r="Q271" s="2633"/>
      <c r="R271" s="2633">
        <v>0</v>
      </c>
      <c r="S271" s="2672">
        <v>0</v>
      </c>
      <c r="T271" s="2643">
        <v>0</v>
      </c>
      <c r="U271" s="810">
        <v>0</v>
      </c>
      <c r="V271" s="2644">
        <v>0</v>
      </c>
      <c r="W271" s="2644">
        <v>0</v>
      </c>
      <c r="X271" s="1652">
        <v>0</v>
      </c>
      <c r="Y271" s="2646">
        <v>0</v>
      </c>
      <c r="Z271" s="2646">
        <v>0</v>
      </c>
      <c r="AA271" s="2647">
        <v>0</v>
      </c>
      <c r="AB271" s="2647">
        <v>0</v>
      </c>
      <c r="AC271" s="515">
        <v>0</v>
      </c>
      <c r="AD271" s="515">
        <v>0</v>
      </c>
      <c r="AE271" s="515">
        <v>0</v>
      </c>
      <c r="AF271" s="515">
        <v>0</v>
      </c>
      <c r="AG271" s="515">
        <v>0</v>
      </c>
      <c r="AH271" s="515">
        <v>0</v>
      </c>
      <c r="AI271" s="515">
        <v>0</v>
      </c>
      <c r="AJ271" s="515">
        <v>0</v>
      </c>
      <c r="AK271" s="515">
        <v>0</v>
      </c>
      <c r="AL271" s="515">
        <v>0</v>
      </c>
      <c r="AM271" s="515">
        <v>0</v>
      </c>
      <c r="AN271" s="515">
        <v>0</v>
      </c>
      <c r="AO271" s="515">
        <v>0</v>
      </c>
      <c r="AP271" s="515">
        <v>0</v>
      </c>
      <c r="AQ271" s="2565"/>
      <c r="AR271" s="2565"/>
      <c r="AS271" s="1652">
        <v>0</v>
      </c>
      <c r="AT271" s="2565"/>
      <c r="AU271" s="2565"/>
      <c r="AV271" s="2565"/>
      <c r="AW271" s="2565"/>
      <c r="AX271" s="2565"/>
      <c r="AY271" s="2565"/>
      <c r="AZ271" s="2565"/>
      <c r="BA271" s="2565"/>
      <c r="BB271" s="2565"/>
      <c r="BC271" s="2565"/>
      <c r="BD271" s="2565"/>
      <c r="BE271" s="2565"/>
      <c r="BF271" s="2565"/>
      <c r="BG271" s="2565"/>
      <c r="BH271" s="2565"/>
      <c r="BI271" s="2565"/>
      <c r="BJ271" s="2565"/>
      <c r="BK271" s="2565"/>
      <c r="BL271" s="2565"/>
      <c r="BM271" s="2565"/>
      <c r="BN271" s="2565"/>
      <c r="BO271" s="2565"/>
      <c r="BP271" s="2565"/>
      <c r="BQ271" s="2565"/>
      <c r="BR271" s="2565"/>
      <c r="BS271" s="2565"/>
      <c r="BT271" s="2565"/>
      <c r="BU271" s="2565"/>
      <c r="BV271" s="2565"/>
      <c r="BW271" s="2565"/>
      <c r="BX271" s="2565"/>
      <c r="BY271" s="2565"/>
      <c r="BZ271" s="2565"/>
      <c r="CA271" s="2565"/>
      <c r="CB271" s="2565"/>
      <c r="CC271" s="2565"/>
      <c r="CD271" s="2565"/>
      <c r="CE271" s="2565"/>
      <c r="CF271" s="2565"/>
      <c r="CG271" s="2565"/>
      <c r="CH271" s="2565"/>
      <c r="CI271" s="2565"/>
      <c r="CJ271" s="2565"/>
      <c r="CK271" s="2565"/>
      <c r="CL271" s="2565"/>
      <c r="CM271" s="2565"/>
      <c r="CN271" s="2565"/>
      <c r="CO271" s="2565"/>
      <c r="CP271" s="2565"/>
      <c r="CQ271" s="2565"/>
      <c r="CR271" s="2565"/>
      <c r="CS271" s="2565"/>
      <c r="CT271" s="2565"/>
      <c r="CU271" s="2565"/>
      <c r="CV271" s="2565"/>
      <c r="CW271" s="2565"/>
      <c r="CX271" s="2565"/>
      <c r="CY271" s="2565"/>
      <c r="CZ271" s="2565"/>
      <c r="DA271" s="2565"/>
      <c r="DB271" s="2565"/>
      <c r="DC271" s="2565"/>
      <c r="DD271" s="2565"/>
      <c r="DE271" s="2565"/>
      <c r="DF271" s="2565"/>
      <c r="DG271" s="2565"/>
      <c r="DH271" s="2565"/>
      <c r="DI271" s="2565"/>
      <c r="DJ271" s="2565"/>
      <c r="DK271" s="2565"/>
      <c r="DL271" s="2565"/>
      <c r="DM271" s="2565"/>
      <c r="DN271" s="2565"/>
      <c r="DO271" s="2565"/>
      <c r="DP271" s="2565"/>
      <c r="DQ271" s="2565"/>
      <c r="DR271" s="2565"/>
      <c r="DS271" s="2565"/>
      <c r="DT271" s="2565"/>
      <c r="DU271" s="2565"/>
      <c r="DV271" s="2565"/>
      <c r="DW271" s="2565"/>
      <c r="DX271" s="2565"/>
      <c r="DY271" s="2565"/>
      <c r="DZ271" s="2565"/>
      <c r="EA271" s="2565"/>
      <c r="EB271" s="2565"/>
      <c r="EC271" s="2565"/>
      <c r="ED271" s="2565"/>
      <c r="EE271" s="2565"/>
      <c r="EF271" s="2565"/>
      <c r="EG271" s="2565"/>
      <c r="EH271" s="2565"/>
      <c r="EI271" s="2565"/>
      <c r="EJ271" s="2565"/>
      <c r="EK271" s="2565"/>
      <c r="EL271" s="2565"/>
      <c r="EM271" s="2565"/>
      <c r="EN271" s="2565"/>
      <c r="EO271" s="2565"/>
      <c r="EP271" s="2565"/>
      <c r="EQ271" s="2565"/>
      <c r="ER271" s="2565"/>
      <c r="ES271" s="2565"/>
      <c r="ET271" s="2565"/>
      <c r="EU271" s="2565"/>
      <c r="EV271" s="2565"/>
      <c r="EW271" s="2565"/>
      <c r="EX271" s="2565"/>
      <c r="EY271" s="2565"/>
      <c r="EZ271" s="2565"/>
      <c r="FA271" s="2565"/>
      <c r="FB271" s="2565"/>
      <c r="FC271" s="2565"/>
      <c r="FD271" s="2565"/>
      <c r="FE271" s="2565"/>
      <c r="FF271" s="2565"/>
      <c r="FG271" s="2565"/>
      <c r="FH271" s="2565"/>
      <c r="FI271" s="2565"/>
      <c r="FJ271" s="2565"/>
      <c r="FK271" s="2565"/>
      <c r="FL271" s="2565"/>
      <c r="FM271" s="2565"/>
      <c r="FN271" s="2565"/>
      <c r="FO271" s="2565"/>
      <c r="FP271" s="2565"/>
      <c r="FQ271" s="2565"/>
      <c r="FR271" s="2565"/>
      <c r="FS271" s="2565"/>
      <c r="FT271" s="2565"/>
      <c r="FU271" s="2565"/>
      <c r="FV271" s="2565"/>
      <c r="FW271" s="2565"/>
      <c r="FX271" s="2565"/>
      <c r="FY271" s="2565"/>
      <c r="FZ271" s="2565"/>
      <c r="GA271" s="2565"/>
      <c r="GB271" s="2565"/>
      <c r="GC271" s="2565"/>
      <c r="GD271" s="2565"/>
      <c r="GE271" s="2565"/>
      <c r="GF271" s="2565"/>
      <c r="GG271" s="2565"/>
      <c r="GH271" s="2565"/>
      <c r="GI271" s="2565"/>
      <c r="GJ271" s="2565"/>
      <c r="GK271" s="2565"/>
      <c r="GL271" s="2565"/>
      <c r="GM271" s="2565"/>
      <c r="GN271" s="2565"/>
      <c r="GO271" s="2565"/>
      <c r="GP271" s="2565"/>
      <c r="GQ271" s="2565"/>
      <c r="GR271" s="2565"/>
      <c r="GS271" s="2565"/>
      <c r="GT271" s="2565"/>
      <c r="GU271" s="2565"/>
      <c r="GV271" s="2565"/>
      <c r="GW271" s="2565"/>
      <c r="GX271" s="2565"/>
      <c r="GY271" s="2565"/>
      <c r="GZ271" s="2565"/>
      <c r="HA271" s="2565"/>
      <c r="HB271" s="2565"/>
      <c r="HC271" s="2565"/>
      <c r="HD271" s="2565"/>
      <c r="HE271" s="2565"/>
      <c r="HF271" s="2565"/>
      <c r="HG271" s="2565"/>
      <c r="HH271" s="2565"/>
      <c r="HI271" s="2565"/>
      <c r="HJ271" s="2565"/>
      <c r="HK271" s="2565"/>
      <c r="HL271" s="2565"/>
      <c r="HM271" s="2565"/>
      <c r="HN271" s="2565"/>
      <c r="HO271" s="2565"/>
      <c r="HP271" s="2565"/>
      <c r="HQ271" s="2565"/>
      <c r="HR271" s="2565"/>
      <c r="HS271" s="2565"/>
      <c r="HT271" s="2565"/>
      <c r="HU271" s="2565"/>
      <c r="HV271" s="2565"/>
      <c r="HW271" s="2565"/>
      <c r="HX271" s="2565"/>
      <c r="HY271" s="2565"/>
      <c r="HZ271" s="2565"/>
      <c r="IA271" s="2565"/>
      <c r="IB271" s="2565"/>
      <c r="IC271" s="2565"/>
      <c r="ID271" s="2565"/>
      <c r="IE271" s="2565"/>
      <c r="IF271" s="2565"/>
      <c r="IG271" s="2565"/>
      <c r="IH271" s="2565"/>
      <c r="II271" s="2565"/>
      <c r="IJ271" s="2565"/>
      <c r="IK271" s="2565"/>
      <c r="IL271" s="2565"/>
      <c r="IM271" s="2565"/>
      <c r="IN271" s="2565"/>
      <c r="IO271" s="2565"/>
      <c r="IP271" s="2565"/>
      <c r="IQ271" s="2565"/>
      <c r="IR271" s="2565"/>
      <c r="IS271" s="2565"/>
      <c r="IT271" s="2565"/>
      <c r="IU271" s="2565"/>
      <c r="IV271" s="2565"/>
    </row>
    <row r="272" spans="1:256" s="2712" customFormat="1" ht="15.6" customHeight="1">
      <c r="A272" s="2522"/>
      <c r="B272" s="2522"/>
      <c r="C272" s="2641"/>
      <c r="D272" s="2650"/>
      <c r="E272" s="2651"/>
      <c r="F272" s="2652" t="s">
        <v>37</v>
      </c>
      <c r="G272" s="2653"/>
      <c r="H272" s="2653"/>
      <c r="I272" s="2653"/>
      <c r="J272" s="2653"/>
      <c r="K272" s="2653"/>
      <c r="L272" s="2653"/>
      <c r="M272" s="2653"/>
      <c r="N272" s="2653"/>
      <c r="O272" s="546">
        <v>0</v>
      </c>
      <c r="P272" s="546">
        <v>0</v>
      </c>
      <c r="Q272" s="546">
        <v>0</v>
      </c>
      <c r="R272" s="2654">
        <v>100</v>
      </c>
      <c r="S272" s="2655">
        <v>100</v>
      </c>
      <c r="T272" s="2655">
        <v>0</v>
      </c>
      <c r="U272" s="2656">
        <v>0</v>
      </c>
      <c r="V272" s="2657">
        <v>0</v>
      </c>
      <c r="W272" s="546">
        <v>0</v>
      </c>
      <c r="X272" s="2658">
        <v>0</v>
      </c>
      <c r="Y272" s="2659">
        <v>0</v>
      </c>
      <c r="Z272" s="2659">
        <v>0</v>
      </c>
      <c r="AA272" s="2660">
        <v>0</v>
      </c>
      <c r="AB272" s="2660">
        <v>0</v>
      </c>
      <c r="AC272" s="546">
        <v>0</v>
      </c>
      <c r="AD272" s="546">
        <v>0</v>
      </c>
      <c r="AE272" s="546">
        <v>0</v>
      </c>
      <c r="AF272" s="546">
        <v>0</v>
      </c>
      <c r="AG272" s="546">
        <v>0</v>
      </c>
      <c r="AH272" s="546">
        <v>0</v>
      </c>
      <c r="AI272" s="546">
        <v>0</v>
      </c>
      <c r="AJ272" s="546">
        <v>0</v>
      </c>
      <c r="AK272" s="546">
        <v>0</v>
      </c>
      <c r="AL272" s="546">
        <v>0</v>
      </c>
      <c r="AM272" s="546">
        <v>0</v>
      </c>
      <c r="AN272" s="546">
        <v>0</v>
      </c>
      <c r="AO272" s="546">
        <v>0</v>
      </c>
      <c r="AP272" s="547">
        <v>0</v>
      </c>
      <c r="AQ272" s="2565"/>
      <c r="AR272" s="2565"/>
      <c r="AS272" s="2658">
        <v>0</v>
      </c>
      <c r="AT272" s="2565"/>
      <c r="AU272" s="2565"/>
      <c r="AV272" s="2565"/>
      <c r="AW272" s="2565"/>
      <c r="AX272" s="2565"/>
      <c r="AY272" s="2565"/>
      <c r="AZ272" s="2565"/>
      <c r="BA272" s="2565"/>
      <c r="BB272" s="2565"/>
      <c r="BC272" s="2565"/>
      <c r="BD272" s="2565"/>
      <c r="BE272" s="2565"/>
      <c r="BF272" s="2565"/>
      <c r="BG272" s="2565"/>
      <c r="BH272" s="2565"/>
      <c r="BI272" s="2565"/>
      <c r="BJ272" s="2565"/>
      <c r="BK272" s="2565"/>
      <c r="BL272" s="2565"/>
      <c r="BM272" s="2565"/>
      <c r="BN272" s="2565"/>
      <c r="BO272" s="2565"/>
      <c r="BP272" s="2565"/>
      <c r="BQ272" s="2565"/>
      <c r="BR272" s="2565"/>
      <c r="BS272" s="2565"/>
      <c r="BT272" s="2565"/>
      <c r="BU272" s="2565"/>
      <c r="BV272" s="2565"/>
      <c r="BW272" s="2565"/>
      <c r="BX272" s="2565"/>
      <c r="BY272" s="2565"/>
      <c r="BZ272" s="2565"/>
      <c r="CA272" s="2565"/>
      <c r="CB272" s="2565"/>
      <c r="CC272" s="2565"/>
      <c r="CD272" s="2565"/>
      <c r="CE272" s="2565"/>
      <c r="CF272" s="2565"/>
      <c r="CG272" s="2565"/>
      <c r="CH272" s="2565"/>
      <c r="CI272" s="2565"/>
      <c r="CJ272" s="2565"/>
      <c r="CK272" s="2565"/>
      <c r="CL272" s="2565"/>
      <c r="CM272" s="2565"/>
      <c r="CN272" s="2565"/>
      <c r="CO272" s="2565"/>
      <c r="CP272" s="2565"/>
      <c r="CQ272" s="2565"/>
      <c r="CR272" s="2565"/>
      <c r="CS272" s="2565"/>
      <c r="CT272" s="2565"/>
      <c r="CU272" s="2565"/>
      <c r="CV272" s="2565"/>
      <c r="CW272" s="2565"/>
      <c r="CX272" s="2565"/>
      <c r="CY272" s="2565"/>
      <c r="CZ272" s="2565"/>
      <c r="DA272" s="2565"/>
      <c r="DB272" s="2565"/>
      <c r="DC272" s="2565"/>
      <c r="DD272" s="2565"/>
      <c r="DE272" s="2565"/>
      <c r="DF272" s="2565"/>
      <c r="DG272" s="2565"/>
      <c r="DH272" s="2565"/>
      <c r="DI272" s="2565"/>
      <c r="DJ272" s="2565"/>
      <c r="DK272" s="2565"/>
      <c r="DL272" s="2565"/>
      <c r="DM272" s="2565"/>
      <c r="DN272" s="2565"/>
      <c r="DO272" s="2565"/>
      <c r="DP272" s="2565"/>
      <c r="DQ272" s="2565"/>
      <c r="DR272" s="2565"/>
      <c r="DS272" s="2565"/>
      <c r="DT272" s="2565"/>
      <c r="DU272" s="2565"/>
      <c r="DV272" s="2565"/>
      <c r="DW272" s="2565"/>
      <c r="DX272" s="2565"/>
      <c r="DY272" s="2565"/>
      <c r="DZ272" s="2565"/>
      <c r="EA272" s="2565"/>
      <c r="EB272" s="2565"/>
      <c r="EC272" s="2565"/>
      <c r="ED272" s="2565"/>
      <c r="EE272" s="2565"/>
      <c r="EF272" s="2565"/>
      <c r="EG272" s="2565"/>
      <c r="EH272" s="2565"/>
      <c r="EI272" s="2565"/>
      <c r="EJ272" s="2565"/>
      <c r="EK272" s="2565"/>
      <c r="EL272" s="2565"/>
      <c r="EM272" s="2565"/>
      <c r="EN272" s="2565"/>
      <c r="EO272" s="2565"/>
      <c r="EP272" s="2565"/>
      <c r="EQ272" s="2565"/>
      <c r="ER272" s="2565"/>
      <c r="ES272" s="2565"/>
      <c r="ET272" s="2565"/>
      <c r="EU272" s="2565"/>
      <c r="EV272" s="2565"/>
      <c r="EW272" s="2565"/>
      <c r="EX272" s="2565"/>
      <c r="EY272" s="2565"/>
      <c r="EZ272" s="2565"/>
      <c r="FA272" s="2565"/>
      <c r="FB272" s="2565"/>
      <c r="FC272" s="2565"/>
      <c r="FD272" s="2565"/>
      <c r="FE272" s="2565"/>
      <c r="FF272" s="2565"/>
      <c r="FG272" s="2565"/>
      <c r="FH272" s="2565"/>
      <c r="FI272" s="2565"/>
      <c r="FJ272" s="2565"/>
      <c r="FK272" s="2565"/>
      <c r="FL272" s="2565"/>
      <c r="FM272" s="2565"/>
      <c r="FN272" s="2565"/>
      <c r="FO272" s="2565"/>
      <c r="FP272" s="2565"/>
      <c r="FQ272" s="2565"/>
      <c r="FR272" s="2565"/>
      <c r="FS272" s="2565"/>
      <c r="FT272" s="2565"/>
      <c r="FU272" s="2565"/>
      <c r="FV272" s="2565"/>
      <c r="FW272" s="2565"/>
      <c r="FX272" s="2565"/>
      <c r="FY272" s="2565"/>
      <c r="FZ272" s="2565"/>
      <c r="GA272" s="2565"/>
      <c r="GB272" s="2565"/>
      <c r="GC272" s="2565"/>
      <c r="GD272" s="2565"/>
      <c r="GE272" s="2565"/>
      <c r="GF272" s="2565"/>
      <c r="GG272" s="2565"/>
      <c r="GH272" s="2565"/>
      <c r="GI272" s="2565"/>
      <c r="GJ272" s="2565"/>
      <c r="GK272" s="2565"/>
      <c r="GL272" s="2565"/>
      <c r="GM272" s="2565"/>
      <c r="GN272" s="2565"/>
      <c r="GO272" s="2565"/>
      <c r="GP272" s="2565"/>
      <c r="GQ272" s="2565"/>
      <c r="GR272" s="2565"/>
      <c r="GS272" s="2565"/>
      <c r="GT272" s="2565"/>
      <c r="GU272" s="2565"/>
      <c r="GV272" s="2565"/>
      <c r="GW272" s="2565"/>
      <c r="GX272" s="2565"/>
      <c r="GY272" s="2565"/>
      <c r="GZ272" s="2565"/>
      <c r="HA272" s="2565"/>
      <c r="HB272" s="2565"/>
      <c r="HC272" s="2565"/>
      <c r="HD272" s="2565"/>
      <c r="HE272" s="2565"/>
      <c r="HF272" s="2565"/>
      <c r="HG272" s="2565"/>
      <c r="HH272" s="2565"/>
      <c r="HI272" s="2565"/>
      <c r="HJ272" s="2565"/>
      <c r="HK272" s="2565"/>
      <c r="HL272" s="2565"/>
      <c r="HM272" s="2565"/>
      <c r="HN272" s="2565"/>
      <c r="HO272" s="2565"/>
      <c r="HP272" s="2565"/>
      <c r="HQ272" s="2565"/>
      <c r="HR272" s="2565"/>
      <c r="HS272" s="2565"/>
      <c r="HT272" s="2565"/>
      <c r="HU272" s="2565"/>
      <c r="HV272" s="2565"/>
      <c r="HW272" s="2565"/>
      <c r="HX272" s="2565"/>
      <c r="HY272" s="2565"/>
      <c r="HZ272" s="2565"/>
      <c r="IA272" s="2565"/>
      <c r="IB272" s="2565"/>
      <c r="IC272" s="2565"/>
      <c r="ID272" s="2565"/>
      <c r="IE272" s="2565"/>
      <c r="IF272" s="2565"/>
      <c r="IG272" s="2565"/>
      <c r="IH272" s="2565"/>
      <c r="II272" s="2565"/>
      <c r="IJ272" s="2565"/>
      <c r="IK272" s="2565"/>
      <c r="IL272" s="2565"/>
      <c r="IM272" s="2565"/>
      <c r="IN272" s="2565"/>
      <c r="IO272" s="2565"/>
      <c r="IP272" s="2565"/>
      <c r="IQ272" s="2565"/>
      <c r="IR272" s="2565"/>
      <c r="IS272" s="2565"/>
      <c r="IT272" s="2565"/>
      <c r="IU272" s="2565"/>
      <c r="IV272" s="2565"/>
    </row>
    <row r="273" spans="1:256" s="2712" customFormat="1" ht="15.6" customHeight="1">
      <c r="A273" s="2522"/>
      <c r="B273" s="2522"/>
      <c r="C273" s="2641"/>
      <c r="D273" s="2714"/>
      <c r="E273" s="2662" t="s">
        <v>748</v>
      </c>
      <c r="F273" s="2715"/>
      <c r="G273" s="2671"/>
      <c r="H273" s="2671"/>
      <c r="I273" s="2671"/>
      <c r="J273" s="2671"/>
      <c r="K273" s="2671"/>
      <c r="L273" s="2671"/>
      <c r="M273" s="2671"/>
      <c r="N273" s="2671"/>
      <c r="O273" s="2633"/>
      <c r="P273" s="2633"/>
      <c r="Q273" s="2633"/>
      <c r="R273" s="808"/>
      <c r="S273" s="2643"/>
      <c r="T273" s="2672"/>
      <c r="U273" s="2673"/>
      <c r="V273" s="2674"/>
      <c r="W273" s="2674"/>
      <c r="X273" s="2675"/>
      <c r="Y273" s="2676"/>
      <c r="Z273" s="2676"/>
      <c r="AA273" s="2677"/>
      <c r="AB273" s="2677"/>
      <c r="AC273" s="557"/>
      <c r="AD273" s="557"/>
      <c r="AE273" s="557"/>
      <c r="AF273" s="557"/>
      <c r="AG273" s="557"/>
      <c r="AH273" s="557"/>
      <c r="AI273" s="557"/>
      <c r="AJ273" s="557"/>
      <c r="AK273" s="557"/>
      <c r="AL273" s="557"/>
      <c r="AM273" s="557"/>
      <c r="AN273" s="557"/>
      <c r="AO273" s="557"/>
      <c r="AP273" s="558"/>
      <c r="AQ273" s="2716"/>
      <c r="AR273" s="2565"/>
      <c r="AS273" s="2675"/>
      <c r="AT273" s="2565"/>
      <c r="AU273" s="2565"/>
      <c r="AV273" s="2565"/>
      <c r="AW273" s="2565"/>
      <c r="AX273" s="2565"/>
      <c r="AY273" s="2565"/>
      <c r="AZ273" s="2565"/>
      <c r="BA273" s="2565"/>
      <c r="BB273" s="2565"/>
      <c r="BC273" s="2565"/>
      <c r="BD273" s="2565"/>
      <c r="BE273" s="2565"/>
      <c r="BF273" s="2565"/>
      <c r="BG273" s="2565"/>
      <c r="BH273" s="2565"/>
      <c r="BI273" s="2565"/>
      <c r="BJ273" s="2565"/>
      <c r="BK273" s="2565"/>
      <c r="BL273" s="2565"/>
      <c r="BM273" s="2565"/>
      <c r="BN273" s="2565"/>
      <c r="BO273" s="2565"/>
      <c r="BP273" s="2565"/>
      <c r="BQ273" s="2565"/>
      <c r="BR273" s="2565"/>
      <c r="BS273" s="2565"/>
      <c r="BT273" s="2565"/>
      <c r="BU273" s="2565"/>
      <c r="BV273" s="2565"/>
      <c r="BW273" s="2565"/>
      <c r="BX273" s="2565"/>
      <c r="BY273" s="2565"/>
      <c r="BZ273" s="2565"/>
      <c r="CA273" s="2565"/>
      <c r="CB273" s="2565"/>
      <c r="CC273" s="2565"/>
      <c r="CD273" s="2565"/>
      <c r="CE273" s="2565"/>
      <c r="CF273" s="2565"/>
      <c r="CG273" s="2565"/>
      <c r="CH273" s="2565"/>
      <c r="CI273" s="2565"/>
      <c r="CJ273" s="2565"/>
      <c r="CK273" s="2565"/>
      <c r="CL273" s="2565"/>
      <c r="CM273" s="2565"/>
      <c r="CN273" s="2565"/>
      <c r="CO273" s="2565"/>
      <c r="CP273" s="2565"/>
      <c r="CQ273" s="2565"/>
      <c r="CR273" s="2565"/>
      <c r="CS273" s="2565"/>
      <c r="CT273" s="2565"/>
      <c r="CU273" s="2565"/>
      <c r="CV273" s="2565"/>
      <c r="CW273" s="2565"/>
      <c r="CX273" s="2565"/>
      <c r="CY273" s="2565"/>
      <c r="CZ273" s="2565"/>
      <c r="DA273" s="2565"/>
      <c r="DB273" s="2565"/>
      <c r="DC273" s="2565"/>
      <c r="DD273" s="2565"/>
      <c r="DE273" s="2565"/>
      <c r="DF273" s="2565"/>
      <c r="DG273" s="2565"/>
      <c r="DH273" s="2565"/>
      <c r="DI273" s="2565"/>
      <c r="DJ273" s="2565"/>
      <c r="DK273" s="2565"/>
      <c r="DL273" s="2565"/>
      <c r="DM273" s="2565"/>
      <c r="DN273" s="2565"/>
      <c r="DO273" s="2565"/>
      <c r="DP273" s="2565"/>
      <c r="DQ273" s="2565"/>
      <c r="DR273" s="2565"/>
      <c r="DS273" s="2565"/>
      <c r="DT273" s="2565"/>
      <c r="DU273" s="2565"/>
      <c r="DV273" s="2565"/>
      <c r="DW273" s="2565"/>
      <c r="DX273" s="2565"/>
      <c r="DY273" s="2565"/>
      <c r="DZ273" s="2565"/>
      <c r="EA273" s="2565"/>
      <c r="EB273" s="2565"/>
      <c r="EC273" s="2565"/>
      <c r="ED273" s="2565"/>
      <c r="EE273" s="2565"/>
      <c r="EF273" s="2565"/>
      <c r="EG273" s="2565"/>
      <c r="EH273" s="2565"/>
      <c r="EI273" s="2565"/>
      <c r="EJ273" s="2565"/>
      <c r="EK273" s="2565"/>
      <c r="EL273" s="2565"/>
      <c r="EM273" s="2565"/>
      <c r="EN273" s="2565"/>
      <c r="EO273" s="2565"/>
      <c r="EP273" s="2565"/>
      <c r="EQ273" s="2565"/>
      <c r="ER273" s="2565"/>
      <c r="ES273" s="2565"/>
      <c r="ET273" s="2565"/>
      <c r="EU273" s="2565"/>
      <c r="EV273" s="2565"/>
      <c r="EW273" s="2565"/>
      <c r="EX273" s="2565"/>
      <c r="EY273" s="2565"/>
      <c r="EZ273" s="2565"/>
      <c r="FA273" s="2565"/>
      <c r="FB273" s="2565"/>
      <c r="FC273" s="2565"/>
      <c r="FD273" s="2565"/>
      <c r="FE273" s="2565"/>
      <c r="FF273" s="2565"/>
      <c r="FG273" s="2565"/>
      <c r="FH273" s="2565"/>
      <c r="FI273" s="2565"/>
      <c r="FJ273" s="2565"/>
      <c r="FK273" s="2565"/>
      <c r="FL273" s="2565"/>
      <c r="FM273" s="2565"/>
      <c r="FN273" s="2565"/>
      <c r="FO273" s="2565"/>
      <c r="FP273" s="2565"/>
      <c r="FQ273" s="2565"/>
      <c r="FR273" s="2565"/>
      <c r="FS273" s="2565"/>
      <c r="FT273" s="2565"/>
      <c r="FU273" s="2565"/>
      <c r="FV273" s="2565"/>
      <c r="FW273" s="2565"/>
      <c r="FX273" s="2565"/>
      <c r="FY273" s="2565"/>
      <c r="FZ273" s="2565"/>
      <c r="GA273" s="2565"/>
      <c r="GB273" s="2565"/>
      <c r="GC273" s="2565"/>
      <c r="GD273" s="2565"/>
      <c r="GE273" s="2565"/>
      <c r="GF273" s="2565"/>
      <c r="GG273" s="2565"/>
      <c r="GH273" s="2565"/>
      <c r="GI273" s="2565"/>
      <c r="GJ273" s="2565"/>
      <c r="GK273" s="2565"/>
      <c r="GL273" s="2565"/>
      <c r="GM273" s="2565"/>
      <c r="GN273" s="2565"/>
      <c r="GO273" s="2565"/>
      <c r="GP273" s="2565"/>
      <c r="GQ273" s="2565"/>
      <c r="GR273" s="2565"/>
      <c r="GS273" s="2565"/>
      <c r="GT273" s="2565"/>
      <c r="GU273" s="2565"/>
      <c r="GV273" s="2565"/>
      <c r="GW273" s="2565"/>
      <c r="GX273" s="2565"/>
      <c r="GY273" s="2565"/>
      <c r="GZ273" s="2565"/>
      <c r="HA273" s="2565"/>
      <c r="HB273" s="2565"/>
      <c r="HC273" s="2565"/>
      <c r="HD273" s="2565"/>
      <c r="HE273" s="2565"/>
      <c r="HF273" s="2565"/>
      <c r="HG273" s="2565"/>
      <c r="HH273" s="2565"/>
      <c r="HI273" s="2565"/>
      <c r="HJ273" s="2565"/>
      <c r="HK273" s="2565"/>
      <c r="HL273" s="2565"/>
      <c r="HM273" s="2565"/>
      <c r="HN273" s="2565"/>
      <c r="HO273" s="2565"/>
      <c r="HP273" s="2565"/>
      <c r="HQ273" s="2565"/>
      <c r="HR273" s="2565"/>
      <c r="HS273" s="2565"/>
      <c r="HT273" s="2565"/>
      <c r="HU273" s="2565"/>
      <c r="HV273" s="2565"/>
      <c r="HW273" s="2565"/>
      <c r="HX273" s="2565"/>
      <c r="HY273" s="2565"/>
      <c r="HZ273" s="2565"/>
      <c r="IA273" s="2565"/>
      <c r="IB273" s="2565"/>
      <c r="IC273" s="2565"/>
      <c r="ID273" s="2565"/>
      <c r="IE273" s="2565"/>
      <c r="IF273" s="2565"/>
      <c r="IG273" s="2565"/>
      <c r="IH273" s="2565"/>
      <c r="II273" s="2565"/>
      <c r="IJ273" s="2565"/>
      <c r="IK273" s="2565"/>
      <c r="IL273" s="2565"/>
      <c r="IM273" s="2565"/>
      <c r="IN273" s="2565"/>
      <c r="IO273" s="2565"/>
      <c r="IP273" s="2565"/>
      <c r="IQ273" s="2565"/>
      <c r="IR273" s="2565"/>
      <c r="IS273" s="2565"/>
      <c r="IT273" s="2565"/>
      <c r="IU273" s="2565"/>
      <c r="IV273" s="2565"/>
    </row>
    <row r="274" spans="1:256" s="2712" customFormat="1" ht="15.6" customHeight="1">
      <c r="A274" s="2522"/>
      <c r="B274" s="2522"/>
      <c r="C274" s="2641"/>
      <c r="D274" s="2714"/>
      <c r="E274" s="2678"/>
      <c r="F274" s="2670" t="s">
        <v>628</v>
      </c>
      <c r="G274" s="2671"/>
      <c r="H274" s="2671"/>
      <c r="I274" s="2671"/>
      <c r="J274" s="2671"/>
      <c r="K274" s="2671"/>
      <c r="L274" s="2671"/>
      <c r="M274" s="2671"/>
      <c r="N274" s="2671"/>
      <c r="O274" s="2633"/>
      <c r="P274" s="2633"/>
      <c r="Q274" s="2633"/>
      <c r="R274" s="808">
        <v>1394400</v>
      </c>
      <c r="S274" s="2643">
        <v>1533900</v>
      </c>
      <c r="T274" s="2643">
        <v>1719300</v>
      </c>
      <c r="U274" s="810">
        <v>1674700</v>
      </c>
      <c r="V274" s="2644">
        <v>1556400</v>
      </c>
      <c r="W274" s="2644">
        <v>1665400</v>
      </c>
      <c r="X274" s="1652">
        <v>1993100</v>
      </c>
      <c r="Y274" s="2646">
        <v>1962300</v>
      </c>
      <c r="Z274" s="2646">
        <v>2074000</v>
      </c>
      <c r="AA274" s="2647">
        <v>2390962.1609499999</v>
      </c>
      <c r="AB274" s="2647">
        <v>2402553.2115816697</v>
      </c>
      <c r="AC274" s="515">
        <v>2501200</v>
      </c>
      <c r="AD274" s="515">
        <v>2616100</v>
      </c>
      <c r="AE274" s="515">
        <v>2737900</v>
      </c>
      <c r="AF274" s="515">
        <v>2863700</v>
      </c>
      <c r="AG274" s="515">
        <v>2966700</v>
      </c>
      <c r="AH274" s="515">
        <v>3073400</v>
      </c>
      <c r="AI274" s="515">
        <v>3184000</v>
      </c>
      <c r="AJ274" s="515">
        <v>3298600</v>
      </c>
      <c r="AK274" s="515">
        <v>3417700</v>
      </c>
      <c r="AL274" s="515">
        <v>3541500</v>
      </c>
      <c r="AM274" s="515">
        <v>3670200</v>
      </c>
      <c r="AN274" s="515">
        <v>3803900</v>
      </c>
      <c r="AO274" s="515">
        <v>3942800</v>
      </c>
      <c r="AP274" s="515">
        <v>4087200</v>
      </c>
      <c r="AQ274" s="2716"/>
      <c r="AR274" s="2565"/>
      <c r="AS274" s="1652">
        <v>2074000</v>
      </c>
      <c r="AT274" s="2565"/>
      <c r="AU274" s="2565"/>
      <c r="AV274" s="2565"/>
      <c r="AW274" s="2565"/>
      <c r="AX274" s="2565"/>
      <c r="AY274" s="2565"/>
      <c r="AZ274" s="2565"/>
      <c r="BA274" s="2565"/>
      <c r="BB274" s="2565"/>
      <c r="BC274" s="2565"/>
      <c r="BD274" s="2565"/>
      <c r="BE274" s="2565"/>
      <c r="BF274" s="2565"/>
      <c r="BG274" s="2565"/>
      <c r="BH274" s="2565"/>
      <c r="BI274" s="2565"/>
      <c r="BJ274" s="2565"/>
      <c r="BK274" s="2565"/>
      <c r="BL274" s="2565"/>
      <c r="BM274" s="2565"/>
      <c r="BN274" s="2565"/>
      <c r="BO274" s="2565"/>
      <c r="BP274" s="2565"/>
      <c r="BQ274" s="2565"/>
      <c r="BR274" s="2565"/>
      <c r="BS274" s="2565"/>
      <c r="BT274" s="2565"/>
      <c r="BU274" s="2565"/>
      <c r="BV274" s="2565"/>
      <c r="BW274" s="2565"/>
      <c r="BX274" s="2565"/>
      <c r="BY274" s="2565"/>
      <c r="BZ274" s="2565"/>
      <c r="CA274" s="2565"/>
      <c r="CB274" s="2565"/>
      <c r="CC274" s="2565"/>
      <c r="CD274" s="2565"/>
      <c r="CE274" s="2565"/>
      <c r="CF274" s="2565"/>
      <c r="CG274" s="2565"/>
      <c r="CH274" s="2565"/>
      <c r="CI274" s="2565"/>
      <c r="CJ274" s="2565"/>
      <c r="CK274" s="2565"/>
      <c r="CL274" s="2565"/>
      <c r="CM274" s="2565"/>
      <c r="CN274" s="2565"/>
      <c r="CO274" s="2565"/>
      <c r="CP274" s="2565"/>
      <c r="CQ274" s="2565"/>
      <c r="CR274" s="2565"/>
      <c r="CS274" s="2565"/>
      <c r="CT274" s="2565"/>
      <c r="CU274" s="2565"/>
      <c r="CV274" s="2565"/>
      <c r="CW274" s="2565"/>
      <c r="CX274" s="2565"/>
      <c r="CY274" s="2565"/>
      <c r="CZ274" s="2565"/>
      <c r="DA274" s="2565"/>
      <c r="DB274" s="2565"/>
      <c r="DC274" s="2565"/>
      <c r="DD274" s="2565"/>
      <c r="DE274" s="2565"/>
      <c r="DF274" s="2565"/>
      <c r="DG274" s="2565"/>
      <c r="DH274" s="2565"/>
      <c r="DI274" s="2565"/>
      <c r="DJ274" s="2565"/>
      <c r="DK274" s="2565"/>
      <c r="DL274" s="2565"/>
      <c r="DM274" s="2565"/>
      <c r="DN274" s="2565"/>
      <c r="DO274" s="2565"/>
      <c r="DP274" s="2565"/>
      <c r="DQ274" s="2565"/>
      <c r="DR274" s="2565"/>
      <c r="DS274" s="2565"/>
      <c r="DT274" s="2565"/>
      <c r="DU274" s="2565"/>
      <c r="DV274" s="2565"/>
      <c r="DW274" s="2565"/>
      <c r="DX274" s="2565"/>
      <c r="DY274" s="2565"/>
      <c r="DZ274" s="2565"/>
      <c r="EA274" s="2565"/>
      <c r="EB274" s="2565"/>
      <c r="EC274" s="2565"/>
      <c r="ED274" s="2565"/>
      <c r="EE274" s="2565"/>
      <c r="EF274" s="2565"/>
      <c r="EG274" s="2565"/>
      <c r="EH274" s="2565"/>
      <c r="EI274" s="2565"/>
      <c r="EJ274" s="2565"/>
      <c r="EK274" s="2565"/>
      <c r="EL274" s="2565"/>
      <c r="EM274" s="2565"/>
      <c r="EN274" s="2565"/>
      <c r="EO274" s="2565"/>
      <c r="EP274" s="2565"/>
      <c r="EQ274" s="2565"/>
      <c r="ER274" s="2565"/>
      <c r="ES274" s="2565"/>
      <c r="ET274" s="2565"/>
      <c r="EU274" s="2565"/>
      <c r="EV274" s="2565"/>
      <c r="EW274" s="2565"/>
      <c r="EX274" s="2565"/>
      <c r="EY274" s="2565"/>
      <c r="EZ274" s="2565"/>
      <c r="FA274" s="2565"/>
      <c r="FB274" s="2565"/>
      <c r="FC274" s="2565"/>
      <c r="FD274" s="2565"/>
      <c r="FE274" s="2565"/>
      <c r="FF274" s="2565"/>
      <c r="FG274" s="2565"/>
      <c r="FH274" s="2565"/>
      <c r="FI274" s="2565"/>
      <c r="FJ274" s="2565"/>
      <c r="FK274" s="2565"/>
      <c r="FL274" s="2565"/>
      <c r="FM274" s="2565"/>
      <c r="FN274" s="2565"/>
      <c r="FO274" s="2565"/>
      <c r="FP274" s="2565"/>
      <c r="FQ274" s="2565"/>
      <c r="FR274" s="2565"/>
      <c r="FS274" s="2565"/>
      <c r="FT274" s="2565"/>
      <c r="FU274" s="2565"/>
      <c r="FV274" s="2565"/>
      <c r="FW274" s="2565"/>
      <c r="FX274" s="2565"/>
      <c r="FY274" s="2565"/>
      <c r="FZ274" s="2565"/>
      <c r="GA274" s="2565"/>
      <c r="GB274" s="2565"/>
      <c r="GC274" s="2565"/>
      <c r="GD274" s="2565"/>
      <c r="GE274" s="2565"/>
      <c r="GF274" s="2565"/>
      <c r="GG274" s="2565"/>
      <c r="GH274" s="2565"/>
      <c r="GI274" s="2565"/>
      <c r="GJ274" s="2565"/>
      <c r="GK274" s="2565"/>
      <c r="GL274" s="2565"/>
      <c r="GM274" s="2565"/>
      <c r="GN274" s="2565"/>
      <c r="GO274" s="2565"/>
      <c r="GP274" s="2565"/>
      <c r="GQ274" s="2565"/>
      <c r="GR274" s="2565"/>
      <c r="GS274" s="2565"/>
      <c r="GT274" s="2565"/>
      <c r="GU274" s="2565"/>
      <c r="GV274" s="2565"/>
      <c r="GW274" s="2565"/>
      <c r="GX274" s="2565"/>
      <c r="GY274" s="2565"/>
      <c r="GZ274" s="2565"/>
      <c r="HA274" s="2565"/>
      <c r="HB274" s="2565"/>
      <c r="HC274" s="2565"/>
      <c r="HD274" s="2565"/>
      <c r="HE274" s="2565"/>
      <c r="HF274" s="2565"/>
      <c r="HG274" s="2565"/>
      <c r="HH274" s="2565"/>
      <c r="HI274" s="2565"/>
      <c r="HJ274" s="2565"/>
      <c r="HK274" s="2565"/>
      <c r="HL274" s="2565"/>
      <c r="HM274" s="2565"/>
      <c r="HN274" s="2565"/>
      <c r="HO274" s="2565"/>
      <c r="HP274" s="2565"/>
      <c r="HQ274" s="2565"/>
      <c r="HR274" s="2565"/>
      <c r="HS274" s="2565"/>
      <c r="HT274" s="2565"/>
      <c r="HU274" s="2565"/>
      <c r="HV274" s="2565"/>
      <c r="HW274" s="2565"/>
      <c r="HX274" s="2565"/>
      <c r="HY274" s="2565"/>
      <c r="HZ274" s="2565"/>
      <c r="IA274" s="2565"/>
      <c r="IB274" s="2565"/>
      <c r="IC274" s="2565"/>
      <c r="ID274" s="2565"/>
      <c r="IE274" s="2565"/>
      <c r="IF274" s="2565"/>
      <c r="IG274" s="2565"/>
      <c r="IH274" s="2565"/>
      <c r="II274" s="2565"/>
      <c r="IJ274" s="2565"/>
      <c r="IK274" s="2565"/>
      <c r="IL274" s="2565"/>
      <c r="IM274" s="2565"/>
      <c r="IN274" s="2565"/>
      <c r="IO274" s="2565"/>
      <c r="IP274" s="2565"/>
      <c r="IQ274" s="2565"/>
      <c r="IR274" s="2565"/>
      <c r="IS274" s="2565"/>
      <c r="IT274" s="2565"/>
      <c r="IU274" s="2565"/>
      <c r="IV274" s="2565"/>
    </row>
    <row r="275" spans="1:256" ht="15.6" customHeight="1">
      <c r="C275" s="2641"/>
      <c r="D275" s="2714"/>
      <c r="E275" s="2678"/>
      <c r="F275" s="2670" t="s">
        <v>630</v>
      </c>
      <c r="G275" s="2671"/>
      <c r="H275" s="2671"/>
      <c r="I275" s="2671"/>
      <c r="J275" s="2671"/>
      <c r="K275" s="2671"/>
      <c r="L275" s="2671"/>
      <c r="M275" s="2671"/>
      <c r="N275" s="2671"/>
      <c r="O275" s="2633"/>
      <c r="P275" s="2633"/>
      <c r="Q275" s="2633"/>
      <c r="R275" s="808">
        <v>75400</v>
      </c>
      <c r="S275" s="2643">
        <v>116100</v>
      </c>
      <c r="T275" s="2643">
        <v>6500</v>
      </c>
      <c r="U275" s="810">
        <v>192800</v>
      </c>
      <c r="V275" s="2644">
        <v>112500</v>
      </c>
      <c r="W275" s="2644">
        <v>236000</v>
      </c>
      <c r="X275" s="1652">
        <v>120600</v>
      </c>
      <c r="Y275" s="2646">
        <v>120600</v>
      </c>
      <c r="Z275" s="2646">
        <v>120600</v>
      </c>
      <c r="AA275" s="2647">
        <v>120600</v>
      </c>
      <c r="AB275" s="2647">
        <v>120600</v>
      </c>
      <c r="AC275" s="515">
        <v>123600</v>
      </c>
      <c r="AD275" s="515">
        <v>126700</v>
      </c>
      <c r="AE275" s="515">
        <v>129900</v>
      </c>
      <c r="AF275" s="515">
        <v>133100</v>
      </c>
      <c r="AG275" s="515">
        <v>136400</v>
      </c>
      <c r="AH275" s="515">
        <v>139800</v>
      </c>
      <c r="AI275" s="515">
        <v>143300</v>
      </c>
      <c r="AJ275" s="515">
        <v>146900</v>
      </c>
      <c r="AK275" s="515">
        <v>150600</v>
      </c>
      <c r="AL275" s="515">
        <v>154400</v>
      </c>
      <c r="AM275" s="515">
        <v>158300</v>
      </c>
      <c r="AN275" s="515">
        <v>162300</v>
      </c>
      <c r="AO275" s="515">
        <v>166400</v>
      </c>
      <c r="AP275" s="515">
        <v>170600</v>
      </c>
      <c r="AQ275" s="2716"/>
      <c r="AR275" s="2565"/>
      <c r="AS275" s="1652">
        <v>120600</v>
      </c>
      <c r="AT275" s="2565"/>
      <c r="AU275" s="2565"/>
      <c r="AV275" s="2565"/>
      <c r="AW275" s="2565"/>
      <c r="AX275" s="2565"/>
      <c r="AY275" s="2565"/>
      <c r="AZ275" s="2565"/>
      <c r="BA275" s="2565"/>
      <c r="BB275" s="2565"/>
      <c r="BC275" s="2565"/>
      <c r="BD275" s="2565"/>
      <c r="BE275" s="2565"/>
      <c r="BF275" s="2565"/>
      <c r="BG275" s="2565"/>
      <c r="BH275" s="2565"/>
      <c r="BI275" s="2565"/>
      <c r="BJ275" s="2565"/>
      <c r="BK275" s="2565"/>
      <c r="BL275" s="2565"/>
      <c r="BM275" s="2565"/>
      <c r="BN275" s="2565"/>
      <c r="BO275" s="2565"/>
      <c r="BP275" s="2565"/>
      <c r="BQ275" s="2565"/>
      <c r="BR275" s="2565"/>
      <c r="BS275" s="2565"/>
      <c r="BT275" s="2565"/>
      <c r="BU275" s="2565"/>
      <c r="BV275" s="2565"/>
      <c r="BW275" s="2565"/>
      <c r="BX275" s="2565"/>
      <c r="BY275" s="2565"/>
      <c r="BZ275" s="2565"/>
      <c r="CA275" s="2565"/>
      <c r="CB275" s="2565"/>
      <c r="CC275" s="2565"/>
      <c r="CD275" s="2565"/>
      <c r="CE275" s="2565"/>
      <c r="CF275" s="2565"/>
      <c r="CG275" s="2565"/>
      <c r="CH275" s="2565"/>
      <c r="CI275" s="2565"/>
      <c r="CJ275" s="2565"/>
      <c r="CK275" s="2565"/>
      <c r="CL275" s="2565"/>
      <c r="CM275" s="2565"/>
      <c r="CN275" s="2565"/>
      <c r="CO275" s="2565"/>
      <c r="CP275" s="2565"/>
      <c r="CQ275" s="2565"/>
      <c r="CR275" s="2565"/>
      <c r="CS275" s="2565"/>
      <c r="CT275" s="2565"/>
      <c r="CU275" s="2565"/>
      <c r="CV275" s="2565"/>
      <c r="CW275" s="2565"/>
      <c r="CX275" s="2565"/>
      <c r="CY275" s="2565"/>
      <c r="CZ275" s="2565"/>
      <c r="DA275" s="2565"/>
      <c r="DB275" s="2565"/>
      <c r="DC275" s="2565"/>
      <c r="DD275" s="2565"/>
      <c r="DE275" s="2565"/>
      <c r="DF275" s="2565"/>
      <c r="DG275" s="2565"/>
      <c r="DH275" s="2565"/>
      <c r="DI275" s="2565"/>
      <c r="DJ275" s="2565"/>
      <c r="DK275" s="2565"/>
      <c r="DL275" s="2565"/>
      <c r="DM275" s="2565"/>
      <c r="DN275" s="2565"/>
      <c r="DO275" s="2565"/>
      <c r="DP275" s="2565"/>
      <c r="DQ275" s="2565"/>
      <c r="DR275" s="2565"/>
      <c r="DS275" s="2565"/>
      <c r="DT275" s="2565"/>
      <c r="DU275" s="2565"/>
      <c r="DV275" s="2565"/>
      <c r="DW275" s="2565"/>
      <c r="DX275" s="2565"/>
      <c r="DY275" s="2565"/>
      <c r="DZ275" s="2565"/>
      <c r="EA275" s="2565"/>
      <c r="EB275" s="2565"/>
      <c r="EC275" s="2565"/>
      <c r="ED275" s="2565"/>
      <c r="EE275" s="2565"/>
      <c r="EF275" s="2565"/>
      <c r="EG275" s="2565"/>
      <c r="EH275" s="2565"/>
      <c r="EI275" s="2565"/>
      <c r="EJ275" s="2565"/>
      <c r="EK275" s="2565"/>
      <c r="EL275" s="2565"/>
      <c r="EM275" s="2565"/>
      <c r="EN275" s="2565"/>
      <c r="EO275" s="2565"/>
      <c r="EP275" s="2565"/>
      <c r="EQ275" s="2565"/>
      <c r="ER275" s="2565"/>
      <c r="ES275" s="2565"/>
      <c r="ET275" s="2565"/>
      <c r="EU275" s="2565"/>
      <c r="EV275" s="2565"/>
      <c r="EW275" s="2565"/>
      <c r="EX275" s="2565"/>
      <c r="EY275" s="2565"/>
      <c r="EZ275" s="2565"/>
      <c r="FA275" s="2565"/>
      <c r="FB275" s="2565"/>
      <c r="FC275" s="2565"/>
      <c r="FD275" s="2565"/>
      <c r="FE275" s="2565"/>
      <c r="FF275" s="2565"/>
      <c r="FG275" s="2565"/>
      <c r="FH275" s="2565"/>
      <c r="FI275" s="2565"/>
      <c r="FJ275" s="2565"/>
      <c r="FK275" s="2565"/>
      <c r="FL275" s="2565"/>
      <c r="FM275" s="2565"/>
      <c r="FN275" s="2565"/>
      <c r="FO275" s="2565"/>
      <c r="FP275" s="2565"/>
      <c r="FQ275" s="2565"/>
      <c r="FR275" s="2565"/>
      <c r="FS275" s="2565"/>
      <c r="FT275" s="2565"/>
      <c r="FU275" s="2565"/>
      <c r="FV275" s="2565"/>
      <c r="FW275" s="2565"/>
      <c r="FX275" s="2565"/>
      <c r="FY275" s="2565"/>
      <c r="FZ275" s="2565"/>
      <c r="GA275" s="2565"/>
      <c r="GB275" s="2565"/>
      <c r="GC275" s="2565"/>
      <c r="GD275" s="2565"/>
      <c r="GE275" s="2565"/>
      <c r="GF275" s="2565"/>
      <c r="GG275" s="2565"/>
      <c r="GH275" s="2565"/>
      <c r="GI275" s="2565"/>
      <c r="GJ275" s="2565"/>
      <c r="GK275" s="2565"/>
      <c r="GL275" s="2565"/>
      <c r="GM275" s="2565"/>
      <c r="GN275" s="2565"/>
      <c r="GO275" s="2565"/>
      <c r="GP275" s="2565"/>
      <c r="GQ275" s="2565"/>
      <c r="GR275" s="2565"/>
      <c r="GS275" s="2565"/>
      <c r="GT275" s="2565"/>
      <c r="GU275" s="2565"/>
      <c r="GV275" s="2565"/>
      <c r="GW275" s="2565"/>
      <c r="GX275" s="2565"/>
      <c r="GY275" s="2565"/>
      <c r="GZ275" s="2565"/>
      <c r="HA275" s="2565"/>
      <c r="HB275" s="2565"/>
      <c r="HC275" s="2565"/>
      <c r="HD275" s="2565"/>
      <c r="HE275" s="2565"/>
      <c r="HF275" s="2565"/>
      <c r="HG275" s="2565"/>
      <c r="HH275" s="2565"/>
      <c r="HI275" s="2565"/>
      <c r="HJ275" s="2565"/>
      <c r="HK275" s="2565"/>
      <c r="HL275" s="2565"/>
      <c r="HM275" s="2565"/>
      <c r="HN275" s="2565"/>
      <c r="HO275" s="2565"/>
      <c r="HP275" s="2565"/>
      <c r="HQ275" s="2565"/>
      <c r="HR275" s="2565"/>
      <c r="HS275" s="2565"/>
      <c r="HT275" s="2565"/>
      <c r="HU275" s="2565"/>
      <c r="HV275" s="2565"/>
      <c r="HW275" s="2565"/>
      <c r="HX275" s="2565"/>
      <c r="HY275" s="2565"/>
      <c r="HZ275" s="2565"/>
      <c r="IA275" s="2565"/>
      <c r="IB275" s="2565"/>
      <c r="IC275" s="2565"/>
      <c r="ID275" s="2565"/>
      <c r="IE275" s="2565"/>
      <c r="IF275" s="2565"/>
      <c r="IG275" s="2565"/>
      <c r="IH275" s="2565"/>
      <c r="II275" s="2565"/>
      <c r="IJ275" s="2565"/>
      <c r="IK275" s="2565"/>
      <c r="IL275" s="2565"/>
      <c r="IM275" s="2565"/>
      <c r="IN275" s="2565"/>
      <c r="IO275" s="2565"/>
      <c r="IP275" s="2565"/>
      <c r="IQ275" s="2565"/>
      <c r="IR275" s="2565"/>
      <c r="IS275" s="2565"/>
      <c r="IT275" s="2565"/>
      <c r="IU275" s="2565"/>
      <c r="IV275" s="2565"/>
    </row>
    <row r="276" spans="1:256" ht="15.6" customHeight="1">
      <c r="C276" s="2641"/>
      <c r="D276" s="2714"/>
      <c r="E276" s="2678"/>
      <c r="F276" s="2670" t="s">
        <v>631</v>
      </c>
      <c r="G276" s="2671"/>
      <c r="H276" s="2671"/>
      <c r="I276" s="2671"/>
      <c r="J276" s="2671"/>
      <c r="K276" s="2671"/>
      <c r="L276" s="2671"/>
      <c r="M276" s="2671"/>
      <c r="N276" s="2671"/>
      <c r="O276" s="2633"/>
      <c r="P276" s="2633"/>
      <c r="Q276" s="2633"/>
      <c r="R276" s="808">
        <v>0</v>
      </c>
      <c r="S276" s="2643">
        <v>0</v>
      </c>
      <c r="T276" s="2643">
        <v>9900</v>
      </c>
      <c r="U276" s="810">
        <v>0</v>
      </c>
      <c r="V276" s="2644">
        <v>0</v>
      </c>
      <c r="W276" s="2644">
        <v>37000</v>
      </c>
      <c r="X276" s="1652">
        <v>160600</v>
      </c>
      <c r="Y276" s="2646">
        <v>160600</v>
      </c>
      <c r="Z276" s="2646">
        <v>160600</v>
      </c>
      <c r="AA276" s="2647">
        <v>0</v>
      </c>
      <c r="AB276" s="2647">
        <v>0</v>
      </c>
      <c r="AC276" s="515">
        <v>0</v>
      </c>
      <c r="AD276" s="515">
        <v>0</v>
      </c>
      <c r="AE276" s="515">
        <v>0</v>
      </c>
      <c r="AF276" s="515">
        <v>0</v>
      </c>
      <c r="AG276" s="515">
        <v>0</v>
      </c>
      <c r="AH276" s="515">
        <v>0</v>
      </c>
      <c r="AI276" s="515">
        <v>0</v>
      </c>
      <c r="AJ276" s="515">
        <v>0</v>
      </c>
      <c r="AK276" s="515">
        <v>0</v>
      </c>
      <c r="AL276" s="515">
        <v>0</v>
      </c>
      <c r="AM276" s="515">
        <v>0</v>
      </c>
      <c r="AN276" s="515">
        <v>0</v>
      </c>
      <c r="AO276" s="515">
        <v>0</v>
      </c>
      <c r="AP276" s="515">
        <v>0</v>
      </c>
      <c r="AQ276" s="2716"/>
      <c r="AR276" s="2565"/>
      <c r="AS276" s="1652">
        <v>160600</v>
      </c>
      <c r="AT276" s="2565"/>
      <c r="AU276" s="2565"/>
      <c r="AV276" s="2565"/>
      <c r="AW276" s="2565"/>
      <c r="AX276" s="2565"/>
      <c r="AY276" s="2565"/>
      <c r="AZ276" s="2565"/>
      <c r="BA276" s="2565"/>
      <c r="BB276" s="2565"/>
      <c r="BC276" s="2565"/>
      <c r="BD276" s="2565"/>
      <c r="BE276" s="2565"/>
      <c r="BF276" s="2565"/>
      <c r="BG276" s="2565"/>
      <c r="BH276" s="2565"/>
      <c r="BI276" s="2565"/>
      <c r="BJ276" s="2565"/>
      <c r="BK276" s="2565"/>
      <c r="BL276" s="2565"/>
      <c r="BM276" s="2565"/>
      <c r="BN276" s="2565"/>
      <c r="BO276" s="2565"/>
      <c r="BP276" s="2565"/>
      <c r="BQ276" s="2565"/>
      <c r="BR276" s="2565"/>
      <c r="BS276" s="2565"/>
      <c r="BT276" s="2565"/>
      <c r="BU276" s="2565"/>
      <c r="BV276" s="2565"/>
      <c r="BW276" s="2565"/>
      <c r="BX276" s="2565"/>
      <c r="BY276" s="2565"/>
      <c r="BZ276" s="2565"/>
      <c r="CA276" s="2565"/>
      <c r="CB276" s="2565"/>
      <c r="CC276" s="2565"/>
      <c r="CD276" s="2565"/>
      <c r="CE276" s="2565"/>
      <c r="CF276" s="2565"/>
      <c r="CG276" s="2565"/>
      <c r="CH276" s="2565"/>
      <c r="CI276" s="2565"/>
      <c r="CJ276" s="2565"/>
      <c r="CK276" s="2565"/>
      <c r="CL276" s="2565"/>
      <c r="CM276" s="2565"/>
      <c r="CN276" s="2565"/>
      <c r="CO276" s="2565"/>
      <c r="CP276" s="2565"/>
      <c r="CQ276" s="2565"/>
      <c r="CR276" s="2565"/>
      <c r="CS276" s="2565"/>
      <c r="CT276" s="2565"/>
      <c r="CU276" s="2565"/>
      <c r="CV276" s="2565"/>
      <c r="CW276" s="2565"/>
      <c r="CX276" s="2565"/>
      <c r="CY276" s="2565"/>
      <c r="CZ276" s="2565"/>
      <c r="DA276" s="2565"/>
      <c r="DB276" s="2565"/>
      <c r="DC276" s="2565"/>
      <c r="DD276" s="2565"/>
      <c r="DE276" s="2565"/>
      <c r="DF276" s="2565"/>
      <c r="DG276" s="2565"/>
      <c r="DH276" s="2565"/>
      <c r="DI276" s="2565"/>
      <c r="DJ276" s="2565"/>
      <c r="DK276" s="2565"/>
      <c r="DL276" s="2565"/>
      <c r="DM276" s="2565"/>
      <c r="DN276" s="2565"/>
      <c r="DO276" s="2565"/>
      <c r="DP276" s="2565"/>
      <c r="DQ276" s="2565"/>
      <c r="DR276" s="2565"/>
      <c r="DS276" s="2565"/>
      <c r="DT276" s="2565"/>
      <c r="DU276" s="2565"/>
      <c r="DV276" s="2565"/>
      <c r="DW276" s="2565"/>
      <c r="DX276" s="2565"/>
      <c r="DY276" s="2565"/>
      <c r="DZ276" s="2565"/>
      <c r="EA276" s="2565"/>
      <c r="EB276" s="2565"/>
      <c r="EC276" s="2565"/>
      <c r="ED276" s="2565"/>
      <c r="EE276" s="2565"/>
      <c r="EF276" s="2565"/>
      <c r="EG276" s="2565"/>
      <c r="EH276" s="2565"/>
      <c r="EI276" s="2565"/>
      <c r="EJ276" s="2565"/>
      <c r="EK276" s="2565"/>
      <c r="EL276" s="2565"/>
      <c r="EM276" s="2565"/>
      <c r="EN276" s="2565"/>
      <c r="EO276" s="2565"/>
      <c r="EP276" s="2565"/>
      <c r="EQ276" s="2565"/>
      <c r="ER276" s="2565"/>
      <c r="ES276" s="2565"/>
      <c r="ET276" s="2565"/>
      <c r="EU276" s="2565"/>
      <c r="EV276" s="2565"/>
      <c r="EW276" s="2565"/>
      <c r="EX276" s="2565"/>
      <c r="EY276" s="2565"/>
      <c r="EZ276" s="2565"/>
      <c r="FA276" s="2565"/>
      <c r="FB276" s="2565"/>
      <c r="FC276" s="2565"/>
      <c r="FD276" s="2565"/>
      <c r="FE276" s="2565"/>
      <c r="FF276" s="2565"/>
      <c r="FG276" s="2565"/>
      <c r="FH276" s="2565"/>
      <c r="FI276" s="2565"/>
      <c r="FJ276" s="2565"/>
      <c r="FK276" s="2565"/>
      <c r="FL276" s="2565"/>
      <c r="FM276" s="2565"/>
      <c r="FN276" s="2565"/>
      <c r="FO276" s="2565"/>
      <c r="FP276" s="2565"/>
      <c r="FQ276" s="2565"/>
      <c r="FR276" s="2565"/>
      <c r="FS276" s="2565"/>
      <c r="FT276" s="2565"/>
      <c r="FU276" s="2565"/>
      <c r="FV276" s="2565"/>
      <c r="FW276" s="2565"/>
      <c r="FX276" s="2565"/>
      <c r="FY276" s="2565"/>
      <c r="FZ276" s="2565"/>
      <c r="GA276" s="2565"/>
      <c r="GB276" s="2565"/>
      <c r="GC276" s="2565"/>
      <c r="GD276" s="2565"/>
      <c r="GE276" s="2565"/>
      <c r="GF276" s="2565"/>
      <c r="GG276" s="2565"/>
      <c r="GH276" s="2565"/>
      <c r="GI276" s="2565"/>
      <c r="GJ276" s="2565"/>
      <c r="GK276" s="2565"/>
      <c r="GL276" s="2565"/>
      <c r="GM276" s="2565"/>
      <c r="GN276" s="2565"/>
      <c r="GO276" s="2565"/>
      <c r="GP276" s="2565"/>
      <c r="GQ276" s="2565"/>
      <c r="GR276" s="2565"/>
      <c r="GS276" s="2565"/>
      <c r="GT276" s="2565"/>
      <c r="GU276" s="2565"/>
      <c r="GV276" s="2565"/>
      <c r="GW276" s="2565"/>
      <c r="GX276" s="2565"/>
      <c r="GY276" s="2565"/>
      <c r="GZ276" s="2565"/>
      <c r="HA276" s="2565"/>
      <c r="HB276" s="2565"/>
      <c r="HC276" s="2565"/>
      <c r="HD276" s="2565"/>
      <c r="HE276" s="2565"/>
      <c r="HF276" s="2565"/>
      <c r="HG276" s="2565"/>
      <c r="HH276" s="2565"/>
      <c r="HI276" s="2565"/>
      <c r="HJ276" s="2565"/>
      <c r="HK276" s="2565"/>
      <c r="HL276" s="2565"/>
      <c r="HM276" s="2565"/>
      <c r="HN276" s="2565"/>
      <c r="HO276" s="2565"/>
      <c r="HP276" s="2565"/>
      <c r="HQ276" s="2565"/>
      <c r="HR276" s="2565"/>
      <c r="HS276" s="2565"/>
      <c r="HT276" s="2565"/>
      <c r="HU276" s="2565"/>
      <c r="HV276" s="2565"/>
      <c r="HW276" s="2565"/>
      <c r="HX276" s="2565"/>
      <c r="HY276" s="2565"/>
      <c r="HZ276" s="2565"/>
      <c r="IA276" s="2565"/>
      <c r="IB276" s="2565"/>
      <c r="IC276" s="2565"/>
      <c r="ID276" s="2565"/>
      <c r="IE276" s="2565"/>
      <c r="IF276" s="2565"/>
      <c r="IG276" s="2565"/>
      <c r="IH276" s="2565"/>
      <c r="II276" s="2565"/>
      <c r="IJ276" s="2565"/>
      <c r="IK276" s="2565"/>
      <c r="IL276" s="2565"/>
      <c r="IM276" s="2565"/>
      <c r="IN276" s="2565"/>
      <c r="IO276" s="2565"/>
      <c r="IP276" s="2565"/>
      <c r="IQ276" s="2565"/>
      <c r="IR276" s="2565"/>
      <c r="IS276" s="2565"/>
      <c r="IT276" s="2565"/>
      <c r="IU276" s="2565"/>
      <c r="IV276" s="2565"/>
    </row>
    <row r="277" spans="1:256" ht="15.6" customHeight="1">
      <c r="C277" s="2641"/>
      <c r="D277" s="2714"/>
      <c r="E277" s="2678"/>
      <c r="F277" s="2670" t="s">
        <v>634</v>
      </c>
      <c r="G277" s="2671"/>
      <c r="H277" s="2671"/>
      <c r="I277" s="2671"/>
      <c r="J277" s="2671"/>
      <c r="K277" s="2671"/>
      <c r="L277" s="2671"/>
      <c r="M277" s="2671"/>
      <c r="N277" s="2671"/>
      <c r="O277" s="2633"/>
      <c r="P277" s="2633"/>
      <c r="Q277" s="2633"/>
      <c r="R277" s="808">
        <v>0</v>
      </c>
      <c r="S277" s="2643">
        <v>0</v>
      </c>
      <c r="T277" s="2643">
        <v>0</v>
      </c>
      <c r="U277" s="810">
        <v>0</v>
      </c>
      <c r="V277" s="2644">
        <v>0</v>
      </c>
      <c r="W277" s="2644">
        <v>0</v>
      </c>
      <c r="X277" s="1652">
        <v>0</v>
      </c>
      <c r="Y277" s="2646">
        <v>0</v>
      </c>
      <c r="Z277" s="2646">
        <v>0</v>
      </c>
      <c r="AA277" s="2647">
        <v>0</v>
      </c>
      <c r="AB277" s="2647">
        <v>0</v>
      </c>
      <c r="AC277" s="515">
        <v>0</v>
      </c>
      <c r="AD277" s="515">
        <v>0</v>
      </c>
      <c r="AE277" s="515">
        <v>0</v>
      </c>
      <c r="AF277" s="515">
        <v>0</v>
      </c>
      <c r="AG277" s="515">
        <v>0</v>
      </c>
      <c r="AH277" s="515">
        <v>0</v>
      </c>
      <c r="AI277" s="515">
        <v>0</v>
      </c>
      <c r="AJ277" s="515">
        <v>0</v>
      </c>
      <c r="AK277" s="515">
        <v>0</v>
      </c>
      <c r="AL277" s="515">
        <v>0</v>
      </c>
      <c r="AM277" s="515">
        <v>0</v>
      </c>
      <c r="AN277" s="515">
        <v>0</v>
      </c>
      <c r="AO277" s="515">
        <v>0</v>
      </c>
      <c r="AP277" s="515">
        <v>0</v>
      </c>
      <c r="AQ277" s="2716"/>
      <c r="AR277" s="2565"/>
      <c r="AS277" s="1652">
        <v>0</v>
      </c>
      <c r="AT277" s="2565"/>
      <c r="AU277" s="2565"/>
      <c r="AV277" s="2565"/>
      <c r="AW277" s="2565"/>
      <c r="AX277" s="2565"/>
      <c r="AY277" s="2565"/>
      <c r="AZ277" s="2565"/>
      <c r="BA277" s="2565"/>
      <c r="BB277" s="2565"/>
      <c r="BC277" s="2565"/>
      <c r="BD277" s="2565"/>
      <c r="BE277" s="2565"/>
      <c r="BF277" s="2565"/>
      <c r="BG277" s="2565"/>
      <c r="BH277" s="2565"/>
      <c r="BI277" s="2565"/>
      <c r="BJ277" s="2565"/>
      <c r="BK277" s="2565"/>
      <c r="BL277" s="2565"/>
      <c r="BM277" s="2565"/>
      <c r="BN277" s="2565"/>
      <c r="BO277" s="2565"/>
      <c r="BP277" s="2565"/>
      <c r="BQ277" s="2565"/>
      <c r="BR277" s="2565"/>
      <c r="BS277" s="2565"/>
      <c r="BT277" s="2565"/>
      <c r="BU277" s="2565"/>
      <c r="BV277" s="2565"/>
      <c r="BW277" s="2565"/>
      <c r="BX277" s="2565"/>
      <c r="BY277" s="2565"/>
      <c r="BZ277" s="2565"/>
      <c r="CA277" s="2565"/>
      <c r="CB277" s="2565"/>
      <c r="CC277" s="2565"/>
      <c r="CD277" s="2565"/>
      <c r="CE277" s="2565"/>
      <c r="CF277" s="2565"/>
      <c r="CG277" s="2565"/>
      <c r="CH277" s="2565"/>
      <c r="CI277" s="2565"/>
      <c r="CJ277" s="2565"/>
      <c r="CK277" s="2565"/>
      <c r="CL277" s="2565"/>
      <c r="CM277" s="2565"/>
      <c r="CN277" s="2565"/>
      <c r="CO277" s="2565"/>
      <c r="CP277" s="2565"/>
      <c r="CQ277" s="2565"/>
      <c r="CR277" s="2565"/>
      <c r="CS277" s="2565"/>
      <c r="CT277" s="2565"/>
      <c r="CU277" s="2565"/>
      <c r="CV277" s="2565"/>
      <c r="CW277" s="2565"/>
      <c r="CX277" s="2565"/>
      <c r="CY277" s="2565"/>
      <c r="CZ277" s="2565"/>
      <c r="DA277" s="2565"/>
      <c r="DB277" s="2565"/>
      <c r="DC277" s="2565"/>
      <c r="DD277" s="2565"/>
      <c r="DE277" s="2565"/>
      <c r="DF277" s="2565"/>
      <c r="DG277" s="2565"/>
      <c r="DH277" s="2565"/>
      <c r="DI277" s="2565"/>
      <c r="DJ277" s="2565"/>
      <c r="DK277" s="2565"/>
      <c r="DL277" s="2565"/>
      <c r="DM277" s="2565"/>
      <c r="DN277" s="2565"/>
      <c r="DO277" s="2565"/>
      <c r="DP277" s="2565"/>
      <c r="DQ277" s="2565"/>
      <c r="DR277" s="2565"/>
      <c r="DS277" s="2565"/>
      <c r="DT277" s="2565"/>
      <c r="DU277" s="2565"/>
      <c r="DV277" s="2565"/>
      <c r="DW277" s="2565"/>
      <c r="DX277" s="2565"/>
      <c r="DY277" s="2565"/>
      <c r="DZ277" s="2565"/>
      <c r="EA277" s="2565"/>
      <c r="EB277" s="2565"/>
      <c r="EC277" s="2565"/>
      <c r="ED277" s="2565"/>
      <c r="EE277" s="2565"/>
      <c r="EF277" s="2565"/>
      <c r="EG277" s="2565"/>
      <c r="EH277" s="2565"/>
      <c r="EI277" s="2565"/>
      <c r="EJ277" s="2565"/>
      <c r="EK277" s="2565"/>
      <c r="EL277" s="2565"/>
      <c r="EM277" s="2565"/>
      <c r="EN277" s="2565"/>
      <c r="EO277" s="2565"/>
      <c r="EP277" s="2565"/>
      <c r="EQ277" s="2565"/>
      <c r="ER277" s="2565"/>
      <c r="ES277" s="2565"/>
      <c r="ET277" s="2565"/>
      <c r="EU277" s="2565"/>
      <c r="EV277" s="2565"/>
      <c r="EW277" s="2565"/>
      <c r="EX277" s="2565"/>
      <c r="EY277" s="2565"/>
      <c r="EZ277" s="2565"/>
      <c r="FA277" s="2565"/>
      <c r="FB277" s="2565"/>
      <c r="FC277" s="2565"/>
      <c r="FD277" s="2565"/>
      <c r="FE277" s="2565"/>
      <c r="FF277" s="2565"/>
      <c r="FG277" s="2565"/>
      <c r="FH277" s="2565"/>
      <c r="FI277" s="2565"/>
      <c r="FJ277" s="2565"/>
      <c r="FK277" s="2565"/>
      <c r="FL277" s="2565"/>
      <c r="FM277" s="2565"/>
      <c r="FN277" s="2565"/>
      <c r="FO277" s="2565"/>
      <c r="FP277" s="2565"/>
      <c r="FQ277" s="2565"/>
      <c r="FR277" s="2565"/>
      <c r="FS277" s="2565"/>
      <c r="FT277" s="2565"/>
      <c r="FU277" s="2565"/>
      <c r="FV277" s="2565"/>
      <c r="FW277" s="2565"/>
      <c r="FX277" s="2565"/>
      <c r="FY277" s="2565"/>
      <c r="FZ277" s="2565"/>
      <c r="GA277" s="2565"/>
      <c r="GB277" s="2565"/>
      <c r="GC277" s="2565"/>
      <c r="GD277" s="2565"/>
      <c r="GE277" s="2565"/>
      <c r="GF277" s="2565"/>
      <c r="GG277" s="2565"/>
      <c r="GH277" s="2565"/>
      <c r="GI277" s="2565"/>
      <c r="GJ277" s="2565"/>
      <c r="GK277" s="2565"/>
      <c r="GL277" s="2565"/>
      <c r="GM277" s="2565"/>
      <c r="GN277" s="2565"/>
      <c r="GO277" s="2565"/>
      <c r="GP277" s="2565"/>
      <c r="GQ277" s="2565"/>
      <c r="GR277" s="2565"/>
      <c r="GS277" s="2565"/>
      <c r="GT277" s="2565"/>
      <c r="GU277" s="2565"/>
      <c r="GV277" s="2565"/>
      <c r="GW277" s="2565"/>
      <c r="GX277" s="2565"/>
      <c r="GY277" s="2565"/>
      <c r="GZ277" s="2565"/>
      <c r="HA277" s="2565"/>
      <c r="HB277" s="2565"/>
      <c r="HC277" s="2565"/>
      <c r="HD277" s="2565"/>
      <c r="HE277" s="2565"/>
      <c r="HF277" s="2565"/>
      <c r="HG277" s="2565"/>
      <c r="HH277" s="2565"/>
      <c r="HI277" s="2565"/>
      <c r="HJ277" s="2565"/>
      <c r="HK277" s="2565"/>
      <c r="HL277" s="2565"/>
      <c r="HM277" s="2565"/>
      <c r="HN277" s="2565"/>
      <c r="HO277" s="2565"/>
      <c r="HP277" s="2565"/>
      <c r="HQ277" s="2565"/>
      <c r="HR277" s="2565"/>
      <c r="HS277" s="2565"/>
      <c r="HT277" s="2565"/>
      <c r="HU277" s="2565"/>
      <c r="HV277" s="2565"/>
      <c r="HW277" s="2565"/>
      <c r="HX277" s="2565"/>
      <c r="HY277" s="2565"/>
      <c r="HZ277" s="2565"/>
      <c r="IA277" s="2565"/>
      <c r="IB277" s="2565"/>
      <c r="IC277" s="2565"/>
      <c r="ID277" s="2565"/>
      <c r="IE277" s="2565"/>
      <c r="IF277" s="2565"/>
      <c r="IG277" s="2565"/>
      <c r="IH277" s="2565"/>
      <c r="II277" s="2565"/>
      <c r="IJ277" s="2565"/>
      <c r="IK277" s="2565"/>
      <c r="IL277" s="2565"/>
      <c r="IM277" s="2565"/>
      <c r="IN277" s="2565"/>
      <c r="IO277" s="2565"/>
      <c r="IP277" s="2565"/>
      <c r="IQ277" s="2565"/>
      <c r="IR277" s="2565"/>
      <c r="IS277" s="2565"/>
      <c r="IT277" s="2565"/>
      <c r="IU277" s="2565"/>
      <c r="IV277" s="2565"/>
    </row>
    <row r="278" spans="1:256" s="2565" customFormat="1" ht="15.6" customHeight="1">
      <c r="A278" s="2522"/>
      <c r="B278" s="2522"/>
      <c r="C278" s="2641"/>
      <c r="D278" s="2714"/>
      <c r="E278" s="2678"/>
      <c r="F278" s="2670" t="s">
        <v>637</v>
      </c>
      <c r="G278" s="2671"/>
      <c r="H278" s="2671"/>
      <c r="I278" s="2671"/>
      <c r="J278" s="2671"/>
      <c r="K278" s="2671"/>
      <c r="L278" s="2671"/>
      <c r="M278" s="2671"/>
      <c r="N278" s="2671"/>
      <c r="O278" s="2633"/>
      <c r="P278" s="2633"/>
      <c r="Q278" s="2633"/>
      <c r="R278" s="808">
        <v>178400</v>
      </c>
      <c r="S278" s="2643">
        <v>175000</v>
      </c>
      <c r="T278" s="2643">
        <v>161100</v>
      </c>
      <c r="U278" s="810">
        <v>164400</v>
      </c>
      <c r="V278" s="2644">
        <v>254100</v>
      </c>
      <c r="W278" s="2644">
        <v>263800</v>
      </c>
      <c r="X278" s="1652">
        <v>361500</v>
      </c>
      <c r="Y278" s="2646">
        <v>291600</v>
      </c>
      <c r="Z278" s="2646">
        <v>298900</v>
      </c>
      <c r="AA278" s="2647">
        <v>419000</v>
      </c>
      <c r="AB278" s="2647">
        <v>420000</v>
      </c>
      <c r="AC278" s="515">
        <v>430500</v>
      </c>
      <c r="AD278" s="515">
        <v>441300</v>
      </c>
      <c r="AE278" s="515">
        <v>452300</v>
      </c>
      <c r="AF278" s="515">
        <v>463600</v>
      </c>
      <c r="AG278" s="515">
        <v>475200</v>
      </c>
      <c r="AH278" s="515">
        <v>487100</v>
      </c>
      <c r="AI278" s="515">
        <v>499300</v>
      </c>
      <c r="AJ278" s="515">
        <v>511800</v>
      </c>
      <c r="AK278" s="515">
        <v>524600</v>
      </c>
      <c r="AL278" s="515">
        <v>537700</v>
      </c>
      <c r="AM278" s="515">
        <v>551100</v>
      </c>
      <c r="AN278" s="515">
        <v>564900</v>
      </c>
      <c r="AO278" s="515">
        <v>579000</v>
      </c>
      <c r="AP278" s="515">
        <v>593500</v>
      </c>
      <c r="AQ278" s="2716"/>
      <c r="AS278" s="1652">
        <v>298900</v>
      </c>
    </row>
    <row r="279" spans="1:256" ht="15.6" customHeight="1">
      <c r="C279" s="2641"/>
      <c r="D279" s="2714"/>
      <c r="E279" s="2678"/>
      <c r="F279" s="2679" t="s">
        <v>640</v>
      </c>
      <c r="G279" s="2671"/>
      <c r="H279" s="2671"/>
      <c r="I279" s="2671"/>
      <c r="J279" s="2671"/>
      <c r="K279" s="2671"/>
      <c r="L279" s="2671"/>
      <c r="M279" s="2671"/>
      <c r="N279" s="2671"/>
      <c r="O279" s="2633"/>
      <c r="P279" s="2633"/>
      <c r="Q279" s="2633"/>
      <c r="R279" s="808">
        <v>0</v>
      </c>
      <c r="S279" s="2643">
        <v>0</v>
      </c>
      <c r="T279" s="2643">
        <v>0</v>
      </c>
      <c r="U279" s="810">
        <v>0</v>
      </c>
      <c r="V279" s="2644">
        <v>0</v>
      </c>
      <c r="W279" s="2644">
        <v>0</v>
      </c>
      <c r="X279" s="1652">
        <v>0</v>
      </c>
      <c r="Y279" s="2646">
        <v>0</v>
      </c>
      <c r="Z279" s="2646">
        <v>0</v>
      </c>
      <c r="AA279" s="2647">
        <v>-135600</v>
      </c>
      <c r="AB279" s="2647">
        <v>-140200</v>
      </c>
      <c r="AC279" s="515">
        <v>-143700</v>
      </c>
      <c r="AD279" s="515">
        <v>-147300</v>
      </c>
      <c r="AE279" s="515">
        <v>-151000</v>
      </c>
      <c r="AF279" s="515">
        <v>-154800</v>
      </c>
      <c r="AG279" s="515">
        <v>-158700</v>
      </c>
      <c r="AH279" s="515">
        <v>-162700</v>
      </c>
      <c r="AI279" s="515">
        <v>-166800</v>
      </c>
      <c r="AJ279" s="515">
        <v>-171000</v>
      </c>
      <c r="AK279" s="515">
        <v>-175300</v>
      </c>
      <c r="AL279" s="515">
        <v>-179700</v>
      </c>
      <c r="AM279" s="515">
        <v>-184200</v>
      </c>
      <c r="AN279" s="515">
        <v>-188800</v>
      </c>
      <c r="AO279" s="515">
        <v>-193500</v>
      </c>
      <c r="AP279" s="515">
        <v>-198300</v>
      </c>
      <c r="AQ279" s="2716"/>
      <c r="AR279" s="2565"/>
      <c r="AS279" s="1652">
        <v>0</v>
      </c>
      <c r="AT279" s="2565"/>
      <c r="AU279" s="2565"/>
      <c r="AV279" s="2565"/>
      <c r="AW279" s="2565"/>
      <c r="AX279" s="2565"/>
      <c r="AY279" s="2565"/>
      <c r="AZ279" s="2565"/>
      <c r="BA279" s="2565"/>
      <c r="BB279" s="2565"/>
      <c r="BC279" s="2565"/>
      <c r="BD279" s="2565"/>
      <c r="BE279" s="2565"/>
      <c r="BF279" s="2565"/>
      <c r="BG279" s="2565"/>
      <c r="BH279" s="2565"/>
      <c r="BI279" s="2565"/>
      <c r="BJ279" s="2565"/>
      <c r="BK279" s="2565"/>
      <c r="BL279" s="2565"/>
      <c r="BM279" s="2565"/>
      <c r="BN279" s="2565"/>
      <c r="BO279" s="2565"/>
      <c r="BP279" s="2565"/>
      <c r="BQ279" s="2565"/>
      <c r="BR279" s="2565"/>
      <c r="BS279" s="2565"/>
      <c r="BT279" s="2565"/>
      <c r="BU279" s="2565"/>
      <c r="BV279" s="2565"/>
      <c r="BW279" s="2565"/>
      <c r="BX279" s="2565"/>
      <c r="BY279" s="2565"/>
      <c r="BZ279" s="2565"/>
      <c r="CA279" s="2565"/>
      <c r="CB279" s="2565"/>
      <c r="CC279" s="2565"/>
      <c r="CD279" s="2565"/>
      <c r="CE279" s="2565"/>
      <c r="CF279" s="2565"/>
      <c r="CG279" s="2565"/>
      <c r="CH279" s="2565"/>
      <c r="CI279" s="2565"/>
      <c r="CJ279" s="2565"/>
      <c r="CK279" s="2565"/>
      <c r="CL279" s="2565"/>
      <c r="CM279" s="2565"/>
      <c r="CN279" s="2565"/>
      <c r="CO279" s="2565"/>
      <c r="CP279" s="2565"/>
      <c r="CQ279" s="2565"/>
      <c r="CR279" s="2565"/>
      <c r="CS279" s="2565"/>
      <c r="CT279" s="2565"/>
      <c r="CU279" s="2565"/>
      <c r="CV279" s="2565"/>
      <c r="CW279" s="2565"/>
      <c r="CX279" s="2565"/>
      <c r="CY279" s="2565"/>
      <c r="CZ279" s="2565"/>
      <c r="DA279" s="2565"/>
      <c r="DB279" s="2565"/>
      <c r="DC279" s="2565"/>
      <c r="DD279" s="2565"/>
      <c r="DE279" s="2565"/>
      <c r="DF279" s="2565"/>
      <c r="DG279" s="2565"/>
      <c r="DH279" s="2565"/>
      <c r="DI279" s="2565"/>
      <c r="DJ279" s="2565"/>
      <c r="DK279" s="2565"/>
      <c r="DL279" s="2565"/>
      <c r="DM279" s="2565"/>
      <c r="DN279" s="2565"/>
      <c r="DO279" s="2565"/>
      <c r="DP279" s="2565"/>
      <c r="DQ279" s="2565"/>
      <c r="DR279" s="2565"/>
      <c r="DS279" s="2565"/>
      <c r="DT279" s="2565"/>
      <c r="DU279" s="2565"/>
      <c r="DV279" s="2565"/>
      <c r="DW279" s="2565"/>
      <c r="DX279" s="2565"/>
      <c r="DY279" s="2565"/>
      <c r="DZ279" s="2565"/>
      <c r="EA279" s="2565"/>
      <c r="EB279" s="2565"/>
      <c r="EC279" s="2565"/>
      <c r="ED279" s="2565"/>
      <c r="EE279" s="2565"/>
      <c r="EF279" s="2565"/>
      <c r="EG279" s="2565"/>
      <c r="EH279" s="2565"/>
      <c r="EI279" s="2565"/>
      <c r="EJ279" s="2565"/>
      <c r="EK279" s="2565"/>
      <c r="EL279" s="2565"/>
      <c r="EM279" s="2565"/>
      <c r="EN279" s="2565"/>
      <c r="EO279" s="2565"/>
      <c r="EP279" s="2565"/>
      <c r="EQ279" s="2565"/>
      <c r="ER279" s="2565"/>
      <c r="ES279" s="2565"/>
      <c r="ET279" s="2565"/>
      <c r="EU279" s="2565"/>
      <c r="EV279" s="2565"/>
      <c r="EW279" s="2565"/>
      <c r="EX279" s="2565"/>
      <c r="EY279" s="2565"/>
      <c r="EZ279" s="2565"/>
      <c r="FA279" s="2565"/>
      <c r="FB279" s="2565"/>
      <c r="FC279" s="2565"/>
      <c r="FD279" s="2565"/>
      <c r="FE279" s="2565"/>
      <c r="FF279" s="2565"/>
      <c r="FG279" s="2565"/>
      <c r="FH279" s="2565"/>
      <c r="FI279" s="2565"/>
      <c r="FJ279" s="2565"/>
      <c r="FK279" s="2565"/>
      <c r="FL279" s="2565"/>
      <c r="FM279" s="2565"/>
      <c r="FN279" s="2565"/>
      <c r="FO279" s="2565"/>
      <c r="FP279" s="2565"/>
      <c r="FQ279" s="2565"/>
      <c r="FR279" s="2565"/>
      <c r="FS279" s="2565"/>
      <c r="FT279" s="2565"/>
      <c r="FU279" s="2565"/>
      <c r="FV279" s="2565"/>
      <c r="FW279" s="2565"/>
      <c r="FX279" s="2565"/>
      <c r="FY279" s="2565"/>
      <c r="FZ279" s="2565"/>
      <c r="GA279" s="2565"/>
      <c r="GB279" s="2565"/>
      <c r="GC279" s="2565"/>
      <c r="GD279" s="2565"/>
      <c r="GE279" s="2565"/>
      <c r="GF279" s="2565"/>
      <c r="GG279" s="2565"/>
      <c r="GH279" s="2565"/>
      <c r="GI279" s="2565"/>
      <c r="GJ279" s="2565"/>
      <c r="GK279" s="2565"/>
      <c r="GL279" s="2565"/>
      <c r="GM279" s="2565"/>
      <c r="GN279" s="2565"/>
      <c r="GO279" s="2565"/>
      <c r="GP279" s="2565"/>
      <c r="GQ279" s="2565"/>
      <c r="GR279" s="2565"/>
      <c r="GS279" s="2565"/>
      <c r="GT279" s="2565"/>
      <c r="GU279" s="2565"/>
      <c r="GV279" s="2565"/>
      <c r="GW279" s="2565"/>
      <c r="GX279" s="2565"/>
      <c r="GY279" s="2565"/>
      <c r="GZ279" s="2565"/>
      <c r="HA279" s="2565"/>
      <c r="HB279" s="2565"/>
      <c r="HC279" s="2565"/>
      <c r="HD279" s="2565"/>
      <c r="HE279" s="2565"/>
      <c r="HF279" s="2565"/>
      <c r="HG279" s="2565"/>
      <c r="HH279" s="2565"/>
      <c r="HI279" s="2565"/>
      <c r="HJ279" s="2565"/>
      <c r="HK279" s="2565"/>
      <c r="HL279" s="2565"/>
      <c r="HM279" s="2565"/>
      <c r="HN279" s="2565"/>
      <c r="HO279" s="2565"/>
      <c r="HP279" s="2565"/>
      <c r="HQ279" s="2565"/>
      <c r="HR279" s="2565"/>
      <c r="HS279" s="2565"/>
      <c r="HT279" s="2565"/>
      <c r="HU279" s="2565"/>
      <c r="HV279" s="2565"/>
      <c r="HW279" s="2565"/>
      <c r="HX279" s="2565"/>
      <c r="HY279" s="2565"/>
      <c r="HZ279" s="2565"/>
      <c r="IA279" s="2565"/>
      <c r="IB279" s="2565"/>
      <c r="IC279" s="2565"/>
      <c r="ID279" s="2565"/>
      <c r="IE279" s="2565"/>
      <c r="IF279" s="2565"/>
      <c r="IG279" s="2565"/>
      <c r="IH279" s="2565"/>
      <c r="II279" s="2565"/>
      <c r="IJ279" s="2565"/>
      <c r="IK279" s="2565"/>
      <c r="IL279" s="2565"/>
      <c r="IM279" s="2565"/>
      <c r="IN279" s="2565"/>
      <c r="IO279" s="2565"/>
      <c r="IP279" s="2565"/>
      <c r="IQ279" s="2565"/>
      <c r="IR279" s="2565"/>
      <c r="IS279" s="2565"/>
      <c r="IT279" s="2565"/>
      <c r="IU279" s="2565"/>
      <c r="IV279" s="2565"/>
    </row>
    <row r="280" spans="1:256" ht="15.6" customHeight="1">
      <c r="C280" s="2641"/>
      <c r="D280" s="2650"/>
      <c r="E280" s="2651"/>
      <c r="F280" s="2652" t="s">
        <v>37</v>
      </c>
      <c r="G280" s="2653"/>
      <c r="H280" s="2653"/>
      <c r="I280" s="2653"/>
      <c r="J280" s="2653"/>
      <c r="K280" s="2653"/>
      <c r="L280" s="2653"/>
      <c r="M280" s="2653"/>
      <c r="N280" s="2653"/>
      <c r="O280" s="546">
        <v>0</v>
      </c>
      <c r="P280" s="546">
        <v>0</v>
      </c>
      <c r="Q280" s="546">
        <v>0</v>
      </c>
      <c r="R280" s="2654">
        <v>1648200</v>
      </c>
      <c r="S280" s="2655">
        <v>1825000</v>
      </c>
      <c r="T280" s="2655">
        <v>1896800</v>
      </c>
      <c r="U280" s="2656">
        <v>2031900</v>
      </c>
      <c r="V280" s="2657">
        <v>1923000</v>
      </c>
      <c r="W280" s="546">
        <v>2202200</v>
      </c>
      <c r="X280" s="2658">
        <v>2635800</v>
      </c>
      <c r="Y280" s="2659">
        <v>2535100</v>
      </c>
      <c r="Z280" s="2659">
        <v>2654100</v>
      </c>
      <c r="AA280" s="2660">
        <v>2794962.1609499999</v>
      </c>
      <c r="AB280" s="2660">
        <v>2802953.2115816697</v>
      </c>
      <c r="AC280" s="546">
        <v>2911600</v>
      </c>
      <c r="AD280" s="546">
        <v>3036800</v>
      </c>
      <c r="AE280" s="546">
        <v>3169100</v>
      </c>
      <c r="AF280" s="546">
        <v>3305600</v>
      </c>
      <c r="AG280" s="546">
        <v>3419600</v>
      </c>
      <c r="AH280" s="546">
        <v>3537600</v>
      </c>
      <c r="AI280" s="546">
        <v>3659800</v>
      </c>
      <c r="AJ280" s="546">
        <v>3786300</v>
      </c>
      <c r="AK280" s="546">
        <v>3917600</v>
      </c>
      <c r="AL280" s="546">
        <v>4053900</v>
      </c>
      <c r="AM280" s="546">
        <v>4195400</v>
      </c>
      <c r="AN280" s="546">
        <v>4342300</v>
      </c>
      <c r="AO280" s="546">
        <v>4494700</v>
      </c>
      <c r="AP280" s="547">
        <v>4653000</v>
      </c>
      <c r="AQ280" s="2565"/>
      <c r="AR280" s="2565"/>
      <c r="AS280" s="2658">
        <v>2654100</v>
      </c>
      <c r="AT280" s="2565"/>
      <c r="AU280" s="2565"/>
      <c r="AV280" s="2565"/>
      <c r="AW280" s="2565"/>
      <c r="AX280" s="2565"/>
      <c r="AY280" s="2565"/>
      <c r="AZ280" s="2565"/>
      <c r="BA280" s="2565"/>
      <c r="BB280" s="2565"/>
      <c r="BC280" s="2565"/>
      <c r="BD280" s="2565"/>
      <c r="BE280" s="2565"/>
      <c r="BF280" s="2565"/>
      <c r="BG280" s="2565"/>
      <c r="BH280" s="2565"/>
      <c r="BI280" s="2565"/>
      <c r="BJ280" s="2565"/>
      <c r="BK280" s="2565"/>
      <c r="BL280" s="2565"/>
      <c r="BM280" s="2565"/>
      <c r="BN280" s="2565"/>
      <c r="BO280" s="2565"/>
      <c r="BP280" s="2565"/>
      <c r="BQ280" s="2565"/>
      <c r="BR280" s="2565"/>
      <c r="BS280" s="2565"/>
      <c r="BT280" s="2565"/>
      <c r="BU280" s="2565"/>
      <c r="BV280" s="2565"/>
      <c r="BW280" s="2565"/>
      <c r="BX280" s="2565"/>
      <c r="BY280" s="2565"/>
      <c r="BZ280" s="2565"/>
      <c r="CA280" s="2565"/>
      <c r="CB280" s="2565"/>
      <c r="CC280" s="2565"/>
      <c r="CD280" s="2565"/>
      <c r="CE280" s="2565"/>
      <c r="CF280" s="2565"/>
      <c r="CG280" s="2565"/>
      <c r="CH280" s="2565"/>
      <c r="CI280" s="2565"/>
      <c r="CJ280" s="2565"/>
      <c r="CK280" s="2565"/>
      <c r="CL280" s="2565"/>
      <c r="CM280" s="2565"/>
      <c r="CN280" s="2565"/>
      <c r="CO280" s="2565"/>
      <c r="CP280" s="2565"/>
      <c r="CQ280" s="2565"/>
      <c r="CR280" s="2565"/>
      <c r="CS280" s="2565"/>
      <c r="CT280" s="2565"/>
      <c r="CU280" s="2565"/>
      <c r="CV280" s="2565"/>
      <c r="CW280" s="2565"/>
      <c r="CX280" s="2565"/>
      <c r="CY280" s="2565"/>
      <c r="CZ280" s="2565"/>
      <c r="DA280" s="2565"/>
      <c r="DB280" s="2565"/>
      <c r="DC280" s="2565"/>
      <c r="DD280" s="2565"/>
      <c r="DE280" s="2565"/>
      <c r="DF280" s="2565"/>
      <c r="DG280" s="2565"/>
      <c r="DH280" s="2565"/>
      <c r="DI280" s="2565"/>
      <c r="DJ280" s="2565"/>
      <c r="DK280" s="2565"/>
      <c r="DL280" s="2565"/>
      <c r="DM280" s="2565"/>
      <c r="DN280" s="2565"/>
      <c r="DO280" s="2565"/>
      <c r="DP280" s="2565"/>
      <c r="DQ280" s="2565"/>
      <c r="DR280" s="2565"/>
      <c r="DS280" s="2565"/>
      <c r="DT280" s="2565"/>
      <c r="DU280" s="2565"/>
      <c r="DV280" s="2565"/>
      <c r="DW280" s="2565"/>
      <c r="DX280" s="2565"/>
      <c r="DY280" s="2565"/>
      <c r="DZ280" s="2565"/>
      <c r="EA280" s="2565"/>
      <c r="EB280" s="2565"/>
      <c r="EC280" s="2565"/>
      <c r="ED280" s="2565"/>
      <c r="EE280" s="2565"/>
      <c r="EF280" s="2565"/>
      <c r="EG280" s="2565"/>
      <c r="EH280" s="2565"/>
      <c r="EI280" s="2565"/>
      <c r="EJ280" s="2565"/>
      <c r="EK280" s="2565"/>
      <c r="EL280" s="2565"/>
      <c r="EM280" s="2565"/>
      <c r="EN280" s="2565"/>
      <c r="EO280" s="2565"/>
      <c r="EP280" s="2565"/>
      <c r="EQ280" s="2565"/>
      <c r="ER280" s="2565"/>
      <c r="ES280" s="2565"/>
      <c r="ET280" s="2565"/>
      <c r="EU280" s="2565"/>
      <c r="EV280" s="2565"/>
      <c r="EW280" s="2565"/>
      <c r="EX280" s="2565"/>
      <c r="EY280" s="2565"/>
      <c r="EZ280" s="2565"/>
      <c r="FA280" s="2565"/>
      <c r="FB280" s="2565"/>
      <c r="FC280" s="2565"/>
      <c r="FD280" s="2565"/>
      <c r="FE280" s="2565"/>
      <c r="FF280" s="2565"/>
      <c r="FG280" s="2565"/>
      <c r="FH280" s="2565"/>
      <c r="FI280" s="2565"/>
      <c r="FJ280" s="2565"/>
      <c r="FK280" s="2565"/>
      <c r="FL280" s="2565"/>
      <c r="FM280" s="2565"/>
      <c r="FN280" s="2565"/>
      <c r="FO280" s="2565"/>
      <c r="FP280" s="2565"/>
      <c r="FQ280" s="2565"/>
      <c r="FR280" s="2565"/>
      <c r="FS280" s="2565"/>
      <c r="FT280" s="2565"/>
      <c r="FU280" s="2565"/>
      <c r="FV280" s="2565"/>
      <c r="FW280" s="2565"/>
      <c r="FX280" s="2565"/>
      <c r="FY280" s="2565"/>
      <c r="FZ280" s="2565"/>
      <c r="GA280" s="2565"/>
      <c r="GB280" s="2565"/>
      <c r="GC280" s="2565"/>
      <c r="GD280" s="2565"/>
      <c r="GE280" s="2565"/>
      <c r="GF280" s="2565"/>
      <c r="GG280" s="2565"/>
      <c r="GH280" s="2565"/>
      <c r="GI280" s="2565"/>
      <c r="GJ280" s="2565"/>
      <c r="GK280" s="2565"/>
      <c r="GL280" s="2565"/>
      <c r="GM280" s="2565"/>
      <c r="GN280" s="2565"/>
      <c r="GO280" s="2565"/>
      <c r="GP280" s="2565"/>
      <c r="GQ280" s="2565"/>
      <c r="GR280" s="2565"/>
      <c r="GS280" s="2565"/>
      <c r="GT280" s="2565"/>
      <c r="GU280" s="2565"/>
      <c r="GV280" s="2565"/>
      <c r="GW280" s="2565"/>
      <c r="GX280" s="2565"/>
      <c r="GY280" s="2565"/>
      <c r="GZ280" s="2565"/>
      <c r="HA280" s="2565"/>
      <c r="HB280" s="2565"/>
      <c r="HC280" s="2565"/>
      <c r="HD280" s="2565"/>
      <c r="HE280" s="2565"/>
      <c r="HF280" s="2565"/>
      <c r="HG280" s="2565"/>
      <c r="HH280" s="2565"/>
      <c r="HI280" s="2565"/>
      <c r="HJ280" s="2565"/>
      <c r="HK280" s="2565"/>
      <c r="HL280" s="2565"/>
      <c r="HM280" s="2565"/>
      <c r="HN280" s="2565"/>
      <c r="HO280" s="2565"/>
      <c r="HP280" s="2565"/>
      <c r="HQ280" s="2565"/>
      <c r="HR280" s="2565"/>
      <c r="HS280" s="2565"/>
      <c r="HT280" s="2565"/>
      <c r="HU280" s="2565"/>
      <c r="HV280" s="2565"/>
      <c r="HW280" s="2565"/>
      <c r="HX280" s="2565"/>
      <c r="HY280" s="2565"/>
      <c r="HZ280" s="2565"/>
      <c r="IA280" s="2565"/>
      <c r="IB280" s="2565"/>
      <c r="IC280" s="2565"/>
      <c r="ID280" s="2565"/>
      <c r="IE280" s="2565"/>
      <c r="IF280" s="2565"/>
      <c r="IG280" s="2565"/>
      <c r="IH280" s="2565"/>
      <c r="II280" s="2565"/>
      <c r="IJ280" s="2565"/>
      <c r="IK280" s="2565"/>
      <c r="IL280" s="2565"/>
      <c r="IM280" s="2565"/>
      <c r="IN280" s="2565"/>
      <c r="IO280" s="2565"/>
      <c r="IP280" s="2565"/>
      <c r="IQ280" s="2565"/>
      <c r="IR280" s="2565"/>
      <c r="IS280" s="2565"/>
      <c r="IT280" s="2565"/>
      <c r="IU280" s="2565"/>
      <c r="IV280" s="2565"/>
    </row>
    <row r="281" spans="1:256" ht="15.6" customHeight="1">
      <c r="C281" s="2641"/>
      <c r="D281" s="2714"/>
      <c r="E281" s="2717" t="s">
        <v>753</v>
      </c>
      <c r="F281" s="2670"/>
      <c r="G281" s="2671"/>
      <c r="H281" s="2671"/>
      <c r="I281" s="2671"/>
      <c r="J281" s="2671"/>
      <c r="K281" s="2671"/>
      <c r="L281" s="2671"/>
      <c r="M281" s="2671"/>
      <c r="N281" s="2671"/>
      <c r="O281" s="2633"/>
      <c r="P281" s="2633"/>
      <c r="Q281" s="2633"/>
      <c r="R281" s="808"/>
      <c r="S281" s="2643"/>
      <c r="T281" s="2643"/>
      <c r="U281" s="810"/>
      <c r="V281" s="2644"/>
      <c r="W281" s="2644"/>
      <c r="X281" s="1652"/>
      <c r="Y281" s="2646"/>
      <c r="Z281" s="2646"/>
      <c r="AA281" s="2647"/>
      <c r="AB281" s="2647"/>
      <c r="AC281" s="515"/>
      <c r="AD281" s="515"/>
      <c r="AE281" s="515"/>
      <c r="AF281" s="515"/>
      <c r="AG281" s="515"/>
      <c r="AH281" s="515"/>
      <c r="AI281" s="515"/>
      <c r="AJ281" s="515"/>
      <c r="AK281" s="515"/>
      <c r="AL281" s="515"/>
      <c r="AM281" s="515"/>
      <c r="AN281" s="515"/>
      <c r="AO281" s="515"/>
      <c r="AP281" s="515"/>
      <c r="AQ281" s="2716"/>
      <c r="AR281" s="2565"/>
      <c r="AS281" s="1652"/>
      <c r="AT281" s="2565"/>
      <c r="AU281" s="2565"/>
      <c r="AV281" s="2565"/>
      <c r="AW281" s="2565"/>
      <c r="AX281" s="2565"/>
      <c r="AY281" s="2565"/>
      <c r="AZ281" s="2565"/>
      <c r="BA281" s="2565"/>
      <c r="BB281" s="2565"/>
      <c r="BC281" s="2565"/>
      <c r="BD281" s="2565"/>
      <c r="BE281" s="2565"/>
      <c r="BF281" s="2565"/>
      <c r="BG281" s="2565"/>
      <c r="BH281" s="2565"/>
      <c r="BI281" s="2565"/>
      <c r="BJ281" s="2565"/>
      <c r="BK281" s="2565"/>
      <c r="BL281" s="2565"/>
      <c r="BM281" s="2565"/>
      <c r="BN281" s="2565"/>
      <c r="BO281" s="2565"/>
      <c r="BP281" s="2565"/>
      <c r="BQ281" s="2565"/>
      <c r="BR281" s="2565"/>
      <c r="BS281" s="2565"/>
      <c r="BT281" s="2565"/>
      <c r="BU281" s="2565"/>
      <c r="BV281" s="2565"/>
      <c r="BW281" s="2565"/>
      <c r="BX281" s="2565"/>
      <c r="BY281" s="2565"/>
      <c r="BZ281" s="2565"/>
      <c r="CA281" s="2565"/>
      <c r="CB281" s="2565"/>
      <c r="CC281" s="2565"/>
      <c r="CD281" s="2565"/>
      <c r="CE281" s="2565"/>
      <c r="CF281" s="2565"/>
      <c r="CG281" s="2565"/>
      <c r="CH281" s="2565"/>
      <c r="CI281" s="2565"/>
      <c r="CJ281" s="2565"/>
      <c r="CK281" s="2565"/>
      <c r="CL281" s="2565"/>
      <c r="CM281" s="2565"/>
      <c r="CN281" s="2565"/>
      <c r="CO281" s="2565"/>
      <c r="CP281" s="2565"/>
      <c r="CQ281" s="2565"/>
      <c r="CR281" s="2565"/>
      <c r="CS281" s="2565"/>
      <c r="CT281" s="2565"/>
      <c r="CU281" s="2565"/>
      <c r="CV281" s="2565"/>
      <c r="CW281" s="2565"/>
      <c r="CX281" s="2565"/>
      <c r="CY281" s="2565"/>
      <c r="CZ281" s="2565"/>
      <c r="DA281" s="2565"/>
      <c r="DB281" s="2565"/>
      <c r="DC281" s="2565"/>
      <c r="DD281" s="2565"/>
      <c r="DE281" s="2565"/>
      <c r="DF281" s="2565"/>
      <c r="DG281" s="2565"/>
      <c r="DH281" s="2565"/>
      <c r="DI281" s="2565"/>
      <c r="DJ281" s="2565"/>
      <c r="DK281" s="2565"/>
      <c r="DL281" s="2565"/>
      <c r="DM281" s="2565"/>
      <c r="DN281" s="2565"/>
      <c r="DO281" s="2565"/>
      <c r="DP281" s="2565"/>
      <c r="DQ281" s="2565"/>
      <c r="DR281" s="2565"/>
      <c r="DS281" s="2565"/>
      <c r="DT281" s="2565"/>
      <c r="DU281" s="2565"/>
      <c r="DV281" s="2565"/>
      <c r="DW281" s="2565"/>
      <c r="DX281" s="2565"/>
      <c r="DY281" s="2565"/>
      <c r="DZ281" s="2565"/>
      <c r="EA281" s="2565"/>
      <c r="EB281" s="2565"/>
      <c r="EC281" s="2565"/>
      <c r="ED281" s="2565"/>
      <c r="EE281" s="2565"/>
      <c r="EF281" s="2565"/>
      <c r="EG281" s="2565"/>
      <c r="EH281" s="2565"/>
      <c r="EI281" s="2565"/>
      <c r="EJ281" s="2565"/>
      <c r="EK281" s="2565"/>
      <c r="EL281" s="2565"/>
      <c r="EM281" s="2565"/>
      <c r="EN281" s="2565"/>
      <c r="EO281" s="2565"/>
      <c r="EP281" s="2565"/>
      <c r="EQ281" s="2565"/>
      <c r="ER281" s="2565"/>
      <c r="ES281" s="2565"/>
      <c r="ET281" s="2565"/>
      <c r="EU281" s="2565"/>
      <c r="EV281" s="2565"/>
      <c r="EW281" s="2565"/>
      <c r="EX281" s="2565"/>
      <c r="EY281" s="2565"/>
      <c r="EZ281" s="2565"/>
      <c r="FA281" s="2565"/>
      <c r="FB281" s="2565"/>
      <c r="FC281" s="2565"/>
      <c r="FD281" s="2565"/>
      <c r="FE281" s="2565"/>
      <c r="FF281" s="2565"/>
      <c r="FG281" s="2565"/>
      <c r="FH281" s="2565"/>
      <c r="FI281" s="2565"/>
      <c r="FJ281" s="2565"/>
      <c r="FK281" s="2565"/>
      <c r="FL281" s="2565"/>
      <c r="FM281" s="2565"/>
      <c r="FN281" s="2565"/>
      <c r="FO281" s="2565"/>
      <c r="FP281" s="2565"/>
      <c r="FQ281" s="2565"/>
      <c r="FR281" s="2565"/>
      <c r="FS281" s="2565"/>
      <c r="FT281" s="2565"/>
      <c r="FU281" s="2565"/>
      <c r="FV281" s="2565"/>
      <c r="FW281" s="2565"/>
      <c r="FX281" s="2565"/>
      <c r="FY281" s="2565"/>
      <c r="FZ281" s="2565"/>
      <c r="GA281" s="2565"/>
      <c r="GB281" s="2565"/>
      <c r="GC281" s="2565"/>
      <c r="GD281" s="2565"/>
      <c r="GE281" s="2565"/>
      <c r="GF281" s="2565"/>
      <c r="GG281" s="2565"/>
      <c r="GH281" s="2565"/>
      <c r="GI281" s="2565"/>
      <c r="GJ281" s="2565"/>
      <c r="GK281" s="2565"/>
      <c r="GL281" s="2565"/>
      <c r="GM281" s="2565"/>
      <c r="GN281" s="2565"/>
      <c r="GO281" s="2565"/>
      <c r="GP281" s="2565"/>
      <c r="GQ281" s="2565"/>
      <c r="GR281" s="2565"/>
      <c r="GS281" s="2565"/>
      <c r="GT281" s="2565"/>
      <c r="GU281" s="2565"/>
      <c r="GV281" s="2565"/>
      <c r="GW281" s="2565"/>
      <c r="GX281" s="2565"/>
      <c r="GY281" s="2565"/>
      <c r="GZ281" s="2565"/>
      <c r="HA281" s="2565"/>
      <c r="HB281" s="2565"/>
      <c r="HC281" s="2565"/>
      <c r="HD281" s="2565"/>
      <c r="HE281" s="2565"/>
      <c r="HF281" s="2565"/>
      <c r="HG281" s="2565"/>
      <c r="HH281" s="2565"/>
      <c r="HI281" s="2565"/>
      <c r="HJ281" s="2565"/>
      <c r="HK281" s="2565"/>
      <c r="HL281" s="2565"/>
      <c r="HM281" s="2565"/>
      <c r="HN281" s="2565"/>
      <c r="HO281" s="2565"/>
      <c r="HP281" s="2565"/>
      <c r="HQ281" s="2565"/>
      <c r="HR281" s="2565"/>
      <c r="HS281" s="2565"/>
      <c r="HT281" s="2565"/>
      <c r="HU281" s="2565"/>
      <c r="HV281" s="2565"/>
      <c r="HW281" s="2565"/>
      <c r="HX281" s="2565"/>
      <c r="HY281" s="2565"/>
      <c r="HZ281" s="2565"/>
      <c r="IA281" s="2565"/>
      <c r="IB281" s="2565"/>
      <c r="IC281" s="2565"/>
      <c r="ID281" s="2565"/>
      <c r="IE281" s="2565"/>
      <c r="IF281" s="2565"/>
      <c r="IG281" s="2565"/>
      <c r="IH281" s="2565"/>
      <c r="II281" s="2565"/>
      <c r="IJ281" s="2565"/>
      <c r="IK281" s="2565"/>
      <c r="IL281" s="2565"/>
      <c r="IM281" s="2565"/>
      <c r="IN281" s="2565"/>
      <c r="IO281" s="2565"/>
      <c r="IP281" s="2565"/>
      <c r="IQ281" s="2565"/>
      <c r="IR281" s="2565"/>
      <c r="IS281" s="2565"/>
      <c r="IT281" s="2565"/>
      <c r="IU281" s="2565"/>
      <c r="IV281" s="2565"/>
    </row>
    <row r="282" spans="1:256" ht="15.6" customHeight="1">
      <c r="C282" s="2641"/>
      <c r="D282" s="2714"/>
      <c r="E282" s="2678"/>
      <c r="F282" s="2670" t="s">
        <v>628</v>
      </c>
      <c r="G282" s="2671"/>
      <c r="H282" s="2671"/>
      <c r="I282" s="2671"/>
      <c r="J282" s="2671"/>
      <c r="K282" s="2671"/>
      <c r="L282" s="2671"/>
      <c r="M282" s="2671"/>
      <c r="N282" s="2671"/>
      <c r="O282" s="2633"/>
      <c r="P282" s="2633"/>
      <c r="Q282" s="2633"/>
      <c r="R282" s="808">
        <v>1464200</v>
      </c>
      <c r="S282" s="2643">
        <v>1760600</v>
      </c>
      <c r="T282" s="2643">
        <v>1884600</v>
      </c>
      <c r="U282" s="810">
        <v>1845100</v>
      </c>
      <c r="V282" s="2644">
        <v>1847100</v>
      </c>
      <c r="W282" s="2644">
        <v>1860600</v>
      </c>
      <c r="X282" s="1652">
        <v>2428700</v>
      </c>
      <c r="Y282" s="2646">
        <v>2187400</v>
      </c>
      <c r="Z282" s="2646">
        <v>2314500</v>
      </c>
      <c r="AA282" s="2647">
        <v>2288583.3092</v>
      </c>
      <c r="AB282" s="2647">
        <v>2318666.0342850001</v>
      </c>
      <c r="AC282" s="515">
        <v>2413900</v>
      </c>
      <c r="AD282" s="515">
        <v>2524800</v>
      </c>
      <c r="AE282" s="515">
        <v>2642400</v>
      </c>
      <c r="AF282" s="515">
        <v>2763800</v>
      </c>
      <c r="AG282" s="515">
        <v>2863200</v>
      </c>
      <c r="AH282" s="515">
        <v>2966200</v>
      </c>
      <c r="AI282" s="515">
        <v>3072900</v>
      </c>
      <c r="AJ282" s="515">
        <v>3183500</v>
      </c>
      <c r="AK282" s="515">
        <v>3298500</v>
      </c>
      <c r="AL282" s="515">
        <v>3418000</v>
      </c>
      <c r="AM282" s="515">
        <v>3542200</v>
      </c>
      <c r="AN282" s="515">
        <v>3671200</v>
      </c>
      <c r="AO282" s="515">
        <v>3805300</v>
      </c>
      <c r="AP282" s="515">
        <v>3944600</v>
      </c>
      <c r="AQ282" s="2716"/>
      <c r="AR282" s="2565"/>
      <c r="AS282" s="1652">
        <v>2314500</v>
      </c>
      <c r="AT282" s="2565"/>
      <c r="AU282" s="2565"/>
      <c r="AV282" s="2565"/>
      <c r="AW282" s="2565"/>
      <c r="AX282" s="2565"/>
      <c r="AY282" s="2565"/>
      <c r="AZ282" s="2565"/>
      <c r="BA282" s="2565"/>
      <c r="BB282" s="2565"/>
      <c r="BC282" s="2565"/>
      <c r="BD282" s="2565"/>
      <c r="BE282" s="2565"/>
      <c r="BF282" s="2565"/>
      <c r="BG282" s="2565"/>
      <c r="BH282" s="2565"/>
      <c r="BI282" s="2565"/>
      <c r="BJ282" s="2565"/>
      <c r="BK282" s="2565"/>
      <c r="BL282" s="2565"/>
      <c r="BM282" s="2565"/>
      <c r="BN282" s="2565"/>
      <c r="BO282" s="2565"/>
      <c r="BP282" s="2565"/>
      <c r="BQ282" s="2565"/>
      <c r="BR282" s="2565"/>
      <c r="BS282" s="2565"/>
      <c r="BT282" s="2565"/>
      <c r="BU282" s="2565"/>
      <c r="BV282" s="2565"/>
      <c r="BW282" s="2565"/>
      <c r="BX282" s="2565"/>
      <c r="BY282" s="2565"/>
      <c r="BZ282" s="2565"/>
      <c r="CA282" s="2565"/>
      <c r="CB282" s="2565"/>
      <c r="CC282" s="2565"/>
      <c r="CD282" s="2565"/>
      <c r="CE282" s="2565"/>
      <c r="CF282" s="2565"/>
      <c r="CG282" s="2565"/>
      <c r="CH282" s="2565"/>
      <c r="CI282" s="2565"/>
      <c r="CJ282" s="2565"/>
      <c r="CK282" s="2565"/>
      <c r="CL282" s="2565"/>
      <c r="CM282" s="2565"/>
      <c r="CN282" s="2565"/>
      <c r="CO282" s="2565"/>
      <c r="CP282" s="2565"/>
      <c r="CQ282" s="2565"/>
      <c r="CR282" s="2565"/>
      <c r="CS282" s="2565"/>
      <c r="CT282" s="2565"/>
      <c r="CU282" s="2565"/>
      <c r="CV282" s="2565"/>
      <c r="CW282" s="2565"/>
      <c r="CX282" s="2565"/>
      <c r="CY282" s="2565"/>
      <c r="CZ282" s="2565"/>
      <c r="DA282" s="2565"/>
      <c r="DB282" s="2565"/>
      <c r="DC282" s="2565"/>
      <c r="DD282" s="2565"/>
      <c r="DE282" s="2565"/>
      <c r="DF282" s="2565"/>
      <c r="DG282" s="2565"/>
      <c r="DH282" s="2565"/>
      <c r="DI282" s="2565"/>
      <c r="DJ282" s="2565"/>
      <c r="DK282" s="2565"/>
      <c r="DL282" s="2565"/>
      <c r="DM282" s="2565"/>
      <c r="DN282" s="2565"/>
      <c r="DO282" s="2565"/>
      <c r="DP282" s="2565"/>
      <c r="DQ282" s="2565"/>
      <c r="DR282" s="2565"/>
      <c r="DS282" s="2565"/>
      <c r="DT282" s="2565"/>
      <c r="DU282" s="2565"/>
      <c r="DV282" s="2565"/>
      <c r="DW282" s="2565"/>
      <c r="DX282" s="2565"/>
      <c r="DY282" s="2565"/>
      <c r="DZ282" s="2565"/>
      <c r="EA282" s="2565"/>
      <c r="EB282" s="2565"/>
      <c r="EC282" s="2565"/>
      <c r="ED282" s="2565"/>
      <c r="EE282" s="2565"/>
      <c r="EF282" s="2565"/>
      <c r="EG282" s="2565"/>
      <c r="EH282" s="2565"/>
      <c r="EI282" s="2565"/>
      <c r="EJ282" s="2565"/>
      <c r="EK282" s="2565"/>
      <c r="EL282" s="2565"/>
      <c r="EM282" s="2565"/>
      <c r="EN282" s="2565"/>
      <c r="EO282" s="2565"/>
      <c r="EP282" s="2565"/>
      <c r="EQ282" s="2565"/>
      <c r="ER282" s="2565"/>
      <c r="ES282" s="2565"/>
      <c r="ET282" s="2565"/>
      <c r="EU282" s="2565"/>
      <c r="EV282" s="2565"/>
      <c r="EW282" s="2565"/>
      <c r="EX282" s="2565"/>
      <c r="EY282" s="2565"/>
      <c r="EZ282" s="2565"/>
      <c r="FA282" s="2565"/>
      <c r="FB282" s="2565"/>
      <c r="FC282" s="2565"/>
      <c r="FD282" s="2565"/>
      <c r="FE282" s="2565"/>
      <c r="FF282" s="2565"/>
      <c r="FG282" s="2565"/>
      <c r="FH282" s="2565"/>
      <c r="FI282" s="2565"/>
      <c r="FJ282" s="2565"/>
      <c r="FK282" s="2565"/>
      <c r="FL282" s="2565"/>
      <c r="FM282" s="2565"/>
      <c r="FN282" s="2565"/>
      <c r="FO282" s="2565"/>
      <c r="FP282" s="2565"/>
      <c r="FQ282" s="2565"/>
      <c r="FR282" s="2565"/>
      <c r="FS282" s="2565"/>
      <c r="FT282" s="2565"/>
      <c r="FU282" s="2565"/>
      <c r="FV282" s="2565"/>
      <c r="FW282" s="2565"/>
      <c r="FX282" s="2565"/>
      <c r="FY282" s="2565"/>
      <c r="FZ282" s="2565"/>
      <c r="GA282" s="2565"/>
      <c r="GB282" s="2565"/>
      <c r="GC282" s="2565"/>
      <c r="GD282" s="2565"/>
      <c r="GE282" s="2565"/>
      <c r="GF282" s="2565"/>
      <c r="GG282" s="2565"/>
      <c r="GH282" s="2565"/>
      <c r="GI282" s="2565"/>
      <c r="GJ282" s="2565"/>
      <c r="GK282" s="2565"/>
      <c r="GL282" s="2565"/>
      <c r="GM282" s="2565"/>
      <c r="GN282" s="2565"/>
      <c r="GO282" s="2565"/>
      <c r="GP282" s="2565"/>
      <c r="GQ282" s="2565"/>
      <c r="GR282" s="2565"/>
      <c r="GS282" s="2565"/>
      <c r="GT282" s="2565"/>
      <c r="GU282" s="2565"/>
      <c r="GV282" s="2565"/>
      <c r="GW282" s="2565"/>
      <c r="GX282" s="2565"/>
      <c r="GY282" s="2565"/>
      <c r="GZ282" s="2565"/>
      <c r="HA282" s="2565"/>
      <c r="HB282" s="2565"/>
      <c r="HC282" s="2565"/>
      <c r="HD282" s="2565"/>
      <c r="HE282" s="2565"/>
      <c r="HF282" s="2565"/>
      <c r="HG282" s="2565"/>
      <c r="HH282" s="2565"/>
      <c r="HI282" s="2565"/>
      <c r="HJ282" s="2565"/>
      <c r="HK282" s="2565"/>
      <c r="HL282" s="2565"/>
      <c r="HM282" s="2565"/>
      <c r="HN282" s="2565"/>
      <c r="HO282" s="2565"/>
      <c r="HP282" s="2565"/>
      <c r="HQ282" s="2565"/>
      <c r="HR282" s="2565"/>
      <c r="HS282" s="2565"/>
      <c r="HT282" s="2565"/>
      <c r="HU282" s="2565"/>
      <c r="HV282" s="2565"/>
      <c r="HW282" s="2565"/>
      <c r="HX282" s="2565"/>
      <c r="HY282" s="2565"/>
      <c r="HZ282" s="2565"/>
      <c r="IA282" s="2565"/>
      <c r="IB282" s="2565"/>
      <c r="IC282" s="2565"/>
      <c r="ID282" s="2565"/>
      <c r="IE282" s="2565"/>
      <c r="IF282" s="2565"/>
      <c r="IG282" s="2565"/>
      <c r="IH282" s="2565"/>
      <c r="II282" s="2565"/>
      <c r="IJ282" s="2565"/>
      <c r="IK282" s="2565"/>
      <c r="IL282" s="2565"/>
      <c r="IM282" s="2565"/>
      <c r="IN282" s="2565"/>
      <c r="IO282" s="2565"/>
      <c r="IP282" s="2565"/>
      <c r="IQ282" s="2565"/>
      <c r="IR282" s="2565"/>
      <c r="IS282" s="2565"/>
      <c r="IT282" s="2565"/>
      <c r="IU282" s="2565"/>
      <c r="IV282" s="2565"/>
    </row>
    <row r="283" spans="1:256" ht="15.6" customHeight="1">
      <c r="C283" s="2641"/>
      <c r="D283" s="2714"/>
      <c r="E283" s="2678"/>
      <c r="F283" s="2670" t="s">
        <v>630</v>
      </c>
      <c r="G283" s="2671"/>
      <c r="H283" s="2671"/>
      <c r="I283" s="2671"/>
      <c r="J283" s="2671"/>
      <c r="K283" s="2671"/>
      <c r="L283" s="2671"/>
      <c r="M283" s="2671"/>
      <c r="N283" s="2671"/>
      <c r="O283" s="2633"/>
      <c r="P283" s="2633"/>
      <c r="Q283" s="2633"/>
      <c r="R283" s="808">
        <v>1800</v>
      </c>
      <c r="S283" s="2643">
        <v>0</v>
      </c>
      <c r="T283" s="2643">
        <v>0</v>
      </c>
      <c r="U283" s="810">
        <v>0</v>
      </c>
      <c r="V283" s="2644">
        <v>0</v>
      </c>
      <c r="W283" s="2644">
        <v>0</v>
      </c>
      <c r="X283" s="1652">
        <v>0</v>
      </c>
      <c r="Y283" s="2646">
        <v>0</v>
      </c>
      <c r="Z283" s="2646">
        <v>0</v>
      </c>
      <c r="AA283" s="2647">
        <v>0</v>
      </c>
      <c r="AB283" s="2647">
        <v>0</v>
      </c>
      <c r="AC283" s="515">
        <v>0</v>
      </c>
      <c r="AD283" s="515">
        <v>0</v>
      </c>
      <c r="AE283" s="515">
        <v>0</v>
      </c>
      <c r="AF283" s="515">
        <v>0</v>
      </c>
      <c r="AG283" s="515">
        <v>0</v>
      </c>
      <c r="AH283" s="515">
        <v>0</v>
      </c>
      <c r="AI283" s="515">
        <v>0</v>
      </c>
      <c r="AJ283" s="515">
        <v>0</v>
      </c>
      <c r="AK283" s="515">
        <v>0</v>
      </c>
      <c r="AL283" s="515">
        <v>0</v>
      </c>
      <c r="AM283" s="515">
        <v>0</v>
      </c>
      <c r="AN283" s="515">
        <v>0</v>
      </c>
      <c r="AO283" s="515">
        <v>0</v>
      </c>
      <c r="AP283" s="515">
        <v>0</v>
      </c>
      <c r="AQ283" s="2716"/>
      <c r="AR283" s="2565"/>
      <c r="AS283" s="1652">
        <v>0</v>
      </c>
      <c r="AT283" s="2565"/>
      <c r="AU283" s="2565"/>
      <c r="AV283" s="2565"/>
      <c r="AW283" s="2565"/>
      <c r="AX283" s="2565"/>
      <c r="AY283" s="2565"/>
      <c r="AZ283" s="2565"/>
      <c r="BA283" s="2565"/>
      <c r="BB283" s="2565"/>
      <c r="BC283" s="2565"/>
      <c r="BD283" s="2565"/>
      <c r="BE283" s="2565"/>
      <c r="BF283" s="2565"/>
      <c r="BG283" s="2565"/>
      <c r="BH283" s="2565"/>
      <c r="BI283" s="2565"/>
      <c r="BJ283" s="2565"/>
      <c r="BK283" s="2565"/>
      <c r="BL283" s="2565"/>
      <c r="BM283" s="2565"/>
      <c r="BN283" s="2565"/>
      <c r="BO283" s="2565"/>
      <c r="BP283" s="2565"/>
      <c r="BQ283" s="2565"/>
      <c r="BR283" s="2565"/>
      <c r="BS283" s="2565"/>
      <c r="BT283" s="2565"/>
      <c r="BU283" s="2565"/>
      <c r="BV283" s="2565"/>
      <c r="BW283" s="2565"/>
      <c r="BX283" s="2565"/>
      <c r="BY283" s="2565"/>
      <c r="BZ283" s="2565"/>
      <c r="CA283" s="2565"/>
      <c r="CB283" s="2565"/>
      <c r="CC283" s="2565"/>
      <c r="CD283" s="2565"/>
      <c r="CE283" s="2565"/>
      <c r="CF283" s="2565"/>
      <c r="CG283" s="2565"/>
      <c r="CH283" s="2565"/>
      <c r="CI283" s="2565"/>
      <c r="CJ283" s="2565"/>
      <c r="CK283" s="2565"/>
      <c r="CL283" s="2565"/>
      <c r="CM283" s="2565"/>
      <c r="CN283" s="2565"/>
      <c r="CO283" s="2565"/>
      <c r="CP283" s="2565"/>
      <c r="CQ283" s="2565"/>
      <c r="CR283" s="2565"/>
      <c r="CS283" s="2565"/>
      <c r="CT283" s="2565"/>
      <c r="CU283" s="2565"/>
      <c r="CV283" s="2565"/>
      <c r="CW283" s="2565"/>
      <c r="CX283" s="2565"/>
      <c r="CY283" s="2565"/>
      <c r="CZ283" s="2565"/>
      <c r="DA283" s="2565"/>
      <c r="DB283" s="2565"/>
      <c r="DC283" s="2565"/>
      <c r="DD283" s="2565"/>
      <c r="DE283" s="2565"/>
      <c r="DF283" s="2565"/>
      <c r="DG283" s="2565"/>
      <c r="DH283" s="2565"/>
      <c r="DI283" s="2565"/>
      <c r="DJ283" s="2565"/>
      <c r="DK283" s="2565"/>
      <c r="DL283" s="2565"/>
      <c r="DM283" s="2565"/>
      <c r="DN283" s="2565"/>
      <c r="DO283" s="2565"/>
      <c r="DP283" s="2565"/>
      <c r="DQ283" s="2565"/>
      <c r="DR283" s="2565"/>
      <c r="DS283" s="2565"/>
      <c r="DT283" s="2565"/>
      <c r="DU283" s="2565"/>
      <c r="DV283" s="2565"/>
      <c r="DW283" s="2565"/>
      <c r="DX283" s="2565"/>
      <c r="DY283" s="2565"/>
      <c r="DZ283" s="2565"/>
      <c r="EA283" s="2565"/>
      <c r="EB283" s="2565"/>
      <c r="EC283" s="2565"/>
      <c r="ED283" s="2565"/>
      <c r="EE283" s="2565"/>
      <c r="EF283" s="2565"/>
      <c r="EG283" s="2565"/>
      <c r="EH283" s="2565"/>
      <c r="EI283" s="2565"/>
      <c r="EJ283" s="2565"/>
      <c r="EK283" s="2565"/>
      <c r="EL283" s="2565"/>
      <c r="EM283" s="2565"/>
      <c r="EN283" s="2565"/>
      <c r="EO283" s="2565"/>
      <c r="EP283" s="2565"/>
      <c r="EQ283" s="2565"/>
      <c r="ER283" s="2565"/>
      <c r="ES283" s="2565"/>
      <c r="ET283" s="2565"/>
      <c r="EU283" s="2565"/>
      <c r="EV283" s="2565"/>
      <c r="EW283" s="2565"/>
      <c r="EX283" s="2565"/>
      <c r="EY283" s="2565"/>
      <c r="EZ283" s="2565"/>
      <c r="FA283" s="2565"/>
      <c r="FB283" s="2565"/>
      <c r="FC283" s="2565"/>
      <c r="FD283" s="2565"/>
      <c r="FE283" s="2565"/>
      <c r="FF283" s="2565"/>
      <c r="FG283" s="2565"/>
      <c r="FH283" s="2565"/>
      <c r="FI283" s="2565"/>
      <c r="FJ283" s="2565"/>
      <c r="FK283" s="2565"/>
      <c r="FL283" s="2565"/>
      <c r="FM283" s="2565"/>
      <c r="FN283" s="2565"/>
      <c r="FO283" s="2565"/>
      <c r="FP283" s="2565"/>
      <c r="FQ283" s="2565"/>
      <c r="FR283" s="2565"/>
      <c r="FS283" s="2565"/>
      <c r="FT283" s="2565"/>
      <c r="FU283" s="2565"/>
      <c r="FV283" s="2565"/>
      <c r="FW283" s="2565"/>
      <c r="FX283" s="2565"/>
      <c r="FY283" s="2565"/>
      <c r="FZ283" s="2565"/>
      <c r="GA283" s="2565"/>
      <c r="GB283" s="2565"/>
      <c r="GC283" s="2565"/>
      <c r="GD283" s="2565"/>
      <c r="GE283" s="2565"/>
      <c r="GF283" s="2565"/>
      <c r="GG283" s="2565"/>
      <c r="GH283" s="2565"/>
      <c r="GI283" s="2565"/>
      <c r="GJ283" s="2565"/>
      <c r="GK283" s="2565"/>
      <c r="GL283" s="2565"/>
      <c r="GM283" s="2565"/>
      <c r="GN283" s="2565"/>
      <c r="GO283" s="2565"/>
      <c r="GP283" s="2565"/>
      <c r="GQ283" s="2565"/>
      <c r="GR283" s="2565"/>
      <c r="GS283" s="2565"/>
      <c r="GT283" s="2565"/>
      <c r="GU283" s="2565"/>
      <c r="GV283" s="2565"/>
      <c r="GW283" s="2565"/>
      <c r="GX283" s="2565"/>
      <c r="GY283" s="2565"/>
      <c r="GZ283" s="2565"/>
      <c r="HA283" s="2565"/>
      <c r="HB283" s="2565"/>
      <c r="HC283" s="2565"/>
      <c r="HD283" s="2565"/>
      <c r="HE283" s="2565"/>
      <c r="HF283" s="2565"/>
      <c r="HG283" s="2565"/>
      <c r="HH283" s="2565"/>
      <c r="HI283" s="2565"/>
      <c r="HJ283" s="2565"/>
      <c r="HK283" s="2565"/>
      <c r="HL283" s="2565"/>
      <c r="HM283" s="2565"/>
      <c r="HN283" s="2565"/>
      <c r="HO283" s="2565"/>
      <c r="HP283" s="2565"/>
      <c r="HQ283" s="2565"/>
      <c r="HR283" s="2565"/>
      <c r="HS283" s="2565"/>
      <c r="HT283" s="2565"/>
      <c r="HU283" s="2565"/>
      <c r="HV283" s="2565"/>
      <c r="HW283" s="2565"/>
      <c r="HX283" s="2565"/>
      <c r="HY283" s="2565"/>
      <c r="HZ283" s="2565"/>
      <c r="IA283" s="2565"/>
      <c r="IB283" s="2565"/>
      <c r="IC283" s="2565"/>
      <c r="ID283" s="2565"/>
      <c r="IE283" s="2565"/>
      <c r="IF283" s="2565"/>
      <c r="IG283" s="2565"/>
      <c r="IH283" s="2565"/>
      <c r="II283" s="2565"/>
      <c r="IJ283" s="2565"/>
      <c r="IK283" s="2565"/>
      <c r="IL283" s="2565"/>
      <c r="IM283" s="2565"/>
      <c r="IN283" s="2565"/>
      <c r="IO283" s="2565"/>
      <c r="IP283" s="2565"/>
      <c r="IQ283" s="2565"/>
      <c r="IR283" s="2565"/>
      <c r="IS283" s="2565"/>
      <c r="IT283" s="2565"/>
      <c r="IU283" s="2565"/>
      <c r="IV283" s="2565"/>
    </row>
    <row r="284" spans="1:256" ht="15.6" customHeight="1">
      <c r="C284" s="2641"/>
      <c r="D284" s="2714"/>
      <c r="E284" s="2678"/>
      <c r="F284" s="2670" t="s">
        <v>631</v>
      </c>
      <c r="G284" s="2671"/>
      <c r="H284" s="2671"/>
      <c r="I284" s="2671"/>
      <c r="J284" s="2671"/>
      <c r="K284" s="2671"/>
      <c r="L284" s="2671"/>
      <c r="M284" s="2671"/>
      <c r="N284" s="2671"/>
      <c r="O284" s="2633"/>
      <c r="P284" s="2633"/>
      <c r="Q284" s="2633"/>
      <c r="R284" s="808">
        <v>0</v>
      </c>
      <c r="S284" s="2643">
        <v>0</v>
      </c>
      <c r="T284" s="2643">
        <v>0</v>
      </c>
      <c r="U284" s="810">
        <v>0</v>
      </c>
      <c r="V284" s="2644">
        <v>0</v>
      </c>
      <c r="W284" s="2644">
        <v>0</v>
      </c>
      <c r="X284" s="1652">
        <v>0</v>
      </c>
      <c r="Y284" s="2646">
        <v>0</v>
      </c>
      <c r="Z284" s="2646">
        <v>0</v>
      </c>
      <c r="AA284" s="2647">
        <v>0</v>
      </c>
      <c r="AB284" s="2647">
        <v>0</v>
      </c>
      <c r="AC284" s="515">
        <v>0</v>
      </c>
      <c r="AD284" s="515">
        <v>0</v>
      </c>
      <c r="AE284" s="515">
        <v>0</v>
      </c>
      <c r="AF284" s="515">
        <v>0</v>
      </c>
      <c r="AG284" s="515">
        <v>0</v>
      </c>
      <c r="AH284" s="515">
        <v>0</v>
      </c>
      <c r="AI284" s="515">
        <v>0</v>
      </c>
      <c r="AJ284" s="515">
        <v>0</v>
      </c>
      <c r="AK284" s="515">
        <v>0</v>
      </c>
      <c r="AL284" s="515">
        <v>0</v>
      </c>
      <c r="AM284" s="515">
        <v>0</v>
      </c>
      <c r="AN284" s="515">
        <v>0</v>
      </c>
      <c r="AO284" s="515">
        <v>0</v>
      </c>
      <c r="AP284" s="515">
        <v>0</v>
      </c>
      <c r="AQ284" s="2716"/>
      <c r="AR284" s="2565"/>
      <c r="AS284" s="1652">
        <v>0</v>
      </c>
      <c r="AT284" s="2565"/>
      <c r="AU284" s="2565"/>
      <c r="AV284" s="2565"/>
      <c r="AW284" s="2565"/>
      <c r="AX284" s="2565"/>
      <c r="AY284" s="2565"/>
      <c r="AZ284" s="2565"/>
      <c r="BA284" s="2565"/>
      <c r="BB284" s="2565"/>
      <c r="BC284" s="2565"/>
      <c r="BD284" s="2565"/>
      <c r="BE284" s="2565"/>
      <c r="BF284" s="2565"/>
      <c r="BG284" s="2565"/>
      <c r="BH284" s="2565"/>
      <c r="BI284" s="2565"/>
      <c r="BJ284" s="2565"/>
      <c r="BK284" s="2565"/>
      <c r="BL284" s="2565"/>
      <c r="BM284" s="2565"/>
      <c r="BN284" s="2565"/>
      <c r="BO284" s="2565"/>
      <c r="BP284" s="2565"/>
      <c r="BQ284" s="2565"/>
      <c r="BR284" s="2565"/>
      <c r="BS284" s="2565"/>
      <c r="BT284" s="2565"/>
      <c r="BU284" s="2565"/>
      <c r="BV284" s="2565"/>
      <c r="BW284" s="2565"/>
      <c r="BX284" s="2565"/>
      <c r="BY284" s="2565"/>
      <c r="BZ284" s="2565"/>
      <c r="CA284" s="2565"/>
      <c r="CB284" s="2565"/>
      <c r="CC284" s="2565"/>
      <c r="CD284" s="2565"/>
      <c r="CE284" s="2565"/>
      <c r="CF284" s="2565"/>
      <c r="CG284" s="2565"/>
      <c r="CH284" s="2565"/>
      <c r="CI284" s="2565"/>
      <c r="CJ284" s="2565"/>
      <c r="CK284" s="2565"/>
      <c r="CL284" s="2565"/>
      <c r="CM284" s="2565"/>
      <c r="CN284" s="2565"/>
      <c r="CO284" s="2565"/>
      <c r="CP284" s="2565"/>
      <c r="CQ284" s="2565"/>
      <c r="CR284" s="2565"/>
      <c r="CS284" s="2565"/>
      <c r="CT284" s="2565"/>
      <c r="CU284" s="2565"/>
      <c r="CV284" s="2565"/>
      <c r="CW284" s="2565"/>
      <c r="CX284" s="2565"/>
      <c r="CY284" s="2565"/>
      <c r="CZ284" s="2565"/>
      <c r="DA284" s="2565"/>
      <c r="DB284" s="2565"/>
      <c r="DC284" s="2565"/>
      <c r="DD284" s="2565"/>
      <c r="DE284" s="2565"/>
      <c r="DF284" s="2565"/>
      <c r="DG284" s="2565"/>
      <c r="DH284" s="2565"/>
      <c r="DI284" s="2565"/>
      <c r="DJ284" s="2565"/>
      <c r="DK284" s="2565"/>
      <c r="DL284" s="2565"/>
      <c r="DM284" s="2565"/>
      <c r="DN284" s="2565"/>
      <c r="DO284" s="2565"/>
      <c r="DP284" s="2565"/>
      <c r="DQ284" s="2565"/>
      <c r="DR284" s="2565"/>
      <c r="DS284" s="2565"/>
      <c r="DT284" s="2565"/>
      <c r="DU284" s="2565"/>
      <c r="DV284" s="2565"/>
      <c r="DW284" s="2565"/>
      <c r="DX284" s="2565"/>
      <c r="DY284" s="2565"/>
      <c r="DZ284" s="2565"/>
      <c r="EA284" s="2565"/>
      <c r="EB284" s="2565"/>
      <c r="EC284" s="2565"/>
      <c r="ED284" s="2565"/>
      <c r="EE284" s="2565"/>
      <c r="EF284" s="2565"/>
      <c r="EG284" s="2565"/>
      <c r="EH284" s="2565"/>
      <c r="EI284" s="2565"/>
      <c r="EJ284" s="2565"/>
      <c r="EK284" s="2565"/>
      <c r="EL284" s="2565"/>
      <c r="EM284" s="2565"/>
      <c r="EN284" s="2565"/>
      <c r="EO284" s="2565"/>
      <c r="EP284" s="2565"/>
      <c r="EQ284" s="2565"/>
      <c r="ER284" s="2565"/>
      <c r="ES284" s="2565"/>
      <c r="ET284" s="2565"/>
      <c r="EU284" s="2565"/>
      <c r="EV284" s="2565"/>
      <c r="EW284" s="2565"/>
      <c r="EX284" s="2565"/>
      <c r="EY284" s="2565"/>
      <c r="EZ284" s="2565"/>
      <c r="FA284" s="2565"/>
      <c r="FB284" s="2565"/>
      <c r="FC284" s="2565"/>
      <c r="FD284" s="2565"/>
      <c r="FE284" s="2565"/>
      <c r="FF284" s="2565"/>
      <c r="FG284" s="2565"/>
      <c r="FH284" s="2565"/>
      <c r="FI284" s="2565"/>
      <c r="FJ284" s="2565"/>
      <c r="FK284" s="2565"/>
      <c r="FL284" s="2565"/>
      <c r="FM284" s="2565"/>
      <c r="FN284" s="2565"/>
      <c r="FO284" s="2565"/>
      <c r="FP284" s="2565"/>
      <c r="FQ284" s="2565"/>
      <c r="FR284" s="2565"/>
      <c r="FS284" s="2565"/>
      <c r="FT284" s="2565"/>
      <c r="FU284" s="2565"/>
      <c r="FV284" s="2565"/>
      <c r="FW284" s="2565"/>
      <c r="FX284" s="2565"/>
      <c r="FY284" s="2565"/>
      <c r="FZ284" s="2565"/>
      <c r="GA284" s="2565"/>
      <c r="GB284" s="2565"/>
      <c r="GC284" s="2565"/>
      <c r="GD284" s="2565"/>
      <c r="GE284" s="2565"/>
      <c r="GF284" s="2565"/>
      <c r="GG284" s="2565"/>
      <c r="GH284" s="2565"/>
      <c r="GI284" s="2565"/>
      <c r="GJ284" s="2565"/>
      <c r="GK284" s="2565"/>
      <c r="GL284" s="2565"/>
      <c r="GM284" s="2565"/>
      <c r="GN284" s="2565"/>
      <c r="GO284" s="2565"/>
      <c r="GP284" s="2565"/>
      <c r="GQ284" s="2565"/>
      <c r="GR284" s="2565"/>
      <c r="GS284" s="2565"/>
      <c r="GT284" s="2565"/>
      <c r="GU284" s="2565"/>
      <c r="GV284" s="2565"/>
      <c r="GW284" s="2565"/>
      <c r="GX284" s="2565"/>
      <c r="GY284" s="2565"/>
      <c r="GZ284" s="2565"/>
      <c r="HA284" s="2565"/>
      <c r="HB284" s="2565"/>
      <c r="HC284" s="2565"/>
      <c r="HD284" s="2565"/>
      <c r="HE284" s="2565"/>
      <c r="HF284" s="2565"/>
      <c r="HG284" s="2565"/>
      <c r="HH284" s="2565"/>
      <c r="HI284" s="2565"/>
      <c r="HJ284" s="2565"/>
      <c r="HK284" s="2565"/>
      <c r="HL284" s="2565"/>
      <c r="HM284" s="2565"/>
      <c r="HN284" s="2565"/>
      <c r="HO284" s="2565"/>
      <c r="HP284" s="2565"/>
      <c r="HQ284" s="2565"/>
      <c r="HR284" s="2565"/>
      <c r="HS284" s="2565"/>
      <c r="HT284" s="2565"/>
      <c r="HU284" s="2565"/>
      <c r="HV284" s="2565"/>
      <c r="HW284" s="2565"/>
      <c r="HX284" s="2565"/>
      <c r="HY284" s="2565"/>
      <c r="HZ284" s="2565"/>
      <c r="IA284" s="2565"/>
      <c r="IB284" s="2565"/>
      <c r="IC284" s="2565"/>
      <c r="ID284" s="2565"/>
      <c r="IE284" s="2565"/>
      <c r="IF284" s="2565"/>
      <c r="IG284" s="2565"/>
      <c r="IH284" s="2565"/>
      <c r="II284" s="2565"/>
      <c r="IJ284" s="2565"/>
      <c r="IK284" s="2565"/>
      <c r="IL284" s="2565"/>
      <c r="IM284" s="2565"/>
      <c r="IN284" s="2565"/>
      <c r="IO284" s="2565"/>
      <c r="IP284" s="2565"/>
      <c r="IQ284" s="2565"/>
      <c r="IR284" s="2565"/>
      <c r="IS284" s="2565"/>
      <c r="IT284" s="2565"/>
      <c r="IU284" s="2565"/>
      <c r="IV284" s="2565"/>
    </row>
    <row r="285" spans="1:256" ht="15.6" customHeight="1">
      <c r="C285" s="2641"/>
      <c r="D285" s="2714"/>
      <c r="E285" s="2678"/>
      <c r="F285" s="2670" t="s">
        <v>634</v>
      </c>
      <c r="G285" s="2671"/>
      <c r="H285" s="2671"/>
      <c r="I285" s="2671"/>
      <c r="J285" s="2671"/>
      <c r="K285" s="2671"/>
      <c r="L285" s="2671"/>
      <c r="M285" s="2671"/>
      <c r="N285" s="2671"/>
      <c r="O285" s="2633"/>
      <c r="P285" s="2633"/>
      <c r="Q285" s="2633"/>
      <c r="R285" s="808">
        <v>0</v>
      </c>
      <c r="S285" s="2643">
        <v>0</v>
      </c>
      <c r="T285" s="2643">
        <v>0</v>
      </c>
      <c r="U285" s="810">
        <v>0</v>
      </c>
      <c r="V285" s="2644">
        <v>0</v>
      </c>
      <c r="W285" s="2644">
        <v>0</v>
      </c>
      <c r="X285" s="1652">
        <v>0</v>
      </c>
      <c r="Y285" s="2646">
        <v>0</v>
      </c>
      <c r="Z285" s="2646">
        <v>0</v>
      </c>
      <c r="AA285" s="2647">
        <v>0</v>
      </c>
      <c r="AB285" s="2647">
        <v>0</v>
      </c>
      <c r="AC285" s="515">
        <v>0</v>
      </c>
      <c r="AD285" s="515">
        <v>0</v>
      </c>
      <c r="AE285" s="515">
        <v>0</v>
      </c>
      <c r="AF285" s="515">
        <v>0</v>
      </c>
      <c r="AG285" s="515">
        <v>0</v>
      </c>
      <c r="AH285" s="515">
        <v>0</v>
      </c>
      <c r="AI285" s="515">
        <v>0</v>
      </c>
      <c r="AJ285" s="515">
        <v>0</v>
      </c>
      <c r="AK285" s="515">
        <v>0</v>
      </c>
      <c r="AL285" s="515">
        <v>0</v>
      </c>
      <c r="AM285" s="515">
        <v>0</v>
      </c>
      <c r="AN285" s="515">
        <v>0</v>
      </c>
      <c r="AO285" s="515">
        <v>0</v>
      </c>
      <c r="AP285" s="515">
        <v>0</v>
      </c>
      <c r="AQ285" s="2716"/>
      <c r="AR285" s="2565"/>
      <c r="AS285" s="1652">
        <v>0</v>
      </c>
      <c r="AT285" s="2565"/>
      <c r="AU285" s="2565"/>
      <c r="AV285" s="2565"/>
      <c r="AW285" s="2565"/>
      <c r="AX285" s="2565"/>
      <c r="AY285" s="2565"/>
      <c r="AZ285" s="2565"/>
      <c r="BA285" s="2565"/>
      <c r="BB285" s="2565"/>
      <c r="BC285" s="2565"/>
      <c r="BD285" s="2565"/>
      <c r="BE285" s="2565"/>
      <c r="BF285" s="2565"/>
      <c r="BG285" s="2565"/>
      <c r="BH285" s="2565"/>
      <c r="BI285" s="2565"/>
      <c r="BJ285" s="2565"/>
      <c r="BK285" s="2565"/>
      <c r="BL285" s="2565"/>
      <c r="BM285" s="2565"/>
      <c r="BN285" s="2565"/>
      <c r="BO285" s="2565"/>
      <c r="BP285" s="2565"/>
      <c r="BQ285" s="2565"/>
      <c r="BR285" s="2565"/>
      <c r="BS285" s="2565"/>
      <c r="BT285" s="2565"/>
      <c r="BU285" s="2565"/>
      <c r="BV285" s="2565"/>
      <c r="BW285" s="2565"/>
      <c r="BX285" s="2565"/>
      <c r="BY285" s="2565"/>
      <c r="BZ285" s="2565"/>
      <c r="CA285" s="2565"/>
      <c r="CB285" s="2565"/>
      <c r="CC285" s="2565"/>
      <c r="CD285" s="2565"/>
      <c r="CE285" s="2565"/>
      <c r="CF285" s="2565"/>
      <c r="CG285" s="2565"/>
      <c r="CH285" s="2565"/>
      <c r="CI285" s="2565"/>
      <c r="CJ285" s="2565"/>
      <c r="CK285" s="2565"/>
      <c r="CL285" s="2565"/>
      <c r="CM285" s="2565"/>
      <c r="CN285" s="2565"/>
      <c r="CO285" s="2565"/>
      <c r="CP285" s="2565"/>
      <c r="CQ285" s="2565"/>
      <c r="CR285" s="2565"/>
      <c r="CS285" s="2565"/>
      <c r="CT285" s="2565"/>
      <c r="CU285" s="2565"/>
      <c r="CV285" s="2565"/>
      <c r="CW285" s="2565"/>
      <c r="CX285" s="2565"/>
      <c r="CY285" s="2565"/>
      <c r="CZ285" s="2565"/>
      <c r="DA285" s="2565"/>
      <c r="DB285" s="2565"/>
      <c r="DC285" s="2565"/>
      <c r="DD285" s="2565"/>
      <c r="DE285" s="2565"/>
      <c r="DF285" s="2565"/>
      <c r="DG285" s="2565"/>
      <c r="DH285" s="2565"/>
      <c r="DI285" s="2565"/>
      <c r="DJ285" s="2565"/>
      <c r="DK285" s="2565"/>
      <c r="DL285" s="2565"/>
      <c r="DM285" s="2565"/>
      <c r="DN285" s="2565"/>
      <c r="DO285" s="2565"/>
      <c r="DP285" s="2565"/>
      <c r="DQ285" s="2565"/>
      <c r="DR285" s="2565"/>
      <c r="DS285" s="2565"/>
      <c r="DT285" s="2565"/>
      <c r="DU285" s="2565"/>
      <c r="DV285" s="2565"/>
      <c r="DW285" s="2565"/>
      <c r="DX285" s="2565"/>
      <c r="DY285" s="2565"/>
      <c r="DZ285" s="2565"/>
      <c r="EA285" s="2565"/>
      <c r="EB285" s="2565"/>
      <c r="EC285" s="2565"/>
      <c r="ED285" s="2565"/>
      <c r="EE285" s="2565"/>
      <c r="EF285" s="2565"/>
      <c r="EG285" s="2565"/>
      <c r="EH285" s="2565"/>
      <c r="EI285" s="2565"/>
      <c r="EJ285" s="2565"/>
      <c r="EK285" s="2565"/>
      <c r="EL285" s="2565"/>
      <c r="EM285" s="2565"/>
      <c r="EN285" s="2565"/>
      <c r="EO285" s="2565"/>
      <c r="EP285" s="2565"/>
      <c r="EQ285" s="2565"/>
      <c r="ER285" s="2565"/>
      <c r="ES285" s="2565"/>
      <c r="ET285" s="2565"/>
      <c r="EU285" s="2565"/>
      <c r="EV285" s="2565"/>
      <c r="EW285" s="2565"/>
      <c r="EX285" s="2565"/>
      <c r="EY285" s="2565"/>
      <c r="EZ285" s="2565"/>
      <c r="FA285" s="2565"/>
      <c r="FB285" s="2565"/>
      <c r="FC285" s="2565"/>
      <c r="FD285" s="2565"/>
      <c r="FE285" s="2565"/>
      <c r="FF285" s="2565"/>
      <c r="FG285" s="2565"/>
      <c r="FH285" s="2565"/>
      <c r="FI285" s="2565"/>
      <c r="FJ285" s="2565"/>
      <c r="FK285" s="2565"/>
      <c r="FL285" s="2565"/>
      <c r="FM285" s="2565"/>
      <c r="FN285" s="2565"/>
      <c r="FO285" s="2565"/>
      <c r="FP285" s="2565"/>
      <c r="FQ285" s="2565"/>
      <c r="FR285" s="2565"/>
      <c r="FS285" s="2565"/>
      <c r="FT285" s="2565"/>
      <c r="FU285" s="2565"/>
      <c r="FV285" s="2565"/>
      <c r="FW285" s="2565"/>
      <c r="FX285" s="2565"/>
      <c r="FY285" s="2565"/>
      <c r="FZ285" s="2565"/>
      <c r="GA285" s="2565"/>
      <c r="GB285" s="2565"/>
      <c r="GC285" s="2565"/>
      <c r="GD285" s="2565"/>
      <c r="GE285" s="2565"/>
      <c r="GF285" s="2565"/>
      <c r="GG285" s="2565"/>
      <c r="GH285" s="2565"/>
      <c r="GI285" s="2565"/>
      <c r="GJ285" s="2565"/>
      <c r="GK285" s="2565"/>
      <c r="GL285" s="2565"/>
      <c r="GM285" s="2565"/>
      <c r="GN285" s="2565"/>
      <c r="GO285" s="2565"/>
      <c r="GP285" s="2565"/>
      <c r="GQ285" s="2565"/>
      <c r="GR285" s="2565"/>
      <c r="GS285" s="2565"/>
      <c r="GT285" s="2565"/>
      <c r="GU285" s="2565"/>
      <c r="GV285" s="2565"/>
      <c r="GW285" s="2565"/>
      <c r="GX285" s="2565"/>
      <c r="GY285" s="2565"/>
      <c r="GZ285" s="2565"/>
      <c r="HA285" s="2565"/>
      <c r="HB285" s="2565"/>
      <c r="HC285" s="2565"/>
      <c r="HD285" s="2565"/>
      <c r="HE285" s="2565"/>
      <c r="HF285" s="2565"/>
      <c r="HG285" s="2565"/>
      <c r="HH285" s="2565"/>
      <c r="HI285" s="2565"/>
      <c r="HJ285" s="2565"/>
      <c r="HK285" s="2565"/>
      <c r="HL285" s="2565"/>
      <c r="HM285" s="2565"/>
      <c r="HN285" s="2565"/>
      <c r="HO285" s="2565"/>
      <c r="HP285" s="2565"/>
      <c r="HQ285" s="2565"/>
      <c r="HR285" s="2565"/>
      <c r="HS285" s="2565"/>
      <c r="HT285" s="2565"/>
      <c r="HU285" s="2565"/>
      <c r="HV285" s="2565"/>
      <c r="HW285" s="2565"/>
      <c r="HX285" s="2565"/>
      <c r="HY285" s="2565"/>
      <c r="HZ285" s="2565"/>
      <c r="IA285" s="2565"/>
      <c r="IB285" s="2565"/>
      <c r="IC285" s="2565"/>
      <c r="ID285" s="2565"/>
      <c r="IE285" s="2565"/>
      <c r="IF285" s="2565"/>
      <c r="IG285" s="2565"/>
      <c r="IH285" s="2565"/>
      <c r="II285" s="2565"/>
      <c r="IJ285" s="2565"/>
      <c r="IK285" s="2565"/>
      <c r="IL285" s="2565"/>
      <c r="IM285" s="2565"/>
      <c r="IN285" s="2565"/>
      <c r="IO285" s="2565"/>
      <c r="IP285" s="2565"/>
      <c r="IQ285" s="2565"/>
      <c r="IR285" s="2565"/>
      <c r="IS285" s="2565"/>
      <c r="IT285" s="2565"/>
      <c r="IU285" s="2565"/>
      <c r="IV285" s="2565"/>
    </row>
    <row r="286" spans="1:256" s="2565" customFormat="1" ht="15.6" customHeight="1">
      <c r="A286" s="2522"/>
      <c r="B286" s="2522"/>
      <c r="C286" s="2641"/>
      <c r="D286" s="2714"/>
      <c r="E286" s="2678"/>
      <c r="F286" s="2670" t="s">
        <v>637</v>
      </c>
      <c r="G286" s="2671"/>
      <c r="H286" s="2671"/>
      <c r="I286" s="2671"/>
      <c r="J286" s="2671"/>
      <c r="K286" s="2671"/>
      <c r="L286" s="2671"/>
      <c r="M286" s="2671"/>
      <c r="N286" s="2671"/>
      <c r="O286" s="2633"/>
      <c r="P286" s="2633"/>
      <c r="Q286" s="2633"/>
      <c r="R286" s="808">
        <v>77500</v>
      </c>
      <c r="S286" s="2643">
        <v>88400</v>
      </c>
      <c r="T286" s="2643">
        <v>93700</v>
      </c>
      <c r="U286" s="810">
        <v>106700</v>
      </c>
      <c r="V286" s="2644">
        <v>105800</v>
      </c>
      <c r="W286" s="2644">
        <v>104500</v>
      </c>
      <c r="X286" s="1652">
        <v>170300</v>
      </c>
      <c r="Y286" s="2646">
        <v>105900</v>
      </c>
      <c r="Z286" s="2646">
        <v>105900</v>
      </c>
      <c r="AA286" s="2647">
        <v>125665</v>
      </c>
      <c r="AB286" s="2647">
        <v>131565</v>
      </c>
      <c r="AC286" s="515">
        <v>134900</v>
      </c>
      <c r="AD286" s="515">
        <v>138300</v>
      </c>
      <c r="AE286" s="515">
        <v>141800</v>
      </c>
      <c r="AF286" s="515">
        <v>145300</v>
      </c>
      <c r="AG286" s="515">
        <v>148900</v>
      </c>
      <c r="AH286" s="515">
        <v>152600</v>
      </c>
      <c r="AI286" s="515">
        <v>156400</v>
      </c>
      <c r="AJ286" s="515">
        <v>160300</v>
      </c>
      <c r="AK286" s="515">
        <v>164300</v>
      </c>
      <c r="AL286" s="515">
        <v>168400</v>
      </c>
      <c r="AM286" s="515">
        <v>172600</v>
      </c>
      <c r="AN286" s="515">
        <v>176900</v>
      </c>
      <c r="AO286" s="515">
        <v>181300</v>
      </c>
      <c r="AP286" s="515">
        <v>185800</v>
      </c>
      <c r="AQ286" s="2716"/>
      <c r="AS286" s="1652">
        <v>105900</v>
      </c>
    </row>
    <row r="287" spans="1:256" ht="15.6" customHeight="1">
      <c r="C287" s="2641"/>
      <c r="D287" s="2714"/>
      <c r="E287" s="2678"/>
      <c r="F287" s="2679" t="s">
        <v>640</v>
      </c>
      <c r="G287" s="2671"/>
      <c r="H287" s="2671"/>
      <c r="I287" s="2671"/>
      <c r="J287" s="2671"/>
      <c r="K287" s="2671"/>
      <c r="L287" s="2671"/>
      <c r="M287" s="2671"/>
      <c r="N287" s="2671"/>
      <c r="O287" s="2633"/>
      <c r="P287" s="2633"/>
      <c r="Q287" s="2633"/>
      <c r="R287" s="808">
        <v>0</v>
      </c>
      <c r="S287" s="2643">
        <v>0</v>
      </c>
      <c r="T287" s="2643">
        <v>0</v>
      </c>
      <c r="U287" s="810">
        <v>0</v>
      </c>
      <c r="V287" s="2644">
        <v>0</v>
      </c>
      <c r="W287" s="2644">
        <v>0</v>
      </c>
      <c r="X287" s="1652">
        <v>0</v>
      </c>
      <c r="Y287" s="2646">
        <v>0</v>
      </c>
      <c r="Z287" s="2646">
        <v>0</v>
      </c>
      <c r="AA287" s="2647">
        <v>-111700</v>
      </c>
      <c r="AB287" s="2647">
        <v>-116700</v>
      </c>
      <c r="AC287" s="515">
        <v>-119600</v>
      </c>
      <c r="AD287" s="515">
        <v>-122600</v>
      </c>
      <c r="AE287" s="515">
        <v>-125700</v>
      </c>
      <c r="AF287" s="515">
        <v>-128800</v>
      </c>
      <c r="AG287" s="515">
        <v>-132000</v>
      </c>
      <c r="AH287" s="515">
        <v>-135300</v>
      </c>
      <c r="AI287" s="515">
        <v>-138700</v>
      </c>
      <c r="AJ287" s="515">
        <v>-142200</v>
      </c>
      <c r="AK287" s="515">
        <v>-145800</v>
      </c>
      <c r="AL287" s="515">
        <v>-149400</v>
      </c>
      <c r="AM287" s="515">
        <v>-153100</v>
      </c>
      <c r="AN287" s="515">
        <v>-156900</v>
      </c>
      <c r="AO287" s="515">
        <v>-160800</v>
      </c>
      <c r="AP287" s="515">
        <v>-164800</v>
      </c>
      <c r="AQ287" s="2716"/>
      <c r="AR287" s="2565"/>
      <c r="AS287" s="1652">
        <v>0</v>
      </c>
      <c r="AT287" s="2565"/>
      <c r="AU287" s="2565"/>
      <c r="AV287" s="2565"/>
      <c r="AW287" s="2565"/>
      <c r="AX287" s="2565"/>
      <c r="AY287" s="2565"/>
      <c r="AZ287" s="2565"/>
      <c r="BA287" s="2565"/>
      <c r="BB287" s="2565"/>
      <c r="BC287" s="2565"/>
      <c r="BD287" s="2565"/>
      <c r="BE287" s="2565"/>
      <c r="BF287" s="2565"/>
      <c r="BG287" s="2565"/>
      <c r="BH287" s="2565"/>
      <c r="BI287" s="2565"/>
      <c r="BJ287" s="2565"/>
      <c r="BK287" s="2565"/>
      <c r="BL287" s="2565"/>
      <c r="BM287" s="2565"/>
      <c r="BN287" s="2565"/>
      <c r="BO287" s="2565"/>
      <c r="BP287" s="2565"/>
      <c r="BQ287" s="2565"/>
      <c r="BR287" s="2565"/>
      <c r="BS287" s="2565"/>
      <c r="BT287" s="2565"/>
      <c r="BU287" s="2565"/>
      <c r="BV287" s="2565"/>
      <c r="BW287" s="2565"/>
      <c r="BX287" s="2565"/>
      <c r="BY287" s="2565"/>
      <c r="BZ287" s="2565"/>
      <c r="CA287" s="2565"/>
      <c r="CB287" s="2565"/>
      <c r="CC287" s="2565"/>
      <c r="CD287" s="2565"/>
      <c r="CE287" s="2565"/>
      <c r="CF287" s="2565"/>
      <c r="CG287" s="2565"/>
      <c r="CH287" s="2565"/>
      <c r="CI287" s="2565"/>
      <c r="CJ287" s="2565"/>
      <c r="CK287" s="2565"/>
      <c r="CL287" s="2565"/>
      <c r="CM287" s="2565"/>
      <c r="CN287" s="2565"/>
      <c r="CO287" s="2565"/>
      <c r="CP287" s="2565"/>
      <c r="CQ287" s="2565"/>
      <c r="CR287" s="2565"/>
      <c r="CS287" s="2565"/>
      <c r="CT287" s="2565"/>
      <c r="CU287" s="2565"/>
      <c r="CV287" s="2565"/>
      <c r="CW287" s="2565"/>
      <c r="CX287" s="2565"/>
      <c r="CY287" s="2565"/>
      <c r="CZ287" s="2565"/>
      <c r="DA287" s="2565"/>
      <c r="DB287" s="2565"/>
      <c r="DC287" s="2565"/>
      <c r="DD287" s="2565"/>
      <c r="DE287" s="2565"/>
      <c r="DF287" s="2565"/>
      <c r="DG287" s="2565"/>
      <c r="DH287" s="2565"/>
      <c r="DI287" s="2565"/>
      <c r="DJ287" s="2565"/>
      <c r="DK287" s="2565"/>
      <c r="DL287" s="2565"/>
      <c r="DM287" s="2565"/>
      <c r="DN287" s="2565"/>
      <c r="DO287" s="2565"/>
      <c r="DP287" s="2565"/>
      <c r="DQ287" s="2565"/>
      <c r="DR287" s="2565"/>
      <c r="DS287" s="2565"/>
      <c r="DT287" s="2565"/>
      <c r="DU287" s="2565"/>
      <c r="DV287" s="2565"/>
      <c r="DW287" s="2565"/>
      <c r="DX287" s="2565"/>
      <c r="DY287" s="2565"/>
      <c r="DZ287" s="2565"/>
      <c r="EA287" s="2565"/>
      <c r="EB287" s="2565"/>
      <c r="EC287" s="2565"/>
      <c r="ED287" s="2565"/>
      <c r="EE287" s="2565"/>
      <c r="EF287" s="2565"/>
      <c r="EG287" s="2565"/>
      <c r="EH287" s="2565"/>
      <c r="EI287" s="2565"/>
      <c r="EJ287" s="2565"/>
      <c r="EK287" s="2565"/>
      <c r="EL287" s="2565"/>
      <c r="EM287" s="2565"/>
      <c r="EN287" s="2565"/>
      <c r="EO287" s="2565"/>
      <c r="EP287" s="2565"/>
      <c r="EQ287" s="2565"/>
      <c r="ER287" s="2565"/>
      <c r="ES287" s="2565"/>
      <c r="ET287" s="2565"/>
      <c r="EU287" s="2565"/>
      <c r="EV287" s="2565"/>
      <c r="EW287" s="2565"/>
      <c r="EX287" s="2565"/>
      <c r="EY287" s="2565"/>
      <c r="EZ287" s="2565"/>
      <c r="FA287" s="2565"/>
      <c r="FB287" s="2565"/>
      <c r="FC287" s="2565"/>
      <c r="FD287" s="2565"/>
      <c r="FE287" s="2565"/>
      <c r="FF287" s="2565"/>
      <c r="FG287" s="2565"/>
      <c r="FH287" s="2565"/>
      <c r="FI287" s="2565"/>
      <c r="FJ287" s="2565"/>
      <c r="FK287" s="2565"/>
      <c r="FL287" s="2565"/>
      <c r="FM287" s="2565"/>
      <c r="FN287" s="2565"/>
      <c r="FO287" s="2565"/>
      <c r="FP287" s="2565"/>
      <c r="FQ287" s="2565"/>
      <c r="FR287" s="2565"/>
      <c r="FS287" s="2565"/>
      <c r="FT287" s="2565"/>
      <c r="FU287" s="2565"/>
      <c r="FV287" s="2565"/>
      <c r="FW287" s="2565"/>
      <c r="FX287" s="2565"/>
      <c r="FY287" s="2565"/>
      <c r="FZ287" s="2565"/>
      <c r="GA287" s="2565"/>
      <c r="GB287" s="2565"/>
      <c r="GC287" s="2565"/>
      <c r="GD287" s="2565"/>
      <c r="GE287" s="2565"/>
      <c r="GF287" s="2565"/>
      <c r="GG287" s="2565"/>
      <c r="GH287" s="2565"/>
      <c r="GI287" s="2565"/>
      <c r="GJ287" s="2565"/>
      <c r="GK287" s="2565"/>
      <c r="GL287" s="2565"/>
      <c r="GM287" s="2565"/>
      <c r="GN287" s="2565"/>
      <c r="GO287" s="2565"/>
      <c r="GP287" s="2565"/>
      <c r="GQ287" s="2565"/>
      <c r="GR287" s="2565"/>
      <c r="GS287" s="2565"/>
      <c r="GT287" s="2565"/>
      <c r="GU287" s="2565"/>
      <c r="GV287" s="2565"/>
      <c r="GW287" s="2565"/>
      <c r="GX287" s="2565"/>
      <c r="GY287" s="2565"/>
      <c r="GZ287" s="2565"/>
      <c r="HA287" s="2565"/>
      <c r="HB287" s="2565"/>
      <c r="HC287" s="2565"/>
      <c r="HD287" s="2565"/>
      <c r="HE287" s="2565"/>
      <c r="HF287" s="2565"/>
      <c r="HG287" s="2565"/>
      <c r="HH287" s="2565"/>
      <c r="HI287" s="2565"/>
      <c r="HJ287" s="2565"/>
      <c r="HK287" s="2565"/>
      <c r="HL287" s="2565"/>
      <c r="HM287" s="2565"/>
      <c r="HN287" s="2565"/>
      <c r="HO287" s="2565"/>
      <c r="HP287" s="2565"/>
      <c r="HQ287" s="2565"/>
      <c r="HR287" s="2565"/>
      <c r="HS287" s="2565"/>
      <c r="HT287" s="2565"/>
      <c r="HU287" s="2565"/>
      <c r="HV287" s="2565"/>
      <c r="HW287" s="2565"/>
      <c r="HX287" s="2565"/>
      <c r="HY287" s="2565"/>
      <c r="HZ287" s="2565"/>
      <c r="IA287" s="2565"/>
      <c r="IB287" s="2565"/>
      <c r="IC287" s="2565"/>
      <c r="ID287" s="2565"/>
      <c r="IE287" s="2565"/>
      <c r="IF287" s="2565"/>
      <c r="IG287" s="2565"/>
      <c r="IH287" s="2565"/>
      <c r="II287" s="2565"/>
      <c r="IJ287" s="2565"/>
      <c r="IK287" s="2565"/>
      <c r="IL287" s="2565"/>
      <c r="IM287" s="2565"/>
      <c r="IN287" s="2565"/>
      <c r="IO287" s="2565"/>
      <c r="IP287" s="2565"/>
      <c r="IQ287" s="2565"/>
      <c r="IR287" s="2565"/>
      <c r="IS287" s="2565"/>
      <c r="IT287" s="2565"/>
      <c r="IU287" s="2565"/>
      <c r="IV287" s="2565"/>
    </row>
    <row r="288" spans="1:256" ht="15.6" customHeight="1">
      <c r="C288" s="2641"/>
      <c r="D288" s="2650"/>
      <c r="E288" s="2651"/>
      <c r="F288" s="2652" t="s">
        <v>37</v>
      </c>
      <c r="G288" s="2653"/>
      <c r="H288" s="2653"/>
      <c r="I288" s="2653"/>
      <c r="J288" s="2653"/>
      <c r="K288" s="2653"/>
      <c r="L288" s="2653"/>
      <c r="M288" s="2653"/>
      <c r="N288" s="2653"/>
      <c r="O288" s="546">
        <v>0</v>
      </c>
      <c r="P288" s="546">
        <v>0</v>
      </c>
      <c r="Q288" s="546">
        <v>0</v>
      </c>
      <c r="R288" s="2654">
        <v>1543500</v>
      </c>
      <c r="S288" s="2655">
        <v>1849000</v>
      </c>
      <c r="T288" s="2655">
        <v>1978300</v>
      </c>
      <c r="U288" s="2656">
        <v>1951800</v>
      </c>
      <c r="V288" s="2657">
        <v>1952900</v>
      </c>
      <c r="W288" s="546">
        <v>1965100</v>
      </c>
      <c r="X288" s="2658">
        <v>2599000</v>
      </c>
      <c r="Y288" s="2659">
        <v>2293300</v>
      </c>
      <c r="Z288" s="2659">
        <v>2420400</v>
      </c>
      <c r="AA288" s="2660">
        <v>2302548.3092</v>
      </c>
      <c r="AB288" s="2660">
        <v>2333531.0342850001</v>
      </c>
      <c r="AC288" s="546">
        <v>2429200</v>
      </c>
      <c r="AD288" s="546">
        <v>2540500</v>
      </c>
      <c r="AE288" s="546">
        <v>2658500</v>
      </c>
      <c r="AF288" s="546">
        <v>2780300</v>
      </c>
      <c r="AG288" s="546">
        <v>2880100</v>
      </c>
      <c r="AH288" s="546">
        <v>2983500</v>
      </c>
      <c r="AI288" s="546">
        <v>3090600</v>
      </c>
      <c r="AJ288" s="546">
        <v>3201600</v>
      </c>
      <c r="AK288" s="546">
        <v>3317000</v>
      </c>
      <c r="AL288" s="546">
        <v>3437000</v>
      </c>
      <c r="AM288" s="546">
        <v>3561700</v>
      </c>
      <c r="AN288" s="546">
        <v>3691200</v>
      </c>
      <c r="AO288" s="546">
        <v>3825800</v>
      </c>
      <c r="AP288" s="547">
        <v>3965600</v>
      </c>
      <c r="AQ288" s="2565"/>
      <c r="AR288" s="2565"/>
      <c r="AS288" s="2658">
        <v>2420400</v>
      </c>
      <c r="AT288" s="2565"/>
      <c r="AU288" s="2565"/>
      <c r="AV288" s="2565"/>
      <c r="AW288" s="2565"/>
      <c r="AX288" s="2565"/>
      <c r="AY288" s="2565"/>
      <c r="AZ288" s="2565"/>
      <c r="BA288" s="2565"/>
      <c r="BB288" s="2565"/>
      <c r="BC288" s="2565"/>
      <c r="BD288" s="2565"/>
      <c r="BE288" s="2565"/>
      <c r="BF288" s="2565"/>
      <c r="BG288" s="2565"/>
      <c r="BH288" s="2565"/>
      <c r="BI288" s="2565"/>
      <c r="BJ288" s="2565"/>
      <c r="BK288" s="2565"/>
      <c r="BL288" s="2565"/>
      <c r="BM288" s="2565"/>
      <c r="BN288" s="2565"/>
      <c r="BO288" s="2565"/>
      <c r="BP288" s="2565"/>
      <c r="BQ288" s="2565"/>
      <c r="BR288" s="2565"/>
      <c r="BS288" s="2565"/>
      <c r="BT288" s="2565"/>
      <c r="BU288" s="2565"/>
      <c r="BV288" s="2565"/>
      <c r="BW288" s="2565"/>
      <c r="BX288" s="2565"/>
      <c r="BY288" s="2565"/>
      <c r="BZ288" s="2565"/>
      <c r="CA288" s="2565"/>
      <c r="CB288" s="2565"/>
      <c r="CC288" s="2565"/>
      <c r="CD288" s="2565"/>
      <c r="CE288" s="2565"/>
      <c r="CF288" s="2565"/>
      <c r="CG288" s="2565"/>
      <c r="CH288" s="2565"/>
      <c r="CI288" s="2565"/>
      <c r="CJ288" s="2565"/>
      <c r="CK288" s="2565"/>
      <c r="CL288" s="2565"/>
      <c r="CM288" s="2565"/>
      <c r="CN288" s="2565"/>
      <c r="CO288" s="2565"/>
      <c r="CP288" s="2565"/>
      <c r="CQ288" s="2565"/>
      <c r="CR288" s="2565"/>
      <c r="CS288" s="2565"/>
      <c r="CT288" s="2565"/>
      <c r="CU288" s="2565"/>
      <c r="CV288" s="2565"/>
      <c r="CW288" s="2565"/>
      <c r="CX288" s="2565"/>
      <c r="CY288" s="2565"/>
      <c r="CZ288" s="2565"/>
      <c r="DA288" s="2565"/>
      <c r="DB288" s="2565"/>
      <c r="DC288" s="2565"/>
      <c r="DD288" s="2565"/>
      <c r="DE288" s="2565"/>
      <c r="DF288" s="2565"/>
      <c r="DG288" s="2565"/>
      <c r="DH288" s="2565"/>
      <c r="DI288" s="2565"/>
      <c r="DJ288" s="2565"/>
      <c r="DK288" s="2565"/>
      <c r="DL288" s="2565"/>
      <c r="DM288" s="2565"/>
      <c r="DN288" s="2565"/>
      <c r="DO288" s="2565"/>
      <c r="DP288" s="2565"/>
      <c r="DQ288" s="2565"/>
      <c r="DR288" s="2565"/>
      <c r="DS288" s="2565"/>
      <c r="DT288" s="2565"/>
      <c r="DU288" s="2565"/>
      <c r="DV288" s="2565"/>
      <c r="DW288" s="2565"/>
      <c r="DX288" s="2565"/>
      <c r="DY288" s="2565"/>
      <c r="DZ288" s="2565"/>
      <c r="EA288" s="2565"/>
      <c r="EB288" s="2565"/>
      <c r="EC288" s="2565"/>
      <c r="ED288" s="2565"/>
      <c r="EE288" s="2565"/>
      <c r="EF288" s="2565"/>
      <c r="EG288" s="2565"/>
      <c r="EH288" s="2565"/>
      <c r="EI288" s="2565"/>
      <c r="EJ288" s="2565"/>
      <c r="EK288" s="2565"/>
      <c r="EL288" s="2565"/>
      <c r="EM288" s="2565"/>
      <c r="EN288" s="2565"/>
      <c r="EO288" s="2565"/>
      <c r="EP288" s="2565"/>
      <c r="EQ288" s="2565"/>
      <c r="ER288" s="2565"/>
      <c r="ES288" s="2565"/>
      <c r="ET288" s="2565"/>
      <c r="EU288" s="2565"/>
      <c r="EV288" s="2565"/>
      <c r="EW288" s="2565"/>
      <c r="EX288" s="2565"/>
      <c r="EY288" s="2565"/>
      <c r="EZ288" s="2565"/>
      <c r="FA288" s="2565"/>
      <c r="FB288" s="2565"/>
      <c r="FC288" s="2565"/>
      <c r="FD288" s="2565"/>
      <c r="FE288" s="2565"/>
      <c r="FF288" s="2565"/>
      <c r="FG288" s="2565"/>
      <c r="FH288" s="2565"/>
      <c r="FI288" s="2565"/>
      <c r="FJ288" s="2565"/>
      <c r="FK288" s="2565"/>
      <c r="FL288" s="2565"/>
      <c r="FM288" s="2565"/>
      <c r="FN288" s="2565"/>
      <c r="FO288" s="2565"/>
      <c r="FP288" s="2565"/>
      <c r="FQ288" s="2565"/>
      <c r="FR288" s="2565"/>
      <c r="FS288" s="2565"/>
      <c r="FT288" s="2565"/>
      <c r="FU288" s="2565"/>
      <c r="FV288" s="2565"/>
      <c r="FW288" s="2565"/>
      <c r="FX288" s="2565"/>
      <c r="FY288" s="2565"/>
      <c r="FZ288" s="2565"/>
      <c r="GA288" s="2565"/>
      <c r="GB288" s="2565"/>
      <c r="GC288" s="2565"/>
      <c r="GD288" s="2565"/>
      <c r="GE288" s="2565"/>
      <c r="GF288" s="2565"/>
      <c r="GG288" s="2565"/>
      <c r="GH288" s="2565"/>
      <c r="GI288" s="2565"/>
      <c r="GJ288" s="2565"/>
      <c r="GK288" s="2565"/>
      <c r="GL288" s="2565"/>
      <c r="GM288" s="2565"/>
      <c r="GN288" s="2565"/>
      <c r="GO288" s="2565"/>
      <c r="GP288" s="2565"/>
      <c r="GQ288" s="2565"/>
      <c r="GR288" s="2565"/>
      <c r="GS288" s="2565"/>
      <c r="GT288" s="2565"/>
      <c r="GU288" s="2565"/>
      <c r="GV288" s="2565"/>
      <c r="GW288" s="2565"/>
      <c r="GX288" s="2565"/>
      <c r="GY288" s="2565"/>
      <c r="GZ288" s="2565"/>
      <c r="HA288" s="2565"/>
      <c r="HB288" s="2565"/>
      <c r="HC288" s="2565"/>
      <c r="HD288" s="2565"/>
      <c r="HE288" s="2565"/>
      <c r="HF288" s="2565"/>
      <c r="HG288" s="2565"/>
      <c r="HH288" s="2565"/>
      <c r="HI288" s="2565"/>
      <c r="HJ288" s="2565"/>
      <c r="HK288" s="2565"/>
      <c r="HL288" s="2565"/>
      <c r="HM288" s="2565"/>
      <c r="HN288" s="2565"/>
      <c r="HO288" s="2565"/>
      <c r="HP288" s="2565"/>
      <c r="HQ288" s="2565"/>
      <c r="HR288" s="2565"/>
      <c r="HS288" s="2565"/>
      <c r="HT288" s="2565"/>
      <c r="HU288" s="2565"/>
      <c r="HV288" s="2565"/>
      <c r="HW288" s="2565"/>
      <c r="HX288" s="2565"/>
      <c r="HY288" s="2565"/>
      <c r="HZ288" s="2565"/>
      <c r="IA288" s="2565"/>
      <c r="IB288" s="2565"/>
      <c r="IC288" s="2565"/>
      <c r="ID288" s="2565"/>
      <c r="IE288" s="2565"/>
      <c r="IF288" s="2565"/>
      <c r="IG288" s="2565"/>
      <c r="IH288" s="2565"/>
      <c r="II288" s="2565"/>
      <c r="IJ288" s="2565"/>
      <c r="IK288" s="2565"/>
      <c r="IL288" s="2565"/>
      <c r="IM288" s="2565"/>
      <c r="IN288" s="2565"/>
      <c r="IO288" s="2565"/>
      <c r="IP288" s="2565"/>
      <c r="IQ288" s="2565"/>
      <c r="IR288" s="2565"/>
      <c r="IS288" s="2565"/>
      <c r="IT288" s="2565"/>
      <c r="IU288" s="2565"/>
      <c r="IV288" s="2565"/>
    </row>
    <row r="289" spans="1:256" ht="15.6" customHeight="1">
      <c r="C289" s="2641"/>
      <c r="D289" s="2718"/>
      <c r="E289" s="2719" t="s">
        <v>758</v>
      </c>
      <c r="F289" s="2670"/>
      <c r="G289" s="2632"/>
      <c r="H289" s="2632"/>
      <c r="I289" s="2632"/>
      <c r="J289" s="2632"/>
      <c r="K289" s="2632"/>
      <c r="L289" s="2632"/>
      <c r="M289" s="2632"/>
      <c r="N289" s="2632"/>
      <c r="O289" s="2633"/>
      <c r="P289" s="808"/>
      <c r="Q289" s="808"/>
      <c r="R289" s="808"/>
      <c r="S289" s="2643"/>
      <c r="T289" s="2643"/>
      <c r="U289" s="810"/>
      <c r="V289" s="2644"/>
      <c r="W289" s="2644"/>
      <c r="X289" s="1652"/>
      <c r="Y289" s="2646"/>
      <c r="Z289" s="2646"/>
      <c r="AA289" s="2647"/>
      <c r="AB289" s="2647"/>
      <c r="AC289" s="515"/>
      <c r="AD289" s="515"/>
      <c r="AE289" s="515"/>
      <c r="AF289" s="515"/>
      <c r="AG289" s="515"/>
      <c r="AH289" s="515"/>
      <c r="AI289" s="515"/>
      <c r="AJ289" s="515"/>
      <c r="AK289" s="515"/>
      <c r="AL289" s="515"/>
      <c r="AM289" s="515"/>
      <c r="AN289" s="515"/>
      <c r="AO289" s="515"/>
      <c r="AP289" s="561"/>
      <c r="AQ289" s="2712"/>
      <c r="AR289" s="2712"/>
      <c r="AS289" s="1652"/>
      <c r="AT289" s="2712"/>
      <c r="AU289" s="2712"/>
      <c r="AV289" s="2712"/>
      <c r="AW289" s="2712"/>
      <c r="AX289" s="2712"/>
      <c r="AY289" s="2712"/>
      <c r="AZ289" s="2712"/>
      <c r="BA289" s="2712"/>
      <c r="BB289" s="2712"/>
      <c r="BC289" s="2712"/>
      <c r="BD289" s="2712"/>
      <c r="BE289" s="2712"/>
      <c r="BF289" s="2712"/>
      <c r="BG289" s="2712"/>
      <c r="BH289" s="2712"/>
      <c r="BI289" s="2712"/>
      <c r="BJ289" s="2712"/>
      <c r="BK289" s="2712"/>
      <c r="BL289" s="2712"/>
      <c r="BM289" s="2712"/>
      <c r="BN289" s="2712"/>
      <c r="BO289" s="2712"/>
      <c r="BP289" s="2712"/>
      <c r="BQ289" s="2712"/>
      <c r="BR289" s="2712"/>
      <c r="BS289" s="2712"/>
      <c r="BT289" s="2712"/>
      <c r="BU289" s="2712"/>
      <c r="BV289" s="2712"/>
      <c r="BW289" s="2712"/>
      <c r="BX289" s="2712"/>
      <c r="BY289" s="2712"/>
      <c r="BZ289" s="2712"/>
      <c r="CA289" s="2712"/>
      <c r="CB289" s="2712"/>
      <c r="CC289" s="2712"/>
      <c r="CD289" s="2712"/>
      <c r="CE289" s="2712"/>
      <c r="CF289" s="2712"/>
      <c r="CG289" s="2712"/>
      <c r="CH289" s="2712"/>
      <c r="CI289" s="2712"/>
      <c r="CJ289" s="2712"/>
      <c r="CK289" s="2712"/>
      <c r="CL289" s="2712"/>
      <c r="CM289" s="2712"/>
      <c r="CN289" s="2712"/>
      <c r="CO289" s="2712"/>
      <c r="CP289" s="2712"/>
      <c r="CQ289" s="2712"/>
      <c r="CR289" s="2712"/>
      <c r="CS289" s="2712"/>
      <c r="CT289" s="2712"/>
      <c r="CU289" s="2712"/>
      <c r="CV289" s="2712"/>
      <c r="CW289" s="2712"/>
      <c r="CX289" s="2712"/>
      <c r="CY289" s="2712"/>
      <c r="CZ289" s="2712"/>
      <c r="DA289" s="2712"/>
      <c r="DB289" s="2712"/>
      <c r="DC289" s="2712"/>
      <c r="DD289" s="2712"/>
      <c r="DE289" s="2712"/>
      <c r="DF289" s="2712"/>
      <c r="DG289" s="2712"/>
      <c r="DH289" s="2712"/>
      <c r="DI289" s="2712"/>
      <c r="DJ289" s="2712"/>
      <c r="DK289" s="2712"/>
      <c r="DL289" s="2712"/>
      <c r="DM289" s="2712"/>
      <c r="DN289" s="2712"/>
      <c r="DO289" s="2712"/>
      <c r="DP289" s="2712"/>
      <c r="DQ289" s="2712"/>
      <c r="DR289" s="2712"/>
      <c r="DS289" s="2712"/>
      <c r="DT289" s="2712"/>
      <c r="DU289" s="2712"/>
      <c r="DV289" s="2712"/>
      <c r="DW289" s="2712"/>
      <c r="DX289" s="2712"/>
      <c r="DY289" s="2712"/>
      <c r="DZ289" s="2712"/>
      <c r="EA289" s="2712"/>
      <c r="EB289" s="2712"/>
      <c r="EC289" s="2712"/>
      <c r="ED289" s="2712"/>
      <c r="EE289" s="2712"/>
      <c r="EF289" s="2712"/>
      <c r="EG289" s="2712"/>
      <c r="EH289" s="2712"/>
      <c r="EI289" s="2712"/>
      <c r="EJ289" s="2712"/>
      <c r="EK289" s="2712"/>
      <c r="EL289" s="2712"/>
      <c r="EM289" s="2712"/>
      <c r="EN289" s="2712"/>
      <c r="EO289" s="2712"/>
      <c r="EP289" s="2712"/>
      <c r="EQ289" s="2712"/>
      <c r="ER289" s="2712"/>
      <c r="ES289" s="2712"/>
      <c r="ET289" s="2712"/>
      <c r="EU289" s="2712"/>
      <c r="EV289" s="2712"/>
      <c r="EW289" s="2712"/>
      <c r="EX289" s="2712"/>
      <c r="EY289" s="2712"/>
      <c r="EZ289" s="2712"/>
      <c r="FA289" s="2712"/>
      <c r="FB289" s="2712"/>
      <c r="FC289" s="2712"/>
      <c r="FD289" s="2712"/>
      <c r="FE289" s="2712"/>
      <c r="FF289" s="2712"/>
      <c r="FG289" s="2712"/>
      <c r="FH289" s="2712"/>
      <c r="FI289" s="2712"/>
      <c r="FJ289" s="2712"/>
      <c r="FK289" s="2712"/>
      <c r="FL289" s="2712"/>
      <c r="FM289" s="2712"/>
      <c r="FN289" s="2712"/>
      <c r="FO289" s="2712"/>
      <c r="FP289" s="2712"/>
      <c r="FQ289" s="2712"/>
      <c r="FR289" s="2712"/>
      <c r="FS289" s="2712"/>
      <c r="FT289" s="2712"/>
      <c r="FU289" s="2712"/>
      <c r="FV289" s="2712"/>
      <c r="FW289" s="2712"/>
      <c r="FX289" s="2712"/>
      <c r="FY289" s="2712"/>
      <c r="FZ289" s="2712"/>
      <c r="GA289" s="2712"/>
      <c r="GB289" s="2712"/>
      <c r="GC289" s="2712"/>
      <c r="GD289" s="2712"/>
      <c r="GE289" s="2712"/>
      <c r="GF289" s="2712"/>
      <c r="GG289" s="2712"/>
      <c r="GH289" s="2712"/>
      <c r="GI289" s="2712"/>
      <c r="GJ289" s="2712"/>
      <c r="GK289" s="2712"/>
      <c r="GL289" s="2712"/>
      <c r="GM289" s="2712"/>
      <c r="GN289" s="2712"/>
      <c r="GO289" s="2712"/>
      <c r="GP289" s="2712"/>
      <c r="GQ289" s="2712"/>
      <c r="GR289" s="2712"/>
      <c r="GS289" s="2712"/>
      <c r="GT289" s="2712"/>
      <c r="GU289" s="2712"/>
      <c r="GV289" s="2712"/>
      <c r="GW289" s="2712"/>
      <c r="GX289" s="2712"/>
      <c r="GY289" s="2712"/>
      <c r="GZ289" s="2712"/>
      <c r="HA289" s="2712"/>
      <c r="HB289" s="2712"/>
      <c r="HC289" s="2712"/>
      <c r="HD289" s="2712"/>
      <c r="HE289" s="2712"/>
      <c r="HF289" s="2712"/>
      <c r="HG289" s="2712"/>
      <c r="HH289" s="2712"/>
      <c r="HI289" s="2712"/>
      <c r="HJ289" s="2712"/>
      <c r="HK289" s="2712"/>
      <c r="HL289" s="2712"/>
      <c r="HM289" s="2712"/>
      <c r="HN289" s="2712"/>
      <c r="HO289" s="2712"/>
      <c r="HP289" s="2712"/>
      <c r="HQ289" s="2712"/>
      <c r="HR289" s="2712"/>
      <c r="HS289" s="2712"/>
      <c r="HT289" s="2712"/>
      <c r="HU289" s="2712"/>
      <c r="HV289" s="2712"/>
      <c r="HW289" s="2712"/>
      <c r="HX289" s="2712"/>
      <c r="HY289" s="2712"/>
      <c r="HZ289" s="2712"/>
      <c r="IA289" s="2712"/>
      <c r="IB289" s="2712"/>
      <c r="IC289" s="2712"/>
      <c r="ID289" s="2712"/>
      <c r="IE289" s="2712"/>
      <c r="IF289" s="2712"/>
      <c r="IG289" s="2712"/>
      <c r="IH289" s="2712"/>
      <c r="II289" s="2712"/>
      <c r="IJ289" s="2712"/>
      <c r="IK289" s="2712"/>
      <c r="IL289" s="2712"/>
      <c r="IM289" s="2712"/>
      <c r="IN289" s="2712"/>
      <c r="IO289" s="2712"/>
      <c r="IP289" s="2712"/>
      <c r="IQ289" s="2712"/>
      <c r="IR289" s="2712"/>
      <c r="IS289" s="2712"/>
      <c r="IT289" s="2712"/>
      <c r="IU289" s="2712"/>
      <c r="IV289" s="2712"/>
    </row>
    <row r="290" spans="1:256" ht="15.6" customHeight="1">
      <c r="C290" s="2641"/>
      <c r="D290" s="2718"/>
      <c r="E290" s="2505"/>
      <c r="F290" s="2670" t="s">
        <v>628</v>
      </c>
      <c r="G290" s="808"/>
      <c r="H290" s="808"/>
      <c r="I290" s="808">
        <v>5087920.0380705297</v>
      </c>
      <c r="J290" s="808">
        <v>5937504.7913605953</v>
      </c>
      <c r="K290" s="808">
        <v>5563853.1564604295</v>
      </c>
      <c r="L290" s="808">
        <v>5560581.9372432008</v>
      </c>
      <c r="M290" s="808">
        <v>3905989.3377176612</v>
      </c>
      <c r="N290" s="808">
        <v>4204747.7486425694</v>
      </c>
      <c r="O290" s="808">
        <v>4288566</v>
      </c>
      <c r="P290" s="808">
        <v>5138500</v>
      </c>
      <c r="Q290" s="808">
        <v>4539400</v>
      </c>
      <c r="R290" s="808">
        <v>5168600</v>
      </c>
      <c r="S290" s="2643">
        <v>6396700</v>
      </c>
      <c r="T290" s="2643">
        <v>6580800</v>
      </c>
      <c r="U290" s="810">
        <v>7113100</v>
      </c>
      <c r="V290" s="2644">
        <v>7097800</v>
      </c>
      <c r="W290" s="2644">
        <v>7208900</v>
      </c>
      <c r="X290" s="1652">
        <v>7664300</v>
      </c>
      <c r="Y290" s="2646">
        <v>7618400</v>
      </c>
      <c r="Z290" s="2646">
        <v>8151900</v>
      </c>
      <c r="AA290" s="2647">
        <v>8377317.4738757713</v>
      </c>
      <c r="AB290" s="2647">
        <v>8859284.3833458591</v>
      </c>
      <c r="AC290" s="515">
        <v>9223000</v>
      </c>
      <c r="AD290" s="515">
        <v>9646700</v>
      </c>
      <c r="AE290" s="515">
        <v>10095900</v>
      </c>
      <c r="AF290" s="515">
        <v>10559600</v>
      </c>
      <c r="AG290" s="515">
        <v>10939300</v>
      </c>
      <c r="AH290" s="515">
        <v>11332800</v>
      </c>
      <c r="AI290" s="515">
        <v>11740600</v>
      </c>
      <c r="AJ290" s="515">
        <v>12163200</v>
      </c>
      <c r="AK290" s="515">
        <v>12602500</v>
      </c>
      <c r="AL290" s="515">
        <v>13059000</v>
      </c>
      <c r="AM290" s="515">
        <v>13533400</v>
      </c>
      <c r="AN290" s="515">
        <v>14026400</v>
      </c>
      <c r="AO290" s="515">
        <v>14538700</v>
      </c>
      <c r="AP290" s="561">
        <v>15071100</v>
      </c>
      <c r="AQ290" s="2712"/>
      <c r="AR290" s="2712"/>
      <c r="AS290" s="1652">
        <v>8151900</v>
      </c>
      <c r="AT290" s="2712"/>
      <c r="AU290" s="2712"/>
      <c r="AV290" s="2712"/>
      <c r="AW290" s="2712"/>
      <c r="AX290" s="2712"/>
      <c r="AY290" s="2712"/>
      <c r="AZ290" s="2712"/>
      <c r="BA290" s="2712"/>
      <c r="BB290" s="2712"/>
      <c r="BC290" s="2712"/>
      <c r="BD290" s="2712"/>
      <c r="BE290" s="2712"/>
      <c r="BF290" s="2712"/>
      <c r="BG290" s="2712"/>
      <c r="BH290" s="2712"/>
      <c r="BI290" s="2712"/>
      <c r="BJ290" s="2712"/>
      <c r="BK290" s="2712"/>
      <c r="BL290" s="2712"/>
      <c r="BM290" s="2712"/>
      <c r="BN290" s="2712"/>
      <c r="BO290" s="2712"/>
      <c r="BP290" s="2712"/>
      <c r="BQ290" s="2712"/>
      <c r="BR290" s="2712"/>
      <c r="BS290" s="2712"/>
      <c r="BT290" s="2712"/>
      <c r="BU290" s="2712"/>
      <c r="BV290" s="2712"/>
      <c r="BW290" s="2712"/>
      <c r="BX290" s="2712"/>
      <c r="BY290" s="2712"/>
      <c r="BZ290" s="2712"/>
      <c r="CA290" s="2712"/>
      <c r="CB290" s="2712"/>
      <c r="CC290" s="2712"/>
      <c r="CD290" s="2712"/>
      <c r="CE290" s="2712"/>
      <c r="CF290" s="2712"/>
      <c r="CG290" s="2712"/>
      <c r="CH290" s="2712"/>
      <c r="CI290" s="2712"/>
      <c r="CJ290" s="2712"/>
      <c r="CK290" s="2712"/>
      <c r="CL290" s="2712"/>
      <c r="CM290" s="2712"/>
      <c r="CN290" s="2712"/>
      <c r="CO290" s="2712"/>
      <c r="CP290" s="2712"/>
      <c r="CQ290" s="2712"/>
      <c r="CR290" s="2712"/>
      <c r="CS290" s="2712"/>
      <c r="CT290" s="2712"/>
      <c r="CU290" s="2712"/>
      <c r="CV290" s="2712"/>
      <c r="CW290" s="2712"/>
      <c r="CX290" s="2712"/>
      <c r="CY290" s="2712"/>
      <c r="CZ290" s="2712"/>
      <c r="DA290" s="2712"/>
      <c r="DB290" s="2712"/>
      <c r="DC290" s="2712"/>
      <c r="DD290" s="2712"/>
      <c r="DE290" s="2712"/>
      <c r="DF290" s="2712"/>
      <c r="DG290" s="2712"/>
      <c r="DH290" s="2712"/>
      <c r="DI290" s="2712"/>
      <c r="DJ290" s="2712"/>
      <c r="DK290" s="2712"/>
      <c r="DL290" s="2712"/>
      <c r="DM290" s="2712"/>
      <c r="DN290" s="2712"/>
      <c r="DO290" s="2712"/>
      <c r="DP290" s="2712"/>
      <c r="DQ290" s="2712"/>
      <c r="DR290" s="2712"/>
      <c r="DS290" s="2712"/>
      <c r="DT290" s="2712"/>
      <c r="DU290" s="2712"/>
      <c r="DV290" s="2712"/>
      <c r="DW290" s="2712"/>
      <c r="DX290" s="2712"/>
      <c r="DY290" s="2712"/>
      <c r="DZ290" s="2712"/>
      <c r="EA290" s="2712"/>
      <c r="EB290" s="2712"/>
      <c r="EC290" s="2712"/>
      <c r="ED290" s="2712"/>
      <c r="EE290" s="2712"/>
      <c r="EF290" s="2712"/>
      <c r="EG290" s="2712"/>
      <c r="EH290" s="2712"/>
      <c r="EI290" s="2712"/>
      <c r="EJ290" s="2712"/>
      <c r="EK290" s="2712"/>
      <c r="EL290" s="2712"/>
      <c r="EM290" s="2712"/>
      <c r="EN290" s="2712"/>
      <c r="EO290" s="2712"/>
      <c r="EP290" s="2712"/>
      <c r="EQ290" s="2712"/>
      <c r="ER290" s="2712"/>
      <c r="ES290" s="2712"/>
      <c r="ET290" s="2712"/>
      <c r="EU290" s="2712"/>
      <c r="EV290" s="2712"/>
      <c r="EW290" s="2712"/>
      <c r="EX290" s="2712"/>
      <c r="EY290" s="2712"/>
      <c r="EZ290" s="2712"/>
      <c r="FA290" s="2712"/>
      <c r="FB290" s="2712"/>
      <c r="FC290" s="2712"/>
      <c r="FD290" s="2712"/>
      <c r="FE290" s="2712"/>
      <c r="FF290" s="2712"/>
      <c r="FG290" s="2712"/>
      <c r="FH290" s="2712"/>
      <c r="FI290" s="2712"/>
      <c r="FJ290" s="2712"/>
      <c r="FK290" s="2712"/>
      <c r="FL290" s="2712"/>
      <c r="FM290" s="2712"/>
      <c r="FN290" s="2712"/>
      <c r="FO290" s="2712"/>
      <c r="FP290" s="2712"/>
      <c r="FQ290" s="2712"/>
      <c r="FR290" s="2712"/>
      <c r="FS290" s="2712"/>
      <c r="FT290" s="2712"/>
      <c r="FU290" s="2712"/>
      <c r="FV290" s="2712"/>
      <c r="FW290" s="2712"/>
      <c r="FX290" s="2712"/>
      <c r="FY290" s="2712"/>
      <c r="FZ290" s="2712"/>
      <c r="GA290" s="2712"/>
      <c r="GB290" s="2712"/>
      <c r="GC290" s="2712"/>
      <c r="GD290" s="2712"/>
      <c r="GE290" s="2712"/>
      <c r="GF290" s="2712"/>
      <c r="GG290" s="2712"/>
      <c r="GH290" s="2712"/>
      <c r="GI290" s="2712"/>
      <c r="GJ290" s="2712"/>
      <c r="GK290" s="2712"/>
      <c r="GL290" s="2712"/>
      <c r="GM290" s="2712"/>
      <c r="GN290" s="2712"/>
      <c r="GO290" s="2712"/>
      <c r="GP290" s="2712"/>
      <c r="GQ290" s="2712"/>
      <c r="GR290" s="2712"/>
      <c r="GS290" s="2712"/>
      <c r="GT290" s="2712"/>
      <c r="GU290" s="2712"/>
      <c r="GV290" s="2712"/>
      <c r="GW290" s="2712"/>
      <c r="GX290" s="2712"/>
      <c r="GY290" s="2712"/>
      <c r="GZ290" s="2712"/>
      <c r="HA290" s="2712"/>
      <c r="HB290" s="2712"/>
      <c r="HC290" s="2712"/>
      <c r="HD290" s="2712"/>
      <c r="HE290" s="2712"/>
      <c r="HF290" s="2712"/>
      <c r="HG290" s="2712"/>
      <c r="HH290" s="2712"/>
      <c r="HI290" s="2712"/>
      <c r="HJ290" s="2712"/>
      <c r="HK290" s="2712"/>
      <c r="HL290" s="2712"/>
      <c r="HM290" s="2712"/>
      <c r="HN290" s="2712"/>
      <c r="HO290" s="2712"/>
      <c r="HP290" s="2712"/>
      <c r="HQ290" s="2712"/>
      <c r="HR290" s="2712"/>
      <c r="HS290" s="2712"/>
      <c r="HT290" s="2712"/>
      <c r="HU290" s="2712"/>
      <c r="HV290" s="2712"/>
      <c r="HW290" s="2712"/>
      <c r="HX290" s="2712"/>
      <c r="HY290" s="2712"/>
      <c r="HZ290" s="2712"/>
      <c r="IA290" s="2712"/>
      <c r="IB290" s="2712"/>
      <c r="IC290" s="2712"/>
      <c r="ID290" s="2712"/>
      <c r="IE290" s="2712"/>
      <c r="IF290" s="2712"/>
      <c r="IG290" s="2712"/>
      <c r="IH290" s="2712"/>
      <c r="II290" s="2712"/>
      <c r="IJ290" s="2712"/>
      <c r="IK290" s="2712"/>
      <c r="IL290" s="2712"/>
      <c r="IM290" s="2712"/>
      <c r="IN290" s="2712"/>
      <c r="IO290" s="2712"/>
      <c r="IP290" s="2712"/>
      <c r="IQ290" s="2712"/>
      <c r="IR290" s="2712"/>
      <c r="IS290" s="2712"/>
      <c r="IT290" s="2712"/>
      <c r="IU290" s="2712"/>
      <c r="IV290" s="2712"/>
    </row>
    <row r="291" spans="1:256" ht="15.6" customHeight="1">
      <c r="C291" s="2641"/>
      <c r="D291" s="2718"/>
      <c r="E291" s="2505"/>
      <c r="F291" s="2670" t="s">
        <v>630</v>
      </c>
      <c r="G291" s="808"/>
      <c r="H291" s="808"/>
      <c r="I291" s="808">
        <v>59475.489691902956</v>
      </c>
      <c r="J291" s="808">
        <v>103736.73049433221</v>
      </c>
      <c r="K291" s="808">
        <v>329679.95163690508</v>
      </c>
      <c r="L291" s="808">
        <v>302148.66894296266</v>
      </c>
      <c r="M291" s="808">
        <v>247547.32435098509</v>
      </c>
      <c r="N291" s="808">
        <v>386727.30383963604</v>
      </c>
      <c r="O291" s="808"/>
      <c r="P291" s="808">
        <v>305600</v>
      </c>
      <c r="Q291" s="808">
        <v>206600</v>
      </c>
      <c r="R291" s="808">
        <v>272700</v>
      </c>
      <c r="S291" s="2643">
        <v>289700</v>
      </c>
      <c r="T291" s="2643">
        <v>348000</v>
      </c>
      <c r="U291" s="810">
        <v>266100</v>
      </c>
      <c r="V291" s="2644">
        <v>285800</v>
      </c>
      <c r="W291" s="2644">
        <v>320800</v>
      </c>
      <c r="X291" s="1652">
        <v>319400</v>
      </c>
      <c r="Y291" s="2646">
        <v>363400</v>
      </c>
      <c r="Z291" s="2646">
        <v>363400</v>
      </c>
      <c r="AA291" s="2647">
        <v>366900</v>
      </c>
      <c r="AB291" s="2647">
        <v>366900</v>
      </c>
      <c r="AC291" s="515">
        <v>376100</v>
      </c>
      <c r="AD291" s="515">
        <v>385500</v>
      </c>
      <c r="AE291" s="515">
        <v>395100</v>
      </c>
      <c r="AF291" s="515">
        <v>405000</v>
      </c>
      <c r="AG291" s="515">
        <v>415100</v>
      </c>
      <c r="AH291" s="515">
        <v>425500</v>
      </c>
      <c r="AI291" s="515">
        <v>436100</v>
      </c>
      <c r="AJ291" s="515">
        <v>447000</v>
      </c>
      <c r="AK291" s="515">
        <v>458200</v>
      </c>
      <c r="AL291" s="515">
        <v>469700</v>
      </c>
      <c r="AM291" s="515">
        <v>481400</v>
      </c>
      <c r="AN291" s="515">
        <v>493400</v>
      </c>
      <c r="AO291" s="515">
        <v>505700</v>
      </c>
      <c r="AP291" s="561">
        <v>518300</v>
      </c>
      <c r="AQ291" s="2712"/>
      <c r="AR291" s="2712"/>
      <c r="AS291" s="1652">
        <v>363400</v>
      </c>
      <c r="AT291" s="2712"/>
      <c r="AU291" s="2712"/>
      <c r="AV291" s="2712"/>
      <c r="AW291" s="2712"/>
      <c r="AX291" s="2712"/>
      <c r="AY291" s="2712"/>
      <c r="AZ291" s="2712"/>
      <c r="BA291" s="2712"/>
      <c r="BB291" s="2712"/>
      <c r="BC291" s="2712"/>
      <c r="BD291" s="2712"/>
      <c r="BE291" s="2712"/>
      <c r="BF291" s="2712"/>
      <c r="BG291" s="2712"/>
      <c r="BH291" s="2712"/>
      <c r="BI291" s="2712"/>
      <c r="BJ291" s="2712"/>
      <c r="BK291" s="2712"/>
      <c r="BL291" s="2712"/>
      <c r="BM291" s="2712"/>
      <c r="BN291" s="2712"/>
      <c r="BO291" s="2712"/>
      <c r="BP291" s="2712"/>
      <c r="BQ291" s="2712"/>
      <c r="BR291" s="2712"/>
      <c r="BS291" s="2712"/>
      <c r="BT291" s="2712"/>
      <c r="BU291" s="2712"/>
      <c r="BV291" s="2712"/>
      <c r="BW291" s="2712"/>
      <c r="BX291" s="2712"/>
      <c r="BY291" s="2712"/>
      <c r="BZ291" s="2712"/>
      <c r="CA291" s="2712"/>
      <c r="CB291" s="2712"/>
      <c r="CC291" s="2712"/>
      <c r="CD291" s="2712"/>
      <c r="CE291" s="2712"/>
      <c r="CF291" s="2712"/>
      <c r="CG291" s="2712"/>
      <c r="CH291" s="2712"/>
      <c r="CI291" s="2712"/>
      <c r="CJ291" s="2712"/>
      <c r="CK291" s="2712"/>
      <c r="CL291" s="2712"/>
      <c r="CM291" s="2712"/>
      <c r="CN291" s="2712"/>
      <c r="CO291" s="2712"/>
      <c r="CP291" s="2712"/>
      <c r="CQ291" s="2712"/>
      <c r="CR291" s="2712"/>
      <c r="CS291" s="2712"/>
      <c r="CT291" s="2712"/>
      <c r="CU291" s="2712"/>
      <c r="CV291" s="2712"/>
      <c r="CW291" s="2712"/>
      <c r="CX291" s="2712"/>
      <c r="CY291" s="2712"/>
      <c r="CZ291" s="2712"/>
      <c r="DA291" s="2712"/>
      <c r="DB291" s="2712"/>
      <c r="DC291" s="2712"/>
      <c r="DD291" s="2712"/>
      <c r="DE291" s="2712"/>
      <c r="DF291" s="2712"/>
      <c r="DG291" s="2712"/>
      <c r="DH291" s="2712"/>
      <c r="DI291" s="2712"/>
      <c r="DJ291" s="2712"/>
      <c r="DK291" s="2712"/>
      <c r="DL291" s="2712"/>
      <c r="DM291" s="2712"/>
      <c r="DN291" s="2712"/>
      <c r="DO291" s="2712"/>
      <c r="DP291" s="2712"/>
      <c r="DQ291" s="2712"/>
      <c r="DR291" s="2712"/>
      <c r="DS291" s="2712"/>
      <c r="DT291" s="2712"/>
      <c r="DU291" s="2712"/>
      <c r="DV291" s="2712"/>
      <c r="DW291" s="2712"/>
      <c r="DX291" s="2712"/>
      <c r="DY291" s="2712"/>
      <c r="DZ291" s="2712"/>
      <c r="EA291" s="2712"/>
      <c r="EB291" s="2712"/>
      <c r="EC291" s="2712"/>
      <c r="ED291" s="2712"/>
      <c r="EE291" s="2712"/>
      <c r="EF291" s="2712"/>
      <c r="EG291" s="2712"/>
      <c r="EH291" s="2712"/>
      <c r="EI291" s="2712"/>
      <c r="EJ291" s="2712"/>
      <c r="EK291" s="2712"/>
      <c r="EL291" s="2712"/>
      <c r="EM291" s="2712"/>
      <c r="EN291" s="2712"/>
      <c r="EO291" s="2712"/>
      <c r="EP291" s="2712"/>
      <c r="EQ291" s="2712"/>
      <c r="ER291" s="2712"/>
      <c r="ES291" s="2712"/>
      <c r="ET291" s="2712"/>
      <c r="EU291" s="2712"/>
      <c r="EV291" s="2712"/>
      <c r="EW291" s="2712"/>
      <c r="EX291" s="2712"/>
      <c r="EY291" s="2712"/>
      <c r="EZ291" s="2712"/>
      <c r="FA291" s="2712"/>
      <c r="FB291" s="2712"/>
      <c r="FC291" s="2712"/>
      <c r="FD291" s="2712"/>
      <c r="FE291" s="2712"/>
      <c r="FF291" s="2712"/>
      <c r="FG291" s="2712"/>
      <c r="FH291" s="2712"/>
      <c r="FI291" s="2712"/>
      <c r="FJ291" s="2712"/>
      <c r="FK291" s="2712"/>
      <c r="FL291" s="2712"/>
      <c r="FM291" s="2712"/>
      <c r="FN291" s="2712"/>
      <c r="FO291" s="2712"/>
      <c r="FP291" s="2712"/>
      <c r="FQ291" s="2712"/>
      <c r="FR291" s="2712"/>
      <c r="FS291" s="2712"/>
      <c r="FT291" s="2712"/>
      <c r="FU291" s="2712"/>
      <c r="FV291" s="2712"/>
      <c r="FW291" s="2712"/>
      <c r="FX291" s="2712"/>
      <c r="FY291" s="2712"/>
      <c r="FZ291" s="2712"/>
      <c r="GA291" s="2712"/>
      <c r="GB291" s="2712"/>
      <c r="GC291" s="2712"/>
      <c r="GD291" s="2712"/>
      <c r="GE291" s="2712"/>
      <c r="GF291" s="2712"/>
      <c r="GG291" s="2712"/>
      <c r="GH291" s="2712"/>
      <c r="GI291" s="2712"/>
      <c r="GJ291" s="2712"/>
      <c r="GK291" s="2712"/>
      <c r="GL291" s="2712"/>
      <c r="GM291" s="2712"/>
      <c r="GN291" s="2712"/>
      <c r="GO291" s="2712"/>
      <c r="GP291" s="2712"/>
      <c r="GQ291" s="2712"/>
      <c r="GR291" s="2712"/>
      <c r="GS291" s="2712"/>
      <c r="GT291" s="2712"/>
      <c r="GU291" s="2712"/>
      <c r="GV291" s="2712"/>
      <c r="GW291" s="2712"/>
      <c r="GX291" s="2712"/>
      <c r="GY291" s="2712"/>
      <c r="GZ291" s="2712"/>
      <c r="HA291" s="2712"/>
      <c r="HB291" s="2712"/>
      <c r="HC291" s="2712"/>
      <c r="HD291" s="2712"/>
      <c r="HE291" s="2712"/>
      <c r="HF291" s="2712"/>
      <c r="HG291" s="2712"/>
      <c r="HH291" s="2712"/>
      <c r="HI291" s="2712"/>
      <c r="HJ291" s="2712"/>
      <c r="HK291" s="2712"/>
      <c r="HL291" s="2712"/>
      <c r="HM291" s="2712"/>
      <c r="HN291" s="2712"/>
      <c r="HO291" s="2712"/>
      <c r="HP291" s="2712"/>
      <c r="HQ291" s="2712"/>
      <c r="HR291" s="2712"/>
      <c r="HS291" s="2712"/>
      <c r="HT291" s="2712"/>
      <c r="HU291" s="2712"/>
      <c r="HV291" s="2712"/>
      <c r="HW291" s="2712"/>
      <c r="HX291" s="2712"/>
      <c r="HY291" s="2712"/>
      <c r="HZ291" s="2712"/>
      <c r="IA291" s="2712"/>
      <c r="IB291" s="2712"/>
      <c r="IC291" s="2712"/>
      <c r="ID291" s="2712"/>
      <c r="IE291" s="2712"/>
      <c r="IF291" s="2712"/>
      <c r="IG291" s="2712"/>
      <c r="IH291" s="2712"/>
      <c r="II291" s="2712"/>
      <c r="IJ291" s="2712"/>
      <c r="IK291" s="2712"/>
      <c r="IL291" s="2712"/>
      <c r="IM291" s="2712"/>
      <c r="IN291" s="2712"/>
      <c r="IO291" s="2712"/>
      <c r="IP291" s="2712"/>
      <c r="IQ291" s="2712"/>
      <c r="IR291" s="2712"/>
      <c r="IS291" s="2712"/>
      <c r="IT291" s="2712"/>
      <c r="IU291" s="2712"/>
      <c r="IV291" s="2712"/>
    </row>
    <row r="292" spans="1:256" ht="15.6" customHeight="1">
      <c r="C292" s="2641"/>
      <c r="D292" s="2718"/>
      <c r="E292" s="2505"/>
      <c r="F292" s="2720" t="s">
        <v>631</v>
      </c>
      <c r="G292" s="808"/>
      <c r="H292" s="808"/>
      <c r="I292" s="808">
        <v>774407.10582495609</v>
      </c>
      <c r="J292" s="808">
        <v>1066772.44</v>
      </c>
      <c r="K292" s="808">
        <v>767496.06150666543</v>
      </c>
      <c r="L292" s="808">
        <v>829035.99414932227</v>
      </c>
      <c r="M292" s="808">
        <v>929350.25023515627</v>
      </c>
      <c r="N292" s="808">
        <v>851876.50707310007</v>
      </c>
      <c r="O292" s="808" t="e">
        <v>#REF!</v>
      </c>
      <c r="P292" s="808">
        <v>2713100</v>
      </c>
      <c r="Q292" s="808">
        <v>2356900</v>
      </c>
      <c r="R292" s="808">
        <v>2606000</v>
      </c>
      <c r="S292" s="2643">
        <v>2055400</v>
      </c>
      <c r="T292" s="2643">
        <v>1269700</v>
      </c>
      <c r="U292" s="810">
        <v>1161500</v>
      </c>
      <c r="V292" s="2644">
        <v>1295200</v>
      </c>
      <c r="W292" s="2644">
        <v>1242200</v>
      </c>
      <c r="X292" s="1652">
        <v>1682700</v>
      </c>
      <c r="Y292" s="2646">
        <v>1814900</v>
      </c>
      <c r="Z292" s="2646">
        <v>1994800</v>
      </c>
      <c r="AA292" s="2647">
        <v>2064100</v>
      </c>
      <c r="AB292" s="2647">
        <v>2182400</v>
      </c>
      <c r="AC292" s="2721">
        <v>2237000</v>
      </c>
      <c r="AD292" s="2721">
        <v>2292900</v>
      </c>
      <c r="AE292" s="2721">
        <v>2350200</v>
      </c>
      <c r="AF292" s="2721">
        <v>2409000</v>
      </c>
      <c r="AG292" s="2721">
        <v>2469200</v>
      </c>
      <c r="AH292" s="2721">
        <v>2530900</v>
      </c>
      <c r="AI292" s="2721">
        <v>2594200</v>
      </c>
      <c r="AJ292" s="2721">
        <v>2659100</v>
      </c>
      <c r="AK292" s="2721">
        <v>2725600</v>
      </c>
      <c r="AL292" s="2721">
        <v>2793700</v>
      </c>
      <c r="AM292" s="2721">
        <v>2863500</v>
      </c>
      <c r="AN292" s="2721">
        <v>2935100</v>
      </c>
      <c r="AO292" s="2721">
        <v>3008500</v>
      </c>
      <c r="AP292" s="2721">
        <v>3083700</v>
      </c>
      <c r="AQ292" s="2712"/>
      <c r="AR292" s="2712"/>
      <c r="AS292" s="1652">
        <v>1994800</v>
      </c>
      <c r="AT292" s="2712"/>
      <c r="AU292" s="2712"/>
      <c r="AV292" s="2712"/>
      <c r="AW292" s="2712"/>
      <c r="AX292" s="2712"/>
      <c r="AY292" s="2712"/>
      <c r="AZ292" s="2712"/>
      <c r="BA292" s="2712"/>
      <c r="BB292" s="2712"/>
      <c r="BC292" s="2712"/>
      <c r="BD292" s="2712"/>
      <c r="BE292" s="2712"/>
      <c r="BF292" s="2712"/>
      <c r="BG292" s="2712"/>
      <c r="BH292" s="2712"/>
      <c r="BI292" s="2712"/>
      <c r="BJ292" s="2712"/>
      <c r="BK292" s="2712"/>
      <c r="BL292" s="2712"/>
      <c r="BM292" s="2712"/>
      <c r="BN292" s="2712"/>
      <c r="BO292" s="2712"/>
      <c r="BP292" s="2712"/>
      <c r="BQ292" s="2712"/>
      <c r="BR292" s="2712"/>
      <c r="BS292" s="2712"/>
      <c r="BT292" s="2712"/>
      <c r="BU292" s="2712"/>
      <c r="BV292" s="2712"/>
      <c r="BW292" s="2712"/>
      <c r="BX292" s="2712"/>
      <c r="BY292" s="2712"/>
      <c r="BZ292" s="2712"/>
      <c r="CA292" s="2712"/>
      <c r="CB292" s="2712"/>
      <c r="CC292" s="2712"/>
      <c r="CD292" s="2712"/>
      <c r="CE292" s="2712"/>
      <c r="CF292" s="2712"/>
      <c r="CG292" s="2712"/>
      <c r="CH292" s="2712"/>
      <c r="CI292" s="2712"/>
      <c r="CJ292" s="2712"/>
      <c r="CK292" s="2712"/>
      <c r="CL292" s="2712"/>
      <c r="CM292" s="2712"/>
      <c r="CN292" s="2712"/>
      <c r="CO292" s="2712"/>
      <c r="CP292" s="2712"/>
      <c r="CQ292" s="2712"/>
      <c r="CR292" s="2712"/>
      <c r="CS292" s="2712"/>
      <c r="CT292" s="2712"/>
      <c r="CU292" s="2712"/>
      <c r="CV292" s="2712"/>
      <c r="CW292" s="2712"/>
      <c r="CX292" s="2712"/>
      <c r="CY292" s="2712"/>
      <c r="CZ292" s="2712"/>
      <c r="DA292" s="2712"/>
      <c r="DB292" s="2712"/>
      <c r="DC292" s="2712"/>
      <c r="DD292" s="2712"/>
      <c r="DE292" s="2712"/>
      <c r="DF292" s="2712"/>
      <c r="DG292" s="2712"/>
      <c r="DH292" s="2712"/>
      <c r="DI292" s="2712"/>
      <c r="DJ292" s="2712"/>
      <c r="DK292" s="2712"/>
      <c r="DL292" s="2712"/>
      <c r="DM292" s="2712"/>
      <c r="DN292" s="2712"/>
      <c r="DO292" s="2712"/>
      <c r="DP292" s="2712"/>
      <c r="DQ292" s="2712"/>
      <c r="DR292" s="2712"/>
      <c r="DS292" s="2712"/>
      <c r="DT292" s="2712"/>
      <c r="DU292" s="2712"/>
      <c r="DV292" s="2712"/>
      <c r="DW292" s="2712"/>
      <c r="DX292" s="2712"/>
      <c r="DY292" s="2712"/>
      <c r="DZ292" s="2712"/>
      <c r="EA292" s="2712"/>
      <c r="EB292" s="2712"/>
      <c r="EC292" s="2712"/>
      <c r="ED292" s="2712"/>
      <c r="EE292" s="2712"/>
      <c r="EF292" s="2712"/>
      <c r="EG292" s="2712"/>
      <c r="EH292" s="2712"/>
      <c r="EI292" s="2712"/>
      <c r="EJ292" s="2712"/>
      <c r="EK292" s="2712"/>
      <c r="EL292" s="2712"/>
      <c r="EM292" s="2712"/>
      <c r="EN292" s="2712"/>
      <c r="EO292" s="2712"/>
      <c r="EP292" s="2712"/>
      <c r="EQ292" s="2712"/>
      <c r="ER292" s="2712"/>
      <c r="ES292" s="2712"/>
      <c r="ET292" s="2712"/>
      <c r="EU292" s="2712"/>
      <c r="EV292" s="2712"/>
      <c r="EW292" s="2712"/>
      <c r="EX292" s="2712"/>
      <c r="EY292" s="2712"/>
      <c r="EZ292" s="2712"/>
      <c r="FA292" s="2712"/>
      <c r="FB292" s="2712"/>
      <c r="FC292" s="2712"/>
      <c r="FD292" s="2712"/>
      <c r="FE292" s="2712"/>
      <c r="FF292" s="2712"/>
      <c r="FG292" s="2712"/>
      <c r="FH292" s="2712"/>
      <c r="FI292" s="2712"/>
      <c r="FJ292" s="2712"/>
      <c r="FK292" s="2712"/>
      <c r="FL292" s="2712"/>
      <c r="FM292" s="2712"/>
      <c r="FN292" s="2712"/>
      <c r="FO292" s="2712"/>
      <c r="FP292" s="2712"/>
      <c r="FQ292" s="2712"/>
      <c r="FR292" s="2712"/>
      <c r="FS292" s="2712"/>
      <c r="FT292" s="2712"/>
      <c r="FU292" s="2712"/>
      <c r="FV292" s="2712"/>
      <c r="FW292" s="2712"/>
      <c r="FX292" s="2712"/>
      <c r="FY292" s="2712"/>
      <c r="FZ292" s="2712"/>
      <c r="GA292" s="2712"/>
      <c r="GB292" s="2712"/>
      <c r="GC292" s="2712"/>
      <c r="GD292" s="2712"/>
      <c r="GE292" s="2712"/>
      <c r="GF292" s="2712"/>
      <c r="GG292" s="2712"/>
      <c r="GH292" s="2712"/>
      <c r="GI292" s="2712"/>
      <c r="GJ292" s="2712"/>
      <c r="GK292" s="2712"/>
      <c r="GL292" s="2712"/>
      <c r="GM292" s="2712"/>
      <c r="GN292" s="2712"/>
      <c r="GO292" s="2712"/>
      <c r="GP292" s="2712"/>
      <c r="GQ292" s="2712"/>
      <c r="GR292" s="2712"/>
      <c r="GS292" s="2712"/>
      <c r="GT292" s="2712"/>
      <c r="GU292" s="2712"/>
      <c r="GV292" s="2712"/>
      <c r="GW292" s="2712"/>
      <c r="GX292" s="2712"/>
      <c r="GY292" s="2712"/>
      <c r="GZ292" s="2712"/>
      <c r="HA292" s="2712"/>
      <c r="HB292" s="2712"/>
      <c r="HC292" s="2712"/>
      <c r="HD292" s="2712"/>
      <c r="HE292" s="2712"/>
      <c r="HF292" s="2712"/>
      <c r="HG292" s="2712"/>
      <c r="HH292" s="2712"/>
      <c r="HI292" s="2712"/>
      <c r="HJ292" s="2712"/>
      <c r="HK292" s="2712"/>
      <c r="HL292" s="2712"/>
      <c r="HM292" s="2712"/>
      <c r="HN292" s="2712"/>
      <c r="HO292" s="2712"/>
      <c r="HP292" s="2712"/>
      <c r="HQ292" s="2712"/>
      <c r="HR292" s="2712"/>
      <c r="HS292" s="2712"/>
      <c r="HT292" s="2712"/>
      <c r="HU292" s="2712"/>
      <c r="HV292" s="2712"/>
      <c r="HW292" s="2712"/>
      <c r="HX292" s="2712"/>
      <c r="HY292" s="2712"/>
      <c r="HZ292" s="2712"/>
      <c r="IA292" s="2712"/>
      <c r="IB292" s="2712"/>
      <c r="IC292" s="2712"/>
      <c r="ID292" s="2712"/>
      <c r="IE292" s="2712"/>
      <c r="IF292" s="2712"/>
      <c r="IG292" s="2712"/>
      <c r="IH292" s="2712"/>
      <c r="II292" s="2712"/>
      <c r="IJ292" s="2712"/>
      <c r="IK292" s="2712"/>
      <c r="IL292" s="2712"/>
      <c r="IM292" s="2712"/>
      <c r="IN292" s="2712"/>
      <c r="IO292" s="2712"/>
      <c r="IP292" s="2712"/>
      <c r="IQ292" s="2712"/>
      <c r="IR292" s="2712"/>
      <c r="IS292" s="2712"/>
      <c r="IT292" s="2712"/>
      <c r="IU292" s="2712"/>
      <c r="IV292" s="2712"/>
    </row>
    <row r="293" spans="1:256" ht="15.6" customHeight="1">
      <c r="C293" s="2641"/>
      <c r="D293" s="2718"/>
      <c r="E293" s="2505"/>
      <c r="F293" s="2720" t="s">
        <v>634</v>
      </c>
      <c r="G293" s="808"/>
      <c r="H293" s="808"/>
      <c r="I293" s="808">
        <v>1314342.8700000001</v>
      </c>
      <c r="J293" s="808">
        <v>827454.12</v>
      </c>
      <c r="K293" s="808">
        <v>893686.53514828393</v>
      </c>
      <c r="L293" s="808">
        <v>1362988.54</v>
      </c>
      <c r="M293" s="808">
        <v>1934370.99</v>
      </c>
      <c r="N293" s="808">
        <v>2308448.8199999998</v>
      </c>
      <c r="O293" s="808" t="e">
        <v>#REF!</v>
      </c>
      <c r="P293" s="808">
        <v>5528200</v>
      </c>
      <c r="Q293" s="808">
        <v>6379600</v>
      </c>
      <c r="R293" s="808">
        <v>7438500</v>
      </c>
      <c r="S293" s="2643">
        <v>6036200</v>
      </c>
      <c r="T293" s="2643">
        <v>3895300</v>
      </c>
      <c r="U293" s="810">
        <v>3748100</v>
      </c>
      <c r="V293" s="2644">
        <v>4157600</v>
      </c>
      <c r="W293" s="2644">
        <v>4449300</v>
      </c>
      <c r="X293" s="1652">
        <v>7892000</v>
      </c>
      <c r="Y293" s="2646">
        <v>5521000</v>
      </c>
      <c r="Z293" s="2646">
        <v>6209600</v>
      </c>
      <c r="AA293" s="2647">
        <v>5994000</v>
      </c>
      <c r="AB293" s="2647">
        <v>6177000</v>
      </c>
      <c r="AC293" s="2721">
        <v>6331400</v>
      </c>
      <c r="AD293" s="2721">
        <v>6489700</v>
      </c>
      <c r="AE293" s="2721">
        <v>6651900</v>
      </c>
      <c r="AF293" s="2721">
        <v>6818200</v>
      </c>
      <c r="AG293" s="2721">
        <v>6988700</v>
      </c>
      <c r="AH293" s="2721">
        <v>7163400</v>
      </c>
      <c r="AI293" s="2721">
        <v>7342500</v>
      </c>
      <c r="AJ293" s="2721">
        <v>7526100</v>
      </c>
      <c r="AK293" s="2721">
        <v>7714300</v>
      </c>
      <c r="AL293" s="2721">
        <v>7907200</v>
      </c>
      <c r="AM293" s="2721">
        <v>8104900</v>
      </c>
      <c r="AN293" s="2721">
        <v>8307500</v>
      </c>
      <c r="AO293" s="2721">
        <v>8515200</v>
      </c>
      <c r="AP293" s="2721">
        <v>8728100</v>
      </c>
      <c r="AQ293" s="2712"/>
      <c r="AR293" s="2712"/>
      <c r="AS293" s="1652">
        <v>6209600</v>
      </c>
      <c r="AT293" s="2712"/>
      <c r="AU293" s="2712"/>
      <c r="AV293" s="2712"/>
      <c r="AW293" s="2712"/>
      <c r="AX293" s="2712"/>
      <c r="AY293" s="2712"/>
      <c r="AZ293" s="2712"/>
      <c r="BA293" s="2712"/>
      <c r="BB293" s="2712"/>
      <c r="BC293" s="2712"/>
      <c r="BD293" s="2712"/>
      <c r="BE293" s="2712"/>
      <c r="BF293" s="2712"/>
      <c r="BG293" s="2712"/>
      <c r="BH293" s="2712"/>
      <c r="BI293" s="2712"/>
      <c r="BJ293" s="2712"/>
      <c r="BK293" s="2712"/>
      <c r="BL293" s="2712"/>
      <c r="BM293" s="2712"/>
      <c r="BN293" s="2712"/>
      <c r="BO293" s="2712"/>
      <c r="BP293" s="2712"/>
      <c r="BQ293" s="2712"/>
      <c r="BR293" s="2712"/>
      <c r="BS293" s="2712"/>
      <c r="BT293" s="2712"/>
      <c r="BU293" s="2712"/>
      <c r="BV293" s="2712"/>
      <c r="BW293" s="2712"/>
      <c r="BX293" s="2712"/>
      <c r="BY293" s="2712"/>
      <c r="BZ293" s="2712"/>
      <c r="CA293" s="2712"/>
      <c r="CB293" s="2712"/>
      <c r="CC293" s="2712"/>
      <c r="CD293" s="2712"/>
      <c r="CE293" s="2712"/>
      <c r="CF293" s="2712"/>
      <c r="CG293" s="2712"/>
      <c r="CH293" s="2712"/>
      <c r="CI293" s="2712"/>
      <c r="CJ293" s="2712"/>
      <c r="CK293" s="2712"/>
      <c r="CL293" s="2712"/>
      <c r="CM293" s="2712"/>
      <c r="CN293" s="2712"/>
      <c r="CO293" s="2712"/>
      <c r="CP293" s="2712"/>
      <c r="CQ293" s="2712"/>
      <c r="CR293" s="2712"/>
      <c r="CS293" s="2712"/>
      <c r="CT293" s="2712"/>
      <c r="CU293" s="2712"/>
      <c r="CV293" s="2712"/>
      <c r="CW293" s="2712"/>
      <c r="CX293" s="2712"/>
      <c r="CY293" s="2712"/>
      <c r="CZ293" s="2712"/>
      <c r="DA293" s="2712"/>
      <c r="DB293" s="2712"/>
      <c r="DC293" s="2712"/>
      <c r="DD293" s="2712"/>
      <c r="DE293" s="2712"/>
      <c r="DF293" s="2712"/>
      <c r="DG293" s="2712"/>
      <c r="DH293" s="2712"/>
      <c r="DI293" s="2712"/>
      <c r="DJ293" s="2712"/>
      <c r="DK293" s="2712"/>
      <c r="DL293" s="2712"/>
      <c r="DM293" s="2712"/>
      <c r="DN293" s="2712"/>
      <c r="DO293" s="2712"/>
      <c r="DP293" s="2712"/>
      <c r="DQ293" s="2712"/>
      <c r="DR293" s="2712"/>
      <c r="DS293" s="2712"/>
      <c r="DT293" s="2712"/>
      <c r="DU293" s="2712"/>
      <c r="DV293" s="2712"/>
      <c r="DW293" s="2712"/>
      <c r="DX293" s="2712"/>
      <c r="DY293" s="2712"/>
      <c r="DZ293" s="2712"/>
      <c r="EA293" s="2712"/>
      <c r="EB293" s="2712"/>
      <c r="EC293" s="2712"/>
      <c r="ED293" s="2712"/>
      <c r="EE293" s="2712"/>
      <c r="EF293" s="2712"/>
      <c r="EG293" s="2712"/>
      <c r="EH293" s="2712"/>
      <c r="EI293" s="2712"/>
      <c r="EJ293" s="2712"/>
      <c r="EK293" s="2712"/>
      <c r="EL293" s="2712"/>
      <c r="EM293" s="2712"/>
      <c r="EN293" s="2712"/>
      <c r="EO293" s="2712"/>
      <c r="EP293" s="2712"/>
      <c r="EQ293" s="2712"/>
      <c r="ER293" s="2712"/>
      <c r="ES293" s="2712"/>
      <c r="ET293" s="2712"/>
      <c r="EU293" s="2712"/>
      <c r="EV293" s="2712"/>
      <c r="EW293" s="2712"/>
      <c r="EX293" s="2712"/>
      <c r="EY293" s="2712"/>
      <c r="EZ293" s="2712"/>
      <c r="FA293" s="2712"/>
      <c r="FB293" s="2712"/>
      <c r="FC293" s="2712"/>
      <c r="FD293" s="2712"/>
      <c r="FE293" s="2712"/>
      <c r="FF293" s="2712"/>
      <c r="FG293" s="2712"/>
      <c r="FH293" s="2712"/>
      <c r="FI293" s="2712"/>
      <c r="FJ293" s="2712"/>
      <c r="FK293" s="2712"/>
      <c r="FL293" s="2712"/>
      <c r="FM293" s="2712"/>
      <c r="FN293" s="2712"/>
      <c r="FO293" s="2712"/>
      <c r="FP293" s="2712"/>
      <c r="FQ293" s="2712"/>
      <c r="FR293" s="2712"/>
      <c r="FS293" s="2712"/>
      <c r="FT293" s="2712"/>
      <c r="FU293" s="2712"/>
      <c r="FV293" s="2712"/>
      <c r="FW293" s="2712"/>
      <c r="FX293" s="2712"/>
      <c r="FY293" s="2712"/>
      <c r="FZ293" s="2712"/>
      <c r="GA293" s="2712"/>
      <c r="GB293" s="2712"/>
      <c r="GC293" s="2712"/>
      <c r="GD293" s="2712"/>
      <c r="GE293" s="2712"/>
      <c r="GF293" s="2712"/>
      <c r="GG293" s="2712"/>
      <c r="GH293" s="2712"/>
      <c r="GI293" s="2712"/>
      <c r="GJ293" s="2712"/>
      <c r="GK293" s="2712"/>
      <c r="GL293" s="2712"/>
      <c r="GM293" s="2712"/>
      <c r="GN293" s="2712"/>
      <c r="GO293" s="2712"/>
      <c r="GP293" s="2712"/>
      <c r="GQ293" s="2712"/>
      <c r="GR293" s="2712"/>
      <c r="GS293" s="2712"/>
      <c r="GT293" s="2712"/>
      <c r="GU293" s="2712"/>
      <c r="GV293" s="2712"/>
      <c r="GW293" s="2712"/>
      <c r="GX293" s="2712"/>
      <c r="GY293" s="2712"/>
      <c r="GZ293" s="2712"/>
      <c r="HA293" s="2712"/>
      <c r="HB293" s="2712"/>
      <c r="HC293" s="2712"/>
      <c r="HD293" s="2712"/>
      <c r="HE293" s="2712"/>
      <c r="HF293" s="2712"/>
      <c r="HG293" s="2712"/>
      <c r="HH293" s="2712"/>
      <c r="HI293" s="2712"/>
      <c r="HJ293" s="2712"/>
      <c r="HK293" s="2712"/>
      <c r="HL293" s="2712"/>
      <c r="HM293" s="2712"/>
      <c r="HN293" s="2712"/>
      <c r="HO293" s="2712"/>
      <c r="HP293" s="2712"/>
      <c r="HQ293" s="2712"/>
      <c r="HR293" s="2712"/>
      <c r="HS293" s="2712"/>
      <c r="HT293" s="2712"/>
      <c r="HU293" s="2712"/>
      <c r="HV293" s="2712"/>
      <c r="HW293" s="2712"/>
      <c r="HX293" s="2712"/>
      <c r="HY293" s="2712"/>
      <c r="HZ293" s="2712"/>
      <c r="IA293" s="2712"/>
      <c r="IB293" s="2712"/>
      <c r="IC293" s="2712"/>
      <c r="ID293" s="2712"/>
      <c r="IE293" s="2712"/>
      <c r="IF293" s="2712"/>
      <c r="IG293" s="2712"/>
      <c r="IH293" s="2712"/>
      <c r="II293" s="2712"/>
      <c r="IJ293" s="2712"/>
      <c r="IK293" s="2712"/>
      <c r="IL293" s="2712"/>
      <c r="IM293" s="2712"/>
      <c r="IN293" s="2712"/>
      <c r="IO293" s="2712"/>
      <c r="IP293" s="2712"/>
      <c r="IQ293" s="2712"/>
      <c r="IR293" s="2712"/>
      <c r="IS293" s="2712"/>
      <c r="IT293" s="2712"/>
      <c r="IU293" s="2712"/>
      <c r="IV293" s="2712"/>
    </row>
    <row r="294" spans="1:256" s="2565" customFormat="1" ht="15.6" customHeight="1">
      <c r="A294" s="2522"/>
      <c r="B294" s="2522"/>
      <c r="C294" s="2641"/>
      <c r="D294" s="2718"/>
      <c r="E294" s="2505"/>
      <c r="F294" s="2670" t="s">
        <v>637</v>
      </c>
      <c r="G294" s="808"/>
      <c r="H294" s="808"/>
      <c r="I294" s="808">
        <v>736642.8353842916</v>
      </c>
      <c r="J294" s="808">
        <v>773629.09923165536</v>
      </c>
      <c r="K294" s="808">
        <v>648233.91764579841</v>
      </c>
      <c r="L294" s="808">
        <v>491798.25229674939</v>
      </c>
      <c r="M294" s="808">
        <v>123956.43697988169</v>
      </c>
      <c r="N294" s="808">
        <v>452639.39408594707</v>
      </c>
      <c r="O294" s="808">
        <v>0</v>
      </c>
      <c r="P294" s="808">
        <v>929500</v>
      </c>
      <c r="Q294" s="808">
        <v>931800</v>
      </c>
      <c r="R294" s="808">
        <v>887900</v>
      </c>
      <c r="S294" s="2643">
        <v>1852500</v>
      </c>
      <c r="T294" s="2643">
        <v>1244100</v>
      </c>
      <c r="U294" s="810">
        <v>783500</v>
      </c>
      <c r="V294" s="2644">
        <v>863900</v>
      </c>
      <c r="W294" s="2644">
        <v>811800</v>
      </c>
      <c r="X294" s="1652">
        <v>1191600</v>
      </c>
      <c r="Y294" s="2646">
        <v>921600</v>
      </c>
      <c r="Z294" s="2646">
        <v>920300</v>
      </c>
      <c r="AA294" s="2647">
        <v>941800</v>
      </c>
      <c r="AB294" s="2647">
        <v>948900</v>
      </c>
      <c r="AC294" s="515">
        <v>972600</v>
      </c>
      <c r="AD294" s="515">
        <v>996900</v>
      </c>
      <c r="AE294" s="515">
        <v>1021800</v>
      </c>
      <c r="AF294" s="515">
        <v>1047300</v>
      </c>
      <c r="AG294" s="515">
        <v>1073500</v>
      </c>
      <c r="AH294" s="515">
        <v>1100300</v>
      </c>
      <c r="AI294" s="515">
        <v>1127800</v>
      </c>
      <c r="AJ294" s="515">
        <v>1156000</v>
      </c>
      <c r="AK294" s="515">
        <v>1184900</v>
      </c>
      <c r="AL294" s="515">
        <v>1214500</v>
      </c>
      <c r="AM294" s="515">
        <v>1244900</v>
      </c>
      <c r="AN294" s="515">
        <v>1276000</v>
      </c>
      <c r="AO294" s="515">
        <v>1307900</v>
      </c>
      <c r="AP294" s="515">
        <v>1340600</v>
      </c>
      <c r="AQ294" s="2712"/>
      <c r="AR294" s="2712"/>
      <c r="AS294" s="1652">
        <v>920300</v>
      </c>
      <c r="AT294" s="2712"/>
      <c r="AU294" s="2712"/>
      <c r="AV294" s="2712"/>
      <c r="AW294" s="2712"/>
      <c r="AX294" s="2712"/>
      <c r="AY294" s="2712"/>
      <c r="AZ294" s="2712"/>
      <c r="BA294" s="2712"/>
      <c r="BB294" s="2712"/>
      <c r="BC294" s="2712"/>
      <c r="BD294" s="2712"/>
      <c r="BE294" s="2712"/>
      <c r="BF294" s="2712"/>
      <c r="BG294" s="2712"/>
      <c r="BH294" s="2712"/>
      <c r="BI294" s="2712"/>
      <c r="BJ294" s="2712"/>
      <c r="BK294" s="2712"/>
      <c r="BL294" s="2712"/>
      <c r="BM294" s="2712"/>
      <c r="BN294" s="2712"/>
      <c r="BO294" s="2712"/>
      <c r="BP294" s="2712"/>
      <c r="BQ294" s="2712"/>
      <c r="BR294" s="2712"/>
      <c r="BS294" s="2712"/>
      <c r="BT294" s="2712"/>
      <c r="BU294" s="2712"/>
      <c r="BV294" s="2712"/>
      <c r="BW294" s="2712"/>
      <c r="BX294" s="2712"/>
      <c r="BY294" s="2712"/>
      <c r="BZ294" s="2712"/>
      <c r="CA294" s="2712"/>
      <c r="CB294" s="2712"/>
      <c r="CC294" s="2712"/>
      <c r="CD294" s="2712"/>
      <c r="CE294" s="2712"/>
      <c r="CF294" s="2712"/>
      <c r="CG294" s="2712"/>
      <c r="CH294" s="2712"/>
      <c r="CI294" s="2712"/>
      <c r="CJ294" s="2712"/>
      <c r="CK294" s="2712"/>
      <c r="CL294" s="2712"/>
      <c r="CM294" s="2712"/>
      <c r="CN294" s="2712"/>
      <c r="CO294" s="2712"/>
      <c r="CP294" s="2712"/>
      <c r="CQ294" s="2712"/>
      <c r="CR294" s="2712"/>
      <c r="CS294" s="2712"/>
      <c r="CT294" s="2712"/>
      <c r="CU294" s="2712"/>
      <c r="CV294" s="2712"/>
      <c r="CW294" s="2712"/>
      <c r="CX294" s="2712"/>
      <c r="CY294" s="2712"/>
      <c r="CZ294" s="2712"/>
      <c r="DA294" s="2712"/>
      <c r="DB294" s="2712"/>
      <c r="DC294" s="2712"/>
      <c r="DD294" s="2712"/>
      <c r="DE294" s="2712"/>
      <c r="DF294" s="2712"/>
      <c r="DG294" s="2712"/>
      <c r="DH294" s="2712"/>
      <c r="DI294" s="2712"/>
      <c r="DJ294" s="2712"/>
      <c r="DK294" s="2712"/>
      <c r="DL294" s="2712"/>
      <c r="DM294" s="2712"/>
      <c r="DN294" s="2712"/>
      <c r="DO294" s="2712"/>
      <c r="DP294" s="2712"/>
      <c r="DQ294" s="2712"/>
      <c r="DR294" s="2712"/>
      <c r="DS294" s="2712"/>
      <c r="DT294" s="2712"/>
      <c r="DU294" s="2712"/>
      <c r="DV294" s="2712"/>
      <c r="DW294" s="2712"/>
      <c r="DX294" s="2712"/>
      <c r="DY294" s="2712"/>
      <c r="DZ294" s="2712"/>
      <c r="EA294" s="2712"/>
      <c r="EB294" s="2712"/>
      <c r="EC294" s="2712"/>
      <c r="ED294" s="2712"/>
      <c r="EE294" s="2712"/>
      <c r="EF294" s="2712"/>
      <c r="EG294" s="2712"/>
      <c r="EH294" s="2712"/>
      <c r="EI294" s="2712"/>
      <c r="EJ294" s="2712"/>
      <c r="EK294" s="2712"/>
      <c r="EL294" s="2712"/>
      <c r="EM294" s="2712"/>
      <c r="EN294" s="2712"/>
      <c r="EO294" s="2712"/>
      <c r="EP294" s="2712"/>
      <c r="EQ294" s="2712"/>
      <c r="ER294" s="2712"/>
      <c r="ES294" s="2712"/>
      <c r="ET294" s="2712"/>
      <c r="EU294" s="2712"/>
      <c r="EV294" s="2712"/>
      <c r="EW294" s="2712"/>
      <c r="EX294" s="2712"/>
      <c r="EY294" s="2712"/>
      <c r="EZ294" s="2712"/>
      <c r="FA294" s="2712"/>
      <c r="FB294" s="2712"/>
      <c r="FC294" s="2712"/>
      <c r="FD294" s="2712"/>
      <c r="FE294" s="2712"/>
      <c r="FF294" s="2712"/>
      <c r="FG294" s="2712"/>
      <c r="FH294" s="2712"/>
      <c r="FI294" s="2712"/>
      <c r="FJ294" s="2712"/>
      <c r="FK294" s="2712"/>
      <c r="FL294" s="2712"/>
      <c r="FM294" s="2712"/>
      <c r="FN294" s="2712"/>
      <c r="FO294" s="2712"/>
      <c r="FP294" s="2712"/>
      <c r="FQ294" s="2712"/>
      <c r="FR294" s="2712"/>
      <c r="FS294" s="2712"/>
      <c r="FT294" s="2712"/>
      <c r="FU294" s="2712"/>
      <c r="FV294" s="2712"/>
      <c r="FW294" s="2712"/>
      <c r="FX294" s="2712"/>
      <c r="FY294" s="2712"/>
      <c r="FZ294" s="2712"/>
      <c r="GA294" s="2712"/>
      <c r="GB294" s="2712"/>
      <c r="GC294" s="2712"/>
      <c r="GD294" s="2712"/>
      <c r="GE294" s="2712"/>
      <c r="GF294" s="2712"/>
      <c r="GG294" s="2712"/>
      <c r="GH294" s="2712"/>
      <c r="GI294" s="2712"/>
      <c r="GJ294" s="2712"/>
      <c r="GK294" s="2712"/>
      <c r="GL294" s="2712"/>
      <c r="GM294" s="2712"/>
      <c r="GN294" s="2712"/>
      <c r="GO294" s="2712"/>
      <c r="GP294" s="2712"/>
      <c r="GQ294" s="2712"/>
      <c r="GR294" s="2712"/>
      <c r="GS294" s="2712"/>
      <c r="GT294" s="2712"/>
      <c r="GU294" s="2712"/>
      <c r="GV294" s="2712"/>
      <c r="GW294" s="2712"/>
      <c r="GX294" s="2712"/>
      <c r="GY294" s="2712"/>
      <c r="GZ294" s="2712"/>
      <c r="HA294" s="2712"/>
      <c r="HB294" s="2712"/>
      <c r="HC294" s="2712"/>
      <c r="HD294" s="2712"/>
      <c r="HE294" s="2712"/>
      <c r="HF294" s="2712"/>
      <c r="HG294" s="2712"/>
      <c r="HH294" s="2712"/>
      <c r="HI294" s="2712"/>
      <c r="HJ294" s="2712"/>
      <c r="HK294" s="2712"/>
      <c r="HL294" s="2712"/>
      <c r="HM294" s="2712"/>
      <c r="HN294" s="2712"/>
      <c r="HO294" s="2712"/>
      <c r="HP294" s="2712"/>
      <c r="HQ294" s="2712"/>
      <c r="HR294" s="2712"/>
      <c r="HS294" s="2712"/>
      <c r="HT294" s="2712"/>
      <c r="HU294" s="2712"/>
      <c r="HV294" s="2712"/>
      <c r="HW294" s="2712"/>
      <c r="HX294" s="2712"/>
      <c r="HY294" s="2712"/>
      <c r="HZ294" s="2712"/>
      <c r="IA294" s="2712"/>
      <c r="IB294" s="2712"/>
      <c r="IC294" s="2712"/>
      <c r="ID294" s="2712"/>
      <c r="IE294" s="2712"/>
      <c r="IF294" s="2712"/>
      <c r="IG294" s="2712"/>
      <c r="IH294" s="2712"/>
      <c r="II294" s="2712"/>
      <c r="IJ294" s="2712"/>
      <c r="IK294" s="2712"/>
      <c r="IL294" s="2712"/>
      <c r="IM294" s="2712"/>
      <c r="IN294" s="2712"/>
      <c r="IO294" s="2712"/>
      <c r="IP294" s="2712"/>
      <c r="IQ294" s="2712"/>
      <c r="IR294" s="2712"/>
      <c r="IS294" s="2712"/>
      <c r="IT294" s="2712"/>
      <c r="IU294" s="2712"/>
      <c r="IV294" s="2712"/>
    </row>
    <row r="295" spans="1:256" ht="15.6" customHeight="1">
      <c r="C295" s="2641"/>
      <c r="D295" s="2718"/>
      <c r="E295" s="2505"/>
      <c r="F295" s="2722" t="s">
        <v>640</v>
      </c>
      <c r="G295" s="1108"/>
      <c r="H295" s="1108"/>
      <c r="I295" s="1108"/>
      <c r="J295" s="1108"/>
      <c r="K295" s="1108"/>
      <c r="L295" s="1108"/>
      <c r="M295" s="1108"/>
      <c r="N295" s="1108"/>
      <c r="O295" s="808"/>
      <c r="P295" s="808">
        <v>0</v>
      </c>
      <c r="Q295" s="808">
        <v>0</v>
      </c>
      <c r="R295" s="808">
        <v>0</v>
      </c>
      <c r="S295" s="2643">
        <v>0</v>
      </c>
      <c r="T295" s="2643">
        <v>0</v>
      </c>
      <c r="U295" s="810">
        <v>0</v>
      </c>
      <c r="V295" s="2644">
        <v>0</v>
      </c>
      <c r="W295" s="2644">
        <v>0</v>
      </c>
      <c r="X295" s="1652">
        <v>0</v>
      </c>
      <c r="Y295" s="2646">
        <v>0</v>
      </c>
      <c r="Z295" s="2646">
        <v>0</v>
      </c>
      <c r="AA295" s="2647">
        <v>-821200</v>
      </c>
      <c r="AB295" s="2647">
        <v>-882600</v>
      </c>
      <c r="AC295" s="515">
        <v>-904700</v>
      </c>
      <c r="AD295" s="515">
        <v>-927300</v>
      </c>
      <c r="AE295" s="515">
        <v>-950500</v>
      </c>
      <c r="AF295" s="515">
        <v>-974300</v>
      </c>
      <c r="AG295" s="515">
        <v>-998700</v>
      </c>
      <c r="AH295" s="515">
        <v>-1023700</v>
      </c>
      <c r="AI295" s="515">
        <v>-1049300</v>
      </c>
      <c r="AJ295" s="515">
        <v>-1075500</v>
      </c>
      <c r="AK295" s="515">
        <v>-1102400</v>
      </c>
      <c r="AL295" s="515">
        <v>-1130000</v>
      </c>
      <c r="AM295" s="515">
        <v>-1158300</v>
      </c>
      <c r="AN295" s="515">
        <v>-1187300</v>
      </c>
      <c r="AO295" s="515">
        <v>-1217000</v>
      </c>
      <c r="AP295" s="515">
        <v>-1247400</v>
      </c>
      <c r="AQ295" s="2712"/>
      <c r="AR295" s="2712"/>
      <c r="AS295" s="1652">
        <v>0</v>
      </c>
      <c r="AT295" s="2712"/>
      <c r="AU295" s="2712"/>
      <c r="AV295" s="2712"/>
      <c r="AW295" s="2712"/>
      <c r="AX295" s="2712"/>
      <c r="AY295" s="2712"/>
      <c r="AZ295" s="2712"/>
      <c r="BA295" s="2712"/>
      <c r="BB295" s="2712"/>
      <c r="BC295" s="2712"/>
      <c r="BD295" s="2712"/>
      <c r="BE295" s="2712"/>
      <c r="BF295" s="2712"/>
      <c r="BG295" s="2712"/>
      <c r="BH295" s="2712"/>
      <c r="BI295" s="2712"/>
      <c r="BJ295" s="2712"/>
      <c r="BK295" s="2712"/>
      <c r="BL295" s="2712"/>
      <c r="BM295" s="2712"/>
      <c r="BN295" s="2712"/>
      <c r="BO295" s="2712"/>
      <c r="BP295" s="2712"/>
      <c r="BQ295" s="2712"/>
      <c r="BR295" s="2712"/>
      <c r="BS295" s="2712"/>
      <c r="BT295" s="2712"/>
      <c r="BU295" s="2712"/>
      <c r="BV295" s="2712"/>
      <c r="BW295" s="2712"/>
      <c r="BX295" s="2712"/>
      <c r="BY295" s="2712"/>
      <c r="BZ295" s="2712"/>
      <c r="CA295" s="2712"/>
      <c r="CB295" s="2712"/>
      <c r="CC295" s="2712"/>
      <c r="CD295" s="2712"/>
      <c r="CE295" s="2712"/>
      <c r="CF295" s="2712"/>
      <c r="CG295" s="2712"/>
      <c r="CH295" s="2712"/>
      <c r="CI295" s="2712"/>
      <c r="CJ295" s="2712"/>
      <c r="CK295" s="2712"/>
      <c r="CL295" s="2712"/>
      <c r="CM295" s="2712"/>
      <c r="CN295" s="2712"/>
      <c r="CO295" s="2712"/>
      <c r="CP295" s="2712"/>
      <c r="CQ295" s="2712"/>
      <c r="CR295" s="2712"/>
      <c r="CS295" s="2712"/>
      <c r="CT295" s="2712"/>
      <c r="CU295" s="2712"/>
      <c r="CV295" s="2712"/>
      <c r="CW295" s="2712"/>
      <c r="CX295" s="2712"/>
      <c r="CY295" s="2712"/>
      <c r="CZ295" s="2712"/>
      <c r="DA295" s="2712"/>
      <c r="DB295" s="2712"/>
      <c r="DC295" s="2712"/>
      <c r="DD295" s="2712"/>
      <c r="DE295" s="2712"/>
      <c r="DF295" s="2712"/>
      <c r="DG295" s="2712"/>
      <c r="DH295" s="2712"/>
      <c r="DI295" s="2712"/>
      <c r="DJ295" s="2712"/>
      <c r="DK295" s="2712"/>
      <c r="DL295" s="2712"/>
      <c r="DM295" s="2712"/>
      <c r="DN295" s="2712"/>
      <c r="DO295" s="2712"/>
      <c r="DP295" s="2712"/>
      <c r="DQ295" s="2712"/>
      <c r="DR295" s="2712"/>
      <c r="DS295" s="2712"/>
      <c r="DT295" s="2712"/>
      <c r="DU295" s="2712"/>
      <c r="DV295" s="2712"/>
      <c r="DW295" s="2712"/>
      <c r="DX295" s="2712"/>
      <c r="DY295" s="2712"/>
      <c r="DZ295" s="2712"/>
      <c r="EA295" s="2712"/>
      <c r="EB295" s="2712"/>
      <c r="EC295" s="2712"/>
      <c r="ED295" s="2712"/>
      <c r="EE295" s="2712"/>
      <c r="EF295" s="2712"/>
      <c r="EG295" s="2712"/>
      <c r="EH295" s="2712"/>
      <c r="EI295" s="2712"/>
      <c r="EJ295" s="2712"/>
      <c r="EK295" s="2712"/>
      <c r="EL295" s="2712"/>
      <c r="EM295" s="2712"/>
      <c r="EN295" s="2712"/>
      <c r="EO295" s="2712"/>
      <c r="EP295" s="2712"/>
      <c r="EQ295" s="2712"/>
      <c r="ER295" s="2712"/>
      <c r="ES295" s="2712"/>
      <c r="ET295" s="2712"/>
      <c r="EU295" s="2712"/>
      <c r="EV295" s="2712"/>
      <c r="EW295" s="2712"/>
      <c r="EX295" s="2712"/>
      <c r="EY295" s="2712"/>
      <c r="EZ295" s="2712"/>
      <c r="FA295" s="2712"/>
      <c r="FB295" s="2712"/>
      <c r="FC295" s="2712"/>
      <c r="FD295" s="2712"/>
      <c r="FE295" s="2712"/>
      <c r="FF295" s="2712"/>
      <c r="FG295" s="2712"/>
      <c r="FH295" s="2712"/>
      <c r="FI295" s="2712"/>
      <c r="FJ295" s="2712"/>
      <c r="FK295" s="2712"/>
      <c r="FL295" s="2712"/>
      <c r="FM295" s="2712"/>
      <c r="FN295" s="2712"/>
      <c r="FO295" s="2712"/>
      <c r="FP295" s="2712"/>
      <c r="FQ295" s="2712"/>
      <c r="FR295" s="2712"/>
      <c r="FS295" s="2712"/>
      <c r="FT295" s="2712"/>
      <c r="FU295" s="2712"/>
      <c r="FV295" s="2712"/>
      <c r="FW295" s="2712"/>
      <c r="FX295" s="2712"/>
      <c r="FY295" s="2712"/>
      <c r="FZ295" s="2712"/>
      <c r="GA295" s="2712"/>
      <c r="GB295" s="2712"/>
      <c r="GC295" s="2712"/>
      <c r="GD295" s="2712"/>
      <c r="GE295" s="2712"/>
      <c r="GF295" s="2712"/>
      <c r="GG295" s="2712"/>
      <c r="GH295" s="2712"/>
      <c r="GI295" s="2712"/>
      <c r="GJ295" s="2712"/>
      <c r="GK295" s="2712"/>
      <c r="GL295" s="2712"/>
      <c r="GM295" s="2712"/>
      <c r="GN295" s="2712"/>
      <c r="GO295" s="2712"/>
      <c r="GP295" s="2712"/>
      <c r="GQ295" s="2712"/>
      <c r="GR295" s="2712"/>
      <c r="GS295" s="2712"/>
      <c r="GT295" s="2712"/>
      <c r="GU295" s="2712"/>
      <c r="GV295" s="2712"/>
      <c r="GW295" s="2712"/>
      <c r="GX295" s="2712"/>
      <c r="GY295" s="2712"/>
      <c r="GZ295" s="2712"/>
      <c r="HA295" s="2712"/>
      <c r="HB295" s="2712"/>
      <c r="HC295" s="2712"/>
      <c r="HD295" s="2712"/>
      <c r="HE295" s="2712"/>
      <c r="HF295" s="2712"/>
      <c r="HG295" s="2712"/>
      <c r="HH295" s="2712"/>
      <c r="HI295" s="2712"/>
      <c r="HJ295" s="2712"/>
      <c r="HK295" s="2712"/>
      <c r="HL295" s="2712"/>
      <c r="HM295" s="2712"/>
      <c r="HN295" s="2712"/>
      <c r="HO295" s="2712"/>
      <c r="HP295" s="2712"/>
      <c r="HQ295" s="2712"/>
      <c r="HR295" s="2712"/>
      <c r="HS295" s="2712"/>
      <c r="HT295" s="2712"/>
      <c r="HU295" s="2712"/>
      <c r="HV295" s="2712"/>
      <c r="HW295" s="2712"/>
      <c r="HX295" s="2712"/>
      <c r="HY295" s="2712"/>
      <c r="HZ295" s="2712"/>
      <c r="IA295" s="2712"/>
      <c r="IB295" s="2712"/>
      <c r="IC295" s="2712"/>
      <c r="ID295" s="2712"/>
      <c r="IE295" s="2712"/>
      <c r="IF295" s="2712"/>
      <c r="IG295" s="2712"/>
      <c r="IH295" s="2712"/>
      <c r="II295" s="2712"/>
      <c r="IJ295" s="2712"/>
      <c r="IK295" s="2712"/>
      <c r="IL295" s="2712"/>
      <c r="IM295" s="2712"/>
      <c r="IN295" s="2712"/>
      <c r="IO295" s="2712"/>
      <c r="IP295" s="2712"/>
      <c r="IQ295" s="2712"/>
      <c r="IR295" s="2712"/>
      <c r="IS295" s="2712"/>
      <c r="IT295" s="2712"/>
      <c r="IU295" s="2712"/>
      <c r="IV295" s="2712"/>
    </row>
    <row r="296" spans="1:256" ht="15.6" customHeight="1">
      <c r="C296" s="2641"/>
      <c r="D296" s="2714"/>
      <c r="E296" s="2723"/>
      <c r="F296" s="2724" t="s">
        <v>37</v>
      </c>
      <c r="G296" s="2475"/>
      <c r="H296" s="2475"/>
      <c r="I296" s="2475">
        <v>7972788.33897168</v>
      </c>
      <c r="J296" s="2475">
        <v>8709097.1810865831</v>
      </c>
      <c r="K296" s="2475">
        <v>8202949.6223980812</v>
      </c>
      <c r="L296" s="2475">
        <v>8546553.3926322348</v>
      </c>
      <c r="M296" s="2475">
        <v>7141214.3392836843</v>
      </c>
      <c r="N296" s="2475">
        <v>8204439.7736412529</v>
      </c>
      <c r="O296" s="557" t="e">
        <v>#REF!</v>
      </c>
      <c r="P296" s="2633">
        <v>14614900</v>
      </c>
      <c r="Q296" s="2633">
        <v>14414300</v>
      </c>
      <c r="R296" s="2633">
        <v>16373700</v>
      </c>
      <c r="S296" s="2672">
        <v>16630500</v>
      </c>
      <c r="T296" s="2672">
        <v>13337900</v>
      </c>
      <c r="U296" s="2673">
        <v>13072300</v>
      </c>
      <c r="V296" s="2674">
        <v>13700300</v>
      </c>
      <c r="W296" s="557">
        <v>14033000</v>
      </c>
      <c r="X296" s="2675">
        <v>18750000</v>
      </c>
      <c r="Y296" s="2676">
        <v>16239300</v>
      </c>
      <c r="Z296" s="2676">
        <v>17640000</v>
      </c>
      <c r="AA296" s="2677">
        <v>16922917.473875772</v>
      </c>
      <c r="AB296" s="2677">
        <v>17651884.383345857</v>
      </c>
      <c r="AC296" s="557">
        <v>18235400</v>
      </c>
      <c r="AD296" s="557">
        <v>18884400</v>
      </c>
      <c r="AE296" s="557">
        <v>19564400</v>
      </c>
      <c r="AF296" s="557">
        <v>20264800</v>
      </c>
      <c r="AG296" s="557">
        <v>20887100</v>
      </c>
      <c r="AH296" s="557">
        <v>21529200</v>
      </c>
      <c r="AI296" s="557">
        <v>22191900</v>
      </c>
      <c r="AJ296" s="557">
        <v>22875900</v>
      </c>
      <c r="AK296" s="557">
        <v>23583100</v>
      </c>
      <c r="AL296" s="557">
        <v>24314100</v>
      </c>
      <c r="AM296" s="557">
        <v>25069800</v>
      </c>
      <c r="AN296" s="557">
        <v>25851100</v>
      </c>
      <c r="AO296" s="557">
        <v>26659000</v>
      </c>
      <c r="AP296" s="557">
        <v>27494400</v>
      </c>
      <c r="AQ296" s="2713"/>
      <c r="AR296" s="2713"/>
      <c r="AS296" s="2675">
        <v>17640000</v>
      </c>
      <c r="AT296" s="2713"/>
      <c r="AU296" s="2713"/>
      <c r="AV296" s="2713"/>
      <c r="AW296" s="2713"/>
      <c r="AX296" s="2713"/>
      <c r="AY296" s="2713"/>
      <c r="AZ296" s="2713"/>
      <c r="BA296" s="2713"/>
      <c r="BB296" s="2713"/>
      <c r="BC296" s="2713"/>
      <c r="BD296" s="2713"/>
      <c r="BE296" s="2713"/>
      <c r="BF296" s="2713"/>
      <c r="BG296" s="2713"/>
      <c r="BH296" s="2713"/>
      <c r="BI296" s="2713"/>
      <c r="BJ296" s="2713"/>
      <c r="BK296" s="2713"/>
      <c r="BL296" s="2713"/>
      <c r="BM296" s="2713"/>
      <c r="BN296" s="2713"/>
      <c r="BO296" s="2713"/>
      <c r="BP296" s="2713"/>
      <c r="BQ296" s="2713"/>
      <c r="BR296" s="2713"/>
      <c r="BS296" s="2713"/>
      <c r="BT296" s="2713"/>
      <c r="BU296" s="2713"/>
      <c r="BV296" s="2713"/>
      <c r="BW296" s="2713"/>
      <c r="BX296" s="2713"/>
      <c r="BY296" s="2713"/>
      <c r="BZ296" s="2713"/>
      <c r="CA296" s="2713"/>
      <c r="CB296" s="2713"/>
      <c r="CC296" s="2713"/>
      <c r="CD296" s="2713"/>
      <c r="CE296" s="2713"/>
      <c r="CF296" s="2713"/>
      <c r="CG296" s="2713"/>
      <c r="CH296" s="2713"/>
      <c r="CI296" s="2713"/>
      <c r="CJ296" s="2713"/>
      <c r="CK296" s="2713"/>
      <c r="CL296" s="2713"/>
      <c r="CM296" s="2713"/>
      <c r="CN296" s="2713"/>
      <c r="CO296" s="2713"/>
      <c r="CP296" s="2713"/>
      <c r="CQ296" s="2713"/>
      <c r="CR296" s="2713"/>
      <c r="CS296" s="2713"/>
      <c r="CT296" s="2713"/>
      <c r="CU296" s="2713"/>
      <c r="CV296" s="2713"/>
      <c r="CW296" s="2713"/>
      <c r="CX296" s="2713"/>
      <c r="CY296" s="2713"/>
      <c r="CZ296" s="2713"/>
      <c r="DA296" s="2713"/>
      <c r="DB296" s="2713"/>
      <c r="DC296" s="2713"/>
      <c r="DD296" s="2713"/>
      <c r="DE296" s="2713"/>
      <c r="DF296" s="2713"/>
      <c r="DG296" s="2713"/>
      <c r="DH296" s="2713"/>
      <c r="DI296" s="2713"/>
      <c r="DJ296" s="2713"/>
      <c r="DK296" s="2713"/>
      <c r="DL296" s="2713"/>
      <c r="DM296" s="2713"/>
      <c r="DN296" s="2713"/>
      <c r="DO296" s="2713"/>
      <c r="DP296" s="2713"/>
      <c r="DQ296" s="2713"/>
      <c r="DR296" s="2713"/>
      <c r="DS296" s="2713"/>
      <c r="DT296" s="2713"/>
      <c r="DU296" s="2713"/>
      <c r="DV296" s="2713"/>
      <c r="DW296" s="2713"/>
      <c r="DX296" s="2713"/>
      <c r="DY296" s="2713"/>
      <c r="DZ296" s="2713"/>
      <c r="EA296" s="2713"/>
      <c r="EB296" s="2713"/>
      <c r="EC296" s="2713"/>
      <c r="ED296" s="2713"/>
      <c r="EE296" s="2713"/>
      <c r="EF296" s="2713"/>
      <c r="EG296" s="2713"/>
      <c r="EH296" s="2713"/>
      <c r="EI296" s="2713"/>
      <c r="EJ296" s="2713"/>
      <c r="EK296" s="2713"/>
      <c r="EL296" s="2713"/>
      <c r="EM296" s="2713"/>
      <c r="EN296" s="2713"/>
      <c r="EO296" s="2713"/>
      <c r="EP296" s="2713"/>
      <c r="EQ296" s="2713"/>
      <c r="ER296" s="2713"/>
      <c r="ES296" s="2713"/>
      <c r="ET296" s="2713"/>
      <c r="EU296" s="2713"/>
      <c r="EV296" s="2713"/>
      <c r="EW296" s="2713"/>
      <c r="EX296" s="2713"/>
      <c r="EY296" s="2713"/>
      <c r="EZ296" s="2713"/>
      <c r="FA296" s="2713"/>
      <c r="FB296" s="2713"/>
      <c r="FC296" s="2713"/>
      <c r="FD296" s="2713"/>
      <c r="FE296" s="2713"/>
      <c r="FF296" s="2713"/>
      <c r="FG296" s="2713"/>
      <c r="FH296" s="2713"/>
      <c r="FI296" s="2713"/>
      <c r="FJ296" s="2713"/>
      <c r="FK296" s="2713"/>
      <c r="FL296" s="2713"/>
      <c r="FM296" s="2713"/>
      <c r="FN296" s="2713"/>
      <c r="FO296" s="2713"/>
      <c r="FP296" s="2713"/>
      <c r="FQ296" s="2713"/>
      <c r="FR296" s="2713"/>
      <c r="FS296" s="2713"/>
      <c r="FT296" s="2713"/>
      <c r="FU296" s="2713"/>
      <c r="FV296" s="2713"/>
      <c r="FW296" s="2713"/>
      <c r="FX296" s="2713"/>
      <c r="FY296" s="2713"/>
      <c r="FZ296" s="2713"/>
      <c r="GA296" s="2713"/>
      <c r="GB296" s="2713"/>
      <c r="GC296" s="2713"/>
      <c r="GD296" s="2713"/>
      <c r="GE296" s="2713"/>
      <c r="GF296" s="2713"/>
      <c r="GG296" s="2713"/>
      <c r="GH296" s="2713"/>
      <c r="GI296" s="2713"/>
      <c r="GJ296" s="2713"/>
      <c r="GK296" s="2713"/>
      <c r="GL296" s="2713"/>
      <c r="GM296" s="2713"/>
      <c r="GN296" s="2713"/>
      <c r="GO296" s="2713"/>
      <c r="GP296" s="2713"/>
      <c r="GQ296" s="2713"/>
      <c r="GR296" s="2713"/>
      <c r="GS296" s="2713"/>
      <c r="GT296" s="2713"/>
      <c r="GU296" s="2713"/>
      <c r="GV296" s="2713"/>
      <c r="GW296" s="2713"/>
      <c r="GX296" s="2713"/>
      <c r="GY296" s="2713"/>
      <c r="GZ296" s="2713"/>
      <c r="HA296" s="2713"/>
      <c r="HB296" s="2713"/>
      <c r="HC296" s="2713"/>
      <c r="HD296" s="2713"/>
      <c r="HE296" s="2713"/>
      <c r="HF296" s="2713"/>
      <c r="HG296" s="2713"/>
      <c r="HH296" s="2713"/>
      <c r="HI296" s="2713"/>
      <c r="HJ296" s="2713"/>
      <c r="HK296" s="2713"/>
      <c r="HL296" s="2713"/>
      <c r="HM296" s="2713"/>
      <c r="HN296" s="2713"/>
      <c r="HO296" s="2713"/>
      <c r="HP296" s="2713"/>
      <c r="HQ296" s="2713"/>
      <c r="HR296" s="2713"/>
      <c r="HS296" s="2713"/>
      <c r="HT296" s="2713"/>
      <c r="HU296" s="2713"/>
      <c r="HV296" s="2713"/>
      <c r="HW296" s="2713"/>
      <c r="HX296" s="2713"/>
      <c r="HY296" s="2713"/>
      <c r="HZ296" s="2713"/>
      <c r="IA296" s="2713"/>
      <c r="IB296" s="2713"/>
      <c r="IC296" s="2713"/>
      <c r="ID296" s="2713"/>
      <c r="IE296" s="2713"/>
      <c r="IF296" s="2713"/>
      <c r="IG296" s="2713"/>
      <c r="IH296" s="2713"/>
      <c r="II296" s="2713"/>
      <c r="IJ296" s="2713"/>
      <c r="IK296" s="2713"/>
      <c r="IL296" s="2713"/>
      <c r="IM296" s="2713"/>
      <c r="IN296" s="2713"/>
      <c r="IO296" s="2713"/>
      <c r="IP296" s="2713"/>
      <c r="IQ296" s="2713"/>
      <c r="IR296" s="2713"/>
      <c r="IS296" s="2713"/>
      <c r="IT296" s="2713"/>
      <c r="IU296" s="2713"/>
      <c r="IV296" s="2713"/>
    </row>
    <row r="297" spans="1:256" ht="15.6" customHeight="1">
      <c r="C297" s="2641"/>
      <c r="D297" s="2725"/>
      <c r="E297" s="2726" t="s">
        <v>760</v>
      </c>
      <c r="F297" s="2715"/>
      <c r="G297" s="2638"/>
      <c r="H297" s="2638"/>
      <c r="I297" s="2638"/>
      <c r="J297" s="2638"/>
      <c r="K297" s="2638"/>
      <c r="L297" s="2638"/>
      <c r="M297" s="2638"/>
      <c r="N297" s="2638"/>
      <c r="O297" s="2711"/>
      <c r="P297" s="2638"/>
      <c r="Q297" s="2638"/>
      <c r="R297" s="2638"/>
      <c r="S297" s="2639"/>
      <c r="T297" s="2639"/>
      <c r="U297" s="2663"/>
      <c r="V297" s="2664"/>
      <c r="W297" s="2664"/>
      <c r="X297" s="2665"/>
      <c r="Y297" s="2666"/>
      <c r="Z297" s="2666"/>
      <c r="AA297" s="2667"/>
      <c r="AB297" s="2667"/>
      <c r="AC297" s="549"/>
      <c r="AD297" s="549"/>
      <c r="AE297" s="549"/>
      <c r="AF297" s="549"/>
      <c r="AG297" s="549"/>
      <c r="AH297" s="549"/>
      <c r="AI297" s="549"/>
      <c r="AJ297" s="549"/>
      <c r="AK297" s="549"/>
      <c r="AL297" s="549"/>
      <c r="AM297" s="549"/>
      <c r="AN297" s="549"/>
      <c r="AO297" s="549"/>
      <c r="AP297" s="549"/>
      <c r="AQ297" s="2712"/>
      <c r="AR297" s="2712"/>
      <c r="AS297" s="2665"/>
      <c r="AT297" s="2712"/>
      <c r="AU297" s="2712"/>
      <c r="AV297" s="2712"/>
      <c r="AW297" s="2712"/>
      <c r="AX297" s="2712"/>
      <c r="AY297" s="2712"/>
      <c r="AZ297" s="2712"/>
      <c r="BA297" s="2712"/>
      <c r="BB297" s="2712"/>
      <c r="BC297" s="2712"/>
      <c r="BD297" s="2712"/>
      <c r="BE297" s="2712"/>
      <c r="BF297" s="2712"/>
      <c r="BG297" s="2712"/>
      <c r="BH297" s="2712"/>
      <c r="BI297" s="2712"/>
      <c r="BJ297" s="2712"/>
      <c r="BK297" s="2712"/>
      <c r="BL297" s="2712"/>
      <c r="BM297" s="2712"/>
      <c r="BN297" s="2712"/>
      <c r="BO297" s="2712"/>
      <c r="BP297" s="2712"/>
      <c r="BQ297" s="2712"/>
      <c r="BR297" s="2712"/>
      <c r="BS297" s="2712"/>
      <c r="BT297" s="2712"/>
      <c r="BU297" s="2712"/>
      <c r="BV297" s="2712"/>
      <c r="BW297" s="2712"/>
      <c r="BX297" s="2712"/>
      <c r="BY297" s="2712"/>
      <c r="BZ297" s="2712"/>
      <c r="CA297" s="2712"/>
      <c r="CB297" s="2712"/>
      <c r="CC297" s="2712"/>
      <c r="CD297" s="2712"/>
      <c r="CE297" s="2712"/>
      <c r="CF297" s="2712"/>
      <c r="CG297" s="2712"/>
      <c r="CH297" s="2712"/>
      <c r="CI297" s="2712"/>
      <c r="CJ297" s="2712"/>
      <c r="CK297" s="2712"/>
      <c r="CL297" s="2712"/>
      <c r="CM297" s="2712"/>
      <c r="CN297" s="2712"/>
      <c r="CO297" s="2712"/>
      <c r="CP297" s="2712"/>
      <c r="CQ297" s="2712"/>
      <c r="CR297" s="2712"/>
      <c r="CS297" s="2712"/>
      <c r="CT297" s="2712"/>
      <c r="CU297" s="2712"/>
      <c r="CV297" s="2712"/>
      <c r="CW297" s="2712"/>
      <c r="CX297" s="2712"/>
      <c r="CY297" s="2712"/>
      <c r="CZ297" s="2712"/>
      <c r="DA297" s="2712"/>
      <c r="DB297" s="2712"/>
      <c r="DC297" s="2712"/>
      <c r="DD297" s="2712"/>
      <c r="DE297" s="2712"/>
      <c r="DF297" s="2712"/>
      <c r="DG297" s="2712"/>
      <c r="DH297" s="2712"/>
      <c r="DI297" s="2712"/>
      <c r="DJ297" s="2712"/>
      <c r="DK297" s="2712"/>
      <c r="DL297" s="2712"/>
      <c r="DM297" s="2712"/>
      <c r="DN297" s="2712"/>
      <c r="DO297" s="2712"/>
      <c r="DP297" s="2712"/>
      <c r="DQ297" s="2712"/>
      <c r="DR297" s="2712"/>
      <c r="DS297" s="2712"/>
      <c r="DT297" s="2712"/>
      <c r="DU297" s="2712"/>
      <c r="DV297" s="2712"/>
      <c r="DW297" s="2712"/>
      <c r="DX297" s="2712"/>
      <c r="DY297" s="2712"/>
      <c r="DZ297" s="2712"/>
      <c r="EA297" s="2712"/>
      <c r="EB297" s="2712"/>
      <c r="EC297" s="2712"/>
      <c r="ED297" s="2712"/>
      <c r="EE297" s="2712"/>
      <c r="EF297" s="2712"/>
      <c r="EG297" s="2712"/>
      <c r="EH297" s="2712"/>
      <c r="EI297" s="2712"/>
      <c r="EJ297" s="2712"/>
      <c r="EK297" s="2712"/>
      <c r="EL297" s="2712"/>
      <c r="EM297" s="2712"/>
      <c r="EN297" s="2712"/>
      <c r="EO297" s="2712"/>
      <c r="EP297" s="2712"/>
      <c r="EQ297" s="2712"/>
      <c r="ER297" s="2712"/>
      <c r="ES297" s="2712"/>
      <c r="ET297" s="2712"/>
      <c r="EU297" s="2712"/>
      <c r="EV297" s="2712"/>
      <c r="EW297" s="2712"/>
      <c r="EX297" s="2712"/>
      <c r="EY297" s="2712"/>
      <c r="EZ297" s="2712"/>
      <c r="FA297" s="2712"/>
      <c r="FB297" s="2712"/>
      <c r="FC297" s="2712"/>
      <c r="FD297" s="2712"/>
      <c r="FE297" s="2712"/>
      <c r="FF297" s="2712"/>
      <c r="FG297" s="2712"/>
      <c r="FH297" s="2712"/>
      <c r="FI297" s="2712"/>
      <c r="FJ297" s="2712"/>
      <c r="FK297" s="2712"/>
      <c r="FL297" s="2712"/>
      <c r="FM297" s="2712"/>
      <c r="FN297" s="2712"/>
      <c r="FO297" s="2712"/>
      <c r="FP297" s="2712"/>
      <c r="FQ297" s="2712"/>
      <c r="FR297" s="2712"/>
      <c r="FS297" s="2712"/>
      <c r="FT297" s="2712"/>
      <c r="FU297" s="2712"/>
      <c r="FV297" s="2712"/>
      <c r="FW297" s="2712"/>
      <c r="FX297" s="2712"/>
      <c r="FY297" s="2712"/>
      <c r="FZ297" s="2712"/>
      <c r="GA297" s="2712"/>
      <c r="GB297" s="2712"/>
      <c r="GC297" s="2712"/>
      <c r="GD297" s="2712"/>
      <c r="GE297" s="2712"/>
      <c r="GF297" s="2712"/>
      <c r="GG297" s="2712"/>
      <c r="GH297" s="2712"/>
      <c r="GI297" s="2712"/>
      <c r="GJ297" s="2712"/>
      <c r="GK297" s="2712"/>
      <c r="GL297" s="2712"/>
      <c r="GM297" s="2712"/>
      <c r="GN297" s="2712"/>
      <c r="GO297" s="2712"/>
      <c r="GP297" s="2712"/>
      <c r="GQ297" s="2712"/>
      <c r="GR297" s="2712"/>
      <c r="GS297" s="2712"/>
      <c r="GT297" s="2712"/>
      <c r="GU297" s="2712"/>
      <c r="GV297" s="2712"/>
      <c r="GW297" s="2712"/>
      <c r="GX297" s="2712"/>
      <c r="GY297" s="2712"/>
      <c r="GZ297" s="2712"/>
      <c r="HA297" s="2712"/>
      <c r="HB297" s="2712"/>
      <c r="HC297" s="2712"/>
      <c r="HD297" s="2712"/>
      <c r="HE297" s="2712"/>
      <c r="HF297" s="2712"/>
      <c r="HG297" s="2712"/>
      <c r="HH297" s="2712"/>
      <c r="HI297" s="2712"/>
      <c r="HJ297" s="2712"/>
      <c r="HK297" s="2712"/>
      <c r="HL297" s="2712"/>
      <c r="HM297" s="2712"/>
      <c r="HN297" s="2712"/>
      <c r="HO297" s="2712"/>
      <c r="HP297" s="2712"/>
      <c r="HQ297" s="2712"/>
      <c r="HR297" s="2712"/>
      <c r="HS297" s="2712"/>
      <c r="HT297" s="2712"/>
      <c r="HU297" s="2712"/>
      <c r="HV297" s="2712"/>
      <c r="HW297" s="2712"/>
      <c r="HX297" s="2712"/>
      <c r="HY297" s="2712"/>
      <c r="HZ297" s="2712"/>
      <c r="IA297" s="2712"/>
      <c r="IB297" s="2712"/>
      <c r="IC297" s="2712"/>
      <c r="ID297" s="2712"/>
      <c r="IE297" s="2712"/>
      <c r="IF297" s="2712"/>
      <c r="IG297" s="2712"/>
      <c r="IH297" s="2712"/>
      <c r="II297" s="2712"/>
      <c r="IJ297" s="2712"/>
      <c r="IK297" s="2712"/>
      <c r="IL297" s="2712"/>
      <c r="IM297" s="2712"/>
      <c r="IN297" s="2712"/>
      <c r="IO297" s="2712"/>
      <c r="IP297" s="2712"/>
      <c r="IQ297" s="2712"/>
      <c r="IR297" s="2712"/>
      <c r="IS297" s="2712"/>
      <c r="IT297" s="2712"/>
      <c r="IU297" s="2712"/>
      <c r="IV297" s="2712"/>
    </row>
    <row r="298" spans="1:256" ht="15.6" customHeight="1">
      <c r="C298" s="2641"/>
      <c r="D298" s="2718"/>
      <c r="E298" s="2505"/>
      <c r="F298" s="2670" t="s">
        <v>628</v>
      </c>
      <c r="G298" s="808"/>
      <c r="H298" s="808"/>
      <c r="I298" s="808">
        <v>5847888.8892771835</v>
      </c>
      <c r="J298" s="808">
        <v>5929746.9041563245</v>
      </c>
      <c r="K298" s="808">
        <v>5665835.85076789</v>
      </c>
      <c r="L298" s="808">
        <v>5031215.8163444465</v>
      </c>
      <c r="M298" s="808">
        <v>3429787.8422614839</v>
      </c>
      <c r="N298" s="808">
        <v>3709955.5818826561</v>
      </c>
      <c r="O298" s="808">
        <v>4443158</v>
      </c>
      <c r="P298" s="808">
        <v>4270500</v>
      </c>
      <c r="Q298" s="808">
        <v>4877900</v>
      </c>
      <c r="R298" s="808">
        <v>5418700</v>
      </c>
      <c r="S298" s="2643">
        <v>5884500</v>
      </c>
      <c r="T298" s="2643">
        <v>6189300</v>
      </c>
      <c r="U298" s="810">
        <v>6724800</v>
      </c>
      <c r="V298" s="2644">
        <v>6612700</v>
      </c>
      <c r="W298" s="2644">
        <v>6850900</v>
      </c>
      <c r="X298" s="1652">
        <v>7165200</v>
      </c>
      <c r="Y298" s="2646">
        <v>6990800</v>
      </c>
      <c r="Z298" s="2646">
        <v>7428600</v>
      </c>
      <c r="AA298" s="2647">
        <v>8460283.3393257707</v>
      </c>
      <c r="AB298" s="2647">
        <v>8702003.7020225078</v>
      </c>
      <c r="AC298" s="515">
        <v>9059300</v>
      </c>
      <c r="AD298" s="515">
        <v>9475500</v>
      </c>
      <c r="AE298" s="515">
        <v>9916800</v>
      </c>
      <c r="AF298" s="515">
        <v>10372300</v>
      </c>
      <c r="AG298" s="515">
        <v>10745200</v>
      </c>
      <c r="AH298" s="515">
        <v>11131700</v>
      </c>
      <c r="AI298" s="515">
        <v>11532300</v>
      </c>
      <c r="AJ298" s="515">
        <v>11947400</v>
      </c>
      <c r="AK298" s="515">
        <v>12378900</v>
      </c>
      <c r="AL298" s="515">
        <v>12827300</v>
      </c>
      <c r="AM298" s="515">
        <v>13293300</v>
      </c>
      <c r="AN298" s="515">
        <v>13777600</v>
      </c>
      <c r="AO298" s="515">
        <v>14280800</v>
      </c>
      <c r="AP298" s="515">
        <v>14803700</v>
      </c>
      <c r="AQ298" s="2712"/>
      <c r="AR298" s="2712"/>
      <c r="AS298" s="1652">
        <v>7428600</v>
      </c>
      <c r="AT298" s="2712"/>
      <c r="AU298" s="2712"/>
      <c r="AV298" s="2712"/>
      <c r="AW298" s="2712"/>
      <c r="AX298" s="2712"/>
      <c r="AY298" s="2712"/>
      <c r="AZ298" s="2712"/>
      <c r="BA298" s="2712"/>
      <c r="BB298" s="2712"/>
      <c r="BC298" s="2712"/>
      <c r="BD298" s="2712"/>
      <c r="BE298" s="2712"/>
      <c r="BF298" s="2712"/>
      <c r="BG298" s="2712"/>
      <c r="BH298" s="2712"/>
      <c r="BI298" s="2712"/>
      <c r="BJ298" s="2712"/>
      <c r="BK298" s="2712"/>
      <c r="BL298" s="2712"/>
      <c r="BM298" s="2712"/>
      <c r="BN298" s="2712"/>
      <c r="BO298" s="2712"/>
      <c r="BP298" s="2712"/>
      <c r="BQ298" s="2712"/>
      <c r="BR298" s="2712"/>
      <c r="BS298" s="2712"/>
      <c r="BT298" s="2712"/>
      <c r="BU298" s="2712"/>
      <c r="BV298" s="2712"/>
      <c r="BW298" s="2712"/>
      <c r="BX298" s="2712"/>
      <c r="BY298" s="2712"/>
      <c r="BZ298" s="2712"/>
      <c r="CA298" s="2712"/>
      <c r="CB298" s="2712"/>
      <c r="CC298" s="2712"/>
      <c r="CD298" s="2712"/>
      <c r="CE298" s="2712"/>
      <c r="CF298" s="2712"/>
      <c r="CG298" s="2712"/>
      <c r="CH298" s="2712"/>
      <c r="CI298" s="2712"/>
      <c r="CJ298" s="2712"/>
      <c r="CK298" s="2712"/>
      <c r="CL298" s="2712"/>
      <c r="CM298" s="2712"/>
      <c r="CN298" s="2712"/>
      <c r="CO298" s="2712"/>
      <c r="CP298" s="2712"/>
      <c r="CQ298" s="2712"/>
      <c r="CR298" s="2712"/>
      <c r="CS298" s="2712"/>
      <c r="CT298" s="2712"/>
      <c r="CU298" s="2712"/>
      <c r="CV298" s="2712"/>
      <c r="CW298" s="2712"/>
      <c r="CX298" s="2712"/>
      <c r="CY298" s="2712"/>
      <c r="CZ298" s="2712"/>
      <c r="DA298" s="2712"/>
      <c r="DB298" s="2712"/>
      <c r="DC298" s="2712"/>
      <c r="DD298" s="2712"/>
      <c r="DE298" s="2712"/>
      <c r="DF298" s="2712"/>
      <c r="DG298" s="2712"/>
      <c r="DH298" s="2712"/>
      <c r="DI298" s="2712"/>
      <c r="DJ298" s="2712"/>
      <c r="DK298" s="2712"/>
      <c r="DL298" s="2712"/>
      <c r="DM298" s="2712"/>
      <c r="DN298" s="2712"/>
      <c r="DO298" s="2712"/>
      <c r="DP298" s="2712"/>
      <c r="DQ298" s="2712"/>
      <c r="DR298" s="2712"/>
      <c r="DS298" s="2712"/>
      <c r="DT298" s="2712"/>
      <c r="DU298" s="2712"/>
      <c r="DV298" s="2712"/>
      <c r="DW298" s="2712"/>
      <c r="DX298" s="2712"/>
      <c r="DY298" s="2712"/>
      <c r="DZ298" s="2712"/>
      <c r="EA298" s="2712"/>
      <c r="EB298" s="2712"/>
      <c r="EC298" s="2712"/>
      <c r="ED298" s="2712"/>
      <c r="EE298" s="2712"/>
      <c r="EF298" s="2712"/>
      <c r="EG298" s="2712"/>
      <c r="EH298" s="2712"/>
      <c r="EI298" s="2712"/>
      <c r="EJ298" s="2712"/>
      <c r="EK298" s="2712"/>
      <c r="EL298" s="2712"/>
      <c r="EM298" s="2712"/>
      <c r="EN298" s="2712"/>
      <c r="EO298" s="2712"/>
      <c r="EP298" s="2712"/>
      <c r="EQ298" s="2712"/>
      <c r="ER298" s="2712"/>
      <c r="ES298" s="2712"/>
      <c r="ET298" s="2712"/>
      <c r="EU298" s="2712"/>
      <c r="EV298" s="2712"/>
      <c r="EW298" s="2712"/>
      <c r="EX298" s="2712"/>
      <c r="EY298" s="2712"/>
      <c r="EZ298" s="2712"/>
      <c r="FA298" s="2712"/>
      <c r="FB298" s="2712"/>
      <c r="FC298" s="2712"/>
      <c r="FD298" s="2712"/>
      <c r="FE298" s="2712"/>
      <c r="FF298" s="2712"/>
      <c r="FG298" s="2712"/>
      <c r="FH298" s="2712"/>
      <c r="FI298" s="2712"/>
      <c r="FJ298" s="2712"/>
      <c r="FK298" s="2712"/>
      <c r="FL298" s="2712"/>
      <c r="FM298" s="2712"/>
      <c r="FN298" s="2712"/>
      <c r="FO298" s="2712"/>
      <c r="FP298" s="2712"/>
      <c r="FQ298" s="2712"/>
      <c r="FR298" s="2712"/>
      <c r="FS298" s="2712"/>
      <c r="FT298" s="2712"/>
      <c r="FU298" s="2712"/>
      <c r="FV298" s="2712"/>
      <c r="FW298" s="2712"/>
      <c r="FX298" s="2712"/>
      <c r="FY298" s="2712"/>
      <c r="FZ298" s="2712"/>
      <c r="GA298" s="2712"/>
      <c r="GB298" s="2712"/>
      <c r="GC298" s="2712"/>
      <c r="GD298" s="2712"/>
      <c r="GE298" s="2712"/>
      <c r="GF298" s="2712"/>
      <c r="GG298" s="2712"/>
      <c r="GH298" s="2712"/>
      <c r="GI298" s="2712"/>
      <c r="GJ298" s="2712"/>
      <c r="GK298" s="2712"/>
      <c r="GL298" s="2712"/>
      <c r="GM298" s="2712"/>
      <c r="GN298" s="2712"/>
      <c r="GO298" s="2712"/>
      <c r="GP298" s="2712"/>
      <c r="GQ298" s="2712"/>
      <c r="GR298" s="2712"/>
      <c r="GS298" s="2712"/>
      <c r="GT298" s="2712"/>
      <c r="GU298" s="2712"/>
      <c r="GV298" s="2712"/>
      <c r="GW298" s="2712"/>
      <c r="GX298" s="2712"/>
      <c r="GY298" s="2712"/>
      <c r="GZ298" s="2712"/>
      <c r="HA298" s="2712"/>
      <c r="HB298" s="2712"/>
      <c r="HC298" s="2712"/>
      <c r="HD298" s="2712"/>
      <c r="HE298" s="2712"/>
      <c r="HF298" s="2712"/>
      <c r="HG298" s="2712"/>
      <c r="HH298" s="2712"/>
      <c r="HI298" s="2712"/>
      <c r="HJ298" s="2712"/>
      <c r="HK298" s="2712"/>
      <c r="HL298" s="2712"/>
      <c r="HM298" s="2712"/>
      <c r="HN298" s="2712"/>
      <c r="HO298" s="2712"/>
      <c r="HP298" s="2712"/>
      <c r="HQ298" s="2712"/>
      <c r="HR298" s="2712"/>
      <c r="HS298" s="2712"/>
      <c r="HT298" s="2712"/>
      <c r="HU298" s="2712"/>
      <c r="HV298" s="2712"/>
      <c r="HW298" s="2712"/>
      <c r="HX298" s="2712"/>
      <c r="HY298" s="2712"/>
      <c r="HZ298" s="2712"/>
      <c r="IA298" s="2712"/>
      <c r="IB298" s="2712"/>
      <c r="IC298" s="2712"/>
      <c r="ID298" s="2712"/>
      <c r="IE298" s="2712"/>
      <c r="IF298" s="2712"/>
      <c r="IG298" s="2712"/>
      <c r="IH298" s="2712"/>
      <c r="II298" s="2712"/>
      <c r="IJ298" s="2712"/>
      <c r="IK298" s="2712"/>
      <c r="IL298" s="2712"/>
      <c r="IM298" s="2712"/>
      <c r="IN298" s="2712"/>
      <c r="IO298" s="2712"/>
      <c r="IP298" s="2712"/>
      <c r="IQ298" s="2712"/>
      <c r="IR298" s="2712"/>
      <c r="IS298" s="2712"/>
      <c r="IT298" s="2712"/>
      <c r="IU298" s="2712"/>
      <c r="IV298" s="2712"/>
    </row>
    <row r="299" spans="1:256" ht="15.6" customHeight="1">
      <c r="C299" s="2641"/>
      <c r="D299" s="2718"/>
      <c r="E299" s="2505"/>
      <c r="F299" s="2670" t="s">
        <v>630</v>
      </c>
      <c r="G299" s="808"/>
      <c r="H299" s="808"/>
      <c r="I299" s="808">
        <v>178238.84129463686</v>
      </c>
      <c r="J299" s="808">
        <v>207106.82553690451</v>
      </c>
      <c r="K299" s="808">
        <v>338125.94191519631</v>
      </c>
      <c r="L299" s="808">
        <v>289765.33553921571</v>
      </c>
      <c r="M299" s="808">
        <v>280372.74362657958</v>
      </c>
      <c r="N299" s="808">
        <v>280270.62985283817</v>
      </c>
      <c r="O299" s="808"/>
      <c r="P299" s="808">
        <v>318700</v>
      </c>
      <c r="Q299" s="808">
        <v>179000</v>
      </c>
      <c r="R299" s="808">
        <v>158100</v>
      </c>
      <c r="S299" s="2643">
        <v>154700</v>
      </c>
      <c r="T299" s="2643">
        <v>176200</v>
      </c>
      <c r="U299" s="810">
        <v>291800</v>
      </c>
      <c r="V299" s="2644">
        <v>180700</v>
      </c>
      <c r="W299" s="2644">
        <v>186200</v>
      </c>
      <c r="X299" s="1652">
        <v>187400</v>
      </c>
      <c r="Y299" s="2646">
        <v>187400</v>
      </c>
      <c r="Z299" s="2646">
        <v>187400</v>
      </c>
      <c r="AA299" s="2647">
        <v>181500</v>
      </c>
      <c r="AB299" s="2647">
        <v>181500</v>
      </c>
      <c r="AC299" s="515">
        <v>186000</v>
      </c>
      <c r="AD299" s="515">
        <v>190700</v>
      </c>
      <c r="AE299" s="515">
        <v>195500</v>
      </c>
      <c r="AF299" s="515">
        <v>200400</v>
      </c>
      <c r="AG299" s="515">
        <v>205400</v>
      </c>
      <c r="AH299" s="515">
        <v>210500</v>
      </c>
      <c r="AI299" s="515">
        <v>215800</v>
      </c>
      <c r="AJ299" s="515">
        <v>221200</v>
      </c>
      <c r="AK299" s="515">
        <v>226700</v>
      </c>
      <c r="AL299" s="515">
        <v>232400</v>
      </c>
      <c r="AM299" s="515">
        <v>238200</v>
      </c>
      <c r="AN299" s="515">
        <v>244200</v>
      </c>
      <c r="AO299" s="515">
        <v>250300</v>
      </c>
      <c r="AP299" s="515">
        <v>256600</v>
      </c>
      <c r="AQ299" s="2712"/>
      <c r="AR299" s="2712"/>
      <c r="AS299" s="1652">
        <v>187400</v>
      </c>
      <c r="AT299" s="2712"/>
      <c r="AU299" s="2712"/>
      <c r="AV299" s="2712"/>
      <c r="AW299" s="2712"/>
      <c r="AX299" s="2712"/>
      <c r="AY299" s="2712"/>
      <c r="AZ299" s="2712"/>
      <c r="BA299" s="2712"/>
      <c r="BB299" s="2712"/>
      <c r="BC299" s="2712"/>
      <c r="BD299" s="2712"/>
      <c r="BE299" s="2712"/>
      <c r="BF299" s="2712"/>
      <c r="BG299" s="2712"/>
      <c r="BH299" s="2712"/>
      <c r="BI299" s="2712"/>
      <c r="BJ299" s="2712"/>
      <c r="BK299" s="2712"/>
      <c r="BL299" s="2712"/>
      <c r="BM299" s="2712"/>
      <c r="BN299" s="2712"/>
      <c r="BO299" s="2712"/>
      <c r="BP299" s="2712"/>
      <c r="BQ299" s="2712"/>
      <c r="BR299" s="2712"/>
      <c r="BS299" s="2712"/>
      <c r="BT299" s="2712"/>
      <c r="BU299" s="2712"/>
      <c r="BV299" s="2712"/>
      <c r="BW299" s="2712"/>
      <c r="BX299" s="2712"/>
      <c r="BY299" s="2712"/>
      <c r="BZ299" s="2712"/>
      <c r="CA299" s="2712"/>
      <c r="CB299" s="2712"/>
      <c r="CC299" s="2712"/>
      <c r="CD299" s="2712"/>
      <c r="CE299" s="2712"/>
      <c r="CF299" s="2712"/>
      <c r="CG299" s="2712"/>
      <c r="CH299" s="2712"/>
      <c r="CI299" s="2712"/>
      <c r="CJ299" s="2712"/>
      <c r="CK299" s="2712"/>
      <c r="CL299" s="2712"/>
      <c r="CM299" s="2712"/>
      <c r="CN299" s="2712"/>
      <c r="CO299" s="2712"/>
      <c r="CP299" s="2712"/>
      <c r="CQ299" s="2712"/>
      <c r="CR299" s="2712"/>
      <c r="CS299" s="2712"/>
      <c r="CT299" s="2712"/>
      <c r="CU299" s="2712"/>
      <c r="CV299" s="2712"/>
      <c r="CW299" s="2712"/>
      <c r="CX299" s="2712"/>
      <c r="CY299" s="2712"/>
      <c r="CZ299" s="2712"/>
      <c r="DA299" s="2712"/>
      <c r="DB299" s="2712"/>
      <c r="DC299" s="2712"/>
      <c r="DD299" s="2712"/>
      <c r="DE299" s="2712"/>
      <c r="DF299" s="2712"/>
      <c r="DG299" s="2712"/>
      <c r="DH299" s="2712"/>
      <c r="DI299" s="2712"/>
      <c r="DJ299" s="2712"/>
      <c r="DK299" s="2712"/>
      <c r="DL299" s="2712"/>
      <c r="DM299" s="2712"/>
      <c r="DN299" s="2712"/>
      <c r="DO299" s="2712"/>
      <c r="DP299" s="2712"/>
      <c r="DQ299" s="2712"/>
      <c r="DR299" s="2712"/>
      <c r="DS299" s="2712"/>
      <c r="DT299" s="2712"/>
      <c r="DU299" s="2712"/>
      <c r="DV299" s="2712"/>
      <c r="DW299" s="2712"/>
      <c r="DX299" s="2712"/>
      <c r="DY299" s="2712"/>
      <c r="DZ299" s="2712"/>
      <c r="EA299" s="2712"/>
      <c r="EB299" s="2712"/>
      <c r="EC299" s="2712"/>
      <c r="ED299" s="2712"/>
      <c r="EE299" s="2712"/>
      <c r="EF299" s="2712"/>
      <c r="EG299" s="2712"/>
      <c r="EH299" s="2712"/>
      <c r="EI299" s="2712"/>
      <c r="EJ299" s="2712"/>
      <c r="EK299" s="2712"/>
      <c r="EL299" s="2712"/>
      <c r="EM299" s="2712"/>
      <c r="EN299" s="2712"/>
      <c r="EO299" s="2712"/>
      <c r="EP299" s="2712"/>
      <c r="EQ299" s="2712"/>
      <c r="ER299" s="2712"/>
      <c r="ES299" s="2712"/>
      <c r="ET299" s="2712"/>
      <c r="EU299" s="2712"/>
      <c r="EV299" s="2712"/>
      <c r="EW299" s="2712"/>
      <c r="EX299" s="2712"/>
      <c r="EY299" s="2712"/>
      <c r="EZ299" s="2712"/>
      <c r="FA299" s="2712"/>
      <c r="FB299" s="2712"/>
      <c r="FC299" s="2712"/>
      <c r="FD299" s="2712"/>
      <c r="FE299" s="2712"/>
      <c r="FF299" s="2712"/>
      <c r="FG299" s="2712"/>
      <c r="FH299" s="2712"/>
      <c r="FI299" s="2712"/>
      <c r="FJ299" s="2712"/>
      <c r="FK299" s="2712"/>
      <c r="FL299" s="2712"/>
      <c r="FM299" s="2712"/>
      <c r="FN299" s="2712"/>
      <c r="FO299" s="2712"/>
      <c r="FP299" s="2712"/>
      <c r="FQ299" s="2712"/>
      <c r="FR299" s="2712"/>
      <c r="FS299" s="2712"/>
      <c r="FT299" s="2712"/>
      <c r="FU299" s="2712"/>
      <c r="FV299" s="2712"/>
      <c r="FW299" s="2712"/>
      <c r="FX299" s="2712"/>
      <c r="FY299" s="2712"/>
      <c r="FZ299" s="2712"/>
      <c r="GA299" s="2712"/>
      <c r="GB299" s="2712"/>
      <c r="GC299" s="2712"/>
      <c r="GD299" s="2712"/>
      <c r="GE299" s="2712"/>
      <c r="GF299" s="2712"/>
      <c r="GG299" s="2712"/>
      <c r="GH299" s="2712"/>
      <c r="GI299" s="2712"/>
      <c r="GJ299" s="2712"/>
      <c r="GK299" s="2712"/>
      <c r="GL299" s="2712"/>
      <c r="GM299" s="2712"/>
      <c r="GN299" s="2712"/>
      <c r="GO299" s="2712"/>
      <c r="GP299" s="2712"/>
      <c r="GQ299" s="2712"/>
      <c r="GR299" s="2712"/>
      <c r="GS299" s="2712"/>
      <c r="GT299" s="2712"/>
      <c r="GU299" s="2712"/>
      <c r="GV299" s="2712"/>
      <c r="GW299" s="2712"/>
      <c r="GX299" s="2712"/>
      <c r="GY299" s="2712"/>
      <c r="GZ299" s="2712"/>
      <c r="HA299" s="2712"/>
      <c r="HB299" s="2712"/>
      <c r="HC299" s="2712"/>
      <c r="HD299" s="2712"/>
      <c r="HE299" s="2712"/>
      <c r="HF299" s="2712"/>
      <c r="HG299" s="2712"/>
      <c r="HH299" s="2712"/>
      <c r="HI299" s="2712"/>
      <c r="HJ299" s="2712"/>
      <c r="HK299" s="2712"/>
      <c r="HL299" s="2712"/>
      <c r="HM299" s="2712"/>
      <c r="HN299" s="2712"/>
      <c r="HO299" s="2712"/>
      <c r="HP299" s="2712"/>
      <c r="HQ299" s="2712"/>
      <c r="HR299" s="2712"/>
      <c r="HS299" s="2712"/>
      <c r="HT299" s="2712"/>
      <c r="HU299" s="2712"/>
      <c r="HV299" s="2712"/>
      <c r="HW299" s="2712"/>
      <c r="HX299" s="2712"/>
      <c r="HY299" s="2712"/>
      <c r="HZ299" s="2712"/>
      <c r="IA299" s="2712"/>
      <c r="IB299" s="2712"/>
      <c r="IC299" s="2712"/>
      <c r="ID299" s="2712"/>
      <c r="IE299" s="2712"/>
      <c r="IF299" s="2712"/>
      <c r="IG299" s="2712"/>
      <c r="IH299" s="2712"/>
      <c r="II299" s="2712"/>
      <c r="IJ299" s="2712"/>
      <c r="IK299" s="2712"/>
      <c r="IL299" s="2712"/>
      <c r="IM299" s="2712"/>
      <c r="IN299" s="2712"/>
      <c r="IO299" s="2712"/>
      <c r="IP299" s="2712"/>
      <c r="IQ299" s="2712"/>
      <c r="IR299" s="2712"/>
      <c r="IS299" s="2712"/>
      <c r="IT299" s="2712"/>
      <c r="IU299" s="2712"/>
      <c r="IV299" s="2712"/>
    </row>
    <row r="300" spans="1:256" ht="15.6" customHeight="1">
      <c r="C300" s="2641"/>
      <c r="D300" s="2718"/>
      <c r="E300" s="2505"/>
      <c r="F300" s="2720" t="s">
        <v>631</v>
      </c>
      <c r="G300" s="808"/>
      <c r="H300" s="808"/>
      <c r="I300" s="808">
        <v>503486.41980178276</v>
      </c>
      <c r="J300" s="808">
        <v>458638.53</v>
      </c>
      <c r="K300" s="808">
        <v>421861.94890625594</v>
      </c>
      <c r="L300" s="808">
        <v>587647.11985773616</v>
      </c>
      <c r="M300" s="808">
        <v>703929.0040069219</v>
      </c>
      <c r="N300" s="808">
        <v>1011573.5987236712</v>
      </c>
      <c r="O300" s="808" t="e">
        <v>#REF!</v>
      </c>
      <c r="P300" s="808">
        <v>1633200</v>
      </c>
      <c r="Q300" s="808">
        <v>1794700</v>
      </c>
      <c r="R300" s="808">
        <v>1554100</v>
      </c>
      <c r="S300" s="2643">
        <v>1466900</v>
      </c>
      <c r="T300" s="2643">
        <v>1196500</v>
      </c>
      <c r="U300" s="810">
        <v>874300</v>
      </c>
      <c r="V300" s="2644">
        <v>1174500</v>
      </c>
      <c r="W300" s="2644">
        <v>919700</v>
      </c>
      <c r="X300" s="1652">
        <v>966100</v>
      </c>
      <c r="Y300" s="2646">
        <v>853100</v>
      </c>
      <c r="Z300" s="2646">
        <v>853100</v>
      </c>
      <c r="AA300" s="2647">
        <v>2205000</v>
      </c>
      <c r="AB300" s="2647">
        <v>2379213</v>
      </c>
      <c r="AC300" s="2721">
        <v>2438700</v>
      </c>
      <c r="AD300" s="2721">
        <v>2499700</v>
      </c>
      <c r="AE300" s="2721">
        <v>2562200</v>
      </c>
      <c r="AF300" s="2721">
        <v>2626300</v>
      </c>
      <c r="AG300" s="2721">
        <v>2692000</v>
      </c>
      <c r="AH300" s="2721">
        <v>2759300</v>
      </c>
      <c r="AI300" s="2721">
        <v>2828300</v>
      </c>
      <c r="AJ300" s="2721">
        <v>2899000</v>
      </c>
      <c r="AK300" s="2721">
        <v>2971500</v>
      </c>
      <c r="AL300" s="2721">
        <v>3045800</v>
      </c>
      <c r="AM300" s="2721">
        <v>3121900</v>
      </c>
      <c r="AN300" s="2721">
        <v>3199900</v>
      </c>
      <c r="AO300" s="2721">
        <v>3279900</v>
      </c>
      <c r="AP300" s="2721">
        <v>3361900</v>
      </c>
      <c r="AQ300" s="2712"/>
      <c r="AR300" s="2712"/>
      <c r="AS300" s="1652">
        <v>853100</v>
      </c>
      <c r="AT300" s="2712"/>
      <c r="AU300" s="2712"/>
      <c r="AV300" s="2712"/>
      <c r="AW300" s="2712"/>
      <c r="AX300" s="2712"/>
      <c r="AY300" s="2712"/>
      <c r="AZ300" s="2712"/>
      <c r="BA300" s="2712"/>
      <c r="BB300" s="2712"/>
      <c r="BC300" s="2712"/>
      <c r="BD300" s="2712"/>
      <c r="BE300" s="2712"/>
      <c r="BF300" s="2712"/>
      <c r="BG300" s="2712"/>
      <c r="BH300" s="2712"/>
      <c r="BI300" s="2712"/>
      <c r="BJ300" s="2712"/>
      <c r="BK300" s="2712"/>
      <c r="BL300" s="2712"/>
      <c r="BM300" s="2712"/>
      <c r="BN300" s="2712"/>
      <c r="BO300" s="2712"/>
      <c r="BP300" s="2712"/>
      <c r="BQ300" s="2712"/>
      <c r="BR300" s="2712"/>
      <c r="BS300" s="2712"/>
      <c r="BT300" s="2712"/>
      <c r="BU300" s="2712"/>
      <c r="BV300" s="2712"/>
      <c r="BW300" s="2712"/>
      <c r="BX300" s="2712"/>
      <c r="BY300" s="2712"/>
      <c r="BZ300" s="2712"/>
      <c r="CA300" s="2712"/>
      <c r="CB300" s="2712"/>
      <c r="CC300" s="2712"/>
      <c r="CD300" s="2712"/>
      <c r="CE300" s="2712"/>
      <c r="CF300" s="2712"/>
      <c r="CG300" s="2712"/>
      <c r="CH300" s="2712"/>
      <c r="CI300" s="2712"/>
      <c r="CJ300" s="2712"/>
      <c r="CK300" s="2712"/>
      <c r="CL300" s="2712"/>
      <c r="CM300" s="2712"/>
      <c r="CN300" s="2712"/>
      <c r="CO300" s="2712"/>
      <c r="CP300" s="2712"/>
      <c r="CQ300" s="2712"/>
      <c r="CR300" s="2712"/>
      <c r="CS300" s="2712"/>
      <c r="CT300" s="2712"/>
      <c r="CU300" s="2712"/>
      <c r="CV300" s="2712"/>
      <c r="CW300" s="2712"/>
      <c r="CX300" s="2712"/>
      <c r="CY300" s="2712"/>
      <c r="CZ300" s="2712"/>
      <c r="DA300" s="2712"/>
      <c r="DB300" s="2712"/>
      <c r="DC300" s="2712"/>
      <c r="DD300" s="2712"/>
      <c r="DE300" s="2712"/>
      <c r="DF300" s="2712"/>
      <c r="DG300" s="2712"/>
      <c r="DH300" s="2712"/>
      <c r="DI300" s="2712"/>
      <c r="DJ300" s="2712"/>
      <c r="DK300" s="2712"/>
      <c r="DL300" s="2712"/>
      <c r="DM300" s="2712"/>
      <c r="DN300" s="2712"/>
      <c r="DO300" s="2712"/>
      <c r="DP300" s="2712"/>
      <c r="DQ300" s="2712"/>
      <c r="DR300" s="2712"/>
      <c r="DS300" s="2712"/>
      <c r="DT300" s="2712"/>
      <c r="DU300" s="2712"/>
      <c r="DV300" s="2712"/>
      <c r="DW300" s="2712"/>
      <c r="DX300" s="2712"/>
      <c r="DY300" s="2712"/>
      <c r="DZ300" s="2712"/>
      <c r="EA300" s="2712"/>
      <c r="EB300" s="2712"/>
      <c r="EC300" s="2712"/>
      <c r="ED300" s="2712"/>
      <c r="EE300" s="2712"/>
      <c r="EF300" s="2712"/>
      <c r="EG300" s="2712"/>
      <c r="EH300" s="2712"/>
      <c r="EI300" s="2712"/>
      <c r="EJ300" s="2712"/>
      <c r="EK300" s="2712"/>
      <c r="EL300" s="2712"/>
      <c r="EM300" s="2712"/>
      <c r="EN300" s="2712"/>
      <c r="EO300" s="2712"/>
      <c r="EP300" s="2712"/>
      <c r="EQ300" s="2712"/>
      <c r="ER300" s="2712"/>
      <c r="ES300" s="2712"/>
      <c r="ET300" s="2712"/>
      <c r="EU300" s="2712"/>
      <c r="EV300" s="2712"/>
      <c r="EW300" s="2712"/>
      <c r="EX300" s="2712"/>
      <c r="EY300" s="2712"/>
      <c r="EZ300" s="2712"/>
      <c r="FA300" s="2712"/>
      <c r="FB300" s="2712"/>
      <c r="FC300" s="2712"/>
      <c r="FD300" s="2712"/>
      <c r="FE300" s="2712"/>
      <c r="FF300" s="2712"/>
      <c r="FG300" s="2712"/>
      <c r="FH300" s="2712"/>
      <c r="FI300" s="2712"/>
      <c r="FJ300" s="2712"/>
      <c r="FK300" s="2712"/>
      <c r="FL300" s="2712"/>
      <c r="FM300" s="2712"/>
      <c r="FN300" s="2712"/>
      <c r="FO300" s="2712"/>
      <c r="FP300" s="2712"/>
      <c r="FQ300" s="2712"/>
      <c r="FR300" s="2712"/>
      <c r="FS300" s="2712"/>
      <c r="FT300" s="2712"/>
      <c r="FU300" s="2712"/>
      <c r="FV300" s="2712"/>
      <c r="FW300" s="2712"/>
      <c r="FX300" s="2712"/>
      <c r="FY300" s="2712"/>
      <c r="FZ300" s="2712"/>
      <c r="GA300" s="2712"/>
      <c r="GB300" s="2712"/>
      <c r="GC300" s="2712"/>
      <c r="GD300" s="2712"/>
      <c r="GE300" s="2712"/>
      <c r="GF300" s="2712"/>
      <c r="GG300" s="2712"/>
      <c r="GH300" s="2712"/>
      <c r="GI300" s="2712"/>
      <c r="GJ300" s="2712"/>
      <c r="GK300" s="2712"/>
      <c r="GL300" s="2712"/>
      <c r="GM300" s="2712"/>
      <c r="GN300" s="2712"/>
      <c r="GO300" s="2712"/>
      <c r="GP300" s="2712"/>
      <c r="GQ300" s="2712"/>
      <c r="GR300" s="2712"/>
      <c r="GS300" s="2712"/>
      <c r="GT300" s="2712"/>
      <c r="GU300" s="2712"/>
      <c r="GV300" s="2712"/>
      <c r="GW300" s="2712"/>
      <c r="GX300" s="2712"/>
      <c r="GY300" s="2712"/>
      <c r="GZ300" s="2712"/>
      <c r="HA300" s="2712"/>
      <c r="HB300" s="2712"/>
      <c r="HC300" s="2712"/>
      <c r="HD300" s="2712"/>
      <c r="HE300" s="2712"/>
      <c r="HF300" s="2712"/>
      <c r="HG300" s="2712"/>
      <c r="HH300" s="2712"/>
      <c r="HI300" s="2712"/>
      <c r="HJ300" s="2712"/>
      <c r="HK300" s="2712"/>
      <c r="HL300" s="2712"/>
      <c r="HM300" s="2712"/>
      <c r="HN300" s="2712"/>
      <c r="HO300" s="2712"/>
      <c r="HP300" s="2712"/>
      <c r="HQ300" s="2712"/>
      <c r="HR300" s="2712"/>
      <c r="HS300" s="2712"/>
      <c r="HT300" s="2712"/>
      <c r="HU300" s="2712"/>
      <c r="HV300" s="2712"/>
      <c r="HW300" s="2712"/>
      <c r="HX300" s="2712"/>
      <c r="HY300" s="2712"/>
      <c r="HZ300" s="2712"/>
      <c r="IA300" s="2712"/>
      <c r="IB300" s="2712"/>
      <c r="IC300" s="2712"/>
      <c r="ID300" s="2712"/>
      <c r="IE300" s="2712"/>
      <c r="IF300" s="2712"/>
      <c r="IG300" s="2712"/>
      <c r="IH300" s="2712"/>
      <c r="II300" s="2712"/>
      <c r="IJ300" s="2712"/>
      <c r="IK300" s="2712"/>
      <c r="IL300" s="2712"/>
      <c r="IM300" s="2712"/>
      <c r="IN300" s="2712"/>
      <c r="IO300" s="2712"/>
      <c r="IP300" s="2712"/>
      <c r="IQ300" s="2712"/>
      <c r="IR300" s="2712"/>
      <c r="IS300" s="2712"/>
      <c r="IT300" s="2712"/>
      <c r="IU300" s="2712"/>
      <c r="IV300" s="2712"/>
    </row>
    <row r="301" spans="1:256" ht="15.6" customHeight="1">
      <c r="C301" s="2641"/>
      <c r="D301" s="2718"/>
      <c r="E301" s="2505"/>
      <c r="F301" s="2720" t="s">
        <v>634</v>
      </c>
      <c r="G301" s="808"/>
      <c r="H301" s="808"/>
      <c r="I301" s="808">
        <v>1142447.1100000001</v>
      </c>
      <c r="J301" s="808">
        <v>1267058.49</v>
      </c>
      <c r="K301" s="808">
        <v>1390386.2387717173</v>
      </c>
      <c r="L301" s="808">
        <v>1502852.79</v>
      </c>
      <c r="M301" s="808">
        <v>1179850.49</v>
      </c>
      <c r="N301" s="808">
        <v>1689340.68</v>
      </c>
      <c r="O301" s="808" t="e">
        <v>#REF!</v>
      </c>
      <c r="P301" s="808">
        <v>4716600</v>
      </c>
      <c r="Q301" s="808">
        <v>6444100</v>
      </c>
      <c r="R301" s="808">
        <v>6305000</v>
      </c>
      <c r="S301" s="2643">
        <v>5262400</v>
      </c>
      <c r="T301" s="2643">
        <v>4440200</v>
      </c>
      <c r="U301" s="810">
        <v>4914500</v>
      </c>
      <c r="V301" s="2644">
        <v>5669600</v>
      </c>
      <c r="W301" s="2644">
        <v>5690000</v>
      </c>
      <c r="X301" s="1652">
        <v>6758000</v>
      </c>
      <c r="Y301" s="2646">
        <v>4519000</v>
      </c>
      <c r="Z301" s="2646">
        <v>4519000</v>
      </c>
      <c r="AA301" s="2647">
        <v>4051000</v>
      </c>
      <c r="AB301" s="2647">
        <v>4152000</v>
      </c>
      <c r="AC301" s="2721">
        <v>4255800</v>
      </c>
      <c r="AD301" s="2721">
        <v>4362200</v>
      </c>
      <c r="AE301" s="2721">
        <v>4471300</v>
      </c>
      <c r="AF301" s="2721">
        <v>4583100</v>
      </c>
      <c r="AG301" s="2721">
        <v>4697700</v>
      </c>
      <c r="AH301" s="2721">
        <v>4815100</v>
      </c>
      <c r="AI301" s="2721">
        <v>4935500</v>
      </c>
      <c r="AJ301" s="2721">
        <v>5058900</v>
      </c>
      <c r="AK301" s="2721">
        <v>5185400</v>
      </c>
      <c r="AL301" s="2721">
        <v>5315000</v>
      </c>
      <c r="AM301" s="2721">
        <v>5447900</v>
      </c>
      <c r="AN301" s="2721">
        <v>5584100</v>
      </c>
      <c r="AO301" s="2721">
        <v>5723700</v>
      </c>
      <c r="AP301" s="2721">
        <v>5866800</v>
      </c>
      <c r="AQ301" s="2712"/>
      <c r="AR301" s="2712"/>
      <c r="AS301" s="1652">
        <v>4519000</v>
      </c>
      <c r="AT301" s="2712"/>
      <c r="AU301" s="2712"/>
      <c r="AV301" s="2712"/>
      <c r="AW301" s="2712"/>
      <c r="AX301" s="2712"/>
      <c r="AY301" s="2712"/>
      <c r="AZ301" s="2712"/>
      <c r="BA301" s="2712"/>
      <c r="BB301" s="2712"/>
      <c r="BC301" s="2712"/>
      <c r="BD301" s="2712"/>
      <c r="BE301" s="2712"/>
      <c r="BF301" s="2712"/>
      <c r="BG301" s="2712"/>
      <c r="BH301" s="2712"/>
      <c r="BI301" s="2712"/>
      <c r="BJ301" s="2712"/>
      <c r="BK301" s="2712"/>
      <c r="BL301" s="2712"/>
      <c r="BM301" s="2712"/>
      <c r="BN301" s="2712"/>
      <c r="BO301" s="2712"/>
      <c r="BP301" s="2712"/>
      <c r="BQ301" s="2712"/>
      <c r="BR301" s="2712"/>
      <c r="BS301" s="2712"/>
      <c r="BT301" s="2712"/>
      <c r="BU301" s="2712"/>
      <c r="BV301" s="2712"/>
      <c r="BW301" s="2712"/>
      <c r="BX301" s="2712"/>
      <c r="BY301" s="2712"/>
      <c r="BZ301" s="2712"/>
      <c r="CA301" s="2712"/>
      <c r="CB301" s="2712"/>
      <c r="CC301" s="2712"/>
      <c r="CD301" s="2712"/>
      <c r="CE301" s="2712"/>
      <c r="CF301" s="2712"/>
      <c r="CG301" s="2712"/>
      <c r="CH301" s="2712"/>
      <c r="CI301" s="2712"/>
      <c r="CJ301" s="2712"/>
      <c r="CK301" s="2712"/>
      <c r="CL301" s="2712"/>
      <c r="CM301" s="2712"/>
      <c r="CN301" s="2712"/>
      <c r="CO301" s="2712"/>
      <c r="CP301" s="2712"/>
      <c r="CQ301" s="2712"/>
      <c r="CR301" s="2712"/>
      <c r="CS301" s="2712"/>
      <c r="CT301" s="2712"/>
      <c r="CU301" s="2712"/>
      <c r="CV301" s="2712"/>
      <c r="CW301" s="2712"/>
      <c r="CX301" s="2712"/>
      <c r="CY301" s="2712"/>
      <c r="CZ301" s="2712"/>
      <c r="DA301" s="2712"/>
      <c r="DB301" s="2712"/>
      <c r="DC301" s="2712"/>
      <c r="DD301" s="2712"/>
      <c r="DE301" s="2712"/>
      <c r="DF301" s="2712"/>
      <c r="DG301" s="2712"/>
      <c r="DH301" s="2712"/>
      <c r="DI301" s="2712"/>
      <c r="DJ301" s="2712"/>
      <c r="DK301" s="2712"/>
      <c r="DL301" s="2712"/>
      <c r="DM301" s="2712"/>
      <c r="DN301" s="2712"/>
      <c r="DO301" s="2712"/>
      <c r="DP301" s="2712"/>
      <c r="DQ301" s="2712"/>
      <c r="DR301" s="2712"/>
      <c r="DS301" s="2712"/>
      <c r="DT301" s="2712"/>
      <c r="DU301" s="2712"/>
      <c r="DV301" s="2712"/>
      <c r="DW301" s="2712"/>
      <c r="DX301" s="2712"/>
      <c r="DY301" s="2712"/>
      <c r="DZ301" s="2712"/>
      <c r="EA301" s="2712"/>
      <c r="EB301" s="2712"/>
      <c r="EC301" s="2712"/>
      <c r="ED301" s="2712"/>
      <c r="EE301" s="2712"/>
      <c r="EF301" s="2712"/>
      <c r="EG301" s="2712"/>
      <c r="EH301" s="2712"/>
      <c r="EI301" s="2712"/>
      <c r="EJ301" s="2712"/>
      <c r="EK301" s="2712"/>
      <c r="EL301" s="2712"/>
      <c r="EM301" s="2712"/>
      <c r="EN301" s="2712"/>
      <c r="EO301" s="2712"/>
      <c r="EP301" s="2712"/>
      <c r="EQ301" s="2712"/>
      <c r="ER301" s="2712"/>
      <c r="ES301" s="2712"/>
      <c r="ET301" s="2712"/>
      <c r="EU301" s="2712"/>
      <c r="EV301" s="2712"/>
      <c r="EW301" s="2712"/>
      <c r="EX301" s="2712"/>
      <c r="EY301" s="2712"/>
      <c r="EZ301" s="2712"/>
      <c r="FA301" s="2712"/>
      <c r="FB301" s="2712"/>
      <c r="FC301" s="2712"/>
      <c r="FD301" s="2712"/>
      <c r="FE301" s="2712"/>
      <c r="FF301" s="2712"/>
      <c r="FG301" s="2712"/>
      <c r="FH301" s="2712"/>
      <c r="FI301" s="2712"/>
      <c r="FJ301" s="2712"/>
      <c r="FK301" s="2712"/>
      <c r="FL301" s="2712"/>
      <c r="FM301" s="2712"/>
      <c r="FN301" s="2712"/>
      <c r="FO301" s="2712"/>
      <c r="FP301" s="2712"/>
      <c r="FQ301" s="2712"/>
      <c r="FR301" s="2712"/>
      <c r="FS301" s="2712"/>
      <c r="FT301" s="2712"/>
      <c r="FU301" s="2712"/>
      <c r="FV301" s="2712"/>
      <c r="FW301" s="2712"/>
      <c r="FX301" s="2712"/>
      <c r="FY301" s="2712"/>
      <c r="FZ301" s="2712"/>
      <c r="GA301" s="2712"/>
      <c r="GB301" s="2712"/>
      <c r="GC301" s="2712"/>
      <c r="GD301" s="2712"/>
      <c r="GE301" s="2712"/>
      <c r="GF301" s="2712"/>
      <c r="GG301" s="2712"/>
      <c r="GH301" s="2712"/>
      <c r="GI301" s="2712"/>
      <c r="GJ301" s="2712"/>
      <c r="GK301" s="2712"/>
      <c r="GL301" s="2712"/>
      <c r="GM301" s="2712"/>
      <c r="GN301" s="2712"/>
      <c r="GO301" s="2712"/>
      <c r="GP301" s="2712"/>
      <c r="GQ301" s="2712"/>
      <c r="GR301" s="2712"/>
      <c r="GS301" s="2712"/>
      <c r="GT301" s="2712"/>
      <c r="GU301" s="2712"/>
      <c r="GV301" s="2712"/>
      <c r="GW301" s="2712"/>
      <c r="GX301" s="2712"/>
      <c r="GY301" s="2712"/>
      <c r="GZ301" s="2712"/>
      <c r="HA301" s="2712"/>
      <c r="HB301" s="2712"/>
      <c r="HC301" s="2712"/>
      <c r="HD301" s="2712"/>
      <c r="HE301" s="2712"/>
      <c r="HF301" s="2712"/>
      <c r="HG301" s="2712"/>
      <c r="HH301" s="2712"/>
      <c r="HI301" s="2712"/>
      <c r="HJ301" s="2712"/>
      <c r="HK301" s="2712"/>
      <c r="HL301" s="2712"/>
      <c r="HM301" s="2712"/>
      <c r="HN301" s="2712"/>
      <c r="HO301" s="2712"/>
      <c r="HP301" s="2712"/>
      <c r="HQ301" s="2712"/>
      <c r="HR301" s="2712"/>
      <c r="HS301" s="2712"/>
      <c r="HT301" s="2712"/>
      <c r="HU301" s="2712"/>
      <c r="HV301" s="2712"/>
      <c r="HW301" s="2712"/>
      <c r="HX301" s="2712"/>
      <c r="HY301" s="2712"/>
      <c r="HZ301" s="2712"/>
      <c r="IA301" s="2712"/>
      <c r="IB301" s="2712"/>
      <c r="IC301" s="2712"/>
      <c r="ID301" s="2712"/>
      <c r="IE301" s="2712"/>
      <c r="IF301" s="2712"/>
      <c r="IG301" s="2712"/>
      <c r="IH301" s="2712"/>
      <c r="II301" s="2712"/>
      <c r="IJ301" s="2712"/>
      <c r="IK301" s="2712"/>
      <c r="IL301" s="2712"/>
      <c r="IM301" s="2712"/>
      <c r="IN301" s="2712"/>
      <c r="IO301" s="2712"/>
      <c r="IP301" s="2712"/>
      <c r="IQ301" s="2712"/>
      <c r="IR301" s="2712"/>
      <c r="IS301" s="2712"/>
      <c r="IT301" s="2712"/>
      <c r="IU301" s="2712"/>
      <c r="IV301" s="2712"/>
    </row>
    <row r="302" spans="1:256" s="2565" customFormat="1" ht="15.6" customHeight="1">
      <c r="A302" s="2522"/>
      <c r="B302" s="2522"/>
      <c r="C302" s="2641"/>
      <c r="D302" s="2718"/>
      <c r="E302" s="2505"/>
      <c r="F302" s="2670" t="s">
        <v>637</v>
      </c>
      <c r="G302" s="808"/>
      <c r="H302" s="808"/>
      <c r="I302" s="808">
        <v>486692.62017134123</v>
      </c>
      <c r="J302" s="808">
        <v>415339.84916548355</v>
      </c>
      <c r="K302" s="808">
        <v>381871.65954135667</v>
      </c>
      <c r="L302" s="808">
        <v>531293.77744886046</v>
      </c>
      <c r="M302" s="808">
        <v>579844.62110036239</v>
      </c>
      <c r="N302" s="808">
        <v>454275.23966781714</v>
      </c>
      <c r="O302" s="808">
        <v>0</v>
      </c>
      <c r="P302" s="808">
        <v>638100</v>
      </c>
      <c r="Q302" s="808">
        <v>658400</v>
      </c>
      <c r="R302" s="808">
        <v>849200</v>
      </c>
      <c r="S302" s="2643">
        <v>794000</v>
      </c>
      <c r="T302" s="2643">
        <v>769000</v>
      </c>
      <c r="U302" s="810">
        <v>750500</v>
      </c>
      <c r="V302" s="2644">
        <v>657500</v>
      </c>
      <c r="W302" s="2644">
        <v>662600</v>
      </c>
      <c r="X302" s="1652">
        <v>1021400</v>
      </c>
      <c r="Y302" s="2646">
        <v>664900</v>
      </c>
      <c r="Z302" s="2646">
        <v>664900</v>
      </c>
      <c r="AA302" s="2647">
        <v>708100</v>
      </c>
      <c r="AB302" s="2647">
        <v>708100</v>
      </c>
      <c r="AC302" s="515">
        <v>725800</v>
      </c>
      <c r="AD302" s="515">
        <v>743900</v>
      </c>
      <c r="AE302" s="515">
        <v>762500</v>
      </c>
      <c r="AF302" s="515">
        <v>781600</v>
      </c>
      <c r="AG302" s="515">
        <v>801100</v>
      </c>
      <c r="AH302" s="515">
        <v>821100</v>
      </c>
      <c r="AI302" s="515">
        <v>841600</v>
      </c>
      <c r="AJ302" s="515">
        <v>862600</v>
      </c>
      <c r="AK302" s="515">
        <v>884200</v>
      </c>
      <c r="AL302" s="515">
        <v>906300</v>
      </c>
      <c r="AM302" s="515">
        <v>929000</v>
      </c>
      <c r="AN302" s="515">
        <v>952200</v>
      </c>
      <c r="AO302" s="515">
        <v>976000</v>
      </c>
      <c r="AP302" s="515">
        <v>1000400</v>
      </c>
      <c r="AQ302" s="2712"/>
      <c r="AR302" s="2712"/>
      <c r="AS302" s="1652">
        <v>664900</v>
      </c>
      <c r="AT302" s="2712"/>
      <c r="AU302" s="2712"/>
      <c r="AV302" s="2712"/>
      <c r="AW302" s="2712"/>
      <c r="AX302" s="2712"/>
      <c r="AY302" s="2712"/>
      <c r="AZ302" s="2712"/>
      <c r="BA302" s="2712"/>
      <c r="BB302" s="2712"/>
      <c r="BC302" s="2712"/>
      <c r="BD302" s="2712"/>
      <c r="BE302" s="2712"/>
      <c r="BF302" s="2712"/>
      <c r="BG302" s="2712"/>
      <c r="BH302" s="2712"/>
      <c r="BI302" s="2712"/>
      <c r="BJ302" s="2712"/>
      <c r="BK302" s="2712"/>
      <c r="BL302" s="2712"/>
      <c r="BM302" s="2712"/>
      <c r="BN302" s="2712"/>
      <c r="BO302" s="2712"/>
      <c r="BP302" s="2712"/>
      <c r="BQ302" s="2712"/>
      <c r="BR302" s="2712"/>
      <c r="BS302" s="2712"/>
      <c r="BT302" s="2712"/>
      <c r="BU302" s="2712"/>
      <c r="BV302" s="2712"/>
      <c r="BW302" s="2712"/>
      <c r="BX302" s="2712"/>
      <c r="BY302" s="2712"/>
      <c r="BZ302" s="2712"/>
      <c r="CA302" s="2712"/>
      <c r="CB302" s="2712"/>
      <c r="CC302" s="2712"/>
      <c r="CD302" s="2712"/>
      <c r="CE302" s="2712"/>
      <c r="CF302" s="2712"/>
      <c r="CG302" s="2712"/>
      <c r="CH302" s="2712"/>
      <c r="CI302" s="2712"/>
      <c r="CJ302" s="2712"/>
      <c r="CK302" s="2712"/>
      <c r="CL302" s="2712"/>
      <c r="CM302" s="2712"/>
      <c r="CN302" s="2712"/>
      <c r="CO302" s="2712"/>
      <c r="CP302" s="2712"/>
      <c r="CQ302" s="2712"/>
      <c r="CR302" s="2712"/>
      <c r="CS302" s="2712"/>
      <c r="CT302" s="2712"/>
      <c r="CU302" s="2712"/>
      <c r="CV302" s="2712"/>
      <c r="CW302" s="2712"/>
      <c r="CX302" s="2712"/>
      <c r="CY302" s="2712"/>
      <c r="CZ302" s="2712"/>
      <c r="DA302" s="2712"/>
      <c r="DB302" s="2712"/>
      <c r="DC302" s="2712"/>
      <c r="DD302" s="2712"/>
      <c r="DE302" s="2712"/>
      <c r="DF302" s="2712"/>
      <c r="DG302" s="2712"/>
      <c r="DH302" s="2712"/>
      <c r="DI302" s="2712"/>
      <c r="DJ302" s="2712"/>
      <c r="DK302" s="2712"/>
      <c r="DL302" s="2712"/>
      <c r="DM302" s="2712"/>
      <c r="DN302" s="2712"/>
      <c r="DO302" s="2712"/>
      <c r="DP302" s="2712"/>
      <c r="DQ302" s="2712"/>
      <c r="DR302" s="2712"/>
      <c r="DS302" s="2712"/>
      <c r="DT302" s="2712"/>
      <c r="DU302" s="2712"/>
      <c r="DV302" s="2712"/>
      <c r="DW302" s="2712"/>
      <c r="DX302" s="2712"/>
      <c r="DY302" s="2712"/>
      <c r="DZ302" s="2712"/>
      <c r="EA302" s="2712"/>
      <c r="EB302" s="2712"/>
      <c r="EC302" s="2712"/>
      <c r="ED302" s="2712"/>
      <c r="EE302" s="2712"/>
      <c r="EF302" s="2712"/>
      <c r="EG302" s="2712"/>
      <c r="EH302" s="2712"/>
      <c r="EI302" s="2712"/>
      <c r="EJ302" s="2712"/>
      <c r="EK302" s="2712"/>
      <c r="EL302" s="2712"/>
      <c r="EM302" s="2712"/>
      <c r="EN302" s="2712"/>
      <c r="EO302" s="2712"/>
      <c r="EP302" s="2712"/>
      <c r="EQ302" s="2712"/>
      <c r="ER302" s="2712"/>
      <c r="ES302" s="2712"/>
      <c r="ET302" s="2712"/>
      <c r="EU302" s="2712"/>
      <c r="EV302" s="2712"/>
      <c r="EW302" s="2712"/>
      <c r="EX302" s="2712"/>
      <c r="EY302" s="2712"/>
      <c r="EZ302" s="2712"/>
      <c r="FA302" s="2712"/>
      <c r="FB302" s="2712"/>
      <c r="FC302" s="2712"/>
      <c r="FD302" s="2712"/>
      <c r="FE302" s="2712"/>
      <c r="FF302" s="2712"/>
      <c r="FG302" s="2712"/>
      <c r="FH302" s="2712"/>
      <c r="FI302" s="2712"/>
      <c r="FJ302" s="2712"/>
      <c r="FK302" s="2712"/>
      <c r="FL302" s="2712"/>
      <c r="FM302" s="2712"/>
      <c r="FN302" s="2712"/>
      <c r="FO302" s="2712"/>
      <c r="FP302" s="2712"/>
      <c r="FQ302" s="2712"/>
      <c r="FR302" s="2712"/>
      <c r="FS302" s="2712"/>
      <c r="FT302" s="2712"/>
      <c r="FU302" s="2712"/>
      <c r="FV302" s="2712"/>
      <c r="FW302" s="2712"/>
      <c r="FX302" s="2712"/>
      <c r="FY302" s="2712"/>
      <c r="FZ302" s="2712"/>
      <c r="GA302" s="2712"/>
      <c r="GB302" s="2712"/>
      <c r="GC302" s="2712"/>
      <c r="GD302" s="2712"/>
      <c r="GE302" s="2712"/>
      <c r="GF302" s="2712"/>
      <c r="GG302" s="2712"/>
      <c r="GH302" s="2712"/>
      <c r="GI302" s="2712"/>
      <c r="GJ302" s="2712"/>
      <c r="GK302" s="2712"/>
      <c r="GL302" s="2712"/>
      <c r="GM302" s="2712"/>
      <c r="GN302" s="2712"/>
      <c r="GO302" s="2712"/>
      <c r="GP302" s="2712"/>
      <c r="GQ302" s="2712"/>
      <c r="GR302" s="2712"/>
      <c r="GS302" s="2712"/>
      <c r="GT302" s="2712"/>
      <c r="GU302" s="2712"/>
      <c r="GV302" s="2712"/>
      <c r="GW302" s="2712"/>
      <c r="GX302" s="2712"/>
      <c r="GY302" s="2712"/>
      <c r="GZ302" s="2712"/>
      <c r="HA302" s="2712"/>
      <c r="HB302" s="2712"/>
      <c r="HC302" s="2712"/>
      <c r="HD302" s="2712"/>
      <c r="HE302" s="2712"/>
      <c r="HF302" s="2712"/>
      <c r="HG302" s="2712"/>
      <c r="HH302" s="2712"/>
      <c r="HI302" s="2712"/>
      <c r="HJ302" s="2712"/>
      <c r="HK302" s="2712"/>
      <c r="HL302" s="2712"/>
      <c r="HM302" s="2712"/>
      <c r="HN302" s="2712"/>
      <c r="HO302" s="2712"/>
      <c r="HP302" s="2712"/>
      <c r="HQ302" s="2712"/>
      <c r="HR302" s="2712"/>
      <c r="HS302" s="2712"/>
      <c r="HT302" s="2712"/>
      <c r="HU302" s="2712"/>
      <c r="HV302" s="2712"/>
      <c r="HW302" s="2712"/>
      <c r="HX302" s="2712"/>
      <c r="HY302" s="2712"/>
      <c r="HZ302" s="2712"/>
      <c r="IA302" s="2712"/>
      <c r="IB302" s="2712"/>
      <c r="IC302" s="2712"/>
      <c r="ID302" s="2712"/>
      <c r="IE302" s="2712"/>
      <c r="IF302" s="2712"/>
      <c r="IG302" s="2712"/>
      <c r="IH302" s="2712"/>
      <c r="II302" s="2712"/>
      <c r="IJ302" s="2712"/>
      <c r="IK302" s="2712"/>
      <c r="IL302" s="2712"/>
      <c r="IM302" s="2712"/>
      <c r="IN302" s="2712"/>
      <c r="IO302" s="2712"/>
      <c r="IP302" s="2712"/>
      <c r="IQ302" s="2712"/>
      <c r="IR302" s="2712"/>
      <c r="IS302" s="2712"/>
      <c r="IT302" s="2712"/>
      <c r="IU302" s="2712"/>
      <c r="IV302" s="2712"/>
    </row>
    <row r="303" spans="1:256" ht="15.6" customHeight="1">
      <c r="C303" s="2641"/>
      <c r="D303" s="2718"/>
      <c r="E303" s="2505"/>
      <c r="F303" s="2722" t="s">
        <v>640</v>
      </c>
      <c r="G303" s="1108"/>
      <c r="H303" s="1108"/>
      <c r="I303" s="1108"/>
      <c r="J303" s="1108"/>
      <c r="K303" s="1108"/>
      <c r="L303" s="1108"/>
      <c r="M303" s="1108"/>
      <c r="N303" s="1108"/>
      <c r="O303" s="2633"/>
      <c r="P303" s="808">
        <v>0</v>
      </c>
      <c r="Q303" s="808">
        <v>0</v>
      </c>
      <c r="R303" s="808">
        <v>0</v>
      </c>
      <c r="S303" s="2643">
        <v>0</v>
      </c>
      <c r="T303" s="2643">
        <v>0</v>
      </c>
      <c r="U303" s="810">
        <v>0</v>
      </c>
      <c r="V303" s="2644">
        <v>0</v>
      </c>
      <c r="W303" s="2644">
        <v>0</v>
      </c>
      <c r="X303" s="1652">
        <v>0</v>
      </c>
      <c r="Y303" s="2646">
        <v>0</v>
      </c>
      <c r="Z303" s="2646">
        <v>0</v>
      </c>
      <c r="AA303" s="2647">
        <v>-722300</v>
      </c>
      <c r="AB303" s="2647">
        <v>-767800</v>
      </c>
      <c r="AC303" s="515">
        <v>-787000</v>
      </c>
      <c r="AD303" s="515">
        <v>-806700</v>
      </c>
      <c r="AE303" s="515">
        <v>-826900</v>
      </c>
      <c r="AF303" s="515">
        <v>-847600</v>
      </c>
      <c r="AG303" s="515">
        <v>-868800</v>
      </c>
      <c r="AH303" s="515">
        <v>-890500</v>
      </c>
      <c r="AI303" s="515">
        <v>-912800</v>
      </c>
      <c r="AJ303" s="515">
        <v>-935600</v>
      </c>
      <c r="AK303" s="515">
        <v>-959000</v>
      </c>
      <c r="AL303" s="515">
        <v>-983000</v>
      </c>
      <c r="AM303" s="515">
        <v>-1007600</v>
      </c>
      <c r="AN303" s="515">
        <v>-1032800</v>
      </c>
      <c r="AO303" s="515">
        <v>-1058600</v>
      </c>
      <c r="AP303" s="515">
        <v>-1085100</v>
      </c>
      <c r="AQ303" s="2712"/>
      <c r="AR303" s="2712"/>
      <c r="AS303" s="1652">
        <v>0</v>
      </c>
      <c r="AT303" s="2712"/>
      <c r="AU303" s="2712"/>
      <c r="AV303" s="2712"/>
      <c r="AW303" s="2712"/>
      <c r="AX303" s="2712"/>
      <c r="AY303" s="2712"/>
      <c r="AZ303" s="2712"/>
      <c r="BA303" s="2712"/>
      <c r="BB303" s="2712"/>
      <c r="BC303" s="2712"/>
      <c r="BD303" s="2712"/>
      <c r="BE303" s="2712"/>
      <c r="BF303" s="2712"/>
      <c r="BG303" s="2712"/>
      <c r="BH303" s="2712"/>
      <c r="BI303" s="2712"/>
      <c r="BJ303" s="2712"/>
      <c r="BK303" s="2712"/>
      <c r="BL303" s="2712"/>
      <c r="BM303" s="2712"/>
      <c r="BN303" s="2712"/>
      <c r="BO303" s="2712"/>
      <c r="BP303" s="2712"/>
      <c r="BQ303" s="2712"/>
      <c r="BR303" s="2712"/>
      <c r="BS303" s="2712"/>
      <c r="BT303" s="2712"/>
      <c r="BU303" s="2712"/>
      <c r="BV303" s="2712"/>
      <c r="BW303" s="2712"/>
      <c r="BX303" s="2712"/>
      <c r="BY303" s="2712"/>
      <c r="BZ303" s="2712"/>
      <c r="CA303" s="2712"/>
      <c r="CB303" s="2712"/>
      <c r="CC303" s="2712"/>
      <c r="CD303" s="2712"/>
      <c r="CE303" s="2712"/>
      <c r="CF303" s="2712"/>
      <c r="CG303" s="2712"/>
      <c r="CH303" s="2712"/>
      <c r="CI303" s="2712"/>
      <c r="CJ303" s="2712"/>
      <c r="CK303" s="2712"/>
      <c r="CL303" s="2712"/>
      <c r="CM303" s="2712"/>
      <c r="CN303" s="2712"/>
      <c r="CO303" s="2712"/>
      <c r="CP303" s="2712"/>
      <c r="CQ303" s="2712"/>
      <c r="CR303" s="2712"/>
      <c r="CS303" s="2712"/>
      <c r="CT303" s="2712"/>
      <c r="CU303" s="2712"/>
      <c r="CV303" s="2712"/>
      <c r="CW303" s="2712"/>
      <c r="CX303" s="2712"/>
      <c r="CY303" s="2712"/>
      <c r="CZ303" s="2712"/>
      <c r="DA303" s="2712"/>
      <c r="DB303" s="2712"/>
      <c r="DC303" s="2712"/>
      <c r="DD303" s="2712"/>
      <c r="DE303" s="2712"/>
      <c r="DF303" s="2712"/>
      <c r="DG303" s="2712"/>
      <c r="DH303" s="2712"/>
      <c r="DI303" s="2712"/>
      <c r="DJ303" s="2712"/>
      <c r="DK303" s="2712"/>
      <c r="DL303" s="2712"/>
      <c r="DM303" s="2712"/>
      <c r="DN303" s="2712"/>
      <c r="DO303" s="2712"/>
      <c r="DP303" s="2712"/>
      <c r="DQ303" s="2712"/>
      <c r="DR303" s="2712"/>
      <c r="DS303" s="2712"/>
      <c r="DT303" s="2712"/>
      <c r="DU303" s="2712"/>
      <c r="DV303" s="2712"/>
      <c r="DW303" s="2712"/>
      <c r="DX303" s="2712"/>
      <c r="DY303" s="2712"/>
      <c r="DZ303" s="2712"/>
      <c r="EA303" s="2712"/>
      <c r="EB303" s="2712"/>
      <c r="EC303" s="2712"/>
      <c r="ED303" s="2712"/>
      <c r="EE303" s="2712"/>
      <c r="EF303" s="2712"/>
      <c r="EG303" s="2712"/>
      <c r="EH303" s="2712"/>
      <c r="EI303" s="2712"/>
      <c r="EJ303" s="2712"/>
      <c r="EK303" s="2712"/>
      <c r="EL303" s="2712"/>
      <c r="EM303" s="2712"/>
      <c r="EN303" s="2712"/>
      <c r="EO303" s="2712"/>
      <c r="EP303" s="2712"/>
      <c r="EQ303" s="2712"/>
      <c r="ER303" s="2712"/>
      <c r="ES303" s="2712"/>
      <c r="ET303" s="2712"/>
      <c r="EU303" s="2712"/>
      <c r="EV303" s="2712"/>
      <c r="EW303" s="2712"/>
      <c r="EX303" s="2712"/>
      <c r="EY303" s="2712"/>
      <c r="EZ303" s="2712"/>
      <c r="FA303" s="2712"/>
      <c r="FB303" s="2712"/>
      <c r="FC303" s="2712"/>
      <c r="FD303" s="2712"/>
      <c r="FE303" s="2712"/>
      <c r="FF303" s="2712"/>
      <c r="FG303" s="2712"/>
      <c r="FH303" s="2712"/>
      <c r="FI303" s="2712"/>
      <c r="FJ303" s="2712"/>
      <c r="FK303" s="2712"/>
      <c r="FL303" s="2712"/>
      <c r="FM303" s="2712"/>
      <c r="FN303" s="2712"/>
      <c r="FO303" s="2712"/>
      <c r="FP303" s="2712"/>
      <c r="FQ303" s="2712"/>
      <c r="FR303" s="2712"/>
      <c r="FS303" s="2712"/>
      <c r="FT303" s="2712"/>
      <c r="FU303" s="2712"/>
      <c r="FV303" s="2712"/>
      <c r="FW303" s="2712"/>
      <c r="FX303" s="2712"/>
      <c r="FY303" s="2712"/>
      <c r="FZ303" s="2712"/>
      <c r="GA303" s="2712"/>
      <c r="GB303" s="2712"/>
      <c r="GC303" s="2712"/>
      <c r="GD303" s="2712"/>
      <c r="GE303" s="2712"/>
      <c r="GF303" s="2712"/>
      <c r="GG303" s="2712"/>
      <c r="GH303" s="2712"/>
      <c r="GI303" s="2712"/>
      <c r="GJ303" s="2712"/>
      <c r="GK303" s="2712"/>
      <c r="GL303" s="2712"/>
      <c r="GM303" s="2712"/>
      <c r="GN303" s="2712"/>
      <c r="GO303" s="2712"/>
      <c r="GP303" s="2712"/>
      <c r="GQ303" s="2712"/>
      <c r="GR303" s="2712"/>
      <c r="GS303" s="2712"/>
      <c r="GT303" s="2712"/>
      <c r="GU303" s="2712"/>
      <c r="GV303" s="2712"/>
      <c r="GW303" s="2712"/>
      <c r="GX303" s="2712"/>
      <c r="GY303" s="2712"/>
      <c r="GZ303" s="2712"/>
      <c r="HA303" s="2712"/>
      <c r="HB303" s="2712"/>
      <c r="HC303" s="2712"/>
      <c r="HD303" s="2712"/>
      <c r="HE303" s="2712"/>
      <c r="HF303" s="2712"/>
      <c r="HG303" s="2712"/>
      <c r="HH303" s="2712"/>
      <c r="HI303" s="2712"/>
      <c r="HJ303" s="2712"/>
      <c r="HK303" s="2712"/>
      <c r="HL303" s="2712"/>
      <c r="HM303" s="2712"/>
      <c r="HN303" s="2712"/>
      <c r="HO303" s="2712"/>
      <c r="HP303" s="2712"/>
      <c r="HQ303" s="2712"/>
      <c r="HR303" s="2712"/>
      <c r="HS303" s="2712"/>
      <c r="HT303" s="2712"/>
      <c r="HU303" s="2712"/>
      <c r="HV303" s="2712"/>
      <c r="HW303" s="2712"/>
      <c r="HX303" s="2712"/>
      <c r="HY303" s="2712"/>
      <c r="HZ303" s="2712"/>
      <c r="IA303" s="2712"/>
      <c r="IB303" s="2712"/>
      <c r="IC303" s="2712"/>
      <c r="ID303" s="2712"/>
      <c r="IE303" s="2712"/>
      <c r="IF303" s="2712"/>
      <c r="IG303" s="2712"/>
      <c r="IH303" s="2712"/>
      <c r="II303" s="2712"/>
      <c r="IJ303" s="2712"/>
      <c r="IK303" s="2712"/>
      <c r="IL303" s="2712"/>
      <c r="IM303" s="2712"/>
      <c r="IN303" s="2712"/>
      <c r="IO303" s="2712"/>
      <c r="IP303" s="2712"/>
      <c r="IQ303" s="2712"/>
      <c r="IR303" s="2712"/>
      <c r="IS303" s="2712"/>
      <c r="IT303" s="2712"/>
      <c r="IU303" s="2712"/>
      <c r="IV303" s="2712"/>
    </row>
    <row r="304" spans="1:256" ht="15.6" customHeight="1">
      <c r="C304" s="2641"/>
      <c r="D304" s="2727"/>
      <c r="E304" s="2728"/>
      <c r="F304" s="2729" t="s">
        <v>37</v>
      </c>
      <c r="G304" s="1204"/>
      <c r="H304" s="1204"/>
      <c r="I304" s="1204">
        <v>8158753.8805449447</v>
      </c>
      <c r="J304" s="1204">
        <v>8277890.5988587132</v>
      </c>
      <c r="K304" s="1204">
        <v>8198081.6399024157</v>
      </c>
      <c r="L304" s="1204">
        <v>7942774.8391902577</v>
      </c>
      <c r="M304" s="1204">
        <v>6173784.7009953484</v>
      </c>
      <c r="N304" s="1204">
        <v>7145415.7301269826</v>
      </c>
      <c r="O304" s="546" t="e">
        <v>#REF!</v>
      </c>
      <c r="P304" s="2654">
        <v>11577100</v>
      </c>
      <c r="Q304" s="2654">
        <v>13954100</v>
      </c>
      <c r="R304" s="2654">
        <v>14285100</v>
      </c>
      <c r="S304" s="2655">
        <v>13562500</v>
      </c>
      <c r="T304" s="2655">
        <v>12771200</v>
      </c>
      <c r="U304" s="2656">
        <v>13555900</v>
      </c>
      <c r="V304" s="2657">
        <v>14295000</v>
      </c>
      <c r="W304" s="546">
        <v>14309400</v>
      </c>
      <c r="X304" s="2658">
        <v>16098100</v>
      </c>
      <c r="Y304" s="2659">
        <v>13215200</v>
      </c>
      <c r="Z304" s="2659">
        <v>13653000</v>
      </c>
      <c r="AA304" s="2660">
        <v>14883583.339325771</v>
      </c>
      <c r="AB304" s="2660">
        <v>15355016.702022508</v>
      </c>
      <c r="AC304" s="546">
        <v>15878600</v>
      </c>
      <c r="AD304" s="546">
        <v>16465300</v>
      </c>
      <c r="AE304" s="546">
        <v>17081400</v>
      </c>
      <c r="AF304" s="546">
        <v>17716100</v>
      </c>
      <c r="AG304" s="546">
        <v>18272600</v>
      </c>
      <c r="AH304" s="546">
        <v>18847200</v>
      </c>
      <c r="AI304" s="546">
        <v>19440700</v>
      </c>
      <c r="AJ304" s="546">
        <v>20053500</v>
      </c>
      <c r="AK304" s="546">
        <v>20687700</v>
      </c>
      <c r="AL304" s="546">
        <v>21343800</v>
      </c>
      <c r="AM304" s="546">
        <v>22022700</v>
      </c>
      <c r="AN304" s="546">
        <v>22725200</v>
      </c>
      <c r="AO304" s="546">
        <v>23452100</v>
      </c>
      <c r="AP304" s="546">
        <v>24204300</v>
      </c>
      <c r="AQ304" s="2713"/>
      <c r="AR304" s="2713"/>
      <c r="AS304" s="2658">
        <v>13653000</v>
      </c>
      <c r="AT304" s="2713"/>
      <c r="AU304" s="2713"/>
      <c r="AV304" s="2713"/>
      <c r="AW304" s="2713"/>
      <c r="AX304" s="2713"/>
      <c r="AY304" s="2713"/>
      <c r="AZ304" s="2713"/>
      <c r="BA304" s="2713"/>
      <c r="BB304" s="2713"/>
      <c r="BC304" s="2713"/>
      <c r="BD304" s="2713"/>
      <c r="BE304" s="2713"/>
      <c r="BF304" s="2713"/>
      <c r="BG304" s="2713"/>
      <c r="BH304" s="2713"/>
      <c r="BI304" s="2713"/>
      <c r="BJ304" s="2713"/>
      <c r="BK304" s="2713"/>
      <c r="BL304" s="2713"/>
      <c r="BM304" s="2713"/>
      <c r="BN304" s="2713"/>
      <c r="BO304" s="2713"/>
      <c r="BP304" s="2713"/>
      <c r="BQ304" s="2713"/>
      <c r="BR304" s="2713"/>
      <c r="BS304" s="2713"/>
      <c r="BT304" s="2713"/>
      <c r="BU304" s="2713"/>
      <c r="BV304" s="2713"/>
      <c r="BW304" s="2713"/>
      <c r="BX304" s="2713"/>
      <c r="BY304" s="2713"/>
      <c r="BZ304" s="2713"/>
      <c r="CA304" s="2713"/>
      <c r="CB304" s="2713"/>
      <c r="CC304" s="2713"/>
      <c r="CD304" s="2713"/>
      <c r="CE304" s="2713"/>
      <c r="CF304" s="2713"/>
      <c r="CG304" s="2713"/>
      <c r="CH304" s="2713"/>
      <c r="CI304" s="2713"/>
      <c r="CJ304" s="2713"/>
      <c r="CK304" s="2713"/>
      <c r="CL304" s="2713"/>
      <c r="CM304" s="2713"/>
      <c r="CN304" s="2713"/>
      <c r="CO304" s="2713"/>
      <c r="CP304" s="2713"/>
      <c r="CQ304" s="2713"/>
      <c r="CR304" s="2713"/>
      <c r="CS304" s="2713"/>
      <c r="CT304" s="2713"/>
      <c r="CU304" s="2713"/>
      <c r="CV304" s="2713"/>
      <c r="CW304" s="2713"/>
      <c r="CX304" s="2713"/>
      <c r="CY304" s="2713"/>
      <c r="CZ304" s="2713"/>
      <c r="DA304" s="2713"/>
      <c r="DB304" s="2713"/>
      <c r="DC304" s="2713"/>
      <c r="DD304" s="2713"/>
      <c r="DE304" s="2713"/>
      <c r="DF304" s="2713"/>
      <c r="DG304" s="2713"/>
      <c r="DH304" s="2713"/>
      <c r="DI304" s="2713"/>
      <c r="DJ304" s="2713"/>
      <c r="DK304" s="2713"/>
      <c r="DL304" s="2713"/>
      <c r="DM304" s="2713"/>
      <c r="DN304" s="2713"/>
      <c r="DO304" s="2713"/>
      <c r="DP304" s="2713"/>
      <c r="DQ304" s="2713"/>
      <c r="DR304" s="2713"/>
      <c r="DS304" s="2713"/>
      <c r="DT304" s="2713"/>
      <c r="DU304" s="2713"/>
      <c r="DV304" s="2713"/>
      <c r="DW304" s="2713"/>
      <c r="DX304" s="2713"/>
      <c r="DY304" s="2713"/>
      <c r="DZ304" s="2713"/>
      <c r="EA304" s="2713"/>
      <c r="EB304" s="2713"/>
      <c r="EC304" s="2713"/>
      <c r="ED304" s="2713"/>
      <c r="EE304" s="2713"/>
      <c r="EF304" s="2713"/>
      <c r="EG304" s="2713"/>
      <c r="EH304" s="2713"/>
      <c r="EI304" s="2713"/>
      <c r="EJ304" s="2713"/>
      <c r="EK304" s="2713"/>
      <c r="EL304" s="2713"/>
      <c r="EM304" s="2713"/>
      <c r="EN304" s="2713"/>
      <c r="EO304" s="2713"/>
      <c r="EP304" s="2713"/>
      <c r="EQ304" s="2713"/>
      <c r="ER304" s="2713"/>
      <c r="ES304" s="2713"/>
      <c r="ET304" s="2713"/>
      <c r="EU304" s="2713"/>
      <c r="EV304" s="2713"/>
      <c r="EW304" s="2713"/>
      <c r="EX304" s="2713"/>
      <c r="EY304" s="2713"/>
      <c r="EZ304" s="2713"/>
      <c r="FA304" s="2713"/>
      <c r="FB304" s="2713"/>
      <c r="FC304" s="2713"/>
      <c r="FD304" s="2713"/>
      <c r="FE304" s="2713"/>
      <c r="FF304" s="2713"/>
      <c r="FG304" s="2713"/>
      <c r="FH304" s="2713"/>
      <c r="FI304" s="2713"/>
      <c r="FJ304" s="2713"/>
      <c r="FK304" s="2713"/>
      <c r="FL304" s="2713"/>
      <c r="FM304" s="2713"/>
      <c r="FN304" s="2713"/>
      <c r="FO304" s="2713"/>
      <c r="FP304" s="2713"/>
      <c r="FQ304" s="2713"/>
      <c r="FR304" s="2713"/>
      <c r="FS304" s="2713"/>
      <c r="FT304" s="2713"/>
      <c r="FU304" s="2713"/>
      <c r="FV304" s="2713"/>
      <c r="FW304" s="2713"/>
      <c r="FX304" s="2713"/>
      <c r="FY304" s="2713"/>
      <c r="FZ304" s="2713"/>
      <c r="GA304" s="2713"/>
      <c r="GB304" s="2713"/>
      <c r="GC304" s="2713"/>
      <c r="GD304" s="2713"/>
      <c r="GE304" s="2713"/>
      <c r="GF304" s="2713"/>
      <c r="GG304" s="2713"/>
      <c r="GH304" s="2713"/>
      <c r="GI304" s="2713"/>
      <c r="GJ304" s="2713"/>
      <c r="GK304" s="2713"/>
      <c r="GL304" s="2713"/>
      <c r="GM304" s="2713"/>
      <c r="GN304" s="2713"/>
      <c r="GO304" s="2713"/>
      <c r="GP304" s="2713"/>
      <c r="GQ304" s="2713"/>
      <c r="GR304" s="2713"/>
      <c r="GS304" s="2713"/>
      <c r="GT304" s="2713"/>
      <c r="GU304" s="2713"/>
      <c r="GV304" s="2713"/>
      <c r="GW304" s="2713"/>
      <c r="GX304" s="2713"/>
      <c r="GY304" s="2713"/>
      <c r="GZ304" s="2713"/>
      <c r="HA304" s="2713"/>
      <c r="HB304" s="2713"/>
      <c r="HC304" s="2713"/>
      <c r="HD304" s="2713"/>
      <c r="HE304" s="2713"/>
      <c r="HF304" s="2713"/>
      <c r="HG304" s="2713"/>
      <c r="HH304" s="2713"/>
      <c r="HI304" s="2713"/>
      <c r="HJ304" s="2713"/>
      <c r="HK304" s="2713"/>
      <c r="HL304" s="2713"/>
      <c r="HM304" s="2713"/>
      <c r="HN304" s="2713"/>
      <c r="HO304" s="2713"/>
      <c r="HP304" s="2713"/>
      <c r="HQ304" s="2713"/>
      <c r="HR304" s="2713"/>
      <c r="HS304" s="2713"/>
      <c r="HT304" s="2713"/>
      <c r="HU304" s="2713"/>
      <c r="HV304" s="2713"/>
      <c r="HW304" s="2713"/>
      <c r="HX304" s="2713"/>
      <c r="HY304" s="2713"/>
      <c r="HZ304" s="2713"/>
      <c r="IA304" s="2713"/>
      <c r="IB304" s="2713"/>
      <c r="IC304" s="2713"/>
      <c r="ID304" s="2713"/>
      <c r="IE304" s="2713"/>
      <c r="IF304" s="2713"/>
      <c r="IG304" s="2713"/>
      <c r="IH304" s="2713"/>
      <c r="II304" s="2713"/>
      <c r="IJ304" s="2713"/>
      <c r="IK304" s="2713"/>
      <c r="IL304" s="2713"/>
      <c r="IM304" s="2713"/>
      <c r="IN304" s="2713"/>
      <c r="IO304" s="2713"/>
      <c r="IP304" s="2713"/>
      <c r="IQ304" s="2713"/>
      <c r="IR304" s="2713"/>
      <c r="IS304" s="2713"/>
      <c r="IT304" s="2713"/>
      <c r="IU304" s="2713"/>
      <c r="IV304" s="2713"/>
    </row>
    <row r="305" spans="1:256" ht="15.6" customHeight="1">
      <c r="C305" s="2641"/>
      <c r="D305" s="2718"/>
      <c r="E305" s="2719" t="s">
        <v>763</v>
      </c>
      <c r="F305" s="2670"/>
      <c r="G305" s="808"/>
      <c r="H305" s="808"/>
      <c r="I305" s="808"/>
      <c r="J305" s="808"/>
      <c r="K305" s="808"/>
      <c r="L305" s="808"/>
      <c r="M305" s="808"/>
      <c r="N305" s="808"/>
      <c r="O305" s="2633"/>
      <c r="P305" s="808"/>
      <c r="Q305" s="808"/>
      <c r="R305" s="808"/>
      <c r="S305" s="2643"/>
      <c r="T305" s="2643"/>
      <c r="U305" s="810"/>
      <c r="V305" s="2644"/>
      <c r="W305" s="2644"/>
      <c r="X305" s="1652"/>
      <c r="Y305" s="2646"/>
      <c r="Z305" s="2646"/>
      <c r="AA305" s="2647"/>
      <c r="AB305" s="2647"/>
      <c r="AC305" s="515"/>
      <c r="AD305" s="515"/>
      <c r="AE305" s="515"/>
      <c r="AF305" s="515"/>
      <c r="AG305" s="515"/>
      <c r="AH305" s="515"/>
      <c r="AI305" s="515"/>
      <c r="AJ305" s="515"/>
      <c r="AK305" s="515"/>
      <c r="AL305" s="515"/>
      <c r="AM305" s="515"/>
      <c r="AN305" s="515"/>
      <c r="AO305" s="515"/>
      <c r="AP305" s="515"/>
      <c r="AQ305" s="2712"/>
      <c r="AR305" s="2712"/>
      <c r="AS305" s="1652"/>
      <c r="AT305" s="2712"/>
      <c r="AU305" s="2712"/>
      <c r="AV305" s="2712"/>
      <c r="AW305" s="2712"/>
      <c r="AX305" s="2712"/>
      <c r="AY305" s="2712"/>
      <c r="AZ305" s="2712"/>
      <c r="BA305" s="2712"/>
      <c r="BB305" s="2712"/>
      <c r="BC305" s="2712"/>
      <c r="BD305" s="2712"/>
      <c r="BE305" s="2712"/>
      <c r="BF305" s="2712"/>
      <c r="BG305" s="2712"/>
      <c r="BH305" s="2712"/>
      <c r="BI305" s="2712"/>
      <c r="BJ305" s="2712"/>
      <c r="BK305" s="2712"/>
      <c r="BL305" s="2712"/>
      <c r="BM305" s="2712"/>
      <c r="BN305" s="2712"/>
      <c r="BO305" s="2712"/>
      <c r="BP305" s="2712"/>
      <c r="BQ305" s="2712"/>
      <c r="BR305" s="2712"/>
      <c r="BS305" s="2712"/>
      <c r="BT305" s="2712"/>
      <c r="BU305" s="2712"/>
      <c r="BV305" s="2712"/>
      <c r="BW305" s="2712"/>
      <c r="BX305" s="2712"/>
      <c r="BY305" s="2712"/>
      <c r="BZ305" s="2712"/>
      <c r="CA305" s="2712"/>
      <c r="CB305" s="2712"/>
      <c r="CC305" s="2712"/>
      <c r="CD305" s="2712"/>
      <c r="CE305" s="2712"/>
      <c r="CF305" s="2712"/>
      <c r="CG305" s="2712"/>
      <c r="CH305" s="2712"/>
      <c r="CI305" s="2712"/>
      <c r="CJ305" s="2712"/>
      <c r="CK305" s="2712"/>
      <c r="CL305" s="2712"/>
      <c r="CM305" s="2712"/>
      <c r="CN305" s="2712"/>
      <c r="CO305" s="2712"/>
      <c r="CP305" s="2712"/>
      <c r="CQ305" s="2712"/>
      <c r="CR305" s="2712"/>
      <c r="CS305" s="2712"/>
      <c r="CT305" s="2712"/>
      <c r="CU305" s="2712"/>
      <c r="CV305" s="2712"/>
      <c r="CW305" s="2712"/>
      <c r="CX305" s="2712"/>
      <c r="CY305" s="2712"/>
      <c r="CZ305" s="2712"/>
      <c r="DA305" s="2712"/>
      <c r="DB305" s="2712"/>
      <c r="DC305" s="2712"/>
      <c r="DD305" s="2712"/>
      <c r="DE305" s="2712"/>
      <c r="DF305" s="2712"/>
      <c r="DG305" s="2712"/>
      <c r="DH305" s="2712"/>
      <c r="DI305" s="2712"/>
      <c r="DJ305" s="2712"/>
      <c r="DK305" s="2712"/>
      <c r="DL305" s="2712"/>
      <c r="DM305" s="2712"/>
      <c r="DN305" s="2712"/>
      <c r="DO305" s="2712"/>
      <c r="DP305" s="2712"/>
      <c r="DQ305" s="2712"/>
      <c r="DR305" s="2712"/>
      <c r="DS305" s="2712"/>
      <c r="DT305" s="2712"/>
      <c r="DU305" s="2712"/>
      <c r="DV305" s="2712"/>
      <c r="DW305" s="2712"/>
      <c r="DX305" s="2712"/>
      <c r="DY305" s="2712"/>
      <c r="DZ305" s="2712"/>
      <c r="EA305" s="2712"/>
      <c r="EB305" s="2712"/>
      <c r="EC305" s="2712"/>
      <c r="ED305" s="2712"/>
      <c r="EE305" s="2712"/>
      <c r="EF305" s="2712"/>
      <c r="EG305" s="2712"/>
      <c r="EH305" s="2712"/>
      <c r="EI305" s="2712"/>
      <c r="EJ305" s="2712"/>
      <c r="EK305" s="2712"/>
      <c r="EL305" s="2712"/>
      <c r="EM305" s="2712"/>
      <c r="EN305" s="2712"/>
      <c r="EO305" s="2712"/>
      <c r="EP305" s="2712"/>
      <c r="EQ305" s="2712"/>
      <c r="ER305" s="2712"/>
      <c r="ES305" s="2712"/>
      <c r="ET305" s="2712"/>
      <c r="EU305" s="2712"/>
      <c r="EV305" s="2712"/>
      <c r="EW305" s="2712"/>
      <c r="EX305" s="2712"/>
      <c r="EY305" s="2712"/>
      <c r="EZ305" s="2712"/>
      <c r="FA305" s="2712"/>
      <c r="FB305" s="2712"/>
      <c r="FC305" s="2712"/>
      <c r="FD305" s="2712"/>
      <c r="FE305" s="2712"/>
      <c r="FF305" s="2712"/>
      <c r="FG305" s="2712"/>
      <c r="FH305" s="2712"/>
      <c r="FI305" s="2712"/>
      <c r="FJ305" s="2712"/>
      <c r="FK305" s="2712"/>
      <c r="FL305" s="2712"/>
      <c r="FM305" s="2712"/>
      <c r="FN305" s="2712"/>
      <c r="FO305" s="2712"/>
      <c r="FP305" s="2712"/>
      <c r="FQ305" s="2712"/>
      <c r="FR305" s="2712"/>
      <c r="FS305" s="2712"/>
      <c r="FT305" s="2712"/>
      <c r="FU305" s="2712"/>
      <c r="FV305" s="2712"/>
      <c r="FW305" s="2712"/>
      <c r="FX305" s="2712"/>
      <c r="FY305" s="2712"/>
      <c r="FZ305" s="2712"/>
      <c r="GA305" s="2712"/>
      <c r="GB305" s="2712"/>
      <c r="GC305" s="2712"/>
      <c r="GD305" s="2712"/>
      <c r="GE305" s="2712"/>
      <c r="GF305" s="2712"/>
      <c r="GG305" s="2712"/>
      <c r="GH305" s="2712"/>
      <c r="GI305" s="2712"/>
      <c r="GJ305" s="2712"/>
      <c r="GK305" s="2712"/>
      <c r="GL305" s="2712"/>
      <c r="GM305" s="2712"/>
      <c r="GN305" s="2712"/>
      <c r="GO305" s="2712"/>
      <c r="GP305" s="2712"/>
      <c r="GQ305" s="2712"/>
      <c r="GR305" s="2712"/>
      <c r="GS305" s="2712"/>
      <c r="GT305" s="2712"/>
      <c r="GU305" s="2712"/>
      <c r="GV305" s="2712"/>
      <c r="GW305" s="2712"/>
      <c r="GX305" s="2712"/>
      <c r="GY305" s="2712"/>
      <c r="GZ305" s="2712"/>
      <c r="HA305" s="2712"/>
      <c r="HB305" s="2712"/>
      <c r="HC305" s="2712"/>
      <c r="HD305" s="2712"/>
      <c r="HE305" s="2712"/>
      <c r="HF305" s="2712"/>
      <c r="HG305" s="2712"/>
      <c r="HH305" s="2712"/>
      <c r="HI305" s="2712"/>
      <c r="HJ305" s="2712"/>
      <c r="HK305" s="2712"/>
      <c r="HL305" s="2712"/>
      <c r="HM305" s="2712"/>
      <c r="HN305" s="2712"/>
      <c r="HO305" s="2712"/>
      <c r="HP305" s="2712"/>
      <c r="HQ305" s="2712"/>
      <c r="HR305" s="2712"/>
      <c r="HS305" s="2712"/>
      <c r="HT305" s="2712"/>
      <c r="HU305" s="2712"/>
      <c r="HV305" s="2712"/>
      <c r="HW305" s="2712"/>
      <c r="HX305" s="2712"/>
      <c r="HY305" s="2712"/>
      <c r="HZ305" s="2712"/>
      <c r="IA305" s="2712"/>
      <c r="IB305" s="2712"/>
      <c r="IC305" s="2712"/>
      <c r="ID305" s="2712"/>
      <c r="IE305" s="2712"/>
      <c r="IF305" s="2712"/>
      <c r="IG305" s="2712"/>
      <c r="IH305" s="2712"/>
      <c r="II305" s="2712"/>
      <c r="IJ305" s="2712"/>
      <c r="IK305" s="2712"/>
      <c r="IL305" s="2712"/>
      <c r="IM305" s="2712"/>
      <c r="IN305" s="2712"/>
      <c r="IO305" s="2712"/>
      <c r="IP305" s="2712"/>
      <c r="IQ305" s="2712"/>
      <c r="IR305" s="2712"/>
      <c r="IS305" s="2712"/>
      <c r="IT305" s="2712"/>
      <c r="IU305" s="2712"/>
      <c r="IV305" s="2712"/>
    </row>
    <row r="306" spans="1:256" ht="15.6" customHeight="1">
      <c r="C306" s="2641"/>
      <c r="D306" s="2718"/>
      <c r="E306" s="2505"/>
      <c r="F306" s="2670" t="s">
        <v>628</v>
      </c>
      <c r="G306" s="808"/>
      <c r="H306" s="808"/>
      <c r="I306" s="808">
        <v>3931862.3806125647</v>
      </c>
      <c r="J306" s="808">
        <v>3812547.1378267789</v>
      </c>
      <c r="K306" s="808">
        <v>3558124.6571948528</v>
      </c>
      <c r="L306" s="808">
        <v>2873428.6082729418</v>
      </c>
      <c r="M306" s="808">
        <v>2177703.6854351833</v>
      </c>
      <c r="N306" s="808">
        <v>2877695.0290838601</v>
      </c>
      <c r="O306" s="808">
        <v>2941006</v>
      </c>
      <c r="P306" s="808">
        <v>4008100</v>
      </c>
      <c r="Q306" s="808">
        <v>3758800</v>
      </c>
      <c r="R306" s="808">
        <v>4466100</v>
      </c>
      <c r="S306" s="2643">
        <v>5013300</v>
      </c>
      <c r="T306" s="2643">
        <v>5524300</v>
      </c>
      <c r="U306" s="810">
        <v>5787200</v>
      </c>
      <c r="V306" s="2644">
        <v>5664100</v>
      </c>
      <c r="W306" s="2644">
        <v>6053600</v>
      </c>
      <c r="X306" s="1652">
        <v>6532400</v>
      </c>
      <c r="Y306" s="2646">
        <v>6500400</v>
      </c>
      <c r="Z306" s="2646">
        <v>6892300</v>
      </c>
      <c r="AA306" s="2647">
        <v>7405808.8976257704</v>
      </c>
      <c r="AB306" s="2647">
        <v>7398960.4702941896</v>
      </c>
      <c r="AC306" s="515">
        <v>7702700</v>
      </c>
      <c r="AD306" s="515">
        <v>8056600</v>
      </c>
      <c r="AE306" s="515">
        <v>8431800</v>
      </c>
      <c r="AF306" s="515">
        <v>8819100</v>
      </c>
      <c r="AG306" s="515">
        <v>9136200</v>
      </c>
      <c r="AH306" s="515">
        <v>9464800</v>
      </c>
      <c r="AI306" s="515">
        <v>9805400</v>
      </c>
      <c r="AJ306" s="515">
        <v>10158400</v>
      </c>
      <c r="AK306" s="515">
        <v>10525300</v>
      </c>
      <c r="AL306" s="515">
        <v>10906600</v>
      </c>
      <c r="AM306" s="515">
        <v>11302800</v>
      </c>
      <c r="AN306" s="515">
        <v>11714600</v>
      </c>
      <c r="AO306" s="515">
        <v>12142500</v>
      </c>
      <c r="AP306" s="515">
        <v>12587100</v>
      </c>
      <c r="AQ306" s="2712"/>
      <c r="AR306" s="2712"/>
      <c r="AS306" s="1652">
        <v>6892300</v>
      </c>
      <c r="AT306" s="2712"/>
      <c r="AU306" s="2712"/>
      <c r="AV306" s="2712"/>
      <c r="AW306" s="2712"/>
      <c r="AX306" s="2712"/>
      <c r="AY306" s="2712"/>
      <c r="AZ306" s="2712"/>
      <c r="BA306" s="2712"/>
      <c r="BB306" s="2712"/>
      <c r="BC306" s="2712"/>
      <c r="BD306" s="2712"/>
      <c r="BE306" s="2712"/>
      <c r="BF306" s="2712"/>
      <c r="BG306" s="2712"/>
      <c r="BH306" s="2712"/>
      <c r="BI306" s="2712"/>
      <c r="BJ306" s="2712"/>
      <c r="BK306" s="2712"/>
      <c r="BL306" s="2712"/>
      <c r="BM306" s="2712"/>
      <c r="BN306" s="2712"/>
      <c r="BO306" s="2712"/>
      <c r="BP306" s="2712"/>
      <c r="BQ306" s="2712"/>
      <c r="BR306" s="2712"/>
      <c r="BS306" s="2712"/>
      <c r="BT306" s="2712"/>
      <c r="BU306" s="2712"/>
      <c r="BV306" s="2712"/>
      <c r="BW306" s="2712"/>
      <c r="BX306" s="2712"/>
      <c r="BY306" s="2712"/>
      <c r="BZ306" s="2712"/>
      <c r="CA306" s="2712"/>
      <c r="CB306" s="2712"/>
      <c r="CC306" s="2712"/>
      <c r="CD306" s="2712"/>
      <c r="CE306" s="2712"/>
      <c r="CF306" s="2712"/>
      <c r="CG306" s="2712"/>
      <c r="CH306" s="2712"/>
      <c r="CI306" s="2712"/>
      <c r="CJ306" s="2712"/>
      <c r="CK306" s="2712"/>
      <c r="CL306" s="2712"/>
      <c r="CM306" s="2712"/>
      <c r="CN306" s="2712"/>
      <c r="CO306" s="2712"/>
      <c r="CP306" s="2712"/>
      <c r="CQ306" s="2712"/>
      <c r="CR306" s="2712"/>
      <c r="CS306" s="2712"/>
      <c r="CT306" s="2712"/>
      <c r="CU306" s="2712"/>
      <c r="CV306" s="2712"/>
      <c r="CW306" s="2712"/>
      <c r="CX306" s="2712"/>
      <c r="CY306" s="2712"/>
      <c r="CZ306" s="2712"/>
      <c r="DA306" s="2712"/>
      <c r="DB306" s="2712"/>
      <c r="DC306" s="2712"/>
      <c r="DD306" s="2712"/>
      <c r="DE306" s="2712"/>
      <c r="DF306" s="2712"/>
      <c r="DG306" s="2712"/>
      <c r="DH306" s="2712"/>
      <c r="DI306" s="2712"/>
      <c r="DJ306" s="2712"/>
      <c r="DK306" s="2712"/>
      <c r="DL306" s="2712"/>
      <c r="DM306" s="2712"/>
      <c r="DN306" s="2712"/>
      <c r="DO306" s="2712"/>
      <c r="DP306" s="2712"/>
      <c r="DQ306" s="2712"/>
      <c r="DR306" s="2712"/>
      <c r="DS306" s="2712"/>
      <c r="DT306" s="2712"/>
      <c r="DU306" s="2712"/>
      <c r="DV306" s="2712"/>
      <c r="DW306" s="2712"/>
      <c r="DX306" s="2712"/>
      <c r="DY306" s="2712"/>
      <c r="DZ306" s="2712"/>
      <c r="EA306" s="2712"/>
      <c r="EB306" s="2712"/>
      <c r="EC306" s="2712"/>
      <c r="ED306" s="2712"/>
      <c r="EE306" s="2712"/>
      <c r="EF306" s="2712"/>
      <c r="EG306" s="2712"/>
      <c r="EH306" s="2712"/>
      <c r="EI306" s="2712"/>
      <c r="EJ306" s="2712"/>
      <c r="EK306" s="2712"/>
      <c r="EL306" s="2712"/>
      <c r="EM306" s="2712"/>
      <c r="EN306" s="2712"/>
      <c r="EO306" s="2712"/>
      <c r="EP306" s="2712"/>
      <c r="EQ306" s="2712"/>
      <c r="ER306" s="2712"/>
      <c r="ES306" s="2712"/>
      <c r="ET306" s="2712"/>
      <c r="EU306" s="2712"/>
      <c r="EV306" s="2712"/>
      <c r="EW306" s="2712"/>
      <c r="EX306" s="2712"/>
      <c r="EY306" s="2712"/>
      <c r="EZ306" s="2712"/>
      <c r="FA306" s="2712"/>
      <c r="FB306" s="2712"/>
      <c r="FC306" s="2712"/>
      <c r="FD306" s="2712"/>
      <c r="FE306" s="2712"/>
      <c r="FF306" s="2712"/>
      <c r="FG306" s="2712"/>
      <c r="FH306" s="2712"/>
      <c r="FI306" s="2712"/>
      <c r="FJ306" s="2712"/>
      <c r="FK306" s="2712"/>
      <c r="FL306" s="2712"/>
      <c r="FM306" s="2712"/>
      <c r="FN306" s="2712"/>
      <c r="FO306" s="2712"/>
      <c r="FP306" s="2712"/>
      <c r="FQ306" s="2712"/>
      <c r="FR306" s="2712"/>
      <c r="FS306" s="2712"/>
      <c r="FT306" s="2712"/>
      <c r="FU306" s="2712"/>
      <c r="FV306" s="2712"/>
      <c r="FW306" s="2712"/>
      <c r="FX306" s="2712"/>
      <c r="FY306" s="2712"/>
      <c r="FZ306" s="2712"/>
      <c r="GA306" s="2712"/>
      <c r="GB306" s="2712"/>
      <c r="GC306" s="2712"/>
      <c r="GD306" s="2712"/>
      <c r="GE306" s="2712"/>
      <c r="GF306" s="2712"/>
      <c r="GG306" s="2712"/>
      <c r="GH306" s="2712"/>
      <c r="GI306" s="2712"/>
      <c r="GJ306" s="2712"/>
      <c r="GK306" s="2712"/>
      <c r="GL306" s="2712"/>
      <c r="GM306" s="2712"/>
      <c r="GN306" s="2712"/>
      <c r="GO306" s="2712"/>
      <c r="GP306" s="2712"/>
      <c r="GQ306" s="2712"/>
      <c r="GR306" s="2712"/>
      <c r="GS306" s="2712"/>
      <c r="GT306" s="2712"/>
      <c r="GU306" s="2712"/>
      <c r="GV306" s="2712"/>
      <c r="GW306" s="2712"/>
      <c r="GX306" s="2712"/>
      <c r="GY306" s="2712"/>
      <c r="GZ306" s="2712"/>
      <c r="HA306" s="2712"/>
      <c r="HB306" s="2712"/>
      <c r="HC306" s="2712"/>
      <c r="HD306" s="2712"/>
      <c r="HE306" s="2712"/>
      <c r="HF306" s="2712"/>
      <c r="HG306" s="2712"/>
      <c r="HH306" s="2712"/>
      <c r="HI306" s="2712"/>
      <c r="HJ306" s="2712"/>
      <c r="HK306" s="2712"/>
      <c r="HL306" s="2712"/>
      <c r="HM306" s="2712"/>
      <c r="HN306" s="2712"/>
      <c r="HO306" s="2712"/>
      <c r="HP306" s="2712"/>
      <c r="HQ306" s="2712"/>
      <c r="HR306" s="2712"/>
      <c r="HS306" s="2712"/>
      <c r="HT306" s="2712"/>
      <c r="HU306" s="2712"/>
      <c r="HV306" s="2712"/>
      <c r="HW306" s="2712"/>
      <c r="HX306" s="2712"/>
      <c r="HY306" s="2712"/>
      <c r="HZ306" s="2712"/>
      <c r="IA306" s="2712"/>
      <c r="IB306" s="2712"/>
      <c r="IC306" s="2712"/>
      <c r="ID306" s="2712"/>
      <c r="IE306" s="2712"/>
      <c r="IF306" s="2712"/>
      <c r="IG306" s="2712"/>
      <c r="IH306" s="2712"/>
      <c r="II306" s="2712"/>
      <c r="IJ306" s="2712"/>
      <c r="IK306" s="2712"/>
      <c r="IL306" s="2712"/>
      <c r="IM306" s="2712"/>
      <c r="IN306" s="2712"/>
      <c r="IO306" s="2712"/>
      <c r="IP306" s="2712"/>
      <c r="IQ306" s="2712"/>
      <c r="IR306" s="2712"/>
      <c r="IS306" s="2712"/>
      <c r="IT306" s="2712"/>
      <c r="IU306" s="2712"/>
      <c r="IV306" s="2712"/>
    </row>
    <row r="307" spans="1:256" ht="15.6" customHeight="1">
      <c r="C307" s="2641"/>
      <c r="D307" s="2718"/>
      <c r="E307" s="2505"/>
      <c r="F307" s="2670" t="s">
        <v>630</v>
      </c>
      <c r="G307" s="808"/>
      <c r="H307" s="808"/>
      <c r="I307" s="808">
        <v>68248.095220190153</v>
      </c>
      <c r="J307" s="808">
        <v>79206.503646330937</v>
      </c>
      <c r="K307" s="808">
        <v>105014.52854459226</v>
      </c>
      <c r="L307" s="808">
        <v>166764.01146967645</v>
      </c>
      <c r="M307" s="808">
        <v>96909.506267863399</v>
      </c>
      <c r="N307" s="808">
        <v>172266.94456124993</v>
      </c>
      <c r="O307" s="808"/>
      <c r="P307" s="808">
        <v>79900</v>
      </c>
      <c r="Q307" s="808">
        <v>64300</v>
      </c>
      <c r="R307" s="808">
        <v>195100</v>
      </c>
      <c r="S307" s="2643">
        <v>193800</v>
      </c>
      <c r="T307" s="2643">
        <v>175700</v>
      </c>
      <c r="U307" s="810">
        <v>172800</v>
      </c>
      <c r="V307" s="2644">
        <v>102100</v>
      </c>
      <c r="W307" s="2644">
        <v>100700</v>
      </c>
      <c r="X307" s="1652">
        <v>100700</v>
      </c>
      <c r="Y307" s="2646">
        <v>113300</v>
      </c>
      <c r="Z307" s="2646">
        <v>113300</v>
      </c>
      <c r="AA307" s="2647">
        <v>144400</v>
      </c>
      <c r="AB307" s="2647">
        <v>144400</v>
      </c>
      <c r="AC307" s="515">
        <v>148000</v>
      </c>
      <c r="AD307" s="515">
        <v>151700</v>
      </c>
      <c r="AE307" s="515">
        <v>155500</v>
      </c>
      <c r="AF307" s="515">
        <v>159400</v>
      </c>
      <c r="AG307" s="515">
        <v>163400</v>
      </c>
      <c r="AH307" s="515">
        <v>167500</v>
      </c>
      <c r="AI307" s="515">
        <v>171700</v>
      </c>
      <c r="AJ307" s="515">
        <v>176000</v>
      </c>
      <c r="AK307" s="515">
        <v>180400</v>
      </c>
      <c r="AL307" s="515">
        <v>184900</v>
      </c>
      <c r="AM307" s="515">
        <v>189500</v>
      </c>
      <c r="AN307" s="515">
        <v>194200</v>
      </c>
      <c r="AO307" s="515">
        <v>199100</v>
      </c>
      <c r="AP307" s="515">
        <v>204100</v>
      </c>
      <c r="AQ307" s="2712"/>
      <c r="AR307" s="2712"/>
      <c r="AS307" s="1652">
        <v>113300</v>
      </c>
      <c r="AT307" s="2712"/>
      <c r="AU307" s="2712"/>
      <c r="AV307" s="2712"/>
      <c r="AW307" s="2712"/>
      <c r="AX307" s="2712"/>
      <c r="AY307" s="2712"/>
      <c r="AZ307" s="2712"/>
      <c r="BA307" s="2712"/>
      <c r="BB307" s="2712"/>
      <c r="BC307" s="2712"/>
      <c r="BD307" s="2712"/>
      <c r="BE307" s="2712"/>
      <c r="BF307" s="2712"/>
      <c r="BG307" s="2712"/>
      <c r="BH307" s="2712"/>
      <c r="BI307" s="2712"/>
      <c r="BJ307" s="2712"/>
      <c r="BK307" s="2712"/>
      <c r="BL307" s="2712"/>
      <c r="BM307" s="2712"/>
      <c r="BN307" s="2712"/>
      <c r="BO307" s="2712"/>
      <c r="BP307" s="2712"/>
      <c r="BQ307" s="2712"/>
      <c r="BR307" s="2712"/>
      <c r="BS307" s="2712"/>
      <c r="BT307" s="2712"/>
      <c r="BU307" s="2712"/>
      <c r="BV307" s="2712"/>
      <c r="BW307" s="2712"/>
      <c r="BX307" s="2712"/>
      <c r="BY307" s="2712"/>
      <c r="BZ307" s="2712"/>
      <c r="CA307" s="2712"/>
      <c r="CB307" s="2712"/>
      <c r="CC307" s="2712"/>
      <c r="CD307" s="2712"/>
      <c r="CE307" s="2712"/>
      <c r="CF307" s="2712"/>
      <c r="CG307" s="2712"/>
      <c r="CH307" s="2712"/>
      <c r="CI307" s="2712"/>
      <c r="CJ307" s="2712"/>
      <c r="CK307" s="2712"/>
      <c r="CL307" s="2712"/>
      <c r="CM307" s="2712"/>
      <c r="CN307" s="2712"/>
      <c r="CO307" s="2712"/>
      <c r="CP307" s="2712"/>
      <c r="CQ307" s="2712"/>
      <c r="CR307" s="2712"/>
      <c r="CS307" s="2712"/>
      <c r="CT307" s="2712"/>
      <c r="CU307" s="2712"/>
      <c r="CV307" s="2712"/>
      <c r="CW307" s="2712"/>
      <c r="CX307" s="2712"/>
      <c r="CY307" s="2712"/>
      <c r="CZ307" s="2712"/>
      <c r="DA307" s="2712"/>
      <c r="DB307" s="2712"/>
      <c r="DC307" s="2712"/>
      <c r="DD307" s="2712"/>
      <c r="DE307" s="2712"/>
      <c r="DF307" s="2712"/>
      <c r="DG307" s="2712"/>
      <c r="DH307" s="2712"/>
      <c r="DI307" s="2712"/>
      <c r="DJ307" s="2712"/>
      <c r="DK307" s="2712"/>
      <c r="DL307" s="2712"/>
      <c r="DM307" s="2712"/>
      <c r="DN307" s="2712"/>
      <c r="DO307" s="2712"/>
      <c r="DP307" s="2712"/>
      <c r="DQ307" s="2712"/>
      <c r="DR307" s="2712"/>
      <c r="DS307" s="2712"/>
      <c r="DT307" s="2712"/>
      <c r="DU307" s="2712"/>
      <c r="DV307" s="2712"/>
      <c r="DW307" s="2712"/>
      <c r="DX307" s="2712"/>
      <c r="DY307" s="2712"/>
      <c r="DZ307" s="2712"/>
      <c r="EA307" s="2712"/>
      <c r="EB307" s="2712"/>
      <c r="EC307" s="2712"/>
      <c r="ED307" s="2712"/>
      <c r="EE307" s="2712"/>
      <c r="EF307" s="2712"/>
      <c r="EG307" s="2712"/>
      <c r="EH307" s="2712"/>
      <c r="EI307" s="2712"/>
      <c r="EJ307" s="2712"/>
      <c r="EK307" s="2712"/>
      <c r="EL307" s="2712"/>
      <c r="EM307" s="2712"/>
      <c r="EN307" s="2712"/>
      <c r="EO307" s="2712"/>
      <c r="EP307" s="2712"/>
      <c r="EQ307" s="2712"/>
      <c r="ER307" s="2712"/>
      <c r="ES307" s="2712"/>
      <c r="ET307" s="2712"/>
      <c r="EU307" s="2712"/>
      <c r="EV307" s="2712"/>
      <c r="EW307" s="2712"/>
      <c r="EX307" s="2712"/>
      <c r="EY307" s="2712"/>
      <c r="EZ307" s="2712"/>
      <c r="FA307" s="2712"/>
      <c r="FB307" s="2712"/>
      <c r="FC307" s="2712"/>
      <c r="FD307" s="2712"/>
      <c r="FE307" s="2712"/>
      <c r="FF307" s="2712"/>
      <c r="FG307" s="2712"/>
      <c r="FH307" s="2712"/>
      <c r="FI307" s="2712"/>
      <c r="FJ307" s="2712"/>
      <c r="FK307" s="2712"/>
      <c r="FL307" s="2712"/>
      <c r="FM307" s="2712"/>
      <c r="FN307" s="2712"/>
      <c r="FO307" s="2712"/>
      <c r="FP307" s="2712"/>
      <c r="FQ307" s="2712"/>
      <c r="FR307" s="2712"/>
      <c r="FS307" s="2712"/>
      <c r="FT307" s="2712"/>
      <c r="FU307" s="2712"/>
      <c r="FV307" s="2712"/>
      <c r="FW307" s="2712"/>
      <c r="FX307" s="2712"/>
      <c r="FY307" s="2712"/>
      <c r="FZ307" s="2712"/>
      <c r="GA307" s="2712"/>
      <c r="GB307" s="2712"/>
      <c r="GC307" s="2712"/>
      <c r="GD307" s="2712"/>
      <c r="GE307" s="2712"/>
      <c r="GF307" s="2712"/>
      <c r="GG307" s="2712"/>
      <c r="GH307" s="2712"/>
      <c r="GI307" s="2712"/>
      <c r="GJ307" s="2712"/>
      <c r="GK307" s="2712"/>
      <c r="GL307" s="2712"/>
      <c r="GM307" s="2712"/>
      <c r="GN307" s="2712"/>
      <c r="GO307" s="2712"/>
      <c r="GP307" s="2712"/>
      <c r="GQ307" s="2712"/>
      <c r="GR307" s="2712"/>
      <c r="GS307" s="2712"/>
      <c r="GT307" s="2712"/>
      <c r="GU307" s="2712"/>
      <c r="GV307" s="2712"/>
      <c r="GW307" s="2712"/>
      <c r="GX307" s="2712"/>
      <c r="GY307" s="2712"/>
      <c r="GZ307" s="2712"/>
      <c r="HA307" s="2712"/>
      <c r="HB307" s="2712"/>
      <c r="HC307" s="2712"/>
      <c r="HD307" s="2712"/>
      <c r="HE307" s="2712"/>
      <c r="HF307" s="2712"/>
      <c r="HG307" s="2712"/>
      <c r="HH307" s="2712"/>
      <c r="HI307" s="2712"/>
      <c r="HJ307" s="2712"/>
      <c r="HK307" s="2712"/>
      <c r="HL307" s="2712"/>
      <c r="HM307" s="2712"/>
      <c r="HN307" s="2712"/>
      <c r="HO307" s="2712"/>
      <c r="HP307" s="2712"/>
      <c r="HQ307" s="2712"/>
      <c r="HR307" s="2712"/>
      <c r="HS307" s="2712"/>
      <c r="HT307" s="2712"/>
      <c r="HU307" s="2712"/>
      <c r="HV307" s="2712"/>
      <c r="HW307" s="2712"/>
      <c r="HX307" s="2712"/>
      <c r="HY307" s="2712"/>
      <c r="HZ307" s="2712"/>
      <c r="IA307" s="2712"/>
      <c r="IB307" s="2712"/>
      <c r="IC307" s="2712"/>
      <c r="ID307" s="2712"/>
      <c r="IE307" s="2712"/>
      <c r="IF307" s="2712"/>
      <c r="IG307" s="2712"/>
      <c r="IH307" s="2712"/>
      <c r="II307" s="2712"/>
      <c r="IJ307" s="2712"/>
      <c r="IK307" s="2712"/>
      <c r="IL307" s="2712"/>
      <c r="IM307" s="2712"/>
      <c r="IN307" s="2712"/>
      <c r="IO307" s="2712"/>
      <c r="IP307" s="2712"/>
      <c r="IQ307" s="2712"/>
      <c r="IR307" s="2712"/>
      <c r="IS307" s="2712"/>
      <c r="IT307" s="2712"/>
      <c r="IU307" s="2712"/>
      <c r="IV307" s="2712"/>
    </row>
    <row r="308" spans="1:256" ht="15.6" customHeight="1">
      <c r="C308" s="2641"/>
      <c r="D308" s="2718"/>
      <c r="E308" s="2505"/>
      <c r="F308" s="2720" t="s">
        <v>631</v>
      </c>
      <c r="G308" s="808"/>
      <c r="H308" s="808"/>
      <c r="I308" s="808">
        <v>382489.72515088873</v>
      </c>
      <c r="J308" s="808">
        <v>354058.1</v>
      </c>
      <c r="K308" s="808">
        <v>350548.4082984603</v>
      </c>
      <c r="L308" s="808">
        <v>377490.80694576824</v>
      </c>
      <c r="M308" s="808">
        <v>384461.53522293887</v>
      </c>
      <c r="N308" s="808">
        <v>407492.64678362664</v>
      </c>
      <c r="O308" s="808" t="e">
        <v>#REF!</v>
      </c>
      <c r="P308" s="808">
        <v>696900</v>
      </c>
      <c r="Q308" s="808">
        <v>754400</v>
      </c>
      <c r="R308" s="808">
        <v>692800</v>
      </c>
      <c r="S308" s="2643">
        <v>494100</v>
      </c>
      <c r="T308" s="2643">
        <v>509100</v>
      </c>
      <c r="U308" s="810">
        <v>599400</v>
      </c>
      <c r="V308" s="2644">
        <v>598700</v>
      </c>
      <c r="W308" s="2644">
        <v>635000</v>
      </c>
      <c r="X308" s="1652">
        <v>633700</v>
      </c>
      <c r="Y308" s="2646">
        <v>633700</v>
      </c>
      <c r="Z308" s="2646">
        <v>633700</v>
      </c>
      <c r="AA308" s="2647">
        <v>623600</v>
      </c>
      <c r="AB308" s="2647">
        <v>625600</v>
      </c>
      <c r="AC308" s="2721">
        <v>641200</v>
      </c>
      <c r="AD308" s="2721">
        <v>657200</v>
      </c>
      <c r="AE308" s="2721">
        <v>673600</v>
      </c>
      <c r="AF308" s="2721">
        <v>690400</v>
      </c>
      <c r="AG308" s="2721">
        <v>707700</v>
      </c>
      <c r="AH308" s="2721">
        <v>725400</v>
      </c>
      <c r="AI308" s="2721">
        <v>743500</v>
      </c>
      <c r="AJ308" s="2721">
        <v>762100</v>
      </c>
      <c r="AK308" s="2721">
        <v>781200</v>
      </c>
      <c r="AL308" s="2721">
        <v>800700</v>
      </c>
      <c r="AM308" s="2721">
        <v>820700</v>
      </c>
      <c r="AN308" s="2721">
        <v>841200</v>
      </c>
      <c r="AO308" s="2721">
        <v>862200</v>
      </c>
      <c r="AP308" s="2721">
        <v>883800</v>
      </c>
      <c r="AQ308" s="2712"/>
      <c r="AR308" s="2712"/>
      <c r="AS308" s="1652">
        <v>633700</v>
      </c>
      <c r="AT308" s="2712"/>
      <c r="AU308" s="2712"/>
      <c r="AV308" s="2712"/>
      <c r="AW308" s="2712"/>
      <c r="AX308" s="2712"/>
      <c r="AY308" s="2712"/>
      <c r="AZ308" s="2712"/>
      <c r="BA308" s="2712"/>
      <c r="BB308" s="2712"/>
      <c r="BC308" s="2712"/>
      <c r="BD308" s="2712"/>
      <c r="BE308" s="2712"/>
      <c r="BF308" s="2712"/>
      <c r="BG308" s="2712"/>
      <c r="BH308" s="2712"/>
      <c r="BI308" s="2712"/>
      <c r="BJ308" s="2712"/>
      <c r="BK308" s="2712"/>
      <c r="BL308" s="2712"/>
      <c r="BM308" s="2712"/>
      <c r="BN308" s="2712"/>
      <c r="BO308" s="2712"/>
      <c r="BP308" s="2712"/>
      <c r="BQ308" s="2712"/>
      <c r="BR308" s="2712"/>
      <c r="BS308" s="2712"/>
      <c r="BT308" s="2712"/>
      <c r="BU308" s="2712"/>
      <c r="BV308" s="2712"/>
      <c r="BW308" s="2712"/>
      <c r="BX308" s="2712"/>
      <c r="BY308" s="2712"/>
      <c r="BZ308" s="2712"/>
      <c r="CA308" s="2712"/>
      <c r="CB308" s="2712"/>
      <c r="CC308" s="2712"/>
      <c r="CD308" s="2712"/>
      <c r="CE308" s="2712"/>
      <c r="CF308" s="2712"/>
      <c r="CG308" s="2712"/>
      <c r="CH308" s="2712"/>
      <c r="CI308" s="2712"/>
      <c r="CJ308" s="2712"/>
      <c r="CK308" s="2712"/>
      <c r="CL308" s="2712"/>
      <c r="CM308" s="2712"/>
      <c r="CN308" s="2712"/>
      <c r="CO308" s="2712"/>
      <c r="CP308" s="2712"/>
      <c r="CQ308" s="2712"/>
      <c r="CR308" s="2712"/>
      <c r="CS308" s="2712"/>
      <c r="CT308" s="2712"/>
      <c r="CU308" s="2712"/>
      <c r="CV308" s="2712"/>
      <c r="CW308" s="2712"/>
      <c r="CX308" s="2712"/>
      <c r="CY308" s="2712"/>
      <c r="CZ308" s="2712"/>
      <c r="DA308" s="2712"/>
      <c r="DB308" s="2712"/>
      <c r="DC308" s="2712"/>
      <c r="DD308" s="2712"/>
      <c r="DE308" s="2712"/>
      <c r="DF308" s="2712"/>
      <c r="DG308" s="2712"/>
      <c r="DH308" s="2712"/>
      <c r="DI308" s="2712"/>
      <c r="DJ308" s="2712"/>
      <c r="DK308" s="2712"/>
      <c r="DL308" s="2712"/>
      <c r="DM308" s="2712"/>
      <c r="DN308" s="2712"/>
      <c r="DO308" s="2712"/>
      <c r="DP308" s="2712"/>
      <c r="DQ308" s="2712"/>
      <c r="DR308" s="2712"/>
      <c r="DS308" s="2712"/>
      <c r="DT308" s="2712"/>
      <c r="DU308" s="2712"/>
      <c r="DV308" s="2712"/>
      <c r="DW308" s="2712"/>
      <c r="DX308" s="2712"/>
      <c r="DY308" s="2712"/>
      <c r="DZ308" s="2712"/>
      <c r="EA308" s="2712"/>
      <c r="EB308" s="2712"/>
      <c r="EC308" s="2712"/>
      <c r="ED308" s="2712"/>
      <c r="EE308" s="2712"/>
      <c r="EF308" s="2712"/>
      <c r="EG308" s="2712"/>
      <c r="EH308" s="2712"/>
      <c r="EI308" s="2712"/>
      <c r="EJ308" s="2712"/>
      <c r="EK308" s="2712"/>
      <c r="EL308" s="2712"/>
      <c r="EM308" s="2712"/>
      <c r="EN308" s="2712"/>
      <c r="EO308" s="2712"/>
      <c r="EP308" s="2712"/>
      <c r="EQ308" s="2712"/>
      <c r="ER308" s="2712"/>
      <c r="ES308" s="2712"/>
      <c r="ET308" s="2712"/>
      <c r="EU308" s="2712"/>
      <c r="EV308" s="2712"/>
      <c r="EW308" s="2712"/>
      <c r="EX308" s="2712"/>
      <c r="EY308" s="2712"/>
      <c r="EZ308" s="2712"/>
      <c r="FA308" s="2712"/>
      <c r="FB308" s="2712"/>
      <c r="FC308" s="2712"/>
      <c r="FD308" s="2712"/>
      <c r="FE308" s="2712"/>
      <c r="FF308" s="2712"/>
      <c r="FG308" s="2712"/>
      <c r="FH308" s="2712"/>
      <c r="FI308" s="2712"/>
      <c r="FJ308" s="2712"/>
      <c r="FK308" s="2712"/>
      <c r="FL308" s="2712"/>
      <c r="FM308" s="2712"/>
      <c r="FN308" s="2712"/>
      <c r="FO308" s="2712"/>
      <c r="FP308" s="2712"/>
      <c r="FQ308" s="2712"/>
      <c r="FR308" s="2712"/>
      <c r="FS308" s="2712"/>
      <c r="FT308" s="2712"/>
      <c r="FU308" s="2712"/>
      <c r="FV308" s="2712"/>
      <c r="FW308" s="2712"/>
      <c r="FX308" s="2712"/>
      <c r="FY308" s="2712"/>
      <c r="FZ308" s="2712"/>
      <c r="GA308" s="2712"/>
      <c r="GB308" s="2712"/>
      <c r="GC308" s="2712"/>
      <c r="GD308" s="2712"/>
      <c r="GE308" s="2712"/>
      <c r="GF308" s="2712"/>
      <c r="GG308" s="2712"/>
      <c r="GH308" s="2712"/>
      <c r="GI308" s="2712"/>
      <c r="GJ308" s="2712"/>
      <c r="GK308" s="2712"/>
      <c r="GL308" s="2712"/>
      <c r="GM308" s="2712"/>
      <c r="GN308" s="2712"/>
      <c r="GO308" s="2712"/>
      <c r="GP308" s="2712"/>
      <c r="GQ308" s="2712"/>
      <c r="GR308" s="2712"/>
      <c r="GS308" s="2712"/>
      <c r="GT308" s="2712"/>
      <c r="GU308" s="2712"/>
      <c r="GV308" s="2712"/>
      <c r="GW308" s="2712"/>
      <c r="GX308" s="2712"/>
      <c r="GY308" s="2712"/>
      <c r="GZ308" s="2712"/>
      <c r="HA308" s="2712"/>
      <c r="HB308" s="2712"/>
      <c r="HC308" s="2712"/>
      <c r="HD308" s="2712"/>
      <c r="HE308" s="2712"/>
      <c r="HF308" s="2712"/>
      <c r="HG308" s="2712"/>
      <c r="HH308" s="2712"/>
      <c r="HI308" s="2712"/>
      <c r="HJ308" s="2712"/>
      <c r="HK308" s="2712"/>
      <c r="HL308" s="2712"/>
      <c r="HM308" s="2712"/>
      <c r="HN308" s="2712"/>
      <c r="HO308" s="2712"/>
      <c r="HP308" s="2712"/>
      <c r="HQ308" s="2712"/>
      <c r="HR308" s="2712"/>
      <c r="HS308" s="2712"/>
      <c r="HT308" s="2712"/>
      <c r="HU308" s="2712"/>
      <c r="HV308" s="2712"/>
      <c r="HW308" s="2712"/>
      <c r="HX308" s="2712"/>
      <c r="HY308" s="2712"/>
      <c r="HZ308" s="2712"/>
      <c r="IA308" s="2712"/>
      <c r="IB308" s="2712"/>
      <c r="IC308" s="2712"/>
      <c r="ID308" s="2712"/>
      <c r="IE308" s="2712"/>
      <c r="IF308" s="2712"/>
      <c r="IG308" s="2712"/>
      <c r="IH308" s="2712"/>
      <c r="II308" s="2712"/>
      <c r="IJ308" s="2712"/>
      <c r="IK308" s="2712"/>
      <c r="IL308" s="2712"/>
      <c r="IM308" s="2712"/>
      <c r="IN308" s="2712"/>
      <c r="IO308" s="2712"/>
      <c r="IP308" s="2712"/>
      <c r="IQ308" s="2712"/>
      <c r="IR308" s="2712"/>
      <c r="IS308" s="2712"/>
      <c r="IT308" s="2712"/>
      <c r="IU308" s="2712"/>
      <c r="IV308" s="2712"/>
    </row>
    <row r="309" spans="1:256" ht="15.6" customHeight="1">
      <c r="C309" s="2641"/>
      <c r="D309" s="2718"/>
      <c r="E309" s="2505"/>
      <c r="F309" s="2720" t="s">
        <v>634</v>
      </c>
      <c r="G309" s="808"/>
      <c r="H309" s="808"/>
      <c r="I309" s="808">
        <v>609716.85</v>
      </c>
      <c r="J309" s="808">
        <v>475332.17</v>
      </c>
      <c r="K309" s="808">
        <v>407964.75084167148</v>
      </c>
      <c r="L309" s="808">
        <v>499352.67</v>
      </c>
      <c r="M309" s="808">
        <v>952444.29</v>
      </c>
      <c r="N309" s="808">
        <v>1496430.19</v>
      </c>
      <c r="O309" s="808" t="e">
        <v>#REF!</v>
      </c>
      <c r="P309" s="808">
        <v>2072800</v>
      </c>
      <c r="Q309" s="808">
        <v>2359500</v>
      </c>
      <c r="R309" s="808">
        <v>2417100</v>
      </c>
      <c r="S309" s="2643">
        <v>1818400</v>
      </c>
      <c r="T309" s="2643">
        <v>1801100</v>
      </c>
      <c r="U309" s="810">
        <v>2586100</v>
      </c>
      <c r="V309" s="2644">
        <v>2407600</v>
      </c>
      <c r="W309" s="2644">
        <v>2631100</v>
      </c>
      <c r="X309" s="1652">
        <v>1816000</v>
      </c>
      <c r="Y309" s="2646">
        <v>1944000</v>
      </c>
      <c r="Z309" s="2646">
        <v>1944000</v>
      </c>
      <c r="AA309" s="2647">
        <v>1429000</v>
      </c>
      <c r="AB309" s="2647">
        <v>1468000</v>
      </c>
      <c r="AC309" s="2721">
        <v>1504700</v>
      </c>
      <c r="AD309" s="2721">
        <v>1542300</v>
      </c>
      <c r="AE309" s="2721">
        <v>1580900</v>
      </c>
      <c r="AF309" s="2721">
        <v>1620400</v>
      </c>
      <c r="AG309" s="2721">
        <v>1660900</v>
      </c>
      <c r="AH309" s="2721">
        <v>1702400</v>
      </c>
      <c r="AI309" s="2721">
        <v>1745000</v>
      </c>
      <c r="AJ309" s="2721">
        <v>1788600</v>
      </c>
      <c r="AK309" s="2721">
        <v>1833300</v>
      </c>
      <c r="AL309" s="2721">
        <v>1879100</v>
      </c>
      <c r="AM309" s="2721">
        <v>1926100</v>
      </c>
      <c r="AN309" s="2721">
        <v>1974300</v>
      </c>
      <c r="AO309" s="2721">
        <v>2023700</v>
      </c>
      <c r="AP309" s="2721">
        <v>2074300</v>
      </c>
      <c r="AQ309" s="2712"/>
      <c r="AR309" s="2712"/>
      <c r="AS309" s="1652">
        <v>1944000</v>
      </c>
      <c r="AT309" s="2712"/>
      <c r="AU309" s="2712"/>
      <c r="AV309" s="2712"/>
      <c r="AW309" s="2712"/>
      <c r="AX309" s="2712"/>
      <c r="AY309" s="2712"/>
      <c r="AZ309" s="2712"/>
      <c r="BA309" s="2712"/>
      <c r="BB309" s="2712"/>
      <c r="BC309" s="2712"/>
      <c r="BD309" s="2712"/>
      <c r="BE309" s="2712"/>
      <c r="BF309" s="2712"/>
      <c r="BG309" s="2712"/>
      <c r="BH309" s="2712"/>
      <c r="BI309" s="2712"/>
      <c r="BJ309" s="2712"/>
      <c r="BK309" s="2712"/>
      <c r="BL309" s="2712"/>
      <c r="BM309" s="2712"/>
      <c r="BN309" s="2712"/>
      <c r="BO309" s="2712"/>
      <c r="BP309" s="2712"/>
      <c r="BQ309" s="2712"/>
      <c r="BR309" s="2712"/>
      <c r="BS309" s="2712"/>
      <c r="BT309" s="2712"/>
      <c r="BU309" s="2712"/>
      <c r="BV309" s="2712"/>
      <c r="BW309" s="2712"/>
      <c r="BX309" s="2712"/>
      <c r="BY309" s="2712"/>
      <c r="BZ309" s="2712"/>
      <c r="CA309" s="2712"/>
      <c r="CB309" s="2712"/>
      <c r="CC309" s="2712"/>
      <c r="CD309" s="2712"/>
      <c r="CE309" s="2712"/>
      <c r="CF309" s="2712"/>
      <c r="CG309" s="2712"/>
      <c r="CH309" s="2712"/>
      <c r="CI309" s="2712"/>
      <c r="CJ309" s="2712"/>
      <c r="CK309" s="2712"/>
      <c r="CL309" s="2712"/>
      <c r="CM309" s="2712"/>
      <c r="CN309" s="2712"/>
      <c r="CO309" s="2712"/>
      <c r="CP309" s="2712"/>
      <c r="CQ309" s="2712"/>
      <c r="CR309" s="2712"/>
      <c r="CS309" s="2712"/>
      <c r="CT309" s="2712"/>
      <c r="CU309" s="2712"/>
      <c r="CV309" s="2712"/>
      <c r="CW309" s="2712"/>
      <c r="CX309" s="2712"/>
      <c r="CY309" s="2712"/>
      <c r="CZ309" s="2712"/>
      <c r="DA309" s="2712"/>
      <c r="DB309" s="2712"/>
      <c r="DC309" s="2712"/>
      <c r="DD309" s="2712"/>
      <c r="DE309" s="2712"/>
      <c r="DF309" s="2712"/>
      <c r="DG309" s="2712"/>
      <c r="DH309" s="2712"/>
      <c r="DI309" s="2712"/>
      <c r="DJ309" s="2712"/>
      <c r="DK309" s="2712"/>
      <c r="DL309" s="2712"/>
      <c r="DM309" s="2712"/>
      <c r="DN309" s="2712"/>
      <c r="DO309" s="2712"/>
      <c r="DP309" s="2712"/>
      <c r="DQ309" s="2712"/>
      <c r="DR309" s="2712"/>
      <c r="DS309" s="2712"/>
      <c r="DT309" s="2712"/>
      <c r="DU309" s="2712"/>
      <c r="DV309" s="2712"/>
      <c r="DW309" s="2712"/>
      <c r="DX309" s="2712"/>
      <c r="DY309" s="2712"/>
      <c r="DZ309" s="2712"/>
      <c r="EA309" s="2712"/>
      <c r="EB309" s="2712"/>
      <c r="EC309" s="2712"/>
      <c r="ED309" s="2712"/>
      <c r="EE309" s="2712"/>
      <c r="EF309" s="2712"/>
      <c r="EG309" s="2712"/>
      <c r="EH309" s="2712"/>
      <c r="EI309" s="2712"/>
      <c r="EJ309" s="2712"/>
      <c r="EK309" s="2712"/>
      <c r="EL309" s="2712"/>
      <c r="EM309" s="2712"/>
      <c r="EN309" s="2712"/>
      <c r="EO309" s="2712"/>
      <c r="EP309" s="2712"/>
      <c r="EQ309" s="2712"/>
      <c r="ER309" s="2712"/>
      <c r="ES309" s="2712"/>
      <c r="ET309" s="2712"/>
      <c r="EU309" s="2712"/>
      <c r="EV309" s="2712"/>
      <c r="EW309" s="2712"/>
      <c r="EX309" s="2712"/>
      <c r="EY309" s="2712"/>
      <c r="EZ309" s="2712"/>
      <c r="FA309" s="2712"/>
      <c r="FB309" s="2712"/>
      <c r="FC309" s="2712"/>
      <c r="FD309" s="2712"/>
      <c r="FE309" s="2712"/>
      <c r="FF309" s="2712"/>
      <c r="FG309" s="2712"/>
      <c r="FH309" s="2712"/>
      <c r="FI309" s="2712"/>
      <c r="FJ309" s="2712"/>
      <c r="FK309" s="2712"/>
      <c r="FL309" s="2712"/>
      <c r="FM309" s="2712"/>
      <c r="FN309" s="2712"/>
      <c r="FO309" s="2712"/>
      <c r="FP309" s="2712"/>
      <c r="FQ309" s="2712"/>
      <c r="FR309" s="2712"/>
      <c r="FS309" s="2712"/>
      <c r="FT309" s="2712"/>
      <c r="FU309" s="2712"/>
      <c r="FV309" s="2712"/>
      <c r="FW309" s="2712"/>
      <c r="FX309" s="2712"/>
      <c r="FY309" s="2712"/>
      <c r="FZ309" s="2712"/>
      <c r="GA309" s="2712"/>
      <c r="GB309" s="2712"/>
      <c r="GC309" s="2712"/>
      <c r="GD309" s="2712"/>
      <c r="GE309" s="2712"/>
      <c r="GF309" s="2712"/>
      <c r="GG309" s="2712"/>
      <c r="GH309" s="2712"/>
      <c r="GI309" s="2712"/>
      <c r="GJ309" s="2712"/>
      <c r="GK309" s="2712"/>
      <c r="GL309" s="2712"/>
      <c r="GM309" s="2712"/>
      <c r="GN309" s="2712"/>
      <c r="GO309" s="2712"/>
      <c r="GP309" s="2712"/>
      <c r="GQ309" s="2712"/>
      <c r="GR309" s="2712"/>
      <c r="GS309" s="2712"/>
      <c r="GT309" s="2712"/>
      <c r="GU309" s="2712"/>
      <c r="GV309" s="2712"/>
      <c r="GW309" s="2712"/>
      <c r="GX309" s="2712"/>
      <c r="GY309" s="2712"/>
      <c r="GZ309" s="2712"/>
      <c r="HA309" s="2712"/>
      <c r="HB309" s="2712"/>
      <c r="HC309" s="2712"/>
      <c r="HD309" s="2712"/>
      <c r="HE309" s="2712"/>
      <c r="HF309" s="2712"/>
      <c r="HG309" s="2712"/>
      <c r="HH309" s="2712"/>
      <c r="HI309" s="2712"/>
      <c r="HJ309" s="2712"/>
      <c r="HK309" s="2712"/>
      <c r="HL309" s="2712"/>
      <c r="HM309" s="2712"/>
      <c r="HN309" s="2712"/>
      <c r="HO309" s="2712"/>
      <c r="HP309" s="2712"/>
      <c r="HQ309" s="2712"/>
      <c r="HR309" s="2712"/>
      <c r="HS309" s="2712"/>
      <c r="HT309" s="2712"/>
      <c r="HU309" s="2712"/>
      <c r="HV309" s="2712"/>
      <c r="HW309" s="2712"/>
      <c r="HX309" s="2712"/>
      <c r="HY309" s="2712"/>
      <c r="HZ309" s="2712"/>
      <c r="IA309" s="2712"/>
      <c r="IB309" s="2712"/>
      <c r="IC309" s="2712"/>
      <c r="ID309" s="2712"/>
      <c r="IE309" s="2712"/>
      <c r="IF309" s="2712"/>
      <c r="IG309" s="2712"/>
      <c r="IH309" s="2712"/>
      <c r="II309" s="2712"/>
      <c r="IJ309" s="2712"/>
      <c r="IK309" s="2712"/>
      <c r="IL309" s="2712"/>
      <c r="IM309" s="2712"/>
      <c r="IN309" s="2712"/>
      <c r="IO309" s="2712"/>
      <c r="IP309" s="2712"/>
      <c r="IQ309" s="2712"/>
      <c r="IR309" s="2712"/>
      <c r="IS309" s="2712"/>
      <c r="IT309" s="2712"/>
      <c r="IU309" s="2712"/>
      <c r="IV309" s="2712"/>
    </row>
    <row r="310" spans="1:256" s="2565" customFormat="1" ht="15.6" customHeight="1">
      <c r="A310" s="2522"/>
      <c r="B310" s="2522"/>
      <c r="C310" s="2641"/>
      <c r="D310" s="2718"/>
      <c r="E310" s="2505"/>
      <c r="F310" s="2670" t="s">
        <v>637</v>
      </c>
      <c r="G310" s="808"/>
      <c r="H310" s="808"/>
      <c r="I310" s="808">
        <v>435874.05747537757</v>
      </c>
      <c r="J310" s="808">
        <v>321665.75610159262</v>
      </c>
      <c r="K310" s="808">
        <v>324330.58434686076</v>
      </c>
      <c r="L310" s="808">
        <v>286301.41702160728</v>
      </c>
      <c r="M310" s="808">
        <v>201631.09334581584</v>
      </c>
      <c r="N310" s="808">
        <v>268810.06845407153</v>
      </c>
      <c r="O310" s="808">
        <v>0</v>
      </c>
      <c r="P310" s="808">
        <v>474300</v>
      </c>
      <c r="Q310" s="808">
        <v>406500</v>
      </c>
      <c r="R310" s="808">
        <v>587500</v>
      </c>
      <c r="S310" s="2643">
        <v>596900</v>
      </c>
      <c r="T310" s="2643">
        <v>853100</v>
      </c>
      <c r="U310" s="810">
        <v>730000</v>
      </c>
      <c r="V310" s="2644">
        <v>663200</v>
      </c>
      <c r="W310" s="2644">
        <v>606200</v>
      </c>
      <c r="X310" s="1652">
        <v>885500</v>
      </c>
      <c r="Y310" s="2646">
        <v>660200</v>
      </c>
      <c r="Z310" s="2646">
        <v>660200</v>
      </c>
      <c r="AA310" s="2647">
        <v>764550</v>
      </c>
      <c r="AB310" s="2647">
        <v>764550</v>
      </c>
      <c r="AC310" s="515">
        <v>783700</v>
      </c>
      <c r="AD310" s="515">
        <v>803300</v>
      </c>
      <c r="AE310" s="515">
        <v>823400</v>
      </c>
      <c r="AF310" s="515">
        <v>844000</v>
      </c>
      <c r="AG310" s="515">
        <v>865100</v>
      </c>
      <c r="AH310" s="515">
        <v>886700</v>
      </c>
      <c r="AI310" s="515">
        <v>908900</v>
      </c>
      <c r="AJ310" s="515">
        <v>931600</v>
      </c>
      <c r="AK310" s="515">
        <v>954900</v>
      </c>
      <c r="AL310" s="515">
        <v>978800</v>
      </c>
      <c r="AM310" s="515">
        <v>1003300</v>
      </c>
      <c r="AN310" s="515">
        <v>1028400</v>
      </c>
      <c r="AO310" s="515">
        <v>1054100</v>
      </c>
      <c r="AP310" s="515">
        <v>1080500</v>
      </c>
      <c r="AQ310" s="2712"/>
      <c r="AR310" s="2712"/>
      <c r="AS310" s="1652">
        <v>660200</v>
      </c>
      <c r="AT310" s="2712"/>
      <c r="AU310" s="2712"/>
      <c r="AV310" s="2712"/>
      <c r="AW310" s="2712"/>
      <c r="AX310" s="2712"/>
      <c r="AY310" s="2712"/>
      <c r="AZ310" s="2712"/>
      <c r="BA310" s="2712"/>
      <c r="BB310" s="2712"/>
      <c r="BC310" s="2712"/>
      <c r="BD310" s="2712"/>
      <c r="BE310" s="2712"/>
      <c r="BF310" s="2712"/>
      <c r="BG310" s="2712"/>
      <c r="BH310" s="2712"/>
      <c r="BI310" s="2712"/>
      <c r="BJ310" s="2712"/>
      <c r="BK310" s="2712"/>
      <c r="BL310" s="2712"/>
      <c r="BM310" s="2712"/>
      <c r="BN310" s="2712"/>
      <c r="BO310" s="2712"/>
      <c r="BP310" s="2712"/>
      <c r="BQ310" s="2712"/>
      <c r="BR310" s="2712"/>
      <c r="BS310" s="2712"/>
      <c r="BT310" s="2712"/>
      <c r="BU310" s="2712"/>
      <c r="BV310" s="2712"/>
      <c r="BW310" s="2712"/>
      <c r="BX310" s="2712"/>
      <c r="BY310" s="2712"/>
      <c r="BZ310" s="2712"/>
      <c r="CA310" s="2712"/>
      <c r="CB310" s="2712"/>
      <c r="CC310" s="2712"/>
      <c r="CD310" s="2712"/>
      <c r="CE310" s="2712"/>
      <c r="CF310" s="2712"/>
      <c r="CG310" s="2712"/>
      <c r="CH310" s="2712"/>
      <c r="CI310" s="2712"/>
      <c r="CJ310" s="2712"/>
      <c r="CK310" s="2712"/>
      <c r="CL310" s="2712"/>
      <c r="CM310" s="2712"/>
      <c r="CN310" s="2712"/>
      <c r="CO310" s="2712"/>
      <c r="CP310" s="2712"/>
      <c r="CQ310" s="2712"/>
      <c r="CR310" s="2712"/>
      <c r="CS310" s="2712"/>
      <c r="CT310" s="2712"/>
      <c r="CU310" s="2712"/>
      <c r="CV310" s="2712"/>
      <c r="CW310" s="2712"/>
      <c r="CX310" s="2712"/>
      <c r="CY310" s="2712"/>
      <c r="CZ310" s="2712"/>
      <c r="DA310" s="2712"/>
      <c r="DB310" s="2712"/>
      <c r="DC310" s="2712"/>
      <c r="DD310" s="2712"/>
      <c r="DE310" s="2712"/>
      <c r="DF310" s="2712"/>
      <c r="DG310" s="2712"/>
      <c r="DH310" s="2712"/>
      <c r="DI310" s="2712"/>
      <c r="DJ310" s="2712"/>
      <c r="DK310" s="2712"/>
      <c r="DL310" s="2712"/>
      <c r="DM310" s="2712"/>
      <c r="DN310" s="2712"/>
      <c r="DO310" s="2712"/>
      <c r="DP310" s="2712"/>
      <c r="DQ310" s="2712"/>
      <c r="DR310" s="2712"/>
      <c r="DS310" s="2712"/>
      <c r="DT310" s="2712"/>
      <c r="DU310" s="2712"/>
      <c r="DV310" s="2712"/>
      <c r="DW310" s="2712"/>
      <c r="DX310" s="2712"/>
      <c r="DY310" s="2712"/>
      <c r="DZ310" s="2712"/>
      <c r="EA310" s="2712"/>
      <c r="EB310" s="2712"/>
      <c r="EC310" s="2712"/>
      <c r="ED310" s="2712"/>
      <c r="EE310" s="2712"/>
      <c r="EF310" s="2712"/>
      <c r="EG310" s="2712"/>
      <c r="EH310" s="2712"/>
      <c r="EI310" s="2712"/>
      <c r="EJ310" s="2712"/>
      <c r="EK310" s="2712"/>
      <c r="EL310" s="2712"/>
      <c r="EM310" s="2712"/>
      <c r="EN310" s="2712"/>
      <c r="EO310" s="2712"/>
      <c r="EP310" s="2712"/>
      <c r="EQ310" s="2712"/>
      <c r="ER310" s="2712"/>
      <c r="ES310" s="2712"/>
      <c r="ET310" s="2712"/>
      <c r="EU310" s="2712"/>
      <c r="EV310" s="2712"/>
      <c r="EW310" s="2712"/>
      <c r="EX310" s="2712"/>
      <c r="EY310" s="2712"/>
      <c r="EZ310" s="2712"/>
      <c r="FA310" s="2712"/>
      <c r="FB310" s="2712"/>
      <c r="FC310" s="2712"/>
      <c r="FD310" s="2712"/>
      <c r="FE310" s="2712"/>
      <c r="FF310" s="2712"/>
      <c r="FG310" s="2712"/>
      <c r="FH310" s="2712"/>
      <c r="FI310" s="2712"/>
      <c r="FJ310" s="2712"/>
      <c r="FK310" s="2712"/>
      <c r="FL310" s="2712"/>
      <c r="FM310" s="2712"/>
      <c r="FN310" s="2712"/>
      <c r="FO310" s="2712"/>
      <c r="FP310" s="2712"/>
      <c r="FQ310" s="2712"/>
      <c r="FR310" s="2712"/>
      <c r="FS310" s="2712"/>
      <c r="FT310" s="2712"/>
      <c r="FU310" s="2712"/>
      <c r="FV310" s="2712"/>
      <c r="FW310" s="2712"/>
      <c r="FX310" s="2712"/>
      <c r="FY310" s="2712"/>
      <c r="FZ310" s="2712"/>
      <c r="GA310" s="2712"/>
      <c r="GB310" s="2712"/>
      <c r="GC310" s="2712"/>
      <c r="GD310" s="2712"/>
      <c r="GE310" s="2712"/>
      <c r="GF310" s="2712"/>
      <c r="GG310" s="2712"/>
      <c r="GH310" s="2712"/>
      <c r="GI310" s="2712"/>
      <c r="GJ310" s="2712"/>
      <c r="GK310" s="2712"/>
      <c r="GL310" s="2712"/>
      <c r="GM310" s="2712"/>
      <c r="GN310" s="2712"/>
      <c r="GO310" s="2712"/>
      <c r="GP310" s="2712"/>
      <c r="GQ310" s="2712"/>
      <c r="GR310" s="2712"/>
      <c r="GS310" s="2712"/>
      <c r="GT310" s="2712"/>
      <c r="GU310" s="2712"/>
      <c r="GV310" s="2712"/>
      <c r="GW310" s="2712"/>
      <c r="GX310" s="2712"/>
      <c r="GY310" s="2712"/>
      <c r="GZ310" s="2712"/>
      <c r="HA310" s="2712"/>
      <c r="HB310" s="2712"/>
      <c r="HC310" s="2712"/>
      <c r="HD310" s="2712"/>
      <c r="HE310" s="2712"/>
      <c r="HF310" s="2712"/>
      <c r="HG310" s="2712"/>
      <c r="HH310" s="2712"/>
      <c r="HI310" s="2712"/>
      <c r="HJ310" s="2712"/>
      <c r="HK310" s="2712"/>
      <c r="HL310" s="2712"/>
      <c r="HM310" s="2712"/>
      <c r="HN310" s="2712"/>
      <c r="HO310" s="2712"/>
      <c r="HP310" s="2712"/>
      <c r="HQ310" s="2712"/>
      <c r="HR310" s="2712"/>
      <c r="HS310" s="2712"/>
      <c r="HT310" s="2712"/>
      <c r="HU310" s="2712"/>
      <c r="HV310" s="2712"/>
      <c r="HW310" s="2712"/>
      <c r="HX310" s="2712"/>
      <c r="HY310" s="2712"/>
      <c r="HZ310" s="2712"/>
      <c r="IA310" s="2712"/>
      <c r="IB310" s="2712"/>
      <c r="IC310" s="2712"/>
      <c r="ID310" s="2712"/>
      <c r="IE310" s="2712"/>
      <c r="IF310" s="2712"/>
      <c r="IG310" s="2712"/>
      <c r="IH310" s="2712"/>
      <c r="II310" s="2712"/>
      <c r="IJ310" s="2712"/>
      <c r="IK310" s="2712"/>
      <c r="IL310" s="2712"/>
      <c r="IM310" s="2712"/>
      <c r="IN310" s="2712"/>
      <c r="IO310" s="2712"/>
      <c r="IP310" s="2712"/>
      <c r="IQ310" s="2712"/>
      <c r="IR310" s="2712"/>
      <c r="IS310" s="2712"/>
      <c r="IT310" s="2712"/>
      <c r="IU310" s="2712"/>
      <c r="IV310" s="2712"/>
    </row>
    <row r="311" spans="1:256" ht="15.6" customHeight="1">
      <c r="C311" s="2641"/>
      <c r="D311" s="2718"/>
      <c r="E311" s="2505"/>
      <c r="F311" s="2722" t="s">
        <v>640</v>
      </c>
      <c r="G311" s="1108"/>
      <c r="H311" s="1108"/>
      <c r="I311" s="1108"/>
      <c r="J311" s="1108"/>
      <c r="K311" s="1108"/>
      <c r="L311" s="1108"/>
      <c r="M311" s="1108"/>
      <c r="N311" s="1108"/>
      <c r="O311" s="2633"/>
      <c r="P311" s="808">
        <v>0</v>
      </c>
      <c r="Q311" s="808">
        <v>0</v>
      </c>
      <c r="R311" s="808">
        <v>0</v>
      </c>
      <c r="S311" s="2643">
        <v>0</v>
      </c>
      <c r="T311" s="2643">
        <v>0</v>
      </c>
      <c r="U311" s="810">
        <v>0</v>
      </c>
      <c r="V311" s="2644">
        <v>0</v>
      </c>
      <c r="W311" s="2644">
        <v>0</v>
      </c>
      <c r="X311" s="1652">
        <v>0</v>
      </c>
      <c r="Y311" s="2646">
        <v>0</v>
      </c>
      <c r="Z311" s="2646">
        <v>0</v>
      </c>
      <c r="AA311" s="2647">
        <v>-479800</v>
      </c>
      <c r="AB311" s="2647">
        <v>-495300</v>
      </c>
      <c r="AC311" s="515">
        <v>-507700</v>
      </c>
      <c r="AD311" s="515">
        <v>-520400</v>
      </c>
      <c r="AE311" s="515">
        <v>-533400</v>
      </c>
      <c r="AF311" s="515">
        <v>-546700</v>
      </c>
      <c r="AG311" s="515">
        <v>-560400</v>
      </c>
      <c r="AH311" s="515">
        <v>-574400</v>
      </c>
      <c r="AI311" s="515">
        <v>-588800</v>
      </c>
      <c r="AJ311" s="515">
        <v>-603500</v>
      </c>
      <c r="AK311" s="515">
        <v>-618600</v>
      </c>
      <c r="AL311" s="515">
        <v>-634100</v>
      </c>
      <c r="AM311" s="515">
        <v>-650000</v>
      </c>
      <c r="AN311" s="515">
        <v>-666300</v>
      </c>
      <c r="AO311" s="515">
        <v>-683000</v>
      </c>
      <c r="AP311" s="515">
        <v>-700100</v>
      </c>
      <c r="AQ311" s="2712"/>
      <c r="AR311" s="2712"/>
      <c r="AS311" s="1652">
        <v>0</v>
      </c>
      <c r="AT311" s="2712"/>
      <c r="AU311" s="2712"/>
      <c r="AV311" s="2712"/>
      <c r="AW311" s="2712"/>
      <c r="AX311" s="2712"/>
      <c r="AY311" s="2712"/>
      <c r="AZ311" s="2712"/>
      <c r="BA311" s="2712"/>
      <c r="BB311" s="2712"/>
      <c r="BC311" s="2712"/>
      <c r="BD311" s="2712"/>
      <c r="BE311" s="2712"/>
      <c r="BF311" s="2712"/>
      <c r="BG311" s="2712"/>
      <c r="BH311" s="2712"/>
      <c r="BI311" s="2712"/>
      <c r="BJ311" s="2712"/>
      <c r="BK311" s="2712"/>
      <c r="BL311" s="2712"/>
      <c r="BM311" s="2712"/>
      <c r="BN311" s="2712"/>
      <c r="BO311" s="2712"/>
      <c r="BP311" s="2712"/>
      <c r="BQ311" s="2712"/>
      <c r="BR311" s="2712"/>
      <c r="BS311" s="2712"/>
      <c r="BT311" s="2712"/>
      <c r="BU311" s="2712"/>
      <c r="BV311" s="2712"/>
      <c r="BW311" s="2712"/>
      <c r="BX311" s="2712"/>
      <c r="BY311" s="2712"/>
      <c r="BZ311" s="2712"/>
      <c r="CA311" s="2712"/>
      <c r="CB311" s="2712"/>
      <c r="CC311" s="2712"/>
      <c r="CD311" s="2712"/>
      <c r="CE311" s="2712"/>
      <c r="CF311" s="2712"/>
      <c r="CG311" s="2712"/>
      <c r="CH311" s="2712"/>
      <c r="CI311" s="2712"/>
      <c r="CJ311" s="2712"/>
      <c r="CK311" s="2712"/>
      <c r="CL311" s="2712"/>
      <c r="CM311" s="2712"/>
      <c r="CN311" s="2712"/>
      <c r="CO311" s="2712"/>
      <c r="CP311" s="2712"/>
      <c r="CQ311" s="2712"/>
      <c r="CR311" s="2712"/>
      <c r="CS311" s="2712"/>
      <c r="CT311" s="2712"/>
      <c r="CU311" s="2712"/>
      <c r="CV311" s="2712"/>
      <c r="CW311" s="2712"/>
      <c r="CX311" s="2712"/>
      <c r="CY311" s="2712"/>
      <c r="CZ311" s="2712"/>
      <c r="DA311" s="2712"/>
      <c r="DB311" s="2712"/>
      <c r="DC311" s="2712"/>
      <c r="DD311" s="2712"/>
      <c r="DE311" s="2712"/>
      <c r="DF311" s="2712"/>
      <c r="DG311" s="2712"/>
      <c r="DH311" s="2712"/>
      <c r="DI311" s="2712"/>
      <c r="DJ311" s="2712"/>
      <c r="DK311" s="2712"/>
      <c r="DL311" s="2712"/>
      <c r="DM311" s="2712"/>
      <c r="DN311" s="2712"/>
      <c r="DO311" s="2712"/>
      <c r="DP311" s="2712"/>
      <c r="DQ311" s="2712"/>
      <c r="DR311" s="2712"/>
      <c r="DS311" s="2712"/>
      <c r="DT311" s="2712"/>
      <c r="DU311" s="2712"/>
      <c r="DV311" s="2712"/>
      <c r="DW311" s="2712"/>
      <c r="DX311" s="2712"/>
      <c r="DY311" s="2712"/>
      <c r="DZ311" s="2712"/>
      <c r="EA311" s="2712"/>
      <c r="EB311" s="2712"/>
      <c r="EC311" s="2712"/>
      <c r="ED311" s="2712"/>
      <c r="EE311" s="2712"/>
      <c r="EF311" s="2712"/>
      <c r="EG311" s="2712"/>
      <c r="EH311" s="2712"/>
      <c r="EI311" s="2712"/>
      <c r="EJ311" s="2712"/>
      <c r="EK311" s="2712"/>
      <c r="EL311" s="2712"/>
      <c r="EM311" s="2712"/>
      <c r="EN311" s="2712"/>
      <c r="EO311" s="2712"/>
      <c r="EP311" s="2712"/>
      <c r="EQ311" s="2712"/>
      <c r="ER311" s="2712"/>
      <c r="ES311" s="2712"/>
      <c r="ET311" s="2712"/>
      <c r="EU311" s="2712"/>
      <c r="EV311" s="2712"/>
      <c r="EW311" s="2712"/>
      <c r="EX311" s="2712"/>
      <c r="EY311" s="2712"/>
      <c r="EZ311" s="2712"/>
      <c r="FA311" s="2712"/>
      <c r="FB311" s="2712"/>
      <c r="FC311" s="2712"/>
      <c r="FD311" s="2712"/>
      <c r="FE311" s="2712"/>
      <c r="FF311" s="2712"/>
      <c r="FG311" s="2712"/>
      <c r="FH311" s="2712"/>
      <c r="FI311" s="2712"/>
      <c r="FJ311" s="2712"/>
      <c r="FK311" s="2712"/>
      <c r="FL311" s="2712"/>
      <c r="FM311" s="2712"/>
      <c r="FN311" s="2712"/>
      <c r="FO311" s="2712"/>
      <c r="FP311" s="2712"/>
      <c r="FQ311" s="2712"/>
      <c r="FR311" s="2712"/>
      <c r="FS311" s="2712"/>
      <c r="FT311" s="2712"/>
      <c r="FU311" s="2712"/>
      <c r="FV311" s="2712"/>
      <c r="FW311" s="2712"/>
      <c r="FX311" s="2712"/>
      <c r="FY311" s="2712"/>
      <c r="FZ311" s="2712"/>
      <c r="GA311" s="2712"/>
      <c r="GB311" s="2712"/>
      <c r="GC311" s="2712"/>
      <c r="GD311" s="2712"/>
      <c r="GE311" s="2712"/>
      <c r="GF311" s="2712"/>
      <c r="GG311" s="2712"/>
      <c r="GH311" s="2712"/>
      <c r="GI311" s="2712"/>
      <c r="GJ311" s="2712"/>
      <c r="GK311" s="2712"/>
      <c r="GL311" s="2712"/>
      <c r="GM311" s="2712"/>
      <c r="GN311" s="2712"/>
      <c r="GO311" s="2712"/>
      <c r="GP311" s="2712"/>
      <c r="GQ311" s="2712"/>
      <c r="GR311" s="2712"/>
      <c r="GS311" s="2712"/>
      <c r="GT311" s="2712"/>
      <c r="GU311" s="2712"/>
      <c r="GV311" s="2712"/>
      <c r="GW311" s="2712"/>
      <c r="GX311" s="2712"/>
      <c r="GY311" s="2712"/>
      <c r="GZ311" s="2712"/>
      <c r="HA311" s="2712"/>
      <c r="HB311" s="2712"/>
      <c r="HC311" s="2712"/>
      <c r="HD311" s="2712"/>
      <c r="HE311" s="2712"/>
      <c r="HF311" s="2712"/>
      <c r="HG311" s="2712"/>
      <c r="HH311" s="2712"/>
      <c r="HI311" s="2712"/>
      <c r="HJ311" s="2712"/>
      <c r="HK311" s="2712"/>
      <c r="HL311" s="2712"/>
      <c r="HM311" s="2712"/>
      <c r="HN311" s="2712"/>
      <c r="HO311" s="2712"/>
      <c r="HP311" s="2712"/>
      <c r="HQ311" s="2712"/>
      <c r="HR311" s="2712"/>
      <c r="HS311" s="2712"/>
      <c r="HT311" s="2712"/>
      <c r="HU311" s="2712"/>
      <c r="HV311" s="2712"/>
      <c r="HW311" s="2712"/>
      <c r="HX311" s="2712"/>
      <c r="HY311" s="2712"/>
      <c r="HZ311" s="2712"/>
      <c r="IA311" s="2712"/>
      <c r="IB311" s="2712"/>
      <c r="IC311" s="2712"/>
      <c r="ID311" s="2712"/>
      <c r="IE311" s="2712"/>
      <c r="IF311" s="2712"/>
      <c r="IG311" s="2712"/>
      <c r="IH311" s="2712"/>
      <c r="II311" s="2712"/>
      <c r="IJ311" s="2712"/>
      <c r="IK311" s="2712"/>
      <c r="IL311" s="2712"/>
      <c r="IM311" s="2712"/>
      <c r="IN311" s="2712"/>
      <c r="IO311" s="2712"/>
      <c r="IP311" s="2712"/>
      <c r="IQ311" s="2712"/>
      <c r="IR311" s="2712"/>
      <c r="IS311" s="2712"/>
      <c r="IT311" s="2712"/>
      <c r="IU311" s="2712"/>
      <c r="IV311" s="2712"/>
    </row>
    <row r="312" spans="1:256" ht="15.6" customHeight="1">
      <c r="C312" s="2641"/>
      <c r="D312" s="2714"/>
      <c r="E312" s="2723"/>
      <c r="F312" s="2724" t="s">
        <v>37</v>
      </c>
      <c r="G312" s="2475"/>
      <c r="H312" s="2475"/>
      <c r="I312" s="2475">
        <v>5428191.108459021</v>
      </c>
      <c r="J312" s="2475">
        <v>5042809.6675747018</v>
      </c>
      <c r="K312" s="2475">
        <v>4745982.9292264376</v>
      </c>
      <c r="L312" s="2475">
        <v>4203337.513709994</v>
      </c>
      <c r="M312" s="2475">
        <v>3813150.1102718012</v>
      </c>
      <c r="N312" s="2475">
        <v>5222694.8788828086</v>
      </c>
      <c r="O312" s="557" t="e">
        <v>#REF!</v>
      </c>
      <c r="P312" s="2633">
        <v>7332000</v>
      </c>
      <c r="Q312" s="2633">
        <v>7343500</v>
      </c>
      <c r="R312" s="2633">
        <v>8358600</v>
      </c>
      <c r="S312" s="2672">
        <v>8116500</v>
      </c>
      <c r="T312" s="2672">
        <v>8863300</v>
      </c>
      <c r="U312" s="2673">
        <v>9875500</v>
      </c>
      <c r="V312" s="2674">
        <v>9435700</v>
      </c>
      <c r="W312" s="557">
        <v>10026600</v>
      </c>
      <c r="X312" s="2675">
        <v>9968300</v>
      </c>
      <c r="Y312" s="2676">
        <v>9851600</v>
      </c>
      <c r="Z312" s="2676">
        <v>10243500</v>
      </c>
      <c r="AA312" s="2677">
        <v>9887558.8976257704</v>
      </c>
      <c r="AB312" s="2677">
        <v>9906210.4702941887</v>
      </c>
      <c r="AC312" s="557">
        <v>10272600</v>
      </c>
      <c r="AD312" s="557">
        <v>10690700</v>
      </c>
      <c r="AE312" s="557">
        <v>11131800</v>
      </c>
      <c r="AF312" s="557">
        <v>11586600</v>
      </c>
      <c r="AG312" s="557">
        <v>11972900</v>
      </c>
      <c r="AH312" s="557">
        <v>12372400</v>
      </c>
      <c r="AI312" s="557">
        <v>12785700</v>
      </c>
      <c r="AJ312" s="557">
        <v>13213200</v>
      </c>
      <c r="AK312" s="557">
        <v>13656500</v>
      </c>
      <c r="AL312" s="557">
        <v>14116000</v>
      </c>
      <c r="AM312" s="557">
        <v>14592400</v>
      </c>
      <c r="AN312" s="557">
        <v>15086400</v>
      </c>
      <c r="AO312" s="557">
        <v>15598600</v>
      </c>
      <c r="AP312" s="557">
        <v>16129700</v>
      </c>
      <c r="AQ312" s="2713"/>
      <c r="AR312" s="2713"/>
      <c r="AS312" s="2675">
        <v>10243500</v>
      </c>
      <c r="AT312" s="2713"/>
      <c r="AU312" s="2713"/>
      <c r="AV312" s="2713"/>
      <c r="AW312" s="2713"/>
      <c r="AX312" s="2713"/>
      <c r="AY312" s="2713"/>
      <c r="AZ312" s="2713"/>
      <c r="BA312" s="2713"/>
      <c r="BB312" s="2713"/>
      <c r="BC312" s="2713"/>
      <c r="BD312" s="2713"/>
      <c r="BE312" s="2713"/>
      <c r="BF312" s="2713"/>
      <c r="BG312" s="2713"/>
      <c r="BH312" s="2713"/>
      <c r="BI312" s="2713"/>
      <c r="BJ312" s="2713"/>
      <c r="BK312" s="2713"/>
      <c r="BL312" s="2713"/>
      <c r="BM312" s="2713"/>
      <c r="BN312" s="2713"/>
      <c r="BO312" s="2713"/>
      <c r="BP312" s="2713"/>
      <c r="BQ312" s="2713"/>
      <c r="BR312" s="2713"/>
      <c r="BS312" s="2713"/>
      <c r="BT312" s="2713"/>
      <c r="BU312" s="2713"/>
      <c r="BV312" s="2713"/>
      <c r="BW312" s="2713"/>
      <c r="BX312" s="2713"/>
      <c r="BY312" s="2713"/>
      <c r="BZ312" s="2713"/>
      <c r="CA312" s="2713"/>
      <c r="CB312" s="2713"/>
      <c r="CC312" s="2713"/>
      <c r="CD312" s="2713"/>
      <c r="CE312" s="2713"/>
      <c r="CF312" s="2713"/>
      <c r="CG312" s="2713"/>
      <c r="CH312" s="2713"/>
      <c r="CI312" s="2713"/>
      <c r="CJ312" s="2713"/>
      <c r="CK312" s="2713"/>
      <c r="CL312" s="2713"/>
      <c r="CM312" s="2713"/>
      <c r="CN312" s="2713"/>
      <c r="CO312" s="2713"/>
      <c r="CP312" s="2713"/>
      <c r="CQ312" s="2713"/>
      <c r="CR312" s="2713"/>
      <c r="CS312" s="2713"/>
      <c r="CT312" s="2713"/>
      <c r="CU312" s="2713"/>
      <c r="CV312" s="2713"/>
      <c r="CW312" s="2713"/>
      <c r="CX312" s="2713"/>
      <c r="CY312" s="2713"/>
      <c r="CZ312" s="2713"/>
      <c r="DA312" s="2713"/>
      <c r="DB312" s="2713"/>
      <c r="DC312" s="2713"/>
      <c r="DD312" s="2713"/>
      <c r="DE312" s="2713"/>
      <c r="DF312" s="2713"/>
      <c r="DG312" s="2713"/>
      <c r="DH312" s="2713"/>
      <c r="DI312" s="2713"/>
      <c r="DJ312" s="2713"/>
      <c r="DK312" s="2713"/>
      <c r="DL312" s="2713"/>
      <c r="DM312" s="2713"/>
      <c r="DN312" s="2713"/>
      <c r="DO312" s="2713"/>
      <c r="DP312" s="2713"/>
      <c r="DQ312" s="2713"/>
      <c r="DR312" s="2713"/>
      <c r="DS312" s="2713"/>
      <c r="DT312" s="2713"/>
      <c r="DU312" s="2713"/>
      <c r="DV312" s="2713"/>
      <c r="DW312" s="2713"/>
      <c r="DX312" s="2713"/>
      <c r="DY312" s="2713"/>
      <c r="DZ312" s="2713"/>
      <c r="EA312" s="2713"/>
      <c r="EB312" s="2713"/>
      <c r="EC312" s="2713"/>
      <c r="ED312" s="2713"/>
      <c r="EE312" s="2713"/>
      <c r="EF312" s="2713"/>
      <c r="EG312" s="2713"/>
      <c r="EH312" s="2713"/>
      <c r="EI312" s="2713"/>
      <c r="EJ312" s="2713"/>
      <c r="EK312" s="2713"/>
      <c r="EL312" s="2713"/>
      <c r="EM312" s="2713"/>
      <c r="EN312" s="2713"/>
      <c r="EO312" s="2713"/>
      <c r="EP312" s="2713"/>
      <c r="EQ312" s="2713"/>
      <c r="ER312" s="2713"/>
      <c r="ES312" s="2713"/>
      <c r="ET312" s="2713"/>
      <c r="EU312" s="2713"/>
      <c r="EV312" s="2713"/>
      <c r="EW312" s="2713"/>
      <c r="EX312" s="2713"/>
      <c r="EY312" s="2713"/>
      <c r="EZ312" s="2713"/>
      <c r="FA312" s="2713"/>
      <c r="FB312" s="2713"/>
      <c r="FC312" s="2713"/>
      <c r="FD312" s="2713"/>
      <c r="FE312" s="2713"/>
      <c r="FF312" s="2713"/>
      <c r="FG312" s="2713"/>
      <c r="FH312" s="2713"/>
      <c r="FI312" s="2713"/>
      <c r="FJ312" s="2713"/>
      <c r="FK312" s="2713"/>
      <c r="FL312" s="2713"/>
      <c r="FM312" s="2713"/>
      <c r="FN312" s="2713"/>
      <c r="FO312" s="2713"/>
      <c r="FP312" s="2713"/>
      <c r="FQ312" s="2713"/>
      <c r="FR312" s="2713"/>
      <c r="FS312" s="2713"/>
      <c r="FT312" s="2713"/>
      <c r="FU312" s="2713"/>
      <c r="FV312" s="2713"/>
      <c r="FW312" s="2713"/>
      <c r="FX312" s="2713"/>
      <c r="FY312" s="2713"/>
      <c r="FZ312" s="2713"/>
      <c r="GA312" s="2713"/>
      <c r="GB312" s="2713"/>
      <c r="GC312" s="2713"/>
      <c r="GD312" s="2713"/>
      <c r="GE312" s="2713"/>
      <c r="GF312" s="2713"/>
      <c r="GG312" s="2713"/>
      <c r="GH312" s="2713"/>
      <c r="GI312" s="2713"/>
      <c r="GJ312" s="2713"/>
      <c r="GK312" s="2713"/>
      <c r="GL312" s="2713"/>
      <c r="GM312" s="2713"/>
      <c r="GN312" s="2713"/>
      <c r="GO312" s="2713"/>
      <c r="GP312" s="2713"/>
      <c r="GQ312" s="2713"/>
      <c r="GR312" s="2713"/>
      <c r="GS312" s="2713"/>
      <c r="GT312" s="2713"/>
      <c r="GU312" s="2713"/>
      <c r="GV312" s="2713"/>
      <c r="GW312" s="2713"/>
      <c r="GX312" s="2713"/>
      <c r="GY312" s="2713"/>
      <c r="GZ312" s="2713"/>
      <c r="HA312" s="2713"/>
      <c r="HB312" s="2713"/>
      <c r="HC312" s="2713"/>
      <c r="HD312" s="2713"/>
      <c r="HE312" s="2713"/>
      <c r="HF312" s="2713"/>
      <c r="HG312" s="2713"/>
      <c r="HH312" s="2713"/>
      <c r="HI312" s="2713"/>
      <c r="HJ312" s="2713"/>
      <c r="HK312" s="2713"/>
      <c r="HL312" s="2713"/>
      <c r="HM312" s="2713"/>
      <c r="HN312" s="2713"/>
      <c r="HO312" s="2713"/>
      <c r="HP312" s="2713"/>
      <c r="HQ312" s="2713"/>
      <c r="HR312" s="2713"/>
      <c r="HS312" s="2713"/>
      <c r="HT312" s="2713"/>
      <c r="HU312" s="2713"/>
      <c r="HV312" s="2713"/>
      <c r="HW312" s="2713"/>
      <c r="HX312" s="2713"/>
      <c r="HY312" s="2713"/>
      <c r="HZ312" s="2713"/>
      <c r="IA312" s="2713"/>
      <c r="IB312" s="2713"/>
      <c r="IC312" s="2713"/>
      <c r="ID312" s="2713"/>
      <c r="IE312" s="2713"/>
      <c r="IF312" s="2713"/>
      <c r="IG312" s="2713"/>
      <c r="IH312" s="2713"/>
      <c r="II312" s="2713"/>
      <c r="IJ312" s="2713"/>
      <c r="IK312" s="2713"/>
      <c r="IL312" s="2713"/>
      <c r="IM312" s="2713"/>
      <c r="IN312" s="2713"/>
      <c r="IO312" s="2713"/>
      <c r="IP312" s="2713"/>
      <c r="IQ312" s="2713"/>
      <c r="IR312" s="2713"/>
      <c r="IS312" s="2713"/>
      <c r="IT312" s="2713"/>
      <c r="IU312" s="2713"/>
      <c r="IV312" s="2713"/>
    </row>
    <row r="313" spans="1:256" ht="15.6" customHeight="1">
      <c r="C313" s="2641"/>
      <c r="D313" s="2725"/>
      <c r="E313" s="2726" t="s">
        <v>766</v>
      </c>
      <c r="F313" s="2715"/>
      <c r="G313" s="2638"/>
      <c r="H313" s="2638"/>
      <c r="I313" s="2638"/>
      <c r="J313" s="2638"/>
      <c r="K313" s="2638"/>
      <c r="L313" s="2638"/>
      <c r="M313" s="2638"/>
      <c r="N313" s="2638"/>
      <c r="O313" s="2711"/>
      <c r="P313" s="2638"/>
      <c r="Q313" s="2638"/>
      <c r="R313" s="2638"/>
      <c r="S313" s="2639"/>
      <c r="T313" s="2639"/>
      <c r="U313" s="2663"/>
      <c r="V313" s="2664"/>
      <c r="W313" s="2664"/>
      <c r="X313" s="2665"/>
      <c r="Y313" s="2666"/>
      <c r="Z313" s="2666"/>
      <c r="AA313" s="2667"/>
      <c r="AB313" s="2667"/>
      <c r="AC313" s="549"/>
      <c r="AD313" s="549"/>
      <c r="AE313" s="549"/>
      <c r="AF313" s="549"/>
      <c r="AG313" s="549"/>
      <c r="AH313" s="549"/>
      <c r="AI313" s="549"/>
      <c r="AJ313" s="549"/>
      <c r="AK313" s="549"/>
      <c r="AL313" s="549"/>
      <c r="AM313" s="549"/>
      <c r="AN313" s="549"/>
      <c r="AO313" s="549"/>
      <c r="AP313" s="549"/>
      <c r="AQ313" s="2712"/>
      <c r="AR313" s="2712"/>
      <c r="AS313" s="2665"/>
      <c r="AT313" s="2712"/>
      <c r="AU313" s="2712"/>
      <c r="AV313" s="2712"/>
      <c r="AW313" s="2712"/>
      <c r="AX313" s="2712"/>
      <c r="AY313" s="2712"/>
      <c r="AZ313" s="2712"/>
      <c r="BA313" s="2712"/>
      <c r="BB313" s="2712"/>
      <c r="BC313" s="2712"/>
      <c r="BD313" s="2712"/>
      <c r="BE313" s="2712"/>
      <c r="BF313" s="2712"/>
      <c r="BG313" s="2712"/>
      <c r="BH313" s="2712"/>
      <c r="BI313" s="2712"/>
      <c r="BJ313" s="2712"/>
      <c r="BK313" s="2712"/>
      <c r="BL313" s="2712"/>
      <c r="BM313" s="2712"/>
      <c r="BN313" s="2712"/>
      <c r="BO313" s="2712"/>
      <c r="BP313" s="2712"/>
      <c r="BQ313" s="2712"/>
      <c r="BR313" s="2712"/>
      <c r="BS313" s="2712"/>
      <c r="BT313" s="2712"/>
      <c r="BU313" s="2712"/>
      <c r="BV313" s="2712"/>
      <c r="BW313" s="2712"/>
      <c r="BX313" s="2712"/>
      <c r="BY313" s="2712"/>
      <c r="BZ313" s="2712"/>
      <c r="CA313" s="2712"/>
      <c r="CB313" s="2712"/>
      <c r="CC313" s="2712"/>
      <c r="CD313" s="2712"/>
      <c r="CE313" s="2712"/>
      <c r="CF313" s="2712"/>
      <c r="CG313" s="2712"/>
      <c r="CH313" s="2712"/>
      <c r="CI313" s="2712"/>
      <c r="CJ313" s="2712"/>
      <c r="CK313" s="2712"/>
      <c r="CL313" s="2712"/>
      <c r="CM313" s="2712"/>
      <c r="CN313" s="2712"/>
      <c r="CO313" s="2712"/>
      <c r="CP313" s="2712"/>
      <c r="CQ313" s="2712"/>
      <c r="CR313" s="2712"/>
      <c r="CS313" s="2712"/>
      <c r="CT313" s="2712"/>
      <c r="CU313" s="2712"/>
      <c r="CV313" s="2712"/>
      <c r="CW313" s="2712"/>
      <c r="CX313" s="2712"/>
      <c r="CY313" s="2712"/>
      <c r="CZ313" s="2712"/>
      <c r="DA313" s="2712"/>
      <c r="DB313" s="2712"/>
      <c r="DC313" s="2712"/>
      <c r="DD313" s="2712"/>
      <c r="DE313" s="2712"/>
      <c r="DF313" s="2712"/>
      <c r="DG313" s="2712"/>
      <c r="DH313" s="2712"/>
      <c r="DI313" s="2712"/>
      <c r="DJ313" s="2712"/>
      <c r="DK313" s="2712"/>
      <c r="DL313" s="2712"/>
      <c r="DM313" s="2712"/>
      <c r="DN313" s="2712"/>
      <c r="DO313" s="2712"/>
      <c r="DP313" s="2712"/>
      <c r="DQ313" s="2712"/>
      <c r="DR313" s="2712"/>
      <c r="DS313" s="2712"/>
      <c r="DT313" s="2712"/>
      <c r="DU313" s="2712"/>
      <c r="DV313" s="2712"/>
      <c r="DW313" s="2712"/>
      <c r="DX313" s="2712"/>
      <c r="DY313" s="2712"/>
      <c r="DZ313" s="2712"/>
      <c r="EA313" s="2712"/>
      <c r="EB313" s="2712"/>
      <c r="EC313" s="2712"/>
      <c r="ED313" s="2712"/>
      <c r="EE313" s="2712"/>
      <c r="EF313" s="2712"/>
      <c r="EG313" s="2712"/>
      <c r="EH313" s="2712"/>
      <c r="EI313" s="2712"/>
      <c r="EJ313" s="2712"/>
      <c r="EK313" s="2712"/>
      <c r="EL313" s="2712"/>
      <c r="EM313" s="2712"/>
      <c r="EN313" s="2712"/>
      <c r="EO313" s="2712"/>
      <c r="EP313" s="2712"/>
      <c r="EQ313" s="2712"/>
      <c r="ER313" s="2712"/>
      <c r="ES313" s="2712"/>
      <c r="ET313" s="2712"/>
      <c r="EU313" s="2712"/>
      <c r="EV313" s="2712"/>
      <c r="EW313" s="2712"/>
      <c r="EX313" s="2712"/>
      <c r="EY313" s="2712"/>
      <c r="EZ313" s="2712"/>
      <c r="FA313" s="2712"/>
      <c r="FB313" s="2712"/>
      <c r="FC313" s="2712"/>
      <c r="FD313" s="2712"/>
      <c r="FE313" s="2712"/>
      <c r="FF313" s="2712"/>
      <c r="FG313" s="2712"/>
      <c r="FH313" s="2712"/>
      <c r="FI313" s="2712"/>
      <c r="FJ313" s="2712"/>
      <c r="FK313" s="2712"/>
      <c r="FL313" s="2712"/>
      <c r="FM313" s="2712"/>
      <c r="FN313" s="2712"/>
      <c r="FO313" s="2712"/>
      <c r="FP313" s="2712"/>
      <c r="FQ313" s="2712"/>
      <c r="FR313" s="2712"/>
      <c r="FS313" s="2712"/>
      <c r="FT313" s="2712"/>
      <c r="FU313" s="2712"/>
      <c r="FV313" s="2712"/>
      <c r="FW313" s="2712"/>
      <c r="FX313" s="2712"/>
      <c r="FY313" s="2712"/>
      <c r="FZ313" s="2712"/>
      <c r="GA313" s="2712"/>
      <c r="GB313" s="2712"/>
      <c r="GC313" s="2712"/>
      <c r="GD313" s="2712"/>
      <c r="GE313" s="2712"/>
      <c r="GF313" s="2712"/>
      <c r="GG313" s="2712"/>
      <c r="GH313" s="2712"/>
      <c r="GI313" s="2712"/>
      <c r="GJ313" s="2712"/>
      <c r="GK313" s="2712"/>
      <c r="GL313" s="2712"/>
      <c r="GM313" s="2712"/>
      <c r="GN313" s="2712"/>
      <c r="GO313" s="2712"/>
      <c r="GP313" s="2712"/>
      <c r="GQ313" s="2712"/>
      <c r="GR313" s="2712"/>
      <c r="GS313" s="2712"/>
      <c r="GT313" s="2712"/>
      <c r="GU313" s="2712"/>
      <c r="GV313" s="2712"/>
      <c r="GW313" s="2712"/>
      <c r="GX313" s="2712"/>
      <c r="GY313" s="2712"/>
      <c r="GZ313" s="2712"/>
      <c r="HA313" s="2712"/>
      <c r="HB313" s="2712"/>
      <c r="HC313" s="2712"/>
      <c r="HD313" s="2712"/>
      <c r="HE313" s="2712"/>
      <c r="HF313" s="2712"/>
      <c r="HG313" s="2712"/>
      <c r="HH313" s="2712"/>
      <c r="HI313" s="2712"/>
      <c r="HJ313" s="2712"/>
      <c r="HK313" s="2712"/>
      <c r="HL313" s="2712"/>
      <c r="HM313" s="2712"/>
      <c r="HN313" s="2712"/>
      <c r="HO313" s="2712"/>
      <c r="HP313" s="2712"/>
      <c r="HQ313" s="2712"/>
      <c r="HR313" s="2712"/>
      <c r="HS313" s="2712"/>
      <c r="HT313" s="2712"/>
      <c r="HU313" s="2712"/>
      <c r="HV313" s="2712"/>
      <c r="HW313" s="2712"/>
      <c r="HX313" s="2712"/>
      <c r="HY313" s="2712"/>
      <c r="HZ313" s="2712"/>
      <c r="IA313" s="2712"/>
      <c r="IB313" s="2712"/>
      <c r="IC313" s="2712"/>
      <c r="ID313" s="2712"/>
      <c r="IE313" s="2712"/>
      <c r="IF313" s="2712"/>
      <c r="IG313" s="2712"/>
      <c r="IH313" s="2712"/>
      <c r="II313" s="2712"/>
      <c r="IJ313" s="2712"/>
      <c r="IK313" s="2712"/>
      <c r="IL313" s="2712"/>
      <c r="IM313" s="2712"/>
      <c r="IN313" s="2712"/>
      <c r="IO313" s="2712"/>
      <c r="IP313" s="2712"/>
      <c r="IQ313" s="2712"/>
      <c r="IR313" s="2712"/>
      <c r="IS313" s="2712"/>
      <c r="IT313" s="2712"/>
      <c r="IU313" s="2712"/>
      <c r="IV313" s="2712"/>
    </row>
    <row r="314" spans="1:256" ht="15.6" customHeight="1">
      <c r="C314" s="2641"/>
      <c r="D314" s="2718"/>
      <c r="E314" s="2505"/>
      <c r="F314" s="2670" t="s">
        <v>628</v>
      </c>
      <c r="G314" s="808"/>
      <c r="H314" s="808"/>
      <c r="I314" s="808">
        <v>5052153.6092451606</v>
      </c>
      <c r="J314" s="808">
        <v>5110603.5787743861</v>
      </c>
      <c r="K314" s="808">
        <v>4984827.9119196748</v>
      </c>
      <c r="L314" s="808">
        <v>4649399.3007847527</v>
      </c>
      <c r="M314" s="808">
        <v>3301178.2636515372</v>
      </c>
      <c r="N314" s="808">
        <v>3706004.7003172152</v>
      </c>
      <c r="O314" s="808">
        <v>4104048</v>
      </c>
      <c r="P314" s="808">
        <v>4210900</v>
      </c>
      <c r="Q314" s="808">
        <v>4184100</v>
      </c>
      <c r="R314" s="808">
        <v>5048200</v>
      </c>
      <c r="S314" s="2643">
        <v>5037000</v>
      </c>
      <c r="T314" s="2643">
        <v>6024300</v>
      </c>
      <c r="U314" s="810">
        <v>6189300</v>
      </c>
      <c r="V314" s="2644">
        <v>6156500</v>
      </c>
      <c r="W314" s="2644">
        <v>6220800</v>
      </c>
      <c r="X314" s="1652">
        <v>6875800</v>
      </c>
      <c r="Y314" s="2646">
        <v>6896400</v>
      </c>
      <c r="Z314" s="2646">
        <v>7054000</v>
      </c>
      <c r="AA314" s="2647">
        <v>8418899.1314507704</v>
      </c>
      <c r="AB314" s="2647">
        <v>8598126.4346175212</v>
      </c>
      <c r="AC314" s="515">
        <v>8951100</v>
      </c>
      <c r="AD314" s="515">
        <v>9362300</v>
      </c>
      <c r="AE314" s="515">
        <v>9798300</v>
      </c>
      <c r="AF314" s="515">
        <v>10248400</v>
      </c>
      <c r="AG314" s="515">
        <v>10616900</v>
      </c>
      <c r="AH314" s="515">
        <v>10998800</v>
      </c>
      <c r="AI314" s="515">
        <v>11394600</v>
      </c>
      <c r="AJ314" s="515">
        <v>11804800</v>
      </c>
      <c r="AK314" s="515">
        <v>12231100</v>
      </c>
      <c r="AL314" s="515">
        <v>12674200</v>
      </c>
      <c r="AM314" s="515">
        <v>13134600</v>
      </c>
      <c r="AN314" s="515">
        <v>13613100</v>
      </c>
      <c r="AO314" s="515">
        <v>14110300</v>
      </c>
      <c r="AP314" s="515">
        <v>14627000</v>
      </c>
      <c r="AQ314" s="2712"/>
      <c r="AR314" s="2712"/>
      <c r="AS314" s="1652">
        <v>7054000</v>
      </c>
      <c r="AT314" s="2712"/>
      <c r="AU314" s="2712"/>
      <c r="AV314" s="2712"/>
      <c r="AW314" s="2712"/>
      <c r="AX314" s="2712"/>
      <c r="AY314" s="2712"/>
      <c r="AZ314" s="2712"/>
      <c r="BA314" s="2712"/>
      <c r="BB314" s="2712"/>
      <c r="BC314" s="2712"/>
      <c r="BD314" s="2712"/>
      <c r="BE314" s="2712"/>
      <c r="BF314" s="2712"/>
      <c r="BG314" s="2712"/>
      <c r="BH314" s="2712"/>
      <c r="BI314" s="2712"/>
      <c r="BJ314" s="2712"/>
      <c r="BK314" s="2712"/>
      <c r="BL314" s="2712"/>
      <c r="BM314" s="2712"/>
      <c r="BN314" s="2712"/>
      <c r="BO314" s="2712"/>
      <c r="BP314" s="2712"/>
      <c r="BQ314" s="2712"/>
      <c r="BR314" s="2712"/>
      <c r="BS314" s="2712"/>
      <c r="BT314" s="2712"/>
      <c r="BU314" s="2712"/>
      <c r="BV314" s="2712"/>
      <c r="BW314" s="2712"/>
      <c r="BX314" s="2712"/>
      <c r="BY314" s="2712"/>
      <c r="BZ314" s="2712"/>
      <c r="CA314" s="2712"/>
      <c r="CB314" s="2712"/>
      <c r="CC314" s="2712"/>
      <c r="CD314" s="2712"/>
      <c r="CE314" s="2712"/>
      <c r="CF314" s="2712"/>
      <c r="CG314" s="2712"/>
      <c r="CH314" s="2712"/>
      <c r="CI314" s="2712"/>
      <c r="CJ314" s="2712"/>
      <c r="CK314" s="2712"/>
      <c r="CL314" s="2712"/>
      <c r="CM314" s="2712"/>
      <c r="CN314" s="2712"/>
      <c r="CO314" s="2712"/>
      <c r="CP314" s="2712"/>
      <c r="CQ314" s="2712"/>
      <c r="CR314" s="2712"/>
      <c r="CS314" s="2712"/>
      <c r="CT314" s="2712"/>
      <c r="CU314" s="2712"/>
      <c r="CV314" s="2712"/>
      <c r="CW314" s="2712"/>
      <c r="CX314" s="2712"/>
      <c r="CY314" s="2712"/>
      <c r="CZ314" s="2712"/>
      <c r="DA314" s="2712"/>
      <c r="DB314" s="2712"/>
      <c r="DC314" s="2712"/>
      <c r="DD314" s="2712"/>
      <c r="DE314" s="2712"/>
      <c r="DF314" s="2712"/>
      <c r="DG314" s="2712"/>
      <c r="DH314" s="2712"/>
      <c r="DI314" s="2712"/>
      <c r="DJ314" s="2712"/>
      <c r="DK314" s="2712"/>
      <c r="DL314" s="2712"/>
      <c r="DM314" s="2712"/>
      <c r="DN314" s="2712"/>
      <c r="DO314" s="2712"/>
      <c r="DP314" s="2712"/>
      <c r="DQ314" s="2712"/>
      <c r="DR314" s="2712"/>
      <c r="DS314" s="2712"/>
      <c r="DT314" s="2712"/>
      <c r="DU314" s="2712"/>
      <c r="DV314" s="2712"/>
      <c r="DW314" s="2712"/>
      <c r="DX314" s="2712"/>
      <c r="DY314" s="2712"/>
      <c r="DZ314" s="2712"/>
      <c r="EA314" s="2712"/>
      <c r="EB314" s="2712"/>
      <c r="EC314" s="2712"/>
      <c r="ED314" s="2712"/>
      <c r="EE314" s="2712"/>
      <c r="EF314" s="2712"/>
      <c r="EG314" s="2712"/>
      <c r="EH314" s="2712"/>
      <c r="EI314" s="2712"/>
      <c r="EJ314" s="2712"/>
      <c r="EK314" s="2712"/>
      <c r="EL314" s="2712"/>
      <c r="EM314" s="2712"/>
      <c r="EN314" s="2712"/>
      <c r="EO314" s="2712"/>
      <c r="EP314" s="2712"/>
      <c r="EQ314" s="2712"/>
      <c r="ER314" s="2712"/>
      <c r="ES314" s="2712"/>
      <c r="ET314" s="2712"/>
      <c r="EU314" s="2712"/>
      <c r="EV314" s="2712"/>
      <c r="EW314" s="2712"/>
      <c r="EX314" s="2712"/>
      <c r="EY314" s="2712"/>
      <c r="EZ314" s="2712"/>
      <c r="FA314" s="2712"/>
      <c r="FB314" s="2712"/>
      <c r="FC314" s="2712"/>
      <c r="FD314" s="2712"/>
      <c r="FE314" s="2712"/>
      <c r="FF314" s="2712"/>
      <c r="FG314" s="2712"/>
      <c r="FH314" s="2712"/>
      <c r="FI314" s="2712"/>
      <c r="FJ314" s="2712"/>
      <c r="FK314" s="2712"/>
      <c r="FL314" s="2712"/>
      <c r="FM314" s="2712"/>
      <c r="FN314" s="2712"/>
      <c r="FO314" s="2712"/>
      <c r="FP314" s="2712"/>
      <c r="FQ314" s="2712"/>
      <c r="FR314" s="2712"/>
      <c r="FS314" s="2712"/>
      <c r="FT314" s="2712"/>
      <c r="FU314" s="2712"/>
      <c r="FV314" s="2712"/>
      <c r="FW314" s="2712"/>
      <c r="FX314" s="2712"/>
      <c r="FY314" s="2712"/>
      <c r="FZ314" s="2712"/>
      <c r="GA314" s="2712"/>
      <c r="GB314" s="2712"/>
      <c r="GC314" s="2712"/>
      <c r="GD314" s="2712"/>
      <c r="GE314" s="2712"/>
      <c r="GF314" s="2712"/>
      <c r="GG314" s="2712"/>
      <c r="GH314" s="2712"/>
      <c r="GI314" s="2712"/>
      <c r="GJ314" s="2712"/>
      <c r="GK314" s="2712"/>
      <c r="GL314" s="2712"/>
      <c r="GM314" s="2712"/>
      <c r="GN314" s="2712"/>
      <c r="GO314" s="2712"/>
      <c r="GP314" s="2712"/>
      <c r="GQ314" s="2712"/>
      <c r="GR314" s="2712"/>
      <c r="GS314" s="2712"/>
      <c r="GT314" s="2712"/>
      <c r="GU314" s="2712"/>
      <c r="GV314" s="2712"/>
      <c r="GW314" s="2712"/>
      <c r="GX314" s="2712"/>
      <c r="GY314" s="2712"/>
      <c r="GZ314" s="2712"/>
      <c r="HA314" s="2712"/>
      <c r="HB314" s="2712"/>
      <c r="HC314" s="2712"/>
      <c r="HD314" s="2712"/>
      <c r="HE314" s="2712"/>
      <c r="HF314" s="2712"/>
      <c r="HG314" s="2712"/>
      <c r="HH314" s="2712"/>
      <c r="HI314" s="2712"/>
      <c r="HJ314" s="2712"/>
      <c r="HK314" s="2712"/>
      <c r="HL314" s="2712"/>
      <c r="HM314" s="2712"/>
      <c r="HN314" s="2712"/>
      <c r="HO314" s="2712"/>
      <c r="HP314" s="2712"/>
      <c r="HQ314" s="2712"/>
      <c r="HR314" s="2712"/>
      <c r="HS314" s="2712"/>
      <c r="HT314" s="2712"/>
      <c r="HU314" s="2712"/>
      <c r="HV314" s="2712"/>
      <c r="HW314" s="2712"/>
      <c r="HX314" s="2712"/>
      <c r="HY314" s="2712"/>
      <c r="HZ314" s="2712"/>
      <c r="IA314" s="2712"/>
      <c r="IB314" s="2712"/>
      <c r="IC314" s="2712"/>
      <c r="ID314" s="2712"/>
      <c r="IE314" s="2712"/>
      <c r="IF314" s="2712"/>
      <c r="IG314" s="2712"/>
      <c r="IH314" s="2712"/>
      <c r="II314" s="2712"/>
      <c r="IJ314" s="2712"/>
      <c r="IK314" s="2712"/>
      <c r="IL314" s="2712"/>
      <c r="IM314" s="2712"/>
      <c r="IN314" s="2712"/>
      <c r="IO314" s="2712"/>
      <c r="IP314" s="2712"/>
      <c r="IQ314" s="2712"/>
      <c r="IR314" s="2712"/>
      <c r="IS314" s="2712"/>
      <c r="IT314" s="2712"/>
      <c r="IU314" s="2712"/>
      <c r="IV314" s="2712"/>
    </row>
    <row r="315" spans="1:256" ht="15.6" customHeight="1">
      <c r="C315" s="2641"/>
      <c r="D315" s="2718"/>
      <c r="E315" s="2505"/>
      <c r="F315" s="2670" t="s">
        <v>630</v>
      </c>
      <c r="G315" s="808"/>
      <c r="H315" s="808"/>
      <c r="I315" s="808">
        <v>64480.222416227916</v>
      </c>
      <c r="J315" s="808">
        <v>58608.413960284946</v>
      </c>
      <c r="K315" s="808">
        <v>85796.226859677467</v>
      </c>
      <c r="L315" s="808">
        <v>105850.45758561145</v>
      </c>
      <c r="M315" s="808">
        <v>140346.86617448358</v>
      </c>
      <c r="N315" s="808">
        <v>144723.07655146986</v>
      </c>
      <c r="O315" s="808"/>
      <c r="P315" s="808">
        <v>347200</v>
      </c>
      <c r="Q315" s="808">
        <v>170700</v>
      </c>
      <c r="R315" s="808">
        <v>348300</v>
      </c>
      <c r="S315" s="2643">
        <v>227000</v>
      </c>
      <c r="T315" s="2643">
        <v>161400</v>
      </c>
      <c r="U315" s="810">
        <v>553500</v>
      </c>
      <c r="V315" s="2644">
        <v>158300</v>
      </c>
      <c r="W315" s="2644">
        <v>161300</v>
      </c>
      <c r="X315" s="1652">
        <v>161300</v>
      </c>
      <c r="Y315" s="2646">
        <v>166200</v>
      </c>
      <c r="Z315" s="2646">
        <v>166200</v>
      </c>
      <c r="AA315" s="2647">
        <v>162400</v>
      </c>
      <c r="AB315" s="2647">
        <v>162400</v>
      </c>
      <c r="AC315" s="515">
        <v>166500</v>
      </c>
      <c r="AD315" s="515">
        <v>170700</v>
      </c>
      <c r="AE315" s="515">
        <v>175000</v>
      </c>
      <c r="AF315" s="515">
        <v>179400</v>
      </c>
      <c r="AG315" s="515">
        <v>183900</v>
      </c>
      <c r="AH315" s="515">
        <v>188500</v>
      </c>
      <c r="AI315" s="515">
        <v>193200</v>
      </c>
      <c r="AJ315" s="515">
        <v>198000</v>
      </c>
      <c r="AK315" s="515">
        <v>203000</v>
      </c>
      <c r="AL315" s="515">
        <v>208100</v>
      </c>
      <c r="AM315" s="515">
        <v>213300</v>
      </c>
      <c r="AN315" s="515">
        <v>218600</v>
      </c>
      <c r="AO315" s="515">
        <v>224100</v>
      </c>
      <c r="AP315" s="515">
        <v>229700</v>
      </c>
      <c r="AQ315" s="2712"/>
      <c r="AR315" s="2712"/>
      <c r="AS315" s="1652">
        <v>166200</v>
      </c>
      <c r="AT315" s="2712"/>
      <c r="AU315" s="2712"/>
      <c r="AV315" s="2712"/>
      <c r="AW315" s="2712"/>
      <c r="AX315" s="2712"/>
      <c r="AY315" s="2712"/>
      <c r="AZ315" s="2712"/>
      <c r="BA315" s="2712"/>
      <c r="BB315" s="2712"/>
      <c r="BC315" s="2712"/>
      <c r="BD315" s="2712"/>
      <c r="BE315" s="2712"/>
      <c r="BF315" s="2712"/>
      <c r="BG315" s="2712"/>
      <c r="BH315" s="2712"/>
      <c r="BI315" s="2712"/>
      <c r="BJ315" s="2712"/>
      <c r="BK315" s="2712"/>
      <c r="BL315" s="2712"/>
      <c r="BM315" s="2712"/>
      <c r="BN315" s="2712"/>
      <c r="BO315" s="2712"/>
      <c r="BP315" s="2712"/>
      <c r="BQ315" s="2712"/>
      <c r="BR315" s="2712"/>
      <c r="BS315" s="2712"/>
      <c r="BT315" s="2712"/>
      <c r="BU315" s="2712"/>
      <c r="BV315" s="2712"/>
      <c r="BW315" s="2712"/>
      <c r="BX315" s="2712"/>
      <c r="BY315" s="2712"/>
      <c r="BZ315" s="2712"/>
      <c r="CA315" s="2712"/>
      <c r="CB315" s="2712"/>
      <c r="CC315" s="2712"/>
      <c r="CD315" s="2712"/>
      <c r="CE315" s="2712"/>
      <c r="CF315" s="2712"/>
      <c r="CG315" s="2712"/>
      <c r="CH315" s="2712"/>
      <c r="CI315" s="2712"/>
      <c r="CJ315" s="2712"/>
      <c r="CK315" s="2712"/>
      <c r="CL315" s="2712"/>
      <c r="CM315" s="2712"/>
      <c r="CN315" s="2712"/>
      <c r="CO315" s="2712"/>
      <c r="CP315" s="2712"/>
      <c r="CQ315" s="2712"/>
      <c r="CR315" s="2712"/>
      <c r="CS315" s="2712"/>
      <c r="CT315" s="2712"/>
      <c r="CU315" s="2712"/>
      <c r="CV315" s="2712"/>
      <c r="CW315" s="2712"/>
      <c r="CX315" s="2712"/>
      <c r="CY315" s="2712"/>
      <c r="CZ315" s="2712"/>
      <c r="DA315" s="2712"/>
      <c r="DB315" s="2712"/>
      <c r="DC315" s="2712"/>
      <c r="DD315" s="2712"/>
      <c r="DE315" s="2712"/>
      <c r="DF315" s="2712"/>
      <c r="DG315" s="2712"/>
      <c r="DH315" s="2712"/>
      <c r="DI315" s="2712"/>
      <c r="DJ315" s="2712"/>
      <c r="DK315" s="2712"/>
      <c r="DL315" s="2712"/>
      <c r="DM315" s="2712"/>
      <c r="DN315" s="2712"/>
      <c r="DO315" s="2712"/>
      <c r="DP315" s="2712"/>
      <c r="DQ315" s="2712"/>
      <c r="DR315" s="2712"/>
      <c r="DS315" s="2712"/>
      <c r="DT315" s="2712"/>
      <c r="DU315" s="2712"/>
      <c r="DV315" s="2712"/>
      <c r="DW315" s="2712"/>
      <c r="DX315" s="2712"/>
      <c r="DY315" s="2712"/>
      <c r="DZ315" s="2712"/>
      <c r="EA315" s="2712"/>
      <c r="EB315" s="2712"/>
      <c r="EC315" s="2712"/>
      <c r="ED315" s="2712"/>
      <c r="EE315" s="2712"/>
      <c r="EF315" s="2712"/>
      <c r="EG315" s="2712"/>
      <c r="EH315" s="2712"/>
      <c r="EI315" s="2712"/>
      <c r="EJ315" s="2712"/>
      <c r="EK315" s="2712"/>
      <c r="EL315" s="2712"/>
      <c r="EM315" s="2712"/>
      <c r="EN315" s="2712"/>
      <c r="EO315" s="2712"/>
      <c r="EP315" s="2712"/>
      <c r="EQ315" s="2712"/>
      <c r="ER315" s="2712"/>
      <c r="ES315" s="2712"/>
      <c r="ET315" s="2712"/>
      <c r="EU315" s="2712"/>
      <c r="EV315" s="2712"/>
      <c r="EW315" s="2712"/>
      <c r="EX315" s="2712"/>
      <c r="EY315" s="2712"/>
      <c r="EZ315" s="2712"/>
      <c r="FA315" s="2712"/>
      <c r="FB315" s="2712"/>
      <c r="FC315" s="2712"/>
      <c r="FD315" s="2712"/>
      <c r="FE315" s="2712"/>
      <c r="FF315" s="2712"/>
      <c r="FG315" s="2712"/>
      <c r="FH315" s="2712"/>
      <c r="FI315" s="2712"/>
      <c r="FJ315" s="2712"/>
      <c r="FK315" s="2712"/>
      <c r="FL315" s="2712"/>
      <c r="FM315" s="2712"/>
      <c r="FN315" s="2712"/>
      <c r="FO315" s="2712"/>
      <c r="FP315" s="2712"/>
      <c r="FQ315" s="2712"/>
      <c r="FR315" s="2712"/>
      <c r="FS315" s="2712"/>
      <c r="FT315" s="2712"/>
      <c r="FU315" s="2712"/>
      <c r="FV315" s="2712"/>
      <c r="FW315" s="2712"/>
      <c r="FX315" s="2712"/>
      <c r="FY315" s="2712"/>
      <c r="FZ315" s="2712"/>
      <c r="GA315" s="2712"/>
      <c r="GB315" s="2712"/>
      <c r="GC315" s="2712"/>
      <c r="GD315" s="2712"/>
      <c r="GE315" s="2712"/>
      <c r="GF315" s="2712"/>
      <c r="GG315" s="2712"/>
      <c r="GH315" s="2712"/>
      <c r="GI315" s="2712"/>
      <c r="GJ315" s="2712"/>
      <c r="GK315" s="2712"/>
      <c r="GL315" s="2712"/>
      <c r="GM315" s="2712"/>
      <c r="GN315" s="2712"/>
      <c r="GO315" s="2712"/>
      <c r="GP315" s="2712"/>
      <c r="GQ315" s="2712"/>
      <c r="GR315" s="2712"/>
      <c r="GS315" s="2712"/>
      <c r="GT315" s="2712"/>
      <c r="GU315" s="2712"/>
      <c r="GV315" s="2712"/>
      <c r="GW315" s="2712"/>
      <c r="GX315" s="2712"/>
      <c r="GY315" s="2712"/>
      <c r="GZ315" s="2712"/>
      <c r="HA315" s="2712"/>
      <c r="HB315" s="2712"/>
      <c r="HC315" s="2712"/>
      <c r="HD315" s="2712"/>
      <c r="HE315" s="2712"/>
      <c r="HF315" s="2712"/>
      <c r="HG315" s="2712"/>
      <c r="HH315" s="2712"/>
      <c r="HI315" s="2712"/>
      <c r="HJ315" s="2712"/>
      <c r="HK315" s="2712"/>
      <c r="HL315" s="2712"/>
      <c r="HM315" s="2712"/>
      <c r="HN315" s="2712"/>
      <c r="HO315" s="2712"/>
      <c r="HP315" s="2712"/>
      <c r="HQ315" s="2712"/>
      <c r="HR315" s="2712"/>
      <c r="HS315" s="2712"/>
      <c r="HT315" s="2712"/>
      <c r="HU315" s="2712"/>
      <c r="HV315" s="2712"/>
      <c r="HW315" s="2712"/>
      <c r="HX315" s="2712"/>
      <c r="HY315" s="2712"/>
      <c r="HZ315" s="2712"/>
      <c r="IA315" s="2712"/>
      <c r="IB315" s="2712"/>
      <c r="IC315" s="2712"/>
      <c r="ID315" s="2712"/>
      <c r="IE315" s="2712"/>
      <c r="IF315" s="2712"/>
      <c r="IG315" s="2712"/>
      <c r="IH315" s="2712"/>
      <c r="II315" s="2712"/>
      <c r="IJ315" s="2712"/>
      <c r="IK315" s="2712"/>
      <c r="IL315" s="2712"/>
      <c r="IM315" s="2712"/>
      <c r="IN315" s="2712"/>
      <c r="IO315" s="2712"/>
      <c r="IP315" s="2712"/>
      <c r="IQ315" s="2712"/>
      <c r="IR315" s="2712"/>
      <c r="IS315" s="2712"/>
      <c r="IT315" s="2712"/>
      <c r="IU315" s="2712"/>
      <c r="IV315" s="2712"/>
    </row>
    <row r="316" spans="1:256" ht="15.6" customHeight="1">
      <c r="C316" s="2641"/>
      <c r="D316" s="2718"/>
      <c r="E316" s="2505"/>
      <c r="F316" s="2720" t="s">
        <v>631</v>
      </c>
      <c r="G316" s="808"/>
      <c r="H316" s="808"/>
      <c r="I316" s="808">
        <v>771869.00914609118</v>
      </c>
      <c r="J316" s="808">
        <v>616248.32999999996</v>
      </c>
      <c r="K316" s="808">
        <v>625896.23919834476</v>
      </c>
      <c r="L316" s="808">
        <v>654606.15848204412</v>
      </c>
      <c r="M316" s="808">
        <v>1012125.7347094256</v>
      </c>
      <c r="N316" s="808">
        <v>1906246.7303249212</v>
      </c>
      <c r="O316" s="808" t="e">
        <v>#REF!</v>
      </c>
      <c r="P316" s="808">
        <v>1630800</v>
      </c>
      <c r="Q316" s="808">
        <v>1432900</v>
      </c>
      <c r="R316" s="808">
        <v>1400400</v>
      </c>
      <c r="S316" s="2643">
        <v>1896700</v>
      </c>
      <c r="T316" s="2643">
        <v>1583200</v>
      </c>
      <c r="U316" s="810">
        <v>1443100</v>
      </c>
      <c r="V316" s="2644">
        <v>906600</v>
      </c>
      <c r="W316" s="2644">
        <v>845800</v>
      </c>
      <c r="X316" s="1652">
        <v>1641600</v>
      </c>
      <c r="Y316" s="2646">
        <v>1808900</v>
      </c>
      <c r="Z316" s="2646">
        <v>1808900</v>
      </c>
      <c r="AA316" s="2647">
        <v>1643300</v>
      </c>
      <c r="AB316" s="2647">
        <v>1842300</v>
      </c>
      <c r="AC316" s="2721">
        <v>1888400</v>
      </c>
      <c r="AD316" s="2721">
        <v>1935600</v>
      </c>
      <c r="AE316" s="2721">
        <v>1984000</v>
      </c>
      <c r="AF316" s="2721">
        <v>2033600</v>
      </c>
      <c r="AG316" s="2721">
        <v>2084400</v>
      </c>
      <c r="AH316" s="2721">
        <v>2136500</v>
      </c>
      <c r="AI316" s="2721">
        <v>2189900</v>
      </c>
      <c r="AJ316" s="2721">
        <v>2244600</v>
      </c>
      <c r="AK316" s="2721">
        <v>2300700</v>
      </c>
      <c r="AL316" s="2721">
        <v>2358200</v>
      </c>
      <c r="AM316" s="2721">
        <v>2417200</v>
      </c>
      <c r="AN316" s="2721">
        <v>2477600</v>
      </c>
      <c r="AO316" s="2721">
        <v>2539500</v>
      </c>
      <c r="AP316" s="2721">
        <v>2603000</v>
      </c>
      <c r="AQ316" s="2712"/>
      <c r="AR316" s="2712"/>
      <c r="AS316" s="1652">
        <v>1808900</v>
      </c>
      <c r="AT316" s="2712"/>
      <c r="AU316" s="2712"/>
      <c r="AV316" s="2712"/>
      <c r="AW316" s="2712"/>
      <c r="AX316" s="2712"/>
      <c r="AY316" s="2712"/>
      <c r="AZ316" s="2712"/>
      <c r="BA316" s="2712"/>
      <c r="BB316" s="2712"/>
      <c r="BC316" s="2712"/>
      <c r="BD316" s="2712"/>
      <c r="BE316" s="2712"/>
      <c r="BF316" s="2712"/>
      <c r="BG316" s="2712"/>
      <c r="BH316" s="2712"/>
      <c r="BI316" s="2712"/>
      <c r="BJ316" s="2712"/>
      <c r="BK316" s="2712"/>
      <c r="BL316" s="2712"/>
      <c r="BM316" s="2712"/>
      <c r="BN316" s="2712"/>
      <c r="BO316" s="2712"/>
      <c r="BP316" s="2712"/>
      <c r="BQ316" s="2712"/>
      <c r="BR316" s="2712"/>
      <c r="BS316" s="2712"/>
      <c r="BT316" s="2712"/>
      <c r="BU316" s="2712"/>
      <c r="BV316" s="2712"/>
      <c r="BW316" s="2712"/>
      <c r="BX316" s="2712"/>
      <c r="BY316" s="2712"/>
      <c r="BZ316" s="2712"/>
      <c r="CA316" s="2712"/>
      <c r="CB316" s="2712"/>
      <c r="CC316" s="2712"/>
      <c r="CD316" s="2712"/>
      <c r="CE316" s="2712"/>
      <c r="CF316" s="2712"/>
      <c r="CG316" s="2712"/>
      <c r="CH316" s="2712"/>
      <c r="CI316" s="2712"/>
      <c r="CJ316" s="2712"/>
      <c r="CK316" s="2712"/>
      <c r="CL316" s="2712"/>
      <c r="CM316" s="2712"/>
      <c r="CN316" s="2712"/>
      <c r="CO316" s="2712"/>
      <c r="CP316" s="2712"/>
      <c r="CQ316" s="2712"/>
      <c r="CR316" s="2712"/>
      <c r="CS316" s="2712"/>
      <c r="CT316" s="2712"/>
      <c r="CU316" s="2712"/>
      <c r="CV316" s="2712"/>
      <c r="CW316" s="2712"/>
      <c r="CX316" s="2712"/>
      <c r="CY316" s="2712"/>
      <c r="CZ316" s="2712"/>
      <c r="DA316" s="2712"/>
      <c r="DB316" s="2712"/>
      <c r="DC316" s="2712"/>
      <c r="DD316" s="2712"/>
      <c r="DE316" s="2712"/>
      <c r="DF316" s="2712"/>
      <c r="DG316" s="2712"/>
      <c r="DH316" s="2712"/>
      <c r="DI316" s="2712"/>
      <c r="DJ316" s="2712"/>
      <c r="DK316" s="2712"/>
      <c r="DL316" s="2712"/>
      <c r="DM316" s="2712"/>
      <c r="DN316" s="2712"/>
      <c r="DO316" s="2712"/>
      <c r="DP316" s="2712"/>
      <c r="DQ316" s="2712"/>
      <c r="DR316" s="2712"/>
      <c r="DS316" s="2712"/>
      <c r="DT316" s="2712"/>
      <c r="DU316" s="2712"/>
      <c r="DV316" s="2712"/>
      <c r="DW316" s="2712"/>
      <c r="DX316" s="2712"/>
      <c r="DY316" s="2712"/>
      <c r="DZ316" s="2712"/>
      <c r="EA316" s="2712"/>
      <c r="EB316" s="2712"/>
      <c r="EC316" s="2712"/>
      <c r="ED316" s="2712"/>
      <c r="EE316" s="2712"/>
      <c r="EF316" s="2712"/>
      <c r="EG316" s="2712"/>
      <c r="EH316" s="2712"/>
      <c r="EI316" s="2712"/>
      <c r="EJ316" s="2712"/>
      <c r="EK316" s="2712"/>
      <c r="EL316" s="2712"/>
      <c r="EM316" s="2712"/>
      <c r="EN316" s="2712"/>
      <c r="EO316" s="2712"/>
      <c r="EP316" s="2712"/>
      <c r="EQ316" s="2712"/>
      <c r="ER316" s="2712"/>
      <c r="ES316" s="2712"/>
      <c r="ET316" s="2712"/>
      <c r="EU316" s="2712"/>
      <c r="EV316" s="2712"/>
      <c r="EW316" s="2712"/>
      <c r="EX316" s="2712"/>
      <c r="EY316" s="2712"/>
      <c r="EZ316" s="2712"/>
      <c r="FA316" s="2712"/>
      <c r="FB316" s="2712"/>
      <c r="FC316" s="2712"/>
      <c r="FD316" s="2712"/>
      <c r="FE316" s="2712"/>
      <c r="FF316" s="2712"/>
      <c r="FG316" s="2712"/>
      <c r="FH316" s="2712"/>
      <c r="FI316" s="2712"/>
      <c r="FJ316" s="2712"/>
      <c r="FK316" s="2712"/>
      <c r="FL316" s="2712"/>
      <c r="FM316" s="2712"/>
      <c r="FN316" s="2712"/>
      <c r="FO316" s="2712"/>
      <c r="FP316" s="2712"/>
      <c r="FQ316" s="2712"/>
      <c r="FR316" s="2712"/>
      <c r="FS316" s="2712"/>
      <c r="FT316" s="2712"/>
      <c r="FU316" s="2712"/>
      <c r="FV316" s="2712"/>
      <c r="FW316" s="2712"/>
      <c r="FX316" s="2712"/>
      <c r="FY316" s="2712"/>
      <c r="FZ316" s="2712"/>
      <c r="GA316" s="2712"/>
      <c r="GB316" s="2712"/>
      <c r="GC316" s="2712"/>
      <c r="GD316" s="2712"/>
      <c r="GE316" s="2712"/>
      <c r="GF316" s="2712"/>
      <c r="GG316" s="2712"/>
      <c r="GH316" s="2712"/>
      <c r="GI316" s="2712"/>
      <c r="GJ316" s="2712"/>
      <c r="GK316" s="2712"/>
      <c r="GL316" s="2712"/>
      <c r="GM316" s="2712"/>
      <c r="GN316" s="2712"/>
      <c r="GO316" s="2712"/>
      <c r="GP316" s="2712"/>
      <c r="GQ316" s="2712"/>
      <c r="GR316" s="2712"/>
      <c r="GS316" s="2712"/>
      <c r="GT316" s="2712"/>
      <c r="GU316" s="2712"/>
      <c r="GV316" s="2712"/>
      <c r="GW316" s="2712"/>
      <c r="GX316" s="2712"/>
      <c r="GY316" s="2712"/>
      <c r="GZ316" s="2712"/>
      <c r="HA316" s="2712"/>
      <c r="HB316" s="2712"/>
      <c r="HC316" s="2712"/>
      <c r="HD316" s="2712"/>
      <c r="HE316" s="2712"/>
      <c r="HF316" s="2712"/>
      <c r="HG316" s="2712"/>
      <c r="HH316" s="2712"/>
      <c r="HI316" s="2712"/>
      <c r="HJ316" s="2712"/>
      <c r="HK316" s="2712"/>
      <c r="HL316" s="2712"/>
      <c r="HM316" s="2712"/>
      <c r="HN316" s="2712"/>
      <c r="HO316" s="2712"/>
      <c r="HP316" s="2712"/>
      <c r="HQ316" s="2712"/>
      <c r="HR316" s="2712"/>
      <c r="HS316" s="2712"/>
      <c r="HT316" s="2712"/>
      <c r="HU316" s="2712"/>
      <c r="HV316" s="2712"/>
      <c r="HW316" s="2712"/>
      <c r="HX316" s="2712"/>
      <c r="HY316" s="2712"/>
      <c r="HZ316" s="2712"/>
      <c r="IA316" s="2712"/>
      <c r="IB316" s="2712"/>
      <c r="IC316" s="2712"/>
      <c r="ID316" s="2712"/>
      <c r="IE316" s="2712"/>
      <c r="IF316" s="2712"/>
      <c r="IG316" s="2712"/>
      <c r="IH316" s="2712"/>
      <c r="II316" s="2712"/>
      <c r="IJ316" s="2712"/>
      <c r="IK316" s="2712"/>
      <c r="IL316" s="2712"/>
      <c r="IM316" s="2712"/>
      <c r="IN316" s="2712"/>
      <c r="IO316" s="2712"/>
      <c r="IP316" s="2712"/>
      <c r="IQ316" s="2712"/>
      <c r="IR316" s="2712"/>
      <c r="IS316" s="2712"/>
      <c r="IT316" s="2712"/>
      <c r="IU316" s="2712"/>
      <c r="IV316" s="2712"/>
    </row>
    <row r="317" spans="1:256" ht="15.6" customHeight="1">
      <c r="C317" s="2641"/>
      <c r="D317" s="2718"/>
      <c r="E317" s="2505"/>
      <c r="F317" s="2720" t="s">
        <v>634</v>
      </c>
      <c r="G317" s="808"/>
      <c r="H317" s="808"/>
      <c r="I317" s="808">
        <v>1077946.01</v>
      </c>
      <c r="J317" s="808">
        <v>884360.82</v>
      </c>
      <c r="K317" s="808">
        <v>1221141.4376204021</v>
      </c>
      <c r="L317" s="808">
        <v>1601748.35</v>
      </c>
      <c r="M317" s="808">
        <v>1850229.45</v>
      </c>
      <c r="N317" s="808">
        <v>1954846.71</v>
      </c>
      <c r="O317" s="808" t="e">
        <v>#REF!</v>
      </c>
      <c r="P317" s="808">
        <v>2715600</v>
      </c>
      <c r="Q317" s="808">
        <v>2749100</v>
      </c>
      <c r="R317" s="808">
        <v>4171000</v>
      </c>
      <c r="S317" s="2643">
        <v>4710500</v>
      </c>
      <c r="T317" s="2643">
        <v>4936200</v>
      </c>
      <c r="U317" s="810">
        <v>4516300</v>
      </c>
      <c r="V317" s="2644">
        <v>4407600</v>
      </c>
      <c r="W317" s="2644">
        <v>4259700</v>
      </c>
      <c r="X317" s="1652">
        <v>3589000</v>
      </c>
      <c r="Y317" s="2646">
        <v>4005600</v>
      </c>
      <c r="Z317" s="2646">
        <v>4005600</v>
      </c>
      <c r="AA317" s="2647">
        <v>4513000</v>
      </c>
      <c r="AB317" s="2647">
        <v>4629000</v>
      </c>
      <c r="AC317" s="2721">
        <v>4744700</v>
      </c>
      <c r="AD317" s="2721">
        <v>4863300</v>
      </c>
      <c r="AE317" s="2721">
        <v>4984900</v>
      </c>
      <c r="AF317" s="2721">
        <v>5109500</v>
      </c>
      <c r="AG317" s="2721">
        <v>5237200</v>
      </c>
      <c r="AH317" s="2721">
        <v>5368100</v>
      </c>
      <c r="AI317" s="2721">
        <v>5502300</v>
      </c>
      <c r="AJ317" s="2721">
        <v>5639900</v>
      </c>
      <c r="AK317" s="2721">
        <v>5780900</v>
      </c>
      <c r="AL317" s="2721">
        <v>5925400</v>
      </c>
      <c r="AM317" s="2721">
        <v>6073500</v>
      </c>
      <c r="AN317" s="2721">
        <v>6225300</v>
      </c>
      <c r="AO317" s="2721">
        <v>6380900</v>
      </c>
      <c r="AP317" s="2721">
        <v>6540400</v>
      </c>
      <c r="AQ317" s="2712"/>
      <c r="AR317" s="2712"/>
      <c r="AS317" s="1652">
        <v>4005600</v>
      </c>
      <c r="AT317" s="2712"/>
      <c r="AU317" s="2712"/>
      <c r="AV317" s="2712"/>
      <c r="AW317" s="2712"/>
      <c r="AX317" s="2712"/>
      <c r="AY317" s="2712"/>
      <c r="AZ317" s="2712"/>
      <c r="BA317" s="2712"/>
      <c r="BB317" s="2712"/>
      <c r="BC317" s="2712"/>
      <c r="BD317" s="2712"/>
      <c r="BE317" s="2712"/>
      <c r="BF317" s="2712"/>
      <c r="BG317" s="2712"/>
      <c r="BH317" s="2712"/>
      <c r="BI317" s="2712"/>
      <c r="BJ317" s="2712"/>
      <c r="BK317" s="2712"/>
      <c r="BL317" s="2712"/>
      <c r="BM317" s="2712"/>
      <c r="BN317" s="2712"/>
      <c r="BO317" s="2712"/>
      <c r="BP317" s="2712"/>
      <c r="BQ317" s="2712"/>
      <c r="BR317" s="2712"/>
      <c r="BS317" s="2712"/>
      <c r="BT317" s="2712"/>
      <c r="BU317" s="2712"/>
      <c r="BV317" s="2712"/>
      <c r="BW317" s="2712"/>
      <c r="BX317" s="2712"/>
      <c r="BY317" s="2712"/>
      <c r="BZ317" s="2712"/>
      <c r="CA317" s="2712"/>
      <c r="CB317" s="2712"/>
      <c r="CC317" s="2712"/>
      <c r="CD317" s="2712"/>
      <c r="CE317" s="2712"/>
      <c r="CF317" s="2712"/>
      <c r="CG317" s="2712"/>
      <c r="CH317" s="2712"/>
      <c r="CI317" s="2712"/>
      <c r="CJ317" s="2712"/>
      <c r="CK317" s="2712"/>
      <c r="CL317" s="2712"/>
      <c r="CM317" s="2712"/>
      <c r="CN317" s="2712"/>
      <c r="CO317" s="2712"/>
      <c r="CP317" s="2712"/>
      <c r="CQ317" s="2712"/>
      <c r="CR317" s="2712"/>
      <c r="CS317" s="2712"/>
      <c r="CT317" s="2712"/>
      <c r="CU317" s="2712"/>
      <c r="CV317" s="2712"/>
      <c r="CW317" s="2712"/>
      <c r="CX317" s="2712"/>
      <c r="CY317" s="2712"/>
      <c r="CZ317" s="2712"/>
      <c r="DA317" s="2712"/>
      <c r="DB317" s="2712"/>
      <c r="DC317" s="2712"/>
      <c r="DD317" s="2712"/>
      <c r="DE317" s="2712"/>
      <c r="DF317" s="2712"/>
      <c r="DG317" s="2712"/>
      <c r="DH317" s="2712"/>
      <c r="DI317" s="2712"/>
      <c r="DJ317" s="2712"/>
      <c r="DK317" s="2712"/>
      <c r="DL317" s="2712"/>
      <c r="DM317" s="2712"/>
      <c r="DN317" s="2712"/>
      <c r="DO317" s="2712"/>
      <c r="DP317" s="2712"/>
      <c r="DQ317" s="2712"/>
      <c r="DR317" s="2712"/>
      <c r="DS317" s="2712"/>
      <c r="DT317" s="2712"/>
      <c r="DU317" s="2712"/>
      <c r="DV317" s="2712"/>
      <c r="DW317" s="2712"/>
      <c r="DX317" s="2712"/>
      <c r="DY317" s="2712"/>
      <c r="DZ317" s="2712"/>
      <c r="EA317" s="2712"/>
      <c r="EB317" s="2712"/>
      <c r="EC317" s="2712"/>
      <c r="ED317" s="2712"/>
      <c r="EE317" s="2712"/>
      <c r="EF317" s="2712"/>
      <c r="EG317" s="2712"/>
      <c r="EH317" s="2712"/>
      <c r="EI317" s="2712"/>
      <c r="EJ317" s="2712"/>
      <c r="EK317" s="2712"/>
      <c r="EL317" s="2712"/>
      <c r="EM317" s="2712"/>
      <c r="EN317" s="2712"/>
      <c r="EO317" s="2712"/>
      <c r="EP317" s="2712"/>
      <c r="EQ317" s="2712"/>
      <c r="ER317" s="2712"/>
      <c r="ES317" s="2712"/>
      <c r="ET317" s="2712"/>
      <c r="EU317" s="2712"/>
      <c r="EV317" s="2712"/>
      <c r="EW317" s="2712"/>
      <c r="EX317" s="2712"/>
      <c r="EY317" s="2712"/>
      <c r="EZ317" s="2712"/>
      <c r="FA317" s="2712"/>
      <c r="FB317" s="2712"/>
      <c r="FC317" s="2712"/>
      <c r="FD317" s="2712"/>
      <c r="FE317" s="2712"/>
      <c r="FF317" s="2712"/>
      <c r="FG317" s="2712"/>
      <c r="FH317" s="2712"/>
      <c r="FI317" s="2712"/>
      <c r="FJ317" s="2712"/>
      <c r="FK317" s="2712"/>
      <c r="FL317" s="2712"/>
      <c r="FM317" s="2712"/>
      <c r="FN317" s="2712"/>
      <c r="FO317" s="2712"/>
      <c r="FP317" s="2712"/>
      <c r="FQ317" s="2712"/>
      <c r="FR317" s="2712"/>
      <c r="FS317" s="2712"/>
      <c r="FT317" s="2712"/>
      <c r="FU317" s="2712"/>
      <c r="FV317" s="2712"/>
      <c r="FW317" s="2712"/>
      <c r="FX317" s="2712"/>
      <c r="FY317" s="2712"/>
      <c r="FZ317" s="2712"/>
      <c r="GA317" s="2712"/>
      <c r="GB317" s="2712"/>
      <c r="GC317" s="2712"/>
      <c r="GD317" s="2712"/>
      <c r="GE317" s="2712"/>
      <c r="GF317" s="2712"/>
      <c r="GG317" s="2712"/>
      <c r="GH317" s="2712"/>
      <c r="GI317" s="2712"/>
      <c r="GJ317" s="2712"/>
      <c r="GK317" s="2712"/>
      <c r="GL317" s="2712"/>
      <c r="GM317" s="2712"/>
      <c r="GN317" s="2712"/>
      <c r="GO317" s="2712"/>
      <c r="GP317" s="2712"/>
      <c r="GQ317" s="2712"/>
      <c r="GR317" s="2712"/>
      <c r="GS317" s="2712"/>
      <c r="GT317" s="2712"/>
      <c r="GU317" s="2712"/>
      <c r="GV317" s="2712"/>
      <c r="GW317" s="2712"/>
      <c r="GX317" s="2712"/>
      <c r="GY317" s="2712"/>
      <c r="GZ317" s="2712"/>
      <c r="HA317" s="2712"/>
      <c r="HB317" s="2712"/>
      <c r="HC317" s="2712"/>
      <c r="HD317" s="2712"/>
      <c r="HE317" s="2712"/>
      <c r="HF317" s="2712"/>
      <c r="HG317" s="2712"/>
      <c r="HH317" s="2712"/>
      <c r="HI317" s="2712"/>
      <c r="HJ317" s="2712"/>
      <c r="HK317" s="2712"/>
      <c r="HL317" s="2712"/>
      <c r="HM317" s="2712"/>
      <c r="HN317" s="2712"/>
      <c r="HO317" s="2712"/>
      <c r="HP317" s="2712"/>
      <c r="HQ317" s="2712"/>
      <c r="HR317" s="2712"/>
      <c r="HS317" s="2712"/>
      <c r="HT317" s="2712"/>
      <c r="HU317" s="2712"/>
      <c r="HV317" s="2712"/>
      <c r="HW317" s="2712"/>
      <c r="HX317" s="2712"/>
      <c r="HY317" s="2712"/>
      <c r="HZ317" s="2712"/>
      <c r="IA317" s="2712"/>
      <c r="IB317" s="2712"/>
      <c r="IC317" s="2712"/>
      <c r="ID317" s="2712"/>
      <c r="IE317" s="2712"/>
      <c r="IF317" s="2712"/>
      <c r="IG317" s="2712"/>
      <c r="IH317" s="2712"/>
      <c r="II317" s="2712"/>
      <c r="IJ317" s="2712"/>
      <c r="IK317" s="2712"/>
      <c r="IL317" s="2712"/>
      <c r="IM317" s="2712"/>
      <c r="IN317" s="2712"/>
      <c r="IO317" s="2712"/>
      <c r="IP317" s="2712"/>
      <c r="IQ317" s="2712"/>
      <c r="IR317" s="2712"/>
      <c r="IS317" s="2712"/>
      <c r="IT317" s="2712"/>
      <c r="IU317" s="2712"/>
      <c r="IV317" s="2712"/>
    </row>
    <row r="318" spans="1:256" s="2565" customFormat="1" ht="15.6" customHeight="1">
      <c r="A318" s="2522"/>
      <c r="B318" s="2522"/>
      <c r="C318" s="2641"/>
      <c r="D318" s="2718"/>
      <c r="E318" s="2505"/>
      <c r="F318" s="2670" t="s">
        <v>637</v>
      </c>
      <c r="G318" s="808"/>
      <c r="H318" s="808"/>
      <c r="I318" s="808">
        <v>454294.14510647749</v>
      </c>
      <c r="J318" s="808">
        <v>415731.38880101289</v>
      </c>
      <c r="K318" s="808">
        <v>588873.66924741853</v>
      </c>
      <c r="L318" s="808">
        <v>816667.81958176231</v>
      </c>
      <c r="M318" s="808">
        <v>550530.43190745078</v>
      </c>
      <c r="N318" s="808">
        <v>709169.07714475133</v>
      </c>
      <c r="O318" s="808">
        <v>0</v>
      </c>
      <c r="P318" s="808">
        <v>773900</v>
      </c>
      <c r="Q318" s="808">
        <v>813300</v>
      </c>
      <c r="R318" s="808">
        <v>1121300</v>
      </c>
      <c r="S318" s="2643">
        <v>837900</v>
      </c>
      <c r="T318" s="2643">
        <v>892500</v>
      </c>
      <c r="U318" s="810">
        <v>825000</v>
      </c>
      <c r="V318" s="2644">
        <v>787300</v>
      </c>
      <c r="W318" s="2644">
        <v>760400</v>
      </c>
      <c r="X318" s="1652">
        <v>1095300</v>
      </c>
      <c r="Y318" s="2646">
        <v>793000</v>
      </c>
      <c r="Z318" s="2646">
        <v>792700</v>
      </c>
      <c r="AA318" s="2647">
        <v>713700</v>
      </c>
      <c r="AB318" s="2647">
        <v>713700</v>
      </c>
      <c r="AC318" s="515">
        <v>731500</v>
      </c>
      <c r="AD318" s="515">
        <v>749800</v>
      </c>
      <c r="AE318" s="515">
        <v>768500</v>
      </c>
      <c r="AF318" s="515">
        <v>787700</v>
      </c>
      <c r="AG318" s="515">
        <v>807400</v>
      </c>
      <c r="AH318" s="515">
        <v>827600</v>
      </c>
      <c r="AI318" s="515">
        <v>848300</v>
      </c>
      <c r="AJ318" s="515">
        <v>869500</v>
      </c>
      <c r="AK318" s="515">
        <v>891200</v>
      </c>
      <c r="AL318" s="515">
        <v>913500</v>
      </c>
      <c r="AM318" s="515">
        <v>936300</v>
      </c>
      <c r="AN318" s="515">
        <v>959700</v>
      </c>
      <c r="AO318" s="515">
        <v>983700</v>
      </c>
      <c r="AP318" s="515">
        <v>1008300</v>
      </c>
      <c r="AQ318" s="2712"/>
      <c r="AR318" s="2712"/>
      <c r="AS318" s="1652">
        <v>792700</v>
      </c>
      <c r="AT318" s="2712"/>
      <c r="AU318" s="2712"/>
      <c r="AV318" s="2712"/>
      <c r="AW318" s="2712"/>
      <c r="AX318" s="2712"/>
      <c r="AY318" s="2712"/>
      <c r="AZ318" s="2712"/>
      <c r="BA318" s="2712"/>
      <c r="BB318" s="2712"/>
      <c r="BC318" s="2712"/>
      <c r="BD318" s="2712"/>
      <c r="BE318" s="2712"/>
      <c r="BF318" s="2712"/>
      <c r="BG318" s="2712"/>
      <c r="BH318" s="2712"/>
      <c r="BI318" s="2712"/>
      <c r="BJ318" s="2712"/>
      <c r="BK318" s="2712"/>
      <c r="BL318" s="2712"/>
      <c r="BM318" s="2712"/>
      <c r="BN318" s="2712"/>
      <c r="BO318" s="2712"/>
      <c r="BP318" s="2712"/>
      <c r="BQ318" s="2712"/>
      <c r="BR318" s="2712"/>
      <c r="BS318" s="2712"/>
      <c r="BT318" s="2712"/>
      <c r="BU318" s="2712"/>
      <c r="BV318" s="2712"/>
      <c r="BW318" s="2712"/>
      <c r="BX318" s="2712"/>
      <c r="BY318" s="2712"/>
      <c r="BZ318" s="2712"/>
      <c r="CA318" s="2712"/>
      <c r="CB318" s="2712"/>
      <c r="CC318" s="2712"/>
      <c r="CD318" s="2712"/>
      <c r="CE318" s="2712"/>
      <c r="CF318" s="2712"/>
      <c r="CG318" s="2712"/>
      <c r="CH318" s="2712"/>
      <c r="CI318" s="2712"/>
      <c r="CJ318" s="2712"/>
      <c r="CK318" s="2712"/>
      <c r="CL318" s="2712"/>
      <c r="CM318" s="2712"/>
      <c r="CN318" s="2712"/>
      <c r="CO318" s="2712"/>
      <c r="CP318" s="2712"/>
      <c r="CQ318" s="2712"/>
      <c r="CR318" s="2712"/>
      <c r="CS318" s="2712"/>
      <c r="CT318" s="2712"/>
      <c r="CU318" s="2712"/>
      <c r="CV318" s="2712"/>
      <c r="CW318" s="2712"/>
      <c r="CX318" s="2712"/>
      <c r="CY318" s="2712"/>
      <c r="CZ318" s="2712"/>
      <c r="DA318" s="2712"/>
      <c r="DB318" s="2712"/>
      <c r="DC318" s="2712"/>
      <c r="DD318" s="2712"/>
      <c r="DE318" s="2712"/>
      <c r="DF318" s="2712"/>
      <c r="DG318" s="2712"/>
      <c r="DH318" s="2712"/>
      <c r="DI318" s="2712"/>
      <c r="DJ318" s="2712"/>
      <c r="DK318" s="2712"/>
      <c r="DL318" s="2712"/>
      <c r="DM318" s="2712"/>
      <c r="DN318" s="2712"/>
      <c r="DO318" s="2712"/>
      <c r="DP318" s="2712"/>
      <c r="DQ318" s="2712"/>
      <c r="DR318" s="2712"/>
      <c r="DS318" s="2712"/>
      <c r="DT318" s="2712"/>
      <c r="DU318" s="2712"/>
      <c r="DV318" s="2712"/>
      <c r="DW318" s="2712"/>
      <c r="DX318" s="2712"/>
      <c r="DY318" s="2712"/>
      <c r="DZ318" s="2712"/>
      <c r="EA318" s="2712"/>
      <c r="EB318" s="2712"/>
      <c r="EC318" s="2712"/>
      <c r="ED318" s="2712"/>
      <c r="EE318" s="2712"/>
      <c r="EF318" s="2712"/>
      <c r="EG318" s="2712"/>
      <c r="EH318" s="2712"/>
      <c r="EI318" s="2712"/>
      <c r="EJ318" s="2712"/>
      <c r="EK318" s="2712"/>
      <c r="EL318" s="2712"/>
      <c r="EM318" s="2712"/>
      <c r="EN318" s="2712"/>
      <c r="EO318" s="2712"/>
      <c r="EP318" s="2712"/>
      <c r="EQ318" s="2712"/>
      <c r="ER318" s="2712"/>
      <c r="ES318" s="2712"/>
      <c r="ET318" s="2712"/>
      <c r="EU318" s="2712"/>
      <c r="EV318" s="2712"/>
      <c r="EW318" s="2712"/>
      <c r="EX318" s="2712"/>
      <c r="EY318" s="2712"/>
      <c r="EZ318" s="2712"/>
      <c r="FA318" s="2712"/>
      <c r="FB318" s="2712"/>
      <c r="FC318" s="2712"/>
      <c r="FD318" s="2712"/>
      <c r="FE318" s="2712"/>
      <c r="FF318" s="2712"/>
      <c r="FG318" s="2712"/>
      <c r="FH318" s="2712"/>
      <c r="FI318" s="2712"/>
      <c r="FJ318" s="2712"/>
      <c r="FK318" s="2712"/>
      <c r="FL318" s="2712"/>
      <c r="FM318" s="2712"/>
      <c r="FN318" s="2712"/>
      <c r="FO318" s="2712"/>
      <c r="FP318" s="2712"/>
      <c r="FQ318" s="2712"/>
      <c r="FR318" s="2712"/>
      <c r="FS318" s="2712"/>
      <c r="FT318" s="2712"/>
      <c r="FU318" s="2712"/>
      <c r="FV318" s="2712"/>
      <c r="FW318" s="2712"/>
      <c r="FX318" s="2712"/>
      <c r="FY318" s="2712"/>
      <c r="FZ318" s="2712"/>
      <c r="GA318" s="2712"/>
      <c r="GB318" s="2712"/>
      <c r="GC318" s="2712"/>
      <c r="GD318" s="2712"/>
      <c r="GE318" s="2712"/>
      <c r="GF318" s="2712"/>
      <c r="GG318" s="2712"/>
      <c r="GH318" s="2712"/>
      <c r="GI318" s="2712"/>
      <c r="GJ318" s="2712"/>
      <c r="GK318" s="2712"/>
      <c r="GL318" s="2712"/>
      <c r="GM318" s="2712"/>
      <c r="GN318" s="2712"/>
      <c r="GO318" s="2712"/>
      <c r="GP318" s="2712"/>
      <c r="GQ318" s="2712"/>
      <c r="GR318" s="2712"/>
      <c r="GS318" s="2712"/>
      <c r="GT318" s="2712"/>
      <c r="GU318" s="2712"/>
      <c r="GV318" s="2712"/>
      <c r="GW318" s="2712"/>
      <c r="GX318" s="2712"/>
      <c r="GY318" s="2712"/>
      <c r="GZ318" s="2712"/>
      <c r="HA318" s="2712"/>
      <c r="HB318" s="2712"/>
      <c r="HC318" s="2712"/>
      <c r="HD318" s="2712"/>
      <c r="HE318" s="2712"/>
      <c r="HF318" s="2712"/>
      <c r="HG318" s="2712"/>
      <c r="HH318" s="2712"/>
      <c r="HI318" s="2712"/>
      <c r="HJ318" s="2712"/>
      <c r="HK318" s="2712"/>
      <c r="HL318" s="2712"/>
      <c r="HM318" s="2712"/>
      <c r="HN318" s="2712"/>
      <c r="HO318" s="2712"/>
      <c r="HP318" s="2712"/>
      <c r="HQ318" s="2712"/>
      <c r="HR318" s="2712"/>
      <c r="HS318" s="2712"/>
      <c r="HT318" s="2712"/>
      <c r="HU318" s="2712"/>
      <c r="HV318" s="2712"/>
      <c r="HW318" s="2712"/>
      <c r="HX318" s="2712"/>
      <c r="HY318" s="2712"/>
      <c r="HZ318" s="2712"/>
      <c r="IA318" s="2712"/>
      <c r="IB318" s="2712"/>
      <c r="IC318" s="2712"/>
      <c r="ID318" s="2712"/>
      <c r="IE318" s="2712"/>
      <c r="IF318" s="2712"/>
      <c r="IG318" s="2712"/>
      <c r="IH318" s="2712"/>
      <c r="II318" s="2712"/>
      <c r="IJ318" s="2712"/>
      <c r="IK318" s="2712"/>
      <c r="IL318" s="2712"/>
      <c r="IM318" s="2712"/>
      <c r="IN318" s="2712"/>
      <c r="IO318" s="2712"/>
      <c r="IP318" s="2712"/>
      <c r="IQ318" s="2712"/>
      <c r="IR318" s="2712"/>
      <c r="IS318" s="2712"/>
      <c r="IT318" s="2712"/>
      <c r="IU318" s="2712"/>
      <c r="IV318" s="2712"/>
    </row>
    <row r="319" spans="1:256" ht="15.6" customHeight="1">
      <c r="C319" s="2641"/>
      <c r="D319" s="2718"/>
      <c r="E319" s="2505"/>
      <c r="F319" s="2722" t="s">
        <v>640</v>
      </c>
      <c r="G319" s="1108"/>
      <c r="H319" s="1108"/>
      <c r="I319" s="1108"/>
      <c r="J319" s="1108"/>
      <c r="K319" s="1108"/>
      <c r="L319" s="1108"/>
      <c r="M319" s="1108"/>
      <c r="N319" s="1108"/>
      <c r="O319" s="808"/>
      <c r="P319" s="808">
        <v>0</v>
      </c>
      <c r="Q319" s="808">
        <v>0</v>
      </c>
      <c r="R319" s="808">
        <v>0</v>
      </c>
      <c r="S319" s="2643">
        <v>0</v>
      </c>
      <c r="T319" s="2643">
        <v>0</v>
      </c>
      <c r="U319" s="810">
        <v>0</v>
      </c>
      <c r="V319" s="2644">
        <v>0</v>
      </c>
      <c r="W319" s="2644">
        <v>0</v>
      </c>
      <c r="X319" s="1652">
        <v>0</v>
      </c>
      <c r="Y319" s="2646">
        <v>0</v>
      </c>
      <c r="Z319" s="2646">
        <v>0</v>
      </c>
      <c r="AA319" s="2647">
        <v>-715100</v>
      </c>
      <c r="AB319" s="2647">
        <v>-759300</v>
      </c>
      <c r="AC319" s="515">
        <v>-778300</v>
      </c>
      <c r="AD319" s="515">
        <v>-797800</v>
      </c>
      <c r="AE319" s="515">
        <v>-817700</v>
      </c>
      <c r="AF319" s="515">
        <v>-838100</v>
      </c>
      <c r="AG319" s="515">
        <v>-859100</v>
      </c>
      <c r="AH319" s="515">
        <v>-880600</v>
      </c>
      <c r="AI319" s="515">
        <v>-902600</v>
      </c>
      <c r="AJ319" s="515">
        <v>-925200</v>
      </c>
      <c r="AK319" s="515">
        <v>-948300</v>
      </c>
      <c r="AL319" s="515">
        <v>-972000</v>
      </c>
      <c r="AM319" s="515">
        <v>-996300</v>
      </c>
      <c r="AN319" s="515">
        <v>-1021200</v>
      </c>
      <c r="AO319" s="515">
        <v>-1046700</v>
      </c>
      <c r="AP319" s="515">
        <v>-1072900</v>
      </c>
      <c r="AQ319" s="2712"/>
      <c r="AR319" s="2712"/>
      <c r="AS319" s="1652">
        <v>0</v>
      </c>
      <c r="AT319" s="2712"/>
      <c r="AU319" s="2712"/>
      <c r="AV319" s="2712"/>
      <c r="AW319" s="2712"/>
      <c r="AX319" s="2712"/>
      <c r="AY319" s="2712"/>
      <c r="AZ319" s="2712"/>
      <c r="BA319" s="2712"/>
      <c r="BB319" s="2712"/>
      <c r="BC319" s="2712"/>
      <c r="BD319" s="2712"/>
      <c r="BE319" s="2712"/>
      <c r="BF319" s="2712"/>
      <c r="BG319" s="2712"/>
      <c r="BH319" s="2712"/>
      <c r="BI319" s="2712"/>
      <c r="BJ319" s="2712"/>
      <c r="BK319" s="2712"/>
      <c r="BL319" s="2712"/>
      <c r="BM319" s="2712"/>
      <c r="BN319" s="2712"/>
      <c r="BO319" s="2712"/>
      <c r="BP319" s="2712"/>
      <c r="BQ319" s="2712"/>
      <c r="BR319" s="2712"/>
      <c r="BS319" s="2712"/>
      <c r="BT319" s="2712"/>
      <c r="BU319" s="2712"/>
      <c r="BV319" s="2712"/>
      <c r="BW319" s="2712"/>
      <c r="BX319" s="2712"/>
      <c r="BY319" s="2712"/>
      <c r="BZ319" s="2712"/>
      <c r="CA319" s="2712"/>
      <c r="CB319" s="2712"/>
      <c r="CC319" s="2712"/>
      <c r="CD319" s="2712"/>
      <c r="CE319" s="2712"/>
      <c r="CF319" s="2712"/>
      <c r="CG319" s="2712"/>
      <c r="CH319" s="2712"/>
      <c r="CI319" s="2712"/>
      <c r="CJ319" s="2712"/>
      <c r="CK319" s="2712"/>
      <c r="CL319" s="2712"/>
      <c r="CM319" s="2712"/>
      <c r="CN319" s="2712"/>
      <c r="CO319" s="2712"/>
      <c r="CP319" s="2712"/>
      <c r="CQ319" s="2712"/>
      <c r="CR319" s="2712"/>
      <c r="CS319" s="2712"/>
      <c r="CT319" s="2712"/>
      <c r="CU319" s="2712"/>
      <c r="CV319" s="2712"/>
      <c r="CW319" s="2712"/>
      <c r="CX319" s="2712"/>
      <c r="CY319" s="2712"/>
      <c r="CZ319" s="2712"/>
      <c r="DA319" s="2712"/>
      <c r="DB319" s="2712"/>
      <c r="DC319" s="2712"/>
      <c r="DD319" s="2712"/>
      <c r="DE319" s="2712"/>
      <c r="DF319" s="2712"/>
      <c r="DG319" s="2712"/>
      <c r="DH319" s="2712"/>
      <c r="DI319" s="2712"/>
      <c r="DJ319" s="2712"/>
      <c r="DK319" s="2712"/>
      <c r="DL319" s="2712"/>
      <c r="DM319" s="2712"/>
      <c r="DN319" s="2712"/>
      <c r="DO319" s="2712"/>
      <c r="DP319" s="2712"/>
      <c r="DQ319" s="2712"/>
      <c r="DR319" s="2712"/>
      <c r="DS319" s="2712"/>
      <c r="DT319" s="2712"/>
      <c r="DU319" s="2712"/>
      <c r="DV319" s="2712"/>
      <c r="DW319" s="2712"/>
      <c r="DX319" s="2712"/>
      <c r="DY319" s="2712"/>
      <c r="DZ319" s="2712"/>
      <c r="EA319" s="2712"/>
      <c r="EB319" s="2712"/>
      <c r="EC319" s="2712"/>
      <c r="ED319" s="2712"/>
      <c r="EE319" s="2712"/>
      <c r="EF319" s="2712"/>
      <c r="EG319" s="2712"/>
      <c r="EH319" s="2712"/>
      <c r="EI319" s="2712"/>
      <c r="EJ319" s="2712"/>
      <c r="EK319" s="2712"/>
      <c r="EL319" s="2712"/>
      <c r="EM319" s="2712"/>
      <c r="EN319" s="2712"/>
      <c r="EO319" s="2712"/>
      <c r="EP319" s="2712"/>
      <c r="EQ319" s="2712"/>
      <c r="ER319" s="2712"/>
      <c r="ES319" s="2712"/>
      <c r="ET319" s="2712"/>
      <c r="EU319" s="2712"/>
      <c r="EV319" s="2712"/>
      <c r="EW319" s="2712"/>
      <c r="EX319" s="2712"/>
      <c r="EY319" s="2712"/>
      <c r="EZ319" s="2712"/>
      <c r="FA319" s="2712"/>
      <c r="FB319" s="2712"/>
      <c r="FC319" s="2712"/>
      <c r="FD319" s="2712"/>
      <c r="FE319" s="2712"/>
      <c r="FF319" s="2712"/>
      <c r="FG319" s="2712"/>
      <c r="FH319" s="2712"/>
      <c r="FI319" s="2712"/>
      <c r="FJ319" s="2712"/>
      <c r="FK319" s="2712"/>
      <c r="FL319" s="2712"/>
      <c r="FM319" s="2712"/>
      <c r="FN319" s="2712"/>
      <c r="FO319" s="2712"/>
      <c r="FP319" s="2712"/>
      <c r="FQ319" s="2712"/>
      <c r="FR319" s="2712"/>
      <c r="FS319" s="2712"/>
      <c r="FT319" s="2712"/>
      <c r="FU319" s="2712"/>
      <c r="FV319" s="2712"/>
      <c r="FW319" s="2712"/>
      <c r="FX319" s="2712"/>
      <c r="FY319" s="2712"/>
      <c r="FZ319" s="2712"/>
      <c r="GA319" s="2712"/>
      <c r="GB319" s="2712"/>
      <c r="GC319" s="2712"/>
      <c r="GD319" s="2712"/>
      <c r="GE319" s="2712"/>
      <c r="GF319" s="2712"/>
      <c r="GG319" s="2712"/>
      <c r="GH319" s="2712"/>
      <c r="GI319" s="2712"/>
      <c r="GJ319" s="2712"/>
      <c r="GK319" s="2712"/>
      <c r="GL319" s="2712"/>
      <c r="GM319" s="2712"/>
      <c r="GN319" s="2712"/>
      <c r="GO319" s="2712"/>
      <c r="GP319" s="2712"/>
      <c r="GQ319" s="2712"/>
      <c r="GR319" s="2712"/>
      <c r="GS319" s="2712"/>
      <c r="GT319" s="2712"/>
      <c r="GU319" s="2712"/>
      <c r="GV319" s="2712"/>
      <c r="GW319" s="2712"/>
      <c r="GX319" s="2712"/>
      <c r="GY319" s="2712"/>
      <c r="GZ319" s="2712"/>
      <c r="HA319" s="2712"/>
      <c r="HB319" s="2712"/>
      <c r="HC319" s="2712"/>
      <c r="HD319" s="2712"/>
      <c r="HE319" s="2712"/>
      <c r="HF319" s="2712"/>
      <c r="HG319" s="2712"/>
      <c r="HH319" s="2712"/>
      <c r="HI319" s="2712"/>
      <c r="HJ319" s="2712"/>
      <c r="HK319" s="2712"/>
      <c r="HL319" s="2712"/>
      <c r="HM319" s="2712"/>
      <c r="HN319" s="2712"/>
      <c r="HO319" s="2712"/>
      <c r="HP319" s="2712"/>
      <c r="HQ319" s="2712"/>
      <c r="HR319" s="2712"/>
      <c r="HS319" s="2712"/>
      <c r="HT319" s="2712"/>
      <c r="HU319" s="2712"/>
      <c r="HV319" s="2712"/>
      <c r="HW319" s="2712"/>
      <c r="HX319" s="2712"/>
      <c r="HY319" s="2712"/>
      <c r="HZ319" s="2712"/>
      <c r="IA319" s="2712"/>
      <c r="IB319" s="2712"/>
      <c r="IC319" s="2712"/>
      <c r="ID319" s="2712"/>
      <c r="IE319" s="2712"/>
      <c r="IF319" s="2712"/>
      <c r="IG319" s="2712"/>
      <c r="IH319" s="2712"/>
      <c r="II319" s="2712"/>
      <c r="IJ319" s="2712"/>
      <c r="IK319" s="2712"/>
      <c r="IL319" s="2712"/>
      <c r="IM319" s="2712"/>
      <c r="IN319" s="2712"/>
      <c r="IO319" s="2712"/>
      <c r="IP319" s="2712"/>
      <c r="IQ319" s="2712"/>
      <c r="IR319" s="2712"/>
      <c r="IS319" s="2712"/>
      <c r="IT319" s="2712"/>
      <c r="IU319" s="2712"/>
      <c r="IV319" s="2712"/>
    </row>
    <row r="320" spans="1:256" ht="15.6" customHeight="1">
      <c r="C320" s="2641"/>
      <c r="D320" s="2727"/>
      <c r="E320" s="2728"/>
      <c r="F320" s="2729" t="s">
        <v>37</v>
      </c>
      <c r="G320" s="1204"/>
      <c r="H320" s="1204"/>
      <c r="I320" s="1204">
        <v>7420742.9959139572</v>
      </c>
      <c r="J320" s="1204">
        <v>7085552.5315356841</v>
      </c>
      <c r="K320" s="1204">
        <v>7506535.4848455181</v>
      </c>
      <c r="L320" s="1204">
        <v>7828272.0864341706</v>
      </c>
      <c r="M320" s="1204">
        <v>6854410.7464428972</v>
      </c>
      <c r="N320" s="1204">
        <v>8420990.2943383567</v>
      </c>
      <c r="O320" s="546" t="e">
        <v>#REF!</v>
      </c>
      <c r="P320" s="2654">
        <v>9678400</v>
      </c>
      <c r="Q320" s="2654">
        <v>9350100</v>
      </c>
      <c r="R320" s="2654">
        <v>12089200</v>
      </c>
      <c r="S320" s="2655">
        <v>12709100</v>
      </c>
      <c r="T320" s="2655">
        <v>13597600</v>
      </c>
      <c r="U320" s="2656">
        <v>13527200</v>
      </c>
      <c r="V320" s="2657">
        <v>12416300</v>
      </c>
      <c r="W320" s="546">
        <v>12248000</v>
      </c>
      <c r="X320" s="2658">
        <v>13363000</v>
      </c>
      <c r="Y320" s="2659">
        <v>13670100</v>
      </c>
      <c r="Z320" s="2659">
        <v>13827400</v>
      </c>
      <c r="AA320" s="2660">
        <v>14736199.13145077</v>
      </c>
      <c r="AB320" s="2660">
        <v>15186226.434617521</v>
      </c>
      <c r="AC320" s="546">
        <v>15703900</v>
      </c>
      <c r="AD320" s="546">
        <v>16283900</v>
      </c>
      <c r="AE320" s="546">
        <v>16893000</v>
      </c>
      <c r="AF320" s="546">
        <v>17520500</v>
      </c>
      <c r="AG320" s="546">
        <v>18070700</v>
      </c>
      <c r="AH320" s="546">
        <v>18638900</v>
      </c>
      <c r="AI320" s="546">
        <v>19225700</v>
      </c>
      <c r="AJ320" s="546">
        <v>19831600</v>
      </c>
      <c r="AK320" s="546">
        <v>20458600</v>
      </c>
      <c r="AL320" s="546">
        <v>21107400</v>
      </c>
      <c r="AM320" s="546">
        <v>21778600</v>
      </c>
      <c r="AN320" s="546">
        <v>22473100</v>
      </c>
      <c r="AO320" s="546">
        <v>23191800</v>
      </c>
      <c r="AP320" s="546">
        <v>23935500</v>
      </c>
      <c r="AQ320" s="2713"/>
      <c r="AR320" s="2713"/>
      <c r="AS320" s="2658">
        <v>13827400</v>
      </c>
      <c r="AT320" s="2713"/>
      <c r="AU320" s="2713"/>
      <c r="AV320" s="2713"/>
      <c r="AW320" s="2713"/>
      <c r="AX320" s="2713"/>
      <c r="AY320" s="2713"/>
      <c r="AZ320" s="2713"/>
      <c r="BA320" s="2713"/>
      <c r="BB320" s="2713"/>
      <c r="BC320" s="2713"/>
      <c r="BD320" s="2713"/>
      <c r="BE320" s="2713"/>
      <c r="BF320" s="2713"/>
      <c r="BG320" s="2713"/>
      <c r="BH320" s="2713"/>
      <c r="BI320" s="2713"/>
      <c r="BJ320" s="2713"/>
      <c r="BK320" s="2713"/>
      <c r="BL320" s="2713"/>
      <c r="BM320" s="2713"/>
      <c r="BN320" s="2713"/>
      <c r="BO320" s="2713"/>
      <c r="BP320" s="2713"/>
      <c r="BQ320" s="2713"/>
      <c r="BR320" s="2713"/>
      <c r="BS320" s="2713"/>
      <c r="BT320" s="2713"/>
      <c r="BU320" s="2713"/>
      <c r="BV320" s="2713"/>
      <c r="BW320" s="2713"/>
      <c r="BX320" s="2713"/>
      <c r="BY320" s="2713"/>
      <c r="BZ320" s="2713"/>
      <c r="CA320" s="2713"/>
      <c r="CB320" s="2713"/>
      <c r="CC320" s="2713"/>
      <c r="CD320" s="2713"/>
      <c r="CE320" s="2713"/>
      <c r="CF320" s="2713"/>
      <c r="CG320" s="2713"/>
      <c r="CH320" s="2713"/>
      <c r="CI320" s="2713"/>
      <c r="CJ320" s="2713"/>
      <c r="CK320" s="2713"/>
      <c r="CL320" s="2713"/>
      <c r="CM320" s="2713"/>
      <c r="CN320" s="2713"/>
      <c r="CO320" s="2713"/>
      <c r="CP320" s="2713"/>
      <c r="CQ320" s="2713"/>
      <c r="CR320" s="2713"/>
      <c r="CS320" s="2713"/>
      <c r="CT320" s="2713"/>
      <c r="CU320" s="2713"/>
      <c r="CV320" s="2713"/>
      <c r="CW320" s="2713"/>
      <c r="CX320" s="2713"/>
      <c r="CY320" s="2713"/>
      <c r="CZ320" s="2713"/>
      <c r="DA320" s="2713"/>
      <c r="DB320" s="2713"/>
      <c r="DC320" s="2713"/>
      <c r="DD320" s="2713"/>
      <c r="DE320" s="2713"/>
      <c r="DF320" s="2713"/>
      <c r="DG320" s="2713"/>
      <c r="DH320" s="2713"/>
      <c r="DI320" s="2713"/>
      <c r="DJ320" s="2713"/>
      <c r="DK320" s="2713"/>
      <c r="DL320" s="2713"/>
      <c r="DM320" s="2713"/>
      <c r="DN320" s="2713"/>
      <c r="DO320" s="2713"/>
      <c r="DP320" s="2713"/>
      <c r="DQ320" s="2713"/>
      <c r="DR320" s="2713"/>
      <c r="DS320" s="2713"/>
      <c r="DT320" s="2713"/>
      <c r="DU320" s="2713"/>
      <c r="DV320" s="2713"/>
      <c r="DW320" s="2713"/>
      <c r="DX320" s="2713"/>
      <c r="DY320" s="2713"/>
      <c r="DZ320" s="2713"/>
      <c r="EA320" s="2713"/>
      <c r="EB320" s="2713"/>
      <c r="EC320" s="2713"/>
      <c r="ED320" s="2713"/>
      <c r="EE320" s="2713"/>
      <c r="EF320" s="2713"/>
      <c r="EG320" s="2713"/>
      <c r="EH320" s="2713"/>
      <c r="EI320" s="2713"/>
      <c r="EJ320" s="2713"/>
      <c r="EK320" s="2713"/>
      <c r="EL320" s="2713"/>
      <c r="EM320" s="2713"/>
      <c r="EN320" s="2713"/>
      <c r="EO320" s="2713"/>
      <c r="EP320" s="2713"/>
      <c r="EQ320" s="2713"/>
      <c r="ER320" s="2713"/>
      <c r="ES320" s="2713"/>
      <c r="ET320" s="2713"/>
      <c r="EU320" s="2713"/>
      <c r="EV320" s="2713"/>
      <c r="EW320" s="2713"/>
      <c r="EX320" s="2713"/>
      <c r="EY320" s="2713"/>
      <c r="EZ320" s="2713"/>
      <c r="FA320" s="2713"/>
      <c r="FB320" s="2713"/>
      <c r="FC320" s="2713"/>
      <c r="FD320" s="2713"/>
      <c r="FE320" s="2713"/>
      <c r="FF320" s="2713"/>
      <c r="FG320" s="2713"/>
      <c r="FH320" s="2713"/>
      <c r="FI320" s="2713"/>
      <c r="FJ320" s="2713"/>
      <c r="FK320" s="2713"/>
      <c r="FL320" s="2713"/>
      <c r="FM320" s="2713"/>
      <c r="FN320" s="2713"/>
      <c r="FO320" s="2713"/>
      <c r="FP320" s="2713"/>
      <c r="FQ320" s="2713"/>
      <c r="FR320" s="2713"/>
      <c r="FS320" s="2713"/>
      <c r="FT320" s="2713"/>
      <c r="FU320" s="2713"/>
      <c r="FV320" s="2713"/>
      <c r="FW320" s="2713"/>
      <c r="FX320" s="2713"/>
      <c r="FY320" s="2713"/>
      <c r="FZ320" s="2713"/>
      <c r="GA320" s="2713"/>
      <c r="GB320" s="2713"/>
      <c r="GC320" s="2713"/>
      <c r="GD320" s="2713"/>
      <c r="GE320" s="2713"/>
      <c r="GF320" s="2713"/>
      <c r="GG320" s="2713"/>
      <c r="GH320" s="2713"/>
      <c r="GI320" s="2713"/>
      <c r="GJ320" s="2713"/>
      <c r="GK320" s="2713"/>
      <c r="GL320" s="2713"/>
      <c r="GM320" s="2713"/>
      <c r="GN320" s="2713"/>
      <c r="GO320" s="2713"/>
      <c r="GP320" s="2713"/>
      <c r="GQ320" s="2713"/>
      <c r="GR320" s="2713"/>
      <c r="GS320" s="2713"/>
      <c r="GT320" s="2713"/>
      <c r="GU320" s="2713"/>
      <c r="GV320" s="2713"/>
      <c r="GW320" s="2713"/>
      <c r="GX320" s="2713"/>
      <c r="GY320" s="2713"/>
      <c r="GZ320" s="2713"/>
      <c r="HA320" s="2713"/>
      <c r="HB320" s="2713"/>
      <c r="HC320" s="2713"/>
      <c r="HD320" s="2713"/>
      <c r="HE320" s="2713"/>
      <c r="HF320" s="2713"/>
      <c r="HG320" s="2713"/>
      <c r="HH320" s="2713"/>
      <c r="HI320" s="2713"/>
      <c r="HJ320" s="2713"/>
      <c r="HK320" s="2713"/>
      <c r="HL320" s="2713"/>
      <c r="HM320" s="2713"/>
      <c r="HN320" s="2713"/>
      <c r="HO320" s="2713"/>
      <c r="HP320" s="2713"/>
      <c r="HQ320" s="2713"/>
      <c r="HR320" s="2713"/>
      <c r="HS320" s="2713"/>
      <c r="HT320" s="2713"/>
      <c r="HU320" s="2713"/>
      <c r="HV320" s="2713"/>
      <c r="HW320" s="2713"/>
      <c r="HX320" s="2713"/>
      <c r="HY320" s="2713"/>
      <c r="HZ320" s="2713"/>
      <c r="IA320" s="2713"/>
      <c r="IB320" s="2713"/>
      <c r="IC320" s="2713"/>
      <c r="ID320" s="2713"/>
      <c r="IE320" s="2713"/>
      <c r="IF320" s="2713"/>
      <c r="IG320" s="2713"/>
      <c r="IH320" s="2713"/>
      <c r="II320" s="2713"/>
      <c r="IJ320" s="2713"/>
      <c r="IK320" s="2713"/>
      <c r="IL320" s="2713"/>
      <c r="IM320" s="2713"/>
      <c r="IN320" s="2713"/>
      <c r="IO320" s="2713"/>
      <c r="IP320" s="2713"/>
      <c r="IQ320" s="2713"/>
      <c r="IR320" s="2713"/>
      <c r="IS320" s="2713"/>
      <c r="IT320" s="2713"/>
      <c r="IU320" s="2713"/>
      <c r="IV320" s="2713"/>
    </row>
    <row r="321" spans="1:256" ht="15.6" customHeight="1">
      <c r="C321" s="2641"/>
      <c r="D321" s="2718"/>
      <c r="E321" s="2719" t="s">
        <v>767</v>
      </c>
      <c r="F321" s="2670"/>
      <c r="G321" s="808"/>
      <c r="H321" s="808"/>
      <c r="I321" s="808"/>
      <c r="J321" s="808"/>
      <c r="K321" s="808"/>
      <c r="L321" s="808"/>
      <c r="M321" s="808"/>
      <c r="N321" s="808"/>
      <c r="O321" s="2633"/>
      <c r="P321" s="808"/>
      <c r="Q321" s="808"/>
      <c r="R321" s="808"/>
      <c r="S321" s="2643"/>
      <c r="T321" s="2643"/>
      <c r="U321" s="810"/>
      <c r="V321" s="2644"/>
      <c r="W321" s="2644"/>
      <c r="X321" s="1652"/>
      <c r="Y321" s="2646"/>
      <c r="Z321" s="2646"/>
      <c r="AA321" s="2647"/>
      <c r="AB321" s="2647"/>
      <c r="AC321" s="515"/>
      <c r="AD321" s="515"/>
      <c r="AE321" s="515"/>
      <c r="AF321" s="515"/>
      <c r="AG321" s="515"/>
      <c r="AH321" s="515"/>
      <c r="AI321" s="515"/>
      <c r="AJ321" s="515"/>
      <c r="AK321" s="515"/>
      <c r="AL321" s="515"/>
      <c r="AM321" s="515"/>
      <c r="AN321" s="515"/>
      <c r="AO321" s="515"/>
      <c r="AP321" s="515"/>
      <c r="AQ321" s="2712"/>
      <c r="AR321" s="2712"/>
      <c r="AS321" s="1652"/>
      <c r="AT321" s="2712"/>
      <c r="AU321" s="2712"/>
      <c r="AV321" s="2712"/>
      <c r="AW321" s="2712"/>
      <c r="AX321" s="2712"/>
      <c r="AY321" s="2712"/>
      <c r="AZ321" s="2712"/>
      <c r="BA321" s="2712"/>
      <c r="BB321" s="2712"/>
      <c r="BC321" s="2712"/>
      <c r="BD321" s="2712"/>
      <c r="BE321" s="2712"/>
      <c r="BF321" s="2712"/>
      <c r="BG321" s="2712"/>
      <c r="BH321" s="2712"/>
      <c r="BI321" s="2712"/>
      <c r="BJ321" s="2712"/>
      <c r="BK321" s="2712"/>
      <c r="BL321" s="2712"/>
      <c r="BM321" s="2712"/>
      <c r="BN321" s="2712"/>
      <c r="BO321" s="2712"/>
      <c r="BP321" s="2712"/>
      <c r="BQ321" s="2712"/>
      <c r="BR321" s="2712"/>
      <c r="BS321" s="2712"/>
      <c r="BT321" s="2712"/>
      <c r="BU321" s="2712"/>
      <c r="BV321" s="2712"/>
      <c r="BW321" s="2712"/>
      <c r="BX321" s="2712"/>
      <c r="BY321" s="2712"/>
      <c r="BZ321" s="2712"/>
      <c r="CA321" s="2712"/>
      <c r="CB321" s="2712"/>
      <c r="CC321" s="2712"/>
      <c r="CD321" s="2712"/>
      <c r="CE321" s="2712"/>
      <c r="CF321" s="2712"/>
      <c r="CG321" s="2712"/>
      <c r="CH321" s="2712"/>
      <c r="CI321" s="2712"/>
      <c r="CJ321" s="2712"/>
      <c r="CK321" s="2712"/>
      <c r="CL321" s="2712"/>
      <c r="CM321" s="2712"/>
      <c r="CN321" s="2712"/>
      <c r="CO321" s="2712"/>
      <c r="CP321" s="2712"/>
      <c r="CQ321" s="2712"/>
      <c r="CR321" s="2712"/>
      <c r="CS321" s="2712"/>
      <c r="CT321" s="2712"/>
      <c r="CU321" s="2712"/>
      <c r="CV321" s="2712"/>
      <c r="CW321" s="2712"/>
      <c r="CX321" s="2712"/>
      <c r="CY321" s="2712"/>
      <c r="CZ321" s="2712"/>
      <c r="DA321" s="2712"/>
      <c r="DB321" s="2712"/>
      <c r="DC321" s="2712"/>
      <c r="DD321" s="2712"/>
      <c r="DE321" s="2712"/>
      <c r="DF321" s="2712"/>
      <c r="DG321" s="2712"/>
      <c r="DH321" s="2712"/>
      <c r="DI321" s="2712"/>
      <c r="DJ321" s="2712"/>
      <c r="DK321" s="2712"/>
      <c r="DL321" s="2712"/>
      <c r="DM321" s="2712"/>
      <c r="DN321" s="2712"/>
      <c r="DO321" s="2712"/>
      <c r="DP321" s="2712"/>
      <c r="DQ321" s="2712"/>
      <c r="DR321" s="2712"/>
      <c r="DS321" s="2712"/>
      <c r="DT321" s="2712"/>
      <c r="DU321" s="2712"/>
      <c r="DV321" s="2712"/>
      <c r="DW321" s="2712"/>
      <c r="DX321" s="2712"/>
      <c r="DY321" s="2712"/>
      <c r="DZ321" s="2712"/>
      <c r="EA321" s="2712"/>
      <c r="EB321" s="2712"/>
      <c r="EC321" s="2712"/>
      <c r="ED321" s="2712"/>
      <c r="EE321" s="2712"/>
      <c r="EF321" s="2712"/>
      <c r="EG321" s="2712"/>
      <c r="EH321" s="2712"/>
      <c r="EI321" s="2712"/>
      <c r="EJ321" s="2712"/>
      <c r="EK321" s="2712"/>
      <c r="EL321" s="2712"/>
      <c r="EM321" s="2712"/>
      <c r="EN321" s="2712"/>
      <c r="EO321" s="2712"/>
      <c r="EP321" s="2712"/>
      <c r="EQ321" s="2712"/>
      <c r="ER321" s="2712"/>
      <c r="ES321" s="2712"/>
      <c r="ET321" s="2712"/>
      <c r="EU321" s="2712"/>
      <c r="EV321" s="2712"/>
      <c r="EW321" s="2712"/>
      <c r="EX321" s="2712"/>
      <c r="EY321" s="2712"/>
      <c r="EZ321" s="2712"/>
      <c r="FA321" s="2712"/>
      <c r="FB321" s="2712"/>
      <c r="FC321" s="2712"/>
      <c r="FD321" s="2712"/>
      <c r="FE321" s="2712"/>
      <c r="FF321" s="2712"/>
      <c r="FG321" s="2712"/>
      <c r="FH321" s="2712"/>
      <c r="FI321" s="2712"/>
      <c r="FJ321" s="2712"/>
      <c r="FK321" s="2712"/>
      <c r="FL321" s="2712"/>
      <c r="FM321" s="2712"/>
      <c r="FN321" s="2712"/>
      <c r="FO321" s="2712"/>
      <c r="FP321" s="2712"/>
      <c r="FQ321" s="2712"/>
      <c r="FR321" s="2712"/>
      <c r="FS321" s="2712"/>
      <c r="FT321" s="2712"/>
      <c r="FU321" s="2712"/>
      <c r="FV321" s="2712"/>
      <c r="FW321" s="2712"/>
      <c r="FX321" s="2712"/>
      <c r="FY321" s="2712"/>
      <c r="FZ321" s="2712"/>
      <c r="GA321" s="2712"/>
      <c r="GB321" s="2712"/>
      <c r="GC321" s="2712"/>
      <c r="GD321" s="2712"/>
      <c r="GE321" s="2712"/>
      <c r="GF321" s="2712"/>
      <c r="GG321" s="2712"/>
      <c r="GH321" s="2712"/>
      <c r="GI321" s="2712"/>
      <c r="GJ321" s="2712"/>
      <c r="GK321" s="2712"/>
      <c r="GL321" s="2712"/>
      <c r="GM321" s="2712"/>
      <c r="GN321" s="2712"/>
      <c r="GO321" s="2712"/>
      <c r="GP321" s="2712"/>
      <c r="GQ321" s="2712"/>
      <c r="GR321" s="2712"/>
      <c r="GS321" s="2712"/>
      <c r="GT321" s="2712"/>
      <c r="GU321" s="2712"/>
      <c r="GV321" s="2712"/>
      <c r="GW321" s="2712"/>
      <c r="GX321" s="2712"/>
      <c r="GY321" s="2712"/>
      <c r="GZ321" s="2712"/>
      <c r="HA321" s="2712"/>
      <c r="HB321" s="2712"/>
      <c r="HC321" s="2712"/>
      <c r="HD321" s="2712"/>
      <c r="HE321" s="2712"/>
      <c r="HF321" s="2712"/>
      <c r="HG321" s="2712"/>
      <c r="HH321" s="2712"/>
      <c r="HI321" s="2712"/>
      <c r="HJ321" s="2712"/>
      <c r="HK321" s="2712"/>
      <c r="HL321" s="2712"/>
      <c r="HM321" s="2712"/>
      <c r="HN321" s="2712"/>
      <c r="HO321" s="2712"/>
      <c r="HP321" s="2712"/>
      <c r="HQ321" s="2712"/>
      <c r="HR321" s="2712"/>
      <c r="HS321" s="2712"/>
      <c r="HT321" s="2712"/>
      <c r="HU321" s="2712"/>
      <c r="HV321" s="2712"/>
      <c r="HW321" s="2712"/>
      <c r="HX321" s="2712"/>
      <c r="HY321" s="2712"/>
      <c r="HZ321" s="2712"/>
      <c r="IA321" s="2712"/>
      <c r="IB321" s="2712"/>
      <c r="IC321" s="2712"/>
      <c r="ID321" s="2712"/>
      <c r="IE321" s="2712"/>
      <c r="IF321" s="2712"/>
      <c r="IG321" s="2712"/>
      <c r="IH321" s="2712"/>
      <c r="II321" s="2712"/>
      <c r="IJ321" s="2712"/>
      <c r="IK321" s="2712"/>
      <c r="IL321" s="2712"/>
      <c r="IM321" s="2712"/>
      <c r="IN321" s="2712"/>
      <c r="IO321" s="2712"/>
      <c r="IP321" s="2712"/>
      <c r="IQ321" s="2712"/>
      <c r="IR321" s="2712"/>
      <c r="IS321" s="2712"/>
      <c r="IT321" s="2712"/>
      <c r="IU321" s="2712"/>
      <c r="IV321" s="2712"/>
    </row>
    <row r="322" spans="1:256" ht="15.6" customHeight="1">
      <c r="C322" s="2641"/>
      <c r="D322" s="2718"/>
      <c r="E322" s="2505"/>
      <c r="F322" s="2670" t="s">
        <v>628</v>
      </c>
      <c r="G322" s="808"/>
      <c r="H322" s="808"/>
      <c r="I322" s="808">
        <v>4647620.5527945943</v>
      </c>
      <c r="J322" s="808">
        <v>4946072.0778819146</v>
      </c>
      <c r="K322" s="808">
        <v>4940007.0636572447</v>
      </c>
      <c r="L322" s="808">
        <v>5003538.5373546649</v>
      </c>
      <c r="M322" s="808">
        <v>3812265.4509341051</v>
      </c>
      <c r="N322" s="808">
        <v>4392602.1400736989</v>
      </c>
      <c r="O322" s="808">
        <v>4462431</v>
      </c>
      <c r="P322" s="808">
        <v>5084700</v>
      </c>
      <c r="Q322" s="808">
        <v>4865800</v>
      </c>
      <c r="R322" s="808">
        <v>5624300</v>
      </c>
      <c r="S322" s="2643">
        <v>6254300</v>
      </c>
      <c r="T322" s="2643">
        <v>6998000</v>
      </c>
      <c r="U322" s="810">
        <v>7436000</v>
      </c>
      <c r="V322" s="2644">
        <v>7101700</v>
      </c>
      <c r="W322" s="2644">
        <v>7303900</v>
      </c>
      <c r="X322" s="1652">
        <v>7513900</v>
      </c>
      <c r="Y322" s="2646">
        <v>7836700</v>
      </c>
      <c r="Z322" s="2646">
        <v>8419200</v>
      </c>
      <c r="AA322" s="2647">
        <v>9176522.887126999</v>
      </c>
      <c r="AB322" s="2647">
        <v>8862872.3888229411</v>
      </c>
      <c r="AC322" s="515">
        <v>9226700</v>
      </c>
      <c r="AD322" s="515">
        <v>9650600</v>
      </c>
      <c r="AE322" s="515">
        <v>10100000</v>
      </c>
      <c r="AF322" s="515">
        <v>10563900</v>
      </c>
      <c r="AG322" s="515">
        <v>10943700</v>
      </c>
      <c r="AH322" s="515">
        <v>11337300</v>
      </c>
      <c r="AI322" s="515">
        <v>11745300</v>
      </c>
      <c r="AJ322" s="515">
        <v>12168100</v>
      </c>
      <c r="AK322" s="515">
        <v>12607500</v>
      </c>
      <c r="AL322" s="515">
        <v>13064200</v>
      </c>
      <c r="AM322" s="515">
        <v>13538800</v>
      </c>
      <c r="AN322" s="515">
        <v>14032000</v>
      </c>
      <c r="AO322" s="515">
        <v>14544500</v>
      </c>
      <c r="AP322" s="515">
        <v>15077100</v>
      </c>
      <c r="AQ322" s="2712"/>
      <c r="AR322" s="2712"/>
      <c r="AS322" s="1652">
        <v>8419200</v>
      </c>
      <c r="AT322" s="2712"/>
      <c r="AU322" s="2712"/>
      <c r="AV322" s="2712"/>
      <c r="AW322" s="2712"/>
      <c r="AX322" s="2712"/>
      <c r="AY322" s="2712"/>
      <c r="AZ322" s="2712"/>
      <c r="BA322" s="2712"/>
      <c r="BB322" s="2712"/>
      <c r="BC322" s="2712"/>
      <c r="BD322" s="2712"/>
      <c r="BE322" s="2712"/>
      <c r="BF322" s="2712"/>
      <c r="BG322" s="2712"/>
      <c r="BH322" s="2712"/>
      <c r="BI322" s="2712"/>
      <c r="BJ322" s="2712"/>
      <c r="BK322" s="2712"/>
      <c r="BL322" s="2712"/>
      <c r="BM322" s="2712"/>
      <c r="BN322" s="2712"/>
      <c r="BO322" s="2712"/>
      <c r="BP322" s="2712"/>
      <c r="BQ322" s="2712"/>
      <c r="BR322" s="2712"/>
      <c r="BS322" s="2712"/>
      <c r="BT322" s="2712"/>
      <c r="BU322" s="2712"/>
      <c r="BV322" s="2712"/>
      <c r="BW322" s="2712"/>
      <c r="BX322" s="2712"/>
      <c r="BY322" s="2712"/>
      <c r="BZ322" s="2712"/>
      <c r="CA322" s="2712"/>
      <c r="CB322" s="2712"/>
      <c r="CC322" s="2712"/>
      <c r="CD322" s="2712"/>
      <c r="CE322" s="2712"/>
      <c r="CF322" s="2712"/>
      <c r="CG322" s="2712"/>
      <c r="CH322" s="2712"/>
      <c r="CI322" s="2712"/>
      <c r="CJ322" s="2712"/>
      <c r="CK322" s="2712"/>
      <c r="CL322" s="2712"/>
      <c r="CM322" s="2712"/>
      <c r="CN322" s="2712"/>
      <c r="CO322" s="2712"/>
      <c r="CP322" s="2712"/>
      <c r="CQ322" s="2712"/>
      <c r="CR322" s="2712"/>
      <c r="CS322" s="2712"/>
      <c r="CT322" s="2712"/>
      <c r="CU322" s="2712"/>
      <c r="CV322" s="2712"/>
      <c r="CW322" s="2712"/>
      <c r="CX322" s="2712"/>
      <c r="CY322" s="2712"/>
      <c r="CZ322" s="2712"/>
      <c r="DA322" s="2712"/>
      <c r="DB322" s="2712"/>
      <c r="DC322" s="2712"/>
      <c r="DD322" s="2712"/>
      <c r="DE322" s="2712"/>
      <c r="DF322" s="2712"/>
      <c r="DG322" s="2712"/>
      <c r="DH322" s="2712"/>
      <c r="DI322" s="2712"/>
      <c r="DJ322" s="2712"/>
      <c r="DK322" s="2712"/>
      <c r="DL322" s="2712"/>
      <c r="DM322" s="2712"/>
      <c r="DN322" s="2712"/>
      <c r="DO322" s="2712"/>
      <c r="DP322" s="2712"/>
      <c r="DQ322" s="2712"/>
      <c r="DR322" s="2712"/>
      <c r="DS322" s="2712"/>
      <c r="DT322" s="2712"/>
      <c r="DU322" s="2712"/>
      <c r="DV322" s="2712"/>
      <c r="DW322" s="2712"/>
      <c r="DX322" s="2712"/>
      <c r="DY322" s="2712"/>
      <c r="DZ322" s="2712"/>
      <c r="EA322" s="2712"/>
      <c r="EB322" s="2712"/>
      <c r="EC322" s="2712"/>
      <c r="ED322" s="2712"/>
      <c r="EE322" s="2712"/>
      <c r="EF322" s="2712"/>
      <c r="EG322" s="2712"/>
      <c r="EH322" s="2712"/>
      <c r="EI322" s="2712"/>
      <c r="EJ322" s="2712"/>
      <c r="EK322" s="2712"/>
      <c r="EL322" s="2712"/>
      <c r="EM322" s="2712"/>
      <c r="EN322" s="2712"/>
      <c r="EO322" s="2712"/>
      <c r="EP322" s="2712"/>
      <c r="EQ322" s="2712"/>
      <c r="ER322" s="2712"/>
      <c r="ES322" s="2712"/>
      <c r="ET322" s="2712"/>
      <c r="EU322" s="2712"/>
      <c r="EV322" s="2712"/>
      <c r="EW322" s="2712"/>
      <c r="EX322" s="2712"/>
      <c r="EY322" s="2712"/>
      <c r="EZ322" s="2712"/>
      <c r="FA322" s="2712"/>
      <c r="FB322" s="2712"/>
      <c r="FC322" s="2712"/>
      <c r="FD322" s="2712"/>
      <c r="FE322" s="2712"/>
      <c r="FF322" s="2712"/>
      <c r="FG322" s="2712"/>
      <c r="FH322" s="2712"/>
      <c r="FI322" s="2712"/>
      <c r="FJ322" s="2712"/>
      <c r="FK322" s="2712"/>
      <c r="FL322" s="2712"/>
      <c r="FM322" s="2712"/>
      <c r="FN322" s="2712"/>
      <c r="FO322" s="2712"/>
      <c r="FP322" s="2712"/>
      <c r="FQ322" s="2712"/>
      <c r="FR322" s="2712"/>
      <c r="FS322" s="2712"/>
      <c r="FT322" s="2712"/>
      <c r="FU322" s="2712"/>
      <c r="FV322" s="2712"/>
      <c r="FW322" s="2712"/>
      <c r="FX322" s="2712"/>
      <c r="FY322" s="2712"/>
      <c r="FZ322" s="2712"/>
      <c r="GA322" s="2712"/>
      <c r="GB322" s="2712"/>
      <c r="GC322" s="2712"/>
      <c r="GD322" s="2712"/>
      <c r="GE322" s="2712"/>
      <c r="GF322" s="2712"/>
      <c r="GG322" s="2712"/>
      <c r="GH322" s="2712"/>
      <c r="GI322" s="2712"/>
      <c r="GJ322" s="2712"/>
      <c r="GK322" s="2712"/>
      <c r="GL322" s="2712"/>
      <c r="GM322" s="2712"/>
      <c r="GN322" s="2712"/>
      <c r="GO322" s="2712"/>
      <c r="GP322" s="2712"/>
      <c r="GQ322" s="2712"/>
      <c r="GR322" s="2712"/>
      <c r="GS322" s="2712"/>
      <c r="GT322" s="2712"/>
      <c r="GU322" s="2712"/>
      <c r="GV322" s="2712"/>
      <c r="GW322" s="2712"/>
      <c r="GX322" s="2712"/>
      <c r="GY322" s="2712"/>
      <c r="GZ322" s="2712"/>
      <c r="HA322" s="2712"/>
      <c r="HB322" s="2712"/>
      <c r="HC322" s="2712"/>
      <c r="HD322" s="2712"/>
      <c r="HE322" s="2712"/>
      <c r="HF322" s="2712"/>
      <c r="HG322" s="2712"/>
      <c r="HH322" s="2712"/>
      <c r="HI322" s="2712"/>
      <c r="HJ322" s="2712"/>
      <c r="HK322" s="2712"/>
      <c r="HL322" s="2712"/>
      <c r="HM322" s="2712"/>
      <c r="HN322" s="2712"/>
      <c r="HO322" s="2712"/>
      <c r="HP322" s="2712"/>
      <c r="HQ322" s="2712"/>
      <c r="HR322" s="2712"/>
      <c r="HS322" s="2712"/>
      <c r="HT322" s="2712"/>
      <c r="HU322" s="2712"/>
      <c r="HV322" s="2712"/>
      <c r="HW322" s="2712"/>
      <c r="HX322" s="2712"/>
      <c r="HY322" s="2712"/>
      <c r="HZ322" s="2712"/>
      <c r="IA322" s="2712"/>
      <c r="IB322" s="2712"/>
      <c r="IC322" s="2712"/>
      <c r="ID322" s="2712"/>
      <c r="IE322" s="2712"/>
      <c r="IF322" s="2712"/>
      <c r="IG322" s="2712"/>
      <c r="IH322" s="2712"/>
      <c r="II322" s="2712"/>
      <c r="IJ322" s="2712"/>
      <c r="IK322" s="2712"/>
      <c r="IL322" s="2712"/>
      <c r="IM322" s="2712"/>
      <c r="IN322" s="2712"/>
      <c r="IO322" s="2712"/>
      <c r="IP322" s="2712"/>
      <c r="IQ322" s="2712"/>
      <c r="IR322" s="2712"/>
      <c r="IS322" s="2712"/>
      <c r="IT322" s="2712"/>
      <c r="IU322" s="2712"/>
      <c r="IV322" s="2712"/>
    </row>
    <row r="323" spans="1:256" ht="15.6" customHeight="1">
      <c r="C323" s="2641"/>
      <c r="D323" s="2718"/>
      <c r="E323" s="2505"/>
      <c r="F323" s="2670" t="s">
        <v>630</v>
      </c>
      <c r="G323" s="808"/>
      <c r="H323" s="808"/>
      <c r="I323" s="808">
        <v>75465.24137704201</v>
      </c>
      <c r="J323" s="808">
        <v>195241.75636214743</v>
      </c>
      <c r="K323" s="808">
        <v>84283.471043628946</v>
      </c>
      <c r="L323" s="808">
        <v>349326.25646253384</v>
      </c>
      <c r="M323" s="808">
        <v>246738.18958008883</v>
      </c>
      <c r="N323" s="808">
        <v>320853.13519480597</v>
      </c>
      <c r="O323" s="808"/>
      <c r="P323" s="808">
        <v>461700</v>
      </c>
      <c r="Q323" s="808">
        <v>385200</v>
      </c>
      <c r="R323" s="808">
        <v>421500</v>
      </c>
      <c r="S323" s="2643">
        <v>130700</v>
      </c>
      <c r="T323" s="2643">
        <v>144600</v>
      </c>
      <c r="U323" s="810">
        <v>167900</v>
      </c>
      <c r="V323" s="2644">
        <v>64500</v>
      </c>
      <c r="W323" s="2644">
        <v>64500</v>
      </c>
      <c r="X323" s="1652">
        <v>56400</v>
      </c>
      <c r="Y323" s="2646">
        <v>56400</v>
      </c>
      <c r="Z323" s="2646">
        <v>56400</v>
      </c>
      <c r="AA323" s="2647">
        <v>56400</v>
      </c>
      <c r="AB323" s="2647">
        <v>56400</v>
      </c>
      <c r="AC323" s="515">
        <v>57800</v>
      </c>
      <c r="AD323" s="515">
        <v>59200</v>
      </c>
      <c r="AE323" s="515">
        <v>60700</v>
      </c>
      <c r="AF323" s="515">
        <v>62200</v>
      </c>
      <c r="AG323" s="515">
        <v>63800</v>
      </c>
      <c r="AH323" s="515">
        <v>65400</v>
      </c>
      <c r="AI323" s="515">
        <v>67000</v>
      </c>
      <c r="AJ323" s="515">
        <v>68700</v>
      </c>
      <c r="AK323" s="515">
        <v>70400</v>
      </c>
      <c r="AL323" s="515">
        <v>72200</v>
      </c>
      <c r="AM323" s="515">
        <v>74000</v>
      </c>
      <c r="AN323" s="515">
        <v>75900</v>
      </c>
      <c r="AO323" s="515">
        <v>77800</v>
      </c>
      <c r="AP323" s="515">
        <v>79700</v>
      </c>
      <c r="AQ323" s="2712"/>
      <c r="AR323" s="2712"/>
      <c r="AS323" s="1652">
        <v>56400</v>
      </c>
      <c r="AT323" s="2712"/>
      <c r="AU323" s="2712"/>
      <c r="AV323" s="2712"/>
      <c r="AW323" s="2712"/>
      <c r="AX323" s="2712"/>
      <c r="AY323" s="2712"/>
      <c r="AZ323" s="2712"/>
      <c r="BA323" s="2712"/>
      <c r="BB323" s="2712"/>
      <c r="BC323" s="2712"/>
      <c r="BD323" s="2712"/>
      <c r="BE323" s="2712"/>
      <c r="BF323" s="2712"/>
      <c r="BG323" s="2712"/>
      <c r="BH323" s="2712"/>
      <c r="BI323" s="2712"/>
      <c r="BJ323" s="2712"/>
      <c r="BK323" s="2712"/>
      <c r="BL323" s="2712"/>
      <c r="BM323" s="2712"/>
      <c r="BN323" s="2712"/>
      <c r="BO323" s="2712"/>
      <c r="BP323" s="2712"/>
      <c r="BQ323" s="2712"/>
      <c r="BR323" s="2712"/>
      <c r="BS323" s="2712"/>
      <c r="BT323" s="2712"/>
      <c r="BU323" s="2712"/>
      <c r="BV323" s="2712"/>
      <c r="BW323" s="2712"/>
      <c r="BX323" s="2712"/>
      <c r="BY323" s="2712"/>
      <c r="BZ323" s="2712"/>
      <c r="CA323" s="2712"/>
      <c r="CB323" s="2712"/>
      <c r="CC323" s="2712"/>
      <c r="CD323" s="2712"/>
      <c r="CE323" s="2712"/>
      <c r="CF323" s="2712"/>
      <c r="CG323" s="2712"/>
      <c r="CH323" s="2712"/>
      <c r="CI323" s="2712"/>
      <c r="CJ323" s="2712"/>
      <c r="CK323" s="2712"/>
      <c r="CL323" s="2712"/>
      <c r="CM323" s="2712"/>
      <c r="CN323" s="2712"/>
      <c r="CO323" s="2712"/>
      <c r="CP323" s="2712"/>
      <c r="CQ323" s="2712"/>
      <c r="CR323" s="2712"/>
      <c r="CS323" s="2712"/>
      <c r="CT323" s="2712"/>
      <c r="CU323" s="2712"/>
      <c r="CV323" s="2712"/>
      <c r="CW323" s="2712"/>
      <c r="CX323" s="2712"/>
      <c r="CY323" s="2712"/>
      <c r="CZ323" s="2712"/>
      <c r="DA323" s="2712"/>
      <c r="DB323" s="2712"/>
      <c r="DC323" s="2712"/>
      <c r="DD323" s="2712"/>
      <c r="DE323" s="2712"/>
      <c r="DF323" s="2712"/>
      <c r="DG323" s="2712"/>
      <c r="DH323" s="2712"/>
      <c r="DI323" s="2712"/>
      <c r="DJ323" s="2712"/>
      <c r="DK323" s="2712"/>
      <c r="DL323" s="2712"/>
      <c r="DM323" s="2712"/>
      <c r="DN323" s="2712"/>
      <c r="DO323" s="2712"/>
      <c r="DP323" s="2712"/>
      <c r="DQ323" s="2712"/>
      <c r="DR323" s="2712"/>
      <c r="DS323" s="2712"/>
      <c r="DT323" s="2712"/>
      <c r="DU323" s="2712"/>
      <c r="DV323" s="2712"/>
      <c r="DW323" s="2712"/>
      <c r="DX323" s="2712"/>
      <c r="DY323" s="2712"/>
      <c r="DZ323" s="2712"/>
      <c r="EA323" s="2712"/>
      <c r="EB323" s="2712"/>
      <c r="EC323" s="2712"/>
      <c r="ED323" s="2712"/>
      <c r="EE323" s="2712"/>
      <c r="EF323" s="2712"/>
      <c r="EG323" s="2712"/>
      <c r="EH323" s="2712"/>
      <c r="EI323" s="2712"/>
      <c r="EJ323" s="2712"/>
      <c r="EK323" s="2712"/>
      <c r="EL323" s="2712"/>
      <c r="EM323" s="2712"/>
      <c r="EN323" s="2712"/>
      <c r="EO323" s="2712"/>
      <c r="EP323" s="2712"/>
      <c r="EQ323" s="2712"/>
      <c r="ER323" s="2712"/>
      <c r="ES323" s="2712"/>
      <c r="ET323" s="2712"/>
      <c r="EU323" s="2712"/>
      <c r="EV323" s="2712"/>
      <c r="EW323" s="2712"/>
      <c r="EX323" s="2712"/>
      <c r="EY323" s="2712"/>
      <c r="EZ323" s="2712"/>
      <c r="FA323" s="2712"/>
      <c r="FB323" s="2712"/>
      <c r="FC323" s="2712"/>
      <c r="FD323" s="2712"/>
      <c r="FE323" s="2712"/>
      <c r="FF323" s="2712"/>
      <c r="FG323" s="2712"/>
      <c r="FH323" s="2712"/>
      <c r="FI323" s="2712"/>
      <c r="FJ323" s="2712"/>
      <c r="FK323" s="2712"/>
      <c r="FL323" s="2712"/>
      <c r="FM323" s="2712"/>
      <c r="FN323" s="2712"/>
      <c r="FO323" s="2712"/>
      <c r="FP323" s="2712"/>
      <c r="FQ323" s="2712"/>
      <c r="FR323" s="2712"/>
      <c r="FS323" s="2712"/>
      <c r="FT323" s="2712"/>
      <c r="FU323" s="2712"/>
      <c r="FV323" s="2712"/>
      <c r="FW323" s="2712"/>
      <c r="FX323" s="2712"/>
      <c r="FY323" s="2712"/>
      <c r="FZ323" s="2712"/>
      <c r="GA323" s="2712"/>
      <c r="GB323" s="2712"/>
      <c r="GC323" s="2712"/>
      <c r="GD323" s="2712"/>
      <c r="GE323" s="2712"/>
      <c r="GF323" s="2712"/>
      <c r="GG323" s="2712"/>
      <c r="GH323" s="2712"/>
      <c r="GI323" s="2712"/>
      <c r="GJ323" s="2712"/>
      <c r="GK323" s="2712"/>
      <c r="GL323" s="2712"/>
      <c r="GM323" s="2712"/>
      <c r="GN323" s="2712"/>
      <c r="GO323" s="2712"/>
      <c r="GP323" s="2712"/>
      <c r="GQ323" s="2712"/>
      <c r="GR323" s="2712"/>
      <c r="GS323" s="2712"/>
      <c r="GT323" s="2712"/>
      <c r="GU323" s="2712"/>
      <c r="GV323" s="2712"/>
      <c r="GW323" s="2712"/>
      <c r="GX323" s="2712"/>
      <c r="GY323" s="2712"/>
      <c r="GZ323" s="2712"/>
      <c r="HA323" s="2712"/>
      <c r="HB323" s="2712"/>
      <c r="HC323" s="2712"/>
      <c r="HD323" s="2712"/>
      <c r="HE323" s="2712"/>
      <c r="HF323" s="2712"/>
      <c r="HG323" s="2712"/>
      <c r="HH323" s="2712"/>
      <c r="HI323" s="2712"/>
      <c r="HJ323" s="2712"/>
      <c r="HK323" s="2712"/>
      <c r="HL323" s="2712"/>
      <c r="HM323" s="2712"/>
      <c r="HN323" s="2712"/>
      <c r="HO323" s="2712"/>
      <c r="HP323" s="2712"/>
      <c r="HQ323" s="2712"/>
      <c r="HR323" s="2712"/>
      <c r="HS323" s="2712"/>
      <c r="HT323" s="2712"/>
      <c r="HU323" s="2712"/>
      <c r="HV323" s="2712"/>
      <c r="HW323" s="2712"/>
      <c r="HX323" s="2712"/>
      <c r="HY323" s="2712"/>
      <c r="HZ323" s="2712"/>
      <c r="IA323" s="2712"/>
      <c r="IB323" s="2712"/>
      <c r="IC323" s="2712"/>
      <c r="ID323" s="2712"/>
      <c r="IE323" s="2712"/>
      <c r="IF323" s="2712"/>
      <c r="IG323" s="2712"/>
      <c r="IH323" s="2712"/>
      <c r="II323" s="2712"/>
      <c r="IJ323" s="2712"/>
      <c r="IK323" s="2712"/>
      <c r="IL323" s="2712"/>
      <c r="IM323" s="2712"/>
      <c r="IN323" s="2712"/>
      <c r="IO323" s="2712"/>
      <c r="IP323" s="2712"/>
      <c r="IQ323" s="2712"/>
      <c r="IR323" s="2712"/>
      <c r="IS323" s="2712"/>
      <c r="IT323" s="2712"/>
      <c r="IU323" s="2712"/>
      <c r="IV323" s="2712"/>
    </row>
    <row r="324" spans="1:256" ht="15.6" customHeight="1">
      <c r="C324" s="2641"/>
      <c r="D324" s="2718"/>
      <c r="E324" s="2505"/>
      <c r="F324" s="2720" t="s">
        <v>631</v>
      </c>
      <c r="G324" s="808"/>
      <c r="H324" s="808"/>
      <c r="I324" s="808">
        <v>847018.29007628129</v>
      </c>
      <c r="J324" s="808">
        <v>788133.3</v>
      </c>
      <c r="K324" s="808">
        <v>853186.64209027379</v>
      </c>
      <c r="L324" s="808">
        <v>421355.63056512916</v>
      </c>
      <c r="M324" s="808">
        <v>484285.9858255579</v>
      </c>
      <c r="N324" s="808">
        <v>1115448.8870946809</v>
      </c>
      <c r="O324" s="808" t="e">
        <v>#REF!</v>
      </c>
      <c r="P324" s="808">
        <v>2030700</v>
      </c>
      <c r="Q324" s="808">
        <v>1997100</v>
      </c>
      <c r="R324" s="808">
        <v>1809300</v>
      </c>
      <c r="S324" s="2643">
        <v>1210000</v>
      </c>
      <c r="T324" s="2643">
        <v>585700</v>
      </c>
      <c r="U324" s="810">
        <v>573600</v>
      </c>
      <c r="V324" s="2644">
        <v>1260300</v>
      </c>
      <c r="W324" s="2644">
        <v>791500</v>
      </c>
      <c r="X324" s="1652">
        <v>945300</v>
      </c>
      <c r="Y324" s="2646">
        <v>728500</v>
      </c>
      <c r="Z324" s="2646">
        <v>756800</v>
      </c>
      <c r="AA324" s="2647">
        <v>653700</v>
      </c>
      <c r="AB324" s="2647">
        <v>706700</v>
      </c>
      <c r="AC324" s="2721">
        <v>724400</v>
      </c>
      <c r="AD324" s="2721">
        <v>742500</v>
      </c>
      <c r="AE324" s="2721">
        <v>761100</v>
      </c>
      <c r="AF324" s="2721">
        <v>780100</v>
      </c>
      <c r="AG324" s="2721">
        <v>799600</v>
      </c>
      <c r="AH324" s="2721">
        <v>819600</v>
      </c>
      <c r="AI324" s="2721">
        <v>840100</v>
      </c>
      <c r="AJ324" s="2721">
        <v>861100</v>
      </c>
      <c r="AK324" s="2721">
        <v>882600</v>
      </c>
      <c r="AL324" s="2721">
        <v>904700</v>
      </c>
      <c r="AM324" s="2721">
        <v>927300</v>
      </c>
      <c r="AN324" s="2721">
        <v>950500</v>
      </c>
      <c r="AO324" s="2721">
        <v>974300</v>
      </c>
      <c r="AP324" s="2721">
        <v>998700</v>
      </c>
      <c r="AQ324" s="2712"/>
      <c r="AR324" s="2712"/>
      <c r="AS324" s="1652">
        <v>756800</v>
      </c>
      <c r="AT324" s="2712"/>
      <c r="AU324" s="2712"/>
      <c r="AV324" s="2712"/>
      <c r="AW324" s="2712"/>
      <c r="AX324" s="2712"/>
      <c r="AY324" s="2712"/>
      <c r="AZ324" s="2712"/>
      <c r="BA324" s="2712"/>
      <c r="BB324" s="2712"/>
      <c r="BC324" s="2712"/>
      <c r="BD324" s="2712"/>
      <c r="BE324" s="2712"/>
      <c r="BF324" s="2712"/>
      <c r="BG324" s="2712"/>
      <c r="BH324" s="2712"/>
      <c r="BI324" s="2712"/>
      <c r="BJ324" s="2712"/>
      <c r="BK324" s="2712"/>
      <c r="BL324" s="2712"/>
      <c r="BM324" s="2712"/>
      <c r="BN324" s="2712"/>
      <c r="BO324" s="2712"/>
      <c r="BP324" s="2712"/>
      <c r="BQ324" s="2712"/>
      <c r="BR324" s="2712"/>
      <c r="BS324" s="2712"/>
      <c r="BT324" s="2712"/>
      <c r="BU324" s="2712"/>
      <c r="BV324" s="2712"/>
      <c r="BW324" s="2712"/>
      <c r="BX324" s="2712"/>
      <c r="BY324" s="2712"/>
      <c r="BZ324" s="2712"/>
      <c r="CA324" s="2712"/>
      <c r="CB324" s="2712"/>
      <c r="CC324" s="2712"/>
      <c r="CD324" s="2712"/>
      <c r="CE324" s="2712"/>
      <c r="CF324" s="2712"/>
      <c r="CG324" s="2712"/>
      <c r="CH324" s="2712"/>
      <c r="CI324" s="2712"/>
      <c r="CJ324" s="2712"/>
      <c r="CK324" s="2712"/>
      <c r="CL324" s="2712"/>
      <c r="CM324" s="2712"/>
      <c r="CN324" s="2712"/>
      <c r="CO324" s="2712"/>
      <c r="CP324" s="2712"/>
      <c r="CQ324" s="2712"/>
      <c r="CR324" s="2712"/>
      <c r="CS324" s="2712"/>
      <c r="CT324" s="2712"/>
      <c r="CU324" s="2712"/>
      <c r="CV324" s="2712"/>
      <c r="CW324" s="2712"/>
      <c r="CX324" s="2712"/>
      <c r="CY324" s="2712"/>
      <c r="CZ324" s="2712"/>
      <c r="DA324" s="2712"/>
      <c r="DB324" s="2712"/>
      <c r="DC324" s="2712"/>
      <c r="DD324" s="2712"/>
      <c r="DE324" s="2712"/>
      <c r="DF324" s="2712"/>
      <c r="DG324" s="2712"/>
      <c r="DH324" s="2712"/>
      <c r="DI324" s="2712"/>
      <c r="DJ324" s="2712"/>
      <c r="DK324" s="2712"/>
      <c r="DL324" s="2712"/>
      <c r="DM324" s="2712"/>
      <c r="DN324" s="2712"/>
      <c r="DO324" s="2712"/>
      <c r="DP324" s="2712"/>
      <c r="DQ324" s="2712"/>
      <c r="DR324" s="2712"/>
      <c r="DS324" s="2712"/>
      <c r="DT324" s="2712"/>
      <c r="DU324" s="2712"/>
      <c r="DV324" s="2712"/>
      <c r="DW324" s="2712"/>
      <c r="DX324" s="2712"/>
      <c r="DY324" s="2712"/>
      <c r="DZ324" s="2712"/>
      <c r="EA324" s="2712"/>
      <c r="EB324" s="2712"/>
      <c r="EC324" s="2712"/>
      <c r="ED324" s="2712"/>
      <c r="EE324" s="2712"/>
      <c r="EF324" s="2712"/>
      <c r="EG324" s="2712"/>
      <c r="EH324" s="2712"/>
      <c r="EI324" s="2712"/>
      <c r="EJ324" s="2712"/>
      <c r="EK324" s="2712"/>
      <c r="EL324" s="2712"/>
      <c r="EM324" s="2712"/>
      <c r="EN324" s="2712"/>
      <c r="EO324" s="2712"/>
      <c r="EP324" s="2712"/>
      <c r="EQ324" s="2712"/>
      <c r="ER324" s="2712"/>
      <c r="ES324" s="2712"/>
      <c r="ET324" s="2712"/>
      <c r="EU324" s="2712"/>
      <c r="EV324" s="2712"/>
      <c r="EW324" s="2712"/>
      <c r="EX324" s="2712"/>
      <c r="EY324" s="2712"/>
      <c r="EZ324" s="2712"/>
      <c r="FA324" s="2712"/>
      <c r="FB324" s="2712"/>
      <c r="FC324" s="2712"/>
      <c r="FD324" s="2712"/>
      <c r="FE324" s="2712"/>
      <c r="FF324" s="2712"/>
      <c r="FG324" s="2712"/>
      <c r="FH324" s="2712"/>
      <c r="FI324" s="2712"/>
      <c r="FJ324" s="2712"/>
      <c r="FK324" s="2712"/>
      <c r="FL324" s="2712"/>
      <c r="FM324" s="2712"/>
      <c r="FN324" s="2712"/>
      <c r="FO324" s="2712"/>
      <c r="FP324" s="2712"/>
      <c r="FQ324" s="2712"/>
      <c r="FR324" s="2712"/>
      <c r="FS324" s="2712"/>
      <c r="FT324" s="2712"/>
      <c r="FU324" s="2712"/>
      <c r="FV324" s="2712"/>
      <c r="FW324" s="2712"/>
      <c r="FX324" s="2712"/>
      <c r="FY324" s="2712"/>
      <c r="FZ324" s="2712"/>
      <c r="GA324" s="2712"/>
      <c r="GB324" s="2712"/>
      <c r="GC324" s="2712"/>
      <c r="GD324" s="2712"/>
      <c r="GE324" s="2712"/>
      <c r="GF324" s="2712"/>
      <c r="GG324" s="2712"/>
      <c r="GH324" s="2712"/>
      <c r="GI324" s="2712"/>
      <c r="GJ324" s="2712"/>
      <c r="GK324" s="2712"/>
      <c r="GL324" s="2712"/>
      <c r="GM324" s="2712"/>
      <c r="GN324" s="2712"/>
      <c r="GO324" s="2712"/>
      <c r="GP324" s="2712"/>
      <c r="GQ324" s="2712"/>
      <c r="GR324" s="2712"/>
      <c r="GS324" s="2712"/>
      <c r="GT324" s="2712"/>
      <c r="GU324" s="2712"/>
      <c r="GV324" s="2712"/>
      <c r="GW324" s="2712"/>
      <c r="GX324" s="2712"/>
      <c r="GY324" s="2712"/>
      <c r="GZ324" s="2712"/>
      <c r="HA324" s="2712"/>
      <c r="HB324" s="2712"/>
      <c r="HC324" s="2712"/>
      <c r="HD324" s="2712"/>
      <c r="HE324" s="2712"/>
      <c r="HF324" s="2712"/>
      <c r="HG324" s="2712"/>
      <c r="HH324" s="2712"/>
      <c r="HI324" s="2712"/>
      <c r="HJ324" s="2712"/>
      <c r="HK324" s="2712"/>
      <c r="HL324" s="2712"/>
      <c r="HM324" s="2712"/>
      <c r="HN324" s="2712"/>
      <c r="HO324" s="2712"/>
      <c r="HP324" s="2712"/>
      <c r="HQ324" s="2712"/>
      <c r="HR324" s="2712"/>
      <c r="HS324" s="2712"/>
      <c r="HT324" s="2712"/>
      <c r="HU324" s="2712"/>
      <c r="HV324" s="2712"/>
      <c r="HW324" s="2712"/>
      <c r="HX324" s="2712"/>
      <c r="HY324" s="2712"/>
      <c r="HZ324" s="2712"/>
      <c r="IA324" s="2712"/>
      <c r="IB324" s="2712"/>
      <c r="IC324" s="2712"/>
      <c r="ID324" s="2712"/>
      <c r="IE324" s="2712"/>
      <c r="IF324" s="2712"/>
      <c r="IG324" s="2712"/>
      <c r="IH324" s="2712"/>
      <c r="II324" s="2712"/>
      <c r="IJ324" s="2712"/>
      <c r="IK324" s="2712"/>
      <c r="IL324" s="2712"/>
      <c r="IM324" s="2712"/>
      <c r="IN324" s="2712"/>
      <c r="IO324" s="2712"/>
      <c r="IP324" s="2712"/>
      <c r="IQ324" s="2712"/>
      <c r="IR324" s="2712"/>
      <c r="IS324" s="2712"/>
      <c r="IT324" s="2712"/>
      <c r="IU324" s="2712"/>
      <c r="IV324" s="2712"/>
    </row>
    <row r="325" spans="1:256" ht="15.6" customHeight="1">
      <c r="C325" s="2641"/>
      <c r="D325" s="2718"/>
      <c r="E325" s="2505"/>
      <c r="F325" s="2720" t="s">
        <v>634</v>
      </c>
      <c r="G325" s="808"/>
      <c r="H325" s="808"/>
      <c r="I325" s="808">
        <v>973841.72</v>
      </c>
      <c r="J325" s="808">
        <v>1038089.46</v>
      </c>
      <c r="K325" s="808">
        <v>1128292.3176179251</v>
      </c>
      <c r="L325" s="808">
        <v>1266502.98</v>
      </c>
      <c r="M325" s="808">
        <v>1210269.68</v>
      </c>
      <c r="N325" s="808">
        <v>1491958.9</v>
      </c>
      <c r="O325" s="808" t="e">
        <v>#REF!</v>
      </c>
      <c r="P325" s="808">
        <v>5677800</v>
      </c>
      <c r="Q325" s="808">
        <v>6029900</v>
      </c>
      <c r="R325" s="808">
        <v>6276400</v>
      </c>
      <c r="S325" s="2643">
        <v>5602700</v>
      </c>
      <c r="T325" s="2643">
        <v>3825700</v>
      </c>
      <c r="U325" s="810">
        <v>4516600</v>
      </c>
      <c r="V325" s="2644">
        <v>7614600</v>
      </c>
      <c r="W325" s="2644">
        <v>5029000</v>
      </c>
      <c r="X325" s="1652">
        <v>6257000</v>
      </c>
      <c r="Y325" s="2646">
        <v>3684000</v>
      </c>
      <c r="Z325" s="2646">
        <v>3684000</v>
      </c>
      <c r="AA325" s="2647">
        <v>3389000</v>
      </c>
      <c r="AB325" s="2647">
        <v>3482000</v>
      </c>
      <c r="AC325" s="2721">
        <v>3569100</v>
      </c>
      <c r="AD325" s="2721">
        <v>3658300</v>
      </c>
      <c r="AE325" s="2721">
        <v>3749800</v>
      </c>
      <c r="AF325" s="2721">
        <v>3843500</v>
      </c>
      <c r="AG325" s="2721">
        <v>3939600</v>
      </c>
      <c r="AH325" s="2721">
        <v>4038100</v>
      </c>
      <c r="AI325" s="2721">
        <v>4139100</v>
      </c>
      <c r="AJ325" s="2721">
        <v>4242600</v>
      </c>
      <c r="AK325" s="2721">
        <v>4348700</v>
      </c>
      <c r="AL325" s="2721">
        <v>4457400</v>
      </c>
      <c r="AM325" s="2721">
        <v>4568800</v>
      </c>
      <c r="AN325" s="2721">
        <v>4683000</v>
      </c>
      <c r="AO325" s="2721">
        <v>4800100</v>
      </c>
      <c r="AP325" s="2721">
        <v>4920100</v>
      </c>
      <c r="AQ325" s="2712"/>
      <c r="AR325" s="2712"/>
      <c r="AS325" s="1652">
        <v>3684000</v>
      </c>
      <c r="AT325" s="2712"/>
      <c r="AU325" s="2712"/>
      <c r="AV325" s="2712"/>
      <c r="AW325" s="2712"/>
      <c r="AX325" s="2712"/>
      <c r="AY325" s="2712"/>
      <c r="AZ325" s="2712"/>
      <c r="BA325" s="2712"/>
      <c r="BB325" s="2712"/>
      <c r="BC325" s="2712"/>
      <c r="BD325" s="2712"/>
      <c r="BE325" s="2712"/>
      <c r="BF325" s="2712"/>
      <c r="BG325" s="2712"/>
      <c r="BH325" s="2712"/>
      <c r="BI325" s="2712"/>
      <c r="BJ325" s="2712"/>
      <c r="BK325" s="2712"/>
      <c r="BL325" s="2712"/>
      <c r="BM325" s="2712"/>
      <c r="BN325" s="2712"/>
      <c r="BO325" s="2712"/>
      <c r="BP325" s="2712"/>
      <c r="BQ325" s="2712"/>
      <c r="BR325" s="2712"/>
      <c r="BS325" s="2712"/>
      <c r="BT325" s="2712"/>
      <c r="BU325" s="2712"/>
      <c r="BV325" s="2712"/>
      <c r="BW325" s="2712"/>
      <c r="BX325" s="2712"/>
      <c r="BY325" s="2712"/>
      <c r="BZ325" s="2712"/>
      <c r="CA325" s="2712"/>
      <c r="CB325" s="2712"/>
      <c r="CC325" s="2712"/>
      <c r="CD325" s="2712"/>
      <c r="CE325" s="2712"/>
      <c r="CF325" s="2712"/>
      <c r="CG325" s="2712"/>
      <c r="CH325" s="2712"/>
      <c r="CI325" s="2712"/>
      <c r="CJ325" s="2712"/>
      <c r="CK325" s="2712"/>
      <c r="CL325" s="2712"/>
      <c r="CM325" s="2712"/>
      <c r="CN325" s="2712"/>
      <c r="CO325" s="2712"/>
      <c r="CP325" s="2712"/>
      <c r="CQ325" s="2712"/>
      <c r="CR325" s="2712"/>
      <c r="CS325" s="2712"/>
      <c r="CT325" s="2712"/>
      <c r="CU325" s="2712"/>
      <c r="CV325" s="2712"/>
      <c r="CW325" s="2712"/>
      <c r="CX325" s="2712"/>
      <c r="CY325" s="2712"/>
      <c r="CZ325" s="2712"/>
      <c r="DA325" s="2712"/>
      <c r="DB325" s="2712"/>
      <c r="DC325" s="2712"/>
      <c r="DD325" s="2712"/>
      <c r="DE325" s="2712"/>
      <c r="DF325" s="2712"/>
      <c r="DG325" s="2712"/>
      <c r="DH325" s="2712"/>
      <c r="DI325" s="2712"/>
      <c r="DJ325" s="2712"/>
      <c r="DK325" s="2712"/>
      <c r="DL325" s="2712"/>
      <c r="DM325" s="2712"/>
      <c r="DN325" s="2712"/>
      <c r="DO325" s="2712"/>
      <c r="DP325" s="2712"/>
      <c r="DQ325" s="2712"/>
      <c r="DR325" s="2712"/>
      <c r="DS325" s="2712"/>
      <c r="DT325" s="2712"/>
      <c r="DU325" s="2712"/>
      <c r="DV325" s="2712"/>
      <c r="DW325" s="2712"/>
      <c r="DX325" s="2712"/>
      <c r="DY325" s="2712"/>
      <c r="DZ325" s="2712"/>
      <c r="EA325" s="2712"/>
      <c r="EB325" s="2712"/>
      <c r="EC325" s="2712"/>
      <c r="ED325" s="2712"/>
      <c r="EE325" s="2712"/>
      <c r="EF325" s="2712"/>
      <c r="EG325" s="2712"/>
      <c r="EH325" s="2712"/>
      <c r="EI325" s="2712"/>
      <c r="EJ325" s="2712"/>
      <c r="EK325" s="2712"/>
      <c r="EL325" s="2712"/>
      <c r="EM325" s="2712"/>
      <c r="EN325" s="2712"/>
      <c r="EO325" s="2712"/>
      <c r="EP325" s="2712"/>
      <c r="EQ325" s="2712"/>
      <c r="ER325" s="2712"/>
      <c r="ES325" s="2712"/>
      <c r="ET325" s="2712"/>
      <c r="EU325" s="2712"/>
      <c r="EV325" s="2712"/>
      <c r="EW325" s="2712"/>
      <c r="EX325" s="2712"/>
      <c r="EY325" s="2712"/>
      <c r="EZ325" s="2712"/>
      <c r="FA325" s="2712"/>
      <c r="FB325" s="2712"/>
      <c r="FC325" s="2712"/>
      <c r="FD325" s="2712"/>
      <c r="FE325" s="2712"/>
      <c r="FF325" s="2712"/>
      <c r="FG325" s="2712"/>
      <c r="FH325" s="2712"/>
      <c r="FI325" s="2712"/>
      <c r="FJ325" s="2712"/>
      <c r="FK325" s="2712"/>
      <c r="FL325" s="2712"/>
      <c r="FM325" s="2712"/>
      <c r="FN325" s="2712"/>
      <c r="FO325" s="2712"/>
      <c r="FP325" s="2712"/>
      <c r="FQ325" s="2712"/>
      <c r="FR325" s="2712"/>
      <c r="FS325" s="2712"/>
      <c r="FT325" s="2712"/>
      <c r="FU325" s="2712"/>
      <c r="FV325" s="2712"/>
      <c r="FW325" s="2712"/>
      <c r="FX325" s="2712"/>
      <c r="FY325" s="2712"/>
      <c r="FZ325" s="2712"/>
      <c r="GA325" s="2712"/>
      <c r="GB325" s="2712"/>
      <c r="GC325" s="2712"/>
      <c r="GD325" s="2712"/>
      <c r="GE325" s="2712"/>
      <c r="GF325" s="2712"/>
      <c r="GG325" s="2712"/>
      <c r="GH325" s="2712"/>
      <c r="GI325" s="2712"/>
      <c r="GJ325" s="2712"/>
      <c r="GK325" s="2712"/>
      <c r="GL325" s="2712"/>
      <c r="GM325" s="2712"/>
      <c r="GN325" s="2712"/>
      <c r="GO325" s="2712"/>
      <c r="GP325" s="2712"/>
      <c r="GQ325" s="2712"/>
      <c r="GR325" s="2712"/>
      <c r="GS325" s="2712"/>
      <c r="GT325" s="2712"/>
      <c r="GU325" s="2712"/>
      <c r="GV325" s="2712"/>
      <c r="GW325" s="2712"/>
      <c r="GX325" s="2712"/>
      <c r="GY325" s="2712"/>
      <c r="GZ325" s="2712"/>
      <c r="HA325" s="2712"/>
      <c r="HB325" s="2712"/>
      <c r="HC325" s="2712"/>
      <c r="HD325" s="2712"/>
      <c r="HE325" s="2712"/>
      <c r="HF325" s="2712"/>
      <c r="HG325" s="2712"/>
      <c r="HH325" s="2712"/>
      <c r="HI325" s="2712"/>
      <c r="HJ325" s="2712"/>
      <c r="HK325" s="2712"/>
      <c r="HL325" s="2712"/>
      <c r="HM325" s="2712"/>
      <c r="HN325" s="2712"/>
      <c r="HO325" s="2712"/>
      <c r="HP325" s="2712"/>
      <c r="HQ325" s="2712"/>
      <c r="HR325" s="2712"/>
      <c r="HS325" s="2712"/>
      <c r="HT325" s="2712"/>
      <c r="HU325" s="2712"/>
      <c r="HV325" s="2712"/>
      <c r="HW325" s="2712"/>
      <c r="HX325" s="2712"/>
      <c r="HY325" s="2712"/>
      <c r="HZ325" s="2712"/>
      <c r="IA325" s="2712"/>
      <c r="IB325" s="2712"/>
      <c r="IC325" s="2712"/>
      <c r="ID325" s="2712"/>
      <c r="IE325" s="2712"/>
      <c r="IF325" s="2712"/>
      <c r="IG325" s="2712"/>
      <c r="IH325" s="2712"/>
      <c r="II325" s="2712"/>
      <c r="IJ325" s="2712"/>
      <c r="IK325" s="2712"/>
      <c r="IL325" s="2712"/>
      <c r="IM325" s="2712"/>
      <c r="IN325" s="2712"/>
      <c r="IO325" s="2712"/>
      <c r="IP325" s="2712"/>
      <c r="IQ325" s="2712"/>
      <c r="IR325" s="2712"/>
      <c r="IS325" s="2712"/>
      <c r="IT325" s="2712"/>
      <c r="IU325" s="2712"/>
      <c r="IV325" s="2712"/>
    </row>
    <row r="326" spans="1:256" s="2565" customFormat="1" ht="15.6" customHeight="1">
      <c r="A326" s="2522"/>
      <c r="B326" s="2522"/>
      <c r="C326" s="2641"/>
      <c r="D326" s="2718"/>
      <c r="E326" s="2505"/>
      <c r="F326" s="2670" t="s">
        <v>637</v>
      </c>
      <c r="G326" s="808"/>
      <c r="H326" s="808"/>
      <c r="I326" s="808">
        <v>412120.15186242957</v>
      </c>
      <c r="J326" s="808">
        <v>441242.60670031287</v>
      </c>
      <c r="K326" s="808">
        <v>359994.01921856898</v>
      </c>
      <c r="L326" s="808">
        <v>574422.43365073937</v>
      </c>
      <c r="M326" s="808">
        <v>539221.48666651791</v>
      </c>
      <c r="N326" s="808">
        <v>982208.49064741493</v>
      </c>
      <c r="O326" s="808">
        <v>0</v>
      </c>
      <c r="P326" s="808">
        <v>736500</v>
      </c>
      <c r="Q326" s="808">
        <v>604000</v>
      </c>
      <c r="R326" s="808">
        <v>709200</v>
      </c>
      <c r="S326" s="2643">
        <v>750600</v>
      </c>
      <c r="T326" s="2643">
        <v>883400</v>
      </c>
      <c r="U326" s="810">
        <v>1266300</v>
      </c>
      <c r="V326" s="2644">
        <v>803700</v>
      </c>
      <c r="W326" s="2644">
        <v>748200</v>
      </c>
      <c r="X326" s="1652">
        <v>1098900</v>
      </c>
      <c r="Y326" s="2646">
        <v>760900</v>
      </c>
      <c r="Z326" s="2646">
        <v>757600</v>
      </c>
      <c r="AA326" s="2647">
        <v>806800</v>
      </c>
      <c r="AB326" s="2647">
        <v>806800</v>
      </c>
      <c r="AC326" s="515">
        <v>827000</v>
      </c>
      <c r="AD326" s="515">
        <v>847700</v>
      </c>
      <c r="AE326" s="515">
        <v>868900</v>
      </c>
      <c r="AF326" s="515">
        <v>890600</v>
      </c>
      <c r="AG326" s="515">
        <v>912900</v>
      </c>
      <c r="AH326" s="515">
        <v>935700</v>
      </c>
      <c r="AI326" s="515">
        <v>959100</v>
      </c>
      <c r="AJ326" s="515">
        <v>983100</v>
      </c>
      <c r="AK326" s="515">
        <v>1007700</v>
      </c>
      <c r="AL326" s="515">
        <v>1032900</v>
      </c>
      <c r="AM326" s="515">
        <v>1058700</v>
      </c>
      <c r="AN326" s="515">
        <v>1085200</v>
      </c>
      <c r="AO326" s="515">
        <v>1112300</v>
      </c>
      <c r="AP326" s="561">
        <v>1140100</v>
      </c>
      <c r="AQ326" s="2712"/>
      <c r="AR326" s="2712"/>
      <c r="AS326" s="1652">
        <v>757600</v>
      </c>
      <c r="AT326" s="2712"/>
      <c r="AU326" s="2712"/>
      <c r="AV326" s="2712"/>
      <c r="AW326" s="2712"/>
      <c r="AX326" s="2712"/>
      <c r="AY326" s="2712"/>
      <c r="AZ326" s="2712"/>
      <c r="BA326" s="2712"/>
      <c r="BB326" s="2712"/>
      <c r="BC326" s="2712"/>
      <c r="BD326" s="2712"/>
      <c r="BE326" s="2712"/>
      <c r="BF326" s="2712"/>
      <c r="BG326" s="2712"/>
      <c r="BH326" s="2712"/>
      <c r="BI326" s="2712"/>
      <c r="BJ326" s="2712"/>
      <c r="BK326" s="2712"/>
      <c r="BL326" s="2712"/>
      <c r="BM326" s="2712"/>
      <c r="BN326" s="2712"/>
      <c r="BO326" s="2712"/>
      <c r="BP326" s="2712"/>
      <c r="BQ326" s="2712"/>
      <c r="BR326" s="2712"/>
      <c r="BS326" s="2712"/>
      <c r="BT326" s="2712"/>
      <c r="BU326" s="2712"/>
      <c r="BV326" s="2712"/>
      <c r="BW326" s="2712"/>
      <c r="BX326" s="2712"/>
      <c r="BY326" s="2712"/>
      <c r="BZ326" s="2712"/>
      <c r="CA326" s="2712"/>
      <c r="CB326" s="2712"/>
      <c r="CC326" s="2712"/>
      <c r="CD326" s="2712"/>
      <c r="CE326" s="2712"/>
      <c r="CF326" s="2712"/>
      <c r="CG326" s="2712"/>
      <c r="CH326" s="2712"/>
      <c r="CI326" s="2712"/>
      <c r="CJ326" s="2712"/>
      <c r="CK326" s="2712"/>
      <c r="CL326" s="2712"/>
      <c r="CM326" s="2712"/>
      <c r="CN326" s="2712"/>
      <c r="CO326" s="2712"/>
      <c r="CP326" s="2712"/>
      <c r="CQ326" s="2712"/>
      <c r="CR326" s="2712"/>
      <c r="CS326" s="2712"/>
      <c r="CT326" s="2712"/>
      <c r="CU326" s="2712"/>
      <c r="CV326" s="2712"/>
      <c r="CW326" s="2712"/>
      <c r="CX326" s="2712"/>
      <c r="CY326" s="2712"/>
      <c r="CZ326" s="2712"/>
      <c r="DA326" s="2712"/>
      <c r="DB326" s="2712"/>
      <c r="DC326" s="2712"/>
      <c r="DD326" s="2712"/>
      <c r="DE326" s="2712"/>
      <c r="DF326" s="2712"/>
      <c r="DG326" s="2712"/>
      <c r="DH326" s="2712"/>
      <c r="DI326" s="2712"/>
      <c r="DJ326" s="2712"/>
      <c r="DK326" s="2712"/>
      <c r="DL326" s="2712"/>
      <c r="DM326" s="2712"/>
      <c r="DN326" s="2712"/>
      <c r="DO326" s="2712"/>
      <c r="DP326" s="2712"/>
      <c r="DQ326" s="2712"/>
      <c r="DR326" s="2712"/>
      <c r="DS326" s="2712"/>
      <c r="DT326" s="2712"/>
      <c r="DU326" s="2712"/>
      <c r="DV326" s="2712"/>
      <c r="DW326" s="2712"/>
      <c r="DX326" s="2712"/>
      <c r="DY326" s="2712"/>
      <c r="DZ326" s="2712"/>
      <c r="EA326" s="2712"/>
      <c r="EB326" s="2712"/>
      <c r="EC326" s="2712"/>
      <c r="ED326" s="2712"/>
      <c r="EE326" s="2712"/>
      <c r="EF326" s="2712"/>
      <c r="EG326" s="2712"/>
      <c r="EH326" s="2712"/>
      <c r="EI326" s="2712"/>
      <c r="EJ326" s="2712"/>
      <c r="EK326" s="2712"/>
      <c r="EL326" s="2712"/>
      <c r="EM326" s="2712"/>
      <c r="EN326" s="2712"/>
      <c r="EO326" s="2712"/>
      <c r="EP326" s="2712"/>
      <c r="EQ326" s="2712"/>
      <c r="ER326" s="2712"/>
      <c r="ES326" s="2712"/>
      <c r="ET326" s="2712"/>
      <c r="EU326" s="2712"/>
      <c r="EV326" s="2712"/>
      <c r="EW326" s="2712"/>
      <c r="EX326" s="2712"/>
      <c r="EY326" s="2712"/>
      <c r="EZ326" s="2712"/>
      <c r="FA326" s="2712"/>
      <c r="FB326" s="2712"/>
      <c r="FC326" s="2712"/>
      <c r="FD326" s="2712"/>
      <c r="FE326" s="2712"/>
      <c r="FF326" s="2712"/>
      <c r="FG326" s="2712"/>
      <c r="FH326" s="2712"/>
      <c r="FI326" s="2712"/>
      <c r="FJ326" s="2712"/>
      <c r="FK326" s="2712"/>
      <c r="FL326" s="2712"/>
      <c r="FM326" s="2712"/>
      <c r="FN326" s="2712"/>
      <c r="FO326" s="2712"/>
      <c r="FP326" s="2712"/>
      <c r="FQ326" s="2712"/>
      <c r="FR326" s="2712"/>
      <c r="FS326" s="2712"/>
      <c r="FT326" s="2712"/>
      <c r="FU326" s="2712"/>
      <c r="FV326" s="2712"/>
      <c r="FW326" s="2712"/>
      <c r="FX326" s="2712"/>
      <c r="FY326" s="2712"/>
      <c r="FZ326" s="2712"/>
      <c r="GA326" s="2712"/>
      <c r="GB326" s="2712"/>
      <c r="GC326" s="2712"/>
      <c r="GD326" s="2712"/>
      <c r="GE326" s="2712"/>
      <c r="GF326" s="2712"/>
      <c r="GG326" s="2712"/>
      <c r="GH326" s="2712"/>
      <c r="GI326" s="2712"/>
      <c r="GJ326" s="2712"/>
      <c r="GK326" s="2712"/>
      <c r="GL326" s="2712"/>
      <c r="GM326" s="2712"/>
      <c r="GN326" s="2712"/>
      <c r="GO326" s="2712"/>
      <c r="GP326" s="2712"/>
      <c r="GQ326" s="2712"/>
      <c r="GR326" s="2712"/>
      <c r="GS326" s="2712"/>
      <c r="GT326" s="2712"/>
      <c r="GU326" s="2712"/>
      <c r="GV326" s="2712"/>
      <c r="GW326" s="2712"/>
      <c r="GX326" s="2712"/>
      <c r="GY326" s="2712"/>
      <c r="GZ326" s="2712"/>
      <c r="HA326" s="2712"/>
      <c r="HB326" s="2712"/>
      <c r="HC326" s="2712"/>
      <c r="HD326" s="2712"/>
      <c r="HE326" s="2712"/>
      <c r="HF326" s="2712"/>
      <c r="HG326" s="2712"/>
      <c r="HH326" s="2712"/>
      <c r="HI326" s="2712"/>
      <c r="HJ326" s="2712"/>
      <c r="HK326" s="2712"/>
      <c r="HL326" s="2712"/>
      <c r="HM326" s="2712"/>
      <c r="HN326" s="2712"/>
      <c r="HO326" s="2712"/>
      <c r="HP326" s="2712"/>
      <c r="HQ326" s="2712"/>
      <c r="HR326" s="2712"/>
      <c r="HS326" s="2712"/>
      <c r="HT326" s="2712"/>
      <c r="HU326" s="2712"/>
      <c r="HV326" s="2712"/>
      <c r="HW326" s="2712"/>
      <c r="HX326" s="2712"/>
      <c r="HY326" s="2712"/>
      <c r="HZ326" s="2712"/>
      <c r="IA326" s="2712"/>
      <c r="IB326" s="2712"/>
      <c r="IC326" s="2712"/>
      <c r="ID326" s="2712"/>
      <c r="IE326" s="2712"/>
      <c r="IF326" s="2712"/>
      <c r="IG326" s="2712"/>
      <c r="IH326" s="2712"/>
      <c r="II326" s="2712"/>
      <c r="IJ326" s="2712"/>
      <c r="IK326" s="2712"/>
      <c r="IL326" s="2712"/>
      <c r="IM326" s="2712"/>
      <c r="IN326" s="2712"/>
      <c r="IO326" s="2712"/>
      <c r="IP326" s="2712"/>
      <c r="IQ326" s="2712"/>
      <c r="IR326" s="2712"/>
      <c r="IS326" s="2712"/>
      <c r="IT326" s="2712"/>
      <c r="IU326" s="2712"/>
      <c r="IV326" s="2712"/>
    </row>
    <row r="327" spans="1:256" ht="15.6" customHeight="1">
      <c r="C327" s="2641"/>
      <c r="D327" s="2718"/>
      <c r="E327" s="2505"/>
      <c r="F327" s="2722" t="s">
        <v>640</v>
      </c>
      <c r="G327" s="1108"/>
      <c r="H327" s="1108"/>
      <c r="I327" s="1108"/>
      <c r="J327" s="1108"/>
      <c r="K327" s="1108"/>
      <c r="L327" s="1108"/>
      <c r="M327" s="1108"/>
      <c r="N327" s="1108"/>
      <c r="O327" s="808"/>
      <c r="P327" s="808">
        <v>0</v>
      </c>
      <c r="Q327" s="808">
        <v>0</v>
      </c>
      <c r="R327" s="808">
        <v>0</v>
      </c>
      <c r="S327" s="2643">
        <v>0</v>
      </c>
      <c r="T327" s="2643">
        <v>0</v>
      </c>
      <c r="U327" s="810">
        <v>0</v>
      </c>
      <c r="V327" s="2644">
        <v>0</v>
      </c>
      <c r="W327" s="2644">
        <v>0</v>
      </c>
      <c r="X327" s="1652">
        <v>0</v>
      </c>
      <c r="Y327" s="2646">
        <v>0</v>
      </c>
      <c r="Z327" s="2646">
        <v>0</v>
      </c>
      <c r="AA327" s="2647">
        <v>-651800</v>
      </c>
      <c r="AB327" s="2647">
        <v>-662600</v>
      </c>
      <c r="AC327" s="515">
        <v>-679200</v>
      </c>
      <c r="AD327" s="515">
        <v>-696200</v>
      </c>
      <c r="AE327" s="515">
        <v>-713600</v>
      </c>
      <c r="AF327" s="515">
        <v>-731400</v>
      </c>
      <c r="AG327" s="515">
        <v>-749700</v>
      </c>
      <c r="AH327" s="515">
        <v>-768400</v>
      </c>
      <c r="AI327" s="515">
        <v>-787600</v>
      </c>
      <c r="AJ327" s="515">
        <v>-807300</v>
      </c>
      <c r="AK327" s="515">
        <v>-827500</v>
      </c>
      <c r="AL327" s="515">
        <v>-848200</v>
      </c>
      <c r="AM327" s="515">
        <v>-869400</v>
      </c>
      <c r="AN327" s="515">
        <v>-891100</v>
      </c>
      <c r="AO327" s="515">
        <v>-913400</v>
      </c>
      <c r="AP327" s="561">
        <v>-936200</v>
      </c>
      <c r="AQ327" s="2712"/>
      <c r="AR327" s="2712"/>
      <c r="AS327" s="1652">
        <v>0</v>
      </c>
      <c r="AT327" s="2712"/>
      <c r="AU327" s="2712"/>
      <c r="AV327" s="2712"/>
      <c r="AW327" s="2712"/>
      <c r="AX327" s="2712"/>
      <c r="AY327" s="2712"/>
      <c r="AZ327" s="2712"/>
      <c r="BA327" s="2712"/>
      <c r="BB327" s="2712"/>
      <c r="BC327" s="2712"/>
      <c r="BD327" s="2712"/>
      <c r="BE327" s="2712"/>
      <c r="BF327" s="2712"/>
      <c r="BG327" s="2712"/>
      <c r="BH327" s="2712"/>
      <c r="BI327" s="2712"/>
      <c r="BJ327" s="2712"/>
      <c r="BK327" s="2712"/>
      <c r="BL327" s="2712"/>
      <c r="BM327" s="2712"/>
      <c r="BN327" s="2712"/>
      <c r="BO327" s="2712"/>
      <c r="BP327" s="2712"/>
      <c r="BQ327" s="2712"/>
      <c r="BR327" s="2712"/>
      <c r="BS327" s="2712"/>
      <c r="BT327" s="2712"/>
      <c r="BU327" s="2712"/>
      <c r="BV327" s="2712"/>
      <c r="BW327" s="2712"/>
      <c r="BX327" s="2712"/>
      <c r="BY327" s="2712"/>
      <c r="BZ327" s="2712"/>
      <c r="CA327" s="2712"/>
      <c r="CB327" s="2712"/>
      <c r="CC327" s="2712"/>
      <c r="CD327" s="2712"/>
      <c r="CE327" s="2712"/>
      <c r="CF327" s="2712"/>
      <c r="CG327" s="2712"/>
      <c r="CH327" s="2712"/>
      <c r="CI327" s="2712"/>
      <c r="CJ327" s="2712"/>
      <c r="CK327" s="2712"/>
      <c r="CL327" s="2712"/>
      <c r="CM327" s="2712"/>
      <c r="CN327" s="2712"/>
      <c r="CO327" s="2712"/>
      <c r="CP327" s="2712"/>
      <c r="CQ327" s="2712"/>
      <c r="CR327" s="2712"/>
      <c r="CS327" s="2712"/>
      <c r="CT327" s="2712"/>
      <c r="CU327" s="2712"/>
      <c r="CV327" s="2712"/>
      <c r="CW327" s="2712"/>
      <c r="CX327" s="2712"/>
      <c r="CY327" s="2712"/>
      <c r="CZ327" s="2712"/>
      <c r="DA327" s="2712"/>
      <c r="DB327" s="2712"/>
      <c r="DC327" s="2712"/>
      <c r="DD327" s="2712"/>
      <c r="DE327" s="2712"/>
      <c r="DF327" s="2712"/>
      <c r="DG327" s="2712"/>
      <c r="DH327" s="2712"/>
      <c r="DI327" s="2712"/>
      <c r="DJ327" s="2712"/>
      <c r="DK327" s="2712"/>
      <c r="DL327" s="2712"/>
      <c r="DM327" s="2712"/>
      <c r="DN327" s="2712"/>
      <c r="DO327" s="2712"/>
      <c r="DP327" s="2712"/>
      <c r="DQ327" s="2712"/>
      <c r="DR327" s="2712"/>
      <c r="DS327" s="2712"/>
      <c r="DT327" s="2712"/>
      <c r="DU327" s="2712"/>
      <c r="DV327" s="2712"/>
      <c r="DW327" s="2712"/>
      <c r="DX327" s="2712"/>
      <c r="DY327" s="2712"/>
      <c r="DZ327" s="2712"/>
      <c r="EA327" s="2712"/>
      <c r="EB327" s="2712"/>
      <c r="EC327" s="2712"/>
      <c r="ED327" s="2712"/>
      <c r="EE327" s="2712"/>
      <c r="EF327" s="2712"/>
      <c r="EG327" s="2712"/>
      <c r="EH327" s="2712"/>
      <c r="EI327" s="2712"/>
      <c r="EJ327" s="2712"/>
      <c r="EK327" s="2712"/>
      <c r="EL327" s="2712"/>
      <c r="EM327" s="2712"/>
      <c r="EN327" s="2712"/>
      <c r="EO327" s="2712"/>
      <c r="EP327" s="2712"/>
      <c r="EQ327" s="2712"/>
      <c r="ER327" s="2712"/>
      <c r="ES327" s="2712"/>
      <c r="ET327" s="2712"/>
      <c r="EU327" s="2712"/>
      <c r="EV327" s="2712"/>
      <c r="EW327" s="2712"/>
      <c r="EX327" s="2712"/>
      <c r="EY327" s="2712"/>
      <c r="EZ327" s="2712"/>
      <c r="FA327" s="2712"/>
      <c r="FB327" s="2712"/>
      <c r="FC327" s="2712"/>
      <c r="FD327" s="2712"/>
      <c r="FE327" s="2712"/>
      <c r="FF327" s="2712"/>
      <c r="FG327" s="2712"/>
      <c r="FH327" s="2712"/>
      <c r="FI327" s="2712"/>
      <c r="FJ327" s="2712"/>
      <c r="FK327" s="2712"/>
      <c r="FL327" s="2712"/>
      <c r="FM327" s="2712"/>
      <c r="FN327" s="2712"/>
      <c r="FO327" s="2712"/>
      <c r="FP327" s="2712"/>
      <c r="FQ327" s="2712"/>
      <c r="FR327" s="2712"/>
      <c r="FS327" s="2712"/>
      <c r="FT327" s="2712"/>
      <c r="FU327" s="2712"/>
      <c r="FV327" s="2712"/>
      <c r="FW327" s="2712"/>
      <c r="FX327" s="2712"/>
      <c r="FY327" s="2712"/>
      <c r="FZ327" s="2712"/>
      <c r="GA327" s="2712"/>
      <c r="GB327" s="2712"/>
      <c r="GC327" s="2712"/>
      <c r="GD327" s="2712"/>
      <c r="GE327" s="2712"/>
      <c r="GF327" s="2712"/>
      <c r="GG327" s="2712"/>
      <c r="GH327" s="2712"/>
      <c r="GI327" s="2712"/>
      <c r="GJ327" s="2712"/>
      <c r="GK327" s="2712"/>
      <c r="GL327" s="2712"/>
      <c r="GM327" s="2712"/>
      <c r="GN327" s="2712"/>
      <c r="GO327" s="2712"/>
      <c r="GP327" s="2712"/>
      <c r="GQ327" s="2712"/>
      <c r="GR327" s="2712"/>
      <c r="GS327" s="2712"/>
      <c r="GT327" s="2712"/>
      <c r="GU327" s="2712"/>
      <c r="GV327" s="2712"/>
      <c r="GW327" s="2712"/>
      <c r="GX327" s="2712"/>
      <c r="GY327" s="2712"/>
      <c r="GZ327" s="2712"/>
      <c r="HA327" s="2712"/>
      <c r="HB327" s="2712"/>
      <c r="HC327" s="2712"/>
      <c r="HD327" s="2712"/>
      <c r="HE327" s="2712"/>
      <c r="HF327" s="2712"/>
      <c r="HG327" s="2712"/>
      <c r="HH327" s="2712"/>
      <c r="HI327" s="2712"/>
      <c r="HJ327" s="2712"/>
      <c r="HK327" s="2712"/>
      <c r="HL327" s="2712"/>
      <c r="HM327" s="2712"/>
      <c r="HN327" s="2712"/>
      <c r="HO327" s="2712"/>
      <c r="HP327" s="2712"/>
      <c r="HQ327" s="2712"/>
      <c r="HR327" s="2712"/>
      <c r="HS327" s="2712"/>
      <c r="HT327" s="2712"/>
      <c r="HU327" s="2712"/>
      <c r="HV327" s="2712"/>
      <c r="HW327" s="2712"/>
      <c r="HX327" s="2712"/>
      <c r="HY327" s="2712"/>
      <c r="HZ327" s="2712"/>
      <c r="IA327" s="2712"/>
      <c r="IB327" s="2712"/>
      <c r="IC327" s="2712"/>
      <c r="ID327" s="2712"/>
      <c r="IE327" s="2712"/>
      <c r="IF327" s="2712"/>
      <c r="IG327" s="2712"/>
      <c r="IH327" s="2712"/>
      <c r="II327" s="2712"/>
      <c r="IJ327" s="2712"/>
      <c r="IK327" s="2712"/>
      <c r="IL327" s="2712"/>
      <c r="IM327" s="2712"/>
      <c r="IN327" s="2712"/>
      <c r="IO327" s="2712"/>
      <c r="IP327" s="2712"/>
      <c r="IQ327" s="2712"/>
      <c r="IR327" s="2712"/>
      <c r="IS327" s="2712"/>
      <c r="IT327" s="2712"/>
      <c r="IU327" s="2712"/>
      <c r="IV327" s="2712"/>
    </row>
    <row r="328" spans="1:256" ht="15.6" customHeight="1">
      <c r="C328" s="2641"/>
      <c r="D328" s="2714"/>
      <c r="E328" s="2723"/>
      <c r="F328" s="2724" t="s">
        <v>37</v>
      </c>
      <c r="G328" s="2475"/>
      <c r="H328" s="2475"/>
      <c r="I328" s="2475">
        <v>6956065.9561103461</v>
      </c>
      <c r="J328" s="2475">
        <v>7408779.2009443752</v>
      </c>
      <c r="K328" s="2475">
        <v>7365763.5136276409</v>
      </c>
      <c r="L328" s="2475">
        <v>7615145.8380330671</v>
      </c>
      <c r="M328" s="2475">
        <v>6292780.7930062702</v>
      </c>
      <c r="N328" s="2475">
        <v>8303071.5530106016</v>
      </c>
      <c r="O328" s="557" t="e">
        <v>#REF!</v>
      </c>
      <c r="P328" s="2633">
        <v>13991400</v>
      </c>
      <c r="Q328" s="2633">
        <v>13882000</v>
      </c>
      <c r="R328" s="2633">
        <v>14840700</v>
      </c>
      <c r="S328" s="2672">
        <v>13948300</v>
      </c>
      <c r="T328" s="2672">
        <v>12437400</v>
      </c>
      <c r="U328" s="2673">
        <v>13960400</v>
      </c>
      <c r="V328" s="2674">
        <v>16844800</v>
      </c>
      <c r="W328" s="557">
        <v>13937100</v>
      </c>
      <c r="X328" s="2675">
        <v>15871500</v>
      </c>
      <c r="Y328" s="2676">
        <v>13066500</v>
      </c>
      <c r="Z328" s="2676">
        <v>13674000</v>
      </c>
      <c r="AA328" s="2677">
        <v>13430622.887126999</v>
      </c>
      <c r="AB328" s="2677">
        <v>13252172.388822941</v>
      </c>
      <c r="AC328" s="557">
        <v>13725800</v>
      </c>
      <c r="AD328" s="557">
        <v>14262100</v>
      </c>
      <c r="AE328" s="557">
        <v>14826900</v>
      </c>
      <c r="AF328" s="557">
        <v>15408900</v>
      </c>
      <c r="AG328" s="557">
        <v>15909900</v>
      </c>
      <c r="AH328" s="557">
        <v>16427700</v>
      </c>
      <c r="AI328" s="557">
        <v>16963000</v>
      </c>
      <c r="AJ328" s="557">
        <v>17516300</v>
      </c>
      <c r="AK328" s="557">
        <v>18089400</v>
      </c>
      <c r="AL328" s="557">
        <v>18683200</v>
      </c>
      <c r="AM328" s="557">
        <v>19298200</v>
      </c>
      <c r="AN328" s="557">
        <v>19935500</v>
      </c>
      <c r="AO328" s="557">
        <v>20595600</v>
      </c>
      <c r="AP328" s="558">
        <v>21279500</v>
      </c>
      <c r="AQ328" s="2713"/>
      <c r="AR328" s="2713"/>
      <c r="AS328" s="2675">
        <v>13674000</v>
      </c>
      <c r="AT328" s="2713"/>
      <c r="AU328" s="2713"/>
      <c r="AV328" s="2713"/>
      <c r="AW328" s="2713"/>
      <c r="AX328" s="2713"/>
      <c r="AY328" s="2713"/>
      <c r="AZ328" s="2713"/>
      <c r="BA328" s="2713"/>
      <c r="BB328" s="2713"/>
      <c r="BC328" s="2713"/>
      <c r="BD328" s="2713"/>
      <c r="BE328" s="2713"/>
      <c r="BF328" s="2713"/>
      <c r="BG328" s="2713"/>
      <c r="BH328" s="2713"/>
      <c r="BI328" s="2713"/>
      <c r="BJ328" s="2713"/>
      <c r="BK328" s="2713"/>
      <c r="BL328" s="2713"/>
      <c r="BM328" s="2713"/>
      <c r="BN328" s="2713"/>
      <c r="BO328" s="2713"/>
      <c r="BP328" s="2713"/>
      <c r="BQ328" s="2713"/>
      <c r="BR328" s="2713"/>
      <c r="BS328" s="2713"/>
      <c r="BT328" s="2713"/>
      <c r="BU328" s="2713"/>
      <c r="BV328" s="2713"/>
      <c r="BW328" s="2713"/>
      <c r="BX328" s="2713"/>
      <c r="BY328" s="2713"/>
      <c r="BZ328" s="2713"/>
      <c r="CA328" s="2713"/>
      <c r="CB328" s="2713"/>
      <c r="CC328" s="2713"/>
      <c r="CD328" s="2713"/>
      <c r="CE328" s="2713"/>
      <c r="CF328" s="2713"/>
      <c r="CG328" s="2713"/>
      <c r="CH328" s="2713"/>
      <c r="CI328" s="2713"/>
      <c r="CJ328" s="2713"/>
      <c r="CK328" s="2713"/>
      <c r="CL328" s="2713"/>
      <c r="CM328" s="2713"/>
      <c r="CN328" s="2713"/>
      <c r="CO328" s="2713"/>
      <c r="CP328" s="2713"/>
      <c r="CQ328" s="2713"/>
      <c r="CR328" s="2713"/>
      <c r="CS328" s="2713"/>
      <c r="CT328" s="2713"/>
      <c r="CU328" s="2713"/>
      <c r="CV328" s="2713"/>
      <c r="CW328" s="2713"/>
      <c r="CX328" s="2713"/>
      <c r="CY328" s="2713"/>
      <c r="CZ328" s="2713"/>
      <c r="DA328" s="2713"/>
      <c r="DB328" s="2713"/>
      <c r="DC328" s="2713"/>
      <c r="DD328" s="2713"/>
      <c r="DE328" s="2713"/>
      <c r="DF328" s="2713"/>
      <c r="DG328" s="2713"/>
      <c r="DH328" s="2713"/>
      <c r="DI328" s="2713"/>
      <c r="DJ328" s="2713"/>
      <c r="DK328" s="2713"/>
      <c r="DL328" s="2713"/>
      <c r="DM328" s="2713"/>
      <c r="DN328" s="2713"/>
      <c r="DO328" s="2713"/>
      <c r="DP328" s="2713"/>
      <c r="DQ328" s="2713"/>
      <c r="DR328" s="2713"/>
      <c r="DS328" s="2713"/>
      <c r="DT328" s="2713"/>
      <c r="DU328" s="2713"/>
      <c r="DV328" s="2713"/>
      <c r="DW328" s="2713"/>
      <c r="DX328" s="2713"/>
      <c r="DY328" s="2713"/>
      <c r="DZ328" s="2713"/>
      <c r="EA328" s="2713"/>
      <c r="EB328" s="2713"/>
      <c r="EC328" s="2713"/>
      <c r="ED328" s="2713"/>
      <c r="EE328" s="2713"/>
      <c r="EF328" s="2713"/>
      <c r="EG328" s="2713"/>
      <c r="EH328" s="2713"/>
      <c r="EI328" s="2713"/>
      <c r="EJ328" s="2713"/>
      <c r="EK328" s="2713"/>
      <c r="EL328" s="2713"/>
      <c r="EM328" s="2713"/>
      <c r="EN328" s="2713"/>
      <c r="EO328" s="2713"/>
      <c r="EP328" s="2713"/>
      <c r="EQ328" s="2713"/>
      <c r="ER328" s="2713"/>
      <c r="ES328" s="2713"/>
      <c r="ET328" s="2713"/>
      <c r="EU328" s="2713"/>
      <c r="EV328" s="2713"/>
      <c r="EW328" s="2713"/>
      <c r="EX328" s="2713"/>
      <c r="EY328" s="2713"/>
      <c r="EZ328" s="2713"/>
      <c r="FA328" s="2713"/>
      <c r="FB328" s="2713"/>
      <c r="FC328" s="2713"/>
      <c r="FD328" s="2713"/>
      <c r="FE328" s="2713"/>
      <c r="FF328" s="2713"/>
      <c r="FG328" s="2713"/>
      <c r="FH328" s="2713"/>
      <c r="FI328" s="2713"/>
      <c r="FJ328" s="2713"/>
      <c r="FK328" s="2713"/>
      <c r="FL328" s="2713"/>
      <c r="FM328" s="2713"/>
      <c r="FN328" s="2713"/>
      <c r="FO328" s="2713"/>
      <c r="FP328" s="2713"/>
      <c r="FQ328" s="2713"/>
      <c r="FR328" s="2713"/>
      <c r="FS328" s="2713"/>
      <c r="FT328" s="2713"/>
      <c r="FU328" s="2713"/>
      <c r="FV328" s="2713"/>
      <c r="FW328" s="2713"/>
      <c r="FX328" s="2713"/>
      <c r="FY328" s="2713"/>
      <c r="FZ328" s="2713"/>
      <c r="GA328" s="2713"/>
      <c r="GB328" s="2713"/>
      <c r="GC328" s="2713"/>
      <c r="GD328" s="2713"/>
      <c r="GE328" s="2713"/>
      <c r="GF328" s="2713"/>
      <c r="GG328" s="2713"/>
      <c r="GH328" s="2713"/>
      <c r="GI328" s="2713"/>
      <c r="GJ328" s="2713"/>
      <c r="GK328" s="2713"/>
      <c r="GL328" s="2713"/>
      <c r="GM328" s="2713"/>
      <c r="GN328" s="2713"/>
      <c r="GO328" s="2713"/>
      <c r="GP328" s="2713"/>
      <c r="GQ328" s="2713"/>
      <c r="GR328" s="2713"/>
      <c r="GS328" s="2713"/>
      <c r="GT328" s="2713"/>
      <c r="GU328" s="2713"/>
      <c r="GV328" s="2713"/>
      <c r="GW328" s="2713"/>
      <c r="GX328" s="2713"/>
      <c r="GY328" s="2713"/>
      <c r="GZ328" s="2713"/>
      <c r="HA328" s="2713"/>
      <c r="HB328" s="2713"/>
      <c r="HC328" s="2713"/>
      <c r="HD328" s="2713"/>
      <c r="HE328" s="2713"/>
      <c r="HF328" s="2713"/>
      <c r="HG328" s="2713"/>
      <c r="HH328" s="2713"/>
      <c r="HI328" s="2713"/>
      <c r="HJ328" s="2713"/>
      <c r="HK328" s="2713"/>
      <c r="HL328" s="2713"/>
      <c r="HM328" s="2713"/>
      <c r="HN328" s="2713"/>
      <c r="HO328" s="2713"/>
      <c r="HP328" s="2713"/>
      <c r="HQ328" s="2713"/>
      <c r="HR328" s="2713"/>
      <c r="HS328" s="2713"/>
      <c r="HT328" s="2713"/>
      <c r="HU328" s="2713"/>
      <c r="HV328" s="2713"/>
      <c r="HW328" s="2713"/>
      <c r="HX328" s="2713"/>
      <c r="HY328" s="2713"/>
      <c r="HZ328" s="2713"/>
      <c r="IA328" s="2713"/>
      <c r="IB328" s="2713"/>
      <c r="IC328" s="2713"/>
      <c r="ID328" s="2713"/>
      <c r="IE328" s="2713"/>
      <c r="IF328" s="2713"/>
      <c r="IG328" s="2713"/>
      <c r="IH328" s="2713"/>
      <c r="II328" s="2713"/>
      <c r="IJ328" s="2713"/>
      <c r="IK328" s="2713"/>
      <c r="IL328" s="2713"/>
      <c r="IM328" s="2713"/>
      <c r="IN328" s="2713"/>
      <c r="IO328" s="2713"/>
      <c r="IP328" s="2713"/>
      <c r="IQ328" s="2713"/>
      <c r="IR328" s="2713"/>
      <c r="IS328" s="2713"/>
      <c r="IT328" s="2713"/>
      <c r="IU328" s="2713"/>
      <c r="IV328" s="2713"/>
    </row>
    <row r="329" spans="1:256" ht="15.6" customHeight="1">
      <c r="C329" s="2641"/>
      <c r="D329" s="2661"/>
      <c r="E329" s="2618" t="s">
        <v>1689</v>
      </c>
      <c r="F329" s="2617"/>
      <c r="G329" s="2637"/>
      <c r="H329" s="2637"/>
      <c r="I329" s="2637"/>
      <c r="J329" s="2637"/>
      <c r="K329" s="2637"/>
      <c r="L329" s="2637"/>
      <c r="M329" s="2637"/>
      <c r="N329" s="2637"/>
      <c r="O329" s="2638"/>
      <c r="P329" s="2638"/>
      <c r="Q329" s="2638"/>
      <c r="R329" s="2638"/>
      <c r="S329" s="2639"/>
      <c r="T329" s="2639"/>
      <c r="U329" s="2663"/>
      <c r="V329" s="2664"/>
      <c r="W329" s="2664"/>
      <c r="X329" s="2665"/>
      <c r="Y329" s="2666"/>
      <c r="Z329" s="2666"/>
      <c r="AA329" s="2667"/>
      <c r="AB329" s="2667"/>
      <c r="AC329" s="524"/>
      <c r="AD329" s="524"/>
      <c r="AE329" s="524"/>
      <c r="AF329" s="524"/>
      <c r="AG329" s="524"/>
      <c r="AH329" s="524"/>
      <c r="AI329" s="524"/>
      <c r="AJ329" s="524"/>
      <c r="AK329" s="524"/>
      <c r="AL329" s="524"/>
      <c r="AM329" s="524"/>
      <c r="AN329" s="524"/>
      <c r="AO329" s="524"/>
      <c r="AP329" s="469"/>
      <c r="AQ329" s="2712"/>
      <c r="AR329" s="2712"/>
      <c r="AS329" s="2665"/>
      <c r="AT329" s="2712"/>
      <c r="AU329" s="2712"/>
      <c r="AV329" s="2712"/>
      <c r="AW329" s="2712"/>
      <c r="AX329" s="2712"/>
      <c r="AY329" s="2712"/>
      <c r="AZ329" s="2712"/>
      <c r="BA329" s="2712"/>
      <c r="BB329" s="2712"/>
      <c r="BC329" s="2712"/>
      <c r="BD329" s="2712"/>
      <c r="BE329" s="2712"/>
      <c r="BF329" s="2712"/>
      <c r="BG329" s="2712"/>
      <c r="BH329" s="2712"/>
      <c r="BI329" s="2712"/>
      <c r="BJ329" s="2712"/>
      <c r="BK329" s="2712"/>
      <c r="BL329" s="2712"/>
      <c r="BM329" s="2712"/>
      <c r="BN329" s="2712"/>
      <c r="BO329" s="2712"/>
      <c r="BP329" s="2712"/>
      <c r="BQ329" s="2712"/>
      <c r="BR329" s="2712"/>
      <c r="BS329" s="2712"/>
      <c r="BT329" s="2712"/>
      <c r="BU329" s="2712"/>
      <c r="BV329" s="2712"/>
      <c r="BW329" s="2712"/>
      <c r="BX329" s="2712"/>
      <c r="BY329" s="2712"/>
      <c r="BZ329" s="2712"/>
      <c r="CA329" s="2712"/>
      <c r="CB329" s="2712"/>
      <c r="CC329" s="2712"/>
      <c r="CD329" s="2712"/>
      <c r="CE329" s="2712"/>
      <c r="CF329" s="2712"/>
      <c r="CG329" s="2712"/>
      <c r="CH329" s="2712"/>
      <c r="CI329" s="2712"/>
      <c r="CJ329" s="2712"/>
      <c r="CK329" s="2712"/>
      <c r="CL329" s="2712"/>
      <c r="CM329" s="2712"/>
      <c r="CN329" s="2712"/>
      <c r="CO329" s="2712"/>
      <c r="CP329" s="2712"/>
      <c r="CQ329" s="2712"/>
      <c r="CR329" s="2712"/>
      <c r="CS329" s="2712"/>
      <c r="CT329" s="2712"/>
      <c r="CU329" s="2712"/>
      <c r="CV329" s="2712"/>
      <c r="CW329" s="2712"/>
      <c r="CX329" s="2712"/>
      <c r="CY329" s="2712"/>
      <c r="CZ329" s="2712"/>
      <c r="DA329" s="2712"/>
      <c r="DB329" s="2712"/>
      <c r="DC329" s="2712"/>
      <c r="DD329" s="2712"/>
      <c r="DE329" s="2712"/>
      <c r="DF329" s="2712"/>
      <c r="DG329" s="2712"/>
      <c r="DH329" s="2712"/>
      <c r="DI329" s="2712"/>
      <c r="DJ329" s="2712"/>
      <c r="DK329" s="2712"/>
      <c r="DL329" s="2712"/>
      <c r="DM329" s="2712"/>
      <c r="DN329" s="2712"/>
      <c r="DO329" s="2712"/>
      <c r="DP329" s="2712"/>
      <c r="DQ329" s="2712"/>
      <c r="DR329" s="2712"/>
      <c r="DS329" s="2712"/>
      <c r="DT329" s="2712"/>
      <c r="DU329" s="2712"/>
      <c r="DV329" s="2712"/>
      <c r="DW329" s="2712"/>
      <c r="DX329" s="2712"/>
      <c r="DY329" s="2712"/>
      <c r="DZ329" s="2712"/>
      <c r="EA329" s="2712"/>
      <c r="EB329" s="2712"/>
      <c r="EC329" s="2712"/>
      <c r="ED329" s="2712"/>
      <c r="EE329" s="2712"/>
      <c r="EF329" s="2712"/>
      <c r="EG329" s="2712"/>
      <c r="EH329" s="2712"/>
      <c r="EI329" s="2712"/>
      <c r="EJ329" s="2712"/>
      <c r="EK329" s="2712"/>
      <c r="EL329" s="2712"/>
      <c r="EM329" s="2712"/>
      <c r="EN329" s="2712"/>
      <c r="EO329" s="2712"/>
      <c r="EP329" s="2712"/>
      <c r="EQ329" s="2712"/>
      <c r="ER329" s="2712"/>
      <c r="ES329" s="2712"/>
      <c r="ET329" s="2712"/>
      <c r="EU329" s="2712"/>
      <c r="EV329" s="2712"/>
      <c r="EW329" s="2712"/>
      <c r="EX329" s="2712"/>
      <c r="EY329" s="2712"/>
      <c r="EZ329" s="2712"/>
      <c r="FA329" s="2712"/>
      <c r="FB329" s="2712"/>
      <c r="FC329" s="2712"/>
      <c r="FD329" s="2712"/>
      <c r="FE329" s="2712"/>
      <c r="FF329" s="2712"/>
      <c r="FG329" s="2712"/>
      <c r="FH329" s="2712"/>
      <c r="FI329" s="2712"/>
      <c r="FJ329" s="2712"/>
      <c r="FK329" s="2712"/>
      <c r="FL329" s="2712"/>
      <c r="FM329" s="2712"/>
      <c r="FN329" s="2712"/>
      <c r="FO329" s="2712"/>
      <c r="FP329" s="2712"/>
      <c r="FQ329" s="2712"/>
      <c r="FR329" s="2712"/>
      <c r="FS329" s="2712"/>
      <c r="FT329" s="2712"/>
      <c r="FU329" s="2712"/>
      <c r="FV329" s="2712"/>
      <c r="FW329" s="2712"/>
      <c r="FX329" s="2712"/>
      <c r="FY329" s="2712"/>
      <c r="FZ329" s="2712"/>
      <c r="GA329" s="2712"/>
      <c r="GB329" s="2712"/>
      <c r="GC329" s="2712"/>
      <c r="GD329" s="2712"/>
      <c r="GE329" s="2712"/>
      <c r="GF329" s="2712"/>
      <c r="GG329" s="2712"/>
      <c r="GH329" s="2712"/>
      <c r="GI329" s="2712"/>
      <c r="GJ329" s="2712"/>
      <c r="GK329" s="2712"/>
      <c r="GL329" s="2712"/>
      <c r="GM329" s="2712"/>
      <c r="GN329" s="2712"/>
      <c r="GO329" s="2712"/>
      <c r="GP329" s="2712"/>
      <c r="GQ329" s="2712"/>
      <c r="GR329" s="2712"/>
      <c r="GS329" s="2712"/>
      <c r="GT329" s="2712"/>
      <c r="GU329" s="2712"/>
      <c r="GV329" s="2712"/>
      <c r="GW329" s="2712"/>
      <c r="GX329" s="2712"/>
      <c r="GY329" s="2712"/>
      <c r="GZ329" s="2712"/>
      <c r="HA329" s="2712"/>
      <c r="HB329" s="2712"/>
      <c r="HC329" s="2712"/>
      <c r="HD329" s="2712"/>
      <c r="HE329" s="2712"/>
      <c r="HF329" s="2712"/>
      <c r="HG329" s="2712"/>
      <c r="HH329" s="2712"/>
      <c r="HI329" s="2712"/>
      <c r="HJ329" s="2712"/>
      <c r="HK329" s="2712"/>
      <c r="HL329" s="2712"/>
      <c r="HM329" s="2712"/>
      <c r="HN329" s="2712"/>
      <c r="HO329" s="2712"/>
      <c r="HP329" s="2712"/>
      <c r="HQ329" s="2712"/>
      <c r="HR329" s="2712"/>
      <c r="HS329" s="2712"/>
      <c r="HT329" s="2712"/>
      <c r="HU329" s="2712"/>
      <c r="HV329" s="2712"/>
      <c r="HW329" s="2712"/>
      <c r="HX329" s="2712"/>
      <c r="HY329" s="2712"/>
      <c r="HZ329" s="2712"/>
      <c r="IA329" s="2712"/>
      <c r="IB329" s="2712"/>
      <c r="IC329" s="2712"/>
      <c r="ID329" s="2712"/>
      <c r="IE329" s="2712"/>
      <c r="IF329" s="2712"/>
      <c r="IG329" s="2712"/>
      <c r="IH329" s="2712"/>
      <c r="II329" s="2712"/>
      <c r="IJ329" s="2712"/>
      <c r="IK329" s="2712"/>
      <c r="IL329" s="2712"/>
      <c r="IM329" s="2712"/>
      <c r="IN329" s="2712"/>
      <c r="IO329" s="2712"/>
      <c r="IP329" s="2712"/>
      <c r="IQ329" s="2712"/>
      <c r="IR329" s="2712"/>
      <c r="IS329" s="2712"/>
      <c r="IT329" s="2712"/>
      <c r="IU329" s="2712"/>
      <c r="IV329" s="2712"/>
    </row>
    <row r="330" spans="1:256" ht="15.6" customHeight="1">
      <c r="C330" s="2641"/>
      <c r="D330" s="2642"/>
      <c r="F330" s="2621" t="s">
        <v>628</v>
      </c>
      <c r="G330" s="2632"/>
      <c r="H330" s="2632"/>
      <c r="I330" s="2632"/>
      <c r="J330" s="2632"/>
      <c r="K330" s="2632"/>
      <c r="L330" s="2632"/>
      <c r="M330" s="2632"/>
      <c r="N330" s="2632"/>
      <c r="O330" s="808">
        <v>8651177</v>
      </c>
      <c r="P330" s="808">
        <v>8950300</v>
      </c>
      <c r="Q330" s="808">
        <v>9996100</v>
      </c>
      <c r="R330" s="808">
        <v>11615400</v>
      </c>
      <c r="S330" s="2643">
        <v>12427600</v>
      </c>
      <c r="T330" s="2643">
        <v>12938700</v>
      </c>
      <c r="U330" s="810">
        <v>13566800</v>
      </c>
      <c r="V330" s="2644">
        <v>13169800</v>
      </c>
      <c r="W330" s="2644">
        <v>13619400</v>
      </c>
      <c r="X330" s="1652">
        <v>15836100</v>
      </c>
      <c r="Y330" s="2646">
        <v>14005600</v>
      </c>
      <c r="Z330" s="2646">
        <v>14812000</v>
      </c>
      <c r="AA330" s="2647">
        <v>15587931.181078251</v>
      </c>
      <c r="AB330" s="2647">
        <v>15767071.102490082</v>
      </c>
      <c r="AC330" s="515">
        <v>16414400</v>
      </c>
      <c r="AD330" s="515">
        <v>17168500</v>
      </c>
      <c r="AE330" s="515">
        <v>17968000</v>
      </c>
      <c r="AF330" s="515">
        <v>18793300</v>
      </c>
      <c r="AG330" s="515">
        <v>19469000</v>
      </c>
      <c r="AH330" s="515">
        <v>20169300</v>
      </c>
      <c r="AI330" s="515">
        <v>20895200</v>
      </c>
      <c r="AJ330" s="515">
        <v>21647400</v>
      </c>
      <c r="AK330" s="515">
        <v>22429200</v>
      </c>
      <c r="AL330" s="515">
        <v>23241700</v>
      </c>
      <c r="AM330" s="515">
        <v>24086000</v>
      </c>
      <c r="AN330" s="515">
        <v>24963400</v>
      </c>
      <c r="AO330" s="515">
        <v>25875200</v>
      </c>
      <c r="AP330" s="561">
        <v>26822700</v>
      </c>
      <c r="AQ330" s="2712"/>
      <c r="AR330" s="2712"/>
      <c r="AS330" s="1652">
        <v>14812000</v>
      </c>
      <c r="AT330" s="2712"/>
      <c r="AU330" s="2712"/>
      <c r="AV330" s="2712"/>
      <c r="AW330" s="2712"/>
      <c r="AX330" s="2712"/>
      <c r="AY330" s="2712"/>
      <c r="AZ330" s="2712"/>
      <c r="BA330" s="2712"/>
      <c r="BB330" s="2712"/>
      <c r="BC330" s="2712"/>
      <c r="BD330" s="2712"/>
      <c r="BE330" s="2712"/>
      <c r="BF330" s="2712"/>
      <c r="BG330" s="2712"/>
      <c r="BH330" s="2712"/>
      <c r="BI330" s="2712"/>
      <c r="BJ330" s="2712"/>
      <c r="BK330" s="2712"/>
      <c r="BL330" s="2712"/>
      <c r="BM330" s="2712"/>
      <c r="BN330" s="2712"/>
      <c r="BO330" s="2712"/>
      <c r="BP330" s="2712"/>
      <c r="BQ330" s="2712"/>
      <c r="BR330" s="2712"/>
      <c r="BS330" s="2712"/>
      <c r="BT330" s="2712"/>
      <c r="BU330" s="2712"/>
      <c r="BV330" s="2712"/>
      <c r="BW330" s="2712"/>
      <c r="BX330" s="2712"/>
      <c r="BY330" s="2712"/>
      <c r="BZ330" s="2712"/>
      <c r="CA330" s="2712"/>
      <c r="CB330" s="2712"/>
      <c r="CC330" s="2712"/>
      <c r="CD330" s="2712"/>
      <c r="CE330" s="2712"/>
      <c r="CF330" s="2712"/>
      <c r="CG330" s="2712"/>
      <c r="CH330" s="2712"/>
      <c r="CI330" s="2712"/>
      <c r="CJ330" s="2712"/>
      <c r="CK330" s="2712"/>
      <c r="CL330" s="2712"/>
      <c r="CM330" s="2712"/>
      <c r="CN330" s="2712"/>
      <c r="CO330" s="2712"/>
      <c r="CP330" s="2712"/>
      <c r="CQ330" s="2712"/>
      <c r="CR330" s="2712"/>
      <c r="CS330" s="2712"/>
      <c r="CT330" s="2712"/>
      <c r="CU330" s="2712"/>
      <c r="CV330" s="2712"/>
      <c r="CW330" s="2712"/>
      <c r="CX330" s="2712"/>
      <c r="CY330" s="2712"/>
      <c r="CZ330" s="2712"/>
      <c r="DA330" s="2712"/>
      <c r="DB330" s="2712"/>
      <c r="DC330" s="2712"/>
      <c r="DD330" s="2712"/>
      <c r="DE330" s="2712"/>
      <c r="DF330" s="2712"/>
      <c r="DG330" s="2712"/>
      <c r="DH330" s="2712"/>
      <c r="DI330" s="2712"/>
      <c r="DJ330" s="2712"/>
      <c r="DK330" s="2712"/>
      <c r="DL330" s="2712"/>
      <c r="DM330" s="2712"/>
      <c r="DN330" s="2712"/>
      <c r="DO330" s="2712"/>
      <c r="DP330" s="2712"/>
      <c r="DQ330" s="2712"/>
      <c r="DR330" s="2712"/>
      <c r="DS330" s="2712"/>
      <c r="DT330" s="2712"/>
      <c r="DU330" s="2712"/>
      <c r="DV330" s="2712"/>
      <c r="DW330" s="2712"/>
      <c r="DX330" s="2712"/>
      <c r="DY330" s="2712"/>
      <c r="DZ330" s="2712"/>
      <c r="EA330" s="2712"/>
      <c r="EB330" s="2712"/>
      <c r="EC330" s="2712"/>
      <c r="ED330" s="2712"/>
      <c r="EE330" s="2712"/>
      <c r="EF330" s="2712"/>
      <c r="EG330" s="2712"/>
      <c r="EH330" s="2712"/>
      <c r="EI330" s="2712"/>
      <c r="EJ330" s="2712"/>
      <c r="EK330" s="2712"/>
      <c r="EL330" s="2712"/>
      <c r="EM330" s="2712"/>
      <c r="EN330" s="2712"/>
      <c r="EO330" s="2712"/>
      <c r="EP330" s="2712"/>
      <c r="EQ330" s="2712"/>
      <c r="ER330" s="2712"/>
      <c r="ES330" s="2712"/>
      <c r="ET330" s="2712"/>
      <c r="EU330" s="2712"/>
      <c r="EV330" s="2712"/>
      <c r="EW330" s="2712"/>
      <c r="EX330" s="2712"/>
      <c r="EY330" s="2712"/>
      <c r="EZ330" s="2712"/>
      <c r="FA330" s="2712"/>
      <c r="FB330" s="2712"/>
      <c r="FC330" s="2712"/>
      <c r="FD330" s="2712"/>
      <c r="FE330" s="2712"/>
      <c r="FF330" s="2712"/>
      <c r="FG330" s="2712"/>
      <c r="FH330" s="2712"/>
      <c r="FI330" s="2712"/>
      <c r="FJ330" s="2712"/>
      <c r="FK330" s="2712"/>
      <c r="FL330" s="2712"/>
      <c r="FM330" s="2712"/>
      <c r="FN330" s="2712"/>
      <c r="FO330" s="2712"/>
      <c r="FP330" s="2712"/>
      <c r="FQ330" s="2712"/>
      <c r="FR330" s="2712"/>
      <c r="FS330" s="2712"/>
      <c r="FT330" s="2712"/>
      <c r="FU330" s="2712"/>
      <c r="FV330" s="2712"/>
      <c r="FW330" s="2712"/>
      <c r="FX330" s="2712"/>
      <c r="FY330" s="2712"/>
      <c r="FZ330" s="2712"/>
      <c r="GA330" s="2712"/>
      <c r="GB330" s="2712"/>
      <c r="GC330" s="2712"/>
      <c r="GD330" s="2712"/>
      <c r="GE330" s="2712"/>
      <c r="GF330" s="2712"/>
      <c r="GG330" s="2712"/>
      <c r="GH330" s="2712"/>
      <c r="GI330" s="2712"/>
      <c r="GJ330" s="2712"/>
      <c r="GK330" s="2712"/>
      <c r="GL330" s="2712"/>
      <c r="GM330" s="2712"/>
      <c r="GN330" s="2712"/>
      <c r="GO330" s="2712"/>
      <c r="GP330" s="2712"/>
      <c r="GQ330" s="2712"/>
      <c r="GR330" s="2712"/>
      <c r="GS330" s="2712"/>
      <c r="GT330" s="2712"/>
      <c r="GU330" s="2712"/>
      <c r="GV330" s="2712"/>
      <c r="GW330" s="2712"/>
      <c r="GX330" s="2712"/>
      <c r="GY330" s="2712"/>
      <c r="GZ330" s="2712"/>
      <c r="HA330" s="2712"/>
      <c r="HB330" s="2712"/>
      <c r="HC330" s="2712"/>
      <c r="HD330" s="2712"/>
      <c r="HE330" s="2712"/>
      <c r="HF330" s="2712"/>
      <c r="HG330" s="2712"/>
      <c r="HH330" s="2712"/>
      <c r="HI330" s="2712"/>
      <c r="HJ330" s="2712"/>
      <c r="HK330" s="2712"/>
      <c r="HL330" s="2712"/>
      <c r="HM330" s="2712"/>
      <c r="HN330" s="2712"/>
      <c r="HO330" s="2712"/>
      <c r="HP330" s="2712"/>
      <c r="HQ330" s="2712"/>
      <c r="HR330" s="2712"/>
      <c r="HS330" s="2712"/>
      <c r="HT330" s="2712"/>
      <c r="HU330" s="2712"/>
      <c r="HV330" s="2712"/>
      <c r="HW330" s="2712"/>
      <c r="HX330" s="2712"/>
      <c r="HY330" s="2712"/>
      <c r="HZ330" s="2712"/>
      <c r="IA330" s="2712"/>
      <c r="IB330" s="2712"/>
      <c r="IC330" s="2712"/>
      <c r="ID330" s="2712"/>
      <c r="IE330" s="2712"/>
      <c r="IF330" s="2712"/>
      <c r="IG330" s="2712"/>
      <c r="IH330" s="2712"/>
      <c r="II330" s="2712"/>
      <c r="IJ330" s="2712"/>
      <c r="IK330" s="2712"/>
      <c r="IL330" s="2712"/>
      <c r="IM330" s="2712"/>
      <c r="IN330" s="2712"/>
      <c r="IO330" s="2712"/>
      <c r="IP330" s="2712"/>
      <c r="IQ330" s="2712"/>
      <c r="IR330" s="2712"/>
      <c r="IS330" s="2712"/>
      <c r="IT330" s="2712"/>
      <c r="IU330" s="2712"/>
      <c r="IV330" s="2712"/>
    </row>
    <row r="331" spans="1:256" ht="15.6" customHeight="1">
      <c r="C331" s="2641"/>
      <c r="D331" s="2642"/>
      <c r="F331" s="2621" t="s">
        <v>630</v>
      </c>
      <c r="G331" s="2632"/>
      <c r="H331" s="2632"/>
      <c r="I331" s="2632"/>
      <c r="J331" s="2632"/>
      <c r="K331" s="2632"/>
      <c r="L331" s="2632"/>
      <c r="M331" s="2632"/>
      <c r="N331" s="2632"/>
      <c r="O331" s="808">
        <v>471700</v>
      </c>
      <c r="P331" s="808">
        <v>792500</v>
      </c>
      <c r="Q331" s="808">
        <v>707500</v>
      </c>
      <c r="R331" s="808">
        <v>970900</v>
      </c>
      <c r="S331" s="2643">
        <v>1074400</v>
      </c>
      <c r="T331" s="2643">
        <v>1047100</v>
      </c>
      <c r="U331" s="810">
        <v>934700</v>
      </c>
      <c r="V331" s="2644">
        <v>1261800</v>
      </c>
      <c r="W331" s="2644">
        <v>1448400</v>
      </c>
      <c r="X331" s="1652">
        <v>1449900</v>
      </c>
      <c r="Y331" s="2646">
        <v>1409800</v>
      </c>
      <c r="Z331" s="2646">
        <v>1409800</v>
      </c>
      <c r="AA331" s="2647">
        <v>1337700</v>
      </c>
      <c r="AB331" s="2647">
        <v>1337700</v>
      </c>
      <c r="AC331" s="515">
        <v>1371100</v>
      </c>
      <c r="AD331" s="515">
        <v>1405400</v>
      </c>
      <c r="AE331" s="515">
        <v>1440500</v>
      </c>
      <c r="AF331" s="515">
        <v>1476500</v>
      </c>
      <c r="AG331" s="515">
        <v>1513400</v>
      </c>
      <c r="AH331" s="515">
        <v>1551200</v>
      </c>
      <c r="AI331" s="515">
        <v>1590000</v>
      </c>
      <c r="AJ331" s="515">
        <v>1629800</v>
      </c>
      <c r="AK331" s="515">
        <v>1670500</v>
      </c>
      <c r="AL331" s="515">
        <v>1712300</v>
      </c>
      <c r="AM331" s="515">
        <v>1755100</v>
      </c>
      <c r="AN331" s="515">
        <v>1799000</v>
      </c>
      <c r="AO331" s="515">
        <v>1844000</v>
      </c>
      <c r="AP331" s="561">
        <v>1890100</v>
      </c>
      <c r="AQ331" s="2712"/>
      <c r="AR331" s="2712"/>
      <c r="AS331" s="1652">
        <v>1409800</v>
      </c>
      <c r="AT331" s="2712"/>
      <c r="AU331" s="2712"/>
      <c r="AV331" s="2712"/>
      <c r="AW331" s="2712"/>
      <c r="AX331" s="2712"/>
      <c r="AY331" s="2712"/>
      <c r="AZ331" s="2712"/>
      <c r="BA331" s="2712"/>
      <c r="BB331" s="2712"/>
      <c r="BC331" s="2712"/>
      <c r="BD331" s="2712"/>
      <c r="BE331" s="2712"/>
      <c r="BF331" s="2712"/>
      <c r="BG331" s="2712"/>
      <c r="BH331" s="2712"/>
      <c r="BI331" s="2712"/>
      <c r="BJ331" s="2712"/>
      <c r="BK331" s="2712"/>
      <c r="BL331" s="2712"/>
      <c r="BM331" s="2712"/>
      <c r="BN331" s="2712"/>
      <c r="BO331" s="2712"/>
      <c r="BP331" s="2712"/>
      <c r="BQ331" s="2712"/>
      <c r="BR331" s="2712"/>
      <c r="BS331" s="2712"/>
      <c r="BT331" s="2712"/>
      <c r="BU331" s="2712"/>
      <c r="BV331" s="2712"/>
      <c r="BW331" s="2712"/>
      <c r="BX331" s="2712"/>
      <c r="BY331" s="2712"/>
      <c r="BZ331" s="2712"/>
      <c r="CA331" s="2712"/>
      <c r="CB331" s="2712"/>
      <c r="CC331" s="2712"/>
      <c r="CD331" s="2712"/>
      <c r="CE331" s="2712"/>
      <c r="CF331" s="2712"/>
      <c r="CG331" s="2712"/>
      <c r="CH331" s="2712"/>
      <c r="CI331" s="2712"/>
      <c r="CJ331" s="2712"/>
      <c r="CK331" s="2712"/>
      <c r="CL331" s="2712"/>
      <c r="CM331" s="2712"/>
      <c r="CN331" s="2712"/>
      <c r="CO331" s="2712"/>
      <c r="CP331" s="2712"/>
      <c r="CQ331" s="2712"/>
      <c r="CR331" s="2712"/>
      <c r="CS331" s="2712"/>
      <c r="CT331" s="2712"/>
      <c r="CU331" s="2712"/>
      <c r="CV331" s="2712"/>
      <c r="CW331" s="2712"/>
      <c r="CX331" s="2712"/>
      <c r="CY331" s="2712"/>
      <c r="CZ331" s="2712"/>
      <c r="DA331" s="2712"/>
      <c r="DB331" s="2712"/>
      <c r="DC331" s="2712"/>
      <c r="DD331" s="2712"/>
      <c r="DE331" s="2712"/>
      <c r="DF331" s="2712"/>
      <c r="DG331" s="2712"/>
      <c r="DH331" s="2712"/>
      <c r="DI331" s="2712"/>
      <c r="DJ331" s="2712"/>
      <c r="DK331" s="2712"/>
      <c r="DL331" s="2712"/>
      <c r="DM331" s="2712"/>
      <c r="DN331" s="2712"/>
      <c r="DO331" s="2712"/>
      <c r="DP331" s="2712"/>
      <c r="DQ331" s="2712"/>
      <c r="DR331" s="2712"/>
      <c r="DS331" s="2712"/>
      <c r="DT331" s="2712"/>
      <c r="DU331" s="2712"/>
      <c r="DV331" s="2712"/>
      <c r="DW331" s="2712"/>
      <c r="DX331" s="2712"/>
      <c r="DY331" s="2712"/>
      <c r="DZ331" s="2712"/>
      <c r="EA331" s="2712"/>
      <c r="EB331" s="2712"/>
      <c r="EC331" s="2712"/>
      <c r="ED331" s="2712"/>
      <c r="EE331" s="2712"/>
      <c r="EF331" s="2712"/>
      <c r="EG331" s="2712"/>
      <c r="EH331" s="2712"/>
      <c r="EI331" s="2712"/>
      <c r="EJ331" s="2712"/>
      <c r="EK331" s="2712"/>
      <c r="EL331" s="2712"/>
      <c r="EM331" s="2712"/>
      <c r="EN331" s="2712"/>
      <c r="EO331" s="2712"/>
      <c r="EP331" s="2712"/>
      <c r="EQ331" s="2712"/>
      <c r="ER331" s="2712"/>
      <c r="ES331" s="2712"/>
      <c r="ET331" s="2712"/>
      <c r="EU331" s="2712"/>
      <c r="EV331" s="2712"/>
      <c r="EW331" s="2712"/>
      <c r="EX331" s="2712"/>
      <c r="EY331" s="2712"/>
      <c r="EZ331" s="2712"/>
      <c r="FA331" s="2712"/>
      <c r="FB331" s="2712"/>
      <c r="FC331" s="2712"/>
      <c r="FD331" s="2712"/>
      <c r="FE331" s="2712"/>
      <c r="FF331" s="2712"/>
      <c r="FG331" s="2712"/>
      <c r="FH331" s="2712"/>
      <c r="FI331" s="2712"/>
      <c r="FJ331" s="2712"/>
      <c r="FK331" s="2712"/>
      <c r="FL331" s="2712"/>
      <c r="FM331" s="2712"/>
      <c r="FN331" s="2712"/>
      <c r="FO331" s="2712"/>
      <c r="FP331" s="2712"/>
      <c r="FQ331" s="2712"/>
      <c r="FR331" s="2712"/>
      <c r="FS331" s="2712"/>
      <c r="FT331" s="2712"/>
      <c r="FU331" s="2712"/>
      <c r="FV331" s="2712"/>
      <c r="FW331" s="2712"/>
      <c r="FX331" s="2712"/>
      <c r="FY331" s="2712"/>
      <c r="FZ331" s="2712"/>
      <c r="GA331" s="2712"/>
      <c r="GB331" s="2712"/>
      <c r="GC331" s="2712"/>
      <c r="GD331" s="2712"/>
      <c r="GE331" s="2712"/>
      <c r="GF331" s="2712"/>
      <c r="GG331" s="2712"/>
      <c r="GH331" s="2712"/>
      <c r="GI331" s="2712"/>
      <c r="GJ331" s="2712"/>
      <c r="GK331" s="2712"/>
      <c r="GL331" s="2712"/>
      <c r="GM331" s="2712"/>
      <c r="GN331" s="2712"/>
      <c r="GO331" s="2712"/>
      <c r="GP331" s="2712"/>
      <c r="GQ331" s="2712"/>
      <c r="GR331" s="2712"/>
      <c r="GS331" s="2712"/>
      <c r="GT331" s="2712"/>
      <c r="GU331" s="2712"/>
      <c r="GV331" s="2712"/>
      <c r="GW331" s="2712"/>
      <c r="GX331" s="2712"/>
      <c r="GY331" s="2712"/>
      <c r="GZ331" s="2712"/>
      <c r="HA331" s="2712"/>
      <c r="HB331" s="2712"/>
      <c r="HC331" s="2712"/>
      <c r="HD331" s="2712"/>
      <c r="HE331" s="2712"/>
      <c r="HF331" s="2712"/>
      <c r="HG331" s="2712"/>
      <c r="HH331" s="2712"/>
      <c r="HI331" s="2712"/>
      <c r="HJ331" s="2712"/>
      <c r="HK331" s="2712"/>
      <c r="HL331" s="2712"/>
      <c r="HM331" s="2712"/>
      <c r="HN331" s="2712"/>
      <c r="HO331" s="2712"/>
      <c r="HP331" s="2712"/>
      <c r="HQ331" s="2712"/>
      <c r="HR331" s="2712"/>
      <c r="HS331" s="2712"/>
      <c r="HT331" s="2712"/>
      <c r="HU331" s="2712"/>
      <c r="HV331" s="2712"/>
      <c r="HW331" s="2712"/>
      <c r="HX331" s="2712"/>
      <c r="HY331" s="2712"/>
      <c r="HZ331" s="2712"/>
      <c r="IA331" s="2712"/>
      <c r="IB331" s="2712"/>
      <c r="IC331" s="2712"/>
      <c r="ID331" s="2712"/>
      <c r="IE331" s="2712"/>
      <c r="IF331" s="2712"/>
      <c r="IG331" s="2712"/>
      <c r="IH331" s="2712"/>
      <c r="II331" s="2712"/>
      <c r="IJ331" s="2712"/>
      <c r="IK331" s="2712"/>
      <c r="IL331" s="2712"/>
      <c r="IM331" s="2712"/>
      <c r="IN331" s="2712"/>
      <c r="IO331" s="2712"/>
      <c r="IP331" s="2712"/>
      <c r="IQ331" s="2712"/>
      <c r="IR331" s="2712"/>
      <c r="IS331" s="2712"/>
      <c r="IT331" s="2712"/>
      <c r="IU331" s="2712"/>
      <c r="IV331" s="2712"/>
    </row>
    <row r="332" spans="1:256" ht="15.6" customHeight="1">
      <c r="C332" s="2641"/>
      <c r="D332" s="2642"/>
      <c r="F332" s="2621" t="s">
        <v>631</v>
      </c>
      <c r="G332" s="2632"/>
      <c r="H332" s="2632"/>
      <c r="I332" s="2632"/>
      <c r="J332" s="2632"/>
      <c r="K332" s="2632"/>
      <c r="L332" s="2632"/>
      <c r="M332" s="2632"/>
      <c r="N332" s="2632"/>
      <c r="O332" s="808">
        <v>335000</v>
      </c>
      <c r="P332" s="808">
        <v>431600</v>
      </c>
      <c r="Q332" s="808">
        <v>490400</v>
      </c>
      <c r="R332" s="808">
        <v>582300</v>
      </c>
      <c r="S332" s="2643">
        <v>659200</v>
      </c>
      <c r="T332" s="2643">
        <v>641400</v>
      </c>
      <c r="U332" s="810">
        <v>609400</v>
      </c>
      <c r="V332" s="2644">
        <v>612500</v>
      </c>
      <c r="W332" s="2644">
        <v>617500</v>
      </c>
      <c r="X332" s="1652">
        <v>617500</v>
      </c>
      <c r="Y332" s="2646">
        <v>607700</v>
      </c>
      <c r="Z332" s="2646">
        <v>635600</v>
      </c>
      <c r="AA332" s="2647">
        <v>804500</v>
      </c>
      <c r="AB332" s="2647">
        <v>870900</v>
      </c>
      <c r="AC332" s="515">
        <v>892700</v>
      </c>
      <c r="AD332" s="515">
        <v>915000</v>
      </c>
      <c r="AE332" s="515">
        <v>937900</v>
      </c>
      <c r="AF332" s="515">
        <v>961300</v>
      </c>
      <c r="AG332" s="515">
        <v>985300</v>
      </c>
      <c r="AH332" s="515">
        <v>1009900</v>
      </c>
      <c r="AI332" s="515">
        <v>1035100</v>
      </c>
      <c r="AJ332" s="515">
        <v>1061000</v>
      </c>
      <c r="AK332" s="515">
        <v>1087500</v>
      </c>
      <c r="AL332" s="515">
        <v>1114700</v>
      </c>
      <c r="AM332" s="515">
        <v>1142600</v>
      </c>
      <c r="AN332" s="515">
        <v>1171200</v>
      </c>
      <c r="AO332" s="515">
        <v>1200500</v>
      </c>
      <c r="AP332" s="561">
        <v>1230500</v>
      </c>
      <c r="AQ332" s="2712"/>
      <c r="AR332" s="2712"/>
      <c r="AS332" s="1652">
        <v>635600</v>
      </c>
      <c r="AT332" s="2712"/>
      <c r="AU332" s="2712"/>
      <c r="AV332" s="2712"/>
      <c r="AW332" s="2712"/>
      <c r="AX332" s="2712"/>
      <c r="AY332" s="2712"/>
      <c r="AZ332" s="2712"/>
      <c r="BA332" s="2712"/>
      <c r="BB332" s="2712"/>
      <c r="BC332" s="2712"/>
      <c r="BD332" s="2712"/>
      <c r="BE332" s="2712"/>
      <c r="BF332" s="2712"/>
      <c r="BG332" s="2712"/>
      <c r="BH332" s="2712"/>
      <c r="BI332" s="2712"/>
      <c r="BJ332" s="2712"/>
      <c r="BK332" s="2712"/>
      <c r="BL332" s="2712"/>
      <c r="BM332" s="2712"/>
      <c r="BN332" s="2712"/>
      <c r="BO332" s="2712"/>
      <c r="BP332" s="2712"/>
      <c r="BQ332" s="2712"/>
      <c r="BR332" s="2712"/>
      <c r="BS332" s="2712"/>
      <c r="BT332" s="2712"/>
      <c r="BU332" s="2712"/>
      <c r="BV332" s="2712"/>
      <c r="BW332" s="2712"/>
      <c r="BX332" s="2712"/>
      <c r="BY332" s="2712"/>
      <c r="BZ332" s="2712"/>
      <c r="CA332" s="2712"/>
      <c r="CB332" s="2712"/>
      <c r="CC332" s="2712"/>
      <c r="CD332" s="2712"/>
      <c r="CE332" s="2712"/>
      <c r="CF332" s="2712"/>
      <c r="CG332" s="2712"/>
      <c r="CH332" s="2712"/>
      <c r="CI332" s="2712"/>
      <c r="CJ332" s="2712"/>
      <c r="CK332" s="2712"/>
      <c r="CL332" s="2712"/>
      <c r="CM332" s="2712"/>
      <c r="CN332" s="2712"/>
      <c r="CO332" s="2712"/>
      <c r="CP332" s="2712"/>
      <c r="CQ332" s="2712"/>
      <c r="CR332" s="2712"/>
      <c r="CS332" s="2712"/>
      <c r="CT332" s="2712"/>
      <c r="CU332" s="2712"/>
      <c r="CV332" s="2712"/>
      <c r="CW332" s="2712"/>
      <c r="CX332" s="2712"/>
      <c r="CY332" s="2712"/>
      <c r="CZ332" s="2712"/>
      <c r="DA332" s="2712"/>
      <c r="DB332" s="2712"/>
      <c r="DC332" s="2712"/>
      <c r="DD332" s="2712"/>
      <c r="DE332" s="2712"/>
      <c r="DF332" s="2712"/>
      <c r="DG332" s="2712"/>
      <c r="DH332" s="2712"/>
      <c r="DI332" s="2712"/>
      <c r="DJ332" s="2712"/>
      <c r="DK332" s="2712"/>
      <c r="DL332" s="2712"/>
      <c r="DM332" s="2712"/>
      <c r="DN332" s="2712"/>
      <c r="DO332" s="2712"/>
      <c r="DP332" s="2712"/>
      <c r="DQ332" s="2712"/>
      <c r="DR332" s="2712"/>
      <c r="DS332" s="2712"/>
      <c r="DT332" s="2712"/>
      <c r="DU332" s="2712"/>
      <c r="DV332" s="2712"/>
      <c r="DW332" s="2712"/>
      <c r="DX332" s="2712"/>
      <c r="DY332" s="2712"/>
      <c r="DZ332" s="2712"/>
      <c r="EA332" s="2712"/>
      <c r="EB332" s="2712"/>
      <c r="EC332" s="2712"/>
      <c r="ED332" s="2712"/>
      <c r="EE332" s="2712"/>
      <c r="EF332" s="2712"/>
      <c r="EG332" s="2712"/>
      <c r="EH332" s="2712"/>
      <c r="EI332" s="2712"/>
      <c r="EJ332" s="2712"/>
      <c r="EK332" s="2712"/>
      <c r="EL332" s="2712"/>
      <c r="EM332" s="2712"/>
      <c r="EN332" s="2712"/>
      <c r="EO332" s="2712"/>
      <c r="EP332" s="2712"/>
      <c r="EQ332" s="2712"/>
      <c r="ER332" s="2712"/>
      <c r="ES332" s="2712"/>
      <c r="ET332" s="2712"/>
      <c r="EU332" s="2712"/>
      <c r="EV332" s="2712"/>
      <c r="EW332" s="2712"/>
      <c r="EX332" s="2712"/>
      <c r="EY332" s="2712"/>
      <c r="EZ332" s="2712"/>
      <c r="FA332" s="2712"/>
      <c r="FB332" s="2712"/>
      <c r="FC332" s="2712"/>
      <c r="FD332" s="2712"/>
      <c r="FE332" s="2712"/>
      <c r="FF332" s="2712"/>
      <c r="FG332" s="2712"/>
      <c r="FH332" s="2712"/>
      <c r="FI332" s="2712"/>
      <c r="FJ332" s="2712"/>
      <c r="FK332" s="2712"/>
      <c r="FL332" s="2712"/>
      <c r="FM332" s="2712"/>
      <c r="FN332" s="2712"/>
      <c r="FO332" s="2712"/>
      <c r="FP332" s="2712"/>
      <c r="FQ332" s="2712"/>
      <c r="FR332" s="2712"/>
      <c r="FS332" s="2712"/>
      <c r="FT332" s="2712"/>
      <c r="FU332" s="2712"/>
      <c r="FV332" s="2712"/>
      <c r="FW332" s="2712"/>
      <c r="FX332" s="2712"/>
      <c r="FY332" s="2712"/>
      <c r="FZ332" s="2712"/>
      <c r="GA332" s="2712"/>
      <c r="GB332" s="2712"/>
      <c r="GC332" s="2712"/>
      <c r="GD332" s="2712"/>
      <c r="GE332" s="2712"/>
      <c r="GF332" s="2712"/>
      <c r="GG332" s="2712"/>
      <c r="GH332" s="2712"/>
      <c r="GI332" s="2712"/>
      <c r="GJ332" s="2712"/>
      <c r="GK332" s="2712"/>
      <c r="GL332" s="2712"/>
      <c r="GM332" s="2712"/>
      <c r="GN332" s="2712"/>
      <c r="GO332" s="2712"/>
      <c r="GP332" s="2712"/>
      <c r="GQ332" s="2712"/>
      <c r="GR332" s="2712"/>
      <c r="GS332" s="2712"/>
      <c r="GT332" s="2712"/>
      <c r="GU332" s="2712"/>
      <c r="GV332" s="2712"/>
      <c r="GW332" s="2712"/>
      <c r="GX332" s="2712"/>
      <c r="GY332" s="2712"/>
      <c r="GZ332" s="2712"/>
      <c r="HA332" s="2712"/>
      <c r="HB332" s="2712"/>
      <c r="HC332" s="2712"/>
      <c r="HD332" s="2712"/>
      <c r="HE332" s="2712"/>
      <c r="HF332" s="2712"/>
      <c r="HG332" s="2712"/>
      <c r="HH332" s="2712"/>
      <c r="HI332" s="2712"/>
      <c r="HJ332" s="2712"/>
      <c r="HK332" s="2712"/>
      <c r="HL332" s="2712"/>
      <c r="HM332" s="2712"/>
      <c r="HN332" s="2712"/>
      <c r="HO332" s="2712"/>
      <c r="HP332" s="2712"/>
      <c r="HQ332" s="2712"/>
      <c r="HR332" s="2712"/>
      <c r="HS332" s="2712"/>
      <c r="HT332" s="2712"/>
      <c r="HU332" s="2712"/>
      <c r="HV332" s="2712"/>
      <c r="HW332" s="2712"/>
      <c r="HX332" s="2712"/>
      <c r="HY332" s="2712"/>
      <c r="HZ332" s="2712"/>
      <c r="IA332" s="2712"/>
      <c r="IB332" s="2712"/>
      <c r="IC332" s="2712"/>
      <c r="ID332" s="2712"/>
      <c r="IE332" s="2712"/>
      <c r="IF332" s="2712"/>
      <c r="IG332" s="2712"/>
      <c r="IH332" s="2712"/>
      <c r="II332" s="2712"/>
      <c r="IJ332" s="2712"/>
      <c r="IK332" s="2712"/>
      <c r="IL332" s="2712"/>
      <c r="IM332" s="2712"/>
      <c r="IN332" s="2712"/>
      <c r="IO332" s="2712"/>
      <c r="IP332" s="2712"/>
      <c r="IQ332" s="2712"/>
      <c r="IR332" s="2712"/>
      <c r="IS332" s="2712"/>
      <c r="IT332" s="2712"/>
      <c r="IU332" s="2712"/>
      <c r="IV332" s="2712"/>
    </row>
    <row r="333" spans="1:256" ht="15.6" customHeight="1">
      <c r="C333" s="2641"/>
      <c r="D333" s="2642"/>
      <c r="F333" s="2621" t="s">
        <v>634</v>
      </c>
      <c r="G333" s="2632"/>
      <c r="H333" s="2632"/>
      <c r="I333" s="2632"/>
      <c r="J333" s="2632"/>
      <c r="K333" s="2632"/>
      <c r="L333" s="2632"/>
      <c r="M333" s="2632"/>
      <c r="N333" s="2632"/>
      <c r="O333" s="808">
        <v>10000</v>
      </c>
      <c r="P333" s="808">
        <v>15200</v>
      </c>
      <c r="Q333" s="808">
        <v>600</v>
      </c>
      <c r="R333" s="808">
        <v>37900</v>
      </c>
      <c r="S333" s="2643">
        <v>66500</v>
      </c>
      <c r="T333" s="2643">
        <v>127400</v>
      </c>
      <c r="U333" s="810">
        <v>108700</v>
      </c>
      <c r="V333" s="2644">
        <v>0</v>
      </c>
      <c r="W333" s="2644">
        <v>0</v>
      </c>
      <c r="X333" s="1652">
        <v>0</v>
      </c>
      <c r="Y333" s="2646">
        <v>0</v>
      </c>
      <c r="Z333" s="2646">
        <v>0</v>
      </c>
      <c r="AA333" s="2647">
        <v>0</v>
      </c>
      <c r="AB333" s="2647">
        <v>0</v>
      </c>
      <c r="AC333" s="515">
        <v>0</v>
      </c>
      <c r="AD333" s="515">
        <v>0</v>
      </c>
      <c r="AE333" s="515">
        <v>0</v>
      </c>
      <c r="AF333" s="515">
        <v>0</v>
      </c>
      <c r="AG333" s="515">
        <v>0</v>
      </c>
      <c r="AH333" s="515">
        <v>0</v>
      </c>
      <c r="AI333" s="515">
        <v>0</v>
      </c>
      <c r="AJ333" s="515">
        <v>0</v>
      </c>
      <c r="AK333" s="515">
        <v>0</v>
      </c>
      <c r="AL333" s="515">
        <v>0</v>
      </c>
      <c r="AM333" s="515">
        <v>0</v>
      </c>
      <c r="AN333" s="515">
        <v>0</v>
      </c>
      <c r="AO333" s="515">
        <v>0</v>
      </c>
      <c r="AP333" s="561">
        <v>0</v>
      </c>
      <c r="AS333" s="1652">
        <v>0</v>
      </c>
    </row>
    <row r="334" spans="1:256" s="2565" customFormat="1" ht="15.6" customHeight="1">
      <c r="A334" s="2522"/>
      <c r="B334" s="2522"/>
      <c r="C334" s="2641"/>
      <c r="D334" s="2642"/>
      <c r="E334" s="2521"/>
      <c r="F334" s="2621" t="s">
        <v>637</v>
      </c>
      <c r="G334" s="2632"/>
      <c r="H334" s="2632"/>
      <c r="I334" s="2632"/>
      <c r="J334" s="2632"/>
      <c r="K334" s="2632"/>
      <c r="L334" s="2632"/>
      <c r="M334" s="2632"/>
      <c r="N334" s="2632"/>
      <c r="O334" s="808">
        <v>1339100</v>
      </c>
      <c r="P334" s="808">
        <v>1549400</v>
      </c>
      <c r="Q334" s="808">
        <v>1427400</v>
      </c>
      <c r="R334" s="808">
        <v>1988400</v>
      </c>
      <c r="S334" s="2643">
        <v>2223000</v>
      </c>
      <c r="T334" s="2643">
        <v>2238400</v>
      </c>
      <c r="U334" s="810">
        <v>2465200</v>
      </c>
      <c r="V334" s="2644">
        <v>2297900</v>
      </c>
      <c r="W334" s="2644">
        <v>2364800</v>
      </c>
      <c r="X334" s="1652">
        <v>2966300</v>
      </c>
      <c r="Y334" s="2646">
        <v>2446200</v>
      </c>
      <c r="Z334" s="2646">
        <v>2405800</v>
      </c>
      <c r="AA334" s="2647">
        <v>2393700</v>
      </c>
      <c r="AB334" s="2647">
        <v>2433700</v>
      </c>
      <c r="AC334" s="515">
        <v>2494500</v>
      </c>
      <c r="AD334" s="515">
        <v>2556900</v>
      </c>
      <c r="AE334" s="515">
        <v>2620800</v>
      </c>
      <c r="AF334" s="515">
        <v>2686300</v>
      </c>
      <c r="AG334" s="515">
        <v>2753500</v>
      </c>
      <c r="AH334" s="515">
        <v>2822300</v>
      </c>
      <c r="AI334" s="515">
        <v>2892900</v>
      </c>
      <c r="AJ334" s="515">
        <v>2965200</v>
      </c>
      <c r="AK334" s="515">
        <v>3039300</v>
      </c>
      <c r="AL334" s="515">
        <v>3115300</v>
      </c>
      <c r="AM334" s="515">
        <v>3193200</v>
      </c>
      <c r="AN334" s="515">
        <v>3273000</v>
      </c>
      <c r="AO334" s="515">
        <v>3354800</v>
      </c>
      <c r="AP334" s="561">
        <v>3438700</v>
      </c>
      <c r="AQ334" s="2520"/>
      <c r="AR334" s="2520"/>
      <c r="AS334" s="1652">
        <v>2405800</v>
      </c>
      <c r="AT334" s="2520"/>
      <c r="AU334" s="2520"/>
      <c r="AV334" s="2520"/>
      <c r="AW334" s="2520"/>
      <c r="AX334" s="2520"/>
      <c r="AY334" s="2520"/>
      <c r="AZ334" s="2520"/>
      <c r="BA334" s="2520"/>
      <c r="BB334" s="2520"/>
      <c r="BC334" s="2520"/>
      <c r="BD334" s="2520"/>
      <c r="BE334" s="2520"/>
      <c r="BF334" s="2520"/>
      <c r="BG334" s="2520"/>
      <c r="BH334" s="2520"/>
      <c r="BI334" s="2520"/>
      <c r="BJ334" s="2520"/>
      <c r="BK334" s="2520"/>
      <c r="BL334" s="2520"/>
      <c r="BM334" s="2520"/>
      <c r="BN334" s="2520"/>
      <c r="BO334" s="2520"/>
      <c r="BP334" s="2520"/>
      <c r="BQ334" s="2520"/>
      <c r="BR334" s="2520"/>
      <c r="BS334" s="2520"/>
      <c r="BT334" s="2520"/>
      <c r="BU334" s="2520"/>
      <c r="BV334" s="2520"/>
      <c r="BW334" s="2520"/>
      <c r="BX334" s="2520"/>
      <c r="BY334" s="2520"/>
      <c r="BZ334" s="2520"/>
      <c r="CA334" s="2520"/>
      <c r="CB334" s="2520"/>
      <c r="CC334" s="2520"/>
      <c r="CD334" s="2520"/>
      <c r="CE334" s="2520"/>
      <c r="CF334" s="2520"/>
      <c r="CG334" s="2520"/>
      <c r="CH334" s="2520"/>
      <c r="CI334" s="2520"/>
      <c r="CJ334" s="2520"/>
      <c r="CK334" s="2520"/>
      <c r="CL334" s="2520"/>
      <c r="CM334" s="2520"/>
      <c r="CN334" s="2520"/>
      <c r="CO334" s="2520"/>
      <c r="CP334" s="2520"/>
      <c r="CQ334" s="2520"/>
      <c r="CR334" s="2520"/>
      <c r="CS334" s="2520"/>
      <c r="CT334" s="2520"/>
      <c r="CU334" s="2520"/>
      <c r="CV334" s="2520"/>
      <c r="CW334" s="2520"/>
      <c r="CX334" s="2520"/>
      <c r="CY334" s="2520"/>
      <c r="CZ334" s="2520"/>
      <c r="DA334" s="2520"/>
      <c r="DB334" s="2520"/>
      <c r="DC334" s="2520"/>
      <c r="DD334" s="2520"/>
      <c r="DE334" s="2520"/>
      <c r="DF334" s="2520"/>
      <c r="DG334" s="2520"/>
      <c r="DH334" s="2520"/>
      <c r="DI334" s="2520"/>
      <c r="DJ334" s="2520"/>
      <c r="DK334" s="2520"/>
      <c r="DL334" s="2520"/>
      <c r="DM334" s="2520"/>
      <c r="DN334" s="2520"/>
      <c r="DO334" s="2520"/>
      <c r="DP334" s="2520"/>
      <c r="DQ334" s="2520"/>
      <c r="DR334" s="2520"/>
      <c r="DS334" s="2520"/>
      <c r="DT334" s="2520"/>
      <c r="DU334" s="2520"/>
      <c r="DV334" s="2520"/>
      <c r="DW334" s="2520"/>
      <c r="DX334" s="2520"/>
      <c r="DY334" s="2520"/>
      <c r="DZ334" s="2520"/>
      <c r="EA334" s="2520"/>
      <c r="EB334" s="2520"/>
      <c r="EC334" s="2520"/>
      <c r="ED334" s="2520"/>
      <c r="EE334" s="2520"/>
      <c r="EF334" s="2520"/>
      <c r="EG334" s="2520"/>
      <c r="EH334" s="2520"/>
      <c r="EI334" s="2520"/>
      <c r="EJ334" s="2520"/>
      <c r="EK334" s="2520"/>
      <c r="EL334" s="2520"/>
      <c r="EM334" s="2520"/>
      <c r="EN334" s="2520"/>
      <c r="EO334" s="2520"/>
      <c r="EP334" s="2520"/>
      <c r="EQ334" s="2520"/>
      <c r="ER334" s="2520"/>
      <c r="ES334" s="2520"/>
      <c r="ET334" s="2520"/>
      <c r="EU334" s="2520"/>
      <c r="EV334" s="2520"/>
      <c r="EW334" s="2520"/>
      <c r="EX334" s="2520"/>
      <c r="EY334" s="2520"/>
      <c r="EZ334" s="2520"/>
      <c r="FA334" s="2520"/>
      <c r="FB334" s="2520"/>
      <c r="FC334" s="2520"/>
      <c r="FD334" s="2520"/>
      <c r="FE334" s="2520"/>
      <c r="FF334" s="2520"/>
      <c r="FG334" s="2520"/>
      <c r="FH334" s="2520"/>
      <c r="FI334" s="2520"/>
      <c r="FJ334" s="2520"/>
      <c r="FK334" s="2520"/>
      <c r="FL334" s="2520"/>
      <c r="FM334" s="2520"/>
      <c r="FN334" s="2520"/>
      <c r="FO334" s="2520"/>
      <c r="FP334" s="2520"/>
      <c r="FQ334" s="2520"/>
      <c r="FR334" s="2520"/>
      <c r="FS334" s="2520"/>
      <c r="FT334" s="2520"/>
      <c r="FU334" s="2520"/>
      <c r="FV334" s="2520"/>
      <c r="FW334" s="2520"/>
      <c r="FX334" s="2520"/>
      <c r="FY334" s="2520"/>
      <c r="FZ334" s="2520"/>
      <c r="GA334" s="2520"/>
      <c r="GB334" s="2520"/>
      <c r="GC334" s="2520"/>
      <c r="GD334" s="2520"/>
      <c r="GE334" s="2520"/>
      <c r="GF334" s="2520"/>
      <c r="GG334" s="2520"/>
      <c r="GH334" s="2520"/>
      <c r="GI334" s="2520"/>
      <c r="GJ334" s="2520"/>
      <c r="GK334" s="2520"/>
      <c r="GL334" s="2520"/>
      <c r="GM334" s="2520"/>
      <c r="GN334" s="2520"/>
      <c r="GO334" s="2520"/>
      <c r="GP334" s="2520"/>
      <c r="GQ334" s="2520"/>
      <c r="GR334" s="2520"/>
      <c r="GS334" s="2520"/>
      <c r="GT334" s="2520"/>
      <c r="GU334" s="2520"/>
      <c r="GV334" s="2520"/>
      <c r="GW334" s="2520"/>
      <c r="GX334" s="2520"/>
      <c r="GY334" s="2520"/>
      <c r="GZ334" s="2520"/>
      <c r="HA334" s="2520"/>
      <c r="HB334" s="2520"/>
      <c r="HC334" s="2520"/>
      <c r="HD334" s="2520"/>
      <c r="HE334" s="2520"/>
      <c r="HF334" s="2520"/>
      <c r="HG334" s="2520"/>
      <c r="HH334" s="2520"/>
      <c r="HI334" s="2520"/>
      <c r="HJ334" s="2520"/>
      <c r="HK334" s="2520"/>
      <c r="HL334" s="2520"/>
      <c r="HM334" s="2520"/>
      <c r="HN334" s="2520"/>
      <c r="HO334" s="2520"/>
      <c r="HP334" s="2520"/>
      <c r="HQ334" s="2520"/>
      <c r="HR334" s="2520"/>
      <c r="HS334" s="2520"/>
      <c r="HT334" s="2520"/>
      <c r="HU334" s="2520"/>
      <c r="HV334" s="2520"/>
      <c r="HW334" s="2520"/>
      <c r="HX334" s="2520"/>
      <c r="HY334" s="2520"/>
      <c r="HZ334" s="2520"/>
      <c r="IA334" s="2520"/>
      <c r="IB334" s="2520"/>
      <c r="IC334" s="2520"/>
      <c r="ID334" s="2520"/>
      <c r="IE334" s="2520"/>
      <c r="IF334" s="2520"/>
      <c r="IG334" s="2520"/>
      <c r="IH334" s="2520"/>
      <c r="II334" s="2520"/>
      <c r="IJ334" s="2520"/>
      <c r="IK334" s="2520"/>
      <c r="IL334" s="2520"/>
      <c r="IM334" s="2520"/>
      <c r="IN334" s="2520"/>
      <c r="IO334" s="2520"/>
      <c r="IP334" s="2520"/>
      <c r="IQ334" s="2520"/>
      <c r="IR334" s="2520"/>
      <c r="IS334" s="2520"/>
      <c r="IT334" s="2520"/>
      <c r="IU334" s="2520"/>
      <c r="IV334" s="2520"/>
    </row>
    <row r="335" spans="1:256" ht="15.6" customHeight="1">
      <c r="C335" s="2641"/>
      <c r="D335" s="2642"/>
      <c r="F335" s="2648" t="s">
        <v>640</v>
      </c>
      <c r="G335" s="2649"/>
      <c r="H335" s="2649"/>
      <c r="I335" s="2649"/>
      <c r="J335" s="2649"/>
      <c r="K335" s="2649"/>
      <c r="L335" s="2649"/>
      <c r="M335" s="2649"/>
      <c r="N335" s="2649"/>
      <c r="O335" s="808"/>
      <c r="P335" s="808">
        <v>0</v>
      </c>
      <c r="Q335" s="808">
        <v>0</v>
      </c>
      <c r="R335" s="808">
        <v>0</v>
      </c>
      <c r="S335" s="2643">
        <v>0</v>
      </c>
      <c r="T335" s="2643">
        <v>0</v>
      </c>
      <c r="U335" s="810">
        <v>0</v>
      </c>
      <c r="V335" s="2644">
        <v>0</v>
      </c>
      <c r="W335" s="2644">
        <v>0</v>
      </c>
      <c r="X335" s="1652">
        <v>0</v>
      </c>
      <c r="Y335" s="2646">
        <v>0</v>
      </c>
      <c r="Z335" s="2646">
        <v>0</v>
      </c>
      <c r="AA335" s="2647">
        <v>-931400</v>
      </c>
      <c r="AB335" s="2647">
        <v>-971900</v>
      </c>
      <c r="AC335" s="515">
        <v>-996200</v>
      </c>
      <c r="AD335" s="515">
        <v>-1021100</v>
      </c>
      <c r="AE335" s="515">
        <v>-1046600</v>
      </c>
      <c r="AF335" s="515">
        <v>-1072800</v>
      </c>
      <c r="AG335" s="515">
        <v>-1099600</v>
      </c>
      <c r="AH335" s="515">
        <v>-1127100</v>
      </c>
      <c r="AI335" s="515">
        <v>-1155300</v>
      </c>
      <c r="AJ335" s="515">
        <v>-1184200</v>
      </c>
      <c r="AK335" s="515">
        <v>-1213800</v>
      </c>
      <c r="AL335" s="515">
        <v>-1244100</v>
      </c>
      <c r="AM335" s="515">
        <v>-1275200</v>
      </c>
      <c r="AN335" s="515">
        <v>-1307100</v>
      </c>
      <c r="AO335" s="515">
        <v>-1339800</v>
      </c>
      <c r="AP335" s="561">
        <v>-1373300</v>
      </c>
      <c r="AS335" s="1652">
        <v>0</v>
      </c>
    </row>
    <row r="336" spans="1:256" ht="15.6" customHeight="1">
      <c r="C336" s="2641"/>
      <c r="D336" s="2650"/>
      <c r="E336" s="2651"/>
      <c r="F336" s="2652" t="s">
        <v>37</v>
      </c>
      <c r="G336" s="2653"/>
      <c r="H336" s="2653"/>
      <c r="I336" s="2653"/>
      <c r="J336" s="2653"/>
      <c r="K336" s="2653"/>
      <c r="L336" s="2653"/>
      <c r="M336" s="2653"/>
      <c r="N336" s="2653"/>
      <c r="O336" s="546">
        <v>10806977</v>
      </c>
      <c r="P336" s="2654">
        <v>11739000</v>
      </c>
      <c r="Q336" s="2654">
        <v>12622000</v>
      </c>
      <c r="R336" s="2654">
        <v>15194900</v>
      </c>
      <c r="S336" s="2655">
        <v>16450700</v>
      </c>
      <c r="T336" s="2655">
        <v>16993000</v>
      </c>
      <c r="U336" s="2656">
        <v>17684800</v>
      </c>
      <c r="V336" s="2657">
        <v>17342000</v>
      </c>
      <c r="W336" s="546">
        <v>18050100</v>
      </c>
      <c r="X336" s="2658">
        <v>20869800</v>
      </c>
      <c r="Y336" s="2659">
        <v>18469300</v>
      </c>
      <c r="Z336" s="2659">
        <v>19263200</v>
      </c>
      <c r="AA336" s="2660">
        <v>19192431.181078251</v>
      </c>
      <c r="AB336" s="2660">
        <v>19437471.102490082</v>
      </c>
      <c r="AC336" s="546">
        <v>20176500</v>
      </c>
      <c r="AD336" s="546">
        <v>21024700</v>
      </c>
      <c r="AE336" s="546">
        <v>21920600</v>
      </c>
      <c r="AF336" s="546">
        <v>22844600</v>
      </c>
      <c r="AG336" s="546">
        <v>23621600</v>
      </c>
      <c r="AH336" s="546">
        <v>24425600</v>
      </c>
      <c r="AI336" s="546">
        <v>25257900</v>
      </c>
      <c r="AJ336" s="546">
        <v>26119200</v>
      </c>
      <c r="AK336" s="546">
        <v>27012700</v>
      </c>
      <c r="AL336" s="546">
        <v>27939900</v>
      </c>
      <c r="AM336" s="546">
        <v>28901700</v>
      </c>
      <c r="AN336" s="546">
        <v>29899500</v>
      </c>
      <c r="AO336" s="546">
        <v>30934700</v>
      </c>
      <c r="AP336" s="547">
        <v>32008700</v>
      </c>
      <c r="AQ336" s="2565"/>
      <c r="AR336" s="2565"/>
      <c r="AS336" s="2658">
        <v>19263200</v>
      </c>
      <c r="AT336" s="2565"/>
      <c r="AU336" s="2565"/>
      <c r="AV336" s="2565"/>
      <c r="AW336" s="2565"/>
      <c r="AX336" s="2565"/>
      <c r="AY336" s="2565"/>
      <c r="AZ336" s="2565"/>
      <c r="BA336" s="2565"/>
      <c r="BB336" s="2565"/>
      <c r="BC336" s="2565"/>
      <c r="BD336" s="2565"/>
      <c r="BE336" s="2565"/>
      <c r="BF336" s="2565"/>
      <c r="BG336" s="2565"/>
      <c r="BH336" s="2565"/>
      <c r="BI336" s="2565"/>
      <c r="BJ336" s="2565"/>
      <c r="BK336" s="2565"/>
      <c r="BL336" s="2565"/>
      <c r="BM336" s="2565"/>
      <c r="BN336" s="2565"/>
      <c r="BO336" s="2565"/>
      <c r="BP336" s="2565"/>
      <c r="BQ336" s="2565"/>
      <c r="BR336" s="2565"/>
      <c r="BS336" s="2565"/>
      <c r="BT336" s="2565"/>
      <c r="BU336" s="2565"/>
      <c r="BV336" s="2565"/>
      <c r="BW336" s="2565"/>
      <c r="BX336" s="2565"/>
      <c r="BY336" s="2565"/>
      <c r="BZ336" s="2565"/>
      <c r="CA336" s="2565"/>
      <c r="CB336" s="2565"/>
      <c r="CC336" s="2565"/>
      <c r="CD336" s="2565"/>
      <c r="CE336" s="2565"/>
      <c r="CF336" s="2565"/>
      <c r="CG336" s="2565"/>
      <c r="CH336" s="2565"/>
      <c r="CI336" s="2565"/>
      <c r="CJ336" s="2565"/>
      <c r="CK336" s="2565"/>
      <c r="CL336" s="2565"/>
      <c r="CM336" s="2565"/>
      <c r="CN336" s="2565"/>
      <c r="CO336" s="2565"/>
      <c r="CP336" s="2565"/>
      <c r="CQ336" s="2565"/>
      <c r="CR336" s="2565"/>
      <c r="CS336" s="2565"/>
      <c r="CT336" s="2565"/>
      <c r="CU336" s="2565"/>
      <c r="CV336" s="2565"/>
      <c r="CW336" s="2565"/>
      <c r="CX336" s="2565"/>
      <c r="CY336" s="2565"/>
      <c r="CZ336" s="2565"/>
      <c r="DA336" s="2565"/>
      <c r="DB336" s="2565"/>
      <c r="DC336" s="2565"/>
      <c r="DD336" s="2565"/>
      <c r="DE336" s="2565"/>
      <c r="DF336" s="2565"/>
      <c r="DG336" s="2565"/>
      <c r="DH336" s="2565"/>
      <c r="DI336" s="2565"/>
      <c r="DJ336" s="2565"/>
      <c r="DK336" s="2565"/>
      <c r="DL336" s="2565"/>
      <c r="DM336" s="2565"/>
      <c r="DN336" s="2565"/>
      <c r="DO336" s="2565"/>
      <c r="DP336" s="2565"/>
      <c r="DQ336" s="2565"/>
      <c r="DR336" s="2565"/>
      <c r="DS336" s="2565"/>
      <c r="DT336" s="2565"/>
      <c r="DU336" s="2565"/>
      <c r="DV336" s="2565"/>
      <c r="DW336" s="2565"/>
      <c r="DX336" s="2565"/>
      <c r="DY336" s="2565"/>
      <c r="DZ336" s="2565"/>
      <c r="EA336" s="2565"/>
      <c r="EB336" s="2565"/>
      <c r="EC336" s="2565"/>
      <c r="ED336" s="2565"/>
      <c r="EE336" s="2565"/>
      <c r="EF336" s="2565"/>
      <c r="EG336" s="2565"/>
      <c r="EH336" s="2565"/>
      <c r="EI336" s="2565"/>
      <c r="EJ336" s="2565"/>
      <c r="EK336" s="2565"/>
      <c r="EL336" s="2565"/>
      <c r="EM336" s="2565"/>
      <c r="EN336" s="2565"/>
      <c r="EO336" s="2565"/>
      <c r="EP336" s="2565"/>
      <c r="EQ336" s="2565"/>
      <c r="ER336" s="2565"/>
      <c r="ES336" s="2565"/>
      <c r="ET336" s="2565"/>
      <c r="EU336" s="2565"/>
      <c r="EV336" s="2565"/>
      <c r="EW336" s="2565"/>
      <c r="EX336" s="2565"/>
      <c r="EY336" s="2565"/>
      <c r="EZ336" s="2565"/>
      <c r="FA336" s="2565"/>
      <c r="FB336" s="2565"/>
      <c r="FC336" s="2565"/>
      <c r="FD336" s="2565"/>
      <c r="FE336" s="2565"/>
      <c r="FF336" s="2565"/>
      <c r="FG336" s="2565"/>
      <c r="FH336" s="2565"/>
      <c r="FI336" s="2565"/>
      <c r="FJ336" s="2565"/>
      <c r="FK336" s="2565"/>
      <c r="FL336" s="2565"/>
      <c r="FM336" s="2565"/>
      <c r="FN336" s="2565"/>
      <c r="FO336" s="2565"/>
      <c r="FP336" s="2565"/>
      <c r="FQ336" s="2565"/>
      <c r="FR336" s="2565"/>
      <c r="FS336" s="2565"/>
      <c r="FT336" s="2565"/>
      <c r="FU336" s="2565"/>
      <c r="FV336" s="2565"/>
      <c r="FW336" s="2565"/>
      <c r="FX336" s="2565"/>
      <c r="FY336" s="2565"/>
      <c r="FZ336" s="2565"/>
      <c r="GA336" s="2565"/>
      <c r="GB336" s="2565"/>
      <c r="GC336" s="2565"/>
      <c r="GD336" s="2565"/>
      <c r="GE336" s="2565"/>
      <c r="GF336" s="2565"/>
      <c r="GG336" s="2565"/>
      <c r="GH336" s="2565"/>
      <c r="GI336" s="2565"/>
      <c r="GJ336" s="2565"/>
      <c r="GK336" s="2565"/>
      <c r="GL336" s="2565"/>
      <c r="GM336" s="2565"/>
      <c r="GN336" s="2565"/>
      <c r="GO336" s="2565"/>
      <c r="GP336" s="2565"/>
      <c r="GQ336" s="2565"/>
      <c r="GR336" s="2565"/>
      <c r="GS336" s="2565"/>
      <c r="GT336" s="2565"/>
      <c r="GU336" s="2565"/>
      <c r="GV336" s="2565"/>
      <c r="GW336" s="2565"/>
      <c r="GX336" s="2565"/>
      <c r="GY336" s="2565"/>
      <c r="GZ336" s="2565"/>
      <c r="HA336" s="2565"/>
      <c r="HB336" s="2565"/>
      <c r="HC336" s="2565"/>
      <c r="HD336" s="2565"/>
      <c r="HE336" s="2565"/>
      <c r="HF336" s="2565"/>
      <c r="HG336" s="2565"/>
      <c r="HH336" s="2565"/>
      <c r="HI336" s="2565"/>
      <c r="HJ336" s="2565"/>
      <c r="HK336" s="2565"/>
      <c r="HL336" s="2565"/>
      <c r="HM336" s="2565"/>
      <c r="HN336" s="2565"/>
      <c r="HO336" s="2565"/>
      <c r="HP336" s="2565"/>
      <c r="HQ336" s="2565"/>
      <c r="HR336" s="2565"/>
      <c r="HS336" s="2565"/>
      <c r="HT336" s="2565"/>
      <c r="HU336" s="2565"/>
      <c r="HV336" s="2565"/>
      <c r="HW336" s="2565"/>
      <c r="HX336" s="2565"/>
      <c r="HY336" s="2565"/>
      <c r="HZ336" s="2565"/>
      <c r="IA336" s="2565"/>
      <c r="IB336" s="2565"/>
      <c r="IC336" s="2565"/>
      <c r="ID336" s="2565"/>
      <c r="IE336" s="2565"/>
      <c r="IF336" s="2565"/>
      <c r="IG336" s="2565"/>
      <c r="IH336" s="2565"/>
      <c r="II336" s="2565"/>
      <c r="IJ336" s="2565"/>
      <c r="IK336" s="2565"/>
      <c r="IL336" s="2565"/>
      <c r="IM336" s="2565"/>
      <c r="IN336" s="2565"/>
      <c r="IO336" s="2565"/>
      <c r="IP336" s="2565"/>
      <c r="IQ336" s="2565"/>
      <c r="IR336" s="2565"/>
      <c r="IS336" s="2565"/>
      <c r="IT336" s="2565"/>
      <c r="IU336" s="2565"/>
      <c r="IV336" s="2565"/>
    </row>
    <row r="337" spans="1:256" ht="15.6" customHeight="1">
      <c r="C337" s="2641"/>
      <c r="D337" s="2642"/>
      <c r="E337" s="2510" t="s">
        <v>769</v>
      </c>
      <c r="F337" s="2621"/>
      <c r="G337" s="2632"/>
      <c r="H337" s="2632"/>
      <c r="I337" s="2632"/>
      <c r="J337" s="2632"/>
      <c r="K337" s="2632"/>
      <c r="L337" s="2632"/>
      <c r="M337" s="2632"/>
      <c r="N337" s="2632"/>
      <c r="O337" s="808"/>
      <c r="P337" s="808"/>
      <c r="Q337" s="808"/>
      <c r="R337" s="808"/>
      <c r="S337" s="2643"/>
      <c r="T337" s="2643"/>
      <c r="U337" s="810"/>
      <c r="V337" s="2644"/>
      <c r="W337" s="2644"/>
      <c r="X337" s="1652"/>
      <c r="Y337" s="2646"/>
      <c r="Z337" s="2646"/>
      <c r="AA337" s="2647"/>
      <c r="AB337" s="2647"/>
      <c r="AC337" s="511"/>
      <c r="AD337" s="511"/>
      <c r="AE337" s="511"/>
      <c r="AF337" s="511"/>
      <c r="AG337" s="511"/>
      <c r="AH337" s="511"/>
      <c r="AI337" s="511"/>
      <c r="AJ337" s="511"/>
      <c r="AK337" s="511"/>
      <c r="AL337" s="511"/>
      <c r="AM337" s="511"/>
      <c r="AN337" s="511"/>
      <c r="AO337" s="511"/>
      <c r="AP337" s="1343"/>
      <c r="AS337" s="1652"/>
    </row>
    <row r="338" spans="1:256" ht="15.6" customHeight="1">
      <c r="C338" s="2641"/>
      <c r="D338" s="2642"/>
      <c r="F338" s="2621" t="s">
        <v>628</v>
      </c>
      <c r="G338" s="2632"/>
      <c r="H338" s="2632"/>
      <c r="I338" s="2632"/>
      <c r="J338" s="2632"/>
      <c r="K338" s="2632"/>
      <c r="L338" s="2632"/>
      <c r="M338" s="2632"/>
      <c r="N338" s="2632"/>
      <c r="O338" s="808">
        <v>5955587</v>
      </c>
      <c r="P338" s="808">
        <v>7120500</v>
      </c>
      <c r="Q338" s="808">
        <v>7878300</v>
      </c>
      <c r="R338" s="808">
        <v>8083000</v>
      </c>
      <c r="S338" s="2643">
        <v>6770800</v>
      </c>
      <c r="T338" s="2643">
        <v>8018100</v>
      </c>
      <c r="U338" s="810">
        <v>8554200</v>
      </c>
      <c r="V338" s="2644">
        <v>8437400</v>
      </c>
      <c r="W338" s="2644">
        <v>8247400</v>
      </c>
      <c r="X338" s="1652">
        <v>9683300</v>
      </c>
      <c r="Y338" s="2646">
        <v>8653700</v>
      </c>
      <c r="Z338" s="2646">
        <v>9203500</v>
      </c>
      <c r="AA338" s="2647">
        <v>10193231.92900593</v>
      </c>
      <c r="AB338" s="2647">
        <v>10519468.76783907</v>
      </c>
      <c r="AC338" s="515">
        <v>10951400</v>
      </c>
      <c r="AD338" s="515">
        <v>11454600</v>
      </c>
      <c r="AE338" s="515">
        <v>11988000</v>
      </c>
      <c r="AF338" s="515">
        <v>12538600</v>
      </c>
      <c r="AG338" s="515">
        <v>12989400</v>
      </c>
      <c r="AH338" s="515">
        <v>13456600</v>
      </c>
      <c r="AI338" s="515">
        <v>13940900</v>
      </c>
      <c r="AJ338" s="515">
        <v>14442800</v>
      </c>
      <c r="AK338" s="515">
        <v>14964400</v>
      </c>
      <c r="AL338" s="515">
        <v>15506500</v>
      </c>
      <c r="AM338" s="515">
        <v>16069800</v>
      </c>
      <c r="AN338" s="515">
        <v>16655200</v>
      </c>
      <c r="AO338" s="515">
        <v>17263500</v>
      </c>
      <c r="AP338" s="561">
        <v>17895600</v>
      </c>
      <c r="AS338" s="1652">
        <v>9203500</v>
      </c>
    </row>
    <row r="339" spans="1:256" ht="15.6" customHeight="1">
      <c r="C339" s="2641"/>
      <c r="D339" s="2642"/>
      <c r="F339" s="2621" t="s">
        <v>630</v>
      </c>
      <c r="G339" s="2632"/>
      <c r="H339" s="2632"/>
      <c r="I339" s="2632"/>
      <c r="J339" s="2632"/>
      <c r="K339" s="2632"/>
      <c r="L339" s="2632"/>
      <c r="M339" s="2632"/>
      <c r="N339" s="2632"/>
      <c r="O339" s="808">
        <v>116000</v>
      </c>
      <c r="P339" s="808">
        <v>2786200</v>
      </c>
      <c r="Q339" s="808">
        <v>2256200</v>
      </c>
      <c r="R339" s="808">
        <v>2306200</v>
      </c>
      <c r="S339" s="2643">
        <v>2593800</v>
      </c>
      <c r="T339" s="2643">
        <v>2369400</v>
      </c>
      <c r="U339" s="810">
        <v>2516200</v>
      </c>
      <c r="V339" s="2644">
        <v>2680600</v>
      </c>
      <c r="W339" s="2644">
        <v>2821500</v>
      </c>
      <c r="X339" s="1652">
        <v>2823800</v>
      </c>
      <c r="Y339" s="2646">
        <v>2823800</v>
      </c>
      <c r="Z339" s="2646">
        <v>2823800</v>
      </c>
      <c r="AA339" s="2647">
        <v>2800800</v>
      </c>
      <c r="AB339" s="2647">
        <v>2800800</v>
      </c>
      <c r="AC339" s="515">
        <v>2870800</v>
      </c>
      <c r="AD339" s="515">
        <v>2942600</v>
      </c>
      <c r="AE339" s="515">
        <v>3016200</v>
      </c>
      <c r="AF339" s="515">
        <v>3091600</v>
      </c>
      <c r="AG339" s="515">
        <v>3168900</v>
      </c>
      <c r="AH339" s="515">
        <v>3248100</v>
      </c>
      <c r="AI339" s="515">
        <v>3329300</v>
      </c>
      <c r="AJ339" s="515">
        <v>3412500</v>
      </c>
      <c r="AK339" s="515">
        <v>3497800</v>
      </c>
      <c r="AL339" s="515">
        <v>3585200</v>
      </c>
      <c r="AM339" s="515">
        <v>3674800</v>
      </c>
      <c r="AN339" s="515">
        <v>3766700</v>
      </c>
      <c r="AO339" s="515">
        <v>3860900</v>
      </c>
      <c r="AP339" s="561">
        <v>3957400</v>
      </c>
      <c r="AS339" s="1652">
        <v>2823800</v>
      </c>
    </row>
    <row r="340" spans="1:256" ht="15.6" customHeight="1">
      <c r="C340" s="2641"/>
      <c r="D340" s="2730" t="s">
        <v>770</v>
      </c>
      <c r="F340" s="2621" t="s">
        <v>631</v>
      </c>
      <c r="G340" s="2632"/>
      <c r="H340" s="2632"/>
      <c r="I340" s="2632"/>
      <c r="J340" s="2632"/>
      <c r="K340" s="2632"/>
      <c r="L340" s="2632"/>
      <c r="M340" s="2632"/>
      <c r="N340" s="2632"/>
      <c r="O340" s="808">
        <v>2064200</v>
      </c>
      <c r="P340" s="808">
        <v>3358600</v>
      </c>
      <c r="Q340" s="808">
        <v>4260300</v>
      </c>
      <c r="R340" s="808">
        <v>2943500</v>
      </c>
      <c r="S340" s="2643">
        <v>2647500</v>
      </c>
      <c r="T340" s="2643">
        <v>2423100</v>
      </c>
      <c r="U340" s="810">
        <v>2549000</v>
      </c>
      <c r="V340" s="2644">
        <v>2574100</v>
      </c>
      <c r="W340" s="2644">
        <v>2333100</v>
      </c>
      <c r="X340" s="1652">
        <v>2299200</v>
      </c>
      <c r="Y340" s="2646">
        <v>2299200</v>
      </c>
      <c r="Z340" s="2646">
        <v>2299200</v>
      </c>
      <c r="AA340" s="2647">
        <v>2381500</v>
      </c>
      <c r="AB340" s="2647">
        <v>2418700</v>
      </c>
      <c r="AC340" s="515">
        <v>2479200</v>
      </c>
      <c r="AD340" s="515">
        <v>2541200</v>
      </c>
      <c r="AE340" s="515">
        <v>2604700</v>
      </c>
      <c r="AF340" s="515">
        <v>2669800</v>
      </c>
      <c r="AG340" s="515">
        <v>2736500</v>
      </c>
      <c r="AH340" s="515">
        <v>2804900</v>
      </c>
      <c r="AI340" s="515">
        <v>2875000</v>
      </c>
      <c r="AJ340" s="515">
        <v>2946900</v>
      </c>
      <c r="AK340" s="515">
        <v>3020600</v>
      </c>
      <c r="AL340" s="515">
        <v>3096100</v>
      </c>
      <c r="AM340" s="515">
        <v>3173500</v>
      </c>
      <c r="AN340" s="515">
        <v>3252800</v>
      </c>
      <c r="AO340" s="515">
        <v>3334100</v>
      </c>
      <c r="AP340" s="561">
        <v>3417500</v>
      </c>
      <c r="AS340" s="1652">
        <v>2299200</v>
      </c>
    </row>
    <row r="341" spans="1:256" ht="15.6" customHeight="1">
      <c r="C341" s="2641"/>
      <c r="D341" s="2642"/>
      <c r="F341" s="2621" t="s">
        <v>634</v>
      </c>
      <c r="G341" s="2632"/>
      <c r="H341" s="2632"/>
      <c r="I341" s="2632"/>
      <c r="J341" s="2632"/>
      <c r="K341" s="2632"/>
      <c r="L341" s="2632"/>
      <c r="M341" s="2632"/>
      <c r="N341" s="2632"/>
      <c r="O341" s="808">
        <v>100000</v>
      </c>
      <c r="P341" s="808">
        <v>125400</v>
      </c>
      <c r="Q341" s="808">
        <v>124300</v>
      </c>
      <c r="R341" s="808">
        <v>172200</v>
      </c>
      <c r="S341" s="2643">
        <v>109100</v>
      </c>
      <c r="T341" s="2643">
        <v>636300</v>
      </c>
      <c r="U341" s="810">
        <v>1142400</v>
      </c>
      <c r="V341" s="2644">
        <v>0</v>
      </c>
      <c r="W341" s="2644">
        <v>0</v>
      </c>
      <c r="X341" s="1652">
        <v>0</v>
      </c>
      <c r="Y341" s="2646">
        <v>0</v>
      </c>
      <c r="Z341" s="2646">
        <v>0</v>
      </c>
      <c r="AA341" s="2647">
        <v>0</v>
      </c>
      <c r="AB341" s="2647">
        <v>0</v>
      </c>
      <c r="AC341" s="515">
        <v>0</v>
      </c>
      <c r="AD341" s="515">
        <v>0</v>
      </c>
      <c r="AE341" s="515">
        <v>0</v>
      </c>
      <c r="AF341" s="515">
        <v>0</v>
      </c>
      <c r="AG341" s="515">
        <v>0</v>
      </c>
      <c r="AH341" s="515">
        <v>0</v>
      </c>
      <c r="AI341" s="515">
        <v>0</v>
      </c>
      <c r="AJ341" s="515">
        <v>0</v>
      </c>
      <c r="AK341" s="515">
        <v>0</v>
      </c>
      <c r="AL341" s="515">
        <v>0</v>
      </c>
      <c r="AM341" s="515">
        <v>0</v>
      </c>
      <c r="AN341" s="515">
        <v>0</v>
      </c>
      <c r="AO341" s="515">
        <v>0</v>
      </c>
      <c r="AP341" s="561">
        <v>0</v>
      </c>
      <c r="AS341" s="1652">
        <v>0</v>
      </c>
    </row>
    <row r="342" spans="1:256" s="2565" customFormat="1" ht="15.6" customHeight="1">
      <c r="A342" s="2522"/>
      <c r="B342" s="2522"/>
      <c r="C342" s="2641"/>
      <c r="D342" s="2642"/>
      <c r="E342" s="2521"/>
      <c r="F342" s="2621" t="s">
        <v>637</v>
      </c>
      <c r="G342" s="2632"/>
      <c r="H342" s="2632"/>
      <c r="I342" s="2632"/>
      <c r="J342" s="2632"/>
      <c r="K342" s="2632"/>
      <c r="L342" s="2632"/>
      <c r="M342" s="2632"/>
      <c r="N342" s="2632"/>
      <c r="O342" s="808">
        <v>3149800</v>
      </c>
      <c r="P342" s="808">
        <v>1300500</v>
      </c>
      <c r="Q342" s="808">
        <v>1317800</v>
      </c>
      <c r="R342" s="808">
        <v>1141400</v>
      </c>
      <c r="S342" s="2643">
        <v>1096100</v>
      </c>
      <c r="T342" s="2643">
        <v>1400400</v>
      </c>
      <c r="U342" s="810">
        <v>1099100</v>
      </c>
      <c r="V342" s="2644">
        <v>2425100</v>
      </c>
      <c r="W342" s="2644">
        <v>2300100</v>
      </c>
      <c r="X342" s="1652">
        <v>2731000</v>
      </c>
      <c r="Y342" s="2646">
        <v>1899900</v>
      </c>
      <c r="Z342" s="2646">
        <v>1899900</v>
      </c>
      <c r="AA342" s="2647">
        <v>2110030</v>
      </c>
      <c r="AB342" s="2647">
        <v>2016430</v>
      </c>
      <c r="AC342" s="515">
        <v>2066800</v>
      </c>
      <c r="AD342" s="515">
        <v>2118500</v>
      </c>
      <c r="AE342" s="515">
        <v>2171500</v>
      </c>
      <c r="AF342" s="515">
        <v>2225800</v>
      </c>
      <c r="AG342" s="515">
        <v>2281400</v>
      </c>
      <c r="AH342" s="515">
        <v>2338400</v>
      </c>
      <c r="AI342" s="515">
        <v>2396900</v>
      </c>
      <c r="AJ342" s="515">
        <v>2456800</v>
      </c>
      <c r="AK342" s="515">
        <v>2518200</v>
      </c>
      <c r="AL342" s="515">
        <v>2581200</v>
      </c>
      <c r="AM342" s="515">
        <v>2645700</v>
      </c>
      <c r="AN342" s="515">
        <v>2711800</v>
      </c>
      <c r="AO342" s="515">
        <v>2779600</v>
      </c>
      <c r="AP342" s="561">
        <v>2849100</v>
      </c>
      <c r="AQ342" s="2520"/>
      <c r="AR342" s="2520"/>
      <c r="AS342" s="1652">
        <v>1899900</v>
      </c>
      <c r="AT342" s="2520"/>
      <c r="AU342" s="2520"/>
      <c r="AV342" s="2520"/>
      <c r="AW342" s="2520"/>
      <c r="AX342" s="2520"/>
      <c r="AY342" s="2520"/>
      <c r="AZ342" s="2520"/>
      <c r="BA342" s="2520"/>
      <c r="BB342" s="2520"/>
      <c r="BC342" s="2520"/>
      <c r="BD342" s="2520"/>
      <c r="BE342" s="2520"/>
      <c r="BF342" s="2520"/>
      <c r="BG342" s="2520"/>
      <c r="BH342" s="2520"/>
      <c r="BI342" s="2520"/>
      <c r="BJ342" s="2520"/>
      <c r="BK342" s="2520"/>
      <c r="BL342" s="2520"/>
      <c r="BM342" s="2520"/>
      <c r="BN342" s="2520"/>
      <c r="BO342" s="2520"/>
      <c r="BP342" s="2520"/>
      <c r="BQ342" s="2520"/>
      <c r="BR342" s="2520"/>
      <c r="BS342" s="2520"/>
      <c r="BT342" s="2520"/>
      <c r="BU342" s="2520"/>
      <c r="BV342" s="2520"/>
      <c r="BW342" s="2520"/>
      <c r="BX342" s="2520"/>
      <c r="BY342" s="2520"/>
      <c r="BZ342" s="2520"/>
      <c r="CA342" s="2520"/>
      <c r="CB342" s="2520"/>
      <c r="CC342" s="2520"/>
      <c r="CD342" s="2520"/>
      <c r="CE342" s="2520"/>
      <c r="CF342" s="2520"/>
      <c r="CG342" s="2520"/>
      <c r="CH342" s="2520"/>
      <c r="CI342" s="2520"/>
      <c r="CJ342" s="2520"/>
      <c r="CK342" s="2520"/>
      <c r="CL342" s="2520"/>
      <c r="CM342" s="2520"/>
      <c r="CN342" s="2520"/>
      <c r="CO342" s="2520"/>
      <c r="CP342" s="2520"/>
      <c r="CQ342" s="2520"/>
      <c r="CR342" s="2520"/>
      <c r="CS342" s="2520"/>
      <c r="CT342" s="2520"/>
      <c r="CU342" s="2520"/>
      <c r="CV342" s="2520"/>
      <c r="CW342" s="2520"/>
      <c r="CX342" s="2520"/>
      <c r="CY342" s="2520"/>
      <c r="CZ342" s="2520"/>
      <c r="DA342" s="2520"/>
      <c r="DB342" s="2520"/>
      <c r="DC342" s="2520"/>
      <c r="DD342" s="2520"/>
      <c r="DE342" s="2520"/>
      <c r="DF342" s="2520"/>
      <c r="DG342" s="2520"/>
      <c r="DH342" s="2520"/>
      <c r="DI342" s="2520"/>
      <c r="DJ342" s="2520"/>
      <c r="DK342" s="2520"/>
      <c r="DL342" s="2520"/>
      <c r="DM342" s="2520"/>
      <c r="DN342" s="2520"/>
      <c r="DO342" s="2520"/>
      <c r="DP342" s="2520"/>
      <c r="DQ342" s="2520"/>
      <c r="DR342" s="2520"/>
      <c r="DS342" s="2520"/>
      <c r="DT342" s="2520"/>
      <c r="DU342" s="2520"/>
      <c r="DV342" s="2520"/>
      <c r="DW342" s="2520"/>
      <c r="DX342" s="2520"/>
      <c r="DY342" s="2520"/>
      <c r="DZ342" s="2520"/>
      <c r="EA342" s="2520"/>
      <c r="EB342" s="2520"/>
      <c r="EC342" s="2520"/>
      <c r="ED342" s="2520"/>
      <c r="EE342" s="2520"/>
      <c r="EF342" s="2520"/>
      <c r="EG342" s="2520"/>
      <c r="EH342" s="2520"/>
      <c r="EI342" s="2520"/>
      <c r="EJ342" s="2520"/>
      <c r="EK342" s="2520"/>
      <c r="EL342" s="2520"/>
      <c r="EM342" s="2520"/>
      <c r="EN342" s="2520"/>
      <c r="EO342" s="2520"/>
      <c r="EP342" s="2520"/>
      <c r="EQ342" s="2520"/>
      <c r="ER342" s="2520"/>
      <c r="ES342" s="2520"/>
      <c r="ET342" s="2520"/>
      <c r="EU342" s="2520"/>
      <c r="EV342" s="2520"/>
      <c r="EW342" s="2520"/>
      <c r="EX342" s="2520"/>
      <c r="EY342" s="2520"/>
      <c r="EZ342" s="2520"/>
      <c r="FA342" s="2520"/>
      <c r="FB342" s="2520"/>
      <c r="FC342" s="2520"/>
      <c r="FD342" s="2520"/>
      <c r="FE342" s="2520"/>
      <c r="FF342" s="2520"/>
      <c r="FG342" s="2520"/>
      <c r="FH342" s="2520"/>
      <c r="FI342" s="2520"/>
      <c r="FJ342" s="2520"/>
      <c r="FK342" s="2520"/>
      <c r="FL342" s="2520"/>
      <c r="FM342" s="2520"/>
      <c r="FN342" s="2520"/>
      <c r="FO342" s="2520"/>
      <c r="FP342" s="2520"/>
      <c r="FQ342" s="2520"/>
      <c r="FR342" s="2520"/>
      <c r="FS342" s="2520"/>
      <c r="FT342" s="2520"/>
      <c r="FU342" s="2520"/>
      <c r="FV342" s="2520"/>
      <c r="FW342" s="2520"/>
      <c r="FX342" s="2520"/>
      <c r="FY342" s="2520"/>
      <c r="FZ342" s="2520"/>
      <c r="GA342" s="2520"/>
      <c r="GB342" s="2520"/>
      <c r="GC342" s="2520"/>
      <c r="GD342" s="2520"/>
      <c r="GE342" s="2520"/>
      <c r="GF342" s="2520"/>
      <c r="GG342" s="2520"/>
      <c r="GH342" s="2520"/>
      <c r="GI342" s="2520"/>
      <c r="GJ342" s="2520"/>
      <c r="GK342" s="2520"/>
      <c r="GL342" s="2520"/>
      <c r="GM342" s="2520"/>
      <c r="GN342" s="2520"/>
      <c r="GO342" s="2520"/>
      <c r="GP342" s="2520"/>
      <c r="GQ342" s="2520"/>
      <c r="GR342" s="2520"/>
      <c r="GS342" s="2520"/>
      <c r="GT342" s="2520"/>
      <c r="GU342" s="2520"/>
      <c r="GV342" s="2520"/>
      <c r="GW342" s="2520"/>
      <c r="GX342" s="2520"/>
      <c r="GY342" s="2520"/>
      <c r="GZ342" s="2520"/>
      <c r="HA342" s="2520"/>
      <c r="HB342" s="2520"/>
      <c r="HC342" s="2520"/>
      <c r="HD342" s="2520"/>
      <c r="HE342" s="2520"/>
      <c r="HF342" s="2520"/>
      <c r="HG342" s="2520"/>
      <c r="HH342" s="2520"/>
      <c r="HI342" s="2520"/>
      <c r="HJ342" s="2520"/>
      <c r="HK342" s="2520"/>
      <c r="HL342" s="2520"/>
      <c r="HM342" s="2520"/>
      <c r="HN342" s="2520"/>
      <c r="HO342" s="2520"/>
      <c r="HP342" s="2520"/>
      <c r="HQ342" s="2520"/>
      <c r="HR342" s="2520"/>
      <c r="HS342" s="2520"/>
      <c r="HT342" s="2520"/>
      <c r="HU342" s="2520"/>
      <c r="HV342" s="2520"/>
      <c r="HW342" s="2520"/>
      <c r="HX342" s="2520"/>
      <c r="HY342" s="2520"/>
      <c r="HZ342" s="2520"/>
      <c r="IA342" s="2520"/>
      <c r="IB342" s="2520"/>
      <c r="IC342" s="2520"/>
      <c r="ID342" s="2520"/>
      <c r="IE342" s="2520"/>
      <c r="IF342" s="2520"/>
      <c r="IG342" s="2520"/>
      <c r="IH342" s="2520"/>
      <c r="II342" s="2520"/>
      <c r="IJ342" s="2520"/>
      <c r="IK342" s="2520"/>
      <c r="IL342" s="2520"/>
      <c r="IM342" s="2520"/>
      <c r="IN342" s="2520"/>
      <c r="IO342" s="2520"/>
      <c r="IP342" s="2520"/>
      <c r="IQ342" s="2520"/>
      <c r="IR342" s="2520"/>
      <c r="IS342" s="2520"/>
      <c r="IT342" s="2520"/>
      <c r="IU342" s="2520"/>
      <c r="IV342" s="2520"/>
    </row>
    <row r="343" spans="1:256" s="2565" customFormat="1" ht="15.6" customHeight="1">
      <c r="A343" s="2522"/>
      <c r="B343" s="2522"/>
      <c r="C343" s="2641"/>
      <c r="D343" s="2642"/>
      <c r="E343" s="2521"/>
      <c r="F343" s="2648" t="s">
        <v>640</v>
      </c>
      <c r="G343" s="2649"/>
      <c r="H343" s="2649"/>
      <c r="I343" s="2649"/>
      <c r="J343" s="2649"/>
      <c r="K343" s="2649"/>
      <c r="L343" s="2649"/>
      <c r="M343" s="2649"/>
      <c r="N343" s="2649"/>
      <c r="O343" s="808"/>
      <c r="P343" s="808">
        <v>0</v>
      </c>
      <c r="Q343" s="808">
        <v>0</v>
      </c>
      <c r="R343" s="808">
        <v>0</v>
      </c>
      <c r="S343" s="2643">
        <v>0</v>
      </c>
      <c r="T343" s="2643">
        <v>0</v>
      </c>
      <c r="U343" s="810">
        <v>0</v>
      </c>
      <c r="V343" s="2644">
        <v>0</v>
      </c>
      <c r="W343" s="2644">
        <v>0</v>
      </c>
      <c r="X343" s="1652">
        <v>0</v>
      </c>
      <c r="Y343" s="2646">
        <v>0</v>
      </c>
      <c r="Z343" s="2646">
        <v>0</v>
      </c>
      <c r="AA343" s="2647">
        <v>-809300</v>
      </c>
      <c r="AB343" s="2647">
        <v>-845500</v>
      </c>
      <c r="AC343" s="515">
        <v>-866600</v>
      </c>
      <c r="AD343" s="515">
        <v>-888300</v>
      </c>
      <c r="AE343" s="515">
        <v>-910500</v>
      </c>
      <c r="AF343" s="515">
        <v>-933300</v>
      </c>
      <c r="AG343" s="515">
        <v>-956600</v>
      </c>
      <c r="AH343" s="515">
        <v>-980500</v>
      </c>
      <c r="AI343" s="515">
        <v>-1005000</v>
      </c>
      <c r="AJ343" s="515">
        <v>-1030100</v>
      </c>
      <c r="AK343" s="515">
        <v>-1055900</v>
      </c>
      <c r="AL343" s="515">
        <v>-1082300</v>
      </c>
      <c r="AM343" s="515">
        <v>-1109400</v>
      </c>
      <c r="AN343" s="515">
        <v>-1137100</v>
      </c>
      <c r="AO343" s="515">
        <v>-1165500</v>
      </c>
      <c r="AP343" s="561">
        <v>-1194600</v>
      </c>
      <c r="AQ343" s="2520"/>
      <c r="AR343" s="2520"/>
      <c r="AS343" s="1652">
        <v>0</v>
      </c>
      <c r="AT343" s="2520"/>
      <c r="AU343" s="2520"/>
      <c r="AV343" s="2520"/>
      <c r="AW343" s="2520"/>
      <c r="AX343" s="2520"/>
      <c r="AY343" s="2520"/>
      <c r="AZ343" s="2520"/>
      <c r="BA343" s="2520"/>
      <c r="BB343" s="2520"/>
      <c r="BC343" s="2520"/>
      <c r="BD343" s="2520"/>
      <c r="BE343" s="2520"/>
      <c r="BF343" s="2520"/>
      <c r="BG343" s="2520"/>
      <c r="BH343" s="2520"/>
      <c r="BI343" s="2520"/>
      <c r="BJ343" s="2520"/>
      <c r="BK343" s="2520"/>
      <c r="BL343" s="2520"/>
      <c r="BM343" s="2520"/>
      <c r="BN343" s="2520"/>
      <c r="BO343" s="2520"/>
      <c r="BP343" s="2520"/>
      <c r="BQ343" s="2520"/>
      <c r="BR343" s="2520"/>
      <c r="BS343" s="2520"/>
      <c r="BT343" s="2520"/>
      <c r="BU343" s="2520"/>
      <c r="BV343" s="2520"/>
      <c r="BW343" s="2520"/>
      <c r="BX343" s="2520"/>
      <c r="BY343" s="2520"/>
      <c r="BZ343" s="2520"/>
      <c r="CA343" s="2520"/>
      <c r="CB343" s="2520"/>
      <c r="CC343" s="2520"/>
      <c r="CD343" s="2520"/>
      <c r="CE343" s="2520"/>
      <c r="CF343" s="2520"/>
      <c r="CG343" s="2520"/>
      <c r="CH343" s="2520"/>
      <c r="CI343" s="2520"/>
      <c r="CJ343" s="2520"/>
      <c r="CK343" s="2520"/>
      <c r="CL343" s="2520"/>
      <c r="CM343" s="2520"/>
      <c r="CN343" s="2520"/>
      <c r="CO343" s="2520"/>
      <c r="CP343" s="2520"/>
      <c r="CQ343" s="2520"/>
      <c r="CR343" s="2520"/>
      <c r="CS343" s="2520"/>
      <c r="CT343" s="2520"/>
      <c r="CU343" s="2520"/>
      <c r="CV343" s="2520"/>
      <c r="CW343" s="2520"/>
      <c r="CX343" s="2520"/>
      <c r="CY343" s="2520"/>
      <c r="CZ343" s="2520"/>
      <c r="DA343" s="2520"/>
      <c r="DB343" s="2520"/>
      <c r="DC343" s="2520"/>
      <c r="DD343" s="2520"/>
      <c r="DE343" s="2520"/>
      <c r="DF343" s="2520"/>
      <c r="DG343" s="2520"/>
      <c r="DH343" s="2520"/>
      <c r="DI343" s="2520"/>
      <c r="DJ343" s="2520"/>
      <c r="DK343" s="2520"/>
      <c r="DL343" s="2520"/>
      <c r="DM343" s="2520"/>
      <c r="DN343" s="2520"/>
      <c r="DO343" s="2520"/>
      <c r="DP343" s="2520"/>
      <c r="DQ343" s="2520"/>
      <c r="DR343" s="2520"/>
      <c r="DS343" s="2520"/>
      <c r="DT343" s="2520"/>
      <c r="DU343" s="2520"/>
      <c r="DV343" s="2520"/>
      <c r="DW343" s="2520"/>
      <c r="DX343" s="2520"/>
      <c r="DY343" s="2520"/>
      <c r="DZ343" s="2520"/>
      <c r="EA343" s="2520"/>
      <c r="EB343" s="2520"/>
      <c r="EC343" s="2520"/>
      <c r="ED343" s="2520"/>
      <c r="EE343" s="2520"/>
      <c r="EF343" s="2520"/>
      <c r="EG343" s="2520"/>
      <c r="EH343" s="2520"/>
      <c r="EI343" s="2520"/>
      <c r="EJ343" s="2520"/>
      <c r="EK343" s="2520"/>
      <c r="EL343" s="2520"/>
      <c r="EM343" s="2520"/>
      <c r="EN343" s="2520"/>
      <c r="EO343" s="2520"/>
      <c r="EP343" s="2520"/>
      <c r="EQ343" s="2520"/>
      <c r="ER343" s="2520"/>
      <c r="ES343" s="2520"/>
      <c r="ET343" s="2520"/>
      <c r="EU343" s="2520"/>
      <c r="EV343" s="2520"/>
      <c r="EW343" s="2520"/>
      <c r="EX343" s="2520"/>
      <c r="EY343" s="2520"/>
      <c r="EZ343" s="2520"/>
      <c r="FA343" s="2520"/>
      <c r="FB343" s="2520"/>
      <c r="FC343" s="2520"/>
      <c r="FD343" s="2520"/>
      <c r="FE343" s="2520"/>
      <c r="FF343" s="2520"/>
      <c r="FG343" s="2520"/>
      <c r="FH343" s="2520"/>
      <c r="FI343" s="2520"/>
      <c r="FJ343" s="2520"/>
      <c r="FK343" s="2520"/>
      <c r="FL343" s="2520"/>
      <c r="FM343" s="2520"/>
      <c r="FN343" s="2520"/>
      <c r="FO343" s="2520"/>
      <c r="FP343" s="2520"/>
      <c r="FQ343" s="2520"/>
      <c r="FR343" s="2520"/>
      <c r="FS343" s="2520"/>
      <c r="FT343" s="2520"/>
      <c r="FU343" s="2520"/>
      <c r="FV343" s="2520"/>
      <c r="FW343" s="2520"/>
      <c r="FX343" s="2520"/>
      <c r="FY343" s="2520"/>
      <c r="FZ343" s="2520"/>
      <c r="GA343" s="2520"/>
      <c r="GB343" s="2520"/>
      <c r="GC343" s="2520"/>
      <c r="GD343" s="2520"/>
      <c r="GE343" s="2520"/>
      <c r="GF343" s="2520"/>
      <c r="GG343" s="2520"/>
      <c r="GH343" s="2520"/>
      <c r="GI343" s="2520"/>
      <c r="GJ343" s="2520"/>
      <c r="GK343" s="2520"/>
      <c r="GL343" s="2520"/>
      <c r="GM343" s="2520"/>
      <c r="GN343" s="2520"/>
      <c r="GO343" s="2520"/>
      <c r="GP343" s="2520"/>
      <c r="GQ343" s="2520"/>
      <c r="GR343" s="2520"/>
      <c r="GS343" s="2520"/>
      <c r="GT343" s="2520"/>
      <c r="GU343" s="2520"/>
      <c r="GV343" s="2520"/>
      <c r="GW343" s="2520"/>
      <c r="GX343" s="2520"/>
      <c r="GY343" s="2520"/>
      <c r="GZ343" s="2520"/>
      <c r="HA343" s="2520"/>
      <c r="HB343" s="2520"/>
      <c r="HC343" s="2520"/>
      <c r="HD343" s="2520"/>
      <c r="HE343" s="2520"/>
      <c r="HF343" s="2520"/>
      <c r="HG343" s="2520"/>
      <c r="HH343" s="2520"/>
      <c r="HI343" s="2520"/>
      <c r="HJ343" s="2520"/>
      <c r="HK343" s="2520"/>
      <c r="HL343" s="2520"/>
      <c r="HM343" s="2520"/>
      <c r="HN343" s="2520"/>
      <c r="HO343" s="2520"/>
      <c r="HP343" s="2520"/>
      <c r="HQ343" s="2520"/>
      <c r="HR343" s="2520"/>
      <c r="HS343" s="2520"/>
      <c r="HT343" s="2520"/>
      <c r="HU343" s="2520"/>
      <c r="HV343" s="2520"/>
      <c r="HW343" s="2520"/>
      <c r="HX343" s="2520"/>
      <c r="HY343" s="2520"/>
      <c r="HZ343" s="2520"/>
      <c r="IA343" s="2520"/>
      <c r="IB343" s="2520"/>
      <c r="IC343" s="2520"/>
      <c r="ID343" s="2520"/>
      <c r="IE343" s="2520"/>
      <c r="IF343" s="2520"/>
      <c r="IG343" s="2520"/>
      <c r="IH343" s="2520"/>
      <c r="II343" s="2520"/>
      <c r="IJ343" s="2520"/>
      <c r="IK343" s="2520"/>
      <c r="IL343" s="2520"/>
      <c r="IM343" s="2520"/>
      <c r="IN343" s="2520"/>
      <c r="IO343" s="2520"/>
      <c r="IP343" s="2520"/>
      <c r="IQ343" s="2520"/>
      <c r="IR343" s="2520"/>
      <c r="IS343" s="2520"/>
      <c r="IT343" s="2520"/>
      <c r="IU343" s="2520"/>
      <c r="IV343" s="2520"/>
    </row>
    <row r="344" spans="1:256" ht="15.6" customHeight="1">
      <c r="C344" s="2641"/>
      <c r="D344" s="2668"/>
      <c r="E344" s="2448"/>
      <c r="F344" s="2691" t="s">
        <v>37</v>
      </c>
      <c r="G344" s="2671"/>
      <c r="H344" s="2671"/>
      <c r="I344" s="2671"/>
      <c r="J344" s="2671"/>
      <c r="K344" s="2671"/>
      <c r="L344" s="2671"/>
      <c r="M344" s="2671"/>
      <c r="N344" s="2671"/>
      <c r="O344" s="557">
        <v>11385587</v>
      </c>
      <c r="P344" s="2633">
        <v>14691200</v>
      </c>
      <c r="Q344" s="2633">
        <v>15836900</v>
      </c>
      <c r="R344" s="2633">
        <v>14646300</v>
      </c>
      <c r="S344" s="2672">
        <v>13217300</v>
      </c>
      <c r="T344" s="2672">
        <v>14847300</v>
      </c>
      <c r="U344" s="2673">
        <v>15860900</v>
      </c>
      <c r="V344" s="2674">
        <v>16117200</v>
      </c>
      <c r="W344" s="557">
        <v>15702100</v>
      </c>
      <c r="X344" s="2675">
        <v>17537300</v>
      </c>
      <c r="Y344" s="2676">
        <v>15676600</v>
      </c>
      <c r="Z344" s="2676">
        <v>16226400</v>
      </c>
      <c r="AA344" s="2677">
        <v>16676261.929005928</v>
      </c>
      <c r="AB344" s="2677">
        <v>16909898.76783907</v>
      </c>
      <c r="AC344" s="557">
        <v>17501600</v>
      </c>
      <c r="AD344" s="557">
        <v>18168600</v>
      </c>
      <c r="AE344" s="557">
        <v>18869900</v>
      </c>
      <c r="AF344" s="557">
        <v>19592500</v>
      </c>
      <c r="AG344" s="557">
        <v>20219600</v>
      </c>
      <c r="AH344" s="557">
        <v>20867500</v>
      </c>
      <c r="AI344" s="557">
        <v>21537100</v>
      </c>
      <c r="AJ344" s="557">
        <v>22228900</v>
      </c>
      <c r="AK344" s="557">
        <v>22945100</v>
      </c>
      <c r="AL344" s="557">
        <v>23686700</v>
      </c>
      <c r="AM344" s="557">
        <v>24454400</v>
      </c>
      <c r="AN344" s="557">
        <v>25249400</v>
      </c>
      <c r="AO344" s="557">
        <v>26072600</v>
      </c>
      <c r="AP344" s="558">
        <v>26925000</v>
      </c>
      <c r="AQ344" s="2565"/>
      <c r="AR344" s="2565"/>
      <c r="AS344" s="2675">
        <v>16226400</v>
      </c>
      <c r="AT344" s="2565"/>
      <c r="AU344" s="2565"/>
      <c r="AV344" s="2565"/>
      <c r="AW344" s="2565"/>
      <c r="AX344" s="2565"/>
      <c r="AY344" s="2565"/>
      <c r="AZ344" s="2565"/>
      <c r="BA344" s="2565"/>
      <c r="BB344" s="2565"/>
      <c r="BC344" s="2565"/>
      <c r="BD344" s="2565"/>
      <c r="BE344" s="2565"/>
      <c r="BF344" s="2565"/>
      <c r="BG344" s="2565"/>
      <c r="BH344" s="2565"/>
      <c r="BI344" s="2565"/>
      <c r="BJ344" s="2565"/>
      <c r="BK344" s="2565"/>
      <c r="BL344" s="2565"/>
      <c r="BM344" s="2565"/>
      <c r="BN344" s="2565"/>
      <c r="BO344" s="2565"/>
      <c r="BP344" s="2565"/>
      <c r="BQ344" s="2565"/>
      <c r="BR344" s="2565"/>
      <c r="BS344" s="2565"/>
      <c r="BT344" s="2565"/>
      <c r="BU344" s="2565"/>
      <c r="BV344" s="2565"/>
      <c r="BW344" s="2565"/>
      <c r="BX344" s="2565"/>
      <c r="BY344" s="2565"/>
      <c r="BZ344" s="2565"/>
      <c r="CA344" s="2565"/>
      <c r="CB344" s="2565"/>
      <c r="CC344" s="2565"/>
      <c r="CD344" s="2565"/>
      <c r="CE344" s="2565"/>
      <c r="CF344" s="2565"/>
      <c r="CG344" s="2565"/>
      <c r="CH344" s="2565"/>
      <c r="CI344" s="2565"/>
      <c r="CJ344" s="2565"/>
      <c r="CK344" s="2565"/>
      <c r="CL344" s="2565"/>
      <c r="CM344" s="2565"/>
      <c r="CN344" s="2565"/>
      <c r="CO344" s="2565"/>
      <c r="CP344" s="2565"/>
      <c r="CQ344" s="2565"/>
      <c r="CR344" s="2565"/>
      <c r="CS344" s="2565"/>
      <c r="CT344" s="2565"/>
      <c r="CU344" s="2565"/>
      <c r="CV344" s="2565"/>
      <c r="CW344" s="2565"/>
      <c r="CX344" s="2565"/>
      <c r="CY344" s="2565"/>
      <c r="CZ344" s="2565"/>
      <c r="DA344" s="2565"/>
      <c r="DB344" s="2565"/>
      <c r="DC344" s="2565"/>
      <c r="DD344" s="2565"/>
      <c r="DE344" s="2565"/>
      <c r="DF344" s="2565"/>
      <c r="DG344" s="2565"/>
      <c r="DH344" s="2565"/>
      <c r="DI344" s="2565"/>
      <c r="DJ344" s="2565"/>
      <c r="DK344" s="2565"/>
      <c r="DL344" s="2565"/>
      <c r="DM344" s="2565"/>
      <c r="DN344" s="2565"/>
      <c r="DO344" s="2565"/>
      <c r="DP344" s="2565"/>
      <c r="DQ344" s="2565"/>
      <c r="DR344" s="2565"/>
      <c r="DS344" s="2565"/>
      <c r="DT344" s="2565"/>
      <c r="DU344" s="2565"/>
      <c r="DV344" s="2565"/>
      <c r="DW344" s="2565"/>
      <c r="DX344" s="2565"/>
      <c r="DY344" s="2565"/>
      <c r="DZ344" s="2565"/>
      <c r="EA344" s="2565"/>
      <c r="EB344" s="2565"/>
      <c r="EC344" s="2565"/>
      <c r="ED344" s="2565"/>
      <c r="EE344" s="2565"/>
      <c r="EF344" s="2565"/>
      <c r="EG344" s="2565"/>
      <c r="EH344" s="2565"/>
      <c r="EI344" s="2565"/>
      <c r="EJ344" s="2565"/>
      <c r="EK344" s="2565"/>
      <c r="EL344" s="2565"/>
      <c r="EM344" s="2565"/>
      <c r="EN344" s="2565"/>
      <c r="EO344" s="2565"/>
      <c r="EP344" s="2565"/>
      <c r="EQ344" s="2565"/>
      <c r="ER344" s="2565"/>
      <c r="ES344" s="2565"/>
      <c r="ET344" s="2565"/>
      <c r="EU344" s="2565"/>
      <c r="EV344" s="2565"/>
      <c r="EW344" s="2565"/>
      <c r="EX344" s="2565"/>
      <c r="EY344" s="2565"/>
      <c r="EZ344" s="2565"/>
      <c r="FA344" s="2565"/>
      <c r="FB344" s="2565"/>
      <c r="FC344" s="2565"/>
      <c r="FD344" s="2565"/>
      <c r="FE344" s="2565"/>
      <c r="FF344" s="2565"/>
      <c r="FG344" s="2565"/>
      <c r="FH344" s="2565"/>
      <c r="FI344" s="2565"/>
      <c r="FJ344" s="2565"/>
      <c r="FK344" s="2565"/>
      <c r="FL344" s="2565"/>
      <c r="FM344" s="2565"/>
      <c r="FN344" s="2565"/>
      <c r="FO344" s="2565"/>
      <c r="FP344" s="2565"/>
      <c r="FQ344" s="2565"/>
      <c r="FR344" s="2565"/>
      <c r="FS344" s="2565"/>
      <c r="FT344" s="2565"/>
      <c r="FU344" s="2565"/>
      <c r="FV344" s="2565"/>
      <c r="FW344" s="2565"/>
      <c r="FX344" s="2565"/>
      <c r="FY344" s="2565"/>
      <c r="FZ344" s="2565"/>
      <c r="GA344" s="2565"/>
      <c r="GB344" s="2565"/>
      <c r="GC344" s="2565"/>
      <c r="GD344" s="2565"/>
      <c r="GE344" s="2565"/>
      <c r="GF344" s="2565"/>
      <c r="GG344" s="2565"/>
      <c r="GH344" s="2565"/>
      <c r="GI344" s="2565"/>
      <c r="GJ344" s="2565"/>
      <c r="GK344" s="2565"/>
      <c r="GL344" s="2565"/>
      <c r="GM344" s="2565"/>
      <c r="GN344" s="2565"/>
      <c r="GO344" s="2565"/>
      <c r="GP344" s="2565"/>
      <c r="GQ344" s="2565"/>
      <c r="GR344" s="2565"/>
      <c r="GS344" s="2565"/>
      <c r="GT344" s="2565"/>
      <c r="GU344" s="2565"/>
      <c r="GV344" s="2565"/>
      <c r="GW344" s="2565"/>
      <c r="GX344" s="2565"/>
      <c r="GY344" s="2565"/>
      <c r="GZ344" s="2565"/>
      <c r="HA344" s="2565"/>
      <c r="HB344" s="2565"/>
      <c r="HC344" s="2565"/>
      <c r="HD344" s="2565"/>
      <c r="HE344" s="2565"/>
      <c r="HF344" s="2565"/>
      <c r="HG344" s="2565"/>
      <c r="HH344" s="2565"/>
      <c r="HI344" s="2565"/>
      <c r="HJ344" s="2565"/>
      <c r="HK344" s="2565"/>
      <c r="HL344" s="2565"/>
      <c r="HM344" s="2565"/>
      <c r="HN344" s="2565"/>
      <c r="HO344" s="2565"/>
      <c r="HP344" s="2565"/>
      <c r="HQ344" s="2565"/>
      <c r="HR344" s="2565"/>
      <c r="HS344" s="2565"/>
      <c r="HT344" s="2565"/>
      <c r="HU344" s="2565"/>
      <c r="HV344" s="2565"/>
      <c r="HW344" s="2565"/>
      <c r="HX344" s="2565"/>
      <c r="HY344" s="2565"/>
      <c r="HZ344" s="2565"/>
      <c r="IA344" s="2565"/>
      <c r="IB344" s="2565"/>
      <c r="IC344" s="2565"/>
      <c r="ID344" s="2565"/>
      <c r="IE344" s="2565"/>
      <c r="IF344" s="2565"/>
      <c r="IG344" s="2565"/>
      <c r="IH344" s="2565"/>
      <c r="II344" s="2565"/>
      <c r="IJ344" s="2565"/>
      <c r="IK344" s="2565"/>
      <c r="IL344" s="2565"/>
      <c r="IM344" s="2565"/>
      <c r="IN344" s="2565"/>
      <c r="IO344" s="2565"/>
      <c r="IP344" s="2565"/>
      <c r="IQ344" s="2565"/>
      <c r="IR344" s="2565"/>
      <c r="IS344" s="2565"/>
      <c r="IT344" s="2565"/>
      <c r="IU344" s="2565"/>
      <c r="IV344" s="2565"/>
    </row>
    <row r="345" spans="1:256" ht="15.6" customHeight="1">
      <c r="C345" s="2641"/>
      <c r="D345" s="2661"/>
      <c r="E345" s="2618" t="s">
        <v>771</v>
      </c>
      <c r="F345" s="2617"/>
      <c r="G345" s="2637"/>
      <c r="H345" s="2637"/>
      <c r="I345" s="2637"/>
      <c r="J345" s="2637"/>
      <c r="K345" s="2637"/>
      <c r="L345" s="2637"/>
      <c r="M345" s="2637"/>
      <c r="N345" s="2637"/>
      <c r="O345" s="2638"/>
      <c r="P345" s="808"/>
      <c r="Q345" s="2638"/>
      <c r="R345" s="2638"/>
      <c r="S345" s="2639"/>
      <c r="T345" s="2639"/>
      <c r="U345" s="2663"/>
      <c r="V345" s="2664"/>
      <c r="W345" s="2664"/>
      <c r="X345" s="2665"/>
      <c r="Y345" s="2666"/>
      <c r="Z345" s="2666"/>
      <c r="AA345" s="2667"/>
      <c r="AB345" s="2667"/>
      <c r="AC345" s="524"/>
      <c r="AD345" s="524"/>
      <c r="AE345" s="524"/>
      <c r="AF345" s="524"/>
      <c r="AG345" s="524"/>
      <c r="AH345" s="524"/>
      <c r="AI345" s="524"/>
      <c r="AJ345" s="524"/>
      <c r="AK345" s="524"/>
      <c r="AL345" s="524"/>
      <c r="AM345" s="524"/>
      <c r="AN345" s="524"/>
      <c r="AO345" s="524"/>
      <c r="AP345" s="469"/>
      <c r="AS345" s="2665"/>
    </row>
    <row r="346" spans="1:256" ht="15.6" customHeight="1">
      <c r="C346" s="2641"/>
      <c r="D346" s="2642"/>
      <c r="F346" s="2621" t="s">
        <v>628</v>
      </c>
      <c r="G346" s="2632"/>
      <c r="H346" s="2632"/>
      <c r="I346" s="2632"/>
      <c r="J346" s="2632"/>
      <c r="K346" s="2632"/>
      <c r="L346" s="2632"/>
      <c r="M346" s="2632"/>
      <c r="N346" s="2632"/>
      <c r="O346" s="808">
        <v>5312694</v>
      </c>
      <c r="P346" s="808">
        <v>4942200</v>
      </c>
      <c r="Q346" s="808">
        <v>5382800</v>
      </c>
      <c r="R346" s="808">
        <v>5918300</v>
      </c>
      <c r="S346" s="2643">
        <v>6102700</v>
      </c>
      <c r="T346" s="2643">
        <v>6604000</v>
      </c>
      <c r="U346" s="810">
        <v>7321100</v>
      </c>
      <c r="V346" s="2644">
        <v>7593900</v>
      </c>
      <c r="W346" s="2644">
        <v>7413000</v>
      </c>
      <c r="X346" s="1652">
        <v>8307500</v>
      </c>
      <c r="Y346" s="2646">
        <v>7970600</v>
      </c>
      <c r="Z346" s="2646">
        <v>8435400</v>
      </c>
      <c r="AA346" s="2647">
        <v>9780119.5353250001</v>
      </c>
      <c r="AB346" s="2647">
        <v>9982864.4410999995</v>
      </c>
      <c r="AC346" s="515">
        <v>10392700</v>
      </c>
      <c r="AD346" s="515">
        <v>10870200</v>
      </c>
      <c r="AE346" s="515">
        <v>11376400</v>
      </c>
      <c r="AF346" s="515">
        <v>11899000</v>
      </c>
      <c r="AG346" s="515">
        <v>12326800</v>
      </c>
      <c r="AH346" s="515">
        <v>12770200</v>
      </c>
      <c r="AI346" s="515">
        <v>13229800</v>
      </c>
      <c r="AJ346" s="515">
        <v>13706100</v>
      </c>
      <c r="AK346" s="515">
        <v>14201100</v>
      </c>
      <c r="AL346" s="515">
        <v>14715500</v>
      </c>
      <c r="AM346" s="515">
        <v>15250100</v>
      </c>
      <c r="AN346" s="515">
        <v>15805600</v>
      </c>
      <c r="AO346" s="515">
        <v>16382900</v>
      </c>
      <c r="AP346" s="561">
        <v>16982800</v>
      </c>
      <c r="AS346" s="1652">
        <v>8435400</v>
      </c>
    </row>
    <row r="347" spans="1:256" ht="15.6" customHeight="1">
      <c r="C347" s="2641"/>
      <c r="D347" s="2642"/>
      <c r="F347" s="2621" t="s">
        <v>630</v>
      </c>
      <c r="G347" s="2632"/>
      <c r="H347" s="2632"/>
      <c r="I347" s="2632"/>
      <c r="J347" s="2632"/>
      <c r="K347" s="2632"/>
      <c r="L347" s="2632"/>
      <c r="M347" s="2632"/>
      <c r="N347" s="2632"/>
      <c r="O347" s="808"/>
      <c r="P347" s="808">
        <v>881000</v>
      </c>
      <c r="Q347" s="808">
        <v>1149300</v>
      </c>
      <c r="R347" s="808">
        <v>1510700</v>
      </c>
      <c r="S347" s="2643">
        <v>1353100</v>
      </c>
      <c r="T347" s="2643">
        <v>1600600</v>
      </c>
      <c r="U347" s="810">
        <v>1481600</v>
      </c>
      <c r="V347" s="2644">
        <v>1339000</v>
      </c>
      <c r="W347" s="2644">
        <v>1110000</v>
      </c>
      <c r="X347" s="1652">
        <v>1138000</v>
      </c>
      <c r="Y347" s="2646">
        <v>1110000</v>
      </c>
      <c r="Z347" s="2646">
        <v>1138000</v>
      </c>
      <c r="AA347" s="2647">
        <v>1457600</v>
      </c>
      <c r="AB347" s="2647">
        <v>1461000</v>
      </c>
      <c r="AC347" s="515">
        <v>1497500</v>
      </c>
      <c r="AD347" s="515">
        <v>1534900</v>
      </c>
      <c r="AE347" s="515">
        <v>1573300</v>
      </c>
      <c r="AF347" s="515">
        <v>1612600</v>
      </c>
      <c r="AG347" s="515">
        <v>1652900</v>
      </c>
      <c r="AH347" s="515">
        <v>1694200</v>
      </c>
      <c r="AI347" s="515">
        <v>1736600</v>
      </c>
      <c r="AJ347" s="515">
        <v>1780000</v>
      </c>
      <c r="AK347" s="515">
        <v>1824500</v>
      </c>
      <c r="AL347" s="515">
        <v>1870100</v>
      </c>
      <c r="AM347" s="515">
        <v>1916900</v>
      </c>
      <c r="AN347" s="515">
        <v>1964800</v>
      </c>
      <c r="AO347" s="515">
        <v>2013900</v>
      </c>
      <c r="AP347" s="561">
        <v>2064200</v>
      </c>
      <c r="AS347" s="1652">
        <v>1138000</v>
      </c>
    </row>
    <row r="348" spans="1:256" ht="15.6" customHeight="1">
      <c r="C348" s="2641"/>
      <c r="D348" s="2642"/>
      <c r="F348" s="2621" t="s">
        <v>631</v>
      </c>
      <c r="G348" s="2632"/>
      <c r="H348" s="2632"/>
      <c r="I348" s="2632"/>
      <c r="J348" s="2632"/>
      <c r="K348" s="2632"/>
      <c r="L348" s="2632"/>
      <c r="M348" s="2632"/>
      <c r="N348" s="2632"/>
      <c r="O348" s="808">
        <v>390200</v>
      </c>
      <c r="P348" s="808">
        <v>640500</v>
      </c>
      <c r="Q348" s="808">
        <v>501400</v>
      </c>
      <c r="R348" s="808">
        <v>475800</v>
      </c>
      <c r="S348" s="2643">
        <v>910300</v>
      </c>
      <c r="T348" s="2643">
        <v>1406500</v>
      </c>
      <c r="U348" s="810">
        <v>1273700</v>
      </c>
      <c r="V348" s="2644">
        <v>1238500</v>
      </c>
      <c r="W348" s="2644">
        <v>439500</v>
      </c>
      <c r="X348" s="1652">
        <v>439500</v>
      </c>
      <c r="Y348" s="2646">
        <v>569500</v>
      </c>
      <c r="Z348" s="2646">
        <v>569500</v>
      </c>
      <c r="AA348" s="2647">
        <v>635900</v>
      </c>
      <c r="AB348" s="2647">
        <v>635900</v>
      </c>
      <c r="AC348" s="515">
        <v>651800</v>
      </c>
      <c r="AD348" s="515">
        <v>668100</v>
      </c>
      <c r="AE348" s="515">
        <v>684800</v>
      </c>
      <c r="AF348" s="515">
        <v>701900</v>
      </c>
      <c r="AG348" s="515">
        <v>719400</v>
      </c>
      <c r="AH348" s="515">
        <v>737400</v>
      </c>
      <c r="AI348" s="515">
        <v>755800</v>
      </c>
      <c r="AJ348" s="515">
        <v>774700</v>
      </c>
      <c r="AK348" s="515">
        <v>794100</v>
      </c>
      <c r="AL348" s="515">
        <v>814000</v>
      </c>
      <c r="AM348" s="515">
        <v>834400</v>
      </c>
      <c r="AN348" s="515">
        <v>855300</v>
      </c>
      <c r="AO348" s="515">
        <v>876700</v>
      </c>
      <c r="AP348" s="561">
        <v>898600</v>
      </c>
      <c r="AS348" s="1652">
        <v>569500</v>
      </c>
    </row>
    <row r="349" spans="1:256" ht="15.6" customHeight="1">
      <c r="C349" s="2641"/>
      <c r="D349" s="2642"/>
      <c r="F349" s="2621" t="s">
        <v>634</v>
      </c>
      <c r="G349" s="2632"/>
      <c r="H349" s="2632"/>
      <c r="I349" s="2632"/>
      <c r="J349" s="2632"/>
      <c r="K349" s="2632"/>
      <c r="L349" s="2632"/>
      <c r="M349" s="2632"/>
      <c r="N349" s="2632"/>
      <c r="O349" s="808">
        <v>66100</v>
      </c>
      <c r="P349" s="808">
        <v>54700</v>
      </c>
      <c r="Q349" s="808">
        <v>77600</v>
      </c>
      <c r="R349" s="808">
        <v>94000</v>
      </c>
      <c r="S349" s="2643">
        <v>82300</v>
      </c>
      <c r="T349" s="2643">
        <v>117200</v>
      </c>
      <c r="U349" s="810">
        <v>125100</v>
      </c>
      <c r="V349" s="2644">
        <v>106500</v>
      </c>
      <c r="W349" s="2644">
        <v>111500</v>
      </c>
      <c r="X349" s="1652">
        <v>0</v>
      </c>
      <c r="Y349" s="2646">
        <v>0</v>
      </c>
      <c r="Z349" s="2646">
        <v>0</v>
      </c>
      <c r="AA349" s="2647">
        <v>0</v>
      </c>
      <c r="AB349" s="2647">
        <v>0</v>
      </c>
      <c r="AC349" s="515">
        <v>0</v>
      </c>
      <c r="AD349" s="515">
        <v>0</v>
      </c>
      <c r="AE349" s="515">
        <v>0</v>
      </c>
      <c r="AF349" s="515">
        <v>0</v>
      </c>
      <c r="AG349" s="515">
        <v>0</v>
      </c>
      <c r="AH349" s="515">
        <v>0</v>
      </c>
      <c r="AI349" s="515">
        <v>0</v>
      </c>
      <c r="AJ349" s="515">
        <v>0</v>
      </c>
      <c r="AK349" s="515">
        <v>0</v>
      </c>
      <c r="AL349" s="515">
        <v>0</v>
      </c>
      <c r="AM349" s="515">
        <v>0</v>
      </c>
      <c r="AN349" s="515">
        <v>0</v>
      </c>
      <c r="AO349" s="515">
        <v>0</v>
      </c>
      <c r="AP349" s="561">
        <v>0</v>
      </c>
      <c r="AS349" s="1652">
        <v>0</v>
      </c>
    </row>
    <row r="350" spans="1:256" ht="15.6" customHeight="1">
      <c r="C350" s="2641"/>
      <c r="D350" s="2642"/>
      <c r="F350" s="2621" t="s">
        <v>637</v>
      </c>
      <c r="G350" s="2632"/>
      <c r="H350" s="2632"/>
      <c r="I350" s="2632"/>
      <c r="J350" s="2632"/>
      <c r="K350" s="2632"/>
      <c r="L350" s="2632"/>
      <c r="M350" s="2632"/>
      <c r="N350" s="2632"/>
      <c r="O350" s="808">
        <v>2159500</v>
      </c>
      <c r="P350" s="808">
        <v>899900</v>
      </c>
      <c r="Q350" s="808">
        <v>1387400</v>
      </c>
      <c r="R350" s="808">
        <v>1491600</v>
      </c>
      <c r="S350" s="2643">
        <v>1304100</v>
      </c>
      <c r="T350" s="2643">
        <v>1852000</v>
      </c>
      <c r="U350" s="810">
        <v>1317800</v>
      </c>
      <c r="V350" s="2644">
        <v>1152200</v>
      </c>
      <c r="W350" s="2644">
        <v>1025500</v>
      </c>
      <c r="X350" s="1652">
        <v>1370600</v>
      </c>
      <c r="Y350" s="2646">
        <v>1298400</v>
      </c>
      <c r="Z350" s="2646">
        <v>1222200</v>
      </c>
      <c r="AA350" s="2647">
        <v>1762230</v>
      </c>
      <c r="AB350" s="2647">
        <v>1602230</v>
      </c>
      <c r="AC350" s="515">
        <v>1642300</v>
      </c>
      <c r="AD350" s="515">
        <v>1683400</v>
      </c>
      <c r="AE350" s="515">
        <v>1725500</v>
      </c>
      <c r="AF350" s="515">
        <v>1768600</v>
      </c>
      <c r="AG350" s="515">
        <v>1812800</v>
      </c>
      <c r="AH350" s="515">
        <v>1858100</v>
      </c>
      <c r="AI350" s="515">
        <v>1904600</v>
      </c>
      <c r="AJ350" s="515">
        <v>1952200</v>
      </c>
      <c r="AK350" s="515">
        <v>2001000</v>
      </c>
      <c r="AL350" s="515">
        <v>2051000</v>
      </c>
      <c r="AM350" s="515">
        <v>2102300</v>
      </c>
      <c r="AN350" s="515">
        <v>2154900</v>
      </c>
      <c r="AO350" s="515">
        <v>2208800</v>
      </c>
      <c r="AP350" s="561">
        <v>2264000</v>
      </c>
      <c r="AS350" s="1652">
        <v>1222200</v>
      </c>
    </row>
    <row r="351" spans="1:256" ht="15.6" customHeight="1">
      <c r="C351" s="2641"/>
      <c r="D351" s="2642"/>
      <c r="F351" s="2648" t="s">
        <v>640</v>
      </c>
      <c r="G351" s="2649"/>
      <c r="H351" s="2649"/>
      <c r="I351" s="2649"/>
      <c r="J351" s="2649"/>
      <c r="K351" s="2649"/>
      <c r="L351" s="2649"/>
      <c r="M351" s="2649"/>
      <c r="N351" s="2649"/>
      <c r="O351" s="808"/>
      <c r="P351" s="808">
        <v>0</v>
      </c>
      <c r="Q351" s="808">
        <v>0</v>
      </c>
      <c r="R351" s="808">
        <v>0</v>
      </c>
      <c r="S351" s="2643">
        <v>0</v>
      </c>
      <c r="T351" s="2643">
        <v>0</v>
      </c>
      <c r="U351" s="810">
        <v>0</v>
      </c>
      <c r="V351" s="2644">
        <v>0</v>
      </c>
      <c r="W351" s="2644">
        <v>0</v>
      </c>
      <c r="X351" s="1652">
        <v>0</v>
      </c>
      <c r="Y351" s="2646">
        <v>0</v>
      </c>
      <c r="Z351" s="2646">
        <v>0</v>
      </c>
      <c r="AA351" s="2647">
        <v>-631100</v>
      </c>
      <c r="AB351" s="2647">
        <v>-651500</v>
      </c>
      <c r="AC351" s="515">
        <v>-667800</v>
      </c>
      <c r="AD351" s="515">
        <v>-684500</v>
      </c>
      <c r="AE351" s="515">
        <v>-701600</v>
      </c>
      <c r="AF351" s="515">
        <v>-719100</v>
      </c>
      <c r="AG351" s="515">
        <v>-737100</v>
      </c>
      <c r="AH351" s="515">
        <v>-755500</v>
      </c>
      <c r="AI351" s="515">
        <v>-774400</v>
      </c>
      <c r="AJ351" s="515">
        <v>-793800</v>
      </c>
      <c r="AK351" s="515">
        <v>-813600</v>
      </c>
      <c r="AL351" s="515">
        <v>-833900</v>
      </c>
      <c r="AM351" s="515">
        <v>-854700</v>
      </c>
      <c r="AN351" s="515">
        <v>-876100</v>
      </c>
      <c r="AO351" s="515">
        <v>-898000</v>
      </c>
      <c r="AP351" s="561">
        <v>-920500</v>
      </c>
      <c r="AS351" s="1652">
        <v>0</v>
      </c>
    </row>
    <row r="352" spans="1:256" s="2565" customFormat="1" ht="15.6" customHeight="1">
      <c r="A352" s="2522"/>
      <c r="B352" s="2522"/>
      <c r="C352" s="2641"/>
      <c r="D352" s="2650"/>
      <c r="E352" s="2651"/>
      <c r="F352" s="2652" t="s">
        <v>37</v>
      </c>
      <c r="G352" s="2653"/>
      <c r="H352" s="2653"/>
      <c r="I352" s="2653"/>
      <c r="J352" s="2653"/>
      <c r="K352" s="2653"/>
      <c r="L352" s="2653"/>
      <c r="M352" s="2653"/>
      <c r="N352" s="2653"/>
      <c r="O352" s="546">
        <v>7928494</v>
      </c>
      <c r="P352" s="2654">
        <v>7418300</v>
      </c>
      <c r="Q352" s="2654">
        <v>8498500</v>
      </c>
      <c r="R352" s="2654">
        <v>9490400</v>
      </c>
      <c r="S352" s="2655">
        <v>9752500</v>
      </c>
      <c r="T352" s="2655">
        <v>11580300</v>
      </c>
      <c r="U352" s="2656">
        <v>11519300</v>
      </c>
      <c r="V352" s="2657">
        <v>11430100</v>
      </c>
      <c r="W352" s="546">
        <v>10099500</v>
      </c>
      <c r="X352" s="2658">
        <v>11255600</v>
      </c>
      <c r="Y352" s="2659">
        <v>10948500</v>
      </c>
      <c r="Z352" s="2659">
        <v>11365100</v>
      </c>
      <c r="AA352" s="2660">
        <v>13004749.535325</v>
      </c>
      <c r="AB352" s="2660">
        <v>13030494.441099999</v>
      </c>
      <c r="AC352" s="546">
        <v>13516500</v>
      </c>
      <c r="AD352" s="546">
        <v>14072100</v>
      </c>
      <c r="AE352" s="546">
        <v>14658400</v>
      </c>
      <c r="AF352" s="546">
        <v>15263000</v>
      </c>
      <c r="AG352" s="546">
        <v>15774800</v>
      </c>
      <c r="AH352" s="546">
        <v>16304400</v>
      </c>
      <c r="AI352" s="546">
        <v>16852400</v>
      </c>
      <c r="AJ352" s="546">
        <v>17419200</v>
      </c>
      <c r="AK352" s="546">
        <v>18007100</v>
      </c>
      <c r="AL352" s="546">
        <v>18616700</v>
      </c>
      <c r="AM352" s="546">
        <v>19249000</v>
      </c>
      <c r="AN352" s="546">
        <v>19904500</v>
      </c>
      <c r="AO352" s="546">
        <v>20584300</v>
      </c>
      <c r="AP352" s="547">
        <v>21289100</v>
      </c>
      <c r="AS352" s="2658">
        <v>11365100</v>
      </c>
    </row>
    <row r="353" spans="1:256" ht="15.6" customHeight="1">
      <c r="C353" s="2641"/>
      <c r="D353" s="2642"/>
      <c r="E353" s="2510" t="s">
        <v>772</v>
      </c>
      <c r="F353" s="2621"/>
      <c r="G353" s="2632"/>
      <c r="H353" s="2632"/>
      <c r="I353" s="2632"/>
      <c r="J353" s="2632"/>
      <c r="K353" s="2632"/>
      <c r="L353" s="2632"/>
      <c r="M353" s="2632"/>
      <c r="N353" s="2632"/>
      <c r="O353" s="808"/>
      <c r="P353" s="808"/>
      <c r="Q353" s="808"/>
      <c r="R353" s="808"/>
      <c r="S353" s="2643"/>
      <c r="T353" s="2643"/>
      <c r="U353" s="810"/>
      <c r="V353" s="2644"/>
      <c r="W353" s="2644"/>
      <c r="X353" s="1652"/>
      <c r="Y353" s="2646"/>
      <c r="Z353" s="2646"/>
      <c r="AA353" s="2647"/>
      <c r="AB353" s="2647"/>
      <c r="AC353" s="511"/>
      <c r="AD353" s="511"/>
      <c r="AE353" s="511"/>
      <c r="AF353" s="511"/>
      <c r="AG353" s="511"/>
      <c r="AH353" s="511"/>
      <c r="AI353" s="511"/>
      <c r="AJ353" s="511"/>
      <c r="AK353" s="511"/>
      <c r="AL353" s="511"/>
      <c r="AM353" s="511"/>
      <c r="AN353" s="511"/>
      <c r="AO353" s="511"/>
      <c r="AP353" s="1343"/>
      <c r="AS353" s="1652"/>
    </row>
    <row r="354" spans="1:256" ht="15.6" customHeight="1">
      <c r="C354" s="2641"/>
      <c r="D354" s="2642"/>
      <c r="F354" s="2621" t="s">
        <v>628</v>
      </c>
      <c r="G354" s="2632"/>
      <c r="H354" s="2632"/>
      <c r="I354" s="2632"/>
      <c r="J354" s="2632"/>
      <c r="K354" s="2632"/>
      <c r="L354" s="2632"/>
      <c r="M354" s="2632"/>
      <c r="N354" s="2632"/>
      <c r="O354" s="808">
        <v>3082072</v>
      </c>
      <c r="P354" s="808">
        <v>5344600</v>
      </c>
      <c r="Q354" s="808">
        <v>4485600</v>
      </c>
      <c r="R354" s="808">
        <v>5828800</v>
      </c>
      <c r="S354" s="2643">
        <v>5929700</v>
      </c>
      <c r="T354" s="2643">
        <v>6030200</v>
      </c>
      <c r="U354" s="810">
        <v>6312300</v>
      </c>
      <c r="V354" s="2644">
        <v>6444100</v>
      </c>
      <c r="W354" s="2644">
        <v>6648900</v>
      </c>
      <c r="X354" s="1652">
        <v>6078900</v>
      </c>
      <c r="Y354" s="2646">
        <v>5751900</v>
      </c>
      <c r="Z354" s="2646">
        <v>6153200</v>
      </c>
      <c r="AA354" s="2647">
        <v>5032582.1858555805</v>
      </c>
      <c r="AB354" s="2647">
        <v>5091916.10019603</v>
      </c>
      <c r="AC354" s="515">
        <v>5301000</v>
      </c>
      <c r="AD354" s="515">
        <v>5544500</v>
      </c>
      <c r="AE354" s="515">
        <v>5802700</v>
      </c>
      <c r="AF354" s="515">
        <v>6069200</v>
      </c>
      <c r="AG354" s="515">
        <v>6287400</v>
      </c>
      <c r="AH354" s="515">
        <v>6513600</v>
      </c>
      <c r="AI354" s="515">
        <v>6748000</v>
      </c>
      <c r="AJ354" s="515">
        <v>6990900</v>
      </c>
      <c r="AK354" s="515">
        <v>7243400</v>
      </c>
      <c r="AL354" s="515">
        <v>7505800</v>
      </c>
      <c r="AM354" s="515">
        <v>7778500</v>
      </c>
      <c r="AN354" s="515">
        <v>8061900</v>
      </c>
      <c r="AO354" s="515">
        <v>8356400</v>
      </c>
      <c r="AP354" s="561">
        <v>8662400</v>
      </c>
      <c r="AS354" s="1652">
        <v>6153200</v>
      </c>
    </row>
    <row r="355" spans="1:256" ht="15.6" customHeight="1">
      <c r="C355" s="2641"/>
      <c r="D355" s="2642"/>
      <c r="F355" s="2621" t="s">
        <v>630</v>
      </c>
      <c r="G355" s="2632"/>
      <c r="H355" s="2632"/>
      <c r="I355" s="2632"/>
      <c r="J355" s="2632"/>
      <c r="K355" s="2632"/>
      <c r="L355" s="2632"/>
      <c r="M355" s="2632"/>
      <c r="N355" s="2632"/>
      <c r="O355" s="808">
        <v>50000</v>
      </c>
      <c r="P355" s="808">
        <v>205300</v>
      </c>
      <c r="Q355" s="808">
        <v>182500</v>
      </c>
      <c r="R355" s="808">
        <v>181800</v>
      </c>
      <c r="S355" s="2643">
        <v>510100</v>
      </c>
      <c r="T355" s="2643">
        <v>447600</v>
      </c>
      <c r="U355" s="810">
        <v>598000</v>
      </c>
      <c r="V355" s="2644">
        <v>644400</v>
      </c>
      <c r="W355" s="2644">
        <v>665900</v>
      </c>
      <c r="X355" s="1652">
        <v>688200</v>
      </c>
      <c r="Y355" s="2646">
        <v>772100</v>
      </c>
      <c r="Z355" s="2646">
        <v>772100</v>
      </c>
      <c r="AA355" s="2647">
        <v>216700</v>
      </c>
      <c r="AB355" s="2647">
        <v>216700</v>
      </c>
      <c r="AC355" s="515">
        <v>222100</v>
      </c>
      <c r="AD355" s="515">
        <v>227700</v>
      </c>
      <c r="AE355" s="515">
        <v>233400</v>
      </c>
      <c r="AF355" s="515">
        <v>239200</v>
      </c>
      <c r="AG355" s="515">
        <v>245200</v>
      </c>
      <c r="AH355" s="515">
        <v>251300</v>
      </c>
      <c r="AI355" s="515">
        <v>257600</v>
      </c>
      <c r="AJ355" s="515">
        <v>264000</v>
      </c>
      <c r="AK355" s="515">
        <v>270600</v>
      </c>
      <c r="AL355" s="515">
        <v>277400</v>
      </c>
      <c r="AM355" s="515">
        <v>284300</v>
      </c>
      <c r="AN355" s="515">
        <v>291400</v>
      </c>
      <c r="AO355" s="515">
        <v>298700</v>
      </c>
      <c r="AP355" s="561">
        <v>306200</v>
      </c>
      <c r="AS355" s="1652">
        <v>772100</v>
      </c>
    </row>
    <row r="356" spans="1:256" ht="15.6" customHeight="1">
      <c r="C356" s="2641"/>
      <c r="D356" s="2642"/>
      <c r="F356" s="2621" t="s">
        <v>631</v>
      </c>
      <c r="G356" s="2632"/>
      <c r="H356" s="2632"/>
      <c r="I356" s="2632"/>
      <c r="J356" s="2632"/>
      <c r="K356" s="2632"/>
      <c r="L356" s="2632"/>
      <c r="M356" s="2632"/>
      <c r="N356" s="2632"/>
      <c r="O356" s="808">
        <v>237500</v>
      </c>
      <c r="P356" s="808">
        <v>258100</v>
      </c>
      <c r="Q356" s="808">
        <v>274400</v>
      </c>
      <c r="R356" s="808">
        <v>317000</v>
      </c>
      <c r="S356" s="2643">
        <v>408200</v>
      </c>
      <c r="T356" s="2643">
        <v>375800</v>
      </c>
      <c r="U356" s="810">
        <v>336500</v>
      </c>
      <c r="V356" s="2644">
        <v>461900</v>
      </c>
      <c r="W356" s="2644">
        <v>410900</v>
      </c>
      <c r="X356" s="1652">
        <v>469200</v>
      </c>
      <c r="Y356" s="2646">
        <v>489000</v>
      </c>
      <c r="Z356" s="2646">
        <v>508300</v>
      </c>
      <c r="AA356" s="2647">
        <v>554117</v>
      </c>
      <c r="AB356" s="2647">
        <v>600230</v>
      </c>
      <c r="AC356" s="515">
        <v>615200</v>
      </c>
      <c r="AD356" s="515">
        <v>630600</v>
      </c>
      <c r="AE356" s="515">
        <v>646400</v>
      </c>
      <c r="AF356" s="515">
        <v>662600</v>
      </c>
      <c r="AG356" s="515">
        <v>679200</v>
      </c>
      <c r="AH356" s="515">
        <v>696200</v>
      </c>
      <c r="AI356" s="515">
        <v>713600</v>
      </c>
      <c r="AJ356" s="515">
        <v>731400</v>
      </c>
      <c r="AK356" s="515">
        <v>749700</v>
      </c>
      <c r="AL356" s="515">
        <v>768400</v>
      </c>
      <c r="AM356" s="515">
        <v>787600</v>
      </c>
      <c r="AN356" s="515">
        <v>807300</v>
      </c>
      <c r="AO356" s="515">
        <v>827500</v>
      </c>
      <c r="AP356" s="561">
        <v>848200</v>
      </c>
      <c r="AS356" s="1652">
        <v>508300</v>
      </c>
    </row>
    <row r="357" spans="1:256" ht="15.6" customHeight="1">
      <c r="C357" s="2641"/>
      <c r="D357" s="2642"/>
      <c r="F357" s="2621" t="s">
        <v>634</v>
      </c>
      <c r="G357" s="2632"/>
      <c r="H357" s="2632"/>
      <c r="I357" s="2632"/>
      <c r="J357" s="2632"/>
      <c r="K357" s="2632"/>
      <c r="L357" s="2632"/>
      <c r="M357" s="2632"/>
      <c r="N357" s="2632"/>
      <c r="O357" s="808"/>
      <c r="P357" s="808">
        <v>0</v>
      </c>
      <c r="Q357" s="808">
        <v>0</v>
      </c>
      <c r="R357" s="808">
        <v>0</v>
      </c>
      <c r="S357" s="2643">
        <v>0</v>
      </c>
      <c r="T357" s="2643">
        <v>0</v>
      </c>
      <c r="U357" s="810">
        <v>100</v>
      </c>
      <c r="V357" s="2644">
        <v>0</v>
      </c>
      <c r="W357" s="2644">
        <v>0</v>
      </c>
      <c r="X357" s="1652">
        <v>0</v>
      </c>
      <c r="Y357" s="2646">
        <v>0</v>
      </c>
      <c r="Z357" s="2646">
        <v>0</v>
      </c>
      <c r="AA357" s="2647">
        <v>0</v>
      </c>
      <c r="AB357" s="2647">
        <v>0</v>
      </c>
      <c r="AC357" s="515">
        <v>0</v>
      </c>
      <c r="AD357" s="515">
        <v>0</v>
      </c>
      <c r="AE357" s="515">
        <v>0</v>
      </c>
      <c r="AF357" s="515">
        <v>0</v>
      </c>
      <c r="AG357" s="515">
        <v>0</v>
      </c>
      <c r="AH357" s="515">
        <v>0</v>
      </c>
      <c r="AI357" s="515">
        <v>0</v>
      </c>
      <c r="AJ357" s="515">
        <v>0</v>
      </c>
      <c r="AK357" s="515">
        <v>0</v>
      </c>
      <c r="AL357" s="515">
        <v>0</v>
      </c>
      <c r="AM357" s="515">
        <v>0</v>
      </c>
      <c r="AN357" s="515">
        <v>0</v>
      </c>
      <c r="AO357" s="515">
        <v>0</v>
      </c>
      <c r="AP357" s="561">
        <v>0</v>
      </c>
      <c r="AS357" s="1652">
        <v>0</v>
      </c>
    </row>
    <row r="358" spans="1:256" ht="15.6" customHeight="1">
      <c r="C358" s="2641"/>
      <c r="D358" s="2642"/>
      <c r="F358" s="2621" t="s">
        <v>637</v>
      </c>
      <c r="G358" s="2632"/>
      <c r="H358" s="2632"/>
      <c r="I358" s="2632"/>
      <c r="J358" s="2632"/>
      <c r="K358" s="2632"/>
      <c r="L358" s="2632"/>
      <c r="M358" s="2632"/>
      <c r="N358" s="2632"/>
      <c r="O358" s="808">
        <v>302800</v>
      </c>
      <c r="P358" s="808">
        <v>390900</v>
      </c>
      <c r="Q358" s="808">
        <v>459000</v>
      </c>
      <c r="R358" s="808">
        <v>738400</v>
      </c>
      <c r="S358" s="2643">
        <v>906700</v>
      </c>
      <c r="T358" s="2643">
        <v>796500</v>
      </c>
      <c r="U358" s="810">
        <v>729500</v>
      </c>
      <c r="V358" s="2644">
        <v>749000</v>
      </c>
      <c r="W358" s="2644">
        <v>852600</v>
      </c>
      <c r="X358" s="1652">
        <v>1194300</v>
      </c>
      <c r="Y358" s="2646">
        <v>948600</v>
      </c>
      <c r="Z358" s="2646">
        <v>948600</v>
      </c>
      <c r="AA358" s="2647">
        <v>563900</v>
      </c>
      <c r="AB358" s="2647">
        <v>561500</v>
      </c>
      <c r="AC358" s="515">
        <v>575500</v>
      </c>
      <c r="AD358" s="515">
        <v>589900</v>
      </c>
      <c r="AE358" s="515">
        <v>604600</v>
      </c>
      <c r="AF358" s="515">
        <v>619700</v>
      </c>
      <c r="AG358" s="515">
        <v>635200</v>
      </c>
      <c r="AH358" s="515">
        <v>651100</v>
      </c>
      <c r="AI358" s="515">
        <v>667400</v>
      </c>
      <c r="AJ358" s="515">
        <v>684100</v>
      </c>
      <c r="AK358" s="515">
        <v>701200</v>
      </c>
      <c r="AL358" s="515">
        <v>718700</v>
      </c>
      <c r="AM358" s="515">
        <v>736700</v>
      </c>
      <c r="AN358" s="515">
        <v>755100</v>
      </c>
      <c r="AO358" s="515">
        <v>774000</v>
      </c>
      <c r="AP358" s="561">
        <v>793400</v>
      </c>
      <c r="AS358" s="1652">
        <v>948600</v>
      </c>
    </row>
    <row r="359" spans="1:256" ht="15.6" customHeight="1">
      <c r="C359" s="2641"/>
      <c r="D359" s="2642"/>
      <c r="F359" s="2648" t="s">
        <v>640</v>
      </c>
      <c r="G359" s="2649"/>
      <c r="H359" s="2649"/>
      <c r="I359" s="2649"/>
      <c r="J359" s="2649"/>
      <c r="K359" s="2649"/>
      <c r="L359" s="2649"/>
      <c r="M359" s="2649"/>
      <c r="N359" s="2649"/>
      <c r="O359" s="808"/>
      <c r="P359" s="808">
        <v>0</v>
      </c>
      <c r="Q359" s="808">
        <v>0</v>
      </c>
      <c r="R359" s="808">
        <v>0</v>
      </c>
      <c r="S359" s="2643">
        <v>0</v>
      </c>
      <c r="T359" s="2643">
        <v>0</v>
      </c>
      <c r="U359" s="810">
        <v>0</v>
      </c>
      <c r="V359" s="2644">
        <v>0</v>
      </c>
      <c r="W359" s="2644">
        <v>0</v>
      </c>
      <c r="X359" s="1652">
        <v>0</v>
      </c>
      <c r="Y359" s="2646">
        <v>0</v>
      </c>
      <c r="Z359" s="2646">
        <v>0</v>
      </c>
      <c r="AA359" s="2647">
        <v>-294700</v>
      </c>
      <c r="AB359" s="2647">
        <v>-308100</v>
      </c>
      <c r="AC359" s="515">
        <v>-315800</v>
      </c>
      <c r="AD359" s="515">
        <v>-323700</v>
      </c>
      <c r="AE359" s="515">
        <v>-331800</v>
      </c>
      <c r="AF359" s="515">
        <v>-340100</v>
      </c>
      <c r="AG359" s="515">
        <v>-348600</v>
      </c>
      <c r="AH359" s="515">
        <v>-357300</v>
      </c>
      <c r="AI359" s="515">
        <v>-366200</v>
      </c>
      <c r="AJ359" s="515">
        <v>-375400</v>
      </c>
      <c r="AK359" s="515">
        <v>-384800</v>
      </c>
      <c r="AL359" s="515">
        <v>-394400</v>
      </c>
      <c r="AM359" s="515">
        <v>-404300</v>
      </c>
      <c r="AN359" s="515">
        <v>-414400</v>
      </c>
      <c r="AO359" s="515">
        <v>-424800</v>
      </c>
      <c r="AP359" s="561">
        <v>-435400</v>
      </c>
      <c r="AS359" s="1652">
        <v>0</v>
      </c>
    </row>
    <row r="360" spans="1:256" ht="15.6" customHeight="1">
      <c r="C360" s="2641"/>
      <c r="D360" s="2668"/>
      <c r="E360" s="2448"/>
      <c r="F360" s="2691" t="s">
        <v>37</v>
      </c>
      <c r="G360" s="2671"/>
      <c r="H360" s="2671"/>
      <c r="I360" s="2671"/>
      <c r="J360" s="2671"/>
      <c r="K360" s="2671"/>
      <c r="L360" s="2671"/>
      <c r="M360" s="2671"/>
      <c r="N360" s="2671"/>
      <c r="O360" s="557">
        <v>3672372</v>
      </c>
      <c r="P360" s="2633">
        <v>6198900</v>
      </c>
      <c r="Q360" s="2633">
        <v>5401500</v>
      </c>
      <c r="R360" s="2633">
        <v>7066000</v>
      </c>
      <c r="S360" s="2672">
        <v>7754700</v>
      </c>
      <c r="T360" s="2672">
        <v>7650100</v>
      </c>
      <c r="U360" s="2673">
        <v>7976400</v>
      </c>
      <c r="V360" s="2674">
        <v>8299400</v>
      </c>
      <c r="W360" s="557">
        <v>8578300</v>
      </c>
      <c r="X360" s="2675">
        <v>8430600</v>
      </c>
      <c r="Y360" s="2676">
        <v>7961600</v>
      </c>
      <c r="Z360" s="2676">
        <v>8382200</v>
      </c>
      <c r="AA360" s="2677">
        <v>6072599.1858555805</v>
      </c>
      <c r="AB360" s="2677">
        <v>6162246.10019603</v>
      </c>
      <c r="AC360" s="557">
        <v>6398000</v>
      </c>
      <c r="AD360" s="557">
        <v>6669000</v>
      </c>
      <c r="AE360" s="557">
        <v>6955300</v>
      </c>
      <c r="AF360" s="557">
        <v>7250600</v>
      </c>
      <c r="AG360" s="557">
        <v>7498400</v>
      </c>
      <c r="AH360" s="557">
        <v>7754900</v>
      </c>
      <c r="AI360" s="557">
        <v>8020400</v>
      </c>
      <c r="AJ360" s="557">
        <v>8295000</v>
      </c>
      <c r="AK360" s="557">
        <v>8580100</v>
      </c>
      <c r="AL360" s="557">
        <v>8875900</v>
      </c>
      <c r="AM360" s="557">
        <v>9182800</v>
      </c>
      <c r="AN360" s="557">
        <v>9501300</v>
      </c>
      <c r="AO360" s="557">
        <v>9831800</v>
      </c>
      <c r="AP360" s="558">
        <v>10174800</v>
      </c>
      <c r="AQ360" s="2565"/>
      <c r="AR360" s="2565"/>
      <c r="AS360" s="2675">
        <v>8382200</v>
      </c>
      <c r="AT360" s="2565"/>
      <c r="AU360" s="2565"/>
      <c r="AV360" s="2565"/>
      <c r="AW360" s="2565"/>
      <c r="AX360" s="2565"/>
      <c r="AY360" s="2565"/>
      <c r="AZ360" s="2565"/>
      <c r="BA360" s="2565"/>
      <c r="BB360" s="2565"/>
      <c r="BC360" s="2565"/>
      <c r="BD360" s="2565"/>
      <c r="BE360" s="2565"/>
      <c r="BF360" s="2565"/>
      <c r="BG360" s="2565"/>
      <c r="BH360" s="2565"/>
      <c r="BI360" s="2565"/>
      <c r="BJ360" s="2565"/>
      <c r="BK360" s="2565"/>
      <c r="BL360" s="2565"/>
      <c r="BM360" s="2565"/>
      <c r="BN360" s="2565"/>
      <c r="BO360" s="2565"/>
      <c r="BP360" s="2565"/>
      <c r="BQ360" s="2565"/>
      <c r="BR360" s="2565"/>
      <c r="BS360" s="2565"/>
      <c r="BT360" s="2565"/>
      <c r="BU360" s="2565"/>
      <c r="BV360" s="2565"/>
      <c r="BW360" s="2565"/>
      <c r="BX360" s="2565"/>
      <c r="BY360" s="2565"/>
      <c r="BZ360" s="2565"/>
      <c r="CA360" s="2565"/>
      <c r="CB360" s="2565"/>
      <c r="CC360" s="2565"/>
      <c r="CD360" s="2565"/>
      <c r="CE360" s="2565"/>
      <c r="CF360" s="2565"/>
      <c r="CG360" s="2565"/>
      <c r="CH360" s="2565"/>
      <c r="CI360" s="2565"/>
      <c r="CJ360" s="2565"/>
      <c r="CK360" s="2565"/>
      <c r="CL360" s="2565"/>
      <c r="CM360" s="2565"/>
      <c r="CN360" s="2565"/>
      <c r="CO360" s="2565"/>
      <c r="CP360" s="2565"/>
      <c r="CQ360" s="2565"/>
      <c r="CR360" s="2565"/>
      <c r="CS360" s="2565"/>
      <c r="CT360" s="2565"/>
      <c r="CU360" s="2565"/>
      <c r="CV360" s="2565"/>
      <c r="CW360" s="2565"/>
      <c r="CX360" s="2565"/>
      <c r="CY360" s="2565"/>
      <c r="CZ360" s="2565"/>
      <c r="DA360" s="2565"/>
      <c r="DB360" s="2565"/>
      <c r="DC360" s="2565"/>
      <c r="DD360" s="2565"/>
      <c r="DE360" s="2565"/>
      <c r="DF360" s="2565"/>
      <c r="DG360" s="2565"/>
      <c r="DH360" s="2565"/>
      <c r="DI360" s="2565"/>
      <c r="DJ360" s="2565"/>
      <c r="DK360" s="2565"/>
      <c r="DL360" s="2565"/>
      <c r="DM360" s="2565"/>
      <c r="DN360" s="2565"/>
      <c r="DO360" s="2565"/>
      <c r="DP360" s="2565"/>
      <c r="DQ360" s="2565"/>
      <c r="DR360" s="2565"/>
      <c r="DS360" s="2565"/>
      <c r="DT360" s="2565"/>
      <c r="DU360" s="2565"/>
      <c r="DV360" s="2565"/>
      <c r="DW360" s="2565"/>
      <c r="DX360" s="2565"/>
      <c r="DY360" s="2565"/>
      <c r="DZ360" s="2565"/>
      <c r="EA360" s="2565"/>
      <c r="EB360" s="2565"/>
      <c r="EC360" s="2565"/>
      <c r="ED360" s="2565"/>
      <c r="EE360" s="2565"/>
      <c r="EF360" s="2565"/>
      <c r="EG360" s="2565"/>
      <c r="EH360" s="2565"/>
      <c r="EI360" s="2565"/>
      <c r="EJ360" s="2565"/>
      <c r="EK360" s="2565"/>
      <c r="EL360" s="2565"/>
      <c r="EM360" s="2565"/>
      <c r="EN360" s="2565"/>
      <c r="EO360" s="2565"/>
      <c r="EP360" s="2565"/>
      <c r="EQ360" s="2565"/>
      <c r="ER360" s="2565"/>
      <c r="ES360" s="2565"/>
      <c r="ET360" s="2565"/>
      <c r="EU360" s="2565"/>
      <c r="EV360" s="2565"/>
      <c r="EW360" s="2565"/>
      <c r="EX360" s="2565"/>
      <c r="EY360" s="2565"/>
      <c r="EZ360" s="2565"/>
      <c r="FA360" s="2565"/>
      <c r="FB360" s="2565"/>
      <c r="FC360" s="2565"/>
      <c r="FD360" s="2565"/>
      <c r="FE360" s="2565"/>
      <c r="FF360" s="2565"/>
      <c r="FG360" s="2565"/>
      <c r="FH360" s="2565"/>
      <c r="FI360" s="2565"/>
      <c r="FJ360" s="2565"/>
      <c r="FK360" s="2565"/>
      <c r="FL360" s="2565"/>
      <c r="FM360" s="2565"/>
      <c r="FN360" s="2565"/>
      <c r="FO360" s="2565"/>
      <c r="FP360" s="2565"/>
      <c r="FQ360" s="2565"/>
      <c r="FR360" s="2565"/>
      <c r="FS360" s="2565"/>
      <c r="FT360" s="2565"/>
      <c r="FU360" s="2565"/>
      <c r="FV360" s="2565"/>
      <c r="FW360" s="2565"/>
      <c r="FX360" s="2565"/>
      <c r="FY360" s="2565"/>
      <c r="FZ360" s="2565"/>
      <c r="GA360" s="2565"/>
      <c r="GB360" s="2565"/>
      <c r="GC360" s="2565"/>
      <c r="GD360" s="2565"/>
      <c r="GE360" s="2565"/>
      <c r="GF360" s="2565"/>
      <c r="GG360" s="2565"/>
      <c r="GH360" s="2565"/>
      <c r="GI360" s="2565"/>
      <c r="GJ360" s="2565"/>
      <c r="GK360" s="2565"/>
      <c r="GL360" s="2565"/>
      <c r="GM360" s="2565"/>
      <c r="GN360" s="2565"/>
      <c r="GO360" s="2565"/>
      <c r="GP360" s="2565"/>
      <c r="GQ360" s="2565"/>
      <c r="GR360" s="2565"/>
      <c r="GS360" s="2565"/>
      <c r="GT360" s="2565"/>
      <c r="GU360" s="2565"/>
      <c r="GV360" s="2565"/>
      <c r="GW360" s="2565"/>
      <c r="GX360" s="2565"/>
      <c r="GY360" s="2565"/>
      <c r="GZ360" s="2565"/>
      <c r="HA360" s="2565"/>
      <c r="HB360" s="2565"/>
      <c r="HC360" s="2565"/>
      <c r="HD360" s="2565"/>
      <c r="HE360" s="2565"/>
      <c r="HF360" s="2565"/>
      <c r="HG360" s="2565"/>
      <c r="HH360" s="2565"/>
      <c r="HI360" s="2565"/>
      <c r="HJ360" s="2565"/>
      <c r="HK360" s="2565"/>
      <c r="HL360" s="2565"/>
      <c r="HM360" s="2565"/>
      <c r="HN360" s="2565"/>
      <c r="HO360" s="2565"/>
      <c r="HP360" s="2565"/>
      <c r="HQ360" s="2565"/>
      <c r="HR360" s="2565"/>
      <c r="HS360" s="2565"/>
      <c r="HT360" s="2565"/>
      <c r="HU360" s="2565"/>
      <c r="HV360" s="2565"/>
      <c r="HW360" s="2565"/>
      <c r="HX360" s="2565"/>
      <c r="HY360" s="2565"/>
      <c r="HZ360" s="2565"/>
      <c r="IA360" s="2565"/>
      <c r="IB360" s="2565"/>
      <c r="IC360" s="2565"/>
      <c r="ID360" s="2565"/>
      <c r="IE360" s="2565"/>
      <c r="IF360" s="2565"/>
      <c r="IG360" s="2565"/>
      <c r="IH360" s="2565"/>
      <c r="II360" s="2565"/>
      <c r="IJ360" s="2565"/>
      <c r="IK360" s="2565"/>
      <c r="IL360" s="2565"/>
      <c r="IM360" s="2565"/>
      <c r="IN360" s="2565"/>
      <c r="IO360" s="2565"/>
      <c r="IP360" s="2565"/>
      <c r="IQ360" s="2565"/>
      <c r="IR360" s="2565"/>
      <c r="IS360" s="2565"/>
      <c r="IT360" s="2565"/>
      <c r="IU360" s="2565"/>
      <c r="IV360" s="2565"/>
    </row>
    <row r="361" spans="1:256" s="2565" customFormat="1" ht="15.6" customHeight="1">
      <c r="A361" s="2522"/>
      <c r="B361" s="2522"/>
      <c r="C361" s="2641"/>
      <c r="D361" s="2661"/>
      <c r="E361" s="2618" t="s">
        <v>1690</v>
      </c>
      <c r="F361" s="2617"/>
      <c r="G361" s="2637"/>
      <c r="H361" s="2637"/>
      <c r="I361" s="2637"/>
      <c r="J361" s="2637"/>
      <c r="K361" s="2637"/>
      <c r="L361" s="2637"/>
      <c r="M361" s="2637"/>
      <c r="N361" s="2637"/>
      <c r="O361" s="2638"/>
      <c r="P361" s="808"/>
      <c r="Q361" s="2638"/>
      <c r="R361" s="2638"/>
      <c r="S361" s="2639"/>
      <c r="T361" s="2639"/>
      <c r="U361" s="2663"/>
      <c r="V361" s="2664"/>
      <c r="W361" s="2664"/>
      <c r="X361" s="2665"/>
      <c r="Y361" s="2666"/>
      <c r="Z361" s="2666"/>
      <c r="AA361" s="2667"/>
      <c r="AB361" s="2667"/>
      <c r="AC361" s="524"/>
      <c r="AD361" s="524"/>
      <c r="AE361" s="524"/>
      <c r="AF361" s="524"/>
      <c r="AG361" s="524"/>
      <c r="AH361" s="524"/>
      <c r="AI361" s="524"/>
      <c r="AJ361" s="524"/>
      <c r="AK361" s="524"/>
      <c r="AL361" s="524"/>
      <c r="AM361" s="524"/>
      <c r="AN361" s="524"/>
      <c r="AO361" s="524"/>
      <c r="AP361" s="469"/>
      <c r="AQ361" s="2520"/>
      <c r="AR361" s="2520"/>
      <c r="AS361" s="2665"/>
      <c r="AT361" s="2520"/>
      <c r="AU361" s="2520"/>
      <c r="AV361" s="2520"/>
      <c r="AW361" s="2520"/>
      <c r="AX361" s="2520"/>
      <c r="AY361" s="2520"/>
      <c r="AZ361" s="2520"/>
      <c r="BA361" s="2520"/>
      <c r="BB361" s="2520"/>
      <c r="BC361" s="2520"/>
      <c r="BD361" s="2520"/>
      <c r="BE361" s="2520"/>
      <c r="BF361" s="2520"/>
      <c r="BG361" s="2520"/>
      <c r="BH361" s="2520"/>
      <c r="BI361" s="2520"/>
      <c r="BJ361" s="2520"/>
      <c r="BK361" s="2520"/>
      <c r="BL361" s="2520"/>
      <c r="BM361" s="2520"/>
      <c r="BN361" s="2520"/>
      <c r="BO361" s="2520"/>
      <c r="BP361" s="2520"/>
      <c r="BQ361" s="2520"/>
      <c r="BR361" s="2520"/>
      <c r="BS361" s="2520"/>
      <c r="BT361" s="2520"/>
      <c r="BU361" s="2520"/>
      <c r="BV361" s="2520"/>
      <c r="BW361" s="2520"/>
      <c r="BX361" s="2520"/>
      <c r="BY361" s="2520"/>
      <c r="BZ361" s="2520"/>
      <c r="CA361" s="2520"/>
      <c r="CB361" s="2520"/>
      <c r="CC361" s="2520"/>
      <c r="CD361" s="2520"/>
      <c r="CE361" s="2520"/>
      <c r="CF361" s="2520"/>
      <c r="CG361" s="2520"/>
      <c r="CH361" s="2520"/>
      <c r="CI361" s="2520"/>
      <c r="CJ361" s="2520"/>
      <c r="CK361" s="2520"/>
      <c r="CL361" s="2520"/>
      <c r="CM361" s="2520"/>
      <c r="CN361" s="2520"/>
      <c r="CO361" s="2520"/>
      <c r="CP361" s="2520"/>
      <c r="CQ361" s="2520"/>
      <c r="CR361" s="2520"/>
      <c r="CS361" s="2520"/>
      <c r="CT361" s="2520"/>
      <c r="CU361" s="2520"/>
      <c r="CV361" s="2520"/>
      <c r="CW361" s="2520"/>
      <c r="CX361" s="2520"/>
      <c r="CY361" s="2520"/>
      <c r="CZ361" s="2520"/>
      <c r="DA361" s="2520"/>
      <c r="DB361" s="2520"/>
      <c r="DC361" s="2520"/>
      <c r="DD361" s="2520"/>
      <c r="DE361" s="2520"/>
      <c r="DF361" s="2520"/>
      <c r="DG361" s="2520"/>
      <c r="DH361" s="2520"/>
      <c r="DI361" s="2520"/>
      <c r="DJ361" s="2520"/>
      <c r="DK361" s="2520"/>
      <c r="DL361" s="2520"/>
      <c r="DM361" s="2520"/>
      <c r="DN361" s="2520"/>
      <c r="DO361" s="2520"/>
      <c r="DP361" s="2520"/>
      <c r="DQ361" s="2520"/>
      <c r="DR361" s="2520"/>
      <c r="DS361" s="2520"/>
      <c r="DT361" s="2520"/>
      <c r="DU361" s="2520"/>
      <c r="DV361" s="2520"/>
      <c r="DW361" s="2520"/>
      <c r="DX361" s="2520"/>
      <c r="DY361" s="2520"/>
      <c r="DZ361" s="2520"/>
      <c r="EA361" s="2520"/>
      <c r="EB361" s="2520"/>
      <c r="EC361" s="2520"/>
      <c r="ED361" s="2520"/>
      <c r="EE361" s="2520"/>
      <c r="EF361" s="2520"/>
      <c r="EG361" s="2520"/>
      <c r="EH361" s="2520"/>
      <c r="EI361" s="2520"/>
      <c r="EJ361" s="2520"/>
      <c r="EK361" s="2520"/>
      <c r="EL361" s="2520"/>
      <c r="EM361" s="2520"/>
      <c r="EN361" s="2520"/>
      <c r="EO361" s="2520"/>
      <c r="EP361" s="2520"/>
      <c r="EQ361" s="2520"/>
      <c r="ER361" s="2520"/>
      <c r="ES361" s="2520"/>
      <c r="ET361" s="2520"/>
      <c r="EU361" s="2520"/>
      <c r="EV361" s="2520"/>
      <c r="EW361" s="2520"/>
      <c r="EX361" s="2520"/>
      <c r="EY361" s="2520"/>
      <c r="EZ361" s="2520"/>
      <c r="FA361" s="2520"/>
      <c r="FB361" s="2520"/>
      <c r="FC361" s="2520"/>
      <c r="FD361" s="2520"/>
      <c r="FE361" s="2520"/>
      <c r="FF361" s="2520"/>
      <c r="FG361" s="2520"/>
      <c r="FH361" s="2520"/>
      <c r="FI361" s="2520"/>
      <c r="FJ361" s="2520"/>
      <c r="FK361" s="2520"/>
      <c r="FL361" s="2520"/>
      <c r="FM361" s="2520"/>
      <c r="FN361" s="2520"/>
      <c r="FO361" s="2520"/>
      <c r="FP361" s="2520"/>
      <c r="FQ361" s="2520"/>
      <c r="FR361" s="2520"/>
      <c r="FS361" s="2520"/>
      <c r="FT361" s="2520"/>
      <c r="FU361" s="2520"/>
      <c r="FV361" s="2520"/>
      <c r="FW361" s="2520"/>
      <c r="FX361" s="2520"/>
      <c r="FY361" s="2520"/>
      <c r="FZ361" s="2520"/>
      <c r="GA361" s="2520"/>
      <c r="GB361" s="2520"/>
      <c r="GC361" s="2520"/>
      <c r="GD361" s="2520"/>
      <c r="GE361" s="2520"/>
      <c r="GF361" s="2520"/>
      <c r="GG361" s="2520"/>
      <c r="GH361" s="2520"/>
      <c r="GI361" s="2520"/>
      <c r="GJ361" s="2520"/>
      <c r="GK361" s="2520"/>
      <c r="GL361" s="2520"/>
      <c r="GM361" s="2520"/>
      <c r="GN361" s="2520"/>
      <c r="GO361" s="2520"/>
      <c r="GP361" s="2520"/>
      <c r="GQ361" s="2520"/>
      <c r="GR361" s="2520"/>
      <c r="GS361" s="2520"/>
      <c r="GT361" s="2520"/>
      <c r="GU361" s="2520"/>
      <c r="GV361" s="2520"/>
      <c r="GW361" s="2520"/>
      <c r="GX361" s="2520"/>
      <c r="GY361" s="2520"/>
      <c r="GZ361" s="2520"/>
      <c r="HA361" s="2520"/>
      <c r="HB361" s="2520"/>
      <c r="HC361" s="2520"/>
      <c r="HD361" s="2520"/>
      <c r="HE361" s="2520"/>
      <c r="HF361" s="2520"/>
      <c r="HG361" s="2520"/>
      <c r="HH361" s="2520"/>
      <c r="HI361" s="2520"/>
      <c r="HJ361" s="2520"/>
      <c r="HK361" s="2520"/>
      <c r="HL361" s="2520"/>
      <c r="HM361" s="2520"/>
      <c r="HN361" s="2520"/>
      <c r="HO361" s="2520"/>
      <c r="HP361" s="2520"/>
      <c r="HQ361" s="2520"/>
      <c r="HR361" s="2520"/>
      <c r="HS361" s="2520"/>
      <c r="HT361" s="2520"/>
      <c r="HU361" s="2520"/>
      <c r="HV361" s="2520"/>
      <c r="HW361" s="2520"/>
      <c r="HX361" s="2520"/>
      <c r="HY361" s="2520"/>
      <c r="HZ361" s="2520"/>
      <c r="IA361" s="2520"/>
      <c r="IB361" s="2520"/>
      <c r="IC361" s="2520"/>
      <c r="ID361" s="2520"/>
      <c r="IE361" s="2520"/>
      <c r="IF361" s="2520"/>
      <c r="IG361" s="2520"/>
      <c r="IH361" s="2520"/>
      <c r="II361" s="2520"/>
      <c r="IJ361" s="2520"/>
      <c r="IK361" s="2520"/>
      <c r="IL361" s="2520"/>
      <c r="IM361" s="2520"/>
      <c r="IN361" s="2520"/>
      <c r="IO361" s="2520"/>
      <c r="IP361" s="2520"/>
      <c r="IQ361" s="2520"/>
      <c r="IR361" s="2520"/>
      <c r="IS361" s="2520"/>
      <c r="IT361" s="2520"/>
      <c r="IU361" s="2520"/>
      <c r="IV361" s="2520"/>
    </row>
    <row r="362" spans="1:256" ht="15.6" customHeight="1">
      <c r="C362" s="2641"/>
      <c r="D362" s="2642"/>
      <c r="F362" s="2621" t="s">
        <v>628</v>
      </c>
      <c r="G362" s="2632"/>
      <c r="H362" s="2632"/>
      <c r="I362" s="2632"/>
      <c r="J362" s="2632"/>
      <c r="K362" s="2632"/>
      <c r="L362" s="2632"/>
      <c r="M362" s="2632"/>
      <c r="N362" s="2632"/>
      <c r="O362" s="808">
        <v>2287224</v>
      </c>
      <c r="P362" s="808">
        <v>2696600</v>
      </c>
      <c r="Q362" s="808">
        <v>4685600</v>
      </c>
      <c r="R362" s="808">
        <v>6256400</v>
      </c>
      <c r="S362" s="2643">
        <v>7066800</v>
      </c>
      <c r="T362" s="2643">
        <v>7443800</v>
      </c>
      <c r="U362" s="810">
        <v>7140300</v>
      </c>
      <c r="V362" s="2644">
        <v>7144900</v>
      </c>
      <c r="W362" s="2644">
        <v>7206600</v>
      </c>
      <c r="X362" s="1652">
        <v>6461000</v>
      </c>
      <c r="Y362" s="2646">
        <v>8232500</v>
      </c>
      <c r="Z362" s="2646">
        <v>8701100</v>
      </c>
      <c r="AA362" s="2647">
        <v>9931155.594176501</v>
      </c>
      <c r="AB362" s="2647">
        <v>10009823.376033502</v>
      </c>
      <c r="AC362" s="515">
        <v>10420800</v>
      </c>
      <c r="AD362" s="515">
        <v>10899600</v>
      </c>
      <c r="AE362" s="515">
        <v>11407200</v>
      </c>
      <c r="AF362" s="515">
        <v>11931200</v>
      </c>
      <c r="AG362" s="515">
        <v>12360200</v>
      </c>
      <c r="AH362" s="515">
        <v>12804800</v>
      </c>
      <c r="AI362" s="515">
        <v>13265600</v>
      </c>
      <c r="AJ362" s="515">
        <v>13743100</v>
      </c>
      <c r="AK362" s="515">
        <v>14239400</v>
      </c>
      <c r="AL362" s="515">
        <v>14755200</v>
      </c>
      <c r="AM362" s="515">
        <v>15291200</v>
      </c>
      <c r="AN362" s="515">
        <v>15848200</v>
      </c>
      <c r="AO362" s="515">
        <v>16427100</v>
      </c>
      <c r="AP362" s="561">
        <v>17028600</v>
      </c>
      <c r="AS362" s="1652">
        <v>8701100</v>
      </c>
    </row>
    <row r="363" spans="1:256" ht="15.6" customHeight="1">
      <c r="C363" s="2641"/>
      <c r="D363" s="2642"/>
      <c r="F363" s="2621" t="s">
        <v>630</v>
      </c>
      <c r="G363" s="2632"/>
      <c r="H363" s="2632"/>
      <c r="I363" s="2632"/>
      <c r="J363" s="2632"/>
      <c r="K363" s="2632"/>
      <c r="L363" s="2632"/>
      <c r="M363" s="2632"/>
      <c r="N363" s="2632"/>
      <c r="O363" s="808">
        <v>270000</v>
      </c>
      <c r="P363" s="808">
        <v>287800</v>
      </c>
      <c r="Q363" s="808">
        <v>908300</v>
      </c>
      <c r="R363" s="808">
        <v>1328600</v>
      </c>
      <c r="S363" s="2643">
        <v>1362600</v>
      </c>
      <c r="T363" s="2643">
        <v>1476500</v>
      </c>
      <c r="U363" s="810">
        <v>1539100</v>
      </c>
      <c r="V363" s="2644">
        <v>1778300</v>
      </c>
      <c r="W363" s="2644">
        <v>1620900</v>
      </c>
      <c r="X363" s="1652">
        <v>1669200</v>
      </c>
      <c r="Y363" s="2646">
        <v>1700600</v>
      </c>
      <c r="Z363" s="2646">
        <v>1700600</v>
      </c>
      <c r="AA363" s="2647">
        <v>1995000</v>
      </c>
      <c r="AB363" s="2647">
        <v>2025000</v>
      </c>
      <c r="AC363" s="515">
        <v>2075600</v>
      </c>
      <c r="AD363" s="515">
        <v>2127500</v>
      </c>
      <c r="AE363" s="515">
        <v>2180700</v>
      </c>
      <c r="AF363" s="515">
        <v>2235200</v>
      </c>
      <c r="AG363" s="515">
        <v>2291100</v>
      </c>
      <c r="AH363" s="515">
        <v>2348400</v>
      </c>
      <c r="AI363" s="515">
        <v>2407100</v>
      </c>
      <c r="AJ363" s="515">
        <v>2467300</v>
      </c>
      <c r="AK363" s="515">
        <v>2529000</v>
      </c>
      <c r="AL363" s="515">
        <v>2592200</v>
      </c>
      <c r="AM363" s="515">
        <v>2657000</v>
      </c>
      <c r="AN363" s="515">
        <v>2723400</v>
      </c>
      <c r="AO363" s="515">
        <v>2791500</v>
      </c>
      <c r="AP363" s="561">
        <v>2861300</v>
      </c>
      <c r="AS363" s="1652">
        <v>1700600</v>
      </c>
    </row>
    <row r="364" spans="1:256" ht="15.6" customHeight="1">
      <c r="C364" s="2641"/>
      <c r="D364" s="2642"/>
      <c r="F364" s="2621" t="s">
        <v>631</v>
      </c>
      <c r="G364" s="2632"/>
      <c r="H364" s="2632"/>
      <c r="I364" s="2632"/>
      <c r="J364" s="2632"/>
      <c r="K364" s="2632"/>
      <c r="L364" s="2632"/>
      <c r="M364" s="2632"/>
      <c r="N364" s="2632"/>
      <c r="O364" s="808">
        <v>1252600</v>
      </c>
      <c r="P364" s="808">
        <v>1019500</v>
      </c>
      <c r="Q364" s="808">
        <v>1212700</v>
      </c>
      <c r="R364" s="808">
        <v>1117200</v>
      </c>
      <c r="S364" s="2643">
        <v>998800</v>
      </c>
      <c r="T364" s="2643">
        <v>859000</v>
      </c>
      <c r="U364" s="810">
        <v>981100</v>
      </c>
      <c r="V364" s="2644">
        <v>900000</v>
      </c>
      <c r="W364" s="2644">
        <v>900000</v>
      </c>
      <c r="X364" s="1652">
        <v>1000000</v>
      </c>
      <c r="Y364" s="2646">
        <v>1000000</v>
      </c>
      <c r="Z364" s="2646">
        <v>1000000</v>
      </c>
      <c r="AA364" s="2647">
        <v>1000000</v>
      </c>
      <c r="AB364" s="2647">
        <v>1000000</v>
      </c>
      <c r="AC364" s="515">
        <v>1025000</v>
      </c>
      <c r="AD364" s="515">
        <v>1050600</v>
      </c>
      <c r="AE364" s="515">
        <v>1076900</v>
      </c>
      <c r="AF364" s="515">
        <v>1103800</v>
      </c>
      <c r="AG364" s="515">
        <v>1131400</v>
      </c>
      <c r="AH364" s="515">
        <v>1159700</v>
      </c>
      <c r="AI364" s="515">
        <v>1188700</v>
      </c>
      <c r="AJ364" s="515">
        <v>1218400</v>
      </c>
      <c r="AK364" s="515">
        <v>1248900</v>
      </c>
      <c r="AL364" s="515">
        <v>1280100</v>
      </c>
      <c r="AM364" s="515">
        <v>1312100</v>
      </c>
      <c r="AN364" s="515">
        <v>1344900</v>
      </c>
      <c r="AO364" s="515">
        <v>1378500</v>
      </c>
      <c r="AP364" s="561">
        <v>1413000</v>
      </c>
      <c r="AS364" s="1652">
        <v>1000000</v>
      </c>
    </row>
    <row r="365" spans="1:256" ht="15.6" customHeight="1">
      <c r="C365" s="2641"/>
      <c r="D365" s="2642"/>
      <c r="F365" s="2621" t="s">
        <v>634</v>
      </c>
      <c r="G365" s="2632"/>
      <c r="H365" s="2632"/>
      <c r="I365" s="2632"/>
      <c r="J365" s="2632"/>
      <c r="K365" s="2632"/>
      <c r="L365" s="2632"/>
      <c r="M365" s="2632"/>
      <c r="N365" s="2632"/>
      <c r="O365" s="808"/>
      <c r="P365" s="808">
        <v>0</v>
      </c>
      <c r="Q365" s="808">
        <v>0</v>
      </c>
      <c r="R365" s="808">
        <v>0</v>
      </c>
      <c r="S365" s="2643">
        <v>0</v>
      </c>
      <c r="T365" s="2643">
        <v>0</v>
      </c>
      <c r="U365" s="810">
        <v>400</v>
      </c>
      <c r="V365" s="2644">
        <v>0</v>
      </c>
      <c r="W365" s="2644">
        <v>0</v>
      </c>
      <c r="X365" s="1652">
        <v>0</v>
      </c>
      <c r="Y365" s="2646">
        <v>0</v>
      </c>
      <c r="Z365" s="2646">
        <v>0</v>
      </c>
      <c r="AA365" s="2647">
        <v>0</v>
      </c>
      <c r="AB365" s="2647">
        <v>0</v>
      </c>
      <c r="AC365" s="515">
        <v>0</v>
      </c>
      <c r="AD365" s="515">
        <v>0</v>
      </c>
      <c r="AE365" s="515">
        <v>0</v>
      </c>
      <c r="AF365" s="515">
        <v>0</v>
      </c>
      <c r="AG365" s="515">
        <v>0</v>
      </c>
      <c r="AH365" s="515">
        <v>0</v>
      </c>
      <c r="AI365" s="515">
        <v>0</v>
      </c>
      <c r="AJ365" s="515">
        <v>0</v>
      </c>
      <c r="AK365" s="515">
        <v>0</v>
      </c>
      <c r="AL365" s="515">
        <v>0</v>
      </c>
      <c r="AM365" s="515">
        <v>0</v>
      </c>
      <c r="AN365" s="515">
        <v>0</v>
      </c>
      <c r="AO365" s="515">
        <v>0</v>
      </c>
      <c r="AP365" s="561">
        <v>0</v>
      </c>
      <c r="AS365" s="1652">
        <v>0</v>
      </c>
    </row>
    <row r="366" spans="1:256" ht="15.6" customHeight="1">
      <c r="C366" s="2641"/>
      <c r="D366" s="2642"/>
      <c r="F366" s="2621" t="s">
        <v>637</v>
      </c>
      <c r="G366" s="2632"/>
      <c r="H366" s="2632"/>
      <c r="I366" s="2632"/>
      <c r="J366" s="2632"/>
      <c r="K366" s="2632"/>
      <c r="L366" s="2632"/>
      <c r="M366" s="2632"/>
      <c r="N366" s="2632"/>
      <c r="O366" s="808">
        <v>654100</v>
      </c>
      <c r="P366" s="808">
        <v>450300</v>
      </c>
      <c r="Q366" s="808">
        <v>722300</v>
      </c>
      <c r="R366" s="808">
        <v>655200</v>
      </c>
      <c r="S366" s="2643">
        <v>871300</v>
      </c>
      <c r="T366" s="2643">
        <v>893300</v>
      </c>
      <c r="U366" s="810">
        <v>796600</v>
      </c>
      <c r="V366" s="2644">
        <v>719200</v>
      </c>
      <c r="W366" s="2644">
        <v>806600</v>
      </c>
      <c r="X366" s="1652">
        <v>1143200</v>
      </c>
      <c r="Y366" s="2646">
        <v>969800</v>
      </c>
      <c r="Z366" s="2646">
        <v>978900</v>
      </c>
      <c r="AA366" s="2647">
        <v>1399225</v>
      </c>
      <c r="AB366" s="2647">
        <v>1307935</v>
      </c>
      <c r="AC366" s="515">
        <v>1340600</v>
      </c>
      <c r="AD366" s="515">
        <v>1374100</v>
      </c>
      <c r="AE366" s="515">
        <v>1408500</v>
      </c>
      <c r="AF366" s="515">
        <v>1443700</v>
      </c>
      <c r="AG366" s="515">
        <v>1479800</v>
      </c>
      <c r="AH366" s="515">
        <v>1516800</v>
      </c>
      <c r="AI366" s="515">
        <v>1554700</v>
      </c>
      <c r="AJ366" s="515">
        <v>1593600</v>
      </c>
      <c r="AK366" s="515">
        <v>1633400</v>
      </c>
      <c r="AL366" s="515">
        <v>1674200</v>
      </c>
      <c r="AM366" s="515">
        <v>1716100</v>
      </c>
      <c r="AN366" s="515">
        <v>1759000</v>
      </c>
      <c r="AO366" s="515">
        <v>1803000</v>
      </c>
      <c r="AP366" s="561">
        <v>1848100</v>
      </c>
      <c r="AS366" s="1652">
        <v>978900</v>
      </c>
    </row>
    <row r="367" spans="1:256" ht="15.6" customHeight="1">
      <c r="C367" s="2641"/>
      <c r="D367" s="2642"/>
      <c r="F367" s="2648" t="s">
        <v>640</v>
      </c>
      <c r="G367" s="2649"/>
      <c r="H367" s="2649"/>
      <c r="I367" s="2649"/>
      <c r="J367" s="2649"/>
      <c r="K367" s="2649"/>
      <c r="L367" s="2649"/>
      <c r="M367" s="2649"/>
      <c r="N367" s="2649"/>
      <c r="O367" s="808"/>
      <c r="P367" s="808">
        <v>0</v>
      </c>
      <c r="Q367" s="808">
        <v>0</v>
      </c>
      <c r="R367" s="808">
        <v>0</v>
      </c>
      <c r="S367" s="2643">
        <v>0</v>
      </c>
      <c r="T367" s="2643">
        <v>0</v>
      </c>
      <c r="U367" s="810">
        <v>0</v>
      </c>
      <c r="V367" s="2644">
        <v>0</v>
      </c>
      <c r="W367" s="2644">
        <v>0</v>
      </c>
      <c r="X367" s="1652">
        <v>0</v>
      </c>
      <c r="Y367" s="2646">
        <v>0</v>
      </c>
      <c r="Z367" s="2646">
        <v>0</v>
      </c>
      <c r="AA367" s="2647">
        <v>-663000</v>
      </c>
      <c r="AB367" s="2647">
        <v>-683000</v>
      </c>
      <c r="AC367" s="515">
        <v>-700100</v>
      </c>
      <c r="AD367" s="515">
        <v>-717600</v>
      </c>
      <c r="AE367" s="515">
        <v>-735500</v>
      </c>
      <c r="AF367" s="515">
        <v>-753900</v>
      </c>
      <c r="AG367" s="515">
        <v>-772700</v>
      </c>
      <c r="AH367" s="515">
        <v>-792000</v>
      </c>
      <c r="AI367" s="515">
        <v>-811800</v>
      </c>
      <c r="AJ367" s="515">
        <v>-832100</v>
      </c>
      <c r="AK367" s="515">
        <v>-852900</v>
      </c>
      <c r="AL367" s="515">
        <v>-874200</v>
      </c>
      <c r="AM367" s="515">
        <v>-896100</v>
      </c>
      <c r="AN367" s="515">
        <v>-918500</v>
      </c>
      <c r="AO367" s="515">
        <v>-941500</v>
      </c>
      <c r="AP367" s="561">
        <v>-965000</v>
      </c>
      <c r="AS367" s="1652">
        <v>0</v>
      </c>
    </row>
    <row r="368" spans="1:256" ht="15.6" customHeight="1">
      <c r="C368" s="2641"/>
      <c r="D368" s="2650"/>
      <c r="E368" s="2651"/>
      <c r="F368" s="2652" t="s">
        <v>37</v>
      </c>
      <c r="G368" s="2653"/>
      <c r="H368" s="2653"/>
      <c r="I368" s="2653"/>
      <c r="J368" s="2653"/>
      <c r="K368" s="2653"/>
      <c r="L368" s="2653"/>
      <c r="M368" s="2653"/>
      <c r="N368" s="2653"/>
      <c r="O368" s="546">
        <v>4463924</v>
      </c>
      <c r="P368" s="2654">
        <v>4454200</v>
      </c>
      <c r="Q368" s="2654">
        <v>7528900</v>
      </c>
      <c r="R368" s="2654">
        <v>9357400</v>
      </c>
      <c r="S368" s="2655">
        <v>10299500</v>
      </c>
      <c r="T368" s="2655">
        <v>10672600</v>
      </c>
      <c r="U368" s="2656">
        <v>10457500</v>
      </c>
      <c r="V368" s="2657">
        <v>10542400</v>
      </c>
      <c r="W368" s="546">
        <v>10534100</v>
      </c>
      <c r="X368" s="2658">
        <v>10273400</v>
      </c>
      <c r="Y368" s="2659">
        <v>11902900</v>
      </c>
      <c r="Z368" s="2659">
        <v>12380600</v>
      </c>
      <c r="AA368" s="2660">
        <v>13662380.594176501</v>
      </c>
      <c r="AB368" s="2660">
        <v>13659758.376033502</v>
      </c>
      <c r="AC368" s="546">
        <v>14161900</v>
      </c>
      <c r="AD368" s="546">
        <v>14734200</v>
      </c>
      <c r="AE368" s="546">
        <v>15337800</v>
      </c>
      <c r="AF368" s="546">
        <v>15960000</v>
      </c>
      <c r="AG368" s="546">
        <v>16489800</v>
      </c>
      <c r="AH368" s="546">
        <v>17037700</v>
      </c>
      <c r="AI368" s="546">
        <v>17604300</v>
      </c>
      <c r="AJ368" s="546">
        <v>18190300</v>
      </c>
      <c r="AK368" s="546">
        <v>18797800</v>
      </c>
      <c r="AL368" s="546">
        <v>19427500</v>
      </c>
      <c r="AM368" s="546">
        <v>20080300</v>
      </c>
      <c r="AN368" s="546">
        <v>20757000</v>
      </c>
      <c r="AO368" s="546">
        <v>21458600</v>
      </c>
      <c r="AP368" s="547">
        <v>22186000</v>
      </c>
      <c r="AQ368" s="2565"/>
      <c r="AR368" s="2565"/>
      <c r="AS368" s="2658">
        <v>12380600</v>
      </c>
      <c r="AT368" s="2565"/>
      <c r="AU368" s="2565"/>
      <c r="AV368" s="2565"/>
      <c r="AW368" s="2565"/>
      <c r="AX368" s="2565"/>
      <c r="AY368" s="2565"/>
      <c r="AZ368" s="2565"/>
      <c r="BA368" s="2565"/>
      <c r="BB368" s="2565"/>
      <c r="BC368" s="2565"/>
      <c r="BD368" s="2565"/>
      <c r="BE368" s="2565"/>
      <c r="BF368" s="2565"/>
      <c r="BG368" s="2565"/>
      <c r="BH368" s="2565"/>
      <c r="BI368" s="2565"/>
      <c r="BJ368" s="2565"/>
      <c r="BK368" s="2565"/>
      <c r="BL368" s="2565"/>
      <c r="BM368" s="2565"/>
      <c r="BN368" s="2565"/>
      <c r="BO368" s="2565"/>
      <c r="BP368" s="2565"/>
      <c r="BQ368" s="2565"/>
      <c r="BR368" s="2565"/>
      <c r="BS368" s="2565"/>
      <c r="BT368" s="2565"/>
      <c r="BU368" s="2565"/>
      <c r="BV368" s="2565"/>
      <c r="BW368" s="2565"/>
      <c r="BX368" s="2565"/>
      <c r="BY368" s="2565"/>
      <c r="BZ368" s="2565"/>
      <c r="CA368" s="2565"/>
      <c r="CB368" s="2565"/>
      <c r="CC368" s="2565"/>
      <c r="CD368" s="2565"/>
      <c r="CE368" s="2565"/>
      <c r="CF368" s="2565"/>
      <c r="CG368" s="2565"/>
      <c r="CH368" s="2565"/>
      <c r="CI368" s="2565"/>
      <c r="CJ368" s="2565"/>
      <c r="CK368" s="2565"/>
      <c r="CL368" s="2565"/>
      <c r="CM368" s="2565"/>
      <c r="CN368" s="2565"/>
      <c r="CO368" s="2565"/>
      <c r="CP368" s="2565"/>
      <c r="CQ368" s="2565"/>
      <c r="CR368" s="2565"/>
      <c r="CS368" s="2565"/>
      <c r="CT368" s="2565"/>
      <c r="CU368" s="2565"/>
      <c r="CV368" s="2565"/>
      <c r="CW368" s="2565"/>
      <c r="CX368" s="2565"/>
      <c r="CY368" s="2565"/>
      <c r="CZ368" s="2565"/>
      <c r="DA368" s="2565"/>
      <c r="DB368" s="2565"/>
      <c r="DC368" s="2565"/>
      <c r="DD368" s="2565"/>
      <c r="DE368" s="2565"/>
      <c r="DF368" s="2565"/>
      <c r="DG368" s="2565"/>
      <c r="DH368" s="2565"/>
      <c r="DI368" s="2565"/>
      <c r="DJ368" s="2565"/>
      <c r="DK368" s="2565"/>
      <c r="DL368" s="2565"/>
      <c r="DM368" s="2565"/>
      <c r="DN368" s="2565"/>
      <c r="DO368" s="2565"/>
      <c r="DP368" s="2565"/>
      <c r="DQ368" s="2565"/>
      <c r="DR368" s="2565"/>
      <c r="DS368" s="2565"/>
      <c r="DT368" s="2565"/>
      <c r="DU368" s="2565"/>
      <c r="DV368" s="2565"/>
      <c r="DW368" s="2565"/>
      <c r="DX368" s="2565"/>
      <c r="DY368" s="2565"/>
      <c r="DZ368" s="2565"/>
      <c r="EA368" s="2565"/>
      <c r="EB368" s="2565"/>
      <c r="EC368" s="2565"/>
      <c r="ED368" s="2565"/>
      <c r="EE368" s="2565"/>
      <c r="EF368" s="2565"/>
      <c r="EG368" s="2565"/>
      <c r="EH368" s="2565"/>
      <c r="EI368" s="2565"/>
      <c r="EJ368" s="2565"/>
      <c r="EK368" s="2565"/>
      <c r="EL368" s="2565"/>
      <c r="EM368" s="2565"/>
      <c r="EN368" s="2565"/>
      <c r="EO368" s="2565"/>
      <c r="EP368" s="2565"/>
      <c r="EQ368" s="2565"/>
      <c r="ER368" s="2565"/>
      <c r="ES368" s="2565"/>
      <c r="ET368" s="2565"/>
      <c r="EU368" s="2565"/>
      <c r="EV368" s="2565"/>
      <c r="EW368" s="2565"/>
      <c r="EX368" s="2565"/>
      <c r="EY368" s="2565"/>
      <c r="EZ368" s="2565"/>
      <c r="FA368" s="2565"/>
      <c r="FB368" s="2565"/>
      <c r="FC368" s="2565"/>
      <c r="FD368" s="2565"/>
      <c r="FE368" s="2565"/>
      <c r="FF368" s="2565"/>
      <c r="FG368" s="2565"/>
      <c r="FH368" s="2565"/>
      <c r="FI368" s="2565"/>
      <c r="FJ368" s="2565"/>
      <c r="FK368" s="2565"/>
      <c r="FL368" s="2565"/>
      <c r="FM368" s="2565"/>
      <c r="FN368" s="2565"/>
      <c r="FO368" s="2565"/>
      <c r="FP368" s="2565"/>
      <c r="FQ368" s="2565"/>
      <c r="FR368" s="2565"/>
      <c r="FS368" s="2565"/>
      <c r="FT368" s="2565"/>
      <c r="FU368" s="2565"/>
      <c r="FV368" s="2565"/>
      <c r="FW368" s="2565"/>
      <c r="FX368" s="2565"/>
      <c r="FY368" s="2565"/>
      <c r="FZ368" s="2565"/>
      <c r="GA368" s="2565"/>
      <c r="GB368" s="2565"/>
      <c r="GC368" s="2565"/>
      <c r="GD368" s="2565"/>
      <c r="GE368" s="2565"/>
      <c r="GF368" s="2565"/>
      <c r="GG368" s="2565"/>
      <c r="GH368" s="2565"/>
      <c r="GI368" s="2565"/>
      <c r="GJ368" s="2565"/>
      <c r="GK368" s="2565"/>
      <c r="GL368" s="2565"/>
      <c r="GM368" s="2565"/>
      <c r="GN368" s="2565"/>
      <c r="GO368" s="2565"/>
      <c r="GP368" s="2565"/>
      <c r="GQ368" s="2565"/>
      <c r="GR368" s="2565"/>
      <c r="GS368" s="2565"/>
      <c r="GT368" s="2565"/>
      <c r="GU368" s="2565"/>
      <c r="GV368" s="2565"/>
      <c r="GW368" s="2565"/>
      <c r="GX368" s="2565"/>
      <c r="GY368" s="2565"/>
      <c r="GZ368" s="2565"/>
      <c r="HA368" s="2565"/>
      <c r="HB368" s="2565"/>
      <c r="HC368" s="2565"/>
      <c r="HD368" s="2565"/>
      <c r="HE368" s="2565"/>
      <c r="HF368" s="2565"/>
      <c r="HG368" s="2565"/>
      <c r="HH368" s="2565"/>
      <c r="HI368" s="2565"/>
      <c r="HJ368" s="2565"/>
      <c r="HK368" s="2565"/>
      <c r="HL368" s="2565"/>
      <c r="HM368" s="2565"/>
      <c r="HN368" s="2565"/>
      <c r="HO368" s="2565"/>
      <c r="HP368" s="2565"/>
      <c r="HQ368" s="2565"/>
      <c r="HR368" s="2565"/>
      <c r="HS368" s="2565"/>
      <c r="HT368" s="2565"/>
      <c r="HU368" s="2565"/>
      <c r="HV368" s="2565"/>
      <c r="HW368" s="2565"/>
      <c r="HX368" s="2565"/>
      <c r="HY368" s="2565"/>
      <c r="HZ368" s="2565"/>
      <c r="IA368" s="2565"/>
      <c r="IB368" s="2565"/>
      <c r="IC368" s="2565"/>
      <c r="ID368" s="2565"/>
      <c r="IE368" s="2565"/>
      <c r="IF368" s="2565"/>
      <c r="IG368" s="2565"/>
      <c r="IH368" s="2565"/>
      <c r="II368" s="2565"/>
      <c r="IJ368" s="2565"/>
      <c r="IK368" s="2565"/>
      <c r="IL368" s="2565"/>
      <c r="IM368" s="2565"/>
      <c r="IN368" s="2565"/>
      <c r="IO368" s="2565"/>
      <c r="IP368" s="2565"/>
      <c r="IQ368" s="2565"/>
      <c r="IR368" s="2565"/>
      <c r="IS368" s="2565"/>
      <c r="IT368" s="2565"/>
      <c r="IU368" s="2565"/>
      <c r="IV368" s="2565"/>
    </row>
    <row r="369" spans="1:256" s="2565" customFormat="1" ht="15.6" customHeight="1">
      <c r="A369" s="2522"/>
      <c r="B369" s="2522"/>
      <c r="C369" s="2641"/>
      <c r="D369" s="2642"/>
      <c r="E369" s="2510" t="s">
        <v>774</v>
      </c>
      <c r="F369" s="2621"/>
      <c r="G369" s="2632"/>
      <c r="H369" s="2632"/>
      <c r="I369" s="2632"/>
      <c r="J369" s="2632"/>
      <c r="K369" s="2632"/>
      <c r="L369" s="2632"/>
      <c r="M369" s="2632"/>
      <c r="N369" s="2632"/>
      <c r="O369" s="808"/>
      <c r="P369" s="808"/>
      <c r="Q369" s="808"/>
      <c r="R369" s="808"/>
      <c r="S369" s="2643"/>
      <c r="T369" s="2643"/>
      <c r="U369" s="810"/>
      <c r="V369" s="2644"/>
      <c r="W369" s="2644"/>
      <c r="X369" s="1652"/>
      <c r="Y369" s="2646"/>
      <c r="Z369" s="2646"/>
      <c r="AA369" s="2647"/>
      <c r="AB369" s="2647"/>
      <c r="AC369" s="511"/>
      <c r="AD369" s="511"/>
      <c r="AE369" s="511"/>
      <c r="AF369" s="511"/>
      <c r="AG369" s="511"/>
      <c r="AH369" s="511"/>
      <c r="AI369" s="511"/>
      <c r="AJ369" s="511"/>
      <c r="AK369" s="511"/>
      <c r="AL369" s="511"/>
      <c r="AM369" s="511"/>
      <c r="AN369" s="511"/>
      <c r="AO369" s="511"/>
      <c r="AP369" s="1343"/>
      <c r="AQ369" s="2520"/>
      <c r="AR369" s="2520"/>
      <c r="AS369" s="1652"/>
      <c r="AT369" s="2520"/>
      <c r="AU369" s="2520"/>
      <c r="AV369" s="2520"/>
      <c r="AW369" s="2520"/>
      <c r="AX369" s="2520"/>
      <c r="AY369" s="2520"/>
      <c r="AZ369" s="2520"/>
      <c r="BA369" s="2520"/>
      <c r="BB369" s="2520"/>
      <c r="BC369" s="2520"/>
      <c r="BD369" s="2520"/>
      <c r="BE369" s="2520"/>
      <c r="BF369" s="2520"/>
      <c r="BG369" s="2520"/>
      <c r="BH369" s="2520"/>
      <c r="BI369" s="2520"/>
      <c r="BJ369" s="2520"/>
      <c r="BK369" s="2520"/>
      <c r="BL369" s="2520"/>
      <c r="BM369" s="2520"/>
      <c r="BN369" s="2520"/>
      <c r="BO369" s="2520"/>
      <c r="BP369" s="2520"/>
      <c r="BQ369" s="2520"/>
      <c r="BR369" s="2520"/>
      <c r="BS369" s="2520"/>
      <c r="BT369" s="2520"/>
      <c r="BU369" s="2520"/>
      <c r="BV369" s="2520"/>
      <c r="BW369" s="2520"/>
      <c r="BX369" s="2520"/>
      <c r="BY369" s="2520"/>
      <c r="BZ369" s="2520"/>
      <c r="CA369" s="2520"/>
      <c r="CB369" s="2520"/>
      <c r="CC369" s="2520"/>
      <c r="CD369" s="2520"/>
      <c r="CE369" s="2520"/>
      <c r="CF369" s="2520"/>
      <c r="CG369" s="2520"/>
      <c r="CH369" s="2520"/>
      <c r="CI369" s="2520"/>
      <c r="CJ369" s="2520"/>
      <c r="CK369" s="2520"/>
      <c r="CL369" s="2520"/>
      <c r="CM369" s="2520"/>
      <c r="CN369" s="2520"/>
      <c r="CO369" s="2520"/>
      <c r="CP369" s="2520"/>
      <c r="CQ369" s="2520"/>
      <c r="CR369" s="2520"/>
      <c r="CS369" s="2520"/>
      <c r="CT369" s="2520"/>
      <c r="CU369" s="2520"/>
      <c r="CV369" s="2520"/>
      <c r="CW369" s="2520"/>
      <c r="CX369" s="2520"/>
      <c r="CY369" s="2520"/>
      <c r="CZ369" s="2520"/>
      <c r="DA369" s="2520"/>
      <c r="DB369" s="2520"/>
      <c r="DC369" s="2520"/>
      <c r="DD369" s="2520"/>
      <c r="DE369" s="2520"/>
      <c r="DF369" s="2520"/>
      <c r="DG369" s="2520"/>
      <c r="DH369" s="2520"/>
      <c r="DI369" s="2520"/>
      <c r="DJ369" s="2520"/>
      <c r="DK369" s="2520"/>
      <c r="DL369" s="2520"/>
      <c r="DM369" s="2520"/>
      <c r="DN369" s="2520"/>
      <c r="DO369" s="2520"/>
      <c r="DP369" s="2520"/>
      <c r="DQ369" s="2520"/>
      <c r="DR369" s="2520"/>
      <c r="DS369" s="2520"/>
      <c r="DT369" s="2520"/>
      <c r="DU369" s="2520"/>
      <c r="DV369" s="2520"/>
      <c r="DW369" s="2520"/>
      <c r="DX369" s="2520"/>
      <c r="DY369" s="2520"/>
      <c r="DZ369" s="2520"/>
      <c r="EA369" s="2520"/>
      <c r="EB369" s="2520"/>
      <c r="EC369" s="2520"/>
      <c r="ED369" s="2520"/>
      <c r="EE369" s="2520"/>
      <c r="EF369" s="2520"/>
      <c r="EG369" s="2520"/>
      <c r="EH369" s="2520"/>
      <c r="EI369" s="2520"/>
      <c r="EJ369" s="2520"/>
      <c r="EK369" s="2520"/>
      <c r="EL369" s="2520"/>
      <c r="EM369" s="2520"/>
      <c r="EN369" s="2520"/>
      <c r="EO369" s="2520"/>
      <c r="EP369" s="2520"/>
      <c r="EQ369" s="2520"/>
      <c r="ER369" s="2520"/>
      <c r="ES369" s="2520"/>
      <c r="ET369" s="2520"/>
      <c r="EU369" s="2520"/>
      <c r="EV369" s="2520"/>
      <c r="EW369" s="2520"/>
      <c r="EX369" s="2520"/>
      <c r="EY369" s="2520"/>
      <c r="EZ369" s="2520"/>
      <c r="FA369" s="2520"/>
      <c r="FB369" s="2520"/>
      <c r="FC369" s="2520"/>
      <c r="FD369" s="2520"/>
      <c r="FE369" s="2520"/>
      <c r="FF369" s="2520"/>
      <c r="FG369" s="2520"/>
      <c r="FH369" s="2520"/>
      <c r="FI369" s="2520"/>
      <c r="FJ369" s="2520"/>
      <c r="FK369" s="2520"/>
      <c r="FL369" s="2520"/>
      <c r="FM369" s="2520"/>
      <c r="FN369" s="2520"/>
      <c r="FO369" s="2520"/>
      <c r="FP369" s="2520"/>
      <c r="FQ369" s="2520"/>
      <c r="FR369" s="2520"/>
      <c r="FS369" s="2520"/>
      <c r="FT369" s="2520"/>
      <c r="FU369" s="2520"/>
      <c r="FV369" s="2520"/>
      <c r="FW369" s="2520"/>
      <c r="FX369" s="2520"/>
      <c r="FY369" s="2520"/>
      <c r="FZ369" s="2520"/>
      <c r="GA369" s="2520"/>
      <c r="GB369" s="2520"/>
      <c r="GC369" s="2520"/>
      <c r="GD369" s="2520"/>
      <c r="GE369" s="2520"/>
      <c r="GF369" s="2520"/>
      <c r="GG369" s="2520"/>
      <c r="GH369" s="2520"/>
      <c r="GI369" s="2520"/>
      <c r="GJ369" s="2520"/>
      <c r="GK369" s="2520"/>
      <c r="GL369" s="2520"/>
      <c r="GM369" s="2520"/>
      <c r="GN369" s="2520"/>
      <c r="GO369" s="2520"/>
      <c r="GP369" s="2520"/>
      <c r="GQ369" s="2520"/>
      <c r="GR369" s="2520"/>
      <c r="GS369" s="2520"/>
      <c r="GT369" s="2520"/>
      <c r="GU369" s="2520"/>
      <c r="GV369" s="2520"/>
      <c r="GW369" s="2520"/>
      <c r="GX369" s="2520"/>
      <c r="GY369" s="2520"/>
      <c r="GZ369" s="2520"/>
      <c r="HA369" s="2520"/>
      <c r="HB369" s="2520"/>
      <c r="HC369" s="2520"/>
      <c r="HD369" s="2520"/>
      <c r="HE369" s="2520"/>
      <c r="HF369" s="2520"/>
      <c r="HG369" s="2520"/>
      <c r="HH369" s="2520"/>
      <c r="HI369" s="2520"/>
      <c r="HJ369" s="2520"/>
      <c r="HK369" s="2520"/>
      <c r="HL369" s="2520"/>
      <c r="HM369" s="2520"/>
      <c r="HN369" s="2520"/>
      <c r="HO369" s="2520"/>
      <c r="HP369" s="2520"/>
      <c r="HQ369" s="2520"/>
      <c r="HR369" s="2520"/>
      <c r="HS369" s="2520"/>
      <c r="HT369" s="2520"/>
      <c r="HU369" s="2520"/>
      <c r="HV369" s="2520"/>
      <c r="HW369" s="2520"/>
      <c r="HX369" s="2520"/>
      <c r="HY369" s="2520"/>
      <c r="HZ369" s="2520"/>
      <c r="IA369" s="2520"/>
      <c r="IB369" s="2520"/>
      <c r="IC369" s="2520"/>
      <c r="ID369" s="2520"/>
      <c r="IE369" s="2520"/>
      <c r="IF369" s="2520"/>
      <c r="IG369" s="2520"/>
      <c r="IH369" s="2520"/>
      <c r="II369" s="2520"/>
      <c r="IJ369" s="2520"/>
      <c r="IK369" s="2520"/>
      <c r="IL369" s="2520"/>
      <c r="IM369" s="2520"/>
      <c r="IN369" s="2520"/>
      <c r="IO369" s="2520"/>
      <c r="IP369" s="2520"/>
      <c r="IQ369" s="2520"/>
      <c r="IR369" s="2520"/>
      <c r="IS369" s="2520"/>
      <c r="IT369" s="2520"/>
      <c r="IU369" s="2520"/>
      <c r="IV369" s="2520"/>
    </row>
    <row r="370" spans="1:256" ht="15.6" customHeight="1">
      <c r="C370" s="2641"/>
      <c r="D370" s="2642"/>
      <c r="F370" s="2621" t="s">
        <v>628</v>
      </c>
      <c r="G370" s="2632"/>
      <c r="H370" s="2632"/>
      <c r="I370" s="2632"/>
      <c r="J370" s="2632"/>
      <c r="K370" s="2632"/>
      <c r="L370" s="2632"/>
      <c r="M370" s="2632"/>
      <c r="N370" s="2632"/>
      <c r="O370" s="808">
        <v>2972594</v>
      </c>
      <c r="P370" s="808">
        <v>3256300</v>
      </c>
      <c r="Q370" s="808">
        <v>4026900</v>
      </c>
      <c r="R370" s="808">
        <v>3789800</v>
      </c>
      <c r="S370" s="2643">
        <v>4422100</v>
      </c>
      <c r="T370" s="2643">
        <v>4882300</v>
      </c>
      <c r="U370" s="810">
        <v>4970200</v>
      </c>
      <c r="V370" s="2644">
        <v>5584600</v>
      </c>
      <c r="W370" s="2644">
        <v>5005800</v>
      </c>
      <c r="X370" s="1652">
        <v>6116200</v>
      </c>
      <c r="Y370" s="2646">
        <v>5251800</v>
      </c>
      <c r="Z370" s="2646">
        <v>5567700</v>
      </c>
      <c r="AA370" s="2647">
        <v>5377617.6908250004</v>
      </c>
      <c r="AB370" s="2647">
        <v>5383750.8770399997</v>
      </c>
      <c r="AC370" s="515">
        <v>5604800</v>
      </c>
      <c r="AD370" s="515">
        <v>5862300</v>
      </c>
      <c r="AE370" s="515">
        <v>6135300</v>
      </c>
      <c r="AF370" s="515">
        <v>6417100</v>
      </c>
      <c r="AG370" s="515">
        <v>6647800</v>
      </c>
      <c r="AH370" s="515">
        <v>6886900</v>
      </c>
      <c r="AI370" s="515">
        <v>7134700</v>
      </c>
      <c r="AJ370" s="515">
        <v>7391500</v>
      </c>
      <c r="AK370" s="515">
        <v>7658400</v>
      </c>
      <c r="AL370" s="515">
        <v>7935800</v>
      </c>
      <c r="AM370" s="515">
        <v>8224100</v>
      </c>
      <c r="AN370" s="515">
        <v>8523700</v>
      </c>
      <c r="AO370" s="515">
        <v>8835000</v>
      </c>
      <c r="AP370" s="561">
        <v>9158500</v>
      </c>
      <c r="AS370" s="1652">
        <v>5567700</v>
      </c>
    </row>
    <row r="371" spans="1:256" ht="15.6" customHeight="1">
      <c r="C371" s="2641"/>
      <c r="D371" s="2642"/>
      <c r="F371" s="2621" t="s">
        <v>630</v>
      </c>
      <c r="G371" s="2632"/>
      <c r="H371" s="2632"/>
      <c r="I371" s="2632"/>
      <c r="J371" s="2632"/>
      <c r="K371" s="2632"/>
      <c r="L371" s="2632"/>
      <c r="M371" s="2632"/>
      <c r="N371" s="2632"/>
      <c r="O371" s="808"/>
      <c r="P371" s="808">
        <v>244300</v>
      </c>
      <c r="Q371" s="808">
        <v>218000</v>
      </c>
      <c r="R371" s="808">
        <v>235100</v>
      </c>
      <c r="S371" s="2643">
        <v>386700</v>
      </c>
      <c r="T371" s="2643">
        <v>429500</v>
      </c>
      <c r="U371" s="810">
        <v>717700</v>
      </c>
      <c r="V371" s="2644">
        <v>644200</v>
      </c>
      <c r="W371" s="2644">
        <v>965300</v>
      </c>
      <c r="X371" s="1652">
        <v>668700</v>
      </c>
      <c r="Y371" s="2646">
        <v>758500</v>
      </c>
      <c r="Z371" s="2646">
        <v>758500</v>
      </c>
      <c r="AA371" s="2647">
        <v>649900</v>
      </c>
      <c r="AB371" s="2647">
        <v>634900</v>
      </c>
      <c r="AC371" s="515">
        <v>650800</v>
      </c>
      <c r="AD371" s="515">
        <v>667100</v>
      </c>
      <c r="AE371" s="515">
        <v>683800</v>
      </c>
      <c r="AF371" s="515">
        <v>700900</v>
      </c>
      <c r="AG371" s="515">
        <v>718400</v>
      </c>
      <c r="AH371" s="515">
        <v>736400</v>
      </c>
      <c r="AI371" s="515">
        <v>754800</v>
      </c>
      <c r="AJ371" s="515">
        <v>773700</v>
      </c>
      <c r="AK371" s="515">
        <v>793000</v>
      </c>
      <c r="AL371" s="515">
        <v>812800</v>
      </c>
      <c r="AM371" s="515">
        <v>833100</v>
      </c>
      <c r="AN371" s="515">
        <v>853900</v>
      </c>
      <c r="AO371" s="515">
        <v>875200</v>
      </c>
      <c r="AP371" s="561">
        <v>897100</v>
      </c>
      <c r="AS371" s="1652">
        <v>758500</v>
      </c>
    </row>
    <row r="372" spans="1:256" ht="15.6" customHeight="1">
      <c r="C372" s="2641"/>
      <c r="D372" s="2642"/>
      <c r="F372" s="2621" t="s">
        <v>631</v>
      </c>
      <c r="G372" s="2632"/>
      <c r="H372" s="2632"/>
      <c r="I372" s="2632"/>
      <c r="J372" s="2632"/>
      <c r="K372" s="2632"/>
      <c r="L372" s="2632"/>
      <c r="M372" s="2632"/>
      <c r="N372" s="2632"/>
      <c r="O372" s="808">
        <v>4100</v>
      </c>
      <c r="P372" s="808">
        <v>100</v>
      </c>
      <c r="Q372" s="808">
        <v>500</v>
      </c>
      <c r="R372" s="808">
        <v>1300</v>
      </c>
      <c r="S372" s="2643">
        <v>500</v>
      </c>
      <c r="T372" s="2643">
        <v>800</v>
      </c>
      <c r="U372" s="810">
        <v>1200</v>
      </c>
      <c r="V372" s="2644">
        <v>1200</v>
      </c>
      <c r="W372" s="2644">
        <v>1200</v>
      </c>
      <c r="X372" s="1652">
        <v>33200</v>
      </c>
      <c r="Y372" s="2646">
        <v>42000</v>
      </c>
      <c r="Z372" s="2646">
        <v>42000</v>
      </c>
      <c r="AA372" s="2647">
        <v>50000</v>
      </c>
      <c r="AB372" s="2647">
        <v>50000</v>
      </c>
      <c r="AC372" s="515">
        <v>51300</v>
      </c>
      <c r="AD372" s="515">
        <v>52600</v>
      </c>
      <c r="AE372" s="515">
        <v>53900</v>
      </c>
      <c r="AF372" s="515">
        <v>55200</v>
      </c>
      <c r="AG372" s="515">
        <v>56600</v>
      </c>
      <c r="AH372" s="515">
        <v>58000</v>
      </c>
      <c r="AI372" s="515">
        <v>59500</v>
      </c>
      <c r="AJ372" s="515">
        <v>61000</v>
      </c>
      <c r="AK372" s="515">
        <v>62500</v>
      </c>
      <c r="AL372" s="515">
        <v>64100</v>
      </c>
      <c r="AM372" s="515">
        <v>65700</v>
      </c>
      <c r="AN372" s="515">
        <v>67300</v>
      </c>
      <c r="AO372" s="515">
        <v>69000</v>
      </c>
      <c r="AP372" s="561">
        <v>70700</v>
      </c>
      <c r="AS372" s="1652">
        <v>42000</v>
      </c>
    </row>
    <row r="373" spans="1:256" ht="15.6" customHeight="1">
      <c r="C373" s="2641"/>
      <c r="D373" s="2642"/>
      <c r="F373" s="2621" t="s">
        <v>634</v>
      </c>
      <c r="G373" s="2632"/>
      <c r="H373" s="2632"/>
      <c r="I373" s="2632"/>
      <c r="J373" s="2632"/>
      <c r="K373" s="2632"/>
      <c r="L373" s="2632"/>
      <c r="M373" s="2632"/>
      <c r="N373" s="2632"/>
      <c r="O373" s="808"/>
      <c r="P373" s="808">
        <v>0</v>
      </c>
      <c r="Q373" s="808">
        <v>200</v>
      </c>
      <c r="R373" s="808">
        <v>0</v>
      </c>
      <c r="S373" s="2643">
        <v>0</v>
      </c>
      <c r="T373" s="2643">
        <v>0</v>
      </c>
      <c r="U373" s="810">
        <v>0</v>
      </c>
      <c r="V373" s="2644">
        <v>0</v>
      </c>
      <c r="W373" s="2644">
        <v>0</v>
      </c>
      <c r="X373" s="1652">
        <v>0</v>
      </c>
      <c r="Y373" s="2646">
        <v>0</v>
      </c>
      <c r="Z373" s="2646">
        <v>0</v>
      </c>
      <c r="AA373" s="2647">
        <v>0</v>
      </c>
      <c r="AB373" s="2647">
        <v>0</v>
      </c>
      <c r="AC373" s="515">
        <v>0</v>
      </c>
      <c r="AD373" s="515">
        <v>0</v>
      </c>
      <c r="AE373" s="515">
        <v>0</v>
      </c>
      <c r="AF373" s="515">
        <v>0</v>
      </c>
      <c r="AG373" s="515">
        <v>0</v>
      </c>
      <c r="AH373" s="515">
        <v>0</v>
      </c>
      <c r="AI373" s="515">
        <v>0</v>
      </c>
      <c r="AJ373" s="515">
        <v>0</v>
      </c>
      <c r="AK373" s="515">
        <v>0</v>
      </c>
      <c r="AL373" s="515">
        <v>0</v>
      </c>
      <c r="AM373" s="515">
        <v>0</v>
      </c>
      <c r="AN373" s="515">
        <v>0</v>
      </c>
      <c r="AO373" s="515">
        <v>0</v>
      </c>
      <c r="AP373" s="561">
        <v>0</v>
      </c>
      <c r="AS373" s="1652">
        <v>0</v>
      </c>
    </row>
    <row r="374" spans="1:256" ht="15.6" customHeight="1">
      <c r="C374" s="2641"/>
      <c r="D374" s="2642"/>
      <c r="F374" s="2621" t="s">
        <v>637</v>
      </c>
      <c r="G374" s="2632"/>
      <c r="H374" s="2632"/>
      <c r="I374" s="2632"/>
      <c r="J374" s="2632"/>
      <c r="K374" s="2632"/>
      <c r="L374" s="2632"/>
      <c r="M374" s="2632"/>
      <c r="N374" s="2632"/>
      <c r="O374" s="808">
        <v>1610600</v>
      </c>
      <c r="P374" s="808">
        <v>1379600</v>
      </c>
      <c r="Q374" s="808">
        <v>1181000</v>
      </c>
      <c r="R374" s="808">
        <v>1274500</v>
      </c>
      <c r="S374" s="2643">
        <v>3539800</v>
      </c>
      <c r="T374" s="2643">
        <v>3564800</v>
      </c>
      <c r="U374" s="810">
        <v>3837100</v>
      </c>
      <c r="V374" s="2644">
        <v>3462000</v>
      </c>
      <c r="W374" s="2644">
        <v>3630700</v>
      </c>
      <c r="X374" s="1652">
        <v>3960800</v>
      </c>
      <c r="Y374" s="2646">
        <v>4211800</v>
      </c>
      <c r="Z374" s="2646">
        <v>4211800</v>
      </c>
      <c r="AA374" s="2647">
        <v>4518600</v>
      </c>
      <c r="AB374" s="2647">
        <v>4518600</v>
      </c>
      <c r="AC374" s="515">
        <v>4631600</v>
      </c>
      <c r="AD374" s="515">
        <v>4747400</v>
      </c>
      <c r="AE374" s="515">
        <v>4866100</v>
      </c>
      <c r="AF374" s="515">
        <v>4987800</v>
      </c>
      <c r="AG374" s="515">
        <v>5112500</v>
      </c>
      <c r="AH374" s="515">
        <v>5240300</v>
      </c>
      <c r="AI374" s="515">
        <v>5371300</v>
      </c>
      <c r="AJ374" s="515">
        <v>5505600</v>
      </c>
      <c r="AK374" s="515">
        <v>5643200</v>
      </c>
      <c r="AL374" s="515">
        <v>5784300</v>
      </c>
      <c r="AM374" s="515">
        <v>5928900</v>
      </c>
      <c r="AN374" s="515">
        <v>6077100</v>
      </c>
      <c r="AO374" s="515">
        <v>6229000</v>
      </c>
      <c r="AP374" s="561">
        <v>6384700</v>
      </c>
      <c r="AS374" s="1652">
        <v>4211800</v>
      </c>
    </row>
    <row r="375" spans="1:256" ht="15.6" customHeight="1">
      <c r="C375" s="2641"/>
      <c r="D375" s="2642"/>
      <c r="F375" s="2648" t="s">
        <v>640</v>
      </c>
      <c r="G375" s="2649"/>
      <c r="H375" s="2649"/>
      <c r="I375" s="2649"/>
      <c r="J375" s="2649"/>
      <c r="K375" s="2649"/>
      <c r="L375" s="2649"/>
      <c r="M375" s="2649"/>
      <c r="N375" s="2649"/>
      <c r="O375" s="808"/>
      <c r="P375" s="808">
        <v>0</v>
      </c>
      <c r="Q375" s="808">
        <v>0</v>
      </c>
      <c r="R375" s="808">
        <v>0</v>
      </c>
      <c r="S375" s="2643">
        <v>0</v>
      </c>
      <c r="T375" s="2643">
        <v>0</v>
      </c>
      <c r="U375" s="810">
        <v>0</v>
      </c>
      <c r="V375" s="2644">
        <v>0</v>
      </c>
      <c r="W375" s="2644">
        <v>0</v>
      </c>
      <c r="X375" s="1652">
        <v>0</v>
      </c>
      <c r="Y375" s="2646">
        <v>0</v>
      </c>
      <c r="Z375" s="2646">
        <v>0</v>
      </c>
      <c r="AA375" s="2647">
        <v>-490400</v>
      </c>
      <c r="AB375" s="2647">
        <v>-504200</v>
      </c>
      <c r="AC375" s="515">
        <v>-516800</v>
      </c>
      <c r="AD375" s="515">
        <v>-529700</v>
      </c>
      <c r="AE375" s="515">
        <v>-542900</v>
      </c>
      <c r="AF375" s="515">
        <v>-556500</v>
      </c>
      <c r="AG375" s="515">
        <v>-570400</v>
      </c>
      <c r="AH375" s="515">
        <v>-584700</v>
      </c>
      <c r="AI375" s="515">
        <v>-599300</v>
      </c>
      <c r="AJ375" s="515">
        <v>-614300</v>
      </c>
      <c r="AK375" s="515">
        <v>-629700</v>
      </c>
      <c r="AL375" s="515">
        <v>-645400</v>
      </c>
      <c r="AM375" s="515">
        <v>-661500</v>
      </c>
      <c r="AN375" s="515">
        <v>-678000</v>
      </c>
      <c r="AO375" s="515">
        <v>-695000</v>
      </c>
      <c r="AP375" s="561">
        <v>-712400</v>
      </c>
      <c r="AS375" s="1652">
        <v>0</v>
      </c>
    </row>
    <row r="376" spans="1:256" ht="15.6" customHeight="1">
      <c r="C376" s="2641"/>
      <c r="D376" s="2668"/>
      <c r="E376" s="2448"/>
      <c r="F376" s="2691" t="s">
        <v>37</v>
      </c>
      <c r="G376" s="2671"/>
      <c r="H376" s="2671"/>
      <c r="I376" s="2671"/>
      <c r="J376" s="2671"/>
      <c r="K376" s="2671"/>
      <c r="L376" s="2671"/>
      <c r="M376" s="2671"/>
      <c r="N376" s="2671"/>
      <c r="O376" s="557">
        <v>4587294</v>
      </c>
      <c r="P376" s="2633">
        <v>4880300</v>
      </c>
      <c r="Q376" s="2633">
        <v>5426600</v>
      </c>
      <c r="R376" s="2633">
        <v>5300700</v>
      </c>
      <c r="S376" s="2672">
        <v>8349100</v>
      </c>
      <c r="T376" s="2672">
        <v>8877400</v>
      </c>
      <c r="U376" s="2673">
        <v>9526200</v>
      </c>
      <c r="V376" s="2674">
        <v>9692000</v>
      </c>
      <c r="W376" s="557">
        <v>9603000</v>
      </c>
      <c r="X376" s="2675">
        <v>10778900</v>
      </c>
      <c r="Y376" s="2676">
        <v>10264100</v>
      </c>
      <c r="Z376" s="2676">
        <v>10580000</v>
      </c>
      <c r="AA376" s="2677">
        <v>10105717.690825</v>
      </c>
      <c r="AB376" s="2677">
        <v>10083050.877039999</v>
      </c>
      <c r="AC376" s="557">
        <v>10421700</v>
      </c>
      <c r="AD376" s="557">
        <v>10799700</v>
      </c>
      <c r="AE376" s="557">
        <v>11196200</v>
      </c>
      <c r="AF376" s="557">
        <v>11604500</v>
      </c>
      <c r="AG376" s="557">
        <v>11964900</v>
      </c>
      <c r="AH376" s="557">
        <v>12336900</v>
      </c>
      <c r="AI376" s="557">
        <v>12721000</v>
      </c>
      <c r="AJ376" s="557">
        <v>13117500</v>
      </c>
      <c r="AK376" s="557">
        <v>13527400</v>
      </c>
      <c r="AL376" s="557">
        <v>13951600</v>
      </c>
      <c r="AM376" s="557">
        <v>14390300</v>
      </c>
      <c r="AN376" s="557">
        <v>14844000</v>
      </c>
      <c r="AO376" s="557">
        <v>15313200</v>
      </c>
      <c r="AP376" s="558">
        <v>15798600</v>
      </c>
      <c r="AQ376" s="2565"/>
      <c r="AR376" s="2565"/>
      <c r="AS376" s="2675">
        <v>10580000</v>
      </c>
      <c r="AT376" s="2565"/>
      <c r="AU376" s="2565"/>
      <c r="AV376" s="2565"/>
      <c r="AW376" s="2565"/>
      <c r="AX376" s="2565"/>
      <c r="AY376" s="2565"/>
      <c r="AZ376" s="2565"/>
      <c r="BA376" s="2565"/>
      <c r="BB376" s="2565"/>
      <c r="BC376" s="2565"/>
      <c r="BD376" s="2565"/>
      <c r="BE376" s="2565"/>
      <c r="BF376" s="2565"/>
      <c r="BG376" s="2565"/>
      <c r="BH376" s="2565"/>
      <c r="BI376" s="2565"/>
      <c r="BJ376" s="2565"/>
      <c r="BK376" s="2565"/>
      <c r="BL376" s="2565"/>
      <c r="BM376" s="2565"/>
      <c r="BN376" s="2565"/>
      <c r="BO376" s="2565"/>
      <c r="BP376" s="2565"/>
      <c r="BQ376" s="2565"/>
      <c r="BR376" s="2565"/>
      <c r="BS376" s="2565"/>
      <c r="BT376" s="2565"/>
      <c r="BU376" s="2565"/>
      <c r="BV376" s="2565"/>
      <c r="BW376" s="2565"/>
      <c r="BX376" s="2565"/>
      <c r="BY376" s="2565"/>
      <c r="BZ376" s="2565"/>
      <c r="CA376" s="2565"/>
      <c r="CB376" s="2565"/>
      <c r="CC376" s="2565"/>
      <c r="CD376" s="2565"/>
      <c r="CE376" s="2565"/>
      <c r="CF376" s="2565"/>
      <c r="CG376" s="2565"/>
      <c r="CH376" s="2565"/>
      <c r="CI376" s="2565"/>
      <c r="CJ376" s="2565"/>
      <c r="CK376" s="2565"/>
      <c r="CL376" s="2565"/>
      <c r="CM376" s="2565"/>
      <c r="CN376" s="2565"/>
      <c r="CO376" s="2565"/>
      <c r="CP376" s="2565"/>
      <c r="CQ376" s="2565"/>
      <c r="CR376" s="2565"/>
      <c r="CS376" s="2565"/>
      <c r="CT376" s="2565"/>
      <c r="CU376" s="2565"/>
      <c r="CV376" s="2565"/>
      <c r="CW376" s="2565"/>
      <c r="CX376" s="2565"/>
      <c r="CY376" s="2565"/>
      <c r="CZ376" s="2565"/>
      <c r="DA376" s="2565"/>
      <c r="DB376" s="2565"/>
      <c r="DC376" s="2565"/>
      <c r="DD376" s="2565"/>
      <c r="DE376" s="2565"/>
      <c r="DF376" s="2565"/>
      <c r="DG376" s="2565"/>
      <c r="DH376" s="2565"/>
      <c r="DI376" s="2565"/>
      <c r="DJ376" s="2565"/>
      <c r="DK376" s="2565"/>
      <c r="DL376" s="2565"/>
      <c r="DM376" s="2565"/>
      <c r="DN376" s="2565"/>
      <c r="DO376" s="2565"/>
      <c r="DP376" s="2565"/>
      <c r="DQ376" s="2565"/>
      <c r="DR376" s="2565"/>
      <c r="DS376" s="2565"/>
      <c r="DT376" s="2565"/>
      <c r="DU376" s="2565"/>
      <c r="DV376" s="2565"/>
      <c r="DW376" s="2565"/>
      <c r="DX376" s="2565"/>
      <c r="DY376" s="2565"/>
      <c r="DZ376" s="2565"/>
      <c r="EA376" s="2565"/>
      <c r="EB376" s="2565"/>
      <c r="EC376" s="2565"/>
      <c r="ED376" s="2565"/>
      <c r="EE376" s="2565"/>
      <c r="EF376" s="2565"/>
      <c r="EG376" s="2565"/>
      <c r="EH376" s="2565"/>
      <c r="EI376" s="2565"/>
      <c r="EJ376" s="2565"/>
      <c r="EK376" s="2565"/>
      <c r="EL376" s="2565"/>
      <c r="EM376" s="2565"/>
      <c r="EN376" s="2565"/>
      <c r="EO376" s="2565"/>
      <c r="EP376" s="2565"/>
      <c r="EQ376" s="2565"/>
      <c r="ER376" s="2565"/>
      <c r="ES376" s="2565"/>
      <c r="ET376" s="2565"/>
      <c r="EU376" s="2565"/>
      <c r="EV376" s="2565"/>
      <c r="EW376" s="2565"/>
      <c r="EX376" s="2565"/>
      <c r="EY376" s="2565"/>
      <c r="EZ376" s="2565"/>
      <c r="FA376" s="2565"/>
      <c r="FB376" s="2565"/>
      <c r="FC376" s="2565"/>
      <c r="FD376" s="2565"/>
      <c r="FE376" s="2565"/>
      <c r="FF376" s="2565"/>
      <c r="FG376" s="2565"/>
      <c r="FH376" s="2565"/>
      <c r="FI376" s="2565"/>
      <c r="FJ376" s="2565"/>
      <c r="FK376" s="2565"/>
      <c r="FL376" s="2565"/>
      <c r="FM376" s="2565"/>
      <c r="FN376" s="2565"/>
      <c r="FO376" s="2565"/>
      <c r="FP376" s="2565"/>
      <c r="FQ376" s="2565"/>
      <c r="FR376" s="2565"/>
      <c r="FS376" s="2565"/>
      <c r="FT376" s="2565"/>
      <c r="FU376" s="2565"/>
      <c r="FV376" s="2565"/>
      <c r="FW376" s="2565"/>
      <c r="FX376" s="2565"/>
      <c r="FY376" s="2565"/>
      <c r="FZ376" s="2565"/>
      <c r="GA376" s="2565"/>
      <c r="GB376" s="2565"/>
      <c r="GC376" s="2565"/>
      <c r="GD376" s="2565"/>
      <c r="GE376" s="2565"/>
      <c r="GF376" s="2565"/>
      <c r="GG376" s="2565"/>
      <c r="GH376" s="2565"/>
      <c r="GI376" s="2565"/>
      <c r="GJ376" s="2565"/>
      <c r="GK376" s="2565"/>
      <c r="GL376" s="2565"/>
      <c r="GM376" s="2565"/>
      <c r="GN376" s="2565"/>
      <c r="GO376" s="2565"/>
      <c r="GP376" s="2565"/>
      <c r="GQ376" s="2565"/>
      <c r="GR376" s="2565"/>
      <c r="GS376" s="2565"/>
      <c r="GT376" s="2565"/>
      <c r="GU376" s="2565"/>
      <c r="GV376" s="2565"/>
      <c r="GW376" s="2565"/>
      <c r="GX376" s="2565"/>
      <c r="GY376" s="2565"/>
      <c r="GZ376" s="2565"/>
      <c r="HA376" s="2565"/>
      <c r="HB376" s="2565"/>
      <c r="HC376" s="2565"/>
      <c r="HD376" s="2565"/>
      <c r="HE376" s="2565"/>
      <c r="HF376" s="2565"/>
      <c r="HG376" s="2565"/>
      <c r="HH376" s="2565"/>
      <c r="HI376" s="2565"/>
      <c r="HJ376" s="2565"/>
      <c r="HK376" s="2565"/>
      <c r="HL376" s="2565"/>
      <c r="HM376" s="2565"/>
      <c r="HN376" s="2565"/>
      <c r="HO376" s="2565"/>
      <c r="HP376" s="2565"/>
      <c r="HQ376" s="2565"/>
      <c r="HR376" s="2565"/>
      <c r="HS376" s="2565"/>
      <c r="HT376" s="2565"/>
      <c r="HU376" s="2565"/>
      <c r="HV376" s="2565"/>
      <c r="HW376" s="2565"/>
      <c r="HX376" s="2565"/>
      <c r="HY376" s="2565"/>
      <c r="HZ376" s="2565"/>
      <c r="IA376" s="2565"/>
      <c r="IB376" s="2565"/>
      <c r="IC376" s="2565"/>
      <c r="ID376" s="2565"/>
      <c r="IE376" s="2565"/>
      <c r="IF376" s="2565"/>
      <c r="IG376" s="2565"/>
      <c r="IH376" s="2565"/>
      <c r="II376" s="2565"/>
      <c r="IJ376" s="2565"/>
      <c r="IK376" s="2565"/>
      <c r="IL376" s="2565"/>
      <c r="IM376" s="2565"/>
      <c r="IN376" s="2565"/>
      <c r="IO376" s="2565"/>
      <c r="IP376" s="2565"/>
      <c r="IQ376" s="2565"/>
      <c r="IR376" s="2565"/>
      <c r="IS376" s="2565"/>
      <c r="IT376" s="2565"/>
      <c r="IU376" s="2565"/>
      <c r="IV376" s="2565"/>
    </row>
    <row r="377" spans="1:256" s="2565" customFormat="1" ht="15.6" customHeight="1">
      <c r="A377" s="2522"/>
      <c r="B377" s="2522"/>
      <c r="C377" s="2641"/>
      <c r="D377" s="2661"/>
      <c r="E377" s="2618" t="s">
        <v>775</v>
      </c>
      <c r="F377" s="2617"/>
      <c r="G377" s="2637"/>
      <c r="H377" s="2637"/>
      <c r="I377" s="2637"/>
      <c r="J377" s="2637"/>
      <c r="K377" s="2637"/>
      <c r="L377" s="2637"/>
      <c r="M377" s="2637"/>
      <c r="N377" s="2637"/>
      <c r="O377" s="2638"/>
      <c r="P377" s="808"/>
      <c r="Q377" s="2638"/>
      <c r="R377" s="2638"/>
      <c r="S377" s="2639"/>
      <c r="T377" s="2639"/>
      <c r="U377" s="2663"/>
      <c r="V377" s="2664"/>
      <c r="W377" s="2664"/>
      <c r="X377" s="2665"/>
      <c r="Y377" s="2666"/>
      <c r="Z377" s="2666"/>
      <c r="AA377" s="2667"/>
      <c r="AB377" s="2667"/>
      <c r="AC377" s="524"/>
      <c r="AD377" s="524"/>
      <c r="AE377" s="524"/>
      <c r="AF377" s="524"/>
      <c r="AG377" s="524"/>
      <c r="AH377" s="524"/>
      <c r="AI377" s="524"/>
      <c r="AJ377" s="524"/>
      <c r="AK377" s="524"/>
      <c r="AL377" s="524"/>
      <c r="AM377" s="524"/>
      <c r="AN377" s="524"/>
      <c r="AO377" s="524"/>
      <c r="AP377" s="469"/>
      <c r="AQ377" s="2520"/>
      <c r="AR377" s="2520"/>
      <c r="AS377" s="2665"/>
      <c r="AT377" s="2520"/>
      <c r="AU377" s="2520"/>
      <c r="AV377" s="2520"/>
      <c r="AW377" s="2520"/>
      <c r="AX377" s="2520"/>
      <c r="AY377" s="2520"/>
      <c r="AZ377" s="2520"/>
      <c r="BA377" s="2520"/>
      <c r="BB377" s="2520"/>
      <c r="BC377" s="2520"/>
      <c r="BD377" s="2520"/>
      <c r="BE377" s="2520"/>
      <c r="BF377" s="2520"/>
      <c r="BG377" s="2520"/>
      <c r="BH377" s="2520"/>
      <c r="BI377" s="2520"/>
      <c r="BJ377" s="2520"/>
      <c r="BK377" s="2520"/>
      <c r="BL377" s="2520"/>
      <c r="BM377" s="2520"/>
      <c r="BN377" s="2520"/>
      <c r="BO377" s="2520"/>
      <c r="BP377" s="2520"/>
      <c r="BQ377" s="2520"/>
      <c r="BR377" s="2520"/>
      <c r="BS377" s="2520"/>
      <c r="BT377" s="2520"/>
      <c r="BU377" s="2520"/>
      <c r="BV377" s="2520"/>
      <c r="BW377" s="2520"/>
      <c r="BX377" s="2520"/>
      <c r="BY377" s="2520"/>
      <c r="BZ377" s="2520"/>
      <c r="CA377" s="2520"/>
      <c r="CB377" s="2520"/>
      <c r="CC377" s="2520"/>
      <c r="CD377" s="2520"/>
      <c r="CE377" s="2520"/>
      <c r="CF377" s="2520"/>
      <c r="CG377" s="2520"/>
      <c r="CH377" s="2520"/>
      <c r="CI377" s="2520"/>
      <c r="CJ377" s="2520"/>
      <c r="CK377" s="2520"/>
      <c r="CL377" s="2520"/>
      <c r="CM377" s="2520"/>
      <c r="CN377" s="2520"/>
      <c r="CO377" s="2520"/>
      <c r="CP377" s="2520"/>
      <c r="CQ377" s="2520"/>
      <c r="CR377" s="2520"/>
      <c r="CS377" s="2520"/>
      <c r="CT377" s="2520"/>
      <c r="CU377" s="2520"/>
      <c r="CV377" s="2520"/>
      <c r="CW377" s="2520"/>
      <c r="CX377" s="2520"/>
      <c r="CY377" s="2520"/>
      <c r="CZ377" s="2520"/>
      <c r="DA377" s="2520"/>
      <c r="DB377" s="2520"/>
      <c r="DC377" s="2520"/>
      <c r="DD377" s="2520"/>
      <c r="DE377" s="2520"/>
      <c r="DF377" s="2520"/>
      <c r="DG377" s="2520"/>
      <c r="DH377" s="2520"/>
      <c r="DI377" s="2520"/>
      <c r="DJ377" s="2520"/>
      <c r="DK377" s="2520"/>
      <c r="DL377" s="2520"/>
      <c r="DM377" s="2520"/>
      <c r="DN377" s="2520"/>
      <c r="DO377" s="2520"/>
      <c r="DP377" s="2520"/>
      <c r="DQ377" s="2520"/>
      <c r="DR377" s="2520"/>
      <c r="DS377" s="2520"/>
      <c r="DT377" s="2520"/>
      <c r="DU377" s="2520"/>
      <c r="DV377" s="2520"/>
      <c r="DW377" s="2520"/>
      <c r="DX377" s="2520"/>
      <c r="DY377" s="2520"/>
      <c r="DZ377" s="2520"/>
      <c r="EA377" s="2520"/>
      <c r="EB377" s="2520"/>
      <c r="EC377" s="2520"/>
      <c r="ED377" s="2520"/>
      <c r="EE377" s="2520"/>
      <c r="EF377" s="2520"/>
      <c r="EG377" s="2520"/>
      <c r="EH377" s="2520"/>
      <c r="EI377" s="2520"/>
      <c r="EJ377" s="2520"/>
      <c r="EK377" s="2520"/>
      <c r="EL377" s="2520"/>
      <c r="EM377" s="2520"/>
      <c r="EN377" s="2520"/>
      <c r="EO377" s="2520"/>
      <c r="EP377" s="2520"/>
      <c r="EQ377" s="2520"/>
      <c r="ER377" s="2520"/>
      <c r="ES377" s="2520"/>
      <c r="ET377" s="2520"/>
      <c r="EU377" s="2520"/>
      <c r="EV377" s="2520"/>
      <c r="EW377" s="2520"/>
      <c r="EX377" s="2520"/>
      <c r="EY377" s="2520"/>
      <c r="EZ377" s="2520"/>
      <c r="FA377" s="2520"/>
      <c r="FB377" s="2520"/>
      <c r="FC377" s="2520"/>
      <c r="FD377" s="2520"/>
      <c r="FE377" s="2520"/>
      <c r="FF377" s="2520"/>
      <c r="FG377" s="2520"/>
      <c r="FH377" s="2520"/>
      <c r="FI377" s="2520"/>
      <c r="FJ377" s="2520"/>
      <c r="FK377" s="2520"/>
      <c r="FL377" s="2520"/>
      <c r="FM377" s="2520"/>
      <c r="FN377" s="2520"/>
      <c r="FO377" s="2520"/>
      <c r="FP377" s="2520"/>
      <c r="FQ377" s="2520"/>
      <c r="FR377" s="2520"/>
      <c r="FS377" s="2520"/>
      <c r="FT377" s="2520"/>
      <c r="FU377" s="2520"/>
      <c r="FV377" s="2520"/>
      <c r="FW377" s="2520"/>
      <c r="FX377" s="2520"/>
      <c r="FY377" s="2520"/>
      <c r="FZ377" s="2520"/>
      <c r="GA377" s="2520"/>
      <c r="GB377" s="2520"/>
      <c r="GC377" s="2520"/>
      <c r="GD377" s="2520"/>
      <c r="GE377" s="2520"/>
      <c r="GF377" s="2520"/>
      <c r="GG377" s="2520"/>
      <c r="GH377" s="2520"/>
      <c r="GI377" s="2520"/>
      <c r="GJ377" s="2520"/>
      <c r="GK377" s="2520"/>
      <c r="GL377" s="2520"/>
      <c r="GM377" s="2520"/>
      <c r="GN377" s="2520"/>
      <c r="GO377" s="2520"/>
      <c r="GP377" s="2520"/>
      <c r="GQ377" s="2520"/>
      <c r="GR377" s="2520"/>
      <c r="GS377" s="2520"/>
      <c r="GT377" s="2520"/>
      <c r="GU377" s="2520"/>
      <c r="GV377" s="2520"/>
      <c r="GW377" s="2520"/>
      <c r="GX377" s="2520"/>
      <c r="GY377" s="2520"/>
      <c r="GZ377" s="2520"/>
      <c r="HA377" s="2520"/>
      <c r="HB377" s="2520"/>
      <c r="HC377" s="2520"/>
      <c r="HD377" s="2520"/>
      <c r="HE377" s="2520"/>
      <c r="HF377" s="2520"/>
      <c r="HG377" s="2520"/>
      <c r="HH377" s="2520"/>
      <c r="HI377" s="2520"/>
      <c r="HJ377" s="2520"/>
      <c r="HK377" s="2520"/>
      <c r="HL377" s="2520"/>
      <c r="HM377" s="2520"/>
      <c r="HN377" s="2520"/>
      <c r="HO377" s="2520"/>
      <c r="HP377" s="2520"/>
      <c r="HQ377" s="2520"/>
      <c r="HR377" s="2520"/>
      <c r="HS377" s="2520"/>
      <c r="HT377" s="2520"/>
      <c r="HU377" s="2520"/>
      <c r="HV377" s="2520"/>
      <c r="HW377" s="2520"/>
      <c r="HX377" s="2520"/>
      <c r="HY377" s="2520"/>
      <c r="HZ377" s="2520"/>
      <c r="IA377" s="2520"/>
      <c r="IB377" s="2520"/>
      <c r="IC377" s="2520"/>
      <c r="ID377" s="2520"/>
      <c r="IE377" s="2520"/>
      <c r="IF377" s="2520"/>
      <c r="IG377" s="2520"/>
      <c r="IH377" s="2520"/>
      <c r="II377" s="2520"/>
      <c r="IJ377" s="2520"/>
      <c r="IK377" s="2520"/>
      <c r="IL377" s="2520"/>
      <c r="IM377" s="2520"/>
      <c r="IN377" s="2520"/>
      <c r="IO377" s="2520"/>
      <c r="IP377" s="2520"/>
      <c r="IQ377" s="2520"/>
      <c r="IR377" s="2520"/>
      <c r="IS377" s="2520"/>
      <c r="IT377" s="2520"/>
      <c r="IU377" s="2520"/>
      <c r="IV377" s="2520"/>
    </row>
    <row r="378" spans="1:256" ht="15.6" customHeight="1">
      <c r="C378" s="2641"/>
      <c r="D378" s="2642"/>
      <c r="F378" s="2621" t="s">
        <v>628</v>
      </c>
      <c r="G378" s="2632"/>
      <c r="H378" s="2632"/>
      <c r="I378" s="2632"/>
      <c r="J378" s="2632"/>
      <c r="K378" s="2632"/>
      <c r="L378" s="2632"/>
      <c r="M378" s="2632"/>
      <c r="N378" s="2632"/>
      <c r="O378" s="808">
        <v>1808969</v>
      </c>
      <c r="P378" s="808">
        <v>1909800</v>
      </c>
      <c r="Q378" s="808">
        <v>1780800</v>
      </c>
      <c r="R378" s="808">
        <v>2328600</v>
      </c>
      <c r="S378" s="2643">
        <v>2201000</v>
      </c>
      <c r="T378" s="2643">
        <v>2461000</v>
      </c>
      <c r="U378" s="810">
        <v>2459000</v>
      </c>
      <c r="V378" s="2644">
        <v>2454100</v>
      </c>
      <c r="W378" s="2644">
        <v>2270400</v>
      </c>
      <c r="X378" s="1652">
        <v>3363100</v>
      </c>
      <c r="Y378" s="2646">
        <v>3207900</v>
      </c>
      <c r="Z378" s="2646">
        <v>3408900</v>
      </c>
      <c r="AA378" s="2647">
        <v>3829995.114325</v>
      </c>
      <c r="AB378" s="2647">
        <v>3875627.7370166699</v>
      </c>
      <c r="AC378" s="515">
        <v>4034700</v>
      </c>
      <c r="AD378" s="515">
        <v>4220100</v>
      </c>
      <c r="AE378" s="515">
        <v>4416600</v>
      </c>
      <c r="AF378" s="515">
        <v>4619500</v>
      </c>
      <c r="AG378" s="515">
        <v>4785600</v>
      </c>
      <c r="AH378" s="515">
        <v>4957700</v>
      </c>
      <c r="AI378" s="515">
        <v>5136100</v>
      </c>
      <c r="AJ378" s="515">
        <v>5321000</v>
      </c>
      <c r="AK378" s="515">
        <v>5513200</v>
      </c>
      <c r="AL378" s="515">
        <v>5712900</v>
      </c>
      <c r="AM378" s="515">
        <v>5920400</v>
      </c>
      <c r="AN378" s="515">
        <v>6136100</v>
      </c>
      <c r="AO378" s="515">
        <v>6360200</v>
      </c>
      <c r="AP378" s="561">
        <v>6593100</v>
      </c>
      <c r="AS378" s="1652">
        <v>3408900</v>
      </c>
    </row>
    <row r="379" spans="1:256" ht="15.6" customHeight="1">
      <c r="C379" s="2641"/>
      <c r="D379" s="2642"/>
      <c r="F379" s="2621" t="s">
        <v>630</v>
      </c>
      <c r="G379" s="2632"/>
      <c r="H379" s="2632"/>
      <c r="I379" s="2632"/>
      <c r="J379" s="2632"/>
      <c r="K379" s="2632"/>
      <c r="L379" s="2632"/>
      <c r="M379" s="2632"/>
      <c r="N379" s="2632"/>
      <c r="O379" s="808">
        <v>0</v>
      </c>
      <c r="P379" s="808">
        <v>28000</v>
      </c>
      <c r="Q379" s="808">
        <v>25000</v>
      </c>
      <c r="R379" s="808">
        <v>28100</v>
      </c>
      <c r="S379" s="2643">
        <v>37500</v>
      </c>
      <c r="T379" s="2643">
        <v>89600</v>
      </c>
      <c r="U379" s="810">
        <v>25500</v>
      </c>
      <c r="V379" s="2644">
        <v>53000</v>
      </c>
      <c r="W379" s="2644">
        <v>34500</v>
      </c>
      <c r="X379" s="1652">
        <v>39500</v>
      </c>
      <c r="Y379" s="2646">
        <v>46500</v>
      </c>
      <c r="Z379" s="2646">
        <v>46500</v>
      </c>
      <c r="AA379" s="2647">
        <v>212500</v>
      </c>
      <c r="AB379" s="2647">
        <v>212500</v>
      </c>
      <c r="AC379" s="515">
        <v>217800</v>
      </c>
      <c r="AD379" s="515">
        <v>223200</v>
      </c>
      <c r="AE379" s="515">
        <v>228800</v>
      </c>
      <c r="AF379" s="515">
        <v>234500</v>
      </c>
      <c r="AG379" s="515">
        <v>240400</v>
      </c>
      <c r="AH379" s="515">
        <v>246400</v>
      </c>
      <c r="AI379" s="515">
        <v>252600</v>
      </c>
      <c r="AJ379" s="515">
        <v>258900</v>
      </c>
      <c r="AK379" s="515">
        <v>265400</v>
      </c>
      <c r="AL379" s="515">
        <v>272000</v>
      </c>
      <c r="AM379" s="515">
        <v>278800</v>
      </c>
      <c r="AN379" s="515">
        <v>285800</v>
      </c>
      <c r="AO379" s="515">
        <v>292900</v>
      </c>
      <c r="AP379" s="561">
        <v>300200</v>
      </c>
      <c r="AS379" s="1652">
        <v>46500</v>
      </c>
    </row>
    <row r="380" spans="1:256" ht="15.6" customHeight="1">
      <c r="C380" s="2641"/>
      <c r="D380" s="2642"/>
      <c r="F380" s="2621" t="s">
        <v>631</v>
      </c>
      <c r="G380" s="2632"/>
      <c r="H380" s="2632"/>
      <c r="I380" s="2632"/>
      <c r="J380" s="2632"/>
      <c r="K380" s="2632"/>
      <c r="L380" s="2632"/>
      <c r="M380" s="2632"/>
      <c r="N380" s="2632"/>
      <c r="O380" s="808">
        <v>18000</v>
      </c>
      <c r="P380" s="808">
        <v>0</v>
      </c>
      <c r="Q380" s="808">
        <v>0</v>
      </c>
      <c r="R380" s="808">
        <v>0</v>
      </c>
      <c r="S380" s="2643">
        <v>2400</v>
      </c>
      <c r="T380" s="2643">
        <v>0</v>
      </c>
      <c r="U380" s="810">
        <v>0</v>
      </c>
      <c r="V380" s="2644">
        <v>0</v>
      </c>
      <c r="W380" s="2644">
        <v>0</v>
      </c>
      <c r="X380" s="1652">
        <v>0</v>
      </c>
      <c r="Y380" s="2646">
        <v>0</v>
      </c>
      <c r="Z380" s="2646">
        <v>0</v>
      </c>
      <c r="AA380" s="2647">
        <v>65000</v>
      </c>
      <c r="AB380" s="2647">
        <v>65000</v>
      </c>
      <c r="AC380" s="515">
        <v>66600</v>
      </c>
      <c r="AD380" s="515">
        <v>68300</v>
      </c>
      <c r="AE380" s="515">
        <v>70000</v>
      </c>
      <c r="AF380" s="515">
        <v>71800</v>
      </c>
      <c r="AG380" s="515">
        <v>73600</v>
      </c>
      <c r="AH380" s="515">
        <v>75400</v>
      </c>
      <c r="AI380" s="515">
        <v>77300</v>
      </c>
      <c r="AJ380" s="515">
        <v>79200</v>
      </c>
      <c r="AK380" s="515">
        <v>81200</v>
      </c>
      <c r="AL380" s="515">
        <v>83200</v>
      </c>
      <c r="AM380" s="515">
        <v>85300</v>
      </c>
      <c r="AN380" s="515">
        <v>87400</v>
      </c>
      <c r="AO380" s="515">
        <v>89600</v>
      </c>
      <c r="AP380" s="561">
        <v>91800</v>
      </c>
      <c r="AS380" s="1652">
        <v>0</v>
      </c>
    </row>
    <row r="381" spans="1:256" ht="15.6" customHeight="1">
      <c r="C381" s="2641"/>
      <c r="D381" s="2642"/>
      <c r="F381" s="2621" t="s">
        <v>634</v>
      </c>
      <c r="G381" s="2632"/>
      <c r="H381" s="2632"/>
      <c r="I381" s="2632"/>
      <c r="J381" s="2632"/>
      <c r="K381" s="2632"/>
      <c r="L381" s="2632"/>
      <c r="M381" s="2632"/>
      <c r="N381" s="2632"/>
      <c r="O381" s="808">
        <v>0</v>
      </c>
      <c r="P381" s="808">
        <v>0</v>
      </c>
      <c r="Q381" s="808">
        <v>0</v>
      </c>
      <c r="R381" s="808">
        <v>0</v>
      </c>
      <c r="S381" s="2643">
        <v>0</v>
      </c>
      <c r="T381" s="2643">
        <v>0</v>
      </c>
      <c r="U381" s="810">
        <v>0</v>
      </c>
      <c r="V381" s="2644">
        <v>0</v>
      </c>
      <c r="W381" s="2644">
        <v>0</v>
      </c>
      <c r="X381" s="1652">
        <v>0</v>
      </c>
      <c r="Y381" s="2646">
        <v>0</v>
      </c>
      <c r="Z381" s="2646">
        <v>0</v>
      </c>
      <c r="AA381" s="2647">
        <v>0</v>
      </c>
      <c r="AB381" s="2647">
        <v>0</v>
      </c>
      <c r="AC381" s="515">
        <v>0</v>
      </c>
      <c r="AD381" s="515">
        <v>0</v>
      </c>
      <c r="AE381" s="515">
        <v>0</v>
      </c>
      <c r="AF381" s="515">
        <v>0</v>
      </c>
      <c r="AG381" s="515">
        <v>0</v>
      </c>
      <c r="AH381" s="515">
        <v>0</v>
      </c>
      <c r="AI381" s="515">
        <v>0</v>
      </c>
      <c r="AJ381" s="515">
        <v>0</v>
      </c>
      <c r="AK381" s="515">
        <v>0</v>
      </c>
      <c r="AL381" s="515">
        <v>0</v>
      </c>
      <c r="AM381" s="515">
        <v>0</v>
      </c>
      <c r="AN381" s="515">
        <v>0</v>
      </c>
      <c r="AO381" s="515">
        <v>0</v>
      </c>
      <c r="AP381" s="561">
        <v>0</v>
      </c>
      <c r="AS381" s="1652">
        <v>0</v>
      </c>
    </row>
    <row r="382" spans="1:256" ht="15.6" customHeight="1">
      <c r="C382" s="2641"/>
      <c r="D382" s="2642"/>
      <c r="F382" s="2621" t="s">
        <v>637</v>
      </c>
      <c r="G382" s="2632"/>
      <c r="H382" s="2632"/>
      <c r="I382" s="2632"/>
      <c r="J382" s="2632"/>
      <c r="K382" s="2632"/>
      <c r="L382" s="2632"/>
      <c r="M382" s="2632"/>
      <c r="N382" s="2632"/>
      <c r="O382" s="808">
        <v>376200</v>
      </c>
      <c r="P382" s="808">
        <v>241900</v>
      </c>
      <c r="Q382" s="808">
        <v>152000</v>
      </c>
      <c r="R382" s="808">
        <v>298300</v>
      </c>
      <c r="S382" s="2643">
        <v>244300</v>
      </c>
      <c r="T382" s="2643">
        <v>268500</v>
      </c>
      <c r="U382" s="810">
        <v>213400</v>
      </c>
      <c r="V382" s="2644">
        <v>238200</v>
      </c>
      <c r="W382" s="2644">
        <v>228700</v>
      </c>
      <c r="X382" s="1652">
        <v>457800</v>
      </c>
      <c r="Y382" s="2646">
        <v>445300</v>
      </c>
      <c r="Z382" s="2646">
        <v>445800</v>
      </c>
      <c r="AA382" s="2647">
        <v>578000</v>
      </c>
      <c r="AB382" s="2647">
        <v>546200</v>
      </c>
      <c r="AC382" s="515">
        <v>559900</v>
      </c>
      <c r="AD382" s="515">
        <v>573900</v>
      </c>
      <c r="AE382" s="515">
        <v>588200</v>
      </c>
      <c r="AF382" s="515">
        <v>602900</v>
      </c>
      <c r="AG382" s="515">
        <v>618000</v>
      </c>
      <c r="AH382" s="515">
        <v>633500</v>
      </c>
      <c r="AI382" s="515">
        <v>649300</v>
      </c>
      <c r="AJ382" s="515">
        <v>665500</v>
      </c>
      <c r="AK382" s="515">
        <v>682100</v>
      </c>
      <c r="AL382" s="515">
        <v>699200</v>
      </c>
      <c r="AM382" s="515">
        <v>716700</v>
      </c>
      <c r="AN382" s="515">
        <v>734600</v>
      </c>
      <c r="AO382" s="515">
        <v>753000</v>
      </c>
      <c r="AP382" s="561">
        <v>771800</v>
      </c>
      <c r="AS382" s="1652">
        <v>445800</v>
      </c>
    </row>
    <row r="383" spans="1:256" ht="15.6" customHeight="1">
      <c r="C383" s="2641"/>
      <c r="D383" s="2642"/>
      <c r="F383" s="2648" t="s">
        <v>640</v>
      </c>
      <c r="G383" s="2649"/>
      <c r="H383" s="2649"/>
      <c r="I383" s="2649"/>
      <c r="J383" s="2649"/>
      <c r="K383" s="2649"/>
      <c r="L383" s="2649"/>
      <c r="M383" s="2649"/>
      <c r="N383" s="2649"/>
      <c r="O383" s="808">
        <v>0</v>
      </c>
      <c r="P383" s="808">
        <v>0</v>
      </c>
      <c r="Q383" s="808">
        <v>0</v>
      </c>
      <c r="R383" s="808">
        <v>0</v>
      </c>
      <c r="S383" s="2643">
        <v>0</v>
      </c>
      <c r="T383" s="2643">
        <v>0</v>
      </c>
      <c r="U383" s="810">
        <v>0</v>
      </c>
      <c r="V383" s="2644">
        <v>0</v>
      </c>
      <c r="W383" s="2644">
        <v>0</v>
      </c>
      <c r="X383" s="1652">
        <v>0</v>
      </c>
      <c r="Y383" s="2646">
        <v>0</v>
      </c>
      <c r="Z383" s="2646">
        <v>0</v>
      </c>
      <c r="AA383" s="2647">
        <v>-216900</v>
      </c>
      <c r="AB383" s="2647">
        <v>-223800</v>
      </c>
      <c r="AC383" s="515">
        <v>-229400</v>
      </c>
      <c r="AD383" s="515">
        <v>-235100</v>
      </c>
      <c r="AE383" s="515">
        <v>-241000</v>
      </c>
      <c r="AF383" s="515">
        <v>-247000</v>
      </c>
      <c r="AG383" s="515">
        <v>-253200</v>
      </c>
      <c r="AH383" s="515">
        <v>-259500</v>
      </c>
      <c r="AI383" s="515">
        <v>-266000</v>
      </c>
      <c r="AJ383" s="515">
        <v>-272700</v>
      </c>
      <c r="AK383" s="515">
        <v>-279500</v>
      </c>
      <c r="AL383" s="515">
        <v>-286500</v>
      </c>
      <c r="AM383" s="515">
        <v>-293700</v>
      </c>
      <c r="AN383" s="515">
        <v>-301000</v>
      </c>
      <c r="AO383" s="515">
        <v>-308500</v>
      </c>
      <c r="AP383" s="561">
        <v>-316200</v>
      </c>
      <c r="AS383" s="1652">
        <v>0</v>
      </c>
    </row>
    <row r="384" spans="1:256" ht="15.6" customHeight="1">
      <c r="C384" s="2641"/>
      <c r="D384" s="2650"/>
      <c r="E384" s="2651"/>
      <c r="F384" s="2652" t="s">
        <v>37</v>
      </c>
      <c r="G384" s="2653"/>
      <c r="H384" s="2653"/>
      <c r="I384" s="2653"/>
      <c r="J384" s="2653"/>
      <c r="K384" s="2653"/>
      <c r="L384" s="2653"/>
      <c r="M384" s="2653"/>
      <c r="N384" s="2653"/>
      <c r="O384" s="546">
        <v>2203169</v>
      </c>
      <c r="P384" s="2654">
        <v>2179700</v>
      </c>
      <c r="Q384" s="2654">
        <v>1957800</v>
      </c>
      <c r="R384" s="2654">
        <v>2655000</v>
      </c>
      <c r="S384" s="2655">
        <v>2485200</v>
      </c>
      <c r="T384" s="2655">
        <v>2819100</v>
      </c>
      <c r="U384" s="2656">
        <v>2697900</v>
      </c>
      <c r="V384" s="2657">
        <v>2745300</v>
      </c>
      <c r="W384" s="546">
        <v>2533600</v>
      </c>
      <c r="X384" s="2658">
        <v>3860400</v>
      </c>
      <c r="Y384" s="2659">
        <v>3699700</v>
      </c>
      <c r="Z384" s="2659">
        <v>3901200</v>
      </c>
      <c r="AA384" s="2660">
        <v>4468595.114325</v>
      </c>
      <c r="AB384" s="2660">
        <v>4475527.7370166704</v>
      </c>
      <c r="AC384" s="546">
        <v>4649600</v>
      </c>
      <c r="AD384" s="546">
        <v>4850400</v>
      </c>
      <c r="AE384" s="546">
        <v>5062600</v>
      </c>
      <c r="AF384" s="546">
        <v>5281700</v>
      </c>
      <c r="AG384" s="546">
        <v>5464400</v>
      </c>
      <c r="AH384" s="546">
        <v>5653500</v>
      </c>
      <c r="AI384" s="546">
        <v>5849300</v>
      </c>
      <c r="AJ384" s="546">
        <v>6051900</v>
      </c>
      <c r="AK384" s="546">
        <v>6262400</v>
      </c>
      <c r="AL384" s="546">
        <v>6480800</v>
      </c>
      <c r="AM384" s="546">
        <v>6707500</v>
      </c>
      <c r="AN384" s="546">
        <v>6942900</v>
      </c>
      <c r="AO384" s="546">
        <v>7187200</v>
      </c>
      <c r="AP384" s="547">
        <v>7440700</v>
      </c>
      <c r="AQ384" s="2565"/>
      <c r="AR384" s="2565"/>
      <c r="AS384" s="2658">
        <v>3901200</v>
      </c>
      <c r="AT384" s="2565"/>
      <c r="AU384" s="2565"/>
      <c r="AV384" s="2565"/>
      <c r="AW384" s="2565"/>
      <c r="AX384" s="2565"/>
      <c r="AY384" s="2565"/>
      <c r="AZ384" s="2565"/>
      <c r="BA384" s="2565"/>
      <c r="BB384" s="2565"/>
      <c r="BC384" s="2565"/>
      <c r="BD384" s="2565"/>
      <c r="BE384" s="2565"/>
      <c r="BF384" s="2565"/>
      <c r="BG384" s="2565"/>
      <c r="BH384" s="2565"/>
      <c r="BI384" s="2565"/>
      <c r="BJ384" s="2565"/>
      <c r="BK384" s="2565"/>
      <c r="BL384" s="2565"/>
      <c r="BM384" s="2565"/>
      <c r="BN384" s="2565"/>
      <c r="BO384" s="2565"/>
      <c r="BP384" s="2565"/>
      <c r="BQ384" s="2565"/>
      <c r="BR384" s="2565"/>
      <c r="BS384" s="2565"/>
      <c r="BT384" s="2565"/>
      <c r="BU384" s="2565"/>
      <c r="BV384" s="2565"/>
      <c r="BW384" s="2565"/>
      <c r="BX384" s="2565"/>
      <c r="BY384" s="2565"/>
      <c r="BZ384" s="2565"/>
      <c r="CA384" s="2565"/>
      <c r="CB384" s="2565"/>
      <c r="CC384" s="2565"/>
      <c r="CD384" s="2565"/>
      <c r="CE384" s="2565"/>
      <c r="CF384" s="2565"/>
      <c r="CG384" s="2565"/>
      <c r="CH384" s="2565"/>
      <c r="CI384" s="2565"/>
      <c r="CJ384" s="2565"/>
      <c r="CK384" s="2565"/>
      <c r="CL384" s="2565"/>
      <c r="CM384" s="2565"/>
      <c r="CN384" s="2565"/>
      <c r="CO384" s="2565"/>
      <c r="CP384" s="2565"/>
      <c r="CQ384" s="2565"/>
      <c r="CR384" s="2565"/>
      <c r="CS384" s="2565"/>
      <c r="CT384" s="2565"/>
      <c r="CU384" s="2565"/>
      <c r="CV384" s="2565"/>
      <c r="CW384" s="2565"/>
      <c r="CX384" s="2565"/>
      <c r="CY384" s="2565"/>
      <c r="CZ384" s="2565"/>
      <c r="DA384" s="2565"/>
      <c r="DB384" s="2565"/>
      <c r="DC384" s="2565"/>
      <c r="DD384" s="2565"/>
      <c r="DE384" s="2565"/>
      <c r="DF384" s="2565"/>
      <c r="DG384" s="2565"/>
      <c r="DH384" s="2565"/>
      <c r="DI384" s="2565"/>
      <c r="DJ384" s="2565"/>
      <c r="DK384" s="2565"/>
      <c r="DL384" s="2565"/>
      <c r="DM384" s="2565"/>
      <c r="DN384" s="2565"/>
      <c r="DO384" s="2565"/>
      <c r="DP384" s="2565"/>
      <c r="DQ384" s="2565"/>
      <c r="DR384" s="2565"/>
      <c r="DS384" s="2565"/>
      <c r="DT384" s="2565"/>
      <c r="DU384" s="2565"/>
      <c r="DV384" s="2565"/>
      <c r="DW384" s="2565"/>
      <c r="DX384" s="2565"/>
      <c r="DY384" s="2565"/>
      <c r="DZ384" s="2565"/>
      <c r="EA384" s="2565"/>
      <c r="EB384" s="2565"/>
      <c r="EC384" s="2565"/>
      <c r="ED384" s="2565"/>
      <c r="EE384" s="2565"/>
      <c r="EF384" s="2565"/>
      <c r="EG384" s="2565"/>
      <c r="EH384" s="2565"/>
      <c r="EI384" s="2565"/>
      <c r="EJ384" s="2565"/>
      <c r="EK384" s="2565"/>
      <c r="EL384" s="2565"/>
      <c r="EM384" s="2565"/>
      <c r="EN384" s="2565"/>
      <c r="EO384" s="2565"/>
      <c r="EP384" s="2565"/>
      <c r="EQ384" s="2565"/>
      <c r="ER384" s="2565"/>
      <c r="ES384" s="2565"/>
      <c r="ET384" s="2565"/>
      <c r="EU384" s="2565"/>
      <c r="EV384" s="2565"/>
      <c r="EW384" s="2565"/>
      <c r="EX384" s="2565"/>
      <c r="EY384" s="2565"/>
      <c r="EZ384" s="2565"/>
      <c r="FA384" s="2565"/>
      <c r="FB384" s="2565"/>
      <c r="FC384" s="2565"/>
      <c r="FD384" s="2565"/>
      <c r="FE384" s="2565"/>
      <c r="FF384" s="2565"/>
      <c r="FG384" s="2565"/>
      <c r="FH384" s="2565"/>
      <c r="FI384" s="2565"/>
      <c r="FJ384" s="2565"/>
      <c r="FK384" s="2565"/>
      <c r="FL384" s="2565"/>
      <c r="FM384" s="2565"/>
      <c r="FN384" s="2565"/>
      <c r="FO384" s="2565"/>
      <c r="FP384" s="2565"/>
      <c r="FQ384" s="2565"/>
      <c r="FR384" s="2565"/>
      <c r="FS384" s="2565"/>
      <c r="FT384" s="2565"/>
      <c r="FU384" s="2565"/>
      <c r="FV384" s="2565"/>
      <c r="FW384" s="2565"/>
      <c r="FX384" s="2565"/>
      <c r="FY384" s="2565"/>
      <c r="FZ384" s="2565"/>
      <c r="GA384" s="2565"/>
      <c r="GB384" s="2565"/>
      <c r="GC384" s="2565"/>
      <c r="GD384" s="2565"/>
      <c r="GE384" s="2565"/>
      <c r="GF384" s="2565"/>
      <c r="GG384" s="2565"/>
      <c r="GH384" s="2565"/>
      <c r="GI384" s="2565"/>
      <c r="GJ384" s="2565"/>
      <c r="GK384" s="2565"/>
      <c r="GL384" s="2565"/>
      <c r="GM384" s="2565"/>
      <c r="GN384" s="2565"/>
      <c r="GO384" s="2565"/>
      <c r="GP384" s="2565"/>
      <c r="GQ384" s="2565"/>
      <c r="GR384" s="2565"/>
      <c r="GS384" s="2565"/>
      <c r="GT384" s="2565"/>
      <c r="GU384" s="2565"/>
      <c r="GV384" s="2565"/>
      <c r="GW384" s="2565"/>
      <c r="GX384" s="2565"/>
      <c r="GY384" s="2565"/>
      <c r="GZ384" s="2565"/>
      <c r="HA384" s="2565"/>
      <c r="HB384" s="2565"/>
      <c r="HC384" s="2565"/>
      <c r="HD384" s="2565"/>
      <c r="HE384" s="2565"/>
      <c r="HF384" s="2565"/>
      <c r="HG384" s="2565"/>
      <c r="HH384" s="2565"/>
      <c r="HI384" s="2565"/>
      <c r="HJ384" s="2565"/>
      <c r="HK384" s="2565"/>
      <c r="HL384" s="2565"/>
      <c r="HM384" s="2565"/>
      <c r="HN384" s="2565"/>
      <c r="HO384" s="2565"/>
      <c r="HP384" s="2565"/>
      <c r="HQ384" s="2565"/>
      <c r="HR384" s="2565"/>
      <c r="HS384" s="2565"/>
      <c r="HT384" s="2565"/>
      <c r="HU384" s="2565"/>
      <c r="HV384" s="2565"/>
      <c r="HW384" s="2565"/>
      <c r="HX384" s="2565"/>
      <c r="HY384" s="2565"/>
      <c r="HZ384" s="2565"/>
      <c r="IA384" s="2565"/>
      <c r="IB384" s="2565"/>
      <c r="IC384" s="2565"/>
      <c r="ID384" s="2565"/>
      <c r="IE384" s="2565"/>
      <c r="IF384" s="2565"/>
      <c r="IG384" s="2565"/>
      <c r="IH384" s="2565"/>
      <c r="II384" s="2565"/>
      <c r="IJ384" s="2565"/>
      <c r="IK384" s="2565"/>
      <c r="IL384" s="2565"/>
      <c r="IM384" s="2565"/>
      <c r="IN384" s="2565"/>
      <c r="IO384" s="2565"/>
      <c r="IP384" s="2565"/>
      <c r="IQ384" s="2565"/>
      <c r="IR384" s="2565"/>
      <c r="IS384" s="2565"/>
      <c r="IT384" s="2565"/>
      <c r="IU384" s="2565"/>
      <c r="IV384" s="2565"/>
    </row>
    <row r="385" spans="1:256" s="2565" customFormat="1" ht="15.6" customHeight="1">
      <c r="A385" s="2522"/>
      <c r="B385" s="2522"/>
      <c r="C385" s="2641"/>
      <c r="D385" s="2642"/>
      <c r="E385" s="2717" t="s">
        <v>1691</v>
      </c>
      <c r="F385" s="2670"/>
      <c r="G385" s="2632"/>
      <c r="H385" s="2632"/>
      <c r="I385" s="2632"/>
      <c r="J385" s="2632"/>
      <c r="K385" s="2632"/>
      <c r="L385" s="2632"/>
      <c r="M385" s="2632"/>
      <c r="N385" s="2632"/>
      <c r="O385" s="808"/>
      <c r="P385" s="808"/>
      <c r="Q385" s="808"/>
      <c r="R385" s="808"/>
      <c r="S385" s="2643"/>
      <c r="T385" s="2643"/>
      <c r="U385" s="810"/>
      <c r="V385" s="2644"/>
      <c r="W385" s="2644"/>
      <c r="X385" s="1652"/>
      <c r="Y385" s="2646"/>
      <c r="Z385" s="2646"/>
      <c r="AA385" s="2647"/>
      <c r="AB385" s="2647"/>
      <c r="AC385" s="511"/>
      <c r="AD385" s="511"/>
      <c r="AE385" s="511"/>
      <c r="AF385" s="511"/>
      <c r="AG385" s="511"/>
      <c r="AH385" s="511"/>
      <c r="AI385" s="511"/>
      <c r="AJ385" s="511"/>
      <c r="AK385" s="511"/>
      <c r="AL385" s="511"/>
      <c r="AM385" s="511"/>
      <c r="AN385" s="511"/>
      <c r="AO385" s="511"/>
      <c r="AP385" s="1343"/>
      <c r="AQ385" s="2520"/>
      <c r="AR385" s="2520"/>
      <c r="AS385" s="1652"/>
      <c r="AT385" s="2520"/>
      <c r="AU385" s="2520"/>
      <c r="AV385" s="2520"/>
      <c r="AW385" s="2520"/>
      <c r="AX385" s="2520"/>
      <c r="AY385" s="2520"/>
      <c r="AZ385" s="2520"/>
      <c r="BA385" s="2520"/>
      <c r="BB385" s="2520"/>
      <c r="BC385" s="2520"/>
      <c r="BD385" s="2520"/>
      <c r="BE385" s="2520"/>
      <c r="BF385" s="2520"/>
      <c r="BG385" s="2520"/>
      <c r="BH385" s="2520"/>
      <c r="BI385" s="2520"/>
      <c r="BJ385" s="2520"/>
      <c r="BK385" s="2520"/>
      <c r="BL385" s="2520"/>
      <c r="BM385" s="2520"/>
      <c r="BN385" s="2520"/>
      <c r="BO385" s="2520"/>
      <c r="BP385" s="2520"/>
      <c r="BQ385" s="2520"/>
      <c r="BR385" s="2520"/>
      <c r="BS385" s="2520"/>
      <c r="BT385" s="2520"/>
      <c r="BU385" s="2520"/>
      <c r="BV385" s="2520"/>
      <c r="BW385" s="2520"/>
      <c r="BX385" s="2520"/>
      <c r="BY385" s="2520"/>
      <c r="BZ385" s="2520"/>
      <c r="CA385" s="2520"/>
      <c r="CB385" s="2520"/>
      <c r="CC385" s="2520"/>
      <c r="CD385" s="2520"/>
      <c r="CE385" s="2520"/>
      <c r="CF385" s="2520"/>
      <c r="CG385" s="2520"/>
      <c r="CH385" s="2520"/>
      <c r="CI385" s="2520"/>
      <c r="CJ385" s="2520"/>
      <c r="CK385" s="2520"/>
      <c r="CL385" s="2520"/>
      <c r="CM385" s="2520"/>
      <c r="CN385" s="2520"/>
      <c r="CO385" s="2520"/>
      <c r="CP385" s="2520"/>
      <c r="CQ385" s="2520"/>
      <c r="CR385" s="2520"/>
      <c r="CS385" s="2520"/>
      <c r="CT385" s="2520"/>
      <c r="CU385" s="2520"/>
      <c r="CV385" s="2520"/>
      <c r="CW385" s="2520"/>
      <c r="CX385" s="2520"/>
      <c r="CY385" s="2520"/>
      <c r="CZ385" s="2520"/>
      <c r="DA385" s="2520"/>
      <c r="DB385" s="2520"/>
      <c r="DC385" s="2520"/>
      <c r="DD385" s="2520"/>
      <c r="DE385" s="2520"/>
      <c r="DF385" s="2520"/>
      <c r="DG385" s="2520"/>
      <c r="DH385" s="2520"/>
      <c r="DI385" s="2520"/>
      <c r="DJ385" s="2520"/>
      <c r="DK385" s="2520"/>
      <c r="DL385" s="2520"/>
      <c r="DM385" s="2520"/>
      <c r="DN385" s="2520"/>
      <c r="DO385" s="2520"/>
      <c r="DP385" s="2520"/>
      <c r="DQ385" s="2520"/>
      <c r="DR385" s="2520"/>
      <c r="DS385" s="2520"/>
      <c r="DT385" s="2520"/>
      <c r="DU385" s="2520"/>
      <c r="DV385" s="2520"/>
      <c r="DW385" s="2520"/>
      <c r="DX385" s="2520"/>
      <c r="DY385" s="2520"/>
      <c r="DZ385" s="2520"/>
      <c r="EA385" s="2520"/>
      <c r="EB385" s="2520"/>
      <c r="EC385" s="2520"/>
      <c r="ED385" s="2520"/>
      <c r="EE385" s="2520"/>
      <c r="EF385" s="2520"/>
      <c r="EG385" s="2520"/>
      <c r="EH385" s="2520"/>
      <c r="EI385" s="2520"/>
      <c r="EJ385" s="2520"/>
      <c r="EK385" s="2520"/>
      <c r="EL385" s="2520"/>
      <c r="EM385" s="2520"/>
      <c r="EN385" s="2520"/>
      <c r="EO385" s="2520"/>
      <c r="EP385" s="2520"/>
      <c r="EQ385" s="2520"/>
      <c r="ER385" s="2520"/>
      <c r="ES385" s="2520"/>
      <c r="ET385" s="2520"/>
      <c r="EU385" s="2520"/>
      <c r="EV385" s="2520"/>
      <c r="EW385" s="2520"/>
      <c r="EX385" s="2520"/>
      <c r="EY385" s="2520"/>
      <c r="EZ385" s="2520"/>
      <c r="FA385" s="2520"/>
      <c r="FB385" s="2520"/>
      <c r="FC385" s="2520"/>
      <c r="FD385" s="2520"/>
      <c r="FE385" s="2520"/>
      <c r="FF385" s="2520"/>
      <c r="FG385" s="2520"/>
      <c r="FH385" s="2520"/>
      <c r="FI385" s="2520"/>
      <c r="FJ385" s="2520"/>
      <c r="FK385" s="2520"/>
      <c r="FL385" s="2520"/>
      <c r="FM385" s="2520"/>
      <c r="FN385" s="2520"/>
      <c r="FO385" s="2520"/>
      <c r="FP385" s="2520"/>
      <c r="FQ385" s="2520"/>
      <c r="FR385" s="2520"/>
      <c r="FS385" s="2520"/>
      <c r="FT385" s="2520"/>
      <c r="FU385" s="2520"/>
      <c r="FV385" s="2520"/>
      <c r="FW385" s="2520"/>
      <c r="FX385" s="2520"/>
      <c r="FY385" s="2520"/>
      <c r="FZ385" s="2520"/>
      <c r="GA385" s="2520"/>
      <c r="GB385" s="2520"/>
      <c r="GC385" s="2520"/>
      <c r="GD385" s="2520"/>
      <c r="GE385" s="2520"/>
      <c r="GF385" s="2520"/>
      <c r="GG385" s="2520"/>
      <c r="GH385" s="2520"/>
      <c r="GI385" s="2520"/>
      <c r="GJ385" s="2520"/>
      <c r="GK385" s="2520"/>
      <c r="GL385" s="2520"/>
      <c r="GM385" s="2520"/>
      <c r="GN385" s="2520"/>
      <c r="GO385" s="2520"/>
      <c r="GP385" s="2520"/>
      <c r="GQ385" s="2520"/>
      <c r="GR385" s="2520"/>
      <c r="GS385" s="2520"/>
      <c r="GT385" s="2520"/>
      <c r="GU385" s="2520"/>
      <c r="GV385" s="2520"/>
      <c r="GW385" s="2520"/>
      <c r="GX385" s="2520"/>
      <c r="GY385" s="2520"/>
      <c r="GZ385" s="2520"/>
      <c r="HA385" s="2520"/>
      <c r="HB385" s="2520"/>
      <c r="HC385" s="2520"/>
      <c r="HD385" s="2520"/>
      <c r="HE385" s="2520"/>
      <c r="HF385" s="2520"/>
      <c r="HG385" s="2520"/>
      <c r="HH385" s="2520"/>
      <c r="HI385" s="2520"/>
      <c r="HJ385" s="2520"/>
      <c r="HK385" s="2520"/>
      <c r="HL385" s="2520"/>
      <c r="HM385" s="2520"/>
      <c r="HN385" s="2520"/>
      <c r="HO385" s="2520"/>
      <c r="HP385" s="2520"/>
      <c r="HQ385" s="2520"/>
      <c r="HR385" s="2520"/>
      <c r="HS385" s="2520"/>
      <c r="HT385" s="2520"/>
      <c r="HU385" s="2520"/>
      <c r="HV385" s="2520"/>
      <c r="HW385" s="2520"/>
      <c r="HX385" s="2520"/>
      <c r="HY385" s="2520"/>
      <c r="HZ385" s="2520"/>
      <c r="IA385" s="2520"/>
      <c r="IB385" s="2520"/>
      <c r="IC385" s="2520"/>
      <c r="ID385" s="2520"/>
      <c r="IE385" s="2520"/>
      <c r="IF385" s="2520"/>
      <c r="IG385" s="2520"/>
      <c r="IH385" s="2520"/>
      <c r="II385" s="2520"/>
      <c r="IJ385" s="2520"/>
      <c r="IK385" s="2520"/>
      <c r="IL385" s="2520"/>
      <c r="IM385" s="2520"/>
      <c r="IN385" s="2520"/>
      <c r="IO385" s="2520"/>
      <c r="IP385" s="2520"/>
      <c r="IQ385" s="2520"/>
      <c r="IR385" s="2520"/>
      <c r="IS385" s="2520"/>
      <c r="IT385" s="2520"/>
      <c r="IU385" s="2520"/>
      <c r="IV385" s="2520"/>
    </row>
    <row r="386" spans="1:256" ht="15.6" customHeight="1">
      <c r="C386" s="2641"/>
      <c r="D386" s="2642"/>
      <c r="F386" s="2670" t="s">
        <v>628</v>
      </c>
      <c r="G386" s="2632"/>
      <c r="H386" s="2632"/>
      <c r="I386" s="2632"/>
      <c r="J386" s="2632"/>
      <c r="K386" s="2632"/>
      <c r="L386" s="2632"/>
      <c r="M386" s="2632"/>
      <c r="N386" s="2632"/>
      <c r="O386" s="808">
        <v>0</v>
      </c>
      <c r="P386" s="808">
        <v>2497200</v>
      </c>
      <c r="Q386" s="808">
        <v>2793500</v>
      </c>
      <c r="R386" s="808">
        <v>506500</v>
      </c>
      <c r="S386" s="2643">
        <v>467600</v>
      </c>
      <c r="T386" s="2643">
        <v>311400</v>
      </c>
      <c r="U386" s="810">
        <v>268000</v>
      </c>
      <c r="V386" s="2644">
        <v>238000</v>
      </c>
      <c r="W386" s="2644">
        <v>246200</v>
      </c>
      <c r="X386" s="1652">
        <v>311700</v>
      </c>
      <c r="Y386" s="2646">
        <v>466500</v>
      </c>
      <c r="Z386" s="2646">
        <v>493300</v>
      </c>
      <c r="AA386" s="2647">
        <v>504416.46357500006</v>
      </c>
      <c r="AB386" s="2647">
        <v>504633.27523499995</v>
      </c>
      <c r="AC386" s="515">
        <v>525400</v>
      </c>
      <c r="AD386" s="515">
        <v>549500</v>
      </c>
      <c r="AE386" s="515">
        <v>575100</v>
      </c>
      <c r="AF386" s="515">
        <v>601500</v>
      </c>
      <c r="AG386" s="515">
        <v>623100</v>
      </c>
      <c r="AH386" s="515">
        <v>645500</v>
      </c>
      <c r="AI386" s="515">
        <v>668700</v>
      </c>
      <c r="AJ386" s="515">
        <v>692800</v>
      </c>
      <c r="AK386" s="515">
        <v>717800</v>
      </c>
      <c r="AL386" s="515">
        <v>743800</v>
      </c>
      <c r="AM386" s="515">
        <v>770800</v>
      </c>
      <c r="AN386" s="515">
        <v>798900</v>
      </c>
      <c r="AO386" s="515">
        <v>828100</v>
      </c>
      <c r="AP386" s="561">
        <v>858400</v>
      </c>
      <c r="AS386" s="1652">
        <v>493300</v>
      </c>
    </row>
    <row r="387" spans="1:256" ht="15.6" customHeight="1">
      <c r="C387" s="2641"/>
      <c r="D387" s="2642"/>
      <c r="F387" s="2670" t="s">
        <v>630</v>
      </c>
      <c r="G387" s="2632"/>
      <c r="H387" s="2632"/>
      <c r="I387" s="2632"/>
      <c r="J387" s="2632"/>
      <c r="K387" s="2632"/>
      <c r="L387" s="2632"/>
      <c r="M387" s="2632"/>
      <c r="N387" s="2632"/>
      <c r="O387" s="808">
        <v>0</v>
      </c>
      <c r="P387" s="808">
        <v>269100</v>
      </c>
      <c r="Q387" s="808">
        <v>85100</v>
      </c>
      <c r="R387" s="808">
        <v>0</v>
      </c>
      <c r="S387" s="2643">
        <v>400</v>
      </c>
      <c r="T387" s="2643">
        <v>0</v>
      </c>
      <c r="U387" s="810">
        <v>9100</v>
      </c>
      <c r="V387" s="2644">
        <v>0</v>
      </c>
      <c r="W387" s="2644">
        <v>0</v>
      </c>
      <c r="X387" s="1652">
        <v>25000</v>
      </c>
      <c r="Y387" s="2646">
        <v>25000</v>
      </c>
      <c r="Z387" s="2646">
        <v>25000</v>
      </c>
      <c r="AA387" s="2647">
        <v>25000</v>
      </c>
      <c r="AB387" s="2647">
        <v>25000</v>
      </c>
      <c r="AC387" s="515">
        <v>25600</v>
      </c>
      <c r="AD387" s="515">
        <v>26200</v>
      </c>
      <c r="AE387" s="515">
        <v>26900</v>
      </c>
      <c r="AF387" s="515">
        <v>27600</v>
      </c>
      <c r="AG387" s="515">
        <v>28300</v>
      </c>
      <c r="AH387" s="515">
        <v>29000</v>
      </c>
      <c r="AI387" s="515">
        <v>29700</v>
      </c>
      <c r="AJ387" s="515">
        <v>30400</v>
      </c>
      <c r="AK387" s="515">
        <v>31200</v>
      </c>
      <c r="AL387" s="515">
        <v>32000</v>
      </c>
      <c r="AM387" s="515">
        <v>32800</v>
      </c>
      <c r="AN387" s="515">
        <v>33600</v>
      </c>
      <c r="AO387" s="515">
        <v>34400</v>
      </c>
      <c r="AP387" s="561">
        <v>35300</v>
      </c>
      <c r="AS387" s="1652">
        <v>25000</v>
      </c>
    </row>
    <row r="388" spans="1:256" ht="15.6" customHeight="1">
      <c r="C388" s="2641"/>
      <c r="D388" s="2642"/>
      <c r="F388" s="2670" t="s">
        <v>631</v>
      </c>
      <c r="G388" s="2632"/>
      <c r="H388" s="2632"/>
      <c r="I388" s="2632"/>
      <c r="J388" s="2632"/>
      <c r="K388" s="2632"/>
      <c r="L388" s="2632"/>
      <c r="M388" s="2632"/>
      <c r="N388" s="2632"/>
      <c r="O388" s="808">
        <v>0</v>
      </c>
      <c r="P388" s="808">
        <v>173000</v>
      </c>
      <c r="Q388" s="808">
        <v>0</v>
      </c>
      <c r="R388" s="808">
        <v>0</v>
      </c>
      <c r="S388" s="2643">
        <v>0</v>
      </c>
      <c r="T388" s="2643">
        <v>0</v>
      </c>
      <c r="U388" s="810">
        <v>0</v>
      </c>
      <c r="V388" s="2644">
        <v>0</v>
      </c>
      <c r="W388" s="2644">
        <v>0</v>
      </c>
      <c r="X388" s="1652">
        <v>0</v>
      </c>
      <c r="Y388" s="2646">
        <v>0</v>
      </c>
      <c r="Z388" s="2646">
        <v>0</v>
      </c>
      <c r="AA388" s="2647">
        <v>0</v>
      </c>
      <c r="AB388" s="2647">
        <v>0</v>
      </c>
      <c r="AC388" s="515">
        <v>0</v>
      </c>
      <c r="AD388" s="515">
        <v>0</v>
      </c>
      <c r="AE388" s="515">
        <v>0</v>
      </c>
      <c r="AF388" s="515">
        <v>0</v>
      </c>
      <c r="AG388" s="515">
        <v>0</v>
      </c>
      <c r="AH388" s="515">
        <v>0</v>
      </c>
      <c r="AI388" s="515">
        <v>0</v>
      </c>
      <c r="AJ388" s="515">
        <v>0</v>
      </c>
      <c r="AK388" s="515">
        <v>0</v>
      </c>
      <c r="AL388" s="515">
        <v>0</v>
      </c>
      <c r="AM388" s="515">
        <v>0</v>
      </c>
      <c r="AN388" s="515">
        <v>0</v>
      </c>
      <c r="AO388" s="515">
        <v>0</v>
      </c>
      <c r="AP388" s="561">
        <v>0</v>
      </c>
      <c r="AS388" s="1652">
        <v>0</v>
      </c>
    </row>
    <row r="389" spans="1:256" ht="15.6" customHeight="1">
      <c r="C389" s="2641"/>
      <c r="D389" s="2642"/>
      <c r="F389" s="2670" t="s">
        <v>634</v>
      </c>
      <c r="G389" s="2632"/>
      <c r="H389" s="2632"/>
      <c r="I389" s="2632"/>
      <c r="J389" s="2632"/>
      <c r="K389" s="2632"/>
      <c r="L389" s="2632"/>
      <c r="M389" s="2632"/>
      <c r="N389" s="2632"/>
      <c r="O389" s="808">
        <v>0</v>
      </c>
      <c r="P389" s="808">
        <v>0</v>
      </c>
      <c r="Q389" s="808">
        <v>0</v>
      </c>
      <c r="R389" s="808">
        <v>0</v>
      </c>
      <c r="S389" s="2643">
        <v>0</v>
      </c>
      <c r="T389" s="2643">
        <v>0</v>
      </c>
      <c r="U389" s="810">
        <v>0</v>
      </c>
      <c r="V389" s="2644">
        <v>0</v>
      </c>
      <c r="W389" s="2644">
        <v>0</v>
      </c>
      <c r="X389" s="1652">
        <v>0</v>
      </c>
      <c r="Y389" s="2646">
        <v>0</v>
      </c>
      <c r="Z389" s="2646">
        <v>0</v>
      </c>
      <c r="AA389" s="2647">
        <v>0</v>
      </c>
      <c r="AB389" s="2647">
        <v>0</v>
      </c>
      <c r="AC389" s="515">
        <v>0</v>
      </c>
      <c r="AD389" s="515">
        <v>0</v>
      </c>
      <c r="AE389" s="515">
        <v>0</v>
      </c>
      <c r="AF389" s="515">
        <v>0</v>
      </c>
      <c r="AG389" s="515">
        <v>0</v>
      </c>
      <c r="AH389" s="515">
        <v>0</v>
      </c>
      <c r="AI389" s="515">
        <v>0</v>
      </c>
      <c r="AJ389" s="515">
        <v>0</v>
      </c>
      <c r="AK389" s="515">
        <v>0</v>
      </c>
      <c r="AL389" s="515">
        <v>0</v>
      </c>
      <c r="AM389" s="515">
        <v>0</v>
      </c>
      <c r="AN389" s="515">
        <v>0</v>
      </c>
      <c r="AO389" s="515">
        <v>0</v>
      </c>
      <c r="AP389" s="561">
        <v>0</v>
      </c>
      <c r="AS389" s="1652">
        <v>0</v>
      </c>
    </row>
    <row r="390" spans="1:256" ht="15.6" customHeight="1">
      <c r="C390" s="2641"/>
      <c r="D390" s="2642"/>
      <c r="F390" s="2670" t="s">
        <v>637</v>
      </c>
      <c r="G390" s="2632"/>
      <c r="H390" s="2632"/>
      <c r="I390" s="2632"/>
      <c r="J390" s="2632"/>
      <c r="K390" s="2632"/>
      <c r="L390" s="2632"/>
      <c r="M390" s="2632"/>
      <c r="N390" s="2632"/>
      <c r="O390" s="808">
        <v>0</v>
      </c>
      <c r="P390" s="808">
        <v>171500</v>
      </c>
      <c r="Q390" s="808">
        <v>167300</v>
      </c>
      <c r="R390" s="808">
        <v>9300</v>
      </c>
      <c r="S390" s="2643">
        <v>7100</v>
      </c>
      <c r="T390" s="2643">
        <v>10000</v>
      </c>
      <c r="U390" s="810">
        <v>7200</v>
      </c>
      <c r="V390" s="2644">
        <v>6500</v>
      </c>
      <c r="W390" s="2644">
        <v>6200</v>
      </c>
      <c r="X390" s="1652">
        <v>7300</v>
      </c>
      <c r="Y390" s="2646">
        <v>5100</v>
      </c>
      <c r="Z390" s="2646">
        <v>5100</v>
      </c>
      <c r="AA390" s="2647">
        <v>4300</v>
      </c>
      <c r="AB390" s="2647">
        <v>3500</v>
      </c>
      <c r="AC390" s="515">
        <v>3600</v>
      </c>
      <c r="AD390" s="515">
        <v>3700</v>
      </c>
      <c r="AE390" s="515">
        <v>3800</v>
      </c>
      <c r="AF390" s="515">
        <v>3900</v>
      </c>
      <c r="AG390" s="515">
        <v>4000</v>
      </c>
      <c r="AH390" s="515">
        <v>4100</v>
      </c>
      <c r="AI390" s="515">
        <v>4200</v>
      </c>
      <c r="AJ390" s="515">
        <v>4300</v>
      </c>
      <c r="AK390" s="515">
        <v>4400</v>
      </c>
      <c r="AL390" s="515">
        <v>4500</v>
      </c>
      <c r="AM390" s="515">
        <v>4600</v>
      </c>
      <c r="AN390" s="515">
        <v>4700</v>
      </c>
      <c r="AO390" s="515">
        <v>4800</v>
      </c>
      <c r="AP390" s="561">
        <v>4900</v>
      </c>
      <c r="AS390" s="1652">
        <v>5100</v>
      </c>
    </row>
    <row r="391" spans="1:256" ht="15.6" customHeight="1">
      <c r="C391" s="2641"/>
      <c r="D391" s="2642"/>
      <c r="F391" s="2722" t="s">
        <v>640</v>
      </c>
      <c r="G391" s="2649"/>
      <c r="H391" s="2649"/>
      <c r="I391" s="2649"/>
      <c r="J391" s="2649"/>
      <c r="K391" s="2649"/>
      <c r="L391" s="2649"/>
      <c r="M391" s="2649"/>
      <c r="N391" s="2649"/>
      <c r="O391" s="808">
        <v>0</v>
      </c>
      <c r="P391" s="808">
        <v>0</v>
      </c>
      <c r="Q391" s="808">
        <v>0</v>
      </c>
      <c r="R391" s="808">
        <v>0</v>
      </c>
      <c r="S391" s="2643">
        <v>0</v>
      </c>
      <c r="T391" s="2643">
        <v>0</v>
      </c>
      <c r="U391" s="810">
        <v>0</v>
      </c>
      <c r="V391" s="2644">
        <v>0</v>
      </c>
      <c r="W391" s="2644">
        <v>0</v>
      </c>
      <c r="X391" s="1652">
        <v>0</v>
      </c>
      <c r="Y391" s="2646">
        <v>0</v>
      </c>
      <c r="Z391" s="2646">
        <v>0</v>
      </c>
      <c r="AA391" s="2647">
        <v>-24700</v>
      </c>
      <c r="AB391" s="2647">
        <v>-25400</v>
      </c>
      <c r="AC391" s="515">
        <v>-26000</v>
      </c>
      <c r="AD391" s="515">
        <v>-26700</v>
      </c>
      <c r="AE391" s="515">
        <v>-27400</v>
      </c>
      <c r="AF391" s="515">
        <v>-28100</v>
      </c>
      <c r="AG391" s="515">
        <v>-28800</v>
      </c>
      <c r="AH391" s="515">
        <v>-29500</v>
      </c>
      <c r="AI391" s="515">
        <v>-30200</v>
      </c>
      <c r="AJ391" s="515">
        <v>-31000</v>
      </c>
      <c r="AK391" s="515">
        <v>-31800</v>
      </c>
      <c r="AL391" s="515">
        <v>-32600</v>
      </c>
      <c r="AM391" s="515">
        <v>-33400</v>
      </c>
      <c r="AN391" s="515">
        <v>-34200</v>
      </c>
      <c r="AO391" s="515">
        <v>-35100</v>
      </c>
      <c r="AP391" s="561">
        <v>-36000</v>
      </c>
      <c r="AQ391" s="2731"/>
      <c r="AS391" s="1652">
        <v>0</v>
      </c>
    </row>
    <row r="392" spans="1:256" ht="15.6" customHeight="1">
      <c r="C392" s="2641"/>
      <c r="D392" s="2650"/>
      <c r="E392" s="2651"/>
      <c r="F392" s="2652" t="s">
        <v>37</v>
      </c>
      <c r="G392" s="2653"/>
      <c r="H392" s="2653"/>
      <c r="I392" s="2653"/>
      <c r="J392" s="2653"/>
      <c r="K392" s="2653"/>
      <c r="L392" s="2653"/>
      <c r="M392" s="2653"/>
      <c r="N392" s="2653"/>
      <c r="O392" s="546">
        <v>0</v>
      </c>
      <c r="P392" s="2654">
        <v>3110800</v>
      </c>
      <c r="Q392" s="2654">
        <v>3045900</v>
      </c>
      <c r="R392" s="2654">
        <v>515800</v>
      </c>
      <c r="S392" s="2655">
        <v>475100</v>
      </c>
      <c r="T392" s="2655">
        <v>321400</v>
      </c>
      <c r="U392" s="2656">
        <v>284300</v>
      </c>
      <c r="V392" s="2657">
        <v>244500</v>
      </c>
      <c r="W392" s="546">
        <v>252400</v>
      </c>
      <c r="X392" s="2658">
        <v>344000</v>
      </c>
      <c r="Y392" s="2659">
        <v>496600</v>
      </c>
      <c r="Z392" s="2659">
        <v>523400</v>
      </c>
      <c r="AA392" s="2660">
        <v>509016.46357500006</v>
      </c>
      <c r="AB392" s="2660">
        <v>507733.27523499995</v>
      </c>
      <c r="AC392" s="546">
        <v>528600</v>
      </c>
      <c r="AD392" s="546">
        <v>552700</v>
      </c>
      <c r="AE392" s="546">
        <v>578400</v>
      </c>
      <c r="AF392" s="546">
        <v>604900</v>
      </c>
      <c r="AG392" s="546">
        <v>626600</v>
      </c>
      <c r="AH392" s="546">
        <v>649100</v>
      </c>
      <c r="AI392" s="546">
        <v>672400</v>
      </c>
      <c r="AJ392" s="546">
        <v>696500</v>
      </c>
      <c r="AK392" s="546">
        <v>721600</v>
      </c>
      <c r="AL392" s="546">
        <v>747700</v>
      </c>
      <c r="AM392" s="546">
        <v>774800</v>
      </c>
      <c r="AN392" s="546">
        <v>803000</v>
      </c>
      <c r="AO392" s="546">
        <v>832200</v>
      </c>
      <c r="AP392" s="547">
        <v>862600</v>
      </c>
      <c r="AQ392" s="2716"/>
      <c r="AR392" s="2565"/>
      <c r="AS392" s="2658">
        <v>523400</v>
      </c>
      <c r="AT392" s="2565"/>
      <c r="AU392" s="2565"/>
      <c r="AV392" s="2565"/>
      <c r="AW392" s="2565"/>
      <c r="AX392" s="2565"/>
      <c r="AY392" s="2565"/>
      <c r="AZ392" s="2565"/>
      <c r="BA392" s="2565"/>
      <c r="BB392" s="2565"/>
      <c r="BC392" s="2565"/>
      <c r="BD392" s="2565"/>
      <c r="BE392" s="2565"/>
      <c r="BF392" s="2565"/>
      <c r="BG392" s="2565"/>
      <c r="BH392" s="2565"/>
      <c r="BI392" s="2565"/>
      <c r="BJ392" s="2565"/>
      <c r="BK392" s="2565"/>
      <c r="BL392" s="2565"/>
      <c r="BM392" s="2565"/>
      <c r="BN392" s="2565"/>
      <c r="BO392" s="2565"/>
      <c r="BP392" s="2565"/>
      <c r="BQ392" s="2565"/>
      <c r="BR392" s="2565"/>
      <c r="BS392" s="2565"/>
      <c r="BT392" s="2565"/>
      <c r="BU392" s="2565"/>
      <c r="BV392" s="2565"/>
      <c r="BW392" s="2565"/>
      <c r="BX392" s="2565"/>
      <c r="BY392" s="2565"/>
      <c r="BZ392" s="2565"/>
      <c r="CA392" s="2565"/>
      <c r="CB392" s="2565"/>
      <c r="CC392" s="2565"/>
      <c r="CD392" s="2565"/>
      <c r="CE392" s="2565"/>
      <c r="CF392" s="2565"/>
      <c r="CG392" s="2565"/>
      <c r="CH392" s="2565"/>
      <c r="CI392" s="2565"/>
      <c r="CJ392" s="2565"/>
      <c r="CK392" s="2565"/>
      <c r="CL392" s="2565"/>
      <c r="CM392" s="2565"/>
      <c r="CN392" s="2565"/>
      <c r="CO392" s="2565"/>
      <c r="CP392" s="2565"/>
      <c r="CQ392" s="2565"/>
      <c r="CR392" s="2565"/>
      <c r="CS392" s="2565"/>
      <c r="CT392" s="2565"/>
      <c r="CU392" s="2565"/>
      <c r="CV392" s="2565"/>
      <c r="CW392" s="2565"/>
      <c r="CX392" s="2565"/>
      <c r="CY392" s="2565"/>
      <c r="CZ392" s="2565"/>
      <c r="DA392" s="2565"/>
      <c r="DB392" s="2565"/>
      <c r="DC392" s="2565"/>
      <c r="DD392" s="2565"/>
      <c r="DE392" s="2565"/>
      <c r="DF392" s="2565"/>
      <c r="DG392" s="2565"/>
      <c r="DH392" s="2565"/>
      <c r="DI392" s="2565"/>
      <c r="DJ392" s="2565"/>
      <c r="DK392" s="2565"/>
      <c r="DL392" s="2565"/>
      <c r="DM392" s="2565"/>
      <c r="DN392" s="2565"/>
      <c r="DO392" s="2565"/>
      <c r="DP392" s="2565"/>
      <c r="DQ392" s="2565"/>
      <c r="DR392" s="2565"/>
      <c r="DS392" s="2565"/>
      <c r="DT392" s="2565"/>
      <c r="DU392" s="2565"/>
      <c r="DV392" s="2565"/>
      <c r="DW392" s="2565"/>
      <c r="DX392" s="2565"/>
      <c r="DY392" s="2565"/>
      <c r="DZ392" s="2565"/>
      <c r="EA392" s="2565"/>
      <c r="EB392" s="2565"/>
      <c r="EC392" s="2565"/>
      <c r="ED392" s="2565"/>
      <c r="EE392" s="2565"/>
      <c r="EF392" s="2565"/>
      <c r="EG392" s="2565"/>
      <c r="EH392" s="2565"/>
      <c r="EI392" s="2565"/>
      <c r="EJ392" s="2565"/>
      <c r="EK392" s="2565"/>
      <c r="EL392" s="2565"/>
      <c r="EM392" s="2565"/>
      <c r="EN392" s="2565"/>
      <c r="EO392" s="2565"/>
      <c r="EP392" s="2565"/>
      <c r="EQ392" s="2565"/>
      <c r="ER392" s="2565"/>
      <c r="ES392" s="2565"/>
      <c r="ET392" s="2565"/>
      <c r="EU392" s="2565"/>
      <c r="EV392" s="2565"/>
      <c r="EW392" s="2565"/>
      <c r="EX392" s="2565"/>
      <c r="EY392" s="2565"/>
      <c r="EZ392" s="2565"/>
      <c r="FA392" s="2565"/>
      <c r="FB392" s="2565"/>
      <c r="FC392" s="2565"/>
      <c r="FD392" s="2565"/>
      <c r="FE392" s="2565"/>
      <c r="FF392" s="2565"/>
      <c r="FG392" s="2565"/>
      <c r="FH392" s="2565"/>
      <c r="FI392" s="2565"/>
      <c r="FJ392" s="2565"/>
      <c r="FK392" s="2565"/>
      <c r="FL392" s="2565"/>
      <c r="FM392" s="2565"/>
      <c r="FN392" s="2565"/>
      <c r="FO392" s="2565"/>
      <c r="FP392" s="2565"/>
      <c r="FQ392" s="2565"/>
      <c r="FR392" s="2565"/>
      <c r="FS392" s="2565"/>
      <c r="FT392" s="2565"/>
      <c r="FU392" s="2565"/>
      <c r="FV392" s="2565"/>
      <c r="FW392" s="2565"/>
      <c r="FX392" s="2565"/>
      <c r="FY392" s="2565"/>
      <c r="FZ392" s="2565"/>
      <c r="GA392" s="2565"/>
      <c r="GB392" s="2565"/>
      <c r="GC392" s="2565"/>
      <c r="GD392" s="2565"/>
      <c r="GE392" s="2565"/>
      <c r="GF392" s="2565"/>
      <c r="GG392" s="2565"/>
      <c r="GH392" s="2565"/>
      <c r="GI392" s="2565"/>
      <c r="GJ392" s="2565"/>
      <c r="GK392" s="2565"/>
      <c r="GL392" s="2565"/>
      <c r="GM392" s="2565"/>
      <c r="GN392" s="2565"/>
      <c r="GO392" s="2565"/>
      <c r="GP392" s="2565"/>
      <c r="GQ392" s="2565"/>
      <c r="GR392" s="2565"/>
      <c r="GS392" s="2565"/>
      <c r="GT392" s="2565"/>
      <c r="GU392" s="2565"/>
      <c r="GV392" s="2565"/>
      <c r="GW392" s="2565"/>
      <c r="GX392" s="2565"/>
      <c r="GY392" s="2565"/>
      <c r="GZ392" s="2565"/>
      <c r="HA392" s="2565"/>
      <c r="HB392" s="2565"/>
      <c r="HC392" s="2565"/>
      <c r="HD392" s="2565"/>
      <c r="HE392" s="2565"/>
      <c r="HF392" s="2565"/>
      <c r="HG392" s="2565"/>
      <c r="HH392" s="2565"/>
      <c r="HI392" s="2565"/>
      <c r="HJ392" s="2565"/>
      <c r="HK392" s="2565"/>
      <c r="HL392" s="2565"/>
      <c r="HM392" s="2565"/>
      <c r="HN392" s="2565"/>
      <c r="HO392" s="2565"/>
      <c r="HP392" s="2565"/>
      <c r="HQ392" s="2565"/>
      <c r="HR392" s="2565"/>
      <c r="HS392" s="2565"/>
      <c r="HT392" s="2565"/>
      <c r="HU392" s="2565"/>
      <c r="HV392" s="2565"/>
      <c r="HW392" s="2565"/>
      <c r="HX392" s="2565"/>
      <c r="HY392" s="2565"/>
      <c r="HZ392" s="2565"/>
      <c r="IA392" s="2565"/>
      <c r="IB392" s="2565"/>
      <c r="IC392" s="2565"/>
      <c r="ID392" s="2565"/>
      <c r="IE392" s="2565"/>
      <c r="IF392" s="2565"/>
      <c r="IG392" s="2565"/>
      <c r="IH392" s="2565"/>
      <c r="II392" s="2565"/>
      <c r="IJ392" s="2565"/>
      <c r="IK392" s="2565"/>
      <c r="IL392" s="2565"/>
      <c r="IM392" s="2565"/>
      <c r="IN392" s="2565"/>
      <c r="IO392" s="2565"/>
      <c r="IP392" s="2565"/>
      <c r="IQ392" s="2565"/>
      <c r="IR392" s="2565"/>
      <c r="IS392" s="2565"/>
      <c r="IT392" s="2565"/>
      <c r="IU392" s="2565"/>
      <c r="IV392" s="2565"/>
    </row>
    <row r="393" spans="1:256" s="2565" customFormat="1" ht="15.6" customHeight="1">
      <c r="A393" s="2522"/>
      <c r="B393" s="2522"/>
      <c r="C393" s="2641"/>
      <c r="D393" s="2642"/>
      <c r="E393" s="2717" t="s">
        <v>777</v>
      </c>
      <c r="F393" s="2670"/>
      <c r="G393" s="2632"/>
      <c r="H393" s="2632"/>
      <c r="I393" s="2632"/>
      <c r="J393" s="2632"/>
      <c r="K393" s="2632"/>
      <c r="L393" s="2632"/>
      <c r="M393" s="2632"/>
      <c r="N393" s="2632"/>
      <c r="O393" s="808"/>
      <c r="P393" s="808"/>
      <c r="Q393" s="808"/>
      <c r="R393" s="808"/>
      <c r="S393" s="2643"/>
      <c r="T393" s="2643"/>
      <c r="U393" s="810"/>
      <c r="V393" s="2644"/>
      <c r="W393" s="2644"/>
      <c r="X393" s="1652"/>
      <c r="Y393" s="2646"/>
      <c r="Z393" s="2646"/>
      <c r="AA393" s="2647"/>
      <c r="AB393" s="2647"/>
      <c r="AC393" s="511"/>
      <c r="AD393" s="511"/>
      <c r="AE393" s="511"/>
      <c r="AF393" s="511"/>
      <c r="AG393" s="511"/>
      <c r="AH393" s="511"/>
      <c r="AI393" s="511"/>
      <c r="AJ393" s="511"/>
      <c r="AK393" s="511"/>
      <c r="AL393" s="511"/>
      <c r="AM393" s="511"/>
      <c r="AN393" s="511"/>
      <c r="AO393" s="511"/>
      <c r="AP393" s="1343"/>
      <c r="AQ393" s="2520"/>
      <c r="AR393" s="2520"/>
      <c r="AS393" s="1652"/>
      <c r="AT393" s="2520"/>
      <c r="AU393" s="2520"/>
      <c r="AV393" s="2520"/>
      <c r="AW393" s="2520"/>
      <c r="AX393" s="2520"/>
      <c r="AY393" s="2520"/>
      <c r="AZ393" s="2520"/>
      <c r="BA393" s="2520"/>
      <c r="BB393" s="2520"/>
      <c r="BC393" s="2520"/>
      <c r="BD393" s="2520"/>
      <c r="BE393" s="2520"/>
      <c r="BF393" s="2520"/>
      <c r="BG393" s="2520"/>
      <c r="BH393" s="2520"/>
      <c r="BI393" s="2520"/>
      <c r="BJ393" s="2520"/>
      <c r="BK393" s="2520"/>
      <c r="BL393" s="2520"/>
      <c r="BM393" s="2520"/>
      <c r="BN393" s="2520"/>
      <c r="BO393" s="2520"/>
      <c r="BP393" s="2520"/>
      <c r="BQ393" s="2520"/>
      <c r="BR393" s="2520"/>
      <c r="BS393" s="2520"/>
      <c r="BT393" s="2520"/>
      <c r="BU393" s="2520"/>
      <c r="BV393" s="2520"/>
      <c r="BW393" s="2520"/>
      <c r="BX393" s="2520"/>
      <c r="BY393" s="2520"/>
      <c r="BZ393" s="2520"/>
      <c r="CA393" s="2520"/>
      <c r="CB393" s="2520"/>
      <c r="CC393" s="2520"/>
      <c r="CD393" s="2520"/>
      <c r="CE393" s="2520"/>
      <c r="CF393" s="2520"/>
      <c r="CG393" s="2520"/>
      <c r="CH393" s="2520"/>
      <c r="CI393" s="2520"/>
      <c r="CJ393" s="2520"/>
      <c r="CK393" s="2520"/>
      <c r="CL393" s="2520"/>
      <c r="CM393" s="2520"/>
      <c r="CN393" s="2520"/>
      <c r="CO393" s="2520"/>
      <c r="CP393" s="2520"/>
      <c r="CQ393" s="2520"/>
      <c r="CR393" s="2520"/>
      <c r="CS393" s="2520"/>
      <c r="CT393" s="2520"/>
      <c r="CU393" s="2520"/>
      <c r="CV393" s="2520"/>
      <c r="CW393" s="2520"/>
      <c r="CX393" s="2520"/>
      <c r="CY393" s="2520"/>
      <c r="CZ393" s="2520"/>
      <c r="DA393" s="2520"/>
      <c r="DB393" s="2520"/>
      <c r="DC393" s="2520"/>
      <c r="DD393" s="2520"/>
      <c r="DE393" s="2520"/>
      <c r="DF393" s="2520"/>
      <c r="DG393" s="2520"/>
      <c r="DH393" s="2520"/>
      <c r="DI393" s="2520"/>
      <c r="DJ393" s="2520"/>
      <c r="DK393" s="2520"/>
      <c r="DL393" s="2520"/>
      <c r="DM393" s="2520"/>
      <c r="DN393" s="2520"/>
      <c r="DO393" s="2520"/>
      <c r="DP393" s="2520"/>
      <c r="DQ393" s="2520"/>
      <c r="DR393" s="2520"/>
      <c r="DS393" s="2520"/>
      <c r="DT393" s="2520"/>
      <c r="DU393" s="2520"/>
      <c r="DV393" s="2520"/>
      <c r="DW393" s="2520"/>
      <c r="DX393" s="2520"/>
      <c r="DY393" s="2520"/>
      <c r="DZ393" s="2520"/>
      <c r="EA393" s="2520"/>
      <c r="EB393" s="2520"/>
      <c r="EC393" s="2520"/>
      <c r="ED393" s="2520"/>
      <c r="EE393" s="2520"/>
      <c r="EF393" s="2520"/>
      <c r="EG393" s="2520"/>
      <c r="EH393" s="2520"/>
      <c r="EI393" s="2520"/>
      <c r="EJ393" s="2520"/>
      <c r="EK393" s="2520"/>
      <c r="EL393" s="2520"/>
      <c r="EM393" s="2520"/>
      <c r="EN393" s="2520"/>
      <c r="EO393" s="2520"/>
      <c r="EP393" s="2520"/>
      <c r="EQ393" s="2520"/>
      <c r="ER393" s="2520"/>
      <c r="ES393" s="2520"/>
      <c r="ET393" s="2520"/>
      <c r="EU393" s="2520"/>
      <c r="EV393" s="2520"/>
      <c r="EW393" s="2520"/>
      <c r="EX393" s="2520"/>
      <c r="EY393" s="2520"/>
      <c r="EZ393" s="2520"/>
      <c r="FA393" s="2520"/>
      <c r="FB393" s="2520"/>
      <c r="FC393" s="2520"/>
      <c r="FD393" s="2520"/>
      <c r="FE393" s="2520"/>
      <c r="FF393" s="2520"/>
      <c r="FG393" s="2520"/>
      <c r="FH393" s="2520"/>
      <c r="FI393" s="2520"/>
      <c r="FJ393" s="2520"/>
      <c r="FK393" s="2520"/>
      <c r="FL393" s="2520"/>
      <c r="FM393" s="2520"/>
      <c r="FN393" s="2520"/>
      <c r="FO393" s="2520"/>
      <c r="FP393" s="2520"/>
      <c r="FQ393" s="2520"/>
      <c r="FR393" s="2520"/>
      <c r="FS393" s="2520"/>
      <c r="FT393" s="2520"/>
      <c r="FU393" s="2520"/>
      <c r="FV393" s="2520"/>
      <c r="FW393" s="2520"/>
      <c r="FX393" s="2520"/>
      <c r="FY393" s="2520"/>
      <c r="FZ393" s="2520"/>
      <c r="GA393" s="2520"/>
      <c r="GB393" s="2520"/>
      <c r="GC393" s="2520"/>
      <c r="GD393" s="2520"/>
      <c r="GE393" s="2520"/>
      <c r="GF393" s="2520"/>
      <c r="GG393" s="2520"/>
      <c r="GH393" s="2520"/>
      <c r="GI393" s="2520"/>
      <c r="GJ393" s="2520"/>
      <c r="GK393" s="2520"/>
      <c r="GL393" s="2520"/>
      <c r="GM393" s="2520"/>
      <c r="GN393" s="2520"/>
      <c r="GO393" s="2520"/>
      <c r="GP393" s="2520"/>
      <c r="GQ393" s="2520"/>
      <c r="GR393" s="2520"/>
      <c r="GS393" s="2520"/>
      <c r="GT393" s="2520"/>
      <c r="GU393" s="2520"/>
      <c r="GV393" s="2520"/>
      <c r="GW393" s="2520"/>
      <c r="GX393" s="2520"/>
      <c r="GY393" s="2520"/>
      <c r="GZ393" s="2520"/>
      <c r="HA393" s="2520"/>
      <c r="HB393" s="2520"/>
      <c r="HC393" s="2520"/>
      <c r="HD393" s="2520"/>
      <c r="HE393" s="2520"/>
      <c r="HF393" s="2520"/>
      <c r="HG393" s="2520"/>
      <c r="HH393" s="2520"/>
      <c r="HI393" s="2520"/>
      <c r="HJ393" s="2520"/>
      <c r="HK393" s="2520"/>
      <c r="HL393" s="2520"/>
      <c r="HM393" s="2520"/>
      <c r="HN393" s="2520"/>
      <c r="HO393" s="2520"/>
      <c r="HP393" s="2520"/>
      <c r="HQ393" s="2520"/>
      <c r="HR393" s="2520"/>
      <c r="HS393" s="2520"/>
      <c r="HT393" s="2520"/>
      <c r="HU393" s="2520"/>
      <c r="HV393" s="2520"/>
      <c r="HW393" s="2520"/>
      <c r="HX393" s="2520"/>
      <c r="HY393" s="2520"/>
      <c r="HZ393" s="2520"/>
      <c r="IA393" s="2520"/>
      <c r="IB393" s="2520"/>
      <c r="IC393" s="2520"/>
      <c r="ID393" s="2520"/>
      <c r="IE393" s="2520"/>
      <c r="IF393" s="2520"/>
      <c r="IG393" s="2520"/>
      <c r="IH393" s="2520"/>
      <c r="II393" s="2520"/>
      <c r="IJ393" s="2520"/>
      <c r="IK393" s="2520"/>
      <c r="IL393" s="2520"/>
      <c r="IM393" s="2520"/>
      <c r="IN393" s="2520"/>
      <c r="IO393" s="2520"/>
      <c r="IP393" s="2520"/>
      <c r="IQ393" s="2520"/>
      <c r="IR393" s="2520"/>
      <c r="IS393" s="2520"/>
      <c r="IT393" s="2520"/>
      <c r="IU393" s="2520"/>
      <c r="IV393" s="2520"/>
    </row>
    <row r="394" spans="1:256" s="2565" customFormat="1" ht="15.6" customHeight="1">
      <c r="A394" s="2522"/>
      <c r="B394" s="2522"/>
      <c r="C394" s="2641"/>
      <c r="D394" s="2642"/>
      <c r="E394" s="2521"/>
      <c r="F394" s="2670" t="s">
        <v>628</v>
      </c>
      <c r="G394" s="2632"/>
      <c r="H394" s="2632"/>
      <c r="I394" s="2632"/>
      <c r="J394" s="2632"/>
      <c r="K394" s="2632"/>
      <c r="L394" s="2632"/>
      <c r="M394" s="2632"/>
      <c r="N394" s="2632"/>
      <c r="O394" s="808">
        <v>0</v>
      </c>
      <c r="P394" s="808">
        <v>1331500</v>
      </c>
      <c r="Q394" s="808">
        <v>1699000</v>
      </c>
      <c r="R394" s="808">
        <v>1903700</v>
      </c>
      <c r="S394" s="2643">
        <v>1153400</v>
      </c>
      <c r="T394" s="2643">
        <v>0</v>
      </c>
      <c r="U394" s="810">
        <v>0</v>
      </c>
      <c r="V394" s="2644">
        <v>0</v>
      </c>
      <c r="W394" s="2644">
        <v>0</v>
      </c>
      <c r="X394" s="1652">
        <v>0</v>
      </c>
      <c r="Y394" s="2646">
        <v>0</v>
      </c>
      <c r="Z394" s="2646">
        <v>0</v>
      </c>
      <c r="AA394" s="2647">
        <v>0</v>
      </c>
      <c r="AB394" s="2647">
        <v>0</v>
      </c>
      <c r="AC394" s="515">
        <v>0</v>
      </c>
      <c r="AD394" s="515">
        <v>0</v>
      </c>
      <c r="AE394" s="515">
        <v>0</v>
      </c>
      <c r="AF394" s="515">
        <v>0</v>
      </c>
      <c r="AG394" s="515">
        <v>0</v>
      </c>
      <c r="AH394" s="515">
        <v>0</v>
      </c>
      <c r="AI394" s="515">
        <v>0</v>
      </c>
      <c r="AJ394" s="515">
        <v>0</v>
      </c>
      <c r="AK394" s="515">
        <v>0</v>
      </c>
      <c r="AL394" s="515">
        <v>0</v>
      </c>
      <c r="AM394" s="515">
        <v>0</v>
      </c>
      <c r="AN394" s="515">
        <v>0</v>
      </c>
      <c r="AO394" s="515">
        <v>0</v>
      </c>
      <c r="AP394" s="561">
        <v>0</v>
      </c>
      <c r="AQ394" s="2520"/>
      <c r="AR394" s="2520"/>
      <c r="AS394" s="1652">
        <v>0</v>
      </c>
      <c r="AT394" s="2520"/>
      <c r="AU394" s="2520"/>
      <c r="AV394" s="2520"/>
      <c r="AW394" s="2520"/>
      <c r="AX394" s="2520"/>
      <c r="AY394" s="2520"/>
      <c r="AZ394" s="2520"/>
      <c r="BA394" s="2520"/>
      <c r="BB394" s="2520"/>
      <c r="BC394" s="2520"/>
      <c r="BD394" s="2520"/>
      <c r="BE394" s="2520"/>
      <c r="BF394" s="2520"/>
      <c r="BG394" s="2520"/>
      <c r="BH394" s="2520"/>
      <c r="BI394" s="2520"/>
      <c r="BJ394" s="2520"/>
      <c r="BK394" s="2520"/>
      <c r="BL394" s="2520"/>
      <c r="BM394" s="2520"/>
      <c r="BN394" s="2520"/>
      <c r="BO394" s="2520"/>
      <c r="BP394" s="2520"/>
      <c r="BQ394" s="2520"/>
      <c r="BR394" s="2520"/>
      <c r="BS394" s="2520"/>
      <c r="BT394" s="2520"/>
      <c r="BU394" s="2520"/>
      <c r="BV394" s="2520"/>
      <c r="BW394" s="2520"/>
      <c r="BX394" s="2520"/>
      <c r="BY394" s="2520"/>
      <c r="BZ394" s="2520"/>
      <c r="CA394" s="2520"/>
      <c r="CB394" s="2520"/>
      <c r="CC394" s="2520"/>
      <c r="CD394" s="2520"/>
      <c r="CE394" s="2520"/>
      <c r="CF394" s="2520"/>
      <c r="CG394" s="2520"/>
      <c r="CH394" s="2520"/>
      <c r="CI394" s="2520"/>
      <c r="CJ394" s="2520"/>
      <c r="CK394" s="2520"/>
      <c r="CL394" s="2520"/>
      <c r="CM394" s="2520"/>
      <c r="CN394" s="2520"/>
      <c r="CO394" s="2520"/>
      <c r="CP394" s="2520"/>
      <c r="CQ394" s="2520"/>
      <c r="CR394" s="2520"/>
      <c r="CS394" s="2520"/>
      <c r="CT394" s="2520"/>
      <c r="CU394" s="2520"/>
      <c r="CV394" s="2520"/>
      <c r="CW394" s="2520"/>
      <c r="CX394" s="2520"/>
      <c r="CY394" s="2520"/>
      <c r="CZ394" s="2520"/>
      <c r="DA394" s="2520"/>
      <c r="DB394" s="2520"/>
      <c r="DC394" s="2520"/>
      <c r="DD394" s="2520"/>
      <c r="DE394" s="2520"/>
      <c r="DF394" s="2520"/>
      <c r="DG394" s="2520"/>
      <c r="DH394" s="2520"/>
      <c r="DI394" s="2520"/>
      <c r="DJ394" s="2520"/>
      <c r="DK394" s="2520"/>
      <c r="DL394" s="2520"/>
      <c r="DM394" s="2520"/>
      <c r="DN394" s="2520"/>
      <c r="DO394" s="2520"/>
      <c r="DP394" s="2520"/>
      <c r="DQ394" s="2520"/>
      <c r="DR394" s="2520"/>
      <c r="DS394" s="2520"/>
      <c r="DT394" s="2520"/>
      <c r="DU394" s="2520"/>
      <c r="DV394" s="2520"/>
      <c r="DW394" s="2520"/>
      <c r="DX394" s="2520"/>
      <c r="DY394" s="2520"/>
      <c r="DZ394" s="2520"/>
      <c r="EA394" s="2520"/>
      <c r="EB394" s="2520"/>
      <c r="EC394" s="2520"/>
      <c r="ED394" s="2520"/>
      <c r="EE394" s="2520"/>
      <c r="EF394" s="2520"/>
      <c r="EG394" s="2520"/>
      <c r="EH394" s="2520"/>
      <c r="EI394" s="2520"/>
      <c r="EJ394" s="2520"/>
      <c r="EK394" s="2520"/>
      <c r="EL394" s="2520"/>
      <c r="EM394" s="2520"/>
      <c r="EN394" s="2520"/>
      <c r="EO394" s="2520"/>
      <c r="EP394" s="2520"/>
      <c r="EQ394" s="2520"/>
      <c r="ER394" s="2520"/>
      <c r="ES394" s="2520"/>
      <c r="ET394" s="2520"/>
      <c r="EU394" s="2520"/>
      <c r="EV394" s="2520"/>
      <c r="EW394" s="2520"/>
      <c r="EX394" s="2520"/>
      <c r="EY394" s="2520"/>
      <c r="EZ394" s="2520"/>
      <c r="FA394" s="2520"/>
      <c r="FB394" s="2520"/>
      <c r="FC394" s="2520"/>
      <c r="FD394" s="2520"/>
      <c r="FE394" s="2520"/>
      <c r="FF394" s="2520"/>
      <c r="FG394" s="2520"/>
      <c r="FH394" s="2520"/>
      <c r="FI394" s="2520"/>
      <c r="FJ394" s="2520"/>
      <c r="FK394" s="2520"/>
      <c r="FL394" s="2520"/>
      <c r="FM394" s="2520"/>
      <c r="FN394" s="2520"/>
      <c r="FO394" s="2520"/>
      <c r="FP394" s="2520"/>
      <c r="FQ394" s="2520"/>
      <c r="FR394" s="2520"/>
      <c r="FS394" s="2520"/>
      <c r="FT394" s="2520"/>
      <c r="FU394" s="2520"/>
      <c r="FV394" s="2520"/>
      <c r="FW394" s="2520"/>
      <c r="FX394" s="2520"/>
      <c r="FY394" s="2520"/>
      <c r="FZ394" s="2520"/>
      <c r="GA394" s="2520"/>
      <c r="GB394" s="2520"/>
      <c r="GC394" s="2520"/>
      <c r="GD394" s="2520"/>
      <c r="GE394" s="2520"/>
      <c r="GF394" s="2520"/>
      <c r="GG394" s="2520"/>
      <c r="GH394" s="2520"/>
      <c r="GI394" s="2520"/>
      <c r="GJ394" s="2520"/>
      <c r="GK394" s="2520"/>
      <c r="GL394" s="2520"/>
      <c r="GM394" s="2520"/>
      <c r="GN394" s="2520"/>
      <c r="GO394" s="2520"/>
      <c r="GP394" s="2520"/>
      <c r="GQ394" s="2520"/>
      <c r="GR394" s="2520"/>
      <c r="GS394" s="2520"/>
      <c r="GT394" s="2520"/>
      <c r="GU394" s="2520"/>
      <c r="GV394" s="2520"/>
      <c r="GW394" s="2520"/>
      <c r="GX394" s="2520"/>
      <c r="GY394" s="2520"/>
      <c r="GZ394" s="2520"/>
      <c r="HA394" s="2520"/>
      <c r="HB394" s="2520"/>
      <c r="HC394" s="2520"/>
      <c r="HD394" s="2520"/>
      <c r="HE394" s="2520"/>
      <c r="HF394" s="2520"/>
      <c r="HG394" s="2520"/>
      <c r="HH394" s="2520"/>
      <c r="HI394" s="2520"/>
      <c r="HJ394" s="2520"/>
      <c r="HK394" s="2520"/>
      <c r="HL394" s="2520"/>
      <c r="HM394" s="2520"/>
      <c r="HN394" s="2520"/>
      <c r="HO394" s="2520"/>
      <c r="HP394" s="2520"/>
      <c r="HQ394" s="2520"/>
      <c r="HR394" s="2520"/>
      <c r="HS394" s="2520"/>
      <c r="HT394" s="2520"/>
      <c r="HU394" s="2520"/>
      <c r="HV394" s="2520"/>
      <c r="HW394" s="2520"/>
      <c r="HX394" s="2520"/>
      <c r="HY394" s="2520"/>
      <c r="HZ394" s="2520"/>
      <c r="IA394" s="2520"/>
      <c r="IB394" s="2520"/>
      <c r="IC394" s="2520"/>
      <c r="ID394" s="2520"/>
      <c r="IE394" s="2520"/>
      <c r="IF394" s="2520"/>
      <c r="IG394" s="2520"/>
      <c r="IH394" s="2520"/>
      <c r="II394" s="2520"/>
      <c r="IJ394" s="2520"/>
      <c r="IK394" s="2520"/>
      <c r="IL394" s="2520"/>
      <c r="IM394" s="2520"/>
      <c r="IN394" s="2520"/>
      <c r="IO394" s="2520"/>
      <c r="IP394" s="2520"/>
      <c r="IQ394" s="2520"/>
      <c r="IR394" s="2520"/>
      <c r="IS394" s="2520"/>
      <c r="IT394" s="2520"/>
      <c r="IU394" s="2520"/>
      <c r="IV394" s="2520"/>
    </row>
    <row r="395" spans="1:256" ht="15.6" customHeight="1">
      <c r="C395" s="2641"/>
      <c r="D395" s="2642"/>
      <c r="F395" s="2670" t="s">
        <v>630</v>
      </c>
      <c r="G395" s="2632"/>
      <c r="H395" s="2632"/>
      <c r="I395" s="2632"/>
      <c r="J395" s="2632"/>
      <c r="K395" s="2632"/>
      <c r="L395" s="2632"/>
      <c r="M395" s="2632"/>
      <c r="N395" s="2632"/>
      <c r="O395" s="808">
        <v>0</v>
      </c>
      <c r="P395" s="808">
        <v>34000</v>
      </c>
      <c r="Q395" s="808">
        <v>0</v>
      </c>
      <c r="R395" s="808">
        <v>100</v>
      </c>
      <c r="S395" s="2643">
        <v>0</v>
      </c>
      <c r="T395" s="2643">
        <v>0</v>
      </c>
      <c r="U395" s="810">
        <v>0</v>
      </c>
      <c r="V395" s="2644">
        <v>0</v>
      </c>
      <c r="W395" s="2644">
        <v>0</v>
      </c>
      <c r="X395" s="1652">
        <v>0</v>
      </c>
      <c r="Y395" s="2646">
        <v>0</v>
      </c>
      <c r="Z395" s="2646">
        <v>0</v>
      </c>
      <c r="AA395" s="2647">
        <v>0</v>
      </c>
      <c r="AB395" s="2647">
        <v>0</v>
      </c>
      <c r="AC395" s="515">
        <v>0</v>
      </c>
      <c r="AD395" s="515">
        <v>0</v>
      </c>
      <c r="AE395" s="515">
        <v>0</v>
      </c>
      <c r="AF395" s="515">
        <v>0</v>
      </c>
      <c r="AG395" s="515">
        <v>0</v>
      </c>
      <c r="AH395" s="515">
        <v>0</v>
      </c>
      <c r="AI395" s="515">
        <v>0</v>
      </c>
      <c r="AJ395" s="515">
        <v>0</v>
      </c>
      <c r="AK395" s="515">
        <v>0</v>
      </c>
      <c r="AL395" s="515">
        <v>0</v>
      </c>
      <c r="AM395" s="515">
        <v>0</v>
      </c>
      <c r="AN395" s="515">
        <v>0</v>
      </c>
      <c r="AO395" s="515">
        <v>0</v>
      </c>
      <c r="AP395" s="561">
        <v>0</v>
      </c>
      <c r="AS395" s="1652">
        <v>0</v>
      </c>
    </row>
    <row r="396" spans="1:256" ht="15.6" customHeight="1">
      <c r="C396" s="2641"/>
      <c r="D396" s="2642"/>
      <c r="F396" s="2621" t="s">
        <v>631</v>
      </c>
      <c r="G396" s="2632"/>
      <c r="H396" s="2632"/>
      <c r="I396" s="2632"/>
      <c r="J396" s="2632"/>
      <c r="K396" s="2632"/>
      <c r="L396" s="2632"/>
      <c r="M396" s="2632"/>
      <c r="N396" s="2632"/>
      <c r="O396" s="808">
        <v>0</v>
      </c>
      <c r="P396" s="808">
        <v>0</v>
      </c>
      <c r="Q396" s="808">
        <v>0</v>
      </c>
      <c r="R396" s="808">
        <v>0</v>
      </c>
      <c r="S396" s="2643">
        <v>0</v>
      </c>
      <c r="T396" s="2643">
        <v>0</v>
      </c>
      <c r="U396" s="810">
        <v>0</v>
      </c>
      <c r="V396" s="2644">
        <v>0</v>
      </c>
      <c r="W396" s="2644">
        <v>0</v>
      </c>
      <c r="X396" s="1652">
        <v>0</v>
      </c>
      <c r="Y396" s="2646">
        <v>0</v>
      </c>
      <c r="Z396" s="2646">
        <v>0</v>
      </c>
      <c r="AA396" s="2647">
        <v>0</v>
      </c>
      <c r="AB396" s="2647">
        <v>0</v>
      </c>
      <c r="AC396" s="515">
        <v>0</v>
      </c>
      <c r="AD396" s="515">
        <v>0</v>
      </c>
      <c r="AE396" s="515">
        <v>0</v>
      </c>
      <c r="AF396" s="515">
        <v>0</v>
      </c>
      <c r="AG396" s="515">
        <v>0</v>
      </c>
      <c r="AH396" s="515">
        <v>0</v>
      </c>
      <c r="AI396" s="515">
        <v>0</v>
      </c>
      <c r="AJ396" s="515">
        <v>0</v>
      </c>
      <c r="AK396" s="515">
        <v>0</v>
      </c>
      <c r="AL396" s="515">
        <v>0</v>
      </c>
      <c r="AM396" s="515">
        <v>0</v>
      </c>
      <c r="AN396" s="515">
        <v>0</v>
      </c>
      <c r="AO396" s="515">
        <v>0</v>
      </c>
      <c r="AP396" s="561">
        <v>0</v>
      </c>
      <c r="AS396" s="1652">
        <v>0</v>
      </c>
    </row>
    <row r="397" spans="1:256" ht="15.6" customHeight="1">
      <c r="C397" s="2641"/>
      <c r="D397" s="2642"/>
      <c r="F397" s="2621" t="s">
        <v>634</v>
      </c>
      <c r="G397" s="2632"/>
      <c r="H397" s="2632"/>
      <c r="I397" s="2632"/>
      <c r="J397" s="2632"/>
      <c r="K397" s="2632"/>
      <c r="L397" s="2632"/>
      <c r="M397" s="2632"/>
      <c r="N397" s="2632"/>
      <c r="O397" s="808">
        <v>0</v>
      </c>
      <c r="P397" s="808">
        <v>0</v>
      </c>
      <c r="Q397" s="808">
        <v>0</v>
      </c>
      <c r="R397" s="808">
        <v>0</v>
      </c>
      <c r="S397" s="2643">
        <v>0</v>
      </c>
      <c r="T397" s="2643">
        <v>0</v>
      </c>
      <c r="U397" s="810">
        <v>0</v>
      </c>
      <c r="V397" s="2644">
        <v>0</v>
      </c>
      <c r="W397" s="2644">
        <v>0</v>
      </c>
      <c r="X397" s="1652">
        <v>0</v>
      </c>
      <c r="Y397" s="2646">
        <v>0</v>
      </c>
      <c r="Z397" s="2646">
        <v>0</v>
      </c>
      <c r="AA397" s="2647">
        <v>0</v>
      </c>
      <c r="AB397" s="2647">
        <v>0</v>
      </c>
      <c r="AC397" s="515">
        <v>0</v>
      </c>
      <c r="AD397" s="515">
        <v>0</v>
      </c>
      <c r="AE397" s="515">
        <v>0</v>
      </c>
      <c r="AF397" s="515">
        <v>0</v>
      </c>
      <c r="AG397" s="515">
        <v>0</v>
      </c>
      <c r="AH397" s="515">
        <v>0</v>
      </c>
      <c r="AI397" s="515">
        <v>0</v>
      </c>
      <c r="AJ397" s="515">
        <v>0</v>
      </c>
      <c r="AK397" s="515">
        <v>0</v>
      </c>
      <c r="AL397" s="515">
        <v>0</v>
      </c>
      <c r="AM397" s="515">
        <v>0</v>
      </c>
      <c r="AN397" s="515">
        <v>0</v>
      </c>
      <c r="AO397" s="515">
        <v>0</v>
      </c>
      <c r="AP397" s="561">
        <v>0</v>
      </c>
      <c r="AS397" s="1652">
        <v>0</v>
      </c>
    </row>
    <row r="398" spans="1:256" ht="15.6" customHeight="1">
      <c r="C398" s="2641"/>
      <c r="D398" s="2642"/>
      <c r="F398" s="2621" t="s">
        <v>637</v>
      </c>
      <c r="G398" s="2632"/>
      <c r="H398" s="2632"/>
      <c r="I398" s="2632"/>
      <c r="J398" s="2632"/>
      <c r="K398" s="2632"/>
      <c r="L398" s="2632"/>
      <c r="M398" s="2632"/>
      <c r="N398" s="2632"/>
      <c r="O398" s="808">
        <v>0</v>
      </c>
      <c r="P398" s="808">
        <v>33400</v>
      </c>
      <c r="Q398" s="808">
        <v>58100</v>
      </c>
      <c r="R398" s="808">
        <v>72900</v>
      </c>
      <c r="S398" s="2643">
        <v>8400</v>
      </c>
      <c r="T398" s="2643">
        <v>0</v>
      </c>
      <c r="U398" s="810">
        <v>0</v>
      </c>
      <c r="V398" s="2644">
        <v>0</v>
      </c>
      <c r="W398" s="2644">
        <v>0</v>
      </c>
      <c r="X398" s="1652">
        <v>0</v>
      </c>
      <c r="Y398" s="2646">
        <v>0</v>
      </c>
      <c r="Z398" s="2646">
        <v>0</v>
      </c>
      <c r="AA398" s="2647">
        <v>0</v>
      </c>
      <c r="AB398" s="2647">
        <v>0</v>
      </c>
      <c r="AC398" s="515">
        <v>0</v>
      </c>
      <c r="AD398" s="515">
        <v>0</v>
      </c>
      <c r="AE398" s="515">
        <v>0</v>
      </c>
      <c r="AF398" s="515">
        <v>0</v>
      </c>
      <c r="AG398" s="515">
        <v>0</v>
      </c>
      <c r="AH398" s="515">
        <v>0</v>
      </c>
      <c r="AI398" s="515">
        <v>0</v>
      </c>
      <c r="AJ398" s="515">
        <v>0</v>
      </c>
      <c r="AK398" s="515">
        <v>0</v>
      </c>
      <c r="AL398" s="515">
        <v>0</v>
      </c>
      <c r="AM398" s="515">
        <v>0</v>
      </c>
      <c r="AN398" s="515">
        <v>0</v>
      </c>
      <c r="AO398" s="515">
        <v>0</v>
      </c>
      <c r="AP398" s="561">
        <v>0</v>
      </c>
      <c r="AS398" s="1652">
        <v>0</v>
      </c>
    </row>
    <row r="399" spans="1:256" ht="15.6" customHeight="1">
      <c r="A399" s="2732"/>
      <c r="B399" s="2732"/>
      <c r="C399" s="2641"/>
      <c r="D399" s="2642"/>
      <c r="F399" s="2648" t="s">
        <v>640</v>
      </c>
      <c r="G399" s="2649"/>
      <c r="H399" s="2649"/>
      <c r="I399" s="2649"/>
      <c r="J399" s="2649"/>
      <c r="K399" s="2649"/>
      <c r="L399" s="2649"/>
      <c r="M399" s="2649"/>
      <c r="N399" s="2649"/>
      <c r="O399" s="808">
        <v>0</v>
      </c>
      <c r="P399" s="808">
        <v>0</v>
      </c>
      <c r="Q399" s="808">
        <v>0</v>
      </c>
      <c r="R399" s="808">
        <v>0</v>
      </c>
      <c r="S399" s="2643">
        <v>0</v>
      </c>
      <c r="T399" s="2643">
        <v>0</v>
      </c>
      <c r="U399" s="810">
        <v>0</v>
      </c>
      <c r="V399" s="2644">
        <v>0</v>
      </c>
      <c r="W399" s="2644">
        <v>0</v>
      </c>
      <c r="X399" s="1652">
        <v>0</v>
      </c>
      <c r="Y399" s="2646">
        <v>0</v>
      </c>
      <c r="Z399" s="2646">
        <v>0</v>
      </c>
      <c r="AA399" s="2647">
        <v>0</v>
      </c>
      <c r="AB399" s="2647">
        <v>0</v>
      </c>
      <c r="AC399" s="515">
        <v>0</v>
      </c>
      <c r="AD399" s="515">
        <v>0</v>
      </c>
      <c r="AE399" s="515">
        <v>0</v>
      </c>
      <c r="AF399" s="515">
        <v>0</v>
      </c>
      <c r="AG399" s="515">
        <v>0</v>
      </c>
      <c r="AH399" s="515">
        <v>0</v>
      </c>
      <c r="AI399" s="515">
        <v>0</v>
      </c>
      <c r="AJ399" s="515">
        <v>0</v>
      </c>
      <c r="AK399" s="515">
        <v>0</v>
      </c>
      <c r="AL399" s="515">
        <v>0</v>
      </c>
      <c r="AM399" s="515">
        <v>0</v>
      </c>
      <c r="AN399" s="515">
        <v>0</v>
      </c>
      <c r="AO399" s="515">
        <v>0</v>
      </c>
      <c r="AP399" s="561">
        <v>0</v>
      </c>
      <c r="AQ399" s="2731"/>
      <c r="AS399" s="1652">
        <v>0</v>
      </c>
    </row>
    <row r="400" spans="1:256" ht="15.6" customHeight="1">
      <c r="A400" s="2732"/>
      <c r="B400" s="2732"/>
      <c r="C400" s="2641"/>
      <c r="D400" s="2650"/>
      <c r="E400" s="2651"/>
      <c r="F400" s="2652" t="s">
        <v>37</v>
      </c>
      <c r="G400" s="2653"/>
      <c r="H400" s="2653"/>
      <c r="I400" s="2653"/>
      <c r="J400" s="2653"/>
      <c r="K400" s="2653"/>
      <c r="L400" s="2653"/>
      <c r="M400" s="2653"/>
      <c r="N400" s="2653"/>
      <c r="O400" s="546">
        <v>0</v>
      </c>
      <c r="P400" s="2654">
        <v>1398900</v>
      </c>
      <c r="Q400" s="2654">
        <v>1757100</v>
      </c>
      <c r="R400" s="2654">
        <v>1976700</v>
      </c>
      <c r="S400" s="2655">
        <v>1161800</v>
      </c>
      <c r="T400" s="2655">
        <v>0</v>
      </c>
      <c r="U400" s="2656">
        <v>0</v>
      </c>
      <c r="V400" s="2657">
        <v>0</v>
      </c>
      <c r="W400" s="2657">
        <v>0</v>
      </c>
      <c r="X400" s="2658">
        <v>0</v>
      </c>
      <c r="Y400" s="2659">
        <v>0</v>
      </c>
      <c r="Z400" s="2659">
        <v>0</v>
      </c>
      <c r="AA400" s="2660">
        <v>0</v>
      </c>
      <c r="AB400" s="2660">
        <v>0</v>
      </c>
      <c r="AC400" s="546">
        <v>0</v>
      </c>
      <c r="AD400" s="546">
        <v>0</v>
      </c>
      <c r="AE400" s="546">
        <v>0</v>
      </c>
      <c r="AF400" s="546">
        <v>0</v>
      </c>
      <c r="AG400" s="546">
        <v>0</v>
      </c>
      <c r="AH400" s="546">
        <v>0</v>
      </c>
      <c r="AI400" s="546">
        <v>0</v>
      </c>
      <c r="AJ400" s="546">
        <v>0</v>
      </c>
      <c r="AK400" s="546">
        <v>0</v>
      </c>
      <c r="AL400" s="546">
        <v>0</v>
      </c>
      <c r="AM400" s="546">
        <v>0</v>
      </c>
      <c r="AN400" s="546">
        <v>0</v>
      </c>
      <c r="AO400" s="546">
        <v>0</v>
      </c>
      <c r="AP400" s="547">
        <v>0</v>
      </c>
      <c r="AQ400" s="2716"/>
      <c r="AR400" s="2565"/>
      <c r="AS400" s="2658">
        <v>0</v>
      </c>
      <c r="AT400" s="2565"/>
      <c r="AU400" s="2565"/>
      <c r="AV400" s="2565"/>
      <c r="AW400" s="2565"/>
      <c r="AX400" s="2565"/>
      <c r="AY400" s="2565"/>
      <c r="AZ400" s="2565"/>
      <c r="BA400" s="2565"/>
      <c r="BB400" s="2565"/>
      <c r="BC400" s="2565"/>
      <c r="BD400" s="2565"/>
      <c r="BE400" s="2565"/>
      <c r="BF400" s="2565"/>
      <c r="BG400" s="2565"/>
      <c r="BH400" s="2565"/>
      <c r="BI400" s="2565"/>
      <c r="BJ400" s="2565"/>
      <c r="BK400" s="2565"/>
      <c r="BL400" s="2565"/>
      <c r="BM400" s="2565"/>
      <c r="BN400" s="2565"/>
      <c r="BO400" s="2565"/>
      <c r="BP400" s="2565"/>
      <c r="BQ400" s="2565"/>
      <c r="BR400" s="2565"/>
      <c r="BS400" s="2565"/>
      <c r="BT400" s="2565"/>
      <c r="BU400" s="2565"/>
      <c r="BV400" s="2565"/>
      <c r="BW400" s="2565"/>
      <c r="BX400" s="2565"/>
      <c r="BY400" s="2565"/>
      <c r="BZ400" s="2565"/>
      <c r="CA400" s="2565"/>
      <c r="CB400" s="2565"/>
      <c r="CC400" s="2565"/>
      <c r="CD400" s="2565"/>
      <c r="CE400" s="2565"/>
      <c r="CF400" s="2565"/>
      <c r="CG400" s="2565"/>
      <c r="CH400" s="2565"/>
      <c r="CI400" s="2565"/>
      <c r="CJ400" s="2565"/>
      <c r="CK400" s="2565"/>
      <c r="CL400" s="2565"/>
      <c r="CM400" s="2565"/>
      <c r="CN400" s="2565"/>
      <c r="CO400" s="2565"/>
      <c r="CP400" s="2565"/>
      <c r="CQ400" s="2565"/>
      <c r="CR400" s="2565"/>
      <c r="CS400" s="2565"/>
      <c r="CT400" s="2565"/>
      <c r="CU400" s="2565"/>
      <c r="CV400" s="2565"/>
      <c r="CW400" s="2565"/>
      <c r="CX400" s="2565"/>
      <c r="CY400" s="2565"/>
      <c r="CZ400" s="2565"/>
      <c r="DA400" s="2565"/>
      <c r="DB400" s="2565"/>
      <c r="DC400" s="2565"/>
      <c r="DD400" s="2565"/>
      <c r="DE400" s="2565"/>
      <c r="DF400" s="2565"/>
      <c r="DG400" s="2565"/>
      <c r="DH400" s="2565"/>
      <c r="DI400" s="2565"/>
      <c r="DJ400" s="2565"/>
      <c r="DK400" s="2565"/>
      <c r="DL400" s="2565"/>
      <c r="DM400" s="2565"/>
      <c r="DN400" s="2565"/>
      <c r="DO400" s="2565"/>
      <c r="DP400" s="2565"/>
      <c r="DQ400" s="2565"/>
      <c r="DR400" s="2565"/>
      <c r="DS400" s="2565"/>
      <c r="DT400" s="2565"/>
      <c r="DU400" s="2565"/>
      <c r="DV400" s="2565"/>
      <c r="DW400" s="2565"/>
      <c r="DX400" s="2565"/>
      <c r="DY400" s="2565"/>
      <c r="DZ400" s="2565"/>
      <c r="EA400" s="2565"/>
      <c r="EB400" s="2565"/>
      <c r="EC400" s="2565"/>
      <c r="ED400" s="2565"/>
      <c r="EE400" s="2565"/>
      <c r="EF400" s="2565"/>
      <c r="EG400" s="2565"/>
      <c r="EH400" s="2565"/>
      <c r="EI400" s="2565"/>
      <c r="EJ400" s="2565"/>
      <c r="EK400" s="2565"/>
      <c r="EL400" s="2565"/>
      <c r="EM400" s="2565"/>
      <c r="EN400" s="2565"/>
      <c r="EO400" s="2565"/>
      <c r="EP400" s="2565"/>
      <c r="EQ400" s="2565"/>
      <c r="ER400" s="2565"/>
      <c r="ES400" s="2565"/>
      <c r="ET400" s="2565"/>
      <c r="EU400" s="2565"/>
      <c r="EV400" s="2565"/>
      <c r="EW400" s="2565"/>
      <c r="EX400" s="2565"/>
      <c r="EY400" s="2565"/>
      <c r="EZ400" s="2565"/>
      <c r="FA400" s="2565"/>
      <c r="FB400" s="2565"/>
      <c r="FC400" s="2565"/>
      <c r="FD400" s="2565"/>
      <c r="FE400" s="2565"/>
      <c r="FF400" s="2565"/>
      <c r="FG400" s="2565"/>
      <c r="FH400" s="2565"/>
      <c r="FI400" s="2565"/>
      <c r="FJ400" s="2565"/>
      <c r="FK400" s="2565"/>
      <c r="FL400" s="2565"/>
      <c r="FM400" s="2565"/>
      <c r="FN400" s="2565"/>
      <c r="FO400" s="2565"/>
      <c r="FP400" s="2565"/>
      <c r="FQ400" s="2565"/>
      <c r="FR400" s="2565"/>
      <c r="FS400" s="2565"/>
      <c r="FT400" s="2565"/>
      <c r="FU400" s="2565"/>
      <c r="FV400" s="2565"/>
      <c r="FW400" s="2565"/>
      <c r="FX400" s="2565"/>
      <c r="FY400" s="2565"/>
      <c r="FZ400" s="2565"/>
      <c r="GA400" s="2565"/>
      <c r="GB400" s="2565"/>
      <c r="GC400" s="2565"/>
      <c r="GD400" s="2565"/>
      <c r="GE400" s="2565"/>
      <c r="GF400" s="2565"/>
      <c r="GG400" s="2565"/>
      <c r="GH400" s="2565"/>
      <c r="GI400" s="2565"/>
      <c r="GJ400" s="2565"/>
      <c r="GK400" s="2565"/>
      <c r="GL400" s="2565"/>
      <c r="GM400" s="2565"/>
      <c r="GN400" s="2565"/>
      <c r="GO400" s="2565"/>
      <c r="GP400" s="2565"/>
      <c r="GQ400" s="2565"/>
      <c r="GR400" s="2565"/>
      <c r="GS400" s="2565"/>
      <c r="GT400" s="2565"/>
      <c r="GU400" s="2565"/>
      <c r="GV400" s="2565"/>
      <c r="GW400" s="2565"/>
      <c r="GX400" s="2565"/>
      <c r="GY400" s="2565"/>
      <c r="GZ400" s="2565"/>
      <c r="HA400" s="2565"/>
      <c r="HB400" s="2565"/>
      <c r="HC400" s="2565"/>
      <c r="HD400" s="2565"/>
      <c r="HE400" s="2565"/>
      <c r="HF400" s="2565"/>
      <c r="HG400" s="2565"/>
      <c r="HH400" s="2565"/>
      <c r="HI400" s="2565"/>
      <c r="HJ400" s="2565"/>
      <c r="HK400" s="2565"/>
      <c r="HL400" s="2565"/>
      <c r="HM400" s="2565"/>
      <c r="HN400" s="2565"/>
      <c r="HO400" s="2565"/>
      <c r="HP400" s="2565"/>
      <c r="HQ400" s="2565"/>
      <c r="HR400" s="2565"/>
      <c r="HS400" s="2565"/>
      <c r="HT400" s="2565"/>
      <c r="HU400" s="2565"/>
      <c r="HV400" s="2565"/>
      <c r="HW400" s="2565"/>
      <c r="HX400" s="2565"/>
      <c r="HY400" s="2565"/>
      <c r="HZ400" s="2565"/>
      <c r="IA400" s="2565"/>
      <c r="IB400" s="2565"/>
      <c r="IC400" s="2565"/>
      <c r="ID400" s="2565"/>
      <c r="IE400" s="2565"/>
      <c r="IF400" s="2565"/>
      <c r="IG400" s="2565"/>
      <c r="IH400" s="2565"/>
      <c r="II400" s="2565"/>
      <c r="IJ400" s="2565"/>
      <c r="IK400" s="2565"/>
      <c r="IL400" s="2565"/>
      <c r="IM400" s="2565"/>
      <c r="IN400" s="2565"/>
      <c r="IO400" s="2565"/>
      <c r="IP400" s="2565"/>
      <c r="IQ400" s="2565"/>
      <c r="IR400" s="2565"/>
      <c r="IS400" s="2565"/>
      <c r="IT400" s="2565"/>
      <c r="IU400" s="2565"/>
      <c r="IV400" s="2565"/>
    </row>
    <row r="401" spans="1:256" ht="15.6" customHeight="1">
      <c r="A401" s="2732"/>
      <c r="B401" s="2732"/>
      <c r="C401" s="2641"/>
      <c r="D401" s="2682"/>
      <c r="E401" s="2683" t="s">
        <v>37</v>
      </c>
      <c r="F401" s="2684"/>
      <c r="G401" s="2685"/>
      <c r="H401" s="2685"/>
      <c r="I401" s="2685"/>
      <c r="J401" s="2685"/>
      <c r="K401" s="2685"/>
      <c r="L401" s="2685"/>
      <c r="M401" s="2685"/>
      <c r="N401" s="2685"/>
      <c r="O401" s="566" t="e">
        <v>#REF!</v>
      </c>
      <c r="P401" s="566">
        <v>147740100</v>
      </c>
      <c r="Q401" s="566">
        <v>153626800</v>
      </c>
      <c r="R401" s="2686">
        <v>172140500</v>
      </c>
      <c r="S401" s="2687">
        <v>177071500</v>
      </c>
      <c r="T401" s="2687">
        <v>181904800</v>
      </c>
      <c r="U401" s="2692">
        <v>188526700</v>
      </c>
      <c r="V401" s="2693">
        <v>192011000</v>
      </c>
      <c r="W401" s="566">
        <v>190461300</v>
      </c>
      <c r="X401" s="2688">
        <v>202380700</v>
      </c>
      <c r="Y401" s="2689">
        <v>201459900</v>
      </c>
      <c r="Z401" s="2689">
        <v>210991000</v>
      </c>
      <c r="AA401" s="2690">
        <v>212855716.17942482</v>
      </c>
      <c r="AB401" s="2690">
        <v>215676522.64037985</v>
      </c>
      <c r="AC401" s="566">
        <v>223445200</v>
      </c>
      <c r="AD401" s="566">
        <v>232259000</v>
      </c>
      <c r="AE401" s="566">
        <v>241542600</v>
      </c>
      <c r="AF401" s="566">
        <v>251112400</v>
      </c>
      <c r="AG401" s="566">
        <v>259323300</v>
      </c>
      <c r="AH401" s="566">
        <v>267811200</v>
      </c>
      <c r="AI401" s="566">
        <v>276587500</v>
      </c>
      <c r="AJ401" s="566">
        <v>285659600</v>
      </c>
      <c r="AK401" s="566">
        <v>295060200</v>
      </c>
      <c r="AL401" s="566">
        <v>304800500</v>
      </c>
      <c r="AM401" s="566">
        <v>314892300</v>
      </c>
      <c r="AN401" s="566">
        <v>325349000</v>
      </c>
      <c r="AO401" s="566">
        <v>336184000</v>
      </c>
      <c r="AP401" s="566">
        <v>347411300</v>
      </c>
      <c r="AQ401" s="2716"/>
      <c r="AR401" s="2565"/>
      <c r="AS401" s="2688">
        <v>210991000</v>
      </c>
      <c r="AT401" s="2565"/>
      <c r="AU401" s="2565"/>
      <c r="AV401" s="2565"/>
      <c r="AW401" s="2565"/>
      <c r="AX401" s="2565"/>
      <c r="AY401" s="2565"/>
      <c r="AZ401" s="2565"/>
      <c r="BA401" s="2565"/>
      <c r="BB401" s="2565"/>
      <c r="BC401" s="2565"/>
      <c r="BD401" s="2565"/>
      <c r="BE401" s="2565"/>
      <c r="BF401" s="2565"/>
      <c r="BG401" s="2565"/>
      <c r="BH401" s="2565"/>
      <c r="BI401" s="2565"/>
      <c r="BJ401" s="2565"/>
      <c r="BK401" s="2565"/>
      <c r="BL401" s="2565"/>
      <c r="BM401" s="2565"/>
      <c r="BN401" s="2565"/>
      <c r="BO401" s="2565"/>
      <c r="BP401" s="2565"/>
      <c r="BQ401" s="2565"/>
      <c r="BR401" s="2565"/>
      <c r="BS401" s="2565"/>
      <c r="BT401" s="2565"/>
      <c r="BU401" s="2565"/>
      <c r="BV401" s="2565"/>
      <c r="BW401" s="2565"/>
      <c r="BX401" s="2565"/>
      <c r="BY401" s="2565"/>
      <c r="BZ401" s="2565"/>
      <c r="CA401" s="2565"/>
      <c r="CB401" s="2565"/>
      <c r="CC401" s="2565"/>
      <c r="CD401" s="2565"/>
      <c r="CE401" s="2565"/>
      <c r="CF401" s="2565"/>
      <c r="CG401" s="2565"/>
      <c r="CH401" s="2565"/>
      <c r="CI401" s="2565"/>
      <c r="CJ401" s="2565"/>
      <c r="CK401" s="2565"/>
      <c r="CL401" s="2565"/>
      <c r="CM401" s="2565"/>
      <c r="CN401" s="2565"/>
      <c r="CO401" s="2565"/>
      <c r="CP401" s="2565"/>
      <c r="CQ401" s="2565"/>
      <c r="CR401" s="2565"/>
      <c r="CS401" s="2565"/>
      <c r="CT401" s="2565"/>
      <c r="CU401" s="2565"/>
      <c r="CV401" s="2565"/>
      <c r="CW401" s="2565"/>
      <c r="CX401" s="2565"/>
      <c r="CY401" s="2565"/>
      <c r="CZ401" s="2565"/>
      <c r="DA401" s="2565"/>
      <c r="DB401" s="2565"/>
      <c r="DC401" s="2565"/>
      <c r="DD401" s="2565"/>
      <c r="DE401" s="2565"/>
      <c r="DF401" s="2565"/>
      <c r="DG401" s="2565"/>
      <c r="DH401" s="2565"/>
      <c r="DI401" s="2565"/>
      <c r="DJ401" s="2565"/>
      <c r="DK401" s="2565"/>
      <c r="DL401" s="2565"/>
      <c r="DM401" s="2565"/>
      <c r="DN401" s="2565"/>
      <c r="DO401" s="2565"/>
      <c r="DP401" s="2565"/>
      <c r="DQ401" s="2565"/>
      <c r="DR401" s="2565"/>
      <c r="DS401" s="2565"/>
      <c r="DT401" s="2565"/>
      <c r="DU401" s="2565"/>
      <c r="DV401" s="2565"/>
      <c r="DW401" s="2565"/>
      <c r="DX401" s="2565"/>
      <c r="DY401" s="2565"/>
      <c r="DZ401" s="2565"/>
      <c r="EA401" s="2565"/>
      <c r="EB401" s="2565"/>
      <c r="EC401" s="2565"/>
      <c r="ED401" s="2565"/>
      <c r="EE401" s="2565"/>
      <c r="EF401" s="2565"/>
      <c r="EG401" s="2565"/>
      <c r="EH401" s="2565"/>
      <c r="EI401" s="2565"/>
      <c r="EJ401" s="2565"/>
      <c r="EK401" s="2565"/>
      <c r="EL401" s="2565"/>
      <c r="EM401" s="2565"/>
      <c r="EN401" s="2565"/>
      <c r="EO401" s="2565"/>
      <c r="EP401" s="2565"/>
      <c r="EQ401" s="2565"/>
      <c r="ER401" s="2565"/>
      <c r="ES401" s="2565"/>
      <c r="ET401" s="2565"/>
      <c r="EU401" s="2565"/>
      <c r="EV401" s="2565"/>
      <c r="EW401" s="2565"/>
      <c r="EX401" s="2565"/>
      <c r="EY401" s="2565"/>
      <c r="EZ401" s="2565"/>
      <c r="FA401" s="2565"/>
      <c r="FB401" s="2565"/>
      <c r="FC401" s="2565"/>
      <c r="FD401" s="2565"/>
      <c r="FE401" s="2565"/>
      <c r="FF401" s="2565"/>
      <c r="FG401" s="2565"/>
      <c r="FH401" s="2565"/>
      <c r="FI401" s="2565"/>
      <c r="FJ401" s="2565"/>
      <c r="FK401" s="2565"/>
      <c r="FL401" s="2565"/>
      <c r="FM401" s="2565"/>
      <c r="FN401" s="2565"/>
      <c r="FO401" s="2565"/>
      <c r="FP401" s="2565"/>
      <c r="FQ401" s="2565"/>
      <c r="FR401" s="2565"/>
      <c r="FS401" s="2565"/>
      <c r="FT401" s="2565"/>
      <c r="FU401" s="2565"/>
      <c r="FV401" s="2565"/>
      <c r="FW401" s="2565"/>
      <c r="FX401" s="2565"/>
      <c r="FY401" s="2565"/>
      <c r="FZ401" s="2565"/>
      <c r="GA401" s="2565"/>
      <c r="GB401" s="2565"/>
      <c r="GC401" s="2565"/>
      <c r="GD401" s="2565"/>
      <c r="GE401" s="2565"/>
      <c r="GF401" s="2565"/>
      <c r="GG401" s="2565"/>
      <c r="GH401" s="2565"/>
      <c r="GI401" s="2565"/>
      <c r="GJ401" s="2565"/>
      <c r="GK401" s="2565"/>
      <c r="GL401" s="2565"/>
      <c r="GM401" s="2565"/>
      <c r="GN401" s="2565"/>
      <c r="GO401" s="2565"/>
      <c r="GP401" s="2565"/>
      <c r="GQ401" s="2565"/>
      <c r="GR401" s="2565"/>
      <c r="GS401" s="2565"/>
      <c r="GT401" s="2565"/>
      <c r="GU401" s="2565"/>
      <c r="GV401" s="2565"/>
      <c r="GW401" s="2565"/>
      <c r="GX401" s="2565"/>
      <c r="GY401" s="2565"/>
      <c r="GZ401" s="2565"/>
      <c r="HA401" s="2565"/>
      <c r="HB401" s="2565"/>
      <c r="HC401" s="2565"/>
      <c r="HD401" s="2565"/>
      <c r="HE401" s="2565"/>
      <c r="HF401" s="2565"/>
      <c r="HG401" s="2565"/>
      <c r="HH401" s="2565"/>
      <c r="HI401" s="2565"/>
      <c r="HJ401" s="2565"/>
      <c r="HK401" s="2565"/>
      <c r="HL401" s="2565"/>
      <c r="HM401" s="2565"/>
      <c r="HN401" s="2565"/>
      <c r="HO401" s="2565"/>
      <c r="HP401" s="2565"/>
      <c r="HQ401" s="2565"/>
      <c r="HR401" s="2565"/>
      <c r="HS401" s="2565"/>
      <c r="HT401" s="2565"/>
      <c r="HU401" s="2565"/>
      <c r="HV401" s="2565"/>
      <c r="HW401" s="2565"/>
      <c r="HX401" s="2565"/>
      <c r="HY401" s="2565"/>
      <c r="HZ401" s="2565"/>
      <c r="IA401" s="2565"/>
      <c r="IB401" s="2565"/>
      <c r="IC401" s="2565"/>
      <c r="ID401" s="2565"/>
      <c r="IE401" s="2565"/>
      <c r="IF401" s="2565"/>
      <c r="IG401" s="2565"/>
      <c r="IH401" s="2565"/>
      <c r="II401" s="2565"/>
      <c r="IJ401" s="2565"/>
      <c r="IK401" s="2565"/>
      <c r="IL401" s="2565"/>
      <c r="IM401" s="2565"/>
      <c r="IN401" s="2565"/>
      <c r="IO401" s="2565"/>
      <c r="IP401" s="2565"/>
      <c r="IQ401" s="2565"/>
      <c r="IR401" s="2565"/>
      <c r="IS401" s="2565"/>
      <c r="IT401" s="2565"/>
      <c r="IU401" s="2565"/>
      <c r="IV401" s="2565"/>
    </row>
    <row r="402" spans="1:256" ht="15.6" customHeight="1">
      <c r="A402" s="2732"/>
      <c r="B402" s="2732"/>
      <c r="C402" s="2641"/>
      <c r="D402" s="2631" t="s">
        <v>778</v>
      </c>
      <c r="E402" s="2510"/>
      <c r="F402" s="2621"/>
      <c r="G402" s="2632"/>
      <c r="H402" s="2632"/>
      <c r="I402" s="2632"/>
      <c r="J402" s="2632"/>
      <c r="K402" s="2632"/>
      <c r="L402" s="2632"/>
      <c r="M402" s="2632"/>
      <c r="N402" s="2632"/>
      <c r="O402" s="808"/>
      <c r="P402" s="808"/>
      <c r="Q402" s="808"/>
      <c r="R402" s="808"/>
      <c r="S402" s="2643"/>
      <c r="T402" s="2643"/>
      <c r="U402" s="810"/>
      <c r="V402" s="2644"/>
      <c r="W402" s="2644"/>
      <c r="X402" s="1652"/>
      <c r="Y402" s="2646"/>
      <c r="Z402" s="2646"/>
      <c r="AA402" s="2647"/>
      <c r="AB402" s="2647"/>
      <c r="AC402" s="511"/>
      <c r="AD402" s="511"/>
      <c r="AE402" s="511"/>
      <c r="AF402" s="511"/>
      <c r="AG402" s="511"/>
      <c r="AH402" s="511"/>
      <c r="AI402" s="511"/>
      <c r="AJ402" s="511"/>
      <c r="AK402" s="511"/>
      <c r="AL402" s="511"/>
      <c r="AM402" s="511"/>
      <c r="AN402" s="511"/>
      <c r="AO402" s="511"/>
      <c r="AP402" s="1343"/>
      <c r="AQ402" s="2733"/>
      <c r="AS402" s="1652"/>
    </row>
    <row r="403" spans="1:256" s="2565" customFormat="1" ht="15.6" customHeight="1">
      <c r="A403" s="2732"/>
      <c r="B403" s="2732"/>
      <c r="C403" s="2641"/>
      <c r="D403" s="2642"/>
      <c r="E403" s="2734" t="s">
        <v>779</v>
      </c>
      <c r="F403" s="2621"/>
      <c r="G403" s="2632"/>
      <c r="H403" s="2632"/>
      <c r="I403" s="2632"/>
      <c r="J403" s="2632"/>
      <c r="K403" s="2632"/>
      <c r="L403" s="2632"/>
      <c r="M403" s="2632"/>
      <c r="N403" s="2632"/>
      <c r="O403" s="808">
        <v>0</v>
      </c>
      <c r="P403" s="808"/>
      <c r="Q403" s="808"/>
      <c r="R403" s="808"/>
      <c r="S403" s="2643"/>
      <c r="T403" s="2643"/>
      <c r="U403" s="810"/>
      <c r="V403" s="2644"/>
      <c r="W403" s="2644"/>
      <c r="X403" s="1652"/>
      <c r="Y403" s="2646"/>
      <c r="Z403" s="2646"/>
      <c r="AA403" s="2647"/>
      <c r="AB403" s="2647"/>
      <c r="AC403" s="511"/>
      <c r="AD403" s="511"/>
      <c r="AE403" s="511"/>
      <c r="AF403" s="511"/>
      <c r="AG403" s="511"/>
      <c r="AH403" s="511"/>
      <c r="AI403" s="511"/>
      <c r="AJ403" s="511"/>
      <c r="AK403" s="511"/>
      <c r="AL403" s="511"/>
      <c r="AM403" s="511"/>
      <c r="AN403" s="511"/>
      <c r="AO403" s="511"/>
      <c r="AP403" s="1343"/>
      <c r="AQ403" s="2733"/>
      <c r="AR403" s="2520"/>
      <c r="AS403" s="1652"/>
      <c r="AT403" s="2520"/>
      <c r="AU403" s="2520"/>
      <c r="AV403" s="2520"/>
      <c r="AW403" s="2520"/>
      <c r="AX403" s="2520"/>
      <c r="AY403" s="2520"/>
      <c r="AZ403" s="2520"/>
      <c r="BA403" s="2520"/>
      <c r="BB403" s="2520"/>
      <c r="BC403" s="2520"/>
      <c r="BD403" s="2520"/>
      <c r="BE403" s="2520"/>
      <c r="BF403" s="2520"/>
      <c r="BG403" s="2520"/>
      <c r="BH403" s="2520"/>
      <c r="BI403" s="2520"/>
      <c r="BJ403" s="2520"/>
      <c r="BK403" s="2520"/>
      <c r="BL403" s="2520"/>
      <c r="BM403" s="2520"/>
      <c r="BN403" s="2520"/>
      <c r="BO403" s="2520"/>
      <c r="BP403" s="2520"/>
      <c r="BQ403" s="2520"/>
      <c r="BR403" s="2520"/>
      <c r="BS403" s="2520"/>
      <c r="BT403" s="2520"/>
      <c r="BU403" s="2520"/>
      <c r="BV403" s="2520"/>
      <c r="BW403" s="2520"/>
      <c r="BX403" s="2520"/>
      <c r="BY403" s="2520"/>
      <c r="BZ403" s="2520"/>
      <c r="CA403" s="2520"/>
      <c r="CB403" s="2520"/>
      <c r="CC403" s="2520"/>
      <c r="CD403" s="2520"/>
      <c r="CE403" s="2520"/>
      <c r="CF403" s="2520"/>
      <c r="CG403" s="2520"/>
      <c r="CH403" s="2520"/>
      <c r="CI403" s="2520"/>
      <c r="CJ403" s="2520"/>
      <c r="CK403" s="2520"/>
      <c r="CL403" s="2520"/>
      <c r="CM403" s="2520"/>
      <c r="CN403" s="2520"/>
      <c r="CO403" s="2520"/>
      <c r="CP403" s="2520"/>
      <c r="CQ403" s="2520"/>
      <c r="CR403" s="2520"/>
      <c r="CS403" s="2520"/>
      <c r="CT403" s="2520"/>
      <c r="CU403" s="2520"/>
      <c r="CV403" s="2520"/>
      <c r="CW403" s="2520"/>
      <c r="CX403" s="2520"/>
      <c r="CY403" s="2520"/>
      <c r="CZ403" s="2520"/>
      <c r="DA403" s="2520"/>
      <c r="DB403" s="2520"/>
      <c r="DC403" s="2520"/>
      <c r="DD403" s="2520"/>
      <c r="DE403" s="2520"/>
      <c r="DF403" s="2520"/>
      <c r="DG403" s="2520"/>
      <c r="DH403" s="2520"/>
      <c r="DI403" s="2520"/>
      <c r="DJ403" s="2520"/>
      <c r="DK403" s="2520"/>
      <c r="DL403" s="2520"/>
      <c r="DM403" s="2520"/>
      <c r="DN403" s="2520"/>
      <c r="DO403" s="2520"/>
      <c r="DP403" s="2520"/>
      <c r="DQ403" s="2520"/>
      <c r="DR403" s="2520"/>
      <c r="DS403" s="2520"/>
      <c r="DT403" s="2520"/>
      <c r="DU403" s="2520"/>
      <c r="DV403" s="2520"/>
      <c r="DW403" s="2520"/>
      <c r="DX403" s="2520"/>
      <c r="DY403" s="2520"/>
      <c r="DZ403" s="2520"/>
      <c r="EA403" s="2520"/>
      <c r="EB403" s="2520"/>
      <c r="EC403" s="2520"/>
      <c r="ED403" s="2520"/>
      <c r="EE403" s="2520"/>
      <c r="EF403" s="2520"/>
      <c r="EG403" s="2520"/>
      <c r="EH403" s="2520"/>
      <c r="EI403" s="2520"/>
      <c r="EJ403" s="2520"/>
      <c r="EK403" s="2520"/>
      <c r="EL403" s="2520"/>
      <c r="EM403" s="2520"/>
      <c r="EN403" s="2520"/>
      <c r="EO403" s="2520"/>
      <c r="EP403" s="2520"/>
      <c r="EQ403" s="2520"/>
      <c r="ER403" s="2520"/>
      <c r="ES403" s="2520"/>
      <c r="ET403" s="2520"/>
      <c r="EU403" s="2520"/>
      <c r="EV403" s="2520"/>
      <c r="EW403" s="2520"/>
      <c r="EX403" s="2520"/>
      <c r="EY403" s="2520"/>
      <c r="EZ403" s="2520"/>
      <c r="FA403" s="2520"/>
      <c r="FB403" s="2520"/>
      <c r="FC403" s="2520"/>
      <c r="FD403" s="2520"/>
      <c r="FE403" s="2520"/>
      <c r="FF403" s="2520"/>
      <c r="FG403" s="2520"/>
      <c r="FH403" s="2520"/>
      <c r="FI403" s="2520"/>
      <c r="FJ403" s="2520"/>
      <c r="FK403" s="2520"/>
      <c r="FL403" s="2520"/>
      <c r="FM403" s="2520"/>
      <c r="FN403" s="2520"/>
      <c r="FO403" s="2520"/>
      <c r="FP403" s="2520"/>
      <c r="FQ403" s="2520"/>
      <c r="FR403" s="2520"/>
      <c r="FS403" s="2520"/>
      <c r="FT403" s="2520"/>
      <c r="FU403" s="2520"/>
      <c r="FV403" s="2520"/>
      <c r="FW403" s="2520"/>
      <c r="FX403" s="2520"/>
      <c r="FY403" s="2520"/>
      <c r="FZ403" s="2520"/>
      <c r="GA403" s="2520"/>
      <c r="GB403" s="2520"/>
      <c r="GC403" s="2520"/>
      <c r="GD403" s="2520"/>
      <c r="GE403" s="2520"/>
      <c r="GF403" s="2520"/>
      <c r="GG403" s="2520"/>
      <c r="GH403" s="2520"/>
      <c r="GI403" s="2520"/>
      <c r="GJ403" s="2520"/>
      <c r="GK403" s="2520"/>
      <c r="GL403" s="2520"/>
      <c r="GM403" s="2520"/>
      <c r="GN403" s="2520"/>
      <c r="GO403" s="2520"/>
      <c r="GP403" s="2520"/>
      <c r="GQ403" s="2520"/>
      <c r="GR403" s="2520"/>
      <c r="GS403" s="2520"/>
      <c r="GT403" s="2520"/>
      <c r="GU403" s="2520"/>
      <c r="GV403" s="2520"/>
      <c r="GW403" s="2520"/>
      <c r="GX403" s="2520"/>
      <c r="GY403" s="2520"/>
      <c r="GZ403" s="2520"/>
      <c r="HA403" s="2520"/>
      <c r="HB403" s="2520"/>
      <c r="HC403" s="2520"/>
      <c r="HD403" s="2520"/>
      <c r="HE403" s="2520"/>
      <c r="HF403" s="2520"/>
      <c r="HG403" s="2520"/>
      <c r="HH403" s="2520"/>
      <c r="HI403" s="2520"/>
      <c r="HJ403" s="2520"/>
      <c r="HK403" s="2520"/>
      <c r="HL403" s="2520"/>
      <c r="HM403" s="2520"/>
      <c r="HN403" s="2520"/>
      <c r="HO403" s="2520"/>
      <c r="HP403" s="2520"/>
      <c r="HQ403" s="2520"/>
      <c r="HR403" s="2520"/>
      <c r="HS403" s="2520"/>
      <c r="HT403" s="2520"/>
      <c r="HU403" s="2520"/>
      <c r="HV403" s="2520"/>
      <c r="HW403" s="2520"/>
      <c r="HX403" s="2520"/>
      <c r="HY403" s="2520"/>
      <c r="HZ403" s="2520"/>
      <c r="IA403" s="2520"/>
      <c r="IB403" s="2520"/>
      <c r="IC403" s="2520"/>
      <c r="ID403" s="2520"/>
      <c r="IE403" s="2520"/>
      <c r="IF403" s="2520"/>
      <c r="IG403" s="2520"/>
      <c r="IH403" s="2520"/>
      <c r="II403" s="2520"/>
      <c r="IJ403" s="2520"/>
      <c r="IK403" s="2520"/>
      <c r="IL403" s="2520"/>
      <c r="IM403" s="2520"/>
      <c r="IN403" s="2520"/>
      <c r="IO403" s="2520"/>
      <c r="IP403" s="2520"/>
      <c r="IQ403" s="2520"/>
      <c r="IR403" s="2520"/>
      <c r="IS403" s="2520"/>
      <c r="IT403" s="2520"/>
      <c r="IU403" s="2520"/>
      <c r="IV403" s="2520"/>
    </row>
    <row r="404" spans="1:256" ht="15.6" customHeight="1">
      <c r="A404" s="2732"/>
      <c r="B404" s="2732"/>
      <c r="C404" s="2641"/>
      <c r="D404" s="2642"/>
      <c r="F404" s="2621" t="s">
        <v>628</v>
      </c>
      <c r="G404" s="2632"/>
      <c r="H404" s="2632"/>
      <c r="I404" s="2632"/>
      <c r="J404" s="2632"/>
      <c r="K404" s="2632"/>
      <c r="L404" s="2632"/>
      <c r="M404" s="2632"/>
      <c r="N404" s="2632"/>
      <c r="O404" s="808">
        <v>5237545</v>
      </c>
      <c r="P404" s="808">
        <v>5952500</v>
      </c>
      <c r="Q404" s="808">
        <v>5748700</v>
      </c>
      <c r="R404" s="808">
        <v>6491600</v>
      </c>
      <c r="S404" s="2643">
        <v>6678900</v>
      </c>
      <c r="T404" s="2643">
        <v>6598800</v>
      </c>
      <c r="U404" s="810">
        <v>7235200</v>
      </c>
      <c r="V404" s="2644">
        <v>7032200</v>
      </c>
      <c r="W404" s="2644">
        <v>6757200</v>
      </c>
      <c r="X404" s="1652">
        <v>6859600</v>
      </c>
      <c r="Y404" s="2646">
        <v>7214200</v>
      </c>
      <c r="Z404" s="2646">
        <v>7549600</v>
      </c>
      <c r="AA404" s="2647">
        <v>8230119.7101499997</v>
      </c>
      <c r="AB404" s="2647">
        <v>8446681.7640166711</v>
      </c>
      <c r="AC404" s="515">
        <v>8793500</v>
      </c>
      <c r="AD404" s="515">
        <v>9197500</v>
      </c>
      <c r="AE404" s="515">
        <v>9625800</v>
      </c>
      <c r="AF404" s="515">
        <v>10067900</v>
      </c>
      <c r="AG404" s="515">
        <v>10429900</v>
      </c>
      <c r="AH404" s="515">
        <v>10805100</v>
      </c>
      <c r="AI404" s="515">
        <v>11194000</v>
      </c>
      <c r="AJ404" s="515">
        <v>11597000</v>
      </c>
      <c r="AK404" s="515">
        <v>12015800</v>
      </c>
      <c r="AL404" s="515">
        <v>12451100</v>
      </c>
      <c r="AM404" s="515">
        <v>12903400</v>
      </c>
      <c r="AN404" s="515">
        <v>13373500</v>
      </c>
      <c r="AO404" s="515">
        <v>13862000</v>
      </c>
      <c r="AP404" s="561">
        <v>14369600</v>
      </c>
      <c r="AS404" s="1652">
        <v>7549600</v>
      </c>
    </row>
    <row r="405" spans="1:256" ht="15.6" customHeight="1">
      <c r="A405" s="2732"/>
      <c r="B405" s="2732"/>
      <c r="C405" s="2641"/>
      <c r="D405" s="2642"/>
      <c r="F405" s="2621" t="s">
        <v>630</v>
      </c>
      <c r="G405" s="2632"/>
      <c r="H405" s="2632"/>
      <c r="I405" s="2632"/>
      <c r="J405" s="2632"/>
      <c r="K405" s="2632"/>
      <c r="L405" s="2632"/>
      <c r="M405" s="2632"/>
      <c r="N405" s="2632"/>
      <c r="O405" s="808">
        <v>1497000</v>
      </c>
      <c r="P405" s="808">
        <v>1416200</v>
      </c>
      <c r="Q405" s="808">
        <v>967600</v>
      </c>
      <c r="R405" s="808">
        <v>813600</v>
      </c>
      <c r="S405" s="2643">
        <v>815700</v>
      </c>
      <c r="T405" s="2643">
        <v>824800</v>
      </c>
      <c r="U405" s="810">
        <v>596500</v>
      </c>
      <c r="V405" s="2644">
        <v>888900</v>
      </c>
      <c r="W405" s="2644">
        <v>892200</v>
      </c>
      <c r="X405" s="1652">
        <v>990000</v>
      </c>
      <c r="Y405" s="2646">
        <v>974400</v>
      </c>
      <c r="Z405" s="2646">
        <v>974900</v>
      </c>
      <c r="AA405" s="2647">
        <v>968800</v>
      </c>
      <c r="AB405" s="2647">
        <v>984400</v>
      </c>
      <c r="AC405" s="515">
        <v>1009000</v>
      </c>
      <c r="AD405" s="515">
        <v>1034200</v>
      </c>
      <c r="AE405" s="515">
        <v>1060100</v>
      </c>
      <c r="AF405" s="515">
        <v>1086600</v>
      </c>
      <c r="AG405" s="515">
        <v>1113800</v>
      </c>
      <c r="AH405" s="515">
        <v>1141600</v>
      </c>
      <c r="AI405" s="515">
        <v>1170100</v>
      </c>
      <c r="AJ405" s="515">
        <v>1199400</v>
      </c>
      <c r="AK405" s="515">
        <v>1229400</v>
      </c>
      <c r="AL405" s="515">
        <v>1260100</v>
      </c>
      <c r="AM405" s="515">
        <v>1291600</v>
      </c>
      <c r="AN405" s="515">
        <v>1323900</v>
      </c>
      <c r="AO405" s="515">
        <v>1357000</v>
      </c>
      <c r="AP405" s="561">
        <v>1390900</v>
      </c>
      <c r="AS405" s="1652">
        <v>974900</v>
      </c>
    </row>
    <row r="406" spans="1:256" ht="15.6" customHeight="1">
      <c r="A406" s="2732"/>
      <c r="B406" s="2732"/>
      <c r="C406" s="2641"/>
      <c r="D406" s="2642"/>
      <c r="F406" s="2621" t="s">
        <v>631</v>
      </c>
      <c r="G406" s="2632"/>
      <c r="H406" s="2632"/>
      <c r="I406" s="2632"/>
      <c r="J406" s="2632"/>
      <c r="K406" s="2632"/>
      <c r="L406" s="2632"/>
      <c r="M406" s="2632"/>
      <c r="N406" s="2632"/>
      <c r="O406" s="808">
        <v>0</v>
      </c>
      <c r="P406" s="808">
        <v>0</v>
      </c>
      <c r="Q406" s="808">
        <v>0</v>
      </c>
      <c r="R406" s="808">
        <v>0</v>
      </c>
      <c r="S406" s="2643">
        <v>0</v>
      </c>
      <c r="T406" s="2643">
        <v>0</v>
      </c>
      <c r="U406" s="810">
        <v>0</v>
      </c>
      <c r="V406" s="2644">
        <v>0</v>
      </c>
      <c r="W406" s="2644">
        <v>0</v>
      </c>
      <c r="X406" s="1652">
        <v>0</v>
      </c>
      <c r="Y406" s="2646">
        <v>0</v>
      </c>
      <c r="Z406" s="2646">
        <v>0</v>
      </c>
      <c r="AA406" s="2647">
        <v>0</v>
      </c>
      <c r="AB406" s="2647">
        <v>0</v>
      </c>
      <c r="AC406" s="515">
        <v>0</v>
      </c>
      <c r="AD406" s="515">
        <v>0</v>
      </c>
      <c r="AE406" s="515">
        <v>0</v>
      </c>
      <c r="AF406" s="515">
        <v>0</v>
      </c>
      <c r="AG406" s="515">
        <v>0</v>
      </c>
      <c r="AH406" s="515">
        <v>0</v>
      </c>
      <c r="AI406" s="515">
        <v>0</v>
      </c>
      <c r="AJ406" s="515">
        <v>0</v>
      </c>
      <c r="AK406" s="515">
        <v>0</v>
      </c>
      <c r="AL406" s="515">
        <v>0</v>
      </c>
      <c r="AM406" s="515">
        <v>0</v>
      </c>
      <c r="AN406" s="515">
        <v>0</v>
      </c>
      <c r="AO406" s="515">
        <v>0</v>
      </c>
      <c r="AP406" s="561">
        <v>0</v>
      </c>
      <c r="AS406" s="1652">
        <v>0</v>
      </c>
    </row>
    <row r="407" spans="1:256" ht="15.6" customHeight="1">
      <c r="A407" s="2732"/>
      <c r="B407" s="2732"/>
      <c r="C407" s="2641"/>
      <c r="D407" s="2642"/>
      <c r="F407" s="2621" t="s">
        <v>634</v>
      </c>
      <c r="G407" s="2632"/>
      <c r="H407" s="2632"/>
      <c r="I407" s="2632"/>
      <c r="J407" s="2632"/>
      <c r="K407" s="2632"/>
      <c r="L407" s="2632"/>
      <c r="M407" s="2632"/>
      <c r="N407" s="2632"/>
      <c r="O407" s="808">
        <v>0</v>
      </c>
      <c r="P407" s="808">
        <v>0</v>
      </c>
      <c r="Q407" s="808">
        <v>0</v>
      </c>
      <c r="R407" s="808">
        <v>0</v>
      </c>
      <c r="S407" s="2643">
        <v>0</v>
      </c>
      <c r="T407" s="2643">
        <v>0</v>
      </c>
      <c r="U407" s="810">
        <v>0</v>
      </c>
      <c r="V407" s="2644">
        <v>0</v>
      </c>
      <c r="W407" s="2644">
        <v>0</v>
      </c>
      <c r="X407" s="1652">
        <v>0</v>
      </c>
      <c r="Y407" s="2646">
        <v>0</v>
      </c>
      <c r="Z407" s="2646">
        <v>0</v>
      </c>
      <c r="AA407" s="2647">
        <v>0</v>
      </c>
      <c r="AB407" s="2647">
        <v>0</v>
      </c>
      <c r="AC407" s="515">
        <v>0</v>
      </c>
      <c r="AD407" s="515">
        <v>0</v>
      </c>
      <c r="AE407" s="515">
        <v>0</v>
      </c>
      <c r="AF407" s="515">
        <v>0</v>
      </c>
      <c r="AG407" s="515">
        <v>0</v>
      </c>
      <c r="AH407" s="515">
        <v>0</v>
      </c>
      <c r="AI407" s="515">
        <v>0</v>
      </c>
      <c r="AJ407" s="515">
        <v>0</v>
      </c>
      <c r="AK407" s="515">
        <v>0</v>
      </c>
      <c r="AL407" s="515">
        <v>0</v>
      </c>
      <c r="AM407" s="515">
        <v>0</v>
      </c>
      <c r="AN407" s="515">
        <v>0</v>
      </c>
      <c r="AO407" s="515">
        <v>0</v>
      </c>
      <c r="AP407" s="561">
        <v>0</v>
      </c>
      <c r="AS407" s="1652">
        <v>0</v>
      </c>
    </row>
    <row r="408" spans="1:256" ht="15.6" customHeight="1">
      <c r="A408" s="2732"/>
      <c r="B408" s="2732"/>
      <c r="C408" s="2641"/>
      <c r="D408" s="2642"/>
      <c r="F408" s="2621" t="s">
        <v>637</v>
      </c>
      <c r="G408" s="2632"/>
      <c r="H408" s="2632"/>
      <c r="I408" s="2632"/>
      <c r="J408" s="2632"/>
      <c r="K408" s="2632"/>
      <c r="L408" s="2632"/>
      <c r="M408" s="2632"/>
      <c r="N408" s="2632"/>
      <c r="O408" s="808">
        <v>993600</v>
      </c>
      <c r="P408" s="808">
        <v>1302100</v>
      </c>
      <c r="Q408" s="808">
        <v>1422400</v>
      </c>
      <c r="R408" s="808">
        <v>198900</v>
      </c>
      <c r="S408" s="2643">
        <v>142600</v>
      </c>
      <c r="T408" s="2643">
        <v>186000</v>
      </c>
      <c r="U408" s="810">
        <v>151700</v>
      </c>
      <c r="V408" s="2644">
        <v>169800</v>
      </c>
      <c r="W408" s="2644">
        <v>189200</v>
      </c>
      <c r="X408" s="1652">
        <v>457400</v>
      </c>
      <c r="Y408" s="2646">
        <v>207900</v>
      </c>
      <c r="Z408" s="2646">
        <v>204100</v>
      </c>
      <c r="AA408" s="2647">
        <v>191750</v>
      </c>
      <c r="AB408" s="2647">
        <v>215750</v>
      </c>
      <c r="AC408" s="515">
        <v>221100</v>
      </c>
      <c r="AD408" s="515">
        <v>226600</v>
      </c>
      <c r="AE408" s="515">
        <v>232300</v>
      </c>
      <c r="AF408" s="515">
        <v>238100</v>
      </c>
      <c r="AG408" s="515">
        <v>244100</v>
      </c>
      <c r="AH408" s="515">
        <v>250200</v>
      </c>
      <c r="AI408" s="515">
        <v>256500</v>
      </c>
      <c r="AJ408" s="515">
        <v>262900</v>
      </c>
      <c r="AK408" s="515">
        <v>269500</v>
      </c>
      <c r="AL408" s="515">
        <v>276200</v>
      </c>
      <c r="AM408" s="515">
        <v>283100</v>
      </c>
      <c r="AN408" s="515">
        <v>290200</v>
      </c>
      <c r="AO408" s="515">
        <v>297500</v>
      </c>
      <c r="AP408" s="561">
        <v>304900</v>
      </c>
      <c r="AS408" s="1652">
        <v>204100</v>
      </c>
    </row>
    <row r="409" spans="1:256" ht="15.6" customHeight="1">
      <c r="A409" s="2732"/>
      <c r="B409" s="2732"/>
      <c r="C409" s="2641"/>
      <c r="D409" s="2642"/>
      <c r="F409" s="2648" t="s">
        <v>640</v>
      </c>
      <c r="G409" s="2649"/>
      <c r="H409" s="2649"/>
      <c r="I409" s="2649"/>
      <c r="J409" s="2649"/>
      <c r="K409" s="2649"/>
      <c r="L409" s="2649"/>
      <c r="M409" s="2649"/>
      <c r="N409" s="2649"/>
      <c r="O409" s="808">
        <v>-1614948</v>
      </c>
      <c r="P409" s="808">
        <v>-2531900</v>
      </c>
      <c r="Q409" s="808">
        <v>-2345700</v>
      </c>
      <c r="R409" s="808">
        <v>-1802900</v>
      </c>
      <c r="S409" s="2643">
        <v>-2333400</v>
      </c>
      <c r="T409" s="2643">
        <v>-2019000</v>
      </c>
      <c r="U409" s="810">
        <v>-2161400</v>
      </c>
      <c r="V409" s="2644">
        <v>-2144600</v>
      </c>
      <c r="W409" s="2644">
        <v>-2020500</v>
      </c>
      <c r="X409" s="1652">
        <v>-339400</v>
      </c>
      <c r="Y409" s="2646">
        <v>-2199300</v>
      </c>
      <c r="Z409" s="2646">
        <v>-2190500</v>
      </c>
      <c r="AA409" s="2647">
        <v>-434600</v>
      </c>
      <c r="AB409" s="2647">
        <v>-459400</v>
      </c>
      <c r="AC409" s="515">
        <v>-470900</v>
      </c>
      <c r="AD409" s="515">
        <v>-482700</v>
      </c>
      <c r="AE409" s="515">
        <v>-494800</v>
      </c>
      <c r="AF409" s="515">
        <v>-507200</v>
      </c>
      <c r="AG409" s="515">
        <v>-519900</v>
      </c>
      <c r="AH409" s="515">
        <v>-532900</v>
      </c>
      <c r="AI409" s="515">
        <v>-546200</v>
      </c>
      <c r="AJ409" s="515">
        <v>-559900</v>
      </c>
      <c r="AK409" s="515">
        <v>-573900</v>
      </c>
      <c r="AL409" s="515">
        <v>-588200</v>
      </c>
      <c r="AM409" s="515">
        <v>-602900</v>
      </c>
      <c r="AN409" s="515">
        <v>-618000</v>
      </c>
      <c r="AO409" s="515">
        <v>-633500</v>
      </c>
      <c r="AP409" s="561">
        <v>-649300</v>
      </c>
      <c r="AS409" s="1652">
        <v>-1947100</v>
      </c>
    </row>
    <row r="410" spans="1:256" ht="15.6" customHeight="1">
      <c r="A410" s="2732"/>
      <c r="B410" s="2732"/>
      <c r="C410" s="2641"/>
      <c r="D410" s="2668"/>
      <c r="E410" s="2448"/>
      <c r="F410" s="2691" t="s">
        <v>37</v>
      </c>
      <c r="G410" s="2671"/>
      <c r="H410" s="2671"/>
      <c r="I410" s="2671"/>
      <c r="J410" s="2671"/>
      <c r="K410" s="2671"/>
      <c r="L410" s="2671"/>
      <c r="M410" s="2671"/>
      <c r="N410" s="2671"/>
      <c r="O410" s="557">
        <v>6113197</v>
      </c>
      <c r="P410" s="2633">
        <v>6138900</v>
      </c>
      <c r="Q410" s="2633">
        <v>5793000</v>
      </c>
      <c r="R410" s="2633">
        <v>5701200</v>
      </c>
      <c r="S410" s="2672">
        <v>5303800</v>
      </c>
      <c r="T410" s="2672">
        <v>5590600</v>
      </c>
      <c r="U410" s="2673">
        <v>5822000</v>
      </c>
      <c r="V410" s="2674">
        <v>5946300</v>
      </c>
      <c r="W410" s="557">
        <v>5818100</v>
      </c>
      <c r="X410" s="2675">
        <v>7967600</v>
      </c>
      <c r="Y410" s="2676">
        <v>6197200</v>
      </c>
      <c r="Z410" s="2676">
        <v>6538100</v>
      </c>
      <c r="AA410" s="2677">
        <v>8956069.7101499997</v>
      </c>
      <c r="AB410" s="2677">
        <v>9187431.7640166711</v>
      </c>
      <c r="AC410" s="557">
        <v>9552700</v>
      </c>
      <c r="AD410" s="557">
        <v>9975600</v>
      </c>
      <c r="AE410" s="557">
        <v>10423400</v>
      </c>
      <c r="AF410" s="557">
        <v>10885400</v>
      </c>
      <c r="AG410" s="557">
        <v>11267900</v>
      </c>
      <c r="AH410" s="557">
        <v>11664000</v>
      </c>
      <c r="AI410" s="557">
        <v>12074400</v>
      </c>
      <c r="AJ410" s="557">
        <v>12499400</v>
      </c>
      <c r="AK410" s="557">
        <v>12940800</v>
      </c>
      <c r="AL410" s="557">
        <v>13399200</v>
      </c>
      <c r="AM410" s="557">
        <v>13875200</v>
      </c>
      <c r="AN410" s="557">
        <v>14369600</v>
      </c>
      <c r="AO410" s="557">
        <v>14883000</v>
      </c>
      <c r="AP410" s="558">
        <v>15416100</v>
      </c>
      <c r="AQ410" s="2565"/>
      <c r="AR410" s="2565"/>
      <c r="AS410" s="2675">
        <v>6781500</v>
      </c>
      <c r="AT410" s="2565"/>
      <c r="AU410" s="2565"/>
      <c r="AV410" s="2565"/>
      <c r="AW410" s="2565"/>
      <c r="AX410" s="2565"/>
      <c r="AY410" s="2565"/>
      <c r="AZ410" s="2565"/>
      <c r="BA410" s="2565"/>
      <c r="BB410" s="2565"/>
      <c r="BC410" s="2565"/>
      <c r="BD410" s="2565"/>
      <c r="BE410" s="2565"/>
      <c r="BF410" s="2565"/>
      <c r="BG410" s="2565"/>
      <c r="BH410" s="2565"/>
      <c r="BI410" s="2565"/>
      <c r="BJ410" s="2565"/>
      <c r="BK410" s="2565"/>
      <c r="BL410" s="2565"/>
      <c r="BM410" s="2565"/>
      <c r="BN410" s="2565"/>
      <c r="BO410" s="2565"/>
      <c r="BP410" s="2565"/>
      <c r="BQ410" s="2565"/>
      <c r="BR410" s="2565"/>
      <c r="BS410" s="2565"/>
      <c r="BT410" s="2565"/>
      <c r="BU410" s="2565"/>
      <c r="BV410" s="2565"/>
      <c r="BW410" s="2565"/>
      <c r="BX410" s="2565"/>
      <c r="BY410" s="2565"/>
      <c r="BZ410" s="2565"/>
      <c r="CA410" s="2565"/>
      <c r="CB410" s="2565"/>
      <c r="CC410" s="2565"/>
      <c r="CD410" s="2565"/>
      <c r="CE410" s="2565"/>
      <c r="CF410" s="2565"/>
      <c r="CG410" s="2565"/>
      <c r="CH410" s="2565"/>
      <c r="CI410" s="2565"/>
      <c r="CJ410" s="2565"/>
      <c r="CK410" s="2565"/>
      <c r="CL410" s="2565"/>
      <c r="CM410" s="2565"/>
      <c r="CN410" s="2565"/>
      <c r="CO410" s="2565"/>
      <c r="CP410" s="2565"/>
      <c r="CQ410" s="2565"/>
      <c r="CR410" s="2565"/>
      <c r="CS410" s="2565"/>
      <c r="CT410" s="2565"/>
      <c r="CU410" s="2565"/>
      <c r="CV410" s="2565"/>
      <c r="CW410" s="2565"/>
      <c r="CX410" s="2565"/>
      <c r="CY410" s="2565"/>
      <c r="CZ410" s="2565"/>
      <c r="DA410" s="2565"/>
      <c r="DB410" s="2565"/>
      <c r="DC410" s="2565"/>
      <c r="DD410" s="2565"/>
      <c r="DE410" s="2565"/>
      <c r="DF410" s="2565"/>
      <c r="DG410" s="2565"/>
      <c r="DH410" s="2565"/>
      <c r="DI410" s="2565"/>
      <c r="DJ410" s="2565"/>
      <c r="DK410" s="2565"/>
      <c r="DL410" s="2565"/>
      <c r="DM410" s="2565"/>
      <c r="DN410" s="2565"/>
      <c r="DO410" s="2565"/>
      <c r="DP410" s="2565"/>
      <c r="DQ410" s="2565"/>
      <c r="DR410" s="2565"/>
      <c r="DS410" s="2565"/>
      <c r="DT410" s="2565"/>
      <c r="DU410" s="2565"/>
      <c r="DV410" s="2565"/>
      <c r="DW410" s="2565"/>
      <c r="DX410" s="2565"/>
      <c r="DY410" s="2565"/>
      <c r="DZ410" s="2565"/>
      <c r="EA410" s="2565"/>
      <c r="EB410" s="2565"/>
      <c r="EC410" s="2565"/>
      <c r="ED410" s="2565"/>
      <c r="EE410" s="2565"/>
      <c r="EF410" s="2565"/>
      <c r="EG410" s="2565"/>
      <c r="EH410" s="2565"/>
      <c r="EI410" s="2565"/>
      <c r="EJ410" s="2565"/>
      <c r="EK410" s="2565"/>
      <c r="EL410" s="2565"/>
      <c r="EM410" s="2565"/>
      <c r="EN410" s="2565"/>
      <c r="EO410" s="2565"/>
      <c r="EP410" s="2565"/>
      <c r="EQ410" s="2565"/>
      <c r="ER410" s="2565"/>
      <c r="ES410" s="2565"/>
      <c r="ET410" s="2565"/>
      <c r="EU410" s="2565"/>
      <c r="EV410" s="2565"/>
      <c r="EW410" s="2565"/>
      <c r="EX410" s="2565"/>
      <c r="EY410" s="2565"/>
      <c r="EZ410" s="2565"/>
      <c r="FA410" s="2565"/>
      <c r="FB410" s="2565"/>
      <c r="FC410" s="2565"/>
      <c r="FD410" s="2565"/>
      <c r="FE410" s="2565"/>
      <c r="FF410" s="2565"/>
      <c r="FG410" s="2565"/>
      <c r="FH410" s="2565"/>
      <c r="FI410" s="2565"/>
      <c r="FJ410" s="2565"/>
      <c r="FK410" s="2565"/>
      <c r="FL410" s="2565"/>
      <c r="FM410" s="2565"/>
      <c r="FN410" s="2565"/>
      <c r="FO410" s="2565"/>
      <c r="FP410" s="2565"/>
      <c r="FQ410" s="2565"/>
      <c r="FR410" s="2565"/>
      <c r="FS410" s="2565"/>
      <c r="FT410" s="2565"/>
      <c r="FU410" s="2565"/>
      <c r="FV410" s="2565"/>
      <c r="FW410" s="2565"/>
      <c r="FX410" s="2565"/>
      <c r="FY410" s="2565"/>
      <c r="FZ410" s="2565"/>
      <c r="GA410" s="2565"/>
      <c r="GB410" s="2565"/>
      <c r="GC410" s="2565"/>
      <c r="GD410" s="2565"/>
      <c r="GE410" s="2565"/>
      <c r="GF410" s="2565"/>
      <c r="GG410" s="2565"/>
      <c r="GH410" s="2565"/>
      <c r="GI410" s="2565"/>
      <c r="GJ410" s="2565"/>
      <c r="GK410" s="2565"/>
      <c r="GL410" s="2565"/>
      <c r="GM410" s="2565"/>
      <c r="GN410" s="2565"/>
      <c r="GO410" s="2565"/>
      <c r="GP410" s="2565"/>
      <c r="GQ410" s="2565"/>
      <c r="GR410" s="2565"/>
      <c r="GS410" s="2565"/>
      <c r="GT410" s="2565"/>
      <c r="GU410" s="2565"/>
      <c r="GV410" s="2565"/>
      <c r="GW410" s="2565"/>
      <c r="GX410" s="2565"/>
      <c r="GY410" s="2565"/>
      <c r="GZ410" s="2565"/>
      <c r="HA410" s="2565"/>
      <c r="HB410" s="2565"/>
      <c r="HC410" s="2565"/>
      <c r="HD410" s="2565"/>
      <c r="HE410" s="2565"/>
      <c r="HF410" s="2565"/>
      <c r="HG410" s="2565"/>
      <c r="HH410" s="2565"/>
      <c r="HI410" s="2565"/>
      <c r="HJ410" s="2565"/>
      <c r="HK410" s="2565"/>
      <c r="HL410" s="2565"/>
      <c r="HM410" s="2565"/>
      <c r="HN410" s="2565"/>
      <c r="HO410" s="2565"/>
      <c r="HP410" s="2565"/>
      <c r="HQ410" s="2565"/>
      <c r="HR410" s="2565"/>
      <c r="HS410" s="2565"/>
      <c r="HT410" s="2565"/>
      <c r="HU410" s="2565"/>
      <c r="HV410" s="2565"/>
      <c r="HW410" s="2565"/>
      <c r="HX410" s="2565"/>
      <c r="HY410" s="2565"/>
      <c r="HZ410" s="2565"/>
      <c r="IA410" s="2565"/>
      <c r="IB410" s="2565"/>
      <c r="IC410" s="2565"/>
      <c r="ID410" s="2565"/>
      <c r="IE410" s="2565"/>
      <c r="IF410" s="2565"/>
      <c r="IG410" s="2565"/>
      <c r="IH410" s="2565"/>
      <c r="II410" s="2565"/>
      <c r="IJ410" s="2565"/>
      <c r="IK410" s="2565"/>
      <c r="IL410" s="2565"/>
      <c r="IM410" s="2565"/>
      <c r="IN410" s="2565"/>
      <c r="IO410" s="2565"/>
      <c r="IP410" s="2565"/>
      <c r="IQ410" s="2565"/>
      <c r="IR410" s="2565"/>
      <c r="IS410" s="2565"/>
      <c r="IT410" s="2565"/>
      <c r="IU410" s="2565"/>
      <c r="IV410" s="2565"/>
    </row>
    <row r="411" spans="1:256" s="2565" customFormat="1" ht="15.6" customHeight="1">
      <c r="A411" s="2732"/>
      <c r="B411" s="2732"/>
      <c r="C411" s="2641"/>
      <c r="D411" s="2636" t="s">
        <v>780</v>
      </c>
      <c r="E411" s="2618"/>
      <c r="F411" s="2617"/>
      <c r="G411" s="2637"/>
      <c r="H411" s="2637"/>
      <c r="I411" s="2637"/>
      <c r="J411" s="2637"/>
      <c r="K411" s="2637"/>
      <c r="L411" s="2637"/>
      <c r="M411" s="2637"/>
      <c r="N411" s="2637"/>
      <c r="O411" s="2638"/>
      <c r="P411" s="2638"/>
      <c r="Q411" s="2638"/>
      <c r="R411" s="2638"/>
      <c r="S411" s="2639"/>
      <c r="T411" s="2639"/>
      <c r="U411" s="2663"/>
      <c r="V411" s="2664"/>
      <c r="W411" s="2664"/>
      <c r="X411" s="2665"/>
      <c r="Y411" s="2666"/>
      <c r="Z411" s="2666"/>
      <c r="AA411" s="2667"/>
      <c r="AB411" s="2667"/>
      <c r="AC411" s="524"/>
      <c r="AD411" s="524"/>
      <c r="AE411" s="524"/>
      <c r="AF411" s="524"/>
      <c r="AG411" s="524"/>
      <c r="AH411" s="524"/>
      <c r="AI411" s="524"/>
      <c r="AJ411" s="524"/>
      <c r="AK411" s="524"/>
      <c r="AL411" s="524"/>
      <c r="AM411" s="524"/>
      <c r="AN411" s="524"/>
      <c r="AO411" s="524"/>
      <c r="AP411" s="469"/>
      <c r="AQ411" s="2520"/>
      <c r="AR411" s="2520"/>
      <c r="AS411" s="2665"/>
      <c r="AT411" s="2520"/>
      <c r="AU411" s="2520"/>
      <c r="AV411" s="2520"/>
      <c r="AW411" s="2520"/>
      <c r="AX411" s="2520"/>
      <c r="AY411" s="2520"/>
      <c r="AZ411" s="2520"/>
      <c r="BA411" s="2520"/>
      <c r="BB411" s="2520"/>
      <c r="BC411" s="2520"/>
      <c r="BD411" s="2520"/>
      <c r="BE411" s="2520"/>
      <c r="BF411" s="2520"/>
      <c r="BG411" s="2520"/>
      <c r="BH411" s="2520"/>
      <c r="BI411" s="2520"/>
      <c r="BJ411" s="2520"/>
      <c r="BK411" s="2520"/>
      <c r="BL411" s="2520"/>
      <c r="BM411" s="2520"/>
      <c r="BN411" s="2520"/>
      <c r="BO411" s="2520"/>
      <c r="BP411" s="2520"/>
      <c r="BQ411" s="2520"/>
      <c r="BR411" s="2520"/>
      <c r="BS411" s="2520"/>
      <c r="BT411" s="2520"/>
      <c r="BU411" s="2520"/>
      <c r="BV411" s="2520"/>
      <c r="BW411" s="2520"/>
      <c r="BX411" s="2520"/>
      <c r="BY411" s="2520"/>
      <c r="BZ411" s="2520"/>
      <c r="CA411" s="2520"/>
      <c r="CB411" s="2520"/>
      <c r="CC411" s="2520"/>
      <c r="CD411" s="2520"/>
      <c r="CE411" s="2520"/>
      <c r="CF411" s="2520"/>
      <c r="CG411" s="2520"/>
      <c r="CH411" s="2520"/>
      <c r="CI411" s="2520"/>
      <c r="CJ411" s="2520"/>
      <c r="CK411" s="2520"/>
      <c r="CL411" s="2520"/>
      <c r="CM411" s="2520"/>
      <c r="CN411" s="2520"/>
      <c r="CO411" s="2520"/>
      <c r="CP411" s="2520"/>
      <c r="CQ411" s="2520"/>
      <c r="CR411" s="2520"/>
      <c r="CS411" s="2520"/>
      <c r="CT411" s="2520"/>
      <c r="CU411" s="2520"/>
      <c r="CV411" s="2520"/>
      <c r="CW411" s="2520"/>
      <c r="CX411" s="2520"/>
      <c r="CY411" s="2520"/>
      <c r="CZ411" s="2520"/>
      <c r="DA411" s="2520"/>
      <c r="DB411" s="2520"/>
      <c r="DC411" s="2520"/>
      <c r="DD411" s="2520"/>
      <c r="DE411" s="2520"/>
      <c r="DF411" s="2520"/>
      <c r="DG411" s="2520"/>
      <c r="DH411" s="2520"/>
      <c r="DI411" s="2520"/>
      <c r="DJ411" s="2520"/>
      <c r="DK411" s="2520"/>
      <c r="DL411" s="2520"/>
      <c r="DM411" s="2520"/>
      <c r="DN411" s="2520"/>
      <c r="DO411" s="2520"/>
      <c r="DP411" s="2520"/>
      <c r="DQ411" s="2520"/>
      <c r="DR411" s="2520"/>
      <c r="DS411" s="2520"/>
      <c r="DT411" s="2520"/>
      <c r="DU411" s="2520"/>
      <c r="DV411" s="2520"/>
      <c r="DW411" s="2520"/>
      <c r="DX411" s="2520"/>
      <c r="DY411" s="2520"/>
      <c r="DZ411" s="2520"/>
      <c r="EA411" s="2520"/>
      <c r="EB411" s="2520"/>
      <c r="EC411" s="2520"/>
      <c r="ED411" s="2520"/>
      <c r="EE411" s="2520"/>
      <c r="EF411" s="2520"/>
      <c r="EG411" s="2520"/>
      <c r="EH411" s="2520"/>
      <c r="EI411" s="2520"/>
      <c r="EJ411" s="2520"/>
      <c r="EK411" s="2520"/>
      <c r="EL411" s="2520"/>
      <c r="EM411" s="2520"/>
      <c r="EN411" s="2520"/>
      <c r="EO411" s="2520"/>
      <c r="EP411" s="2520"/>
      <c r="EQ411" s="2520"/>
      <c r="ER411" s="2520"/>
      <c r="ES411" s="2520"/>
      <c r="ET411" s="2520"/>
      <c r="EU411" s="2520"/>
      <c r="EV411" s="2520"/>
      <c r="EW411" s="2520"/>
      <c r="EX411" s="2520"/>
      <c r="EY411" s="2520"/>
      <c r="EZ411" s="2520"/>
      <c r="FA411" s="2520"/>
      <c r="FB411" s="2520"/>
      <c r="FC411" s="2520"/>
      <c r="FD411" s="2520"/>
      <c r="FE411" s="2520"/>
      <c r="FF411" s="2520"/>
      <c r="FG411" s="2520"/>
      <c r="FH411" s="2520"/>
      <c r="FI411" s="2520"/>
      <c r="FJ411" s="2520"/>
      <c r="FK411" s="2520"/>
      <c r="FL411" s="2520"/>
      <c r="FM411" s="2520"/>
      <c r="FN411" s="2520"/>
      <c r="FO411" s="2520"/>
      <c r="FP411" s="2520"/>
      <c r="FQ411" s="2520"/>
      <c r="FR411" s="2520"/>
      <c r="FS411" s="2520"/>
      <c r="FT411" s="2520"/>
      <c r="FU411" s="2520"/>
      <c r="FV411" s="2520"/>
      <c r="FW411" s="2520"/>
      <c r="FX411" s="2520"/>
      <c r="FY411" s="2520"/>
      <c r="FZ411" s="2520"/>
      <c r="GA411" s="2520"/>
      <c r="GB411" s="2520"/>
      <c r="GC411" s="2520"/>
      <c r="GD411" s="2520"/>
      <c r="GE411" s="2520"/>
      <c r="GF411" s="2520"/>
      <c r="GG411" s="2520"/>
      <c r="GH411" s="2520"/>
      <c r="GI411" s="2520"/>
      <c r="GJ411" s="2520"/>
      <c r="GK411" s="2520"/>
      <c r="GL411" s="2520"/>
      <c r="GM411" s="2520"/>
      <c r="GN411" s="2520"/>
      <c r="GO411" s="2520"/>
      <c r="GP411" s="2520"/>
      <c r="GQ411" s="2520"/>
      <c r="GR411" s="2520"/>
      <c r="GS411" s="2520"/>
      <c r="GT411" s="2520"/>
      <c r="GU411" s="2520"/>
      <c r="GV411" s="2520"/>
      <c r="GW411" s="2520"/>
      <c r="GX411" s="2520"/>
      <c r="GY411" s="2520"/>
      <c r="GZ411" s="2520"/>
      <c r="HA411" s="2520"/>
      <c r="HB411" s="2520"/>
      <c r="HC411" s="2520"/>
      <c r="HD411" s="2520"/>
      <c r="HE411" s="2520"/>
      <c r="HF411" s="2520"/>
      <c r="HG411" s="2520"/>
      <c r="HH411" s="2520"/>
      <c r="HI411" s="2520"/>
      <c r="HJ411" s="2520"/>
      <c r="HK411" s="2520"/>
      <c r="HL411" s="2520"/>
      <c r="HM411" s="2520"/>
      <c r="HN411" s="2520"/>
      <c r="HO411" s="2520"/>
      <c r="HP411" s="2520"/>
      <c r="HQ411" s="2520"/>
      <c r="HR411" s="2520"/>
      <c r="HS411" s="2520"/>
      <c r="HT411" s="2520"/>
      <c r="HU411" s="2520"/>
      <c r="HV411" s="2520"/>
      <c r="HW411" s="2520"/>
      <c r="HX411" s="2520"/>
      <c r="HY411" s="2520"/>
      <c r="HZ411" s="2520"/>
      <c r="IA411" s="2520"/>
      <c r="IB411" s="2520"/>
      <c r="IC411" s="2520"/>
      <c r="ID411" s="2520"/>
      <c r="IE411" s="2520"/>
      <c r="IF411" s="2520"/>
      <c r="IG411" s="2520"/>
      <c r="IH411" s="2520"/>
      <c r="II411" s="2520"/>
      <c r="IJ411" s="2520"/>
      <c r="IK411" s="2520"/>
      <c r="IL411" s="2520"/>
      <c r="IM411" s="2520"/>
      <c r="IN411" s="2520"/>
      <c r="IO411" s="2520"/>
      <c r="IP411" s="2520"/>
      <c r="IQ411" s="2520"/>
      <c r="IR411" s="2520"/>
      <c r="IS411" s="2520"/>
      <c r="IT411" s="2520"/>
      <c r="IU411" s="2520"/>
      <c r="IV411" s="2520"/>
    </row>
    <row r="412" spans="1:256" ht="15.6" customHeight="1">
      <c r="A412" s="2732"/>
      <c r="B412" s="2732"/>
      <c r="C412" s="2641"/>
      <c r="D412" s="2631"/>
      <c r="E412" s="2510" t="s">
        <v>781</v>
      </c>
      <c r="F412" s="2621"/>
      <c r="G412" s="2632"/>
      <c r="H412" s="2632"/>
      <c r="I412" s="2632"/>
      <c r="J412" s="2632"/>
      <c r="K412" s="2632"/>
      <c r="L412" s="2632"/>
      <c r="M412" s="2632"/>
      <c r="N412" s="2632"/>
      <c r="O412" s="808"/>
      <c r="P412" s="808"/>
      <c r="Q412" s="808"/>
      <c r="R412" s="808"/>
      <c r="S412" s="2643"/>
      <c r="T412" s="2643"/>
      <c r="U412" s="810"/>
      <c r="V412" s="2644"/>
      <c r="W412" s="2644"/>
      <c r="X412" s="1652"/>
      <c r="Y412" s="2646"/>
      <c r="Z412" s="2646"/>
      <c r="AA412" s="2647"/>
      <c r="AB412" s="2647"/>
      <c r="AC412" s="511"/>
      <c r="AD412" s="511"/>
      <c r="AE412" s="511"/>
      <c r="AF412" s="511"/>
      <c r="AG412" s="511"/>
      <c r="AH412" s="511"/>
      <c r="AI412" s="511"/>
      <c r="AJ412" s="511"/>
      <c r="AK412" s="511"/>
      <c r="AL412" s="511"/>
      <c r="AM412" s="511"/>
      <c r="AN412" s="511"/>
      <c r="AO412" s="511"/>
      <c r="AP412" s="1343"/>
      <c r="AS412" s="1652"/>
    </row>
    <row r="413" spans="1:256" ht="15.6" customHeight="1">
      <c r="A413" s="2732"/>
      <c r="B413" s="2732"/>
      <c r="C413" s="2641"/>
      <c r="D413" s="2642"/>
      <c r="F413" s="2621" t="s">
        <v>628</v>
      </c>
      <c r="G413" s="2632"/>
      <c r="H413" s="2632"/>
      <c r="I413" s="2632"/>
      <c r="J413" s="2632"/>
      <c r="K413" s="2632"/>
      <c r="L413" s="2632"/>
      <c r="M413" s="2632"/>
      <c r="N413" s="2632"/>
      <c r="O413" s="808">
        <v>10436542</v>
      </c>
      <c r="P413" s="808">
        <v>10436500</v>
      </c>
      <c r="Q413" s="808">
        <v>11313900</v>
      </c>
      <c r="R413" s="808">
        <v>10960800</v>
      </c>
      <c r="S413" s="2643">
        <v>11806400</v>
      </c>
      <c r="T413" s="2643">
        <v>11158700</v>
      </c>
      <c r="U413" s="810">
        <v>11621400</v>
      </c>
      <c r="V413" s="2644">
        <v>11152800</v>
      </c>
      <c r="W413" s="2644">
        <v>11701100</v>
      </c>
      <c r="X413" s="1652">
        <v>13965400</v>
      </c>
      <c r="Y413" s="2646">
        <v>13981400</v>
      </c>
      <c r="Z413" s="2646">
        <v>14928100</v>
      </c>
      <c r="AA413" s="2647">
        <v>15131735.705499999</v>
      </c>
      <c r="AB413" s="2647">
        <v>15322090.40463333</v>
      </c>
      <c r="AC413" s="515">
        <v>15951200</v>
      </c>
      <c r="AD413" s="515">
        <v>16684100</v>
      </c>
      <c r="AE413" s="515">
        <v>17461100</v>
      </c>
      <c r="AF413" s="515">
        <v>18263100</v>
      </c>
      <c r="AG413" s="515">
        <v>18919700</v>
      </c>
      <c r="AH413" s="515">
        <v>19600200</v>
      </c>
      <c r="AI413" s="515">
        <v>20305600</v>
      </c>
      <c r="AJ413" s="515">
        <v>21036600</v>
      </c>
      <c r="AK413" s="515">
        <v>21796300</v>
      </c>
      <c r="AL413" s="515">
        <v>22585800</v>
      </c>
      <c r="AM413" s="515">
        <v>23406300</v>
      </c>
      <c r="AN413" s="515">
        <v>24259000</v>
      </c>
      <c r="AO413" s="515">
        <v>25145100</v>
      </c>
      <c r="AP413" s="561">
        <v>26065800</v>
      </c>
      <c r="AS413" s="1652">
        <v>14928100</v>
      </c>
    </row>
    <row r="414" spans="1:256" ht="15.6" customHeight="1">
      <c r="A414" s="2732"/>
      <c r="B414" s="2732"/>
      <c r="C414" s="2641"/>
      <c r="D414" s="2642"/>
      <c r="F414" s="2621" t="s">
        <v>630</v>
      </c>
      <c r="G414" s="2632"/>
      <c r="H414" s="2632"/>
      <c r="I414" s="2632"/>
      <c r="J414" s="2632"/>
      <c r="K414" s="2632"/>
      <c r="L414" s="2632"/>
      <c r="M414" s="2632"/>
      <c r="N414" s="2632"/>
      <c r="O414" s="808">
        <v>88200</v>
      </c>
      <c r="P414" s="808">
        <v>2118500</v>
      </c>
      <c r="Q414" s="808">
        <v>1981100</v>
      </c>
      <c r="R414" s="808">
        <v>235300</v>
      </c>
      <c r="S414" s="2643">
        <v>154700</v>
      </c>
      <c r="T414" s="2643">
        <v>125900</v>
      </c>
      <c r="U414" s="810">
        <v>137100</v>
      </c>
      <c r="V414" s="2644">
        <v>231400</v>
      </c>
      <c r="W414" s="2644">
        <v>223300</v>
      </c>
      <c r="X414" s="1652">
        <v>2819700</v>
      </c>
      <c r="Y414" s="2646">
        <v>2748900</v>
      </c>
      <c r="Z414" s="2646">
        <v>2991500</v>
      </c>
      <c r="AA414" s="2647">
        <v>3316000</v>
      </c>
      <c r="AB414" s="2647">
        <v>3241650</v>
      </c>
      <c r="AC414" s="515">
        <v>3322700</v>
      </c>
      <c r="AD414" s="515">
        <v>3405800</v>
      </c>
      <c r="AE414" s="515">
        <v>3490900</v>
      </c>
      <c r="AF414" s="515">
        <v>3578200</v>
      </c>
      <c r="AG414" s="515">
        <v>3667700</v>
      </c>
      <c r="AH414" s="515">
        <v>3759400</v>
      </c>
      <c r="AI414" s="515">
        <v>3853400</v>
      </c>
      <c r="AJ414" s="515">
        <v>3949700</v>
      </c>
      <c r="AK414" s="515">
        <v>4048400</v>
      </c>
      <c r="AL414" s="515">
        <v>4149600</v>
      </c>
      <c r="AM414" s="515">
        <v>4253300</v>
      </c>
      <c r="AN414" s="515">
        <v>4359600</v>
      </c>
      <c r="AO414" s="515">
        <v>4468600</v>
      </c>
      <c r="AP414" s="561">
        <v>4580300</v>
      </c>
      <c r="AS414" s="1652">
        <v>2991500</v>
      </c>
    </row>
    <row r="415" spans="1:256" ht="15.6" customHeight="1">
      <c r="C415" s="2641"/>
      <c r="D415" s="2642"/>
      <c r="F415" s="2621" t="s">
        <v>631</v>
      </c>
      <c r="G415" s="2632"/>
      <c r="H415" s="2632"/>
      <c r="I415" s="2632"/>
      <c r="J415" s="2632"/>
      <c r="K415" s="2632"/>
      <c r="L415" s="2632"/>
      <c r="M415" s="2632"/>
      <c r="N415" s="2632"/>
      <c r="O415" s="808">
        <v>1063000</v>
      </c>
      <c r="P415" s="808">
        <v>964200</v>
      </c>
      <c r="Q415" s="808">
        <v>893100</v>
      </c>
      <c r="R415" s="808">
        <v>0</v>
      </c>
      <c r="S415" s="2643">
        <v>200</v>
      </c>
      <c r="T415" s="2643">
        <v>6600</v>
      </c>
      <c r="U415" s="810">
        <v>12200</v>
      </c>
      <c r="V415" s="2644">
        <v>0</v>
      </c>
      <c r="W415" s="2644">
        <v>0</v>
      </c>
      <c r="X415" s="1652">
        <v>1310500</v>
      </c>
      <c r="Y415" s="2646">
        <v>1250500</v>
      </c>
      <c r="Z415" s="2646">
        <v>1319800</v>
      </c>
      <c r="AA415" s="2647">
        <v>1388600</v>
      </c>
      <c r="AB415" s="2647">
        <v>1461400</v>
      </c>
      <c r="AC415" s="515">
        <v>1497900</v>
      </c>
      <c r="AD415" s="515">
        <v>1535300</v>
      </c>
      <c r="AE415" s="515">
        <v>1573700</v>
      </c>
      <c r="AF415" s="515">
        <v>1613000</v>
      </c>
      <c r="AG415" s="515">
        <v>1653300</v>
      </c>
      <c r="AH415" s="515">
        <v>1694600</v>
      </c>
      <c r="AI415" s="515">
        <v>1737000</v>
      </c>
      <c r="AJ415" s="515">
        <v>1780400</v>
      </c>
      <c r="AK415" s="515">
        <v>1824900</v>
      </c>
      <c r="AL415" s="515">
        <v>1870500</v>
      </c>
      <c r="AM415" s="515">
        <v>1917300</v>
      </c>
      <c r="AN415" s="515">
        <v>1965200</v>
      </c>
      <c r="AO415" s="515">
        <v>2014300</v>
      </c>
      <c r="AP415" s="561">
        <v>2064700</v>
      </c>
      <c r="AS415" s="1652">
        <v>1319800</v>
      </c>
    </row>
    <row r="416" spans="1:256" ht="15.6" customHeight="1">
      <c r="C416" s="2641"/>
      <c r="D416" s="2642"/>
      <c r="F416" s="2621" t="s">
        <v>634</v>
      </c>
      <c r="G416" s="2632"/>
      <c r="H416" s="2632"/>
      <c r="I416" s="2632"/>
      <c r="J416" s="2632"/>
      <c r="K416" s="2632"/>
      <c r="L416" s="2632"/>
      <c r="M416" s="2632"/>
      <c r="N416" s="2632"/>
      <c r="O416" s="808">
        <v>0</v>
      </c>
      <c r="P416" s="808">
        <v>0</v>
      </c>
      <c r="Q416" s="808">
        <v>0</v>
      </c>
      <c r="R416" s="808">
        <v>0</v>
      </c>
      <c r="S416" s="2643">
        <v>0</v>
      </c>
      <c r="T416" s="2643">
        <v>0</v>
      </c>
      <c r="U416" s="810">
        <v>0</v>
      </c>
      <c r="V416" s="2644">
        <v>0</v>
      </c>
      <c r="W416" s="2644">
        <v>0</v>
      </c>
      <c r="X416" s="1652">
        <v>0</v>
      </c>
      <c r="Y416" s="2646">
        <v>0</v>
      </c>
      <c r="Z416" s="2646">
        <v>0</v>
      </c>
      <c r="AA416" s="2647">
        <v>0</v>
      </c>
      <c r="AB416" s="2647">
        <v>0</v>
      </c>
      <c r="AC416" s="515">
        <v>0</v>
      </c>
      <c r="AD416" s="515">
        <v>0</v>
      </c>
      <c r="AE416" s="515">
        <v>0</v>
      </c>
      <c r="AF416" s="515">
        <v>0</v>
      </c>
      <c r="AG416" s="515">
        <v>0</v>
      </c>
      <c r="AH416" s="515">
        <v>0</v>
      </c>
      <c r="AI416" s="515">
        <v>0</v>
      </c>
      <c r="AJ416" s="515">
        <v>0</v>
      </c>
      <c r="AK416" s="515">
        <v>0</v>
      </c>
      <c r="AL416" s="515">
        <v>0</v>
      </c>
      <c r="AM416" s="515">
        <v>0</v>
      </c>
      <c r="AN416" s="515">
        <v>0</v>
      </c>
      <c r="AO416" s="515">
        <v>0</v>
      </c>
      <c r="AP416" s="561">
        <v>0</v>
      </c>
      <c r="AS416" s="1652">
        <v>0</v>
      </c>
    </row>
    <row r="417" spans="1:256" ht="15.6" customHeight="1">
      <c r="C417" s="2641"/>
      <c r="D417" s="2642"/>
      <c r="F417" s="2621" t="s">
        <v>637</v>
      </c>
      <c r="G417" s="2632"/>
      <c r="H417" s="2632"/>
      <c r="I417" s="2632"/>
      <c r="J417" s="2632"/>
      <c r="K417" s="2632"/>
      <c r="L417" s="2632"/>
      <c r="M417" s="2632"/>
      <c r="N417" s="2632"/>
      <c r="O417" s="808">
        <v>3139380</v>
      </c>
      <c r="P417" s="808">
        <v>715200</v>
      </c>
      <c r="Q417" s="808">
        <v>965100</v>
      </c>
      <c r="R417" s="808">
        <v>486400</v>
      </c>
      <c r="S417" s="2643">
        <v>757400</v>
      </c>
      <c r="T417" s="2643">
        <v>129900</v>
      </c>
      <c r="U417" s="810">
        <v>1107000</v>
      </c>
      <c r="V417" s="2644">
        <v>1005400</v>
      </c>
      <c r="W417" s="2644">
        <v>849300</v>
      </c>
      <c r="X417" s="1652">
        <v>2289300</v>
      </c>
      <c r="Y417" s="2646">
        <v>1605900</v>
      </c>
      <c r="Z417" s="2646">
        <v>1663700</v>
      </c>
      <c r="AA417" s="2647">
        <v>1850300</v>
      </c>
      <c r="AB417" s="2647">
        <v>1752600</v>
      </c>
      <c r="AC417" s="515">
        <v>1796400</v>
      </c>
      <c r="AD417" s="515">
        <v>1841300</v>
      </c>
      <c r="AE417" s="515">
        <v>1887300</v>
      </c>
      <c r="AF417" s="515">
        <v>1934500</v>
      </c>
      <c r="AG417" s="515">
        <v>1982900</v>
      </c>
      <c r="AH417" s="515">
        <v>2032500</v>
      </c>
      <c r="AI417" s="515">
        <v>2083300</v>
      </c>
      <c r="AJ417" s="515">
        <v>2135400</v>
      </c>
      <c r="AK417" s="515">
        <v>2188800</v>
      </c>
      <c r="AL417" s="515">
        <v>2243500</v>
      </c>
      <c r="AM417" s="515">
        <v>2299600</v>
      </c>
      <c r="AN417" s="515">
        <v>2357100</v>
      </c>
      <c r="AO417" s="515">
        <v>2416000</v>
      </c>
      <c r="AP417" s="561">
        <v>2476400</v>
      </c>
      <c r="AS417" s="1652">
        <v>1663700</v>
      </c>
    </row>
    <row r="418" spans="1:256" ht="15.6" customHeight="1">
      <c r="C418" s="2641"/>
      <c r="D418" s="2642"/>
      <c r="F418" s="2648" t="s">
        <v>640</v>
      </c>
      <c r="G418" s="2649"/>
      <c r="H418" s="2649"/>
      <c r="I418" s="2649"/>
      <c r="J418" s="2649"/>
      <c r="K418" s="2649"/>
      <c r="L418" s="2649"/>
      <c r="M418" s="2649"/>
      <c r="N418" s="2649"/>
      <c r="O418" s="808">
        <v>-3131534</v>
      </c>
      <c r="P418" s="808">
        <v>-4157200</v>
      </c>
      <c r="Q418" s="808">
        <v>-4366300</v>
      </c>
      <c r="R418" s="808">
        <v>-2806900</v>
      </c>
      <c r="S418" s="2643">
        <v>-3794100</v>
      </c>
      <c r="T418" s="2643">
        <v>-2989100</v>
      </c>
      <c r="U418" s="810">
        <v>-3482800</v>
      </c>
      <c r="V418" s="2644">
        <v>-3284600</v>
      </c>
      <c r="W418" s="2644">
        <v>-3258900</v>
      </c>
      <c r="X418" s="1652">
        <v>-7167600</v>
      </c>
      <c r="Y418" s="2646">
        <v>-5454700</v>
      </c>
      <c r="Z418" s="2646">
        <v>-5606600</v>
      </c>
      <c r="AA418" s="2647">
        <v>-1003700</v>
      </c>
      <c r="AB418" s="2647">
        <v>-1037000</v>
      </c>
      <c r="AC418" s="515">
        <v>-1062900</v>
      </c>
      <c r="AD418" s="515">
        <v>-1089500</v>
      </c>
      <c r="AE418" s="515">
        <v>-1116700</v>
      </c>
      <c r="AF418" s="515">
        <v>-1144600</v>
      </c>
      <c r="AG418" s="515">
        <v>-1173200</v>
      </c>
      <c r="AH418" s="515">
        <v>-1202500</v>
      </c>
      <c r="AI418" s="515">
        <v>-1232600</v>
      </c>
      <c r="AJ418" s="515">
        <v>-1263400</v>
      </c>
      <c r="AK418" s="515">
        <v>-1295000</v>
      </c>
      <c r="AL418" s="515">
        <v>-1327400</v>
      </c>
      <c r="AM418" s="515">
        <v>-1360600</v>
      </c>
      <c r="AN418" s="515">
        <v>-1394600</v>
      </c>
      <c r="AO418" s="515">
        <v>-1429500</v>
      </c>
      <c r="AP418" s="561">
        <v>-1465200</v>
      </c>
      <c r="AS418" s="1652">
        <v>-4983900</v>
      </c>
    </row>
    <row r="419" spans="1:256" s="2565" customFormat="1" ht="15.6" customHeight="1">
      <c r="A419" s="2522"/>
      <c r="B419" s="2522"/>
      <c r="C419" s="2641"/>
      <c r="D419" s="2650"/>
      <c r="E419" s="2651"/>
      <c r="F419" s="2652" t="s">
        <v>37</v>
      </c>
      <c r="G419" s="2653"/>
      <c r="H419" s="2653"/>
      <c r="I419" s="2653"/>
      <c r="J419" s="2653"/>
      <c r="K419" s="2653"/>
      <c r="L419" s="2653"/>
      <c r="M419" s="2653"/>
      <c r="N419" s="2653"/>
      <c r="O419" s="546">
        <v>11595588</v>
      </c>
      <c r="P419" s="2654">
        <v>10077200</v>
      </c>
      <c r="Q419" s="2654">
        <v>10786900</v>
      </c>
      <c r="R419" s="2654">
        <v>8875600</v>
      </c>
      <c r="S419" s="2655">
        <v>8924600</v>
      </c>
      <c r="T419" s="2655">
        <v>8432000</v>
      </c>
      <c r="U419" s="2656">
        <v>9394900</v>
      </c>
      <c r="V419" s="2657">
        <v>9105000</v>
      </c>
      <c r="W419" s="546">
        <v>9514800</v>
      </c>
      <c r="X419" s="2658">
        <v>13217300</v>
      </c>
      <c r="Y419" s="2659">
        <v>14132000</v>
      </c>
      <c r="Z419" s="2659">
        <v>15296500</v>
      </c>
      <c r="AA419" s="2660">
        <v>20682935.705499999</v>
      </c>
      <c r="AB419" s="2660">
        <v>20740740.404633328</v>
      </c>
      <c r="AC419" s="546">
        <v>21505300</v>
      </c>
      <c r="AD419" s="546">
        <v>22377000</v>
      </c>
      <c r="AE419" s="546">
        <v>23296300</v>
      </c>
      <c r="AF419" s="546">
        <v>24244200</v>
      </c>
      <c r="AG419" s="546">
        <v>25050400</v>
      </c>
      <c r="AH419" s="546">
        <v>25884200</v>
      </c>
      <c r="AI419" s="546">
        <v>26746700</v>
      </c>
      <c r="AJ419" s="546">
        <v>27638700</v>
      </c>
      <c r="AK419" s="546">
        <v>28563400</v>
      </c>
      <c r="AL419" s="546">
        <v>29522000</v>
      </c>
      <c r="AM419" s="546">
        <v>30515900</v>
      </c>
      <c r="AN419" s="546">
        <v>31546300</v>
      </c>
      <c r="AO419" s="546">
        <v>32614500</v>
      </c>
      <c r="AP419" s="547">
        <v>33722000</v>
      </c>
      <c r="AS419" s="2658">
        <v>15919200</v>
      </c>
    </row>
    <row r="420" spans="1:256" s="2565" customFormat="1" ht="15.6" customHeight="1">
      <c r="A420" s="2522"/>
      <c r="B420" s="2522"/>
      <c r="C420" s="2641"/>
      <c r="D420" s="2631"/>
      <c r="E420" s="2735" t="s">
        <v>782</v>
      </c>
      <c r="F420" s="2621"/>
      <c r="G420" s="2632"/>
      <c r="H420" s="2632"/>
      <c r="I420" s="2632"/>
      <c r="J420" s="2632"/>
      <c r="K420" s="2632"/>
      <c r="L420" s="2632"/>
      <c r="M420" s="2632"/>
      <c r="N420" s="2632"/>
      <c r="O420" s="808"/>
      <c r="P420" s="808"/>
      <c r="Q420" s="808"/>
      <c r="R420" s="808"/>
      <c r="S420" s="2643"/>
      <c r="T420" s="2643"/>
      <c r="U420" s="810"/>
      <c r="V420" s="2644"/>
      <c r="W420" s="2644"/>
      <c r="X420" s="1652"/>
      <c r="Y420" s="2646"/>
      <c r="Z420" s="2646"/>
      <c r="AA420" s="2647"/>
      <c r="AB420" s="2647"/>
      <c r="AC420" s="511"/>
      <c r="AD420" s="511"/>
      <c r="AE420" s="511"/>
      <c r="AF420" s="511"/>
      <c r="AG420" s="511"/>
      <c r="AH420" s="511"/>
      <c r="AI420" s="511"/>
      <c r="AJ420" s="511"/>
      <c r="AK420" s="511"/>
      <c r="AL420" s="511"/>
      <c r="AM420" s="511"/>
      <c r="AN420" s="511"/>
      <c r="AO420" s="511"/>
      <c r="AP420" s="1343"/>
      <c r="AQ420" s="2520"/>
      <c r="AR420" s="2520"/>
      <c r="AS420" s="1652"/>
      <c r="AT420" s="2520"/>
      <c r="AU420" s="2520"/>
      <c r="AV420" s="2520"/>
      <c r="AW420" s="2520"/>
      <c r="AX420" s="2520"/>
      <c r="AY420" s="2520"/>
      <c r="AZ420" s="2520"/>
      <c r="BA420" s="2520"/>
      <c r="BB420" s="2520"/>
      <c r="BC420" s="2520"/>
      <c r="BD420" s="2520"/>
      <c r="BE420" s="2520"/>
      <c r="BF420" s="2520"/>
      <c r="BG420" s="2520"/>
      <c r="BH420" s="2520"/>
      <c r="BI420" s="2520"/>
      <c r="BJ420" s="2520"/>
      <c r="BK420" s="2520"/>
      <c r="BL420" s="2520"/>
      <c r="BM420" s="2520"/>
      <c r="BN420" s="2520"/>
      <c r="BO420" s="2520"/>
      <c r="BP420" s="2520"/>
      <c r="BQ420" s="2520"/>
      <c r="BR420" s="2520"/>
      <c r="BS420" s="2520"/>
      <c r="BT420" s="2520"/>
      <c r="BU420" s="2520"/>
      <c r="BV420" s="2520"/>
      <c r="BW420" s="2520"/>
      <c r="BX420" s="2520"/>
      <c r="BY420" s="2520"/>
      <c r="BZ420" s="2520"/>
      <c r="CA420" s="2520"/>
      <c r="CB420" s="2520"/>
      <c r="CC420" s="2520"/>
      <c r="CD420" s="2520"/>
      <c r="CE420" s="2520"/>
      <c r="CF420" s="2520"/>
      <c r="CG420" s="2520"/>
      <c r="CH420" s="2520"/>
      <c r="CI420" s="2520"/>
      <c r="CJ420" s="2520"/>
      <c r="CK420" s="2520"/>
      <c r="CL420" s="2520"/>
      <c r="CM420" s="2520"/>
      <c r="CN420" s="2520"/>
      <c r="CO420" s="2520"/>
      <c r="CP420" s="2520"/>
      <c r="CQ420" s="2520"/>
      <c r="CR420" s="2520"/>
      <c r="CS420" s="2520"/>
      <c r="CT420" s="2520"/>
      <c r="CU420" s="2520"/>
      <c r="CV420" s="2520"/>
      <c r="CW420" s="2520"/>
      <c r="CX420" s="2520"/>
      <c r="CY420" s="2520"/>
      <c r="CZ420" s="2520"/>
      <c r="DA420" s="2520"/>
      <c r="DB420" s="2520"/>
      <c r="DC420" s="2520"/>
      <c r="DD420" s="2520"/>
      <c r="DE420" s="2520"/>
      <c r="DF420" s="2520"/>
      <c r="DG420" s="2520"/>
      <c r="DH420" s="2520"/>
      <c r="DI420" s="2520"/>
      <c r="DJ420" s="2520"/>
      <c r="DK420" s="2520"/>
      <c r="DL420" s="2520"/>
      <c r="DM420" s="2520"/>
      <c r="DN420" s="2520"/>
      <c r="DO420" s="2520"/>
      <c r="DP420" s="2520"/>
      <c r="DQ420" s="2520"/>
      <c r="DR420" s="2520"/>
      <c r="DS420" s="2520"/>
      <c r="DT420" s="2520"/>
      <c r="DU420" s="2520"/>
      <c r="DV420" s="2520"/>
      <c r="DW420" s="2520"/>
      <c r="DX420" s="2520"/>
      <c r="DY420" s="2520"/>
      <c r="DZ420" s="2520"/>
      <c r="EA420" s="2520"/>
      <c r="EB420" s="2520"/>
      <c r="EC420" s="2520"/>
      <c r="ED420" s="2520"/>
      <c r="EE420" s="2520"/>
      <c r="EF420" s="2520"/>
      <c r="EG420" s="2520"/>
      <c r="EH420" s="2520"/>
      <c r="EI420" s="2520"/>
      <c r="EJ420" s="2520"/>
      <c r="EK420" s="2520"/>
      <c r="EL420" s="2520"/>
      <c r="EM420" s="2520"/>
      <c r="EN420" s="2520"/>
      <c r="EO420" s="2520"/>
      <c r="EP420" s="2520"/>
      <c r="EQ420" s="2520"/>
      <c r="ER420" s="2520"/>
      <c r="ES420" s="2520"/>
      <c r="ET420" s="2520"/>
      <c r="EU420" s="2520"/>
      <c r="EV420" s="2520"/>
      <c r="EW420" s="2520"/>
      <c r="EX420" s="2520"/>
      <c r="EY420" s="2520"/>
      <c r="EZ420" s="2520"/>
      <c r="FA420" s="2520"/>
      <c r="FB420" s="2520"/>
      <c r="FC420" s="2520"/>
      <c r="FD420" s="2520"/>
      <c r="FE420" s="2520"/>
      <c r="FF420" s="2520"/>
      <c r="FG420" s="2520"/>
      <c r="FH420" s="2520"/>
      <c r="FI420" s="2520"/>
      <c r="FJ420" s="2520"/>
      <c r="FK420" s="2520"/>
      <c r="FL420" s="2520"/>
      <c r="FM420" s="2520"/>
      <c r="FN420" s="2520"/>
      <c r="FO420" s="2520"/>
      <c r="FP420" s="2520"/>
      <c r="FQ420" s="2520"/>
      <c r="FR420" s="2520"/>
      <c r="FS420" s="2520"/>
      <c r="FT420" s="2520"/>
      <c r="FU420" s="2520"/>
      <c r="FV420" s="2520"/>
      <c r="FW420" s="2520"/>
      <c r="FX420" s="2520"/>
      <c r="FY420" s="2520"/>
      <c r="FZ420" s="2520"/>
      <c r="GA420" s="2520"/>
      <c r="GB420" s="2520"/>
      <c r="GC420" s="2520"/>
      <c r="GD420" s="2520"/>
      <c r="GE420" s="2520"/>
      <c r="GF420" s="2520"/>
      <c r="GG420" s="2520"/>
      <c r="GH420" s="2520"/>
      <c r="GI420" s="2520"/>
      <c r="GJ420" s="2520"/>
      <c r="GK420" s="2520"/>
      <c r="GL420" s="2520"/>
      <c r="GM420" s="2520"/>
      <c r="GN420" s="2520"/>
      <c r="GO420" s="2520"/>
      <c r="GP420" s="2520"/>
      <c r="GQ420" s="2520"/>
      <c r="GR420" s="2520"/>
      <c r="GS420" s="2520"/>
      <c r="GT420" s="2520"/>
      <c r="GU420" s="2520"/>
      <c r="GV420" s="2520"/>
      <c r="GW420" s="2520"/>
      <c r="GX420" s="2520"/>
      <c r="GY420" s="2520"/>
      <c r="GZ420" s="2520"/>
      <c r="HA420" s="2520"/>
      <c r="HB420" s="2520"/>
      <c r="HC420" s="2520"/>
      <c r="HD420" s="2520"/>
      <c r="HE420" s="2520"/>
      <c r="HF420" s="2520"/>
      <c r="HG420" s="2520"/>
      <c r="HH420" s="2520"/>
      <c r="HI420" s="2520"/>
      <c r="HJ420" s="2520"/>
      <c r="HK420" s="2520"/>
      <c r="HL420" s="2520"/>
      <c r="HM420" s="2520"/>
      <c r="HN420" s="2520"/>
      <c r="HO420" s="2520"/>
      <c r="HP420" s="2520"/>
      <c r="HQ420" s="2520"/>
      <c r="HR420" s="2520"/>
      <c r="HS420" s="2520"/>
      <c r="HT420" s="2520"/>
      <c r="HU420" s="2520"/>
      <c r="HV420" s="2520"/>
      <c r="HW420" s="2520"/>
      <c r="HX420" s="2520"/>
      <c r="HY420" s="2520"/>
      <c r="HZ420" s="2520"/>
      <c r="IA420" s="2520"/>
      <c r="IB420" s="2520"/>
      <c r="IC420" s="2520"/>
      <c r="ID420" s="2520"/>
      <c r="IE420" s="2520"/>
      <c r="IF420" s="2520"/>
      <c r="IG420" s="2520"/>
      <c r="IH420" s="2520"/>
      <c r="II420" s="2520"/>
      <c r="IJ420" s="2520"/>
      <c r="IK420" s="2520"/>
      <c r="IL420" s="2520"/>
      <c r="IM420" s="2520"/>
      <c r="IN420" s="2520"/>
      <c r="IO420" s="2520"/>
      <c r="IP420" s="2520"/>
      <c r="IQ420" s="2520"/>
      <c r="IR420" s="2520"/>
      <c r="IS420" s="2520"/>
      <c r="IT420" s="2520"/>
      <c r="IU420" s="2520"/>
      <c r="IV420" s="2520"/>
    </row>
    <row r="421" spans="1:256" ht="15.6" customHeight="1">
      <c r="C421" s="2641"/>
      <c r="D421" s="2631"/>
      <c r="F421" s="2621" t="s">
        <v>628</v>
      </c>
      <c r="G421" s="2632"/>
      <c r="H421" s="2632"/>
      <c r="I421" s="2632"/>
      <c r="J421" s="2632"/>
      <c r="K421" s="2632"/>
      <c r="L421" s="2632"/>
      <c r="M421" s="2632"/>
      <c r="N421" s="2632"/>
      <c r="O421" s="808"/>
      <c r="P421" s="808"/>
      <c r="Q421" s="808"/>
      <c r="R421" s="808"/>
      <c r="S421" s="2643"/>
      <c r="T421" s="2643"/>
      <c r="U421" s="810"/>
      <c r="V421" s="2644"/>
      <c r="W421" s="2644"/>
      <c r="X421" s="1652"/>
      <c r="Y421" s="2646"/>
      <c r="Z421" s="2646"/>
      <c r="AA421" s="2647"/>
      <c r="AB421" s="2647"/>
      <c r="AC421" s="515"/>
      <c r="AD421" s="515"/>
      <c r="AE421" s="515"/>
      <c r="AF421" s="515"/>
      <c r="AG421" s="515"/>
      <c r="AH421" s="515"/>
      <c r="AI421" s="515"/>
      <c r="AJ421" s="515"/>
      <c r="AK421" s="515"/>
      <c r="AL421" s="515"/>
      <c r="AM421" s="515"/>
      <c r="AN421" s="515"/>
      <c r="AO421" s="515"/>
      <c r="AP421" s="561"/>
      <c r="AS421" s="1652"/>
    </row>
    <row r="422" spans="1:256" ht="15.6" customHeight="1">
      <c r="C422" s="2641"/>
      <c r="D422" s="2631"/>
      <c r="F422" s="2621" t="s">
        <v>630</v>
      </c>
      <c r="G422" s="2632"/>
      <c r="H422" s="2632"/>
      <c r="I422" s="2632"/>
      <c r="J422" s="2632"/>
      <c r="K422" s="2632"/>
      <c r="L422" s="2632"/>
      <c r="M422" s="2632"/>
      <c r="N422" s="2632"/>
      <c r="O422" s="808"/>
      <c r="P422" s="808"/>
      <c r="Q422" s="808"/>
      <c r="R422" s="808"/>
      <c r="S422" s="2643"/>
      <c r="T422" s="2643"/>
      <c r="U422" s="810"/>
      <c r="V422" s="2644"/>
      <c r="W422" s="2644"/>
      <c r="X422" s="1652"/>
      <c r="Y422" s="2646"/>
      <c r="Z422" s="2646"/>
      <c r="AA422" s="2647"/>
      <c r="AB422" s="2647"/>
      <c r="AC422" s="515"/>
      <c r="AD422" s="515"/>
      <c r="AE422" s="515"/>
      <c r="AF422" s="515"/>
      <c r="AG422" s="515"/>
      <c r="AH422" s="515"/>
      <c r="AI422" s="515"/>
      <c r="AJ422" s="515"/>
      <c r="AK422" s="515"/>
      <c r="AL422" s="515"/>
      <c r="AM422" s="515"/>
      <c r="AN422" s="515"/>
      <c r="AO422" s="515"/>
      <c r="AP422" s="561"/>
      <c r="AS422" s="1652"/>
    </row>
    <row r="423" spans="1:256" ht="15.6" customHeight="1">
      <c r="C423" s="2641"/>
      <c r="D423" s="2631"/>
      <c r="F423" s="2621" t="s">
        <v>631</v>
      </c>
      <c r="G423" s="2632"/>
      <c r="H423" s="2632"/>
      <c r="I423" s="2632"/>
      <c r="J423" s="2632"/>
      <c r="K423" s="2632"/>
      <c r="L423" s="2632"/>
      <c r="M423" s="2632"/>
      <c r="N423" s="2632"/>
      <c r="O423" s="808"/>
      <c r="P423" s="808"/>
      <c r="Q423" s="808"/>
      <c r="R423" s="808"/>
      <c r="S423" s="2643"/>
      <c r="T423" s="2643"/>
      <c r="U423" s="810"/>
      <c r="V423" s="2644"/>
      <c r="W423" s="2644"/>
      <c r="X423" s="1652"/>
      <c r="Y423" s="2646"/>
      <c r="Z423" s="2646"/>
      <c r="AA423" s="2647"/>
      <c r="AB423" s="2647"/>
      <c r="AC423" s="515"/>
      <c r="AD423" s="515"/>
      <c r="AE423" s="515"/>
      <c r="AF423" s="515"/>
      <c r="AG423" s="515"/>
      <c r="AH423" s="515"/>
      <c r="AI423" s="515"/>
      <c r="AJ423" s="515"/>
      <c r="AK423" s="515"/>
      <c r="AL423" s="515"/>
      <c r="AM423" s="515"/>
      <c r="AN423" s="515"/>
      <c r="AO423" s="515"/>
      <c r="AP423" s="561"/>
      <c r="AS423" s="1652"/>
    </row>
    <row r="424" spans="1:256" ht="15.6" customHeight="1">
      <c r="C424" s="2641"/>
      <c r="D424" s="2631"/>
      <c r="F424" s="2621" t="s">
        <v>634</v>
      </c>
      <c r="G424" s="2632"/>
      <c r="H424" s="2632"/>
      <c r="I424" s="2632"/>
      <c r="J424" s="2632"/>
      <c r="K424" s="2632"/>
      <c r="L424" s="2632"/>
      <c r="M424" s="2632"/>
      <c r="N424" s="2632"/>
      <c r="O424" s="808"/>
      <c r="P424" s="808"/>
      <c r="Q424" s="808"/>
      <c r="R424" s="808"/>
      <c r="S424" s="2643"/>
      <c r="T424" s="2643"/>
      <c r="U424" s="810"/>
      <c r="V424" s="2644"/>
      <c r="W424" s="2644"/>
      <c r="X424" s="1652"/>
      <c r="Y424" s="2646"/>
      <c r="Z424" s="2646"/>
      <c r="AA424" s="2647"/>
      <c r="AB424" s="2647"/>
      <c r="AC424" s="515"/>
      <c r="AD424" s="515"/>
      <c r="AE424" s="515"/>
      <c r="AF424" s="515"/>
      <c r="AG424" s="515"/>
      <c r="AH424" s="515"/>
      <c r="AI424" s="515"/>
      <c r="AJ424" s="515"/>
      <c r="AK424" s="515"/>
      <c r="AL424" s="515"/>
      <c r="AM424" s="515"/>
      <c r="AN424" s="515"/>
      <c r="AO424" s="515"/>
      <c r="AP424" s="561"/>
      <c r="AS424" s="1652"/>
    </row>
    <row r="425" spans="1:256" ht="15.6" customHeight="1">
      <c r="C425" s="2641"/>
      <c r="D425" s="2631"/>
      <c r="F425" s="2621" t="s">
        <v>637</v>
      </c>
      <c r="G425" s="2632"/>
      <c r="H425" s="2632"/>
      <c r="I425" s="2632"/>
      <c r="J425" s="2632"/>
      <c r="K425" s="2632"/>
      <c r="L425" s="2632"/>
      <c r="M425" s="2632"/>
      <c r="N425" s="2632"/>
      <c r="O425" s="808"/>
      <c r="P425" s="808"/>
      <c r="Q425" s="808"/>
      <c r="R425" s="808"/>
      <c r="S425" s="2643"/>
      <c r="T425" s="2643"/>
      <c r="U425" s="810"/>
      <c r="V425" s="2644"/>
      <c r="W425" s="2644"/>
      <c r="X425" s="1652"/>
      <c r="Y425" s="2646"/>
      <c r="Z425" s="2646"/>
      <c r="AA425" s="2647"/>
      <c r="AB425" s="2647"/>
      <c r="AC425" s="515"/>
      <c r="AD425" s="515"/>
      <c r="AE425" s="515"/>
      <c r="AF425" s="515"/>
      <c r="AG425" s="515"/>
      <c r="AH425" s="515"/>
      <c r="AI425" s="515"/>
      <c r="AJ425" s="515"/>
      <c r="AK425" s="515"/>
      <c r="AL425" s="515"/>
      <c r="AM425" s="515"/>
      <c r="AN425" s="515"/>
      <c r="AO425" s="515"/>
      <c r="AP425" s="561"/>
      <c r="AS425" s="1652"/>
    </row>
    <row r="426" spans="1:256" ht="15.6" customHeight="1">
      <c r="C426" s="2641"/>
      <c r="D426" s="2642"/>
      <c r="F426" s="2648" t="s">
        <v>640</v>
      </c>
      <c r="G426" s="2649"/>
      <c r="H426" s="2649"/>
      <c r="I426" s="2649"/>
      <c r="J426" s="2649"/>
      <c r="K426" s="2649"/>
      <c r="L426" s="2649"/>
      <c r="M426" s="2649"/>
      <c r="N426" s="2649"/>
      <c r="O426" s="808"/>
      <c r="P426" s="808"/>
      <c r="Q426" s="808"/>
      <c r="R426" s="808"/>
      <c r="S426" s="2643"/>
      <c r="T426" s="2643"/>
      <c r="U426" s="810"/>
      <c r="V426" s="2644"/>
      <c r="W426" s="2644"/>
      <c r="X426" s="1652"/>
      <c r="Y426" s="2646"/>
      <c r="Z426" s="2646"/>
      <c r="AA426" s="2647"/>
      <c r="AB426" s="2647"/>
      <c r="AC426" s="515"/>
      <c r="AD426" s="515"/>
      <c r="AE426" s="515"/>
      <c r="AF426" s="515"/>
      <c r="AG426" s="515"/>
      <c r="AH426" s="515"/>
      <c r="AI426" s="515"/>
      <c r="AJ426" s="515"/>
      <c r="AK426" s="515"/>
      <c r="AL426" s="515"/>
      <c r="AM426" s="515"/>
      <c r="AN426" s="515"/>
      <c r="AO426" s="515"/>
      <c r="AP426" s="561"/>
      <c r="AS426" s="1652"/>
    </row>
    <row r="427" spans="1:256" ht="15.6" customHeight="1">
      <c r="C427" s="2641"/>
      <c r="D427" s="2668"/>
      <c r="E427" s="2448"/>
      <c r="F427" s="2691" t="s">
        <v>37</v>
      </c>
      <c r="G427" s="2671"/>
      <c r="H427" s="2671"/>
      <c r="I427" s="2671"/>
      <c r="J427" s="2671"/>
      <c r="K427" s="2671"/>
      <c r="L427" s="2671"/>
      <c r="M427" s="2671"/>
      <c r="N427" s="2671"/>
      <c r="O427" s="2633">
        <v>0</v>
      </c>
      <c r="P427" s="2633"/>
      <c r="Q427" s="2633"/>
      <c r="R427" s="2633"/>
      <c r="S427" s="2672"/>
      <c r="T427" s="2672"/>
      <c r="U427" s="2673"/>
      <c r="V427" s="2674"/>
      <c r="W427" s="2674"/>
      <c r="X427" s="2675"/>
      <c r="Y427" s="2676"/>
      <c r="Z427" s="2676"/>
      <c r="AA427" s="2677">
        <v>0</v>
      </c>
      <c r="AB427" s="2677">
        <v>0</v>
      </c>
      <c r="AC427" s="557">
        <v>0</v>
      </c>
      <c r="AD427" s="557">
        <v>0</v>
      </c>
      <c r="AE427" s="557">
        <v>0</v>
      </c>
      <c r="AF427" s="557">
        <v>0</v>
      </c>
      <c r="AG427" s="557">
        <v>0</v>
      </c>
      <c r="AH427" s="557">
        <v>0</v>
      </c>
      <c r="AI427" s="557">
        <v>0</v>
      </c>
      <c r="AJ427" s="557">
        <v>0</v>
      </c>
      <c r="AK427" s="557">
        <v>0</v>
      </c>
      <c r="AL427" s="557">
        <v>0</v>
      </c>
      <c r="AM427" s="557">
        <v>0</v>
      </c>
      <c r="AN427" s="557">
        <v>0</v>
      </c>
      <c r="AO427" s="557">
        <v>0</v>
      </c>
      <c r="AP427" s="558">
        <v>0</v>
      </c>
      <c r="AQ427" s="2565"/>
      <c r="AR427" s="2565"/>
      <c r="AS427" s="2675"/>
      <c r="AT427" s="2565"/>
      <c r="AU427" s="2565"/>
      <c r="AV427" s="2565"/>
      <c r="AW427" s="2565"/>
      <c r="AX427" s="2565"/>
      <c r="AY427" s="2565"/>
      <c r="AZ427" s="2565"/>
      <c r="BA427" s="2565"/>
      <c r="BB427" s="2565"/>
      <c r="BC427" s="2565"/>
      <c r="BD427" s="2565"/>
      <c r="BE427" s="2565"/>
      <c r="BF427" s="2565"/>
      <c r="BG427" s="2565"/>
      <c r="BH427" s="2565"/>
      <c r="BI427" s="2565"/>
      <c r="BJ427" s="2565"/>
      <c r="BK427" s="2565"/>
      <c r="BL427" s="2565"/>
      <c r="BM427" s="2565"/>
      <c r="BN427" s="2565"/>
      <c r="BO427" s="2565"/>
      <c r="BP427" s="2565"/>
      <c r="BQ427" s="2565"/>
      <c r="BR427" s="2565"/>
      <c r="BS427" s="2565"/>
      <c r="BT427" s="2565"/>
      <c r="BU427" s="2565"/>
      <c r="BV427" s="2565"/>
      <c r="BW427" s="2565"/>
      <c r="BX427" s="2565"/>
      <c r="BY427" s="2565"/>
      <c r="BZ427" s="2565"/>
      <c r="CA427" s="2565"/>
      <c r="CB427" s="2565"/>
      <c r="CC427" s="2565"/>
      <c r="CD427" s="2565"/>
      <c r="CE427" s="2565"/>
      <c r="CF427" s="2565"/>
      <c r="CG427" s="2565"/>
      <c r="CH427" s="2565"/>
      <c r="CI427" s="2565"/>
      <c r="CJ427" s="2565"/>
      <c r="CK427" s="2565"/>
      <c r="CL427" s="2565"/>
      <c r="CM427" s="2565"/>
      <c r="CN427" s="2565"/>
      <c r="CO427" s="2565"/>
      <c r="CP427" s="2565"/>
      <c r="CQ427" s="2565"/>
      <c r="CR427" s="2565"/>
      <c r="CS427" s="2565"/>
      <c r="CT427" s="2565"/>
      <c r="CU427" s="2565"/>
      <c r="CV427" s="2565"/>
      <c r="CW427" s="2565"/>
      <c r="CX427" s="2565"/>
      <c r="CY427" s="2565"/>
      <c r="CZ427" s="2565"/>
      <c r="DA427" s="2565"/>
      <c r="DB427" s="2565"/>
      <c r="DC427" s="2565"/>
      <c r="DD427" s="2565"/>
      <c r="DE427" s="2565"/>
      <c r="DF427" s="2565"/>
      <c r="DG427" s="2565"/>
      <c r="DH427" s="2565"/>
      <c r="DI427" s="2565"/>
      <c r="DJ427" s="2565"/>
      <c r="DK427" s="2565"/>
      <c r="DL427" s="2565"/>
      <c r="DM427" s="2565"/>
      <c r="DN427" s="2565"/>
      <c r="DO427" s="2565"/>
      <c r="DP427" s="2565"/>
      <c r="DQ427" s="2565"/>
      <c r="DR427" s="2565"/>
      <c r="DS427" s="2565"/>
      <c r="DT427" s="2565"/>
      <c r="DU427" s="2565"/>
      <c r="DV427" s="2565"/>
      <c r="DW427" s="2565"/>
      <c r="DX427" s="2565"/>
      <c r="DY427" s="2565"/>
      <c r="DZ427" s="2565"/>
      <c r="EA427" s="2565"/>
      <c r="EB427" s="2565"/>
      <c r="EC427" s="2565"/>
      <c r="ED427" s="2565"/>
      <c r="EE427" s="2565"/>
      <c r="EF427" s="2565"/>
      <c r="EG427" s="2565"/>
      <c r="EH427" s="2565"/>
      <c r="EI427" s="2565"/>
      <c r="EJ427" s="2565"/>
      <c r="EK427" s="2565"/>
      <c r="EL427" s="2565"/>
      <c r="EM427" s="2565"/>
      <c r="EN427" s="2565"/>
      <c r="EO427" s="2565"/>
      <c r="EP427" s="2565"/>
      <c r="EQ427" s="2565"/>
      <c r="ER427" s="2565"/>
      <c r="ES427" s="2565"/>
      <c r="ET427" s="2565"/>
      <c r="EU427" s="2565"/>
      <c r="EV427" s="2565"/>
      <c r="EW427" s="2565"/>
      <c r="EX427" s="2565"/>
      <c r="EY427" s="2565"/>
      <c r="EZ427" s="2565"/>
      <c r="FA427" s="2565"/>
      <c r="FB427" s="2565"/>
      <c r="FC427" s="2565"/>
      <c r="FD427" s="2565"/>
      <c r="FE427" s="2565"/>
      <c r="FF427" s="2565"/>
      <c r="FG427" s="2565"/>
      <c r="FH427" s="2565"/>
      <c r="FI427" s="2565"/>
      <c r="FJ427" s="2565"/>
      <c r="FK427" s="2565"/>
      <c r="FL427" s="2565"/>
      <c r="FM427" s="2565"/>
      <c r="FN427" s="2565"/>
      <c r="FO427" s="2565"/>
      <c r="FP427" s="2565"/>
      <c r="FQ427" s="2565"/>
      <c r="FR427" s="2565"/>
      <c r="FS427" s="2565"/>
      <c r="FT427" s="2565"/>
      <c r="FU427" s="2565"/>
      <c r="FV427" s="2565"/>
      <c r="FW427" s="2565"/>
      <c r="FX427" s="2565"/>
      <c r="FY427" s="2565"/>
      <c r="FZ427" s="2565"/>
      <c r="GA427" s="2565"/>
      <c r="GB427" s="2565"/>
      <c r="GC427" s="2565"/>
      <c r="GD427" s="2565"/>
      <c r="GE427" s="2565"/>
      <c r="GF427" s="2565"/>
      <c r="GG427" s="2565"/>
      <c r="GH427" s="2565"/>
      <c r="GI427" s="2565"/>
      <c r="GJ427" s="2565"/>
      <c r="GK427" s="2565"/>
      <c r="GL427" s="2565"/>
      <c r="GM427" s="2565"/>
      <c r="GN427" s="2565"/>
      <c r="GO427" s="2565"/>
      <c r="GP427" s="2565"/>
      <c r="GQ427" s="2565"/>
      <c r="GR427" s="2565"/>
      <c r="GS427" s="2565"/>
      <c r="GT427" s="2565"/>
      <c r="GU427" s="2565"/>
      <c r="GV427" s="2565"/>
      <c r="GW427" s="2565"/>
      <c r="GX427" s="2565"/>
      <c r="GY427" s="2565"/>
      <c r="GZ427" s="2565"/>
      <c r="HA427" s="2565"/>
      <c r="HB427" s="2565"/>
      <c r="HC427" s="2565"/>
      <c r="HD427" s="2565"/>
      <c r="HE427" s="2565"/>
      <c r="HF427" s="2565"/>
      <c r="HG427" s="2565"/>
      <c r="HH427" s="2565"/>
      <c r="HI427" s="2565"/>
      <c r="HJ427" s="2565"/>
      <c r="HK427" s="2565"/>
      <c r="HL427" s="2565"/>
      <c r="HM427" s="2565"/>
      <c r="HN427" s="2565"/>
      <c r="HO427" s="2565"/>
      <c r="HP427" s="2565"/>
      <c r="HQ427" s="2565"/>
      <c r="HR427" s="2565"/>
      <c r="HS427" s="2565"/>
      <c r="HT427" s="2565"/>
      <c r="HU427" s="2565"/>
      <c r="HV427" s="2565"/>
      <c r="HW427" s="2565"/>
      <c r="HX427" s="2565"/>
      <c r="HY427" s="2565"/>
      <c r="HZ427" s="2565"/>
      <c r="IA427" s="2565"/>
      <c r="IB427" s="2565"/>
      <c r="IC427" s="2565"/>
      <c r="ID427" s="2565"/>
      <c r="IE427" s="2565"/>
      <c r="IF427" s="2565"/>
      <c r="IG427" s="2565"/>
      <c r="IH427" s="2565"/>
      <c r="II427" s="2565"/>
      <c r="IJ427" s="2565"/>
      <c r="IK427" s="2565"/>
      <c r="IL427" s="2565"/>
      <c r="IM427" s="2565"/>
      <c r="IN427" s="2565"/>
      <c r="IO427" s="2565"/>
      <c r="IP427" s="2565"/>
      <c r="IQ427" s="2565"/>
      <c r="IR427" s="2565"/>
      <c r="IS427" s="2565"/>
      <c r="IT427" s="2565"/>
      <c r="IU427" s="2565"/>
      <c r="IV427" s="2565"/>
    </row>
    <row r="428" spans="1:256" s="2565" customFormat="1" ht="15.6" customHeight="1">
      <c r="A428" s="2522"/>
      <c r="B428" s="2522"/>
      <c r="C428" s="2641"/>
      <c r="D428" s="2661"/>
      <c r="E428" s="2618" t="s">
        <v>783</v>
      </c>
      <c r="F428" s="2617"/>
      <c r="G428" s="2637"/>
      <c r="H428" s="2637"/>
      <c r="I428" s="2637"/>
      <c r="J428" s="2637"/>
      <c r="K428" s="2637"/>
      <c r="L428" s="2637"/>
      <c r="M428" s="2637"/>
      <c r="N428" s="2637"/>
      <c r="O428" s="2638"/>
      <c r="P428" s="808"/>
      <c r="Q428" s="2638"/>
      <c r="R428" s="2638"/>
      <c r="S428" s="2639"/>
      <c r="T428" s="2639"/>
      <c r="U428" s="2663"/>
      <c r="V428" s="2664"/>
      <c r="W428" s="2664"/>
      <c r="X428" s="2665"/>
      <c r="Y428" s="2666"/>
      <c r="Z428" s="2666"/>
      <c r="AA428" s="2667"/>
      <c r="AB428" s="2667"/>
      <c r="AC428" s="524"/>
      <c r="AD428" s="524"/>
      <c r="AE428" s="524"/>
      <c r="AF428" s="524"/>
      <c r="AG428" s="524"/>
      <c r="AH428" s="524"/>
      <c r="AI428" s="524"/>
      <c r="AJ428" s="524"/>
      <c r="AK428" s="524"/>
      <c r="AL428" s="524"/>
      <c r="AM428" s="524"/>
      <c r="AN428" s="524"/>
      <c r="AO428" s="524"/>
      <c r="AP428" s="469"/>
      <c r="AQ428" s="2520"/>
      <c r="AR428" s="2520"/>
      <c r="AS428" s="2665"/>
      <c r="AT428" s="2520"/>
      <c r="AU428" s="2520"/>
      <c r="AV428" s="2520"/>
      <c r="AW428" s="2520"/>
      <c r="AX428" s="2520"/>
      <c r="AY428" s="2520"/>
      <c r="AZ428" s="2520"/>
      <c r="BA428" s="2520"/>
      <c r="BB428" s="2520"/>
      <c r="BC428" s="2520"/>
      <c r="BD428" s="2520"/>
      <c r="BE428" s="2520"/>
      <c r="BF428" s="2520"/>
      <c r="BG428" s="2520"/>
      <c r="BH428" s="2520"/>
      <c r="BI428" s="2520"/>
      <c r="BJ428" s="2520"/>
      <c r="BK428" s="2520"/>
      <c r="BL428" s="2520"/>
      <c r="BM428" s="2520"/>
      <c r="BN428" s="2520"/>
      <c r="BO428" s="2520"/>
      <c r="BP428" s="2520"/>
      <c r="BQ428" s="2520"/>
      <c r="BR428" s="2520"/>
      <c r="BS428" s="2520"/>
      <c r="BT428" s="2520"/>
      <c r="BU428" s="2520"/>
      <c r="BV428" s="2520"/>
      <c r="BW428" s="2520"/>
      <c r="BX428" s="2520"/>
      <c r="BY428" s="2520"/>
      <c r="BZ428" s="2520"/>
      <c r="CA428" s="2520"/>
      <c r="CB428" s="2520"/>
      <c r="CC428" s="2520"/>
      <c r="CD428" s="2520"/>
      <c r="CE428" s="2520"/>
      <c r="CF428" s="2520"/>
      <c r="CG428" s="2520"/>
      <c r="CH428" s="2520"/>
      <c r="CI428" s="2520"/>
      <c r="CJ428" s="2520"/>
      <c r="CK428" s="2520"/>
      <c r="CL428" s="2520"/>
      <c r="CM428" s="2520"/>
      <c r="CN428" s="2520"/>
      <c r="CO428" s="2520"/>
      <c r="CP428" s="2520"/>
      <c r="CQ428" s="2520"/>
      <c r="CR428" s="2520"/>
      <c r="CS428" s="2520"/>
      <c r="CT428" s="2520"/>
      <c r="CU428" s="2520"/>
      <c r="CV428" s="2520"/>
      <c r="CW428" s="2520"/>
      <c r="CX428" s="2520"/>
      <c r="CY428" s="2520"/>
      <c r="CZ428" s="2520"/>
      <c r="DA428" s="2520"/>
      <c r="DB428" s="2520"/>
      <c r="DC428" s="2520"/>
      <c r="DD428" s="2520"/>
      <c r="DE428" s="2520"/>
      <c r="DF428" s="2520"/>
      <c r="DG428" s="2520"/>
      <c r="DH428" s="2520"/>
      <c r="DI428" s="2520"/>
      <c r="DJ428" s="2520"/>
      <c r="DK428" s="2520"/>
      <c r="DL428" s="2520"/>
      <c r="DM428" s="2520"/>
      <c r="DN428" s="2520"/>
      <c r="DO428" s="2520"/>
      <c r="DP428" s="2520"/>
      <c r="DQ428" s="2520"/>
      <c r="DR428" s="2520"/>
      <c r="DS428" s="2520"/>
      <c r="DT428" s="2520"/>
      <c r="DU428" s="2520"/>
      <c r="DV428" s="2520"/>
      <c r="DW428" s="2520"/>
      <c r="DX428" s="2520"/>
      <c r="DY428" s="2520"/>
      <c r="DZ428" s="2520"/>
      <c r="EA428" s="2520"/>
      <c r="EB428" s="2520"/>
      <c r="EC428" s="2520"/>
      <c r="ED428" s="2520"/>
      <c r="EE428" s="2520"/>
      <c r="EF428" s="2520"/>
      <c r="EG428" s="2520"/>
      <c r="EH428" s="2520"/>
      <c r="EI428" s="2520"/>
      <c r="EJ428" s="2520"/>
      <c r="EK428" s="2520"/>
      <c r="EL428" s="2520"/>
      <c r="EM428" s="2520"/>
      <c r="EN428" s="2520"/>
      <c r="EO428" s="2520"/>
      <c r="EP428" s="2520"/>
      <c r="EQ428" s="2520"/>
      <c r="ER428" s="2520"/>
      <c r="ES428" s="2520"/>
      <c r="ET428" s="2520"/>
      <c r="EU428" s="2520"/>
      <c r="EV428" s="2520"/>
      <c r="EW428" s="2520"/>
      <c r="EX428" s="2520"/>
      <c r="EY428" s="2520"/>
      <c r="EZ428" s="2520"/>
      <c r="FA428" s="2520"/>
      <c r="FB428" s="2520"/>
      <c r="FC428" s="2520"/>
      <c r="FD428" s="2520"/>
      <c r="FE428" s="2520"/>
      <c r="FF428" s="2520"/>
      <c r="FG428" s="2520"/>
      <c r="FH428" s="2520"/>
      <c r="FI428" s="2520"/>
      <c r="FJ428" s="2520"/>
      <c r="FK428" s="2520"/>
      <c r="FL428" s="2520"/>
      <c r="FM428" s="2520"/>
      <c r="FN428" s="2520"/>
      <c r="FO428" s="2520"/>
      <c r="FP428" s="2520"/>
      <c r="FQ428" s="2520"/>
      <c r="FR428" s="2520"/>
      <c r="FS428" s="2520"/>
      <c r="FT428" s="2520"/>
      <c r="FU428" s="2520"/>
      <c r="FV428" s="2520"/>
      <c r="FW428" s="2520"/>
      <c r="FX428" s="2520"/>
      <c r="FY428" s="2520"/>
      <c r="FZ428" s="2520"/>
      <c r="GA428" s="2520"/>
      <c r="GB428" s="2520"/>
      <c r="GC428" s="2520"/>
      <c r="GD428" s="2520"/>
      <c r="GE428" s="2520"/>
      <c r="GF428" s="2520"/>
      <c r="GG428" s="2520"/>
      <c r="GH428" s="2520"/>
      <c r="GI428" s="2520"/>
      <c r="GJ428" s="2520"/>
      <c r="GK428" s="2520"/>
      <c r="GL428" s="2520"/>
      <c r="GM428" s="2520"/>
      <c r="GN428" s="2520"/>
      <c r="GO428" s="2520"/>
      <c r="GP428" s="2520"/>
      <c r="GQ428" s="2520"/>
      <c r="GR428" s="2520"/>
      <c r="GS428" s="2520"/>
      <c r="GT428" s="2520"/>
      <c r="GU428" s="2520"/>
      <c r="GV428" s="2520"/>
      <c r="GW428" s="2520"/>
      <c r="GX428" s="2520"/>
      <c r="GY428" s="2520"/>
      <c r="GZ428" s="2520"/>
      <c r="HA428" s="2520"/>
      <c r="HB428" s="2520"/>
      <c r="HC428" s="2520"/>
      <c r="HD428" s="2520"/>
      <c r="HE428" s="2520"/>
      <c r="HF428" s="2520"/>
      <c r="HG428" s="2520"/>
      <c r="HH428" s="2520"/>
      <c r="HI428" s="2520"/>
      <c r="HJ428" s="2520"/>
      <c r="HK428" s="2520"/>
      <c r="HL428" s="2520"/>
      <c r="HM428" s="2520"/>
      <c r="HN428" s="2520"/>
      <c r="HO428" s="2520"/>
      <c r="HP428" s="2520"/>
      <c r="HQ428" s="2520"/>
      <c r="HR428" s="2520"/>
      <c r="HS428" s="2520"/>
      <c r="HT428" s="2520"/>
      <c r="HU428" s="2520"/>
      <c r="HV428" s="2520"/>
      <c r="HW428" s="2520"/>
      <c r="HX428" s="2520"/>
      <c r="HY428" s="2520"/>
      <c r="HZ428" s="2520"/>
      <c r="IA428" s="2520"/>
      <c r="IB428" s="2520"/>
      <c r="IC428" s="2520"/>
      <c r="ID428" s="2520"/>
      <c r="IE428" s="2520"/>
      <c r="IF428" s="2520"/>
      <c r="IG428" s="2520"/>
      <c r="IH428" s="2520"/>
      <c r="II428" s="2520"/>
      <c r="IJ428" s="2520"/>
      <c r="IK428" s="2520"/>
      <c r="IL428" s="2520"/>
      <c r="IM428" s="2520"/>
      <c r="IN428" s="2520"/>
      <c r="IO428" s="2520"/>
      <c r="IP428" s="2520"/>
      <c r="IQ428" s="2520"/>
      <c r="IR428" s="2520"/>
      <c r="IS428" s="2520"/>
      <c r="IT428" s="2520"/>
      <c r="IU428" s="2520"/>
      <c r="IV428" s="2520"/>
    </row>
    <row r="429" spans="1:256" s="2565" customFormat="1" ht="15.6" customHeight="1">
      <c r="A429" s="2522"/>
      <c r="B429" s="2522"/>
      <c r="C429" s="2641"/>
      <c r="D429" s="2642"/>
      <c r="E429" s="2521"/>
      <c r="F429" s="2621" t="s">
        <v>628</v>
      </c>
      <c r="G429" s="2632"/>
      <c r="H429" s="2632"/>
      <c r="I429" s="2632"/>
      <c r="J429" s="2632"/>
      <c r="K429" s="2632"/>
      <c r="L429" s="2632"/>
      <c r="M429" s="2632"/>
      <c r="N429" s="2632"/>
      <c r="O429" s="808">
        <v>14660012</v>
      </c>
      <c r="P429" s="808">
        <v>14916800</v>
      </c>
      <c r="Q429" s="808">
        <v>15323300</v>
      </c>
      <c r="R429" s="808">
        <v>18720100</v>
      </c>
      <c r="S429" s="2643">
        <v>19900200</v>
      </c>
      <c r="T429" s="2643">
        <v>19611800</v>
      </c>
      <c r="U429" s="810">
        <v>20261800</v>
      </c>
      <c r="V429" s="2644">
        <v>20487600</v>
      </c>
      <c r="W429" s="2644">
        <v>21289100</v>
      </c>
      <c r="X429" s="1652">
        <v>20380600</v>
      </c>
      <c r="Y429" s="2646">
        <v>20450400</v>
      </c>
      <c r="Z429" s="2646">
        <v>21576200</v>
      </c>
      <c r="AA429" s="2647">
        <v>24285163.942007497</v>
      </c>
      <c r="AB429" s="2647">
        <v>24447833.999659084</v>
      </c>
      <c r="AC429" s="515">
        <v>25451600</v>
      </c>
      <c r="AD429" s="515">
        <v>26620900</v>
      </c>
      <c r="AE429" s="515">
        <v>27860600</v>
      </c>
      <c r="AF429" s="515">
        <v>29140300</v>
      </c>
      <c r="AG429" s="515">
        <v>30188000</v>
      </c>
      <c r="AH429" s="515">
        <v>31273800</v>
      </c>
      <c r="AI429" s="515">
        <v>32399300</v>
      </c>
      <c r="AJ429" s="515">
        <v>33565600</v>
      </c>
      <c r="AK429" s="515">
        <v>34777800</v>
      </c>
      <c r="AL429" s="515">
        <v>36037600</v>
      </c>
      <c r="AM429" s="515">
        <v>37346800</v>
      </c>
      <c r="AN429" s="515">
        <v>38707300</v>
      </c>
      <c r="AO429" s="515">
        <v>40121100</v>
      </c>
      <c r="AP429" s="561">
        <v>41590200</v>
      </c>
      <c r="AQ429" s="2520"/>
      <c r="AR429" s="2520"/>
      <c r="AS429" s="1652">
        <v>21576200</v>
      </c>
      <c r="AT429" s="2520"/>
      <c r="AU429" s="2520"/>
      <c r="AV429" s="2520"/>
      <c r="AW429" s="2520"/>
      <c r="AX429" s="2520"/>
      <c r="AY429" s="2520"/>
      <c r="AZ429" s="2520"/>
      <c r="BA429" s="2520"/>
      <c r="BB429" s="2520"/>
      <c r="BC429" s="2520"/>
      <c r="BD429" s="2520"/>
      <c r="BE429" s="2520"/>
      <c r="BF429" s="2520"/>
      <c r="BG429" s="2520"/>
      <c r="BH429" s="2520"/>
      <c r="BI429" s="2520"/>
      <c r="BJ429" s="2520"/>
      <c r="BK429" s="2520"/>
      <c r="BL429" s="2520"/>
      <c r="BM429" s="2520"/>
      <c r="BN429" s="2520"/>
      <c r="BO429" s="2520"/>
      <c r="BP429" s="2520"/>
      <c r="BQ429" s="2520"/>
      <c r="BR429" s="2520"/>
      <c r="BS429" s="2520"/>
      <c r="BT429" s="2520"/>
      <c r="BU429" s="2520"/>
      <c r="BV429" s="2520"/>
      <c r="BW429" s="2520"/>
      <c r="BX429" s="2520"/>
      <c r="BY429" s="2520"/>
      <c r="BZ429" s="2520"/>
      <c r="CA429" s="2520"/>
      <c r="CB429" s="2520"/>
      <c r="CC429" s="2520"/>
      <c r="CD429" s="2520"/>
      <c r="CE429" s="2520"/>
      <c r="CF429" s="2520"/>
      <c r="CG429" s="2520"/>
      <c r="CH429" s="2520"/>
      <c r="CI429" s="2520"/>
      <c r="CJ429" s="2520"/>
      <c r="CK429" s="2520"/>
      <c r="CL429" s="2520"/>
      <c r="CM429" s="2520"/>
      <c r="CN429" s="2520"/>
      <c r="CO429" s="2520"/>
      <c r="CP429" s="2520"/>
      <c r="CQ429" s="2520"/>
      <c r="CR429" s="2520"/>
      <c r="CS429" s="2520"/>
      <c r="CT429" s="2520"/>
      <c r="CU429" s="2520"/>
      <c r="CV429" s="2520"/>
      <c r="CW429" s="2520"/>
      <c r="CX429" s="2520"/>
      <c r="CY429" s="2520"/>
      <c r="CZ429" s="2520"/>
      <c r="DA429" s="2520"/>
      <c r="DB429" s="2520"/>
      <c r="DC429" s="2520"/>
      <c r="DD429" s="2520"/>
      <c r="DE429" s="2520"/>
      <c r="DF429" s="2520"/>
      <c r="DG429" s="2520"/>
      <c r="DH429" s="2520"/>
      <c r="DI429" s="2520"/>
      <c r="DJ429" s="2520"/>
      <c r="DK429" s="2520"/>
      <c r="DL429" s="2520"/>
      <c r="DM429" s="2520"/>
      <c r="DN429" s="2520"/>
      <c r="DO429" s="2520"/>
      <c r="DP429" s="2520"/>
      <c r="DQ429" s="2520"/>
      <c r="DR429" s="2520"/>
      <c r="DS429" s="2520"/>
      <c r="DT429" s="2520"/>
      <c r="DU429" s="2520"/>
      <c r="DV429" s="2520"/>
      <c r="DW429" s="2520"/>
      <c r="DX429" s="2520"/>
      <c r="DY429" s="2520"/>
      <c r="DZ429" s="2520"/>
      <c r="EA429" s="2520"/>
      <c r="EB429" s="2520"/>
      <c r="EC429" s="2520"/>
      <c r="ED429" s="2520"/>
      <c r="EE429" s="2520"/>
      <c r="EF429" s="2520"/>
      <c r="EG429" s="2520"/>
      <c r="EH429" s="2520"/>
      <c r="EI429" s="2520"/>
      <c r="EJ429" s="2520"/>
      <c r="EK429" s="2520"/>
      <c r="EL429" s="2520"/>
      <c r="EM429" s="2520"/>
      <c r="EN429" s="2520"/>
      <c r="EO429" s="2520"/>
      <c r="EP429" s="2520"/>
      <c r="EQ429" s="2520"/>
      <c r="ER429" s="2520"/>
      <c r="ES429" s="2520"/>
      <c r="ET429" s="2520"/>
      <c r="EU429" s="2520"/>
      <c r="EV429" s="2520"/>
      <c r="EW429" s="2520"/>
      <c r="EX429" s="2520"/>
      <c r="EY429" s="2520"/>
      <c r="EZ429" s="2520"/>
      <c r="FA429" s="2520"/>
      <c r="FB429" s="2520"/>
      <c r="FC429" s="2520"/>
      <c r="FD429" s="2520"/>
      <c r="FE429" s="2520"/>
      <c r="FF429" s="2520"/>
      <c r="FG429" s="2520"/>
      <c r="FH429" s="2520"/>
      <c r="FI429" s="2520"/>
      <c r="FJ429" s="2520"/>
      <c r="FK429" s="2520"/>
      <c r="FL429" s="2520"/>
      <c r="FM429" s="2520"/>
      <c r="FN429" s="2520"/>
      <c r="FO429" s="2520"/>
      <c r="FP429" s="2520"/>
      <c r="FQ429" s="2520"/>
      <c r="FR429" s="2520"/>
      <c r="FS429" s="2520"/>
      <c r="FT429" s="2520"/>
      <c r="FU429" s="2520"/>
      <c r="FV429" s="2520"/>
      <c r="FW429" s="2520"/>
      <c r="FX429" s="2520"/>
      <c r="FY429" s="2520"/>
      <c r="FZ429" s="2520"/>
      <c r="GA429" s="2520"/>
      <c r="GB429" s="2520"/>
      <c r="GC429" s="2520"/>
      <c r="GD429" s="2520"/>
      <c r="GE429" s="2520"/>
      <c r="GF429" s="2520"/>
      <c r="GG429" s="2520"/>
      <c r="GH429" s="2520"/>
      <c r="GI429" s="2520"/>
      <c r="GJ429" s="2520"/>
      <c r="GK429" s="2520"/>
      <c r="GL429" s="2520"/>
      <c r="GM429" s="2520"/>
      <c r="GN429" s="2520"/>
      <c r="GO429" s="2520"/>
      <c r="GP429" s="2520"/>
      <c r="GQ429" s="2520"/>
      <c r="GR429" s="2520"/>
      <c r="GS429" s="2520"/>
      <c r="GT429" s="2520"/>
      <c r="GU429" s="2520"/>
      <c r="GV429" s="2520"/>
      <c r="GW429" s="2520"/>
      <c r="GX429" s="2520"/>
      <c r="GY429" s="2520"/>
      <c r="GZ429" s="2520"/>
      <c r="HA429" s="2520"/>
      <c r="HB429" s="2520"/>
      <c r="HC429" s="2520"/>
      <c r="HD429" s="2520"/>
      <c r="HE429" s="2520"/>
      <c r="HF429" s="2520"/>
      <c r="HG429" s="2520"/>
      <c r="HH429" s="2520"/>
      <c r="HI429" s="2520"/>
      <c r="HJ429" s="2520"/>
      <c r="HK429" s="2520"/>
      <c r="HL429" s="2520"/>
      <c r="HM429" s="2520"/>
      <c r="HN429" s="2520"/>
      <c r="HO429" s="2520"/>
      <c r="HP429" s="2520"/>
      <c r="HQ429" s="2520"/>
      <c r="HR429" s="2520"/>
      <c r="HS429" s="2520"/>
      <c r="HT429" s="2520"/>
      <c r="HU429" s="2520"/>
      <c r="HV429" s="2520"/>
      <c r="HW429" s="2520"/>
      <c r="HX429" s="2520"/>
      <c r="HY429" s="2520"/>
      <c r="HZ429" s="2520"/>
      <c r="IA429" s="2520"/>
      <c r="IB429" s="2520"/>
      <c r="IC429" s="2520"/>
      <c r="ID429" s="2520"/>
      <c r="IE429" s="2520"/>
      <c r="IF429" s="2520"/>
      <c r="IG429" s="2520"/>
      <c r="IH429" s="2520"/>
      <c r="II429" s="2520"/>
      <c r="IJ429" s="2520"/>
      <c r="IK429" s="2520"/>
      <c r="IL429" s="2520"/>
      <c r="IM429" s="2520"/>
      <c r="IN429" s="2520"/>
      <c r="IO429" s="2520"/>
      <c r="IP429" s="2520"/>
      <c r="IQ429" s="2520"/>
      <c r="IR429" s="2520"/>
      <c r="IS429" s="2520"/>
      <c r="IT429" s="2520"/>
      <c r="IU429" s="2520"/>
      <c r="IV429" s="2520"/>
    </row>
    <row r="430" spans="1:256" s="2565" customFormat="1" ht="15.6" customHeight="1">
      <c r="A430" s="2522"/>
      <c r="B430" s="2522"/>
      <c r="C430" s="2641"/>
      <c r="D430" s="2642"/>
      <c r="E430" s="2521"/>
      <c r="F430" s="2621" t="s">
        <v>630</v>
      </c>
      <c r="G430" s="2632"/>
      <c r="H430" s="2632"/>
      <c r="I430" s="2632"/>
      <c r="J430" s="2632"/>
      <c r="K430" s="2632"/>
      <c r="L430" s="2632"/>
      <c r="M430" s="2632"/>
      <c r="N430" s="2632"/>
      <c r="O430" s="808">
        <v>625000</v>
      </c>
      <c r="P430" s="808">
        <v>1194800</v>
      </c>
      <c r="Q430" s="808">
        <v>1355700</v>
      </c>
      <c r="R430" s="808">
        <v>1032500</v>
      </c>
      <c r="S430" s="2643">
        <v>852500</v>
      </c>
      <c r="T430" s="2643">
        <v>930200</v>
      </c>
      <c r="U430" s="810">
        <v>930500</v>
      </c>
      <c r="V430" s="2644">
        <v>1219100</v>
      </c>
      <c r="W430" s="2644">
        <v>1075700</v>
      </c>
      <c r="X430" s="1652">
        <v>1165300</v>
      </c>
      <c r="Y430" s="2646">
        <v>1270800</v>
      </c>
      <c r="Z430" s="2646">
        <v>1240800</v>
      </c>
      <c r="AA430" s="2647">
        <v>1510900</v>
      </c>
      <c r="AB430" s="2647">
        <v>1540900</v>
      </c>
      <c r="AC430" s="515">
        <v>1579400</v>
      </c>
      <c r="AD430" s="515">
        <v>1618900</v>
      </c>
      <c r="AE430" s="515">
        <v>1659400</v>
      </c>
      <c r="AF430" s="515">
        <v>1700900</v>
      </c>
      <c r="AG430" s="515">
        <v>1743400</v>
      </c>
      <c r="AH430" s="515">
        <v>1787000</v>
      </c>
      <c r="AI430" s="515">
        <v>1831700</v>
      </c>
      <c r="AJ430" s="515">
        <v>1877500</v>
      </c>
      <c r="AK430" s="515">
        <v>1924400</v>
      </c>
      <c r="AL430" s="515">
        <v>1972500</v>
      </c>
      <c r="AM430" s="515">
        <v>2021800</v>
      </c>
      <c r="AN430" s="515">
        <v>2072300</v>
      </c>
      <c r="AO430" s="515">
        <v>2124100</v>
      </c>
      <c r="AP430" s="561">
        <v>2177200</v>
      </c>
      <c r="AQ430" s="2520"/>
      <c r="AR430" s="2520"/>
      <c r="AS430" s="1652">
        <v>1240800</v>
      </c>
      <c r="AT430" s="2520"/>
      <c r="AU430" s="2520"/>
      <c r="AV430" s="2520"/>
      <c r="AW430" s="2520"/>
      <c r="AX430" s="2520"/>
      <c r="AY430" s="2520"/>
      <c r="AZ430" s="2520"/>
      <c r="BA430" s="2520"/>
      <c r="BB430" s="2520"/>
      <c r="BC430" s="2520"/>
      <c r="BD430" s="2520"/>
      <c r="BE430" s="2520"/>
      <c r="BF430" s="2520"/>
      <c r="BG430" s="2520"/>
      <c r="BH430" s="2520"/>
      <c r="BI430" s="2520"/>
      <c r="BJ430" s="2520"/>
      <c r="BK430" s="2520"/>
      <c r="BL430" s="2520"/>
      <c r="BM430" s="2520"/>
      <c r="BN430" s="2520"/>
      <c r="BO430" s="2520"/>
      <c r="BP430" s="2520"/>
      <c r="BQ430" s="2520"/>
      <c r="BR430" s="2520"/>
      <c r="BS430" s="2520"/>
      <c r="BT430" s="2520"/>
      <c r="BU430" s="2520"/>
      <c r="BV430" s="2520"/>
      <c r="BW430" s="2520"/>
      <c r="BX430" s="2520"/>
      <c r="BY430" s="2520"/>
      <c r="BZ430" s="2520"/>
      <c r="CA430" s="2520"/>
      <c r="CB430" s="2520"/>
      <c r="CC430" s="2520"/>
      <c r="CD430" s="2520"/>
      <c r="CE430" s="2520"/>
      <c r="CF430" s="2520"/>
      <c r="CG430" s="2520"/>
      <c r="CH430" s="2520"/>
      <c r="CI430" s="2520"/>
      <c r="CJ430" s="2520"/>
      <c r="CK430" s="2520"/>
      <c r="CL430" s="2520"/>
      <c r="CM430" s="2520"/>
      <c r="CN430" s="2520"/>
      <c r="CO430" s="2520"/>
      <c r="CP430" s="2520"/>
      <c r="CQ430" s="2520"/>
      <c r="CR430" s="2520"/>
      <c r="CS430" s="2520"/>
      <c r="CT430" s="2520"/>
      <c r="CU430" s="2520"/>
      <c r="CV430" s="2520"/>
      <c r="CW430" s="2520"/>
      <c r="CX430" s="2520"/>
      <c r="CY430" s="2520"/>
      <c r="CZ430" s="2520"/>
      <c r="DA430" s="2520"/>
      <c r="DB430" s="2520"/>
      <c r="DC430" s="2520"/>
      <c r="DD430" s="2520"/>
      <c r="DE430" s="2520"/>
      <c r="DF430" s="2520"/>
      <c r="DG430" s="2520"/>
      <c r="DH430" s="2520"/>
      <c r="DI430" s="2520"/>
      <c r="DJ430" s="2520"/>
      <c r="DK430" s="2520"/>
      <c r="DL430" s="2520"/>
      <c r="DM430" s="2520"/>
      <c r="DN430" s="2520"/>
      <c r="DO430" s="2520"/>
      <c r="DP430" s="2520"/>
      <c r="DQ430" s="2520"/>
      <c r="DR430" s="2520"/>
      <c r="DS430" s="2520"/>
      <c r="DT430" s="2520"/>
      <c r="DU430" s="2520"/>
      <c r="DV430" s="2520"/>
      <c r="DW430" s="2520"/>
      <c r="DX430" s="2520"/>
      <c r="DY430" s="2520"/>
      <c r="DZ430" s="2520"/>
      <c r="EA430" s="2520"/>
      <c r="EB430" s="2520"/>
      <c r="EC430" s="2520"/>
      <c r="ED430" s="2520"/>
      <c r="EE430" s="2520"/>
      <c r="EF430" s="2520"/>
      <c r="EG430" s="2520"/>
      <c r="EH430" s="2520"/>
      <c r="EI430" s="2520"/>
      <c r="EJ430" s="2520"/>
      <c r="EK430" s="2520"/>
      <c r="EL430" s="2520"/>
      <c r="EM430" s="2520"/>
      <c r="EN430" s="2520"/>
      <c r="EO430" s="2520"/>
      <c r="EP430" s="2520"/>
      <c r="EQ430" s="2520"/>
      <c r="ER430" s="2520"/>
      <c r="ES430" s="2520"/>
      <c r="ET430" s="2520"/>
      <c r="EU430" s="2520"/>
      <c r="EV430" s="2520"/>
      <c r="EW430" s="2520"/>
      <c r="EX430" s="2520"/>
      <c r="EY430" s="2520"/>
      <c r="EZ430" s="2520"/>
      <c r="FA430" s="2520"/>
      <c r="FB430" s="2520"/>
      <c r="FC430" s="2520"/>
      <c r="FD430" s="2520"/>
      <c r="FE430" s="2520"/>
      <c r="FF430" s="2520"/>
      <c r="FG430" s="2520"/>
      <c r="FH430" s="2520"/>
      <c r="FI430" s="2520"/>
      <c r="FJ430" s="2520"/>
      <c r="FK430" s="2520"/>
      <c r="FL430" s="2520"/>
      <c r="FM430" s="2520"/>
      <c r="FN430" s="2520"/>
      <c r="FO430" s="2520"/>
      <c r="FP430" s="2520"/>
      <c r="FQ430" s="2520"/>
      <c r="FR430" s="2520"/>
      <c r="FS430" s="2520"/>
      <c r="FT430" s="2520"/>
      <c r="FU430" s="2520"/>
      <c r="FV430" s="2520"/>
      <c r="FW430" s="2520"/>
      <c r="FX430" s="2520"/>
      <c r="FY430" s="2520"/>
      <c r="FZ430" s="2520"/>
      <c r="GA430" s="2520"/>
      <c r="GB430" s="2520"/>
      <c r="GC430" s="2520"/>
      <c r="GD430" s="2520"/>
      <c r="GE430" s="2520"/>
      <c r="GF430" s="2520"/>
      <c r="GG430" s="2520"/>
      <c r="GH430" s="2520"/>
      <c r="GI430" s="2520"/>
      <c r="GJ430" s="2520"/>
      <c r="GK430" s="2520"/>
      <c r="GL430" s="2520"/>
      <c r="GM430" s="2520"/>
      <c r="GN430" s="2520"/>
      <c r="GO430" s="2520"/>
      <c r="GP430" s="2520"/>
      <c r="GQ430" s="2520"/>
      <c r="GR430" s="2520"/>
      <c r="GS430" s="2520"/>
      <c r="GT430" s="2520"/>
      <c r="GU430" s="2520"/>
      <c r="GV430" s="2520"/>
      <c r="GW430" s="2520"/>
      <c r="GX430" s="2520"/>
      <c r="GY430" s="2520"/>
      <c r="GZ430" s="2520"/>
      <c r="HA430" s="2520"/>
      <c r="HB430" s="2520"/>
      <c r="HC430" s="2520"/>
      <c r="HD430" s="2520"/>
      <c r="HE430" s="2520"/>
      <c r="HF430" s="2520"/>
      <c r="HG430" s="2520"/>
      <c r="HH430" s="2520"/>
      <c r="HI430" s="2520"/>
      <c r="HJ430" s="2520"/>
      <c r="HK430" s="2520"/>
      <c r="HL430" s="2520"/>
      <c r="HM430" s="2520"/>
      <c r="HN430" s="2520"/>
      <c r="HO430" s="2520"/>
      <c r="HP430" s="2520"/>
      <c r="HQ430" s="2520"/>
      <c r="HR430" s="2520"/>
      <c r="HS430" s="2520"/>
      <c r="HT430" s="2520"/>
      <c r="HU430" s="2520"/>
      <c r="HV430" s="2520"/>
      <c r="HW430" s="2520"/>
      <c r="HX430" s="2520"/>
      <c r="HY430" s="2520"/>
      <c r="HZ430" s="2520"/>
      <c r="IA430" s="2520"/>
      <c r="IB430" s="2520"/>
      <c r="IC430" s="2520"/>
      <c r="ID430" s="2520"/>
      <c r="IE430" s="2520"/>
      <c r="IF430" s="2520"/>
      <c r="IG430" s="2520"/>
      <c r="IH430" s="2520"/>
      <c r="II430" s="2520"/>
      <c r="IJ430" s="2520"/>
      <c r="IK430" s="2520"/>
      <c r="IL430" s="2520"/>
      <c r="IM430" s="2520"/>
      <c r="IN430" s="2520"/>
      <c r="IO430" s="2520"/>
      <c r="IP430" s="2520"/>
      <c r="IQ430" s="2520"/>
      <c r="IR430" s="2520"/>
      <c r="IS430" s="2520"/>
      <c r="IT430" s="2520"/>
      <c r="IU430" s="2520"/>
      <c r="IV430" s="2520"/>
    </row>
    <row r="431" spans="1:256" s="2565" customFormat="1" ht="15.6" customHeight="1">
      <c r="A431" s="2522"/>
      <c r="B431" s="2522"/>
      <c r="C431" s="2641"/>
      <c r="D431" s="2642"/>
      <c r="E431" s="2521"/>
      <c r="F431" s="2621" t="s">
        <v>631</v>
      </c>
      <c r="G431" s="2632"/>
      <c r="H431" s="2632"/>
      <c r="I431" s="2632"/>
      <c r="J431" s="2632"/>
      <c r="K431" s="2632"/>
      <c r="L431" s="2632"/>
      <c r="M431" s="2632"/>
      <c r="N431" s="2632"/>
      <c r="O431" s="808">
        <v>0</v>
      </c>
      <c r="P431" s="808">
        <v>0</v>
      </c>
      <c r="Q431" s="808">
        <v>300</v>
      </c>
      <c r="R431" s="808">
        <v>1100</v>
      </c>
      <c r="S431" s="2643">
        <v>0</v>
      </c>
      <c r="T431" s="2643">
        <v>2900</v>
      </c>
      <c r="U431" s="810">
        <v>0</v>
      </c>
      <c r="V431" s="2644">
        <v>0</v>
      </c>
      <c r="W431" s="2644">
        <v>0</v>
      </c>
      <c r="X431" s="1652">
        <v>0</v>
      </c>
      <c r="Y431" s="2646">
        <v>0</v>
      </c>
      <c r="Z431" s="2646">
        <v>0</v>
      </c>
      <c r="AA431" s="2647">
        <v>0</v>
      </c>
      <c r="AB431" s="2647">
        <v>0</v>
      </c>
      <c r="AC431" s="515">
        <v>0</v>
      </c>
      <c r="AD431" s="515">
        <v>0</v>
      </c>
      <c r="AE431" s="515">
        <v>0</v>
      </c>
      <c r="AF431" s="515">
        <v>0</v>
      </c>
      <c r="AG431" s="515">
        <v>0</v>
      </c>
      <c r="AH431" s="515">
        <v>0</v>
      </c>
      <c r="AI431" s="515">
        <v>0</v>
      </c>
      <c r="AJ431" s="515">
        <v>0</v>
      </c>
      <c r="AK431" s="515">
        <v>0</v>
      </c>
      <c r="AL431" s="515">
        <v>0</v>
      </c>
      <c r="AM431" s="515">
        <v>0</v>
      </c>
      <c r="AN431" s="515">
        <v>0</v>
      </c>
      <c r="AO431" s="515">
        <v>0</v>
      </c>
      <c r="AP431" s="561">
        <v>0</v>
      </c>
      <c r="AQ431" s="2520"/>
      <c r="AR431" s="2520"/>
      <c r="AS431" s="1652">
        <v>0</v>
      </c>
      <c r="AT431" s="2520"/>
      <c r="AU431" s="2520"/>
      <c r="AV431" s="2520"/>
      <c r="AW431" s="2520"/>
      <c r="AX431" s="2520"/>
      <c r="AY431" s="2520"/>
      <c r="AZ431" s="2520"/>
      <c r="BA431" s="2520"/>
      <c r="BB431" s="2520"/>
      <c r="BC431" s="2520"/>
      <c r="BD431" s="2520"/>
      <c r="BE431" s="2520"/>
      <c r="BF431" s="2520"/>
      <c r="BG431" s="2520"/>
      <c r="BH431" s="2520"/>
      <c r="BI431" s="2520"/>
      <c r="BJ431" s="2520"/>
      <c r="BK431" s="2520"/>
      <c r="BL431" s="2520"/>
      <c r="BM431" s="2520"/>
      <c r="BN431" s="2520"/>
      <c r="BO431" s="2520"/>
      <c r="BP431" s="2520"/>
      <c r="BQ431" s="2520"/>
      <c r="BR431" s="2520"/>
      <c r="BS431" s="2520"/>
      <c r="BT431" s="2520"/>
      <c r="BU431" s="2520"/>
      <c r="BV431" s="2520"/>
      <c r="BW431" s="2520"/>
      <c r="BX431" s="2520"/>
      <c r="BY431" s="2520"/>
      <c r="BZ431" s="2520"/>
      <c r="CA431" s="2520"/>
      <c r="CB431" s="2520"/>
      <c r="CC431" s="2520"/>
      <c r="CD431" s="2520"/>
      <c r="CE431" s="2520"/>
      <c r="CF431" s="2520"/>
      <c r="CG431" s="2520"/>
      <c r="CH431" s="2520"/>
      <c r="CI431" s="2520"/>
      <c r="CJ431" s="2520"/>
      <c r="CK431" s="2520"/>
      <c r="CL431" s="2520"/>
      <c r="CM431" s="2520"/>
      <c r="CN431" s="2520"/>
      <c r="CO431" s="2520"/>
      <c r="CP431" s="2520"/>
      <c r="CQ431" s="2520"/>
      <c r="CR431" s="2520"/>
      <c r="CS431" s="2520"/>
      <c r="CT431" s="2520"/>
      <c r="CU431" s="2520"/>
      <c r="CV431" s="2520"/>
      <c r="CW431" s="2520"/>
      <c r="CX431" s="2520"/>
      <c r="CY431" s="2520"/>
      <c r="CZ431" s="2520"/>
      <c r="DA431" s="2520"/>
      <c r="DB431" s="2520"/>
      <c r="DC431" s="2520"/>
      <c r="DD431" s="2520"/>
      <c r="DE431" s="2520"/>
      <c r="DF431" s="2520"/>
      <c r="DG431" s="2520"/>
      <c r="DH431" s="2520"/>
      <c r="DI431" s="2520"/>
      <c r="DJ431" s="2520"/>
      <c r="DK431" s="2520"/>
      <c r="DL431" s="2520"/>
      <c r="DM431" s="2520"/>
      <c r="DN431" s="2520"/>
      <c r="DO431" s="2520"/>
      <c r="DP431" s="2520"/>
      <c r="DQ431" s="2520"/>
      <c r="DR431" s="2520"/>
      <c r="DS431" s="2520"/>
      <c r="DT431" s="2520"/>
      <c r="DU431" s="2520"/>
      <c r="DV431" s="2520"/>
      <c r="DW431" s="2520"/>
      <c r="DX431" s="2520"/>
      <c r="DY431" s="2520"/>
      <c r="DZ431" s="2520"/>
      <c r="EA431" s="2520"/>
      <c r="EB431" s="2520"/>
      <c r="EC431" s="2520"/>
      <c r="ED431" s="2520"/>
      <c r="EE431" s="2520"/>
      <c r="EF431" s="2520"/>
      <c r="EG431" s="2520"/>
      <c r="EH431" s="2520"/>
      <c r="EI431" s="2520"/>
      <c r="EJ431" s="2520"/>
      <c r="EK431" s="2520"/>
      <c r="EL431" s="2520"/>
      <c r="EM431" s="2520"/>
      <c r="EN431" s="2520"/>
      <c r="EO431" s="2520"/>
      <c r="EP431" s="2520"/>
      <c r="EQ431" s="2520"/>
      <c r="ER431" s="2520"/>
      <c r="ES431" s="2520"/>
      <c r="ET431" s="2520"/>
      <c r="EU431" s="2520"/>
      <c r="EV431" s="2520"/>
      <c r="EW431" s="2520"/>
      <c r="EX431" s="2520"/>
      <c r="EY431" s="2520"/>
      <c r="EZ431" s="2520"/>
      <c r="FA431" s="2520"/>
      <c r="FB431" s="2520"/>
      <c r="FC431" s="2520"/>
      <c r="FD431" s="2520"/>
      <c r="FE431" s="2520"/>
      <c r="FF431" s="2520"/>
      <c r="FG431" s="2520"/>
      <c r="FH431" s="2520"/>
      <c r="FI431" s="2520"/>
      <c r="FJ431" s="2520"/>
      <c r="FK431" s="2520"/>
      <c r="FL431" s="2520"/>
      <c r="FM431" s="2520"/>
      <c r="FN431" s="2520"/>
      <c r="FO431" s="2520"/>
      <c r="FP431" s="2520"/>
      <c r="FQ431" s="2520"/>
      <c r="FR431" s="2520"/>
      <c r="FS431" s="2520"/>
      <c r="FT431" s="2520"/>
      <c r="FU431" s="2520"/>
      <c r="FV431" s="2520"/>
      <c r="FW431" s="2520"/>
      <c r="FX431" s="2520"/>
      <c r="FY431" s="2520"/>
      <c r="FZ431" s="2520"/>
      <c r="GA431" s="2520"/>
      <c r="GB431" s="2520"/>
      <c r="GC431" s="2520"/>
      <c r="GD431" s="2520"/>
      <c r="GE431" s="2520"/>
      <c r="GF431" s="2520"/>
      <c r="GG431" s="2520"/>
      <c r="GH431" s="2520"/>
      <c r="GI431" s="2520"/>
      <c r="GJ431" s="2520"/>
      <c r="GK431" s="2520"/>
      <c r="GL431" s="2520"/>
      <c r="GM431" s="2520"/>
      <c r="GN431" s="2520"/>
      <c r="GO431" s="2520"/>
      <c r="GP431" s="2520"/>
      <c r="GQ431" s="2520"/>
      <c r="GR431" s="2520"/>
      <c r="GS431" s="2520"/>
      <c r="GT431" s="2520"/>
      <c r="GU431" s="2520"/>
      <c r="GV431" s="2520"/>
      <c r="GW431" s="2520"/>
      <c r="GX431" s="2520"/>
      <c r="GY431" s="2520"/>
      <c r="GZ431" s="2520"/>
      <c r="HA431" s="2520"/>
      <c r="HB431" s="2520"/>
      <c r="HC431" s="2520"/>
      <c r="HD431" s="2520"/>
      <c r="HE431" s="2520"/>
      <c r="HF431" s="2520"/>
      <c r="HG431" s="2520"/>
      <c r="HH431" s="2520"/>
      <c r="HI431" s="2520"/>
      <c r="HJ431" s="2520"/>
      <c r="HK431" s="2520"/>
      <c r="HL431" s="2520"/>
      <c r="HM431" s="2520"/>
      <c r="HN431" s="2520"/>
      <c r="HO431" s="2520"/>
      <c r="HP431" s="2520"/>
      <c r="HQ431" s="2520"/>
      <c r="HR431" s="2520"/>
      <c r="HS431" s="2520"/>
      <c r="HT431" s="2520"/>
      <c r="HU431" s="2520"/>
      <c r="HV431" s="2520"/>
      <c r="HW431" s="2520"/>
      <c r="HX431" s="2520"/>
      <c r="HY431" s="2520"/>
      <c r="HZ431" s="2520"/>
      <c r="IA431" s="2520"/>
      <c r="IB431" s="2520"/>
      <c r="IC431" s="2520"/>
      <c r="ID431" s="2520"/>
      <c r="IE431" s="2520"/>
      <c r="IF431" s="2520"/>
      <c r="IG431" s="2520"/>
      <c r="IH431" s="2520"/>
      <c r="II431" s="2520"/>
      <c r="IJ431" s="2520"/>
      <c r="IK431" s="2520"/>
      <c r="IL431" s="2520"/>
      <c r="IM431" s="2520"/>
      <c r="IN431" s="2520"/>
      <c r="IO431" s="2520"/>
      <c r="IP431" s="2520"/>
      <c r="IQ431" s="2520"/>
      <c r="IR431" s="2520"/>
      <c r="IS431" s="2520"/>
      <c r="IT431" s="2520"/>
      <c r="IU431" s="2520"/>
      <c r="IV431" s="2520"/>
    </row>
    <row r="432" spans="1:256" s="2565" customFormat="1" ht="15.6" customHeight="1">
      <c r="A432" s="2522"/>
      <c r="B432" s="2522"/>
      <c r="C432" s="2641"/>
      <c r="D432" s="2642"/>
      <c r="E432" s="2521"/>
      <c r="F432" s="2621" t="s">
        <v>634</v>
      </c>
      <c r="G432" s="2632"/>
      <c r="H432" s="2632"/>
      <c r="I432" s="2632"/>
      <c r="J432" s="2632"/>
      <c r="K432" s="2632"/>
      <c r="L432" s="2632"/>
      <c r="M432" s="2632"/>
      <c r="N432" s="2632"/>
      <c r="O432" s="808">
        <v>0</v>
      </c>
      <c r="P432" s="808">
        <v>0</v>
      </c>
      <c r="Q432" s="808">
        <v>0</v>
      </c>
      <c r="R432" s="808">
        <v>0</v>
      </c>
      <c r="S432" s="2643">
        <v>0</v>
      </c>
      <c r="T432" s="2643">
        <v>0</v>
      </c>
      <c r="U432" s="810">
        <v>0</v>
      </c>
      <c r="V432" s="2644">
        <v>0</v>
      </c>
      <c r="W432" s="2644">
        <v>0</v>
      </c>
      <c r="X432" s="1652">
        <v>0</v>
      </c>
      <c r="Y432" s="2646">
        <v>0</v>
      </c>
      <c r="Z432" s="2646">
        <v>0</v>
      </c>
      <c r="AA432" s="2647">
        <v>0</v>
      </c>
      <c r="AB432" s="2647">
        <v>0</v>
      </c>
      <c r="AC432" s="515">
        <v>0</v>
      </c>
      <c r="AD432" s="515">
        <v>0</v>
      </c>
      <c r="AE432" s="515">
        <v>0</v>
      </c>
      <c r="AF432" s="515">
        <v>0</v>
      </c>
      <c r="AG432" s="515">
        <v>0</v>
      </c>
      <c r="AH432" s="515">
        <v>0</v>
      </c>
      <c r="AI432" s="515">
        <v>0</v>
      </c>
      <c r="AJ432" s="515">
        <v>0</v>
      </c>
      <c r="AK432" s="515">
        <v>0</v>
      </c>
      <c r="AL432" s="515">
        <v>0</v>
      </c>
      <c r="AM432" s="515">
        <v>0</v>
      </c>
      <c r="AN432" s="515">
        <v>0</v>
      </c>
      <c r="AO432" s="515">
        <v>0</v>
      </c>
      <c r="AP432" s="561">
        <v>0</v>
      </c>
      <c r="AQ432" s="2520"/>
      <c r="AR432" s="2520"/>
      <c r="AS432" s="1652">
        <v>0</v>
      </c>
      <c r="AT432" s="2520"/>
      <c r="AU432" s="2520"/>
      <c r="AV432" s="2520"/>
      <c r="AW432" s="2520"/>
      <c r="AX432" s="2520"/>
      <c r="AY432" s="2520"/>
      <c r="AZ432" s="2520"/>
      <c r="BA432" s="2520"/>
      <c r="BB432" s="2520"/>
      <c r="BC432" s="2520"/>
      <c r="BD432" s="2520"/>
      <c r="BE432" s="2520"/>
      <c r="BF432" s="2520"/>
      <c r="BG432" s="2520"/>
      <c r="BH432" s="2520"/>
      <c r="BI432" s="2520"/>
      <c r="BJ432" s="2520"/>
      <c r="BK432" s="2520"/>
      <c r="BL432" s="2520"/>
      <c r="BM432" s="2520"/>
      <c r="BN432" s="2520"/>
      <c r="BO432" s="2520"/>
      <c r="BP432" s="2520"/>
      <c r="BQ432" s="2520"/>
      <c r="BR432" s="2520"/>
      <c r="BS432" s="2520"/>
      <c r="BT432" s="2520"/>
      <c r="BU432" s="2520"/>
      <c r="BV432" s="2520"/>
      <c r="BW432" s="2520"/>
      <c r="BX432" s="2520"/>
      <c r="BY432" s="2520"/>
      <c r="BZ432" s="2520"/>
      <c r="CA432" s="2520"/>
      <c r="CB432" s="2520"/>
      <c r="CC432" s="2520"/>
      <c r="CD432" s="2520"/>
      <c r="CE432" s="2520"/>
      <c r="CF432" s="2520"/>
      <c r="CG432" s="2520"/>
      <c r="CH432" s="2520"/>
      <c r="CI432" s="2520"/>
      <c r="CJ432" s="2520"/>
      <c r="CK432" s="2520"/>
      <c r="CL432" s="2520"/>
      <c r="CM432" s="2520"/>
      <c r="CN432" s="2520"/>
      <c r="CO432" s="2520"/>
      <c r="CP432" s="2520"/>
      <c r="CQ432" s="2520"/>
      <c r="CR432" s="2520"/>
      <c r="CS432" s="2520"/>
      <c r="CT432" s="2520"/>
      <c r="CU432" s="2520"/>
      <c r="CV432" s="2520"/>
      <c r="CW432" s="2520"/>
      <c r="CX432" s="2520"/>
      <c r="CY432" s="2520"/>
      <c r="CZ432" s="2520"/>
      <c r="DA432" s="2520"/>
      <c r="DB432" s="2520"/>
      <c r="DC432" s="2520"/>
      <c r="DD432" s="2520"/>
      <c r="DE432" s="2520"/>
      <c r="DF432" s="2520"/>
      <c r="DG432" s="2520"/>
      <c r="DH432" s="2520"/>
      <c r="DI432" s="2520"/>
      <c r="DJ432" s="2520"/>
      <c r="DK432" s="2520"/>
      <c r="DL432" s="2520"/>
      <c r="DM432" s="2520"/>
      <c r="DN432" s="2520"/>
      <c r="DO432" s="2520"/>
      <c r="DP432" s="2520"/>
      <c r="DQ432" s="2520"/>
      <c r="DR432" s="2520"/>
      <c r="DS432" s="2520"/>
      <c r="DT432" s="2520"/>
      <c r="DU432" s="2520"/>
      <c r="DV432" s="2520"/>
      <c r="DW432" s="2520"/>
      <c r="DX432" s="2520"/>
      <c r="DY432" s="2520"/>
      <c r="DZ432" s="2520"/>
      <c r="EA432" s="2520"/>
      <c r="EB432" s="2520"/>
      <c r="EC432" s="2520"/>
      <c r="ED432" s="2520"/>
      <c r="EE432" s="2520"/>
      <c r="EF432" s="2520"/>
      <c r="EG432" s="2520"/>
      <c r="EH432" s="2520"/>
      <c r="EI432" s="2520"/>
      <c r="EJ432" s="2520"/>
      <c r="EK432" s="2520"/>
      <c r="EL432" s="2520"/>
      <c r="EM432" s="2520"/>
      <c r="EN432" s="2520"/>
      <c r="EO432" s="2520"/>
      <c r="EP432" s="2520"/>
      <c r="EQ432" s="2520"/>
      <c r="ER432" s="2520"/>
      <c r="ES432" s="2520"/>
      <c r="ET432" s="2520"/>
      <c r="EU432" s="2520"/>
      <c r="EV432" s="2520"/>
      <c r="EW432" s="2520"/>
      <c r="EX432" s="2520"/>
      <c r="EY432" s="2520"/>
      <c r="EZ432" s="2520"/>
      <c r="FA432" s="2520"/>
      <c r="FB432" s="2520"/>
      <c r="FC432" s="2520"/>
      <c r="FD432" s="2520"/>
      <c r="FE432" s="2520"/>
      <c r="FF432" s="2520"/>
      <c r="FG432" s="2520"/>
      <c r="FH432" s="2520"/>
      <c r="FI432" s="2520"/>
      <c r="FJ432" s="2520"/>
      <c r="FK432" s="2520"/>
      <c r="FL432" s="2520"/>
      <c r="FM432" s="2520"/>
      <c r="FN432" s="2520"/>
      <c r="FO432" s="2520"/>
      <c r="FP432" s="2520"/>
      <c r="FQ432" s="2520"/>
      <c r="FR432" s="2520"/>
      <c r="FS432" s="2520"/>
      <c r="FT432" s="2520"/>
      <c r="FU432" s="2520"/>
      <c r="FV432" s="2520"/>
      <c r="FW432" s="2520"/>
      <c r="FX432" s="2520"/>
      <c r="FY432" s="2520"/>
      <c r="FZ432" s="2520"/>
      <c r="GA432" s="2520"/>
      <c r="GB432" s="2520"/>
      <c r="GC432" s="2520"/>
      <c r="GD432" s="2520"/>
      <c r="GE432" s="2520"/>
      <c r="GF432" s="2520"/>
      <c r="GG432" s="2520"/>
      <c r="GH432" s="2520"/>
      <c r="GI432" s="2520"/>
      <c r="GJ432" s="2520"/>
      <c r="GK432" s="2520"/>
      <c r="GL432" s="2520"/>
      <c r="GM432" s="2520"/>
      <c r="GN432" s="2520"/>
      <c r="GO432" s="2520"/>
      <c r="GP432" s="2520"/>
      <c r="GQ432" s="2520"/>
      <c r="GR432" s="2520"/>
      <c r="GS432" s="2520"/>
      <c r="GT432" s="2520"/>
      <c r="GU432" s="2520"/>
      <c r="GV432" s="2520"/>
      <c r="GW432" s="2520"/>
      <c r="GX432" s="2520"/>
      <c r="GY432" s="2520"/>
      <c r="GZ432" s="2520"/>
      <c r="HA432" s="2520"/>
      <c r="HB432" s="2520"/>
      <c r="HC432" s="2520"/>
      <c r="HD432" s="2520"/>
      <c r="HE432" s="2520"/>
      <c r="HF432" s="2520"/>
      <c r="HG432" s="2520"/>
      <c r="HH432" s="2520"/>
      <c r="HI432" s="2520"/>
      <c r="HJ432" s="2520"/>
      <c r="HK432" s="2520"/>
      <c r="HL432" s="2520"/>
      <c r="HM432" s="2520"/>
      <c r="HN432" s="2520"/>
      <c r="HO432" s="2520"/>
      <c r="HP432" s="2520"/>
      <c r="HQ432" s="2520"/>
      <c r="HR432" s="2520"/>
      <c r="HS432" s="2520"/>
      <c r="HT432" s="2520"/>
      <c r="HU432" s="2520"/>
      <c r="HV432" s="2520"/>
      <c r="HW432" s="2520"/>
      <c r="HX432" s="2520"/>
      <c r="HY432" s="2520"/>
      <c r="HZ432" s="2520"/>
      <c r="IA432" s="2520"/>
      <c r="IB432" s="2520"/>
      <c r="IC432" s="2520"/>
      <c r="ID432" s="2520"/>
      <c r="IE432" s="2520"/>
      <c r="IF432" s="2520"/>
      <c r="IG432" s="2520"/>
      <c r="IH432" s="2520"/>
      <c r="II432" s="2520"/>
      <c r="IJ432" s="2520"/>
      <c r="IK432" s="2520"/>
      <c r="IL432" s="2520"/>
      <c r="IM432" s="2520"/>
      <c r="IN432" s="2520"/>
      <c r="IO432" s="2520"/>
      <c r="IP432" s="2520"/>
      <c r="IQ432" s="2520"/>
      <c r="IR432" s="2520"/>
      <c r="IS432" s="2520"/>
      <c r="IT432" s="2520"/>
      <c r="IU432" s="2520"/>
      <c r="IV432" s="2520"/>
    </row>
    <row r="433" spans="1:256" s="2565" customFormat="1" ht="15.6" customHeight="1">
      <c r="A433" s="2522"/>
      <c r="B433" s="2522"/>
      <c r="C433" s="2641"/>
      <c r="D433" s="2642"/>
      <c r="E433" s="2521"/>
      <c r="F433" s="2621" t="s">
        <v>637</v>
      </c>
      <c r="G433" s="2632"/>
      <c r="H433" s="2632"/>
      <c r="I433" s="2632"/>
      <c r="J433" s="2632"/>
      <c r="K433" s="2632"/>
      <c r="L433" s="2632"/>
      <c r="M433" s="2632"/>
      <c r="N433" s="2632"/>
      <c r="O433" s="808">
        <v>5525630</v>
      </c>
      <c r="P433" s="808">
        <v>5417900</v>
      </c>
      <c r="Q433" s="808">
        <v>5685800</v>
      </c>
      <c r="R433" s="808">
        <v>4515800</v>
      </c>
      <c r="S433" s="2643">
        <v>5270400</v>
      </c>
      <c r="T433" s="2643">
        <v>4296200</v>
      </c>
      <c r="U433" s="810">
        <v>5749300</v>
      </c>
      <c r="V433" s="2644">
        <v>5266500</v>
      </c>
      <c r="W433" s="2644">
        <v>5561300</v>
      </c>
      <c r="X433" s="1652">
        <v>6322800</v>
      </c>
      <c r="Y433" s="2646">
        <v>5564800</v>
      </c>
      <c r="Z433" s="2646">
        <v>5776300</v>
      </c>
      <c r="AA433" s="2647">
        <v>6005250</v>
      </c>
      <c r="AB433" s="2647">
        <v>6619750</v>
      </c>
      <c r="AC433" s="515">
        <v>6785200</v>
      </c>
      <c r="AD433" s="515">
        <v>6954800</v>
      </c>
      <c r="AE433" s="515">
        <v>7128700</v>
      </c>
      <c r="AF433" s="515">
        <v>7306900</v>
      </c>
      <c r="AG433" s="515">
        <v>7489600</v>
      </c>
      <c r="AH433" s="515">
        <v>7676800</v>
      </c>
      <c r="AI433" s="515">
        <v>7868700</v>
      </c>
      <c r="AJ433" s="515">
        <v>8065400</v>
      </c>
      <c r="AK433" s="515">
        <v>8267000</v>
      </c>
      <c r="AL433" s="515">
        <v>8473700</v>
      </c>
      <c r="AM433" s="515">
        <v>8685500</v>
      </c>
      <c r="AN433" s="515">
        <v>8902600</v>
      </c>
      <c r="AO433" s="515">
        <v>9125200</v>
      </c>
      <c r="AP433" s="561">
        <v>9353300</v>
      </c>
      <c r="AQ433" s="2520"/>
      <c r="AR433" s="2520"/>
      <c r="AS433" s="1652">
        <v>5776300</v>
      </c>
      <c r="AT433" s="2520"/>
      <c r="AU433" s="2520"/>
      <c r="AV433" s="2520"/>
      <c r="AW433" s="2520"/>
      <c r="AX433" s="2520"/>
      <c r="AY433" s="2520"/>
      <c r="AZ433" s="2520"/>
      <c r="BA433" s="2520"/>
      <c r="BB433" s="2520"/>
      <c r="BC433" s="2520"/>
      <c r="BD433" s="2520"/>
      <c r="BE433" s="2520"/>
      <c r="BF433" s="2520"/>
      <c r="BG433" s="2520"/>
      <c r="BH433" s="2520"/>
      <c r="BI433" s="2520"/>
      <c r="BJ433" s="2520"/>
      <c r="BK433" s="2520"/>
      <c r="BL433" s="2520"/>
      <c r="BM433" s="2520"/>
      <c r="BN433" s="2520"/>
      <c r="BO433" s="2520"/>
      <c r="BP433" s="2520"/>
      <c r="BQ433" s="2520"/>
      <c r="BR433" s="2520"/>
      <c r="BS433" s="2520"/>
      <c r="BT433" s="2520"/>
      <c r="BU433" s="2520"/>
      <c r="BV433" s="2520"/>
      <c r="BW433" s="2520"/>
      <c r="BX433" s="2520"/>
      <c r="BY433" s="2520"/>
      <c r="BZ433" s="2520"/>
      <c r="CA433" s="2520"/>
      <c r="CB433" s="2520"/>
      <c r="CC433" s="2520"/>
      <c r="CD433" s="2520"/>
      <c r="CE433" s="2520"/>
      <c r="CF433" s="2520"/>
      <c r="CG433" s="2520"/>
      <c r="CH433" s="2520"/>
      <c r="CI433" s="2520"/>
      <c r="CJ433" s="2520"/>
      <c r="CK433" s="2520"/>
      <c r="CL433" s="2520"/>
      <c r="CM433" s="2520"/>
      <c r="CN433" s="2520"/>
      <c r="CO433" s="2520"/>
      <c r="CP433" s="2520"/>
      <c r="CQ433" s="2520"/>
      <c r="CR433" s="2520"/>
      <c r="CS433" s="2520"/>
      <c r="CT433" s="2520"/>
      <c r="CU433" s="2520"/>
      <c r="CV433" s="2520"/>
      <c r="CW433" s="2520"/>
      <c r="CX433" s="2520"/>
      <c r="CY433" s="2520"/>
      <c r="CZ433" s="2520"/>
      <c r="DA433" s="2520"/>
      <c r="DB433" s="2520"/>
      <c r="DC433" s="2520"/>
      <c r="DD433" s="2520"/>
      <c r="DE433" s="2520"/>
      <c r="DF433" s="2520"/>
      <c r="DG433" s="2520"/>
      <c r="DH433" s="2520"/>
      <c r="DI433" s="2520"/>
      <c r="DJ433" s="2520"/>
      <c r="DK433" s="2520"/>
      <c r="DL433" s="2520"/>
      <c r="DM433" s="2520"/>
      <c r="DN433" s="2520"/>
      <c r="DO433" s="2520"/>
      <c r="DP433" s="2520"/>
      <c r="DQ433" s="2520"/>
      <c r="DR433" s="2520"/>
      <c r="DS433" s="2520"/>
      <c r="DT433" s="2520"/>
      <c r="DU433" s="2520"/>
      <c r="DV433" s="2520"/>
      <c r="DW433" s="2520"/>
      <c r="DX433" s="2520"/>
      <c r="DY433" s="2520"/>
      <c r="DZ433" s="2520"/>
      <c r="EA433" s="2520"/>
      <c r="EB433" s="2520"/>
      <c r="EC433" s="2520"/>
      <c r="ED433" s="2520"/>
      <c r="EE433" s="2520"/>
      <c r="EF433" s="2520"/>
      <c r="EG433" s="2520"/>
      <c r="EH433" s="2520"/>
      <c r="EI433" s="2520"/>
      <c r="EJ433" s="2520"/>
      <c r="EK433" s="2520"/>
      <c r="EL433" s="2520"/>
      <c r="EM433" s="2520"/>
      <c r="EN433" s="2520"/>
      <c r="EO433" s="2520"/>
      <c r="EP433" s="2520"/>
      <c r="EQ433" s="2520"/>
      <c r="ER433" s="2520"/>
      <c r="ES433" s="2520"/>
      <c r="ET433" s="2520"/>
      <c r="EU433" s="2520"/>
      <c r="EV433" s="2520"/>
      <c r="EW433" s="2520"/>
      <c r="EX433" s="2520"/>
      <c r="EY433" s="2520"/>
      <c r="EZ433" s="2520"/>
      <c r="FA433" s="2520"/>
      <c r="FB433" s="2520"/>
      <c r="FC433" s="2520"/>
      <c r="FD433" s="2520"/>
      <c r="FE433" s="2520"/>
      <c r="FF433" s="2520"/>
      <c r="FG433" s="2520"/>
      <c r="FH433" s="2520"/>
      <c r="FI433" s="2520"/>
      <c r="FJ433" s="2520"/>
      <c r="FK433" s="2520"/>
      <c r="FL433" s="2520"/>
      <c r="FM433" s="2520"/>
      <c r="FN433" s="2520"/>
      <c r="FO433" s="2520"/>
      <c r="FP433" s="2520"/>
      <c r="FQ433" s="2520"/>
      <c r="FR433" s="2520"/>
      <c r="FS433" s="2520"/>
      <c r="FT433" s="2520"/>
      <c r="FU433" s="2520"/>
      <c r="FV433" s="2520"/>
      <c r="FW433" s="2520"/>
      <c r="FX433" s="2520"/>
      <c r="FY433" s="2520"/>
      <c r="FZ433" s="2520"/>
      <c r="GA433" s="2520"/>
      <c r="GB433" s="2520"/>
      <c r="GC433" s="2520"/>
      <c r="GD433" s="2520"/>
      <c r="GE433" s="2520"/>
      <c r="GF433" s="2520"/>
      <c r="GG433" s="2520"/>
      <c r="GH433" s="2520"/>
      <c r="GI433" s="2520"/>
      <c r="GJ433" s="2520"/>
      <c r="GK433" s="2520"/>
      <c r="GL433" s="2520"/>
      <c r="GM433" s="2520"/>
      <c r="GN433" s="2520"/>
      <c r="GO433" s="2520"/>
      <c r="GP433" s="2520"/>
      <c r="GQ433" s="2520"/>
      <c r="GR433" s="2520"/>
      <c r="GS433" s="2520"/>
      <c r="GT433" s="2520"/>
      <c r="GU433" s="2520"/>
      <c r="GV433" s="2520"/>
      <c r="GW433" s="2520"/>
      <c r="GX433" s="2520"/>
      <c r="GY433" s="2520"/>
      <c r="GZ433" s="2520"/>
      <c r="HA433" s="2520"/>
      <c r="HB433" s="2520"/>
      <c r="HC433" s="2520"/>
      <c r="HD433" s="2520"/>
      <c r="HE433" s="2520"/>
      <c r="HF433" s="2520"/>
      <c r="HG433" s="2520"/>
      <c r="HH433" s="2520"/>
      <c r="HI433" s="2520"/>
      <c r="HJ433" s="2520"/>
      <c r="HK433" s="2520"/>
      <c r="HL433" s="2520"/>
      <c r="HM433" s="2520"/>
      <c r="HN433" s="2520"/>
      <c r="HO433" s="2520"/>
      <c r="HP433" s="2520"/>
      <c r="HQ433" s="2520"/>
      <c r="HR433" s="2520"/>
      <c r="HS433" s="2520"/>
      <c r="HT433" s="2520"/>
      <c r="HU433" s="2520"/>
      <c r="HV433" s="2520"/>
      <c r="HW433" s="2520"/>
      <c r="HX433" s="2520"/>
      <c r="HY433" s="2520"/>
      <c r="HZ433" s="2520"/>
      <c r="IA433" s="2520"/>
      <c r="IB433" s="2520"/>
      <c r="IC433" s="2520"/>
      <c r="ID433" s="2520"/>
      <c r="IE433" s="2520"/>
      <c r="IF433" s="2520"/>
      <c r="IG433" s="2520"/>
      <c r="IH433" s="2520"/>
      <c r="II433" s="2520"/>
      <c r="IJ433" s="2520"/>
      <c r="IK433" s="2520"/>
      <c r="IL433" s="2520"/>
      <c r="IM433" s="2520"/>
      <c r="IN433" s="2520"/>
      <c r="IO433" s="2520"/>
      <c r="IP433" s="2520"/>
      <c r="IQ433" s="2520"/>
      <c r="IR433" s="2520"/>
      <c r="IS433" s="2520"/>
      <c r="IT433" s="2520"/>
      <c r="IU433" s="2520"/>
      <c r="IV433" s="2520"/>
    </row>
    <row r="434" spans="1:256" s="2565" customFormat="1" ht="15.6" customHeight="1">
      <c r="A434" s="2522"/>
      <c r="B434" s="2522"/>
      <c r="C434" s="2641"/>
      <c r="D434" s="2642"/>
      <c r="E434" s="2521"/>
      <c r="F434" s="2648" t="s">
        <v>640</v>
      </c>
      <c r="G434" s="2649"/>
      <c r="H434" s="2649"/>
      <c r="I434" s="2649"/>
      <c r="J434" s="2649"/>
      <c r="K434" s="2649"/>
      <c r="L434" s="2649"/>
      <c r="M434" s="2649"/>
      <c r="N434" s="2649"/>
      <c r="O434" s="808">
        <v>-4007566</v>
      </c>
      <c r="P434" s="808">
        <v>-5054800</v>
      </c>
      <c r="Q434" s="808">
        <v>-5167700</v>
      </c>
      <c r="R434" s="808">
        <v>-4842400</v>
      </c>
      <c r="S434" s="2643">
        <v>-6652600</v>
      </c>
      <c r="T434" s="2643">
        <v>-5313500</v>
      </c>
      <c r="U434" s="810">
        <v>-6098000</v>
      </c>
      <c r="V434" s="2644">
        <v>-6020600</v>
      </c>
      <c r="W434" s="2644">
        <v>-6004200</v>
      </c>
      <c r="X434" s="1652">
        <v>-7959600</v>
      </c>
      <c r="Y434" s="2646">
        <v>-6019300</v>
      </c>
      <c r="Z434" s="2646">
        <v>-6269200</v>
      </c>
      <c r="AA434" s="2647">
        <v>-1471900</v>
      </c>
      <c r="AB434" s="2647">
        <v>-1552800</v>
      </c>
      <c r="AC434" s="515">
        <v>-1591600</v>
      </c>
      <c r="AD434" s="515">
        <v>-1631400</v>
      </c>
      <c r="AE434" s="515">
        <v>-1672200</v>
      </c>
      <c r="AF434" s="515">
        <v>-1714000</v>
      </c>
      <c r="AG434" s="515">
        <v>-1756900</v>
      </c>
      <c r="AH434" s="515">
        <v>-1800800</v>
      </c>
      <c r="AI434" s="515">
        <v>-1845800</v>
      </c>
      <c r="AJ434" s="515">
        <v>-1891900</v>
      </c>
      <c r="AK434" s="515">
        <v>-1939200</v>
      </c>
      <c r="AL434" s="515">
        <v>-1987700</v>
      </c>
      <c r="AM434" s="515">
        <v>-2037400</v>
      </c>
      <c r="AN434" s="515">
        <v>-2088300</v>
      </c>
      <c r="AO434" s="515">
        <v>-2140500</v>
      </c>
      <c r="AP434" s="561">
        <v>-2194000</v>
      </c>
      <c r="AQ434" s="2520"/>
      <c r="AR434" s="2520"/>
      <c r="AS434" s="1652">
        <v>-5572800</v>
      </c>
      <c r="AT434" s="2520"/>
      <c r="AU434" s="2520"/>
      <c r="AV434" s="2520"/>
      <c r="AW434" s="2520"/>
      <c r="AX434" s="2520"/>
      <c r="AY434" s="2520"/>
      <c r="AZ434" s="2520"/>
      <c r="BA434" s="2520"/>
      <c r="BB434" s="2520"/>
      <c r="BC434" s="2520"/>
      <c r="BD434" s="2520"/>
      <c r="BE434" s="2520"/>
      <c r="BF434" s="2520"/>
      <c r="BG434" s="2520"/>
      <c r="BH434" s="2520"/>
      <c r="BI434" s="2520"/>
      <c r="BJ434" s="2520"/>
      <c r="BK434" s="2520"/>
      <c r="BL434" s="2520"/>
      <c r="BM434" s="2520"/>
      <c r="BN434" s="2520"/>
      <c r="BO434" s="2520"/>
      <c r="BP434" s="2520"/>
      <c r="BQ434" s="2520"/>
      <c r="BR434" s="2520"/>
      <c r="BS434" s="2520"/>
      <c r="BT434" s="2520"/>
      <c r="BU434" s="2520"/>
      <c r="BV434" s="2520"/>
      <c r="BW434" s="2520"/>
      <c r="BX434" s="2520"/>
      <c r="BY434" s="2520"/>
      <c r="BZ434" s="2520"/>
      <c r="CA434" s="2520"/>
      <c r="CB434" s="2520"/>
      <c r="CC434" s="2520"/>
      <c r="CD434" s="2520"/>
      <c r="CE434" s="2520"/>
      <c r="CF434" s="2520"/>
      <c r="CG434" s="2520"/>
      <c r="CH434" s="2520"/>
      <c r="CI434" s="2520"/>
      <c r="CJ434" s="2520"/>
      <c r="CK434" s="2520"/>
      <c r="CL434" s="2520"/>
      <c r="CM434" s="2520"/>
      <c r="CN434" s="2520"/>
      <c r="CO434" s="2520"/>
      <c r="CP434" s="2520"/>
      <c r="CQ434" s="2520"/>
      <c r="CR434" s="2520"/>
      <c r="CS434" s="2520"/>
      <c r="CT434" s="2520"/>
      <c r="CU434" s="2520"/>
      <c r="CV434" s="2520"/>
      <c r="CW434" s="2520"/>
      <c r="CX434" s="2520"/>
      <c r="CY434" s="2520"/>
      <c r="CZ434" s="2520"/>
      <c r="DA434" s="2520"/>
      <c r="DB434" s="2520"/>
      <c r="DC434" s="2520"/>
      <c r="DD434" s="2520"/>
      <c r="DE434" s="2520"/>
      <c r="DF434" s="2520"/>
      <c r="DG434" s="2520"/>
      <c r="DH434" s="2520"/>
      <c r="DI434" s="2520"/>
      <c r="DJ434" s="2520"/>
      <c r="DK434" s="2520"/>
      <c r="DL434" s="2520"/>
      <c r="DM434" s="2520"/>
      <c r="DN434" s="2520"/>
      <c r="DO434" s="2520"/>
      <c r="DP434" s="2520"/>
      <c r="DQ434" s="2520"/>
      <c r="DR434" s="2520"/>
      <c r="DS434" s="2520"/>
      <c r="DT434" s="2520"/>
      <c r="DU434" s="2520"/>
      <c r="DV434" s="2520"/>
      <c r="DW434" s="2520"/>
      <c r="DX434" s="2520"/>
      <c r="DY434" s="2520"/>
      <c r="DZ434" s="2520"/>
      <c r="EA434" s="2520"/>
      <c r="EB434" s="2520"/>
      <c r="EC434" s="2520"/>
      <c r="ED434" s="2520"/>
      <c r="EE434" s="2520"/>
      <c r="EF434" s="2520"/>
      <c r="EG434" s="2520"/>
      <c r="EH434" s="2520"/>
      <c r="EI434" s="2520"/>
      <c r="EJ434" s="2520"/>
      <c r="EK434" s="2520"/>
      <c r="EL434" s="2520"/>
      <c r="EM434" s="2520"/>
      <c r="EN434" s="2520"/>
      <c r="EO434" s="2520"/>
      <c r="EP434" s="2520"/>
      <c r="EQ434" s="2520"/>
      <c r="ER434" s="2520"/>
      <c r="ES434" s="2520"/>
      <c r="ET434" s="2520"/>
      <c r="EU434" s="2520"/>
      <c r="EV434" s="2520"/>
      <c r="EW434" s="2520"/>
      <c r="EX434" s="2520"/>
      <c r="EY434" s="2520"/>
      <c r="EZ434" s="2520"/>
      <c r="FA434" s="2520"/>
      <c r="FB434" s="2520"/>
      <c r="FC434" s="2520"/>
      <c r="FD434" s="2520"/>
      <c r="FE434" s="2520"/>
      <c r="FF434" s="2520"/>
      <c r="FG434" s="2520"/>
      <c r="FH434" s="2520"/>
      <c r="FI434" s="2520"/>
      <c r="FJ434" s="2520"/>
      <c r="FK434" s="2520"/>
      <c r="FL434" s="2520"/>
      <c r="FM434" s="2520"/>
      <c r="FN434" s="2520"/>
      <c r="FO434" s="2520"/>
      <c r="FP434" s="2520"/>
      <c r="FQ434" s="2520"/>
      <c r="FR434" s="2520"/>
      <c r="FS434" s="2520"/>
      <c r="FT434" s="2520"/>
      <c r="FU434" s="2520"/>
      <c r="FV434" s="2520"/>
      <c r="FW434" s="2520"/>
      <c r="FX434" s="2520"/>
      <c r="FY434" s="2520"/>
      <c r="FZ434" s="2520"/>
      <c r="GA434" s="2520"/>
      <c r="GB434" s="2520"/>
      <c r="GC434" s="2520"/>
      <c r="GD434" s="2520"/>
      <c r="GE434" s="2520"/>
      <c r="GF434" s="2520"/>
      <c r="GG434" s="2520"/>
      <c r="GH434" s="2520"/>
      <c r="GI434" s="2520"/>
      <c r="GJ434" s="2520"/>
      <c r="GK434" s="2520"/>
      <c r="GL434" s="2520"/>
      <c r="GM434" s="2520"/>
      <c r="GN434" s="2520"/>
      <c r="GO434" s="2520"/>
      <c r="GP434" s="2520"/>
      <c r="GQ434" s="2520"/>
      <c r="GR434" s="2520"/>
      <c r="GS434" s="2520"/>
      <c r="GT434" s="2520"/>
      <c r="GU434" s="2520"/>
      <c r="GV434" s="2520"/>
      <c r="GW434" s="2520"/>
      <c r="GX434" s="2520"/>
      <c r="GY434" s="2520"/>
      <c r="GZ434" s="2520"/>
      <c r="HA434" s="2520"/>
      <c r="HB434" s="2520"/>
      <c r="HC434" s="2520"/>
      <c r="HD434" s="2520"/>
      <c r="HE434" s="2520"/>
      <c r="HF434" s="2520"/>
      <c r="HG434" s="2520"/>
      <c r="HH434" s="2520"/>
      <c r="HI434" s="2520"/>
      <c r="HJ434" s="2520"/>
      <c r="HK434" s="2520"/>
      <c r="HL434" s="2520"/>
      <c r="HM434" s="2520"/>
      <c r="HN434" s="2520"/>
      <c r="HO434" s="2520"/>
      <c r="HP434" s="2520"/>
      <c r="HQ434" s="2520"/>
      <c r="HR434" s="2520"/>
      <c r="HS434" s="2520"/>
      <c r="HT434" s="2520"/>
      <c r="HU434" s="2520"/>
      <c r="HV434" s="2520"/>
      <c r="HW434" s="2520"/>
      <c r="HX434" s="2520"/>
      <c r="HY434" s="2520"/>
      <c r="HZ434" s="2520"/>
      <c r="IA434" s="2520"/>
      <c r="IB434" s="2520"/>
      <c r="IC434" s="2520"/>
      <c r="ID434" s="2520"/>
      <c r="IE434" s="2520"/>
      <c r="IF434" s="2520"/>
      <c r="IG434" s="2520"/>
      <c r="IH434" s="2520"/>
      <c r="II434" s="2520"/>
      <c r="IJ434" s="2520"/>
      <c r="IK434" s="2520"/>
      <c r="IL434" s="2520"/>
      <c r="IM434" s="2520"/>
      <c r="IN434" s="2520"/>
      <c r="IO434" s="2520"/>
      <c r="IP434" s="2520"/>
      <c r="IQ434" s="2520"/>
      <c r="IR434" s="2520"/>
      <c r="IS434" s="2520"/>
      <c r="IT434" s="2520"/>
      <c r="IU434" s="2520"/>
      <c r="IV434" s="2520"/>
    </row>
    <row r="435" spans="1:256" s="2565" customFormat="1" ht="15.6" customHeight="1">
      <c r="A435" s="2522"/>
      <c r="B435" s="2522"/>
      <c r="C435" s="2641"/>
      <c r="D435" s="2650"/>
      <c r="E435" s="2651"/>
      <c r="F435" s="2652" t="s">
        <v>37</v>
      </c>
      <c r="G435" s="2653"/>
      <c r="H435" s="2653"/>
      <c r="I435" s="2653"/>
      <c r="J435" s="2653"/>
      <c r="K435" s="2653"/>
      <c r="L435" s="2653"/>
      <c r="M435" s="2653"/>
      <c r="N435" s="2653"/>
      <c r="O435" s="546">
        <v>16803076</v>
      </c>
      <c r="P435" s="2654">
        <v>16474700</v>
      </c>
      <c r="Q435" s="2654">
        <v>17197400</v>
      </c>
      <c r="R435" s="2654">
        <v>19427100</v>
      </c>
      <c r="S435" s="2655">
        <v>19370500</v>
      </c>
      <c r="T435" s="2655">
        <v>19527600</v>
      </c>
      <c r="U435" s="2656">
        <v>20843600</v>
      </c>
      <c r="V435" s="2657">
        <v>20952600</v>
      </c>
      <c r="W435" s="546">
        <v>21921900</v>
      </c>
      <c r="X435" s="2658">
        <v>19909100</v>
      </c>
      <c r="Y435" s="2659">
        <v>21266700</v>
      </c>
      <c r="Z435" s="2659">
        <v>22324100</v>
      </c>
      <c r="AA435" s="2660">
        <v>30329413.942007497</v>
      </c>
      <c r="AB435" s="2660">
        <v>31055683.999659084</v>
      </c>
      <c r="AC435" s="546">
        <v>32224600</v>
      </c>
      <c r="AD435" s="546">
        <v>33563200</v>
      </c>
      <c r="AE435" s="546">
        <v>34976500</v>
      </c>
      <c r="AF435" s="546">
        <v>36434100</v>
      </c>
      <c r="AG435" s="546">
        <v>37664100</v>
      </c>
      <c r="AH435" s="546">
        <v>38936800</v>
      </c>
      <c r="AI435" s="546">
        <v>40253900</v>
      </c>
      <c r="AJ435" s="546">
        <v>41616600</v>
      </c>
      <c r="AK435" s="546">
        <v>43030000</v>
      </c>
      <c r="AL435" s="546">
        <v>44496100</v>
      </c>
      <c r="AM435" s="546">
        <v>46016700</v>
      </c>
      <c r="AN435" s="546">
        <v>47593900</v>
      </c>
      <c r="AO435" s="546">
        <v>49229900</v>
      </c>
      <c r="AP435" s="547">
        <v>50926700</v>
      </c>
      <c r="AS435" s="2658">
        <v>23020500</v>
      </c>
    </row>
    <row r="436" spans="1:256" ht="15.6" customHeight="1">
      <c r="C436" s="2736"/>
      <c r="D436" s="2668"/>
      <c r="E436" s="2717" t="s">
        <v>784</v>
      </c>
      <c r="F436" s="2670"/>
      <c r="G436" s="2671"/>
      <c r="H436" s="2671"/>
      <c r="I436" s="2671"/>
      <c r="J436" s="2671"/>
      <c r="K436" s="2671"/>
      <c r="L436" s="2671"/>
      <c r="M436" s="2671"/>
      <c r="N436" s="2671"/>
      <c r="O436" s="2633"/>
      <c r="P436" s="2633"/>
      <c r="Q436" s="2633"/>
      <c r="R436" s="2633"/>
      <c r="S436" s="2672"/>
      <c r="T436" s="2672"/>
      <c r="U436" s="2673"/>
      <c r="V436" s="2674"/>
      <c r="W436" s="2674"/>
      <c r="X436" s="2675"/>
      <c r="Y436" s="2676"/>
      <c r="Z436" s="2676"/>
      <c r="AA436" s="2677"/>
      <c r="AB436" s="2677"/>
      <c r="AC436" s="557"/>
      <c r="AD436" s="557"/>
      <c r="AE436" s="557"/>
      <c r="AF436" s="557"/>
      <c r="AG436" s="557"/>
      <c r="AH436" s="557"/>
      <c r="AI436" s="557"/>
      <c r="AJ436" s="557"/>
      <c r="AK436" s="557"/>
      <c r="AL436" s="557"/>
      <c r="AM436" s="557"/>
      <c r="AN436" s="557"/>
      <c r="AO436" s="557"/>
      <c r="AP436" s="558"/>
      <c r="AQ436" s="2565"/>
      <c r="AR436" s="2565"/>
      <c r="AS436" s="2675"/>
      <c r="AT436" s="2565"/>
      <c r="AU436" s="2565"/>
      <c r="AV436" s="2565"/>
      <c r="AW436" s="2565"/>
      <c r="AX436" s="2565"/>
      <c r="AY436" s="2565"/>
      <c r="AZ436" s="2565"/>
      <c r="BA436" s="2565"/>
      <c r="BB436" s="2565"/>
      <c r="BC436" s="2565"/>
      <c r="BD436" s="2565"/>
      <c r="BE436" s="2565"/>
      <c r="BF436" s="2565"/>
      <c r="BG436" s="2565"/>
      <c r="BH436" s="2565"/>
      <c r="BI436" s="2565"/>
      <c r="BJ436" s="2565"/>
      <c r="BK436" s="2565"/>
      <c r="BL436" s="2565"/>
      <c r="BM436" s="2565"/>
      <c r="BN436" s="2565"/>
      <c r="BO436" s="2565"/>
      <c r="BP436" s="2565"/>
      <c r="BQ436" s="2565"/>
      <c r="BR436" s="2565"/>
      <c r="BS436" s="2565"/>
      <c r="BT436" s="2565"/>
      <c r="BU436" s="2565"/>
      <c r="BV436" s="2565"/>
      <c r="BW436" s="2565"/>
      <c r="BX436" s="2565"/>
      <c r="BY436" s="2565"/>
      <c r="BZ436" s="2565"/>
      <c r="CA436" s="2565"/>
      <c r="CB436" s="2565"/>
      <c r="CC436" s="2565"/>
      <c r="CD436" s="2565"/>
      <c r="CE436" s="2565"/>
      <c r="CF436" s="2565"/>
      <c r="CG436" s="2565"/>
      <c r="CH436" s="2565"/>
      <c r="CI436" s="2565"/>
      <c r="CJ436" s="2565"/>
      <c r="CK436" s="2565"/>
      <c r="CL436" s="2565"/>
      <c r="CM436" s="2565"/>
      <c r="CN436" s="2565"/>
      <c r="CO436" s="2565"/>
      <c r="CP436" s="2565"/>
      <c r="CQ436" s="2565"/>
      <c r="CR436" s="2565"/>
      <c r="CS436" s="2565"/>
      <c r="CT436" s="2565"/>
      <c r="CU436" s="2565"/>
      <c r="CV436" s="2565"/>
      <c r="CW436" s="2565"/>
      <c r="CX436" s="2565"/>
      <c r="CY436" s="2565"/>
      <c r="CZ436" s="2565"/>
      <c r="DA436" s="2565"/>
      <c r="DB436" s="2565"/>
      <c r="DC436" s="2565"/>
      <c r="DD436" s="2565"/>
      <c r="DE436" s="2565"/>
      <c r="DF436" s="2565"/>
      <c r="DG436" s="2565"/>
      <c r="DH436" s="2565"/>
      <c r="DI436" s="2565"/>
      <c r="DJ436" s="2565"/>
      <c r="DK436" s="2565"/>
      <c r="DL436" s="2565"/>
      <c r="DM436" s="2565"/>
      <c r="DN436" s="2565"/>
      <c r="DO436" s="2565"/>
      <c r="DP436" s="2565"/>
      <c r="DQ436" s="2565"/>
      <c r="DR436" s="2565"/>
      <c r="DS436" s="2565"/>
      <c r="DT436" s="2565"/>
      <c r="DU436" s="2565"/>
      <c r="DV436" s="2565"/>
      <c r="DW436" s="2565"/>
      <c r="DX436" s="2565"/>
      <c r="DY436" s="2565"/>
      <c r="DZ436" s="2565"/>
      <c r="EA436" s="2565"/>
      <c r="EB436" s="2565"/>
      <c r="EC436" s="2565"/>
      <c r="ED436" s="2565"/>
      <c r="EE436" s="2565"/>
      <c r="EF436" s="2565"/>
      <c r="EG436" s="2565"/>
      <c r="EH436" s="2565"/>
      <c r="EI436" s="2565"/>
      <c r="EJ436" s="2565"/>
      <c r="EK436" s="2565"/>
      <c r="EL436" s="2565"/>
      <c r="EM436" s="2565"/>
      <c r="EN436" s="2565"/>
      <c r="EO436" s="2565"/>
      <c r="EP436" s="2565"/>
      <c r="EQ436" s="2565"/>
      <c r="ER436" s="2565"/>
      <c r="ES436" s="2565"/>
      <c r="ET436" s="2565"/>
      <c r="EU436" s="2565"/>
      <c r="EV436" s="2565"/>
      <c r="EW436" s="2565"/>
      <c r="EX436" s="2565"/>
      <c r="EY436" s="2565"/>
      <c r="EZ436" s="2565"/>
      <c r="FA436" s="2565"/>
      <c r="FB436" s="2565"/>
      <c r="FC436" s="2565"/>
      <c r="FD436" s="2565"/>
      <c r="FE436" s="2565"/>
      <c r="FF436" s="2565"/>
      <c r="FG436" s="2565"/>
      <c r="FH436" s="2565"/>
      <c r="FI436" s="2565"/>
      <c r="FJ436" s="2565"/>
      <c r="FK436" s="2565"/>
      <c r="FL436" s="2565"/>
      <c r="FM436" s="2565"/>
      <c r="FN436" s="2565"/>
      <c r="FO436" s="2565"/>
      <c r="FP436" s="2565"/>
      <c r="FQ436" s="2565"/>
      <c r="FR436" s="2565"/>
      <c r="FS436" s="2565"/>
      <c r="FT436" s="2565"/>
      <c r="FU436" s="2565"/>
      <c r="FV436" s="2565"/>
      <c r="FW436" s="2565"/>
      <c r="FX436" s="2565"/>
      <c r="FY436" s="2565"/>
      <c r="FZ436" s="2565"/>
      <c r="GA436" s="2565"/>
      <c r="GB436" s="2565"/>
      <c r="GC436" s="2565"/>
      <c r="GD436" s="2565"/>
      <c r="GE436" s="2565"/>
      <c r="GF436" s="2565"/>
      <c r="GG436" s="2565"/>
      <c r="GH436" s="2565"/>
      <c r="GI436" s="2565"/>
      <c r="GJ436" s="2565"/>
      <c r="GK436" s="2565"/>
      <c r="GL436" s="2565"/>
      <c r="GM436" s="2565"/>
      <c r="GN436" s="2565"/>
      <c r="GO436" s="2565"/>
      <c r="GP436" s="2565"/>
      <c r="GQ436" s="2565"/>
      <c r="GR436" s="2565"/>
      <c r="GS436" s="2565"/>
      <c r="GT436" s="2565"/>
      <c r="GU436" s="2565"/>
      <c r="GV436" s="2565"/>
      <c r="GW436" s="2565"/>
      <c r="GX436" s="2565"/>
      <c r="GY436" s="2565"/>
      <c r="GZ436" s="2565"/>
      <c r="HA436" s="2565"/>
      <c r="HB436" s="2565"/>
      <c r="HC436" s="2565"/>
      <c r="HD436" s="2565"/>
      <c r="HE436" s="2565"/>
      <c r="HF436" s="2565"/>
      <c r="HG436" s="2565"/>
      <c r="HH436" s="2565"/>
      <c r="HI436" s="2565"/>
      <c r="HJ436" s="2565"/>
      <c r="HK436" s="2565"/>
      <c r="HL436" s="2565"/>
      <c r="HM436" s="2565"/>
      <c r="HN436" s="2565"/>
      <c r="HO436" s="2565"/>
      <c r="HP436" s="2565"/>
      <c r="HQ436" s="2565"/>
      <c r="HR436" s="2565"/>
      <c r="HS436" s="2565"/>
      <c r="HT436" s="2565"/>
      <c r="HU436" s="2565"/>
      <c r="HV436" s="2565"/>
      <c r="HW436" s="2565"/>
      <c r="HX436" s="2565"/>
      <c r="HY436" s="2565"/>
      <c r="HZ436" s="2565"/>
      <c r="IA436" s="2565"/>
      <c r="IB436" s="2565"/>
      <c r="IC436" s="2565"/>
      <c r="ID436" s="2565"/>
      <c r="IE436" s="2565"/>
      <c r="IF436" s="2565"/>
      <c r="IG436" s="2565"/>
      <c r="IH436" s="2565"/>
      <c r="II436" s="2565"/>
      <c r="IJ436" s="2565"/>
      <c r="IK436" s="2565"/>
      <c r="IL436" s="2565"/>
      <c r="IM436" s="2565"/>
      <c r="IN436" s="2565"/>
      <c r="IO436" s="2565"/>
      <c r="IP436" s="2565"/>
      <c r="IQ436" s="2565"/>
      <c r="IR436" s="2565"/>
      <c r="IS436" s="2565"/>
      <c r="IT436" s="2565"/>
      <c r="IU436" s="2565"/>
      <c r="IV436" s="2565"/>
    </row>
    <row r="437" spans="1:256" ht="15.6" customHeight="1">
      <c r="C437" s="2736"/>
      <c r="D437" s="2668"/>
      <c r="E437" s="2678"/>
      <c r="F437" s="2670" t="s">
        <v>628</v>
      </c>
      <c r="G437" s="2671"/>
      <c r="H437" s="2671"/>
      <c r="I437" s="2671"/>
      <c r="J437" s="2671"/>
      <c r="K437" s="2671"/>
      <c r="L437" s="2671"/>
      <c r="M437" s="2671"/>
      <c r="N437" s="2671"/>
      <c r="O437" s="2633"/>
      <c r="P437" s="2633"/>
      <c r="Q437" s="2633"/>
      <c r="R437" s="808">
        <v>858700</v>
      </c>
      <c r="S437" s="2643">
        <v>770100</v>
      </c>
      <c r="T437" s="2643">
        <v>773300</v>
      </c>
      <c r="U437" s="810">
        <v>912000</v>
      </c>
      <c r="V437" s="2644">
        <v>957300</v>
      </c>
      <c r="W437" s="2644">
        <v>1266300</v>
      </c>
      <c r="X437" s="1652">
        <v>1250000</v>
      </c>
      <c r="Y437" s="2646">
        <v>1304900</v>
      </c>
      <c r="Z437" s="2646">
        <v>1381100</v>
      </c>
      <c r="AA437" s="2647">
        <v>1491783.1189999999</v>
      </c>
      <c r="AB437" s="2647">
        <v>1501548.6680999999</v>
      </c>
      <c r="AC437" s="515">
        <v>1563200</v>
      </c>
      <c r="AD437" s="515">
        <v>1635000</v>
      </c>
      <c r="AE437" s="515">
        <v>1711100</v>
      </c>
      <c r="AF437" s="515">
        <v>1789700</v>
      </c>
      <c r="AG437" s="515">
        <v>1854000</v>
      </c>
      <c r="AH437" s="515">
        <v>1920700</v>
      </c>
      <c r="AI437" s="515">
        <v>1989800</v>
      </c>
      <c r="AJ437" s="515">
        <v>2061400</v>
      </c>
      <c r="AK437" s="515">
        <v>2135800</v>
      </c>
      <c r="AL437" s="515">
        <v>2213200</v>
      </c>
      <c r="AM437" s="515">
        <v>2293600</v>
      </c>
      <c r="AN437" s="515">
        <v>2377200</v>
      </c>
      <c r="AO437" s="515">
        <v>2464000</v>
      </c>
      <c r="AP437" s="561">
        <v>2554200</v>
      </c>
      <c r="AQ437" s="2565"/>
      <c r="AR437" s="2565"/>
      <c r="AS437" s="1652">
        <v>1381100</v>
      </c>
      <c r="AT437" s="2565"/>
      <c r="AU437" s="2565"/>
      <c r="AV437" s="2565"/>
      <c r="AW437" s="2565"/>
      <c r="AX437" s="2565"/>
      <c r="AY437" s="2565"/>
      <c r="AZ437" s="2565"/>
      <c r="BA437" s="2565"/>
      <c r="BB437" s="2565"/>
      <c r="BC437" s="2565"/>
      <c r="BD437" s="2565"/>
      <c r="BE437" s="2565"/>
      <c r="BF437" s="2565"/>
      <c r="BG437" s="2565"/>
      <c r="BH437" s="2565"/>
      <c r="BI437" s="2565"/>
      <c r="BJ437" s="2565"/>
      <c r="BK437" s="2565"/>
      <c r="BL437" s="2565"/>
      <c r="BM437" s="2565"/>
      <c r="BN437" s="2565"/>
      <c r="BO437" s="2565"/>
      <c r="BP437" s="2565"/>
      <c r="BQ437" s="2565"/>
      <c r="BR437" s="2565"/>
      <c r="BS437" s="2565"/>
      <c r="BT437" s="2565"/>
      <c r="BU437" s="2565"/>
      <c r="BV437" s="2565"/>
      <c r="BW437" s="2565"/>
      <c r="BX437" s="2565"/>
      <c r="BY437" s="2565"/>
      <c r="BZ437" s="2565"/>
      <c r="CA437" s="2565"/>
      <c r="CB437" s="2565"/>
      <c r="CC437" s="2565"/>
      <c r="CD437" s="2565"/>
      <c r="CE437" s="2565"/>
      <c r="CF437" s="2565"/>
      <c r="CG437" s="2565"/>
      <c r="CH437" s="2565"/>
      <c r="CI437" s="2565"/>
      <c r="CJ437" s="2565"/>
      <c r="CK437" s="2565"/>
      <c r="CL437" s="2565"/>
      <c r="CM437" s="2565"/>
      <c r="CN437" s="2565"/>
      <c r="CO437" s="2565"/>
      <c r="CP437" s="2565"/>
      <c r="CQ437" s="2565"/>
      <c r="CR437" s="2565"/>
      <c r="CS437" s="2565"/>
      <c r="CT437" s="2565"/>
      <c r="CU437" s="2565"/>
      <c r="CV437" s="2565"/>
      <c r="CW437" s="2565"/>
      <c r="CX437" s="2565"/>
      <c r="CY437" s="2565"/>
      <c r="CZ437" s="2565"/>
      <c r="DA437" s="2565"/>
      <c r="DB437" s="2565"/>
      <c r="DC437" s="2565"/>
      <c r="DD437" s="2565"/>
      <c r="DE437" s="2565"/>
      <c r="DF437" s="2565"/>
      <c r="DG437" s="2565"/>
      <c r="DH437" s="2565"/>
      <c r="DI437" s="2565"/>
      <c r="DJ437" s="2565"/>
      <c r="DK437" s="2565"/>
      <c r="DL437" s="2565"/>
      <c r="DM437" s="2565"/>
      <c r="DN437" s="2565"/>
      <c r="DO437" s="2565"/>
      <c r="DP437" s="2565"/>
      <c r="DQ437" s="2565"/>
      <c r="DR437" s="2565"/>
      <c r="DS437" s="2565"/>
      <c r="DT437" s="2565"/>
      <c r="DU437" s="2565"/>
      <c r="DV437" s="2565"/>
      <c r="DW437" s="2565"/>
      <c r="DX437" s="2565"/>
      <c r="DY437" s="2565"/>
      <c r="DZ437" s="2565"/>
      <c r="EA437" s="2565"/>
      <c r="EB437" s="2565"/>
      <c r="EC437" s="2565"/>
      <c r="ED437" s="2565"/>
      <c r="EE437" s="2565"/>
      <c r="EF437" s="2565"/>
      <c r="EG437" s="2565"/>
      <c r="EH437" s="2565"/>
      <c r="EI437" s="2565"/>
      <c r="EJ437" s="2565"/>
      <c r="EK437" s="2565"/>
      <c r="EL437" s="2565"/>
      <c r="EM437" s="2565"/>
      <c r="EN437" s="2565"/>
      <c r="EO437" s="2565"/>
      <c r="EP437" s="2565"/>
      <c r="EQ437" s="2565"/>
      <c r="ER437" s="2565"/>
      <c r="ES437" s="2565"/>
      <c r="ET437" s="2565"/>
      <c r="EU437" s="2565"/>
      <c r="EV437" s="2565"/>
      <c r="EW437" s="2565"/>
      <c r="EX437" s="2565"/>
      <c r="EY437" s="2565"/>
      <c r="EZ437" s="2565"/>
      <c r="FA437" s="2565"/>
      <c r="FB437" s="2565"/>
      <c r="FC437" s="2565"/>
      <c r="FD437" s="2565"/>
      <c r="FE437" s="2565"/>
      <c r="FF437" s="2565"/>
      <c r="FG437" s="2565"/>
      <c r="FH437" s="2565"/>
      <c r="FI437" s="2565"/>
      <c r="FJ437" s="2565"/>
      <c r="FK437" s="2565"/>
      <c r="FL437" s="2565"/>
      <c r="FM437" s="2565"/>
      <c r="FN437" s="2565"/>
      <c r="FO437" s="2565"/>
      <c r="FP437" s="2565"/>
      <c r="FQ437" s="2565"/>
      <c r="FR437" s="2565"/>
      <c r="FS437" s="2565"/>
      <c r="FT437" s="2565"/>
      <c r="FU437" s="2565"/>
      <c r="FV437" s="2565"/>
      <c r="FW437" s="2565"/>
      <c r="FX437" s="2565"/>
      <c r="FY437" s="2565"/>
      <c r="FZ437" s="2565"/>
      <c r="GA437" s="2565"/>
      <c r="GB437" s="2565"/>
      <c r="GC437" s="2565"/>
      <c r="GD437" s="2565"/>
      <c r="GE437" s="2565"/>
      <c r="GF437" s="2565"/>
      <c r="GG437" s="2565"/>
      <c r="GH437" s="2565"/>
      <c r="GI437" s="2565"/>
      <c r="GJ437" s="2565"/>
      <c r="GK437" s="2565"/>
      <c r="GL437" s="2565"/>
      <c r="GM437" s="2565"/>
      <c r="GN437" s="2565"/>
      <c r="GO437" s="2565"/>
      <c r="GP437" s="2565"/>
      <c r="GQ437" s="2565"/>
      <c r="GR437" s="2565"/>
      <c r="GS437" s="2565"/>
      <c r="GT437" s="2565"/>
      <c r="GU437" s="2565"/>
      <c r="GV437" s="2565"/>
      <c r="GW437" s="2565"/>
      <c r="GX437" s="2565"/>
      <c r="GY437" s="2565"/>
      <c r="GZ437" s="2565"/>
      <c r="HA437" s="2565"/>
      <c r="HB437" s="2565"/>
      <c r="HC437" s="2565"/>
      <c r="HD437" s="2565"/>
      <c r="HE437" s="2565"/>
      <c r="HF437" s="2565"/>
      <c r="HG437" s="2565"/>
      <c r="HH437" s="2565"/>
      <c r="HI437" s="2565"/>
      <c r="HJ437" s="2565"/>
      <c r="HK437" s="2565"/>
      <c r="HL437" s="2565"/>
      <c r="HM437" s="2565"/>
      <c r="HN437" s="2565"/>
      <c r="HO437" s="2565"/>
      <c r="HP437" s="2565"/>
      <c r="HQ437" s="2565"/>
      <c r="HR437" s="2565"/>
      <c r="HS437" s="2565"/>
      <c r="HT437" s="2565"/>
      <c r="HU437" s="2565"/>
      <c r="HV437" s="2565"/>
      <c r="HW437" s="2565"/>
      <c r="HX437" s="2565"/>
      <c r="HY437" s="2565"/>
      <c r="HZ437" s="2565"/>
      <c r="IA437" s="2565"/>
      <c r="IB437" s="2565"/>
      <c r="IC437" s="2565"/>
      <c r="ID437" s="2565"/>
      <c r="IE437" s="2565"/>
      <c r="IF437" s="2565"/>
      <c r="IG437" s="2565"/>
      <c r="IH437" s="2565"/>
      <c r="II437" s="2565"/>
      <c r="IJ437" s="2565"/>
      <c r="IK437" s="2565"/>
      <c r="IL437" s="2565"/>
      <c r="IM437" s="2565"/>
      <c r="IN437" s="2565"/>
      <c r="IO437" s="2565"/>
      <c r="IP437" s="2565"/>
      <c r="IQ437" s="2565"/>
      <c r="IR437" s="2565"/>
      <c r="IS437" s="2565"/>
      <c r="IT437" s="2565"/>
      <c r="IU437" s="2565"/>
      <c r="IV437" s="2565"/>
    </row>
    <row r="438" spans="1:256" s="2565" customFormat="1" ht="15.6" customHeight="1">
      <c r="A438" s="2522"/>
      <c r="B438" s="2522"/>
      <c r="C438" s="2736"/>
      <c r="D438" s="2668"/>
      <c r="E438" s="2678"/>
      <c r="F438" s="2670" t="s">
        <v>630</v>
      </c>
      <c r="G438" s="2671"/>
      <c r="H438" s="2671"/>
      <c r="I438" s="2671"/>
      <c r="J438" s="2671"/>
      <c r="K438" s="2671"/>
      <c r="L438" s="2671"/>
      <c r="M438" s="2671"/>
      <c r="N438" s="2671"/>
      <c r="O438" s="2633"/>
      <c r="P438" s="2633"/>
      <c r="Q438" s="2633"/>
      <c r="R438" s="808">
        <v>12300</v>
      </c>
      <c r="S438" s="2643">
        <v>19000</v>
      </c>
      <c r="T438" s="2643">
        <v>17900</v>
      </c>
      <c r="U438" s="810">
        <v>12900</v>
      </c>
      <c r="V438" s="2644">
        <v>0</v>
      </c>
      <c r="W438" s="2644">
        <v>12000</v>
      </c>
      <c r="X438" s="1652">
        <v>0</v>
      </c>
      <c r="Y438" s="2646">
        <v>0</v>
      </c>
      <c r="Z438" s="2646">
        <v>0</v>
      </c>
      <c r="AA438" s="2647">
        <v>48000</v>
      </c>
      <c r="AB438" s="2647">
        <v>49000</v>
      </c>
      <c r="AC438" s="515">
        <v>50200</v>
      </c>
      <c r="AD438" s="515">
        <v>51500</v>
      </c>
      <c r="AE438" s="515">
        <v>52800</v>
      </c>
      <c r="AF438" s="515">
        <v>54100</v>
      </c>
      <c r="AG438" s="515">
        <v>55500</v>
      </c>
      <c r="AH438" s="515">
        <v>56900</v>
      </c>
      <c r="AI438" s="515">
        <v>58300</v>
      </c>
      <c r="AJ438" s="515">
        <v>59800</v>
      </c>
      <c r="AK438" s="515">
        <v>61300</v>
      </c>
      <c r="AL438" s="515">
        <v>62800</v>
      </c>
      <c r="AM438" s="515">
        <v>64400</v>
      </c>
      <c r="AN438" s="515">
        <v>66000</v>
      </c>
      <c r="AO438" s="515">
        <v>67700</v>
      </c>
      <c r="AP438" s="561">
        <v>69400</v>
      </c>
      <c r="AS438" s="1652">
        <v>0</v>
      </c>
    </row>
    <row r="439" spans="1:256" ht="15.6" customHeight="1">
      <c r="C439" s="2736"/>
      <c r="D439" s="2668"/>
      <c r="E439" s="2678"/>
      <c r="F439" s="2670" t="s">
        <v>631</v>
      </c>
      <c r="G439" s="2671"/>
      <c r="H439" s="2671"/>
      <c r="I439" s="2671"/>
      <c r="J439" s="2671"/>
      <c r="K439" s="2671"/>
      <c r="L439" s="2671"/>
      <c r="M439" s="2671"/>
      <c r="N439" s="2671"/>
      <c r="O439" s="2633"/>
      <c r="P439" s="2633"/>
      <c r="Q439" s="2633"/>
      <c r="R439" s="808">
        <v>0</v>
      </c>
      <c r="S439" s="2643">
        <v>0</v>
      </c>
      <c r="T439" s="2643">
        <v>0</v>
      </c>
      <c r="U439" s="810">
        <v>0</v>
      </c>
      <c r="V439" s="2644">
        <v>0</v>
      </c>
      <c r="W439" s="2644">
        <v>0</v>
      </c>
      <c r="X439" s="1652">
        <v>0</v>
      </c>
      <c r="Y439" s="2646">
        <v>0</v>
      </c>
      <c r="Z439" s="2646">
        <v>0</v>
      </c>
      <c r="AA439" s="2647">
        <v>0</v>
      </c>
      <c r="AB439" s="2647">
        <v>0</v>
      </c>
      <c r="AC439" s="515">
        <v>0</v>
      </c>
      <c r="AD439" s="515">
        <v>0</v>
      </c>
      <c r="AE439" s="515">
        <v>0</v>
      </c>
      <c r="AF439" s="515">
        <v>0</v>
      </c>
      <c r="AG439" s="515">
        <v>0</v>
      </c>
      <c r="AH439" s="515">
        <v>0</v>
      </c>
      <c r="AI439" s="515">
        <v>0</v>
      </c>
      <c r="AJ439" s="515">
        <v>0</v>
      </c>
      <c r="AK439" s="515">
        <v>0</v>
      </c>
      <c r="AL439" s="515">
        <v>0</v>
      </c>
      <c r="AM439" s="515">
        <v>0</v>
      </c>
      <c r="AN439" s="515">
        <v>0</v>
      </c>
      <c r="AO439" s="515">
        <v>0</v>
      </c>
      <c r="AP439" s="561">
        <v>0</v>
      </c>
      <c r="AQ439" s="2565"/>
      <c r="AR439" s="2565"/>
      <c r="AS439" s="1652">
        <v>0</v>
      </c>
      <c r="AT439" s="2565"/>
      <c r="AU439" s="2565"/>
      <c r="AV439" s="2565"/>
      <c r="AW439" s="2565"/>
      <c r="AX439" s="2565"/>
      <c r="AY439" s="2565"/>
      <c r="AZ439" s="2565"/>
      <c r="BA439" s="2565"/>
      <c r="BB439" s="2565"/>
      <c r="BC439" s="2565"/>
      <c r="BD439" s="2565"/>
      <c r="BE439" s="2565"/>
      <c r="BF439" s="2565"/>
      <c r="BG439" s="2565"/>
      <c r="BH439" s="2565"/>
      <c r="BI439" s="2565"/>
      <c r="BJ439" s="2565"/>
      <c r="BK439" s="2565"/>
      <c r="BL439" s="2565"/>
      <c r="BM439" s="2565"/>
      <c r="BN439" s="2565"/>
      <c r="BO439" s="2565"/>
      <c r="BP439" s="2565"/>
      <c r="BQ439" s="2565"/>
      <c r="BR439" s="2565"/>
      <c r="BS439" s="2565"/>
      <c r="BT439" s="2565"/>
      <c r="BU439" s="2565"/>
      <c r="BV439" s="2565"/>
      <c r="BW439" s="2565"/>
      <c r="BX439" s="2565"/>
      <c r="BY439" s="2565"/>
      <c r="BZ439" s="2565"/>
      <c r="CA439" s="2565"/>
      <c r="CB439" s="2565"/>
      <c r="CC439" s="2565"/>
      <c r="CD439" s="2565"/>
      <c r="CE439" s="2565"/>
      <c r="CF439" s="2565"/>
      <c r="CG439" s="2565"/>
      <c r="CH439" s="2565"/>
      <c r="CI439" s="2565"/>
      <c r="CJ439" s="2565"/>
      <c r="CK439" s="2565"/>
      <c r="CL439" s="2565"/>
      <c r="CM439" s="2565"/>
      <c r="CN439" s="2565"/>
      <c r="CO439" s="2565"/>
      <c r="CP439" s="2565"/>
      <c r="CQ439" s="2565"/>
      <c r="CR439" s="2565"/>
      <c r="CS439" s="2565"/>
      <c r="CT439" s="2565"/>
      <c r="CU439" s="2565"/>
      <c r="CV439" s="2565"/>
      <c r="CW439" s="2565"/>
      <c r="CX439" s="2565"/>
      <c r="CY439" s="2565"/>
      <c r="CZ439" s="2565"/>
      <c r="DA439" s="2565"/>
      <c r="DB439" s="2565"/>
      <c r="DC439" s="2565"/>
      <c r="DD439" s="2565"/>
      <c r="DE439" s="2565"/>
      <c r="DF439" s="2565"/>
      <c r="DG439" s="2565"/>
      <c r="DH439" s="2565"/>
      <c r="DI439" s="2565"/>
      <c r="DJ439" s="2565"/>
      <c r="DK439" s="2565"/>
      <c r="DL439" s="2565"/>
      <c r="DM439" s="2565"/>
      <c r="DN439" s="2565"/>
      <c r="DO439" s="2565"/>
      <c r="DP439" s="2565"/>
      <c r="DQ439" s="2565"/>
      <c r="DR439" s="2565"/>
      <c r="DS439" s="2565"/>
      <c r="DT439" s="2565"/>
      <c r="DU439" s="2565"/>
      <c r="DV439" s="2565"/>
      <c r="DW439" s="2565"/>
      <c r="DX439" s="2565"/>
      <c r="DY439" s="2565"/>
      <c r="DZ439" s="2565"/>
      <c r="EA439" s="2565"/>
      <c r="EB439" s="2565"/>
      <c r="EC439" s="2565"/>
      <c r="ED439" s="2565"/>
      <c r="EE439" s="2565"/>
      <c r="EF439" s="2565"/>
      <c r="EG439" s="2565"/>
      <c r="EH439" s="2565"/>
      <c r="EI439" s="2565"/>
      <c r="EJ439" s="2565"/>
      <c r="EK439" s="2565"/>
      <c r="EL439" s="2565"/>
      <c r="EM439" s="2565"/>
      <c r="EN439" s="2565"/>
      <c r="EO439" s="2565"/>
      <c r="EP439" s="2565"/>
      <c r="EQ439" s="2565"/>
      <c r="ER439" s="2565"/>
      <c r="ES439" s="2565"/>
      <c r="ET439" s="2565"/>
      <c r="EU439" s="2565"/>
      <c r="EV439" s="2565"/>
      <c r="EW439" s="2565"/>
      <c r="EX439" s="2565"/>
      <c r="EY439" s="2565"/>
      <c r="EZ439" s="2565"/>
      <c r="FA439" s="2565"/>
      <c r="FB439" s="2565"/>
      <c r="FC439" s="2565"/>
      <c r="FD439" s="2565"/>
      <c r="FE439" s="2565"/>
      <c r="FF439" s="2565"/>
      <c r="FG439" s="2565"/>
      <c r="FH439" s="2565"/>
      <c r="FI439" s="2565"/>
      <c r="FJ439" s="2565"/>
      <c r="FK439" s="2565"/>
      <c r="FL439" s="2565"/>
      <c r="FM439" s="2565"/>
      <c r="FN439" s="2565"/>
      <c r="FO439" s="2565"/>
      <c r="FP439" s="2565"/>
      <c r="FQ439" s="2565"/>
      <c r="FR439" s="2565"/>
      <c r="FS439" s="2565"/>
      <c r="FT439" s="2565"/>
      <c r="FU439" s="2565"/>
      <c r="FV439" s="2565"/>
      <c r="FW439" s="2565"/>
      <c r="FX439" s="2565"/>
      <c r="FY439" s="2565"/>
      <c r="FZ439" s="2565"/>
      <c r="GA439" s="2565"/>
      <c r="GB439" s="2565"/>
      <c r="GC439" s="2565"/>
      <c r="GD439" s="2565"/>
      <c r="GE439" s="2565"/>
      <c r="GF439" s="2565"/>
      <c r="GG439" s="2565"/>
      <c r="GH439" s="2565"/>
      <c r="GI439" s="2565"/>
      <c r="GJ439" s="2565"/>
      <c r="GK439" s="2565"/>
      <c r="GL439" s="2565"/>
      <c r="GM439" s="2565"/>
      <c r="GN439" s="2565"/>
      <c r="GO439" s="2565"/>
      <c r="GP439" s="2565"/>
      <c r="GQ439" s="2565"/>
      <c r="GR439" s="2565"/>
      <c r="GS439" s="2565"/>
      <c r="GT439" s="2565"/>
      <c r="GU439" s="2565"/>
      <c r="GV439" s="2565"/>
      <c r="GW439" s="2565"/>
      <c r="GX439" s="2565"/>
      <c r="GY439" s="2565"/>
      <c r="GZ439" s="2565"/>
      <c r="HA439" s="2565"/>
      <c r="HB439" s="2565"/>
      <c r="HC439" s="2565"/>
      <c r="HD439" s="2565"/>
      <c r="HE439" s="2565"/>
      <c r="HF439" s="2565"/>
      <c r="HG439" s="2565"/>
      <c r="HH439" s="2565"/>
      <c r="HI439" s="2565"/>
      <c r="HJ439" s="2565"/>
      <c r="HK439" s="2565"/>
      <c r="HL439" s="2565"/>
      <c r="HM439" s="2565"/>
      <c r="HN439" s="2565"/>
      <c r="HO439" s="2565"/>
      <c r="HP439" s="2565"/>
      <c r="HQ439" s="2565"/>
      <c r="HR439" s="2565"/>
      <c r="HS439" s="2565"/>
      <c r="HT439" s="2565"/>
      <c r="HU439" s="2565"/>
      <c r="HV439" s="2565"/>
      <c r="HW439" s="2565"/>
      <c r="HX439" s="2565"/>
      <c r="HY439" s="2565"/>
      <c r="HZ439" s="2565"/>
      <c r="IA439" s="2565"/>
      <c r="IB439" s="2565"/>
      <c r="IC439" s="2565"/>
      <c r="ID439" s="2565"/>
      <c r="IE439" s="2565"/>
      <c r="IF439" s="2565"/>
      <c r="IG439" s="2565"/>
      <c r="IH439" s="2565"/>
      <c r="II439" s="2565"/>
      <c r="IJ439" s="2565"/>
      <c r="IK439" s="2565"/>
      <c r="IL439" s="2565"/>
      <c r="IM439" s="2565"/>
      <c r="IN439" s="2565"/>
      <c r="IO439" s="2565"/>
      <c r="IP439" s="2565"/>
      <c r="IQ439" s="2565"/>
      <c r="IR439" s="2565"/>
      <c r="IS439" s="2565"/>
      <c r="IT439" s="2565"/>
      <c r="IU439" s="2565"/>
      <c r="IV439" s="2565"/>
    </row>
    <row r="440" spans="1:256" ht="15.6" customHeight="1">
      <c r="C440" s="2736"/>
      <c r="D440" s="2668"/>
      <c r="E440" s="2678"/>
      <c r="F440" s="2670" t="s">
        <v>634</v>
      </c>
      <c r="G440" s="2671"/>
      <c r="H440" s="2671"/>
      <c r="I440" s="2671"/>
      <c r="J440" s="2671"/>
      <c r="K440" s="2671"/>
      <c r="L440" s="2671"/>
      <c r="M440" s="2671"/>
      <c r="N440" s="2671"/>
      <c r="O440" s="2633"/>
      <c r="P440" s="2633"/>
      <c r="Q440" s="2633"/>
      <c r="R440" s="808">
        <v>0</v>
      </c>
      <c r="S440" s="2643">
        <v>0</v>
      </c>
      <c r="T440" s="2643">
        <v>0</v>
      </c>
      <c r="U440" s="810">
        <v>0</v>
      </c>
      <c r="V440" s="2644">
        <v>0</v>
      </c>
      <c r="W440" s="2644">
        <v>0</v>
      </c>
      <c r="X440" s="1652">
        <v>0</v>
      </c>
      <c r="Y440" s="2646">
        <v>0</v>
      </c>
      <c r="Z440" s="2646">
        <v>0</v>
      </c>
      <c r="AA440" s="2647">
        <v>0</v>
      </c>
      <c r="AB440" s="2647">
        <v>0</v>
      </c>
      <c r="AC440" s="515">
        <v>0</v>
      </c>
      <c r="AD440" s="515">
        <v>0</v>
      </c>
      <c r="AE440" s="515">
        <v>0</v>
      </c>
      <c r="AF440" s="515">
        <v>0</v>
      </c>
      <c r="AG440" s="515">
        <v>0</v>
      </c>
      <c r="AH440" s="515">
        <v>0</v>
      </c>
      <c r="AI440" s="515">
        <v>0</v>
      </c>
      <c r="AJ440" s="515">
        <v>0</v>
      </c>
      <c r="AK440" s="515">
        <v>0</v>
      </c>
      <c r="AL440" s="515">
        <v>0</v>
      </c>
      <c r="AM440" s="515">
        <v>0</v>
      </c>
      <c r="AN440" s="515">
        <v>0</v>
      </c>
      <c r="AO440" s="515">
        <v>0</v>
      </c>
      <c r="AP440" s="561">
        <v>0</v>
      </c>
      <c r="AQ440" s="2565"/>
      <c r="AR440" s="2565"/>
      <c r="AS440" s="1652">
        <v>0</v>
      </c>
      <c r="AT440" s="2565"/>
      <c r="AU440" s="2565"/>
      <c r="AV440" s="2565"/>
      <c r="AW440" s="2565"/>
      <c r="AX440" s="2565"/>
      <c r="AY440" s="2565"/>
      <c r="AZ440" s="2565"/>
      <c r="BA440" s="2565"/>
      <c r="BB440" s="2565"/>
      <c r="BC440" s="2565"/>
      <c r="BD440" s="2565"/>
      <c r="BE440" s="2565"/>
      <c r="BF440" s="2565"/>
      <c r="BG440" s="2565"/>
      <c r="BH440" s="2565"/>
      <c r="BI440" s="2565"/>
      <c r="BJ440" s="2565"/>
      <c r="BK440" s="2565"/>
      <c r="BL440" s="2565"/>
      <c r="BM440" s="2565"/>
      <c r="BN440" s="2565"/>
      <c r="BO440" s="2565"/>
      <c r="BP440" s="2565"/>
      <c r="BQ440" s="2565"/>
      <c r="BR440" s="2565"/>
      <c r="BS440" s="2565"/>
      <c r="BT440" s="2565"/>
      <c r="BU440" s="2565"/>
      <c r="BV440" s="2565"/>
      <c r="BW440" s="2565"/>
      <c r="BX440" s="2565"/>
      <c r="BY440" s="2565"/>
      <c r="BZ440" s="2565"/>
      <c r="CA440" s="2565"/>
      <c r="CB440" s="2565"/>
      <c r="CC440" s="2565"/>
      <c r="CD440" s="2565"/>
      <c r="CE440" s="2565"/>
      <c r="CF440" s="2565"/>
      <c r="CG440" s="2565"/>
      <c r="CH440" s="2565"/>
      <c r="CI440" s="2565"/>
      <c r="CJ440" s="2565"/>
      <c r="CK440" s="2565"/>
      <c r="CL440" s="2565"/>
      <c r="CM440" s="2565"/>
      <c r="CN440" s="2565"/>
      <c r="CO440" s="2565"/>
      <c r="CP440" s="2565"/>
      <c r="CQ440" s="2565"/>
      <c r="CR440" s="2565"/>
      <c r="CS440" s="2565"/>
      <c r="CT440" s="2565"/>
      <c r="CU440" s="2565"/>
      <c r="CV440" s="2565"/>
      <c r="CW440" s="2565"/>
      <c r="CX440" s="2565"/>
      <c r="CY440" s="2565"/>
      <c r="CZ440" s="2565"/>
      <c r="DA440" s="2565"/>
      <c r="DB440" s="2565"/>
      <c r="DC440" s="2565"/>
      <c r="DD440" s="2565"/>
      <c r="DE440" s="2565"/>
      <c r="DF440" s="2565"/>
      <c r="DG440" s="2565"/>
      <c r="DH440" s="2565"/>
      <c r="DI440" s="2565"/>
      <c r="DJ440" s="2565"/>
      <c r="DK440" s="2565"/>
      <c r="DL440" s="2565"/>
      <c r="DM440" s="2565"/>
      <c r="DN440" s="2565"/>
      <c r="DO440" s="2565"/>
      <c r="DP440" s="2565"/>
      <c r="DQ440" s="2565"/>
      <c r="DR440" s="2565"/>
      <c r="DS440" s="2565"/>
      <c r="DT440" s="2565"/>
      <c r="DU440" s="2565"/>
      <c r="DV440" s="2565"/>
      <c r="DW440" s="2565"/>
      <c r="DX440" s="2565"/>
      <c r="DY440" s="2565"/>
      <c r="DZ440" s="2565"/>
      <c r="EA440" s="2565"/>
      <c r="EB440" s="2565"/>
      <c r="EC440" s="2565"/>
      <c r="ED440" s="2565"/>
      <c r="EE440" s="2565"/>
      <c r="EF440" s="2565"/>
      <c r="EG440" s="2565"/>
      <c r="EH440" s="2565"/>
      <c r="EI440" s="2565"/>
      <c r="EJ440" s="2565"/>
      <c r="EK440" s="2565"/>
      <c r="EL440" s="2565"/>
      <c r="EM440" s="2565"/>
      <c r="EN440" s="2565"/>
      <c r="EO440" s="2565"/>
      <c r="EP440" s="2565"/>
      <c r="EQ440" s="2565"/>
      <c r="ER440" s="2565"/>
      <c r="ES440" s="2565"/>
      <c r="ET440" s="2565"/>
      <c r="EU440" s="2565"/>
      <c r="EV440" s="2565"/>
      <c r="EW440" s="2565"/>
      <c r="EX440" s="2565"/>
      <c r="EY440" s="2565"/>
      <c r="EZ440" s="2565"/>
      <c r="FA440" s="2565"/>
      <c r="FB440" s="2565"/>
      <c r="FC440" s="2565"/>
      <c r="FD440" s="2565"/>
      <c r="FE440" s="2565"/>
      <c r="FF440" s="2565"/>
      <c r="FG440" s="2565"/>
      <c r="FH440" s="2565"/>
      <c r="FI440" s="2565"/>
      <c r="FJ440" s="2565"/>
      <c r="FK440" s="2565"/>
      <c r="FL440" s="2565"/>
      <c r="FM440" s="2565"/>
      <c r="FN440" s="2565"/>
      <c r="FO440" s="2565"/>
      <c r="FP440" s="2565"/>
      <c r="FQ440" s="2565"/>
      <c r="FR440" s="2565"/>
      <c r="FS440" s="2565"/>
      <c r="FT440" s="2565"/>
      <c r="FU440" s="2565"/>
      <c r="FV440" s="2565"/>
      <c r="FW440" s="2565"/>
      <c r="FX440" s="2565"/>
      <c r="FY440" s="2565"/>
      <c r="FZ440" s="2565"/>
      <c r="GA440" s="2565"/>
      <c r="GB440" s="2565"/>
      <c r="GC440" s="2565"/>
      <c r="GD440" s="2565"/>
      <c r="GE440" s="2565"/>
      <c r="GF440" s="2565"/>
      <c r="GG440" s="2565"/>
      <c r="GH440" s="2565"/>
      <c r="GI440" s="2565"/>
      <c r="GJ440" s="2565"/>
      <c r="GK440" s="2565"/>
      <c r="GL440" s="2565"/>
      <c r="GM440" s="2565"/>
      <c r="GN440" s="2565"/>
      <c r="GO440" s="2565"/>
      <c r="GP440" s="2565"/>
      <c r="GQ440" s="2565"/>
      <c r="GR440" s="2565"/>
      <c r="GS440" s="2565"/>
      <c r="GT440" s="2565"/>
      <c r="GU440" s="2565"/>
      <c r="GV440" s="2565"/>
      <c r="GW440" s="2565"/>
      <c r="GX440" s="2565"/>
      <c r="GY440" s="2565"/>
      <c r="GZ440" s="2565"/>
      <c r="HA440" s="2565"/>
      <c r="HB440" s="2565"/>
      <c r="HC440" s="2565"/>
      <c r="HD440" s="2565"/>
      <c r="HE440" s="2565"/>
      <c r="HF440" s="2565"/>
      <c r="HG440" s="2565"/>
      <c r="HH440" s="2565"/>
      <c r="HI440" s="2565"/>
      <c r="HJ440" s="2565"/>
      <c r="HK440" s="2565"/>
      <c r="HL440" s="2565"/>
      <c r="HM440" s="2565"/>
      <c r="HN440" s="2565"/>
      <c r="HO440" s="2565"/>
      <c r="HP440" s="2565"/>
      <c r="HQ440" s="2565"/>
      <c r="HR440" s="2565"/>
      <c r="HS440" s="2565"/>
      <c r="HT440" s="2565"/>
      <c r="HU440" s="2565"/>
      <c r="HV440" s="2565"/>
      <c r="HW440" s="2565"/>
      <c r="HX440" s="2565"/>
      <c r="HY440" s="2565"/>
      <c r="HZ440" s="2565"/>
      <c r="IA440" s="2565"/>
      <c r="IB440" s="2565"/>
      <c r="IC440" s="2565"/>
      <c r="ID440" s="2565"/>
      <c r="IE440" s="2565"/>
      <c r="IF440" s="2565"/>
      <c r="IG440" s="2565"/>
      <c r="IH440" s="2565"/>
      <c r="II440" s="2565"/>
      <c r="IJ440" s="2565"/>
      <c r="IK440" s="2565"/>
      <c r="IL440" s="2565"/>
      <c r="IM440" s="2565"/>
      <c r="IN440" s="2565"/>
      <c r="IO440" s="2565"/>
      <c r="IP440" s="2565"/>
      <c r="IQ440" s="2565"/>
      <c r="IR440" s="2565"/>
      <c r="IS440" s="2565"/>
      <c r="IT440" s="2565"/>
      <c r="IU440" s="2565"/>
      <c r="IV440" s="2565"/>
    </row>
    <row r="441" spans="1:256" ht="15.6" customHeight="1">
      <c r="C441" s="2736"/>
      <c r="D441" s="2668"/>
      <c r="E441" s="2678"/>
      <c r="F441" s="2670" t="s">
        <v>637</v>
      </c>
      <c r="G441" s="2671"/>
      <c r="H441" s="2671"/>
      <c r="I441" s="2671"/>
      <c r="J441" s="2671"/>
      <c r="K441" s="2671"/>
      <c r="L441" s="2671"/>
      <c r="M441" s="2671"/>
      <c r="N441" s="2671"/>
      <c r="O441" s="2633"/>
      <c r="P441" s="2633"/>
      <c r="Q441" s="2633"/>
      <c r="R441" s="808">
        <v>164400</v>
      </c>
      <c r="S441" s="2643">
        <v>161400</v>
      </c>
      <c r="T441" s="2643">
        <v>203400</v>
      </c>
      <c r="U441" s="810">
        <v>151700</v>
      </c>
      <c r="V441" s="2644">
        <v>174500</v>
      </c>
      <c r="W441" s="2644">
        <v>153000</v>
      </c>
      <c r="X441" s="1652">
        <v>242200</v>
      </c>
      <c r="Y441" s="2646">
        <v>180600</v>
      </c>
      <c r="Z441" s="2646">
        <v>215100</v>
      </c>
      <c r="AA441" s="2647">
        <v>175650</v>
      </c>
      <c r="AB441" s="2647">
        <v>179750</v>
      </c>
      <c r="AC441" s="515">
        <v>184200</v>
      </c>
      <c r="AD441" s="515">
        <v>188800</v>
      </c>
      <c r="AE441" s="515">
        <v>193500</v>
      </c>
      <c r="AF441" s="515">
        <v>198300</v>
      </c>
      <c r="AG441" s="515">
        <v>203300</v>
      </c>
      <c r="AH441" s="515">
        <v>208400</v>
      </c>
      <c r="AI441" s="515">
        <v>213600</v>
      </c>
      <c r="AJ441" s="515">
        <v>218900</v>
      </c>
      <c r="AK441" s="515">
        <v>224400</v>
      </c>
      <c r="AL441" s="515">
        <v>230000</v>
      </c>
      <c r="AM441" s="515">
        <v>235800</v>
      </c>
      <c r="AN441" s="515">
        <v>241700</v>
      </c>
      <c r="AO441" s="515">
        <v>247700</v>
      </c>
      <c r="AP441" s="561">
        <v>253900</v>
      </c>
      <c r="AQ441" s="2565"/>
      <c r="AR441" s="2565"/>
      <c r="AS441" s="1652">
        <v>215100</v>
      </c>
      <c r="AT441" s="2565"/>
      <c r="AU441" s="2565"/>
      <c r="AV441" s="2565"/>
      <c r="AW441" s="2565"/>
      <c r="AX441" s="2565"/>
      <c r="AY441" s="2565"/>
      <c r="AZ441" s="2565"/>
      <c r="BA441" s="2565"/>
      <c r="BB441" s="2565"/>
      <c r="BC441" s="2565"/>
      <c r="BD441" s="2565"/>
      <c r="BE441" s="2565"/>
      <c r="BF441" s="2565"/>
      <c r="BG441" s="2565"/>
      <c r="BH441" s="2565"/>
      <c r="BI441" s="2565"/>
      <c r="BJ441" s="2565"/>
      <c r="BK441" s="2565"/>
      <c r="BL441" s="2565"/>
      <c r="BM441" s="2565"/>
      <c r="BN441" s="2565"/>
      <c r="BO441" s="2565"/>
      <c r="BP441" s="2565"/>
      <c r="BQ441" s="2565"/>
      <c r="BR441" s="2565"/>
      <c r="BS441" s="2565"/>
      <c r="BT441" s="2565"/>
      <c r="BU441" s="2565"/>
      <c r="BV441" s="2565"/>
      <c r="BW441" s="2565"/>
      <c r="BX441" s="2565"/>
      <c r="BY441" s="2565"/>
      <c r="BZ441" s="2565"/>
      <c r="CA441" s="2565"/>
      <c r="CB441" s="2565"/>
      <c r="CC441" s="2565"/>
      <c r="CD441" s="2565"/>
      <c r="CE441" s="2565"/>
      <c r="CF441" s="2565"/>
      <c r="CG441" s="2565"/>
      <c r="CH441" s="2565"/>
      <c r="CI441" s="2565"/>
      <c r="CJ441" s="2565"/>
      <c r="CK441" s="2565"/>
      <c r="CL441" s="2565"/>
      <c r="CM441" s="2565"/>
      <c r="CN441" s="2565"/>
      <c r="CO441" s="2565"/>
      <c r="CP441" s="2565"/>
      <c r="CQ441" s="2565"/>
      <c r="CR441" s="2565"/>
      <c r="CS441" s="2565"/>
      <c r="CT441" s="2565"/>
      <c r="CU441" s="2565"/>
      <c r="CV441" s="2565"/>
      <c r="CW441" s="2565"/>
      <c r="CX441" s="2565"/>
      <c r="CY441" s="2565"/>
      <c r="CZ441" s="2565"/>
      <c r="DA441" s="2565"/>
      <c r="DB441" s="2565"/>
      <c r="DC441" s="2565"/>
      <c r="DD441" s="2565"/>
      <c r="DE441" s="2565"/>
      <c r="DF441" s="2565"/>
      <c r="DG441" s="2565"/>
      <c r="DH441" s="2565"/>
      <c r="DI441" s="2565"/>
      <c r="DJ441" s="2565"/>
      <c r="DK441" s="2565"/>
      <c r="DL441" s="2565"/>
      <c r="DM441" s="2565"/>
      <c r="DN441" s="2565"/>
      <c r="DO441" s="2565"/>
      <c r="DP441" s="2565"/>
      <c r="DQ441" s="2565"/>
      <c r="DR441" s="2565"/>
      <c r="DS441" s="2565"/>
      <c r="DT441" s="2565"/>
      <c r="DU441" s="2565"/>
      <c r="DV441" s="2565"/>
      <c r="DW441" s="2565"/>
      <c r="DX441" s="2565"/>
      <c r="DY441" s="2565"/>
      <c r="DZ441" s="2565"/>
      <c r="EA441" s="2565"/>
      <c r="EB441" s="2565"/>
      <c r="EC441" s="2565"/>
      <c r="ED441" s="2565"/>
      <c r="EE441" s="2565"/>
      <c r="EF441" s="2565"/>
      <c r="EG441" s="2565"/>
      <c r="EH441" s="2565"/>
      <c r="EI441" s="2565"/>
      <c r="EJ441" s="2565"/>
      <c r="EK441" s="2565"/>
      <c r="EL441" s="2565"/>
      <c r="EM441" s="2565"/>
      <c r="EN441" s="2565"/>
      <c r="EO441" s="2565"/>
      <c r="EP441" s="2565"/>
      <c r="EQ441" s="2565"/>
      <c r="ER441" s="2565"/>
      <c r="ES441" s="2565"/>
      <c r="ET441" s="2565"/>
      <c r="EU441" s="2565"/>
      <c r="EV441" s="2565"/>
      <c r="EW441" s="2565"/>
      <c r="EX441" s="2565"/>
      <c r="EY441" s="2565"/>
      <c r="EZ441" s="2565"/>
      <c r="FA441" s="2565"/>
      <c r="FB441" s="2565"/>
      <c r="FC441" s="2565"/>
      <c r="FD441" s="2565"/>
      <c r="FE441" s="2565"/>
      <c r="FF441" s="2565"/>
      <c r="FG441" s="2565"/>
      <c r="FH441" s="2565"/>
      <c r="FI441" s="2565"/>
      <c r="FJ441" s="2565"/>
      <c r="FK441" s="2565"/>
      <c r="FL441" s="2565"/>
      <c r="FM441" s="2565"/>
      <c r="FN441" s="2565"/>
      <c r="FO441" s="2565"/>
      <c r="FP441" s="2565"/>
      <c r="FQ441" s="2565"/>
      <c r="FR441" s="2565"/>
      <c r="FS441" s="2565"/>
      <c r="FT441" s="2565"/>
      <c r="FU441" s="2565"/>
      <c r="FV441" s="2565"/>
      <c r="FW441" s="2565"/>
      <c r="FX441" s="2565"/>
      <c r="FY441" s="2565"/>
      <c r="FZ441" s="2565"/>
      <c r="GA441" s="2565"/>
      <c r="GB441" s="2565"/>
      <c r="GC441" s="2565"/>
      <c r="GD441" s="2565"/>
      <c r="GE441" s="2565"/>
      <c r="GF441" s="2565"/>
      <c r="GG441" s="2565"/>
      <c r="GH441" s="2565"/>
      <c r="GI441" s="2565"/>
      <c r="GJ441" s="2565"/>
      <c r="GK441" s="2565"/>
      <c r="GL441" s="2565"/>
      <c r="GM441" s="2565"/>
      <c r="GN441" s="2565"/>
      <c r="GO441" s="2565"/>
      <c r="GP441" s="2565"/>
      <c r="GQ441" s="2565"/>
      <c r="GR441" s="2565"/>
      <c r="GS441" s="2565"/>
      <c r="GT441" s="2565"/>
      <c r="GU441" s="2565"/>
      <c r="GV441" s="2565"/>
      <c r="GW441" s="2565"/>
      <c r="GX441" s="2565"/>
      <c r="GY441" s="2565"/>
      <c r="GZ441" s="2565"/>
      <c r="HA441" s="2565"/>
      <c r="HB441" s="2565"/>
      <c r="HC441" s="2565"/>
      <c r="HD441" s="2565"/>
      <c r="HE441" s="2565"/>
      <c r="HF441" s="2565"/>
      <c r="HG441" s="2565"/>
      <c r="HH441" s="2565"/>
      <c r="HI441" s="2565"/>
      <c r="HJ441" s="2565"/>
      <c r="HK441" s="2565"/>
      <c r="HL441" s="2565"/>
      <c r="HM441" s="2565"/>
      <c r="HN441" s="2565"/>
      <c r="HO441" s="2565"/>
      <c r="HP441" s="2565"/>
      <c r="HQ441" s="2565"/>
      <c r="HR441" s="2565"/>
      <c r="HS441" s="2565"/>
      <c r="HT441" s="2565"/>
      <c r="HU441" s="2565"/>
      <c r="HV441" s="2565"/>
      <c r="HW441" s="2565"/>
      <c r="HX441" s="2565"/>
      <c r="HY441" s="2565"/>
      <c r="HZ441" s="2565"/>
      <c r="IA441" s="2565"/>
      <c r="IB441" s="2565"/>
      <c r="IC441" s="2565"/>
      <c r="ID441" s="2565"/>
      <c r="IE441" s="2565"/>
      <c r="IF441" s="2565"/>
      <c r="IG441" s="2565"/>
      <c r="IH441" s="2565"/>
      <c r="II441" s="2565"/>
      <c r="IJ441" s="2565"/>
      <c r="IK441" s="2565"/>
      <c r="IL441" s="2565"/>
      <c r="IM441" s="2565"/>
      <c r="IN441" s="2565"/>
      <c r="IO441" s="2565"/>
      <c r="IP441" s="2565"/>
      <c r="IQ441" s="2565"/>
      <c r="IR441" s="2565"/>
      <c r="IS441" s="2565"/>
      <c r="IT441" s="2565"/>
      <c r="IU441" s="2565"/>
      <c r="IV441" s="2565"/>
    </row>
    <row r="442" spans="1:256" ht="15.6" customHeight="1">
      <c r="C442" s="2736"/>
      <c r="D442" s="2668"/>
      <c r="E442" s="2678"/>
      <c r="F442" s="2679" t="s">
        <v>640</v>
      </c>
      <c r="G442" s="2671"/>
      <c r="H442" s="2671"/>
      <c r="I442" s="2671"/>
      <c r="J442" s="2671"/>
      <c r="K442" s="2671"/>
      <c r="L442" s="2671"/>
      <c r="M442" s="2671"/>
      <c r="N442" s="2671"/>
      <c r="O442" s="2633"/>
      <c r="P442" s="2633"/>
      <c r="Q442" s="2633"/>
      <c r="R442" s="808">
        <v>-248800</v>
      </c>
      <c r="S442" s="2643">
        <v>-290400</v>
      </c>
      <c r="T442" s="2643">
        <v>-267100</v>
      </c>
      <c r="U442" s="810">
        <v>-290300</v>
      </c>
      <c r="V442" s="2644">
        <v>-300000</v>
      </c>
      <c r="W442" s="2644">
        <v>-365100</v>
      </c>
      <c r="X442" s="1652">
        <v>-30500</v>
      </c>
      <c r="Y442" s="2646">
        <v>-376700</v>
      </c>
      <c r="Z442" s="2646">
        <v>-385200</v>
      </c>
      <c r="AA442" s="2647">
        <v>-79400</v>
      </c>
      <c r="AB442" s="2647">
        <v>-82400</v>
      </c>
      <c r="AC442" s="515">
        <v>-84500</v>
      </c>
      <c r="AD442" s="515">
        <v>-86600</v>
      </c>
      <c r="AE442" s="515">
        <v>-88800</v>
      </c>
      <c r="AF442" s="515">
        <v>-91000</v>
      </c>
      <c r="AG442" s="515">
        <v>-93300</v>
      </c>
      <c r="AH442" s="515">
        <v>-95600</v>
      </c>
      <c r="AI442" s="515">
        <v>-98000</v>
      </c>
      <c r="AJ442" s="515">
        <v>-100500</v>
      </c>
      <c r="AK442" s="515">
        <v>-103000</v>
      </c>
      <c r="AL442" s="515">
        <v>-105600</v>
      </c>
      <c r="AM442" s="515">
        <v>-108200</v>
      </c>
      <c r="AN442" s="515">
        <v>-110900</v>
      </c>
      <c r="AO442" s="515">
        <v>-113700</v>
      </c>
      <c r="AP442" s="561">
        <v>-116500</v>
      </c>
      <c r="AQ442" s="2565"/>
      <c r="AR442" s="2565"/>
      <c r="AS442" s="1652">
        <v>-342400</v>
      </c>
      <c r="AT442" s="2565"/>
      <c r="AU442" s="2565"/>
      <c r="AV442" s="2565"/>
      <c r="AW442" s="2565"/>
      <c r="AX442" s="2565"/>
      <c r="AY442" s="2565"/>
      <c r="AZ442" s="2565"/>
      <c r="BA442" s="2565"/>
      <c r="BB442" s="2565"/>
      <c r="BC442" s="2565"/>
      <c r="BD442" s="2565"/>
      <c r="BE442" s="2565"/>
      <c r="BF442" s="2565"/>
      <c r="BG442" s="2565"/>
      <c r="BH442" s="2565"/>
      <c r="BI442" s="2565"/>
      <c r="BJ442" s="2565"/>
      <c r="BK442" s="2565"/>
      <c r="BL442" s="2565"/>
      <c r="BM442" s="2565"/>
      <c r="BN442" s="2565"/>
      <c r="BO442" s="2565"/>
      <c r="BP442" s="2565"/>
      <c r="BQ442" s="2565"/>
      <c r="BR442" s="2565"/>
      <c r="BS442" s="2565"/>
      <c r="BT442" s="2565"/>
      <c r="BU442" s="2565"/>
      <c r="BV442" s="2565"/>
      <c r="BW442" s="2565"/>
      <c r="BX442" s="2565"/>
      <c r="BY442" s="2565"/>
      <c r="BZ442" s="2565"/>
      <c r="CA442" s="2565"/>
      <c r="CB442" s="2565"/>
      <c r="CC442" s="2565"/>
      <c r="CD442" s="2565"/>
      <c r="CE442" s="2565"/>
      <c r="CF442" s="2565"/>
      <c r="CG442" s="2565"/>
      <c r="CH442" s="2565"/>
      <c r="CI442" s="2565"/>
      <c r="CJ442" s="2565"/>
      <c r="CK442" s="2565"/>
      <c r="CL442" s="2565"/>
      <c r="CM442" s="2565"/>
      <c r="CN442" s="2565"/>
      <c r="CO442" s="2565"/>
      <c r="CP442" s="2565"/>
      <c r="CQ442" s="2565"/>
      <c r="CR442" s="2565"/>
      <c r="CS442" s="2565"/>
      <c r="CT442" s="2565"/>
      <c r="CU442" s="2565"/>
      <c r="CV442" s="2565"/>
      <c r="CW442" s="2565"/>
      <c r="CX442" s="2565"/>
      <c r="CY442" s="2565"/>
      <c r="CZ442" s="2565"/>
      <c r="DA442" s="2565"/>
      <c r="DB442" s="2565"/>
      <c r="DC442" s="2565"/>
      <c r="DD442" s="2565"/>
      <c r="DE442" s="2565"/>
      <c r="DF442" s="2565"/>
      <c r="DG442" s="2565"/>
      <c r="DH442" s="2565"/>
      <c r="DI442" s="2565"/>
      <c r="DJ442" s="2565"/>
      <c r="DK442" s="2565"/>
      <c r="DL442" s="2565"/>
      <c r="DM442" s="2565"/>
      <c r="DN442" s="2565"/>
      <c r="DO442" s="2565"/>
      <c r="DP442" s="2565"/>
      <c r="DQ442" s="2565"/>
      <c r="DR442" s="2565"/>
      <c r="DS442" s="2565"/>
      <c r="DT442" s="2565"/>
      <c r="DU442" s="2565"/>
      <c r="DV442" s="2565"/>
      <c r="DW442" s="2565"/>
      <c r="DX442" s="2565"/>
      <c r="DY442" s="2565"/>
      <c r="DZ442" s="2565"/>
      <c r="EA442" s="2565"/>
      <c r="EB442" s="2565"/>
      <c r="EC442" s="2565"/>
      <c r="ED442" s="2565"/>
      <c r="EE442" s="2565"/>
      <c r="EF442" s="2565"/>
      <c r="EG442" s="2565"/>
      <c r="EH442" s="2565"/>
      <c r="EI442" s="2565"/>
      <c r="EJ442" s="2565"/>
      <c r="EK442" s="2565"/>
      <c r="EL442" s="2565"/>
      <c r="EM442" s="2565"/>
      <c r="EN442" s="2565"/>
      <c r="EO442" s="2565"/>
      <c r="EP442" s="2565"/>
      <c r="EQ442" s="2565"/>
      <c r="ER442" s="2565"/>
      <c r="ES442" s="2565"/>
      <c r="ET442" s="2565"/>
      <c r="EU442" s="2565"/>
      <c r="EV442" s="2565"/>
      <c r="EW442" s="2565"/>
      <c r="EX442" s="2565"/>
      <c r="EY442" s="2565"/>
      <c r="EZ442" s="2565"/>
      <c r="FA442" s="2565"/>
      <c r="FB442" s="2565"/>
      <c r="FC442" s="2565"/>
      <c r="FD442" s="2565"/>
      <c r="FE442" s="2565"/>
      <c r="FF442" s="2565"/>
      <c r="FG442" s="2565"/>
      <c r="FH442" s="2565"/>
      <c r="FI442" s="2565"/>
      <c r="FJ442" s="2565"/>
      <c r="FK442" s="2565"/>
      <c r="FL442" s="2565"/>
      <c r="FM442" s="2565"/>
      <c r="FN442" s="2565"/>
      <c r="FO442" s="2565"/>
      <c r="FP442" s="2565"/>
      <c r="FQ442" s="2565"/>
      <c r="FR442" s="2565"/>
      <c r="FS442" s="2565"/>
      <c r="FT442" s="2565"/>
      <c r="FU442" s="2565"/>
      <c r="FV442" s="2565"/>
      <c r="FW442" s="2565"/>
      <c r="FX442" s="2565"/>
      <c r="FY442" s="2565"/>
      <c r="FZ442" s="2565"/>
      <c r="GA442" s="2565"/>
      <c r="GB442" s="2565"/>
      <c r="GC442" s="2565"/>
      <c r="GD442" s="2565"/>
      <c r="GE442" s="2565"/>
      <c r="GF442" s="2565"/>
      <c r="GG442" s="2565"/>
      <c r="GH442" s="2565"/>
      <c r="GI442" s="2565"/>
      <c r="GJ442" s="2565"/>
      <c r="GK442" s="2565"/>
      <c r="GL442" s="2565"/>
      <c r="GM442" s="2565"/>
      <c r="GN442" s="2565"/>
      <c r="GO442" s="2565"/>
      <c r="GP442" s="2565"/>
      <c r="GQ442" s="2565"/>
      <c r="GR442" s="2565"/>
      <c r="GS442" s="2565"/>
      <c r="GT442" s="2565"/>
      <c r="GU442" s="2565"/>
      <c r="GV442" s="2565"/>
      <c r="GW442" s="2565"/>
      <c r="GX442" s="2565"/>
      <c r="GY442" s="2565"/>
      <c r="GZ442" s="2565"/>
      <c r="HA442" s="2565"/>
      <c r="HB442" s="2565"/>
      <c r="HC442" s="2565"/>
      <c r="HD442" s="2565"/>
      <c r="HE442" s="2565"/>
      <c r="HF442" s="2565"/>
      <c r="HG442" s="2565"/>
      <c r="HH442" s="2565"/>
      <c r="HI442" s="2565"/>
      <c r="HJ442" s="2565"/>
      <c r="HK442" s="2565"/>
      <c r="HL442" s="2565"/>
      <c r="HM442" s="2565"/>
      <c r="HN442" s="2565"/>
      <c r="HO442" s="2565"/>
      <c r="HP442" s="2565"/>
      <c r="HQ442" s="2565"/>
      <c r="HR442" s="2565"/>
      <c r="HS442" s="2565"/>
      <c r="HT442" s="2565"/>
      <c r="HU442" s="2565"/>
      <c r="HV442" s="2565"/>
      <c r="HW442" s="2565"/>
      <c r="HX442" s="2565"/>
      <c r="HY442" s="2565"/>
      <c r="HZ442" s="2565"/>
      <c r="IA442" s="2565"/>
      <c r="IB442" s="2565"/>
      <c r="IC442" s="2565"/>
      <c r="ID442" s="2565"/>
      <c r="IE442" s="2565"/>
      <c r="IF442" s="2565"/>
      <c r="IG442" s="2565"/>
      <c r="IH442" s="2565"/>
      <c r="II442" s="2565"/>
      <c r="IJ442" s="2565"/>
      <c r="IK442" s="2565"/>
      <c r="IL442" s="2565"/>
      <c r="IM442" s="2565"/>
      <c r="IN442" s="2565"/>
      <c r="IO442" s="2565"/>
      <c r="IP442" s="2565"/>
      <c r="IQ442" s="2565"/>
      <c r="IR442" s="2565"/>
      <c r="IS442" s="2565"/>
      <c r="IT442" s="2565"/>
      <c r="IU442" s="2565"/>
      <c r="IV442" s="2565"/>
    </row>
    <row r="443" spans="1:256" ht="15.6" customHeight="1">
      <c r="C443" s="2736"/>
      <c r="D443" s="2650"/>
      <c r="E443" s="2680"/>
      <c r="F443" s="2681" t="s">
        <v>37</v>
      </c>
      <c r="G443" s="2653"/>
      <c r="H443" s="2653"/>
      <c r="I443" s="2653"/>
      <c r="J443" s="2653"/>
      <c r="K443" s="2653"/>
      <c r="L443" s="2653"/>
      <c r="M443" s="2653"/>
      <c r="N443" s="2653"/>
      <c r="O443" s="2654"/>
      <c r="P443" s="2654"/>
      <c r="Q443" s="2654"/>
      <c r="R443" s="2654">
        <v>786600</v>
      </c>
      <c r="S443" s="2655">
        <v>660100</v>
      </c>
      <c r="T443" s="2655">
        <v>727500</v>
      </c>
      <c r="U443" s="2656">
        <v>786300</v>
      </c>
      <c r="V443" s="2657">
        <v>831800</v>
      </c>
      <c r="W443" s="2657">
        <v>1066200</v>
      </c>
      <c r="X443" s="2658">
        <v>1461700</v>
      </c>
      <c r="Y443" s="2659">
        <v>1108800</v>
      </c>
      <c r="Z443" s="2659">
        <v>1211000</v>
      </c>
      <c r="AA443" s="2660">
        <v>1636033.1189999999</v>
      </c>
      <c r="AB443" s="2660">
        <v>1647898.6680999999</v>
      </c>
      <c r="AC443" s="546">
        <v>1713100</v>
      </c>
      <c r="AD443" s="546">
        <v>1788700</v>
      </c>
      <c r="AE443" s="546">
        <v>1868600</v>
      </c>
      <c r="AF443" s="546">
        <v>1951100</v>
      </c>
      <c r="AG443" s="546">
        <v>2019500</v>
      </c>
      <c r="AH443" s="546">
        <v>2090400</v>
      </c>
      <c r="AI443" s="546">
        <v>2163700</v>
      </c>
      <c r="AJ443" s="546">
        <v>2239600</v>
      </c>
      <c r="AK443" s="546">
        <v>2318500</v>
      </c>
      <c r="AL443" s="546">
        <v>2400400</v>
      </c>
      <c r="AM443" s="546">
        <v>2485600</v>
      </c>
      <c r="AN443" s="546">
        <v>2574000</v>
      </c>
      <c r="AO443" s="546">
        <v>2665700</v>
      </c>
      <c r="AP443" s="547">
        <v>2761000</v>
      </c>
      <c r="AQ443" s="2565"/>
      <c r="AR443" s="2565"/>
      <c r="AS443" s="2658">
        <v>1253800</v>
      </c>
      <c r="AT443" s="2565"/>
      <c r="AU443" s="2565"/>
      <c r="AV443" s="2565"/>
      <c r="AW443" s="2565"/>
      <c r="AX443" s="2565"/>
      <c r="AY443" s="2565"/>
      <c r="AZ443" s="2565"/>
      <c r="BA443" s="2565"/>
      <c r="BB443" s="2565"/>
      <c r="BC443" s="2565"/>
      <c r="BD443" s="2565"/>
      <c r="BE443" s="2565"/>
      <c r="BF443" s="2565"/>
      <c r="BG443" s="2565"/>
      <c r="BH443" s="2565"/>
      <c r="BI443" s="2565"/>
      <c r="BJ443" s="2565"/>
      <c r="BK443" s="2565"/>
      <c r="BL443" s="2565"/>
      <c r="BM443" s="2565"/>
      <c r="BN443" s="2565"/>
      <c r="BO443" s="2565"/>
      <c r="BP443" s="2565"/>
      <c r="BQ443" s="2565"/>
      <c r="BR443" s="2565"/>
      <c r="BS443" s="2565"/>
      <c r="BT443" s="2565"/>
      <c r="BU443" s="2565"/>
      <c r="BV443" s="2565"/>
      <c r="BW443" s="2565"/>
      <c r="BX443" s="2565"/>
      <c r="BY443" s="2565"/>
      <c r="BZ443" s="2565"/>
      <c r="CA443" s="2565"/>
      <c r="CB443" s="2565"/>
      <c r="CC443" s="2565"/>
      <c r="CD443" s="2565"/>
      <c r="CE443" s="2565"/>
      <c r="CF443" s="2565"/>
      <c r="CG443" s="2565"/>
      <c r="CH443" s="2565"/>
      <c r="CI443" s="2565"/>
      <c r="CJ443" s="2565"/>
      <c r="CK443" s="2565"/>
      <c r="CL443" s="2565"/>
      <c r="CM443" s="2565"/>
      <c r="CN443" s="2565"/>
      <c r="CO443" s="2565"/>
      <c r="CP443" s="2565"/>
      <c r="CQ443" s="2565"/>
      <c r="CR443" s="2565"/>
      <c r="CS443" s="2565"/>
      <c r="CT443" s="2565"/>
      <c r="CU443" s="2565"/>
      <c r="CV443" s="2565"/>
      <c r="CW443" s="2565"/>
      <c r="CX443" s="2565"/>
      <c r="CY443" s="2565"/>
      <c r="CZ443" s="2565"/>
      <c r="DA443" s="2565"/>
      <c r="DB443" s="2565"/>
      <c r="DC443" s="2565"/>
      <c r="DD443" s="2565"/>
      <c r="DE443" s="2565"/>
      <c r="DF443" s="2565"/>
      <c r="DG443" s="2565"/>
      <c r="DH443" s="2565"/>
      <c r="DI443" s="2565"/>
      <c r="DJ443" s="2565"/>
      <c r="DK443" s="2565"/>
      <c r="DL443" s="2565"/>
      <c r="DM443" s="2565"/>
      <c r="DN443" s="2565"/>
      <c r="DO443" s="2565"/>
      <c r="DP443" s="2565"/>
      <c r="DQ443" s="2565"/>
      <c r="DR443" s="2565"/>
      <c r="DS443" s="2565"/>
      <c r="DT443" s="2565"/>
      <c r="DU443" s="2565"/>
      <c r="DV443" s="2565"/>
      <c r="DW443" s="2565"/>
      <c r="DX443" s="2565"/>
      <c r="DY443" s="2565"/>
      <c r="DZ443" s="2565"/>
      <c r="EA443" s="2565"/>
      <c r="EB443" s="2565"/>
      <c r="EC443" s="2565"/>
      <c r="ED443" s="2565"/>
      <c r="EE443" s="2565"/>
      <c r="EF443" s="2565"/>
      <c r="EG443" s="2565"/>
      <c r="EH443" s="2565"/>
      <c r="EI443" s="2565"/>
      <c r="EJ443" s="2565"/>
      <c r="EK443" s="2565"/>
      <c r="EL443" s="2565"/>
      <c r="EM443" s="2565"/>
      <c r="EN443" s="2565"/>
      <c r="EO443" s="2565"/>
      <c r="EP443" s="2565"/>
      <c r="EQ443" s="2565"/>
      <c r="ER443" s="2565"/>
      <c r="ES443" s="2565"/>
      <c r="ET443" s="2565"/>
      <c r="EU443" s="2565"/>
      <c r="EV443" s="2565"/>
      <c r="EW443" s="2565"/>
      <c r="EX443" s="2565"/>
      <c r="EY443" s="2565"/>
      <c r="EZ443" s="2565"/>
      <c r="FA443" s="2565"/>
      <c r="FB443" s="2565"/>
      <c r="FC443" s="2565"/>
      <c r="FD443" s="2565"/>
      <c r="FE443" s="2565"/>
      <c r="FF443" s="2565"/>
      <c r="FG443" s="2565"/>
      <c r="FH443" s="2565"/>
      <c r="FI443" s="2565"/>
      <c r="FJ443" s="2565"/>
      <c r="FK443" s="2565"/>
      <c r="FL443" s="2565"/>
      <c r="FM443" s="2565"/>
      <c r="FN443" s="2565"/>
      <c r="FO443" s="2565"/>
      <c r="FP443" s="2565"/>
      <c r="FQ443" s="2565"/>
      <c r="FR443" s="2565"/>
      <c r="FS443" s="2565"/>
      <c r="FT443" s="2565"/>
      <c r="FU443" s="2565"/>
      <c r="FV443" s="2565"/>
      <c r="FW443" s="2565"/>
      <c r="FX443" s="2565"/>
      <c r="FY443" s="2565"/>
      <c r="FZ443" s="2565"/>
      <c r="GA443" s="2565"/>
      <c r="GB443" s="2565"/>
      <c r="GC443" s="2565"/>
      <c r="GD443" s="2565"/>
      <c r="GE443" s="2565"/>
      <c r="GF443" s="2565"/>
      <c r="GG443" s="2565"/>
      <c r="GH443" s="2565"/>
      <c r="GI443" s="2565"/>
      <c r="GJ443" s="2565"/>
      <c r="GK443" s="2565"/>
      <c r="GL443" s="2565"/>
      <c r="GM443" s="2565"/>
      <c r="GN443" s="2565"/>
      <c r="GO443" s="2565"/>
      <c r="GP443" s="2565"/>
      <c r="GQ443" s="2565"/>
      <c r="GR443" s="2565"/>
      <c r="GS443" s="2565"/>
      <c r="GT443" s="2565"/>
      <c r="GU443" s="2565"/>
      <c r="GV443" s="2565"/>
      <c r="GW443" s="2565"/>
      <c r="GX443" s="2565"/>
      <c r="GY443" s="2565"/>
      <c r="GZ443" s="2565"/>
      <c r="HA443" s="2565"/>
      <c r="HB443" s="2565"/>
      <c r="HC443" s="2565"/>
      <c r="HD443" s="2565"/>
      <c r="HE443" s="2565"/>
      <c r="HF443" s="2565"/>
      <c r="HG443" s="2565"/>
      <c r="HH443" s="2565"/>
      <c r="HI443" s="2565"/>
      <c r="HJ443" s="2565"/>
      <c r="HK443" s="2565"/>
      <c r="HL443" s="2565"/>
      <c r="HM443" s="2565"/>
      <c r="HN443" s="2565"/>
      <c r="HO443" s="2565"/>
      <c r="HP443" s="2565"/>
      <c r="HQ443" s="2565"/>
      <c r="HR443" s="2565"/>
      <c r="HS443" s="2565"/>
      <c r="HT443" s="2565"/>
      <c r="HU443" s="2565"/>
      <c r="HV443" s="2565"/>
      <c r="HW443" s="2565"/>
      <c r="HX443" s="2565"/>
      <c r="HY443" s="2565"/>
      <c r="HZ443" s="2565"/>
      <c r="IA443" s="2565"/>
      <c r="IB443" s="2565"/>
      <c r="IC443" s="2565"/>
      <c r="ID443" s="2565"/>
      <c r="IE443" s="2565"/>
      <c r="IF443" s="2565"/>
      <c r="IG443" s="2565"/>
      <c r="IH443" s="2565"/>
      <c r="II443" s="2565"/>
      <c r="IJ443" s="2565"/>
      <c r="IK443" s="2565"/>
      <c r="IL443" s="2565"/>
      <c r="IM443" s="2565"/>
      <c r="IN443" s="2565"/>
      <c r="IO443" s="2565"/>
      <c r="IP443" s="2565"/>
      <c r="IQ443" s="2565"/>
      <c r="IR443" s="2565"/>
      <c r="IS443" s="2565"/>
      <c r="IT443" s="2565"/>
      <c r="IU443" s="2565"/>
      <c r="IV443" s="2565"/>
    </row>
    <row r="444" spans="1:256" s="2565" customFormat="1" ht="15.6" customHeight="1">
      <c r="A444" s="2522"/>
      <c r="B444" s="2522"/>
      <c r="C444" s="2641"/>
      <c r="D444" s="2642"/>
      <c r="E444" s="2510" t="s">
        <v>693</v>
      </c>
      <c r="F444" s="2621"/>
      <c r="G444" s="2632"/>
      <c r="H444" s="2632"/>
      <c r="I444" s="2632"/>
      <c r="J444" s="2632"/>
      <c r="K444" s="2632"/>
      <c r="L444" s="2632"/>
      <c r="M444" s="2632"/>
      <c r="N444" s="2632"/>
      <c r="O444" s="808"/>
      <c r="P444" s="808"/>
      <c r="Q444" s="808"/>
      <c r="R444" s="808"/>
      <c r="S444" s="2643"/>
      <c r="T444" s="2643"/>
      <c r="U444" s="810"/>
      <c r="V444" s="2644"/>
      <c r="W444" s="2644"/>
      <c r="X444" s="1652"/>
      <c r="Y444" s="2646"/>
      <c r="Z444" s="2646"/>
      <c r="AA444" s="2647"/>
      <c r="AB444" s="2647"/>
      <c r="AC444" s="511"/>
      <c r="AD444" s="511"/>
      <c r="AE444" s="511"/>
      <c r="AF444" s="511"/>
      <c r="AG444" s="511"/>
      <c r="AH444" s="511"/>
      <c r="AI444" s="511"/>
      <c r="AJ444" s="511"/>
      <c r="AK444" s="511"/>
      <c r="AL444" s="511"/>
      <c r="AM444" s="511"/>
      <c r="AN444" s="511"/>
      <c r="AO444" s="511"/>
      <c r="AP444" s="1343"/>
      <c r="AQ444" s="2520"/>
      <c r="AR444" s="2520"/>
      <c r="AS444" s="1652"/>
      <c r="AT444" s="2520"/>
      <c r="AU444" s="2520"/>
      <c r="AV444" s="2520"/>
      <c r="AW444" s="2520"/>
      <c r="AX444" s="2520"/>
      <c r="AY444" s="2520"/>
      <c r="AZ444" s="2520"/>
      <c r="BA444" s="2520"/>
      <c r="BB444" s="2520"/>
      <c r="BC444" s="2520"/>
      <c r="BD444" s="2520"/>
      <c r="BE444" s="2520"/>
      <c r="BF444" s="2520"/>
      <c r="BG444" s="2520"/>
      <c r="BH444" s="2520"/>
      <c r="BI444" s="2520"/>
      <c r="BJ444" s="2520"/>
      <c r="BK444" s="2520"/>
      <c r="BL444" s="2520"/>
      <c r="BM444" s="2520"/>
      <c r="BN444" s="2520"/>
      <c r="BO444" s="2520"/>
      <c r="BP444" s="2520"/>
      <c r="BQ444" s="2520"/>
      <c r="BR444" s="2520"/>
      <c r="BS444" s="2520"/>
      <c r="BT444" s="2520"/>
      <c r="BU444" s="2520"/>
      <c r="BV444" s="2520"/>
      <c r="BW444" s="2520"/>
      <c r="BX444" s="2520"/>
      <c r="BY444" s="2520"/>
      <c r="BZ444" s="2520"/>
      <c r="CA444" s="2520"/>
      <c r="CB444" s="2520"/>
      <c r="CC444" s="2520"/>
      <c r="CD444" s="2520"/>
      <c r="CE444" s="2520"/>
      <c r="CF444" s="2520"/>
      <c r="CG444" s="2520"/>
      <c r="CH444" s="2520"/>
      <c r="CI444" s="2520"/>
      <c r="CJ444" s="2520"/>
      <c r="CK444" s="2520"/>
      <c r="CL444" s="2520"/>
      <c r="CM444" s="2520"/>
      <c r="CN444" s="2520"/>
      <c r="CO444" s="2520"/>
      <c r="CP444" s="2520"/>
      <c r="CQ444" s="2520"/>
      <c r="CR444" s="2520"/>
      <c r="CS444" s="2520"/>
      <c r="CT444" s="2520"/>
      <c r="CU444" s="2520"/>
      <c r="CV444" s="2520"/>
      <c r="CW444" s="2520"/>
      <c r="CX444" s="2520"/>
      <c r="CY444" s="2520"/>
      <c r="CZ444" s="2520"/>
      <c r="DA444" s="2520"/>
      <c r="DB444" s="2520"/>
      <c r="DC444" s="2520"/>
      <c r="DD444" s="2520"/>
      <c r="DE444" s="2520"/>
      <c r="DF444" s="2520"/>
      <c r="DG444" s="2520"/>
      <c r="DH444" s="2520"/>
      <c r="DI444" s="2520"/>
      <c r="DJ444" s="2520"/>
      <c r="DK444" s="2520"/>
      <c r="DL444" s="2520"/>
      <c r="DM444" s="2520"/>
      <c r="DN444" s="2520"/>
      <c r="DO444" s="2520"/>
      <c r="DP444" s="2520"/>
      <c r="DQ444" s="2520"/>
      <c r="DR444" s="2520"/>
      <c r="DS444" s="2520"/>
      <c r="DT444" s="2520"/>
      <c r="DU444" s="2520"/>
      <c r="DV444" s="2520"/>
      <c r="DW444" s="2520"/>
      <c r="DX444" s="2520"/>
      <c r="DY444" s="2520"/>
      <c r="DZ444" s="2520"/>
      <c r="EA444" s="2520"/>
      <c r="EB444" s="2520"/>
      <c r="EC444" s="2520"/>
      <c r="ED444" s="2520"/>
      <c r="EE444" s="2520"/>
      <c r="EF444" s="2520"/>
      <c r="EG444" s="2520"/>
      <c r="EH444" s="2520"/>
      <c r="EI444" s="2520"/>
      <c r="EJ444" s="2520"/>
      <c r="EK444" s="2520"/>
      <c r="EL444" s="2520"/>
      <c r="EM444" s="2520"/>
      <c r="EN444" s="2520"/>
      <c r="EO444" s="2520"/>
      <c r="EP444" s="2520"/>
      <c r="EQ444" s="2520"/>
      <c r="ER444" s="2520"/>
      <c r="ES444" s="2520"/>
      <c r="ET444" s="2520"/>
      <c r="EU444" s="2520"/>
      <c r="EV444" s="2520"/>
      <c r="EW444" s="2520"/>
      <c r="EX444" s="2520"/>
      <c r="EY444" s="2520"/>
      <c r="EZ444" s="2520"/>
      <c r="FA444" s="2520"/>
      <c r="FB444" s="2520"/>
      <c r="FC444" s="2520"/>
      <c r="FD444" s="2520"/>
      <c r="FE444" s="2520"/>
      <c r="FF444" s="2520"/>
      <c r="FG444" s="2520"/>
      <c r="FH444" s="2520"/>
      <c r="FI444" s="2520"/>
      <c r="FJ444" s="2520"/>
      <c r="FK444" s="2520"/>
      <c r="FL444" s="2520"/>
      <c r="FM444" s="2520"/>
      <c r="FN444" s="2520"/>
      <c r="FO444" s="2520"/>
      <c r="FP444" s="2520"/>
      <c r="FQ444" s="2520"/>
      <c r="FR444" s="2520"/>
      <c r="FS444" s="2520"/>
      <c r="FT444" s="2520"/>
      <c r="FU444" s="2520"/>
      <c r="FV444" s="2520"/>
      <c r="FW444" s="2520"/>
      <c r="FX444" s="2520"/>
      <c r="FY444" s="2520"/>
      <c r="FZ444" s="2520"/>
      <c r="GA444" s="2520"/>
      <c r="GB444" s="2520"/>
      <c r="GC444" s="2520"/>
      <c r="GD444" s="2520"/>
      <c r="GE444" s="2520"/>
      <c r="GF444" s="2520"/>
      <c r="GG444" s="2520"/>
      <c r="GH444" s="2520"/>
      <c r="GI444" s="2520"/>
      <c r="GJ444" s="2520"/>
      <c r="GK444" s="2520"/>
      <c r="GL444" s="2520"/>
      <c r="GM444" s="2520"/>
      <c r="GN444" s="2520"/>
      <c r="GO444" s="2520"/>
      <c r="GP444" s="2520"/>
      <c r="GQ444" s="2520"/>
      <c r="GR444" s="2520"/>
      <c r="GS444" s="2520"/>
      <c r="GT444" s="2520"/>
      <c r="GU444" s="2520"/>
      <c r="GV444" s="2520"/>
      <c r="GW444" s="2520"/>
      <c r="GX444" s="2520"/>
      <c r="GY444" s="2520"/>
      <c r="GZ444" s="2520"/>
      <c r="HA444" s="2520"/>
      <c r="HB444" s="2520"/>
      <c r="HC444" s="2520"/>
      <c r="HD444" s="2520"/>
      <c r="HE444" s="2520"/>
      <c r="HF444" s="2520"/>
      <c r="HG444" s="2520"/>
      <c r="HH444" s="2520"/>
      <c r="HI444" s="2520"/>
      <c r="HJ444" s="2520"/>
      <c r="HK444" s="2520"/>
      <c r="HL444" s="2520"/>
      <c r="HM444" s="2520"/>
      <c r="HN444" s="2520"/>
      <c r="HO444" s="2520"/>
      <c r="HP444" s="2520"/>
      <c r="HQ444" s="2520"/>
      <c r="HR444" s="2520"/>
      <c r="HS444" s="2520"/>
      <c r="HT444" s="2520"/>
      <c r="HU444" s="2520"/>
      <c r="HV444" s="2520"/>
      <c r="HW444" s="2520"/>
      <c r="HX444" s="2520"/>
      <c r="HY444" s="2520"/>
      <c r="HZ444" s="2520"/>
      <c r="IA444" s="2520"/>
      <c r="IB444" s="2520"/>
      <c r="IC444" s="2520"/>
      <c r="ID444" s="2520"/>
      <c r="IE444" s="2520"/>
      <c r="IF444" s="2520"/>
      <c r="IG444" s="2520"/>
      <c r="IH444" s="2520"/>
      <c r="II444" s="2520"/>
      <c r="IJ444" s="2520"/>
      <c r="IK444" s="2520"/>
      <c r="IL444" s="2520"/>
      <c r="IM444" s="2520"/>
      <c r="IN444" s="2520"/>
      <c r="IO444" s="2520"/>
      <c r="IP444" s="2520"/>
      <c r="IQ444" s="2520"/>
      <c r="IR444" s="2520"/>
      <c r="IS444" s="2520"/>
      <c r="IT444" s="2520"/>
      <c r="IU444" s="2520"/>
      <c r="IV444" s="2520"/>
    </row>
    <row r="445" spans="1:256" s="2565" customFormat="1" ht="15.6" customHeight="1">
      <c r="A445" s="2522"/>
      <c r="B445" s="2522"/>
      <c r="C445" s="2641"/>
      <c r="D445" s="2642"/>
      <c r="E445" s="2521"/>
      <c r="F445" s="2621" t="s">
        <v>628</v>
      </c>
      <c r="G445" s="2632"/>
      <c r="H445" s="2632"/>
      <c r="I445" s="2632"/>
      <c r="J445" s="2632"/>
      <c r="K445" s="2632"/>
      <c r="L445" s="2632"/>
      <c r="M445" s="2632"/>
      <c r="N445" s="2632"/>
      <c r="O445" s="808">
        <v>1062790</v>
      </c>
      <c r="P445" s="808">
        <v>768800</v>
      </c>
      <c r="Q445" s="808">
        <v>970000</v>
      </c>
      <c r="R445" s="808">
        <v>1336800</v>
      </c>
      <c r="S445" s="2643">
        <v>1227300</v>
      </c>
      <c r="T445" s="2643">
        <v>1464000</v>
      </c>
      <c r="U445" s="810">
        <v>1516400</v>
      </c>
      <c r="V445" s="2644">
        <v>1652100</v>
      </c>
      <c r="W445" s="2644">
        <v>1644900</v>
      </c>
      <c r="X445" s="1652">
        <v>895300</v>
      </c>
      <c r="Y445" s="2646">
        <v>918300</v>
      </c>
      <c r="Z445" s="2646">
        <v>968500</v>
      </c>
      <c r="AA445" s="2647">
        <v>1587839.74600175</v>
      </c>
      <c r="AB445" s="2647">
        <v>1601253.89969825</v>
      </c>
      <c r="AC445" s="515">
        <v>1667000</v>
      </c>
      <c r="AD445" s="515">
        <v>1743600</v>
      </c>
      <c r="AE445" s="515">
        <v>1824800</v>
      </c>
      <c r="AF445" s="515">
        <v>1908600</v>
      </c>
      <c r="AG445" s="515">
        <v>1977200</v>
      </c>
      <c r="AH445" s="515">
        <v>2048300</v>
      </c>
      <c r="AI445" s="515">
        <v>2122000</v>
      </c>
      <c r="AJ445" s="515">
        <v>2198400</v>
      </c>
      <c r="AK445" s="515">
        <v>2277800</v>
      </c>
      <c r="AL445" s="515">
        <v>2360300</v>
      </c>
      <c r="AM445" s="515">
        <v>2446000</v>
      </c>
      <c r="AN445" s="515">
        <v>2535100</v>
      </c>
      <c r="AO445" s="515">
        <v>2627700</v>
      </c>
      <c r="AP445" s="561">
        <v>2723900</v>
      </c>
      <c r="AQ445" s="2520"/>
      <c r="AR445" s="2520"/>
      <c r="AS445" s="1652">
        <v>968500</v>
      </c>
      <c r="AT445" s="2520"/>
      <c r="AU445" s="2520"/>
      <c r="AV445" s="2520"/>
      <c r="AW445" s="2520"/>
      <c r="AX445" s="2520"/>
      <c r="AY445" s="2520"/>
      <c r="AZ445" s="2520"/>
      <c r="BA445" s="2520"/>
      <c r="BB445" s="2520"/>
      <c r="BC445" s="2520"/>
      <c r="BD445" s="2520"/>
      <c r="BE445" s="2520"/>
      <c r="BF445" s="2520"/>
      <c r="BG445" s="2520"/>
      <c r="BH445" s="2520"/>
      <c r="BI445" s="2520"/>
      <c r="BJ445" s="2520"/>
      <c r="BK445" s="2520"/>
      <c r="BL445" s="2520"/>
      <c r="BM445" s="2520"/>
      <c r="BN445" s="2520"/>
      <c r="BO445" s="2520"/>
      <c r="BP445" s="2520"/>
      <c r="BQ445" s="2520"/>
      <c r="BR445" s="2520"/>
      <c r="BS445" s="2520"/>
      <c r="BT445" s="2520"/>
      <c r="BU445" s="2520"/>
      <c r="BV445" s="2520"/>
      <c r="BW445" s="2520"/>
      <c r="BX445" s="2520"/>
      <c r="BY445" s="2520"/>
      <c r="BZ445" s="2520"/>
      <c r="CA445" s="2520"/>
      <c r="CB445" s="2520"/>
      <c r="CC445" s="2520"/>
      <c r="CD445" s="2520"/>
      <c r="CE445" s="2520"/>
      <c r="CF445" s="2520"/>
      <c r="CG445" s="2520"/>
      <c r="CH445" s="2520"/>
      <c r="CI445" s="2520"/>
      <c r="CJ445" s="2520"/>
      <c r="CK445" s="2520"/>
      <c r="CL445" s="2520"/>
      <c r="CM445" s="2520"/>
      <c r="CN445" s="2520"/>
      <c r="CO445" s="2520"/>
      <c r="CP445" s="2520"/>
      <c r="CQ445" s="2520"/>
      <c r="CR445" s="2520"/>
      <c r="CS445" s="2520"/>
      <c r="CT445" s="2520"/>
      <c r="CU445" s="2520"/>
      <c r="CV445" s="2520"/>
      <c r="CW445" s="2520"/>
      <c r="CX445" s="2520"/>
      <c r="CY445" s="2520"/>
      <c r="CZ445" s="2520"/>
      <c r="DA445" s="2520"/>
      <c r="DB445" s="2520"/>
      <c r="DC445" s="2520"/>
      <c r="DD445" s="2520"/>
      <c r="DE445" s="2520"/>
      <c r="DF445" s="2520"/>
      <c r="DG445" s="2520"/>
      <c r="DH445" s="2520"/>
      <c r="DI445" s="2520"/>
      <c r="DJ445" s="2520"/>
      <c r="DK445" s="2520"/>
      <c r="DL445" s="2520"/>
      <c r="DM445" s="2520"/>
      <c r="DN445" s="2520"/>
      <c r="DO445" s="2520"/>
      <c r="DP445" s="2520"/>
      <c r="DQ445" s="2520"/>
      <c r="DR445" s="2520"/>
      <c r="DS445" s="2520"/>
      <c r="DT445" s="2520"/>
      <c r="DU445" s="2520"/>
      <c r="DV445" s="2520"/>
      <c r="DW445" s="2520"/>
      <c r="DX445" s="2520"/>
      <c r="DY445" s="2520"/>
      <c r="DZ445" s="2520"/>
      <c r="EA445" s="2520"/>
      <c r="EB445" s="2520"/>
      <c r="EC445" s="2520"/>
      <c r="ED445" s="2520"/>
      <c r="EE445" s="2520"/>
      <c r="EF445" s="2520"/>
      <c r="EG445" s="2520"/>
      <c r="EH445" s="2520"/>
      <c r="EI445" s="2520"/>
      <c r="EJ445" s="2520"/>
      <c r="EK445" s="2520"/>
      <c r="EL445" s="2520"/>
      <c r="EM445" s="2520"/>
      <c r="EN445" s="2520"/>
      <c r="EO445" s="2520"/>
      <c r="EP445" s="2520"/>
      <c r="EQ445" s="2520"/>
      <c r="ER445" s="2520"/>
      <c r="ES445" s="2520"/>
      <c r="ET445" s="2520"/>
      <c r="EU445" s="2520"/>
      <c r="EV445" s="2520"/>
      <c r="EW445" s="2520"/>
      <c r="EX445" s="2520"/>
      <c r="EY445" s="2520"/>
      <c r="EZ445" s="2520"/>
      <c r="FA445" s="2520"/>
      <c r="FB445" s="2520"/>
      <c r="FC445" s="2520"/>
      <c r="FD445" s="2520"/>
      <c r="FE445" s="2520"/>
      <c r="FF445" s="2520"/>
      <c r="FG445" s="2520"/>
      <c r="FH445" s="2520"/>
      <c r="FI445" s="2520"/>
      <c r="FJ445" s="2520"/>
      <c r="FK445" s="2520"/>
      <c r="FL445" s="2520"/>
      <c r="FM445" s="2520"/>
      <c r="FN445" s="2520"/>
      <c r="FO445" s="2520"/>
      <c r="FP445" s="2520"/>
      <c r="FQ445" s="2520"/>
      <c r="FR445" s="2520"/>
      <c r="FS445" s="2520"/>
      <c r="FT445" s="2520"/>
      <c r="FU445" s="2520"/>
      <c r="FV445" s="2520"/>
      <c r="FW445" s="2520"/>
      <c r="FX445" s="2520"/>
      <c r="FY445" s="2520"/>
      <c r="FZ445" s="2520"/>
      <c r="GA445" s="2520"/>
      <c r="GB445" s="2520"/>
      <c r="GC445" s="2520"/>
      <c r="GD445" s="2520"/>
      <c r="GE445" s="2520"/>
      <c r="GF445" s="2520"/>
      <c r="GG445" s="2520"/>
      <c r="GH445" s="2520"/>
      <c r="GI445" s="2520"/>
      <c r="GJ445" s="2520"/>
      <c r="GK445" s="2520"/>
      <c r="GL445" s="2520"/>
      <c r="GM445" s="2520"/>
      <c r="GN445" s="2520"/>
      <c r="GO445" s="2520"/>
      <c r="GP445" s="2520"/>
      <c r="GQ445" s="2520"/>
      <c r="GR445" s="2520"/>
      <c r="GS445" s="2520"/>
      <c r="GT445" s="2520"/>
      <c r="GU445" s="2520"/>
      <c r="GV445" s="2520"/>
      <c r="GW445" s="2520"/>
      <c r="GX445" s="2520"/>
      <c r="GY445" s="2520"/>
      <c r="GZ445" s="2520"/>
      <c r="HA445" s="2520"/>
      <c r="HB445" s="2520"/>
      <c r="HC445" s="2520"/>
      <c r="HD445" s="2520"/>
      <c r="HE445" s="2520"/>
      <c r="HF445" s="2520"/>
      <c r="HG445" s="2520"/>
      <c r="HH445" s="2520"/>
      <c r="HI445" s="2520"/>
      <c r="HJ445" s="2520"/>
      <c r="HK445" s="2520"/>
      <c r="HL445" s="2520"/>
      <c r="HM445" s="2520"/>
      <c r="HN445" s="2520"/>
      <c r="HO445" s="2520"/>
      <c r="HP445" s="2520"/>
      <c r="HQ445" s="2520"/>
      <c r="HR445" s="2520"/>
      <c r="HS445" s="2520"/>
      <c r="HT445" s="2520"/>
      <c r="HU445" s="2520"/>
      <c r="HV445" s="2520"/>
      <c r="HW445" s="2520"/>
      <c r="HX445" s="2520"/>
      <c r="HY445" s="2520"/>
      <c r="HZ445" s="2520"/>
      <c r="IA445" s="2520"/>
      <c r="IB445" s="2520"/>
      <c r="IC445" s="2520"/>
      <c r="ID445" s="2520"/>
      <c r="IE445" s="2520"/>
      <c r="IF445" s="2520"/>
      <c r="IG445" s="2520"/>
      <c r="IH445" s="2520"/>
      <c r="II445" s="2520"/>
      <c r="IJ445" s="2520"/>
      <c r="IK445" s="2520"/>
      <c r="IL445" s="2520"/>
      <c r="IM445" s="2520"/>
      <c r="IN445" s="2520"/>
      <c r="IO445" s="2520"/>
      <c r="IP445" s="2520"/>
      <c r="IQ445" s="2520"/>
      <c r="IR445" s="2520"/>
      <c r="IS445" s="2520"/>
      <c r="IT445" s="2520"/>
      <c r="IU445" s="2520"/>
      <c r="IV445" s="2520"/>
    </row>
    <row r="446" spans="1:256" s="2565" customFormat="1" ht="15.6" customHeight="1">
      <c r="A446" s="2522"/>
      <c r="B446" s="2522"/>
      <c r="C446" s="2641"/>
      <c r="D446" s="2642"/>
      <c r="E446" s="2521"/>
      <c r="F446" s="2621" t="s">
        <v>630</v>
      </c>
      <c r="G446" s="2632"/>
      <c r="H446" s="2632"/>
      <c r="I446" s="2632"/>
      <c r="J446" s="2632"/>
      <c r="K446" s="2632"/>
      <c r="L446" s="2632"/>
      <c r="M446" s="2632"/>
      <c r="N446" s="2632"/>
      <c r="O446" s="808">
        <v>100000</v>
      </c>
      <c r="P446" s="808">
        <v>21700</v>
      </c>
      <c r="Q446" s="808">
        <v>25300</v>
      </c>
      <c r="R446" s="808">
        <v>500</v>
      </c>
      <c r="S446" s="2643">
        <v>300</v>
      </c>
      <c r="T446" s="2643">
        <v>7200</v>
      </c>
      <c r="U446" s="810">
        <v>0</v>
      </c>
      <c r="V446" s="2644">
        <v>0</v>
      </c>
      <c r="W446" s="2644">
        <v>0</v>
      </c>
      <c r="X446" s="1652">
        <v>0</v>
      </c>
      <c r="Y446" s="2646">
        <v>0</v>
      </c>
      <c r="Z446" s="2646">
        <v>0</v>
      </c>
      <c r="AA446" s="2647">
        <v>0</v>
      </c>
      <c r="AB446" s="2647">
        <v>0</v>
      </c>
      <c r="AC446" s="515">
        <v>0</v>
      </c>
      <c r="AD446" s="515">
        <v>0</v>
      </c>
      <c r="AE446" s="515">
        <v>0</v>
      </c>
      <c r="AF446" s="515">
        <v>0</v>
      </c>
      <c r="AG446" s="515">
        <v>0</v>
      </c>
      <c r="AH446" s="515">
        <v>0</v>
      </c>
      <c r="AI446" s="515">
        <v>0</v>
      </c>
      <c r="AJ446" s="515">
        <v>0</v>
      </c>
      <c r="AK446" s="515">
        <v>0</v>
      </c>
      <c r="AL446" s="515">
        <v>0</v>
      </c>
      <c r="AM446" s="515">
        <v>0</v>
      </c>
      <c r="AN446" s="515">
        <v>0</v>
      </c>
      <c r="AO446" s="515">
        <v>0</v>
      </c>
      <c r="AP446" s="561">
        <v>0</v>
      </c>
      <c r="AQ446" s="2520"/>
      <c r="AR446" s="2520"/>
      <c r="AS446" s="1652">
        <v>0</v>
      </c>
      <c r="AT446" s="2520"/>
      <c r="AU446" s="2520"/>
      <c r="AV446" s="2520"/>
      <c r="AW446" s="2520"/>
      <c r="AX446" s="2520"/>
      <c r="AY446" s="2520"/>
      <c r="AZ446" s="2520"/>
      <c r="BA446" s="2520"/>
      <c r="BB446" s="2520"/>
      <c r="BC446" s="2520"/>
      <c r="BD446" s="2520"/>
      <c r="BE446" s="2520"/>
      <c r="BF446" s="2520"/>
      <c r="BG446" s="2520"/>
      <c r="BH446" s="2520"/>
      <c r="BI446" s="2520"/>
      <c r="BJ446" s="2520"/>
      <c r="BK446" s="2520"/>
      <c r="BL446" s="2520"/>
      <c r="BM446" s="2520"/>
      <c r="BN446" s="2520"/>
      <c r="BO446" s="2520"/>
      <c r="BP446" s="2520"/>
      <c r="BQ446" s="2520"/>
      <c r="BR446" s="2520"/>
      <c r="BS446" s="2520"/>
      <c r="BT446" s="2520"/>
      <c r="BU446" s="2520"/>
      <c r="BV446" s="2520"/>
      <c r="BW446" s="2520"/>
      <c r="BX446" s="2520"/>
      <c r="BY446" s="2520"/>
      <c r="BZ446" s="2520"/>
      <c r="CA446" s="2520"/>
      <c r="CB446" s="2520"/>
      <c r="CC446" s="2520"/>
      <c r="CD446" s="2520"/>
      <c r="CE446" s="2520"/>
      <c r="CF446" s="2520"/>
      <c r="CG446" s="2520"/>
      <c r="CH446" s="2520"/>
      <c r="CI446" s="2520"/>
      <c r="CJ446" s="2520"/>
      <c r="CK446" s="2520"/>
      <c r="CL446" s="2520"/>
      <c r="CM446" s="2520"/>
      <c r="CN446" s="2520"/>
      <c r="CO446" s="2520"/>
      <c r="CP446" s="2520"/>
      <c r="CQ446" s="2520"/>
      <c r="CR446" s="2520"/>
      <c r="CS446" s="2520"/>
      <c r="CT446" s="2520"/>
      <c r="CU446" s="2520"/>
      <c r="CV446" s="2520"/>
      <c r="CW446" s="2520"/>
      <c r="CX446" s="2520"/>
      <c r="CY446" s="2520"/>
      <c r="CZ446" s="2520"/>
      <c r="DA446" s="2520"/>
      <c r="DB446" s="2520"/>
      <c r="DC446" s="2520"/>
      <c r="DD446" s="2520"/>
      <c r="DE446" s="2520"/>
      <c r="DF446" s="2520"/>
      <c r="DG446" s="2520"/>
      <c r="DH446" s="2520"/>
      <c r="DI446" s="2520"/>
      <c r="DJ446" s="2520"/>
      <c r="DK446" s="2520"/>
      <c r="DL446" s="2520"/>
      <c r="DM446" s="2520"/>
      <c r="DN446" s="2520"/>
      <c r="DO446" s="2520"/>
      <c r="DP446" s="2520"/>
      <c r="DQ446" s="2520"/>
      <c r="DR446" s="2520"/>
      <c r="DS446" s="2520"/>
      <c r="DT446" s="2520"/>
      <c r="DU446" s="2520"/>
      <c r="DV446" s="2520"/>
      <c r="DW446" s="2520"/>
      <c r="DX446" s="2520"/>
      <c r="DY446" s="2520"/>
      <c r="DZ446" s="2520"/>
      <c r="EA446" s="2520"/>
      <c r="EB446" s="2520"/>
      <c r="EC446" s="2520"/>
      <c r="ED446" s="2520"/>
      <c r="EE446" s="2520"/>
      <c r="EF446" s="2520"/>
      <c r="EG446" s="2520"/>
      <c r="EH446" s="2520"/>
      <c r="EI446" s="2520"/>
      <c r="EJ446" s="2520"/>
      <c r="EK446" s="2520"/>
      <c r="EL446" s="2520"/>
      <c r="EM446" s="2520"/>
      <c r="EN446" s="2520"/>
      <c r="EO446" s="2520"/>
      <c r="EP446" s="2520"/>
      <c r="EQ446" s="2520"/>
      <c r="ER446" s="2520"/>
      <c r="ES446" s="2520"/>
      <c r="ET446" s="2520"/>
      <c r="EU446" s="2520"/>
      <c r="EV446" s="2520"/>
      <c r="EW446" s="2520"/>
      <c r="EX446" s="2520"/>
      <c r="EY446" s="2520"/>
      <c r="EZ446" s="2520"/>
      <c r="FA446" s="2520"/>
      <c r="FB446" s="2520"/>
      <c r="FC446" s="2520"/>
      <c r="FD446" s="2520"/>
      <c r="FE446" s="2520"/>
      <c r="FF446" s="2520"/>
      <c r="FG446" s="2520"/>
      <c r="FH446" s="2520"/>
      <c r="FI446" s="2520"/>
      <c r="FJ446" s="2520"/>
      <c r="FK446" s="2520"/>
      <c r="FL446" s="2520"/>
      <c r="FM446" s="2520"/>
      <c r="FN446" s="2520"/>
      <c r="FO446" s="2520"/>
      <c r="FP446" s="2520"/>
      <c r="FQ446" s="2520"/>
      <c r="FR446" s="2520"/>
      <c r="FS446" s="2520"/>
      <c r="FT446" s="2520"/>
      <c r="FU446" s="2520"/>
      <c r="FV446" s="2520"/>
      <c r="FW446" s="2520"/>
      <c r="FX446" s="2520"/>
      <c r="FY446" s="2520"/>
      <c r="FZ446" s="2520"/>
      <c r="GA446" s="2520"/>
      <c r="GB446" s="2520"/>
      <c r="GC446" s="2520"/>
      <c r="GD446" s="2520"/>
      <c r="GE446" s="2520"/>
      <c r="GF446" s="2520"/>
      <c r="GG446" s="2520"/>
      <c r="GH446" s="2520"/>
      <c r="GI446" s="2520"/>
      <c r="GJ446" s="2520"/>
      <c r="GK446" s="2520"/>
      <c r="GL446" s="2520"/>
      <c r="GM446" s="2520"/>
      <c r="GN446" s="2520"/>
      <c r="GO446" s="2520"/>
      <c r="GP446" s="2520"/>
      <c r="GQ446" s="2520"/>
      <c r="GR446" s="2520"/>
      <c r="GS446" s="2520"/>
      <c r="GT446" s="2520"/>
      <c r="GU446" s="2520"/>
      <c r="GV446" s="2520"/>
      <c r="GW446" s="2520"/>
      <c r="GX446" s="2520"/>
      <c r="GY446" s="2520"/>
      <c r="GZ446" s="2520"/>
      <c r="HA446" s="2520"/>
      <c r="HB446" s="2520"/>
      <c r="HC446" s="2520"/>
      <c r="HD446" s="2520"/>
      <c r="HE446" s="2520"/>
      <c r="HF446" s="2520"/>
      <c r="HG446" s="2520"/>
      <c r="HH446" s="2520"/>
      <c r="HI446" s="2520"/>
      <c r="HJ446" s="2520"/>
      <c r="HK446" s="2520"/>
      <c r="HL446" s="2520"/>
      <c r="HM446" s="2520"/>
      <c r="HN446" s="2520"/>
      <c r="HO446" s="2520"/>
      <c r="HP446" s="2520"/>
      <c r="HQ446" s="2520"/>
      <c r="HR446" s="2520"/>
      <c r="HS446" s="2520"/>
      <c r="HT446" s="2520"/>
      <c r="HU446" s="2520"/>
      <c r="HV446" s="2520"/>
      <c r="HW446" s="2520"/>
      <c r="HX446" s="2520"/>
      <c r="HY446" s="2520"/>
      <c r="HZ446" s="2520"/>
      <c r="IA446" s="2520"/>
      <c r="IB446" s="2520"/>
      <c r="IC446" s="2520"/>
      <c r="ID446" s="2520"/>
      <c r="IE446" s="2520"/>
      <c r="IF446" s="2520"/>
      <c r="IG446" s="2520"/>
      <c r="IH446" s="2520"/>
      <c r="II446" s="2520"/>
      <c r="IJ446" s="2520"/>
      <c r="IK446" s="2520"/>
      <c r="IL446" s="2520"/>
      <c r="IM446" s="2520"/>
      <c r="IN446" s="2520"/>
      <c r="IO446" s="2520"/>
      <c r="IP446" s="2520"/>
      <c r="IQ446" s="2520"/>
      <c r="IR446" s="2520"/>
      <c r="IS446" s="2520"/>
      <c r="IT446" s="2520"/>
      <c r="IU446" s="2520"/>
      <c r="IV446" s="2520"/>
    </row>
    <row r="447" spans="1:256" s="2565" customFormat="1" ht="15.6" customHeight="1">
      <c r="A447" s="2522"/>
      <c r="B447" s="2522"/>
      <c r="C447" s="2641"/>
      <c r="D447" s="2642"/>
      <c r="E447" s="2521"/>
      <c r="F447" s="2621" t="s">
        <v>631</v>
      </c>
      <c r="G447" s="2632"/>
      <c r="H447" s="2632"/>
      <c r="I447" s="2632"/>
      <c r="J447" s="2632"/>
      <c r="K447" s="2632"/>
      <c r="L447" s="2632"/>
      <c r="M447" s="2632"/>
      <c r="N447" s="2632"/>
      <c r="O447" s="808">
        <v>0</v>
      </c>
      <c r="P447" s="808">
        <v>0</v>
      </c>
      <c r="Q447" s="808">
        <v>0</v>
      </c>
      <c r="R447" s="808">
        <v>0</v>
      </c>
      <c r="S447" s="2643">
        <v>0</v>
      </c>
      <c r="T447" s="2643">
        <v>0</v>
      </c>
      <c r="U447" s="810">
        <v>0</v>
      </c>
      <c r="V447" s="2644">
        <v>0</v>
      </c>
      <c r="W447" s="2644">
        <v>0</v>
      </c>
      <c r="X447" s="1652">
        <v>0</v>
      </c>
      <c r="Y447" s="2646">
        <v>0</v>
      </c>
      <c r="Z447" s="2646">
        <v>0</v>
      </c>
      <c r="AA447" s="2647">
        <v>0</v>
      </c>
      <c r="AB447" s="2647">
        <v>0</v>
      </c>
      <c r="AC447" s="515">
        <v>0</v>
      </c>
      <c r="AD447" s="515">
        <v>0</v>
      </c>
      <c r="AE447" s="515">
        <v>0</v>
      </c>
      <c r="AF447" s="515">
        <v>0</v>
      </c>
      <c r="AG447" s="515">
        <v>0</v>
      </c>
      <c r="AH447" s="515">
        <v>0</v>
      </c>
      <c r="AI447" s="515">
        <v>0</v>
      </c>
      <c r="AJ447" s="515">
        <v>0</v>
      </c>
      <c r="AK447" s="515">
        <v>0</v>
      </c>
      <c r="AL447" s="515">
        <v>0</v>
      </c>
      <c r="AM447" s="515">
        <v>0</v>
      </c>
      <c r="AN447" s="515">
        <v>0</v>
      </c>
      <c r="AO447" s="515">
        <v>0</v>
      </c>
      <c r="AP447" s="561">
        <v>0</v>
      </c>
      <c r="AQ447" s="2520"/>
      <c r="AR447" s="2520"/>
      <c r="AS447" s="1652">
        <v>0</v>
      </c>
      <c r="AT447" s="2520"/>
      <c r="AU447" s="2520"/>
      <c r="AV447" s="2520"/>
      <c r="AW447" s="2520"/>
      <c r="AX447" s="2520"/>
      <c r="AY447" s="2520"/>
      <c r="AZ447" s="2520"/>
      <c r="BA447" s="2520"/>
      <c r="BB447" s="2520"/>
      <c r="BC447" s="2520"/>
      <c r="BD447" s="2520"/>
      <c r="BE447" s="2520"/>
      <c r="BF447" s="2520"/>
      <c r="BG447" s="2520"/>
      <c r="BH447" s="2520"/>
      <c r="BI447" s="2520"/>
      <c r="BJ447" s="2520"/>
      <c r="BK447" s="2520"/>
      <c r="BL447" s="2520"/>
      <c r="BM447" s="2520"/>
      <c r="BN447" s="2520"/>
      <c r="BO447" s="2520"/>
      <c r="BP447" s="2520"/>
      <c r="BQ447" s="2520"/>
      <c r="BR447" s="2520"/>
      <c r="BS447" s="2520"/>
      <c r="BT447" s="2520"/>
      <c r="BU447" s="2520"/>
      <c r="BV447" s="2520"/>
      <c r="BW447" s="2520"/>
      <c r="BX447" s="2520"/>
      <c r="BY447" s="2520"/>
      <c r="BZ447" s="2520"/>
      <c r="CA447" s="2520"/>
      <c r="CB447" s="2520"/>
      <c r="CC447" s="2520"/>
      <c r="CD447" s="2520"/>
      <c r="CE447" s="2520"/>
      <c r="CF447" s="2520"/>
      <c r="CG447" s="2520"/>
      <c r="CH447" s="2520"/>
      <c r="CI447" s="2520"/>
      <c r="CJ447" s="2520"/>
      <c r="CK447" s="2520"/>
      <c r="CL447" s="2520"/>
      <c r="CM447" s="2520"/>
      <c r="CN447" s="2520"/>
      <c r="CO447" s="2520"/>
      <c r="CP447" s="2520"/>
      <c r="CQ447" s="2520"/>
      <c r="CR447" s="2520"/>
      <c r="CS447" s="2520"/>
      <c r="CT447" s="2520"/>
      <c r="CU447" s="2520"/>
      <c r="CV447" s="2520"/>
      <c r="CW447" s="2520"/>
      <c r="CX447" s="2520"/>
      <c r="CY447" s="2520"/>
      <c r="CZ447" s="2520"/>
      <c r="DA447" s="2520"/>
      <c r="DB447" s="2520"/>
      <c r="DC447" s="2520"/>
      <c r="DD447" s="2520"/>
      <c r="DE447" s="2520"/>
      <c r="DF447" s="2520"/>
      <c r="DG447" s="2520"/>
      <c r="DH447" s="2520"/>
      <c r="DI447" s="2520"/>
      <c r="DJ447" s="2520"/>
      <c r="DK447" s="2520"/>
      <c r="DL447" s="2520"/>
      <c r="DM447" s="2520"/>
      <c r="DN447" s="2520"/>
      <c r="DO447" s="2520"/>
      <c r="DP447" s="2520"/>
      <c r="DQ447" s="2520"/>
      <c r="DR447" s="2520"/>
      <c r="DS447" s="2520"/>
      <c r="DT447" s="2520"/>
      <c r="DU447" s="2520"/>
      <c r="DV447" s="2520"/>
      <c r="DW447" s="2520"/>
      <c r="DX447" s="2520"/>
      <c r="DY447" s="2520"/>
      <c r="DZ447" s="2520"/>
      <c r="EA447" s="2520"/>
      <c r="EB447" s="2520"/>
      <c r="EC447" s="2520"/>
      <c r="ED447" s="2520"/>
      <c r="EE447" s="2520"/>
      <c r="EF447" s="2520"/>
      <c r="EG447" s="2520"/>
      <c r="EH447" s="2520"/>
      <c r="EI447" s="2520"/>
      <c r="EJ447" s="2520"/>
      <c r="EK447" s="2520"/>
      <c r="EL447" s="2520"/>
      <c r="EM447" s="2520"/>
      <c r="EN447" s="2520"/>
      <c r="EO447" s="2520"/>
      <c r="EP447" s="2520"/>
      <c r="EQ447" s="2520"/>
      <c r="ER447" s="2520"/>
      <c r="ES447" s="2520"/>
      <c r="ET447" s="2520"/>
      <c r="EU447" s="2520"/>
      <c r="EV447" s="2520"/>
      <c r="EW447" s="2520"/>
      <c r="EX447" s="2520"/>
      <c r="EY447" s="2520"/>
      <c r="EZ447" s="2520"/>
      <c r="FA447" s="2520"/>
      <c r="FB447" s="2520"/>
      <c r="FC447" s="2520"/>
      <c r="FD447" s="2520"/>
      <c r="FE447" s="2520"/>
      <c r="FF447" s="2520"/>
      <c r="FG447" s="2520"/>
      <c r="FH447" s="2520"/>
      <c r="FI447" s="2520"/>
      <c r="FJ447" s="2520"/>
      <c r="FK447" s="2520"/>
      <c r="FL447" s="2520"/>
      <c r="FM447" s="2520"/>
      <c r="FN447" s="2520"/>
      <c r="FO447" s="2520"/>
      <c r="FP447" s="2520"/>
      <c r="FQ447" s="2520"/>
      <c r="FR447" s="2520"/>
      <c r="FS447" s="2520"/>
      <c r="FT447" s="2520"/>
      <c r="FU447" s="2520"/>
      <c r="FV447" s="2520"/>
      <c r="FW447" s="2520"/>
      <c r="FX447" s="2520"/>
      <c r="FY447" s="2520"/>
      <c r="FZ447" s="2520"/>
      <c r="GA447" s="2520"/>
      <c r="GB447" s="2520"/>
      <c r="GC447" s="2520"/>
      <c r="GD447" s="2520"/>
      <c r="GE447" s="2520"/>
      <c r="GF447" s="2520"/>
      <c r="GG447" s="2520"/>
      <c r="GH447" s="2520"/>
      <c r="GI447" s="2520"/>
      <c r="GJ447" s="2520"/>
      <c r="GK447" s="2520"/>
      <c r="GL447" s="2520"/>
      <c r="GM447" s="2520"/>
      <c r="GN447" s="2520"/>
      <c r="GO447" s="2520"/>
      <c r="GP447" s="2520"/>
      <c r="GQ447" s="2520"/>
      <c r="GR447" s="2520"/>
      <c r="GS447" s="2520"/>
      <c r="GT447" s="2520"/>
      <c r="GU447" s="2520"/>
      <c r="GV447" s="2520"/>
      <c r="GW447" s="2520"/>
      <c r="GX447" s="2520"/>
      <c r="GY447" s="2520"/>
      <c r="GZ447" s="2520"/>
      <c r="HA447" s="2520"/>
      <c r="HB447" s="2520"/>
      <c r="HC447" s="2520"/>
      <c r="HD447" s="2520"/>
      <c r="HE447" s="2520"/>
      <c r="HF447" s="2520"/>
      <c r="HG447" s="2520"/>
      <c r="HH447" s="2520"/>
      <c r="HI447" s="2520"/>
      <c r="HJ447" s="2520"/>
      <c r="HK447" s="2520"/>
      <c r="HL447" s="2520"/>
      <c r="HM447" s="2520"/>
      <c r="HN447" s="2520"/>
      <c r="HO447" s="2520"/>
      <c r="HP447" s="2520"/>
      <c r="HQ447" s="2520"/>
      <c r="HR447" s="2520"/>
      <c r="HS447" s="2520"/>
      <c r="HT447" s="2520"/>
      <c r="HU447" s="2520"/>
      <c r="HV447" s="2520"/>
      <c r="HW447" s="2520"/>
      <c r="HX447" s="2520"/>
      <c r="HY447" s="2520"/>
      <c r="HZ447" s="2520"/>
      <c r="IA447" s="2520"/>
      <c r="IB447" s="2520"/>
      <c r="IC447" s="2520"/>
      <c r="ID447" s="2520"/>
      <c r="IE447" s="2520"/>
      <c r="IF447" s="2520"/>
      <c r="IG447" s="2520"/>
      <c r="IH447" s="2520"/>
      <c r="II447" s="2520"/>
      <c r="IJ447" s="2520"/>
      <c r="IK447" s="2520"/>
      <c r="IL447" s="2520"/>
      <c r="IM447" s="2520"/>
      <c r="IN447" s="2520"/>
      <c r="IO447" s="2520"/>
      <c r="IP447" s="2520"/>
      <c r="IQ447" s="2520"/>
      <c r="IR447" s="2520"/>
      <c r="IS447" s="2520"/>
      <c r="IT447" s="2520"/>
      <c r="IU447" s="2520"/>
      <c r="IV447" s="2520"/>
    </row>
    <row r="448" spans="1:256" s="2565" customFormat="1" ht="15.6" customHeight="1">
      <c r="A448" s="2522"/>
      <c r="B448" s="2522"/>
      <c r="C448" s="2641"/>
      <c r="D448" s="2642"/>
      <c r="E448" s="2521"/>
      <c r="F448" s="2621" t="s">
        <v>634</v>
      </c>
      <c r="G448" s="2632"/>
      <c r="H448" s="2632"/>
      <c r="I448" s="2632"/>
      <c r="J448" s="2632"/>
      <c r="K448" s="2632"/>
      <c r="L448" s="2632"/>
      <c r="M448" s="2632"/>
      <c r="N448" s="2632"/>
      <c r="O448" s="808">
        <v>0</v>
      </c>
      <c r="P448" s="808">
        <v>0</v>
      </c>
      <c r="Q448" s="808">
        <v>0</v>
      </c>
      <c r="R448" s="808">
        <v>0</v>
      </c>
      <c r="S448" s="2643">
        <v>0</v>
      </c>
      <c r="T448" s="2643">
        <v>0</v>
      </c>
      <c r="U448" s="810">
        <v>0</v>
      </c>
      <c r="V448" s="2644">
        <v>0</v>
      </c>
      <c r="W448" s="2644">
        <v>0</v>
      </c>
      <c r="X448" s="1652">
        <v>0</v>
      </c>
      <c r="Y448" s="2646">
        <v>0</v>
      </c>
      <c r="Z448" s="2646">
        <v>0</v>
      </c>
      <c r="AA448" s="2647">
        <v>0</v>
      </c>
      <c r="AB448" s="2647">
        <v>0</v>
      </c>
      <c r="AC448" s="515">
        <v>0</v>
      </c>
      <c r="AD448" s="515">
        <v>0</v>
      </c>
      <c r="AE448" s="515">
        <v>0</v>
      </c>
      <c r="AF448" s="515">
        <v>0</v>
      </c>
      <c r="AG448" s="515">
        <v>0</v>
      </c>
      <c r="AH448" s="515">
        <v>0</v>
      </c>
      <c r="AI448" s="515">
        <v>0</v>
      </c>
      <c r="AJ448" s="515">
        <v>0</v>
      </c>
      <c r="AK448" s="515">
        <v>0</v>
      </c>
      <c r="AL448" s="515">
        <v>0</v>
      </c>
      <c r="AM448" s="515">
        <v>0</v>
      </c>
      <c r="AN448" s="515">
        <v>0</v>
      </c>
      <c r="AO448" s="515">
        <v>0</v>
      </c>
      <c r="AP448" s="561">
        <v>0</v>
      </c>
      <c r="AQ448" s="2520"/>
      <c r="AR448" s="2520"/>
      <c r="AS448" s="1652">
        <v>0</v>
      </c>
      <c r="AT448" s="2520"/>
      <c r="AU448" s="2520"/>
      <c r="AV448" s="2520"/>
      <c r="AW448" s="2520"/>
      <c r="AX448" s="2520"/>
      <c r="AY448" s="2520"/>
      <c r="AZ448" s="2520"/>
      <c r="BA448" s="2520"/>
      <c r="BB448" s="2520"/>
      <c r="BC448" s="2520"/>
      <c r="BD448" s="2520"/>
      <c r="BE448" s="2520"/>
      <c r="BF448" s="2520"/>
      <c r="BG448" s="2520"/>
      <c r="BH448" s="2520"/>
      <c r="BI448" s="2520"/>
      <c r="BJ448" s="2520"/>
      <c r="BK448" s="2520"/>
      <c r="BL448" s="2520"/>
      <c r="BM448" s="2520"/>
      <c r="BN448" s="2520"/>
      <c r="BO448" s="2520"/>
      <c r="BP448" s="2520"/>
      <c r="BQ448" s="2520"/>
      <c r="BR448" s="2520"/>
      <c r="BS448" s="2520"/>
      <c r="BT448" s="2520"/>
      <c r="BU448" s="2520"/>
      <c r="BV448" s="2520"/>
      <c r="BW448" s="2520"/>
      <c r="BX448" s="2520"/>
      <c r="BY448" s="2520"/>
      <c r="BZ448" s="2520"/>
      <c r="CA448" s="2520"/>
      <c r="CB448" s="2520"/>
      <c r="CC448" s="2520"/>
      <c r="CD448" s="2520"/>
      <c r="CE448" s="2520"/>
      <c r="CF448" s="2520"/>
      <c r="CG448" s="2520"/>
      <c r="CH448" s="2520"/>
      <c r="CI448" s="2520"/>
      <c r="CJ448" s="2520"/>
      <c r="CK448" s="2520"/>
      <c r="CL448" s="2520"/>
      <c r="CM448" s="2520"/>
      <c r="CN448" s="2520"/>
      <c r="CO448" s="2520"/>
      <c r="CP448" s="2520"/>
      <c r="CQ448" s="2520"/>
      <c r="CR448" s="2520"/>
      <c r="CS448" s="2520"/>
      <c r="CT448" s="2520"/>
      <c r="CU448" s="2520"/>
      <c r="CV448" s="2520"/>
      <c r="CW448" s="2520"/>
      <c r="CX448" s="2520"/>
      <c r="CY448" s="2520"/>
      <c r="CZ448" s="2520"/>
      <c r="DA448" s="2520"/>
      <c r="DB448" s="2520"/>
      <c r="DC448" s="2520"/>
      <c r="DD448" s="2520"/>
      <c r="DE448" s="2520"/>
      <c r="DF448" s="2520"/>
      <c r="DG448" s="2520"/>
      <c r="DH448" s="2520"/>
      <c r="DI448" s="2520"/>
      <c r="DJ448" s="2520"/>
      <c r="DK448" s="2520"/>
      <c r="DL448" s="2520"/>
      <c r="DM448" s="2520"/>
      <c r="DN448" s="2520"/>
      <c r="DO448" s="2520"/>
      <c r="DP448" s="2520"/>
      <c r="DQ448" s="2520"/>
      <c r="DR448" s="2520"/>
      <c r="DS448" s="2520"/>
      <c r="DT448" s="2520"/>
      <c r="DU448" s="2520"/>
      <c r="DV448" s="2520"/>
      <c r="DW448" s="2520"/>
      <c r="DX448" s="2520"/>
      <c r="DY448" s="2520"/>
      <c r="DZ448" s="2520"/>
      <c r="EA448" s="2520"/>
      <c r="EB448" s="2520"/>
      <c r="EC448" s="2520"/>
      <c r="ED448" s="2520"/>
      <c r="EE448" s="2520"/>
      <c r="EF448" s="2520"/>
      <c r="EG448" s="2520"/>
      <c r="EH448" s="2520"/>
      <c r="EI448" s="2520"/>
      <c r="EJ448" s="2520"/>
      <c r="EK448" s="2520"/>
      <c r="EL448" s="2520"/>
      <c r="EM448" s="2520"/>
      <c r="EN448" s="2520"/>
      <c r="EO448" s="2520"/>
      <c r="EP448" s="2520"/>
      <c r="EQ448" s="2520"/>
      <c r="ER448" s="2520"/>
      <c r="ES448" s="2520"/>
      <c r="ET448" s="2520"/>
      <c r="EU448" s="2520"/>
      <c r="EV448" s="2520"/>
      <c r="EW448" s="2520"/>
      <c r="EX448" s="2520"/>
      <c r="EY448" s="2520"/>
      <c r="EZ448" s="2520"/>
      <c r="FA448" s="2520"/>
      <c r="FB448" s="2520"/>
      <c r="FC448" s="2520"/>
      <c r="FD448" s="2520"/>
      <c r="FE448" s="2520"/>
      <c r="FF448" s="2520"/>
      <c r="FG448" s="2520"/>
      <c r="FH448" s="2520"/>
      <c r="FI448" s="2520"/>
      <c r="FJ448" s="2520"/>
      <c r="FK448" s="2520"/>
      <c r="FL448" s="2520"/>
      <c r="FM448" s="2520"/>
      <c r="FN448" s="2520"/>
      <c r="FO448" s="2520"/>
      <c r="FP448" s="2520"/>
      <c r="FQ448" s="2520"/>
      <c r="FR448" s="2520"/>
      <c r="FS448" s="2520"/>
      <c r="FT448" s="2520"/>
      <c r="FU448" s="2520"/>
      <c r="FV448" s="2520"/>
      <c r="FW448" s="2520"/>
      <c r="FX448" s="2520"/>
      <c r="FY448" s="2520"/>
      <c r="FZ448" s="2520"/>
      <c r="GA448" s="2520"/>
      <c r="GB448" s="2520"/>
      <c r="GC448" s="2520"/>
      <c r="GD448" s="2520"/>
      <c r="GE448" s="2520"/>
      <c r="GF448" s="2520"/>
      <c r="GG448" s="2520"/>
      <c r="GH448" s="2520"/>
      <c r="GI448" s="2520"/>
      <c r="GJ448" s="2520"/>
      <c r="GK448" s="2520"/>
      <c r="GL448" s="2520"/>
      <c r="GM448" s="2520"/>
      <c r="GN448" s="2520"/>
      <c r="GO448" s="2520"/>
      <c r="GP448" s="2520"/>
      <c r="GQ448" s="2520"/>
      <c r="GR448" s="2520"/>
      <c r="GS448" s="2520"/>
      <c r="GT448" s="2520"/>
      <c r="GU448" s="2520"/>
      <c r="GV448" s="2520"/>
      <c r="GW448" s="2520"/>
      <c r="GX448" s="2520"/>
      <c r="GY448" s="2520"/>
      <c r="GZ448" s="2520"/>
      <c r="HA448" s="2520"/>
      <c r="HB448" s="2520"/>
      <c r="HC448" s="2520"/>
      <c r="HD448" s="2520"/>
      <c r="HE448" s="2520"/>
      <c r="HF448" s="2520"/>
      <c r="HG448" s="2520"/>
      <c r="HH448" s="2520"/>
      <c r="HI448" s="2520"/>
      <c r="HJ448" s="2520"/>
      <c r="HK448" s="2520"/>
      <c r="HL448" s="2520"/>
      <c r="HM448" s="2520"/>
      <c r="HN448" s="2520"/>
      <c r="HO448" s="2520"/>
      <c r="HP448" s="2520"/>
      <c r="HQ448" s="2520"/>
      <c r="HR448" s="2520"/>
      <c r="HS448" s="2520"/>
      <c r="HT448" s="2520"/>
      <c r="HU448" s="2520"/>
      <c r="HV448" s="2520"/>
      <c r="HW448" s="2520"/>
      <c r="HX448" s="2520"/>
      <c r="HY448" s="2520"/>
      <c r="HZ448" s="2520"/>
      <c r="IA448" s="2520"/>
      <c r="IB448" s="2520"/>
      <c r="IC448" s="2520"/>
      <c r="ID448" s="2520"/>
      <c r="IE448" s="2520"/>
      <c r="IF448" s="2520"/>
      <c r="IG448" s="2520"/>
      <c r="IH448" s="2520"/>
      <c r="II448" s="2520"/>
      <c r="IJ448" s="2520"/>
      <c r="IK448" s="2520"/>
      <c r="IL448" s="2520"/>
      <c r="IM448" s="2520"/>
      <c r="IN448" s="2520"/>
      <c r="IO448" s="2520"/>
      <c r="IP448" s="2520"/>
      <c r="IQ448" s="2520"/>
      <c r="IR448" s="2520"/>
      <c r="IS448" s="2520"/>
      <c r="IT448" s="2520"/>
      <c r="IU448" s="2520"/>
      <c r="IV448" s="2520"/>
    </row>
    <row r="449" spans="1:256" s="2565" customFormat="1" ht="15.6" customHeight="1">
      <c r="A449" s="2522"/>
      <c r="B449" s="2522"/>
      <c r="C449" s="2641"/>
      <c r="D449" s="2642"/>
      <c r="E449" s="2521"/>
      <c r="F449" s="2621" t="s">
        <v>637</v>
      </c>
      <c r="G449" s="2632"/>
      <c r="H449" s="2632"/>
      <c r="I449" s="2632"/>
      <c r="J449" s="2632"/>
      <c r="K449" s="2632"/>
      <c r="L449" s="2632"/>
      <c r="M449" s="2632"/>
      <c r="N449" s="2632"/>
      <c r="O449" s="808">
        <v>55900</v>
      </c>
      <c r="P449" s="808">
        <v>26700</v>
      </c>
      <c r="Q449" s="808">
        <v>40500</v>
      </c>
      <c r="R449" s="808">
        <v>44300</v>
      </c>
      <c r="S449" s="2643">
        <v>50400</v>
      </c>
      <c r="T449" s="2643">
        <v>51300</v>
      </c>
      <c r="U449" s="810">
        <v>44300</v>
      </c>
      <c r="V449" s="2644">
        <v>70500</v>
      </c>
      <c r="W449" s="2644">
        <v>68000</v>
      </c>
      <c r="X449" s="1652">
        <v>66200</v>
      </c>
      <c r="Y449" s="2646">
        <v>45200</v>
      </c>
      <c r="Z449" s="2646">
        <v>45200</v>
      </c>
      <c r="AA449" s="2647">
        <v>57000</v>
      </c>
      <c r="AB449" s="2647">
        <v>58900</v>
      </c>
      <c r="AC449" s="515">
        <v>60400</v>
      </c>
      <c r="AD449" s="515">
        <v>61900</v>
      </c>
      <c r="AE449" s="515">
        <v>63400</v>
      </c>
      <c r="AF449" s="515">
        <v>65000</v>
      </c>
      <c r="AG449" s="515">
        <v>66600</v>
      </c>
      <c r="AH449" s="515">
        <v>68300</v>
      </c>
      <c r="AI449" s="515">
        <v>70000</v>
      </c>
      <c r="AJ449" s="515">
        <v>71800</v>
      </c>
      <c r="AK449" s="515">
        <v>73600</v>
      </c>
      <c r="AL449" s="515">
        <v>75400</v>
      </c>
      <c r="AM449" s="515">
        <v>77300</v>
      </c>
      <c r="AN449" s="515">
        <v>79200</v>
      </c>
      <c r="AO449" s="515">
        <v>81200</v>
      </c>
      <c r="AP449" s="561">
        <v>83200</v>
      </c>
      <c r="AQ449" s="2520"/>
      <c r="AR449" s="2520"/>
      <c r="AS449" s="1652">
        <v>45200</v>
      </c>
      <c r="AT449" s="2520"/>
      <c r="AU449" s="2520"/>
      <c r="AV449" s="2520"/>
      <c r="AW449" s="2520"/>
      <c r="AX449" s="2520"/>
      <c r="AY449" s="2520"/>
      <c r="AZ449" s="2520"/>
      <c r="BA449" s="2520"/>
      <c r="BB449" s="2520"/>
      <c r="BC449" s="2520"/>
      <c r="BD449" s="2520"/>
      <c r="BE449" s="2520"/>
      <c r="BF449" s="2520"/>
      <c r="BG449" s="2520"/>
      <c r="BH449" s="2520"/>
      <c r="BI449" s="2520"/>
      <c r="BJ449" s="2520"/>
      <c r="BK449" s="2520"/>
      <c r="BL449" s="2520"/>
      <c r="BM449" s="2520"/>
      <c r="BN449" s="2520"/>
      <c r="BO449" s="2520"/>
      <c r="BP449" s="2520"/>
      <c r="BQ449" s="2520"/>
      <c r="BR449" s="2520"/>
      <c r="BS449" s="2520"/>
      <c r="BT449" s="2520"/>
      <c r="BU449" s="2520"/>
      <c r="BV449" s="2520"/>
      <c r="BW449" s="2520"/>
      <c r="BX449" s="2520"/>
      <c r="BY449" s="2520"/>
      <c r="BZ449" s="2520"/>
      <c r="CA449" s="2520"/>
      <c r="CB449" s="2520"/>
      <c r="CC449" s="2520"/>
      <c r="CD449" s="2520"/>
      <c r="CE449" s="2520"/>
      <c r="CF449" s="2520"/>
      <c r="CG449" s="2520"/>
      <c r="CH449" s="2520"/>
      <c r="CI449" s="2520"/>
      <c r="CJ449" s="2520"/>
      <c r="CK449" s="2520"/>
      <c r="CL449" s="2520"/>
      <c r="CM449" s="2520"/>
      <c r="CN449" s="2520"/>
      <c r="CO449" s="2520"/>
      <c r="CP449" s="2520"/>
      <c r="CQ449" s="2520"/>
      <c r="CR449" s="2520"/>
      <c r="CS449" s="2520"/>
      <c r="CT449" s="2520"/>
      <c r="CU449" s="2520"/>
      <c r="CV449" s="2520"/>
      <c r="CW449" s="2520"/>
      <c r="CX449" s="2520"/>
      <c r="CY449" s="2520"/>
      <c r="CZ449" s="2520"/>
      <c r="DA449" s="2520"/>
      <c r="DB449" s="2520"/>
      <c r="DC449" s="2520"/>
      <c r="DD449" s="2520"/>
      <c r="DE449" s="2520"/>
      <c r="DF449" s="2520"/>
      <c r="DG449" s="2520"/>
      <c r="DH449" s="2520"/>
      <c r="DI449" s="2520"/>
      <c r="DJ449" s="2520"/>
      <c r="DK449" s="2520"/>
      <c r="DL449" s="2520"/>
      <c r="DM449" s="2520"/>
      <c r="DN449" s="2520"/>
      <c r="DO449" s="2520"/>
      <c r="DP449" s="2520"/>
      <c r="DQ449" s="2520"/>
      <c r="DR449" s="2520"/>
      <c r="DS449" s="2520"/>
      <c r="DT449" s="2520"/>
      <c r="DU449" s="2520"/>
      <c r="DV449" s="2520"/>
      <c r="DW449" s="2520"/>
      <c r="DX449" s="2520"/>
      <c r="DY449" s="2520"/>
      <c r="DZ449" s="2520"/>
      <c r="EA449" s="2520"/>
      <c r="EB449" s="2520"/>
      <c r="EC449" s="2520"/>
      <c r="ED449" s="2520"/>
      <c r="EE449" s="2520"/>
      <c r="EF449" s="2520"/>
      <c r="EG449" s="2520"/>
      <c r="EH449" s="2520"/>
      <c r="EI449" s="2520"/>
      <c r="EJ449" s="2520"/>
      <c r="EK449" s="2520"/>
      <c r="EL449" s="2520"/>
      <c r="EM449" s="2520"/>
      <c r="EN449" s="2520"/>
      <c r="EO449" s="2520"/>
      <c r="EP449" s="2520"/>
      <c r="EQ449" s="2520"/>
      <c r="ER449" s="2520"/>
      <c r="ES449" s="2520"/>
      <c r="ET449" s="2520"/>
      <c r="EU449" s="2520"/>
      <c r="EV449" s="2520"/>
      <c r="EW449" s="2520"/>
      <c r="EX449" s="2520"/>
      <c r="EY449" s="2520"/>
      <c r="EZ449" s="2520"/>
      <c r="FA449" s="2520"/>
      <c r="FB449" s="2520"/>
      <c r="FC449" s="2520"/>
      <c r="FD449" s="2520"/>
      <c r="FE449" s="2520"/>
      <c r="FF449" s="2520"/>
      <c r="FG449" s="2520"/>
      <c r="FH449" s="2520"/>
      <c r="FI449" s="2520"/>
      <c r="FJ449" s="2520"/>
      <c r="FK449" s="2520"/>
      <c r="FL449" s="2520"/>
      <c r="FM449" s="2520"/>
      <c r="FN449" s="2520"/>
      <c r="FO449" s="2520"/>
      <c r="FP449" s="2520"/>
      <c r="FQ449" s="2520"/>
      <c r="FR449" s="2520"/>
      <c r="FS449" s="2520"/>
      <c r="FT449" s="2520"/>
      <c r="FU449" s="2520"/>
      <c r="FV449" s="2520"/>
      <c r="FW449" s="2520"/>
      <c r="FX449" s="2520"/>
      <c r="FY449" s="2520"/>
      <c r="FZ449" s="2520"/>
      <c r="GA449" s="2520"/>
      <c r="GB449" s="2520"/>
      <c r="GC449" s="2520"/>
      <c r="GD449" s="2520"/>
      <c r="GE449" s="2520"/>
      <c r="GF449" s="2520"/>
      <c r="GG449" s="2520"/>
      <c r="GH449" s="2520"/>
      <c r="GI449" s="2520"/>
      <c r="GJ449" s="2520"/>
      <c r="GK449" s="2520"/>
      <c r="GL449" s="2520"/>
      <c r="GM449" s="2520"/>
      <c r="GN449" s="2520"/>
      <c r="GO449" s="2520"/>
      <c r="GP449" s="2520"/>
      <c r="GQ449" s="2520"/>
      <c r="GR449" s="2520"/>
      <c r="GS449" s="2520"/>
      <c r="GT449" s="2520"/>
      <c r="GU449" s="2520"/>
      <c r="GV449" s="2520"/>
      <c r="GW449" s="2520"/>
      <c r="GX449" s="2520"/>
      <c r="GY449" s="2520"/>
      <c r="GZ449" s="2520"/>
      <c r="HA449" s="2520"/>
      <c r="HB449" s="2520"/>
      <c r="HC449" s="2520"/>
      <c r="HD449" s="2520"/>
      <c r="HE449" s="2520"/>
      <c r="HF449" s="2520"/>
      <c r="HG449" s="2520"/>
      <c r="HH449" s="2520"/>
      <c r="HI449" s="2520"/>
      <c r="HJ449" s="2520"/>
      <c r="HK449" s="2520"/>
      <c r="HL449" s="2520"/>
      <c r="HM449" s="2520"/>
      <c r="HN449" s="2520"/>
      <c r="HO449" s="2520"/>
      <c r="HP449" s="2520"/>
      <c r="HQ449" s="2520"/>
      <c r="HR449" s="2520"/>
      <c r="HS449" s="2520"/>
      <c r="HT449" s="2520"/>
      <c r="HU449" s="2520"/>
      <c r="HV449" s="2520"/>
      <c r="HW449" s="2520"/>
      <c r="HX449" s="2520"/>
      <c r="HY449" s="2520"/>
      <c r="HZ449" s="2520"/>
      <c r="IA449" s="2520"/>
      <c r="IB449" s="2520"/>
      <c r="IC449" s="2520"/>
      <c r="ID449" s="2520"/>
      <c r="IE449" s="2520"/>
      <c r="IF449" s="2520"/>
      <c r="IG449" s="2520"/>
      <c r="IH449" s="2520"/>
      <c r="II449" s="2520"/>
      <c r="IJ449" s="2520"/>
      <c r="IK449" s="2520"/>
      <c r="IL449" s="2520"/>
      <c r="IM449" s="2520"/>
      <c r="IN449" s="2520"/>
      <c r="IO449" s="2520"/>
      <c r="IP449" s="2520"/>
      <c r="IQ449" s="2520"/>
      <c r="IR449" s="2520"/>
      <c r="IS449" s="2520"/>
      <c r="IT449" s="2520"/>
      <c r="IU449" s="2520"/>
      <c r="IV449" s="2520"/>
    </row>
    <row r="450" spans="1:256" s="2565" customFormat="1" ht="15.6" customHeight="1">
      <c r="A450" s="2522"/>
      <c r="B450" s="2522"/>
      <c r="C450" s="2641"/>
      <c r="D450" s="2642"/>
      <c r="E450" s="2521"/>
      <c r="F450" s="2648" t="s">
        <v>640</v>
      </c>
      <c r="G450" s="2649"/>
      <c r="H450" s="2649"/>
      <c r="I450" s="2649"/>
      <c r="J450" s="2649"/>
      <c r="K450" s="2649"/>
      <c r="L450" s="2649"/>
      <c r="M450" s="2649"/>
      <c r="N450" s="2649"/>
      <c r="O450" s="808"/>
      <c r="P450" s="808">
        <v>0</v>
      </c>
      <c r="Q450" s="808">
        <v>0</v>
      </c>
      <c r="R450" s="808">
        <v>0</v>
      </c>
      <c r="S450" s="2643">
        <v>0</v>
      </c>
      <c r="T450" s="2643">
        <v>0</v>
      </c>
      <c r="U450" s="810">
        <v>0</v>
      </c>
      <c r="V450" s="2644">
        <v>0</v>
      </c>
      <c r="W450" s="2644">
        <v>0</v>
      </c>
      <c r="X450" s="1652">
        <v>0</v>
      </c>
      <c r="Y450" s="2646">
        <v>0</v>
      </c>
      <c r="Z450" s="2646">
        <v>0</v>
      </c>
      <c r="AA450" s="2647">
        <v>-76100</v>
      </c>
      <c r="AB450" s="2647">
        <v>-79100</v>
      </c>
      <c r="AC450" s="515">
        <v>-81100</v>
      </c>
      <c r="AD450" s="515">
        <v>-83100</v>
      </c>
      <c r="AE450" s="515">
        <v>-85200</v>
      </c>
      <c r="AF450" s="515">
        <v>-87300</v>
      </c>
      <c r="AG450" s="515">
        <v>-89500</v>
      </c>
      <c r="AH450" s="515">
        <v>-91700</v>
      </c>
      <c r="AI450" s="515">
        <v>-94000</v>
      </c>
      <c r="AJ450" s="515">
        <v>-96400</v>
      </c>
      <c r="AK450" s="515">
        <v>-98800</v>
      </c>
      <c r="AL450" s="515">
        <v>-101300</v>
      </c>
      <c r="AM450" s="515">
        <v>-103800</v>
      </c>
      <c r="AN450" s="515">
        <v>-106400</v>
      </c>
      <c r="AO450" s="515">
        <v>-109100</v>
      </c>
      <c r="AP450" s="561">
        <v>-111800</v>
      </c>
      <c r="AQ450" s="2520"/>
      <c r="AR450" s="2520"/>
      <c r="AS450" s="1652">
        <v>0</v>
      </c>
      <c r="AT450" s="2520"/>
      <c r="AU450" s="2520"/>
      <c r="AV450" s="2520"/>
      <c r="AW450" s="2520"/>
      <c r="AX450" s="2520"/>
      <c r="AY450" s="2520"/>
      <c r="AZ450" s="2520"/>
      <c r="BA450" s="2520"/>
      <c r="BB450" s="2520"/>
      <c r="BC450" s="2520"/>
      <c r="BD450" s="2520"/>
      <c r="BE450" s="2520"/>
      <c r="BF450" s="2520"/>
      <c r="BG450" s="2520"/>
      <c r="BH450" s="2520"/>
      <c r="BI450" s="2520"/>
      <c r="BJ450" s="2520"/>
      <c r="BK450" s="2520"/>
      <c r="BL450" s="2520"/>
      <c r="BM450" s="2520"/>
      <c r="BN450" s="2520"/>
      <c r="BO450" s="2520"/>
      <c r="BP450" s="2520"/>
      <c r="BQ450" s="2520"/>
      <c r="BR450" s="2520"/>
      <c r="BS450" s="2520"/>
      <c r="BT450" s="2520"/>
      <c r="BU450" s="2520"/>
      <c r="BV450" s="2520"/>
      <c r="BW450" s="2520"/>
      <c r="BX450" s="2520"/>
      <c r="BY450" s="2520"/>
      <c r="BZ450" s="2520"/>
      <c r="CA450" s="2520"/>
      <c r="CB450" s="2520"/>
      <c r="CC450" s="2520"/>
      <c r="CD450" s="2520"/>
      <c r="CE450" s="2520"/>
      <c r="CF450" s="2520"/>
      <c r="CG450" s="2520"/>
      <c r="CH450" s="2520"/>
      <c r="CI450" s="2520"/>
      <c r="CJ450" s="2520"/>
      <c r="CK450" s="2520"/>
      <c r="CL450" s="2520"/>
      <c r="CM450" s="2520"/>
      <c r="CN450" s="2520"/>
      <c r="CO450" s="2520"/>
      <c r="CP450" s="2520"/>
      <c r="CQ450" s="2520"/>
      <c r="CR450" s="2520"/>
      <c r="CS450" s="2520"/>
      <c r="CT450" s="2520"/>
      <c r="CU450" s="2520"/>
      <c r="CV450" s="2520"/>
      <c r="CW450" s="2520"/>
      <c r="CX450" s="2520"/>
      <c r="CY450" s="2520"/>
      <c r="CZ450" s="2520"/>
      <c r="DA450" s="2520"/>
      <c r="DB450" s="2520"/>
      <c r="DC450" s="2520"/>
      <c r="DD450" s="2520"/>
      <c r="DE450" s="2520"/>
      <c r="DF450" s="2520"/>
      <c r="DG450" s="2520"/>
      <c r="DH450" s="2520"/>
      <c r="DI450" s="2520"/>
      <c r="DJ450" s="2520"/>
      <c r="DK450" s="2520"/>
      <c r="DL450" s="2520"/>
      <c r="DM450" s="2520"/>
      <c r="DN450" s="2520"/>
      <c r="DO450" s="2520"/>
      <c r="DP450" s="2520"/>
      <c r="DQ450" s="2520"/>
      <c r="DR450" s="2520"/>
      <c r="DS450" s="2520"/>
      <c r="DT450" s="2520"/>
      <c r="DU450" s="2520"/>
      <c r="DV450" s="2520"/>
      <c r="DW450" s="2520"/>
      <c r="DX450" s="2520"/>
      <c r="DY450" s="2520"/>
      <c r="DZ450" s="2520"/>
      <c r="EA450" s="2520"/>
      <c r="EB450" s="2520"/>
      <c r="EC450" s="2520"/>
      <c r="ED450" s="2520"/>
      <c r="EE450" s="2520"/>
      <c r="EF450" s="2520"/>
      <c r="EG450" s="2520"/>
      <c r="EH450" s="2520"/>
      <c r="EI450" s="2520"/>
      <c r="EJ450" s="2520"/>
      <c r="EK450" s="2520"/>
      <c r="EL450" s="2520"/>
      <c r="EM450" s="2520"/>
      <c r="EN450" s="2520"/>
      <c r="EO450" s="2520"/>
      <c r="EP450" s="2520"/>
      <c r="EQ450" s="2520"/>
      <c r="ER450" s="2520"/>
      <c r="ES450" s="2520"/>
      <c r="ET450" s="2520"/>
      <c r="EU450" s="2520"/>
      <c r="EV450" s="2520"/>
      <c r="EW450" s="2520"/>
      <c r="EX450" s="2520"/>
      <c r="EY450" s="2520"/>
      <c r="EZ450" s="2520"/>
      <c r="FA450" s="2520"/>
      <c r="FB450" s="2520"/>
      <c r="FC450" s="2520"/>
      <c r="FD450" s="2520"/>
      <c r="FE450" s="2520"/>
      <c r="FF450" s="2520"/>
      <c r="FG450" s="2520"/>
      <c r="FH450" s="2520"/>
      <c r="FI450" s="2520"/>
      <c r="FJ450" s="2520"/>
      <c r="FK450" s="2520"/>
      <c r="FL450" s="2520"/>
      <c r="FM450" s="2520"/>
      <c r="FN450" s="2520"/>
      <c r="FO450" s="2520"/>
      <c r="FP450" s="2520"/>
      <c r="FQ450" s="2520"/>
      <c r="FR450" s="2520"/>
      <c r="FS450" s="2520"/>
      <c r="FT450" s="2520"/>
      <c r="FU450" s="2520"/>
      <c r="FV450" s="2520"/>
      <c r="FW450" s="2520"/>
      <c r="FX450" s="2520"/>
      <c r="FY450" s="2520"/>
      <c r="FZ450" s="2520"/>
      <c r="GA450" s="2520"/>
      <c r="GB450" s="2520"/>
      <c r="GC450" s="2520"/>
      <c r="GD450" s="2520"/>
      <c r="GE450" s="2520"/>
      <c r="GF450" s="2520"/>
      <c r="GG450" s="2520"/>
      <c r="GH450" s="2520"/>
      <c r="GI450" s="2520"/>
      <c r="GJ450" s="2520"/>
      <c r="GK450" s="2520"/>
      <c r="GL450" s="2520"/>
      <c r="GM450" s="2520"/>
      <c r="GN450" s="2520"/>
      <c r="GO450" s="2520"/>
      <c r="GP450" s="2520"/>
      <c r="GQ450" s="2520"/>
      <c r="GR450" s="2520"/>
      <c r="GS450" s="2520"/>
      <c r="GT450" s="2520"/>
      <c r="GU450" s="2520"/>
      <c r="GV450" s="2520"/>
      <c r="GW450" s="2520"/>
      <c r="GX450" s="2520"/>
      <c r="GY450" s="2520"/>
      <c r="GZ450" s="2520"/>
      <c r="HA450" s="2520"/>
      <c r="HB450" s="2520"/>
      <c r="HC450" s="2520"/>
      <c r="HD450" s="2520"/>
      <c r="HE450" s="2520"/>
      <c r="HF450" s="2520"/>
      <c r="HG450" s="2520"/>
      <c r="HH450" s="2520"/>
      <c r="HI450" s="2520"/>
      <c r="HJ450" s="2520"/>
      <c r="HK450" s="2520"/>
      <c r="HL450" s="2520"/>
      <c r="HM450" s="2520"/>
      <c r="HN450" s="2520"/>
      <c r="HO450" s="2520"/>
      <c r="HP450" s="2520"/>
      <c r="HQ450" s="2520"/>
      <c r="HR450" s="2520"/>
      <c r="HS450" s="2520"/>
      <c r="HT450" s="2520"/>
      <c r="HU450" s="2520"/>
      <c r="HV450" s="2520"/>
      <c r="HW450" s="2520"/>
      <c r="HX450" s="2520"/>
      <c r="HY450" s="2520"/>
      <c r="HZ450" s="2520"/>
      <c r="IA450" s="2520"/>
      <c r="IB450" s="2520"/>
      <c r="IC450" s="2520"/>
      <c r="ID450" s="2520"/>
      <c r="IE450" s="2520"/>
      <c r="IF450" s="2520"/>
      <c r="IG450" s="2520"/>
      <c r="IH450" s="2520"/>
      <c r="II450" s="2520"/>
      <c r="IJ450" s="2520"/>
      <c r="IK450" s="2520"/>
      <c r="IL450" s="2520"/>
      <c r="IM450" s="2520"/>
      <c r="IN450" s="2520"/>
      <c r="IO450" s="2520"/>
      <c r="IP450" s="2520"/>
      <c r="IQ450" s="2520"/>
      <c r="IR450" s="2520"/>
      <c r="IS450" s="2520"/>
      <c r="IT450" s="2520"/>
      <c r="IU450" s="2520"/>
      <c r="IV450" s="2520"/>
    </row>
    <row r="451" spans="1:256" s="2565" customFormat="1" ht="15.6" customHeight="1">
      <c r="A451" s="2522"/>
      <c r="B451" s="2522"/>
      <c r="C451" s="2641"/>
      <c r="D451" s="2668"/>
      <c r="E451" s="2448"/>
      <c r="F451" s="2691" t="s">
        <v>37</v>
      </c>
      <c r="G451" s="2671"/>
      <c r="H451" s="2671"/>
      <c r="I451" s="2671"/>
      <c r="J451" s="2671"/>
      <c r="K451" s="2671"/>
      <c r="L451" s="2671"/>
      <c r="M451" s="2671"/>
      <c r="N451" s="2671"/>
      <c r="O451" s="557">
        <v>1218690</v>
      </c>
      <c r="P451" s="2633">
        <v>817200</v>
      </c>
      <c r="Q451" s="2633">
        <v>1035800</v>
      </c>
      <c r="R451" s="2633">
        <v>1381600</v>
      </c>
      <c r="S451" s="2672">
        <v>1278000</v>
      </c>
      <c r="T451" s="2672">
        <v>1522500</v>
      </c>
      <c r="U451" s="2673">
        <v>1560700</v>
      </c>
      <c r="V451" s="2674">
        <v>1722600</v>
      </c>
      <c r="W451" s="557">
        <v>1712900</v>
      </c>
      <c r="X451" s="2675">
        <v>961500</v>
      </c>
      <c r="Y451" s="2676">
        <v>963500</v>
      </c>
      <c r="Z451" s="2676">
        <v>1013700</v>
      </c>
      <c r="AA451" s="2677">
        <v>1568739.74600175</v>
      </c>
      <c r="AB451" s="2677">
        <v>1581053.89969825</v>
      </c>
      <c r="AC451" s="557">
        <v>1646300</v>
      </c>
      <c r="AD451" s="557">
        <v>1722400</v>
      </c>
      <c r="AE451" s="557">
        <v>1803000</v>
      </c>
      <c r="AF451" s="557">
        <v>1886300</v>
      </c>
      <c r="AG451" s="557">
        <v>1954300</v>
      </c>
      <c r="AH451" s="557">
        <v>2024900</v>
      </c>
      <c r="AI451" s="557">
        <v>2098000</v>
      </c>
      <c r="AJ451" s="557">
        <v>2173800</v>
      </c>
      <c r="AK451" s="557">
        <v>2252600</v>
      </c>
      <c r="AL451" s="557">
        <v>2334400</v>
      </c>
      <c r="AM451" s="557">
        <v>2419500</v>
      </c>
      <c r="AN451" s="557">
        <v>2507900</v>
      </c>
      <c r="AO451" s="557">
        <v>2599800</v>
      </c>
      <c r="AP451" s="558">
        <v>2695300</v>
      </c>
      <c r="AS451" s="2675">
        <v>1013700</v>
      </c>
    </row>
    <row r="452" spans="1:256" s="2565" customFormat="1" ht="15.6" customHeight="1">
      <c r="A452" s="2522"/>
      <c r="B452" s="2522"/>
      <c r="C452" s="2641"/>
      <c r="D452" s="2682"/>
      <c r="E452" s="2683" t="s">
        <v>37</v>
      </c>
      <c r="F452" s="2684"/>
      <c r="G452" s="2685"/>
      <c r="H452" s="2685"/>
      <c r="I452" s="2685"/>
      <c r="J452" s="2685"/>
      <c r="K452" s="2685"/>
      <c r="L452" s="2685"/>
      <c r="M452" s="2685"/>
      <c r="N452" s="2685"/>
      <c r="O452" s="566">
        <v>50481972</v>
      </c>
      <c r="P452" s="2686">
        <v>47862000</v>
      </c>
      <c r="Q452" s="2686">
        <v>47704200</v>
      </c>
      <c r="R452" s="2686">
        <v>51688000</v>
      </c>
      <c r="S452" s="2687">
        <v>50296100</v>
      </c>
      <c r="T452" s="566">
        <v>30209600</v>
      </c>
      <c r="U452" s="566">
        <v>32585500</v>
      </c>
      <c r="V452" s="566">
        <v>32612000</v>
      </c>
      <c r="W452" s="566">
        <v>34215800</v>
      </c>
      <c r="X452" s="2688">
        <v>35549600</v>
      </c>
      <c r="Y452" s="2689">
        <v>37471000</v>
      </c>
      <c r="Z452" s="2689">
        <v>39845300</v>
      </c>
      <c r="AA452" s="2690">
        <v>54217122.512509249</v>
      </c>
      <c r="AB452" s="2690">
        <v>55025376.972090662</v>
      </c>
      <c r="AC452" s="566">
        <v>57089300</v>
      </c>
      <c r="AD452" s="566">
        <v>59451300</v>
      </c>
      <c r="AE452" s="566">
        <v>61944400</v>
      </c>
      <c r="AF452" s="566">
        <v>64515700</v>
      </c>
      <c r="AG452" s="566">
        <v>66688300</v>
      </c>
      <c r="AH452" s="566">
        <v>68936300</v>
      </c>
      <c r="AI452" s="566">
        <v>71262300</v>
      </c>
      <c r="AJ452" s="566">
        <v>73668700</v>
      </c>
      <c r="AK452" s="566">
        <v>76164500</v>
      </c>
      <c r="AL452" s="566">
        <v>78752900</v>
      </c>
      <c r="AM452" s="566">
        <v>81437700</v>
      </c>
      <c r="AN452" s="566">
        <v>84222100</v>
      </c>
      <c r="AO452" s="566">
        <v>87109900</v>
      </c>
      <c r="AP452" s="566">
        <v>90105000</v>
      </c>
      <c r="AS452" s="2688">
        <v>41207200</v>
      </c>
    </row>
    <row r="453" spans="1:256" s="2565" customFormat="1" ht="15.6" customHeight="1">
      <c r="A453" s="2522"/>
      <c r="B453" s="2522"/>
      <c r="C453" s="2641"/>
      <c r="D453" s="2636" t="s">
        <v>785</v>
      </c>
      <c r="F453" s="2617"/>
      <c r="G453" s="2637"/>
      <c r="H453" s="2637"/>
      <c r="I453" s="2637"/>
      <c r="J453" s="2637"/>
      <c r="K453" s="2637"/>
      <c r="L453" s="2637"/>
      <c r="M453" s="2637"/>
      <c r="N453" s="2637"/>
      <c r="O453" s="2638"/>
      <c r="P453" s="2638"/>
      <c r="Q453" s="2638"/>
      <c r="R453" s="2638"/>
      <c r="S453" s="2639"/>
      <c r="T453" s="2639"/>
      <c r="U453" s="2663"/>
      <c r="V453" s="2664"/>
      <c r="W453" s="2664"/>
      <c r="X453" s="2665"/>
      <c r="Y453" s="2666"/>
      <c r="Z453" s="2666"/>
      <c r="AA453" s="2667"/>
      <c r="AB453" s="2667"/>
      <c r="AC453" s="524"/>
      <c r="AD453" s="524"/>
      <c r="AE453" s="524"/>
      <c r="AF453" s="524"/>
      <c r="AG453" s="524"/>
      <c r="AH453" s="524"/>
      <c r="AI453" s="524"/>
      <c r="AJ453" s="524"/>
      <c r="AK453" s="524"/>
      <c r="AL453" s="524"/>
      <c r="AM453" s="524"/>
      <c r="AN453" s="524"/>
      <c r="AO453" s="524"/>
      <c r="AP453" s="469"/>
      <c r="AQ453" s="2520"/>
      <c r="AR453" s="2520"/>
      <c r="AS453" s="2665"/>
      <c r="AT453" s="2520"/>
      <c r="AU453" s="2520"/>
      <c r="AV453" s="2520"/>
      <c r="AW453" s="2520"/>
      <c r="AX453" s="2520"/>
      <c r="AY453" s="2520"/>
      <c r="AZ453" s="2520"/>
      <c r="BA453" s="2520"/>
      <c r="BB453" s="2520"/>
      <c r="BC453" s="2520"/>
      <c r="BD453" s="2520"/>
      <c r="BE453" s="2520"/>
      <c r="BF453" s="2520"/>
      <c r="BG453" s="2520"/>
      <c r="BH453" s="2520"/>
      <c r="BI453" s="2520"/>
      <c r="BJ453" s="2520"/>
      <c r="BK453" s="2520"/>
      <c r="BL453" s="2520"/>
      <c r="BM453" s="2520"/>
      <c r="BN453" s="2520"/>
      <c r="BO453" s="2520"/>
      <c r="BP453" s="2520"/>
      <c r="BQ453" s="2520"/>
      <c r="BR453" s="2520"/>
      <c r="BS453" s="2520"/>
      <c r="BT453" s="2520"/>
      <c r="BU453" s="2520"/>
      <c r="BV453" s="2520"/>
      <c r="BW453" s="2520"/>
      <c r="BX453" s="2520"/>
      <c r="BY453" s="2520"/>
      <c r="BZ453" s="2520"/>
      <c r="CA453" s="2520"/>
      <c r="CB453" s="2520"/>
      <c r="CC453" s="2520"/>
      <c r="CD453" s="2520"/>
      <c r="CE453" s="2520"/>
      <c r="CF453" s="2520"/>
      <c r="CG453" s="2520"/>
      <c r="CH453" s="2520"/>
      <c r="CI453" s="2520"/>
      <c r="CJ453" s="2520"/>
      <c r="CK453" s="2520"/>
      <c r="CL453" s="2520"/>
      <c r="CM453" s="2520"/>
      <c r="CN453" s="2520"/>
      <c r="CO453" s="2520"/>
      <c r="CP453" s="2520"/>
      <c r="CQ453" s="2520"/>
      <c r="CR453" s="2520"/>
      <c r="CS453" s="2520"/>
      <c r="CT453" s="2520"/>
      <c r="CU453" s="2520"/>
      <c r="CV453" s="2520"/>
      <c r="CW453" s="2520"/>
      <c r="CX453" s="2520"/>
      <c r="CY453" s="2520"/>
      <c r="CZ453" s="2520"/>
      <c r="DA453" s="2520"/>
      <c r="DB453" s="2520"/>
      <c r="DC453" s="2520"/>
      <c r="DD453" s="2520"/>
      <c r="DE453" s="2520"/>
      <c r="DF453" s="2520"/>
      <c r="DG453" s="2520"/>
      <c r="DH453" s="2520"/>
      <c r="DI453" s="2520"/>
      <c r="DJ453" s="2520"/>
      <c r="DK453" s="2520"/>
      <c r="DL453" s="2520"/>
      <c r="DM453" s="2520"/>
      <c r="DN453" s="2520"/>
      <c r="DO453" s="2520"/>
      <c r="DP453" s="2520"/>
      <c r="DQ453" s="2520"/>
      <c r="DR453" s="2520"/>
      <c r="DS453" s="2520"/>
      <c r="DT453" s="2520"/>
      <c r="DU453" s="2520"/>
      <c r="DV453" s="2520"/>
      <c r="DW453" s="2520"/>
      <c r="DX453" s="2520"/>
      <c r="DY453" s="2520"/>
      <c r="DZ453" s="2520"/>
      <c r="EA453" s="2520"/>
      <c r="EB453" s="2520"/>
      <c r="EC453" s="2520"/>
      <c r="ED453" s="2520"/>
      <c r="EE453" s="2520"/>
      <c r="EF453" s="2520"/>
      <c r="EG453" s="2520"/>
      <c r="EH453" s="2520"/>
      <c r="EI453" s="2520"/>
      <c r="EJ453" s="2520"/>
      <c r="EK453" s="2520"/>
      <c r="EL453" s="2520"/>
      <c r="EM453" s="2520"/>
      <c r="EN453" s="2520"/>
      <c r="EO453" s="2520"/>
      <c r="EP453" s="2520"/>
      <c r="EQ453" s="2520"/>
      <c r="ER453" s="2520"/>
      <c r="ES453" s="2520"/>
      <c r="ET453" s="2520"/>
      <c r="EU453" s="2520"/>
      <c r="EV453" s="2520"/>
      <c r="EW453" s="2520"/>
      <c r="EX453" s="2520"/>
      <c r="EY453" s="2520"/>
      <c r="EZ453" s="2520"/>
      <c r="FA453" s="2520"/>
      <c r="FB453" s="2520"/>
      <c r="FC453" s="2520"/>
      <c r="FD453" s="2520"/>
      <c r="FE453" s="2520"/>
      <c r="FF453" s="2520"/>
      <c r="FG453" s="2520"/>
      <c r="FH453" s="2520"/>
      <c r="FI453" s="2520"/>
      <c r="FJ453" s="2520"/>
      <c r="FK453" s="2520"/>
      <c r="FL453" s="2520"/>
      <c r="FM453" s="2520"/>
      <c r="FN453" s="2520"/>
      <c r="FO453" s="2520"/>
      <c r="FP453" s="2520"/>
      <c r="FQ453" s="2520"/>
      <c r="FR453" s="2520"/>
      <c r="FS453" s="2520"/>
      <c r="FT453" s="2520"/>
      <c r="FU453" s="2520"/>
      <c r="FV453" s="2520"/>
      <c r="FW453" s="2520"/>
      <c r="FX453" s="2520"/>
      <c r="FY453" s="2520"/>
      <c r="FZ453" s="2520"/>
      <c r="GA453" s="2520"/>
      <c r="GB453" s="2520"/>
      <c r="GC453" s="2520"/>
      <c r="GD453" s="2520"/>
      <c r="GE453" s="2520"/>
      <c r="GF453" s="2520"/>
      <c r="GG453" s="2520"/>
      <c r="GH453" s="2520"/>
      <c r="GI453" s="2520"/>
      <c r="GJ453" s="2520"/>
      <c r="GK453" s="2520"/>
      <c r="GL453" s="2520"/>
      <c r="GM453" s="2520"/>
      <c r="GN453" s="2520"/>
      <c r="GO453" s="2520"/>
      <c r="GP453" s="2520"/>
      <c r="GQ453" s="2520"/>
      <c r="GR453" s="2520"/>
      <c r="GS453" s="2520"/>
      <c r="GT453" s="2520"/>
      <c r="GU453" s="2520"/>
      <c r="GV453" s="2520"/>
      <c r="GW453" s="2520"/>
      <c r="GX453" s="2520"/>
      <c r="GY453" s="2520"/>
      <c r="GZ453" s="2520"/>
      <c r="HA453" s="2520"/>
      <c r="HB453" s="2520"/>
      <c r="HC453" s="2520"/>
      <c r="HD453" s="2520"/>
      <c r="HE453" s="2520"/>
      <c r="HF453" s="2520"/>
      <c r="HG453" s="2520"/>
      <c r="HH453" s="2520"/>
      <c r="HI453" s="2520"/>
      <c r="HJ453" s="2520"/>
      <c r="HK453" s="2520"/>
      <c r="HL453" s="2520"/>
      <c r="HM453" s="2520"/>
      <c r="HN453" s="2520"/>
      <c r="HO453" s="2520"/>
      <c r="HP453" s="2520"/>
      <c r="HQ453" s="2520"/>
      <c r="HR453" s="2520"/>
      <c r="HS453" s="2520"/>
      <c r="HT453" s="2520"/>
      <c r="HU453" s="2520"/>
      <c r="HV453" s="2520"/>
      <c r="HW453" s="2520"/>
      <c r="HX453" s="2520"/>
      <c r="HY453" s="2520"/>
      <c r="HZ453" s="2520"/>
      <c r="IA453" s="2520"/>
      <c r="IB453" s="2520"/>
      <c r="IC453" s="2520"/>
      <c r="ID453" s="2520"/>
      <c r="IE453" s="2520"/>
      <c r="IF453" s="2520"/>
      <c r="IG453" s="2520"/>
      <c r="IH453" s="2520"/>
      <c r="II453" s="2520"/>
      <c r="IJ453" s="2520"/>
      <c r="IK453" s="2520"/>
      <c r="IL453" s="2520"/>
      <c r="IM453" s="2520"/>
      <c r="IN453" s="2520"/>
      <c r="IO453" s="2520"/>
      <c r="IP453" s="2520"/>
      <c r="IQ453" s="2520"/>
      <c r="IR453" s="2520"/>
      <c r="IS453" s="2520"/>
      <c r="IT453" s="2520"/>
      <c r="IU453" s="2520"/>
      <c r="IV453" s="2520"/>
    </row>
    <row r="454" spans="1:256" ht="15.6" customHeight="1">
      <c r="C454" s="2736"/>
      <c r="D454" s="2642"/>
      <c r="F454" s="2621" t="s">
        <v>628</v>
      </c>
      <c r="G454" s="2632"/>
      <c r="H454" s="2632"/>
      <c r="I454" s="2632"/>
      <c r="J454" s="2632"/>
      <c r="K454" s="2632"/>
      <c r="L454" s="2632"/>
      <c r="M454" s="2632"/>
      <c r="N454" s="2632"/>
      <c r="O454" s="808">
        <v>17404662</v>
      </c>
      <c r="P454" s="808">
        <v>16908800</v>
      </c>
      <c r="Q454" s="808">
        <v>15748600</v>
      </c>
      <c r="R454" s="808">
        <v>18685000</v>
      </c>
      <c r="S454" s="2643">
        <v>18222900</v>
      </c>
      <c r="T454" s="2643">
        <v>19166200</v>
      </c>
      <c r="U454" s="810">
        <v>18462400</v>
      </c>
      <c r="V454" s="2644">
        <v>17008400</v>
      </c>
      <c r="W454" s="2644">
        <v>19207200</v>
      </c>
      <c r="X454" s="1652">
        <v>21326500</v>
      </c>
      <c r="Y454" s="2646">
        <v>21921700</v>
      </c>
      <c r="Z454" s="2646">
        <v>23182200</v>
      </c>
      <c r="AA454" s="2647">
        <v>26642682.066719998</v>
      </c>
      <c r="AB454" s="2647">
        <v>26915983.478783999</v>
      </c>
      <c r="AC454" s="515">
        <v>28021100</v>
      </c>
      <c r="AD454" s="515">
        <v>29308500</v>
      </c>
      <c r="AE454" s="515">
        <v>30673300</v>
      </c>
      <c r="AF454" s="515">
        <v>32082200</v>
      </c>
      <c r="AG454" s="515">
        <v>33235700</v>
      </c>
      <c r="AH454" s="515">
        <v>34431200</v>
      </c>
      <c r="AI454" s="515">
        <v>35670300</v>
      </c>
      <c r="AJ454" s="515">
        <v>36954400</v>
      </c>
      <c r="AK454" s="515">
        <v>38289000</v>
      </c>
      <c r="AL454" s="515">
        <v>39676000</v>
      </c>
      <c r="AM454" s="515">
        <v>41117400</v>
      </c>
      <c r="AN454" s="515">
        <v>42615300</v>
      </c>
      <c r="AO454" s="515">
        <v>44171800</v>
      </c>
      <c r="AP454" s="561">
        <v>45789200</v>
      </c>
      <c r="AS454" s="1652">
        <v>23182200</v>
      </c>
    </row>
    <row r="455" spans="1:256" ht="15.6" customHeight="1">
      <c r="C455" s="2736"/>
      <c r="D455" s="2642"/>
      <c r="F455" s="2621" t="s">
        <v>630</v>
      </c>
      <c r="G455" s="2632"/>
      <c r="H455" s="2632"/>
      <c r="I455" s="2632"/>
      <c r="J455" s="2632"/>
      <c r="K455" s="2632"/>
      <c r="L455" s="2632"/>
      <c r="M455" s="2632"/>
      <c r="N455" s="2632"/>
      <c r="O455" s="808">
        <v>2002520</v>
      </c>
      <c r="P455" s="808">
        <v>2020400</v>
      </c>
      <c r="Q455" s="808">
        <v>1389500</v>
      </c>
      <c r="R455" s="808">
        <v>1408600</v>
      </c>
      <c r="S455" s="2643">
        <v>1009400</v>
      </c>
      <c r="T455" s="2643">
        <v>895200</v>
      </c>
      <c r="U455" s="810">
        <v>869300</v>
      </c>
      <c r="V455" s="2644">
        <v>787300</v>
      </c>
      <c r="W455" s="2644">
        <v>1470900</v>
      </c>
      <c r="X455" s="1652">
        <v>1093100</v>
      </c>
      <c r="Y455" s="2646">
        <v>1141600</v>
      </c>
      <c r="Z455" s="2646">
        <v>1140700</v>
      </c>
      <c r="AA455" s="2647">
        <v>2638800</v>
      </c>
      <c r="AB455" s="2647">
        <v>2702400</v>
      </c>
      <c r="AC455" s="515">
        <v>2770000</v>
      </c>
      <c r="AD455" s="515">
        <v>2839300</v>
      </c>
      <c r="AE455" s="515">
        <v>2910300</v>
      </c>
      <c r="AF455" s="515">
        <v>2983100</v>
      </c>
      <c r="AG455" s="515">
        <v>3057700</v>
      </c>
      <c r="AH455" s="515">
        <v>3134100</v>
      </c>
      <c r="AI455" s="515">
        <v>3212500</v>
      </c>
      <c r="AJ455" s="515">
        <v>3292800</v>
      </c>
      <c r="AK455" s="515">
        <v>3375100</v>
      </c>
      <c r="AL455" s="515">
        <v>3459500</v>
      </c>
      <c r="AM455" s="515">
        <v>3546000</v>
      </c>
      <c r="AN455" s="515">
        <v>3634700</v>
      </c>
      <c r="AO455" s="515">
        <v>3725600</v>
      </c>
      <c r="AP455" s="561">
        <v>3818700</v>
      </c>
      <c r="AS455" s="1652">
        <v>1140700</v>
      </c>
    </row>
    <row r="456" spans="1:256" ht="15.6" customHeight="1">
      <c r="C456" s="2736"/>
      <c r="D456" s="2642"/>
      <c r="F456" s="2621" t="s">
        <v>631</v>
      </c>
      <c r="G456" s="2632"/>
      <c r="H456" s="2632"/>
      <c r="I456" s="2632"/>
      <c r="J456" s="2632"/>
      <c r="K456" s="2632"/>
      <c r="L456" s="2632"/>
      <c r="M456" s="2632"/>
      <c r="N456" s="2632"/>
      <c r="O456" s="808">
        <v>90000</v>
      </c>
      <c r="P456" s="808">
        <v>13400</v>
      </c>
      <c r="Q456" s="808">
        <v>56100</v>
      </c>
      <c r="R456" s="808">
        <v>139500</v>
      </c>
      <c r="S456" s="2643">
        <v>145700</v>
      </c>
      <c r="T456" s="2643">
        <v>127700</v>
      </c>
      <c r="U456" s="810">
        <v>124000</v>
      </c>
      <c r="V456" s="2644">
        <v>170000</v>
      </c>
      <c r="W456" s="2644">
        <v>140000</v>
      </c>
      <c r="X456" s="1652">
        <v>85000</v>
      </c>
      <c r="Y456" s="2646">
        <v>100000</v>
      </c>
      <c r="Z456" s="2646">
        <v>100000</v>
      </c>
      <c r="AA456" s="2647">
        <v>240000</v>
      </c>
      <c r="AB456" s="2647">
        <v>240000</v>
      </c>
      <c r="AC456" s="515">
        <v>246000</v>
      </c>
      <c r="AD456" s="515">
        <v>252200</v>
      </c>
      <c r="AE456" s="515">
        <v>258500</v>
      </c>
      <c r="AF456" s="515">
        <v>265000</v>
      </c>
      <c r="AG456" s="515">
        <v>271600</v>
      </c>
      <c r="AH456" s="515">
        <v>278400</v>
      </c>
      <c r="AI456" s="515">
        <v>285400</v>
      </c>
      <c r="AJ456" s="515">
        <v>292500</v>
      </c>
      <c r="AK456" s="515">
        <v>299800</v>
      </c>
      <c r="AL456" s="515">
        <v>307300</v>
      </c>
      <c r="AM456" s="515">
        <v>315000</v>
      </c>
      <c r="AN456" s="515">
        <v>322900</v>
      </c>
      <c r="AO456" s="515">
        <v>331000</v>
      </c>
      <c r="AP456" s="561">
        <v>339300</v>
      </c>
      <c r="AS456" s="1652">
        <v>100000</v>
      </c>
    </row>
    <row r="457" spans="1:256" ht="15.6" customHeight="1">
      <c r="C457" s="2736"/>
      <c r="D457" s="2642"/>
      <c r="F457" s="2621" t="s">
        <v>634</v>
      </c>
      <c r="G457" s="2632"/>
      <c r="H457" s="2632"/>
      <c r="I457" s="2632"/>
      <c r="J457" s="2632"/>
      <c r="K457" s="2632"/>
      <c r="L457" s="2632"/>
      <c r="M457" s="2632"/>
      <c r="N457" s="2632"/>
      <c r="O457" s="808">
        <v>0</v>
      </c>
      <c r="P457" s="808">
        <v>300</v>
      </c>
      <c r="Q457" s="808">
        <v>100</v>
      </c>
      <c r="R457" s="808">
        <v>0</v>
      </c>
      <c r="S457" s="2643">
        <v>0</v>
      </c>
      <c r="T457" s="2643">
        <v>0</v>
      </c>
      <c r="U457" s="810">
        <v>0</v>
      </c>
      <c r="V457" s="2644">
        <v>0</v>
      </c>
      <c r="W457" s="2644">
        <v>0</v>
      </c>
      <c r="X457" s="1652">
        <v>0</v>
      </c>
      <c r="Y457" s="2646">
        <v>0</v>
      </c>
      <c r="Z457" s="2646">
        <v>0</v>
      </c>
      <c r="AA457" s="2647">
        <v>0</v>
      </c>
      <c r="AB457" s="2647">
        <v>0</v>
      </c>
      <c r="AC457" s="515">
        <v>0</v>
      </c>
      <c r="AD457" s="515">
        <v>0</v>
      </c>
      <c r="AE457" s="515">
        <v>0</v>
      </c>
      <c r="AF457" s="515">
        <v>0</v>
      </c>
      <c r="AG457" s="515">
        <v>0</v>
      </c>
      <c r="AH457" s="515">
        <v>0</v>
      </c>
      <c r="AI457" s="515">
        <v>0</v>
      </c>
      <c r="AJ457" s="515">
        <v>0</v>
      </c>
      <c r="AK457" s="515">
        <v>0</v>
      </c>
      <c r="AL457" s="515">
        <v>0</v>
      </c>
      <c r="AM457" s="515">
        <v>0</v>
      </c>
      <c r="AN457" s="515">
        <v>0</v>
      </c>
      <c r="AO457" s="515">
        <v>0</v>
      </c>
      <c r="AP457" s="561">
        <v>0</v>
      </c>
      <c r="AS457" s="1652">
        <v>0</v>
      </c>
    </row>
    <row r="458" spans="1:256" ht="15.6" customHeight="1">
      <c r="C458" s="2736"/>
      <c r="D458" s="2642"/>
      <c r="F458" s="2621" t="s">
        <v>637</v>
      </c>
      <c r="G458" s="2632"/>
      <c r="H458" s="2632"/>
      <c r="I458" s="2632"/>
      <c r="J458" s="2632"/>
      <c r="K458" s="2632"/>
      <c r="L458" s="2632"/>
      <c r="M458" s="2632"/>
      <c r="N458" s="2632"/>
      <c r="O458" s="808">
        <v>1367436</v>
      </c>
      <c r="P458" s="808">
        <v>1550000</v>
      </c>
      <c r="Q458" s="808">
        <v>1489800</v>
      </c>
      <c r="R458" s="808">
        <v>1770600</v>
      </c>
      <c r="S458" s="2643">
        <v>1345000</v>
      </c>
      <c r="T458" s="2643">
        <v>1074700</v>
      </c>
      <c r="U458" s="810">
        <v>944200</v>
      </c>
      <c r="V458" s="2644">
        <v>1063000</v>
      </c>
      <c r="W458" s="2644">
        <v>1129600</v>
      </c>
      <c r="X458" s="1652">
        <v>3297600</v>
      </c>
      <c r="Y458" s="2646">
        <v>1312700</v>
      </c>
      <c r="Z458" s="2646">
        <v>1336200</v>
      </c>
      <c r="AA458" s="2647">
        <v>1603800</v>
      </c>
      <c r="AB458" s="2647">
        <v>1598600</v>
      </c>
      <c r="AC458" s="515">
        <v>1638600</v>
      </c>
      <c r="AD458" s="515">
        <v>1679600</v>
      </c>
      <c r="AE458" s="515">
        <v>1721600</v>
      </c>
      <c r="AF458" s="515">
        <v>1764600</v>
      </c>
      <c r="AG458" s="515">
        <v>1808700</v>
      </c>
      <c r="AH458" s="515">
        <v>1853900</v>
      </c>
      <c r="AI458" s="515">
        <v>1900200</v>
      </c>
      <c r="AJ458" s="515">
        <v>1947700</v>
      </c>
      <c r="AK458" s="515">
        <v>1996400</v>
      </c>
      <c r="AL458" s="515">
        <v>2046300</v>
      </c>
      <c r="AM458" s="515">
        <v>2097500</v>
      </c>
      <c r="AN458" s="515">
        <v>2149900</v>
      </c>
      <c r="AO458" s="515">
        <v>2203600</v>
      </c>
      <c r="AP458" s="561">
        <v>2258700</v>
      </c>
      <c r="AS458" s="1652">
        <v>1336200</v>
      </c>
    </row>
    <row r="459" spans="1:256" ht="15.6" customHeight="1">
      <c r="C459" s="2736"/>
      <c r="D459" s="2642"/>
      <c r="F459" s="2648" t="s">
        <v>640</v>
      </c>
      <c r="G459" s="2649"/>
      <c r="H459" s="2649"/>
      <c r="I459" s="2649"/>
      <c r="J459" s="2649"/>
      <c r="K459" s="2649"/>
      <c r="L459" s="2649"/>
      <c r="M459" s="2649"/>
      <c r="N459" s="2649"/>
      <c r="O459" s="808"/>
      <c r="P459" s="808">
        <v>0</v>
      </c>
      <c r="Q459" s="808">
        <v>0</v>
      </c>
      <c r="R459" s="808">
        <v>0</v>
      </c>
      <c r="S459" s="2643">
        <v>0</v>
      </c>
      <c r="T459" s="2643">
        <v>0</v>
      </c>
      <c r="U459" s="810">
        <v>0</v>
      </c>
      <c r="V459" s="2644">
        <v>0</v>
      </c>
      <c r="W459" s="2644">
        <v>0</v>
      </c>
      <c r="X459" s="1652">
        <v>0</v>
      </c>
      <c r="Y459" s="2646">
        <v>0</v>
      </c>
      <c r="Z459" s="2646">
        <v>0</v>
      </c>
      <c r="AA459" s="2647">
        <v>-1440600</v>
      </c>
      <c r="AB459" s="2647">
        <v>-1498000</v>
      </c>
      <c r="AC459" s="515">
        <v>-1535500</v>
      </c>
      <c r="AD459" s="515">
        <v>-1573900</v>
      </c>
      <c r="AE459" s="515">
        <v>-1613200</v>
      </c>
      <c r="AF459" s="515">
        <v>-1653500</v>
      </c>
      <c r="AG459" s="515">
        <v>-1694800</v>
      </c>
      <c r="AH459" s="515">
        <v>-1737200</v>
      </c>
      <c r="AI459" s="515">
        <v>-1780600</v>
      </c>
      <c r="AJ459" s="515">
        <v>-1825100</v>
      </c>
      <c r="AK459" s="515">
        <v>-1870700</v>
      </c>
      <c r="AL459" s="515">
        <v>-1917500</v>
      </c>
      <c r="AM459" s="515">
        <v>-1965400</v>
      </c>
      <c r="AN459" s="515">
        <v>-2014500</v>
      </c>
      <c r="AO459" s="515">
        <v>-2064900</v>
      </c>
      <c r="AP459" s="561">
        <v>-2116500</v>
      </c>
      <c r="AS459" s="1652">
        <v>0</v>
      </c>
    </row>
    <row r="460" spans="1:256" ht="15.6" customHeight="1">
      <c r="C460" s="2736"/>
      <c r="D460" s="2650"/>
      <c r="E460" s="2651"/>
      <c r="F460" s="2652" t="s">
        <v>37</v>
      </c>
      <c r="G460" s="2653"/>
      <c r="H460" s="2653"/>
      <c r="I460" s="2653"/>
      <c r="J460" s="2653"/>
      <c r="K460" s="2653"/>
      <c r="L460" s="2653"/>
      <c r="M460" s="2653"/>
      <c r="N460" s="2653"/>
      <c r="O460" s="546">
        <v>20864618</v>
      </c>
      <c r="P460" s="2654">
        <v>20492900</v>
      </c>
      <c r="Q460" s="2654">
        <v>18684100</v>
      </c>
      <c r="R460" s="2654">
        <v>22003700</v>
      </c>
      <c r="S460" s="2655">
        <v>20723000</v>
      </c>
      <c r="T460" s="2655">
        <v>21263800</v>
      </c>
      <c r="U460" s="2656">
        <v>20399900</v>
      </c>
      <c r="V460" s="2657">
        <v>19028700</v>
      </c>
      <c r="W460" s="546">
        <v>21947700</v>
      </c>
      <c r="X460" s="2658">
        <v>25802200</v>
      </c>
      <c r="Y460" s="2659">
        <v>24476000</v>
      </c>
      <c r="Z460" s="2659">
        <v>25759100</v>
      </c>
      <c r="AA460" s="2660">
        <v>29684682.066719998</v>
      </c>
      <c r="AB460" s="2660">
        <v>29958983.478783999</v>
      </c>
      <c r="AC460" s="546">
        <v>31140200</v>
      </c>
      <c r="AD460" s="546">
        <v>32505700</v>
      </c>
      <c r="AE460" s="546">
        <v>33950500</v>
      </c>
      <c r="AF460" s="546">
        <v>35441400</v>
      </c>
      <c r="AG460" s="546">
        <v>36678900</v>
      </c>
      <c r="AH460" s="546">
        <v>37960400</v>
      </c>
      <c r="AI460" s="546">
        <v>39287800</v>
      </c>
      <c r="AJ460" s="546">
        <v>40662300</v>
      </c>
      <c r="AK460" s="546">
        <v>42089600</v>
      </c>
      <c r="AL460" s="546">
        <v>43571600</v>
      </c>
      <c r="AM460" s="546">
        <v>45110500</v>
      </c>
      <c r="AN460" s="546">
        <v>46708300</v>
      </c>
      <c r="AO460" s="546">
        <v>48367100</v>
      </c>
      <c r="AP460" s="547">
        <v>50089400</v>
      </c>
      <c r="AQ460" s="2565"/>
      <c r="AR460" s="2565"/>
      <c r="AS460" s="2658">
        <v>25759100</v>
      </c>
      <c r="AT460" s="2565"/>
      <c r="AU460" s="2565"/>
      <c r="AV460" s="2565"/>
      <c r="AW460" s="2565"/>
      <c r="AX460" s="2565"/>
      <c r="AY460" s="2565"/>
      <c r="AZ460" s="2565"/>
      <c r="BA460" s="2565"/>
      <c r="BB460" s="2565"/>
      <c r="BC460" s="2565"/>
      <c r="BD460" s="2565"/>
      <c r="BE460" s="2565"/>
      <c r="BF460" s="2565"/>
      <c r="BG460" s="2565"/>
      <c r="BH460" s="2565"/>
      <c r="BI460" s="2565"/>
      <c r="BJ460" s="2565"/>
      <c r="BK460" s="2565"/>
      <c r="BL460" s="2565"/>
      <c r="BM460" s="2565"/>
      <c r="BN460" s="2565"/>
      <c r="BO460" s="2565"/>
      <c r="BP460" s="2565"/>
      <c r="BQ460" s="2565"/>
      <c r="BR460" s="2565"/>
      <c r="BS460" s="2565"/>
      <c r="BT460" s="2565"/>
      <c r="BU460" s="2565"/>
      <c r="BV460" s="2565"/>
      <c r="BW460" s="2565"/>
      <c r="BX460" s="2565"/>
      <c r="BY460" s="2565"/>
      <c r="BZ460" s="2565"/>
      <c r="CA460" s="2565"/>
      <c r="CB460" s="2565"/>
      <c r="CC460" s="2565"/>
      <c r="CD460" s="2565"/>
      <c r="CE460" s="2565"/>
      <c r="CF460" s="2565"/>
      <c r="CG460" s="2565"/>
      <c r="CH460" s="2565"/>
      <c r="CI460" s="2565"/>
      <c r="CJ460" s="2565"/>
      <c r="CK460" s="2565"/>
      <c r="CL460" s="2565"/>
      <c r="CM460" s="2565"/>
      <c r="CN460" s="2565"/>
      <c r="CO460" s="2565"/>
      <c r="CP460" s="2565"/>
      <c r="CQ460" s="2565"/>
      <c r="CR460" s="2565"/>
      <c r="CS460" s="2565"/>
      <c r="CT460" s="2565"/>
      <c r="CU460" s="2565"/>
      <c r="CV460" s="2565"/>
      <c r="CW460" s="2565"/>
      <c r="CX460" s="2565"/>
      <c r="CY460" s="2565"/>
      <c r="CZ460" s="2565"/>
      <c r="DA460" s="2565"/>
      <c r="DB460" s="2565"/>
      <c r="DC460" s="2565"/>
      <c r="DD460" s="2565"/>
      <c r="DE460" s="2565"/>
      <c r="DF460" s="2565"/>
      <c r="DG460" s="2565"/>
      <c r="DH460" s="2565"/>
      <c r="DI460" s="2565"/>
      <c r="DJ460" s="2565"/>
      <c r="DK460" s="2565"/>
      <c r="DL460" s="2565"/>
      <c r="DM460" s="2565"/>
      <c r="DN460" s="2565"/>
      <c r="DO460" s="2565"/>
      <c r="DP460" s="2565"/>
      <c r="DQ460" s="2565"/>
      <c r="DR460" s="2565"/>
      <c r="DS460" s="2565"/>
      <c r="DT460" s="2565"/>
      <c r="DU460" s="2565"/>
      <c r="DV460" s="2565"/>
      <c r="DW460" s="2565"/>
      <c r="DX460" s="2565"/>
      <c r="DY460" s="2565"/>
      <c r="DZ460" s="2565"/>
      <c r="EA460" s="2565"/>
      <c r="EB460" s="2565"/>
      <c r="EC460" s="2565"/>
      <c r="ED460" s="2565"/>
      <c r="EE460" s="2565"/>
      <c r="EF460" s="2565"/>
      <c r="EG460" s="2565"/>
      <c r="EH460" s="2565"/>
      <c r="EI460" s="2565"/>
      <c r="EJ460" s="2565"/>
      <c r="EK460" s="2565"/>
      <c r="EL460" s="2565"/>
      <c r="EM460" s="2565"/>
      <c r="EN460" s="2565"/>
      <c r="EO460" s="2565"/>
      <c r="EP460" s="2565"/>
      <c r="EQ460" s="2565"/>
      <c r="ER460" s="2565"/>
      <c r="ES460" s="2565"/>
      <c r="ET460" s="2565"/>
      <c r="EU460" s="2565"/>
      <c r="EV460" s="2565"/>
      <c r="EW460" s="2565"/>
      <c r="EX460" s="2565"/>
      <c r="EY460" s="2565"/>
      <c r="EZ460" s="2565"/>
      <c r="FA460" s="2565"/>
      <c r="FB460" s="2565"/>
      <c r="FC460" s="2565"/>
      <c r="FD460" s="2565"/>
      <c r="FE460" s="2565"/>
      <c r="FF460" s="2565"/>
      <c r="FG460" s="2565"/>
      <c r="FH460" s="2565"/>
      <c r="FI460" s="2565"/>
      <c r="FJ460" s="2565"/>
      <c r="FK460" s="2565"/>
      <c r="FL460" s="2565"/>
      <c r="FM460" s="2565"/>
      <c r="FN460" s="2565"/>
      <c r="FO460" s="2565"/>
      <c r="FP460" s="2565"/>
      <c r="FQ460" s="2565"/>
      <c r="FR460" s="2565"/>
      <c r="FS460" s="2565"/>
      <c r="FT460" s="2565"/>
      <c r="FU460" s="2565"/>
      <c r="FV460" s="2565"/>
      <c r="FW460" s="2565"/>
      <c r="FX460" s="2565"/>
      <c r="FY460" s="2565"/>
      <c r="FZ460" s="2565"/>
      <c r="GA460" s="2565"/>
      <c r="GB460" s="2565"/>
      <c r="GC460" s="2565"/>
      <c r="GD460" s="2565"/>
      <c r="GE460" s="2565"/>
      <c r="GF460" s="2565"/>
      <c r="GG460" s="2565"/>
      <c r="GH460" s="2565"/>
      <c r="GI460" s="2565"/>
      <c r="GJ460" s="2565"/>
      <c r="GK460" s="2565"/>
      <c r="GL460" s="2565"/>
      <c r="GM460" s="2565"/>
      <c r="GN460" s="2565"/>
      <c r="GO460" s="2565"/>
      <c r="GP460" s="2565"/>
      <c r="GQ460" s="2565"/>
      <c r="GR460" s="2565"/>
      <c r="GS460" s="2565"/>
      <c r="GT460" s="2565"/>
      <c r="GU460" s="2565"/>
      <c r="GV460" s="2565"/>
      <c r="GW460" s="2565"/>
      <c r="GX460" s="2565"/>
      <c r="GY460" s="2565"/>
      <c r="GZ460" s="2565"/>
      <c r="HA460" s="2565"/>
      <c r="HB460" s="2565"/>
      <c r="HC460" s="2565"/>
      <c r="HD460" s="2565"/>
      <c r="HE460" s="2565"/>
      <c r="HF460" s="2565"/>
      <c r="HG460" s="2565"/>
      <c r="HH460" s="2565"/>
      <c r="HI460" s="2565"/>
      <c r="HJ460" s="2565"/>
      <c r="HK460" s="2565"/>
      <c r="HL460" s="2565"/>
      <c r="HM460" s="2565"/>
      <c r="HN460" s="2565"/>
      <c r="HO460" s="2565"/>
      <c r="HP460" s="2565"/>
      <c r="HQ460" s="2565"/>
      <c r="HR460" s="2565"/>
      <c r="HS460" s="2565"/>
      <c r="HT460" s="2565"/>
      <c r="HU460" s="2565"/>
      <c r="HV460" s="2565"/>
      <c r="HW460" s="2565"/>
      <c r="HX460" s="2565"/>
      <c r="HY460" s="2565"/>
      <c r="HZ460" s="2565"/>
      <c r="IA460" s="2565"/>
      <c r="IB460" s="2565"/>
      <c r="IC460" s="2565"/>
      <c r="ID460" s="2565"/>
      <c r="IE460" s="2565"/>
      <c r="IF460" s="2565"/>
      <c r="IG460" s="2565"/>
      <c r="IH460" s="2565"/>
      <c r="II460" s="2565"/>
      <c r="IJ460" s="2565"/>
      <c r="IK460" s="2565"/>
      <c r="IL460" s="2565"/>
      <c r="IM460" s="2565"/>
      <c r="IN460" s="2565"/>
      <c r="IO460" s="2565"/>
      <c r="IP460" s="2565"/>
      <c r="IQ460" s="2565"/>
      <c r="IR460" s="2565"/>
      <c r="IS460" s="2565"/>
      <c r="IT460" s="2565"/>
      <c r="IU460" s="2565"/>
      <c r="IV460" s="2565"/>
    </row>
    <row r="461" spans="1:256" s="278" customFormat="1" ht="15.6" customHeight="1">
      <c r="A461" s="2522"/>
      <c r="B461" s="2522"/>
      <c r="C461" s="2641"/>
      <c r="D461" s="2636" t="s">
        <v>786</v>
      </c>
      <c r="E461" s="2618"/>
      <c r="F461" s="2617"/>
      <c r="G461" s="2637"/>
      <c r="H461" s="2637"/>
      <c r="I461" s="2637"/>
      <c r="J461" s="2637"/>
      <c r="K461" s="2637"/>
      <c r="L461" s="2637"/>
      <c r="M461" s="2637"/>
      <c r="N461" s="2637"/>
      <c r="O461" s="2638"/>
      <c r="P461" s="2638"/>
      <c r="Q461" s="2638"/>
      <c r="R461" s="2638"/>
      <c r="S461" s="2639"/>
      <c r="T461" s="2639"/>
      <c r="U461" s="2663"/>
      <c r="V461" s="2664"/>
      <c r="W461" s="2664"/>
      <c r="X461" s="2665"/>
      <c r="Y461" s="2666"/>
      <c r="Z461" s="2666"/>
      <c r="AA461" s="2667"/>
      <c r="AB461" s="2667"/>
      <c r="AC461" s="524"/>
      <c r="AD461" s="524"/>
      <c r="AE461" s="524"/>
      <c r="AF461" s="524"/>
      <c r="AG461" s="524"/>
      <c r="AH461" s="524"/>
      <c r="AI461" s="524"/>
      <c r="AJ461" s="524"/>
      <c r="AK461" s="524"/>
      <c r="AL461" s="524"/>
      <c r="AM461" s="524"/>
      <c r="AN461" s="524"/>
      <c r="AO461" s="524"/>
      <c r="AP461" s="469"/>
      <c r="AQ461" s="2520"/>
      <c r="AR461" s="2520"/>
      <c r="AS461" s="2665"/>
      <c r="AT461" s="2520"/>
      <c r="AU461" s="2520"/>
      <c r="AV461" s="2520"/>
      <c r="AW461" s="2520"/>
      <c r="AX461" s="2520"/>
      <c r="AY461" s="2520"/>
      <c r="AZ461" s="2520"/>
      <c r="BA461" s="2520"/>
      <c r="BB461" s="2520"/>
      <c r="BC461" s="2520"/>
      <c r="BD461" s="2520"/>
      <c r="BE461" s="2520"/>
      <c r="BF461" s="2520"/>
      <c r="BG461" s="2520"/>
      <c r="BH461" s="2520"/>
      <c r="BI461" s="2520"/>
      <c r="BJ461" s="2520"/>
      <c r="BK461" s="2520"/>
      <c r="BL461" s="2520"/>
      <c r="BM461" s="2520"/>
      <c r="BN461" s="2520"/>
      <c r="BO461" s="2520"/>
      <c r="BP461" s="2520"/>
      <c r="BQ461" s="2520"/>
      <c r="BR461" s="2520"/>
      <c r="BS461" s="2520"/>
      <c r="BT461" s="2520"/>
      <c r="BU461" s="2520"/>
      <c r="BV461" s="2520"/>
      <c r="BW461" s="2520"/>
      <c r="BX461" s="2520"/>
      <c r="BY461" s="2520"/>
      <c r="BZ461" s="2520"/>
      <c r="CA461" s="2520"/>
      <c r="CB461" s="2520"/>
      <c r="CC461" s="2520"/>
      <c r="CD461" s="2520"/>
      <c r="CE461" s="2520"/>
      <c r="CF461" s="2520"/>
      <c r="CG461" s="2520"/>
      <c r="CH461" s="2520"/>
      <c r="CI461" s="2520"/>
      <c r="CJ461" s="2520"/>
      <c r="CK461" s="2520"/>
      <c r="CL461" s="2520"/>
      <c r="CM461" s="2520"/>
      <c r="CN461" s="2520"/>
      <c r="CO461" s="2520"/>
      <c r="CP461" s="2520"/>
      <c r="CQ461" s="2520"/>
      <c r="CR461" s="2520"/>
      <c r="CS461" s="2520"/>
      <c r="CT461" s="2520"/>
      <c r="CU461" s="2520"/>
      <c r="CV461" s="2520"/>
      <c r="CW461" s="2520"/>
      <c r="CX461" s="2520"/>
      <c r="CY461" s="2520"/>
      <c r="CZ461" s="2520"/>
      <c r="DA461" s="2520"/>
      <c r="DB461" s="2520"/>
      <c r="DC461" s="2520"/>
      <c r="DD461" s="2520"/>
      <c r="DE461" s="2520"/>
      <c r="DF461" s="2520"/>
      <c r="DG461" s="2520"/>
      <c r="DH461" s="2520"/>
      <c r="DI461" s="2520"/>
      <c r="DJ461" s="2520"/>
      <c r="DK461" s="2520"/>
      <c r="DL461" s="2520"/>
      <c r="DM461" s="2520"/>
      <c r="DN461" s="2520"/>
      <c r="DO461" s="2520"/>
      <c r="DP461" s="2520"/>
      <c r="DQ461" s="2520"/>
      <c r="DR461" s="2520"/>
      <c r="DS461" s="2520"/>
      <c r="DT461" s="2520"/>
      <c r="DU461" s="2520"/>
      <c r="DV461" s="2520"/>
      <c r="DW461" s="2520"/>
      <c r="DX461" s="2520"/>
      <c r="DY461" s="2520"/>
      <c r="DZ461" s="2520"/>
      <c r="EA461" s="2520"/>
      <c r="EB461" s="2520"/>
      <c r="EC461" s="2520"/>
      <c r="ED461" s="2520"/>
      <c r="EE461" s="2520"/>
      <c r="EF461" s="2520"/>
      <c r="EG461" s="2520"/>
      <c r="EH461" s="2520"/>
      <c r="EI461" s="2520"/>
      <c r="EJ461" s="2520"/>
      <c r="EK461" s="2520"/>
      <c r="EL461" s="2520"/>
      <c r="EM461" s="2520"/>
      <c r="EN461" s="2520"/>
      <c r="EO461" s="2520"/>
      <c r="EP461" s="2520"/>
      <c r="EQ461" s="2520"/>
      <c r="ER461" s="2520"/>
      <c r="ES461" s="2520"/>
      <c r="ET461" s="2520"/>
      <c r="EU461" s="2520"/>
      <c r="EV461" s="2520"/>
      <c r="EW461" s="2520"/>
      <c r="EX461" s="2520"/>
      <c r="EY461" s="2520"/>
      <c r="EZ461" s="2520"/>
      <c r="FA461" s="2520"/>
      <c r="FB461" s="2520"/>
      <c r="FC461" s="2520"/>
      <c r="FD461" s="2520"/>
      <c r="FE461" s="2520"/>
      <c r="FF461" s="2520"/>
      <c r="FG461" s="2520"/>
      <c r="FH461" s="2520"/>
      <c r="FI461" s="2520"/>
      <c r="FJ461" s="2520"/>
      <c r="FK461" s="2520"/>
      <c r="FL461" s="2520"/>
      <c r="FM461" s="2520"/>
      <c r="FN461" s="2520"/>
      <c r="FO461" s="2520"/>
      <c r="FP461" s="2520"/>
      <c r="FQ461" s="2520"/>
      <c r="FR461" s="2520"/>
      <c r="FS461" s="2520"/>
      <c r="FT461" s="2520"/>
      <c r="FU461" s="2520"/>
      <c r="FV461" s="2520"/>
      <c r="FW461" s="2520"/>
      <c r="FX461" s="2520"/>
      <c r="FY461" s="2520"/>
      <c r="FZ461" s="2520"/>
      <c r="GA461" s="2520"/>
      <c r="GB461" s="2520"/>
      <c r="GC461" s="2520"/>
      <c r="GD461" s="2520"/>
      <c r="GE461" s="2520"/>
      <c r="GF461" s="2520"/>
      <c r="GG461" s="2520"/>
      <c r="GH461" s="2520"/>
      <c r="GI461" s="2520"/>
      <c r="GJ461" s="2520"/>
      <c r="GK461" s="2520"/>
      <c r="GL461" s="2520"/>
      <c r="GM461" s="2520"/>
      <c r="GN461" s="2520"/>
      <c r="GO461" s="2520"/>
      <c r="GP461" s="2520"/>
      <c r="GQ461" s="2520"/>
      <c r="GR461" s="2520"/>
      <c r="GS461" s="2520"/>
      <c r="GT461" s="2520"/>
      <c r="GU461" s="2520"/>
      <c r="GV461" s="2520"/>
      <c r="GW461" s="2520"/>
      <c r="GX461" s="2520"/>
      <c r="GY461" s="2520"/>
      <c r="GZ461" s="2520"/>
      <c r="HA461" s="2520"/>
      <c r="HB461" s="2520"/>
      <c r="HC461" s="2520"/>
      <c r="HD461" s="2520"/>
      <c r="HE461" s="2520"/>
      <c r="HF461" s="2520"/>
      <c r="HG461" s="2520"/>
      <c r="HH461" s="2520"/>
      <c r="HI461" s="2520"/>
      <c r="HJ461" s="2520"/>
      <c r="HK461" s="2520"/>
      <c r="HL461" s="2520"/>
      <c r="HM461" s="2520"/>
      <c r="HN461" s="2520"/>
      <c r="HO461" s="2520"/>
      <c r="HP461" s="2520"/>
      <c r="HQ461" s="2520"/>
      <c r="HR461" s="2520"/>
      <c r="HS461" s="2520"/>
      <c r="HT461" s="2520"/>
      <c r="HU461" s="2520"/>
      <c r="HV461" s="2520"/>
      <c r="HW461" s="2520"/>
      <c r="HX461" s="2520"/>
      <c r="HY461" s="2520"/>
      <c r="HZ461" s="2520"/>
      <c r="IA461" s="2520"/>
      <c r="IB461" s="2520"/>
      <c r="IC461" s="2520"/>
      <c r="ID461" s="2520"/>
      <c r="IE461" s="2520"/>
      <c r="IF461" s="2520"/>
      <c r="IG461" s="2520"/>
      <c r="IH461" s="2520"/>
      <c r="II461" s="2520"/>
      <c r="IJ461" s="2520"/>
      <c r="IK461" s="2520"/>
      <c r="IL461" s="2520"/>
      <c r="IM461" s="2520"/>
      <c r="IN461" s="2520"/>
      <c r="IO461" s="2520"/>
      <c r="IP461" s="2520"/>
      <c r="IQ461" s="2520"/>
      <c r="IR461" s="2520"/>
      <c r="IS461" s="2520"/>
      <c r="IT461" s="2520"/>
      <c r="IU461" s="2520"/>
      <c r="IV461" s="2520"/>
    </row>
    <row r="462" spans="1:256" ht="15.6" customHeight="1">
      <c r="C462" s="2641"/>
      <c r="D462" s="2631"/>
      <c r="E462" s="2510" t="s">
        <v>787</v>
      </c>
      <c r="F462" s="2621"/>
      <c r="G462" s="2632"/>
      <c r="H462" s="2632"/>
      <c r="I462" s="2632"/>
      <c r="J462" s="2632"/>
      <c r="K462" s="2632"/>
      <c r="L462" s="2632"/>
      <c r="M462" s="2632"/>
      <c r="N462" s="2632"/>
      <c r="O462" s="808"/>
      <c r="P462" s="808"/>
      <c r="Q462" s="808"/>
      <c r="R462" s="808"/>
      <c r="S462" s="2643"/>
      <c r="T462" s="2643"/>
      <c r="U462" s="810"/>
      <c r="V462" s="2644"/>
      <c r="W462" s="2644"/>
      <c r="X462" s="1652"/>
      <c r="Y462" s="2646"/>
      <c r="Z462" s="2646"/>
      <c r="AA462" s="2647"/>
      <c r="AB462" s="2647"/>
      <c r="AC462" s="511"/>
      <c r="AD462" s="511"/>
      <c r="AE462" s="511"/>
      <c r="AF462" s="511"/>
      <c r="AG462" s="511"/>
      <c r="AH462" s="511"/>
      <c r="AI462" s="511"/>
      <c r="AJ462" s="511"/>
      <c r="AK462" s="511"/>
      <c r="AL462" s="511"/>
      <c r="AM462" s="511"/>
      <c r="AN462" s="511"/>
      <c r="AO462" s="511"/>
      <c r="AP462" s="1343"/>
      <c r="AS462" s="1652"/>
    </row>
    <row r="463" spans="1:256" ht="15.6" customHeight="1">
      <c r="C463" s="2641"/>
      <c r="D463" s="2631"/>
      <c r="F463" s="2621" t="s">
        <v>628</v>
      </c>
      <c r="G463" s="2632"/>
      <c r="H463" s="2632"/>
      <c r="I463" s="2632"/>
      <c r="J463" s="2632"/>
      <c r="K463" s="2632"/>
      <c r="L463" s="2632"/>
      <c r="M463" s="2632"/>
      <c r="N463" s="2632"/>
      <c r="O463" s="808">
        <v>4126099</v>
      </c>
      <c r="P463" s="808">
        <v>4357000</v>
      </c>
      <c r="Q463" s="808">
        <v>4864900</v>
      </c>
      <c r="R463" s="808">
        <v>5192100</v>
      </c>
      <c r="S463" s="2643">
        <v>5349000</v>
      </c>
      <c r="T463" s="2643">
        <v>5087500</v>
      </c>
      <c r="U463" s="810">
        <v>5401100</v>
      </c>
      <c r="V463" s="2644">
        <v>5091200</v>
      </c>
      <c r="W463" s="2644">
        <v>5389700</v>
      </c>
      <c r="X463" s="1652">
        <v>3814900</v>
      </c>
      <c r="Y463" s="2646">
        <v>4066600</v>
      </c>
      <c r="Z463" s="2646">
        <v>4195400</v>
      </c>
      <c r="AA463" s="2647">
        <v>3366816.2423900003</v>
      </c>
      <c r="AB463" s="2647">
        <v>3386307.7267140001</v>
      </c>
      <c r="AC463" s="515">
        <v>3525300</v>
      </c>
      <c r="AD463" s="515">
        <v>3687300</v>
      </c>
      <c r="AE463" s="515">
        <v>3859000</v>
      </c>
      <c r="AF463" s="515">
        <v>4036300</v>
      </c>
      <c r="AG463" s="515">
        <v>4181400</v>
      </c>
      <c r="AH463" s="515">
        <v>4331800</v>
      </c>
      <c r="AI463" s="515">
        <v>4487700</v>
      </c>
      <c r="AJ463" s="515">
        <v>4649300</v>
      </c>
      <c r="AK463" s="515">
        <v>4817200</v>
      </c>
      <c r="AL463" s="515">
        <v>4991700</v>
      </c>
      <c r="AM463" s="515">
        <v>5173000</v>
      </c>
      <c r="AN463" s="515">
        <v>5361400</v>
      </c>
      <c r="AO463" s="515">
        <v>5557200</v>
      </c>
      <c r="AP463" s="561">
        <v>5760700</v>
      </c>
      <c r="AS463" s="1652">
        <v>4195400</v>
      </c>
    </row>
    <row r="464" spans="1:256" ht="15.6" customHeight="1">
      <c r="C464" s="2641"/>
      <c r="D464" s="2631"/>
      <c r="F464" s="2621" t="s">
        <v>630</v>
      </c>
      <c r="G464" s="2632"/>
      <c r="H464" s="2632"/>
      <c r="I464" s="2632"/>
      <c r="J464" s="2632"/>
      <c r="K464" s="2632"/>
      <c r="L464" s="2632"/>
      <c r="M464" s="2632"/>
      <c r="N464" s="2632"/>
      <c r="O464" s="808">
        <v>745000</v>
      </c>
      <c r="P464" s="808">
        <v>843600</v>
      </c>
      <c r="Q464" s="808">
        <v>955400</v>
      </c>
      <c r="R464" s="808">
        <v>739800</v>
      </c>
      <c r="S464" s="2643">
        <v>1573500</v>
      </c>
      <c r="T464" s="2643">
        <v>2349400</v>
      </c>
      <c r="U464" s="810">
        <v>2394600</v>
      </c>
      <c r="V464" s="2644">
        <v>1702000</v>
      </c>
      <c r="W464" s="2644">
        <v>417000</v>
      </c>
      <c r="X464" s="1652">
        <v>570000</v>
      </c>
      <c r="Y464" s="2646">
        <v>560000</v>
      </c>
      <c r="Z464" s="2646">
        <v>520000</v>
      </c>
      <c r="AA464" s="2647">
        <v>460000</v>
      </c>
      <c r="AB464" s="2647">
        <v>410000</v>
      </c>
      <c r="AC464" s="515">
        <v>420300</v>
      </c>
      <c r="AD464" s="515">
        <v>430800</v>
      </c>
      <c r="AE464" s="515">
        <v>441600</v>
      </c>
      <c r="AF464" s="515">
        <v>452600</v>
      </c>
      <c r="AG464" s="515">
        <v>463900</v>
      </c>
      <c r="AH464" s="515">
        <v>475500</v>
      </c>
      <c r="AI464" s="515">
        <v>487400</v>
      </c>
      <c r="AJ464" s="515">
        <v>499600</v>
      </c>
      <c r="AK464" s="515">
        <v>512100</v>
      </c>
      <c r="AL464" s="515">
        <v>524900</v>
      </c>
      <c r="AM464" s="515">
        <v>538000</v>
      </c>
      <c r="AN464" s="515">
        <v>551500</v>
      </c>
      <c r="AO464" s="515">
        <v>565300</v>
      </c>
      <c r="AP464" s="561">
        <v>579400</v>
      </c>
      <c r="AS464" s="1652">
        <v>520000</v>
      </c>
    </row>
    <row r="465" spans="1:256" ht="15.6" customHeight="1">
      <c r="C465" s="2641"/>
      <c r="D465" s="2642"/>
      <c r="F465" s="2621" t="s">
        <v>631</v>
      </c>
      <c r="G465" s="2632"/>
      <c r="H465" s="2632"/>
      <c r="I465" s="2632"/>
      <c r="J465" s="2632"/>
      <c r="K465" s="2632"/>
      <c r="L465" s="2632"/>
      <c r="M465" s="2632"/>
      <c r="N465" s="2632"/>
      <c r="O465" s="808">
        <v>0</v>
      </c>
      <c r="P465" s="808">
        <v>0</v>
      </c>
      <c r="Q465" s="808">
        <v>0</v>
      </c>
      <c r="R465" s="808">
        <v>0</v>
      </c>
      <c r="S465" s="2643">
        <v>0</v>
      </c>
      <c r="T465" s="2643">
        <v>0</v>
      </c>
      <c r="U465" s="810">
        <v>0</v>
      </c>
      <c r="V465" s="2644">
        <v>0</v>
      </c>
      <c r="W465" s="2644">
        <v>0</v>
      </c>
      <c r="X465" s="1652">
        <v>0</v>
      </c>
      <c r="Y465" s="2646">
        <v>0</v>
      </c>
      <c r="Z465" s="2646">
        <v>0</v>
      </c>
      <c r="AA465" s="2647">
        <v>0</v>
      </c>
      <c r="AB465" s="2647">
        <v>0</v>
      </c>
      <c r="AC465" s="515">
        <v>0</v>
      </c>
      <c r="AD465" s="515">
        <v>0</v>
      </c>
      <c r="AE465" s="515">
        <v>0</v>
      </c>
      <c r="AF465" s="515">
        <v>0</v>
      </c>
      <c r="AG465" s="515">
        <v>0</v>
      </c>
      <c r="AH465" s="515">
        <v>0</v>
      </c>
      <c r="AI465" s="515">
        <v>0</v>
      </c>
      <c r="AJ465" s="515">
        <v>0</v>
      </c>
      <c r="AK465" s="515">
        <v>0</v>
      </c>
      <c r="AL465" s="515">
        <v>0</v>
      </c>
      <c r="AM465" s="515">
        <v>0</v>
      </c>
      <c r="AN465" s="515">
        <v>0</v>
      </c>
      <c r="AO465" s="515">
        <v>0</v>
      </c>
      <c r="AP465" s="561">
        <v>0</v>
      </c>
      <c r="AS465" s="1652">
        <v>0</v>
      </c>
    </row>
    <row r="466" spans="1:256" ht="15.6" customHeight="1">
      <c r="C466" s="2641"/>
      <c r="D466" s="2642"/>
      <c r="F466" s="2621" t="s">
        <v>634</v>
      </c>
      <c r="G466" s="2632"/>
      <c r="H466" s="2632"/>
      <c r="I466" s="2632"/>
      <c r="J466" s="2632"/>
      <c r="K466" s="2632"/>
      <c r="L466" s="2632"/>
      <c r="M466" s="2632"/>
      <c r="N466" s="2632"/>
      <c r="O466" s="808">
        <v>0</v>
      </c>
      <c r="P466" s="808">
        <v>0</v>
      </c>
      <c r="Q466" s="808">
        <v>0</v>
      </c>
      <c r="R466" s="808">
        <v>0</v>
      </c>
      <c r="S466" s="2643">
        <v>0</v>
      </c>
      <c r="T466" s="2643">
        <v>0</v>
      </c>
      <c r="U466" s="810">
        <v>0</v>
      </c>
      <c r="V466" s="2644">
        <v>0</v>
      </c>
      <c r="W466" s="2644">
        <v>0</v>
      </c>
      <c r="X466" s="1652">
        <v>0</v>
      </c>
      <c r="Y466" s="2646">
        <v>0</v>
      </c>
      <c r="Z466" s="2646">
        <v>0</v>
      </c>
      <c r="AA466" s="2647">
        <v>0</v>
      </c>
      <c r="AB466" s="2647">
        <v>0</v>
      </c>
      <c r="AC466" s="515">
        <v>0</v>
      </c>
      <c r="AD466" s="515">
        <v>0</v>
      </c>
      <c r="AE466" s="515">
        <v>0</v>
      </c>
      <c r="AF466" s="515">
        <v>0</v>
      </c>
      <c r="AG466" s="515">
        <v>0</v>
      </c>
      <c r="AH466" s="515">
        <v>0</v>
      </c>
      <c r="AI466" s="515">
        <v>0</v>
      </c>
      <c r="AJ466" s="515">
        <v>0</v>
      </c>
      <c r="AK466" s="515">
        <v>0</v>
      </c>
      <c r="AL466" s="515">
        <v>0</v>
      </c>
      <c r="AM466" s="515">
        <v>0</v>
      </c>
      <c r="AN466" s="515">
        <v>0</v>
      </c>
      <c r="AO466" s="515">
        <v>0</v>
      </c>
      <c r="AP466" s="561">
        <v>0</v>
      </c>
      <c r="AS466" s="1652">
        <v>0</v>
      </c>
    </row>
    <row r="467" spans="1:256" ht="15.6" customHeight="1">
      <c r="C467" s="2641"/>
      <c r="D467" s="2642"/>
      <c r="F467" s="2621" t="s">
        <v>637</v>
      </c>
      <c r="G467" s="2632"/>
      <c r="H467" s="2632"/>
      <c r="I467" s="2632"/>
      <c r="J467" s="2632"/>
      <c r="K467" s="2632"/>
      <c r="L467" s="2632"/>
      <c r="M467" s="2632"/>
      <c r="N467" s="2632"/>
      <c r="O467" s="808">
        <v>623694</v>
      </c>
      <c r="P467" s="808">
        <v>246300</v>
      </c>
      <c r="Q467" s="808">
        <v>355500</v>
      </c>
      <c r="R467" s="808">
        <v>323700</v>
      </c>
      <c r="S467" s="2643">
        <v>446200</v>
      </c>
      <c r="T467" s="2643">
        <v>473300</v>
      </c>
      <c r="U467" s="810">
        <v>590800</v>
      </c>
      <c r="V467" s="2644">
        <v>567800</v>
      </c>
      <c r="W467" s="2644">
        <v>454500</v>
      </c>
      <c r="X467" s="1652">
        <v>370600</v>
      </c>
      <c r="Y467" s="2646">
        <v>284500</v>
      </c>
      <c r="Z467" s="2646">
        <v>263200</v>
      </c>
      <c r="AA467" s="2647">
        <v>231100</v>
      </c>
      <c r="AB467" s="2647">
        <v>258100</v>
      </c>
      <c r="AC467" s="515">
        <v>264600</v>
      </c>
      <c r="AD467" s="515">
        <v>271200</v>
      </c>
      <c r="AE467" s="515">
        <v>278000</v>
      </c>
      <c r="AF467" s="515">
        <v>285000</v>
      </c>
      <c r="AG467" s="515">
        <v>292100</v>
      </c>
      <c r="AH467" s="515">
        <v>299400</v>
      </c>
      <c r="AI467" s="515">
        <v>306900</v>
      </c>
      <c r="AJ467" s="515">
        <v>314600</v>
      </c>
      <c r="AK467" s="515">
        <v>322500</v>
      </c>
      <c r="AL467" s="515">
        <v>330600</v>
      </c>
      <c r="AM467" s="515">
        <v>338900</v>
      </c>
      <c r="AN467" s="515">
        <v>347400</v>
      </c>
      <c r="AO467" s="515">
        <v>356100</v>
      </c>
      <c r="AP467" s="561">
        <v>365000</v>
      </c>
      <c r="AS467" s="1652">
        <v>263200</v>
      </c>
    </row>
    <row r="468" spans="1:256" ht="15.6" customHeight="1">
      <c r="C468" s="2641"/>
      <c r="D468" s="2642"/>
      <c r="F468" s="2648" t="s">
        <v>640</v>
      </c>
      <c r="G468" s="2649"/>
      <c r="H468" s="2649"/>
      <c r="I468" s="2649"/>
      <c r="J468" s="2649"/>
      <c r="K468" s="2649"/>
      <c r="L468" s="2649"/>
      <c r="M468" s="2649"/>
      <c r="N468" s="2649"/>
      <c r="O468" s="808"/>
      <c r="P468" s="808">
        <v>0</v>
      </c>
      <c r="Q468" s="808">
        <v>0</v>
      </c>
      <c r="R468" s="808">
        <v>0</v>
      </c>
      <c r="S468" s="2643">
        <v>0</v>
      </c>
      <c r="T468" s="2643">
        <v>0</v>
      </c>
      <c r="U468" s="810">
        <v>0</v>
      </c>
      <c r="V468" s="2644">
        <v>0</v>
      </c>
      <c r="W468" s="2644">
        <v>0</v>
      </c>
      <c r="X468" s="1652">
        <v>0</v>
      </c>
      <c r="Y468" s="2646">
        <v>0</v>
      </c>
      <c r="Z468" s="2646">
        <v>0</v>
      </c>
      <c r="AA468" s="2647">
        <v>-187800</v>
      </c>
      <c r="AB468" s="2647">
        <v>-193100</v>
      </c>
      <c r="AC468" s="515">
        <v>-197900</v>
      </c>
      <c r="AD468" s="515">
        <v>-202800</v>
      </c>
      <c r="AE468" s="515">
        <v>-207900</v>
      </c>
      <c r="AF468" s="515">
        <v>-213100</v>
      </c>
      <c r="AG468" s="515">
        <v>-218400</v>
      </c>
      <c r="AH468" s="515">
        <v>-223900</v>
      </c>
      <c r="AI468" s="515">
        <v>-229500</v>
      </c>
      <c r="AJ468" s="515">
        <v>-235200</v>
      </c>
      <c r="AK468" s="515">
        <v>-241100</v>
      </c>
      <c r="AL468" s="515">
        <v>-247100</v>
      </c>
      <c r="AM468" s="515">
        <v>-253300</v>
      </c>
      <c r="AN468" s="515">
        <v>-259600</v>
      </c>
      <c r="AO468" s="515">
        <v>-266100</v>
      </c>
      <c r="AP468" s="561">
        <v>-272800</v>
      </c>
      <c r="AS468" s="1652">
        <v>0</v>
      </c>
    </row>
    <row r="469" spans="1:256" ht="15.6" customHeight="1">
      <c r="C469" s="2641"/>
      <c r="D469" s="2650"/>
      <c r="E469" s="2651"/>
      <c r="F469" s="2652" t="s">
        <v>37</v>
      </c>
      <c r="G469" s="2653"/>
      <c r="H469" s="2653"/>
      <c r="I469" s="2653"/>
      <c r="J469" s="2653"/>
      <c r="K469" s="2653"/>
      <c r="L469" s="2653"/>
      <c r="M469" s="2653"/>
      <c r="N469" s="2653"/>
      <c r="O469" s="546">
        <v>5494793</v>
      </c>
      <c r="P469" s="2654">
        <v>5446900</v>
      </c>
      <c r="Q469" s="2654">
        <v>6175800</v>
      </c>
      <c r="R469" s="2654">
        <v>6255600</v>
      </c>
      <c r="S469" s="2655">
        <v>7368700</v>
      </c>
      <c r="T469" s="2655">
        <v>7910200</v>
      </c>
      <c r="U469" s="2656">
        <v>8386500</v>
      </c>
      <c r="V469" s="2657">
        <v>7361000</v>
      </c>
      <c r="W469" s="546">
        <v>6261200</v>
      </c>
      <c r="X469" s="2658">
        <v>4755500</v>
      </c>
      <c r="Y469" s="2659">
        <v>4911100</v>
      </c>
      <c r="Z469" s="2659">
        <v>4978600</v>
      </c>
      <c r="AA469" s="2660">
        <v>3870116.2423900003</v>
      </c>
      <c r="AB469" s="2660">
        <v>3861307.7267140001</v>
      </c>
      <c r="AC469" s="546">
        <v>4012300</v>
      </c>
      <c r="AD469" s="546">
        <v>4186500</v>
      </c>
      <c r="AE469" s="546">
        <v>4370700</v>
      </c>
      <c r="AF469" s="546">
        <v>4560800</v>
      </c>
      <c r="AG469" s="546">
        <v>4719000</v>
      </c>
      <c r="AH469" s="546">
        <v>4882800</v>
      </c>
      <c r="AI469" s="546">
        <v>5052500</v>
      </c>
      <c r="AJ469" s="546">
        <v>5228300</v>
      </c>
      <c r="AK469" s="546">
        <v>5410700</v>
      </c>
      <c r="AL469" s="546">
        <v>5600100</v>
      </c>
      <c r="AM469" s="546">
        <v>5796600</v>
      </c>
      <c r="AN469" s="546">
        <v>6000700</v>
      </c>
      <c r="AO469" s="546">
        <v>6212500</v>
      </c>
      <c r="AP469" s="547">
        <v>6432300</v>
      </c>
      <c r="AQ469" s="2565"/>
      <c r="AR469" s="2565"/>
      <c r="AS469" s="2658">
        <v>4978600</v>
      </c>
      <c r="AT469" s="2565"/>
      <c r="AU469" s="2565"/>
      <c r="AV469" s="2565"/>
      <c r="AW469" s="2565"/>
      <c r="AX469" s="2565"/>
      <c r="AY469" s="2565"/>
      <c r="AZ469" s="2565"/>
      <c r="BA469" s="2565"/>
      <c r="BB469" s="2565"/>
      <c r="BC469" s="2565"/>
      <c r="BD469" s="2565"/>
      <c r="BE469" s="2565"/>
      <c r="BF469" s="2565"/>
      <c r="BG469" s="2565"/>
      <c r="BH469" s="2565"/>
      <c r="BI469" s="2565"/>
      <c r="BJ469" s="2565"/>
      <c r="BK469" s="2565"/>
      <c r="BL469" s="2565"/>
      <c r="BM469" s="2565"/>
      <c r="BN469" s="2565"/>
      <c r="BO469" s="2565"/>
      <c r="BP469" s="2565"/>
      <c r="BQ469" s="2565"/>
      <c r="BR469" s="2565"/>
      <c r="BS469" s="2565"/>
      <c r="BT469" s="2565"/>
      <c r="BU469" s="2565"/>
      <c r="BV469" s="2565"/>
      <c r="BW469" s="2565"/>
      <c r="BX469" s="2565"/>
      <c r="BY469" s="2565"/>
      <c r="BZ469" s="2565"/>
      <c r="CA469" s="2565"/>
      <c r="CB469" s="2565"/>
      <c r="CC469" s="2565"/>
      <c r="CD469" s="2565"/>
      <c r="CE469" s="2565"/>
      <c r="CF469" s="2565"/>
      <c r="CG469" s="2565"/>
      <c r="CH469" s="2565"/>
      <c r="CI469" s="2565"/>
      <c r="CJ469" s="2565"/>
      <c r="CK469" s="2565"/>
      <c r="CL469" s="2565"/>
      <c r="CM469" s="2565"/>
      <c r="CN469" s="2565"/>
      <c r="CO469" s="2565"/>
      <c r="CP469" s="2565"/>
      <c r="CQ469" s="2565"/>
      <c r="CR469" s="2565"/>
      <c r="CS469" s="2565"/>
      <c r="CT469" s="2565"/>
      <c r="CU469" s="2565"/>
      <c r="CV469" s="2565"/>
      <c r="CW469" s="2565"/>
      <c r="CX469" s="2565"/>
      <c r="CY469" s="2565"/>
      <c r="CZ469" s="2565"/>
      <c r="DA469" s="2565"/>
      <c r="DB469" s="2565"/>
      <c r="DC469" s="2565"/>
      <c r="DD469" s="2565"/>
      <c r="DE469" s="2565"/>
      <c r="DF469" s="2565"/>
      <c r="DG469" s="2565"/>
      <c r="DH469" s="2565"/>
      <c r="DI469" s="2565"/>
      <c r="DJ469" s="2565"/>
      <c r="DK469" s="2565"/>
      <c r="DL469" s="2565"/>
      <c r="DM469" s="2565"/>
      <c r="DN469" s="2565"/>
      <c r="DO469" s="2565"/>
      <c r="DP469" s="2565"/>
      <c r="DQ469" s="2565"/>
      <c r="DR469" s="2565"/>
      <c r="DS469" s="2565"/>
      <c r="DT469" s="2565"/>
      <c r="DU469" s="2565"/>
      <c r="DV469" s="2565"/>
      <c r="DW469" s="2565"/>
      <c r="DX469" s="2565"/>
      <c r="DY469" s="2565"/>
      <c r="DZ469" s="2565"/>
      <c r="EA469" s="2565"/>
      <c r="EB469" s="2565"/>
      <c r="EC469" s="2565"/>
      <c r="ED469" s="2565"/>
      <c r="EE469" s="2565"/>
      <c r="EF469" s="2565"/>
      <c r="EG469" s="2565"/>
      <c r="EH469" s="2565"/>
      <c r="EI469" s="2565"/>
      <c r="EJ469" s="2565"/>
      <c r="EK469" s="2565"/>
      <c r="EL469" s="2565"/>
      <c r="EM469" s="2565"/>
      <c r="EN469" s="2565"/>
      <c r="EO469" s="2565"/>
      <c r="EP469" s="2565"/>
      <c r="EQ469" s="2565"/>
      <c r="ER469" s="2565"/>
      <c r="ES469" s="2565"/>
      <c r="ET469" s="2565"/>
      <c r="EU469" s="2565"/>
      <c r="EV469" s="2565"/>
      <c r="EW469" s="2565"/>
      <c r="EX469" s="2565"/>
      <c r="EY469" s="2565"/>
      <c r="EZ469" s="2565"/>
      <c r="FA469" s="2565"/>
      <c r="FB469" s="2565"/>
      <c r="FC469" s="2565"/>
      <c r="FD469" s="2565"/>
      <c r="FE469" s="2565"/>
      <c r="FF469" s="2565"/>
      <c r="FG469" s="2565"/>
      <c r="FH469" s="2565"/>
      <c r="FI469" s="2565"/>
      <c r="FJ469" s="2565"/>
      <c r="FK469" s="2565"/>
      <c r="FL469" s="2565"/>
      <c r="FM469" s="2565"/>
      <c r="FN469" s="2565"/>
      <c r="FO469" s="2565"/>
      <c r="FP469" s="2565"/>
      <c r="FQ469" s="2565"/>
      <c r="FR469" s="2565"/>
      <c r="FS469" s="2565"/>
      <c r="FT469" s="2565"/>
      <c r="FU469" s="2565"/>
      <c r="FV469" s="2565"/>
      <c r="FW469" s="2565"/>
      <c r="FX469" s="2565"/>
      <c r="FY469" s="2565"/>
      <c r="FZ469" s="2565"/>
      <c r="GA469" s="2565"/>
      <c r="GB469" s="2565"/>
      <c r="GC469" s="2565"/>
      <c r="GD469" s="2565"/>
      <c r="GE469" s="2565"/>
      <c r="GF469" s="2565"/>
      <c r="GG469" s="2565"/>
      <c r="GH469" s="2565"/>
      <c r="GI469" s="2565"/>
      <c r="GJ469" s="2565"/>
      <c r="GK469" s="2565"/>
      <c r="GL469" s="2565"/>
      <c r="GM469" s="2565"/>
      <c r="GN469" s="2565"/>
      <c r="GO469" s="2565"/>
      <c r="GP469" s="2565"/>
      <c r="GQ469" s="2565"/>
      <c r="GR469" s="2565"/>
      <c r="GS469" s="2565"/>
      <c r="GT469" s="2565"/>
      <c r="GU469" s="2565"/>
      <c r="GV469" s="2565"/>
      <c r="GW469" s="2565"/>
      <c r="GX469" s="2565"/>
      <c r="GY469" s="2565"/>
      <c r="GZ469" s="2565"/>
      <c r="HA469" s="2565"/>
      <c r="HB469" s="2565"/>
      <c r="HC469" s="2565"/>
      <c r="HD469" s="2565"/>
      <c r="HE469" s="2565"/>
      <c r="HF469" s="2565"/>
      <c r="HG469" s="2565"/>
      <c r="HH469" s="2565"/>
      <c r="HI469" s="2565"/>
      <c r="HJ469" s="2565"/>
      <c r="HK469" s="2565"/>
      <c r="HL469" s="2565"/>
      <c r="HM469" s="2565"/>
      <c r="HN469" s="2565"/>
      <c r="HO469" s="2565"/>
      <c r="HP469" s="2565"/>
      <c r="HQ469" s="2565"/>
      <c r="HR469" s="2565"/>
      <c r="HS469" s="2565"/>
      <c r="HT469" s="2565"/>
      <c r="HU469" s="2565"/>
      <c r="HV469" s="2565"/>
      <c r="HW469" s="2565"/>
      <c r="HX469" s="2565"/>
      <c r="HY469" s="2565"/>
      <c r="HZ469" s="2565"/>
      <c r="IA469" s="2565"/>
      <c r="IB469" s="2565"/>
      <c r="IC469" s="2565"/>
      <c r="ID469" s="2565"/>
      <c r="IE469" s="2565"/>
      <c r="IF469" s="2565"/>
      <c r="IG469" s="2565"/>
      <c r="IH469" s="2565"/>
      <c r="II469" s="2565"/>
      <c r="IJ469" s="2565"/>
      <c r="IK469" s="2565"/>
      <c r="IL469" s="2565"/>
      <c r="IM469" s="2565"/>
      <c r="IN469" s="2565"/>
      <c r="IO469" s="2565"/>
      <c r="IP469" s="2565"/>
      <c r="IQ469" s="2565"/>
      <c r="IR469" s="2565"/>
      <c r="IS469" s="2565"/>
      <c r="IT469" s="2565"/>
      <c r="IU469" s="2565"/>
      <c r="IV469" s="2565"/>
    </row>
    <row r="470" spans="1:256" ht="15.6" customHeight="1">
      <c r="C470" s="2641"/>
      <c r="D470" s="2642"/>
      <c r="E470" s="2717" t="s">
        <v>788</v>
      </c>
      <c r="F470" s="2621"/>
      <c r="G470" s="2632"/>
      <c r="H470" s="2632"/>
      <c r="I470" s="2632"/>
      <c r="J470" s="2632"/>
      <c r="K470" s="2632"/>
      <c r="L470" s="2632"/>
      <c r="M470" s="2632"/>
      <c r="N470" s="2632"/>
      <c r="O470" s="808"/>
      <c r="P470" s="808"/>
      <c r="Q470" s="808"/>
      <c r="R470" s="808"/>
      <c r="S470" s="2643"/>
      <c r="T470" s="2643"/>
      <c r="U470" s="810"/>
      <c r="V470" s="2644"/>
      <c r="W470" s="2644"/>
      <c r="X470" s="1652"/>
      <c r="Y470" s="2646"/>
      <c r="Z470" s="2646"/>
      <c r="AA470" s="2647"/>
      <c r="AB470" s="2647"/>
      <c r="AC470" s="511"/>
      <c r="AD470" s="511"/>
      <c r="AE470" s="511"/>
      <c r="AF470" s="511"/>
      <c r="AG470" s="511"/>
      <c r="AH470" s="511"/>
      <c r="AI470" s="511"/>
      <c r="AJ470" s="511"/>
      <c r="AK470" s="511"/>
      <c r="AL470" s="511"/>
      <c r="AM470" s="511"/>
      <c r="AN470" s="511"/>
      <c r="AO470" s="511"/>
      <c r="AP470" s="1343"/>
      <c r="AS470" s="1652"/>
    </row>
    <row r="471" spans="1:256" ht="15.6" customHeight="1">
      <c r="C471" s="2641"/>
      <c r="D471" s="2642"/>
      <c r="F471" s="2621" t="s">
        <v>628</v>
      </c>
      <c r="G471" s="2632"/>
      <c r="H471" s="2632"/>
      <c r="I471" s="2632"/>
      <c r="J471" s="2632"/>
      <c r="K471" s="2632"/>
      <c r="L471" s="2632"/>
      <c r="M471" s="2632"/>
      <c r="N471" s="2632"/>
      <c r="O471" s="808">
        <v>4128578</v>
      </c>
      <c r="P471" s="808">
        <v>4332000</v>
      </c>
      <c r="Q471" s="808">
        <v>4452900</v>
      </c>
      <c r="R471" s="808">
        <v>5075700</v>
      </c>
      <c r="S471" s="2643">
        <v>5310800</v>
      </c>
      <c r="T471" s="2643">
        <v>5427400</v>
      </c>
      <c r="U471" s="810">
        <v>5866500</v>
      </c>
      <c r="V471" s="2644">
        <v>5605300</v>
      </c>
      <c r="W471" s="2644">
        <v>5965100</v>
      </c>
      <c r="X471" s="1652">
        <v>5837400</v>
      </c>
      <c r="Y471" s="2646">
        <v>6014000</v>
      </c>
      <c r="Z471" s="2646">
        <v>6212900</v>
      </c>
      <c r="AA471" s="2647">
        <v>7162475.7760908492</v>
      </c>
      <c r="AB471" s="2647">
        <v>7183584.8717571404</v>
      </c>
      <c r="AC471" s="515">
        <v>7478500</v>
      </c>
      <c r="AD471" s="515">
        <v>7822100</v>
      </c>
      <c r="AE471" s="515">
        <v>8186400</v>
      </c>
      <c r="AF471" s="515">
        <v>8562400</v>
      </c>
      <c r="AG471" s="515">
        <v>8870300</v>
      </c>
      <c r="AH471" s="515">
        <v>9189400</v>
      </c>
      <c r="AI471" s="515">
        <v>9520100</v>
      </c>
      <c r="AJ471" s="515">
        <v>9862800</v>
      </c>
      <c r="AK471" s="515">
        <v>10219000</v>
      </c>
      <c r="AL471" s="515">
        <v>10589200</v>
      </c>
      <c r="AM471" s="515">
        <v>10973900</v>
      </c>
      <c r="AN471" s="515">
        <v>11373700</v>
      </c>
      <c r="AO471" s="515">
        <v>11789100</v>
      </c>
      <c r="AP471" s="561">
        <v>12220800</v>
      </c>
      <c r="AS471" s="1652">
        <v>6212900</v>
      </c>
    </row>
    <row r="472" spans="1:256" ht="15.6" customHeight="1">
      <c r="C472" s="2641"/>
      <c r="D472" s="2642"/>
      <c r="F472" s="2621" t="s">
        <v>630</v>
      </c>
      <c r="G472" s="2632"/>
      <c r="H472" s="2632"/>
      <c r="I472" s="2632"/>
      <c r="J472" s="2632"/>
      <c r="K472" s="2632"/>
      <c r="L472" s="2632"/>
      <c r="M472" s="2632"/>
      <c r="N472" s="2632"/>
      <c r="O472" s="808">
        <v>1738000</v>
      </c>
      <c r="P472" s="808">
        <v>1893000</v>
      </c>
      <c r="Q472" s="808">
        <v>1889700</v>
      </c>
      <c r="R472" s="808">
        <v>1698500</v>
      </c>
      <c r="S472" s="2643">
        <v>2411000</v>
      </c>
      <c r="T472" s="2643">
        <v>3231900</v>
      </c>
      <c r="U472" s="810">
        <v>6937100</v>
      </c>
      <c r="V472" s="2644">
        <v>4175000</v>
      </c>
      <c r="W472" s="2644">
        <v>879000</v>
      </c>
      <c r="X472" s="1652">
        <v>1046200</v>
      </c>
      <c r="Y472" s="2646">
        <v>1350000</v>
      </c>
      <c r="Z472" s="2646">
        <v>1300000</v>
      </c>
      <c r="AA472" s="2647">
        <v>1696300</v>
      </c>
      <c r="AB472" s="2647">
        <v>1678200</v>
      </c>
      <c r="AC472" s="515">
        <v>1720200</v>
      </c>
      <c r="AD472" s="515">
        <v>1763200</v>
      </c>
      <c r="AE472" s="515">
        <v>1807300</v>
      </c>
      <c r="AF472" s="515">
        <v>1852500</v>
      </c>
      <c r="AG472" s="515">
        <v>1898800</v>
      </c>
      <c r="AH472" s="515">
        <v>1946300</v>
      </c>
      <c r="AI472" s="515">
        <v>1995000</v>
      </c>
      <c r="AJ472" s="515">
        <v>2044900</v>
      </c>
      <c r="AK472" s="515">
        <v>2096000</v>
      </c>
      <c r="AL472" s="515">
        <v>2148400</v>
      </c>
      <c r="AM472" s="515">
        <v>2202100</v>
      </c>
      <c r="AN472" s="515">
        <v>2257200</v>
      </c>
      <c r="AO472" s="515">
        <v>2313600</v>
      </c>
      <c r="AP472" s="561">
        <v>2371400</v>
      </c>
      <c r="AS472" s="1652">
        <v>1300000</v>
      </c>
    </row>
    <row r="473" spans="1:256" ht="15.6" customHeight="1">
      <c r="C473" s="2641"/>
      <c r="D473" s="2642"/>
      <c r="F473" s="2621" t="s">
        <v>631</v>
      </c>
      <c r="G473" s="2632"/>
      <c r="H473" s="2632"/>
      <c r="I473" s="2632"/>
      <c r="J473" s="2632"/>
      <c r="K473" s="2632"/>
      <c r="L473" s="2632"/>
      <c r="M473" s="2632"/>
      <c r="N473" s="2632"/>
      <c r="O473" s="808">
        <v>0</v>
      </c>
      <c r="P473" s="808">
        <v>0</v>
      </c>
      <c r="Q473" s="808">
        <v>0</v>
      </c>
      <c r="R473" s="808">
        <v>0</v>
      </c>
      <c r="S473" s="2643">
        <v>0</v>
      </c>
      <c r="T473" s="2643">
        <v>0</v>
      </c>
      <c r="U473" s="810">
        <v>0</v>
      </c>
      <c r="V473" s="2644">
        <v>0</v>
      </c>
      <c r="W473" s="2644">
        <v>0</v>
      </c>
      <c r="X473" s="1652">
        <v>0</v>
      </c>
      <c r="Y473" s="2646">
        <v>0</v>
      </c>
      <c r="Z473" s="2646">
        <v>0</v>
      </c>
      <c r="AA473" s="2647">
        <v>0</v>
      </c>
      <c r="AB473" s="2647">
        <v>0</v>
      </c>
      <c r="AC473" s="515">
        <v>0</v>
      </c>
      <c r="AD473" s="515">
        <v>0</v>
      </c>
      <c r="AE473" s="515">
        <v>0</v>
      </c>
      <c r="AF473" s="515">
        <v>0</v>
      </c>
      <c r="AG473" s="515">
        <v>0</v>
      </c>
      <c r="AH473" s="515">
        <v>0</v>
      </c>
      <c r="AI473" s="515">
        <v>0</v>
      </c>
      <c r="AJ473" s="515">
        <v>0</v>
      </c>
      <c r="AK473" s="515">
        <v>0</v>
      </c>
      <c r="AL473" s="515">
        <v>0</v>
      </c>
      <c r="AM473" s="515">
        <v>0</v>
      </c>
      <c r="AN473" s="515">
        <v>0</v>
      </c>
      <c r="AO473" s="515">
        <v>0</v>
      </c>
      <c r="AP473" s="561">
        <v>0</v>
      </c>
      <c r="AS473" s="1652">
        <v>0</v>
      </c>
    </row>
    <row r="474" spans="1:256" ht="15.6" customHeight="1">
      <c r="C474" s="2641"/>
      <c r="D474" s="2642"/>
      <c r="F474" s="2621" t="s">
        <v>634</v>
      </c>
      <c r="G474" s="2632"/>
      <c r="H474" s="2632"/>
      <c r="I474" s="2632"/>
      <c r="J474" s="2632"/>
      <c r="K474" s="2632"/>
      <c r="L474" s="2632"/>
      <c r="M474" s="2632"/>
      <c r="N474" s="2632"/>
      <c r="O474" s="808">
        <v>0</v>
      </c>
      <c r="P474" s="808">
        <v>0</v>
      </c>
      <c r="Q474" s="808">
        <v>0</v>
      </c>
      <c r="R474" s="808">
        <v>0</v>
      </c>
      <c r="S474" s="2643">
        <v>0</v>
      </c>
      <c r="T474" s="2643">
        <v>0</v>
      </c>
      <c r="U474" s="810">
        <v>0</v>
      </c>
      <c r="V474" s="2644">
        <v>0</v>
      </c>
      <c r="W474" s="2644">
        <v>0</v>
      </c>
      <c r="X474" s="1652">
        <v>0</v>
      </c>
      <c r="Y474" s="2646">
        <v>0</v>
      </c>
      <c r="Z474" s="2646">
        <v>0</v>
      </c>
      <c r="AA474" s="2647">
        <v>0</v>
      </c>
      <c r="AB474" s="2647">
        <v>0</v>
      </c>
      <c r="AC474" s="515">
        <v>0</v>
      </c>
      <c r="AD474" s="515">
        <v>0</v>
      </c>
      <c r="AE474" s="515">
        <v>0</v>
      </c>
      <c r="AF474" s="515">
        <v>0</v>
      </c>
      <c r="AG474" s="515">
        <v>0</v>
      </c>
      <c r="AH474" s="515">
        <v>0</v>
      </c>
      <c r="AI474" s="515">
        <v>0</v>
      </c>
      <c r="AJ474" s="515">
        <v>0</v>
      </c>
      <c r="AK474" s="515">
        <v>0</v>
      </c>
      <c r="AL474" s="515">
        <v>0</v>
      </c>
      <c r="AM474" s="515">
        <v>0</v>
      </c>
      <c r="AN474" s="515">
        <v>0</v>
      </c>
      <c r="AO474" s="515">
        <v>0</v>
      </c>
      <c r="AP474" s="561">
        <v>0</v>
      </c>
      <c r="AS474" s="1652">
        <v>0</v>
      </c>
    </row>
    <row r="475" spans="1:256" ht="15.6" customHeight="1">
      <c r="C475" s="2641"/>
      <c r="D475" s="2642"/>
      <c r="F475" s="2621" t="s">
        <v>637</v>
      </c>
      <c r="G475" s="2632"/>
      <c r="H475" s="2632"/>
      <c r="I475" s="2632"/>
      <c r="J475" s="2632"/>
      <c r="K475" s="2632"/>
      <c r="L475" s="2632"/>
      <c r="M475" s="2632"/>
      <c r="N475" s="2632"/>
      <c r="O475" s="808">
        <v>981836</v>
      </c>
      <c r="P475" s="808">
        <v>1170900</v>
      </c>
      <c r="Q475" s="808">
        <v>850000</v>
      </c>
      <c r="R475" s="808">
        <v>916100</v>
      </c>
      <c r="S475" s="2643">
        <v>1003000</v>
      </c>
      <c r="T475" s="2643">
        <v>895300</v>
      </c>
      <c r="U475" s="810">
        <v>1413600</v>
      </c>
      <c r="V475" s="2644">
        <v>2286500</v>
      </c>
      <c r="W475" s="2644">
        <v>2096800</v>
      </c>
      <c r="X475" s="1652">
        <v>758400</v>
      </c>
      <c r="Y475" s="2646">
        <v>395900</v>
      </c>
      <c r="Z475" s="2646">
        <v>396400</v>
      </c>
      <c r="AA475" s="2647">
        <v>459300</v>
      </c>
      <c r="AB475" s="2647">
        <v>460150</v>
      </c>
      <c r="AC475" s="515">
        <v>471700</v>
      </c>
      <c r="AD475" s="515">
        <v>483500</v>
      </c>
      <c r="AE475" s="515">
        <v>495600</v>
      </c>
      <c r="AF475" s="515">
        <v>508000</v>
      </c>
      <c r="AG475" s="515">
        <v>520700</v>
      </c>
      <c r="AH475" s="515">
        <v>533700</v>
      </c>
      <c r="AI475" s="515">
        <v>547000</v>
      </c>
      <c r="AJ475" s="515">
        <v>560700</v>
      </c>
      <c r="AK475" s="515">
        <v>574700</v>
      </c>
      <c r="AL475" s="515">
        <v>589100</v>
      </c>
      <c r="AM475" s="515">
        <v>603800</v>
      </c>
      <c r="AN475" s="515">
        <v>618900</v>
      </c>
      <c r="AO475" s="515">
        <v>634400</v>
      </c>
      <c r="AP475" s="561">
        <v>650300</v>
      </c>
      <c r="AS475" s="1652">
        <v>396400</v>
      </c>
    </row>
    <row r="476" spans="1:256" ht="15.6" customHeight="1">
      <c r="A476" s="2737"/>
      <c r="C476" s="2641"/>
      <c r="D476" s="2642"/>
      <c r="F476" s="2648" t="s">
        <v>640</v>
      </c>
      <c r="G476" s="2649"/>
      <c r="H476" s="2649"/>
      <c r="I476" s="2649"/>
      <c r="J476" s="2649"/>
      <c r="K476" s="2649"/>
      <c r="L476" s="2649"/>
      <c r="M476" s="2649"/>
      <c r="N476" s="2649"/>
      <c r="O476" s="808"/>
      <c r="P476" s="808">
        <v>0</v>
      </c>
      <c r="Q476" s="808">
        <v>0</v>
      </c>
      <c r="R476" s="808">
        <v>0</v>
      </c>
      <c r="S476" s="2643">
        <v>0</v>
      </c>
      <c r="T476" s="2643">
        <v>0</v>
      </c>
      <c r="U476" s="810">
        <v>0</v>
      </c>
      <c r="V476" s="2644">
        <v>0</v>
      </c>
      <c r="W476" s="2644">
        <v>0</v>
      </c>
      <c r="X476" s="1652">
        <v>0</v>
      </c>
      <c r="Y476" s="2646">
        <v>0</v>
      </c>
      <c r="Z476" s="2646">
        <v>0</v>
      </c>
      <c r="AA476" s="2647">
        <v>-431300</v>
      </c>
      <c r="AB476" s="2647">
        <v>-443900</v>
      </c>
      <c r="AC476" s="515">
        <v>-455000</v>
      </c>
      <c r="AD476" s="515">
        <v>-466400</v>
      </c>
      <c r="AE476" s="515">
        <v>-478100</v>
      </c>
      <c r="AF476" s="515">
        <v>-490100</v>
      </c>
      <c r="AG476" s="515">
        <v>-502400</v>
      </c>
      <c r="AH476" s="515">
        <v>-515000</v>
      </c>
      <c r="AI476" s="515">
        <v>-527900</v>
      </c>
      <c r="AJ476" s="515">
        <v>-541100</v>
      </c>
      <c r="AK476" s="515">
        <v>-554600</v>
      </c>
      <c r="AL476" s="515">
        <v>-568500</v>
      </c>
      <c r="AM476" s="515">
        <v>-582700</v>
      </c>
      <c r="AN476" s="515">
        <v>-597300</v>
      </c>
      <c r="AO476" s="515">
        <v>-612200</v>
      </c>
      <c r="AP476" s="561">
        <v>-627500</v>
      </c>
      <c r="AS476" s="1652">
        <v>0</v>
      </c>
    </row>
    <row r="477" spans="1:256" ht="15.6" customHeight="1">
      <c r="C477" s="2641"/>
      <c r="D477" s="2668"/>
      <c r="E477" s="2448"/>
      <c r="F477" s="2691" t="s">
        <v>37</v>
      </c>
      <c r="G477" s="2671"/>
      <c r="H477" s="2671"/>
      <c r="I477" s="2671"/>
      <c r="J477" s="2671"/>
      <c r="K477" s="2671"/>
      <c r="L477" s="2671"/>
      <c r="M477" s="2671"/>
      <c r="N477" s="2671"/>
      <c r="O477" s="557">
        <v>6848414</v>
      </c>
      <c r="P477" s="2633">
        <v>7395900</v>
      </c>
      <c r="Q477" s="2633">
        <v>7192600</v>
      </c>
      <c r="R477" s="2633">
        <v>7690300</v>
      </c>
      <c r="S477" s="2672">
        <v>8724800</v>
      </c>
      <c r="T477" s="2672">
        <v>9554600</v>
      </c>
      <c r="U477" s="2673">
        <v>14217200</v>
      </c>
      <c r="V477" s="2674">
        <v>12066800</v>
      </c>
      <c r="W477" s="557">
        <v>8940900</v>
      </c>
      <c r="X477" s="2675">
        <v>7642000</v>
      </c>
      <c r="Y477" s="2676">
        <v>7759900</v>
      </c>
      <c r="Z477" s="2676">
        <v>7909300</v>
      </c>
      <c r="AA477" s="2677">
        <v>8886775.7760908492</v>
      </c>
      <c r="AB477" s="2677">
        <v>8878034.8717571404</v>
      </c>
      <c r="AC477" s="557">
        <v>9215400</v>
      </c>
      <c r="AD477" s="557">
        <v>9602400</v>
      </c>
      <c r="AE477" s="557">
        <v>10011200</v>
      </c>
      <c r="AF477" s="557">
        <v>10432800</v>
      </c>
      <c r="AG477" s="557">
        <v>10787400</v>
      </c>
      <c r="AH477" s="557">
        <v>11154400</v>
      </c>
      <c r="AI477" s="557">
        <v>11534200</v>
      </c>
      <c r="AJ477" s="557">
        <v>11927300</v>
      </c>
      <c r="AK477" s="557">
        <v>12335100</v>
      </c>
      <c r="AL477" s="557">
        <v>12758200</v>
      </c>
      <c r="AM477" s="557">
        <v>13197100</v>
      </c>
      <c r="AN477" s="557">
        <v>13652500</v>
      </c>
      <c r="AO477" s="557">
        <v>14124900</v>
      </c>
      <c r="AP477" s="558">
        <v>14615000</v>
      </c>
      <c r="AQ477" s="2565"/>
      <c r="AR477" s="2565"/>
      <c r="AS477" s="2675">
        <v>7909300</v>
      </c>
      <c r="AT477" s="2565"/>
      <c r="AU477" s="2565"/>
      <c r="AV477" s="2565"/>
      <c r="AW477" s="2565"/>
      <c r="AX477" s="2565"/>
      <c r="AY477" s="2565"/>
      <c r="AZ477" s="2565"/>
      <c r="BA477" s="2565"/>
      <c r="BB477" s="2565"/>
      <c r="BC477" s="2565"/>
      <c r="BD477" s="2565"/>
      <c r="BE477" s="2565"/>
      <c r="BF477" s="2565"/>
      <c r="BG477" s="2565"/>
      <c r="BH477" s="2565"/>
      <c r="BI477" s="2565"/>
      <c r="BJ477" s="2565"/>
      <c r="BK477" s="2565"/>
      <c r="BL477" s="2565"/>
      <c r="BM477" s="2565"/>
      <c r="BN477" s="2565"/>
      <c r="BO477" s="2565"/>
      <c r="BP477" s="2565"/>
      <c r="BQ477" s="2565"/>
      <c r="BR477" s="2565"/>
      <c r="BS477" s="2565"/>
      <c r="BT477" s="2565"/>
      <c r="BU477" s="2565"/>
      <c r="BV477" s="2565"/>
      <c r="BW477" s="2565"/>
      <c r="BX477" s="2565"/>
      <c r="BY477" s="2565"/>
      <c r="BZ477" s="2565"/>
      <c r="CA477" s="2565"/>
      <c r="CB477" s="2565"/>
      <c r="CC477" s="2565"/>
      <c r="CD477" s="2565"/>
      <c r="CE477" s="2565"/>
      <c r="CF477" s="2565"/>
      <c r="CG477" s="2565"/>
      <c r="CH477" s="2565"/>
      <c r="CI477" s="2565"/>
      <c r="CJ477" s="2565"/>
      <c r="CK477" s="2565"/>
      <c r="CL477" s="2565"/>
      <c r="CM477" s="2565"/>
      <c r="CN477" s="2565"/>
      <c r="CO477" s="2565"/>
      <c r="CP477" s="2565"/>
      <c r="CQ477" s="2565"/>
      <c r="CR477" s="2565"/>
      <c r="CS477" s="2565"/>
      <c r="CT477" s="2565"/>
      <c r="CU477" s="2565"/>
      <c r="CV477" s="2565"/>
      <c r="CW477" s="2565"/>
      <c r="CX477" s="2565"/>
      <c r="CY477" s="2565"/>
      <c r="CZ477" s="2565"/>
      <c r="DA477" s="2565"/>
      <c r="DB477" s="2565"/>
      <c r="DC477" s="2565"/>
      <c r="DD477" s="2565"/>
      <c r="DE477" s="2565"/>
      <c r="DF477" s="2565"/>
      <c r="DG477" s="2565"/>
      <c r="DH477" s="2565"/>
      <c r="DI477" s="2565"/>
      <c r="DJ477" s="2565"/>
      <c r="DK477" s="2565"/>
      <c r="DL477" s="2565"/>
      <c r="DM477" s="2565"/>
      <c r="DN477" s="2565"/>
      <c r="DO477" s="2565"/>
      <c r="DP477" s="2565"/>
      <c r="DQ477" s="2565"/>
      <c r="DR477" s="2565"/>
      <c r="DS477" s="2565"/>
      <c r="DT477" s="2565"/>
      <c r="DU477" s="2565"/>
      <c r="DV477" s="2565"/>
      <c r="DW477" s="2565"/>
      <c r="DX477" s="2565"/>
      <c r="DY477" s="2565"/>
      <c r="DZ477" s="2565"/>
      <c r="EA477" s="2565"/>
      <c r="EB477" s="2565"/>
      <c r="EC477" s="2565"/>
      <c r="ED477" s="2565"/>
      <c r="EE477" s="2565"/>
      <c r="EF477" s="2565"/>
      <c r="EG477" s="2565"/>
      <c r="EH477" s="2565"/>
      <c r="EI477" s="2565"/>
      <c r="EJ477" s="2565"/>
      <c r="EK477" s="2565"/>
      <c r="EL477" s="2565"/>
      <c r="EM477" s="2565"/>
      <c r="EN477" s="2565"/>
      <c r="EO477" s="2565"/>
      <c r="EP477" s="2565"/>
      <c r="EQ477" s="2565"/>
      <c r="ER477" s="2565"/>
      <c r="ES477" s="2565"/>
      <c r="ET477" s="2565"/>
      <c r="EU477" s="2565"/>
      <c r="EV477" s="2565"/>
      <c r="EW477" s="2565"/>
      <c r="EX477" s="2565"/>
      <c r="EY477" s="2565"/>
      <c r="EZ477" s="2565"/>
      <c r="FA477" s="2565"/>
      <c r="FB477" s="2565"/>
      <c r="FC477" s="2565"/>
      <c r="FD477" s="2565"/>
      <c r="FE477" s="2565"/>
      <c r="FF477" s="2565"/>
      <c r="FG477" s="2565"/>
      <c r="FH477" s="2565"/>
      <c r="FI477" s="2565"/>
      <c r="FJ477" s="2565"/>
      <c r="FK477" s="2565"/>
      <c r="FL477" s="2565"/>
      <c r="FM477" s="2565"/>
      <c r="FN477" s="2565"/>
      <c r="FO477" s="2565"/>
      <c r="FP477" s="2565"/>
      <c r="FQ477" s="2565"/>
      <c r="FR477" s="2565"/>
      <c r="FS477" s="2565"/>
      <c r="FT477" s="2565"/>
      <c r="FU477" s="2565"/>
      <c r="FV477" s="2565"/>
      <c r="FW477" s="2565"/>
      <c r="FX477" s="2565"/>
      <c r="FY477" s="2565"/>
      <c r="FZ477" s="2565"/>
      <c r="GA477" s="2565"/>
      <c r="GB477" s="2565"/>
      <c r="GC477" s="2565"/>
      <c r="GD477" s="2565"/>
      <c r="GE477" s="2565"/>
      <c r="GF477" s="2565"/>
      <c r="GG477" s="2565"/>
      <c r="GH477" s="2565"/>
      <c r="GI477" s="2565"/>
      <c r="GJ477" s="2565"/>
      <c r="GK477" s="2565"/>
      <c r="GL477" s="2565"/>
      <c r="GM477" s="2565"/>
      <c r="GN477" s="2565"/>
      <c r="GO477" s="2565"/>
      <c r="GP477" s="2565"/>
      <c r="GQ477" s="2565"/>
      <c r="GR477" s="2565"/>
      <c r="GS477" s="2565"/>
      <c r="GT477" s="2565"/>
      <c r="GU477" s="2565"/>
      <c r="GV477" s="2565"/>
      <c r="GW477" s="2565"/>
      <c r="GX477" s="2565"/>
      <c r="GY477" s="2565"/>
      <c r="GZ477" s="2565"/>
      <c r="HA477" s="2565"/>
      <c r="HB477" s="2565"/>
      <c r="HC477" s="2565"/>
      <c r="HD477" s="2565"/>
      <c r="HE477" s="2565"/>
      <c r="HF477" s="2565"/>
      <c r="HG477" s="2565"/>
      <c r="HH477" s="2565"/>
      <c r="HI477" s="2565"/>
      <c r="HJ477" s="2565"/>
      <c r="HK477" s="2565"/>
      <c r="HL477" s="2565"/>
      <c r="HM477" s="2565"/>
      <c r="HN477" s="2565"/>
      <c r="HO477" s="2565"/>
      <c r="HP477" s="2565"/>
      <c r="HQ477" s="2565"/>
      <c r="HR477" s="2565"/>
      <c r="HS477" s="2565"/>
      <c r="HT477" s="2565"/>
      <c r="HU477" s="2565"/>
      <c r="HV477" s="2565"/>
      <c r="HW477" s="2565"/>
      <c r="HX477" s="2565"/>
      <c r="HY477" s="2565"/>
      <c r="HZ477" s="2565"/>
      <c r="IA477" s="2565"/>
      <c r="IB477" s="2565"/>
      <c r="IC477" s="2565"/>
      <c r="ID477" s="2565"/>
      <c r="IE477" s="2565"/>
      <c r="IF477" s="2565"/>
      <c r="IG477" s="2565"/>
      <c r="IH477" s="2565"/>
      <c r="II477" s="2565"/>
      <c r="IJ477" s="2565"/>
      <c r="IK477" s="2565"/>
      <c r="IL477" s="2565"/>
      <c r="IM477" s="2565"/>
      <c r="IN477" s="2565"/>
      <c r="IO477" s="2565"/>
      <c r="IP477" s="2565"/>
      <c r="IQ477" s="2565"/>
      <c r="IR477" s="2565"/>
      <c r="IS477" s="2565"/>
      <c r="IT477" s="2565"/>
      <c r="IU477" s="2565"/>
      <c r="IV477" s="2565"/>
    </row>
    <row r="478" spans="1:256" ht="15.6" customHeight="1">
      <c r="C478" s="2641"/>
      <c r="D478" s="2661"/>
      <c r="E478" s="2662" t="s">
        <v>693</v>
      </c>
      <c r="F478" s="2617"/>
      <c r="G478" s="2637"/>
      <c r="H478" s="2637"/>
      <c r="I478" s="2637"/>
      <c r="J478" s="2637"/>
      <c r="K478" s="2637"/>
      <c r="L478" s="2637"/>
      <c r="M478" s="2637"/>
      <c r="N478" s="2637"/>
      <c r="O478" s="2638"/>
      <c r="P478" s="808"/>
      <c r="Q478" s="2638"/>
      <c r="R478" s="2638"/>
      <c r="S478" s="2639"/>
      <c r="T478" s="2639"/>
      <c r="U478" s="2663"/>
      <c r="V478" s="2664"/>
      <c r="W478" s="2664"/>
      <c r="X478" s="2665"/>
      <c r="Y478" s="2666"/>
      <c r="Z478" s="2666"/>
      <c r="AA478" s="2667"/>
      <c r="AB478" s="2667"/>
      <c r="AC478" s="524"/>
      <c r="AD478" s="524"/>
      <c r="AE478" s="524"/>
      <c r="AF478" s="524"/>
      <c r="AG478" s="524"/>
      <c r="AH478" s="524"/>
      <c r="AI478" s="524"/>
      <c r="AJ478" s="524"/>
      <c r="AK478" s="524"/>
      <c r="AL478" s="524"/>
      <c r="AM478" s="524"/>
      <c r="AN478" s="524"/>
      <c r="AO478" s="524"/>
      <c r="AP478" s="469"/>
      <c r="AS478" s="2665"/>
    </row>
    <row r="479" spans="1:256" ht="15.6" customHeight="1">
      <c r="C479" s="2641"/>
      <c r="D479" s="2642"/>
      <c r="F479" s="2621" t="s">
        <v>628</v>
      </c>
      <c r="G479" s="2632"/>
      <c r="H479" s="2632"/>
      <c r="I479" s="2632"/>
      <c r="J479" s="2632"/>
      <c r="K479" s="2632"/>
      <c r="L479" s="2632"/>
      <c r="M479" s="2632"/>
      <c r="N479" s="2632"/>
      <c r="O479" s="808">
        <v>1518489</v>
      </c>
      <c r="P479" s="808">
        <v>1400900</v>
      </c>
      <c r="Q479" s="808">
        <v>1762700</v>
      </c>
      <c r="R479" s="808">
        <v>1843800</v>
      </c>
      <c r="S479" s="2643">
        <v>1934900</v>
      </c>
      <c r="T479" s="2643">
        <v>1947400</v>
      </c>
      <c r="U479" s="810">
        <v>2067000</v>
      </c>
      <c r="V479" s="2644">
        <v>1978500</v>
      </c>
      <c r="W479" s="2644">
        <v>2121000</v>
      </c>
      <c r="X479" s="1652">
        <v>1750400</v>
      </c>
      <c r="Y479" s="2646">
        <v>2040400</v>
      </c>
      <c r="Z479" s="2646">
        <v>2117200</v>
      </c>
      <c r="AA479" s="2647">
        <v>3550840.7304900005</v>
      </c>
      <c r="AB479" s="2647">
        <v>3587612.2014966705</v>
      </c>
      <c r="AC479" s="515">
        <v>3734900</v>
      </c>
      <c r="AD479" s="515">
        <v>3906500</v>
      </c>
      <c r="AE479" s="515">
        <v>4088400</v>
      </c>
      <c r="AF479" s="515">
        <v>4276200</v>
      </c>
      <c r="AG479" s="515">
        <v>4429900</v>
      </c>
      <c r="AH479" s="515">
        <v>4589200</v>
      </c>
      <c r="AI479" s="515">
        <v>4754400</v>
      </c>
      <c r="AJ479" s="515">
        <v>4925600</v>
      </c>
      <c r="AK479" s="515">
        <v>5103500</v>
      </c>
      <c r="AL479" s="515">
        <v>5288400</v>
      </c>
      <c r="AM479" s="515">
        <v>5480500</v>
      </c>
      <c r="AN479" s="515">
        <v>5680200</v>
      </c>
      <c r="AO479" s="515">
        <v>5887700</v>
      </c>
      <c r="AP479" s="561">
        <v>6103300</v>
      </c>
      <c r="AS479" s="1652">
        <v>2117200</v>
      </c>
    </row>
    <row r="480" spans="1:256" ht="15.6" customHeight="1">
      <c r="C480" s="2641"/>
      <c r="D480" s="2642"/>
      <c r="F480" s="2621" t="s">
        <v>630</v>
      </c>
      <c r="G480" s="2632"/>
      <c r="H480" s="2632"/>
      <c r="I480" s="2632"/>
      <c r="J480" s="2632"/>
      <c r="K480" s="2632"/>
      <c r="L480" s="2632"/>
      <c r="M480" s="2632"/>
      <c r="N480" s="2632"/>
      <c r="O480" s="808">
        <v>0</v>
      </c>
      <c r="P480" s="808">
        <v>2600</v>
      </c>
      <c r="Q480" s="808">
        <v>4800</v>
      </c>
      <c r="R480" s="808">
        <v>200</v>
      </c>
      <c r="S480" s="2643">
        <v>500</v>
      </c>
      <c r="T480" s="2643">
        <v>300</v>
      </c>
      <c r="U480" s="810">
        <v>20500</v>
      </c>
      <c r="V480" s="2644">
        <v>7000</v>
      </c>
      <c r="W480" s="2644">
        <v>7000</v>
      </c>
      <c r="X480" s="1652">
        <v>7000</v>
      </c>
      <c r="Y480" s="2646">
        <v>32000</v>
      </c>
      <c r="Z480" s="2646">
        <v>32000</v>
      </c>
      <c r="AA480" s="2647">
        <v>32000</v>
      </c>
      <c r="AB480" s="2647">
        <v>32000</v>
      </c>
      <c r="AC480" s="515">
        <v>32800</v>
      </c>
      <c r="AD480" s="515">
        <v>33600</v>
      </c>
      <c r="AE480" s="515">
        <v>34400</v>
      </c>
      <c r="AF480" s="515">
        <v>35300</v>
      </c>
      <c r="AG480" s="515">
        <v>36200</v>
      </c>
      <c r="AH480" s="515">
        <v>37100</v>
      </c>
      <c r="AI480" s="515">
        <v>38000</v>
      </c>
      <c r="AJ480" s="515">
        <v>39000</v>
      </c>
      <c r="AK480" s="515">
        <v>40000</v>
      </c>
      <c r="AL480" s="515">
        <v>41000</v>
      </c>
      <c r="AM480" s="515">
        <v>42000</v>
      </c>
      <c r="AN480" s="515">
        <v>43100</v>
      </c>
      <c r="AO480" s="515">
        <v>44200</v>
      </c>
      <c r="AP480" s="561">
        <v>45300</v>
      </c>
      <c r="AS480" s="1652">
        <v>32000</v>
      </c>
    </row>
    <row r="481" spans="3:256" ht="15.6" customHeight="1">
      <c r="C481" s="2641"/>
      <c r="D481" s="2642"/>
      <c r="F481" s="2621" t="s">
        <v>631</v>
      </c>
      <c r="G481" s="2632"/>
      <c r="H481" s="2632"/>
      <c r="I481" s="2632"/>
      <c r="J481" s="2632"/>
      <c r="K481" s="2632"/>
      <c r="L481" s="2632"/>
      <c r="M481" s="2632"/>
      <c r="N481" s="2632"/>
      <c r="O481" s="808">
        <v>0</v>
      </c>
      <c r="P481" s="808">
        <v>0</v>
      </c>
      <c r="Q481" s="808">
        <v>0</v>
      </c>
      <c r="R481" s="808">
        <v>0</v>
      </c>
      <c r="S481" s="2643">
        <v>0</v>
      </c>
      <c r="T481" s="2643">
        <v>0</v>
      </c>
      <c r="U481" s="810">
        <v>0</v>
      </c>
      <c r="V481" s="2644">
        <v>0</v>
      </c>
      <c r="W481" s="2644">
        <v>0</v>
      </c>
      <c r="X481" s="1652">
        <v>0</v>
      </c>
      <c r="Y481" s="2646">
        <v>0</v>
      </c>
      <c r="Z481" s="2646">
        <v>0</v>
      </c>
      <c r="AA481" s="2647">
        <v>0</v>
      </c>
      <c r="AB481" s="2647">
        <v>0</v>
      </c>
      <c r="AC481" s="515">
        <v>0</v>
      </c>
      <c r="AD481" s="515">
        <v>0</v>
      </c>
      <c r="AE481" s="515">
        <v>0</v>
      </c>
      <c r="AF481" s="515">
        <v>0</v>
      </c>
      <c r="AG481" s="515">
        <v>0</v>
      </c>
      <c r="AH481" s="515">
        <v>0</v>
      </c>
      <c r="AI481" s="515">
        <v>0</v>
      </c>
      <c r="AJ481" s="515">
        <v>0</v>
      </c>
      <c r="AK481" s="515">
        <v>0</v>
      </c>
      <c r="AL481" s="515">
        <v>0</v>
      </c>
      <c r="AM481" s="515">
        <v>0</v>
      </c>
      <c r="AN481" s="515">
        <v>0</v>
      </c>
      <c r="AO481" s="515">
        <v>0</v>
      </c>
      <c r="AP481" s="561">
        <v>0</v>
      </c>
      <c r="AS481" s="1652">
        <v>0</v>
      </c>
    </row>
    <row r="482" spans="3:256" ht="15.6" customHeight="1">
      <c r="C482" s="2641"/>
      <c r="D482" s="2642"/>
      <c r="F482" s="2621" t="s">
        <v>634</v>
      </c>
      <c r="G482" s="2632"/>
      <c r="H482" s="2632"/>
      <c r="I482" s="2632"/>
      <c r="J482" s="2632"/>
      <c r="K482" s="2632"/>
      <c r="L482" s="2632"/>
      <c r="M482" s="2632"/>
      <c r="N482" s="2632"/>
      <c r="O482" s="808">
        <v>0</v>
      </c>
      <c r="P482" s="808">
        <v>0</v>
      </c>
      <c r="Q482" s="808">
        <v>0</v>
      </c>
      <c r="R482" s="808">
        <v>0</v>
      </c>
      <c r="S482" s="2643">
        <v>0</v>
      </c>
      <c r="T482" s="2643">
        <v>0</v>
      </c>
      <c r="U482" s="810">
        <v>0</v>
      </c>
      <c r="V482" s="2644">
        <v>0</v>
      </c>
      <c r="W482" s="2644">
        <v>0</v>
      </c>
      <c r="X482" s="1652">
        <v>0</v>
      </c>
      <c r="Y482" s="2646">
        <v>0</v>
      </c>
      <c r="Z482" s="2646">
        <v>0</v>
      </c>
      <c r="AA482" s="2647">
        <v>0</v>
      </c>
      <c r="AB482" s="2647">
        <v>0</v>
      </c>
      <c r="AC482" s="515">
        <v>0</v>
      </c>
      <c r="AD482" s="515">
        <v>0</v>
      </c>
      <c r="AE482" s="515">
        <v>0</v>
      </c>
      <c r="AF482" s="515">
        <v>0</v>
      </c>
      <c r="AG482" s="515">
        <v>0</v>
      </c>
      <c r="AH482" s="515">
        <v>0</v>
      </c>
      <c r="AI482" s="515">
        <v>0</v>
      </c>
      <c r="AJ482" s="515">
        <v>0</v>
      </c>
      <c r="AK482" s="515">
        <v>0</v>
      </c>
      <c r="AL482" s="515">
        <v>0</v>
      </c>
      <c r="AM482" s="515">
        <v>0</v>
      </c>
      <c r="AN482" s="515">
        <v>0</v>
      </c>
      <c r="AO482" s="515">
        <v>0</v>
      </c>
      <c r="AP482" s="561">
        <v>0</v>
      </c>
      <c r="AS482" s="1652">
        <v>0</v>
      </c>
    </row>
    <row r="483" spans="3:256" ht="15.6" customHeight="1">
      <c r="C483" s="2641"/>
      <c r="D483" s="2642"/>
      <c r="F483" s="2621" t="s">
        <v>637</v>
      </c>
      <c r="G483" s="2632"/>
      <c r="H483" s="2632"/>
      <c r="I483" s="2632"/>
      <c r="J483" s="2632"/>
      <c r="K483" s="2632"/>
      <c r="L483" s="2632"/>
      <c r="M483" s="2632"/>
      <c r="N483" s="2632"/>
      <c r="O483" s="808">
        <v>206066</v>
      </c>
      <c r="P483" s="808">
        <v>201100</v>
      </c>
      <c r="Q483" s="808">
        <v>152000</v>
      </c>
      <c r="R483" s="808">
        <v>137100</v>
      </c>
      <c r="S483" s="2643">
        <v>145100</v>
      </c>
      <c r="T483" s="2643">
        <v>129300</v>
      </c>
      <c r="U483" s="810">
        <v>124100</v>
      </c>
      <c r="V483" s="2644">
        <v>188300</v>
      </c>
      <c r="W483" s="2644">
        <v>190300</v>
      </c>
      <c r="X483" s="1652">
        <v>234600</v>
      </c>
      <c r="Y483" s="2646">
        <v>160100</v>
      </c>
      <c r="Z483" s="2646">
        <v>160100</v>
      </c>
      <c r="AA483" s="2647">
        <v>161900</v>
      </c>
      <c r="AB483" s="2647">
        <v>161900</v>
      </c>
      <c r="AC483" s="515">
        <v>165900</v>
      </c>
      <c r="AD483" s="515">
        <v>170000</v>
      </c>
      <c r="AE483" s="515">
        <v>174300</v>
      </c>
      <c r="AF483" s="515">
        <v>178700</v>
      </c>
      <c r="AG483" s="515">
        <v>183200</v>
      </c>
      <c r="AH483" s="515">
        <v>187800</v>
      </c>
      <c r="AI483" s="515">
        <v>192500</v>
      </c>
      <c r="AJ483" s="515">
        <v>197300</v>
      </c>
      <c r="AK483" s="515">
        <v>202200</v>
      </c>
      <c r="AL483" s="515">
        <v>207300</v>
      </c>
      <c r="AM483" s="515">
        <v>212500</v>
      </c>
      <c r="AN483" s="515">
        <v>217800</v>
      </c>
      <c r="AO483" s="515">
        <v>223200</v>
      </c>
      <c r="AP483" s="561">
        <v>228800</v>
      </c>
      <c r="AS483" s="1652">
        <v>160100</v>
      </c>
    </row>
    <row r="484" spans="3:256" ht="15.6" customHeight="1">
      <c r="C484" s="2641"/>
      <c r="D484" s="2642"/>
      <c r="F484" s="2648" t="s">
        <v>640</v>
      </c>
      <c r="G484" s="2649"/>
      <c r="H484" s="2649"/>
      <c r="I484" s="2649"/>
      <c r="J484" s="2649"/>
      <c r="K484" s="2649"/>
      <c r="L484" s="2649"/>
      <c r="M484" s="2649"/>
      <c r="N484" s="2649"/>
      <c r="O484" s="808"/>
      <c r="P484" s="808">
        <v>0</v>
      </c>
      <c r="Q484" s="808">
        <v>0</v>
      </c>
      <c r="R484" s="808">
        <v>0</v>
      </c>
      <c r="S484" s="2643">
        <v>0</v>
      </c>
      <c r="T484" s="2643">
        <v>0</v>
      </c>
      <c r="U484" s="810">
        <v>0</v>
      </c>
      <c r="V484" s="2644">
        <v>0</v>
      </c>
      <c r="W484" s="2644">
        <v>0</v>
      </c>
      <c r="X484" s="1652">
        <v>0</v>
      </c>
      <c r="Y484" s="2646">
        <v>0</v>
      </c>
      <c r="Z484" s="2646">
        <v>0</v>
      </c>
      <c r="AA484" s="2647">
        <v>-173300</v>
      </c>
      <c r="AB484" s="2647">
        <v>-180100</v>
      </c>
      <c r="AC484" s="515">
        <v>-184600</v>
      </c>
      <c r="AD484" s="515">
        <v>-189200</v>
      </c>
      <c r="AE484" s="515">
        <v>-193900</v>
      </c>
      <c r="AF484" s="515">
        <v>-198700</v>
      </c>
      <c r="AG484" s="515">
        <v>-203700</v>
      </c>
      <c r="AH484" s="515">
        <v>-208800</v>
      </c>
      <c r="AI484" s="515">
        <v>-214000</v>
      </c>
      <c r="AJ484" s="515">
        <v>-219400</v>
      </c>
      <c r="AK484" s="515">
        <v>-224900</v>
      </c>
      <c r="AL484" s="515">
        <v>-230500</v>
      </c>
      <c r="AM484" s="515">
        <v>-236300</v>
      </c>
      <c r="AN484" s="515">
        <v>-242200</v>
      </c>
      <c r="AO484" s="515">
        <v>-248300</v>
      </c>
      <c r="AP484" s="561">
        <v>-254500</v>
      </c>
      <c r="AS484" s="1652">
        <v>0</v>
      </c>
    </row>
    <row r="485" spans="3:256" ht="15.6" customHeight="1">
      <c r="C485" s="2641"/>
      <c r="D485" s="2650"/>
      <c r="E485" s="2651"/>
      <c r="F485" s="2652" t="s">
        <v>37</v>
      </c>
      <c r="G485" s="2653"/>
      <c r="H485" s="2653"/>
      <c r="I485" s="2653"/>
      <c r="J485" s="2653"/>
      <c r="K485" s="2653"/>
      <c r="L485" s="2653"/>
      <c r="M485" s="2653"/>
      <c r="N485" s="2653"/>
      <c r="O485" s="546">
        <v>1724555</v>
      </c>
      <c r="P485" s="2654">
        <v>1604600</v>
      </c>
      <c r="Q485" s="2654">
        <v>1919500</v>
      </c>
      <c r="R485" s="2654">
        <v>1981100</v>
      </c>
      <c r="S485" s="2655">
        <v>2080500</v>
      </c>
      <c r="T485" s="2655">
        <v>2077000</v>
      </c>
      <c r="U485" s="2656">
        <v>2211600</v>
      </c>
      <c r="V485" s="2657">
        <v>2173800</v>
      </c>
      <c r="W485" s="546">
        <v>2318300</v>
      </c>
      <c r="X485" s="2658">
        <v>1992000</v>
      </c>
      <c r="Y485" s="2659">
        <v>2232500</v>
      </c>
      <c r="Z485" s="2659">
        <v>2309300</v>
      </c>
      <c r="AA485" s="2660">
        <v>3571440.7304900005</v>
      </c>
      <c r="AB485" s="2660">
        <v>3601412.2014966705</v>
      </c>
      <c r="AC485" s="546">
        <v>3749000</v>
      </c>
      <c r="AD485" s="546">
        <v>3920900</v>
      </c>
      <c r="AE485" s="546">
        <v>4103200</v>
      </c>
      <c r="AF485" s="546">
        <v>4291500</v>
      </c>
      <c r="AG485" s="546">
        <v>4445600</v>
      </c>
      <c r="AH485" s="546">
        <v>4605300</v>
      </c>
      <c r="AI485" s="546">
        <v>4770900</v>
      </c>
      <c r="AJ485" s="546">
        <v>4942500</v>
      </c>
      <c r="AK485" s="546">
        <v>5120800</v>
      </c>
      <c r="AL485" s="546">
        <v>5306200</v>
      </c>
      <c r="AM485" s="546">
        <v>5498700</v>
      </c>
      <c r="AN485" s="546">
        <v>5698900</v>
      </c>
      <c r="AO485" s="546">
        <v>5906800</v>
      </c>
      <c r="AP485" s="547">
        <v>6122900</v>
      </c>
      <c r="AQ485" s="2565"/>
      <c r="AR485" s="2565"/>
      <c r="AS485" s="2658">
        <v>2309300</v>
      </c>
      <c r="AT485" s="2565"/>
      <c r="AU485" s="2565"/>
      <c r="AV485" s="2565"/>
      <c r="AW485" s="2565"/>
      <c r="AX485" s="2565"/>
      <c r="AY485" s="2565"/>
      <c r="AZ485" s="2565"/>
      <c r="BA485" s="2565"/>
      <c r="BB485" s="2565"/>
      <c r="BC485" s="2565"/>
      <c r="BD485" s="2565"/>
      <c r="BE485" s="2565"/>
      <c r="BF485" s="2565"/>
      <c r="BG485" s="2565"/>
      <c r="BH485" s="2565"/>
      <c r="BI485" s="2565"/>
      <c r="BJ485" s="2565"/>
      <c r="BK485" s="2565"/>
      <c r="BL485" s="2565"/>
      <c r="BM485" s="2565"/>
      <c r="BN485" s="2565"/>
      <c r="BO485" s="2565"/>
      <c r="BP485" s="2565"/>
      <c r="BQ485" s="2565"/>
      <c r="BR485" s="2565"/>
      <c r="BS485" s="2565"/>
      <c r="BT485" s="2565"/>
      <c r="BU485" s="2565"/>
      <c r="BV485" s="2565"/>
      <c r="BW485" s="2565"/>
      <c r="BX485" s="2565"/>
      <c r="BY485" s="2565"/>
      <c r="BZ485" s="2565"/>
      <c r="CA485" s="2565"/>
      <c r="CB485" s="2565"/>
      <c r="CC485" s="2565"/>
      <c r="CD485" s="2565"/>
      <c r="CE485" s="2565"/>
      <c r="CF485" s="2565"/>
      <c r="CG485" s="2565"/>
      <c r="CH485" s="2565"/>
      <c r="CI485" s="2565"/>
      <c r="CJ485" s="2565"/>
      <c r="CK485" s="2565"/>
      <c r="CL485" s="2565"/>
      <c r="CM485" s="2565"/>
      <c r="CN485" s="2565"/>
      <c r="CO485" s="2565"/>
      <c r="CP485" s="2565"/>
      <c r="CQ485" s="2565"/>
      <c r="CR485" s="2565"/>
      <c r="CS485" s="2565"/>
      <c r="CT485" s="2565"/>
      <c r="CU485" s="2565"/>
      <c r="CV485" s="2565"/>
      <c r="CW485" s="2565"/>
      <c r="CX485" s="2565"/>
      <c r="CY485" s="2565"/>
      <c r="CZ485" s="2565"/>
      <c r="DA485" s="2565"/>
      <c r="DB485" s="2565"/>
      <c r="DC485" s="2565"/>
      <c r="DD485" s="2565"/>
      <c r="DE485" s="2565"/>
      <c r="DF485" s="2565"/>
      <c r="DG485" s="2565"/>
      <c r="DH485" s="2565"/>
      <c r="DI485" s="2565"/>
      <c r="DJ485" s="2565"/>
      <c r="DK485" s="2565"/>
      <c r="DL485" s="2565"/>
      <c r="DM485" s="2565"/>
      <c r="DN485" s="2565"/>
      <c r="DO485" s="2565"/>
      <c r="DP485" s="2565"/>
      <c r="DQ485" s="2565"/>
      <c r="DR485" s="2565"/>
      <c r="DS485" s="2565"/>
      <c r="DT485" s="2565"/>
      <c r="DU485" s="2565"/>
      <c r="DV485" s="2565"/>
      <c r="DW485" s="2565"/>
      <c r="DX485" s="2565"/>
      <c r="DY485" s="2565"/>
      <c r="DZ485" s="2565"/>
      <c r="EA485" s="2565"/>
      <c r="EB485" s="2565"/>
      <c r="EC485" s="2565"/>
      <c r="ED485" s="2565"/>
      <c r="EE485" s="2565"/>
      <c r="EF485" s="2565"/>
      <c r="EG485" s="2565"/>
      <c r="EH485" s="2565"/>
      <c r="EI485" s="2565"/>
      <c r="EJ485" s="2565"/>
      <c r="EK485" s="2565"/>
      <c r="EL485" s="2565"/>
      <c r="EM485" s="2565"/>
      <c r="EN485" s="2565"/>
      <c r="EO485" s="2565"/>
      <c r="EP485" s="2565"/>
      <c r="EQ485" s="2565"/>
      <c r="ER485" s="2565"/>
      <c r="ES485" s="2565"/>
      <c r="ET485" s="2565"/>
      <c r="EU485" s="2565"/>
      <c r="EV485" s="2565"/>
      <c r="EW485" s="2565"/>
      <c r="EX485" s="2565"/>
      <c r="EY485" s="2565"/>
      <c r="EZ485" s="2565"/>
      <c r="FA485" s="2565"/>
      <c r="FB485" s="2565"/>
      <c r="FC485" s="2565"/>
      <c r="FD485" s="2565"/>
      <c r="FE485" s="2565"/>
      <c r="FF485" s="2565"/>
      <c r="FG485" s="2565"/>
      <c r="FH485" s="2565"/>
      <c r="FI485" s="2565"/>
      <c r="FJ485" s="2565"/>
      <c r="FK485" s="2565"/>
      <c r="FL485" s="2565"/>
      <c r="FM485" s="2565"/>
      <c r="FN485" s="2565"/>
      <c r="FO485" s="2565"/>
      <c r="FP485" s="2565"/>
      <c r="FQ485" s="2565"/>
      <c r="FR485" s="2565"/>
      <c r="FS485" s="2565"/>
      <c r="FT485" s="2565"/>
      <c r="FU485" s="2565"/>
      <c r="FV485" s="2565"/>
      <c r="FW485" s="2565"/>
      <c r="FX485" s="2565"/>
      <c r="FY485" s="2565"/>
      <c r="FZ485" s="2565"/>
      <c r="GA485" s="2565"/>
      <c r="GB485" s="2565"/>
      <c r="GC485" s="2565"/>
      <c r="GD485" s="2565"/>
      <c r="GE485" s="2565"/>
      <c r="GF485" s="2565"/>
      <c r="GG485" s="2565"/>
      <c r="GH485" s="2565"/>
      <c r="GI485" s="2565"/>
      <c r="GJ485" s="2565"/>
      <c r="GK485" s="2565"/>
      <c r="GL485" s="2565"/>
      <c r="GM485" s="2565"/>
      <c r="GN485" s="2565"/>
      <c r="GO485" s="2565"/>
      <c r="GP485" s="2565"/>
      <c r="GQ485" s="2565"/>
      <c r="GR485" s="2565"/>
      <c r="GS485" s="2565"/>
      <c r="GT485" s="2565"/>
      <c r="GU485" s="2565"/>
      <c r="GV485" s="2565"/>
      <c r="GW485" s="2565"/>
      <c r="GX485" s="2565"/>
      <c r="GY485" s="2565"/>
      <c r="GZ485" s="2565"/>
      <c r="HA485" s="2565"/>
      <c r="HB485" s="2565"/>
      <c r="HC485" s="2565"/>
      <c r="HD485" s="2565"/>
      <c r="HE485" s="2565"/>
      <c r="HF485" s="2565"/>
      <c r="HG485" s="2565"/>
      <c r="HH485" s="2565"/>
      <c r="HI485" s="2565"/>
      <c r="HJ485" s="2565"/>
      <c r="HK485" s="2565"/>
      <c r="HL485" s="2565"/>
      <c r="HM485" s="2565"/>
      <c r="HN485" s="2565"/>
      <c r="HO485" s="2565"/>
      <c r="HP485" s="2565"/>
      <c r="HQ485" s="2565"/>
      <c r="HR485" s="2565"/>
      <c r="HS485" s="2565"/>
      <c r="HT485" s="2565"/>
      <c r="HU485" s="2565"/>
      <c r="HV485" s="2565"/>
      <c r="HW485" s="2565"/>
      <c r="HX485" s="2565"/>
      <c r="HY485" s="2565"/>
      <c r="HZ485" s="2565"/>
      <c r="IA485" s="2565"/>
      <c r="IB485" s="2565"/>
      <c r="IC485" s="2565"/>
      <c r="ID485" s="2565"/>
      <c r="IE485" s="2565"/>
      <c r="IF485" s="2565"/>
      <c r="IG485" s="2565"/>
      <c r="IH485" s="2565"/>
      <c r="II485" s="2565"/>
      <c r="IJ485" s="2565"/>
      <c r="IK485" s="2565"/>
      <c r="IL485" s="2565"/>
      <c r="IM485" s="2565"/>
      <c r="IN485" s="2565"/>
      <c r="IO485" s="2565"/>
      <c r="IP485" s="2565"/>
      <c r="IQ485" s="2565"/>
      <c r="IR485" s="2565"/>
      <c r="IS485" s="2565"/>
      <c r="IT485" s="2565"/>
      <c r="IU485" s="2565"/>
      <c r="IV485" s="2565"/>
    </row>
    <row r="486" spans="3:256" ht="15.6" customHeight="1">
      <c r="C486" s="2641"/>
      <c r="D486" s="2668"/>
      <c r="E486" s="2448" t="s">
        <v>37</v>
      </c>
      <c r="F486" s="2738"/>
      <c r="G486" s="2739"/>
      <c r="H486" s="2739"/>
      <c r="I486" s="2739"/>
      <c r="J486" s="2739"/>
      <c r="K486" s="2739"/>
      <c r="L486" s="2739"/>
      <c r="M486" s="2739"/>
      <c r="N486" s="2739"/>
      <c r="O486" s="557">
        <v>14067762</v>
      </c>
      <c r="P486" s="2633">
        <v>14447400</v>
      </c>
      <c r="Q486" s="2633">
        <v>15287900</v>
      </c>
      <c r="R486" s="2633">
        <v>15927000</v>
      </c>
      <c r="S486" s="2672">
        <v>18174000</v>
      </c>
      <c r="T486" s="2672">
        <v>19541800</v>
      </c>
      <c r="U486" s="2673">
        <v>24815300</v>
      </c>
      <c r="V486" s="2674">
        <v>21601600</v>
      </c>
      <c r="W486" s="557">
        <v>17520400</v>
      </c>
      <c r="X486" s="2675">
        <v>14389500</v>
      </c>
      <c r="Y486" s="2676">
        <v>14903500</v>
      </c>
      <c r="Z486" s="2676">
        <v>15197200</v>
      </c>
      <c r="AA486" s="2677">
        <v>16328332.748970849</v>
      </c>
      <c r="AB486" s="2677">
        <v>16340754.799967811</v>
      </c>
      <c r="AC486" s="557">
        <v>16976700</v>
      </c>
      <c r="AD486" s="557">
        <v>17709800</v>
      </c>
      <c r="AE486" s="557">
        <v>18485100</v>
      </c>
      <c r="AF486" s="557">
        <v>19285100</v>
      </c>
      <c r="AG486" s="557">
        <v>19952000</v>
      </c>
      <c r="AH486" s="557">
        <v>20642500</v>
      </c>
      <c r="AI486" s="557">
        <v>21357600</v>
      </c>
      <c r="AJ486" s="557">
        <v>22098100</v>
      </c>
      <c r="AK486" s="557">
        <v>22866600</v>
      </c>
      <c r="AL486" s="557">
        <v>23664500</v>
      </c>
      <c r="AM486" s="557">
        <v>24492400</v>
      </c>
      <c r="AN486" s="557">
        <v>25352100</v>
      </c>
      <c r="AO486" s="557">
        <v>26244200</v>
      </c>
      <c r="AP486" s="558">
        <v>27170200</v>
      </c>
      <c r="AQ486" s="2565"/>
      <c r="AR486" s="2565"/>
      <c r="AS486" s="2675">
        <v>15197200</v>
      </c>
      <c r="AT486" s="2565"/>
      <c r="AU486" s="2565"/>
      <c r="AV486" s="2565"/>
      <c r="AW486" s="2565"/>
      <c r="AX486" s="2565"/>
      <c r="AY486" s="2565"/>
      <c r="AZ486" s="2565"/>
      <c r="BA486" s="2565"/>
      <c r="BB486" s="2565"/>
      <c r="BC486" s="2565"/>
      <c r="BD486" s="2565"/>
      <c r="BE486" s="2565"/>
      <c r="BF486" s="2565"/>
      <c r="BG486" s="2565"/>
      <c r="BH486" s="2565"/>
      <c r="BI486" s="2565"/>
      <c r="BJ486" s="2565"/>
      <c r="BK486" s="2565"/>
      <c r="BL486" s="2565"/>
      <c r="BM486" s="2565"/>
      <c r="BN486" s="2565"/>
      <c r="BO486" s="2565"/>
      <c r="BP486" s="2565"/>
      <c r="BQ486" s="2565"/>
      <c r="BR486" s="2565"/>
      <c r="BS486" s="2565"/>
      <c r="BT486" s="2565"/>
      <c r="BU486" s="2565"/>
      <c r="BV486" s="2565"/>
      <c r="BW486" s="2565"/>
      <c r="BX486" s="2565"/>
      <c r="BY486" s="2565"/>
      <c r="BZ486" s="2565"/>
      <c r="CA486" s="2565"/>
      <c r="CB486" s="2565"/>
      <c r="CC486" s="2565"/>
      <c r="CD486" s="2565"/>
      <c r="CE486" s="2565"/>
      <c r="CF486" s="2565"/>
      <c r="CG486" s="2565"/>
      <c r="CH486" s="2565"/>
      <c r="CI486" s="2565"/>
      <c r="CJ486" s="2565"/>
      <c r="CK486" s="2565"/>
      <c r="CL486" s="2565"/>
      <c r="CM486" s="2565"/>
      <c r="CN486" s="2565"/>
      <c r="CO486" s="2565"/>
      <c r="CP486" s="2565"/>
      <c r="CQ486" s="2565"/>
      <c r="CR486" s="2565"/>
      <c r="CS486" s="2565"/>
      <c r="CT486" s="2565"/>
      <c r="CU486" s="2565"/>
      <c r="CV486" s="2565"/>
      <c r="CW486" s="2565"/>
      <c r="CX486" s="2565"/>
      <c r="CY486" s="2565"/>
      <c r="CZ486" s="2565"/>
      <c r="DA486" s="2565"/>
      <c r="DB486" s="2565"/>
      <c r="DC486" s="2565"/>
      <c r="DD486" s="2565"/>
      <c r="DE486" s="2565"/>
      <c r="DF486" s="2565"/>
      <c r="DG486" s="2565"/>
      <c r="DH486" s="2565"/>
      <c r="DI486" s="2565"/>
      <c r="DJ486" s="2565"/>
      <c r="DK486" s="2565"/>
      <c r="DL486" s="2565"/>
      <c r="DM486" s="2565"/>
      <c r="DN486" s="2565"/>
      <c r="DO486" s="2565"/>
      <c r="DP486" s="2565"/>
      <c r="DQ486" s="2565"/>
      <c r="DR486" s="2565"/>
      <c r="DS486" s="2565"/>
      <c r="DT486" s="2565"/>
      <c r="DU486" s="2565"/>
      <c r="DV486" s="2565"/>
      <c r="DW486" s="2565"/>
      <c r="DX486" s="2565"/>
      <c r="DY486" s="2565"/>
      <c r="DZ486" s="2565"/>
      <c r="EA486" s="2565"/>
      <c r="EB486" s="2565"/>
      <c r="EC486" s="2565"/>
      <c r="ED486" s="2565"/>
      <c r="EE486" s="2565"/>
      <c r="EF486" s="2565"/>
      <c r="EG486" s="2565"/>
      <c r="EH486" s="2565"/>
      <c r="EI486" s="2565"/>
      <c r="EJ486" s="2565"/>
      <c r="EK486" s="2565"/>
      <c r="EL486" s="2565"/>
      <c r="EM486" s="2565"/>
      <c r="EN486" s="2565"/>
      <c r="EO486" s="2565"/>
      <c r="EP486" s="2565"/>
      <c r="EQ486" s="2565"/>
      <c r="ER486" s="2565"/>
      <c r="ES486" s="2565"/>
      <c r="ET486" s="2565"/>
      <c r="EU486" s="2565"/>
      <c r="EV486" s="2565"/>
      <c r="EW486" s="2565"/>
      <c r="EX486" s="2565"/>
      <c r="EY486" s="2565"/>
      <c r="EZ486" s="2565"/>
      <c r="FA486" s="2565"/>
      <c r="FB486" s="2565"/>
      <c r="FC486" s="2565"/>
      <c r="FD486" s="2565"/>
      <c r="FE486" s="2565"/>
      <c r="FF486" s="2565"/>
      <c r="FG486" s="2565"/>
      <c r="FH486" s="2565"/>
      <c r="FI486" s="2565"/>
      <c r="FJ486" s="2565"/>
      <c r="FK486" s="2565"/>
      <c r="FL486" s="2565"/>
      <c r="FM486" s="2565"/>
      <c r="FN486" s="2565"/>
      <c r="FO486" s="2565"/>
      <c r="FP486" s="2565"/>
      <c r="FQ486" s="2565"/>
      <c r="FR486" s="2565"/>
      <c r="FS486" s="2565"/>
      <c r="FT486" s="2565"/>
      <c r="FU486" s="2565"/>
      <c r="FV486" s="2565"/>
      <c r="FW486" s="2565"/>
      <c r="FX486" s="2565"/>
      <c r="FY486" s="2565"/>
      <c r="FZ486" s="2565"/>
      <c r="GA486" s="2565"/>
      <c r="GB486" s="2565"/>
      <c r="GC486" s="2565"/>
      <c r="GD486" s="2565"/>
      <c r="GE486" s="2565"/>
      <c r="GF486" s="2565"/>
      <c r="GG486" s="2565"/>
      <c r="GH486" s="2565"/>
      <c r="GI486" s="2565"/>
      <c r="GJ486" s="2565"/>
      <c r="GK486" s="2565"/>
      <c r="GL486" s="2565"/>
      <c r="GM486" s="2565"/>
      <c r="GN486" s="2565"/>
      <c r="GO486" s="2565"/>
      <c r="GP486" s="2565"/>
      <c r="GQ486" s="2565"/>
      <c r="GR486" s="2565"/>
      <c r="GS486" s="2565"/>
      <c r="GT486" s="2565"/>
      <c r="GU486" s="2565"/>
      <c r="GV486" s="2565"/>
      <c r="GW486" s="2565"/>
      <c r="GX486" s="2565"/>
      <c r="GY486" s="2565"/>
      <c r="GZ486" s="2565"/>
      <c r="HA486" s="2565"/>
      <c r="HB486" s="2565"/>
      <c r="HC486" s="2565"/>
      <c r="HD486" s="2565"/>
      <c r="HE486" s="2565"/>
      <c r="HF486" s="2565"/>
      <c r="HG486" s="2565"/>
      <c r="HH486" s="2565"/>
      <c r="HI486" s="2565"/>
      <c r="HJ486" s="2565"/>
      <c r="HK486" s="2565"/>
      <c r="HL486" s="2565"/>
      <c r="HM486" s="2565"/>
      <c r="HN486" s="2565"/>
      <c r="HO486" s="2565"/>
      <c r="HP486" s="2565"/>
      <c r="HQ486" s="2565"/>
      <c r="HR486" s="2565"/>
      <c r="HS486" s="2565"/>
      <c r="HT486" s="2565"/>
      <c r="HU486" s="2565"/>
      <c r="HV486" s="2565"/>
      <c r="HW486" s="2565"/>
      <c r="HX486" s="2565"/>
      <c r="HY486" s="2565"/>
      <c r="HZ486" s="2565"/>
      <c r="IA486" s="2565"/>
      <c r="IB486" s="2565"/>
      <c r="IC486" s="2565"/>
      <c r="ID486" s="2565"/>
      <c r="IE486" s="2565"/>
      <c r="IF486" s="2565"/>
      <c r="IG486" s="2565"/>
      <c r="IH486" s="2565"/>
      <c r="II486" s="2565"/>
      <c r="IJ486" s="2565"/>
      <c r="IK486" s="2565"/>
      <c r="IL486" s="2565"/>
      <c r="IM486" s="2565"/>
      <c r="IN486" s="2565"/>
      <c r="IO486" s="2565"/>
      <c r="IP486" s="2565"/>
      <c r="IQ486" s="2565"/>
      <c r="IR486" s="2565"/>
      <c r="IS486" s="2565"/>
      <c r="IT486" s="2565"/>
      <c r="IU486" s="2565"/>
      <c r="IV486" s="2565"/>
    </row>
    <row r="487" spans="3:256" ht="15.6" customHeight="1">
      <c r="C487" s="2641"/>
      <c r="D487" s="2636" t="s">
        <v>5071</v>
      </c>
      <c r="E487" s="2616"/>
      <c r="F487" s="2617"/>
      <c r="G487" s="2637"/>
      <c r="H487" s="2637"/>
      <c r="I487" s="2637"/>
      <c r="J487" s="2637"/>
      <c r="K487" s="2637"/>
      <c r="L487" s="2637"/>
      <c r="M487" s="2637"/>
      <c r="N487" s="2637"/>
      <c r="O487" s="2638"/>
      <c r="P487" s="2638"/>
      <c r="Q487" s="2638"/>
      <c r="R487" s="2638"/>
      <c r="S487" s="2639"/>
      <c r="T487" s="2639"/>
      <c r="U487" s="2663"/>
      <c r="V487" s="2664"/>
      <c r="W487" s="2664"/>
      <c r="X487" s="2665"/>
      <c r="Y487" s="2666"/>
      <c r="Z487" s="2666"/>
      <c r="AA487" s="2667"/>
      <c r="AB487" s="2667"/>
      <c r="AC487" s="524"/>
      <c r="AD487" s="524"/>
      <c r="AE487" s="524"/>
      <c r="AF487" s="524"/>
      <c r="AG487" s="524"/>
      <c r="AH487" s="524"/>
      <c r="AI487" s="524"/>
      <c r="AJ487" s="524"/>
      <c r="AK487" s="524"/>
      <c r="AL487" s="524"/>
      <c r="AM487" s="524"/>
      <c r="AN487" s="524"/>
      <c r="AO487" s="524"/>
      <c r="AP487" s="469"/>
      <c r="AS487" s="2665"/>
    </row>
    <row r="488" spans="3:256" ht="15.6" customHeight="1">
      <c r="C488" s="2641"/>
      <c r="D488" s="2642"/>
      <c r="F488" s="2621" t="s">
        <v>628</v>
      </c>
      <c r="G488" s="2632"/>
      <c r="H488" s="2632"/>
      <c r="I488" s="2632"/>
      <c r="J488" s="2632"/>
      <c r="K488" s="2632"/>
      <c r="L488" s="2632"/>
      <c r="M488" s="2632"/>
      <c r="N488" s="2632"/>
      <c r="O488" s="808">
        <v>5069477</v>
      </c>
      <c r="P488" s="808">
        <v>5429100</v>
      </c>
      <c r="Q488" s="808">
        <v>5639400</v>
      </c>
      <c r="R488" s="808">
        <v>6198100</v>
      </c>
      <c r="S488" s="2643">
        <v>6435900</v>
      </c>
      <c r="T488" s="2643">
        <v>6762000</v>
      </c>
      <c r="U488" s="810">
        <v>6757000</v>
      </c>
      <c r="V488" s="2644">
        <v>6939500</v>
      </c>
      <c r="W488" s="2644">
        <v>6739200</v>
      </c>
      <c r="X488" s="1652">
        <v>7527100</v>
      </c>
      <c r="Y488" s="2646">
        <v>7728300</v>
      </c>
      <c r="Z488" s="2646">
        <v>8045900</v>
      </c>
      <c r="AA488" s="2647">
        <v>9079475.9690055009</v>
      </c>
      <c r="AB488" s="2647">
        <v>9195520.6917278301</v>
      </c>
      <c r="AC488" s="515">
        <v>9573100</v>
      </c>
      <c r="AD488" s="515">
        <v>10012900</v>
      </c>
      <c r="AE488" s="515">
        <v>10479200</v>
      </c>
      <c r="AF488" s="515">
        <v>10960500</v>
      </c>
      <c r="AG488" s="515">
        <v>11354600</v>
      </c>
      <c r="AH488" s="515">
        <v>11763000</v>
      </c>
      <c r="AI488" s="515">
        <v>12186300</v>
      </c>
      <c r="AJ488" s="515">
        <v>12625000</v>
      </c>
      <c r="AK488" s="515">
        <v>13080900</v>
      </c>
      <c r="AL488" s="515">
        <v>13554700</v>
      </c>
      <c r="AM488" s="515">
        <v>14047100</v>
      </c>
      <c r="AN488" s="515">
        <v>14558800</v>
      </c>
      <c r="AO488" s="515">
        <v>15090600</v>
      </c>
      <c r="AP488" s="561">
        <v>15643200</v>
      </c>
      <c r="AS488" s="1652">
        <v>8045900</v>
      </c>
    </row>
    <row r="489" spans="3:256" ht="15.6" customHeight="1">
      <c r="C489" s="2641"/>
      <c r="D489" s="2642"/>
      <c r="F489" s="2621" t="s">
        <v>630</v>
      </c>
      <c r="G489" s="2632"/>
      <c r="H489" s="2632"/>
      <c r="I489" s="2632"/>
      <c r="J489" s="2632"/>
      <c r="K489" s="2632"/>
      <c r="L489" s="2632"/>
      <c r="M489" s="2632"/>
      <c r="N489" s="2632"/>
      <c r="O489" s="808">
        <v>3200000</v>
      </c>
      <c r="P489" s="808">
        <v>2905500</v>
      </c>
      <c r="Q489" s="808">
        <v>1831800</v>
      </c>
      <c r="R489" s="808">
        <v>2567200</v>
      </c>
      <c r="S489" s="2643">
        <v>2970500</v>
      </c>
      <c r="T489" s="2643">
        <v>2142500</v>
      </c>
      <c r="U489" s="810">
        <v>2497100</v>
      </c>
      <c r="V489" s="2644">
        <v>2925500</v>
      </c>
      <c r="W489" s="2644">
        <v>3268300</v>
      </c>
      <c r="X489" s="1652">
        <v>4844500</v>
      </c>
      <c r="Y489" s="2646">
        <v>6555500</v>
      </c>
      <c r="Z489" s="2646">
        <v>6162500</v>
      </c>
      <c r="AA489" s="2647">
        <v>3507500</v>
      </c>
      <c r="AB489" s="2647">
        <v>3660000</v>
      </c>
      <c r="AC489" s="515">
        <v>3751500</v>
      </c>
      <c r="AD489" s="515">
        <v>3845300</v>
      </c>
      <c r="AE489" s="515">
        <v>3941400</v>
      </c>
      <c r="AF489" s="515">
        <v>4039900</v>
      </c>
      <c r="AG489" s="515">
        <v>4140900</v>
      </c>
      <c r="AH489" s="515">
        <v>4244400</v>
      </c>
      <c r="AI489" s="515">
        <v>4350500</v>
      </c>
      <c r="AJ489" s="515">
        <v>4459300</v>
      </c>
      <c r="AK489" s="515">
        <v>4570800</v>
      </c>
      <c r="AL489" s="515">
        <v>4685100</v>
      </c>
      <c r="AM489" s="515">
        <v>4802200</v>
      </c>
      <c r="AN489" s="515">
        <v>4922300</v>
      </c>
      <c r="AO489" s="515">
        <v>5045400</v>
      </c>
      <c r="AP489" s="561">
        <v>5171500</v>
      </c>
      <c r="AS489" s="1652">
        <v>6162500</v>
      </c>
    </row>
    <row r="490" spans="3:256" ht="15.6" customHeight="1">
      <c r="C490" s="2641"/>
      <c r="D490" s="2642"/>
      <c r="F490" s="2621" t="s">
        <v>631</v>
      </c>
      <c r="G490" s="2632"/>
      <c r="H490" s="2632"/>
      <c r="I490" s="2632"/>
      <c r="J490" s="2632"/>
      <c r="K490" s="2632"/>
      <c r="L490" s="2632"/>
      <c r="M490" s="2632"/>
      <c r="N490" s="2632"/>
      <c r="O490" s="808">
        <v>0</v>
      </c>
      <c r="P490" s="808">
        <v>0</v>
      </c>
      <c r="Q490" s="808">
        <v>0</v>
      </c>
      <c r="R490" s="808">
        <v>0</v>
      </c>
      <c r="S490" s="2643">
        <v>0</v>
      </c>
      <c r="T490" s="2643">
        <v>0</v>
      </c>
      <c r="U490" s="810">
        <v>0</v>
      </c>
      <c r="V490" s="2644">
        <v>0</v>
      </c>
      <c r="W490" s="2644">
        <v>0</v>
      </c>
      <c r="X490" s="1652">
        <v>0</v>
      </c>
      <c r="Y490" s="2646">
        <v>0</v>
      </c>
      <c r="Z490" s="2646">
        <v>0</v>
      </c>
      <c r="AA490" s="2647">
        <v>0</v>
      </c>
      <c r="AB490" s="2647">
        <v>0</v>
      </c>
      <c r="AC490" s="515">
        <v>0</v>
      </c>
      <c r="AD490" s="515">
        <v>0</v>
      </c>
      <c r="AE490" s="515">
        <v>0</v>
      </c>
      <c r="AF490" s="515">
        <v>0</v>
      </c>
      <c r="AG490" s="515">
        <v>0</v>
      </c>
      <c r="AH490" s="515">
        <v>0</v>
      </c>
      <c r="AI490" s="515">
        <v>0</v>
      </c>
      <c r="AJ490" s="515">
        <v>0</v>
      </c>
      <c r="AK490" s="515">
        <v>0</v>
      </c>
      <c r="AL490" s="515">
        <v>0</v>
      </c>
      <c r="AM490" s="515">
        <v>0</v>
      </c>
      <c r="AN490" s="515">
        <v>0</v>
      </c>
      <c r="AO490" s="515">
        <v>0</v>
      </c>
      <c r="AP490" s="561">
        <v>0</v>
      </c>
      <c r="AS490" s="1652">
        <v>0</v>
      </c>
    </row>
    <row r="491" spans="3:256" ht="15.6" customHeight="1">
      <c r="C491" s="2641"/>
      <c r="D491" s="2642"/>
      <c r="F491" s="2621" t="s">
        <v>634</v>
      </c>
      <c r="G491" s="2632"/>
      <c r="H491" s="2632"/>
      <c r="I491" s="2632"/>
      <c r="J491" s="2632"/>
      <c r="K491" s="2632"/>
      <c r="L491" s="2632"/>
      <c r="M491" s="2632"/>
      <c r="N491" s="2632"/>
      <c r="O491" s="808">
        <v>0</v>
      </c>
      <c r="P491" s="808">
        <v>0</v>
      </c>
      <c r="Q491" s="808">
        <v>0</v>
      </c>
      <c r="R491" s="808">
        <v>0</v>
      </c>
      <c r="S491" s="2643">
        <v>0</v>
      </c>
      <c r="T491" s="2643">
        <v>0</v>
      </c>
      <c r="U491" s="810">
        <v>0</v>
      </c>
      <c r="V491" s="2644">
        <v>0</v>
      </c>
      <c r="W491" s="2644">
        <v>0</v>
      </c>
      <c r="X491" s="1652">
        <v>0</v>
      </c>
      <c r="Y491" s="2646">
        <v>0</v>
      </c>
      <c r="Z491" s="2646">
        <v>0</v>
      </c>
      <c r="AA491" s="2647">
        <v>0</v>
      </c>
      <c r="AB491" s="2647">
        <v>0</v>
      </c>
      <c r="AC491" s="515">
        <v>0</v>
      </c>
      <c r="AD491" s="515">
        <v>0</v>
      </c>
      <c r="AE491" s="515">
        <v>0</v>
      </c>
      <c r="AF491" s="515">
        <v>0</v>
      </c>
      <c r="AG491" s="515">
        <v>0</v>
      </c>
      <c r="AH491" s="515">
        <v>0</v>
      </c>
      <c r="AI491" s="515">
        <v>0</v>
      </c>
      <c r="AJ491" s="515">
        <v>0</v>
      </c>
      <c r="AK491" s="515">
        <v>0</v>
      </c>
      <c r="AL491" s="515">
        <v>0</v>
      </c>
      <c r="AM491" s="515">
        <v>0</v>
      </c>
      <c r="AN491" s="515">
        <v>0</v>
      </c>
      <c r="AO491" s="515">
        <v>0</v>
      </c>
      <c r="AP491" s="561">
        <v>0</v>
      </c>
      <c r="AS491" s="1652">
        <v>0</v>
      </c>
    </row>
    <row r="492" spans="3:256" ht="15.6" customHeight="1">
      <c r="C492" s="2641"/>
      <c r="D492" s="2642"/>
      <c r="F492" s="2621" t="s">
        <v>637</v>
      </c>
      <c r="G492" s="2632"/>
      <c r="H492" s="2632"/>
      <c r="I492" s="2632"/>
      <c r="J492" s="2632"/>
      <c r="K492" s="2632"/>
      <c r="L492" s="2632"/>
      <c r="M492" s="2632"/>
      <c r="N492" s="2632"/>
      <c r="O492" s="808">
        <v>460350</v>
      </c>
      <c r="P492" s="808">
        <v>381800</v>
      </c>
      <c r="Q492" s="808">
        <v>348400</v>
      </c>
      <c r="R492" s="808">
        <v>314100</v>
      </c>
      <c r="S492" s="2643">
        <v>312800</v>
      </c>
      <c r="T492" s="2643">
        <v>331100</v>
      </c>
      <c r="U492" s="810">
        <v>263300</v>
      </c>
      <c r="V492" s="2644">
        <v>300000</v>
      </c>
      <c r="W492" s="2644">
        <v>302500</v>
      </c>
      <c r="X492" s="1652">
        <v>519500</v>
      </c>
      <c r="Y492" s="2646">
        <v>382500</v>
      </c>
      <c r="Z492" s="2646">
        <v>347500</v>
      </c>
      <c r="AA492" s="2647">
        <v>383000</v>
      </c>
      <c r="AB492" s="2647">
        <v>373000</v>
      </c>
      <c r="AC492" s="515">
        <v>382300</v>
      </c>
      <c r="AD492" s="515">
        <v>391900</v>
      </c>
      <c r="AE492" s="515">
        <v>401700</v>
      </c>
      <c r="AF492" s="515">
        <v>411700</v>
      </c>
      <c r="AG492" s="515">
        <v>422000</v>
      </c>
      <c r="AH492" s="515">
        <v>432600</v>
      </c>
      <c r="AI492" s="515">
        <v>443400</v>
      </c>
      <c r="AJ492" s="515">
        <v>454500</v>
      </c>
      <c r="AK492" s="515">
        <v>465900</v>
      </c>
      <c r="AL492" s="515">
        <v>477500</v>
      </c>
      <c r="AM492" s="515">
        <v>489400</v>
      </c>
      <c r="AN492" s="515">
        <v>501600</v>
      </c>
      <c r="AO492" s="515">
        <v>514100</v>
      </c>
      <c r="AP492" s="561">
        <v>527000</v>
      </c>
      <c r="AS492" s="1652">
        <v>347500</v>
      </c>
    </row>
    <row r="493" spans="3:256" ht="15.6" customHeight="1">
      <c r="C493" s="2641"/>
      <c r="D493" s="2642"/>
      <c r="F493" s="2648" t="s">
        <v>640</v>
      </c>
      <c r="G493" s="2649"/>
      <c r="H493" s="2649"/>
      <c r="I493" s="2649"/>
      <c r="J493" s="2649"/>
      <c r="K493" s="2649"/>
      <c r="L493" s="2649"/>
      <c r="M493" s="2649"/>
      <c r="N493" s="2649"/>
      <c r="O493" s="808">
        <v>-1563126</v>
      </c>
      <c r="P493" s="808">
        <v>-2545600</v>
      </c>
      <c r="Q493" s="808">
        <v>-2253800</v>
      </c>
      <c r="R493" s="808">
        <v>-2181600</v>
      </c>
      <c r="S493" s="2643">
        <v>-2969500</v>
      </c>
      <c r="T493" s="2643">
        <v>-2498500</v>
      </c>
      <c r="U493" s="810">
        <v>-2536100</v>
      </c>
      <c r="V493" s="2644">
        <v>-2694800</v>
      </c>
      <c r="W493" s="2644">
        <v>-2630300</v>
      </c>
      <c r="X493" s="1652">
        <v>-1834300</v>
      </c>
      <c r="Y493" s="2646">
        <v>-3322600</v>
      </c>
      <c r="Z493" s="2646">
        <v>-3365100</v>
      </c>
      <c r="AA493" s="2647">
        <v>-600300</v>
      </c>
      <c r="AB493" s="2647">
        <v>-629900</v>
      </c>
      <c r="AC493" s="515">
        <v>-645600</v>
      </c>
      <c r="AD493" s="515">
        <v>-661700</v>
      </c>
      <c r="AE493" s="515">
        <v>-678200</v>
      </c>
      <c r="AF493" s="515">
        <v>-695200</v>
      </c>
      <c r="AG493" s="515">
        <v>-712600</v>
      </c>
      <c r="AH493" s="515">
        <v>-730400</v>
      </c>
      <c r="AI493" s="515">
        <v>-748700</v>
      </c>
      <c r="AJ493" s="515">
        <v>-767400</v>
      </c>
      <c r="AK493" s="515">
        <v>-786600</v>
      </c>
      <c r="AL493" s="515">
        <v>-806300</v>
      </c>
      <c r="AM493" s="515">
        <v>-826500</v>
      </c>
      <c r="AN493" s="515">
        <v>-847200</v>
      </c>
      <c r="AO493" s="515">
        <v>-868400</v>
      </c>
      <c r="AP493" s="561">
        <v>-890100</v>
      </c>
      <c r="AS493" s="1652">
        <v>-2991300</v>
      </c>
    </row>
    <row r="494" spans="3:256" ht="15.6" customHeight="1">
      <c r="C494" s="2641"/>
      <c r="D494" s="2650"/>
      <c r="E494" s="2651"/>
      <c r="F494" s="2652" t="s">
        <v>37</v>
      </c>
      <c r="G494" s="2653"/>
      <c r="H494" s="2653"/>
      <c r="I494" s="2653"/>
      <c r="J494" s="2653"/>
      <c r="K494" s="2653"/>
      <c r="L494" s="2653"/>
      <c r="M494" s="2653"/>
      <c r="N494" s="2653"/>
      <c r="O494" s="546">
        <v>7166701</v>
      </c>
      <c r="P494" s="2654">
        <v>6170800</v>
      </c>
      <c r="Q494" s="2654">
        <v>5565800</v>
      </c>
      <c r="R494" s="2654">
        <v>6897800</v>
      </c>
      <c r="S494" s="2655">
        <v>6749700</v>
      </c>
      <c r="T494" s="2655">
        <v>6737100</v>
      </c>
      <c r="U494" s="2656">
        <v>6981300</v>
      </c>
      <c r="V494" s="2657">
        <v>7470200</v>
      </c>
      <c r="W494" s="546">
        <v>7679700</v>
      </c>
      <c r="X494" s="2658">
        <v>11056800</v>
      </c>
      <c r="Y494" s="2659">
        <v>11343700</v>
      </c>
      <c r="Z494" s="2659">
        <v>11190800</v>
      </c>
      <c r="AA494" s="2660">
        <v>12369675.969005501</v>
      </c>
      <c r="AB494" s="2660">
        <v>12598620.69172783</v>
      </c>
      <c r="AC494" s="546">
        <v>13061300</v>
      </c>
      <c r="AD494" s="546">
        <v>13588400</v>
      </c>
      <c r="AE494" s="546">
        <v>14144100</v>
      </c>
      <c r="AF494" s="546">
        <v>14716900</v>
      </c>
      <c r="AG494" s="546">
        <v>15204900</v>
      </c>
      <c r="AH494" s="546">
        <v>15709600</v>
      </c>
      <c r="AI494" s="546">
        <v>16231500</v>
      </c>
      <c r="AJ494" s="546">
        <v>16771400</v>
      </c>
      <c r="AK494" s="546">
        <v>17331000</v>
      </c>
      <c r="AL494" s="546">
        <v>17911000</v>
      </c>
      <c r="AM494" s="546">
        <v>18512200</v>
      </c>
      <c r="AN494" s="546">
        <v>19135500</v>
      </c>
      <c r="AO494" s="546">
        <v>19781700</v>
      </c>
      <c r="AP494" s="547">
        <v>20451600</v>
      </c>
      <c r="AQ494" s="2565"/>
      <c r="AR494" s="2565"/>
      <c r="AS494" s="2658">
        <v>11564600</v>
      </c>
      <c r="AT494" s="2565"/>
      <c r="AU494" s="2565"/>
      <c r="AV494" s="2565"/>
      <c r="AW494" s="2565"/>
      <c r="AX494" s="2565"/>
      <c r="AY494" s="2565"/>
      <c r="AZ494" s="2565"/>
      <c r="BA494" s="2565"/>
      <c r="BB494" s="2565"/>
      <c r="BC494" s="2565"/>
      <c r="BD494" s="2565"/>
      <c r="BE494" s="2565"/>
      <c r="BF494" s="2565"/>
      <c r="BG494" s="2565"/>
      <c r="BH494" s="2565"/>
      <c r="BI494" s="2565"/>
      <c r="BJ494" s="2565"/>
      <c r="BK494" s="2565"/>
      <c r="BL494" s="2565"/>
      <c r="BM494" s="2565"/>
      <c r="BN494" s="2565"/>
      <c r="BO494" s="2565"/>
      <c r="BP494" s="2565"/>
      <c r="BQ494" s="2565"/>
      <c r="BR494" s="2565"/>
      <c r="BS494" s="2565"/>
      <c r="BT494" s="2565"/>
      <c r="BU494" s="2565"/>
      <c r="BV494" s="2565"/>
      <c r="BW494" s="2565"/>
      <c r="BX494" s="2565"/>
      <c r="BY494" s="2565"/>
      <c r="BZ494" s="2565"/>
      <c r="CA494" s="2565"/>
      <c r="CB494" s="2565"/>
      <c r="CC494" s="2565"/>
      <c r="CD494" s="2565"/>
      <c r="CE494" s="2565"/>
      <c r="CF494" s="2565"/>
      <c r="CG494" s="2565"/>
      <c r="CH494" s="2565"/>
      <c r="CI494" s="2565"/>
      <c r="CJ494" s="2565"/>
      <c r="CK494" s="2565"/>
      <c r="CL494" s="2565"/>
      <c r="CM494" s="2565"/>
      <c r="CN494" s="2565"/>
      <c r="CO494" s="2565"/>
      <c r="CP494" s="2565"/>
      <c r="CQ494" s="2565"/>
      <c r="CR494" s="2565"/>
      <c r="CS494" s="2565"/>
      <c r="CT494" s="2565"/>
      <c r="CU494" s="2565"/>
      <c r="CV494" s="2565"/>
      <c r="CW494" s="2565"/>
      <c r="CX494" s="2565"/>
      <c r="CY494" s="2565"/>
      <c r="CZ494" s="2565"/>
      <c r="DA494" s="2565"/>
      <c r="DB494" s="2565"/>
      <c r="DC494" s="2565"/>
      <c r="DD494" s="2565"/>
      <c r="DE494" s="2565"/>
      <c r="DF494" s="2565"/>
      <c r="DG494" s="2565"/>
      <c r="DH494" s="2565"/>
      <c r="DI494" s="2565"/>
      <c r="DJ494" s="2565"/>
      <c r="DK494" s="2565"/>
      <c r="DL494" s="2565"/>
      <c r="DM494" s="2565"/>
      <c r="DN494" s="2565"/>
      <c r="DO494" s="2565"/>
      <c r="DP494" s="2565"/>
      <c r="DQ494" s="2565"/>
      <c r="DR494" s="2565"/>
      <c r="DS494" s="2565"/>
      <c r="DT494" s="2565"/>
      <c r="DU494" s="2565"/>
      <c r="DV494" s="2565"/>
      <c r="DW494" s="2565"/>
      <c r="DX494" s="2565"/>
      <c r="DY494" s="2565"/>
      <c r="DZ494" s="2565"/>
      <c r="EA494" s="2565"/>
      <c r="EB494" s="2565"/>
      <c r="EC494" s="2565"/>
      <c r="ED494" s="2565"/>
      <c r="EE494" s="2565"/>
      <c r="EF494" s="2565"/>
      <c r="EG494" s="2565"/>
      <c r="EH494" s="2565"/>
      <c r="EI494" s="2565"/>
      <c r="EJ494" s="2565"/>
      <c r="EK494" s="2565"/>
      <c r="EL494" s="2565"/>
      <c r="EM494" s="2565"/>
      <c r="EN494" s="2565"/>
      <c r="EO494" s="2565"/>
      <c r="EP494" s="2565"/>
      <c r="EQ494" s="2565"/>
      <c r="ER494" s="2565"/>
      <c r="ES494" s="2565"/>
      <c r="ET494" s="2565"/>
      <c r="EU494" s="2565"/>
      <c r="EV494" s="2565"/>
      <c r="EW494" s="2565"/>
      <c r="EX494" s="2565"/>
      <c r="EY494" s="2565"/>
      <c r="EZ494" s="2565"/>
      <c r="FA494" s="2565"/>
      <c r="FB494" s="2565"/>
      <c r="FC494" s="2565"/>
      <c r="FD494" s="2565"/>
      <c r="FE494" s="2565"/>
      <c r="FF494" s="2565"/>
      <c r="FG494" s="2565"/>
      <c r="FH494" s="2565"/>
      <c r="FI494" s="2565"/>
      <c r="FJ494" s="2565"/>
      <c r="FK494" s="2565"/>
      <c r="FL494" s="2565"/>
      <c r="FM494" s="2565"/>
      <c r="FN494" s="2565"/>
      <c r="FO494" s="2565"/>
      <c r="FP494" s="2565"/>
      <c r="FQ494" s="2565"/>
      <c r="FR494" s="2565"/>
      <c r="FS494" s="2565"/>
      <c r="FT494" s="2565"/>
      <c r="FU494" s="2565"/>
      <c r="FV494" s="2565"/>
      <c r="FW494" s="2565"/>
      <c r="FX494" s="2565"/>
      <c r="FY494" s="2565"/>
      <c r="FZ494" s="2565"/>
      <c r="GA494" s="2565"/>
      <c r="GB494" s="2565"/>
      <c r="GC494" s="2565"/>
      <c r="GD494" s="2565"/>
      <c r="GE494" s="2565"/>
      <c r="GF494" s="2565"/>
      <c r="GG494" s="2565"/>
      <c r="GH494" s="2565"/>
      <c r="GI494" s="2565"/>
      <c r="GJ494" s="2565"/>
      <c r="GK494" s="2565"/>
      <c r="GL494" s="2565"/>
      <c r="GM494" s="2565"/>
      <c r="GN494" s="2565"/>
      <c r="GO494" s="2565"/>
      <c r="GP494" s="2565"/>
      <c r="GQ494" s="2565"/>
      <c r="GR494" s="2565"/>
      <c r="GS494" s="2565"/>
      <c r="GT494" s="2565"/>
      <c r="GU494" s="2565"/>
      <c r="GV494" s="2565"/>
      <c r="GW494" s="2565"/>
      <c r="GX494" s="2565"/>
      <c r="GY494" s="2565"/>
      <c r="GZ494" s="2565"/>
      <c r="HA494" s="2565"/>
      <c r="HB494" s="2565"/>
      <c r="HC494" s="2565"/>
      <c r="HD494" s="2565"/>
      <c r="HE494" s="2565"/>
      <c r="HF494" s="2565"/>
      <c r="HG494" s="2565"/>
      <c r="HH494" s="2565"/>
      <c r="HI494" s="2565"/>
      <c r="HJ494" s="2565"/>
      <c r="HK494" s="2565"/>
      <c r="HL494" s="2565"/>
      <c r="HM494" s="2565"/>
      <c r="HN494" s="2565"/>
      <c r="HO494" s="2565"/>
      <c r="HP494" s="2565"/>
      <c r="HQ494" s="2565"/>
      <c r="HR494" s="2565"/>
      <c r="HS494" s="2565"/>
      <c r="HT494" s="2565"/>
      <c r="HU494" s="2565"/>
      <c r="HV494" s="2565"/>
      <c r="HW494" s="2565"/>
      <c r="HX494" s="2565"/>
      <c r="HY494" s="2565"/>
      <c r="HZ494" s="2565"/>
      <c r="IA494" s="2565"/>
      <c r="IB494" s="2565"/>
      <c r="IC494" s="2565"/>
      <c r="ID494" s="2565"/>
      <c r="IE494" s="2565"/>
      <c r="IF494" s="2565"/>
      <c r="IG494" s="2565"/>
      <c r="IH494" s="2565"/>
      <c r="II494" s="2565"/>
      <c r="IJ494" s="2565"/>
      <c r="IK494" s="2565"/>
      <c r="IL494" s="2565"/>
      <c r="IM494" s="2565"/>
      <c r="IN494" s="2565"/>
      <c r="IO494" s="2565"/>
      <c r="IP494" s="2565"/>
      <c r="IQ494" s="2565"/>
      <c r="IR494" s="2565"/>
      <c r="IS494" s="2565"/>
      <c r="IT494" s="2565"/>
      <c r="IU494" s="2565"/>
      <c r="IV494" s="2565"/>
    </row>
    <row r="495" spans="3:256" ht="15.6" customHeight="1">
      <c r="C495" s="2641"/>
      <c r="D495" s="2631" t="s">
        <v>790</v>
      </c>
      <c r="F495" s="2621"/>
      <c r="G495" s="2632"/>
      <c r="H495" s="2632"/>
      <c r="I495" s="2632"/>
      <c r="J495" s="2632"/>
      <c r="K495" s="2632"/>
      <c r="L495" s="2632"/>
      <c r="M495" s="2632"/>
      <c r="N495" s="2632"/>
      <c r="O495" s="808"/>
      <c r="P495" s="808"/>
      <c r="Q495" s="808"/>
      <c r="R495" s="808"/>
      <c r="S495" s="2643"/>
      <c r="T495" s="2643"/>
      <c r="U495" s="810"/>
      <c r="V495" s="2644"/>
      <c r="W495" s="2644"/>
      <c r="X495" s="1652"/>
      <c r="Y495" s="2646"/>
      <c r="Z495" s="2646"/>
      <c r="AA495" s="2647"/>
      <c r="AB495" s="2647"/>
      <c r="AC495" s="511"/>
      <c r="AD495" s="511"/>
      <c r="AE495" s="511"/>
      <c r="AF495" s="511"/>
      <c r="AG495" s="511"/>
      <c r="AH495" s="511"/>
      <c r="AI495" s="511"/>
      <c r="AJ495" s="511"/>
      <c r="AK495" s="511"/>
      <c r="AL495" s="511"/>
      <c r="AM495" s="511"/>
      <c r="AN495" s="511"/>
      <c r="AO495" s="511"/>
      <c r="AP495" s="1343"/>
      <c r="AS495" s="1652"/>
    </row>
    <row r="496" spans="3:256" ht="15.6" customHeight="1">
      <c r="C496" s="2641"/>
      <c r="D496" s="2642"/>
      <c r="F496" s="2621" t="s">
        <v>628</v>
      </c>
      <c r="G496" s="2632"/>
      <c r="H496" s="2632"/>
      <c r="I496" s="2632"/>
      <c r="J496" s="2632"/>
      <c r="K496" s="2632"/>
      <c r="L496" s="2632"/>
      <c r="M496" s="2632"/>
      <c r="N496" s="2632"/>
      <c r="O496" s="808">
        <v>1467753</v>
      </c>
      <c r="P496" s="808">
        <v>1263000</v>
      </c>
      <c r="Q496" s="808">
        <v>1504800</v>
      </c>
      <c r="R496" s="808">
        <v>1611400</v>
      </c>
      <c r="S496" s="2643">
        <v>1663300</v>
      </c>
      <c r="T496" s="2643">
        <v>1881600</v>
      </c>
      <c r="U496" s="810">
        <v>2109500</v>
      </c>
      <c r="V496" s="2644">
        <v>2030300</v>
      </c>
      <c r="W496" s="2644">
        <v>2019800</v>
      </c>
      <c r="X496" s="1652">
        <v>2160200</v>
      </c>
      <c r="Y496" s="2646">
        <v>2207400</v>
      </c>
      <c r="Z496" s="2646">
        <v>2278400</v>
      </c>
      <c r="AA496" s="2647">
        <v>2597280.7925</v>
      </c>
      <c r="AB496" s="2647">
        <v>2652507.7217999999</v>
      </c>
      <c r="AC496" s="515">
        <v>2761400</v>
      </c>
      <c r="AD496" s="515">
        <v>2888300</v>
      </c>
      <c r="AE496" s="515">
        <v>3022800</v>
      </c>
      <c r="AF496" s="515">
        <v>3161600</v>
      </c>
      <c r="AG496" s="515">
        <v>3275300</v>
      </c>
      <c r="AH496" s="515">
        <v>3393100</v>
      </c>
      <c r="AI496" s="515">
        <v>3515200</v>
      </c>
      <c r="AJ496" s="515">
        <v>3641700</v>
      </c>
      <c r="AK496" s="515">
        <v>3773200</v>
      </c>
      <c r="AL496" s="515">
        <v>3909900</v>
      </c>
      <c r="AM496" s="515">
        <v>4051900</v>
      </c>
      <c r="AN496" s="515">
        <v>4199500</v>
      </c>
      <c r="AO496" s="515">
        <v>4352900</v>
      </c>
      <c r="AP496" s="561">
        <v>4512300</v>
      </c>
      <c r="AS496" s="1652">
        <v>2278400</v>
      </c>
    </row>
    <row r="497" spans="3:256" ht="15.6" customHeight="1">
      <c r="C497" s="2641"/>
      <c r="D497" s="2642"/>
      <c r="F497" s="2621" t="s">
        <v>630</v>
      </c>
      <c r="G497" s="2632"/>
      <c r="H497" s="2632"/>
      <c r="I497" s="2632"/>
      <c r="J497" s="2632"/>
      <c r="K497" s="2632"/>
      <c r="L497" s="2632"/>
      <c r="M497" s="2632"/>
      <c r="N497" s="2632"/>
      <c r="O497" s="808">
        <v>150000</v>
      </c>
      <c r="P497" s="808">
        <v>244900</v>
      </c>
      <c r="Q497" s="808">
        <v>261300</v>
      </c>
      <c r="R497" s="808">
        <v>368200</v>
      </c>
      <c r="S497" s="2643">
        <v>697600</v>
      </c>
      <c r="T497" s="2643">
        <v>770100</v>
      </c>
      <c r="U497" s="810">
        <v>283900</v>
      </c>
      <c r="V497" s="2644">
        <v>571800</v>
      </c>
      <c r="W497" s="2644">
        <v>571800</v>
      </c>
      <c r="X497" s="1652">
        <v>466000</v>
      </c>
      <c r="Y497" s="2646">
        <v>410600</v>
      </c>
      <c r="Z497" s="2646">
        <v>410600</v>
      </c>
      <c r="AA497" s="2647">
        <v>350000</v>
      </c>
      <c r="AB497" s="2647">
        <v>350000</v>
      </c>
      <c r="AC497" s="515">
        <v>358800</v>
      </c>
      <c r="AD497" s="515">
        <v>367800</v>
      </c>
      <c r="AE497" s="515">
        <v>377000</v>
      </c>
      <c r="AF497" s="515">
        <v>386400</v>
      </c>
      <c r="AG497" s="515">
        <v>396100</v>
      </c>
      <c r="AH497" s="515">
        <v>406000</v>
      </c>
      <c r="AI497" s="515">
        <v>416200</v>
      </c>
      <c r="AJ497" s="515">
        <v>426600</v>
      </c>
      <c r="AK497" s="515">
        <v>437300</v>
      </c>
      <c r="AL497" s="515">
        <v>448200</v>
      </c>
      <c r="AM497" s="515">
        <v>459400</v>
      </c>
      <c r="AN497" s="515">
        <v>470900</v>
      </c>
      <c r="AO497" s="515">
        <v>482700</v>
      </c>
      <c r="AP497" s="561">
        <v>494800</v>
      </c>
      <c r="AS497" s="1652">
        <v>410600</v>
      </c>
    </row>
    <row r="498" spans="3:256" ht="15.6" customHeight="1">
      <c r="C498" s="2641"/>
      <c r="D498" s="2642"/>
      <c r="F498" s="2621" t="s">
        <v>631</v>
      </c>
      <c r="G498" s="2632"/>
      <c r="H498" s="2632"/>
      <c r="I498" s="2632"/>
      <c r="J498" s="2632"/>
      <c r="K498" s="2632"/>
      <c r="L498" s="2632"/>
      <c r="M498" s="2632"/>
      <c r="N498" s="2632"/>
      <c r="O498" s="808">
        <v>0</v>
      </c>
      <c r="P498" s="808">
        <v>0</v>
      </c>
      <c r="Q498" s="808">
        <v>0</v>
      </c>
      <c r="R498" s="808">
        <v>0</v>
      </c>
      <c r="S498" s="2643">
        <v>0</v>
      </c>
      <c r="T498" s="2643">
        <v>0</v>
      </c>
      <c r="U498" s="810">
        <v>0</v>
      </c>
      <c r="V498" s="2644">
        <v>0</v>
      </c>
      <c r="W498" s="2644">
        <v>0</v>
      </c>
      <c r="X498" s="1652">
        <v>0</v>
      </c>
      <c r="Y498" s="2646">
        <v>0</v>
      </c>
      <c r="Z498" s="2646">
        <v>0</v>
      </c>
      <c r="AA498" s="2647">
        <v>0</v>
      </c>
      <c r="AB498" s="2647">
        <v>0</v>
      </c>
      <c r="AC498" s="515">
        <v>0</v>
      </c>
      <c r="AD498" s="515">
        <v>0</v>
      </c>
      <c r="AE498" s="515">
        <v>0</v>
      </c>
      <c r="AF498" s="515">
        <v>0</v>
      </c>
      <c r="AG498" s="515">
        <v>0</v>
      </c>
      <c r="AH498" s="515">
        <v>0</v>
      </c>
      <c r="AI498" s="515">
        <v>0</v>
      </c>
      <c r="AJ498" s="515">
        <v>0</v>
      </c>
      <c r="AK498" s="515">
        <v>0</v>
      </c>
      <c r="AL498" s="515">
        <v>0</v>
      </c>
      <c r="AM498" s="515">
        <v>0</v>
      </c>
      <c r="AN498" s="515">
        <v>0</v>
      </c>
      <c r="AO498" s="515">
        <v>0</v>
      </c>
      <c r="AP498" s="561">
        <v>0</v>
      </c>
      <c r="AS498" s="1652">
        <v>0</v>
      </c>
    </row>
    <row r="499" spans="3:256" ht="15.6" customHeight="1">
      <c r="C499" s="2641"/>
      <c r="D499" s="2642"/>
      <c r="F499" s="2621" t="s">
        <v>634</v>
      </c>
      <c r="G499" s="2632"/>
      <c r="H499" s="2632"/>
      <c r="I499" s="2632"/>
      <c r="J499" s="2632"/>
      <c r="K499" s="2632"/>
      <c r="L499" s="2632"/>
      <c r="M499" s="2632"/>
      <c r="N499" s="2632"/>
      <c r="O499" s="808">
        <v>0</v>
      </c>
      <c r="P499" s="808">
        <v>0</v>
      </c>
      <c r="Q499" s="808">
        <v>0</v>
      </c>
      <c r="R499" s="808">
        <v>0</v>
      </c>
      <c r="S499" s="2643">
        <v>0</v>
      </c>
      <c r="T499" s="2643">
        <v>0</v>
      </c>
      <c r="U499" s="810">
        <v>0</v>
      </c>
      <c r="V499" s="2644">
        <v>0</v>
      </c>
      <c r="W499" s="2644">
        <v>0</v>
      </c>
      <c r="X499" s="1652">
        <v>0</v>
      </c>
      <c r="Y499" s="2646">
        <v>0</v>
      </c>
      <c r="Z499" s="2646">
        <v>0</v>
      </c>
      <c r="AA499" s="2647">
        <v>0</v>
      </c>
      <c r="AB499" s="2647">
        <v>0</v>
      </c>
      <c r="AC499" s="515">
        <v>0</v>
      </c>
      <c r="AD499" s="515">
        <v>0</v>
      </c>
      <c r="AE499" s="515">
        <v>0</v>
      </c>
      <c r="AF499" s="515">
        <v>0</v>
      </c>
      <c r="AG499" s="515">
        <v>0</v>
      </c>
      <c r="AH499" s="515">
        <v>0</v>
      </c>
      <c r="AI499" s="515">
        <v>0</v>
      </c>
      <c r="AJ499" s="515">
        <v>0</v>
      </c>
      <c r="AK499" s="515">
        <v>0</v>
      </c>
      <c r="AL499" s="515">
        <v>0</v>
      </c>
      <c r="AM499" s="515">
        <v>0</v>
      </c>
      <c r="AN499" s="515">
        <v>0</v>
      </c>
      <c r="AO499" s="515">
        <v>0</v>
      </c>
      <c r="AP499" s="561">
        <v>0</v>
      </c>
      <c r="AS499" s="1652">
        <v>0</v>
      </c>
    </row>
    <row r="500" spans="3:256" ht="15.6" customHeight="1">
      <c r="C500" s="2641"/>
      <c r="D500" s="2642"/>
      <c r="F500" s="2621" t="s">
        <v>637</v>
      </c>
      <c r="G500" s="2632"/>
      <c r="H500" s="2632"/>
      <c r="I500" s="2632"/>
      <c r="J500" s="2632"/>
      <c r="K500" s="2632"/>
      <c r="L500" s="2632"/>
      <c r="M500" s="2632"/>
      <c r="N500" s="2632"/>
      <c r="O500" s="808">
        <v>64800</v>
      </c>
      <c r="P500" s="808">
        <v>59200</v>
      </c>
      <c r="Q500" s="808">
        <v>58600</v>
      </c>
      <c r="R500" s="808">
        <v>101600</v>
      </c>
      <c r="S500" s="2643">
        <v>85800</v>
      </c>
      <c r="T500" s="2643">
        <v>63700</v>
      </c>
      <c r="U500" s="810">
        <v>58100</v>
      </c>
      <c r="V500" s="2644">
        <v>70500</v>
      </c>
      <c r="W500" s="2644">
        <v>70500</v>
      </c>
      <c r="X500" s="1652">
        <v>129700</v>
      </c>
      <c r="Y500" s="2646">
        <v>70500</v>
      </c>
      <c r="Z500" s="2646">
        <v>70500</v>
      </c>
      <c r="AA500" s="2647">
        <v>69500</v>
      </c>
      <c r="AB500" s="2647">
        <v>69500</v>
      </c>
      <c r="AC500" s="515">
        <v>71200</v>
      </c>
      <c r="AD500" s="515">
        <v>73000</v>
      </c>
      <c r="AE500" s="515">
        <v>74800</v>
      </c>
      <c r="AF500" s="515">
        <v>76700</v>
      </c>
      <c r="AG500" s="515">
        <v>78600</v>
      </c>
      <c r="AH500" s="515">
        <v>80600</v>
      </c>
      <c r="AI500" s="515">
        <v>82600</v>
      </c>
      <c r="AJ500" s="515">
        <v>84700</v>
      </c>
      <c r="AK500" s="515">
        <v>86800</v>
      </c>
      <c r="AL500" s="515">
        <v>89000</v>
      </c>
      <c r="AM500" s="515">
        <v>91200</v>
      </c>
      <c r="AN500" s="515">
        <v>93500</v>
      </c>
      <c r="AO500" s="515">
        <v>95800</v>
      </c>
      <c r="AP500" s="561">
        <v>98200</v>
      </c>
      <c r="AS500" s="1652">
        <v>70500</v>
      </c>
    </row>
    <row r="501" spans="3:256" ht="15.6" customHeight="1">
      <c r="C501" s="2641"/>
      <c r="D501" s="2642"/>
      <c r="F501" s="2648" t="s">
        <v>640</v>
      </c>
      <c r="G501" s="2649"/>
      <c r="H501" s="2649"/>
      <c r="I501" s="2649"/>
      <c r="J501" s="2649"/>
      <c r="K501" s="2649"/>
      <c r="L501" s="2649"/>
      <c r="M501" s="2649"/>
      <c r="N501" s="2649"/>
      <c r="O501" s="808">
        <v>-452568</v>
      </c>
      <c r="P501" s="808">
        <v>-457700</v>
      </c>
      <c r="Q501" s="808">
        <v>-525900</v>
      </c>
      <c r="R501" s="808">
        <v>-500000</v>
      </c>
      <c r="S501" s="2643">
        <v>-747500</v>
      </c>
      <c r="T501" s="2643">
        <v>-736500</v>
      </c>
      <c r="U501" s="810">
        <v>-661600</v>
      </c>
      <c r="V501" s="2644">
        <v>-708500</v>
      </c>
      <c r="W501" s="2644">
        <v>-688200</v>
      </c>
      <c r="X501" s="1652">
        <v>-983400</v>
      </c>
      <c r="Y501" s="2646">
        <v>-713900</v>
      </c>
      <c r="Z501" s="2646">
        <v>-715100</v>
      </c>
      <c r="AA501" s="2647">
        <v>-139600</v>
      </c>
      <c r="AB501" s="2647">
        <v>-146300</v>
      </c>
      <c r="AC501" s="515">
        <v>-150000</v>
      </c>
      <c r="AD501" s="515">
        <v>-153800</v>
      </c>
      <c r="AE501" s="515">
        <v>-157600</v>
      </c>
      <c r="AF501" s="515">
        <v>-161500</v>
      </c>
      <c r="AG501" s="515">
        <v>-165500</v>
      </c>
      <c r="AH501" s="515">
        <v>-169600</v>
      </c>
      <c r="AI501" s="515">
        <v>-173800</v>
      </c>
      <c r="AJ501" s="515">
        <v>-178100</v>
      </c>
      <c r="AK501" s="515">
        <v>-182600</v>
      </c>
      <c r="AL501" s="515">
        <v>-187200</v>
      </c>
      <c r="AM501" s="515">
        <v>-191900</v>
      </c>
      <c r="AN501" s="515">
        <v>-196700</v>
      </c>
      <c r="AO501" s="515">
        <v>-201600</v>
      </c>
      <c r="AP501" s="561">
        <v>-206600</v>
      </c>
      <c r="AS501" s="1652">
        <v>-635700</v>
      </c>
    </row>
    <row r="502" spans="3:256" ht="15.6" customHeight="1">
      <c r="C502" s="2641"/>
      <c r="D502" s="2650"/>
      <c r="E502" s="2651"/>
      <c r="F502" s="2652" t="s">
        <v>37</v>
      </c>
      <c r="G502" s="2653"/>
      <c r="H502" s="2653"/>
      <c r="I502" s="2653"/>
      <c r="J502" s="2653"/>
      <c r="K502" s="2653"/>
      <c r="L502" s="2653"/>
      <c r="M502" s="2653"/>
      <c r="N502" s="2653"/>
      <c r="O502" s="546">
        <v>1229985</v>
      </c>
      <c r="P502" s="2654">
        <v>1109400</v>
      </c>
      <c r="Q502" s="2654">
        <v>1298800</v>
      </c>
      <c r="R502" s="2654">
        <v>1581200</v>
      </c>
      <c r="S502" s="2655">
        <v>1699200</v>
      </c>
      <c r="T502" s="2655">
        <v>1978900</v>
      </c>
      <c r="U502" s="2656">
        <v>1789900</v>
      </c>
      <c r="V502" s="2657">
        <v>1964100</v>
      </c>
      <c r="W502" s="546">
        <v>1973900</v>
      </c>
      <c r="X502" s="2658">
        <v>1772500</v>
      </c>
      <c r="Y502" s="2659">
        <v>1974600</v>
      </c>
      <c r="Z502" s="2659">
        <v>2044400</v>
      </c>
      <c r="AA502" s="2660">
        <v>2877180.7925</v>
      </c>
      <c r="AB502" s="2660">
        <v>2925707.7217999999</v>
      </c>
      <c r="AC502" s="546">
        <v>3041400</v>
      </c>
      <c r="AD502" s="546">
        <v>3175300</v>
      </c>
      <c r="AE502" s="546">
        <v>3317000</v>
      </c>
      <c r="AF502" s="546">
        <v>3463200</v>
      </c>
      <c r="AG502" s="546">
        <v>3584500</v>
      </c>
      <c r="AH502" s="546">
        <v>3710100</v>
      </c>
      <c r="AI502" s="546">
        <v>3840200</v>
      </c>
      <c r="AJ502" s="546">
        <v>3974900</v>
      </c>
      <c r="AK502" s="546">
        <v>4114700</v>
      </c>
      <c r="AL502" s="546">
        <v>4259900</v>
      </c>
      <c r="AM502" s="546">
        <v>4410600</v>
      </c>
      <c r="AN502" s="546">
        <v>4567200</v>
      </c>
      <c r="AO502" s="546">
        <v>4729800</v>
      </c>
      <c r="AP502" s="547">
        <v>4898700</v>
      </c>
      <c r="AQ502" s="2565"/>
      <c r="AR502" s="2565"/>
      <c r="AS502" s="2658">
        <v>2123800</v>
      </c>
      <c r="AT502" s="2565"/>
      <c r="AU502" s="2565"/>
      <c r="AV502" s="2565"/>
      <c r="AW502" s="2565"/>
      <c r="AX502" s="2565"/>
      <c r="AY502" s="2565"/>
      <c r="AZ502" s="2565"/>
      <c r="BA502" s="2565"/>
      <c r="BB502" s="2565"/>
      <c r="BC502" s="2565"/>
      <c r="BD502" s="2565"/>
      <c r="BE502" s="2565"/>
      <c r="BF502" s="2565"/>
      <c r="BG502" s="2565"/>
      <c r="BH502" s="2565"/>
      <c r="BI502" s="2565"/>
      <c r="BJ502" s="2565"/>
      <c r="BK502" s="2565"/>
      <c r="BL502" s="2565"/>
      <c r="BM502" s="2565"/>
      <c r="BN502" s="2565"/>
      <c r="BO502" s="2565"/>
      <c r="BP502" s="2565"/>
      <c r="BQ502" s="2565"/>
      <c r="BR502" s="2565"/>
      <c r="BS502" s="2565"/>
      <c r="BT502" s="2565"/>
      <c r="BU502" s="2565"/>
      <c r="BV502" s="2565"/>
      <c r="BW502" s="2565"/>
      <c r="BX502" s="2565"/>
      <c r="BY502" s="2565"/>
      <c r="BZ502" s="2565"/>
      <c r="CA502" s="2565"/>
      <c r="CB502" s="2565"/>
      <c r="CC502" s="2565"/>
      <c r="CD502" s="2565"/>
      <c r="CE502" s="2565"/>
      <c r="CF502" s="2565"/>
      <c r="CG502" s="2565"/>
      <c r="CH502" s="2565"/>
      <c r="CI502" s="2565"/>
      <c r="CJ502" s="2565"/>
      <c r="CK502" s="2565"/>
      <c r="CL502" s="2565"/>
      <c r="CM502" s="2565"/>
      <c r="CN502" s="2565"/>
      <c r="CO502" s="2565"/>
      <c r="CP502" s="2565"/>
      <c r="CQ502" s="2565"/>
      <c r="CR502" s="2565"/>
      <c r="CS502" s="2565"/>
      <c r="CT502" s="2565"/>
      <c r="CU502" s="2565"/>
      <c r="CV502" s="2565"/>
      <c r="CW502" s="2565"/>
      <c r="CX502" s="2565"/>
      <c r="CY502" s="2565"/>
      <c r="CZ502" s="2565"/>
      <c r="DA502" s="2565"/>
      <c r="DB502" s="2565"/>
      <c r="DC502" s="2565"/>
      <c r="DD502" s="2565"/>
      <c r="DE502" s="2565"/>
      <c r="DF502" s="2565"/>
      <c r="DG502" s="2565"/>
      <c r="DH502" s="2565"/>
      <c r="DI502" s="2565"/>
      <c r="DJ502" s="2565"/>
      <c r="DK502" s="2565"/>
      <c r="DL502" s="2565"/>
      <c r="DM502" s="2565"/>
      <c r="DN502" s="2565"/>
      <c r="DO502" s="2565"/>
      <c r="DP502" s="2565"/>
      <c r="DQ502" s="2565"/>
      <c r="DR502" s="2565"/>
      <c r="DS502" s="2565"/>
      <c r="DT502" s="2565"/>
      <c r="DU502" s="2565"/>
      <c r="DV502" s="2565"/>
      <c r="DW502" s="2565"/>
      <c r="DX502" s="2565"/>
      <c r="DY502" s="2565"/>
      <c r="DZ502" s="2565"/>
      <c r="EA502" s="2565"/>
      <c r="EB502" s="2565"/>
      <c r="EC502" s="2565"/>
      <c r="ED502" s="2565"/>
      <c r="EE502" s="2565"/>
      <c r="EF502" s="2565"/>
      <c r="EG502" s="2565"/>
      <c r="EH502" s="2565"/>
      <c r="EI502" s="2565"/>
      <c r="EJ502" s="2565"/>
      <c r="EK502" s="2565"/>
      <c r="EL502" s="2565"/>
      <c r="EM502" s="2565"/>
      <c r="EN502" s="2565"/>
      <c r="EO502" s="2565"/>
      <c r="EP502" s="2565"/>
      <c r="EQ502" s="2565"/>
      <c r="ER502" s="2565"/>
      <c r="ES502" s="2565"/>
      <c r="ET502" s="2565"/>
      <c r="EU502" s="2565"/>
      <c r="EV502" s="2565"/>
      <c r="EW502" s="2565"/>
      <c r="EX502" s="2565"/>
      <c r="EY502" s="2565"/>
      <c r="EZ502" s="2565"/>
      <c r="FA502" s="2565"/>
      <c r="FB502" s="2565"/>
      <c r="FC502" s="2565"/>
      <c r="FD502" s="2565"/>
      <c r="FE502" s="2565"/>
      <c r="FF502" s="2565"/>
      <c r="FG502" s="2565"/>
      <c r="FH502" s="2565"/>
      <c r="FI502" s="2565"/>
      <c r="FJ502" s="2565"/>
      <c r="FK502" s="2565"/>
      <c r="FL502" s="2565"/>
      <c r="FM502" s="2565"/>
      <c r="FN502" s="2565"/>
      <c r="FO502" s="2565"/>
      <c r="FP502" s="2565"/>
      <c r="FQ502" s="2565"/>
      <c r="FR502" s="2565"/>
      <c r="FS502" s="2565"/>
      <c r="FT502" s="2565"/>
      <c r="FU502" s="2565"/>
      <c r="FV502" s="2565"/>
      <c r="FW502" s="2565"/>
      <c r="FX502" s="2565"/>
      <c r="FY502" s="2565"/>
      <c r="FZ502" s="2565"/>
      <c r="GA502" s="2565"/>
      <c r="GB502" s="2565"/>
      <c r="GC502" s="2565"/>
      <c r="GD502" s="2565"/>
      <c r="GE502" s="2565"/>
      <c r="GF502" s="2565"/>
      <c r="GG502" s="2565"/>
      <c r="GH502" s="2565"/>
      <c r="GI502" s="2565"/>
      <c r="GJ502" s="2565"/>
      <c r="GK502" s="2565"/>
      <c r="GL502" s="2565"/>
      <c r="GM502" s="2565"/>
      <c r="GN502" s="2565"/>
      <c r="GO502" s="2565"/>
      <c r="GP502" s="2565"/>
      <c r="GQ502" s="2565"/>
      <c r="GR502" s="2565"/>
      <c r="GS502" s="2565"/>
      <c r="GT502" s="2565"/>
      <c r="GU502" s="2565"/>
      <c r="GV502" s="2565"/>
      <c r="GW502" s="2565"/>
      <c r="GX502" s="2565"/>
      <c r="GY502" s="2565"/>
      <c r="GZ502" s="2565"/>
      <c r="HA502" s="2565"/>
      <c r="HB502" s="2565"/>
      <c r="HC502" s="2565"/>
      <c r="HD502" s="2565"/>
      <c r="HE502" s="2565"/>
      <c r="HF502" s="2565"/>
      <c r="HG502" s="2565"/>
      <c r="HH502" s="2565"/>
      <c r="HI502" s="2565"/>
      <c r="HJ502" s="2565"/>
      <c r="HK502" s="2565"/>
      <c r="HL502" s="2565"/>
      <c r="HM502" s="2565"/>
      <c r="HN502" s="2565"/>
      <c r="HO502" s="2565"/>
      <c r="HP502" s="2565"/>
      <c r="HQ502" s="2565"/>
      <c r="HR502" s="2565"/>
      <c r="HS502" s="2565"/>
      <c r="HT502" s="2565"/>
      <c r="HU502" s="2565"/>
      <c r="HV502" s="2565"/>
      <c r="HW502" s="2565"/>
      <c r="HX502" s="2565"/>
      <c r="HY502" s="2565"/>
      <c r="HZ502" s="2565"/>
      <c r="IA502" s="2565"/>
      <c r="IB502" s="2565"/>
      <c r="IC502" s="2565"/>
      <c r="ID502" s="2565"/>
      <c r="IE502" s="2565"/>
      <c r="IF502" s="2565"/>
      <c r="IG502" s="2565"/>
      <c r="IH502" s="2565"/>
      <c r="II502" s="2565"/>
      <c r="IJ502" s="2565"/>
      <c r="IK502" s="2565"/>
      <c r="IL502" s="2565"/>
      <c r="IM502" s="2565"/>
      <c r="IN502" s="2565"/>
      <c r="IO502" s="2565"/>
      <c r="IP502" s="2565"/>
      <c r="IQ502" s="2565"/>
      <c r="IR502" s="2565"/>
      <c r="IS502" s="2565"/>
      <c r="IT502" s="2565"/>
      <c r="IU502" s="2565"/>
      <c r="IV502" s="2565"/>
    </row>
    <row r="503" spans="3:256" ht="15.6" customHeight="1">
      <c r="C503" s="2641"/>
      <c r="D503" s="2631" t="s">
        <v>791</v>
      </c>
      <c r="F503" s="2621"/>
      <c r="G503" s="2671"/>
      <c r="H503" s="2671"/>
      <c r="I503" s="2671"/>
      <c r="J503" s="2671"/>
      <c r="K503" s="2671"/>
      <c r="L503" s="2671"/>
      <c r="M503" s="2671"/>
      <c r="N503" s="2671"/>
      <c r="O503" s="808"/>
      <c r="P503" s="808"/>
      <c r="Q503" s="808"/>
      <c r="R503" s="808"/>
      <c r="S503" s="2643"/>
      <c r="T503" s="2643"/>
      <c r="U503" s="810"/>
      <c r="V503" s="2644"/>
      <c r="W503" s="2644"/>
      <c r="X503" s="1652"/>
      <c r="Y503" s="2646"/>
      <c r="Z503" s="2646"/>
      <c r="AA503" s="2647"/>
      <c r="AB503" s="2647"/>
      <c r="AC503" s="511"/>
      <c r="AD503" s="511"/>
      <c r="AE503" s="511"/>
      <c r="AF503" s="511"/>
      <c r="AG503" s="511"/>
      <c r="AH503" s="511"/>
      <c r="AI503" s="511"/>
      <c r="AJ503" s="511"/>
      <c r="AK503" s="511"/>
      <c r="AL503" s="511"/>
      <c r="AM503" s="511"/>
      <c r="AN503" s="511"/>
      <c r="AO503" s="511"/>
      <c r="AP503" s="1343"/>
      <c r="AQ503" s="2565"/>
      <c r="AR503" s="2565"/>
      <c r="AS503" s="1652"/>
      <c r="AT503" s="2565"/>
      <c r="AU503" s="2565"/>
      <c r="AV503" s="2565"/>
      <c r="AW503" s="2565"/>
      <c r="AX503" s="2565"/>
      <c r="AY503" s="2565"/>
      <c r="AZ503" s="2565"/>
      <c r="BA503" s="2565"/>
      <c r="BB503" s="2565"/>
      <c r="BC503" s="2565"/>
      <c r="BD503" s="2565"/>
      <c r="BE503" s="2565"/>
      <c r="BF503" s="2565"/>
      <c r="BG503" s="2565"/>
      <c r="BH503" s="2565"/>
      <c r="BI503" s="2565"/>
      <c r="BJ503" s="2565"/>
      <c r="BK503" s="2565"/>
      <c r="BL503" s="2565"/>
      <c r="BM503" s="2565"/>
      <c r="BN503" s="2565"/>
      <c r="BO503" s="2565"/>
      <c r="BP503" s="2565"/>
      <c r="BQ503" s="2565"/>
      <c r="BR503" s="2565"/>
      <c r="BS503" s="2565"/>
      <c r="BT503" s="2565"/>
      <c r="BU503" s="2565"/>
      <c r="BV503" s="2565"/>
      <c r="BW503" s="2565"/>
      <c r="BX503" s="2565"/>
      <c r="BY503" s="2565"/>
      <c r="BZ503" s="2565"/>
      <c r="CA503" s="2565"/>
      <c r="CB503" s="2565"/>
      <c r="CC503" s="2565"/>
      <c r="CD503" s="2565"/>
      <c r="CE503" s="2565"/>
      <c r="CF503" s="2565"/>
      <c r="CG503" s="2565"/>
      <c r="CH503" s="2565"/>
      <c r="CI503" s="2565"/>
      <c r="CJ503" s="2565"/>
      <c r="CK503" s="2565"/>
      <c r="CL503" s="2565"/>
      <c r="CM503" s="2565"/>
      <c r="CN503" s="2565"/>
      <c r="CO503" s="2565"/>
      <c r="CP503" s="2565"/>
      <c r="CQ503" s="2565"/>
      <c r="CR503" s="2565"/>
      <c r="CS503" s="2565"/>
      <c r="CT503" s="2565"/>
      <c r="CU503" s="2565"/>
      <c r="CV503" s="2565"/>
      <c r="CW503" s="2565"/>
      <c r="CX503" s="2565"/>
      <c r="CY503" s="2565"/>
      <c r="CZ503" s="2565"/>
      <c r="DA503" s="2565"/>
      <c r="DB503" s="2565"/>
      <c r="DC503" s="2565"/>
      <c r="DD503" s="2565"/>
      <c r="DE503" s="2565"/>
      <c r="DF503" s="2565"/>
      <c r="DG503" s="2565"/>
      <c r="DH503" s="2565"/>
      <c r="DI503" s="2565"/>
      <c r="DJ503" s="2565"/>
      <c r="DK503" s="2565"/>
      <c r="DL503" s="2565"/>
      <c r="DM503" s="2565"/>
      <c r="DN503" s="2565"/>
      <c r="DO503" s="2565"/>
      <c r="DP503" s="2565"/>
      <c r="DQ503" s="2565"/>
      <c r="DR503" s="2565"/>
      <c r="DS503" s="2565"/>
      <c r="DT503" s="2565"/>
      <c r="DU503" s="2565"/>
      <c r="DV503" s="2565"/>
      <c r="DW503" s="2565"/>
      <c r="DX503" s="2565"/>
      <c r="DY503" s="2565"/>
      <c r="DZ503" s="2565"/>
      <c r="EA503" s="2565"/>
      <c r="EB503" s="2565"/>
      <c r="EC503" s="2565"/>
      <c r="ED503" s="2565"/>
      <c r="EE503" s="2565"/>
      <c r="EF503" s="2565"/>
      <c r="EG503" s="2565"/>
      <c r="EH503" s="2565"/>
      <c r="EI503" s="2565"/>
      <c r="EJ503" s="2565"/>
      <c r="EK503" s="2565"/>
      <c r="EL503" s="2565"/>
      <c r="EM503" s="2565"/>
      <c r="EN503" s="2565"/>
      <c r="EO503" s="2565"/>
      <c r="EP503" s="2565"/>
      <c r="EQ503" s="2565"/>
      <c r="ER503" s="2565"/>
      <c r="ES503" s="2565"/>
      <c r="ET503" s="2565"/>
      <c r="EU503" s="2565"/>
      <c r="EV503" s="2565"/>
      <c r="EW503" s="2565"/>
      <c r="EX503" s="2565"/>
      <c r="EY503" s="2565"/>
      <c r="EZ503" s="2565"/>
      <c r="FA503" s="2565"/>
      <c r="FB503" s="2565"/>
      <c r="FC503" s="2565"/>
      <c r="FD503" s="2565"/>
      <c r="FE503" s="2565"/>
      <c r="FF503" s="2565"/>
      <c r="FG503" s="2565"/>
      <c r="FH503" s="2565"/>
      <c r="FI503" s="2565"/>
      <c r="FJ503" s="2565"/>
      <c r="FK503" s="2565"/>
      <c r="FL503" s="2565"/>
      <c r="FM503" s="2565"/>
      <c r="FN503" s="2565"/>
      <c r="FO503" s="2565"/>
      <c r="FP503" s="2565"/>
      <c r="FQ503" s="2565"/>
      <c r="FR503" s="2565"/>
      <c r="FS503" s="2565"/>
      <c r="FT503" s="2565"/>
      <c r="FU503" s="2565"/>
      <c r="FV503" s="2565"/>
      <c r="FW503" s="2565"/>
      <c r="FX503" s="2565"/>
      <c r="FY503" s="2565"/>
      <c r="FZ503" s="2565"/>
      <c r="GA503" s="2565"/>
      <c r="GB503" s="2565"/>
      <c r="GC503" s="2565"/>
      <c r="GD503" s="2565"/>
      <c r="GE503" s="2565"/>
      <c r="GF503" s="2565"/>
      <c r="GG503" s="2565"/>
      <c r="GH503" s="2565"/>
      <c r="GI503" s="2565"/>
      <c r="GJ503" s="2565"/>
      <c r="GK503" s="2565"/>
      <c r="GL503" s="2565"/>
      <c r="GM503" s="2565"/>
      <c r="GN503" s="2565"/>
      <c r="GO503" s="2565"/>
      <c r="GP503" s="2565"/>
      <c r="GQ503" s="2565"/>
      <c r="GR503" s="2565"/>
      <c r="GS503" s="2565"/>
      <c r="GT503" s="2565"/>
      <c r="GU503" s="2565"/>
      <c r="GV503" s="2565"/>
      <c r="GW503" s="2565"/>
      <c r="GX503" s="2565"/>
      <c r="GY503" s="2565"/>
      <c r="GZ503" s="2565"/>
      <c r="HA503" s="2565"/>
      <c r="HB503" s="2565"/>
      <c r="HC503" s="2565"/>
      <c r="HD503" s="2565"/>
      <c r="HE503" s="2565"/>
      <c r="HF503" s="2565"/>
      <c r="HG503" s="2565"/>
      <c r="HH503" s="2565"/>
      <c r="HI503" s="2565"/>
      <c r="HJ503" s="2565"/>
      <c r="HK503" s="2565"/>
      <c r="HL503" s="2565"/>
      <c r="HM503" s="2565"/>
      <c r="HN503" s="2565"/>
      <c r="HO503" s="2565"/>
      <c r="HP503" s="2565"/>
      <c r="HQ503" s="2565"/>
      <c r="HR503" s="2565"/>
      <c r="HS503" s="2565"/>
      <c r="HT503" s="2565"/>
      <c r="HU503" s="2565"/>
      <c r="HV503" s="2565"/>
      <c r="HW503" s="2565"/>
      <c r="HX503" s="2565"/>
      <c r="HY503" s="2565"/>
      <c r="HZ503" s="2565"/>
      <c r="IA503" s="2565"/>
      <c r="IB503" s="2565"/>
      <c r="IC503" s="2565"/>
      <c r="ID503" s="2565"/>
      <c r="IE503" s="2565"/>
      <c r="IF503" s="2565"/>
      <c r="IG503" s="2565"/>
      <c r="IH503" s="2565"/>
      <c r="II503" s="2565"/>
      <c r="IJ503" s="2565"/>
      <c r="IK503" s="2565"/>
      <c r="IL503" s="2565"/>
      <c r="IM503" s="2565"/>
      <c r="IN503" s="2565"/>
      <c r="IO503" s="2565"/>
      <c r="IP503" s="2565"/>
      <c r="IQ503" s="2565"/>
      <c r="IR503" s="2565"/>
      <c r="IS503" s="2565"/>
      <c r="IT503" s="2565"/>
      <c r="IU503" s="2565"/>
      <c r="IV503" s="2565"/>
    </row>
    <row r="504" spans="3:256" ht="15.6" customHeight="1">
      <c r="C504" s="2641"/>
      <c r="D504" s="2642"/>
      <c r="F504" s="2621" t="s">
        <v>628</v>
      </c>
      <c r="G504" s="2671"/>
      <c r="H504" s="2671"/>
      <c r="I504" s="2671"/>
      <c r="J504" s="2671"/>
      <c r="K504" s="2671"/>
      <c r="L504" s="2671"/>
      <c r="M504" s="2671"/>
      <c r="N504" s="2671"/>
      <c r="O504" s="808">
        <v>213767</v>
      </c>
      <c r="P504" s="808">
        <v>99900</v>
      </c>
      <c r="Q504" s="808">
        <v>113900</v>
      </c>
      <c r="R504" s="808">
        <v>262900</v>
      </c>
      <c r="S504" s="2643">
        <v>492100</v>
      </c>
      <c r="T504" s="2643">
        <v>516600</v>
      </c>
      <c r="U504" s="810">
        <v>559700</v>
      </c>
      <c r="V504" s="2644">
        <v>562700</v>
      </c>
      <c r="W504" s="2644">
        <v>567400</v>
      </c>
      <c r="X504" s="1652">
        <v>539200</v>
      </c>
      <c r="Y504" s="2646">
        <v>537200</v>
      </c>
      <c r="Z504" s="2646">
        <v>558800</v>
      </c>
      <c r="AA504" s="2647">
        <v>904972.49999815994</v>
      </c>
      <c r="AB504" s="2647">
        <v>904942.84756968997</v>
      </c>
      <c r="AC504" s="515">
        <v>942100</v>
      </c>
      <c r="AD504" s="515">
        <v>985400</v>
      </c>
      <c r="AE504" s="515">
        <v>1031300</v>
      </c>
      <c r="AF504" s="515">
        <v>1078700</v>
      </c>
      <c r="AG504" s="515">
        <v>1117500</v>
      </c>
      <c r="AH504" s="515">
        <v>1157700</v>
      </c>
      <c r="AI504" s="515">
        <v>1199400</v>
      </c>
      <c r="AJ504" s="515">
        <v>1242600</v>
      </c>
      <c r="AK504" s="515">
        <v>1287500</v>
      </c>
      <c r="AL504" s="515">
        <v>1334100</v>
      </c>
      <c r="AM504" s="515">
        <v>1382600</v>
      </c>
      <c r="AN504" s="515">
        <v>1433000</v>
      </c>
      <c r="AO504" s="515">
        <v>1485300</v>
      </c>
      <c r="AP504" s="561">
        <v>1539700</v>
      </c>
      <c r="AQ504" s="2565"/>
      <c r="AR504" s="2565"/>
      <c r="AS504" s="1652">
        <v>558800</v>
      </c>
      <c r="AT504" s="2565"/>
      <c r="AU504" s="2565"/>
      <c r="AV504" s="2565"/>
      <c r="AW504" s="2565"/>
      <c r="AX504" s="2565"/>
      <c r="AY504" s="2565"/>
      <c r="AZ504" s="2565"/>
      <c r="BA504" s="2565"/>
      <c r="BB504" s="2565"/>
      <c r="BC504" s="2565"/>
      <c r="BD504" s="2565"/>
      <c r="BE504" s="2565"/>
      <c r="BF504" s="2565"/>
      <c r="BG504" s="2565"/>
      <c r="BH504" s="2565"/>
      <c r="BI504" s="2565"/>
      <c r="BJ504" s="2565"/>
      <c r="BK504" s="2565"/>
      <c r="BL504" s="2565"/>
      <c r="BM504" s="2565"/>
      <c r="BN504" s="2565"/>
      <c r="BO504" s="2565"/>
      <c r="BP504" s="2565"/>
      <c r="BQ504" s="2565"/>
      <c r="BR504" s="2565"/>
      <c r="BS504" s="2565"/>
      <c r="BT504" s="2565"/>
      <c r="BU504" s="2565"/>
      <c r="BV504" s="2565"/>
      <c r="BW504" s="2565"/>
      <c r="BX504" s="2565"/>
      <c r="BY504" s="2565"/>
      <c r="BZ504" s="2565"/>
      <c r="CA504" s="2565"/>
      <c r="CB504" s="2565"/>
      <c r="CC504" s="2565"/>
      <c r="CD504" s="2565"/>
      <c r="CE504" s="2565"/>
      <c r="CF504" s="2565"/>
      <c r="CG504" s="2565"/>
      <c r="CH504" s="2565"/>
      <c r="CI504" s="2565"/>
      <c r="CJ504" s="2565"/>
      <c r="CK504" s="2565"/>
      <c r="CL504" s="2565"/>
      <c r="CM504" s="2565"/>
      <c r="CN504" s="2565"/>
      <c r="CO504" s="2565"/>
      <c r="CP504" s="2565"/>
      <c r="CQ504" s="2565"/>
      <c r="CR504" s="2565"/>
      <c r="CS504" s="2565"/>
      <c r="CT504" s="2565"/>
      <c r="CU504" s="2565"/>
      <c r="CV504" s="2565"/>
      <c r="CW504" s="2565"/>
      <c r="CX504" s="2565"/>
      <c r="CY504" s="2565"/>
      <c r="CZ504" s="2565"/>
      <c r="DA504" s="2565"/>
      <c r="DB504" s="2565"/>
      <c r="DC504" s="2565"/>
      <c r="DD504" s="2565"/>
      <c r="DE504" s="2565"/>
      <c r="DF504" s="2565"/>
      <c r="DG504" s="2565"/>
      <c r="DH504" s="2565"/>
      <c r="DI504" s="2565"/>
      <c r="DJ504" s="2565"/>
      <c r="DK504" s="2565"/>
      <c r="DL504" s="2565"/>
      <c r="DM504" s="2565"/>
      <c r="DN504" s="2565"/>
      <c r="DO504" s="2565"/>
      <c r="DP504" s="2565"/>
      <c r="DQ504" s="2565"/>
      <c r="DR504" s="2565"/>
      <c r="DS504" s="2565"/>
      <c r="DT504" s="2565"/>
      <c r="DU504" s="2565"/>
      <c r="DV504" s="2565"/>
      <c r="DW504" s="2565"/>
      <c r="DX504" s="2565"/>
      <c r="DY504" s="2565"/>
      <c r="DZ504" s="2565"/>
      <c r="EA504" s="2565"/>
      <c r="EB504" s="2565"/>
      <c r="EC504" s="2565"/>
      <c r="ED504" s="2565"/>
      <c r="EE504" s="2565"/>
      <c r="EF504" s="2565"/>
      <c r="EG504" s="2565"/>
      <c r="EH504" s="2565"/>
      <c r="EI504" s="2565"/>
      <c r="EJ504" s="2565"/>
      <c r="EK504" s="2565"/>
      <c r="EL504" s="2565"/>
      <c r="EM504" s="2565"/>
      <c r="EN504" s="2565"/>
      <c r="EO504" s="2565"/>
      <c r="EP504" s="2565"/>
      <c r="EQ504" s="2565"/>
      <c r="ER504" s="2565"/>
      <c r="ES504" s="2565"/>
      <c r="ET504" s="2565"/>
      <c r="EU504" s="2565"/>
      <c r="EV504" s="2565"/>
      <c r="EW504" s="2565"/>
      <c r="EX504" s="2565"/>
      <c r="EY504" s="2565"/>
      <c r="EZ504" s="2565"/>
      <c r="FA504" s="2565"/>
      <c r="FB504" s="2565"/>
      <c r="FC504" s="2565"/>
      <c r="FD504" s="2565"/>
      <c r="FE504" s="2565"/>
      <c r="FF504" s="2565"/>
      <c r="FG504" s="2565"/>
      <c r="FH504" s="2565"/>
      <c r="FI504" s="2565"/>
      <c r="FJ504" s="2565"/>
      <c r="FK504" s="2565"/>
      <c r="FL504" s="2565"/>
      <c r="FM504" s="2565"/>
      <c r="FN504" s="2565"/>
      <c r="FO504" s="2565"/>
      <c r="FP504" s="2565"/>
      <c r="FQ504" s="2565"/>
      <c r="FR504" s="2565"/>
      <c r="FS504" s="2565"/>
      <c r="FT504" s="2565"/>
      <c r="FU504" s="2565"/>
      <c r="FV504" s="2565"/>
      <c r="FW504" s="2565"/>
      <c r="FX504" s="2565"/>
      <c r="FY504" s="2565"/>
      <c r="FZ504" s="2565"/>
      <c r="GA504" s="2565"/>
      <c r="GB504" s="2565"/>
      <c r="GC504" s="2565"/>
      <c r="GD504" s="2565"/>
      <c r="GE504" s="2565"/>
      <c r="GF504" s="2565"/>
      <c r="GG504" s="2565"/>
      <c r="GH504" s="2565"/>
      <c r="GI504" s="2565"/>
      <c r="GJ504" s="2565"/>
      <c r="GK504" s="2565"/>
      <c r="GL504" s="2565"/>
      <c r="GM504" s="2565"/>
      <c r="GN504" s="2565"/>
      <c r="GO504" s="2565"/>
      <c r="GP504" s="2565"/>
      <c r="GQ504" s="2565"/>
      <c r="GR504" s="2565"/>
      <c r="GS504" s="2565"/>
      <c r="GT504" s="2565"/>
      <c r="GU504" s="2565"/>
      <c r="GV504" s="2565"/>
      <c r="GW504" s="2565"/>
      <c r="GX504" s="2565"/>
      <c r="GY504" s="2565"/>
      <c r="GZ504" s="2565"/>
      <c r="HA504" s="2565"/>
      <c r="HB504" s="2565"/>
      <c r="HC504" s="2565"/>
      <c r="HD504" s="2565"/>
      <c r="HE504" s="2565"/>
      <c r="HF504" s="2565"/>
      <c r="HG504" s="2565"/>
      <c r="HH504" s="2565"/>
      <c r="HI504" s="2565"/>
      <c r="HJ504" s="2565"/>
      <c r="HK504" s="2565"/>
      <c r="HL504" s="2565"/>
      <c r="HM504" s="2565"/>
      <c r="HN504" s="2565"/>
      <c r="HO504" s="2565"/>
      <c r="HP504" s="2565"/>
      <c r="HQ504" s="2565"/>
      <c r="HR504" s="2565"/>
      <c r="HS504" s="2565"/>
      <c r="HT504" s="2565"/>
      <c r="HU504" s="2565"/>
      <c r="HV504" s="2565"/>
      <c r="HW504" s="2565"/>
      <c r="HX504" s="2565"/>
      <c r="HY504" s="2565"/>
      <c r="HZ504" s="2565"/>
      <c r="IA504" s="2565"/>
      <c r="IB504" s="2565"/>
      <c r="IC504" s="2565"/>
      <c r="ID504" s="2565"/>
      <c r="IE504" s="2565"/>
      <c r="IF504" s="2565"/>
      <c r="IG504" s="2565"/>
      <c r="IH504" s="2565"/>
      <c r="II504" s="2565"/>
      <c r="IJ504" s="2565"/>
      <c r="IK504" s="2565"/>
      <c r="IL504" s="2565"/>
      <c r="IM504" s="2565"/>
      <c r="IN504" s="2565"/>
      <c r="IO504" s="2565"/>
      <c r="IP504" s="2565"/>
      <c r="IQ504" s="2565"/>
      <c r="IR504" s="2565"/>
      <c r="IS504" s="2565"/>
      <c r="IT504" s="2565"/>
      <c r="IU504" s="2565"/>
      <c r="IV504" s="2565"/>
    </row>
    <row r="505" spans="3:256" ht="15.6" customHeight="1">
      <c r="C505" s="2641"/>
      <c r="D505" s="2642"/>
      <c r="F505" s="2621" t="s">
        <v>630</v>
      </c>
      <c r="G505" s="2671"/>
      <c r="H505" s="2671"/>
      <c r="I505" s="2671"/>
      <c r="J505" s="2671"/>
      <c r="K505" s="2671"/>
      <c r="L505" s="2671"/>
      <c r="M505" s="2671"/>
      <c r="N505" s="2671"/>
      <c r="O505" s="808">
        <v>0</v>
      </c>
      <c r="P505" s="808">
        <v>101000</v>
      </c>
      <c r="Q505" s="808">
        <v>124700</v>
      </c>
      <c r="R505" s="808">
        <v>167600</v>
      </c>
      <c r="S505" s="2643">
        <v>44900</v>
      </c>
      <c r="T505" s="2643">
        <v>42000</v>
      </c>
      <c r="U505" s="810">
        <v>14100</v>
      </c>
      <c r="V505" s="2644">
        <v>25000</v>
      </c>
      <c r="W505" s="2644">
        <v>30000</v>
      </c>
      <c r="X505" s="1652">
        <v>15000</v>
      </c>
      <c r="Y505" s="2646">
        <v>15000</v>
      </c>
      <c r="Z505" s="2646">
        <v>15000</v>
      </c>
      <c r="AA505" s="2647">
        <v>100000</v>
      </c>
      <c r="AB505" s="2647">
        <v>100000</v>
      </c>
      <c r="AC505" s="515">
        <v>102500</v>
      </c>
      <c r="AD505" s="515">
        <v>105100</v>
      </c>
      <c r="AE505" s="515">
        <v>107700</v>
      </c>
      <c r="AF505" s="515">
        <v>110400</v>
      </c>
      <c r="AG505" s="515">
        <v>113200</v>
      </c>
      <c r="AH505" s="515">
        <v>116000</v>
      </c>
      <c r="AI505" s="515">
        <v>118900</v>
      </c>
      <c r="AJ505" s="515">
        <v>121900</v>
      </c>
      <c r="AK505" s="515">
        <v>124900</v>
      </c>
      <c r="AL505" s="515">
        <v>128000</v>
      </c>
      <c r="AM505" s="515">
        <v>131200</v>
      </c>
      <c r="AN505" s="515">
        <v>134500</v>
      </c>
      <c r="AO505" s="515">
        <v>137900</v>
      </c>
      <c r="AP505" s="561">
        <v>141300</v>
      </c>
      <c r="AQ505" s="2565"/>
      <c r="AR505" s="2565"/>
      <c r="AS505" s="1652">
        <v>15000</v>
      </c>
      <c r="AT505" s="2565"/>
      <c r="AU505" s="2565"/>
      <c r="AV505" s="2565"/>
      <c r="AW505" s="2565"/>
      <c r="AX505" s="2565"/>
      <c r="AY505" s="2565"/>
      <c r="AZ505" s="2565"/>
      <c r="BA505" s="2565"/>
      <c r="BB505" s="2565"/>
      <c r="BC505" s="2565"/>
      <c r="BD505" s="2565"/>
      <c r="BE505" s="2565"/>
      <c r="BF505" s="2565"/>
      <c r="BG505" s="2565"/>
      <c r="BH505" s="2565"/>
      <c r="BI505" s="2565"/>
      <c r="BJ505" s="2565"/>
      <c r="BK505" s="2565"/>
      <c r="BL505" s="2565"/>
      <c r="BM505" s="2565"/>
      <c r="BN505" s="2565"/>
      <c r="BO505" s="2565"/>
      <c r="BP505" s="2565"/>
      <c r="BQ505" s="2565"/>
      <c r="BR505" s="2565"/>
      <c r="BS505" s="2565"/>
      <c r="BT505" s="2565"/>
      <c r="BU505" s="2565"/>
      <c r="BV505" s="2565"/>
      <c r="BW505" s="2565"/>
      <c r="BX505" s="2565"/>
      <c r="BY505" s="2565"/>
      <c r="BZ505" s="2565"/>
      <c r="CA505" s="2565"/>
      <c r="CB505" s="2565"/>
      <c r="CC505" s="2565"/>
      <c r="CD505" s="2565"/>
      <c r="CE505" s="2565"/>
      <c r="CF505" s="2565"/>
      <c r="CG505" s="2565"/>
      <c r="CH505" s="2565"/>
      <c r="CI505" s="2565"/>
      <c r="CJ505" s="2565"/>
      <c r="CK505" s="2565"/>
      <c r="CL505" s="2565"/>
      <c r="CM505" s="2565"/>
      <c r="CN505" s="2565"/>
      <c r="CO505" s="2565"/>
      <c r="CP505" s="2565"/>
      <c r="CQ505" s="2565"/>
      <c r="CR505" s="2565"/>
      <c r="CS505" s="2565"/>
      <c r="CT505" s="2565"/>
      <c r="CU505" s="2565"/>
      <c r="CV505" s="2565"/>
      <c r="CW505" s="2565"/>
      <c r="CX505" s="2565"/>
      <c r="CY505" s="2565"/>
      <c r="CZ505" s="2565"/>
      <c r="DA505" s="2565"/>
      <c r="DB505" s="2565"/>
      <c r="DC505" s="2565"/>
      <c r="DD505" s="2565"/>
      <c r="DE505" s="2565"/>
      <c r="DF505" s="2565"/>
      <c r="DG505" s="2565"/>
      <c r="DH505" s="2565"/>
      <c r="DI505" s="2565"/>
      <c r="DJ505" s="2565"/>
      <c r="DK505" s="2565"/>
      <c r="DL505" s="2565"/>
      <c r="DM505" s="2565"/>
      <c r="DN505" s="2565"/>
      <c r="DO505" s="2565"/>
      <c r="DP505" s="2565"/>
      <c r="DQ505" s="2565"/>
      <c r="DR505" s="2565"/>
      <c r="DS505" s="2565"/>
      <c r="DT505" s="2565"/>
      <c r="DU505" s="2565"/>
      <c r="DV505" s="2565"/>
      <c r="DW505" s="2565"/>
      <c r="DX505" s="2565"/>
      <c r="DY505" s="2565"/>
      <c r="DZ505" s="2565"/>
      <c r="EA505" s="2565"/>
      <c r="EB505" s="2565"/>
      <c r="EC505" s="2565"/>
      <c r="ED505" s="2565"/>
      <c r="EE505" s="2565"/>
      <c r="EF505" s="2565"/>
      <c r="EG505" s="2565"/>
      <c r="EH505" s="2565"/>
      <c r="EI505" s="2565"/>
      <c r="EJ505" s="2565"/>
      <c r="EK505" s="2565"/>
      <c r="EL505" s="2565"/>
      <c r="EM505" s="2565"/>
      <c r="EN505" s="2565"/>
      <c r="EO505" s="2565"/>
      <c r="EP505" s="2565"/>
      <c r="EQ505" s="2565"/>
      <c r="ER505" s="2565"/>
      <c r="ES505" s="2565"/>
      <c r="ET505" s="2565"/>
      <c r="EU505" s="2565"/>
      <c r="EV505" s="2565"/>
      <c r="EW505" s="2565"/>
      <c r="EX505" s="2565"/>
      <c r="EY505" s="2565"/>
      <c r="EZ505" s="2565"/>
      <c r="FA505" s="2565"/>
      <c r="FB505" s="2565"/>
      <c r="FC505" s="2565"/>
      <c r="FD505" s="2565"/>
      <c r="FE505" s="2565"/>
      <c r="FF505" s="2565"/>
      <c r="FG505" s="2565"/>
      <c r="FH505" s="2565"/>
      <c r="FI505" s="2565"/>
      <c r="FJ505" s="2565"/>
      <c r="FK505" s="2565"/>
      <c r="FL505" s="2565"/>
      <c r="FM505" s="2565"/>
      <c r="FN505" s="2565"/>
      <c r="FO505" s="2565"/>
      <c r="FP505" s="2565"/>
      <c r="FQ505" s="2565"/>
      <c r="FR505" s="2565"/>
      <c r="FS505" s="2565"/>
      <c r="FT505" s="2565"/>
      <c r="FU505" s="2565"/>
      <c r="FV505" s="2565"/>
      <c r="FW505" s="2565"/>
      <c r="FX505" s="2565"/>
      <c r="FY505" s="2565"/>
      <c r="FZ505" s="2565"/>
      <c r="GA505" s="2565"/>
      <c r="GB505" s="2565"/>
      <c r="GC505" s="2565"/>
      <c r="GD505" s="2565"/>
      <c r="GE505" s="2565"/>
      <c r="GF505" s="2565"/>
      <c r="GG505" s="2565"/>
      <c r="GH505" s="2565"/>
      <c r="GI505" s="2565"/>
      <c r="GJ505" s="2565"/>
      <c r="GK505" s="2565"/>
      <c r="GL505" s="2565"/>
      <c r="GM505" s="2565"/>
      <c r="GN505" s="2565"/>
      <c r="GO505" s="2565"/>
      <c r="GP505" s="2565"/>
      <c r="GQ505" s="2565"/>
      <c r="GR505" s="2565"/>
      <c r="GS505" s="2565"/>
      <c r="GT505" s="2565"/>
      <c r="GU505" s="2565"/>
      <c r="GV505" s="2565"/>
      <c r="GW505" s="2565"/>
      <c r="GX505" s="2565"/>
      <c r="GY505" s="2565"/>
      <c r="GZ505" s="2565"/>
      <c r="HA505" s="2565"/>
      <c r="HB505" s="2565"/>
      <c r="HC505" s="2565"/>
      <c r="HD505" s="2565"/>
      <c r="HE505" s="2565"/>
      <c r="HF505" s="2565"/>
      <c r="HG505" s="2565"/>
      <c r="HH505" s="2565"/>
      <c r="HI505" s="2565"/>
      <c r="HJ505" s="2565"/>
      <c r="HK505" s="2565"/>
      <c r="HL505" s="2565"/>
      <c r="HM505" s="2565"/>
      <c r="HN505" s="2565"/>
      <c r="HO505" s="2565"/>
      <c r="HP505" s="2565"/>
      <c r="HQ505" s="2565"/>
      <c r="HR505" s="2565"/>
      <c r="HS505" s="2565"/>
      <c r="HT505" s="2565"/>
      <c r="HU505" s="2565"/>
      <c r="HV505" s="2565"/>
      <c r="HW505" s="2565"/>
      <c r="HX505" s="2565"/>
      <c r="HY505" s="2565"/>
      <c r="HZ505" s="2565"/>
      <c r="IA505" s="2565"/>
      <c r="IB505" s="2565"/>
      <c r="IC505" s="2565"/>
      <c r="ID505" s="2565"/>
      <c r="IE505" s="2565"/>
      <c r="IF505" s="2565"/>
      <c r="IG505" s="2565"/>
      <c r="IH505" s="2565"/>
      <c r="II505" s="2565"/>
      <c r="IJ505" s="2565"/>
      <c r="IK505" s="2565"/>
      <c r="IL505" s="2565"/>
      <c r="IM505" s="2565"/>
      <c r="IN505" s="2565"/>
      <c r="IO505" s="2565"/>
      <c r="IP505" s="2565"/>
      <c r="IQ505" s="2565"/>
      <c r="IR505" s="2565"/>
      <c r="IS505" s="2565"/>
      <c r="IT505" s="2565"/>
      <c r="IU505" s="2565"/>
      <c r="IV505" s="2565"/>
    </row>
    <row r="506" spans="3:256" ht="15.6" customHeight="1">
      <c r="C506" s="2641"/>
      <c r="D506" s="2642"/>
      <c r="F506" s="2621" t="s">
        <v>631</v>
      </c>
      <c r="G506" s="2671"/>
      <c r="H506" s="2671"/>
      <c r="I506" s="2671"/>
      <c r="J506" s="2671"/>
      <c r="K506" s="2671"/>
      <c r="L506" s="2671"/>
      <c r="M506" s="2671"/>
      <c r="N506" s="2671"/>
      <c r="O506" s="808">
        <v>0</v>
      </c>
      <c r="P506" s="808">
        <v>0</v>
      </c>
      <c r="Q506" s="808">
        <v>0</v>
      </c>
      <c r="R506" s="808">
        <v>0</v>
      </c>
      <c r="S506" s="2643">
        <v>0</v>
      </c>
      <c r="T506" s="2643">
        <v>0</v>
      </c>
      <c r="U506" s="810">
        <v>0</v>
      </c>
      <c r="V506" s="2644">
        <v>0</v>
      </c>
      <c r="W506" s="2644">
        <v>0</v>
      </c>
      <c r="X506" s="1652">
        <v>0</v>
      </c>
      <c r="Y506" s="2646">
        <v>0</v>
      </c>
      <c r="Z506" s="2646">
        <v>0</v>
      </c>
      <c r="AA506" s="2647">
        <v>0</v>
      </c>
      <c r="AB506" s="2647">
        <v>0</v>
      </c>
      <c r="AC506" s="515">
        <v>0</v>
      </c>
      <c r="AD506" s="515">
        <v>0</v>
      </c>
      <c r="AE506" s="515">
        <v>0</v>
      </c>
      <c r="AF506" s="515">
        <v>0</v>
      </c>
      <c r="AG506" s="515">
        <v>0</v>
      </c>
      <c r="AH506" s="515">
        <v>0</v>
      </c>
      <c r="AI506" s="515">
        <v>0</v>
      </c>
      <c r="AJ506" s="515">
        <v>0</v>
      </c>
      <c r="AK506" s="515">
        <v>0</v>
      </c>
      <c r="AL506" s="515">
        <v>0</v>
      </c>
      <c r="AM506" s="515">
        <v>0</v>
      </c>
      <c r="AN506" s="515">
        <v>0</v>
      </c>
      <c r="AO506" s="515">
        <v>0</v>
      </c>
      <c r="AP506" s="561">
        <v>0</v>
      </c>
      <c r="AQ506" s="2565"/>
      <c r="AR506" s="2565"/>
      <c r="AS506" s="1652">
        <v>0</v>
      </c>
      <c r="AT506" s="2565"/>
      <c r="AU506" s="2565"/>
      <c r="AV506" s="2565"/>
      <c r="AW506" s="2565"/>
      <c r="AX506" s="2565"/>
      <c r="AY506" s="2565"/>
      <c r="AZ506" s="2565"/>
      <c r="BA506" s="2565"/>
      <c r="BB506" s="2565"/>
      <c r="BC506" s="2565"/>
      <c r="BD506" s="2565"/>
      <c r="BE506" s="2565"/>
      <c r="BF506" s="2565"/>
      <c r="BG506" s="2565"/>
      <c r="BH506" s="2565"/>
      <c r="BI506" s="2565"/>
      <c r="BJ506" s="2565"/>
      <c r="BK506" s="2565"/>
      <c r="BL506" s="2565"/>
      <c r="BM506" s="2565"/>
      <c r="BN506" s="2565"/>
      <c r="BO506" s="2565"/>
      <c r="BP506" s="2565"/>
      <c r="BQ506" s="2565"/>
      <c r="BR506" s="2565"/>
      <c r="BS506" s="2565"/>
      <c r="BT506" s="2565"/>
      <c r="BU506" s="2565"/>
      <c r="BV506" s="2565"/>
      <c r="BW506" s="2565"/>
      <c r="BX506" s="2565"/>
      <c r="BY506" s="2565"/>
      <c r="BZ506" s="2565"/>
      <c r="CA506" s="2565"/>
      <c r="CB506" s="2565"/>
      <c r="CC506" s="2565"/>
      <c r="CD506" s="2565"/>
      <c r="CE506" s="2565"/>
      <c r="CF506" s="2565"/>
      <c r="CG506" s="2565"/>
      <c r="CH506" s="2565"/>
      <c r="CI506" s="2565"/>
      <c r="CJ506" s="2565"/>
      <c r="CK506" s="2565"/>
      <c r="CL506" s="2565"/>
      <c r="CM506" s="2565"/>
      <c r="CN506" s="2565"/>
      <c r="CO506" s="2565"/>
      <c r="CP506" s="2565"/>
      <c r="CQ506" s="2565"/>
      <c r="CR506" s="2565"/>
      <c r="CS506" s="2565"/>
      <c r="CT506" s="2565"/>
      <c r="CU506" s="2565"/>
      <c r="CV506" s="2565"/>
      <c r="CW506" s="2565"/>
      <c r="CX506" s="2565"/>
      <c r="CY506" s="2565"/>
      <c r="CZ506" s="2565"/>
      <c r="DA506" s="2565"/>
      <c r="DB506" s="2565"/>
      <c r="DC506" s="2565"/>
      <c r="DD506" s="2565"/>
      <c r="DE506" s="2565"/>
      <c r="DF506" s="2565"/>
      <c r="DG506" s="2565"/>
      <c r="DH506" s="2565"/>
      <c r="DI506" s="2565"/>
      <c r="DJ506" s="2565"/>
      <c r="DK506" s="2565"/>
      <c r="DL506" s="2565"/>
      <c r="DM506" s="2565"/>
      <c r="DN506" s="2565"/>
      <c r="DO506" s="2565"/>
      <c r="DP506" s="2565"/>
      <c r="DQ506" s="2565"/>
      <c r="DR506" s="2565"/>
      <c r="DS506" s="2565"/>
      <c r="DT506" s="2565"/>
      <c r="DU506" s="2565"/>
      <c r="DV506" s="2565"/>
      <c r="DW506" s="2565"/>
      <c r="DX506" s="2565"/>
      <c r="DY506" s="2565"/>
      <c r="DZ506" s="2565"/>
      <c r="EA506" s="2565"/>
      <c r="EB506" s="2565"/>
      <c r="EC506" s="2565"/>
      <c r="ED506" s="2565"/>
      <c r="EE506" s="2565"/>
      <c r="EF506" s="2565"/>
      <c r="EG506" s="2565"/>
      <c r="EH506" s="2565"/>
      <c r="EI506" s="2565"/>
      <c r="EJ506" s="2565"/>
      <c r="EK506" s="2565"/>
      <c r="EL506" s="2565"/>
      <c r="EM506" s="2565"/>
      <c r="EN506" s="2565"/>
      <c r="EO506" s="2565"/>
      <c r="EP506" s="2565"/>
      <c r="EQ506" s="2565"/>
      <c r="ER506" s="2565"/>
      <c r="ES506" s="2565"/>
      <c r="ET506" s="2565"/>
      <c r="EU506" s="2565"/>
      <c r="EV506" s="2565"/>
      <c r="EW506" s="2565"/>
      <c r="EX506" s="2565"/>
      <c r="EY506" s="2565"/>
      <c r="EZ506" s="2565"/>
      <c r="FA506" s="2565"/>
      <c r="FB506" s="2565"/>
      <c r="FC506" s="2565"/>
      <c r="FD506" s="2565"/>
      <c r="FE506" s="2565"/>
      <c r="FF506" s="2565"/>
      <c r="FG506" s="2565"/>
      <c r="FH506" s="2565"/>
      <c r="FI506" s="2565"/>
      <c r="FJ506" s="2565"/>
      <c r="FK506" s="2565"/>
      <c r="FL506" s="2565"/>
      <c r="FM506" s="2565"/>
      <c r="FN506" s="2565"/>
      <c r="FO506" s="2565"/>
      <c r="FP506" s="2565"/>
      <c r="FQ506" s="2565"/>
      <c r="FR506" s="2565"/>
      <c r="FS506" s="2565"/>
      <c r="FT506" s="2565"/>
      <c r="FU506" s="2565"/>
      <c r="FV506" s="2565"/>
      <c r="FW506" s="2565"/>
      <c r="FX506" s="2565"/>
      <c r="FY506" s="2565"/>
      <c r="FZ506" s="2565"/>
      <c r="GA506" s="2565"/>
      <c r="GB506" s="2565"/>
      <c r="GC506" s="2565"/>
      <c r="GD506" s="2565"/>
      <c r="GE506" s="2565"/>
      <c r="GF506" s="2565"/>
      <c r="GG506" s="2565"/>
      <c r="GH506" s="2565"/>
      <c r="GI506" s="2565"/>
      <c r="GJ506" s="2565"/>
      <c r="GK506" s="2565"/>
      <c r="GL506" s="2565"/>
      <c r="GM506" s="2565"/>
      <c r="GN506" s="2565"/>
      <c r="GO506" s="2565"/>
      <c r="GP506" s="2565"/>
      <c r="GQ506" s="2565"/>
      <c r="GR506" s="2565"/>
      <c r="GS506" s="2565"/>
      <c r="GT506" s="2565"/>
      <c r="GU506" s="2565"/>
      <c r="GV506" s="2565"/>
      <c r="GW506" s="2565"/>
      <c r="GX506" s="2565"/>
      <c r="GY506" s="2565"/>
      <c r="GZ506" s="2565"/>
      <c r="HA506" s="2565"/>
      <c r="HB506" s="2565"/>
      <c r="HC506" s="2565"/>
      <c r="HD506" s="2565"/>
      <c r="HE506" s="2565"/>
      <c r="HF506" s="2565"/>
      <c r="HG506" s="2565"/>
      <c r="HH506" s="2565"/>
      <c r="HI506" s="2565"/>
      <c r="HJ506" s="2565"/>
      <c r="HK506" s="2565"/>
      <c r="HL506" s="2565"/>
      <c r="HM506" s="2565"/>
      <c r="HN506" s="2565"/>
      <c r="HO506" s="2565"/>
      <c r="HP506" s="2565"/>
      <c r="HQ506" s="2565"/>
      <c r="HR506" s="2565"/>
      <c r="HS506" s="2565"/>
      <c r="HT506" s="2565"/>
      <c r="HU506" s="2565"/>
      <c r="HV506" s="2565"/>
      <c r="HW506" s="2565"/>
      <c r="HX506" s="2565"/>
      <c r="HY506" s="2565"/>
      <c r="HZ506" s="2565"/>
      <c r="IA506" s="2565"/>
      <c r="IB506" s="2565"/>
      <c r="IC506" s="2565"/>
      <c r="ID506" s="2565"/>
      <c r="IE506" s="2565"/>
      <c r="IF506" s="2565"/>
      <c r="IG506" s="2565"/>
      <c r="IH506" s="2565"/>
      <c r="II506" s="2565"/>
      <c r="IJ506" s="2565"/>
      <c r="IK506" s="2565"/>
      <c r="IL506" s="2565"/>
      <c r="IM506" s="2565"/>
      <c r="IN506" s="2565"/>
      <c r="IO506" s="2565"/>
      <c r="IP506" s="2565"/>
      <c r="IQ506" s="2565"/>
      <c r="IR506" s="2565"/>
      <c r="IS506" s="2565"/>
      <c r="IT506" s="2565"/>
      <c r="IU506" s="2565"/>
      <c r="IV506" s="2565"/>
    </row>
    <row r="507" spans="3:256" ht="15.6" customHeight="1">
      <c r="C507" s="2641"/>
      <c r="D507" s="2642"/>
      <c r="F507" s="2621" t="s">
        <v>634</v>
      </c>
      <c r="G507" s="2671"/>
      <c r="H507" s="2671"/>
      <c r="I507" s="2671"/>
      <c r="J507" s="2671"/>
      <c r="K507" s="2671"/>
      <c r="L507" s="2671"/>
      <c r="M507" s="2671"/>
      <c r="N507" s="2671"/>
      <c r="O507" s="808">
        <v>0</v>
      </c>
      <c r="P507" s="808">
        <v>0</v>
      </c>
      <c r="Q507" s="808">
        <v>0</v>
      </c>
      <c r="R507" s="808">
        <v>0</v>
      </c>
      <c r="S507" s="2643">
        <v>0</v>
      </c>
      <c r="T507" s="2643">
        <v>0</v>
      </c>
      <c r="U507" s="810">
        <v>0</v>
      </c>
      <c r="V507" s="2644">
        <v>0</v>
      </c>
      <c r="W507" s="2644">
        <v>0</v>
      </c>
      <c r="X507" s="1652">
        <v>0</v>
      </c>
      <c r="Y507" s="2646">
        <v>0</v>
      </c>
      <c r="Z507" s="2646">
        <v>0</v>
      </c>
      <c r="AA507" s="2647">
        <v>0</v>
      </c>
      <c r="AB507" s="2647">
        <v>0</v>
      </c>
      <c r="AC507" s="515">
        <v>0</v>
      </c>
      <c r="AD507" s="515">
        <v>0</v>
      </c>
      <c r="AE507" s="515">
        <v>0</v>
      </c>
      <c r="AF507" s="515">
        <v>0</v>
      </c>
      <c r="AG507" s="515">
        <v>0</v>
      </c>
      <c r="AH507" s="515">
        <v>0</v>
      </c>
      <c r="AI507" s="515">
        <v>0</v>
      </c>
      <c r="AJ507" s="515">
        <v>0</v>
      </c>
      <c r="AK507" s="515">
        <v>0</v>
      </c>
      <c r="AL507" s="515">
        <v>0</v>
      </c>
      <c r="AM507" s="515">
        <v>0</v>
      </c>
      <c r="AN507" s="515">
        <v>0</v>
      </c>
      <c r="AO507" s="515">
        <v>0</v>
      </c>
      <c r="AP507" s="561">
        <v>0</v>
      </c>
      <c r="AQ507" s="2565"/>
      <c r="AR507" s="2565"/>
      <c r="AS507" s="1652">
        <v>0</v>
      </c>
      <c r="AT507" s="2565"/>
      <c r="AU507" s="2565"/>
      <c r="AV507" s="2565"/>
      <c r="AW507" s="2565"/>
      <c r="AX507" s="2565"/>
      <c r="AY507" s="2565"/>
      <c r="AZ507" s="2565"/>
      <c r="BA507" s="2565"/>
      <c r="BB507" s="2565"/>
      <c r="BC507" s="2565"/>
      <c r="BD507" s="2565"/>
      <c r="BE507" s="2565"/>
      <c r="BF507" s="2565"/>
      <c r="BG507" s="2565"/>
      <c r="BH507" s="2565"/>
      <c r="BI507" s="2565"/>
      <c r="BJ507" s="2565"/>
      <c r="BK507" s="2565"/>
      <c r="BL507" s="2565"/>
      <c r="BM507" s="2565"/>
      <c r="BN507" s="2565"/>
      <c r="BO507" s="2565"/>
      <c r="BP507" s="2565"/>
      <c r="BQ507" s="2565"/>
      <c r="BR507" s="2565"/>
      <c r="BS507" s="2565"/>
      <c r="BT507" s="2565"/>
      <c r="BU507" s="2565"/>
      <c r="BV507" s="2565"/>
      <c r="BW507" s="2565"/>
      <c r="BX507" s="2565"/>
      <c r="BY507" s="2565"/>
      <c r="BZ507" s="2565"/>
      <c r="CA507" s="2565"/>
      <c r="CB507" s="2565"/>
      <c r="CC507" s="2565"/>
      <c r="CD507" s="2565"/>
      <c r="CE507" s="2565"/>
      <c r="CF507" s="2565"/>
      <c r="CG507" s="2565"/>
      <c r="CH507" s="2565"/>
      <c r="CI507" s="2565"/>
      <c r="CJ507" s="2565"/>
      <c r="CK507" s="2565"/>
      <c r="CL507" s="2565"/>
      <c r="CM507" s="2565"/>
      <c r="CN507" s="2565"/>
      <c r="CO507" s="2565"/>
      <c r="CP507" s="2565"/>
      <c r="CQ507" s="2565"/>
      <c r="CR507" s="2565"/>
      <c r="CS507" s="2565"/>
      <c r="CT507" s="2565"/>
      <c r="CU507" s="2565"/>
      <c r="CV507" s="2565"/>
      <c r="CW507" s="2565"/>
      <c r="CX507" s="2565"/>
      <c r="CY507" s="2565"/>
      <c r="CZ507" s="2565"/>
      <c r="DA507" s="2565"/>
      <c r="DB507" s="2565"/>
      <c r="DC507" s="2565"/>
      <c r="DD507" s="2565"/>
      <c r="DE507" s="2565"/>
      <c r="DF507" s="2565"/>
      <c r="DG507" s="2565"/>
      <c r="DH507" s="2565"/>
      <c r="DI507" s="2565"/>
      <c r="DJ507" s="2565"/>
      <c r="DK507" s="2565"/>
      <c r="DL507" s="2565"/>
      <c r="DM507" s="2565"/>
      <c r="DN507" s="2565"/>
      <c r="DO507" s="2565"/>
      <c r="DP507" s="2565"/>
      <c r="DQ507" s="2565"/>
      <c r="DR507" s="2565"/>
      <c r="DS507" s="2565"/>
      <c r="DT507" s="2565"/>
      <c r="DU507" s="2565"/>
      <c r="DV507" s="2565"/>
      <c r="DW507" s="2565"/>
      <c r="DX507" s="2565"/>
      <c r="DY507" s="2565"/>
      <c r="DZ507" s="2565"/>
      <c r="EA507" s="2565"/>
      <c r="EB507" s="2565"/>
      <c r="EC507" s="2565"/>
      <c r="ED507" s="2565"/>
      <c r="EE507" s="2565"/>
      <c r="EF507" s="2565"/>
      <c r="EG507" s="2565"/>
      <c r="EH507" s="2565"/>
      <c r="EI507" s="2565"/>
      <c r="EJ507" s="2565"/>
      <c r="EK507" s="2565"/>
      <c r="EL507" s="2565"/>
      <c r="EM507" s="2565"/>
      <c r="EN507" s="2565"/>
      <c r="EO507" s="2565"/>
      <c r="EP507" s="2565"/>
      <c r="EQ507" s="2565"/>
      <c r="ER507" s="2565"/>
      <c r="ES507" s="2565"/>
      <c r="ET507" s="2565"/>
      <c r="EU507" s="2565"/>
      <c r="EV507" s="2565"/>
      <c r="EW507" s="2565"/>
      <c r="EX507" s="2565"/>
      <c r="EY507" s="2565"/>
      <c r="EZ507" s="2565"/>
      <c r="FA507" s="2565"/>
      <c r="FB507" s="2565"/>
      <c r="FC507" s="2565"/>
      <c r="FD507" s="2565"/>
      <c r="FE507" s="2565"/>
      <c r="FF507" s="2565"/>
      <c r="FG507" s="2565"/>
      <c r="FH507" s="2565"/>
      <c r="FI507" s="2565"/>
      <c r="FJ507" s="2565"/>
      <c r="FK507" s="2565"/>
      <c r="FL507" s="2565"/>
      <c r="FM507" s="2565"/>
      <c r="FN507" s="2565"/>
      <c r="FO507" s="2565"/>
      <c r="FP507" s="2565"/>
      <c r="FQ507" s="2565"/>
      <c r="FR507" s="2565"/>
      <c r="FS507" s="2565"/>
      <c r="FT507" s="2565"/>
      <c r="FU507" s="2565"/>
      <c r="FV507" s="2565"/>
      <c r="FW507" s="2565"/>
      <c r="FX507" s="2565"/>
      <c r="FY507" s="2565"/>
      <c r="FZ507" s="2565"/>
      <c r="GA507" s="2565"/>
      <c r="GB507" s="2565"/>
      <c r="GC507" s="2565"/>
      <c r="GD507" s="2565"/>
      <c r="GE507" s="2565"/>
      <c r="GF507" s="2565"/>
      <c r="GG507" s="2565"/>
      <c r="GH507" s="2565"/>
      <c r="GI507" s="2565"/>
      <c r="GJ507" s="2565"/>
      <c r="GK507" s="2565"/>
      <c r="GL507" s="2565"/>
      <c r="GM507" s="2565"/>
      <c r="GN507" s="2565"/>
      <c r="GO507" s="2565"/>
      <c r="GP507" s="2565"/>
      <c r="GQ507" s="2565"/>
      <c r="GR507" s="2565"/>
      <c r="GS507" s="2565"/>
      <c r="GT507" s="2565"/>
      <c r="GU507" s="2565"/>
      <c r="GV507" s="2565"/>
      <c r="GW507" s="2565"/>
      <c r="GX507" s="2565"/>
      <c r="GY507" s="2565"/>
      <c r="GZ507" s="2565"/>
      <c r="HA507" s="2565"/>
      <c r="HB507" s="2565"/>
      <c r="HC507" s="2565"/>
      <c r="HD507" s="2565"/>
      <c r="HE507" s="2565"/>
      <c r="HF507" s="2565"/>
      <c r="HG507" s="2565"/>
      <c r="HH507" s="2565"/>
      <c r="HI507" s="2565"/>
      <c r="HJ507" s="2565"/>
      <c r="HK507" s="2565"/>
      <c r="HL507" s="2565"/>
      <c r="HM507" s="2565"/>
      <c r="HN507" s="2565"/>
      <c r="HO507" s="2565"/>
      <c r="HP507" s="2565"/>
      <c r="HQ507" s="2565"/>
      <c r="HR507" s="2565"/>
      <c r="HS507" s="2565"/>
      <c r="HT507" s="2565"/>
      <c r="HU507" s="2565"/>
      <c r="HV507" s="2565"/>
      <c r="HW507" s="2565"/>
      <c r="HX507" s="2565"/>
      <c r="HY507" s="2565"/>
      <c r="HZ507" s="2565"/>
      <c r="IA507" s="2565"/>
      <c r="IB507" s="2565"/>
      <c r="IC507" s="2565"/>
      <c r="ID507" s="2565"/>
      <c r="IE507" s="2565"/>
      <c r="IF507" s="2565"/>
      <c r="IG507" s="2565"/>
      <c r="IH507" s="2565"/>
      <c r="II507" s="2565"/>
      <c r="IJ507" s="2565"/>
      <c r="IK507" s="2565"/>
      <c r="IL507" s="2565"/>
      <c r="IM507" s="2565"/>
      <c r="IN507" s="2565"/>
      <c r="IO507" s="2565"/>
      <c r="IP507" s="2565"/>
      <c r="IQ507" s="2565"/>
      <c r="IR507" s="2565"/>
      <c r="IS507" s="2565"/>
      <c r="IT507" s="2565"/>
      <c r="IU507" s="2565"/>
      <c r="IV507" s="2565"/>
    </row>
    <row r="508" spans="3:256" ht="15.6" customHeight="1">
      <c r="C508" s="2641"/>
      <c r="D508" s="2642"/>
      <c r="F508" s="2621" t="s">
        <v>637</v>
      </c>
      <c r="G508" s="2671"/>
      <c r="H508" s="2671"/>
      <c r="I508" s="2671"/>
      <c r="J508" s="2671"/>
      <c r="K508" s="2671"/>
      <c r="L508" s="2671"/>
      <c r="M508" s="2671"/>
      <c r="N508" s="2671"/>
      <c r="O508" s="808">
        <v>67000</v>
      </c>
      <c r="P508" s="808">
        <v>7900</v>
      </c>
      <c r="Q508" s="808">
        <v>19300</v>
      </c>
      <c r="R508" s="808">
        <v>22100</v>
      </c>
      <c r="S508" s="2643">
        <v>36200</v>
      </c>
      <c r="T508" s="2643">
        <v>35800</v>
      </c>
      <c r="U508" s="810">
        <v>18400</v>
      </c>
      <c r="V508" s="2644">
        <v>21500</v>
      </c>
      <c r="W508" s="2644">
        <v>22600</v>
      </c>
      <c r="X508" s="1652">
        <v>30900</v>
      </c>
      <c r="Y508" s="2646">
        <v>18600</v>
      </c>
      <c r="Z508" s="2646">
        <v>18600</v>
      </c>
      <c r="AA508" s="2647">
        <v>35500</v>
      </c>
      <c r="AB508" s="2647">
        <v>35500</v>
      </c>
      <c r="AC508" s="515">
        <v>36400</v>
      </c>
      <c r="AD508" s="515">
        <v>37300</v>
      </c>
      <c r="AE508" s="515">
        <v>38200</v>
      </c>
      <c r="AF508" s="515">
        <v>39200</v>
      </c>
      <c r="AG508" s="515">
        <v>40200</v>
      </c>
      <c r="AH508" s="515">
        <v>41200</v>
      </c>
      <c r="AI508" s="515">
        <v>42200</v>
      </c>
      <c r="AJ508" s="515">
        <v>43300</v>
      </c>
      <c r="AK508" s="515">
        <v>44400</v>
      </c>
      <c r="AL508" s="515">
        <v>45500</v>
      </c>
      <c r="AM508" s="515">
        <v>46600</v>
      </c>
      <c r="AN508" s="515">
        <v>47800</v>
      </c>
      <c r="AO508" s="515">
        <v>49000</v>
      </c>
      <c r="AP508" s="561">
        <v>50200</v>
      </c>
      <c r="AQ508" s="2565"/>
      <c r="AR508" s="2565"/>
      <c r="AS508" s="1652">
        <v>18600</v>
      </c>
      <c r="AT508" s="2565"/>
      <c r="AU508" s="2565"/>
      <c r="AV508" s="2565"/>
      <c r="AW508" s="2565"/>
      <c r="AX508" s="2565"/>
      <c r="AY508" s="2565"/>
      <c r="AZ508" s="2565"/>
      <c r="BA508" s="2565"/>
      <c r="BB508" s="2565"/>
      <c r="BC508" s="2565"/>
      <c r="BD508" s="2565"/>
      <c r="BE508" s="2565"/>
      <c r="BF508" s="2565"/>
      <c r="BG508" s="2565"/>
      <c r="BH508" s="2565"/>
      <c r="BI508" s="2565"/>
      <c r="BJ508" s="2565"/>
      <c r="BK508" s="2565"/>
      <c r="BL508" s="2565"/>
      <c r="BM508" s="2565"/>
      <c r="BN508" s="2565"/>
      <c r="BO508" s="2565"/>
      <c r="BP508" s="2565"/>
      <c r="BQ508" s="2565"/>
      <c r="BR508" s="2565"/>
      <c r="BS508" s="2565"/>
      <c r="BT508" s="2565"/>
      <c r="BU508" s="2565"/>
      <c r="BV508" s="2565"/>
      <c r="BW508" s="2565"/>
      <c r="BX508" s="2565"/>
      <c r="BY508" s="2565"/>
      <c r="BZ508" s="2565"/>
      <c r="CA508" s="2565"/>
      <c r="CB508" s="2565"/>
      <c r="CC508" s="2565"/>
      <c r="CD508" s="2565"/>
      <c r="CE508" s="2565"/>
      <c r="CF508" s="2565"/>
      <c r="CG508" s="2565"/>
      <c r="CH508" s="2565"/>
      <c r="CI508" s="2565"/>
      <c r="CJ508" s="2565"/>
      <c r="CK508" s="2565"/>
      <c r="CL508" s="2565"/>
      <c r="CM508" s="2565"/>
      <c r="CN508" s="2565"/>
      <c r="CO508" s="2565"/>
      <c r="CP508" s="2565"/>
      <c r="CQ508" s="2565"/>
      <c r="CR508" s="2565"/>
      <c r="CS508" s="2565"/>
      <c r="CT508" s="2565"/>
      <c r="CU508" s="2565"/>
      <c r="CV508" s="2565"/>
      <c r="CW508" s="2565"/>
      <c r="CX508" s="2565"/>
      <c r="CY508" s="2565"/>
      <c r="CZ508" s="2565"/>
      <c r="DA508" s="2565"/>
      <c r="DB508" s="2565"/>
      <c r="DC508" s="2565"/>
      <c r="DD508" s="2565"/>
      <c r="DE508" s="2565"/>
      <c r="DF508" s="2565"/>
      <c r="DG508" s="2565"/>
      <c r="DH508" s="2565"/>
      <c r="DI508" s="2565"/>
      <c r="DJ508" s="2565"/>
      <c r="DK508" s="2565"/>
      <c r="DL508" s="2565"/>
      <c r="DM508" s="2565"/>
      <c r="DN508" s="2565"/>
      <c r="DO508" s="2565"/>
      <c r="DP508" s="2565"/>
      <c r="DQ508" s="2565"/>
      <c r="DR508" s="2565"/>
      <c r="DS508" s="2565"/>
      <c r="DT508" s="2565"/>
      <c r="DU508" s="2565"/>
      <c r="DV508" s="2565"/>
      <c r="DW508" s="2565"/>
      <c r="DX508" s="2565"/>
      <c r="DY508" s="2565"/>
      <c r="DZ508" s="2565"/>
      <c r="EA508" s="2565"/>
      <c r="EB508" s="2565"/>
      <c r="EC508" s="2565"/>
      <c r="ED508" s="2565"/>
      <c r="EE508" s="2565"/>
      <c r="EF508" s="2565"/>
      <c r="EG508" s="2565"/>
      <c r="EH508" s="2565"/>
      <c r="EI508" s="2565"/>
      <c r="EJ508" s="2565"/>
      <c r="EK508" s="2565"/>
      <c r="EL508" s="2565"/>
      <c r="EM508" s="2565"/>
      <c r="EN508" s="2565"/>
      <c r="EO508" s="2565"/>
      <c r="EP508" s="2565"/>
      <c r="EQ508" s="2565"/>
      <c r="ER508" s="2565"/>
      <c r="ES508" s="2565"/>
      <c r="ET508" s="2565"/>
      <c r="EU508" s="2565"/>
      <c r="EV508" s="2565"/>
      <c r="EW508" s="2565"/>
      <c r="EX508" s="2565"/>
      <c r="EY508" s="2565"/>
      <c r="EZ508" s="2565"/>
      <c r="FA508" s="2565"/>
      <c r="FB508" s="2565"/>
      <c r="FC508" s="2565"/>
      <c r="FD508" s="2565"/>
      <c r="FE508" s="2565"/>
      <c r="FF508" s="2565"/>
      <c r="FG508" s="2565"/>
      <c r="FH508" s="2565"/>
      <c r="FI508" s="2565"/>
      <c r="FJ508" s="2565"/>
      <c r="FK508" s="2565"/>
      <c r="FL508" s="2565"/>
      <c r="FM508" s="2565"/>
      <c r="FN508" s="2565"/>
      <c r="FO508" s="2565"/>
      <c r="FP508" s="2565"/>
      <c r="FQ508" s="2565"/>
      <c r="FR508" s="2565"/>
      <c r="FS508" s="2565"/>
      <c r="FT508" s="2565"/>
      <c r="FU508" s="2565"/>
      <c r="FV508" s="2565"/>
      <c r="FW508" s="2565"/>
      <c r="FX508" s="2565"/>
      <c r="FY508" s="2565"/>
      <c r="FZ508" s="2565"/>
      <c r="GA508" s="2565"/>
      <c r="GB508" s="2565"/>
      <c r="GC508" s="2565"/>
      <c r="GD508" s="2565"/>
      <c r="GE508" s="2565"/>
      <c r="GF508" s="2565"/>
      <c r="GG508" s="2565"/>
      <c r="GH508" s="2565"/>
      <c r="GI508" s="2565"/>
      <c r="GJ508" s="2565"/>
      <c r="GK508" s="2565"/>
      <c r="GL508" s="2565"/>
      <c r="GM508" s="2565"/>
      <c r="GN508" s="2565"/>
      <c r="GO508" s="2565"/>
      <c r="GP508" s="2565"/>
      <c r="GQ508" s="2565"/>
      <c r="GR508" s="2565"/>
      <c r="GS508" s="2565"/>
      <c r="GT508" s="2565"/>
      <c r="GU508" s="2565"/>
      <c r="GV508" s="2565"/>
      <c r="GW508" s="2565"/>
      <c r="GX508" s="2565"/>
      <c r="GY508" s="2565"/>
      <c r="GZ508" s="2565"/>
      <c r="HA508" s="2565"/>
      <c r="HB508" s="2565"/>
      <c r="HC508" s="2565"/>
      <c r="HD508" s="2565"/>
      <c r="HE508" s="2565"/>
      <c r="HF508" s="2565"/>
      <c r="HG508" s="2565"/>
      <c r="HH508" s="2565"/>
      <c r="HI508" s="2565"/>
      <c r="HJ508" s="2565"/>
      <c r="HK508" s="2565"/>
      <c r="HL508" s="2565"/>
      <c r="HM508" s="2565"/>
      <c r="HN508" s="2565"/>
      <c r="HO508" s="2565"/>
      <c r="HP508" s="2565"/>
      <c r="HQ508" s="2565"/>
      <c r="HR508" s="2565"/>
      <c r="HS508" s="2565"/>
      <c r="HT508" s="2565"/>
      <c r="HU508" s="2565"/>
      <c r="HV508" s="2565"/>
      <c r="HW508" s="2565"/>
      <c r="HX508" s="2565"/>
      <c r="HY508" s="2565"/>
      <c r="HZ508" s="2565"/>
      <c r="IA508" s="2565"/>
      <c r="IB508" s="2565"/>
      <c r="IC508" s="2565"/>
      <c r="ID508" s="2565"/>
      <c r="IE508" s="2565"/>
      <c r="IF508" s="2565"/>
      <c r="IG508" s="2565"/>
      <c r="IH508" s="2565"/>
      <c r="II508" s="2565"/>
      <c r="IJ508" s="2565"/>
      <c r="IK508" s="2565"/>
      <c r="IL508" s="2565"/>
      <c r="IM508" s="2565"/>
      <c r="IN508" s="2565"/>
      <c r="IO508" s="2565"/>
      <c r="IP508" s="2565"/>
      <c r="IQ508" s="2565"/>
      <c r="IR508" s="2565"/>
      <c r="IS508" s="2565"/>
      <c r="IT508" s="2565"/>
      <c r="IU508" s="2565"/>
      <c r="IV508" s="2565"/>
    </row>
    <row r="509" spans="3:256" ht="15.6" customHeight="1">
      <c r="C509" s="2641"/>
      <c r="D509" s="2642"/>
      <c r="F509" s="2648" t="s">
        <v>640</v>
      </c>
      <c r="G509" s="2671"/>
      <c r="H509" s="2671"/>
      <c r="I509" s="2671"/>
      <c r="J509" s="2671"/>
      <c r="K509" s="2671"/>
      <c r="L509" s="2671"/>
      <c r="M509" s="2671"/>
      <c r="N509" s="2671"/>
      <c r="O509" s="808">
        <v>-65913</v>
      </c>
      <c r="P509" s="808">
        <v>-61000</v>
      </c>
      <c r="Q509" s="808">
        <v>-74300</v>
      </c>
      <c r="R509" s="808">
        <v>-108700</v>
      </c>
      <c r="S509" s="2643">
        <v>-175100</v>
      </c>
      <c r="T509" s="2643">
        <v>-161000</v>
      </c>
      <c r="U509" s="810">
        <v>-157600</v>
      </c>
      <c r="V509" s="2644">
        <v>-161500</v>
      </c>
      <c r="W509" s="2644">
        <v>-158200</v>
      </c>
      <c r="X509" s="1652">
        <v>-9700</v>
      </c>
      <c r="Y509" s="2646">
        <v>-150500</v>
      </c>
      <c r="Z509" s="2646">
        <v>-149900</v>
      </c>
      <c r="AA509" s="2647">
        <v>-48200</v>
      </c>
      <c r="AB509" s="2647">
        <v>-49500</v>
      </c>
      <c r="AC509" s="515">
        <v>-50700</v>
      </c>
      <c r="AD509" s="515">
        <v>-52000</v>
      </c>
      <c r="AE509" s="515">
        <v>-53300</v>
      </c>
      <c r="AF509" s="515">
        <v>-54600</v>
      </c>
      <c r="AG509" s="515">
        <v>-56000</v>
      </c>
      <c r="AH509" s="515">
        <v>-57400</v>
      </c>
      <c r="AI509" s="515">
        <v>-58800</v>
      </c>
      <c r="AJ509" s="515">
        <v>-60300</v>
      </c>
      <c r="AK509" s="515">
        <v>-61800</v>
      </c>
      <c r="AL509" s="515">
        <v>-63300</v>
      </c>
      <c r="AM509" s="515">
        <v>-64900</v>
      </c>
      <c r="AN509" s="515">
        <v>-66500</v>
      </c>
      <c r="AO509" s="515">
        <v>-68200</v>
      </c>
      <c r="AP509" s="561">
        <v>-69900</v>
      </c>
      <c r="AQ509" s="2565"/>
      <c r="AR509" s="2565"/>
      <c r="AS509" s="1652">
        <v>-133200</v>
      </c>
      <c r="AT509" s="2565"/>
      <c r="AU509" s="2565"/>
      <c r="AV509" s="2565"/>
      <c r="AW509" s="2565"/>
      <c r="AX509" s="2565"/>
      <c r="AY509" s="2565"/>
      <c r="AZ509" s="2565"/>
      <c r="BA509" s="2565"/>
      <c r="BB509" s="2565"/>
      <c r="BC509" s="2565"/>
      <c r="BD509" s="2565"/>
      <c r="BE509" s="2565"/>
      <c r="BF509" s="2565"/>
      <c r="BG509" s="2565"/>
      <c r="BH509" s="2565"/>
      <c r="BI509" s="2565"/>
      <c r="BJ509" s="2565"/>
      <c r="BK509" s="2565"/>
      <c r="BL509" s="2565"/>
      <c r="BM509" s="2565"/>
      <c r="BN509" s="2565"/>
      <c r="BO509" s="2565"/>
      <c r="BP509" s="2565"/>
      <c r="BQ509" s="2565"/>
      <c r="BR509" s="2565"/>
      <c r="BS509" s="2565"/>
      <c r="BT509" s="2565"/>
      <c r="BU509" s="2565"/>
      <c r="BV509" s="2565"/>
      <c r="BW509" s="2565"/>
      <c r="BX509" s="2565"/>
      <c r="BY509" s="2565"/>
      <c r="BZ509" s="2565"/>
      <c r="CA509" s="2565"/>
      <c r="CB509" s="2565"/>
      <c r="CC509" s="2565"/>
      <c r="CD509" s="2565"/>
      <c r="CE509" s="2565"/>
      <c r="CF509" s="2565"/>
      <c r="CG509" s="2565"/>
      <c r="CH509" s="2565"/>
      <c r="CI509" s="2565"/>
      <c r="CJ509" s="2565"/>
      <c r="CK509" s="2565"/>
      <c r="CL509" s="2565"/>
      <c r="CM509" s="2565"/>
      <c r="CN509" s="2565"/>
      <c r="CO509" s="2565"/>
      <c r="CP509" s="2565"/>
      <c r="CQ509" s="2565"/>
      <c r="CR509" s="2565"/>
      <c r="CS509" s="2565"/>
      <c r="CT509" s="2565"/>
      <c r="CU509" s="2565"/>
      <c r="CV509" s="2565"/>
      <c r="CW509" s="2565"/>
      <c r="CX509" s="2565"/>
      <c r="CY509" s="2565"/>
      <c r="CZ509" s="2565"/>
      <c r="DA509" s="2565"/>
      <c r="DB509" s="2565"/>
      <c r="DC509" s="2565"/>
      <c r="DD509" s="2565"/>
      <c r="DE509" s="2565"/>
      <c r="DF509" s="2565"/>
      <c r="DG509" s="2565"/>
      <c r="DH509" s="2565"/>
      <c r="DI509" s="2565"/>
      <c r="DJ509" s="2565"/>
      <c r="DK509" s="2565"/>
      <c r="DL509" s="2565"/>
      <c r="DM509" s="2565"/>
      <c r="DN509" s="2565"/>
      <c r="DO509" s="2565"/>
      <c r="DP509" s="2565"/>
      <c r="DQ509" s="2565"/>
      <c r="DR509" s="2565"/>
      <c r="DS509" s="2565"/>
      <c r="DT509" s="2565"/>
      <c r="DU509" s="2565"/>
      <c r="DV509" s="2565"/>
      <c r="DW509" s="2565"/>
      <c r="DX509" s="2565"/>
      <c r="DY509" s="2565"/>
      <c r="DZ509" s="2565"/>
      <c r="EA509" s="2565"/>
      <c r="EB509" s="2565"/>
      <c r="EC509" s="2565"/>
      <c r="ED509" s="2565"/>
      <c r="EE509" s="2565"/>
      <c r="EF509" s="2565"/>
      <c r="EG509" s="2565"/>
      <c r="EH509" s="2565"/>
      <c r="EI509" s="2565"/>
      <c r="EJ509" s="2565"/>
      <c r="EK509" s="2565"/>
      <c r="EL509" s="2565"/>
      <c r="EM509" s="2565"/>
      <c r="EN509" s="2565"/>
      <c r="EO509" s="2565"/>
      <c r="EP509" s="2565"/>
      <c r="EQ509" s="2565"/>
      <c r="ER509" s="2565"/>
      <c r="ES509" s="2565"/>
      <c r="ET509" s="2565"/>
      <c r="EU509" s="2565"/>
      <c r="EV509" s="2565"/>
      <c r="EW509" s="2565"/>
      <c r="EX509" s="2565"/>
      <c r="EY509" s="2565"/>
      <c r="EZ509" s="2565"/>
      <c r="FA509" s="2565"/>
      <c r="FB509" s="2565"/>
      <c r="FC509" s="2565"/>
      <c r="FD509" s="2565"/>
      <c r="FE509" s="2565"/>
      <c r="FF509" s="2565"/>
      <c r="FG509" s="2565"/>
      <c r="FH509" s="2565"/>
      <c r="FI509" s="2565"/>
      <c r="FJ509" s="2565"/>
      <c r="FK509" s="2565"/>
      <c r="FL509" s="2565"/>
      <c r="FM509" s="2565"/>
      <c r="FN509" s="2565"/>
      <c r="FO509" s="2565"/>
      <c r="FP509" s="2565"/>
      <c r="FQ509" s="2565"/>
      <c r="FR509" s="2565"/>
      <c r="FS509" s="2565"/>
      <c r="FT509" s="2565"/>
      <c r="FU509" s="2565"/>
      <c r="FV509" s="2565"/>
      <c r="FW509" s="2565"/>
      <c r="FX509" s="2565"/>
      <c r="FY509" s="2565"/>
      <c r="FZ509" s="2565"/>
      <c r="GA509" s="2565"/>
      <c r="GB509" s="2565"/>
      <c r="GC509" s="2565"/>
      <c r="GD509" s="2565"/>
      <c r="GE509" s="2565"/>
      <c r="GF509" s="2565"/>
      <c r="GG509" s="2565"/>
      <c r="GH509" s="2565"/>
      <c r="GI509" s="2565"/>
      <c r="GJ509" s="2565"/>
      <c r="GK509" s="2565"/>
      <c r="GL509" s="2565"/>
      <c r="GM509" s="2565"/>
      <c r="GN509" s="2565"/>
      <c r="GO509" s="2565"/>
      <c r="GP509" s="2565"/>
      <c r="GQ509" s="2565"/>
      <c r="GR509" s="2565"/>
      <c r="GS509" s="2565"/>
      <c r="GT509" s="2565"/>
      <c r="GU509" s="2565"/>
      <c r="GV509" s="2565"/>
      <c r="GW509" s="2565"/>
      <c r="GX509" s="2565"/>
      <c r="GY509" s="2565"/>
      <c r="GZ509" s="2565"/>
      <c r="HA509" s="2565"/>
      <c r="HB509" s="2565"/>
      <c r="HC509" s="2565"/>
      <c r="HD509" s="2565"/>
      <c r="HE509" s="2565"/>
      <c r="HF509" s="2565"/>
      <c r="HG509" s="2565"/>
      <c r="HH509" s="2565"/>
      <c r="HI509" s="2565"/>
      <c r="HJ509" s="2565"/>
      <c r="HK509" s="2565"/>
      <c r="HL509" s="2565"/>
      <c r="HM509" s="2565"/>
      <c r="HN509" s="2565"/>
      <c r="HO509" s="2565"/>
      <c r="HP509" s="2565"/>
      <c r="HQ509" s="2565"/>
      <c r="HR509" s="2565"/>
      <c r="HS509" s="2565"/>
      <c r="HT509" s="2565"/>
      <c r="HU509" s="2565"/>
      <c r="HV509" s="2565"/>
      <c r="HW509" s="2565"/>
      <c r="HX509" s="2565"/>
      <c r="HY509" s="2565"/>
      <c r="HZ509" s="2565"/>
      <c r="IA509" s="2565"/>
      <c r="IB509" s="2565"/>
      <c r="IC509" s="2565"/>
      <c r="ID509" s="2565"/>
      <c r="IE509" s="2565"/>
      <c r="IF509" s="2565"/>
      <c r="IG509" s="2565"/>
      <c r="IH509" s="2565"/>
      <c r="II509" s="2565"/>
      <c r="IJ509" s="2565"/>
      <c r="IK509" s="2565"/>
      <c r="IL509" s="2565"/>
      <c r="IM509" s="2565"/>
      <c r="IN509" s="2565"/>
      <c r="IO509" s="2565"/>
      <c r="IP509" s="2565"/>
      <c r="IQ509" s="2565"/>
      <c r="IR509" s="2565"/>
      <c r="IS509" s="2565"/>
      <c r="IT509" s="2565"/>
      <c r="IU509" s="2565"/>
      <c r="IV509" s="2565"/>
    </row>
    <row r="510" spans="3:256" ht="15.6" customHeight="1">
      <c r="C510" s="2641"/>
      <c r="D510" s="2650"/>
      <c r="E510" s="2651"/>
      <c r="F510" s="2652" t="s">
        <v>37</v>
      </c>
      <c r="G510" s="2653"/>
      <c r="H510" s="2653"/>
      <c r="I510" s="2653"/>
      <c r="J510" s="2653"/>
      <c r="K510" s="2653"/>
      <c r="L510" s="2653"/>
      <c r="M510" s="2653"/>
      <c r="N510" s="2653"/>
      <c r="O510" s="546">
        <v>214854</v>
      </c>
      <c r="P510" s="2654">
        <v>147800</v>
      </c>
      <c r="Q510" s="2654">
        <v>183600</v>
      </c>
      <c r="R510" s="2654">
        <v>343900</v>
      </c>
      <c r="S510" s="2655">
        <v>398100</v>
      </c>
      <c r="T510" s="2655">
        <v>433400</v>
      </c>
      <c r="U510" s="2656">
        <v>434600</v>
      </c>
      <c r="V510" s="2657">
        <v>447700</v>
      </c>
      <c r="W510" s="546">
        <v>461800</v>
      </c>
      <c r="X510" s="2658">
        <v>575400</v>
      </c>
      <c r="Y510" s="2659">
        <v>420300</v>
      </c>
      <c r="Z510" s="2659">
        <v>442500</v>
      </c>
      <c r="AA510" s="2660">
        <v>992272.49999815994</v>
      </c>
      <c r="AB510" s="2660">
        <v>990942.84756968997</v>
      </c>
      <c r="AC510" s="546">
        <v>1030300</v>
      </c>
      <c r="AD510" s="546">
        <v>1075800</v>
      </c>
      <c r="AE510" s="546">
        <v>1123900</v>
      </c>
      <c r="AF510" s="546">
        <v>1173700</v>
      </c>
      <c r="AG510" s="546">
        <v>1214900</v>
      </c>
      <c r="AH510" s="546">
        <v>1257500</v>
      </c>
      <c r="AI510" s="546">
        <v>1301700</v>
      </c>
      <c r="AJ510" s="546">
        <v>1347500</v>
      </c>
      <c r="AK510" s="546">
        <v>1395000</v>
      </c>
      <c r="AL510" s="546">
        <v>1444300</v>
      </c>
      <c r="AM510" s="546">
        <v>1495500</v>
      </c>
      <c r="AN510" s="546">
        <v>1548800</v>
      </c>
      <c r="AO510" s="546">
        <v>1604000</v>
      </c>
      <c r="AP510" s="547">
        <v>1661300</v>
      </c>
      <c r="AQ510" s="2565"/>
      <c r="AR510" s="2565"/>
      <c r="AS510" s="2658">
        <v>459200</v>
      </c>
      <c r="AT510" s="2565"/>
      <c r="AU510" s="2565"/>
      <c r="AV510" s="2565"/>
      <c r="AW510" s="2565"/>
      <c r="AX510" s="2565"/>
      <c r="AY510" s="2565"/>
      <c r="AZ510" s="2565"/>
      <c r="BA510" s="2565"/>
      <c r="BB510" s="2565"/>
      <c r="BC510" s="2565"/>
      <c r="BD510" s="2565"/>
      <c r="BE510" s="2565"/>
      <c r="BF510" s="2565"/>
      <c r="BG510" s="2565"/>
      <c r="BH510" s="2565"/>
      <c r="BI510" s="2565"/>
      <c r="BJ510" s="2565"/>
      <c r="BK510" s="2565"/>
      <c r="BL510" s="2565"/>
      <c r="BM510" s="2565"/>
      <c r="BN510" s="2565"/>
      <c r="BO510" s="2565"/>
      <c r="BP510" s="2565"/>
      <c r="BQ510" s="2565"/>
      <c r="BR510" s="2565"/>
      <c r="BS510" s="2565"/>
      <c r="BT510" s="2565"/>
      <c r="BU510" s="2565"/>
      <c r="BV510" s="2565"/>
      <c r="BW510" s="2565"/>
      <c r="BX510" s="2565"/>
      <c r="BY510" s="2565"/>
      <c r="BZ510" s="2565"/>
      <c r="CA510" s="2565"/>
      <c r="CB510" s="2565"/>
      <c r="CC510" s="2565"/>
      <c r="CD510" s="2565"/>
      <c r="CE510" s="2565"/>
      <c r="CF510" s="2565"/>
      <c r="CG510" s="2565"/>
      <c r="CH510" s="2565"/>
      <c r="CI510" s="2565"/>
      <c r="CJ510" s="2565"/>
      <c r="CK510" s="2565"/>
      <c r="CL510" s="2565"/>
      <c r="CM510" s="2565"/>
      <c r="CN510" s="2565"/>
      <c r="CO510" s="2565"/>
      <c r="CP510" s="2565"/>
      <c r="CQ510" s="2565"/>
      <c r="CR510" s="2565"/>
      <c r="CS510" s="2565"/>
      <c r="CT510" s="2565"/>
      <c r="CU510" s="2565"/>
      <c r="CV510" s="2565"/>
      <c r="CW510" s="2565"/>
      <c r="CX510" s="2565"/>
      <c r="CY510" s="2565"/>
      <c r="CZ510" s="2565"/>
      <c r="DA510" s="2565"/>
      <c r="DB510" s="2565"/>
      <c r="DC510" s="2565"/>
      <c r="DD510" s="2565"/>
      <c r="DE510" s="2565"/>
      <c r="DF510" s="2565"/>
      <c r="DG510" s="2565"/>
      <c r="DH510" s="2565"/>
      <c r="DI510" s="2565"/>
      <c r="DJ510" s="2565"/>
      <c r="DK510" s="2565"/>
      <c r="DL510" s="2565"/>
      <c r="DM510" s="2565"/>
      <c r="DN510" s="2565"/>
      <c r="DO510" s="2565"/>
      <c r="DP510" s="2565"/>
      <c r="DQ510" s="2565"/>
      <c r="DR510" s="2565"/>
      <c r="DS510" s="2565"/>
      <c r="DT510" s="2565"/>
      <c r="DU510" s="2565"/>
      <c r="DV510" s="2565"/>
      <c r="DW510" s="2565"/>
      <c r="DX510" s="2565"/>
      <c r="DY510" s="2565"/>
      <c r="DZ510" s="2565"/>
      <c r="EA510" s="2565"/>
      <c r="EB510" s="2565"/>
      <c r="EC510" s="2565"/>
      <c r="ED510" s="2565"/>
      <c r="EE510" s="2565"/>
      <c r="EF510" s="2565"/>
      <c r="EG510" s="2565"/>
      <c r="EH510" s="2565"/>
      <c r="EI510" s="2565"/>
      <c r="EJ510" s="2565"/>
      <c r="EK510" s="2565"/>
      <c r="EL510" s="2565"/>
      <c r="EM510" s="2565"/>
      <c r="EN510" s="2565"/>
      <c r="EO510" s="2565"/>
      <c r="EP510" s="2565"/>
      <c r="EQ510" s="2565"/>
      <c r="ER510" s="2565"/>
      <c r="ES510" s="2565"/>
      <c r="ET510" s="2565"/>
      <c r="EU510" s="2565"/>
      <c r="EV510" s="2565"/>
      <c r="EW510" s="2565"/>
      <c r="EX510" s="2565"/>
      <c r="EY510" s="2565"/>
      <c r="EZ510" s="2565"/>
      <c r="FA510" s="2565"/>
      <c r="FB510" s="2565"/>
      <c r="FC510" s="2565"/>
      <c r="FD510" s="2565"/>
      <c r="FE510" s="2565"/>
      <c r="FF510" s="2565"/>
      <c r="FG510" s="2565"/>
      <c r="FH510" s="2565"/>
      <c r="FI510" s="2565"/>
      <c r="FJ510" s="2565"/>
      <c r="FK510" s="2565"/>
      <c r="FL510" s="2565"/>
      <c r="FM510" s="2565"/>
      <c r="FN510" s="2565"/>
      <c r="FO510" s="2565"/>
      <c r="FP510" s="2565"/>
      <c r="FQ510" s="2565"/>
      <c r="FR510" s="2565"/>
      <c r="FS510" s="2565"/>
      <c r="FT510" s="2565"/>
      <c r="FU510" s="2565"/>
      <c r="FV510" s="2565"/>
      <c r="FW510" s="2565"/>
      <c r="FX510" s="2565"/>
      <c r="FY510" s="2565"/>
      <c r="FZ510" s="2565"/>
      <c r="GA510" s="2565"/>
      <c r="GB510" s="2565"/>
      <c r="GC510" s="2565"/>
      <c r="GD510" s="2565"/>
      <c r="GE510" s="2565"/>
      <c r="GF510" s="2565"/>
      <c r="GG510" s="2565"/>
      <c r="GH510" s="2565"/>
      <c r="GI510" s="2565"/>
      <c r="GJ510" s="2565"/>
      <c r="GK510" s="2565"/>
      <c r="GL510" s="2565"/>
      <c r="GM510" s="2565"/>
      <c r="GN510" s="2565"/>
      <c r="GO510" s="2565"/>
      <c r="GP510" s="2565"/>
      <c r="GQ510" s="2565"/>
      <c r="GR510" s="2565"/>
      <c r="GS510" s="2565"/>
      <c r="GT510" s="2565"/>
      <c r="GU510" s="2565"/>
      <c r="GV510" s="2565"/>
      <c r="GW510" s="2565"/>
      <c r="GX510" s="2565"/>
      <c r="GY510" s="2565"/>
      <c r="GZ510" s="2565"/>
      <c r="HA510" s="2565"/>
      <c r="HB510" s="2565"/>
      <c r="HC510" s="2565"/>
      <c r="HD510" s="2565"/>
      <c r="HE510" s="2565"/>
      <c r="HF510" s="2565"/>
      <c r="HG510" s="2565"/>
      <c r="HH510" s="2565"/>
      <c r="HI510" s="2565"/>
      <c r="HJ510" s="2565"/>
      <c r="HK510" s="2565"/>
      <c r="HL510" s="2565"/>
      <c r="HM510" s="2565"/>
      <c r="HN510" s="2565"/>
      <c r="HO510" s="2565"/>
      <c r="HP510" s="2565"/>
      <c r="HQ510" s="2565"/>
      <c r="HR510" s="2565"/>
      <c r="HS510" s="2565"/>
      <c r="HT510" s="2565"/>
      <c r="HU510" s="2565"/>
      <c r="HV510" s="2565"/>
      <c r="HW510" s="2565"/>
      <c r="HX510" s="2565"/>
      <c r="HY510" s="2565"/>
      <c r="HZ510" s="2565"/>
      <c r="IA510" s="2565"/>
      <c r="IB510" s="2565"/>
      <c r="IC510" s="2565"/>
      <c r="ID510" s="2565"/>
      <c r="IE510" s="2565"/>
      <c r="IF510" s="2565"/>
      <c r="IG510" s="2565"/>
      <c r="IH510" s="2565"/>
      <c r="II510" s="2565"/>
      <c r="IJ510" s="2565"/>
      <c r="IK510" s="2565"/>
      <c r="IL510" s="2565"/>
      <c r="IM510" s="2565"/>
      <c r="IN510" s="2565"/>
      <c r="IO510" s="2565"/>
      <c r="IP510" s="2565"/>
      <c r="IQ510" s="2565"/>
      <c r="IR510" s="2565"/>
      <c r="IS510" s="2565"/>
      <c r="IT510" s="2565"/>
      <c r="IU510" s="2565"/>
      <c r="IV510" s="2565"/>
    </row>
    <row r="511" spans="3:256" ht="15.6" customHeight="1">
      <c r="C511" s="2641"/>
      <c r="D511" s="2668" t="s">
        <v>5072</v>
      </c>
      <c r="E511" s="2448"/>
      <c r="F511" s="2691"/>
      <c r="G511" s="2671"/>
      <c r="H511" s="2671"/>
      <c r="I511" s="2671"/>
      <c r="J511" s="2671"/>
      <c r="K511" s="2671"/>
      <c r="L511" s="2671"/>
      <c r="M511" s="2671"/>
      <c r="N511" s="2671"/>
      <c r="O511" s="2671"/>
      <c r="P511" s="2633"/>
      <c r="Q511" s="2633"/>
      <c r="R511" s="2633"/>
      <c r="S511" s="2672"/>
      <c r="T511" s="2672"/>
      <c r="U511" s="2673"/>
      <c r="V511" s="2674"/>
      <c r="W511" s="2674"/>
      <c r="X511" s="2675"/>
      <c r="Y511" s="2676"/>
      <c r="Z511" s="2676"/>
      <c r="AA511" s="2677"/>
      <c r="AB511" s="2677"/>
      <c r="AC511" s="557"/>
      <c r="AD511" s="557"/>
      <c r="AE511" s="557"/>
      <c r="AF511" s="557"/>
      <c r="AG511" s="557"/>
      <c r="AH511" s="557"/>
      <c r="AI511" s="557"/>
      <c r="AJ511" s="557"/>
      <c r="AK511" s="557"/>
      <c r="AL511" s="557"/>
      <c r="AM511" s="557"/>
      <c r="AN511" s="557"/>
      <c r="AO511" s="557"/>
      <c r="AP511" s="558"/>
      <c r="AQ511" s="2565"/>
      <c r="AR511" s="2565"/>
      <c r="AS511" s="2675"/>
      <c r="AT511" s="2565"/>
      <c r="AU511" s="2565"/>
      <c r="AV511" s="2565"/>
      <c r="AW511" s="2565"/>
      <c r="AX511" s="2565"/>
      <c r="AY511" s="2565"/>
      <c r="AZ511" s="2565"/>
      <c r="BA511" s="2565"/>
      <c r="BB511" s="2565"/>
      <c r="BC511" s="2565"/>
      <c r="BD511" s="2565"/>
      <c r="BE511" s="2565"/>
      <c r="BF511" s="2565"/>
      <c r="BG511" s="2565"/>
      <c r="BH511" s="2565"/>
      <c r="BI511" s="2565"/>
      <c r="BJ511" s="2565"/>
      <c r="BK511" s="2565"/>
      <c r="BL511" s="2565"/>
      <c r="BM511" s="2565"/>
      <c r="BN511" s="2565"/>
      <c r="BO511" s="2565"/>
      <c r="BP511" s="2565"/>
      <c r="BQ511" s="2565"/>
      <c r="BR511" s="2565"/>
      <c r="BS511" s="2565"/>
      <c r="BT511" s="2565"/>
      <c r="BU511" s="2565"/>
      <c r="BV511" s="2565"/>
      <c r="BW511" s="2565"/>
      <c r="BX511" s="2565"/>
      <c r="BY511" s="2565"/>
      <c r="BZ511" s="2565"/>
      <c r="CA511" s="2565"/>
      <c r="CB511" s="2565"/>
      <c r="CC511" s="2565"/>
      <c r="CD511" s="2565"/>
      <c r="CE511" s="2565"/>
      <c r="CF511" s="2565"/>
      <c r="CG511" s="2565"/>
      <c r="CH511" s="2565"/>
      <c r="CI511" s="2565"/>
      <c r="CJ511" s="2565"/>
      <c r="CK511" s="2565"/>
      <c r="CL511" s="2565"/>
      <c r="CM511" s="2565"/>
      <c r="CN511" s="2565"/>
      <c r="CO511" s="2565"/>
      <c r="CP511" s="2565"/>
      <c r="CQ511" s="2565"/>
      <c r="CR511" s="2565"/>
      <c r="CS511" s="2565"/>
      <c r="CT511" s="2565"/>
      <c r="CU511" s="2565"/>
      <c r="CV511" s="2565"/>
      <c r="CW511" s="2565"/>
      <c r="CX511" s="2565"/>
      <c r="CY511" s="2565"/>
      <c r="CZ511" s="2565"/>
      <c r="DA511" s="2565"/>
      <c r="DB511" s="2565"/>
      <c r="DC511" s="2565"/>
      <c r="DD511" s="2565"/>
      <c r="DE511" s="2565"/>
      <c r="DF511" s="2565"/>
      <c r="DG511" s="2565"/>
      <c r="DH511" s="2565"/>
      <c r="DI511" s="2565"/>
      <c r="DJ511" s="2565"/>
      <c r="DK511" s="2565"/>
      <c r="DL511" s="2565"/>
      <c r="DM511" s="2565"/>
      <c r="DN511" s="2565"/>
      <c r="DO511" s="2565"/>
      <c r="DP511" s="2565"/>
      <c r="DQ511" s="2565"/>
      <c r="DR511" s="2565"/>
      <c r="DS511" s="2565"/>
      <c r="DT511" s="2565"/>
      <c r="DU511" s="2565"/>
      <c r="DV511" s="2565"/>
      <c r="DW511" s="2565"/>
      <c r="DX511" s="2565"/>
      <c r="DY511" s="2565"/>
      <c r="DZ511" s="2565"/>
      <c r="EA511" s="2565"/>
      <c r="EB511" s="2565"/>
      <c r="EC511" s="2565"/>
      <c r="ED511" s="2565"/>
      <c r="EE511" s="2565"/>
      <c r="EF511" s="2565"/>
      <c r="EG511" s="2565"/>
      <c r="EH511" s="2565"/>
      <c r="EI511" s="2565"/>
      <c r="EJ511" s="2565"/>
      <c r="EK511" s="2565"/>
      <c r="EL511" s="2565"/>
      <c r="EM511" s="2565"/>
      <c r="EN511" s="2565"/>
      <c r="EO511" s="2565"/>
      <c r="EP511" s="2565"/>
      <c r="EQ511" s="2565"/>
      <c r="ER511" s="2565"/>
      <c r="ES511" s="2565"/>
      <c r="ET511" s="2565"/>
      <c r="EU511" s="2565"/>
      <c r="EV511" s="2565"/>
      <c r="EW511" s="2565"/>
      <c r="EX511" s="2565"/>
      <c r="EY511" s="2565"/>
      <c r="EZ511" s="2565"/>
      <c r="FA511" s="2565"/>
      <c r="FB511" s="2565"/>
      <c r="FC511" s="2565"/>
      <c r="FD511" s="2565"/>
      <c r="FE511" s="2565"/>
      <c r="FF511" s="2565"/>
      <c r="FG511" s="2565"/>
      <c r="FH511" s="2565"/>
      <c r="FI511" s="2565"/>
      <c r="FJ511" s="2565"/>
      <c r="FK511" s="2565"/>
      <c r="FL511" s="2565"/>
      <c r="FM511" s="2565"/>
      <c r="FN511" s="2565"/>
      <c r="FO511" s="2565"/>
      <c r="FP511" s="2565"/>
      <c r="FQ511" s="2565"/>
      <c r="FR511" s="2565"/>
      <c r="FS511" s="2565"/>
      <c r="FT511" s="2565"/>
      <c r="FU511" s="2565"/>
      <c r="FV511" s="2565"/>
      <c r="FW511" s="2565"/>
      <c r="FX511" s="2565"/>
      <c r="FY511" s="2565"/>
      <c r="FZ511" s="2565"/>
      <c r="GA511" s="2565"/>
      <c r="GB511" s="2565"/>
      <c r="GC511" s="2565"/>
      <c r="GD511" s="2565"/>
      <c r="GE511" s="2565"/>
      <c r="GF511" s="2565"/>
      <c r="GG511" s="2565"/>
      <c r="GH511" s="2565"/>
      <c r="GI511" s="2565"/>
      <c r="GJ511" s="2565"/>
      <c r="GK511" s="2565"/>
      <c r="GL511" s="2565"/>
      <c r="GM511" s="2565"/>
      <c r="GN511" s="2565"/>
      <c r="GO511" s="2565"/>
      <c r="GP511" s="2565"/>
      <c r="GQ511" s="2565"/>
      <c r="GR511" s="2565"/>
      <c r="GS511" s="2565"/>
      <c r="GT511" s="2565"/>
      <c r="GU511" s="2565"/>
      <c r="GV511" s="2565"/>
      <c r="GW511" s="2565"/>
      <c r="GX511" s="2565"/>
      <c r="GY511" s="2565"/>
      <c r="GZ511" s="2565"/>
      <c r="HA511" s="2565"/>
      <c r="HB511" s="2565"/>
      <c r="HC511" s="2565"/>
      <c r="HD511" s="2565"/>
      <c r="HE511" s="2565"/>
      <c r="HF511" s="2565"/>
      <c r="HG511" s="2565"/>
      <c r="HH511" s="2565"/>
      <c r="HI511" s="2565"/>
      <c r="HJ511" s="2565"/>
      <c r="HK511" s="2565"/>
      <c r="HL511" s="2565"/>
      <c r="HM511" s="2565"/>
      <c r="HN511" s="2565"/>
      <c r="HO511" s="2565"/>
      <c r="HP511" s="2565"/>
      <c r="HQ511" s="2565"/>
      <c r="HR511" s="2565"/>
      <c r="HS511" s="2565"/>
      <c r="HT511" s="2565"/>
      <c r="HU511" s="2565"/>
      <c r="HV511" s="2565"/>
      <c r="HW511" s="2565"/>
      <c r="HX511" s="2565"/>
      <c r="HY511" s="2565"/>
      <c r="HZ511" s="2565"/>
      <c r="IA511" s="2565"/>
      <c r="IB511" s="2565"/>
      <c r="IC511" s="2565"/>
      <c r="ID511" s="2565"/>
      <c r="IE511" s="2565"/>
      <c r="IF511" s="2565"/>
      <c r="IG511" s="2565"/>
      <c r="IH511" s="2565"/>
      <c r="II511" s="2565"/>
      <c r="IJ511" s="2565"/>
      <c r="IK511" s="2565"/>
      <c r="IL511" s="2565"/>
      <c r="IM511" s="2565"/>
      <c r="IN511" s="2565"/>
      <c r="IO511" s="2565"/>
      <c r="IP511" s="2565"/>
      <c r="IQ511" s="2565"/>
      <c r="IR511" s="2565"/>
      <c r="IS511" s="2565"/>
      <c r="IT511" s="2565"/>
      <c r="IU511" s="2565"/>
      <c r="IV511" s="2565"/>
    </row>
    <row r="512" spans="3:256" ht="15.6" customHeight="1">
      <c r="C512" s="2641"/>
      <c r="D512" s="2668"/>
      <c r="E512" s="2448"/>
      <c r="F512" s="2621" t="s">
        <v>628</v>
      </c>
      <c r="G512" s="2671"/>
      <c r="H512" s="2671"/>
      <c r="I512" s="2671"/>
      <c r="J512" s="2671"/>
      <c r="K512" s="2671"/>
      <c r="L512" s="2671"/>
      <c r="M512" s="2671"/>
      <c r="N512" s="2671"/>
      <c r="O512" s="2671"/>
      <c r="P512" s="808">
        <v>456000</v>
      </c>
      <c r="Q512" s="808">
        <v>2123700</v>
      </c>
      <c r="R512" s="808">
        <v>4229000</v>
      </c>
      <c r="S512" s="2643">
        <v>4707700</v>
      </c>
      <c r="T512" s="2643">
        <v>5272800</v>
      </c>
      <c r="U512" s="810">
        <v>5861100</v>
      </c>
      <c r="V512" s="2644">
        <v>6121900</v>
      </c>
      <c r="W512" s="2644">
        <v>6409600</v>
      </c>
      <c r="X512" s="1652">
        <v>3422400</v>
      </c>
      <c r="Y512" s="2646">
        <v>3919800</v>
      </c>
      <c r="Z512" s="2646">
        <v>4186900</v>
      </c>
      <c r="AA512" s="2647">
        <v>4501784.0895093</v>
      </c>
      <c r="AB512" s="2647">
        <v>4561563.2525907001</v>
      </c>
      <c r="AC512" s="515">
        <v>4748800</v>
      </c>
      <c r="AD512" s="515">
        <v>4967000</v>
      </c>
      <c r="AE512" s="515">
        <v>5198300</v>
      </c>
      <c r="AF512" s="515">
        <v>5437100</v>
      </c>
      <c r="AG512" s="515">
        <v>5632600</v>
      </c>
      <c r="AH512" s="515">
        <v>5835200</v>
      </c>
      <c r="AI512" s="515">
        <v>6045200</v>
      </c>
      <c r="AJ512" s="515">
        <v>6262800</v>
      </c>
      <c r="AK512" s="515">
        <v>6489000</v>
      </c>
      <c r="AL512" s="515">
        <v>6724100</v>
      </c>
      <c r="AM512" s="515">
        <v>6968400</v>
      </c>
      <c r="AN512" s="515">
        <v>7222300</v>
      </c>
      <c r="AO512" s="515">
        <v>7486100</v>
      </c>
      <c r="AP512" s="561">
        <v>7760200</v>
      </c>
      <c r="AQ512" s="2565"/>
      <c r="AR512" s="2565"/>
      <c r="AS512" s="1652">
        <v>4186900</v>
      </c>
      <c r="AT512" s="2565"/>
      <c r="AU512" s="2565"/>
      <c r="AV512" s="2565"/>
      <c r="AW512" s="2565"/>
      <c r="AX512" s="2565"/>
      <c r="AY512" s="2565"/>
      <c r="AZ512" s="2565"/>
      <c r="BA512" s="2565"/>
      <c r="BB512" s="2565"/>
      <c r="BC512" s="2565"/>
      <c r="BD512" s="2565"/>
      <c r="BE512" s="2565"/>
      <c r="BF512" s="2565"/>
      <c r="BG512" s="2565"/>
      <c r="BH512" s="2565"/>
      <c r="BI512" s="2565"/>
      <c r="BJ512" s="2565"/>
      <c r="BK512" s="2565"/>
      <c r="BL512" s="2565"/>
      <c r="BM512" s="2565"/>
      <c r="BN512" s="2565"/>
      <c r="BO512" s="2565"/>
      <c r="BP512" s="2565"/>
      <c r="BQ512" s="2565"/>
      <c r="BR512" s="2565"/>
      <c r="BS512" s="2565"/>
      <c r="BT512" s="2565"/>
      <c r="BU512" s="2565"/>
      <c r="BV512" s="2565"/>
      <c r="BW512" s="2565"/>
      <c r="BX512" s="2565"/>
      <c r="BY512" s="2565"/>
      <c r="BZ512" s="2565"/>
      <c r="CA512" s="2565"/>
      <c r="CB512" s="2565"/>
      <c r="CC512" s="2565"/>
      <c r="CD512" s="2565"/>
      <c r="CE512" s="2565"/>
      <c r="CF512" s="2565"/>
      <c r="CG512" s="2565"/>
      <c r="CH512" s="2565"/>
      <c r="CI512" s="2565"/>
      <c r="CJ512" s="2565"/>
      <c r="CK512" s="2565"/>
      <c r="CL512" s="2565"/>
      <c r="CM512" s="2565"/>
      <c r="CN512" s="2565"/>
      <c r="CO512" s="2565"/>
      <c r="CP512" s="2565"/>
      <c r="CQ512" s="2565"/>
      <c r="CR512" s="2565"/>
      <c r="CS512" s="2565"/>
      <c r="CT512" s="2565"/>
      <c r="CU512" s="2565"/>
      <c r="CV512" s="2565"/>
      <c r="CW512" s="2565"/>
      <c r="CX512" s="2565"/>
      <c r="CY512" s="2565"/>
      <c r="CZ512" s="2565"/>
      <c r="DA512" s="2565"/>
      <c r="DB512" s="2565"/>
      <c r="DC512" s="2565"/>
      <c r="DD512" s="2565"/>
      <c r="DE512" s="2565"/>
      <c r="DF512" s="2565"/>
      <c r="DG512" s="2565"/>
      <c r="DH512" s="2565"/>
      <c r="DI512" s="2565"/>
      <c r="DJ512" s="2565"/>
      <c r="DK512" s="2565"/>
      <c r="DL512" s="2565"/>
      <c r="DM512" s="2565"/>
      <c r="DN512" s="2565"/>
      <c r="DO512" s="2565"/>
      <c r="DP512" s="2565"/>
      <c r="DQ512" s="2565"/>
      <c r="DR512" s="2565"/>
      <c r="DS512" s="2565"/>
      <c r="DT512" s="2565"/>
      <c r="DU512" s="2565"/>
      <c r="DV512" s="2565"/>
      <c r="DW512" s="2565"/>
      <c r="DX512" s="2565"/>
      <c r="DY512" s="2565"/>
      <c r="DZ512" s="2565"/>
      <c r="EA512" s="2565"/>
      <c r="EB512" s="2565"/>
      <c r="EC512" s="2565"/>
      <c r="ED512" s="2565"/>
      <c r="EE512" s="2565"/>
      <c r="EF512" s="2565"/>
      <c r="EG512" s="2565"/>
      <c r="EH512" s="2565"/>
      <c r="EI512" s="2565"/>
      <c r="EJ512" s="2565"/>
      <c r="EK512" s="2565"/>
      <c r="EL512" s="2565"/>
      <c r="EM512" s="2565"/>
      <c r="EN512" s="2565"/>
      <c r="EO512" s="2565"/>
      <c r="EP512" s="2565"/>
      <c r="EQ512" s="2565"/>
      <c r="ER512" s="2565"/>
      <c r="ES512" s="2565"/>
      <c r="ET512" s="2565"/>
      <c r="EU512" s="2565"/>
      <c r="EV512" s="2565"/>
      <c r="EW512" s="2565"/>
      <c r="EX512" s="2565"/>
      <c r="EY512" s="2565"/>
      <c r="EZ512" s="2565"/>
      <c r="FA512" s="2565"/>
      <c r="FB512" s="2565"/>
      <c r="FC512" s="2565"/>
      <c r="FD512" s="2565"/>
      <c r="FE512" s="2565"/>
      <c r="FF512" s="2565"/>
      <c r="FG512" s="2565"/>
      <c r="FH512" s="2565"/>
      <c r="FI512" s="2565"/>
      <c r="FJ512" s="2565"/>
      <c r="FK512" s="2565"/>
      <c r="FL512" s="2565"/>
      <c r="FM512" s="2565"/>
      <c r="FN512" s="2565"/>
      <c r="FO512" s="2565"/>
      <c r="FP512" s="2565"/>
      <c r="FQ512" s="2565"/>
      <c r="FR512" s="2565"/>
      <c r="FS512" s="2565"/>
      <c r="FT512" s="2565"/>
      <c r="FU512" s="2565"/>
      <c r="FV512" s="2565"/>
      <c r="FW512" s="2565"/>
      <c r="FX512" s="2565"/>
      <c r="FY512" s="2565"/>
      <c r="FZ512" s="2565"/>
      <c r="GA512" s="2565"/>
      <c r="GB512" s="2565"/>
      <c r="GC512" s="2565"/>
      <c r="GD512" s="2565"/>
      <c r="GE512" s="2565"/>
      <c r="GF512" s="2565"/>
      <c r="GG512" s="2565"/>
      <c r="GH512" s="2565"/>
      <c r="GI512" s="2565"/>
      <c r="GJ512" s="2565"/>
      <c r="GK512" s="2565"/>
      <c r="GL512" s="2565"/>
      <c r="GM512" s="2565"/>
      <c r="GN512" s="2565"/>
      <c r="GO512" s="2565"/>
      <c r="GP512" s="2565"/>
      <c r="GQ512" s="2565"/>
      <c r="GR512" s="2565"/>
      <c r="GS512" s="2565"/>
      <c r="GT512" s="2565"/>
      <c r="GU512" s="2565"/>
      <c r="GV512" s="2565"/>
      <c r="GW512" s="2565"/>
      <c r="GX512" s="2565"/>
      <c r="GY512" s="2565"/>
      <c r="GZ512" s="2565"/>
      <c r="HA512" s="2565"/>
      <c r="HB512" s="2565"/>
      <c r="HC512" s="2565"/>
      <c r="HD512" s="2565"/>
      <c r="HE512" s="2565"/>
      <c r="HF512" s="2565"/>
      <c r="HG512" s="2565"/>
      <c r="HH512" s="2565"/>
      <c r="HI512" s="2565"/>
      <c r="HJ512" s="2565"/>
      <c r="HK512" s="2565"/>
      <c r="HL512" s="2565"/>
      <c r="HM512" s="2565"/>
      <c r="HN512" s="2565"/>
      <c r="HO512" s="2565"/>
      <c r="HP512" s="2565"/>
      <c r="HQ512" s="2565"/>
      <c r="HR512" s="2565"/>
      <c r="HS512" s="2565"/>
      <c r="HT512" s="2565"/>
      <c r="HU512" s="2565"/>
      <c r="HV512" s="2565"/>
      <c r="HW512" s="2565"/>
      <c r="HX512" s="2565"/>
      <c r="HY512" s="2565"/>
      <c r="HZ512" s="2565"/>
      <c r="IA512" s="2565"/>
      <c r="IB512" s="2565"/>
      <c r="IC512" s="2565"/>
      <c r="ID512" s="2565"/>
      <c r="IE512" s="2565"/>
      <c r="IF512" s="2565"/>
      <c r="IG512" s="2565"/>
      <c r="IH512" s="2565"/>
      <c r="II512" s="2565"/>
      <c r="IJ512" s="2565"/>
      <c r="IK512" s="2565"/>
      <c r="IL512" s="2565"/>
      <c r="IM512" s="2565"/>
      <c r="IN512" s="2565"/>
      <c r="IO512" s="2565"/>
      <c r="IP512" s="2565"/>
      <c r="IQ512" s="2565"/>
      <c r="IR512" s="2565"/>
      <c r="IS512" s="2565"/>
      <c r="IT512" s="2565"/>
      <c r="IU512" s="2565"/>
      <c r="IV512" s="2565"/>
    </row>
    <row r="513" spans="3:256" ht="15.6" customHeight="1">
      <c r="C513" s="2635"/>
      <c r="D513" s="2668"/>
      <c r="E513" s="2448"/>
      <c r="F513" s="2621" t="s">
        <v>630</v>
      </c>
      <c r="G513" s="2671"/>
      <c r="H513" s="2671"/>
      <c r="I513" s="2671"/>
      <c r="J513" s="2671"/>
      <c r="K513" s="2671"/>
      <c r="L513" s="2671"/>
      <c r="M513" s="2671"/>
      <c r="N513" s="2671"/>
      <c r="O513" s="2671"/>
      <c r="P513" s="808">
        <v>448000</v>
      </c>
      <c r="Q513" s="808">
        <v>1229000</v>
      </c>
      <c r="R513" s="808">
        <v>2990800</v>
      </c>
      <c r="S513" s="2643">
        <v>2878000</v>
      </c>
      <c r="T513" s="2643">
        <v>3290300</v>
      </c>
      <c r="U513" s="810">
        <v>3218500</v>
      </c>
      <c r="V513" s="2644">
        <v>3337700</v>
      </c>
      <c r="W513" s="2644">
        <v>3328200</v>
      </c>
      <c r="X513" s="1652">
        <v>999200</v>
      </c>
      <c r="Y513" s="2646">
        <v>839700</v>
      </c>
      <c r="Z513" s="2646">
        <v>839700</v>
      </c>
      <c r="AA513" s="2647">
        <v>756500</v>
      </c>
      <c r="AB513" s="2647">
        <v>696500</v>
      </c>
      <c r="AC513" s="515">
        <v>713900</v>
      </c>
      <c r="AD513" s="515">
        <v>731700</v>
      </c>
      <c r="AE513" s="515">
        <v>750000</v>
      </c>
      <c r="AF513" s="515">
        <v>768800</v>
      </c>
      <c r="AG513" s="515">
        <v>788000</v>
      </c>
      <c r="AH513" s="515">
        <v>807700</v>
      </c>
      <c r="AI513" s="515">
        <v>827900</v>
      </c>
      <c r="AJ513" s="515">
        <v>848600</v>
      </c>
      <c r="AK513" s="515">
        <v>869800</v>
      </c>
      <c r="AL513" s="515">
        <v>891500</v>
      </c>
      <c r="AM513" s="515">
        <v>913800</v>
      </c>
      <c r="AN513" s="515">
        <v>936600</v>
      </c>
      <c r="AO513" s="515">
        <v>960000</v>
      </c>
      <c r="AP513" s="561">
        <v>984000</v>
      </c>
      <c r="AQ513" s="2565"/>
      <c r="AR513" s="2565"/>
      <c r="AS513" s="1652">
        <v>839700</v>
      </c>
      <c r="AT513" s="2565"/>
      <c r="AU513" s="2565"/>
      <c r="AV513" s="2565"/>
      <c r="AW513" s="2565"/>
      <c r="AX513" s="2565"/>
      <c r="AY513" s="2565"/>
      <c r="AZ513" s="2565"/>
      <c r="BA513" s="2565"/>
      <c r="BB513" s="2565"/>
      <c r="BC513" s="2565"/>
      <c r="BD513" s="2565"/>
      <c r="BE513" s="2565"/>
      <c r="BF513" s="2565"/>
      <c r="BG513" s="2565"/>
      <c r="BH513" s="2565"/>
      <c r="BI513" s="2565"/>
      <c r="BJ513" s="2565"/>
      <c r="BK513" s="2565"/>
      <c r="BL513" s="2565"/>
      <c r="BM513" s="2565"/>
      <c r="BN513" s="2565"/>
      <c r="BO513" s="2565"/>
      <c r="BP513" s="2565"/>
      <c r="BQ513" s="2565"/>
      <c r="BR513" s="2565"/>
      <c r="BS513" s="2565"/>
      <c r="BT513" s="2565"/>
      <c r="BU513" s="2565"/>
      <c r="BV513" s="2565"/>
      <c r="BW513" s="2565"/>
      <c r="BX513" s="2565"/>
      <c r="BY513" s="2565"/>
      <c r="BZ513" s="2565"/>
      <c r="CA513" s="2565"/>
      <c r="CB513" s="2565"/>
      <c r="CC513" s="2565"/>
      <c r="CD513" s="2565"/>
      <c r="CE513" s="2565"/>
      <c r="CF513" s="2565"/>
      <c r="CG513" s="2565"/>
      <c r="CH513" s="2565"/>
      <c r="CI513" s="2565"/>
      <c r="CJ513" s="2565"/>
      <c r="CK513" s="2565"/>
      <c r="CL513" s="2565"/>
      <c r="CM513" s="2565"/>
      <c r="CN513" s="2565"/>
      <c r="CO513" s="2565"/>
      <c r="CP513" s="2565"/>
      <c r="CQ513" s="2565"/>
      <c r="CR513" s="2565"/>
      <c r="CS513" s="2565"/>
      <c r="CT513" s="2565"/>
      <c r="CU513" s="2565"/>
      <c r="CV513" s="2565"/>
      <c r="CW513" s="2565"/>
      <c r="CX513" s="2565"/>
      <c r="CY513" s="2565"/>
      <c r="CZ513" s="2565"/>
      <c r="DA513" s="2565"/>
      <c r="DB513" s="2565"/>
      <c r="DC513" s="2565"/>
      <c r="DD513" s="2565"/>
      <c r="DE513" s="2565"/>
      <c r="DF513" s="2565"/>
      <c r="DG513" s="2565"/>
      <c r="DH513" s="2565"/>
      <c r="DI513" s="2565"/>
      <c r="DJ513" s="2565"/>
      <c r="DK513" s="2565"/>
      <c r="DL513" s="2565"/>
      <c r="DM513" s="2565"/>
      <c r="DN513" s="2565"/>
      <c r="DO513" s="2565"/>
      <c r="DP513" s="2565"/>
      <c r="DQ513" s="2565"/>
      <c r="DR513" s="2565"/>
      <c r="DS513" s="2565"/>
      <c r="DT513" s="2565"/>
      <c r="DU513" s="2565"/>
      <c r="DV513" s="2565"/>
      <c r="DW513" s="2565"/>
      <c r="DX513" s="2565"/>
      <c r="DY513" s="2565"/>
      <c r="DZ513" s="2565"/>
      <c r="EA513" s="2565"/>
      <c r="EB513" s="2565"/>
      <c r="EC513" s="2565"/>
      <c r="ED513" s="2565"/>
      <c r="EE513" s="2565"/>
      <c r="EF513" s="2565"/>
      <c r="EG513" s="2565"/>
      <c r="EH513" s="2565"/>
      <c r="EI513" s="2565"/>
      <c r="EJ513" s="2565"/>
      <c r="EK513" s="2565"/>
      <c r="EL513" s="2565"/>
      <c r="EM513" s="2565"/>
      <c r="EN513" s="2565"/>
      <c r="EO513" s="2565"/>
      <c r="EP513" s="2565"/>
      <c r="EQ513" s="2565"/>
      <c r="ER513" s="2565"/>
      <c r="ES513" s="2565"/>
      <c r="ET513" s="2565"/>
      <c r="EU513" s="2565"/>
      <c r="EV513" s="2565"/>
      <c r="EW513" s="2565"/>
      <c r="EX513" s="2565"/>
      <c r="EY513" s="2565"/>
      <c r="EZ513" s="2565"/>
      <c r="FA513" s="2565"/>
      <c r="FB513" s="2565"/>
      <c r="FC513" s="2565"/>
      <c r="FD513" s="2565"/>
      <c r="FE513" s="2565"/>
      <c r="FF513" s="2565"/>
      <c r="FG513" s="2565"/>
      <c r="FH513" s="2565"/>
      <c r="FI513" s="2565"/>
      <c r="FJ513" s="2565"/>
      <c r="FK513" s="2565"/>
      <c r="FL513" s="2565"/>
      <c r="FM513" s="2565"/>
      <c r="FN513" s="2565"/>
      <c r="FO513" s="2565"/>
      <c r="FP513" s="2565"/>
      <c r="FQ513" s="2565"/>
      <c r="FR513" s="2565"/>
      <c r="FS513" s="2565"/>
      <c r="FT513" s="2565"/>
      <c r="FU513" s="2565"/>
      <c r="FV513" s="2565"/>
      <c r="FW513" s="2565"/>
      <c r="FX513" s="2565"/>
      <c r="FY513" s="2565"/>
      <c r="FZ513" s="2565"/>
      <c r="GA513" s="2565"/>
      <c r="GB513" s="2565"/>
      <c r="GC513" s="2565"/>
      <c r="GD513" s="2565"/>
      <c r="GE513" s="2565"/>
      <c r="GF513" s="2565"/>
      <c r="GG513" s="2565"/>
      <c r="GH513" s="2565"/>
      <c r="GI513" s="2565"/>
      <c r="GJ513" s="2565"/>
      <c r="GK513" s="2565"/>
      <c r="GL513" s="2565"/>
      <c r="GM513" s="2565"/>
      <c r="GN513" s="2565"/>
      <c r="GO513" s="2565"/>
      <c r="GP513" s="2565"/>
      <c r="GQ513" s="2565"/>
      <c r="GR513" s="2565"/>
      <c r="GS513" s="2565"/>
      <c r="GT513" s="2565"/>
      <c r="GU513" s="2565"/>
      <c r="GV513" s="2565"/>
      <c r="GW513" s="2565"/>
      <c r="GX513" s="2565"/>
      <c r="GY513" s="2565"/>
      <c r="GZ513" s="2565"/>
      <c r="HA513" s="2565"/>
      <c r="HB513" s="2565"/>
      <c r="HC513" s="2565"/>
      <c r="HD513" s="2565"/>
      <c r="HE513" s="2565"/>
      <c r="HF513" s="2565"/>
      <c r="HG513" s="2565"/>
      <c r="HH513" s="2565"/>
      <c r="HI513" s="2565"/>
      <c r="HJ513" s="2565"/>
      <c r="HK513" s="2565"/>
      <c r="HL513" s="2565"/>
      <c r="HM513" s="2565"/>
      <c r="HN513" s="2565"/>
      <c r="HO513" s="2565"/>
      <c r="HP513" s="2565"/>
      <c r="HQ513" s="2565"/>
      <c r="HR513" s="2565"/>
      <c r="HS513" s="2565"/>
      <c r="HT513" s="2565"/>
      <c r="HU513" s="2565"/>
      <c r="HV513" s="2565"/>
      <c r="HW513" s="2565"/>
      <c r="HX513" s="2565"/>
      <c r="HY513" s="2565"/>
      <c r="HZ513" s="2565"/>
      <c r="IA513" s="2565"/>
      <c r="IB513" s="2565"/>
      <c r="IC513" s="2565"/>
      <c r="ID513" s="2565"/>
      <c r="IE513" s="2565"/>
      <c r="IF513" s="2565"/>
      <c r="IG513" s="2565"/>
      <c r="IH513" s="2565"/>
      <c r="II513" s="2565"/>
      <c r="IJ513" s="2565"/>
      <c r="IK513" s="2565"/>
      <c r="IL513" s="2565"/>
      <c r="IM513" s="2565"/>
      <c r="IN513" s="2565"/>
      <c r="IO513" s="2565"/>
      <c r="IP513" s="2565"/>
      <c r="IQ513" s="2565"/>
      <c r="IR513" s="2565"/>
      <c r="IS513" s="2565"/>
      <c r="IT513" s="2565"/>
      <c r="IU513" s="2565"/>
      <c r="IV513" s="2565"/>
    </row>
    <row r="514" spans="3:256" ht="15.6" customHeight="1">
      <c r="C514" s="2635"/>
      <c r="D514" s="2668"/>
      <c r="E514" s="2448"/>
      <c r="F514" s="2621" t="s">
        <v>631</v>
      </c>
      <c r="G514" s="2671"/>
      <c r="H514" s="2671"/>
      <c r="I514" s="2671"/>
      <c r="J514" s="2671"/>
      <c r="K514" s="2671"/>
      <c r="L514" s="2671"/>
      <c r="M514" s="2671"/>
      <c r="N514" s="2671"/>
      <c r="O514" s="2671"/>
      <c r="P514" s="808">
        <v>1000</v>
      </c>
      <c r="Q514" s="808">
        <v>10300</v>
      </c>
      <c r="R514" s="808">
        <v>879200</v>
      </c>
      <c r="S514" s="2643">
        <v>1013600</v>
      </c>
      <c r="T514" s="2643">
        <v>919900</v>
      </c>
      <c r="U514" s="810">
        <v>1214100</v>
      </c>
      <c r="V514" s="2644">
        <v>1167600</v>
      </c>
      <c r="W514" s="2644">
        <v>1206600</v>
      </c>
      <c r="X514" s="1652">
        <v>25000</v>
      </c>
      <c r="Y514" s="2646">
        <v>5000</v>
      </c>
      <c r="Z514" s="2646">
        <v>5000</v>
      </c>
      <c r="AA514" s="2647">
        <v>21000</v>
      </c>
      <c r="AB514" s="2647">
        <v>21000</v>
      </c>
      <c r="AC514" s="515">
        <v>21500</v>
      </c>
      <c r="AD514" s="515">
        <v>22000</v>
      </c>
      <c r="AE514" s="515">
        <v>22600</v>
      </c>
      <c r="AF514" s="515">
        <v>23200</v>
      </c>
      <c r="AG514" s="515">
        <v>23800</v>
      </c>
      <c r="AH514" s="515">
        <v>24400</v>
      </c>
      <c r="AI514" s="515">
        <v>25000</v>
      </c>
      <c r="AJ514" s="515">
        <v>25600</v>
      </c>
      <c r="AK514" s="515">
        <v>26200</v>
      </c>
      <c r="AL514" s="515">
        <v>26900</v>
      </c>
      <c r="AM514" s="515">
        <v>27600</v>
      </c>
      <c r="AN514" s="515">
        <v>28300</v>
      </c>
      <c r="AO514" s="515">
        <v>29000</v>
      </c>
      <c r="AP514" s="561">
        <v>29700</v>
      </c>
      <c r="AQ514" s="2565"/>
      <c r="AR514" s="2565"/>
      <c r="AS514" s="1652">
        <v>5000</v>
      </c>
      <c r="AT514" s="2565"/>
      <c r="AU514" s="2565"/>
      <c r="AV514" s="2565"/>
      <c r="AW514" s="2565"/>
      <c r="AX514" s="2565"/>
      <c r="AY514" s="2565"/>
      <c r="AZ514" s="2565"/>
      <c r="BA514" s="2565"/>
      <c r="BB514" s="2565"/>
      <c r="BC514" s="2565"/>
      <c r="BD514" s="2565"/>
      <c r="BE514" s="2565"/>
      <c r="BF514" s="2565"/>
      <c r="BG514" s="2565"/>
      <c r="BH514" s="2565"/>
      <c r="BI514" s="2565"/>
      <c r="BJ514" s="2565"/>
      <c r="BK514" s="2565"/>
      <c r="BL514" s="2565"/>
      <c r="BM514" s="2565"/>
      <c r="BN514" s="2565"/>
      <c r="BO514" s="2565"/>
      <c r="BP514" s="2565"/>
      <c r="BQ514" s="2565"/>
      <c r="BR514" s="2565"/>
      <c r="BS514" s="2565"/>
      <c r="BT514" s="2565"/>
      <c r="BU514" s="2565"/>
      <c r="BV514" s="2565"/>
      <c r="BW514" s="2565"/>
      <c r="BX514" s="2565"/>
      <c r="BY514" s="2565"/>
      <c r="BZ514" s="2565"/>
      <c r="CA514" s="2565"/>
      <c r="CB514" s="2565"/>
      <c r="CC514" s="2565"/>
      <c r="CD514" s="2565"/>
      <c r="CE514" s="2565"/>
      <c r="CF514" s="2565"/>
      <c r="CG514" s="2565"/>
      <c r="CH514" s="2565"/>
      <c r="CI514" s="2565"/>
      <c r="CJ514" s="2565"/>
      <c r="CK514" s="2565"/>
      <c r="CL514" s="2565"/>
      <c r="CM514" s="2565"/>
      <c r="CN514" s="2565"/>
      <c r="CO514" s="2565"/>
      <c r="CP514" s="2565"/>
      <c r="CQ514" s="2565"/>
      <c r="CR514" s="2565"/>
      <c r="CS514" s="2565"/>
      <c r="CT514" s="2565"/>
      <c r="CU514" s="2565"/>
      <c r="CV514" s="2565"/>
      <c r="CW514" s="2565"/>
      <c r="CX514" s="2565"/>
      <c r="CY514" s="2565"/>
      <c r="CZ514" s="2565"/>
      <c r="DA514" s="2565"/>
      <c r="DB514" s="2565"/>
      <c r="DC514" s="2565"/>
      <c r="DD514" s="2565"/>
      <c r="DE514" s="2565"/>
      <c r="DF514" s="2565"/>
      <c r="DG514" s="2565"/>
      <c r="DH514" s="2565"/>
      <c r="DI514" s="2565"/>
      <c r="DJ514" s="2565"/>
      <c r="DK514" s="2565"/>
      <c r="DL514" s="2565"/>
      <c r="DM514" s="2565"/>
      <c r="DN514" s="2565"/>
      <c r="DO514" s="2565"/>
      <c r="DP514" s="2565"/>
      <c r="DQ514" s="2565"/>
      <c r="DR514" s="2565"/>
      <c r="DS514" s="2565"/>
      <c r="DT514" s="2565"/>
      <c r="DU514" s="2565"/>
      <c r="DV514" s="2565"/>
      <c r="DW514" s="2565"/>
      <c r="DX514" s="2565"/>
      <c r="DY514" s="2565"/>
      <c r="DZ514" s="2565"/>
      <c r="EA514" s="2565"/>
      <c r="EB514" s="2565"/>
      <c r="EC514" s="2565"/>
      <c r="ED514" s="2565"/>
      <c r="EE514" s="2565"/>
      <c r="EF514" s="2565"/>
      <c r="EG514" s="2565"/>
      <c r="EH514" s="2565"/>
      <c r="EI514" s="2565"/>
      <c r="EJ514" s="2565"/>
      <c r="EK514" s="2565"/>
      <c r="EL514" s="2565"/>
      <c r="EM514" s="2565"/>
      <c r="EN514" s="2565"/>
      <c r="EO514" s="2565"/>
      <c r="EP514" s="2565"/>
      <c r="EQ514" s="2565"/>
      <c r="ER514" s="2565"/>
      <c r="ES514" s="2565"/>
      <c r="ET514" s="2565"/>
      <c r="EU514" s="2565"/>
      <c r="EV514" s="2565"/>
      <c r="EW514" s="2565"/>
      <c r="EX514" s="2565"/>
      <c r="EY514" s="2565"/>
      <c r="EZ514" s="2565"/>
      <c r="FA514" s="2565"/>
      <c r="FB514" s="2565"/>
      <c r="FC514" s="2565"/>
      <c r="FD514" s="2565"/>
      <c r="FE514" s="2565"/>
      <c r="FF514" s="2565"/>
      <c r="FG514" s="2565"/>
      <c r="FH514" s="2565"/>
      <c r="FI514" s="2565"/>
      <c r="FJ514" s="2565"/>
      <c r="FK514" s="2565"/>
      <c r="FL514" s="2565"/>
      <c r="FM514" s="2565"/>
      <c r="FN514" s="2565"/>
      <c r="FO514" s="2565"/>
      <c r="FP514" s="2565"/>
      <c r="FQ514" s="2565"/>
      <c r="FR514" s="2565"/>
      <c r="FS514" s="2565"/>
      <c r="FT514" s="2565"/>
      <c r="FU514" s="2565"/>
      <c r="FV514" s="2565"/>
      <c r="FW514" s="2565"/>
      <c r="FX514" s="2565"/>
      <c r="FY514" s="2565"/>
      <c r="FZ514" s="2565"/>
      <c r="GA514" s="2565"/>
      <c r="GB514" s="2565"/>
      <c r="GC514" s="2565"/>
      <c r="GD514" s="2565"/>
      <c r="GE514" s="2565"/>
      <c r="GF514" s="2565"/>
      <c r="GG514" s="2565"/>
      <c r="GH514" s="2565"/>
      <c r="GI514" s="2565"/>
      <c r="GJ514" s="2565"/>
      <c r="GK514" s="2565"/>
      <c r="GL514" s="2565"/>
      <c r="GM514" s="2565"/>
      <c r="GN514" s="2565"/>
      <c r="GO514" s="2565"/>
      <c r="GP514" s="2565"/>
      <c r="GQ514" s="2565"/>
      <c r="GR514" s="2565"/>
      <c r="GS514" s="2565"/>
      <c r="GT514" s="2565"/>
      <c r="GU514" s="2565"/>
      <c r="GV514" s="2565"/>
      <c r="GW514" s="2565"/>
      <c r="GX514" s="2565"/>
      <c r="GY514" s="2565"/>
      <c r="GZ514" s="2565"/>
      <c r="HA514" s="2565"/>
      <c r="HB514" s="2565"/>
      <c r="HC514" s="2565"/>
      <c r="HD514" s="2565"/>
      <c r="HE514" s="2565"/>
      <c r="HF514" s="2565"/>
      <c r="HG514" s="2565"/>
      <c r="HH514" s="2565"/>
      <c r="HI514" s="2565"/>
      <c r="HJ514" s="2565"/>
      <c r="HK514" s="2565"/>
      <c r="HL514" s="2565"/>
      <c r="HM514" s="2565"/>
      <c r="HN514" s="2565"/>
      <c r="HO514" s="2565"/>
      <c r="HP514" s="2565"/>
      <c r="HQ514" s="2565"/>
      <c r="HR514" s="2565"/>
      <c r="HS514" s="2565"/>
      <c r="HT514" s="2565"/>
      <c r="HU514" s="2565"/>
      <c r="HV514" s="2565"/>
      <c r="HW514" s="2565"/>
      <c r="HX514" s="2565"/>
      <c r="HY514" s="2565"/>
      <c r="HZ514" s="2565"/>
      <c r="IA514" s="2565"/>
      <c r="IB514" s="2565"/>
      <c r="IC514" s="2565"/>
      <c r="ID514" s="2565"/>
      <c r="IE514" s="2565"/>
      <c r="IF514" s="2565"/>
      <c r="IG514" s="2565"/>
      <c r="IH514" s="2565"/>
      <c r="II514" s="2565"/>
      <c r="IJ514" s="2565"/>
      <c r="IK514" s="2565"/>
      <c r="IL514" s="2565"/>
      <c r="IM514" s="2565"/>
      <c r="IN514" s="2565"/>
      <c r="IO514" s="2565"/>
      <c r="IP514" s="2565"/>
      <c r="IQ514" s="2565"/>
      <c r="IR514" s="2565"/>
      <c r="IS514" s="2565"/>
      <c r="IT514" s="2565"/>
      <c r="IU514" s="2565"/>
      <c r="IV514" s="2565"/>
    </row>
    <row r="515" spans="3:256" ht="15.6" customHeight="1">
      <c r="C515" s="2635"/>
      <c r="D515" s="2668"/>
      <c r="E515" s="2448"/>
      <c r="F515" s="2621" t="s">
        <v>634</v>
      </c>
      <c r="G515" s="2671"/>
      <c r="H515" s="2671"/>
      <c r="I515" s="2671"/>
      <c r="J515" s="2671"/>
      <c r="K515" s="2671"/>
      <c r="L515" s="2671"/>
      <c r="M515" s="2671"/>
      <c r="N515" s="2671"/>
      <c r="O515" s="2671"/>
      <c r="P515" s="808">
        <v>0</v>
      </c>
      <c r="Q515" s="808">
        <v>0</v>
      </c>
      <c r="R515" s="808">
        <v>0</v>
      </c>
      <c r="S515" s="2643">
        <v>0</v>
      </c>
      <c r="T515" s="2643">
        <v>2100</v>
      </c>
      <c r="U515" s="810">
        <v>1100</v>
      </c>
      <c r="V515" s="2644">
        <v>0</v>
      </c>
      <c r="W515" s="2644">
        <v>0</v>
      </c>
      <c r="X515" s="1652">
        <v>0</v>
      </c>
      <c r="Y515" s="2646">
        <v>0</v>
      </c>
      <c r="Z515" s="2646">
        <v>0</v>
      </c>
      <c r="AA515" s="2647">
        <v>0</v>
      </c>
      <c r="AB515" s="2647">
        <v>0</v>
      </c>
      <c r="AC515" s="515">
        <v>0</v>
      </c>
      <c r="AD515" s="515">
        <v>0</v>
      </c>
      <c r="AE515" s="515">
        <v>0</v>
      </c>
      <c r="AF515" s="515">
        <v>0</v>
      </c>
      <c r="AG515" s="515">
        <v>0</v>
      </c>
      <c r="AH515" s="515">
        <v>0</v>
      </c>
      <c r="AI515" s="515">
        <v>0</v>
      </c>
      <c r="AJ515" s="515">
        <v>0</v>
      </c>
      <c r="AK515" s="515">
        <v>0</v>
      </c>
      <c r="AL515" s="515">
        <v>0</v>
      </c>
      <c r="AM515" s="515">
        <v>0</v>
      </c>
      <c r="AN515" s="515">
        <v>0</v>
      </c>
      <c r="AO515" s="515">
        <v>0</v>
      </c>
      <c r="AP515" s="561">
        <v>0</v>
      </c>
      <c r="AQ515" s="2565"/>
      <c r="AR515" s="2565"/>
      <c r="AS515" s="1652">
        <v>0</v>
      </c>
      <c r="AT515" s="2565"/>
      <c r="AU515" s="2565"/>
      <c r="AV515" s="2565"/>
      <c r="AW515" s="2565"/>
      <c r="AX515" s="2565"/>
      <c r="AY515" s="2565"/>
      <c r="AZ515" s="2565"/>
      <c r="BA515" s="2565"/>
      <c r="BB515" s="2565"/>
      <c r="BC515" s="2565"/>
      <c r="BD515" s="2565"/>
      <c r="BE515" s="2565"/>
      <c r="BF515" s="2565"/>
      <c r="BG515" s="2565"/>
      <c r="BH515" s="2565"/>
      <c r="BI515" s="2565"/>
      <c r="BJ515" s="2565"/>
      <c r="BK515" s="2565"/>
      <c r="BL515" s="2565"/>
      <c r="BM515" s="2565"/>
      <c r="BN515" s="2565"/>
      <c r="BO515" s="2565"/>
      <c r="BP515" s="2565"/>
      <c r="BQ515" s="2565"/>
      <c r="BR515" s="2565"/>
      <c r="BS515" s="2565"/>
      <c r="BT515" s="2565"/>
      <c r="BU515" s="2565"/>
      <c r="BV515" s="2565"/>
      <c r="BW515" s="2565"/>
      <c r="BX515" s="2565"/>
      <c r="BY515" s="2565"/>
      <c r="BZ515" s="2565"/>
      <c r="CA515" s="2565"/>
      <c r="CB515" s="2565"/>
      <c r="CC515" s="2565"/>
      <c r="CD515" s="2565"/>
      <c r="CE515" s="2565"/>
      <c r="CF515" s="2565"/>
      <c r="CG515" s="2565"/>
      <c r="CH515" s="2565"/>
      <c r="CI515" s="2565"/>
      <c r="CJ515" s="2565"/>
      <c r="CK515" s="2565"/>
      <c r="CL515" s="2565"/>
      <c r="CM515" s="2565"/>
      <c r="CN515" s="2565"/>
      <c r="CO515" s="2565"/>
      <c r="CP515" s="2565"/>
      <c r="CQ515" s="2565"/>
      <c r="CR515" s="2565"/>
      <c r="CS515" s="2565"/>
      <c r="CT515" s="2565"/>
      <c r="CU515" s="2565"/>
      <c r="CV515" s="2565"/>
      <c r="CW515" s="2565"/>
      <c r="CX515" s="2565"/>
      <c r="CY515" s="2565"/>
      <c r="CZ515" s="2565"/>
      <c r="DA515" s="2565"/>
      <c r="DB515" s="2565"/>
      <c r="DC515" s="2565"/>
      <c r="DD515" s="2565"/>
      <c r="DE515" s="2565"/>
      <c r="DF515" s="2565"/>
      <c r="DG515" s="2565"/>
      <c r="DH515" s="2565"/>
      <c r="DI515" s="2565"/>
      <c r="DJ515" s="2565"/>
      <c r="DK515" s="2565"/>
      <c r="DL515" s="2565"/>
      <c r="DM515" s="2565"/>
      <c r="DN515" s="2565"/>
      <c r="DO515" s="2565"/>
      <c r="DP515" s="2565"/>
      <c r="DQ515" s="2565"/>
      <c r="DR515" s="2565"/>
      <c r="DS515" s="2565"/>
      <c r="DT515" s="2565"/>
      <c r="DU515" s="2565"/>
      <c r="DV515" s="2565"/>
      <c r="DW515" s="2565"/>
      <c r="DX515" s="2565"/>
      <c r="DY515" s="2565"/>
      <c r="DZ515" s="2565"/>
      <c r="EA515" s="2565"/>
      <c r="EB515" s="2565"/>
      <c r="EC515" s="2565"/>
      <c r="ED515" s="2565"/>
      <c r="EE515" s="2565"/>
      <c r="EF515" s="2565"/>
      <c r="EG515" s="2565"/>
      <c r="EH515" s="2565"/>
      <c r="EI515" s="2565"/>
      <c r="EJ515" s="2565"/>
      <c r="EK515" s="2565"/>
      <c r="EL515" s="2565"/>
      <c r="EM515" s="2565"/>
      <c r="EN515" s="2565"/>
      <c r="EO515" s="2565"/>
      <c r="EP515" s="2565"/>
      <c r="EQ515" s="2565"/>
      <c r="ER515" s="2565"/>
      <c r="ES515" s="2565"/>
      <c r="ET515" s="2565"/>
      <c r="EU515" s="2565"/>
      <c r="EV515" s="2565"/>
      <c r="EW515" s="2565"/>
      <c r="EX515" s="2565"/>
      <c r="EY515" s="2565"/>
      <c r="EZ515" s="2565"/>
      <c r="FA515" s="2565"/>
      <c r="FB515" s="2565"/>
      <c r="FC515" s="2565"/>
      <c r="FD515" s="2565"/>
      <c r="FE515" s="2565"/>
      <c r="FF515" s="2565"/>
      <c r="FG515" s="2565"/>
      <c r="FH515" s="2565"/>
      <c r="FI515" s="2565"/>
      <c r="FJ515" s="2565"/>
      <c r="FK515" s="2565"/>
      <c r="FL515" s="2565"/>
      <c r="FM515" s="2565"/>
      <c r="FN515" s="2565"/>
      <c r="FO515" s="2565"/>
      <c r="FP515" s="2565"/>
      <c r="FQ515" s="2565"/>
      <c r="FR515" s="2565"/>
      <c r="FS515" s="2565"/>
      <c r="FT515" s="2565"/>
      <c r="FU515" s="2565"/>
      <c r="FV515" s="2565"/>
      <c r="FW515" s="2565"/>
      <c r="FX515" s="2565"/>
      <c r="FY515" s="2565"/>
      <c r="FZ515" s="2565"/>
      <c r="GA515" s="2565"/>
      <c r="GB515" s="2565"/>
      <c r="GC515" s="2565"/>
      <c r="GD515" s="2565"/>
      <c r="GE515" s="2565"/>
      <c r="GF515" s="2565"/>
      <c r="GG515" s="2565"/>
      <c r="GH515" s="2565"/>
      <c r="GI515" s="2565"/>
      <c r="GJ515" s="2565"/>
      <c r="GK515" s="2565"/>
      <c r="GL515" s="2565"/>
      <c r="GM515" s="2565"/>
      <c r="GN515" s="2565"/>
      <c r="GO515" s="2565"/>
      <c r="GP515" s="2565"/>
      <c r="GQ515" s="2565"/>
      <c r="GR515" s="2565"/>
      <c r="GS515" s="2565"/>
      <c r="GT515" s="2565"/>
      <c r="GU515" s="2565"/>
      <c r="GV515" s="2565"/>
      <c r="GW515" s="2565"/>
      <c r="GX515" s="2565"/>
      <c r="GY515" s="2565"/>
      <c r="GZ515" s="2565"/>
      <c r="HA515" s="2565"/>
      <c r="HB515" s="2565"/>
      <c r="HC515" s="2565"/>
      <c r="HD515" s="2565"/>
      <c r="HE515" s="2565"/>
      <c r="HF515" s="2565"/>
      <c r="HG515" s="2565"/>
      <c r="HH515" s="2565"/>
      <c r="HI515" s="2565"/>
      <c r="HJ515" s="2565"/>
      <c r="HK515" s="2565"/>
      <c r="HL515" s="2565"/>
      <c r="HM515" s="2565"/>
      <c r="HN515" s="2565"/>
      <c r="HO515" s="2565"/>
      <c r="HP515" s="2565"/>
      <c r="HQ515" s="2565"/>
      <c r="HR515" s="2565"/>
      <c r="HS515" s="2565"/>
      <c r="HT515" s="2565"/>
      <c r="HU515" s="2565"/>
      <c r="HV515" s="2565"/>
      <c r="HW515" s="2565"/>
      <c r="HX515" s="2565"/>
      <c r="HY515" s="2565"/>
      <c r="HZ515" s="2565"/>
      <c r="IA515" s="2565"/>
      <c r="IB515" s="2565"/>
      <c r="IC515" s="2565"/>
      <c r="ID515" s="2565"/>
      <c r="IE515" s="2565"/>
      <c r="IF515" s="2565"/>
      <c r="IG515" s="2565"/>
      <c r="IH515" s="2565"/>
      <c r="II515" s="2565"/>
      <c r="IJ515" s="2565"/>
      <c r="IK515" s="2565"/>
      <c r="IL515" s="2565"/>
      <c r="IM515" s="2565"/>
      <c r="IN515" s="2565"/>
      <c r="IO515" s="2565"/>
      <c r="IP515" s="2565"/>
      <c r="IQ515" s="2565"/>
      <c r="IR515" s="2565"/>
      <c r="IS515" s="2565"/>
      <c r="IT515" s="2565"/>
      <c r="IU515" s="2565"/>
      <c r="IV515" s="2565"/>
    </row>
    <row r="516" spans="3:256" ht="15.6" customHeight="1">
      <c r="C516" s="2635"/>
      <c r="D516" s="2668"/>
      <c r="E516" s="2448"/>
      <c r="F516" s="2621" t="s">
        <v>637</v>
      </c>
      <c r="G516" s="2671"/>
      <c r="H516" s="2671"/>
      <c r="I516" s="2671"/>
      <c r="J516" s="2671"/>
      <c r="K516" s="2671"/>
      <c r="L516" s="2671"/>
      <c r="M516" s="2671"/>
      <c r="N516" s="2671"/>
      <c r="O516" s="2671"/>
      <c r="P516" s="808">
        <v>157200</v>
      </c>
      <c r="Q516" s="808">
        <v>242400</v>
      </c>
      <c r="R516" s="808">
        <v>1041400</v>
      </c>
      <c r="S516" s="2643">
        <v>1307400</v>
      </c>
      <c r="T516" s="2643">
        <v>1049800</v>
      </c>
      <c r="U516" s="810">
        <v>784900</v>
      </c>
      <c r="V516" s="2644">
        <v>663400</v>
      </c>
      <c r="W516" s="2644">
        <v>833600</v>
      </c>
      <c r="X516" s="1652">
        <v>407300</v>
      </c>
      <c r="Y516" s="2646">
        <v>256500</v>
      </c>
      <c r="Z516" s="2646">
        <v>256700</v>
      </c>
      <c r="AA516" s="2647">
        <v>285240</v>
      </c>
      <c r="AB516" s="2647">
        <v>275240</v>
      </c>
      <c r="AC516" s="515">
        <v>282100</v>
      </c>
      <c r="AD516" s="515">
        <v>289200</v>
      </c>
      <c r="AE516" s="515">
        <v>296400</v>
      </c>
      <c r="AF516" s="515">
        <v>303800</v>
      </c>
      <c r="AG516" s="515">
        <v>311400</v>
      </c>
      <c r="AH516" s="515">
        <v>319200</v>
      </c>
      <c r="AI516" s="515">
        <v>327200</v>
      </c>
      <c r="AJ516" s="515">
        <v>335400</v>
      </c>
      <c r="AK516" s="515">
        <v>343800</v>
      </c>
      <c r="AL516" s="515">
        <v>352400</v>
      </c>
      <c r="AM516" s="515">
        <v>361200</v>
      </c>
      <c r="AN516" s="515">
        <v>370200</v>
      </c>
      <c r="AO516" s="515">
        <v>379500</v>
      </c>
      <c r="AP516" s="561">
        <v>389000</v>
      </c>
      <c r="AQ516" s="2565"/>
      <c r="AR516" s="2565"/>
      <c r="AS516" s="1652">
        <v>256700</v>
      </c>
      <c r="AT516" s="2565"/>
      <c r="AU516" s="2565"/>
      <c r="AV516" s="2565"/>
      <c r="AW516" s="2565"/>
      <c r="AX516" s="2565"/>
      <c r="AY516" s="2565"/>
      <c r="AZ516" s="2565"/>
      <c r="BA516" s="2565"/>
      <c r="BB516" s="2565"/>
      <c r="BC516" s="2565"/>
      <c r="BD516" s="2565"/>
      <c r="BE516" s="2565"/>
      <c r="BF516" s="2565"/>
      <c r="BG516" s="2565"/>
      <c r="BH516" s="2565"/>
      <c r="BI516" s="2565"/>
      <c r="BJ516" s="2565"/>
      <c r="BK516" s="2565"/>
      <c r="BL516" s="2565"/>
      <c r="BM516" s="2565"/>
      <c r="BN516" s="2565"/>
      <c r="BO516" s="2565"/>
      <c r="BP516" s="2565"/>
      <c r="BQ516" s="2565"/>
      <c r="BR516" s="2565"/>
      <c r="BS516" s="2565"/>
      <c r="BT516" s="2565"/>
      <c r="BU516" s="2565"/>
      <c r="BV516" s="2565"/>
      <c r="BW516" s="2565"/>
      <c r="BX516" s="2565"/>
      <c r="BY516" s="2565"/>
      <c r="BZ516" s="2565"/>
      <c r="CA516" s="2565"/>
      <c r="CB516" s="2565"/>
      <c r="CC516" s="2565"/>
      <c r="CD516" s="2565"/>
      <c r="CE516" s="2565"/>
      <c r="CF516" s="2565"/>
      <c r="CG516" s="2565"/>
      <c r="CH516" s="2565"/>
      <c r="CI516" s="2565"/>
      <c r="CJ516" s="2565"/>
      <c r="CK516" s="2565"/>
      <c r="CL516" s="2565"/>
      <c r="CM516" s="2565"/>
      <c r="CN516" s="2565"/>
      <c r="CO516" s="2565"/>
      <c r="CP516" s="2565"/>
      <c r="CQ516" s="2565"/>
      <c r="CR516" s="2565"/>
      <c r="CS516" s="2565"/>
      <c r="CT516" s="2565"/>
      <c r="CU516" s="2565"/>
      <c r="CV516" s="2565"/>
      <c r="CW516" s="2565"/>
      <c r="CX516" s="2565"/>
      <c r="CY516" s="2565"/>
      <c r="CZ516" s="2565"/>
      <c r="DA516" s="2565"/>
      <c r="DB516" s="2565"/>
      <c r="DC516" s="2565"/>
      <c r="DD516" s="2565"/>
      <c r="DE516" s="2565"/>
      <c r="DF516" s="2565"/>
      <c r="DG516" s="2565"/>
      <c r="DH516" s="2565"/>
      <c r="DI516" s="2565"/>
      <c r="DJ516" s="2565"/>
      <c r="DK516" s="2565"/>
      <c r="DL516" s="2565"/>
      <c r="DM516" s="2565"/>
      <c r="DN516" s="2565"/>
      <c r="DO516" s="2565"/>
      <c r="DP516" s="2565"/>
      <c r="DQ516" s="2565"/>
      <c r="DR516" s="2565"/>
      <c r="DS516" s="2565"/>
      <c r="DT516" s="2565"/>
      <c r="DU516" s="2565"/>
      <c r="DV516" s="2565"/>
      <c r="DW516" s="2565"/>
      <c r="DX516" s="2565"/>
      <c r="DY516" s="2565"/>
      <c r="DZ516" s="2565"/>
      <c r="EA516" s="2565"/>
      <c r="EB516" s="2565"/>
      <c r="EC516" s="2565"/>
      <c r="ED516" s="2565"/>
      <c r="EE516" s="2565"/>
      <c r="EF516" s="2565"/>
      <c r="EG516" s="2565"/>
      <c r="EH516" s="2565"/>
      <c r="EI516" s="2565"/>
      <c r="EJ516" s="2565"/>
      <c r="EK516" s="2565"/>
      <c r="EL516" s="2565"/>
      <c r="EM516" s="2565"/>
      <c r="EN516" s="2565"/>
      <c r="EO516" s="2565"/>
      <c r="EP516" s="2565"/>
      <c r="EQ516" s="2565"/>
      <c r="ER516" s="2565"/>
      <c r="ES516" s="2565"/>
      <c r="ET516" s="2565"/>
      <c r="EU516" s="2565"/>
      <c r="EV516" s="2565"/>
      <c r="EW516" s="2565"/>
      <c r="EX516" s="2565"/>
      <c r="EY516" s="2565"/>
      <c r="EZ516" s="2565"/>
      <c r="FA516" s="2565"/>
      <c r="FB516" s="2565"/>
      <c r="FC516" s="2565"/>
      <c r="FD516" s="2565"/>
      <c r="FE516" s="2565"/>
      <c r="FF516" s="2565"/>
      <c r="FG516" s="2565"/>
      <c r="FH516" s="2565"/>
      <c r="FI516" s="2565"/>
      <c r="FJ516" s="2565"/>
      <c r="FK516" s="2565"/>
      <c r="FL516" s="2565"/>
      <c r="FM516" s="2565"/>
      <c r="FN516" s="2565"/>
      <c r="FO516" s="2565"/>
      <c r="FP516" s="2565"/>
      <c r="FQ516" s="2565"/>
      <c r="FR516" s="2565"/>
      <c r="FS516" s="2565"/>
      <c r="FT516" s="2565"/>
      <c r="FU516" s="2565"/>
      <c r="FV516" s="2565"/>
      <c r="FW516" s="2565"/>
      <c r="FX516" s="2565"/>
      <c r="FY516" s="2565"/>
      <c r="FZ516" s="2565"/>
      <c r="GA516" s="2565"/>
      <c r="GB516" s="2565"/>
      <c r="GC516" s="2565"/>
      <c r="GD516" s="2565"/>
      <c r="GE516" s="2565"/>
      <c r="GF516" s="2565"/>
      <c r="GG516" s="2565"/>
      <c r="GH516" s="2565"/>
      <c r="GI516" s="2565"/>
      <c r="GJ516" s="2565"/>
      <c r="GK516" s="2565"/>
      <c r="GL516" s="2565"/>
      <c r="GM516" s="2565"/>
      <c r="GN516" s="2565"/>
      <c r="GO516" s="2565"/>
      <c r="GP516" s="2565"/>
      <c r="GQ516" s="2565"/>
      <c r="GR516" s="2565"/>
      <c r="GS516" s="2565"/>
      <c r="GT516" s="2565"/>
      <c r="GU516" s="2565"/>
      <c r="GV516" s="2565"/>
      <c r="GW516" s="2565"/>
      <c r="GX516" s="2565"/>
      <c r="GY516" s="2565"/>
      <c r="GZ516" s="2565"/>
      <c r="HA516" s="2565"/>
      <c r="HB516" s="2565"/>
      <c r="HC516" s="2565"/>
      <c r="HD516" s="2565"/>
      <c r="HE516" s="2565"/>
      <c r="HF516" s="2565"/>
      <c r="HG516" s="2565"/>
      <c r="HH516" s="2565"/>
      <c r="HI516" s="2565"/>
      <c r="HJ516" s="2565"/>
      <c r="HK516" s="2565"/>
      <c r="HL516" s="2565"/>
      <c r="HM516" s="2565"/>
      <c r="HN516" s="2565"/>
      <c r="HO516" s="2565"/>
      <c r="HP516" s="2565"/>
      <c r="HQ516" s="2565"/>
      <c r="HR516" s="2565"/>
      <c r="HS516" s="2565"/>
      <c r="HT516" s="2565"/>
      <c r="HU516" s="2565"/>
      <c r="HV516" s="2565"/>
      <c r="HW516" s="2565"/>
      <c r="HX516" s="2565"/>
      <c r="HY516" s="2565"/>
      <c r="HZ516" s="2565"/>
      <c r="IA516" s="2565"/>
      <c r="IB516" s="2565"/>
      <c r="IC516" s="2565"/>
      <c r="ID516" s="2565"/>
      <c r="IE516" s="2565"/>
      <c r="IF516" s="2565"/>
      <c r="IG516" s="2565"/>
      <c r="IH516" s="2565"/>
      <c r="II516" s="2565"/>
      <c r="IJ516" s="2565"/>
      <c r="IK516" s="2565"/>
      <c r="IL516" s="2565"/>
      <c r="IM516" s="2565"/>
      <c r="IN516" s="2565"/>
      <c r="IO516" s="2565"/>
      <c r="IP516" s="2565"/>
      <c r="IQ516" s="2565"/>
      <c r="IR516" s="2565"/>
      <c r="IS516" s="2565"/>
      <c r="IT516" s="2565"/>
      <c r="IU516" s="2565"/>
      <c r="IV516" s="2565"/>
    </row>
    <row r="517" spans="3:256" ht="15.6" customHeight="1">
      <c r="C517" s="2635"/>
      <c r="D517" s="2668"/>
      <c r="E517" s="2448"/>
      <c r="F517" s="2648" t="s">
        <v>640</v>
      </c>
      <c r="G517" s="2671"/>
      <c r="H517" s="2671"/>
      <c r="I517" s="2671"/>
      <c r="J517" s="2671"/>
      <c r="K517" s="2671"/>
      <c r="L517" s="2671"/>
      <c r="M517" s="2671"/>
      <c r="N517" s="2671"/>
      <c r="O517" s="2671"/>
      <c r="P517" s="808">
        <v>0</v>
      </c>
      <c r="Q517" s="808">
        <v>0</v>
      </c>
      <c r="R517" s="808">
        <v>0</v>
      </c>
      <c r="S517" s="2643">
        <v>0</v>
      </c>
      <c r="T517" s="2643">
        <v>0</v>
      </c>
      <c r="U517" s="810">
        <v>0</v>
      </c>
      <c r="V517" s="2644">
        <v>0</v>
      </c>
      <c r="W517" s="2644">
        <v>0</v>
      </c>
      <c r="X517" s="1652">
        <v>0</v>
      </c>
      <c r="Y517" s="2646">
        <v>0</v>
      </c>
      <c r="Z517" s="2646">
        <v>0</v>
      </c>
      <c r="AA517" s="2647">
        <v>-257500</v>
      </c>
      <c r="AB517" s="2647">
        <v>-264500</v>
      </c>
      <c r="AC517" s="515">
        <v>-271100</v>
      </c>
      <c r="AD517" s="515">
        <v>-277900</v>
      </c>
      <c r="AE517" s="515">
        <v>-284800</v>
      </c>
      <c r="AF517" s="515">
        <v>-291900</v>
      </c>
      <c r="AG517" s="515">
        <v>-299200</v>
      </c>
      <c r="AH517" s="515">
        <v>-306700</v>
      </c>
      <c r="AI517" s="515">
        <v>-314400</v>
      </c>
      <c r="AJ517" s="515">
        <v>-322300</v>
      </c>
      <c r="AK517" s="515">
        <v>-330400</v>
      </c>
      <c r="AL517" s="515">
        <v>-338700</v>
      </c>
      <c r="AM517" s="515">
        <v>-347200</v>
      </c>
      <c r="AN517" s="515">
        <v>-355900</v>
      </c>
      <c r="AO517" s="515">
        <v>-364800</v>
      </c>
      <c r="AP517" s="561">
        <v>-373900</v>
      </c>
      <c r="AQ517" s="2565"/>
      <c r="AR517" s="2565"/>
      <c r="AS517" s="1652">
        <v>0</v>
      </c>
      <c r="AT517" s="2565"/>
      <c r="AU517" s="2565"/>
      <c r="AV517" s="2565"/>
      <c r="AW517" s="2565"/>
      <c r="AX517" s="2565"/>
      <c r="AY517" s="2565"/>
      <c r="AZ517" s="2565"/>
      <c r="BA517" s="2565"/>
      <c r="BB517" s="2565"/>
      <c r="BC517" s="2565"/>
      <c r="BD517" s="2565"/>
      <c r="BE517" s="2565"/>
      <c r="BF517" s="2565"/>
      <c r="BG517" s="2565"/>
      <c r="BH517" s="2565"/>
      <c r="BI517" s="2565"/>
      <c r="BJ517" s="2565"/>
      <c r="BK517" s="2565"/>
      <c r="BL517" s="2565"/>
      <c r="BM517" s="2565"/>
      <c r="BN517" s="2565"/>
      <c r="BO517" s="2565"/>
      <c r="BP517" s="2565"/>
      <c r="BQ517" s="2565"/>
      <c r="BR517" s="2565"/>
      <c r="BS517" s="2565"/>
      <c r="BT517" s="2565"/>
      <c r="BU517" s="2565"/>
      <c r="BV517" s="2565"/>
      <c r="BW517" s="2565"/>
      <c r="BX517" s="2565"/>
      <c r="BY517" s="2565"/>
      <c r="BZ517" s="2565"/>
      <c r="CA517" s="2565"/>
      <c r="CB517" s="2565"/>
      <c r="CC517" s="2565"/>
      <c r="CD517" s="2565"/>
      <c r="CE517" s="2565"/>
      <c r="CF517" s="2565"/>
      <c r="CG517" s="2565"/>
      <c r="CH517" s="2565"/>
      <c r="CI517" s="2565"/>
      <c r="CJ517" s="2565"/>
      <c r="CK517" s="2565"/>
      <c r="CL517" s="2565"/>
      <c r="CM517" s="2565"/>
      <c r="CN517" s="2565"/>
      <c r="CO517" s="2565"/>
      <c r="CP517" s="2565"/>
      <c r="CQ517" s="2565"/>
      <c r="CR517" s="2565"/>
      <c r="CS517" s="2565"/>
      <c r="CT517" s="2565"/>
      <c r="CU517" s="2565"/>
      <c r="CV517" s="2565"/>
      <c r="CW517" s="2565"/>
      <c r="CX517" s="2565"/>
      <c r="CY517" s="2565"/>
      <c r="CZ517" s="2565"/>
      <c r="DA517" s="2565"/>
      <c r="DB517" s="2565"/>
      <c r="DC517" s="2565"/>
      <c r="DD517" s="2565"/>
      <c r="DE517" s="2565"/>
      <c r="DF517" s="2565"/>
      <c r="DG517" s="2565"/>
      <c r="DH517" s="2565"/>
      <c r="DI517" s="2565"/>
      <c r="DJ517" s="2565"/>
      <c r="DK517" s="2565"/>
      <c r="DL517" s="2565"/>
      <c r="DM517" s="2565"/>
      <c r="DN517" s="2565"/>
      <c r="DO517" s="2565"/>
      <c r="DP517" s="2565"/>
      <c r="DQ517" s="2565"/>
      <c r="DR517" s="2565"/>
      <c r="DS517" s="2565"/>
      <c r="DT517" s="2565"/>
      <c r="DU517" s="2565"/>
      <c r="DV517" s="2565"/>
      <c r="DW517" s="2565"/>
      <c r="DX517" s="2565"/>
      <c r="DY517" s="2565"/>
      <c r="DZ517" s="2565"/>
      <c r="EA517" s="2565"/>
      <c r="EB517" s="2565"/>
      <c r="EC517" s="2565"/>
      <c r="ED517" s="2565"/>
      <c r="EE517" s="2565"/>
      <c r="EF517" s="2565"/>
      <c r="EG517" s="2565"/>
      <c r="EH517" s="2565"/>
      <c r="EI517" s="2565"/>
      <c r="EJ517" s="2565"/>
      <c r="EK517" s="2565"/>
      <c r="EL517" s="2565"/>
      <c r="EM517" s="2565"/>
      <c r="EN517" s="2565"/>
      <c r="EO517" s="2565"/>
      <c r="EP517" s="2565"/>
      <c r="EQ517" s="2565"/>
      <c r="ER517" s="2565"/>
      <c r="ES517" s="2565"/>
      <c r="ET517" s="2565"/>
      <c r="EU517" s="2565"/>
      <c r="EV517" s="2565"/>
      <c r="EW517" s="2565"/>
      <c r="EX517" s="2565"/>
      <c r="EY517" s="2565"/>
      <c r="EZ517" s="2565"/>
      <c r="FA517" s="2565"/>
      <c r="FB517" s="2565"/>
      <c r="FC517" s="2565"/>
      <c r="FD517" s="2565"/>
      <c r="FE517" s="2565"/>
      <c r="FF517" s="2565"/>
      <c r="FG517" s="2565"/>
      <c r="FH517" s="2565"/>
      <c r="FI517" s="2565"/>
      <c r="FJ517" s="2565"/>
      <c r="FK517" s="2565"/>
      <c r="FL517" s="2565"/>
      <c r="FM517" s="2565"/>
      <c r="FN517" s="2565"/>
      <c r="FO517" s="2565"/>
      <c r="FP517" s="2565"/>
      <c r="FQ517" s="2565"/>
      <c r="FR517" s="2565"/>
      <c r="FS517" s="2565"/>
      <c r="FT517" s="2565"/>
      <c r="FU517" s="2565"/>
      <c r="FV517" s="2565"/>
      <c r="FW517" s="2565"/>
      <c r="FX517" s="2565"/>
      <c r="FY517" s="2565"/>
      <c r="FZ517" s="2565"/>
      <c r="GA517" s="2565"/>
      <c r="GB517" s="2565"/>
      <c r="GC517" s="2565"/>
      <c r="GD517" s="2565"/>
      <c r="GE517" s="2565"/>
      <c r="GF517" s="2565"/>
      <c r="GG517" s="2565"/>
      <c r="GH517" s="2565"/>
      <c r="GI517" s="2565"/>
      <c r="GJ517" s="2565"/>
      <c r="GK517" s="2565"/>
      <c r="GL517" s="2565"/>
      <c r="GM517" s="2565"/>
      <c r="GN517" s="2565"/>
      <c r="GO517" s="2565"/>
      <c r="GP517" s="2565"/>
      <c r="GQ517" s="2565"/>
      <c r="GR517" s="2565"/>
      <c r="GS517" s="2565"/>
      <c r="GT517" s="2565"/>
      <c r="GU517" s="2565"/>
      <c r="GV517" s="2565"/>
      <c r="GW517" s="2565"/>
      <c r="GX517" s="2565"/>
      <c r="GY517" s="2565"/>
      <c r="GZ517" s="2565"/>
      <c r="HA517" s="2565"/>
      <c r="HB517" s="2565"/>
      <c r="HC517" s="2565"/>
      <c r="HD517" s="2565"/>
      <c r="HE517" s="2565"/>
      <c r="HF517" s="2565"/>
      <c r="HG517" s="2565"/>
      <c r="HH517" s="2565"/>
      <c r="HI517" s="2565"/>
      <c r="HJ517" s="2565"/>
      <c r="HK517" s="2565"/>
      <c r="HL517" s="2565"/>
      <c r="HM517" s="2565"/>
      <c r="HN517" s="2565"/>
      <c r="HO517" s="2565"/>
      <c r="HP517" s="2565"/>
      <c r="HQ517" s="2565"/>
      <c r="HR517" s="2565"/>
      <c r="HS517" s="2565"/>
      <c r="HT517" s="2565"/>
      <c r="HU517" s="2565"/>
      <c r="HV517" s="2565"/>
      <c r="HW517" s="2565"/>
      <c r="HX517" s="2565"/>
      <c r="HY517" s="2565"/>
      <c r="HZ517" s="2565"/>
      <c r="IA517" s="2565"/>
      <c r="IB517" s="2565"/>
      <c r="IC517" s="2565"/>
      <c r="ID517" s="2565"/>
      <c r="IE517" s="2565"/>
      <c r="IF517" s="2565"/>
      <c r="IG517" s="2565"/>
      <c r="IH517" s="2565"/>
      <c r="II517" s="2565"/>
      <c r="IJ517" s="2565"/>
      <c r="IK517" s="2565"/>
      <c r="IL517" s="2565"/>
      <c r="IM517" s="2565"/>
      <c r="IN517" s="2565"/>
      <c r="IO517" s="2565"/>
      <c r="IP517" s="2565"/>
      <c r="IQ517" s="2565"/>
      <c r="IR517" s="2565"/>
      <c r="IS517" s="2565"/>
      <c r="IT517" s="2565"/>
      <c r="IU517" s="2565"/>
      <c r="IV517" s="2565"/>
    </row>
    <row r="518" spans="3:256" ht="15.6" customHeight="1">
      <c r="C518" s="2635"/>
      <c r="D518" s="2668"/>
      <c r="E518" s="2448"/>
      <c r="F518" s="2691" t="s">
        <v>37</v>
      </c>
      <c r="G518" s="2671"/>
      <c r="H518" s="2671"/>
      <c r="I518" s="2671"/>
      <c r="J518" s="2671"/>
      <c r="K518" s="2671"/>
      <c r="L518" s="2671"/>
      <c r="M518" s="2671"/>
      <c r="N518" s="2671"/>
      <c r="O518" s="2671"/>
      <c r="P518" s="2654">
        <v>1062200</v>
      </c>
      <c r="Q518" s="2654">
        <v>3605400</v>
      </c>
      <c r="R518" s="2654">
        <v>9140400</v>
      </c>
      <c r="S518" s="2655">
        <v>9906700</v>
      </c>
      <c r="T518" s="2655">
        <v>10534900</v>
      </c>
      <c r="U518" s="2656">
        <v>11079700</v>
      </c>
      <c r="V518" s="2657">
        <v>11290600</v>
      </c>
      <c r="W518" s="546">
        <v>11778000</v>
      </c>
      <c r="X518" s="2658">
        <v>4853900</v>
      </c>
      <c r="Y518" s="2659">
        <v>5021000</v>
      </c>
      <c r="Z518" s="2659">
        <v>5288300</v>
      </c>
      <c r="AA518" s="2660">
        <v>5307024.0895093</v>
      </c>
      <c r="AB518" s="2660">
        <v>5289803.2525907001</v>
      </c>
      <c r="AC518" s="546">
        <v>5495200</v>
      </c>
      <c r="AD518" s="546">
        <v>5732000</v>
      </c>
      <c r="AE518" s="546">
        <v>5982500</v>
      </c>
      <c r="AF518" s="546">
        <v>6241000</v>
      </c>
      <c r="AG518" s="546">
        <v>6456600</v>
      </c>
      <c r="AH518" s="546">
        <v>6679800</v>
      </c>
      <c r="AI518" s="546">
        <v>6910900</v>
      </c>
      <c r="AJ518" s="546">
        <v>7150100</v>
      </c>
      <c r="AK518" s="546">
        <v>7398400</v>
      </c>
      <c r="AL518" s="546">
        <v>7656200</v>
      </c>
      <c r="AM518" s="546">
        <v>7923800</v>
      </c>
      <c r="AN518" s="546">
        <v>8201500</v>
      </c>
      <c r="AO518" s="546">
        <v>8489800</v>
      </c>
      <c r="AP518" s="547">
        <v>8789000</v>
      </c>
      <c r="AQ518" s="2565"/>
      <c r="AR518" s="2565"/>
      <c r="AS518" s="2658">
        <v>5288300</v>
      </c>
      <c r="AT518" s="2565"/>
      <c r="AU518" s="2565"/>
      <c r="AV518" s="2565"/>
      <c r="AW518" s="2565"/>
      <c r="AX518" s="2565"/>
      <c r="AY518" s="2565"/>
      <c r="AZ518" s="2565"/>
      <c r="BA518" s="2565"/>
      <c r="BB518" s="2565"/>
      <c r="BC518" s="2565"/>
      <c r="BD518" s="2565"/>
      <c r="BE518" s="2565"/>
      <c r="BF518" s="2565"/>
      <c r="BG518" s="2565"/>
      <c r="BH518" s="2565"/>
      <c r="BI518" s="2565"/>
      <c r="BJ518" s="2565"/>
      <c r="BK518" s="2565"/>
      <c r="BL518" s="2565"/>
      <c r="BM518" s="2565"/>
      <c r="BN518" s="2565"/>
      <c r="BO518" s="2565"/>
      <c r="BP518" s="2565"/>
      <c r="BQ518" s="2565"/>
      <c r="BR518" s="2565"/>
      <c r="BS518" s="2565"/>
      <c r="BT518" s="2565"/>
      <c r="BU518" s="2565"/>
      <c r="BV518" s="2565"/>
      <c r="BW518" s="2565"/>
      <c r="BX518" s="2565"/>
      <c r="BY518" s="2565"/>
      <c r="BZ518" s="2565"/>
      <c r="CA518" s="2565"/>
      <c r="CB518" s="2565"/>
      <c r="CC518" s="2565"/>
      <c r="CD518" s="2565"/>
      <c r="CE518" s="2565"/>
      <c r="CF518" s="2565"/>
      <c r="CG518" s="2565"/>
      <c r="CH518" s="2565"/>
      <c r="CI518" s="2565"/>
      <c r="CJ518" s="2565"/>
      <c r="CK518" s="2565"/>
      <c r="CL518" s="2565"/>
      <c r="CM518" s="2565"/>
      <c r="CN518" s="2565"/>
      <c r="CO518" s="2565"/>
      <c r="CP518" s="2565"/>
      <c r="CQ518" s="2565"/>
      <c r="CR518" s="2565"/>
      <c r="CS518" s="2565"/>
      <c r="CT518" s="2565"/>
      <c r="CU518" s="2565"/>
      <c r="CV518" s="2565"/>
      <c r="CW518" s="2565"/>
      <c r="CX518" s="2565"/>
      <c r="CY518" s="2565"/>
      <c r="CZ518" s="2565"/>
      <c r="DA518" s="2565"/>
      <c r="DB518" s="2565"/>
      <c r="DC518" s="2565"/>
      <c r="DD518" s="2565"/>
      <c r="DE518" s="2565"/>
      <c r="DF518" s="2565"/>
      <c r="DG518" s="2565"/>
      <c r="DH518" s="2565"/>
      <c r="DI518" s="2565"/>
      <c r="DJ518" s="2565"/>
      <c r="DK518" s="2565"/>
      <c r="DL518" s="2565"/>
      <c r="DM518" s="2565"/>
      <c r="DN518" s="2565"/>
      <c r="DO518" s="2565"/>
      <c r="DP518" s="2565"/>
      <c r="DQ518" s="2565"/>
      <c r="DR518" s="2565"/>
      <c r="DS518" s="2565"/>
      <c r="DT518" s="2565"/>
      <c r="DU518" s="2565"/>
      <c r="DV518" s="2565"/>
      <c r="DW518" s="2565"/>
      <c r="DX518" s="2565"/>
      <c r="DY518" s="2565"/>
      <c r="DZ518" s="2565"/>
      <c r="EA518" s="2565"/>
      <c r="EB518" s="2565"/>
      <c r="EC518" s="2565"/>
      <c r="ED518" s="2565"/>
      <c r="EE518" s="2565"/>
      <c r="EF518" s="2565"/>
      <c r="EG518" s="2565"/>
      <c r="EH518" s="2565"/>
      <c r="EI518" s="2565"/>
      <c r="EJ518" s="2565"/>
      <c r="EK518" s="2565"/>
      <c r="EL518" s="2565"/>
      <c r="EM518" s="2565"/>
      <c r="EN518" s="2565"/>
      <c r="EO518" s="2565"/>
      <c r="EP518" s="2565"/>
      <c r="EQ518" s="2565"/>
      <c r="ER518" s="2565"/>
      <c r="ES518" s="2565"/>
      <c r="ET518" s="2565"/>
      <c r="EU518" s="2565"/>
      <c r="EV518" s="2565"/>
      <c r="EW518" s="2565"/>
      <c r="EX518" s="2565"/>
      <c r="EY518" s="2565"/>
      <c r="EZ518" s="2565"/>
      <c r="FA518" s="2565"/>
      <c r="FB518" s="2565"/>
      <c r="FC518" s="2565"/>
      <c r="FD518" s="2565"/>
      <c r="FE518" s="2565"/>
      <c r="FF518" s="2565"/>
      <c r="FG518" s="2565"/>
      <c r="FH518" s="2565"/>
      <c r="FI518" s="2565"/>
      <c r="FJ518" s="2565"/>
      <c r="FK518" s="2565"/>
      <c r="FL518" s="2565"/>
      <c r="FM518" s="2565"/>
      <c r="FN518" s="2565"/>
      <c r="FO518" s="2565"/>
      <c r="FP518" s="2565"/>
      <c r="FQ518" s="2565"/>
      <c r="FR518" s="2565"/>
      <c r="FS518" s="2565"/>
      <c r="FT518" s="2565"/>
      <c r="FU518" s="2565"/>
      <c r="FV518" s="2565"/>
      <c r="FW518" s="2565"/>
      <c r="FX518" s="2565"/>
      <c r="FY518" s="2565"/>
      <c r="FZ518" s="2565"/>
      <c r="GA518" s="2565"/>
      <c r="GB518" s="2565"/>
      <c r="GC518" s="2565"/>
      <c r="GD518" s="2565"/>
      <c r="GE518" s="2565"/>
      <c r="GF518" s="2565"/>
      <c r="GG518" s="2565"/>
      <c r="GH518" s="2565"/>
      <c r="GI518" s="2565"/>
      <c r="GJ518" s="2565"/>
      <c r="GK518" s="2565"/>
      <c r="GL518" s="2565"/>
      <c r="GM518" s="2565"/>
      <c r="GN518" s="2565"/>
      <c r="GO518" s="2565"/>
      <c r="GP518" s="2565"/>
      <c r="GQ518" s="2565"/>
      <c r="GR518" s="2565"/>
      <c r="GS518" s="2565"/>
      <c r="GT518" s="2565"/>
      <c r="GU518" s="2565"/>
      <c r="GV518" s="2565"/>
      <c r="GW518" s="2565"/>
      <c r="GX518" s="2565"/>
      <c r="GY518" s="2565"/>
      <c r="GZ518" s="2565"/>
      <c r="HA518" s="2565"/>
      <c r="HB518" s="2565"/>
      <c r="HC518" s="2565"/>
      <c r="HD518" s="2565"/>
      <c r="HE518" s="2565"/>
      <c r="HF518" s="2565"/>
      <c r="HG518" s="2565"/>
      <c r="HH518" s="2565"/>
      <c r="HI518" s="2565"/>
      <c r="HJ518" s="2565"/>
      <c r="HK518" s="2565"/>
      <c r="HL518" s="2565"/>
      <c r="HM518" s="2565"/>
      <c r="HN518" s="2565"/>
      <c r="HO518" s="2565"/>
      <c r="HP518" s="2565"/>
      <c r="HQ518" s="2565"/>
      <c r="HR518" s="2565"/>
      <c r="HS518" s="2565"/>
      <c r="HT518" s="2565"/>
      <c r="HU518" s="2565"/>
      <c r="HV518" s="2565"/>
      <c r="HW518" s="2565"/>
      <c r="HX518" s="2565"/>
      <c r="HY518" s="2565"/>
      <c r="HZ518" s="2565"/>
      <c r="IA518" s="2565"/>
      <c r="IB518" s="2565"/>
      <c r="IC518" s="2565"/>
      <c r="ID518" s="2565"/>
      <c r="IE518" s="2565"/>
      <c r="IF518" s="2565"/>
      <c r="IG518" s="2565"/>
      <c r="IH518" s="2565"/>
      <c r="II518" s="2565"/>
      <c r="IJ518" s="2565"/>
      <c r="IK518" s="2565"/>
      <c r="IL518" s="2565"/>
      <c r="IM518" s="2565"/>
      <c r="IN518" s="2565"/>
      <c r="IO518" s="2565"/>
      <c r="IP518" s="2565"/>
      <c r="IQ518" s="2565"/>
      <c r="IR518" s="2565"/>
      <c r="IS518" s="2565"/>
      <c r="IT518" s="2565"/>
      <c r="IU518" s="2565"/>
      <c r="IV518" s="2565"/>
    </row>
    <row r="519" spans="3:256" ht="15.6" customHeight="1">
      <c r="C519" s="2635"/>
      <c r="D519" s="705" t="s">
        <v>793</v>
      </c>
      <c r="E519" s="706"/>
      <c r="F519" s="707"/>
      <c r="G519" s="2740"/>
      <c r="H519" s="2740"/>
      <c r="I519" s="2740">
        <v>186625116</v>
      </c>
      <c r="J519" s="2740">
        <v>195712000</v>
      </c>
      <c r="K519" s="2740">
        <v>196522400</v>
      </c>
      <c r="L519" s="2740">
        <v>197882500</v>
      </c>
      <c r="M519" s="2740">
        <v>194223279.17142481</v>
      </c>
      <c r="N519" s="2740">
        <v>200776100</v>
      </c>
      <c r="O519" s="566" t="e">
        <v>#REF!</v>
      </c>
      <c r="P519" s="566">
        <v>250674700</v>
      </c>
      <c r="Q519" s="566">
        <v>258609300</v>
      </c>
      <c r="R519" s="2686">
        <v>291822500</v>
      </c>
      <c r="S519" s="2687">
        <v>298529900</v>
      </c>
      <c r="T519" s="566">
        <v>310551700</v>
      </c>
      <c r="U519" s="566">
        <v>323424600</v>
      </c>
      <c r="V519" s="566">
        <v>323650700</v>
      </c>
      <c r="W519" s="566">
        <v>321728600</v>
      </c>
      <c r="X519" s="566">
        <v>336043000</v>
      </c>
      <c r="Y519" s="566">
        <v>337877600</v>
      </c>
      <c r="Z519" s="566">
        <v>353088500</v>
      </c>
      <c r="AA519" s="566">
        <v>386248712.17841417</v>
      </c>
      <c r="AB519" s="566">
        <v>390951466.21392429</v>
      </c>
      <c r="AC519" s="566">
        <v>405321500</v>
      </c>
      <c r="AD519" s="566">
        <v>421696400</v>
      </c>
      <c r="AE519" s="566">
        <v>438962900</v>
      </c>
      <c r="AF519" s="566">
        <v>456766000</v>
      </c>
      <c r="AG519" s="566">
        <v>471923600</v>
      </c>
      <c r="AH519" s="566">
        <v>487598900</v>
      </c>
      <c r="AI519" s="566">
        <v>503813400</v>
      </c>
      <c r="AJ519" s="566">
        <v>520581200</v>
      </c>
      <c r="AK519" s="566">
        <v>537964100</v>
      </c>
      <c r="AL519" s="566">
        <v>555984200</v>
      </c>
      <c r="AM519" s="566">
        <v>574663800</v>
      </c>
      <c r="AN519" s="566">
        <v>594028600</v>
      </c>
      <c r="AO519" s="566">
        <v>614103000</v>
      </c>
      <c r="AP519" s="566">
        <v>634913600</v>
      </c>
      <c r="AQ519" s="278"/>
      <c r="AR519" s="278"/>
      <c r="AS519" s="2741">
        <v>355688700</v>
      </c>
      <c r="AT519" s="278"/>
      <c r="AU519" s="278"/>
      <c r="AV519" s="278"/>
      <c r="AW519" s="278"/>
      <c r="AX519" s="278"/>
      <c r="AY519" s="278"/>
      <c r="AZ519" s="278"/>
      <c r="BA519" s="278"/>
      <c r="BB519" s="278"/>
      <c r="BC519" s="278"/>
      <c r="BD519" s="278"/>
      <c r="BE519" s="278"/>
      <c r="BF519" s="278"/>
      <c r="BG519" s="278"/>
      <c r="BH519" s="278"/>
      <c r="BI519" s="278"/>
      <c r="BJ519" s="278"/>
      <c r="BK519" s="278"/>
      <c r="BL519" s="278"/>
      <c r="BM519" s="278"/>
      <c r="BN519" s="278"/>
      <c r="BO519" s="278"/>
      <c r="BP519" s="278"/>
      <c r="BQ519" s="278"/>
      <c r="BR519" s="278"/>
      <c r="BS519" s="278"/>
      <c r="BT519" s="278"/>
      <c r="BU519" s="278"/>
      <c r="BV519" s="278"/>
      <c r="BW519" s="278"/>
      <c r="BX519" s="278"/>
      <c r="BY519" s="278"/>
      <c r="BZ519" s="278"/>
      <c r="CA519" s="278"/>
      <c r="CB519" s="278"/>
      <c r="CC519" s="278"/>
      <c r="CD519" s="278"/>
      <c r="CE519" s="278"/>
      <c r="CF519" s="278"/>
      <c r="CG519" s="278"/>
      <c r="CH519" s="278"/>
      <c r="CI519" s="278"/>
      <c r="CJ519" s="278"/>
      <c r="CK519" s="278"/>
      <c r="CL519" s="278"/>
      <c r="CM519" s="278"/>
      <c r="CN519" s="278"/>
      <c r="CO519" s="278"/>
      <c r="CP519" s="278"/>
      <c r="CQ519" s="278"/>
      <c r="CR519" s="278"/>
      <c r="CS519" s="278"/>
      <c r="CT519" s="278"/>
      <c r="CU519" s="278"/>
      <c r="CV519" s="278"/>
      <c r="CW519" s="278"/>
      <c r="CX519" s="278"/>
      <c r="CY519" s="278"/>
      <c r="CZ519" s="278"/>
      <c r="DA519" s="278"/>
      <c r="DB519" s="278"/>
      <c r="DC519" s="278"/>
      <c r="DD519" s="278"/>
      <c r="DE519" s="278"/>
      <c r="DF519" s="278"/>
      <c r="DG519" s="278"/>
      <c r="DH519" s="278"/>
      <c r="DI519" s="278"/>
      <c r="DJ519" s="278"/>
      <c r="DK519" s="278"/>
      <c r="DL519" s="278"/>
      <c r="DM519" s="278"/>
      <c r="DN519" s="278"/>
      <c r="DO519" s="278"/>
      <c r="DP519" s="278"/>
      <c r="DQ519" s="278"/>
      <c r="DR519" s="278"/>
      <c r="DS519" s="278"/>
      <c r="DT519" s="278"/>
      <c r="DU519" s="278"/>
      <c r="DV519" s="278"/>
      <c r="DW519" s="278"/>
      <c r="DX519" s="278"/>
      <c r="DY519" s="278"/>
      <c r="DZ519" s="278"/>
      <c r="EA519" s="278"/>
      <c r="EB519" s="278"/>
      <c r="EC519" s="278"/>
      <c r="ED519" s="278"/>
      <c r="EE519" s="278"/>
      <c r="EF519" s="278"/>
      <c r="EG519" s="278"/>
      <c r="EH519" s="278"/>
      <c r="EI519" s="278"/>
      <c r="EJ519" s="278"/>
      <c r="EK519" s="278"/>
      <c r="EL519" s="278"/>
      <c r="EM519" s="278"/>
      <c r="EN519" s="278"/>
      <c r="EO519" s="278"/>
      <c r="EP519" s="278"/>
      <c r="EQ519" s="278"/>
      <c r="ER519" s="278"/>
      <c r="ES519" s="278"/>
      <c r="ET519" s="278"/>
      <c r="EU519" s="278"/>
      <c r="EV519" s="278"/>
      <c r="EW519" s="278"/>
      <c r="EX519" s="278"/>
      <c r="EY519" s="278"/>
      <c r="EZ519" s="278"/>
      <c r="FA519" s="278"/>
      <c r="FB519" s="278"/>
      <c r="FC519" s="278"/>
      <c r="FD519" s="278"/>
      <c r="FE519" s="278"/>
      <c r="FF519" s="278"/>
      <c r="FG519" s="278"/>
      <c r="FH519" s="278"/>
      <c r="FI519" s="278"/>
      <c r="FJ519" s="278"/>
      <c r="FK519" s="278"/>
      <c r="FL519" s="278"/>
      <c r="FM519" s="278"/>
      <c r="FN519" s="278"/>
      <c r="FO519" s="278"/>
      <c r="FP519" s="278"/>
      <c r="FQ519" s="278"/>
      <c r="FR519" s="278"/>
      <c r="FS519" s="278"/>
      <c r="FT519" s="278"/>
      <c r="FU519" s="278"/>
      <c r="FV519" s="278"/>
      <c r="FW519" s="278"/>
      <c r="FX519" s="278"/>
      <c r="FY519" s="278"/>
      <c r="FZ519" s="278"/>
      <c r="GA519" s="278"/>
      <c r="GB519" s="278"/>
      <c r="GC519" s="278"/>
      <c r="GD519" s="278"/>
      <c r="GE519" s="278"/>
      <c r="GF519" s="278"/>
      <c r="GG519" s="278"/>
      <c r="GH519" s="278"/>
      <c r="GI519" s="278"/>
      <c r="GJ519" s="278"/>
      <c r="GK519" s="278"/>
      <c r="GL519" s="278"/>
      <c r="GM519" s="278"/>
      <c r="GN519" s="278"/>
      <c r="GO519" s="278"/>
      <c r="GP519" s="278"/>
      <c r="GQ519" s="278"/>
      <c r="GR519" s="278"/>
      <c r="GS519" s="278"/>
      <c r="GT519" s="278"/>
      <c r="GU519" s="278"/>
      <c r="GV519" s="278"/>
      <c r="GW519" s="278"/>
      <c r="GX519" s="278"/>
      <c r="GY519" s="278"/>
      <c r="GZ519" s="278"/>
      <c r="HA519" s="278"/>
      <c r="HB519" s="278"/>
      <c r="HC519" s="278"/>
      <c r="HD519" s="278"/>
      <c r="HE519" s="278"/>
      <c r="HF519" s="278"/>
      <c r="HG519" s="278"/>
      <c r="HH519" s="278"/>
      <c r="HI519" s="278"/>
      <c r="HJ519" s="278"/>
      <c r="HK519" s="278"/>
      <c r="HL519" s="278"/>
      <c r="HM519" s="278"/>
      <c r="HN519" s="278"/>
      <c r="HO519" s="278"/>
      <c r="HP519" s="278"/>
      <c r="HQ519" s="278"/>
      <c r="HR519" s="278"/>
      <c r="HS519" s="278"/>
      <c r="HT519" s="278"/>
      <c r="HU519" s="278"/>
      <c r="HV519" s="278"/>
      <c r="HW519" s="278"/>
      <c r="HX519" s="278"/>
      <c r="HY519" s="278"/>
      <c r="HZ519" s="278"/>
      <c r="IA519" s="278"/>
      <c r="IB519" s="278"/>
      <c r="IC519" s="278"/>
      <c r="ID519" s="278"/>
      <c r="IE519" s="278"/>
      <c r="IF519" s="278"/>
      <c r="IG519" s="278"/>
      <c r="IH519" s="278"/>
      <c r="II519" s="278"/>
      <c r="IJ519" s="278"/>
      <c r="IK519" s="278"/>
      <c r="IL519" s="278"/>
      <c r="IM519" s="278"/>
      <c r="IN519" s="278"/>
      <c r="IO519" s="278"/>
      <c r="IP519" s="278"/>
      <c r="IQ519" s="278"/>
      <c r="IR519" s="278"/>
      <c r="IS519" s="278"/>
      <c r="IT519" s="278"/>
      <c r="IU519" s="278"/>
      <c r="IV519" s="278"/>
    </row>
    <row r="520" spans="3:256" ht="15.6" customHeight="1">
      <c r="E520" s="2521" t="s">
        <v>5073</v>
      </c>
      <c r="H520" s="1250"/>
      <c r="I520" s="1250" t="e">
        <v>#DIV/0!</v>
      </c>
      <c r="J520" s="1250">
        <v>4.7542313440067062E-2</v>
      </c>
      <c r="K520" s="1250">
        <v>4.1322288567888811E-3</v>
      </c>
      <c r="L520" s="1250">
        <v>6.8970004759165652E-3</v>
      </c>
      <c r="M520" s="1250">
        <v>-1.8664999376656881E-2</v>
      </c>
      <c r="N520" s="1250"/>
      <c r="O520" s="1250"/>
      <c r="P520" s="1250"/>
      <c r="Q520" s="1250">
        <v>3.1162345927590124E-2</v>
      </c>
      <c r="R520" s="1250">
        <v>0.12082731215585855</v>
      </c>
      <c r="S520" s="1250">
        <v>2.2724354596417841E-2</v>
      </c>
      <c r="T520" s="1250">
        <v>4.0270003105216598E-2</v>
      </c>
      <c r="U520" s="1250">
        <v>4.1451713193004579E-2</v>
      </c>
      <c r="V520" s="1250">
        <v>6.9908102228463762E-4</v>
      </c>
      <c r="W520" s="1250">
        <v>-5.9388099577723759E-3</v>
      </c>
      <c r="X520" s="1250">
        <v>4.4492158919039217E-2</v>
      </c>
      <c r="Y520" s="1250">
        <v>5.4594203717976564E-3</v>
      </c>
      <c r="Z520" s="1250">
        <v>4.5018965447842653E-2</v>
      </c>
      <c r="AA520" s="1250">
        <v>9.3914732930735961E-2</v>
      </c>
      <c r="AB520" s="1250">
        <v>1.2175455573655994E-2</v>
      </c>
      <c r="AC520" s="1250">
        <v>3.6756567062502306E-2</v>
      </c>
      <c r="AD520" s="1250">
        <v>4.0399781408092098E-2</v>
      </c>
      <c r="AE520" s="1250">
        <v>4.0945334131379824E-2</v>
      </c>
      <c r="AF520" s="1250">
        <v>4.0557186040095873E-2</v>
      </c>
      <c r="AG520" s="1250">
        <v>3.3184606560032928E-2</v>
      </c>
      <c r="AH520" s="1250">
        <v>3.3215757804865027E-2</v>
      </c>
      <c r="AI520" s="1250">
        <v>3.3253766569202682E-2</v>
      </c>
      <c r="AJ520" s="1250">
        <v>3.3281766622324856E-2</v>
      </c>
      <c r="AK520" s="1250">
        <v>3.3391332610551439E-2</v>
      </c>
      <c r="AL520" s="1250">
        <v>3.3496844863811541E-2</v>
      </c>
      <c r="AM520" s="1250">
        <v>3.3597357622752587E-2</v>
      </c>
      <c r="AN520" s="1250">
        <v>3.369761589297951E-2</v>
      </c>
      <c r="AO520" s="1250">
        <v>3.3793659093181709E-2</v>
      </c>
      <c r="AP520" s="1250">
        <v>3.388780058068435E-2</v>
      </c>
    </row>
    <row r="521" spans="3:256" ht="15.6" customHeight="1">
      <c r="P521" s="1250"/>
    </row>
    <row r="522" spans="3:256" ht="15.6" customHeight="1">
      <c r="F522" s="2477"/>
    </row>
    <row r="523" spans="3:256" ht="15.6" customHeight="1">
      <c r="F523" s="2520" t="s">
        <v>43</v>
      </c>
      <c r="U523" s="2742">
        <v>24933500</v>
      </c>
      <c r="V523" s="2742">
        <v>29492300</v>
      </c>
      <c r="W523" s="2742">
        <v>26493300</v>
      </c>
      <c r="X523" s="2742">
        <v>32181400</v>
      </c>
      <c r="Y523" s="2742">
        <v>25512700</v>
      </c>
      <c r="Z523" s="2742">
        <v>26409500</v>
      </c>
      <c r="AA523" s="2742">
        <v>26565700</v>
      </c>
      <c r="AB523" s="2742">
        <v>27644213</v>
      </c>
      <c r="AC523" s="2742">
        <v>28335400</v>
      </c>
      <c r="AD523" s="2742">
        <v>29043700</v>
      </c>
      <c r="AE523" s="2742">
        <v>29769900</v>
      </c>
      <c r="AF523" s="2742">
        <v>30514100</v>
      </c>
      <c r="AG523" s="2742">
        <v>31277000</v>
      </c>
      <c r="AH523" s="2742">
        <v>32058800</v>
      </c>
      <c r="AI523" s="2742">
        <v>32860400</v>
      </c>
      <c r="AJ523" s="2742">
        <v>33682000</v>
      </c>
      <c r="AK523" s="2742">
        <v>34524200</v>
      </c>
      <c r="AL523" s="2742">
        <v>35387200</v>
      </c>
      <c r="AM523" s="2742">
        <v>36271800</v>
      </c>
      <c r="AN523" s="2742">
        <v>37178500</v>
      </c>
      <c r="AO523" s="2742">
        <v>38108000</v>
      </c>
      <c r="AP523" s="2742">
        <v>39060800</v>
      </c>
    </row>
    <row r="524" spans="3:256" ht="15.6" customHeight="1">
      <c r="F524" s="2520" t="s">
        <v>5074</v>
      </c>
      <c r="U524" s="2742">
        <v>298491100</v>
      </c>
      <c r="V524" s="2742">
        <v>294158400</v>
      </c>
      <c r="W524" s="2742">
        <v>295235300</v>
      </c>
      <c r="X524" s="2742">
        <v>303861600</v>
      </c>
      <c r="Y524" s="2742">
        <v>312364900</v>
      </c>
      <c r="Z524" s="2742">
        <v>326679000</v>
      </c>
      <c r="AA524" s="2742">
        <v>359683012.17841417</v>
      </c>
      <c r="AB524" s="2742">
        <v>363307253.21392429</v>
      </c>
      <c r="AC524" s="2742">
        <v>376986100</v>
      </c>
      <c r="AD524" s="2742">
        <v>392652700</v>
      </c>
      <c r="AE524" s="2742">
        <v>409193000</v>
      </c>
      <c r="AF524" s="2742">
        <v>426251900</v>
      </c>
      <c r="AG524" s="2742">
        <v>440646600</v>
      </c>
      <c r="AH524" s="2742">
        <v>455540100</v>
      </c>
      <c r="AI524" s="2742">
        <v>470953000</v>
      </c>
      <c r="AJ524" s="2742">
        <v>486899200</v>
      </c>
      <c r="AK524" s="2742">
        <v>503439900</v>
      </c>
      <c r="AL524" s="2742">
        <v>520597000</v>
      </c>
      <c r="AM524" s="2742">
        <v>538392000</v>
      </c>
      <c r="AN524" s="2742">
        <v>556850100</v>
      </c>
      <c r="AO524" s="2742">
        <v>575995000</v>
      </c>
      <c r="AP524" s="2742">
        <v>595852800</v>
      </c>
    </row>
    <row r="525" spans="3:256" ht="15.6" customHeight="1">
      <c r="F525" s="2743"/>
    </row>
    <row r="526" spans="3:256" ht="15.6" customHeight="1">
      <c r="F526" s="2743"/>
    </row>
    <row r="527" spans="3:256" ht="15.6" customHeight="1">
      <c r="F527" s="2510" t="s">
        <v>628</v>
      </c>
      <c r="V527" s="2742">
        <v>225604600</v>
      </c>
      <c r="W527" s="2742">
        <v>232326500</v>
      </c>
      <c r="X527" s="2742">
        <v>237029800</v>
      </c>
      <c r="Y527" s="2742">
        <v>246290900</v>
      </c>
      <c r="Z527" s="2742">
        <v>259051400</v>
      </c>
      <c r="AA527" s="2742">
        <v>282766003.88361418</v>
      </c>
      <c r="AB527" s="2742">
        <v>286284211.85562426</v>
      </c>
      <c r="AC527" s="2742">
        <v>298037900</v>
      </c>
      <c r="AD527" s="2742">
        <v>311730700</v>
      </c>
      <c r="AE527" s="2742">
        <v>326247500</v>
      </c>
      <c r="AF527" s="2742">
        <v>341232900</v>
      </c>
      <c r="AG527" s="2742">
        <v>353501800</v>
      </c>
      <c r="AH527" s="2742">
        <v>366216900</v>
      </c>
      <c r="AI527" s="2742">
        <v>379396300</v>
      </c>
      <c r="AJ527" s="2742">
        <v>393054000</v>
      </c>
      <c r="AK527" s="2742">
        <v>407248900</v>
      </c>
      <c r="AL527" s="2742">
        <v>422001200</v>
      </c>
      <c r="AM527" s="2742">
        <v>437331600</v>
      </c>
      <c r="AN527" s="2742">
        <v>453263200</v>
      </c>
      <c r="AO527" s="2742">
        <v>469818600</v>
      </c>
      <c r="AP527" s="2742">
        <v>487021800</v>
      </c>
    </row>
    <row r="528" spans="3:256" ht="15.6" customHeight="1">
      <c r="F528" s="2510" t="s">
        <v>630</v>
      </c>
      <c r="V528" s="2742">
        <v>38200000</v>
      </c>
      <c r="W528" s="2742">
        <v>35102100</v>
      </c>
      <c r="X528" s="2742">
        <v>38685700</v>
      </c>
      <c r="Y528" s="2742">
        <v>41439000</v>
      </c>
      <c r="Z528" s="2742">
        <v>41239300</v>
      </c>
      <c r="AA528" s="2742">
        <v>41876432</v>
      </c>
      <c r="AB528" s="2742">
        <v>42264182</v>
      </c>
      <c r="AC528" s="2742">
        <v>43320700</v>
      </c>
      <c r="AD528" s="2742">
        <v>44403900</v>
      </c>
      <c r="AE528" s="2742">
        <v>45514300</v>
      </c>
      <c r="AF528" s="2742">
        <v>46652100</v>
      </c>
      <c r="AG528" s="2742">
        <v>47818700</v>
      </c>
      <c r="AH528" s="2742">
        <v>49014000</v>
      </c>
      <c r="AI528" s="2742">
        <v>50239600</v>
      </c>
      <c r="AJ528" s="2742">
        <v>51495700</v>
      </c>
      <c r="AK528" s="2742">
        <v>52782900</v>
      </c>
      <c r="AL528" s="2742">
        <v>54102600</v>
      </c>
      <c r="AM528" s="2742">
        <v>55455100</v>
      </c>
      <c r="AN528" s="2742">
        <v>56841700</v>
      </c>
      <c r="AO528" s="2742">
        <v>58263000</v>
      </c>
      <c r="AP528" s="2742">
        <v>59719300</v>
      </c>
    </row>
    <row r="529" spans="1:42" ht="15.6" customHeight="1">
      <c r="F529" s="2510" t="s">
        <v>631</v>
      </c>
      <c r="V529" s="2742">
        <v>12579300</v>
      </c>
      <c r="W529" s="2742">
        <v>10738700</v>
      </c>
      <c r="X529" s="2742">
        <v>12335700</v>
      </c>
      <c r="Y529" s="2742">
        <v>12595200</v>
      </c>
      <c r="Z529" s="2742">
        <v>12919900</v>
      </c>
      <c r="AA529" s="2742">
        <v>14621617</v>
      </c>
      <c r="AB529" s="2742">
        <v>15391643</v>
      </c>
      <c r="AC529" s="2742">
        <v>15776600</v>
      </c>
      <c r="AD529" s="2742">
        <v>16171000</v>
      </c>
      <c r="AE529" s="2742">
        <v>16575400</v>
      </c>
      <c r="AF529" s="2742">
        <v>16989700</v>
      </c>
      <c r="AG529" s="2742">
        <v>17414400</v>
      </c>
      <c r="AH529" s="2742">
        <v>17849600</v>
      </c>
      <c r="AI529" s="2742">
        <v>18295800</v>
      </c>
      <c r="AJ529" s="2742">
        <v>18753000</v>
      </c>
      <c r="AK529" s="2742">
        <v>19221900</v>
      </c>
      <c r="AL529" s="2742">
        <v>19702400</v>
      </c>
      <c r="AM529" s="2742">
        <v>20194900</v>
      </c>
      <c r="AN529" s="2742">
        <v>20699700</v>
      </c>
      <c r="AO529" s="2742">
        <v>21217200</v>
      </c>
      <c r="AP529" s="2742">
        <v>21747700</v>
      </c>
    </row>
    <row r="530" spans="1:42" ht="15.6" customHeight="1">
      <c r="F530" s="2510" t="s">
        <v>634</v>
      </c>
      <c r="V530" s="2742">
        <v>24424300</v>
      </c>
      <c r="W530" s="2742">
        <v>22231400</v>
      </c>
      <c r="X530" s="2742">
        <v>17668100</v>
      </c>
      <c r="Y530" s="2742">
        <v>19673600</v>
      </c>
      <c r="Z530" s="2742">
        <v>20362200</v>
      </c>
      <c r="AA530" s="2742">
        <v>19376000</v>
      </c>
      <c r="AB530" s="2742">
        <v>19908000</v>
      </c>
      <c r="AC530" s="2742">
        <v>20405700</v>
      </c>
      <c r="AD530" s="2742">
        <v>20915800</v>
      </c>
      <c r="AE530" s="2742">
        <v>21438800</v>
      </c>
      <c r="AF530" s="2742">
        <v>21974700</v>
      </c>
      <c r="AG530" s="2742">
        <v>22524100</v>
      </c>
      <c r="AH530" s="2742">
        <v>23087100</v>
      </c>
      <c r="AI530" s="2742">
        <v>23664400</v>
      </c>
      <c r="AJ530" s="2742">
        <v>24256100</v>
      </c>
      <c r="AK530" s="2742">
        <v>24862600</v>
      </c>
      <c r="AL530" s="2742">
        <v>25484100</v>
      </c>
      <c r="AM530" s="2742">
        <v>26121200</v>
      </c>
      <c r="AN530" s="2742">
        <v>26774200</v>
      </c>
      <c r="AO530" s="2742">
        <v>27443600</v>
      </c>
      <c r="AP530" s="2742">
        <v>28129700</v>
      </c>
    </row>
    <row r="531" spans="1:42" ht="15.6" customHeight="1">
      <c r="F531" s="2510" t="s">
        <v>637</v>
      </c>
      <c r="V531" s="2742">
        <v>42842800</v>
      </c>
      <c r="W531" s="2742">
        <v>41329900</v>
      </c>
      <c r="X531" s="2742">
        <v>49579900</v>
      </c>
      <c r="Y531" s="2742">
        <v>40860300</v>
      </c>
      <c r="Z531" s="2742">
        <v>42922800</v>
      </c>
      <c r="AA531" s="2742">
        <v>46352917.560000002</v>
      </c>
      <c r="AB531" s="2742">
        <v>46651173.560000002</v>
      </c>
      <c r="AC531" s="2742">
        <v>47817200</v>
      </c>
      <c r="AD531" s="2742">
        <v>49012800</v>
      </c>
      <c r="AE531" s="2742">
        <v>50238100</v>
      </c>
      <c r="AF531" s="2742">
        <v>51494000</v>
      </c>
      <c r="AG531" s="2742">
        <v>52781600</v>
      </c>
      <c r="AH531" s="2742">
        <v>54101200</v>
      </c>
      <c r="AI531" s="2742">
        <v>55453800</v>
      </c>
      <c r="AJ531" s="2742">
        <v>56840200</v>
      </c>
      <c r="AK531" s="2742">
        <v>58261200</v>
      </c>
      <c r="AL531" s="2742">
        <v>59717800</v>
      </c>
      <c r="AM531" s="2742">
        <v>61210700</v>
      </c>
      <c r="AN531" s="2742">
        <v>62740700</v>
      </c>
      <c r="AO531" s="2742">
        <v>64309200</v>
      </c>
      <c r="AP531" s="2742">
        <v>65917200</v>
      </c>
    </row>
    <row r="532" spans="1:42" ht="15.6" customHeight="1">
      <c r="F532" s="2521" t="s">
        <v>640</v>
      </c>
      <c r="V532" s="2742">
        <v>-20000300</v>
      </c>
      <c r="W532" s="2742">
        <v>-20000000</v>
      </c>
      <c r="X532" s="2742">
        <v>-19256200</v>
      </c>
      <c r="Y532" s="2742">
        <v>-22981400</v>
      </c>
      <c r="Z532" s="2742">
        <v>-23407100</v>
      </c>
      <c r="AA532" s="2742">
        <v>-18744258.265199997</v>
      </c>
      <c r="AB532" s="2742">
        <v>-19547744.201700002</v>
      </c>
      <c r="AC532" s="2742">
        <v>-20036600</v>
      </c>
      <c r="AD532" s="2742">
        <v>-20537800</v>
      </c>
      <c r="AE532" s="2742">
        <v>-21051200</v>
      </c>
      <c r="AF532" s="2742">
        <v>-21577400</v>
      </c>
      <c r="AG532" s="2742">
        <v>-22117000</v>
      </c>
      <c r="AH532" s="2742">
        <v>-22669900</v>
      </c>
      <c r="AI532" s="2742">
        <v>-23236500</v>
      </c>
      <c r="AJ532" s="2742">
        <v>-23817800</v>
      </c>
      <c r="AK532" s="2742">
        <v>-24413400</v>
      </c>
      <c r="AL532" s="2742">
        <v>-25023900</v>
      </c>
      <c r="AM532" s="2742">
        <v>-25649700</v>
      </c>
      <c r="AN532" s="2742">
        <v>-26290900</v>
      </c>
      <c r="AO532" s="2742">
        <v>-26948600</v>
      </c>
      <c r="AP532" s="2742">
        <v>-27622100</v>
      </c>
    </row>
    <row r="533" spans="1:42" ht="15.6" customHeight="1">
      <c r="F533" s="2448" t="s">
        <v>37</v>
      </c>
      <c r="V533" s="2744">
        <v>323650700</v>
      </c>
      <c r="W533" s="2744">
        <v>321728600</v>
      </c>
      <c r="X533" s="2744">
        <v>336043000</v>
      </c>
      <c r="Y533" s="2744">
        <v>337877600</v>
      </c>
      <c r="Z533" s="2744">
        <v>353088500</v>
      </c>
      <c r="AA533" s="2744">
        <v>386248712.17841417</v>
      </c>
      <c r="AB533" s="2744">
        <v>390951466.21392429</v>
      </c>
      <c r="AC533" s="2744">
        <v>405321500</v>
      </c>
      <c r="AD533" s="2744">
        <v>421696400</v>
      </c>
      <c r="AE533" s="2744">
        <v>438962900</v>
      </c>
      <c r="AF533" s="2744">
        <v>456766000</v>
      </c>
      <c r="AG533" s="2744">
        <v>471923600</v>
      </c>
      <c r="AH533" s="2744">
        <v>487598900</v>
      </c>
      <c r="AI533" s="2744">
        <v>503813400</v>
      </c>
      <c r="AJ533" s="2744">
        <v>520581200</v>
      </c>
      <c r="AK533" s="2744">
        <v>537964100</v>
      </c>
      <c r="AL533" s="2744">
        <v>555984200</v>
      </c>
      <c r="AM533" s="2744">
        <v>574663800</v>
      </c>
      <c r="AN533" s="2744">
        <v>594028600</v>
      </c>
      <c r="AO533" s="2744">
        <v>614103000</v>
      </c>
      <c r="AP533" s="2744">
        <v>634913600</v>
      </c>
    </row>
    <row r="534" spans="1:42" ht="15.6" customHeight="1">
      <c r="A534" s="2737">
        <v>0</v>
      </c>
      <c r="F534" s="2510" t="s">
        <v>827</v>
      </c>
      <c r="V534" s="2742">
        <v>0</v>
      </c>
      <c r="W534" s="2742">
        <v>0</v>
      </c>
      <c r="X534" s="2742">
        <v>0</v>
      </c>
      <c r="Y534" s="2742">
        <v>0</v>
      </c>
      <c r="Z534" s="2742">
        <v>0</v>
      </c>
      <c r="AA534" s="2742">
        <v>0</v>
      </c>
      <c r="AB534" s="2742">
        <v>0</v>
      </c>
      <c r="AC534" s="2742">
        <v>0</v>
      </c>
      <c r="AD534" s="2742">
        <v>0</v>
      </c>
      <c r="AE534" s="2742">
        <v>0</v>
      </c>
      <c r="AF534" s="2742">
        <v>0</v>
      </c>
      <c r="AG534" s="2742">
        <v>0</v>
      </c>
      <c r="AH534" s="2742">
        <v>0</v>
      </c>
      <c r="AI534" s="2742">
        <v>0</v>
      </c>
      <c r="AJ534" s="2742">
        <v>0</v>
      </c>
      <c r="AK534" s="2742">
        <v>0</v>
      </c>
      <c r="AL534" s="2742">
        <v>0</v>
      </c>
      <c r="AM534" s="2742">
        <v>0</v>
      </c>
      <c r="AN534" s="2742">
        <v>0</v>
      </c>
      <c r="AO534" s="2742">
        <v>0</v>
      </c>
      <c r="AP534" s="2742">
        <v>0</v>
      </c>
    </row>
    <row r="539" spans="1:42" ht="15.6" customHeight="1">
      <c r="X539" s="1250"/>
    </row>
    <row r="540" spans="1:42" ht="15.6" customHeight="1">
      <c r="X540" s="1250"/>
    </row>
    <row r="541" spans="1:42" ht="15.6" customHeight="1">
      <c r="X541" s="1250"/>
    </row>
    <row r="542" spans="1:42" ht="15.6" customHeight="1">
      <c r="X542" s="1250"/>
    </row>
    <row r="543" spans="1:42" ht="15.6" customHeight="1">
      <c r="X543" s="1250"/>
    </row>
    <row r="544" spans="1:42" ht="15.6" customHeight="1">
      <c r="X544" s="1250"/>
    </row>
    <row r="545" spans="24:24" ht="15.6" customHeight="1">
      <c r="X545" s="1250"/>
    </row>
  </sheetData>
  <conditionalFormatting sqref="B7:B17">
    <cfRule type="cellIs" dxfId="118" priority="2" stopIfTrue="1" operator="notEqual">
      <formula>0</formula>
    </cfRule>
  </conditionalFormatting>
  <conditionalFormatting sqref="A436:B443 A5:B89 A91:B396">
    <cfRule type="cellIs" dxfId="117" priority="3" stopIfTrue="1" operator="greaterThan">
      <formula>0</formula>
    </cfRule>
  </conditionalFormatting>
  <conditionalFormatting sqref="A90:B90">
    <cfRule type="cellIs" dxfId="116" priority="1" stopIfTrue="1" operator="greaterThan">
      <formula>0</formula>
    </cfRule>
  </conditionalFormatting>
  <printOptions horizontalCentered="1" gridLines="1"/>
  <pageMargins left="0.37" right="0.16" top="0.31" bottom="0.18" header="1" footer="0.16"/>
  <pageSetup paperSize="17" scale="44" fitToWidth="2" orientation="portrait" cellComments="asDisplayed" r:id="rId1"/>
  <headerFooter alignWithMargins="0">
    <oddFooter>&amp;F</oddFooter>
  </headerFooter>
  <legacyDrawing r:id="rId2"/>
</worksheet>
</file>

<file path=xl/worksheets/sheet83.xml><?xml version="1.0" encoding="utf-8"?>
<worksheet xmlns="http://schemas.openxmlformats.org/spreadsheetml/2006/main" xmlns:r="http://schemas.openxmlformats.org/officeDocument/2006/relationships">
  <sheetPr>
    <pageSetUpPr fitToPage="1"/>
  </sheetPr>
  <dimension ref="A1:IV313"/>
  <sheetViews>
    <sheetView workbookViewId="0">
      <selection sqref="A1:XFD1048576"/>
    </sheetView>
  </sheetViews>
  <sheetFormatPr defaultColWidth="9" defaultRowHeight="15" customHeight="1"/>
  <cols>
    <col min="1" max="2" width="11.33203125" style="2522" customWidth="1"/>
    <col min="3" max="4" width="2.33203125" style="2447" customWidth="1"/>
    <col min="5" max="5" width="4.33203125" style="2447" customWidth="1"/>
    <col min="6" max="6" width="9" style="2447" customWidth="1"/>
    <col min="7" max="7" width="1.6640625" style="2447" customWidth="1"/>
    <col min="8" max="8" width="2.33203125" style="2447" customWidth="1"/>
    <col min="9" max="9" width="32.33203125" style="2447" customWidth="1"/>
    <col min="10" max="10" width="11.33203125" style="2447" hidden="1" customWidth="1"/>
    <col min="11" max="11" width="17.33203125" style="2447" hidden="1" customWidth="1"/>
    <col min="12" max="12" width="21.21875" style="2447" hidden="1" customWidth="1"/>
    <col min="13" max="13" width="27.109375" style="2447" hidden="1" customWidth="1"/>
    <col min="14" max="14" width="10.44140625" style="2447" hidden="1" customWidth="1"/>
    <col min="15" max="16" width="16.21875" style="2447" hidden="1" customWidth="1"/>
    <col min="17" max="20" width="2.44140625" style="2447" customWidth="1"/>
    <col min="21" max="23" width="2" style="2447" customWidth="1"/>
    <col min="24" max="41" width="16.21875" style="2447" customWidth="1"/>
    <col min="42" max="59" width="6.88671875" style="2447" customWidth="1"/>
    <col min="60" max="16384" width="9" style="2447"/>
  </cols>
  <sheetData>
    <row r="1" spans="1:139" ht="31.9" customHeight="1" thickBot="1">
      <c r="A1" s="2517" t="s">
        <v>14</v>
      </c>
      <c r="B1" s="2518" t="s">
        <v>15</v>
      </c>
      <c r="G1" s="2745" t="s">
        <v>195</v>
      </c>
    </row>
    <row r="2" spans="1:139" ht="15" customHeight="1">
      <c r="G2" s="2745"/>
    </row>
    <row r="3" spans="1:139" ht="15" customHeight="1">
      <c r="A3" s="2522" t="s">
        <v>18</v>
      </c>
      <c r="G3" s="2745"/>
    </row>
    <row r="4" spans="1:139" ht="15" customHeight="1">
      <c r="A4" s="2746">
        <v>0</v>
      </c>
      <c r="B4" s="2747" t="s">
        <v>127</v>
      </c>
      <c r="G4" s="2745"/>
      <c r="H4" s="2447" t="s">
        <v>5075</v>
      </c>
    </row>
    <row r="5" spans="1:139" ht="15" customHeight="1">
      <c r="A5" s="2748"/>
      <c r="B5" s="2748"/>
      <c r="G5" s="2745"/>
      <c r="H5" s="2447" t="s">
        <v>5076</v>
      </c>
      <c r="I5" s="2749"/>
    </row>
    <row r="6" spans="1:139" ht="15" customHeight="1">
      <c r="A6" s="2750" t="s">
        <v>600</v>
      </c>
      <c r="B6" s="2751"/>
      <c r="H6" s="2447" t="s">
        <v>5077</v>
      </c>
      <c r="I6" s="2749"/>
    </row>
    <row r="7" spans="1:139" ht="15" customHeight="1">
      <c r="A7" s="2752" t="s">
        <v>5078</v>
      </c>
      <c r="B7" s="2753">
        <v>0</v>
      </c>
      <c r="G7" s="2745"/>
    </row>
    <row r="8" spans="1:139" ht="15" customHeight="1">
      <c r="A8" s="2754" t="s">
        <v>5079</v>
      </c>
      <c r="B8" s="2755">
        <v>0</v>
      </c>
      <c r="C8" s="5"/>
      <c r="D8" s="5"/>
      <c r="E8" s="5"/>
      <c r="F8" s="5"/>
      <c r="G8" s="29" t="s">
        <v>5080</v>
      </c>
      <c r="H8" s="5"/>
      <c r="I8" s="5"/>
      <c r="J8" s="5"/>
      <c r="K8" s="2756"/>
      <c r="L8" s="2757"/>
      <c r="M8" s="2757"/>
      <c r="N8" s="2757"/>
      <c r="O8" s="2757"/>
      <c r="P8" s="2757"/>
      <c r="Q8" s="2757"/>
      <c r="R8" s="2757"/>
      <c r="S8" s="2757"/>
      <c r="T8" s="2757"/>
      <c r="U8" s="2757"/>
      <c r="V8" s="2757"/>
      <c r="W8" s="2757"/>
      <c r="X8" s="2757">
        <v>8231146304.3240204</v>
      </c>
      <c r="Y8" s="2757">
        <v>8369179880.6504831</v>
      </c>
      <c r="Z8" s="2757">
        <v>8527789486.611537</v>
      </c>
      <c r="AA8" s="2757">
        <v>8649726757.8335419</v>
      </c>
      <c r="AB8" s="2757">
        <v>8712767913.4707794</v>
      </c>
      <c r="AC8" s="2757">
        <v>8752704526.4278812</v>
      </c>
      <c r="AD8" s="2757">
        <v>8820428041.6895199</v>
      </c>
      <c r="AE8" s="2757">
        <v>8825600852.8819237</v>
      </c>
      <c r="AF8" s="2757">
        <v>8783093652.7261238</v>
      </c>
      <c r="AG8" s="2757">
        <v>8609268204.7755604</v>
      </c>
      <c r="AH8" s="2757">
        <v>8435798651.9656353</v>
      </c>
      <c r="AI8" s="2757">
        <v>8262424952.9653168</v>
      </c>
      <c r="AJ8" s="2757">
        <v>8089063031.4898376</v>
      </c>
      <c r="AK8" s="2757">
        <v>7916216509.2336416</v>
      </c>
      <c r="AL8" s="2757">
        <v>7743375617.4417982</v>
      </c>
      <c r="AM8" s="2757">
        <v>7570537256.5992804</v>
      </c>
      <c r="AN8" s="2757">
        <v>7398079881.8967485</v>
      </c>
      <c r="AO8" s="2757">
        <v>7227223172.2025785</v>
      </c>
    </row>
    <row r="9" spans="1:139" ht="15" customHeight="1">
      <c r="A9" s="2758"/>
      <c r="B9" s="2759"/>
      <c r="I9" s="2749"/>
      <c r="AP9" s="2525"/>
      <c r="AQ9" s="2525"/>
      <c r="AR9" s="2525"/>
      <c r="AS9" s="2525"/>
      <c r="AT9" s="2525"/>
      <c r="AU9" s="2525"/>
      <c r="AV9" s="2525"/>
      <c r="AW9" s="2525"/>
      <c r="AX9" s="2525"/>
      <c r="AY9" s="2525"/>
      <c r="AZ9" s="2525"/>
      <c r="BA9" s="2525"/>
      <c r="BB9" s="2525"/>
      <c r="BC9" s="2525"/>
      <c r="BD9" s="2525"/>
      <c r="BE9" s="2525"/>
      <c r="BF9" s="2525"/>
      <c r="BG9" s="2525"/>
      <c r="BH9" s="2525"/>
      <c r="BI9" s="2525"/>
      <c r="BJ9" s="2525"/>
      <c r="BK9" s="2525"/>
      <c r="BL9" s="2525"/>
      <c r="BM9" s="2525"/>
      <c r="BN9" s="2525"/>
      <c r="BO9" s="2525"/>
      <c r="BP9" s="2525"/>
      <c r="BQ9" s="2525"/>
      <c r="BR9" s="2525"/>
      <c r="BS9" s="2525"/>
      <c r="BT9" s="2525"/>
      <c r="BU9" s="2525"/>
      <c r="BV9" s="2525"/>
      <c r="BW9" s="2525"/>
      <c r="BX9" s="2525"/>
      <c r="BY9" s="2525"/>
      <c r="BZ9" s="2525"/>
      <c r="CA9" s="2525"/>
      <c r="CB9" s="2525"/>
      <c r="CC9" s="2525"/>
      <c r="CD9" s="2525"/>
      <c r="CE9" s="2525"/>
      <c r="CF9" s="2525"/>
      <c r="CG9" s="2525"/>
      <c r="CH9" s="2525"/>
      <c r="CI9" s="2525"/>
      <c r="CJ9" s="2525"/>
      <c r="CK9" s="2525"/>
      <c r="CL9" s="2525"/>
      <c r="CM9" s="2525"/>
      <c r="CN9" s="2525"/>
      <c r="CO9" s="2525"/>
      <c r="CP9" s="2525"/>
      <c r="CQ9" s="2525"/>
      <c r="CR9" s="2525"/>
      <c r="CS9" s="2525"/>
      <c r="CT9" s="2525"/>
      <c r="CU9" s="2525"/>
      <c r="CV9" s="2525"/>
      <c r="CW9" s="2525"/>
      <c r="CX9" s="2525"/>
      <c r="CY9" s="2525"/>
      <c r="CZ9" s="2525"/>
      <c r="DA9" s="2525"/>
      <c r="DB9" s="2525"/>
      <c r="DC9" s="2525"/>
      <c r="DD9" s="2525"/>
      <c r="DE9" s="2525"/>
      <c r="DF9" s="2525"/>
      <c r="DG9" s="2525"/>
      <c r="DH9" s="2525"/>
      <c r="DI9" s="2525"/>
      <c r="DJ9" s="2525"/>
      <c r="DK9" s="2525"/>
      <c r="DL9" s="2525"/>
      <c r="DM9" s="2525"/>
      <c r="DN9" s="2525"/>
      <c r="DO9" s="2525"/>
      <c r="DP9" s="2525"/>
      <c r="DQ9" s="2525"/>
      <c r="DR9" s="2525"/>
      <c r="DS9" s="2525"/>
      <c r="DT9" s="2525"/>
      <c r="DU9" s="2525"/>
      <c r="DV9" s="2525"/>
      <c r="DW9" s="2525"/>
      <c r="DX9" s="2525"/>
      <c r="DY9" s="2525"/>
      <c r="DZ9" s="2525"/>
      <c r="EA9" s="2525"/>
      <c r="EB9" s="2525"/>
      <c r="EC9" s="2525"/>
      <c r="ED9" s="2525"/>
      <c r="EE9" s="2525"/>
      <c r="EF9" s="2525"/>
      <c r="EG9" s="2525"/>
      <c r="EH9" s="2525"/>
      <c r="EI9" s="2525"/>
    </row>
    <row r="10" spans="1:139" ht="15" customHeight="1">
      <c r="A10" s="2754"/>
      <c r="B10" s="2759"/>
      <c r="G10" s="2661"/>
      <c r="H10" s="2616"/>
      <c r="I10" s="2616"/>
      <c r="J10" s="2760"/>
      <c r="K10" s="2760"/>
      <c r="L10" s="2760"/>
      <c r="M10" s="2760"/>
      <c r="P10" s="2760"/>
      <c r="Q10" s="2760"/>
      <c r="R10" s="2760"/>
      <c r="S10" s="2760"/>
      <c r="T10" s="2760"/>
      <c r="U10" s="2761"/>
      <c r="V10" s="2760"/>
      <c r="W10" s="2762"/>
      <c r="X10" s="2761" t="s">
        <v>5081</v>
      </c>
      <c r="Y10" s="2762"/>
      <c r="Z10" s="2762"/>
      <c r="AA10" s="2762"/>
      <c r="AB10" s="2762"/>
      <c r="AC10" s="2762"/>
      <c r="AD10" s="2762"/>
      <c r="AE10" s="2762"/>
      <c r="AF10" s="2762"/>
      <c r="AG10" s="2762"/>
      <c r="AH10" s="2762"/>
      <c r="AI10" s="2762"/>
      <c r="AJ10" s="2762"/>
      <c r="AK10" s="2762"/>
      <c r="AL10" s="2762"/>
      <c r="AM10" s="2762"/>
      <c r="AN10" s="2762"/>
      <c r="AO10" s="2763"/>
      <c r="AP10" s="2525"/>
      <c r="AQ10" s="2525"/>
      <c r="AR10" s="2525"/>
      <c r="AS10" s="2525"/>
      <c r="AT10" s="2525"/>
      <c r="AU10" s="2525"/>
      <c r="AV10" s="2525"/>
      <c r="AW10" s="2525"/>
      <c r="AX10" s="2525"/>
      <c r="AY10" s="2525"/>
      <c r="AZ10" s="2525"/>
      <c r="BA10" s="2525"/>
      <c r="BB10" s="2525"/>
      <c r="BC10" s="2525"/>
      <c r="BD10" s="2525"/>
      <c r="BE10" s="2525"/>
      <c r="BF10" s="2525"/>
      <c r="BG10" s="2525"/>
      <c r="BH10" s="2525"/>
      <c r="BI10" s="2525"/>
      <c r="BJ10" s="2525"/>
      <c r="BK10" s="2525"/>
      <c r="BL10" s="2525"/>
      <c r="BM10" s="2525"/>
      <c r="BN10" s="2525"/>
      <c r="BO10" s="2525"/>
      <c r="BP10" s="2525"/>
      <c r="BQ10" s="2525"/>
      <c r="BR10" s="2525"/>
      <c r="BS10" s="2525"/>
      <c r="BT10" s="2525"/>
      <c r="BU10" s="2525"/>
      <c r="BV10" s="2525"/>
      <c r="BW10" s="2525"/>
      <c r="BX10" s="2525"/>
      <c r="BY10" s="2525"/>
      <c r="BZ10" s="2525"/>
      <c r="CA10" s="2525"/>
      <c r="CB10" s="2525"/>
      <c r="CC10" s="2525"/>
      <c r="CD10" s="2525"/>
      <c r="CE10" s="2525"/>
      <c r="CF10" s="2525"/>
      <c r="CG10" s="2525"/>
      <c r="CH10" s="2525"/>
      <c r="CI10" s="2525"/>
      <c r="CJ10" s="2525"/>
      <c r="CK10" s="2525"/>
      <c r="CL10" s="2525"/>
      <c r="CM10" s="2525"/>
      <c r="CN10" s="2525"/>
      <c r="CO10" s="2525"/>
      <c r="CP10" s="2525"/>
      <c r="CQ10" s="2525"/>
      <c r="CR10" s="2525"/>
      <c r="CS10" s="2525"/>
      <c r="CT10" s="2525"/>
      <c r="CU10" s="2525"/>
      <c r="CV10" s="2525"/>
      <c r="CW10" s="2525"/>
      <c r="CX10" s="2525"/>
      <c r="CY10" s="2525"/>
      <c r="CZ10" s="2525"/>
      <c r="DA10" s="2525"/>
      <c r="DB10" s="2525"/>
      <c r="DC10" s="2525"/>
      <c r="DD10" s="2525"/>
      <c r="DE10" s="2525"/>
      <c r="DF10" s="2525"/>
      <c r="DG10" s="2525"/>
      <c r="DH10" s="2525"/>
      <c r="DI10" s="2525"/>
      <c r="DJ10" s="2525"/>
      <c r="DK10" s="2525"/>
      <c r="DL10" s="2525"/>
      <c r="DM10" s="2525"/>
      <c r="DN10" s="2525"/>
      <c r="DO10" s="2525"/>
      <c r="DP10" s="2525"/>
      <c r="DQ10" s="2525"/>
      <c r="DR10" s="2525"/>
      <c r="DS10" s="2525"/>
      <c r="DT10" s="2525"/>
      <c r="DU10" s="2525"/>
      <c r="DV10" s="2525"/>
      <c r="DW10" s="2525"/>
      <c r="DX10" s="2525"/>
      <c r="DY10" s="2525"/>
      <c r="DZ10" s="2525"/>
      <c r="EA10" s="2525"/>
      <c r="EB10" s="2525"/>
      <c r="EC10" s="2525"/>
      <c r="ED10" s="2525"/>
      <c r="EE10" s="2525"/>
      <c r="EF10" s="2525"/>
      <c r="EG10" s="2525"/>
      <c r="EH10" s="2525"/>
      <c r="EI10" s="2525"/>
    </row>
    <row r="11" spans="1:139" ht="15" customHeight="1">
      <c r="A11" s="2754"/>
      <c r="B11" s="2764"/>
      <c r="G11" s="2765"/>
      <c r="H11" s="2625"/>
      <c r="I11" s="2766" t="s">
        <v>22</v>
      </c>
      <c r="J11" s="2767">
        <v>1999</v>
      </c>
      <c r="K11" s="2767">
        <v>2000</v>
      </c>
      <c r="L11" s="2767">
        <v>2001</v>
      </c>
      <c r="M11" s="2767">
        <v>2002</v>
      </c>
      <c r="N11" s="2767">
        <v>2003</v>
      </c>
      <c r="O11" s="2767">
        <v>2004</v>
      </c>
      <c r="P11" s="2767">
        <v>2005</v>
      </c>
      <c r="Q11" s="2767">
        <v>2006</v>
      </c>
      <c r="R11" s="2767">
        <v>2007</v>
      </c>
      <c r="S11" s="2767">
        <v>2008</v>
      </c>
      <c r="T11" s="2767">
        <v>2009</v>
      </c>
      <c r="U11" s="2767">
        <v>2010</v>
      </c>
      <c r="V11" s="2767">
        <v>2011</v>
      </c>
      <c r="W11" s="2767">
        <v>2012</v>
      </c>
      <c r="X11" s="2767">
        <v>2013</v>
      </c>
      <c r="Y11" s="2767">
        <v>2014</v>
      </c>
      <c r="Z11" s="2767">
        <v>2015</v>
      </c>
      <c r="AA11" s="2767">
        <v>2016</v>
      </c>
      <c r="AB11" s="2767">
        <v>2017</v>
      </c>
      <c r="AC11" s="2767">
        <v>2018</v>
      </c>
      <c r="AD11" s="2767">
        <v>2019</v>
      </c>
      <c r="AE11" s="2767">
        <v>2020</v>
      </c>
      <c r="AF11" s="2767">
        <v>2021</v>
      </c>
      <c r="AG11" s="2767">
        <v>2022</v>
      </c>
      <c r="AH11" s="2767">
        <v>2023</v>
      </c>
      <c r="AI11" s="2767">
        <v>2024</v>
      </c>
      <c r="AJ11" s="2767">
        <v>2025</v>
      </c>
      <c r="AK11" s="2767">
        <v>2026</v>
      </c>
      <c r="AL11" s="2767">
        <v>2027</v>
      </c>
      <c r="AM11" s="2767">
        <v>2028</v>
      </c>
      <c r="AN11" s="2767">
        <v>2029</v>
      </c>
      <c r="AO11" s="2767">
        <v>2030</v>
      </c>
    </row>
    <row r="12" spans="1:139" ht="15" customHeight="1">
      <c r="A12" s="2754"/>
      <c r="B12" s="2764"/>
      <c r="G12" s="2668" t="s">
        <v>5082</v>
      </c>
      <c r="H12" s="2521"/>
      <c r="I12" s="2648"/>
      <c r="J12" s="2768"/>
      <c r="K12" s="2768"/>
      <c r="L12" s="2768"/>
      <c r="M12" s="2768"/>
      <c r="N12" s="2768"/>
      <c r="O12" s="2768"/>
      <c r="P12" s="2768"/>
      <c r="Q12" s="2768"/>
      <c r="R12" s="2768"/>
      <c r="S12" s="2768"/>
      <c r="T12" s="2768"/>
      <c r="U12" s="2769"/>
      <c r="V12" s="2769"/>
      <c r="W12" s="2769"/>
      <c r="X12" s="2769"/>
      <c r="Y12" s="2769"/>
      <c r="Z12" s="2769"/>
      <c r="AA12" s="2769"/>
      <c r="AB12" s="2769"/>
      <c r="AC12" s="2769"/>
      <c r="AD12" s="2769"/>
      <c r="AE12" s="2769"/>
      <c r="AF12" s="2769"/>
      <c r="AG12" s="2769"/>
      <c r="AH12" s="2769"/>
      <c r="AI12" s="2769"/>
      <c r="AJ12" s="2769"/>
      <c r="AK12" s="2769"/>
      <c r="AL12" s="2769"/>
      <c r="AM12" s="2769"/>
      <c r="AN12" s="2769"/>
      <c r="AO12" s="2769"/>
    </row>
    <row r="13" spans="1:139" ht="15" customHeight="1">
      <c r="A13" s="2754"/>
      <c r="B13" s="2764"/>
      <c r="G13" s="2642"/>
      <c r="H13" s="2521" t="s">
        <v>5083</v>
      </c>
      <c r="I13" s="2648"/>
      <c r="J13" s="2770"/>
      <c r="K13" s="2770"/>
      <c r="L13" s="2770"/>
      <c r="M13" s="2770"/>
      <c r="N13" s="2770"/>
      <c r="O13" s="2770"/>
      <c r="P13" s="2770"/>
      <c r="Q13" s="2770"/>
      <c r="R13" s="2770"/>
      <c r="S13" s="2770"/>
      <c r="T13" s="2770"/>
      <c r="U13" s="2771"/>
      <c r="V13" s="2772"/>
      <c r="W13" s="2772"/>
      <c r="X13" s="2772">
        <v>2.3948800541940689E-2</v>
      </c>
      <c r="Y13" s="2772">
        <v>2.6767197707514359E-2</v>
      </c>
      <c r="Z13" s="2772">
        <v>2.861053765541231E-2</v>
      </c>
      <c r="AA13" s="2772">
        <v>2.8863991488606536E-2</v>
      </c>
      <c r="AB13" s="2772">
        <v>2.8332612957658147E-2</v>
      </c>
      <c r="AC13" s="2772">
        <v>2.7882275919493434E-2</v>
      </c>
      <c r="AD13" s="2772">
        <v>2.7349598349746793E-2</v>
      </c>
      <c r="AE13" s="2772">
        <v>2.7015158486414819E-2</v>
      </c>
      <c r="AF13" s="2772">
        <v>2.6825951841092235E-2</v>
      </c>
      <c r="AG13" s="2772">
        <v>2.7044787885507585E-2</v>
      </c>
      <c r="AH13" s="2772">
        <v>2.7271840139849596E-2</v>
      </c>
      <c r="AI13" s="2772">
        <v>2.7508107295735391E-2</v>
      </c>
      <c r="AJ13" s="2772">
        <v>2.775446193161232E-2</v>
      </c>
      <c r="AK13" s="2772">
        <v>2.8009783657638822E-2</v>
      </c>
      <c r="AL13" s="2772">
        <v>2.8276483341223457E-2</v>
      </c>
      <c r="AM13" s="2772">
        <v>2.8555351379289506E-2</v>
      </c>
      <c r="AN13" s="2772">
        <v>2.8852801159783396E-2</v>
      </c>
      <c r="AO13" s="2772">
        <v>2.9165862854223502E-2</v>
      </c>
    </row>
    <row r="14" spans="1:139" ht="15" customHeight="1">
      <c r="A14" s="2773"/>
      <c r="B14" s="2774"/>
      <c r="G14" s="2642"/>
      <c r="H14" s="2521" t="s">
        <v>28</v>
      </c>
      <c r="I14" s="2648"/>
      <c r="J14" s="2770"/>
      <c r="K14" s="2770"/>
      <c r="L14" s="2770"/>
      <c r="M14" s="2770"/>
      <c r="N14" s="2770"/>
      <c r="O14" s="2770"/>
      <c r="P14" s="2770"/>
      <c r="Q14" s="2770"/>
      <c r="R14" s="2770"/>
      <c r="S14" s="2770"/>
      <c r="T14" s="2770"/>
      <c r="U14" s="2771"/>
      <c r="V14" s="2772"/>
      <c r="W14" s="2772"/>
      <c r="X14" s="2772">
        <v>1.7076573832039053E-2</v>
      </c>
      <c r="Y14" s="2772">
        <v>1.7585421135095283E-2</v>
      </c>
      <c r="Z14" s="2772">
        <v>1.7579105765226411E-2</v>
      </c>
      <c r="AA14" s="2772">
        <v>1.7541730509245429E-2</v>
      </c>
      <c r="AB14" s="2772">
        <v>1.7641276816867404E-2</v>
      </c>
      <c r="AC14" s="2772">
        <v>1.7085024551765342E-2</v>
      </c>
      <c r="AD14" s="2772">
        <v>1.6481739000302663E-2</v>
      </c>
      <c r="AE14" s="2772">
        <v>1.6000249312620517E-2</v>
      </c>
      <c r="AF14" s="2772">
        <v>1.5603572103886141E-2</v>
      </c>
      <c r="AG14" s="2772">
        <v>1.5570780829704796E-2</v>
      </c>
      <c r="AH14" s="2772">
        <v>1.5549038310836417E-2</v>
      </c>
      <c r="AI14" s="2772">
        <v>1.553684855033736E-2</v>
      </c>
      <c r="AJ14" s="2772">
        <v>1.5525521820134038E-2</v>
      </c>
      <c r="AK14" s="2772">
        <v>1.5522925638935162E-2</v>
      </c>
      <c r="AL14" s="2772">
        <v>1.5522140106540905E-2</v>
      </c>
      <c r="AM14" s="2772">
        <v>1.5521311459422428E-2</v>
      </c>
      <c r="AN14" s="2772">
        <v>1.5519644793797031E-2</v>
      </c>
      <c r="AO14" s="2772">
        <v>1.5514461709549808E-2</v>
      </c>
    </row>
    <row r="15" spans="1:139" ht="15" customHeight="1">
      <c r="A15" s="2775"/>
      <c r="B15" s="2776"/>
      <c r="G15" s="2642"/>
      <c r="H15" s="2521" t="s">
        <v>3072</v>
      </c>
      <c r="I15" s="2648"/>
      <c r="J15" s="2770"/>
      <c r="K15" s="2770"/>
      <c r="L15" s="2770"/>
      <c r="M15" s="2770"/>
      <c r="N15" s="2770"/>
      <c r="O15" s="2770"/>
      <c r="P15" s="2770"/>
      <c r="Q15" s="2770"/>
      <c r="R15" s="2770"/>
      <c r="S15" s="2770"/>
      <c r="T15" s="2770"/>
      <c r="U15" s="2771"/>
      <c r="V15" s="2772"/>
      <c r="W15" s="2772"/>
      <c r="X15" s="2772">
        <v>0</v>
      </c>
      <c r="Y15" s="2772">
        <v>0</v>
      </c>
      <c r="Z15" s="2772">
        <v>0</v>
      </c>
      <c r="AA15" s="2772">
        <v>0</v>
      </c>
      <c r="AB15" s="2772">
        <v>0</v>
      </c>
      <c r="AC15" s="2772">
        <v>0</v>
      </c>
      <c r="AD15" s="2772">
        <v>0</v>
      </c>
      <c r="AE15" s="2772">
        <v>0</v>
      </c>
      <c r="AF15" s="2772">
        <v>0</v>
      </c>
      <c r="AG15" s="2772">
        <v>0</v>
      </c>
      <c r="AH15" s="2772">
        <v>0</v>
      </c>
      <c r="AI15" s="2772">
        <v>0</v>
      </c>
      <c r="AJ15" s="2772">
        <v>0</v>
      </c>
      <c r="AK15" s="2772">
        <v>0</v>
      </c>
      <c r="AL15" s="2772">
        <v>0</v>
      </c>
      <c r="AM15" s="2772">
        <v>0</v>
      </c>
      <c r="AN15" s="2772">
        <v>0</v>
      </c>
      <c r="AO15" s="2772">
        <v>0</v>
      </c>
    </row>
    <row r="16" spans="1:139" ht="15" customHeight="1">
      <c r="G16" s="2642"/>
      <c r="H16" s="2521" t="s">
        <v>5084</v>
      </c>
      <c r="I16" s="2648"/>
      <c r="J16" s="2770"/>
      <c r="K16" s="2770"/>
      <c r="L16" s="2770"/>
      <c r="M16" s="2770"/>
      <c r="N16" s="2770"/>
      <c r="O16" s="2770"/>
      <c r="P16" s="2770"/>
      <c r="Q16" s="2770"/>
      <c r="R16" s="2770"/>
      <c r="S16" s="2770"/>
      <c r="T16" s="2770"/>
      <c r="U16" s="2771"/>
      <c r="V16" s="2772"/>
      <c r="W16" s="2772"/>
      <c r="X16" s="2772">
        <v>0</v>
      </c>
      <c r="Y16" s="2772">
        <v>0</v>
      </c>
      <c r="Z16" s="2772">
        <v>0</v>
      </c>
      <c r="AA16" s="2772">
        <v>0</v>
      </c>
      <c r="AB16" s="2772">
        <v>0</v>
      </c>
      <c r="AC16" s="2772">
        <v>0</v>
      </c>
      <c r="AD16" s="2772">
        <v>0</v>
      </c>
      <c r="AE16" s="2772">
        <v>0</v>
      </c>
      <c r="AF16" s="2772">
        <v>0</v>
      </c>
      <c r="AG16" s="2772">
        <v>0</v>
      </c>
      <c r="AH16" s="2772">
        <v>0</v>
      </c>
      <c r="AI16" s="2772">
        <v>0</v>
      </c>
      <c r="AJ16" s="2772">
        <v>0</v>
      </c>
      <c r="AK16" s="2772">
        <v>0</v>
      </c>
      <c r="AL16" s="2772">
        <v>0</v>
      </c>
      <c r="AM16" s="2772">
        <v>0</v>
      </c>
      <c r="AN16" s="2772">
        <v>0</v>
      </c>
      <c r="AO16" s="2772">
        <v>0</v>
      </c>
    </row>
    <row r="17" spans="7:41" ht="15" customHeight="1">
      <c r="G17" s="2642"/>
      <c r="H17" s="2521" t="s">
        <v>5085</v>
      </c>
      <c r="I17" s="2648"/>
      <c r="J17" s="2770"/>
      <c r="K17" s="2770"/>
      <c r="L17" s="2770"/>
      <c r="M17" s="2770"/>
      <c r="N17" s="2770"/>
      <c r="O17" s="2770"/>
      <c r="P17" s="2770"/>
      <c r="Q17" s="2770"/>
      <c r="R17" s="2770"/>
      <c r="S17" s="2770"/>
      <c r="T17" s="2770"/>
      <c r="U17" s="2771"/>
      <c r="V17" s="2772"/>
      <c r="W17" s="2772"/>
      <c r="X17" s="2772">
        <v>0.17794054761711695</v>
      </c>
      <c r="Y17" s="2772">
        <v>0.17276348870203756</v>
      </c>
      <c r="Z17" s="2772">
        <v>0.16734966995732803</v>
      </c>
      <c r="AA17" s="2772">
        <v>0.16282095595409715</v>
      </c>
      <c r="AB17" s="2772">
        <v>0.15948901957457223</v>
      </c>
      <c r="AC17" s="2772">
        <v>0.15661728794902632</v>
      </c>
      <c r="AD17" s="2772">
        <v>0.1532872192881983</v>
      </c>
      <c r="AE17" s="2772">
        <v>0.15107106395017136</v>
      </c>
      <c r="AF17" s="2772">
        <v>0.14966559570777904</v>
      </c>
      <c r="AG17" s="2772">
        <v>0.15052089788191311</v>
      </c>
      <c r="AH17" s="2772">
        <v>0.15140633320307731</v>
      </c>
      <c r="AI17" s="2772">
        <v>0.15232718117777713</v>
      </c>
      <c r="AJ17" s="2772">
        <v>0.15328727928014632</v>
      </c>
      <c r="AK17" s="2772">
        <v>0.15427938635112934</v>
      </c>
      <c r="AL17" s="2772">
        <v>0.1553157879273239</v>
      </c>
      <c r="AM17" s="2772">
        <v>0.15639946117341044</v>
      </c>
      <c r="AN17" s="2772">
        <v>0.15752565920006337</v>
      </c>
      <c r="AO17" s="2772">
        <v>0.15867046656401829</v>
      </c>
    </row>
    <row r="18" spans="7:41" ht="15" customHeight="1">
      <c r="H18" s="2521"/>
      <c r="I18" s="2648"/>
      <c r="J18" s="2770"/>
      <c r="K18" s="2770"/>
      <c r="L18" s="2770"/>
      <c r="M18" s="2770"/>
      <c r="N18" s="2770"/>
      <c r="O18" s="2770"/>
      <c r="P18" s="2770"/>
      <c r="Q18" s="2770"/>
      <c r="R18" s="2770"/>
      <c r="S18" s="2770"/>
      <c r="T18" s="2770"/>
      <c r="U18" s="2771"/>
      <c r="V18" s="2772"/>
      <c r="W18" s="2772"/>
      <c r="X18" s="2772"/>
      <c r="Y18" s="2772"/>
      <c r="Z18" s="2772"/>
      <c r="AA18" s="2772"/>
      <c r="AB18" s="2772"/>
      <c r="AC18" s="2772"/>
      <c r="AD18" s="2772"/>
      <c r="AE18" s="2772"/>
      <c r="AF18" s="2772"/>
      <c r="AG18" s="2772"/>
      <c r="AH18" s="2772"/>
      <c r="AI18" s="2772"/>
      <c r="AJ18" s="2772"/>
      <c r="AK18" s="2772"/>
      <c r="AL18" s="2772"/>
      <c r="AM18" s="2772"/>
      <c r="AN18" s="2772"/>
      <c r="AO18" s="2772"/>
    </row>
    <row r="19" spans="7:41" ht="15" customHeight="1">
      <c r="G19" s="2668" t="s">
        <v>2952</v>
      </c>
      <c r="H19" s="2521"/>
      <c r="I19" s="2648"/>
      <c r="J19" s="2770"/>
      <c r="K19" s="2770"/>
      <c r="L19" s="2770"/>
      <c r="M19" s="2770"/>
      <c r="N19" s="2770"/>
      <c r="O19" s="2770"/>
      <c r="P19" s="2770"/>
      <c r="Q19" s="2770"/>
      <c r="R19" s="2770"/>
      <c r="S19" s="2770"/>
      <c r="T19" s="2770"/>
      <c r="U19" s="2771"/>
      <c r="V19" s="2772"/>
      <c r="W19" s="2772"/>
      <c r="X19" s="2772">
        <v>0.16743738762830124</v>
      </c>
      <c r="Y19" s="2772">
        <v>0.16644325419406647</v>
      </c>
      <c r="Z19" s="2772">
        <v>0.16592792269271556</v>
      </c>
      <c r="AA19" s="2772">
        <v>0.1682111555983607</v>
      </c>
      <c r="AB19" s="2772">
        <v>0.17340338238509412</v>
      </c>
      <c r="AC19" s="2772">
        <v>0.1831817322811525</v>
      </c>
      <c r="AD19" s="2772">
        <v>0.19334293170297967</v>
      </c>
      <c r="AE19" s="2772">
        <v>0.20089611908758767</v>
      </c>
      <c r="AF19" s="2772">
        <v>0.20670227362177418</v>
      </c>
      <c r="AG19" s="2772">
        <v>0.20702242352298988</v>
      </c>
      <c r="AH19" s="2772">
        <v>0.20735115282556202</v>
      </c>
      <c r="AI19" s="2772">
        <v>0.20769216812351862</v>
      </c>
      <c r="AJ19" s="2772">
        <v>0.20804754412395268</v>
      </c>
      <c r="AK19" s="2772">
        <v>0.20840492485007742</v>
      </c>
      <c r="AL19" s="2772">
        <v>0.20877811085120082</v>
      </c>
      <c r="AM19" s="2772">
        <v>0.20916778693364541</v>
      </c>
      <c r="AN19" s="2772">
        <v>0.20956625174326654</v>
      </c>
      <c r="AO19" s="2772">
        <v>0.2099556580980243</v>
      </c>
    </row>
    <row r="20" spans="7:41" ht="15" customHeight="1">
      <c r="G20" s="2642"/>
      <c r="H20" s="2521"/>
      <c r="I20" s="2648"/>
      <c r="J20" s="2770"/>
      <c r="K20" s="2770"/>
      <c r="L20" s="2770"/>
      <c r="M20" s="2770"/>
      <c r="N20" s="2770"/>
      <c r="O20" s="2770"/>
      <c r="P20" s="2770"/>
      <c r="Q20" s="2770"/>
      <c r="R20" s="2770"/>
      <c r="S20" s="2770"/>
      <c r="T20" s="2770"/>
      <c r="U20" s="2771"/>
      <c r="V20" s="2772"/>
      <c r="W20" s="2772"/>
      <c r="X20" s="2772"/>
      <c r="Y20" s="2772"/>
      <c r="Z20" s="2772"/>
      <c r="AA20" s="2772"/>
      <c r="AB20" s="2772"/>
      <c r="AC20" s="2772"/>
      <c r="AD20" s="2772"/>
      <c r="AE20" s="2772"/>
      <c r="AF20" s="2772"/>
      <c r="AG20" s="2772"/>
      <c r="AH20" s="2772"/>
      <c r="AI20" s="2772"/>
      <c r="AJ20" s="2772"/>
      <c r="AK20" s="2772"/>
      <c r="AL20" s="2772"/>
      <c r="AM20" s="2772"/>
      <c r="AN20" s="2772"/>
      <c r="AO20" s="2772"/>
    </row>
    <row r="21" spans="7:41" ht="15" customHeight="1">
      <c r="G21" s="2668" t="s">
        <v>5086</v>
      </c>
      <c r="H21" s="2521"/>
      <c r="I21" s="2648"/>
      <c r="J21" s="2770"/>
      <c r="K21" s="2770"/>
      <c r="L21" s="2770"/>
      <c r="M21" s="2770"/>
      <c r="N21" s="2770"/>
      <c r="O21" s="2770"/>
      <c r="P21" s="2770"/>
      <c r="Q21" s="2770"/>
      <c r="R21" s="2770"/>
      <c r="S21" s="2770"/>
      <c r="T21" s="2770"/>
      <c r="U21" s="2771"/>
      <c r="V21" s="2772"/>
      <c r="W21" s="2772"/>
      <c r="X21" s="2772">
        <v>1.4035077566648513E-2</v>
      </c>
      <c r="Y21" s="2772">
        <v>1.6005113534409234E-2</v>
      </c>
      <c r="Z21" s="2772">
        <v>1.5605261433953046E-2</v>
      </c>
      <c r="AA21" s="2772">
        <v>1.5007047323212281E-2</v>
      </c>
      <c r="AB21" s="2772">
        <v>1.5039296565629821E-2</v>
      </c>
      <c r="AC21" s="2772">
        <v>1.5861892715833634E-2</v>
      </c>
      <c r="AD21" s="2772">
        <v>1.666331936898352E-2</v>
      </c>
      <c r="AE21" s="2772">
        <v>1.6144778555260204E-2</v>
      </c>
      <c r="AF21" s="2772">
        <v>1.5641512434661321E-2</v>
      </c>
      <c r="AG21" s="2772">
        <v>1.5364181873186215E-2</v>
      </c>
      <c r="AH21" s="2772">
        <v>1.5074785642599483E-2</v>
      </c>
      <c r="AI21" s="2772">
        <v>1.4773065742677569E-2</v>
      </c>
      <c r="AJ21" s="2772">
        <v>1.4458391999891719E-2</v>
      </c>
      <c r="AK21" s="2772">
        <v>1.4129014536167725E-2</v>
      </c>
      <c r="AL21" s="2772">
        <v>1.3784922405065785E-2</v>
      </c>
      <c r="AM21" s="2772">
        <v>1.3425113597149537E-2</v>
      </c>
      <c r="AN21" s="2772">
        <v>1.3047820704737517E-2</v>
      </c>
      <c r="AO21" s="2772">
        <v>1.2649715055049695E-2</v>
      </c>
    </row>
    <row r="22" spans="7:41" ht="15" customHeight="1">
      <c r="G22" s="2642"/>
      <c r="H22" s="2521"/>
      <c r="I22" s="2648"/>
      <c r="J22" s="2770"/>
      <c r="K22" s="2770"/>
      <c r="L22" s="2770"/>
      <c r="M22" s="2770"/>
      <c r="N22" s="2770"/>
      <c r="O22" s="2770"/>
      <c r="P22" s="2770"/>
      <c r="Q22" s="2770"/>
      <c r="R22" s="2770"/>
      <c r="S22" s="2770"/>
      <c r="T22" s="2770"/>
      <c r="U22" s="2771"/>
      <c r="V22" s="2772"/>
      <c r="W22" s="2772"/>
      <c r="X22" s="2772"/>
      <c r="Y22" s="2772"/>
      <c r="Z22" s="2772"/>
      <c r="AA22" s="2772"/>
      <c r="AB22" s="2772"/>
      <c r="AC22" s="2772"/>
      <c r="AD22" s="2772"/>
      <c r="AE22" s="2772"/>
      <c r="AF22" s="2772"/>
      <c r="AG22" s="2772"/>
      <c r="AH22" s="2772"/>
      <c r="AI22" s="2772"/>
      <c r="AJ22" s="2772"/>
      <c r="AK22" s="2772"/>
      <c r="AL22" s="2772"/>
      <c r="AM22" s="2772"/>
      <c r="AN22" s="2772"/>
      <c r="AO22" s="2772"/>
    </row>
    <row r="23" spans="7:41" ht="15" customHeight="1">
      <c r="G23" s="2668" t="s">
        <v>901</v>
      </c>
      <c r="H23" s="2521"/>
      <c r="I23" s="2648"/>
      <c r="J23" s="2770"/>
      <c r="K23" s="2770"/>
      <c r="L23" s="2770"/>
      <c r="M23" s="2770"/>
      <c r="N23" s="2770"/>
      <c r="O23" s="2770"/>
      <c r="P23" s="2770"/>
      <c r="Q23" s="2770"/>
      <c r="R23" s="2770"/>
      <c r="S23" s="2770"/>
      <c r="T23" s="2770"/>
      <c r="U23" s="2771"/>
      <c r="V23" s="2772"/>
      <c r="W23" s="2772"/>
      <c r="X23" s="2772"/>
      <c r="Y23" s="2772"/>
      <c r="Z23" s="2772"/>
      <c r="AA23" s="2772"/>
      <c r="AB23" s="2772"/>
      <c r="AC23" s="2772"/>
      <c r="AD23" s="2772"/>
      <c r="AE23" s="2772"/>
      <c r="AF23" s="2772"/>
      <c r="AG23" s="2772"/>
      <c r="AH23" s="2772"/>
      <c r="AI23" s="2772"/>
      <c r="AJ23" s="2772"/>
      <c r="AK23" s="2772"/>
      <c r="AL23" s="2772"/>
      <c r="AM23" s="2772"/>
      <c r="AN23" s="2772"/>
      <c r="AO23" s="2772"/>
    </row>
    <row r="24" spans="7:41" ht="15" customHeight="1">
      <c r="G24" s="2668"/>
      <c r="H24" s="2521" t="s">
        <v>5087</v>
      </c>
      <c r="I24" s="2648"/>
      <c r="J24" s="2770"/>
      <c r="K24" s="2770"/>
      <c r="L24" s="2770"/>
      <c r="M24" s="2770"/>
      <c r="N24" s="2770"/>
      <c r="O24" s="2770"/>
      <c r="P24" s="2770"/>
      <c r="Q24" s="2770"/>
      <c r="R24" s="2770"/>
      <c r="S24" s="2770"/>
      <c r="T24" s="2770"/>
      <c r="U24" s="2771"/>
      <c r="V24" s="2772"/>
      <c r="W24" s="2772"/>
      <c r="X24" s="2772">
        <v>6.0448472126932967E-2</v>
      </c>
      <c r="Y24" s="2772">
        <v>6.2035951087294872E-2</v>
      </c>
      <c r="Z24" s="2772">
        <v>6.3914572242088338E-2</v>
      </c>
      <c r="AA24" s="2772">
        <v>6.4841837382381667E-2</v>
      </c>
      <c r="AB24" s="2772">
        <v>6.4967840733204718E-2</v>
      </c>
      <c r="AC24" s="2772">
        <v>6.3230070416328651E-2</v>
      </c>
      <c r="AD24" s="2772">
        <v>6.0968787602135054E-2</v>
      </c>
      <c r="AE24" s="2772">
        <v>5.9158293336767517E-2</v>
      </c>
      <c r="AF24" s="2772">
        <v>5.7661250630653707E-2</v>
      </c>
      <c r="AG24" s="2772">
        <v>5.700593734731596E-2</v>
      </c>
      <c r="AH24" s="2772">
        <v>5.6321239857982881E-2</v>
      </c>
      <c r="AI24" s="2772">
        <v>5.5607146481789597E-2</v>
      </c>
      <c r="AJ24" s="2772">
        <v>5.4862362712474751E-2</v>
      </c>
      <c r="AK24" s="2772">
        <v>5.408143459967623E-2</v>
      </c>
      <c r="AL24" s="2772">
        <v>5.3265604199191748E-2</v>
      </c>
      <c r="AM24" s="2772">
        <v>5.2412560659915126E-2</v>
      </c>
      <c r="AN24" s="2772">
        <v>5.1517118758668032E-2</v>
      </c>
      <c r="AO24" s="2772">
        <v>5.0692658141212946E-2</v>
      </c>
    </row>
    <row r="25" spans="7:41" ht="15" customHeight="1">
      <c r="G25" s="2642"/>
      <c r="H25" s="2521" t="s">
        <v>5088</v>
      </c>
      <c r="I25" s="2648"/>
      <c r="J25" s="2770"/>
      <c r="K25" s="2770"/>
      <c r="L25" s="2770"/>
      <c r="M25" s="2770"/>
      <c r="N25" s="2770"/>
      <c r="O25" s="2770"/>
      <c r="P25" s="2770"/>
      <c r="Q25" s="2770"/>
      <c r="R25" s="2770"/>
      <c r="S25" s="2770"/>
      <c r="T25" s="2770"/>
      <c r="U25" s="2771"/>
      <c r="V25" s="2772"/>
      <c r="W25" s="2772"/>
      <c r="X25" s="2772">
        <v>4.833326151815738E-2</v>
      </c>
      <c r="Y25" s="2772">
        <v>5.7638528469979654E-2</v>
      </c>
      <c r="Z25" s="2772">
        <v>6.8536132138640724E-2</v>
      </c>
      <c r="AA25" s="2772">
        <v>7.7541515395474575E-2</v>
      </c>
      <c r="AB25" s="2772">
        <v>8.0522763991154434E-2</v>
      </c>
      <c r="AC25" s="2772">
        <v>8.1969583025226084E-2</v>
      </c>
      <c r="AD25" s="2772">
        <v>8.2563658683690908E-2</v>
      </c>
      <c r="AE25" s="2772">
        <v>8.1327737808404882E-2</v>
      </c>
      <c r="AF25" s="2772">
        <v>7.978535065839755E-2</v>
      </c>
      <c r="AG25" s="2772">
        <v>7.9421182552136385E-2</v>
      </c>
      <c r="AH25" s="2772">
        <v>7.9062057007472542E-2</v>
      </c>
      <c r="AI25" s="2772">
        <v>7.8687005283650885E-2</v>
      </c>
      <c r="AJ25" s="2772">
        <v>7.8295762496683963E-2</v>
      </c>
      <c r="AK25" s="2772">
        <v>7.7882311482964248E-2</v>
      </c>
      <c r="AL25" s="2772">
        <v>7.7450496027588578E-2</v>
      </c>
      <c r="AM25" s="2772">
        <v>7.6998937928156735E-2</v>
      </c>
      <c r="AN25" s="2772">
        <v>7.6523859715586534E-2</v>
      </c>
      <c r="AO25" s="2772">
        <v>7.6013936699401374E-2</v>
      </c>
    </row>
    <row r="26" spans="7:41" ht="15" customHeight="1">
      <c r="G26" s="2642"/>
      <c r="H26" s="2521" t="s">
        <v>5089</v>
      </c>
      <c r="I26" s="2648"/>
      <c r="J26" s="2770"/>
      <c r="K26" s="2770"/>
      <c r="L26" s="2770"/>
      <c r="M26" s="2770"/>
      <c r="N26" s="2770"/>
      <c r="O26" s="2770"/>
      <c r="P26" s="2770"/>
      <c r="Q26" s="2770"/>
      <c r="R26" s="2770"/>
      <c r="S26" s="2770"/>
      <c r="T26" s="2770"/>
      <c r="U26" s="2771"/>
      <c r="V26" s="2772"/>
      <c r="W26" s="2772"/>
      <c r="X26" s="2772">
        <v>6.4325703569650838E-2</v>
      </c>
      <c r="Y26" s="2772">
        <v>6.4826253591949226E-2</v>
      </c>
      <c r="Z26" s="2772">
        <v>6.6231504556779966E-2</v>
      </c>
      <c r="AA26" s="2772">
        <v>6.6729801084341636E-2</v>
      </c>
      <c r="AB26" s="2772">
        <v>6.8301784537180235E-2</v>
      </c>
      <c r="AC26" s="2772">
        <v>6.8149278318129156E-2</v>
      </c>
      <c r="AD26" s="2772">
        <v>6.7412311288502738E-2</v>
      </c>
      <c r="AE26" s="2772">
        <v>6.5936730280444417E-2</v>
      </c>
      <c r="AF26" s="2772">
        <v>6.4616972998449568E-2</v>
      </c>
      <c r="AG26" s="2772">
        <v>6.4249663809515342E-2</v>
      </c>
      <c r="AH26" s="2772">
        <v>6.386452357250906E-2</v>
      </c>
      <c r="AI26" s="2772">
        <v>6.3462472045575077E-2</v>
      </c>
      <c r="AJ26" s="2772">
        <v>6.3043095723537834E-2</v>
      </c>
      <c r="AK26" s="2772">
        <v>6.2638410691860991E-2</v>
      </c>
      <c r="AL26" s="2772">
        <v>6.2215755173574964E-2</v>
      </c>
      <c r="AM26" s="2772">
        <v>6.1773780051666512E-2</v>
      </c>
      <c r="AN26" s="2772">
        <v>6.1308147437757386E-2</v>
      </c>
      <c r="AO26" s="2772">
        <v>6.0807706885190944E-2</v>
      </c>
    </row>
    <row r="27" spans="7:41" ht="15" customHeight="1">
      <c r="G27" s="2642"/>
      <c r="H27" s="2521" t="s">
        <v>5090</v>
      </c>
      <c r="I27" s="2648"/>
      <c r="J27" s="2770"/>
      <c r="K27" s="2770"/>
      <c r="L27" s="2770"/>
      <c r="M27" s="2770"/>
      <c r="N27" s="2770"/>
      <c r="O27" s="2770"/>
      <c r="P27" s="2770"/>
      <c r="Q27" s="2770"/>
      <c r="R27" s="2770"/>
      <c r="S27" s="2770"/>
      <c r="T27" s="2770"/>
      <c r="U27" s="2771"/>
      <c r="V27" s="2772"/>
      <c r="W27" s="2772"/>
      <c r="X27" s="2772">
        <v>2.7255973582915018E-2</v>
      </c>
      <c r="Y27" s="2772">
        <v>2.6215189321237873E-2</v>
      </c>
      <c r="Z27" s="2772">
        <v>2.5161249542997977E-2</v>
      </c>
      <c r="AA27" s="2772">
        <v>2.4478197568820227E-2</v>
      </c>
      <c r="AB27" s="2772">
        <v>2.5069842122097785E-2</v>
      </c>
      <c r="AC27" s="2772">
        <v>2.6049771222249427E-2</v>
      </c>
      <c r="AD27" s="2772">
        <v>3.0581871333146146E-2</v>
      </c>
      <c r="AE27" s="2772">
        <v>3.7279239029748626E-2</v>
      </c>
      <c r="AF27" s="2772">
        <v>4.2670844976041608E-2</v>
      </c>
      <c r="AG27" s="2772">
        <v>4.2360417122129769E-2</v>
      </c>
      <c r="AH27" s="2772">
        <v>4.2035422075064166E-2</v>
      </c>
      <c r="AI27" s="2772">
        <v>4.1696296600798863E-2</v>
      </c>
      <c r="AJ27" s="2772">
        <v>4.1342573890679697E-2</v>
      </c>
      <c r="AK27" s="2772">
        <v>4.097068976227166E-2</v>
      </c>
      <c r="AL27" s="2772">
        <v>4.058217382455389E-2</v>
      </c>
      <c r="AM27" s="2772">
        <v>4.0175904244544085E-2</v>
      </c>
      <c r="AN27" s="2772">
        <v>3.9748603583683366E-2</v>
      </c>
      <c r="AO27" s="2772">
        <v>3.9292201492159444E-2</v>
      </c>
    </row>
    <row r="28" spans="7:41" ht="15" customHeight="1">
      <c r="G28" s="2642"/>
      <c r="H28" s="2521" t="s">
        <v>5091</v>
      </c>
      <c r="I28" s="2648"/>
      <c r="J28" s="2770"/>
      <c r="K28" s="2770"/>
      <c r="L28" s="2770"/>
      <c r="M28" s="2770"/>
      <c r="N28" s="2770"/>
      <c r="O28" s="2770"/>
      <c r="P28" s="2770"/>
      <c r="Q28" s="2770"/>
      <c r="R28" s="2770"/>
      <c r="S28" s="2770"/>
      <c r="T28" s="2770"/>
      <c r="U28" s="2771"/>
      <c r="V28" s="2772"/>
      <c r="W28" s="2772"/>
      <c r="X28" s="2772">
        <v>8.6283037076217192E-2</v>
      </c>
      <c r="Y28" s="2772">
        <v>8.3285575025844091E-2</v>
      </c>
      <c r="Z28" s="2772">
        <v>8.0940717652067229E-2</v>
      </c>
      <c r="AA28" s="2772">
        <v>7.9730031655092737E-2</v>
      </c>
      <c r="AB28" s="2772">
        <v>7.8452634105554975E-2</v>
      </c>
      <c r="AC28" s="2772">
        <v>7.6614384655021767E-2</v>
      </c>
      <c r="AD28" s="2772">
        <v>7.4201409710111216E-2</v>
      </c>
      <c r="AE28" s="2772">
        <v>7.2166252346346327E-2</v>
      </c>
      <c r="AF28" s="2772">
        <v>7.04927991863534E-2</v>
      </c>
      <c r="AG28" s="2772">
        <v>6.98525312061163E-2</v>
      </c>
      <c r="AH28" s="2772">
        <v>6.9182956925989816E-2</v>
      </c>
      <c r="AI28" s="2772">
        <v>6.8484472395907811E-2</v>
      </c>
      <c r="AJ28" s="2772">
        <v>6.7755947792759327E-2</v>
      </c>
      <c r="AK28" s="2772">
        <v>6.6990117836867411E-2</v>
      </c>
      <c r="AL28" s="2772">
        <v>6.6186697808104974E-2</v>
      </c>
      <c r="AM28" s="2772">
        <v>6.5347220329676839E-2</v>
      </c>
      <c r="AN28" s="2772">
        <v>6.446519608635233E-2</v>
      </c>
      <c r="AO28" s="2772">
        <v>6.3526995560730798E-2</v>
      </c>
    </row>
    <row r="29" spans="7:41" ht="15" customHeight="1">
      <c r="G29" s="2642"/>
      <c r="H29" s="2521" t="s">
        <v>5092</v>
      </c>
      <c r="I29" s="2648"/>
      <c r="J29" s="2770"/>
      <c r="K29" s="2770"/>
      <c r="L29" s="2770"/>
      <c r="M29" s="2770"/>
      <c r="N29" s="2770"/>
      <c r="O29" s="2770"/>
      <c r="P29" s="2770"/>
      <c r="Q29" s="2770"/>
      <c r="R29" s="2770"/>
      <c r="S29" s="2770"/>
      <c r="T29" s="2770"/>
      <c r="U29" s="2771"/>
      <c r="V29" s="2772"/>
      <c r="W29" s="2772"/>
      <c r="X29" s="2772">
        <v>4.3761368799647548E-3</v>
      </c>
      <c r="Y29" s="2772">
        <v>4.2738864750528956E-3</v>
      </c>
      <c r="Z29" s="2772">
        <v>4.8433666863987217E-3</v>
      </c>
      <c r="AA29" s="2772">
        <v>4.8840747375434356E-3</v>
      </c>
      <c r="AB29" s="2772">
        <v>4.7129274688373357E-3</v>
      </c>
      <c r="AC29" s="2772">
        <v>4.5562345207703636E-3</v>
      </c>
      <c r="AD29" s="2772">
        <v>4.3871006729979895E-3</v>
      </c>
      <c r="AE29" s="2772">
        <v>4.2504570178912683E-3</v>
      </c>
      <c r="AF29" s="2772">
        <v>4.1363066139430025E-3</v>
      </c>
      <c r="AG29" s="2772">
        <v>4.0823794560807076E-3</v>
      </c>
      <c r="AH29" s="2772">
        <v>4.0260599306223997E-3</v>
      </c>
      <c r="AI29" s="2772">
        <v>3.9673294954558876E-3</v>
      </c>
      <c r="AJ29" s="2772">
        <v>3.9060758188310604E-3</v>
      </c>
      <c r="AK29" s="2772">
        <v>3.8606471887507898E-3</v>
      </c>
      <c r="AL29" s="2772">
        <v>3.8149310523163706E-3</v>
      </c>
      <c r="AM29" s="2772">
        <v>3.7671261902423848E-3</v>
      </c>
      <c r="AN29" s="2772">
        <v>3.7168960991677729E-3</v>
      </c>
      <c r="AO29" s="2772">
        <v>3.6634567252608122E-3</v>
      </c>
    </row>
    <row r="30" spans="7:41" ht="15" customHeight="1">
      <c r="G30" s="2642"/>
      <c r="H30" s="2448" t="s">
        <v>5093</v>
      </c>
      <c r="I30" s="2648"/>
      <c r="J30" s="2770"/>
      <c r="K30" s="2770"/>
      <c r="L30" s="2770"/>
      <c r="M30" s="2770"/>
      <c r="N30" s="2770"/>
      <c r="O30" s="2770"/>
      <c r="P30" s="2770"/>
      <c r="Q30" s="2770"/>
      <c r="R30" s="2770"/>
      <c r="S30" s="2770"/>
      <c r="T30" s="2770"/>
      <c r="U30" s="2772"/>
      <c r="V30" s="2772"/>
      <c r="W30" s="2772"/>
      <c r="X30" s="2772">
        <v>0.29102258475383813</v>
      </c>
      <c r="Y30" s="2772">
        <v>0.29827538397135861</v>
      </c>
      <c r="Z30" s="2772">
        <v>0.30962754281897298</v>
      </c>
      <c r="AA30" s="2772">
        <v>0.31820545782365423</v>
      </c>
      <c r="AB30" s="2772">
        <v>0.32202779295802947</v>
      </c>
      <c r="AC30" s="2772">
        <v>0.32056932215772549</v>
      </c>
      <c r="AD30" s="2772">
        <v>0.32011513929058399</v>
      </c>
      <c r="AE30" s="2772">
        <v>0.32011870981960305</v>
      </c>
      <c r="AF30" s="2772">
        <v>0.31936352506383886</v>
      </c>
      <c r="AG30" s="2772">
        <v>0.31697211149329446</v>
      </c>
      <c r="AH30" s="2772">
        <v>0.31449225936964081</v>
      </c>
      <c r="AI30" s="2772">
        <v>0.31190472230317812</v>
      </c>
      <c r="AJ30" s="2772">
        <v>0.30920581843496664</v>
      </c>
      <c r="AK30" s="2772">
        <v>0.30642361156239134</v>
      </c>
      <c r="AL30" s="2772">
        <v>0.30351565808533054</v>
      </c>
      <c r="AM30" s="2772">
        <v>0.30047552940420169</v>
      </c>
      <c r="AN30" s="2772">
        <v>0.29727982168121542</v>
      </c>
      <c r="AO30" s="2772">
        <v>0.29399695550395633</v>
      </c>
    </row>
    <row r="31" spans="7:41" ht="15" customHeight="1">
      <c r="G31" s="2642"/>
      <c r="H31" s="2521"/>
      <c r="I31" s="2648"/>
      <c r="J31" s="2770"/>
      <c r="K31" s="2770"/>
      <c r="L31" s="2770"/>
      <c r="M31" s="2770"/>
      <c r="N31" s="2770"/>
      <c r="O31" s="2770"/>
      <c r="P31" s="2770"/>
      <c r="Q31" s="2770"/>
      <c r="R31" s="2770"/>
      <c r="S31" s="2770"/>
      <c r="T31" s="2770"/>
      <c r="U31" s="2772"/>
      <c r="V31" s="2772"/>
      <c r="W31" s="2772"/>
      <c r="X31" s="2772"/>
      <c r="Y31" s="2772"/>
      <c r="Z31" s="2772"/>
      <c r="AA31" s="2772"/>
      <c r="AB31" s="2772"/>
      <c r="AC31" s="2772"/>
      <c r="AD31" s="2772"/>
      <c r="AE31" s="2772"/>
      <c r="AF31" s="2772"/>
      <c r="AG31" s="2772"/>
      <c r="AH31" s="2772"/>
      <c r="AI31" s="2772"/>
      <c r="AJ31" s="2772"/>
      <c r="AK31" s="2772"/>
      <c r="AL31" s="2772"/>
      <c r="AM31" s="2772"/>
      <c r="AN31" s="2772"/>
      <c r="AO31" s="2772"/>
    </row>
    <row r="32" spans="7:41" ht="15" customHeight="1">
      <c r="G32" s="2668" t="s">
        <v>3405</v>
      </c>
      <c r="H32" s="2521"/>
      <c r="I32" s="2648"/>
      <c r="J32" s="2770"/>
      <c r="K32" s="2770"/>
      <c r="L32" s="2770"/>
      <c r="M32" s="2770"/>
      <c r="N32" s="2770"/>
      <c r="O32" s="2770"/>
      <c r="P32" s="2770"/>
      <c r="Q32" s="2770"/>
      <c r="R32" s="2770"/>
      <c r="S32" s="2770"/>
      <c r="T32" s="2770"/>
      <c r="U32" s="2771"/>
      <c r="V32" s="2772"/>
      <c r="W32" s="2772"/>
      <c r="X32" s="2772">
        <v>3.8599907188272575E-3</v>
      </c>
      <c r="Y32" s="2772">
        <v>3.7417060030876148E-3</v>
      </c>
      <c r="Z32" s="2772">
        <v>3.6185078101595098E-3</v>
      </c>
      <c r="AA32" s="2772">
        <v>3.5146468752342802E-3</v>
      </c>
      <c r="AB32" s="2772">
        <v>3.4367491110493505E-3</v>
      </c>
      <c r="AC32" s="2772">
        <v>3.3688398314736553E-3</v>
      </c>
      <c r="AD32" s="2772">
        <v>3.2911466161158714E-3</v>
      </c>
      <c r="AE32" s="2772">
        <v>3.2374208440573201E-3</v>
      </c>
      <c r="AF32" s="2772">
        <v>3.2010414023165485E-3</v>
      </c>
      <c r="AG32" s="2772">
        <v>3.2125737083911693E-3</v>
      </c>
      <c r="AH32" s="2772">
        <v>3.224445255952372E-3</v>
      </c>
      <c r="AI32" s="2772">
        <v>3.236777744559354E-3</v>
      </c>
      <c r="AJ32" s="2772">
        <v>3.2496341494521121E-3</v>
      </c>
      <c r="AK32" s="2772">
        <v>3.2628412442259631E-3</v>
      </c>
      <c r="AL32" s="2772">
        <v>3.2766355706353172E-3</v>
      </c>
      <c r="AM32" s="2772">
        <v>3.2910586660849454E-3</v>
      </c>
      <c r="AN32" s="2772">
        <v>3.3059854578549623E-3</v>
      </c>
      <c r="AO32" s="2772">
        <v>3.3208891152361475E-3</v>
      </c>
    </row>
    <row r="33" spans="7:41" ht="15" customHeight="1">
      <c r="G33" s="2642"/>
      <c r="H33" s="2521"/>
      <c r="I33" s="2648"/>
      <c r="J33" s="2770"/>
      <c r="K33" s="2770"/>
      <c r="L33" s="2770"/>
      <c r="M33" s="2770"/>
      <c r="N33" s="2770"/>
      <c r="O33" s="2770"/>
      <c r="P33" s="2770"/>
      <c r="Q33" s="2770"/>
      <c r="R33" s="2770"/>
      <c r="S33" s="2770"/>
      <c r="T33" s="2770"/>
      <c r="U33" s="2771"/>
      <c r="V33" s="2772"/>
      <c r="W33" s="2772"/>
      <c r="X33" s="2772"/>
      <c r="Y33" s="2772"/>
      <c r="Z33" s="2772"/>
      <c r="AA33" s="2772"/>
      <c r="AB33" s="2772"/>
      <c r="AC33" s="2772"/>
      <c r="AD33" s="2772"/>
      <c r="AE33" s="2772"/>
      <c r="AF33" s="2772"/>
      <c r="AG33" s="2772"/>
      <c r="AH33" s="2772"/>
      <c r="AI33" s="2772"/>
      <c r="AJ33" s="2772"/>
      <c r="AK33" s="2772"/>
      <c r="AL33" s="2772"/>
      <c r="AM33" s="2772"/>
      <c r="AN33" s="2772"/>
      <c r="AO33" s="2772"/>
    </row>
    <row r="34" spans="7:41" ht="15" customHeight="1">
      <c r="G34" s="2668" t="s">
        <v>2951</v>
      </c>
      <c r="H34" s="2521"/>
      <c r="I34" s="2648"/>
      <c r="J34" s="2770"/>
      <c r="K34" s="2770"/>
      <c r="L34" s="2770"/>
      <c r="M34" s="2770"/>
      <c r="N34" s="2770"/>
      <c r="O34" s="2770"/>
      <c r="P34" s="2770"/>
      <c r="Q34" s="2770"/>
      <c r="R34" s="2770"/>
      <c r="S34" s="2770"/>
      <c r="T34" s="2770"/>
      <c r="U34" s="2771"/>
      <c r="V34" s="2772"/>
      <c r="W34" s="2772"/>
      <c r="X34" s="2772"/>
      <c r="Y34" s="2772"/>
      <c r="Z34" s="2772"/>
      <c r="AA34" s="2772"/>
      <c r="AB34" s="2772"/>
      <c r="AC34" s="2772"/>
      <c r="AD34" s="2772"/>
      <c r="AE34" s="2772"/>
      <c r="AF34" s="2772"/>
      <c r="AG34" s="2772"/>
      <c r="AH34" s="2772"/>
      <c r="AI34" s="2772"/>
      <c r="AJ34" s="2772"/>
      <c r="AK34" s="2772"/>
      <c r="AL34" s="2772"/>
      <c r="AM34" s="2772"/>
      <c r="AN34" s="2772"/>
      <c r="AO34" s="2772"/>
    </row>
    <row r="35" spans="7:41" ht="15" customHeight="1">
      <c r="G35" s="2642"/>
      <c r="H35" s="2521"/>
      <c r="I35" s="2648" t="s">
        <v>5094</v>
      </c>
      <c r="J35" s="2770"/>
      <c r="K35" s="2770"/>
      <c r="L35" s="2770"/>
      <c r="M35" s="2770"/>
      <c r="N35" s="2770"/>
      <c r="O35" s="2770"/>
      <c r="P35" s="2770"/>
      <c r="Q35" s="2770"/>
      <c r="R35" s="2770"/>
      <c r="S35" s="2770"/>
      <c r="T35" s="2770"/>
      <c r="U35" s="2771"/>
      <c r="V35" s="2772"/>
      <c r="W35" s="2772"/>
      <c r="X35" s="2772">
        <v>0.24038140512287967</v>
      </c>
      <c r="Y35" s="2772">
        <v>0.23344388611531589</v>
      </c>
      <c r="Z35" s="2772">
        <v>0.22609707189633488</v>
      </c>
      <c r="AA35" s="2772">
        <v>0.21994713170358859</v>
      </c>
      <c r="AB35" s="2772">
        <v>0.21541454641957339</v>
      </c>
      <c r="AC35" s="2772">
        <v>0.21150391862124132</v>
      </c>
      <c r="AD35" s="2772">
        <v>0.20697800854341883</v>
      </c>
      <c r="AE35" s="2772">
        <v>0.2039564201090841</v>
      </c>
      <c r="AF35" s="2772">
        <v>0.20202918813358806</v>
      </c>
      <c r="AG35" s="2772">
        <v>0.20313510545385233</v>
      </c>
      <c r="AH35" s="2772">
        <v>0.20427798249453197</v>
      </c>
      <c r="AI35" s="2772">
        <v>0.20546646580316733</v>
      </c>
      <c r="AJ35" s="2772">
        <v>0.20670559398988619</v>
      </c>
      <c r="AK35" s="2772">
        <v>0.20798545637569749</v>
      </c>
      <c r="AL35" s="2772">
        <v>0.20932230440776811</v>
      </c>
      <c r="AM35" s="2772">
        <v>0.21072012444602806</v>
      </c>
      <c r="AN35" s="2772">
        <v>0.21218378460253734</v>
      </c>
      <c r="AO35" s="2772">
        <v>0.21373303544493052</v>
      </c>
    </row>
    <row r="36" spans="7:41" ht="15" customHeight="1">
      <c r="G36" s="2642"/>
      <c r="H36" s="2521"/>
      <c r="I36" s="2648" t="s">
        <v>3129</v>
      </c>
      <c r="J36" s="2770"/>
      <c r="K36" s="2770"/>
      <c r="L36" s="2770"/>
      <c r="M36" s="2770"/>
      <c r="N36" s="2770"/>
      <c r="O36" s="2770"/>
      <c r="P36" s="2770"/>
      <c r="Q36" s="2770"/>
      <c r="R36" s="2770"/>
      <c r="S36" s="2770"/>
      <c r="T36" s="2770"/>
      <c r="U36" s="2771"/>
      <c r="V36" s="2772"/>
      <c r="W36" s="2772"/>
      <c r="X36" s="2772">
        <v>1.4820269553172371E-2</v>
      </c>
      <c r="Y36" s="2772">
        <v>1.4381133874869693E-2</v>
      </c>
      <c r="Z36" s="2772">
        <v>1.3892672397380589E-2</v>
      </c>
      <c r="AA36" s="2772">
        <v>1.3478954676869125E-2</v>
      </c>
      <c r="AB36" s="2772">
        <v>1.3165134822840369E-2</v>
      </c>
      <c r="AC36" s="2772">
        <v>1.288975918758954E-2</v>
      </c>
      <c r="AD36" s="2772">
        <v>1.2582596527066245E-2</v>
      </c>
      <c r="AE36" s="2772">
        <v>1.2367149016010513E-2</v>
      </c>
      <c r="AF36" s="2772">
        <v>1.2217922158775183E-2</v>
      </c>
      <c r="AG36" s="2772">
        <v>1.2251248911542625E-2</v>
      </c>
      <c r="AH36" s="2772">
        <v>1.2285425217502248E-2</v>
      </c>
      <c r="AI36" s="2772">
        <v>1.2320893664007163E-2</v>
      </c>
      <c r="AJ36" s="2772">
        <v>1.235786451741973E-2</v>
      </c>
      <c r="AK36" s="2772">
        <v>1.2395647676545727E-2</v>
      </c>
      <c r="AL36" s="2772">
        <v>1.2435108575453735E-2</v>
      </c>
      <c r="AM36" s="2772">
        <v>1.2476367146171796E-2</v>
      </c>
      <c r="AN36" s="2772">
        <v>1.2528636346250984E-2</v>
      </c>
      <c r="AO36" s="2772">
        <v>1.2580641340294307E-2</v>
      </c>
    </row>
    <row r="37" spans="7:41" ht="15" customHeight="1">
      <c r="G37" s="2642"/>
      <c r="H37" s="2521"/>
      <c r="I37" s="2648" t="s">
        <v>5095</v>
      </c>
      <c r="J37" s="2770"/>
      <c r="K37" s="2770"/>
      <c r="L37" s="2770"/>
      <c r="M37" s="2770"/>
      <c r="N37" s="2770"/>
      <c r="O37" s="2770"/>
      <c r="P37" s="2770"/>
      <c r="Q37" s="2770"/>
      <c r="R37" s="2770"/>
      <c r="S37" s="2770"/>
      <c r="T37" s="2770"/>
      <c r="U37" s="2771"/>
      <c r="V37" s="2772"/>
      <c r="W37" s="2772"/>
      <c r="X37" s="2772">
        <v>2.5368845680844815E-3</v>
      </c>
      <c r="Y37" s="2772">
        <v>2.6449463771165416E-3</v>
      </c>
      <c r="Z37" s="2772">
        <v>3.1943292690011396E-3</v>
      </c>
      <c r="AA37" s="2772">
        <v>3.5692669557332675E-3</v>
      </c>
      <c r="AB37" s="2772">
        <v>3.5479059599624919E-3</v>
      </c>
      <c r="AC37" s="2772">
        <v>3.5605167174895592E-3</v>
      </c>
      <c r="AD37" s="2772">
        <v>3.5620904310320412E-3</v>
      </c>
      <c r="AE37" s="2772">
        <v>3.6401877292967541E-3</v>
      </c>
      <c r="AF37" s="2772">
        <v>3.7379348274482276E-3</v>
      </c>
      <c r="AG37" s="2772">
        <v>3.7596075806241203E-3</v>
      </c>
      <c r="AH37" s="2772">
        <v>3.7820139706514102E-3</v>
      </c>
      <c r="AI37" s="2772">
        <v>3.8053170689421336E-3</v>
      </c>
      <c r="AJ37" s="2772">
        <v>3.8296135081176113E-3</v>
      </c>
      <c r="AK37" s="2772">
        <v>3.8547231959675569E-3</v>
      </c>
      <c r="AL37" s="2772">
        <v>3.8809510523794611E-3</v>
      </c>
      <c r="AM37" s="2772">
        <v>3.90837520477476E-3</v>
      </c>
      <c r="AN37" s="2772">
        <v>3.9368780703250327E-3</v>
      </c>
      <c r="AO37" s="2772">
        <v>3.9658629760914044E-3</v>
      </c>
    </row>
    <row r="38" spans="7:41" ht="15" customHeight="1">
      <c r="G38" s="2642"/>
      <c r="H38" s="2521"/>
      <c r="I38" s="2648" t="s">
        <v>5096</v>
      </c>
      <c r="J38" s="2770"/>
      <c r="K38" s="2770"/>
      <c r="L38" s="2770"/>
      <c r="M38" s="2770"/>
      <c r="N38" s="2770"/>
      <c r="O38" s="2770"/>
      <c r="P38" s="2770"/>
      <c r="Q38" s="2770"/>
      <c r="R38" s="2770"/>
      <c r="S38" s="2770"/>
      <c r="T38" s="2770"/>
      <c r="U38" s="2771"/>
      <c r="V38" s="2772"/>
      <c r="W38" s="2772"/>
      <c r="X38" s="2772">
        <v>1.0715013625434271E-2</v>
      </c>
      <c r="Y38" s="2772">
        <v>1.0926163397265145E-2</v>
      </c>
      <c r="Z38" s="2772">
        <v>1.0522730942224102E-2</v>
      </c>
      <c r="AA38" s="2772">
        <v>1.0449029030465641E-2</v>
      </c>
      <c r="AB38" s="2772">
        <v>1.0431560550991936E-2</v>
      </c>
      <c r="AC38" s="2772">
        <v>1.0164094510903334E-2</v>
      </c>
      <c r="AD38" s="2772">
        <v>9.8678732594100569E-3</v>
      </c>
      <c r="AE38" s="2772">
        <v>9.6440364123038195E-3</v>
      </c>
      <c r="AF38" s="2772">
        <v>9.4716018354587869E-3</v>
      </c>
      <c r="AG38" s="2772">
        <v>9.4393009533294044E-3</v>
      </c>
      <c r="AH38" s="2772">
        <v>9.4052717258677563E-3</v>
      </c>
      <c r="AI38" s="2772">
        <v>9.3697048942394164E-3</v>
      </c>
      <c r="AJ38" s="2772">
        <v>9.3325998573434554E-3</v>
      </c>
      <c r="AK38" s="2772">
        <v>9.2932644504546916E-3</v>
      </c>
      <c r="AL38" s="2772">
        <v>9.2521549670958238E-3</v>
      </c>
      <c r="AM38" s="2772">
        <v>9.209165253611061E-3</v>
      </c>
      <c r="AN38" s="2772">
        <v>9.1825773961316439E-3</v>
      </c>
      <c r="AO38" s="2772">
        <v>9.1527466909896178E-3</v>
      </c>
    </row>
    <row r="39" spans="7:41" ht="15" customHeight="1">
      <c r="G39" s="2642"/>
      <c r="H39" s="2521"/>
      <c r="I39" s="2648"/>
      <c r="J39" s="2770"/>
      <c r="K39" s="2770"/>
      <c r="L39" s="2770"/>
      <c r="M39" s="2770"/>
      <c r="N39" s="2770"/>
      <c r="O39" s="2770"/>
      <c r="P39" s="2770"/>
      <c r="Q39" s="2770"/>
      <c r="R39" s="2770"/>
      <c r="S39" s="2770"/>
      <c r="T39" s="2770"/>
      <c r="U39" s="2771"/>
      <c r="V39" s="2772"/>
      <c r="W39" s="2772"/>
      <c r="X39" s="2772"/>
      <c r="Y39" s="2772"/>
      <c r="Z39" s="2772"/>
      <c r="AA39" s="2772"/>
      <c r="AB39" s="2772"/>
      <c r="AC39" s="2772"/>
      <c r="AD39" s="2772"/>
      <c r="AE39" s="2772"/>
      <c r="AF39" s="2772"/>
      <c r="AG39" s="2772"/>
      <c r="AH39" s="2772"/>
      <c r="AI39" s="2772"/>
      <c r="AJ39" s="2772"/>
      <c r="AK39" s="2772"/>
      <c r="AL39" s="2772"/>
      <c r="AM39" s="2772"/>
      <c r="AN39" s="2772"/>
      <c r="AO39" s="2772"/>
    </row>
    <row r="40" spans="7:41" ht="15" customHeight="1">
      <c r="G40" s="2668" t="s">
        <v>5097</v>
      </c>
      <c r="H40" s="2521"/>
      <c r="I40" s="2648"/>
      <c r="J40" s="2770"/>
      <c r="K40" s="2770"/>
      <c r="L40" s="2770"/>
      <c r="M40" s="2770"/>
      <c r="N40" s="2770"/>
      <c r="O40" s="2770"/>
      <c r="P40" s="2770"/>
      <c r="Q40" s="2770"/>
      <c r="R40" s="2770"/>
      <c r="S40" s="2770"/>
      <c r="T40" s="2770"/>
      <c r="U40" s="2771"/>
      <c r="V40" s="2772"/>
      <c r="W40" s="2772"/>
      <c r="X40" s="2772">
        <v>3.6225464471717282E-2</v>
      </c>
      <c r="Y40" s="2772">
        <v>3.7022304987863561E-2</v>
      </c>
      <c r="Z40" s="2772">
        <v>3.7974647361291358E-2</v>
      </c>
      <c r="AA40" s="2772">
        <v>3.8390632060932406E-2</v>
      </c>
      <c r="AB40" s="2772">
        <v>3.8070721877731535E-2</v>
      </c>
      <c r="AC40" s="2772">
        <v>3.731533555630593E-2</v>
      </c>
      <c r="AD40" s="2772">
        <v>3.6478337622162391E-2</v>
      </c>
      <c r="AE40" s="2772">
        <v>3.5908706677589865E-2</v>
      </c>
      <c r="AF40" s="2772">
        <v>3.5539880869381688E-2</v>
      </c>
      <c r="AG40" s="2772">
        <v>3.5706979905664085E-2</v>
      </c>
      <c r="AH40" s="2772">
        <v>3.5879451843928586E-2</v>
      </c>
      <c r="AI40" s="2772">
        <v>3.6058747631860531E-2</v>
      </c>
      <c r="AJ40" s="2772">
        <v>3.6245676387076972E-2</v>
      </c>
      <c r="AK40" s="2772">
        <v>3.643842046076861E-2</v>
      </c>
      <c r="AL40" s="2772">
        <v>3.6639742709982354E-2</v>
      </c>
      <c r="AM40" s="2772">
        <v>3.6850355336210436E-2</v>
      </c>
      <c r="AN40" s="2772">
        <v>3.7070138844036836E-2</v>
      </c>
      <c r="AO40" s="2772">
        <v>3.7293704647635879E-2</v>
      </c>
    </row>
    <row r="41" spans="7:41" ht="15" customHeight="1">
      <c r="G41" s="2642"/>
      <c r="H41" s="2521"/>
      <c r="I41" s="2648"/>
      <c r="J41" s="2770"/>
      <c r="K41" s="2770"/>
      <c r="L41" s="2770"/>
      <c r="M41" s="2770"/>
      <c r="N41" s="2770"/>
      <c r="O41" s="2770"/>
      <c r="P41" s="2770"/>
      <c r="Q41" s="2770"/>
      <c r="R41" s="2770"/>
      <c r="S41" s="2770"/>
      <c r="T41" s="2770"/>
      <c r="U41" s="2772"/>
      <c r="V41" s="2772"/>
      <c r="W41" s="2772"/>
      <c r="X41" s="2772"/>
      <c r="Y41" s="2772"/>
      <c r="Z41" s="2772"/>
      <c r="AA41" s="2772"/>
      <c r="AB41" s="2772"/>
      <c r="AC41" s="2772"/>
      <c r="AD41" s="2772"/>
      <c r="AE41" s="2772"/>
      <c r="AF41" s="2772"/>
      <c r="AG41" s="2772"/>
      <c r="AH41" s="2772"/>
      <c r="AI41" s="2772"/>
      <c r="AJ41" s="2772"/>
      <c r="AK41" s="2772"/>
      <c r="AL41" s="2772"/>
      <c r="AM41" s="2772"/>
      <c r="AN41" s="2772"/>
      <c r="AO41" s="2772"/>
    </row>
    <row r="42" spans="7:41" ht="15" customHeight="1">
      <c r="G42" s="2777" t="s">
        <v>5098</v>
      </c>
      <c r="H42" s="2625"/>
      <c r="I42" s="2766"/>
      <c r="J42" s="2778"/>
      <c r="K42" s="2778"/>
      <c r="L42" s="2778"/>
      <c r="M42" s="2778"/>
      <c r="N42" s="2778"/>
      <c r="O42" s="2778"/>
      <c r="P42" s="2778"/>
      <c r="Q42" s="2778"/>
      <c r="R42" s="2778"/>
      <c r="S42" s="2778"/>
      <c r="T42" s="2778"/>
      <c r="U42" s="2779"/>
      <c r="V42" s="2779"/>
      <c r="W42" s="2779"/>
      <c r="X42" s="2779">
        <v>0.99999999999999978</v>
      </c>
      <c r="Y42" s="2779">
        <v>1</v>
      </c>
      <c r="Z42" s="2779">
        <v>0.99999999999999978</v>
      </c>
      <c r="AA42" s="2779">
        <v>0.99999999999999956</v>
      </c>
      <c r="AB42" s="2779">
        <v>1.0000000000000002</v>
      </c>
      <c r="AC42" s="2779">
        <v>1</v>
      </c>
      <c r="AD42" s="2779">
        <v>1.0000000000000004</v>
      </c>
      <c r="AE42" s="2779">
        <v>1</v>
      </c>
      <c r="AF42" s="2779">
        <v>1.0000000000000002</v>
      </c>
      <c r="AG42" s="2779">
        <v>0.99999999999999967</v>
      </c>
      <c r="AH42" s="2779">
        <v>1</v>
      </c>
      <c r="AI42" s="2779">
        <v>1</v>
      </c>
      <c r="AJ42" s="2779">
        <v>0.99999999999999978</v>
      </c>
      <c r="AK42" s="2779">
        <v>0.99999999999999989</v>
      </c>
      <c r="AL42" s="2779">
        <v>1.0000000000000002</v>
      </c>
      <c r="AM42" s="2779">
        <v>1</v>
      </c>
      <c r="AN42" s="2779">
        <v>1</v>
      </c>
      <c r="AO42" s="2779">
        <v>0.99999999999999978</v>
      </c>
    </row>
    <row r="43" spans="7:41" ht="15" customHeight="1">
      <c r="H43" s="2447" t="s">
        <v>5099</v>
      </c>
    </row>
    <row r="45" spans="7:41" ht="15" customHeight="1">
      <c r="G45" s="2521"/>
      <c r="H45" s="2780" t="s">
        <v>5100</v>
      </c>
      <c r="I45" s="2521"/>
      <c r="J45" s="2521"/>
      <c r="K45" s="2521"/>
      <c r="L45" s="2521"/>
      <c r="M45" s="2521"/>
      <c r="N45" s="2521"/>
    </row>
    <row r="46" spans="7:41" ht="15" customHeight="1">
      <c r="G46" s="2521"/>
      <c r="H46" s="2781" t="s">
        <v>5101</v>
      </c>
      <c r="I46" s="2521"/>
      <c r="J46" s="2521"/>
      <c r="K46" s="2521"/>
      <c r="L46" s="2521"/>
      <c r="M46" s="2521"/>
      <c r="N46" s="2521"/>
      <c r="P46" s="2521"/>
    </row>
    <row r="47" spans="7:41" ht="15" customHeight="1">
      <c r="G47" s="2521"/>
      <c r="H47" s="2782"/>
      <c r="M47" s="2521"/>
      <c r="X47" s="2783" t="s">
        <v>5102</v>
      </c>
      <c r="Y47" s="2784"/>
      <c r="Z47" s="2785"/>
    </row>
    <row r="48" spans="7:41" ht="15" customHeight="1">
      <c r="G48" s="2521"/>
      <c r="H48" s="2682" t="s">
        <v>5103</v>
      </c>
      <c r="I48" s="2786"/>
      <c r="M48" s="2521"/>
      <c r="X48" s="2787" t="s">
        <v>5104</v>
      </c>
      <c r="Y48" s="2788" t="s">
        <v>5105</v>
      </c>
      <c r="Z48" s="2789" t="s">
        <v>2961</v>
      </c>
    </row>
    <row r="49" spans="1:256" s="2525" customFormat="1" ht="15" customHeight="1">
      <c r="A49" s="2522"/>
      <c r="B49" s="2522"/>
      <c r="C49" s="2447"/>
      <c r="D49" s="2447"/>
      <c r="E49" s="2447"/>
      <c r="F49" s="2447"/>
      <c r="G49" s="2521"/>
      <c r="H49" s="2661"/>
      <c r="I49" s="2616" t="s">
        <v>5094</v>
      </c>
      <c r="J49" s="2447"/>
      <c r="K49" s="2447"/>
      <c r="L49" s="2447"/>
      <c r="M49" s="2521"/>
      <c r="N49" s="2447"/>
      <c r="R49" s="2447"/>
      <c r="S49" s="2447"/>
      <c r="X49" s="2790">
        <v>0.5</v>
      </c>
      <c r="Y49" s="2791">
        <v>0.45</v>
      </c>
      <c r="Z49" s="2792">
        <v>0.05</v>
      </c>
      <c r="AA49" s="2447"/>
      <c r="AB49" s="2447"/>
      <c r="AC49" s="2447"/>
      <c r="AD49" s="2447"/>
      <c r="AE49" s="2447"/>
      <c r="AF49" s="2447"/>
      <c r="AG49" s="2447"/>
      <c r="AH49" s="2447"/>
      <c r="AI49" s="2447"/>
      <c r="AJ49" s="2447"/>
      <c r="AK49" s="2447"/>
      <c r="AL49" s="2447"/>
      <c r="AM49" s="2447"/>
      <c r="AN49" s="2447"/>
      <c r="AO49" s="2447"/>
      <c r="AP49" s="2447"/>
      <c r="AQ49" s="2447"/>
      <c r="AR49" s="2447"/>
      <c r="AS49" s="2447"/>
      <c r="AT49" s="2447"/>
      <c r="AU49" s="2447"/>
      <c r="AV49" s="2447"/>
      <c r="AW49" s="2447"/>
      <c r="AX49" s="2447"/>
      <c r="AY49" s="2447"/>
      <c r="AZ49" s="2447"/>
      <c r="BA49" s="2447"/>
      <c r="BB49" s="2447"/>
      <c r="BC49" s="2447"/>
      <c r="BD49" s="2447"/>
      <c r="BE49" s="2447"/>
      <c r="BF49" s="2447"/>
      <c r="BG49" s="2447"/>
      <c r="BH49" s="2447"/>
      <c r="BI49" s="2447"/>
      <c r="BJ49" s="2447"/>
      <c r="BK49" s="2447"/>
      <c r="BL49" s="2447"/>
      <c r="BM49" s="2447"/>
      <c r="BN49" s="2447"/>
      <c r="BO49" s="2447"/>
      <c r="BP49" s="2447"/>
      <c r="BQ49" s="2447"/>
      <c r="BR49" s="2447"/>
      <c r="BS49" s="2447"/>
      <c r="BT49" s="2447"/>
      <c r="BU49" s="2447"/>
      <c r="BV49" s="2447"/>
      <c r="BW49" s="2447"/>
      <c r="BX49" s="2447"/>
      <c r="BY49" s="2447"/>
      <c r="BZ49" s="2447"/>
      <c r="CA49" s="2447"/>
      <c r="CB49" s="2447"/>
      <c r="CC49" s="2447"/>
      <c r="CD49" s="2447"/>
      <c r="CE49" s="2447"/>
      <c r="CF49" s="2447"/>
      <c r="CG49" s="2447"/>
      <c r="CH49" s="2447"/>
      <c r="CI49" s="2447"/>
      <c r="CJ49" s="2447"/>
      <c r="CK49" s="2447"/>
      <c r="CL49" s="2447"/>
      <c r="CM49" s="2447"/>
      <c r="CN49" s="2447"/>
      <c r="CO49" s="2447"/>
      <c r="CP49" s="2447"/>
      <c r="CQ49" s="2447"/>
      <c r="CR49" s="2447"/>
      <c r="CS49" s="2447"/>
      <c r="CT49" s="2447"/>
      <c r="CU49" s="2447"/>
      <c r="CV49" s="2447"/>
      <c r="CW49" s="2447"/>
      <c r="CX49" s="2447"/>
      <c r="CY49" s="2447"/>
      <c r="CZ49" s="2447"/>
      <c r="DA49" s="2447"/>
      <c r="DB49" s="2447"/>
      <c r="DC49" s="2447"/>
      <c r="DD49" s="2447"/>
      <c r="DE49" s="2447"/>
      <c r="DF49" s="2447"/>
      <c r="DG49" s="2447"/>
      <c r="DH49" s="2447"/>
      <c r="DI49" s="2447"/>
      <c r="DJ49" s="2447"/>
      <c r="DK49" s="2447"/>
      <c r="DL49" s="2447"/>
      <c r="DM49" s="2447"/>
      <c r="DN49" s="2447"/>
      <c r="DO49" s="2447"/>
      <c r="DP49" s="2447"/>
      <c r="DQ49" s="2447"/>
      <c r="DR49" s="2447"/>
      <c r="DS49" s="2447"/>
      <c r="DT49" s="2447"/>
      <c r="DU49" s="2447"/>
      <c r="DV49" s="2447"/>
      <c r="DW49" s="2447"/>
      <c r="DX49" s="2447"/>
      <c r="DY49" s="2447"/>
      <c r="DZ49" s="2447"/>
      <c r="EA49" s="2447"/>
      <c r="EB49" s="2447"/>
      <c r="EC49" s="2447"/>
      <c r="ED49" s="2447"/>
      <c r="EE49" s="2447"/>
      <c r="EF49" s="2447"/>
      <c r="EG49" s="2447"/>
      <c r="EH49" s="2447"/>
      <c r="EI49" s="2447"/>
      <c r="EJ49" s="2447"/>
      <c r="EK49" s="2447"/>
      <c r="EL49" s="2447"/>
      <c r="EM49" s="2447"/>
      <c r="EN49" s="2447"/>
      <c r="EO49" s="2447"/>
      <c r="EP49" s="2447"/>
      <c r="EQ49" s="2447"/>
      <c r="ER49" s="2447"/>
      <c r="ES49" s="2447"/>
      <c r="ET49" s="2447"/>
      <c r="EU49" s="2447"/>
      <c r="EV49" s="2447"/>
      <c r="EW49" s="2447"/>
      <c r="EX49" s="2447"/>
      <c r="EY49" s="2447"/>
      <c r="EZ49" s="2447"/>
      <c r="FA49" s="2447"/>
      <c r="FB49" s="2447"/>
      <c r="FC49" s="2447"/>
      <c r="FD49" s="2447"/>
      <c r="FE49" s="2447"/>
      <c r="FF49" s="2447"/>
      <c r="FG49" s="2447"/>
      <c r="FH49" s="2447"/>
      <c r="FI49" s="2447"/>
      <c r="FJ49" s="2447"/>
      <c r="FK49" s="2447"/>
      <c r="FL49" s="2447"/>
      <c r="FM49" s="2447"/>
      <c r="FN49" s="2447"/>
      <c r="FO49" s="2447"/>
      <c r="FP49" s="2447"/>
      <c r="FQ49" s="2447"/>
      <c r="FR49" s="2447"/>
      <c r="FS49" s="2447"/>
      <c r="FT49" s="2447"/>
      <c r="FU49" s="2447"/>
      <c r="FV49" s="2447"/>
      <c r="FW49" s="2447"/>
      <c r="FX49" s="2447"/>
      <c r="FY49" s="2447"/>
      <c r="FZ49" s="2447"/>
      <c r="GA49" s="2447"/>
      <c r="GB49" s="2447"/>
      <c r="GC49" s="2447"/>
      <c r="GD49" s="2447"/>
      <c r="GE49" s="2447"/>
      <c r="GF49" s="2447"/>
      <c r="GG49" s="2447"/>
      <c r="GH49" s="2447"/>
      <c r="GI49" s="2447"/>
      <c r="GJ49" s="2447"/>
      <c r="GK49" s="2447"/>
      <c r="GL49" s="2447"/>
      <c r="GM49" s="2447"/>
      <c r="GN49" s="2447"/>
      <c r="GO49" s="2447"/>
      <c r="GP49" s="2447"/>
      <c r="GQ49" s="2447"/>
      <c r="GR49" s="2447"/>
      <c r="GS49" s="2447"/>
      <c r="GT49" s="2447"/>
      <c r="GU49" s="2447"/>
      <c r="GV49" s="2447"/>
      <c r="GW49" s="2447"/>
      <c r="GX49" s="2447"/>
      <c r="GY49" s="2447"/>
      <c r="GZ49" s="2447"/>
      <c r="HA49" s="2447"/>
      <c r="HB49" s="2447"/>
      <c r="HC49" s="2447"/>
      <c r="HD49" s="2447"/>
      <c r="HE49" s="2447"/>
      <c r="HF49" s="2447"/>
      <c r="HG49" s="2447"/>
      <c r="HH49" s="2447"/>
      <c r="HI49" s="2447"/>
      <c r="HJ49" s="2447"/>
      <c r="HK49" s="2447"/>
      <c r="HL49" s="2447"/>
      <c r="HM49" s="2447"/>
      <c r="HN49" s="2447"/>
      <c r="HO49" s="2447"/>
      <c r="HP49" s="2447"/>
      <c r="HQ49" s="2447"/>
      <c r="HR49" s="2447"/>
      <c r="HS49" s="2447"/>
      <c r="HT49" s="2447"/>
      <c r="HU49" s="2447"/>
      <c r="HV49" s="2447"/>
      <c r="HW49" s="2447"/>
      <c r="HX49" s="2447"/>
      <c r="HY49" s="2447"/>
      <c r="HZ49" s="2447"/>
      <c r="IA49" s="2447"/>
      <c r="IB49" s="2447"/>
      <c r="IC49" s="2447"/>
      <c r="ID49" s="2447"/>
      <c r="IE49" s="2447"/>
      <c r="IF49" s="2447"/>
      <c r="IG49" s="2447"/>
      <c r="IH49" s="2447"/>
      <c r="II49" s="2447"/>
      <c r="IJ49" s="2447"/>
      <c r="IK49" s="2447"/>
      <c r="IL49" s="2447"/>
      <c r="IM49" s="2447"/>
      <c r="IN49" s="2447"/>
      <c r="IO49" s="2447"/>
      <c r="IP49" s="2447"/>
      <c r="IQ49" s="2447"/>
      <c r="IR49" s="2447"/>
      <c r="IS49" s="2447"/>
      <c r="IT49" s="2447"/>
      <c r="IU49" s="2447"/>
      <c r="IV49" s="2447"/>
    </row>
    <row r="50" spans="1:256" s="2525" customFormat="1" ht="15" customHeight="1">
      <c r="A50" s="2522"/>
      <c r="B50" s="2522"/>
      <c r="F50" s="2447"/>
      <c r="G50" s="2521"/>
      <c r="H50" s="2642"/>
      <c r="I50" s="2521" t="s">
        <v>3129</v>
      </c>
      <c r="M50" s="2521"/>
      <c r="R50" s="2447"/>
      <c r="S50" s="2447"/>
      <c r="X50" s="2793">
        <v>0.43131868131868134</v>
      </c>
      <c r="Y50" s="1447">
        <v>0</v>
      </c>
      <c r="Z50" s="2794">
        <v>0.56868131868131866</v>
      </c>
      <c r="AA50" s="2447"/>
      <c r="AB50" s="2447"/>
      <c r="AC50" s="2447"/>
      <c r="AD50" s="2447"/>
      <c r="AE50" s="2447"/>
      <c r="AF50" s="2447"/>
      <c r="AG50" s="2447"/>
      <c r="AH50" s="2447"/>
      <c r="AI50" s="2447"/>
      <c r="AJ50" s="2447"/>
      <c r="AK50" s="2447"/>
      <c r="AL50" s="2447"/>
      <c r="AM50" s="2447"/>
      <c r="AN50" s="2447"/>
      <c r="AO50" s="2447"/>
      <c r="AP50" s="2447"/>
      <c r="AQ50" s="2447"/>
      <c r="AR50" s="2447"/>
      <c r="AS50" s="2447"/>
      <c r="AT50" s="2447"/>
      <c r="AU50" s="2447"/>
      <c r="AV50" s="2447"/>
      <c r="AW50" s="2447"/>
      <c r="AX50" s="2447"/>
      <c r="AY50" s="2447"/>
      <c r="AZ50" s="2447"/>
      <c r="BA50" s="2447"/>
      <c r="BB50" s="2447"/>
      <c r="BC50" s="2447"/>
      <c r="BD50" s="2447"/>
      <c r="BE50" s="2447"/>
      <c r="BF50" s="2447"/>
      <c r="BG50" s="2447"/>
      <c r="BH50" s="2447"/>
      <c r="BI50" s="2447"/>
      <c r="BJ50" s="2447"/>
      <c r="BK50" s="2447"/>
      <c r="BL50" s="2447"/>
      <c r="BM50" s="2447"/>
      <c r="BN50" s="2447"/>
      <c r="BO50" s="2447"/>
      <c r="BP50" s="2447"/>
      <c r="BQ50" s="2447"/>
      <c r="BR50" s="2447"/>
      <c r="BS50" s="2447"/>
      <c r="BT50" s="2447"/>
      <c r="BU50" s="2447"/>
      <c r="BV50" s="2447"/>
      <c r="BW50" s="2447"/>
      <c r="BX50" s="2447"/>
      <c r="BY50" s="2447"/>
      <c r="BZ50" s="2447"/>
      <c r="CA50" s="2447"/>
      <c r="CB50" s="2447"/>
      <c r="CC50" s="2447"/>
      <c r="CD50" s="2447"/>
      <c r="CE50" s="2447"/>
      <c r="CF50" s="2447"/>
      <c r="CG50" s="2447"/>
      <c r="CH50" s="2447"/>
      <c r="CI50" s="2447"/>
      <c r="CJ50" s="2447"/>
      <c r="CK50" s="2447"/>
      <c r="CL50" s="2447"/>
      <c r="CM50" s="2447"/>
      <c r="CN50" s="2447"/>
      <c r="CO50" s="2447"/>
      <c r="CP50" s="2447"/>
      <c r="CQ50" s="2447"/>
      <c r="CR50" s="2447"/>
      <c r="CS50" s="2447"/>
      <c r="CT50" s="2447"/>
      <c r="CU50" s="2447"/>
      <c r="CV50" s="2447"/>
      <c r="CW50" s="2447"/>
      <c r="CX50" s="2447"/>
      <c r="CY50" s="2447"/>
      <c r="CZ50" s="2447"/>
      <c r="DA50" s="2447"/>
      <c r="DB50" s="2447"/>
      <c r="DC50" s="2447"/>
      <c r="DD50" s="2447"/>
      <c r="DE50" s="2447"/>
      <c r="DF50" s="2447"/>
      <c r="DG50" s="2447"/>
      <c r="DH50" s="2447"/>
      <c r="DI50" s="2447"/>
      <c r="DJ50" s="2447"/>
      <c r="DK50" s="2447"/>
      <c r="DL50" s="2447"/>
      <c r="DM50" s="2447"/>
      <c r="DN50" s="2447"/>
      <c r="DO50" s="2447"/>
      <c r="DP50" s="2447"/>
      <c r="DQ50" s="2447"/>
      <c r="DR50" s="2447"/>
      <c r="DS50" s="2447"/>
      <c r="DT50" s="2447"/>
      <c r="DU50" s="2447"/>
      <c r="DV50" s="2447"/>
      <c r="DW50" s="2447"/>
      <c r="DX50" s="2447"/>
      <c r="DY50" s="2447"/>
      <c r="DZ50" s="2447"/>
      <c r="EA50" s="2447"/>
      <c r="EB50" s="2447"/>
      <c r="EC50" s="2447"/>
      <c r="ED50" s="2447"/>
      <c r="EE50" s="2447"/>
      <c r="EF50" s="2447"/>
      <c r="EG50" s="2447"/>
      <c r="EH50" s="2447"/>
      <c r="EI50" s="2447"/>
      <c r="EJ50" s="2447"/>
      <c r="EK50" s="2447"/>
      <c r="EL50" s="2447"/>
      <c r="EM50" s="2447"/>
      <c r="EN50" s="2447"/>
      <c r="EO50" s="2447"/>
      <c r="EP50" s="2447"/>
      <c r="EQ50" s="2447"/>
      <c r="ER50" s="2447"/>
      <c r="ES50" s="2447"/>
      <c r="ET50" s="2447"/>
      <c r="EU50" s="2447"/>
      <c r="EV50" s="2447"/>
      <c r="EW50" s="2447"/>
      <c r="EX50" s="2447"/>
      <c r="EY50" s="2447"/>
      <c r="EZ50" s="2447"/>
      <c r="FA50" s="2447"/>
      <c r="FB50" s="2447"/>
      <c r="FC50" s="2447"/>
      <c r="FD50" s="2447"/>
      <c r="FE50" s="2447"/>
      <c r="FF50" s="2447"/>
      <c r="FG50" s="2447"/>
      <c r="FH50" s="2447"/>
      <c r="FI50" s="2447"/>
      <c r="FJ50" s="2447"/>
      <c r="FK50" s="2447"/>
      <c r="FL50" s="2447"/>
      <c r="FM50" s="2447"/>
      <c r="FN50" s="2447"/>
      <c r="FO50" s="2447"/>
      <c r="FP50" s="2447"/>
      <c r="FQ50" s="2447"/>
      <c r="FR50" s="2447"/>
      <c r="FS50" s="2447"/>
      <c r="FT50" s="2447"/>
      <c r="FU50" s="2447"/>
      <c r="FV50" s="2447"/>
      <c r="FW50" s="2447"/>
      <c r="FX50" s="2447"/>
      <c r="FY50" s="2447"/>
      <c r="FZ50" s="2447"/>
      <c r="GA50" s="2447"/>
      <c r="GB50" s="2447"/>
      <c r="GC50" s="2447"/>
      <c r="GD50" s="2447"/>
      <c r="GE50" s="2447"/>
      <c r="GF50" s="2447"/>
      <c r="GG50" s="2447"/>
      <c r="GH50" s="2447"/>
      <c r="GI50" s="2447"/>
      <c r="GJ50" s="2447"/>
      <c r="GK50" s="2447"/>
      <c r="GL50" s="2447"/>
      <c r="GM50" s="2447"/>
      <c r="GN50" s="2447"/>
      <c r="GO50" s="2447"/>
      <c r="GP50" s="2447"/>
      <c r="GQ50" s="2447"/>
      <c r="GR50" s="2447"/>
      <c r="GS50" s="2447"/>
      <c r="GT50" s="2447"/>
      <c r="GU50" s="2447"/>
      <c r="GV50" s="2447"/>
      <c r="GW50" s="2447"/>
      <c r="GX50" s="2447"/>
      <c r="GY50" s="2447"/>
      <c r="GZ50" s="2447"/>
      <c r="HA50" s="2447"/>
      <c r="HB50" s="2447"/>
      <c r="HC50" s="2447"/>
      <c r="HD50" s="2447"/>
      <c r="HE50" s="2447"/>
      <c r="HF50" s="2447"/>
      <c r="HG50" s="2447"/>
      <c r="HH50" s="2447"/>
      <c r="HI50" s="2447"/>
      <c r="HJ50" s="2447"/>
      <c r="HK50" s="2447"/>
      <c r="HL50" s="2447"/>
      <c r="HM50" s="2447"/>
      <c r="HN50" s="2447"/>
      <c r="HO50" s="2447"/>
      <c r="HP50" s="2447"/>
      <c r="HQ50" s="2447"/>
      <c r="HR50" s="2447"/>
      <c r="HS50" s="2447"/>
      <c r="HT50" s="2447"/>
      <c r="HU50" s="2447"/>
      <c r="HV50" s="2447"/>
      <c r="HW50" s="2447"/>
      <c r="HX50" s="2447"/>
      <c r="HY50" s="2447"/>
      <c r="HZ50" s="2447"/>
      <c r="IA50" s="2447"/>
      <c r="IB50" s="2447"/>
      <c r="IC50" s="2447"/>
      <c r="ID50" s="2447"/>
      <c r="IE50" s="2447"/>
      <c r="IF50" s="2447"/>
      <c r="IG50" s="2447"/>
      <c r="IH50" s="2447"/>
      <c r="II50" s="2447"/>
      <c r="IJ50" s="2447"/>
      <c r="IK50" s="2447"/>
      <c r="IL50" s="2447"/>
      <c r="IM50" s="2447"/>
      <c r="IN50" s="2447"/>
      <c r="IO50" s="2447"/>
      <c r="IP50" s="2447"/>
      <c r="IQ50" s="2447"/>
      <c r="IR50" s="2447"/>
      <c r="IS50" s="2447"/>
      <c r="IT50" s="2447"/>
      <c r="IU50" s="2447"/>
      <c r="IV50" s="2447"/>
    </row>
    <row r="51" spans="1:256" s="2525" customFormat="1" ht="15" customHeight="1">
      <c r="A51" s="2522"/>
      <c r="B51" s="2522"/>
      <c r="F51" s="2447"/>
      <c r="G51" s="2521"/>
      <c r="H51" s="2642"/>
      <c r="I51" s="2521" t="s">
        <v>5095</v>
      </c>
      <c r="M51" s="2521"/>
      <c r="R51" s="2447"/>
      <c r="S51" s="2447"/>
      <c r="X51" s="2793">
        <v>0.76126126126126126</v>
      </c>
      <c r="Y51" s="1447">
        <v>0</v>
      </c>
      <c r="Z51" s="2794">
        <v>0.23873873873873874</v>
      </c>
      <c r="AA51" s="2447"/>
      <c r="AB51" s="2447"/>
      <c r="AC51" s="2447"/>
      <c r="AD51" s="2447"/>
      <c r="AE51" s="2447"/>
      <c r="AF51" s="2447"/>
      <c r="AG51" s="2447"/>
      <c r="AH51" s="2447"/>
      <c r="AI51" s="2447"/>
      <c r="AJ51" s="2447"/>
      <c r="AK51" s="2447"/>
      <c r="AL51" s="2447"/>
      <c r="AM51" s="2447"/>
      <c r="AN51" s="2447"/>
      <c r="AO51" s="2447"/>
      <c r="AP51" s="2447"/>
      <c r="AQ51" s="2447"/>
      <c r="AR51" s="2447"/>
      <c r="AS51" s="2447"/>
      <c r="AT51" s="2447"/>
      <c r="AU51" s="2447"/>
      <c r="AV51" s="2447"/>
      <c r="AW51" s="2447"/>
      <c r="AX51" s="2447"/>
      <c r="AY51" s="2447"/>
      <c r="AZ51" s="2447"/>
      <c r="BA51" s="2447"/>
      <c r="BB51" s="2447"/>
      <c r="BC51" s="2447"/>
      <c r="BD51" s="2447"/>
      <c r="BE51" s="2447"/>
      <c r="BF51" s="2447"/>
      <c r="BG51" s="2447"/>
      <c r="BH51" s="2447"/>
      <c r="BI51" s="2447"/>
      <c r="BJ51" s="2447"/>
      <c r="BK51" s="2447"/>
      <c r="BL51" s="2447"/>
      <c r="BM51" s="2447"/>
      <c r="BN51" s="2447"/>
      <c r="BO51" s="2447"/>
      <c r="BP51" s="2447"/>
      <c r="BQ51" s="2447"/>
      <c r="BR51" s="2447"/>
      <c r="BS51" s="2447"/>
      <c r="BT51" s="2447"/>
      <c r="BU51" s="2447"/>
      <c r="BV51" s="2447"/>
      <c r="BW51" s="2447"/>
      <c r="BX51" s="2447"/>
      <c r="BY51" s="2447"/>
      <c r="BZ51" s="2447"/>
      <c r="CA51" s="2447"/>
      <c r="CB51" s="2447"/>
      <c r="CC51" s="2447"/>
      <c r="CD51" s="2447"/>
      <c r="CE51" s="2447"/>
      <c r="CF51" s="2447"/>
      <c r="CG51" s="2447"/>
      <c r="CH51" s="2447"/>
      <c r="CI51" s="2447"/>
      <c r="CJ51" s="2447"/>
      <c r="CK51" s="2447"/>
      <c r="CL51" s="2447"/>
      <c r="CM51" s="2447"/>
      <c r="CN51" s="2447"/>
      <c r="CO51" s="2447"/>
      <c r="CP51" s="2447"/>
      <c r="CQ51" s="2447"/>
      <c r="CR51" s="2447"/>
      <c r="CS51" s="2447"/>
      <c r="CT51" s="2447"/>
      <c r="CU51" s="2447"/>
      <c r="CV51" s="2447"/>
      <c r="CW51" s="2447"/>
      <c r="CX51" s="2447"/>
      <c r="CY51" s="2447"/>
      <c r="CZ51" s="2447"/>
      <c r="DA51" s="2447"/>
      <c r="DB51" s="2447"/>
      <c r="DC51" s="2447"/>
      <c r="DD51" s="2447"/>
      <c r="DE51" s="2447"/>
      <c r="DF51" s="2447"/>
      <c r="DG51" s="2447"/>
      <c r="DH51" s="2447"/>
      <c r="DI51" s="2447"/>
      <c r="DJ51" s="2447"/>
      <c r="DK51" s="2447"/>
      <c r="DL51" s="2447"/>
      <c r="DM51" s="2447"/>
      <c r="DN51" s="2447"/>
      <c r="DO51" s="2447"/>
      <c r="DP51" s="2447"/>
      <c r="DQ51" s="2447"/>
      <c r="DR51" s="2447"/>
      <c r="DS51" s="2447"/>
      <c r="DT51" s="2447"/>
      <c r="DU51" s="2447"/>
      <c r="DV51" s="2447"/>
      <c r="DW51" s="2447"/>
      <c r="DX51" s="2447"/>
      <c r="DY51" s="2447"/>
      <c r="DZ51" s="2447"/>
      <c r="EA51" s="2447"/>
      <c r="EB51" s="2447"/>
      <c r="EC51" s="2447"/>
      <c r="ED51" s="2447"/>
      <c r="EE51" s="2447"/>
      <c r="EF51" s="2447"/>
      <c r="EG51" s="2447"/>
      <c r="EH51" s="2447"/>
      <c r="EI51" s="2447"/>
      <c r="EJ51" s="2447"/>
      <c r="EK51" s="2447"/>
      <c r="EL51" s="2447"/>
      <c r="EM51" s="2447"/>
      <c r="EN51" s="2447"/>
      <c r="EO51" s="2447"/>
      <c r="EP51" s="2447"/>
      <c r="EQ51" s="2447"/>
      <c r="ER51" s="2447"/>
      <c r="ES51" s="2447"/>
      <c r="ET51" s="2447"/>
      <c r="EU51" s="2447"/>
      <c r="EV51" s="2447"/>
      <c r="EW51" s="2447"/>
      <c r="EX51" s="2447"/>
      <c r="EY51" s="2447"/>
      <c r="EZ51" s="2447"/>
      <c r="FA51" s="2447"/>
      <c r="FB51" s="2447"/>
      <c r="FC51" s="2447"/>
      <c r="FD51" s="2447"/>
      <c r="FE51" s="2447"/>
      <c r="FF51" s="2447"/>
      <c r="FG51" s="2447"/>
      <c r="FH51" s="2447"/>
      <c r="FI51" s="2447"/>
      <c r="FJ51" s="2447"/>
      <c r="FK51" s="2447"/>
      <c r="FL51" s="2447"/>
      <c r="FM51" s="2447"/>
      <c r="FN51" s="2447"/>
      <c r="FO51" s="2447"/>
      <c r="FP51" s="2447"/>
      <c r="FQ51" s="2447"/>
      <c r="FR51" s="2447"/>
      <c r="FS51" s="2447"/>
      <c r="FT51" s="2447"/>
      <c r="FU51" s="2447"/>
      <c r="FV51" s="2447"/>
      <c r="FW51" s="2447"/>
      <c r="FX51" s="2447"/>
      <c r="FY51" s="2447"/>
      <c r="FZ51" s="2447"/>
      <c r="GA51" s="2447"/>
      <c r="GB51" s="2447"/>
      <c r="GC51" s="2447"/>
      <c r="GD51" s="2447"/>
      <c r="GE51" s="2447"/>
      <c r="GF51" s="2447"/>
      <c r="GG51" s="2447"/>
      <c r="GH51" s="2447"/>
      <c r="GI51" s="2447"/>
      <c r="GJ51" s="2447"/>
      <c r="GK51" s="2447"/>
      <c r="GL51" s="2447"/>
      <c r="GM51" s="2447"/>
      <c r="GN51" s="2447"/>
      <c r="GO51" s="2447"/>
      <c r="GP51" s="2447"/>
      <c r="GQ51" s="2447"/>
      <c r="GR51" s="2447"/>
      <c r="GS51" s="2447"/>
      <c r="GT51" s="2447"/>
      <c r="GU51" s="2447"/>
      <c r="GV51" s="2447"/>
      <c r="GW51" s="2447"/>
      <c r="GX51" s="2447"/>
      <c r="GY51" s="2447"/>
      <c r="GZ51" s="2447"/>
      <c r="HA51" s="2447"/>
      <c r="HB51" s="2447"/>
      <c r="HC51" s="2447"/>
      <c r="HD51" s="2447"/>
      <c r="HE51" s="2447"/>
      <c r="HF51" s="2447"/>
      <c r="HG51" s="2447"/>
      <c r="HH51" s="2447"/>
      <c r="HI51" s="2447"/>
      <c r="HJ51" s="2447"/>
      <c r="HK51" s="2447"/>
      <c r="HL51" s="2447"/>
      <c r="HM51" s="2447"/>
      <c r="HN51" s="2447"/>
      <c r="HO51" s="2447"/>
      <c r="HP51" s="2447"/>
      <c r="HQ51" s="2447"/>
      <c r="HR51" s="2447"/>
      <c r="HS51" s="2447"/>
      <c r="HT51" s="2447"/>
      <c r="HU51" s="2447"/>
      <c r="HV51" s="2447"/>
      <c r="HW51" s="2447"/>
      <c r="HX51" s="2447"/>
      <c r="HY51" s="2447"/>
      <c r="HZ51" s="2447"/>
      <c r="IA51" s="2447"/>
      <c r="IB51" s="2447"/>
      <c r="IC51" s="2447"/>
      <c r="ID51" s="2447"/>
      <c r="IE51" s="2447"/>
      <c r="IF51" s="2447"/>
      <c r="IG51" s="2447"/>
      <c r="IH51" s="2447"/>
      <c r="II51" s="2447"/>
      <c r="IJ51" s="2447"/>
      <c r="IK51" s="2447"/>
      <c r="IL51" s="2447"/>
      <c r="IM51" s="2447"/>
      <c r="IN51" s="2447"/>
      <c r="IO51" s="2447"/>
      <c r="IP51" s="2447"/>
      <c r="IQ51" s="2447"/>
      <c r="IR51" s="2447"/>
      <c r="IS51" s="2447"/>
      <c r="IT51" s="2447"/>
      <c r="IU51" s="2447"/>
      <c r="IV51" s="2447"/>
    </row>
    <row r="52" spans="1:256" s="2525" customFormat="1" ht="15" customHeight="1">
      <c r="A52" s="2522"/>
      <c r="B52" s="2522"/>
      <c r="F52" s="2447"/>
      <c r="G52" s="2521"/>
      <c r="H52" s="2642"/>
      <c r="I52" s="2521" t="s">
        <v>5096</v>
      </c>
      <c r="M52" s="2521"/>
      <c r="R52" s="2447"/>
      <c r="S52" s="2447"/>
      <c r="X52" s="2793">
        <v>0</v>
      </c>
      <c r="Y52" s="1447">
        <v>0</v>
      </c>
      <c r="Z52" s="2794">
        <v>1</v>
      </c>
      <c r="AA52" s="2447"/>
      <c r="AB52" s="2447"/>
      <c r="AC52" s="2447"/>
      <c r="AD52" s="2447"/>
      <c r="AE52" s="2447"/>
      <c r="AF52" s="2447"/>
      <c r="AG52" s="2447"/>
      <c r="AH52" s="2447"/>
      <c r="AI52" s="2447"/>
      <c r="AJ52" s="2447"/>
      <c r="AK52" s="2447"/>
      <c r="AL52" s="2447"/>
      <c r="AM52" s="2447"/>
      <c r="AN52" s="2447"/>
      <c r="AO52" s="2447"/>
      <c r="AP52" s="2447"/>
      <c r="AQ52" s="2447"/>
      <c r="AR52" s="2447"/>
      <c r="AS52" s="2447"/>
      <c r="AT52" s="2447"/>
      <c r="AU52" s="2447"/>
      <c r="AV52" s="2447"/>
      <c r="AW52" s="2447"/>
      <c r="AX52" s="2447"/>
      <c r="AY52" s="2447"/>
      <c r="AZ52" s="2447"/>
      <c r="BA52" s="2447"/>
      <c r="BB52" s="2447"/>
      <c r="BC52" s="2447"/>
      <c r="BD52" s="2447"/>
      <c r="BE52" s="2447"/>
      <c r="BF52" s="2447"/>
      <c r="BG52" s="2447"/>
      <c r="BH52" s="2447"/>
      <c r="BI52" s="2447"/>
      <c r="BJ52" s="2447"/>
      <c r="BK52" s="2447"/>
      <c r="BL52" s="2447"/>
      <c r="BM52" s="2447"/>
      <c r="BN52" s="2447"/>
      <c r="BO52" s="2447"/>
      <c r="BP52" s="2447"/>
      <c r="BQ52" s="2447"/>
      <c r="BR52" s="2447"/>
      <c r="BS52" s="2447"/>
      <c r="BT52" s="2447"/>
      <c r="BU52" s="2447"/>
      <c r="BV52" s="2447"/>
      <c r="BW52" s="2447"/>
      <c r="BX52" s="2447"/>
      <c r="BY52" s="2447"/>
      <c r="BZ52" s="2447"/>
      <c r="CA52" s="2447"/>
      <c r="CB52" s="2447"/>
      <c r="CC52" s="2447"/>
      <c r="CD52" s="2447"/>
      <c r="CE52" s="2447"/>
      <c r="CF52" s="2447"/>
      <c r="CG52" s="2447"/>
      <c r="CH52" s="2447"/>
      <c r="CI52" s="2447"/>
      <c r="CJ52" s="2447"/>
      <c r="CK52" s="2447"/>
      <c r="CL52" s="2447"/>
      <c r="CM52" s="2447"/>
      <c r="CN52" s="2447"/>
      <c r="CO52" s="2447"/>
      <c r="CP52" s="2447"/>
      <c r="CQ52" s="2447"/>
      <c r="CR52" s="2447"/>
      <c r="CS52" s="2447"/>
      <c r="CT52" s="2447"/>
      <c r="CU52" s="2447"/>
      <c r="CV52" s="2447"/>
      <c r="CW52" s="2447"/>
      <c r="CX52" s="2447"/>
      <c r="CY52" s="2447"/>
      <c r="CZ52" s="2447"/>
      <c r="DA52" s="2447"/>
      <c r="DB52" s="2447"/>
      <c r="DC52" s="2447"/>
      <c r="DD52" s="2447"/>
      <c r="DE52" s="2447"/>
      <c r="DF52" s="2447"/>
      <c r="DG52" s="2447"/>
      <c r="DH52" s="2447"/>
      <c r="DI52" s="2447"/>
      <c r="DJ52" s="2447"/>
      <c r="DK52" s="2447"/>
      <c r="DL52" s="2447"/>
      <c r="DM52" s="2447"/>
      <c r="DN52" s="2447"/>
      <c r="DO52" s="2447"/>
      <c r="DP52" s="2447"/>
      <c r="DQ52" s="2447"/>
      <c r="DR52" s="2447"/>
      <c r="DS52" s="2447"/>
      <c r="DT52" s="2447"/>
      <c r="DU52" s="2447"/>
      <c r="DV52" s="2447"/>
      <c r="DW52" s="2447"/>
      <c r="DX52" s="2447"/>
      <c r="DY52" s="2447"/>
      <c r="DZ52" s="2447"/>
      <c r="EA52" s="2447"/>
      <c r="EB52" s="2447"/>
      <c r="EC52" s="2447"/>
      <c r="ED52" s="2447"/>
      <c r="EE52" s="2447"/>
      <c r="EF52" s="2447"/>
      <c r="EG52" s="2447"/>
      <c r="EH52" s="2447"/>
      <c r="EI52" s="2447"/>
      <c r="EJ52" s="2447"/>
      <c r="EK52" s="2447"/>
      <c r="EL52" s="2447"/>
      <c r="EM52" s="2447"/>
      <c r="EN52" s="2447"/>
      <c r="EO52" s="2447"/>
      <c r="EP52" s="2447"/>
      <c r="EQ52" s="2447"/>
      <c r="ER52" s="2447"/>
      <c r="ES52" s="2447"/>
      <c r="ET52" s="2447"/>
      <c r="EU52" s="2447"/>
      <c r="EV52" s="2447"/>
      <c r="EW52" s="2447"/>
      <c r="EX52" s="2447"/>
      <c r="EY52" s="2447"/>
      <c r="EZ52" s="2447"/>
      <c r="FA52" s="2447"/>
      <c r="FB52" s="2447"/>
      <c r="FC52" s="2447"/>
      <c r="FD52" s="2447"/>
      <c r="FE52" s="2447"/>
      <c r="FF52" s="2447"/>
      <c r="FG52" s="2447"/>
      <c r="FH52" s="2447"/>
      <c r="FI52" s="2447"/>
      <c r="FJ52" s="2447"/>
      <c r="FK52" s="2447"/>
      <c r="FL52" s="2447"/>
      <c r="FM52" s="2447"/>
      <c r="FN52" s="2447"/>
      <c r="FO52" s="2447"/>
      <c r="FP52" s="2447"/>
      <c r="FQ52" s="2447"/>
      <c r="FR52" s="2447"/>
      <c r="FS52" s="2447"/>
      <c r="FT52" s="2447"/>
      <c r="FU52" s="2447"/>
      <c r="FV52" s="2447"/>
      <c r="FW52" s="2447"/>
      <c r="FX52" s="2447"/>
      <c r="FY52" s="2447"/>
      <c r="FZ52" s="2447"/>
      <c r="GA52" s="2447"/>
      <c r="GB52" s="2447"/>
      <c r="GC52" s="2447"/>
      <c r="GD52" s="2447"/>
      <c r="GE52" s="2447"/>
      <c r="GF52" s="2447"/>
      <c r="GG52" s="2447"/>
      <c r="GH52" s="2447"/>
      <c r="GI52" s="2447"/>
      <c r="GJ52" s="2447"/>
      <c r="GK52" s="2447"/>
      <c r="GL52" s="2447"/>
      <c r="GM52" s="2447"/>
      <c r="GN52" s="2447"/>
      <c r="GO52" s="2447"/>
      <c r="GP52" s="2447"/>
      <c r="GQ52" s="2447"/>
      <c r="GR52" s="2447"/>
      <c r="GS52" s="2447"/>
      <c r="GT52" s="2447"/>
      <c r="GU52" s="2447"/>
      <c r="GV52" s="2447"/>
      <c r="GW52" s="2447"/>
      <c r="GX52" s="2447"/>
      <c r="GY52" s="2447"/>
      <c r="GZ52" s="2447"/>
      <c r="HA52" s="2447"/>
      <c r="HB52" s="2447"/>
      <c r="HC52" s="2447"/>
      <c r="HD52" s="2447"/>
      <c r="HE52" s="2447"/>
      <c r="HF52" s="2447"/>
      <c r="HG52" s="2447"/>
      <c r="HH52" s="2447"/>
      <c r="HI52" s="2447"/>
      <c r="HJ52" s="2447"/>
      <c r="HK52" s="2447"/>
      <c r="HL52" s="2447"/>
      <c r="HM52" s="2447"/>
      <c r="HN52" s="2447"/>
      <c r="HO52" s="2447"/>
      <c r="HP52" s="2447"/>
      <c r="HQ52" s="2447"/>
      <c r="HR52" s="2447"/>
      <c r="HS52" s="2447"/>
      <c r="HT52" s="2447"/>
      <c r="HU52" s="2447"/>
      <c r="HV52" s="2447"/>
      <c r="HW52" s="2447"/>
      <c r="HX52" s="2447"/>
      <c r="HY52" s="2447"/>
      <c r="HZ52" s="2447"/>
      <c r="IA52" s="2447"/>
      <c r="IB52" s="2447"/>
      <c r="IC52" s="2447"/>
      <c r="ID52" s="2447"/>
      <c r="IE52" s="2447"/>
      <c r="IF52" s="2447"/>
      <c r="IG52" s="2447"/>
      <c r="IH52" s="2447"/>
      <c r="II52" s="2447"/>
      <c r="IJ52" s="2447"/>
      <c r="IK52" s="2447"/>
      <c r="IL52" s="2447"/>
      <c r="IM52" s="2447"/>
      <c r="IN52" s="2447"/>
      <c r="IO52" s="2447"/>
      <c r="IP52" s="2447"/>
      <c r="IQ52" s="2447"/>
      <c r="IR52" s="2447"/>
      <c r="IS52" s="2447"/>
      <c r="IT52" s="2447"/>
      <c r="IU52" s="2447"/>
      <c r="IV52" s="2447"/>
    </row>
    <row r="53" spans="1:256" ht="15" customHeight="1">
      <c r="C53" s="2525"/>
      <c r="D53" s="2525"/>
      <c r="E53" s="2525"/>
      <c r="F53" s="2525"/>
      <c r="G53" s="2521"/>
      <c r="H53" s="2642"/>
      <c r="I53" s="2521" t="s">
        <v>5106</v>
      </c>
      <c r="J53" s="2525"/>
      <c r="K53" s="2525"/>
      <c r="L53" s="2525"/>
      <c r="M53" s="2521"/>
      <c r="N53" s="2525"/>
      <c r="X53" s="2793" t="s">
        <v>1697</v>
      </c>
      <c r="Y53" s="1447">
        <v>1</v>
      </c>
      <c r="Z53" s="2794" t="s">
        <v>1697</v>
      </c>
      <c r="CF53" s="2525"/>
      <c r="CG53" s="2525"/>
      <c r="CH53" s="2525"/>
      <c r="CI53" s="2525"/>
      <c r="CJ53" s="2525"/>
      <c r="CK53" s="2525"/>
      <c r="CL53" s="2525"/>
      <c r="CM53" s="2525"/>
      <c r="CN53" s="2525"/>
      <c r="CO53" s="2525"/>
      <c r="CP53" s="2525"/>
      <c r="CQ53" s="2525"/>
      <c r="CR53" s="2525"/>
      <c r="CS53" s="2525"/>
      <c r="CT53" s="2525"/>
      <c r="CU53" s="2525"/>
      <c r="CV53" s="2525"/>
      <c r="CW53" s="2525"/>
      <c r="CX53" s="2525"/>
      <c r="CY53" s="2525"/>
      <c r="CZ53" s="2525"/>
      <c r="DA53" s="2525"/>
      <c r="DB53" s="2525"/>
      <c r="DC53" s="2525"/>
      <c r="DD53" s="2525"/>
      <c r="DE53" s="2525"/>
      <c r="DF53" s="2525"/>
      <c r="DG53" s="2525"/>
      <c r="DH53" s="2525"/>
      <c r="DI53" s="2525"/>
      <c r="DJ53" s="2525"/>
      <c r="DK53" s="2525"/>
      <c r="DL53" s="2525"/>
      <c r="DM53" s="2525"/>
      <c r="DN53" s="2525"/>
      <c r="DO53" s="2525"/>
      <c r="DP53" s="2525"/>
      <c r="DQ53" s="2525"/>
      <c r="DR53" s="2525"/>
      <c r="DS53" s="2525"/>
      <c r="DT53" s="2525"/>
      <c r="DU53" s="2525"/>
      <c r="DV53" s="2525"/>
      <c r="DW53" s="2525"/>
      <c r="DX53" s="2525"/>
      <c r="DY53" s="2525"/>
      <c r="DZ53" s="2525"/>
      <c r="EA53" s="2525"/>
      <c r="EB53" s="2525"/>
      <c r="EC53" s="2525"/>
      <c r="ED53" s="2525"/>
      <c r="EE53" s="2525"/>
      <c r="EF53" s="2525"/>
      <c r="EG53" s="2525"/>
      <c r="EH53" s="2525"/>
      <c r="EI53" s="2525"/>
      <c r="EJ53" s="2525"/>
      <c r="EK53" s="2525"/>
      <c r="EL53" s="2525"/>
      <c r="EM53" s="2525"/>
      <c r="EN53" s="2525"/>
      <c r="EO53" s="2525"/>
      <c r="EP53" s="2525"/>
      <c r="EQ53" s="2525"/>
      <c r="ER53" s="2525"/>
      <c r="ES53" s="2525"/>
      <c r="ET53" s="2525"/>
      <c r="EU53" s="2525"/>
      <c r="EV53" s="2525"/>
      <c r="EW53" s="2525"/>
      <c r="EX53" s="2525"/>
      <c r="EY53" s="2525"/>
      <c r="EZ53" s="2525"/>
      <c r="FA53" s="2525"/>
      <c r="FB53" s="2525"/>
      <c r="FC53" s="2525"/>
      <c r="FD53" s="2525"/>
      <c r="FE53" s="2525"/>
      <c r="FF53" s="2525"/>
      <c r="FG53" s="2525"/>
      <c r="FH53" s="2525"/>
      <c r="FI53" s="2525"/>
      <c r="FJ53" s="2525"/>
      <c r="FK53" s="2525"/>
      <c r="FL53" s="2525"/>
      <c r="FM53" s="2525"/>
      <c r="FN53" s="2525"/>
      <c r="FO53" s="2525"/>
      <c r="FP53" s="2525"/>
      <c r="FQ53" s="2525"/>
      <c r="FR53" s="2525"/>
      <c r="FS53" s="2525"/>
      <c r="FT53" s="2525"/>
      <c r="FU53" s="2525"/>
      <c r="FV53" s="2525"/>
      <c r="FW53" s="2525"/>
      <c r="FX53" s="2525"/>
      <c r="FY53" s="2525"/>
      <c r="FZ53" s="2525"/>
      <c r="GA53" s="2525"/>
      <c r="GB53" s="2525"/>
      <c r="GC53" s="2525"/>
      <c r="GD53" s="2525"/>
      <c r="GE53" s="2525"/>
      <c r="GF53" s="2525"/>
      <c r="GG53" s="2525"/>
      <c r="GH53" s="2525"/>
      <c r="GI53" s="2525"/>
      <c r="GJ53" s="2525"/>
      <c r="GK53" s="2525"/>
      <c r="GL53" s="2525"/>
      <c r="GM53" s="2525"/>
      <c r="GN53" s="2525"/>
      <c r="GO53" s="2525"/>
      <c r="GP53" s="2525"/>
      <c r="GQ53" s="2525"/>
      <c r="GR53" s="2525"/>
      <c r="GS53" s="2525"/>
      <c r="GT53" s="2525"/>
      <c r="GU53" s="2525"/>
      <c r="GV53" s="2525"/>
      <c r="GW53" s="2525"/>
      <c r="GX53" s="2525"/>
      <c r="GY53" s="2525"/>
      <c r="GZ53" s="2525"/>
      <c r="HA53" s="2525"/>
      <c r="HB53" s="2525"/>
      <c r="HC53" s="2525"/>
      <c r="HD53" s="2525"/>
      <c r="HE53" s="2525"/>
      <c r="HF53" s="2525"/>
      <c r="HG53" s="2525"/>
      <c r="HH53" s="2525"/>
      <c r="HI53" s="2525"/>
      <c r="HJ53" s="2525"/>
      <c r="HK53" s="2525"/>
      <c r="HL53" s="2525"/>
      <c r="HM53" s="2525"/>
      <c r="HN53" s="2525"/>
      <c r="HO53" s="2525"/>
      <c r="HP53" s="2525"/>
      <c r="HQ53" s="2525"/>
      <c r="HR53" s="2525"/>
      <c r="HS53" s="2525"/>
      <c r="HT53" s="2525"/>
      <c r="HU53" s="2525"/>
      <c r="HV53" s="2525"/>
      <c r="HW53" s="2525"/>
      <c r="HX53" s="2525"/>
      <c r="HY53" s="2525"/>
      <c r="HZ53" s="2525"/>
      <c r="IA53" s="2525"/>
      <c r="IB53" s="2525"/>
      <c r="IC53" s="2525"/>
      <c r="ID53" s="2525"/>
      <c r="IE53" s="2525"/>
      <c r="IF53" s="2525"/>
      <c r="IG53" s="2525"/>
      <c r="IH53" s="2525"/>
      <c r="II53" s="2525"/>
      <c r="IJ53" s="2525"/>
      <c r="IK53" s="2525"/>
      <c r="IL53" s="2525"/>
      <c r="IM53" s="2525"/>
      <c r="IN53" s="2525"/>
      <c r="IO53" s="2525"/>
      <c r="IP53" s="2525"/>
      <c r="IQ53" s="2525"/>
      <c r="IR53" s="2525"/>
      <c r="IS53" s="2525"/>
      <c r="IT53" s="2525"/>
      <c r="IU53" s="2525"/>
      <c r="IV53" s="2525"/>
    </row>
    <row r="54" spans="1:256" ht="15" customHeight="1">
      <c r="G54" s="2521"/>
      <c r="H54" s="2642"/>
      <c r="I54" s="2521" t="s">
        <v>2902</v>
      </c>
      <c r="M54" s="2521"/>
      <c r="X54" s="2793" t="s">
        <v>1697</v>
      </c>
      <c r="Y54" s="1447">
        <v>1</v>
      </c>
      <c r="Z54" s="2794" t="s">
        <v>1697</v>
      </c>
      <c r="AP54" s="2525"/>
      <c r="AQ54" s="2525"/>
      <c r="AR54" s="2525"/>
      <c r="AS54" s="2525"/>
      <c r="AT54" s="2525"/>
      <c r="AU54" s="2525"/>
      <c r="AV54" s="2525"/>
      <c r="AW54" s="2525"/>
      <c r="AX54" s="2525"/>
      <c r="AY54" s="2525"/>
      <c r="AZ54" s="2525"/>
      <c r="BA54" s="2525"/>
      <c r="BB54" s="2525"/>
      <c r="BC54" s="2525"/>
      <c r="BD54" s="2525"/>
      <c r="BE54" s="2525"/>
      <c r="BF54" s="2525"/>
      <c r="BG54" s="2525"/>
      <c r="BH54" s="2525"/>
      <c r="BI54" s="2525"/>
      <c r="BJ54" s="2525"/>
      <c r="BK54" s="2525"/>
      <c r="BL54" s="2525"/>
      <c r="BM54" s="2525"/>
      <c r="BN54" s="2525"/>
      <c r="BO54" s="2525"/>
      <c r="BP54" s="2525"/>
      <c r="BQ54" s="2525"/>
      <c r="BR54" s="2525"/>
      <c r="BS54" s="2525"/>
      <c r="BT54" s="2525"/>
      <c r="BU54" s="2525"/>
      <c r="BV54" s="2525"/>
      <c r="BW54" s="2525"/>
      <c r="BX54" s="2525"/>
      <c r="BY54" s="2525"/>
      <c r="BZ54" s="2525"/>
      <c r="CA54" s="2525"/>
      <c r="CB54" s="2525"/>
      <c r="CC54" s="2525"/>
      <c r="CD54" s="2525"/>
      <c r="CE54" s="2525"/>
      <c r="CF54" s="2525"/>
      <c r="CG54" s="2525"/>
      <c r="CH54" s="2525"/>
      <c r="CI54" s="2525"/>
      <c r="CJ54" s="2525"/>
      <c r="CK54" s="2525"/>
      <c r="CL54" s="2525"/>
      <c r="CM54" s="2525"/>
      <c r="CN54" s="2525"/>
      <c r="CO54" s="2525"/>
      <c r="CP54" s="2525"/>
      <c r="CQ54" s="2525"/>
      <c r="CR54" s="2525"/>
      <c r="CS54" s="2525"/>
      <c r="CT54" s="2525"/>
      <c r="CU54" s="2525"/>
      <c r="CV54" s="2525"/>
      <c r="CW54" s="2525"/>
      <c r="CX54" s="2525"/>
      <c r="CY54" s="2525"/>
      <c r="CZ54" s="2525"/>
      <c r="DA54" s="2525"/>
      <c r="DB54" s="2525"/>
      <c r="DC54" s="2525"/>
      <c r="DD54" s="2525"/>
      <c r="DE54" s="2525"/>
      <c r="DF54" s="2525"/>
      <c r="DG54" s="2525"/>
      <c r="DH54" s="2525"/>
      <c r="DI54" s="2525"/>
      <c r="DJ54" s="2525"/>
      <c r="DK54" s="2525"/>
      <c r="DL54" s="2525"/>
      <c r="DM54" s="2525"/>
      <c r="DN54" s="2525"/>
      <c r="DO54" s="2525"/>
      <c r="DP54" s="2525"/>
      <c r="DQ54" s="2525"/>
      <c r="DR54" s="2525"/>
      <c r="DS54" s="2525"/>
      <c r="DT54" s="2525"/>
      <c r="DU54" s="2525"/>
      <c r="DV54" s="2525"/>
      <c r="DW54" s="2525"/>
      <c r="DX54" s="2525"/>
      <c r="DY54" s="2525"/>
      <c r="DZ54" s="2525"/>
      <c r="EA54" s="2525"/>
      <c r="EB54" s="2525"/>
      <c r="EC54" s="2525"/>
      <c r="ED54" s="2525"/>
      <c r="EE54" s="2525"/>
      <c r="EF54" s="2525"/>
      <c r="EG54" s="2525"/>
      <c r="EH54" s="2525"/>
      <c r="EI54" s="2525"/>
      <c r="EJ54" s="2525"/>
      <c r="EK54" s="2525"/>
      <c r="EL54" s="2525"/>
      <c r="EM54" s="2525"/>
      <c r="EN54" s="2525"/>
      <c r="EO54" s="2525"/>
      <c r="EP54" s="2525"/>
      <c r="EQ54" s="2525"/>
      <c r="ER54" s="2525"/>
      <c r="ES54" s="2525"/>
      <c r="ET54" s="2525"/>
      <c r="EU54" s="2525"/>
      <c r="EV54" s="2525"/>
      <c r="EW54" s="2525"/>
      <c r="EX54" s="2525"/>
      <c r="EY54" s="2525"/>
      <c r="EZ54" s="2525"/>
      <c r="FA54" s="2525"/>
      <c r="FB54" s="2525"/>
      <c r="FC54" s="2525"/>
      <c r="FD54" s="2525"/>
      <c r="FE54" s="2525"/>
      <c r="FF54" s="2525"/>
      <c r="FG54" s="2525"/>
      <c r="FH54" s="2525"/>
      <c r="FI54" s="2525"/>
      <c r="FJ54" s="2525"/>
      <c r="FK54" s="2525"/>
      <c r="FL54" s="2525"/>
      <c r="FM54" s="2525"/>
      <c r="FN54" s="2525"/>
      <c r="FO54" s="2525"/>
      <c r="FP54" s="2525"/>
      <c r="FQ54" s="2525"/>
      <c r="FR54" s="2525"/>
      <c r="FS54" s="2525"/>
      <c r="FT54" s="2525"/>
      <c r="FU54" s="2525"/>
      <c r="FV54" s="2525"/>
      <c r="FW54" s="2525"/>
      <c r="FX54" s="2525"/>
      <c r="FY54" s="2525"/>
      <c r="FZ54" s="2525"/>
      <c r="GA54" s="2525"/>
      <c r="GB54" s="2525"/>
      <c r="GC54" s="2525"/>
      <c r="GD54" s="2525"/>
      <c r="GE54" s="2525"/>
      <c r="GF54" s="2525"/>
      <c r="GG54" s="2525"/>
      <c r="GH54" s="2525"/>
      <c r="GI54" s="2525"/>
      <c r="GJ54" s="2525"/>
      <c r="GK54" s="2525"/>
      <c r="GL54" s="2525"/>
      <c r="GM54" s="2525"/>
      <c r="GN54" s="2525"/>
      <c r="GO54" s="2525"/>
      <c r="GP54" s="2525"/>
      <c r="GQ54" s="2525"/>
      <c r="GR54" s="2525"/>
      <c r="GS54" s="2525"/>
      <c r="GT54" s="2525"/>
      <c r="GU54" s="2525"/>
      <c r="GV54" s="2525"/>
      <c r="GW54" s="2525"/>
      <c r="GX54" s="2525"/>
      <c r="GY54" s="2525"/>
      <c r="GZ54" s="2525"/>
      <c r="HA54" s="2525"/>
      <c r="HB54" s="2525"/>
      <c r="HC54" s="2525"/>
      <c r="HD54" s="2525"/>
      <c r="HE54" s="2525"/>
      <c r="HF54" s="2525"/>
      <c r="HG54" s="2525"/>
      <c r="HH54" s="2525"/>
      <c r="HI54" s="2525"/>
      <c r="HJ54" s="2525"/>
      <c r="HK54" s="2525"/>
      <c r="HL54" s="2525"/>
      <c r="HM54" s="2525"/>
      <c r="HN54" s="2525"/>
      <c r="HO54" s="2525"/>
      <c r="HP54" s="2525"/>
      <c r="HQ54" s="2525"/>
      <c r="HR54" s="2525"/>
      <c r="HS54" s="2525"/>
      <c r="HT54" s="2525"/>
      <c r="HU54" s="2525"/>
      <c r="HV54" s="2525"/>
      <c r="HW54" s="2525"/>
      <c r="HX54" s="2525"/>
      <c r="HY54" s="2525"/>
      <c r="HZ54" s="2525"/>
      <c r="IA54" s="2525"/>
      <c r="IB54" s="2525"/>
      <c r="IC54" s="2525"/>
      <c r="ID54" s="2525"/>
      <c r="IE54" s="2525"/>
      <c r="IF54" s="2525"/>
      <c r="IG54" s="2525"/>
      <c r="IH54" s="2525"/>
      <c r="II54" s="2525"/>
      <c r="IJ54" s="2525"/>
      <c r="IK54" s="2525"/>
      <c r="IL54" s="2525"/>
      <c r="IM54" s="2525"/>
      <c r="IN54" s="2525"/>
      <c r="IO54" s="2525"/>
      <c r="IP54" s="2525"/>
      <c r="IQ54" s="2525"/>
      <c r="IR54" s="2525"/>
      <c r="IS54" s="2525"/>
      <c r="IT54" s="2525"/>
      <c r="IU54" s="2525"/>
      <c r="IV54" s="2525"/>
    </row>
    <row r="55" spans="1:256" ht="15" customHeight="1">
      <c r="G55" s="2521"/>
      <c r="H55" s="2642"/>
      <c r="I55" s="2521" t="s">
        <v>5107</v>
      </c>
      <c r="M55" s="2521"/>
      <c r="R55" s="2525"/>
      <c r="S55" s="2525"/>
      <c r="X55" s="2793" t="s">
        <v>1697</v>
      </c>
      <c r="Y55" s="1447">
        <v>1</v>
      </c>
      <c r="Z55" s="2794" t="s">
        <v>1697</v>
      </c>
      <c r="AA55" s="2525"/>
      <c r="AB55" s="2525"/>
      <c r="AC55" s="2525"/>
      <c r="AD55" s="2525"/>
      <c r="AE55" s="2525"/>
      <c r="AF55" s="2525"/>
      <c r="AG55" s="2525"/>
      <c r="AH55" s="2525"/>
      <c r="AI55" s="2525"/>
      <c r="AJ55" s="2525"/>
      <c r="AK55" s="2525"/>
      <c r="AL55" s="2525"/>
      <c r="AM55" s="2525"/>
      <c r="AN55" s="2525"/>
      <c r="AO55" s="2525"/>
      <c r="AP55" s="2525"/>
      <c r="AQ55" s="2525"/>
      <c r="AR55" s="2525"/>
      <c r="AS55" s="2525"/>
      <c r="AT55" s="2525"/>
      <c r="AU55" s="2525"/>
      <c r="AV55" s="2525"/>
      <c r="AW55" s="2525"/>
      <c r="AX55" s="2525"/>
      <c r="AY55" s="2525"/>
      <c r="AZ55" s="2525"/>
      <c r="BA55" s="2525"/>
      <c r="BB55" s="2525"/>
      <c r="BC55" s="2525"/>
      <c r="BD55" s="2525"/>
      <c r="BE55" s="2525"/>
      <c r="BF55" s="2525"/>
      <c r="BG55" s="2525"/>
      <c r="BH55" s="2525"/>
      <c r="BI55" s="2525"/>
      <c r="BJ55" s="2525"/>
      <c r="BK55" s="2525"/>
      <c r="BL55" s="2525"/>
      <c r="BM55" s="2525"/>
      <c r="BN55" s="2525"/>
      <c r="BO55" s="2525"/>
      <c r="BP55" s="2525"/>
      <c r="BQ55" s="2525"/>
      <c r="BR55" s="2525"/>
      <c r="BS55" s="2525"/>
      <c r="BT55" s="2525"/>
      <c r="BU55" s="2525"/>
      <c r="BV55" s="2525"/>
      <c r="BW55" s="2525"/>
      <c r="BX55" s="2525"/>
      <c r="BY55" s="2525"/>
      <c r="BZ55" s="2525"/>
      <c r="CA55" s="2525"/>
      <c r="CB55" s="2525"/>
      <c r="CC55" s="2525"/>
      <c r="CD55" s="2525"/>
      <c r="CE55" s="2525"/>
      <c r="CF55" s="2525"/>
      <c r="CG55" s="2525"/>
      <c r="CH55" s="2525"/>
      <c r="CI55" s="2525"/>
      <c r="CJ55" s="2525"/>
      <c r="CK55" s="2525"/>
      <c r="CL55" s="2525"/>
      <c r="CM55" s="2525"/>
      <c r="CN55" s="2525"/>
      <c r="CO55" s="2525"/>
      <c r="CP55" s="2525"/>
      <c r="CQ55" s="2525"/>
      <c r="CR55" s="2525"/>
      <c r="CS55" s="2525"/>
      <c r="CT55" s="2525"/>
      <c r="CU55" s="2525"/>
      <c r="CV55" s="2525"/>
      <c r="CW55" s="2525"/>
      <c r="CX55" s="2525"/>
      <c r="CY55" s="2525"/>
      <c r="CZ55" s="2525"/>
      <c r="DA55" s="2525"/>
      <c r="DB55" s="2525"/>
      <c r="DC55" s="2525"/>
      <c r="DD55" s="2525"/>
      <c r="DE55" s="2525"/>
      <c r="DF55" s="2525"/>
      <c r="DG55" s="2525"/>
      <c r="DH55" s="2525"/>
      <c r="DI55" s="2525"/>
      <c r="DJ55" s="2525"/>
      <c r="DK55" s="2525"/>
      <c r="DL55" s="2525"/>
      <c r="DM55" s="2525"/>
      <c r="DN55" s="2525"/>
      <c r="DO55" s="2525"/>
      <c r="DP55" s="2525"/>
      <c r="DQ55" s="2525"/>
      <c r="DR55" s="2525"/>
      <c r="DS55" s="2525"/>
      <c r="DT55" s="2525"/>
      <c r="DU55" s="2525"/>
      <c r="DV55" s="2525"/>
      <c r="DW55" s="2525"/>
      <c r="DX55" s="2525"/>
      <c r="DY55" s="2525"/>
      <c r="DZ55" s="2525"/>
      <c r="EA55" s="2525"/>
      <c r="EB55" s="2525"/>
      <c r="EC55" s="2525"/>
      <c r="ED55" s="2525"/>
      <c r="EE55" s="2525"/>
      <c r="EF55" s="2525"/>
      <c r="EG55" s="2525"/>
      <c r="EH55" s="2525"/>
      <c r="EI55" s="2525"/>
      <c r="EJ55" s="2525"/>
      <c r="EK55" s="2525"/>
      <c r="EL55" s="2525"/>
      <c r="EM55" s="2525"/>
      <c r="EN55" s="2525"/>
      <c r="EO55" s="2525"/>
      <c r="EP55" s="2525"/>
      <c r="EQ55" s="2525"/>
      <c r="ER55" s="2525"/>
      <c r="ES55" s="2525"/>
      <c r="ET55" s="2525"/>
      <c r="EU55" s="2525"/>
      <c r="EV55" s="2525"/>
      <c r="EW55" s="2525"/>
      <c r="EX55" s="2525"/>
      <c r="EY55" s="2525"/>
      <c r="EZ55" s="2525"/>
      <c r="FA55" s="2525"/>
      <c r="FB55" s="2525"/>
      <c r="FC55" s="2525"/>
      <c r="FD55" s="2525"/>
      <c r="FE55" s="2525"/>
      <c r="FF55" s="2525"/>
      <c r="FG55" s="2525"/>
      <c r="FH55" s="2525"/>
      <c r="FI55" s="2525"/>
      <c r="FJ55" s="2525"/>
      <c r="FK55" s="2525"/>
      <c r="FL55" s="2525"/>
      <c r="FM55" s="2525"/>
      <c r="FN55" s="2525"/>
      <c r="FO55" s="2525"/>
      <c r="FP55" s="2525"/>
      <c r="FQ55" s="2525"/>
      <c r="FR55" s="2525"/>
      <c r="FS55" s="2525"/>
      <c r="FT55" s="2525"/>
      <c r="FU55" s="2525"/>
      <c r="FV55" s="2525"/>
      <c r="FW55" s="2525"/>
      <c r="FX55" s="2525"/>
      <c r="FY55" s="2525"/>
      <c r="FZ55" s="2525"/>
      <c r="GA55" s="2525"/>
      <c r="GB55" s="2525"/>
      <c r="GC55" s="2525"/>
      <c r="GD55" s="2525"/>
      <c r="GE55" s="2525"/>
      <c r="GF55" s="2525"/>
      <c r="GG55" s="2525"/>
      <c r="GH55" s="2525"/>
      <c r="GI55" s="2525"/>
      <c r="GJ55" s="2525"/>
      <c r="GK55" s="2525"/>
      <c r="GL55" s="2525"/>
      <c r="GM55" s="2525"/>
      <c r="GN55" s="2525"/>
      <c r="GO55" s="2525"/>
      <c r="GP55" s="2525"/>
      <c r="GQ55" s="2525"/>
      <c r="GR55" s="2525"/>
      <c r="GS55" s="2525"/>
      <c r="GT55" s="2525"/>
      <c r="GU55" s="2525"/>
      <c r="GV55" s="2525"/>
      <c r="GW55" s="2525"/>
      <c r="GX55" s="2525"/>
      <c r="GY55" s="2525"/>
      <c r="GZ55" s="2525"/>
      <c r="HA55" s="2525"/>
      <c r="HB55" s="2525"/>
      <c r="HC55" s="2525"/>
      <c r="HD55" s="2525"/>
      <c r="HE55" s="2525"/>
      <c r="HF55" s="2525"/>
      <c r="HG55" s="2525"/>
      <c r="HH55" s="2525"/>
      <c r="HI55" s="2525"/>
      <c r="HJ55" s="2525"/>
      <c r="HK55" s="2525"/>
      <c r="HL55" s="2525"/>
      <c r="HM55" s="2525"/>
      <c r="HN55" s="2525"/>
      <c r="HO55" s="2525"/>
      <c r="HP55" s="2525"/>
      <c r="HQ55" s="2525"/>
      <c r="HR55" s="2525"/>
      <c r="HS55" s="2525"/>
      <c r="HT55" s="2525"/>
      <c r="HU55" s="2525"/>
      <c r="HV55" s="2525"/>
      <c r="HW55" s="2525"/>
      <c r="HX55" s="2525"/>
      <c r="HY55" s="2525"/>
      <c r="HZ55" s="2525"/>
      <c r="IA55" s="2525"/>
      <c r="IB55" s="2525"/>
      <c r="IC55" s="2525"/>
      <c r="ID55" s="2525"/>
      <c r="IE55" s="2525"/>
      <c r="IF55" s="2525"/>
      <c r="IG55" s="2525"/>
      <c r="IH55" s="2525"/>
      <c r="II55" s="2525"/>
      <c r="IJ55" s="2525"/>
      <c r="IK55" s="2525"/>
      <c r="IL55" s="2525"/>
      <c r="IM55" s="2525"/>
      <c r="IN55" s="2525"/>
      <c r="IO55" s="2525"/>
      <c r="IP55" s="2525"/>
      <c r="IQ55" s="2525"/>
      <c r="IR55" s="2525"/>
      <c r="IS55" s="2525"/>
      <c r="IT55" s="2525"/>
      <c r="IU55" s="2525"/>
      <c r="IV55" s="2525"/>
    </row>
    <row r="56" spans="1:256" ht="15" customHeight="1">
      <c r="G56" s="2521"/>
      <c r="H56" s="2765"/>
      <c r="I56" s="2625" t="s">
        <v>5108</v>
      </c>
      <c r="M56" s="2521"/>
      <c r="R56" s="2525"/>
      <c r="S56" s="2525"/>
      <c r="X56" s="2795" t="s">
        <v>1697</v>
      </c>
      <c r="Y56" s="2796">
        <v>1</v>
      </c>
      <c r="Z56" s="2797" t="s">
        <v>1697</v>
      </c>
      <c r="AA56" s="2525"/>
      <c r="AB56" s="2525"/>
      <c r="AC56" s="2525"/>
      <c r="AD56" s="2525"/>
      <c r="AE56" s="2525"/>
      <c r="AF56" s="2525"/>
      <c r="AG56" s="2525"/>
      <c r="AH56" s="2525"/>
      <c r="AI56" s="2525"/>
      <c r="AJ56" s="2525"/>
      <c r="AK56" s="2525"/>
      <c r="AL56" s="2525"/>
      <c r="AM56" s="2525"/>
      <c r="AN56" s="2525"/>
      <c r="AO56" s="2525"/>
      <c r="AP56" s="2525"/>
      <c r="AQ56" s="2525"/>
      <c r="AR56" s="2525"/>
      <c r="AS56" s="2525"/>
      <c r="AT56" s="2525"/>
      <c r="AU56" s="2525"/>
      <c r="AV56" s="2525"/>
      <c r="AW56" s="2525"/>
      <c r="AX56" s="2525"/>
      <c r="AY56" s="2525"/>
      <c r="AZ56" s="2525"/>
      <c r="BA56" s="2525"/>
      <c r="BB56" s="2525"/>
      <c r="BC56" s="2525"/>
      <c r="BD56" s="2525"/>
      <c r="BE56" s="2525"/>
      <c r="BF56" s="2525"/>
      <c r="BG56" s="2525"/>
      <c r="BH56" s="2525"/>
      <c r="BI56" s="2525"/>
      <c r="BJ56" s="2525"/>
      <c r="BK56" s="2525"/>
      <c r="BL56" s="2525"/>
      <c r="BM56" s="2525"/>
      <c r="BN56" s="2525"/>
      <c r="BO56" s="2525"/>
      <c r="BP56" s="2525"/>
      <c r="BQ56" s="2525"/>
      <c r="BR56" s="2525"/>
      <c r="BS56" s="2525"/>
      <c r="BT56" s="2525"/>
      <c r="BU56" s="2525"/>
      <c r="BV56" s="2525"/>
      <c r="BW56" s="2525"/>
      <c r="BX56" s="2525"/>
      <c r="BY56" s="2525"/>
      <c r="BZ56" s="2525"/>
      <c r="CA56" s="2525"/>
      <c r="CB56" s="2525"/>
      <c r="CC56" s="2525"/>
      <c r="CD56" s="2525"/>
      <c r="CE56" s="2525"/>
      <c r="CF56" s="2525"/>
      <c r="CG56" s="2525"/>
      <c r="CH56" s="2525"/>
      <c r="CI56" s="2525"/>
      <c r="CJ56" s="2525"/>
      <c r="CK56" s="2525"/>
      <c r="CL56" s="2525"/>
      <c r="CM56" s="2525"/>
      <c r="CN56" s="2525"/>
      <c r="CO56" s="2525"/>
      <c r="CP56" s="2525"/>
      <c r="CQ56" s="2525"/>
      <c r="CR56" s="2525"/>
      <c r="CS56" s="2525"/>
      <c r="CT56" s="2525"/>
      <c r="CU56" s="2525"/>
      <c r="CV56" s="2525"/>
      <c r="CW56" s="2525"/>
      <c r="CX56" s="2525"/>
      <c r="CY56" s="2525"/>
      <c r="CZ56" s="2525"/>
      <c r="DA56" s="2525"/>
      <c r="DB56" s="2525"/>
      <c r="DC56" s="2525"/>
      <c r="DD56" s="2525"/>
      <c r="DE56" s="2525"/>
      <c r="DF56" s="2525"/>
      <c r="DG56" s="2525"/>
      <c r="DH56" s="2525"/>
      <c r="DI56" s="2525"/>
      <c r="DJ56" s="2525"/>
      <c r="DK56" s="2525"/>
      <c r="DL56" s="2525"/>
      <c r="DM56" s="2525"/>
      <c r="DN56" s="2525"/>
      <c r="DO56" s="2525"/>
      <c r="DP56" s="2525"/>
      <c r="DQ56" s="2525"/>
      <c r="DR56" s="2525"/>
      <c r="DS56" s="2525"/>
      <c r="DT56" s="2525"/>
      <c r="DU56" s="2525"/>
      <c r="DV56" s="2525"/>
      <c r="DW56" s="2525"/>
      <c r="DX56" s="2525"/>
      <c r="DY56" s="2525"/>
      <c r="DZ56" s="2525"/>
      <c r="EA56" s="2525"/>
      <c r="EB56" s="2525"/>
      <c r="EC56" s="2525"/>
      <c r="ED56" s="2525"/>
      <c r="EE56" s="2525"/>
      <c r="EF56" s="2525"/>
      <c r="EG56" s="2525"/>
      <c r="EH56" s="2525"/>
      <c r="EI56" s="2525"/>
      <c r="EJ56" s="2525"/>
      <c r="EK56" s="2525"/>
      <c r="EL56" s="2525"/>
      <c r="EM56" s="2525"/>
      <c r="EN56" s="2525"/>
      <c r="EO56" s="2525"/>
      <c r="EP56" s="2525"/>
      <c r="EQ56" s="2525"/>
      <c r="ER56" s="2525"/>
      <c r="ES56" s="2525"/>
      <c r="ET56" s="2525"/>
      <c r="EU56" s="2525"/>
      <c r="EV56" s="2525"/>
      <c r="EW56" s="2525"/>
      <c r="EX56" s="2525"/>
      <c r="EY56" s="2525"/>
      <c r="EZ56" s="2525"/>
      <c r="FA56" s="2525"/>
      <c r="FB56" s="2525"/>
      <c r="FC56" s="2525"/>
      <c r="FD56" s="2525"/>
      <c r="FE56" s="2525"/>
      <c r="FF56" s="2525"/>
      <c r="FG56" s="2525"/>
      <c r="FH56" s="2525"/>
      <c r="FI56" s="2525"/>
      <c r="FJ56" s="2525"/>
      <c r="FK56" s="2525"/>
      <c r="FL56" s="2525"/>
      <c r="FM56" s="2525"/>
      <c r="FN56" s="2525"/>
      <c r="FO56" s="2525"/>
      <c r="FP56" s="2525"/>
      <c r="FQ56" s="2525"/>
      <c r="FR56" s="2525"/>
      <c r="FS56" s="2525"/>
      <c r="FT56" s="2525"/>
      <c r="FU56" s="2525"/>
      <c r="FV56" s="2525"/>
      <c r="FW56" s="2525"/>
      <c r="FX56" s="2525"/>
      <c r="FY56" s="2525"/>
      <c r="FZ56" s="2525"/>
      <c r="GA56" s="2525"/>
      <c r="GB56" s="2525"/>
      <c r="GC56" s="2525"/>
      <c r="GD56" s="2525"/>
      <c r="GE56" s="2525"/>
      <c r="GF56" s="2525"/>
      <c r="GG56" s="2525"/>
      <c r="GH56" s="2525"/>
      <c r="GI56" s="2525"/>
      <c r="GJ56" s="2525"/>
      <c r="GK56" s="2525"/>
      <c r="GL56" s="2525"/>
      <c r="GM56" s="2525"/>
      <c r="GN56" s="2525"/>
      <c r="GO56" s="2525"/>
      <c r="GP56" s="2525"/>
      <c r="GQ56" s="2525"/>
      <c r="GR56" s="2525"/>
      <c r="GS56" s="2525"/>
      <c r="GT56" s="2525"/>
      <c r="GU56" s="2525"/>
      <c r="GV56" s="2525"/>
      <c r="GW56" s="2525"/>
      <c r="GX56" s="2525"/>
      <c r="GY56" s="2525"/>
      <c r="GZ56" s="2525"/>
      <c r="HA56" s="2525"/>
      <c r="HB56" s="2525"/>
      <c r="HC56" s="2525"/>
      <c r="HD56" s="2525"/>
      <c r="HE56" s="2525"/>
      <c r="HF56" s="2525"/>
      <c r="HG56" s="2525"/>
      <c r="HH56" s="2525"/>
      <c r="HI56" s="2525"/>
      <c r="HJ56" s="2525"/>
      <c r="HK56" s="2525"/>
      <c r="HL56" s="2525"/>
      <c r="HM56" s="2525"/>
      <c r="HN56" s="2525"/>
      <c r="HO56" s="2525"/>
      <c r="HP56" s="2525"/>
      <c r="HQ56" s="2525"/>
      <c r="HR56" s="2525"/>
      <c r="HS56" s="2525"/>
      <c r="HT56" s="2525"/>
      <c r="HU56" s="2525"/>
      <c r="HV56" s="2525"/>
      <c r="HW56" s="2525"/>
      <c r="HX56" s="2525"/>
      <c r="HY56" s="2525"/>
      <c r="HZ56" s="2525"/>
      <c r="IA56" s="2525"/>
      <c r="IB56" s="2525"/>
      <c r="IC56" s="2525"/>
      <c r="ID56" s="2525"/>
      <c r="IE56" s="2525"/>
      <c r="IF56" s="2525"/>
      <c r="IG56" s="2525"/>
      <c r="IH56" s="2525"/>
      <c r="II56" s="2525"/>
      <c r="IJ56" s="2525"/>
      <c r="IK56" s="2525"/>
      <c r="IL56" s="2525"/>
      <c r="IM56" s="2525"/>
      <c r="IN56" s="2525"/>
      <c r="IO56" s="2525"/>
      <c r="IP56" s="2525"/>
      <c r="IQ56" s="2525"/>
      <c r="IR56" s="2525"/>
      <c r="IS56" s="2525"/>
      <c r="IT56" s="2525"/>
      <c r="IU56" s="2525"/>
      <c r="IV56" s="2525"/>
    </row>
    <row r="57" spans="1:256" ht="15" customHeight="1">
      <c r="G57" s="2521"/>
      <c r="H57" s="2521"/>
      <c r="I57" s="2521"/>
      <c r="J57" s="2521"/>
      <c r="K57" s="2521"/>
      <c r="L57" s="2521"/>
      <c r="M57" s="2521"/>
      <c r="N57" s="2521"/>
      <c r="Q57" s="2525"/>
      <c r="R57" s="2525"/>
      <c r="S57" s="2525"/>
      <c r="T57" s="2525"/>
      <c r="U57" s="2525"/>
      <c r="V57" s="2525"/>
      <c r="W57" s="2525"/>
      <c r="X57" s="2525"/>
      <c r="Y57" s="2525"/>
      <c r="Z57" s="2525"/>
      <c r="AA57" s="2525"/>
      <c r="AB57" s="2525"/>
      <c r="AC57" s="2525"/>
      <c r="AD57" s="2525"/>
      <c r="AE57" s="2525"/>
      <c r="AF57" s="2525"/>
      <c r="AG57" s="2525"/>
      <c r="AH57" s="2525"/>
      <c r="AI57" s="2525"/>
      <c r="AJ57" s="2525"/>
      <c r="AK57" s="2525"/>
      <c r="AL57" s="2525"/>
      <c r="AM57" s="2525"/>
      <c r="AN57" s="2525"/>
      <c r="AO57" s="2525"/>
      <c r="AP57" s="2525"/>
      <c r="AQ57" s="2525"/>
      <c r="AR57" s="2525"/>
      <c r="AS57" s="2525"/>
      <c r="AT57" s="2525"/>
      <c r="AU57" s="2525"/>
      <c r="AV57" s="2525"/>
      <c r="AW57" s="2525"/>
      <c r="AX57" s="2525"/>
      <c r="AY57" s="2525"/>
      <c r="AZ57" s="2525"/>
      <c r="BA57" s="2525"/>
      <c r="BB57" s="2525"/>
      <c r="BC57" s="2525"/>
      <c r="BD57" s="2525"/>
      <c r="BE57" s="2525"/>
      <c r="BF57" s="2525"/>
      <c r="BG57" s="2525"/>
      <c r="BH57" s="2525"/>
      <c r="BI57" s="2525"/>
      <c r="BJ57" s="2525"/>
      <c r="BK57" s="2525"/>
      <c r="BL57" s="2525"/>
      <c r="BM57" s="2525"/>
      <c r="BN57" s="2525"/>
      <c r="BO57" s="2525"/>
      <c r="BP57" s="2525"/>
      <c r="BQ57" s="2525"/>
      <c r="BR57" s="2525"/>
      <c r="BS57" s="2525"/>
      <c r="BT57" s="2525"/>
      <c r="BU57" s="2525"/>
      <c r="BV57" s="2525"/>
      <c r="BW57" s="2525"/>
      <c r="BX57" s="2525"/>
      <c r="BY57" s="2525"/>
      <c r="BZ57" s="2525"/>
      <c r="CA57" s="2525"/>
      <c r="CB57" s="2525"/>
      <c r="CC57" s="2525"/>
      <c r="CD57" s="2525"/>
      <c r="CE57" s="2525"/>
    </row>
    <row r="58" spans="1:256" ht="15" customHeight="1">
      <c r="G58" s="2525"/>
      <c r="H58" s="2525"/>
      <c r="I58" s="2525"/>
      <c r="J58" s="2525"/>
      <c r="K58" s="2525"/>
      <c r="L58" s="2525"/>
      <c r="M58" s="2525"/>
      <c r="N58" s="2525"/>
      <c r="O58" s="2525"/>
      <c r="P58" s="2525"/>
      <c r="Q58" s="2525"/>
      <c r="R58" s="2525"/>
      <c r="S58" s="2525"/>
      <c r="T58" s="2525"/>
      <c r="U58" s="2525"/>
      <c r="V58" s="2525"/>
      <c r="W58" s="2525"/>
      <c r="X58" s="2525"/>
      <c r="Y58" s="2525"/>
      <c r="Z58" s="2525"/>
      <c r="AA58" s="2525"/>
      <c r="AB58" s="2525"/>
      <c r="AC58" s="2525"/>
      <c r="AD58" s="2525"/>
      <c r="AE58" s="2525"/>
      <c r="AF58" s="2525"/>
      <c r="AG58" s="2525"/>
      <c r="AH58" s="2525"/>
      <c r="AI58" s="2525"/>
      <c r="AJ58" s="2525"/>
      <c r="AK58" s="2525"/>
      <c r="AL58" s="2525"/>
      <c r="AM58" s="2525"/>
      <c r="AN58" s="2525"/>
      <c r="AO58" s="2525"/>
    </row>
    <row r="62" spans="1:256" ht="18">
      <c r="G62" s="2798" t="s">
        <v>1717</v>
      </c>
      <c r="H62" s="2798"/>
      <c r="I62" s="2798"/>
      <c r="J62" s="2798"/>
      <c r="K62" s="2798"/>
      <c r="L62" s="2798"/>
      <c r="M62" s="2798"/>
      <c r="N62" s="2798"/>
      <c r="O62" s="2798"/>
      <c r="P62" s="2798"/>
      <c r="Q62" s="2798"/>
      <c r="R62" s="2798"/>
      <c r="S62" s="2798"/>
      <c r="T62" s="2798"/>
      <c r="U62" s="2798"/>
      <c r="V62" s="2798"/>
      <c r="W62" s="2798"/>
      <c r="X62" s="2798"/>
      <c r="Y62" s="2798"/>
      <c r="Z62" s="2798"/>
      <c r="AA62" s="2798"/>
      <c r="AB62" s="2798"/>
      <c r="AC62" s="2798"/>
      <c r="AD62" s="2798"/>
      <c r="AE62" s="2798"/>
      <c r="AF62" s="2798"/>
      <c r="AG62" s="2798"/>
      <c r="AH62" s="2798"/>
      <c r="AI62" s="2798"/>
      <c r="AJ62" s="2798"/>
      <c r="AK62" s="2798"/>
      <c r="AL62" s="2798"/>
      <c r="AM62" s="2798"/>
      <c r="AN62" s="2798"/>
      <c r="AO62" s="2798"/>
      <c r="BO62" s="2505"/>
      <c r="BP62" s="2505"/>
      <c r="BQ62" s="2505"/>
    </row>
    <row r="63" spans="1:256" ht="18">
      <c r="G63" s="2798" t="s">
        <v>1718</v>
      </c>
      <c r="H63" s="2798"/>
      <c r="I63" s="2798"/>
      <c r="J63" s="2798"/>
      <c r="K63" s="2798"/>
      <c r="L63" s="2798"/>
      <c r="M63" s="2798"/>
      <c r="N63" s="2798"/>
      <c r="O63" s="2798"/>
      <c r="P63" s="2798"/>
      <c r="Q63" s="2798"/>
      <c r="R63" s="2798"/>
      <c r="S63" s="2798"/>
      <c r="T63" s="2798"/>
      <c r="U63" s="2798"/>
      <c r="V63" s="2798"/>
      <c r="W63" s="2798"/>
      <c r="X63" s="2798"/>
      <c r="Y63" s="2798"/>
      <c r="Z63" s="2798"/>
      <c r="AA63" s="2798"/>
      <c r="AB63" s="2798"/>
      <c r="AC63" s="2798"/>
      <c r="AD63" s="2798"/>
      <c r="AE63" s="2798"/>
      <c r="AF63" s="2798"/>
      <c r="AG63" s="2798"/>
      <c r="AH63" s="2798"/>
      <c r="AI63" s="2798"/>
      <c r="AJ63" s="2798"/>
      <c r="AK63" s="2798"/>
      <c r="AL63" s="2798"/>
      <c r="AM63" s="2798"/>
      <c r="AN63" s="2798"/>
      <c r="AO63" s="2798"/>
      <c r="BO63" s="2505"/>
      <c r="BP63" s="2505"/>
      <c r="BQ63" s="2505"/>
    </row>
    <row r="64" spans="1:256" ht="18">
      <c r="G64" s="2798" t="s">
        <v>5109</v>
      </c>
      <c r="H64" s="2798"/>
      <c r="I64" s="2798"/>
      <c r="J64" s="2798"/>
      <c r="K64" s="2798"/>
      <c r="L64" s="2798"/>
      <c r="M64" s="2798"/>
      <c r="N64" s="2798"/>
      <c r="O64" s="2798"/>
      <c r="P64" s="2798"/>
      <c r="Q64" s="2798"/>
      <c r="R64" s="2798"/>
      <c r="S64" s="2798"/>
      <c r="T64" s="2798"/>
      <c r="U64" s="2798"/>
      <c r="V64" s="2798"/>
      <c r="W64" s="2798"/>
      <c r="X64" s="2798"/>
      <c r="Y64" s="2798"/>
      <c r="Z64" s="2798"/>
      <c r="AA64" s="2798"/>
      <c r="AB64" s="2798"/>
      <c r="AC64" s="2798"/>
      <c r="AD64" s="2798"/>
      <c r="AE64" s="2798"/>
      <c r="AF64" s="2798"/>
      <c r="AG64" s="2798"/>
      <c r="AH64" s="2798"/>
      <c r="AI64" s="2798"/>
      <c r="AJ64" s="2798"/>
      <c r="AK64" s="2798"/>
      <c r="AL64" s="2798"/>
      <c r="AM64" s="2798"/>
      <c r="AN64" s="2798"/>
      <c r="AO64" s="2798"/>
      <c r="BO64" s="2505"/>
      <c r="BP64" s="2505"/>
      <c r="BQ64" s="2505"/>
    </row>
    <row r="65" spans="5:78" ht="15" customHeight="1">
      <c r="G65" s="2798" t="s">
        <v>5110</v>
      </c>
      <c r="H65" s="2798"/>
      <c r="I65" s="2798"/>
      <c r="J65" s="2798"/>
      <c r="K65" s="2798"/>
      <c r="L65" s="2798"/>
      <c r="M65" s="2798"/>
      <c r="N65" s="2798"/>
      <c r="O65" s="2798"/>
      <c r="P65" s="2798"/>
      <c r="Q65" s="2798"/>
      <c r="R65" s="2798"/>
      <c r="S65" s="2798"/>
      <c r="T65" s="2798"/>
      <c r="U65" s="2798"/>
      <c r="V65" s="2798"/>
      <c r="W65" s="2798"/>
      <c r="X65" s="2798"/>
      <c r="Y65" s="2798"/>
      <c r="Z65" s="2798"/>
      <c r="AA65" s="2798"/>
      <c r="AB65" s="2798"/>
      <c r="AC65" s="2798"/>
      <c r="AD65" s="2798"/>
      <c r="AE65" s="2798"/>
      <c r="AF65" s="2798"/>
      <c r="AG65" s="2798"/>
      <c r="AH65" s="2798"/>
      <c r="AI65" s="2798"/>
      <c r="AJ65" s="2798"/>
      <c r="AK65" s="2798"/>
      <c r="AL65" s="2798"/>
      <c r="AM65" s="2798"/>
      <c r="AN65" s="2798"/>
      <c r="AO65" s="2798"/>
      <c r="BO65" s="2799"/>
      <c r="BP65" s="2799"/>
      <c r="BQ65" s="2799"/>
      <c r="BR65" s="2800"/>
      <c r="BS65" s="2800"/>
      <c r="BT65" s="2800"/>
      <c r="BU65" s="2800"/>
      <c r="BV65" s="2800"/>
      <c r="BW65" s="2800"/>
      <c r="BX65" s="2800"/>
      <c r="BY65" s="2800"/>
      <c r="BZ65" s="2800"/>
    </row>
    <row r="66" spans="5:78" ht="15" customHeight="1">
      <c r="BO66" s="2505"/>
      <c r="BP66" s="2505"/>
      <c r="BQ66" s="2505"/>
    </row>
    <row r="67" spans="5:78" ht="15" customHeight="1">
      <c r="E67" s="2447">
        <v>1</v>
      </c>
      <c r="G67" s="2682" t="s">
        <v>5111</v>
      </c>
      <c r="H67" s="2786"/>
      <c r="I67" s="2801"/>
      <c r="J67" s="2802">
        <v>1999</v>
      </c>
      <c r="K67" s="2802">
        <v>2000</v>
      </c>
      <c r="L67" s="2802">
        <v>2001</v>
      </c>
      <c r="M67" s="2802">
        <v>2002</v>
      </c>
      <c r="N67" s="2802">
        <v>2003</v>
      </c>
      <c r="O67" s="2802">
        <v>2004</v>
      </c>
      <c r="P67" s="2802">
        <v>2005</v>
      </c>
      <c r="Q67" s="2802">
        <v>2006</v>
      </c>
      <c r="R67" s="2802">
        <v>2007</v>
      </c>
      <c r="S67" s="2802">
        <v>2008</v>
      </c>
      <c r="T67" s="2802">
        <v>2009</v>
      </c>
      <c r="U67" s="2802">
        <v>2010</v>
      </c>
      <c r="V67" s="2802">
        <v>2011</v>
      </c>
      <c r="W67" s="2802">
        <v>2012</v>
      </c>
      <c r="X67" s="2802">
        <v>2013</v>
      </c>
      <c r="Y67" s="2802">
        <v>2014</v>
      </c>
      <c r="Z67" s="2802">
        <v>2015</v>
      </c>
      <c r="AA67" s="2802">
        <v>2016</v>
      </c>
      <c r="AB67" s="2802">
        <v>2017</v>
      </c>
      <c r="AC67" s="2802">
        <v>2018</v>
      </c>
      <c r="AD67" s="2802">
        <v>2019</v>
      </c>
      <c r="AE67" s="2802">
        <v>2020</v>
      </c>
      <c r="AF67" s="2802">
        <v>2021</v>
      </c>
      <c r="AG67" s="2802">
        <v>2022</v>
      </c>
      <c r="AH67" s="2802">
        <v>2023</v>
      </c>
      <c r="AI67" s="2802">
        <v>2024</v>
      </c>
      <c r="AJ67" s="2802">
        <v>2025</v>
      </c>
      <c r="AK67" s="2802">
        <v>2026</v>
      </c>
      <c r="AL67" s="2802">
        <v>2027</v>
      </c>
      <c r="AM67" s="2802">
        <v>2028</v>
      </c>
      <c r="AN67" s="2802">
        <v>2029</v>
      </c>
      <c r="AO67" s="2803">
        <v>2030</v>
      </c>
      <c r="BO67" s="2505"/>
      <c r="BP67" s="2505"/>
      <c r="BQ67" s="2505"/>
    </row>
    <row r="68" spans="5:78" ht="15" customHeight="1">
      <c r="E68" s="2447">
        <v>2</v>
      </c>
      <c r="G68" s="2668" t="s">
        <v>3405</v>
      </c>
      <c r="H68" s="2521"/>
      <c r="I68" s="2648"/>
      <c r="J68" s="2521"/>
      <c r="K68" s="2505"/>
      <c r="L68" s="2505"/>
      <c r="M68" s="2505"/>
      <c r="N68" s="2505"/>
      <c r="O68" s="2505"/>
      <c r="P68" s="2505"/>
      <c r="Q68" s="2505"/>
      <c r="R68" s="2505"/>
      <c r="S68" s="2505"/>
      <c r="T68" s="2505"/>
      <c r="U68" s="2505"/>
      <c r="V68" s="2505"/>
      <c r="W68" s="2505"/>
      <c r="X68" s="2505"/>
      <c r="Y68" s="2505"/>
      <c r="Z68" s="2505"/>
      <c r="AA68" s="2505"/>
      <c r="AB68" s="2505"/>
      <c r="AC68" s="2505"/>
      <c r="AD68" s="2505"/>
      <c r="AE68" s="2505"/>
      <c r="AF68" s="2505"/>
      <c r="AG68" s="2505"/>
      <c r="AH68" s="2505"/>
      <c r="AI68" s="2505"/>
      <c r="AJ68" s="2505"/>
      <c r="AK68" s="2505"/>
      <c r="AL68" s="2505"/>
      <c r="AM68" s="2505"/>
      <c r="AN68" s="2505"/>
      <c r="AO68" s="2722"/>
      <c r="BO68" s="2505"/>
      <c r="BP68" s="2505"/>
      <c r="BQ68" s="2505"/>
    </row>
    <row r="69" spans="5:78" ht="15" customHeight="1">
      <c r="E69" s="2447">
        <v>3</v>
      </c>
      <c r="G69" s="2668"/>
      <c r="H69" s="2521" t="s">
        <v>1766</v>
      </c>
      <c r="I69" s="2648"/>
      <c r="J69" s="2521"/>
      <c r="K69" s="2804"/>
      <c r="L69" s="2800"/>
      <c r="M69" s="2800"/>
      <c r="N69" s="2800"/>
      <c r="O69" s="2800"/>
      <c r="P69" s="2800"/>
      <c r="Q69" s="2800"/>
      <c r="R69" s="2800"/>
      <c r="S69" s="2800"/>
      <c r="T69" s="2800"/>
      <c r="U69" s="2800"/>
      <c r="V69" s="2800"/>
      <c r="W69" s="2800"/>
      <c r="X69" s="2800"/>
      <c r="Y69" s="2800"/>
      <c r="Z69" s="2800"/>
      <c r="AA69" s="2800"/>
      <c r="AB69" s="2800"/>
      <c r="AC69" s="2800"/>
      <c r="AD69" s="2800"/>
      <c r="AE69" s="2800"/>
      <c r="AF69" s="2800"/>
      <c r="AG69" s="2800"/>
      <c r="AH69" s="2800"/>
      <c r="AI69" s="2800"/>
      <c r="AJ69" s="2800"/>
      <c r="AK69" s="2800"/>
      <c r="AL69" s="2800"/>
      <c r="AM69" s="2800"/>
      <c r="AN69" s="2800"/>
      <c r="AO69" s="2805"/>
      <c r="BO69" s="2505"/>
      <c r="BP69" s="2505"/>
      <c r="BQ69" s="2505"/>
    </row>
    <row r="70" spans="5:78" ht="15" customHeight="1">
      <c r="E70" s="2447">
        <v>4</v>
      </c>
      <c r="G70" s="2668"/>
      <c r="H70" s="2521" t="s">
        <v>572</v>
      </c>
      <c r="I70" s="2648"/>
      <c r="K70" s="2804"/>
      <c r="L70" s="2800"/>
      <c r="M70" s="2800"/>
      <c r="N70" s="2800"/>
      <c r="O70" s="2800"/>
      <c r="P70" s="2800"/>
      <c r="Q70" s="2800"/>
      <c r="R70" s="2800"/>
      <c r="S70" s="2800"/>
      <c r="T70" s="2800"/>
      <c r="U70" s="2800"/>
      <c r="V70" s="2800"/>
      <c r="W70" s="2800"/>
      <c r="X70" s="2800"/>
      <c r="Y70" s="2800"/>
      <c r="Z70" s="2800"/>
      <c r="AA70" s="2800"/>
      <c r="AB70" s="2800"/>
      <c r="AC70" s="2800"/>
      <c r="AD70" s="2800"/>
      <c r="AE70" s="2800"/>
      <c r="AF70" s="2800"/>
      <c r="AG70" s="2800"/>
      <c r="AH70" s="2800"/>
      <c r="AI70" s="2800"/>
      <c r="AJ70" s="2800"/>
      <c r="AK70" s="2800"/>
      <c r="AL70" s="2800"/>
      <c r="AM70" s="2800"/>
      <c r="AN70" s="2800"/>
      <c r="AO70" s="2805"/>
      <c r="BO70" s="2505"/>
      <c r="BP70" s="2505"/>
      <c r="BQ70" s="2505"/>
    </row>
    <row r="71" spans="5:78" ht="15" customHeight="1">
      <c r="E71" s="2447">
        <v>5</v>
      </c>
      <c r="G71" s="2668"/>
      <c r="H71" s="2521" t="s">
        <v>5112</v>
      </c>
      <c r="I71" s="2648"/>
      <c r="K71" s="2804"/>
      <c r="L71" s="2800"/>
      <c r="M71" s="2800"/>
      <c r="N71" s="2800"/>
      <c r="O71" s="2800"/>
      <c r="P71" s="2800"/>
      <c r="Q71" s="2800"/>
      <c r="R71" s="2800"/>
      <c r="S71" s="2800"/>
      <c r="T71" s="2800"/>
      <c r="U71" s="2800"/>
      <c r="V71" s="2800"/>
      <c r="W71" s="2800"/>
      <c r="X71" s="2800">
        <v>3.8999999999999998E-3</v>
      </c>
      <c r="Y71" s="2800">
        <v>3.7000000000000002E-3</v>
      </c>
      <c r="Z71" s="2800">
        <v>3.5999999999999999E-3</v>
      </c>
      <c r="AA71" s="2800">
        <v>3.5000000000000001E-3</v>
      </c>
      <c r="AB71" s="2800">
        <v>3.3999999999999998E-3</v>
      </c>
      <c r="AC71" s="2800">
        <v>3.3999999999999998E-3</v>
      </c>
      <c r="AD71" s="2800">
        <v>3.3E-3</v>
      </c>
      <c r="AE71" s="2800">
        <v>3.2000000000000002E-3</v>
      </c>
      <c r="AF71" s="2800">
        <v>3.2000000000000002E-3</v>
      </c>
      <c r="AG71" s="2800">
        <v>3.2000000000000002E-3</v>
      </c>
      <c r="AH71" s="2800">
        <v>3.2000000000000002E-3</v>
      </c>
      <c r="AI71" s="2800">
        <v>3.2000000000000002E-3</v>
      </c>
      <c r="AJ71" s="2800">
        <v>3.2000000000000002E-3</v>
      </c>
      <c r="AK71" s="2800">
        <v>3.3E-3</v>
      </c>
      <c r="AL71" s="2800">
        <v>3.3E-3</v>
      </c>
      <c r="AM71" s="2800">
        <v>3.3E-3</v>
      </c>
      <c r="AN71" s="2800">
        <v>3.3E-3</v>
      </c>
      <c r="AO71" s="2805">
        <v>3.3E-3</v>
      </c>
      <c r="BO71" s="2505"/>
      <c r="BP71" s="2505"/>
      <c r="BQ71" s="2505"/>
    </row>
    <row r="72" spans="5:78" ht="15" customHeight="1">
      <c r="E72" s="2447">
        <v>6</v>
      </c>
      <c r="G72" s="2668"/>
      <c r="H72" s="2521"/>
      <c r="I72" s="2691"/>
      <c r="J72" s="2521"/>
      <c r="K72" s="2521"/>
      <c r="L72" s="2521"/>
      <c r="M72" s="2521"/>
      <c r="N72" s="2521"/>
      <c r="O72" s="2521"/>
      <c r="P72" s="2521"/>
      <c r="Q72" s="2521"/>
      <c r="R72" s="2521"/>
      <c r="S72" s="2521"/>
      <c r="T72" s="2521"/>
      <c r="U72" s="2521"/>
      <c r="V72" s="2521"/>
      <c r="W72" s="2521"/>
      <c r="X72" s="2521"/>
      <c r="Y72" s="2521"/>
      <c r="Z72" s="2521"/>
      <c r="AA72" s="2521"/>
      <c r="AB72" s="2521"/>
      <c r="AC72" s="2521"/>
      <c r="AD72" s="2521"/>
      <c r="AE72" s="2521"/>
      <c r="AF72" s="2521"/>
      <c r="AG72" s="2521"/>
      <c r="AH72" s="2521"/>
      <c r="AI72" s="2521"/>
      <c r="AJ72" s="2521"/>
      <c r="AK72" s="2521"/>
      <c r="AL72" s="2521"/>
      <c r="AM72" s="2521"/>
      <c r="AN72" s="2521"/>
      <c r="AO72" s="2648"/>
      <c r="BO72" s="2505"/>
      <c r="BP72" s="2505"/>
      <c r="BQ72" s="2505"/>
    </row>
    <row r="73" spans="5:78" ht="15" customHeight="1">
      <c r="E73" s="2447">
        <v>7</v>
      </c>
      <c r="G73" s="2668" t="s">
        <v>2950</v>
      </c>
      <c r="H73" s="2521"/>
      <c r="I73" s="2648"/>
      <c r="J73" s="2521"/>
      <c r="K73" s="2521"/>
      <c r="L73" s="2521"/>
      <c r="M73" s="2521"/>
      <c r="N73" s="2521"/>
      <c r="O73" s="2521"/>
      <c r="P73" s="2521"/>
      <c r="Q73" s="2521"/>
      <c r="R73" s="2521"/>
      <c r="S73" s="2521"/>
      <c r="T73" s="2521"/>
      <c r="U73" s="2521"/>
      <c r="V73" s="2521"/>
      <c r="W73" s="2521"/>
      <c r="X73" s="2521"/>
      <c r="Y73" s="2521"/>
      <c r="Z73" s="2521"/>
      <c r="AA73" s="2521"/>
      <c r="AB73" s="2521"/>
      <c r="AC73" s="2521"/>
      <c r="AD73" s="2521"/>
      <c r="AE73" s="2521"/>
      <c r="AF73" s="2521"/>
      <c r="AG73" s="2521"/>
      <c r="AH73" s="2521"/>
      <c r="AI73" s="2521"/>
      <c r="AJ73" s="2521"/>
      <c r="AK73" s="2521"/>
      <c r="AL73" s="2521"/>
      <c r="AM73" s="2521"/>
      <c r="AN73" s="2521"/>
      <c r="AO73" s="2648"/>
      <c r="BO73" s="2505"/>
      <c r="BP73" s="2505"/>
      <c r="BQ73" s="2505"/>
    </row>
    <row r="74" spans="5:78" ht="15" customHeight="1">
      <c r="E74" s="2447">
        <v>8</v>
      </c>
      <c r="G74" s="2668"/>
      <c r="H74" s="2521" t="s">
        <v>1766</v>
      </c>
      <c r="I74" s="2648"/>
      <c r="J74" s="2521"/>
      <c r="K74" s="2521"/>
      <c r="L74" s="2521"/>
      <c r="M74" s="2521"/>
      <c r="N74" s="2521"/>
      <c r="O74" s="2521"/>
      <c r="P74" s="2521"/>
      <c r="Q74" s="2521"/>
      <c r="R74" s="2521"/>
      <c r="S74" s="2521"/>
      <c r="T74" s="2521"/>
      <c r="U74" s="2521"/>
      <c r="V74" s="2521"/>
      <c r="W74" s="2521"/>
      <c r="X74" s="2521"/>
      <c r="Y74" s="2521"/>
      <c r="Z74" s="2521"/>
      <c r="AA74" s="2521"/>
      <c r="AB74" s="2521"/>
      <c r="AC74" s="2521"/>
      <c r="AD74" s="2521"/>
      <c r="AE74" s="2521"/>
      <c r="AF74" s="2521"/>
      <c r="AG74" s="2521"/>
      <c r="AH74" s="2521"/>
      <c r="AI74" s="2521"/>
      <c r="AJ74" s="2521"/>
      <c r="AK74" s="2521"/>
      <c r="AL74" s="2521"/>
      <c r="AM74" s="2521"/>
      <c r="AN74" s="2521"/>
      <c r="AO74" s="2648"/>
      <c r="BO74" s="2505"/>
      <c r="BP74" s="2505"/>
      <c r="BQ74" s="2505"/>
    </row>
    <row r="75" spans="5:78" ht="15" customHeight="1">
      <c r="E75" s="2447">
        <v>9</v>
      </c>
      <c r="G75" s="2668"/>
      <c r="H75" s="2521"/>
      <c r="I75" s="2806" t="s">
        <v>28</v>
      </c>
      <c r="J75" s="2521"/>
      <c r="K75" s="2800"/>
      <c r="L75" s="2800"/>
      <c r="M75" s="2800"/>
      <c r="N75" s="2800"/>
      <c r="O75" s="2800"/>
      <c r="P75" s="2800"/>
      <c r="Q75" s="2800"/>
      <c r="R75" s="2800"/>
      <c r="S75" s="2800"/>
      <c r="T75" s="2800"/>
      <c r="U75" s="2800"/>
      <c r="V75" s="2800"/>
      <c r="W75" s="2800"/>
      <c r="X75" s="2800">
        <v>1.7100000000000001E-2</v>
      </c>
      <c r="Y75" s="2800">
        <v>1.7600000000000001E-2</v>
      </c>
      <c r="Z75" s="2800">
        <v>1.7600000000000001E-2</v>
      </c>
      <c r="AA75" s="2800">
        <v>1.7500000000000002E-2</v>
      </c>
      <c r="AB75" s="2800">
        <v>1.7600000000000001E-2</v>
      </c>
      <c r="AC75" s="2800">
        <v>1.7100000000000001E-2</v>
      </c>
      <c r="AD75" s="2800">
        <v>1.6500000000000001E-2</v>
      </c>
      <c r="AE75" s="2800">
        <v>1.6E-2</v>
      </c>
      <c r="AF75" s="2800">
        <v>1.5599999999999999E-2</v>
      </c>
      <c r="AG75" s="2800">
        <v>1.5599999999999999E-2</v>
      </c>
      <c r="AH75" s="2800">
        <v>1.55E-2</v>
      </c>
      <c r="AI75" s="2800">
        <v>1.55E-2</v>
      </c>
      <c r="AJ75" s="2800">
        <v>1.55E-2</v>
      </c>
      <c r="AK75" s="2800">
        <v>1.55E-2</v>
      </c>
      <c r="AL75" s="2800">
        <v>1.55E-2</v>
      </c>
      <c r="AM75" s="2800">
        <v>1.55E-2</v>
      </c>
      <c r="AN75" s="2800">
        <v>1.55E-2</v>
      </c>
      <c r="AO75" s="2805">
        <v>1.55E-2</v>
      </c>
      <c r="BO75" s="2505"/>
      <c r="BP75" s="2505"/>
      <c r="BQ75" s="2505"/>
    </row>
    <row r="76" spans="5:78" ht="15" customHeight="1">
      <c r="E76" s="2447">
        <v>10</v>
      </c>
      <c r="G76" s="2668"/>
      <c r="H76" s="2521"/>
      <c r="I76" s="2806" t="s">
        <v>5113</v>
      </c>
      <c r="J76" s="2521"/>
      <c r="K76" s="2800"/>
      <c r="L76" s="2800"/>
      <c r="M76" s="2800"/>
      <c r="N76" s="2800"/>
      <c r="O76" s="2800"/>
      <c r="P76" s="2800"/>
      <c r="Q76" s="2800"/>
      <c r="R76" s="2800"/>
      <c r="S76" s="2800"/>
      <c r="T76" s="2800"/>
      <c r="U76" s="2800"/>
      <c r="V76" s="2800"/>
      <c r="W76" s="2800"/>
      <c r="X76" s="2800">
        <v>2.3900000000000001E-2</v>
      </c>
      <c r="Y76" s="2800">
        <v>2.6800000000000001E-2</v>
      </c>
      <c r="Z76" s="2800">
        <v>2.86E-2</v>
      </c>
      <c r="AA76" s="2800">
        <v>2.8899999999999999E-2</v>
      </c>
      <c r="AB76" s="2800">
        <v>2.8299999999999999E-2</v>
      </c>
      <c r="AC76" s="2800">
        <v>2.7900000000000001E-2</v>
      </c>
      <c r="AD76" s="2800">
        <v>2.7300000000000001E-2</v>
      </c>
      <c r="AE76" s="2800">
        <v>2.7E-2</v>
      </c>
      <c r="AF76" s="2800">
        <v>2.6800000000000001E-2</v>
      </c>
      <c r="AG76" s="2800">
        <v>2.7E-2</v>
      </c>
      <c r="AH76" s="2800">
        <v>2.7300000000000001E-2</v>
      </c>
      <c r="AI76" s="2800">
        <v>2.75E-2</v>
      </c>
      <c r="AJ76" s="2800">
        <v>2.7799999999999998E-2</v>
      </c>
      <c r="AK76" s="2800">
        <v>2.8000000000000001E-2</v>
      </c>
      <c r="AL76" s="2800">
        <v>2.8299999999999999E-2</v>
      </c>
      <c r="AM76" s="2800">
        <v>2.86E-2</v>
      </c>
      <c r="AN76" s="2800">
        <v>2.8899999999999999E-2</v>
      </c>
      <c r="AO76" s="2805">
        <v>2.92E-2</v>
      </c>
      <c r="BO76" s="2505"/>
      <c r="BP76" s="2505"/>
      <c r="BQ76" s="2505"/>
    </row>
    <row r="77" spans="5:78" ht="15" customHeight="1">
      <c r="E77" s="2447">
        <v>11</v>
      </c>
      <c r="G77" s="2668"/>
      <c r="H77" s="2521" t="s">
        <v>572</v>
      </c>
      <c r="I77" s="2806"/>
      <c r="J77" s="2521"/>
      <c r="K77" s="2521"/>
      <c r="L77" s="2521"/>
      <c r="M77" s="2521"/>
      <c r="N77" s="2521"/>
      <c r="O77" s="2521"/>
      <c r="P77" s="2521"/>
      <c r="Q77" s="2521"/>
      <c r="R77" s="2521"/>
      <c r="S77" s="2521"/>
      <c r="T77" s="2521"/>
      <c r="U77" s="2521"/>
      <c r="V77" s="2521"/>
      <c r="W77" s="2521"/>
      <c r="X77" s="2521"/>
      <c r="Y77" s="2521"/>
      <c r="Z77" s="2521"/>
      <c r="AA77" s="2521"/>
      <c r="AB77" s="2521"/>
      <c r="AC77" s="2521"/>
      <c r="AD77" s="2521"/>
      <c r="AE77" s="2521"/>
      <c r="AF77" s="2521"/>
      <c r="AG77" s="2521"/>
      <c r="AH77" s="2521"/>
      <c r="AI77" s="2521"/>
      <c r="AJ77" s="2521"/>
      <c r="AK77" s="2521"/>
      <c r="AL77" s="2521"/>
      <c r="AM77" s="2521"/>
      <c r="AN77" s="2521"/>
      <c r="AO77" s="2648"/>
      <c r="BO77" s="2505"/>
      <c r="BP77" s="2505"/>
      <c r="BQ77" s="2505"/>
    </row>
    <row r="78" spans="5:78" ht="15" customHeight="1">
      <c r="E78" s="2447">
        <v>12</v>
      </c>
      <c r="G78" s="2668"/>
      <c r="H78" s="2521"/>
      <c r="I78" s="2806" t="s">
        <v>3072</v>
      </c>
      <c r="J78" s="2521"/>
      <c r="K78" s="2800"/>
      <c r="L78" s="2800"/>
      <c r="M78" s="2800"/>
      <c r="N78" s="2800"/>
      <c r="O78" s="2800"/>
      <c r="P78" s="2800"/>
      <c r="Q78" s="2800"/>
      <c r="R78" s="2800"/>
      <c r="S78" s="2800"/>
      <c r="T78" s="2800"/>
      <c r="U78" s="2800"/>
      <c r="V78" s="2800"/>
      <c r="W78" s="2800"/>
      <c r="X78" s="2800">
        <v>0</v>
      </c>
      <c r="Y78" s="2800">
        <v>0</v>
      </c>
      <c r="Z78" s="2800">
        <v>0</v>
      </c>
      <c r="AA78" s="2800">
        <v>0</v>
      </c>
      <c r="AB78" s="2800">
        <v>0</v>
      </c>
      <c r="AC78" s="2800">
        <v>0</v>
      </c>
      <c r="AD78" s="2800">
        <v>0</v>
      </c>
      <c r="AE78" s="2800">
        <v>0</v>
      </c>
      <c r="AF78" s="2800">
        <v>0</v>
      </c>
      <c r="AG78" s="2800">
        <v>0</v>
      </c>
      <c r="AH78" s="2800">
        <v>0</v>
      </c>
      <c r="AI78" s="2800">
        <v>0</v>
      </c>
      <c r="AJ78" s="2800">
        <v>0</v>
      </c>
      <c r="AK78" s="2800">
        <v>0</v>
      </c>
      <c r="AL78" s="2800">
        <v>0</v>
      </c>
      <c r="AM78" s="2800">
        <v>0</v>
      </c>
      <c r="AN78" s="2800">
        <v>0</v>
      </c>
      <c r="AO78" s="2805">
        <v>0</v>
      </c>
      <c r="BO78" s="2505"/>
      <c r="BP78" s="2505"/>
      <c r="BQ78" s="2505"/>
    </row>
    <row r="79" spans="5:78" ht="15" customHeight="1">
      <c r="E79" s="2447">
        <v>13</v>
      </c>
      <c r="G79" s="2668"/>
      <c r="H79" s="2521"/>
      <c r="I79" s="2806" t="s">
        <v>5084</v>
      </c>
      <c r="J79" s="2521"/>
      <c r="K79" s="2800"/>
      <c r="L79" s="2800"/>
      <c r="M79" s="2800"/>
      <c r="N79" s="2800"/>
      <c r="O79" s="2800"/>
      <c r="P79" s="2800"/>
      <c r="Q79" s="2800"/>
      <c r="R79" s="2800"/>
      <c r="S79" s="2800"/>
      <c r="T79" s="2800"/>
      <c r="U79" s="2800"/>
      <c r="V79" s="2800"/>
      <c r="W79" s="2800"/>
      <c r="X79" s="2800">
        <v>0</v>
      </c>
      <c r="Y79" s="2800">
        <v>0</v>
      </c>
      <c r="Z79" s="2800">
        <v>0</v>
      </c>
      <c r="AA79" s="2800">
        <v>0</v>
      </c>
      <c r="AB79" s="2800">
        <v>0</v>
      </c>
      <c r="AC79" s="2800">
        <v>0</v>
      </c>
      <c r="AD79" s="2800">
        <v>0</v>
      </c>
      <c r="AE79" s="2800">
        <v>0</v>
      </c>
      <c r="AF79" s="2800">
        <v>0</v>
      </c>
      <c r="AG79" s="2800">
        <v>0</v>
      </c>
      <c r="AH79" s="2800">
        <v>0</v>
      </c>
      <c r="AI79" s="2800">
        <v>0</v>
      </c>
      <c r="AJ79" s="2800">
        <v>0</v>
      </c>
      <c r="AK79" s="2800">
        <v>0</v>
      </c>
      <c r="AL79" s="2800">
        <v>0</v>
      </c>
      <c r="AM79" s="2800">
        <v>0</v>
      </c>
      <c r="AN79" s="2800">
        <v>0</v>
      </c>
      <c r="AO79" s="2805">
        <v>0</v>
      </c>
      <c r="BO79" s="2505"/>
      <c r="BP79" s="2505"/>
      <c r="BQ79" s="2505"/>
    </row>
    <row r="80" spans="5:78" ht="15" customHeight="1">
      <c r="E80" s="2447">
        <v>14</v>
      </c>
      <c r="G80" s="2668"/>
      <c r="H80" s="2521" t="s">
        <v>5114</v>
      </c>
      <c r="I80" s="2806"/>
      <c r="J80" s="2521"/>
      <c r="K80" s="2800"/>
      <c r="L80" s="2800"/>
      <c r="M80" s="2800"/>
      <c r="N80" s="2800"/>
      <c r="O80" s="2800"/>
      <c r="P80" s="2800"/>
      <c r="Q80" s="2800"/>
      <c r="R80" s="2800"/>
      <c r="S80" s="2800"/>
      <c r="T80" s="2800"/>
      <c r="U80" s="2800"/>
      <c r="V80" s="2800"/>
      <c r="W80" s="2800"/>
      <c r="X80" s="2800">
        <v>0.17794054761711695</v>
      </c>
      <c r="Y80" s="2800">
        <v>0.17276348870203756</v>
      </c>
      <c r="Z80" s="2800">
        <v>0.16734966995732803</v>
      </c>
      <c r="AA80" s="2800">
        <v>0.16282095595409715</v>
      </c>
      <c r="AB80" s="2800">
        <v>0.15948901957457223</v>
      </c>
      <c r="AC80" s="2800">
        <v>0.15661728794902632</v>
      </c>
      <c r="AD80" s="2800">
        <v>0.1532872192881983</v>
      </c>
      <c r="AE80" s="2800">
        <v>0.15107106395017136</v>
      </c>
      <c r="AF80" s="2800">
        <v>0.14966559570777904</v>
      </c>
      <c r="AG80" s="2800">
        <v>0.15052089788191311</v>
      </c>
      <c r="AH80" s="2800">
        <v>0.15140633320307731</v>
      </c>
      <c r="AI80" s="2800">
        <v>0.15232718117777713</v>
      </c>
      <c r="AJ80" s="2800">
        <v>0.15328727928014632</v>
      </c>
      <c r="AK80" s="2800">
        <v>0.15427938635112934</v>
      </c>
      <c r="AL80" s="2800">
        <v>0.1553157879273239</v>
      </c>
      <c r="AM80" s="2800">
        <v>0.15639946117341044</v>
      </c>
      <c r="AN80" s="2800">
        <v>0.15752565920006337</v>
      </c>
      <c r="AO80" s="2805">
        <v>0.15867046656401829</v>
      </c>
      <c r="BO80" s="2505"/>
      <c r="BP80" s="2505"/>
      <c r="BQ80" s="2505"/>
    </row>
    <row r="81" spans="5:69" ht="15" customHeight="1">
      <c r="E81" s="2447">
        <v>15</v>
      </c>
      <c r="G81" s="2668"/>
      <c r="H81" s="2521"/>
      <c r="I81" s="2691"/>
      <c r="J81" s="2521"/>
      <c r="K81" s="2521"/>
      <c r="L81" s="2521"/>
      <c r="M81" s="2521"/>
      <c r="N81" s="2521"/>
      <c r="O81" s="2521"/>
      <c r="P81" s="2521"/>
      <c r="Q81" s="2521"/>
      <c r="R81" s="2521"/>
      <c r="S81" s="2521"/>
      <c r="T81" s="2521"/>
      <c r="U81" s="2521"/>
      <c r="V81" s="2521"/>
      <c r="W81" s="2521"/>
      <c r="X81" s="2521"/>
      <c r="Y81" s="2521"/>
      <c r="Z81" s="2521"/>
      <c r="AA81" s="2521"/>
      <c r="AB81" s="2521"/>
      <c r="AC81" s="2521"/>
      <c r="AD81" s="2521"/>
      <c r="AE81" s="2521"/>
      <c r="AF81" s="2521"/>
      <c r="AG81" s="2521"/>
      <c r="AH81" s="2521"/>
      <c r="AI81" s="2521"/>
      <c r="AJ81" s="2521"/>
      <c r="AK81" s="2521"/>
      <c r="AL81" s="2521"/>
      <c r="AM81" s="2521"/>
      <c r="AN81" s="2521"/>
      <c r="AO81" s="2648"/>
      <c r="BO81" s="2505"/>
      <c r="BP81" s="2505"/>
      <c r="BQ81" s="2505"/>
    </row>
    <row r="82" spans="5:69" ht="15" customHeight="1">
      <c r="E82" s="2447">
        <v>16</v>
      </c>
      <c r="G82" s="2668" t="s">
        <v>2951</v>
      </c>
      <c r="H82" s="2521"/>
      <c r="I82" s="2806"/>
      <c r="J82" s="2521"/>
      <c r="K82" s="2521"/>
      <c r="L82" s="2521"/>
      <c r="M82" s="2521"/>
      <c r="N82" s="2521"/>
      <c r="O82" s="2521"/>
      <c r="P82" s="2521"/>
      <c r="Q82" s="2521"/>
      <c r="R82" s="2521"/>
      <c r="S82" s="2521"/>
      <c r="T82" s="2521"/>
      <c r="U82" s="2521"/>
      <c r="V82" s="2521"/>
      <c r="W82" s="2521"/>
      <c r="X82" s="2521"/>
      <c r="Y82" s="2521"/>
      <c r="Z82" s="2521"/>
      <c r="AA82" s="2521"/>
      <c r="AB82" s="2521"/>
      <c r="AC82" s="2521"/>
      <c r="AD82" s="2521"/>
      <c r="AE82" s="2521"/>
      <c r="AF82" s="2521"/>
      <c r="AG82" s="2521"/>
      <c r="AH82" s="2521"/>
      <c r="AI82" s="2521"/>
      <c r="AJ82" s="2521"/>
      <c r="AK82" s="2521"/>
      <c r="AL82" s="2521"/>
      <c r="AM82" s="2521"/>
      <c r="AN82" s="2521"/>
      <c r="AO82" s="2648"/>
      <c r="BO82" s="2505"/>
      <c r="BP82" s="2505"/>
      <c r="BQ82" s="2505"/>
    </row>
    <row r="83" spans="5:69" ht="15" customHeight="1">
      <c r="E83" s="2447">
        <v>17</v>
      </c>
      <c r="G83" s="2668"/>
      <c r="H83" s="2521" t="s">
        <v>5115</v>
      </c>
      <c r="I83" s="2806"/>
      <c r="J83" s="2521"/>
      <c r="K83" s="2521"/>
      <c r="L83" s="2521"/>
      <c r="M83" s="2521"/>
      <c r="N83" s="2521"/>
      <c r="O83" s="2521"/>
      <c r="P83" s="2521"/>
      <c r="Q83" s="2521"/>
      <c r="R83" s="2521"/>
      <c r="S83" s="2521"/>
      <c r="T83" s="2521"/>
      <c r="U83" s="2521"/>
      <c r="V83" s="2521"/>
      <c r="W83" s="2521"/>
      <c r="X83" s="2521"/>
      <c r="Y83" s="2521"/>
      <c r="Z83" s="2521"/>
      <c r="AA83" s="2521"/>
      <c r="AB83" s="2521"/>
      <c r="AC83" s="2521"/>
      <c r="AD83" s="2521"/>
      <c r="AE83" s="2521"/>
      <c r="AF83" s="2521"/>
      <c r="AG83" s="2521"/>
      <c r="AH83" s="2521"/>
      <c r="AI83" s="2521"/>
      <c r="AJ83" s="2521"/>
      <c r="AK83" s="2521"/>
      <c r="AL83" s="2521"/>
      <c r="AM83" s="2521"/>
      <c r="AN83" s="2521"/>
      <c r="AO83" s="2648"/>
      <c r="BO83" s="2505"/>
      <c r="BP83" s="2505"/>
      <c r="BQ83" s="2505"/>
    </row>
    <row r="84" spans="5:69" ht="15" customHeight="1">
      <c r="E84" s="2447">
        <v>18</v>
      </c>
      <c r="G84" s="2668"/>
      <c r="H84" s="2521"/>
      <c r="I84" s="2806" t="s">
        <v>5104</v>
      </c>
      <c r="J84" s="2521"/>
      <c r="K84" s="2800"/>
      <c r="L84" s="2800"/>
      <c r="M84" s="2800"/>
      <c r="N84" s="2800"/>
      <c r="O84" s="2800"/>
      <c r="P84" s="2800"/>
      <c r="Q84" s="2800"/>
      <c r="R84" s="2800"/>
      <c r="S84" s="2800"/>
      <c r="T84" s="2800"/>
      <c r="U84" s="2800"/>
      <c r="V84" s="2800"/>
      <c r="W84" s="2800"/>
      <c r="X84" s="2800">
        <v>0.12851419362787578</v>
      </c>
      <c r="Y84" s="2800">
        <v>0.12493828997144629</v>
      </c>
      <c r="Z84" s="2800">
        <v>0.12147242421480164</v>
      </c>
      <c r="AA84" s="2800">
        <v>0.11850443547307542</v>
      </c>
      <c r="AB84" s="2800">
        <v>0.11608652516687425</v>
      </c>
      <c r="AC84" s="2800">
        <v>0.11402203669302505</v>
      </c>
      <c r="AD84" s="2800">
        <v>0.11162779466758277</v>
      </c>
      <c r="AE84" s="2800">
        <v>0.11008352636183154</v>
      </c>
      <c r="AF84" s="2800">
        <v>0.10912995712202687</v>
      </c>
      <c r="AG84" s="2800">
        <v>0.10971378886063297</v>
      </c>
      <c r="AH84" s="2800">
        <v>0.11031702537692413</v>
      </c>
      <c r="AI84" s="2800">
        <v>0.11094430498081281</v>
      </c>
      <c r="AJ84" s="2800">
        <v>0.11159831123184427</v>
      </c>
      <c r="AK84" s="2800">
        <v>0.11227365403976274</v>
      </c>
      <c r="AL84" s="2800">
        <v>0.112979064529731</v>
      </c>
      <c r="AM84" s="2800">
        <v>0.11371664708601764</v>
      </c>
      <c r="AN84" s="2800">
        <v>0.11449271997410239</v>
      </c>
      <c r="AO84" s="2805">
        <v>0.11531184120667297</v>
      </c>
      <c r="BO84" s="2505"/>
      <c r="BP84" s="2505"/>
      <c r="BQ84" s="2505"/>
    </row>
    <row r="85" spans="5:69" ht="15" customHeight="1">
      <c r="E85" s="2447">
        <v>19</v>
      </c>
      <c r="G85" s="2668"/>
      <c r="H85" s="2521"/>
      <c r="I85" s="2806" t="s">
        <v>5105</v>
      </c>
      <c r="J85" s="2521"/>
      <c r="K85" s="2800"/>
      <c r="L85" s="2800"/>
      <c r="M85" s="2800"/>
      <c r="N85" s="2800"/>
      <c r="O85" s="2800"/>
      <c r="P85" s="2800"/>
      <c r="Q85" s="2800"/>
      <c r="R85" s="2800"/>
      <c r="S85" s="2800"/>
      <c r="T85" s="2800"/>
      <c r="U85" s="2800"/>
      <c r="V85" s="2800"/>
      <c r="W85" s="2800"/>
      <c r="X85" s="2800">
        <v>0.10817163230529585</v>
      </c>
      <c r="Y85" s="2800">
        <v>0.10504974875189214</v>
      </c>
      <c r="Z85" s="2800">
        <v>0.1017436823533507</v>
      </c>
      <c r="AA85" s="2800">
        <v>9.8976209266614865E-2</v>
      </c>
      <c r="AB85" s="2800">
        <v>9.6936545888808026E-2</v>
      </c>
      <c r="AC85" s="2800">
        <v>9.517676337955859E-2</v>
      </c>
      <c r="AD85" s="2800">
        <v>9.3140103844538469E-2</v>
      </c>
      <c r="AE85" s="2800">
        <v>9.1780389049087849E-2</v>
      </c>
      <c r="AF85" s="2800">
        <v>9.0913134660114622E-2</v>
      </c>
      <c r="AG85" s="2800">
        <v>9.1410797454233556E-2</v>
      </c>
      <c r="AH85" s="2800">
        <v>9.1925092122539381E-2</v>
      </c>
      <c r="AI85" s="2800">
        <v>9.2459909611425292E-2</v>
      </c>
      <c r="AJ85" s="2800">
        <v>9.3017517295448784E-2</v>
      </c>
      <c r="AK85" s="2800">
        <v>9.3593455369063869E-2</v>
      </c>
      <c r="AL85" s="2800">
        <v>9.4195036983495656E-2</v>
      </c>
      <c r="AM85" s="2800">
        <v>9.4824056000712628E-2</v>
      </c>
      <c r="AN85" s="2800">
        <v>9.5482703071141803E-2</v>
      </c>
      <c r="AO85" s="2805">
        <v>9.617986595021874E-2</v>
      </c>
      <c r="BO85" s="2505"/>
      <c r="BP85" s="2505"/>
      <c r="BQ85" s="2505"/>
    </row>
    <row r="86" spans="5:69" ht="15" customHeight="1">
      <c r="E86" s="2447">
        <v>20</v>
      </c>
      <c r="G86" s="2668"/>
      <c r="H86" s="2521"/>
      <c r="I86" s="2806" t="s">
        <v>2961</v>
      </c>
      <c r="J86" s="2521"/>
      <c r="K86" s="2800"/>
      <c r="L86" s="2800"/>
      <c r="M86" s="2800"/>
      <c r="N86" s="2800"/>
      <c r="O86" s="2800"/>
      <c r="P86" s="2800"/>
      <c r="Q86" s="2800"/>
      <c r="R86" s="2800"/>
      <c r="S86" s="2800"/>
      <c r="T86" s="2800"/>
      <c r="U86" s="2800"/>
      <c r="V86" s="2800"/>
      <c r="W86" s="2800"/>
      <c r="X86" s="2800">
        <v>3.176774693639918E-2</v>
      </c>
      <c r="Y86" s="2800">
        <v>3.1408091041228818E-2</v>
      </c>
      <c r="Z86" s="2800">
        <v>3.0490697936788366E-2</v>
      </c>
      <c r="AA86" s="2800">
        <v>2.9963737626966351E-2</v>
      </c>
      <c r="AB86" s="2800">
        <v>2.9536076697685917E-2</v>
      </c>
      <c r="AC86" s="2800">
        <v>2.8919488964640114E-2</v>
      </c>
      <c r="AD86" s="2800">
        <v>2.8222670248805933E-2</v>
      </c>
      <c r="AE86" s="2800">
        <v>2.7743877855775798E-2</v>
      </c>
      <c r="AF86" s="2800">
        <v>2.7413555173128761E-2</v>
      </c>
      <c r="AG86" s="2800">
        <v>2.7460676584481956E-2</v>
      </c>
      <c r="AH86" s="2800">
        <v>2.7508575909089866E-2</v>
      </c>
      <c r="AI86" s="2800">
        <v>2.7558166838117917E-2</v>
      </c>
      <c r="AJ86" s="2800">
        <v>2.7609843345473933E-2</v>
      </c>
      <c r="AK86" s="2800">
        <v>2.7661982289838866E-2</v>
      </c>
      <c r="AL86" s="2800">
        <v>2.7716417489470492E-2</v>
      </c>
      <c r="AM86" s="2800">
        <v>2.7773328963855405E-2</v>
      </c>
      <c r="AN86" s="2800">
        <v>2.7856453370000818E-2</v>
      </c>
      <c r="AO86" s="2805">
        <v>2.7940579295414148E-2</v>
      </c>
      <c r="BO86" s="2505"/>
      <c r="BP86" s="2505"/>
      <c r="BQ86" s="2505"/>
    </row>
    <row r="87" spans="5:69" ht="15" customHeight="1">
      <c r="E87" s="2447">
        <v>21</v>
      </c>
      <c r="G87" s="2668"/>
      <c r="H87" s="2521" t="s">
        <v>5116</v>
      </c>
      <c r="I87" s="2806"/>
      <c r="J87" s="2521"/>
      <c r="K87" s="2800"/>
      <c r="L87" s="2800"/>
      <c r="M87" s="2800"/>
      <c r="N87" s="2800"/>
      <c r="O87" s="2800"/>
      <c r="P87" s="2800"/>
      <c r="Q87" s="2800"/>
      <c r="R87" s="2800"/>
      <c r="S87" s="2800"/>
      <c r="T87" s="2800"/>
      <c r="U87" s="2800"/>
      <c r="V87" s="2800"/>
      <c r="W87" s="2800"/>
      <c r="X87" s="2800"/>
      <c r="Y87" s="2800"/>
      <c r="Z87" s="2800"/>
      <c r="AA87" s="2800"/>
      <c r="AB87" s="2800"/>
      <c r="AC87" s="2800"/>
      <c r="AD87" s="2800"/>
      <c r="AE87" s="2800"/>
      <c r="AF87" s="2800"/>
      <c r="AG87" s="2800"/>
      <c r="AH87" s="2800"/>
      <c r="AI87" s="2800"/>
      <c r="AJ87" s="2800"/>
      <c r="AK87" s="2800"/>
      <c r="AL87" s="2800"/>
      <c r="AM87" s="2800"/>
      <c r="AN87" s="2800"/>
      <c r="AO87" s="2805"/>
      <c r="BO87" s="2505"/>
      <c r="BP87" s="2505"/>
      <c r="BQ87" s="2505"/>
    </row>
    <row r="88" spans="5:69" ht="15" customHeight="1">
      <c r="E88" s="2447">
        <v>22</v>
      </c>
      <c r="G88" s="2668"/>
      <c r="H88" s="2521"/>
      <c r="I88" s="2691"/>
      <c r="J88" s="2521"/>
      <c r="K88" s="2521"/>
      <c r="L88" s="2521"/>
      <c r="M88" s="2521"/>
      <c r="N88" s="2521"/>
      <c r="O88" s="2521"/>
      <c r="P88" s="2521"/>
      <c r="Q88" s="2521"/>
      <c r="R88" s="2521"/>
      <c r="S88" s="2521"/>
      <c r="T88" s="2521"/>
      <c r="U88" s="2521"/>
      <c r="V88" s="2521"/>
      <c r="W88" s="2521"/>
      <c r="X88" s="2521"/>
      <c r="Y88" s="2521"/>
      <c r="Z88" s="2521"/>
      <c r="AA88" s="2521"/>
      <c r="AB88" s="2521"/>
      <c r="AC88" s="2521"/>
      <c r="AD88" s="2521"/>
      <c r="AE88" s="2521"/>
      <c r="AF88" s="2521"/>
      <c r="AG88" s="2521"/>
      <c r="AH88" s="2521"/>
      <c r="AI88" s="2521"/>
      <c r="AJ88" s="2521"/>
      <c r="AK88" s="2521"/>
      <c r="AL88" s="2521"/>
      <c r="AM88" s="2521"/>
      <c r="AN88" s="2521"/>
      <c r="AO88" s="2648"/>
      <c r="BO88" s="2505"/>
      <c r="BP88" s="2505"/>
      <c r="BQ88" s="2505"/>
    </row>
    <row r="89" spans="5:69" ht="15" customHeight="1">
      <c r="E89" s="2447">
        <v>23</v>
      </c>
      <c r="G89" s="2668" t="s">
        <v>2963</v>
      </c>
      <c r="H89" s="2521"/>
      <c r="I89" s="2806"/>
      <c r="J89" s="2521"/>
      <c r="K89" s="2521"/>
      <c r="L89" s="2521"/>
      <c r="M89" s="2521"/>
      <c r="N89" s="2521"/>
      <c r="O89" s="2521"/>
      <c r="P89" s="2521"/>
      <c r="Q89" s="2521"/>
      <c r="R89" s="2521"/>
      <c r="S89" s="2521"/>
      <c r="T89" s="2521"/>
      <c r="U89" s="2521"/>
      <c r="V89" s="2521"/>
      <c r="W89" s="2521"/>
      <c r="X89" s="2521"/>
      <c r="Y89" s="2521"/>
      <c r="Z89" s="2521"/>
      <c r="AA89" s="2521"/>
      <c r="AB89" s="2521"/>
      <c r="AC89" s="2521"/>
      <c r="AD89" s="2521"/>
      <c r="AE89" s="2521"/>
      <c r="AF89" s="2521"/>
      <c r="AG89" s="2521"/>
      <c r="AH89" s="2521"/>
      <c r="AI89" s="2521"/>
      <c r="AJ89" s="2521"/>
      <c r="AK89" s="2521"/>
      <c r="AL89" s="2521"/>
      <c r="AM89" s="2521"/>
      <c r="AN89" s="2521"/>
      <c r="AO89" s="2648"/>
      <c r="BO89" s="2505"/>
      <c r="BP89" s="2505"/>
      <c r="BQ89" s="2505"/>
    </row>
    <row r="90" spans="5:69" ht="15" customHeight="1">
      <c r="E90" s="2447">
        <v>24</v>
      </c>
      <c r="G90" s="2668"/>
      <c r="H90" s="2521" t="s">
        <v>1766</v>
      </c>
      <c r="I90" s="2806"/>
      <c r="J90" s="2521"/>
      <c r="K90" s="2800"/>
      <c r="L90" s="2521"/>
      <c r="M90" s="2521"/>
      <c r="N90" s="2521"/>
      <c r="O90" s="2521"/>
      <c r="P90" s="2521"/>
      <c r="Q90" s="2521"/>
      <c r="R90" s="2521"/>
      <c r="S90" s="2521"/>
      <c r="T90" s="2521"/>
      <c r="U90" s="2521"/>
      <c r="V90" s="2521"/>
      <c r="W90" s="2521"/>
      <c r="X90" s="2521"/>
      <c r="Y90" s="2521"/>
      <c r="Z90" s="2521"/>
      <c r="AA90" s="2521"/>
      <c r="AB90" s="2521"/>
      <c r="AC90" s="2521"/>
      <c r="AD90" s="2521"/>
      <c r="AE90" s="2521"/>
      <c r="AF90" s="2521"/>
      <c r="AG90" s="2521"/>
      <c r="AH90" s="2521"/>
      <c r="AI90" s="2521"/>
      <c r="AJ90" s="2521"/>
      <c r="AK90" s="2521"/>
      <c r="AL90" s="2521"/>
      <c r="AM90" s="2521"/>
      <c r="AN90" s="2521"/>
      <c r="AO90" s="2648"/>
      <c r="BO90" s="2505"/>
      <c r="BP90" s="2505"/>
      <c r="BQ90" s="2505"/>
    </row>
    <row r="91" spans="5:69" ht="15" customHeight="1">
      <c r="E91" s="2447">
        <v>25</v>
      </c>
      <c r="G91" s="2668"/>
      <c r="H91" s="2521" t="s">
        <v>572</v>
      </c>
      <c r="I91" s="2806"/>
      <c r="J91" s="2521"/>
      <c r="K91" s="2800"/>
      <c r="L91" s="2521"/>
      <c r="M91" s="2521"/>
      <c r="N91" s="2521"/>
      <c r="O91" s="2521"/>
      <c r="P91" s="2521"/>
      <c r="Q91" s="2521"/>
      <c r="R91" s="2521"/>
      <c r="S91" s="2521"/>
      <c r="T91" s="2521"/>
      <c r="U91" s="2521"/>
      <c r="V91" s="2521"/>
      <c r="W91" s="2521"/>
      <c r="X91" s="2521"/>
      <c r="Y91" s="2521"/>
      <c r="Z91" s="2521"/>
      <c r="AA91" s="2521"/>
      <c r="AB91" s="2521"/>
      <c r="AC91" s="2521"/>
      <c r="AD91" s="2521"/>
      <c r="AE91" s="2521"/>
      <c r="AF91" s="2521"/>
      <c r="AG91" s="2521"/>
      <c r="AH91" s="2521"/>
      <c r="AI91" s="2521"/>
      <c r="AJ91" s="2521"/>
      <c r="AK91" s="2521"/>
      <c r="AL91" s="2521"/>
      <c r="AM91" s="2521"/>
      <c r="AN91" s="2521"/>
      <c r="AO91" s="2648"/>
      <c r="BO91" s="2505"/>
      <c r="BP91" s="2505"/>
      <c r="BQ91" s="2505"/>
    </row>
    <row r="92" spans="5:69" ht="15" customHeight="1">
      <c r="E92" s="2447">
        <v>26</v>
      </c>
      <c r="G92" s="2668"/>
      <c r="H92" s="2521" t="s">
        <v>637</v>
      </c>
      <c r="I92" s="2806"/>
      <c r="J92" s="2521"/>
      <c r="K92" s="2800"/>
      <c r="L92" s="2521"/>
      <c r="M92" s="2521"/>
      <c r="N92" s="2521"/>
      <c r="O92" s="2521"/>
      <c r="P92" s="2521"/>
      <c r="Q92" s="2521"/>
      <c r="R92" s="2521"/>
      <c r="S92" s="2521"/>
      <c r="T92" s="2521"/>
      <c r="U92" s="2521"/>
      <c r="V92" s="2521"/>
      <c r="W92" s="2521"/>
      <c r="X92" s="2521"/>
      <c r="Y92" s="2521"/>
      <c r="Z92" s="2521"/>
      <c r="AA92" s="2521"/>
      <c r="AB92" s="2521"/>
      <c r="AC92" s="2521"/>
      <c r="AD92" s="2521"/>
      <c r="AE92" s="2521"/>
      <c r="AF92" s="2521"/>
      <c r="AG92" s="2521"/>
      <c r="AH92" s="2521"/>
      <c r="AI92" s="2521"/>
      <c r="AJ92" s="2521"/>
      <c r="AK92" s="2521"/>
      <c r="AL92" s="2521"/>
      <c r="AM92" s="2521"/>
      <c r="AN92" s="2521"/>
      <c r="AO92" s="2648"/>
      <c r="BO92" s="2505"/>
      <c r="BP92" s="2505"/>
      <c r="BQ92" s="2505"/>
    </row>
    <row r="93" spans="5:69" ht="15" customHeight="1">
      <c r="E93" s="2447">
        <v>27</v>
      </c>
      <c r="G93" s="2668"/>
      <c r="H93" s="2521"/>
      <c r="I93" s="2691"/>
      <c r="J93" s="2521"/>
      <c r="K93" s="2521"/>
      <c r="L93" s="2521"/>
      <c r="M93" s="2521"/>
      <c r="N93" s="2521"/>
      <c r="O93" s="2521"/>
      <c r="P93" s="2521"/>
      <c r="Q93" s="2521"/>
      <c r="R93" s="2521"/>
      <c r="S93" s="2521"/>
      <c r="T93" s="2521"/>
      <c r="U93" s="2521"/>
      <c r="V93" s="2521"/>
      <c r="W93" s="2521"/>
      <c r="X93" s="2521"/>
      <c r="Y93" s="2521"/>
      <c r="Z93" s="2521"/>
      <c r="AA93" s="2521"/>
      <c r="AB93" s="2521"/>
      <c r="AC93" s="2521"/>
      <c r="AD93" s="2521"/>
      <c r="AE93" s="2521"/>
      <c r="AF93" s="2521"/>
      <c r="AG93" s="2521"/>
      <c r="AH93" s="2521"/>
      <c r="AI93" s="2521"/>
      <c r="AJ93" s="2521"/>
      <c r="AK93" s="2521"/>
      <c r="AL93" s="2521"/>
      <c r="AM93" s="2521"/>
      <c r="AN93" s="2521"/>
      <c r="AO93" s="2648"/>
      <c r="BO93" s="2505"/>
      <c r="BP93" s="2505"/>
      <c r="BQ93" s="2505"/>
    </row>
    <row r="94" spans="5:69" ht="15" customHeight="1">
      <c r="E94" s="2447">
        <v>28</v>
      </c>
      <c r="G94" s="2668" t="s">
        <v>901</v>
      </c>
      <c r="H94" s="2521"/>
      <c r="I94" s="2806"/>
      <c r="J94" s="2521"/>
      <c r="K94" s="2521"/>
      <c r="L94" s="2521"/>
      <c r="M94" s="2521"/>
      <c r="N94" s="2521"/>
      <c r="O94" s="2521"/>
      <c r="P94" s="2521"/>
      <c r="Q94" s="2521"/>
      <c r="R94" s="2521"/>
      <c r="S94" s="2521"/>
      <c r="T94" s="2521"/>
      <c r="U94" s="2521"/>
      <c r="V94" s="2521"/>
      <c r="W94" s="2521"/>
      <c r="X94" s="2521"/>
      <c r="Y94" s="2521"/>
      <c r="Z94" s="2521"/>
      <c r="AA94" s="2521"/>
      <c r="AB94" s="2521"/>
      <c r="AC94" s="2521"/>
      <c r="AD94" s="2521"/>
      <c r="AE94" s="2521"/>
      <c r="AF94" s="2521"/>
      <c r="AG94" s="2521"/>
      <c r="AH94" s="2521"/>
      <c r="AI94" s="2521"/>
      <c r="AJ94" s="2521"/>
      <c r="AK94" s="2521"/>
      <c r="AL94" s="2521"/>
      <c r="AM94" s="2521"/>
      <c r="AN94" s="2521"/>
      <c r="AO94" s="2648"/>
      <c r="BO94" s="2505"/>
      <c r="BP94" s="2505"/>
      <c r="BQ94" s="2505"/>
    </row>
    <row r="95" spans="5:69" ht="15" customHeight="1">
      <c r="E95" s="2447">
        <v>29</v>
      </c>
      <c r="G95" s="2668"/>
      <c r="H95" s="2521" t="s">
        <v>5087</v>
      </c>
      <c r="I95" s="2806"/>
      <c r="J95" s="2521"/>
      <c r="K95" s="2804"/>
      <c r="L95" s="2800"/>
      <c r="M95" s="2800"/>
      <c r="N95" s="2800"/>
      <c r="O95" s="2800"/>
      <c r="P95" s="2800"/>
      <c r="Q95" s="2800"/>
      <c r="R95" s="2800"/>
      <c r="S95" s="2800"/>
      <c r="T95" s="2800"/>
      <c r="U95" s="2800"/>
      <c r="V95" s="2800"/>
      <c r="W95" s="2800"/>
      <c r="X95" s="2800">
        <v>6.13E-2</v>
      </c>
      <c r="Y95" s="2800">
        <v>6.2899999999999998E-2</v>
      </c>
      <c r="Z95" s="2800">
        <v>6.4899999999999999E-2</v>
      </c>
      <c r="AA95" s="2800">
        <v>6.5799999999999997E-2</v>
      </c>
      <c r="AB95" s="2800">
        <v>6.59E-2</v>
      </c>
      <c r="AC95" s="2800">
        <v>6.4100000000000004E-2</v>
      </c>
      <c r="AD95" s="2800">
        <v>6.1800000000000001E-2</v>
      </c>
      <c r="AE95" s="2800">
        <v>0.06</v>
      </c>
      <c r="AF95" s="2800">
        <v>5.8500000000000003E-2</v>
      </c>
      <c r="AG95" s="2800">
        <v>5.7799999999999997E-2</v>
      </c>
      <c r="AH95" s="2800">
        <v>5.7099999999999998E-2</v>
      </c>
      <c r="AI95" s="2800">
        <v>5.6399999999999999E-2</v>
      </c>
      <c r="AJ95" s="2800">
        <v>5.5599999999999997E-2</v>
      </c>
      <c r="AK95" s="2800">
        <v>5.4899999999999997E-2</v>
      </c>
      <c r="AL95" s="2800">
        <v>5.3999999999999999E-2</v>
      </c>
      <c r="AM95" s="2800">
        <v>5.3199999999999997E-2</v>
      </c>
      <c r="AN95" s="2800">
        <v>5.2299999999999999E-2</v>
      </c>
      <c r="AO95" s="2800">
        <v>5.1400000000000001E-2</v>
      </c>
      <c r="BO95" s="2505"/>
      <c r="BP95" s="2505"/>
      <c r="BQ95" s="2505"/>
    </row>
    <row r="96" spans="5:69" ht="15" customHeight="1">
      <c r="E96" s="2447">
        <v>30</v>
      </c>
      <c r="G96" s="2668"/>
      <c r="H96" s="2521" t="s">
        <v>5117</v>
      </c>
      <c r="I96" s="2806"/>
      <c r="J96" s="2521"/>
      <c r="K96" s="2804"/>
      <c r="L96" s="2800"/>
      <c r="M96" s="2800"/>
      <c r="N96" s="2800"/>
      <c r="O96" s="2800"/>
      <c r="P96" s="2800"/>
      <c r="Q96" s="2800"/>
      <c r="R96" s="2800"/>
      <c r="S96" s="2800"/>
      <c r="T96" s="2800"/>
      <c r="U96" s="2800"/>
      <c r="V96" s="2800"/>
      <c r="W96" s="2800"/>
      <c r="X96" s="2800">
        <v>4.9200000000000001E-2</v>
      </c>
      <c r="Y96" s="2800">
        <v>5.8500000000000003E-2</v>
      </c>
      <c r="Z96" s="2800">
        <v>6.9500000000000006E-2</v>
      </c>
      <c r="AA96" s="2800">
        <v>7.85E-2</v>
      </c>
      <c r="AB96" s="2800">
        <v>8.1500000000000003E-2</v>
      </c>
      <c r="AC96" s="2800">
        <v>8.2900000000000001E-2</v>
      </c>
      <c r="AD96" s="2800">
        <v>8.3400000000000002E-2</v>
      </c>
      <c r="AE96" s="2800">
        <v>8.2199999999999995E-2</v>
      </c>
      <c r="AF96" s="2800">
        <v>8.0600000000000005E-2</v>
      </c>
      <c r="AG96" s="2800">
        <v>8.0199999999999994E-2</v>
      </c>
      <c r="AH96" s="2800">
        <v>7.9899999999999999E-2</v>
      </c>
      <c r="AI96" s="2800">
        <v>7.9500000000000001E-2</v>
      </c>
      <c r="AJ96" s="2800">
        <v>7.9100000000000004E-2</v>
      </c>
      <c r="AK96" s="2800">
        <v>7.8700000000000006E-2</v>
      </c>
      <c r="AL96" s="2800">
        <v>7.8200000000000006E-2</v>
      </c>
      <c r="AM96" s="2800">
        <v>7.7799999999999994E-2</v>
      </c>
      <c r="AN96" s="2800">
        <v>7.7299999999999994E-2</v>
      </c>
      <c r="AO96" s="2800">
        <v>7.6700000000000004E-2</v>
      </c>
      <c r="BO96" s="2505"/>
      <c r="BP96" s="2505"/>
      <c r="BQ96" s="2505"/>
    </row>
    <row r="97" spans="5:77" ht="15" customHeight="1">
      <c r="E97" s="2447">
        <v>31</v>
      </c>
      <c r="G97" s="2668"/>
      <c r="H97" s="2521" t="s">
        <v>5089</v>
      </c>
      <c r="I97" s="2806"/>
      <c r="J97" s="2521"/>
      <c r="K97" s="2804"/>
      <c r="L97" s="2800"/>
      <c r="M97" s="2800"/>
      <c r="N97" s="2800"/>
      <c r="O97" s="2800"/>
      <c r="P97" s="2800"/>
      <c r="Q97" s="2800"/>
      <c r="R97" s="2800"/>
      <c r="S97" s="2800"/>
      <c r="T97" s="2800"/>
      <c r="U97" s="2800"/>
      <c r="V97" s="2800"/>
      <c r="W97" s="2800"/>
      <c r="X97" s="2800">
        <v>6.5199999999999994E-2</v>
      </c>
      <c r="Y97" s="2800">
        <v>6.5699999999999995E-2</v>
      </c>
      <c r="Z97" s="2800">
        <v>6.7199999999999996E-2</v>
      </c>
      <c r="AA97" s="2800">
        <v>6.7699999999999996E-2</v>
      </c>
      <c r="AB97" s="2800">
        <v>6.9199999999999998E-2</v>
      </c>
      <c r="AC97" s="2800">
        <v>6.9099999999999995E-2</v>
      </c>
      <c r="AD97" s="2800">
        <v>6.83E-2</v>
      </c>
      <c r="AE97" s="2800">
        <v>6.6799999999999998E-2</v>
      </c>
      <c r="AF97" s="2800">
        <v>6.54E-2</v>
      </c>
      <c r="AG97" s="2800">
        <v>6.5100000000000005E-2</v>
      </c>
      <c r="AH97" s="2800">
        <v>6.4699999999999994E-2</v>
      </c>
      <c r="AI97" s="2800">
        <v>6.4299999999999996E-2</v>
      </c>
      <c r="AJ97" s="2800">
        <v>6.3799999999999996E-2</v>
      </c>
      <c r="AK97" s="2800">
        <v>6.3399999999999998E-2</v>
      </c>
      <c r="AL97" s="2800">
        <v>6.3E-2</v>
      </c>
      <c r="AM97" s="2800">
        <v>6.25E-2</v>
      </c>
      <c r="AN97" s="2800">
        <v>6.2100000000000002E-2</v>
      </c>
      <c r="AO97" s="2800">
        <v>6.1499999999999999E-2</v>
      </c>
      <c r="BO97" s="2505"/>
      <c r="BP97" s="2505"/>
      <c r="BQ97" s="2505"/>
    </row>
    <row r="98" spans="5:77" ht="15" customHeight="1">
      <c r="E98" s="2447">
        <v>32</v>
      </c>
      <c r="G98" s="2668"/>
      <c r="H98" s="2521" t="s">
        <v>5090</v>
      </c>
      <c r="I98" s="2806"/>
      <c r="J98" s="2521"/>
      <c r="K98" s="2804"/>
      <c r="L98" s="2800"/>
      <c r="M98" s="2800"/>
      <c r="N98" s="2800"/>
      <c r="O98" s="2800"/>
      <c r="P98" s="2800"/>
      <c r="Q98" s="2800"/>
      <c r="R98" s="2800"/>
      <c r="S98" s="2800"/>
      <c r="T98" s="2800"/>
      <c r="U98" s="2800"/>
      <c r="V98" s="2800"/>
      <c r="W98" s="2800"/>
      <c r="X98" s="2800">
        <v>2.81E-2</v>
      </c>
      <c r="Y98" s="2800">
        <v>2.7099999999999999E-2</v>
      </c>
      <c r="Z98" s="2800">
        <v>2.6100000000000002E-2</v>
      </c>
      <c r="AA98" s="2800">
        <v>2.5499999999999998E-2</v>
      </c>
      <c r="AB98" s="2800">
        <v>2.5999999999999999E-2</v>
      </c>
      <c r="AC98" s="2800">
        <v>2.7E-2</v>
      </c>
      <c r="AD98" s="2800">
        <v>3.15E-2</v>
      </c>
      <c r="AE98" s="2800">
        <v>3.8100000000000002E-2</v>
      </c>
      <c r="AF98" s="2800">
        <v>4.3499999999999997E-2</v>
      </c>
      <c r="AG98" s="2800">
        <v>4.3200000000000002E-2</v>
      </c>
      <c r="AH98" s="2800">
        <v>4.2799999999999998E-2</v>
      </c>
      <c r="AI98" s="2800">
        <v>4.2500000000000003E-2</v>
      </c>
      <c r="AJ98" s="2800">
        <v>4.2099999999999999E-2</v>
      </c>
      <c r="AK98" s="2800">
        <v>4.1700000000000001E-2</v>
      </c>
      <c r="AL98" s="2800">
        <v>4.1300000000000003E-2</v>
      </c>
      <c r="AM98" s="2800">
        <v>4.0899999999999999E-2</v>
      </c>
      <c r="AN98" s="2800">
        <v>4.0500000000000001E-2</v>
      </c>
      <c r="AO98" s="2800">
        <v>0.04</v>
      </c>
      <c r="BO98" s="2807"/>
      <c r="BP98" s="2807"/>
      <c r="BQ98" s="2807"/>
      <c r="BR98" s="2808"/>
      <c r="BS98" s="2808"/>
      <c r="BT98" s="2808"/>
      <c r="BU98" s="2808"/>
      <c r="BV98" s="2808"/>
      <c r="BW98" s="2808"/>
      <c r="BX98" s="2808"/>
      <c r="BY98" s="2808"/>
    </row>
    <row r="99" spans="5:77" ht="15" customHeight="1">
      <c r="E99" s="2447">
        <v>33</v>
      </c>
      <c r="G99" s="2668"/>
      <c r="H99" s="2521" t="s">
        <v>5091</v>
      </c>
      <c r="I99" s="2806"/>
      <c r="J99" s="2521"/>
      <c r="K99" s="2804"/>
      <c r="L99" s="2800"/>
      <c r="M99" s="2800"/>
      <c r="N99" s="2800"/>
      <c r="O99" s="2800"/>
      <c r="P99" s="2800"/>
      <c r="Q99" s="2800"/>
      <c r="R99" s="2800"/>
      <c r="S99" s="2800"/>
      <c r="T99" s="2800"/>
      <c r="U99" s="2800"/>
      <c r="V99" s="2800"/>
      <c r="W99" s="2800"/>
      <c r="X99" s="2800">
        <v>8.72E-2</v>
      </c>
      <c r="Y99" s="2800">
        <v>8.4099999999999994E-2</v>
      </c>
      <c r="Z99" s="2800">
        <v>8.1900000000000001E-2</v>
      </c>
      <c r="AA99" s="2800">
        <v>8.0699999999999994E-2</v>
      </c>
      <c r="AB99" s="2800">
        <v>7.9399999999999998E-2</v>
      </c>
      <c r="AC99" s="2800">
        <v>7.7499999999999999E-2</v>
      </c>
      <c r="AD99" s="2800">
        <v>7.51E-2</v>
      </c>
      <c r="AE99" s="2800">
        <v>7.2999999999999995E-2</v>
      </c>
      <c r="AF99" s="2800">
        <v>7.1300000000000002E-2</v>
      </c>
      <c r="AG99" s="2800">
        <v>7.0699999999999999E-2</v>
      </c>
      <c r="AH99" s="2800">
        <v>7.0000000000000007E-2</v>
      </c>
      <c r="AI99" s="2800">
        <v>6.93E-2</v>
      </c>
      <c r="AJ99" s="2800">
        <v>6.8500000000000005E-2</v>
      </c>
      <c r="AK99" s="2800">
        <v>6.7799999999999999E-2</v>
      </c>
      <c r="AL99" s="2800">
        <v>6.6900000000000001E-2</v>
      </c>
      <c r="AM99" s="2800">
        <v>6.6100000000000006E-2</v>
      </c>
      <c r="AN99" s="2800">
        <v>6.5199999999999994E-2</v>
      </c>
      <c r="AO99" s="2800">
        <v>6.4299999999999996E-2</v>
      </c>
      <c r="BO99" s="2505"/>
      <c r="BP99" s="2505"/>
      <c r="BQ99" s="2505"/>
    </row>
    <row r="100" spans="5:77" ht="15" customHeight="1">
      <c r="E100" s="2447">
        <v>34</v>
      </c>
      <c r="G100" s="2668"/>
      <c r="H100" s="2521"/>
      <c r="I100" s="2691"/>
      <c r="J100" s="2521"/>
      <c r="K100" s="2521"/>
      <c r="L100" s="2521"/>
      <c r="M100" s="2521"/>
      <c r="N100" s="2521"/>
      <c r="O100" s="2521"/>
      <c r="P100" s="2521"/>
      <c r="Q100" s="2521"/>
      <c r="R100" s="2521"/>
      <c r="S100" s="2521"/>
      <c r="T100" s="2521"/>
      <c r="U100" s="2521"/>
      <c r="V100" s="2521"/>
      <c r="W100" s="2521"/>
      <c r="X100" s="2521"/>
      <c r="Y100" s="2521"/>
      <c r="Z100" s="2521"/>
      <c r="AA100" s="2521"/>
      <c r="AB100" s="2521"/>
      <c r="AC100" s="2521"/>
      <c r="AD100" s="2521"/>
      <c r="AE100" s="2521"/>
      <c r="AF100" s="2521"/>
      <c r="AG100" s="2521"/>
      <c r="AH100" s="2521"/>
      <c r="AI100" s="2521"/>
      <c r="AJ100" s="2521"/>
      <c r="AK100" s="2521"/>
      <c r="AL100" s="2521"/>
      <c r="AM100" s="2521"/>
      <c r="AN100" s="2521"/>
      <c r="AO100" s="2648"/>
      <c r="BO100" s="2807"/>
      <c r="BP100" s="2807"/>
      <c r="BQ100" s="2807"/>
      <c r="BR100" s="2808"/>
      <c r="BS100" s="2808"/>
      <c r="BT100" s="2808"/>
      <c r="BU100" s="2808"/>
      <c r="BV100" s="2808"/>
      <c r="BW100" s="2808"/>
      <c r="BX100" s="2808"/>
      <c r="BY100" s="2808"/>
    </row>
    <row r="101" spans="5:77" ht="15" customHeight="1">
      <c r="E101" s="2447">
        <v>35</v>
      </c>
      <c r="G101" s="2668" t="s">
        <v>5118</v>
      </c>
      <c r="H101" s="2521"/>
      <c r="I101" s="2806"/>
      <c r="J101" s="2521"/>
      <c r="K101" s="2800"/>
      <c r="L101" s="2800"/>
      <c r="M101" s="2800"/>
      <c r="N101" s="2800"/>
      <c r="O101" s="2800"/>
      <c r="P101" s="2800"/>
      <c r="Q101" s="2800"/>
      <c r="R101" s="2800"/>
      <c r="S101" s="2800"/>
      <c r="T101" s="2800"/>
      <c r="U101" s="2800"/>
      <c r="V101" s="2800"/>
      <c r="W101" s="2800"/>
      <c r="X101" s="2800">
        <v>0.16750587951331219</v>
      </c>
      <c r="Y101" s="2800">
        <v>0.16644038153339524</v>
      </c>
      <c r="Z101" s="2800">
        <v>0.16594352553773123</v>
      </c>
      <c r="AA101" s="2800">
        <v>0.16823466167924625</v>
      </c>
      <c r="AB101" s="2800">
        <v>0.17355183267205943</v>
      </c>
      <c r="AC101" s="2800">
        <v>0.18306442301374989</v>
      </c>
      <c r="AD101" s="2800">
        <v>0.19332221195087448</v>
      </c>
      <c r="AE101" s="2800">
        <v>0.20102114278313346</v>
      </c>
      <c r="AF101" s="2800">
        <v>0.20687775733695069</v>
      </c>
      <c r="AG101" s="2800">
        <v>0.2069938392187384</v>
      </c>
      <c r="AH101" s="2800">
        <v>0.20734297338836935</v>
      </c>
      <c r="AI101" s="2800">
        <v>0.2076104373918668</v>
      </c>
      <c r="AJ101" s="2800">
        <v>0.20818704884708675</v>
      </c>
      <c r="AK101" s="2800">
        <v>0.20839152195020513</v>
      </c>
      <c r="AL101" s="2800">
        <v>0.2088936930699791</v>
      </c>
      <c r="AM101" s="2800">
        <v>0.20908650677600366</v>
      </c>
      <c r="AN101" s="2800">
        <v>0.2094424643846915</v>
      </c>
      <c r="AO101" s="2805">
        <v>0.21009724698367574</v>
      </c>
      <c r="BO101" s="2505"/>
      <c r="BP101" s="2505"/>
      <c r="BQ101" s="2505"/>
    </row>
    <row r="102" spans="5:77" ht="15" customHeight="1">
      <c r="E102" s="2447">
        <v>36</v>
      </c>
      <c r="G102" s="2668" t="s">
        <v>2953</v>
      </c>
      <c r="H102" s="2521"/>
      <c r="I102" s="2806"/>
      <c r="J102" s="2521"/>
      <c r="K102" s="2800"/>
      <c r="L102" s="2800"/>
      <c r="M102" s="2800"/>
      <c r="N102" s="2800"/>
      <c r="O102" s="2800"/>
      <c r="P102" s="2800"/>
      <c r="Q102" s="2800"/>
      <c r="R102" s="2800"/>
      <c r="S102" s="2800"/>
      <c r="T102" s="2800"/>
      <c r="U102" s="2800"/>
      <c r="V102" s="2800"/>
      <c r="W102" s="2800"/>
      <c r="X102" s="2800">
        <v>3.6200000000000003E-2</v>
      </c>
      <c r="Y102" s="2800">
        <v>3.6999999999999998E-2</v>
      </c>
      <c r="Z102" s="2800">
        <v>3.7999999999999999E-2</v>
      </c>
      <c r="AA102" s="2800">
        <v>3.8399999999999997E-2</v>
      </c>
      <c r="AB102" s="2800">
        <v>3.8100000000000002E-2</v>
      </c>
      <c r="AC102" s="2800">
        <v>3.73E-2</v>
      </c>
      <c r="AD102" s="2800">
        <v>3.6499999999999998E-2</v>
      </c>
      <c r="AE102" s="2800">
        <v>3.5900000000000001E-2</v>
      </c>
      <c r="AF102" s="2800">
        <v>3.5499999999999997E-2</v>
      </c>
      <c r="AG102" s="2800">
        <v>3.5700000000000003E-2</v>
      </c>
      <c r="AH102" s="2800">
        <v>3.5900000000000001E-2</v>
      </c>
      <c r="AI102" s="2800">
        <v>3.61E-2</v>
      </c>
      <c r="AJ102" s="2800">
        <v>3.6200000000000003E-2</v>
      </c>
      <c r="AK102" s="2800">
        <v>3.6400000000000002E-2</v>
      </c>
      <c r="AL102" s="2800">
        <v>3.6600000000000001E-2</v>
      </c>
      <c r="AM102" s="2800">
        <v>3.6900000000000002E-2</v>
      </c>
      <c r="AN102" s="2800">
        <v>3.7100000000000001E-2</v>
      </c>
      <c r="AO102" s="2805">
        <v>3.73E-2</v>
      </c>
    </row>
    <row r="103" spans="5:77" ht="15" customHeight="1">
      <c r="E103" s="2447">
        <v>37</v>
      </c>
      <c r="G103" s="2650" t="s">
        <v>5119</v>
      </c>
      <c r="H103" s="2625"/>
      <c r="I103" s="2766"/>
      <c r="J103" s="2521"/>
      <c r="K103" s="2800"/>
      <c r="L103" s="2800"/>
      <c r="M103" s="2800"/>
      <c r="N103" s="2800"/>
      <c r="O103" s="2800"/>
      <c r="P103" s="2800"/>
      <c r="Q103" s="2800"/>
      <c r="R103" s="2800"/>
      <c r="S103" s="2800"/>
      <c r="T103" s="2800"/>
      <c r="U103" s="2800"/>
      <c r="V103" s="2800"/>
      <c r="W103" s="2800"/>
      <c r="X103" s="2800">
        <v>1.4E-2</v>
      </c>
      <c r="Y103" s="2800">
        <v>1.6E-2</v>
      </c>
      <c r="Z103" s="2800">
        <v>1.5599999999999999E-2</v>
      </c>
      <c r="AA103" s="2800">
        <v>1.4999999999999999E-2</v>
      </c>
      <c r="AB103" s="2800">
        <v>1.4999999999999999E-2</v>
      </c>
      <c r="AC103" s="2800">
        <v>1.5900000000000001E-2</v>
      </c>
      <c r="AD103" s="2800">
        <v>1.67E-2</v>
      </c>
      <c r="AE103" s="2800">
        <v>1.61E-2</v>
      </c>
      <c r="AF103" s="2800">
        <v>1.5599999999999999E-2</v>
      </c>
      <c r="AG103" s="2800">
        <v>1.54E-2</v>
      </c>
      <c r="AH103" s="2800">
        <v>1.5100000000000001E-2</v>
      </c>
      <c r="AI103" s="2800">
        <v>1.4800000000000001E-2</v>
      </c>
      <c r="AJ103" s="2800">
        <v>1.4500000000000001E-2</v>
      </c>
      <c r="AK103" s="2800">
        <v>1.41E-2</v>
      </c>
      <c r="AL103" s="2800">
        <v>1.38E-2</v>
      </c>
      <c r="AM103" s="2800">
        <v>1.34E-2</v>
      </c>
      <c r="AN103" s="2800">
        <v>1.2999999999999999E-2</v>
      </c>
      <c r="AO103" s="2805">
        <v>1.26E-2</v>
      </c>
    </row>
    <row r="104" spans="5:77" ht="15" customHeight="1">
      <c r="G104" s="2682" t="s">
        <v>5078</v>
      </c>
      <c r="H104" s="2786"/>
      <c r="I104" s="2801"/>
      <c r="J104" s="2786"/>
      <c r="K104" s="2809"/>
      <c r="L104" s="2809"/>
      <c r="M104" s="2809"/>
      <c r="N104" s="2809"/>
      <c r="O104" s="2809"/>
      <c r="P104" s="2809"/>
      <c r="Q104" s="2809"/>
      <c r="R104" s="2809"/>
      <c r="S104" s="2809"/>
      <c r="T104" s="2809"/>
      <c r="U104" s="2809"/>
      <c r="V104" s="2809"/>
      <c r="W104" s="2809"/>
      <c r="X104" s="2809">
        <v>1</v>
      </c>
      <c r="Y104" s="2809">
        <v>1</v>
      </c>
      <c r="Z104" s="2809">
        <v>0.99999999999999989</v>
      </c>
      <c r="AA104" s="2809">
        <v>1</v>
      </c>
      <c r="AB104" s="2809">
        <v>1</v>
      </c>
      <c r="AC104" s="2809">
        <v>1</v>
      </c>
      <c r="AD104" s="2809">
        <v>1</v>
      </c>
      <c r="AE104" s="2809">
        <v>1</v>
      </c>
      <c r="AF104" s="2809">
        <v>0.99999999999999989</v>
      </c>
      <c r="AG104" s="2809">
        <v>0.99999999999999989</v>
      </c>
      <c r="AH104" s="2809">
        <v>1</v>
      </c>
      <c r="AI104" s="2809">
        <v>1</v>
      </c>
      <c r="AJ104" s="2809">
        <v>1</v>
      </c>
      <c r="AK104" s="2809">
        <v>0.99999999999999989</v>
      </c>
      <c r="AL104" s="2809">
        <v>1</v>
      </c>
      <c r="AM104" s="2809">
        <v>1</v>
      </c>
      <c r="AN104" s="2809">
        <v>1</v>
      </c>
      <c r="AO104" s="2810">
        <v>1</v>
      </c>
    </row>
    <row r="106" spans="5:77" ht="15" customHeight="1">
      <c r="I106" s="2447" t="s">
        <v>5120</v>
      </c>
    </row>
    <row r="107" spans="5:77" ht="15" customHeight="1">
      <c r="I107" s="2447" t="s">
        <v>5121</v>
      </c>
      <c r="K107" s="2811"/>
      <c r="L107" s="2811"/>
      <c r="M107" s="2811"/>
      <c r="N107" s="2811"/>
      <c r="O107" s="2811"/>
      <c r="P107" s="2811"/>
      <c r="Q107" s="2811"/>
      <c r="R107" s="2811"/>
      <c r="S107" s="2811"/>
      <c r="T107" s="2811"/>
      <c r="U107" s="2811"/>
      <c r="V107" s="2811"/>
      <c r="W107" s="2811"/>
      <c r="X107" s="2811">
        <v>-1.0587951331220147E-4</v>
      </c>
      <c r="Y107" s="2811">
        <v>-4.0381533395250635E-5</v>
      </c>
      <c r="Z107" s="2811">
        <v>-4.3525537731237129E-5</v>
      </c>
      <c r="AA107" s="2811">
        <v>-3.4661679246261734E-5</v>
      </c>
      <c r="AB107" s="2811">
        <v>-1.5183267205942652E-4</v>
      </c>
      <c r="AC107" s="2811">
        <v>1.3557698625010772E-4</v>
      </c>
      <c r="AD107" s="2811">
        <v>-2.2211950874484465E-5</v>
      </c>
      <c r="AE107" s="2811">
        <v>-1.2114278313346549E-4</v>
      </c>
      <c r="AF107" s="2811">
        <v>-1.7775733695069018E-4</v>
      </c>
      <c r="AG107" s="2811">
        <v>6.1607812615882551E-6</v>
      </c>
      <c r="AH107" s="2811">
        <v>5.7026611630650592E-5</v>
      </c>
      <c r="AI107" s="2811">
        <v>8.9562608133197941E-5</v>
      </c>
      <c r="AJ107" s="2811">
        <v>-1.8704884708675706E-4</v>
      </c>
      <c r="AK107" s="2811">
        <v>8.4780497948688804E-6</v>
      </c>
      <c r="AL107" s="2811">
        <v>-9.3693069979083887E-5</v>
      </c>
      <c r="AM107" s="2811">
        <v>1.1349322399634154E-4</v>
      </c>
      <c r="AN107" s="2811">
        <v>1.5753561530851279E-4</v>
      </c>
      <c r="AO107" s="2811">
        <v>-9.7246983675747245E-5</v>
      </c>
    </row>
    <row r="108" spans="5:77" ht="15" customHeight="1">
      <c r="AW108" s="2808"/>
    </row>
    <row r="109" spans="5:77" ht="15" customHeight="1">
      <c r="K109" s="2812"/>
      <c r="L109" s="2812"/>
      <c r="M109" s="2812"/>
      <c r="N109" s="2812"/>
      <c r="O109" s="2812"/>
      <c r="P109" s="2812"/>
      <c r="Q109" s="2812"/>
      <c r="R109" s="2812"/>
      <c r="S109" s="2812"/>
      <c r="T109" s="2812"/>
      <c r="U109" s="2812"/>
      <c r="V109" s="2812"/>
      <c r="W109" s="2812"/>
      <c r="X109" s="2812"/>
      <c r="Y109" s="2812"/>
      <c r="Z109" s="2812"/>
      <c r="AA109" s="2812"/>
      <c r="AB109" s="2812"/>
      <c r="AC109" s="2812"/>
      <c r="AD109" s="2812"/>
      <c r="AE109" s="2812"/>
    </row>
    <row r="111" spans="5:77" ht="15" customHeight="1">
      <c r="AW111" s="2808"/>
    </row>
    <row r="112" spans="5:77">
      <c r="AW112" s="2808"/>
    </row>
    <row r="113" spans="7:49" ht="18">
      <c r="G113" s="2798" t="s">
        <v>1717</v>
      </c>
      <c r="H113" s="2798"/>
      <c r="I113" s="2798"/>
      <c r="J113" s="2798"/>
      <c r="K113" s="2798"/>
      <c r="L113" s="2798"/>
      <c r="AW113" s="2808"/>
    </row>
    <row r="114" spans="7:49" ht="18">
      <c r="G114" s="2798" t="s">
        <v>1718</v>
      </c>
      <c r="H114" s="2798"/>
      <c r="I114" s="2798"/>
      <c r="J114" s="2798"/>
      <c r="K114" s="2798"/>
      <c r="L114" s="2798"/>
      <c r="AW114" s="2808"/>
    </row>
    <row r="115" spans="7:49" ht="18">
      <c r="G115" s="2798" t="s">
        <v>5122</v>
      </c>
      <c r="H115" s="2798"/>
      <c r="I115" s="2798"/>
      <c r="J115" s="2798"/>
      <c r="K115" s="2798"/>
      <c r="L115" s="2798"/>
      <c r="AW115" s="2808"/>
    </row>
    <row r="116" spans="7:49" ht="15" customHeight="1">
      <c r="G116" s="2798" t="s">
        <v>5123</v>
      </c>
      <c r="H116" s="2798"/>
      <c r="I116" s="2798"/>
      <c r="J116" s="2798"/>
      <c r="K116" s="2798"/>
      <c r="L116" s="2798"/>
      <c r="AW116" s="2808"/>
    </row>
    <row r="117" spans="7:49" ht="15" customHeight="1">
      <c r="AW117" s="2808"/>
    </row>
    <row r="118" spans="7:49" ht="15" customHeight="1">
      <c r="G118" s="2813" t="s">
        <v>5111</v>
      </c>
      <c r="H118" s="2616"/>
      <c r="I118" s="2616"/>
      <c r="J118" s="2814"/>
      <c r="K118" s="2815">
        <v>2000</v>
      </c>
      <c r="L118" s="2816">
        <v>2001</v>
      </c>
      <c r="M118" s="2815">
        <v>2002</v>
      </c>
      <c r="N118" s="2815">
        <v>2003</v>
      </c>
      <c r="O118" s="2815">
        <v>2004</v>
      </c>
      <c r="P118" s="2815">
        <v>2005</v>
      </c>
      <c r="Q118" s="2815">
        <v>2006</v>
      </c>
      <c r="R118" s="2815">
        <v>2007</v>
      </c>
      <c r="S118" s="2815">
        <v>2008</v>
      </c>
      <c r="T118" s="2815">
        <v>2009</v>
      </c>
      <c r="U118" s="2815">
        <v>2010</v>
      </c>
      <c r="V118" s="2815">
        <v>2011</v>
      </c>
      <c r="W118" s="2815">
        <v>2012</v>
      </c>
      <c r="X118" s="2815">
        <v>2013</v>
      </c>
      <c r="Y118" s="2815">
        <v>2014</v>
      </c>
      <c r="Z118" s="2815">
        <v>2015</v>
      </c>
      <c r="AA118" s="2815">
        <v>2016</v>
      </c>
      <c r="AB118" s="2815">
        <v>2017</v>
      </c>
      <c r="AC118" s="2815">
        <v>2018</v>
      </c>
      <c r="AD118" s="2815">
        <v>2019</v>
      </c>
      <c r="AE118" s="2815">
        <v>2020</v>
      </c>
      <c r="AF118" s="2815">
        <v>2021</v>
      </c>
      <c r="AG118" s="2815">
        <v>2022</v>
      </c>
      <c r="AH118" s="2815">
        <v>2023</v>
      </c>
      <c r="AI118" s="2815">
        <v>2024</v>
      </c>
      <c r="AJ118" s="2815">
        <v>2025</v>
      </c>
      <c r="AK118" s="2815">
        <v>2026</v>
      </c>
      <c r="AL118" s="2815">
        <v>2027</v>
      </c>
      <c r="AM118" s="2815">
        <v>2028</v>
      </c>
      <c r="AN118" s="2815">
        <v>2029</v>
      </c>
      <c r="AO118" s="2814">
        <v>2030</v>
      </c>
      <c r="AW118" s="2808"/>
    </row>
    <row r="119" spans="7:49" ht="15" customHeight="1">
      <c r="G119" s="2813" t="s">
        <v>3405</v>
      </c>
      <c r="H119" s="2616"/>
      <c r="I119" s="2616"/>
      <c r="J119" s="2817"/>
      <c r="K119" s="2818"/>
      <c r="L119" s="2818"/>
      <c r="M119" s="2818"/>
      <c r="N119" s="2818"/>
      <c r="O119" s="2818"/>
      <c r="P119" s="2818"/>
      <c r="Q119" s="2818"/>
      <c r="R119" s="2818"/>
      <c r="S119" s="2818"/>
      <c r="T119" s="2818"/>
      <c r="U119" s="2818"/>
      <c r="V119" s="2818"/>
      <c r="W119" s="2818"/>
      <c r="X119" s="2818"/>
      <c r="Y119" s="2818"/>
      <c r="Z119" s="2818"/>
      <c r="AA119" s="2818"/>
      <c r="AB119" s="2818"/>
      <c r="AC119" s="2818"/>
      <c r="AD119" s="2818"/>
      <c r="AE119" s="2818"/>
      <c r="AF119" s="2818"/>
      <c r="AG119" s="2818"/>
      <c r="AH119" s="2818"/>
      <c r="AI119" s="2818"/>
      <c r="AJ119" s="2818"/>
      <c r="AK119" s="2818"/>
      <c r="AL119" s="2818"/>
      <c r="AM119" s="2818"/>
      <c r="AN119" s="2818"/>
      <c r="AO119" s="2819"/>
      <c r="AW119" s="2808"/>
    </row>
    <row r="120" spans="7:49" ht="15" customHeight="1">
      <c r="G120" s="2668"/>
      <c r="H120" s="2521" t="s">
        <v>1766</v>
      </c>
      <c r="I120" s="2521"/>
      <c r="J120" s="2648"/>
      <c r="K120" s="2804"/>
      <c r="L120" s="2800"/>
      <c r="M120" s="2800"/>
      <c r="N120" s="2800"/>
      <c r="O120" s="2800"/>
      <c r="P120" s="2800"/>
      <c r="Q120" s="2800"/>
      <c r="R120" s="2800"/>
      <c r="S120" s="2800"/>
      <c r="T120" s="2800"/>
      <c r="U120" s="2800"/>
      <c r="V120" s="2800"/>
      <c r="W120" s="2800"/>
      <c r="X120" s="2800"/>
      <c r="Y120" s="2800"/>
      <c r="Z120" s="2800"/>
      <c r="AA120" s="2800"/>
      <c r="AB120" s="2800"/>
      <c r="AC120" s="2800"/>
      <c r="AD120" s="2800"/>
      <c r="AE120" s="2800"/>
      <c r="AF120" s="2800"/>
      <c r="AG120" s="2800"/>
      <c r="AH120" s="2800"/>
      <c r="AI120" s="2800"/>
      <c r="AJ120" s="2800"/>
      <c r="AK120" s="2800"/>
      <c r="AL120" s="2800"/>
      <c r="AM120" s="2800"/>
      <c r="AN120" s="2800"/>
      <c r="AO120" s="2805"/>
    </row>
    <row r="121" spans="7:49" ht="15" customHeight="1">
      <c r="G121" s="2668"/>
      <c r="H121" s="2521" t="s">
        <v>572</v>
      </c>
      <c r="I121" s="2521"/>
      <c r="J121" s="2648"/>
      <c r="K121" s="2804"/>
      <c r="L121" s="2800"/>
      <c r="M121" s="2800"/>
      <c r="N121" s="2800"/>
      <c r="O121" s="2800"/>
      <c r="P121" s="2800"/>
      <c r="Q121" s="2800"/>
      <c r="R121" s="2800"/>
      <c r="S121" s="2800"/>
      <c r="T121" s="2800"/>
      <c r="U121" s="2800"/>
      <c r="V121" s="2800"/>
      <c r="W121" s="2800"/>
      <c r="X121" s="2800"/>
      <c r="Y121" s="2800"/>
      <c r="Z121" s="2800"/>
      <c r="AA121" s="2800"/>
      <c r="AB121" s="2800"/>
      <c r="AC121" s="2800"/>
      <c r="AD121" s="2800"/>
      <c r="AE121" s="2800"/>
      <c r="AF121" s="2800"/>
      <c r="AG121" s="2800"/>
      <c r="AH121" s="2800"/>
      <c r="AI121" s="2800"/>
      <c r="AJ121" s="2800"/>
      <c r="AK121" s="2800"/>
      <c r="AL121" s="2800"/>
      <c r="AM121" s="2800"/>
      <c r="AN121" s="2800"/>
      <c r="AO121" s="2805"/>
    </row>
    <row r="122" spans="7:49" ht="15" customHeight="1">
      <c r="G122" s="2668"/>
      <c r="H122" s="2521" t="s">
        <v>5112</v>
      </c>
      <c r="I122" s="2521"/>
      <c r="J122" s="2648"/>
      <c r="K122" s="2820">
        <v>0</v>
      </c>
      <c r="L122" s="2820">
        <v>0</v>
      </c>
      <c r="M122" s="2820">
        <v>0</v>
      </c>
      <c r="N122" s="2820"/>
      <c r="O122" s="2820"/>
      <c r="P122" s="2820"/>
      <c r="Q122" s="2820"/>
      <c r="R122" s="2820"/>
      <c r="S122" s="2820"/>
      <c r="T122" s="2820"/>
      <c r="U122" s="2820"/>
      <c r="V122" s="2820"/>
      <c r="W122" s="2820"/>
      <c r="X122" s="2820">
        <v>32101470.586863678</v>
      </c>
      <c r="Y122" s="2820">
        <v>30965965.558406789</v>
      </c>
      <c r="Z122" s="2820">
        <v>30700042.151801534</v>
      </c>
      <c r="AA122" s="2820">
        <v>30274043.652417399</v>
      </c>
      <c r="AB122" s="2820">
        <v>29623410.905800648</v>
      </c>
      <c r="AC122" s="2820">
        <v>29759195.389854796</v>
      </c>
      <c r="AD122" s="2820">
        <v>29107412.537575416</v>
      </c>
      <c r="AE122" s="2820">
        <v>28241922.729222156</v>
      </c>
      <c r="AF122" s="2820">
        <v>28105899.688723598</v>
      </c>
      <c r="AG122" s="2820">
        <v>27549658.255281795</v>
      </c>
      <c r="AH122" s="2820">
        <v>26994555.686290033</v>
      </c>
      <c r="AI122" s="2820">
        <v>26439759.849489015</v>
      </c>
      <c r="AJ122" s="2820">
        <v>25885001.700767484</v>
      </c>
      <c r="AK122" s="2820">
        <v>26123514.480471019</v>
      </c>
      <c r="AL122" s="2820">
        <v>25553139.537557933</v>
      </c>
      <c r="AM122" s="2820">
        <v>24982772.946777627</v>
      </c>
      <c r="AN122" s="2820">
        <v>24413663.610259268</v>
      </c>
      <c r="AO122" s="2821">
        <v>23849836.46826851</v>
      </c>
    </row>
    <row r="123" spans="7:49" ht="15" customHeight="1">
      <c r="G123" s="2668"/>
      <c r="H123" s="2521"/>
      <c r="I123" s="2448"/>
      <c r="J123" s="2648"/>
      <c r="K123" s="156"/>
      <c r="L123" s="156"/>
      <c r="M123" s="156"/>
      <c r="N123" s="156"/>
      <c r="O123" s="156"/>
      <c r="P123" s="156"/>
      <c r="Q123" s="156"/>
      <c r="R123" s="156"/>
      <c r="S123" s="156"/>
      <c r="T123" s="156"/>
      <c r="U123" s="156"/>
      <c r="V123" s="156"/>
      <c r="W123" s="156"/>
      <c r="X123" s="156"/>
      <c r="Y123" s="156"/>
      <c r="Z123" s="156"/>
      <c r="AA123" s="156"/>
      <c r="AB123" s="156"/>
      <c r="AC123" s="156"/>
      <c r="AD123" s="156"/>
      <c r="AE123" s="156"/>
      <c r="AF123" s="156"/>
      <c r="AG123" s="156"/>
      <c r="AH123" s="156"/>
      <c r="AI123" s="156"/>
      <c r="AJ123" s="156"/>
      <c r="AK123" s="156"/>
      <c r="AL123" s="156"/>
      <c r="AM123" s="156"/>
      <c r="AN123" s="156"/>
      <c r="AO123" s="516"/>
    </row>
    <row r="124" spans="7:49" ht="15" customHeight="1">
      <c r="G124" s="2668" t="s">
        <v>2950</v>
      </c>
      <c r="H124" s="2521"/>
      <c r="I124" s="2521"/>
      <c r="J124" s="2648"/>
      <c r="K124" s="156"/>
      <c r="L124" s="156"/>
      <c r="M124" s="156"/>
      <c r="N124" s="156"/>
      <c r="O124" s="156"/>
      <c r="P124" s="156"/>
      <c r="Q124" s="156"/>
      <c r="R124" s="156"/>
      <c r="S124" s="156"/>
      <c r="T124" s="156"/>
      <c r="U124" s="156"/>
      <c r="V124" s="156"/>
      <c r="W124" s="156"/>
      <c r="X124" s="156"/>
      <c r="Y124" s="156"/>
      <c r="Z124" s="156"/>
      <c r="AA124" s="156"/>
      <c r="AB124" s="156"/>
      <c r="AC124" s="156"/>
      <c r="AD124" s="156"/>
      <c r="AE124" s="156"/>
      <c r="AF124" s="156"/>
      <c r="AG124" s="156"/>
      <c r="AH124" s="156"/>
      <c r="AI124" s="156"/>
      <c r="AJ124" s="156"/>
      <c r="AK124" s="156"/>
      <c r="AL124" s="156"/>
      <c r="AM124" s="156"/>
      <c r="AN124" s="156"/>
      <c r="AO124" s="516"/>
    </row>
    <row r="125" spans="7:49" ht="15" customHeight="1">
      <c r="G125" s="2668"/>
      <c r="H125" s="2521" t="s">
        <v>1766</v>
      </c>
      <c r="I125" s="2521"/>
      <c r="J125" s="2648"/>
      <c r="K125" s="156"/>
      <c r="L125" s="156"/>
      <c r="M125" s="156"/>
      <c r="N125" s="156"/>
      <c r="O125" s="156"/>
      <c r="P125" s="156"/>
      <c r="Q125" s="156"/>
      <c r="R125" s="156"/>
      <c r="S125" s="156"/>
      <c r="T125" s="156"/>
      <c r="U125" s="156"/>
      <c r="V125" s="156"/>
      <c r="W125" s="156"/>
      <c r="X125" s="156"/>
      <c r="Y125" s="156"/>
      <c r="Z125" s="156"/>
      <c r="AA125" s="156"/>
      <c r="AB125" s="156"/>
      <c r="AC125" s="156"/>
      <c r="AD125" s="156"/>
      <c r="AE125" s="156"/>
      <c r="AF125" s="156"/>
      <c r="AG125" s="156"/>
      <c r="AH125" s="156"/>
      <c r="AI125" s="156"/>
      <c r="AJ125" s="156"/>
      <c r="AK125" s="156"/>
      <c r="AL125" s="156"/>
      <c r="AM125" s="156"/>
      <c r="AN125" s="156"/>
      <c r="AO125" s="516"/>
    </row>
    <row r="126" spans="7:49" ht="15" customHeight="1">
      <c r="G126" s="2668"/>
      <c r="H126" s="2521"/>
      <c r="I126" s="2822" t="s">
        <v>28</v>
      </c>
      <c r="J126" s="2648"/>
      <c r="K126" s="724">
        <v>0</v>
      </c>
      <c r="L126" s="724">
        <v>0</v>
      </c>
      <c r="M126" s="724">
        <v>0</v>
      </c>
      <c r="N126" s="724"/>
      <c r="O126" s="724"/>
      <c r="P126" s="724"/>
      <c r="Q126" s="724"/>
      <c r="R126" s="724"/>
      <c r="S126" s="724"/>
      <c r="T126" s="724"/>
      <c r="U126" s="724"/>
      <c r="V126" s="724"/>
      <c r="W126" s="724"/>
      <c r="X126" s="724">
        <v>140752601.80394074</v>
      </c>
      <c r="Y126" s="724">
        <v>147297565.89944851</v>
      </c>
      <c r="Z126" s="724">
        <v>150089094.96436307</v>
      </c>
      <c r="AA126" s="724">
        <v>151370218.26208699</v>
      </c>
      <c r="AB126" s="724">
        <v>153344715.27708572</v>
      </c>
      <c r="AC126" s="724">
        <v>149671247.40191677</v>
      </c>
      <c r="AD126" s="724">
        <v>145537062.68787709</v>
      </c>
      <c r="AE126" s="724">
        <v>141209613.64611077</v>
      </c>
      <c r="AF126" s="724">
        <v>137016260.98252752</v>
      </c>
      <c r="AG126" s="724">
        <v>134304583.99449873</v>
      </c>
      <c r="AH126" s="724">
        <v>130754879.10546735</v>
      </c>
      <c r="AI126" s="724">
        <v>128067586.7709624</v>
      </c>
      <c r="AJ126" s="724">
        <v>125380476.98809248</v>
      </c>
      <c r="AK126" s="724">
        <v>122701355.89312145</v>
      </c>
      <c r="AL126" s="724">
        <v>120022322.07034788</v>
      </c>
      <c r="AM126" s="724">
        <v>117343327.47728884</v>
      </c>
      <c r="AN126" s="724">
        <v>114670238.1693996</v>
      </c>
      <c r="AO126" s="2823">
        <v>112021959.16913997</v>
      </c>
    </row>
    <row r="127" spans="7:49" ht="15" customHeight="1">
      <c r="G127" s="2668"/>
      <c r="H127" s="2521"/>
      <c r="I127" s="2822" t="s">
        <v>5113</v>
      </c>
      <c r="J127" s="2648"/>
      <c r="K127" s="724">
        <v>0</v>
      </c>
      <c r="L127" s="724">
        <v>0</v>
      </c>
      <c r="M127" s="724">
        <v>0</v>
      </c>
      <c r="N127" s="724"/>
      <c r="O127" s="724"/>
      <c r="P127" s="724"/>
      <c r="Q127" s="724"/>
      <c r="R127" s="724"/>
      <c r="S127" s="724"/>
      <c r="T127" s="724"/>
      <c r="U127" s="724"/>
      <c r="V127" s="724"/>
      <c r="W127" s="724"/>
      <c r="X127" s="724">
        <v>196724396.67334411</v>
      </c>
      <c r="Y127" s="724">
        <v>224294020.80143297</v>
      </c>
      <c r="Z127" s="724">
        <v>243894779.31708997</v>
      </c>
      <c r="AA127" s="724">
        <v>249977103.30138934</v>
      </c>
      <c r="AB127" s="724">
        <v>246571331.95122305</v>
      </c>
      <c r="AC127" s="724">
        <v>244200456.2873379</v>
      </c>
      <c r="AD127" s="724">
        <v>240797685.53812391</v>
      </c>
      <c r="AE127" s="724">
        <v>238291223.02781194</v>
      </c>
      <c r="AF127" s="724">
        <v>235386909.89306012</v>
      </c>
      <c r="AG127" s="724">
        <v>232450241.52894014</v>
      </c>
      <c r="AH127" s="724">
        <v>230297303.19866186</v>
      </c>
      <c r="AI127" s="724">
        <v>227216686.20654622</v>
      </c>
      <c r="AJ127" s="724">
        <v>224875952.27541748</v>
      </c>
      <c r="AK127" s="724">
        <v>221654062.25854197</v>
      </c>
      <c r="AL127" s="724">
        <v>219137529.97360289</v>
      </c>
      <c r="AM127" s="724">
        <v>216517365.53873941</v>
      </c>
      <c r="AN127" s="724">
        <v>213804508.58681601</v>
      </c>
      <c r="AO127" s="2823">
        <v>211034916.6283153</v>
      </c>
    </row>
    <row r="128" spans="7:49" ht="15" customHeight="1">
      <c r="G128" s="2668"/>
      <c r="H128" s="2521" t="s">
        <v>572</v>
      </c>
      <c r="I128" s="2822"/>
      <c r="J128" s="2648"/>
      <c r="K128" s="156"/>
      <c r="L128" s="156"/>
      <c r="M128" s="156"/>
      <c r="N128" s="156"/>
      <c r="O128" s="156"/>
      <c r="P128" s="156"/>
      <c r="Q128" s="156"/>
      <c r="R128" s="156"/>
      <c r="S128" s="156"/>
      <c r="T128" s="156"/>
      <c r="U128" s="156"/>
      <c r="V128" s="156"/>
      <c r="W128" s="156"/>
      <c r="X128" s="156"/>
      <c r="Y128" s="156"/>
      <c r="Z128" s="156"/>
      <c r="AA128" s="156"/>
      <c r="AB128" s="156"/>
      <c r="AC128" s="156"/>
      <c r="AD128" s="156"/>
      <c r="AE128" s="156"/>
      <c r="AF128" s="156"/>
      <c r="AG128" s="156"/>
      <c r="AH128" s="156"/>
      <c r="AI128" s="156"/>
      <c r="AJ128" s="156"/>
      <c r="AK128" s="156"/>
      <c r="AL128" s="156"/>
      <c r="AM128" s="156"/>
      <c r="AN128" s="156"/>
      <c r="AO128" s="516"/>
    </row>
    <row r="129" spans="7:41" ht="15" customHeight="1">
      <c r="G129" s="2668"/>
      <c r="H129" s="2521"/>
      <c r="I129" s="2822" t="s">
        <v>3072</v>
      </c>
      <c r="J129" s="2648"/>
      <c r="K129" s="724">
        <v>0</v>
      </c>
      <c r="L129" s="724">
        <v>0</v>
      </c>
      <c r="M129" s="724">
        <v>0</v>
      </c>
      <c r="N129" s="724"/>
      <c r="O129" s="724"/>
      <c r="P129" s="724"/>
      <c r="Q129" s="724"/>
      <c r="R129" s="724"/>
      <c r="S129" s="724"/>
      <c r="T129" s="724"/>
      <c r="U129" s="724"/>
      <c r="V129" s="724"/>
      <c r="W129" s="724"/>
      <c r="X129" s="724">
        <v>0</v>
      </c>
      <c r="Y129" s="724">
        <v>0</v>
      </c>
      <c r="Z129" s="724">
        <v>0</v>
      </c>
      <c r="AA129" s="724">
        <v>0</v>
      </c>
      <c r="AB129" s="724">
        <v>0</v>
      </c>
      <c r="AC129" s="724">
        <v>0</v>
      </c>
      <c r="AD129" s="724">
        <v>0</v>
      </c>
      <c r="AE129" s="724">
        <v>0</v>
      </c>
      <c r="AF129" s="724">
        <v>0</v>
      </c>
      <c r="AG129" s="724">
        <v>0</v>
      </c>
      <c r="AH129" s="724">
        <v>0</v>
      </c>
      <c r="AI129" s="724">
        <v>0</v>
      </c>
      <c r="AJ129" s="724">
        <v>0</v>
      </c>
      <c r="AK129" s="724">
        <v>0</v>
      </c>
      <c r="AL129" s="724">
        <v>0</v>
      </c>
      <c r="AM129" s="724">
        <v>0</v>
      </c>
      <c r="AN129" s="724">
        <v>0</v>
      </c>
      <c r="AO129" s="2823">
        <v>0</v>
      </c>
    </row>
    <row r="130" spans="7:41" ht="15" customHeight="1">
      <c r="G130" s="2668"/>
      <c r="H130" s="2521"/>
      <c r="I130" s="2822" t="s">
        <v>5084</v>
      </c>
      <c r="J130" s="2648"/>
      <c r="K130" s="724">
        <v>0</v>
      </c>
      <c r="L130" s="724">
        <v>0</v>
      </c>
      <c r="M130" s="724">
        <v>0</v>
      </c>
      <c r="N130" s="724"/>
      <c r="O130" s="724"/>
      <c r="P130" s="724"/>
      <c r="Q130" s="724"/>
      <c r="R130" s="724"/>
      <c r="S130" s="724"/>
      <c r="T130" s="724"/>
      <c r="U130" s="724"/>
      <c r="V130" s="724"/>
      <c r="W130" s="724"/>
      <c r="X130" s="724">
        <v>0</v>
      </c>
      <c r="Y130" s="724">
        <v>0</v>
      </c>
      <c r="Z130" s="724">
        <v>0</v>
      </c>
      <c r="AA130" s="724">
        <v>0</v>
      </c>
      <c r="AB130" s="724">
        <v>0</v>
      </c>
      <c r="AC130" s="724">
        <v>0</v>
      </c>
      <c r="AD130" s="724">
        <v>0</v>
      </c>
      <c r="AE130" s="724">
        <v>0</v>
      </c>
      <c r="AF130" s="724">
        <v>0</v>
      </c>
      <c r="AG130" s="724">
        <v>0</v>
      </c>
      <c r="AH130" s="724">
        <v>0</v>
      </c>
      <c r="AI130" s="724">
        <v>0</v>
      </c>
      <c r="AJ130" s="724">
        <v>0</v>
      </c>
      <c r="AK130" s="724">
        <v>0</v>
      </c>
      <c r="AL130" s="724">
        <v>0</v>
      </c>
      <c r="AM130" s="724">
        <v>0</v>
      </c>
      <c r="AN130" s="724">
        <v>0</v>
      </c>
      <c r="AO130" s="2823">
        <v>0</v>
      </c>
    </row>
    <row r="131" spans="7:41" ht="15" customHeight="1">
      <c r="G131" s="2668"/>
      <c r="H131" s="2521" t="s">
        <v>5114</v>
      </c>
      <c r="I131" s="2822"/>
      <c r="J131" s="2648"/>
      <c r="K131" s="724">
        <v>0</v>
      </c>
      <c r="L131" s="724">
        <v>0</v>
      </c>
      <c r="M131" s="724">
        <v>0</v>
      </c>
      <c r="N131" s="724"/>
      <c r="O131" s="724"/>
      <c r="P131" s="724"/>
      <c r="Q131" s="724"/>
      <c r="R131" s="724"/>
      <c r="S131" s="724"/>
      <c r="T131" s="724"/>
      <c r="U131" s="724"/>
      <c r="V131" s="724"/>
      <c r="W131" s="724"/>
      <c r="X131" s="724">
        <v>1464654680.9080245</v>
      </c>
      <c r="Y131" s="724">
        <v>1445888713.7560799</v>
      </c>
      <c r="Z131" s="724">
        <v>1427122756.0500126</v>
      </c>
      <c r="AA131" s="724">
        <v>1408356779.4521906</v>
      </c>
      <c r="AB131" s="724">
        <v>1389590812.300246</v>
      </c>
      <c r="AC131" s="724">
        <v>1370824845.1483016</v>
      </c>
      <c r="AD131" s="724">
        <v>1352058887.442235</v>
      </c>
      <c r="AE131" s="724">
        <v>1333292910.8444121</v>
      </c>
      <c r="AF131" s="724">
        <v>1314526943.6924684</v>
      </c>
      <c r="AG131" s="724">
        <v>1295874780.2890236</v>
      </c>
      <c r="AH131" s="724">
        <v>1277233341.5335793</v>
      </c>
      <c r="AI131" s="724">
        <v>1258591902.7781346</v>
      </c>
      <c r="AJ131" s="724">
        <v>1239950464.0226898</v>
      </c>
      <c r="AK131" s="724">
        <v>1221309025.2672455</v>
      </c>
      <c r="AL131" s="724">
        <v>1202668485.240201</v>
      </c>
      <c r="AM131" s="724">
        <v>1184027947.7253563</v>
      </c>
      <c r="AN131" s="724">
        <v>1165387410.2105122</v>
      </c>
      <c r="AO131" s="2823">
        <v>1146746872.6956675</v>
      </c>
    </row>
    <row r="132" spans="7:41" ht="15" customHeight="1">
      <c r="G132" s="2668"/>
      <c r="H132" s="2521"/>
      <c r="I132" s="2448"/>
      <c r="J132" s="2648"/>
      <c r="K132" s="156"/>
      <c r="L132" s="156"/>
      <c r="M132" s="156"/>
      <c r="N132" s="156"/>
      <c r="O132" s="156"/>
      <c r="P132" s="156"/>
      <c r="Q132" s="156"/>
      <c r="R132" s="156"/>
      <c r="S132" s="156"/>
      <c r="T132" s="156"/>
      <c r="U132" s="156"/>
      <c r="V132" s="156"/>
      <c r="W132" s="156"/>
      <c r="X132" s="156"/>
      <c r="Y132" s="156"/>
      <c r="Z132" s="156"/>
      <c r="AA132" s="156"/>
      <c r="AB132" s="156"/>
      <c r="AC132" s="156"/>
      <c r="AD132" s="156"/>
      <c r="AE132" s="156"/>
      <c r="AF132" s="156"/>
      <c r="AG132" s="156"/>
      <c r="AH132" s="156"/>
      <c r="AI132" s="156"/>
      <c r="AJ132" s="156"/>
      <c r="AK132" s="156"/>
      <c r="AL132" s="156"/>
      <c r="AM132" s="156"/>
      <c r="AN132" s="156"/>
      <c r="AO132" s="516"/>
    </row>
    <row r="133" spans="7:41" ht="15" customHeight="1">
      <c r="G133" s="2668" t="s">
        <v>2951</v>
      </c>
      <c r="H133" s="2521"/>
      <c r="I133" s="2822"/>
      <c r="J133" s="2648"/>
      <c r="K133" s="156"/>
      <c r="L133" s="156"/>
      <c r="M133" s="156"/>
      <c r="N133" s="156"/>
      <c r="O133" s="156"/>
      <c r="P133" s="156"/>
      <c r="Q133" s="156"/>
      <c r="R133" s="156"/>
      <c r="S133" s="156"/>
      <c r="T133" s="156"/>
      <c r="U133" s="156"/>
      <c r="V133" s="156"/>
      <c r="W133" s="156"/>
      <c r="X133" s="156"/>
      <c r="Y133" s="156"/>
      <c r="Z133" s="156"/>
      <c r="AA133" s="156"/>
      <c r="AB133" s="156"/>
      <c r="AC133" s="156"/>
      <c r="AD133" s="156"/>
      <c r="AE133" s="156"/>
      <c r="AF133" s="156"/>
      <c r="AG133" s="156"/>
      <c r="AH133" s="156"/>
      <c r="AI133" s="156"/>
      <c r="AJ133" s="156"/>
      <c r="AK133" s="156"/>
      <c r="AL133" s="156"/>
      <c r="AM133" s="156"/>
      <c r="AN133" s="156"/>
      <c r="AO133" s="516"/>
    </row>
    <row r="134" spans="7:41" ht="15" customHeight="1">
      <c r="G134" s="2668"/>
      <c r="H134" s="2521" t="s">
        <v>5115</v>
      </c>
      <c r="I134" s="2822"/>
      <c r="J134" s="2648"/>
      <c r="K134" s="156"/>
      <c r="L134" s="156"/>
      <c r="M134" s="156"/>
      <c r="N134" s="156"/>
      <c r="O134" s="156"/>
      <c r="P134" s="156"/>
      <c r="Q134" s="156"/>
      <c r="R134" s="156"/>
      <c r="S134" s="156"/>
      <c r="T134" s="156"/>
      <c r="U134" s="156"/>
      <c r="V134" s="156"/>
      <c r="W134" s="156"/>
      <c r="X134" s="156"/>
      <c r="Y134" s="156"/>
      <c r="Z134" s="156"/>
      <c r="AA134" s="156"/>
      <c r="AB134" s="156"/>
      <c r="AC134" s="156"/>
      <c r="AD134" s="156"/>
      <c r="AE134" s="156"/>
      <c r="AF134" s="156"/>
      <c r="AG134" s="156"/>
      <c r="AH134" s="156"/>
      <c r="AI134" s="156"/>
      <c r="AJ134" s="156"/>
      <c r="AK134" s="156"/>
      <c r="AL134" s="156"/>
      <c r="AM134" s="156"/>
      <c r="AN134" s="156"/>
      <c r="AO134" s="516"/>
    </row>
    <row r="135" spans="7:41" ht="15" customHeight="1">
      <c r="G135" s="2668"/>
      <c r="H135" s="2521"/>
      <c r="I135" s="2822" t="s">
        <v>5104</v>
      </c>
      <c r="J135" s="2648"/>
      <c r="K135" s="724">
        <v>0</v>
      </c>
      <c r="L135" s="724">
        <v>0</v>
      </c>
      <c r="M135" s="724">
        <v>0</v>
      </c>
      <c r="N135" s="724"/>
      <c r="O135" s="724"/>
      <c r="P135" s="724"/>
      <c r="Q135" s="724"/>
      <c r="R135" s="724"/>
      <c r="S135" s="724"/>
      <c r="T135" s="724"/>
      <c r="U135" s="724"/>
      <c r="V135" s="724"/>
      <c r="W135" s="724"/>
      <c r="X135" s="724">
        <v>1057819129.9332713</v>
      </c>
      <c r="Y135" s="724">
        <v>1045631022.7519044</v>
      </c>
      <c r="Z135" s="724">
        <v>1035891262.1322021</v>
      </c>
      <c r="AA135" s="724">
        <v>1025030986.4334188</v>
      </c>
      <c r="AB135" s="724">
        <v>1011434951.6602601</v>
      </c>
      <c r="AC135" s="724">
        <v>998001196.67556632</v>
      </c>
      <c r="AD135" s="724">
        <v>984604930.31790686</v>
      </c>
      <c r="AE135" s="724">
        <v>971553264.14723015</v>
      </c>
      <c r="AF135" s="724">
        <v>958498633.72074831</v>
      </c>
      <c r="AG135" s="724">
        <v>944555434.06330657</v>
      </c>
      <c r="AH135" s="724">
        <v>930612213.9635154</v>
      </c>
      <c r="AI135" s="724">
        <v>916668993.86286211</v>
      </c>
      <c r="AJ135" s="724">
        <v>902725773.76220858</v>
      </c>
      <c r="AK135" s="724">
        <v>888782553.66155612</v>
      </c>
      <c r="AL135" s="724">
        <v>874839333.5609026</v>
      </c>
      <c r="AM135" s="724">
        <v>860896113.46024859</v>
      </c>
      <c r="AN135" s="724">
        <v>847026288.26404488</v>
      </c>
      <c r="AO135" s="2823">
        <v>833384410.79821098</v>
      </c>
    </row>
    <row r="136" spans="7:41" ht="15" customHeight="1">
      <c r="G136" s="2668"/>
      <c r="H136" s="2521"/>
      <c r="I136" s="2822" t="s">
        <v>5105</v>
      </c>
      <c r="J136" s="2648"/>
      <c r="K136" s="724">
        <v>0</v>
      </c>
      <c r="L136" s="724">
        <v>0</v>
      </c>
      <c r="M136" s="724">
        <v>0</v>
      </c>
      <c r="N136" s="724"/>
      <c r="O136" s="724"/>
      <c r="P136" s="724"/>
      <c r="Q136" s="724"/>
      <c r="R136" s="724"/>
      <c r="S136" s="724"/>
      <c r="T136" s="724"/>
      <c r="U136" s="724"/>
      <c r="V136" s="724"/>
      <c r="W136" s="724"/>
      <c r="X136" s="724">
        <v>890376531.48243272</v>
      </c>
      <c r="Y136" s="724">
        <v>879180243.72172391</v>
      </c>
      <c r="Z136" s="724">
        <v>867648704.70204782</v>
      </c>
      <c r="AA136" s="724">
        <v>856117165.68237078</v>
      </c>
      <c r="AB136" s="724">
        <v>844585626.66269433</v>
      </c>
      <c r="AC136" s="724">
        <v>833054087.64301789</v>
      </c>
      <c r="AD136" s="724">
        <v>821535583.75624096</v>
      </c>
      <c r="AE136" s="724">
        <v>810017079.86946452</v>
      </c>
      <c r="AF136" s="724">
        <v>798498575.98268807</v>
      </c>
      <c r="AG136" s="724">
        <v>786980072.09591174</v>
      </c>
      <c r="AH136" s="724">
        <v>775461568.20913458</v>
      </c>
      <c r="AI136" s="724">
        <v>763943064.32235801</v>
      </c>
      <c r="AJ136" s="724">
        <v>752424560.43558133</v>
      </c>
      <c r="AK136" s="724">
        <v>740906056.54880536</v>
      </c>
      <c r="AL136" s="724">
        <v>729387552.66202867</v>
      </c>
      <c r="AM136" s="724">
        <v>717869048.77525151</v>
      </c>
      <c r="AN136" s="724">
        <v>706388664.65973508</v>
      </c>
      <c r="AO136" s="2823">
        <v>695113355.8947587</v>
      </c>
    </row>
    <row r="137" spans="7:41" ht="15" customHeight="1">
      <c r="G137" s="2668"/>
      <c r="H137" s="2521"/>
      <c r="I137" s="2822" t="s">
        <v>2961</v>
      </c>
      <c r="J137" s="2648"/>
      <c r="K137" s="724">
        <v>0</v>
      </c>
      <c r="L137" s="724">
        <v>0</v>
      </c>
      <c r="M137" s="724">
        <v>0</v>
      </c>
      <c r="N137" s="724"/>
      <c r="O137" s="724"/>
      <c r="P137" s="724"/>
      <c r="Q137" s="724"/>
      <c r="R137" s="724"/>
      <c r="S137" s="724"/>
      <c r="T137" s="724"/>
      <c r="U137" s="724"/>
      <c r="V137" s="724"/>
      <c r="W137" s="724"/>
      <c r="X137" s="724">
        <v>261484972.79224283</v>
      </c>
      <c r="Y137" s="724">
        <v>262859963.63189092</v>
      </c>
      <c r="Z137" s="724">
        <v>260018253.3047919</v>
      </c>
      <c r="AA137" s="724">
        <v>259178143.11667457</v>
      </c>
      <c r="AB137" s="724">
        <v>257340981.34140983</v>
      </c>
      <c r="AC137" s="724">
        <v>253123741.9627867</v>
      </c>
      <c r="AD137" s="724">
        <v>248936032.07392439</v>
      </c>
      <c r="AE137" s="724">
        <v>244856392.06618679</v>
      </c>
      <c r="AF137" s="724">
        <v>240775822.43976462</v>
      </c>
      <c r="AG137" s="724">
        <v>236416329.80040523</v>
      </c>
      <c r="AH137" s="724">
        <v>232056807.57139465</v>
      </c>
      <c r="AI137" s="724">
        <v>227697285.34124678</v>
      </c>
      <c r="AJ137" s="724">
        <v>223337763.11109889</v>
      </c>
      <c r="AK137" s="724">
        <v>218978240.88095105</v>
      </c>
      <c r="AL137" s="724">
        <v>214618631.39080322</v>
      </c>
      <c r="AM137" s="724">
        <v>210259021.66065523</v>
      </c>
      <c r="AN137" s="724">
        <v>206084267.25759792</v>
      </c>
      <c r="AO137" s="2823">
        <v>201932802.12858072</v>
      </c>
    </row>
    <row r="138" spans="7:41" ht="15" customHeight="1">
      <c r="G138" s="2668"/>
      <c r="H138" s="2521" t="s">
        <v>5116</v>
      </c>
      <c r="I138" s="2822"/>
      <c r="J138" s="2648"/>
      <c r="K138" s="724"/>
      <c r="L138" s="724"/>
      <c r="M138" s="724"/>
      <c r="N138" s="724"/>
      <c r="O138" s="724"/>
      <c r="P138" s="724"/>
      <c r="Q138" s="724"/>
      <c r="R138" s="724"/>
      <c r="S138" s="724"/>
      <c r="T138" s="724"/>
      <c r="U138" s="724"/>
      <c r="V138" s="724"/>
      <c r="W138" s="724"/>
      <c r="X138" s="724"/>
      <c r="Y138" s="724"/>
      <c r="Z138" s="724"/>
      <c r="AA138" s="724"/>
      <c r="AB138" s="724"/>
      <c r="AC138" s="724"/>
      <c r="AD138" s="724"/>
      <c r="AE138" s="724"/>
      <c r="AF138" s="724"/>
      <c r="AG138" s="724"/>
      <c r="AH138" s="724"/>
      <c r="AI138" s="724"/>
      <c r="AJ138" s="724"/>
      <c r="AK138" s="724"/>
      <c r="AL138" s="724"/>
      <c r="AM138" s="724"/>
      <c r="AN138" s="724"/>
      <c r="AO138" s="2823"/>
    </row>
    <row r="139" spans="7:41" ht="15" customHeight="1">
      <c r="G139" s="2668"/>
      <c r="H139" s="2521"/>
      <c r="I139" s="2448"/>
      <c r="J139" s="2648"/>
      <c r="K139" s="156"/>
      <c r="L139" s="156"/>
      <c r="M139" s="156"/>
      <c r="N139" s="156"/>
      <c r="O139" s="156"/>
      <c r="P139" s="156"/>
      <c r="Q139" s="156"/>
      <c r="R139" s="156"/>
      <c r="S139" s="156"/>
      <c r="T139" s="156"/>
      <c r="U139" s="156"/>
      <c r="V139" s="156"/>
      <c r="W139" s="156"/>
      <c r="X139" s="156"/>
      <c r="Y139" s="156"/>
      <c r="Z139" s="156"/>
      <c r="AA139" s="156"/>
      <c r="AB139" s="156"/>
      <c r="AC139" s="156"/>
      <c r="AD139" s="156"/>
      <c r="AE139" s="156"/>
      <c r="AF139" s="156"/>
      <c r="AG139" s="156"/>
      <c r="AH139" s="156"/>
      <c r="AI139" s="156"/>
      <c r="AJ139" s="156"/>
      <c r="AK139" s="156"/>
      <c r="AL139" s="156"/>
      <c r="AM139" s="156"/>
      <c r="AN139" s="156"/>
      <c r="AO139" s="516"/>
    </row>
    <row r="140" spans="7:41" ht="15" customHeight="1">
      <c r="G140" s="2668" t="s">
        <v>2963</v>
      </c>
      <c r="H140" s="2521"/>
      <c r="I140" s="2822"/>
      <c r="J140" s="2648"/>
      <c r="K140" s="156"/>
      <c r="L140" s="156"/>
      <c r="M140" s="156"/>
      <c r="N140" s="156"/>
      <c r="O140" s="156"/>
      <c r="P140" s="156"/>
      <c r="Q140" s="156"/>
      <c r="R140" s="156"/>
      <c r="S140" s="156"/>
      <c r="T140" s="156"/>
      <c r="U140" s="156"/>
      <c r="V140" s="156"/>
      <c r="W140" s="156"/>
      <c r="X140" s="156"/>
      <c r="Y140" s="156"/>
      <c r="Z140" s="156"/>
      <c r="AA140" s="156"/>
      <c r="AB140" s="156"/>
      <c r="AC140" s="156"/>
      <c r="AD140" s="156"/>
      <c r="AE140" s="156"/>
      <c r="AF140" s="156"/>
      <c r="AG140" s="156"/>
      <c r="AH140" s="156"/>
      <c r="AI140" s="156"/>
      <c r="AJ140" s="156"/>
      <c r="AK140" s="156"/>
      <c r="AL140" s="156"/>
      <c r="AM140" s="156"/>
      <c r="AN140" s="156"/>
      <c r="AO140" s="516"/>
    </row>
    <row r="141" spans="7:41" ht="15" customHeight="1">
      <c r="G141" s="2668"/>
      <c r="H141" s="2521" t="s">
        <v>1766</v>
      </c>
      <c r="I141" s="2822"/>
      <c r="J141" s="2648"/>
      <c r="K141" s="724"/>
      <c r="L141" s="724"/>
      <c r="M141" s="724"/>
      <c r="N141" s="724"/>
      <c r="O141" s="724"/>
      <c r="P141" s="724"/>
      <c r="Q141" s="724"/>
      <c r="R141" s="724"/>
      <c r="S141" s="724"/>
      <c r="T141" s="724"/>
      <c r="U141" s="724"/>
      <c r="V141" s="724"/>
      <c r="W141" s="724"/>
      <c r="X141" s="724"/>
      <c r="Y141" s="724"/>
      <c r="Z141" s="724"/>
      <c r="AA141" s="724"/>
      <c r="AB141" s="724"/>
      <c r="AC141" s="724"/>
      <c r="AD141" s="724"/>
      <c r="AE141" s="724"/>
      <c r="AF141" s="724"/>
      <c r="AG141" s="724"/>
      <c r="AH141" s="724"/>
      <c r="AI141" s="724"/>
      <c r="AJ141" s="724"/>
      <c r="AK141" s="724"/>
      <c r="AL141" s="724"/>
      <c r="AM141" s="724"/>
      <c r="AN141" s="724"/>
      <c r="AO141" s="2823"/>
    </row>
    <row r="142" spans="7:41" ht="15" customHeight="1">
      <c r="G142" s="2668"/>
      <c r="H142" s="2521" t="s">
        <v>572</v>
      </c>
      <c r="I142" s="2822"/>
      <c r="J142" s="2648"/>
      <c r="K142" s="724"/>
      <c r="L142" s="724"/>
      <c r="M142" s="724"/>
      <c r="N142" s="724"/>
      <c r="O142" s="724"/>
      <c r="P142" s="724"/>
      <c r="Q142" s="724"/>
      <c r="R142" s="724"/>
      <c r="S142" s="724"/>
      <c r="T142" s="724"/>
      <c r="U142" s="724"/>
      <c r="V142" s="724"/>
      <c r="W142" s="724"/>
      <c r="X142" s="724"/>
      <c r="Y142" s="724"/>
      <c r="Z142" s="724"/>
      <c r="AA142" s="724"/>
      <c r="AB142" s="724"/>
      <c r="AC142" s="724"/>
      <c r="AD142" s="724"/>
      <c r="AE142" s="724"/>
      <c r="AF142" s="724"/>
      <c r="AG142" s="724"/>
      <c r="AH142" s="724"/>
      <c r="AI142" s="724"/>
      <c r="AJ142" s="724"/>
      <c r="AK142" s="724"/>
      <c r="AL142" s="724"/>
      <c r="AM142" s="724"/>
      <c r="AN142" s="724"/>
      <c r="AO142" s="2823"/>
    </row>
    <row r="143" spans="7:41" ht="15" customHeight="1">
      <c r="G143" s="2668"/>
      <c r="H143" s="2521" t="s">
        <v>637</v>
      </c>
      <c r="I143" s="2822"/>
      <c r="J143" s="2648"/>
      <c r="K143" s="724"/>
      <c r="L143" s="724"/>
      <c r="M143" s="724"/>
      <c r="N143" s="724"/>
      <c r="O143" s="724"/>
      <c r="P143" s="724"/>
      <c r="Q143" s="724"/>
      <c r="R143" s="724"/>
      <c r="S143" s="724"/>
      <c r="T143" s="724"/>
      <c r="U143" s="724"/>
      <c r="V143" s="724"/>
      <c r="W143" s="724"/>
      <c r="X143" s="724"/>
      <c r="Y143" s="724"/>
      <c r="Z143" s="724"/>
      <c r="AA143" s="724"/>
      <c r="AB143" s="724"/>
      <c r="AC143" s="724"/>
      <c r="AD143" s="724"/>
      <c r="AE143" s="724"/>
      <c r="AF143" s="724"/>
      <c r="AG143" s="724"/>
      <c r="AH143" s="724"/>
      <c r="AI143" s="724"/>
      <c r="AJ143" s="724"/>
      <c r="AK143" s="724"/>
      <c r="AL143" s="724"/>
      <c r="AM143" s="724"/>
      <c r="AN143" s="724"/>
      <c r="AO143" s="2823"/>
    </row>
    <row r="144" spans="7:41" ht="15" customHeight="1">
      <c r="G144" s="2668"/>
      <c r="H144" s="2521"/>
      <c r="I144" s="2448"/>
      <c r="J144" s="2648"/>
      <c r="K144" s="156"/>
      <c r="L144" s="156"/>
      <c r="M144" s="156"/>
      <c r="N144" s="156"/>
      <c r="O144" s="156"/>
      <c r="P144" s="156"/>
      <c r="Q144" s="156"/>
      <c r="R144" s="156"/>
      <c r="S144" s="156"/>
      <c r="T144" s="156"/>
      <c r="U144" s="156"/>
      <c r="V144" s="156"/>
      <c r="W144" s="156"/>
      <c r="X144" s="156"/>
      <c r="Y144" s="156"/>
      <c r="Z144" s="156"/>
      <c r="AA144" s="156"/>
      <c r="AB144" s="156"/>
      <c r="AC144" s="156"/>
      <c r="AD144" s="156"/>
      <c r="AE144" s="156"/>
      <c r="AF144" s="156"/>
      <c r="AG144" s="156"/>
      <c r="AH144" s="156"/>
      <c r="AI144" s="156"/>
      <c r="AJ144" s="156"/>
      <c r="AK144" s="156"/>
      <c r="AL144" s="156"/>
      <c r="AM144" s="156"/>
      <c r="AN144" s="156"/>
      <c r="AO144" s="516"/>
    </row>
    <row r="145" spans="1:41" ht="15" customHeight="1">
      <c r="G145" s="2668" t="s">
        <v>901</v>
      </c>
      <c r="H145" s="2521"/>
      <c r="I145" s="2822"/>
      <c r="J145" s="2648"/>
      <c r="K145" s="156"/>
      <c r="L145" s="156"/>
      <c r="M145" s="156"/>
      <c r="N145" s="156"/>
      <c r="O145" s="156"/>
      <c r="P145" s="156"/>
      <c r="Q145" s="156"/>
      <c r="R145" s="156"/>
      <c r="S145" s="156"/>
      <c r="T145" s="156"/>
      <c r="U145" s="156"/>
      <c r="V145" s="156"/>
      <c r="W145" s="156"/>
      <c r="X145" s="156"/>
      <c r="Y145" s="156"/>
      <c r="Z145" s="156"/>
      <c r="AA145" s="156"/>
      <c r="AB145" s="156"/>
      <c r="AC145" s="156"/>
      <c r="AD145" s="156"/>
      <c r="AE145" s="156"/>
      <c r="AF145" s="156"/>
      <c r="AG145" s="156"/>
      <c r="AH145" s="156"/>
      <c r="AI145" s="156"/>
      <c r="AJ145" s="156"/>
      <c r="AK145" s="156"/>
      <c r="AL145" s="156"/>
      <c r="AM145" s="156"/>
      <c r="AN145" s="156"/>
      <c r="AO145" s="516"/>
    </row>
    <row r="146" spans="1:41" ht="15" customHeight="1">
      <c r="G146" s="2668"/>
      <c r="H146" s="2521" t="s">
        <v>5087</v>
      </c>
      <c r="I146" s="2822"/>
      <c r="J146" s="2648"/>
      <c r="K146" s="724">
        <v>0</v>
      </c>
      <c r="L146" s="724">
        <v>0</v>
      </c>
      <c r="M146" s="724">
        <v>0</v>
      </c>
      <c r="N146" s="724"/>
      <c r="O146" s="724"/>
      <c r="P146" s="724"/>
      <c r="Q146" s="724"/>
      <c r="R146" s="724"/>
      <c r="S146" s="724"/>
      <c r="T146" s="724"/>
      <c r="U146" s="724"/>
      <c r="V146" s="724"/>
      <c r="W146" s="724"/>
      <c r="X146" s="724">
        <v>504569268.45506245</v>
      </c>
      <c r="Y146" s="724">
        <v>526421414.49291539</v>
      </c>
      <c r="Z146" s="724">
        <v>553453537.68108869</v>
      </c>
      <c r="AA146" s="724">
        <v>569152020.665447</v>
      </c>
      <c r="AB146" s="724">
        <v>574171405.49772441</v>
      </c>
      <c r="AC146" s="724">
        <v>561048360.14402723</v>
      </c>
      <c r="AD146" s="724">
        <v>545102452.9764123</v>
      </c>
      <c r="AE146" s="724">
        <v>529536051.1729154</v>
      </c>
      <c r="AF146" s="724">
        <v>513810978.68447828</v>
      </c>
      <c r="AG146" s="724">
        <v>497615702.23602736</v>
      </c>
      <c r="AH146" s="724">
        <v>481684103.02723777</v>
      </c>
      <c r="AI146" s="724">
        <v>466000767.34724385</v>
      </c>
      <c r="AJ146" s="724">
        <v>449751904.55083495</v>
      </c>
      <c r="AK146" s="724">
        <v>434600286.35692692</v>
      </c>
      <c r="AL146" s="724">
        <v>418142283.34185708</v>
      </c>
      <c r="AM146" s="724">
        <v>402752582.05108172</v>
      </c>
      <c r="AN146" s="724">
        <v>386919577.82319993</v>
      </c>
      <c r="AO146" s="2823">
        <v>371479271.05121255</v>
      </c>
    </row>
    <row r="147" spans="1:41" ht="15" customHeight="1">
      <c r="G147" s="2668"/>
      <c r="H147" s="2521" t="s">
        <v>5117</v>
      </c>
      <c r="I147" s="2822"/>
      <c r="J147" s="2648"/>
      <c r="K147" s="724">
        <v>0</v>
      </c>
      <c r="L147" s="724">
        <v>0</v>
      </c>
      <c r="M147" s="724">
        <v>0</v>
      </c>
      <c r="N147" s="724"/>
      <c r="O147" s="724"/>
      <c r="P147" s="724"/>
      <c r="Q147" s="724"/>
      <c r="R147" s="724"/>
      <c r="S147" s="724"/>
      <c r="T147" s="724"/>
      <c r="U147" s="724"/>
      <c r="V147" s="724"/>
      <c r="W147" s="724"/>
      <c r="X147" s="724">
        <v>404972398.17274183</v>
      </c>
      <c r="Y147" s="724">
        <v>489597023.01805329</v>
      </c>
      <c r="Z147" s="724">
        <v>592681369.31950188</v>
      </c>
      <c r="AA147" s="724">
        <v>679003550.48993301</v>
      </c>
      <c r="AB147" s="724">
        <v>710090584.94786859</v>
      </c>
      <c r="AC147" s="724">
        <v>725599205.24087131</v>
      </c>
      <c r="AD147" s="724">
        <v>735623698.67690599</v>
      </c>
      <c r="AE147" s="724">
        <v>725464390.10689414</v>
      </c>
      <c r="AF147" s="724">
        <v>707917348.40972567</v>
      </c>
      <c r="AG147" s="724">
        <v>690463310.02299988</v>
      </c>
      <c r="AH147" s="724">
        <v>674020312.2920543</v>
      </c>
      <c r="AI147" s="724">
        <v>656862783.76074266</v>
      </c>
      <c r="AJ147" s="724">
        <v>639844885.79084623</v>
      </c>
      <c r="AK147" s="724">
        <v>623006239.27668762</v>
      </c>
      <c r="AL147" s="724">
        <v>605531973.28394866</v>
      </c>
      <c r="AM147" s="724">
        <v>588987798.56342399</v>
      </c>
      <c r="AN147" s="724">
        <v>571871574.87061858</v>
      </c>
      <c r="AO147" s="2823">
        <v>554328017.30793786</v>
      </c>
    </row>
    <row r="148" spans="1:41" ht="15" customHeight="1">
      <c r="G148" s="2668"/>
      <c r="H148" s="2521" t="s">
        <v>5089</v>
      </c>
      <c r="I148" s="2822"/>
      <c r="J148" s="2648"/>
      <c r="K148" s="724">
        <v>0</v>
      </c>
      <c r="L148" s="724">
        <v>0</v>
      </c>
      <c r="M148" s="724">
        <v>0</v>
      </c>
      <c r="N148" s="724"/>
      <c r="O148" s="724"/>
      <c r="P148" s="724"/>
      <c r="Q148" s="724"/>
      <c r="R148" s="724"/>
      <c r="S148" s="724"/>
      <c r="T148" s="724"/>
      <c r="U148" s="724"/>
      <c r="V148" s="724"/>
      <c r="W148" s="724"/>
      <c r="X148" s="724">
        <v>536670739.04192609</v>
      </c>
      <c r="Y148" s="724">
        <v>549855118.15873671</v>
      </c>
      <c r="Z148" s="724">
        <v>573067453.50029528</v>
      </c>
      <c r="AA148" s="724">
        <v>585586501.5053308</v>
      </c>
      <c r="AB148" s="724">
        <v>602923539.61217797</v>
      </c>
      <c r="AC148" s="724">
        <v>604811882.77616656</v>
      </c>
      <c r="AD148" s="724">
        <v>602435235.2473942</v>
      </c>
      <c r="AE148" s="724">
        <v>589550136.97251248</v>
      </c>
      <c r="AF148" s="724">
        <v>574414324.8882885</v>
      </c>
      <c r="AG148" s="724">
        <v>560463360.13088906</v>
      </c>
      <c r="AH148" s="724">
        <v>545796172.78217649</v>
      </c>
      <c r="AI148" s="724">
        <v>531273924.47566986</v>
      </c>
      <c r="AJ148" s="724">
        <v>516082221.4090516</v>
      </c>
      <c r="AK148" s="724">
        <v>501888126.68541288</v>
      </c>
      <c r="AL148" s="724">
        <v>487832663.89883327</v>
      </c>
      <c r="AM148" s="724">
        <v>473158578.53745502</v>
      </c>
      <c r="AN148" s="724">
        <v>459420760.66578811</v>
      </c>
      <c r="AO148" s="2823">
        <v>444474225.09045857</v>
      </c>
    </row>
    <row r="149" spans="1:41" ht="15" customHeight="1">
      <c r="G149" s="2668"/>
      <c r="H149" s="2521" t="s">
        <v>5090</v>
      </c>
      <c r="I149" s="2822"/>
      <c r="J149" s="2648"/>
      <c r="K149" s="724">
        <v>0</v>
      </c>
      <c r="L149" s="724">
        <v>0</v>
      </c>
      <c r="M149" s="724">
        <v>0</v>
      </c>
      <c r="N149" s="724"/>
      <c r="O149" s="724"/>
      <c r="P149" s="724"/>
      <c r="Q149" s="724"/>
      <c r="R149" s="724"/>
      <c r="S149" s="724"/>
      <c r="T149" s="724"/>
      <c r="U149" s="724"/>
      <c r="V149" s="724"/>
      <c r="W149" s="724"/>
      <c r="X149" s="724">
        <v>231295211.15150496</v>
      </c>
      <c r="Y149" s="724">
        <v>226804774.7656281</v>
      </c>
      <c r="Z149" s="724">
        <v>222575305.60056114</v>
      </c>
      <c r="AA149" s="724">
        <v>220568032.32475531</v>
      </c>
      <c r="AB149" s="724">
        <v>226531965.75024027</v>
      </c>
      <c r="AC149" s="724">
        <v>236323022.2135528</v>
      </c>
      <c r="AD149" s="724">
        <v>277843483.3132199</v>
      </c>
      <c r="AE149" s="724">
        <v>336255392.49480128</v>
      </c>
      <c r="AF149" s="724">
        <v>382064573.89358634</v>
      </c>
      <c r="AG149" s="724">
        <v>371920386.4463042</v>
      </c>
      <c r="AH149" s="724">
        <v>361052182.30412918</v>
      </c>
      <c r="AI149" s="724">
        <v>351153060.50102597</v>
      </c>
      <c r="AJ149" s="724">
        <v>340549553.62572217</v>
      </c>
      <c r="AK149" s="724">
        <v>330106228.43504286</v>
      </c>
      <c r="AL149" s="724">
        <v>319801413.0003463</v>
      </c>
      <c r="AM149" s="724">
        <v>309634973.79491055</v>
      </c>
      <c r="AN149" s="724">
        <v>299622235.21681833</v>
      </c>
      <c r="AO149" s="2823">
        <v>289088926.88810313</v>
      </c>
    </row>
    <row r="150" spans="1:41" ht="15" customHeight="1">
      <c r="G150" s="2668"/>
      <c r="H150" s="2521" t="s">
        <v>5091</v>
      </c>
      <c r="I150" s="2822"/>
      <c r="J150" s="2648"/>
      <c r="K150" s="724">
        <v>0</v>
      </c>
      <c r="L150" s="724">
        <v>0</v>
      </c>
      <c r="M150" s="724">
        <v>0</v>
      </c>
      <c r="N150" s="724"/>
      <c r="O150" s="724"/>
      <c r="P150" s="724"/>
      <c r="Q150" s="724"/>
      <c r="R150" s="724"/>
      <c r="S150" s="724"/>
      <c r="T150" s="724"/>
      <c r="U150" s="724"/>
      <c r="V150" s="724"/>
      <c r="W150" s="724"/>
      <c r="X150" s="724">
        <v>717755957.73705459</v>
      </c>
      <c r="Y150" s="724">
        <v>703848027.96270561</v>
      </c>
      <c r="Z150" s="724">
        <v>698425958.95348489</v>
      </c>
      <c r="AA150" s="724">
        <v>698032949.35716677</v>
      </c>
      <c r="AB150" s="724">
        <v>691793772.32957983</v>
      </c>
      <c r="AC150" s="724">
        <v>678334600.79816079</v>
      </c>
      <c r="AD150" s="724">
        <v>662414145.93088293</v>
      </c>
      <c r="AE150" s="724">
        <v>644268862.26038039</v>
      </c>
      <c r="AF150" s="724">
        <v>626234577.43937266</v>
      </c>
      <c r="AG150" s="724">
        <v>608675262.07763207</v>
      </c>
      <c r="AH150" s="724">
        <v>590505905.63759458</v>
      </c>
      <c r="AI150" s="724">
        <v>572586049.2404964</v>
      </c>
      <c r="AJ150" s="724">
        <v>554100817.65705395</v>
      </c>
      <c r="AK150" s="724">
        <v>536719479.32604092</v>
      </c>
      <c r="AL150" s="724">
        <v>518031828.80685633</v>
      </c>
      <c r="AM150" s="724">
        <v>500412512.6612125</v>
      </c>
      <c r="AN150" s="724">
        <v>482354808.29966795</v>
      </c>
      <c r="AO150" s="2823">
        <v>464710449.97262579</v>
      </c>
    </row>
    <row r="151" spans="1:41" ht="15" customHeight="1">
      <c r="G151" s="2668"/>
      <c r="H151" s="2521"/>
      <c r="I151" s="2448"/>
      <c r="J151" s="2648"/>
      <c r="K151" s="156"/>
      <c r="L151" s="156"/>
      <c r="M151" s="156"/>
      <c r="N151" s="156"/>
      <c r="O151" s="156"/>
      <c r="P151" s="156"/>
      <c r="Q151" s="156"/>
      <c r="R151" s="156"/>
      <c r="S151" s="156"/>
      <c r="T151" s="156"/>
      <c r="U151" s="156"/>
      <c r="V151" s="156"/>
      <c r="W151" s="156"/>
      <c r="X151" s="156"/>
      <c r="Y151" s="156"/>
      <c r="Z151" s="156"/>
      <c r="AA151" s="156"/>
      <c r="AB151" s="156"/>
      <c r="AC151" s="156"/>
      <c r="AD151" s="156"/>
      <c r="AE151" s="156"/>
      <c r="AF151" s="156"/>
      <c r="AG151" s="156"/>
      <c r="AH151" s="156"/>
      <c r="AI151" s="156"/>
      <c r="AJ151" s="156"/>
      <c r="AK151" s="156"/>
      <c r="AL151" s="156"/>
      <c r="AM151" s="156"/>
      <c r="AN151" s="156"/>
      <c r="AO151" s="516"/>
    </row>
    <row r="152" spans="1:41" ht="15" customHeight="1">
      <c r="G152" s="2668" t="s">
        <v>5124</v>
      </c>
      <c r="H152" s="2521"/>
      <c r="I152" s="2822"/>
      <c r="J152" s="2648"/>
      <c r="K152" s="724">
        <v>0</v>
      </c>
      <c r="L152" s="724">
        <v>0</v>
      </c>
      <c r="M152" s="724">
        <v>0</v>
      </c>
      <c r="N152" s="724"/>
      <c r="O152" s="724"/>
      <c r="P152" s="724"/>
      <c r="Q152" s="724"/>
      <c r="R152" s="724"/>
      <c r="S152" s="724"/>
      <c r="T152" s="724"/>
      <c r="U152" s="724"/>
      <c r="V152" s="724"/>
      <c r="W152" s="724"/>
      <c r="X152" s="724">
        <v>1378765401.1085443</v>
      </c>
      <c r="Y152" s="724">
        <v>1392969492.4570818</v>
      </c>
      <c r="Z152" s="724">
        <v>1415131452.4519174</v>
      </c>
      <c r="AA152" s="724">
        <v>1455183854.7220495</v>
      </c>
      <c r="AB152" s="724">
        <v>1512116839.0291691</v>
      </c>
      <c r="AC152" s="724">
        <v>1602308803.9403572</v>
      </c>
      <c r="AD152" s="724">
        <v>1705184659.3729382</v>
      </c>
      <c r="AE152" s="724">
        <v>1774132369.1941216</v>
      </c>
      <c r="AF152" s="724">
        <v>1817026717.3563869</v>
      </c>
      <c r="AG152" s="724">
        <v>1782065478.5703089</v>
      </c>
      <c r="AH152" s="724">
        <v>1749103575.4041529</v>
      </c>
      <c r="AI152" s="724">
        <v>1715365658.4026039</v>
      </c>
      <c r="AJ152" s="724">
        <v>1684038160.4639385</v>
      </c>
      <c r="AK152" s="724">
        <v>1649672406.4465387</v>
      </c>
      <c r="AL152" s="724">
        <v>1617542329.5554469</v>
      </c>
      <c r="AM152" s="724">
        <v>1582897189.3999336</v>
      </c>
      <c r="AN152" s="724">
        <v>1549472082.1792624</v>
      </c>
      <c r="AO152" s="2823">
        <v>1518419691.8163896</v>
      </c>
    </row>
    <row r="153" spans="1:41" ht="15" customHeight="1">
      <c r="G153" s="2668" t="s">
        <v>2953</v>
      </c>
      <c r="H153" s="2521"/>
      <c r="I153" s="2822"/>
      <c r="J153" s="2648"/>
      <c r="K153" s="724">
        <v>0</v>
      </c>
      <c r="L153" s="724">
        <v>0</v>
      </c>
      <c r="M153" s="724">
        <v>0</v>
      </c>
      <c r="N153" s="724"/>
      <c r="O153" s="724"/>
      <c r="P153" s="724"/>
      <c r="Q153" s="724"/>
      <c r="R153" s="724"/>
      <c r="S153" s="724"/>
      <c r="T153" s="724"/>
      <c r="U153" s="724"/>
      <c r="V153" s="724"/>
      <c r="W153" s="724"/>
      <c r="X153" s="724">
        <v>297967496.21652955</v>
      </c>
      <c r="Y153" s="724">
        <v>309659655.58406788</v>
      </c>
      <c r="Z153" s="724">
        <v>324056000.49123842</v>
      </c>
      <c r="AA153" s="724">
        <v>332149507.500808</v>
      </c>
      <c r="AB153" s="724">
        <v>331956457.50323671</v>
      </c>
      <c r="AC153" s="724">
        <v>326475878.83576</v>
      </c>
      <c r="AD153" s="724">
        <v>321945623.52166748</v>
      </c>
      <c r="AE153" s="724">
        <v>316839070.61846107</v>
      </c>
      <c r="AF153" s="724">
        <v>311799824.67177737</v>
      </c>
      <c r="AG153" s="724">
        <v>307350874.91048753</v>
      </c>
      <c r="AH153" s="724">
        <v>302845171.60556632</v>
      </c>
      <c r="AI153" s="724">
        <v>298273540.80204791</v>
      </c>
      <c r="AJ153" s="724">
        <v>292824081.73993212</v>
      </c>
      <c r="AK153" s="724">
        <v>288150280.9361046</v>
      </c>
      <c r="AL153" s="724">
        <v>283407547.59836984</v>
      </c>
      <c r="AM153" s="724">
        <v>279352824.76851344</v>
      </c>
      <c r="AN153" s="724">
        <v>274468763.6183694</v>
      </c>
      <c r="AO153" s="2823">
        <v>269575424.32315618</v>
      </c>
    </row>
    <row r="154" spans="1:41" ht="15" customHeight="1">
      <c r="G154" s="2650" t="s">
        <v>5119</v>
      </c>
      <c r="H154" s="2625"/>
      <c r="I154" s="2625"/>
      <c r="J154" s="2766"/>
      <c r="K154" s="2824">
        <v>0</v>
      </c>
      <c r="L154" s="2824">
        <v>0</v>
      </c>
      <c r="M154" s="2824">
        <v>0</v>
      </c>
      <c r="N154" s="2824"/>
      <c r="O154" s="2824"/>
      <c r="P154" s="2824"/>
      <c r="Q154" s="2824"/>
      <c r="R154" s="2824"/>
      <c r="S154" s="2824"/>
      <c r="T154" s="2824"/>
      <c r="U154" s="2824"/>
      <c r="V154" s="2824"/>
      <c r="W154" s="2824"/>
      <c r="X154" s="2824">
        <v>115236048.26053628</v>
      </c>
      <c r="Y154" s="2824">
        <v>133906878.09040773</v>
      </c>
      <c r="Z154" s="2824">
        <v>133033515.99113998</v>
      </c>
      <c r="AA154" s="2824">
        <v>129745901.36750312</v>
      </c>
      <c r="AB154" s="2824">
        <v>130691518.70206168</v>
      </c>
      <c r="AC154" s="2824">
        <v>139168001.97020331</v>
      </c>
      <c r="AD154" s="2824">
        <v>147301148.29621497</v>
      </c>
      <c r="AE154" s="2824">
        <v>142092173.73139897</v>
      </c>
      <c r="AF154" s="2824">
        <v>137016260.98252752</v>
      </c>
      <c r="AG154" s="2824">
        <v>132582730.35354364</v>
      </c>
      <c r="AH154" s="2824">
        <v>127380559.6446811</v>
      </c>
      <c r="AI154" s="2824">
        <v>122283889.3038867</v>
      </c>
      <c r="AJ154" s="2824">
        <v>117291413.95660265</v>
      </c>
      <c r="AK154" s="2824">
        <v>111618652.78019434</v>
      </c>
      <c r="AL154" s="2824">
        <v>106858583.52069682</v>
      </c>
      <c r="AM154" s="2824">
        <v>101445199.23843037</v>
      </c>
      <c r="AN154" s="2824">
        <v>96175038.464657724</v>
      </c>
      <c r="AO154" s="2825">
        <v>91063011.969752491</v>
      </c>
    </row>
    <row r="155" spans="1:41" ht="15" customHeight="1">
      <c r="G155" s="2682" t="s">
        <v>5078</v>
      </c>
      <c r="H155" s="2786"/>
      <c r="I155" s="2786"/>
      <c r="J155" s="2801"/>
      <c r="K155" s="2826">
        <v>0</v>
      </c>
      <c r="L155" s="2826">
        <v>0</v>
      </c>
      <c r="M155" s="2826">
        <v>0</v>
      </c>
      <c r="N155" s="2826"/>
      <c r="O155" s="2826"/>
      <c r="P155" s="2826"/>
      <c r="Q155" s="2826"/>
      <c r="R155" s="2826"/>
      <c r="S155" s="2826"/>
      <c r="T155" s="2826"/>
      <c r="U155" s="2826"/>
      <c r="V155" s="2826"/>
      <c r="W155" s="2826"/>
      <c r="X155" s="2826">
        <v>8231146304.3240213</v>
      </c>
      <c r="Y155" s="2826">
        <v>8369179880.6504831</v>
      </c>
      <c r="Z155" s="2826">
        <v>8527789486.6115379</v>
      </c>
      <c r="AA155" s="2826">
        <v>8649726757.8335419</v>
      </c>
      <c r="AB155" s="2826">
        <v>8712767913.4707794</v>
      </c>
      <c r="AC155" s="2826">
        <v>8752704526.4278812</v>
      </c>
      <c r="AD155" s="2826">
        <v>8820428041.6895199</v>
      </c>
      <c r="AE155" s="2826">
        <v>8825600852.8819237</v>
      </c>
      <c r="AF155" s="2826">
        <v>8783093652.7261238</v>
      </c>
      <c r="AG155" s="2826">
        <v>8609268204.7755604</v>
      </c>
      <c r="AH155" s="2826">
        <v>8435798651.9656363</v>
      </c>
      <c r="AI155" s="2826">
        <v>8262424952.9653168</v>
      </c>
      <c r="AJ155" s="2826">
        <v>8089063031.4898386</v>
      </c>
      <c r="AK155" s="2826">
        <v>7916216509.2336416</v>
      </c>
      <c r="AL155" s="2826">
        <v>7743375617.4417982</v>
      </c>
      <c r="AM155" s="2826">
        <v>7570537256.5992785</v>
      </c>
      <c r="AN155" s="2826">
        <v>7398079881.8967466</v>
      </c>
      <c r="AO155" s="2827">
        <v>7227223172.2025785</v>
      </c>
    </row>
    <row r="156" spans="1:41" ht="15" customHeight="1">
      <c r="L156" s="2521"/>
      <c r="M156" s="2521"/>
      <c r="N156" s="2521"/>
      <c r="O156" s="2521"/>
      <c r="P156" s="2521"/>
      <c r="Q156" s="2521"/>
      <c r="R156" s="2521"/>
      <c r="S156" s="2521"/>
      <c r="T156" s="2521"/>
      <c r="U156" s="2521"/>
      <c r="V156" s="2521"/>
      <c r="W156" s="2521"/>
      <c r="X156" s="2521"/>
      <c r="Y156" s="2521"/>
      <c r="Z156" s="2521"/>
      <c r="AA156" s="2521"/>
      <c r="AB156" s="2521"/>
      <c r="AC156" s="2521"/>
      <c r="AD156" s="2521"/>
      <c r="AE156" s="2521"/>
      <c r="AF156" s="2521"/>
      <c r="AG156" s="2521"/>
      <c r="AH156" s="2521"/>
      <c r="AI156" s="2521"/>
      <c r="AJ156" s="2521"/>
      <c r="AK156" s="2521"/>
      <c r="AL156" s="2521"/>
      <c r="AM156" s="2521"/>
      <c r="AN156" s="2521"/>
      <c r="AO156" s="2521"/>
    </row>
    <row r="157" spans="1:41" s="5" customFormat="1" ht="15" customHeight="1">
      <c r="A157" s="207"/>
      <c r="B157" s="207"/>
      <c r="C157" s="2447"/>
      <c r="D157" s="2447"/>
      <c r="E157" s="2447"/>
      <c r="F157" s="2447"/>
      <c r="G157" s="2447"/>
      <c r="H157" s="2447"/>
      <c r="I157" s="2447"/>
      <c r="J157" s="2447"/>
      <c r="K157" s="2447"/>
      <c r="L157" s="2521"/>
      <c r="M157" s="2521"/>
      <c r="N157" s="2521"/>
      <c r="O157" s="2521"/>
      <c r="P157" s="2521"/>
      <c r="Q157" s="2521"/>
      <c r="R157" s="2521"/>
      <c r="S157" s="2521"/>
      <c r="T157" s="2521"/>
      <c r="U157" s="2521"/>
      <c r="V157" s="2521"/>
      <c r="W157" s="2521"/>
      <c r="X157" s="2521"/>
      <c r="Y157" s="2521"/>
      <c r="Z157" s="2521"/>
      <c r="AA157" s="2521"/>
      <c r="AB157" s="2521"/>
      <c r="AC157" s="2521"/>
      <c r="AD157" s="2521"/>
      <c r="AE157" s="2521"/>
      <c r="AF157" s="2521"/>
      <c r="AG157" s="2521"/>
      <c r="AH157" s="2521"/>
      <c r="AI157" s="2521"/>
      <c r="AJ157" s="2521"/>
      <c r="AK157" s="2521"/>
      <c r="AL157" s="2521"/>
      <c r="AM157" s="2521"/>
      <c r="AN157" s="2521"/>
      <c r="AO157" s="2521"/>
    </row>
    <row r="158" spans="1:41" s="5" customFormat="1" ht="15" customHeight="1">
      <c r="A158" s="207"/>
      <c r="B158" s="207">
        <v>0</v>
      </c>
      <c r="G158" s="5" t="s">
        <v>41</v>
      </c>
      <c r="K158" s="5">
        <v>0</v>
      </c>
      <c r="L158" s="5">
        <v>0</v>
      </c>
      <c r="M158" s="5">
        <v>0</v>
      </c>
      <c r="P158" s="5">
        <v>0</v>
      </c>
      <c r="Q158" s="5">
        <v>0</v>
      </c>
      <c r="R158" s="5">
        <v>0</v>
      </c>
      <c r="X158" s="5">
        <v>0</v>
      </c>
      <c r="Y158" s="5">
        <v>0</v>
      </c>
      <c r="Z158" s="5">
        <v>0</v>
      </c>
      <c r="AA158" s="5">
        <v>0</v>
      </c>
      <c r="AB158" s="5">
        <v>0</v>
      </c>
      <c r="AC158" s="5">
        <v>0</v>
      </c>
      <c r="AD158" s="5">
        <v>0</v>
      </c>
      <c r="AE158" s="5">
        <v>0</v>
      </c>
      <c r="AF158" s="5">
        <v>0</v>
      </c>
      <c r="AG158" s="5">
        <v>0</v>
      </c>
      <c r="AH158" s="5">
        <v>0</v>
      </c>
      <c r="AI158" s="5">
        <v>0</v>
      </c>
      <c r="AJ158" s="5">
        <v>0</v>
      </c>
      <c r="AK158" s="5">
        <v>0</v>
      </c>
      <c r="AL158" s="5">
        <v>0</v>
      </c>
      <c r="AM158" s="5">
        <v>0</v>
      </c>
      <c r="AN158" s="5">
        <v>0</v>
      </c>
      <c r="AO158" s="5">
        <v>0</v>
      </c>
    </row>
    <row r="159" spans="1:41" s="5" customFormat="1" ht="15" customHeight="1">
      <c r="A159" s="207"/>
      <c r="B159" s="207"/>
    </row>
    <row r="160" spans="1:41" ht="15" customHeight="1">
      <c r="G160" s="2477"/>
      <c r="H160" s="2477"/>
    </row>
    <row r="161" spans="7:8" ht="15" customHeight="1">
      <c r="G161" s="2477"/>
      <c r="H161" s="2477"/>
    </row>
    <row r="162" spans="7:8" ht="15" customHeight="1">
      <c r="G162" s="2477"/>
      <c r="H162" s="2477"/>
    </row>
    <row r="163" spans="7:8" ht="15" customHeight="1">
      <c r="G163" s="2477"/>
      <c r="H163" s="2477"/>
    </row>
    <row r="164" spans="7:8" ht="15" customHeight="1">
      <c r="G164" s="2477"/>
      <c r="H164" s="2477"/>
    </row>
    <row r="165" spans="7:8" ht="15" customHeight="1">
      <c r="G165" s="2477"/>
      <c r="H165" s="2477"/>
    </row>
    <row r="166" spans="7:8" ht="15" customHeight="1">
      <c r="G166" s="2477"/>
      <c r="H166" s="2477"/>
    </row>
    <row r="167" spans="7:8" ht="15" customHeight="1">
      <c r="G167" s="2477"/>
      <c r="H167" s="2477"/>
    </row>
    <row r="168" spans="7:8" ht="15" customHeight="1">
      <c r="G168" s="2477"/>
      <c r="H168" s="2477"/>
    </row>
    <row r="169" spans="7:8" ht="15" customHeight="1">
      <c r="G169" s="2477"/>
      <c r="H169" s="2477"/>
    </row>
    <row r="298" spans="1:2" ht="15" customHeight="1">
      <c r="A298" s="2732"/>
      <c r="B298" s="2732"/>
    </row>
    <row r="299" spans="1:2" ht="15" customHeight="1">
      <c r="A299" s="2732"/>
      <c r="B299" s="2732"/>
    </row>
    <row r="300" spans="1:2" ht="15" customHeight="1">
      <c r="A300" s="2732"/>
      <c r="B300" s="2732"/>
    </row>
    <row r="301" spans="1:2" ht="15" customHeight="1">
      <c r="A301" s="2732"/>
      <c r="B301" s="2732"/>
    </row>
    <row r="302" spans="1:2" ht="15" customHeight="1">
      <c r="A302" s="2732"/>
      <c r="B302" s="2732"/>
    </row>
    <row r="303" spans="1:2" ht="15" customHeight="1">
      <c r="A303" s="2732"/>
      <c r="B303" s="2732"/>
    </row>
    <row r="304" spans="1:2" ht="15" customHeight="1">
      <c r="A304" s="2732"/>
      <c r="B304" s="2732"/>
    </row>
    <row r="305" spans="1:2" ht="15" customHeight="1">
      <c r="A305" s="2732"/>
      <c r="B305" s="2732"/>
    </row>
    <row r="306" spans="1:2" ht="15" customHeight="1">
      <c r="A306" s="2732"/>
      <c r="B306" s="2732"/>
    </row>
    <row r="307" spans="1:2" ht="15" customHeight="1">
      <c r="A307" s="2732"/>
      <c r="B307" s="2732"/>
    </row>
    <row r="308" spans="1:2" ht="15" customHeight="1">
      <c r="A308" s="2732"/>
      <c r="B308" s="2732"/>
    </row>
    <row r="309" spans="1:2" ht="15" customHeight="1">
      <c r="A309" s="2732"/>
      <c r="B309" s="2732"/>
    </row>
    <row r="310" spans="1:2" ht="15" customHeight="1">
      <c r="A310" s="2732"/>
      <c r="B310" s="2732"/>
    </row>
    <row r="311" spans="1:2" ht="15" customHeight="1">
      <c r="A311" s="2732"/>
      <c r="B311" s="2732"/>
    </row>
    <row r="312" spans="1:2" ht="15" customHeight="1">
      <c r="A312" s="2732"/>
      <c r="B312" s="2732"/>
    </row>
    <row r="313" spans="1:2" ht="15" customHeight="1">
      <c r="A313" s="2732"/>
      <c r="B313" s="2732"/>
    </row>
  </sheetData>
  <conditionalFormatting sqref="B7:B14">
    <cfRule type="cellIs" dxfId="115" priority="1" stopIfTrue="1" operator="notEqual">
      <formula>0</formula>
    </cfRule>
  </conditionalFormatting>
  <conditionalFormatting sqref="A16:B295">
    <cfRule type="cellIs" dxfId="114" priority="2" stopIfTrue="1" operator="greaterThan">
      <formula>0</formula>
    </cfRule>
  </conditionalFormatting>
  <pageMargins left="0.19" right="0.18" top="1" bottom="0.5" header="1" footer="0.25"/>
  <pageSetup paperSize="3" scale="10" orientation="landscape" blackAndWhite="1" horizontalDpi="300" r:id="rId1"/>
  <headerFooter alignWithMargins="0">
    <oddHeader>&amp;R&amp;"Times New Roman,Bold"Page &amp;P of &amp;N</oddHeader>
    <oddFooter>&amp;C&amp;F&amp;R&amp;D&amp;T</oddFooter>
  </headerFooter>
  <drawing r:id="rId2"/>
  <legacyDrawing r:id="rId3"/>
</worksheet>
</file>

<file path=xl/worksheets/sheet84.xml><?xml version="1.0" encoding="utf-8"?>
<worksheet xmlns="http://schemas.openxmlformats.org/spreadsheetml/2006/main" xmlns:r="http://schemas.openxmlformats.org/officeDocument/2006/relationships">
  <sheetPr>
    <pageSetUpPr fitToPage="1"/>
  </sheetPr>
  <dimension ref="A1:Q69"/>
  <sheetViews>
    <sheetView workbookViewId="0">
      <selection activeCell="G36" sqref="G36"/>
    </sheetView>
  </sheetViews>
  <sheetFormatPr defaultColWidth="8.88671875" defaultRowHeight="15"/>
  <cols>
    <col min="1" max="1" width="4.33203125" style="2447" customWidth="1"/>
    <col min="2" max="2" width="17.21875" style="2447" customWidth="1"/>
    <col min="3" max="3" width="52.88671875" style="2447" customWidth="1"/>
    <col min="4" max="4" width="14.77734375" style="2477" customWidth="1"/>
    <col min="5" max="10" width="14.88671875" style="2447" customWidth="1"/>
    <col min="11" max="11" width="18.109375" style="2447" customWidth="1"/>
    <col min="12" max="12" width="26.6640625" style="2447" customWidth="1"/>
    <col min="13" max="13" width="10.44140625" style="2447" bestFit="1" customWidth="1"/>
    <col min="14" max="14" width="14.21875" style="2447" customWidth="1"/>
    <col min="15" max="15" width="11.44140625" style="2447" bestFit="1" customWidth="1"/>
    <col min="16" max="16" width="8.88671875" style="2447"/>
    <col min="17" max="17" width="10.44140625" style="2447" bestFit="1" customWidth="1"/>
    <col min="18" max="16384" width="8.88671875" style="2447"/>
  </cols>
  <sheetData>
    <row r="1" spans="1:15" ht="33">
      <c r="A1" s="2505"/>
      <c r="B1" s="2504" t="s">
        <v>30</v>
      </c>
      <c r="C1" s="2521"/>
      <c r="D1" s="2447"/>
      <c r="E1" s="2504"/>
      <c r="F1" s="2504"/>
      <c r="G1" s="2504"/>
      <c r="H1" s="2504"/>
      <c r="I1" s="2504"/>
      <c r="J1" s="2504"/>
      <c r="K1" s="2504"/>
      <c r="L1" s="2521"/>
    </row>
    <row r="2" spans="1:15">
      <c r="A2" s="2521"/>
      <c r="B2" s="2521"/>
      <c r="C2" s="2521"/>
      <c r="D2" s="2447"/>
      <c r="E2" s="2521"/>
      <c r="F2" s="2521"/>
      <c r="G2" s="2521"/>
      <c r="H2" s="2521"/>
      <c r="I2" s="2521"/>
      <c r="J2" s="2521"/>
      <c r="K2" s="2521"/>
      <c r="L2" s="2521"/>
    </row>
    <row r="3" spans="1:15" ht="15.75">
      <c r="A3" s="2521"/>
      <c r="B3" s="2521"/>
      <c r="C3" s="2521"/>
      <c r="D3" s="2447"/>
      <c r="E3" s="2448" t="s">
        <v>3175</v>
      </c>
      <c r="F3" s="2447" t="s">
        <v>5125</v>
      </c>
      <c r="L3" s="2521"/>
    </row>
    <row r="4" spans="1:15" ht="15.75">
      <c r="A4" s="2521"/>
      <c r="B4" s="2521"/>
      <c r="C4" s="2521"/>
      <c r="D4" s="2447"/>
      <c r="E4" s="2448" t="s">
        <v>3268</v>
      </c>
      <c r="F4" s="2828"/>
      <c r="L4" s="2521"/>
    </row>
    <row r="5" spans="1:15" ht="15.75">
      <c r="A5" s="2521"/>
      <c r="B5" s="2521"/>
      <c r="C5" s="2521"/>
      <c r="D5" s="2447"/>
      <c r="E5" s="2448" t="s">
        <v>3213</v>
      </c>
      <c r="F5" s="156"/>
      <c r="L5" s="2521"/>
    </row>
    <row r="6" spans="1:15" ht="15.75">
      <c r="A6" s="2521"/>
      <c r="B6" s="2448"/>
      <c r="C6" s="156"/>
      <c r="D6" s="2447"/>
      <c r="E6" s="2448"/>
      <c r="F6" s="156"/>
      <c r="L6" s="2521"/>
    </row>
    <row r="7" spans="1:15" ht="15.75">
      <c r="A7" s="2521"/>
      <c r="B7" s="2448" t="s">
        <v>3175</v>
      </c>
      <c r="C7" s="492" t="s">
        <v>5126</v>
      </c>
      <c r="D7" s="2447"/>
      <c r="E7" s="2448"/>
      <c r="F7" s="156"/>
      <c r="L7" s="2521"/>
      <c r="N7" s="2448" t="s">
        <v>3175</v>
      </c>
      <c r="O7" s="492" t="s">
        <v>5126</v>
      </c>
    </row>
    <row r="8" spans="1:15" ht="15.75">
      <c r="A8" s="2521"/>
      <c r="B8" s="2448" t="s">
        <v>3268</v>
      </c>
      <c r="C8" s="2829">
        <v>41561</v>
      </c>
      <c r="D8" s="2447"/>
      <c r="E8" s="2448"/>
      <c r="F8" s="156"/>
      <c r="G8" s="2509"/>
      <c r="H8" s="2509"/>
      <c r="I8" s="2509"/>
      <c r="J8" s="2509"/>
      <c r="K8" s="2509"/>
      <c r="L8" s="2830"/>
      <c r="N8" s="2448" t="s">
        <v>3268</v>
      </c>
      <c r="O8" s="2829">
        <v>41561</v>
      </c>
    </row>
    <row r="9" spans="1:15" ht="15.75">
      <c r="A9" s="2521"/>
      <c r="B9" s="2448" t="s">
        <v>3213</v>
      </c>
      <c r="C9" s="492" t="s">
        <v>5127</v>
      </c>
      <c r="D9" s="2447"/>
      <c r="E9" s="2448"/>
      <c r="F9" s="156"/>
      <c r="L9" s="2521"/>
      <c r="N9" s="2448" t="s">
        <v>3213</v>
      </c>
      <c r="O9" s="492" t="s">
        <v>5127</v>
      </c>
    </row>
    <row r="10" spans="1:15" ht="15.75">
      <c r="A10" s="2521"/>
      <c r="C10" s="2521"/>
      <c r="D10" s="2447"/>
      <c r="E10" s="2448"/>
      <c r="F10" s="156"/>
      <c r="L10" s="2521"/>
    </row>
    <row r="11" spans="1:15">
      <c r="A11" s="2521"/>
      <c r="B11" s="2521"/>
      <c r="E11" s="2521"/>
      <c r="L11" s="2521"/>
    </row>
    <row r="12" spans="1:15" ht="15.75">
      <c r="A12" s="2521"/>
      <c r="B12" s="2521"/>
      <c r="C12" s="2831" t="s">
        <v>168</v>
      </c>
      <c r="E12" s="2832" t="s">
        <v>487</v>
      </c>
      <c r="L12" s="2833"/>
      <c r="N12" s="2832" t="s">
        <v>489</v>
      </c>
    </row>
    <row r="13" spans="1:15" ht="47.25">
      <c r="B13" s="2834" t="s">
        <v>2814</v>
      </c>
      <c r="C13" s="2835" t="s">
        <v>5128</v>
      </c>
      <c r="E13" s="2834" t="s">
        <v>2814</v>
      </c>
      <c r="F13" s="2836" t="s">
        <v>5129</v>
      </c>
      <c r="G13" s="2836" t="s">
        <v>5130</v>
      </c>
      <c r="H13" s="2836" t="s">
        <v>5131</v>
      </c>
      <c r="I13" s="2836" t="s">
        <v>5132</v>
      </c>
      <c r="J13" s="2836" t="s">
        <v>5133</v>
      </c>
      <c r="K13" s="2836" t="s">
        <v>5134</v>
      </c>
      <c r="L13" s="2831" t="s">
        <v>23</v>
      </c>
      <c r="N13" s="2834" t="s">
        <v>2814</v>
      </c>
      <c r="O13" s="2831" t="s">
        <v>3133</v>
      </c>
    </row>
    <row r="14" spans="1:15">
      <c r="B14" s="2837">
        <v>1995</v>
      </c>
      <c r="C14" s="2838"/>
      <c r="E14" s="2839">
        <v>1995</v>
      </c>
      <c r="F14" s="2840"/>
      <c r="G14" s="2840"/>
      <c r="H14" s="2840"/>
      <c r="I14" s="2840"/>
      <c r="J14" s="2840"/>
      <c r="K14" s="2840"/>
      <c r="L14" s="2638"/>
      <c r="N14" s="2839">
        <v>1995</v>
      </c>
      <c r="O14" s="2841"/>
    </row>
    <row r="15" spans="1:15">
      <c r="B15" s="2837">
        <v>1996</v>
      </c>
      <c r="C15" s="2842"/>
      <c r="E15" s="2839">
        <v>1996</v>
      </c>
      <c r="F15" s="2840"/>
      <c r="G15" s="2840"/>
      <c r="H15" s="2840"/>
      <c r="I15" s="2840"/>
      <c r="J15" s="2840"/>
      <c r="K15" s="2840"/>
      <c r="L15" s="808"/>
      <c r="N15" s="2839">
        <v>1996</v>
      </c>
      <c r="O15" s="2841"/>
    </row>
    <row r="16" spans="1:15">
      <c r="B16" s="2837">
        <v>1997</v>
      </c>
      <c r="C16" s="2842"/>
      <c r="E16" s="2839">
        <v>1997</v>
      </c>
      <c r="F16" s="2840"/>
      <c r="G16" s="2840"/>
      <c r="H16" s="2840"/>
      <c r="I16" s="2840"/>
      <c r="J16" s="2840"/>
      <c r="K16" s="2840"/>
      <c r="L16" s="808"/>
      <c r="N16" s="2839">
        <v>1997</v>
      </c>
      <c r="O16" s="2841"/>
    </row>
    <row r="17" spans="1:15">
      <c r="B17" s="2837">
        <v>1998</v>
      </c>
      <c r="C17" s="2842"/>
      <c r="E17" s="2839">
        <v>1998</v>
      </c>
      <c r="F17" s="2840"/>
      <c r="G17" s="2840"/>
      <c r="H17" s="2840"/>
      <c r="I17" s="2840"/>
      <c r="J17" s="2840"/>
      <c r="K17" s="2840"/>
      <c r="L17" s="808"/>
      <c r="N17" s="2839">
        <v>1998</v>
      </c>
      <c r="O17" s="2841"/>
    </row>
    <row r="18" spans="1:15" ht="15.75">
      <c r="B18" s="2837">
        <v>1999</v>
      </c>
      <c r="C18" s="2842"/>
      <c r="E18" s="2839">
        <v>1999</v>
      </c>
      <c r="F18" s="2840"/>
      <c r="G18" s="2840"/>
      <c r="H18" s="2840"/>
      <c r="I18" s="2840"/>
      <c r="J18" s="2840"/>
      <c r="K18" s="2840"/>
      <c r="L18" s="2633"/>
      <c r="N18" s="2839">
        <v>1999</v>
      </c>
      <c r="O18" s="2841"/>
    </row>
    <row r="19" spans="1:15" ht="15.75">
      <c r="B19" s="2837">
        <v>2000</v>
      </c>
      <c r="C19" s="2842"/>
      <c r="E19" s="2839">
        <v>2000</v>
      </c>
      <c r="F19" s="2840"/>
      <c r="G19" s="2840"/>
      <c r="H19" s="2840"/>
      <c r="I19" s="2840"/>
      <c r="J19" s="2840"/>
      <c r="K19" s="2840"/>
      <c r="L19" s="2633"/>
      <c r="N19" s="2839">
        <v>2000</v>
      </c>
      <c r="O19" s="2841"/>
    </row>
    <row r="20" spans="1:15" ht="15.75">
      <c r="B20" s="2837">
        <v>2001</v>
      </c>
      <c r="C20" s="2842"/>
      <c r="E20" s="2839">
        <v>2001</v>
      </c>
      <c r="F20" s="2840"/>
      <c r="G20" s="2840"/>
      <c r="H20" s="2840"/>
      <c r="I20" s="2840"/>
      <c r="J20" s="2840"/>
      <c r="K20" s="2840"/>
      <c r="L20" s="2633"/>
      <c r="N20" s="2839">
        <v>2001</v>
      </c>
      <c r="O20" s="2841"/>
    </row>
    <row r="21" spans="1:15" ht="15.75">
      <c r="B21" s="2842">
        <v>2002</v>
      </c>
      <c r="C21" s="2842"/>
      <c r="E21" s="2839">
        <v>2002</v>
      </c>
      <c r="F21" s="2840"/>
      <c r="G21" s="2840"/>
      <c r="H21" s="2840"/>
      <c r="I21" s="2840"/>
      <c r="J21" s="2840"/>
      <c r="K21" s="2840"/>
      <c r="L21" s="2475"/>
      <c r="N21" s="2839">
        <v>2002</v>
      </c>
      <c r="O21" s="2841"/>
    </row>
    <row r="22" spans="1:15" ht="15.75">
      <c r="B22" s="2837">
        <v>2003</v>
      </c>
      <c r="C22" s="2842"/>
      <c r="E22" s="2839">
        <v>2003</v>
      </c>
      <c r="F22" s="2840"/>
      <c r="G22" s="2840"/>
      <c r="H22" s="2840"/>
      <c r="I22" s="2840"/>
      <c r="J22" s="2840"/>
      <c r="K22" s="2840"/>
      <c r="L22" s="2475"/>
      <c r="N22" s="2839">
        <v>2003</v>
      </c>
      <c r="O22" s="2841"/>
    </row>
    <row r="23" spans="1:15" ht="15.75">
      <c r="B23" s="2837">
        <v>2004</v>
      </c>
      <c r="C23" s="2842"/>
      <c r="E23" s="2839">
        <v>2004</v>
      </c>
      <c r="F23" s="2840"/>
      <c r="G23" s="2840"/>
      <c r="H23" s="2840"/>
      <c r="I23" s="2840"/>
      <c r="J23" s="2840"/>
      <c r="K23" s="2840"/>
      <c r="L23" s="2475"/>
      <c r="N23" s="2839">
        <v>2004</v>
      </c>
      <c r="O23" s="2841"/>
    </row>
    <row r="24" spans="1:15">
      <c r="B24" s="2837">
        <v>2005</v>
      </c>
      <c r="C24" s="2843"/>
      <c r="D24" s="2447"/>
      <c r="E24" s="2837">
        <v>2005</v>
      </c>
      <c r="F24" s="2844"/>
      <c r="G24" s="2844"/>
      <c r="H24" s="2844"/>
      <c r="I24" s="2844"/>
      <c r="J24" s="2844"/>
      <c r="K24" s="2845"/>
      <c r="L24" s="2845"/>
      <c r="N24" s="2837">
        <v>2005</v>
      </c>
      <c r="O24" s="2846"/>
    </row>
    <row r="25" spans="1:15">
      <c r="B25" s="2837">
        <v>2006</v>
      </c>
      <c r="C25" s="2843"/>
      <c r="D25" s="2447"/>
      <c r="E25" s="2837">
        <v>2006</v>
      </c>
      <c r="F25" s="2844"/>
      <c r="G25" s="2844"/>
      <c r="H25" s="2844"/>
      <c r="I25" s="2844"/>
      <c r="J25" s="2844"/>
      <c r="K25" s="2845"/>
      <c r="L25" s="2845"/>
      <c r="N25" s="2837">
        <v>2006</v>
      </c>
      <c r="O25" s="2846"/>
    </row>
    <row r="26" spans="1:15">
      <c r="A26" s="2847"/>
      <c r="B26" s="2837">
        <v>2007</v>
      </c>
      <c r="C26" s="2843"/>
      <c r="D26" s="2447"/>
      <c r="E26" s="2837">
        <v>2007</v>
      </c>
      <c r="F26" s="2844"/>
      <c r="G26" s="2844"/>
      <c r="H26" s="2844"/>
      <c r="I26" s="2844"/>
      <c r="J26" s="2844"/>
      <c r="K26" s="2845"/>
      <c r="L26" s="2845"/>
      <c r="N26" s="2837">
        <v>2007</v>
      </c>
      <c r="O26" s="2846"/>
    </row>
    <row r="27" spans="1:15">
      <c r="A27" s="2847"/>
      <c r="B27" s="2837">
        <v>2008</v>
      </c>
      <c r="C27" s="2843"/>
      <c r="D27" s="2447"/>
      <c r="E27" s="2837">
        <v>2008</v>
      </c>
      <c r="F27" s="2844"/>
      <c r="G27" s="2844"/>
      <c r="H27" s="2844"/>
      <c r="I27" s="2844"/>
      <c r="J27" s="2844"/>
      <c r="K27" s="2845"/>
      <c r="L27" s="2845"/>
      <c r="N27" s="2837">
        <v>2008</v>
      </c>
      <c r="O27" s="2846"/>
    </row>
    <row r="28" spans="1:15">
      <c r="A28" s="2847"/>
      <c r="B28" s="2837">
        <v>2009</v>
      </c>
      <c r="C28" s="2843"/>
      <c r="D28" s="2447"/>
      <c r="E28" s="2837">
        <v>2009</v>
      </c>
      <c r="F28" s="2844"/>
      <c r="G28" s="2844"/>
      <c r="H28" s="2844"/>
      <c r="I28" s="2844"/>
      <c r="J28" s="2844"/>
      <c r="K28" s="2845"/>
      <c r="L28" s="2845"/>
      <c r="N28" s="2837">
        <v>2009</v>
      </c>
      <c r="O28" s="2846"/>
    </row>
    <row r="29" spans="1:15">
      <c r="A29" s="2847"/>
      <c r="B29" s="2837">
        <v>2010</v>
      </c>
      <c r="C29" s="2843"/>
      <c r="D29" s="2447"/>
      <c r="E29" s="2837">
        <v>2010</v>
      </c>
      <c r="F29" s="2844"/>
      <c r="G29" s="2844"/>
      <c r="H29" s="2844"/>
      <c r="I29" s="2844"/>
      <c r="J29" s="2844"/>
      <c r="K29" s="2845"/>
      <c r="L29" s="2845"/>
      <c r="N29" s="2837">
        <v>2010</v>
      </c>
      <c r="O29" s="2846"/>
    </row>
    <row r="30" spans="1:15">
      <c r="A30" s="2847"/>
      <c r="B30" s="2837">
        <v>2011</v>
      </c>
      <c r="C30" s="2843"/>
      <c r="D30" s="2447"/>
      <c r="E30" s="2837">
        <v>2011</v>
      </c>
      <c r="F30" s="2844"/>
      <c r="G30" s="2844"/>
      <c r="H30" s="2844"/>
      <c r="I30" s="2844"/>
      <c r="J30" s="2844"/>
      <c r="K30" s="2845"/>
      <c r="L30" s="2845"/>
      <c r="N30" s="2837">
        <v>2011</v>
      </c>
      <c r="O30" s="2846"/>
    </row>
    <row r="31" spans="1:15">
      <c r="A31" s="2847"/>
      <c r="B31" s="2837">
        <v>2012</v>
      </c>
      <c r="C31" s="2843"/>
      <c r="D31" s="2447"/>
      <c r="E31" s="2837">
        <v>2012</v>
      </c>
      <c r="F31" s="2844"/>
      <c r="G31" s="2844"/>
      <c r="H31" s="2844"/>
      <c r="I31" s="2844"/>
      <c r="J31" s="2844"/>
      <c r="K31" s="2845"/>
      <c r="L31" s="2845"/>
      <c r="N31" s="2837">
        <v>2012</v>
      </c>
      <c r="O31" s="2846"/>
    </row>
    <row r="32" spans="1:15" ht="15.75">
      <c r="A32" s="2847"/>
      <c r="B32" s="2848">
        <v>2013</v>
      </c>
      <c r="C32" s="2843"/>
      <c r="D32" s="2447"/>
      <c r="E32" s="2848">
        <v>2013</v>
      </c>
      <c r="F32" s="2849"/>
      <c r="G32" s="2849"/>
      <c r="H32" s="2849"/>
      <c r="I32" s="2849"/>
      <c r="J32" s="2849"/>
      <c r="K32" s="2622"/>
      <c r="L32" s="275">
        <v>20000000</v>
      </c>
      <c r="N32" s="2837">
        <v>2013</v>
      </c>
      <c r="O32" s="2846"/>
    </row>
    <row r="33" spans="1:17" ht="15.75">
      <c r="A33" s="2847"/>
      <c r="B33" s="2848">
        <v>2014</v>
      </c>
      <c r="C33" s="2843"/>
      <c r="D33" s="2447"/>
      <c r="E33" s="2848">
        <v>2014</v>
      </c>
      <c r="F33" s="2849"/>
      <c r="G33" s="2849"/>
      <c r="H33" s="2849"/>
      <c r="I33" s="2849"/>
      <c r="J33" s="2849"/>
      <c r="K33" s="2622"/>
      <c r="L33" s="275">
        <v>20000000</v>
      </c>
      <c r="N33" s="2837">
        <v>2014</v>
      </c>
      <c r="O33" s="2846"/>
      <c r="Q33" s="2447" t="s">
        <v>5135</v>
      </c>
    </row>
    <row r="34" spans="1:17" ht="15.75">
      <c r="A34" s="2847"/>
      <c r="B34" s="2848">
        <v>2015</v>
      </c>
      <c r="C34" s="5">
        <v>42160117.654461436</v>
      </c>
      <c r="D34" s="2447"/>
      <c r="E34" s="2848">
        <v>2015</v>
      </c>
      <c r="F34" s="2849"/>
      <c r="G34" s="2849"/>
      <c r="H34" s="2849"/>
      <c r="I34" s="2849"/>
      <c r="J34" s="2849"/>
      <c r="K34" s="2622"/>
      <c r="L34" s="275">
        <v>20000000</v>
      </c>
      <c r="N34" s="2848">
        <v>2015</v>
      </c>
      <c r="O34" s="2850"/>
      <c r="Q34" s="2850">
        <v>1566488.2404761901</v>
      </c>
    </row>
    <row r="35" spans="1:17" ht="15.75">
      <c r="B35" s="2848">
        <v>2016</v>
      </c>
      <c r="C35" s="5">
        <v>41654767.594064496</v>
      </c>
      <c r="D35" s="2447"/>
      <c r="E35" s="2848">
        <v>2016</v>
      </c>
      <c r="F35" s="2849"/>
      <c r="G35" s="2849"/>
      <c r="H35" s="2849"/>
      <c r="I35" s="2849"/>
      <c r="J35" s="2849"/>
      <c r="K35" s="2622"/>
      <c r="L35" s="275">
        <v>20000000</v>
      </c>
      <c r="N35" s="2848">
        <v>2016</v>
      </c>
      <c r="O35" s="2850"/>
      <c r="Q35" s="2850">
        <v>3730414.4392857142</v>
      </c>
    </row>
    <row r="36" spans="1:17" ht="15.75">
      <c r="B36" s="2848">
        <v>2017</v>
      </c>
      <c r="C36" s="5">
        <v>39834359.596676081</v>
      </c>
      <c r="D36" s="2447"/>
      <c r="E36" s="2848">
        <v>2017</v>
      </c>
      <c r="F36" s="2849"/>
      <c r="G36" s="2849"/>
      <c r="H36" s="2849"/>
      <c r="I36" s="2849"/>
      <c r="J36" s="2849"/>
      <c r="K36" s="2622"/>
      <c r="L36" s="275">
        <v>20000000</v>
      </c>
      <c r="N36" s="2848">
        <v>2017</v>
      </c>
      <c r="O36" s="2850"/>
      <c r="Q36" s="2850">
        <v>4402500</v>
      </c>
    </row>
    <row r="37" spans="1:17" ht="15.75">
      <c r="B37" s="2848">
        <v>2018</v>
      </c>
      <c r="C37" s="5">
        <v>39293306.308930919</v>
      </c>
      <c r="D37" s="2447"/>
      <c r="E37" s="2848">
        <v>2018</v>
      </c>
      <c r="F37" s="2849"/>
      <c r="G37" s="2849"/>
      <c r="H37" s="2849"/>
      <c r="I37" s="2849"/>
      <c r="J37" s="2849"/>
      <c r="K37" s="2622"/>
      <c r="L37" s="275">
        <v>20000000</v>
      </c>
      <c r="N37" s="2848">
        <v>2018</v>
      </c>
      <c r="O37" s="2850"/>
      <c r="Q37" s="2850">
        <v>2027750</v>
      </c>
    </row>
    <row r="38" spans="1:17" ht="15.75">
      <c r="B38" s="2848">
        <v>2019</v>
      </c>
      <c r="C38" s="5">
        <v>38549791.054911748</v>
      </c>
      <c r="D38" s="2447"/>
      <c r="E38" s="2848">
        <v>2019</v>
      </c>
      <c r="F38" s="2849"/>
      <c r="G38" s="2849"/>
      <c r="H38" s="2849"/>
      <c r="I38" s="2849"/>
      <c r="J38" s="2849"/>
      <c r="K38" s="2622"/>
      <c r="L38" s="275">
        <v>20000000</v>
      </c>
      <c r="N38" s="2848">
        <v>2019</v>
      </c>
      <c r="O38" s="2850"/>
      <c r="Q38" s="2850">
        <v>1902750</v>
      </c>
    </row>
    <row r="39" spans="1:17" ht="15.75">
      <c r="B39" s="2848">
        <v>2020</v>
      </c>
      <c r="C39" s="5">
        <v>28657631.562348261</v>
      </c>
      <c r="D39" s="2447"/>
      <c r="E39" s="2848">
        <v>2020</v>
      </c>
      <c r="F39" s="2849"/>
      <c r="G39" s="2849"/>
      <c r="H39" s="2849"/>
      <c r="I39" s="2849"/>
      <c r="J39" s="2849"/>
      <c r="K39" s="2622"/>
      <c r="L39" s="275">
        <v>20000000</v>
      </c>
      <c r="N39" s="2848">
        <v>2020</v>
      </c>
      <c r="O39" s="2850"/>
      <c r="Q39" s="2850">
        <v>1511000</v>
      </c>
    </row>
    <row r="40" spans="1:17" ht="15.75">
      <c r="B40" s="2848">
        <v>2021</v>
      </c>
      <c r="C40" s="5">
        <v>28199555.430457182</v>
      </c>
      <c r="D40" s="2447"/>
      <c r="E40" s="2848">
        <v>2021</v>
      </c>
      <c r="F40" s="2849"/>
      <c r="G40" s="2849"/>
      <c r="H40" s="2849"/>
      <c r="I40" s="2849"/>
      <c r="J40" s="2849"/>
      <c r="K40" s="2622"/>
      <c r="L40" s="275">
        <v>20000000</v>
      </c>
      <c r="N40" s="2848">
        <v>2021</v>
      </c>
      <c r="O40" s="2850"/>
      <c r="Q40" s="2850">
        <v>1511000</v>
      </c>
    </row>
    <row r="41" spans="1:17" ht="15.75">
      <c r="A41" s="2525"/>
      <c r="B41" s="2848">
        <v>2022</v>
      </c>
      <c r="C41" s="5">
        <v>28414991.677122608</v>
      </c>
      <c r="D41" s="2447"/>
      <c r="E41" s="2848">
        <v>2022</v>
      </c>
      <c r="F41" s="2849"/>
      <c r="G41" s="2849"/>
      <c r="H41" s="2849"/>
      <c r="I41" s="2849"/>
      <c r="J41" s="2849"/>
      <c r="K41" s="2622"/>
      <c r="L41" s="275">
        <v>20000000</v>
      </c>
      <c r="N41" s="2848">
        <v>2022</v>
      </c>
      <c r="O41" s="2850"/>
      <c r="Q41" s="2850">
        <v>1511000</v>
      </c>
    </row>
    <row r="42" spans="1:17" ht="15.75">
      <c r="A42" s="2525"/>
      <c r="B42" s="2848">
        <v>2023</v>
      </c>
      <c r="C42" s="5">
        <v>25816664.172261734</v>
      </c>
      <c r="D42" s="2447"/>
      <c r="E42" s="2848">
        <v>2023</v>
      </c>
      <c r="F42" s="2849"/>
      <c r="G42" s="2849"/>
      <c r="H42" s="2849"/>
      <c r="I42" s="2849"/>
      <c r="J42" s="2849"/>
      <c r="K42" s="2622"/>
      <c r="L42" s="275">
        <v>20000000</v>
      </c>
      <c r="N42" s="2848">
        <v>2023</v>
      </c>
      <c r="O42" s="2850"/>
      <c r="Q42" s="2850">
        <v>1511000</v>
      </c>
    </row>
    <row r="43" spans="1:17" ht="15.75">
      <c r="A43" s="2525"/>
      <c r="B43" s="2848">
        <v>2024</v>
      </c>
      <c r="C43" s="5">
        <v>25946291.942715116</v>
      </c>
      <c r="D43" s="2447"/>
      <c r="E43" s="2848">
        <v>2024</v>
      </c>
      <c r="F43" s="2849"/>
      <c r="G43" s="2849"/>
      <c r="H43" s="2849"/>
      <c r="I43" s="2849"/>
      <c r="J43" s="2849"/>
      <c r="K43" s="2622"/>
      <c r="L43" s="275">
        <v>20000000</v>
      </c>
      <c r="N43" s="2848">
        <v>2024</v>
      </c>
      <c r="O43" s="2850"/>
      <c r="Q43" s="2850">
        <v>1511000</v>
      </c>
    </row>
    <row r="44" spans="1:17" ht="15.75">
      <c r="A44" s="2525"/>
      <c r="B44" s="2848">
        <v>2025</v>
      </c>
      <c r="C44" s="5">
        <v>31494692.033627808</v>
      </c>
      <c r="D44" s="2447"/>
      <c r="E44" s="2848">
        <v>2025</v>
      </c>
      <c r="F44" s="2849"/>
      <c r="G44" s="2849"/>
      <c r="H44" s="2849"/>
      <c r="I44" s="2849"/>
      <c r="J44" s="2849"/>
      <c r="K44" s="2622"/>
      <c r="L44" s="275">
        <v>20000000</v>
      </c>
      <c r="N44" s="2848">
        <v>2025</v>
      </c>
      <c r="O44" s="2850"/>
      <c r="Q44" s="2850">
        <v>1511000</v>
      </c>
    </row>
    <row r="45" spans="1:17" ht="15.75">
      <c r="A45" s="2525"/>
      <c r="B45" s="2848">
        <v>2026</v>
      </c>
      <c r="C45" s="5">
        <v>34532714.793614194</v>
      </c>
      <c r="D45" s="2447"/>
      <c r="E45" s="2848">
        <v>2026</v>
      </c>
      <c r="F45" s="2849"/>
      <c r="G45" s="2849"/>
      <c r="H45" s="2849"/>
      <c r="I45" s="2849"/>
      <c r="J45" s="2849"/>
      <c r="K45" s="2622"/>
      <c r="L45" s="275">
        <v>20000000</v>
      </c>
      <c r="N45" s="2848">
        <v>2026</v>
      </c>
      <c r="O45" s="2850"/>
      <c r="Q45" s="2850">
        <v>1511000</v>
      </c>
    </row>
    <row r="46" spans="1:17" ht="15.75">
      <c r="A46" s="2525"/>
      <c r="B46" s="2848">
        <v>2027</v>
      </c>
      <c r="C46" s="5">
        <v>31805374.273919027</v>
      </c>
      <c r="D46" s="2447"/>
      <c r="E46" s="2848">
        <v>2027</v>
      </c>
      <c r="F46" s="2849"/>
      <c r="G46" s="2849"/>
      <c r="H46" s="2849"/>
      <c r="I46" s="2849"/>
      <c r="J46" s="2849"/>
      <c r="K46" s="2622"/>
      <c r="L46" s="275">
        <v>20000000</v>
      </c>
      <c r="N46" s="2848">
        <v>2027</v>
      </c>
      <c r="O46" s="2850"/>
      <c r="Q46" s="2850">
        <v>1511000</v>
      </c>
    </row>
    <row r="47" spans="1:17" ht="15.75">
      <c r="A47" s="2525"/>
      <c r="B47" s="2848">
        <v>2028</v>
      </c>
      <c r="C47" s="5">
        <v>32097744.5372058</v>
      </c>
      <c r="D47" s="2447"/>
      <c r="E47" s="2848">
        <v>2028</v>
      </c>
      <c r="F47" s="2849"/>
      <c r="G47" s="2849"/>
      <c r="H47" s="2849"/>
      <c r="I47" s="2849"/>
      <c r="J47" s="2849"/>
      <c r="K47" s="2622"/>
      <c r="L47" s="275">
        <v>20000000</v>
      </c>
      <c r="N47" s="2848">
        <v>2028</v>
      </c>
      <c r="O47" s="2850"/>
      <c r="Q47" s="2850">
        <v>1511000</v>
      </c>
    </row>
    <row r="48" spans="1:17" ht="15.75">
      <c r="A48" s="2525"/>
      <c r="B48" s="2848">
        <v>2029</v>
      </c>
      <c r="C48" s="5">
        <v>27201285.059797361</v>
      </c>
      <c r="D48" s="2447"/>
      <c r="E48" s="2848">
        <v>2029</v>
      </c>
      <c r="F48" s="2849"/>
      <c r="G48" s="2849"/>
      <c r="H48" s="2849"/>
      <c r="I48" s="2849"/>
      <c r="J48" s="2849"/>
      <c r="K48" s="2622"/>
      <c r="L48" s="275">
        <v>20000000</v>
      </c>
      <c r="N48" s="2848">
        <v>2029</v>
      </c>
      <c r="O48" s="2850"/>
      <c r="Q48" s="2850">
        <v>1511000</v>
      </c>
    </row>
    <row r="49" spans="1:17" ht="15.75">
      <c r="A49" s="2525"/>
      <c r="B49" s="2851">
        <v>2030</v>
      </c>
      <c r="C49" s="5">
        <v>15772339.269069605</v>
      </c>
      <c r="D49" s="2447"/>
      <c r="E49" s="2851">
        <v>2030</v>
      </c>
      <c r="F49" s="2849"/>
      <c r="G49" s="2849"/>
      <c r="H49" s="2849"/>
      <c r="I49" s="2849"/>
      <c r="J49" s="2849"/>
      <c r="K49" s="2622"/>
      <c r="L49" s="275">
        <v>20000000</v>
      </c>
      <c r="N49" s="2851">
        <v>2030</v>
      </c>
      <c r="O49" s="2852"/>
      <c r="Q49" s="2852">
        <v>1511000</v>
      </c>
    </row>
    <row r="50" spans="1:17">
      <c r="A50" s="2525"/>
      <c r="D50" s="2447"/>
    </row>
    <row r="51" spans="1:17">
      <c r="A51" s="2525"/>
      <c r="D51" s="2447"/>
    </row>
    <row r="52" spans="1:17">
      <c r="A52" s="2525"/>
      <c r="D52" s="2447"/>
    </row>
    <row r="53" spans="1:17">
      <c r="A53" s="2525"/>
      <c r="D53" s="2447"/>
    </row>
    <row r="54" spans="1:17">
      <c r="A54" s="2525"/>
      <c r="B54" s="2525"/>
      <c r="C54" s="2525"/>
      <c r="E54" s="2525"/>
      <c r="F54" s="2525"/>
      <c r="G54" s="2525"/>
      <c r="H54" s="2525"/>
      <c r="I54" s="2525"/>
      <c r="J54" s="2525"/>
      <c r="K54" s="2525"/>
      <c r="L54" s="2525"/>
    </row>
    <row r="55" spans="1:17">
      <c r="A55" s="2525"/>
      <c r="B55" s="2525"/>
      <c r="C55" s="2525"/>
      <c r="E55" s="2525"/>
      <c r="F55" s="2525"/>
      <c r="G55" s="2525"/>
      <c r="H55" s="2525"/>
      <c r="I55" s="2525"/>
      <c r="J55" s="2525"/>
      <c r="K55" s="2525"/>
      <c r="L55" s="2525"/>
    </row>
    <row r="56" spans="1:17">
      <c r="A56" s="2525"/>
      <c r="B56" s="2525"/>
      <c r="C56" s="2525"/>
      <c r="E56" s="2525"/>
      <c r="F56" s="2525"/>
      <c r="G56" s="2525"/>
      <c r="H56" s="2525"/>
      <c r="I56" s="2525"/>
      <c r="J56" s="2525"/>
      <c r="K56" s="2525"/>
      <c r="L56" s="2525"/>
    </row>
    <row r="57" spans="1:17">
      <c r="A57" s="2525"/>
      <c r="B57" s="2525"/>
      <c r="C57" s="2525"/>
      <c r="E57" s="2525"/>
      <c r="F57" s="2525"/>
      <c r="G57" s="2525"/>
      <c r="H57" s="2525"/>
      <c r="I57" s="2525"/>
      <c r="J57" s="2525"/>
      <c r="K57" s="2525"/>
      <c r="L57" s="2525"/>
    </row>
    <row r="58" spans="1:17">
      <c r="A58" s="2525"/>
      <c r="B58" s="2525"/>
      <c r="C58" s="2525"/>
      <c r="E58" s="2525"/>
      <c r="F58" s="2525"/>
      <c r="G58" s="2525"/>
      <c r="H58" s="2525"/>
      <c r="I58" s="2525"/>
      <c r="J58" s="2525"/>
      <c r="K58" s="2525"/>
      <c r="L58" s="2525"/>
    </row>
    <row r="59" spans="1:17">
      <c r="A59" s="2525"/>
      <c r="B59" s="2525"/>
      <c r="C59" s="2525"/>
      <c r="E59" s="2525"/>
      <c r="F59" s="2525"/>
      <c r="G59" s="2525"/>
      <c r="H59" s="2525"/>
      <c r="I59" s="2525"/>
      <c r="J59" s="2525"/>
      <c r="K59" s="2525"/>
      <c r="L59" s="2525"/>
    </row>
    <row r="60" spans="1:17">
      <c r="A60" s="2525"/>
      <c r="B60" s="2525"/>
      <c r="C60" s="2525"/>
      <c r="E60" s="2525"/>
      <c r="F60" s="2525"/>
      <c r="G60" s="2525"/>
      <c r="H60" s="2525"/>
      <c r="I60" s="2525"/>
      <c r="J60" s="2525"/>
      <c r="K60" s="2525"/>
      <c r="L60" s="2525"/>
    </row>
    <row r="61" spans="1:17">
      <c r="A61" s="2525"/>
      <c r="B61" s="2525"/>
      <c r="C61" s="2525"/>
      <c r="E61" s="2525"/>
      <c r="F61" s="2525"/>
      <c r="G61" s="2525"/>
      <c r="H61" s="2525"/>
      <c r="I61" s="2525"/>
      <c r="J61" s="2525"/>
      <c r="K61" s="2525"/>
      <c r="L61" s="2525"/>
    </row>
    <row r="62" spans="1:17">
      <c r="A62" s="2525"/>
      <c r="B62" s="2525"/>
      <c r="C62" s="2525"/>
      <c r="E62" s="2525"/>
      <c r="F62" s="2525"/>
      <c r="G62" s="2525"/>
      <c r="H62" s="2525"/>
      <c r="I62" s="2525"/>
      <c r="J62" s="2525"/>
      <c r="K62" s="2525"/>
      <c r="L62" s="2525"/>
    </row>
    <row r="63" spans="1:17">
      <c r="A63" s="2525"/>
      <c r="B63" s="2525"/>
      <c r="C63" s="2525"/>
      <c r="E63" s="2525"/>
      <c r="F63" s="2525"/>
      <c r="G63" s="2525"/>
      <c r="H63" s="2525"/>
      <c r="I63" s="2525"/>
      <c r="J63" s="2525"/>
      <c r="K63" s="2525"/>
      <c r="L63" s="2525"/>
    </row>
    <row r="64" spans="1:17">
      <c r="A64" s="2525"/>
      <c r="B64" s="2525"/>
      <c r="C64" s="2525"/>
      <c r="E64" s="2525"/>
      <c r="F64" s="2525"/>
      <c r="G64" s="2525"/>
      <c r="H64" s="2525"/>
      <c r="I64" s="2525"/>
      <c r="J64" s="2525"/>
      <c r="K64" s="2525"/>
      <c r="L64" s="2525"/>
    </row>
    <row r="65" spans="1:12">
      <c r="A65" s="2525"/>
      <c r="B65" s="2525"/>
      <c r="C65" s="2525"/>
      <c r="E65" s="2525"/>
      <c r="F65" s="2525"/>
      <c r="G65" s="2525"/>
      <c r="H65" s="2525"/>
      <c r="I65" s="2525"/>
      <c r="J65" s="2525"/>
      <c r="K65" s="2525"/>
      <c r="L65" s="2525"/>
    </row>
    <row r="66" spans="1:12">
      <c r="A66" s="2525"/>
      <c r="B66" s="2525"/>
      <c r="C66" s="2525"/>
      <c r="E66" s="2525"/>
      <c r="F66" s="2525"/>
      <c r="G66" s="2525"/>
      <c r="H66" s="2525"/>
      <c r="I66" s="2525"/>
      <c r="J66" s="2525"/>
      <c r="K66" s="2525"/>
      <c r="L66" s="2525"/>
    </row>
    <row r="67" spans="1:12">
      <c r="A67" s="2525"/>
      <c r="B67" s="2525"/>
      <c r="C67" s="2525"/>
      <c r="E67" s="2525"/>
      <c r="F67" s="2525"/>
      <c r="G67" s="2525"/>
      <c r="H67" s="2525"/>
      <c r="I67" s="2525"/>
      <c r="J67" s="2525"/>
      <c r="K67" s="2525"/>
      <c r="L67" s="2525"/>
    </row>
    <row r="68" spans="1:12">
      <c r="A68" s="2525"/>
      <c r="B68" s="2525"/>
      <c r="C68" s="2525"/>
      <c r="E68" s="2525"/>
      <c r="F68" s="2525"/>
      <c r="G68" s="2525"/>
      <c r="H68" s="2525"/>
      <c r="I68" s="2525"/>
      <c r="J68" s="2525"/>
      <c r="K68" s="2525"/>
      <c r="L68" s="2525"/>
    </row>
    <row r="69" spans="1:12">
      <c r="A69" s="2525"/>
      <c r="B69" s="2525"/>
      <c r="C69" s="2525"/>
      <c r="E69" s="2525"/>
      <c r="F69" s="2525"/>
      <c r="G69" s="2525"/>
      <c r="H69" s="2525"/>
      <c r="I69" s="2525"/>
      <c r="J69" s="2525"/>
      <c r="K69" s="2525"/>
      <c r="L69" s="2525"/>
    </row>
  </sheetData>
  <printOptions gridLines="1"/>
  <pageMargins left="0.75" right="0.75" top="1" bottom="1" header="0.5" footer="0.5"/>
  <pageSetup scale="46" orientation="landscape" r:id="rId1"/>
  <headerFooter alignWithMargins="0">
    <oddFooter>&amp;F</oddFooter>
  </headerFooter>
</worksheet>
</file>

<file path=xl/worksheets/sheet85.xml><?xml version="1.0" encoding="utf-8"?>
<worksheet xmlns="http://schemas.openxmlformats.org/spreadsheetml/2006/main" xmlns:r="http://schemas.openxmlformats.org/officeDocument/2006/relationships">
  <dimension ref="A1:AH377"/>
  <sheetViews>
    <sheetView topLeftCell="A40" zoomScale="40" zoomScaleNormal="40" workbookViewId="0">
      <selection sqref="A1:XFD1048576"/>
    </sheetView>
  </sheetViews>
  <sheetFormatPr defaultColWidth="8.77734375" defaultRowHeight="15"/>
  <cols>
    <col min="1" max="2" width="7.33203125" style="2522" customWidth="1"/>
    <col min="3" max="3" width="12" style="2477" customWidth="1"/>
    <col min="4" max="4" width="4" style="2477" customWidth="1"/>
    <col min="5" max="5" width="20" style="2477" customWidth="1"/>
    <col min="6" max="6" width="12.109375" style="2477" customWidth="1"/>
    <col min="7" max="7" width="12.6640625" style="2477" bestFit="1" customWidth="1"/>
    <col min="8" max="8" width="10.109375" style="2477" bestFit="1" customWidth="1"/>
    <col min="9" max="9" width="9.88671875" style="2477" customWidth="1"/>
    <col min="10" max="34" width="10.109375" style="2477" bestFit="1" customWidth="1"/>
    <col min="35" max="16384" width="8.77734375" style="2477"/>
  </cols>
  <sheetData>
    <row r="1" spans="1:34" ht="16.5" thickBot="1">
      <c r="A1" s="2517" t="s">
        <v>14</v>
      </c>
      <c r="B1" s="2518" t="s">
        <v>15</v>
      </c>
    </row>
    <row r="2" spans="1:34">
      <c r="E2" s="2477" t="s">
        <v>5136</v>
      </c>
    </row>
    <row r="3" spans="1:34">
      <c r="A3" s="2522" t="s">
        <v>18</v>
      </c>
      <c r="E3" s="2477" t="s">
        <v>5137</v>
      </c>
    </row>
    <row r="4" spans="1:34" ht="15.75">
      <c r="A4" s="2746">
        <v>0</v>
      </c>
      <c r="B4" s="2747" t="s">
        <v>127</v>
      </c>
      <c r="E4" s="2477" t="s">
        <v>547</v>
      </c>
    </row>
    <row r="5" spans="1:34" ht="15.75">
      <c r="A5" s="2748"/>
      <c r="B5" s="2748"/>
      <c r="I5" s="2853"/>
    </row>
    <row r="6" spans="1:34" ht="15.75">
      <c r="A6" s="2750" t="s">
        <v>600</v>
      </c>
      <c r="B6" s="2751"/>
      <c r="E6" s="2477" t="s">
        <v>599</v>
      </c>
      <c r="F6" s="2854" t="s">
        <v>5138</v>
      </c>
      <c r="I6" s="2853"/>
    </row>
    <row r="7" spans="1:34">
      <c r="A7" s="2752"/>
      <c r="B7" s="2753"/>
      <c r="E7" s="2477" t="s">
        <v>3089</v>
      </c>
      <c r="F7" s="2855">
        <v>41618</v>
      </c>
      <c r="I7" s="2853"/>
    </row>
    <row r="8" spans="1:34">
      <c r="A8" s="2754"/>
      <c r="B8" s="2755"/>
      <c r="I8" s="2853"/>
    </row>
    <row r="9" spans="1:34">
      <c r="A9" s="2758"/>
      <c r="B9" s="2759"/>
      <c r="E9" s="2477" t="s">
        <v>5136</v>
      </c>
      <c r="I9" s="2853"/>
    </row>
    <row r="10" spans="1:34">
      <c r="A10" s="2754"/>
      <c r="B10" s="2759"/>
      <c r="E10" s="2477" t="s">
        <v>5137</v>
      </c>
    </row>
    <row r="11" spans="1:34">
      <c r="A11" s="2754"/>
      <c r="B11" s="2764"/>
      <c r="F11" s="2856" t="s">
        <v>446</v>
      </c>
      <c r="G11" s="2856" t="s">
        <v>446</v>
      </c>
      <c r="H11" s="2856" t="s">
        <v>446</v>
      </c>
      <c r="I11" s="2856" t="s">
        <v>446</v>
      </c>
      <c r="J11" s="2856" t="s">
        <v>446</v>
      </c>
      <c r="K11" s="2856" t="s">
        <v>446</v>
      </c>
      <c r="L11" s="2856" t="s">
        <v>446</v>
      </c>
      <c r="M11" s="2856" t="s">
        <v>446</v>
      </c>
      <c r="N11" s="2856" t="s">
        <v>446</v>
      </c>
      <c r="O11" s="2856" t="s">
        <v>446</v>
      </c>
      <c r="P11" s="2856" t="s">
        <v>446</v>
      </c>
      <c r="Q11" s="2856" t="s">
        <v>446</v>
      </c>
      <c r="R11" s="2857" t="s">
        <v>603</v>
      </c>
      <c r="S11" s="2857" t="s">
        <v>603</v>
      </c>
      <c r="T11" s="2857" t="s">
        <v>603</v>
      </c>
      <c r="U11" s="2857" t="s">
        <v>603</v>
      </c>
      <c r="V11" s="2857" t="s">
        <v>603</v>
      </c>
      <c r="W11" s="2857" t="s">
        <v>603</v>
      </c>
      <c r="X11" s="2857" t="s">
        <v>603</v>
      </c>
      <c r="Y11" s="2857" t="s">
        <v>603</v>
      </c>
      <c r="Z11" s="2857" t="s">
        <v>603</v>
      </c>
      <c r="AA11" s="2857" t="s">
        <v>603</v>
      </c>
      <c r="AB11" s="2857" t="s">
        <v>603</v>
      </c>
      <c r="AC11" s="2857" t="s">
        <v>603</v>
      </c>
      <c r="AD11" s="2857" t="s">
        <v>603</v>
      </c>
      <c r="AE11" s="2857" t="s">
        <v>603</v>
      </c>
      <c r="AF11" s="2857" t="s">
        <v>603</v>
      </c>
      <c r="AG11" s="2857" t="s">
        <v>603</v>
      </c>
      <c r="AH11" s="2857" t="s">
        <v>603</v>
      </c>
    </row>
    <row r="12" spans="1:34" ht="15.75">
      <c r="A12" s="2754"/>
      <c r="B12" s="2764"/>
      <c r="E12" s="2858" t="s">
        <v>547</v>
      </c>
      <c r="F12" s="2859">
        <v>2002</v>
      </c>
      <c r="G12" s="2859">
        <v>2003</v>
      </c>
      <c r="H12" s="2859">
        <v>2004</v>
      </c>
      <c r="I12" s="2859">
        <v>2005</v>
      </c>
      <c r="J12" s="2859">
        <v>2006</v>
      </c>
      <c r="K12" s="2859">
        <v>2007</v>
      </c>
      <c r="L12" s="2859">
        <v>2008</v>
      </c>
      <c r="M12" s="2859">
        <v>2009</v>
      </c>
      <c r="N12" s="2859">
        <v>2010</v>
      </c>
      <c r="O12" s="2859">
        <v>2011</v>
      </c>
      <c r="P12" s="2859">
        <v>2012</v>
      </c>
      <c r="Q12" s="2859">
        <v>2013</v>
      </c>
      <c r="R12" s="2859">
        <v>2014</v>
      </c>
      <c r="S12" s="2859">
        <v>2015</v>
      </c>
      <c r="T12" s="2859">
        <v>2016</v>
      </c>
      <c r="U12" s="2859">
        <v>2017</v>
      </c>
      <c r="V12" s="2859">
        <v>2018</v>
      </c>
      <c r="W12" s="2859">
        <v>2019</v>
      </c>
      <c r="X12" s="2859">
        <v>2020</v>
      </c>
      <c r="Y12" s="2859">
        <v>2021</v>
      </c>
      <c r="Z12" s="2859">
        <v>2022</v>
      </c>
      <c r="AA12" s="2859">
        <v>2023</v>
      </c>
      <c r="AB12" s="2859">
        <v>2024</v>
      </c>
      <c r="AC12" s="2859">
        <v>2025</v>
      </c>
      <c r="AD12" s="2859">
        <v>2026</v>
      </c>
      <c r="AE12" s="2859">
        <v>2027</v>
      </c>
      <c r="AF12" s="2859">
        <v>2028</v>
      </c>
      <c r="AG12" s="2859">
        <v>2029</v>
      </c>
      <c r="AH12" s="2859">
        <v>2030</v>
      </c>
    </row>
    <row r="13" spans="1:34">
      <c r="A13" s="2754"/>
      <c r="B13" s="2764"/>
      <c r="E13" s="2477" t="s">
        <v>5139</v>
      </c>
      <c r="F13" s="2860">
        <v>54.4</v>
      </c>
      <c r="G13" s="2860">
        <v>43.7</v>
      </c>
      <c r="H13" s="2860">
        <v>41.2</v>
      </c>
      <c r="I13" s="2861">
        <v>60</v>
      </c>
      <c r="J13" s="2862">
        <v>36.6</v>
      </c>
      <c r="K13" s="2862">
        <v>37.9</v>
      </c>
      <c r="L13" s="2862">
        <v>36.1</v>
      </c>
      <c r="M13" s="2862">
        <v>40.700000000000003</v>
      </c>
      <c r="N13" s="2862">
        <v>44.8</v>
      </c>
      <c r="O13" s="2862">
        <v>39.299999999999997</v>
      </c>
      <c r="P13" s="2862">
        <v>38.299999999999997</v>
      </c>
      <c r="Q13" s="2862">
        <v>31.3</v>
      </c>
      <c r="R13" s="2863">
        <v>31.3</v>
      </c>
      <c r="S13" s="2863">
        <v>31.3</v>
      </c>
      <c r="T13" s="2863">
        <v>31.3</v>
      </c>
      <c r="U13" s="2863">
        <v>31.3</v>
      </c>
      <c r="V13" s="2863">
        <v>31.3</v>
      </c>
      <c r="W13" s="2863">
        <v>31.3</v>
      </c>
      <c r="X13" s="2863">
        <v>31.3</v>
      </c>
      <c r="Y13" s="2863">
        <v>31.3</v>
      </c>
      <c r="Z13" s="2863">
        <v>31.3</v>
      </c>
      <c r="AA13" s="2863">
        <v>31.3</v>
      </c>
      <c r="AB13" s="2863">
        <v>31.3</v>
      </c>
      <c r="AC13" s="2863">
        <v>31.3</v>
      </c>
      <c r="AD13" s="2863">
        <v>31.3</v>
      </c>
      <c r="AE13" s="2863">
        <v>31.3</v>
      </c>
      <c r="AF13" s="2863">
        <v>31.3</v>
      </c>
      <c r="AG13" s="2863">
        <v>31.3</v>
      </c>
      <c r="AH13" s="2863">
        <v>31.3</v>
      </c>
    </row>
    <row r="14" spans="1:34">
      <c r="A14" s="2773"/>
      <c r="B14" s="2774"/>
      <c r="E14" s="2477" t="s">
        <v>5140</v>
      </c>
      <c r="F14" s="2860">
        <v>30.1</v>
      </c>
      <c r="G14" s="2860">
        <v>29.6</v>
      </c>
      <c r="H14" s="2860">
        <v>30</v>
      </c>
      <c r="I14" s="2861">
        <v>31.9</v>
      </c>
      <c r="J14" s="2862">
        <v>33.200000000000003</v>
      </c>
      <c r="K14" s="2862">
        <v>33.9</v>
      </c>
      <c r="L14" s="2862">
        <v>32.9</v>
      </c>
      <c r="M14" s="2862">
        <v>31</v>
      </c>
      <c r="N14" s="2862">
        <v>31.2</v>
      </c>
      <c r="O14" s="2862">
        <v>31.5</v>
      </c>
      <c r="P14" s="2862">
        <v>32.700000000000003</v>
      </c>
      <c r="Q14" s="2862">
        <v>30.8</v>
      </c>
      <c r="R14" s="2863">
        <v>30.8</v>
      </c>
      <c r="S14" s="2863">
        <v>30.8</v>
      </c>
      <c r="T14" s="2863">
        <v>30.8</v>
      </c>
      <c r="U14" s="2863">
        <v>30.8</v>
      </c>
      <c r="V14" s="2863">
        <v>30.8</v>
      </c>
      <c r="W14" s="2863">
        <v>30.8</v>
      </c>
      <c r="X14" s="2863">
        <v>30.8</v>
      </c>
      <c r="Y14" s="2863">
        <v>30.8</v>
      </c>
      <c r="Z14" s="2863">
        <v>30.8</v>
      </c>
      <c r="AA14" s="2863">
        <v>30.8</v>
      </c>
      <c r="AB14" s="2863">
        <v>30.8</v>
      </c>
      <c r="AC14" s="2863">
        <v>30.8</v>
      </c>
      <c r="AD14" s="2863">
        <v>30.8</v>
      </c>
      <c r="AE14" s="2863">
        <v>30.8</v>
      </c>
      <c r="AF14" s="2863">
        <v>30.8</v>
      </c>
      <c r="AG14" s="2863">
        <v>30.8</v>
      </c>
      <c r="AH14" s="2863">
        <v>30.8</v>
      </c>
    </row>
    <row r="15" spans="1:34" ht="15.75">
      <c r="A15" s="2775"/>
      <c r="B15" s="2776"/>
      <c r="E15" s="2477" t="s">
        <v>5141</v>
      </c>
      <c r="F15" s="2860">
        <v>38.200000000000003</v>
      </c>
      <c r="G15" s="2860">
        <v>41.1</v>
      </c>
      <c r="H15" s="2860">
        <v>36.200000000000003</v>
      </c>
      <c r="I15" s="2861">
        <v>36.1</v>
      </c>
      <c r="J15" s="2862">
        <v>35</v>
      </c>
      <c r="K15" s="2862">
        <v>33.700000000000003</v>
      </c>
      <c r="L15" s="2862">
        <v>34.200000000000003</v>
      </c>
      <c r="M15" s="2862">
        <v>21.6</v>
      </c>
      <c r="N15" s="2862">
        <v>22.3</v>
      </c>
      <c r="O15" s="2862">
        <v>21.4</v>
      </c>
      <c r="P15" s="2862">
        <v>20.9</v>
      </c>
      <c r="Q15" s="2862">
        <v>19.7</v>
      </c>
      <c r="R15" s="2863">
        <v>19.7</v>
      </c>
      <c r="S15" s="2863">
        <v>19.7</v>
      </c>
      <c r="T15" s="2863">
        <v>19.7</v>
      </c>
      <c r="U15" s="2863">
        <v>19.7</v>
      </c>
      <c r="V15" s="2863">
        <v>19.7</v>
      </c>
      <c r="W15" s="2863">
        <v>19.7</v>
      </c>
      <c r="X15" s="2863">
        <v>19.7</v>
      </c>
      <c r="Y15" s="2863">
        <v>19.7</v>
      </c>
      <c r="Z15" s="2863">
        <v>19.7</v>
      </c>
      <c r="AA15" s="2863">
        <v>19.7</v>
      </c>
      <c r="AB15" s="2863">
        <v>19.7</v>
      </c>
      <c r="AC15" s="2863">
        <v>19.7</v>
      </c>
      <c r="AD15" s="2863">
        <v>19.7</v>
      </c>
      <c r="AE15" s="2863">
        <v>19.7</v>
      </c>
      <c r="AF15" s="2863">
        <v>19.7</v>
      </c>
      <c r="AG15" s="2863">
        <v>19.7</v>
      </c>
      <c r="AH15" s="2863">
        <v>19.7</v>
      </c>
    </row>
    <row r="16" spans="1:34">
      <c r="E16" s="2477" t="s">
        <v>5142</v>
      </c>
      <c r="F16" s="2860">
        <v>258.5</v>
      </c>
      <c r="G16" s="2860">
        <v>246.1</v>
      </c>
      <c r="H16" s="2860">
        <v>259.3</v>
      </c>
      <c r="I16" s="2861">
        <v>263.8</v>
      </c>
      <c r="J16" s="2862">
        <v>253.5</v>
      </c>
      <c r="K16" s="2862">
        <v>260.8</v>
      </c>
      <c r="L16" s="2862">
        <v>250</v>
      </c>
      <c r="M16" s="2862">
        <v>192.8</v>
      </c>
      <c r="N16" s="2862">
        <v>208.9</v>
      </c>
      <c r="O16" s="2862">
        <v>210.1</v>
      </c>
      <c r="P16" s="2862">
        <v>224</v>
      </c>
      <c r="Q16" s="2862">
        <v>228.7</v>
      </c>
      <c r="R16" s="2863">
        <v>228.7</v>
      </c>
      <c r="S16" s="2863">
        <v>228.7</v>
      </c>
      <c r="T16" s="2863">
        <v>228.7</v>
      </c>
      <c r="U16" s="2863">
        <v>228.7</v>
      </c>
      <c r="V16" s="2863">
        <v>228.7</v>
      </c>
      <c r="W16" s="2863">
        <v>228.7</v>
      </c>
      <c r="X16" s="2863">
        <v>228.7</v>
      </c>
      <c r="Y16" s="2863">
        <v>228.7</v>
      </c>
      <c r="Z16" s="2863">
        <v>228.7</v>
      </c>
      <c r="AA16" s="2863">
        <v>228.7</v>
      </c>
      <c r="AB16" s="2863">
        <v>228.7</v>
      </c>
      <c r="AC16" s="2863">
        <v>228.7</v>
      </c>
      <c r="AD16" s="2863">
        <v>228.7</v>
      </c>
      <c r="AE16" s="2863">
        <v>228.7</v>
      </c>
      <c r="AF16" s="2863">
        <v>228.7</v>
      </c>
      <c r="AG16" s="2863">
        <v>228.7</v>
      </c>
      <c r="AH16" s="2863">
        <v>228.7</v>
      </c>
    </row>
    <row r="17" spans="5:34">
      <c r="E17" s="2477" t="s">
        <v>5143</v>
      </c>
      <c r="F17" s="2860">
        <v>128.30000000000001</v>
      </c>
      <c r="G17" s="2860">
        <v>133.4</v>
      </c>
      <c r="H17" s="2860">
        <v>149.6</v>
      </c>
      <c r="I17" s="2861">
        <v>125.9</v>
      </c>
      <c r="J17" s="2862">
        <v>130.69999999999999</v>
      </c>
      <c r="K17" s="2862">
        <v>125.9</v>
      </c>
      <c r="L17" s="2862">
        <v>102.7</v>
      </c>
      <c r="M17" s="2862">
        <v>94.7</v>
      </c>
      <c r="N17" s="2862">
        <v>74.2</v>
      </c>
      <c r="O17" s="2862">
        <v>79.2</v>
      </c>
      <c r="P17" s="2862">
        <v>74.5</v>
      </c>
      <c r="Q17" s="2862">
        <v>73.599999999999994</v>
      </c>
      <c r="R17" s="2863">
        <v>73.599999999999994</v>
      </c>
      <c r="S17" s="2863">
        <v>73.599999999999994</v>
      </c>
      <c r="T17" s="2863">
        <v>73.599999999999994</v>
      </c>
      <c r="U17" s="2863">
        <v>73.599999999999994</v>
      </c>
      <c r="V17" s="2863">
        <v>73.599999999999994</v>
      </c>
      <c r="W17" s="2863">
        <v>73.599999999999994</v>
      </c>
      <c r="X17" s="2863">
        <v>73.599999999999994</v>
      </c>
      <c r="Y17" s="2863">
        <v>73.599999999999994</v>
      </c>
      <c r="Z17" s="2863">
        <v>73.599999999999994</v>
      </c>
      <c r="AA17" s="2863">
        <v>73.599999999999994</v>
      </c>
      <c r="AB17" s="2863">
        <v>73.599999999999994</v>
      </c>
      <c r="AC17" s="2863">
        <v>73.599999999999994</v>
      </c>
      <c r="AD17" s="2863">
        <v>73.599999999999994</v>
      </c>
      <c r="AE17" s="2863">
        <v>73.599999999999994</v>
      </c>
      <c r="AF17" s="2863">
        <v>73.599999999999994</v>
      </c>
      <c r="AG17" s="2863">
        <v>73.599999999999994</v>
      </c>
      <c r="AH17" s="2863">
        <v>73.599999999999994</v>
      </c>
    </row>
    <row r="18" spans="5:34">
      <c r="E18" s="2477" t="s">
        <v>5144</v>
      </c>
      <c r="F18" s="2860">
        <v>9.6</v>
      </c>
      <c r="G18" s="2860">
        <v>11.7</v>
      </c>
      <c r="H18" s="2860">
        <v>9.9</v>
      </c>
      <c r="I18" s="2861">
        <v>7.7</v>
      </c>
      <c r="J18" s="2862">
        <v>7.3</v>
      </c>
      <c r="K18" s="2862">
        <v>7.1</v>
      </c>
      <c r="L18" s="2862">
        <v>4.9000000000000004</v>
      </c>
      <c r="M18" s="2862">
        <v>5.9</v>
      </c>
      <c r="N18" s="2862">
        <v>3.3</v>
      </c>
      <c r="O18" s="2862">
        <v>2.4</v>
      </c>
      <c r="P18" s="2862">
        <v>2.2999999999999998</v>
      </c>
      <c r="Q18" s="2862">
        <v>2.9</v>
      </c>
      <c r="R18" s="2863">
        <v>2.9</v>
      </c>
      <c r="S18" s="2863">
        <v>2.9</v>
      </c>
      <c r="T18" s="2863">
        <v>2.9</v>
      </c>
      <c r="U18" s="2863">
        <v>2.9</v>
      </c>
      <c r="V18" s="2863">
        <v>2.9</v>
      </c>
      <c r="W18" s="2863">
        <v>2.9</v>
      </c>
      <c r="X18" s="2863">
        <v>2.9</v>
      </c>
      <c r="Y18" s="2863">
        <v>2.9</v>
      </c>
      <c r="Z18" s="2863">
        <v>2.9</v>
      </c>
      <c r="AA18" s="2863">
        <v>2.9</v>
      </c>
      <c r="AB18" s="2863">
        <v>2.9</v>
      </c>
      <c r="AC18" s="2863">
        <v>2.9</v>
      </c>
      <c r="AD18" s="2863">
        <v>2.9</v>
      </c>
      <c r="AE18" s="2863">
        <v>2.9</v>
      </c>
      <c r="AF18" s="2863">
        <v>2.9</v>
      </c>
      <c r="AG18" s="2863">
        <v>2.9</v>
      </c>
      <c r="AH18" s="2863">
        <v>2.9</v>
      </c>
    </row>
    <row r="19" spans="5:34">
      <c r="E19" s="2477" t="s">
        <v>5145</v>
      </c>
      <c r="F19" s="2860">
        <v>214.5</v>
      </c>
      <c r="G19" s="2860">
        <v>225.5</v>
      </c>
      <c r="H19" s="2860">
        <v>265.60000000000002</v>
      </c>
      <c r="I19" s="2861">
        <v>236.3</v>
      </c>
      <c r="J19" s="2862">
        <v>248.6</v>
      </c>
      <c r="K19" s="2862">
        <v>303</v>
      </c>
      <c r="L19" s="2862">
        <v>263.5</v>
      </c>
      <c r="M19" s="2862">
        <v>233.8</v>
      </c>
      <c r="N19" s="2862">
        <v>229.5</v>
      </c>
      <c r="O19" s="2862">
        <v>190.9</v>
      </c>
      <c r="P19" s="2862">
        <v>238.1</v>
      </c>
      <c r="Q19" s="2862">
        <v>267.39999999999998</v>
      </c>
      <c r="R19" s="2863">
        <v>267.39999999999998</v>
      </c>
      <c r="S19" s="2863">
        <v>267.39999999999998</v>
      </c>
      <c r="T19" s="2863">
        <v>267.39999999999998</v>
      </c>
      <c r="U19" s="2863">
        <v>267.39999999999998</v>
      </c>
      <c r="V19" s="2863">
        <v>267.39999999999998</v>
      </c>
      <c r="W19" s="2863">
        <v>267.39999999999998</v>
      </c>
      <c r="X19" s="2863">
        <v>267.39999999999998</v>
      </c>
      <c r="Y19" s="2863">
        <v>267.39999999999998</v>
      </c>
      <c r="Z19" s="2863">
        <v>267.39999999999998</v>
      </c>
      <c r="AA19" s="2863">
        <v>267.39999999999998</v>
      </c>
      <c r="AB19" s="2863">
        <v>267.39999999999998</v>
      </c>
      <c r="AC19" s="2863">
        <v>267.39999999999998</v>
      </c>
      <c r="AD19" s="2863">
        <v>267.39999999999998</v>
      </c>
      <c r="AE19" s="2863">
        <v>267.39999999999998</v>
      </c>
      <c r="AF19" s="2863">
        <v>267.39999999999998</v>
      </c>
      <c r="AG19" s="2863">
        <v>267.39999999999998</v>
      </c>
      <c r="AH19" s="2863">
        <v>267.39999999999998</v>
      </c>
    </row>
    <row r="20" spans="5:34">
      <c r="E20" s="2477" t="s">
        <v>3136</v>
      </c>
      <c r="F20" s="2860">
        <v>21.7</v>
      </c>
      <c r="G20" s="2860">
        <v>26</v>
      </c>
      <c r="H20" s="2860">
        <v>30.3</v>
      </c>
      <c r="I20" s="2861">
        <v>23.2</v>
      </c>
      <c r="J20" s="2862">
        <v>25.3</v>
      </c>
      <c r="K20" s="2862">
        <v>25.4</v>
      </c>
      <c r="L20" s="2862">
        <v>21.5</v>
      </c>
      <c r="M20" s="2862">
        <v>24.3</v>
      </c>
      <c r="N20" s="2862">
        <v>20.2</v>
      </c>
      <c r="O20" s="2862">
        <v>19</v>
      </c>
      <c r="P20" s="2862">
        <v>17.600000000000001</v>
      </c>
      <c r="Q20" s="2862">
        <v>18.899999999999999</v>
      </c>
      <c r="R20" s="2863">
        <v>18.899999999999999</v>
      </c>
      <c r="S20" s="2863">
        <v>18.899999999999999</v>
      </c>
      <c r="T20" s="2863">
        <v>18.899999999999999</v>
      </c>
      <c r="U20" s="2863">
        <v>18.899999999999999</v>
      </c>
      <c r="V20" s="2863">
        <v>18.899999999999999</v>
      </c>
      <c r="W20" s="2863">
        <v>18.899999999999999</v>
      </c>
      <c r="X20" s="2863">
        <v>18.899999999999999</v>
      </c>
      <c r="Y20" s="2863">
        <v>18.899999999999999</v>
      </c>
      <c r="Z20" s="2863">
        <v>18.899999999999999</v>
      </c>
      <c r="AA20" s="2863">
        <v>18.899999999999999</v>
      </c>
      <c r="AB20" s="2863">
        <v>18.899999999999999</v>
      </c>
      <c r="AC20" s="2863">
        <v>18.899999999999999</v>
      </c>
      <c r="AD20" s="2863">
        <v>18.899999999999999</v>
      </c>
      <c r="AE20" s="2863">
        <v>18.899999999999999</v>
      </c>
      <c r="AF20" s="2863">
        <v>18.899999999999999</v>
      </c>
      <c r="AG20" s="2863">
        <v>18.899999999999999</v>
      </c>
      <c r="AH20" s="2863">
        <v>18.899999999999999</v>
      </c>
    </row>
    <row r="21" spans="5:34">
      <c r="E21" s="2477" t="s">
        <v>5146</v>
      </c>
      <c r="F21" s="2860">
        <v>27.6</v>
      </c>
      <c r="G21" s="2860">
        <v>24.8</v>
      </c>
      <c r="H21" s="2860">
        <v>27.9</v>
      </c>
      <c r="I21" s="2861">
        <v>34.200000000000003</v>
      </c>
      <c r="J21" s="2862">
        <v>32.700000000000003</v>
      </c>
      <c r="K21" s="2862">
        <v>36.9</v>
      </c>
      <c r="L21" s="2862">
        <v>27.1</v>
      </c>
      <c r="M21" s="2862">
        <v>37.4</v>
      </c>
      <c r="N21" s="2862">
        <v>32.200000000000003</v>
      </c>
      <c r="O21" s="2862">
        <v>27.4</v>
      </c>
      <c r="P21" s="2862">
        <v>24.4</v>
      </c>
      <c r="Q21" s="2862">
        <v>20</v>
      </c>
      <c r="R21" s="2863">
        <v>20</v>
      </c>
      <c r="S21" s="2863">
        <v>20</v>
      </c>
      <c r="T21" s="2863">
        <v>20</v>
      </c>
      <c r="U21" s="2863">
        <v>20</v>
      </c>
      <c r="V21" s="2863">
        <v>20</v>
      </c>
      <c r="W21" s="2863">
        <v>20</v>
      </c>
      <c r="X21" s="2863">
        <v>20</v>
      </c>
      <c r="Y21" s="2863">
        <v>20</v>
      </c>
      <c r="Z21" s="2863">
        <v>20</v>
      </c>
      <c r="AA21" s="2863">
        <v>20</v>
      </c>
      <c r="AB21" s="2863">
        <v>20</v>
      </c>
      <c r="AC21" s="2863">
        <v>20</v>
      </c>
      <c r="AD21" s="2863">
        <v>20</v>
      </c>
      <c r="AE21" s="2863">
        <v>20</v>
      </c>
      <c r="AF21" s="2863">
        <v>20</v>
      </c>
      <c r="AG21" s="2863">
        <v>20</v>
      </c>
      <c r="AH21" s="2863">
        <v>20</v>
      </c>
    </row>
    <row r="22" spans="5:34">
      <c r="E22" s="2477" t="s">
        <v>5147</v>
      </c>
      <c r="F22" s="2860">
        <v>56.3</v>
      </c>
      <c r="G22" s="2860">
        <v>60</v>
      </c>
      <c r="H22" s="2860">
        <v>59.9</v>
      </c>
      <c r="I22" s="2861">
        <v>56.7</v>
      </c>
      <c r="J22" s="2862">
        <v>57</v>
      </c>
      <c r="K22" s="2862">
        <v>54.6</v>
      </c>
      <c r="L22" s="2862">
        <v>55.7</v>
      </c>
      <c r="M22" s="2862">
        <v>56</v>
      </c>
      <c r="N22" s="2862">
        <v>49.6</v>
      </c>
      <c r="O22" s="2862">
        <v>49</v>
      </c>
      <c r="P22" s="2862">
        <v>41.5</v>
      </c>
      <c r="Q22" s="2862">
        <v>44.9</v>
      </c>
      <c r="R22" s="2863">
        <v>44.9</v>
      </c>
      <c r="S22" s="2863">
        <v>44.9</v>
      </c>
      <c r="T22" s="2863">
        <v>44.9</v>
      </c>
      <c r="U22" s="2863">
        <v>44.9</v>
      </c>
      <c r="V22" s="2863">
        <v>44.9</v>
      </c>
      <c r="W22" s="2863">
        <v>44.9</v>
      </c>
      <c r="X22" s="2863">
        <v>44.9</v>
      </c>
      <c r="Y22" s="2863">
        <v>44.9</v>
      </c>
      <c r="Z22" s="2863">
        <v>44.9</v>
      </c>
      <c r="AA22" s="2863">
        <v>44.9</v>
      </c>
      <c r="AB22" s="2863">
        <v>44.9</v>
      </c>
      <c r="AC22" s="2863">
        <v>44.9</v>
      </c>
      <c r="AD22" s="2863">
        <v>44.9</v>
      </c>
      <c r="AE22" s="2863">
        <v>44.9</v>
      </c>
      <c r="AF22" s="2863">
        <v>44.9</v>
      </c>
      <c r="AG22" s="2863">
        <v>44.9</v>
      </c>
      <c r="AH22" s="2863">
        <v>44.9</v>
      </c>
    </row>
    <row r="23" spans="5:34">
      <c r="E23" s="2477" t="s">
        <v>5148</v>
      </c>
      <c r="F23" s="2860">
        <v>155.30000000000001</v>
      </c>
      <c r="G23" s="2860">
        <v>182.9</v>
      </c>
      <c r="H23" s="2860">
        <v>168.3</v>
      </c>
      <c r="I23" s="2861">
        <v>132.30000000000001</v>
      </c>
      <c r="J23" s="2862">
        <v>113.8</v>
      </c>
      <c r="K23" s="2862">
        <v>176.2</v>
      </c>
      <c r="L23" s="2862">
        <v>125.8</v>
      </c>
      <c r="M23" s="2862">
        <v>106.1</v>
      </c>
      <c r="N23" s="2862">
        <v>124.2</v>
      </c>
      <c r="O23" s="2862">
        <v>138</v>
      </c>
      <c r="P23" s="2862">
        <v>126.7</v>
      </c>
      <c r="Q23" s="2862">
        <v>153.9</v>
      </c>
      <c r="R23" s="2863">
        <v>153.9</v>
      </c>
      <c r="S23" s="2863">
        <v>153.9</v>
      </c>
      <c r="T23" s="2863">
        <v>153.9</v>
      </c>
      <c r="U23" s="2863">
        <v>153.9</v>
      </c>
      <c r="V23" s="2863">
        <v>153.9</v>
      </c>
      <c r="W23" s="2863">
        <v>153.9</v>
      </c>
      <c r="X23" s="2863">
        <v>153.9</v>
      </c>
      <c r="Y23" s="2863">
        <v>153.9</v>
      </c>
      <c r="Z23" s="2863">
        <v>153.9</v>
      </c>
      <c r="AA23" s="2863">
        <v>153.9</v>
      </c>
      <c r="AB23" s="2863">
        <v>153.9</v>
      </c>
      <c r="AC23" s="2863">
        <v>153.9</v>
      </c>
      <c r="AD23" s="2863">
        <v>153.9</v>
      </c>
      <c r="AE23" s="2863">
        <v>153.9</v>
      </c>
      <c r="AF23" s="2863">
        <v>153.9</v>
      </c>
      <c r="AG23" s="2863">
        <v>153.9</v>
      </c>
      <c r="AH23" s="2863">
        <v>153.9</v>
      </c>
    </row>
    <row r="24" spans="5:34">
      <c r="E24" s="2477" t="s">
        <v>5149</v>
      </c>
      <c r="F24" s="2860">
        <v>43.5</v>
      </c>
      <c r="G24" s="2860">
        <v>36.9</v>
      </c>
      <c r="H24" s="2860">
        <v>46.9</v>
      </c>
      <c r="I24" s="2861">
        <v>43.6</v>
      </c>
      <c r="J24" s="2862">
        <v>44.8</v>
      </c>
      <c r="K24" s="2862">
        <v>45.3</v>
      </c>
      <c r="L24" s="2862">
        <v>45.3</v>
      </c>
      <c r="M24" s="2862">
        <v>42.7</v>
      </c>
      <c r="N24" s="2862">
        <v>43.9</v>
      </c>
      <c r="O24" s="2862">
        <v>43.4</v>
      </c>
      <c r="P24" s="2862">
        <v>41.9</v>
      </c>
      <c r="Q24" s="2862">
        <v>43.2</v>
      </c>
      <c r="R24" s="2863">
        <v>43.2</v>
      </c>
      <c r="S24" s="2863">
        <v>43.2</v>
      </c>
      <c r="T24" s="2863">
        <v>43.2</v>
      </c>
      <c r="U24" s="2863">
        <v>43.2</v>
      </c>
      <c r="V24" s="2863">
        <v>43.2</v>
      </c>
      <c r="W24" s="2863">
        <v>43.2</v>
      </c>
      <c r="X24" s="2863">
        <v>43.2</v>
      </c>
      <c r="Y24" s="2863">
        <v>43.2</v>
      </c>
      <c r="Z24" s="2863">
        <v>43.2</v>
      </c>
      <c r="AA24" s="2863">
        <v>43.2</v>
      </c>
      <c r="AB24" s="2863">
        <v>43.2</v>
      </c>
      <c r="AC24" s="2863">
        <v>43.2</v>
      </c>
      <c r="AD24" s="2863">
        <v>43.2</v>
      </c>
      <c r="AE24" s="2863">
        <v>43.2</v>
      </c>
      <c r="AF24" s="2863">
        <v>43.2</v>
      </c>
      <c r="AG24" s="2863">
        <v>43.2</v>
      </c>
      <c r="AH24" s="2863">
        <v>43.2</v>
      </c>
    </row>
    <row r="25" spans="5:34">
      <c r="E25" s="2477" t="s">
        <v>5150</v>
      </c>
      <c r="F25" s="2860">
        <v>51.7</v>
      </c>
      <c r="G25" s="2860">
        <v>63.1</v>
      </c>
      <c r="H25" s="2860">
        <v>72.2</v>
      </c>
      <c r="I25" s="2861">
        <v>72.900000000000006</v>
      </c>
      <c r="J25" s="2862">
        <v>56.5</v>
      </c>
      <c r="K25" s="2862">
        <v>61.3</v>
      </c>
      <c r="L25" s="2862">
        <v>68.099999999999994</v>
      </c>
      <c r="M25" s="2862">
        <v>67.2</v>
      </c>
      <c r="N25" s="2862">
        <v>61.2</v>
      </c>
      <c r="O25" s="2862">
        <v>59.9</v>
      </c>
      <c r="P25" s="2862">
        <v>60.4</v>
      </c>
      <c r="Q25" s="2862">
        <v>66.900000000000006</v>
      </c>
      <c r="R25" s="2863">
        <v>66.900000000000006</v>
      </c>
      <c r="S25" s="2863">
        <v>66.900000000000006</v>
      </c>
      <c r="T25" s="2863">
        <v>66.900000000000006</v>
      </c>
      <c r="U25" s="2863">
        <v>66.900000000000006</v>
      </c>
      <c r="V25" s="2863">
        <v>66.900000000000006</v>
      </c>
      <c r="W25" s="2863">
        <v>66.900000000000006</v>
      </c>
      <c r="X25" s="2863">
        <v>66.900000000000006</v>
      </c>
      <c r="Y25" s="2863">
        <v>66.900000000000006</v>
      </c>
      <c r="Z25" s="2863">
        <v>66.900000000000006</v>
      </c>
      <c r="AA25" s="2863">
        <v>66.900000000000006</v>
      </c>
      <c r="AB25" s="2863">
        <v>66.900000000000006</v>
      </c>
      <c r="AC25" s="2863">
        <v>66.900000000000006</v>
      </c>
      <c r="AD25" s="2863">
        <v>66.900000000000006</v>
      </c>
      <c r="AE25" s="2863">
        <v>66.900000000000006</v>
      </c>
      <c r="AF25" s="2863">
        <v>66.900000000000006</v>
      </c>
      <c r="AG25" s="2863">
        <v>66.900000000000006</v>
      </c>
      <c r="AH25" s="2863">
        <v>66.900000000000006</v>
      </c>
    </row>
    <row r="26" spans="5:34">
      <c r="E26" s="2477" t="s">
        <v>5151</v>
      </c>
      <c r="F26" s="2860">
        <v>664.5</v>
      </c>
      <c r="G26" s="2860">
        <v>658.5</v>
      </c>
      <c r="H26" s="2860">
        <v>795.9</v>
      </c>
      <c r="I26" s="2861">
        <v>540.4</v>
      </c>
      <c r="J26" s="2862">
        <v>539.5</v>
      </c>
      <c r="K26" s="2862">
        <v>768.5</v>
      </c>
      <c r="L26" s="2862">
        <v>821.9</v>
      </c>
      <c r="M26" s="2862">
        <v>698.2</v>
      </c>
      <c r="N26" s="2862">
        <v>525.9</v>
      </c>
      <c r="O26" s="2862">
        <v>329</v>
      </c>
      <c r="P26" s="2862">
        <v>512.9</v>
      </c>
      <c r="Q26" s="2862">
        <v>767.1</v>
      </c>
      <c r="R26" s="2863">
        <v>767.1</v>
      </c>
      <c r="S26" s="2863">
        <v>767.1</v>
      </c>
      <c r="T26" s="2863">
        <v>767.1</v>
      </c>
      <c r="U26" s="2863">
        <v>767.1</v>
      </c>
      <c r="V26" s="2863">
        <v>767.1</v>
      </c>
      <c r="W26" s="2863">
        <v>767.1</v>
      </c>
      <c r="X26" s="2863">
        <v>767.1</v>
      </c>
      <c r="Y26" s="2863">
        <v>767.1</v>
      </c>
      <c r="Z26" s="2863">
        <v>767.1</v>
      </c>
      <c r="AA26" s="2863">
        <v>767.1</v>
      </c>
      <c r="AB26" s="2863">
        <v>767.1</v>
      </c>
      <c r="AC26" s="2863">
        <v>767.1</v>
      </c>
      <c r="AD26" s="2863">
        <v>767.1</v>
      </c>
      <c r="AE26" s="2863">
        <v>767.1</v>
      </c>
      <c r="AF26" s="2863">
        <v>767.1</v>
      </c>
      <c r="AG26" s="2863">
        <v>767.1</v>
      </c>
      <c r="AH26" s="2863">
        <v>767.1</v>
      </c>
    </row>
    <row r="27" spans="5:34">
      <c r="E27" s="2477" t="s">
        <v>5152</v>
      </c>
      <c r="F27" s="2860">
        <v>481.1</v>
      </c>
      <c r="G27" s="2860">
        <v>529.1</v>
      </c>
      <c r="H27" s="2860">
        <v>515.70000000000005</v>
      </c>
      <c r="I27" s="2861">
        <v>438.4</v>
      </c>
      <c r="J27" s="2862">
        <v>456.3</v>
      </c>
      <c r="K27" s="2862">
        <v>469.2</v>
      </c>
      <c r="L27" s="2862">
        <v>453.7</v>
      </c>
      <c r="M27" s="2862">
        <v>489.5</v>
      </c>
      <c r="N27" s="2862">
        <v>425.5</v>
      </c>
      <c r="O27" s="2862">
        <v>390.1</v>
      </c>
      <c r="P27" s="2862">
        <v>401.1</v>
      </c>
      <c r="Q27" s="2862">
        <v>381.9</v>
      </c>
      <c r="R27" s="2863">
        <v>381.9</v>
      </c>
      <c r="S27" s="2863">
        <v>381.9</v>
      </c>
      <c r="T27" s="2863">
        <v>381.9</v>
      </c>
      <c r="U27" s="2863">
        <v>381.9</v>
      </c>
      <c r="V27" s="2863">
        <v>381.9</v>
      </c>
      <c r="W27" s="2863">
        <v>381.9</v>
      </c>
      <c r="X27" s="2863">
        <v>381.9</v>
      </c>
      <c r="Y27" s="2863">
        <v>381.9</v>
      </c>
      <c r="Z27" s="2863">
        <v>381.9</v>
      </c>
      <c r="AA27" s="2863">
        <v>381.9</v>
      </c>
      <c r="AB27" s="2863">
        <v>381.9</v>
      </c>
      <c r="AC27" s="2863">
        <v>381.9</v>
      </c>
      <c r="AD27" s="2863">
        <v>381.9</v>
      </c>
      <c r="AE27" s="2863">
        <v>381.9</v>
      </c>
      <c r="AF27" s="2863">
        <v>381.9</v>
      </c>
      <c r="AG27" s="2863">
        <v>381.9</v>
      </c>
      <c r="AH27" s="2863">
        <v>381.9</v>
      </c>
    </row>
    <row r="28" spans="5:34">
      <c r="E28" s="2477" t="s">
        <v>5153</v>
      </c>
      <c r="F28" s="2860">
        <v>75.5</v>
      </c>
      <c r="G28" s="2860">
        <v>57.1</v>
      </c>
      <c r="H28" s="2860">
        <v>60.7</v>
      </c>
      <c r="I28" s="2861">
        <v>58.3</v>
      </c>
      <c r="J28" s="2862">
        <v>66.900000000000006</v>
      </c>
      <c r="K28" s="2862">
        <v>58.5</v>
      </c>
      <c r="L28" s="2862">
        <v>55.6</v>
      </c>
      <c r="M28" s="2862">
        <v>50.2</v>
      </c>
      <c r="N28" s="2862">
        <v>50.5</v>
      </c>
      <c r="O28" s="2862">
        <v>50.6</v>
      </c>
      <c r="P28" s="2862">
        <v>52.1</v>
      </c>
      <c r="Q28" s="2862">
        <v>52.5</v>
      </c>
      <c r="R28" s="2863">
        <v>52.5</v>
      </c>
      <c r="S28" s="2863">
        <v>52.5</v>
      </c>
      <c r="T28" s="2863">
        <v>52.5</v>
      </c>
      <c r="U28" s="2863">
        <v>52.5</v>
      </c>
      <c r="V28" s="2863">
        <v>52.5</v>
      </c>
      <c r="W28" s="2863">
        <v>52.5</v>
      </c>
      <c r="X28" s="2863">
        <v>52.5</v>
      </c>
      <c r="Y28" s="2863">
        <v>52.5</v>
      </c>
      <c r="Z28" s="2863">
        <v>52.5</v>
      </c>
      <c r="AA28" s="2863">
        <v>52.5</v>
      </c>
      <c r="AB28" s="2863">
        <v>52.5</v>
      </c>
      <c r="AC28" s="2863">
        <v>52.5</v>
      </c>
      <c r="AD28" s="2863">
        <v>52.5</v>
      </c>
      <c r="AE28" s="2863">
        <v>52.5</v>
      </c>
      <c r="AF28" s="2863">
        <v>52.5</v>
      </c>
      <c r="AG28" s="2863">
        <v>52.5</v>
      </c>
      <c r="AH28" s="2863">
        <v>52.5</v>
      </c>
    </row>
    <row r="29" spans="5:34">
      <c r="E29" s="2477" t="s">
        <v>5154</v>
      </c>
      <c r="F29" s="2860">
        <v>1242.5999999999999</v>
      </c>
      <c r="G29" s="2860">
        <v>1235.4000000000001</v>
      </c>
      <c r="H29" s="2860">
        <v>1246.0999999999999</v>
      </c>
      <c r="I29" s="2861">
        <v>1064.8</v>
      </c>
      <c r="J29" s="2862">
        <v>1056.9000000000001</v>
      </c>
      <c r="K29" s="2862">
        <v>1278.4000000000001</v>
      </c>
      <c r="L29" s="2862">
        <v>1039.9000000000001</v>
      </c>
      <c r="M29" s="2862">
        <v>1055.3</v>
      </c>
      <c r="N29" s="2862">
        <v>949.5</v>
      </c>
      <c r="O29" s="2862">
        <v>760.7</v>
      </c>
      <c r="P29" s="2862">
        <v>961.5</v>
      </c>
      <c r="Q29" s="2862">
        <v>967.4</v>
      </c>
      <c r="R29" s="2863">
        <v>967.4</v>
      </c>
      <c r="S29" s="2863">
        <v>967.4</v>
      </c>
      <c r="T29" s="2863">
        <v>967.4</v>
      </c>
      <c r="U29" s="2863">
        <v>967.4</v>
      </c>
      <c r="V29" s="2863">
        <v>967.4</v>
      </c>
      <c r="W29" s="2863">
        <v>967.4</v>
      </c>
      <c r="X29" s="2863">
        <v>967.4</v>
      </c>
      <c r="Y29" s="2863">
        <v>967.4</v>
      </c>
      <c r="Z29" s="2863">
        <v>967.4</v>
      </c>
      <c r="AA29" s="2863">
        <v>967.4</v>
      </c>
      <c r="AB29" s="2863">
        <v>967.4</v>
      </c>
      <c r="AC29" s="2863">
        <v>967.4</v>
      </c>
      <c r="AD29" s="2863">
        <v>967.4</v>
      </c>
      <c r="AE29" s="2863">
        <v>967.4</v>
      </c>
      <c r="AF29" s="2863">
        <v>967.4</v>
      </c>
      <c r="AG29" s="2863">
        <v>967.4</v>
      </c>
      <c r="AH29" s="2863">
        <v>967.4</v>
      </c>
    </row>
    <row r="30" spans="5:34">
      <c r="E30" s="2477" t="s">
        <v>5155</v>
      </c>
      <c r="F30" s="2860">
        <v>0</v>
      </c>
      <c r="G30" s="2860">
        <v>0</v>
      </c>
      <c r="H30" s="2860">
        <v>0</v>
      </c>
      <c r="I30" s="2861">
        <v>0</v>
      </c>
      <c r="J30" s="2862">
        <v>0.1</v>
      </c>
      <c r="K30" s="2862">
        <v>6.5</v>
      </c>
      <c r="L30" s="2862">
        <v>0.1</v>
      </c>
      <c r="M30" s="2862">
        <v>0</v>
      </c>
      <c r="N30" s="2862">
        <v>4.0999999999999996</v>
      </c>
      <c r="O30" s="2862">
        <v>1.6</v>
      </c>
      <c r="P30" s="2862">
        <v>2.8</v>
      </c>
      <c r="Q30" s="2862">
        <v>4.9000000000000004</v>
      </c>
      <c r="R30" s="2863">
        <v>4.9000000000000004</v>
      </c>
      <c r="S30" s="2863">
        <v>4.9000000000000004</v>
      </c>
      <c r="T30" s="2863">
        <v>4.9000000000000004</v>
      </c>
      <c r="U30" s="2863">
        <v>4.9000000000000004</v>
      </c>
      <c r="V30" s="2863">
        <v>4.9000000000000004</v>
      </c>
      <c r="W30" s="2863">
        <v>4.9000000000000004</v>
      </c>
      <c r="X30" s="2863">
        <v>4.9000000000000004</v>
      </c>
      <c r="Y30" s="2863">
        <v>4.9000000000000004</v>
      </c>
      <c r="Z30" s="2863">
        <v>4.9000000000000004</v>
      </c>
      <c r="AA30" s="2863">
        <v>4.9000000000000004</v>
      </c>
      <c r="AB30" s="2863">
        <v>4.9000000000000004</v>
      </c>
      <c r="AC30" s="2863">
        <v>4.9000000000000004</v>
      </c>
      <c r="AD30" s="2863">
        <v>4.9000000000000004</v>
      </c>
      <c r="AE30" s="2863">
        <v>4.9000000000000004</v>
      </c>
      <c r="AF30" s="2863">
        <v>4.9000000000000004</v>
      </c>
      <c r="AG30" s="2863">
        <v>4.9000000000000004</v>
      </c>
      <c r="AH30" s="2863">
        <v>4.9000000000000004</v>
      </c>
    </row>
    <row r="31" spans="5:34">
      <c r="E31" s="2477" t="s">
        <v>5156</v>
      </c>
      <c r="F31" s="2860">
        <v>6.8</v>
      </c>
      <c r="G31" s="2860">
        <v>6.5</v>
      </c>
      <c r="H31" s="2860">
        <v>7.1</v>
      </c>
      <c r="I31" s="2861">
        <v>5.9</v>
      </c>
      <c r="J31" s="2862">
        <v>8.3000000000000007</v>
      </c>
      <c r="K31" s="2862">
        <v>5.2</v>
      </c>
      <c r="L31" s="2862">
        <v>5.2</v>
      </c>
      <c r="M31" s="2862">
        <v>3.5</v>
      </c>
      <c r="N31" s="2862">
        <v>4.2</v>
      </c>
      <c r="O31" s="2862">
        <v>1.3</v>
      </c>
      <c r="P31" s="2862">
        <v>5.3</v>
      </c>
      <c r="Q31" s="2862">
        <v>6.1</v>
      </c>
      <c r="R31" s="2863">
        <v>6.1</v>
      </c>
      <c r="S31" s="2863">
        <v>6.1</v>
      </c>
      <c r="T31" s="2863">
        <v>6.1</v>
      </c>
      <c r="U31" s="2863">
        <v>6.1</v>
      </c>
      <c r="V31" s="2863">
        <v>6.1</v>
      </c>
      <c r="W31" s="2863">
        <v>6.1</v>
      </c>
      <c r="X31" s="2863">
        <v>6.1</v>
      </c>
      <c r="Y31" s="2863">
        <v>6.1</v>
      </c>
      <c r="Z31" s="2863">
        <v>6.1</v>
      </c>
      <c r="AA31" s="2863">
        <v>6.1</v>
      </c>
      <c r="AB31" s="2863">
        <v>6.1</v>
      </c>
      <c r="AC31" s="2863">
        <v>6.1</v>
      </c>
      <c r="AD31" s="2863">
        <v>6.1</v>
      </c>
      <c r="AE31" s="2863">
        <v>6.1</v>
      </c>
      <c r="AF31" s="2863">
        <v>6.1</v>
      </c>
      <c r="AG31" s="2863">
        <v>6.1</v>
      </c>
      <c r="AH31" s="2863">
        <v>6.1</v>
      </c>
    </row>
    <row r="32" spans="5:34">
      <c r="E32" s="2477" t="s">
        <v>5157</v>
      </c>
      <c r="F32" s="2860">
        <v>39.6</v>
      </c>
      <c r="G32" s="2860">
        <v>28.8</v>
      </c>
      <c r="H32" s="2860">
        <v>20.2</v>
      </c>
      <c r="I32" s="2861">
        <v>29.9</v>
      </c>
      <c r="J32" s="2862">
        <v>30.7</v>
      </c>
      <c r="K32" s="2862">
        <v>29.7</v>
      </c>
      <c r="L32" s="2862">
        <v>14.5</v>
      </c>
      <c r="M32" s="2862">
        <v>16.399999999999999</v>
      </c>
      <c r="N32" s="2862">
        <v>20</v>
      </c>
      <c r="O32" s="2862">
        <v>20</v>
      </c>
      <c r="P32" s="2862">
        <v>19.2</v>
      </c>
      <c r="Q32" s="2862">
        <v>19.600000000000001</v>
      </c>
      <c r="R32" s="2863">
        <v>19.600000000000001</v>
      </c>
      <c r="S32" s="2863">
        <v>19.600000000000001</v>
      </c>
      <c r="T32" s="2863">
        <v>19.600000000000001</v>
      </c>
      <c r="U32" s="2863">
        <v>19.600000000000001</v>
      </c>
      <c r="V32" s="2863">
        <v>19.600000000000001</v>
      </c>
      <c r="W32" s="2863">
        <v>19.600000000000001</v>
      </c>
      <c r="X32" s="2863">
        <v>19.600000000000001</v>
      </c>
      <c r="Y32" s="2863">
        <v>19.600000000000001</v>
      </c>
      <c r="Z32" s="2863">
        <v>19.600000000000001</v>
      </c>
      <c r="AA32" s="2863">
        <v>19.600000000000001</v>
      </c>
      <c r="AB32" s="2863">
        <v>19.600000000000001</v>
      </c>
      <c r="AC32" s="2863">
        <v>19.600000000000001</v>
      </c>
      <c r="AD32" s="2863">
        <v>19.600000000000001</v>
      </c>
      <c r="AE32" s="2863">
        <v>19.600000000000001</v>
      </c>
      <c r="AF32" s="2863">
        <v>19.600000000000001</v>
      </c>
      <c r="AG32" s="2863">
        <v>19.600000000000001</v>
      </c>
      <c r="AH32" s="2863">
        <v>19.600000000000001</v>
      </c>
    </row>
    <row r="33" spans="4:34">
      <c r="E33" s="2477" t="s">
        <v>5158</v>
      </c>
      <c r="F33" s="2860">
        <v>28.5</v>
      </c>
      <c r="G33" s="2860">
        <v>36.9</v>
      </c>
      <c r="H33" s="2860">
        <v>33.200000000000003</v>
      </c>
      <c r="I33" s="2861">
        <v>27.1</v>
      </c>
      <c r="J33" s="2862">
        <v>27.8</v>
      </c>
      <c r="K33" s="2862">
        <v>27.6</v>
      </c>
      <c r="L33" s="2862">
        <v>26.2</v>
      </c>
      <c r="M33" s="2862">
        <v>25</v>
      </c>
      <c r="N33" s="2862">
        <v>24.3</v>
      </c>
      <c r="O33" s="2862">
        <v>21.1</v>
      </c>
      <c r="P33" s="2862">
        <v>19.7</v>
      </c>
      <c r="Q33" s="2862">
        <v>22.7</v>
      </c>
      <c r="R33" s="2863">
        <v>22.7</v>
      </c>
      <c r="S33" s="2863">
        <v>22.7</v>
      </c>
      <c r="T33" s="2863">
        <v>22.7</v>
      </c>
      <c r="U33" s="2863">
        <v>22.7</v>
      </c>
      <c r="V33" s="2863">
        <v>22.7</v>
      </c>
      <c r="W33" s="2863">
        <v>22.7</v>
      </c>
      <c r="X33" s="2863">
        <v>22.7</v>
      </c>
      <c r="Y33" s="2863">
        <v>22.7</v>
      </c>
      <c r="Z33" s="2863">
        <v>22.7</v>
      </c>
      <c r="AA33" s="2863">
        <v>22.7</v>
      </c>
      <c r="AB33" s="2863">
        <v>22.7</v>
      </c>
      <c r="AC33" s="2863">
        <v>22.7</v>
      </c>
      <c r="AD33" s="2863">
        <v>22.7</v>
      </c>
      <c r="AE33" s="2863">
        <v>22.7</v>
      </c>
      <c r="AF33" s="2863">
        <v>22.7</v>
      </c>
      <c r="AG33" s="2863">
        <v>22.7</v>
      </c>
      <c r="AH33" s="2863">
        <v>22.7</v>
      </c>
    </row>
    <row r="34" spans="4:34">
      <c r="E34" s="2477" t="s">
        <v>5159</v>
      </c>
      <c r="F34" s="2860">
        <v>203.8</v>
      </c>
      <c r="G34" s="2860">
        <v>211</v>
      </c>
      <c r="H34" s="2860">
        <v>193.7</v>
      </c>
      <c r="I34" s="2861">
        <v>156.5</v>
      </c>
      <c r="J34" s="2862">
        <v>155.69999999999999</v>
      </c>
      <c r="K34" s="2862">
        <v>171.4</v>
      </c>
      <c r="L34" s="2862">
        <v>168.1</v>
      </c>
      <c r="M34" s="2862">
        <v>132.69999999999999</v>
      </c>
      <c r="N34" s="2862">
        <v>139.4</v>
      </c>
      <c r="O34" s="2862">
        <v>122.7</v>
      </c>
      <c r="P34" s="2862">
        <v>133</v>
      </c>
      <c r="Q34" s="2862">
        <v>178.6</v>
      </c>
      <c r="R34" s="2863">
        <v>178.6</v>
      </c>
      <c r="S34" s="2863">
        <v>178.6</v>
      </c>
      <c r="T34" s="2863">
        <v>178.6</v>
      </c>
      <c r="U34" s="2863">
        <v>178.6</v>
      </c>
      <c r="V34" s="2863">
        <v>178.6</v>
      </c>
      <c r="W34" s="2863">
        <v>178.6</v>
      </c>
      <c r="X34" s="2863">
        <v>178.6</v>
      </c>
      <c r="Y34" s="2863">
        <v>178.6</v>
      </c>
      <c r="Z34" s="2863">
        <v>178.6</v>
      </c>
      <c r="AA34" s="2863">
        <v>178.6</v>
      </c>
      <c r="AB34" s="2863">
        <v>178.6</v>
      </c>
      <c r="AC34" s="2863">
        <v>178.6</v>
      </c>
      <c r="AD34" s="2863">
        <v>178.6</v>
      </c>
      <c r="AE34" s="2863">
        <v>178.6</v>
      </c>
      <c r="AF34" s="2863">
        <v>178.6</v>
      </c>
      <c r="AG34" s="2863">
        <v>178.6</v>
      </c>
      <c r="AH34" s="2863">
        <v>178.6</v>
      </c>
    </row>
    <row r="35" spans="4:34">
      <c r="E35" s="2477" t="s">
        <v>5160</v>
      </c>
      <c r="F35" s="2860">
        <v>38.799999999999997</v>
      </c>
      <c r="G35" s="2860">
        <v>43.4</v>
      </c>
      <c r="H35" s="2860">
        <v>45.9</v>
      </c>
      <c r="I35" s="2861">
        <v>42.1</v>
      </c>
      <c r="J35" s="2862">
        <v>41.8</v>
      </c>
      <c r="K35" s="2862">
        <v>41.6</v>
      </c>
      <c r="L35" s="2862">
        <v>35.5</v>
      </c>
      <c r="M35" s="2862">
        <v>39.299999999999997</v>
      </c>
      <c r="N35" s="2862">
        <v>42.8</v>
      </c>
      <c r="O35" s="2862">
        <v>35.5</v>
      </c>
      <c r="P35" s="2862">
        <v>36.200000000000003</v>
      </c>
      <c r="Q35" s="2862">
        <v>34.1</v>
      </c>
      <c r="R35" s="2863">
        <v>34.1</v>
      </c>
      <c r="S35" s="2863">
        <v>34.1</v>
      </c>
      <c r="T35" s="2863">
        <v>34.1</v>
      </c>
      <c r="U35" s="2863">
        <v>34.1</v>
      </c>
      <c r="V35" s="2863">
        <v>34.1</v>
      </c>
      <c r="W35" s="2863">
        <v>34.1</v>
      </c>
      <c r="X35" s="2863">
        <v>34.1</v>
      </c>
      <c r="Y35" s="2863">
        <v>34.1</v>
      </c>
      <c r="Z35" s="2863">
        <v>34.1</v>
      </c>
      <c r="AA35" s="2863">
        <v>34.1</v>
      </c>
      <c r="AB35" s="2863">
        <v>34.1</v>
      </c>
      <c r="AC35" s="2863">
        <v>34.1</v>
      </c>
      <c r="AD35" s="2863">
        <v>34.1</v>
      </c>
      <c r="AE35" s="2863">
        <v>34.1</v>
      </c>
      <c r="AF35" s="2863">
        <v>34.1</v>
      </c>
      <c r="AG35" s="2863">
        <v>34.1</v>
      </c>
      <c r="AH35" s="2863">
        <v>34.1</v>
      </c>
    </row>
    <row r="36" spans="4:34">
      <c r="E36" s="2477" t="s">
        <v>5161</v>
      </c>
      <c r="F36" s="2860">
        <v>45.3</v>
      </c>
      <c r="G36" s="2860">
        <v>70.900000000000006</v>
      </c>
      <c r="H36" s="2860">
        <v>47.5</v>
      </c>
      <c r="I36" s="2861">
        <v>35.799999999999997</v>
      </c>
      <c r="J36" s="2862">
        <v>42.3</v>
      </c>
      <c r="K36" s="2862">
        <v>63.8</v>
      </c>
      <c r="L36" s="2862">
        <v>36.9</v>
      </c>
      <c r="M36" s="2862">
        <v>27.6</v>
      </c>
      <c r="N36" s="2862">
        <v>22.9</v>
      </c>
      <c r="O36" s="2862">
        <v>20.399999999999999</v>
      </c>
      <c r="P36" s="2862">
        <v>15.2</v>
      </c>
      <c r="Q36" s="2862">
        <v>16.100000000000001</v>
      </c>
      <c r="R36" s="2863">
        <v>16.100000000000001</v>
      </c>
      <c r="S36" s="2863">
        <v>16.100000000000001</v>
      </c>
      <c r="T36" s="2863">
        <v>16.100000000000001</v>
      </c>
      <c r="U36" s="2863">
        <v>16.100000000000001</v>
      </c>
      <c r="V36" s="2863">
        <v>16.100000000000001</v>
      </c>
      <c r="W36" s="2863">
        <v>16.100000000000001</v>
      </c>
      <c r="X36" s="2863">
        <v>16.100000000000001</v>
      </c>
      <c r="Y36" s="2863">
        <v>16.100000000000001</v>
      </c>
      <c r="Z36" s="2863">
        <v>16.100000000000001</v>
      </c>
      <c r="AA36" s="2863">
        <v>16.100000000000001</v>
      </c>
      <c r="AB36" s="2863">
        <v>16.100000000000001</v>
      </c>
      <c r="AC36" s="2863">
        <v>16.100000000000001</v>
      </c>
      <c r="AD36" s="2863">
        <v>16.100000000000001</v>
      </c>
      <c r="AE36" s="2863">
        <v>16.100000000000001</v>
      </c>
      <c r="AF36" s="2863">
        <v>16.100000000000001</v>
      </c>
      <c r="AG36" s="2863">
        <v>16.100000000000001</v>
      </c>
      <c r="AH36" s="2863">
        <v>16.100000000000001</v>
      </c>
    </row>
    <row r="37" spans="4:34">
      <c r="E37" s="2477" t="s">
        <v>5162</v>
      </c>
      <c r="F37" s="2860">
        <v>256</v>
      </c>
      <c r="G37" s="2860">
        <v>260.5</v>
      </c>
      <c r="H37" s="2860">
        <v>258.5</v>
      </c>
      <c r="I37" s="2861">
        <v>276.5</v>
      </c>
      <c r="J37" s="2862">
        <v>275.8</v>
      </c>
      <c r="K37" s="2862">
        <v>262.3</v>
      </c>
      <c r="L37" s="2862">
        <v>243.3</v>
      </c>
      <c r="M37" s="2862">
        <v>221.3</v>
      </c>
      <c r="N37" s="2862">
        <v>221.2</v>
      </c>
      <c r="O37" s="2862">
        <v>214.6</v>
      </c>
      <c r="P37" s="2862">
        <v>222.6</v>
      </c>
      <c r="Q37" s="2862">
        <v>230.2</v>
      </c>
      <c r="R37" s="2863">
        <v>230.2</v>
      </c>
      <c r="S37" s="2863">
        <v>230.2</v>
      </c>
      <c r="T37" s="2863">
        <v>230.2</v>
      </c>
      <c r="U37" s="2863">
        <v>230.2</v>
      </c>
      <c r="V37" s="2863">
        <v>230.2</v>
      </c>
      <c r="W37" s="2863">
        <v>230.2</v>
      </c>
      <c r="X37" s="2863">
        <v>230.2</v>
      </c>
      <c r="Y37" s="2863">
        <v>230.2</v>
      </c>
      <c r="Z37" s="2863">
        <v>230.2</v>
      </c>
      <c r="AA37" s="2863">
        <v>230.2</v>
      </c>
      <c r="AB37" s="2863">
        <v>230.2</v>
      </c>
      <c r="AC37" s="2863">
        <v>230.2</v>
      </c>
      <c r="AD37" s="2863">
        <v>230.2</v>
      </c>
      <c r="AE37" s="2863">
        <v>230.2</v>
      </c>
      <c r="AF37" s="2863">
        <v>230.2</v>
      </c>
      <c r="AG37" s="2863">
        <v>230.2</v>
      </c>
      <c r="AH37" s="2863">
        <v>230.2</v>
      </c>
    </row>
    <row r="38" spans="4:34">
      <c r="E38" s="2477" t="s">
        <v>5163</v>
      </c>
      <c r="F38" s="2860">
        <v>263.10000000000002</v>
      </c>
      <c r="G38" s="2860">
        <v>252.2</v>
      </c>
      <c r="H38" s="2860">
        <v>265.10000000000002</v>
      </c>
      <c r="I38" s="2861">
        <v>273.5</v>
      </c>
      <c r="J38" s="2862">
        <v>290.2</v>
      </c>
      <c r="K38" s="2862">
        <v>289.10000000000002</v>
      </c>
      <c r="L38" s="2862">
        <v>271</v>
      </c>
      <c r="M38" s="2862">
        <v>214.4</v>
      </c>
      <c r="N38" s="2862">
        <v>199.5</v>
      </c>
      <c r="O38" s="2862">
        <v>179.3</v>
      </c>
      <c r="P38" s="2862">
        <v>193.5</v>
      </c>
      <c r="Q38" s="2862">
        <v>198.6</v>
      </c>
      <c r="R38" s="2863">
        <v>198.6</v>
      </c>
      <c r="S38" s="2863">
        <v>198.6</v>
      </c>
      <c r="T38" s="2863">
        <v>198.6</v>
      </c>
      <c r="U38" s="2863">
        <v>198.6</v>
      </c>
      <c r="V38" s="2863">
        <v>198.6</v>
      </c>
      <c r="W38" s="2863">
        <v>198.6</v>
      </c>
      <c r="X38" s="2863">
        <v>198.6</v>
      </c>
      <c r="Y38" s="2863">
        <v>198.6</v>
      </c>
      <c r="Z38" s="2863">
        <v>198.6</v>
      </c>
      <c r="AA38" s="2863">
        <v>198.6</v>
      </c>
      <c r="AB38" s="2863">
        <v>198.6</v>
      </c>
      <c r="AC38" s="2863">
        <v>198.6</v>
      </c>
      <c r="AD38" s="2863">
        <v>198.6</v>
      </c>
      <c r="AE38" s="2863">
        <v>198.6</v>
      </c>
      <c r="AF38" s="2863">
        <v>198.6</v>
      </c>
      <c r="AG38" s="2863">
        <v>198.6</v>
      </c>
      <c r="AH38" s="2863">
        <v>198.6</v>
      </c>
    </row>
    <row r="39" spans="4:34" ht="15.75">
      <c r="E39" s="2864" t="s">
        <v>37</v>
      </c>
      <c r="F39" s="2865">
        <v>4435.3000000000011</v>
      </c>
      <c r="G39" s="2865">
        <v>4515.1000000000004</v>
      </c>
      <c r="H39" s="2865">
        <v>4686.8999999999996</v>
      </c>
      <c r="I39" s="2865">
        <v>4073.8</v>
      </c>
      <c r="J39" s="2865">
        <v>4067.3000000000006</v>
      </c>
      <c r="K39" s="2865">
        <v>4673.8</v>
      </c>
      <c r="L39" s="2865">
        <v>4239.6999999999989</v>
      </c>
      <c r="M39" s="2865">
        <v>3927.6</v>
      </c>
      <c r="N39" s="2866">
        <v>3575.3</v>
      </c>
      <c r="O39" s="2866">
        <v>3058.3999999999996</v>
      </c>
      <c r="P39" s="2866">
        <v>3518.3999999999992</v>
      </c>
      <c r="Q39" s="2866">
        <v>3881.9999999999991</v>
      </c>
      <c r="R39" s="2867">
        <v>3881.9999999999991</v>
      </c>
      <c r="S39" s="2867">
        <v>3881.9999999999991</v>
      </c>
      <c r="T39" s="2867">
        <v>3881.9999999999991</v>
      </c>
      <c r="U39" s="2867">
        <v>3881.9999999999991</v>
      </c>
      <c r="V39" s="2867">
        <v>3881.9999999999991</v>
      </c>
      <c r="W39" s="2867">
        <v>3881.9999999999991</v>
      </c>
      <c r="X39" s="2867">
        <v>3881.9999999999991</v>
      </c>
      <c r="Y39" s="2867">
        <v>3881.9999999999991</v>
      </c>
      <c r="Z39" s="2867">
        <v>3881.9999999999991</v>
      </c>
      <c r="AA39" s="2867">
        <v>3881.9999999999991</v>
      </c>
      <c r="AB39" s="2867">
        <v>3881.9999999999991</v>
      </c>
      <c r="AC39" s="2867">
        <v>3881.9999999999991</v>
      </c>
      <c r="AD39" s="2867">
        <v>3881.9999999999991</v>
      </c>
      <c r="AE39" s="2867">
        <v>3881.9999999999991</v>
      </c>
      <c r="AF39" s="2867">
        <v>3881.9999999999991</v>
      </c>
      <c r="AG39" s="2867">
        <v>3881.9999999999991</v>
      </c>
      <c r="AH39" s="2867">
        <v>3881.9999999999991</v>
      </c>
    </row>
    <row r="42" spans="4:34" ht="15.75">
      <c r="D42" s="2864" t="s">
        <v>5164</v>
      </c>
      <c r="I42" s="2868"/>
    </row>
    <row r="43" spans="4:34">
      <c r="E43" s="2477" t="s">
        <v>5165</v>
      </c>
      <c r="F43" s="2869">
        <v>2264857.1999999997</v>
      </c>
      <c r="G43" s="2869">
        <v>2141465.2999999998</v>
      </c>
      <c r="H43" s="2869">
        <v>2286297.9</v>
      </c>
      <c r="I43" s="2869">
        <v>1781598.7</v>
      </c>
      <c r="J43" s="2869">
        <v>1894179.4</v>
      </c>
      <c r="K43" s="2869">
        <v>2345453.7999999998</v>
      </c>
      <c r="L43" s="2869">
        <v>2213116.5</v>
      </c>
      <c r="M43" s="2869">
        <v>1921151.1</v>
      </c>
      <c r="N43" s="2869">
        <v>1658820.5000000002</v>
      </c>
      <c r="O43" s="2869">
        <v>1429708.4000000004</v>
      </c>
      <c r="P43" s="2869">
        <v>1745641.4</v>
      </c>
      <c r="Q43" s="2869">
        <v>1924555.4000000004</v>
      </c>
      <c r="R43" s="2869">
        <v>1778607.8280085693</v>
      </c>
      <c r="S43" s="2869">
        <v>1771934.8071338162</v>
      </c>
      <c r="T43" s="2869">
        <v>1744621.8429439319</v>
      </c>
      <c r="U43" s="2869">
        <v>1751511.4125558403</v>
      </c>
      <c r="V43" s="2869">
        <v>1745105.9882197585</v>
      </c>
      <c r="W43" s="2869">
        <v>1766199.4197775696</v>
      </c>
      <c r="X43" s="2869">
        <v>1727483.7571002305</v>
      </c>
      <c r="Y43" s="2869">
        <v>1749197.5077637434</v>
      </c>
      <c r="Z43" s="2869">
        <v>1750418.6196600758</v>
      </c>
      <c r="AA43" s="2869">
        <v>1749712.0917229676</v>
      </c>
      <c r="AB43" s="2869">
        <v>1754087.4310763106</v>
      </c>
      <c r="AC43" s="2869">
        <v>1746698.8676242083</v>
      </c>
      <c r="AD43" s="2869">
        <v>1750724.6891000625</v>
      </c>
      <c r="AE43" s="2869">
        <v>1750613.0702841678</v>
      </c>
      <c r="AF43" s="2869">
        <v>1750677.0763692188</v>
      </c>
      <c r="AG43" s="2869">
        <v>1750581.6496778266</v>
      </c>
      <c r="AH43" s="2869">
        <v>1752425.400091703</v>
      </c>
    </row>
    <row r="44" spans="4:34">
      <c r="E44" s="2477" t="s">
        <v>5166</v>
      </c>
      <c r="F44" s="2869">
        <v>1337982.166666667</v>
      </c>
      <c r="G44" s="2869">
        <v>1362055.166666667</v>
      </c>
      <c r="H44" s="2869">
        <v>1413881.5</v>
      </c>
      <c r="I44" s="2869">
        <v>1228929.6666666667</v>
      </c>
      <c r="J44" s="2869">
        <v>1226968.8333333337</v>
      </c>
      <c r="K44" s="2869">
        <v>1409929.6666666667</v>
      </c>
      <c r="L44" s="2869">
        <v>1278976.1666666665</v>
      </c>
      <c r="M44" s="2869">
        <v>1184826</v>
      </c>
      <c r="N44" s="2869">
        <v>1078548.8333333335</v>
      </c>
      <c r="O44" s="2869">
        <v>922617.33333333326</v>
      </c>
      <c r="P44" s="2869">
        <v>1061384</v>
      </c>
      <c r="Q44" s="2869">
        <v>1171069.9999999998</v>
      </c>
      <c r="R44" s="2869">
        <v>1171069.9999999998</v>
      </c>
      <c r="S44" s="2869">
        <v>1171069.9999999998</v>
      </c>
      <c r="T44" s="2869">
        <v>1171069.9999999998</v>
      </c>
      <c r="U44" s="2869">
        <v>1171069.9999999998</v>
      </c>
      <c r="V44" s="2869">
        <v>1171069.9999999998</v>
      </c>
      <c r="W44" s="2869">
        <v>1171069.9999999998</v>
      </c>
      <c r="X44" s="2869">
        <v>1171069.9999999998</v>
      </c>
      <c r="Y44" s="2869">
        <v>1171069.9999999998</v>
      </c>
      <c r="Z44" s="2869">
        <v>1171069.9999999998</v>
      </c>
      <c r="AA44" s="2869">
        <v>1171069.9999999998</v>
      </c>
      <c r="AB44" s="2869">
        <v>1171069.9999999998</v>
      </c>
      <c r="AC44" s="2869">
        <v>1171069.9999999998</v>
      </c>
      <c r="AD44" s="2869">
        <v>1171069.9999999998</v>
      </c>
      <c r="AE44" s="2869">
        <v>1171069.9999999998</v>
      </c>
      <c r="AF44" s="2869">
        <v>1171069.9999999998</v>
      </c>
      <c r="AG44" s="2869">
        <v>1171069.9999999998</v>
      </c>
      <c r="AH44" s="2869">
        <v>1171069.9999999998</v>
      </c>
    </row>
    <row r="45" spans="4:34">
      <c r="E45" s="2477" t="s">
        <v>5167</v>
      </c>
      <c r="F45" s="2870">
        <v>0.5907578485154239</v>
      </c>
      <c r="G45" s="2870">
        <v>0.63603886865066972</v>
      </c>
      <c r="H45" s="2870">
        <v>0.61841525550979159</v>
      </c>
      <c r="I45" s="2870">
        <v>0.68979039256520946</v>
      </c>
      <c r="J45" s="2870">
        <v>0.64775745810208563</v>
      </c>
      <c r="K45" s="2870">
        <v>0.60113299467534465</v>
      </c>
      <c r="L45" s="2870">
        <v>0.57790729347807335</v>
      </c>
      <c r="M45" s="2870">
        <v>0.61672712781415262</v>
      </c>
      <c r="N45" s="2870">
        <v>0.65019020040645348</v>
      </c>
      <c r="O45" s="2870">
        <v>0.64531853721593369</v>
      </c>
      <c r="P45" s="2870">
        <v>0.60801949357983831</v>
      </c>
      <c r="Q45" s="2870">
        <v>0.60848858910478731</v>
      </c>
      <c r="R45" s="2870">
        <v>0.65841945681257708</v>
      </c>
      <c r="S45" s="2870">
        <v>0.660899032676184</v>
      </c>
      <c r="T45" s="2870">
        <v>0.67124575147121734</v>
      </c>
      <c r="U45" s="2870">
        <v>0.6686054065106839</v>
      </c>
      <c r="V45" s="2870">
        <v>0.67105952756178888</v>
      </c>
      <c r="W45" s="2870">
        <v>0.66304517309120237</v>
      </c>
      <c r="X45" s="2870">
        <v>0.67790507157402635</v>
      </c>
      <c r="Y45" s="2870">
        <v>0.6694898630956494</v>
      </c>
      <c r="Z45" s="2870">
        <v>0.66902281936844166</v>
      </c>
      <c r="AA45" s="2870">
        <v>0.66929296856309073</v>
      </c>
      <c r="AB45" s="2870">
        <v>0.66762350567749607</v>
      </c>
      <c r="AC45" s="2870">
        <v>0.67044756351897306</v>
      </c>
      <c r="AD45" s="2870">
        <v>0.66890585783763257</v>
      </c>
      <c r="AE45" s="2870">
        <v>0.66894850717063714</v>
      </c>
      <c r="AF45" s="2870">
        <v>0.66892404990457555</v>
      </c>
      <c r="AG45" s="2870">
        <v>0.66896051390434774</v>
      </c>
      <c r="AH45" s="2870">
        <v>0.66825669151948985</v>
      </c>
    </row>
    <row r="46" spans="4:34">
      <c r="E46" s="2477" t="s">
        <v>5168</v>
      </c>
      <c r="F46" s="2871">
        <v>0.63</v>
      </c>
    </row>
    <row r="47" spans="4:34">
      <c r="F47" s="2872">
        <v>3713.2920574258696</v>
      </c>
    </row>
    <row r="48" spans="4:34" ht="15.75">
      <c r="D48" s="2864" t="s">
        <v>5169</v>
      </c>
      <c r="F48" s="2871"/>
    </row>
    <row r="49" spans="4:34">
      <c r="E49" s="2873" t="s">
        <v>5169</v>
      </c>
      <c r="F49" s="2869">
        <v>1426860.0359999998</v>
      </c>
      <c r="G49" s="2869">
        <v>1349123.139</v>
      </c>
      <c r="H49" s="2869">
        <v>1440367.6769999999</v>
      </c>
      <c r="I49" s="2869">
        <v>1122407.1809999999</v>
      </c>
      <c r="J49" s="2869">
        <v>1193333.0219999999</v>
      </c>
      <c r="K49" s="2869">
        <v>1477635.8939999999</v>
      </c>
      <c r="L49" s="2869">
        <v>1394263.395</v>
      </c>
      <c r="M49" s="2869">
        <v>1210325.193</v>
      </c>
      <c r="N49" s="2869">
        <v>1045056.9150000002</v>
      </c>
      <c r="O49" s="2869">
        <v>900716.29200000025</v>
      </c>
      <c r="P49" s="2869">
        <v>1099754.0819999999</v>
      </c>
      <c r="Q49" s="2869">
        <v>1212469.9020000002</v>
      </c>
      <c r="R49" s="2869">
        <v>1120522.9316453987</v>
      </c>
      <c r="S49" s="2869">
        <v>1116318.9284943042</v>
      </c>
      <c r="T49" s="2869">
        <v>1099111.7610546772</v>
      </c>
      <c r="U49" s="2869">
        <v>1103452.1899101795</v>
      </c>
      <c r="V49" s="2869">
        <v>1099416.7725784478</v>
      </c>
      <c r="W49" s="2869">
        <v>1112705.6344598688</v>
      </c>
      <c r="X49" s="2869">
        <v>1088314.7669731453</v>
      </c>
      <c r="Y49" s="2869">
        <v>1101994.4298911584</v>
      </c>
      <c r="Z49" s="2869">
        <v>1102763.7303858476</v>
      </c>
      <c r="AA49" s="2869">
        <v>1102318.6177854696</v>
      </c>
      <c r="AB49" s="2869">
        <v>1105075.0815780757</v>
      </c>
      <c r="AC49" s="2869">
        <v>1100420.2866032512</v>
      </c>
      <c r="AD49" s="2869">
        <v>1102956.5541330394</v>
      </c>
      <c r="AE49" s="2869">
        <v>1102886.2342790258</v>
      </c>
      <c r="AF49" s="2869">
        <v>1102926.5581126078</v>
      </c>
      <c r="AG49" s="2869">
        <v>1102866.4392970307</v>
      </c>
      <c r="AH49" s="2869">
        <v>1104028.0020577728</v>
      </c>
    </row>
    <row r="50" spans="4:34">
      <c r="E50" s="2477" t="s">
        <v>5170</v>
      </c>
      <c r="F50" s="2869">
        <v>7899.2756572329909</v>
      </c>
      <c r="G50" s="2869">
        <v>167.237339571441</v>
      </c>
      <c r="H50" s="2869">
        <v>701.51757207532421</v>
      </c>
      <c r="I50" s="2869">
        <v>11347.039952605252</v>
      </c>
      <c r="J50" s="2869">
        <v>1131.3678040516293</v>
      </c>
      <c r="K50" s="2869">
        <v>4584.1332197129832</v>
      </c>
      <c r="L50" s="2869">
        <v>13291.145016782177</v>
      </c>
      <c r="M50" s="2869">
        <v>650.20884365124755</v>
      </c>
      <c r="N50" s="2869">
        <v>1121.7085936466697</v>
      </c>
      <c r="O50" s="2869">
        <v>479.6556114843608</v>
      </c>
      <c r="P50" s="2869">
        <v>1472.2631926867191</v>
      </c>
      <c r="Q50" s="2869">
        <v>1713.9518856096427</v>
      </c>
      <c r="R50" s="2869">
        <v>2555.0061192447101</v>
      </c>
      <c r="S50" s="2869">
        <v>2997.6798310217905</v>
      </c>
      <c r="T50" s="2869">
        <v>5177.9881521121388</v>
      </c>
      <c r="U50" s="2869">
        <v>4572.1682413430035</v>
      </c>
      <c r="V50" s="2869">
        <v>5134.1849999246433</v>
      </c>
      <c r="W50" s="2869">
        <v>3406.3991649020304</v>
      </c>
      <c r="X50" s="2869">
        <v>6848.428593328983</v>
      </c>
      <c r="Y50" s="2869">
        <v>4771.4343858614648</v>
      </c>
      <c r="Z50" s="2869">
        <v>4665.7464686012445</v>
      </c>
      <c r="AA50" s="2869">
        <v>4726.7525564084108</v>
      </c>
      <c r="AB50" s="2869">
        <v>4355.3292575164187</v>
      </c>
      <c r="AC50" s="2869">
        <v>4991.3820030427087</v>
      </c>
      <c r="AD50" s="2869">
        <v>4639.4415078713364</v>
      </c>
      <c r="AE50" s="2869">
        <v>4649.0259078926629</v>
      </c>
      <c r="AF50" s="2869">
        <v>4643.5286722603651</v>
      </c>
      <c r="AG50" s="2869">
        <v>4651.7256925635893</v>
      </c>
      <c r="AH50" s="2869">
        <v>4494.6294880855612</v>
      </c>
    </row>
    <row r="51" spans="4:34">
      <c r="E51" s="2477" t="s">
        <v>5171</v>
      </c>
      <c r="F51" s="2874">
        <v>4201.3915769341893</v>
      </c>
      <c r="G51" s="2869"/>
      <c r="H51" s="2869"/>
      <c r="I51" s="2869"/>
      <c r="J51" s="2869"/>
      <c r="K51" s="2869"/>
      <c r="L51" s="2869"/>
      <c r="M51" s="2869"/>
      <c r="N51" s="2869"/>
      <c r="O51" s="2869"/>
      <c r="P51" s="2869"/>
      <c r="Q51" s="2869"/>
      <c r="R51" s="2869"/>
      <c r="S51" s="2869"/>
      <c r="T51" s="2869"/>
      <c r="U51" s="2869"/>
      <c r="V51" s="2869"/>
      <c r="W51" s="2869"/>
      <c r="X51" s="2869"/>
      <c r="Y51" s="2869"/>
      <c r="Z51" s="2869"/>
      <c r="AA51" s="2869"/>
      <c r="AB51" s="2869"/>
      <c r="AC51" s="2869"/>
      <c r="AD51" s="2869"/>
      <c r="AE51" s="2869"/>
      <c r="AF51" s="2869"/>
      <c r="AG51" s="2869"/>
      <c r="AH51" s="2869"/>
    </row>
    <row r="52" spans="4:34">
      <c r="E52" s="2477" t="s">
        <v>5172</v>
      </c>
      <c r="F52" s="2874">
        <v>4729.922771270717</v>
      </c>
      <c r="G52" s="2874">
        <v>4472.2313999999997</v>
      </c>
      <c r="H52" s="2874">
        <v>4774.6994817679551</v>
      </c>
      <c r="I52" s="2874">
        <v>3720.6867878453031</v>
      </c>
      <c r="J52" s="2874">
        <v>3955.8000729281762</v>
      </c>
      <c r="K52" s="2874">
        <v>4898.2405325966847</v>
      </c>
      <c r="L52" s="2874">
        <v>4621.8676077348064</v>
      </c>
      <c r="M52" s="2874">
        <v>4012.1277116022097</v>
      </c>
      <c r="N52" s="2874">
        <v>3464.277066298343</v>
      </c>
      <c r="O52" s="2874">
        <v>2985.799862983426</v>
      </c>
      <c r="P52" s="2874">
        <v>3645.5936419889499</v>
      </c>
      <c r="Q52" s="2874">
        <v>4019.2372441988955</v>
      </c>
      <c r="R52" s="2874">
        <v>3714.4406573880619</v>
      </c>
      <c r="S52" s="2874">
        <v>3700.5047353402347</v>
      </c>
      <c r="T52" s="2874">
        <v>3643.4644012862227</v>
      </c>
      <c r="U52" s="2874">
        <v>3657.8525632381638</v>
      </c>
      <c r="V52" s="2874">
        <v>3644.4754892103242</v>
      </c>
      <c r="W52" s="2874">
        <v>3688.5269650603382</v>
      </c>
      <c r="X52" s="2874">
        <v>3607.6732606844594</v>
      </c>
      <c r="Y52" s="2874">
        <v>3653.02020958395</v>
      </c>
      <c r="Z52" s="2874">
        <v>3655.5703769696602</v>
      </c>
      <c r="AA52" s="2874">
        <v>3654.0948655871921</v>
      </c>
      <c r="AB52" s="2874">
        <v>3663.2323146234548</v>
      </c>
      <c r="AC52" s="2874">
        <v>3647.8020550384017</v>
      </c>
      <c r="AD52" s="2874">
        <v>3656.2095717117327</v>
      </c>
      <c r="AE52" s="2874">
        <v>3655.9764672232895</v>
      </c>
      <c r="AF52" s="2874">
        <v>3656.11013738986</v>
      </c>
      <c r="AG52" s="2874">
        <v>3655.910848498444</v>
      </c>
      <c r="AH52" s="2874">
        <v>3659.7613327881968</v>
      </c>
    </row>
    <row r="53" spans="4:34" ht="15.75">
      <c r="D53" s="2864"/>
      <c r="F53" s="2875"/>
      <c r="G53" s="2869"/>
      <c r="H53" s="2869"/>
      <c r="I53" s="2869"/>
      <c r="J53" s="2869"/>
      <c r="K53" s="2869"/>
      <c r="L53" s="2869"/>
      <c r="M53" s="2869"/>
      <c r="N53" s="2869"/>
      <c r="O53" s="2869"/>
      <c r="P53" s="2869"/>
      <c r="Q53" s="2869"/>
      <c r="R53" s="2869"/>
      <c r="S53" s="2869"/>
      <c r="T53" s="2869"/>
      <c r="U53" s="2869"/>
      <c r="V53" s="2869"/>
      <c r="W53" s="2869"/>
      <c r="X53" s="2869"/>
      <c r="Y53" s="2869"/>
      <c r="Z53" s="2869"/>
      <c r="AA53" s="2869"/>
      <c r="AB53" s="2869"/>
      <c r="AC53" s="2869"/>
      <c r="AD53" s="2869"/>
      <c r="AE53" s="2869"/>
      <c r="AF53" s="2869"/>
      <c r="AG53" s="2869"/>
      <c r="AH53" s="2869"/>
    </row>
    <row r="54" spans="4:34">
      <c r="F54" s="2875"/>
      <c r="G54" s="2869"/>
      <c r="H54" s="2869"/>
      <c r="I54" s="2869"/>
      <c r="J54" s="2869"/>
      <c r="K54" s="2869"/>
      <c r="L54" s="2869"/>
      <c r="M54" s="2869"/>
      <c r="N54" s="2869"/>
      <c r="O54" s="2869"/>
      <c r="P54" s="2869"/>
      <c r="Q54" s="2869"/>
      <c r="R54" s="2869"/>
      <c r="S54" s="2869"/>
      <c r="T54" s="2869"/>
      <c r="U54" s="2869"/>
      <c r="V54" s="2869"/>
      <c r="W54" s="2869"/>
      <c r="X54" s="2869"/>
      <c r="Y54" s="2869"/>
      <c r="Z54" s="2869"/>
      <c r="AA54" s="2869"/>
      <c r="AB54" s="2869"/>
      <c r="AC54" s="2869"/>
      <c r="AD54" s="2869"/>
      <c r="AE54" s="2869"/>
      <c r="AF54" s="2869"/>
      <c r="AG54" s="2869"/>
      <c r="AH54" s="2869"/>
    </row>
    <row r="55" spans="4:34">
      <c r="F55" s="2869"/>
      <c r="G55" s="2876"/>
      <c r="H55" s="2876"/>
      <c r="I55" s="2876"/>
      <c r="J55" s="2876"/>
      <c r="K55" s="2876"/>
      <c r="L55" s="2876"/>
      <c r="M55" s="2876"/>
      <c r="N55" s="2876"/>
      <c r="O55" s="2876"/>
      <c r="P55" s="2876"/>
      <c r="Q55" s="2876"/>
      <c r="R55" s="2876"/>
      <c r="S55" s="2876"/>
      <c r="T55" s="2876"/>
      <c r="U55" s="2876"/>
      <c r="V55" s="2876"/>
      <c r="W55" s="2876"/>
      <c r="X55" s="2876"/>
      <c r="Y55" s="2876"/>
      <c r="Z55" s="2876"/>
      <c r="AA55" s="2876"/>
      <c r="AB55" s="2876"/>
      <c r="AC55" s="2876"/>
      <c r="AD55" s="2876"/>
      <c r="AE55" s="2876"/>
      <c r="AF55" s="2876"/>
      <c r="AG55" s="2876"/>
      <c r="AH55" s="2876"/>
    </row>
    <row r="56" spans="4:34">
      <c r="F56" s="2869"/>
      <c r="G56" s="2869"/>
      <c r="H56" s="2869"/>
      <c r="I56" s="2869"/>
      <c r="J56" s="2869"/>
      <c r="K56" s="2869"/>
      <c r="L56" s="2869"/>
      <c r="M56" s="2869"/>
      <c r="N56" s="2869"/>
      <c r="O56" s="2869"/>
      <c r="P56" s="2869"/>
      <c r="Q56" s="2869"/>
      <c r="R56" s="2869"/>
      <c r="S56" s="2869"/>
      <c r="T56" s="2869"/>
      <c r="U56" s="2869"/>
      <c r="V56" s="2869"/>
      <c r="W56" s="2869"/>
      <c r="X56" s="2869"/>
      <c r="Y56" s="2869"/>
      <c r="Z56" s="2869"/>
      <c r="AA56" s="2869"/>
      <c r="AB56" s="2869"/>
      <c r="AC56" s="2869"/>
      <c r="AD56" s="2869"/>
      <c r="AE56" s="2869"/>
      <c r="AF56" s="2869"/>
      <c r="AG56" s="2869"/>
      <c r="AH56" s="2869"/>
    </row>
    <row r="57" spans="4:34">
      <c r="F57" s="2874"/>
    </row>
    <row r="58" spans="4:34">
      <c r="F58" s="1512"/>
      <c r="G58" s="1512"/>
      <c r="H58" s="1512"/>
      <c r="I58" s="1512"/>
      <c r="J58" s="1512"/>
      <c r="K58" s="1512"/>
      <c r="L58" s="1512"/>
      <c r="M58" s="1512"/>
      <c r="N58" s="1512"/>
      <c r="O58" s="1512"/>
      <c r="P58" s="1512"/>
      <c r="Q58" s="1512"/>
      <c r="R58" s="1512"/>
      <c r="S58" s="1512"/>
      <c r="T58" s="1512"/>
      <c r="U58" s="1512"/>
      <c r="V58" s="1512"/>
      <c r="W58" s="1512"/>
      <c r="X58" s="1512"/>
      <c r="Y58" s="1512"/>
      <c r="Z58" s="1512"/>
      <c r="AA58" s="1512"/>
      <c r="AB58" s="1512"/>
      <c r="AC58" s="1512"/>
      <c r="AD58" s="1512"/>
      <c r="AE58" s="1512"/>
      <c r="AF58" s="1512"/>
      <c r="AG58" s="1512"/>
      <c r="AH58" s="1512"/>
    </row>
    <row r="80" spans="5:5">
      <c r="E80" s="2477" t="s">
        <v>5173</v>
      </c>
    </row>
    <row r="81" spans="5:34" ht="15.75">
      <c r="E81" s="2858" t="s">
        <v>547</v>
      </c>
      <c r="F81" s="2859">
        <v>2002</v>
      </c>
      <c r="G81" s="2859">
        <v>2003</v>
      </c>
      <c r="H81" s="2859">
        <v>2004</v>
      </c>
      <c r="I81" s="2859">
        <v>2005</v>
      </c>
      <c r="J81" s="2859">
        <v>2006</v>
      </c>
      <c r="K81" s="2859">
        <v>2007</v>
      </c>
      <c r="L81" s="2859">
        <v>2008</v>
      </c>
      <c r="M81" s="2859">
        <v>2009</v>
      </c>
      <c r="N81" s="2859">
        <v>2010</v>
      </c>
      <c r="O81" s="2859">
        <v>2011</v>
      </c>
      <c r="P81" s="2859">
        <v>2012</v>
      </c>
      <c r="Q81" s="2859">
        <v>2013</v>
      </c>
      <c r="R81" s="2859">
        <v>2014</v>
      </c>
      <c r="S81" s="2859">
        <v>2015</v>
      </c>
      <c r="T81" s="2859">
        <v>2016</v>
      </c>
      <c r="U81" s="2859">
        <v>2017</v>
      </c>
      <c r="V81" s="2859">
        <v>2018</v>
      </c>
      <c r="W81" s="2859">
        <v>2019</v>
      </c>
      <c r="X81" s="2859">
        <v>2020</v>
      </c>
      <c r="Y81" s="2859">
        <v>2021</v>
      </c>
      <c r="Z81" s="2859">
        <v>2022</v>
      </c>
      <c r="AA81" s="2859">
        <v>2023</v>
      </c>
      <c r="AB81" s="2859">
        <v>2024</v>
      </c>
      <c r="AC81" s="2859">
        <v>2025</v>
      </c>
      <c r="AD81" s="2859">
        <v>2026</v>
      </c>
      <c r="AE81" s="2859">
        <v>2027</v>
      </c>
      <c r="AF81" s="2859">
        <v>2028</v>
      </c>
      <c r="AG81" s="2859">
        <v>2029</v>
      </c>
      <c r="AH81" s="2859">
        <v>2030</v>
      </c>
    </row>
    <row r="82" spans="5:34">
      <c r="E82" s="2477" t="s">
        <v>5139</v>
      </c>
      <c r="I82" s="2868"/>
      <c r="J82" s="2868">
        <v>54.4</v>
      </c>
      <c r="K82" s="2868">
        <v>60</v>
      </c>
      <c r="L82" s="2868">
        <v>60</v>
      </c>
      <c r="M82" s="2868">
        <v>60</v>
      </c>
      <c r="N82" s="2868">
        <v>37.9</v>
      </c>
      <c r="O82" s="2868">
        <v>40.700000000000003</v>
      </c>
      <c r="P82" s="2868">
        <v>44.8</v>
      </c>
      <c r="Q82" s="2868">
        <v>44.8</v>
      </c>
      <c r="R82" s="2868">
        <v>44.8</v>
      </c>
      <c r="S82" s="2868">
        <v>39.299999999999997</v>
      </c>
      <c r="T82" s="2868"/>
      <c r="U82" s="2868"/>
      <c r="V82" s="2868"/>
      <c r="W82" s="2868"/>
      <c r="X82" s="2868"/>
      <c r="Y82" s="2868"/>
      <c r="Z82" s="2868"/>
      <c r="AA82" s="2868"/>
      <c r="AB82" s="2868"/>
      <c r="AC82" s="2868"/>
      <c r="AD82" s="2868"/>
      <c r="AE82" s="2868"/>
      <c r="AF82" s="2868"/>
      <c r="AG82" s="2868"/>
      <c r="AH82" s="2868"/>
    </row>
    <row r="83" spans="5:34">
      <c r="E83" s="2477" t="s">
        <v>5140</v>
      </c>
      <c r="I83" s="2868"/>
      <c r="J83" s="2868">
        <v>30.1</v>
      </c>
      <c r="K83" s="2868">
        <v>31.9</v>
      </c>
      <c r="L83" s="2868">
        <v>33.200000000000003</v>
      </c>
      <c r="M83" s="2868">
        <v>33.9</v>
      </c>
      <c r="N83" s="2868">
        <v>33.9</v>
      </c>
      <c r="O83" s="2868">
        <v>33.9</v>
      </c>
      <c r="P83" s="2868">
        <v>32.9</v>
      </c>
      <c r="Q83" s="2868">
        <v>31.5</v>
      </c>
      <c r="R83" s="2868">
        <v>32.700000000000003</v>
      </c>
      <c r="S83" s="2868">
        <v>32.700000000000003</v>
      </c>
      <c r="T83" s="2868"/>
      <c r="U83" s="2868"/>
      <c r="V83" s="2868"/>
      <c r="W83" s="2868"/>
      <c r="X83" s="2868"/>
      <c r="Y83" s="2868"/>
      <c r="Z83" s="2868"/>
      <c r="AA83" s="2868"/>
      <c r="AB83" s="2868"/>
      <c r="AC83" s="2868"/>
      <c r="AD83" s="2868"/>
      <c r="AE83" s="2868"/>
      <c r="AF83" s="2868"/>
      <c r="AG83" s="2868"/>
      <c r="AH83" s="2868"/>
    </row>
    <row r="84" spans="5:34">
      <c r="E84" s="2477" t="s">
        <v>5141</v>
      </c>
      <c r="I84" s="2868"/>
      <c r="J84" s="2868">
        <v>41.1</v>
      </c>
      <c r="K84" s="2868">
        <v>41.1</v>
      </c>
      <c r="L84" s="2868">
        <v>36.200000000000003</v>
      </c>
      <c r="M84" s="2868">
        <v>36.1</v>
      </c>
      <c r="N84" s="2868">
        <v>35</v>
      </c>
      <c r="O84" s="2868">
        <v>34.200000000000003</v>
      </c>
      <c r="P84" s="2868">
        <v>34.200000000000003</v>
      </c>
      <c r="Q84" s="2868">
        <v>22.3</v>
      </c>
      <c r="R84" s="2868">
        <v>22.3</v>
      </c>
      <c r="S84" s="2868">
        <v>21.4</v>
      </c>
      <c r="T84" s="2868"/>
      <c r="U84" s="2868"/>
      <c r="V84" s="2868"/>
      <c r="W84" s="2868"/>
      <c r="X84" s="2868"/>
      <c r="Y84" s="2868"/>
      <c r="Z84" s="2868"/>
      <c r="AA84" s="2868"/>
      <c r="AB84" s="2868"/>
      <c r="AC84" s="2868"/>
      <c r="AD84" s="2868"/>
      <c r="AE84" s="2868"/>
      <c r="AF84" s="2868"/>
      <c r="AG84" s="2868"/>
      <c r="AH84" s="2868"/>
    </row>
    <row r="85" spans="5:34">
      <c r="E85" s="2477" t="s">
        <v>5142</v>
      </c>
      <c r="I85" s="2868"/>
      <c r="J85" s="2868">
        <v>259.3</v>
      </c>
      <c r="K85" s="2868">
        <v>263.8</v>
      </c>
      <c r="L85" s="2868">
        <v>263.8</v>
      </c>
      <c r="M85" s="2868">
        <v>263.8</v>
      </c>
      <c r="N85" s="2868">
        <v>260.8</v>
      </c>
      <c r="O85" s="2868">
        <v>260.8</v>
      </c>
      <c r="P85" s="2868">
        <v>250</v>
      </c>
      <c r="Q85" s="2868">
        <v>210.1</v>
      </c>
      <c r="R85" s="2868">
        <v>224</v>
      </c>
      <c r="S85" s="2868">
        <v>228.7</v>
      </c>
      <c r="T85" s="2868"/>
      <c r="U85" s="2868"/>
      <c r="V85" s="2868"/>
      <c r="W85" s="2868"/>
      <c r="X85" s="2868"/>
      <c r="Y85" s="2868"/>
      <c r="Z85" s="2868"/>
      <c r="AA85" s="2868"/>
      <c r="AB85" s="2868"/>
      <c r="AC85" s="2868"/>
      <c r="AD85" s="2868"/>
      <c r="AE85" s="2868"/>
      <c r="AF85" s="2868"/>
      <c r="AG85" s="2868"/>
      <c r="AH85" s="2868"/>
    </row>
    <row r="86" spans="5:34">
      <c r="E86" s="2477" t="s">
        <v>5143</v>
      </c>
      <c r="I86" s="2868"/>
      <c r="J86" s="2868">
        <v>149.6</v>
      </c>
      <c r="K86" s="2868">
        <v>149.6</v>
      </c>
      <c r="L86" s="2868">
        <v>149.6</v>
      </c>
      <c r="M86" s="2868">
        <v>130.69999999999999</v>
      </c>
      <c r="N86" s="2868">
        <v>130.69999999999999</v>
      </c>
      <c r="O86" s="2868">
        <v>125.9</v>
      </c>
      <c r="P86" s="2868">
        <v>102.7</v>
      </c>
      <c r="Q86" s="2868">
        <v>94.7</v>
      </c>
      <c r="R86" s="2868">
        <v>79.2</v>
      </c>
      <c r="S86" s="2868">
        <v>79.2</v>
      </c>
      <c r="T86" s="2868"/>
      <c r="U86" s="2868"/>
      <c r="V86" s="2868"/>
      <c r="W86" s="2868"/>
      <c r="X86" s="2868"/>
      <c r="Y86" s="2868"/>
      <c r="Z86" s="2868"/>
      <c r="AA86" s="2868"/>
      <c r="AB86" s="2868"/>
      <c r="AC86" s="2868"/>
      <c r="AD86" s="2868"/>
      <c r="AE86" s="2868"/>
      <c r="AF86" s="2868"/>
      <c r="AG86" s="2868"/>
      <c r="AH86" s="2868"/>
    </row>
    <row r="87" spans="5:34">
      <c r="E87" s="2477" t="s">
        <v>5144</v>
      </c>
      <c r="I87" s="2868"/>
      <c r="J87" s="2868">
        <v>11.7</v>
      </c>
      <c r="K87" s="2868">
        <v>11.7</v>
      </c>
      <c r="L87" s="2868">
        <v>9.9</v>
      </c>
      <c r="M87" s="2868">
        <v>7.7</v>
      </c>
      <c r="N87" s="2868">
        <v>7.3</v>
      </c>
      <c r="O87" s="2868">
        <v>7.1</v>
      </c>
      <c r="P87" s="2868">
        <v>5.9</v>
      </c>
      <c r="Q87" s="2868">
        <v>5.9</v>
      </c>
      <c r="R87" s="2868">
        <v>3.3</v>
      </c>
      <c r="S87" s="2868">
        <v>2.9</v>
      </c>
      <c r="T87" s="2868"/>
      <c r="U87" s="2868"/>
      <c r="V87" s="2868"/>
      <c r="W87" s="2868"/>
      <c r="X87" s="2868"/>
      <c r="Y87" s="2868"/>
      <c r="Z87" s="2868"/>
      <c r="AA87" s="2868"/>
      <c r="AB87" s="2868"/>
      <c r="AC87" s="2868"/>
      <c r="AD87" s="2868"/>
      <c r="AE87" s="2868"/>
      <c r="AF87" s="2868"/>
      <c r="AG87" s="2868"/>
      <c r="AH87" s="2868"/>
    </row>
    <row r="88" spans="5:34">
      <c r="E88" s="2477" t="s">
        <v>5145</v>
      </c>
      <c r="I88" s="2868"/>
      <c r="J88" s="2868">
        <v>265.60000000000002</v>
      </c>
      <c r="K88" s="2868">
        <v>265.60000000000002</v>
      </c>
      <c r="L88" s="2868">
        <v>265.60000000000002</v>
      </c>
      <c r="M88" s="2868">
        <v>303</v>
      </c>
      <c r="N88" s="2868">
        <v>303</v>
      </c>
      <c r="O88" s="2868">
        <v>303</v>
      </c>
      <c r="P88" s="2868">
        <v>263.5</v>
      </c>
      <c r="Q88" s="2868">
        <v>233.8</v>
      </c>
      <c r="R88" s="2868">
        <v>238.1</v>
      </c>
      <c r="S88" s="2868">
        <v>267.39999999999998</v>
      </c>
      <c r="T88" s="2868"/>
      <c r="U88" s="2868"/>
      <c r="V88" s="2868"/>
      <c r="W88" s="2868"/>
      <c r="X88" s="2868"/>
      <c r="Y88" s="2868"/>
      <c r="Z88" s="2868"/>
      <c r="AA88" s="2868"/>
      <c r="AB88" s="2868"/>
      <c r="AC88" s="2868"/>
      <c r="AD88" s="2868"/>
      <c r="AE88" s="2868"/>
      <c r="AF88" s="2868"/>
      <c r="AG88" s="2868"/>
      <c r="AH88" s="2868"/>
    </row>
    <row r="89" spans="5:34">
      <c r="E89" s="2477" t="s">
        <v>3136</v>
      </c>
      <c r="I89" s="2868"/>
      <c r="J89" s="2868">
        <v>30.3</v>
      </c>
      <c r="K89" s="2868">
        <v>30.3</v>
      </c>
      <c r="L89" s="2868">
        <v>30.3</v>
      </c>
      <c r="M89" s="2868">
        <v>25.4</v>
      </c>
      <c r="N89" s="2868">
        <v>25.4</v>
      </c>
      <c r="O89" s="2868">
        <v>25.4</v>
      </c>
      <c r="P89" s="2868">
        <v>24.3</v>
      </c>
      <c r="Q89" s="2868">
        <v>24.3</v>
      </c>
      <c r="R89" s="2868">
        <v>20.2</v>
      </c>
      <c r="S89" s="2868">
        <v>19</v>
      </c>
      <c r="T89" s="2868"/>
      <c r="U89" s="2868"/>
      <c r="V89" s="2868"/>
      <c r="W89" s="2868"/>
      <c r="X89" s="2868"/>
      <c r="Y89" s="2868"/>
      <c r="Z89" s="2868"/>
      <c r="AA89" s="2868"/>
      <c r="AB89" s="2868"/>
      <c r="AC89" s="2868"/>
      <c r="AD89" s="2868"/>
      <c r="AE89" s="2868"/>
      <c r="AF89" s="2868"/>
      <c r="AG89" s="2868"/>
      <c r="AH89" s="2868"/>
    </row>
    <row r="90" spans="5:34">
      <c r="E90" s="2477" t="s">
        <v>5146</v>
      </c>
      <c r="I90" s="2868"/>
      <c r="J90" s="2868">
        <v>27.9</v>
      </c>
      <c r="K90" s="2868">
        <v>34.200000000000003</v>
      </c>
      <c r="L90" s="2868">
        <v>34.200000000000003</v>
      </c>
      <c r="M90" s="2868">
        <v>36.9</v>
      </c>
      <c r="N90" s="2868">
        <v>36.9</v>
      </c>
      <c r="O90" s="2868">
        <v>37.4</v>
      </c>
      <c r="P90" s="2868">
        <v>37.4</v>
      </c>
      <c r="Q90" s="2868">
        <v>37.4</v>
      </c>
      <c r="R90" s="2868">
        <v>32.200000000000003</v>
      </c>
      <c r="S90" s="2868">
        <v>27.4</v>
      </c>
      <c r="T90" s="2868"/>
      <c r="U90" s="2868"/>
      <c r="V90" s="2868"/>
      <c r="W90" s="2868"/>
      <c r="X90" s="2868"/>
      <c r="Y90" s="2868"/>
      <c r="Z90" s="2868"/>
      <c r="AA90" s="2868"/>
      <c r="AB90" s="2868"/>
      <c r="AC90" s="2868"/>
      <c r="AD90" s="2868"/>
      <c r="AE90" s="2868"/>
      <c r="AF90" s="2868"/>
      <c r="AG90" s="2868"/>
      <c r="AH90" s="2868"/>
    </row>
    <row r="91" spans="5:34">
      <c r="E91" s="2477" t="s">
        <v>5147</v>
      </c>
      <c r="I91" s="2868"/>
      <c r="J91" s="2868">
        <v>60</v>
      </c>
      <c r="K91" s="2868">
        <v>60</v>
      </c>
      <c r="L91" s="2868">
        <v>59.9</v>
      </c>
      <c r="M91" s="2868">
        <v>57</v>
      </c>
      <c r="N91" s="2868">
        <v>57</v>
      </c>
      <c r="O91" s="2868">
        <v>56</v>
      </c>
      <c r="P91" s="2868">
        <v>56</v>
      </c>
      <c r="Q91" s="2868">
        <v>56</v>
      </c>
      <c r="R91" s="2868">
        <v>49.6</v>
      </c>
      <c r="S91" s="2868">
        <v>49</v>
      </c>
      <c r="T91" s="2868"/>
      <c r="U91" s="2868"/>
      <c r="V91" s="2868"/>
      <c r="W91" s="2868"/>
      <c r="X91" s="2868"/>
      <c r="Y91" s="2868"/>
      <c r="Z91" s="2868"/>
      <c r="AA91" s="2868"/>
      <c r="AB91" s="2868"/>
      <c r="AC91" s="2868"/>
      <c r="AD91" s="2868"/>
      <c r="AE91" s="2868"/>
      <c r="AF91" s="2868"/>
      <c r="AG91" s="2868"/>
      <c r="AH91" s="2868"/>
    </row>
    <row r="92" spans="5:34">
      <c r="E92" s="2477" t="s">
        <v>5148</v>
      </c>
      <c r="I92" s="2868"/>
      <c r="J92" s="2868">
        <v>182.9</v>
      </c>
      <c r="K92" s="2868">
        <v>182.9</v>
      </c>
      <c r="L92" s="2868">
        <v>168.3</v>
      </c>
      <c r="M92" s="2868">
        <v>176.2</v>
      </c>
      <c r="N92" s="2868">
        <v>176.2</v>
      </c>
      <c r="O92" s="2868">
        <v>176.2</v>
      </c>
      <c r="P92" s="2868">
        <v>125.8</v>
      </c>
      <c r="Q92" s="2868">
        <v>138</v>
      </c>
      <c r="R92" s="2868">
        <v>138</v>
      </c>
      <c r="S92" s="2868">
        <v>153.9</v>
      </c>
      <c r="T92" s="2868"/>
      <c r="U92" s="2868"/>
      <c r="V92" s="2868"/>
      <c r="W92" s="2868"/>
      <c r="X92" s="2868"/>
      <c r="Y92" s="2868"/>
      <c r="Z92" s="2868"/>
      <c r="AA92" s="2868"/>
      <c r="AB92" s="2868"/>
      <c r="AC92" s="2868"/>
      <c r="AD92" s="2868"/>
      <c r="AE92" s="2868"/>
      <c r="AF92" s="2868"/>
      <c r="AG92" s="2868"/>
      <c r="AH92" s="2868"/>
    </row>
    <row r="93" spans="5:34">
      <c r="E93" s="2477" t="s">
        <v>5149</v>
      </c>
      <c r="I93" s="2868"/>
      <c r="J93" s="2868">
        <v>46.9</v>
      </c>
      <c r="K93" s="2868">
        <v>46.9</v>
      </c>
      <c r="L93" s="2868">
        <v>46.9</v>
      </c>
      <c r="M93" s="2868">
        <v>45.3</v>
      </c>
      <c r="N93" s="2868">
        <v>45.3</v>
      </c>
      <c r="O93" s="2868">
        <v>45.3</v>
      </c>
      <c r="P93" s="2868">
        <v>45.3</v>
      </c>
      <c r="Q93" s="2868">
        <v>43.9</v>
      </c>
      <c r="R93" s="2868">
        <v>43.9</v>
      </c>
      <c r="S93" s="2868">
        <v>43.4</v>
      </c>
      <c r="T93" s="2868"/>
      <c r="U93" s="2868"/>
      <c r="V93" s="2868"/>
      <c r="W93" s="2868"/>
      <c r="X93" s="2868"/>
      <c r="Y93" s="2868"/>
      <c r="Z93" s="2868"/>
      <c r="AA93" s="2868"/>
      <c r="AB93" s="2868"/>
      <c r="AC93" s="2868"/>
      <c r="AD93" s="2868"/>
      <c r="AE93" s="2868"/>
      <c r="AF93" s="2868"/>
      <c r="AG93" s="2868"/>
      <c r="AH93" s="2868"/>
    </row>
    <row r="94" spans="5:34">
      <c r="E94" s="2477" t="s">
        <v>5150</v>
      </c>
      <c r="I94" s="2868"/>
      <c r="J94" s="2868">
        <v>72.2</v>
      </c>
      <c r="K94" s="2868">
        <v>72.900000000000006</v>
      </c>
      <c r="L94" s="2868">
        <v>72.900000000000006</v>
      </c>
      <c r="M94" s="2868">
        <v>72.900000000000006</v>
      </c>
      <c r="N94" s="2868">
        <v>68.099999999999994</v>
      </c>
      <c r="O94" s="2868">
        <v>68.099999999999994</v>
      </c>
      <c r="P94" s="2868">
        <v>68.099999999999994</v>
      </c>
      <c r="Q94" s="2868">
        <v>67.2</v>
      </c>
      <c r="R94" s="2868">
        <v>61.2</v>
      </c>
      <c r="S94" s="2868">
        <v>66.900000000000006</v>
      </c>
      <c r="T94" s="2868"/>
      <c r="U94" s="2868"/>
      <c r="V94" s="2868"/>
      <c r="W94" s="2868"/>
      <c r="X94" s="2868"/>
      <c r="Y94" s="2868"/>
      <c r="Z94" s="2868"/>
      <c r="AA94" s="2868"/>
      <c r="AB94" s="2868"/>
      <c r="AC94" s="2868"/>
      <c r="AD94" s="2868"/>
      <c r="AE94" s="2868"/>
      <c r="AF94" s="2868"/>
      <c r="AG94" s="2868"/>
      <c r="AH94" s="2868"/>
    </row>
    <row r="95" spans="5:34">
      <c r="E95" s="2477" t="s">
        <v>5151</v>
      </c>
      <c r="I95" s="2868"/>
      <c r="J95" s="2868">
        <v>795.9</v>
      </c>
      <c r="K95" s="2868">
        <v>795.9</v>
      </c>
      <c r="L95" s="2868">
        <v>795.9</v>
      </c>
      <c r="M95" s="2868">
        <v>768.5</v>
      </c>
      <c r="N95" s="2868">
        <v>821.9</v>
      </c>
      <c r="O95" s="2868">
        <v>821.9</v>
      </c>
      <c r="P95" s="2868">
        <v>821.9</v>
      </c>
      <c r="Q95" s="2868">
        <v>698.2</v>
      </c>
      <c r="R95" s="2868">
        <v>525.9</v>
      </c>
      <c r="S95" s="2868">
        <v>767.1</v>
      </c>
      <c r="T95" s="2868"/>
      <c r="U95" s="2868"/>
      <c r="V95" s="2868"/>
      <c r="W95" s="2868"/>
      <c r="X95" s="2868"/>
      <c r="Y95" s="2868"/>
      <c r="Z95" s="2868"/>
      <c r="AA95" s="2868"/>
      <c r="AB95" s="2868"/>
      <c r="AC95" s="2868"/>
      <c r="AD95" s="2868"/>
      <c r="AE95" s="2868"/>
      <c r="AF95" s="2868"/>
      <c r="AG95" s="2868"/>
      <c r="AH95" s="2868"/>
    </row>
    <row r="96" spans="5:34">
      <c r="E96" s="2477" t="s">
        <v>5152</v>
      </c>
      <c r="I96" s="2868"/>
      <c r="J96" s="2868">
        <v>529.1</v>
      </c>
      <c r="K96" s="2868">
        <v>529.1</v>
      </c>
      <c r="L96" s="2868">
        <v>515.70000000000005</v>
      </c>
      <c r="M96" s="2868">
        <v>469.2</v>
      </c>
      <c r="N96" s="2868">
        <v>469.2</v>
      </c>
      <c r="O96" s="2868">
        <v>489.5</v>
      </c>
      <c r="P96" s="2868">
        <v>489.5</v>
      </c>
      <c r="Q96" s="2868">
        <v>489.5</v>
      </c>
      <c r="R96" s="2868">
        <v>425.5</v>
      </c>
      <c r="S96" s="2868">
        <v>401.1</v>
      </c>
      <c r="T96" s="2868"/>
      <c r="U96" s="2868"/>
      <c r="V96" s="2868"/>
      <c r="W96" s="2868"/>
      <c r="X96" s="2868"/>
      <c r="Y96" s="2868"/>
      <c r="Z96" s="2868"/>
      <c r="AA96" s="2868"/>
      <c r="AB96" s="2868"/>
      <c r="AC96" s="2868"/>
      <c r="AD96" s="2868"/>
      <c r="AE96" s="2868"/>
      <c r="AF96" s="2868"/>
      <c r="AG96" s="2868"/>
      <c r="AH96" s="2868"/>
    </row>
    <row r="97" spans="5:34">
      <c r="E97" s="2477" t="s">
        <v>5153</v>
      </c>
      <c r="I97" s="2868"/>
      <c r="J97" s="2868">
        <v>75.5</v>
      </c>
      <c r="K97" s="2868">
        <v>60.7</v>
      </c>
      <c r="L97" s="2868">
        <v>66.900000000000006</v>
      </c>
      <c r="M97" s="2868">
        <v>66.900000000000006</v>
      </c>
      <c r="N97" s="2868">
        <v>66.900000000000006</v>
      </c>
      <c r="O97" s="2868">
        <v>58.5</v>
      </c>
      <c r="P97" s="2868">
        <v>55.6</v>
      </c>
      <c r="Q97" s="2868">
        <v>50.6</v>
      </c>
      <c r="R97" s="2868">
        <v>52.1</v>
      </c>
      <c r="S97" s="2868">
        <v>52.5</v>
      </c>
      <c r="T97" s="2868"/>
      <c r="U97" s="2868"/>
      <c r="V97" s="2868"/>
      <c r="W97" s="2868"/>
      <c r="X97" s="2868"/>
      <c r="Y97" s="2868"/>
      <c r="Z97" s="2868"/>
      <c r="AA97" s="2868"/>
      <c r="AB97" s="2868"/>
      <c r="AC97" s="2868"/>
      <c r="AD97" s="2868"/>
      <c r="AE97" s="2868"/>
      <c r="AF97" s="2868"/>
      <c r="AG97" s="2868"/>
      <c r="AH97" s="2868"/>
    </row>
    <row r="98" spans="5:34">
      <c r="E98" s="2477" t="s">
        <v>5154</v>
      </c>
      <c r="I98" s="2868"/>
      <c r="J98" s="2863">
        <v>1296</v>
      </c>
      <c r="K98" s="2863">
        <v>1296</v>
      </c>
      <c r="L98" s="2863">
        <v>1296</v>
      </c>
      <c r="M98" s="2863">
        <v>1296</v>
      </c>
      <c r="N98" s="2863">
        <v>1296</v>
      </c>
      <c r="O98" s="2868">
        <v>1278.4000000000001</v>
      </c>
      <c r="P98" s="2868">
        <v>1055.3</v>
      </c>
      <c r="Q98" s="2868">
        <v>1055.3</v>
      </c>
      <c r="R98" s="2868">
        <v>961.5</v>
      </c>
      <c r="S98" s="2868">
        <v>967.4</v>
      </c>
      <c r="T98" s="2868"/>
      <c r="U98" s="2868"/>
      <c r="V98" s="2868"/>
      <c r="W98" s="2868"/>
      <c r="X98" s="2868"/>
      <c r="Y98" s="2868"/>
      <c r="Z98" s="2868"/>
      <c r="AA98" s="2868"/>
      <c r="AB98" s="2868"/>
      <c r="AC98" s="2868"/>
      <c r="AD98" s="2868"/>
      <c r="AE98" s="2868"/>
      <c r="AF98" s="2868"/>
      <c r="AG98" s="2868"/>
      <c r="AH98" s="2868"/>
    </row>
    <row r="99" spans="5:34">
      <c r="E99" s="2477" t="s">
        <v>5155</v>
      </c>
      <c r="I99" s="2868"/>
      <c r="J99" s="2868">
        <v>0</v>
      </c>
      <c r="K99" s="2868">
        <v>0</v>
      </c>
      <c r="L99" s="2868">
        <v>0.1</v>
      </c>
      <c r="M99" s="2868">
        <v>6.5</v>
      </c>
      <c r="N99" s="2868">
        <v>6.5</v>
      </c>
      <c r="O99" s="2868">
        <v>6.5</v>
      </c>
      <c r="P99" s="2868">
        <v>4.0999999999999996</v>
      </c>
      <c r="Q99" s="2868">
        <v>4.0999999999999996</v>
      </c>
      <c r="R99" s="2868">
        <v>4.0999999999999996</v>
      </c>
      <c r="S99" s="2868">
        <v>4.9000000000000004</v>
      </c>
      <c r="T99" s="2868"/>
      <c r="U99" s="2868"/>
      <c r="V99" s="2868"/>
      <c r="W99" s="2868"/>
      <c r="X99" s="2868"/>
      <c r="Y99" s="2868"/>
      <c r="Z99" s="2868"/>
      <c r="AA99" s="2868"/>
      <c r="AB99" s="2868"/>
      <c r="AC99" s="2868"/>
      <c r="AD99" s="2868"/>
      <c r="AE99" s="2868"/>
      <c r="AF99" s="2868"/>
      <c r="AG99" s="2868"/>
      <c r="AH99" s="2868"/>
    </row>
    <row r="100" spans="5:34">
      <c r="E100" s="2477" t="s">
        <v>5156</v>
      </c>
      <c r="I100" s="2868"/>
      <c r="J100" s="2868">
        <v>7.1</v>
      </c>
      <c r="K100" s="2868">
        <v>7.1</v>
      </c>
      <c r="L100" s="2868">
        <v>8.3000000000000007</v>
      </c>
      <c r="M100" s="2868">
        <v>8.3000000000000007</v>
      </c>
      <c r="N100" s="2868">
        <v>8.3000000000000007</v>
      </c>
      <c r="O100" s="2868">
        <v>5.2</v>
      </c>
      <c r="P100" s="2868">
        <v>5.2</v>
      </c>
      <c r="Q100" s="2868">
        <v>4.2</v>
      </c>
      <c r="R100" s="2868">
        <v>5.3</v>
      </c>
      <c r="S100" s="2868">
        <v>6.1</v>
      </c>
      <c r="T100" s="2868"/>
      <c r="U100" s="2868"/>
      <c r="V100" s="2868"/>
      <c r="W100" s="2868"/>
      <c r="X100" s="2868"/>
      <c r="Y100" s="2868"/>
      <c r="Z100" s="2868"/>
      <c r="AA100" s="2868"/>
      <c r="AB100" s="2868"/>
      <c r="AC100" s="2868"/>
      <c r="AD100" s="2868"/>
      <c r="AE100" s="2868"/>
      <c r="AF100" s="2868"/>
      <c r="AG100" s="2868"/>
      <c r="AH100" s="2868"/>
    </row>
    <row r="101" spans="5:34">
      <c r="E101" s="2477" t="s">
        <v>5157</v>
      </c>
      <c r="I101" s="2868"/>
      <c r="J101" s="2868">
        <v>39.6</v>
      </c>
      <c r="K101" s="2868">
        <v>29.9</v>
      </c>
      <c r="L101" s="2868">
        <v>30.7</v>
      </c>
      <c r="M101" s="2868">
        <v>30.7</v>
      </c>
      <c r="N101" s="2868">
        <v>30.7</v>
      </c>
      <c r="O101" s="2868">
        <v>29.7</v>
      </c>
      <c r="P101" s="2868">
        <v>20</v>
      </c>
      <c r="Q101" s="2868">
        <v>20</v>
      </c>
      <c r="R101" s="2868">
        <v>20</v>
      </c>
      <c r="S101" s="2868">
        <v>20</v>
      </c>
      <c r="T101" s="2868"/>
      <c r="U101" s="2868"/>
      <c r="V101" s="2868"/>
      <c r="W101" s="2868"/>
      <c r="X101" s="2868"/>
      <c r="Y101" s="2868"/>
      <c r="Z101" s="2868"/>
      <c r="AA101" s="2868"/>
      <c r="AB101" s="2868"/>
      <c r="AC101" s="2868"/>
      <c r="AD101" s="2868"/>
      <c r="AE101" s="2868"/>
      <c r="AF101" s="2868"/>
      <c r="AG101" s="2868"/>
      <c r="AH101" s="2868"/>
    </row>
    <row r="102" spans="5:34">
      <c r="E102" s="2477" t="s">
        <v>5158</v>
      </c>
      <c r="I102" s="2868"/>
      <c r="J102" s="2868">
        <v>36.9</v>
      </c>
      <c r="K102" s="2868">
        <v>36.9</v>
      </c>
      <c r="L102" s="2868">
        <v>33.200000000000003</v>
      </c>
      <c r="M102" s="2868">
        <v>27.8</v>
      </c>
      <c r="N102" s="2868">
        <v>27.8</v>
      </c>
      <c r="O102" s="2868">
        <v>27.6</v>
      </c>
      <c r="P102" s="2868">
        <v>26.2</v>
      </c>
      <c r="Q102" s="2868">
        <v>25</v>
      </c>
      <c r="R102" s="2868">
        <v>24.3</v>
      </c>
      <c r="S102" s="2868">
        <v>22.7</v>
      </c>
      <c r="T102" s="2868"/>
      <c r="U102" s="2868"/>
      <c r="V102" s="2868"/>
      <c r="W102" s="2868"/>
      <c r="X102" s="2868"/>
      <c r="Y102" s="2868"/>
      <c r="Z102" s="2868"/>
      <c r="AA102" s="2868"/>
      <c r="AB102" s="2868"/>
      <c r="AC102" s="2868"/>
      <c r="AD102" s="2868"/>
      <c r="AE102" s="2868"/>
      <c r="AF102" s="2868"/>
      <c r="AG102" s="2868"/>
      <c r="AH102" s="2868"/>
    </row>
    <row r="103" spans="5:34">
      <c r="E103" s="2477" t="s">
        <v>5159</v>
      </c>
      <c r="I103" s="2868"/>
      <c r="J103" s="2868">
        <v>211</v>
      </c>
      <c r="K103" s="2868">
        <v>211</v>
      </c>
      <c r="L103" s="2868">
        <v>193.7</v>
      </c>
      <c r="M103" s="2868">
        <v>171.4</v>
      </c>
      <c r="N103" s="2868">
        <v>171.4</v>
      </c>
      <c r="O103" s="2868">
        <v>171.4</v>
      </c>
      <c r="P103" s="2868">
        <v>168.1</v>
      </c>
      <c r="Q103" s="2868">
        <v>139.4</v>
      </c>
      <c r="R103" s="2868">
        <v>139.4</v>
      </c>
      <c r="S103" s="2868">
        <v>178.6</v>
      </c>
      <c r="T103" s="2868"/>
      <c r="U103" s="2868"/>
      <c r="V103" s="2868"/>
      <c r="W103" s="2868"/>
      <c r="X103" s="2868"/>
      <c r="Y103" s="2868"/>
      <c r="Z103" s="2868"/>
      <c r="AA103" s="2868"/>
      <c r="AB103" s="2868"/>
      <c r="AC103" s="2868"/>
      <c r="AD103" s="2868"/>
      <c r="AE103" s="2868"/>
      <c r="AF103" s="2868"/>
      <c r="AG103" s="2868"/>
      <c r="AH103" s="2868"/>
    </row>
    <row r="104" spans="5:34">
      <c r="E104" s="2477" t="s">
        <v>5160</v>
      </c>
      <c r="I104" s="2868"/>
      <c r="J104" s="2868">
        <v>45.9</v>
      </c>
      <c r="K104" s="2868">
        <v>45.9</v>
      </c>
      <c r="L104" s="2868">
        <v>45.9</v>
      </c>
      <c r="M104" s="2868">
        <v>42.1</v>
      </c>
      <c r="N104" s="2868">
        <v>41.8</v>
      </c>
      <c r="O104" s="2868">
        <v>41.6</v>
      </c>
      <c r="P104" s="2868">
        <v>42.8</v>
      </c>
      <c r="Q104" s="2868">
        <v>42.8</v>
      </c>
      <c r="R104" s="2868">
        <v>42.8</v>
      </c>
      <c r="S104" s="2868">
        <v>36.200000000000003</v>
      </c>
      <c r="T104" s="2868"/>
      <c r="U104" s="2868"/>
      <c r="V104" s="2868"/>
      <c r="W104" s="2868"/>
      <c r="X104" s="2868"/>
      <c r="Y104" s="2868"/>
      <c r="Z104" s="2868"/>
      <c r="AA104" s="2868"/>
      <c r="AB104" s="2868"/>
      <c r="AC104" s="2868"/>
      <c r="AD104" s="2868"/>
      <c r="AE104" s="2868"/>
      <c r="AF104" s="2868"/>
      <c r="AG104" s="2868"/>
      <c r="AH104" s="2868"/>
    </row>
    <row r="105" spans="5:34">
      <c r="E105" s="2477" t="s">
        <v>5161</v>
      </c>
      <c r="I105" s="2868"/>
      <c r="J105" s="2868">
        <v>70.900000000000006</v>
      </c>
      <c r="K105" s="2868">
        <v>70.900000000000006</v>
      </c>
      <c r="L105" s="2868">
        <v>47.5</v>
      </c>
      <c r="M105" s="2868">
        <v>63.8</v>
      </c>
      <c r="N105" s="2868">
        <v>63.8</v>
      </c>
      <c r="O105" s="2868">
        <v>63.8</v>
      </c>
      <c r="P105" s="2868">
        <v>36.9</v>
      </c>
      <c r="Q105" s="2868">
        <v>27.6</v>
      </c>
      <c r="R105" s="2868">
        <v>22.9</v>
      </c>
      <c r="S105" s="2868">
        <v>20.399999999999999</v>
      </c>
      <c r="T105" s="2868"/>
      <c r="U105" s="2868"/>
      <c r="V105" s="2868"/>
      <c r="W105" s="2868"/>
      <c r="X105" s="2868"/>
      <c r="Y105" s="2868"/>
      <c r="Z105" s="2868"/>
      <c r="AA105" s="2868"/>
      <c r="AB105" s="2868"/>
      <c r="AC105" s="2868"/>
      <c r="AD105" s="2868"/>
      <c r="AE105" s="2868"/>
      <c r="AF105" s="2868"/>
      <c r="AG105" s="2868"/>
      <c r="AH105" s="2868"/>
    </row>
    <row r="106" spans="5:34">
      <c r="E106" s="2477" t="s">
        <v>5162</v>
      </c>
      <c r="I106" s="2868"/>
      <c r="J106" s="2868">
        <v>260.5</v>
      </c>
      <c r="K106" s="2868">
        <v>276.5</v>
      </c>
      <c r="L106" s="2868">
        <v>276.5</v>
      </c>
      <c r="M106" s="2868">
        <v>276.5</v>
      </c>
      <c r="N106" s="2868">
        <v>275.8</v>
      </c>
      <c r="O106" s="2868">
        <v>262.3</v>
      </c>
      <c r="P106" s="2868">
        <v>243.3</v>
      </c>
      <c r="Q106" s="2868">
        <v>221.3</v>
      </c>
      <c r="R106" s="2868">
        <v>222.6</v>
      </c>
      <c r="S106" s="2868">
        <v>230.2</v>
      </c>
      <c r="T106" s="2868"/>
      <c r="U106" s="2868"/>
      <c r="V106" s="2868"/>
      <c r="W106" s="2868"/>
      <c r="X106" s="2868"/>
      <c r="Y106" s="2868"/>
      <c r="Z106" s="2868"/>
      <c r="AA106" s="2868"/>
      <c r="AB106" s="2868"/>
      <c r="AC106" s="2868"/>
      <c r="AD106" s="2868"/>
      <c r="AE106" s="2868"/>
      <c r="AF106" s="2868"/>
      <c r="AG106" s="2868"/>
      <c r="AH106" s="2868"/>
    </row>
    <row r="107" spans="5:34">
      <c r="E107" s="2477" t="s">
        <v>5163</v>
      </c>
      <c r="I107" s="2868"/>
      <c r="J107" s="2868">
        <v>265.10000000000002</v>
      </c>
      <c r="K107" s="2868">
        <v>273.5</v>
      </c>
      <c r="L107" s="2868">
        <v>290.2</v>
      </c>
      <c r="M107" s="2868">
        <v>290.2</v>
      </c>
      <c r="N107" s="2868">
        <v>290.2</v>
      </c>
      <c r="O107" s="2868">
        <v>289.10000000000002</v>
      </c>
      <c r="P107" s="2868">
        <v>271</v>
      </c>
      <c r="Q107" s="2868">
        <v>214.4</v>
      </c>
      <c r="R107" s="2868">
        <v>199.5</v>
      </c>
      <c r="S107" s="2868">
        <v>198.6</v>
      </c>
      <c r="T107" s="2868"/>
      <c r="U107" s="2868"/>
      <c r="V107" s="2868"/>
      <c r="W107" s="2868"/>
      <c r="X107" s="2868"/>
      <c r="Y107" s="2868"/>
      <c r="Z107" s="2868"/>
      <c r="AA107" s="2868"/>
      <c r="AB107" s="2868"/>
      <c r="AC107" s="2868"/>
      <c r="AD107" s="2868"/>
      <c r="AE107" s="2868"/>
      <c r="AF107" s="2868"/>
      <c r="AG107" s="2868"/>
      <c r="AH107" s="2868"/>
    </row>
    <row r="108" spans="5:34" ht="15.75">
      <c r="E108" s="2864" t="s">
        <v>37</v>
      </c>
      <c r="I108" s="2868"/>
      <c r="J108" s="2877">
        <v>4865.5</v>
      </c>
      <c r="K108" s="2877">
        <v>4884.2999999999993</v>
      </c>
      <c r="L108" s="2877">
        <v>4831.3999999999996</v>
      </c>
      <c r="M108" s="2877">
        <v>4766.8</v>
      </c>
      <c r="N108" s="2877">
        <v>4787.8</v>
      </c>
      <c r="O108" s="2877">
        <v>4759.5</v>
      </c>
      <c r="P108" s="2877">
        <v>4330.7999999999993</v>
      </c>
      <c r="Q108" s="2877">
        <v>4002.3</v>
      </c>
      <c r="R108" s="2877">
        <v>3635.4000000000005</v>
      </c>
      <c r="S108" s="2877">
        <v>3936.9999999999991</v>
      </c>
      <c r="T108" s="2878">
        <v>3936.9999999999991</v>
      </c>
      <c r="U108" s="2878">
        <v>3936.9999999999991</v>
      </c>
      <c r="V108" s="2878">
        <v>3936.9999999999991</v>
      </c>
      <c r="W108" s="2878">
        <v>3936.9999999999991</v>
      </c>
      <c r="X108" s="2878">
        <v>3936.9999999999991</v>
      </c>
      <c r="Y108" s="2878">
        <v>3936.9999999999991</v>
      </c>
      <c r="Z108" s="2878">
        <v>3936.9999999999991</v>
      </c>
      <c r="AA108" s="2878">
        <v>3936.9999999999991</v>
      </c>
      <c r="AB108" s="2878">
        <v>3936.9999999999991</v>
      </c>
      <c r="AC108" s="2878">
        <v>3936.9999999999991</v>
      </c>
      <c r="AD108" s="2878">
        <v>3936.9999999999991</v>
      </c>
      <c r="AE108" s="2878">
        <v>3936.9999999999991</v>
      </c>
      <c r="AF108" s="2878">
        <v>3936.9999999999991</v>
      </c>
      <c r="AG108" s="2878">
        <v>3936.9999999999991</v>
      </c>
      <c r="AH108" s="2878">
        <v>3936.9999999999991</v>
      </c>
    </row>
    <row r="109" spans="5:34">
      <c r="I109" s="2868"/>
    </row>
    <row r="110" spans="5:34">
      <c r="I110" s="2868"/>
    </row>
    <row r="363" spans="1:2">
      <c r="A363" s="2732"/>
      <c r="B363" s="2732"/>
    </row>
    <row r="364" spans="1:2">
      <c r="A364" s="2732"/>
      <c r="B364" s="2732"/>
    </row>
    <row r="365" spans="1:2">
      <c r="A365" s="2732"/>
      <c r="B365" s="2732"/>
    </row>
    <row r="366" spans="1:2">
      <c r="A366" s="2732"/>
      <c r="B366" s="2732"/>
    </row>
    <row r="367" spans="1:2">
      <c r="A367" s="2732"/>
      <c r="B367" s="2732"/>
    </row>
    <row r="368" spans="1:2">
      <c r="A368" s="2732"/>
      <c r="B368" s="2732"/>
    </row>
    <row r="369" spans="1:2">
      <c r="A369" s="2732"/>
      <c r="B369" s="2732"/>
    </row>
    <row r="370" spans="1:2">
      <c r="A370" s="2732"/>
      <c r="B370" s="2732"/>
    </row>
    <row r="371" spans="1:2">
      <c r="A371" s="2732"/>
      <c r="B371" s="2732"/>
    </row>
    <row r="372" spans="1:2">
      <c r="A372" s="2732"/>
      <c r="B372" s="2732"/>
    </row>
    <row r="373" spans="1:2">
      <c r="A373" s="2732"/>
      <c r="B373" s="2732"/>
    </row>
    <row r="374" spans="1:2">
      <c r="A374" s="2732"/>
      <c r="B374" s="2732"/>
    </row>
    <row r="375" spans="1:2">
      <c r="A375" s="2732"/>
      <c r="B375" s="2732"/>
    </row>
    <row r="376" spans="1:2">
      <c r="A376" s="2732"/>
      <c r="B376" s="2732"/>
    </row>
    <row r="377" spans="1:2">
      <c r="A377" s="2732"/>
      <c r="B377" s="2732"/>
    </row>
  </sheetData>
  <conditionalFormatting sqref="B7:B14">
    <cfRule type="cellIs" dxfId="113" priority="3" stopIfTrue="1" operator="notEqual">
      <formula>0</formula>
    </cfRule>
  </conditionalFormatting>
  <conditionalFormatting sqref="A16:B393">
    <cfRule type="cellIs" dxfId="112" priority="4" stopIfTrue="1" operator="greaterThan">
      <formula>0</formula>
    </cfRule>
  </conditionalFormatting>
  <conditionalFormatting sqref="B7:B14">
    <cfRule type="cellIs" dxfId="111" priority="2" stopIfTrue="1" operator="notEqual">
      <formula>0</formula>
    </cfRule>
  </conditionalFormatting>
  <conditionalFormatting sqref="A16:B393">
    <cfRule type="cellIs" dxfId="110" priority="1" stopIfTrue="1" operator="greaterThan">
      <formula>0</formula>
    </cfRule>
  </conditionalFormatting>
  <pageMargins left="0.75" right="0.75" top="1" bottom="1" header="0.5" footer="0.5"/>
  <pageSetup orientation="portrait" r:id="rId1"/>
  <headerFooter alignWithMargins="0"/>
  <drawing r:id="rId2"/>
  <legacyDrawing r:id="rId3"/>
</worksheet>
</file>

<file path=xl/worksheets/sheet86.xml><?xml version="1.0" encoding="utf-8"?>
<worksheet xmlns="http://schemas.openxmlformats.org/spreadsheetml/2006/main" xmlns:r="http://schemas.openxmlformats.org/officeDocument/2006/relationships">
  <sheetPr>
    <pageSetUpPr fitToPage="1"/>
  </sheetPr>
  <dimension ref="A1:AE347"/>
  <sheetViews>
    <sheetView topLeftCell="A52" workbookViewId="0">
      <selection sqref="A1:XFD1048576"/>
    </sheetView>
  </sheetViews>
  <sheetFormatPr defaultRowHeight="15" outlineLevelRow="1"/>
  <cols>
    <col min="1" max="2" width="7.33203125" style="2522" customWidth="1"/>
    <col min="3" max="3" width="5.109375" style="2477" customWidth="1"/>
    <col min="4" max="4" width="9.77734375" style="2477" bestFit="1" customWidth="1"/>
    <col min="5" max="5" width="11.77734375" style="2477" customWidth="1"/>
    <col min="6" max="6" width="12.77734375" style="2477" customWidth="1"/>
    <col min="7" max="7" width="12.88671875" style="2477" customWidth="1"/>
    <col min="8" max="8" width="13.77734375" style="2477" customWidth="1"/>
    <col min="9" max="9" width="13.21875" style="2477" bestFit="1" customWidth="1"/>
    <col min="10" max="10" width="12.88671875" style="2477" customWidth="1"/>
    <col min="11" max="11" width="8.88671875" style="2477"/>
    <col min="12" max="12" width="30.33203125" style="2477" bestFit="1" customWidth="1"/>
    <col min="13" max="13" width="10.88671875" style="2477" customWidth="1"/>
    <col min="14" max="14" width="11.77734375" style="2477" customWidth="1"/>
    <col min="15" max="15" width="11.33203125" style="2477" customWidth="1"/>
    <col min="16" max="16" width="11.77734375" style="2477" customWidth="1"/>
    <col min="17" max="17" width="10.33203125" style="2477" customWidth="1"/>
    <col min="18" max="18" width="11.21875" style="2477" customWidth="1"/>
    <col min="19" max="19" width="11.33203125" style="2477" customWidth="1"/>
    <col min="20" max="20" width="11.21875" style="2477" customWidth="1"/>
    <col min="21" max="21" width="12.77734375" style="2477" customWidth="1"/>
    <col min="22" max="22" width="10.33203125" style="2477" customWidth="1"/>
    <col min="23" max="25" width="8.88671875" style="2477"/>
    <col min="26" max="26" width="9" style="2477" bestFit="1" customWidth="1"/>
    <col min="27" max="28" width="8.88671875" style="2477"/>
    <col min="29" max="29" width="13" style="2477" customWidth="1"/>
    <col min="30" max="30" width="11.77734375" style="2477" customWidth="1"/>
    <col min="31" max="16384" width="8.88671875" style="2477"/>
  </cols>
  <sheetData>
    <row r="1" spans="1:31" ht="16.5" thickBot="1">
      <c r="A1" s="2517" t="s">
        <v>14</v>
      </c>
      <c r="B1" s="2518" t="s">
        <v>15</v>
      </c>
      <c r="L1" s="2853" t="s">
        <v>5174</v>
      </c>
    </row>
    <row r="2" spans="1:31" ht="33">
      <c r="D2" s="2504" t="s">
        <v>5175</v>
      </c>
      <c r="L2" s="2477" t="s">
        <v>5176</v>
      </c>
    </row>
    <row r="3" spans="1:31" ht="15.75">
      <c r="A3" s="2522" t="s">
        <v>18</v>
      </c>
      <c r="M3" s="2856"/>
      <c r="N3" s="2856"/>
      <c r="O3" s="2856"/>
      <c r="P3" s="2856"/>
      <c r="AB3" s="2879" t="s">
        <v>5177</v>
      </c>
      <c r="AC3" s="2743"/>
      <c r="AD3" s="2880"/>
    </row>
    <row r="4" spans="1:31" ht="15.75">
      <c r="A4" s="2746">
        <v>0</v>
      </c>
      <c r="B4" s="2747" t="s">
        <v>127</v>
      </c>
      <c r="D4" s="2520"/>
      <c r="E4" s="2520"/>
      <c r="F4" s="2520"/>
      <c r="G4" s="2520"/>
      <c r="H4" s="2520"/>
      <c r="I4" s="2520"/>
      <c r="J4" s="2520"/>
      <c r="K4" s="2520"/>
      <c r="L4" s="2881" t="s">
        <v>547</v>
      </c>
      <c r="M4" s="2882">
        <v>2001</v>
      </c>
      <c r="N4" s="2882">
        <v>2002</v>
      </c>
      <c r="O4" s="2882">
        <v>2003</v>
      </c>
      <c r="P4" s="2882">
        <v>2004</v>
      </c>
      <c r="Q4" s="2882">
        <v>2005</v>
      </c>
      <c r="R4" s="2882">
        <v>2006</v>
      </c>
      <c r="S4" s="2882">
        <v>2007</v>
      </c>
      <c r="T4" s="2882">
        <v>2008</v>
      </c>
      <c r="U4" s="2882">
        <v>2009</v>
      </c>
      <c r="V4" s="2882">
        <v>2010</v>
      </c>
      <c r="W4" s="2882">
        <v>2011</v>
      </c>
      <c r="X4" s="2882">
        <v>2012</v>
      </c>
      <c r="Y4" s="2883" t="s">
        <v>5178</v>
      </c>
      <c r="AB4" s="2884"/>
      <c r="AC4" s="2885" t="s">
        <v>5179</v>
      </c>
      <c r="AD4" s="2886" t="s">
        <v>3130</v>
      </c>
    </row>
    <row r="5" spans="1:31" ht="15.75">
      <c r="A5" s="2748"/>
      <c r="B5" s="2748"/>
      <c r="D5" s="2520"/>
      <c r="E5" s="2520"/>
      <c r="F5" s="2520"/>
      <c r="G5" s="2520"/>
      <c r="H5" s="2520"/>
      <c r="I5" s="2520"/>
      <c r="J5" s="2520"/>
      <c r="K5" s="2520"/>
      <c r="L5" s="2510" t="s">
        <v>5180</v>
      </c>
      <c r="M5" s="2887">
        <v>5183</v>
      </c>
      <c r="N5" s="2887">
        <v>5464.9626100000005</v>
      </c>
      <c r="O5" s="2887">
        <v>4974.0266700000002</v>
      </c>
      <c r="P5" s="2888">
        <v>5509.5012100000004</v>
      </c>
      <c r="Q5" s="2888">
        <v>5046.6112599999997</v>
      </c>
      <c r="R5" s="2888">
        <v>5410.2359200000001</v>
      </c>
      <c r="S5" s="2888">
        <v>5455.8598300000003</v>
      </c>
      <c r="T5" s="2888">
        <v>4432.4383399999997</v>
      </c>
      <c r="U5" s="2888">
        <v>4259.6000000000004</v>
      </c>
      <c r="V5" s="2888">
        <v>4510.3245799999995</v>
      </c>
      <c r="W5" s="2889">
        <v>4873.1780799999997</v>
      </c>
      <c r="X5" s="2491">
        <v>4341.2227700000003</v>
      </c>
      <c r="Y5" s="836">
        <v>4574.9084766666665</v>
      </c>
      <c r="AB5" s="2890" t="s">
        <v>2950</v>
      </c>
      <c r="AC5" s="2891">
        <v>4481</v>
      </c>
      <c r="AD5" s="2892">
        <v>3244244</v>
      </c>
      <c r="AE5" s="2477" t="s">
        <v>5181</v>
      </c>
    </row>
    <row r="6" spans="1:31" ht="15.75">
      <c r="A6" s="2750" t="s">
        <v>600</v>
      </c>
      <c r="B6" s="2751"/>
      <c r="D6" s="2520"/>
      <c r="E6" s="2520"/>
      <c r="F6" s="2520"/>
      <c r="G6" s="2520"/>
      <c r="H6" s="2520"/>
      <c r="I6" s="2520"/>
      <c r="J6" s="2520"/>
      <c r="K6" s="2520"/>
      <c r="L6" s="2510"/>
      <c r="M6" s="2510"/>
      <c r="N6" s="2510"/>
      <c r="O6" s="2510"/>
      <c r="P6" s="2510"/>
      <c r="Q6" s="2510"/>
      <c r="R6" s="2510"/>
      <c r="S6" s="2510"/>
      <c r="T6" s="2510"/>
      <c r="U6" s="2510"/>
      <c r="V6" s="2510"/>
      <c r="W6" s="832"/>
      <c r="X6" s="74"/>
      <c r="Y6" s="74"/>
      <c r="AB6" s="2890" t="s">
        <v>5182</v>
      </c>
      <c r="AC6" s="2893">
        <v>5510</v>
      </c>
      <c r="AD6" s="2892">
        <v>3989240</v>
      </c>
      <c r="AE6" s="2477" t="s">
        <v>5181</v>
      </c>
    </row>
    <row r="7" spans="1:31" ht="15.75">
      <c r="A7" s="2752"/>
      <c r="B7" s="2753"/>
      <c r="D7" s="2520"/>
      <c r="E7" s="2520"/>
      <c r="F7" s="2520"/>
      <c r="G7" s="2520"/>
      <c r="H7" s="2520"/>
      <c r="I7" s="2520"/>
      <c r="J7" s="2520"/>
      <c r="K7" s="2520"/>
      <c r="AB7" s="2894" t="s">
        <v>901</v>
      </c>
      <c r="AC7" s="2895">
        <v>4204</v>
      </c>
      <c r="AD7" s="2896">
        <v>3043696</v>
      </c>
      <c r="AE7" s="2477" t="s">
        <v>5181</v>
      </c>
    </row>
    <row r="8" spans="1:31" ht="15.75">
      <c r="A8" s="2754"/>
      <c r="B8" s="2755"/>
      <c r="D8" s="2520"/>
      <c r="E8" s="2520"/>
      <c r="F8" s="2520"/>
      <c r="G8" s="2520"/>
      <c r="H8" s="2520"/>
      <c r="I8" s="2520"/>
      <c r="J8" s="2520"/>
      <c r="K8" s="2520"/>
      <c r="L8" s="2510"/>
      <c r="M8" s="2510"/>
      <c r="N8" s="2510"/>
      <c r="O8" s="2510"/>
      <c r="P8" s="2510"/>
      <c r="Q8" s="2510"/>
      <c r="R8" s="2510"/>
      <c r="S8" s="2510"/>
      <c r="T8" s="2510"/>
      <c r="U8" s="2510"/>
      <c r="V8" s="2510"/>
      <c r="W8" s="2510"/>
      <c r="X8" s="2510"/>
      <c r="Y8" s="2510"/>
      <c r="AB8" s="2864" t="s">
        <v>5183</v>
      </c>
    </row>
    <row r="9" spans="1:31" ht="15.75">
      <c r="A9" s="2758"/>
      <c r="B9" s="2759"/>
      <c r="D9" s="2897"/>
      <c r="E9" s="2897"/>
      <c r="F9" s="2897"/>
      <c r="H9" s="2897"/>
      <c r="I9" s="2897"/>
      <c r="J9" s="2897"/>
      <c r="K9" s="2897"/>
      <c r="L9" s="2897"/>
      <c r="M9" s="2897"/>
      <c r="N9" s="2897"/>
      <c r="O9" s="2897"/>
      <c r="P9" s="2897"/>
      <c r="Q9" s="5"/>
      <c r="R9" s="5"/>
      <c r="S9" s="5"/>
      <c r="T9" s="5"/>
      <c r="U9" s="5"/>
      <c r="V9" s="5"/>
      <c r="W9" s="5"/>
      <c r="AB9" s="2898" t="s">
        <v>2950</v>
      </c>
      <c r="AC9" s="2899"/>
      <c r="AD9" s="2900">
        <v>1.44</v>
      </c>
      <c r="AE9" s="2447" t="s">
        <v>5184</v>
      </c>
    </row>
    <row r="10" spans="1:31" ht="15.75">
      <c r="A10" s="2754"/>
      <c r="B10" s="2759"/>
      <c r="D10" s="2520"/>
      <c r="E10" s="2520"/>
      <c r="F10" s="2520"/>
      <c r="G10" s="2901" t="s">
        <v>5175</v>
      </c>
      <c r="H10" s="2902"/>
      <c r="I10" s="2902"/>
      <c r="J10" s="2902"/>
      <c r="K10" s="2902"/>
      <c r="L10" s="2902"/>
      <c r="M10" s="2902"/>
      <c r="N10" s="2902"/>
      <c r="O10" s="2902"/>
      <c r="P10" s="2902"/>
      <c r="Q10" s="2902"/>
      <c r="R10" s="2902"/>
      <c r="S10" s="2902"/>
      <c r="T10" s="2902"/>
      <c r="U10" s="2902"/>
      <c r="V10" s="2902"/>
      <c r="W10" s="2902"/>
      <c r="X10" s="2903"/>
      <c r="AB10" s="2894" t="s">
        <v>901</v>
      </c>
      <c r="AC10" s="2904"/>
      <c r="AD10" s="2905">
        <v>1.99</v>
      </c>
      <c r="AE10" s="2447" t="s">
        <v>5184</v>
      </c>
    </row>
    <row r="11" spans="1:31" ht="15.6" customHeight="1">
      <c r="A11" s="2754"/>
      <c r="B11" s="2764"/>
      <c r="D11" s="2906" t="s">
        <v>926</v>
      </c>
      <c r="E11" s="2835" t="s">
        <v>5185</v>
      </c>
      <c r="F11" s="2835" t="s">
        <v>5186</v>
      </c>
      <c r="G11" s="2907" t="s">
        <v>2950</v>
      </c>
      <c r="H11" s="2908"/>
      <c r="I11" s="2909"/>
      <c r="J11" s="2910"/>
      <c r="K11" s="2910"/>
      <c r="L11" s="2911"/>
      <c r="M11" s="2912" t="s">
        <v>2952</v>
      </c>
      <c r="N11" s="2913"/>
      <c r="O11" s="2912"/>
      <c r="P11" s="2913"/>
      <c r="Q11" s="2914"/>
      <c r="R11" s="2915"/>
      <c r="S11" s="2916" t="s">
        <v>901</v>
      </c>
      <c r="T11" s="2917"/>
      <c r="U11" s="2917"/>
      <c r="V11" s="2917"/>
      <c r="W11" s="2918"/>
      <c r="X11" s="2919"/>
    </row>
    <row r="12" spans="1:31" ht="33" customHeight="1">
      <c r="A12" s="2754"/>
      <c r="B12" s="2764"/>
      <c r="D12" s="2920" t="s">
        <v>5187</v>
      </c>
      <c r="E12" s="2921"/>
      <c r="F12" s="2921"/>
      <c r="G12" s="2922" t="s">
        <v>5188</v>
      </c>
      <c r="H12" s="2922" t="s">
        <v>5189</v>
      </c>
      <c r="I12" s="2922" t="s">
        <v>5183</v>
      </c>
      <c r="J12" s="2923" t="s">
        <v>5190</v>
      </c>
      <c r="K12" s="2923" t="s">
        <v>5191</v>
      </c>
      <c r="L12" s="2923" t="s">
        <v>1436</v>
      </c>
      <c r="M12" s="2922" t="s">
        <v>5188</v>
      </c>
      <c r="N12" s="2922" t="s">
        <v>5189</v>
      </c>
      <c r="O12" s="2924" t="s">
        <v>5192</v>
      </c>
      <c r="P12" s="2924" t="s">
        <v>5193</v>
      </c>
      <c r="Q12" s="2923" t="s">
        <v>5191</v>
      </c>
      <c r="R12" s="2923" t="s">
        <v>1436</v>
      </c>
      <c r="S12" s="2922" t="s">
        <v>5188</v>
      </c>
      <c r="T12" s="2922" t="s">
        <v>5189</v>
      </c>
      <c r="U12" s="2922" t="s">
        <v>5183</v>
      </c>
      <c r="V12" s="2923" t="s">
        <v>5190</v>
      </c>
      <c r="W12" s="2923" t="s">
        <v>5191</v>
      </c>
      <c r="X12" s="2923" t="s">
        <v>1436</v>
      </c>
    </row>
    <row r="13" spans="1:31" outlineLevel="1">
      <c r="A13" s="2754"/>
      <c r="B13" s="2764"/>
      <c r="D13" s="2925">
        <v>1990</v>
      </c>
      <c r="E13" s="1628">
        <v>2489491</v>
      </c>
      <c r="F13" s="1628">
        <v>0</v>
      </c>
      <c r="G13" s="1703"/>
      <c r="H13" s="1703"/>
      <c r="I13" s="1703"/>
      <c r="J13" s="2926"/>
      <c r="K13" s="2926"/>
      <c r="L13" s="2927"/>
      <c r="M13" s="2926"/>
      <c r="N13" s="2926"/>
      <c r="O13" s="2926"/>
      <c r="P13" s="2926"/>
      <c r="Q13" s="2926"/>
      <c r="R13" s="2927"/>
      <c r="S13" s="1703"/>
      <c r="T13" s="1703"/>
      <c r="U13" s="1703"/>
      <c r="V13" s="2926"/>
      <c r="W13" s="2926"/>
      <c r="X13" s="2927"/>
    </row>
    <row r="14" spans="1:31" outlineLevel="1">
      <c r="A14" s="2773"/>
      <c r="B14" s="2774"/>
      <c r="D14" s="2925">
        <v>1991</v>
      </c>
      <c r="E14" s="1638">
        <v>2255377.6000000006</v>
      </c>
      <c r="F14" s="1638">
        <v>1420422.8000000003</v>
      </c>
      <c r="G14" s="1108"/>
      <c r="H14" s="1108"/>
      <c r="I14" s="1108"/>
      <c r="J14" s="2928"/>
      <c r="K14" s="2928"/>
      <c r="L14" s="2929"/>
      <c r="M14" s="2928"/>
      <c r="N14" s="2928"/>
      <c r="O14" s="2928"/>
      <c r="P14" s="2928"/>
      <c r="Q14" s="2928"/>
      <c r="R14" s="2929"/>
      <c r="S14" s="1108"/>
      <c r="T14" s="1108"/>
      <c r="U14" s="1108"/>
      <c r="V14" s="2928"/>
      <c r="W14" s="2928"/>
      <c r="X14" s="2929"/>
    </row>
    <row r="15" spans="1:31" ht="15.75" outlineLevel="1">
      <c r="A15" s="2775"/>
      <c r="B15" s="2776"/>
      <c r="D15" s="2925">
        <v>1992</v>
      </c>
      <c r="E15" s="1638">
        <v>1906169.3</v>
      </c>
      <c r="F15" s="1638">
        <v>1087334.5</v>
      </c>
      <c r="G15" s="1108"/>
      <c r="H15" s="1108"/>
      <c r="I15" s="1108"/>
      <c r="J15" s="2928"/>
      <c r="K15" s="2928"/>
      <c r="L15" s="2929"/>
      <c r="M15" s="2928"/>
      <c r="N15" s="2928"/>
      <c r="O15" s="2928"/>
      <c r="P15" s="2928"/>
      <c r="Q15" s="2928"/>
      <c r="R15" s="2929"/>
      <c r="S15" s="1108"/>
      <c r="T15" s="1108"/>
      <c r="U15" s="1108"/>
      <c r="V15" s="2928"/>
      <c r="W15" s="2928"/>
      <c r="X15" s="2929"/>
    </row>
    <row r="16" spans="1:31" outlineLevel="1">
      <c r="D16" s="2925">
        <v>1993</v>
      </c>
      <c r="E16" s="1638">
        <v>1900373.4</v>
      </c>
      <c r="F16" s="1638">
        <v>1254349.5999999999</v>
      </c>
      <c r="G16" s="1108"/>
      <c r="H16" s="1108"/>
      <c r="I16" s="1108"/>
      <c r="J16" s="2928"/>
      <c r="K16" s="2928"/>
      <c r="L16" s="2929"/>
      <c r="M16" s="2928"/>
      <c r="N16" s="2928"/>
      <c r="O16" s="2928"/>
      <c r="P16" s="2928"/>
      <c r="Q16" s="2928"/>
      <c r="R16" s="2929"/>
      <c r="S16" s="1108"/>
      <c r="T16" s="1108"/>
      <c r="U16" s="1108"/>
      <c r="V16" s="2928"/>
      <c r="W16" s="2928"/>
      <c r="X16" s="2929"/>
    </row>
    <row r="17" spans="4:24" outlineLevel="1">
      <c r="D17" s="2925">
        <v>1994</v>
      </c>
      <c r="E17" s="1638">
        <v>1908155.1</v>
      </c>
      <c r="F17" s="1638">
        <v>1285976.7</v>
      </c>
      <c r="G17" s="1108"/>
      <c r="H17" s="1108"/>
      <c r="I17" s="1108"/>
      <c r="J17" s="2928"/>
      <c r="K17" s="2928"/>
      <c r="L17" s="2929"/>
      <c r="M17" s="2928"/>
      <c r="N17" s="2928"/>
      <c r="O17" s="2928"/>
      <c r="P17" s="2928"/>
      <c r="Q17" s="2928"/>
      <c r="R17" s="2929"/>
      <c r="S17" s="1108"/>
      <c r="T17" s="1108"/>
      <c r="U17" s="1108"/>
      <c r="V17" s="2928"/>
      <c r="W17" s="2928"/>
      <c r="X17" s="2929"/>
    </row>
    <row r="18" spans="4:24" outlineLevel="1">
      <c r="D18" s="2925">
        <v>1995</v>
      </c>
      <c r="E18" s="1638">
        <v>1569760.9000000001</v>
      </c>
      <c r="F18" s="1638">
        <v>1113094.9000000001</v>
      </c>
      <c r="G18" s="1108"/>
      <c r="H18" s="1108"/>
      <c r="I18" s="1108"/>
      <c r="J18" s="2928"/>
      <c r="K18" s="2928"/>
      <c r="L18" s="2929"/>
      <c r="M18" s="2928"/>
      <c r="N18" s="2928"/>
      <c r="O18" s="2928"/>
      <c r="P18" s="2928"/>
      <c r="Q18" s="2928"/>
      <c r="R18" s="2929"/>
      <c r="S18" s="1108"/>
      <c r="T18" s="1108"/>
      <c r="U18" s="1108"/>
      <c r="V18" s="2928"/>
      <c r="W18" s="2928"/>
      <c r="X18" s="2929"/>
    </row>
    <row r="19" spans="4:24" outlineLevel="1">
      <c r="D19" s="2925">
        <v>1996</v>
      </c>
      <c r="E19" s="1638">
        <v>1605439.5</v>
      </c>
      <c r="F19" s="1638">
        <v>1216941.6000000001</v>
      </c>
      <c r="G19" s="1108"/>
      <c r="H19" s="1108"/>
      <c r="I19" s="1108"/>
      <c r="J19" s="2928"/>
      <c r="K19" s="2928"/>
      <c r="L19" s="2929"/>
      <c r="M19" s="2928"/>
      <c r="N19" s="2928"/>
      <c r="O19" s="2928"/>
      <c r="P19" s="2928"/>
      <c r="Q19" s="2928"/>
      <c r="R19" s="2929"/>
      <c r="S19" s="1108"/>
      <c r="T19" s="1108"/>
      <c r="U19" s="1108"/>
      <c r="V19" s="2928"/>
      <c r="W19" s="2928"/>
      <c r="X19" s="2929"/>
    </row>
    <row r="20" spans="4:24" outlineLevel="1">
      <c r="D20" s="2925">
        <v>1997</v>
      </c>
      <c r="E20" s="1638">
        <v>1726883.5</v>
      </c>
      <c r="F20" s="1638">
        <v>1257068.6000000001</v>
      </c>
      <c r="G20" s="1108"/>
      <c r="H20" s="1108"/>
      <c r="I20" s="1108"/>
      <c r="J20" s="2928"/>
      <c r="K20" s="2928"/>
      <c r="L20" s="2929"/>
      <c r="M20" s="2928"/>
      <c r="N20" s="2928"/>
      <c r="O20" s="2928"/>
      <c r="P20" s="2928"/>
      <c r="Q20" s="2928"/>
      <c r="R20" s="2929"/>
      <c r="S20" s="1108"/>
      <c r="T20" s="1108"/>
      <c r="U20" s="1108"/>
      <c r="V20" s="2928"/>
      <c r="W20" s="2928"/>
      <c r="X20" s="2929"/>
    </row>
    <row r="21" spans="4:24" outlineLevel="1">
      <c r="D21" s="2925">
        <v>1998</v>
      </c>
      <c r="E21" s="1638">
        <v>1517280.7000000002</v>
      </c>
      <c r="F21" s="1638">
        <v>1055648.8</v>
      </c>
      <c r="G21" s="1108"/>
      <c r="H21" s="1108"/>
      <c r="I21" s="1108"/>
      <c r="J21" s="2928"/>
      <c r="K21" s="2928"/>
      <c r="L21" s="2929"/>
      <c r="M21" s="2928"/>
      <c r="N21" s="2928"/>
      <c r="O21" s="2928"/>
      <c r="P21" s="2928"/>
      <c r="Q21" s="2928"/>
      <c r="R21" s="2929"/>
      <c r="S21" s="1108"/>
      <c r="T21" s="1108"/>
      <c r="U21" s="1108"/>
      <c r="V21" s="2928"/>
      <c r="W21" s="2928"/>
      <c r="X21" s="2929"/>
    </row>
    <row r="22" spans="4:24" outlineLevel="1">
      <c r="D22" s="2925">
        <v>1999</v>
      </c>
      <c r="E22" s="1638">
        <v>1534399.8</v>
      </c>
      <c r="F22" s="1638">
        <v>1126112.6000000001</v>
      </c>
      <c r="G22" s="1108"/>
      <c r="H22" s="1108"/>
      <c r="I22" s="1108"/>
      <c r="J22" s="2928"/>
      <c r="K22" s="2928"/>
      <c r="L22" s="2929"/>
      <c r="M22" s="2928"/>
      <c r="N22" s="2928"/>
      <c r="O22" s="2928"/>
      <c r="P22" s="2928"/>
      <c r="Q22" s="2928"/>
      <c r="R22" s="2929"/>
      <c r="S22" s="1108"/>
      <c r="T22" s="1108"/>
      <c r="U22" s="1108"/>
      <c r="V22" s="2928"/>
      <c r="W22" s="2928"/>
      <c r="X22" s="2929"/>
    </row>
    <row r="23" spans="4:24" outlineLevel="1">
      <c r="D23" s="2925">
        <v>2000</v>
      </c>
      <c r="E23" s="1638">
        <v>2076186.7000000002</v>
      </c>
      <c r="F23" s="1638">
        <v>1314535.8</v>
      </c>
      <c r="G23" s="1108"/>
      <c r="H23" s="1108"/>
      <c r="I23" s="1108"/>
      <c r="J23" s="2928"/>
      <c r="K23" s="2928"/>
      <c r="L23" s="2929"/>
      <c r="M23" s="2928"/>
      <c r="N23" s="2928"/>
      <c r="O23" s="2928"/>
      <c r="P23" s="2928"/>
      <c r="Q23" s="2928"/>
      <c r="R23" s="2929"/>
      <c r="S23" s="1108"/>
      <c r="T23" s="1108"/>
      <c r="U23" s="1108"/>
      <c r="V23" s="2928"/>
      <c r="W23" s="2928"/>
      <c r="X23" s="2929"/>
    </row>
    <row r="24" spans="4:24" outlineLevel="1">
      <c r="D24" s="2925">
        <v>2001</v>
      </c>
      <c r="E24" s="1638">
        <v>2165273</v>
      </c>
      <c r="F24" s="1638">
        <v>1296931.4000000001</v>
      </c>
      <c r="G24" s="1108"/>
      <c r="H24" s="1108"/>
      <c r="I24" s="1108"/>
      <c r="J24" s="2928"/>
      <c r="K24" s="2928"/>
      <c r="L24" s="2929"/>
      <c r="M24" s="2928"/>
      <c r="N24" s="2928"/>
      <c r="O24" s="2928"/>
      <c r="P24" s="2928"/>
      <c r="Q24" s="2928"/>
      <c r="R24" s="2929"/>
      <c r="S24" s="1108"/>
      <c r="T24" s="1108"/>
      <c r="U24" s="1108"/>
      <c r="V24" s="2928"/>
      <c r="W24" s="2928"/>
      <c r="X24" s="2929"/>
    </row>
    <row r="25" spans="4:24">
      <c r="D25" s="2925">
        <v>2002</v>
      </c>
      <c r="E25" s="1638">
        <v>2326298.9000000004</v>
      </c>
      <c r="F25" s="1638">
        <v>1396980.6</v>
      </c>
      <c r="G25" s="1108"/>
      <c r="H25" s="1108"/>
      <c r="I25" s="1108"/>
      <c r="J25" s="2928"/>
      <c r="K25" s="2928"/>
      <c r="L25" s="2929"/>
      <c r="M25" s="2928"/>
      <c r="N25" s="2928"/>
      <c r="O25" s="2928"/>
      <c r="P25" s="2928"/>
      <c r="Q25" s="2928"/>
      <c r="R25" s="2929"/>
      <c r="S25" s="1108"/>
      <c r="T25" s="1108"/>
      <c r="U25" s="1108"/>
      <c r="V25" s="2928"/>
      <c r="W25" s="2928"/>
      <c r="X25" s="2929"/>
    </row>
    <row r="26" spans="4:24">
      <c r="D26" s="2925">
        <v>2003</v>
      </c>
      <c r="E26" s="1638">
        <v>2270892.7000000002</v>
      </c>
      <c r="F26" s="1638">
        <v>1369785.1</v>
      </c>
      <c r="G26" s="1108"/>
      <c r="H26" s="1108"/>
      <c r="I26" s="1108"/>
      <c r="J26" s="2928"/>
      <c r="K26" s="2928"/>
      <c r="L26" s="2929"/>
      <c r="M26" s="2928"/>
      <c r="N26" s="2928"/>
      <c r="O26" s="2928"/>
      <c r="P26" s="2928"/>
      <c r="Q26" s="2928"/>
      <c r="R26" s="2929"/>
      <c r="S26" s="1108"/>
      <c r="T26" s="1108"/>
      <c r="U26" s="1108"/>
      <c r="V26" s="2928"/>
      <c r="W26" s="2928"/>
      <c r="X26" s="2929"/>
    </row>
    <row r="27" spans="4:24">
      <c r="D27" s="2925">
        <v>2004</v>
      </c>
      <c r="E27" s="1638">
        <v>2439826.6000000006</v>
      </c>
      <c r="F27" s="1638">
        <v>1539222.4000000004</v>
      </c>
      <c r="G27" s="1108"/>
      <c r="H27" s="1108"/>
      <c r="I27" s="1108"/>
      <c r="J27" s="2928"/>
      <c r="K27" s="2928"/>
      <c r="L27" s="2929"/>
      <c r="M27" s="2928"/>
      <c r="N27" s="2928"/>
      <c r="O27" s="2928"/>
      <c r="P27" s="2928"/>
      <c r="Q27" s="2928"/>
      <c r="R27" s="2929"/>
      <c r="S27" s="1108"/>
      <c r="T27" s="1108"/>
      <c r="U27" s="1108"/>
      <c r="V27" s="2928"/>
      <c r="W27" s="2928"/>
      <c r="X27" s="2929"/>
    </row>
    <row r="28" spans="4:24">
      <c r="D28" s="2925">
        <v>2005</v>
      </c>
      <c r="E28" s="1638">
        <v>2088925.6000000003</v>
      </c>
      <c r="F28" s="1638">
        <v>1347533.5000000002</v>
      </c>
      <c r="G28" s="1108"/>
      <c r="H28" s="1108"/>
      <c r="I28" s="1108"/>
      <c r="J28" s="2928"/>
      <c r="K28" s="2928"/>
      <c r="L28" s="2929"/>
      <c r="M28" s="2928"/>
      <c r="N28" s="2928"/>
      <c r="O28" s="2928"/>
      <c r="P28" s="2928"/>
      <c r="Q28" s="2928"/>
      <c r="R28" s="2929"/>
      <c r="S28" s="1108"/>
      <c r="T28" s="1108"/>
      <c r="U28" s="1108"/>
      <c r="V28" s="2928"/>
      <c r="W28" s="2928"/>
      <c r="X28" s="2929"/>
    </row>
    <row r="29" spans="4:24">
      <c r="D29" s="2925">
        <v>2006</v>
      </c>
      <c r="E29" s="1638">
        <v>2115632.4</v>
      </c>
      <c r="F29" s="1638">
        <v>1402076.4</v>
      </c>
      <c r="G29" s="1108"/>
      <c r="H29" s="1108"/>
      <c r="I29" s="1108"/>
      <c r="J29" s="2928"/>
      <c r="K29" s="2928"/>
      <c r="L29" s="2929"/>
      <c r="M29" s="2928"/>
      <c r="N29" s="2928"/>
      <c r="O29" s="2928"/>
      <c r="P29" s="2928"/>
      <c r="Q29" s="2928"/>
      <c r="R29" s="2929"/>
      <c r="S29" s="1108"/>
      <c r="T29" s="1108"/>
      <c r="U29" s="1108"/>
      <c r="V29" s="2928"/>
      <c r="W29" s="2928"/>
      <c r="X29" s="2929"/>
    </row>
    <row r="30" spans="4:24">
      <c r="D30" s="2925">
        <v>2007</v>
      </c>
      <c r="E30" s="1638">
        <v>2355347.2999999998</v>
      </c>
      <c r="F30" s="1638">
        <v>1461256.5999999999</v>
      </c>
      <c r="G30" s="1108"/>
      <c r="H30" s="1108"/>
      <c r="I30" s="1108"/>
      <c r="J30" s="2928"/>
      <c r="K30" s="2928"/>
      <c r="L30" s="2929"/>
      <c r="M30" s="2928"/>
      <c r="N30" s="2928"/>
      <c r="O30" s="2928"/>
      <c r="P30" s="2928"/>
      <c r="Q30" s="2928"/>
      <c r="R30" s="2929"/>
      <c r="S30" s="1108"/>
      <c r="T30" s="1108"/>
      <c r="U30" s="1108"/>
      <c r="V30" s="2928"/>
      <c r="W30" s="2928"/>
      <c r="X30" s="2929"/>
    </row>
    <row r="31" spans="4:24">
      <c r="D31" s="2925">
        <v>2008</v>
      </c>
      <c r="E31" s="1638">
        <v>2262888.2999999998</v>
      </c>
      <c r="F31" s="1638">
        <v>1307822.4000000001</v>
      </c>
      <c r="G31" s="1108"/>
      <c r="H31" s="1108"/>
      <c r="I31" s="1108"/>
      <c r="J31" s="2928"/>
      <c r="K31" s="2928"/>
      <c r="L31" s="2929"/>
      <c r="M31" s="2928"/>
      <c r="N31" s="2928"/>
      <c r="O31" s="2928"/>
      <c r="P31" s="2928"/>
      <c r="Q31" s="2928"/>
      <c r="R31" s="2929"/>
      <c r="S31" s="1108"/>
      <c r="T31" s="1108"/>
      <c r="U31" s="1108"/>
      <c r="V31" s="2928"/>
      <c r="W31" s="2928"/>
      <c r="X31" s="2929"/>
    </row>
    <row r="32" spans="4:24">
      <c r="D32" s="2925">
        <v>2009</v>
      </c>
      <c r="E32" s="1638">
        <v>2156488.8000000003</v>
      </c>
      <c r="F32" s="1638">
        <v>1164411.1000000001</v>
      </c>
      <c r="G32" s="1108"/>
      <c r="H32" s="1108"/>
      <c r="I32" s="1108"/>
      <c r="J32" s="2928"/>
      <c r="K32" s="2928"/>
      <c r="L32" s="2929"/>
      <c r="M32" s="2928"/>
      <c r="N32" s="2928"/>
      <c r="O32" s="2928"/>
      <c r="P32" s="2928"/>
      <c r="Q32" s="2928"/>
      <c r="R32" s="2929"/>
      <c r="S32" s="1108"/>
      <c r="T32" s="1108"/>
      <c r="U32" s="1108"/>
      <c r="V32" s="2928"/>
      <c r="W32" s="2928"/>
      <c r="X32" s="2929"/>
    </row>
    <row r="33" spans="4:26">
      <c r="D33" s="2930">
        <v>2010</v>
      </c>
      <c r="E33" s="2114">
        <v>1758435.6</v>
      </c>
      <c r="F33" s="1638">
        <v>998203.4</v>
      </c>
      <c r="G33" s="1108"/>
      <c r="H33" s="1108"/>
      <c r="I33" s="1108"/>
      <c r="J33" s="2928"/>
      <c r="K33" s="2928"/>
      <c r="L33" s="2929"/>
      <c r="M33" s="2928"/>
      <c r="N33" s="2928"/>
      <c r="O33" s="2928"/>
      <c r="P33" s="2928"/>
      <c r="Q33" s="2928"/>
      <c r="R33" s="2929"/>
      <c r="S33" s="1108"/>
      <c r="T33" s="1108"/>
      <c r="U33" s="1108"/>
      <c r="V33" s="2928"/>
      <c r="W33" s="2928"/>
      <c r="X33" s="2929"/>
      <c r="Z33" s="2931"/>
    </row>
    <row r="34" spans="4:26">
      <c r="D34" s="2930">
        <v>2011</v>
      </c>
      <c r="E34" s="2114">
        <v>1608864.3</v>
      </c>
      <c r="F34" s="1638">
        <v>988185.10000000009</v>
      </c>
      <c r="G34" s="1108"/>
      <c r="H34" s="1108"/>
      <c r="I34" s="1108"/>
      <c r="J34" s="2928"/>
      <c r="K34" s="2928"/>
      <c r="L34" s="2929"/>
      <c r="M34" s="2928"/>
      <c r="N34" s="2928"/>
      <c r="O34" s="2928"/>
      <c r="P34" s="2928"/>
      <c r="Q34" s="2928"/>
      <c r="R34" s="2929"/>
      <c r="S34" s="1108"/>
      <c r="T34" s="1108"/>
      <c r="U34" s="1108"/>
      <c r="V34" s="2928"/>
      <c r="W34" s="2928"/>
      <c r="X34" s="2929"/>
      <c r="Z34" s="2931"/>
    </row>
    <row r="35" spans="4:26">
      <c r="D35" s="2930">
        <v>2012</v>
      </c>
      <c r="E35" s="2114">
        <v>1704382.1</v>
      </c>
      <c r="F35" s="1638">
        <v>977575.90000000014</v>
      </c>
      <c r="G35" s="1108"/>
      <c r="H35" s="1108"/>
      <c r="I35" s="1108"/>
      <c r="J35" s="2928"/>
      <c r="K35" s="2928"/>
      <c r="L35" s="2929"/>
      <c r="M35" s="2928"/>
      <c r="N35" s="2928"/>
      <c r="O35" s="2928"/>
      <c r="P35" s="2928"/>
      <c r="Q35" s="2928"/>
      <c r="R35" s="2929"/>
      <c r="S35" s="1108"/>
      <c r="T35" s="1108"/>
      <c r="U35" s="1108"/>
      <c r="V35" s="2928"/>
      <c r="W35" s="2928"/>
      <c r="X35" s="2929"/>
      <c r="Z35" s="2931"/>
    </row>
    <row r="36" spans="4:26">
      <c r="D36" s="2642">
        <v>2013</v>
      </c>
      <c r="E36" s="1375">
        <v>1864401.9999999998</v>
      </c>
      <c r="F36" s="532">
        <v>1001580.0289999999</v>
      </c>
      <c r="G36" s="1108"/>
      <c r="H36" s="1108"/>
      <c r="I36" s="1108"/>
      <c r="J36" s="2928"/>
      <c r="K36" s="2928"/>
      <c r="L36" s="2929"/>
      <c r="M36" s="2928"/>
      <c r="N36" s="2928"/>
      <c r="O36" s="2928"/>
      <c r="P36" s="2928"/>
      <c r="Q36" s="2928"/>
      <c r="R36" s="2929"/>
      <c r="S36" s="1108"/>
      <c r="T36" s="1108"/>
      <c r="U36" s="1108"/>
      <c r="V36" s="2928"/>
      <c r="W36" s="2928"/>
      <c r="X36" s="2929"/>
      <c r="Z36" s="2931"/>
    </row>
    <row r="37" spans="4:26" ht="15.75">
      <c r="D37" s="2642">
        <v>2014</v>
      </c>
      <c r="E37" s="2932">
        <v>1972268.6999999997</v>
      </c>
      <c r="F37" s="2933">
        <v>1025764.5621389122</v>
      </c>
      <c r="G37" s="2934">
        <v>4481</v>
      </c>
      <c r="H37" s="2935">
        <v>3244244</v>
      </c>
      <c r="I37" s="2936">
        <v>1.44</v>
      </c>
      <c r="J37" s="2937">
        <v>0.60792859599956095</v>
      </c>
      <c r="K37" s="2938">
        <v>0.26748858223980676</v>
      </c>
      <c r="L37" s="2939">
        <v>0.12458282176063229</v>
      </c>
      <c r="M37" s="2934">
        <v>5510</v>
      </c>
      <c r="N37" s="2940">
        <v>3989240</v>
      </c>
      <c r="O37" s="2941">
        <v>0.49439710320762847</v>
      </c>
      <c r="P37" s="2942">
        <v>2724.1280386740327</v>
      </c>
      <c r="Q37" s="2943">
        <v>0.33589481633260143</v>
      </c>
      <c r="R37" s="2944">
        <v>0.16970808045977009</v>
      </c>
      <c r="S37" s="2934">
        <v>4204</v>
      </c>
      <c r="T37" s="2935">
        <v>3043696</v>
      </c>
      <c r="U37" s="2936">
        <v>1.99</v>
      </c>
      <c r="V37" s="2938">
        <v>0.33701281670012778</v>
      </c>
      <c r="W37" s="2938">
        <v>0.33364268853312651</v>
      </c>
      <c r="X37" s="2939">
        <v>0.32934449476674565</v>
      </c>
      <c r="Z37" s="2931"/>
    </row>
    <row r="38" spans="4:26" ht="15.75">
      <c r="D38" s="2642">
        <v>2015</v>
      </c>
      <c r="E38" s="1375">
        <v>1750000</v>
      </c>
      <c r="F38" s="532">
        <v>910164.00744132709</v>
      </c>
      <c r="G38" s="2934">
        <v>4481</v>
      </c>
      <c r="H38" s="2935">
        <v>3244244</v>
      </c>
      <c r="I38" s="2936">
        <v>1.44</v>
      </c>
      <c r="J38" s="2937">
        <v>0.53941688726248704</v>
      </c>
      <c r="K38" s="2938">
        <v>0.2373434303954943</v>
      </c>
      <c r="L38" s="2939">
        <v>0.22323968234201866</v>
      </c>
      <c r="M38" s="2934">
        <v>5510</v>
      </c>
      <c r="N38" s="2940">
        <v>3989240</v>
      </c>
      <c r="O38" s="2941">
        <v>0.43868004933270499</v>
      </c>
      <c r="P38" s="2942">
        <v>2417.1270718232045</v>
      </c>
      <c r="Q38" s="2943">
        <v>0.39161187020752486</v>
      </c>
      <c r="R38" s="2944">
        <v>0.16970808045977015</v>
      </c>
      <c r="S38" s="2934">
        <v>4204</v>
      </c>
      <c r="T38" s="2935">
        <v>3043696</v>
      </c>
      <c r="U38" s="2936">
        <v>1.99</v>
      </c>
      <c r="V38" s="2938">
        <v>0.29903249452025665</v>
      </c>
      <c r="W38" s="2938">
        <v>0.29604216957505408</v>
      </c>
      <c r="X38" s="2939">
        <v>0.40492533590468921</v>
      </c>
      <c r="Z38" s="2931"/>
    </row>
    <row r="39" spans="4:26" ht="15.75">
      <c r="D39" s="2642">
        <v>2016</v>
      </c>
      <c r="E39" s="1375">
        <v>1749999.9999999995</v>
      </c>
      <c r="F39" s="532">
        <v>897623.0994710658</v>
      </c>
      <c r="G39" s="2934">
        <v>4481</v>
      </c>
      <c r="H39" s="2935">
        <v>3244244</v>
      </c>
      <c r="I39" s="2936">
        <v>1.44</v>
      </c>
      <c r="J39" s="2937">
        <v>0.53941688726248693</v>
      </c>
      <c r="K39" s="2938">
        <v>0.23734343039549416</v>
      </c>
      <c r="L39" s="2939">
        <v>0.22323968234201891</v>
      </c>
      <c r="M39" s="2934">
        <v>5510</v>
      </c>
      <c r="N39" s="2940">
        <v>3989240</v>
      </c>
      <c r="O39" s="2941">
        <v>0.43868004933270488</v>
      </c>
      <c r="P39" s="2942">
        <v>2417.127071823204</v>
      </c>
      <c r="Q39" s="2943">
        <v>0.39161187020752497</v>
      </c>
      <c r="R39" s="2944">
        <v>0.16970808045977015</v>
      </c>
      <c r="S39" s="2934">
        <v>4204</v>
      </c>
      <c r="T39" s="2935">
        <v>3043696</v>
      </c>
      <c r="U39" s="2936">
        <v>1.99</v>
      </c>
      <c r="V39" s="2938">
        <v>0.29491220525015172</v>
      </c>
      <c r="W39" s="2938">
        <v>0.29196308319765019</v>
      </c>
      <c r="X39" s="2939">
        <v>0.4131247115521981</v>
      </c>
      <c r="Z39" s="2931"/>
    </row>
    <row r="40" spans="4:26" ht="15.75">
      <c r="D40" s="2642">
        <v>2017</v>
      </c>
      <c r="E40" s="1375">
        <v>1750000</v>
      </c>
      <c r="F40" s="532">
        <v>876030.35321404762</v>
      </c>
      <c r="G40" s="2934">
        <v>4481</v>
      </c>
      <c r="H40" s="2935">
        <v>3244244</v>
      </c>
      <c r="I40" s="2936">
        <v>1.44</v>
      </c>
      <c r="J40" s="2937">
        <v>0.53941688726248704</v>
      </c>
      <c r="K40" s="2938">
        <v>0.2373434303954943</v>
      </c>
      <c r="L40" s="2939">
        <v>0.22323968234201866</v>
      </c>
      <c r="M40" s="2934">
        <v>5510</v>
      </c>
      <c r="N40" s="2940">
        <v>3989240</v>
      </c>
      <c r="O40" s="2941">
        <v>0.43868004933270499</v>
      </c>
      <c r="P40" s="2942">
        <v>2417.1270718232045</v>
      </c>
      <c r="Q40" s="2943">
        <v>0.39161187020752486</v>
      </c>
      <c r="R40" s="2944">
        <v>0.16970808045977015</v>
      </c>
      <c r="S40" s="2934">
        <v>4204</v>
      </c>
      <c r="T40" s="2935">
        <v>3043696</v>
      </c>
      <c r="U40" s="2936">
        <v>1.99</v>
      </c>
      <c r="V40" s="2938">
        <v>0.28781795330875609</v>
      </c>
      <c r="W40" s="2938">
        <v>0.28493977377566848</v>
      </c>
      <c r="X40" s="2939">
        <v>0.42724227291557537</v>
      </c>
      <c r="Z40" s="2931"/>
    </row>
    <row r="41" spans="4:26" ht="15.75">
      <c r="D41" s="2642">
        <v>2018</v>
      </c>
      <c r="E41" s="1375">
        <v>1749999.9999999995</v>
      </c>
      <c r="F41" s="532">
        <v>876579.55759474915</v>
      </c>
      <c r="G41" s="2934">
        <v>4481</v>
      </c>
      <c r="H41" s="2935">
        <v>3244244</v>
      </c>
      <c r="I41" s="2936">
        <v>1.44</v>
      </c>
      <c r="J41" s="2937">
        <v>0.53941688726248693</v>
      </c>
      <c r="K41" s="2938">
        <v>0.23734343039549416</v>
      </c>
      <c r="L41" s="2939">
        <v>0.22323968234201891</v>
      </c>
      <c r="M41" s="2934">
        <v>5510</v>
      </c>
      <c r="N41" s="2940">
        <v>3989240</v>
      </c>
      <c r="O41" s="2941">
        <v>0.43868004933270488</v>
      </c>
      <c r="P41" s="2942">
        <v>2417.127071823204</v>
      </c>
      <c r="Q41" s="2943">
        <v>0.39161187020752497</v>
      </c>
      <c r="R41" s="2944">
        <v>0.16970808045977015</v>
      </c>
      <c r="S41" s="2934">
        <v>4204</v>
      </c>
      <c r="T41" s="2935">
        <v>3043696</v>
      </c>
      <c r="U41" s="2936">
        <v>1.99</v>
      </c>
      <c r="V41" s="2938">
        <v>0.28799839326751064</v>
      </c>
      <c r="W41" s="2938">
        <v>0.28511840933483557</v>
      </c>
      <c r="X41" s="2939">
        <v>0.42688319739765379</v>
      </c>
      <c r="Z41" s="2931"/>
    </row>
    <row r="42" spans="4:26" ht="15.75">
      <c r="D42" s="2642">
        <v>2019</v>
      </c>
      <c r="E42" s="1375">
        <v>1750000.0000000007</v>
      </c>
      <c r="F42" s="532">
        <v>885355.21277978527</v>
      </c>
      <c r="G42" s="2934">
        <v>4481</v>
      </c>
      <c r="H42" s="2935">
        <v>3244244</v>
      </c>
      <c r="I42" s="2936">
        <v>1.44</v>
      </c>
      <c r="J42" s="2937">
        <v>0.53941688726248727</v>
      </c>
      <c r="K42" s="2938">
        <v>0.23734343039549438</v>
      </c>
      <c r="L42" s="2939">
        <v>0.22323968234201835</v>
      </c>
      <c r="M42" s="2934">
        <v>5510</v>
      </c>
      <c r="N42" s="2940">
        <v>3989240</v>
      </c>
      <c r="O42" s="2941">
        <v>0.43868004933270516</v>
      </c>
      <c r="P42" s="2942">
        <v>2417.1270718232054</v>
      </c>
      <c r="Q42" s="2943">
        <v>0.39161187020752469</v>
      </c>
      <c r="R42" s="2944">
        <v>0.16970808045977021</v>
      </c>
      <c r="S42" s="2934">
        <v>4204</v>
      </c>
      <c r="T42" s="2935">
        <v>3043696</v>
      </c>
      <c r="U42" s="2936">
        <v>1.99</v>
      </c>
      <c r="V42" s="2938">
        <v>0.29088161655427652</v>
      </c>
      <c r="W42" s="2938">
        <v>0.2879728003887338</v>
      </c>
      <c r="X42" s="2939">
        <v>0.42114558305698974</v>
      </c>
    </row>
    <row r="43" spans="4:26" ht="15.75">
      <c r="D43" s="2642">
        <v>2020</v>
      </c>
      <c r="E43" s="1375">
        <v>1750000.0000000005</v>
      </c>
      <c r="F43" s="532">
        <v>901668.27005991433</v>
      </c>
      <c r="G43" s="2934">
        <v>4481</v>
      </c>
      <c r="H43" s="2935">
        <v>3244244</v>
      </c>
      <c r="I43" s="2936">
        <v>1.44</v>
      </c>
      <c r="J43" s="2937">
        <v>0.53941688726248715</v>
      </c>
      <c r="K43" s="2938">
        <v>0.2373434303954943</v>
      </c>
      <c r="L43" s="2939">
        <v>0.22323968234201855</v>
      </c>
      <c r="M43" s="2934">
        <v>5510</v>
      </c>
      <c r="N43" s="2940">
        <v>3989240</v>
      </c>
      <c r="O43" s="2941">
        <v>0.4386800493327051</v>
      </c>
      <c r="P43" s="2942">
        <v>2417.1270718232049</v>
      </c>
      <c r="Q43" s="2943">
        <v>0.3916118702075248</v>
      </c>
      <c r="R43" s="2944">
        <v>0.16970808045977004</v>
      </c>
      <c r="S43" s="2934">
        <v>4204</v>
      </c>
      <c r="T43" s="2935">
        <v>3043696</v>
      </c>
      <c r="U43" s="2936">
        <v>1.99</v>
      </c>
      <c r="V43" s="2938">
        <v>0.29624123764656995</v>
      </c>
      <c r="W43" s="2938">
        <v>0.29327882527010424</v>
      </c>
      <c r="X43" s="2939">
        <v>0.41047993708332581</v>
      </c>
    </row>
    <row r="44" spans="4:26" ht="15.75">
      <c r="D44" s="2642">
        <v>2021</v>
      </c>
      <c r="E44" s="1375">
        <v>1750000.0000000002</v>
      </c>
      <c r="F44" s="532">
        <v>922011.81060637254</v>
      </c>
      <c r="G44" s="2934">
        <v>4481</v>
      </c>
      <c r="H44" s="2935">
        <v>3244244</v>
      </c>
      <c r="I44" s="2936">
        <v>1.44</v>
      </c>
      <c r="J44" s="2937">
        <v>0.53941688726248715</v>
      </c>
      <c r="K44" s="2938">
        <v>0.23734343039549438</v>
      </c>
      <c r="L44" s="2939">
        <v>0.22323968234201846</v>
      </c>
      <c r="M44" s="2934">
        <v>5510</v>
      </c>
      <c r="N44" s="2940">
        <v>3989240</v>
      </c>
      <c r="O44" s="2941">
        <v>0.43868004933270505</v>
      </c>
      <c r="P44" s="2942">
        <v>2417.1270718232049</v>
      </c>
      <c r="Q44" s="2943">
        <v>0.3916118702075248</v>
      </c>
      <c r="R44" s="2944">
        <v>0.16970808045977009</v>
      </c>
      <c r="S44" s="2934">
        <v>4204</v>
      </c>
      <c r="T44" s="2935">
        <v>3043696</v>
      </c>
      <c r="U44" s="2936">
        <v>1.99</v>
      </c>
      <c r="V44" s="2938">
        <v>0.30292506564596877</v>
      </c>
      <c r="W44" s="2938">
        <v>0.29989581498950907</v>
      </c>
      <c r="X44" s="2939">
        <v>0.39717911936452216</v>
      </c>
    </row>
    <row r="45" spans="4:26" ht="15.75">
      <c r="D45" s="2642">
        <v>2022</v>
      </c>
      <c r="E45" s="1375">
        <v>1750000.0000000002</v>
      </c>
      <c r="F45" s="532">
        <v>919136.65241432097</v>
      </c>
      <c r="G45" s="2934">
        <v>4481</v>
      </c>
      <c r="H45" s="2935">
        <v>3244244</v>
      </c>
      <c r="I45" s="2936">
        <v>1.44</v>
      </c>
      <c r="J45" s="2937">
        <v>0.53941688726248715</v>
      </c>
      <c r="K45" s="2938">
        <v>0.23734343039549438</v>
      </c>
      <c r="L45" s="2939">
        <v>0.22323968234201846</v>
      </c>
      <c r="M45" s="2934">
        <v>5510</v>
      </c>
      <c r="N45" s="2940">
        <v>3989240</v>
      </c>
      <c r="O45" s="2941">
        <v>0.43868004933270505</v>
      </c>
      <c r="P45" s="2942">
        <v>2417.1270718232049</v>
      </c>
      <c r="Q45" s="2943">
        <v>0.3916118702075248</v>
      </c>
      <c r="R45" s="2944">
        <v>0.16970808045977009</v>
      </c>
      <c r="S45" s="2934">
        <v>4204</v>
      </c>
      <c r="T45" s="2935">
        <v>3043696</v>
      </c>
      <c r="U45" s="2936">
        <v>1.99</v>
      </c>
      <c r="V45" s="2938">
        <v>0.30198043839277017</v>
      </c>
      <c r="W45" s="2938">
        <v>0.29896063400884249</v>
      </c>
      <c r="X45" s="2939">
        <v>0.39905892759838729</v>
      </c>
    </row>
    <row r="46" spans="4:26" ht="15.75">
      <c r="D46" s="2642">
        <v>2023</v>
      </c>
      <c r="E46" s="1375">
        <v>1750000.0000000005</v>
      </c>
      <c r="F46" s="532">
        <v>915055.40607683442</v>
      </c>
      <c r="G46" s="2934">
        <v>4481</v>
      </c>
      <c r="H46" s="2935">
        <v>3244244</v>
      </c>
      <c r="I46" s="2936">
        <v>1.44</v>
      </c>
      <c r="J46" s="2937">
        <v>0.53941688726248715</v>
      </c>
      <c r="K46" s="2938">
        <v>0.2373434303954943</v>
      </c>
      <c r="L46" s="2939">
        <v>0.22323968234201855</v>
      </c>
      <c r="M46" s="2934">
        <v>5510</v>
      </c>
      <c r="N46" s="2940">
        <v>3989240</v>
      </c>
      <c r="O46" s="2941">
        <v>0.4386800493327051</v>
      </c>
      <c r="P46" s="2942">
        <v>2417.1270718232049</v>
      </c>
      <c r="Q46" s="2943">
        <v>0.3916118702075248</v>
      </c>
      <c r="R46" s="2944">
        <v>0.16970808045977004</v>
      </c>
      <c r="S46" s="2934">
        <v>4204</v>
      </c>
      <c r="T46" s="2935">
        <v>3043696</v>
      </c>
      <c r="U46" s="2936">
        <v>1.99</v>
      </c>
      <c r="V46" s="2938">
        <v>0.3006395533840549</v>
      </c>
      <c r="W46" s="2938">
        <v>0.29763315785021438</v>
      </c>
      <c r="X46" s="2939">
        <v>0.40172728876573072</v>
      </c>
    </row>
    <row r="47" spans="4:26" ht="15.75">
      <c r="D47" s="2642">
        <v>2024</v>
      </c>
      <c r="E47" s="1375">
        <v>1750000</v>
      </c>
      <c r="F47" s="532">
        <v>910716.30793020828</v>
      </c>
      <c r="G47" s="2934">
        <v>4481</v>
      </c>
      <c r="H47" s="2935">
        <v>3244244</v>
      </c>
      <c r="I47" s="2936">
        <v>1.44</v>
      </c>
      <c r="J47" s="2937">
        <v>0.53941688726248704</v>
      </c>
      <c r="K47" s="2938">
        <v>0.2373434303954943</v>
      </c>
      <c r="L47" s="2939">
        <v>0.22323968234201866</v>
      </c>
      <c r="M47" s="2934">
        <v>5510</v>
      </c>
      <c r="N47" s="2940">
        <v>3989240</v>
      </c>
      <c r="O47" s="2941">
        <v>0.43868004933270499</v>
      </c>
      <c r="P47" s="2942">
        <v>2417.1270718232045</v>
      </c>
      <c r="Q47" s="2943">
        <v>0.39161187020752486</v>
      </c>
      <c r="R47" s="2944">
        <v>0.16970808045977015</v>
      </c>
      <c r="S47" s="2934">
        <v>4204</v>
      </c>
      <c r="T47" s="2935">
        <v>3043696</v>
      </c>
      <c r="U47" s="2936">
        <v>1.99</v>
      </c>
      <c r="V47" s="2938">
        <v>0.29921395169892401</v>
      </c>
      <c r="W47" s="2938">
        <v>0.29622181218193477</v>
      </c>
      <c r="X47" s="2939">
        <v>0.40456423611914116</v>
      </c>
    </row>
    <row r="48" spans="4:26" ht="15.75">
      <c r="D48" s="2642">
        <v>2025</v>
      </c>
      <c r="E48" s="1375">
        <v>1749999.9999999995</v>
      </c>
      <c r="F48" s="532">
        <v>908372.68492010597</v>
      </c>
      <c r="G48" s="2934">
        <v>4481</v>
      </c>
      <c r="H48" s="2935">
        <v>3244244</v>
      </c>
      <c r="I48" s="2936">
        <v>1.44</v>
      </c>
      <c r="J48" s="2937">
        <v>0.53941688726248693</v>
      </c>
      <c r="K48" s="2938">
        <v>0.23734343039549416</v>
      </c>
      <c r="L48" s="2939">
        <v>0.22323968234201891</v>
      </c>
      <c r="M48" s="2934">
        <v>5510</v>
      </c>
      <c r="N48" s="2940">
        <v>3989240</v>
      </c>
      <c r="O48" s="2941">
        <v>0.43868004933270488</v>
      </c>
      <c r="P48" s="2942">
        <v>2417.127071823204</v>
      </c>
      <c r="Q48" s="2943">
        <v>0.39161187020752497</v>
      </c>
      <c r="R48" s="2944">
        <v>0.16970808045977015</v>
      </c>
      <c r="S48" s="2934">
        <v>4204</v>
      </c>
      <c r="T48" s="2935">
        <v>3043696</v>
      </c>
      <c r="U48" s="2936">
        <v>1.99</v>
      </c>
      <c r="V48" s="2938">
        <v>0.29844395922592332</v>
      </c>
      <c r="W48" s="2938">
        <v>0.29545951963366407</v>
      </c>
      <c r="X48" s="2939">
        <v>0.40609652114041256</v>
      </c>
    </row>
    <row r="49" spans="4:24" ht="15.75">
      <c r="D49" s="2642">
        <v>2026</v>
      </c>
      <c r="E49" s="1375">
        <v>1750000</v>
      </c>
      <c r="F49" s="532">
        <v>907242.98684634024</v>
      </c>
      <c r="G49" s="2934">
        <v>4481</v>
      </c>
      <c r="H49" s="2935">
        <v>3244244</v>
      </c>
      <c r="I49" s="2936">
        <v>1.44</v>
      </c>
      <c r="J49" s="2937">
        <v>0.53941688726248704</v>
      </c>
      <c r="K49" s="2938">
        <v>0.2373434303954943</v>
      </c>
      <c r="L49" s="2939">
        <v>0.22323968234201866</v>
      </c>
      <c r="M49" s="2934">
        <v>5510</v>
      </c>
      <c r="N49" s="2940">
        <v>3989240</v>
      </c>
      <c r="O49" s="2941">
        <v>0.43868004933270499</v>
      </c>
      <c r="P49" s="2942">
        <v>2417.1270718232045</v>
      </c>
      <c r="Q49" s="2943">
        <v>0.39161187020752486</v>
      </c>
      <c r="R49" s="2944">
        <v>0.16970808045977015</v>
      </c>
      <c r="S49" s="2934">
        <v>4204</v>
      </c>
      <c r="T49" s="2935">
        <v>3043696</v>
      </c>
      <c r="U49" s="2936">
        <v>1.99</v>
      </c>
      <c r="V49" s="2938">
        <v>0.29807279926981545</v>
      </c>
      <c r="W49" s="2938">
        <v>0.29509207127711728</v>
      </c>
      <c r="X49" s="2939">
        <v>0.40683512945306727</v>
      </c>
    </row>
    <row r="50" spans="4:24" ht="15.75">
      <c r="D50" s="2642">
        <v>2027</v>
      </c>
      <c r="E50" s="1375">
        <v>1750000</v>
      </c>
      <c r="F50" s="532">
        <v>903350.65548726614</v>
      </c>
      <c r="G50" s="2934">
        <v>4481</v>
      </c>
      <c r="H50" s="2935">
        <v>3244244</v>
      </c>
      <c r="I50" s="2936">
        <v>1.44</v>
      </c>
      <c r="J50" s="2937">
        <v>0.53941688726248704</v>
      </c>
      <c r="K50" s="2938">
        <v>0.2373434303954943</v>
      </c>
      <c r="L50" s="2939">
        <v>0.22323968234201866</v>
      </c>
      <c r="M50" s="2934">
        <v>5510</v>
      </c>
      <c r="N50" s="2940">
        <v>3989240</v>
      </c>
      <c r="O50" s="2941">
        <v>0.43868004933270499</v>
      </c>
      <c r="P50" s="2942">
        <v>2417.1270718232045</v>
      </c>
      <c r="Q50" s="2943">
        <v>0.39161187020752486</v>
      </c>
      <c r="R50" s="2944">
        <v>0.16970808045977015</v>
      </c>
      <c r="S50" s="2934">
        <v>4204</v>
      </c>
      <c r="T50" s="2935">
        <v>3043696</v>
      </c>
      <c r="U50" s="2936">
        <v>1.99</v>
      </c>
      <c r="V50" s="2938">
        <v>0.29679398188494061</v>
      </c>
      <c r="W50" s="2938">
        <v>0.29382604206609114</v>
      </c>
      <c r="X50" s="2939">
        <v>0.40937997604896831</v>
      </c>
    </row>
    <row r="51" spans="4:24" ht="15.75">
      <c r="D51" s="2642">
        <v>2028</v>
      </c>
      <c r="E51" s="1375">
        <v>1750000.0000000005</v>
      </c>
      <c r="F51" s="532">
        <v>899580.31529805355</v>
      </c>
      <c r="G51" s="2934">
        <v>4481</v>
      </c>
      <c r="H51" s="2935">
        <v>3244244</v>
      </c>
      <c r="I51" s="2936">
        <v>1.44</v>
      </c>
      <c r="J51" s="2937">
        <v>0.53941688726248715</v>
      </c>
      <c r="K51" s="2938">
        <v>0.2373434303954943</v>
      </c>
      <c r="L51" s="2939">
        <v>0.22323968234201855</v>
      </c>
      <c r="M51" s="2934">
        <v>5510</v>
      </c>
      <c r="N51" s="2940">
        <v>3989240</v>
      </c>
      <c r="O51" s="2941">
        <v>0.4386800493327051</v>
      </c>
      <c r="P51" s="2942">
        <v>2417.1270718232049</v>
      </c>
      <c r="Q51" s="2943">
        <v>0.3916118702075248</v>
      </c>
      <c r="R51" s="2944">
        <v>0.16970808045977004</v>
      </c>
      <c r="S51" s="2934">
        <v>4204</v>
      </c>
      <c r="T51" s="2935">
        <v>3043696</v>
      </c>
      <c r="U51" s="2936">
        <v>1.99</v>
      </c>
      <c r="V51" s="2938">
        <v>0.2955552444455864</v>
      </c>
      <c r="W51" s="2938">
        <v>0.29259969200113056</v>
      </c>
      <c r="X51" s="2939">
        <v>0.41184506355328299</v>
      </c>
    </row>
    <row r="52" spans="4:24" ht="15.75">
      <c r="D52" s="2642">
        <v>2029</v>
      </c>
      <c r="E52" s="1375">
        <v>1750000</v>
      </c>
      <c r="F52" s="532">
        <v>895950.02565091394</v>
      </c>
      <c r="G52" s="2934">
        <v>4481</v>
      </c>
      <c r="H52" s="2935">
        <v>3244244</v>
      </c>
      <c r="I52" s="2936">
        <v>1.44</v>
      </c>
      <c r="J52" s="2937">
        <v>0.53941688726248704</v>
      </c>
      <c r="K52" s="2938">
        <v>0.2373434303954943</v>
      </c>
      <c r="L52" s="2939">
        <v>0.22323968234201866</v>
      </c>
      <c r="M52" s="2934">
        <v>5510</v>
      </c>
      <c r="N52" s="2940">
        <v>3989240</v>
      </c>
      <c r="O52" s="2941">
        <v>0.43868004933270499</v>
      </c>
      <c r="P52" s="2942">
        <v>2417.1270718232045</v>
      </c>
      <c r="Q52" s="2943">
        <v>0.39161187020752486</v>
      </c>
      <c r="R52" s="2944">
        <v>0.16970808045977015</v>
      </c>
      <c r="S52" s="2934">
        <v>4204</v>
      </c>
      <c r="T52" s="2935">
        <v>3043696</v>
      </c>
      <c r="U52" s="2936">
        <v>1.99</v>
      </c>
      <c r="V52" s="2938">
        <v>0.29436252032098931</v>
      </c>
      <c r="W52" s="2938">
        <v>0.29141889511777946</v>
      </c>
      <c r="X52" s="2939">
        <v>0.41421858456123123</v>
      </c>
    </row>
    <row r="53" spans="4:24" ht="15.75">
      <c r="D53" s="2765">
        <v>2030</v>
      </c>
      <c r="E53" s="1389">
        <v>1749999.9999999995</v>
      </c>
      <c r="F53" s="1388">
        <v>892566.73429989477</v>
      </c>
      <c r="G53" s="2945">
        <v>4481</v>
      </c>
      <c r="H53" s="2946">
        <v>3244244</v>
      </c>
      <c r="I53" s="371">
        <v>1.44</v>
      </c>
      <c r="J53" s="2947">
        <v>0.53941688726248693</v>
      </c>
      <c r="K53" s="2948">
        <v>0.23734343039549416</v>
      </c>
      <c r="L53" s="2949">
        <v>0.22323968234201891</v>
      </c>
      <c r="M53" s="2945">
        <v>5510</v>
      </c>
      <c r="N53" s="2950">
        <v>3989240</v>
      </c>
      <c r="O53" s="2951">
        <v>0.43868004933270488</v>
      </c>
      <c r="P53" s="2952">
        <v>2417.127071823204</v>
      </c>
      <c r="Q53" s="2953">
        <v>0.39161187020752497</v>
      </c>
      <c r="R53" s="2954">
        <v>0.16970808045977015</v>
      </c>
      <c r="S53" s="2945">
        <v>4204</v>
      </c>
      <c r="T53" s="2946">
        <v>3043696</v>
      </c>
      <c r="U53" s="371">
        <v>1.99</v>
      </c>
      <c r="V53" s="2948">
        <v>0.29325094697364479</v>
      </c>
      <c r="W53" s="2948">
        <v>0.29031843750390834</v>
      </c>
      <c r="X53" s="2949">
        <v>0.41643061552244681</v>
      </c>
    </row>
    <row r="333" spans="1:2">
      <c r="A333" s="2732"/>
      <c r="B333" s="2732"/>
    </row>
    <row r="334" spans="1:2">
      <c r="A334" s="2732"/>
      <c r="B334" s="2732"/>
    </row>
    <row r="335" spans="1:2">
      <c r="A335" s="2732"/>
      <c r="B335" s="2732"/>
    </row>
    <row r="336" spans="1:2">
      <c r="A336" s="2732"/>
      <c r="B336" s="2732"/>
    </row>
    <row r="337" spans="1:2">
      <c r="A337" s="2732"/>
      <c r="B337" s="2732"/>
    </row>
    <row r="338" spans="1:2">
      <c r="A338" s="2732"/>
      <c r="B338" s="2732"/>
    </row>
    <row r="339" spans="1:2">
      <c r="A339" s="2732"/>
      <c r="B339" s="2732"/>
    </row>
    <row r="340" spans="1:2">
      <c r="A340" s="2732"/>
      <c r="B340" s="2732"/>
    </row>
    <row r="341" spans="1:2">
      <c r="A341" s="2732"/>
      <c r="B341" s="2732"/>
    </row>
    <row r="342" spans="1:2">
      <c r="A342" s="2732"/>
      <c r="B342" s="2732"/>
    </row>
    <row r="343" spans="1:2">
      <c r="A343" s="2732"/>
      <c r="B343" s="2732"/>
    </row>
    <row r="344" spans="1:2">
      <c r="A344" s="2732"/>
      <c r="B344" s="2732"/>
    </row>
    <row r="345" spans="1:2">
      <c r="A345" s="2732"/>
      <c r="B345" s="2732"/>
    </row>
    <row r="346" spans="1:2">
      <c r="A346" s="2732"/>
      <c r="B346" s="2732"/>
    </row>
    <row r="347" spans="1:2">
      <c r="A347" s="2732"/>
      <c r="B347" s="2732"/>
    </row>
  </sheetData>
  <conditionalFormatting sqref="B7:B14">
    <cfRule type="cellIs" dxfId="109" priority="1" stopIfTrue="1" operator="notEqual">
      <formula>0</formula>
    </cfRule>
  </conditionalFormatting>
  <conditionalFormatting sqref="A16:B330">
    <cfRule type="cellIs" dxfId="108" priority="2" stopIfTrue="1" operator="greaterThan">
      <formula>0</formula>
    </cfRule>
  </conditionalFormatting>
  <printOptions gridLines="1"/>
  <pageMargins left="0.47" right="0.2" top="1" bottom="1" header="0.5" footer="0.5"/>
  <pageSetup paperSize="17" scale="70" orientation="landscape" r:id="rId1"/>
  <headerFooter alignWithMargins="0">
    <oddFooter>&amp;F</oddFooter>
  </headerFooter>
</worksheet>
</file>

<file path=xl/worksheets/sheet87.xml><?xml version="1.0" encoding="utf-8"?>
<worksheet xmlns="http://schemas.openxmlformats.org/spreadsheetml/2006/main" xmlns:r="http://schemas.openxmlformats.org/officeDocument/2006/relationships">
  <sheetPr>
    <pageSetUpPr fitToPage="1"/>
  </sheetPr>
  <dimension ref="B1:F102"/>
  <sheetViews>
    <sheetView topLeftCell="A40" workbookViewId="0">
      <selection sqref="A1:XFD1048576"/>
    </sheetView>
  </sheetViews>
  <sheetFormatPr defaultColWidth="8.88671875" defaultRowHeight="15.75"/>
  <cols>
    <col min="1" max="1" width="8.88671875" style="2447" customWidth="1"/>
    <col min="2" max="2" width="2.33203125" style="2447" customWidth="1"/>
    <col min="3" max="3" width="2.33203125" style="2590" customWidth="1"/>
    <col min="4" max="4" width="24" style="2447" bestFit="1" customWidth="1"/>
    <col min="5" max="5" width="24.33203125" style="2447" customWidth="1"/>
    <col min="6" max="6" width="84.33203125" style="5" customWidth="1"/>
    <col min="7" max="16384" width="8.88671875" style="2447"/>
  </cols>
  <sheetData>
    <row r="1" spans="2:6" ht="33">
      <c r="B1" s="2745" t="s">
        <v>5194</v>
      </c>
    </row>
    <row r="2" spans="2:6">
      <c r="F2" s="29" t="s">
        <v>5195</v>
      </c>
    </row>
    <row r="3" spans="2:6">
      <c r="B3" s="2625"/>
      <c r="C3" s="2651"/>
      <c r="D3" s="2955" t="s">
        <v>320</v>
      </c>
      <c r="E3" s="2955" t="s">
        <v>5196</v>
      </c>
      <c r="F3" s="2956" t="s">
        <v>5197</v>
      </c>
    </row>
    <row r="4" spans="2:6">
      <c r="B4" s="2590" t="s">
        <v>3404</v>
      </c>
    </row>
    <row r="5" spans="2:6">
      <c r="C5" s="2590" t="s">
        <v>5198</v>
      </c>
    </row>
    <row r="6" spans="2:6">
      <c r="D6" s="2447" t="s">
        <v>5199</v>
      </c>
      <c r="E6" s="2447" t="s">
        <v>5200</v>
      </c>
      <c r="F6" s="5" t="str">
        <f>'COS Engine'!E25</f>
        <v>Revenue Requirements Summary</v>
      </c>
    </row>
    <row r="7" spans="2:6">
      <c r="D7" s="2447" t="s">
        <v>5199</v>
      </c>
      <c r="E7" s="2447" t="s">
        <v>5201</v>
      </c>
      <c r="F7" s="5" t="str">
        <f>'COS Engine'!E73</f>
        <v>Functional Allocation Summary (by Function)</v>
      </c>
    </row>
    <row r="8" spans="2:6">
      <c r="D8" s="2447" t="s">
        <v>5199</v>
      </c>
      <c r="E8" s="2447" t="s">
        <v>5202</v>
      </c>
      <c r="F8" s="5" t="str">
        <f>'COS Engine'!E98</f>
        <v>Functional Allocation Summary (by Sub-Function)</v>
      </c>
    </row>
    <row r="9" spans="2:6">
      <c r="D9" s="2447" t="s">
        <v>5199</v>
      </c>
      <c r="E9" s="2447" t="s">
        <v>5203</v>
      </c>
      <c r="F9" s="5" t="str">
        <f>'COS Engine'!E155</f>
        <v>Summary of Cost Classifications</v>
      </c>
    </row>
    <row r="10" spans="2:6">
      <c r="D10" s="2447" t="s">
        <v>5204</v>
      </c>
      <c r="E10" s="2447" t="s">
        <v>5205</v>
      </c>
      <c r="F10" s="5" t="str">
        <f>COS_ClassSumByFunct!E59</f>
        <v>Summary of Cost Classifications (by Function)</v>
      </c>
    </row>
    <row r="11" spans="2:6">
      <c r="D11" s="2447" t="s">
        <v>5199</v>
      </c>
      <c r="E11" s="2447" t="s">
        <v>5206</v>
      </c>
      <c r="F11" s="5" t="str">
        <f>'COS Engine'!E176</f>
        <v>Summary of Net Revenue Requirements Recovered by Rate Design Element</v>
      </c>
    </row>
    <row r="13" spans="2:6">
      <c r="C13" s="2590" t="s">
        <v>5207</v>
      </c>
    </row>
    <row r="14" spans="2:6">
      <c r="D14" s="2447" t="s">
        <v>373</v>
      </c>
      <c r="E14" s="2447" t="s">
        <v>5208</v>
      </c>
      <c r="F14" s="5" t="str">
        <f>COS_RevReqFunctAlloc!CF9</f>
        <v>Functional Allocation Summary (by budget line Item)</v>
      </c>
    </row>
    <row r="15" spans="2:6">
      <c r="D15" s="2957" t="s">
        <v>404</v>
      </c>
      <c r="E15" s="2447" t="s">
        <v>5209</v>
      </c>
      <c r="F15" s="5" t="str">
        <f>'COS_ScheduleB-2'!D7</f>
        <v>Summary of Functional Allocation Percentages</v>
      </c>
    </row>
    <row r="16" spans="2:6">
      <c r="D16" s="2957" t="s">
        <v>405</v>
      </c>
      <c r="E16" s="2447" t="s">
        <v>5210</v>
      </c>
      <c r="F16" s="5" t="str">
        <f>'COS_ScheduleB-3'!D6</f>
        <v>Cost Classification Summary (by budget line item)</v>
      </c>
    </row>
    <row r="17" spans="3:6">
      <c r="D17" s="2447" t="s">
        <v>5204</v>
      </c>
      <c r="E17" s="2447" t="s">
        <v>5211</v>
      </c>
      <c r="F17" s="5" t="str">
        <f>COS_ClassSumByFunct!E5</f>
        <v>Summary of Cost Classifications (by Sub-Function)</v>
      </c>
    </row>
    <row r="18" spans="3:6">
      <c r="D18" s="2957" t="s">
        <v>406</v>
      </c>
      <c r="E18" s="2447" t="s">
        <v>5212</v>
      </c>
      <c r="F18" s="5" t="str">
        <f>'COS_ScheduleB-5'!D6</f>
        <v>Summary of Functional Allocations by Type of Allocation Basis</v>
      </c>
    </row>
    <row r="19" spans="3:6">
      <c r="D19" s="2957" t="s">
        <v>407</v>
      </c>
      <c r="E19" s="2447" t="s">
        <v>5213</v>
      </c>
      <c r="F19" s="5" t="str">
        <f>'COS_ScheduleB-6'!D6</f>
        <v>Fixed Asset Net Book Values Summarized by Function</v>
      </c>
    </row>
    <row r="20" spans="3:6">
      <c r="D20" s="2957" t="s">
        <v>408</v>
      </c>
      <c r="E20" s="2447" t="s">
        <v>5214</v>
      </c>
      <c r="F20" s="5" t="str">
        <f>'COS_ScheduleB-7'!D7</f>
        <v>Functional Allocation Summary (by budget line item, collapsed subfunctions)</v>
      </c>
    </row>
    <row r="21" spans="3:6">
      <c r="D21" s="2447" t="s">
        <v>401</v>
      </c>
      <c r="E21" s="2447" t="s">
        <v>5215</v>
      </c>
      <c r="F21" s="5" t="str">
        <f>COS_ClassSumByLineItem!E6</f>
        <v>Detailed Summary of Cost Classifications (by budget line Item, Includes Administrative and General Costs)</v>
      </c>
    </row>
    <row r="22" spans="3:6">
      <c r="D22" s="2447" t="s">
        <v>403</v>
      </c>
      <c r="E22" s="2447" t="s">
        <v>5216</v>
      </c>
      <c r="F22" s="5" t="str">
        <f>COS_AllocatedCosts!E6</f>
        <v>Summary of Classified Service Function Costs (by Rate Element)</v>
      </c>
    </row>
    <row r="24" spans="3:6">
      <c r="C24" s="2590" t="s">
        <v>5217</v>
      </c>
    </row>
    <row r="25" spans="3:6">
      <c r="D25" s="2447" t="s">
        <v>373</v>
      </c>
      <c r="E25" s="2447" t="s">
        <v>5218</v>
      </c>
      <c r="F25" s="5" t="str">
        <f>COS_RevReqFunctAlloc!E9</f>
        <v>Revenue Requirements</v>
      </c>
    </row>
    <row r="27" spans="3:6">
      <c r="C27" s="2590" t="s">
        <v>5219</v>
      </c>
    </row>
    <row r="28" spans="3:6">
      <c r="D28" s="2447" t="s">
        <v>373</v>
      </c>
      <c r="E28" s="2447" t="s">
        <v>5220</v>
      </c>
      <c r="F28" s="5" t="str">
        <f>COS_RevReqFunctAlloc!S9</f>
        <v>Functional Allocation Percentages</v>
      </c>
    </row>
    <row r="29" spans="3:6">
      <c r="D29" s="2447" t="s">
        <v>373</v>
      </c>
      <c r="E29" s="2447" t="s">
        <v>5221</v>
      </c>
      <c r="F29" s="5" t="str">
        <f>COS_RevReqFunctAlloc!AZ9</f>
        <v>Functional Allocation Results</v>
      </c>
    </row>
    <row r="30" spans="3:6">
      <c r="D30" s="2447" t="s">
        <v>5222</v>
      </c>
      <c r="E30" s="2447" t="s">
        <v>5223</v>
      </c>
      <c r="F30" s="5" t="str">
        <f>COS_EngFactors!D31</f>
        <v>Facility Operating Criteria for Storage Functional Allocation Purposes</v>
      </c>
    </row>
    <row r="31" spans="3:6">
      <c r="D31" s="2447" t="s">
        <v>373</v>
      </c>
      <c r="E31" s="2447" t="s">
        <v>5224</v>
      </c>
      <c r="F31" s="5" t="str">
        <f>COS_RevReqFunctAlloc!CX9</f>
        <v xml:space="preserve">Functional Allocation of Labor Costs </v>
      </c>
    </row>
    <row r="33" spans="3:6">
      <c r="C33" s="2590" t="s">
        <v>5225</v>
      </c>
    </row>
    <row r="34" spans="3:6">
      <c r="D34" s="2447" t="s">
        <v>377</v>
      </c>
      <c r="E34" s="2447" t="s">
        <v>5226</v>
      </c>
      <c r="F34" s="5" t="str">
        <f>COS_Class1!E6</f>
        <v>Classification Percentages: Source Of Supply, CRA</v>
      </c>
    </row>
    <row r="35" spans="3:6">
      <c r="D35" s="2447" t="s">
        <v>377</v>
      </c>
      <c r="E35" s="2447" t="s">
        <v>5227</v>
      </c>
      <c r="F35" s="5" t="str">
        <f>COS_Class1!T6</f>
        <v>Classification of Revenue Requirements: Source Of Supply, CRA</v>
      </c>
    </row>
    <row r="36" spans="3:6">
      <c r="D36" s="2447" t="s">
        <v>378</v>
      </c>
      <c r="E36" s="2447" t="s">
        <v>5226</v>
      </c>
      <c r="F36" s="5" t="str">
        <f>COS_Class2!E6</f>
        <v>Classification Percentages: Source Of Supply, SWP</v>
      </c>
    </row>
    <row r="37" spans="3:6">
      <c r="D37" s="2447" t="s">
        <v>378</v>
      </c>
      <c r="E37" s="2447" t="s">
        <v>5227</v>
      </c>
      <c r="F37" s="5" t="str">
        <f>COS_Class2!T6</f>
        <v>Classification of Revenue Requirements: Source Of Supply, SWP</v>
      </c>
    </row>
    <row r="38" spans="3:6">
      <c r="D38" s="2447" t="s">
        <v>379</v>
      </c>
      <c r="E38" s="2447" t="s">
        <v>5226</v>
      </c>
      <c r="F38" s="5" t="str">
        <f>COS_Class3!E6</f>
        <v>Classification Percentages: Source Of Supply - Other Supply</v>
      </c>
    </row>
    <row r="39" spans="3:6">
      <c r="D39" s="2447" t="s">
        <v>379</v>
      </c>
      <c r="E39" s="2447" t="s">
        <v>5227</v>
      </c>
      <c r="F39" s="5" t="str">
        <f>COS_Class3!T6</f>
        <v>Classification of Revenue Requirements: Source Of Supply - Other Supply</v>
      </c>
    </row>
    <row r="40" spans="3:6">
      <c r="D40" s="2447" t="s">
        <v>380</v>
      </c>
      <c r="E40" s="2447" t="s">
        <v>5226</v>
      </c>
      <c r="F40" s="5" t="str">
        <f>COS_Class4!E6</f>
        <v>Classification Percentages: C&amp;A, CRA Power</v>
      </c>
    </row>
    <row r="41" spans="3:6">
      <c r="D41" s="2447" t="s">
        <v>380</v>
      </c>
      <c r="E41" s="2447" t="s">
        <v>5227</v>
      </c>
      <c r="F41" s="5" t="str">
        <f>COS_Class4!T6</f>
        <v>Classification of Revenue Requirements: C&amp;A, CRA Power</v>
      </c>
    </row>
    <row r="42" spans="3:6">
      <c r="D42" s="2447" t="s">
        <v>381</v>
      </c>
      <c r="E42" s="2447" t="s">
        <v>5226</v>
      </c>
      <c r="F42" s="5" t="str">
        <f>COS_Class5!E6</f>
        <v>Classification Percentages: C&amp;A, CRA All Other</v>
      </c>
    </row>
    <row r="43" spans="3:6">
      <c r="D43" s="2447" t="s">
        <v>381</v>
      </c>
      <c r="E43" s="2447" t="s">
        <v>5227</v>
      </c>
      <c r="F43" s="5" t="str">
        <f>COS_Class5!T6</f>
        <v>Classification of Revenue Requirements: C&amp;A, CRA All Other</v>
      </c>
    </row>
    <row r="44" spans="3:6">
      <c r="D44" s="2447" t="s">
        <v>382</v>
      </c>
      <c r="E44" s="2447" t="s">
        <v>5226</v>
      </c>
      <c r="F44" s="5" t="str">
        <f>COS_Class6!E6</f>
        <v>Classification Percentages: C&amp;A, State Water Project Power</v>
      </c>
    </row>
    <row r="45" spans="3:6">
      <c r="D45" s="2447" t="s">
        <v>382</v>
      </c>
      <c r="E45" s="2447" t="s">
        <v>5227</v>
      </c>
      <c r="F45" s="5" t="str">
        <f>COS_Class6!T6</f>
        <v>Classification of Revenue Requirements: C&amp;A State Water Project Power</v>
      </c>
    </row>
    <row r="46" spans="3:6">
      <c r="D46" s="2447" t="s">
        <v>383</v>
      </c>
      <c r="E46" s="2447" t="s">
        <v>5226</v>
      </c>
      <c r="F46" s="5" t="str">
        <f>COS_Class7!E6</f>
        <v>Classification Percentages: C&amp;A, State Water Project, All Other</v>
      </c>
    </row>
    <row r="47" spans="3:6">
      <c r="D47" s="2447" t="s">
        <v>383</v>
      </c>
      <c r="E47" s="2447" t="s">
        <v>5227</v>
      </c>
      <c r="F47" s="5" t="str">
        <f>COS_Class7!T6</f>
        <v>Classification of Revenue Requirements: C&amp;A, State Water Project, All Other</v>
      </c>
    </row>
    <row r="48" spans="3:6">
      <c r="D48" s="2447" t="s">
        <v>384</v>
      </c>
      <c r="E48" s="2447" t="s">
        <v>5226</v>
      </c>
      <c r="F48" s="5" t="str">
        <f>COS_Class8!E6</f>
        <v>Classification Percentages: C&amp;A  - Other C&amp;A</v>
      </c>
    </row>
    <row r="49" spans="4:6">
      <c r="D49" s="2447" t="s">
        <v>384</v>
      </c>
      <c r="E49" s="2447" t="s">
        <v>5227</v>
      </c>
      <c r="F49" s="5" t="str">
        <f>COS_Class8!T6</f>
        <v>Classification of Revenue Requirements: C&amp;A - Other C&amp;A</v>
      </c>
    </row>
    <row r="50" spans="4:6">
      <c r="D50" s="2447" t="s">
        <v>385</v>
      </c>
      <c r="E50" s="2447" t="s">
        <v>5226</v>
      </c>
      <c r="F50" s="5" t="str">
        <f>COS_Class9!E6</f>
        <v>Classification Percentages: Storage - Other Than Power, Emergency</v>
      </c>
    </row>
    <row r="51" spans="4:6">
      <c r="D51" s="2447" t="s">
        <v>385</v>
      </c>
      <c r="E51" s="2447" t="s">
        <v>5227</v>
      </c>
      <c r="F51" s="5" t="str">
        <f>COS_Class9!T6</f>
        <v>Classification of Revenue Requirements: Storage - Other Than Power, Emergency</v>
      </c>
    </row>
    <row r="52" spans="4:6">
      <c r="D52" s="2447" t="s">
        <v>386</v>
      </c>
      <c r="E52" s="2447" t="s">
        <v>5226</v>
      </c>
      <c r="F52" s="5" t="str">
        <f>COS_Class10!E6</f>
        <v>Classification Percentages: Storage - Other Than Power, Drought</v>
      </c>
    </row>
    <row r="53" spans="4:6">
      <c r="D53" s="2447" t="s">
        <v>386</v>
      </c>
      <c r="E53" s="2447" t="s">
        <v>5227</v>
      </c>
      <c r="F53" s="5" t="str">
        <f>COS_Class10!T6</f>
        <v>Classification of Revenue Requirements: Storage - Other Than Power, Drought</v>
      </c>
    </row>
    <row r="54" spans="4:6">
      <c r="D54" s="2447" t="s">
        <v>387</v>
      </c>
      <c r="E54" s="2447" t="s">
        <v>5226</v>
      </c>
      <c r="F54" s="5" t="str">
        <f>COS_Class11!E6</f>
        <v>Classification Percentages: Storage - Other Than Power, Regulatory</v>
      </c>
    </row>
    <row r="55" spans="4:6">
      <c r="D55" s="2447" t="s">
        <v>387</v>
      </c>
      <c r="E55" s="2447" t="s">
        <v>5227</v>
      </c>
      <c r="F55" s="5" t="str">
        <f>COS_Class11!T6</f>
        <v>Classification of Revenue Requirements: Storage - Other Than Power, Regulatory</v>
      </c>
    </row>
    <row r="56" spans="4:6">
      <c r="D56" s="2447" t="s">
        <v>388</v>
      </c>
      <c r="E56" s="2447" t="s">
        <v>5226</v>
      </c>
      <c r="F56" s="5" t="str">
        <f>COS_Class12!E6</f>
        <v>Classification Percentages: Storage - Power</v>
      </c>
    </row>
    <row r="57" spans="4:6">
      <c r="D57" s="2447" t="s">
        <v>388</v>
      </c>
      <c r="E57" s="2447" t="s">
        <v>5227</v>
      </c>
      <c r="F57" s="5" t="str">
        <f>COS_Class12!T6</f>
        <v>Classification of Revenue Requirements: Storage - Power</v>
      </c>
    </row>
    <row r="58" spans="4:6">
      <c r="D58" s="2447" t="s">
        <v>389</v>
      </c>
      <c r="E58" s="2447" t="s">
        <v>5226</v>
      </c>
      <c r="F58" s="5" t="str">
        <f>COS_Class13!E6</f>
        <v>Classification Percentages: Water Quality - CRA</v>
      </c>
    </row>
    <row r="59" spans="4:6">
      <c r="D59" s="2447" t="s">
        <v>389</v>
      </c>
      <c r="E59" s="2447" t="s">
        <v>5227</v>
      </c>
      <c r="F59" s="5" t="str">
        <f>COS_Class13!T6</f>
        <v>Classification of Revenue Requirements: Water Quality - CRA</v>
      </c>
    </row>
    <row r="60" spans="4:6">
      <c r="D60" s="2447" t="s">
        <v>390</v>
      </c>
      <c r="E60" s="2447" t="s">
        <v>5226</v>
      </c>
      <c r="F60" s="5" t="str">
        <f>COS_Class14!E6</f>
        <v>Classification Percentages: Water Quality - SWP</v>
      </c>
    </row>
    <row r="61" spans="4:6">
      <c r="D61" s="2447" t="s">
        <v>390</v>
      </c>
      <c r="E61" s="2447" t="s">
        <v>5227</v>
      </c>
      <c r="F61" s="5" t="str">
        <f>COS_Class14!T6</f>
        <v>Classification of Revenue Requirements:  Water Quality - SWP</v>
      </c>
    </row>
    <row r="62" spans="4:6">
      <c r="D62" s="2447" t="s">
        <v>391</v>
      </c>
      <c r="E62" s="2447" t="s">
        <v>5226</v>
      </c>
      <c r="F62" s="5" t="str">
        <f>COS_Class15!E6</f>
        <v>Classification Percentages: Water Quality - Other</v>
      </c>
    </row>
    <row r="63" spans="4:6">
      <c r="D63" s="2447" t="s">
        <v>391</v>
      </c>
      <c r="E63" s="2447" t="s">
        <v>5227</v>
      </c>
      <c r="F63" s="5" t="str">
        <f>COS_Class15!T6</f>
        <v>Classification of Revenue Requirements: Water Quality - Other</v>
      </c>
    </row>
    <row r="64" spans="4:6">
      <c r="D64" s="2447" t="s">
        <v>392</v>
      </c>
      <c r="E64" s="2447" t="s">
        <v>5226</v>
      </c>
      <c r="F64" s="5" t="str">
        <f>COS_Class16!E6</f>
        <v>Classification Percentages: Treatment - Jensen</v>
      </c>
    </row>
    <row r="65" spans="4:6">
      <c r="D65" s="2447" t="s">
        <v>392</v>
      </c>
      <c r="E65" s="2447" t="s">
        <v>5227</v>
      </c>
      <c r="F65" s="5" t="str">
        <f>COS_Class16!T6</f>
        <v>Classification of Revenue Requirements: Treatment - Jensen</v>
      </c>
    </row>
    <row r="66" spans="4:6">
      <c r="D66" s="2447" t="s">
        <v>393</v>
      </c>
      <c r="E66" s="2447" t="s">
        <v>5226</v>
      </c>
      <c r="F66" s="5" t="str">
        <f>COS_Class17!E6</f>
        <v>Classification Percentages: Treatment - Weymouth</v>
      </c>
    </row>
    <row r="67" spans="4:6">
      <c r="D67" s="2447" t="s">
        <v>393</v>
      </c>
      <c r="E67" s="2447" t="s">
        <v>5227</v>
      </c>
      <c r="F67" s="5" t="str">
        <f>COS_Class17!T6</f>
        <v>Classification of Revenue Requirements: Treatment - Weymouth</v>
      </c>
    </row>
    <row r="68" spans="4:6">
      <c r="D68" s="2447" t="s">
        <v>394</v>
      </c>
      <c r="E68" s="2447" t="s">
        <v>5226</v>
      </c>
      <c r="F68" s="5" t="str">
        <f>COS_Class18!E6</f>
        <v>Classification Percentages: Treatment - Diemer</v>
      </c>
    </row>
    <row r="69" spans="4:6">
      <c r="D69" s="2447" t="s">
        <v>394</v>
      </c>
      <c r="E69" s="2447" t="s">
        <v>5227</v>
      </c>
      <c r="F69" s="5" t="str">
        <f>COS_Class18!T6</f>
        <v>Classification of Revenue Requirements: Treatment - Diemer</v>
      </c>
    </row>
    <row r="70" spans="4:6">
      <c r="D70" s="2447" t="s">
        <v>395</v>
      </c>
      <c r="E70" s="2447" t="s">
        <v>5226</v>
      </c>
      <c r="F70" s="5" t="str">
        <f>COS_Class19!E6</f>
        <v>Classification Percentages: Treatment - Mills</v>
      </c>
    </row>
    <row r="71" spans="4:6">
      <c r="D71" s="2447" t="s">
        <v>395</v>
      </c>
      <c r="E71" s="2447" t="s">
        <v>5227</v>
      </c>
      <c r="F71" s="5" t="str">
        <f>COS_Class19!T6</f>
        <v>Classification of Revenue Requirements: Treatment - Mills</v>
      </c>
    </row>
    <row r="72" spans="4:6">
      <c r="D72" s="2447" t="s">
        <v>396</v>
      </c>
      <c r="E72" s="2447" t="s">
        <v>5226</v>
      </c>
      <c r="F72" s="5" t="str">
        <f>COS_Class20!E6</f>
        <v>Classification Percentages: Treatment - Skinner</v>
      </c>
    </row>
    <row r="73" spans="4:6">
      <c r="D73" s="2447" t="s">
        <v>396</v>
      </c>
      <c r="E73" s="2447" t="s">
        <v>5227</v>
      </c>
      <c r="F73" s="5" t="str">
        <f>COS_Class20!T6</f>
        <v>Classification of Revenue Requirements: Treatment - Skinner</v>
      </c>
    </row>
    <row r="74" spans="4:6">
      <c r="D74" s="2447" t="s">
        <v>397</v>
      </c>
      <c r="E74" s="2447" t="s">
        <v>5226</v>
      </c>
      <c r="F74" s="5" t="str">
        <f>COS_Class21!E6</f>
        <v>Classification Percentages: Distribution</v>
      </c>
    </row>
    <row r="75" spans="4:6">
      <c r="D75" s="2447" t="s">
        <v>397</v>
      </c>
      <c r="E75" s="2447" t="s">
        <v>5227</v>
      </c>
      <c r="F75" s="5" t="str">
        <f>COS_Class21!T6</f>
        <v>Classification of Revenue Requirements: Distribution</v>
      </c>
    </row>
    <row r="76" spans="4:6">
      <c r="D76" s="2447" t="s">
        <v>398</v>
      </c>
      <c r="E76" s="2447" t="s">
        <v>5226</v>
      </c>
      <c r="F76" s="5" t="str">
        <f>COS_Class22!E6</f>
        <v>Classification Percentages: Hydroelectric</v>
      </c>
    </row>
    <row r="77" spans="4:6">
      <c r="D77" s="2447" t="s">
        <v>398</v>
      </c>
      <c r="E77" s="2447" t="s">
        <v>5227</v>
      </c>
      <c r="F77" s="5" t="str">
        <f>COS_Class22!T6</f>
        <v>Classification of Revenue Requirements: Hydroelectric</v>
      </c>
    </row>
    <row r="78" spans="4:6">
      <c r="D78" s="2447" t="s">
        <v>399</v>
      </c>
      <c r="E78" s="2447" t="s">
        <v>5226</v>
      </c>
      <c r="F78" s="5" t="str">
        <f>COS_Class23!E6</f>
        <v>Classification Percentages: Demand Management</v>
      </c>
    </row>
    <row r="79" spans="4:6">
      <c r="D79" s="2447" t="s">
        <v>399</v>
      </c>
      <c r="E79" s="2447" t="s">
        <v>5227</v>
      </c>
      <c r="F79" s="5" t="str">
        <f>COS_Class23!T6</f>
        <v>Classification of Revenue Requirements: Demand Management</v>
      </c>
    </row>
    <row r="80" spans="4:6">
      <c r="D80" s="2447" t="s">
        <v>400</v>
      </c>
      <c r="E80" s="2447" t="s">
        <v>5226</v>
      </c>
      <c r="F80" s="5" t="str">
        <f>COS_Class24!E6</f>
        <v>Classification Percentages: Administrative &amp; General</v>
      </c>
    </row>
    <row r="81" spans="3:6">
      <c r="D81" s="2447" t="s">
        <v>400</v>
      </c>
      <c r="E81" s="2447" t="s">
        <v>5227</v>
      </c>
      <c r="F81" s="5" t="str">
        <f>COS_Class24!T6</f>
        <v>Classification of Revenue Requirements: Administrative &amp; General</v>
      </c>
    </row>
    <row r="82" spans="3:6">
      <c r="D82" s="2447" t="s">
        <v>5222</v>
      </c>
      <c r="E82" s="2447" t="s">
        <v>5228</v>
      </c>
      <c r="F82" s="5" t="str">
        <f>COS_EngFactors!D4</f>
        <v>Classification Percentages for Demand/Commodity+Classification Percentages for Demand Commodity</v>
      </c>
    </row>
    <row r="85" spans="3:6">
      <c r="C85" s="2590" t="s">
        <v>5229</v>
      </c>
    </row>
    <row r="86" spans="3:6">
      <c r="D86" s="2447" t="s">
        <v>375</v>
      </c>
      <c r="E86" s="2447" t="s">
        <v>5230</v>
      </c>
      <c r="F86" s="5" t="str">
        <f>COS_Projections!E12</f>
        <v>Summary Of Projected Revenue Requirements</v>
      </c>
    </row>
    <row r="87" spans="3:6">
      <c r="D87" s="2447" t="s">
        <v>375</v>
      </c>
      <c r="E87" s="2447" t="s">
        <v>5231</v>
      </c>
      <c r="F87" s="5" t="str">
        <f>COS_Projections!E60</f>
        <v>Summary of Projected Functional Allocation (by Function)</v>
      </c>
    </row>
    <row r="88" spans="3:6">
      <c r="D88" s="2447" t="s">
        <v>375</v>
      </c>
      <c r="E88" s="2447" t="s">
        <v>5232</v>
      </c>
      <c r="F88" s="5" t="str">
        <f>COS_Projections!E85</f>
        <v>Summary of Projected Functional Allocation (by Sub-Function)</v>
      </c>
    </row>
    <row r="89" spans="3:6">
      <c r="D89" s="2447" t="s">
        <v>375</v>
      </c>
      <c r="E89" s="2447" t="s">
        <v>5233</v>
      </c>
      <c r="F89" s="5" t="str">
        <f>COS_Projections!E142</f>
        <v>Summary Of Projected  Cost Classifications (by Class)</v>
      </c>
    </row>
    <row r="90" spans="3:6">
      <c r="D90" s="2957" t="s">
        <v>5234</v>
      </c>
      <c r="E90" s="2447" t="s">
        <v>5109</v>
      </c>
      <c r="F90" s="5" t="str">
        <f>Lib_NBV!G65</f>
        <v>Projected Functional Allocation Percentages Based On NBV &amp; WIP</v>
      </c>
    </row>
    <row r="91" spans="3:6">
      <c r="D91" s="2447" t="s">
        <v>375</v>
      </c>
      <c r="E91" s="2447" t="s">
        <v>5235</v>
      </c>
      <c r="F91" s="5" t="str">
        <f>COS_Projections!E163</f>
        <v>Projected Net Revenue Requirements by Rate Structure Element</v>
      </c>
    </row>
    <row r="93" spans="3:6">
      <c r="C93" s="2590" t="s">
        <v>5236</v>
      </c>
    </row>
    <row r="94" spans="3:6">
      <c r="D94" s="2447" t="s">
        <v>350</v>
      </c>
      <c r="E94" s="2447" t="s">
        <v>4696</v>
      </c>
      <c r="F94" s="5" t="str">
        <f>[1]RevenueReq_Final!G6</f>
        <v>Departmental Cost Forecast</v>
      </c>
    </row>
    <row r="95" spans="3:6">
      <c r="D95" s="2957" t="s">
        <v>409</v>
      </c>
      <c r="E95" s="2447" t="s">
        <v>5237</v>
      </c>
      <c r="F95" s="5" t="e">
        <f>#REF!</f>
        <v>#REF!</v>
      </c>
    </row>
    <row r="96" spans="3:6">
      <c r="D96" s="2957" t="s">
        <v>409</v>
      </c>
      <c r="E96" s="2447" t="s">
        <v>5238</v>
      </c>
      <c r="F96" s="5" t="e">
        <f>#REF!</f>
        <v>#REF!</v>
      </c>
    </row>
    <row r="97" spans="3:6">
      <c r="D97" s="2957" t="s">
        <v>5239</v>
      </c>
      <c r="E97" s="2447" t="s">
        <v>5240</v>
      </c>
      <c r="F97" s="5" t="str">
        <f>'COS_A&amp;GFunct%'!G4</f>
        <v>Allocation of A&amp;G Costs Among Functions</v>
      </c>
    </row>
    <row r="98" spans="3:6">
      <c r="D98" s="2957" t="s">
        <v>5234</v>
      </c>
      <c r="E98" s="2447" t="s">
        <v>5122</v>
      </c>
      <c r="F98" s="5" t="str">
        <f>Lib_NBV!G116</f>
        <v>Fixed Asset Net Book Values Categorized by Sub-Function</v>
      </c>
    </row>
    <row r="100" spans="3:6" ht="15">
      <c r="C100" s="2447"/>
      <c r="F100" s="2447"/>
    </row>
    <row r="101" spans="3:6" ht="15">
      <c r="C101" s="2447"/>
      <c r="F101" s="2447"/>
    </row>
    <row r="102" spans="3:6" ht="15">
      <c r="C102" s="2447"/>
      <c r="F102" s="2447"/>
    </row>
  </sheetData>
  <printOptions gridLines="1"/>
  <pageMargins left="0.23" right="0.17" top="1" bottom="0.5" header="1" footer="0.25"/>
  <pageSetup scale="44" orientation="portrait" blackAndWhite="1" verticalDpi="360" r:id="rId1"/>
  <headerFooter alignWithMargins="0">
    <oddHeader>&amp;R&amp;"Times New Roman,Bold"Page &amp;P of &amp;N</oddHeader>
    <oddFooter>&amp;C&amp;F&amp;R&amp;D&amp;T</oddFooter>
  </headerFooter>
  <rowBreaks count="2" manualBreakCount="2">
    <brk id="32" min="2" max="9" man="1"/>
    <brk id="92" min="2" max="9" man="1"/>
  </rowBreaks>
</worksheet>
</file>

<file path=xl/worksheets/sheet88.xml><?xml version="1.0" encoding="utf-8"?>
<worksheet xmlns="http://schemas.openxmlformats.org/spreadsheetml/2006/main" xmlns:r="http://schemas.openxmlformats.org/officeDocument/2006/relationships">
  <sheetPr>
    <pageSetUpPr fitToPage="1"/>
  </sheetPr>
  <dimension ref="A1:EI230"/>
  <sheetViews>
    <sheetView topLeftCell="D37" workbookViewId="0">
      <selection sqref="A1:XFD1048576"/>
    </sheetView>
  </sheetViews>
  <sheetFormatPr defaultColWidth="9" defaultRowHeight="15" customHeight="1"/>
  <cols>
    <col min="1" max="1" width="13.88671875" style="2964" hidden="1" customWidth="1"/>
    <col min="2" max="2" width="8.6640625" style="2968" hidden="1" customWidth="1"/>
    <col min="3" max="3" width="7" style="2968" hidden="1" customWidth="1"/>
    <col min="4" max="6" width="3.109375" style="2520" customWidth="1"/>
    <col min="7" max="7" width="54.88671875" style="2520" customWidth="1"/>
    <col min="8" max="8" width="20.77734375" style="2554" customWidth="1"/>
    <col min="9" max="9" width="22.88671875" style="2897" customWidth="1"/>
    <col min="10" max="10" width="18.6640625" style="2520" customWidth="1"/>
    <col min="11" max="12" width="2.77734375" style="2447" customWidth="1"/>
    <col min="13" max="13" width="48.6640625" style="2447" customWidth="1"/>
    <col min="14" max="41" width="17.33203125" style="2447" customWidth="1"/>
    <col min="42" max="86" width="14.6640625" style="2447" customWidth="1"/>
    <col min="87" max="16384" width="9" style="2447"/>
  </cols>
  <sheetData>
    <row r="1" spans="1:139" ht="35.65" customHeight="1">
      <c r="A1" s="2958" t="s">
        <v>278</v>
      </c>
      <c r="B1" s="2959" t="s">
        <v>278</v>
      </c>
      <c r="C1" s="2960" t="s">
        <v>278</v>
      </c>
      <c r="E1" s="2961" t="s">
        <v>374</v>
      </c>
      <c r="F1" s="2962"/>
      <c r="G1" s="2447"/>
      <c r="H1" s="2963"/>
      <c r="J1" s="2447"/>
    </row>
    <row r="2" spans="1:139" ht="15" customHeight="1">
      <c r="B2" s="2965"/>
      <c r="C2" s="2965"/>
      <c r="E2" s="2961"/>
      <c r="F2" s="2966" t="s">
        <v>5241</v>
      </c>
      <c r="G2" s="2447"/>
      <c r="H2" s="2963"/>
      <c r="J2" s="2967"/>
    </row>
    <row r="3" spans="1:139" ht="15" customHeight="1">
      <c r="B3" s="2522" t="s">
        <v>18</v>
      </c>
      <c r="C3" s="2522"/>
      <c r="E3" s="2961"/>
      <c r="F3" s="2447"/>
      <c r="G3" s="2447" t="s">
        <v>5242</v>
      </c>
      <c r="H3" s="2963"/>
      <c r="J3" s="2967"/>
    </row>
    <row r="4" spans="1:139" ht="15" customHeight="1">
      <c r="B4" s="2751">
        <v>0</v>
      </c>
      <c r="C4" s="2747" t="s">
        <v>127</v>
      </c>
      <c r="E4" s="2961"/>
      <c r="F4" s="2966"/>
      <c r="G4" s="2447"/>
      <c r="H4" s="2963"/>
      <c r="J4" s="2967"/>
    </row>
    <row r="5" spans="1:139" ht="15" customHeight="1">
      <c r="E5" s="2961"/>
      <c r="F5" s="2962"/>
      <c r="G5" s="2969" t="s">
        <v>5243</v>
      </c>
      <c r="H5" s="2970">
        <v>2015</v>
      </c>
      <c r="J5" s="2967"/>
    </row>
    <row r="6" spans="1:139" ht="15" customHeight="1">
      <c r="C6" s="2971"/>
      <c r="E6" s="2447"/>
      <c r="F6" s="2962"/>
      <c r="G6" s="2972" t="s">
        <v>5244</v>
      </c>
      <c r="H6" s="2973">
        <v>0</v>
      </c>
      <c r="J6" s="2967"/>
    </row>
    <row r="7" spans="1:139" ht="15" customHeight="1">
      <c r="C7" s="2971"/>
      <c r="E7" s="2961"/>
      <c r="F7" s="2962"/>
      <c r="J7" s="2967"/>
    </row>
    <row r="8" spans="1:139" ht="15" customHeight="1">
      <c r="A8" s="2958" t="s">
        <v>5245</v>
      </c>
      <c r="B8" s="2974" t="s">
        <v>5246</v>
      </c>
      <c r="C8" s="2975">
        <v>0</v>
      </c>
      <c r="E8" s="2447"/>
      <c r="F8" s="2447"/>
      <c r="G8" s="2447"/>
      <c r="H8" s="2447"/>
      <c r="J8" s="2967"/>
    </row>
    <row r="9" spans="1:139" ht="15" customHeight="1">
      <c r="A9" s="2976">
        <v>41715.407696759263</v>
      </c>
      <c r="B9" s="2974" t="s">
        <v>5247</v>
      </c>
      <c r="C9" s="2975">
        <v>0</v>
      </c>
      <c r="E9" s="2447"/>
      <c r="F9" s="2447"/>
      <c r="J9" s="2967"/>
    </row>
    <row r="10" spans="1:139" s="2981" customFormat="1" ht="15" customHeight="1">
      <c r="A10" s="2977" t="s">
        <v>5248</v>
      </c>
      <c r="B10" s="2978" t="s">
        <v>5249</v>
      </c>
      <c r="C10" s="2978">
        <v>0</v>
      </c>
      <c r="D10" s="2520"/>
      <c r="E10" s="2961"/>
      <c r="F10" s="2962"/>
      <c r="G10" s="2979" t="s">
        <v>883</v>
      </c>
      <c r="H10" s="2980">
        <v>2015</v>
      </c>
      <c r="I10" s="2897"/>
      <c r="J10" s="2967"/>
      <c r="K10" s="2447"/>
      <c r="L10" s="2447"/>
      <c r="M10" s="2447"/>
      <c r="N10" s="2447"/>
      <c r="O10" s="2447"/>
      <c r="P10" s="2447"/>
      <c r="Q10" s="2447"/>
      <c r="R10" s="2447"/>
      <c r="S10" s="2447"/>
      <c r="T10" s="2447"/>
      <c r="U10" s="2447"/>
      <c r="V10" s="2447"/>
      <c r="W10" s="2447"/>
      <c r="X10" s="2447"/>
      <c r="Y10" s="2447"/>
      <c r="Z10" s="2447"/>
      <c r="AA10" s="2447"/>
      <c r="AB10" s="2447"/>
      <c r="AC10" s="2447"/>
      <c r="AD10" s="2447"/>
      <c r="AE10" s="2447"/>
      <c r="AF10" s="2447"/>
      <c r="AG10" s="2447"/>
      <c r="AH10" s="2447"/>
      <c r="AI10" s="2447"/>
      <c r="AJ10" s="2447"/>
      <c r="AK10" s="2447"/>
      <c r="AL10" s="2447"/>
      <c r="AM10" s="2447"/>
      <c r="AN10" s="2447"/>
      <c r="AO10" s="2447"/>
      <c r="AP10" s="2447"/>
      <c r="AQ10" s="2447"/>
      <c r="AR10" s="2447"/>
      <c r="AS10" s="2447"/>
      <c r="AT10" s="2447"/>
      <c r="AU10" s="2447"/>
      <c r="AV10" s="2447"/>
      <c r="AW10" s="2447"/>
      <c r="AX10" s="2447"/>
      <c r="AY10" s="2447"/>
      <c r="AZ10" s="2447"/>
      <c r="BA10" s="2447"/>
      <c r="BB10" s="2447"/>
      <c r="BC10" s="2447"/>
      <c r="BD10" s="2447"/>
      <c r="BE10" s="2447"/>
      <c r="BF10" s="2447"/>
      <c r="BG10" s="2447"/>
      <c r="BH10" s="2447"/>
      <c r="BI10" s="2447"/>
      <c r="BJ10" s="2447"/>
      <c r="BK10" s="2447"/>
      <c r="BL10" s="2447"/>
      <c r="BM10" s="2447"/>
      <c r="BN10" s="2447"/>
      <c r="BO10" s="2447"/>
      <c r="BP10" s="2447"/>
      <c r="BQ10" s="2447"/>
      <c r="BR10" s="2447"/>
      <c r="BS10" s="2447"/>
      <c r="BT10" s="2447"/>
      <c r="BU10" s="2447"/>
      <c r="BV10" s="2447"/>
      <c r="BW10" s="2447"/>
      <c r="BX10" s="2447"/>
      <c r="BY10" s="2447"/>
      <c r="BZ10" s="2447"/>
      <c r="CA10" s="2447"/>
      <c r="CB10" s="2447"/>
      <c r="CC10" s="2447"/>
      <c r="CD10" s="2447"/>
      <c r="CE10" s="2447"/>
      <c r="CF10" s="2447"/>
      <c r="CG10" s="2447"/>
      <c r="CH10" s="2447"/>
      <c r="CI10" s="2447"/>
      <c r="CJ10" s="2447"/>
      <c r="CK10" s="2447"/>
      <c r="CL10" s="2447"/>
      <c r="CM10" s="2447"/>
      <c r="CN10" s="2447"/>
      <c r="CO10" s="2447"/>
      <c r="CP10" s="2447"/>
      <c r="CQ10" s="2447"/>
      <c r="CR10" s="2447"/>
      <c r="CS10" s="2447"/>
      <c r="CT10" s="2447"/>
      <c r="CU10" s="2447"/>
      <c r="CV10" s="2447"/>
      <c r="CW10" s="2447"/>
      <c r="CX10" s="2447"/>
      <c r="CY10" s="2447"/>
      <c r="CZ10" s="2447"/>
      <c r="DA10" s="2447"/>
      <c r="DB10" s="2447"/>
      <c r="DC10" s="2447"/>
      <c r="DD10" s="2447"/>
      <c r="DE10" s="2447"/>
      <c r="DF10" s="2447"/>
      <c r="DG10" s="2447"/>
      <c r="DH10" s="2447"/>
      <c r="DI10" s="2447"/>
      <c r="DJ10" s="2447"/>
      <c r="DK10" s="2447"/>
      <c r="DL10" s="2447"/>
      <c r="DM10" s="2447"/>
      <c r="DN10" s="2447"/>
      <c r="DO10" s="2447"/>
      <c r="DP10" s="2447"/>
      <c r="DQ10" s="2447"/>
      <c r="DR10" s="2447"/>
      <c r="DS10" s="2447"/>
      <c r="DT10" s="2447"/>
      <c r="DU10" s="2447"/>
      <c r="DV10" s="2447"/>
      <c r="DW10" s="2447"/>
      <c r="DX10" s="2447"/>
      <c r="DY10" s="2447"/>
      <c r="DZ10" s="2447"/>
      <c r="EA10" s="2447"/>
      <c r="EB10" s="2447"/>
      <c r="EC10" s="2447"/>
      <c r="ED10" s="2447"/>
      <c r="EE10" s="2447"/>
      <c r="EF10" s="2447"/>
      <c r="EG10" s="2447"/>
      <c r="EH10" s="2447"/>
      <c r="EI10" s="2447"/>
    </row>
    <row r="11" spans="1:139" ht="15" customHeight="1">
      <c r="A11" s="2982">
        <v>4.6296296296266526E-5</v>
      </c>
      <c r="B11" s="2974"/>
      <c r="C11" s="2975"/>
      <c r="E11" s="2961"/>
      <c r="F11" s="2962"/>
      <c r="G11" s="2983" t="s">
        <v>885</v>
      </c>
      <c r="H11" s="2980">
        <v>2030</v>
      </c>
      <c r="J11" s="2447"/>
    </row>
    <row r="12" spans="1:139" ht="15" customHeight="1">
      <c r="B12" s="2974"/>
      <c r="C12" s="2974"/>
      <c r="E12" s="2961"/>
      <c r="F12" s="2962"/>
      <c r="G12" s="2984" t="s">
        <v>5250</v>
      </c>
      <c r="H12" s="2985">
        <v>41715.407696759263</v>
      </c>
      <c r="J12" s="2447"/>
    </row>
    <row r="13" spans="1:139" ht="15" customHeight="1">
      <c r="B13" s="2974"/>
      <c r="C13" s="2974"/>
      <c r="E13" s="2961"/>
      <c r="F13" s="2962"/>
      <c r="G13" s="2983" t="s">
        <v>5251</v>
      </c>
      <c r="H13" s="2986">
        <v>4.6296296296266526E-5</v>
      </c>
      <c r="J13" s="2967"/>
    </row>
    <row r="14" spans="1:139" ht="15" customHeight="1">
      <c r="B14" s="2974"/>
      <c r="C14" s="2974"/>
      <c r="E14" s="2961"/>
      <c r="F14" s="2962"/>
    </row>
    <row r="15" spans="1:139" ht="15" customHeight="1">
      <c r="B15" s="2974"/>
      <c r="C15" s="2974"/>
      <c r="F15" s="2962"/>
      <c r="G15" s="2447"/>
      <c r="H15" s="2963"/>
    </row>
    <row r="16" spans="1:139" ht="15" customHeight="1">
      <c r="B16" s="2974"/>
      <c r="C16" s="2974"/>
      <c r="D16" s="2962"/>
      <c r="E16" s="2962"/>
      <c r="F16" s="2962"/>
      <c r="J16" s="2447"/>
    </row>
    <row r="17" spans="2:139" ht="15" customHeight="1">
      <c r="B17" s="2974"/>
      <c r="C17" s="2974"/>
      <c r="D17" s="2962"/>
      <c r="E17" s="2962"/>
      <c r="F17" s="2962"/>
    </row>
    <row r="18" spans="2:139" ht="15" customHeight="1">
      <c r="B18" s="2974"/>
      <c r="C18" s="2974"/>
      <c r="D18" s="2962"/>
      <c r="E18" s="2447"/>
      <c r="F18" s="2447"/>
      <c r="I18" s="2987"/>
      <c r="J18" s="2962"/>
    </row>
    <row r="19" spans="2:139" ht="15" customHeight="1">
      <c r="B19" s="2974"/>
      <c r="C19" s="2974"/>
      <c r="D19" s="2962"/>
      <c r="E19" s="2447"/>
      <c r="F19" s="2447"/>
      <c r="J19" s="2447"/>
    </row>
    <row r="20" spans="2:139" ht="15" customHeight="1">
      <c r="B20" s="2974"/>
      <c r="C20" s="2974"/>
      <c r="D20" s="2962"/>
      <c r="E20" s="2447"/>
      <c r="F20" s="2447"/>
      <c r="H20" s="2733"/>
      <c r="I20" s="2988"/>
      <c r="J20" s="2447"/>
    </row>
    <row r="21" spans="2:139" ht="15" customHeight="1">
      <c r="B21" s="2974"/>
      <c r="C21" s="2974"/>
      <c r="D21" s="2962"/>
      <c r="F21" s="2447"/>
      <c r="H21" s="2733"/>
      <c r="I21" s="2988"/>
      <c r="J21" s="2447"/>
    </row>
    <row r="22" spans="2:139" ht="18">
      <c r="B22" s="2974"/>
      <c r="C22" s="2974"/>
      <c r="D22" s="2962"/>
      <c r="E22" s="2989" t="s">
        <v>1717</v>
      </c>
      <c r="F22" s="2447"/>
      <c r="H22" s="2733"/>
      <c r="I22" s="2988"/>
      <c r="J22" s="2447"/>
    </row>
    <row r="23" spans="2:139" ht="18">
      <c r="B23" s="2974"/>
      <c r="C23" s="2974"/>
      <c r="D23" s="2990"/>
      <c r="E23" s="2989" t="s">
        <v>1718</v>
      </c>
      <c r="F23" s="2447"/>
      <c r="H23" s="2733"/>
      <c r="I23" s="2988"/>
      <c r="J23" s="2981"/>
      <c r="CC23" s="2981"/>
      <c r="CD23" s="2981"/>
      <c r="CE23" s="2981"/>
      <c r="CF23" s="2981"/>
      <c r="CG23" s="2981"/>
      <c r="CH23" s="2981"/>
      <c r="CI23" s="2981"/>
      <c r="CJ23" s="2981"/>
      <c r="CK23" s="2981"/>
      <c r="CL23" s="2981"/>
      <c r="CM23" s="2981"/>
      <c r="CN23" s="2981"/>
      <c r="CO23" s="2981"/>
      <c r="CP23" s="2981"/>
      <c r="CQ23" s="2981"/>
      <c r="CR23" s="2981"/>
      <c r="CS23" s="2981"/>
      <c r="CT23" s="2981"/>
      <c r="CU23" s="2981"/>
      <c r="CV23" s="2981"/>
      <c r="CW23" s="2981"/>
      <c r="CX23" s="2981"/>
      <c r="CY23" s="2981"/>
      <c r="CZ23" s="2981"/>
      <c r="DA23" s="2981"/>
      <c r="DB23" s="2981"/>
      <c r="DC23" s="2981"/>
      <c r="DD23" s="2981"/>
      <c r="DE23" s="2981"/>
      <c r="DF23" s="2981"/>
      <c r="DG23" s="2981"/>
      <c r="DH23" s="2981"/>
      <c r="DI23" s="2981"/>
      <c r="DJ23" s="2981"/>
      <c r="DK23" s="2981"/>
      <c r="DL23" s="2981"/>
      <c r="DM23" s="2981"/>
      <c r="DN23" s="2981"/>
      <c r="DO23" s="2981"/>
      <c r="DP23" s="2981"/>
      <c r="DQ23" s="2981"/>
      <c r="DR23" s="2981"/>
      <c r="DS23" s="2981"/>
      <c r="DT23" s="2981"/>
      <c r="DU23" s="2981"/>
      <c r="DV23" s="2981"/>
      <c r="DW23" s="2981"/>
      <c r="DX23" s="2981"/>
      <c r="DY23" s="2981"/>
      <c r="DZ23" s="2981"/>
      <c r="EA23" s="2981"/>
      <c r="EB23" s="2981"/>
      <c r="EC23" s="2981"/>
      <c r="ED23" s="2981"/>
      <c r="EE23" s="2981"/>
      <c r="EF23" s="2981"/>
      <c r="EG23" s="2981"/>
      <c r="EH23" s="2981"/>
      <c r="EI23" s="2981"/>
    </row>
    <row r="24" spans="2:139" ht="18">
      <c r="B24" s="2974"/>
      <c r="C24" s="2974"/>
      <c r="E24" s="2991" t="s">
        <v>5200</v>
      </c>
      <c r="F24" s="2447"/>
      <c r="G24" s="2447"/>
      <c r="H24" s="2733"/>
      <c r="I24" s="2988"/>
    </row>
    <row r="25" spans="2:139" ht="18">
      <c r="B25" s="2974"/>
      <c r="C25" s="2974"/>
      <c r="E25" s="2989" t="s">
        <v>5246</v>
      </c>
      <c r="F25" s="2447"/>
      <c r="G25" s="2447"/>
      <c r="H25" s="2733"/>
      <c r="I25" s="2988"/>
    </row>
    <row r="26" spans="2:139" ht="15" customHeight="1">
      <c r="B26" s="2974"/>
      <c r="C26" s="2974"/>
      <c r="E26" s="2782"/>
      <c r="F26" s="2447"/>
      <c r="G26" s="2447"/>
      <c r="H26" s="2992"/>
      <c r="I26" s="2988"/>
    </row>
    <row r="27" spans="2:139" ht="15" customHeight="1">
      <c r="B27" s="2974"/>
      <c r="C27" s="2974"/>
      <c r="E27" s="2661"/>
      <c r="F27" s="2616"/>
      <c r="G27" s="2817"/>
      <c r="H27" s="2993" t="s">
        <v>22</v>
      </c>
      <c r="I27" s="2994" t="s">
        <v>5252</v>
      </c>
    </row>
    <row r="28" spans="2:139" ht="15" customHeight="1">
      <c r="B28" s="2974"/>
      <c r="C28" s="2974"/>
      <c r="E28" s="2995"/>
      <c r="F28" s="2996"/>
      <c r="G28" s="2997"/>
      <c r="H28" s="2998">
        <v>2015</v>
      </c>
      <c r="I28" s="2999" t="s">
        <v>5253</v>
      </c>
    </row>
    <row r="29" spans="2:139" ht="15" customHeight="1">
      <c r="B29" s="2974"/>
      <c r="C29" s="2974"/>
      <c r="E29" s="2668" t="s">
        <v>5254</v>
      </c>
      <c r="F29" s="2521"/>
      <c r="G29" s="2648"/>
      <c r="H29" s="3000"/>
      <c r="I29" s="3001"/>
    </row>
    <row r="30" spans="2:139" ht="15" customHeight="1">
      <c r="B30" s="2974"/>
      <c r="C30" s="2974"/>
      <c r="E30" s="2642"/>
      <c r="F30" s="156" t="s">
        <v>5255</v>
      </c>
      <c r="G30" s="516"/>
      <c r="H30" s="3002">
        <v>25604437.746506251</v>
      </c>
      <c r="I30" s="3003">
        <v>1.4402195332001539E-2</v>
      </c>
    </row>
    <row r="31" spans="2:139" ht="15" customHeight="1">
      <c r="B31" s="2974"/>
      <c r="C31" s="2974"/>
      <c r="E31" s="2642"/>
      <c r="F31" s="156" t="s">
        <v>671</v>
      </c>
      <c r="G31" s="516"/>
      <c r="H31" s="3004">
        <v>17056197.863120001</v>
      </c>
      <c r="I31" s="3003">
        <v>9.5939108555289487E-3</v>
      </c>
    </row>
    <row r="32" spans="2:139" ht="15" customHeight="1">
      <c r="B32" s="2974"/>
      <c r="C32" s="2974"/>
      <c r="E32" s="2642"/>
      <c r="F32" s="156" t="s">
        <v>1683</v>
      </c>
      <c r="G32" s="516"/>
      <c r="H32" s="3004">
        <v>212855716.17942482</v>
      </c>
      <c r="I32" s="3003">
        <v>0.1197288388950255</v>
      </c>
    </row>
    <row r="33" spans="2:9" ht="15" customHeight="1">
      <c r="B33" s="2974"/>
      <c r="C33" s="2974"/>
      <c r="E33" s="2642"/>
      <c r="F33" s="156" t="s">
        <v>778</v>
      </c>
      <c r="G33" s="516"/>
      <c r="H33" s="3004">
        <v>8956069.7101499997</v>
      </c>
      <c r="I33" s="3003">
        <v>5.0376839612579702E-3</v>
      </c>
    </row>
    <row r="34" spans="2:9" ht="15" customHeight="1">
      <c r="B34" s="2974"/>
      <c r="C34" s="2974"/>
      <c r="E34" s="2642"/>
      <c r="F34" s="156" t="s">
        <v>5256</v>
      </c>
      <c r="G34" s="516"/>
      <c r="H34" s="3004">
        <v>83901804.579229251</v>
      </c>
      <c r="I34" s="3003">
        <v>4.719377907145663E-2</v>
      </c>
    </row>
    <row r="35" spans="2:9" ht="15" customHeight="1">
      <c r="B35" s="2974"/>
      <c r="C35" s="2974"/>
      <c r="E35" s="2642"/>
      <c r="F35" s="3005" t="s">
        <v>5072</v>
      </c>
      <c r="G35" s="516"/>
      <c r="H35" s="3004">
        <v>5307024.0895093</v>
      </c>
      <c r="I35" s="3003">
        <v>2.9851386828121185E-3</v>
      </c>
    </row>
    <row r="36" spans="2:9" ht="15" customHeight="1">
      <c r="B36" s="2974"/>
      <c r="C36" s="2974"/>
      <c r="E36" s="2642"/>
      <c r="F36" s="156" t="s">
        <v>786</v>
      </c>
      <c r="G36" s="516"/>
      <c r="H36" s="3004">
        <v>16328332.748970849</v>
      </c>
      <c r="I36" s="3003">
        <v>9.1844952826071781E-3</v>
      </c>
    </row>
    <row r="37" spans="2:9" ht="15" customHeight="1">
      <c r="B37" s="2974"/>
      <c r="C37" s="2974"/>
      <c r="E37" s="2642"/>
      <c r="F37" s="3005" t="s">
        <v>791</v>
      </c>
      <c r="G37" s="516"/>
      <c r="H37" s="3004">
        <v>992272.49999815994</v>
      </c>
      <c r="I37" s="3003">
        <v>5.5814162017664318E-4</v>
      </c>
    </row>
    <row r="38" spans="2:9" ht="15" customHeight="1">
      <c r="B38" s="2974"/>
      <c r="C38" s="2974"/>
      <c r="E38" s="2642"/>
      <c r="F38" s="3005" t="s">
        <v>1697</v>
      </c>
      <c r="G38" s="516"/>
      <c r="H38" s="3004">
        <v>0</v>
      </c>
      <c r="I38" s="3003">
        <v>0</v>
      </c>
    </row>
    <row r="39" spans="2:9" ht="15" customHeight="1">
      <c r="B39" s="2974"/>
      <c r="C39" s="2974"/>
      <c r="E39" s="2642"/>
      <c r="F39" s="156" t="s">
        <v>1697</v>
      </c>
      <c r="G39" s="516"/>
      <c r="H39" s="3004">
        <v>0</v>
      </c>
      <c r="I39" s="3003">
        <v>0</v>
      </c>
    </row>
    <row r="40" spans="2:9" ht="15" customHeight="1">
      <c r="B40" s="2974"/>
      <c r="C40" s="2974"/>
      <c r="E40" s="2642"/>
      <c r="F40" s="3005" t="s">
        <v>1697</v>
      </c>
      <c r="G40" s="516"/>
      <c r="H40" s="3004">
        <v>0</v>
      </c>
      <c r="I40" s="3003">
        <v>0</v>
      </c>
    </row>
    <row r="41" spans="2:9" ht="15" customHeight="1">
      <c r="B41" s="2974"/>
      <c r="C41" s="2974"/>
      <c r="E41" s="2642"/>
      <c r="F41" s="3005" t="s">
        <v>1728</v>
      </c>
      <c r="G41" s="516"/>
      <c r="H41" s="3004">
        <v>12369675.969005501</v>
      </c>
      <c r="I41" s="3003">
        <v>6.9577973655559544E-3</v>
      </c>
    </row>
    <row r="42" spans="2:9" ht="15" customHeight="1">
      <c r="B42" s="2974"/>
      <c r="C42" s="2974"/>
      <c r="E42" s="2642"/>
      <c r="F42" s="3006" t="s">
        <v>790</v>
      </c>
      <c r="G42" s="1720"/>
      <c r="H42" s="3004">
        <v>2877180.7925</v>
      </c>
      <c r="I42" s="3007">
        <v>1.6183803834834141E-3</v>
      </c>
    </row>
    <row r="43" spans="2:9" ht="15" customHeight="1">
      <c r="B43" s="2974"/>
      <c r="C43" s="2974"/>
      <c r="E43" s="2642"/>
      <c r="F43" s="314" t="s">
        <v>37</v>
      </c>
      <c r="G43" s="1653"/>
      <c r="H43" s="3008">
        <v>386248712.17841417</v>
      </c>
      <c r="I43" s="3009">
        <v>0.2172603614499059</v>
      </c>
    </row>
    <row r="44" spans="2:9" ht="15" customHeight="1">
      <c r="B44" s="2974"/>
      <c r="C44" s="2974"/>
      <c r="E44" s="2642"/>
      <c r="F44" s="156"/>
      <c r="G44" s="516"/>
      <c r="H44" s="3004"/>
      <c r="I44" s="3003"/>
    </row>
    <row r="45" spans="2:9" ht="15" customHeight="1">
      <c r="B45" s="2974"/>
      <c r="C45" s="2974"/>
      <c r="E45" s="2668" t="s">
        <v>629</v>
      </c>
      <c r="F45" s="156"/>
      <c r="G45" s="516"/>
      <c r="H45" s="3004"/>
      <c r="I45" s="3001"/>
    </row>
    <row r="46" spans="2:9" ht="15" customHeight="1">
      <c r="B46" s="2974"/>
      <c r="C46" s="2974"/>
      <c r="E46" s="2642"/>
      <c r="F46" s="156" t="s">
        <v>1450</v>
      </c>
      <c r="G46" s="516"/>
      <c r="H46" s="3004">
        <v>495708877.27815056</v>
      </c>
      <c r="I46" s="3003">
        <v>0.27883041795523383</v>
      </c>
    </row>
    <row r="47" spans="2:9" ht="15" customHeight="1">
      <c r="B47" s="2974"/>
      <c r="C47" s="2974"/>
      <c r="E47" s="2642"/>
      <c r="F47" s="156" t="s">
        <v>5257</v>
      </c>
      <c r="G47" s="516"/>
      <c r="H47" s="3004">
        <v>29178395.783908639</v>
      </c>
      <c r="I47" s="3003">
        <v>1.6412504727296485E-2</v>
      </c>
    </row>
    <row r="48" spans="2:9" ht="15" customHeight="1">
      <c r="B48" s="3010"/>
      <c r="C48" s="3010"/>
      <c r="E48" s="2642"/>
      <c r="F48" s="156" t="s">
        <v>31</v>
      </c>
      <c r="G48" s="516"/>
      <c r="H48" s="3004">
        <v>65524619.860991254</v>
      </c>
      <c r="I48" s="3003">
        <v>3.6856828634009436E-2</v>
      </c>
    </row>
    <row r="49" spans="1:139" ht="15" customHeight="1">
      <c r="B49" s="3010"/>
      <c r="C49" s="3010"/>
      <c r="E49" s="2642"/>
      <c r="F49" s="156" t="s">
        <v>30</v>
      </c>
      <c r="G49" s="516"/>
      <c r="H49" s="3004">
        <v>62160117.654461436</v>
      </c>
      <c r="I49" s="3003">
        <v>3.4964335682079468E-2</v>
      </c>
    </row>
    <row r="50" spans="1:139" ht="15" customHeight="1">
      <c r="E50" s="2642"/>
      <c r="F50" s="156" t="s">
        <v>5258</v>
      </c>
      <c r="G50" s="516"/>
      <c r="H50" s="3004">
        <v>566258864.71492839</v>
      </c>
      <c r="I50" s="3003">
        <v>0.31851395679308131</v>
      </c>
    </row>
    <row r="51" spans="1:139" ht="15" customHeight="1">
      <c r="E51" s="2642"/>
      <c r="F51" s="156" t="s">
        <v>782</v>
      </c>
      <c r="G51" s="516"/>
      <c r="H51" s="3004">
        <v>0</v>
      </c>
      <c r="I51" s="3003">
        <v>0</v>
      </c>
    </row>
    <row r="52" spans="1:139" ht="15" customHeight="1">
      <c r="E52" s="2642"/>
      <c r="F52" s="156" t="s">
        <v>5259</v>
      </c>
      <c r="G52" s="516"/>
      <c r="H52" s="3004">
        <v>27462998.370000001</v>
      </c>
      <c r="I52" s="3003">
        <v>1.5447613841126036E-2</v>
      </c>
    </row>
    <row r="53" spans="1:139" ht="15" customHeight="1">
      <c r="E53" s="2642"/>
      <c r="F53" s="332" t="s">
        <v>1377</v>
      </c>
      <c r="G53" s="1720"/>
      <c r="H53" s="3004">
        <v>9500000</v>
      </c>
      <c r="I53" s="3007">
        <v>5.3436383570923734E-3</v>
      </c>
    </row>
    <row r="54" spans="1:139" ht="15" customHeight="1">
      <c r="E54" s="2642"/>
      <c r="F54" s="2448" t="s">
        <v>37</v>
      </c>
      <c r="G54" s="3011"/>
      <c r="H54" s="3008">
        <v>1255793873.6624403</v>
      </c>
      <c r="I54" s="3009">
        <v>0.70636929598991893</v>
      </c>
    </row>
    <row r="55" spans="1:139" ht="15" customHeight="1">
      <c r="E55" s="3012"/>
      <c r="F55" s="2510"/>
      <c r="G55" s="2621"/>
      <c r="H55" s="3004"/>
      <c r="I55" s="3001"/>
    </row>
    <row r="56" spans="1:139" ht="15" customHeight="1">
      <c r="E56" s="2668" t="s">
        <v>975</v>
      </c>
      <c r="F56" s="2521"/>
      <c r="G56" s="2648"/>
      <c r="H56" s="3013">
        <v>-135772334.47295642</v>
      </c>
      <c r="I56" s="3009">
        <v>7.6370342560175275E-2</v>
      </c>
    </row>
    <row r="57" spans="1:139" ht="15" customHeight="1">
      <c r="A57" s="2964" t="s">
        <v>1394</v>
      </c>
      <c r="E57" s="3012"/>
      <c r="F57" s="2521"/>
      <c r="G57" s="2648"/>
      <c r="H57" s="3004"/>
      <c r="I57" s="3001"/>
    </row>
    <row r="58" spans="1:139" s="2981" customFormat="1" ht="15" customHeight="1">
      <c r="A58" s="3014">
        <v>2003</v>
      </c>
      <c r="B58" s="3015"/>
      <c r="C58" s="3015"/>
      <c r="D58" s="2520"/>
      <c r="E58" s="3016" t="s">
        <v>5260</v>
      </c>
      <c r="F58" s="2786"/>
      <c r="G58" s="3017"/>
      <c r="H58" s="3018">
        <v>1506270251.367898</v>
      </c>
      <c r="I58" s="3019">
        <v>1</v>
      </c>
      <c r="J58" s="2520"/>
      <c r="K58" s="2447"/>
      <c r="L58" s="2447"/>
      <c r="M58" s="2447"/>
      <c r="N58" s="2447"/>
      <c r="O58" s="2447"/>
      <c r="P58" s="2447"/>
      <c r="Q58" s="2447"/>
      <c r="R58" s="2447"/>
      <c r="S58" s="2447"/>
      <c r="T58" s="2447"/>
      <c r="U58" s="2447"/>
      <c r="V58" s="2447"/>
      <c r="W58" s="2447"/>
      <c r="X58" s="2447"/>
      <c r="Y58" s="2447"/>
      <c r="Z58" s="2447"/>
      <c r="AA58" s="2447"/>
      <c r="AB58" s="2447"/>
      <c r="AC58" s="2447"/>
      <c r="AD58" s="2447"/>
      <c r="AE58" s="2447"/>
      <c r="AF58" s="2447"/>
      <c r="AG58" s="2447"/>
      <c r="AH58" s="2447"/>
      <c r="AI58" s="2447"/>
      <c r="AJ58" s="2447"/>
      <c r="AK58" s="2447"/>
      <c r="AL58" s="2447"/>
      <c r="AM58" s="2447"/>
      <c r="AN58" s="2447"/>
      <c r="AO58" s="2447"/>
      <c r="AP58" s="2447"/>
      <c r="AQ58" s="2447"/>
      <c r="AR58" s="2447"/>
      <c r="AS58" s="2447"/>
      <c r="AT58" s="2447"/>
      <c r="AU58" s="2447"/>
      <c r="AV58" s="2447"/>
      <c r="AW58" s="2447"/>
      <c r="AX58" s="2447"/>
      <c r="AY58" s="2447"/>
      <c r="AZ58" s="2447"/>
      <c r="BA58" s="2447"/>
      <c r="BB58" s="2447"/>
      <c r="BC58" s="2447"/>
      <c r="BD58" s="2447"/>
      <c r="BE58" s="2447"/>
      <c r="BF58" s="2447"/>
      <c r="BG58" s="2447"/>
      <c r="BH58" s="2447"/>
      <c r="BI58" s="2447"/>
      <c r="BJ58" s="2447"/>
      <c r="BK58" s="2447"/>
      <c r="BL58" s="2447"/>
      <c r="BM58" s="2447"/>
      <c r="BN58" s="2447"/>
      <c r="BO58" s="2447"/>
      <c r="BP58" s="2447"/>
      <c r="BQ58" s="2447"/>
      <c r="BR58" s="2447"/>
      <c r="BS58" s="2447"/>
      <c r="BT58" s="2447"/>
      <c r="BU58" s="2447"/>
      <c r="BV58" s="2447"/>
      <c r="BW58" s="2447"/>
      <c r="BX58" s="2447"/>
      <c r="BY58" s="2447"/>
      <c r="BZ58" s="2447"/>
      <c r="CA58" s="2447"/>
      <c r="CB58" s="2447"/>
      <c r="CC58" s="2447"/>
      <c r="CD58" s="2447"/>
      <c r="CE58" s="2447"/>
      <c r="CF58" s="2447"/>
      <c r="CG58" s="2447"/>
      <c r="CH58" s="2447"/>
      <c r="CI58" s="2447"/>
      <c r="CJ58" s="2447"/>
      <c r="CK58" s="2447"/>
      <c r="CL58" s="2447"/>
      <c r="CM58" s="2447"/>
      <c r="CN58" s="2447"/>
      <c r="CO58" s="2447"/>
      <c r="CP58" s="2447"/>
      <c r="CQ58" s="2447"/>
      <c r="CR58" s="2447"/>
      <c r="CS58" s="2447"/>
      <c r="CT58" s="2447"/>
      <c r="CU58" s="2447"/>
      <c r="CV58" s="2447"/>
      <c r="CW58" s="2447"/>
      <c r="CX58" s="2447"/>
      <c r="CY58" s="2447"/>
      <c r="CZ58" s="2447"/>
      <c r="DA58" s="2447"/>
      <c r="DB58" s="2447"/>
      <c r="DC58" s="2447"/>
      <c r="DD58" s="2447"/>
      <c r="DE58" s="2447"/>
      <c r="DF58" s="2447"/>
      <c r="DG58" s="2447"/>
      <c r="DH58" s="2447"/>
      <c r="DI58" s="2447"/>
      <c r="DJ58" s="2447"/>
      <c r="DK58" s="2447"/>
      <c r="DL58" s="2447"/>
      <c r="DM58" s="2447"/>
      <c r="DN58" s="2447"/>
      <c r="DO58" s="2447"/>
      <c r="DP58" s="2447"/>
      <c r="DQ58" s="2447"/>
      <c r="DR58" s="2447"/>
      <c r="DS58" s="2447"/>
      <c r="DT58" s="2447"/>
      <c r="DU58" s="2447"/>
      <c r="DV58" s="2447"/>
      <c r="DW58" s="2447"/>
      <c r="DX58" s="2447"/>
      <c r="DY58" s="2447"/>
      <c r="DZ58" s="2447"/>
      <c r="EA58" s="2447"/>
      <c r="EB58" s="2447"/>
      <c r="EC58" s="2447"/>
      <c r="ED58" s="2447"/>
      <c r="EE58" s="2447"/>
      <c r="EF58" s="2447"/>
      <c r="EG58" s="2447"/>
      <c r="EH58" s="2447"/>
      <c r="EI58" s="2447"/>
    </row>
    <row r="59" spans="1:139" ht="15" customHeight="1">
      <c r="A59" s="2964">
        <v>2004</v>
      </c>
      <c r="E59" s="2447"/>
      <c r="F59" s="2447"/>
      <c r="G59" s="2447"/>
      <c r="H59" s="2525"/>
      <c r="I59" s="2988"/>
    </row>
    <row r="60" spans="1:139" ht="15" customHeight="1">
      <c r="A60" s="2964">
        <v>2005</v>
      </c>
      <c r="E60" s="2447" t="s">
        <v>5261</v>
      </c>
      <c r="F60" s="2447"/>
      <c r="G60" s="2447"/>
      <c r="H60" s="2733"/>
      <c r="I60" s="2988"/>
    </row>
    <row r="61" spans="1:139" ht="15" customHeight="1">
      <c r="A61" s="2964">
        <v>2006</v>
      </c>
      <c r="E61" s="2963" t="s">
        <v>5262</v>
      </c>
      <c r="F61" s="2447"/>
      <c r="G61" s="2590"/>
      <c r="H61" s="3020">
        <v>1777814920.3138106</v>
      </c>
      <c r="I61" s="2988"/>
      <c r="J61" s="3021"/>
    </row>
    <row r="62" spans="1:139" ht="15" customHeight="1">
      <c r="A62" s="2964">
        <v>2007</v>
      </c>
      <c r="E62" s="2447"/>
      <c r="F62" s="2447"/>
      <c r="G62" s="2447"/>
      <c r="H62" s="2525"/>
      <c r="I62" s="2988"/>
    </row>
    <row r="63" spans="1:139" ht="15" customHeight="1">
      <c r="A63" s="2964">
        <v>2008</v>
      </c>
      <c r="E63" s="2447"/>
      <c r="F63" s="2447"/>
      <c r="G63" s="2447"/>
      <c r="H63" s="2525"/>
      <c r="I63" s="2988"/>
    </row>
    <row r="64" spans="1:139" ht="15" customHeight="1">
      <c r="A64" s="2964">
        <v>2009</v>
      </c>
      <c r="E64" s="2447"/>
      <c r="F64" s="2447"/>
      <c r="G64" s="2447"/>
      <c r="H64" s="2525"/>
      <c r="I64" s="2988"/>
    </row>
    <row r="65" spans="1:139" ht="15" customHeight="1">
      <c r="A65" s="2964">
        <v>2010</v>
      </c>
      <c r="E65" s="2447"/>
      <c r="F65" s="2447"/>
      <c r="G65" s="2447"/>
      <c r="H65" s="2525"/>
      <c r="I65" s="2988"/>
      <c r="J65" s="2447"/>
    </row>
    <row r="66" spans="1:139" ht="15" customHeight="1">
      <c r="A66" s="2964">
        <v>2011</v>
      </c>
      <c r="H66" s="2733"/>
      <c r="I66" s="2988"/>
      <c r="J66" s="2447"/>
    </row>
    <row r="67" spans="1:139" ht="15" customHeight="1">
      <c r="A67" s="2964">
        <v>2012</v>
      </c>
      <c r="H67" s="2733"/>
      <c r="I67" s="2988"/>
      <c r="J67" s="2447"/>
    </row>
    <row r="68" spans="1:139" ht="15" customHeight="1">
      <c r="A68" s="2964">
        <v>2013</v>
      </c>
      <c r="H68" s="2733"/>
      <c r="I68" s="2988"/>
    </row>
    <row r="69" spans="1:139" ht="15" customHeight="1">
      <c r="A69" s="2964">
        <v>2014</v>
      </c>
      <c r="H69" s="2733"/>
      <c r="I69" s="2988"/>
    </row>
    <row r="70" spans="1:139" ht="18">
      <c r="A70" s="2964">
        <v>2015</v>
      </c>
      <c r="E70" s="2989" t="s">
        <v>1717</v>
      </c>
      <c r="G70" s="2447"/>
      <c r="H70" s="2992"/>
      <c r="I70" s="2988"/>
    </row>
    <row r="71" spans="1:139" ht="18">
      <c r="A71" s="2964">
        <v>2016</v>
      </c>
      <c r="D71" s="2990"/>
      <c r="E71" s="2989" t="s">
        <v>1718</v>
      </c>
      <c r="G71" s="2447"/>
      <c r="H71" s="2992"/>
      <c r="I71" s="2988"/>
      <c r="J71" s="2990"/>
      <c r="CC71" s="2981"/>
      <c r="CD71" s="2981"/>
      <c r="CE71" s="2981"/>
      <c r="CF71" s="2981"/>
      <c r="CG71" s="2981"/>
      <c r="CH71" s="2981"/>
      <c r="CI71" s="2981"/>
      <c r="CJ71" s="2981"/>
      <c r="CK71" s="2981"/>
      <c r="CL71" s="2981"/>
      <c r="CM71" s="2981"/>
      <c r="CN71" s="2981"/>
      <c r="CO71" s="2981"/>
      <c r="CP71" s="2981"/>
      <c r="CQ71" s="2981"/>
      <c r="CR71" s="2981"/>
      <c r="CS71" s="2981"/>
      <c r="CT71" s="2981"/>
      <c r="CU71" s="2981"/>
      <c r="CV71" s="2981"/>
      <c r="CW71" s="2981"/>
      <c r="CX71" s="2981"/>
      <c r="CY71" s="2981"/>
      <c r="CZ71" s="2981"/>
      <c r="DA71" s="2981"/>
      <c r="DB71" s="2981"/>
      <c r="DC71" s="2981"/>
      <c r="DD71" s="2981"/>
      <c r="DE71" s="2981"/>
      <c r="DF71" s="2981"/>
      <c r="DG71" s="2981"/>
      <c r="DH71" s="2981"/>
      <c r="DI71" s="2981"/>
      <c r="DJ71" s="2981"/>
      <c r="DK71" s="2981"/>
      <c r="DL71" s="2981"/>
      <c r="DM71" s="2981"/>
      <c r="DN71" s="2981"/>
      <c r="DO71" s="2981"/>
      <c r="DP71" s="2981"/>
      <c r="DQ71" s="2981"/>
      <c r="DR71" s="2981"/>
      <c r="DS71" s="2981"/>
      <c r="DT71" s="2981"/>
      <c r="DU71" s="2981"/>
      <c r="DV71" s="2981"/>
      <c r="DW71" s="2981"/>
      <c r="DX71" s="2981"/>
      <c r="DY71" s="2981"/>
      <c r="DZ71" s="2981"/>
      <c r="EA71" s="2981"/>
      <c r="EB71" s="2981"/>
      <c r="EC71" s="2981"/>
      <c r="ED71" s="2981"/>
      <c r="EE71" s="2981"/>
      <c r="EF71" s="2981"/>
      <c r="EG71" s="2981"/>
      <c r="EH71" s="2981"/>
      <c r="EI71" s="2981"/>
    </row>
    <row r="72" spans="1:139" ht="18">
      <c r="A72" s="2964">
        <v>2017</v>
      </c>
      <c r="E72" s="2991" t="s">
        <v>5201</v>
      </c>
      <c r="G72" s="2447"/>
      <c r="H72" s="2992"/>
      <c r="I72" s="2988"/>
    </row>
    <row r="73" spans="1:139" ht="18">
      <c r="A73" s="2964">
        <v>2018</v>
      </c>
      <c r="E73" s="2989" t="s">
        <v>5247</v>
      </c>
      <c r="F73" s="2447"/>
      <c r="G73" s="2447"/>
      <c r="H73" s="2992"/>
      <c r="I73" s="2988"/>
    </row>
    <row r="74" spans="1:139" ht="15" customHeight="1">
      <c r="A74" s="2964">
        <v>2019</v>
      </c>
      <c r="E74" s="2447"/>
      <c r="F74" s="2447"/>
      <c r="G74" s="2447"/>
      <c r="H74" s="2992"/>
      <c r="I74" s="2988"/>
    </row>
    <row r="75" spans="1:139" ht="15" customHeight="1">
      <c r="A75" s="2964">
        <v>2020</v>
      </c>
      <c r="E75" s="2813"/>
      <c r="F75" s="3022"/>
      <c r="G75" s="3022"/>
      <c r="H75" s="3023" t="s">
        <v>22</v>
      </c>
      <c r="I75" s="2994" t="s">
        <v>5263</v>
      </c>
    </row>
    <row r="76" spans="1:139" ht="15" customHeight="1">
      <c r="A76" s="2964">
        <v>2021</v>
      </c>
      <c r="E76" s="3024" t="s">
        <v>5111</v>
      </c>
      <c r="F76" s="3025"/>
      <c r="G76" s="3025"/>
      <c r="H76" s="2999">
        <v>2015</v>
      </c>
      <c r="I76" s="3026" t="s">
        <v>5264</v>
      </c>
    </row>
    <row r="77" spans="1:139" ht="15" customHeight="1">
      <c r="A77" s="2964">
        <v>2022</v>
      </c>
      <c r="E77" s="3027"/>
      <c r="F77" s="2616" t="s">
        <v>3405</v>
      </c>
      <c r="G77" s="2616"/>
      <c r="H77" s="3028">
        <v>160038319.68556806</v>
      </c>
      <c r="I77" s="3029">
        <v>0.10624807835129954</v>
      </c>
    </row>
    <row r="78" spans="1:139" ht="15" customHeight="1">
      <c r="A78" s="2964">
        <v>2023</v>
      </c>
      <c r="E78" s="3012"/>
      <c r="F78" s="2521" t="s">
        <v>2950</v>
      </c>
      <c r="G78" s="2521"/>
      <c r="H78" s="3030">
        <v>553015844.35776973</v>
      </c>
      <c r="I78" s="3003">
        <v>0.36714251234501666</v>
      </c>
    </row>
    <row r="79" spans="1:139" ht="15" customHeight="1">
      <c r="A79" s="2964">
        <v>2024</v>
      </c>
      <c r="E79" s="3012"/>
      <c r="F79" s="2521" t="s">
        <v>2951</v>
      </c>
      <c r="G79" s="2521"/>
      <c r="H79" s="3030">
        <v>153903215.19983494</v>
      </c>
      <c r="I79" s="3003">
        <v>0.102175034699165</v>
      </c>
    </row>
    <row r="80" spans="1:139" ht="15" customHeight="1">
      <c r="A80" s="2964">
        <v>2025</v>
      </c>
      <c r="E80" s="3012"/>
      <c r="F80" s="2521" t="s">
        <v>2963</v>
      </c>
      <c r="G80" s="2521"/>
      <c r="H80" s="3030">
        <v>0</v>
      </c>
      <c r="I80" s="3003">
        <v>0</v>
      </c>
    </row>
    <row r="81" spans="1:139" ht="15" customHeight="1">
      <c r="A81" s="2964">
        <v>2026</v>
      </c>
      <c r="E81" s="3012"/>
      <c r="F81" s="2521" t="s">
        <v>901</v>
      </c>
      <c r="G81" s="2521"/>
      <c r="H81" s="3030">
        <v>285694336.01364297</v>
      </c>
      <c r="I81" s="3003">
        <v>0.18967003813173217</v>
      </c>
    </row>
    <row r="82" spans="1:139" ht="15" customHeight="1">
      <c r="A82" s="2964">
        <v>2027</v>
      </c>
      <c r="E82" s="3012"/>
      <c r="F82" s="2521" t="s">
        <v>5265</v>
      </c>
      <c r="G82" s="2521"/>
      <c r="H82" s="3030">
        <v>161517185.75828108</v>
      </c>
      <c r="I82" s="3003">
        <v>0.10722988495032784</v>
      </c>
    </row>
    <row r="83" spans="1:139" s="2981" customFormat="1" ht="15" customHeight="1">
      <c r="A83" s="3014">
        <v>2028</v>
      </c>
      <c r="B83" s="3015"/>
      <c r="C83" s="3015"/>
      <c r="D83" s="2520"/>
      <c r="E83" s="3012"/>
      <c r="F83" s="2521" t="s">
        <v>30</v>
      </c>
      <c r="G83" s="2521"/>
      <c r="H83" s="3030">
        <v>72652685.548648566</v>
      </c>
      <c r="I83" s="3003">
        <v>4.8233499587919282E-2</v>
      </c>
      <c r="J83" s="2520"/>
      <c r="K83" s="2447"/>
      <c r="L83" s="2447"/>
      <c r="M83" s="2447"/>
      <c r="N83" s="2447"/>
      <c r="O83" s="2447"/>
      <c r="P83" s="2447"/>
      <c r="Q83" s="2447"/>
      <c r="R83" s="2447"/>
      <c r="S83" s="2447"/>
      <c r="T83" s="2447"/>
      <c r="U83" s="2447"/>
      <c r="V83" s="2447"/>
      <c r="W83" s="2447"/>
      <c r="X83" s="2447"/>
      <c r="Y83" s="2447"/>
      <c r="Z83" s="2447"/>
      <c r="AA83" s="2447"/>
      <c r="AB83" s="2447"/>
      <c r="AC83" s="2447"/>
      <c r="AD83" s="2447"/>
      <c r="AE83" s="2447"/>
      <c r="AF83" s="2447"/>
      <c r="AG83" s="2447"/>
      <c r="AH83" s="2447"/>
      <c r="AI83" s="2447"/>
      <c r="AJ83" s="2447"/>
      <c r="AK83" s="2447"/>
      <c r="AL83" s="2447"/>
      <c r="AM83" s="2447"/>
      <c r="AN83" s="2447"/>
      <c r="AO83" s="2447"/>
      <c r="AP83" s="2447"/>
      <c r="AQ83" s="2447"/>
      <c r="AR83" s="2447"/>
      <c r="AS83" s="2447"/>
      <c r="AT83" s="2447"/>
      <c r="AU83" s="2447"/>
      <c r="AV83" s="2447"/>
      <c r="AW83" s="2447"/>
      <c r="AX83" s="2447"/>
      <c r="AY83" s="2447"/>
      <c r="AZ83" s="2447"/>
      <c r="BA83" s="2447"/>
      <c r="BB83" s="2447"/>
      <c r="BC83" s="2447"/>
      <c r="BD83" s="2447"/>
      <c r="BE83" s="2447"/>
      <c r="BF83" s="2447"/>
      <c r="BG83" s="2447"/>
      <c r="BH83" s="2447"/>
      <c r="BI83" s="2447"/>
      <c r="BJ83" s="2447"/>
      <c r="BK83" s="2447"/>
      <c r="BL83" s="2447"/>
      <c r="BM83" s="2447"/>
      <c r="BN83" s="2447"/>
      <c r="BO83" s="2447"/>
      <c r="BP83" s="2447"/>
      <c r="BQ83" s="2447"/>
      <c r="BR83" s="2447"/>
      <c r="BS83" s="2447"/>
      <c r="BT83" s="2447"/>
      <c r="BU83" s="2447"/>
      <c r="BV83" s="2447"/>
      <c r="BW83" s="2447"/>
      <c r="BX83" s="2447"/>
      <c r="BY83" s="2447"/>
      <c r="BZ83" s="2447"/>
      <c r="CA83" s="2447"/>
      <c r="CB83" s="2447"/>
      <c r="CC83" s="2447"/>
      <c r="CD83" s="2447"/>
      <c r="CE83" s="2447"/>
      <c r="CF83" s="2447"/>
      <c r="CG83" s="2447"/>
      <c r="CH83" s="2447"/>
      <c r="CI83" s="2447"/>
      <c r="CJ83" s="2447"/>
      <c r="CK83" s="2447"/>
      <c r="CL83" s="2447"/>
      <c r="CM83" s="2447"/>
      <c r="CN83" s="2447"/>
      <c r="CO83" s="2447"/>
      <c r="CP83" s="2447"/>
      <c r="CQ83" s="2447"/>
      <c r="CR83" s="2447"/>
      <c r="CS83" s="2447"/>
      <c r="CT83" s="2447"/>
      <c r="CU83" s="2447"/>
      <c r="CV83" s="2447"/>
      <c r="CW83" s="2447"/>
      <c r="CX83" s="2447"/>
      <c r="CY83" s="2447"/>
      <c r="CZ83" s="2447"/>
      <c r="DA83" s="2447"/>
      <c r="DB83" s="2447"/>
      <c r="DC83" s="2447"/>
      <c r="DD83" s="2447"/>
      <c r="DE83" s="2447"/>
      <c r="DF83" s="2447"/>
      <c r="DG83" s="2447"/>
      <c r="DH83" s="2447"/>
      <c r="DI83" s="2447"/>
      <c r="DJ83" s="2447"/>
      <c r="DK83" s="2447"/>
      <c r="DL83" s="2447"/>
      <c r="DM83" s="2447"/>
      <c r="DN83" s="2447"/>
      <c r="DO83" s="2447"/>
      <c r="DP83" s="2447"/>
      <c r="DQ83" s="2447"/>
      <c r="DR83" s="2447"/>
      <c r="DS83" s="2447"/>
      <c r="DT83" s="2447"/>
      <c r="DU83" s="2447"/>
      <c r="DV83" s="2447"/>
      <c r="DW83" s="2447"/>
      <c r="DX83" s="2447"/>
      <c r="DY83" s="2447"/>
      <c r="DZ83" s="2447"/>
      <c r="EA83" s="2447"/>
      <c r="EB83" s="2447"/>
      <c r="EC83" s="2447"/>
      <c r="ED83" s="2447"/>
      <c r="EE83" s="2447"/>
      <c r="EF83" s="2447"/>
      <c r="EG83" s="2447"/>
      <c r="EH83" s="2447"/>
      <c r="EI83" s="2447"/>
    </row>
    <row r="84" spans="1:139" ht="15" customHeight="1">
      <c r="A84" s="2964">
        <v>2029</v>
      </c>
      <c r="E84" s="3012"/>
      <c r="F84" s="2521" t="s">
        <v>2953</v>
      </c>
      <c r="G84" s="2521"/>
      <c r="H84" s="3030">
        <v>-2734423.1162341945</v>
      </c>
      <c r="I84" s="3003">
        <v>1.8153602341618095E-3</v>
      </c>
    </row>
    <row r="85" spans="1:139" ht="15" customHeight="1">
      <c r="A85" s="2964">
        <v>2030</v>
      </c>
      <c r="E85" s="3031"/>
      <c r="F85" s="2625" t="s">
        <v>5119</v>
      </c>
      <c r="G85" s="2625"/>
      <c r="H85" s="3032">
        <v>122183087.92038688</v>
      </c>
      <c r="I85" s="3007">
        <v>8.1116312168701507E-2</v>
      </c>
    </row>
    <row r="86" spans="1:139" ht="15" customHeight="1">
      <c r="A86" s="2964">
        <v>2031</v>
      </c>
      <c r="E86" s="2650" t="s">
        <v>5266</v>
      </c>
      <c r="F86" s="2624"/>
      <c r="G86" s="2625"/>
      <c r="H86" s="3018">
        <v>1506270251.3678977</v>
      </c>
      <c r="I86" s="3019">
        <v>1.0036307204683237</v>
      </c>
    </row>
    <row r="87" spans="1:139" ht="15" customHeight="1">
      <c r="A87" s="2964">
        <v>2032</v>
      </c>
      <c r="E87" s="2447"/>
      <c r="F87" s="2447"/>
      <c r="G87" s="2447"/>
      <c r="H87" s="2992"/>
      <c r="I87" s="2988"/>
    </row>
    <row r="88" spans="1:139" ht="15" customHeight="1">
      <c r="A88" s="2964">
        <v>2033</v>
      </c>
      <c r="E88" s="2447" t="s">
        <v>5261</v>
      </c>
      <c r="F88" s="2447"/>
      <c r="G88" s="2447"/>
      <c r="H88" s="2992"/>
      <c r="I88" s="2988"/>
    </row>
    <row r="89" spans="1:139" ht="15" customHeight="1">
      <c r="A89" s="2964">
        <v>2034</v>
      </c>
      <c r="E89" s="2963" t="s">
        <v>5262</v>
      </c>
      <c r="H89" s="2992">
        <v>1506270251.3678977</v>
      </c>
      <c r="I89" s="2988"/>
    </row>
    <row r="90" spans="1:139" ht="15" customHeight="1">
      <c r="A90" s="2964">
        <v>2035</v>
      </c>
      <c r="H90" s="2733"/>
      <c r="I90" s="2988"/>
    </row>
    <row r="91" spans="1:139" ht="15" customHeight="1">
      <c r="A91" s="2964">
        <v>2036</v>
      </c>
      <c r="D91" s="2447"/>
      <c r="H91" s="2733"/>
      <c r="I91" s="2988"/>
      <c r="J91" s="2447"/>
    </row>
    <row r="92" spans="1:139" ht="15" customHeight="1">
      <c r="A92" s="2964">
        <v>2037</v>
      </c>
      <c r="D92" s="2447"/>
      <c r="H92" s="2733"/>
      <c r="I92" s="2988"/>
      <c r="J92" s="2447"/>
    </row>
    <row r="93" spans="1:139" ht="15" customHeight="1">
      <c r="A93" s="2964">
        <v>2038</v>
      </c>
      <c r="H93" s="2733"/>
      <c r="I93" s="2988"/>
      <c r="J93" s="2447"/>
    </row>
    <row r="94" spans="1:139" ht="15" customHeight="1">
      <c r="A94" s="2964">
        <v>2039</v>
      </c>
      <c r="H94" s="2733"/>
      <c r="I94" s="2988"/>
      <c r="J94" s="2447"/>
    </row>
    <row r="95" spans="1:139" ht="18">
      <c r="A95" s="2964">
        <v>2040</v>
      </c>
      <c r="E95" s="2989" t="s">
        <v>1717</v>
      </c>
      <c r="H95" s="2733"/>
      <c r="I95" s="2988"/>
    </row>
    <row r="96" spans="1:139" ht="18">
      <c r="A96" s="2964">
        <v>2041</v>
      </c>
      <c r="D96" s="2990"/>
      <c r="E96" s="2989" t="s">
        <v>1718</v>
      </c>
      <c r="F96" s="2447"/>
      <c r="G96" s="2447"/>
      <c r="H96" s="2992"/>
      <c r="I96" s="2988"/>
      <c r="J96" s="2990"/>
      <c r="CC96" s="2981"/>
      <c r="CD96" s="2981"/>
      <c r="CE96" s="2981"/>
      <c r="CF96" s="2981"/>
      <c r="CG96" s="2981"/>
      <c r="CH96" s="2981"/>
      <c r="CI96" s="2981"/>
      <c r="CJ96" s="2981"/>
      <c r="CK96" s="2981"/>
      <c r="CL96" s="2981"/>
      <c r="CM96" s="2981"/>
      <c r="CN96" s="2981"/>
      <c r="CO96" s="2981"/>
      <c r="CP96" s="2981"/>
      <c r="CQ96" s="2981"/>
      <c r="CR96" s="2981"/>
      <c r="CS96" s="2981"/>
      <c r="CT96" s="2981"/>
      <c r="CU96" s="2981"/>
      <c r="CV96" s="2981"/>
      <c r="CW96" s="2981"/>
      <c r="CX96" s="2981"/>
      <c r="CY96" s="2981"/>
      <c r="CZ96" s="2981"/>
      <c r="DA96" s="2981"/>
      <c r="DB96" s="2981"/>
      <c r="DC96" s="2981"/>
      <c r="DD96" s="2981"/>
      <c r="DE96" s="2981"/>
      <c r="DF96" s="2981"/>
      <c r="DG96" s="2981"/>
      <c r="DH96" s="2981"/>
      <c r="DI96" s="2981"/>
      <c r="DJ96" s="2981"/>
      <c r="DK96" s="2981"/>
      <c r="DL96" s="2981"/>
      <c r="DM96" s="2981"/>
      <c r="DN96" s="2981"/>
      <c r="DO96" s="2981"/>
      <c r="DP96" s="2981"/>
      <c r="DQ96" s="2981"/>
      <c r="DR96" s="2981"/>
      <c r="DS96" s="2981"/>
      <c r="DT96" s="2981"/>
      <c r="DU96" s="2981"/>
      <c r="DV96" s="2981"/>
      <c r="DW96" s="2981"/>
      <c r="DX96" s="2981"/>
      <c r="DY96" s="2981"/>
      <c r="DZ96" s="2981"/>
      <c r="EA96" s="2981"/>
      <c r="EB96" s="2981"/>
      <c r="EC96" s="2981"/>
      <c r="ED96" s="2981"/>
      <c r="EE96" s="2981"/>
      <c r="EF96" s="2981"/>
      <c r="EG96" s="2981"/>
      <c r="EH96" s="2981"/>
      <c r="EI96" s="2981"/>
    </row>
    <row r="97" spans="1:9" ht="18">
      <c r="A97" s="2964">
        <v>2042</v>
      </c>
      <c r="E97" s="2991" t="s">
        <v>5202</v>
      </c>
      <c r="F97" s="2447"/>
      <c r="G97" s="2447"/>
      <c r="H97" s="2992"/>
      <c r="I97" s="2988"/>
    </row>
    <row r="98" spans="1:9" ht="18">
      <c r="A98" s="2964">
        <v>2043</v>
      </c>
      <c r="E98" s="2989" t="s">
        <v>5267</v>
      </c>
      <c r="F98" s="2447"/>
      <c r="G98" s="2447"/>
      <c r="H98" s="2992"/>
      <c r="I98" s="2988"/>
    </row>
    <row r="99" spans="1:9" ht="15" customHeight="1">
      <c r="A99" s="2964">
        <v>2044</v>
      </c>
      <c r="E99" s="2447"/>
      <c r="F99" s="2447"/>
      <c r="G99" s="2447"/>
      <c r="H99" s="2992"/>
      <c r="I99" s="2988"/>
    </row>
    <row r="100" spans="1:9" ht="15" customHeight="1">
      <c r="A100" s="2964">
        <v>2045</v>
      </c>
      <c r="E100" s="3027"/>
      <c r="F100" s="2616"/>
      <c r="G100" s="2616"/>
      <c r="H100" s="3023" t="s">
        <v>22</v>
      </c>
      <c r="I100" s="2994" t="s">
        <v>5263</v>
      </c>
    </row>
    <row r="101" spans="1:9" ht="15" customHeight="1">
      <c r="A101" s="2964">
        <v>2046</v>
      </c>
      <c r="E101" s="3033" t="s">
        <v>5111</v>
      </c>
      <c r="F101" s="2996"/>
      <c r="G101" s="2996"/>
      <c r="H101" s="2999">
        <v>2015</v>
      </c>
      <c r="I101" s="2999" t="s">
        <v>5264</v>
      </c>
    </row>
    <row r="102" spans="1:9" ht="15" customHeight="1">
      <c r="A102" s="2964">
        <v>2047</v>
      </c>
      <c r="E102" s="2813" t="s">
        <v>3405</v>
      </c>
      <c r="F102" s="2616"/>
      <c r="G102" s="2616"/>
      <c r="H102" s="3034"/>
      <c r="I102" s="3035"/>
    </row>
    <row r="103" spans="1:9" ht="15" customHeight="1">
      <c r="A103" s="2964">
        <v>2048</v>
      </c>
      <c r="E103" s="2642"/>
      <c r="F103" s="2521" t="s">
        <v>1766</v>
      </c>
      <c r="G103" s="2521"/>
      <c r="H103" s="3036">
        <v>47179666.080305383</v>
      </c>
      <c r="I103" s="3035">
        <v>3.1150118780195166E-2</v>
      </c>
    </row>
    <row r="104" spans="1:9" ht="15" customHeight="1">
      <c r="A104" s="2964">
        <v>2049</v>
      </c>
      <c r="E104" s="2642"/>
      <c r="F104" s="2521" t="s">
        <v>572</v>
      </c>
      <c r="G104" s="2521"/>
      <c r="H104" s="3030">
        <v>101113619.53326413</v>
      </c>
      <c r="I104" s="3035">
        <v>6.6759719184859748E-2</v>
      </c>
    </row>
    <row r="105" spans="1:9" ht="15" customHeight="1">
      <c r="A105" s="2964">
        <v>2050</v>
      </c>
      <c r="E105" s="2642"/>
      <c r="F105" s="2625" t="s">
        <v>5112</v>
      </c>
      <c r="G105" s="2766"/>
      <c r="H105" s="3030">
        <v>11745034.071998561</v>
      </c>
      <c r="I105" s="3035">
        <v>7.754595079105875E-3</v>
      </c>
    </row>
    <row r="106" spans="1:9" ht="15" customHeight="1">
      <c r="E106" s="2642"/>
      <c r="F106" s="2448" t="s">
        <v>37</v>
      </c>
      <c r="G106" s="2621"/>
      <c r="H106" s="3037">
        <v>160038319.68556806</v>
      </c>
      <c r="I106" s="3038">
        <v>0.10566443304416079</v>
      </c>
    </row>
    <row r="107" spans="1:9" ht="15" customHeight="1">
      <c r="E107" s="2642"/>
      <c r="F107" s="2521"/>
      <c r="G107" s="2448"/>
      <c r="H107" s="3039"/>
      <c r="I107" s="3040"/>
    </row>
    <row r="108" spans="1:9" ht="15" customHeight="1">
      <c r="E108" s="2668" t="s">
        <v>2950</v>
      </c>
      <c r="F108" s="2521"/>
      <c r="G108" s="2521"/>
      <c r="H108" s="3030"/>
      <c r="I108" s="3035"/>
    </row>
    <row r="109" spans="1:9" ht="15" customHeight="1">
      <c r="E109" s="2642"/>
      <c r="F109" s="2521" t="s">
        <v>1766</v>
      </c>
      <c r="G109" s="2521"/>
      <c r="H109" s="3030"/>
      <c r="I109" s="3035"/>
    </row>
    <row r="110" spans="1:9" ht="15" customHeight="1">
      <c r="E110" s="2642"/>
      <c r="F110" s="2521"/>
      <c r="G110" s="2822" t="s">
        <v>28</v>
      </c>
      <c r="H110" s="3030">
        <v>42693544.003598429</v>
      </c>
      <c r="I110" s="3035">
        <v>2.8188180997210061E-2</v>
      </c>
    </row>
    <row r="111" spans="1:9" ht="15" customHeight="1">
      <c r="E111" s="2642"/>
      <c r="F111" s="2521"/>
      <c r="G111" s="2822" t="s">
        <v>5113</v>
      </c>
      <c r="H111" s="3030">
        <v>52957580.23358582</v>
      </c>
      <c r="I111" s="3035">
        <v>3.4964955279251871E-2</v>
      </c>
    </row>
    <row r="112" spans="1:9" ht="15" customHeight="1">
      <c r="E112" s="2642"/>
      <c r="F112" s="2521" t="s">
        <v>572</v>
      </c>
      <c r="G112" s="2822"/>
      <c r="H112" s="3030"/>
      <c r="I112" s="3035"/>
    </row>
    <row r="113" spans="5:9" ht="15" customHeight="1">
      <c r="E113" s="2642"/>
      <c r="F113" s="2521"/>
      <c r="G113" s="2822" t="s">
        <v>3072</v>
      </c>
      <c r="H113" s="3030">
        <v>184405504.60232085</v>
      </c>
      <c r="I113" s="3035">
        <v>0.1217527347969509</v>
      </c>
    </row>
    <row r="114" spans="5:9" ht="15" customHeight="1">
      <c r="E114" s="2642"/>
      <c r="F114" s="2521"/>
      <c r="G114" s="2806" t="s">
        <v>5084</v>
      </c>
      <c r="H114" s="3030">
        <v>175793802.57302275</v>
      </c>
      <c r="I114" s="3035">
        <v>0.11606690521401827</v>
      </c>
    </row>
    <row r="115" spans="5:9" ht="15" customHeight="1">
      <c r="E115" s="2642"/>
      <c r="F115" s="2625" t="s">
        <v>5114</v>
      </c>
      <c r="G115" s="3041"/>
      <c r="H115" s="3030">
        <v>97165412.945241928</v>
      </c>
      <c r="I115" s="3035">
        <v>6.4152937187371639E-2</v>
      </c>
    </row>
    <row r="116" spans="5:9" ht="15" customHeight="1">
      <c r="E116" s="2642"/>
      <c r="F116" s="2448" t="s">
        <v>37</v>
      </c>
      <c r="G116" s="2621"/>
      <c r="H116" s="3037">
        <v>553015844.35776973</v>
      </c>
      <c r="I116" s="3038">
        <v>0.36512571347480277</v>
      </c>
    </row>
    <row r="117" spans="5:9" ht="15" customHeight="1">
      <c r="E117" s="2642"/>
      <c r="F117" s="2521"/>
      <c r="G117" s="2448"/>
      <c r="H117" s="3039"/>
      <c r="I117" s="3040"/>
    </row>
    <row r="118" spans="5:9" ht="15" customHeight="1">
      <c r="E118" s="2668" t="s">
        <v>2951</v>
      </c>
      <c r="F118" s="2521"/>
      <c r="G118" s="2822"/>
      <c r="H118" s="3030"/>
      <c r="I118" s="3035"/>
    </row>
    <row r="119" spans="5:9" ht="15" customHeight="1">
      <c r="E119" s="2642"/>
      <c r="F119" s="2521" t="s">
        <v>5115</v>
      </c>
      <c r="G119" s="2822"/>
      <c r="H119" s="3030"/>
      <c r="I119" s="3035"/>
    </row>
    <row r="120" spans="5:9" ht="15" customHeight="1">
      <c r="E120" s="2642"/>
      <c r="F120" s="2521"/>
      <c r="G120" s="2822" t="s">
        <v>5104</v>
      </c>
      <c r="H120" s="3030">
        <v>74268554.070537254</v>
      </c>
      <c r="I120" s="3035">
        <v>4.9035410233569172E-2</v>
      </c>
    </row>
    <row r="121" spans="5:9" ht="15" customHeight="1">
      <c r="E121" s="2642"/>
      <c r="F121" s="2521"/>
      <c r="G121" s="2822" t="s">
        <v>5105</v>
      </c>
      <c r="H121" s="3030">
        <v>62494118.495264158</v>
      </c>
      <c r="I121" s="3035">
        <v>4.1261402971304574E-2</v>
      </c>
    </row>
    <row r="122" spans="5:9" ht="15" customHeight="1">
      <c r="E122" s="2642"/>
      <c r="F122" s="2521"/>
      <c r="G122" s="2822" t="s">
        <v>2961</v>
      </c>
      <c r="H122" s="3030">
        <v>18566117.059858516</v>
      </c>
      <c r="I122" s="3035">
        <v>1.2258178146432893E-2</v>
      </c>
    </row>
    <row r="123" spans="5:9" ht="15" customHeight="1">
      <c r="E123" s="2642"/>
      <c r="F123" s="2625" t="s">
        <v>5116</v>
      </c>
      <c r="G123" s="3041"/>
      <c r="H123" s="3030">
        <v>-1425574.4258249998</v>
      </c>
      <c r="I123" s="3035">
        <v>9.4122778696380791E-4</v>
      </c>
    </row>
    <row r="124" spans="5:9" ht="15" customHeight="1">
      <c r="E124" s="2642"/>
      <c r="F124" s="2448" t="s">
        <v>37</v>
      </c>
      <c r="H124" s="3037">
        <v>153903215.19983494</v>
      </c>
      <c r="I124" s="3038">
        <v>0.10349621913827044</v>
      </c>
    </row>
    <row r="125" spans="5:9" ht="15" customHeight="1">
      <c r="E125" s="2642"/>
      <c r="F125" s="2521"/>
      <c r="G125" s="2448"/>
      <c r="H125" s="3039"/>
      <c r="I125" s="3040"/>
    </row>
    <row r="126" spans="5:9" ht="15" customHeight="1">
      <c r="E126" s="2668" t="s">
        <v>2963</v>
      </c>
      <c r="F126" s="2521"/>
      <c r="G126" s="2822"/>
      <c r="H126" s="3030"/>
      <c r="I126" s="3035"/>
    </row>
    <row r="127" spans="5:9" ht="15" customHeight="1">
      <c r="E127" s="2642"/>
      <c r="F127" s="2521" t="s">
        <v>1766</v>
      </c>
      <c r="G127" s="2822"/>
      <c r="H127" s="3030">
        <v>0</v>
      </c>
      <c r="I127" s="3035">
        <v>0</v>
      </c>
    </row>
    <row r="128" spans="5:9" ht="15" customHeight="1">
      <c r="E128" s="2642"/>
      <c r="F128" s="2521" t="s">
        <v>572</v>
      </c>
      <c r="G128" s="2822"/>
      <c r="H128" s="3030">
        <v>0</v>
      </c>
      <c r="I128" s="3035">
        <v>0</v>
      </c>
    </row>
    <row r="129" spans="1:139" ht="15" customHeight="1">
      <c r="E129" s="2642"/>
      <c r="F129" s="2625" t="s">
        <v>637</v>
      </c>
      <c r="G129" s="3042"/>
      <c r="H129" s="3032">
        <v>0</v>
      </c>
      <c r="I129" s="3035">
        <v>0</v>
      </c>
    </row>
    <row r="130" spans="1:139" ht="15" customHeight="1">
      <c r="E130" s="2642"/>
      <c r="F130" s="2448" t="s">
        <v>37</v>
      </c>
      <c r="H130" s="3039">
        <v>0</v>
      </c>
      <c r="I130" s="3038">
        <v>0</v>
      </c>
    </row>
    <row r="131" spans="1:139" ht="15" customHeight="1">
      <c r="E131" s="2642"/>
      <c r="F131" s="2521"/>
      <c r="G131" s="2448"/>
      <c r="H131" s="3039"/>
      <c r="I131" s="3040"/>
    </row>
    <row r="132" spans="1:139" ht="15" customHeight="1">
      <c r="E132" s="2668" t="s">
        <v>901</v>
      </c>
      <c r="F132" s="2521"/>
      <c r="G132" s="2822"/>
      <c r="H132" s="3030"/>
      <c r="I132" s="3035"/>
    </row>
    <row r="133" spans="1:139" ht="15" customHeight="1">
      <c r="D133" s="2621"/>
      <c r="E133" s="2642"/>
      <c r="F133" s="2521" t="s">
        <v>5087</v>
      </c>
      <c r="G133" s="2822"/>
      <c r="H133" s="3030">
        <v>61764040.386305697</v>
      </c>
      <c r="I133" s="3035">
        <v>4.0779372857438004E-2</v>
      </c>
    </row>
    <row r="134" spans="1:139" ht="15" customHeight="1">
      <c r="E134" s="2642"/>
      <c r="F134" s="2521" t="s">
        <v>5117</v>
      </c>
      <c r="G134" s="2822"/>
      <c r="H134" s="3030">
        <v>61245446.696641609</v>
      </c>
      <c r="I134" s="3035">
        <v>4.0436974185005699E-2</v>
      </c>
    </row>
    <row r="135" spans="1:139" ht="15" customHeight="1">
      <c r="E135" s="2642"/>
      <c r="F135" s="2521" t="s">
        <v>5089</v>
      </c>
      <c r="G135" s="2822"/>
      <c r="H135" s="3030">
        <v>61122789.233285055</v>
      </c>
      <c r="I135" s="3035">
        <v>4.0355990259720378E-2</v>
      </c>
    </row>
    <row r="136" spans="1:139" ht="15" customHeight="1">
      <c r="E136" s="2642"/>
      <c r="F136" s="2521" t="s">
        <v>5090</v>
      </c>
      <c r="G136" s="2822"/>
      <c r="H136" s="3030">
        <v>32076405.591973431</v>
      </c>
      <c r="I136" s="3035">
        <v>2.1178272913821804E-2</v>
      </c>
    </row>
    <row r="137" spans="1:139" ht="15" customHeight="1">
      <c r="E137" s="2642"/>
      <c r="F137" s="2625" t="s">
        <v>5091</v>
      </c>
      <c r="G137" s="3042"/>
      <c r="H137" s="3032">
        <v>69485654.105437145</v>
      </c>
      <c r="I137" s="3043">
        <v>4.5877526458532172E-2</v>
      </c>
    </row>
    <row r="138" spans="1:139" ht="15" customHeight="1">
      <c r="E138" s="3012"/>
      <c r="F138" s="2448" t="s">
        <v>37</v>
      </c>
      <c r="G138" s="2448"/>
      <c r="H138" s="3039">
        <v>285694336.01364297</v>
      </c>
      <c r="I138" s="3040">
        <v>0.18862813667451805</v>
      </c>
    </row>
    <row r="139" spans="1:139" ht="15" customHeight="1">
      <c r="E139" s="2642"/>
      <c r="F139" s="2521"/>
      <c r="G139" s="2448"/>
      <c r="H139" s="3039"/>
      <c r="I139" s="3040"/>
    </row>
    <row r="140" spans="1:139" s="2981" customFormat="1" ht="15" customHeight="1">
      <c r="A140" s="3014"/>
      <c r="B140" s="3015"/>
      <c r="C140" s="3015"/>
      <c r="D140" s="2520"/>
      <c r="E140" s="2668" t="s">
        <v>2952</v>
      </c>
      <c r="F140" s="2521"/>
      <c r="G140" s="2822"/>
      <c r="H140" s="3030">
        <v>161517185.75828108</v>
      </c>
      <c r="I140" s="3035">
        <v>0.10664084635210154</v>
      </c>
      <c r="J140" s="2520"/>
      <c r="K140" s="2447"/>
      <c r="L140" s="2447"/>
      <c r="M140" s="2447"/>
      <c r="N140" s="2447"/>
      <c r="O140" s="2447"/>
      <c r="P140" s="2447"/>
      <c r="Q140" s="2447"/>
      <c r="R140" s="2447"/>
      <c r="S140" s="2447"/>
      <c r="T140" s="2447"/>
      <c r="U140" s="2447"/>
      <c r="V140" s="2447"/>
      <c r="W140" s="2447"/>
      <c r="X140" s="2447"/>
      <c r="Y140" s="2447"/>
      <c r="Z140" s="2447"/>
      <c r="AA140" s="2447"/>
      <c r="AB140" s="2447"/>
      <c r="AC140" s="2447"/>
      <c r="AD140" s="2447"/>
      <c r="AE140" s="2447"/>
      <c r="AF140" s="2447"/>
      <c r="AG140" s="2447"/>
      <c r="AH140" s="2447"/>
      <c r="AI140" s="2447"/>
      <c r="AJ140" s="2447"/>
      <c r="AK140" s="2447"/>
      <c r="AL140" s="2447"/>
      <c r="AM140" s="2447"/>
      <c r="AN140" s="2447"/>
      <c r="AO140" s="2447"/>
      <c r="AP140" s="2447"/>
      <c r="AQ140" s="2447"/>
      <c r="AR140" s="2447"/>
      <c r="AS140" s="2447"/>
      <c r="AT140" s="2447"/>
      <c r="AU140" s="2447"/>
      <c r="AV140" s="2447"/>
      <c r="AW140" s="2447"/>
      <c r="AX140" s="2447"/>
      <c r="AY140" s="2447"/>
      <c r="AZ140" s="2447"/>
      <c r="BA140" s="2447"/>
      <c r="BB140" s="2447"/>
      <c r="BC140" s="2447"/>
      <c r="BD140" s="2447"/>
      <c r="BE140" s="2447"/>
      <c r="BF140" s="2447"/>
      <c r="BG140" s="2447"/>
      <c r="BH140" s="2447"/>
      <c r="BI140" s="2447"/>
      <c r="BJ140" s="2447"/>
      <c r="BK140" s="2447"/>
      <c r="BL140" s="2447"/>
      <c r="BM140" s="2447"/>
      <c r="BN140" s="2447"/>
      <c r="BO140" s="2447"/>
      <c r="BP140" s="2447"/>
      <c r="BQ140" s="2447"/>
      <c r="BR140" s="2447"/>
      <c r="BS140" s="2447"/>
      <c r="BT140" s="2447"/>
      <c r="BU140" s="2447"/>
      <c r="BV140" s="2447"/>
      <c r="BW140" s="2447"/>
      <c r="BX140" s="2447"/>
      <c r="BY140" s="2447"/>
      <c r="BZ140" s="2447"/>
      <c r="CA140" s="2447"/>
      <c r="CB140" s="2447"/>
      <c r="CC140" s="2447"/>
      <c r="CD140" s="2447"/>
      <c r="CE140" s="2447"/>
      <c r="CF140" s="2447"/>
      <c r="CG140" s="2447"/>
      <c r="CH140" s="2447"/>
      <c r="CI140" s="2447"/>
      <c r="CJ140" s="2447"/>
      <c r="CK140" s="2447"/>
      <c r="CL140" s="2447"/>
      <c r="CM140" s="2447"/>
      <c r="CN140" s="2447"/>
      <c r="CO140" s="2447"/>
      <c r="CP140" s="2447"/>
      <c r="CQ140" s="2447"/>
      <c r="CR140" s="2447"/>
      <c r="CS140" s="2447"/>
      <c r="CT140" s="2447"/>
      <c r="CU140" s="2447"/>
      <c r="CV140" s="2447"/>
      <c r="CW140" s="2447"/>
      <c r="CX140" s="2447"/>
      <c r="CY140" s="2447"/>
      <c r="CZ140" s="2447"/>
      <c r="DA140" s="2447"/>
      <c r="DB140" s="2447"/>
      <c r="DC140" s="2447"/>
      <c r="DD140" s="2447"/>
      <c r="DE140" s="2447"/>
      <c r="DF140" s="2447"/>
      <c r="DG140" s="2447"/>
      <c r="DH140" s="2447"/>
      <c r="DI140" s="2447"/>
      <c r="DJ140" s="2447"/>
      <c r="DK140" s="2447"/>
      <c r="DL140" s="2447"/>
      <c r="DM140" s="2447"/>
      <c r="DN140" s="2447"/>
      <c r="DO140" s="2447"/>
      <c r="DP140" s="2447"/>
      <c r="DQ140" s="2447"/>
      <c r="DR140" s="2447"/>
      <c r="DS140" s="2447"/>
      <c r="DT140" s="2447"/>
      <c r="DU140" s="2447"/>
      <c r="DV140" s="2447"/>
      <c r="DW140" s="2447"/>
      <c r="DX140" s="2447"/>
      <c r="DY140" s="2447"/>
      <c r="DZ140" s="2447"/>
      <c r="EA140" s="2447"/>
      <c r="EB140" s="2447"/>
      <c r="EC140" s="2447"/>
      <c r="ED140" s="2447"/>
      <c r="EE140" s="2447"/>
      <c r="EF140" s="2447"/>
      <c r="EG140" s="2447"/>
      <c r="EH140" s="2447"/>
      <c r="EI140" s="2447"/>
    </row>
    <row r="141" spans="1:139" ht="15" customHeight="1">
      <c r="E141" s="2668" t="s">
        <v>30</v>
      </c>
      <c r="F141" s="2521"/>
      <c r="G141" s="2822"/>
      <c r="H141" s="3030">
        <v>72652685.548648566</v>
      </c>
      <c r="I141" s="3035">
        <v>4.7968541801216645E-2</v>
      </c>
    </row>
    <row r="142" spans="1:139" ht="15" customHeight="1">
      <c r="E142" s="2668" t="s">
        <v>2953</v>
      </c>
      <c r="F142" s="2521"/>
      <c r="G142" s="2822"/>
      <c r="H142" s="3030">
        <v>-2734423.1162341945</v>
      </c>
      <c r="I142" s="3035">
        <v>1.8053880398607358E-3</v>
      </c>
    </row>
    <row r="143" spans="1:139" ht="15" customHeight="1">
      <c r="E143" s="2650" t="s">
        <v>5119</v>
      </c>
      <c r="F143" s="2625"/>
      <c r="G143" s="2625"/>
      <c r="H143" s="3032">
        <v>122183087.92038688</v>
      </c>
      <c r="I143" s="3035">
        <v>8.0670721475069096E-2</v>
      </c>
    </row>
    <row r="144" spans="1:139" ht="15" customHeight="1">
      <c r="E144" s="2682" t="s">
        <v>5078</v>
      </c>
      <c r="F144" s="2786"/>
      <c r="G144" s="3017"/>
      <c r="H144" s="3018">
        <v>1506270251.3678977</v>
      </c>
      <c r="I144" s="3044">
        <v>1</v>
      </c>
    </row>
    <row r="145" spans="4:139" ht="15" customHeight="1">
      <c r="E145" s="2447"/>
      <c r="F145" s="2447"/>
      <c r="G145" s="2447"/>
      <c r="H145" s="2992"/>
      <c r="I145" s="2988"/>
    </row>
    <row r="146" spans="4:139" ht="15" customHeight="1">
      <c r="E146" s="2447" t="s">
        <v>5261</v>
      </c>
      <c r="F146" s="2447"/>
      <c r="G146" s="2447"/>
      <c r="H146" s="2992"/>
      <c r="I146" s="2988"/>
    </row>
    <row r="147" spans="4:139" ht="15" customHeight="1">
      <c r="E147" s="2963" t="s">
        <v>5262</v>
      </c>
      <c r="F147" s="2447"/>
      <c r="G147" s="2447"/>
      <c r="H147" s="2992">
        <v>1514590246.4520164</v>
      </c>
      <c r="I147" s="2988"/>
    </row>
    <row r="148" spans="4:139" ht="15" customHeight="1">
      <c r="H148" s="2733"/>
      <c r="I148" s="2988"/>
    </row>
    <row r="149" spans="4:139" ht="15" customHeight="1">
      <c r="H149" s="2733"/>
      <c r="I149" s="2988"/>
    </row>
    <row r="150" spans="4:139" ht="15" customHeight="1">
      <c r="H150" s="2733"/>
      <c r="I150" s="2988"/>
    </row>
    <row r="151" spans="4:139" ht="15" customHeight="1">
      <c r="H151" s="2733"/>
      <c r="I151" s="2988"/>
    </row>
    <row r="152" spans="4:139" ht="18">
      <c r="E152" s="2989" t="s">
        <v>1717</v>
      </c>
      <c r="H152" s="2733"/>
      <c r="I152" s="2988"/>
    </row>
    <row r="153" spans="4:139" ht="18">
      <c r="D153" s="2990"/>
      <c r="E153" s="2989" t="s">
        <v>1718</v>
      </c>
      <c r="F153" s="2447"/>
      <c r="G153" s="2447"/>
      <c r="H153" s="2992"/>
      <c r="I153" s="2988"/>
      <c r="CC153" s="2981"/>
      <c r="CD153" s="2981"/>
      <c r="CE153" s="2981"/>
      <c r="CF153" s="2981"/>
      <c r="CG153" s="2981"/>
      <c r="CH153" s="2981"/>
      <c r="CI153" s="2981"/>
      <c r="CJ153" s="2981"/>
      <c r="CK153" s="2981"/>
      <c r="CL153" s="2981"/>
      <c r="CM153" s="2981"/>
      <c r="CN153" s="2981"/>
      <c r="CO153" s="2981"/>
      <c r="CP153" s="2981"/>
      <c r="CQ153" s="2981"/>
      <c r="CR153" s="2981"/>
      <c r="CS153" s="2981"/>
      <c r="CT153" s="2981"/>
      <c r="CU153" s="2981"/>
      <c r="CV153" s="2981"/>
      <c r="CW153" s="2981"/>
      <c r="CX153" s="2981"/>
      <c r="CY153" s="2981"/>
      <c r="CZ153" s="2981"/>
      <c r="DA153" s="2981"/>
      <c r="DB153" s="2981"/>
      <c r="DC153" s="2981"/>
      <c r="DD153" s="2981"/>
      <c r="DE153" s="2981"/>
      <c r="DF153" s="2981"/>
      <c r="DG153" s="2981"/>
      <c r="DH153" s="2981"/>
      <c r="DI153" s="2981"/>
      <c r="DJ153" s="2981"/>
      <c r="DK153" s="2981"/>
      <c r="DL153" s="2981"/>
      <c r="DM153" s="2981"/>
      <c r="DN153" s="2981"/>
      <c r="DO153" s="2981"/>
      <c r="DP153" s="2981"/>
      <c r="DQ153" s="2981"/>
      <c r="DR153" s="2981"/>
      <c r="DS153" s="2981"/>
      <c r="DT153" s="2981"/>
      <c r="DU153" s="2981"/>
      <c r="DV153" s="2981"/>
      <c r="DW153" s="2981"/>
      <c r="DX153" s="2981"/>
      <c r="DY153" s="2981"/>
      <c r="DZ153" s="2981"/>
      <c r="EA153" s="2981"/>
      <c r="EB153" s="2981"/>
      <c r="EC153" s="2981"/>
      <c r="ED153" s="2981"/>
      <c r="EE153" s="2981"/>
      <c r="EF153" s="2981"/>
      <c r="EG153" s="2981"/>
      <c r="EH153" s="2981"/>
      <c r="EI153" s="2981"/>
    </row>
    <row r="154" spans="4:139" ht="18">
      <c r="E154" s="2991" t="s">
        <v>5203</v>
      </c>
      <c r="F154" s="2447"/>
      <c r="G154" s="2447"/>
      <c r="H154" s="2992"/>
      <c r="I154" s="2988"/>
      <c r="J154" s="2990"/>
    </row>
    <row r="155" spans="4:139" ht="18">
      <c r="E155" s="2989" t="s">
        <v>5268</v>
      </c>
      <c r="F155" s="2447"/>
      <c r="G155" s="2447"/>
      <c r="H155" s="2992"/>
      <c r="I155" s="2988"/>
    </row>
    <row r="156" spans="4:139" ht="15" customHeight="1">
      <c r="F156" s="2447"/>
      <c r="G156" s="2447"/>
      <c r="H156" s="2992"/>
      <c r="I156" s="2988"/>
    </row>
    <row r="157" spans="4:139" ht="15" customHeight="1">
      <c r="E157" s="3027"/>
      <c r="F157" s="2616"/>
      <c r="G157" s="2817"/>
      <c r="H157" s="2993" t="s">
        <v>22</v>
      </c>
      <c r="I157" s="2994" t="s">
        <v>5269</v>
      </c>
    </row>
    <row r="158" spans="4:139" ht="15" customHeight="1">
      <c r="E158" s="3024" t="s">
        <v>5270</v>
      </c>
      <c r="F158" s="3045"/>
      <c r="G158" s="3046"/>
      <c r="H158" s="2998">
        <v>2015</v>
      </c>
      <c r="I158" s="2999" t="s">
        <v>5264</v>
      </c>
    </row>
    <row r="159" spans="4:139" ht="15" customHeight="1">
      <c r="E159" s="3027"/>
      <c r="F159" s="2616" t="s">
        <v>5271</v>
      </c>
      <c r="G159" s="2817"/>
      <c r="H159" s="3047">
        <v>132736449.6234598</v>
      </c>
      <c r="I159" s="3029">
        <v>8.8052205010234155E-2</v>
      </c>
    </row>
    <row r="160" spans="4:139" ht="15" customHeight="1">
      <c r="E160" s="3012"/>
      <c r="F160" s="2521" t="s">
        <v>5272</v>
      </c>
      <c r="G160" s="2648"/>
      <c r="H160" s="3004">
        <v>938343356.96487534</v>
      </c>
      <c r="I160" s="3003">
        <v>0.62246053643776023</v>
      </c>
    </row>
    <row r="161" spans="1:139" s="2981" customFormat="1" ht="15" customHeight="1">
      <c r="A161" s="3014"/>
      <c r="B161" s="3015"/>
      <c r="C161" s="3015"/>
      <c r="D161" s="2520"/>
      <c r="E161" s="3012"/>
      <c r="F161" s="2521" t="s">
        <v>5273</v>
      </c>
      <c r="G161" s="2648"/>
      <c r="H161" s="3004">
        <v>248806730.95726702</v>
      </c>
      <c r="I161" s="3003">
        <v>0.16504872131447634</v>
      </c>
      <c r="J161" s="2520"/>
      <c r="K161" s="2447"/>
      <c r="L161" s="2447"/>
      <c r="M161" s="2447"/>
      <c r="N161" s="2447"/>
      <c r="O161" s="2447"/>
      <c r="P161" s="2447"/>
      <c r="Q161" s="2447"/>
      <c r="R161" s="2447"/>
      <c r="S161" s="2447"/>
      <c r="T161" s="2447"/>
      <c r="U161" s="2447"/>
      <c r="V161" s="2447"/>
      <c r="W161" s="2447"/>
      <c r="X161" s="2447"/>
      <c r="Y161" s="2447"/>
      <c r="Z161" s="2447"/>
      <c r="AA161" s="2447"/>
      <c r="AB161" s="2447"/>
      <c r="AC161" s="2447"/>
      <c r="AD161" s="2447"/>
      <c r="AE161" s="2447"/>
      <c r="AF161" s="2447"/>
      <c r="AG161" s="2447"/>
      <c r="AH161" s="2447"/>
      <c r="AI161" s="2447"/>
      <c r="AJ161" s="2447"/>
      <c r="AK161" s="2447"/>
      <c r="AL161" s="2447"/>
      <c r="AM161" s="2447"/>
      <c r="AN161" s="2447"/>
      <c r="AO161" s="2447"/>
      <c r="AP161" s="2447"/>
      <c r="AQ161" s="2447"/>
      <c r="AR161" s="2447"/>
      <c r="AS161" s="2447"/>
      <c r="AT161" s="2447"/>
      <c r="AU161" s="2447"/>
      <c r="AV161" s="2447"/>
      <c r="AW161" s="2447"/>
      <c r="AX161" s="2447"/>
      <c r="AY161" s="2447"/>
      <c r="AZ161" s="2447"/>
      <c r="BA161" s="2447"/>
      <c r="BB161" s="2447"/>
      <c r="BC161" s="2447"/>
      <c r="BD161" s="2447"/>
      <c r="BE161" s="2447"/>
      <c r="BF161" s="2447"/>
      <c r="BG161" s="2447"/>
      <c r="BH161" s="2447"/>
      <c r="BI161" s="2447"/>
      <c r="BJ161" s="2447"/>
      <c r="BK161" s="2447"/>
      <c r="BL161" s="2447"/>
      <c r="BM161" s="2447"/>
      <c r="BN161" s="2447"/>
      <c r="BO161" s="2447"/>
      <c r="BP161" s="2447"/>
      <c r="BQ161" s="2447"/>
      <c r="BR161" s="2447"/>
      <c r="BS161" s="2447"/>
      <c r="BT161" s="2447"/>
      <c r="BU161" s="2447"/>
      <c r="BV161" s="2447"/>
      <c r="BW161" s="2447"/>
      <c r="BX161" s="2447"/>
      <c r="BY161" s="2447"/>
      <c r="BZ161" s="2447"/>
      <c r="CA161" s="2447"/>
      <c r="CB161" s="2447"/>
      <c r="CC161" s="2447"/>
      <c r="CD161" s="2447"/>
      <c r="CE161" s="2447"/>
      <c r="CF161" s="2447"/>
      <c r="CG161" s="2447"/>
      <c r="CH161" s="2447"/>
      <c r="CI161" s="2447"/>
      <c r="CJ161" s="2447"/>
      <c r="CK161" s="2447"/>
      <c r="CL161" s="2447"/>
      <c r="CM161" s="2447"/>
      <c r="CN161" s="2447"/>
      <c r="CO161" s="2447"/>
      <c r="CP161" s="2447"/>
      <c r="CQ161" s="2447"/>
      <c r="CR161" s="2447"/>
      <c r="CS161" s="2447"/>
      <c r="CT161" s="2447"/>
      <c r="CU161" s="2447"/>
      <c r="CV161" s="2447"/>
      <c r="CW161" s="2447"/>
      <c r="CX161" s="2447"/>
      <c r="CY161" s="2447"/>
      <c r="CZ161" s="2447"/>
      <c r="DA161" s="2447"/>
      <c r="DB161" s="2447"/>
      <c r="DC161" s="2447"/>
      <c r="DD161" s="2447"/>
      <c r="DE161" s="2447"/>
      <c r="DF161" s="2447"/>
      <c r="DG161" s="2447"/>
      <c r="DH161" s="2447"/>
      <c r="DI161" s="2447"/>
      <c r="DJ161" s="2447"/>
      <c r="DK161" s="2447"/>
      <c r="DL161" s="2447"/>
      <c r="DM161" s="2447"/>
      <c r="DN161" s="2447"/>
      <c r="DO161" s="2447"/>
      <c r="DP161" s="2447"/>
      <c r="DQ161" s="2447"/>
      <c r="DR161" s="2447"/>
      <c r="DS161" s="2447"/>
      <c r="DT161" s="2447"/>
      <c r="DU161" s="2447"/>
      <c r="DV161" s="2447"/>
      <c r="DW161" s="2447"/>
      <c r="DX161" s="2447"/>
      <c r="DY161" s="2447"/>
      <c r="DZ161" s="2447"/>
      <c r="EA161" s="2447"/>
      <c r="EB161" s="2447"/>
      <c r="EC161" s="2447"/>
      <c r="ED161" s="2447"/>
      <c r="EE161" s="2447"/>
      <c r="EF161" s="2447"/>
      <c r="EG161" s="2447"/>
      <c r="EH161" s="2447"/>
      <c r="EI161" s="2447"/>
    </row>
    <row r="162" spans="1:139" ht="15" customHeight="1">
      <c r="E162" s="3012"/>
      <c r="F162" s="2521" t="s">
        <v>637</v>
      </c>
      <c r="G162" s="2648"/>
      <c r="H162" s="3004">
        <v>0</v>
      </c>
      <c r="I162" s="3003">
        <v>0</v>
      </c>
    </row>
    <row r="163" spans="1:139" ht="15" customHeight="1">
      <c r="E163" s="3012"/>
      <c r="F163" s="2521" t="s">
        <v>5274</v>
      </c>
      <c r="G163" s="2648"/>
      <c r="H163" s="3004">
        <v>186985814.86669552</v>
      </c>
      <c r="I163" s="3003">
        <v>0.12403912679112392</v>
      </c>
    </row>
    <row r="164" spans="1:139" ht="15" customHeight="1">
      <c r="E164" s="3031"/>
      <c r="F164" s="2625" t="s">
        <v>5086</v>
      </c>
      <c r="G164" s="2766"/>
      <c r="H164" s="3048">
        <v>-602101.04439976811</v>
      </c>
      <c r="I164" s="3007">
        <v>3.994104464053285E-4</v>
      </c>
    </row>
    <row r="165" spans="1:139" ht="15" customHeight="1">
      <c r="E165" s="2650" t="s">
        <v>5275</v>
      </c>
      <c r="F165" s="2624"/>
      <c r="G165" s="2766"/>
      <c r="H165" s="3018">
        <v>1506270251.367898</v>
      </c>
      <c r="I165" s="3019">
        <v>1</v>
      </c>
    </row>
    <row r="166" spans="1:139" ht="15" customHeight="1">
      <c r="F166" s="2447"/>
      <c r="G166" s="2447"/>
      <c r="H166" s="2992"/>
      <c r="I166" s="2988"/>
      <c r="K166" s="2554"/>
      <c r="L166" s="2554"/>
    </row>
    <row r="167" spans="1:139" ht="15" customHeight="1">
      <c r="E167" s="2447" t="s">
        <v>5276</v>
      </c>
      <c r="F167" s="2447"/>
      <c r="G167" s="2447"/>
      <c r="H167" s="2992"/>
      <c r="I167" s="2988"/>
    </row>
    <row r="168" spans="1:139" ht="15" customHeight="1">
      <c r="E168" s="2963"/>
      <c r="F168" s="2963"/>
      <c r="G168" s="2963"/>
      <c r="H168" s="2992"/>
      <c r="I168" s="3049"/>
    </row>
    <row r="169" spans="1:139" ht="15" customHeight="1">
      <c r="F169" s="2447"/>
      <c r="G169" s="2447"/>
      <c r="H169" s="2992"/>
      <c r="I169" s="2988"/>
    </row>
    <row r="170" spans="1:139" ht="15" customHeight="1">
      <c r="H170" s="2733"/>
      <c r="I170" s="2988"/>
    </row>
    <row r="171" spans="1:139" ht="15" customHeight="1">
      <c r="H171" s="2733"/>
      <c r="I171" s="2988"/>
    </row>
    <row r="172" spans="1:139" ht="15" customHeight="1">
      <c r="H172" s="2733"/>
      <c r="I172" s="2988"/>
    </row>
    <row r="173" spans="1:139" ht="18">
      <c r="E173" s="2989" t="s">
        <v>1717</v>
      </c>
      <c r="H173" s="2733"/>
      <c r="I173" s="2988"/>
    </row>
    <row r="174" spans="1:139" ht="18">
      <c r="D174" s="2990"/>
      <c r="E174" s="2989" t="s">
        <v>1718</v>
      </c>
      <c r="H174" s="2733"/>
      <c r="I174" s="2988"/>
      <c r="CC174" s="2981"/>
      <c r="CD174" s="2981"/>
      <c r="CE174" s="2981"/>
      <c r="CF174" s="2981"/>
      <c r="CG174" s="2981"/>
      <c r="CH174" s="2981"/>
      <c r="CI174" s="2981"/>
      <c r="CJ174" s="2981"/>
      <c r="CK174" s="2981"/>
      <c r="CL174" s="2981"/>
      <c r="CM174" s="2981"/>
      <c r="CN174" s="2981"/>
      <c r="CO174" s="2981"/>
      <c r="CP174" s="2981"/>
      <c r="CQ174" s="2981"/>
      <c r="CR174" s="2981"/>
      <c r="CS174" s="2981"/>
      <c r="CT174" s="2981"/>
      <c r="CU174" s="2981"/>
      <c r="CV174" s="2981"/>
      <c r="CW174" s="2981"/>
      <c r="CX174" s="2981"/>
      <c r="CY174" s="2981"/>
      <c r="CZ174" s="2981"/>
      <c r="DA174" s="2981"/>
      <c r="DB174" s="2981"/>
      <c r="DC174" s="2981"/>
      <c r="DD174" s="2981"/>
      <c r="DE174" s="2981"/>
      <c r="DF174" s="2981"/>
      <c r="DG174" s="2981"/>
      <c r="DH174" s="2981"/>
      <c r="DI174" s="2981"/>
      <c r="DJ174" s="2981"/>
      <c r="DK174" s="2981"/>
      <c r="DL174" s="2981"/>
      <c r="DM174" s="2981"/>
      <c r="DN174" s="2981"/>
      <c r="DO174" s="2981"/>
      <c r="DP174" s="2981"/>
      <c r="DQ174" s="2981"/>
      <c r="DR174" s="2981"/>
      <c r="DS174" s="2981"/>
      <c r="DT174" s="2981"/>
      <c r="DU174" s="2981"/>
      <c r="DV174" s="2981"/>
      <c r="DW174" s="2981"/>
      <c r="DX174" s="2981"/>
      <c r="DY174" s="2981"/>
      <c r="DZ174" s="2981"/>
      <c r="EA174" s="2981"/>
      <c r="EB174" s="2981"/>
      <c r="EC174" s="2981"/>
      <c r="ED174" s="2981"/>
      <c r="EE174" s="2981"/>
      <c r="EF174" s="2981"/>
      <c r="EG174" s="2981"/>
      <c r="EH174" s="2981"/>
      <c r="EI174" s="2981"/>
    </row>
    <row r="175" spans="1:139" ht="18">
      <c r="D175" s="3050"/>
      <c r="E175" s="2991" t="s">
        <v>5206</v>
      </c>
      <c r="H175" s="2733"/>
      <c r="I175" s="2988"/>
    </row>
    <row r="176" spans="1:139" ht="18">
      <c r="D176" s="3050"/>
      <c r="E176" s="3051" t="s">
        <v>5277</v>
      </c>
      <c r="H176" s="2733"/>
      <c r="I176" s="2988"/>
    </row>
    <row r="177" spans="4:9" ht="15" customHeight="1">
      <c r="D177" s="3050"/>
      <c r="H177" s="2733"/>
      <c r="I177" s="2988"/>
    </row>
    <row r="178" spans="4:9" ht="15" customHeight="1">
      <c r="D178" s="3050"/>
      <c r="E178" s="3027"/>
      <c r="F178" s="2618"/>
      <c r="G178" s="2617"/>
      <c r="H178" s="2993" t="s">
        <v>22</v>
      </c>
      <c r="I178" s="3052" t="s">
        <v>5278</v>
      </c>
    </row>
    <row r="179" spans="4:9" ht="15" customHeight="1">
      <c r="D179" s="3050"/>
      <c r="E179" s="3053"/>
      <c r="F179" s="3054"/>
      <c r="G179" s="3055"/>
      <c r="H179" s="2998">
        <v>2015</v>
      </c>
      <c r="I179" s="3056" t="s">
        <v>5279</v>
      </c>
    </row>
    <row r="180" spans="4:9" ht="15" customHeight="1">
      <c r="D180" s="3050"/>
      <c r="E180" s="3057" t="s">
        <v>5280</v>
      </c>
      <c r="F180" s="3058"/>
      <c r="G180" s="3059"/>
      <c r="H180" s="3060">
        <v>247273137.36320657</v>
      </c>
      <c r="I180" s="3009">
        <v>0.1641625313509637</v>
      </c>
    </row>
    <row r="181" spans="4:9" ht="15" customHeight="1">
      <c r="D181" s="3050"/>
      <c r="E181" s="2706"/>
      <c r="F181" s="2510"/>
      <c r="G181" s="3061"/>
      <c r="H181" s="3062"/>
      <c r="I181" s="3063"/>
    </row>
    <row r="182" spans="4:9" ht="15" customHeight="1">
      <c r="D182" s="3050"/>
      <c r="E182" s="3057" t="s">
        <v>1019</v>
      </c>
      <c r="F182" s="3058"/>
      <c r="G182" s="3061"/>
      <c r="H182" s="3062"/>
      <c r="I182" s="3063"/>
    </row>
    <row r="183" spans="4:9" ht="15" customHeight="1">
      <c r="D183" s="3050"/>
      <c r="E183" s="3057"/>
      <c r="F183" s="3061" t="s">
        <v>5281</v>
      </c>
      <c r="H183" s="3062">
        <v>304387220.74851543</v>
      </c>
      <c r="I183" s="3063">
        <v>0.20208008521186052</v>
      </c>
    </row>
    <row r="184" spans="4:9" ht="15" customHeight="1">
      <c r="D184" s="3050"/>
      <c r="E184" s="3057"/>
      <c r="F184" s="3064" t="s">
        <v>2952</v>
      </c>
      <c r="G184" s="2626"/>
      <c r="H184" s="3065">
        <v>143646943.07056814</v>
      </c>
      <c r="I184" s="3066">
        <v>9.536598292379285E-2</v>
      </c>
    </row>
    <row r="185" spans="4:9" ht="15" customHeight="1">
      <c r="D185" s="3050"/>
      <c r="E185" s="3057"/>
      <c r="F185" s="2448" t="s">
        <v>37</v>
      </c>
      <c r="H185" s="3067">
        <v>448034163.81908357</v>
      </c>
      <c r="I185" s="3068">
        <v>0.29744606813565339</v>
      </c>
    </row>
    <row r="186" spans="4:9" ht="15" customHeight="1">
      <c r="D186" s="3050"/>
      <c r="E186" s="3057"/>
      <c r="F186" s="3058"/>
      <c r="G186" s="3061"/>
      <c r="H186" s="3062"/>
      <c r="I186" s="3063"/>
    </row>
    <row r="187" spans="4:9" ht="15" customHeight="1">
      <c r="D187" s="3050"/>
      <c r="E187" s="3057" t="s">
        <v>627</v>
      </c>
      <c r="F187" s="3058"/>
      <c r="G187" s="3061"/>
      <c r="H187" s="3067">
        <v>220226487.10038257</v>
      </c>
      <c r="I187" s="3068">
        <v>0.14620649043582118</v>
      </c>
    </row>
    <row r="188" spans="4:9" ht="15" customHeight="1">
      <c r="D188" s="3050"/>
      <c r="E188" s="3057" t="s">
        <v>1697</v>
      </c>
      <c r="F188" s="3058"/>
      <c r="G188" s="3061"/>
      <c r="H188" s="3062"/>
      <c r="I188" s="3063"/>
    </row>
    <row r="189" spans="4:9" ht="15" customHeight="1">
      <c r="D189" s="3050"/>
      <c r="E189" s="3057" t="s">
        <v>109</v>
      </c>
      <c r="F189" s="3058"/>
      <c r="G189" s="3061"/>
      <c r="H189" s="3062"/>
      <c r="I189" s="3063"/>
    </row>
    <row r="190" spans="4:9" ht="15" customHeight="1">
      <c r="D190" s="3050"/>
      <c r="E190" s="3057"/>
      <c r="F190" s="3061" t="s">
        <v>5281</v>
      </c>
      <c r="H190" s="3062">
        <v>0</v>
      </c>
      <c r="I190" s="3063">
        <v>0</v>
      </c>
    </row>
    <row r="191" spans="4:9" ht="15" customHeight="1">
      <c r="D191" s="3050"/>
      <c r="E191" s="3057"/>
      <c r="F191" s="3061" t="s">
        <v>2952</v>
      </c>
      <c r="G191" s="2621"/>
      <c r="H191" s="3062">
        <v>43609504.05335933</v>
      </c>
      <c r="I191" s="3063">
        <v>2.8951978580042972E-2</v>
      </c>
    </row>
    <row r="192" spans="4:9" ht="15" customHeight="1">
      <c r="D192" s="3050"/>
      <c r="E192" s="3057"/>
      <c r="F192" s="3064" t="s">
        <v>901</v>
      </c>
      <c r="G192" s="2626"/>
      <c r="H192" s="3065">
        <v>0</v>
      </c>
      <c r="I192" s="3066">
        <v>0</v>
      </c>
    </row>
    <row r="193" spans="4:9" ht="15" customHeight="1">
      <c r="D193" s="3050"/>
      <c r="E193" s="3057"/>
      <c r="F193" s="2448" t="s">
        <v>37</v>
      </c>
      <c r="H193" s="3067">
        <v>43609504.05335933</v>
      </c>
      <c r="I193" s="3068">
        <v>2.8951978580042972E-2</v>
      </c>
    </row>
    <row r="194" spans="4:9" ht="15" customHeight="1">
      <c r="D194" s="3050"/>
      <c r="E194" s="3057"/>
      <c r="F194" s="3058"/>
      <c r="G194" s="3061"/>
      <c r="H194" s="3062"/>
      <c r="I194" s="3063"/>
    </row>
    <row r="195" spans="4:9" ht="15" customHeight="1">
      <c r="D195" s="3050"/>
      <c r="E195" s="3057" t="s">
        <v>5282</v>
      </c>
      <c r="F195" s="3058"/>
      <c r="G195" s="3061"/>
      <c r="H195" s="3062"/>
      <c r="I195" s="3063"/>
    </row>
    <row r="196" spans="4:9" ht="15" customHeight="1">
      <c r="D196" s="3050"/>
      <c r="E196" s="3057"/>
      <c r="F196" s="3061" t="s">
        <v>5283</v>
      </c>
      <c r="G196" s="2510"/>
      <c r="H196" s="3062">
        <v>71126161.616230384</v>
      </c>
      <c r="I196" s="3063">
        <v>4.722005334144929E-2</v>
      </c>
    </row>
    <row r="197" spans="4:9" ht="15" customHeight="1">
      <c r="D197" s="3050"/>
      <c r="E197" s="3057"/>
      <c r="F197" s="3061" t="s">
        <v>5284</v>
      </c>
      <c r="G197" s="2510"/>
      <c r="H197" s="3062">
        <v>70457668.124849632</v>
      </c>
      <c r="I197" s="3063">
        <v>4.6776246202077272E-2</v>
      </c>
    </row>
    <row r="198" spans="4:9" ht="15" customHeight="1">
      <c r="D198" s="3050"/>
      <c r="E198" s="3057"/>
      <c r="F198" s="3061" t="s">
        <v>5285</v>
      </c>
      <c r="G198" s="2510"/>
      <c r="H198" s="3062">
        <v>15943594.426199296</v>
      </c>
      <c r="I198" s="3063">
        <v>1.0584816643441205E-2</v>
      </c>
    </row>
    <row r="199" spans="4:9" ht="15" customHeight="1">
      <c r="D199" s="3050"/>
      <c r="E199" s="3057"/>
      <c r="F199" s="3064" t="s">
        <v>5286</v>
      </c>
      <c r="G199" s="2624"/>
      <c r="H199" s="3065">
        <v>0</v>
      </c>
      <c r="I199" s="3066">
        <v>0</v>
      </c>
    </row>
    <row r="200" spans="4:9" ht="15" customHeight="1">
      <c r="D200" s="3050"/>
      <c r="E200" s="3057"/>
      <c r="F200" s="2448" t="s">
        <v>37</v>
      </c>
      <c r="H200" s="3067">
        <v>157527424.1672793</v>
      </c>
      <c r="I200" s="3068">
        <v>0.10458111618696776</v>
      </c>
    </row>
    <row r="201" spans="4:9" ht="15" customHeight="1">
      <c r="D201" s="3050"/>
      <c r="E201" s="3057"/>
      <c r="F201" s="3058"/>
      <c r="G201" s="3061"/>
      <c r="H201" s="3062"/>
      <c r="I201" s="3063"/>
    </row>
    <row r="202" spans="4:9" ht="15" customHeight="1">
      <c r="D202" s="3050"/>
      <c r="E202" s="3057" t="s">
        <v>1020</v>
      </c>
      <c r="F202" s="3058"/>
      <c r="G202" s="3061"/>
      <c r="H202" s="3062"/>
      <c r="I202" s="3063"/>
    </row>
    <row r="203" spans="4:9" ht="15" customHeight="1">
      <c r="D203" s="3050"/>
      <c r="E203" s="3057"/>
      <c r="F203" s="3061" t="s">
        <v>5190</v>
      </c>
      <c r="G203" s="2621"/>
      <c r="H203" s="3062">
        <v>189803288.73618799</v>
      </c>
      <c r="I203" s="3063">
        <v>0.12600878797401779</v>
      </c>
    </row>
    <row r="204" spans="4:9" ht="15" customHeight="1">
      <c r="D204" s="3050"/>
      <c r="E204" s="3057"/>
      <c r="F204" s="3064" t="s">
        <v>5287</v>
      </c>
      <c r="G204" s="2626"/>
      <c r="H204" s="3065">
        <v>118585336.26951672</v>
      </c>
      <c r="I204" s="3066">
        <v>7.8727795468193779E-2</v>
      </c>
    </row>
    <row r="205" spans="4:9" ht="15" customHeight="1">
      <c r="D205" s="3050"/>
      <c r="E205" s="3057"/>
      <c r="F205" s="2448" t="s">
        <v>37</v>
      </c>
      <c r="H205" s="3067">
        <v>308388625.0057047</v>
      </c>
      <c r="I205" s="3068">
        <v>0.20473658344221157</v>
      </c>
    </row>
    <row r="206" spans="4:9" ht="15" customHeight="1">
      <c r="D206" s="3050"/>
      <c r="E206" s="3057"/>
      <c r="F206" s="3058"/>
      <c r="G206" s="3061"/>
      <c r="H206" s="3062"/>
      <c r="I206" s="3063"/>
    </row>
    <row r="207" spans="4:9" ht="15" customHeight="1">
      <c r="D207" s="3050"/>
      <c r="E207" s="3057" t="s">
        <v>801</v>
      </c>
      <c r="F207" s="3058"/>
      <c r="G207" s="3061"/>
      <c r="H207" s="3067">
        <v>81210909.858881995</v>
      </c>
      <c r="I207" s="3068">
        <v>5.3915231868339325E-2</v>
      </c>
    </row>
    <row r="208" spans="4:9" ht="15" customHeight="1">
      <c r="E208" s="3057"/>
      <c r="F208" s="3058"/>
      <c r="G208" s="3061"/>
      <c r="H208" s="3067"/>
      <c r="I208" s="3063"/>
    </row>
    <row r="209" spans="5:9" ht="15" customHeight="1">
      <c r="E209" s="3057" t="s">
        <v>5288</v>
      </c>
      <c r="F209" s="3058"/>
      <c r="G209" s="3061"/>
      <c r="H209" s="3067">
        <v>0</v>
      </c>
      <c r="I209" s="3068">
        <v>0</v>
      </c>
    </row>
    <row r="210" spans="5:9" ht="15" customHeight="1">
      <c r="E210" s="2706"/>
      <c r="F210" s="2510"/>
      <c r="G210" s="3061"/>
      <c r="H210" s="3067"/>
      <c r="I210" s="3063"/>
    </row>
    <row r="211" spans="5:9" ht="15" customHeight="1">
      <c r="E211" s="3069" t="s">
        <v>5289</v>
      </c>
      <c r="F211" s="2618"/>
      <c r="G211" s="2710"/>
      <c r="H211" s="3070">
        <v>1506270251.3678982</v>
      </c>
      <c r="I211" s="3071">
        <v>1</v>
      </c>
    </row>
    <row r="212" spans="5:9" ht="15" customHeight="1">
      <c r="E212" s="3072" t="s">
        <v>5290</v>
      </c>
      <c r="F212" s="2955"/>
      <c r="G212" s="3073"/>
      <c r="H212" s="3074">
        <v>1506270251.367898</v>
      </c>
      <c r="I212" s="3075"/>
    </row>
    <row r="229" spans="2:3" ht="15" customHeight="1">
      <c r="B229" s="2965"/>
      <c r="C229" s="2965"/>
    </row>
    <row r="230" spans="2:3" ht="15" customHeight="1">
      <c r="B230" s="2965"/>
      <c r="C230" s="2965"/>
    </row>
  </sheetData>
  <dataValidations count="1">
    <dataValidation type="list" allowBlank="1" showInputMessage="1" showErrorMessage="1" sqref="H5">
      <formula1>$A$58:$A$105</formula1>
    </dataValidation>
  </dataValidations>
  <pageMargins left="1" right="0.5" top="1" bottom="0.5" header="1" footer="0.25"/>
  <pageSetup scale="21" orientation="portrait" blackAndWhite="1" horizontalDpi="300" verticalDpi="300" r:id="rId1"/>
  <headerFooter alignWithMargins="0">
    <oddHeader>&amp;R&amp;"Times New Roman,Bold"Page &amp;P of &amp;N</oddHeader>
    <oddFooter>&amp;C&amp;F&amp;R&amp;D&amp;T</oddFooter>
  </headerFooter>
  <rowBreaks count="2" manualBreakCount="2">
    <brk id="45" max="16383" man="1"/>
    <brk id="127" max="16383" man="1"/>
  </rowBreaks>
  <legacyDrawing r:id="rId2"/>
</worksheet>
</file>

<file path=xl/worksheets/sheet89.xml><?xml version="1.0" encoding="utf-8"?>
<worksheet xmlns="http://schemas.openxmlformats.org/spreadsheetml/2006/main" xmlns:r="http://schemas.openxmlformats.org/officeDocument/2006/relationships">
  <sheetPr>
    <pageSetUpPr fitToPage="1"/>
  </sheetPr>
  <dimension ref="A1:AQ386"/>
  <sheetViews>
    <sheetView topLeftCell="A37" workbookViewId="0">
      <selection sqref="A1:XFD1048576"/>
    </sheetView>
  </sheetViews>
  <sheetFormatPr defaultColWidth="9" defaultRowHeight="15" customHeight="1"/>
  <cols>
    <col min="1" max="1" width="13.33203125" style="2522" bestFit="1" customWidth="1"/>
    <col min="2" max="2" width="6.6640625" style="2522" customWidth="1"/>
    <col min="3" max="3" width="2.33203125" style="2447" customWidth="1"/>
    <col min="4" max="4" width="4.88671875" style="2520" customWidth="1"/>
    <col min="5" max="6" width="2.77734375" style="2520" customWidth="1"/>
    <col min="7" max="7" width="45.88671875" style="2520" customWidth="1"/>
    <col min="8" max="8" width="3.33203125" style="2520" customWidth="1"/>
    <col min="9" max="17" width="3" style="2520" customWidth="1"/>
    <col min="18" max="26" width="3" style="3050" customWidth="1"/>
    <col min="27" max="33" width="17.33203125" style="3050" customWidth="1"/>
    <col min="34" max="34" width="14.6640625" style="3050" customWidth="1"/>
    <col min="35" max="41" width="14.6640625" style="2447" customWidth="1"/>
    <col min="42" max="42" width="14.6640625" style="3116" customWidth="1"/>
    <col min="43" max="88" width="14.6640625" style="2447" customWidth="1"/>
    <col min="89" max="16384" width="9" style="2447"/>
  </cols>
  <sheetData>
    <row r="1" spans="1:43" ht="28.15" customHeight="1" thickBot="1">
      <c r="A1" s="2517" t="s">
        <v>14</v>
      </c>
      <c r="B1" s="2518" t="s">
        <v>15</v>
      </c>
      <c r="D1" s="2447"/>
      <c r="E1" s="2590" t="s">
        <v>5246</v>
      </c>
      <c r="R1" s="3076"/>
      <c r="S1" s="3076"/>
      <c r="T1" s="3076"/>
      <c r="U1" s="3076"/>
      <c r="V1" s="3076"/>
      <c r="W1" s="3076"/>
      <c r="X1" s="3076"/>
      <c r="Y1" s="3076"/>
      <c r="Z1" s="3076"/>
      <c r="AA1" s="3076"/>
      <c r="AB1" s="3076"/>
      <c r="AC1" s="3076"/>
      <c r="AD1" s="3076"/>
      <c r="AE1" s="3076"/>
      <c r="AF1" s="3076"/>
      <c r="AG1" s="3076"/>
      <c r="AH1" s="3076"/>
      <c r="AP1" s="2962"/>
    </row>
    <row r="2" spans="1:43" ht="15" customHeight="1">
      <c r="D2" s="2447"/>
      <c r="E2" s="2782" t="s">
        <v>5291</v>
      </c>
      <c r="H2" s="2782" t="s">
        <v>5292</v>
      </c>
      <c r="R2" s="3076"/>
      <c r="S2" s="3076"/>
      <c r="T2" s="3076"/>
      <c r="U2" s="3076"/>
      <c r="V2" s="3076"/>
      <c r="W2" s="3076"/>
      <c r="X2" s="3076"/>
      <c r="Y2" s="3076"/>
      <c r="Z2" s="3076"/>
      <c r="AA2" s="3076"/>
      <c r="AB2" s="3076"/>
      <c r="AC2" s="3076"/>
      <c r="AD2" s="3076"/>
      <c r="AE2" s="3077"/>
      <c r="AF2" s="3076"/>
      <c r="AG2" s="3076"/>
      <c r="AH2" s="3076"/>
      <c r="AP2" s="2962"/>
    </row>
    <row r="3" spans="1:43" s="2525" customFormat="1" ht="15" customHeight="1">
      <c r="A3" s="2522" t="s">
        <v>18</v>
      </c>
      <c r="B3" s="2522"/>
      <c r="E3" s="3078" t="s">
        <v>5293</v>
      </c>
      <c r="F3" s="2712"/>
      <c r="G3" s="2712"/>
      <c r="H3" s="3078"/>
      <c r="I3" s="2712"/>
      <c r="J3" s="2712"/>
      <c r="K3" s="2712"/>
      <c r="L3" s="2712"/>
      <c r="M3" s="2712"/>
      <c r="N3" s="2712"/>
      <c r="O3" s="2712"/>
      <c r="Q3" s="2712"/>
      <c r="R3" s="3076"/>
      <c r="S3" s="3076"/>
      <c r="T3" s="3076"/>
      <c r="U3" s="3076"/>
      <c r="V3" s="3076"/>
      <c r="W3" s="3076"/>
      <c r="X3" s="3076"/>
      <c r="Y3" s="3076"/>
      <c r="Z3" s="3076"/>
      <c r="AA3" s="3076"/>
      <c r="AB3" s="3076"/>
      <c r="AC3" s="3076"/>
      <c r="AD3" s="3076"/>
      <c r="AE3" s="3077"/>
      <c r="AF3" s="3076"/>
      <c r="AG3" s="3076"/>
      <c r="AH3" s="3076"/>
      <c r="AP3" s="2962"/>
    </row>
    <row r="4" spans="1:43" s="2525" customFormat="1" ht="15" customHeight="1">
      <c r="A4" s="3079">
        <v>-203.37663740872597</v>
      </c>
      <c r="B4" s="2747" t="s">
        <v>4693</v>
      </c>
      <c r="E4" s="3078"/>
      <c r="F4" s="2712" t="s">
        <v>5294</v>
      </c>
      <c r="G4" s="2712"/>
      <c r="H4" s="3078"/>
      <c r="I4" s="2712"/>
      <c r="J4" s="2712"/>
      <c r="K4" s="2712"/>
      <c r="L4" s="2712"/>
      <c r="M4" s="2712"/>
      <c r="N4" s="2712"/>
      <c r="O4" s="2712"/>
      <c r="P4" s="443"/>
      <c r="Q4" s="443"/>
      <c r="R4" s="443"/>
      <c r="S4" s="443"/>
      <c r="T4" s="443"/>
      <c r="U4" s="443"/>
      <c r="V4" s="443"/>
      <c r="W4" s="443"/>
      <c r="X4" s="443"/>
      <c r="Y4" s="443"/>
      <c r="Z4" s="443"/>
      <c r="AA4" s="443">
        <v>1359060094.7890611</v>
      </c>
      <c r="AB4" s="443">
        <v>1506270251.3627038</v>
      </c>
      <c r="AC4" s="443">
        <v>1501808667.864588</v>
      </c>
      <c r="AD4" s="443">
        <v>1527688042.2094254</v>
      </c>
      <c r="AE4" s="443">
        <v>1566034937.6382155</v>
      </c>
      <c r="AF4" s="443">
        <v>1627775141.3816457</v>
      </c>
      <c r="AG4" s="443">
        <v>1687250563.253238</v>
      </c>
      <c r="AH4" s="443">
        <v>1778507313.2452869</v>
      </c>
      <c r="AI4" s="443">
        <v>1866969756.4444995</v>
      </c>
      <c r="AJ4" s="443">
        <v>1950804502.335346</v>
      </c>
      <c r="AK4" s="443">
        <v>2025995732.1276016</v>
      </c>
      <c r="AL4" s="443">
        <v>2117855577.5175986</v>
      </c>
      <c r="AM4" s="443">
        <v>2225685142.2263923</v>
      </c>
      <c r="AN4" s="443">
        <v>2298624098.8320389</v>
      </c>
      <c r="AO4" s="443">
        <v>2282876020.122221</v>
      </c>
      <c r="AP4" s="443">
        <v>2305163152.3793349</v>
      </c>
      <c r="AQ4" s="443">
        <v>2369208669.4022727</v>
      </c>
    </row>
    <row r="5" spans="1:43" s="2525" customFormat="1" ht="15" customHeight="1">
      <c r="A5" s="2748"/>
      <c r="B5" s="2748"/>
      <c r="E5" s="3078"/>
      <c r="F5" s="2712" t="s">
        <v>5295</v>
      </c>
      <c r="G5" s="2712"/>
      <c r="H5" s="3078"/>
      <c r="I5" s="2712"/>
      <c r="J5" s="2712"/>
      <c r="K5" s="2712"/>
      <c r="L5" s="2712"/>
      <c r="M5" s="2712"/>
      <c r="N5" s="2712"/>
      <c r="O5" s="2712"/>
      <c r="P5" s="443"/>
      <c r="Q5" s="443"/>
      <c r="R5" s="443"/>
      <c r="S5" s="443"/>
      <c r="T5" s="443"/>
      <c r="U5" s="443"/>
      <c r="V5" s="443"/>
      <c r="W5" s="443"/>
      <c r="X5" s="443"/>
      <c r="Y5" s="443"/>
      <c r="Z5" s="443"/>
      <c r="AA5" s="443">
        <v>1562436763.3638813</v>
      </c>
      <c r="AB5" s="443">
        <v>1506270251.3678977</v>
      </c>
      <c r="AC5" s="443">
        <v>1501808667.6405349</v>
      </c>
      <c r="AD5" s="443">
        <v>1527688041.6128218</v>
      </c>
      <c r="AE5" s="443">
        <v>1566034937.0448599</v>
      </c>
      <c r="AF5" s="443">
        <v>1627775140.7886729</v>
      </c>
      <c r="AG5" s="443">
        <v>1687250560.3401434</v>
      </c>
      <c r="AH5" s="443">
        <v>1778507310.3794107</v>
      </c>
      <c r="AI5" s="443">
        <v>1866969753.601511</v>
      </c>
      <c r="AJ5" s="443">
        <v>1950804499.5486693</v>
      </c>
      <c r="AK5" s="443">
        <v>2025995731.6672134</v>
      </c>
      <c r="AL5" s="443">
        <v>2117855574.726717</v>
      </c>
      <c r="AM5" s="443">
        <v>2225685139.3819256</v>
      </c>
      <c r="AN5" s="443">
        <v>2298624095.9592075</v>
      </c>
      <c r="AO5" s="443">
        <v>2282876017.2052503</v>
      </c>
      <c r="AP5" s="443">
        <v>2305163149.4927101</v>
      </c>
      <c r="AQ5" s="443">
        <v>2369208666.4187689</v>
      </c>
    </row>
    <row r="6" spans="1:43" s="2525" customFormat="1" ht="15" customHeight="1">
      <c r="A6" s="2750" t="s">
        <v>600</v>
      </c>
      <c r="B6" s="2751"/>
      <c r="E6" s="3078"/>
      <c r="F6" s="2712"/>
      <c r="G6" s="2712" t="s">
        <v>5296</v>
      </c>
      <c r="H6" s="3078"/>
      <c r="I6" s="2712"/>
      <c r="J6" s="2712"/>
      <c r="K6" s="2712"/>
      <c r="L6" s="2712"/>
      <c r="M6" s="2712"/>
      <c r="N6" s="2712"/>
      <c r="O6" s="2712"/>
      <c r="P6" s="443"/>
      <c r="Q6" s="443"/>
      <c r="R6" s="443"/>
      <c r="S6" s="443"/>
      <c r="T6" s="443"/>
      <c r="U6" s="443"/>
      <c r="V6" s="443"/>
      <c r="W6" s="443"/>
      <c r="X6" s="443"/>
      <c r="Y6" s="443"/>
      <c r="Z6" s="443"/>
      <c r="AA6" s="443">
        <v>-203376668.57482028</v>
      </c>
      <c r="AB6" s="443">
        <v>-5.1939487457275391E-3</v>
      </c>
      <c r="AC6" s="443">
        <v>0.22405314445495605</v>
      </c>
      <c r="AD6" s="443">
        <v>0.5966036319732666</v>
      </c>
      <c r="AE6" s="443">
        <v>0.59335565567016602</v>
      </c>
      <c r="AF6" s="443">
        <v>0.59297275543212891</v>
      </c>
      <c r="AG6" s="443">
        <v>2.9130945205688477</v>
      </c>
      <c r="AH6" s="443">
        <v>2.8658761978149414</v>
      </c>
      <c r="AI6" s="443">
        <v>2.8429884910583496</v>
      </c>
      <c r="AJ6" s="443">
        <v>2.7866766452789307</v>
      </c>
      <c r="AK6" s="443">
        <v>0.46038818359375</v>
      </c>
      <c r="AL6" s="443">
        <v>2.7908816337585449</v>
      </c>
      <c r="AM6" s="443">
        <v>2.8444666862487793</v>
      </c>
      <c r="AN6" s="443">
        <v>2.8728313446044922</v>
      </c>
      <c r="AO6" s="443">
        <v>2.9169707298278809</v>
      </c>
      <c r="AP6" s="443">
        <v>2.886624813079834</v>
      </c>
      <c r="AQ6" s="443">
        <v>2.9835038185119629</v>
      </c>
    </row>
    <row r="7" spans="1:43" s="2525" customFormat="1" ht="15" customHeight="1">
      <c r="A7" s="2752"/>
      <c r="B7" s="2753"/>
      <c r="E7" s="3078"/>
      <c r="F7" s="2712"/>
      <c r="G7" s="2712"/>
      <c r="H7" s="3078"/>
      <c r="I7" s="2712"/>
      <c r="J7" s="2712"/>
      <c r="K7" s="2712"/>
      <c r="L7" s="2712"/>
      <c r="M7" s="2712"/>
      <c r="N7" s="2712"/>
      <c r="O7" s="2712"/>
      <c r="P7" s="2712"/>
      <c r="Q7" s="443"/>
      <c r="R7" s="443"/>
      <c r="S7" s="443"/>
      <c r="T7" s="443"/>
      <c r="U7" s="443"/>
      <c r="V7" s="443"/>
      <c r="W7" s="443"/>
      <c r="X7" s="443"/>
      <c r="Y7" s="443"/>
      <c r="Z7" s="443"/>
      <c r="AA7" s="443"/>
      <c r="AB7" s="443"/>
      <c r="AC7" s="443"/>
      <c r="AD7" s="443"/>
      <c r="AE7" s="443"/>
      <c r="AF7" s="443"/>
      <c r="AG7" s="443"/>
      <c r="AH7" s="443"/>
      <c r="AI7" s="443"/>
      <c r="AJ7" s="443"/>
      <c r="AK7" s="443"/>
      <c r="AL7" s="443"/>
      <c r="AM7" s="443"/>
      <c r="AN7" s="443"/>
      <c r="AO7" s="443"/>
      <c r="AP7" s="443"/>
      <c r="AQ7" s="443"/>
    </row>
    <row r="8" spans="1:43" s="2525" customFormat="1" ht="15" customHeight="1">
      <c r="A8" s="2754" t="s">
        <v>5297</v>
      </c>
      <c r="B8" s="2755">
        <v>-203.37663740872597</v>
      </c>
      <c r="E8" s="2712"/>
      <c r="F8" s="2712"/>
      <c r="G8" s="2712"/>
      <c r="AP8" s="2962"/>
    </row>
    <row r="9" spans="1:43" ht="18">
      <c r="A9" s="2758"/>
      <c r="B9" s="2759"/>
      <c r="D9" s="2962"/>
      <c r="E9" s="2989" t="s">
        <v>1717</v>
      </c>
      <c r="H9" s="2447"/>
      <c r="I9" s="2447"/>
      <c r="J9" s="2447"/>
      <c r="K9" s="2447"/>
      <c r="L9" s="2447"/>
      <c r="M9" s="2447"/>
      <c r="N9" s="2447"/>
      <c r="O9" s="2447"/>
      <c r="P9" s="2447"/>
      <c r="Q9" s="2447"/>
      <c r="R9" s="2447"/>
      <c r="S9" s="2447"/>
      <c r="T9" s="2447"/>
      <c r="U9" s="2447"/>
      <c r="V9" s="2447"/>
      <c r="W9" s="2447"/>
      <c r="X9" s="2447"/>
      <c r="Y9" s="2447"/>
      <c r="Z9" s="2447"/>
      <c r="AA9" s="2447"/>
      <c r="AB9" s="2447"/>
      <c r="AC9" s="2447"/>
      <c r="AD9" s="2447"/>
      <c r="AE9" s="2447"/>
      <c r="AF9" s="2447"/>
      <c r="AG9" s="2447"/>
      <c r="AH9" s="2447"/>
      <c r="AP9" s="2962"/>
    </row>
    <row r="10" spans="1:43" ht="18">
      <c r="A10" s="2754"/>
      <c r="B10" s="2759"/>
      <c r="D10" s="2447"/>
      <c r="E10" s="2989" t="s">
        <v>1718</v>
      </c>
      <c r="H10" s="2447"/>
      <c r="I10" s="2447"/>
      <c r="J10" s="2447"/>
      <c r="K10" s="2447"/>
      <c r="L10" s="2447"/>
      <c r="M10" s="2447"/>
      <c r="N10" s="2447"/>
      <c r="O10" s="2447"/>
      <c r="P10" s="2447"/>
      <c r="Q10" s="2447"/>
      <c r="R10" s="2447"/>
      <c r="S10" s="2447"/>
      <c r="T10" s="2447"/>
      <c r="U10" s="2447"/>
      <c r="V10" s="2447"/>
      <c r="W10" s="2447"/>
      <c r="X10" s="2447"/>
      <c r="Y10" s="2447"/>
      <c r="Z10" s="2447"/>
      <c r="AA10" s="2447"/>
      <c r="AB10" s="2447"/>
      <c r="AC10" s="2447"/>
      <c r="AD10" s="2447"/>
      <c r="AE10" s="2447"/>
      <c r="AF10" s="2447"/>
      <c r="AG10" s="2447"/>
      <c r="AH10" s="2447"/>
      <c r="AP10" s="2962"/>
    </row>
    <row r="11" spans="1:43" ht="18">
      <c r="A11" s="2754"/>
      <c r="B11" s="2764"/>
      <c r="D11" s="2447"/>
      <c r="E11" s="2991" t="s">
        <v>5230</v>
      </c>
      <c r="F11" s="2447"/>
      <c r="G11" s="2447"/>
      <c r="H11" s="2447"/>
      <c r="I11" s="2447"/>
      <c r="J11" s="2447"/>
      <c r="K11" s="2447"/>
      <c r="L11" s="2447"/>
      <c r="M11" s="2447"/>
      <c r="N11" s="2447"/>
      <c r="O11" s="2447"/>
      <c r="P11" s="2447"/>
      <c r="Q11" s="2447"/>
      <c r="R11" s="2447"/>
      <c r="S11" s="2447"/>
      <c r="T11" s="2447"/>
      <c r="U11" s="2447"/>
      <c r="V11" s="2447"/>
      <c r="W11" s="2447"/>
      <c r="X11" s="2447"/>
      <c r="Y11" s="2447"/>
      <c r="Z11" s="2447"/>
      <c r="AA11" s="2447"/>
      <c r="AB11" s="2447"/>
      <c r="AC11" s="2447"/>
      <c r="AD11" s="2447"/>
      <c r="AE11" s="2447"/>
      <c r="AF11" s="2447"/>
      <c r="AG11" s="2447"/>
      <c r="AH11" s="2447"/>
      <c r="AP11" s="2962"/>
    </row>
    <row r="12" spans="1:43" ht="18">
      <c r="A12" s="2754"/>
      <c r="B12" s="2764"/>
      <c r="D12" s="2447"/>
      <c r="E12" s="2989" t="s">
        <v>5298</v>
      </c>
      <c r="F12" s="2447"/>
      <c r="G12" s="2447"/>
      <c r="H12" s="2447"/>
      <c r="I12" s="2447"/>
      <c r="J12" s="2447"/>
      <c r="K12" s="2447"/>
      <c r="L12" s="2447"/>
      <c r="M12" s="2447"/>
      <c r="N12" s="2447"/>
      <c r="O12" s="2447"/>
      <c r="P12" s="2447"/>
      <c r="Q12" s="2447"/>
      <c r="R12" s="2447"/>
      <c r="S12" s="2447"/>
      <c r="T12" s="2447"/>
      <c r="U12" s="2447"/>
      <c r="V12" s="2447"/>
      <c r="W12" s="2447"/>
      <c r="X12" s="2447"/>
      <c r="Y12" s="2447"/>
      <c r="Z12" s="2447"/>
      <c r="AA12" s="2447"/>
      <c r="AB12" s="2447"/>
      <c r="AC12" s="2447"/>
      <c r="AD12" s="2447"/>
      <c r="AE12" s="2447"/>
      <c r="AF12" s="2447"/>
      <c r="AG12" s="2447"/>
      <c r="AH12" s="2447"/>
      <c r="AP12" s="2962"/>
    </row>
    <row r="13" spans="1:43" ht="15" customHeight="1">
      <c r="A13" s="2754"/>
      <c r="B13" s="2764"/>
      <c r="D13" s="2447"/>
      <c r="E13" s="2447"/>
      <c r="F13" s="2447"/>
      <c r="G13" s="2447"/>
      <c r="H13" s="2447"/>
      <c r="I13" s="2447"/>
      <c r="J13" s="2447"/>
      <c r="K13" s="2447"/>
      <c r="L13" s="2447"/>
      <c r="M13" s="2447"/>
      <c r="N13" s="2447"/>
      <c r="O13" s="2447"/>
      <c r="P13" s="2447"/>
      <c r="Q13" s="2447"/>
      <c r="R13" s="2447"/>
      <c r="S13" s="2447"/>
      <c r="T13" s="2447"/>
      <c r="U13" s="2447"/>
      <c r="V13" s="2447"/>
      <c r="W13" s="2447"/>
      <c r="X13" s="2447"/>
      <c r="Y13" s="2447"/>
      <c r="Z13" s="2447"/>
      <c r="AA13" s="2447"/>
      <c r="AB13" s="2447"/>
      <c r="AC13" s="2447"/>
      <c r="AD13" s="2447"/>
      <c r="AE13" s="2447"/>
      <c r="AF13" s="2447"/>
      <c r="AG13" s="2447"/>
      <c r="AH13" s="2447"/>
      <c r="AP13" s="2962"/>
    </row>
    <row r="14" spans="1:43" ht="15" customHeight="1">
      <c r="A14" s="2773"/>
      <c r="B14" s="2774"/>
      <c r="D14" s="2447"/>
      <c r="E14" s="2661"/>
      <c r="F14" s="2616"/>
      <c r="G14" s="2817"/>
      <c r="H14" s="3080"/>
      <c r="I14" s="3080"/>
      <c r="J14" s="3080"/>
      <c r="K14" s="3080"/>
      <c r="L14" s="3080"/>
      <c r="M14" s="3080"/>
      <c r="N14" s="3080"/>
      <c r="O14" s="3080"/>
      <c r="P14" s="3080"/>
      <c r="Q14" s="3080"/>
      <c r="R14" s="3080"/>
      <c r="S14" s="3080"/>
      <c r="T14" s="3080"/>
      <c r="U14" s="3080"/>
      <c r="V14" s="3080"/>
      <c r="W14" s="3080"/>
      <c r="X14" s="3080"/>
      <c r="Y14" s="3080"/>
      <c r="Z14" s="3080"/>
      <c r="AA14" s="3080" t="s">
        <v>22</v>
      </c>
      <c r="AB14" s="3080" t="s">
        <v>22</v>
      </c>
      <c r="AC14" s="3080" t="s">
        <v>22</v>
      </c>
      <c r="AD14" s="3080" t="s">
        <v>22</v>
      </c>
      <c r="AE14" s="3080" t="s">
        <v>22</v>
      </c>
      <c r="AF14" s="3080" t="s">
        <v>22</v>
      </c>
      <c r="AG14" s="3080" t="s">
        <v>22</v>
      </c>
      <c r="AH14" s="3080" t="s">
        <v>22</v>
      </c>
      <c r="AI14" s="3080" t="s">
        <v>22</v>
      </c>
      <c r="AJ14" s="3080" t="s">
        <v>22</v>
      </c>
      <c r="AK14" s="3080" t="s">
        <v>22</v>
      </c>
      <c r="AL14" s="3080" t="s">
        <v>22</v>
      </c>
      <c r="AM14" s="3080" t="s">
        <v>22</v>
      </c>
      <c r="AN14" s="3080" t="s">
        <v>22</v>
      </c>
      <c r="AO14" s="3080" t="s">
        <v>22</v>
      </c>
      <c r="AP14" s="3080" t="s">
        <v>22</v>
      </c>
      <c r="AQ14" s="3080" t="s">
        <v>22</v>
      </c>
    </row>
    <row r="15" spans="1:43" s="2981" customFormat="1" ht="15" customHeight="1">
      <c r="A15" s="2775"/>
      <c r="B15" s="2776"/>
      <c r="C15" s="2447"/>
      <c r="E15" s="2995"/>
      <c r="F15" s="2996"/>
      <c r="G15" s="2997" t="s">
        <v>22</v>
      </c>
      <c r="H15" s="3081">
        <v>1995</v>
      </c>
      <c r="I15" s="3081">
        <v>1996</v>
      </c>
      <c r="J15" s="3081">
        <v>1997</v>
      </c>
      <c r="K15" s="3081">
        <v>1998</v>
      </c>
      <c r="L15" s="3081">
        <v>1999</v>
      </c>
      <c r="M15" s="3081">
        <v>2000</v>
      </c>
      <c r="N15" s="3081">
        <v>2001</v>
      </c>
      <c r="O15" s="3081">
        <v>2002</v>
      </c>
      <c r="P15" s="3081"/>
      <c r="Q15" s="3081"/>
      <c r="R15" s="3081"/>
      <c r="S15" s="3081"/>
      <c r="T15" s="3081"/>
      <c r="U15" s="3081"/>
      <c r="V15" s="3081"/>
      <c r="W15" s="3081"/>
      <c r="X15" s="3081"/>
      <c r="Y15" s="3081"/>
      <c r="Z15" s="3081"/>
      <c r="AA15" s="3081">
        <v>2014</v>
      </c>
      <c r="AB15" s="3081">
        <v>2015</v>
      </c>
      <c r="AC15" s="3081">
        <v>2016</v>
      </c>
      <c r="AD15" s="3081">
        <v>2017</v>
      </c>
      <c r="AE15" s="3081">
        <v>2018</v>
      </c>
      <c r="AF15" s="3081">
        <v>2019</v>
      </c>
      <c r="AG15" s="3081">
        <v>2020</v>
      </c>
      <c r="AH15" s="3081">
        <v>2021</v>
      </c>
      <c r="AI15" s="3081">
        <v>2022</v>
      </c>
      <c r="AJ15" s="3081">
        <v>2023</v>
      </c>
      <c r="AK15" s="3081">
        <v>2024</v>
      </c>
      <c r="AL15" s="3081">
        <v>2025</v>
      </c>
      <c r="AM15" s="3081">
        <v>2026</v>
      </c>
      <c r="AN15" s="3081">
        <v>2027</v>
      </c>
      <c r="AO15" s="3081">
        <v>2028</v>
      </c>
      <c r="AP15" s="3081">
        <v>2029</v>
      </c>
      <c r="AQ15" s="3081">
        <v>2030</v>
      </c>
    </row>
    <row r="16" spans="1:43" ht="15" customHeight="1">
      <c r="E16" s="2668" t="s">
        <v>5254</v>
      </c>
      <c r="F16" s="2521"/>
      <c r="G16" s="2648"/>
      <c r="H16" s="3082"/>
      <c r="I16" s="3082"/>
      <c r="J16" s="3082"/>
      <c r="K16" s="3082"/>
      <c r="L16" s="3082"/>
      <c r="M16" s="3082"/>
      <c r="N16" s="3082"/>
      <c r="O16" s="3082"/>
      <c r="P16" s="3082"/>
      <c r="Q16" s="3082"/>
      <c r="R16" s="3082"/>
      <c r="S16" s="3082"/>
      <c r="T16" s="3082"/>
      <c r="U16" s="3082"/>
      <c r="V16" s="3082"/>
      <c r="W16" s="3082"/>
      <c r="X16" s="3082"/>
      <c r="Y16" s="3082"/>
      <c r="Z16" s="3082"/>
      <c r="AA16" s="3082"/>
      <c r="AB16" s="3082"/>
      <c r="AC16" s="3082"/>
      <c r="AD16" s="3082"/>
      <c r="AE16" s="3082"/>
      <c r="AF16" s="3082"/>
      <c r="AG16" s="3082"/>
      <c r="AH16" s="3082"/>
      <c r="AI16" s="3082"/>
      <c r="AJ16" s="3082"/>
      <c r="AK16" s="3082"/>
      <c r="AL16" s="3082"/>
      <c r="AM16" s="3082"/>
      <c r="AN16" s="3082"/>
      <c r="AO16" s="3082"/>
      <c r="AP16" s="3082"/>
      <c r="AQ16" s="3082"/>
    </row>
    <row r="17" spans="5:43" ht="15" customHeight="1">
      <c r="E17" s="2642"/>
      <c r="F17" s="2521" t="s">
        <v>5299</v>
      </c>
      <c r="G17" s="2648"/>
      <c r="H17" s="3083"/>
      <c r="I17" s="3083"/>
      <c r="J17" s="3083"/>
      <c r="K17" s="3083"/>
      <c r="L17" s="3083"/>
      <c r="M17" s="3083"/>
      <c r="N17" s="3083"/>
      <c r="O17" s="3083"/>
      <c r="P17" s="3083"/>
      <c r="Q17" s="3083"/>
      <c r="R17" s="3083"/>
      <c r="S17" s="3083"/>
      <c r="T17" s="3083"/>
      <c r="U17" s="3083"/>
      <c r="V17" s="3083"/>
      <c r="W17" s="3083"/>
      <c r="X17" s="3083"/>
      <c r="Y17" s="3083"/>
      <c r="Z17" s="3083"/>
      <c r="AA17" s="3083">
        <v>19806615.288215056</v>
      </c>
      <c r="AB17" s="3083">
        <v>25604437.746506251</v>
      </c>
      <c r="AC17" s="3083">
        <v>25768716.234661661</v>
      </c>
      <c r="AD17" s="3083">
        <v>26709100</v>
      </c>
      <c r="AE17" s="3083">
        <v>27779000</v>
      </c>
      <c r="AF17" s="3083">
        <v>28906800</v>
      </c>
      <c r="AG17" s="3083">
        <v>30069500</v>
      </c>
      <c r="AH17" s="3083">
        <v>31062100</v>
      </c>
      <c r="AI17" s="3083">
        <v>32088500</v>
      </c>
      <c r="AJ17" s="3083">
        <v>33150200</v>
      </c>
      <c r="AK17" s="3083">
        <v>34247800</v>
      </c>
      <c r="AL17" s="3083">
        <v>35385500</v>
      </c>
      <c r="AM17" s="3083">
        <v>36564800</v>
      </c>
      <c r="AN17" s="3083">
        <v>37786900</v>
      </c>
      <c r="AO17" s="3083">
        <v>39053500</v>
      </c>
      <c r="AP17" s="3083">
        <v>40366500</v>
      </c>
      <c r="AQ17" s="3083">
        <v>41727400</v>
      </c>
    </row>
    <row r="18" spans="5:43" ht="15" customHeight="1">
      <c r="E18" s="2642"/>
      <c r="F18" s="2521" t="s">
        <v>671</v>
      </c>
      <c r="G18" s="2648"/>
      <c r="H18" s="3083"/>
      <c r="I18" s="3083"/>
      <c r="J18" s="3083"/>
      <c r="K18" s="3083"/>
      <c r="L18" s="3083"/>
      <c r="M18" s="3083"/>
      <c r="N18" s="3083"/>
      <c r="O18" s="3083"/>
      <c r="P18" s="3083"/>
      <c r="Q18" s="3083"/>
      <c r="R18" s="3083"/>
      <c r="S18" s="3083"/>
      <c r="T18" s="3083"/>
      <c r="U18" s="3083"/>
      <c r="V18" s="3083"/>
      <c r="W18" s="3083"/>
      <c r="X18" s="3083"/>
      <c r="Y18" s="3083"/>
      <c r="Z18" s="3083"/>
      <c r="AA18" s="3083">
        <v>16008538.678589314</v>
      </c>
      <c r="AB18" s="3083">
        <v>17056197.863120001</v>
      </c>
      <c r="AC18" s="3083">
        <v>17188605.810335319</v>
      </c>
      <c r="AD18" s="3083">
        <v>17780100</v>
      </c>
      <c r="AE18" s="3083">
        <v>18444500</v>
      </c>
      <c r="AF18" s="3083">
        <v>19142600</v>
      </c>
      <c r="AG18" s="3083">
        <v>19861700</v>
      </c>
      <c r="AH18" s="3083">
        <v>20490200</v>
      </c>
      <c r="AI18" s="3083">
        <v>21139000</v>
      </c>
      <c r="AJ18" s="3083">
        <v>21809300</v>
      </c>
      <c r="AK18" s="3083">
        <v>22501400</v>
      </c>
      <c r="AL18" s="3083">
        <v>23217800</v>
      </c>
      <c r="AM18" s="3083">
        <v>23959300</v>
      </c>
      <c r="AN18" s="3083">
        <v>24726700</v>
      </c>
      <c r="AO18" s="3083">
        <v>25521000</v>
      </c>
      <c r="AP18" s="3083">
        <v>26343000</v>
      </c>
      <c r="AQ18" s="3083">
        <v>27193600</v>
      </c>
    </row>
    <row r="19" spans="5:43" ht="15" customHeight="1">
      <c r="E19" s="2642"/>
      <c r="F19" s="2521" t="s">
        <v>1683</v>
      </c>
      <c r="G19" s="2648"/>
      <c r="H19" s="3083"/>
      <c r="I19" s="3083"/>
      <c r="J19" s="3083"/>
      <c r="K19" s="3083"/>
      <c r="L19" s="3083"/>
      <c r="M19" s="3083"/>
      <c r="N19" s="3083"/>
      <c r="O19" s="3083"/>
      <c r="P19" s="3083"/>
      <c r="Q19" s="3083"/>
      <c r="R19" s="3083"/>
      <c r="S19" s="3083"/>
      <c r="T19" s="3083"/>
      <c r="U19" s="3083"/>
      <c r="V19" s="3083"/>
      <c r="W19" s="3083"/>
      <c r="X19" s="3083"/>
      <c r="Y19" s="3083"/>
      <c r="Z19" s="3083"/>
      <c r="AA19" s="3083">
        <v>208884338.48657238</v>
      </c>
      <c r="AB19" s="3083">
        <v>212855716.17942482</v>
      </c>
      <c r="AC19" s="3083">
        <v>215676522.64037988</v>
      </c>
      <c r="AD19" s="3083">
        <v>222763500</v>
      </c>
      <c r="AE19" s="3083">
        <v>231578100</v>
      </c>
      <c r="AF19" s="3083">
        <v>241135600</v>
      </c>
      <c r="AG19" s="3083">
        <v>251249900</v>
      </c>
      <c r="AH19" s="3083">
        <v>260173000</v>
      </c>
      <c r="AI19" s="3083">
        <v>268579600</v>
      </c>
      <c r="AJ19" s="3083">
        <v>277225500</v>
      </c>
      <c r="AK19" s="3083">
        <v>286150700</v>
      </c>
      <c r="AL19" s="3083">
        <v>295473300</v>
      </c>
      <c r="AM19" s="3083">
        <v>305179500</v>
      </c>
      <c r="AN19" s="3083">
        <v>315123500</v>
      </c>
      <c r="AO19" s="3083">
        <v>325430000</v>
      </c>
      <c r="AP19" s="3083">
        <v>336112800</v>
      </c>
      <c r="AQ19" s="3083">
        <v>347191000</v>
      </c>
    </row>
    <row r="20" spans="5:43" ht="15" customHeight="1">
      <c r="E20" s="2642"/>
      <c r="F20" s="2521" t="s">
        <v>778</v>
      </c>
      <c r="G20" s="2648"/>
      <c r="H20" s="3083"/>
      <c r="I20" s="3083"/>
      <c r="J20" s="3083"/>
      <c r="K20" s="3083"/>
      <c r="L20" s="3083"/>
      <c r="M20" s="3083"/>
      <c r="N20" s="3083"/>
      <c r="O20" s="3083"/>
      <c r="P20" s="3083"/>
      <c r="Q20" s="3083"/>
      <c r="R20" s="3083"/>
      <c r="S20" s="3083"/>
      <c r="T20" s="3083"/>
      <c r="U20" s="3083"/>
      <c r="V20" s="3083"/>
      <c r="W20" s="3083"/>
      <c r="X20" s="3083"/>
      <c r="Y20" s="3083"/>
      <c r="Z20" s="3083"/>
      <c r="AA20" s="3083">
        <v>6542366.0768769281</v>
      </c>
      <c r="AB20" s="3083">
        <v>8956069.7101499997</v>
      </c>
      <c r="AC20" s="3083">
        <v>9187431.7640166711</v>
      </c>
      <c r="AD20" s="3083">
        <v>9552700</v>
      </c>
      <c r="AE20" s="3083">
        <v>9975600</v>
      </c>
      <c r="AF20" s="3083">
        <v>10423400</v>
      </c>
      <c r="AG20" s="3083">
        <v>10885400</v>
      </c>
      <c r="AH20" s="3083">
        <v>11267900</v>
      </c>
      <c r="AI20" s="3083">
        <v>11664000</v>
      </c>
      <c r="AJ20" s="3083">
        <v>12074400</v>
      </c>
      <c r="AK20" s="3083">
        <v>12499400</v>
      </c>
      <c r="AL20" s="3083">
        <v>12940800</v>
      </c>
      <c r="AM20" s="3083">
        <v>13399200</v>
      </c>
      <c r="AN20" s="3083">
        <v>13875200</v>
      </c>
      <c r="AO20" s="3083">
        <v>14369600</v>
      </c>
      <c r="AP20" s="3083">
        <v>14883000</v>
      </c>
      <c r="AQ20" s="3083">
        <v>15416100</v>
      </c>
    </row>
    <row r="21" spans="5:43" ht="15" customHeight="1">
      <c r="E21" s="2642"/>
      <c r="F21" s="2521" t="s">
        <v>5256</v>
      </c>
      <c r="G21" s="2648"/>
      <c r="H21" s="3083"/>
      <c r="I21" s="3083"/>
      <c r="J21" s="3083"/>
      <c r="K21" s="3083"/>
      <c r="L21" s="3083"/>
      <c r="M21" s="3083"/>
      <c r="N21" s="3083"/>
      <c r="O21" s="3083"/>
      <c r="P21" s="3083"/>
      <c r="Q21" s="3083"/>
      <c r="R21" s="3083"/>
      <c r="S21" s="3083"/>
      <c r="T21" s="3083"/>
      <c r="U21" s="3083"/>
      <c r="V21" s="3083"/>
      <c r="W21" s="3083"/>
      <c r="X21" s="3083"/>
      <c r="Y21" s="3083"/>
      <c r="Z21" s="3083"/>
      <c r="AA21" s="3083">
        <v>65647206.536128953</v>
      </c>
      <c r="AB21" s="3083">
        <v>83901804.579229251</v>
      </c>
      <c r="AC21" s="3083">
        <v>84984360.450874656</v>
      </c>
      <c r="AD21" s="3083">
        <v>88229500</v>
      </c>
      <c r="AE21" s="3083">
        <v>91957000</v>
      </c>
      <c r="AF21" s="3083">
        <v>95894900</v>
      </c>
      <c r="AG21" s="3083">
        <v>99957100</v>
      </c>
      <c r="AH21" s="3083">
        <v>103367200</v>
      </c>
      <c r="AI21" s="3083">
        <v>106896700</v>
      </c>
      <c r="AJ21" s="3083">
        <v>110550100</v>
      </c>
      <c r="AK21" s="3083">
        <v>114331000</v>
      </c>
      <c r="AL21" s="3083">
        <v>118254100</v>
      </c>
      <c r="AM21" s="3083">
        <v>122324500</v>
      </c>
      <c r="AN21" s="3083">
        <v>126548200</v>
      </c>
      <c r="AO21" s="3083">
        <v>130930400</v>
      </c>
      <c r="AP21" s="3083">
        <v>135477000</v>
      </c>
      <c r="AQ21" s="3083">
        <v>140194400</v>
      </c>
    </row>
    <row r="22" spans="5:43" ht="15" customHeight="1">
      <c r="E22" s="2642"/>
      <c r="F22" s="3084" t="s">
        <v>1697</v>
      </c>
      <c r="G22" s="2648"/>
      <c r="H22" s="3083"/>
      <c r="I22" s="3083"/>
      <c r="J22" s="3083"/>
      <c r="K22" s="3083"/>
      <c r="L22" s="3083"/>
      <c r="M22" s="3083"/>
      <c r="N22" s="3083"/>
      <c r="O22" s="3083"/>
      <c r="P22" s="3083"/>
      <c r="Q22" s="3083"/>
      <c r="R22" s="3083"/>
      <c r="S22" s="3083"/>
      <c r="T22" s="3083"/>
      <c r="U22" s="3083"/>
      <c r="V22" s="3083"/>
      <c r="W22" s="3083"/>
      <c r="X22" s="3083"/>
      <c r="Y22" s="3083"/>
      <c r="Z22" s="3083"/>
      <c r="AA22" s="3083">
        <v>5291750.5887564057</v>
      </c>
      <c r="AB22" s="3083">
        <v>5307024.0895093</v>
      </c>
      <c r="AC22" s="3083">
        <v>5289803.2525907001</v>
      </c>
      <c r="AD22" s="3083">
        <v>5495200</v>
      </c>
      <c r="AE22" s="3083">
        <v>5732000</v>
      </c>
      <c r="AF22" s="3083">
        <v>5982500</v>
      </c>
      <c r="AG22" s="3083">
        <v>6241000</v>
      </c>
      <c r="AH22" s="3083">
        <v>6456600</v>
      </c>
      <c r="AI22" s="3083">
        <v>6679800</v>
      </c>
      <c r="AJ22" s="3083">
        <v>6910900</v>
      </c>
      <c r="AK22" s="3083">
        <v>7150100</v>
      </c>
      <c r="AL22" s="3083">
        <v>7398400</v>
      </c>
      <c r="AM22" s="3083">
        <v>7656200</v>
      </c>
      <c r="AN22" s="3083">
        <v>7923800</v>
      </c>
      <c r="AO22" s="3083">
        <v>8201500</v>
      </c>
      <c r="AP22" s="3083">
        <v>8489800</v>
      </c>
      <c r="AQ22" s="3083">
        <v>8789000</v>
      </c>
    </row>
    <row r="23" spans="5:43" ht="15" customHeight="1">
      <c r="E23" s="2642"/>
      <c r="F23" s="2521" t="s">
        <v>786</v>
      </c>
      <c r="G23" s="2648"/>
      <c r="H23" s="3083"/>
      <c r="I23" s="3083"/>
      <c r="J23" s="3083"/>
      <c r="K23" s="3083"/>
      <c r="L23" s="3083"/>
      <c r="M23" s="3083"/>
      <c r="N23" s="3083"/>
      <c r="O23" s="3083"/>
      <c r="P23" s="3083"/>
      <c r="Q23" s="3083"/>
      <c r="R23" s="3083"/>
      <c r="S23" s="3083"/>
      <c r="T23" s="3083"/>
      <c r="U23" s="3083"/>
      <c r="V23" s="3083"/>
      <c r="W23" s="3083"/>
      <c r="X23" s="3083"/>
      <c r="Y23" s="3083"/>
      <c r="Z23" s="3083"/>
      <c r="AA23" s="3083">
        <v>15207116.095427426</v>
      </c>
      <c r="AB23" s="3083">
        <v>16328332.748970849</v>
      </c>
      <c r="AC23" s="3083">
        <v>16340754.799967811</v>
      </c>
      <c r="AD23" s="3083">
        <v>16976700</v>
      </c>
      <c r="AE23" s="3083">
        <v>17709800</v>
      </c>
      <c r="AF23" s="3083">
        <v>18485100</v>
      </c>
      <c r="AG23" s="3083">
        <v>19285100</v>
      </c>
      <c r="AH23" s="3083">
        <v>19952000</v>
      </c>
      <c r="AI23" s="3083">
        <v>20642500</v>
      </c>
      <c r="AJ23" s="3083">
        <v>21357600</v>
      </c>
      <c r="AK23" s="3083">
        <v>22098100</v>
      </c>
      <c r="AL23" s="3083">
        <v>22866600</v>
      </c>
      <c r="AM23" s="3083">
        <v>23664500</v>
      </c>
      <c r="AN23" s="3083">
        <v>24492400</v>
      </c>
      <c r="AO23" s="3083">
        <v>25352100</v>
      </c>
      <c r="AP23" s="3083">
        <v>26244200</v>
      </c>
      <c r="AQ23" s="3083">
        <v>27170200</v>
      </c>
    </row>
    <row r="24" spans="5:43" ht="15" customHeight="1">
      <c r="E24" s="2642"/>
      <c r="F24" s="3084" t="s">
        <v>1697</v>
      </c>
      <c r="G24" s="2648"/>
      <c r="H24" s="3083"/>
      <c r="I24" s="3083"/>
      <c r="J24" s="3083"/>
      <c r="K24" s="3083"/>
      <c r="L24" s="3083"/>
      <c r="M24" s="3083"/>
      <c r="N24" s="3083"/>
      <c r="O24" s="3083"/>
      <c r="P24" s="3083"/>
      <c r="Q24" s="3083"/>
      <c r="R24" s="3083"/>
      <c r="S24" s="3083"/>
      <c r="T24" s="3083"/>
      <c r="U24" s="3083"/>
      <c r="V24" s="3083"/>
      <c r="W24" s="3083"/>
      <c r="X24" s="3083"/>
      <c r="Y24" s="3083"/>
      <c r="Z24" s="3083"/>
      <c r="AA24" s="3083">
        <v>442788.72899130348</v>
      </c>
      <c r="AB24" s="3083">
        <v>992272.49999815994</v>
      </c>
      <c r="AC24" s="3083">
        <v>990942.84756968997</v>
      </c>
      <c r="AD24" s="3083">
        <v>1030300</v>
      </c>
      <c r="AE24" s="3083">
        <v>1075800</v>
      </c>
      <c r="AF24" s="3083">
        <v>1123900</v>
      </c>
      <c r="AG24" s="3083">
        <v>1173700</v>
      </c>
      <c r="AH24" s="3083">
        <v>1214900</v>
      </c>
      <c r="AI24" s="3083">
        <v>1257500</v>
      </c>
      <c r="AJ24" s="3083">
        <v>1301700</v>
      </c>
      <c r="AK24" s="3083">
        <v>1347500</v>
      </c>
      <c r="AL24" s="3083">
        <v>1395000</v>
      </c>
      <c r="AM24" s="3083">
        <v>1444300</v>
      </c>
      <c r="AN24" s="3083">
        <v>1495500</v>
      </c>
      <c r="AO24" s="3083">
        <v>1548800</v>
      </c>
      <c r="AP24" s="3083">
        <v>1604000</v>
      </c>
      <c r="AQ24" s="3083">
        <v>1661300</v>
      </c>
    </row>
    <row r="25" spans="5:43" ht="15" customHeight="1">
      <c r="E25" s="2642"/>
      <c r="F25" s="3084" t="s">
        <v>1697</v>
      </c>
      <c r="G25" s="2648"/>
      <c r="H25" s="3083"/>
      <c r="I25" s="3083"/>
      <c r="J25" s="3083"/>
      <c r="K25" s="3083"/>
      <c r="L25" s="3083"/>
      <c r="M25" s="3083"/>
      <c r="N25" s="3083"/>
      <c r="O25" s="3083"/>
      <c r="P25" s="3083"/>
      <c r="Q25" s="3083"/>
      <c r="R25" s="3083"/>
      <c r="S25" s="3083"/>
      <c r="T25" s="3083"/>
      <c r="U25" s="3083"/>
      <c r="V25" s="3083"/>
      <c r="W25" s="3083"/>
      <c r="X25" s="3083"/>
      <c r="Y25" s="3083"/>
      <c r="Z25" s="3083"/>
      <c r="AA25" s="3083">
        <v>0</v>
      </c>
      <c r="AB25" s="3083">
        <v>0</v>
      </c>
      <c r="AC25" s="3083">
        <v>0</v>
      </c>
      <c r="AD25" s="3083">
        <v>0</v>
      </c>
      <c r="AE25" s="3083">
        <v>0</v>
      </c>
      <c r="AF25" s="3083">
        <v>0</v>
      </c>
      <c r="AG25" s="3083">
        <v>0</v>
      </c>
      <c r="AH25" s="3083">
        <v>0</v>
      </c>
      <c r="AI25" s="3083">
        <v>0</v>
      </c>
      <c r="AJ25" s="3083">
        <v>0</v>
      </c>
      <c r="AK25" s="3083">
        <v>0</v>
      </c>
      <c r="AL25" s="3083">
        <v>0</v>
      </c>
      <c r="AM25" s="3083">
        <v>0</v>
      </c>
      <c r="AN25" s="3083">
        <v>0</v>
      </c>
      <c r="AO25" s="3083">
        <v>0</v>
      </c>
      <c r="AP25" s="3083">
        <v>0</v>
      </c>
      <c r="AQ25" s="3083">
        <v>0</v>
      </c>
    </row>
    <row r="26" spans="5:43" ht="15" customHeight="1">
      <c r="E26" s="2642"/>
      <c r="F26" s="2521" t="s">
        <v>1697</v>
      </c>
      <c r="G26" s="2648"/>
      <c r="H26" s="3083"/>
      <c r="I26" s="3083"/>
      <c r="J26" s="3083"/>
      <c r="K26" s="3083"/>
      <c r="L26" s="3083"/>
      <c r="M26" s="3083"/>
      <c r="N26" s="3083"/>
      <c r="O26" s="3083"/>
      <c r="P26" s="3083"/>
      <c r="Q26" s="3083"/>
      <c r="R26" s="3083"/>
      <c r="S26" s="3083"/>
      <c r="T26" s="3083"/>
      <c r="U26" s="3083"/>
      <c r="V26" s="3083"/>
      <c r="W26" s="3083"/>
      <c r="X26" s="3083"/>
      <c r="Y26" s="3083"/>
      <c r="Z26" s="3083"/>
      <c r="AA26" s="3083">
        <v>0</v>
      </c>
      <c r="AB26" s="3083">
        <v>0</v>
      </c>
      <c r="AC26" s="3083">
        <v>0</v>
      </c>
      <c r="AD26" s="3083">
        <v>0</v>
      </c>
      <c r="AE26" s="3083">
        <v>0</v>
      </c>
      <c r="AF26" s="3083">
        <v>0</v>
      </c>
      <c r="AG26" s="3083">
        <v>0</v>
      </c>
      <c r="AH26" s="3083">
        <v>0</v>
      </c>
      <c r="AI26" s="3083">
        <v>0</v>
      </c>
      <c r="AJ26" s="3083">
        <v>0</v>
      </c>
      <c r="AK26" s="3083">
        <v>0</v>
      </c>
      <c r="AL26" s="3083">
        <v>0</v>
      </c>
      <c r="AM26" s="3083">
        <v>0</v>
      </c>
      <c r="AN26" s="3083">
        <v>0</v>
      </c>
      <c r="AO26" s="3083">
        <v>0</v>
      </c>
      <c r="AP26" s="3083">
        <v>0</v>
      </c>
      <c r="AQ26" s="3083">
        <v>0</v>
      </c>
    </row>
    <row r="27" spans="5:43" ht="15" customHeight="1">
      <c r="E27" s="2642"/>
      <c r="F27" s="3084" t="s">
        <v>1697</v>
      </c>
      <c r="G27" s="2648"/>
      <c r="H27" s="3083"/>
      <c r="I27" s="3083"/>
      <c r="J27" s="3083"/>
      <c r="K27" s="3083"/>
      <c r="L27" s="3083"/>
      <c r="M27" s="3083"/>
      <c r="N27" s="3083"/>
      <c r="O27" s="3083"/>
      <c r="P27" s="3083"/>
      <c r="Q27" s="3083"/>
      <c r="R27" s="3083"/>
      <c r="S27" s="3083"/>
      <c r="T27" s="3083"/>
      <c r="U27" s="3083"/>
      <c r="V27" s="3083"/>
      <c r="W27" s="3083"/>
      <c r="X27" s="3083"/>
      <c r="Y27" s="3083"/>
      <c r="Z27" s="3083"/>
      <c r="AA27" s="3083">
        <v>0</v>
      </c>
      <c r="AB27" s="3083">
        <v>0</v>
      </c>
      <c r="AC27" s="3083">
        <v>0</v>
      </c>
      <c r="AD27" s="3083">
        <v>0</v>
      </c>
      <c r="AE27" s="3083">
        <v>0</v>
      </c>
      <c r="AF27" s="3083">
        <v>0</v>
      </c>
      <c r="AG27" s="3083">
        <v>0</v>
      </c>
      <c r="AH27" s="3083">
        <v>0</v>
      </c>
      <c r="AI27" s="3083">
        <v>0</v>
      </c>
      <c r="AJ27" s="3083">
        <v>0</v>
      </c>
      <c r="AK27" s="3083">
        <v>0</v>
      </c>
      <c r="AL27" s="3083">
        <v>0</v>
      </c>
      <c r="AM27" s="3083">
        <v>0</v>
      </c>
      <c r="AN27" s="3083">
        <v>0</v>
      </c>
      <c r="AO27" s="3083">
        <v>0</v>
      </c>
      <c r="AP27" s="3083">
        <v>0</v>
      </c>
      <c r="AQ27" s="3083">
        <v>0</v>
      </c>
    </row>
    <row r="28" spans="5:43" ht="15" customHeight="1">
      <c r="E28" s="2642"/>
      <c r="F28" s="3084" t="s">
        <v>1728</v>
      </c>
      <c r="G28" s="2648"/>
      <c r="H28" s="3083"/>
      <c r="I28" s="3083"/>
      <c r="J28" s="3083"/>
      <c r="K28" s="3083"/>
      <c r="L28" s="3083"/>
      <c r="M28" s="3083"/>
      <c r="N28" s="3083"/>
      <c r="O28" s="3083"/>
      <c r="P28" s="3083"/>
      <c r="Q28" s="3083"/>
      <c r="R28" s="3083"/>
      <c r="S28" s="3083"/>
      <c r="T28" s="3083"/>
      <c r="U28" s="3083"/>
      <c r="V28" s="3083"/>
      <c r="W28" s="3083"/>
      <c r="X28" s="3083"/>
      <c r="Y28" s="3083"/>
      <c r="Z28" s="3083"/>
      <c r="AA28" s="3083">
        <v>11198101.939877689</v>
      </c>
      <c r="AB28" s="3083">
        <v>12369675.969005501</v>
      </c>
      <c r="AC28" s="3083">
        <v>12598620.69172783</v>
      </c>
      <c r="AD28" s="3083">
        <v>13061300</v>
      </c>
      <c r="AE28" s="3083">
        <v>13588400</v>
      </c>
      <c r="AF28" s="3083">
        <v>14144100</v>
      </c>
      <c r="AG28" s="3083">
        <v>14716900</v>
      </c>
      <c r="AH28" s="3083">
        <v>15204900</v>
      </c>
      <c r="AI28" s="3083">
        <v>15709600</v>
      </c>
      <c r="AJ28" s="3083">
        <v>16231500</v>
      </c>
      <c r="AK28" s="3083">
        <v>16771400</v>
      </c>
      <c r="AL28" s="3083">
        <v>17331000</v>
      </c>
      <c r="AM28" s="3083">
        <v>17911000</v>
      </c>
      <c r="AN28" s="3083">
        <v>18512200</v>
      </c>
      <c r="AO28" s="3083">
        <v>19135500</v>
      </c>
      <c r="AP28" s="3083">
        <v>19781700</v>
      </c>
      <c r="AQ28" s="3083">
        <v>20451600</v>
      </c>
    </row>
    <row r="29" spans="5:43" ht="15" customHeight="1">
      <c r="E29" s="2642"/>
      <c r="F29" s="3085" t="s">
        <v>790</v>
      </c>
      <c r="G29" s="2766"/>
      <c r="H29" s="3083"/>
      <c r="I29" s="3083"/>
      <c r="J29" s="3083"/>
      <c r="K29" s="3083"/>
      <c r="L29" s="3083"/>
      <c r="M29" s="3083"/>
      <c r="N29" s="3083"/>
      <c r="O29" s="3083"/>
      <c r="P29" s="3083"/>
      <c r="Q29" s="3083"/>
      <c r="R29" s="3083"/>
      <c r="S29" s="3083"/>
      <c r="T29" s="3083"/>
      <c r="U29" s="3083"/>
      <c r="V29" s="3083"/>
      <c r="W29" s="3083"/>
      <c r="X29" s="3083"/>
      <c r="Y29" s="3083"/>
      <c r="Z29" s="3083"/>
      <c r="AA29" s="3083">
        <v>2045733.9605645668</v>
      </c>
      <c r="AB29" s="3083">
        <v>2877180.7925</v>
      </c>
      <c r="AC29" s="3083">
        <v>2925707.7217999999</v>
      </c>
      <c r="AD29" s="3083">
        <v>3041400</v>
      </c>
      <c r="AE29" s="3083">
        <v>3175300</v>
      </c>
      <c r="AF29" s="3083">
        <v>3317000</v>
      </c>
      <c r="AG29" s="3083">
        <v>3463200</v>
      </c>
      <c r="AH29" s="3083">
        <v>3584500</v>
      </c>
      <c r="AI29" s="3083">
        <v>3710100</v>
      </c>
      <c r="AJ29" s="3083">
        <v>3840200</v>
      </c>
      <c r="AK29" s="3083">
        <v>3974900</v>
      </c>
      <c r="AL29" s="3083">
        <v>4114700</v>
      </c>
      <c r="AM29" s="3083">
        <v>4259900</v>
      </c>
      <c r="AN29" s="3083">
        <v>4410600</v>
      </c>
      <c r="AO29" s="3083">
        <v>4567200</v>
      </c>
      <c r="AP29" s="3083">
        <v>4729800</v>
      </c>
      <c r="AQ29" s="3083">
        <v>4898700</v>
      </c>
    </row>
    <row r="30" spans="5:43" ht="15" customHeight="1">
      <c r="E30" s="2642"/>
      <c r="F30" s="2448" t="s">
        <v>37</v>
      </c>
      <c r="G30" s="2621"/>
      <c r="H30" s="3086"/>
      <c r="I30" s="3086"/>
      <c r="J30" s="3086"/>
      <c r="K30" s="3086"/>
      <c r="L30" s="3086"/>
      <c r="M30" s="3086"/>
      <c r="N30" s="3086"/>
      <c r="O30" s="3086"/>
      <c r="P30" s="3086"/>
      <c r="Q30" s="3086"/>
      <c r="R30" s="3086"/>
      <c r="S30" s="3086"/>
      <c r="T30" s="3086"/>
      <c r="U30" s="3086"/>
      <c r="V30" s="3086"/>
      <c r="W30" s="3086"/>
      <c r="X30" s="3086"/>
      <c r="Y30" s="3086"/>
      <c r="Z30" s="3086"/>
      <c r="AA30" s="3086">
        <v>351074556.38000005</v>
      </c>
      <c r="AB30" s="3086">
        <v>386248712.17841417</v>
      </c>
      <c r="AC30" s="3086">
        <v>390951466.21392429</v>
      </c>
      <c r="AD30" s="3086">
        <v>404639800</v>
      </c>
      <c r="AE30" s="3086">
        <v>421015500</v>
      </c>
      <c r="AF30" s="3086">
        <v>438555900</v>
      </c>
      <c r="AG30" s="3086">
        <v>456903500</v>
      </c>
      <c r="AH30" s="3086">
        <v>472773300</v>
      </c>
      <c r="AI30" s="3086">
        <v>488367300</v>
      </c>
      <c r="AJ30" s="3086">
        <v>504451400</v>
      </c>
      <c r="AK30" s="3086">
        <v>521072300</v>
      </c>
      <c r="AL30" s="3086">
        <v>538377200</v>
      </c>
      <c r="AM30" s="3086">
        <v>556363200</v>
      </c>
      <c r="AN30" s="3086">
        <v>574895000</v>
      </c>
      <c r="AO30" s="3086">
        <v>594109600</v>
      </c>
      <c r="AP30" s="3086">
        <v>614031800</v>
      </c>
      <c r="AQ30" s="3086">
        <v>634693300</v>
      </c>
    </row>
    <row r="31" spans="5:43" ht="15" customHeight="1">
      <c r="E31" s="2642"/>
      <c r="F31" s="2521"/>
      <c r="G31" s="2648"/>
      <c r="H31" s="3083"/>
      <c r="I31" s="3083"/>
      <c r="J31" s="3083"/>
      <c r="K31" s="3083"/>
      <c r="L31" s="3083"/>
      <c r="M31" s="3083"/>
      <c r="N31" s="3083"/>
      <c r="O31" s="3083"/>
      <c r="P31" s="3083"/>
      <c r="Q31" s="3083"/>
      <c r="R31" s="3083"/>
      <c r="S31" s="3083"/>
      <c r="T31" s="3083"/>
      <c r="U31" s="3083"/>
      <c r="V31" s="3083"/>
      <c r="W31" s="3083"/>
      <c r="X31" s="3083"/>
      <c r="Y31" s="3083"/>
      <c r="Z31" s="3083"/>
      <c r="AA31" s="3083"/>
      <c r="AB31" s="3083"/>
      <c r="AC31" s="3083"/>
      <c r="AD31" s="3083"/>
      <c r="AE31" s="3083"/>
      <c r="AF31" s="3083"/>
      <c r="AG31" s="3083"/>
      <c r="AH31" s="3083"/>
      <c r="AI31" s="3083"/>
      <c r="AJ31" s="3083"/>
      <c r="AK31" s="3083"/>
      <c r="AL31" s="3083"/>
      <c r="AM31" s="3083"/>
      <c r="AN31" s="3083"/>
      <c r="AO31" s="3083"/>
      <c r="AP31" s="3083"/>
      <c r="AQ31" s="3083"/>
    </row>
    <row r="32" spans="5:43" ht="15" customHeight="1">
      <c r="E32" s="2668" t="s">
        <v>629</v>
      </c>
      <c r="F32" s="2521"/>
      <c r="G32" s="2648"/>
      <c r="H32" s="3083"/>
      <c r="I32" s="3083"/>
      <c r="J32" s="3083"/>
      <c r="K32" s="3083"/>
      <c r="L32" s="3083"/>
      <c r="M32" s="3083"/>
      <c r="N32" s="3083"/>
      <c r="O32" s="3083"/>
      <c r="P32" s="3083"/>
      <c r="Q32" s="3083"/>
      <c r="R32" s="3083"/>
      <c r="S32" s="3083"/>
      <c r="T32" s="3083"/>
      <c r="U32" s="3083"/>
      <c r="V32" s="3083"/>
      <c r="W32" s="3083"/>
      <c r="X32" s="3083"/>
      <c r="Y32" s="3083"/>
      <c r="Z32" s="3083"/>
      <c r="AA32" s="3083"/>
      <c r="AB32" s="3083"/>
      <c r="AC32" s="3083"/>
      <c r="AD32" s="3083"/>
      <c r="AE32" s="3083"/>
      <c r="AF32" s="3083"/>
      <c r="AG32" s="3083"/>
      <c r="AH32" s="3083"/>
      <c r="AI32" s="3083"/>
      <c r="AJ32" s="3083"/>
      <c r="AK32" s="3083"/>
      <c r="AL32" s="3083"/>
      <c r="AM32" s="3083"/>
      <c r="AN32" s="3083"/>
      <c r="AO32" s="3083"/>
      <c r="AP32" s="3083"/>
      <c r="AQ32" s="3083"/>
    </row>
    <row r="33" spans="5:43" ht="15" customHeight="1">
      <c r="E33" s="2642"/>
      <c r="F33" s="2521" t="s">
        <v>1450</v>
      </c>
      <c r="G33" s="2648"/>
      <c r="H33" s="3083"/>
      <c r="I33" s="3083"/>
      <c r="J33" s="3083"/>
      <c r="K33" s="3083"/>
      <c r="L33" s="3083"/>
      <c r="M33" s="3083"/>
      <c r="N33" s="3083"/>
      <c r="O33" s="3083"/>
      <c r="P33" s="3083"/>
      <c r="Q33" s="3083"/>
      <c r="R33" s="3083"/>
      <c r="S33" s="3083"/>
      <c r="T33" s="3083"/>
      <c r="U33" s="3083"/>
      <c r="V33" s="3083"/>
      <c r="W33" s="3083"/>
      <c r="X33" s="3083"/>
      <c r="Y33" s="3083"/>
      <c r="Z33" s="3083"/>
      <c r="AA33" s="3083">
        <v>482309181</v>
      </c>
      <c r="AB33" s="3083">
        <v>495708877.27815056</v>
      </c>
      <c r="AC33" s="3083">
        <v>515004362.14898604</v>
      </c>
      <c r="AD33" s="3083">
        <v>549606259.35843241</v>
      </c>
      <c r="AE33" s="3083">
        <v>569828214.64148664</v>
      </c>
      <c r="AF33" s="3083">
        <v>598364586.43189073</v>
      </c>
      <c r="AG33" s="3083">
        <v>663037152.02192938</v>
      </c>
      <c r="AH33" s="3083">
        <v>733032026.01927519</v>
      </c>
      <c r="AI33" s="3083">
        <v>797063687.96173632</v>
      </c>
      <c r="AJ33" s="3083">
        <v>873220771.68682253</v>
      </c>
      <c r="AK33" s="3083">
        <v>934920261.0193038</v>
      </c>
      <c r="AL33" s="3083">
        <v>998231587.91818309</v>
      </c>
      <c r="AM33" s="3083">
        <v>1056643644.0428338</v>
      </c>
      <c r="AN33" s="3083">
        <v>1103128226.2356527</v>
      </c>
      <c r="AO33" s="3083">
        <v>1140552994.1749778</v>
      </c>
      <c r="AP33" s="3083">
        <v>1154608455.7554939</v>
      </c>
      <c r="AQ33" s="3083">
        <v>1174527240.6420441</v>
      </c>
    </row>
    <row r="34" spans="5:43" ht="15" customHeight="1">
      <c r="E34" s="2642"/>
      <c r="F34" s="2521" t="s">
        <v>664</v>
      </c>
      <c r="G34" s="2648"/>
      <c r="H34" s="3083"/>
      <c r="I34" s="3083"/>
      <c r="J34" s="3083"/>
      <c r="K34" s="3083"/>
      <c r="L34" s="3083"/>
      <c r="M34" s="3083"/>
      <c r="N34" s="3083"/>
      <c r="O34" s="3083"/>
      <c r="P34" s="3083"/>
      <c r="Q34" s="3083"/>
      <c r="R34" s="3083"/>
      <c r="S34" s="3083"/>
      <c r="T34" s="3083"/>
      <c r="U34" s="3083"/>
      <c r="V34" s="3083"/>
      <c r="W34" s="3083"/>
      <c r="X34" s="3083"/>
      <c r="Y34" s="3083"/>
      <c r="Z34" s="3083"/>
      <c r="AA34" s="3083">
        <v>24054957.9863756</v>
      </c>
      <c r="AB34" s="3083">
        <v>29178395.783908639</v>
      </c>
      <c r="AC34" s="3083">
        <v>36503151.537912421</v>
      </c>
      <c r="AD34" s="3083">
        <v>39269084.746522084</v>
      </c>
      <c r="AE34" s="3083">
        <v>52204542.630996764</v>
      </c>
      <c r="AF34" s="3083">
        <v>59375124.497248985</v>
      </c>
      <c r="AG34" s="3083">
        <v>68903626.674600989</v>
      </c>
      <c r="AH34" s="3083">
        <v>75993161.264138535</v>
      </c>
      <c r="AI34" s="3083">
        <v>81337546.679135695</v>
      </c>
      <c r="AJ34" s="3083">
        <v>86320088.843627959</v>
      </c>
      <c r="AK34" s="3083">
        <v>89816775.763143644</v>
      </c>
      <c r="AL34" s="3083">
        <v>93497326.310224921</v>
      </c>
      <c r="AM34" s="3083">
        <v>102134491.81087503</v>
      </c>
      <c r="AN34" s="3083">
        <v>104060959.50633775</v>
      </c>
      <c r="AO34" s="3083">
        <v>108886351.57588919</v>
      </c>
      <c r="AP34" s="3083">
        <v>114231366.35429096</v>
      </c>
      <c r="AQ34" s="3083">
        <v>119873324.25072517</v>
      </c>
    </row>
    <row r="35" spans="5:43" ht="15" customHeight="1">
      <c r="E35" s="2642"/>
      <c r="F35" s="2521" t="s">
        <v>5300</v>
      </c>
      <c r="G35" s="2648"/>
      <c r="H35" s="3083"/>
      <c r="I35" s="3083"/>
      <c r="J35" s="3083"/>
      <c r="K35" s="3083"/>
      <c r="L35" s="3083"/>
      <c r="M35" s="3083"/>
      <c r="N35" s="3083"/>
      <c r="O35" s="3083"/>
      <c r="P35" s="3083"/>
      <c r="Q35" s="3083"/>
      <c r="R35" s="3083"/>
      <c r="S35" s="3083"/>
      <c r="T35" s="3083"/>
      <c r="U35" s="3083"/>
      <c r="V35" s="3083"/>
      <c r="W35" s="3083"/>
      <c r="X35" s="3083"/>
      <c r="Y35" s="3083"/>
      <c r="Z35" s="3083"/>
      <c r="AA35" s="3083">
        <v>36463714.81000001</v>
      </c>
      <c r="AB35" s="3083">
        <v>65524619.860991254</v>
      </c>
      <c r="AC35" s="3083">
        <v>66451886.271581158</v>
      </c>
      <c r="AD35" s="3083">
        <v>59646719.750613563</v>
      </c>
      <c r="AE35" s="3083">
        <v>54915360.292394809</v>
      </c>
      <c r="AF35" s="3083">
        <v>56467329.908845074</v>
      </c>
      <c r="AG35" s="3083">
        <v>57858047.408728547</v>
      </c>
      <c r="AH35" s="3083">
        <v>58917307.30513455</v>
      </c>
      <c r="AI35" s="3083">
        <v>60234397.662097163</v>
      </c>
      <c r="AJ35" s="3083">
        <v>61709807.541812427</v>
      </c>
      <c r="AK35" s="3083">
        <v>63228322.036678903</v>
      </c>
      <c r="AL35" s="3083">
        <v>64791388.088608086</v>
      </c>
      <c r="AM35" s="3083">
        <v>64297887.764040865</v>
      </c>
      <c r="AN35" s="3083">
        <v>65220508.775802337</v>
      </c>
      <c r="AO35" s="3083">
        <v>66882067.212633133</v>
      </c>
      <c r="AP35" s="3083">
        <v>68594720.689839393</v>
      </c>
      <c r="AQ35" s="3083">
        <v>70360228.853639141</v>
      </c>
    </row>
    <row r="36" spans="5:43" ht="15" customHeight="1">
      <c r="E36" s="2642"/>
      <c r="F36" s="2521" t="s">
        <v>675</v>
      </c>
      <c r="G36" s="2648"/>
      <c r="H36" s="3083"/>
      <c r="I36" s="3083"/>
      <c r="J36" s="3083"/>
      <c r="K36" s="3083"/>
      <c r="L36" s="3083"/>
      <c r="M36" s="3083"/>
      <c r="N36" s="3083"/>
      <c r="O36" s="3083"/>
      <c r="P36" s="3083"/>
      <c r="Q36" s="3083"/>
      <c r="R36" s="3083"/>
      <c r="S36" s="3083"/>
      <c r="T36" s="3083"/>
      <c r="U36" s="3083"/>
      <c r="V36" s="3083"/>
      <c r="W36" s="3083"/>
      <c r="X36" s="3083"/>
      <c r="Y36" s="3083"/>
      <c r="Z36" s="3083"/>
      <c r="AA36" s="3083">
        <v>52432072.060000002</v>
      </c>
      <c r="AB36" s="3083">
        <v>62160117.654461436</v>
      </c>
      <c r="AC36" s="3083">
        <v>61654767.594064496</v>
      </c>
      <c r="AD36" s="3083">
        <v>59834359.596676081</v>
      </c>
      <c r="AE36" s="3083">
        <v>59293306.308930919</v>
      </c>
      <c r="AF36" s="3083">
        <v>58549791.054911748</v>
      </c>
      <c r="AG36" s="3083">
        <v>48657631.562348261</v>
      </c>
      <c r="AH36" s="3083">
        <v>48199555.430457182</v>
      </c>
      <c r="AI36" s="3083">
        <v>48414991.677122608</v>
      </c>
      <c r="AJ36" s="3083">
        <v>45816664.17226173</v>
      </c>
      <c r="AK36" s="3083">
        <v>45946291.942715116</v>
      </c>
      <c r="AL36" s="3083">
        <v>51494692.033627808</v>
      </c>
      <c r="AM36" s="3083">
        <v>54532714.793614194</v>
      </c>
      <c r="AN36" s="3083">
        <v>51805374.273919031</v>
      </c>
      <c r="AO36" s="3083">
        <v>52097744.5372058</v>
      </c>
      <c r="AP36" s="3083">
        <v>47201285.059797361</v>
      </c>
      <c r="AQ36" s="3083">
        <v>35772339.269069605</v>
      </c>
    </row>
    <row r="37" spans="5:43" ht="15" customHeight="1">
      <c r="E37" s="2642"/>
      <c r="F37" s="2521" t="s">
        <v>5258</v>
      </c>
      <c r="G37" s="2648"/>
      <c r="H37" s="3083"/>
      <c r="I37" s="3083"/>
      <c r="J37" s="3083"/>
      <c r="K37" s="3083"/>
      <c r="L37" s="3083"/>
      <c r="M37" s="3083"/>
      <c r="N37" s="3083"/>
      <c r="O37" s="3083"/>
      <c r="P37" s="3083"/>
      <c r="Q37" s="3083"/>
      <c r="R37" s="3083"/>
      <c r="S37" s="3083"/>
      <c r="T37" s="3083"/>
      <c r="U37" s="3083"/>
      <c r="V37" s="3083"/>
      <c r="W37" s="3083"/>
      <c r="X37" s="3083"/>
      <c r="Y37" s="3083"/>
      <c r="Z37" s="3083"/>
      <c r="AA37" s="3083">
        <v>494548235.36999995</v>
      </c>
      <c r="AB37" s="3083">
        <v>566258864.71492839</v>
      </c>
      <c r="AC37" s="3083">
        <v>534707370.19131631</v>
      </c>
      <c r="AD37" s="3083">
        <v>527301474.1858508</v>
      </c>
      <c r="AE37" s="3083">
        <v>531253315.05835414</v>
      </c>
      <c r="AF37" s="3083">
        <v>517669239.96233398</v>
      </c>
      <c r="AG37" s="3083">
        <v>487611984.79536414</v>
      </c>
      <c r="AH37" s="3083">
        <v>479875447.34063721</v>
      </c>
      <c r="AI37" s="3083">
        <v>485361309.22040147</v>
      </c>
      <c r="AJ37" s="3083">
        <v>487367789.75715566</v>
      </c>
      <c r="AK37" s="3083">
        <v>486345149.41919905</v>
      </c>
      <c r="AL37" s="3083">
        <v>481372485.12023348</v>
      </c>
      <c r="AM37" s="3083">
        <v>521274046.12638706</v>
      </c>
      <c r="AN37" s="3083">
        <v>548063263.30418539</v>
      </c>
      <c r="AO37" s="3083">
        <v>567065566.16620159</v>
      </c>
      <c r="AP37" s="3083">
        <v>496895145.01228297</v>
      </c>
      <c r="AQ37" s="3083">
        <v>624743993.92690432</v>
      </c>
    </row>
    <row r="38" spans="5:43" ht="15" customHeight="1">
      <c r="E38" s="2642"/>
      <c r="F38" s="2521" t="s">
        <v>782</v>
      </c>
      <c r="G38" s="2648"/>
      <c r="H38" s="3083"/>
      <c r="I38" s="3083"/>
      <c r="J38" s="3083"/>
      <c r="K38" s="3083"/>
      <c r="L38" s="3083"/>
      <c r="M38" s="3083"/>
      <c r="N38" s="3083"/>
      <c r="O38" s="3083"/>
      <c r="P38" s="3083"/>
      <c r="Q38" s="3083"/>
      <c r="R38" s="3083"/>
      <c r="S38" s="3083"/>
      <c r="T38" s="3083"/>
      <c r="U38" s="3083"/>
      <c r="V38" s="3083"/>
      <c r="W38" s="3083"/>
      <c r="X38" s="3083"/>
      <c r="Y38" s="3083"/>
      <c r="Z38" s="3083"/>
      <c r="AA38" s="3083">
        <v>0</v>
      </c>
      <c r="AB38" s="3083">
        <v>0</v>
      </c>
      <c r="AC38" s="3083">
        <v>0</v>
      </c>
      <c r="AD38" s="3083">
        <v>0</v>
      </c>
      <c r="AE38" s="3083">
        <v>0</v>
      </c>
      <c r="AF38" s="3083">
        <v>0</v>
      </c>
      <c r="AG38" s="3083">
        <v>0</v>
      </c>
      <c r="AH38" s="3083">
        <v>0</v>
      </c>
      <c r="AI38" s="3083">
        <v>0</v>
      </c>
      <c r="AJ38" s="3083">
        <v>0</v>
      </c>
      <c r="AK38" s="3083">
        <v>0</v>
      </c>
      <c r="AL38" s="3083">
        <v>0</v>
      </c>
      <c r="AM38" s="3083">
        <v>0</v>
      </c>
      <c r="AN38" s="3083">
        <v>0</v>
      </c>
      <c r="AO38" s="3083">
        <v>0</v>
      </c>
      <c r="AP38" s="3083">
        <v>0</v>
      </c>
      <c r="AQ38" s="3083">
        <v>0</v>
      </c>
    </row>
    <row r="39" spans="5:43" ht="15" customHeight="1">
      <c r="E39" s="2642"/>
      <c r="F39" s="2521" t="s">
        <v>5259</v>
      </c>
      <c r="G39" s="2648"/>
      <c r="H39" s="3083"/>
      <c r="I39" s="3083"/>
      <c r="J39" s="3083"/>
      <c r="K39" s="3083"/>
      <c r="L39" s="3083"/>
      <c r="M39" s="3083"/>
      <c r="N39" s="3083"/>
      <c r="O39" s="3083"/>
      <c r="P39" s="3083"/>
      <c r="Q39" s="3083"/>
      <c r="R39" s="3083"/>
      <c r="S39" s="3083"/>
      <c r="T39" s="3083"/>
      <c r="U39" s="3083"/>
      <c r="V39" s="3083"/>
      <c r="W39" s="3083"/>
      <c r="X39" s="3083"/>
      <c r="Y39" s="3083"/>
      <c r="Z39" s="3083"/>
      <c r="AA39" s="3083">
        <v>25977701.329999998</v>
      </c>
      <c r="AB39" s="3083">
        <v>27462998.370000001</v>
      </c>
      <c r="AC39" s="3083">
        <v>26634779.68</v>
      </c>
      <c r="AD39" s="3083">
        <v>27300649.171999998</v>
      </c>
      <c r="AE39" s="3083">
        <v>27983165.401299998</v>
      </c>
      <c r="AF39" s="3083">
        <v>28682744.536332496</v>
      </c>
      <c r="AG39" s="3083">
        <v>29399813.149740804</v>
      </c>
      <c r="AH39" s="3083">
        <v>30134808.478484318</v>
      </c>
      <c r="AI39" s="3083">
        <v>30888178.690446425</v>
      </c>
      <c r="AJ39" s="3083">
        <v>31660383.157707579</v>
      </c>
      <c r="AK39" s="3083">
        <v>32451892.736650273</v>
      </c>
      <c r="AL39" s="3083">
        <v>33263190.055066522</v>
      </c>
      <c r="AM39" s="3083">
        <v>34094769.806443185</v>
      </c>
      <c r="AN39" s="3083">
        <v>34947139.051604256</v>
      </c>
      <c r="AO39" s="3083">
        <v>35820817.527894363</v>
      </c>
      <c r="AP39" s="3083">
        <v>36716337.966091722</v>
      </c>
      <c r="AQ39" s="3083">
        <v>37634246.415244013</v>
      </c>
    </row>
    <row r="40" spans="5:43" ht="15" customHeight="1">
      <c r="E40" s="2642"/>
      <c r="F40" s="2625" t="s">
        <v>1377</v>
      </c>
      <c r="G40" s="2766"/>
      <c r="H40" s="3083"/>
      <c r="I40" s="3083"/>
      <c r="J40" s="3083"/>
      <c r="K40" s="3083"/>
      <c r="L40" s="3083"/>
      <c r="M40" s="3083"/>
      <c r="N40" s="3083"/>
      <c r="O40" s="3083"/>
      <c r="P40" s="3083"/>
      <c r="Q40" s="3083"/>
      <c r="R40" s="3083"/>
      <c r="S40" s="3083"/>
      <c r="T40" s="3083"/>
      <c r="U40" s="3083"/>
      <c r="V40" s="3083"/>
      <c r="W40" s="3083"/>
      <c r="X40" s="3083"/>
      <c r="Y40" s="3083"/>
      <c r="Z40" s="3083"/>
      <c r="AA40" s="3083">
        <v>10996132.640000151</v>
      </c>
      <c r="AB40" s="3083">
        <v>9500000</v>
      </c>
      <c r="AC40" s="3083">
        <v>19600000</v>
      </c>
      <c r="AD40" s="3083">
        <v>18900000</v>
      </c>
      <c r="AE40" s="3083">
        <v>9800000</v>
      </c>
      <c r="AF40" s="3083">
        <v>33000000</v>
      </c>
      <c r="AG40" s="3083">
        <v>42000000</v>
      </c>
      <c r="AH40" s="3083">
        <v>49900000</v>
      </c>
      <c r="AI40" s="3083">
        <v>49800000</v>
      </c>
      <c r="AJ40" s="3083">
        <v>38900000</v>
      </c>
      <c r="AK40" s="3083">
        <v>35400000</v>
      </c>
      <c r="AL40" s="3083">
        <v>44500000</v>
      </c>
      <c r="AM40" s="3083">
        <v>30700000</v>
      </c>
      <c r="AN40" s="3083">
        <v>30000000</v>
      </c>
      <c r="AO40" s="3083">
        <v>-35900000</v>
      </c>
      <c r="AP40" s="3083">
        <v>62700000</v>
      </c>
      <c r="AQ40" s="3083">
        <v>8700000</v>
      </c>
    </row>
    <row r="41" spans="5:43" ht="15" customHeight="1">
      <c r="E41" s="2642"/>
      <c r="F41" s="2448" t="s">
        <v>37</v>
      </c>
      <c r="G41" s="3011"/>
      <c r="H41" s="3086"/>
      <c r="I41" s="3086"/>
      <c r="J41" s="3086"/>
      <c r="K41" s="3086"/>
      <c r="L41" s="3086"/>
      <c r="M41" s="3086"/>
      <c r="N41" s="3086"/>
      <c r="O41" s="3086"/>
      <c r="P41" s="3086"/>
      <c r="Q41" s="3086"/>
      <c r="R41" s="3086"/>
      <c r="S41" s="3086"/>
      <c r="T41" s="3086"/>
      <c r="U41" s="3086"/>
      <c r="V41" s="3086"/>
      <c r="W41" s="3086"/>
      <c r="X41" s="3086"/>
      <c r="Y41" s="3086"/>
      <c r="Z41" s="3086"/>
      <c r="AA41" s="3086">
        <v>1126781995.1963756</v>
      </c>
      <c r="AB41" s="3086">
        <v>1255793873.6624403</v>
      </c>
      <c r="AC41" s="3086">
        <v>1260556317.4238605</v>
      </c>
      <c r="AD41" s="3086">
        <v>1281858546.8100948</v>
      </c>
      <c r="AE41" s="3086">
        <v>1305277904.3334632</v>
      </c>
      <c r="AF41" s="3086">
        <v>1352108816.3915632</v>
      </c>
      <c r="AG41" s="3086">
        <v>1397468255.6127119</v>
      </c>
      <c r="AH41" s="3086">
        <v>1476052305.8381271</v>
      </c>
      <c r="AI41" s="3086">
        <v>1553100111.8909397</v>
      </c>
      <c r="AJ41" s="3086">
        <v>1624995505.1593881</v>
      </c>
      <c r="AK41" s="3086">
        <v>1688108692.9176908</v>
      </c>
      <c r="AL41" s="3086">
        <v>1767150669.525944</v>
      </c>
      <c r="AM41" s="3086">
        <v>1863677554.3441942</v>
      </c>
      <c r="AN41" s="3086">
        <v>1937225471.1475015</v>
      </c>
      <c r="AO41" s="3086">
        <v>1935405541.1948016</v>
      </c>
      <c r="AP41" s="3086">
        <v>1980947310.8377962</v>
      </c>
      <c r="AQ41" s="3086">
        <v>2071611373.3576264</v>
      </c>
    </row>
    <row r="42" spans="5:43" ht="15" customHeight="1">
      <c r="E42" s="3012"/>
      <c r="F42" s="2510"/>
      <c r="G42" s="2621"/>
      <c r="H42" s="3083"/>
      <c r="I42" s="3083"/>
      <c r="J42" s="3083"/>
      <c r="K42" s="3083"/>
      <c r="L42" s="3083"/>
      <c r="M42" s="3083"/>
      <c r="N42" s="3083"/>
      <c r="O42" s="3083"/>
      <c r="P42" s="3083"/>
      <c r="Q42" s="3083"/>
      <c r="R42" s="3083"/>
      <c r="S42" s="3083"/>
      <c r="T42" s="3083"/>
      <c r="U42" s="3083"/>
      <c r="V42" s="3083"/>
      <c r="W42" s="3083"/>
      <c r="X42" s="3083"/>
      <c r="Y42" s="3083"/>
      <c r="Z42" s="3083"/>
      <c r="AA42" s="3083"/>
      <c r="AB42" s="3083"/>
      <c r="AC42" s="3083"/>
      <c r="AD42" s="3083"/>
      <c r="AE42" s="3083"/>
      <c r="AF42" s="3083"/>
      <c r="AG42" s="3083"/>
      <c r="AH42" s="3083"/>
      <c r="AI42" s="3083"/>
      <c r="AJ42" s="3083"/>
      <c r="AK42" s="3083"/>
      <c r="AL42" s="3083"/>
      <c r="AM42" s="3083"/>
      <c r="AN42" s="3083"/>
      <c r="AO42" s="3083"/>
      <c r="AP42" s="3083"/>
      <c r="AQ42" s="3083"/>
    </row>
    <row r="43" spans="5:43" ht="15" customHeight="1">
      <c r="E43" s="2668" t="s">
        <v>975</v>
      </c>
      <c r="F43" s="2521"/>
      <c r="G43" s="2648"/>
      <c r="H43" s="3087"/>
      <c r="I43" s="3087"/>
      <c r="J43" s="3087"/>
      <c r="K43" s="3087"/>
      <c r="L43" s="3087"/>
      <c r="M43" s="3087"/>
      <c r="N43" s="3087"/>
      <c r="O43" s="3087"/>
      <c r="P43" s="3087"/>
      <c r="Q43" s="3087"/>
      <c r="R43" s="3087"/>
      <c r="S43" s="3087"/>
      <c r="T43" s="3087"/>
      <c r="U43" s="3087"/>
      <c r="V43" s="3087"/>
      <c r="W43" s="3087"/>
      <c r="X43" s="3087"/>
      <c r="Y43" s="3087"/>
      <c r="Z43" s="3087"/>
      <c r="AA43" s="3087">
        <v>-118796456.78731455</v>
      </c>
      <c r="AB43" s="3087">
        <v>-135772334.4781507</v>
      </c>
      <c r="AC43" s="3087">
        <v>-149699115.77319658</v>
      </c>
      <c r="AD43" s="3087">
        <v>-158810304.60066938</v>
      </c>
      <c r="AE43" s="3087">
        <v>-160258466.6952475</v>
      </c>
      <c r="AF43" s="3087">
        <v>-162889575.00991726</v>
      </c>
      <c r="AG43" s="3087">
        <v>-167121192.35947406</v>
      </c>
      <c r="AH43" s="3087">
        <v>-170318292.59284019</v>
      </c>
      <c r="AI43" s="3087">
        <v>-174497655.4464401</v>
      </c>
      <c r="AJ43" s="3087">
        <v>-178642402.82404178</v>
      </c>
      <c r="AK43" s="3087">
        <v>-183185260.79008892</v>
      </c>
      <c r="AL43" s="3087">
        <v>-187672292.00834504</v>
      </c>
      <c r="AM43" s="3087">
        <v>-194355612.11780179</v>
      </c>
      <c r="AN43" s="3087">
        <v>-213496372.31546277</v>
      </c>
      <c r="AO43" s="3087">
        <v>-246639121.07258084</v>
      </c>
      <c r="AP43" s="3087">
        <v>-289815958.45846134</v>
      </c>
      <c r="AQ43" s="3087">
        <v>-337096003.95535338</v>
      </c>
    </row>
    <row r="44" spans="5:43" ht="15" customHeight="1">
      <c r="E44" s="3012"/>
      <c r="F44" s="2521"/>
      <c r="G44" s="2648"/>
      <c r="H44" s="3083"/>
      <c r="I44" s="3083"/>
      <c r="J44" s="3083"/>
      <c r="K44" s="3083"/>
      <c r="L44" s="3083"/>
      <c r="M44" s="3083"/>
      <c r="N44" s="3083"/>
      <c r="O44" s="3083"/>
      <c r="P44" s="3083"/>
      <c r="Q44" s="3083"/>
      <c r="R44" s="3083"/>
      <c r="S44" s="3083"/>
      <c r="T44" s="3083"/>
      <c r="U44" s="3083"/>
      <c r="V44" s="3083"/>
      <c r="W44" s="3083"/>
      <c r="X44" s="3083"/>
      <c r="Y44" s="3083"/>
      <c r="Z44" s="3083"/>
      <c r="AA44" s="3083"/>
      <c r="AB44" s="3083"/>
      <c r="AC44" s="3083"/>
      <c r="AD44" s="3083"/>
      <c r="AE44" s="3083"/>
      <c r="AF44" s="3083"/>
      <c r="AG44" s="3083"/>
      <c r="AH44" s="3083"/>
      <c r="AI44" s="3083"/>
      <c r="AJ44" s="3083"/>
      <c r="AK44" s="3083"/>
      <c r="AL44" s="3083"/>
      <c r="AM44" s="3083"/>
      <c r="AN44" s="3083"/>
      <c r="AO44" s="3083"/>
      <c r="AP44" s="3083"/>
      <c r="AQ44" s="3083"/>
    </row>
    <row r="45" spans="5:43" ht="15" customHeight="1">
      <c r="E45" s="3016" t="s">
        <v>5260</v>
      </c>
      <c r="F45" s="2786"/>
      <c r="G45" s="3017"/>
      <c r="H45" s="3088"/>
      <c r="I45" s="3088"/>
      <c r="J45" s="3088"/>
      <c r="K45" s="3088"/>
      <c r="L45" s="3088"/>
      <c r="M45" s="3088"/>
      <c r="N45" s="3088"/>
      <c r="O45" s="3088"/>
      <c r="P45" s="3088"/>
      <c r="Q45" s="3088"/>
      <c r="R45" s="3088"/>
      <c r="S45" s="3088"/>
      <c r="T45" s="3088"/>
      <c r="U45" s="3088"/>
      <c r="V45" s="3088"/>
      <c r="W45" s="3088"/>
      <c r="X45" s="3088"/>
      <c r="Y45" s="3088"/>
      <c r="Z45" s="3088"/>
      <c r="AA45" s="3088">
        <v>1359060094.7890611</v>
      </c>
      <c r="AB45" s="3088">
        <v>1506270251.3627038</v>
      </c>
      <c r="AC45" s="3088">
        <v>1501808667.8645883</v>
      </c>
      <c r="AD45" s="3088">
        <v>1527688042.2094254</v>
      </c>
      <c r="AE45" s="3088">
        <v>1566034937.6382158</v>
      </c>
      <c r="AF45" s="3088">
        <v>1627775141.3816459</v>
      </c>
      <c r="AG45" s="3088">
        <v>1687250563.2532377</v>
      </c>
      <c r="AH45" s="3088">
        <v>1778507313.2452869</v>
      </c>
      <c r="AI45" s="3088">
        <v>1866969756.4444995</v>
      </c>
      <c r="AJ45" s="3088">
        <v>1950804502.3353462</v>
      </c>
      <c r="AK45" s="3088">
        <v>2025995732.1276019</v>
      </c>
      <c r="AL45" s="3088">
        <v>2117855577.5175986</v>
      </c>
      <c r="AM45" s="3088">
        <v>2225685142.2263927</v>
      </c>
      <c r="AN45" s="3088">
        <v>2298624098.8320389</v>
      </c>
      <c r="AO45" s="3088">
        <v>2282876020.1222205</v>
      </c>
      <c r="AP45" s="3088">
        <v>2305163152.3793349</v>
      </c>
      <c r="AQ45" s="3088">
        <v>2369208669.4022732</v>
      </c>
    </row>
    <row r="46" spans="5:43" ht="15" customHeight="1">
      <c r="E46" s="2447"/>
      <c r="F46" s="2447"/>
      <c r="G46" s="2447"/>
      <c r="H46" s="2554"/>
      <c r="I46" s="2554"/>
      <c r="J46" s="2554"/>
      <c r="K46" s="2554"/>
      <c r="L46" s="2554"/>
      <c r="M46" s="2554"/>
      <c r="N46" s="2554"/>
      <c r="O46" s="2554"/>
      <c r="P46" s="2554"/>
      <c r="Q46" s="2554"/>
      <c r="R46" s="2554"/>
      <c r="S46" s="2554"/>
      <c r="T46" s="2554"/>
      <c r="U46" s="2554"/>
      <c r="V46" s="2554"/>
      <c r="W46" s="2554"/>
      <c r="X46" s="2554"/>
      <c r="Y46" s="2554"/>
      <c r="Z46" s="2554"/>
      <c r="AA46" s="2554"/>
      <c r="AB46" s="2554"/>
      <c r="AC46" s="2554"/>
      <c r="AD46" s="2554"/>
      <c r="AE46" s="2554"/>
      <c r="AF46" s="2554"/>
      <c r="AG46" s="2554"/>
      <c r="AH46" s="2554"/>
      <c r="AI46" s="2554"/>
      <c r="AJ46" s="2554"/>
      <c r="AK46" s="2554"/>
      <c r="AL46" s="2554"/>
      <c r="AM46" s="2554"/>
      <c r="AN46" s="2554"/>
      <c r="AO46" s="2554"/>
      <c r="AP46" s="2554"/>
      <c r="AQ46" s="2554"/>
    </row>
    <row r="47" spans="5:43" ht="15" customHeight="1">
      <c r="E47" s="2447" t="s">
        <v>5301</v>
      </c>
      <c r="F47" s="2447"/>
      <c r="G47" s="2447"/>
      <c r="H47" s="2963"/>
      <c r="I47" s="2963"/>
      <c r="J47" s="2963"/>
      <c r="K47" s="2963"/>
      <c r="L47" s="2963"/>
      <c r="M47" s="2963"/>
      <c r="N47" s="2963"/>
      <c r="O47" s="2963"/>
      <c r="P47" s="2963"/>
      <c r="Q47" s="2963"/>
      <c r="R47" s="2963"/>
      <c r="S47" s="2963"/>
      <c r="T47" s="2963"/>
      <c r="U47" s="2963"/>
      <c r="V47" s="2963"/>
      <c r="W47" s="2963"/>
      <c r="X47" s="2963"/>
      <c r="Y47" s="2963"/>
      <c r="Z47" s="2963"/>
      <c r="AA47" s="2963"/>
      <c r="AB47" s="2963"/>
      <c r="AC47" s="2963"/>
      <c r="AD47" s="2963"/>
      <c r="AE47" s="2963"/>
      <c r="AF47" s="2963"/>
      <c r="AG47" s="2963"/>
      <c r="AH47" s="2963"/>
      <c r="AI47" s="2963"/>
      <c r="AJ47" s="2963"/>
      <c r="AK47" s="2963"/>
      <c r="AL47" s="2963"/>
      <c r="AM47" s="2963"/>
      <c r="AN47" s="2963"/>
      <c r="AO47" s="2963"/>
      <c r="AP47" s="2963"/>
      <c r="AQ47" s="2963"/>
    </row>
    <row r="48" spans="5:43" ht="15" customHeight="1">
      <c r="E48" s="2661" t="s">
        <v>5302</v>
      </c>
      <c r="F48" s="2616"/>
      <c r="G48" s="3089"/>
      <c r="H48" s="3086"/>
      <c r="I48" s="3086"/>
      <c r="J48" s="3086"/>
      <c r="K48" s="3086"/>
      <c r="L48" s="3086"/>
      <c r="M48" s="3086"/>
      <c r="N48" s="3086"/>
      <c r="O48" s="3086"/>
      <c r="P48" s="3086"/>
      <c r="Q48" s="3086"/>
      <c r="R48" s="3086"/>
      <c r="S48" s="3086"/>
      <c r="T48" s="3086"/>
      <c r="U48" s="3086"/>
      <c r="V48" s="3086"/>
      <c r="W48" s="3086"/>
      <c r="X48" s="3086"/>
      <c r="Y48" s="3086"/>
      <c r="Z48" s="3086"/>
      <c r="AA48" s="3086">
        <v>1596653008.3636904</v>
      </c>
      <c r="AB48" s="3086">
        <v>1777814920.3190048</v>
      </c>
      <c r="AC48" s="3086">
        <v>1801206899.4109812</v>
      </c>
      <c r="AD48" s="3086">
        <v>1845308651.4107642</v>
      </c>
      <c r="AE48" s="3086">
        <v>1886551871.0287106</v>
      </c>
      <c r="AF48" s="3086">
        <v>1953554291.4014804</v>
      </c>
      <c r="AG48" s="3086">
        <v>2021492947.9721861</v>
      </c>
      <c r="AH48" s="3086">
        <v>2119143898.4309671</v>
      </c>
      <c r="AI48" s="3086">
        <v>2215965067.3373799</v>
      </c>
      <c r="AJ48" s="3086">
        <v>2308089307.9834294</v>
      </c>
      <c r="AK48" s="3086">
        <v>2392366253.7077799</v>
      </c>
      <c r="AL48" s="3086">
        <v>2493200161.5342889</v>
      </c>
      <c r="AM48" s="3086">
        <v>2614396366.4619956</v>
      </c>
      <c r="AN48" s="3086">
        <v>2725616843.4629641</v>
      </c>
      <c r="AO48" s="3086">
        <v>2847954262.2673826</v>
      </c>
      <c r="AP48" s="3086">
        <v>2884795069.2962575</v>
      </c>
      <c r="AQ48" s="3086">
        <v>3043400677.3129797</v>
      </c>
    </row>
    <row r="49" spans="1:43" ht="15" customHeight="1">
      <c r="E49" s="2642"/>
      <c r="F49" s="2521" t="s">
        <v>5303</v>
      </c>
      <c r="G49" s="2648"/>
      <c r="H49" s="3090"/>
      <c r="I49" s="3090"/>
      <c r="J49" s="3090"/>
      <c r="K49" s="3090"/>
      <c r="L49" s="3090"/>
      <c r="M49" s="3090"/>
      <c r="N49" s="3090"/>
      <c r="O49" s="3090"/>
      <c r="P49" s="3090"/>
      <c r="Q49" s="3090"/>
      <c r="R49" s="3090"/>
      <c r="S49" s="3090"/>
      <c r="T49" s="3090"/>
      <c r="U49" s="3090"/>
      <c r="V49" s="3090"/>
      <c r="W49" s="3090"/>
      <c r="X49" s="3090"/>
      <c r="Y49" s="3090"/>
      <c r="Z49" s="3090"/>
      <c r="AA49" s="3090"/>
      <c r="AB49" s="3090"/>
      <c r="AC49" s="3090"/>
      <c r="AD49" s="3090"/>
      <c r="AE49" s="3090"/>
      <c r="AF49" s="3090"/>
      <c r="AG49" s="3090"/>
      <c r="AH49" s="3090"/>
      <c r="AI49" s="3090"/>
      <c r="AJ49" s="3090"/>
      <c r="AK49" s="3090"/>
      <c r="AL49" s="3090"/>
      <c r="AM49" s="3090"/>
      <c r="AN49" s="3090"/>
      <c r="AO49" s="3090"/>
      <c r="AP49" s="3090"/>
      <c r="AQ49" s="3090"/>
    </row>
    <row r="50" spans="1:43" ht="15" customHeight="1">
      <c r="E50" s="2642" t="s">
        <v>5304</v>
      </c>
      <c r="F50" s="2521"/>
      <c r="G50" s="2648"/>
      <c r="H50" s="3090"/>
      <c r="I50" s="3090"/>
      <c r="J50" s="3090"/>
      <c r="K50" s="3090"/>
      <c r="L50" s="3090"/>
      <c r="M50" s="3090"/>
      <c r="N50" s="3090"/>
      <c r="O50" s="3090"/>
      <c r="P50" s="3090"/>
      <c r="Q50" s="3090"/>
      <c r="R50" s="3090"/>
      <c r="S50" s="3090"/>
      <c r="T50" s="3090"/>
      <c r="U50" s="3090"/>
      <c r="V50" s="3090"/>
      <c r="W50" s="3090"/>
      <c r="X50" s="3090"/>
      <c r="Y50" s="3090"/>
      <c r="Z50" s="3090"/>
      <c r="AA50" s="3090"/>
      <c r="AB50" s="3090"/>
      <c r="AC50" s="3090"/>
      <c r="AD50" s="3090"/>
      <c r="AE50" s="3090"/>
      <c r="AF50" s="3090"/>
      <c r="AG50" s="3090"/>
      <c r="AH50" s="3090"/>
      <c r="AI50" s="3090"/>
      <c r="AJ50" s="3090"/>
      <c r="AK50" s="3090"/>
      <c r="AL50" s="3090"/>
      <c r="AM50" s="3090"/>
      <c r="AN50" s="3090"/>
      <c r="AO50" s="3090"/>
      <c r="AP50" s="3090"/>
      <c r="AQ50" s="3090"/>
    </row>
    <row r="51" spans="1:43" ht="15" customHeight="1">
      <c r="E51" s="2765" t="s">
        <v>5305</v>
      </c>
      <c r="F51" s="2625"/>
      <c r="G51" s="2766"/>
      <c r="H51" s="3091"/>
      <c r="I51" s="3091"/>
      <c r="J51" s="3091"/>
      <c r="K51" s="3091"/>
      <c r="L51" s="3091"/>
      <c r="M51" s="3091"/>
      <c r="N51" s="3091"/>
      <c r="O51" s="3091"/>
      <c r="P51" s="3091"/>
      <c r="Q51" s="3091"/>
      <c r="R51" s="3091"/>
      <c r="S51" s="3091"/>
      <c r="T51" s="3091"/>
      <c r="U51" s="3091"/>
      <c r="V51" s="3091"/>
      <c r="W51" s="3091"/>
      <c r="X51" s="3091"/>
      <c r="Y51" s="3091"/>
      <c r="Z51" s="3091"/>
      <c r="AA51" s="3091"/>
      <c r="AB51" s="3091"/>
      <c r="AC51" s="3091"/>
      <c r="AD51" s="3091"/>
      <c r="AE51" s="3091"/>
      <c r="AF51" s="3091"/>
      <c r="AG51" s="3091"/>
      <c r="AH51" s="3091"/>
      <c r="AI51" s="3091"/>
      <c r="AJ51" s="3091"/>
      <c r="AK51" s="3091"/>
      <c r="AL51" s="3091"/>
      <c r="AM51" s="3091"/>
      <c r="AN51" s="3091"/>
      <c r="AO51" s="3091"/>
      <c r="AP51" s="3091"/>
      <c r="AQ51" s="3091"/>
    </row>
    <row r="52" spans="1:43" ht="15" customHeight="1">
      <c r="E52" s="3092" t="s">
        <v>5262</v>
      </c>
      <c r="F52" s="3093"/>
      <c r="G52" s="3094"/>
      <c r="H52" s="3095"/>
      <c r="I52" s="3095"/>
      <c r="J52" s="3095"/>
      <c r="K52" s="3095"/>
      <c r="L52" s="3095"/>
      <c r="M52" s="3095"/>
      <c r="N52" s="3095"/>
      <c r="O52" s="3095"/>
      <c r="P52" s="3095"/>
      <c r="Q52" s="3095"/>
      <c r="R52" s="3095"/>
      <c r="S52" s="3095"/>
      <c r="T52" s="3095"/>
      <c r="U52" s="3095"/>
      <c r="V52" s="3095"/>
      <c r="W52" s="3095"/>
      <c r="X52" s="3095"/>
      <c r="Y52" s="3095"/>
      <c r="Z52" s="3095"/>
      <c r="AA52" s="3095"/>
      <c r="AB52" s="3095"/>
      <c r="AC52" s="3095"/>
      <c r="AD52" s="3095"/>
      <c r="AE52" s="3095"/>
      <c r="AF52" s="3095"/>
      <c r="AG52" s="3095"/>
      <c r="AH52" s="3095"/>
      <c r="AI52" s="3095"/>
      <c r="AJ52" s="3095"/>
      <c r="AK52" s="3095"/>
      <c r="AL52" s="3095"/>
      <c r="AM52" s="3095"/>
      <c r="AN52" s="3095"/>
      <c r="AO52" s="3095"/>
      <c r="AP52" s="3095"/>
      <c r="AQ52" s="3095"/>
    </row>
    <row r="53" spans="1:43" ht="15" customHeight="1">
      <c r="D53" s="3021"/>
      <c r="H53" s="2554"/>
      <c r="I53" s="2554"/>
      <c r="J53" s="2554"/>
      <c r="K53" s="2554"/>
      <c r="L53" s="2554"/>
      <c r="M53" s="2554"/>
      <c r="N53" s="2554"/>
      <c r="O53" s="2554"/>
      <c r="P53" s="2554"/>
      <c r="Q53" s="2554"/>
      <c r="R53" s="2554"/>
      <c r="S53" s="2554"/>
      <c r="T53" s="2554"/>
      <c r="U53" s="2554"/>
      <c r="V53" s="2554"/>
      <c r="W53" s="2554"/>
      <c r="X53" s="2554"/>
      <c r="Y53" s="2554"/>
      <c r="Z53" s="2554"/>
      <c r="AA53" s="2554"/>
      <c r="AB53" s="2554"/>
      <c r="AC53" s="2554"/>
      <c r="AD53" s="2554"/>
      <c r="AE53" s="2554"/>
      <c r="AF53" s="2554"/>
      <c r="AG53" s="2554"/>
      <c r="AH53" s="2554"/>
      <c r="AI53" s="2554"/>
      <c r="AJ53" s="2554"/>
      <c r="AK53" s="2554"/>
      <c r="AL53" s="2554"/>
      <c r="AM53" s="2554"/>
      <c r="AN53" s="2554"/>
      <c r="AO53" s="2554"/>
      <c r="AP53" s="2554"/>
      <c r="AQ53" s="2554"/>
    </row>
    <row r="54" spans="1:43" ht="15" customHeight="1">
      <c r="H54" s="2554"/>
      <c r="I54" s="2554"/>
      <c r="J54" s="2554"/>
      <c r="K54" s="2554"/>
      <c r="L54" s="2554"/>
      <c r="M54" s="2554"/>
      <c r="N54" s="2554"/>
      <c r="O54" s="2554"/>
      <c r="P54" s="2554"/>
      <c r="Q54" s="2554"/>
      <c r="R54" s="2554"/>
      <c r="S54" s="2554"/>
      <c r="T54" s="2554"/>
      <c r="U54" s="2554"/>
      <c r="V54" s="2554"/>
      <c r="W54" s="2554"/>
      <c r="X54" s="2554"/>
      <c r="Y54" s="2554"/>
      <c r="Z54" s="2554"/>
      <c r="AA54" s="2554"/>
      <c r="AB54" s="2554"/>
      <c r="AC54" s="2554"/>
      <c r="AD54" s="2554"/>
      <c r="AE54" s="2554"/>
      <c r="AF54" s="2554"/>
      <c r="AG54" s="2554"/>
      <c r="AH54" s="2554"/>
      <c r="AI54" s="2554"/>
      <c r="AJ54" s="2554"/>
      <c r="AK54" s="2554"/>
      <c r="AL54" s="2554"/>
      <c r="AM54" s="2554"/>
      <c r="AN54" s="2554"/>
      <c r="AO54" s="2554"/>
      <c r="AP54" s="2554"/>
      <c r="AQ54" s="2554"/>
    </row>
    <row r="55" spans="1:43" ht="15" customHeight="1">
      <c r="H55" s="2554"/>
      <c r="I55" s="2554"/>
      <c r="J55" s="2554"/>
      <c r="K55" s="2554"/>
      <c r="L55" s="2554"/>
      <c r="M55" s="2554"/>
      <c r="N55" s="2554"/>
      <c r="O55" s="2554"/>
      <c r="P55" s="2554"/>
      <c r="Q55" s="2554"/>
      <c r="R55" s="2554"/>
      <c r="S55" s="2554"/>
      <c r="T55" s="2554"/>
      <c r="U55" s="2554"/>
      <c r="V55" s="2554"/>
      <c r="W55" s="2554"/>
      <c r="X55" s="2554"/>
      <c r="Y55" s="2554"/>
      <c r="Z55" s="2554"/>
      <c r="AA55" s="2554"/>
      <c r="AB55" s="2554"/>
      <c r="AC55" s="2554"/>
      <c r="AD55" s="2554"/>
      <c r="AE55" s="2554"/>
      <c r="AF55" s="2554"/>
      <c r="AG55" s="2554"/>
      <c r="AH55" s="2554"/>
      <c r="AI55" s="2554"/>
      <c r="AJ55" s="2554"/>
      <c r="AK55" s="2554"/>
      <c r="AL55" s="2554"/>
      <c r="AM55" s="2554"/>
      <c r="AN55" s="2554"/>
      <c r="AO55" s="2554"/>
      <c r="AP55" s="2554"/>
      <c r="AQ55" s="2554"/>
    </row>
    <row r="56" spans="1:43" ht="15" customHeight="1">
      <c r="H56" s="2554"/>
      <c r="I56" s="2554"/>
      <c r="J56" s="2554"/>
      <c r="K56" s="2554"/>
      <c r="L56" s="2554"/>
      <c r="M56" s="2554"/>
      <c r="N56" s="2554"/>
      <c r="O56" s="2554"/>
      <c r="P56" s="2554"/>
      <c r="Q56" s="2554"/>
      <c r="R56" s="2554"/>
      <c r="S56" s="2554"/>
      <c r="T56" s="2554"/>
      <c r="U56" s="2554"/>
      <c r="V56" s="2554"/>
      <c r="W56" s="2554"/>
      <c r="X56" s="2554"/>
      <c r="Y56" s="2554"/>
      <c r="Z56" s="2554"/>
      <c r="AA56" s="2554"/>
      <c r="AB56" s="2554"/>
      <c r="AC56" s="2554"/>
      <c r="AD56" s="2554"/>
      <c r="AE56" s="2554"/>
      <c r="AF56" s="2554"/>
      <c r="AG56" s="2554"/>
      <c r="AH56" s="2554"/>
      <c r="AI56" s="2554"/>
      <c r="AJ56" s="2554"/>
      <c r="AK56" s="2554"/>
      <c r="AL56" s="2554"/>
      <c r="AM56" s="2554"/>
      <c r="AN56" s="2554"/>
      <c r="AO56" s="2554"/>
      <c r="AP56" s="2554"/>
      <c r="AQ56" s="2554"/>
    </row>
    <row r="57" spans="1:43" ht="18">
      <c r="D57" s="2447"/>
      <c r="E57" s="2989" t="s">
        <v>1717</v>
      </c>
      <c r="G57" s="2447"/>
      <c r="H57" s="2963"/>
      <c r="I57" s="2963"/>
      <c r="J57" s="2963"/>
      <c r="K57" s="2963"/>
      <c r="L57" s="2963"/>
      <c r="M57" s="2963"/>
      <c r="N57" s="2963"/>
      <c r="O57" s="2963"/>
      <c r="P57" s="2963"/>
      <c r="Q57" s="2963"/>
      <c r="R57" s="2963"/>
      <c r="S57" s="2963"/>
      <c r="T57" s="2963"/>
      <c r="U57" s="2963"/>
      <c r="V57" s="2963"/>
      <c r="W57" s="2963"/>
      <c r="X57" s="2963"/>
      <c r="Y57" s="2963"/>
      <c r="Z57" s="2963"/>
      <c r="AA57" s="2963"/>
      <c r="AB57" s="2963"/>
      <c r="AC57" s="2963"/>
      <c r="AD57" s="2963"/>
      <c r="AE57" s="2963"/>
      <c r="AF57" s="2963"/>
      <c r="AG57" s="2963"/>
      <c r="AH57" s="2963"/>
      <c r="AI57" s="2963"/>
      <c r="AJ57" s="2963"/>
      <c r="AK57" s="2963"/>
      <c r="AL57" s="2963"/>
      <c r="AM57" s="2963"/>
      <c r="AN57" s="2963"/>
      <c r="AO57" s="2963"/>
      <c r="AP57" s="2963"/>
      <c r="AQ57" s="2963"/>
    </row>
    <row r="58" spans="1:43" ht="18">
      <c r="D58" s="2447"/>
      <c r="E58" s="2989" t="s">
        <v>1718</v>
      </c>
      <c r="G58" s="2447"/>
      <c r="H58" s="2963"/>
      <c r="I58" s="2963"/>
      <c r="J58" s="2963"/>
      <c r="K58" s="2963"/>
      <c r="L58" s="2963"/>
      <c r="M58" s="2963"/>
      <c r="N58" s="2963"/>
      <c r="O58" s="2963"/>
      <c r="P58" s="2963"/>
      <c r="Q58" s="2963"/>
      <c r="R58" s="2963"/>
      <c r="S58" s="2963"/>
      <c r="T58" s="2963"/>
      <c r="U58" s="2963"/>
      <c r="V58" s="2963"/>
      <c r="W58" s="2963"/>
      <c r="X58" s="2963"/>
      <c r="Y58" s="2963"/>
      <c r="Z58" s="2963"/>
      <c r="AA58" s="2963"/>
      <c r="AB58" s="2963"/>
      <c r="AC58" s="2963"/>
      <c r="AD58" s="2963"/>
      <c r="AE58" s="2963"/>
      <c r="AF58" s="2963"/>
      <c r="AG58" s="2963"/>
      <c r="AH58" s="2963"/>
      <c r="AI58" s="2963"/>
      <c r="AJ58" s="2963"/>
      <c r="AK58" s="2963"/>
      <c r="AL58" s="2963"/>
      <c r="AM58" s="2963"/>
      <c r="AN58" s="2963"/>
      <c r="AO58" s="2963"/>
      <c r="AP58" s="2963"/>
      <c r="AQ58" s="2963"/>
    </row>
    <row r="59" spans="1:43" ht="18">
      <c r="D59" s="2447"/>
      <c r="E59" s="2991" t="s">
        <v>5231</v>
      </c>
      <c r="G59" s="2447"/>
      <c r="H59" s="2963"/>
      <c r="I59" s="2963"/>
      <c r="J59" s="2963"/>
      <c r="K59" s="2963"/>
      <c r="L59" s="2963"/>
      <c r="M59" s="2963"/>
      <c r="N59" s="2963"/>
      <c r="O59" s="2963"/>
      <c r="P59" s="2963"/>
      <c r="Q59" s="2963"/>
      <c r="R59" s="2963"/>
      <c r="S59" s="2963"/>
      <c r="T59" s="2963"/>
      <c r="U59" s="2963"/>
      <c r="V59" s="2963"/>
      <c r="W59" s="2963"/>
      <c r="X59" s="2963"/>
      <c r="Y59" s="2963"/>
      <c r="Z59" s="2963"/>
      <c r="AA59" s="2963"/>
      <c r="AB59" s="2963"/>
      <c r="AC59" s="2963"/>
      <c r="AD59" s="2963"/>
      <c r="AE59" s="2963"/>
      <c r="AF59" s="2963"/>
      <c r="AG59" s="2963"/>
      <c r="AH59" s="2963"/>
      <c r="AI59" s="2963"/>
      <c r="AJ59" s="2963"/>
      <c r="AK59" s="2963"/>
      <c r="AL59" s="2963"/>
      <c r="AM59" s="2963"/>
      <c r="AN59" s="2963"/>
      <c r="AO59" s="2963"/>
      <c r="AP59" s="2963"/>
      <c r="AQ59" s="2963"/>
    </row>
    <row r="60" spans="1:43" ht="18">
      <c r="E60" s="2989" t="s">
        <v>5306</v>
      </c>
      <c r="F60" s="2447"/>
      <c r="G60" s="2447"/>
      <c r="H60" s="2963"/>
      <c r="I60" s="2963"/>
      <c r="J60" s="2963"/>
      <c r="K60" s="2963"/>
      <c r="L60" s="2963"/>
      <c r="M60" s="2963"/>
      <c r="N60" s="2963"/>
      <c r="O60" s="2963"/>
      <c r="P60" s="2963"/>
      <c r="Q60" s="2963"/>
      <c r="R60" s="2963"/>
      <c r="S60" s="2963"/>
      <c r="T60" s="2963"/>
      <c r="U60" s="2963"/>
      <c r="V60" s="2963"/>
      <c r="W60" s="2963"/>
      <c r="X60" s="2963"/>
      <c r="Y60" s="2963"/>
      <c r="Z60" s="2963"/>
      <c r="AA60" s="2963"/>
      <c r="AB60" s="2963"/>
      <c r="AC60" s="2963"/>
      <c r="AD60" s="2963"/>
      <c r="AE60" s="2963"/>
      <c r="AF60" s="2963"/>
      <c r="AG60" s="2963"/>
      <c r="AH60" s="2963"/>
      <c r="AI60" s="2963"/>
      <c r="AJ60" s="2963"/>
      <c r="AK60" s="2963"/>
      <c r="AL60" s="2963"/>
      <c r="AM60" s="2963"/>
      <c r="AN60" s="2963"/>
      <c r="AO60" s="2963"/>
      <c r="AP60" s="2963"/>
      <c r="AQ60" s="2963"/>
    </row>
    <row r="61" spans="1:43" ht="15" customHeight="1">
      <c r="F61" s="2447"/>
      <c r="G61" s="2447"/>
      <c r="H61" s="2963"/>
      <c r="I61" s="2963"/>
      <c r="J61" s="2963"/>
      <c r="K61" s="2963"/>
      <c r="L61" s="2963"/>
      <c r="M61" s="2963"/>
      <c r="N61" s="2963"/>
      <c r="O61" s="2963"/>
      <c r="P61" s="2963"/>
      <c r="Q61" s="2963"/>
      <c r="R61" s="2963"/>
      <c r="S61" s="2963"/>
      <c r="T61" s="2963"/>
      <c r="U61" s="2963"/>
      <c r="V61" s="2963"/>
      <c r="W61" s="2963"/>
      <c r="X61" s="2963"/>
      <c r="Y61" s="2963"/>
      <c r="Z61" s="2963"/>
      <c r="AA61" s="2963"/>
      <c r="AB61" s="2963"/>
      <c r="AC61" s="2963"/>
      <c r="AD61" s="2963"/>
      <c r="AE61" s="2963"/>
      <c r="AF61" s="2963"/>
      <c r="AG61" s="2963"/>
      <c r="AH61" s="2963"/>
      <c r="AI61" s="2963"/>
      <c r="AJ61" s="2963"/>
      <c r="AK61" s="2963"/>
      <c r="AL61" s="2963"/>
      <c r="AM61" s="2963"/>
      <c r="AN61" s="2963"/>
      <c r="AO61" s="2963"/>
      <c r="AP61" s="2963"/>
      <c r="AQ61" s="2963"/>
    </row>
    <row r="62" spans="1:43" ht="15" customHeight="1">
      <c r="E62" s="2813"/>
      <c r="F62" s="3022"/>
      <c r="G62" s="3022"/>
      <c r="H62" s="3096"/>
      <c r="I62" s="3096"/>
      <c r="J62" s="3096"/>
      <c r="K62" s="3096"/>
      <c r="L62" s="3096"/>
      <c r="M62" s="3096"/>
      <c r="N62" s="3096"/>
      <c r="O62" s="3096"/>
      <c r="P62" s="3096"/>
      <c r="Q62" s="3096"/>
      <c r="R62" s="3096"/>
      <c r="S62" s="3096"/>
      <c r="T62" s="3096"/>
      <c r="U62" s="3096"/>
      <c r="V62" s="3096"/>
      <c r="W62" s="3096"/>
      <c r="X62" s="3096"/>
      <c r="Y62" s="3096"/>
      <c r="Z62" s="3096"/>
      <c r="AA62" s="3096" t="s">
        <v>22</v>
      </c>
      <c r="AB62" s="3096" t="s">
        <v>22</v>
      </c>
      <c r="AC62" s="3096" t="s">
        <v>22</v>
      </c>
      <c r="AD62" s="3096" t="s">
        <v>22</v>
      </c>
      <c r="AE62" s="3096" t="s">
        <v>22</v>
      </c>
      <c r="AF62" s="3096" t="s">
        <v>22</v>
      </c>
      <c r="AG62" s="3096" t="s">
        <v>22</v>
      </c>
      <c r="AH62" s="3096" t="s">
        <v>22</v>
      </c>
      <c r="AI62" s="3096" t="s">
        <v>22</v>
      </c>
      <c r="AJ62" s="3096" t="s">
        <v>22</v>
      </c>
      <c r="AK62" s="3096" t="s">
        <v>22</v>
      </c>
      <c r="AL62" s="3096" t="s">
        <v>22</v>
      </c>
      <c r="AM62" s="3096" t="s">
        <v>22</v>
      </c>
      <c r="AN62" s="3096" t="s">
        <v>22</v>
      </c>
      <c r="AO62" s="3096" t="s">
        <v>22</v>
      </c>
      <c r="AP62" s="3096" t="s">
        <v>22</v>
      </c>
      <c r="AQ62" s="3096" t="s">
        <v>22</v>
      </c>
    </row>
    <row r="63" spans="1:43" s="2981" customFormat="1" ht="15" customHeight="1">
      <c r="A63" s="2522"/>
      <c r="B63" s="2522"/>
      <c r="C63" s="2447"/>
      <c r="D63" s="2990"/>
      <c r="E63" s="3024" t="s">
        <v>5111</v>
      </c>
      <c r="F63" s="3025"/>
      <c r="G63" s="3097"/>
      <c r="H63" s="3098"/>
      <c r="I63" s="3098"/>
      <c r="J63" s="3098"/>
      <c r="K63" s="3098"/>
      <c r="L63" s="3098"/>
      <c r="M63" s="3098"/>
      <c r="N63" s="3098"/>
      <c r="O63" s="3098"/>
      <c r="P63" s="3098"/>
      <c r="Q63" s="3098"/>
      <c r="R63" s="3098"/>
      <c r="S63" s="3098"/>
      <c r="T63" s="3098"/>
      <c r="U63" s="3098"/>
      <c r="V63" s="3098"/>
      <c r="W63" s="3098"/>
      <c r="X63" s="3098"/>
      <c r="Y63" s="3098"/>
      <c r="Z63" s="3098"/>
      <c r="AA63" s="3098">
        <v>2014</v>
      </c>
      <c r="AB63" s="3098">
        <v>2015</v>
      </c>
      <c r="AC63" s="3098">
        <v>2016</v>
      </c>
      <c r="AD63" s="3098">
        <v>2017</v>
      </c>
      <c r="AE63" s="3098">
        <v>2018</v>
      </c>
      <c r="AF63" s="3098">
        <v>2019</v>
      </c>
      <c r="AG63" s="3098">
        <v>2020</v>
      </c>
      <c r="AH63" s="3098">
        <v>2021</v>
      </c>
      <c r="AI63" s="3098">
        <v>2022</v>
      </c>
      <c r="AJ63" s="3098">
        <v>2023</v>
      </c>
      <c r="AK63" s="3098">
        <v>2024</v>
      </c>
      <c r="AL63" s="3098">
        <v>2025</v>
      </c>
      <c r="AM63" s="3098">
        <v>2026</v>
      </c>
      <c r="AN63" s="3098">
        <v>2027</v>
      </c>
      <c r="AO63" s="3098">
        <v>2028</v>
      </c>
      <c r="AP63" s="3098">
        <v>2029</v>
      </c>
      <c r="AQ63" s="3098">
        <v>2030</v>
      </c>
    </row>
    <row r="64" spans="1:43" ht="15" customHeight="1">
      <c r="E64" s="3027"/>
      <c r="F64" s="2616" t="s">
        <v>3405</v>
      </c>
      <c r="G64" s="2817"/>
      <c r="H64" s="3099"/>
      <c r="I64" s="3099"/>
      <c r="J64" s="3099"/>
      <c r="K64" s="3099"/>
      <c r="L64" s="3099"/>
      <c r="M64" s="3099"/>
      <c r="N64" s="3099"/>
      <c r="O64" s="3099"/>
      <c r="P64" s="3099"/>
      <c r="Q64" s="3099"/>
      <c r="R64" s="3099"/>
      <c r="S64" s="3099"/>
      <c r="T64" s="3099"/>
      <c r="U64" s="3099"/>
      <c r="V64" s="3099"/>
      <c r="W64" s="3099"/>
      <c r="X64" s="3099"/>
      <c r="Y64" s="3099"/>
      <c r="Z64" s="3099"/>
      <c r="AA64" s="3099">
        <v>140777349.31661177</v>
      </c>
      <c r="AB64" s="3099">
        <v>160038319.68502387</v>
      </c>
      <c r="AC64" s="3099">
        <v>158112960.28890356</v>
      </c>
      <c r="AD64" s="3099">
        <v>151860063.72593334</v>
      </c>
      <c r="AE64" s="3099">
        <v>147983974.24201652</v>
      </c>
      <c r="AF64" s="3099">
        <v>149173401.27307507</v>
      </c>
      <c r="AG64" s="3099">
        <v>152522209.92235184</v>
      </c>
      <c r="AH64" s="3099">
        <v>154673683.37445414</v>
      </c>
      <c r="AI64" s="3099">
        <v>157663165.06024897</v>
      </c>
      <c r="AJ64" s="3099">
        <v>160238551.70361319</v>
      </c>
      <c r="AK64" s="3099">
        <v>162826759.03598699</v>
      </c>
      <c r="AL64" s="3099">
        <v>168815532.39334816</v>
      </c>
      <c r="AM64" s="3099">
        <v>172664626.19155693</v>
      </c>
      <c r="AN64" s="3099">
        <v>173947770.40486461</v>
      </c>
      <c r="AO64" s="3099">
        <v>174657184.05094817</v>
      </c>
      <c r="AP64" s="3099">
        <v>174314329.74351892</v>
      </c>
      <c r="AQ64" s="3099">
        <v>174273190.30800381</v>
      </c>
    </row>
    <row r="65" spans="5:43" ht="15" customHeight="1">
      <c r="E65" s="3012"/>
      <c r="F65" s="2521" t="s">
        <v>2950</v>
      </c>
      <c r="G65" s="2648"/>
      <c r="H65" s="3100"/>
      <c r="I65" s="3100"/>
      <c r="J65" s="3100"/>
      <c r="K65" s="3100"/>
      <c r="L65" s="3100"/>
      <c r="M65" s="3100"/>
      <c r="N65" s="3100"/>
      <c r="O65" s="3100"/>
      <c r="P65" s="3100"/>
      <c r="Q65" s="3100"/>
      <c r="R65" s="3100"/>
      <c r="S65" s="3100"/>
      <c r="T65" s="3100"/>
      <c r="U65" s="3100"/>
      <c r="V65" s="3100"/>
      <c r="W65" s="3100"/>
      <c r="X65" s="3100"/>
      <c r="Y65" s="3100"/>
      <c r="Z65" s="3100"/>
      <c r="AA65" s="3100">
        <v>534849106.93197387</v>
      </c>
      <c r="AB65" s="3100">
        <v>553015844.35580552</v>
      </c>
      <c r="AC65" s="3100">
        <v>565649625.28536534</v>
      </c>
      <c r="AD65" s="3100">
        <v>596407510.36791492</v>
      </c>
      <c r="AE65" s="3100">
        <v>625756079.54211247</v>
      </c>
      <c r="AF65" s="3100">
        <v>654250168.04327226</v>
      </c>
      <c r="AG65" s="3100">
        <v>718893098.63486969</v>
      </c>
      <c r="AH65" s="3100">
        <v>787254655.78381336</v>
      </c>
      <c r="AI65" s="3100">
        <v>856737505.87842727</v>
      </c>
      <c r="AJ65" s="3100">
        <v>932680685.72534716</v>
      </c>
      <c r="AK65" s="3100">
        <v>996921111.99952114</v>
      </c>
      <c r="AL65" s="3100">
        <v>1059437347.0133874</v>
      </c>
      <c r="AM65" s="3100">
        <v>1129933910.1047909</v>
      </c>
      <c r="AN65" s="3100">
        <v>1175692935.148303</v>
      </c>
      <c r="AO65" s="3100">
        <v>1205830415.5809298</v>
      </c>
      <c r="AP65" s="3100">
        <v>1192325465.2804432</v>
      </c>
      <c r="AQ65" s="3100">
        <v>1222503490.4332926</v>
      </c>
    </row>
    <row r="66" spans="5:43" ht="15" customHeight="1">
      <c r="E66" s="3012"/>
      <c r="F66" s="2521" t="s">
        <v>2951</v>
      </c>
      <c r="G66" s="2648"/>
      <c r="H66" s="3100"/>
      <c r="I66" s="3100"/>
      <c r="J66" s="3100"/>
      <c r="K66" s="3100"/>
      <c r="L66" s="3100"/>
      <c r="M66" s="3100"/>
      <c r="N66" s="3100"/>
      <c r="O66" s="3100"/>
      <c r="P66" s="3100"/>
      <c r="Q66" s="3100"/>
      <c r="R66" s="3100"/>
      <c r="S66" s="3100"/>
      <c r="T66" s="3100"/>
      <c r="U66" s="3100"/>
      <c r="V66" s="3100"/>
      <c r="W66" s="3100"/>
      <c r="X66" s="3100"/>
      <c r="Y66" s="3100"/>
      <c r="Z66" s="3100"/>
      <c r="AA66" s="3100">
        <v>134519223.14072874</v>
      </c>
      <c r="AB66" s="3100">
        <v>153903215.19933873</v>
      </c>
      <c r="AC66" s="3100">
        <v>141619272.39394331</v>
      </c>
      <c r="AD66" s="3100">
        <v>137424243.99162051</v>
      </c>
      <c r="AE66" s="3100">
        <v>137829203.93099752</v>
      </c>
      <c r="AF66" s="3100">
        <v>133720492.26845613</v>
      </c>
      <c r="AG66" s="3100">
        <v>125840100.96710236</v>
      </c>
      <c r="AH66" s="3100">
        <v>124958829.59480514</v>
      </c>
      <c r="AI66" s="3100">
        <v>127389642.28326347</v>
      </c>
      <c r="AJ66" s="3100">
        <v>130474747.95883799</v>
      </c>
      <c r="AK66" s="3100">
        <v>131554027.3920379</v>
      </c>
      <c r="AL66" s="3100">
        <v>131772135.92689177</v>
      </c>
      <c r="AM66" s="3100">
        <v>142223734.54384929</v>
      </c>
      <c r="AN66" s="3100">
        <v>149088757.79252949</v>
      </c>
      <c r="AO66" s="3100">
        <v>153204836.35834169</v>
      </c>
      <c r="AP66" s="3100">
        <v>136592776.0598934</v>
      </c>
      <c r="AQ66" s="3100">
        <v>164861157.30194086</v>
      </c>
    </row>
    <row r="67" spans="5:43" ht="15" customHeight="1">
      <c r="E67" s="3012"/>
      <c r="F67" s="2521" t="s">
        <v>2963</v>
      </c>
      <c r="G67" s="2648"/>
      <c r="H67" s="3100"/>
      <c r="I67" s="3100"/>
      <c r="J67" s="3100"/>
      <c r="K67" s="3100"/>
      <c r="L67" s="3100"/>
      <c r="M67" s="3100"/>
      <c r="N67" s="3100"/>
      <c r="O67" s="3100"/>
      <c r="P67" s="3100"/>
      <c r="Q67" s="3100"/>
      <c r="R67" s="3100"/>
      <c r="S67" s="3100"/>
      <c r="T67" s="3100"/>
      <c r="U67" s="3100"/>
      <c r="V67" s="3100"/>
      <c r="W67" s="3100"/>
      <c r="X67" s="3100"/>
      <c r="Y67" s="3100"/>
      <c r="Z67" s="3100"/>
      <c r="AA67" s="3100">
        <v>0</v>
      </c>
      <c r="AB67" s="3100">
        <v>0</v>
      </c>
      <c r="AC67" s="3100">
        <v>0</v>
      </c>
      <c r="AD67" s="3100">
        <v>0</v>
      </c>
      <c r="AE67" s="3100">
        <v>0</v>
      </c>
      <c r="AF67" s="3100">
        <v>0</v>
      </c>
      <c r="AG67" s="3100">
        <v>0</v>
      </c>
      <c r="AH67" s="3100">
        <v>0</v>
      </c>
      <c r="AI67" s="3100">
        <v>0</v>
      </c>
      <c r="AJ67" s="3100">
        <v>0</v>
      </c>
      <c r="AK67" s="3100">
        <v>0</v>
      </c>
      <c r="AL67" s="3100">
        <v>0</v>
      </c>
      <c r="AM67" s="3100">
        <v>0</v>
      </c>
      <c r="AN67" s="3100">
        <v>0</v>
      </c>
      <c r="AO67" s="3100">
        <v>0</v>
      </c>
      <c r="AP67" s="3100">
        <v>0</v>
      </c>
      <c r="AQ67" s="3100">
        <v>0</v>
      </c>
    </row>
    <row r="68" spans="5:43" ht="15" customHeight="1">
      <c r="E68" s="3012"/>
      <c r="F68" s="2521" t="s">
        <v>901</v>
      </c>
      <c r="G68" s="2648"/>
      <c r="H68" s="3100"/>
      <c r="I68" s="3100"/>
      <c r="J68" s="3100"/>
      <c r="K68" s="3100"/>
      <c r="L68" s="3100"/>
      <c r="M68" s="3100"/>
      <c r="N68" s="3100"/>
      <c r="O68" s="3100"/>
      <c r="P68" s="3100"/>
      <c r="Q68" s="3100"/>
      <c r="R68" s="3100"/>
      <c r="S68" s="3100"/>
      <c r="T68" s="3100"/>
      <c r="U68" s="3100"/>
      <c r="V68" s="3100"/>
      <c r="W68" s="3100"/>
      <c r="X68" s="3100"/>
      <c r="Y68" s="3100"/>
      <c r="Z68" s="3100"/>
      <c r="AA68" s="3100">
        <v>250035907.84161937</v>
      </c>
      <c r="AB68" s="3100">
        <v>285694336.01270741</v>
      </c>
      <c r="AC68" s="3100">
        <v>280808934.07703865</v>
      </c>
      <c r="AD68" s="3100">
        <v>283366661.96491277</v>
      </c>
      <c r="AE68" s="3100">
        <v>290498932.05376071</v>
      </c>
      <c r="AF68" s="3100">
        <v>292968421.59262264</v>
      </c>
      <c r="AG68" s="3100">
        <v>289402262.87766415</v>
      </c>
      <c r="AH68" s="3100">
        <v>293837344.15850878</v>
      </c>
      <c r="AI68" s="3100">
        <v>299035296.45769131</v>
      </c>
      <c r="AJ68" s="3100">
        <v>305051121.09811181</v>
      </c>
      <c r="AK68" s="3100">
        <v>308325424.54426759</v>
      </c>
      <c r="AL68" s="3100">
        <v>310408717.35677487</v>
      </c>
      <c r="AM68" s="3100">
        <v>326159558.95708114</v>
      </c>
      <c r="AN68" s="3100">
        <v>335953596.45845437</v>
      </c>
      <c r="AO68" s="3100">
        <v>341276903.2349245</v>
      </c>
      <c r="AP68" s="3100">
        <v>319980446.61200625</v>
      </c>
      <c r="AQ68" s="3100">
        <v>354376162.4846698</v>
      </c>
    </row>
    <row r="69" spans="5:43" ht="15" customHeight="1">
      <c r="E69" s="3012"/>
      <c r="F69" s="2521" t="s">
        <v>5265</v>
      </c>
      <c r="G69" s="2648"/>
      <c r="H69" s="3100"/>
      <c r="I69" s="3100"/>
      <c r="J69" s="3100"/>
      <c r="K69" s="3100"/>
      <c r="L69" s="3100"/>
      <c r="M69" s="3100"/>
      <c r="N69" s="3100"/>
      <c r="O69" s="3100"/>
      <c r="P69" s="3100"/>
      <c r="Q69" s="3100"/>
      <c r="R69" s="3100"/>
      <c r="S69" s="3100"/>
      <c r="T69" s="3100"/>
      <c r="U69" s="3100"/>
      <c r="V69" s="3100"/>
      <c r="W69" s="3100"/>
      <c r="X69" s="3100"/>
      <c r="Y69" s="3100"/>
      <c r="Z69" s="3100"/>
      <c r="AA69" s="3100">
        <v>140292577.99123189</v>
      </c>
      <c r="AB69" s="3100">
        <v>161517185.75771403</v>
      </c>
      <c r="AC69" s="3100">
        <v>157077485.14867207</v>
      </c>
      <c r="AD69" s="3100">
        <v>160928716.74602649</v>
      </c>
      <c r="AE69" s="3100">
        <v>170936153.05285543</v>
      </c>
      <c r="AF69" s="3100">
        <v>178308169.3642644</v>
      </c>
      <c r="AG69" s="3100">
        <v>180004524.16158366</v>
      </c>
      <c r="AH69" s="3100">
        <v>185711449.29970238</v>
      </c>
      <c r="AI69" s="3100">
        <v>189922888.20017216</v>
      </c>
      <c r="AJ69" s="3100">
        <v>194968334.98622</v>
      </c>
      <c r="AK69" s="3100">
        <v>198148826.5765681</v>
      </c>
      <c r="AL69" s="3100">
        <v>200792410.62811723</v>
      </c>
      <c r="AM69" s="3100">
        <v>212383934.63824323</v>
      </c>
      <c r="AN69" s="3100">
        <v>220547745.8127377</v>
      </c>
      <c r="AO69" s="3100">
        <v>225522124.86676309</v>
      </c>
      <c r="AP69" s="3100">
        <v>212030623.74398831</v>
      </c>
      <c r="AQ69" s="3100">
        <v>238234346.05974376</v>
      </c>
    </row>
    <row r="70" spans="5:43" ht="15" customHeight="1">
      <c r="E70" s="3012"/>
      <c r="F70" s="2521" t="s">
        <v>30</v>
      </c>
      <c r="G70" s="2648"/>
      <c r="H70" s="3100"/>
      <c r="I70" s="3100"/>
      <c r="J70" s="3100"/>
      <c r="K70" s="3100"/>
      <c r="L70" s="3100"/>
      <c r="M70" s="3100"/>
      <c r="N70" s="3100"/>
      <c r="O70" s="3100"/>
      <c r="P70" s="3100"/>
      <c r="Q70" s="3100"/>
      <c r="R70" s="3100"/>
      <c r="S70" s="3100"/>
      <c r="T70" s="3100"/>
      <c r="U70" s="3100"/>
      <c r="V70" s="3100"/>
      <c r="W70" s="3100"/>
      <c r="X70" s="3100"/>
      <c r="Y70" s="3100"/>
      <c r="Z70" s="3100"/>
      <c r="AA70" s="3100">
        <v>61899292.210029066</v>
      </c>
      <c r="AB70" s="3100">
        <v>72652685.548416466</v>
      </c>
      <c r="AC70" s="3100">
        <v>71685972.912366495</v>
      </c>
      <c r="AD70" s="3100">
        <v>70083445.230881527</v>
      </c>
      <c r="AE70" s="3100">
        <v>70071751.108296007</v>
      </c>
      <c r="AF70" s="3100">
        <v>69844584.947327808</v>
      </c>
      <c r="AG70" s="3100">
        <v>60607158.85556674</v>
      </c>
      <c r="AH70" s="3100">
        <v>60589978.038532376</v>
      </c>
      <c r="AI70" s="3100">
        <v>61243570.812340543</v>
      </c>
      <c r="AJ70" s="3100">
        <v>59137578.032548696</v>
      </c>
      <c r="AK70" s="3100">
        <v>59725133.455316313</v>
      </c>
      <c r="AL70" s="3100">
        <v>65660369.13901291</v>
      </c>
      <c r="AM70" s="3100">
        <v>69082216.88828221</v>
      </c>
      <c r="AN70" s="3100">
        <v>66534409.914354637</v>
      </c>
      <c r="AO70" s="3100">
        <v>66536609.117943063</v>
      </c>
      <c r="AP70" s="3100">
        <v>61394191.548275553</v>
      </c>
      <c r="AQ70" s="3100">
        <v>50284044.116087794</v>
      </c>
    </row>
    <row r="71" spans="5:43" ht="15" customHeight="1">
      <c r="E71" s="3012"/>
      <c r="F71" s="2521" t="s">
        <v>2953</v>
      </c>
      <c r="G71" s="2648"/>
      <c r="H71" s="3100"/>
      <c r="I71" s="3100"/>
      <c r="J71" s="3100"/>
      <c r="K71" s="3100"/>
      <c r="L71" s="3100"/>
      <c r="M71" s="3100"/>
      <c r="N71" s="3100"/>
      <c r="O71" s="3100"/>
      <c r="P71" s="3100"/>
      <c r="Q71" s="3100"/>
      <c r="R71" s="3100"/>
      <c r="S71" s="3100"/>
      <c r="T71" s="3100"/>
      <c r="U71" s="3100"/>
      <c r="V71" s="3100"/>
      <c r="W71" s="3100"/>
      <c r="X71" s="3100"/>
      <c r="Y71" s="3100"/>
      <c r="Z71" s="3100"/>
      <c r="AA71" s="3100">
        <v>-5822421.7461684234</v>
      </c>
      <c r="AB71" s="3100">
        <v>-2734423.1162825413</v>
      </c>
      <c r="AC71" s="3100">
        <v>-3065506.9676734228</v>
      </c>
      <c r="AD71" s="3100">
        <v>-4049526.6700187922</v>
      </c>
      <c r="AE71" s="3100">
        <v>-3493339.1816376299</v>
      </c>
      <c r="AF71" s="3100">
        <v>-2935336.4999687243</v>
      </c>
      <c r="AG71" s="3100">
        <v>-3957520.0965828355</v>
      </c>
      <c r="AH71" s="3100">
        <v>-3484026.7333394922</v>
      </c>
      <c r="AI71" s="3100">
        <v>-3811478.2350311782</v>
      </c>
      <c r="AJ71" s="3100">
        <v>-3936989.8915919624</v>
      </c>
      <c r="AK71" s="3100">
        <v>-4168190.4201457687</v>
      </c>
      <c r="AL71" s="3100">
        <v>-4503359.9535498768</v>
      </c>
      <c r="AM71" s="3100">
        <v>-4140925.3034880087</v>
      </c>
      <c r="AN71" s="3100">
        <v>-4126517.0108647011</v>
      </c>
      <c r="AO71" s="3100">
        <v>-4351909.7712611482</v>
      </c>
      <c r="AP71" s="3100">
        <v>-5751161.9172984995</v>
      </c>
      <c r="AQ71" s="3100">
        <v>-4711217.9517962188</v>
      </c>
    </row>
    <row r="72" spans="5:43" ht="15" customHeight="1">
      <c r="E72" s="3031"/>
      <c r="F72" s="2625" t="s">
        <v>5119</v>
      </c>
      <c r="G72" s="2766"/>
      <c r="H72" s="3101"/>
      <c r="I72" s="3101"/>
      <c r="J72" s="3101"/>
      <c r="K72" s="3101"/>
      <c r="L72" s="3101"/>
      <c r="M72" s="3101"/>
      <c r="N72" s="3101"/>
      <c r="O72" s="3101"/>
      <c r="P72" s="3101"/>
      <c r="Q72" s="3101"/>
      <c r="R72" s="3101"/>
      <c r="S72" s="3101"/>
      <c r="T72" s="3101"/>
      <c r="U72" s="3101"/>
      <c r="V72" s="3101"/>
      <c r="W72" s="3101"/>
      <c r="X72" s="3101"/>
      <c r="Y72" s="3101"/>
      <c r="Z72" s="3101"/>
      <c r="AA72" s="3101">
        <v>102509059.10303491</v>
      </c>
      <c r="AB72" s="3101">
        <v>122183087.91998027</v>
      </c>
      <c r="AC72" s="3101">
        <v>129919924.72597218</v>
      </c>
      <c r="AD72" s="3101">
        <v>131666926.85215457</v>
      </c>
      <c r="AE72" s="3101">
        <v>126452182.88981459</v>
      </c>
      <c r="AF72" s="3101">
        <v>152445240.39259627</v>
      </c>
      <c r="AG72" s="3101">
        <v>163938727.93068236</v>
      </c>
      <c r="AH72" s="3101">
        <v>174965399.72881013</v>
      </c>
      <c r="AI72" s="3101">
        <v>178789165.98738697</v>
      </c>
      <c r="AJ72" s="3101">
        <v>172190472.7222591</v>
      </c>
      <c r="AK72" s="3101">
        <v>172662639.54404929</v>
      </c>
      <c r="AL72" s="3101">
        <v>185472425.01361623</v>
      </c>
      <c r="AM72" s="3101">
        <v>177378086.20607647</v>
      </c>
      <c r="AN72" s="3101">
        <v>180985400.31165981</v>
      </c>
      <c r="AO72" s="3101">
        <v>120199856.68363184</v>
      </c>
      <c r="AP72" s="3101">
        <v>214276481.30850783</v>
      </c>
      <c r="AQ72" s="3101">
        <v>169387496.65033036</v>
      </c>
    </row>
    <row r="73" spans="5:43" ht="15" customHeight="1">
      <c r="E73" s="2650" t="s">
        <v>5266</v>
      </c>
      <c r="F73" s="2624"/>
      <c r="G73" s="2766"/>
      <c r="H73" s="3088"/>
      <c r="I73" s="3088"/>
      <c r="J73" s="3088"/>
      <c r="K73" s="3088"/>
      <c r="L73" s="3088"/>
      <c r="M73" s="3088"/>
      <c r="N73" s="3088"/>
      <c r="O73" s="3088"/>
      <c r="P73" s="3088"/>
      <c r="Q73" s="3088"/>
      <c r="R73" s="3088"/>
      <c r="S73" s="3088"/>
      <c r="T73" s="3088"/>
      <c r="U73" s="3088"/>
      <c r="V73" s="3088"/>
      <c r="W73" s="3088"/>
      <c r="X73" s="3088"/>
      <c r="Y73" s="3088"/>
      <c r="Z73" s="3088"/>
      <c r="AA73" s="3088">
        <v>1359060094.7890613</v>
      </c>
      <c r="AB73" s="3088">
        <v>1506270251.3627038</v>
      </c>
      <c r="AC73" s="3088">
        <v>1501808667.864588</v>
      </c>
      <c r="AD73" s="3088">
        <v>1527688042.2094252</v>
      </c>
      <c r="AE73" s="3088">
        <v>1566034937.6382158</v>
      </c>
      <c r="AF73" s="3088">
        <v>1627775141.3816459</v>
      </c>
      <c r="AG73" s="3088">
        <v>1687250563.253238</v>
      </c>
      <c r="AH73" s="3088">
        <v>1778507313.2452869</v>
      </c>
      <c r="AI73" s="3088">
        <v>1866969756.4444997</v>
      </c>
      <c r="AJ73" s="3088">
        <v>1950804502.335346</v>
      </c>
      <c r="AK73" s="3088">
        <v>2025995732.1276016</v>
      </c>
      <c r="AL73" s="3088">
        <v>2117855577.5175989</v>
      </c>
      <c r="AM73" s="3088">
        <v>2225685142.2263923</v>
      </c>
      <c r="AN73" s="3088">
        <v>2298624098.8320389</v>
      </c>
      <c r="AO73" s="3088">
        <v>2282876020.122221</v>
      </c>
      <c r="AP73" s="3088">
        <v>2305163152.3793344</v>
      </c>
      <c r="AQ73" s="3088">
        <v>2369208669.4022737</v>
      </c>
    </row>
    <row r="74" spans="5:43" ht="15" customHeight="1">
      <c r="E74" s="2447"/>
      <c r="F74" s="2447"/>
      <c r="G74" s="2447"/>
      <c r="H74" s="2963"/>
      <c r="I74" s="2963"/>
      <c r="J74" s="2963"/>
      <c r="K74" s="2963"/>
      <c r="L74" s="2963"/>
      <c r="M74" s="2963"/>
      <c r="N74" s="2963"/>
      <c r="O74" s="2963"/>
      <c r="P74" s="2963"/>
      <c r="Q74" s="2963"/>
      <c r="R74" s="2963"/>
      <c r="S74" s="2963"/>
      <c r="T74" s="2963"/>
      <c r="U74" s="2963"/>
      <c r="V74" s="2963"/>
      <c r="W74" s="2963"/>
      <c r="X74" s="2963"/>
      <c r="Y74" s="2963"/>
      <c r="Z74" s="2963"/>
      <c r="AA74" s="2963"/>
      <c r="AB74" s="2963"/>
      <c r="AC74" s="2963"/>
      <c r="AD74" s="2963"/>
      <c r="AE74" s="2963"/>
      <c r="AF74" s="2963"/>
      <c r="AG74" s="2963"/>
      <c r="AH74" s="2963"/>
      <c r="AI74" s="2963"/>
      <c r="AJ74" s="2963"/>
      <c r="AK74" s="2963"/>
      <c r="AL74" s="2963"/>
      <c r="AM74" s="2963"/>
      <c r="AN74" s="2963"/>
      <c r="AO74" s="2963"/>
      <c r="AP74" s="2963"/>
      <c r="AQ74" s="2963"/>
    </row>
    <row r="75" spans="5:43" ht="15" customHeight="1">
      <c r="E75" s="2447" t="s">
        <v>5261</v>
      </c>
      <c r="F75" s="2447"/>
      <c r="G75" s="2447"/>
      <c r="H75" s="2963"/>
      <c r="I75" s="2963"/>
      <c r="J75" s="2963"/>
      <c r="K75" s="2963"/>
      <c r="L75" s="2963"/>
      <c r="M75" s="2963"/>
      <c r="N75" s="2963"/>
      <c r="O75" s="2963"/>
      <c r="P75" s="2963"/>
      <c r="Q75" s="2963"/>
      <c r="R75" s="2963"/>
      <c r="S75" s="2963"/>
      <c r="T75" s="2963"/>
      <c r="U75" s="2963"/>
      <c r="V75" s="2963"/>
      <c r="W75" s="2963"/>
      <c r="X75" s="2963"/>
      <c r="Y75" s="2963"/>
      <c r="Z75" s="2963"/>
      <c r="AA75" s="2963"/>
      <c r="AB75" s="2963"/>
      <c r="AC75" s="2963"/>
      <c r="AD75" s="2963"/>
      <c r="AE75" s="2963"/>
      <c r="AF75" s="2963"/>
      <c r="AG75" s="2963"/>
      <c r="AH75" s="2963"/>
      <c r="AI75" s="2963"/>
      <c r="AJ75" s="2963"/>
      <c r="AK75" s="2963"/>
      <c r="AL75" s="2963"/>
      <c r="AM75" s="2963"/>
      <c r="AN75" s="2963"/>
      <c r="AO75" s="2963"/>
      <c r="AP75" s="2963"/>
      <c r="AQ75" s="2963"/>
    </row>
    <row r="76" spans="5:43" ht="15" customHeight="1">
      <c r="H76" s="2554"/>
      <c r="I76" s="2554"/>
      <c r="J76" s="2554"/>
      <c r="K76" s="2554"/>
      <c r="L76" s="2554"/>
      <c r="M76" s="2554"/>
      <c r="N76" s="2554"/>
      <c r="O76" s="2554"/>
      <c r="P76" s="2554"/>
      <c r="Q76" s="2554"/>
      <c r="R76" s="2554"/>
      <c r="S76" s="2554"/>
      <c r="T76" s="2554"/>
      <c r="U76" s="2554"/>
      <c r="V76" s="2554"/>
      <c r="W76" s="2554"/>
      <c r="X76" s="2554"/>
      <c r="Y76" s="2554"/>
      <c r="Z76" s="2554"/>
      <c r="AA76" s="2554">
        <v>1359060094.7890613</v>
      </c>
      <c r="AB76" s="2554">
        <v>1506270251.3627038</v>
      </c>
      <c r="AC76" s="2554">
        <v>1501808667.864588</v>
      </c>
      <c r="AD76" s="2554">
        <v>1527688042.2094252</v>
      </c>
      <c r="AE76" s="2554">
        <v>1566034937.6382158</v>
      </c>
      <c r="AF76" s="2554">
        <v>1627775141.3816459</v>
      </c>
      <c r="AG76" s="2554">
        <v>1687250563.253238</v>
      </c>
      <c r="AH76" s="2554">
        <v>1778507313.2452869</v>
      </c>
      <c r="AI76" s="2554">
        <v>1866969756.4444997</v>
      </c>
      <c r="AJ76" s="2554">
        <v>1950804502.335346</v>
      </c>
      <c r="AK76" s="2554">
        <v>2025995732.1276016</v>
      </c>
      <c r="AL76" s="2554">
        <v>2117855577.5175989</v>
      </c>
      <c r="AM76" s="2554">
        <v>2225685142.2263923</v>
      </c>
      <c r="AN76" s="2554">
        <v>2298624098.8320389</v>
      </c>
      <c r="AO76" s="2554">
        <v>2282876020.122221</v>
      </c>
      <c r="AP76" s="2554">
        <v>2305163152.3793344</v>
      </c>
      <c r="AQ76" s="2554">
        <v>2369208669.4022737</v>
      </c>
    </row>
    <row r="77" spans="5:43" ht="15" customHeight="1">
      <c r="F77" s="2963" t="s">
        <v>5262</v>
      </c>
      <c r="H77" s="2963"/>
      <c r="I77" s="2963"/>
      <c r="J77" s="2963"/>
      <c r="K77" s="2963"/>
      <c r="L77" s="2963"/>
      <c r="M77" s="2963"/>
      <c r="N77" s="2963"/>
      <c r="O77" s="2963"/>
      <c r="P77" s="2963"/>
      <c r="Q77" s="2963"/>
      <c r="R77" s="2963"/>
      <c r="S77" s="2963"/>
      <c r="T77" s="2963"/>
      <c r="U77" s="2963"/>
      <c r="V77" s="2963"/>
      <c r="W77" s="2963"/>
      <c r="X77" s="2963"/>
      <c r="Y77" s="2963"/>
      <c r="Z77" s="2963"/>
      <c r="AA77" s="2963"/>
      <c r="AB77" s="2963"/>
      <c r="AC77" s="2963"/>
      <c r="AD77" s="2963"/>
      <c r="AE77" s="2963"/>
      <c r="AF77" s="2963"/>
      <c r="AG77" s="2963"/>
      <c r="AH77" s="2963"/>
      <c r="AI77" s="2963"/>
      <c r="AJ77" s="2963"/>
      <c r="AK77" s="2963"/>
      <c r="AL77" s="2963"/>
      <c r="AM77" s="2963"/>
      <c r="AN77" s="2963"/>
      <c r="AO77" s="2963"/>
      <c r="AP77" s="2963"/>
      <c r="AQ77" s="2963"/>
    </row>
    <row r="78" spans="5:43" ht="15" customHeight="1">
      <c r="H78" s="2554"/>
      <c r="I78" s="2554"/>
      <c r="J78" s="2554"/>
      <c r="K78" s="2554"/>
      <c r="L78" s="2554"/>
      <c r="M78" s="2554"/>
      <c r="N78" s="2554"/>
      <c r="O78" s="2554"/>
      <c r="P78" s="2554"/>
      <c r="Q78" s="2554"/>
      <c r="R78" s="2554"/>
      <c r="S78" s="2554"/>
      <c r="T78" s="2554"/>
      <c r="U78" s="2554"/>
      <c r="V78" s="2554"/>
      <c r="W78" s="2554"/>
      <c r="X78" s="2554"/>
      <c r="Y78" s="2554"/>
      <c r="Z78" s="2554"/>
      <c r="AA78" s="2554"/>
      <c r="AB78" s="2554"/>
      <c r="AC78" s="2554"/>
      <c r="AD78" s="2554"/>
      <c r="AE78" s="2554"/>
      <c r="AF78" s="2554"/>
      <c r="AG78" s="2554"/>
      <c r="AH78" s="2554"/>
      <c r="AI78" s="2554"/>
      <c r="AJ78" s="2554"/>
      <c r="AK78" s="2554"/>
      <c r="AL78" s="2554"/>
      <c r="AM78" s="2554"/>
      <c r="AN78" s="2554"/>
      <c r="AO78" s="2554"/>
      <c r="AP78" s="2554"/>
      <c r="AQ78" s="2554"/>
    </row>
    <row r="79" spans="5:43" ht="15" customHeight="1">
      <c r="H79" s="2554"/>
      <c r="I79" s="2554"/>
      <c r="J79" s="2554"/>
      <c r="K79" s="2554"/>
      <c r="L79" s="2554"/>
      <c r="M79" s="2554"/>
      <c r="N79" s="2554"/>
      <c r="O79" s="2554"/>
      <c r="P79" s="2554"/>
      <c r="Q79" s="2554"/>
      <c r="R79" s="2554"/>
      <c r="S79" s="2554"/>
      <c r="T79" s="2554"/>
      <c r="U79" s="2554"/>
      <c r="V79" s="2554"/>
      <c r="W79" s="2554"/>
      <c r="X79" s="2554"/>
      <c r="Y79" s="2554"/>
      <c r="Z79" s="2554"/>
      <c r="AA79" s="2554"/>
      <c r="AB79" s="2554"/>
      <c r="AC79" s="2554"/>
      <c r="AD79" s="2554"/>
      <c r="AE79" s="2554"/>
      <c r="AF79" s="2554"/>
      <c r="AG79" s="2554"/>
      <c r="AH79" s="2554"/>
      <c r="AI79" s="2554"/>
      <c r="AJ79" s="2554"/>
      <c r="AK79" s="2554"/>
      <c r="AL79" s="2554"/>
      <c r="AM79" s="2554"/>
      <c r="AN79" s="2554"/>
      <c r="AO79" s="2554"/>
      <c r="AP79" s="2554"/>
      <c r="AQ79" s="2554"/>
    </row>
    <row r="80" spans="5:43" ht="15" customHeight="1">
      <c r="H80" s="2554"/>
      <c r="I80" s="2554"/>
      <c r="J80" s="2554"/>
      <c r="K80" s="2554"/>
      <c r="L80" s="2554"/>
      <c r="M80" s="2554"/>
      <c r="N80" s="2554"/>
      <c r="O80" s="2554"/>
      <c r="P80" s="2554"/>
      <c r="Q80" s="2554"/>
      <c r="R80" s="2554"/>
      <c r="S80" s="2554"/>
      <c r="T80" s="2554"/>
      <c r="U80" s="2554"/>
      <c r="V80" s="2554"/>
      <c r="W80" s="2554"/>
      <c r="X80" s="2554"/>
      <c r="Y80" s="2554"/>
      <c r="Z80" s="2554"/>
      <c r="AA80" s="2554"/>
      <c r="AB80" s="2554"/>
      <c r="AC80" s="2554"/>
      <c r="AD80" s="2554"/>
      <c r="AE80" s="2554"/>
      <c r="AF80" s="2554"/>
      <c r="AG80" s="2554"/>
      <c r="AH80" s="2554"/>
      <c r="AI80" s="2554"/>
      <c r="AJ80" s="2554"/>
      <c r="AK80" s="2554"/>
      <c r="AL80" s="2554"/>
      <c r="AM80" s="2554"/>
      <c r="AN80" s="2554"/>
      <c r="AO80" s="2554"/>
      <c r="AP80" s="2554"/>
      <c r="AQ80" s="2554"/>
    </row>
    <row r="81" spans="1:43" ht="15" customHeight="1">
      <c r="H81" s="2554"/>
      <c r="I81" s="2554"/>
      <c r="J81" s="2554"/>
      <c r="K81" s="2554"/>
      <c r="L81" s="2554"/>
      <c r="M81" s="2554"/>
      <c r="N81" s="2554"/>
      <c r="O81" s="2554"/>
      <c r="P81" s="2554"/>
      <c r="Q81" s="2554"/>
      <c r="R81" s="2554"/>
      <c r="S81" s="2554"/>
      <c r="T81" s="2554"/>
      <c r="U81" s="2554"/>
      <c r="V81" s="2554"/>
      <c r="W81" s="2554"/>
      <c r="X81" s="2554"/>
      <c r="Y81" s="2554"/>
      <c r="Z81" s="2554"/>
      <c r="AA81" s="2554"/>
      <c r="AB81" s="2554"/>
      <c r="AC81" s="2554"/>
      <c r="AD81" s="2554"/>
      <c r="AE81" s="2554"/>
      <c r="AF81" s="2554"/>
      <c r="AG81" s="2554"/>
      <c r="AH81" s="2554"/>
      <c r="AI81" s="2554"/>
      <c r="AJ81" s="2554"/>
      <c r="AK81" s="2554"/>
      <c r="AL81" s="2554"/>
      <c r="AM81" s="2554"/>
      <c r="AN81" s="2554"/>
      <c r="AO81" s="2554"/>
      <c r="AP81" s="2554"/>
      <c r="AQ81" s="2554"/>
    </row>
    <row r="82" spans="1:43" ht="18">
      <c r="E82" s="2989" t="s">
        <v>1717</v>
      </c>
      <c r="H82" s="2554"/>
      <c r="I82" s="2554"/>
      <c r="J82" s="2554"/>
      <c r="K82" s="2554"/>
      <c r="L82" s="2554"/>
      <c r="M82" s="2554"/>
      <c r="N82" s="2554"/>
      <c r="O82" s="2554"/>
      <c r="P82" s="2554"/>
      <c r="Q82" s="2554"/>
      <c r="R82" s="2554"/>
      <c r="S82" s="2554"/>
      <c r="T82" s="2554"/>
      <c r="U82" s="2554"/>
      <c r="V82" s="2554"/>
      <c r="W82" s="2554"/>
      <c r="X82" s="2554"/>
      <c r="Y82" s="2554"/>
      <c r="Z82" s="2554"/>
      <c r="AA82" s="2554"/>
      <c r="AB82" s="2554"/>
      <c r="AC82" s="2554"/>
      <c r="AD82" s="2554"/>
      <c r="AE82" s="2554"/>
      <c r="AF82" s="2554"/>
      <c r="AG82" s="2554"/>
      <c r="AH82" s="2554"/>
      <c r="AI82" s="2554"/>
      <c r="AJ82" s="2554"/>
      <c r="AK82" s="2554"/>
      <c r="AL82" s="2554"/>
      <c r="AM82" s="2554"/>
      <c r="AN82" s="2554"/>
      <c r="AO82" s="2554"/>
      <c r="AP82" s="2554"/>
      <c r="AQ82" s="2554"/>
    </row>
    <row r="83" spans="1:43" ht="18">
      <c r="D83" s="2447"/>
      <c r="E83" s="2989" t="s">
        <v>1718</v>
      </c>
      <c r="F83" s="2447"/>
      <c r="G83" s="2447"/>
      <c r="H83" s="2963"/>
      <c r="I83" s="2963"/>
      <c r="J83" s="2963"/>
      <c r="K83" s="2963"/>
      <c r="L83" s="2963"/>
      <c r="M83" s="2963"/>
      <c r="N83" s="2963"/>
      <c r="O83" s="2963"/>
      <c r="P83" s="2963"/>
      <c r="Q83" s="2963"/>
      <c r="R83" s="2963"/>
      <c r="S83" s="2963"/>
      <c r="T83" s="2963"/>
      <c r="U83" s="2963"/>
      <c r="V83" s="2963"/>
      <c r="W83" s="2963"/>
      <c r="X83" s="2963"/>
      <c r="Y83" s="2963"/>
      <c r="Z83" s="2963"/>
      <c r="AA83" s="2963"/>
      <c r="AB83" s="2963"/>
      <c r="AC83" s="2963"/>
      <c r="AD83" s="2963"/>
      <c r="AE83" s="2963"/>
      <c r="AF83" s="2963"/>
      <c r="AG83" s="2963"/>
      <c r="AH83" s="2963"/>
      <c r="AI83" s="2963"/>
      <c r="AJ83" s="2963"/>
      <c r="AK83" s="2963"/>
      <c r="AL83" s="2963"/>
      <c r="AM83" s="2963"/>
      <c r="AN83" s="2963"/>
      <c r="AO83" s="2963"/>
      <c r="AP83" s="2963"/>
      <c r="AQ83" s="2963"/>
    </row>
    <row r="84" spans="1:43" ht="18">
      <c r="D84" s="2447"/>
      <c r="E84" s="2991" t="s">
        <v>5232</v>
      </c>
      <c r="F84" s="2447"/>
      <c r="G84" s="2447"/>
      <c r="H84" s="2963"/>
      <c r="I84" s="2963"/>
      <c r="J84" s="2963"/>
      <c r="K84" s="2963"/>
      <c r="L84" s="2963"/>
      <c r="M84" s="2963"/>
      <c r="N84" s="2963"/>
      <c r="O84" s="2963"/>
      <c r="P84" s="2963"/>
      <c r="Q84" s="2963"/>
      <c r="R84" s="2963"/>
      <c r="S84" s="2963"/>
      <c r="T84" s="2963"/>
      <c r="U84" s="2963"/>
      <c r="V84" s="2963"/>
      <c r="W84" s="2963"/>
      <c r="X84" s="2963"/>
      <c r="Y84" s="2963"/>
      <c r="Z84" s="2963"/>
      <c r="AA84" s="2963"/>
      <c r="AB84" s="2963"/>
      <c r="AC84" s="2963"/>
      <c r="AD84" s="2963"/>
      <c r="AE84" s="2963"/>
      <c r="AF84" s="2963"/>
      <c r="AG84" s="2963"/>
      <c r="AH84" s="2963"/>
      <c r="AI84" s="2963"/>
      <c r="AJ84" s="2963"/>
      <c r="AK84" s="2963"/>
      <c r="AL84" s="2963"/>
      <c r="AM84" s="2963"/>
      <c r="AN84" s="2963"/>
      <c r="AO84" s="2963"/>
      <c r="AP84" s="2963"/>
      <c r="AQ84" s="2963"/>
    </row>
    <row r="85" spans="1:43" ht="18">
      <c r="D85" s="2447"/>
      <c r="E85" s="2989" t="s">
        <v>5307</v>
      </c>
      <c r="F85" s="2447"/>
      <c r="G85" s="2447"/>
      <c r="H85" s="2963"/>
      <c r="I85" s="2963"/>
      <c r="J85" s="2963"/>
      <c r="K85" s="2963"/>
      <c r="L85" s="2963"/>
      <c r="M85" s="2963"/>
      <c r="N85" s="2963"/>
      <c r="O85" s="2963"/>
      <c r="P85" s="2963"/>
      <c r="Q85" s="2963"/>
      <c r="R85" s="2963"/>
      <c r="S85" s="2963"/>
      <c r="T85" s="2963"/>
      <c r="U85" s="2963"/>
      <c r="V85" s="2963"/>
      <c r="W85" s="2963"/>
      <c r="X85" s="2963"/>
      <c r="Y85" s="2963"/>
      <c r="Z85" s="2963"/>
      <c r="AA85" s="2963"/>
      <c r="AB85" s="2963"/>
      <c r="AC85" s="2963"/>
      <c r="AD85" s="2963"/>
      <c r="AE85" s="2963"/>
      <c r="AF85" s="2963"/>
      <c r="AG85" s="2963"/>
      <c r="AH85" s="2963"/>
      <c r="AI85" s="2963"/>
      <c r="AJ85" s="2963"/>
      <c r="AK85" s="2963"/>
      <c r="AL85" s="2963"/>
      <c r="AM85" s="2963"/>
      <c r="AN85" s="2963"/>
      <c r="AO85" s="2963"/>
      <c r="AP85" s="2963"/>
      <c r="AQ85" s="2963"/>
    </row>
    <row r="86" spans="1:43" ht="15" customHeight="1">
      <c r="D86" s="2447"/>
      <c r="F86" s="2447"/>
      <c r="G86" s="2447"/>
      <c r="H86" s="2963"/>
      <c r="I86" s="2963"/>
      <c r="J86" s="2963"/>
      <c r="K86" s="2963"/>
      <c r="L86" s="2963"/>
      <c r="M86" s="2963"/>
      <c r="N86" s="2963"/>
      <c r="O86" s="2963"/>
      <c r="P86" s="2963"/>
      <c r="Q86" s="2963"/>
      <c r="R86" s="2963"/>
      <c r="S86" s="2963"/>
      <c r="T86" s="2963"/>
      <c r="U86" s="2963"/>
      <c r="V86" s="2963"/>
      <c r="W86" s="2963"/>
      <c r="X86" s="2963"/>
      <c r="Y86" s="2963"/>
      <c r="Z86" s="2963"/>
      <c r="AA86" s="2963"/>
      <c r="AB86" s="2963"/>
      <c r="AC86" s="2963"/>
      <c r="AD86" s="2963"/>
      <c r="AE86" s="2963"/>
      <c r="AF86" s="2963"/>
      <c r="AG86" s="2963"/>
      <c r="AH86" s="2963"/>
      <c r="AI86" s="2963"/>
      <c r="AJ86" s="2963"/>
      <c r="AK86" s="2963"/>
      <c r="AL86" s="2963"/>
      <c r="AM86" s="2963"/>
      <c r="AN86" s="2963"/>
      <c r="AO86" s="2963"/>
      <c r="AP86" s="2963"/>
      <c r="AQ86" s="2963"/>
    </row>
    <row r="87" spans="1:43" ht="15" customHeight="1">
      <c r="E87" s="3027"/>
      <c r="F87" s="2616"/>
      <c r="G87" s="2817"/>
      <c r="H87" s="3096"/>
      <c r="I87" s="3096"/>
      <c r="J87" s="3096"/>
      <c r="K87" s="3096"/>
      <c r="L87" s="3096"/>
      <c r="M87" s="3096"/>
      <c r="N87" s="3096"/>
      <c r="O87" s="3096"/>
      <c r="P87" s="3096"/>
      <c r="Q87" s="3096"/>
      <c r="R87" s="3096"/>
      <c r="S87" s="3096"/>
      <c r="T87" s="3096"/>
      <c r="U87" s="3096"/>
      <c r="V87" s="3096"/>
      <c r="W87" s="3096"/>
      <c r="X87" s="3096"/>
      <c r="Y87" s="3096"/>
      <c r="Z87" s="3096"/>
      <c r="AA87" s="3096" t="s">
        <v>22</v>
      </c>
      <c r="AB87" s="3096" t="s">
        <v>22</v>
      </c>
      <c r="AC87" s="3096" t="s">
        <v>22</v>
      </c>
      <c r="AD87" s="3096" t="s">
        <v>22</v>
      </c>
      <c r="AE87" s="3096" t="s">
        <v>22</v>
      </c>
      <c r="AF87" s="3096" t="s">
        <v>22</v>
      </c>
      <c r="AG87" s="3096" t="s">
        <v>22</v>
      </c>
      <c r="AH87" s="3096" t="s">
        <v>22</v>
      </c>
      <c r="AI87" s="3096" t="s">
        <v>22</v>
      </c>
      <c r="AJ87" s="3096" t="s">
        <v>22</v>
      </c>
      <c r="AK87" s="3096" t="s">
        <v>22</v>
      </c>
      <c r="AL87" s="3096" t="s">
        <v>22</v>
      </c>
      <c r="AM87" s="3096" t="s">
        <v>22</v>
      </c>
      <c r="AN87" s="3096" t="s">
        <v>22</v>
      </c>
      <c r="AO87" s="3096" t="s">
        <v>22</v>
      </c>
      <c r="AP87" s="3096" t="s">
        <v>22</v>
      </c>
      <c r="AQ87" s="3096" t="s">
        <v>22</v>
      </c>
    </row>
    <row r="88" spans="1:43" s="2981" customFormat="1" ht="15" customHeight="1">
      <c r="A88" s="2522"/>
      <c r="B88" s="2522"/>
      <c r="C88" s="2447"/>
      <c r="D88" s="2990"/>
      <c r="E88" s="3033" t="s">
        <v>5111</v>
      </c>
      <c r="F88" s="2996"/>
      <c r="G88" s="3102"/>
      <c r="H88" s="3098"/>
      <c r="I88" s="3098"/>
      <c r="J88" s="3098"/>
      <c r="K88" s="3098"/>
      <c r="L88" s="3098"/>
      <c r="M88" s="3098"/>
      <c r="N88" s="3098"/>
      <c r="O88" s="3098"/>
      <c r="P88" s="3098"/>
      <c r="Q88" s="3098"/>
      <c r="R88" s="3098"/>
      <c r="S88" s="3098"/>
      <c r="T88" s="3098"/>
      <c r="U88" s="3098"/>
      <c r="V88" s="3098"/>
      <c r="W88" s="3098"/>
      <c r="X88" s="3098"/>
      <c r="Y88" s="3098"/>
      <c r="Z88" s="3098"/>
      <c r="AA88" s="3098">
        <v>2014</v>
      </c>
      <c r="AB88" s="3098">
        <v>2015</v>
      </c>
      <c r="AC88" s="3098">
        <v>2016</v>
      </c>
      <c r="AD88" s="3098">
        <v>2017</v>
      </c>
      <c r="AE88" s="3098">
        <v>2018</v>
      </c>
      <c r="AF88" s="3098">
        <v>2019</v>
      </c>
      <c r="AG88" s="3098">
        <v>2020</v>
      </c>
      <c r="AH88" s="3098">
        <v>2021</v>
      </c>
      <c r="AI88" s="3098">
        <v>2022</v>
      </c>
      <c r="AJ88" s="3098">
        <v>2023</v>
      </c>
      <c r="AK88" s="3098">
        <v>2024</v>
      </c>
      <c r="AL88" s="3098">
        <v>2025</v>
      </c>
      <c r="AM88" s="3098">
        <v>2026</v>
      </c>
      <c r="AN88" s="3098">
        <v>2027</v>
      </c>
      <c r="AO88" s="3098">
        <v>2028</v>
      </c>
      <c r="AP88" s="3098">
        <v>2029</v>
      </c>
      <c r="AQ88" s="3098">
        <v>2030</v>
      </c>
    </row>
    <row r="89" spans="1:43" ht="15" customHeight="1">
      <c r="E89" s="2813" t="s">
        <v>3405</v>
      </c>
      <c r="F89" s="2616"/>
      <c r="G89" s="2817"/>
      <c r="H89" s="3099"/>
      <c r="I89" s="3099"/>
      <c r="J89" s="3099"/>
      <c r="K89" s="3099"/>
      <c r="L89" s="3099"/>
      <c r="M89" s="3099"/>
      <c r="N89" s="3099"/>
      <c r="O89" s="3099"/>
      <c r="P89" s="3099"/>
      <c r="Q89" s="3099"/>
      <c r="R89" s="3099"/>
      <c r="S89" s="3099"/>
      <c r="T89" s="3099"/>
      <c r="U89" s="3099"/>
      <c r="V89" s="3099"/>
      <c r="W89" s="3099"/>
      <c r="X89" s="3099"/>
      <c r="Y89" s="3099"/>
      <c r="Z89" s="3099"/>
      <c r="AA89" s="3099"/>
      <c r="AB89" s="3099"/>
      <c r="AC89" s="3099"/>
      <c r="AD89" s="3099"/>
      <c r="AE89" s="3099"/>
      <c r="AF89" s="3099"/>
      <c r="AG89" s="3099"/>
      <c r="AH89" s="3099"/>
      <c r="AI89" s="3099"/>
      <c r="AJ89" s="3099"/>
      <c r="AK89" s="3099"/>
      <c r="AL89" s="3099"/>
      <c r="AM89" s="3099"/>
      <c r="AN89" s="3099"/>
      <c r="AO89" s="3099"/>
      <c r="AP89" s="3099"/>
      <c r="AQ89" s="3099"/>
    </row>
    <row r="90" spans="1:43" ht="15" customHeight="1">
      <c r="E90" s="2642"/>
      <c r="F90" s="2521" t="s">
        <v>1766</v>
      </c>
      <c r="G90" s="2648"/>
      <c r="H90" s="3100"/>
      <c r="I90" s="3100"/>
      <c r="J90" s="3100"/>
      <c r="K90" s="3100"/>
      <c r="L90" s="3100"/>
      <c r="M90" s="3100"/>
      <c r="N90" s="3100"/>
      <c r="O90" s="3100"/>
      <c r="P90" s="3100"/>
      <c r="Q90" s="3100"/>
      <c r="R90" s="3100"/>
      <c r="S90" s="3100"/>
      <c r="T90" s="3100"/>
      <c r="U90" s="3100"/>
      <c r="V90" s="3100"/>
      <c r="W90" s="3100"/>
      <c r="X90" s="3100"/>
      <c r="Y90" s="3100"/>
      <c r="Z90" s="3100"/>
      <c r="AA90" s="3100">
        <v>28866621.655597832</v>
      </c>
      <c r="AB90" s="3100">
        <v>47179666.080154665</v>
      </c>
      <c r="AC90" s="3100">
        <v>49574843.318973444</v>
      </c>
      <c r="AD90" s="3100">
        <v>41578642.106683008</v>
      </c>
      <c r="AE90" s="3100">
        <v>37737437.466081545</v>
      </c>
      <c r="AF90" s="3100">
        <v>38943314.950534202</v>
      </c>
      <c r="AG90" s="3100">
        <v>40170422.778247871</v>
      </c>
      <c r="AH90" s="3100">
        <v>41009960.113216564</v>
      </c>
      <c r="AI90" s="3100">
        <v>42097577.859611526</v>
      </c>
      <c r="AJ90" s="3100">
        <v>43336101.403336488</v>
      </c>
      <c r="AK90" s="3100">
        <v>44611221.733250231</v>
      </c>
      <c r="AL90" s="3100">
        <v>45926060.416654162</v>
      </c>
      <c r="AM90" s="3100">
        <v>45175538.213015147</v>
      </c>
      <c r="AN90" s="3100">
        <v>45602549.165591449</v>
      </c>
      <c r="AO90" s="3100">
        <v>46439891.845473669</v>
      </c>
      <c r="AP90" s="3100">
        <v>47150049.941203177</v>
      </c>
      <c r="AQ90" s="3100">
        <v>47884093.890283763</v>
      </c>
    </row>
    <row r="91" spans="1:43" ht="15" customHeight="1">
      <c r="E91" s="2642"/>
      <c r="F91" s="2521" t="s">
        <v>572</v>
      </c>
      <c r="G91" s="2648"/>
      <c r="H91" s="3100"/>
      <c r="I91" s="3100"/>
      <c r="J91" s="3100"/>
      <c r="K91" s="3100"/>
      <c r="L91" s="3100"/>
      <c r="M91" s="3100"/>
      <c r="N91" s="3100"/>
      <c r="O91" s="3100"/>
      <c r="P91" s="3100"/>
      <c r="Q91" s="3100"/>
      <c r="R91" s="3100"/>
      <c r="S91" s="3100"/>
      <c r="T91" s="3100"/>
      <c r="U91" s="3100"/>
      <c r="V91" s="3100"/>
      <c r="W91" s="3100"/>
      <c r="X91" s="3100"/>
      <c r="Y91" s="3100"/>
      <c r="Z91" s="3100"/>
      <c r="AA91" s="3100">
        <v>100950160.03114535</v>
      </c>
      <c r="AB91" s="3100">
        <v>101113619.53290819</v>
      </c>
      <c r="AC91" s="3100">
        <v>96954181.422554955</v>
      </c>
      <c r="AD91" s="3100">
        <v>98473320.212382957</v>
      </c>
      <c r="AE91" s="3100">
        <v>98009983.128945008</v>
      </c>
      <c r="AF91" s="3100">
        <v>97465506.893033668</v>
      </c>
      <c r="AG91" s="3100">
        <v>99312156.109072775</v>
      </c>
      <c r="AH91" s="3100">
        <v>100270673.78726332</v>
      </c>
      <c r="AI91" s="3100">
        <v>101785267.25181751</v>
      </c>
      <c r="AJ91" s="3100">
        <v>102714199.42907032</v>
      </c>
      <c r="AK91" s="3100">
        <v>103635674.11784536</v>
      </c>
      <c r="AL91" s="3100">
        <v>107916598.45253094</v>
      </c>
      <c r="AM91" s="3100">
        <v>111922472.3335754</v>
      </c>
      <c r="AN91" s="3100">
        <v>112340803.18420954</v>
      </c>
      <c r="AO91" s="3100">
        <v>111894965.25712779</v>
      </c>
      <c r="AP91" s="3100">
        <v>110850440.47753562</v>
      </c>
      <c r="AQ91" s="3100">
        <v>109454101.36746217</v>
      </c>
    </row>
    <row r="92" spans="1:43" ht="15" customHeight="1">
      <c r="E92" s="2642"/>
      <c r="F92" s="2625" t="s">
        <v>5112</v>
      </c>
      <c r="G92" s="2766"/>
      <c r="H92" s="3100"/>
      <c r="I92" s="3100"/>
      <c r="J92" s="3100"/>
      <c r="K92" s="3100"/>
      <c r="L92" s="3100"/>
      <c r="M92" s="3100"/>
      <c r="N92" s="3100"/>
      <c r="O92" s="3100"/>
      <c r="P92" s="3100"/>
      <c r="Q92" s="3100"/>
      <c r="R92" s="3100"/>
      <c r="S92" s="3100"/>
      <c r="T92" s="3100"/>
      <c r="U92" s="3100"/>
      <c r="V92" s="3100"/>
      <c r="W92" s="3100"/>
      <c r="X92" s="3100"/>
      <c r="Y92" s="3100"/>
      <c r="Z92" s="3100"/>
      <c r="AA92" s="3100">
        <v>10960567.629868587</v>
      </c>
      <c r="AB92" s="3100">
        <v>11745034.071961042</v>
      </c>
      <c r="AC92" s="3100">
        <v>11583935.547375124</v>
      </c>
      <c r="AD92" s="3100">
        <v>11808101.406867383</v>
      </c>
      <c r="AE92" s="3100">
        <v>12236553.646989947</v>
      </c>
      <c r="AF92" s="3100">
        <v>12764579.429507205</v>
      </c>
      <c r="AG92" s="3100">
        <v>13039631.035031218</v>
      </c>
      <c r="AH92" s="3100">
        <v>13393049.473974274</v>
      </c>
      <c r="AI92" s="3100">
        <v>13780319.948819952</v>
      </c>
      <c r="AJ92" s="3100">
        <v>14188250.871206386</v>
      </c>
      <c r="AK92" s="3100">
        <v>14579863.184891418</v>
      </c>
      <c r="AL92" s="3100">
        <v>14972873.524163062</v>
      </c>
      <c r="AM92" s="3100">
        <v>15566615.644966371</v>
      </c>
      <c r="AN92" s="3100">
        <v>16004418.055063568</v>
      </c>
      <c r="AO92" s="3100">
        <v>16322326.948346708</v>
      </c>
      <c r="AP92" s="3100">
        <v>16313839.324780084</v>
      </c>
      <c r="AQ92" s="3100">
        <v>16934995.050257836</v>
      </c>
    </row>
    <row r="93" spans="1:43" ht="15" customHeight="1">
      <c r="E93" s="2642"/>
      <c r="F93" s="2448" t="s">
        <v>37</v>
      </c>
      <c r="G93" s="2621"/>
      <c r="H93" s="3103"/>
      <c r="I93" s="3103"/>
      <c r="J93" s="3103"/>
      <c r="K93" s="3103"/>
      <c r="L93" s="3103"/>
      <c r="M93" s="3103"/>
      <c r="N93" s="3103"/>
      <c r="O93" s="3103"/>
      <c r="P93" s="3103"/>
      <c r="Q93" s="3103"/>
      <c r="R93" s="3103"/>
      <c r="S93" s="3103"/>
      <c r="T93" s="3103"/>
      <c r="U93" s="3103"/>
      <c r="V93" s="3103"/>
      <c r="W93" s="3103"/>
      <c r="X93" s="3103"/>
      <c r="Y93" s="3103"/>
      <c r="Z93" s="3103"/>
      <c r="AA93" s="3103">
        <v>140777349.31661177</v>
      </c>
      <c r="AB93" s="3103">
        <v>160038319.6850239</v>
      </c>
      <c r="AC93" s="3103">
        <v>158112960.2889035</v>
      </c>
      <c r="AD93" s="3103">
        <v>151860063.72593334</v>
      </c>
      <c r="AE93" s="3103">
        <v>147983974.24201649</v>
      </c>
      <c r="AF93" s="3103">
        <v>149173401.27307507</v>
      </c>
      <c r="AG93" s="3103">
        <v>152522209.92235187</v>
      </c>
      <c r="AH93" s="3103">
        <v>154673683.37445417</v>
      </c>
      <c r="AI93" s="3103">
        <v>157663165.060249</v>
      </c>
      <c r="AJ93" s="3103">
        <v>160238551.70361319</v>
      </c>
      <c r="AK93" s="3103">
        <v>162826759.03598702</v>
      </c>
      <c r="AL93" s="3103">
        <v>168815532.39334816</v>
      </c>
      <c r="AM93" s="3103">
        <v>172664626.1915569</v>
      </c>
      <c r="AN93" s="3103">
        <v>173947770.40486458</v>
      </c>
      <c r="AO93" s="3103">
        <v>174657184.05094817</v>
      </c>
      <c r="AP93" s="3103">
        <v>174314329.74351886</v>
      </c>
      <c r="AQ93" s="3103">
        <v>174273190.30800375</v>
      </c>
    </row>
    <row r="94" spans="1:43" ht="15" customHeight="1">
      <c r="E94" s="2642"/>
      <c r="F94" s="2521"/>
      <c r="G94" s="2691"/>
      <c r="H94" s="3104"/>
      <c r="I94" s="3104"/>
      <c r="J94" s="3104"/>
      <c r="K94" s="3104"/>
      <c r="L94" s="3104"/>
      <c r="M94" s="3104"/>
      <c r="N94" s="3104"/>
      <c r="O94" s="3104"/>
      <c r="P94" s="3104"/>
      <c r="Q94" s="3104"/>
      <c r="R94" s="3104"/>
      <c r="S94" s="3104"/>
      <c r="T94" s="3104"/>
      <c r="U94" s="3104"/>
      <c r="V94" s="3104"/>
      <c r="W94" s="3104"/>
      <c r="X94" s="3104"/>
      <c r="Y94" s="3104"/>
      <c r="Z94" s="3104"/>
      <c r="AA94" s="3104"/>
      <c r="AB94" s="3104"/>
      <c r="AC94" s="3104"/>
      <c r="AD94" s="3104"/>
      <c r="AE94" s="3104"/>
      <c r="AF94" s="3104"/>
      <c r="AG94" s="3104"/>
      <c r="AH94" s="3104"/>
      <c r="AI94" s="3104"/>
      <c r="AJ94" s="3104"/>
      <c r="AK94" s="3104"/>
      <c r="AL94" s="3104"/>
      <c r="AM94" s="3104"/>
      <c r="AN94" s="3104"/>
      <c r="AO94" s="3104"/>
      <c r="AP94" s="3104"/>
      <c r="AQ94" s="3104"/>
    </row>
    <row r="95" spans="1:43" ht="15" customHeight="1">
      <c r="E95" s="2668" t="s">
        <v>2950</v>
      </c>
      <c r="F95" s="2521"/>
      <c r="G95" s="2648"/>
      <c r="H95" s="3100"/>
      <c r="I95" s="3100"/>
      <c r="J95" s="3100"/>
      <c r="K95" s="3100"/>
      <c r="L95" s="3100"/>
      <c r="M95" s="3100"/>
      <c r="N95" s="3100"/>
      <c r="O95" s="3100"/>
      <c r="P95" s="3100"/>
      <c r="Q95" s="3100"/>
      <c r="R95" s="3100"/>
      <c r="S95" s="3100"/>
      <c r="T95" s="3100"/>
      <c r="U95" s="3100"/>
      <c r="V95" s="3100"/>
      <c r="W95" s="3100"/>
      <c r="X95" s="3100"/>
      <c r="Y95" s="3100"/>
      <c r="Z95" s="3100"/>
      <c r="AA95" s="3100"/>
      <c r="AB95" s="3100"/>
      <c r="AC95" s="3100"/>
      <c r="AD95" s="3100"/>
      <c r="AE95" s="3100"/>
      <c r="AF95" s="3100"/>
      <c r="AG95" s="3100"/>
      <c r="AH95" s="3100"/>
      <c r="AI95" s="3100"/>
      <c r="AJ95" s="3100"/>
      <c r="AK95" s="3100"/>
      <c r="AL95" s="3100"/>
      <c r="AM95" s="3100"/>
      <c r="AN95" s="3100"/>
      <c r="AO95" s="3100"/>
      <c r="AP95" s="3100"/>
      <c r="AQ95" s="3100"/>
    </row>
    <row r="96" spans="1:43" ht="15" customHeight="1">
      <c r="E96" s="2642"/>
      <c r="F96" s="2521" t="s">
        <v>1766</v>
      </c>
      <c r="G96" s="2648"/>
      <c r="H96" s="3100"/>
      <c r="I96" s="3100"/>
      <c r="J96" s="3100"/>
      <c r="K96" s="3100"/>
      <c r="L96" s="3100"/>
      <c r="M96" s="3100"/>
      <c r="N96" s="3100"/>
      <c r="O96" s="3100"/>
      <c r="P96" s="3100"/>
      <c r="Q96" s="3100"/>
      <c r="R96" s="3100"/>
      <c r="S96" s="3100"/>
      <c r="T96" s="3100"/>
      <c r="U96" s="3100"/>
      <c r="V96" s="3100"/>
      <c r="W96" s="3100"/>
      <c r="X96" s="3100"/>
      <c r="Y96" s="3100"/>
      <c r="Z96" s="3100"/>
      <c r="AA96" s="3100"/>
      <c r="AB96" s="3100"/>
      <c r="AC96" s="3100"/>
      <c r="AD96" s="3100"/>
      <c r="AE96" s="3100"/>
      <c r="AF96" s="3100"/>
      <c r="AG96" s="3100"/>
      <c r="AH96" s="3100"/>
      <c r="AI96" s="3100"/>
      <c r="AJ96" s="3100"/>
      <c r="AK96" s="3100"/>
      <c r="AL96" s="3100"/>
      <c r="AM96" s="3100"/>
      <c r="AN96" s="3100"/>
      <c r="AO96" s="3100"/>
      <c r="AP96" s="3100"/>
      <c r="AQ96" s="3100"/>
    </row>
    <row r="97" spans="2:43" ht="15" customHeight="1">
      <c r="E97" s="2642"/>
      <c r="F97" s="2521"/>
      <c r="G97" s="2806" t="s">
        <v>28</v>
      </c>
      <c r="H97" s="3100"/>
      <c r="I97" s="3100"/>
      <c r="J97" s="3100"/>
      <c r="K97" s="3100"/>
      <c r="L97" s="3100"/>
      <c r="M97" s="3100"/>
      <c r="N97" s="3100"/>
      <c r="O97" s="3100"/>
      <c r="P97" s="3100"/>
      <c r="Q97" s="3100"/>
      <c r="R97" s="3100"/>
      <c r="S97" s="3100"/>
      <c r="T97" s="3100"/>
      <c r="U97" s="3100"/>
      <c r="V97" s="3100"/>
      <c r="W97" s="3100"/>
      <c r="X97" s="3100"/>
      <c r="Y97" s="3100"/>
      <c r="Z97" s="3100"/>
      <c r="AA97" s="3100">
        <v>35756391.930616938</v>
      </c>
      <c r="AB97" s="3100">
        <v>42693544.003462046</v>
      </c>
      <c r="AC97" s="3100">
        <v>49029263.281547725</v>
      </c>
      <c r="AD97" s="3100">
        <v>51698397.159751579</v>
      </c>
      <c r="AE97" s="3100">
        <v>64527788.738169774</v>
      </c>
      <c r="AF97" s="3100">
        <v>71296768.510163218</v>
      </c>
      <c r="AG97" s="3100">
        <v>79960465.594255283</v>
      </c>
      <c r="AH97" s="3100">
        <v>87140506.8505366</v>
      </c>
      <c r="AI97" s="3100">
        <v>92690257.577816993</v>
      </c>
      <c r="AJ97" s="3100">
        <v>97875442.981117979</v>
      </c>
      <c r="AK97" s="3100">
        <v>101512397.40069112</v>
      </c>
      <c r="AL97" s="3100">
        <v>105272254.62956423</v>
      </c>
      <c r="AM97" s="3100">
        <v>114508573.35698497</v>
      </c>
      <c r="AN97" s="3100">
        <v>115520596.14785305</v>
      </c>
      <c r="AO97" s="3100">
        <v>119264566.85022853</v>
      </c>
      <c r="AP97" s="3100">
        <v>121694606.82518946</v>
      </c>
      <c r="AQ97" s="3100">
        <v>127209390.7113822</v>
      </c>
    </row>
    <row r="98" spans="2:43" ht="15" customHeight="1">
      <c r="E98" s="2642"/>
      <c r="F98" s="2521"/>
      <c r="G98" s="2806" t="s">
        <v>5113</v>
      </c>
      <c r="H98" s="3100"/>
      <c r="I98" s="3100"/>
      <c r="J98" s="3100"/>
      <c r="K98" s="3100"/>
      <c r="L98" s="3100"/>
      <c r="M98" s="3100"/>
      <c r="N98" s="3100"/>
      <c r="O98" s="3100"/>
      <c r="P98" s="3100"/>
      <c r="Q98" s="3100"/>
      <c r="R98" s="3100"/>
      <c r="S98" s="3100"/>
      <c r="T98" s="3100"/>
      <c r="U98" s="3100"/>
      <c r="V98" s="3100"/>
      <c r="W98" s="3100"/>
      <c r="X98" s="3100"/>
      <c r="Y98" s="3100"/>
      <c r="Z98" s="3100"/>
      <c r="AA98" s="3100">
        <v>45623071.435774796</v>
      </c>
      <c r="AB98" s="3100">
        <v>52957580.233416647</v>
      </c>
      <c r="AC98" s="3100">
        <v>52363759.870232441</v>
      </c>
      <c r="AD98" s="3100">
        <v>53097356.174872272</v>
      </c>
      <c r="AE98" s="3100">
        <v>54793293.146412514</v>
      </c>
      <c r="AF98" s="3100">
        <v>55962148.40298149</v>
      </c>
      <c r="AG98" s="3100">
        <v>56775911.112194419</v>
      </c>
      <c r="AH98" s="3100">
        <v>58137938.230313092</v>
      </c>
      <c r="AI98" s="3100">
        <v>59942869.339256033</v>
      </c>
      <c r="AJ98" s="3100">
        <v>61926513.56639</v>
      </c>
      <c r="AK98" s="3100">
        <v>63666881.958374321</v>
      </c>
      <c r="AL98" s="3100">
        <v>65410846.576865889</v>
      </c>
      <c r="AM98" s="3100">
        <v>68342701.13931267</v>
      </c>
      <c r="AN98" s="3100">
        <v>70716892.884423062</v>
      </c>
      <c r="AO98" s="3100">
        <v>72460478.490484059</v>
      </c>
      <c r="AP98" s="3100">
        <v>71541285.327041641</v>
      </c>
      <c r="AQ98" s="3100">
        <v>76107174.696079135</v>
      </c>
    </row>
    <row r="99" spans="2:43" ht="15" customHeight="1">
      <c r="E99" s="2642"/>
      <c r="F99" s="2521" t="s">
        <v>572</v>
      </c>
      <c r="G99" s="2806"/>
      <c r="H99" s="3100"/>
      <c r="I99" s="3100"/>
      <c r="J99" s="3100"/>
      <c r="K99" s="3100"/>
      <c r="L99" s="3100"/>
      <c r="M99" s="3100"/>
      <c r="N99" s="3100"/>
      <c r="O99" s="3100"/>
      <c r="P99" s="3100"/>
      <c r="Q99" s="3100"/>
      <c r="R99" s="3100"/>
      <c r="S99" s="3100"/>
      <c r="T99" s="3100"/>
      <c r="U99" s="3100"/>
      <c r="V99" s="3100"/>
      <c r="W99" s="3100"/>
      <c r="X99" s="3100"/>
      <c r="Y99" s="3100"/>
      <c r="Z99" s="3100"/>
      <c r="AA99" s="3100"/>
      <c r="AB99" s="3100"/>
      <c r="AC99" s="3100"/>
      <c r="AD99" s="3100"/>
      <c r="AE99" s="3100"/>
      <c r="AF99" s="3100"/>
      <c r="AG99" s="3100"/>
      <c r="AH99" s="3100"/>
      <c r="AI99" s="3100"/>
      <c r="AJ99" s="3100"/>
      <c r="AK99" s="3100"/>
      <c r="AL99" s="3100"/>
      <c r="AM99" s="3100"/>
      <c r="AN99" s="3100"/>
      <c r="AO99" s="3100"/>
      <c r="AP99" s="3100"/>
      <c r="AQ99" s="3100"/>
    </row>
    <row r="100" spans="2:43" ht="15" customHeight="1">
      <c r="E100" s="2642"/>
      <c r="F100" s="2521"/>
      <c r="G100" s="2806" t="s">
        <v>3072</v>
      </c>
      <c r="H100" s="3100"/>
      <c r="I100" s="3100"/>
      <c r="J100" s="3100"/>
      <c r="K100" s="3100"/>
      <c r="L100" s="3100"/>
      <c r="M100" s="3100"/>
      <c r="N100" s="3100"/>
      <c r="O100" s="3100"/>
      <c r="P100" s="3100"/>
      <c r="Q100" s="3100"/>
      <c r="R100" s="3100"/>
      <c r="S100" s="3100"/>
      <c r="T100" s="3100"/>
      <c r="U100" s="3100"/>
      <c r="V100" s="3100"/>
      <c r="W100" s="3100"/>
      <c r="X100" s="3100"/>
      <c r="Y100" s="3100"/>
      <c r="Z100" s="3100"/>
      <c r="AA100" s="3100">
        <v>171779143.80277953</v>
      </c>
      <c r="AB100" s="3100">
        <v>184405504.60173121</v>
      </c>
      <c r="AC100" s="3100">
        <v>193116336.97419938</v>
      </c>
      <c r="AD100" s="3100">
        <v>208882131.1410951</v>
      </c>
      <c r="AE100" s="3100">
        <v>218429774.00111809</v>
      </c>
      <c r="AF100" s="3100">
        <v>232092115.92239782</v>
      </c>
      <c r="AG100" s="3100">
        <v>254723765.47000319</v>
      </c>
      <c r="AH100" s="3100">
        <v>272361329.00241292</v>
      </c>
      <c r="AI100" s="3100">
        <v>283730943.51551801</v>
      </c>
      <c r="AJ100" s="3100">
        <v>306715373.85422689</v>
      </c>
      <c r="AK100" s="3100">
        <v>321845038.23305529</v>
      </c>
      <c r="AL100" s="3100">
        <v>326738570.76955408</v>
      </c>
      <c r="AM100" s="3100">
        <v>332002318.03504467</v>
      </c>
      <c r="AN100" s="3100">
        <v>337656955.25539947</v>
      </c>
      <c r="AO100" s="3100">
        <v>340292303.36094284</v>
      </c>
      <c r="AP100" s="3100">
        <v>342366676.67544758</v>
      </c>
      <c r="AQ100" s="3100">
        <v>361675095.41491693</v>
      </c>
    </row>
    <row r="101" spans="2:43" ht="15" customHeight="1">
      <c r="E101" s="2642"/>
      <c r="F101" s="2521"/>
      <c r="G101" s="2806" t="s">
        <v>5084</v>
      </c>
      <c r="H101" s="3100"/>
      <c r="I101" s="3100"/>
      <c r="J101" s="3100"/>
      <c r="K101" s="3100"/>
      <c r="L101" s="3100"/>
      <c r="M101" s="3100"/>
      <c r="N101" s="3100"/>
      <c r="O101" s="3100"/>
      <c r="P101" s="3100"/>
      <c r="Q101" s="3100"/>
      <c r="R101" s="3100"/>
      <c r="S101" s="3100"/>
      <c r="T101" s="3100"/>
      <c r="U101" s="3100"/>
      <c r="V101" s="3100"/>
      <c r="W101" s="3100"/>
      <c r="X101" s="3100"/>
      <c r="Y101" s="3100"/>
      <c r="Z101" s="3100"/>
      <c r="AA101" s="3100">
        <v>196710221.63787717</v>
      </c>
      <c r="AB101" s="3100">
        <v>175793802.57226419</v>
      </c>
      <c r="AC101" s="3100">
        <v>182214861.35665333</v>
      </c>
      <c r="AD101" s="3100">
        <v>196764970.50617355</v>
      </c>
      <c r="AE101" s="3100">
        <v>201907226.67589223</v>
      </c>
      <c r="AF101" s="3100">
        <v>211652937.67020932</v>
      </c>
      <c r="AG101" s="3100">
        <v>249530997.24948376</v>
      </c>
      <c r="AH101" s="3100">
        <v>292414587.53594041</v>
      </c>
      <c r="AI101" s="3100">
        <v>341652535.73510194</v>
      </c>
      <c r="AJ101" s="3100">
        <v>385488026.37781817</v>
      </c>
      <c r="AK101" s="3100">
        <v>428586726.37867278</v>
      </c>
      <c r="AL101" s="3100">
        <v>480638735.72792506</v>
      </c>
      <c r="AM101" s="3100">
        <v>526872769.7375862</v>
      </c>
      <c r="AN101" s="3100">
        <v>559087399.74893939</v>
      </c>
      <c r="AO101" s="3100">
        <v>578355881.06481171</v>
      </c>
      <c r="AP101" s="3100">
        <v>572229655.91574144</v>
      </c>
      <c r="AQ101" s="3100">
        <v>554272827.54492664</v>
      </c>
    </row>
    <row r="102" spans="2:43" ht="15" customHeight="1">
      <c r="E102" s="2642"/>
      <c r="F102" s="2625" t="s">
        <v>5114</v>
      </c>
      <c r="G102" s="3041"/>
      <c r="H102" s="3100"/>
      <c r="I102" s="3100"/>
      <c r="J102" s="3100"/>
      <c r="K102" s="3100"/>
      <c r="L102" s="3100"/>
      <c r="M102" s="3100"/>
      <c r="N102" s="3100"/>
      <c r="O102" s="3100"/>
      <c r="P102" s="3100"/>
      <c r="Q102" s="3100"/>
      <c r="R102" s="3100"/>
      <c r="S102" s="3100"/>
      <c r="T102" s="3100"/>
      <c r="U102" s="3100"/>
      <c r="V102" s="3100"/>
      <c r="W102" s="3100"/>
      <c r="X102" s="3100"/>
      <c r="Y102" s="3100"/>
      <c r="Z102" s="3100"/>
      <c r="AA102" s="3100">
        <v>84980278.12492539</v>
      </c>
      <c r="AB102" s="3100">
        <v>97165412.944931537</v>
      </c>
      <c r="AC102" s="3100">
        <v>88925403.802732378</v>
      </c>
      <c r="AD102" s="3100">
        <v>85964655.386022463</v>
      </c>
      <c r="AE102" s="3100">
        <v>86097996.980519861</v>
      </c>
      <c r="AF102" s="3100">
        <v>83246197.537520319</v>
      </c>
      <c r="AG102" s="3100">
        <v>77901959.208933026</v>
      </c>
      <c r="AH102" s="3100">
        <v>77200294.164610252</v>
      </c>
      <c r="AI102" s="3100">
        <v>78720899.710734263</v>
      </c>
      <c r="AJ102" s="3100">
        <v>80675328.945794195</v>
      </c>
      <c r="AK102" s="3100">
        <v>81310068.028727755</v>
      </c>
      <c r="AL102" s="3100">
        <v>81376939.309478238</v>
      </c>
      <c r="AM102" s="3100">
        <v>88207547.835862502</v>
      </c>
      <c r="AN102" s="3100">
        <v>92711091.111688092</v>
      </c>
      <c r="AO102" s="3100">
        <v>95457185.814462647</v>
      </c>
      <c r="AP102" s="3100">
        <v>84493240.537022889</v>
      </c>
      <c r="AQ102" s="3100">
        <v>103239002.06598796</v>
      </c>
    </row>
    <row r="103" spans="2:43" ht="15" customHeight="1">
      <c r="E103" s="2642"/>
      <c r="F103" s="2448" t="s">
        <v>37</v>
      </c>
      <c r="G103" s="2621"/>
      <c r="H103" s="3103"/>
      <c r="I103" s="3103"/>
      <c r="J103" s="3103"/>
      <c r="K103" s="3103"/>
      <c r="L103" s="3103"/>
      <c r="M103" s="3103"/>
      <c r="N103" s="3103"/>
      <c r="O103" s="3103"/>
      <c r="P103" s="3103"/>
      <c r="Q103" s="3103"/>
      <c r="R103" s="3103"/>
      <c r="S103" s="3103"/>
      <c r="T103" s="3103"/>
      <c r="U103" s="3103"/>
      <c r="V103" s="3103"/>
      <c r="W103" s="3103"/>
      <c r="X103" s="3103"/>
      <c r="Y103" s="3103"/>
      <c r="Z103" s="3103"/>
      <c r="AA103" s="3103">
        <v>534849106.93197381</v>
      </c>
      <c r="AB103" s="3103">
        <v>553015844.35580564</v>
      </c>
      <c r="AC103" s="3103">
        <v>565649625.28536522</v>
      </c>
      <c r="AD103" s="3103">
        <v>596407510.36791503</v>
      </c>
      <c r="AE103" s="3103">
        <v>625756079.54211247</v>
      </c>
      <c r="AF103" s="3103">
        <v>654250168.04327214</v>
      </c>
      <c r="AG103" s="3103">
        <v>718893098.63486969</v>
      </c>
      <c r="AH103" s="3103">
        <v>787254655.78381336</v>
      </c>
      <c r="AI103" s="3103">
        <v>856737505.87842715</v>
      </c>
      <c r="AJ103" s="3103">
        <v>932680685.72534716</v>
      </c>
      <c r="AK103" s="3103">
        <v>996921111.99952126</v>
      </c>
      <c r="AL103" s="3103">
        <v>1059437347.0133876</v>
      </c>
      <c r="AM103" s="3103">
        <v>1129933910.1047909</v>
      </c>
      <c r="AN103" s="3103">
        <v>1175692935.148303</v>
      </c>
      <c r="AO103" s="3103">
        <v>1205830415.5809298</v>
      </c>
      <c r="AP103" s="3103">
        <v>1192325465.280443</v>
      </c>
      <c r="AQ103" s="3103">
        <v>1222503490.4332929</v>
      </c>
    </row>
    <row r="104" spans="2:43" ht="15" customHeight="1">
      <c r="E104" s="2642"/>
      <c r="F104" s="2521"/>
      <c r="G104" s="2691"/>
      <c r="H104" s="3104"/>
      <c r="I104" s="3104"/>
      <c r="J104" s="3104"/>
      <c r="K104" s="3104"/>
      <c r="L104" s="3104"/>
      <c r="M104" s="3104"/>
      <c r="N104" s="3104"/>
      <c r="O104" s="3104"/>
      <c r="P104" s="3104"/>
      <c r="Q104" s="3104"/>
      <c r="R104" s="3104"/>
      <c r="S104" s="3104"/>
      <c r="T104" s="3104"/>
      <c r="U104" s="3104"/>
      <c r="V104" s="3104"/>
      <c r="W104" s="3104"/>
      <c r="X104" s="3104"/>
      <c r="Y104" s="3104"/>
      <c r="Z104" s="3104"/>
      <c r="AA104" s="3104"/>
      <c r="AB104" s="3104"/>
      <c r="AC104" s="3104"/>
      <c r="AD104" s="3104"/>
      <c r="AE104" s="3104"/>
      <c r="AF104" s="3104"/>
      <c r="AG104" s="3104"/>
      <c r="AH104" s="3104"/>
      <c r="AI104" s="3104"/>
      <c r="AJ104" s="3104"/>
      <c r="AK104" s="3104"/>
      <c r="AL104" s="3104"/>
      <c r="AM104" s="3104"/>
      <c r="AN104" s="3104"/>
      <c r="AO104" s="3104"/>
      <c r="AP104" s="3104"/>
      <c r="AQ104" s="3104"/>
    </row>
    <row r="105" spans="2:43" ht="15" customHeight="1">
      <c r="E105" s="2668" t="s">
        <v>2951</v>
      </c>
      <c r="F105" s="2521"/>
      <c r="G105" s="2806"/>
      <c r="H105" s="3100"/>
      <c r="I105" s="3100"/>
      <c r="J105" s="3100"/>
      <c r="K105" s="3100"/>
      <c r="L105" s="3100"/>
      <c r="M105" s="3100"/>
      <c r="N105" s="3100"/>
      <c r="O105" s="3100"/>
      <c r="P105" s="3100"/>
      <c r="Q105" s="3100"/>
      <c r="R105" s="3100"/>
      <c r="S105" s="3100"/>
      <c r="T105" s="3100"/>
      <c r="U105" s="3100"/>
      <c r="V105" s="3100"/>
      <c r="W105" s="3100"/>
      <c r="X105" s="3100"/>
      <c r="Y105" s="3100"/>
      <c r="Z105" s="3100"/>
      <c r="AA105" s="3100"/>
      <c r="AB105" s="3100"/>
      <c r="AC105" s="3100"/>
      <c r="AD105" s="3100"/>
      <c r="AE105" s="3100"/>
      <c r="AF105" s="3100"/>
      <c r="AG105" s="3100"/>
      <c r="AH105" s="3100"/>
      <c r="AI105" s="3100"/>
      <c r="AJ105" s="3100"/>
      <c r="AK105" s="3100"/>
      <c r="AL105" s="3100"/>
      <c r="AM105" s="3100"/>
      <c r="AN105" s="3100"/>
      <c r="AO105" s="3100"/>
      <c r="AP105" s="3100"/>
      <c r="AQ105" s="3100"/>
    </row>
    <row r="106" spans="2:43" ht="15" customHeight="1">
      <c r="E106" s="2642"/>
      <c r="F106" s="2521" t="s">
        <v>5115</v>
      </c>
      <c r="G106" s="2806"/>
      <c r="H106" s="3100"/>
      <c r="I106" s="3100"/>
      <c r="J106" s="3100"/>
      <c r="K106" s="3100"/>
      <c r="L106" s="3100"/>
      <c r="M106" s="3100"/>
      <c r="N106" s="3100"/>
      <c r="O106" s="3100"/>
      <c r="P106" s="3100"/>
      <c r="Q106" s="3100"/>
      <c r="R106" s="3100"/>
      <c r="S106" s="3100"/>
      <c r="T106" s="3100"/>
      <c r="U106" s="3100"/>
      <c r="V106" s="3100"/>
      <c r="W106" s="3100"/>
      <c r="X106" s="3100"/>
      <c r="Y106" s="3100"/>
      <c r="Z106" s="3100"/>
      <c r="AA106" s="3100"/>
      <c r="AB106" s="3100"/>
      <c r="AC106" s="3100"/>
      <c r="AD106" s="3100"/>
      <c r="AE106" s="3100"/>
      <c r="AF106" s="3100"/>
      <c r="AG106" s="3100"/>
      <c r="AH106" s="3100"/>
      <c r="AI106" s="3100"/>
      <c r="AJ106" s="3100"/>
      <c r="AK106" s="3100"/>
      <c r="AL106" s="3100"/>
      <c r="AM106" s="3100"/>
      <c r="AN106" s="3100"/>
      <c r="AO106" s="3100"/>
      <c r="AP106" s="3100"/>
      <c r="AQ106" s="3100"/>
    </row>
    <row r="107" spans="2:43" ht="15" customHeight="1">
      <c r="E107" s="2642"/>
      <c r="F107" s="2521"/>
      <c r="G107" s="2806" t="s">
        <v>5104</v>
      </c>
      <c r="H107" s="3100"/>
      <c r="I107" s="3100"/>
      <c r="J107" s="3100"/>
      <c r="K107" s="3100"/>
      <c r="L107" s="3100"/>
      <c r="M107" s="3100"/>
      <c r="N107" s="3100"/>
      <c r="O107" s="3100"/>
      <c r="P107" s="3100"/>
      <c r="Q107" s="3100"/>
      <c r="R107" s="3100"/>
      <c r="S107" s="3100"/>
      <c r="T107" s="3100"/>
      <c r="U107" s="3100"/>
      <c r="V107" s="3100"/>
      <c r="W107" s="3100"/>
      <c r="X107" s="3100"/>
      <c r="Y107" s="3100"/>
      <c r="Z107" s="3100"/>
      <c r="AA107" s="3100">
        <v>65037087.940326653</v>
      </c>
      <c r="AB107" s="3100">
        <v>74268554.070299998</v>
      </c>
      <c r="AC107" s="3100">
        <v>68446709.250986382</v>
      </c>
      <c r="AD107" s="3100">
        <v>66427102.677348077</v>
      </c>
      <c r="AE107" s="3100">
        <v>66706344.717751138</v>
      </c>
      <c r="AF107" s="3100">
        <v>64821968.029495373</v>
      </c>
      <c r="AG107" s="3100">
        <v>61145369.531267777</v>
      </c>
      <c r="AH107" s="3100">
        <v>60821941.960299104</v>
      </c>
      <c r="AI107" s="3100">
        <v>62066296.23556108</v>
      </c>
      <c r="AJ107" s="3100">
        <v>63630032.320343003</v>
      </c>
      <c r="AK107" s="3100">
        <v>64236058.922650769</v>
      </c>
      <c r="AL107" s="3100">
        <v>64433572.529537484</v>
      </c>
      <c r="AM107" s="3100">
        <v>69554438.553288952</v>
      </c>
      <c r="AN107" s="3100">
        <v>72957978.742943406</v>
      </c>
      <c r="AO107" s="3100">
        <v>75048286.630049765</v>
      </c>
      <c r="AP107" s="3100">
        <v>67162479.396468639</v>
      </c>
      <c r="AQ107" s="3100">
        <v>80891231.122055426</v>
      </c>
    </row>
    <row r="108" spans="2:43" ht="15" customHeight="1">
      <c r="E108" s="2642"/>
      <c r="F108" s="2521"/>
      <c r="G108" s="2806" t="s">
        <v>5105</v>
      </c>
      <c r="H108" s="3100"/>
      <c r="I108" s="3100"/>
      <c r="J108" s="3100"/>
      <c r="K108" s="3100"/>
      <c r="L108" s="3100"/>
      <c r="M108" s="3100"/>
      <c r="N108" s="3100"/>
      <c r="O108" s="3100"/>
      <c r="P108" s="3100"/>
      <c r="Q108" s="3100"/>
      <c r="R108" s="3100"/>
      <c r="S108" s="3100"/>
      <c r="T108" s="3100"/>
      <c r="U108" s="3100"/>
      <c r="V108" s="3100"/>
      <c r="W108" s="3100"/>
      <c r="X108" s="3100"/>
      <c r="Y108" s="3100"/>
      <c r="Z108" s="3100"/>
      <c r="AA108" s="3100">
        <v>54957833.576673947</v>
      </c>
      <c r="AB108" s="3100">
        <v>62494118.495064519</v>
      </c>
      <c r="AC108" s="3100">
        <v>57463478.663596995</v>
      </c>
      <c r="AD108" s="3100">
        <v>55776216.676614754</v>
      </c>
      <c r="AE108" s="3100">
        <v>56003032.093646206</v>
      </c>
      <c r="AF108" s="3100">
        <v>54423383.931504801</v>
      </c>
      <c r="AG108" s="3100">
        <v>51333342.985035628</v>
      </c>
      <c r="AH108" s="3100">
        <v>51038670.018416613</v>
      </c>
      <c r="AI108" s="3100">
        <v>52093951.961513899</v>
      </c>
      <c r="AJ108" s="3100">
        <v>53416196.926887676</v>
      </c>
      <c r="AK108" s="3100">
        <v>53941211.35819941</v>
      </c>
      <c r="AL108" s="3100">
        <v>54126510.123586655</v>
      </c>
      <c r="AM108" s="3100">
        <v>58416380.998220481</v>
      </c>
      <c r="AN108" s="3100">
        <v>61274277.885471746</v>
      </c>
      <c r="AO108" s="3100">
        <v>63035618.224303715</v>
      </c>
      <c r="AP108" s="3100">
        <v>56474885.182136849</v>
      </c>
      <c r="AQ108" s="3100">
        <v>67942338.029666826</v>
      </c>
    </row>
    <row r="109" spans="2:43" ht="15" customHeight="1">
      <c r="E109" s="2642"/>
      <c r="F109" s="2521"/>
      <c r="G109" s="2806" t="s">
        <v>2961</v>
      </c>
      <c r="H109" s="3100"/>
      <c r="I109" s="3100"/>
      <c r="J109" s="3100"/>
      <c r="K109" s="3100"/>
      <c r="L109" s="3100"/>
      <c r="M109" s="3100"/>
      <c r="N109" s="3100"/>
      <c r="O109" s="3100"/>
      <c r="P109" s="3100"/>
      <c r="Q109" s="3100"/>
      <c r="R109" s="3100"/>
      <c r="S109" s="3100"/>
      <c r="T109" s="3100"/>
      <c r="U109" s="3100"/>
      <c r="V109" s="3100"/>
      <c r="W109" s="3100"/>
      <c r="X109" s="3100"/>
      <c r="Y109" s="3100"/>
      <c r="Z109" s="3100"/>
      <c r="AA109" s="3100">
        <v>16048618.384728141</v>
      </c>
      <c r="AB109" s="3100">
        <v>18566117.059799206</v>
      </c>
      <c r="AC109" s="3100">
        <v>17229366.40554218</v>
      </c>
      <c r="AD109" s="3100">
        <v>16814791.264243633</v>
      </c>
      <c r="AE109" s="3100">
        <v>16831590.906701416</v>
      </c>
      <c r="AF109" s="3100">
        <v>16300904.099009316</v>
      </c>
      <c r="AG109" s="3100">
        <v>15321723.884838741</v>
      </c>
      <c r="AH109" s="3100">
        <v>15190564.151372701</v>
      </c>
      <c r="AI109" s="3100">
        <v>15447882.868388215</v>
      </c>
      <c r="AJ109" s="3100">
        <v>15781178.846681444</v>
      </c>
      <c r="AK109" s="3100">
        <v>15872156.919881139</v>
      </c>
      <c r="AL109" s="3100">
        <v>15859338.273110533</v>
      </c>
      <c r="AM109" s="3100">
        <v>17057597.69423534</v>
      </c>
      <c r="AN109" s="3100">
        <v>17822417.761518758</v>
      </c>
      <c r="AO109" s="3100">
        <v>18257613.674905933</v>
      </c>
      <c r="AP109" s="3100">
        <v>16272970.386449687</v>
      </c>
      <c r="AQ109" s="3100">
        <v>19536750.610135414</v>
      </c>
    </row>
    <row r="110" spans="2:43" ht="15" customHeight="1">
      <c r="E110" s="2642"/>
      <c r="F110" s="2625" t="s">
        <v>5116</v>
      </c>
      <c r="G110" s="3041"/>
      <c r="H110" s="3100"/>
      <c r="I110" s="3100"/>
      <c r="J110" s="3100"/>
      <c r="K110" s="3100"/>
      <c r="L110" s="3100"/>
      <c r="M110" s="3100"/>
      <c r="N110" s="3100"/>
      <c r="O110" s="3100"/>
      <c r="P110" s="3100"/>
      <c r="Q110" s="3100"/>
      <c r="R110" s="3100"/>
      <c r="S110" s="3100"/>
      <c r="T110" s="3100"/>
      <c r="U110" s="3100"/>
      <c r="V110" s="3100"/>
      <c r="W110" s="3100"/>
      <c r="X110" s="3100"/>
      <c r="Y110" s="3100"/>
      <c r="Z110" s="3100"/>
      <c r="AA110" s="3100">
        <v>-1524316.7610000002</v>
      </c>
      <c r="AB110" s="3100">
        <v>-1425574.4258249998</v>
      </c>
      <c r="AC110" s="3100">
        <v>-1520281.92618225</v>
      </c>
      <c r="AD110" s="3100">
        <v>-1593866.6265859422</v>
      </c>
      <c r="AE110" s="3100">
        <v>-1711763.7871012371</v>
      </c>
      <c r="AF110" s="3100">
        <v>-1825763.7915533856</v>
      </c>
      <c r="AG110" s="3100">
        <v>-1960335.434039792</v>
      </c>
      <c r="AH110" s="3100">
        <v>-2092346.5352833041</v>
      </c>
      <c r="AI110" s="3100">
        <v>-2218488.7821997181</v>
      </c>
      <c r="AJ110" s="3100">
        <v>-2352660.1350741331</v>
      </c>
      <c r="AK110" s="3100">
        <v>-2495399.8086934239</v>
      </c>
      <c r="AL110" s="3100">
        <v>-2647284.9993429249</v>
      </c>
      <c r="AM110" s="3100">
        <v>-2804682.7018955052</v>
      </c>
      <c r="AN110" s="3100">
        <v>-2965916.5974044008</v>
      </c>
      <c r="AO110" s="3100">
        <v>-3136682.1709177289</v>
      </c>
      <c r="AP110" s="3100">
        <v>-3317558.9051617421</v>
      </c>
      <c r="AQ110" s="3100">
        <v>-3509162.4599168245</v>
      </c>
    </row>
    <row r="111" spans="2:43" ht="15" customHeight="1">
      <c r="E111" s="2642"/>
      <c r="F111" s="2448" t="s">
        <v>37</v>
      </c>
      <c r="G111" s="2621"/>
      <c r="H111" s="3103"/>
      <c r="I111" s="3103"/>
      <c r="J111" s="3103"/>
      <c r="K111" s="3103"/>
      <c r="L111" s="3103"/>
      <c r="M111" s="3103"/>
      <c r="N111" s="3103"/>
      <c r="O111" s="3103"/>
      <c r="P111" s="3103"/>
      <c r="Q111" s="3103"/>
      <c r="R111" s="3103"/>
      <c r="S111" s="3103"/>
      <c r="T111" s="3103"/>
      <c r="U111" s="3103"/>
      <c r="V111" s="3103"/>
      <c r="W111" s="3103"/>
      <c r="X111" s="3103"/>
      <c r="Y111" s="3103"/>
      <c r="Z111" s="3103"/>
      <c r="AA111" s="3103">
        <v>134519223.14072874</v>
      </c>
      <c r="AB111" s="3103">
        <v>153903215.1993387</v>
      </c>
      <c r="AC111" s="3103">
        <v>141619272.39394334</v>
      </c>
      <c r="AD111" s="3103">
        <v>137424243.99162054</v>
      </c>
      <c r="AE111" s="3103">
        <v>137829203.93099752</v>
      </c>
      <c r="AF111" s="3103">
        <v>133720492.2684561</v>
      </c>
      <c r="AG111" s="3103">
        <v>125840100.96710236</v>
      </c>
      <c r="AH111" s="3103">
        <v>124958829.59480512</v>
      </c>
      <c r="AI111" s="3103">
        <v>127389642.28326347</v>
      </c>
      <c r="AJ111" s="3103">
        <v>130474747.95883799</v>
      </c>
      <c r="AK111" s="3103">
        <v>131554027.39203788</v>
      </c>
      <c r="AL111" s="3103">
        <v>131772135.92689174</v>
      </c>
      <c r="AM111" s="3103">
        <v>142223734.54384926</v>
      </c>
      <c r="AN111" s="3103">
        <v>149088757.79252952</v>
      </c>
      <c r="AO111" s="3103">
        <v>153204836.35834169</v>
      </c>
      <c r="AP111" s="3103">
        <v>136592776.05989343</v>
      </c>
      <c r="AQ111" s="3103">
        <v>164861157.30194083</v>
      </c>
    </row>
    <row r="112" spans="2:43" ht="15" customHeight="1">
      <c r="B112" s="2737">
        <v>0</v>
      </c>
      <c r="E112" s="2642"/>
      <c r="F112" s="2521"/>
      <c r="G112" s="2691"/>
      <c r="H112" s="3104"/>
      <c r="I112" s="3104"/>
      <c r="J112" s="3104"/>
      <c r="K112" s="3104"/>
      <c r="L112" s="3104"/>
      <c r="M112" s="3104"/>
      <c r="N112" s="3104"/>
      <c r="O112" s="3104"/>
      <c r="P112" s="3104"/>
      <c r="Q112" s="3104"/>
      <c r="R112" s="3104"/>
      <c r="S112" s="3104"/>
      <c r="T112" s="3104"/>
      <c r="U112" s="3104"/>
      <c r="V112" s="3104"/>
      <c r="W112" s="3104"/>
      <c r="X112" s="3104"/>
      <c r="Y112" s="3104"/>
      <c r="Z112" s="3104"/>
      <c r="AA112" s="3104"/>
      <c r="AB112" s="3104"/>
      <c r="AC112" s="3104"/>
      <c r="AD112" s="3104"/>
      <c r="AE112" s="3104"/>
      <c r="AF112" s="3104"/>
      <c r="AG112" s="3104"/>
      <c r="AH112" s="3104"/>
      <c r="AI112" s="3104"/>
      <c r="AJ112" s="3104"/>
      <c r="AK112" s="3104"/>
      <c r="AL112" s="3104"/>
      <c r="AM112" s="3104"/>
      <c r="AN112" s="3104"/>
      <c r="AO112" s="3104"/>
      <c r="AP112" s="3104"/>
      <c r="AQ112" s="3104"/>
    </row>
    <row r="113" spans="2:43" ht="15" customHeight="1">
      <c r="E113" s="2668" t="s">
        <v>2963</v>
      </c>
      <c r="F113" s="2521"/>
      <c r="G113" s="2806"/>
      <c r="H113" s="3100"/>
      <c r="I113" s="3100"/>
      <c r="J113" s="3100"/>
      <c r="K113" s="3100"/>
      <c r="L113" s="3100"/>
      <c r="M113" s="3100"/>
      <c r="N113" s="3100"/>
      <c r="O113" s="3100"/>
      <c r="P113" s="3100"/>
      <c r="Q113" s="3100"/>
      <c r="R113" s="3100"/>
      <c r="S113" s="3100"/>
      <c r="T113" s="3100"/>
      <c r="U113" s="3100"/>
      <c r="V113" s="3100"/>
      <c r="W113" s="3100"/>
      <c r="X113" s="3100"/>
      <c r="Y113" s="3100"/>
      <c r="Z113" s="3100"/>
      <c r="AA113" s="3100"/>
      <c r="AB113" s="3100"/>
      <c r="AC113" s="3100"/>
      <c r="AD113" s="3100"/>
      <c r="AE113" s="3100"/>
      <c r="AF113" s="3100"/>
      <c r="AG113" s="3100"/>
      <c r="AH113" s="3100"/>
      <c r="AI113" s="3100"/>
      <c r="AJ113" s="3100"/>
      <c r="AK113" s="3100"/>
      <c r="AL113" s="3100"/>
      <c r="AM113" s="3100"/>
      <c r="AN113" s="3100"/>
      <c r="AO113" s="3100"/>
      <c r="AP113" s="3100"/>
      <c r="AQ113" s="3100"/>
    </row>
    <row r="114" spans="2:43" ht="15" customHeight="1">
      <c r="E114" s="2642"/>
      <c r="F114" s="2521" t="s">
        <v>1766</v>
      </c>
      <c r="G114" s="2806"/>
      <c r="H114" s="3100"/>
      <c r="I114" s="3100"/>
      <c r="J114" s="3100"/>
      <c r="K114" s="3100"/>
      <c r="L114" s="3100"/>
      <c r="M114" s="3100"/>
      <c r="N114" s="3100"/>
      <c r="O114" s="3100"/>
      <c r="P114" s="3100"/>
      <c r="Q114" s="3100"/>
      <c r="R114" s="3100"/>
      <c r="S114" s="3100"/>
      <c r="T114" s="3100"/>
      <c r="U114" s="3100"/>
      <c r="V114" s="3100"/>
      <c r="W114" s="3100"/>
      <c r="X114" s="3100"/>
      <c r="Y114" s="3100"/>
      <c r="Z114" s="3100"/>
      <c r="AA114" s="3100">
        <v>0</v>
      </c>
      <c r="AB114" s="3100">
        <v>0</v>
      </c>
      <c r="AC114" s="3100">
        <v>0</v>
      </c>
      <c r="AD114" s="3100">
        <v>0</v>
      </c>
      <c r="AE114" s="3100">
        <v>0</v>
      </c>
      <c r="AF114" s="3100">
        <v>0</v>
      </c>
      <c r="AG114" s="3100">
        <v>0</v>
      </c>
      <c r="AH114" s="3100">
        <v>0</v>
      </c>
      <c r="AI114" s="3100">
        <v>0</v>
      </c>
      <c r="AJ114" s="3100">
        <v>0</v>
      </c>
      <c r="AK114" s="3100">
        <v>0</v>
      </c>
      <c r="AL114" s="3100">
        <v>0</v>
      </c>
      <c r="AM114" s="3100">
        <v>0</v>
      </c>
      <c r="AN114" s="3100">
        <v>0</v>
      </c>
      <c r="AO114" s="3100">
        <v>0</v>
      </c>
      <c r="AP114" s="3100">
        <v>0</v>
      </c>
      <c r="AQ114" s="3100">
        <v>0</v>
      </c>
    </row>
    <row r="115" spans="2:43" ht="15" customHeight="1">
      <c r="E115" s="2642"/>
      <c r="F115" s="2521" t="s">
        <v>572</v>
      </c>
      <c r="G115" s="2806"/>
      <c r="H115" s="3100"/>
      <c r="I115" s="3100"/>
      <c r="J115" s="3100"/>
      <c r="K115" s="3100"/>
      <c r="L115" s="3100"/>
      <c r="M115" s="3100"/>
      <c r="N115" s="3100"/>
      <c r="O115" s="3100"/>
      <c r="P115" s="3100"/>
      <c r="Q115" s="3100"/>
      <c r="R115" s="3100"/>
      <c r="S115" s="3100"/>
      <c r="T115" s="3100"/>
      <c r="U115" s="3100"/>
      <c r="V115" s="3100"/>
      <c r="W115" s="3100"/>
      <c r="X115" s="3100"/>
      <c r="Y115" s="3100"/>
      <c r="Z115" s="3100"/>
      <c r="AA115" s="3100">
        <v>0</v>
      </c>
      <c r="AB115" s="3100">
        <v>0</v>
      </c>
      <c r="AC115" s="3100">
        <v>0</v>
      </c>
      <c r="AD115" s="3100">
        <v>0</v>
      </c>
      <c r="AE115" s="3100">
        <v>0</v>
      </c>
      <c r="AF115" s="3100">
        <v>0</v>
      </c>
      <c r="AG115" s="3100">
        <v>0</v>
      </c>
      <c r="AH115" s="3100">
        <v>0</v>
      </c>
      <c r="AI115" s="3100">
        <v>0</v>
      </c>
      <c r="AJ115" s="3100">
        <v>0</v>
      </c>
      <c r="AK115" s="3100">
        <v>0</v>
      </c>
      <c r="AL115" s="3100">
        <v>0</v>
      </c>
      <c r="AM115" s="3100">
        <v>0</v>
      </c>
      <c r="AN115" s="3100">
        <v>0</v>
      </c>
      <c r="AO115" s="3100">
        <v>0</v>
      </c>
      <c r="AP115" s="3100">
        <v>0</v>
      </c>
      <c r="AQ115" s="3100">
        <v>0</v>
      </c>
    </row>
    <row r="116" spans="2:43" ht="15" customHeight="1">
      <c r="E116" s="2642"/>
      <c r="F116" s="2625" t="s">
        <v>637</v>
      </c>
      <c r="G116" s="3041"/>
      <c r="H116" s="3101"/>
      <c r="I116" s="3101"/>
      <c r="J116" s="3101"/>
      <c r="K116" s="3101"/>
      <c r="L116" s="3101"/>
      <c r="M116" s="3101"/>
      <c r="N116" s="3101"/>
      <c r="O116" s="3101"/>
      <c r="P116" s="3101"/>
      <c r="Q116" s="3101"/>
      <c r="R116" s="3101"/>
      <c r="S116" s="3101"/>
      <c r="T116" s="3101"/>
      <c r="U116" s="3101"/>
      <c r="V116" s="3101"/>
      <c r="W116" s="3101"/>
      <c r="X116" s="3101"/>
      <c r="Y116" s="3101"/>
      <c r="Z116" s="3101"/>
      <c r="AA116" s="3101">
        <v>0</v>
      </c>
      <c r="AB116" s="3101">
        <v>0</v>
      </c>
      <c r="AC116" s="3101">
        <v>0</v>
      </c>
      <c r="AD116" s="3101">
        <v>0</v>
      </c>
      <c r="AE116" s="3101">
        <v>0</v>
      </c>
      <c r="AF116" s="3101">
        <v>0</v>
      </c>
      <c r="AG116" s="3101">
        <v>0</v>
      </c>
      <c r="AH116" s="3101">
        <v>0</v>
      </c>
      <c r="AI116" s="3101">
        <v>0</v>
      </c>
      <c r="AJ116" s="3101">
        <v>0</v>
      </c>
      <c r="AK116" s="3101">
        <v>0</v>
      </c>
      <c r="AL116" s="3101">
        <v>0</v>
      </c>
      <c r="AM116" s="3101">
        <v>0</v>
      </c>
      <c r="AN116" s="3101">
        <v>0</v>
      </c>
      <c r="AO116" s="3101">
        <v>0</v>
      </c>
      <c r="AP116" s="3101">
        <v>0</v>
      </c>
      <c r="AQ116" s="3101">
        <v>0</v>
      </c>
    </row>
    <row r="117" spans="2:43" ht="15" customHeight="1">
      <c r="B117" s="2737">
        <v>0</v>
      </c>
      <c r="E117" s="2642"/>
      <c r="F117" s="2448" t="s">
        <v>37</v>
      </c>
      <c r="G117" s="2621"/>
      <c r="H117" s="3104"/>
      <c r="I117" s="3104"/>
      <c r="J117" s="3104"/>
      <c r="K117" s="3104"/>
      <c r="L117" s="3104"/>
      <c r="M117" s="3104"/>
      <c r="N117" s="3104"/>
      <c r="O117" s="3104"/>
      <c r="P117" s="3104"/>
      <c r="Q117" s="3104"/>
      <c r="R117" s="3104"/>
      <c r="S117" s="3104"/>
      <c r="T117" s="3104"/>
      <c r="U117" s="3104"/>
      <c r="V117" s="3104"/>
      <c r="W117" s="3104"/>
      <c r="X117" s="3104"/>
      <c r="Y117" s="3104"/>
      <c r="Z117" s="3104"/>
      <c r="AA117" s="3104">
        <v>0</v>
      </c>
      <c r="AB117" s="3104">
        <v>0</v>
      </c>
      <c r="AC117" s="3104">
        <v>0</v>
      </c>
      <c r="AD117" s="3104">
        <v>0</v>
      </c>
      <c r="AE117" s="3104">
        <v>0</v>
      </c>
      <c r="AF117" s="3104">
        <v>0</v>
      </c>
      <c r="AG117" s="3104">
        <v>0</v>
      </c>
      <c r="AH117" s="3104">
        <v>0</v>
      </c>
      <c r="AI117" s="3104">
        <v>0</v>
      </c>
      <c r="AJ117" s="3104">
        <v>0</v>
      </c>
      <c r="AK117" s="3104">
        <v>0</v>
      </c>
      <c r="AL117" s="3104">
        <v>0</v>
      </c>
      <c r="AM117" s="3104">
        <v>0</v>
      </c>
      <c r="AN117" s="3104">
        <v>0</v>
      </c>
      <c r="AO117" s="3104">
        <v>0</v>
      </c>
      <c r="AP117" s="3104">
        <v>0</v>
      </c>
      <c r="AQ117" s="3104">
        <v>0</v>
      </c>
    </row>
    <row r="118" spans="2:43" ht="15" customHeight="1">
      <c r="E118" s="2642"/>
      <c r="F118" s="2521"/>
      <c r="G118" s="2691"/>
      <c r="H118" s="3104"/>
      <c r="I118" s="3104"/>
      <c r="J118" s="3104"/>
      <c r="K118" s="3104"/>
      <c r="L118" s="3104"/>
      <c r="M118" s="3104"/>
      <c r="N118" s="3104"/>
      <c r="O118" s="3104"/>
      <c r="P118" s="3104"/>
      <c r="Q118" s="3104"/>
      <c r="R118" s="3104"/>
      <c r="S118" s="3104"/>
      <c r="T118" s="3104"/>
      <c r="U118" s="3104"/>
      <c r="V118" s="3104"/>
      <c r="W118" s="3104"/>
      <c r="X118" s="3104"/>
      <c r="Y118" s="3104"/>
      <c r="Z118" s="3104"/>
      <c r="AA118" s="3104"/>
      <c r="AB118" s="3104"/>
      <c r="AC118" s="3104"/>
      <c r="AD118" s="3104"/>
      <c r="AE118" s="3104"/>
      <c r="AF118" s="3104"/>
      <c r="AG118" s="3104"/>
      <c r="AH118" s="3104"/>
      <c r="AI118" s="3104"/>
      <c r="AJ118" s="3104"/>
      <c r="AK118" s="3104"/>
      <c r="AL118" s="3104"/>
      <c r="AM118" s="3104"/>
      <c r="AN118" s="3104"/>
      <c r="AO118" s="3104"/>
      <c r="AP118" s="3104"/>
      <c r="AQ118" s="3104"/>
    </row>
    <row r="119" spans="2:43" ht="15" customHeight="1">
      <c r="E119" s="2668" t="s">
        <v>901</v>
      </c>
      <c r="F119" s="2521"/>
      <c r="G119" s="2806"/>
      <c r="H119" s="3100"/>
      <c r="I119" s="3100"/>
      <c r="J119" s="3100"/>
      <c r="K119" s="3100"/>
      <c r="L119" s="3100"/>
      <c r="M119" s="3100"/>
      <c r="N119" s="3100"/>
      <c r="O119" s="3100"/>
      <c r="P119" s="3100"/>
      <c r="Q119" s="3100"/>
      <c r="R119" s="3100"/>
      <c r="S119" s="3100"/>
      <c r="T119" s="3100"/>
      <c r="U119" s="3100"/>
      <c r="V119" s="3100"/>
      <c r="W119" s="3100"/>
      <c r="X119" s="3100"/>
      <c r="Y119" s="3100"/>
      <c r="Z119" s="3100"/>
      <c r="AA119" s="3100"/>
      <c r="AB119" s="3100"/>
      <c r="AC119" s="3100"/>
      <c r="AD119" s="3100"/>
      <c r="AE119" s="3100"/>
      <c r="AF119" s="3100"/>
      <c r="AG119" s="3100"/>
      <c r="AH119" s="3100"/>
      <c r="AI119" s="3100"/>
      <c r="AJ119" s="3100"/>
      <c r="AK119" s="3100"/>
      <c r="AL119" s="3100"/>
      <c r="AM119" s="3100"/>
      <c r="AN119" s="3100"/>
      <c r="AO119" s="3100"/>
      <c r="AP119" s="3100"/>
      <c r="AQ119" s="3100"/>
    </row>
    <row r="120" spans="2:43" ht="15" customHeight="1">
      <c r="E120" s="2642"/>
      <c r="F120" s="2521" t="s">
        <v>5087</v>
      </c>
      <c r="G120" s="2806"/>
      <c r="H120" s="3100"/>
      <c r="I120" s="3100"/>
      <c r="J120" s="3100"/>
      <c r="K120" s="3100"/>
      <c r="L120" s="3100"/>
      <c r="M120" s="3100"/>
      <c r="N120" s="3100"/>
      <c r="O120" s="3100"/>
      <c r="P120" s="3100"/>
      <c r="Q120" s="3100"/>
      <c r="R120" s="3100"/>
      <c r="S120" s="3100"/>
      <c r="T120" s="3100"/>
      <c r="U120" s="3100"/>
      <c r="V120" s="3100"/>
      <c r="W120" s="3100"/>
      <c r="X120" s="3100"/>
      <c r="Y120" s="3100"/>
      <c r="Z120" s="3100"/>
      <c r="AA120" s="3100">
        <v>53616177.187012695</v>
      </c>
      <c r="AB120" s="3100">
        <v>61764040.386103593</v>
      </c>
      <c r="AC120" s="3100">
        <v>60746470.64830061</v>
      </c>
      <c r="AD120" s="3100">
        <v>61127957.72185795</v>
      </c>
      <c r="AE120" s="3100">
        <v>61842449.262407631</v>
      </c>
      <c r="AF120" s="3100">
        <v>61280408.614182979</v>
      </c>
      <c r="AG120" s="3100">
        <v>59869401.370055571</v>
      </c>
      <c r="AH120" s="3100">
        <v>60251028.726537548</v>
      </c>
      <c r="AI120" s="3100">
        <v>61228793.828555442</v>
      </c>
      <c r="AJ120" s="3100">
        <v>62369061.640086286</v>
      </c>
      <c r="AK120" s="3100">
        <v>63011976.859569296</v>
      </c>
      <c r="AL120" s="3100">
        <v>63440128.869776465</v>
      </c>
      <c r="AM120" s="3100">
        <v>66347978.638224207</v>
      </c>
      <c r="AN120" s="3100">
        <v>68061221.2263349</v>
      </c>
      <c r="AO120" s="3100">
        <v>68954912.428564161</v>
      </c>
      <c r="AP120" s="3100">
        <v>65094664.601698644</v>
      </c>
      <c r="AQ120" s="3100">
        <v>71064391.431840926</v>
      </c>
    </row>
    <row r="121" spans="2:43" ht="15" customHeight="1">
      <c r="E121" s="2642"/>
      <c r="F121" s="2521" t="s">
        <v>5117</v>
      </c>
      <c r="G121" s="2806"/>
      <c r="H121" s="3100"/>
      <c r="I121" s="3100"/>
      <c r="J121" s="3100"/>
      <c r="K121" s="3100"/>
      <c r="L121" s="3100"/>
      <c r="M121" s="3100"/>
      <c r="N121" s="3100"/>
      <c r="O121" s="3100"/>
      <c r="P121" s="3100"/>
      <c r="Q121" s="3100"/>
      <c r="R121" s="3100"/>
      <c r="S121" s="3100"/>
      <c r="T121" s="3100"/>
      <c r="U121" s="3100"/>
      <c r="V121" s="3100"/>
      <c r="W121" s="3100"/>
      <c r="X121" s="3100"/>
      <c r="Y121" s="3100"/>
      <c r="Z121" s="3100"/>
      <c r="AA121" s="3100">
        <v>45912682.580784954</v>
      </c>
      <c r="AB121" s="3100">
        <v>61245446.696440816</v>
      </c>
      <c r="AC121" s="3100">
        <v>63388281.074530922</v>
      </c>
      <c r="AD121" s="3100">
        <v>65478176.535614714</v>
      </c>
      <c r="AE121" s="3100">
        <v>68012030.287460059</v>
      </c>
      <c r="AF121" s="3100">
        <v>68699553.95371756</v>
      </c>
      <c r="AG121" s="3100">
        <v>66819780.927580103</v>
      </c>
      <c r="AH121" s="3100">
        <v>66941620.131460406</v>
      </c>
      <c r="AI121" s="3100">
        <v>68130608.298298225</v>
      </c>
      <c r="AJ121" s="3100">
        <v>69607149.06313923</v>
      </c>
      <c r="AK121" s="3100">
        <v>70331896.45024994</v>
      </c>
      <c r="AL121" s="3100">
        <v>70792759.690808892</v>
      </c>
      <c r="AM121" s="3100">
        <v>74715270.482545048</v>
      </c>
      <c r="AN121" s="3100">
        <v>77187348.535431117</v>
      </c>
      <c r="AO121" s="3100">
        <v>78603581.412074745</v>
      </c>
      <c r="AP121" s="3100">
        <v>73107265.912609324</v>
      </c>
      <c r="AQ121" s="3100">
        <v>82095739.369715735</v>
      </c>
    </row>
    <row r="122" spans="2:43" ht="15" customHeight="1">
      <c r="B122" s="2737">
        <v>0</v>
      </c>
      <c r="E122" s="2642"/>
      <c r="F122" s="2521" t="s">
        <v>5089</v>
      </c>
      <c r="G122" s="2806"/>
      <c r="H122" s="3100"/>
      <c r="I122" s="3100"/>
      <c r="J122" s="3100"/>
      <c r="K122" s="3100"/>
      <c r="L122" s="3100"/>
      <c r="M122" s="3100"/>
      <c r="N122" s="3100"/>
      <c r="O122" s="3100"/>
      <c r="P122" s="3100"/>
      <c r="Q122" s="3100"/>
      <c r="R122" s="3100"/>
      <c r="S122" s="3100"/>
      <c r="T122" s="3100"/>
      <c r="U122" s="3100"/>
      <c r="V122" s="3100"/>
      <c r="W122" s="3100"/>
      <c r="X122" s="3100"/>
      <c r="Y122" s="3100"/>
      <c r="Z122" s="3100"/>
      <c r="AA122" s="3100">
        <v>57991321.958126597</v>
      </c>
      <c r="AB122" s="3100">
        <v>61122789.233084828</v>
      </c>
      <c r="AC122" s="3100">
        <v>59498236.18702808</v>
      </c>
      <c r="AD122" s="3100">
        <v>59477721.939069353</v>
      </c>
      <c r="AE122" s="3100">
        <v>61066331.831896685</v>
      </c>
      <c r="AF122" s="3100">
        <v>61160298.553821772</v>
      </c>
      <c r="AG122" s="3100">
        <v>59570580.993918039</v>
      </c>
      <c r="AH122" s="3100">
        <v>59830958.403055534</v>
      </c>
      <c r="AI122" s="3100">
        <v>60975072.883619592</v>
      </c>
      <c r="AJ122" s="3100">
        <v>62258474.978733793</v>
      </c>
      <c r="AK122" s="3100">
        <v>62978714.842739768</v>
      </c>
      <c r="AL122" s="3100">
        <v>63443342.120173655</v>
      </c>
      <c r="AM122" s="3100">
        <v>66754315.987003863</v>
      </c>
      <c r="AN122" s="3100">
        <v>68907199.211556986</v>
      </c>
      <c r="AO122" s="3100">
        <v>70059814.843718618</v>
      </c>
      <c r="AP122" s="3100">
        <v>65748051.778840519</v>
      </c>
      <c r="AQ122" s="3100">
        <v>72998970.349692404</v>
      </c>
    </row>
    <row r="123" spans="2:43" ht="15" customHeight="1">
      <c r="E123" s="2642"/>
      <c r="F123" s="2521" t="s">
        <v>5090</v>
      </c>
      <c r="G123" s="2806"/>
      <c r="H123" s="3100"/>
      <c r="I123" s="3100"/>
      <c r="J123" s="3100"/>
      <c r="K123" s="3100"/>
      <c r="L123" s="3100"/>
      <c r="M123" s="3100"/>
      <c r="N123" s="3100"/>
      <c r="O123" s="3100"/>
      <c r="P123" s="3100"/>
      <c r="Q123" s="3100"/>
      <c r="R123" s="3100"/>
      <c r="S123" s="3100"/>
      <c r="T123" s="3100"/>
      <c r="U123" s="3100"/>
      <c r="V123" s="3100"/>
      <c r="W123" s="3100"/>
      <c r="X123" s="3100"/>
      <c r="Y123" s="3100"/>
      <c r="Z123" s="3100"/>
      <c r="AA123" s="3100">
        <v>30654705.483958554</v>
      </c>
      <c r="AB123" s="3100">
        <v>32076405.59186903</v>
      </c>
      <c r="AC123" s="3100">
        <v>30788894.544457261</v>
      </c>
      <c r="AD123" s="3100">
        <v>32001590.765697844</v>
      </c>
      <c r="AE123" s="3100">
        <v>33580944.563979067</v>
      </c>
      <c r="AF123" s="3100">
        <v>36650769.328618981</v>
      </c>
      <c r="AG123" s="3100">
        <v>40035908.301313177</v>
      </c>
      <c r="AH123" s="3100">
        <v>43580954.497681014</v>
      </c>
      <c r="AI123" s="3100">
        <v>44432741.287538514</v>
      </c>
      <c r="AJ123" s="3100">
        <v>45364131.436564259</v>
      </c>
      <c r="AK123" s="3100">
        <v>45980647.66437564</v>
      </c>
      <c r="AL123" s="3100">
        <v>46413512.897638962</v>
      </c>
      <c r="AM123" s="3100">
        <v>48684957.56188634</v>
      </c>
      <c r="AN123" s="3100">
        <v>50172899.39289359</v>
      </c>
      <c r="AO123" s="3100">
        <v>51011693.225378878</v>
      </c>
      <c r="AP123" s="3100">
        <v>48230778.653360434</v>
      </c>
      <c r="AQ123" s="3100">
        <v>53008294.645641953</v>
      </c>
    </row>
    <row r="124" spans="2:43" ht="15" customHeight="1">
      <c r="E124" s="2642"/>
      <c r="F124" s="2625" t="s">
        <v>5091</v>
      </c>
      <c r="G124" s="3041"/>
      <c r="H124" s="3101"/>
      <c r="I124" s="3101"/>
      <c r="J124" s="3101"/>
      <c r="K124" s="3101"/>
      <c r="L124" s="3101"/>
      <c r="M124" s="3101"/>
      <c r="N124" s="3101"/>
      <c r="O124" s="3101"/>
      <c r="P124" s="3101"/>
      <c r="Q124" s="3101"/>
      <c r="R124" s="3101"/>
      <c r="S124" s="3101"/>
      <c r="T124" s="3101"/>
      <c r="U124" s="3101"/>
      <c r="V124" s="3101"/>
      <c r="W124" s="3101"/>
      <c r="X124" s="3101"/>
      <c r="Y124" s="3101"/>
      <c r="Z124" s="3101"/>
      <c r="AA124" s="3101">
        <v>61861020.631736584</v>
      </c>
      <c r="AB124" s="3101">
        <v>69485654.105209112</v>
      </c>
      <c r="AC124" s="3101">
        <v>66387051.622721761</v>
      </c>
      <c r="AD124" s="3101">
        <v>65281215.002672918</v>
      </c>
      <c r="AE124" s="3101">
        <v>65997176.108017303</v>
      </c>
      <c r="AF124" s="3101">
        <v>65177391.142281331</v>
      </c>
      <c r="AG124" s="3101">
        <v>63106591.284797259</v>
      </c>
      <c r="AH124" s="3101">
        <v>63232782.39977432</v>
      </c>
      <c r="AI124" s="3101">
        <v>64268080.15967954</v>
      </c>
      <c r="AJ124" s="3101">
        <v>65452303.979588248</v>
      </c>
      <c r="AK124" s="3101">
        <v>66022188.72733292</v>
      </c>
      <c r="AL124" s="3101">
        <v>66318973.778376915</v>
      </c>
      <c r="AM124" s="3101">
        <v>69657036.287421644</v>
      </c>
      <c r="AN124" s="3101">
        <v>71624928.0922378</v>
      </c>
      <c r="AO124" s="3101">
        <v>72646901.325188041</v>
      </c>
      <c r="AP124" s="3101">
        <v>67799685.665497258</v>
      </c>
      <c r="AQ124" s="3101">
        <v>75208766.687778771</v>
      </c>
    </row>
    <row r="125" spans="2:43" ht="15" customHeight="1">
      <c r="E125" s="3012"/>
      <c r="F125" s="2448" t="s">
        <v>37</v>
      </c>
      <c r="G125" s="2691"/>
      <c r="H125" s="3104"/>
      <c r="I125" s="3104"/>
      <c r="J125" s="3104"/>
      <c r="K125" s="3104"/>
      <c r="L125" s="3104"/>
      <c r="M125" s="3104"/>
      <c r="N125" s="3104"/>
      <c r="O125" s="3104"/>
      <c r="P125" s="3104"/>
      <c r="Q125" s="3104"/>
      <c r="R125" s="3104"/>
      <c r="S125" s="3104"/>
      <c r="T125" s="3104"/>
      <c r="U125" s="3104"/>
      <c r="V125" s="3104"/>
      <c r="W125" s="3104"/>
      <c r="X125" s="3104"/>
      <c r="Y125" s="3104"/>
      <c r="Z125" s="3104"/>
      <c r="AA125" s="3104">
        <v>250035907.84161937</v>
      </c>
      <c r="AB125" s="3104">
        <v>285694336.01270735</v>
      </c>
      <c r="AC125" s="3104">
        <v>280808934.07703865</v>
      </c>
      <c r="AD125" s="3104">
        <v>283366661.96491277</v>
      </c>
      <c r="AE125" s="3104">
        <v>290498932.05376077</v>
      </c>
      <c r="AF125" s="3104">
        <v>292968421.59262264</v>
      </c>
      <c r="AG125" s="3104">
        <v>289402262.87766415</v>
      </c>
      <c r="AH125" s="3104">
        <v>293837344.15850884</v>
      </c>
      <c r="AI125" s="3104">
        <v>299035296.45769131</v>
      </c>
      <c r="AJ125" s="3104">
        <v>305051121.09811187</v>
      </c>
      <c r="AK125" s="3104">
        <v>308325424.54426754</v>
      </c>
      <c r="AL125" s="3104">
        <v>310408717.35677493</v>
      </c>
      <c r="AM125" s="3104">
        <v>326159558.95708108</v>
      </c>
      <c r="AN125" s="3104">
        <v>335953596.45845437</v>
      </c>
      <c r="AO125" s="3104">
        <v>341276903.23492444</v>
      </c>
      <c r="AP125" s="3104">
        <v>319980446.61200619</v>
      </c>
      <c r="AQ125" s="3104">
        <v>354376162.48466974</v>
      </c>
    </row>
    <row r="126" spans="2:43" ht="15" customHeight="1">
      <c r="E126" s="2642"/>
      <c r="F126" s="2521"/>
      <c r="G126" s="2691"/>
      <c r="H126" s="3104"/>
      <c r="I126" s="3104"/>
      <c r="J126" s="3104"/>
      <c r="K126" s="3104"/>
      <c r="L126" s="3104"/>
      <c r="M126" s="3104"/>
      <c r="N126" s="3104"/>
      <c r="O126" s="3104"/>
      <c r="P126" s="3104"/>
      <c r="Q126" s="3104"/>
      <c r="R126" s="3104"/>
      <c r="S126" s="3104"/>
      <c r="T126" s="3104"/>
      <c r="U126" s="3104"/>
      <c r="V126" s="3104"/>
      <c r="W126" s="3104"/>
      <c r="X126" s="3104"/>
      <c r="Y126" s="3104"/>
      <c r="Z126" s="3104"/>
      <c r="AA126" s="3104"/>
      <c r="AB126" s="3104"/>
      <c r="AC126" s="3104"/>
      <c r="AD126" s="3104"/>
      <c r="AE126" s="3104"/>
      <c r="AF126" s="3104"/>
      <c r="AG126" s="3104"/>
      <c r="AH126" s="3104"/>
      <c r="AI126" s="3104"/>
      <c r="AJ126" s="3104"/>
      <c r="AK126" s="3104"/>
      <c r="AL126" s="3104"/>
      <c r="AM126" s="3104"/>
      <c r="AN126" s="3104"/>
      <c r="AO126" s="3104"/>
      <c r="AP126" s="3104"/>
      <c r="AQ126" s="3104"/>
    </row>
    <row r="127" spans="2:43" ht="15" customHeight="1">
      <c r="B127" s="2737">
        <v>0</v>
      </c>
      <c r="E127" s="2668" t="s">
        <v>2952</v>
      </c>
      <c r="F127" s="2521"/>
      <c r="G127" s="2806"/>
      <c r="H127" s="3100"/>
      <c r="I127" s="3100"/>
      <c r="J127" s="3100"/>
      <c r="K127" s="3100"/>
      <c r="L127" s="3100"/>
      <c r="M127" s="3100"/>
      <c r="N127" s="3100"/>
      <c r="O127" s="3100"/>
      <c r="P127" s="3100"/>
      <c r="Q127" s="3100"/>
      <c r="R127" s="3100"/>
      <c r="S127" s="3100"/>
      <c r="T127" s="3100"/>
      <c r="U127" s="3100"/>
      <c r="V127" s="3100"/>
      <c r="W127" s="3100"/>
      <c r="X127" s="3100"/>
      <c r="Y127" s="3100"/>
      <c r="Z127" s="3100"/>
      <c r="AA127" s="3100">
        <v>140292577.99123189</v>
      </c>
      <c r="AB127" s="3100">
        <v>161517185.75771403</v>
      </c>
      <c r="AC127" s="3100">
        <v>157077485.14867207</v>
      </c>
      <c r="AD127" s="3100">
        <v>160928716.74602649</v>
      </c>
      <c r="AE127" s="3100">
        <v>170936153.05285543</v>
      </c>
      <c r="AF127" s="3100">
        <v>178308169.3642644</v>
      </c>
      <c r="AG127" s="3100">
        <v>180004524.16158366</v>
      </c>
      <c r="AH127" s="3100">
        <v>185711449.29970238</v>
      </c>
      <c r="AI127" s="3100">
        <v>189922888.20017216</v>
      </c>
      <c r="AJ127" s="3100">
        <v>194968334.98622</v>
      </c>
      <c r="AK127" s="3100">
        <v>198148826.5765681</v>
      </c>
      <c r="AL127" s="3100">
        <v>200792410.62811723</v>
      </c>
      <c r="AM127" s="3100">
        <v>212383934.63824323</v>
      </c>
      <c r="AN127" s="3100">
        <v>220547745.8127377</v>
      </c>
      <c r="AO127" s="3100">
        <v>225522124.86676309</v>
      </c>
      <c r="AP127" s="3100">
        <v>212030623.74398831</v>
      </c>
      <c r="AQ127" s="3100">
        <v>238234346.05974376</v>
      </c>
    </row>
    <row r="128" spans="2:43" ht="15" customHeight="1">
      <c r="E128" s="2668" t="s">
        <v>30</v>
      </c>
      <c r="F128" s="2521"/>
      <c r="G128" s="2806"/>
      <c r="H128" s="3100"/>
      <c r="I128" s="3100"/>
      <c r="J128" s="3100"/>
      <c r="K128" s="3100"/>
      <c r="L128" s="3100"/>
      <c r="M128" s="3100"/>
      <c r="N128" s="3100"/>
      <c r="O128" s="3100"/>
      <c r="P128" s="3100"/>
      <c r="Q128" s="3100"/>
      <c r="R128" s="3100"/>
      <c r="S128" s="3100"/>
      <c r="T128" s="3100"/>
      <c r="U128" s="3100"/>
      <c r="V128" s="3100"/>
      <c r="W128" s="3100"/>
      <c r="X128" s="3100"/>
      <c r="Y128" s="3100"/>
      <c r="Z128" s="3100"/>
      <c r="AA128" s="3100">
        <v>61899292.210029066</v>
      </c>
      <c r="AB128" s="3100">
        <v>72652685.548416466</v>
      </c>
      <c r="AC128" s="3100">
        <v>71685972.912366495</v>
      </c>
      <c r="AD128" s="3100">
        <v>70083445.230881527</v>
      </c>
      <c r="AE128" s="3100">
        <v>70071751.108296007</v>
      </c>
      <c r="AF128" s="3100">
        <v>69844584.947327808</v>
      </c>
      <c r="AG128" s="3100">
        <v>60607158.85556674</v>
      </c>
      <c r="AH128" s="3100">
        <v>60589978.038532376</v>
      </c>
      <c r="AI128" s="3100">
        <v>61243570.812340543</v>
      </c>
      <c r="AJ128" s="3100">
        <v>59137578.032548696</v>
      </c>
      <c r="AK128" s="3100">
        <v>59725133.455316313</v>
      </c>
      <c r="AL128" s="3100">
        <v>65660369.13901291</v>
      </c>
      <c r="AM128" s="3100">
        <v>69082216.88828221</v>
      </c>
      <c r="AN128" s="3100">
        <v>66534409.914354637</v>
      </c>
      <c r="AO128" s="3100">
        <v>66536609.117943063</v>
      </c>
      <c r="AP128" s="3100">
        <v>61394191.548275553</v>
      </c>
      <c r="AQ128" s="3100">
        <v>50284044.116087794</v>
      </c>
    </row>
    <row r="129" spans="2:43" ht="15" customHeight="1">
      <c r="E129" s="2668" t="s">
        <v>2953</v>
      </c>
      <c r="F129" s="2521"/>
      <c r="G129" s="2806"/>
      <c r="H129" s="3100"/>
      <c r="I129" s="3100"/>
      <c r="J129" s="3100"/>
      <c r="K129" s="3100"/>
      <c r="L129" s="3100"/>
      <c r="M129" s="3100"/>
      <c r="N129" s="3100"/>
      <c r="O129" s="3100"/>
      <c r="P129" s="3100"/>
      <c r="Q129" s="3100"/>
      <c r="R129" s="3100"/>
      <c r="S129" s="3100"/>
      <c r="T129" s="3100"/>
      <c r="U129" s="3100"/>
      <c r="V129" s="3100"/>
      <c r="W129" s="3100"/>
      <c r="X129" s="3100"/>
      <c r="Y129" s="3100"/>
      <c r="Z129" s="3100"/>
      <c r="AA129" s="3100">
        <v>-5822421.7461684234</v>
      </c>
      <c r="AB129" s="3100">
        <v>-2734423.1162825413</v>
      </c>
      <c r="AC129" s="3100">
        <v>-3065506.9676734228</v>
      </c>
      <c r="AD129" s="3100">
        <v>-4049526.6700187922</v>
      </c>
      <c r="AE129" s="3100">
        <v>-3493339.1816376299</v>
      </c>
      <c r="AF129" s="3100">
        <v>-2935336.4999687243</v>
      </c>
      <c r="AG129" s="3100">
        <v>-3957520.0965828355</v>
      </c>
      <c r="AH129" s="3100">
        <v>-3484026.7333394922</v>
      </c>
      <c r="AI129" s="3100">
        <v>-3811478.2350311782</v>
      </c>
      <c r="AJ129" s="3100">
        <v>-3936989.8915919624</v>
      </c>
      <c r="AK129" s="3100">
        <v>-4168190.4201457687</v>
      </c>
      <c r="AL129" s="3100">
        <v>-4503359.9535498768</v>
      </c>
      <c r="AM129" s="3100">
        <v>-4140925.3034880087</v>
      </c>
      <c r="AN129" s="3100">
        <v>-4126517.0108647011</v>
      </c>
      <c r="AO129" s="3100">
        <v>-4351909.7712611482</v>
      </c>
      <c r="AP129" s="3100">
        <v>-5751161.9172984995</v>
      </c>
      <c r="AQ129" s="3100">
        <v>-4711217.9517962188</v>
      </c>
    </row>
    <row r="130" spans="2:43" ht="15" customHeight="1">
      <c r="E130" s="2650" t="s">
        <v>5119</v>
      </c>
      <c r="F130" s="2625"/>
      <c r="G130" s="2766"/>
      <c r="H130" s="3101"/>
      <c r="I130" s="3101"/>
      <c r="J130" s="3101"/>
      <c r="K130" s="3101"/>
      <c r="L130" s="3101"/>
      <c r="M130" s="3101"/>
      <c r="N130" s="3101"/>
      <c r="O130" s="3101"/>
      <c r="P130" s="3101"/>
      <c r="Q130" s="3101"/>
      <c r="R130" s="3101"/>
      <c r="S130" s="3101"/>
      <c r="T130" s="3101"/>
      <c r="U130" s="3101"/>
      <c r="V130" s="3101"/>
      <c r="W130" s="3101"/>
      <c r="X130" s="3101"/>
      <c r="Y130" s="3101"/>
      <c r="Z130" s="3101"/>
      <c r="AA130" s="3101">
        <v>102509059.10303491</v>
      </c>
      <c r="AB130" s="3101">
        <v>122183087.91998027</v>
      </c>
      <c r="AC130" s="3101">
        <v>129919924.72597218</v>
      </c>
      <c r="AD130" s="3101">
        <v>131666926.85215457</v>
      </c>
      <c r="AE130" s="3101">
        <v>126452182.88981459</v>
      </c>
      <c r="AF130" s="3101">
        <v>152445240.39259627</v>
      </c>
      <c r="AG130" s="3101">
        <v>163938727.93068236</v>
      </c>
      <c r="AH130" s="3101">
        <v>174965399.72881013</v>
      </c>
      <c r="AI130" s="3101">
        <v>178789165.98738697</v>
      </c>
      <c r="AJ130" s="3101">
        <v>172190472.7222591</v>
      </c>
      <c r="AK130" s="3101">
        <v>172662639.54404929</v>
      </c>
      <c r="AL130" s="3101">
        <v>185472425.01361623</v>
      </c>
      <c r="AM130" s="3101">
        <v>177378086.20607647</v>
      </c>
      <c r="AN130" s="3101">
        <v>180985400.31165981</v>
      </c>
      <c r="AO130" s="3101">
        <v>120199856.68363184</v>
      </c>
      <c r="AP130" s="3101">
        <v>214276481.30850783</v>
      </c>
      <c r="AQ130" s="3101">
        <v>169387496.65033036</v>
      </c>
    </row>
    <row r="131" spans="2:43" ht="15" customHeight="1">
      <c r="E131" s="2682" t="s">
        <v>5078</v>
      </c>
      <c r="F131" s="2786"/>
      <c r="G131" s="3017"/>
      <c r="H131" s="3088"/>
      <c r="I131" s="3088"/>
      <c r="J131" s="3088"/>
      <c r="K131" s="3088"/>
      <c r="L131" s="3088"/>
      <c r="M131" s="3088"/>
      <c r="N131" s="3088"/>
      <c r="O131" s="3088"/>
      <c r="P131" s="3088"/>
      <c r="Q131" s="3088"/>
      <c r="R131" s="3088"/>
      <c r="S131" s="3088"/>
      <c r="T131" s="3088"/>
      <c r="U131" s="3088"/>
      <c r="V131" s="3088"/>
      <c r="W131" s="3088"/>
      <c r="X131" s="3088"/>
      <c r="Y131" s="3088"/>
      <c r="Z131" s="3088"/>
      <c r="AA131" s="3088">
        <v>1359060094.7890613</v>
      </c>
      <c r="AB131" s="3088">
        <v>1506270251.3627038</v>
      </c>
      <c r="AC131" s="3088">
        <v>1501808667.8645878</v>
      </c>
      <c r="AD131" s="3088">
        <v>1527688042.2094252</v>
      </c>
      <c r="AE131" s="3088">
        <v>1566034937.6382155</v>
      </c>
      <c r="AF131" s="3088">
        <v>1627775141.3816457</v>
      </c>
      <c r="AG131" s="3088">
        <v>1687250563.253238</v>
      </c>
      <c r="AH131" s="3088">
        <v>1778507313.2452869</v>
      </c>
      <c r="AI131" s="3088">
        <v>1866969756.4444993</v>
      </c>
      <c r="AJ131" s="3088">
        <v>1950804502.335346</v>
      </c>
      <c r="AK131" s="3088">
        <v>2025995732.1276016</v>
      </c>
      <c r="AL131" s="3088">
        <v>2117855577.5175991</v>
      </c>
      <c r="AM131" s="3088">
        <v>2225685142.2263923</v>
      </c>
      <c r="AN131" s="3088">
        <v>2298624098.8320389</v>
      </c>
      <c r="AO131" s="3088">
        <v>2282876020.122221</v>
      </c>
      <c r="AP131" s="3088">
        <v>2305163152.3793344</v>
      </c>
      <c r="AQ131" s="3088">
        <v>2369208669.4022732</v>
      </c>
    </row>
    <row r="132" spans="2:43" ht="15" customHeight="1">
      <c r="B132" s="2737">
        <v>0</v>
      </c>
      <c r="E132" s="2447"/>
      <c r="F132" s="2447"/>
      <c r="G132" s="2447"/>
      <c r="H132" s="2963"/>
      <c r="I132" s="2963"/>
      <c r="J132" s="2963"/>
      <c r="K132" s="2963"/>
      <c r="L132" s="2963"/>
      <c r="M132" s="2963"/>
      <c r="N132" s="2963"/>
      <c r="O132" s="2963"/>
      <c r="P132" s="2963"/>
      <c r="Q132" s="2963"/>
      <c r="R132" s="2963"/>
      <c r="S132" s="2963"/>
      <c r="T132" s="2963"/>
      <c r="U132" s="2963"/>
      <c r="V132" s="2963"/>
      <c r="W132" s="2963"/>
      <c r="X132" s="2963"/>
      <c r="Y132" s="2963"/>
      <c r="Z132" s="2963"/>
      <c r="AA132" s="2963"/>
      <c r="AB132" s="2963"/>
      <c r="AC132" s="2963"/>
      <c r="AD132" s="2963"/>
      <c r="AE132" s="2963"/>
      <c r="AF132" s="2963"/>
      <c r="AG132" s="2963"/>
      <c r="AH132" s="2963"/>
      <c r="AI132" s="2963"/>
      <c r="AJ132" s="2963"/>
      <c r="AK132" s="2963"/>
      <c r="AL132" s="2963"/>
      <c r="AM132" s="2963"/>
      <c r="AN132" s="2963"/>
      <c r="AO132" s="2963"/>
      <c r="AP132" s="2963"/>
      <c r="AQ132" s="2963"/>
    </row>
    <row r="133" spans="2:43" ht="15" customHeight="1">
      <c r="E133" s="2447" t="s">
        <v>5261</v>
      </c>
      <c r="F133" s="2447"/>
      <c r="G133" s="2447"/>
      <c r="H133" s="2963"/>
      <c r="I133" s="2963"/>
      <c r="J133" s="2963"/>
      <c r="K133" s="2963"/>
      <c r="L133" s="2963"/>
      <c r="M133" s="2963"/>
      <c r="N133" s="2963"/>
      <c r="O133" s="2963"/>
      <c r="P133" s="2963"/>
      <c r="Q133" s="2963"/>
      <c r="R133" s="2963"/>
      <c r="S133" s="2963"/>
      <c r="T133" s="2963"/>
      <c r="U133" s="2963"/>
      <c r="V133" s="2963"/>
      <c r="W133" s="2963"/>
      <c r="X133" s="2963"/>
      <c r="Y133" s="2963"/>
      <c r="Z133" s="2963"/>
      <c r="AA133" s="2963"/>
      <c r="AB133" s="2963"/>
      <c r="AC133" s="2963"/>
      <c r="AD133" s="2963"/>
      <c r="AE133" s="2963"/>
      <c r="AF133" s="2963"/>
      <c r="AG133" s="2963"/>
      <c r="AH133" s="2963"/>
      <c r="AI133" s="2963"/>
      <c r="AJ133" s="2963"/>
      <c r="AK133" s="2963"/>
      <c r="AL133" s="2963"/>
      <c r="AM133" s="2963"/>
      <c r="AN133" s="2963"/>
      <c r="AO133" s="2963"/>
      <c r="AP133" s="2963"/>
      <c r="AQ133" s="2963"/>
    </row>
    <row r="134" spans="2:43" ht="15" customHeight="1">
      <c r="E134" s="3092" t="s">
        <v>5262</v>
      </c>
      <c r="F134" s="3093"/>
      <c r="G134" s="3093"/>
      <c r="H134" s="3092"/>
      <c r="I134" s="3092"/>
      <c r="J134" s="3092"/>
      <c r="K134" s="3092"/>
      <c r="L134" s="3092"/>
      <c r="M134" s="3092"/>
      <c r="N134" s="3092"/>
      <c r="O134" s="3092"/>
      <c r="P134" s="3092"/>
      <c r="Q134" s="3092"/>
      <c r="R134" s="3092"/>
      <c r="S134" s="3092"/>
      <c r="T134" s="3092"/>
      <c r="U134" s="3092"/>
      <c r="V134" s="3092"/>
      <c r="W134" s="3092"/>
      <c r="X134" s="3092"/>
      <c r="Y134" s="3092"/>
      <c r="Z134" s="3092"/>
      <c r="AA134" s="3092">
        <v>1373753571.8033981</v>
      </c>
      <c r="AB134" s="3092">
        <v>1514590246.4469187</v>
      </c>
      <c r="AC134" s="3092">
        <v>1510980245.6522992</v>
      </c>
      <c r="AD134" s="3092">
        <v>1538974828.802635</v>
      </c>
      <c r="AE134" s="3092">
        <v>1576445143.5756931</v>
      </c>
      <c r="AF134" s="3092">
        <v>1637297341.9646902</v>
      </c>
      <c r="AG134" s="3092">
        <v>1699086274.3144834</v>
      </c>
      <c r="AH134" s="3092">
        <v>1789660059.7825327</v>
      </c>
      <c r="AI134" s="3092">
        <v>1879029690.4789612</v>
      </c>
      <c r="AJ134" s="3092">
        <v>1963383802.3886783</v>
      </c>
      <c r="AK134" s="3092">
        <v>2039322912.5852799</v>
      </c>
      <c r="AL134" s="3092">
        <v>2132156867.4233847</v>
      </c>
      <c r="AM134" s="3092">
        <v>2239576358.2371593</v>
      </c>
      <c r="AN134" s="3092">
        <v>2312808966.0485773</v>
      </c>
      <c r="AO134" s="3092">
        <v>2297853204.0065789</v>
      </c>
      <c r="AP134" s="3092">
        <v>2323300594.0242548</v>
      </c>
      <c r="AQ134" s="3092">
        <v>2385649430.2256989</v>
      </c>
    </row>
    <row r="135" spans="2:43" ht="15" customHeight="1">
      <c r="H135" s="2554"/>
      <c r="I135" s="2554"/>
      <c r="J135" s="2554"/>
      <c r="K135" s="2554"/>
      <c r="L135" s="2554"/>
      <c r="M135" s="2554"/>
      <c r="N135" s="2554"/>
      <c r="O135" s="2554"/>
      <c r="P135" s="2554"/>
      <c r="Q135" s="2554"/>
      <c r="R135" s="2554"/>
      <c r="S135" s="2554"/>
      <c r="T135" s="2554"/>
      <c r="U135" s="2554"/>
      <c r="V135" s="2554"/>
      <c r="W135" s="2554"/>
      <c r="X135" s="2554"/>
      <c r="Y135" s="2554"/>
      <c r="Z135" s="2554"/>
      <c r="AA135" s="2554"/>
      <c r="AB135" s="2554"/>
      <c r="AC135" s="2554"/>
      <c r="AD135" s="2554"/>
      <c r="AE135" s="2554"/>
      <c r="AF135" s="2554"/>
      <c r="AG135" s="2554"/>
      <c r="AH135" s="2554"/>
      <c r="AI135" s="2554"/>
      <c r="AJ135" s="2554"/>
      <c r="AK135" s="2554"/>
      <c r="AL135" s="2554"/>
      <c r="AM135" s="2554"/>
      <c r="AN135" s="2554"/>
      <c r="AO135" s="2554"/>
      <c r="AP135" s="2554"/>
      <c r="AQ135" s="2554"/>
    </row>
    <row r="136" spans="2:43" ht="15" customHeight="1">
      <c r="B136" s="2737"/>
      <c r="H136" s="2554"/>
      <c r="I136" s="2554"/>
      <c r="J136" s="2554"/>
      <c r="K136" s="2554"/>
      <c r="L136" s="2554"/>
      <c r="M136" s="2554"/>
      <c r="N136" s="2554"/>
      <c r="O136" s="2554"/>
      <c r="P136" s="2554"/>
      <c r="Q136" s="2554"/>
      <c r="R136" s="2554"/>
      <c r="S136" s="2554"/>
      <c r="T136" s="2554"/>
      <c r="U136" s="2554"/>
      <c r="V136" s="2554"/>
      <c r="W136" s="2554"/>
      <c r="X136" s="2554"/>
      <c r="Y136" s="2554"/>
      <c r="Z136" s="2554"/>
      <c r="AA136" s="2554"/>
      <c r="AB136" s="2554"/>
      <c r="AC136" s="2554"/>
      <c r="AD136" s="2554"/>
      <c r="AE136" s="2554"/>
      <c r="AF136" s="2554"/>
      <c r="AG136" s="2554"/>
      <c r="AH136" s="2554"/>
      <c r="AI136" s="2554"/>
      <c r="AJ136" s="2554"/>
      <c r="AK136" s="2554"/>
      <c r="AL136" s="2554"/>
      <c r="AM136" s="2554"/>
      <c r="AN136" s="2554"/>
      <c r="AO136" s="2554"/>
      <c r="AP136" s="2554"/>
      <c r="AQ136" s="2554"/>
    </row>
    <row r="137" spans="2:43" ht="15" customHeight="1">
      <c r="H137" s="2554"/>
      <c r="I137" s="2554"/>
      <c r="J137" s="2554"/>
      <c r="K137" s="2554"/>
      <c r="L137" s="2554"/>
      <c r="M137" s="2554"/>
      <c r="N137" s="2554"/>
      <c r="O137" s="2554"/>
      <c r="P137" s="2554"/>
      <c r="Q137" s="2554"/>
      <c r="R137" s="2554"/>
      <c r="S137" s="2554"/>
      <c r="T137" s="2554"/>
      <c r="U137" s="2554"/>
      <c r="V137" s="2554"/>
      <c r="W137" s="2554"/>
      <c r="X137" s="2554"/>
      <c r="Y137" s="2554"/>
      <c r="Z137" s="2554"/>
      <c r="AA137" s="2554"/>
      <c r="AB137" s="2554"/>
      <c r="AC137" s="2554"/>
      <c r="AD137" s="2554"/>
      <c r="AE137" s="2554"/>
      <c r="AF137" s="2554"/>
      <c r="AG137" s="2554"/>
      <c r="AH137" s="2554"/>
      <c r="AI137" s="2554"/>
      <c r="AJ137" s="2554"/>
      <c r="AK137" s="2554"/>
      <c r="AL137" s="2554"/>
      <c r="AM137" s="2554"/>
      <c r="AN137" s="2554"/>
      <c r="AO137" s="2554"/>
      <c r="AP137" s="2554"/>
      <c r="AQ137" s="2554"/>
    </row>
    <row r="138" spans="2:43" ht="15" customHeight="1">
      <c r="H138" s="2554"/>
      <c r="I138" s="2554"/>
      <c r="J138" s="2554"/>
      <c r="K138" s="2554"/>
      <c r="L138" s="2554"/>
      <c r="M138" s="2554"/>
      <c r="N138" s="2554"/>
      <c r="O138" s="2554"/>
      <c r="P138" s="2554"/>
      <c r="Q138" s="2554"/>
      <c r="R138" s="2554"/>
      <c r="S138" s="2554"/>
      <c r="T138" s="2554"/>
      <c r="U138" s="2554"/>
      <c r="V138" s="2554"/>
      <c r="W138" s="2554"/>
      <c r="X138" s="2554"/>
      <c r="Y138" s="2554"/>
      <c r="Z138" s="2554"/>
      <c r="AA138" s="2554"/>
      <c r="AB138" s="2554"/>
      <c r="AC138" s="2554"/>
      <c r="AD138" s="2554"/>
      <c r="AE138" s="2554"/>
      <c r="AF138" s="2554"/>
      <c r="AG138" s="2554"/>
      <c r="AH138" s="2554"/>
      <c r="AI138" s="2554"/>
      <c r="AJ138" s="2554"/>
      <c r="AK138" s="2554"/>
      <c r="AL138" s="2554"/>
      <c r="AM138" s="2554"/>
      <c r="AN138" s="2554"/>
      <c r="AO138" s="2554"/>
      <c r="AP138" s="2554"/>
      <c r="AQ138" s="2554"/>
    </row>
    <row r="139" spans="2:43" ht="18">
      <c r="E139" s="2989" t="s">
        <v>1717</v>
      </c>
      <c r="I139" s="2554"/>
      <c r="J139" s="2554"/>
      <c r="K139" s="2554"/>
      <c r="L139" s="2554"/>
      <c r="M139" s="2554"/>
      <c r="N139" s="2554"/>
      <c r="O139" s="2554"/>
      <c r="P139" s="2554"/>
      <c r="Q139" s="2554"/>
      <c r="R139" s="2554"/>
      <c r="S139" s="2554"/>
      <c r="T139" s="2554"/>
      <c r="U139" s="2554"/>
      <c r="V139" s="2554"/>
      <c r="W139" s="2554"/>
      <c r="X139" s="2554"/>
      <c r="Y139" s="2554"/>
      <c r="Z139" s="2554"/>
      <c r="AA139" s="2554"/>
      <c r="AB139" s="2554"/>
      <c r="AC139" s="2554"/>
      <c r="AD139" s="2554"/>
      <c r="AE139" s="2554"/>
      <c r="AF139" s="2554"/>
      <c r="AG139" s="2554"/>
      <c r="AH139" s="2554"/>
      <c r="AI139" s="2554"/>
      <c r="AJ139" s="2554"/>
      <c r="AK139" s="2554"/>
      <c r="AL139" s="2554"/>
      <c r="AM139" s="2554"/>
      <c r="AN139" s="2554"/>
      <c r="AO139" s="2554"/>
      <c r="AP139" s="2554"/>
      <c r="AQ139" s="2554"/>
    </row>
    <row r="140" spans="2:43" ht="18">
      <c r="E140" s="2989" t="s">
        <v>1718</v>
      </c>
      <c r="F140" s="2447"/>
      <c r="G140" s="2447"/>
      <c r="H140" s="2963"/>
      <c r="I140" s="2963"/>
      <c r="J140" s="2963"/>
      <c r="K140" s="2963"/>
      <c r="L140" s="2963"/>
      <c r="M140" s="2963"/>
      <c r="N140" s="2963"/>
      <c r="O140" s="2963"/>
      <c r="P140" s="2963"/>
      <c r="Q140" s="2963"/>
      <c r="R140" s="2963"/>
      <c r="S140" s="2963"/>
      <c r="T140" s="2963"/>
      <c r="U140" s="2963"/>
      <c r="V140" s="2963"/>
      <c r="W140" s="2963"/>
      <c r="X140" s="2963"/>
      <c r="Y140" s="2963"/>
      <c r="Z140" s="2963"/>
      <c r="AA140" s="2963"/>
      <c r="AB140" s="2963"/>
      <c r="AC140" s="2963"/>
      <c r="AD140" s="2963"/>
      <c r="AE140" s="2963"/>
      <c r="AF140" s="2963"/>
      <c r="AG140" s="2963"/>
      <c r="AH140" s="2963"/>
      <c r="AI140" s="2963"/>
      <c r="AJ140" s="2963"/>
      <c r="AK140" s="2963"/>
      <c r="AL140" s="2963"/>
      <c r="AM140" s="2963"/>
      <c r="AN140" s="2963"/>
      <c r="AO140" s="2963"/>
      <c r="AP140" s="2963"/>
      <c r="AQ140" s="2963"/>
    </row>
    <row r="141" spans="2:43" ht="18">
      <c r="E141" s="2991" t="s">
        <v>5233</v>
      </c>
      <c r="F141" s="2447"/>
      <c r="G141" s="2447"/>
      <c r="H141" s="2963"/>
      <c r="I141" s="2963"/>
      <c r="J141" s="2963"/>
      <c r="K141" s="2963"/>
      <c r="L141" s="2963"/>
      <c r="M141" s="2963"/>
      <c r="N141" s="2963"/>
      <c r="O141" s="2963"/>
      <c r="P141" s="2963"/>
      <c r="Q141" s="2963"/>
      <c r="R141" s="2963"/>
      <c r="S141" s="2963"/>
      <c r="T141" s="2963"/>
      <c r="U141" s="2963"/>
      <c r="V141" s="2963"/>
      <c r="W141" s="2963"/>
      <c r="X141" s="2963"/>
      <c r="Y141" s="2963"/>
      <c r="Z141" s="2963"/>
      <c r="AA141" s="2963"/>
      <c r="AB141" s="2963"/>
      <c r="AC141" s="2963"/>
      <c r="AD141" s="2963"/>
      <c r="AE141" s="2963"/>
      <c r="AF141" s="2963"/>
      <c r="AG141" s="2963"/>
      <c r="AH141" s="2963"/>
      <c r="AI141" s="2963"/>
      <c r="AJ141" s="2963"/>
      <c r="AK141" s="2963"/>
      <c r="AL141" s="2963"/>
      <c r="AM141" s="2963"/>
      <c r="AN141" s="2963"/>
      <c r="AO141" s="2963"/>
      <c r="AP141" s="2963"/>
      <c r="AQ141" s="2963"/>
    </row>
    <row r="142" spans="2:43" ht="18">
      <c r="E142" s="2991" t="s">
        <v>5308</v>
      </c>
      <c r="F142" s="2447"/>
      <c r="G142" s="2447"/>
      <c r="H142" s="2963"/>
      <c r="I142" s="2963"/>
      <c r="J142" s="2963"/>
      <c r="K142" s="2963"/>
      <c r="L142" s="2963"/>
      <c r="M142" s="2963"/>
      <c r="N142" s="2963"/>
      <c r="O142" s="2963"/>
      <c r="P142" s="2963"/>
      <c r="Q142" s="2963"/>
      <c r="R142" s="2963"/>
      <c r="S142" s="2963"/>
      <c r="T142" s="2963"/>
      <c r="U142" s="2963"/>
      <c r="V142" s="2963"/>
      <c r="W142" s="2963"/>
      <c r="X142" s="2963"/>
      <c r="Y142" s="2963"/>
      <c r="Z142" s="2963"/>
      <c r="AA142" s="2963"/>
      <c r="AB142" s="2963"/>
      <c r="AC142" s="2963"/>
      <c r="AD142" s="2963"/>
      <c r="AE142" s="2963"/>
      <c r="AF142" s="2963"/>
      <c r="AG142" s="2963"/>
      <c r="AH142" s="2963"/>
      <c r="AI142" s="2963"/>
      <c r="AJ142" s="2963"/>
      <c r="AK142" s="2963"/>
      <c r="AL142" s="2963"/>
      <c r="AM142" s="2963"/>
      <c r="AN142" s="2963"/>
      <c r="AO142" s="2963"/>
      <c r="AP142" s="2963"/>
      <c r="AQ142" s="2963"/>
    </row>
    <row r="143" spans="2:43" ht="15" customHeight="1">
      <c r="F143" s="2447"/>
      <c r="G143" s="2447"/>
      <c r="H143" s="2963"/>
      <c r="I143" s="2963"/>
      <c r="J143" s="2963"/>
      <c r="K143" s="2963"/>
      <c r="L143" s="2963"/>
      <c r="M143" s="2963"/>
      <c r="N143" s="2963"/>
      <c r="O143" s="2963"/>
      <c r="P143" s="2963"/>
      <c r="Q143" s="2963"/>
      <c r="R143" s="2963"/>
      <c r="S143" s="2963"/>
      <c r="T143" s="2963"/>
      <c r="U143" s="2963"/>
      <c r="V143" s="2963"/>
      <c r="W143" s="2963"/>
      <c r="X143" s="2963"/>
      <c r="Y143" s="2963"/>
      <c r="Z143" s="2963"/>
      <c r="AA143" s="2963"/>
      <c r="AB143" s="2963"/>
      <c r="AC143" s="2963"/>
      <c r="AD143" s="2963"/>
      <c r="AE143" s="2963"/>
      <c r="AF143" s="2963"/>
      <c r="AG143" s="2963"/>
      <c r="AH143" s="2963"/>
      <c r="AI143" s="2963"/>
      <c r="AJ143" s="2963"/>
      <c r="AK143" s="2963"/>
      <c r="AL143" s="2963"/>
      <c r="AM143" s="2963"/>
      <c r="AN143" s="2963"/>
      <c r="AO143" s="2963"/>
      <c r="AP143" s="2963"/>
      <c r="AQ143" s="2963"/>
    </row>
    <row r="144" spans="2:43" ht="15" customHeight="1">
      <c r="E144" s="3027"/>
      <c r="F144" s="2616"/>
      <c r="G144" s="2817"/>
      <c r="H144" s="3096"/>
      <c r="I144" s="3096"/>
      <c r="J144" s="3096"/>
      <c r="K144" s="3096"/>
      <c r="L144" s="3096"/>
      <c r="M144" s="3096"/>
      <c r="N144" s="3096"/>
      <c r="O144" s="3096"/>
      <c r="P144" s="3096"/>
      <c r="Q144" s="3096"/>
      <c r="R144" s="3096"/>
      <c r="S144" s="3096"/>
      <c r="T144" s="3096"/>
      <c r="U144" s="3096"/>
      <c r="V144" s="3096"/>
      <c r="W144" s="3096"/>
      <c r="X144" s="3096"/>
      <c r="Y144" s="3096"/>
      <c r="Z144" s="3096"/>
      <c r="AA144" s="3096" t="s">
        <v>22</v>
      </c>
      <c r="AB144" s="3096" t="s">
        <v>22</v>
      </c>
      <c r="AC144" s="3096" t="s">
        <v>22</v>
      </c>
      <c r="AD144" s="3096" t="s">
        <v>22</v>
      </c>
      <c r="AE144" s="3096" t="s">
        <v>22</v>
      </c>
      <c r="AF144" s="3096" t="s">
        <v>22</v>
      </c>
      <c r="AG144" s="3096" t="s">
        <v>22</v>
      </c>
      <c r="AH144" s="3096" t="s">
        <v>22</v>
      </c>
      <c r="AI144" s="3096" t="s">
        <v>22</v>
      </c>
      <c r="AJ144" s="3096" t="s">
        <v>22</v>
      </c>
      <c r="AK144" s="3096" t="s">
        <v>22</v>
      </c>
      <c r="AL144" s="3096" t="s">
        <v>22</v>
      </c>
      <c r="AM144" s="3096" t="s">
        <v>22</v>
      </c>
      <c r="AN144" s="3096" t="s">
        <v>22</v>
      </c>
      <c r="AO144" s="3096" t="s">
        <v>22</v>
      </c>
      <c r="AP144" s="3096" t="s">
        <v>22</v>
      </c>
      <c r="AQ144" s="3096" t="s">
        <v>22</v>
      </c>
    </row>
    <row r="145" spans="1:43" s="2981" customFormat="1" ht="15" customHeight="1">
      <c r="A145" s="2522"/>
      <c r="B145" s="2522"/>
      <c r="C145" s="2447"/>
      <c r="D145" s="2990"/>
      <c r="E145" s="3024" t="s">
        <v>5270</v>
      </c>
      <c r="F145" s="3045"/>
      <c r="G145" s="3046"/>
      <c r="H145" s="3098"/>
      <c r="I145" s="3098"/>
      <c r="J145" s="3098"/>
      <c r="K145" s="3098"/>
      <c r="L145" s="3098"/>
      <c r="M145" s="3098"/>
      <c r="N145" s="3098"/>
      <c r="O145" s="3098"/>
      <c r="P145" s="3098"/>
      <c r="Q145" s="3098"/>
      <c r="R145" s="3098"/>
      <c r="S145" s="3098"/>
      <c r="T145" s="3098"/>
      <c r="U145" s="3098"/>
      <c r="V145" s="3098"/>
      <c r="W145" s="3098"/>
      <c r="X145" s="3098"/>
      <c r="Y145" s="3098"/>
      <c r="Z145" s="3098"/>
      <c r="AA145" s="3098">
        <v>2014</v>
      </c>
      <c r="AB145" s="3098">
        <v>2015</v>
      </c>
      <c r="AC145" s="3098">
        <v>2016</v>
      </c>
      <c r="AD145" s="3098">
        <v>2017</v>
      </c>
      <c r="AE145" s="3098">
        <v>2018</v>
      </c>
      <c r="AF145" s="3098">
        <v>2019</v>
      </c>
      <c r="AG145" s="3098">
        <v>2020</v>
      </c>
      <c r="AH145" s="3098">
        <v>2021</v>
      </c>
      <c r="AI145" s="3098">
        <v>2022</v>
      </c>
      <c r="AJ145" s="3098">
        <v>2023</v>
      </c>
      <c r="AK145" s="3098">
        <v>2024</v>
      </c>
      <c r="AL145" s="3098">
        <v>2025</v>
      </c>
      <c r="AM145" s="3098">
        <v>2026</v>
      </c>
      <c r="AN145" s="3098">
        <v>2027</v>
      </c>
      <c r="AO145" s="3098">
        <v>2028</v>
      </c>
      <c r="AP145" s="3098">
        <v>2029</v>
      </c>
      <c r="AQ145" s="3098">
        <v>2030</v>
      </c>
    </row>
    <row r="146" spans="1:43" ht="15" customHeight="1">
      <c r="E146" s="3027"/>
      <c r="F146" s="2616" t="s">
        <v>5271</v>
      </c>
      <c r="G146" s="2817"/>
      <c r="H146" s="3082"/>
      <c r="I146" s="3082"/>
      <c r="J146" s="3082"/>
      <c r="K146" s="3082"/>
      <c r="L146" s="3082"/>
      <c r="M146" s="3082"/>
      <c r="N146" s="3082"/>
      <c r="O146" s="3082"/>
      <c r="P146" s="3082"/>
      <c r="Q146" s="3082"/>
      <c r="R146" s="3082"/>
      <c r="S146" s="3082"/>
      <c r="T146" s="3082"/>
      <c r="U146" s="3082"/>
      <c r="V146" s="3082"/>
      <c r="W146" s="3082"/>
      <c r="X146" s="3082"/>
      <c r="Y146" s="3082"/>
      <c r="Z146" s="3082"/>
      <c r="AA146" s="3082">
        <v>47503809.012148105</v>
      </c>
      <c r="AB146" s="3082">
        <v>132736449.62260942</v>
      </c>
      <c r="AC146" s="3082">
        <v>126861079.81545654</v>
      </c>
      <c r="AD146" s="3082">
        <v>126600985.14244196</v>
      </c>
      <c r="AE146" s="3082">
        <v>129309907.54798518</v>
      </c>
      <c r="AF146" s="3082">
        <v>133377439.71203342</v>
      </c>
      <c r="AG146" s="3082">
        <v>138234212.0945906</v>
      </c>
      <c r="AH146" s="3082">
        <v>149860668.64795777</v>
      </c>
      <c r="AI146" s="3082">
        <v>162054751.61371437</v>
      </c>
      <c r="AJ146" s="3082">
        <v>171544536.04497901</v>
      </c>
      <c r="AK146" s="3082">
        <v>180399779.28072986</v>
      </c>
      <c r="AL146" s="3082">
        <v>189985403.95857197</v>
      </c>
      <c r="AM146" s="3082">
        <v>204218509.70248568</v>
      </c>
      <c r="AN146" s="3082">
        <v>214580110.67430246</v>
      </c>
      <c r="AO146" s="3082">
        <v>211349482.59914011</v>
      </c>
      <c r="AP146" s="3082">
        <v>202195885.63043225</v>
      </c>
      <c r="AQ146" s="3082">
        <v>214496766.10709801</v>
      </c>
    </row>
    <row r="147" spans="1:43" ht="15" customHeight="1">
      <c r="E147" s="3012"/>
      <c r="F147" s="2521" t="s">
        <v>5272</v>
      </c>
      <c r="G147" s="2648"/>
      <c r="H147" s="3083"/>
      <c r="I147" s="3083"/>
      <c r="J147" s="3083"/>
      <c r="K147" s="3083"/>
      <c r="L147" s="3083"/>
      <c r="M147" s="3083"/>
      <c r="N147" s="3083"/>
      <c r="O147" s="3083"/>
      <c r="P147" s="3083"/>
      <c r="Q147" s="3083"/>
      <c r="R147" s="3083"/>
      <c r="S147" s="3083"/>
      <c r="T147" s="3083"/>
      <c r="U147" s="3083"/>
      <c r="V147" s="3083"/>
      <c r="W147" s="3083"/>
      <c r="X147" s="3083"/>
      <c r="Y147" s="3083"/>
      <c r="Z147" s="3083"/>
      <c r="AA147" s="3083">
        <v>792359010.79591608</v>
      </c>
      <c r="AB147" s="3083">
        <v>938343356.96225286</v>
      </c>
      <c r="AC147" s="3083">
        <v>930166752.36451674</v>
      </c>
      <c r="AD147" s="3083">
        <v>937856344.36447763</v>
      </c>
      <c r="AE147" s="3083">
        <v>948949244.42953885</v>
      </c>
      <c r="AF147" s="3083">
        <v>977203748.71987712</v>
      </c>
      <c r="AG147" s="3083">
        <v>999376696.96931708</v>
      </c>
      <c r="AH147" s="3083">
        <v>1041336542.077436</v>
      </c>
      <c r="AI147" s="3083">
        <v>1088086160.0489144</v>
      </c>
      <c r="AJ147" s="3083">
        <v>1124401303.3374317</v>
      </c>
      <c r="AK147" s="3083">
        <v>1163586228.8170276</v>
      </c>
      <c r="AL147" s="3083">
        <v>1225797567.1723061</v>
      </c>
      <c r="AM147" s="3083">
        <v>1290487525.6970351</v>
      </c>
      <c r="AN147" s="3083">
        <v>1333415679.9419441</v>
      </c>
      <c r="AO147" s="3083">
        <v>1333020782.9850647</v>
      </c>
      <c r="AP147" s="3083">
        <v>1349837815.1235495</v>
      </c>
      <c r="AQ147" s="3083">
        <v>1365382448.4782007</v>
      </c>
    </row>
    <row r="148" spans="1:43" ht="15" customHeight="1">
      <c r="E148" s="3012"/>
      <c r="F148" s="2521" t="s">
        <v>5273</v>
      </c>
      <c r="G148" s="2648"/>
      <c r="H148" s="3083"/>
      <c r="I148" s="3083"/>
      <c r="J148" s="3083"/>
      <c r="K148" s="3083"/>
      <c r="L148" s="3083"/>
      <c r="M148" s="3083"/>
      <c r="N148" s="3083"/>
      <c r="O148" s="3083"/>
      <c r="P148" s="3083"/>
      <c r="Q148" s="3083"/>
      <c r="R148" s="3083"/>
      <c r="S148" s="3083"/>
      <c r="T148" s="3083"/>
      <c r="U148" s="3083"/>
      <c r="V148" s="3083"/>
      <c r="W148" s="3083"/>
      <c r="X148" s="3083"/>
      <c r="Y148" s="3083"/>
      <c r="Z148" s="3083"/>
      <c r="AA148" s="3083">
        <v>229535303.40091011</v>
      </c>
      <c r="AB148" s="3083">
        <v>248806730.95647964</v>
      </c>
      <c r="AC148" s="3083">
        <v>267346440.81531507</v>
      </c>
      <c r="AD148" s="3083">
        <v>286128047.09711069</v>
      </c>
      <c r="AE148" s="3083">
        <v>307881071.64110994</v>
      </c>
      <c r="AF148" s="3083">
        <v>335292686.65130669</v>
      </c>
      <c r="AG148" s="3083">
        <v>371504595.98701549</v>
      </c>
      <c r="AH148" s="3083">
        <v>400197888.79129213</v>
      </c>
      <c r="AI148" s="3083">
        <v>417518825.04798532</v>
      </c>
      <c r="AJ148" s="3083">
        <v>443887488.06463528</v>
      </c>
      <c r="AK148" s="3083">
        <v>462411681.42348766</v>
      </c>
      <c r="AL148" s="3083">
        <v>473614374.38007987</v>
      </c>
      <c r="AM148" s="3083">
        <v>484583488.25640011</v>
      </c>
      <c r="AN148" s="3083">
        <v>490990178.38697529</v>
      </c>
      <c r="AO148" s="3083">
        <v>481930633.15484709</v>
      </c>
      <c r="AP148" s="3083">
        <v>511047030.82669711</v>
      </c>
      <c r="AQ148" s="3083">
        <v>521868487.13833964</v>
      </c>
    </row>
    <row r="149" spans="1:43" ht="15" customHeight="1">
      <c r="E149" s="3012"/>
      <c r="F149" s="2521" t="s">
        <v>637</v>
      </c>
      <c r="G149" s="2648"/>
      <c r="H149" s="3083"/>
      <c r="I149" s="3083"/>
      <c r="J149" s="3083"/>
      <c r="K149" s="3083"/>
      <c r="L149" s="3083"/>
      <c r="M149" s="3083"/>
      <c r="N149" s="3083"/>
      <c r="O149" s="3083"/>
      <c r="P149" s="3083"/>
      <c r="Q149" s="3083"/>
      <c r="R149" s="3083"/>
      <c r="S149" s="3083"/>
      <c r="T149" s="3083"/>
      <c r="U149" s="3083"/>
      <c r="V149" s="3083"/>
      <c r="W149" s="3083"/>
      <c r="X149" s="3083"/>
      <c r="Y149" s="3083"/>
      <c r="Z149" s="3083"/>
      <c r="AA149" s="3083">
        <v>0</v>
      </c>
      <c r="AB149" s="3083">
        <v>0</v>
      </c>
      <c r="AC149" s="3083">
        <v>0</v>
      </c>
      <c r="AD149" s="3083">
        <v>0</v>
      </c>
      <c r="AE149" s="3083">
        <v>0</v>
      </c>
      <c r="AF149" s="3083">
        <v>0</v>
      </c>
      <c r="AG149" s="3083">
        <v>0</v>
      </c>
      <c r="AH149" s="3083">
        <v>0</v>
      </c>
      <c r="AI149" s="3083">
        <v>0</v>
      </c>
      <c r="AJ149" s="3083">
        <v>0</v>
      </c>
      <c r="AK149" s="3083">
        <v>0</v>
      </c>
      <c r="AL149" s="3083">
        <v>0</v>
      </c>
      <c r="AM149" s="3083">
        <v>0</v>
      </c>
      <c r="AN149" s="3083">
        <v>0</v>
      </c>
      <c r="AO149" s="3083">
        <v>0</v>
      </c>
      <c r="AP149" s="3083">
        <v>0</v>
      </c>
      <c r="AQ149" s="3083">
        <v>0</v>
      </c>
    </row>
    <row r="150" spans="1:43" ht="15" customHeight="1">
      <c r="E150" s="3012"/>
      <c r="F150" s="2521" t="s">
        <v>5274</v>
      </c>
      <c r="G150" s="2648"/>
      <c r="H150" s="3083"/>
      <c r="I150" s="3083"/>
      <c r="J150" s="3083"/>
      <c r="K150" s="3083"/>
      <c r="L150" s="3083"/>
      <c r="M150" s="3083"/>
      <c r="N150" s="3083"/>
      <c r="O150" s="3083"/>
      <c r="P150" s="3083"/>
      <c r="Q150" s="3083"/>
      <c r="R150" s="3083"/>
      <c r="S150" s="3083"/>
      <c r="T150" s="3083"/>
      <c r="U150" s="3083"/>
      <c r="V150" s="3083"/>
      <c r="W150" s="3083"/>
      <c r="X150" s="3083"/>
      <c r="Y150" s="3083"/>
      <c r="Z150" s="3083"/>
      <c r="AA150" s="3083">
        <v>293854466.36420864</v>
      </c>
      <c r="AB150" s="3083">
        <v>186985814.86581388</v>
      </c>
      <c r="AC150" s="3083">
        <v>178332193.13480383</v>
      </c>
      <c r="AD150" s="3083">
        <v>178935730.65794253</v>
      </c>
      <c r="AE150" s="3083">
        <v>181124293.28120005</v>
      </c>
      <c r="AF150" s="3083">
        <v>182328887.04916942</v>
      </c>
      <c r="AG150" s="3083">
        <v>179511972.53819191</v>
      </c>
      <c r="AH150" s="3083">
        <v>187942212.21005282</v>
      </c>
      <c r="AI150" s="3083">
        <v>200414519.19626912</v>
      </c>
      <c r="AJ150" s="3083">
        <v>212197729.84013987</v>
      </c>
      <c r="AK150" s="3083">
        <v>221014057.88066465</v>
      </c>
      <c r="AL150" s="3083">
        <v>230113478.66804022</v>
      </c>
      <c r="AM150" s="3083">
        <v>247660941.72148067</v>
      </c>
      <c r="AN150" s="3083">
        <v>260811882.37222755</v>
      </c>
      <c r="AO150" s="3083">
        <v>258157891.81063247</v>
      </c>
      <c r="AP150" s="3083">
        <v>244681319.15084052</v>
      </c>
      <c r="AQ150" s="3083">
        <v>269082536.68424571</v>
      </c>
    </row>
    <row r="151" spans="1:43" ht="15" customHeight="1">
      <c r="E151" s="3031"/>
      <c r="F151" s="2625" t="s">
        <v>5086</v>
      </c>
      <c r="G151" s="2766"/>
      <c r="H151" s="3105"/>
      <c r="I151" s="3105"/>
      <c r="J151" s="3105"/>
      <c r="K151" s="3105"/>
      <c r="L151" s="3105"/>
      <c r="M151" s="3105"/>
      <c r="N151" s="3105"/>
      <c r="O151" s="3105"/>
      <c r="P151" s="3105"/>
      <c r="Q151" s="3105"/>
      <c r="R151" s="3105"/>
      <c r="S151" s="3105"/>
      <c r="T151" s="3105"/>
      <c r="U151" s="3105"/>
      <c r="V151" s="3105"/>
      <c r="W151" s="3105"/>
      <c r="X151" s="3105"/>
      <c r="Y151" s="3105"/>
      <c r="Z151" s="3105"/>
      <c r="AA151" s="3105">
        <v>-4192494.7841217332</v>
      </c>
      <c r="AB151" s="3105">
        <v>-602101.04445205256</v>
      </c>
      <c r="AC151" s="3105">
        <v>-897798.26550425775</v>
      </c>
      <c r="AD151" s="3105">
        <v>-1833065.0525472723</v>
      </c>
      <c r="AE151" s="3105">
        <v>-1229579.2616185099</v>
      </c>
      <c r="AF151" s="3105">
        <v>-427620.75074090064</v>
      </c>
      <c r="AG151" s="3105">
        <v>-1376914.3358772174</v>
      </c>
      <c r="AH151" s="3105">
        <v>-829998.4814521037</v>
      </c>
      <c r="AI151" s="3105">
        <v>-1104499.4623837993</v>
      </c>
      <c r="AJ151" s="3105">
        <v>-1226554.951839637</v>
      </c>
      <c r="AK151" s="3105">
        <v>-1416015.2743082121</v>
      </c>
      <c r="AL151" s="3105">
        <v>-1655246.6613994017</v>
      </c>
      <c r="AM151" s="3105">
        <v>-1265323.1510095075</v>
      </c>
      <c r="AN151" s="3105">
        <v>-1173752.5434106886</v>
      </c>
      <c r="AO151" s="3105">
        <v>-1582770.4274633601</v>
      </c>
      <c r="AP151" s="3105">
        <v>-2598898.3521848209</v>
      </c>
      <c r="AQ151" s="3105">
        <v>-1621569.0056114346</v>
      </c>
    </row>
    <row r="152" spans="1:43" ht="15" customHeight="1">
      <c r="B152" s="2737"/>
      <c r="E152" s="2650" t="s">
        <v>5275</v>
      </c>
      <c r="F152" s="2624"/>
      <c r="G152" s="2766"/>
      <c r="H152" s="3088"/>
      <c r="I152" s="3088"/>
      <c r="J152" s="3088"/>
      <c r="K152" s="3088"/>
      <c r="L152" s="3088"/>
      <c r="M152" s="3088"/>
      <c r="N152" s="3088"/>
      <c r="O152" s="3088"/>
      <c r="P152" s="3088"/>
      <c r="Q152" s="3088"/>
      <c r="R152" s="3088"/>
      <c r="S152" s="3088"/>
      <c r="T152" s="3088"/>
      <c r="U152" s="3088"/>
      <c r="V152" s="3088"/>
      <c r="W152" s="3088"/>
      <c r="X152" s="3088"/>
      <c r="Y152" s="3088"/>
      <c r="Z152" s="3088"/>
      <c r="AA152" s="3088">
        <v>1359060094.7890613</v>
      </c>
      <c r="AB152" s="3088">
        <v>1506270251.3627038</v>
      </c>
      <c r="AC152" s="3088">
        <v>1501808667.8645878</v>
      </c>
      <c r="AD152" s="3088">
        <v>1527688042.2094257</v>
      </c>
      <c r="AE152" s="3088">
        <v>1566034937.6382155</v>
      </c>
      <c r="AF152" s="3088">
        <v>1627775141.3816457</v>
      </c>
      <c r="AG152" s="3088">
        <v>1687250563.253238</v>
      </c>
      <c r="AH152" s="3088">
        <v>1778507313.2452867</v>
      </c>
      <c r="AI152" s="3088">
        <v>1866969756.4444995</v>
      </c>
      <c r="AJ152" s="3088">
        <v>1950804502.3353462</v>
      </c>
      <c r="AK152" s="3088">
        <v>2025995732.1276014</v>
      </c>
      <c r="AL152" s="3088">
        <v>2117855577.5175986</v>
      </c>
      <c r="AM152" s="3088">
        <v>2225685142.2263923</v>
      </c>
      <c r="AN152" s="3088">
        <v>2298624098.8320389</v>
      </c>
      <c r="AO152" s="3088">
        <v>2282876020.122221</v>
      </c>
      <c r="AP152" s="3088">
        <v>2305163152.3793344</v>
      </c>
      <c r="AQ152" s="3088">
        <v>2369208669.4022727</v>
      </c>
    </row>
    <row r="153" spans="1:43" ht="15" customHeight="1">
      <c r="F153" s="2447"/>
      <c r="G153" s="2447"/>
      <c r="H153" s="2963"/>
      <c r="I153" s="2963"/>
      <c r="J153" s="2963"/>
      <c r="K153" s="2963"/>
      <c r="L153" s="2963"/>
      <c r="M153" s="2963"/>
      <c r="N153" s="2963"/>
      <c r="O153" s="2963"/>
      <c r="P153" s="2963"/>
      <c r="Q153" s="2963"/>
      <c r="R153" s="2963"/>
      <c r="S153" s="2963"/>
      <c r="T153" s="2963"/>
      <c r="U153" s="2963"/>
      <c r="V153" s="2963"/>
      <c r="W153" s="2963"/>
      <c r="X153" s="2963"/>
      <c r="Y153" s="2963"/>
      <c r="Z153" s="2963"/>
      <c r="AA153" s="2963"/>
      <c r="AB153" s="2963"/>
      <c r="AC153" s="2963"/>
      <c r="AD153" s="2963"/>
      <c r="AE153" s="2963"/>
      <c r="AF153" s="2963"/>
      <c r="AG153" s="2963"/>
      <c r="AH153" s="2963"/>
      <c r="AI153" s="2963"/>
      <c r="AJ153" s="2963"/>
      <c r="AK153" s="2963"/>
      <c r="AL153" s="2963"/>
      <c r="AM153" s="2963"/>
      <c r="AN153" s="2963"/>
      <c r="AO153" s="2963"/>
      <c r="AP153" s="2963"/>
      <c r="AQ153" s="2963"/>
    </row>
    <row r="154" spans="1:43" ht="15" customHeight="1">
      <c r="E154" s="2447" t="s">
        <v>5276</v>
      </c>
      <c r="F154" s="2447"/>
      <c r="G154" s="2447"/>
      <c r="H154" s="2963"/>
      <c r="I154" s="2963"/>
      <c r="J154" s="2963"/>
      <c r="K154" s="2963"/>
      <c r="L154" s="2963"/>
      <c r="M154" s="2963"/>
      <c r="N154" s="2963"/>
      <c r="O154" s="2963"/>
      <c r="P154" s="2963"/>
      <c r="Q154" s="2963"/>
      <c r="R154" s="2963"/>
      <c r="S154" s="2963"/>
      <c r="T154" s="2963"/>
      <c r="U154" s="2963"/>
      <c r="V154" s="2963"/>
      <c r="W154" s="2963"/>
      <c r="X154" s="2963"/>
      <c r="Y154" s="2963"/>
      <c r="Z154" s="2963"/>
      <c r="AA154" s="2963"/>
      <c r="AB154" s="2963"/>
      <c r="AC154" s="2963"/>
      <c r="AD154" s="2963"/>
      <c r="AE154" s="2963"/>
      <c r="AF154" s="2963"/>
      <c r="AG154" s="2963"/>
      <c r="AH154" s="2963"/>
      <c r="AI154" s="2963"/>
      <c r="AJ154" s="2963"/>
      <c r="AK154" s="2963"/>
      <c r="AL154" s="2963"/>
      <c r="AM154" s="2963"/>
      <c r="AN154" s="2963"/>
      <c r="AO154" s="2963"/>
      <c r="AP154" s="2963"/>
      <c r="AQ154" s="2963"/>
    </row>
    <row r="155" spans="1:43" ht="15" customHeight="1">
      <c r="E155" s="2963"/>
      <c r="F155" s="2963"/>
      <c r="G155" s="2963"/>
      <c r="H155" s="2963"/>
      <c r="I155" s="2963"/>
      <c r="J155" s="2963"/>
      <c r="K155" s="2963"/>
      <c r="L155" s="2963"/>
      <c r="M155" s="2963"/>
      <c r="N155" s="2963"/>
      <c r="O155" s="2963"/>
      <c r="P155" s="2963"/>
      <c r="Q155" s="2963"/>
      <c r="R155" s="2963"/>
      <c r="S155" s="2963"/>
      <c r="T155" s="2963"/>
      <c r="U155" s="2963"/>
      <c r="V155" s="2963"/>
      <c r="W155" s="2963"/>
      <c r="X155" s="2963"/>
      <c r="Y155" s="2963"/>
      <c r="Z155" s="2963"/>
      <c r="AA155" s="2963"/>
      <c r="AB155" s="2963"/>
      <c r="AC155" s="2963"/>
      <c r="AD155" s="2963"/>
      <c r="AE155" s="2963"/>
      <c r="AF155" s="2963"/>
      <c r="AG155" s="2963"/>
      <c r="AH155" s="2963"/>
      <c r="AI155" s="2963"/>
      <c r="AJ155" s="2963"/>
      <c r="AK155" s="2963"/>
      <c r="AL155" s="2963"/>
      <c r="AM155" s="2963"/>
      <c r="AN155" s="2963"/>
      <c r="AO155" s="2963"/>
      <c r="AP155" s="2963"/>
      <c r="AQ155" s="2963"/>
    </row>
    <row r="156" spans="1:43" ht="15" customHeight="1">
      <c r="F156" s="2447"/>
      <c r="G156" s="2447"/>
      <c r="H156" s="2963"/>
      <c r="I156" s="2963"/>
      <c r="J156" s="2963"/>
      <c r="K156" s="2963"/>
      <c r="L156" s="2963"/>
      <c r="M156" s="2963"/>
      <c r="N156" s="2963"/>
      <c r="O156" s="2963"/>
      <c r="P156" s="2963"/>
      <c r="Q156" s="2963"/>
      <c r="R156" s="2963"/>
      <c r="S156" s="2963"/>
      <c r="T156" s="2963"/>
      <c r="U156" s="2963"/>
      <c r="V156" s="2963"/>
      <c r="W156" s="2963"/>
      <c r="X156" s="2963"/>
      <c r="Y156" s="2963"/>
      <c r="Z156" s="2963"/>
      <c r="AA156" s="2963"/>
      <c r="AB156" s="2963"/>
      <c r="AC156" s="2963"/>
      <c r="AD156" s="2963"/>
      <c r="AE156" s="2963"/>
      <c r="AF156" s="2963"/>
      <c r="AG156" s="2963"/>
      <c r="AH156" s="2963"/>
      <c r="AI156" s="2963"/>
      <c r="AJ156" s="2963"/>
      <c r="AK156" s="2963"/>
      <c r="AL156" s="2963"/>
      <c r="AM156" s="2963"/>
      <c r="AN156" s="2963"/>
      <c r="AO156" s="2963"/>
      <c r="AP156" s="2963"/>
      <c r="AQ156" s="2963"/>
    </row>
    <row r="157" spans="1:43" ht="15" customHeight="1">
      <c r="H157" s="2554"/>
      <c r="I157" s="2554"/>
      <c r="J157" s="2554"/>
      <c r="K157" s="2554"/>
      <c r="L157" s="2554"/>
      <c r="M157" s="2554"/>
      <c r="N157" s="2554"/>
      <c r="O157" s="2554"/>
      <c r="P157" s="2554"/>
      <c r="Q157" s="2554"/>
      <c r="R157" s="2554"/>
      <c r="S157" s="2554"/>
      <c r="T157" s="2554"/>
      <c r="U157" s="2554"/>
      <c r="V157" s="2554"/>
      <c r="W157" s="2554"/>
      <c r="X157" s="2554"/>
      <c r="Y157" s="2554"/>
      <c r="Z157" s="2554"/>
      <c r="AA157" s="2554"/>
      <c r="AB157" s="2554"/>
      <c r="AC157" s="2554"/>
      <c r="AD157" s="2554"/>
      <c r="AE157" s="2554"/>
      <c r="AF157" s="2554"/>
      <c r="AG157" s="2554"/>
      <c r="AH157" s="2554"/>
      <c r="AI157" s="2554"/>
      <c r="AJ157" s="2554"/>
      <c r="AK157" s="2554"/>
      <c r="AL157" s="2554"/>
      <c r="AM157" s="2554"/>
      <c r="AN157" s="2554"/>
      <c r="AO157" s="2554"/>
      <c r="AP157" s="2554"/>
      <c r="AQ157" s="2554"/>
    </row>
    <row r="158" spans="1:43" ht="15" customHeight="1">
      <c r="H158" s="2554"/>
      <c r="I158" s="2554"/>
      <c r="J158" s="2554"/>
      <c r="K158" s="2554"/>
      <c r="L158" s="2554"/>
      <c r="M158" s="2554"/>
      <c r="N158" s="2554"/>
      <c r="O158" s="2554"/>
      <c r="P158" s="2554"/>
      <c r="Q158" s="2554"/>
      <c r="R158" s="2554"/>
      <c r="S158" s="2554"/>
      <c r="T158" s="2554"/>
      <c r="U158" s="2554"/>
      <c r="V158" s="2554"/>
      <c r="W158" s="2554"/>
      <c r="X158" s="2554"/>
      <c r="Y158" s="2554"/>
      <c r="Z158" s="2554"/>
      <c r="AA158" s="2554"/>
      <c r="AB158" s="2554"/>
      <c r="AC158" s="2554"/>
      <c r="AD158" s="2554"/>
      <c r="AE158" s="2554"/>
      <c r="AF158" s="2554"/>
      <c r="AG158" s="2554"/>
      <c r="AH158" s="2554"/>
      <c r="AI158" s="2554"/>
      <c r="AJ158" s="2554"/>
      <c r="AK158" s="2554"/>
      <c r="AL158" s="2554"/>
      <c r="AM158" s="2554"/>
      <c r="AN158" s="2554"/>
      <c r="AO158" s="2554"/>
      <c r="AP158" s="2554"/>
      <c r="AQ158" s="2554"/>
    </row>
    <row r="159" spans="1:43" ht="15" customHeight="1">
      <c r="H159" s="2554"/>
      <c r="I159" s="2554"/>
      <c r="J159" s="2554"/>
      <c r="K159" s="2554"/>
      <c r="L159" s="2554"/>
      <c r="M159" s="2554"/>
      <c r="N159" s="2554"/>
      <c r="O159" s="2554"/>
      <c r="P159" s="2554"/>
      <c r="Q159" s="2554"/>
      <c r="R159" s="2554"/>
      <c r="S159" s="2554"/>
      <c r="T159" s="2554"/>
      <c r="U159" s="2554"/>
      <c r="V159" s="2554"/>
      <c r="W159" s="2554"/>
      <c r="X159" s="2554"/>
      <c r="Y159" s="2554"/>
      <c r="Z159" s="2554"/>
      <c r="AA159" s="2554"/>
      <c r="AB159" s="2554"/>
      <c r="AC159" s="2554"/>
      <c r="AD159" s="2554"/>
      <c r="AE159" s="2554"/>
      <c r="AF159" s="2554"/>
      <c r="AG159" s="2554"/>
      <c r="AH159" s="2554"/>
      <c r="AI159" s="2554"/>
      <c r="AJ159" s="2554"/>
      <c r="AK159" s="2554"/>
      <c r="AL159" s="2554"/>
      <c r="AM159" s="2554"/>
      <c r="AN159" s="2554"/>
      <c r="AO159" s="2554"/>
      <c r="AP159" s="2554"/>
      <c r="AQ159" s="2554"/>
    </row>
    <row r="160" spans="1:43" s="2525" customFormat="1" ht="18">
      <c r="A160" s="2522"/>
      <c r="B160" s="2522"/>
      <c r="D160" s="2712"/>
      <c r="E160" s="2798" t="s">
        <v>1717</v>
      </c>
    </row>
    <row r="161" spans="1:43" s="2525" customFormat="1" ht="18">
      <c r="A161" s="2522"/>
      <c r="B161" s="2522"/>
      <c r="D161" s="2712"/>
      <c r="E161" s="2798" t="s">
        <v>1718</v>
      </c>
    </row>
    <row r="162" spans="1:43" s="2525" customFormat="1" ht="18">
      <c r="A162" s="2522"/>
      <c r="B162" s="2522"/>
      <c r="D162" s="2712"/>
      <c r="E162" s="2798" t="s">
        <v>5235</v>
      </c>
    </row>
    <row r="163" spans="1:43" s="2525" customFormat="1" ht="18">
      <c r="A163" s="2522"/>
      <c r="B163" s="2522"/>
      <c r="D163" s="2712"/>
      <c r="E163" s="3106" t="s">
        <v>5309</v>
      </c>
      <c r="F163" s="2962"/>
      <c r="G163" s="2962"/>
      <c r="H163" s="2962"/>
      <c r="I163" s="2962"/>
      <c r="J163" s="2962"/>
      <c r="K163" s="2962"/>
      <c r="L163" s="2962"/>
      <c r="M163" s="2962"/>
      <c r="N163" s="2962"/>
      <c r="O163" s="2962"/>
      <c r="P163" s="2962"/>
      <c r="Q163" s="2962"/>
      <c r="R163" s="2962"/>
      <c r="S163" s="2962"/>
      <c r="T163" s="2962"/>
      <c r="U163" s="2962"/>
      <c r="V163" s="2962"/>
      <c r="W163" s="2962"/>
      <c r="X163" s="2962"/>
      <c r="Y163" s="2962"/>
      <c r="Z163" s="2962"/>
      <c r="AA163" s="2962"/>
      <c r="AB163" s="2962"/>
      <c r="AC163" s="2962"/>
      <c r="AD163" s="2962"/>
      <c r="AE163" s="2962"/>
      <c r="AF163" s="2962"/>
      <c r="AG163" s="2962"/>
      <c r="AH163" s="2962"/>
      <c r="AI163" s="2962"/>
      <c r="AJ163" s="2962"/>
      <c r="AK163" s="2962"/>
      <c r="AL163" s="2962"/>
      <c r="AM163" s="2962"/>
      <c r="AN163" s="2962"/>
      <c r="AO163" s="2962"/>
      <c r="AP163" s="2962"/>
      <c r="AQ163" s="2962"/>
    </row>
    <row r="164" spans="1:43" ht="15" customHeight="1">
      <c r="H164" s="2554"/>
      <c r="I164" s="2554"/>
      <c r="J164" s="2554"/>
      <c r="K164" s="2554"/>
      <c r="L164" s="2554"/>
      <c r="M164" s="2554"/>
      <c r="N164" s="2554"/>
      <c r="O164" s="2554"/>
      <c r="P164" s="2554"/>
      <c r="Q164" s="2554"/>
      <c r="R164" s="2554"/>
      <c r="S164" s="2554"/>
      <c r="T164" s="2554"/>
      <c r="U164" s="2554"/>
      <c r="V164" s="2554"/>
      <c r="W164" s="2554"/>
      <c r="X164" s="2554"/>
      <c r="Y164" s="2554"/>
      <c r="Z164" s="2554"/>
      <c r="AA164" s="2554"/>
      <c r="AB164" s="2554"/>
      <c r="AC164" s="2554"/>
      <c r="AD164" s="2554"/>
      <c r="AE164" s="2554"/>
      <c r="AF164" s="2554"/>
      <c r="AG164" s="2554"/>
      <c r="AH164" s="2554"/>
      <c r="AI164" s="2554"/>
      <c r="AJ164" s="2554"/>
      <c r="AK164" s="2554"/>
      <c r="AL164" s="2554"/>
      <c r="AM164" s="2554"/>
      <c r="AN164" s="2554"/>
      <c r="AO164" s="2554"/>
      <c r="AP164" s="2554"/>
      <c r="AQ164" s="2554"/>
    </row>
    <row r="165" spans="1:43" ht="15" customHeight="1">
      <c r="E165" s="3027"/>
      <c r="F165" s="2618"/>
      <c r="G165" s="2617"/>
      <c r="H165" s="3107"/>
      <c r="I165" s="3107"/>
      <c r="J165" s="3107"/>
      <c r="K165" s="3107"/>
      <c r="L165" s="3107"/>
      <c r="M165" s="3107"/>
      <c r="N165" s="3107"/>
      <c r="O165" s="3107"/>
      <c r="P165" s="3107"/>
      <c r="Q165" s="3107"/>
      <c r="R165" s="3107"/>
      <c r="S165" s="3107"/>
      <c r="T165" s="3107"/>
      <c r="U165" s="3107"/>
      <c r="V165" s="3107"/>
      <c r="W165" s="3107"/>
      <c r="X165" s="3107"/>
      <c r="Y165" s="3107"/>
      <c r="Z165" s="3107"/>
      <c r="AA165" s="3107" t="s">
        <v>22</v>
      </c>
      <c r="AB165" s="3107" t="s">
        <v>22</v>
      </c>
      <c r="AC165" s="3107" t="s">
        <v>22</v>
      </c>
      <c r="AD165" s="3107" t="s">
        <v>22</v>
      </c>
      <c r="AE165" s="3107" t="s">
        <v>22</v>
      </c>
      <c r="AF165" s="3107" t="s">
        <v>22</v>
      </c>
      <c r="AG165" s="3107" t="s">
        <v>22</v>
      </c>
      <c r="AH165" s="3107" t="s">
        <v>22</v>
      </c>
      <c r="AI165" s="3107" t="s">
        <v>22</v>
      </c>
      <c r="AJ165" s="3107" t="s">
        <v>22</v>
      </c>
      <c r="AK165" s="3107" t="s">
        <v>22</v>
      </c>
      <c r="AL165" s="3107" t="s">
        <v>22</v>
      </c>
      <c r="AM165" s="3107" t="s">
        <v>22</v>
      </c>
      <c r="AN165" s="3107" t="s">
        <v>22</v>
      </c>
      <c r="AO165" s="3107" t="s">
        <v>22</v>
      </c>
      <c r="AP165" s="3107" t="s">
        <v>22</v>
      </c>
      <c r="AQ165" s="3096" t="s">
        <v>22</v>
      </c>
    </row>
    <row r="166" spans="1:43" s="2981" customFormat="1" ht="15" customHeight="1">
      <c r="A166" s="2522"/>
      <c r="B166" s="2522"/>
      <c r="C166" s="2447"/>
      <c r="D166" s="2990"/>
      <c r="E166" s="3053"/>
      <c r="F166" s="3054"/>
      <c r="G166" s="3055"/>
      <c r="H166" s="3108"/>
      <c r="I166" s="3108"/>
      <c r="J166" s="3108"/>
      <c r="K166" s="3108"/>
      <c r="L166" s="3108"/>
      <c r="M166" s="3108"/>
      <c r="N166" s="3108"/>
      <c r="O166" s="3108"/>
      <c r="P166" s="3108"/>
      <c r="Q166" s="3108"/>
      <c r="R166" s="3108"/>
      <c r="S166" s="3108"/>
      <c r="T166" s="3108"/>
      <c r="U166" s="3108"/>
      <c r="V166" s="3108"/>
      <c r="W166" s="3108"/>
      <c r="X166" s="3108"/>
      <c r="Y166" s="3108"/>
      <c r="Z166" s="3108"/>
      <c r="AA166" s="3108">
        <v>2014</v>
      </c>
      <c r="AB166" s="3108">
        <v>2015</v>
      </c>
      <c r="AC166" s="3108">
        <v>2016</v>
      </c>
      <c r="AD166" s="3108">
        <v>2017</v>
      </c>
      <c r="AE166" s="3108">
        <v>2018</v>
      </c>
      <c r="AF166" s="3108">
        <v>2019</v>
      </c>
      <c r="AG166" s="3108">
        <v>2020</v>
      </c>
      <c r="AH166" s="3108">
        <v>2021</v>
      </c>
      <c r="AI166" s="3108">
        <v>2022</v>
      </c>
      <c r="AJ166" s="3108">
        <v>2023</v>
      </c>
      <c r="AK166" s="3108">
        <v>2024</v>
      </c>
      <c r="AL166" s="3108">
        <v>2025</v>
      </c>
      <c r="AM166" s="3108">
        <v>2026</v>
      </c>
      <c r="AN166" s="3108">
        <v>2027</v>
      </c>
      <c r="AO166" s="3108">
        <v>2028</v>
      </c>
      <c r="AP166" s="3108">
        <v>2029</v>
      </c>
      <c r="AQ166" s="3098">
        <v>2030</v>
      </c>
    </row>
    <row r="167" spans="1:43" ht="15" customHeight="1">
      <c r="E167" s="3057" t="s">
        <v>5280</v>
      </c>
      <c r="F167" s="3058"/>
      <c r="G167" s="3059"/>
      <c r="H167" s="3067"/>
      <c r="I167" s="3067"/>
      <c r="J167" s="3067"/>
      <c r="K167" s="3067"/>
      <c r="L167" s="3067"/>
      <c r="M167" s="3067"/>
      <c r="N167" s="3067"/>
      <c r="O167" s="3067"/>
      <c r="P167" s="3067"/>
      <c r="Q167" s="3067"/>
      <c r="R167" s="3067"/>
      <c r="S167" s="3067"/>
      <c r="T167" s="3067"/>
      <c r="U167" s="3067"/>
      <c r="V167" s="3067"/>
      <c r="W167" s="3067"/>
      <c r="X167" s="3067"/>
      <c r="Y167" s="3067"/>
      <c r="Z167" s="3067"/>
      <c r="AA167" s="3067">
        <v>215212046.68727213</v>
      </c>
      <c r="AB167" s="3067">
        <v>247273137.36238614</v>
      </c>
      <c r="AC167" s="3067">
        <v>240845389.88794532</v>
      </c>
      <c r="AD167" s="3067">
        <v>232090135.0169712</v>
      </c>
      <c r="AE167" s="3067">
        <v>227129435.20141739</v>
      </c>
      <c r="AF167" s="3067">
        <v>229474798.09217736</v>
      </c>
      <c r="AG167" s="3067">
        <v>230651085.36584973</v>
      </c>
      <c r="AH167" s="3067">
        <v>232950511.6187104</v>
      </c>
      <c r="AI167" s="3067">
        <v>236803996.62871057</v>
      </c>
      <c r="AJ167" s="3067">
        <v>239585620.74849626</v>
      </c>
      <c r="AK167" s="3067">
        <v>242314597.2493124</v>
      </c>
      <c r="AL167" s="3067">
        <v>249380829.24515203</v>
      </c>
      <c r="AM167" s="3067">
        <v>256354831.00588799</v>
      </c>
      <c r="AN167" s="3067">
        <v>260585855.91553745</v>
      </c>
      <c r="AO167" s="3067">
        <v>257431383.54722488</v>
      </c>
      <c r="AP167" s="3067">
        <v>258954937.12182406</v>
      </c>
      <c r="AQ167" s="3067">
        <v>267030376.67295033</v>
      </c>
    </row>
    <row r="168" spans="1:43" ht="15" customHeight="1">
      <c r="E168" s="2706"/>
      <c r="F168" s="2510"/>
      <c r="G168" s="3061"/>
      <c r="H168" s="3062"/>
      <c r="I168" s="3062"/>
      <c r="J168" s="3062"/>
      <c r="K168" s="3062"/>
      <c r="L168" s="3062"/>
      <c r="M168" s="3062"/>
      <c r="N168" s="3062"/>
      <c r="O168" s="3062"/>
      <c r="P168" s="3062"/>
      <c r="Q168" s="3062"/>
      <c r="R168" s="3062"/>
      <c r="S168" s="3062"/>
      <c r="T168" s="3062"/>
      <c r="U168" s="3062"/>
      <c r="V168" s="3062"/>
      <c r="W168" s="3062"/>
      <c r="X168" s="3062"/>
      <c r="Y168" s="3062"/>
      <c r="Z168" s="3062"/>
      <c r="AA168" s="3062"/>
      <c r="AB168" s="3062"/>
      <c r="AC168" s="3062"/>
      <c r="AD168" s="3062"/>
      <c r="AE168" s="3062"/>
      <c r="AF168" s="3062"/>
      <c r="AG168" s="3062"/>
      <c r="AH168" s="3062"/>
      <c r="AI168" s="3062"/>
      <c r="AJ168" s="3062"/>
      <c r="AK168" s="3062"/>
      <c r="AL168" s="3062"/>
      <c r="AM168" s="3062"/>
      <c r="AN168" s="3062"/>
      <c r="AO168" s="3062"/>
      <c r="AP168" s="3062"/>
      <c r="AQ168" s="3062"/>
    </row>
    <row r="169" spans="1:43" ht="15" customHeight="1">
      <c r="E169" s="3057" t="s">
        <v>1019</v>
      </c>
      <c r="F169" s="3058"/>
      <c r="G169" s="3061"/>
      <c r="H169" s="3062"/>
      <c r="I169" s="3062"/>
      <c r="J169" s="3062"/>
      <c r="K169" s="3062"/>
      <c r="L169" s="3062"/>
      <c r="M169" s="3062"/>
      <c r="N169" s="3062"/>
      <c r="O169" s="3062"/>
      <c r="P169" s="3062"/>
      <c r="Q169" s="3062"/>
      <c r="R169" s="3062"/>
      <c r="S169" s="3062"/>
      <c r="T169" s="3062"/>
      <c r="U169" s="3062"/>
      <c r="V169" s="3062"/>
      <c r="W169" s="3062"/>
      <c r="X169" s="3062"/>
      <c r="Y169" s="3062"/>
      <c r="Z169" s="3062"/>
      <c r="AA169" s="3062"/>
      <c r="AB169" s="3062"/>
      <c r="AC169" s="3062"/>
      <c r="AD169" s="3062"/>
      <c r="AE169" s="3062"/>
      <c r="AF169" s="3062"/>
      <c r="AG169" s="3062"/>
      <c r="AH169" s="3062"/>
      <c r="AI169" s="3062"/>
      <c r="AJ169" s="3062"/>
      <c r="AK169" s="3062"/>
      <c r="AL169" s="3062"/>
      <c r="AM169" s="3062"/>
      <c r="AN169" s="3062"/>
      <c r="AO169" s="3062"/>
      <c r="AP169" s="3062"/>
      <c r="AQ169" s="3062"/>
    </row>
    <row r="170" spans="1:43" ht="15" customHeight="1">
      <c r="E170" s="3057"/>
      <c r="F170" s="3061" t="s">
        <v>5281</v>
      </c>
      <c r="G170" s="2621"/>
      <c r="H170" s="3062"/>
      <c r="I170" s="3062"/>
      <c r="J170" s="3062"/>
      <c r="K170" s="3062"/>
      <c r="L170" s="3062"/>
      <c r="M170" s="3062"/>
      <c r="N170" s="3062"/>
      <c r="O170" s="3062"/>
      <c r="P170" s="3062"/>
      <c r="Q170" s="3062"/>
      <c r="R170" s="3062"/>
      <c r="S170" s="3062"/>
      <c r="T170" s="3062"/>
      <c r="U170" s="3062"/>
      <c r="V170" s="3062"/>
      <c r="W170" s="3062"/>
      <c r="X170" s="3062"/>
      <c r="Y170" s="3062"/>
      <c r="Z170" s="3062"/>
      <c r="AA170" s="3062">
        <v>270809917.75979102</v>
      </c>
      <c r="AB170" s="3062">
        <v>304387220.74796921</v>
      </c>
      <c r="AC170" s="3062">
        <v>305954216.08949709</v>
      </c>
      <c r="AD170" s="3062">
        <v>317737963.23458284</v>
      </c>
      <c r="AE170" s="3062">
        <v>322466571.53847826</v>
      </c>
      <c r="AF170" s="3062">
        <v>333106059.98831677</v>
      </c>
      <c r="AG170" s="3062">
        <v>356453768.94196767</v>
      </c>
      <c r="AH170" s="3062">
        <v>385656404.26880181</v>
      </c>
      <c r="AI170" s="3062">
        <v>419765061.5447911</v>
      </c>
      <c r="AJ170" s="3062">
        <v>449072478.40354919</v>
      </c>
      <c r="AK170" s="3062">
        <v>477883206.04898959</v>
      </c>
      <c r="AL170" s="3062">
        <v>518116756.83972943</v>
      </c>
      <c r="AM170" s="3062">
        <v>558364151.79829347</v>
      </c>
      <c r="AN170" s="3062">
        <v>587591076.19236934</v>
      </c>
      <c r="AO170" s="3062">
        <v>592462246.88130414</v>
      </c>
      <c r="AP170" s="3062">
        <v>605703388.80299044</v>
      </c>
      <c r="AQ170" s="3062">
        <v>605005005.0932436</v>
      </c>
    </row>
    <row r="171" spans="1:43" ht="15" customHeight="1">
      <c r="E171" s="3057"/>
      <c r="F171" s="3064" t="s">
        <v>2952</v>
      </c>
      <c r="G171" s="2626"/>
      <c r="H171" s="3065"/>
      <c r="I171" s="3065"/>
      <c r="J171" s="3065"/>
      <c r="K171" s="3065"/>
      <c r="L171" s="3065"/>
      <c r="M171" s="3065"/>
      <c r="N171" s="3065"/>
      <c r="O171" s="3065"/>
      <c r="P171" s="3065"/>
      <c r="Q171" s="3065"/>
      <c r="R171" s="3065"/>
      <c r="S171" s="3065"/>
      <c r="T171" s="3065"/>
      <c r="U171" s="3065"/>
      <c r="V171" s="3065"/>
      <c r="W171" s="3065"/>
      <c r="X171" s="3065"/>
      <c r="Y171" s="3065"/>
      <c r="Z171" s="3065"/>
      <c r="AA171" s="3065">
        <v>101866797.16943473</v>
      </c>
      <c r="AB171" s="3065">
        <v>143646943.06982192</v>
      </c>
      <c r="AC171" s="3065">
        <v>141039016.30670071</v>
      </c>
      <c r="AD171" s="3065">
        <v>143736143.33878574</v>
      </c>
      <c r="AE171" s="3065">
        <v>151481048.85054597</v>
      </c>
      <c r="AF171" s="3065">
        <v>160489190.63186291</v>
      </c>
      <c r="AG171" s="3065">
        <v>163513264.11658919</v>
      </c>
      <c r="AH171" s="3065">
        <v>169573554.29478669</v>
      </c>
      <c r="AI171" s="3065">
        <v>173511752.79799947</v>
      </c>
      <c r="AJ171" s="3065">
        <v>177497405.13508794</v>
      </c>
      <c r="AK171" s="3065">
        <v>181037603.27184328</v>
      </c>
      <c r="AL171" s="3065">
        <v>184988813.47083879</v>
      </c>
      <c r="AM171" s="3065">
        <v>192719124.86671668</v>
      </c>
      <c r="AN171" s="3065">
        <v>198978492.28308204</v>
      </c>
      <c r="AO171" s="3065">
        <v>197776967.29481053</v>
      </c>
      <c r="AP171" s="3065">
        <v>197656269.86021194</v>
      </c>
      <c r="AQ171" s="3065">
        <v>209329747.6091269</v>
      </c>
    </row>
    <row r="172" spans="1:43" ht="15" customHeight="1">
      <c r="E172" s="3057"/>
      <c r="F172" s="2448" t="s">
        <v>37</v>
      </c>
      <c r="G172" s="2621"/>
      <c r="H172" s="3067"/>
      <c r="I172" s="3067"/>
      <c r="J172" s="3067"/>
      <c r="K172" s="3067"/>
      <c r="L172" s="3067"/>
      <c r="M172" s="3067"/>
      <c r="N172" s="3067"/>
      <c r="O172" s="3067"/>
      <c r="P172" s="3067"/>
      <c r="Q172" s="3067"/>
      <c r="R172" s="3067"/>
      <c r="S172" s="3067"/>
      <c r="T172" s="3067"/>
      <c r="U172" s="3067"/>
      <c r="V172" s="3067"/>
      <c r="W172" s="3067"/>
      <c r="X172" s="3067"/>
      <c r="Y172" s="3067"/>
      <c r="Z172" s="3067"/>
      <c r="AA172" s="3067">
        <v>372676714.92922574</v>
      </c>
      <c r="AB172" s="3067">
        <v>448034163.8177911</v>
      </c>
      <c r="AC172" s="3067">
        <v>446993232.3961978</v>
      </c>
      <c r="AD172" s="3067">
        <v>461474106.57336855</v>
      </c>
      <c r="AE172" s="3067">
        <v>473947620.38902426</v>
      </c>
      <c r="AF172" s="3067">
        <v>493595250.62017965</v>
      </c>
      <c r="AG172" s="3067">
        <v>519967033.05855685</v>
      </c>
      <c r="AH172" s="3067">
        <v>555229958.5635885</v>
      </c>
      <c r="AI172" s="3067">
        <v>593276814.3427906</v>
      </c>
      <c r="AJ172" s="3067">
        <v>626569883.53863716</v>
      </c>
      <c r="AK172" s="3067">
        <v>658920809.32083285</v>
      </c>
      <c r="AL172" s="3067">
        <v>703105570.31056821</v>
      </c>
      <c r="AM172" s="3067">
        <v>751083276.66501021</v>
      </c>
      <c r="AN172" s="3067">
        <v>786569568.47545135</v>
      </c>
      <c r="AO172" s="3067">
        <v>790239214.17611468</v>
      </c>
      <c r="AP172" s="3067">
        <v>803359658.6632024</v>
      </c>
      <c r="AQ172" s="3067">
        <v>814334752.70237052</v>
      </c>
    </row>
    <row r="173" spans="1:43" ht="15" customHeight="1">
      <c r="E173" s="3057"/>
      <c r="F173" s="3058"/>
      <c r="G173" s="3061"/>
      <c r="H173" s="3062"/>
      <c r="I173" s="3062"/>
      <c r="J173" s="3062"/>
      <c r="K173" s="3062"/>
      <c r="L173" s="3062"/>
      <c r="M173" s="3062"/>
      <c r="N173" s="3062"/>
      <c r="O173" s="3062"/>
      <c r="P173" s="3062"/>
      <c r="Q173" s="3062"/>
      <c r="R173" s="3062"/>
      <c r="S173" s="3062"/>
      <c r="T173" s="3062"/>
      <c r="U173" s="3062"/>
      <c r="V173" s="3062"/>
      <c r="W173" s="3062"/>
      <c r="X173" s="3062"/>
      <c r="Y173" s="3062"/>
      <c r="Z173" s="3062"/>
      <c r="AA173" s="3062"/>
      <c r="AB173" s="3062"/>
      <c r="AC173" s="3062"/>
      <c r="AD173" s="3062"/>
      <c r="AE173" s="3062"/>
      <c r="AF173" s="3062"/>
      <c r="AG173" s="3062"/>
      <c r="AH173" s="3062"/>
      <c r="AI173" s="3062"/>
      <c r="AJ173" s="3062"/>
      <c r="AK173" s="3062"/>
      <c r="AL173" s="3062"/>
      <c r="AM173" s="3062"/>
      <c r="AN173" s="3062"/>
      <c r="AO173" s="3062"/>
      <c r="AP173" s="3062"/>
      <c r="AQ173" s="3062"/>
    </row>
    <row r="174" spans="1:43" ht="15" customHeight="1">
      <c r="B174" s="2737"/>
      <c r="E174" s="3057" t="s">
        <v>627</v>
      </c>
      <c r="F174" s="3058"/>
      <c r="G174" s="3061"/>
      <c r="H174" s="3067"/>
      <c r="I174" s="3067"/>
      <c r="J174" s="3067"/>
      <c r="K174" s="3067"/>
      <c r="L174" s="3067"/>
      <c r="M174" s="3067"/>
      <c r="N174" s="3067"/>
      <c r="O174" s="3067"/>
      <c r="P174" s="3067"/>
      <c r="Q174" s="3067"/>
      <c r="R174" s="3067"/>
      <c r="S174" s="3067"/>
      <c r="T174" s="3067"/>
      <c r="U174" s="3067"/>
      <c r="V174" s="3067"/>
      <c r="W174" s="3067"/>
      <c r="X174" s="3067"/>
      <c r="Y174" s="3067"/>
      <c r="Z174" s="3067"/>
      <c r="AA174" s="3067">
        <v>202177406.51169041</v>
      </c>
      <c r="AB174" s="3067">
        <v>220226487.09959951</v>
      </c>
      <c r="AC174" s="3067">
        <v>237675844.55762982</v>
      </c>
      <c r="AD174" s="3067">
        <v>256461894.64832911</v>
      </c>
      <c r="AE174" s="3067">
        <v>277724050.65678519</v>
      </c>
      <c r="AF174" s="3067">
        <v>303666234.02599865</v>
      </c>
      <c r="AG174" s="3067">
        <v>338453790.4226082</v>
      </c>
      <c r="AH174" s="3067">
        <v>365580085.63528734</v>
      </c>
      <c r="AI174" s="3067">
        <v>382286249.03870022</v>
      </c>
      <c r="AJ174" s="3067">
        <v>408290724.62898421</v>
      </c>
      <c r="AK174" s="3067">
        <v>426284980.62733585</v>
      </c>
      <c r="AL174" s="3067">
        <v>436632105.69069457</v>
      </c>
      <c r="AM174" s="3067">
        <v>447121474.86720645</v>
      </c>
      <c r="AN174" s="3067">
        <v>452873652.803689</v>
      </c>
      <c r="AO174" s="3067">
        <v>444339957.05254519</v>
      </c>
      <c r="AP174" s="3067">
        <v>470948176.22390223</v>
      </c>
      <c r="AQ174" s="3067">
        <v>482055909.8035714</v>
      </c>
    </row>
    <row r="175" spans="1:43" ht="15" customHeight="1">
      <c r="E175" s="3057" t="s">
        <v>1697</v>
      </c>
      <c r="F175" s="3058"/>
      <c r="G175" s="3061"/>
      <c r="H175" s="3062"/>
      <c r="I175" s="3062"/>
      <c r="J175" s="3062"/>
      <c r="K175" s="3062"/>
      <c r="L175" s="3062"/>
      <c r="M175" s="3062"/>
      <c r="N175" s="3062"/>
      <c r="O175" s="3062"/>
      <c r="P175" s="3062"/>
      <c r="Q175" s="3062"/>
      <c r="R175" s="3062"/>
      <c r="S175" s="3062"/>
      <c r="T175" s="3062"/>
      <c r="U175" s="3062"/>
      <c r="V175" s="3062"/>
      <c r="W175" s="3062"/>
      <c r="X175" s="3062"/>
      <c r="Y175" s="3062"/>
      <c r="Z175" s="3062"/>
      <c r="AA175" s="3062"/>
      <c r="AB175" s="3062"/>
      <c r="AC175" s="3062"/>
      <c r="AD175" s="3062"/>
      <c r="AE175" s="3062"/>
      <c r="AF175" s="3062"/>
      <c r="AG175" s="3062"/>
      <c r="AH175" s="3062"/>
      <c r="AI175" s="3062"/>
      <c r="AJ175" s="3062"/>
      <c r="AK175" s="3062"/>
      <c r="AL175" s="3062"/>
      <c r="AM175" s="3062"/>
      <c r="AN175" s="3062"/>
      <c r="AO175" s="3062"/>
      <c r="AP175" s="3062"/>
      <c r="AQ175" s="3062"/>
    </row>
    <row r="176" spans="1:43" ht="15" customHeight="1">
      <c r="E176" s="3057" t="s">
        <v>109</v>
      </c>
      <c r="F176" s="3058"/>
      <c r="G176" s="3061"/>
      <c r="H176" s="3062"/>
      <c r="I176" s="3062"/>
      <c r="J176" s="3062"/>
      <c r="K176" s="3062"/>
      <c r="L176" s="3062"/>
      <c r="M176" s="3062"/>
      <c r="N176" s="3062"/>
      <c r="O176" s="3062"/>
      <c r="P176" s="3062"/>
      <c r="Q176" s="3062"/>
      <c r="R176" s="3062"/>
      <c r="S176" s="3062"/>
      <c r="T176" s="3062"/>
      <c r="U176" s="3062"/>
      <c r="V176" s="3062"/>
      <c r="W176" s="3062"/>
      <c r="X176" s="3062"/>
      <c r="Y176" s="3062"/>
      <c r="Z176" s="3062"/>
      <c r="AA176" s="3062"/>
      <c r="AB176" s="3062"/>
      <c r="AC176" s="3062"/>
      <c r="AD176" s="3062"/>
      <c r="AE176" s="3062"/>
      <c r="AF176" s="3062"/>
      <c r="AG176" s="3062"/>
      <c r="AH176" s="3062"/>
      <c r="AI176" s="3062"/>
      <c r="AJ176" s="3062"/>
      <c r="AK176" s="3062"/>
      <c r="AL176" s="3062"/>
      <c r="AM176" s="3062"/>
      <c r="AN176" s="3062"/>
      <c r="AO176" s="3062"/>
      <c r="AP176" s="3062"/>
      <c r="AQ176" s="3062"/>
    </row>
    <row r="177" spans="5:43" ht="15" customHeight="1">
      <c r="E177" s="3057"/>
      <c r="F177" s="3061" t="s">
        <v>5281</v>
      </c>
      <c r="G177" s="2621"/>
      <c r="H177" s="3062"/>
      <c r="I177" s="3062"/>
      <c r="J177" s="3062"/>
      <c r="K177" s="3062"/>
      <c r="L177" s="3062"/>
      <c r="M177" s="3062"/>
      <c r="N177" s="3062"/>
      <c r="O177" s="3062"/>
      <c r="P177" s="3062"/>
      <c r="Q177" s="3062"/>
      <c r="R177" s="3062"/>
      <c r="S177" s="3062"/>
      <c r="T177" s="3062"/>
      <c r="U177" s="3062"/>
      <c r="V177" s="3062"/>
      <c r="W177" s="3062"/>
      <c r="X177" s="3062"/>
      <c r="Y177" s="3062"/>
      <c r="Z177" s="3062"/>
      <c r="AA177" s="3062">
        <v>0</v>
      </c>
      <c r="AB177" s="3062">
        <v>0</v>
      </c>
      <c r="AC177" s="3062">
        <v>0</v>
      </c>
      <c r="AD177" s="3062">
        <v>0</v>
      </c>
      <c r="AE177" s="3062">
        <v>0</v>
      </c>
      <c r="AF177" s="3062">
        <v>0</v>
      </c>
      <c r="AG177" s="3062">
        <v>0</v>
      </c>
      <c r="AH177" s="3062">
        <v>0</v>
      </c>
      <c r="AI177" s="3062">
        <v>0</v>
      </c>
      <c r="AJ177" s="3062">
        <v>0</v>
      </c>
      <c r="AK177" s="3062">
        <v>0</v>
      </c>
      <c r="AL177" s="3062">
        <v>0</v>
      </c>
      <c r="AM177" s="3062">
        <v>0</v>
      </c>
      <c r="AN177" s="3062">
        <v>0</v>
      </c>
      <c r="AO177" s="3062">
        <v>0</v>
      </c>
      <c r="AP177" s="3062">
        <v>0</v>
      </c>
      <c r="AQ177" s="3062">
        <v>0</v>
      </c>
    </row>
    <row r="178" spans="5:43" ht="15" customHeight="1">
      <c r="E178" s="3057"/>
      <c r="F178" s="3061" t="s">
        <v>2952</v>
      </c>
      <c r="G178" s="2621"/>
      <c r="H178" s="3062"/>
      <c r="I178" s="3062"/>
      <c r="J178" s="3062"/>
      <c r="K178" s="3062"/>
      <c r="L178" s="3062"/>
      <c r="M178" s="3062"/>
      <c r="N178" s="3062"/>
      <c r="O178" s="3062"/>
      <c r="P178" s="3062"/>
      <c r="Q178" s="3062"/>
      <c r="R178" s="3062"/>
      <c r="S178" s="3062"/>
      <c r="T178" s="3062"/>
      <c r="U178" s="3062"/>
      <c r="V178" s="3062"/>
      <c r="W178" s="3062"/>
      <c r="X178" s="3062"/>
      <c r="Y178" s="3062"/>
      <c r="Z178" s="3062"/>
      <c r="AA178" s="3062">
        <v>48303291.200441629</v>
      </c>
      <c r="AB178" s="3062">
        <v>43609504.053356886</v>
      </c>
      <c r="AC178" s="3062">
        <v>41749074.078637689</v>
      </c>
      <c r="AD178" s="3062">
        <v>42095438.66216436</v>
      </c>
      <c r="AE178" s="3062">
        <v>44251412.446536116</v>
      </c>
      <c r="AF178" s="3062">
        <v>46314554.911294729</v>
      </c>
      <c r="AG178" s="3062">
        <v>45205390.69968836</v>
      </c>
      <c r="AH178" s="3062">
        <v>46250670.941642545</v>
      </c>
      <c r="AI178" s="3062">
        <v>46648892.318010904</v>
      </c>
      <c r="AJ178" s="3062">
        <v>47003885.08456438</v>
      </c>
      <c r="AK178" s="3062">
        <v>46764693.289964482</v>
      </c>
      <c r="AL178" s="3062">
        <v>46597142.249089047</v>
      </c>
      <c r="AM178" s="3062">
        <v>49997015.346391596</v>
      </c>
      <c r="AN178" s="3062">
        <v>52628821.932879291</v>
      </c>
      <c r="AO178" s="3062">
        <v>52393503.561680153</v>
      </c>
      <c r="AP178" s="3062">
        <v>48724617.037392706</v>
      </c>
      <c r="AQ178" s="3062">
        <v>59541006.560630888</v>
      </c>
    </row>
    <row r="179" spans="5:43" ht="15" customHeight="1">
      <c r="E179" s="3057"/>
      <c r="F179" s="3064" t="s">
        <v>901</v>
      </c>
      <c r="G179" s="2626"/>
      <c r="H179" s="3065"/>
      <c r="I179" s="3065"/>
      <c r="J179" s="3065"/>
      <c r="K179" s="3065"/>
      <c r="L179" s="3065"/>
      <c r="M179" s="3065"/>
      <c r="N179" s="3065"/>
      <c r="O179" s="3065"/>
      <c r="P179" s="3065"/>
      <c r="Q179" s="3065"/>
      <c r="R179" s="3065"/>
      <c r="S179" s="3065"/>
      <c r="T179" s="3065"/>
      <c r="U179" s="3065"/>
      <c r="V179" s="3065"/>
      <c r="W179" s="3065"/>
      <c r="X179" s="3065"/>
      <c r="Y179" s="3065"/>
      <c r="Z179" s="3065"/>
      <c r="AA179" s="3065">
        <v>0</v>
      </c>
      <c r="AB179" s="3065">
        <v>0</v>
      </c>
      <c r="AC179" s="3065">
        <v>0</v>
      </c>
      <c r="AD179" s="3065">
        <v>0</v>
      </c>
      <c r="AE179" s="3065">
        <v>0</v>
      </c>
      <c r="AF179" s="3065">
        <v>0</v>
      </c>
      <c r="AG179" s="3065">
        <v>0</v>
      </c>
      <c r="AH179" s="3065">
        <v>0</v>
      </c>
      <c r="AI179" s="3065">
        <v>0</v>
      </c>
      <c r="AJ179" s="3065">
        <v>0</v>
      </c>
      <c r="AK179" s="3065">
        <v>0</v>
      </c>
      <c r="AL179" s="3065">
        <v>0</v>
      </c>
      <c r="AM179" s="3065">
        <v>0</v>
      </c>
      <c r="AN179" s="3065">
        <v>0</v>
      </c>
      <c r="AO179" s="3065">
        <v>0</v>
      </c>
      <c r="AP179" s="3065">
        <v>0</v>
      </c>
      <c r="AQ179" s="3065">
        <v>0</v>
      </c>
    </row>
    <row r="180" spans="5:43" ht="15" customHeight="1">
      <c r="E180" s="3057"/>
      <c r="F180" s="2448" t="s">
        <v>37</v>
      </c>
      <c r="G180" s="2621"/>
      <c r="H180" s="3067"/>
      <c r="I180" s="3067"/>
      <c r="J180" s="3067"/>
      <c r="K180" s="3067"/>
      <c r="L180" s="3067"/>
      <c r="M180" s="3067"/>
      <c r="N180" s="3067"/>
      <c r="O180" s="3067"/>
      <c r="P180" s="3067"/>
      <c r="Q180" s="3067"/>
      <c r="R180" s="3067"/>
      <c r="S180" s="3067"/>
      <c r="T180" s="3067"/>
      <c r="U180" s="3067"/>
      <c r="V180" s="3067"/>
      <c r="W180" s="3067"/>
      <c r="X180" s="3067"/>
      <c r="Y180" s="3067"/>
      <c r="Z180" s="3067"/>
      <c r="AA180" s="3067">
        <v>48303291.200441629</v>
      </c>
      <c r="AB180" s="3067">
        <v>43609504.053356886</v>
      </c>
      <c r="AC180" s="3067">
        <v>41749074.078637689</v>
      </c>
      <c r="AD180" s="3067">
        <v>42095438.66216436</v>
      </c>
      <c r="AE180" s="3067">
        <v>44251412.446536116</v>
      </c>
      <c r="AF180" s="3067">
        <v>46314554.911294729</v>
      </c>
      <c r="AG180" s="3067">
        <v>45205390.69968836</v>
      </c>
      <c r="AH180" s="3067">
        <v>46250670.941642545</v>
      </c>
      <c r="AI180" s="3067">
        <v>46648892.318010904</v>
      </c>
      <c r="AJ180" s="3067">
        <v>47003885.08456438</v>
      </c>
      <c r="AK180" s="3067">
        <v>46764693.289964482</v>
      </c>
      <c r="AL180" s="3067">
        <v>46597142.249089047</v>
      </c>
      <c r="AM180" s="3067">
        <v>49997015.346391596</v>
      </c>
      <c r="AN180" s="3067">
        <v>52628821.932879291</v>
      </c>
      <c r="AO180" s="3067">
        <v>52393503.561680153</v>
      </c>
      <c r="AP180" s="3067">
        <v>48724617.037392706</v>
      </c>
      <c r="AQ180" s="3067">
        <v>59541006.560630888</v>
      </c>
    </row>
    <row r="181" spans="5:43" ht="15" customHeight="1">
      <c r="E181" s="3057"/>
      <c r="F181" s="3058"/>
      <c r="G181" s="3061"/>
      <c r="H181" s="3062"/>
      <c r="I181" s="3062"/>
      <c r="J181" s="3062"/>
      <c r="K181" s="3062"/>
      <c r="L181" s="3062"/>
      <c r="M181" s="3062"/>
      <c r="N181" s="3062"/>
      <c r="O181" s="3062"/>
      <c r="P181" s="3062"/>
      <c r="Q181" s="3062"/>
      <c r="R181" s="3062"/>
      <c r="S181" s="3062"/>
      <c r="T181" s="3062"/>
      <c r="U181" s="3062"/>
      <c r="V181" s="3062"/>
      <c r="W181" s="3062"/>
      <c r="X181" s="3062"/>
      <c r="Y181" s="3062"/>
      <c r="Z181" s="3062"/>
      <c r="AA181" s="3062"/>
      <c r="AB181" s="3062"/>
      <c r="AC181" s="3062"/>
      <c r="AD181" s="3062"/>
      <c r="AE181" s="3062"/>
      <c r="AF181" s="3062"/>
      <c r="AG181" s="3062"/>
      <c r="AH181" s="3062"/>
      <c r="AI181" s="3062"/>
      <c r="AJ181" s="3062"/>
      <c r="AK181" s="3062"/>
      <c r="AL181" s="3062"/>
      <c r="AM181" s="3062"/>
      <c r="AN181" s="3062"/>
      <c r="AO181" s="3062"/>
      <c r="AP181" s="3062"/>
      <c r="AQ181" s="3062"/>
    </row>
    <row r="182" spans="5:43" ht="15" customHeight="1">
      <c r="E182" s="3057" t="s">
        <v>5282</v>
      </c>
      <c r="F182" s="3058"/>
      <c r="G182" s="3061"/>
      <c r="H182" s="3062"/>
      <c r="I182" s="3062"/>
      <c r="J182" s="3062"/>
      <c r="K182" s="3062"/>
      <c r="L182" s="3062"/>
      <c r="M182" s="3062"/>
      <c r="N182" s="3062"/>
      <c r="O182" s="3062"/>
      <c r="P182" s="3062"/>
      <c r="Q182" s="3062"/>
      <c r="R182" s="3062"/>
      <c r="S182" s="3062"/>
      <c r="T182" s="3062"/>
      <c r="U182" s="3062"/>
      <c r="V182" s="3062"/>
      <c r="W182" s="3062"/>
      <c r="X182" s="3062"/>
      <c r="Y182" s="3062"/>
      <c r="Z182" s="3062"/>
      <c r="AA182" s="3062"/>
      <c r="AB182" s="3062"/>
      <c r="AC182" s="3062"/>
      <c r="AD182" s="3062"/>
      <c r="AE182" s="3062"/>
      <c r="AF182" s="3062"/>
      <c r="AG182" s="3062"/>
      <c r="AH182" s="3062"/>
      <c r="AI182" s="3062"/>
      <c r="AJ182" s="3062"/>
      <c r="AK182" s="3062"/>
      <c r="AL182" s="3062"/>
      <c r="AM182" s="3062"/>
      <c r="AN182" s="3062"/>
      <c r="AO182" s="3062"/>
      <c r="AP182" s="3062"/>
      <c r="AQ182" s="3062"/>
    </row>
    <row r="183" spans="5:43" ht="15" customHeight="1">
      <c r="E183" s="3057"/>
      <c r="F183" s="3061" t="s">
        <v>5283</v>
      </c>
      <c r="G183" s="2621"/>
      <c r="H183" s="3062"/>
      <c r="I183" s="3062"/>
      <c r="J183" s="3062"/>
      <c r="K183" s="3062"/>
      <c r="L183" s="3062"/>
      <c r="M183" s="3062"/>
      <c r="N183" s="3062"/>
      <c r="O183" s="3062"/>
      <c r="P183" s="3062"/>
      <c r="Q183" s="3062"/>
      <c r="R183" s="3062"/>
      <c r="S183" s="3062"/>
      <c r="T183" s="3062"/>
      <c r="U183" s="3062"/>
      <c r="V183" s="3062"/>
      <c r="W183" s="3062"/>
      <c r="X183" s="3062"/>
      <c r="Y183" s="3062"/>
      <c r="Z183" s="3062"/>
      <c r="AA183" s="3062">
        <v>70824685.541937783</v>
      </c>
      <c r="AB183" s="3062">
        <v>71126161.615974113</v>
      </c>
      <c r="AC183" s="3062">
        <v>65357501.296106569</v>
      </c>
      <c r="AD183" s="3062">
        <v>62825809.173883058</v>
      </c>
      <c r="AE183" s="3062">
        <v>62243642.848925792</v>
      </c>
      <c r="AF183" s="3062">
        <v>61024534.776057042</v>
      </c>
      <c r="AG183" s="3062">
        <v>56910998.061879918</v>
      </c>
      <c r="AH183" s="3062">
        <v>56378756.964545771</v>
      </c>
      <c r="AI183" s="3062">
        <v>57160074.34568622</v>
      </c>
      <c r="AJ183" s="3062">
        <v>57830735.120138861</v>
      </c>
      <c r="AK183" s="3062">
        <v>57803812.107340634</v>
      </c>
      <c r="AL183" s="3062">
        <v>57781568.584137306</v>
      </c>
      <c r="AM183" s="3062">
        <v>62259786.254472286</v>
      </c>
      <c r="AN183" s="3062">
        <v>65369977.446132734</v>
      </c>
      <c r="AO183" s="3062">
        <v>64598088.615362547</v>
      </c>
      <c r="AP183" s="3062">
        <v>59130443.862185054</v>
      </c>
      <c r="AQ183" s="3062">
        <v>71453884.249319896</v>
      </c>
    </row>
    <row r="184" spans="5:43" ht="15" customHeight="1">
      <c r="E184" s="3057"/>
      <c r="F184" s="3061" t="s">
        <v>5284</v>
      </c>
      <c r="G184" s="2621"/>
      <c r="H184" s="3062"/>
      <c r="I184" s="3062"/>
      <c r="J184" s="3062"/>
      <c r="K184" s="3062"/>
      <c r="L184" s="3062"/>
      <c r="M184" s="3062"/>
      <c r="N184" s="3062"/>
      <c r="O184" s="3062"/>
      <c r="P184" s="3062"/>
      <c r="Q184" s="3062"/>
      <c r="R184" s="3062"/>
      <c r="S184" s="3062"/>
      <c r="T184" s="3062"/>
      <c r="U184" s="3062"/>
      <c r="V184" s="3062"/>
      <c r="W184" s="3062"/>
      <c r="X184" s="3062"/>
      <c r="Y184" s="3062"/>
      <c r="Z184" s="3062"/>
      <c r="AA184" s="3062">
        <v>99578722.076066643</v>
      </c>
      <c r="AB184" s="3062">
        <v>70457668.124073505</v>
      </c>
      <c r="AC184" s="3062">
        <v>68084873.093276292</v>
      </c>
      <c r="AD184" s="3062">
        <v>70322888.460500181</v>
      </c>
      <c r="AE184" s="3062">
        <v>71648162.366472185</v>
      </c>
      <c r="AF184" s="3062">
        <v>75202224.178560138</v>
      </c>
      <c r="AG184" s="3062">
        <v>90136275.317771241</v>
      </c>
      <c r="AH184" s="3062">
        <v>109993670.64241254</v>
      </c>
      <c r="AI184" s="3062">
        <v>133057456.52232996</v>
      </c>
      <c r="AJ184" s="3062">
        <v>152499681.57171926</v>
      </c>
      <c r="AK184" s="3062">
        <v>171870384.65872738</v>
      </c>
      <c r="AL184" s="3062">
        <v>192409329.64559478</v>
      </c>
      <c r="AM184" s="3062">
        <v>208368842.74949872</v>
      </c>
      <c r="AN184" s="3062">
        <v>221779711.99331605</v>
      </c>
      <c r="AO184" s="3062">
        <v>221313485.87035939</v>
      </c>
      <c r="AP184" s="3062">
        <v>222664871.55336002</v>
      </c>
      <c r="AQ184" s="3062">
        <v>214302887.65362388</v>
      </c>
    </row>
    <row r="185" spans="5:43" ht="15" customHeight="1">
      <c r="E185" s="3057"/>
      <c r="F185" s="3061" t="s">
        <v>5285</v>
      </c>
      <c r="G185" s="2621"/>
      <c r="H185" s="3062"/>
      <c r="I185" s="3062"/>
      <c r="J185" s="3062"/>
      <c r="K185" s="3062"/>
      <c r="L185" s="3062"/>
      <c r="M185" s="3062"/>
      <c r="N185" s="3062"/>
      <c r="O185" s="3062"/>
      <c r="P185" s="3062"/>
      <c r="Q185" s="3062"/>
      <c r="R185" s="3062"/>
      <c r="S185" s="3062"/>
      <c r="T185" s="3062"/>
      <c r="U185" s="3062"/>
      <c r="V185" s="3062"/>
      <c r="W185" s="3062"/>
      <c r="X185" s="3062"/>
      <c r="Y185" s="3062"/>
      <c r="Z185" s="3062"/>
      <c r="AA185" s="3062">
        <v>12858543.520594895</v>
      </c>
      <c r="AB185" s="3062">
        <v>15943594.426197289</v>
      </c>
      <c r="AC185" s="3062">
        <v>15330888.566930715</v>
      </c>
      <c r="AD185" s="3062">
        <v>15562770.199721962</v>
      </c>
      <c r="AE185" s="3062">
        <v>16536870.672310751</v>
      </c>
      <c r="AF185" s="3062">
        <v>17476316.708712686</v>
      </c>
      <c r="AG185" s="3062">
        <v>17180482.45748882</v>
      </c>
      <c r="AH185" s="3062">
        <v>17661642.97082717</v>
      </c>
      <c r="AI185" s="3062">
        <v>17816221.573410861</v>
      </c>
      <c r="AJ185" s="3062">
        <v>17953598.014356159</v>
      </c>
      <c r="AK185" s="3062">
        <v>17865062.586364586</v>
      </c>
      <c r="AL185" s="3062">
        <v>17802347.440402813</v>
      </c>
      <c r="AM185" s="3062">
        <v>19105596.39130903</v>
      </c>
      <c r="AN185" s="3062">
        <v>20112437.134644698</v>
      </c>
      <c r="AO185" s="3062">
        <v>20042513.315101385</v>
      </c>
      <c r="AP185" s="3062">
        <v>18597653.191744603</v>
      </c>
      <c r="AQ185" s="3062">
        <v>22748278.652238559</v>
      </c>
    </row>
    <row r="186" spans="5:43" ht="15" customHeight="1">
      <c r="E186" s="3057"/>
      <c r="F186" s="3064" t="s">
        <v>5286</v>
      </c>
      <c r="G186" s="2626"/>
      <c r="H186" s="3065"/>
      <c r="I186" s="3065"/>
      <c r="J186" s="3065"/>
      <c r="K186" s="3065"/>
      <c r="L186" s="3065"/>
      <c r="M186" s="3065"/>
      <c r="N186" s="3065"/>
      <c r="O186" s="3065"/>
      <c r="P186" s="3065"/>
      <c r="Q186" s="3065"/>
      <c r="R186" s="3065"/>
      <c r="S186" s="3065"/>
      <c r="T186" s="3065"/>
      <c r="U186" s="3065"/>
      <c r="V186" s="3065"/>
      <c r="W186" s="3065"/>
      <c r="X186" s="3065"/>
      <c r="Y186" s="3065"/>
      <c r="Z186" s="3065"/>
      <c r="AA186" s="3065">
        <v>0</v>
      </c>
      <c r="AB186" s="3065">
        <v>0</v>
      </c>
      <c r="AC186" s="3065">
        <v>0</v>
      </c>
      <c r="AD186" s="3065">
        <v>0</v>
      </c>
      <c r="AE186" s="3065">
        <v>0</v>
      </c>
      <c r="AF186" s="3065">
        <v>0</v>
      </c>
      <c r="AG186" s="3065">
        <v>0</v>
      </c>
      <c r="AH186" s="3065">
        <v>0</v>
      </c>
      <c r="AI186" s="3065">
        <v>0</v>
      </c>
      <c r="AJ186" s="3065">
        <v>0</v>
      </c>
      <c r="AK186" s="3065">
        <v>0</v>
      </c>
      <c r="AL186" s="3065">
        <v>0</v>
      </c>
      <c r="AM186" s="3065">
        <v>0</v>
      </c>
      <c r="AN186" s="3065">
        <v>0</v>
      </c>
      <c r="AO186" s="3065">
        <v>0</v>
      </c>
      <c r="AP186" s="3065">
        <v>0</v>
      </c>
      <c r="AQ186" s="3065">
        <v>0</v>
      </c>
    </row>
    <row r="187" spans="5:43" ht="15" customHeight="1">
      <c r="E187" s="3057"/>
      <c r="F187" s="2448" t="s">
        <v>37</v>
      </c>
      <c r="G187" s="2621"/>
      <c r="H187" s="3067"/>
      <c r="I187" s="3067"/>
      <c r="J187" s="3067"/>
      <c r="K187" s="3067"/>
      <c r="L187" s="3067"/>
      <c r="M187" s="3067"/>
      <c r="N187" s="3067"/>
      <c r="O187" s="3067"/>
      <c r="P187" s="3067"/>
      <c r="Q187" s="3067"/>
      <c r="R187" s="3067"/>
      <c r="S187" s="3067"/>
      <c r="T187" s="3067"/>
      <c r="U187" s="3067"/>
      <c r="V187" s="3067"/>
      <c r="W187" s="3067"/>
      <c r="X187" s="3067"/>
      <c r="Y187" s="3067"/>
      <c r="Z187" s="3067"/>
      <c r="AA187" s="3067">
        <v>183261951.13859934</v>
      </c>
      <c r="AB187" s="3067">
        <v>157527424.16624492</v>
      </c>
      <c r="AC187" s="3067">
        <v>148773262.95631358</v>
      </c>
      <c r="AD187" s="3067">
        <v>148711467.83410519</v>
      </c>
      <c r="AE187" s="3067">
        <v>150428675.88770872</v>
      </c>
      <c r="AF187" s="3067">
        <v>153703075.66332987</v>
      </c>
      <c r="AG187" s="3067">
        <v>164227755.83713996</v>
      </c>
      <c r="AH187" s="3067">
        <v>184034070.57778549</v>
      </c>
      <c r="AI187" s="3067">
        <v>208033752.44142705</v>
      </c>
      <c r="AJ187" s="3067">
        <v>228284014.70621428</v>
      </c>
      <c r="AK187" s="3067">
        <v>247539259.35243261</v>
      </c>
      <c r="AL187" s="3067">
        <v>267993245.6701349</v>
      </c>
      <c r="AM187" s="3067">
        <v>289734225.39528</v>
      </c>
      <c r="AN187" s="3067">
        <v>307262126.57409346</v>
      </c>
      <c r="AO187" s="3067">
        <v>305954087.80082333</v>
      </c>
      <c r="AP187" s="3067">
        <v>300392968.60728967</v>
      </c>
      <c r="AQ187" s="3067">
        <v>308505050.55518234</v>
      </c>
    </row>
    <row r="188" spans="5:43" ht="15" customHeight="1">
      <c r="E188" s="3057"/>
      <c r="F188" s="3058"/>
      <c r="G188" s="3061"/>
      <c r="H188" s="3062"/>
      <c r="I188" s="3062"/>
      <c r="J188" s="3062"/>
      <c r="K188" s="3062"/>
      <c r="L188" s="3062"/>
      <c r="M188" s="3062"/>
      <c r="N188" s="3062"/>
      <c r="O188" s="3062"/>
      <c r="P188" s="3062"/>
      <c r="Q188" s="3062"/>
      <c r="R188" s="3062"/>
      <c r="S188" s="3062"/>
      <c r="T188" s="3062"/>
      <c r="U188" s="3062"/>
      <c r="V188" s="3062"/>
      <c r="W188" s="3062"/>
      <c r="X188" s="3062"/>
      <c r="Y188" s="3062"/>
      <c r="Z188" s="3062"/>
      <c r="AA188" s="3062"/>
      <c r="AB188" s="3062"/>
      <c r="AC188" s="3062"/>
      <c r="AD188" s="3062"/>
      <c r="AE188" s="3062"/>
      <c r="AF188" s="3062"/>
      <c r="AG188" s="3062"/>
      <c r="AH188" s="3062"/>
      <c r="AI188" s="3062"/>
      <c r="AJ188" s="3062"/>
      <c r="AK188" s="3062"/>
      <c r="AL188" s="3062"/>
      <c r="AM188" s="3062"/>
      <c r="AN188" s="3062"/>
      <c r="AO188" s="3062"/>
      <c r="AP188" s="3062"/>
      <c r="AQ188" s="3062"/>
    </row>
    <row r="189" spans="5:43" ht="15" customHeight="1">
      <c r="E189" s="3057" t="s">
        <v>1020</v>
      </c>
      <c r="F189" s="3058"/>
      <c r="G189" s="3061"/>
      <c r="H189" s="3062"/>
      <c r="I189" s="3062"/>
      <c r="J189" s="3062"/>
      <c r="K189" s="3062"/>
      <c r="L189" s="3062"/>
      <c r="M189" s="3062"/>
      <c r="N189" s="3062"/>
      <c r="O189" s="3062"/>
      <c r="P189" s="3062"/>
      <c r="Q189" s="3062"/>
      <c r="R189" s="3062"/>
      <c r="S189" s="3062"/>
      <c r="T189" s="3062"/>
      <c r="U189" s="3062"/>
      <c r="V189" s="3062"/>
      <c r="W189" s="3062"/>
      <c r="X189" s="3062"/>
      <c r="Y189" s="3062"/>
      <c r="Z189" s="3062"/>
      <c r="AA189" s="3062"/>
      <c r="AB189" s="3062"/>
      <c r="AC189" s="3062"/>
      <c r="AD189" s="3062"/>
      <c r="AE189" s="3062"/>
      <c r="AF189" s="3062"/>
      <c r="AG189" s="3062"/>
      <c r="AH189" s="3062"/>
      <c r="AI189" s="3062"/>
      <c r="AJ189" s="3062"/>
      <c r="AK189" s="3062"/>
      <c r="AL189" s="3062"/>
      <c r="AM189" s="3062"/>
      <c r="AN189" s="3062"/>
      <c r="AO189" s="3062"/>
      <c r="AP189" s="3062"/>
      <c r="AQ189" s="3062"/>
    </row>
    <row r="190" spans="5:43" ht="15" customHeight="1">
      <c r="E190" s="3057"/>
      <c r="F190" s="3061" t="s">
        <v>5190</v>
      </c>
      <c r="G190" s="2621"/>
      <c r="H190" s="3062"/>
      <c r="I190" s="3062"/>
      <c r="J190" s="3062"/>
      <c r="K190" s="3062"/>
      <c r="L190" s="3062"/>
      <c r="M190" s="3062"/>
      <c r="N190" s="3062"/>
      <c r="O190" s="3062"/>
      <c r="P190" s="3062"/>
      <c r="Q190" s="3062"/>
      <c r="R190" s="3062"/>
      <c r="S190" s="3062"/>
      <c r="T190" s="3062"/>
      <c r="U190" s="3062"/>
      <c r="V190" s="3062"/>
      <c r="W190" s="3062"/>
      <c r="X190" s="3062"/>
      <c r="Y190" s="3062"/>
      <c r="Z190" s="3062"/>
      <c r="AA190" s="3062">
        <v>159078517.55306441</v>
      </c>
      <c r="AB190" s="3062">
        <v>189803288.73587769</v>
      </c>
      <c r="AC190" s="3062">
        <v>190487064.84004894</v>
      </c>
      <c r="AD190" s="3062">
        <v>193229559.98639536</v>
      </c>
      <c r="AE190" s="3062">
        <v>198172145.49558809</v>
      </c>
      <c r="AF190" s="3062">
        <v>205954939.01855826</v>
      </c>
      <c r="AG190" s="3062">
        <v>211246314.69916293</v>
      </c>
      <c r="AH190" s="3062">
        <v>217681781.73274174</v>
      </c>
      <c r="AI190" s="3062">
        <v>222311765.99169898</v>
      </c>
      <c r="AJ190" s="3062">
        <v>225621840.29569089</v>
      </c>
      <c r="AK190" s="3062">
        <v>229582876.14558724</v>
      </c>
      <c r="AL190" s="3062">
        <v>234377861.58233842</v>
      </c>
      <c r="AM190" s="3062">
        <v>241740948.63243088</v>
      </c>
      <c r="AN190" s="3062">
        <v>248627454.77012092</v>
      </c>
      <c r="AO190" s="3062">
        <v>248417748.00263265</v>
      </c>
      <c r="AP190" s="3062">
        <v>255211815.09028178</v>
      </c>
      <c r="AQ190" s="3062">
        <v>266028906.76208058</v>
      </c>
    </row>
    <row r="191" spans="5:43" ht="15" customHeight="1">
      <c r="E191" s="3057"/>
      <c r="F191" s="3064" t="s">
        <v>5287</v>
      </c>
      <c r="G191" s="2626"/>
      <c r="H191" s="3065"/>
      <c r="I191" s="3065"/>
      <c r="J191" s="3065"/>
      <c r="K191" s="3065"/>
      <c r="L191" s="3065"/>
      <c r="M191" s="3065"/>
      <c r="N191" s="3065"/>
      <c r="O191" s="3065"/>
      <c r="P191" s="3065"/>
      <c r="Q191" s="3065"/>
      <c r="R191" s="3065"/>
      <c r="S191" s="3065"/>
      <c r="T191" s="3065"/>
      <c r="U191" s="3065"/>
      <c r="V191" s="3065"/>
      <c r="W191" s="3065"/>
      <c r="X191" s="3065"/>
      <c r="Y191" s="3065"/>
      <c r="Z191" s="3065"/>
      <c r="AA191" s="3065">
        <v>109793033.03731582</v>
      </c>
      <c r="AB191" s="3065">
        <v>118585336.26882151</v>
      </c>
      <c r="AC191" s="3065">
        <v>114670935.91530907</v>
      </c>
      <c r="AD191" s="3065">
        <v>114729809.30411494</v>
      </c>
      <c r="AE191" s="3065">
        <v>115754112.49494042</v>
      </c>
      <c r="AF191" s="3065">
        <v>115688696.18657826</v>
      </c>
      <c r="AG191" s="3065">
        <v>108313038.09595424</v>
      </c>
      <c r="AH191" s="3065">
        <v>107518139.33858253</v>
      </c>
      <c r="AI191" s="3065">
        <v>107786626.05054554</v>
      </c>
      <c r="AJ191" s="3065">
        <v>108454366.09434018</v>
      </c>
      <c r="AK191" s="3065">
        <v>107109884.51899746</v>
      </c>
      <c r="AL191" s="3065">
        <v>105508494.70738828</v>
      </c>
      <c r="AM191" s="3065">
        <v>112148210.68229476</v>
      </c>
      <c r="AN191" s="3065">
        <v>115501044.5395572</v>
      </c>
      <c r="AO191" s="3065">
        <v>111159783.04726917</v>
      </c>
      <c r="AP191" s="3065">
        <v>97759619.136590451</v>
      </c>
      <c r="AQ191" s="3065">
        <v>115533245.67553049</v>
      </c>
    </row>
    <row r="192" spans="5:43" ht="15" customHeight="1">
      <c r="E192" s="3057"/>
      <c r="F192" s="2448" t="s">
        <v>37</v>
      </c>
      <c r="G192" s="2621"/>
      <c r="H192" s="3067"/>
      <c r="I192" s="3067"/>
      <c r="J192" s="3067"/>
      <c r="K192" s="3067"/>
      <c r="L192" s="3067"/>
      <c r="M192" s="3067"/>
      <c r="N192" s="3067"/>
      <c r="O192" s="3067"/>
      <c r="P192" s="3067"/>
      <c r="Q192" s="3067"/>
      <c r="R192" s="3067"/>
      <c r="S192" s="3067"/>
      <c r="T192" s="3067"/>
      <c r="U192" s="3067"/>
      <c r="V192" s="3067"/>
      <c r="W192" s="3067"/>
      <c r="X192" s="3067"/>
      <c r="Y192" s="3067"/>
      <c r="Z192" s="3067"/>
      <c r="AA192" s="3067">
        <v>268871550.59038019</v>
      </c>
      <c r="AB192" s="3067">
        <v>308388625.00469923</v>
      </c>
      <c r="AC192" s="3067">
        <v>305158000.75535798</v>
      </c>
      <c r="AD192" s="3067">
        <v>307959369.2905103</v>
      </c>
      <c r="AE192" s="3067">
        <v>313926257.99052852</v>
      </c>
      <c r="AF192" s="3067">
        <v>321643635.20513654</v>
      </c>
      <c r="AG192" s="3067">
        <v>319559352.79511714</v>
      </c>
      <c r="AH192" s="3067">
        <v>325199921.07132429</v>
      </c>
      <c r="AI192" s="3067">
        <v>330098392.04224455</v>
      </c>
      <c r="AJ192" s="3067">
        <v>334076206.3900311</v>
      </c>
      <c r="AK192" s="3067">
        <v>336692760.6645847</v>
      </c>
      <c r="AL192" s="3067">
        <v>339886356.28972673</v>
      </c>
      <c r="AM192" s="3067">
        <v>353889159.31472564</v>
      </c>
      <c r="AN192" s="3067">
        <v>364128499.30967814</v>
      </c>
      <c r="AO192" s="3067">
        <v>359577531.04990184</v>
      </c>
      <c r="AP192" s="3067">
        <v>352971434.22687221</v>
      </c>
      <c r="AQ192" s="3067">
        <v>381562152.4376111</v>
      </c>
    </row>
    <row r="193" spans="2:43" ht="15" customHeight="1">
      <c r="E193" s="3057"/>
      <c r="F193" s="3058"/>
      <c r="G193" s="3061"/>
      <c r="H193" s="3062"/>
      <c r="I193" s="3062"/>
      <c r="J193" s="3062"/>
      <c r="K193" s="3062"/>
      <c r="L193" s="3062"/>
      <c r="M193" s="3062"/>
      <c r="N193" s="3062"/>
      <c r="O193" s="3062"/>
      <c r="P193" s="3062"/>
      <c r="Q193" s="3062"/>
      <c r="R193" s="3062"/>
      <c r="S193" s="3062"/>
      <c r="T193" s="3062"/>
      <c r="U193" s="3062"/>
      <c r="V193" s="3062"/>
      <c r="W193" s="3062"/>
      <c r="X193" s="3062"/>
      <c r="Y193" s="3062"/>
      <c r="Z193" s="3062"/>
      <c r="AA193" s="3062"/>
      <c r="AB193" s="3062"/>
      <c r="AC193" s="3062"/>
      <c r="AD193" s="3062"/>
      <c r="AE193" s="3062"/>
      <c r="AF193" s="3062"/>
      <c r="AG193" s="3062"/>
      <c r="AH193" s="3062"/>
      <c r="AI193" s="3062"/>
      <c r="AJ193" s="3062"/>
      <c r="AK193" s="3062"/>
      <c r="AL193" s="3062"/>
      <c r="AM193" s="3062"/>
      <c r="AN193" s="3062"/>
      <c r="AO193" s="3062"/>
      <c r="AP193" s="3062"/>
      <c r="AQ193" s="3062"/>
    </row>
    <row r="194" spans="2:43" ht="15" customHeight="1">
      <c r="E194" s="3057" t="s">
        <v>801</v>
      </c>
      <c r="F194" s="3058"/>
      <c r="G194" s="3061"/>
      <c r="H194" s="3067"/>
      <c r="I194" s="3067"/>
      <c r="J194" s="3067"/>
      <c r="K194" s="3067"/>
      <c r="L194" s="3067"/>
      <c r="M194" s="3067"/>
      <c r="N194" s="3067"/>
      <c r="O194" s="3067"/>
      <c r="P194" s="3067"/>
      <c r="Q194" s="3067"/>
      <c r="R194" s="3067"/>
      <c r="S194" s="3067"/>
      <c r="T194" s="3067"/>
      <c r="U194" s="3067"/>
      <c r="V194" s="3067"/>
      <c r="W194" s="3067"/>
      <c r="X194" s="3067"/>
      <c r="Y194" s="3067"/>
      <c r="Z194" s="3067"/>
      <c r="AA194" s="3067">
        <v>68557133.731451675</v>
      </c>
      <c r="AB194" s="3067">
        <v>81210909.858626068</v>
      </c>
      <c r="AC194" s="3067">
        <v>80613863.232505828</v>
      </c>
      <c r="AD194" s="3067">
        <v>78895630.18397665</v>
      </c>
      <c r="AE194" s="3067">
        <v>78627485.066215396</v>
      </c>
      <c r="AF194" s="3067">
        <v>79377592.863528907</v>
      </c>
      <c r="AG194" s="3067">
        <v>69186155.074277699</v>
      </c>
      <c r="AH194" s="3067">
        <v>69262094.836948127</v>
      </c>
      <c r="AI194" s="3067">
        <v>69821659.632615656</v>
      </c>
      <c r="AJ194" s="3067">
        <v>66994167.238418706</v>
      </c>
      <c r="AK194" s="3067">
        <v>67478631.623138681</v>
      </c>
      <c r="AL194" s="3067">
        <v>74260328.062233344</v>
      </c>
      <c r="AM194" s="3067">
        <v>77505159.631890357</v>
      </c>
      <c r="AN194" s="3067">
        <v>74575573.820710078</v>
      </c>
      <c r="AO194" s="3067">
        <v>72940342.933930933</v>
      </c>
      <c r="AP194" s="3067">
        <v>69811360.498851433</v>
      </c>
      <c r="AQ194" s="3067">
        <v>56179420.669956282</v>
      </c>
    </row>
    <row r="195" spans="2:43" ht="15" customHeight="1">
      <c r="E195" s="3057"/>
      <c r="F195" s="3058"/>
      <c r="G195" s="3061"/>
      <c r="H195" s="3067"/>
      <c r="I195" s="3067"/>
      <c r="J195" s="3067"/>
      <c r="K195" s="3067"/>
      <c r="L195" s="3067"/>
      <c r="M195" s="3067"/>
      <c r="N195" s="3067"/>
      <c r="O195" s="3067"/>
      <c r="P195" s="3067"/>
      <c r="Q195" s="3067"/>
      <c r="R195" s="3067"/>
      <c r="S195" s="3067"/>
      <c r="T195" s="3067"/>
      <c r="U195" s="3067"/>
      <c r="V195" s="3067"/>
      <c r="W195" s="3067"/>
      <c r="X195" s="3067"/>
      <c r="Y195" s="3067"/>
      <c r="Z195" s="3067"/>
      <c r="AA195" s="3067"/>
      <c r="AB195" s="3067"/>
      <c r="AC195" s="3067"/>
      <c r="AD195" s="3067"/>
      <c r="AE195" s="3067"/>
      <c r="AF195" s="3067"/>
      <c r="AG195" s="3067"/>
      <c r="AH195" s="3067"/>
      <c r="AI195" s="3067"/>
      <c r="AJ195" s="3067"/>
      <c r="AK195" s="3067"/>
      <c r="AL195" s="3067"/>
      <c r="AM195" s="3067"/>
      <c r="AN195" s="3067"/>
      <c r="AO195" s="3067"/>
      <c r="AP195" s="3067"/>
      <c r="AQ195" s="3067"/>
    </row>
    <row r="196" spans="2:43" ht="15" customHeight="1">
      <c r="E196" s="3057" t="s">
        <v>5288</v>
      </c>
      <c r="F196" s="3058"/>
      <c r="G196" s="3061"/>
      <c r="H196" s="3067"/>
      <c r="I196" s="3067"/>
      <c r="J196" s="3067"/>
      <c r="K196" s="3067"/>
      <c r="L196" s="3067"/>
      <c r="M196" s="3067"/>
      <c r="N196" s="3067"/>
      <c r="O196" s="3067"/>
      <c r="P196" s="3067"/>
      <c r="Q196" s="3067"/>
      <c r="R196" s="3067"/>
      <c r="S196" s="3067"/>
      <c r="T196" s="3067"/>
      <c r="U196" s="3067"/>
      <c r="V196" s="3067"/>
      <c r="W196" s="3067"/>
      <c r="X196" s="3067"/>
      <c r="Y196" s="3067"/>
      <c r="Z196" s="3067"/>
      <c r="AA196" s="3067">
        <v>0</v>
      </c>
      <c r="AB196" s="3067">
        <v>0</v>
      </c>
      <c r="AC196" s="3067">
        <v>0</v>
      </c>
      <c r="AD196" s="3067">
        <v>0</v>
      </c>
      <c r="AE196" s="3067">
        <v>0</v>
      </c>
      <c r="AF196" s="3067">
        <v>0</v>
      </c>
      <c r="AG196" s="3067">
        <v>0</v>
      </c>
      <c r="AH196" s="3067">
        <v>0</v>
      </c>
      <c r="AI196" s="3067">
        <v>0</v>
      </c>
      <c r="AJ196" s="3067">
        <v>0</v>
      </c>
      <c r="AK196" s="3067">
        <v>0</v>
      </c>
      <c r="AL196" s="3067">
        <v>0</v>
      </c>
      <c r="AM196" s="3067">
        <v>0</v>
      </c>
      <c r="AN196" s="3067">
        <v>0</v>
      </c>
      <c r="AO196" s="3067">
        <v>0</v>
      </c>
      <c r="AP196" s="3067">
        <v>0</v>
      </c>
      <c r="AQ196" s="3067">
        <v>0</v>
      </c>
    </row>
    <row r="197" spans="2:43" ht="15" customHeight="1">
      <c r="E197" s="2706"/>
      <c r="F197" s="2510"/>
      <c r="G197" s="3061"/>
      <c r="H197" s="3067"/>
      <c r="I197" s="3067"/>
      <c r="J197" s="3067"/>
      <c r="K197" s="3067"/>
      <c r="L197" s="3067"/>
      <c r="M197" s="3067"/>
      <c r="N197" s="3067"/>
      <c r="O197" s="3067"/>
      <c r="P197" s="3067"/>
      <c r="Q197" s="3067"/>
      <c r="R197" s="3067"/>
      <c r="S197" s="3067"/>
      <c r="T197" s="3067"/>
      <c r="U197" s="3067"/>
      <c r="V197" s="3067"/>
      <c r="W197" s="3067"/>
      <c r="X197" s="3067"/>
      <c r="Y197" s="3067"/>
      <c r="Z197" s="3067"/>
      <c r="AA197" s="3067"/>
      <c r="AB197" s="3067"/>
      <c r="AC197" s="3067"/>
      <c r="AD197" s="3067"/>
      <c r="AE197" s="3067"/>
      <c r="AF197" s="3067"/>
      <c r="AG197" s="3067"/>
      <c r="AH197" s="3067"/>
      <c r="AI197" s="3067"/>
      <c r="AJ197" s="3067"/>
      <c r="AK197" s="3067"/>
      <c r="AL197" s="3067"/>
      <c r="AM197" s="3067"/>
      <c r="AN197" s="3067"/>
      <c r="AO197" s="3067"/>
      <c r="AP197" s="3067"/>
      <c r="AQ197" s="3067"/>
    </row>
    <row r="198" spans="2:43" ht="15" customHeight="1">
      <c r="E198" s="3069" t="s">
        <v>5289</v>
      </c>
      <c r="F198" s="2618"/>
      <c r="G198" s="3109"/>
      <c r="H198" s="3110"/>
      <c r="I198" s="3110"/>
      <c r="J198" s="3110"/>
      <c r="K198" s="3110"/>
      <c r="L198" s="3110"/>
      <c r="M198" s="3110"/>
      <c r="N198" s="3111"/>
      <c r="O198" s="3110"/>
      <c r="P198" s="3112"/>
      <c r="Q198" s="3110"/>
      <c r="R198" s="3110"/>
      <c r="S198" s="3110"/>
      <c r="T198" s="3110"/>
      <c r="U198" s="3110"/>
      <c r="V198" s="3110"/>
      <c r="W198" s="3110"/>
      <c r="X198" s="3110"/>
      <c r="Y198" s="3110"/>
      <c r="Z198" s="3110"/>
      <c r="AA198" s="3110">
        <v>1359060094.7890611</v>
      </c>
      <c r="AB198" s="3110">
        <v>1506270251.3627038</v>
      </c>
      <c r="AC198" s="3110">
        <v>1501808667.864588</v>
      </c>
      <c r="AD198" s="3110">
        <v>1527688042.2094254</v>
      </c>
      <c r="AE198" s="3110">
        <v>1566034937.6382155</v>
      </c>
      <c r="AF198" s="3110">
        <v>1627775141.3816457</v>
      </c>
      <c r="AG198" s="3110">
        <v>1687250563.253238</v>
      </c>
      <c r="AH198" s="3110">
        <v>1778507313.2452869</v>
      </c>
      <c r="AI198" s="3110">
        <v>1866969756.4444995</v>
      </c>
      <c r="AJ198" s="3110">
        <v>1950804502.335346</v>
      </c>
      <c r="AK198" s="3110">
        <v>2025995732.1276016</v>
      </c>
      <c r="AL198" s="3110">
        <v>2117855577.5175986</v>
      </c>
      <c r="AM198" s="3110">
        <v>2225685142.2263923</v>
      </c>
      <c r="AN198" s="3110">
        <v>2298624098.8320389</v>
      </c>
      <c r="AO198" s="3110">
        <v>2282876020.122221</v>
      </c>
      <c r="AP198" s="3110">
        <v>2305163152.3793349</v>
      </c>
      <c r="AQ198" s="3110">
        <v>2369208669.4022727</v>
      </c>
    </row>
    <row r="199" spans="2:43" ht="15" customHeight="1">
      <c r="E199" s="3072" t="s">
        <v>5290</v>
      </c>
      <c r="F199" s="2955"/>
      <c r="G199" s="3113"/>
      <c r="H199" s="3074"/>
      <c r="I199" s="3074"/>
      <c r="J199" s="3074"/>
      <c r="K199" s="3074"/>
      <c r="L199" s="3074"/>
      <c r="M199" s="3074"/>
      <c r="N199" s="3114"/>
      <c r="O199" s="3074"/>
      <c r="P199" s="3115"/>
      <c r="Q199" s="3074"/>
      <c r="R199" s="3074"/>
      <c r="S199" s="3074"/>
      <c r="T199" s="3074"/>
      <c r="U199" s="3074"/>
      <c r="V199" s="3074"/>
      <c r="W199" s="3074"/>
      <c r="X199" s="3074"/>
      <c r="Y199" s="3074"/>
      <c r="Z199" s="3074"/>
      <c r="AA199" s="3074">
        <v>1359060094.7890611</v>
      </c>
      <c r="AB199" s="3074">
        <v>1506270251.3627038</v>
      </c>
      <c r="AC199" s="3074">
        <v>1501808667.8645878</v>
      </c>
      <c r="AD199" s="3074">
        <v>1527688042.2094252</v>
      </c>
      <c r="AE199" s="3074">
        <v>1566034937.6382155</v>
      </c>
      <c r="AF199" s="3074">
        <v>1627775141.3816457</v>
      </c>
      <c r="AG199" s="3074">
        <v>1687250563.253238</v>
      </c>
      <c r="AH199" s="3074">
        <v>1778507313.2452867</v>
      </c>
      <c r="AI199" s="3074">
        <v>1866969756.4444997</v>
      </c>
      <c r="AJ199" s="3074">
        <v>1950804502.335346</v>
      </c>
      <c r="AK199" s="3074">
        <v>2025995732.1276019</v>
      </c>
      <c r="AL199" s="3074">
        <v>2117855577.5175986</v>
      </c>
      <c r="AM199" s="3074">
        <v>2225685142.2263923</v>
      </c>
      <c r="AN199" s="3074">
        <v>2298624098.8320389</v>
      </c>
      <c r="AO199" s="3074">
        <v>2282876020.122221</v>
      </c>
      <c r="AP199" s="3074">
        <v>2305163152.3793349</v>
      </c>
      <c r="AQ199" s="3074">
        <v>2369208669.4022732</v>
      </c>
    </row>
    <row r="200" spans="2:43" ht="15" customHeight="1">
      <c r="H200" s="2521"/>
      <c r="I200" s="2521"/>
      <c r="J200" s="2521"/>
      <c r="K200" s="2521"/>
      <c r="L200" s="2521"/>
      <c r="M200" s="2521"/>
      <c r="N200" s="2521"/>
      <c r="O200" s="2521"/>
      <c r="P200" s="2521"/>
      <c r="Q200" s="2521"/>
      <c r="R200" s="2521"/>
      <c r="S200" s="2521"/>
      <c r="T200" s="2521"/>
      <c r="U200" s="2521"/>
      <c r="V200" s="2521"/>
      <c r="W200" s="2521"/>
      <c r="X200" s="2521"/>
      <c r="Y200" s="2521"/>
      <c r="Z200" s="2521"/>
      <c r="AA200" s="2521"/>
      <c r="AB200" s="2521"/>
      <c r="AC200" s="2521"/>
      <c r="AD200" s="2521"/>
      <c r="AE200" s="2521"/>
      <c r="AF200" s="2521"/>
      <c r="AG200" s="2521"/>
      <c r="AH200" s="2447"/>
    </row>
    <row r="201" spans="2:43" ht="15" customHeight="1">
      <c r="H201" s="2521"/>
      <c r="I201" s="2521"/>
      <c r="J201" s="2521"/>
      <c r="K201" s="2521"/>
      <c r="L201" s="2521"/>
      <c r="M201" s="2521"/>
      <c r="N201" s="2521"/>
      <c r="O201" s="2521"/>
      <c r="P201" s="2521"/>
      <c r="Q201" s="2521"/>
      <c r="R201" s="2521"/>
      <c r="S201" s="2521"/>
      <c r="T201" s="2521"/>
      <c r="U201" s="2521"/>
      <c r="V201" s="2521"/>
      <c r="W201" s="2521"/>
      <c r="X201" s="2521"/>
      <c r="Y201" s="2521"/>
      <c r="Z201" s="2521"/>
      <c r="AA201" s="2521"/>
      <c r="AB201" s="2521"/>
      <c r="AC201" s="2521"/>
      <c r="AD201" s="2521"/>
      <c r="AE201" s="2521"/>
      <c r="AF201" s="2521"/>
      <c r="AG201" s="2521"/>
      <c r="AH201" s="2447"/>
    </row>
    <row r="202" spans="2:43" ht="15" customHeight="1">
      <c r="B202" s="2737"/>
      <c r="H202" s="2521"/>
      <c r="I202" s="2521"/>
      <c r="J202" s="2521"/>
      <c r="K202" s="2521"/>
      <c r="L202" s="2521"/>
      <c r="M202" s="2521"/>
      <c r="N202" s="2521"/>
      <c r="O202" s="2521"/>
      <c r="P202" s="2521"/>
      <c r="Q202" s="2521"/>
      <c r="R202" s="2521"/>
      <c r="S202" s="2521"/>
      <c r="T202" s="2521"/>
      <c r="U202" s="2521"/>
      <c r="V202" s="2521"/>
      <c r="W202" s="2521"/>
      <c r="X202" s="2521"/>
      <c r="Y202" s="2521"/>
      <c r="Z202" s="2521"/>
      <c r="AA202" s="2521"/>
      <c r="AB202" s="2521"/>
      <c r="AC202" s="2521"/>
      <c r="AD202" s="2521"/>
      <c r="AE202" s="2521"/>
      <c r="AF202" s="2521"/>
      <c r="AG202" s="2521"/>
      <c r="AH202" s="2447"/>
    </row>
    <row r="203" spans="2:43" ht="15" customHeight="1">
      <c r="H203" s="2521"/>
      <c r="I203" s="2521"/>
      <c r="J203" s="2521"/>
      <c r="K203" s="2521"/>
      <c r="L203" s="2521"/>
      <c r="M203" s="2521"/>
      <c r="N203" s="2521"/>
      <c r="O203" s="2521"/>
      <c r="P203" s="2521"/>
      <c r="Q203" s="2521"/>
      <c r="R203" s="2521"/>
      <c r="S203" s="2521"/>
      <c r="T203" s="2521"/>
      <c r="U203" s="2521"/>
      <c r="V203" s="2521"/>
      <c r="W203" s="2521"/>
      <c r="X203" s="2521"/>
      <c r="Y203" s="2521"/>
      <c r="Z203" s="2521"/>
      <c r="AA203" s="2521"/>
      <c r="AB203" s="2521"/>
      <c r="AC203" s="2521"/>
      <c r="AD203" s="2521"/>
      <c r="AE203" s="2521"/>
      <c r="AF203" s="2521"/>
      <c r="AG203" s="2521"/>
      <c r="AH203" s="2447"/>
    </row>
    <row r="204" spans="2:43" ht="15" customHeight="1">
      <c r="H204" s="2521"/>
      <c r="I204" s="2521"/>
      <c r="J204" s="2521"/>
      <c r="K204" s="2521"/>
      <c r="L204" s="2521"/>
      <c r="M204" s="2521"/>
      <c r="N204" s="2521"/>
      <c r="O204" s="2521"/>
      <c r="P204" s="2521"/>
      <c r="Q204" s="2521"/>
      <c r="R204" s="2521"/>
      <c r="S204" s="2521"/>
      <c r="T204" s="2521"/>
      <c r="U204" s="2521"/>
      <c r="V204" s="2521"/>
      <c r="W204" s="2521"/>
      <c r="X204" s="2521"/>
      <c r="Y204" s="2521"/>
      <c r="Z204" s="2521"/>
      <c r="AA204" s="2521"/>
      <c r="AB204" s="2521"/>
      <c r="AC204" s="2521"/>
      <c r="AD204" s="2521"/>
      <c r="AE204" s="2521"/>
      <c r="AF204" s="2521"/>
      <c r="AG204" s="2521"/>
      <c r="AH204" s="2447"/>
    </row>
    <row r="205" spans="2:43" ht="15" customHeight="1">
      <c r="H205" s="2521"/>
      <c r="I205" s="2521"/>
      <c r="J205" s="2521"/>
      <c r="K205" s="2521"/>
      <c r="L205" s="2521"/>
      <c r="M205" s="2521"/>
      <c r="N205" s="2521"/>
      <c r="O205" s="2521"/>
      <c r="P205" s="2521"/>
      <c r="Q205" s="2521"/>
      <c r="R205" s="2521"/>
      <c r="S205" s="2521"/>
      <c r="T205" s="2521"/>
      <c r="U205" s="2521"/>
      <c r="V205" s="2521"/>
      <c r="W205" s="2521"/>
      <c r="X205" s="2521"/>
      <c r="Y205" s="2521"/>
      <c r="Z205" s="2521"/>
      <c r="AA205" s="2521"/>
      <c r="AB205" s="2521"/>
      <c r="AC205" s="2521"/>
      <c r="AD205" s="2521"/>
      <c r="AE205" s="2521"/>
      <c r="AF205" s="2521"/>
      <c r="AG205" s="2521"/>
      <c r="AH205" s="2447"/>
    </row>
    <row r="206" spans="2:43" ht="15" customHeight="1">
      <c r="H206" s="2447"/>
      <c r="I206" s="2447"/>
      <c r="J206" s="2447"/>
      <c r="K206" s="2447"/>
      <c r="L206" s="2447"/>
      <c r="M206" s="2447"/>
      <c r="N206" s="2447"/>
      <c r="O206" s="2447"/>
      <c r="P206" s="2447"/>
      <c r="Q206" s="2447"/>
      <c r="R206" s="2447"/>
      <c r="S206" s="2447"/>
      <c r="T206" s="2447"/>
      <c r="U206" s="2447"/>
      <c r="V206" s="2447"/>
      <c r="W206" s="2447"/>
      <c r="X206" s="2447"/>
      <c r="Y206" s="2447"/>
      <c r="Z206" s="2447"/>
      <c r="AA206" s="2447"/>
      <c r="AB206" s="2447"/>
      <c r="AC206" s="2447"/>
      <c r="AD206" s="2447"/>
      <c r="AE206" s="2447"/>
      <c r="AF206" s="2447"/>
      <c r="AG206" s="2447"/>
      <c r="AH206" s="2447"/>
    </row>
    <row r="207" spans="2:43" ht="15" customHeight="1">
      <c r="H207" s="2447"/>
      <c r="I207" s="2447"/>
      <c r="J207" s="2447"/>
      <c r="K207" s="2447"/>
      <c r="L207" s="2447"/>
      <c r="M207" s="2447"/>
      <c r="N207" s="2447"/>
      <c r="O207" s="2447"/>
      <c r="P207" s="2447"/>
      <c r="Q207" s="2447"/>
      <c r="R207" s="2447"/>
      <c r="S207" s="2447"/>
      <c r="T207" s="2447"/>
      <c r="U207" s="2447"/>
      <c r="V207" s="2447"/>
      <c r="W207" s="2447"/>
      <c r="X207" s="2447"/>
      <c r="Y207" s="2447"/>
      <c r="Z207" s="2447"/>
      <c r="AA207" s="2447"/>
      <c r="AB207" s="2447"/>
      <c r="AC207" s="2447"/>
      <c r="AD207" s="2447"/>
      <c r="AE207" s="2447"/>
      <c r="AF207" s="2447"/>
      <c r="AG207" s="2447"/>
      <c r="AH207" s="2447"/>
    </row>
    <row r="208" spans="2:43" ht="15" customHeight="1">
      <c r="H208" s="2447"/>
      <c r="I208" s="2447"/>
      <c r="J208" s="2447"/>
      <c r="K208" s="2447"/>
      <c r="L208" s="2447"/>
      <c r="M208" s="2447"/>
      <c r="N208" s="2447"/>
      <c r="O208" s="2447"/>
      <c r="P208" s="2447"/>
      <c r="Q208" s="2447"/>
      <c r="R208" s="2447"/>
      <c r="S208" s="2447"/>
      <c r="T208" s="2447"/>
      <c r="U208" s="2447"/>
      <c r="V208" s="2447"/>
      <c r="W208" s="2447"/>
      <c r="X208" s="2447"/>
      <c r="Y208" s="2447"/>
      <c r="Z208" s="2447"/>
      <c r="AA208" s="2447"/>
      <c r="AB208" s="2447"/>
      <c r="AC208" s="2447"/>
      <c r="AD208" s="2447"/>
      <c r="AE208" s="2447"/>
      <c r="AF208" s="2447"/>
      <c r="AG208" s="2447"/>
      <c r="AH208" s="2447"/>
    </row>
    <row r="209" spans="2:34" ht="15" customHeight="1">
      <c r="H209" s="2447"/>
      <c r="I209" s="2447"/>
      <c r="J209" s="2447"/>
      <c r="K209" s="2447"/>
      <c r="L209" s="2447"/>
      <c r="M209" s="2447"/>
      <c r="N209" s="2447"/>
      <c r="O209" s="2447"/>
      <c r="P209" s="2447"/>
      <c r="Q209" s="2447"/>
      <c r="R209" s="2447"/>
      <c r="S209" s="2447"/>
      <c r="T209" s="2447"/>
      <c r="U209" s="2447"/>
      <c r="V209" s="2447"/>
      <c r="W209" s="2447"/>
      <c r="X209" s="2447"/>
      <c r="Y209" s="2447"/>
      <c r="Z209" s="2447"/>
      <c r="AA209" s="2447"/>
      <c r="AB209" s="2447"/>
      <c r="AC209" s="2447"/>
      <c r="AD209" s="2447"/>
      <c r="AE209" s="2447"/>
      <c r="AF209" s="2447"/>
      <c r="AG209" s="2447"/>
      <c r="AH209" s="2447"/>
    </row>
    <row r="210" spans="2:34" ht="15" customHeight="1">
      <c r="H210" s="2447"/>
      <c r="I210" s="2447"/>
      <c r="J210" s="2447"/>
      <c r="K210" s="2447"/>
      <c r="L210" s="2447"/>
      <c r="M210" s="2447"/>
      <c r="N210" s="2447"/>
      <c r="O210" s="2447"/>
      <c r="P210" s="2447"/>
      <c r="Q210" s="2447"/>
      <c r="R210" s="2447"/>
      <c r="S210" s="2447"/>
      <c r="T210" s="2447"/>
      <c r="U210" s="2447"/>
      <c r="V210" s="2447"/>
      <c r="W210" s="2447"/>
      <c r="X210" s="2447"/>
      <c r="Y210" s="2447"/>
      <c r="Z210" s="2447"/>
      <c r="AA210" s="2447"/>
      <c r="AB210" s="2447"/>
      <c r="AC210" s="2447"/>
      <c r="AD210" s="2447"/>
      <c r="AE210" s="2447"/>
      <c r="AF210" s="2447"/>
      <c r="AG210" s="2447"/>
      <c r="AH210" s="2447"/>
    </row>
    <row r="211" spans="2:34" ht="15" customHeight="1">
      <c r="H211" s="2447"/>
      <c r="I211" s="2447"/>
      <c r="J211" s="2447"/>
      <c r="K211" s="2447"/>
      <c r="L211" s="2447"/>
      <c r="M211" s="2447"/>
      <c r="N211" s="2447"/>
      <c r="O211" s="2447"/>
      <c r="P211" s="2447"/>
      <c r="Q211" s="2447"/>
      <c r="R211" s="2447"/>
      <c r="S211" s="2447"/>
      <c r="T211" s="2447"/>
      <c r="U211" s="2447"/>
      <c r="V211" s="2447"/>
      <c r="W211" s="2447"/>
      <c r="X211" s="2447"/>
      <c r="Y211" s="2447"/>
      <c r="Z211" s="2447"/>
      <c r="AA211" s="2447"/>
      <c r="AB211" s="2447"/>
      <c r="AC211" s="2447"/>
      <c r="AD211" s="2447"/>
      <c r="AE211" s="2447"/>
      <c r="AF211" s="2447"/>
      <c r="AG211" s="2447"/>
      <c r="AH211" s="2447"/>
    </row>
    <row r="212" spans="2:34" ht="15" customHeight="1">
      <c r="H212" s="2447"/>
      <c r="I212" s="2447"/>
      <c r="J212" s="2447"/>
      <c r="K212" s="2447"/>
      <c r="L212" s="2447"/>
      <c r="M212" s="2447"/>
      <c r="N212" s="2447"/>
      <c r="O212" s="2447"/>
      <c r="P212" s="2447"/>
      <c r="Q212" s="2447"/>
      <c r="R212" s="2447"/>
      <c r="S212" s="2447"/>
      <c r="T212" s="2447"/>
      <c r="U212" s="2447"/>
      <c r="V212" s="2447"/>
      <c r="W212" s="2447"/>
      <c r="X212" s="2447"/>
      <c r="Y212" s="2447"/>
      <c r="Z212" s="2447"/>
      <c r="AA212" s="2447"/>
      <c r="AB212" s="2447"/>
      <c r="AC212" s="2447"/>
      <c r="AD212" s="2447"/>
      <c r="AE212" s="2447"/>
      <c r="AF212" s="2447"/>
      <c r="AG212" s="2447"/>
      <c r="AH212" s="2447"/>
    </row>
    <row r="213" spans="2:34" ht="15" customHeight="1">
      <c r="H213" s="2447"/>
      <c r="I213" s="2447"/>
      <c r="J213" s="2447"/>
      <c r="K213" s="2447"/>
      <c r="L213" s="2447"/>
      <c r="M213" s="2447"/>
      <c r="N213" s="2447"/>
      <c r="O213" s="2447"/>
      <c r="P213" s="2447"/>
      <c r="Q213" s="2447"/>
      <c r="R213" s="2447"/>
      <c r="S213" s="2447"/>
      <c r="T213" s="2447"/>
      <c r="U213" s="2447"/>
      <c r="V213" s="2447"/>
      <c r="W213" s="2447"/>
      <c r="X213" s="2447"/>
      <c r="Y213" s="2447"/>
      <c r="Z213" s="2447"/>
      <c r="AA213" s="2447"/>
      <c r="AB213" s="2447"/>
      <c r="AC213" s="2447"/>
      <c r="AD213" s="2447"/>
      <c r="AE213" s="2447"/>
      <c r="AF213" s="2447"/>
      <c r="AG213" s="2447"/>
      <c r="AH213" s="2447"/>
    </row>
    <row r="214" spans="2:34" ht="15" customHeight="1">
      <c r="H214" s="2447"/>
      <c r="I214" s="2447"/>
      <c r="J214" s="2447"/>
      <c r="K214" s="2447"/>
      <c r="L214" s="2447"/>
      <c r="M214" s="2447"/>
      <c r="N214" s="2447"/>
      <c r="O214" s="2447"/>
      <c r="P214" s="2447"/>
      <c r="Q214" s="2447"/>
      <c r="R214" s="2447"/>
      <c r="S214" s="2447"/>
      <c r="T214" s="2447"/>
      <c r="U214" s="2447"/>
      <c r="V214" s="2447"/>
      <c r="W214" s="2447"/>
      <c r="X214" s="2447"/>
      <c r="Y214" s="2447"/>
      <c r="Z214" s="2447"/>
      <c r="AA214" s="2447"/>
      <c r="AB214" s="2447"/>
      <c r="AC214" s="2447"/>
      <c r="AD214" s="2447"/>
      <c r="AE214" s="2447"/>
      <c r="AF214" s="2447"/>
      <c r="AG214" s="2447"/>
      <c r="AH214" s="2447"/>
    </row>
    <row r="215" spans="2:34" ht="15" customHeight="1">
      <c r="H215" s="2447"/>
      <c r="I215" s="2447"/>
      <c r="J215" s="2447"/>
      <c r="K215" s="2447"/>
      <c r="L215" s="2447"/>
      <c r="M215" s="2447"/>
      <c r="N215" s="2447"/>
      <c r="O215" s="2447"/>
      <c r="P215" s="2447"/>
      <c r="Q215" s="2447"/>
      <c r="R215" s="2447"/>
      <c r="S215" s="2447"/>
      <c r="T215" s="2447"/>
      <c r="U215" s="2447"/>
      <c r="V215" s="2447"/>
      <c r="W215" s="2447"/>
      <c r="X215" s="2447"/>
      <c r="Y215" s="2447"/>
      <c r="Z215" s="2447"/>
      <c r="AA215" s="2447"/>
      <c r="AB215" s="2447"/>
      <c r="AC215" s="2447"/>
      <c r="AD215" s="2447"/>
      <c r="AE215" s="2447"/>
      <c r="AF215" s="2447"/>
      <c r="AG215" s="2447"/>
      <c r="AH215" s="2447"/>
    </row>
    <row r="216" spans="2:34" ht="15" customHeight="1">
      <c r="H216" s="2447"/>
      <c r="I216" s="2447"/>
      <c r="J216" s="2447"/>
      <c r="K216" s="2447"/>
      <c r="L216" s="2447"/>
      <c r="M216" s="2447"/>
      <c r="N216" s="2447"/>
      <c r="O216" s="2447"/>
      <c r="P216" s="2447"/>
      <c r="Q216" s="2447"/>
      <c r="R216" s="2447"/>
      <c r="S216" s="2447"/>
      <c r="T216" s="2447"/>
      <c r="U216" s="2447"/>
      <c r="V216" s="2447"/>
      <c r="W216" s="2447"/>
      <c r="X216" s="2447"/>
      <c r="Y216" s="2447"/>
      <c r="Z216" s="2447"/>
      <c r="AA216" s="2447"/>
      <c r="AB216" s="2447"/>
      <c r="AC216" s="2447"/>
      <c r="AD216" s="2447"/>
      <c r="AE216" s="2447"/>
      <c r="AF216" s="2447"/>
      <c r="AG216" s="2447"/>
      <c r="AH216" s="2447"/>
    </row>
    <row r="217" spans="2:34" ht="15" customHeight="1">
      <c r="H217" s="2447"/>
      <c r="I217" s="2447"/>
      <c r="J217" s="2447"/>
      <c r="K217" s="2447"/>
      <c r="L217" s="2447"/>
      <c r="M217" s="2447"/>
      <c r="N217" s="2447"/>
      <c r="O217" s="2447"/>
      <c r="P217" s="2447"/>
      <c r="Q217" s="2447"/>
      <c r="R217" s="2447"/>
      <c r="S217" s="2447"/>
      <c r="T217" s="2447"/>
      <c r="U217" s="2447"/>
      <c r="V217" s="2447"/>
      <c r="W217" s="2447"/>
      <c r="X217" s="2447"/>
      <c r="Y217" s="2447"/>
      <c r="Z217" s="2447"/>
      <c r="AA217" s="2447"/>
      <c r="AB217" s="2447"/>
      <c r="AC217" s="2447"/>
      <c r="AD217" s="2447"/>
      <c r="AE217" s="2447"/>
      <c r="AF217" s="2447"/>
      <c r="AG217" s="2447"/>
      <c r="AH217" s="2447"/>
    </row>
    <row r="218" spans="2:34" ht="15" customHeight="1">
      <c r="H218" s="2447"/>
      <c r="I218" s="2447"/>
      <c r="J218" s="2447"/>
      <c r="K218" s="2447"/>
      <c r="L218" s="2447"/>
      <c r="M218" s="2447"/>
      <c r="N218" s="2447"/>
      <c r="O218" s="2447"/>
      <c r="P218" s="2447"/>
      <c r="Q218" s="2447"/>
      <c r="R218" s="2447"/>
      <c r="S218" s="2447"/>
      <c r="T218" s="2447"/>
      <c r="U218" s="2447"/>
      <c r="V218" s="2447"/>
      <c r="W218" s="2447"/>
      <c r="X218" s="2447"/>
      <c r="Y218" s="2447"/>
      <c r="Z218" s="2447"/>
      <c r="AA218" s="2447"/>
      <c r="AB218" s="2447"/>
      <c r="AC218" s="2447"/>
      <c r="AD218" s="2447"/>
      <c r="AE218" s="2447"/>
      <c r="AF218" s="2447"/>
      <c r="AG218" s="2447"/>
      <c r="AH218" s="2447"/>
    </row>
    <row r="219" spans="2:34" ht="15" customHeight="1">
      <c r="H219" s="2447"/>
      <c r="I219" s="2447"/>
      <c r="J219" s="2447"/>
      <c r="K219" s="2447"/>
      <c r="L219" s="2447"/>
      <c r="M219" s="2447"/>
      <c r="N219" s="2447"/>
      <c r="O219" s="2447"/>
      <c r="P219" s="2447"/>
      <c r="Q219" s="2447"/>
      <c r="R219" s="2447"/>
      <c r="S219" s="2447"/>
      <c r="T219" s="2447"/>
      <c r="U219" s="2447"/>
      <c r="V219" s="2447"/>
      <c r="W219" s="2447"/>
      <c r="X219" s="2447"/>
      <c r="Y219" s="2447"/>
      <c r="Z219" s="2447"/>
      <c r="AA219" s="2447"/>
      <c r="AB219" s="2447"/>
      <c r="AC219" s="2447"/>
      <c r="AD219" s="2447"/>
      <c r="AE219" s="2447"/>
      <c r="AF219" s="2447"/>
      <c r="AG219" s="2447"/>
      <c r="AH219" s="2447"/>
    </row>
    <row r="220" spans="2:34" ht="15" customHeight="1">
      <c r="H220" s="2447"/>
      <c r="I220" s="2447"/>
      <c r="J220" s="2447"/>
      <c r="K220" s="2447"/>
      <c r="L220" s="2447"/>
      <c r="M220" s="2447"/>
      <c r="N220" s="2447"/>
      <c r="O220" s="2447"/>
      <c r="P220" s="2447"/>
      <c r="Q220" s="2447"/>
      <c r="R220" s="2447"/>
      <c r="S220" s="2447"/>
      <c r="T220" s="2447"/>
      <c r="U220" s="2447"/>
      <c r="V220" s="2447"/>
      <c r="W220" s="2447"/>
      <c r="X220" s="2447"/>
      <c r="Y220" s="2447"/>
      <c r="Z220" s="2447"/>
      <c r="AA220" s="2447"/>
      <c r="AB220" s="2447"/>
      <c r="AC220" s="2447"/>
      <c r="AD220" s="2447"/>
      <c r="AE220" s="2447"/>
      <c r="AF220" s="2447"/>
      <c r="AG220" s="2447"/>
      <c r="AH220" s="2447"/>
    </row>
    <row r="221" spans="2:34" ht="15" customHeight="1">
      <c r="B221" s="2737"/>
      <c r="H221" s="2447"/>
      <c r="I221" s="2447"/>
      <c r="J221" s="2447"/>
      <c r="K221" s="2447"/>
      <c r="L221" s="2447"/>
      <c r="M221" s="2447"/>
      <c r="N221" s="2447"/>
      <c r="O221" s="2447"/>
      <c r="P221" s="2447"/>
      <c r="Q221" s="2447"/>
      <c r="R221" s="2447"/>
      <c r="S221" s="2447"/>
      <c r="T221" s="2447"/>
      <c r="U221" s="2447"/>
      <c r="V221" s="2447"/>
      <c r="W221" s="2447"/>
      <c r="X221" s="2447"/>
      <c r="Y221" s="2447"/>
      <c r="Z221" s="2447"/>
      <c r="AA221" s="2447"/>
      <c r="AB221" s="2447"/>
      <c r="AC221" s="2447"/>
      <c r="AD221" s="2447"/>
      <c r="AE221" s="2447"/>
      <c r="AF221" s="2447"/>
      <c r="AG221" s="2447"/>
      <c r="AH221" s="2447"/>
    </row>
    <row r="222" spans="2:34" ht="15" customHeight="1">
      <c r="H222" s="2447"/>
      <c r="I222" s="2447"/>
      <c r="J222" s="2447"/>
      <c r="K222" s="2447"/>
      <c r="L222" s="2447"/>
      <c r="M222" s="2447"/>
      <c r="N222" s="2447"/>
      <c r="O222" s="2447"/>
      <c r="P222" s="2447"/>
      <c r="Q222" s="2447"/>
      <c r="R222" s="2447"/>
      <c r="S222" s="2447"/>
      <c r="T222" s="2447"/>
      <c r="U222" s="2447"/>
      <c r="V222" s="2447"/>
      <c r="W222" s="2447"/>
      <c r="X222" s="2447"/>
      <c r="Y222" s="2447"/>
      <c r="Z222" s="2447"/>
      <c r="AA222" s="2447"/>
      <c r="AB222" s="2447"/>
      <c r="AC222" s="2447"/>
      <c r="AD222" s="2447"/>
      <c r="AE222" s="2447"/>
      <c r="AF222" s="2447"/>
      <c r="AG222" s="2447"/>
      <c r="AH222" s="2447"/>
    </row>
    <row r="223" spans="2:34" ht="15" customHeight="1">
      <c r="H223" s="2447"/>
      <c r="I223" s="2447"/>
      <c r="J223" s="2447"/>
      <c r="K223" s="2447"/>
      <c r="L223" s="2447"/>
      <c r="M223" s="2447"/>
      <c r="N223" s="2447"/>
      <c r="O223" s="2447"/>
      <c r="P223" s="2447"/>
      <c r="Q223" s="2447"/>
      <c r="R223" s="2447"/>
      <c r="S223" s="2447"/>
      <c r="T223" s="2447"/>
      <c r="U223" s="2447"/>
      <c r="V223" s="2447"/>
      <c r="W223" s="2447"/>
      <c r="X223" s="2447"/>
      <c r="Y223" s="2447"/>
      <c r="Z223" s="2447"/>
      <c r="AA223" s="2447"/>
      <c r="AB223" s="2447"/>
      <c r="AC223" s="2447"/>
      <c r="AD223" s="2447"/>
      <c r="AE223" s="2447"/>
      <c r="AF223" s="2447"/>
      <c r="AG223" s="2447"/>
      <c r="AH223" s="2447"/>
    </row>
    <row r="224" spans="2:34" ht="15" customHeight="1">
      <c r="H224" s="2447"/>
      <c r="I224" s="2447"/>
      <c r="J224" s="2447"/>
      <c r="K224" s="2447"/>
      <c r="L224" s="2447"/>
      <c r="M224" s="2447"/>
      <c r="N224" s="2447"/>
      <c r="O224" s="2447"/>
      <c r="P224" s="2447"/>
      <c r="Q224" s="2447"/>
      <c r="R224" s="2447"/>
      <c r="S224" s="2447"/>
      <c r="T224" s="2447"/>
      <c r="U224" s="2447"/>
      <c r="V224" s="2447"/>
      <c r="W224" s="2447"/>
      <c r="X224" s="2447"/>
      <c r="Y224" s="2447"/>
      <c r="Z224" s="2447"/>
      <c r="AA224" s="2447"/>
      <c r="AB224" s="2447"/>
      <c r="AC224" s="2447"/>
      <c r="AD224" s="2447"/>
      <c r="AE224" s="2447"/>
      <c r="AF224" s="2447"/>
      <c r="AG224" s="2447"/>
      <c r="AH224" s="2447"/>
    </row>
    <row r="225" spans="2:42" ht="15" customHeight="1">
      <c r="H225" s="2447"/>
      <c r="I225" s="2447"/>
      <c r="J225" s="2447"/>
      <c r="K225" s="2447"/>
      <c r="L225" s="2447"/>
      <c r="M225" s="2447"/>
      <c r="N225" s="2447"/>
      <c r="O225" s="2447"/>
      <c r="P225" s="2447"/>
      <c r="Q225" s="2447"/>
      <c r="R225" s="2447"/>
      <c r="S225" s="2447"/>
      <c r="T225" s="2447"/>
      <c r="U225" s="2447"/>
      <c r="V225" s="2447"/>
      <c r="W225" s="2447"/>
      <c r="X225" s="2447"/>
      <c r="Y225" s="2447"/>
      <c r="Z225" s="2447"/>
      <c r="AA225" s="2447"/>
      <c r="AB225" s="2447"/>
      <c r="AC225" s="2447"/>
      <c r="AD225" s="2447"/>
      <c r="AE225" s="2447"/>
      <c r="AF225" s="2447"/>
      <c r="AG225" s="2447"/>
      <c r="AH225" s="2447"/>
    </row>
    <row r="226" spans="2:42" ht="15" customHeight="1">
      <c r="H226" s="2447"/>
      <c r="I226" s="2447"/>
      <c r="J226" s="2447"/>
      <c r="K226" s="2447"/>
      <c r="L226" s="2447"/>
      <c r="M226" s="2447"/>
      <c r="N226" s="2447"/>
      <c r="O226" s="2447"/>
      <c r="P226" s="2447"/>
      <c r="Q226" s="2447"/>
      <c r="R226" s="2447"/>
      <c r="S226" s="2447"/>
      <c r="T226" s="2447"/>
      <c r="U226" s="2447"/>
      <c r="V226" s="2447"/>
      <c r="W226" s="2447"/>
      <c r="X226" s="2447"/>
      <c r="Y226" s="2447"/>
      <c r="Z226" s="2447"/>
      <c r="AA226" s="2447"/>
      <c r="AB226" s="2447"/>
      <c r="AC226" s="2447"/>
      <c r="AD226" s="2447"/>
      <c r="AE226" s="2447"/>
      <c r="AF226" s="2447"/>
      <c r="AG226" s="2447"/>
      <c r="AH226" s="2447"/>
    </row>
    <row r="227" spans="2:42" ht="15" customHeight="1">
      <c r="H227" s="2447"/>
      <c r="I227" s="2447"/>
      <c r="J227" s="2447"/>
      <c r="K227" s="2447"/>
      <c r="L227" s="2447"/>
      <c r="M227" s="2447"/>
      <c r="N227" s="2447"/>
      <c r="O227" s="2447"/>
      <c r="P227" s="2447"/>
      <c r="Q227" s="2447"/>
      <c r="R227" s="2447"/>
      <c r="S227" s="2447"/>
      <c r="T227" s="2447"/>
      <c r="U227" s="2447"/>
      <c r="V227" s="2447"/>
      <c r="W227" s="2447"/>
      <c r="X227" s="2447"/>
      <c r="Y227" s="2447"/>
      <c r="Z227" s="2447"/>
      <c r="AA227" s="2447"/>
      <c r="AB227" s="2447"/>
      <c r="AC227" s="2447"/>
      <c r="AD227" s="2447"/>
      <c r="AE227" s="2447"/>
      <c r="AF227" s="2447"/>
      <c r="AG227" s="2447"/>
      <c r="AH227" s="2447"/>
    </row>
    <row r="228" spans="2:42" ht="15" customHeight="1">
      <c r="H228" s="2447"/>
      <c r="I228" s="2447"/>
      <c r="J228" s="2447"/>
      <c r="K228" s="2447"/>
      <c r="L228" s="2447"/>
      <c r="M228" s="2447"/>
      <c r="N228" s="2447"/>
      <c r="O228" s="2447"/>
      <c r="P228" s="2447"/>
      <c r="Q228" s="2447"/>
      <c r="R228" s="2447"/>
      <c r="S228" s="2447"/>
      <c r="T228" s="2447"/>
      <c r="U228" s="2447"/>
      <c r="V228" s="2447"/>
      <c r="W228" s="2447"/>
      <c r="X228" s="2447"/>
      <c r="Y228" s="2447"/>
      <c r="Z228" s="2447"/>
      <c r="AA228" s="2447"/>
      <c r="AB228" s="2447"/>
      <c r="AC228" s="2447"/>
      <c r="AD228" s="2447"/>
      <c r="AE228" s="2447"/>
      <c r="AF228" s="2447"/>
      <c r="AG228" s="2447"/>
      <c r="AH228" s="2447"/>
    </row>
    <row r="229" spans="2:42" ht="15" customHeight="1">
      <c r="H229" s="2447"/>
      <c r="I229" s="2447"/>
      <c r="J229" s="2447"/>
      <c r="K229" s="2447"/>
      <c r="L229" s="2447"/>
      <c r="M229" s="2447"/>
      <c r="N229" s="2447"/>
      <c r="O229" s="2447"/>
      <c r="P229" s="2447"/>
      <c r="Q229" s="2447"/>
      <c r="R229" s="2447"/>
      <c r="S229" s="2447"/>
      <c r="T229" s="2447"/>
      <c r="U229" s="2447"/>
      <c r="V229" s="2447"/>
      <c r="W229" s="2447"/>
      <c r="X229" s="2447"/>
      <c r="Y229" s="2447"/>
      <c r="Z229" s="2447"/>
      <c r="AA229" s="2447"/>
      <c r="AB229" s="2447"/>
      <c r="AC229" s="2447"/>
      <c r="AD229" s="2447"/>
      <c r="AE229" s="2447"/>
      <c r="AF229" s="2447"/>
      <c r="AG229" s="2447"/>
      <c r="AH229" s="2447"/>
    </row>
    <row r="230" spans="2:42" ht="15" customHeight="1">
      <c r="H230" s="2447"/>
      <c r="I230" s="2447"/>
      <c r="J230" s="2447"/>
      <c r="K230" s="2447"/>
      <c r="L230" s="2447"/>
      <c r="M230" s="2447"/>
      <c r="N230" s="2447"/>
      <c r="O230" s="2447"/>
      <c r="P230" s="2447"/>
      <c r="Q230" s="2447"/>
      <c r="R230" s="2447"/>
      <c r="S230" s="2447"/>
      <c r="T230" s="2447"/>
      <c r="U230" s="2447"/>
      <c r="V230" s="2447"/>
      <c r="W230" s="2447"/>
      <c r="X230" s="2447"/>
      <c r="Y230" s="2447"/>
      <c r="Z230" s="2447"/>
      <c r="AA230" s="2447"/>
      <c r="AB230" s="2447"/>
      <c r="AC230" s="2447"/>
      <c r="AD230" s="2447"/>
      <c r="AE230" s="2447"/>
      <c r="AF230" s="2447"/>
      <c r="AG230" s="2447"/>
      <c r="AH230" s="2447"/>
    </row>
    <row r="231" spans="2:42" ht="15" customHeight="1">
      <c r="H231" s="2447"/>
      <c r="I231" s="2447"/>
      <c r="J231" s="2447"/>
      <c r="K231" s="2447"/>
      <c r="L231" s="2447"/>
      <c r="M231" s="2447"/>
      <c r="N231" s="2447"/>
      <c r="O231" s="2447"/>
      <c r="P231" s="2447"/>
      <c r="Q231" s="2447"/>
      <c r="R231" s="2447"/>
      <c r="S231" s="2447"/>
      <c r="T231" s="2447"/>
      <c r="U231" s="2447"/>
      <c r="V231" s="2447"/>
      <c r="W231" s="2447"/>
      <c r="X231" s="2447"/>
      <c r="Y231" s="2447"/>
      <c r="Z231" s="2447"/>
      <c r="AA231" s="2447"/>
      <c r="AB231" s="2447"/>
      <c r="AC231" s="2447"/>
      <c r="AD231" s="2447"/>
      <c r="AE231" s="2447"/>
      <c r="AF231" s="2447"/>
      <c r="AG231" s="2447"/>
      <c r="AH231" s="2447"/>
      <c r="AP231" s="2962"/>
    </row>
    <row r="232" spans="2:42" ht="15" customHeight="1">
      <c r="H232" s="2447"/>
      <c r="I232" s="2447"/>
      <c r="J232" s="2447"/>
      <c r="K232" s="2447"/>
      <c r="L232" s="2447"/>
      <c r="M232" s="2447"/>
      <c r="N232" s="2447"/>
      <c r="O232" s="2447"/>
      <c r="P232" s="2447"/>
      <c r="Q232" s="2447"/>
      <c r="R232" s="2447"/>
      <c r="S232" s="2447"/>
      <c r="T232" s="2447"/>
      <c r="U232" s="2447"/>
      <c r="V232" s="2447"/>
      <c r="W232" s="2447"/>
      <c r="X232" s="2447"/>
      <c r="Y232" s="2447"/>
      <c r="Z232" s="2447"/>
      <c r="AA232" s="2447"/>
      <c r="AB232" s="2447"/>
      <c r="AC232" s="2447"/>
      <c r="AD232" s="2447"/>
      <c r="AE232" s="2447"/>
      <c r="AF232" s="2447"/>
      <c r="AG232" s="2447"/>
      <c r="AH232" s="2447"/>
    </row>
    <row r="233" spans="2:42" ht="15" customHeight="1">
      <c r="H233" s="2447"/>
      <c r="I233" s="2447"/>
      <c r="J233" s="2447"/>
      <c r="K233" s="2447"/>
      <c r="L233" s="2447"/>
      <c r="M233" s="2447"/>
      <c r="N233" s="2447"/>
      <c r="O233" s="2447"/>
      <c r="P233" s="2447"/>
      <c r="Q233" s="2447"/>
      <c r="R233" s="2447"/>
      <c r="S233" s="2447"/>
      <c r="T233" s="2447"/>
      <c r="U233" s="2447"/>
      <c r="V233" s="2447"/>
      <c r="W233" s="2447"/>
      <c r="X233" s="2447"/>
      <c r="Y233" s="2447"/>
      <c r="Z233" s="2447"/>
      <c r="AA233" s="2447"/>
      <c r="AB233" s="2447"/>
      <c r="AC233" s="2447"/>
      <c r="AD233" s="2447"/>
      <c r="AE233" s="2447"/>
      <c r="AF233" s="2447"/>
      <c r="AG233" s="2447"/>
      <c r="AH233" s="2447"/>
    </row>
    <row r="234" spans="2:42" ht="15" customHeight="1">
      <c r="H234" s="2447"/>
      <c r="I234" s="2447"/>
      <c r="J234" s="2447"/>
      <c r="K234" s="2447"/>
      <c r="L234" s="2447"/>
      <c r="M234" s="2447"/>
      <c r="N234" s="2447"/>
      <c r="O234" s="2447"/>
      <c r="P234" s="2447"/>
      <c r="Q234" s="2447"/>
      <c r="R234" s="2447"/>
      <c r="S234" s="2447"/>
      <c r="T234" s="2447"/>
      <c r="U234" s="2447"/>
      <c r="V234" s="2447"/>
      <c r="W234" s="2447"/>
      <c r="X234" s="2447"/>
      <c r="Y234" s="2447"/>
      <c r="Z234" s="2447"/>
      <c r="AA234" s="2447"/>
      <c r="AB234" s="2447"/>
      <c r="AC234" s="2447"/>
      <c r="AD234" s="2447"/>
      <c r="AE234" s="2447"/>
      <c r="AF234" s="2447"/>
      <c r="AG234" s="2447"/>
      <c r="AH234" s="2447"/>
      <c r="AP234" s="2962"/>
    </row>
    <row r="235" spans="2:42" ht="15" customHeight="1">
      <c r="H235" s="2447"/>
      <c r="I235" s="2447"/>
      <c r="J235" s="2447"/>
      <c r="K235" s="2447"/>
      <c r="L235" s="2447"/>
      <c r="M235" s="2447"/>
      <c r="N235" s="2447"/>
      <c r="O235" s="2447"/>
      <c r="P235" s="2447"/>
      <c r="Q235" s="2447"/>
      <c r="R235" s="2447"/>
      <c r="S235" s="2447"/>
      <c r="T235" s="2447"/>
      <c r="U235" s="2447"/>
      <c r="V235" s="2447"/>
      <c r="W235" s="2447"/>
      <c r="X235" s="2447"/>
      <c r="Y235" s="2447"/>
      <c r="Z235" s="2447"/>
      <c r="AA235" s="2447"/>
      <c r="AB235" s="2447"/>
      <c r="AC235" s="2447"/>
      <c r="AD235" s="2447"/>
      <c r="AE235" s="2447"/>
      <c r="AF235" s="2447"/>
      <c r="AG235" s="2447"/>
      <c r="AH235" s="2447"/>
      <c r="AP235" s="2962"/>
    </row>
    <row r="236" spans="2:42" ht="15" customHeight="1">
      <c r="H236" s="2447"/>
      <c r="I236" s="2447"/>
      <c r="J236" s="2447"/>
      <c r="K236" s="2447"/>
      <c r="L236" s="2447"/>
      <c r="M236" s="2447"/>
      <c r="N236" s="2447"/>
      <c r="O236" s="2447"/>
      <c r="P236" s="2447"/>
      <c r="Q236" s="2447"/>
      <c r="R236" s="2447"/>
      <c r="S236" s="2447"/>
      <c r="T236" s="2447"/>
      <c r="U236" s="2447"/>
      <c r="V236" s="2447"/>
      <c r="W236" s="2447"/>
      <c r="X236" s="2447"/>
      <c r="Y236" s="2447"/>
      <c r="Z236" s="2447"/>
      <c r="AA236" s="2447"/>
      <c r="AB236" s="2447"/>
      <c r="AC236" s="2447"/>
      <c r="AD236" s="2447"/>
      <c r="AE236" s="2447"/>
      <c r="AF236" s="2447"/>
      <c r="AG236" s="2447"/>
      <c r="AH236" s="2447"/>
    </row>
    <row r="237" spans="2:42" ht="15" customHeight="1">
      <c r="H237" s="2447"/>
      <c r="I237" s="2447"/>
      <c r="J237" s="2447"/>
      <c r="K237" s="2447"/>
      <c r="L237" s="2447"/>
      <c r="M237" s="2447"/>
      <c r="N237" s="2447"/>
      <c r="O237" s="2447"/>
      <c r="P237" s="2447"/>
      <c r="Q237" s="2447"/>
      <c r="R237" s="2447"/>
      <c r="S237" s="2447"/>
      <c r="T237" s="2447"/>
      <c r="U237" s="2447"/>
      <c r="V237" s="2447"/>
      <c r="W237" s="2447"/>
      <c r="X237" s="2447"/>
      <c r="Y237" s="2447"/>
      <c r="Z237" s="2447"/>
      <c r="AA237" s="2447"/>
      <c r="AB237" s="2447"/>
      <c r="AC237" s="2447"/>
      <c r="AD237" s="2447"/>
      <c r="AE237" s="2447"/>
      <c r="AF237" s="2447"/>
      <c r="AG237" s="2447"/>
      <c r="AH237" s="2447"/>
    </row>
    <row r="238" spans="2:42" ht="15" customHeight="1">
      <c r="H238" s="2447"/>
      <c r="I238" s="2447"/>
      <c r="J238" s="2447"/>
      <c r="K238" s="2447"/>
      <c r="L238" s="2447"/>
      <c r="M238" s="2447"/>
      <c r="N238" s="2447"/>
      <c r="O238" s="2447"/>
      <c r="P238" s="2447"/>
      <c r="Q238" s="2447"/>
      <c r="R238" s="2447"/>
      <c r="S238" s="2447"/>
      <c r="T238" s="2447"/>
      <c r="U238" s="2447"/>
      <c r="V238" s="2447"/>
      <c r="W238" s="2447"/>
      <c r="X238" s="2447"/>
      <c r="Y238" s="2447"/>
      <c r="Z238" s="2447"/>
      <c r="AA238" s="2447"/>
      <c r="AB238" s="2447"/>
      <c r="AC238" s="2447"/>
      <c r="AD238" s="2447"/>
      <c r="AE238" s="2447"/>
      <c r="AF238" s="2447"/>
      <c r="AG238" s="2447"/>
      <c r="AH238" s="2447"/>
    </row>
    <row r="239" spans="2:42" ht="15" customHeight="1">
      <c r="H239" s="2447"/>
      <c r="I239" s="2447"/>
      <c r="J239" s="2447"/>
      <c r="K239" s="2447"/>
      <c r="L239" s="2447"/>
      <c r="M239" s="2447"/>
      <c r="N239" s="2447"/>
      <c r="O239" s="2447"/>
      <c r="P239" s="2447"/>
      <c r="Q239" s="2447"/>
      <c r="R239" s="2447"/>
      <c r="S239" s="2447"/>
      <c r="T239" s="2447"/>
      <c r="U239" s="2447"/>
      <c r="V239" s="2447"/>
      <c r="W239" s="2447"/>
      <c r="X239" s="2447"/>
      <c r="Y239" s="2447"/>
      <c r="Z239" s="2447"/>
      <c r="AA239" s="2447"/>
      <c r="AB239" s="2447"/>
      <c r="AC239" s="2447"/>
      <c r="AD239" s="2447"/>
      <c r="AE239" s="2447"/>
      <c r="AF239" s="2447"/>
      <c r="AG239" s="2447"/>
      <c r="AH239" s="2447"/>
    </row>
    <row r="240" spans="2:42" ht="15" customHeight="1">
      <c r="B240" s="2737"/>
      <c r="H240" s="2447"/>
      <c r="I240" s="2447"/>
      <c r="J240" s="2447"/>
      <c r="K240" s="2447"/>
      <c r="L240" s="2447"/>
      <c r="M240" s="2447"/>
      <c r="N240" s="2447"/>
      <c r="O240" s="2447"/>
      <c r="P240" s="2447"/>
      <c r="Q240" s="2447"/>
      <c r="R240" s="2447"/>
      <c r="S240" s="2447"/>
      <c r="T240" s="2447"/>
      <c r="U240" s="2447"/>
      <c r="V240" s="2447"/>
      <c r="W240" s="2447"/>
      <c r="X240" s="2447"/>
      <c r="Y240" s="2447"/>
      <c r="Z240" s="2447"/>
      <c r="AA240" s="2447"/>
      <c r="AB240" s="2447"/>
      <c r="AC240" s="2447"/>
      <c r="AD240" s="2447"/>
      <c r="AE240" s="2447"/>
      <c r="AF240" s="2447"/>
      <c r="AG240" s="2447"/>
      <c r="AH240" s="2447"/>
    </row>
    <row r="241" spans="5:34" ht="15" customHeight="1">
      <c r="H241" s="2447"/>
      <c r="I241" s="2447"/>
      <c r="J241" s="2447"/>
      <c r="K241" s="2447"/>
      <c r="L241" s="2447"/>
      <c r="M241" s="2447"/>
      <c r="N241" s="2447"/>
      <c r="O241" s="2447"/>
      <c r="P241" s="2447"/>
      <c r="Q241" s="2447"/>
      <c r="R241" s="2447"/>
      <c r="S241" s="2447"/>
      <c r="T241" s="2447"/>
      <c r="U241" s="2447"/>
      <c r="V241" s="2447"/>
      <c r="W241" s="2447"/>
      <c r="X241" s="2447"/>
      <c r="Y241" s="2447"/>
      <c r="Z241" s="2447"/>
      <c r="AA241" s="2447"/>
      <c r="AB241" s="2447"/>
      <c r="AC241" s="2447"/>
      <c r="AD241" s="2447"/>
      <c r="AE241" s="2447"/>
      <c r="AF241" s="2447"/>
      <c r="AG241" s="2447"/>
      <c r="AH241" s="2447"/>
    </row>
    <row r="242" spans="5:34" ht="15" customHeight="1">
      <c r="H242" s="2447"/>
      <c r="I242" s="2447"/>
      <c r="J242" s="2447"/>
      <c r="K242" s="2447"/>
      <c r="L242" s="2447"/>
      <c r="M242" s="2447"/>
      <c r="N242" s="2447"/>
      <c r="O242" s="2447"/>
      <c r="P242" s="2447"/>
      <c r="Q242" s="2447"/>
      <c r="R242" s="2447"/>
      <c r="S242" s="2447"/>
      <c r="T242" s="2447"/>
      <c r="U242" s="2447"/>
      <c r="V242" s="2447"/>
      <c r="W242" s="2447"/>
      <c r="X242" s="2447"/>
      <c r="Y242" s="2447"/>
      <c r="Z242" s="2447"/>
      <c r="AA242" s="2447"/>
      <c r="AB242" s="2447"/>
      <c r="AC242" s="2447"/>
      <c r="AD242" s="2447"/>
      <c r="AE242" s="2447"/>
      <c r="AF242" s="2447"/>
      <c r="AG242" s="2447"/>
      <c r="AH242" s="2447"/>
    </row>
    <row r="243" spans="5:34" ht="15" customHeight="1">
      <c r="E243" s="2447"/>
      <c r="F243" s="2447"/>
      <c r="G243" s="2447"/>
      <c r="H243" s="2447"/>
      <c r="I243" s="2447"/>
      <c r="J243" s="2447"/>
      <c r="K243" s="2447"/>
      <c r="L243" s="2447"/>
      <c r="M243" s="2447"/>
      <c r="N243" s="2447"/>
      <c r="O243" s="2447"/>
      <c r="P243" s="2447"/>
      <c r="Q243" s="2447"/>
      <c r="R243" s="2447"/>
      <c r="S243" s="2447"/>
      <c r="T243" s="2447"/>
      <c r="U243" s="2447"/>
      <c r="V243" s="2447"/>
      <c r="W243" s="2447"/>
      <c r="X243" s="2447"/>
      <c r="Y243" s="2447"/>
      <c r="Z243" s="2447"/>
      <c r="AA243" s="2447"/>
      <c r="AB243" s="2447"/>
      <c r="AC243" s="2447"/>
      <c r="AD243" s="2447"/>
      <c r="AE243" s="2447"/>
      <c r="AF243" s="2447"/>
      <c r="AG243" s="2447"/>
      <c r="AH243" s="2447"/>
    </row>
    <row r="244" spans="5:34" ht="15" customHeight="1">
      <c r="E244" s="2447"/>
      <c r="F244" s="2447"/>
      <c r="G244" s="2447"/>
      <c r="H244" s="2447"/>
      <c r="I244" s="2447"/>
      <c r="J244" s="2447"/>
      <c r="K244" s="2447"/>
      <c r="L244" s="2447"/>
      <c r="M244" s="2447"/>
      <c r="N244" s="2447"/>
      <c r="O244" s="2447"/>
      <c r="P244" s="2447"/>
      <c r="Q244" s="2447"/>
      <c r="R244" s="2447"/>
      <c r="S244" s="2447"/>
      <c r="T244" s="2447"/>
      <c r="U244" s="2447"/>
      <c r="V244" s="2447"/>
      <c r="W244" s="2447"/>
      <c r="X244" s="2447"/>
      <c r="Y244" s="2447"/>
      <c r="Z244" s="2447"/>
      <c r="AA244" s="2447"/>
      <c r="AB244" s="2447"/>
      <c r="AC244" s="2447"/>
      <c r="AD244" s="2447"/>
      <c r="AE244" s="2447"/>
      <c r="AF244" s="2447"/>
      <c r="AG244" s="2447"/>
      <c r="AH244" s="2447"/>
    </row>
    <row r="245" spans="5:34" ht="15" customHeight="1">
      <c r="E245" s="2447"/>
      <c r="F245" s="2447"/>
      <c r="G245" s="2447"/>
      <c r="H245" s="2447"/>
      <c r="I245" s="2447"/>
      <c r="J245" s="2447"/>
      <c r="K245" s="2447"/>
      <c r="L245" s="2447"/>
      <c r="M245" s="2447"/>
      <c r="N245" s="2447"/>
      <c r="O245" s="2447"/>
      <c r="P245" s="2447"/>
      <c r="Q245" s="2447"/>
      <c r="R245" s="2447"/>
      <c r="S245" s="2447"/>
      <c r="T245" s="2447"/>
      <c r="U245" s="2447"/>
      <c r="V245" s="2447"/>
      <c r="W245" s="2447"/>
      <c r="X245" s="2447"/>
      <c r="Y245" s="2447"/>
      <c r="Z245" s="2447"/>
      <c r="AA245" s="2447"/>
      <c r="AB245" s="2447"/>
      <c r="AC245" s="2447"/>
      <c r="AD245" s="2447"/>
      <c r="AE245" s="2447"/>
      <c r="AF245" s="2447"/>
      <c r="AG245" s="2447"/>
      <c r="AH245" s="2447"/>
    </row>
    <row r="259" spans="2:2" ht="15" customHeight="1">
      <c r="B259" s="2737"/>
    </row>
    <row r="281" spans="2:2" ht="15" customHeight="1">
      <c r="B281" s="2737"/>
    </row>
    <row r="330" spans="2:2" ht="15" customHeight="1">
      <c r="B330" s="2737"/>
    </row>
    <row r="344" spans="1:2" ht="15" customHeight="1">
      <c r="A344" s="2732"/>
      <c r="B344" s="2732"/>
    </row>
    <row r="345" spans="1:2" ht="15" customHeight="1">
      <c r="A345" s="2732"/>
      <c r="B345" s="2732"/>
    </row>
    <row r="346" spans="1:2" ht="15" customHeight="1">
      <c r="A346" s="2732"/>
      <c r="B346" s="2732"/>
    </row>
    <row r="347" spans="1:2" ht="15" customHeight="1">
      <c r="A347" s="2732"/>
      <c r="B347" s="2732"/>
    </row>
    <row r="348" spans="1:2" ht="15" customHeight="1">
      <c r="A348" s="2732"/>
      <c r="B348" s="2737"/>
    </row>
    <row r="349" spans="1:2" ht="15" customHeight="1">
      <c r="A349" s="2732"/>
      <c r="B349" s="2732"/>
    </row>
    <row r="350" spans="1:2" ht="15" customHeight="1">
      <c r="A350" s="2732"/>
      <c r="B350" s="2732"/>
    </row>
    <row r="366" spans="1:2" ht="15" customHeight="1">
      <c r="A366" s="2732"/>
      <c r="B366" s="2732"/>
    </row>
    <row r="367" spans="1:2" ht="15" customHeight="1">
      <c r="A367" s="2732"/>
      <c r="B367" s="2732"/>
    </row>
    <row r="368" spans="1:2" ht="15" customHeight="1">
      <c r="A368" s="2732"/>
      <c r="B368" s="2732"/>
    </row>
    <row r="369" spans="1:2" ht="15" customHeight="1">
      <c r="A369" s="2732"/>
      <c r="B369" s="2732"/>
    </row>
    <row r="386" spans="2:2" ht="15" customHeight="1">
      <c r="B386" s="2737"/>
    </row>
  </sheetData>
  <conditionalFormatting sqref="B7:B14 B16:B289">
    <cfRule type="cellIs" dxfId="107" priority="1" stopIfTrue="1" operator="notEqual">
      <formula>0</formula>
    </cfRule>
  </conditionalFormatting>
  <conditionalFormatting sqref="B395 B357 B290:B350 A17:A350">
    <cfRule type="cellIs" dxfId="106" priority="2" stopIfTrue="1" operator="greaterThan">
      <formula>0</formula>
    </cfRule>
  </conditionalFormatting>
  <pageMargins left="1" right="0.5" top="1" bottom="0.5" header="1" footer="0.25"/>
  <pageSetup scale="11" orientation="portrait" blackAndWhite="1" horizontalDpi="300" verticalDpi="300" r:id="rId1"/>
  <headerFooter alignWithMargins="0">
    <oddHeader>&amp;R&amp;"Times New Roman,Bold"Page &amp;P of &amp;N</oddHeader>
    <oddFooter>&amp;C&amp;F&amp;R&amp;D&amp;T</oddFooter>
  </headerFooter>
  <rowBreaks count="3" manualBreakCount="3">
    <brk id="50" max="16383" man="1"/>
    <brk id="74" max="16383" man="1"/>
    <brk id="132" max="16383" man="1"/>
  </rowBreaks>
</worksheet>
</file>

<file path=xl/worksheets/sheet90.xml><?xml version="1.0" encoding="utf-8"?>
<worksheet xmlns="http://schemas.openxmlformats.org/spreadsheetml/2006/main" xmlns:r="http://schemas.openxmlformats.org/officeDocument/2006/relationships">
  <sheetPr>
    <pageSetUpPr fitToPage="1"/>
  </sheetPr>
  <dimension ref="A1:AE347"/>
  <sheetViews>
    <sheetView topLeftCell="A37" workbookViewId="0">
      <selection sqref="A1:XFD1048576"/>
    </sheetView>
  </sheetViews>
  <sheetFormatPr defaultColWidth="9" defaultRowHeight="15" customHeight="1"/>
  <cols>
    <col min="1" max="2" width="12.109375" style="2522" customWidth="1"/>
    <col min="3" max="3" width="8.88671875" style="2520" customWidth="1"/>
    <col min="4" max="4" width="2.33203125" style="2520" customWidth="1"/>
    <col min="5" max="5" width="2.33203125" style="2565" customWidth="1"/>
    <col min="6" max="6" width="2.33203125" style="2520" customWidth="1"/>
    <col min="7" max="7" width="23.33203125" style="2520" customWidth="1"/>
    <col min="8" max="10" width="17.77734375" style="2520" customWidth="1"/>
    <col min="11" max="11" width="17.88671875" style="2520" customWidth="1"/>
    <col min="12" max="12" width="11.109375" style="2520" customWidth="1"/>
    <col min="13" max="15" width="8.6640625" style="2520" customWidth="1"/>
    <col min="16" max="16" width="19.77734375" style="2520" customWidth="1"/>
    <col min="17" max="19" width="12.33203125" style="2520" customWidth="1"/>
    <col min="20" max="22" width="8.6640625" style="2520" customWidth="1"/>
    <col min="23" max="23" width="13" style="2447" customWidth="1"/>
    <col min="24" max="31" width="8.6640625" style="2447" customWidth="1"/>
    <col min="32" max="69" width="8.6640625" style="2520" customWidth="1"/>
    <col min="70" max="16384" width="9" style="2520"/>
  </cols>
  <sheetData>
    <row r="1" spans="1:15" ht="18.75" thickBot="1">
      <c r="A1" s="2517" t="s">
        <v>14</v>
      </c>
      <c r="B1" s="2518" t="s">
        <v>15</v>
      </c>
      <c r="D1" s="2798" t="s">
        <v>1717</v>
      </c>
    </row>
    <row r="2" spans="1:15" ht="18">
      <c r="D2" s="2798" t="s">
        <v>1718</v>
      </c>
      <c r="E2" s="2798"/>
      <c r="F2" s="2798"/>
      <c r="G2" s="2798"/>
      <c r="H2" s="2798"/>
      <c r="I2" s="2798"/>
      <c r="J2" s="2798"/>
      <c r="K2" s="2798"/>
    </row>
    <row r="3" spans="1:15" ht="18">
      <c r="A3" s="2522" t="s">
        <v>18</v>
      </c>
      <c r="D3" s="2798" t="s">
        <v>5228</v>
      </c>
      <c r="E3" s="2798"/>
      <c r="F3" s="2798"/>
      <c r="G3" s="2798"/>
      <c r="H3" s="2798"/>
      <c r="I3" s="2798"/>
      <c r="J3" s="2798"/>
      <c r="K3" s="2798"/>
    </row>
    <row r="4" spans="1:15" ht="18">
      <c r="A4" s="2746">
        <v>0</v>
      </c>
      <c r="B4" s="2747" t="s">
        <v>127</v>
      </c>
      <c r="D4" s="2798" t="s">
        <v>5310</v>
      </c>
      <c r="E4" s="2798"/>
      <c r="F4" s="2798"/>
      <c r="G4" s="2798"/>
      <c r="H4" s="2798"/>
      <c r="I4" s="2798"/>
      <c r="J4" s="2798"/>
      <c r="K4" s="2798"/>
    </row>
    <row r="5" spans="1:15" ht="18">
      <c r="A5" s="2748"/>
      <c r="B5" s="2748"/>
      <c r="D5" s="2798" t="s">
        <v>4692</v>
      </c>
      <c r="E5" s="2798"/>
      <c r="F5" s="2798"/>
      <c r="G5" s="2798"/>
      <c r="H5" s="2798"/>
      <c r="I5" s="2798"/>
      <c r="J5" s="2798"/>
      <c r="K5" s="2798"/>
    </row>
    <row r="6" spans="1:15" ht="15" customHeight="1">
      <c r="A6" s="2750" t="s">
        <v>600</v>
      </c>
      <c r="B6" s="2751"/>
    </row>
    <row r="7" spans="1:15" ht="15" customHeight="1">
      <c r="A7" s="2752" t="s">
        <v>5311</v>
      </c>
      <c r="B7" s="2753">
        <v>0</v>
      </c>
      <c r="D7" s="3027"/>
      <c r="E7" s="3117"/>
      <c r="F7" s="2618"/>
      <c r="G7" s="2618"/>
      <c r="H7" s="3118" t="s">
        <v>5312</v>
      </c>
      <c r="I7" s="3119"/>
      <c r="J7" s="3119"/>
      <c r="K7" s="3120"/>
      <c r="L7" s="3058"/>
    </row>
    <row r="8" spans="1:15" ht="15" customHeight="1">
      <c r="A8" s="2754" t="s">
        <v>5313</v>
      </c>
      <c r="B8" s="2755">
        <v>0</v>
      </c>
      <c r="D8" s="3012"/>
      <c r="E8" s="3058"/>
      <c r="F8" s="2510"/>
      <c r="G8" s="2510"/>
      <c r="H8" s="3118" t="s">
        <v>5314</v>
      </c>
      <c r="I8" s="3119"/>
      <c r="J8" s="3121"/>
      <c r="K8" s="3122" t="s">
        <v>5315</v>
      </c>
      <c r="L8" s="3058"/>
    </row>
    <row r="9" spans="1:15" ht="15" customHeight="1">
      <c r="A9" s="2758"/>
      <c r="B9" s="2759"/>
      <c r="D9" s="3123" t="s">
        <v>5316</v>
      </c>
      <c r="E9" s="2955"/>
      <c r="F9" s="2624"/>
      <c r="G9" s="2624"/>
      <c r="H9" s="3122" t="s">
        <v>5190</v>
      </c>
      <c r="I9" s="3122" t="s">
        <v>5191</v>
      </c>
      <c r="J9" s="3124" t="s">
        <v>1436</v>
      </c>
      <c r="K9" s="3122" t="s">
        <v>5317</v>
      </c>
      <c r="L9" s="3058"/>
      <c r="M9" s="3125" t="s">
        <v>119</v>
      </c>
    </row>
    <row r="10" spans="1:15" ht="15" customHeight="1">
      <c r="A10" s="2754"/>
      <c r="B10" s="2759"/>
      <c r="D10" s="3027"/>
      <c r="E10" s="3117" t="s">
        <v>3405</v>
      </c>
      <c r="F10" s="2618"/>
      <c r="G10" s="2618"/>
      <c r="H10" s="3126"/>
      <c r="I10" s="3127"/>
      <c r="J10" s="3128"/>
      <c r="K10" s="3129"/>
      <c r="L10" s="3058"/>
      <c r="M10" s="2510"/>
      <c r="N10" s="2510"/>
      <c r="O10" s="2510"/>
    </row>
    <row r="11" spans="1:15" ht="15" customHeight="1">
      <c r="A11" s="2754"/>
      <c r="B11" s="2764"/>
      <c r="D11" s="3012"/>
      <c r="E11" s="3058"/>
      <c r="F11" s="2510" t="s">
        <v>5318</v>
      </c>
      <c r="G11" s="2510"/>
      <c r="H11" s="3130">
        <v>1</v>
      </c>
      <c r="I11" s="3131">
        <v>0</v>
      </c>
      <c r="J11" s="3132">
        <v>0</v>
      </c>
      <c r="K11" s="3133">
        <v>1</v>
      </c>
      <c r="L11" s="3058"/>
      <c r="M11" s="2510" t="s">
        <v>5319</v>
      </c>
      <c r="N11" s="2510"/>
      <c r="O11" s="2510"/>
    </row>
    <row r="12" spans="1:15" ht="15" customHeight="1">
      <c r="A12" s="2754"/>
      <c r="B12" s="2764"/>
      <c r="D12" s="3012"/>
      <c r="E12" s="3058"/>
      <c r="F12" s="2510" t="s">
        <v>5320</v>
      </c>
      <c r="G12" s="2510"/>
      <c r="H12" s="3130">
        <v>1</v>
      </c>
      <c r="I12" s="3131">
        <v>0</v>
      </c>
      <c r="J12" s="3132">
        <v>0</v>
      </c>
      <c r="K12" s="3133">
        <v>1</v>
      </c>
      <c r="L12" s="3058"/>
      <c r="M12" s="2510" t="s">
        <v>5319</v>
      </c>
      <c r="N12" s="2510"/>
      <c r="O12" s="2510"/>
    </row>
    <row r="13" spans="1:15" ht="15" customHeight="1">
      <c r="A13" s="2754"/>
      <c r="B13" s="2764"/>
      <c r="D13" s="3012"/>
      <c r="E13" s="3058" t="s">
        <v>2950</v>
      </c>
      <c r="F13" s="2510"/>
      <c r="G13" s="2510"/>
      <c r="H13" s="3130"/>
      <c r="I13" s="3131"/>
      <c r="J13" s="3132"/>
      <c r="K13" s="3133"/>
      <c r="L13" s="3058"/>
      <c r="M13" s="2510"/>
      <c r="N13" s="2510"/>
      <c r="O13" s="2510"/>
    </row>
    <row r="14" spans="1:15" ht="15" customHeight="1">
      <c r="A14" s="2773"/>
      <c r="B14" s="2774"/>
      <c r="D14" s="3012"/>
      <c r="E14" s="3058"/>
      <c r="F14" s="2510" t="s">
        <v>664</v>
      </c>
      <c r="G14" s="2510"/>
      <c r="H14" s="3130">
        <v>0.53941688726248704</v>
      </c>
      <c r="I14" s="3131">
        <v>0.2373434303954943</v>
      </c>
      <c r="J14" s="3132">
        <v>0.22323968234201866</v>
      </c>
      <c r="K14" s="3133">
        <v>1</v>
      </c>
      <c r="L14" s="3058"/>
      <c r="M14" s="2510" t="s">
        <v>5321</v>
      </c>
      <c r="N14" s="2510"/>
      <c r="O14" s="2510"/>
    </row>
    <row r="15" spans="1:15" ht="15" customHeight="1">
      <c r="A15" s="2775"/>
      <c r="B15" s="2776"/>
      <c r="D15" s="3012"/>
      <c r="E15" s="3058"/>
      <c r="F15" s="2510" t="s">
        <v>1450</v>
      </c>
      <c r="G15" s="2510"/>
      <c r="H15" s="3130">
        <v>0.53941688726248704</v>
      </c>
      <c r="I15" s="3131">
        <v>0.2373434303954943</v>
      </c>
      <c r="J15" s="3132">
        <v>0.22323968234201866</v>
      </c>
      <c r="K15" s="3133">
        <v>1</v>
      </c>
      <c r="L15" s="3058"/>
      <c r="M15" s="2510"/>
      <c r="N15" s="2510"/>
      <c r="O15" s="2510"/>
    </row>
    <row r="16" spans="1:15" ht="15" customHeight="1">
      <c r="D16" s="3012"/>
      <c r="E16" s="3058"/>
      <c r="F16" s="2521" t="s">
        <v>637</v>
      </c>
      <c r="G16" s="2510"/>
      <c r="H16" s="3130">
        <v>0.53941688726248704</v>
      </c>
      <c r="I16" s="3131">
        <v>0.2373434303954943</v>
      </c>
      <c r="J16" s="3132">
        <v>0.22323968234201866</v>
      </c>
      <c r="K16" s="3133">
        <v>1</v>
      </c>
      <c r="L16" s="3058"/>
      <c r="M16" s="2510"/>
      <c r="N16" s="2510"/>
      <c r="O16" s="2510"/>
    </row>
    <row r="17" spans="1:15" ht="15" customHeight="1">
      <c r="D17" s="3012"/>
      <c r="E17" s="3058" t="s">
        <v>2951</v>
      </c>
      <c r="F17" s="2510"/>
      <c r="G17" s="2510"/>
      <c r="H17" s="3130"/>
      <c r="I17" s="3131"/>
      <c r="J17" s="3132"/>
      <c r="K17" s="3133"/>
      <c r="L17" s="3058"/>
      <c r="M17" s="2510"/>
      <c r="N17" s="2510"/>
      <c r="O17" s="2510"/>
    </row>
    <row r="18" spans="1:15" ht="15" customHeight="1">
      <c r="D18" s="3012"/>
      <c r="E18" s="3058"/>
      <c r="F18" s="2510" t="s">
        <v>5104</v>
      </c>
      <c r="G18" s="2510"/>
      <c r="H18" s="3130">
        <v>0</v>
      </c>
      <c r="I18" s="3131">
        <v>0</v>
      </c>
      <c r="J18" s="3132">
        <v>1</v>
      </c>
      <c r="K18" s="3133">
        <v>1</v>
      </c>
      <c r="L18" s="3058"/>
      <c r="M18" s="2510" t="s">
        <v>5322</v>
      </c>
      <c r="N18" s="2510"/>
      <c r="O18" s="2510"/>
    </row>
    <row r="19" spans="1:15" ht="15" customHeight="1">
      <c r="D19" s="3012"/>
      <c r="E19" s="3058"/>
      <c r="F19" s="2510" t="s">
        <v>5105</v>
      </c>
      <c r="G19" s="2510"/>
      <c r="H19" s="3130">
        <v>1</v>
      </c>
      <c r="I19" s="3131">
        <v>0</v>
      </c>
      <c r="J19" s="3132">
        <v>0</v>
      </c>
      <c r="K19" s="3133">
        <v>1</v>
      </c>
      <c r="L19" s="3058"/>
      <c r="M19" s="2510" t="s">
        <v>5323</v>
      </c>
      <c r="N19" s="2510"/>
      <c r="O19" s="2510"/>
    </row>
    <row r="20" spans="1:15" ht="15" customHeight="1">
      <c r="D20" s="3012"/>
      <c r="E20" s="3058"/>
      <c r="F20" s="2510" t="s">
        <v>2961</v>
      </c>
      <c r="G20" s="2510"/>
      <c r="H20" s="3130">
        <v>0.43868004933270499</v>
      </c>
      <c r="I20" s="3131">
        <v>0.39161187020752486</v>
      </c>
      <c r="J20" s="3132">
        <v>0.16970808045977015</v>
      </c>
      <c r="K20" s="3133">
        <v>1</v>
      </c>
      <c r="L20" s="3058"/>
      <c r="M20" s="2510" t="s">
        <v>5324</v>
      </c>
      <c r="N20" s="2510"/>
      <c r="O20" s="2510"/>
    </row>
    <row r="21" spans="1:15" ht="15" customHeight="1">
      <c r="D21" s="3012"/>
      <c r="E21" s="3058" t="s">
        <v>901</v>
      </c>
      <c r="F21" s="2510"/>
      <c r="G21" s="2510"/>
      <c r="H21" s="3130">
        <v>0.29903249452025665</v>
      </c>
      <c r="I21" s="3131">
        <v>0.29604216957505408</v>
      </c>
      <c r="J21" s="3132">
        <v>0.40492533590468921</v>
      </c>
      <c r="K21" s="3133">
        <v>1</v>
      </c>
      <c r="L21" s="3058"/>
      <c r="M21" s="2510" t="s">
        <v>5325</v>
      </c>
      <c r="N21" s="2510"/>
      <c r="O21" s="2510"/>
    </row>
    <row r="22" spans="1:15" ht="15" customHeight="1">
      <c r="D22" s="3031"/>
      <c r="E22" s="2955" t="s">
        <v>2952</v>
      </c>
      <c r="F22" s="2624"/>
      <c r="G22" s="2624"/>
      <c r="H22" s="3134">
        <v>0.43868004933270499</v>
      </c>
      <c r="I22" s="3135">
        <v>0.39161187020752486</v>
      </c>
      <c r="J22" s="3136">
        <v>0.16970808045977015</v>
      </c>
      <c r="K22" s="3137">
        <v>1</v>
      </c>
      <c r="L22" s="3058"/>
      <c r="M22" s="2510" t="s">
        <v>5326</v>
      </c>
      <c r="N22" s="2510"/>
      <c r="O22" s="2510"/>
    </row>
    <row r="23" spans="1:15" ht="15" customHeight="1">
      <c r="L23" s="3058"/>
    </row>
    <row r="24" spans="1:15" ht="15" customHeight="1">
      <c r="E24" s="2520"/>
      <c r="L24" s="3058"/>
    </row>
    <row r="25" spans="1:15" ht="15" customHeight="1">
      <c r="L25" s="3058"/>
    </row>
    <row r="26" spans="1:15" s="2447" customFormat="1" ht="15" customHeight="1">
      <c r="A26" s="2522"/>
      <c r="B26" s="2522"/>
    </row>
    <row r="28" spans="1:15" ht="18">
      <c r="D28" s="2798" t="s">
        <v>1717</v>
      </c>
    </row>
    <row r="29" spans="1:15" ht="18">
      <c r="D29" s="2798" t="s">
        <v>1718</v>
      </c>
      <c r="E29" s="2798"/>
      <c r="F29" s="2798"/>
      <c r="G29" s="2798"/>
      <c r="H29" s="2798"/>
      <c r="I29" s="2798"/>
      <c r="J29" s="2798"/>
      <c r="K29" s="2798"/>
    </row>
    <row r="30" spans="1:15" ht="18">
      <c r="D30" s="2798" t="s">
        <v>5223</v>
      </c>
      <c r="E30" s="2798"/>
      <c r="F30" s="2798"/>
      <c r="G30" s="2798"/>
      <c r="H30" s="2798"/>
      <c r="I30" s="2798"/>
      <c r="J30" s="2798"/>
      <c r="K30" s="2798"/>
    </row>
    <row r="31" spans="1:15" ht="18">
      <c r="D31" s="2798" t="s">
        <v>5100</v>
      </c>
      <c r="E31" s="2798"/>
      <c r="F31" s="2798"/>
      <c r="G31" s="2798"/>
      <c r="H31" s="2798"/>
      <c r="I31" s="2798"/>
      <c r="J31" s="2798"/>
      <c r="K31" s="2798"/>
    </row>
    <row r="32" spans="1:15" ht="18">
      <c r="D32" s="2798" t="s">
        <v>4692</v>
      </c>
      <c r="E32" s="2798"/>
      <c r="F32" s="2798"/>
      <c r="G32" s="2798"/>
      <c r="H32" s="2798"/>
      <c r="I32" s="2798"/>
      <c r="J32" s="2798"/>
      <c r="K32" s="2798"/>
    </row>
    <row r="33" spans="4:14" ht="15" customHeight="1">
      <c r="E33" s="2520"/>
      <c r="H33" s="2510"/>
      <c r="I33" s="2510"/>
      <c r="J33" s="2510"/>
      <c r="L33" s="2510"/>
    </row>
    <row r="34" spans="4:14" ht="15" customHeight="1">
      <c r="D34" s="3138"/>
      <c r="E34" s="3139"/>
      <c r="F34" s="3139"/>
      <c r="G34" s="3017"/>
      <c r="H34" s="3140" t="s">
        <v>5327</v>
      </c>
      <c r="I34" s="3141"/>
      <c r="J34" s="3141"/>
      <c r="K34" s="3142" t="s">
        <v>5315</v>
      </c>
      <c r="L34" s="2510"/>
    </row>
    <row r="35" spans="4:14" ht="15" customHeight="1">
      <c r="D35" s="3143" t="s">
        <v>5103</v>
      </c>
      <c r="E35" s="2624"/>
      <c r="H35" s="3140" t="s">
        <v>5104</v>
      </c>
      <c r="I35" s="3141" t="s">
        <v>5105</v>
      </c>
      <c r="J35" s="3141" t="s">
        <v>2961</v>
      </c>
      <c r="K35" s="3144" t="s">
        <v>5317</v>
      </c>
      <c r="L35" s="2510"/>
    </row>
    <row r="36" spans="4:14" ht="15" customHeight="1">
      <c r="D36" s="3027"/>
      <c r="E36" s="2618" t="s">
        <v>5094</v>
      </c>
      <c r="F36" s="2618"/>
      <c r="G36" s="2617"/>
      <c r="H36" s="3145">
        <v>0.5</v>
      </c>
      <c r="I36" s="3146">
        <v>0.45</v>
      </c>
      <c r="J36" s="3147">
        <v>0.05</v>
      </c>
      <c r="K36" s="3133">
        <v>1</v>
      </c>
      <c r="L36" s="2510"/>
    </row>
    <row r="37" spans="4:14" ht="15" customHeight="1">
      <c r="D37" s="3012"/>
      <c r="E37" s="2510" t="s">
        <v>5096</v>
      </c>
      <c r="F37" s="2510"/>
      <c r="G37" s="2621"/>
      <c r="H37" s="3148"/>
      <c r="I37" s="3149"/>
      <c r="J37" s="3150">
        <v>1</v>
      </c>
      <c r="K37" s="3133">
        <v>1</v>
      </c>
      <c r="L37" s="2510"/>
    </row>
    <row r="38" spans="4:14" ht="15" customHeight="1">
      <c r="D38" s="3012"/>
      <c r="E38" s="2510" t="s">
        <v>5095</v>
      </c>
      <c r="F38" s="2510"/>
      <c r="G38" s="2621"/>
      <c r="H38" s="3148">
        <v>0.76126126126126126</v>
      </c>
      <c r="I38" s="3149">
        <v>0</v>
      </c>
      <c r="J38" s="3150">
        <v>0.23873873873873874</v>
      </c>
      <c r="K38" s="3133">
        <v>1</v>
      </c>
      <c r="L38" s="2510"/>
    </row>
    <row r="39" spans="4:14" ht="15" customHeight="1">
      <c r="D39" s="3012"/>
      <c r="E39" s="2510" t="s">
        <v>3129</v>
      </c>
      <c r="F39" s="2510"/>
      <c r="G39" s="2621"/>
      <c r="H39" s="3148">
        <v>0.43131868131868134</v>
      </c>
      <c r="I39" s="3149">
        <v>0</v>
      </c>
      <c r="J39" s="3150">
        <v>0.56868131868131866</v>
      </c>
      <c r="K39" s="3133">
        <v>1</v>
      </c>
      <c r="L39" s="2510"/>
    </row>
    <row r="40" spans="4:14" ht="15" customHeight="1">
      <c r="D40" s="3012"/>
      <c r="E40" s="2510" t="s">
        <v>5106</v>
      </c>
      <c r="F40" s="2510"/>
      <c r="G40" s="2621"/>
      <c r="H40" s="3148" t="s">
        <v>1697</v>
      </c>
      <c r="I40" s="3149">
        <v>1</v>
      </c>
      <c r="J40" s="3150" t="s">
        <v>1697</v>
      </c>
      <c r="K40" s="3133">
        <v>1</v>
      </c>
      <c r="L40" s="2510"/>
    </row>
    <row r="41" spans="4:14" ht="15" customHeight="1">
      <c r="D41" s="3012"/>
      <c r="E41" s="2510" t="s">
        <v>2902</v>
      </c>
      <c r="F41" s="2510"/>
      <c r="G41" s="2621"/>
      <c r="H41" s="3148" t="s">
        <v>1697</v>
      </c>
      <c r="I41" s="3149">
        <v>1</v>
      </c>
      <c r="J41" s="3150" t="s">
        <v>1697</v>
      </c>
      <c r="K41" s="3133">
        <v>1</v>
      </c>
      <c r="L41" s="2510"/>
    </row>
    <row r="42" spans="4:14" ht="15" customHeight="1">
      <c r="D42" s="3012"/>
      <c r="E42" s="2510" t="s">
        <v>5107</v>
      </c>
      <c r="F42" s="2510"/>
      <c r="G42" s="2621"/>
      <c r="H42" s="3148" t="s">
        <v>1697</v>
      </c>
      <c r="I42" s="3149">
        <v>1</v>
      </c>
      <c r="J42" s="3150" t="s">
        <v>1697</v>
      </c>
      <c r="K42" s="3133">
        <v>1</v>
      </c>
      <c r="L42" s="2510"/>
    </row>
    <row r="43" spans="4:14" ht="15" customHeight="1">
      <c r="D43" s="3031"/>
      <c r="E43" s="2624" t="s">
        <v>5108</v>
      </c>
      <c r="F43" s="2624"/>
      <c r="G43" s="2626"/>
      <c r="H43" s="3151" t="s">
        <v>1697</v>
      </c>
      <c r="I43" s="3152">
        <v>1</v>
      </c>
      <c r="J43" s="3153" t="s">
        <v>1697</v>
      </c>
      <c r="K43" s="3137">
        <v>1</v>
      </c>
      <c r="L43" s="2510"/>
    </row>
    <row r="44" spans="4:14" ht="15" customHeight="1">
      <c r="E44" s="3058"/>
      <c r="F44" s="2510"/>
      <c r="G44" s="2510"/>
      <c r="H44" s="2510"/>
      <c r="I44" s="2510"/>
      <c r="J44" s="2510"/>
    </row>
    <row r="45" spans="4:14" ht="15" customHeight="1">
      <c r="E45" s="3058"/>
      <c r="F45" s="2510"/>
      <c r="H45" s="2510"/>
      <c r="I45" s="2510"/>
      <c r="J45" s="2510"/>
      <c r="K45" s="2613"/>
      <c r="M45" s="2565"/>
    </row>
    <row r="46" spans="4:14" ht="15" customHeight="1">
      <c r="E46" s="3058"/>
      <c r="F46" s="2510"/>
      <c r="G46" s="2510"/>
      <c r="H46" s="2510"/>
      <c r="I46" s="2510"/>
      <c r="J46" s="2510"/>
      <c r="K46" s="2510"/>
      <c r="L46" s="2510"/>
      <c r="M46" s="2510"/>
    </row>
    <row r="47" spans="4:14" ht="15" customHeight="1">
      <c r="D47" s="2520" t="s">
        <v>5328</v>
      </c>
      <c r="E47" s="3058"/>
      <c r="F47" s="2510"/>
      <c r="G47" s="2510"/>
      <c r="H47" s="2510"/>
      <c r="I47" s="2510"/>
      <c r="J47" s="2510"/>
      <c r="K47" s="2510"/>
      <c r="L47" s="2510"/>
      <c r="M47" s="2510"/>
    </row>
    <row r="48" spans="4:14" ht="15" customHeight="1">
      <c r="E48" s="3058"/>
      <c r="F48" s="2510"/>
      <c r="G48" s="2510"/>
      <c r="H48" s="2510"/>
      <c r="I48" s="2510"/>
      <c r="J48" s="2510"/>
      <c r="K48" s="2510"/>
      <c r="L48" s="2510"/>
      <c r="M48" s="2510"/>
      <c r="N48" s="2510"/>
    </row>
    <row r="49" spans="5:14" ht="15" customHeight="1">
      <c r="E49" s="3058"/>
      <c r="F49" s="2510"/>
      <c r="G49" s="2510"/>
      <c r="H49" s="2510"/>
      <c r="I49" s="2510"/>
      <c r="J49" s="2510"/>
      <c r="K49" s="2510"/>
      <c r="L49" s="2510"/>
      <c r="M49" s="2510"/>
      <c r="N49" s="2510"/>
    </row>
    <row r="51" spans="5:14" ht="15" customHeight="1">
      <c r="K51" s="3154"/>
    </row>
    <row r="333" spans="1:2" ht="15" customHeight="1">
      <c r="A333" s="2732"/>
      <c r="B333" s="2732"/>
    </row>
    <row r="334" spans="1:2" ht="15" customHeight="1">
      <c r="A334" s="2732"/>
      <c r="B334" s="2732"/>
    </row>
    <row r="335" spans="1:2" ht="15" customHeight="1">
      <c r="A335" s="2732"/>
      <c r="B335" s="2732"/>
    </row>
    <row r="336" spans="1:2" ht="15" customHeight="1">
      <c r="A336" s="2732"/>
      <c r="B336" s="2732"/>
    </row>
    <row r="337" spans="1:2" ht="15" customHeight="1">
      <c r="A337" s="2732"/>
      <c r="B337" s="2732"/>
    </row>
    <row r="338" spans="1:2" ht="15" customHeight="1">
      <c r="A338" s="2732"/>
      <c r="B338" s="2732"/>
    </row>
    <row r="339" spans="1:2" ht="15" customHeight="1">
      <c r="A339" s="2732"/>
      <c r="B339" s="2732"/>
    </row>
    <row r="340" spans="1:2" ht="15" customHeight="1">
      <c r="A340" s="2732"/>
      <c r="B340" s="2732"/>
    </row>
    <row r="341" spans="1:2" ht="15" customHeight="1">
      <c r="A341" s="2732"/>
      <c r="B341" s="2732"/>
    </row>
    <row r="342" spans="1:2" ht="15" customHeight="1">
      <c r="A342" s="2732"/>
      <c r="B342" s="2732"/>
    </row>
    <row r="343" spans="1:2" ht="15" customHeight="1">
      <c r="A343" s="2732"/>
      <c r="B343" s="2732"/>
    </row>
    <row r="344" spans="1:2" ht="15" customHeight="1">
      <c r="A344" s="2732"/>
      <c r="B344" s="2732"/>
    </row>
    <row r="345" spans="1:2" ht="15" customHeight="1">
      <c r="A345" s="2732"/>
      <c r="B345" s="2732"/>
    </row>
    <row r="346" spans="1:2" ht="15" customHeight="1">
      <c r="A346" s="2732"/>
      <c r="B346" s="2732"/>
    </row>
    <row r="347" spans="1:2" ht="15" customHeight="1">
      <c r="A347" s="2732"/>
      <c r="B347" s="2732"/>
    </row>
  </sheetData>
  <conditionalFormatting sqref="B7:B14">
    <cfRule type="cellIs" dxfId="105" priority="1" stopIfTrue="1" operator="notEqual">
      <formula>0</formula>
    </cfRule>
  </conditionalFormatting>
  <conditionalFormatting sqref="A16:B330">
    <cfRule type="cellIs" dxfId="104" priority="2" stopIfTrue="1" operator="greaterThan">
      <formula>0</formula>
    </cfRule>
  </conditionalFormatting>
  <pageMargins left="1" right="0.5" top="1" bottom="0.5" header="1" footer="0.25"/>
  <pageSetup scale="13" orientation="portrait" blackAndWhite="1" horizontalDpi="300" verticalDpi="300" r:id="rId1"/>
  <headerFooter alignWithMargins="0">
    <oddHeader>&amp;R&amp;"Times New Roman,Bold"Page &amp;P of &amp;N</oddHeader>
    <oddFooter>&amp;C&amp;F&amp;R&amp;D&amp;T</oddFooter>
  </headerFooter>
  <rowBreaks count="1" manualBreakCount="1">
    <brk id="24" max="16383" man="1"/>
  </rowBreaks>
</worksheet>
</file>

<file path=xl/worksheets/sheet91.xml><?xml version="1.0" encoding="utf-8"?>
<worksheet xmlns="http://schemas.openxmlformats.org/spreadsheetml/2006/main" xmlns:r="http://schemas.openxmlformats.org/officeDocument/2006/relationships">
  <sheetPr>
    <pageSetUpPr fitToPage="1"/>
  </sheetPr>
  <dimension ref="A1:IV418"/>
  <sheetViews>
    <sheetView topLeftCell="A73" workbookViewId="0">
      <selection sqref="A1:XFD1048576"/>
    </sheetView>
  </sheetViews>
  <sheetFormatPr defaultColWidth="9" defaultRowHeight="15.6" customHeight="1"/>
  <cols>
    <col min="1" max="1" width="12.109375" style="284" customWidth="1"/>
    <col min="2" max="2" width="14.88671875" style="284" customWidth="1"/>
    <col min="3" max="3" width="14.109375" style="284" customWidth="1"/>
    <col min="4" max="4" width="6.88671875" style="284" customWidth="1"/>
    <col min="5" max="5" width="3" style="284" customWidth="1"/>
    <col min="6" max="6" width="6.33203125" style="284" customWidth="1"/>
    <col min="7" max="7" width="5.77734375" style="284" customWidth="1"/>
    <col min="8" max="8" width="28.21875" style="284" customWidth="1"/>
    <col min="9" max="10" width="14.6640625" style="284" customWidth="1"/>
    <col min="11" max="11" width="12" style="284" customWidth="1"/>
    <col min="12" max="12" width="13.6640625" style="284" customWidth="1"/>
    <col min="13" max="13" width="17.33203125" style="284" customWidth="1"/>
    <col min="14" max="14" width="21" style="284" customWidth="1"/>
    <col min="15" max="15" width="18.33203125" style="284" customWidth="1"/>
    <col min="16" max="16" width="1.88671875" style="284" customWidth="1"/>
    <col min="17" max="18" width="1.88671875" style="5" customWidth="1"/>
    <col min="19" max="19" width="3" style="284" customWidth="1"/>
    <col min="20" max="20" width="1.77734375" style="284" customWidth="1"/>
    <col min="21" max="21" width="2.109375" style="284" customWidth="1"/>
    <col min="22" max="22" width="27.6640625" style="284" customWidth="1"/>
    <col min="23" max="23" width="6.109375" style="284" customWidth="1"/>
    <col min="24" max="24" width="32.6640625" style="284" customWidth="1"/>
    <col min="25" max="25" width="9.33203125" style="2520" customWidth="1"/>
    <col min="26" max="26" width="9" style="2520" bestFit="1" customWidth="1"/>
    <col min="27" max="27" width="11.33203125" style="2520" customWidth="1"/>
    <col min="28" max="28" width="9" style="2520" bestFit="1" customWidth="1"/>
    <col min="29" max="29" width="10.33203125" style="2520" customWidth="1"/>
    <col min="30" max="30" width="9" style="2520" bestFit="1" customWidth="1"/>
    <col min="31" max="31" width="10.33203125" style="2520" customWidth="1"/>
    <col min="32" max="32" width="14" style="2520" customWidth="1"/>
    <col min="33" max="33" width="12.33203125" style="2520" customWidth="1"/>
    <col min="34" max="34" width="13.33203125" style="2520" customWidth="1"/>
    <col min="35" max="35" width="14.33203125" style="2520" customWidth="1"/>
    <col min="36" max="36" width="9.77734375" style="2520" customWidth="1"/>
    <col min="37" max="37" width="7.33203125" style="2520" customWidth="1"/>
    <col min="38" max="38" width="8" style="2520" customWidth="1"/>
    <col min="39" max="39" width="9.33203125" style="2520" customWidth="1"/>
    <col min="40" max="40" width="10.77734375" style="2520" customWidth="1"/>
    <col min="41" max="41" width="14.33203125" style="2520" customWidth="1"/>
    <col min="42" max="42" width="10.33203125" style="2520" customWidth="1"/>
    <col min="43" max="43" width="9" style="2520" bestFit="1" customWidth="1"/>
    <col min="44" max="44" width="11.33203125" style="2520" customWidth="1"/>
    <col min="45" max="45" width="16.33203125" style="2520" customWidth="1"/>
    <col min="46" max="46" width="13.33203125" style="2520" customWidth="1"/>
    <col min="47" max="47" width="12" style="2520" customWidth="1"/>
    <col min="48" max="48" width="19.88671875" style="2520" customWidth="1"/>
    <col min="49" max="49" width="16.33203125" style="3155" customWidth="1"/>
    <col min="50" max="50" width="8.33203125" style="2554" customWidth="1"/>
    <col min="51" max="51" width="15.33203125" style="2447" customWidth="1"/>
    <col min="52" max="54" width="2.33203125" style="2520" customWidth="1"/>
    <col min="55" max="55" width="46.33203125" style="2520" customWidth="1"/>
    <col min="56" max="56" width="15" style="2520" customWidth="1"/>
    <col min="57" max="58" width="13.6640625" style="2520" customWidth="1"/>
    <col min="59" max="59" width="18.33203125" style="2520" customWidth="1"/>
    <col min="60" max="60" width="17.88671875" style="2520" customWidth="1"/>
    <col min="61" max="61" width="21.33203125" style="2520" customWidth="1"/>
    <col min="62" max="62" width="15.33203125" style="2520" customWidth="1"/>
    <col min="63" max="63" width="13.6640625" style="2520" customWidth="1"/>
    <col min="64" max="64" width="14.33203125" style="2520" customWidth="1"/>
    <col min="65" max="65" width="15.109375" style="2520" customWidth="1"/>
    <col min="66" max="66" width="14.33203125" style="2520" customWidth="1"/>
    <col min="67" max="67" width="13.6640625" style="2520" customWidth="1"/>
    <col min="68" max="70" width="12.77734375" style="2520" customWidth="1"/>
    <col min="71" max="75" width="15.77734375" style="2520" customWidth="1"/>
    <col min="76" max="76" width="16.109375" style="2520" customWidth="1"/>
    <col min="77" max="77" width="14.109375" style="2520" customWidth="1"/>
    <col min="78" max="78" width="20.88671875" style="2520" customWidth="1"/>
    <col min="79" max="81" width="20.33203125" style="2520" customWidth="1"/>
    <col min="82" max="82" width="10.77734375" style="2554" customWidth="1"/>
    <col min="83" max="83" width="13.33203125" style="2447" customWidth="1"/>
    <col min="84" max="86" width="2.33203125" style="2520" customWidth="1"/>
    <col min="87" max="87" width="46.33203125" style="2520" customWidth="1"/>
    <col min="88" max="89" width="19.33203125" style="2520" customWidth="1"/>
    <col min="90" max="91" width="16.77734375" style="2520" customWidth="1"/>
    <col min="92" max="92" width="17.33203125" style="2520" customWidth="1"/>
    <col min="93" max="93" width="18.33203125" style="2520" customWidth="1"/>
    <col min="94" max="94" width="18.77734375" style="2520" customWidth="1"/>
    <col min="95" max="95" width="14.88671875" style="2520" customWidth="1"/>
    <col min="96" max="96" width="18" style="2520" customWidth="1"/>
    <col min="97" max="97" width="14.77734375" style="2520" customWidth="1"/>
    <col min="98" max="98" width="19.33203125" style="2520" customWidth="1"/>
    <col min="99" max="99" width="10" style="2520" bestFit="1" customWidth="1"/>
    <col min="100" max="100" width="15.33203125" style="2447" customWidth="1"/>
    <col min="101" max="101" width="4" style="2447" customWidth="1"/>
    <col min="102" max="104" width="2.33203125" style="2520" customWidth="1"/>
    <col min="105" max="105" width="40.77734375" style="2520" customWidth="1"/>
    <col min="106" max="106" width="15.33203125" style="2520" customWidth="1"/>
    <col min="107" max="107" width="19.77734375" style="2520" customWidth="1"/>
    <col min="108" max="113" width="15.33203125" style="2520" customWidth="1"/>
    <col min="114" max="114" width="15" style="2520" customWidth="1"/>
    <col min="115" max="115" width="13.33203125" style="2520" customWidth="1"/>
    <col min="116" max="116" width="14.6640625" style="2520" customWidth="1"/>
    <col min="117" max="120" width="13.33203125" style="2520" customWidth="1"/>
    <col min="121" max="125" width="14.77734375" style="2520" customWidth="1"/>
    <col min="126" max="126" width="16.33203125" style="2520" customWidth="1"/>
    <col min="127" max="128" width="15.77734375" style="2520" customWidth="1"/>
    <col min="129" max="129" width="15.33203125" style="2520" customWidth="1"/>
    <col min="130" max="130" width="20.33203125" style="2520" customWidth="1"/>
    <col min="131" max="131" width="10.77734375" style="2554" customWidth="1"/>
    <col min="132" max="16384" width="9" style="2520"/>
  </cols>
  <sheetData>
    <row r="1" spans="1:167" ht="15.6" customHeight="1" thickBot="1">
      <c r="A1" s="1838"/>
      <c r="B1" s="202" t="s">
        <v>14</v>
      </c>
      <c r="C1" s="203" t="s">
        <v>15</v>
      </c>
      <c r="AX1" s="284"/>
      <c r="AY1" s="5"/>
      <c r="AZ1" s="284"/>
      <c r="BA1" s="284"/>
      <c r="BB1" s="284"/>
      <c r="BC1" s="284"/>
      <c r="BD1" s="284"/>
      <c r="BE1" s="284"/>
      <c r="BF1" s="284"/>
      <c r="BG1" s="284"/>
      <c r="BH1" s="284"/>
      <c r="BI1" s="284"/>
      <c r="BJ1" s="284"/>
      <c r="BK1" s="284"/>
      <c r="BL1" s="284"/>
      <c r="BM1" s="284"/>
      <c r="BN1" s="284"/>
      <c r="BO1" s="284"/>
      <c r="BP1" s="284"/>
      <c r="BQ1" s="284"/>
      <c r="BR1" s="284"/>
      <c r="BS1" s="284"/>
      <c r="BT1" s="284"/>
      <c r="BU1" s="284"/>
      <c r="BV1" s="284"/>
      <c r="BW1" s="284"/>
      <c r="BX1" s="284"/>
      <c r="BY1" s="284"/>
      <c r="BZ1" s="284"/>
      <c r="CA1" s="284"/>
      <c r="CB1" s="284"/>
      <c r="CC1" s="284"/>
      <c r="CD1" s="284"/>
      <c r="CE1" s="5"/>
      <c r="CF1" s="284"/>
      <c r="CG1" s="284"/>
      <c r="CH1" s="284"/>
      <c r="CI1" s="284"/>
      <c r="CJ1" s="284"/>
      <c r="CK1" s="284"/>
      <c r="CL1" s="284"/>
      <c r="CM1" s="284"/>
      <c r="CN1" s="284"/>
      <c r="CO1" s="284"/>
      <c r="CP1" s="284"/>
      <c r="CQ1" s="284"/>
      <c r="CR1" s="284"/>
      <c r="CS1" s="284"/>
      <c r="CT1" s="284"/>
      <c r="CU1" s="284"/>
      <c r="CV1" s="5"/>
      <c r="CW1" s="5"/>
      <c r="CX1" s="284"/>
      <c r="CY1" s="284"/>
      <c r="CZ1" s="284"/>
      <c r="DA1" s="284"/>
      <c r="DB1" s="284"/>
      <c r="DC1" s="284"/>
      <c r="DD1" s="284"/>
      <c r="DE1" s="284"/>
      <c r="DF1" s="284"/>
      <c r="DG1" s="284"/>
      <c r="DH1" s="284"/>
      <c r="DI1" s="284"/>
      <c r="DJ1" s="284"/>
      <c r="DK1" s="284"/>
      <c r="DL1" s="284"/>
      <c r="DM1" s="284"/>
      <c r="DN1" s="284"/>
      <c r="DO1" s="284"/>
      <c r="DP1" s="284"/>
      <c r="DQ1" s="284"/>
      <c r="DR1" s="284"/>
      <c r="DS1" s="284"/>
      <c r="DT1" s="284"/>
      <c r="DU1" s="284"/>
      <c r="DV1" s="284"/>
      <c r="DW1" s="284"/>
      <c r="DX1" s="284"/>
      <c r="DY1" s="284"/>
      <c r="DZ1" s="284"/>
      <c r="EA1" s="284"/>
      <c r="EB1" s="284"/>
      <c r="EC1" s="284"/>
      <c r="ED1" s="284"/>
      <c r="EE1" s="284"/>
      <c r="EF1" s="284"/>
      <c r="EG1" s="284"/>
      <c r="EH1" s="284"/>
      <c r="EI1" s="284"/>
      <c r="EJ1" s="284"/>
      <c r="EK1" s="284"/>
      <c r="EL1" s="284"/>
      <c r="EM1" s="284"/>
      <c r="EN1" s="284"/>
      <c r="EO1" s="284"/>
      <c r="EP1" s="284"/>
      <c r="EQ1" s="284"/>
      <c r="ER1" s="284"/>
      <c r="ES1" s="284"/>
      <c r="ET1" s="284"/>
      <c r="EU1" s="284"/>
      <c r="EV1" s="284"/>
      <c r="EW1" s="284"/>
      <c r="EX1" s="284"/>
      <c r="EY1" s="284"/>
      <c r="EZ1" s="284"/>
      <c r="FA1" s="284"/>
      <c r="FB1" s="284"/>
      <c r="FC1" s="284"/>
      <c r="FD1" s="284"/>
      <c r="FE1" s="284"/>
      <c r="FF1" s="284"/>
      <c r="FG1" s="284"/>
      <c r="FH1" s="284"/>
      <c r="FI1" s="284"/>
      <c r="FJ1" s="284"/>
      <c r="FK1" s="284"/>
    </row>
    <row r="2" spans="1:167" ht="15.6" customHeight="1">
      <c r="A2" s="1838"/>
      <c r="B2" s="207"/>
      <c r="C2" s="207"/>
      <c r="E2" s="5"/>
      <c r="F2" s="5"/>
      <c r="G2" s="5"/>
      <c r="H2" s="5"/>
      <c r="AX2" s="284"/>
      <c r="AY2" s="5"/>
      <c r="AZ2" s="284"/>
      <c r="BA2" s="284"/>
      <c r="BB2" s="284"/>
      <c r="BC2" s="284"/>
      <c r="BD2" s="284"/>
      <c r="BE2" s="284"/>
      <c r="BF2" s="284"/>
      <c r="BG2" s="284"/>
      <c r="BH2" s="284"/>
      <c r="BI2" s="284"/>
      <c r="BJ2" s="284"/>
      <c r="BK2" s="284"/>
      <c r="BL2" s="284"/>
      <c r="BM2" s="284"/>
      <c r="BN2" s="284"/>
      <c r="BO2" s="284"/>
      <c r="BP2" s="284"/>
      <c r="BQ2" s="284"/>
      <c r="BR2" s="284"/>
      <c r="BS2" s="284"/>
      <c r="BT2" s="284"/>
      <c r="BU2" s="284"/>
      <c r="BV2" s="284"/>
      <c r="BW2" s="284"/>
      <c r="BX2" s="284"/>
      <c r="BY2" s="284"/>
      <c r="BZ2" s="284"/>
      <c r="CA2" s="284"/>
      <c r="CB2" s="284"/>
      <c r="CC2" s="284"/>
      <c r="CD2" s="284"/>
      <c r="CE2" s="5"/>
      <c r="CF2" s="284"/>
      <c r="CG2" s="284"/>
      <c r="CH2" s="284"/>
      <c r="CI2" s="284"/>
      <c r="CJ2" s="284"/>
      <c r="CK2" s="284"/>
      <c r="CL2" s="284"/>
      <c r="CM2" s="284"/>
      <c r="CN2" s="284"/>
      <c r="CO2" s="284"/>
      <c r="CP2" s="284"/>
      <c r="CQ2" s="284"/>
      <c r="CR2" s="284"/>
      <c r="CS2" s="284"/>
      <c r="CT2" s="284"/>
      <c r="CU2" s="284"/>
      <c r="CV2" s="5"/>
      <c r="CW2" s="5"/>
      <c r="CX2" s="284"/>
      <c r="CY2" s="284"/>
      <c r="CZ2" s="284"/>
      <c r="DA2" s="284"/>
      <c r="DB2" s="284"/>
      <c r="DC2" s="284"/>
      <c r="DD2" s="284"/>
      <c r="DE2" s="284"/>
      <c r="DF2" s="284"/>
      <c r="DG2" s="284"/>
      <c r="DH2" s="284"/>
      <c r="DI2" s="284"/>
      <c r="DJ2" s="284"/>
      <c r="DK2" s="284"/>
      <c r="DL2" s="284"/>
      <c r="DM2" s="284"/>
      <c r="DN2" s="284"/>
      <c r="DO2" s="284"/>
      <c r="DP2" s="284"/>
      <c r="DQ2" s="284"/>
      <c r="DR2" s="284"/>
      <c r="DS2" s="284"/>
      <c r="DT2" s="284"/>
      <c r="DU2" s="284"/>
      <c r="DV2" s="284"/>
      <c r="DW2" s="284"/>
      <c r="DX2" s="284"/>
      <c r="DY2" s="284"/>
      <c r="DZ2" s="284"/>
      <c r="EA2" s="284"/>
      <c r="EB2" s="284"/>
      <c r="EC2" s="284"/>
      <c r="ED2" s="284"/>
      <c r="EE2" s="284"/>
      <c r="EF2" s="284"/>
      <c r="EG2" s="284"/>
      <c r="EH2" s="284"/>
      <c r="EI2" s="284"/>
      <c r="EJ2" s="284"/>
      <c r="EK2" s="284"/>
      <c r="EL2" s="284"/>
      <c r="EM2" s="284"/>
      <c r="EN2" s="284"/>
      <c r="EO2" s="284"/>
      <c r="EP2" s="284"/>
      <c r="EQ2" s="284"/>
      <c r="ER2" s="284"/>
      <c r="ES2" s="284"/>
      <c r="ET2" s="284"/>
      <c r="EU2" s="284"/>
      <c r="EV2" s="284"/>
      <c r="EW2" s="284"/>
      <c r="EX2" s="284"/>
      <c r="EY2" s="284"/>
      <c r="EZ2" s="284"/>
      <c r="FA2" s="284"/>
      <c r="FB2" s="284"/>
      <c r="FC2" s="284"/>
      <c r="FD2" s="284"/>
      <c r="FE2" s="284"/>
      <c r="FF2" s="284"/>
      <c r="FG2" s="284"/>
      <c r="FH2" s="284"/>
      <c r="FI2" s="284"/>
      <c r="FJ2" s="284"/>
      <c r="FK2" s="284"/>
    </row>
    <row r="3" spans="1:167" ht="15.6" customHeight="1">
      <c r="A3" s="1838"/>
      <c r="B3" s="207" t="s">
        <v>18</v>
      </c>
      <c r="C3" s="207"/>
      <c r="E3" s="5"/>
      <c r="F3" s="5"/>
      <c r="G3" s="5"/>
      <c r="H3" s="5"/>
      <c r="K3" s="3156"/>
      <c r="AX3" s="284"/>
      <c r="AY3" s="5"/>
      <c r="AZ3" s="284"/>
      <c r="BA3" s="284"/>
      <c r="BB3" s="284"/>
      <c r="BC3" s="284"/>
      <c r="BD3" s="284"/>
      <c r="BE3" s="284"/>
      <c r="BF3" s="284"/>
      <c r="BG3" s="284"/>
      <c r="BH3" s="284"/>
      <c r="BI3" s="284"/>
      <c r="BJ3" s="284"/>
      <c r="BK3" s="284"/>
      <c r="BL3" s="284"/>
      <c r="BM3" s="284"/>
      <c r="BN3" s="284"/>
      <c r="BO3" s="284"/>
      <c r="BP3" s="284"/>
      <c r="BQ3" s="284"/>
      <c r="BR3" s="284"/>
      <c r="BS3" s="284"/>
      <c r="BT3" s="284"/>
      <c r="BU3" s="284"/>
      <c r="BV3" s="284"/>
      <c r="BW3" s="284"/>
      <c r="BX3" s="284"/>
      <c r="BY3" s="284"/>
      <c r="BZ3" s="284"/>
      <c r="CA3" s="284"/>
      <c r="CB3" s="284"/>
      <c r="CC3" s="284"/>
      <c r="CD3" s="284"/>
      <c r="CE3" s="5"/>
      <c r="CF3" s="284"/>
      <c r="CG3" s="284"/>
      <c r="CH3" s="284"/>
      <c r="CI3" s="284"/>
      <c r="CJ3" s="284"/>
      <c r="CK3" s="284"/>
      <c r="CL3" s="284"/>
      <c r="CM3" s="284"/>
      <c r="CN3" s="284"/>
      <c r="CO3" s="284"/>
      <c r="CP3" s="284"/>
      <c r="CQ3" s="284"/>
      <c r="CR3" s="284"/>
      <c r="CS3" s="284"/>
      <c r="CT3" s="284"/>
      <c r="CU3" s="284"/>
      <c r="CV3" s="5"/>
      <c r="CW3" s="5"/>
      <c r="CX3" s="284"/>
      <c r="CY3" s="284"/>
      <c r="CZ3" s="284"/>
      <c r="DA3" s="284"/>
      <c r="DB3" s="284"/>
      <c r="DC3" s="284"/>
      <c r="DD3" s="284"/>
      <c r="DE3" s="284"/>
      <c r="DF3" s="284"/>
      <c r="DG3" s="284"/>
      <c r="DH3" s="284"/>
      <c r="DI3" s="284"/>
      <c r="DJ3" s="284"/>
      <c r="DK3" s="284"/>
      <c r="DL3" s="284"/>
      <c r="DM3" s="284"/>
      <c r="DN3" s="284"/>
      <c r="DO3" s="284"/>
      <c r="DP3" s="284"/>
      <c r="DQ3" s="284"/>
      <c r="DR3" s="284"/>
      <c r="DS3" s="284"/>
      <c r="DT3" s="284"/>
      <c r="DU3" s="284"/>
      <c r="DV3" s="284"/>
      <c r="DW3" s="284"/>
      <c r="DX3" s="284"/>
      <c r="DY3" s="284"/>
      <c r="DZ3" s="284"/>
      <c r="EA3" s="284"/>
      <c r="EB3" s="284"/>
      <c r="EC3" s="284"/>
      <c r="ED3" s="284"/>
      <c r="EE3" s="284"/>
      <c r="EF3" s="284"/>
      <c r="EG3" s="284"/>
      <c r="EH3" s="284"/>
      <c r="EI3" s="284"/>
      <c r="EJ3" s="284"/>
      <c r="EK3" s="284"/>
      <c r="EL3" s="284"/>
      <c r="EM3" s="284"/>
      <c r="EN3" s="284"/>
      <c r="EO3" s="284"/>
      <c r="EP3" s="284"/>
      <c r="EQ3" s="284"/>
      <c r="ER3" s="284"/>
      <c r="ES3" s="284"/>
      <c r="ET3" s="284"/>
      <c r="EU3" s="284"/>
      <c r="EV3" s="284"/>
      <c r="EW3" s="284"/>
      <c r="EX3" s="284"/>
      <c r="EY3" s="284"/>
      <c r="EZ3" s="284"/>
      <c r="FA3" s="284"/>
      <c r="FB3" s="284"/>
      <c r="FC3" s="284"/>
      <c r="FD3" s="284"/>
      <c r="FE3" s="284"/>
      <c r="FF3" s="284"/>
      <c r="FG3" s="284"/>
      <c r="FH3" s="284"/>
      <c r="FI3" s="284"/>
      <c r="FJ3" s="284"/>
      <c r="FK3" s="284"/>
    </row>
    <row r="4" spans="1:167" ht="15.6" customHeight="1">
      <c r="A4" s="3157" t="s">
        <v>5329</v>
      </c>
      <c r="B4" s="221">
        <v>0</v>
      </c>
      <c r="C4" s="1115" t="s">
        <v>127</v>
      </c>
      <c r="E4" s="5"/>
      <c r="F4" s="5"/>
      <c r="G4" s="5"/>
      <c r="K4" s="3156"/>
      <c r="AX4" s="284"/>
      <c r="AY4" s="5"/>
      <c r="AZ4" s="284"/>
      <c r="BA4" s="284"/>
      <c r="BB4" s="284"/>
      <c r="BC4" s="284"/>
      <c r="BD4" s="284"/>
      <c r="BE4" s="284"/>
      <c r="BF4" s="284"/>
      <c r="BG4" s="284"/>
      <c r="BH4" s="284"/>
      <c r="BI4" s="284"/>
      <c r="BJ4" s="284"/>
      <c r="BK4" s="284"/>
      <c r="BL4" s="284"/>
      <c r="BM4" s="284"/>
      <c r="BN4" s="284"/>
      <c r="BO4" s="284"/>
      <c r="BP4" s="284"/>
      <c r="BQ4" s="284"/>
      <c r="BR4" s="284"/>
      <c r="BS4" s="284"/>
      <c r="BT4" s="284"/>
      <c r="BU4" s="284"/>
      <c r="BV4" s="284"/>
      <c r="BW4" s="284"/>
      <c r="BX4" s="284"/>
      <c r="BY4" s="284"/>
      <c r="BZ4" s="284"/>
      <c r="CA4" s="284"/>
      <c r="CB4" s="284"/>
      <c r="CC4" s="284"/>
      <c r="CD4" s="284"/>
      <c r="CE4" s="5"/>
      <c r="CF4" s="284"/>
      <c r="CG4" s="284"/>
      <c r="CH4" s="284"/>
      <c r="CI4" s="284"/>
      <c r="CJ4" s="284"/>
      <c r="CK4" s="284"/>
      <c r="CL4" s="284"/>
      <c r="CM4" s="284"/>
      <c r="CN4" s="284"/>
      <c r="CO4" s="284"/>
      <c r="CP4" s="284"/>
      <c r="CQ4" s="284"/>
      <c r="CR4" s="284"/>
      <c r="CS4" s="284"/>
      <c r="CT4" s="284"/>
      <c r="CU4" s="284"/>
      <c r="CV4" s="5"/>
      <c r="CW4" s="5"/>
      <c r="CX4" s="284"/>
      <c r="CY4" s="284"/>
      <c r="CZ4" s="284"/>
      <c r="DA4" s="284"/>
      <c r="DB4" s="284"/>
      <c r="DC4" s="284"/>
      <c r="DD4" s="284"/>
      <c r="DE4" s="284"/>
      <c r="DF4" s="284"/>
      <c r="DG4" s="284"/>
      <c r="DH4" s="284"/>
      <c r="DI4" s="284"/>
      <c r="DJ4" s="284"/>
      <c r="DK4" s="284"/>
      <c r="DL4" s="284"/>
      <c r="DM4" s="284"/>
      <c r="DN4" s="284"/>
      <c r="DO4" s="284"/>
      <c r="DP4" s="284"/>
      <c r="DQ4" s="284"/>
      <c r="DR4" s="284"/>
      <c r="DS4" s="284"/>
      <c r="DT4" s="284"/>
      <c r="DU4" s="284"/>
      <c r="DV4" s="284"/>
      <c r="DW4" s="284"/>
      <c r="DX4" s="284"/>
      <c r="DY4" s="284"/>
      <c r="DZ4" s="284"/>
      <c r="EA4" s="284"/>
      <c r="EB4" s="284"/>
      <c r="EC4" s="284"/>
      <c r="ED4" s="284"/>
      <c r="EE4" s="284"/>
      <c r="EF4" s="284"/>
      <c r="EG4" s="284"/>
      <c r="EH4" s="284"/>
      <c r="EI4" s="284"/>
      <c r="EJ4" s="284"/>
      <c r="EK4" s="284"/>
      <c r="EL4" s="284"/>
      <c r="EM4" s="284"/>
      <c r="EN4" s="284"/>
      <c r="EO4" s="284"/>
      <c r="EP4" s="284"/>
      <c r="EQ4" s="284"/>
      <c r="ER4" s="284"/>
      <c r="ES4" s="284"/>
      <c r="ET4" s="284"/>
      <c r="EU4" s="284"/>
      <c r="EV4" s="284"/>
      <c r="EW4" s="284"/>
      <c r="EX4" s="284"/>
      <c r="EY4" s="284"/>
      <c r="EZ4" s="284"/>
      <c r="FA4" s="284"/>
      <c r="FB4" s="284"/>
      <c r="FC4" s="284"/>
      <c r="FD4" s="284"/>
      <c r="FE4" s="284"/>
      <c r="FF4" s="284"/>
      <c r="FG4" s="284"/>
      <c r="FH4" s="284"/>
      <c r="FI4" s="284"/>
      <c r="FJ4" s="284"/>
      <c r="FK4" s="284"/>
    </row>
    <row r="5" spans="1:167" ht="15.6" customHeight="1">
      <c r="A5" s="3157" t="s">
        <v>5330</v>
      </c>
      <c r="B5" s="226"/>
      <c r="C5" s="226"/>
      <c r="AX5" s="284"/>
      <c r="AY5" s="5"/>
      <c r="AZ5" s="284"/>
      <c r="BA5" s="284"/>
      <c r="BB5" s="284"/>
      <c r="BC5" s="284"/>
      <c r="BD5" s="284"/>
      <c r="BE5" s="284"/>
      <c r="BF5" s="284"/>
      <c r="BG5" s="284"/>
      <c r="BH5" s="284"/>
      <c r="BI5" s="284"/>
      <c r="BJ5" s="284"/>
      <c r="BK5" s="284"/>
      <c r="BL5" s="284"/>
      <c r="BM5" s="284"/>
      <c r="BN5" s="284"/>
      <c r="BO5" s="284"/>
      <c r="BP5" s="284"/>
      <c r="BQ5" s="284"/>
      <c r="BR5" s="284"/>
      <c r="BS5" s="284"/>
      <c r="BT5" s="284"/>
      <c r="BU5" s="284"/>
      <c r="BV5" s="284"/>
      <c r="BW5" s="284"/>
      <c r="BX5" s="284"/>
      <c r="BY5" s="284"/>
      <c r="BZ5" s="284"/>
      <c r="CA5" s="284"/>
      <c r="CB5" s="284"/>
      <c r="CC5" s="284"/>
      <c r="CD5" s="284"/>
      <c r="CE5" s="5"/>
      <c r="CF5" s="284"/>
      <c r="CG5" s="284"/>
      <c r="CH5" s="284"/>
      <c r="CI5" s="284"/>
      <c r="CJ5" s="284"/>
      <c r="CK5" s="284"/>
      <c r="CL5" s="284"/>
      <c r="CM5" s="284"/>
      <c r="CN5" s="284"/>
      <c r="CO5" s="284"/>
      <c r="CP5" s="284"/>
      <c r="CQ5" s="284"/>
      <c r="CR5" s="284"/>
      <c r="CS5" s="284"/>
      <c r="CT5" s="284"/>
      <c r="CU5" s="284"/>
      <c r="CV5" s="5"/>
      <c r="CW5" s="5"/>
      <c r="CX5" s="284"/>
      <c r="CY5" s="284"/>
      <c r="CZ5" s="284"/>
      <c r="DA5" s="284"/>
      <c r="DB5" s="284"/>
      <c r="DC5" s="284"/>
      <c r="DD5" s="284"/>
      <c r="DE5" s="284"/>
      <c r="DF5" s="284"/>
      <c r="DG5" s="284"/>
      <c r="DH5" s="284"/>
      <c r="DI5" s="284"/>
      <c r="DJ5" s="284"/>
      <c r="DK5" s="284"/>
      <c r="DL5" s="284"/>
      <c r="DM5" s="284"/>
      <c r="DN5" s="284"/>
      <c r="DO5" s="284"/>
      <c r="DP5" s="284"/>
      <c r="DQ5" s="284"/>
      <c r="DR5" s="284"/>
      <c r="DS5" s="284"/>
      <c r="DT5" s="284"/>
      <c r="DU5" s="284"/>
      <c r="DV5" s="284"/>
      <c r="DW5" s="284"/>
      <c r="DX5" s="284"/>
      <c r="DY5" s="284"/>
      <c r="DZ5" s="284"/>
      <c r="EA5" s="284"/>
      <c r="EB5" s="284"/>
      <c r="EC5" s="284"/>
      <c r="ED5" s="284"/>
      <c r="EE5" s="284"/>
      <c r="EF5" s="284"/>
      <c r="EG5" s="284"/>
      <c r="EH5" s="284"/>
      <c r="EI5" s="284"/>
      <c r="EJ5" s="284"/>
      <c r="EK5" s="284"/>
      <c r="EL5" s="284"/>
      <c r="EM5" s="284"/>
      <c r="EN5" s="284"/>
      <c r="EO5" s="284"/>
      <c r="EP5" s="284"/>
      <c r="EQ5" s="284"/>
      <c r="ER5" s="284"/>
      <c r="ES5" s="284"/>
      <c r="ET5" s="284"/>
      <c r="EU5" s="284"/>
      <c r="EV5" s="284"/>
      <c r="EW5" s="284"/>
      <c r="EX5" s="284"/>
      <c r="EY5" s="284"/>
      <c r="EZ5" s="284"/>
      <c r="FA5" s="284"/>
      <c r="FB5" s="284"/>
      <c r="FC5" s="284"/>
      <c r="FD5" s="284"/>
      <c r="FE5" s="284"/>
      <c r="FF5" s="284"/>
      <c r="FG5" s="284"/>
      <c r="FH5" s="284"/>
      <c r="FI5" s="284"/>
      <c r="FJ5" s="284"/>
      <c r="FK5" s="284"/>
    </row>
    <row r="6" spans="1:167" ht="18">
      <c r="A6" s="1838"/>
      <c r="B6" s="1116" t="s">
        <v>600</v>
      </c>
      <c r="C6" s="3158"/>
      <c r="E6" s="3159" t="s">
        <v>1717</v>
      </c>
      <c r="F6" s="237"/>
      <c r="G6" s="237"/>
      <c r="H6" s="237"/>
      <c r="I6" s="237"/>
      <c r="J6" s="237"/>
      <c r="K6" s="237"/>
      <c r="L6" s="237"/>
      <c r="M6" s="237"/>
      <c r="N6" s="237"/>
      <c r="O6" s="237"/>
      <c r="S6" s="3159" t="s">
        <v>1717</v>
      </c>
      <c r="T6" s="237"/>
      <c r="U6" s="237"/>
      <c r="V6" s="237"/>
      <c r="W6" s="237"/>
      <c r="X6" s="237"/>
      <c r="Y6" s="237"/>
      <c r="Z6" s="237"/>
      <c r="AA6" s="237"/>
      <c r="AB6" s="237"/>
      <c r="AC6" s="237"/>
      <c r="AD6" s="237"/>
      <c r="AE6" s="237"/>
      <c r="AF6" s="237"/>
      <c r="AG6" s="237"/>
      <c r="AH6" s="237"/>
      <c r="AI6" s="237"/>
      <c r="AJ6" s="237"/>
      <c r="AK6" s="237"/>
      <c r="AL6" s="237"/>
      <c r="AM6" s="237"/>
      <c r="AN6" s="237"/>
      <c r="AO6" s="237"/>
      <c r="AP6" s="237"/>
      <c r="AQ6" s="237"/>
      <c r="AR6" s="237"/>
      <c r="AS6" s="237"/>
      <c r="AT6" s="237"/>
      <c r="AU6" s="237"/>
      <c r="AV6" s="237"/>
      <c r="AW6" s="237"/>
      <c r="AX6" s="284"/>
      <c r="AY6" s="5"/>
      <c r="AZ6" s="3159" t="s">
        <v>1717</v>
      </c>
      <c r="BA6" s="237"/>
      <c r="BB6" s="237"/>
      <c r="BC6" s="237"/>
      <c r="BD6" s="237"/>
      <c r="BE6" s="237"/>
      <c r="BF6" s="237"/>
      <c r="BG6" s="237"/>
      <c r="BH6" s="237"/>
      <c r="BI6" s="237"/>
      <c r="BJ6" s="237"/>
      <c r="BK6" s="237"/>
      <c r="BL6" s="237"/>
      <c r="BM6" s="237"/>
      <c r="BN6" s="237"/>
      <c r="BO6" s="237"/>
      <c r="BP6" s="237"/>
      <c r="BQ6" s="237"/>
      <c r="BR6" s="237"/>
      <c r="BS6" s="237"/>
      <c r="BT6" s="237"/>
      <c r="BU6" s="237"/>
      <c r="BV6" s="237"/>
      <c r="BW6" s="237"/>
      <c r="BX6" s="237"/>
      <c r="BY6" s="237"/>
      <c r="BZ6" s="237"/>
      <c r="CA6" s="237"/>
      <c r="CB6" s="237"/>
      <c r="CC6" s="237"/>
      <c r="CD6" s="284"/>
      <c r="CE6" s="5"/>
      <c r="CF6" s="3159" t="s">
        <v>1717</v>
      </c>
      <c r="CG6" s="237"/>
      <c r="CH6" s="237"/>
      <c r="CI6" s="237"/>
      <c r="CJ6" s="237"/>
      <c r="CK6" s="237"/>
      <c r="CL6" s="237"/>
      <c r="CM6" s="237"/>
      <c r="CN6" s="237"/>
      <c r="CO6" s="237"/>
      <c r="CP6" s="237"/>
      <c r="CQ6" s="237"/>
      <c r="CR6" s="237"/>
      <c r="CS6" s="237"/>
      <c r="CT6" s="237"/>
      <c r="CU6" s="284"/>
      <c r="CV6" s="5"/>
      <c r="CW6" s="5"/>
      <c r="CX6" s="3159" t="s">
        <v>1717</v>
      </c>
      <c r="CY6" s="237"/>
      <c r="CZ6" s="237"/>
      <c r="DA6" s="237"/>
      <c r="DB6" s="237"/>
      <c r="DC6" s="237"/>
      <c r="DD6" s="237"/>
      <c r="DE6" s="237"/>
      <c r="DF6" s="237"/>
      <c r="DG6" s="237"/>
      <c r="DH6" s="237"/>
      <c r="DI6" s="237"/>
      <c r="DJ6" s="237"/>
      <c r="DK6" s="237"/>
      <c r="DL6" s="237"/>
      <c r="DM6" s="237"/>
      <c r="DN6" s="237"/>
      <c r="DO6" s="237"/>
      <c r="DP6" s="237"/>
      <c r="DQ6" s="237"/>
      <c r="DR6" s="237"/>
      <c r="DS6" s="237"/>
      <c r="DT6" s="237"/>
      <c r="DU6" s="237"/>
      <c r="DV6" s="237"/>
      <c r="DW6" s="237"/>
      <c r="DX6" s="237"/>
      <c r="DY6" s="237"/>
      <c r="DZ6" s="237"/>
      <c r="EA6" s="284"/>
      <c r="EB6" s="284"/>
      <c r="EC6" s="284"/>
      <c r="ED6" s="284"/>
      <c r="EE6" s="284"/>
      <c r="EF6" s="284"/>
      <c r="EG6" s="284"/>
      <c r="EH6" s="284"/>
      <c r="EI6" s="284"/>
      <c r="EJ6" s="284"/>
      <c r="EK6" s="284"/>
      <c r="EL6" s="284"/>
      <c r="EM6" s="284"/>
      <c r="EN6" s="284"/>
      <c r="EO6" s="284"/>
      <c r="EP6" s="284"/>
      <c r="EQ6" s="284"/>
      <c r="ER6" s="284"/>
      <c r="ES6" s="284"/>
      <c r="ET6" s="284"/>
      <c r="EU6" s="284"/>
      <c r="EV6" s="284"/>
      <c r="EW6" s="284"/>
      <c r="EX6" s="284"/>
      <c r="EY6" s="284"/>
      <c r="EZ6" s="284"/>
      <c r="FA6" s="284"/>
      <c r="FB6" s="284"/>
      <c r="FC6" s="284"/>
      <c r="FD6" s="284"/>
      <c r="FE6" s="284"/>
      <c r="FF6" s="284"/>
      <c r="FG6" s="284"/>
      <c r="FH6" s="284"/>
      <c r="FI6" s="284"/>
      <c r="FJ6" s="284"/>
      <c r="FK6" s="284"/>
    </row>
    <row r="7" spans="1:167" ht="18">
      <c r="A7" s="1838"/>
      <c r="B7" s="1118" t="s">
        <v>5331</v>
      </c>
      <c r="C7" s="476">
        <v>0</v>
      </c>
      <c r="E7" s="3159" t="s">
        <v>1718</v>
      </c>
      <c r="F7" s="237"/>
      <c r="G7" s="237"/>
      <c r="H7" s="237"/>
      <c r="I7" s="237"/>
      <c r="J7" s="237"/>
      <c r="K7" s="237"/>
      <c r="L7" s="237"/>
      <c r="M7" s="237"/>
      <c r="N7" s="237"/>
      <c r="O7" s="237"/>
      <c r="S7" s="3159" t="s">
        <v>1718</v>
      </c>
      <c r="T7" s="237"/>
      <c r="U7" s="237"/>
      <c r="V7" s="237"/>
      <c r="W7" s="237"/>
      <c r="X7" s="237"/>
      <c r="Y7" s="237"/>
      <c r="Z7" s="237"/>
      <c r="AA7" s="237"/>
      <c r="AB7" s="237"/>
      <c r="AC7" s="237"/>
      <c r="AD7" s="237"/>
      <c r="AE7" s="237"/>
      <c r="AF7" s="237"/>
      <c r="AG7" s="237"/>
      <c r="AH7" s="237"/>
      <c r="AI7" s="237"/>
      <c r="AJ7" s="237"/>
      <c r="AK7" s="237"/>
      <c r="AL7" s="237"/>
      <c r="AM7" s="237"/>
      <c r="AN7" s="237"/>
      <c r="AO7" s="237"/>
      <c r="AP7" s="237"/>
      <c r="AQ7" s="237"/>
      <c r="AR7" s="237"/>
      <c r="AS7" s="237"/>
      <c r="AT7" s="237"/>
      <c r="AU7" s="237"/>
      <c r="AV7" s="237"/>
      <c r="AW7" s="237"/>
      <c r="AX7" s="284"/>
      <c r="AY7" s="5"/>
      <c r="AZ7" s="3159" t="s">
        <v>1718</v>
      </c>
      <c r="BA7" s="237"/>
      <c r="BB7" s="237"/>
      <c r="BC7" s="237"/>
      <c r="BD7" s="237"/>
      <c r="BE7" s="237"/>
      <c r="BF7" s="237"/>
      <c r="BG7" s="237"/>
      <c r="BH7" s="237"/>
      <c r="BI7" s="237"/>
      <c r="BJ7" s="237"/>
      <c r="BK7" s="237"/>
      <c r="BL7" s="237"/>
      <c r="BM7" s="237"/>
      <c r="BN7" s="237"/>
      <c r="BO7" s="237"/>
      <c r="BP7" s="237"/>
      <c r="BQ7" s="237"/>
      <c r="BR7" s="237"/>
      <c r="BS7" s="237"/>
      <c r="BT7" s="237"/>
      <c r="BU7" s="237"/>
      <c r="BV7" s="237"/>
      <c r="BW7" s="237"/>
      <c r="BX7" s="237"/>
      <c r="BY7" s="237"/>
      <c r="BZ7" s="237"/>
      <c r="CA7" s="237"/>
      <c r="CB7" s="237"/>
      <c r="CC7" s="237"/>
      <c r="CD7" s="284"/>
      <c r="CE7" s="5"/>
      <c r="CF7" s="3159" t="s">
        <v>1718</v>
      </c>
      <c r="CG7" s="237"/>
      <c r="CH7" s="237"/>
      <c r="CI7" s="237"/>
      <c r="CJ7" s="237"/>
      <c r="CK7" s="237"/>
      <c r="CL7" s="237"/>
      <c r="CM7" s="237"/>
      <c r="CN7" s="237"/>
      <c r="CO7" s="237"/>
      <c r="CP7" s="237"/>
      <c r="CQ7" s="237"/>
      <c r="CR7" s="237"/>
      <c r="CS7" s="237"/>
      <c r="CT7" s="237"/>
      <c r="CU7" s="284"/>
      <c r="CV7" s="5"/>
      <c r="CW7" s="5"/>
      <c r="CX7" s="3159" t="s">
        <v>1718</v>
      </c>
      <c r="CY7" s="237"/>
      <c r="CZ7" s="237"/>
      <c r="DA7" s="237"/>
      <c r="DB7" s="237"/>
      <c r="DC7" s="237"/>
      <c r="DD7" s="237"/>
      <c r="DE7" s="237"/>
      <c r="DF7" s="237"/>
      <c r="DG7" s="237"/>
      <c r="DH7" s="237"/>
      <c r="DI7" s="237"/>
      <c r="DJ7" s="237"/>
      <c r="DK7" s="237"/>
      <c r="DL7" s="237"/>
      <c r="DM7" s="237"/>
      <c r="DN7" s="237"/>
      <c r="DO7" s="237"/>
      <c r="DP7" s="237"/>
      <c r="DQ7" s="237"/>
      <c r="DR7" s="237"/>
      <c r="DS7" s="237"/>
      <c r="DT7" s="237"/>
      <c r="DU7" s="237"/>
      <c r="DV7" s="237"/>
      <c r="DW7" s="237"/>
      <c r="DX7" s="237"/>
      <c r="DY7" s="237"/>
      <c r="DZ7" s="237"/>
      <c r="EA7" s="284"/>
      <c r="EB7" s="284"/>
      <c r="EC7" s="284"/>
      <c r="ED7" s="284"/>
      <c r="EE7" s="284"/>
      <c r="EF7" s="284"/>
      <c r="EG7" s="284"/>
      <c r="EH7" s="284"/>
      <c r="EI7" s="284"/>
      <c r="EJ7" s="284"/>
      <c r="EK7" s="284"/>
      <c r="EL7" s="284"/>
      <c r="EM7" s="284"/>
      <c r="EN7" s="284"/>
      <c r="EO7" s="284"/>
      <c r="EP7" s="284"/>
      <c r="EQ7" s="284"/>
      <c r="ER7" s="284"/>
      <c r="ES7" s="284"/>
      <c r="ET7" s="284"/>
      <c r="EU7" s="284"/>
      <c r="EV7" s="284"/>
      <c r="EW7" s="284"/>
      <c r="EX7" s="284"/>
      <c r="EY7" s="284"/>
      <c r="EZ7" s="284"/>
      <c r="FA7" s="284"/>
      <c r="FB7" s="284"/>
      <c r="FC7" s="284"/>
      <c r="FD7" s="284"/>
      <c r="FE7" s="284"/>
      <c r="FF7" s="284"/>
      <c r="FG7" s="284"/>
      <c r="FH7" s="284"/>
      <c r="FI7" s="284"/>
      <c r="FJ7" s="284"/>
      <c r="FK7" s="284"/>
    </row>
    <row r="8" spans="1:167" ht="18">
      <c r="A8" s="1264"/>
      <c r="B8" s="1119" t="s">
        <v>5332</v>
      </c>
      <c r="C8" s="479">
        <v>0</v>
      </c>
      <c r="E8" s="3159" t="s">
        <v>5216</v>
      </c>
      <c r="F8" s="237"/>
      <c r="G8" s="237"/>
      <c r="H8" s="237"/>
      <c r="I8" s="237"/>
      <c r="J8" s="237"/>
      <c r="K8" s="237"/>
      <c r="L8" s="237"/>
      <c r="M8" s="237"/>
      <c r="N8" s="237"/>
      <c r="O8" s="237"/>
      <c r="S8" s="3159" t="s">
        <v>5220</v>
      </c>
      <c r="T8" s="237"/>
      <c r="U8" s="237"/>
      <c r="V8" s="237"/>
      <c r="W8" s="237"/>
      <c r="X8" s="237"/>
      <c r="Y8" s="237"/>
      <c r="Z8" s="237"/>
      <c r="AA8" s="237"/>
      <c r="AB8" s="237"/>
      <c r="AC8" s="237"/>
      <c r="AD8" s="237"/>
      <c r="AE8" s="237"/>
      <c r="AF8" s="237"/>
      <c r="AG8" s="237"/>
      <c r="AH8" s="237"/>
      <c r="AI8" s="237"/>
      <c r="AJ8" s="237"/>
      <c r="AK8" s="237"/>
      <c r="AL8" s="237"/>
      <c r="AM8" s="237"/>
      <c r="AN8" s="237"/>
      <c r="AO8" s="237"/>
      <c r="AP8" s="237"/>
      <c r="AQ8" s="237"/>
      <c r="AR8" s="237"/>
      <c r="AS8" s="237"/>
      <c r="AT8" s="237"/>
      <c r="AU8" s="237"/>
      <c r="AV8" s="237"/>
      <c r="AW8" s="237"/>
      <c r="AX8" s="284"/>
      <c r="AY8" s="5"/>
      <c r="AZ8" s="3159" t="s">
        <v>5221</v>
      </c>
      <c r="BA8" s="237"/>
      <c r="BB8" s="237"/>
      <c r="BC8" s="237"/>
      <c r="BD8" s="237"/>
      <c r="BE8" s="237"/>
      <c r="BF8" s="237"/>
      <c r="BG8" s="237"/>
      <c r="BH8" s="237"/>
      <c r="BI8" s="237"/>
      <c r="BJ8" s="237"/>
      <c r="BK8" s="237"/>
      <c r="BL8" s="237"/>
      <c r="BM8" s="237"/>
      <c r="BN8" s="237"/>
      <c r="BO8" s="237"/>
      <c r="BP8" s="237"/>
      <c r="BQ8" s="237"/>
      <c r="BR8" s="237"/>
      <c r="BS8" s="237"/>
      <c r="BT8" s="237"/>
      <c r="BU8" s="237"/>
      <c r="BV8" s="237"/>
      <c r="BW8" s="237"/>
      <c r="BX8" s="237"/>
      <c r="BY8" s="237"/>
      <c r="BZ8" s="237"/>
      <c r="CA8" s="237"/>
      <c r="CB8" s="237"/>
      <c r="CC8" s="237"/>
      <c r="CD8" s="284"/>
      <c r="CE8" s="5"/>
      <c r="CF8" s="3159" t="s">
        <v>5208</v>
      </c>
      <c r="CG8" s="237"/>
      <c r="CH8" s="237"/>
      <c r="CI8" s="237"/>
      <c r="CJ8" s="237"/>
      <c r="CK8" s="237"/>
      <c r="CL8" s="237"/>
      <c r="CM8" s="237"/>
      <c r="CN8" s="237"/>
      <c r="CO8" s="237"/>
      <c r="CP8" s="237"/>
      <c r="CQ8" s="237"/>
      <c r="CR8" s="237"/>
      <c r="CS8" s="237"/>
      <c r="CT8" s="237"/>
      <c r="CU8" s="284"/>
      <c r="CV8" s="5"/>
      <c r="CW8" s="5"/>
      <c r="CX8" s="3159" t="s">
        <v>5224</v>
      </c>
      <c r="CY8" s="237"/>
      <c r="CZ8" s="237"/>
      <c r="DA8" s="237"/>
      <c r="DB8" s="237"/>
      <c r="DC8" s="237"/>
      <c r="DD8" s="237"/>
      <c r="DE8" s="237"/>
      <c r="DF8" s="237"/>
      <c r="DG8" s="237"/>
      <c r="DH8" s="237"/>
      <c r="DI8" s="237"/>
      <c r="DJ8" s="237"/>
      <c r="DK8" s="237"/>
      <c r="DL8" s="237"/>
      <c r="DM8" s="237"/>
      <c r="DN8" s="237"/>
      <c r="DO8" s="237"/>
      <c r="DP8" s="237"/>
      <c r="DQ8" s="237"/>
      <c r="DR8" s="237"/>
      <c r="DS8" s="237"/>
      <c r="DT8" s="237"/>
      <c r="DU8" s="237"/>
      <c r="DV8" s="237"/>
      <c r="DW8" s="237"/>
      <c r="DX8" s="237"/>
      <c r="DY8" s="237"/>
      <c r="DZ8" s="237"/>
      <c r="EA8" s="284"/>
      <c r="EB8" s="284"/>
      <c r="EC8" s="284"/>
      <c r="ED8" s="284"/>
      <c r="EE8" s="284"/>
      <c r="EF8" s="284"/>
      <c r="EG8" s="284"/>
      <c r="EH8" s="284"/>
      <c r="EI8" s="284"/>
      <c r="EJ8" s="284"/>
      <c r="EK8" s="284"/>
      <c r="EL8" s="284"/>
      <c r="EM8" s="284"/>
      <c r="EN8" s="284"/>
      <c r="EO8" s="284"/>
      <c r="EP8" s="284"/>
      <c r="EQ8" s="284"/>
      <c r="ER8" s="284"/>
      <c r="ES8" s="284"/>
      <c r="ET8" s="284"/>
      <c r="EU8" s="284"/>
      <c r="EV8" s="284"/>
      <c r="EW8" s="284"/>
      <c r="EX8" s="284"/>
      <c r="EY8" s="284"/>
      <c r="EZ8" s="284"/>
      <c r="FA8" s="284"/>
      <c r="FB8" s="284"/>
      <c r="FC8" s="284"/>
      <c r="FD8" s="284"/>
      <c r="FE8" s="284"/>
      <c r="FF8" s="284"/>
      <c r="FG8" s="284"/>
      <c r="FH8" s="284"/>
      <c r="FI8" s="284"/>
      <c r="FJ8" s="284"/>
      <c r="FK8" s="284"/>
    </row>
    <row r="9" spans="1:167" ht="18">
      <c r="A9" s="1264"/>
      <c r="B9" s="1212" t="s">
        <v>5333</v>
      </c>
      <c r="C9" s="479">
        <v>0</v>
      </c>
      <c r="E9" s="3159" t="s">
        <v>16</v>
      </c>
      <c r="F9" s="237"/>
      <c r="G9" s="237"/>
      <c r="H9" s="237"/>
      <c r="I9" s="237"/>
      <c r="J9" s="237"/>
      <c r="K9" s="237"/>
      <c r="L9" s="237"/>
      <c r="M9" s="237"/>
      <c r="N9" s="237"/>
      <c r="O9" s="237"/>
      <c r="S9" s="3159" t="s">
        <v>5334</v>
      </c>
      <c r="T9" s="237"/>
      <c r="U9" s="237"/>
      <c r="V9" s="237"/>
      <c r="W9" s="237"/>
      <c r="X9" s="237"/>
      <c r="Y9" s="237"/>
      <c r="Z9" s="237"/>
      <c r="AA9" s="237"/>
      <c r="AB9" s="237"/>
      <c r="AC9" s="237"/>
      <c r="AD9" s="237"/>
      <c r="AE9" s="237"/>
      <c r="AF9" s="237"/>
      <c r="AG9" s="237"/>
      <c r="AH9" s="237"/>
      <c r="AI9" s="237"/>
      <c r="AJ9" s="237"/>
      <c r="AK9" s="237"/>
      <c r="AL9" s="237"/>
      <c r="AM9" s="237"/>
      <c r="AN9" s="237"/>
      <c r="AO9" s="237"/>
      <c r="AP9" s="237"/>
      <c r="AQ9" s="237"/>
      <c r="AR9" s="237"/>
      <c r="AS9" s="237"/>
      <c r="AT9" s="237"/>
      <c r="AU9" s="237"/>
      <c r="AV9" s="237"/>
      <c r="AW9" s="237"/>
      <c r="AX9" s="284"/>
      <c r="AY9" s="5"/>
      <c r="AZ9" s="3159" t="s">
        <v>5335</v>
      </c>
      <c r="BA9" s="237"/>
      <c r="BB9" s="237"/>
      <c r="BC9" s="237"/>
      <c r="BD9" s="237"/>
      <c r="BE9" s="237"/>
      <c r="BF9" s="237"/>
      <c r="BG9" s="237"/>
      <c r="BH9" s="237"/>
      <c r="BI9" s="237"/>
      <c r="BJ9" s="237"/>
      <c r="BK9" s="237"/>
      <c r="BL9" s="237"/>
      <c r="BM9" s="237"/>
      <c r="BN9" s="237"/>
      <c r="BO9" s="237"/>
      <c r="BP9" s="237"/>
      <c r="BQ9" s="237"/>
      <c r="BR9" s="237"/>
      <c r="BS9" s="237"/>
      <c r="BT9" s="237"/>
      <c r="BU9" s="237"/>
      <c r="BV9" s="237"/>
      <c r="BW9" s="237"/>
      <c r="BX9" s="237"/>
      <c r="BY9" s="237"/>
      <c r="BZ9" s="237"/>
      <c r="CA9" s="237"/>
      <c r="CB9" s="237"/>
      <c r="CC9" s="237"/>
      <c r="CD9" s="284"/>
      <c r="CE9" s="5"/>
      <c r="CF9" s="3159" t="s">
        <v>5336</v>
      </c>
      <c r="CG9" s="237"/>
      <c r="CH9" s="237"/>
      <c r="CI9" s="237"/>
      <c r="CJ9" s="237"/>
      <c r="CK9" s="237"/>
      <c r="CL9" s="237"/>
      <c r="CM9" s="237"/>
      <c r="CN9" s="237"/>
      <c r="CO9" s="237"/>
      <c r="CP9" s="237"/>
      <c r="CQ9" s="237"/>
      <c r="CR9" s="237"/>
      <c r="CS9" s="237"/>
      <c r="CT9" s="237"/>
      <c r="CU9" s="284"/>
      <c r="CV9" s="5"/>
      <c r="CW9" s="5"/>
      <c r="CX9" s="3160" t="s">
        <v>5337</v>
      </c>
      <c r="CY9" s="490"/>
      <c r="CZ9" s="490"/>
      <c r="DA9" s="490"/>
      <c r="DB9" s="237"/>
      <c r="DC9" s="237"/>
      <c r="DD9" s="237"/>
      <c r="DE9" s="237"/>
      <c r="DF9" s="237"/>
      <c r="DG9" s="237"/>
      <c r="DH9" s="237"/>
      <c r="DI9" s="237"/>
      <c r="DJ9" s="237"/>
      <c r="DK9" s="237"/>
      <c r="DL9" s="237"/>
      <c r="DM9" s="237"/>
      <c r="DN9" s="237"/>
      <c r="DO9" s="237"/>
      <c r="DP9" s="237"/>
      <c r="DQ9" s="237"/>
      <c r="DR9" s="237"/>
      <c r="DS9" s="237"/>
      <c r="DT9" s="237"/>
      <c r="DU9" s="237"/>
      <c r="DV9" s="237"/>
      <c r="DW9" s="237"/>
      <c r="DX9" s="237"/>
      <c r="DY9" s="237"/>
      <c r="DZ9" s="237"/>
      <c r="EA9" s="284"/>
      <c r="EB9" s="284"/>
      <c r="EC9" s="284"/>
      <c r="ED9" s="284"/>
      <c r="EE9" s="284"/>
      <c r="EF9" s="284"/>
      <c r="EG9" s="284"/>
      <c r="EH9" s="284"/>
      <c r="EI9" s="284"/>
      <c r="EJ9" s="284"/>
      <c r="EK9" s="284"/>
      <c r="EL9" s="284"/>
      <c r="EM9" s="284"/>
      <c r="EN9" s="284"/>
      <c r="EO9" s="284"/>
      <c r="EP9" s="284"/>
      <c r="EQ9" s="284"/>
      <c r="ER9" s="284"/>
      <c r="ES9" s="284"/>
      <c r="ET9" s="284"/>
      <c r="EU9" s="284"/>
      <c r="EV9" s="284"/>
      <c r="EW9" s="284"/>
      <c r="EX9" s="284"/>
      <c r="EY9" s="284"/>
      <c r="EZ9" s="284"/>
      <c r="FA9" s="284"/>
      <c r="FB9" s="284"/>
      <c r="FC9" s="284"/>
      <c r="FD9" s="284"/>
      <c r="FE9" s="284"/>
      <c r="FF9" s="284"/>
      <c r="FG9" s="284"/>
      <c r="FH9" s="284"/>
      <c r="FI9" s="284"/>
      <c r="FJ9" s="284"/>
      <c r="FK9" s="284"/>
    </row>
    <row r="10" spans="1:167" ht="18">
      <c r="A10" s="1264"/>
      <c r="B10" s="1119" t="s">
        <v>5338</v>
      </c>
      <c r="C10" s="479">
        <v>0</v>
      </c>
      <c r="E10" s="3159" t="s">
        <v>4692</v>
      </c>
      <c r="F10" s="237"/>
      <c r="G10" s="237"/>
      <c r="H10" s="237"/>
      <c r="I10" s="237"/>
      <c r="J10" s="237"/>
      <c r="K10" s="237"/>
      <c r="L10" s="237"/>
      <c r="M10" s="237"/>
      <c r="N10" s="237"/>
      <c r="O10" s="237"/>
      <c r="S10" s="3159" t="s">
        <v>4692</v>
      </c>
      <c r="T10" s="237"/>
      <c r="U10" s="237"/>
      <c r="V10" s="237"/>
      <c r="W10" s="237"/>
      <c r="X10" s="237"/>
      <c r="Y10" s="237"/>
      <c r="Z10" s="237"/>
      <c r="AA10" s="237"/>
      <c r="AB10" s="237"/>
      <c r="AC10" s="237"/>
      <c r="AD10" s="237"/>
      <c r="AE10" s="237"/>
      <c r="AF10" s="237"/>
      <c r="AG10" s="237"/>
      <c r="AH10" s="237"/>
      <c r="AI10" s="237"/>
      <c r="AJ10" s="237"/>
      <c r="AK10" s="237"/>
      <c r="AL10" s="237"/>
      <c r="AM10" s="237"/>
      <c r="AN10" s="237"/>
      <c r="AO10" s="237"/>
      <c r="AP10" s="237"/>
      <c r="AQ10" s="237"/>
      <c r="AR10" s="237"/>
      <c r="AS10" s="237"/>
      <c r="AT10" s="237"/>
      <c r="AU10" s="237"/>
      <c r="AV10" s="237"/>
      <c r="AW10" s="237"/>
      <c r="AX10" s="284"/>
      <c r="AY10" s="5"/>
      <c r="AZ10" s="3159" t="s">
        <v>4692</v>
      </c>
      <c r="BA10" s="237"/>
      <c r="BB10" s="237"/>
      <c r="BC10" s="237"/>
      <c r="BD10" s="237"/>
      <c r="BE10" s="237"/>
      <c r="BF10" s="237"/>
      <c r="BG10" s="237"/>
      <c r="BH10" s="237"/>
      <c r="BI10" s="237"/>
      <c r="BJ10" s="237"/>
      <c r="BK10" s="237"/>
      <c r="BL10" s="237"/>
      <c r="BM10" s="237"/>
      <c r="BN10" s="237"/>
      <c r="BO10" s="237"/>
      <c r="BP10" s="237"/>
      <c r="BQ10" s="237"/>
      <c r="BR10" s="237"/>
      <c r="BS10" s="237"/>
      <c r="BT10" s="237"/>
      <c r="BU10" s="237"/>
      <c r="BV10" s="237"/>
      <c r="BW10" s="237"/>
      <c r="BX10" s="237"/>
      <c r="BY10" s="237"/>
      <c r="BZ10" s="237"/>
      <c r="CA10" s="237"/>
      <c r="CB10" s="237"/>
      <c r="CC10" s="237"/>
      <c r="CD10" s="284"/>
      <c r="CE10" s="5"/>
      <c r="CF10" s="3159" t="s">
        <v>4692</v>
      </c>
      <c r="CG10" s="237"/>
      <c r="CH10" s="237"/>
      <c r="CI10" s="237"/>
      <c r="CJ10" s="237"/>
      <c r="CK10" s="237"/>
      <c r="CL10" s="237"/>
      <c r="CM10" s="237"/>
      <c r="CN10" s="237"/>
      <c r="CO10" s="237"/>
      <c r="CP10" s="237"/>
      <c r="CQ10" s="237"/>
      <c r="CR10" s="237"/>
      <c r="CS10" s="237"/>
      <c r="CT10" s="237"/>
      <c r="CU10" s="284"/>
      <c r="CV10" s="5"/>
      <c r="CW10" s="5"/>
      <c r="CX10" s="3159" t="s">
        <v>4692</v>
      </c>
      <c r="CY10" s="237"/>
      <c r="CZ10" s="237"/>
      <c r="DA10" s="237"/>
      <c r="DB10" s="237"/>
      <c r="DC10" s="237"/>
      <c r="DD10" s="237"/>
      <c r="DE10" s="237"/>
      <c r="DF10" s="237"/>
      <c r="DG10" s="237"/>
      <c r="DH10" s="237"/>
      <c r="DI10" s="237"/>
      <c r="DJ10" s="237"/>
      <c r="DK10" s="237"/>
      <c r="DL10" s="237"/>
      <c r="DM10" s="237"/>
      <c r="DN10" s="237"/>
      <c r="DO10" s="237"/>
      <c r="DP10" s="237"/>
      <c r="DQ10" s="237"/>
      <c r="DR10" s="237"/>
      <c r="DS10" s="237"/>
      <c r="DT10" s="237"/>
      <c r="DU10" s="237"/>
      <c r="DV10" s="237"/>
      <c r="DW10" s="237"/>
      <c r="DX10" s="237"/>
      <c r="DY10" s="237"/>
      <c r="DZ10" s="237"/>
      <c r="EA10" s="284"/>
      <c r="EB10" s="284"/>
      <c r="EC10" s="284"/>
      <c r="ED10" s="284"/>
      <c r="EE10" s="284"/>
      <c r="EF10" s="284"/>
      <c r="EG10" s="284"/>
      <c r="EH10" s="284"/>
      <c r="EI10" s="284"/>
      <c r="EJ10" s="284"/>
      <c r="EK10" s="284"/>
      <c r="EL10" s="284"/>
      <c r="EM10" s="284"/>
      <c r="EN10" s="284"/>
      <c r="EO10" s="284"/>
      <c r="EP10" s="284"/>
      <c r="EQ10" s="284"/>
      <c r="ER10" s="284"/>
      <c r="ES10" s="284"/>
      <c r="ET10" s="284"/>
      <c r="EU10" s="284"/>
      <c r="EV10" s="284"/>
      <c r="EW10" s="284"/>
      <c r="EX10" s="284"/>
      <c r="EY10" s="284"/>
      <c r="EZ10" s="284"/>
      <c r="FA10" s="284"/>
      <c r="FB10" s="284"/>
      <c r="FC10" s="284"/>
      <c r="FD10" s="284"/>
      <c r="FE10" s="284"/>
      <c r="FF10" s="284"/>
      <c r="FG10" s="284"/>
      <c r="FH10" s="284"/>
      <c r="FI10" s="284"/>
      <c r="FJ10" s="284"/>
      <c r="FK10" s="284"/>
    </row>
    <row r="11" spans="1:167" ht="15.6" customHeight="1">
      <c r="A11" s="1838"/>
      <c r="B11" s="1119" t="s">
        <v>5339</v>
      </c>
      <c r="C11" s="1120">
        <v>0</v>
      </c>
      <c r="H11" s="205"/>
      <c r="I11" s="3161">
        <v>1</v>
      </c>
      <c r="J11" s="1746">
        <v>2</v>
      </c>
      <c r="K11" s="1746">
        <v>3</v>
      </c>
      <c r="L11" s="205">
        <v>4</v>
      </c>
      <c r="M11" s="205">
        <v>5</v>
      </c>
      <c r="N11" s="205">
        <v>6</v>
      </c>
      <c r="O11" s="205"/>
      <c r="Y11" s="2897" t="s">
        <v>5340</v>
      </c>
      <c r="Z11" s="2897" t="s">
        <v>5341</v>
      </c>
      <c r="AA11" s="2897" t="s">
        <v>5342</v>
      </c>
      <c r="AB11" s="2897" t="s">
        <v>5343</v>
      </c>
      <c r="AC11" s="2897" t="s">
        <v>5344</v>
      </c>
      <c r="AD11" s="2897" t="s">
        <v>5345</v>
      </c>
      <c r="AE11" s="2897" t="s">
        <v>5346</v>
      </c>
      <c r="AF11" s="2897" t="s">
        <v>5347</v>
      </c>
      <c r="AG11" s="2897" t="s">
        <v>5348</v>
      </c>
      <c r="AH11" s="2897" t="s">
        <v>5349</v>
      </c>
      <c r="AI11" s="2897" t="s">
        <v>5350</v>
      </c>
      <c r="AJ11" s="2897" t="s">
        <v>5351</v>
      </c>
      <c r="AK11" s="2897" t="s">
        <v>5352</v>
      </c>
      <c r="AL11" s="2897" t="s">
        <v>5353</v>
      </c>
      <c r="AM11" s="2897" t="s">
        <v>5354</v>
      </c>
      <c r="AN11" s="2897" t="s">
        <v>5355</v>
      </c>
      <c r="AO11" s="2897" t="s">
        <v>5356</v>
      </c>
      <c r="AP11" s="2897" t="s">
        <v>5357</v>
      </c>
      <c r="AQ11" s="2897" t="s">
        <v>5358</v>
      </c>
      <c r="AR11" s="2897" t="s">
        <v>5359</v>
      </c>
      <c r="AS11" s="2897" t="s">
        <v>5360</v>
      </c>
      <c r="AT11" s="2897" t="s">
        <v>5361</v>
      </c>
      <c r="AU11" s="2897" t="s">
        <v>5362</v>
      </c>
      <c r="AV11" s="2897" t="s">
        <v>5363</v>
      </c>
      <c r="AX11" s="284"/>
      <c r="AY11" s="5"/>
      <c r="AZ11" s="284"/>
      <c r="BA11" s="284"/>
      <c r="BB11" s="284"/>
      <c r="BC11" s="284"/>
      <c r="BD11" s="284"/>
      <c r="BE11" s="284"/>
      <c r="BF11" s="284"/>
      <c r="BG11" s="284"/>
      <c r="BH11" s="284"/>
      <c r="BI11" s="284"/>
      <c r="BJ11" s="284"/>
      <c r="BK11" s="284"/>
      <c r="BL11" s="284"/>
      <c r="BM11" s="284"/>
      <c r="BN11" s="284"/>
      <c r="BO11" s="284"/>
      <c r="BP11" s="284"/>
      <c r="BQ11" s="284"/>
      <c r="BR11" s="284"/>
      <c r="BS11" s="284"/>
      <c r="BT11" s="284"/>
      <c r="BU11" s="284"/>
      <c r="BV11" s="284"/>
      <c r="BW11" s="284"/>
      <c r="BX11" s="284"/>
      <c r="BY11" s="284"/>
      <c r="BZ11" s="284"/>
      <c r="CA11" s="284"/>
      <c r="CB11" s="284"/>
      <c r="CC11" s="284"/>
      <c r="CD11" s="284"/>
      <c r="CE11" s="5"/>
      <c r="CF11" s="284"/>
      <c r="CG11" s="284"/>
      <c r="CH11" s="1139"/>
      <c r="CI11" s="237"/>
      <c r="CJ11" s="284"/>
      <c r="CK11" s="284"/>
      <c r="CL11" s="284"/>
      <c r="CM11" s="284"/>
      <c r="CN11" s="284"/>
      <c r="CO11" s="284"/>
      <c r="CP11" s="284"/>
      <c r="CQ11" s="284"/>
      <c r="CR11" s="284"/>
      <c r="CS11" s="284"/>
      <c r="CT11" s="284"/>
      <c r="CU11" s="284"/>
      <c r="CV11" s="5"/>
      <c r="CW11" s="5"/>
      <c r="CX11" s="284"/>
      <c r="CY11" s="284"/>
      <c r="CZ11" s="284"/>
      <c r="DA11" s="284"/>
      <c r="DB11" s="284"/>
      <c r="DC11" s="284"/>
      <c r="DD11" s="284"/>
      <c r="DE11" s="284"/>
      <c r="DF11" s="284"/>
      <c r="DG11" s="284"/>
      <c r="DH11" s="284"/>
      <c r="DI11" s="284"/>
      <c r="DJ11" s="284"/>
      <c r="DK11" s="284"/>
      <c r="DL11" s="284"/>
      <c r="DM11" s="284"/>
      <c r="DN11" s="284"/>
      <c r="DO11" s="284"/>
      <c r="DP11" s="284"/>
      <c r="DQ11" s="284"/>
      <c r="DR11" s="284"/>
      <c r="DS11" s="284"/>
      <c r="DT11" s="284"/>
      <c r="DU11" s="284"/>
      <c r="DV11" s="284"/>
      <c r="DW11" s="284"/>
      <c r="DX11" s="284"/>
      <c r="DY11" s="284"/>
      <c r="DZ11" s="284"/>
      <c r="EA11" s="284"/>
      <c r="EB11" s="284"/>
      <c r="EC11" s="284"/>
      <c r="ED11" s="284"/>
      <c r="EE11" s="284"/>
      <c r="EF11" s="284"/>
      <c r="EG11" s="284"/>
      <c r="EH11" s="284"/>
      <c r="EI11" s="284"/>
      <c r="EJ11" s="284"/>
      <c r="EK11" s="284"/>
      <c r="EL11" s="284"/>
      <c r="EM11" s="284"/>
      <c r="EN11" s="284"/>
      <c r="EO11" s="284"/>
      <c r="EP11" s="284"/>
      <c r="EQ11" s="284"/>
      <c r="ER11" s="284"/>
      <c r="ES11" s="284"/>
      <c r="ET11" s="284"/>
      <c r="EU11" s="284"/>
      <c r="EV11" s="284"/>
      <c r="EW11" s="284"/>
      <c r="EX11" s="284"/>
      <c r="EY11" s="284"/>
      <c r="EZ11" s="284"/>
      <c r="FA11" s="284"/>
      <c r="FB11" s="284"/>
      <c r="FC11" s="284"/>
      <c r="FD11" s="284"/>
      <c r="FE11" s="284"/>
      <c r="FF11" s="284"/>
      <c r="FG11" s="284"/>
      <c r="FH11" s="284"/>
      <c r="FI11" s="284"/>
      <c r="FJ11" s="284"/>
      <c r="FK11" s="284"/>
    </row>
    <row r="12" spans="1:167" ht="15.6" customHeight="1">
      <c r="A12" s="1838"/>
      <c r="B12" s="1119" t="s">
        <v>5364</v>
      </c>
      <c r="C12" s="1120">
        <v>0</v>
      </c>
      <c r="E12" s="3162"/>
      <c r="F12" s="524"/>
      <c r="G12" s="524"/>
      <c r="H12" s="469"/>
      <c r="I12" s="3163" t="s">
        <v>5365</v>
      </c>
      <c r="J12" s="3164" t="s">
        <v>5366</v>
      </c>
      <c r="K12" s="3165" t="s">
        <v>5367</v>
      </c>
      <c r="L12" s="3165" t="s">
        <v>5368</v>
      </c>
      <c r="M12" s="3164" t="s">
        <v>5369</v>
      </c>
      <c r="N12" s="3166" t="s">
        <v>5370</v>
      </c>
      <c r="O12" s="3167" t="s">
        <v>717</v>
      </c>
      <c r="S12" s="3162"/>
      <c r="T12" s="524"/>
      <c r="U12" s="3168"/>
      <c r="V12" s="1465"/>
      <c r="W12" s="3162"/>
      <c r="X12" s="469"/>
      <c r="Y12" s="3169" t="s">
        <v>3405</v>
      </c>
      <c r="Z12" s="3170"/>
      <c r="AA12" s="3171"/>
      <c r="AB12" s="3172" t="s">
        <v>2950</v>
      </c>
      <c r="AC12" s="3173"/>
      <c r="AD12" s="3173"/>
      <c r="AE12" s="3173"/>
      <c r="AF12" s="3174"/>
      <c r="AG12" s="3172" t="s">
        <v>2951</v>
      </c>
      <c r="AH12" s="3173"/>
      <c r="AI12" s="3175"/>
      <c r="AJ12" s="3176"/>
      <c r="AK12" s="3169" t="s">
        <v>2963</v>
      </c>
      <c r="AL12" s="3170"/>
      <c r="AM12" s="3170"/>
      <c r="AN12" s="3169" t="s">
        <v>901</v>
      </c>
      <c r="AO12" s="3170"/>
      <c r="AP12" s="3170"/>
      <c r="AQ12" s="3170"/>
      <c r="AR12" s="3170"/>
      <c r="AS12" s="3177"/>
      <c r="AT12" s="3177"/>
      <c r="AU12" s="3177"/>
      <c r="AV12" s="3178"/>
      <c r="AW12" s="3179"/>
      <c r="AX12" s="284"/>
      <c r="AY12" s="5"/>
      <c r="AZ12" s="3162"/>
      <c r="BA12" s="524"/>
      <c r="BB12" s="3168"/>
      <c r="BC12" s="1785"/>
      <c r="BD12" s="3180" t="s">
        <v>3405</v>
      </c>
      <c r="BE12" s="3181"/>
      <c r="BF12" s="3182"/>
      <c r="BG12" s="3183" t="s">
        <v>2950</v>
      </c>
      <c r="BH12" s="3184"/>
      <c r="BI12" s="3184"/>
      <c r="BJ12" s="3184"/>
      <c r="BK12" s="3185"/>
      <c r="BL12" s="3183" t="s">
        <v>2951</v>
      </c>
      <c r="BM12" s="3184"/>
      <c r="BN12" s="3186"/>
      <c r="BO12" s="3187"/>
      <c r="BP12" s="3180" t="s">
        <v>2963</v>
      </c>
      <c r="BQ12" s="3181"/>
      <c r="BR12" s="3181"/>
      <c r="BS12" s="3180" t="s">
        <v>901</v>
      </c>
      <c r="BT12" s="3181"/>
      <c r="BU12" s="3181"/>
      <c r="BV12" s="3181"/>
      <c r="BW12" s="3181"/>
      <c r="BX12" s="3188"/>
      <c r="BY12" s="3188"/>
      <c r="BZ12" s="3188"/>
      <c r="CA12" s="3188"/>
      <c r="CB12" s="3189"/>
      <c r="CC12" s="3189"/>
      <c r="CD12" s="284"/>
      <c r="CE12" s="5"/>
      <c r="CF12" s="3162"/>
      <c r="CG12" s="524"/>
      <c r="CH12" s="524"/>
      <c r="CI12" s="469"/>
      <c r="CJ12" s="3188"/>
      <c r="CK12" s="3188"/>
      <c r="CL12" s="3188"/>
      <c r="CM12" s="2638"/>
      <c r="CN12" s="3189"/>
      <c r="CO12" s="2638"/>
      <c r="CP12" s="3188"/>
      <c r="CQ12" s="3188"/>
      <c r="CR12" s="3188"/>
      <c r="CS12" s="3188"/>
      <c r="CT12" s="3190"/>
      <c r="CU12" s="284"/>
      <c r="CV12" s="5"/>
      <c r="CW12" s="5"/>
      <c r="CX12" s="3162"/>
      <c r="CY12" s="524"/>
      <c r="CZ12" s="3168"/>
      <c r="DA12" s="1785"/>
      <c r="DB12" s="3180" t="s">
        <v>3405</v>
      </c>
      <c r="DC12" s="3181"/>
      <c r="DD12" s="3182"/>
      <c r="DE12" s="3183" t="s">
        <v>2950</v>
      </c>
      <c r="DF12" s="3184"/>
      <c r="DG12" s="3184"/>
      <c r="DH12" s="3184"/>
      <c r="DI12" s="3185"/>
      <c r="DJ12" s="3183" t="s">
        <v>2951</v>
      </c>
      <c r="DK12" s="3184"/>
      <c r="DL12" s="3186"/>
      <c r="DM12" s="3187"/>
      <c r="DN12" s="3180" t="s">
        <v>2963</v>
      </c>
      <c r="DO12" s="3181"/>
      <c r="DP12" s="3181"/>
      <c r="DQ12" s="3180" t="s">
        <v>901</v>
      </c>
      <c r="DR12" s="3181"/>
      <c r="DS12" s="3181"/>
      <c r="DT12" s="3181"/>
      <c r="DU12" s="3181"/>
      <c r="DV12" s="3188"/>
      <c r="DW12" s="3188"/>
      <c r="DX12" s="3188"/>
      <c r="DY12" s="3188"/>
      <c r="DZ12" s="3189"/>
      <c r="EA12" s="284"/>
      <c r="EB12" s="284"/>
      <c r="EC12" s="284"/>
      <c r="ED12" s="284"/>
      <c r="EE12" s="284"/>
      <c r="EF12" s="284"/>
      <c r="EG12" s="284"/>
      <c r="EH12" s="284"/>
      <c r="EI12" s="284"/>
      <c r="EJ12" s="284"/>
      <c r="EK12" s="284"/>
      <c r="EL12" s="284"/>
      <c r="EM12" s="284"/>
      <c r="EN12" s="284"/>
      <c r="EO12" s="284"/>
      <c r="EP12" s="284"/>
      <c r="EQ12" s="284"/>
      <c r="ER12" s="284"/>
      <c r="ES12" s="284"/>
      <c r="ET12" s="284"/>
      <c r="EU12" s="284"/>
      <c r="EV12" s="284"/>
      <c r="EW12" s="284"/>
      <c r="EX12" s="284"/>
      <c r="EY12" s="284"/>
      <c r="EZ12" s="284"/>
      <c r="FA12" s="284"/>
      <c r="FB12" s="284"/>
      <c r="FC12" s="284"/>
      <c r="FD12" s="284"/>
      <c r="FE12" s="284"/>
      <c r="FF12" s="284"/>
      <c r="FG12" s="284"/>
      <c r="FH12" s="284"/>
      <c r="FI12" s="284"/>
      <c r="FJ12" s="284"/>
      <c r="FK12" s="284"/>
    </row>
    <row r="13" spans="1:167" ht="15.6" customHeight="1">
      <c r="A13" s="1838"/>
      <c r="B13" s="1119"/>
      <c r="C13" s="1120"/>
      <c r="E13" s="3191"/>
      <c r="F13" s="511"/>
      <c r="G13" s="511"/>
      <c r="H13" s="1343"/>
      <c r="I13" s="3192" t="s">
        <v>5371</v>
      </c>
      <c r="J13" s="3193" t="s">
        <v>5372</v>
      </c>
      <c r="K13" s="3193"/>
      <c r="L13" s="3193"/>
      <c r="M13" s="3193"/>
      <c r="N13" s="3193" t="s">
        <v>5373</v>
      </c>
      <c r="O13" s="3192" t="s">
        <v>5374</v>
      </c>
      <c r="S13" s="3191"/>
      <c r="T13" s="511"/>
      <c r="U13" s="511"/>
      <c r="V13" s="511"/>
      <c r="W13" s="3194" t="s">
        <v>5375</v>
      </c>
      <c r="X13" s="1343"/>
      <c r="Y13" s="3027"/>
      <c r="Z13" s="3027"/>
      <c r="AA13" s="2906"/>
      <c r="AB13" s="3195" t="s">
        <v>1766</v>
      </c>
      <c r="AC13" s="3196"/>
      <c r="AD13" s="3197" t="s">
        <v>572</v>
      </c>
      <c r="AE13" s="3196"/>
      <c r="AF13" s="3198" t="s">
        <v>637</v>
      </c>
      <c r="AG13" s="3199" t="s">
        <v>5115</v>
      </c>
      <c r="AH13" s="3200"/>
      <c r="AI13" s="3200"/>
      <c r="AJ13" s="3027"/>
      <c r="AK13" s="3027"/>
      <c r="AL13" s="3027"/>
      <c r="AM13" s="3027"/>
      <c r="AN13" s="3027"/>
      <c r="AO13" s="2906"/>
      <c r="AP13" s="2617"/>
      <c r="AQ13" s="2617"/>
      <c r="AR13" s="2618"/>
      <c r="AS13" s="3201" t="s">
        <v>2952</v>
      </c>
      <c r="AT13" s="3202" t="s">
        <v>5191</v>
      </c>
      <c r="AU13" s="3202" t="s">
        <v>5376</v>
      </c>
      <c r="AV13" s="3203" t="s">
        <v>5377</v>
      </c>
      <c r="AW13" s="3204" t="s">
        <v>5378</v>
      </c>
      <c r="AX13" s="284"/>
      <c r="AY13" s="5"/>
      <c r="AZ13" s="3191"/>
      <c r="BA13" s="511"/>
      <c r="BB13" s="511"/>
      <c r="BC13" s="1343"/>
      <c r="BD13" s="3162"/>
      <c r="BE13" s="3162"/>
      <c r="BF13" s="2188"/>
      <c r="BG13" s="3205" t="s">
        <v>1766</v>
      </c>
      <c r="BH13" s="3206"/>
      <c r="BI13" s="3207" t="s">
        <v>572</v>
      </c>
      <c r="BJ13" s="3206"/>
      <c r="BK13" s="3208" t="s">
        <v>637</v>
      </c>
      <c r="BL13" s="3209" t="s">
        <v>5115</v>
      </c>
      <c r="BM13" s="3210"/>
      <c r="BN13" s="3210"/>
      <c r="BO13" s="3162"/>
      <c r="BP13" s="3162"/>
      <c r="BQ13" s="3162"/>
      <c r="BR13" s="3162"/>
      <c r="BS13" s="3162"/>
      <c r="BT13" s="2188"/>
      <c r="BU13" s="469"/>
      <c r="BV13" s="469"/>
      <c r="BW13" s="524"/>
      <c r="BX13" s="3211" t="s">
        <v>2952</v>
      </c>
      <c r="BY13" s="3212" t="s">
        <v>5191</v>
      </c>
      <c r="BZ13" s="3212" t="s">
        <v>5376</v>
      </c>
      <c r="CA13" s="3212" t="s">
        <v>5377</v>
      </c>
      <c r="CB13" s="3192" t="s">
        <v>5379</v>
      </c>
      <c r="CC13" s="3192" t="s">
        <v>5380</v>
      </c>
      <c r="CD13" s="284"/>
      <c r="CE13" s="5"/>
      <c r="CF13" s="3191"/>
      <c r="CG13" s="511"/>
      <c r="CH13" s="511"/>
      <c r="CI13" s="1343"/>
      <c r="CJ13" s="3212" t="s">
        <v>5381</v>
      </c>
      <c r="CK13" s="3212" t="s">
        <v>5382</v>
      </c>
      <c r="CL13" s="3213" t="s">
        <v>2951</v>
      </c>
      <c r="CM13" s="3214"/>
      <c r="CN13" s="3192" t="s">
        <v>1422</v>
      </c>
      <c r="CO13" s="3215"/>
      <c r="CP13" s="3212"/>
      <c r="CQ13" s="3212" t="s">
        <v>5191</v>
      </c>
      <c r="CR13" s="3212" t="s">
        <v>5376</v>
      </c>
      <c r="CS13" s="3212" t="s">
        <v>5377</v>
      </c>
      <c r="CT13" s="3193" t="s">
        <v>5379</v>
      </c>
      <c r="CU13" s="284"/>
      <c r="CV13" s="5"/>
      <c r="CW13" s="5"/>
      <c r="CX13" s="3191"/>
      <c r="CY13" s="511"/>
      <c r="CZ13" s="511"/>
      <c r="DA13" s="1343"/>
      <c r="DB13" s="3162"/>
      <c r="DC13" s="3162"/>
      <c r="DD13" s="2188"/>
      <c r="DE13" s="3205" t="s">
        <v>1766</v>
      </c>
      <c r="DF13" s="3206"/>
      <c r="DG13" s="3207" t="s">
        <v>572</v>
      </c>
      <c r="DH13" s="3206"/>
      <c r="DI13" s="3208" t="s">
        <v>637</v>
      </c>
      <c r="DJ13" s="3209" t="s">
        <v>5115</v>
      </c>
      <c r="DK13" s="3210"/>
      <c r="DL13" s="3210"/>
      <c r="DM13" s="3162"/>
      <c r="DN13" s="3162"/>
      <c r="DO13" s="3162"/>
      <c r="DP13" s="3162"/>
      <c r="DQ13" s="3162"/>
      <c r="DR13" s="2188"/>
      <c r="DS13" s="469"/>
      <c r="DT13" s="469"/>
      <c r="DU13" s="524"/>
      <c r="DV13" s="3211" t="s">
        <v>2952</v>
      </c>
      <c r="DW13" s="3212" t="s">
        <v>5191</v>
      </c>
      <c r="DX13" s="3212" t="s">
        <v>5376</v>
      </c>
      <c r="DY13" s="3212" t="s">
        <v>5377</v>
      </c>
      <c r="DZ13" s="3192" t="s">
        <v>5379</v>
      </c>
      <c r="EA13" s="284"/>
      <c r="EB13" s="284"/>
      <c r="EC13" s="284"/>
      <c r="ED13" s="284"/>
      <c r="EE13" s="284"/>
      <c r="EF13" s="284"/>
      <c r="EG13" s="284"/>
      <c r="EH13" s="284"/>
      <c r="EI13" s="284"/>
      <c r="EJ13" s="284"/>
      <c r="EK13" s="284"/>
      <c r="EL13" s="284"/>
      <c r="EM13" s="284"/>
      <c r="EN13" s="284"/>
      <c r="EO13" s="284"/>
      <c r="EP13" s="284"/>
      <c r="EQ13" s="284"/>
      <c r="ER13" s="284"/>
      <c r="ES13" s="284"/>
      <c r="ET13" s="284"/>
      <c r="EU13" s="284"/>
      <c r="EV13" s="284"/>
      <c r="EW13" s="284"/>
      <c r="EX13" s="284"/>
      <c r="EY13" s="284"/>
      <c r="EZ13" s="284"/>
      <c r="FA13" s="284"/>
      <c r="FB13" s="284"/>
      <c r="FC13" s="284"/>
      <c r="FD13" s="284"/>
      <c r="FE13" s="284"/>
      <c r="FF13" s="284"/>
      <c r="FG13" s="284"/>
      <c r="FH13" s="284"/>
      <c r="FI13" s="284"/>
      <c r="FJ13" s="284"/>
      <c r="FK13" s="284"/>
    </row>
    <row r="14" spans="1:167" ht="15.6" customHeight="1">
      <c r="A14" s="1838"/>
      <c r="B14" s="1121"/>
      <c r="C14" s="1122"/>
      <c r="E14" s="3191"/>
      <c r="F14" s="511"/>
      <c r="G14" s="511"/>
      <c r="H14" s="1343"/>
      <c r="I14" s="3216" t="s">
        <v>5383</v>
      </c>
      <c r="J14" s="3217"/>
      <c r="K14" s="3217"/>
      <c r="L14" s="3217"/>
      <c r="M14" s="3217"/>
      <c r="N14" s="3217" t="s">
        <v>5384</v>
      </c>
      <c r="O14" s="3216" t="s">
        <v>5385</v>
      </c>
      <c r="S14" s="3191"/>
      <c r="T14" s="511"/>
      <c r="U14" s="511"/>
      <c r="V14" s="511"/>
      <c r="W14" s="3218" t="s">
        <v>1208</v>
      </c>
      <c r="X14" s="3219" t="s">
        <v>5386</v>
      </c>
      <c r="Y14" s="3199" t="s">
        <v>1766</v>
      </c>
      <c r="Z14" s="3199" t="s">
        <v>572</v>
      </c>
      <c r="AA14" s="3220" t="s">
        <v>5112</v>
      </c>
      <c r="AB14" s="3129" t="s">
        <v>1766</v>
      </c>
      <c r="AC14" s="3221" t="s">
        <v>1766</v>
      </c>
      <c r="AD14" s="3221" t="s">
        <v>572</v>
      </c>
      <c r="AE14" s="3221" t="s">
        <v>572</v>
      </c>
      <c r="AF14" s="3222" t="s">
        <v>5387</v>
      </c>
      <c r="AG14" s="3223" t="s">
        <v>5104</v>
      </c>
      <c r="AH14" s="3223" t="s">
        <v>5388</v>
      </c>
      <c r="AI14" s="3223" t="s">
        <v>5389</v>
      </c>
      <c r="AJ14" s="3199" t="s">
        <v>1155</v>
      </c>
      <c r="AK14" s="3199" t="s">
        <v>1766</v>
      </c>
      <c r="AL14" s="3199" t="s">
        <v>572</v>
      </c>
      <c r="AM14" s="3224" t="s">
        <v>637</v>
      </c>
      <c r="AN14" s="3199" t="s">
        <v>5087</v>
      </c>
      <c r="AO14" s="3225" t="s">
        <v>5117</v>
      </c>
      <c r="AP14" s="3226" t="s">
        <v>5089</v>
      </c>
      <c r="AQ14" s="3226" t="s">
        <v>5090</v>
      </c>
      <c r="AR14" s="3200" t="s">
        <v>5091</v>
      </c>
      <c r="AS14" s="3227"/>
      <c r="AT14" s="3201" t="s">
        <v>5390</v>
      </c>
      <c r="AU14" s="3201" t="s">
        <v>5391</v>
      </c>
      <c r="AV14" s="3228" t="s">
        <v>5392</v>
      </c>
      <c r="AW14" s="3229" t="s">
        <v>37</v>
      </c>
      <c r="AX14" s="284"/>
      <c r="AY14" s="5"/>
      <c r="AZ14" s="3191"/>
      <c r="BA14" s="511"/>
      <c r="BB14" s="511"/>
      <c r="BC14" s="1343"/>
      <c r="BD14" s="3209" t="s">
        <v>1766</v>
      </c>
      <c r="BE14" s="3209" t="s">
        <v>572</v>
      </c>
      <c r="BF14" s="3230" t="s">
        <v>5112</v>
      </c>
      <c r="BG14" s="3231" t="s">
        <v>1766</v>
      </c>
      <c r="BH14" s="3232" t="s">
        <v>1766</v>
      </c>
      <c r="BI14" s="3232" t="s">
        <v>572</v>
      </c>
      <c r="BJ14" s="3232" t="s">
        <v>572</v>
      </c>
      <c r="BK14" s="1171" t="s">
        <v>5387</v>
      </c>
      <c r="BL14" s="3233" t="s">
        <v>5104</v>
      </c>
      <c r="BM14" s="3233" t="s">
        <v>5388</v>
      </c>
      <c r="BN14" s="3233" t="s">
        <v>5389</v>
      </c>
      <c r="BO14" s="3209" t="s">
        <v>1155</v>
      </c>
      <c r="BP14" s="3209" t="s">
        <v>1766</v>
      </c>
      <c r="BQ14" s="3209" t="s">
        <v>572</v>
      </c>
      <c r="BR14" s="3234" t="s">
        <v>637</v>
      </c>
      <c r="BS14" s="3209" t="s">
        <v>5087</v>
      </c>
      <c r="BT14" s="3235" t="s">
        <v>5117</v>
      </c>
      <c r="BU14" s="3236" t="s">
        <v>5089</v>
      </c>
      <c r="BV14" s="3236" t="s">
        <v>5090</v>
      </c>
      <c r="BW14" s="3210" t="s">
        <v>5091</v>
      </c>
      <c r="BX14" s="1634"/>
      <c r="BY14" s="3211" t="s">
        <v>5390</v>
      </c>
      <c r="BZ14" s="3211" t="s">
        <v>5391</v>
      </c>
      <c r="CA14" s="3211" t="s">
        <v>5392</v>
      </c>
      <c r="CB14" s="3237" t="s">
        <v>5385</v>
      </c>
      <c r="CC14" s="3237" t="s">
        <v>5393</v>
      </c>
      <c r="CD14" s="284"/>
      <c r="CE14" s="5"/>
      <c r="CF14" s="3191"/>
      <c r="CG14" s="511"/>
      <c r="CH14" s="511"/>
      <c r="CI14" s="1343"/>
      <c r="CJ14" s="3211" t="s">
        <v>635</v>
      </c>
      <c r="CK14" s="3211" t="s">
        <v>5394</v>
      </c>
      <c r="CL14" s="3238" t="s">
        <v>5395</v>
      </c>
      <c r="CM14" s="3239" t="s">
        <v>1155</v>
      </c>
      <c r="CN14" s="3237" t="s">
        <v>5396</v>
      </c>
      <c r="CO14" s="3240" t="s">
        <v>901</v>
      </c>
      <c r="CP14" s="3211" t="s">
        <v>2952</v>
      </c>
      <c r="CQ14" s="3211" t="s">
        <v>5390</v>
      </c>
      <c r="CR14" s="3211" t="s">
        <v>5391</v>
      </c>
      <c r="CS14" s="3211" t="s">
        <v>5392</v>
      </c>
      <c r="CT14" s="3241" t="s">
        <v>5385</v>
      </c>
      <c r="CU14" s="284"/>
      <c r="CV14" s="5"/>
      <c r="CW14" s="5"/>
      <c r="CX14" s="3191"/>
      <c r="CY14" s="511"/>
      <c r="CZ14" s="511"/>
      <c r="DA14" s="1343"/>
      <c r="DB14" s="3209" t="s">
        <v>1766</v>
      </c>
      <c r="DC14" s="3209" t="s">
        <v>572</v>
      </c>
      <c r="DD14" s="3230" t="s">
        <v>5112</v>
      </c>
      <c r="DE14" s="3231" t="s">
        <v>1766</v>
      </c>
      <c r="DF14" s="3232" t="s">
        <v>1766</v>
      </c>
      <c r="DG14" s="3232" t="s">
        <v>572</v>
      </c>
      <c r="DH14" s="3232" t="s">
        <v>572</v>
      </c>
      <c r="DI14" s="1171" t="s">
        <v>5387</v>
      </c>
      <c r="DJ14" s="3233" t="s">
        <v>5104</v>
      </c>
      <c r="DK14" s="3233" t="s">
        <v>5388</v>
      </c>
      <c r="DL14" s="3233" t="s">
        <v>5389</v>
      </c>
      <c r="DM14" s="3209" t="s">
        <v>1155</v>
      </c>
      <c r="DN14" s="3209" t="s">
        <v>1766</v>
      </c>
      <c r="DO14" s="3209" t="s">
        <v>572</v>
      </c>
      <c r="DP14" s="3234" t="s">
        <v>637</v>
      </c>
      <c r="DQ14" s="3209" t="s">
        <v>5087</v>
      </c>
      <c r="DR14" s="3235" t="s">
        <v>5117</v>
      </c>
      <c r="DS14" s="3236" t="s">
        <v>5089</v>
      </c>
      <c r="DT14" s="3236" t="s">
        <v>5090</v>
      </c>
      <c r="DU14" s="3210" t="s">
        <v>5091</v>
      </c>
      <c r="DV14" s="1634"/>
      <c r="DW14" s="3211" t="s">
        <v>5390</v>
      </c>
      <c r="DX14" s="3211" t="s">
        <v>5391</v>
      </c>
      <c r="DY14" s="3211" t="s">
        <v>5392</v>
      </c>
      <c r="DZ14" s="3237" t="s">
        <v>5385</v>
      </c>
      <c r="EA14" s="284"/>
      <c r="EB14" s="284"/>
      <c r="EC14" s="284"/>
      <c r="ED14" s="284"/>
      <c r="EE14" s="284"/>
      <c r="EF14" s="284"/>
      <c r="EG14" s="284"/>
      <c r="EH14" s="284"/>
      <c r="EI14" s="284"/>
      <c r="EJ14" s="284"/>
      <c r="EK14" s="284"/>
      <c r="EL14" s="284"/>
      <c r="EM14" s="284"/>
      <c r="EN14" s="284"/>
      <c r="EO14" s="284"/>
      <c r="EP14" s="284"/>
      <c r="EQ14" s="284"/>
      <c r="ER14" s="284"/>
      <c r="ES14" s="284"/>
      <c r="ET14" s="284"/>
      <c r="EU14" s="284"/>
      <c r="EV14" s="284"/>
      <c r="EW14" s="284"/>
      <c r="EX14" s="284"/>
      <c r="EY14" s="284"/>
      <c r="EZ14" s="284"/>
      <c r="FA14" s="284"/>
      <c r="FB14" s="284"/>
      <c r="FC14" s="284"/>
      <c r="FD14" s="284"/>
      <c r="FE14" s="284"/>
      <c r="FF14" s="284"/>
      <c r="FG14" s="284"/>
      <c r="FH14" s="284"/>
      <c r="FI14" s="284"/>
      <c r="FJ14" s="284"/>
      <c r="FK14" s="284"/>
    </row>
    <row r="15" spans="1:167" ht="15.6" customHeight="1">
      <c r="A15" s="1838"/>
      <c r="B15" s="1124"/>
      <c r="C15" s="3242"/>
      <c r="E15" s="3191"/>
      <c r="F15" s="511"/>
      <c r="G15" s="511"/>
      <c r="H15" s="1343"/>
      <c r="I15" s="1346"/>
      <c r="J15" s="156"/>
      <c r="K15" s="156"/>
      <c r="L15" s="156"/>
      <c r="M15" s="156"/>
      <c r="N15" s="516"/>
      <c r="O15" s="1343"/>
      <c r="S15" s="3191"/>
      <c r="T15" s="511"/>
      <c r="U15" s="511"/>
      <c r="V15" s="511"/>
      <c r="W15" s="3218" t="s">
        <v>1209</v>
      </c>
      <c r="X15" s="3219" t="s">
        <v>5397</v>
      </c>
      <c r="Y15" s="3031"/>
      <c r="Z15" s="2851"/>
      <c r="AA15" s="3144"/>
      <c r="AB15" s="3243" t="s">
        <v>1155</v>
      </c>
      <c r="AC15" s="3244" t="s">
        <v>5398</v>
      </c>
      <c r="AD15" s="3244" t="s">
        <v>1155</v>
      </c>
      <c r="AE15" s="3244" t="s">
        <v>5398</v>
      </c>
      <c r="AF15" s="3245" t="s">
        <v>5394</v>
      </c>
      <c r="AG15" s="3246"/>
      <c r="AH15" s="3246"/>
      <c r="AI15" s="3246"/>
      <c r="AJ15" s="2851"/>
      <c r="AK15" s="2851"/>
      <c r="AL15" s="2851"/>
      <c r="AM15" s="2851"/>
      <c r="AN15" s="3031"/>
      <c r="AO15" s="3247"/>
      <c r="AP15" s="2626"/>
      <c r="AQ15" s="2626"/>
      <c r="AR15" s="2624"/>
      <c r="AS15" s="3248"/>
      <c r="AT15" s="3248"/>
      <c r="AU15" s="3248"/>
      <c r="AV15" s="3249"/>
      <c r="AW15" s="3250"/>
      <c r="AX15" s="284"/>
      <c r="AY15" s="5"/>
      <c r="AZ15" s="3191"/>
      <c r="BA15" s="511"/>
      <c r="BB15" s="511"/>
      <c r="BC15" s="1343"/>
      <c r="BD15" s="3251"/>
      <c r="BE15" s="3252"/>
      <c r="BF15" s="3253"/>
      <c r="BG15" s="3254" t="s">
        <v>1155</v>
      </c>
      <c r="BH15" s="3255" t="s">
        <v>5398</v>
      </c>
      <c r="BI15" s="3255" t="s">
        <v>1155</v>
      </c>
      <c r="BJ15" s="3255" t="s">
        <v>5398</v>
      </c>
      <c r="BK15" s="1221" t="s">
        <v>5394</v>
      </c>
      <c r="BL15" s="3256"/>
      <c r="BM15" s="3256"/>
      <c r="BN15" s="3256"/>
      <c r="BO15" s="3252"/>
      <c r="BP15" s="3252"/>
      <c r="BQ15" s="3252"/>
      <c r="BR15" s="3252"/>
      <c r="BS15" s="3251"/>
      <c r="BT15" s="1672"/>
      <c r="BU15" s="1670"/>
      <c r="BV15" s="1670"/>
      <c r="BW15" s="3257"/>
      <c r="BX15" s="3258"/>
      <c r="BY15" s="3258"/>
      <c r="BZ15" s="3258"/>
      <c r="CA15" s="3258"/>
      <c r="CB15" s="3259"/>
      <c r="CC15" s="3259"/>
      <c r="CD15" s="284"/>
      <c r="CE15" s="5"/>
      <c r="CF15" s="3191"/>
      <c r="CG15" s="511"/>
      <c r="CH15" s="511"/>
      <c r="CI15" s="1343"/>
      <c r="CJ15" s="3258"/>
      <c r="CK15" s="3258"/>
      <c r="CL15" s="3251"/>
      <c r="CM15" s="3257"/>
      <c r="CN15" s="3259"/>
      <c r="CO15" s="3260"/>
      <c r="CP15" s="3258"/>
      <c r="CQ15" s="3258"/>
      <c r="CR15" s="3258"/>
      <c r="CS15" s="3258"/>
      <c r="CT15" s="3261"/>
      <c r="CU15" s="284"/>
      <c r="CV15" s="5"/>
      <c r="CW15" s="5"/>
      <c r="CX15" s="3191"/>
      <c r="CY15" s="511"/>
      <c r="CZ15" s="511"/>
      <c r="DA15" s="1343"/>
      <c r="DB15" s="3251"/>
      <c r="DC15" s="3252"/>
      <c r="DD15" s="3253"/>
      <c r="DE15" s="3254" t="s">
        <v>1155</v>
      </c>
      <c r="DF15" s="3255" t="s">
        <v>5398</v>
      </c>
      <c r="DG15" s="3255" t="s">
        <v>1155</v>
      </c>
      <c r="DH15" s="3255" t="s">
        <v>5398</v>
      </c>
      <c r="DI15" s="1221" t="s">
        <v>5394</v>
      </c>
      <c r="DJ15" s="3256"/>
      <c r="DK15" s="3256"/>
      <c r="DL15" s="3256"/>
      <c r="DM15" s="3252"/>
      <c r="DN15" s="3252"/>
      <c r="DO15" s="3252"/>
      <c r="DP15" s="3252"/>
      <c r="DQ15" s="3251"/>
      <c r="DR15" s="1672"/>
      <c r="DS15" s="1670"/>
      <c r="DT15" s="1670"/>
      <c r="DU15" s="3257"/>
      <c r="DV15" s="3258"/>
      <c r="DW15" s="3258"/>
      <c r="DX15" s="3258"/>
      <c r="DY15" s="3258"/>
      <c r="DZ15" s="3259"/>
      <c r="EA15" s="284"/>
      <c r="EB15" s="284"/>
      <c r="EC15" s="284"/>
      <c r="ED15" s="284"/>
      <c r="EE15" s="284"/>
      <c r="EF15" s="284"/>
      <c r="EG15" s="284"/>
      <c r="EH15" s="284"/>
      <c r="EI15" s="284"/>
      <c r="EJ15" s="284"/>
      <c r="EK15" s="284"/>
      <c r="EL15" s="284"/>
      <c r="EM15" s="284"/>
      <c r="EN15" s="284"/>
      <c r="EO15" s="284"/>
      <c r="EP15" s="284"/>
      <c r="EQ15" s="284"/>
      <c r="ER15" s="284"/>
      <c r="ES15" s="284"/>
      <c r="ET15" s="284"/>
      <c r="EU15" s="284"/>
      <c r="EV15" s="284"/>
      <c r="EW15" s="284"/>
      <c r="EX15" s="284"/>
      <c r="EY15" s="284"/>
      <c r="EZ15" s="284"/>
      <c r="FA15" s="284"/>
      <c r="FB15" s="284"/>
      <c r="FC15" s="284"/>
      <c r="FD15" s="284"/>
      <c r="FE15" s="284"/>
      <c r="FF15" s="284"/>
      <c r="FG15" s="284"/>
      <c r="FH15" s="284"/>
      <c r="FI15" s="284"/>
      <c r="FJ15" s="284"/>
      <c r="FK15" s="284"/>
    </row>
    <row r="16" spans="1:167" ht="15.6" customHeight="1">
      <c r="A16" s="1838"/>
      <c r="B16" s="207"/>
      <c r="C16" s="207"/>
      <c r="E16" s="3191"/>
      <c r="F16" s="708"/>
      <c r="G16" s="724"/>
      <c r="H16" s="516"/>
      <c r="I16" s="1346"/>
      <c r="J16" s="156"/>
      <c r="K16" s="156"/>
      <c r="L16" s="156"/>
      <c r="M16" s="156"/>
      <c r="N16" s="516"/>
      <c r="O16" s="3208"/>
      <c r="S16" s="3194"/>
      <c r="T16" s="708"/>
      <c r="U16" s="724"/>
      <c r="V16" s="156"/>
      <c r="W16" s="3218" t="s">
        <v>1210</v>
      </c>
      <c r="X16" s="3219" t="s">
        <v>5399</v>
      </c>
      <c r="Y16" s="3012"/>
      <c r="Z16" s="2622"/>
      <c r="AA16" s="3222"/>
      <c r="AB16" s="3027"/>
      <c r="AC16" s="2617"/>
      <c r="AD16" s="2618"/>
      <c r="AE16" s="2617"/>
      <c r="AF16" s="2617"/>
      <c r="AG16" s="2510"/>
      <c r="AH16" s="2510"/>
      <c r="AI16" s="2510"/>
      <c r="AJ16" s="2510"/>
      <c r="AK16" s="3012"/>
      <c r="AL16" s="2510"/>
      <c r="AM16" s="2621"/>
      <c r="AN16" s="2510"/>
      <c r="AO16" s="2510"/>
      <c r="AP16" s="2510"/>
      <c r="AQ16" s="2510"/>
      <c r="AR16" s="2510"/>
      <c r="AS16" s="3012"/>
      <c r="AT16" s="3011"/>
      <c r="AU16" s="2621"/>
      <c r="AV16" s="2621"/>
      <c r="AW16" s="3262"/>
      <c r="AX16" s="284"/>
      <c r="AY16" s="5"/>
      <c r="AZ16" s="3194"/>
      <c r="BA16" s="708"/>
      <c r="BB16" s="724"/>
      <c r="BC16" s="516"/>
      <c r="BD16" s="3191"/>
      <c r="BE16" s="511"/>
      <c r="BF16" s="511"/>
      <c r="BG16" s="3191"/>
      <c r="BH16" s="1343"/>
      <c r="BI16" s="511"/>
      <c r="BJ16" s="1343"/>
      <c r="BK16" s="511"/>
      <c r="BL16" s="3191"/>
      <c r="BM16" s="511"/>
      <c r="BN16" s="511"/>
      <c r="BO16" s="1343"/>
      <c r="BP16" s="511"/>
      <c r="BQ16" s="511"/>
      <c r="BR16" s="511"/>
      <c r="BS16" s="3191"/>
      <c r="BT16" s="511"/>
      <c r="BU16" s="511"/>
      <c r="BV16" s="511"/>
      <c r="BW16" s="1343"/>
      <c r="BX16" s="511"/>
      <c r="BY16" s="1653"/>
      <c r="BZ16" s="511"/>
      <c r="CA16" s="1653"/>
      <c r="CB16" s="1343"/>
      <c r="CC16" s="1343"/>
      <c r="CD16" s="284"/>
      <c r="CE16" s="5"/>
      <c r="CF16" s="3194"/>
      <c r="CG16" s="708"/>
      <c r="CH16" s="724"/>
      <c r="CI16" s="516"/>
      <c r="CJ16" s="1653"/>
      <c r="CK16" s="1653"/>
      <c r="CL16" s="3191"/>
      <c r="CM16" s="1343"/>
      <c r="CN16" s="1653"/>
      <c r="CO16" s="1653"/>
      <c r="CP16" s="1653"/>
      <c r="CQ16" s="1653"/>
      <c r="CR16" s="1653"/>
      <c r="CS16" s="1653"/>
      <c r="CT16" s="1653"/>
      <c r="CU16" s="284"/>
      <c r="CV16" s="5"/>
      <c r="CW16" s="5"/>
      <c r="CX16" s="3194"/>
      <c r="CY16" s="708"/>
      <c r="CZ16" s="724"/>
      <c r="DA16" s="516"/>
      <c r="DB16" s="3191"/>
      <c r="DC16" s="511"/>
      <c r="DD16" s="511"/>
      <c r="DE16" s="3191"/>
      <c r="DF16" s="1343"/>
      <c r="DG16" s="511"/>
      <c r="DH16" s="1343"/>
      <c r="DI16" s="511"/>
      <c r="DJ16" s="3191"/>
      <c r="DK16" s="511"/>
      <c r="DL16" s="511"/>
      <c r="DM16" s="1343"/>
      <c r="DN16" s="511"/>
      <c r="DO16" s="511"/>
      <c r="DP16" s="511"/>
      <c r="DQ16" s="3191"/>
      <c r="DR16" s="511"/>
      <c r="DS16" s="511"/>
      <c r="DT16" s="511"/>
      <c r="DU16" s="1343"/>
      <c r="DV16" s="511"/>
      <c r="DW16" s="1653"/>
      <c r="DX16" s="1653"/>
      <c r="DY16" s="1653"/>
      <c r="DZ16" s="1343"/>
      <c r="EA16" s="284"/>
      <c r="EB16" s="284"/>
      <c r="EC16" s="284"/>
      <c r="ED16" s="284"/>
      <c r="EE16" s="284"/>
      <c r="EF16" s="284"/>
      <c r="EG16" s="284"/>
      <c r="EH16" s="284"/>
      <c r="EI16" s="284"/>
      <c r="EJ16" s="284"/>
      <c r="EK16" s="284"/>
      <c r="EL16" s="284"/>
      <c r="EM16" s="284"/>
      <c r="EN16" s="284"/>
      <c r="EO16" s="284"/>
      <c r="EP16" s="284"/>
      <c r="EQ16" s="284"/>
      <c r="ER16" s="284"/>
      <c r="ES16" s="284"/>
      <c r="ET16" s="284"/>
      <c r="EU16" s="284"/>
      <c r="EV16" s="284"/>
      <c r="EW16" s="284"/>
      <c r="EX16" s="284"/>
      <c r="EY16" s="284"/>
      <c r="EZ16" s="284"/>
      <c r="FA16" s="284"/>
      <c r="FB16" s="284"/>
      <c r="FC16" s="284"/>
      <c r="FD16" s="284"/>
      <c r="FE16" s="284"/>
      <c r="FF16" s="284"/>
      <c r="FG16" s="284"/>
      <c r="FH16" s="284"/>
      <c r="FI16" s="284"/>
      <c r="FJ16" s="284"/>
      <c r="FK16" s="284"/>
    </row>
    <row r="17" spans="1:167" ht="15.6" customHeight="1">
      <c r="A17" s="1838"/>
      <c r="B17" s="207"/>
      <c r="C17" s="207"/>
      <c r="E17" s="3191"/>
      <c r="F17" s="708"/>
      <c r="G17" s="724"/>
      <c r="H17" s="516"/>
      <c r="I17" s="1346"/>
      <c r="J17" s="156"/>
      <c r="K17" s="156"/>
      <c r="L17" s="156"/>
      <c r="M17" s="156"/>
      <c r="N17" s="516"/>
      <c r="O17" s="3263"/>
      <c r="P17" s="443"/>
      <c r="S17" s="3264"/>
      <c r="T17" s="708"/>
      <c r="U17" s="724"/>
      <c r="V17" s="156"/>
      <c r="W17" s="3218" t="s">
        <v>5400</v>
      </c>
      <c r="X17" s="3219" t="s">
        <v>5401</v>
      </c>
      <c r="Y17" s="3012"/>
      <c r="Z17" s="2510"/>
      <c r="AA17" s="2510"/>
      <c r="AB17" s="3012"/>
      <c r="AC17" s="2621"/>
      <c r="AD17" s="2510"/>
      <c r="AE17" s="2621"/>
      <c r="AF17" s="2621"/>
      <c r="AG17" s="2510"/>
      <c r="AH17" s="2510"/>
      <c r="AI17" s="2510"/>
      <c r="AJ17" s="2510"/>
      <c r="AK17" s="3012"/>
      <c r="AL17" s="2510"/>
      <c r="AM17" s="2621"/>
      <c r="AN17" s="2510"/>
      <c r="AO17" s="2510"/>
      <c r="AP17" s="2510"/>
      <c r="AQ17" s="2510"/>
      <c r="AR17" s="2510"/>
      <c r="AS17" s="3012"/>
      <c r="AT17" s="3011"/>
      <c r="AU17" s="2621"/>
      <c r="AV17" s="2621"/>
      <c r="AW17" s="3262"/>
      <c r="AX17" s="284"/>
      <c r="AY17" s="5"/>
      <c r="AZ17" s="3264"/>
      <c r="BA17" s="708"/>
      <c r="BB17" s="724"/>
      <c r="BC17" s="516"/>
      <c r="BD17" s="3191"/>
      <c r="BE17" s="511"/>
      <c r="BF17" s="511"/>
      <c r="BG17" s="3191"/>
      <c r="BH17" s="1343"/>
      <c r="BI17" s="511"/>
      <c r="BJ17" s="1343"/>
      <c r="BK17" s="511"/>
      <c r="BL17" s="3191"/>
      <c r="BM17" s="511"/>
      <c r="BN17" s="511"/>
      <c r="BO17" s="1343"/>
      <c r="BP17" s="511"/>
      <c r="BQ17" s="511"/>
      <c r="BR17" s="511"/>
      <c r="BS17" s="3191"/>
      <c r="BT17" s="511"/>
      <c r="BU17" s="511"/>
      <c r="BV17" s="511"/>
      <c r="BW17" s="1343"/>
      <c r="BX17" s="511"/>
      <c r="BY17" s="1653"/>
      <c r="BZ17" s="511"/>
      <c r="CA17" s="1653"/>
      <c r="CB17" s="1343"/>
      <c r="CC17" s="1343"/>
      <c r="CD17" s="284"/>
      <c r="CE17" s="5"/>
      <c r="CF17" s="3264"/>
      <c r="CG17" s="708"/>
      <c r="CH17" s="724"/>
      <c r="CI17" s="516"/>
      <c r="CJ17" s="1653"/>
      <c r="CK17" s="1653"/>
      <c r="CL17" s="3191"/>
      <c r="CM17" s="1343"/>
      <c r="CN17" s="1653"/>
      <c r="CO17" s="1653"/>
      <c r="CP17" s="1653"/>
      <c r="CQ17" s="1653"/>
      <c r="CR17" s="1653"/>
      <c r="CS17" s="1653"/>
      <c r="CT17" s="1653"/>
      <c r="CU17" s="284"/>
      <c r="CV17" s="5"/>
      <c r="CW17" s="5"/>
      <c r="CX17" s="3264"/>
      <c r="CY17" s="708"/>
      <c r="CZ17" s="724"/>
      <c r="DA17" s="516"/>
      <c r="DB17" s="3191"/>
      <c r="DC17" s="511"/>
      <c r="DD17" s="511"/>
      <c r="DE17" s="3191"/>
      <c r="DF17" s="1343"/>
      <c r="DG17" s="511"/>
      <c r="DH17" s="1343"/>
      <c r="DI17" s="511"/>
      <c r="DJ17" s="3191"/>
      <c r="DK17" s="511"/>
      <c r="DL17" s="511"/>
      <c r="DM17" s="1343"/>
      <c r="DN17" s="511"/>
      <c r="DO17" s="511"/>
      <c r="DP17" s="511"/>
      <c r="DQ17" s="3191"/>
      <c r="DR17" s="511"/>
      <c r="DS17" s="511"/>
      <c r="DT17" s="511"/>
      <c r="DU17" s="1343"/>
      <c r="DV17" s="511"/>
      <c r="DW17" s="1653"/>
      <c r="DX17" s="1653"/>
      <c r="DY17" s="1653"/>
      <c r="DZ17" s="1343"/>
      <c r="EA17" s="284"/>
      <c r="EB17" s="284"/>
      <c r="EC17" s="284"/>
      <c r="ED17" s="284"/>
      <c r="EE17" s="284"/>
      <c r="EF17" s="284"/>
      <c r="EG17" s="284"/>
      <c r="EH17" s="284"/>
      <c r="EI17" s="284"/>
      <c r="EJ17" s="284"/>
      <c r="EK17" s="284"/>
      <c r="EL17" s="284"/>
      <c r="EM17" s="284"/>
      <c r="EN17" s="284"/>
      <c r="EO17" s="284"/>
      <c r="EP17" s="284"/>
      <c r="EQ17" s="284"/>
      <c r="ER17" s="284"/>
      <c r="ES17" s="284"/>
      <c r="ET17" s="284"/>
      <c r="EU17" s="284"/>
      <c r="EV17" s="284"/>
      <c r="EW17" s="284"/>
      <c r="EX17" s="284"/>
      <c r="EY17" s="284"/>
      <c r="EZ17" s="284"/>
      <c r="FA17" s="284"/>
      <c r="FB17" s="284"/>
      <c r="FC17" s="284"/>
      <c r="FD17" s="284"/>
      <c r="FE17" s="284"/>
      <c r="FF17" s="284"/>
      <c r="FG17" s="284"/>
      <c r="FH17" s="284"/>
      <c r="FI17" s="284"/>
      <c r="FJ17" s="284"/>
      <c r="FK17" s="284"/>
    </row>
    <row r="18" spans="1:167" ht="15.6" customHeight="1">
      <c r="A18" s="1838"/>
      <c r="B18" s="207"/>
      <c r="C18" s="207"/>
      <c r="E18" s="3191"/>
      <c r="F18" s="708"/>
      <c r="G18" s="724"/>
      <c r="H18" s="516"/>
      <c r="I18" s="1346"/>
      <c r="J18" s="156"/>
      <c r="K18" s="156"/>
      <c r="L18" s="156"/>
      <c r="M18" s="156"/>
      <c r="N18" s="516"/>
      <c r="O18" s="3208"/>
      <c r="S18" s="3194"/>
      <c r="T18" s="708"/>
      <c r="U18" s="724"/>
      <c r="V18" s="156"/>
      <c r="W18" s="3218" t="s">
        <v>5402</v>
      </c>
      <c r="X18" s="3219" t="s">
        <v>5403</v>
      </c>
      <c r="Y18" s="3012"/>
      <c r="Z18" s="2510"/>
      <c r="AA18" s="2510"/>
      <c r="AB18" s="3012"/>
      <c r="AC18" s="2621"/>
      <c r="AD18" s="2510"/>
      <c r="AE18" s="2621"/>
      <c r="AF18" s="2621"/>
      <c r="AG18" s="2510"/>
      <c r="AH18" s="2510"/>
      <c r="AI18" s="2510"/>
      <c r="AJ18" s="2510"/>
      <c r="AK18" s="3012"/>
      <c r="AL18" s="2510"/>
      <c r="AM18" s="2621"/>
      <c r="AN18" s="2510"/>
      <c r="AO18" s="2510"/>
      <c r="AP18" s="2510"/>
      <c r="AQ18" s="2510"/>
      <c r="AR18" s="2510"/>
      <c r="AS18" s="3012"/>
      <c r="AT18" s="3011"/>
      <c r="AU18" s="2621"/>
      <c r="AV18" s="2621"/>
      <c r="AW18" s="3265"/>
      <c r="AX18" s="284"/>
      <c r="AY18" s="5"/>
      <c r="AZ18" s="3194"/>
      <c r="BA18" s="708"/>
      <c r="BB18" s="724"/>
      <c r="BC18" s="516"/>
      <c r="BD18" s="3191"/>
      <c r="BE18" s="511"/>
      <c r="BF18" s="511"/>
      <c r="BG18" s="3191"/>
      <c r="BH18" s="1343"/>
      <c r="BI18" s="511"/>
      <c r="BJ18" s="1343"/>
      <c r="BK18" s="511"/>
      <c r="BL18" s="3191"/>
      <c r="BM18" s="511"/>
      <c r="BN18" s="511"/>
      <c r="BO18" s="1343"/>
      <c r="BP18" s="511"/>
      <c r="BQ18" s="511"/>
      <c r="BR18" s="511"/>
      <c r="BS18" s="3191"/>
      <c r="BT18" s="511"/>
      <c r="BU18" s="511"/>
      <c r="BV18" s="511"/>
      <c r="BW18" s="1343"/>
      <c r="BX18" s="511"/>
      <c r="BY18" s="1653"/>
      <c r="BZ18" s="511"/>
      <c r="CA18" s="1653"/>
      <c r="CB18" s="1343"/>
      <c r="CC18" s="1343"/>
      <c r="CD18" s="284"/>
      <c r="CE18" s="5"/>
      <c r="CF18" s="3194"/>
      <c r="CG18" s="708"/>
      <c r="CH18" s="724"/>
      <c r="CI18" s="516"/>
      <c r="CJ18" s="1653"/>
      <c r="CK18" s="1653"/>
      <c r="CL18" s="3191"/>
      <c r="CM18" s="1343"/>
      <c r="CN18" s="1653"/>
      <c r="CO18" s="1653"/>
      <c r="CP18" s="1653"/>
      <c r="CQ18" s="1653"/>
      <c r="CR18" s="1653"/>
      <c r="CS18" s="1653"/>
      <c r="CT18" s="1653"/>
      <c r="CU18" s="284"/>
      <c r="CV18" s="5"/>
      <c r="CW18" s="5"/>
      <c r="CX18" s="3194"/>
      <c r="CY18" s="708"/>
      <c r="CZ18" s="724"/>
      <c r="DA18" s="516"/>
      <c r="DB18" s="3191"/>
      <c r="DC18" s="511"/>
      <c r="DD18" s="511"/>
      <c r="DE18" s="3191"/>
      <c r="DF18" s="1343"/>
      <c r="DG18" s="511"/>
      <c r="DH18" s="1343"/>
      <c r="DI18" s="511"/>
      <c r="DJ18" s="3191"/>
      <c r="DK18" s="511"/>
      <c r="DL18" s="511"/>
      <c r="DM18" s="1343"/>
      <c r="DN18" s="511"/>
      <c r="DO18" s="511"/>
      <c r="DP18" s="511"/>
      <c r="DQ18" s="3191"/>
      <c r="DR18" s="511"/>
      <c r="DS18" s="511"/>
      <c r="DT18" s="511"/>
      <c r="DU18" s="1343"/>
      <c r="DV18" s="511"/>
      <c r="DW18" s="1653"/>
      <c r="DX18" s="1653"/>
      <c r="DY18" s="1653"/>
      <c r="DZ18" s="1343"/>
      <c r="EA18" s="284"/>
      <c r="EB18" s="284"/>
      <c r="EC18" s="284"/>
      <c r="ED18" s="284"/>
      <c r="EE18" s="284"/>
      <c r="EF18" s="284"/>
      <c r="EG18" s="284"/>
      <c r="EH18" s="284"/>
      <c r="EI18" s="284"/>
      <c r="EJ18" s="284"/>
      <c r="EK18" s="284"/>
      <c r="EL18" s="284"/>
      <c r="EM18" s="284"/>
      <c r="EN18" s="284"/>
      <c r="EO18" s="284"/>
      <c r="EP18" s="284"/>
      <c r="EQ18" s="284"/>
      <c r="ER18" s="284"/>
      <c r="ES18" s="284"/>
      <c r="ET18" s="284"/>
      <c r="EU18" s="284"/>
      <c r="EV18" s="284"/>
      <c r="EW18" s="284"/>
      <c r="EX18" s="284"/>
      <c r="EY18" s="284"/>
      <c r="EZ18" s="284"/>
      <c r="FA18" s="284"/>
      <c r="FB18" s="284"/>
      <c r="FC18" s="284"/>
      <c r="FD18" s="284"/>
      <c r="FE18" s="284"/>
      <c r="FF18" s="284"/>
      <c r="FG18" s="284"/>
      <c r="FH18" s="284"/>
      <c r="FI18" s="284"/>
      <c r="FJ18" s="284"/>
      <c r="FK18" s="284"/>
    </row>
    <row r="19" spans="1:167" ht="15.6" customHeight="1">
      <c r="A19" s="1838"/>
      <c r="B19" s="207"/>
      <c r="C19" s="207"/>
      <c r="E19" s="3191"/>
      <c r="F19" s="708"/>
      <c r="G19" s="724"/>
      <c r="H19" s="516"/>
      <c r="I19" s="1346"/>
      <c r="J19" s="156"/>
      <c r="K19" s="156"/>
      <c r="L19" s="156"/>
      <c r="M19" s="156"/>
      <c r="N19" s="516"/>
      <c r="O19" s="3208"/>
      <c r="P19" s="3266"/>
      <c r="S19" s="3191"/>
      <c r="T19" s="708"/>
      <c r="U19" s="724"/>
      <c r="V19" s="156"/>
      <c r="W19" s="3218" t="s">
        <v>1211</v>
      </c>
      <c r="X19" s="3219" t="s">
        <v>637</v>
      </c>
      <c r="Y19" s="3012"/>
      <c r="Z19" s="2510"/>
      <c r="AA19" s="2510"/>
      <c r="AB19" s="3012"/>
      <c r="AC19" s="2621"/>
      <c r="AD19" s="2510"/>
      <c r="AE19" s="2621"/>
      <c r="AF19" s="2621"/>
      <c r="AG19" s="2510"/>
      <c r="AH19" s="2510"/>
      <c r="AI19" s="2510"/>
      <c r="AJ19" s="2510"/>
      <c r="AK19" s="3012"/>
      <c r="AL19" s="2510"/>
      <c r="AM19" s="2621"/>
      <c r="AN19" s="2510"/>
      <c r="AO19" s="2510"/>
      <c r="AP19" s="2510"/>
      <c r="AQ19" s="2510"/>
      <c r="AR19" s="2510"/>
      <c r="AS19" s="3012"/>
      <c r="AT19" s="3011"/>
      <c r="AU19" s="2621"/>
      <c r="AV19" s="2621"/>
      <c r="AW19" s="3265"/>
      <c r="AX19" s="284"/>
      <c r="AY19" s="5"/>
      <c r="AZ19" s="3191"/>
      <c r="BA19" s="708"/>
      <c r="BB19" s="724"/>
      <c r="BC19" s="516"/>
      <c r="BD19" s="3191"/>
      <c r="BE19" s="511"/>
      <c r="BF19" s="511"/>
      <c r="BG19" s="3191"/>
      <c r="BH19" s="1343"/>
      <c r="BI19" s="511"/>
      <c r="BJ19" s="1343"/>
      <c r="BK19" s="511"/>
      <c r="BL19" s="3191"/>
      <c r="BM19" s="511"/>
      <c r="BN19" s="511"/>
      <c r="BO19" s="1343"/>
      <c r="BP19" s="511"/>
      <c r="BQ19" s="511"/>
      <c r="BR19" s="511"/>
      <c r="BS19" s="3191"/>
      <c r="BT19" s="511"/>
      <c r="BU19" s="511"/>
      <c r="BV19" s="511"/>
      <c r="BW19" s="1343"/>
      <c r="BX19" s="511"/>
      <c r="BY19" s="1653"/>
      <c r="BZ19" s="511"/>
      <c r="CA19" s="1653"/>
      <c r="CB19" s="1343"/>
      <c r="CC19" s="1343"/>
      <c r="CD19" s="284"/>
      <c r="CE19" s="5"/>
      <c r="CF19" s="3191"/>
      <c r="CG19" s="708"/>
      <c r="CH19" s="724"/>
      <c r="CI19" s="516"/>
      <c r="CJ19" s="1653"/>
      <c r="CK19" s="1653"/>
      <c r="CL19" s="3191"/>
      <c r="CM19" s="1343"/>
      <c r="CN19" s="1653"/>
      <c r="CO19" s="1653"/>
      <c r="CP19" s="1653"/>
      <c r="CQ19" s="1653"/>
      <c r="CR19" s="1653"/>
      <c r="CS19" s="1653"/>
      <c r="CT19" s="1653"/>
      <c r="CU19" s="284"/>
      <c r="CV19" s="5"/>
      <c r="CW19" s="5"/>
      <c r="CX19" s="3191"/>
      <c r="CY19" s="708"/>
      <c r="CZ19" s="724"/>
      <c r="DA19" s="516"/>
      <c r="DB19" s="3191"/>
      <c r="DC19" s="511"/>
      <c r="DD19" s="511"/>
      <c r="DE19" s="3191"/>
      <c r="DF19" s="1343"/>
      <c r="DG19" s="511"/>
      <c r="DH19" s="1343"/>
      <c r="DI19" s="511"/>
      <c r="DJ19" s="3191"/>
      <c r="DK19" s="511"/>
      <c r="DL19" s="511"/>
      <c r="DM19" s="1343"/>
      <c r="DN19" s="511"/>
      <c r="DO19" s="511"/>
      <c r="DP19" s="511"/>
      <c r="DQ19" s="3191"/>
      <c r="DR19" s="511"/>
      <c r="DS19" s="511"/>
      <c r="DT19" s="511"/>
      <c r="DU19" s="1343"/>
      <c r="DV19" s="511"/>
      <c r="DW19" s="1653"/>
      <c r="DX19" s="1653"/>
      <c r="DY19" s="1653"/>
      <c r="DZ19" s="1343"/>
      <c r="EA19" s="284"/>
      <c r="EB19" s="284"/>
      <c r="EC19" s="284"/>
      <c r="ED19" s="284"/>
      <c r="EE19" s="284"/>
      <c r="EF19" s="284"/>
      <c r="EG19" s="284"/>
      <c r="EH19" s="284"/>
      <c r="EI19" s="284"/>
      <c r="EJ19" s="284"/>
      <c r="EK19" s="284"/>
      <c r="EL19" s="284"/>
      <c r="EM19" s="284"/>
      <c r="EN19" s="284"/>
      <c r="EO19" s="284"/>
      <c r="EP19" s="284"/>
      <c r="EQ19" s="284"/>
      <c r="ER19" s="284"/>
      <c r="ES19" s="284"/>
      <c r="ET19" s="284"/>
      <c r="EU19" s="284"/>
      <c r="EV19" s="284"/>
      <c r="EW19" s="284"/>
      <c r="EX19" s="284"/>
      <c r="EY19" s="284"/>
      <c r="EZ19" s="284"/>
      <c r="FA19" s="284"/>
      <c r="FB19" s="284"/>
      <c r="FC19" s="284"/>
      <c r="FD19" s="284"/>
      <c r="FE19" s="284"/>
      <c r="FF19" s="284"/>
      <c r="FG19" s="284"/>
      <c r="FH19" s="284"/>
      <c r="FI19" s="284"/>
      <c r="FJ19" s="284"/>
      <c r="FK19" s="284"/>
    </row>
    <row r="20" spans="1:167" ht="15.6" customHeight="1">
      <c r="A20" s="1838"/>
      <c r="B20" s="207"/>
      <c r="C20" s="207"/>
      <c r="E20" s="3191"/>
      <c r="F20" s="511"/>
      <c r="G20" s="511"/>
      <c r="H20" s="1343"/>
      <c r="I20" s="1346"/>
      <c r="J20" s="156"/>
      <c r="K20" s="156"/>
      <c r="L20" s="156"/>
      <c r="M20" s="156"/>
      <c r="N20" s="516"/>
      <c r="O20" s="1343"/>
      <c r="P20" s="3266"/>
      <c r="S20" s="3191"/>
      <c r="T20" s="511"/>
      <c r="U20" s="511"/>
      <c r="V20" s="511"/>
      <c r="W20" s="3251"/>
      <c r="X20" s="1670"/>
      <c r="Y20" s="3012"/>
      <c r="Z20" s="2510"/>
      <c r="AA20" s="2510"/>
      <c r="AB20" s="3012"/>
      <c r="AC20" s="2621"/>
      <c r="AD20" s="2510"/>
      <c r="AE20" s="2621"/>
      <c r="AF20" s="2621"/>
      <c r="AG20" s="2510"/>
      <c r="AH20" s="2510"/>
      <c r="AI20" s="2510"/>
      <c r="AJ20" s="2510"/>
      <c r="AK20" s="3012"/>
      <c r="AL20" s="2510"/>
      <c r="AM20" s="2621"/>
      <c r="AN20" s="2510"/>
      <c r="AO20" s="2510"/>
      <c r="AP20" s="2510"/>
      <c r="AQ20" s="2510"/>
      <c r="AR20" s="2510"/>
      <c r="AS20" s="3012"/>
      <c r="AT20" s="3011"/>
      <c r="AU20" s="2621"/>
      <c r="AV20" s="2621"/>
      <c r="AW20" s="3265"/>
      <c r="AX20" s="284"/>
      <c r="AY20" s="5"/>
      <c r="AZ20" s="3191"/>
      <c r="BA20" s="511"/>
      <c r="BB20" s="511"/>
      <c r="BC20" s="1343"/>
      <c r="BD20" s="3191"/>
      <c r="BE20" s="511"/>
      <c r="BF20" s="511"/>
      <c r="BG20" s="3191"/>
      <c r="BH20" s="1343"/>
      <c r="BI20" s="511"/>
      <c r="BJ20" s="1343"/>
      <c r="BK20" s="511"/>
      <c r="BL20" s="3191"/>
      <c r="BM20" s="511"/>
      <c r="BN20" s="511"/>
      <c r="BO20" s="1343"/>
      <c r="BP20" s="511"/>
      <c r="BQ20" s="511"/>
      <c r="BR20" s="511"/>
      <c r="BS20" s="3191"/>
      <c r="BT20" s="511"/>
      <c r="BU20" s="511"/>
      <c r="BV20" s="511"/>
      <c r="BW20" s="1343"/>
      <c r="BX20" s="511"/>
      <c r="BY20" s="1653"/>
      <c r="BZ20" s="511"/>
      <c r="CA20" s="1653"/>
      <c r="CB20" s="1343"/>
      <c r="CC20" s="1343"/>
      <c r="CD20" s="284"/>
      <c r="CE20" s="5"/>
      <c r="CF20" s="3191"/>
      <c r="CG20" s="511"/>
      <c r="CH20" s="511"/>
      <c r="CI20" s="1343"/>
      <c r="CJ20" s="1653"/>
      <c r="CK20" s="1653"/>
      <c r="CL20" s="3191"/>
      <c r="CM20" s="1343"/>
      <c r="CN20" s="1653"/>
      <c r="CO20" s="1653"/>
      <c r="CP20" s="1653"/>
      <c r="CQ20" s="1653"/>
      <c r="CR20" s="1653"/>
      <c r="CS20" s="1653"/>
      <c r="CT20" s="1653"/>
      <c r="CU20" s="284"/>
      <c r="CV20" s="5"/>
      <c r="CW20" s="5"/>
      <c r="CX20" s="3191"/>
      <c r="CY20" s="511"/>
      <c r="CZ20" s="511"/>
      <c r="DA20" s="1343"/>
      <c r="DB20" s="3191"/>
      <c r="DC20" s="511"/>
      <c r="DD20" s="511"/>
      <c r="DE20" s="3191"/>
      <c r="DF20" s="1343"/>
      <c r="DG20" s="511"/>
      <c r="DH20" s="1343"/>
      <c r="DI20" s="511"/>
      <c r="DJ20" s="3191"/>
      <c r="DK20" s="511"/>
      <c r="DL20" s="511"/>
      <c r="DM20" s="1343"/>
      <c r="DN20" s="511"/>
      <c r="DO20" s="511"/>
      <c r="DP20" s="511"/>
      <c r="DQ20" s="3191"/>
      <c r="DR20" s="511"/>
      <c r="DS20" s="511"/>
      <c r="DT20" s="511"/>
      <c r="DU20" s="1343"/>
      <c r="DV20" s="511"/>
      <c r="DW20" s="1653"/>
      <c r="DX20" s="1653"/>
      <c r="DY20" s="1653"/>
      <c r="DZ20" s="1343"/>
      <c r="EA20" s="284"/>
      <c r="EB20" s="284"/>
      <c r="EC20" s="284"/>
      <c r="ED20" s="284"/>
      <c r="EE20" s="284"/>
      <c r="EF20" s="284"/>
      <c r="EG20" s="284"/>
      <c r="EH20" s="284"/>
      <c r="EI20" s="284"/>
      <c r="EJ20" s="284"/>
      <c r="EK20" s="284"/>
      <c r="EL20" s="284"/>
      <c r="EM20" s="284"/>
      <c r="EN20" s="284"/>
      <c r="EO20" s="284"/>
      <c r="EP20" s="284"/>
      <c r="EQ20" s="284"/>
      <c r="ER20" s="284"/>
      <c r="ES20" s="284"/>
      <c r="ET20" s="284"/>
      <c r="EU20" s="284"/>
      <c r="EV20" s="284"/>
      <c r="EW20" s="284"/>
      <c r="EX20" s="284"/>
      <c r="EY20" s="284"/>
      <c r="EZ20" s="284"/>
      <c r="FA20" s="284"/>
      <c r="FB20" s="284"/>
      <c r="FC20" s="284"/>
      <c r="FD20" s="284"/>
      <c r="FE20" s="284"/>
      <c r="FF20" s="284"/>
      <c r="FG20" s="284"/>
      <c r="FH20" s="284"/>
      <c r="FI20" s="284"/>
      <c r="FJ20" s="284"/>
      <c r="FK20" s="284"/>
    </row>
    <row r="21" spans="1:167" ht="15.6" customHeight="1">
      <c r="A21" s="1838"/>
      <c r="B21" s="207"/>
      <c r="C21" s="207"/>
      <c r="D21" s="5" t="s">
        <v>1722</v>
      </c>
      <c r="E21" s="3267"/>
      <c r="F21" s="3268"/>
      <c r="G21" s="3257"/>
      <c r="H21" s="3269"/>
      <c r="I21" s="1346"/>
      <c r="J21" s="156"/>
      <c r="K21" s="156"/>
      <c r="L21" s="156"/>
      <c r="M21" s="156"/>
      <c r="N21" s="516"/>
      <c r="O21" s="1343"/>
      <c r="P21" s="3266"/>
      <c r="S21" s="3191"/>
      <c r="T21" s="511"/>
      <c r="U21" s="511"/>
      <c r="V21" s="511"/>
      <c r="W21" s="3191"/>
      <c r="X21" s="1343"/>
      <c r="Y21" s="3012"/>
      <c r="Z21" s="2510"/>
      <c r="AA21" s="2510"/>
      <c r="AB21" s="3012"/>
      <c r="AC21" s="2621"/>
      <c r="AD21" s="3270"/>
      <c r="AE21" s="2621"/>
      <c r="AF21" s="2621"/>
      <c r="AG21" s="2510"/>
      <c r="AH21" s="2510"/>
      <c r="AI21" s="2510"/>
      <c r="AJ21" s="2510"/>
      <c r="AK21" s="3012"/>
      <c r="AL21" s="2510"/>
      <c r="AM21" s="2621"/>
      <c r="AN21" s="2510"/>
      <c r="AO21" s="2510"/>
      <c r="AP21" s="2510"/>
      <c r="AQ21" s="2510"/>
      <c r="AR21" s="2510"/>
      <c r="AS21" s="3012"/>
      <c r="AT21" s="3011"/>
      <c r="AU21" s="2621"/>
      <c r="AV21" s="2621"/>
      <c r="AW21" s="3265"/>
      <c r="AX21" s="284"/>
      <c r="AY21" s="5"/>
      <c r="AZ21" s="3191"/>
      <c r="BA21" s="511"/>
      <c r="BB21" s="511"/>
      <c r="BC21" s="1343"/>
      <c r="BD21" s="3191"/>
      <c r="BE21" s="511"/>
      <c r="BF21" s="511"/>
      <c r="BG21" s="3191"/>
      <c r="BH21" s="1343"/>
      <c r="BI21" s="511"/>
      <c r="BJ21" s="1343"/>
      <c r="BK21" s="511"/>
      <c r="BL21" s="3191"/>
      <c r="BM21" s="511"/>
      <c r="BN21" s="511"/>
      <c r="BO21" s="1343"/>
      <c r="BP21" s="511"/>
      <c r="BQ21" s="511"/>
      <c r="BR21" s="511"/>
      <c r="BS21" s="3191"/>
      <c r="BT21" s="511"/>
      <c r="BU21" s="511"/>
      <c r="BV21" s="511"/>
      <c r="BW21" s="1343"/>
      <c r="BX21" s="511"/>
      <c r="BY21" s="1653"/>
      <c r="BZ21" s="511"/>
      <c r="CA21" s="1653"/>
      <c r="CB21" s="1343"/>
      <c r="CC21" s="1343"/>
      <c r="CD21" s="284"/>
      <c r="CE21" s="5"/>
      <c r="CF21" s="3191"/>
      <c r="CG21" s="511"/>
      <c r="CH21" s="511"/>
      <c r="CI21" s="1343"/>
      <c r="CJ21" s="1653"/>
      <c r="CK21" s="1653"/>
      <c r="CL21" s="3191"/>
      <c r="CM21" s="1343"/>
      <c r="CN21" s="1653"/>
      <c r="CO21" s="1653"/>
      <c r="CP21" s="1653"/>
      <c r="CQ21" s="1653"/>
      <c r="CR21" s="1653"/>
      <c r="CS21" s="1653"/>
      <c r="CT21" s="1653"/>
      <c r="CU21" s="284"/>
      <c r="CV21" s="5"/>
      <c r="CW21" s="5"/>
      <c r="CX21" s="3191"/>
      <c r="CY21" s="511"/>
      <c r="CZ21" s="511"/>
      <c r="DA21" s="1343"/>
      <c r="DB21" s="3191"/>
      <c r="DC21" s="511"/>
      <c r="DD21" s="511"/>
      <c r="DE21" s="3191"/>
      <c r="DF21" s="1343"/>
      <c r="DG21" s="511"/>
      <c r="DH21" s="1343"/>
      <c r="DI21" s="511"/>
      <c r="DJ21" s="3191"/>
      <c r="DK21" s="511"/>
      <c r="DL21" s="511"/>
      <c r="DM21" s="1343"/>
      <c r="DN21" s="511"/>
      <c r="DO21" s="511"/>
      <c r="DP21" s="511"/>
      <c r="DQ21" s="3191"/>
      <c r="DR21" s="511"/>
      <c r="DS21" s="511"/>
      <c r="DT21" s="511"/>
      <c r="DU21" s="1343"/>
      <c r="DV21" s="511"/>
      <c r="DW21" s="1653"/>
      <c r="DX21" s="1653"/>
      <c r="DY21" s="1653"/>
      <c r="DZ21" s="1343"/>
      <c r="EA21" s="284"/>
      <c r="EB21" s="284"/>
      <c r="EC21" s="284"/>
      <c r="ED21" s="284"/>
      <c r="EE21" s="284"/>
      <c r="EF21" s="284"/>
      <c r="EG21" s="284"/>
      <c r="EH21" s="284"/>
      <c r="EI21" s="284"/>
      <c r="EJ21" s="284"/>
      <c r="EK21" s="284"/>
      <c r="EL21" s="284"/>
      <c r="EM21" s="284"/>
      <c r="EN21" s="284"/>
      <c r="EO21" s="284"/>
      <c r="EP21" s="284"/>
      <c r="EQ21" s="284"/>
      <c r="ER21" s="284"/>
      <c r="ES21" s="284"/>
      <c r="ET21" s="284"/>
      <c r="EU21" s="284"/>
      <c r="EV21" s="284"/>
      <c r="EW21" s="284"/>
      <c r="EX21" s="284"/>
      <c r="EY21" s="284"/>
      <c r="EZ21" s="284"/>
      <c r="FA21" s="284"/>
      <c r="FB21" s="284"/>
      <c r="FC21" s="284"/>
      <c r="FD21" s="284"/>
      <c r="FE21" s="284"/>
      <c r="FF21" s="284"/>
      <c r="FG21" s="284"/>
      <c r="FH21" s="284"/>
      <c r="FI21" s="284"/>
      <c r="FJ21" s="284"/>
      <c r="FK21" s="284"/>
    </row>
    <row r="22" spans="1:167" ht="15.6" customHeight="1">
      <c r="A22" s="1838" t="s">
        <v>1378</v>
      </c>
      <c r="B22" s="207"/>
      <c r="C22" s="207"/>
      <c r="D22" s="5" t="s">
        <v>5404</v>
      </c>
      <c r="E22" s="3271" t="s">
        <v>5405</v>
      </c>
      <c r="F22" s="524"/>
      <c r="G22" s="524"/>
      <c r="H22" s="469"/>
      <c r="I22" s="3272"/>
      <c r="J22" s="3273"/>
      <c r="K22" s="3273"/>
      <c r="L22" s="3273"/>
      <c r="M22" s="3273"/>
      <c r="N22" s="3274"/>
      <c r="O22" s="1343"/>
      <c r="P22" s="3266"/>
      <c r="S22" s="3275" t="s">
        <v>5405</v>
      </c>
      <c r="T22" s="511"/>
      <c r="U22" s="511"/>
      <c r="V22" s="511"/>
      <c r="W22" s="3275" t="s">
        <v>5406</v>
      </c>
      <c r="X22" s="511"/>
      <c r="Y22" s="3012"/>
      <c r="Z22" s="2510"/>
      <c r="AA22" s="2717"/>
      <c r="AB22" s="3012"/>
      <c r="AC22" s="2621"/>
      <c r="AD22" s="3270"/>
      <c r="AE22" s="2621"/>
      <c r="AF22" s="2621"/>
      <c r="AG22" s="2510"/>
      <c r="AH22" s="2510"/>
      <c r="AI22" s="2510"/>
      <c r="AJ22" s="2510"/>
      <c r="AK22" s="3012"/>
      <c r="AL22" s="2510"/>
      <c r="AM22" s="2621"/>
      <c r="AN22" s="2510"/>
      <c r="AO22" s="2510"/>
      <c r="AP22" s="2510"/>
      <c r="AQ22" s="2510"/>
      <c r="AR22" s="2510"/>
      <c r="AS22" s="3012"/>
      <c r="AT22" s="3011"/>
      <c r="AU22" s="2621"/>
      <c r="AV22" s="2621"/>
      <c r="AW22" s="3265"/>
      <c r="AX22" s="284"/>
      <c r="AY22" s="5"/>
      <c r="AZ22" s="3275" t="s">
        <v>5405</v>
      </c>
      <c r="BA22" s="511"/>
      <c r="BB22" s="511"/>
      <c r="BC22" s="511"/>
      <c r="BD22" s="3191"/>
      <c r="BE22" s="511"/>
      <c r="BF22" s="511"/>
      <c r="BG22" s="3191"/>
      <c r="BH22" s="1343"/>
      <c r="BI22" s="511"/>
      <c r="BJ22" s="1343"/>
      <c r="BK22" s="511"/>
      <c r="BL22" s="3191"/>
      <c r="BM22" s="511"/>
      <c r="BN22" s="511"/>
      <c r="BO22" s="1343"/>
      <c r="BP22" s="511"/>
      <c r="BQ22" s="511"/>
      <c r="BR22" s="511"/>
      <c r="BS22" s="3191"/>
      <c r="BT22" s="511"/>
      <c r="BU22" s="511"/>
      <c r="BV22" s="511"/>
      <c r="BW22" s="1343"/>
      <c r="BX22" s="511"/>
      <c r="BY22" s="1653"/>
      <c r="BZ22" s="511"/>
      <c r="CA22" s="1653"/>
      <c r="CB22" s="1343"/>
      <c r="CC22" s="1343"/>
      <c r="CD22" s="284"/>
      <c r="CE22" s="5"/>
      <c r="CF22" s="3275" t="s">
        <v>5405</v>
      </c>
      <c r="CG22" s="511"/>
      <c r="CH22" s="511"/>
      <c r="CI22" s="1343"/>
      <c r="CJ22" s="1653"/>
      <c r="CK22" s="1653"/>
      <c r="CL22" s="3191"/>
      <c r="CM22" s="1343"/>
      <c r="CN22" s="1653"/>
      <c r="CO22" s="1653"/>
      <c r="CP22" s="1653"/>
      <c r="CQ22" s="1653"/>
      <c r="CR22" s="1653"/>
      <c r="CS22" s="1653"/>
      <c r="CT22" s="1653"/>
      <c r="CU22" s="284"/>
      <c r="CV22" s="5"/>
      <c r="CW22" s="5"/>
      <c r="CX22" s="3275" t="s">
        <v>5405</v>
      </c>
      <c r="CY22" s="511"/>
      <c r="CZ22" s="511"/>
      <c r="DA22" s="511"/>
      <c r="DB22" s="3191"/>
      <c r="DC22" s="511"/>
      <c r="DD22" s="511"/>
      <c r="DE22" s="3191"/>
      <c r="DF22" s="1343"/>
      <c r="DG22" s="511"/>
      <c r="DH22" s="1343"/>
      <c r="DI22" s="511"/>
      <c r="DJ22" s="3191"/>
      <c r="DK22" s="511"/>
      <c r="DL22" s="511"/>
      <c r="DM22" s="1343"/>
      <c r="DN22" s="511"/>
      <c r="DO22" s="511"/>
      <c r="DP22" s="511"/>
      <c r="DQ22" s="3191"/>
      <c r="DR22" s="511"/>
      <c r="DS22" s="511"/>
      <c r="DT22" s="511"/>
      <c r="DU22" s="1343"/>
      <c r="DV22" s="511"/>
      <c r="DW22" s="1653"/>
      <c r="DX22" s="1653"/>
      <c r="DY22" s="1653"/>
      <c r="DZ22" s="1343"/>
      <c r="EA22" s="284"/>
      <c r="EB22" s="284"/>
      <c r="EC22" s="284"/>
      <c r="ED22" s="284"/>
      <c r="EE22" s="284"/>
      <c r="EF22" s="284"/>
      <c r="EG22" s="284"/>
      <c r="EH22" s="284"/>
      <c r="EI22" s="284"/>
      <c r="EJ22" s="284"/>
      <c r="EK22" s="284"/>
      <c r="EL22" s="284"/>
      <c r="EM22" s="284"/>
      <c r="EN22" s="284"/>
      <c r="EO22" s="284"/>
      <c r="EP22" s="284"/>
      <c r="EQ22" s="284"/>
      <c r="ER22" s="284"/>
      <c r="ES22" s="284"/>
      <c r="ET22" s="284"/>
      <c r="EU22" s="284"/>
      <c r="EV22" s="284"/>
      <c r="EW22" s="284"/>
      <c r="EX22" s="284"/>
      <c r="EY22" s="284"/>
      <c r="EZ22" s="284"/>
      <c r="FA22" s="284"/>
      <c r="FB22" s="284"/>
      <c r="FC22" s="284"/>
      <c r="FD22" s="284"/>
      <c r="FE22" s="284"/>
      <c r="FF22" s="284"/>
      <c r="FG22" s="284"/>
      <c r="FH22" s="284"/>
      <c r="FI22" s="284"/>
      <c r="FJ22" s="284"/>
      <c r="FK22" s="284"/>
    </row>
    <row r="23" spans="1:167" ht="15.6" customHeight="1">
      <c r="A23" s="1838" t="s">
        <v>1378</v>
      </c>
      <c r="B23" s="207"/>
      <c r="C23" s="207"/>
      <c r="D23" s="5" t="s">
        <v>5407</v>
      </c>
      <c r="E23" s="1345" t="s">
        <v>621</v>
      </c>
      <c r="F23" s="511"/>
      <c r="G23" s="511"/>
      <c r="H23" s="1343"/>
      <c r="I23" s="3272"/>
      <c r="J23" s="3273"/>
      <c r="K23" s="3273"/>
      <c r="L23" s="3273"/>
      <c r="M23" s="3273"/>
      <c r="N23" s="3274"/>
      <c r="O23" s="1343"/>
      <c r="P23" s="3266"/>
      <c r="S23" s="1345" t="s">
        <v>621</v>
      </c>
      <c r="T23" s="511"/>
      <c r="U23" s="511"/>
      <c r="V23" s="511"/>
      <c r="W23" s="3191"/>
      <c r="X23" s="515"/>
      <c r="Y23" s="3012"/>
      <c r="Z23" s="2510"/>
      <c r="AA23" s="2510"/>
      <c r="AB23" s="3012"/>
      <c r="AC23" s="2621"/>
      <c r="AD23" s="3270"/>
      <c r="AE23" s="2621"/>
      <c r="AF23" s="2621"/>
      <c r="AG23" s="2510"/>
      <c r="AH23" s="2510"/>
      <c r="AI23" s="2510"/>
      <c r="AJ23" s="2510"/>
      <c r="AK23" s="3012"/>
      <c r="AL23" s="2510"/>
      <c r="AM23" s="2621"/>
      <c r="AN23" s="2510"/>
      <c r="AO23" s="2510"/>
      <c r="AP23" s="2510"/>
      <c r="AQ23" s="2510"/>
      <c r="AR23" s="2510"/>
      <c r="AS23" s="3012"/>
      <c r="AT23" s="3011"/>
      <c r="AU23" s="2621"/>
      <c r="AV23" s="2621"/>
      <c r="AW23" s="3265"/>
      <c r="AX23" s="284"/>
      <c r="AY23" s="5"/>
      <c r="AZ23" s="1345" t="s">
        <v>621</v>
      </c>
      <c r="BA23" s="511"/>
      <c r="BB23" s="511"/>
      <c r="BC23" s="511"/>
      <c r="BD23" s="3191"/>
      <c r="BE23" s="511"/>
      <c r="BF23" s="511"/>
      <c r="BG23" s="3191"/>
      <c r="BH23" s="1343"/>
      <c r="BI23" s="511"/>
      <c r="BJ23" s="1343"/>
      <c r="BK23" s="511"/>
      <c r="BL23" s="3191"/>
      <c r="BM23" s="511"/>
      <c r="BN23" s="511"/>
      <c r="BO23" s="1343"/>
      <c r="BP23" s="511"/>
      <c r="BQ23" s="511"/>
      <c r="BR23" s="511"/>
      <c r="BS23" s="3191"/>
      <c r="BT23" s="511"/>
      <c r="BU23" s="511"/>
      <c r="BV23" s="511"/>
      <c r="BW23" s="1343"/>
      <c r="BX23" s="511"/>
      <c r="BY23" s="1653"/>
      <c r="BZ23" s="511"/>
      <c r="CA23" s="1653"/>
      <c r="CB23" s="1343"/>
      <c r="CC23" s="1343"/>
      <c r="CD23" s="284"/>
      <c r="CE23" s="5"/>
      <c r="CF23" s="1345" t="s">
        <v>621</v>
      </c>
      <c r="CG23" s="511"/>
      <c r="CH23" s="511"/>
      <c r="CI23" s="1343"/>
      <c r="CJ23" s="1653"/>
      <c r="CK23" s="1653"/>
      <c r="CL23" s="3191"/>
      <c r="CM23" s="1343"/>
      <c r="CN23" s="1653"/>
      <c r="CO23" s="1653"/>
      <c r="CP23" s="1653"/>
      <c r="CQ23" s="1653"/>
      <c r="CR23" s="1653"/>
      <c r="CS23" s="1653"/>
      <c r="CT23" s="1653"/>
      <c r="CU23" s="284"/>
      <c r="CV23" s="5"/>
      <c r="CW23" s="5"/>
      <c r="CX23" s="1345" t="s">
        <v>621</v>
      </c>
      <c r="CY23" s="511"/>
      <c r="CZ23" s="511"/>
      <c r="DA23" s="511"/>
      <c r="DB23" s="3191"/>
      <c r="DC23" s="511"/>
      <c r="DD23" s="511"/>
      <c r="DE23" s="3191"/>
      <c r="DF23" s="1343"/>
      <c r="DG23" s="511"/>
      <c r="DH23" s="1343"/>
      <c r="DI23" s="511"/>
      <c r="DJ23" s="3191"/>
      <c r="DK23" s="511"/>
      <c r="DL23" s="511"/>
      <c r="DM23" s="1343"/>
      <c r="DN23" s="511"/>
      <c r="DO23" s="511"/>
      <c r="DP23" s="511"/>
      <c r="DQ23" s="3191"/>
      <c r="DR23" s="511"/>
      <c r="DS23" s="511"/>
      <c r="DT23" s="511"/>
      <c r="DU23" s="1343"/>
      <c r="DV23" s="511"/>
      <c r="DW23" s="1653"/>
      <c r="DX23" s="1653"/>
      <c r="DY23" s="1653"/>
      <c r="DZ23" s="1343"/>
      <c r="EA23" s="284"/>
      <c r="EB23" s="284"/>
      <c r="EC23" s="284"/>
      <c r="ED23" s="284"/>
      <c r="EE23" s="284"/>
      <c r="EF23" s="284"/>
      <c r="EG23" s="284"/>
      <c r="EH23" s="284"/>
      <c r="EI23" s="284"/>
      <c r="EJ23" s="284"/>
      <c r="EK23" s="284"/>
      <c r="EL23" s="284"/>
      <c r="EM23" s="284"/>
      <c r="EN23" s="284"/>
      <c r="EO23" s="284"/>
      <c r="EP23" s="284"/>
      <c r="EQ23" s="284"/>
      <c r="ER23" s="284"/>
      <c r="ES23" s="284"/>
      <c r="ET23" s="284"/>
      <c r="EU23" s="284"/>
      <c r="EV23" s="284"/>
      <c r="EW23" s="284"/>
      <c r="EX23" s="284"/>
      <c r="EY23" s="284"/>
      <c r="EZ23" s="284"/>
      <c r="FA23" s="284"/>
      <c r="FB23" s="284"/>
      <c r="FC23" s="284"/>
      <c r="FD23" s="284"/>
      <c r="FE23" s="284"/>
      <c r="FF23" s="284"/>
      <c r="FG23" s="284"/>
      <c r="FH23" s="284"/>
      <c r="FI23" s="284"/>
      <c r="FJ23" s="284"/>
      <c r="FK23" s="284"/>
    </row>
    <row r="24" spans="1:167" ht="15.6" customHeight="1">
      <c r="A24" s="1838" t="s">
        <v>1378</v>
      </c>
      <c r="B24" s="207"/>
      <c r="C24" s="207"/>
      <c r="E24" s="1342" t="s">
        <v>5255</v>
      </c>
      <c r="F24" s="511"/>
      <c r="G24" s="511"/>
      <c r="H24" s="1343"/>
      <c r="I24" s="3191"/>
      <c r="J24" s="511"/>
      <c r="K24" s="511"/>
      <c r="L24" s="511"/>
      <c r="M24" s="511"/>
      <c r="N24" s="1343"/>
      <c r="O24" s="1343"/>
      <c r="P24" s="3266"/>
      <c r="S24" s="1342" t="s">
        <v>5255</v>
      </c>
      <c r="T24" s="511"/>
      <c r="U24" s="511"/>
      <c r="V24" s="511"/>
      <c r="W24" s="3191"/>
      <c r="X24" s="515"/>
      <c r="Y24" s="3012"/>
      <c r="Z24" s="2510"/>
      <c r="AA24" s="2510"/>
      <c r="AB24" s="3012"/>
      <c r="AC24" s="2621"/>
      <c r="AD24" s="3270"/>
      <c r="AE24" s="2621"/>
      <c r="AF24" s="2621"/>
      <c r="AG24" s="2510"/>
      <c r="AH24" s="2510"/>
      <c r="AI24" s="2510"/>
      <c r="AJ24" s="2510"/>
      <c r="AK24" s="3012"/>
      <c r="AL24" s="2510"/>
      <c r="AM24" s="2621"/>
      <c r="AN24" s="2510"/>
      <c r="AO24" s="2510"/>
      <c r="AP24" s="2510"/>
      <c r="AQ24" s="2510"/>
      <c r="AR24" s="2510"/>
      <c r="AS24" s="3012"/>
      <c r="AT24" s="3011"/>
      <c r="AU24" s="2621"/>
      <c r="AV24" s="2621"/>
      <c r="AW24" s="3265"/>
      <c r="AX24" s="284" t="s">
        <v>2921</v>
      </c>
      <c r="AY24" s="5"/>
      <c r="AZ24" s="1342" t="s">
        <v>5255</v>
      </c>
      <c r="BA24" s="511"/>
      <c r="BB24" s="511"/>
      <c r="BC24" s="511"/>
      <c r="BD24" s="3191"/>
      <c r="BE24" s="511"/>
      <c r="BF24" s="511"/>
      <c r="BG24" s="3191"/>
      <c r="BH24" s="1343"/>
      <c r="BI24" s="511"/>
      <c r="BJ24" s="1343"/>
      <c r="BK24" s="511"/>
      <c r="BL24" s="3191"/>
      <c r="BM24" s="511"/>
      <c r="BN24" s="511"/>
      <c r="BO24" s="1343"/>
      <c r="BP24" s="511"/>
      <c r="BQ24" s="511"/>
      <c r="BR24" s="511"/>
      <c r="BS24" s="3191"/>
      <c r="BT24" s="511"/>
      <c r="BU24" s="511"/>
      <c r="BV24" s="511"/>
      <c r="BW24" s="1343"/>
      <c r="BX24" s="511"/>
      <c r="BY24" s="1653"/>
      <c r="BZ24" s="511"/>
      <c r="CA24" s="1653"/>
      <c r="CB24" s="1343"/>
      <c r="CC24" s="1343"/>
      <c r="CD24" s="284" t="s">
        <v>2921</v>
      </c>
      <c r="CE24" s="5"/>
      <c r="CF24" s="1342" t="s">
        <v>5255</v>
      </c>
      <c r="CG24" s="511"/>
      <c r="CH24" s="511"/>
      <c r="CI24" s="1343"/>
      <c r="CJ24" s="1653"/>
      <c r="CK24" s="1653"/>
      <c r="CL24" s="3191"/>
      <c r="CM24" s="1343"/>
      <c r="CN24" s="1653"/>
      <c r="CO24" s="1653"/>
      <c r="CP24" s="1653"/>
      <c r="CQ24" s="1653"/>
      <c r="CR24" s="1653"/>
      <c r="CS24" s="1653"/>
      <c r="CT24" s="1653"/>
      <c r="CU24" s="284" t="s">
        <v>2921</v>
      </c>
      <c r="CV24" s="5"/>
      <c r="CW24" s="5"/>
      <c r="CX24" s="1342" t="s">
        <v>5255</v>
      </c>
      <c r="CY24" s="511"/>
      <c r="CZ24" s="511"/>
      <c r="DA24" s="511"/>
      <c r="DB24" s="3191"/>
      <c r="DC24" s="511"/>
      <c r="DD24" s="511"/>
      <c r="DE24" s="3191"/>
      <c r="DF24" s="1343"/>
      <c r="DG24" s="511"/>
      <c r="DH24" s="1343"/>
      <c r="DI24" s="511"/>
      <c r="DJ24" s="3191"/>
      <c r="DK24" s="511"/>
      <c r="DL24" s="511"/>
      <c r="DM24" s="1343"/>
      <c r="DN24" s="511"/>
      <c r="DO24" s="511"/>
      <c r="DP24" s="511"/>
      <c r="DQ24" s="3191"/>
      <c r="DR24" s="511"/>
      <c r="DS24" s="511"/>
      <c r="DT24" s="511"/>
      <c r="DU24" s="1343"/>
      <c r="DV24" s="511"/>
      <c r="DW24" s="1653"/>
      <c r="DX24" s="1653"/>
      <c r="DY24" s="1653"/>
      <c r="DZ24" s="1343"/>
      <c r="EA24" s="284" t="s">
        <v>2921</v>
      </c>
      <c r="EB24" s="284"/>
      <c r="EC24" s="284"/>
      <c r="ED24" s="284"/>
      <c r="EE24" s="284"/>
      <c r="EF24" s="284"/>
      <c r="EG24" s="284"/>
      <c r="EH24" s="284"/>
      <c r="EI24" s="284"/>
      <c r="EJ24" s="284"/>
      <c r="EK24" s="284"/>
      <c r="EL24" s="284"/>
      <c r="EM24" s="284"/>
      <c r="EN24" s="284"/>
      <c r="EO24" s="284"/>
      <c r="EP24" s="284"/>
      <c r="EQ24" s="284"/>
      <c r="ER24" s="284"/>
      <c r="ES24" s="284"/>
      <c r="ET24" s="284"/>
      <c r="EU24" s="284"/>
      <c r="EV24" s="284"/>
      <c r="EW24" s="284"/>
      <c r="EX24" s="284"/>
      <c r="EY24" s="284"/>
      <c r="EZ24" s="284"/>
      <c r="FA24" s="284"/>
      <c r="FB24" s="284"/>
      <c r="FC24" s="284"/>
      <c r="FD24" s="284"/>
      <c r="FE24" s="284"/>
      <c r="FF24" s="284"/>
      <c r="FG24" s="284"/>
      <c r="FH24" s="284"/>
      <c r="FI24" s="284"/>
      <c r="FJ24" s="284"/>
      <c r="FK24" s="284"/>
    </row>
    <row r="25" spans="1:167" ht="15.6" customHeight="1">
      <c r="A25" s="1838" t="s">
        <v>1378</v>
      </c>
      <c r="B25" s="207"/>
      <c r="C25" s="207"/>
      <c r="D25" s="284">
        <v>3</v>
      </c>
      <c r="E25" s="1342"/>
      <c r="F25" s="511" t="s">
        <v>626</v>
      </c>
      <c r="G25" s="511"/>
      <c r="H25" s="511"/>
      <c r="I25" s="3191">
        <v>3752777.2205000003</v>
      </c>
      <c r="J25" s="511">
        <v>50000</v>
      </c>
      <c r="K25" s="511">
        <v>0</v>
      </c>
      <c r="L25" s="511">
        <v>0</v>
      </c>
      <c r="M25" s="511">
        <v>172000</v>
      </c>
      <c r="N25" s="1343">
        <v>-184000</v>
      </c>
      <c r="O25" s="1343">
        <v>3790777.2205000003</v>
      </c>
      <c r="P25" s="3266"/>
      <c r="S25" s="1342"/>
      <c r="T25" s="511" t="s">
        <v>626</v>
      </c>
      <c r="U25" s="511"/>
      <c r="V25" s="511"/>
      <c r="W25" s="3218" t="s">
        <v>1210</v>
      </c>
      <c r="X25" s="3276" t="s">
        <v>5408</v>
      </c>
      <c r="Y25" s="3277">
        <v>2.1546753934039934E-2</v>
      </c>
      <c r="Z25" s="3278">
        <v>3.0360396974715265E-2</v>
      </c>
      <c r="AA25" s="3279">
        <v>2.5999616131657296E-2</v>
      </c>
      <c r="AB25" s="3277">
        <v>1.2805783113039735E-2</v>
      </c>
      <c r="AC25" s="3280">
        <v>0.10568752572740236</v>
      </c>
      <c r="AD25" s="3278">
        <v>0</v>
      </c>
      <c r="AE25" s="3280">
        <v>5.2575553275970664E-3</v>
      </c>
      <c r="AF25" s="3280">
        <v>1.8550288061103471E-2</v>
      </c>
      <c r="AG25" s="3281">
        <v>2.4564541364919888E-2</v>
      </c>
      <c r="AH25" s="3278">
        <v>2.1425540175134133E-2</v>
      </c>
      <c r="AI25" s="3278">
        <v>5.9099002498417324E-3</v>
      </c>
      <c r="AJ25" s="3279">
        <v>0</v>
      </c>
      <c r="AK25" s="3277">
        <v>0</v>
      </c>
      <c r="AL25" s="3278">
        <v>0</v>
      </c>
      <c r="AM25" s="3280">
        <v>0</v>
      </c>
      <c r="AN25" s="3282">
        <v>5.7174155820322307E-2</v>
      </c>
      <c r="AO25" s="3279">
        <v>6.1239926189379394E-2</v>
      </c>
      <c r="AP25" s="3279">
        <v>5.7822303037384358E-2</v>
      </c>
      <c r="AQ25" s="3279">
        <v>4.8759971349972064E-2</v>
      </c>
      <c r="AR25" s="3279">
        <v>5.924818233013264E-2</v>
      </c>
      <c r="AS25" s="3283">
        <v>0.19462804917894569</v>
      </c>
      <c r="AT25" s="3284">
        <v>2.399166160746374E-2</v>
      </c>
      <c r="AU25" s="3285">
        <v>1.8938805662062082E-2</v>
      </c>
      <c r="AV25" s="3285">
        <v>0.20608904376488679</v>
      </c>
      <c r="AW25" s="3286">
        <v>0.99999999999999989</v>
      </c>
      <c r="AX25" s="3287">
        <v>0</v>
      </c>
      <c r="AY25" s="5"/>
      <c r="AZ25" s="3191"/>
      <c r="BA25" s="511" t="s">
        <v>626</v>
      </c>
      <c r="BB25" s="511"/>
      <c r="BC25" s="511"/>
      <c r="BD25" s="3191">
        <v>81678.943988877349</v>
      </c>
      <c r="BE25" s="511">
        <v>115089.50125708774</v>
      </c>
      <c r="BF25" s="511">
        <v>98558.752573630816</v>
      </c>
      <c r="BG25" s="3191">
        <v>48543.870915574611</v>
      </c>
      <c r="BH25" s="1343">
        <v>400637.8650184446</v>
      </c>
      <c r="BI25" s="511">
        <v>0</v>
      </c>
      <c r="BJ25" s="1343">
        <v>19930.220971373376</v>
      </c>
      <c r="BK25" s="3288">
        <v>70320.009415744149</v>
      </c>
      <c r="BL25" s="3191">
        <v>93118.703838168294</v>
      </c>
      <c r="BM25" s="511">
        <v>81219.449632806063</v>
      </c>
      <c r="BN25" s="511">
        <v>22403.115242527299</v>
      </c>
      <c r="BO25" s="1343">
        <v>0</v>
      </c>
      <c r="BP25" s="511">
        <v>0</v>
      </c>
      <c r="BQ25" s="511">
        <v>0</v>
      </c>
      <c r="BR25" s="511">
        <v>0</v>
      </c>
      <c r="BS25" s="3191">
        <v>216734.4874849953</v>
      </c>
      <c r="BT25" s="511">
        <v>232146.9171838008</v>
      </c>
      <c r="BU25" s="511">
        <v>219191.46919096459</v>
      </c>
      <c r="BV25" s="511">
        <v>184838.18866570675</v>
      </c>
      <c r="BW25" s="1343">
        <v>224596.65993309743</v>
      </c>
      <c r="BX25" s="511">
        <v>737791.57529790106</v>
      </c>
      <c r="BY25" s="1653">
        <v>90947.044303517963</v>
      </c>
      <c r="BZ25" s="511">
        <v>71792.793087221362</v>
      </c>
      <c r="CA25" s="1653">
        <v>781237.65249856049</v>
      </c>
      <c r="CB25" s="561">
        <v>3790777.2204999994</v>
      </c>
      <c r="CC25" s="561">
        <v>3009539.5680014389</v>
      </c>
      <c r="CD25" s="3287">
        <v>0</v>
      </c>
      <c r="CE25" s="5"/>
      <c r="CF25" s="3191"/>
      <c r="CG25" s="511" t="s">
        <v>626</v>
      </c>
      <c r="CH25" s="511"/>
      <c r="CI25" s="1343"/>
      <c r="CJ25" s="1653">
        <v>295327.19781959592</v>
      </c>
      <c r="CK25" s="1653">
        <v>539431.96632113669</v>
      </c>
      <c r="CL25" s="3191">
        <v>196741.26871350166</v>
      </c>
      <c r="CM25" s="1343">
        <v>0</v>
      </c>
      <c r="CN25" s="1653">
        <v>0</v>
      </c>
      <c r="CO25" s="1653">
        <v>1077507.7224585649</v>
      </c>
      <c r="CP25" s="1653">
        <v>737791.57529790106</v>
      </c>
      <c r="CQ25" s="1653">
        <v>90947.044303517963</v>
      </c>
      <c r="CR25" s="1653">
        <v>71792.793087221362</v>
      </c>
      <c r="CS25" s="1653">
        <v>781237.65249856049</v>
      </c>
      <c r="CT25" s="1243">
        <v>3790777.2204999994</v>
      </c>
      <c r="CU25" s="3287">
        <v>0</v>
      </c>
      <c r="CV25" s="5"/>
      <c r="CW25" s="5"/>
      <c r="CX25" s="3191"/>
      <c r="CY25" s="511" t="s">
        <v>626</v>
      </c>
      <c r="CZ25" s="511"/>
      <c r="DA25" s="511"/>
      <c r="DB25" s="3191">
        <v>80860.167339383828</v>
      </c>
      <c r="DC25" s="511">
        <v>113935.80617204857</v>
      </c>
      <c r="DD25" s="511">
        <v>97570.767160627831</v>
      </c>
      <c r="DE25" s="3191">
        <v>48057.251157279097</v>
      </c>
      <c r="DF25" s="1343">
        <v>396621.73904080334</v>
      </c>
      <c r="DG25" s="511">
        <v>0</v>
      </c>
      <c r="DH25" s="1343">
        <v>19730.433868924687</v>
      </c>
      <c r="DI25" s="3288">
        <v>69615.098469422228</v>
      </c>
      <c r="DJ25" s="3191">
        <v>92185.251266301348</v>
      </c>
      <c r="DK25" s="511">
        <v>80405.279106150963</v>
      </c>
      <c r="DL25" s="511">
        <v>22178.539033033314</v>
      </c>
      <c r="DM25" s="1343">
        <v>0</v>
      </c>
      <c r="DN25" s="511">
        <v>0</v>
      </c>
      <c r="DO25" s="511">
        <v>0</v>
      </c>
      <c r="DP25" s="511">
        <v>0</v>
      </c>
      <c r="DQ25" s="3191">
        <v>214561.86956382307</v>
      </c>
      <c r="DR25" s="511">
        <v>229819.79998860438</v>
      </c>
      <c r="DS25" s="511">
        <v>216994.22167554399</v>
      </c>
      <c r="DT25" s="511">
        <v>182985.30975440782</v>
      </c>
      <c r="DU25" s="1343">
        <v>222345.22900455241</v>
      </c>
      <c r="DV25" s="511">
        <v>730395.7094291012</v>
      </c>
      <c r="DW25" s="1653">
        <v>90035.361162434347</v>
      </c>
      <c r="DX25" s="1653">
        <v>71073.118472063012</v>
      </c>
      <c r="DY25" s="1653">
        <v>773406.26883549476</v>
      </c>
      <c r="DZ25" s="561">
        <v>3752777.2204999998</v>
      </c>
      <c r="EA25" s="3287">
        <v>0</v>
      </c>
      <c r="EB25" s="284"/>
      <c r="EC25" s="284"/>
      <c r="ED25" s="284"/>
      <c r="EE25" s="284"/>
      <c r="EF25" s="284"/>
      <c r="EG25" s="284"/>
      <c r="EH25" s="284"/>
      <c r="EI25" s="284"/>
      <c r="EJ25" s="284"/>
      <c r="EK25" s="284"/>
      <c r="EL25" s="284"/>
      <c r="EM25" s="284"/>
      <c r="EN25" s="284"/>
      <c r="EO25" s="284"/>
      <c r="EP25" s="284"/>
      <c r="EQ25" s="284"/>
      <c r="ER25" s="284"/>
      <c r="ES25" s="284"/>
      <c r="ET25" s="284"/>
      <c r="EU25" s="284"/>
      <c r="EV25" s="284"/>
      <c r="EW25" s="284"/>
      <c r="EX25" s="284"/>
      <c r="EY25" s="284"/>
      <c r="EZ25" s="284"/>
      <c r="FA25" s="284"/>
      <c r="FB25" s="284"/>
      <c r="FC25" s="284"/>
      <c r="FD25" s="284"/>
      <c r="FE25" s="284"/>
      <c r="FF25" s="284"/>
      <c r="FG25" s="284"/>
      <c r="FH25" s="284"/>
      <c r="FI25" s="284"/>
      <c r="FJ25" s="284"/>
      <c r="FK25" s="284"/>
    </row>
    <row r="26" spans="1:167" ht="15.6" customHeight="1">
      <c r="A26" s="1838" t="s">
        <v>1378</v>
      </c>
      <c r="B26" s="207"/>
      <c r="C26" s="207"/>
      <c r="D26" s="284">
        <v>11</v>
      </c>
      <c r="E26" s="1342"/>
      <c r="F26" s="515" t="s">
        <v>642</v>
      </c>
      <c r="G26" s="511"/>
      <c r="H26" s="511"/>
      <c r="I26" s="3191">
        <v>1909668.9195000001</v>
      </c>
      <c r="J26" s="511">
        <v>220000</v>
      </c>
      <c r="K26" s="511">
        <v>0</v>
      </c>
      <c r="L26" s="511">
        <v>0</v>
      </c>
      <c r="M26" s="511">
        <v>1368460</v>
      </c>
      <c r="N26" s="1343">
        <v>-161900</v>
      </c>
      <c r="O26" s="1343">
        <v>3336228.9194999998</v>
      </c>
      <c r="P26" s="3266"/>
      <c r="S26" s="1342"/>
      <c r="T26" s="511" t="s">
        <v>642</v>
      </c>
      <c r="U26" s="511"/>
      <c r="V26" s="511"/>
      <c r="W26" s="3218" t="s">
        <v>1208</v>
      </c>
      <c r="X26" s="492" t="s">
        <v>5409</v>
      </c>
      <c r="Y26" s="3289"/>
      <c r="Z26" s="3290"/>
      <c r="AA26" s="3291"/>
      <c r="AB26" s="3289"/>
      <c r="AC26" s="3292"/>
      <c r="AD26" s="3290"/>
      <c r="AE26" s="3292"/>
      <c r="AF26" s="3292"/>
      <c r="AG26" s="3293"/>
      <c r="AH26" s="3290"/>
      <c r="AI26" s="3290"/>
      <c r="AJ26" s="3291"/>
      <c r="AK26" s="3289"/>
      <c r="AL26" s="3290"/>
      <c r="AM26" s="3292"/>
      <c r="AN26" s="3294"/>
      <c r="AO26" s="3291"/>
      <c r="AP26" s="3291"/>
      <c r="AQ26" s="3291"/>
      <c r="AR26" s="3291"/>
      <c r="AS26" s="3295"/>
      <c r="AT26" s="3296"/>
      <c r="AU26" s="3297"/>
      <c r="AV26" s="3298">
        <v>1</v>
      </c>
      <c r="AW26" s="3286">
        <v>1</v>
      </c>
      <c r="AX26" s="3287">
        <v>0</v>
      </c>
      <c r="AY26" s="5"/>
      <c r="AZ26" s="3191"/>
      <c r="BA26" s="511" t="s">
        <v>642</v>
      </c>
      <c r="BB26" s="511"/>
      <c r="BC26" s="511"/>
      <c r="BD26" s="3191">
        <v>0</v>
      </c>
      <c r="BE26" s="511">
        <v>0</v>
      </c>
      <c r="BF26" s="511">
        <v>0</v>
      </c>
      <c r="BG26" s="3191">
        <v>0</v>
      </c>
      <c r="BH26" s="1343">
        <v>0</v>
      </c>
      <c r="BI26" s="511">
        <v>0</v>
      </c>
      <c r="BJ26" s="1343">
        <v>0</v>
      </c>
      <c r="BK26" s="3288">
        <v>0</v>
      </c>
      <c r="BL26" s="3191">
        <v>0</v>
      </c>
      <c r="BM26" s="511">
        <v>0</v>
      </c>
      <c r="BN26" s="511">
        <v>0</v>
      </c>
      <c r="BO26" s="1343">
        <v>0</v>
      </c>
      <c r="BP26" s="511">
        <v>0</v>
      </c>
      <c r="BQ26" s="511">
        <v>0</v>
      </c>
      <c r="BR26" s="511">
        <v>0</v>
      </c>
      <c r="BS26" s="3191">
        <v>0</v>
      </c>
      <c r="BT26" s="511">
        <v>0</v>
      </c>
      <c r="BU26" s="511">
        <v>0</v>
      </c>
      <c r="BV26" s="511">
        <v>0</v>
      </c>
      <c r="BW26" s="1343">
        <v>0</v>
      </c>
      <c r="BX26" s="511">
        <v>0</v>
      </c>
      <c r="BY26" s="1653">
        <v>0</v>
      </c>
      <c r="BZ26" s="511">
        <v>0</v>
      </c>
      <c r="CA26" s="1653">
        <v>3336228.9194999998</v>
      </c>
      <c r="CB26" s="561">
        <v>3336228.9194999998</v>
      </c>
      <c r="CC26" s="561">
        <v>0</v>
      </c>
      <c r="CD26" s="3287">
        <v>0</v>
      </c>
      <c r="CE26" s="5"/>
      <c r="CF26" s="3191"/>
      <c r="CG26" s="511" t="s">
        <v>642</v>
      </c>
      <c r="CH26" s="511"/>
      <c r="CI26" s="1343"/>
      <c r="CJ26" s="1653">
        <v>0</v>
      </c>
      <c r="CK26" s="1653">
        <v>0</v>
      </c>
      <c r="CL26" s="3191">
        <v>0</v>
      </c>
      <c r="CM26" s="1343">
        <v>0</v>
      </c>
      <c r="CN26" s="1653">
        <v>0</v>
      </c>
      <c r="CO26" s="1653">
        <v>0</v>
      </c>
      <c r="CP26" s="1653">
        <v>0</v>
      </c>
      <c r="CQ26" s="1653">
        <v>0</v>
      </c>
      <c r="CR26" s="1653">
        <v>0</v>
      </c>
      <c r="CS26" s="1653">
        <v>3336228.9194999998</v>
      </c>
      <c r="CT26" s="1243">
        <v>3336228.9194999998</v>
      </c>
      <c r="CU26" s="3287">
        <v>0</v>
      </c>
      <c r="CV26" s="5"/>
      <c r="CW26" s="5"/>
      <c r="CX26" s="3191"/>
      <c r="CY26" s="511" t="s">
        <v>642</v>
      </c>
      <c r="CZ26" s="511"/>
      <c r="DA26" s="511"/>
      <c r="DB26" s="3191">
        <v>0</v>
      </c>
      <c r="DC26" s="511">
        <v>0</v>
      </c>
      <c r="DD26" s="511">
        <v>0</v>
      </c>
      <c r="DE26" s="3191">
        <v>0</v>
      </c>
      <c r="DF26" s="1343">
        <v>0</v>
      </c>
      <c r="DG26" s="511">
        <v>0</v>
      </c>
      <c r="DH26" s="1343">
        <v>0</v>
      </c>
      <c r="DI26" s="3288">
        <v>0</v>
      </c>
      <c r="DJ26" s="3191">
        <v>0</v>
      </c>
      <c r="DK26" s="511">
        <v>0</v>
      </c>
      <c r="DL26" s="511">
        <v>0</v>
      </c>
      <c r="DM26" s="1343">
        <v>0</v>
      </c>
      <c r="DN26" s="511">
        <v>0</v>
      </c>
      <c r="DO26" s="511">
        <v>0</v>
      </c>
      <c r="DP26" s="511">
        <v>0</v>
      </c>
      <c r="DQ26" s="3191">
        <v>0</v>
      </c>
      <c r="DR26" s="511">
        <v>0</v>
      </c>
      <c r="DS26" s="511">
        <v>0</v>
      </c>
      <c r="DT26" s="511">
        <v>0</v>
      </c>
      <c r="DU26" s="1343">
        <v>0</v>
      </c>
      <c r="DV26" s="511">
        <v>0</v>
      </c>
      <c r="DW26" s="1653">
        <v>0</v>
      </c>
      <c r="DX26" s="1653">
        <v>0</v>
      </c>
      <c r="DY26" s="1653">
        <v>1909668.9195000001</v>
      </c>
      <c r="DZ26" s="561">
        <v>1909668.9195000001</v>
      </c>
      <c r="EA26" s="3287">
        <v>0</v>
      </c>
      <c r="EB26" s="284"/>
      <c r="EC26" s="284"/>
      <c r="ED26" s="284"/>
      <c r="EE26" s="284"/>
      <c r="EF26" s="284"/>
      <c r="EG26" s="284"/>
      <c r="EH26" s="284"/>
      <c r="EI26" s="284"/>
      <c r="EJ26" s="284"/>
      <c r="EK26" s="284"/>
      <c r="EL26" s="284"/>
      <c r="EM26" s="284"/>
      <c r="EN26" s="284"/>
      <c r="EO26" s="284"/>
      <c r="EP26" s="284"/>
      <c r="EQ26" s="284"/>
      <c r="ER26" s="284"/>
      <c r="ES26" s="284"/>
      <c r="ET26" s="284"/>
      <c r="EU26" s="284"/>
      <c r="EV26" s="284"/>
      <c r="EW26" s="284"/>
      <c r="EX26" s="284"/>
      <c r="EY26" s="284"/>
      <c r="EZ26" s="284"/>
      <c r="FA26" s="284"/>
      <c r="FB26" s="284"/>
      <c r="FC26" s="284"/>
      <c r="FD26" s="284"/>
      <c r="FE26" s="284"/>
      <c r="FF26" s="284"/>
      <c r="FG26" s="284"/>
      <c r="FH26" s="284"/>
      <c r="FI26" s="284"/>
      <c r="FJ26" s="284"/>
      <c r="FK26" s="284"/>
    </row>
    <row r="27" spans="1:167" ht="15.6" customHeight="1">
      <c r="A27" s="1838" t="s">
        <v>1378</v>
      </c>
      <c r="B27" s="207"/>
      <c r="C27" s="207"/>
      <c r="D27" s="284">
        <v>28</v>
      </c>
      <c r="E27" s="1342"/>
      <c r="F27" s="515" t="s">
        <v>660</v>
      </c>
      <c r="G27" s="511"/>
      <c r="H27" s="1343"/>
      <c r="I27" s="3191">
        <v>8237543.3540012492</v>
      </c>
      <c r="J27" s="511">
        <v>1559600</v>
      </c>
      <c r="K27" s="511">
        <v>0</v>
      </c>
      <c r="L27" s="511">
        <v>0</v>
      </c>
      <c r="M27" s="511">
        <v>2567520</v>
      </c>
      <c r="N27" s="1343">
        <v>-572300</v>
      </c>
      <c r="O27" s="1343">
        <v>11792363.35400125</v>
      </c>
      <c r="P27" s="3266"/>
      <c r="S27" s="1342"/>
      <c r="T27" s="511" t="s">
        <v>660</v>
      </c>
      <c r="U27" s="511"/>
      <c r="V27" s="511"/>
      <c r="W27" s="3218" t="s">
        <v>1210</v>
      </c>
      <c r="X27" s="3276" t="s">
        <v>5408</v>
      </c>
      <c r="Y27" s="3299">
        <v>2.1392283205134852E-2</v>
      </c>
      <c r="Z27" s="3300">
        <v>3.0142740400324126E-2</v>
      </c>
      <c r="AA27" s="3300">
        <v>2.5813222410013471E-2</v>
      </c>
      <c r="AB27" s="3300">
        <v>1.2713977235563844E-2</v>
      </c>
      <c r="AC27" s="3300">
        <v>0.10492984180038192</v>
      </c>
      <c r="AD27" s="3300">
        <v>0</v>
      </c>
      <c r="AE27" s="3300">
        <v>5.2198634132512266E-3</v>
      </c>
      <c r="AF27" s="3300">
        <v>1.8417299281124368E-2</v>
      </c>
      <c r="AG27" s="3300">
        <v>2.4388435830811402E-2</v>
      </c>
      <c r="AH27" s="3300">
        <v>2.1271938439198893E-2</v>
      </c>
      <c r="AI27" s="3300">
        <v>5.8675316126844132E-3</v>
      </c>
      <c r="AJ27" s="3300">
        <v>0</v>
      </c>
      <c r="AK27" s="3300">
        <v>0</v>
      </c>
      <c r="AL27" s="3300">
        <v>0</v>
      </c>
      <c r="AM27" s="3300">
        <v>0</v>
      </c>
      <c r="AN27" s="3300">
        <v>5.6764268857713733E-2</v>
      </c>
      <c r="AO27" s="3300">
        <v>6.0800891332178843E-2</v>
      </c>
      <c r="AP27" s="3300">
        <v>5.7407769445712124E-2</v>
      </c>
      <c r="AQ27" s="3300">
        <v>4.8410406476354514E-2</v>
      </c>
      <c r="AR27" s="3300">
        <v>5.8823426474152965E-2</v>
      </c>
      <c r="AS27" s="3300">
        <v>0.19323274217752542</v>
      </c>
      <c r="AT27" s="3300">
        <v>2.3819663102840075E-2</v>
      </c>
      <c r="AU27" s="3300">
        <v>1.8803031562438257E-2</v>
      </c>
      <c r="AV27" s="3300">
        <v>0.21178066694259548</v>
      </c>
      <c r="AW27" s="3286">
        <v>1</v>
      </c>
      <c r="AX27" s="3287">
        <v>0</v>
      </c>
      <c r="AY27" s="5"/>
      <c r="AZ27" s="3191"/>
      <c r="BA27" s="511" t="s">
        <v>660</v>
      </c>
      <c r="BB27" s="511"/>
      <c r="BC27" s="511"/>
      <c r="BD27" s="3191">
        <v>252265.57652664863</v>
      </c>
      <c r="BE27" s="511">
        <v>355454.1472859552</v>
      </c>
      <c r="BF27" s="511">
        <v>304398.89799652668</v>
      </c>
      <c r="BG27" s="3191">
        <v>149927.83923626918</v>
      </c>
      <c r="BH27" s="1343">
        <v>1237370.8211879723</v>
      </c>
      <c r="BI27" s="511">
        <v>0</v>
      </c>
      <c r="BJ27" s="1343">
        <v>61554.526027315645</v>
      </c>
      <c r="BK27" s="3288">
        <v>217183.48512240456</v>
      </c>
      <c r="BL27" s="3191">
        <v>287597.29695267143</v>
      </c>
      <c r="BM27" s="511">
        <v>250846.42731897958</v>
      </c>
      <c r="BN27" s="511">
        <v>69192.064767863529</v>
      </c>
      <c r="BO27" s="1343">
        <v>0</v>
      </c>
      <c r="BP27" s="511">
        <v>0</v>
      </c>
      <c r="BQ27" s="511">
        <v>0</v>
      </c>
      <c r="BR27" s="511">
        <v>0</v>
      </c>
      <c r="BS27" s="3191">
        <v>669384.88389437785</v>
      </c>
      <c r="BT27" s="511">
        <v>716986.20283619803</v>
      </c>
      <c r="BU27" s="511">
        <v>676973.27664656832</v>
      </c>
      <c r="BV27" s="511">
        <v>570873.10328406771</v>
      </c>
      <c r="BW27" s="1343">
        <v>693667.21871058841</v>
      </c>
      <c r="BX27" s="511">
        <v>2278670.7076474223</v>
      </c>
      <c r="BY27" s="1653">
        <v>280890.12227858702</v>
      </c>
      <c r="BZ27" s="511">
        <v>221732.18034102576</v>
      </c>
      <c r="CA27" s="1653">
        <v>2497394.5759398071</v>
      </c>
      <c r="CB27" s="561">
        <v>11792363.35400125</v>
      </c>
      <c r="CC27" s="561">
        <v>9294968.7780614421</v>
      </c>
      <c r="CD27" s="3287">
        <v>0</v>
      </c>
      <c r="CE27" s="5"/>
      <c r="CF27" s="3191"/>
      <c r="CG27" s="511" t="s">
        <v>660</v>
      </c>
      <c r="CH27" s="511"/>
      <c r="CI27" s="1343"/>
      <c r="CJ27" s="1653">
        <v>912118.62180913053</v>
      </c>
      <c r="CK27" s="1653">
        <v>1666036.6715739616</v>
      </c>
      <c r="CL27" s="3191">
        <v>607635.78903951449</v>
      </c>
      <c r="CM27" s="1343">
        <v>0</v>
      </c>
      <c r="CN27" s="1653">
        <v>0</v>
      </c>
      <c r="CO27" s="1653">
        <v>3327884.6853718003</v>
      </c>
      <c r="CP27" s="1653">
        <v>2278670.7076474223</v>
      </c>
      <c r="CQ27" s="1653">
        <v>280890.12227858702</v>
      </c>
      <c r="CR27" s="1653">
        <v>221732.18034102576</v>
      </c>
      <c r="CS27" s="1653">
        <v>2497394.5759398071</v>
      </c>
      <c r="CT27" s="1243">
        <v>11792363.35400125</v>
      </c>
      <c r="CU27" s="3287">
        <v>0</v>
      </c>
      <c r="CV27" s="5"/>
      <c r="CW27" s="5"/>
      <c r="CX27" s="3191"/>
      <c r="CY27" s="511" t="s">
        <v>660</v>
      </c>
      <c r="CZ27" s="511"/>
      <c r="DA27" s="511"/>
      <c r="DB27" s="3191">
        <v>176219.86034337114</v>
      </c>
      <c r="DC27" s="511">
        <v>248302.13085607495</v>
      </c>
      <c r="DD27" s="511">
        <v>212637.53870896259</v>
      </c>
      <c r="DE27" s="3191">
        <v>104731.93867974212</v>
      </c>
      <c r="DF27" s="1343">
        <v>864364.12095913861</v>
      </c>
      <c r="DG27" s="511">
        <v>0</v>
      </c>
      <c r="DH27" s="1343">
        <v>42998.851168621921</v>
      </c>
      <c r="DI27" s="3288">
        <v>151713.30129187802</v>
      </c>
      <c r="DJ27" s="3191">
        <v>200900.7974925864</v>
      </c>
      <c r="DK27" s="511">
        <v>175228.51511654654</v>
      </c>
      <c r="DL27" s="511">
        <v>48334.046040460722</v>
      </c>
      <c r="DM27" s="1343">
        <v>0</v>
      </c>
      <c r="DN27" s="511">
        <v>0</v>
      </c>
      <c r="DO27" s="511">
        <v>0</v>
      </c>
      <c r="DP27" s="511">
        <v>0</v>
      </c>
      <c r="DQ27" s="3191">
        <v>467598.12567359983</v>
      </c>
      <c r="DR27" s="511">
        <v>500849.97831074201</v>
      </c>
      <c r="DS27" s="511">
        <v>472898.98966556188</v>
      </c>
      <c r="DT27" s="511">
        <v>398782.82213379315</v>
      </c>
      <c r="DU27" s="1343">
        <v>484560.52581173991</v>
      </c>
      <c r="DV27" s="511">
        <v>1591763.0910999114</v>
      </c>
      <c r="DW27" s="1653">
        <v>196215.50748734904</v>
      </c>
      <c r="DX27" s="1653">
        <v>154890.787682239</v>
      </c>
      <c r="DY27" s="1653">
        <v>1744552.4254789294</v>
      </c>
      <c r="DZ27" s="561">
        <v>8237543.3540012492</v>
      </c>
      <c r="EA27" s="3287">
        <v>0</v>
      </c>
      <c r="EB27" s="284"/>
      <c r="EC27" s="284"/>
      <c r="ED27" s="284"/>
      <c r="EE27" s="284"/>
      <c r="EF27" s="284"/>
      <c r="EG27" s="284"/>
      <c r="EH27" s="284"/>
      <c r="EI27" s="284"/>
      <c r="EJ27" s="284"/>
      <c r="EK27" s="284"/>
      <c r="EL27" s="284"/>
      <c r="EM27" s="284"/>
      <c r="EN27" s="284"/>
      <c r="EO27" s="284"/>
      <c r="EP27" s="284"/>
      <c r="EQ27" s="284"/>
      <c r="ER27" s="284"/>
      <c r="ES27" s="284"/>
      <c r="ET27" s="284"/>
      <c r="EU27" s="284"/>
      <c r="EV27" s="284"/>
      <c r="EW27" s="284"/>
      <c r="EX27" s="284"/>
      <c r="EY27" s="284"/>
      <c r="EZ27" s="284"/>
      <c r="FA27" s="284"/>
      <c r="FB27" s="284"/>
      <c r="FC27" s="284"/>
      <c r="FD27" s="284"/>
      <c r="FE27" s="284"/>
      <c r="FF27" s="284"/>
      <c r="FG27" s="284"/>
      <c r="FH27" s="284"/>
      <c r="FI27" s="284"/>
      <c r="FJ27" s="284"/>
      <c r="FK27" s="284"/>
    </row>
    <row r="28" spans="1:167" ht="15.6" customHeight="1">
      <c r="A28" s="1838" t="s">
        <v>5410</v>
      </c>
      <c r="B28" s="207"/>
      <c r="C28" s="207"/>
      <c r="E28" s="1342"/>
      <c r="F28" s="511"/>
      <c r="G28" s="511"/>
      <c r="H28" s="1343"/>
      <c r="I28" s="3191"/>
      <c r="J28" s="511"/>
      <c r="K28" s="511"/>
      <c r="L28" s="511"/>
      <c r="M28" s="511"/>
      <c r="N28" s="1343"/>
      <c r="O28" s="1343"/>
      <c r="P28" s="3266"/>
      <c r="S28" s="1342"/>
      <c r="T28" s="511">
        <v>0</v>
      </c>
      <c r="U28" s="511"/>
      <c r="V28" s="511"/>
      <c r="W28" s="3218" t="s">
        <v>1208</v>
      </c>
      <c r="X28" s="492" t="s">
        <v>5409</v>
      </c>
      <c r="Y28" s="3289"/>
      <c r="Z28" s="3290"/>
      <c r="AA28" s="3291"/>
      <c r="AB28" s="3289"/>
      <c r="AC28" s="3292"/>
      <c r="AD28" s="3290"/>
      <c r="AE28" s="3292"/>
      <c r="AF28" s="3292"/>
      <c r="AG28" s="3293"/>
      <c r="AH28" s="3290"/>
      <c r="AI28" s="3290"/>
      <c r="AJ28" s="3291"/>
      <c r="AK28" s="3289"/>
      <c r="AL28" s="3290"/>
      <c r="AM28" s="3292"/>
      <c r="AN28" s="3294"/>
      <c r="AO28" s="3291"/>
      <c r="AP28" s="3291"/>
      <c r="AQ28" s="3291"/>
      <c r="AR28" s="3291"/>
      <c r="AS28" s="3295"/>
      <c r="AT28" s="3296"/>
      <c r="AU28" s="3297"/>
      <c r="AV28" s="3298">
        <v>1</v>
      </c>
      <c r="AW28" s="3286">
        <v>1</v>
      </c>
      <c r="AX28" s="3287">
        <v>0</v>
      </c>
      <c r="AY28" s="5"/>
      <c r="AZ28" s="3191"/>
      <c r="BA28" s="511">
        <v>0</v>
      </c>
      <c r="BB28" s="511"/>
      <c r="BC28" s="511"/>
      <c r="BD28" s="3191">
        <v>0</v>
      </c>
      <c r="BE28" s="511">
        <v>0</v>
      </c>
      <c r="BF28" s="511">
        <v>0</v>
      </c>
      <c r="BG28" s="3191">
        <v>0</v>
      </c>
      <c r="BH28" s="1343">
        <v>0</v>
      </c>
      <c r="BI28" s="511">
        <v>0</v>
      </c>
      <c r="BJ28" s="1343">
        <v>0</v>
      </c>
      <c r="BK28" s="3288">
        <v>0</v>
      </c>
      <c r="BL28" s="3191">
        <v>0</v>
      </c>
      <c r="BM28" s="511">
        <v>0</v>
      </c>
      <c r="BN28" s="511">
        <v>0</v>
      </c>
      <c r="BO28" s="1343">
        <v>0</v>
      </c>
      <c r="BP28" s="511">
        <v>0</v>
      </c>
      <c r="BQ28" s="511">
        <v>0</v>
      </c>
      <c r="BR28" s="511">
        <v>0</v>
      </c>
      <c r="BS28" s="3191">
        <v>0</v>
      </c>
      <c r="BT28" s="511">
        <v>0</v>
      </c>
      <c r="BU28" s="511">
        <v>0</v>
      </c>
      <c r="BV28" s="511">
        <v>0</v>
      </c>
      <c r="BW28" s="1343">
        <v>0</v>
      </c>
      <c r="BX28" s="511">
        <v>0</v>
      </c>
      <c r="BY28" s="1653">
        <v>0</v>
      </c>
      <c r="BZ28" s="511">
        <v>0</v>
      </c>
      <c r="CA28" s="1653">
        <v>0</v>
      </c>
      <c r="CB28" s="561">
        <v>0</v>
      </c>
      <c r="CC28" s="561">
        <v>0</v>
      </c>
      <c r="CD28" s="3287">
        <v>0</v>
      </c>
      <c r="CE28" s="5"/>
      <c r="CF28" s="3191"/>
      <c r="CG28" s="511">
        <v>0</v>
      </c>
      <c r="CH28" s="511"/>
      <c r="CI28" s="1343"/>
      <c r="CJ28" s="1653">
        <v>0</v>
      </c>
      <c r="CK28" s="1653">
        <v>0</v>
      </c>
      <c r="CL28" s="3191">
        <v>0</v>
      </c>
      <c r="CM28" s="1343">
        <v>0</v>
      </c>
      <c r="CN28" s="1653">
        <v>0</v>
      </c>
      <c r="CO28" s="1653">
        <v>0</v>
      </c>
      <c r="CP28" s="1653">
        <v>0</v>
      </c>
      <c r="CQ28" s="1653">
        <v>0</v>
      </c>
      <c r="CR28" s="1653">
        <v>0</v>
      </c>
      <c r="CS28" s="1653">
        <v>0</v>
      </c>
      <c r="CT28" s="1243">
        <v>0</v>
      </c>
      <c r="CU28" s="3287">
        <v>0</v>
      </c>
      <c r="CV28" s="5"/>
      <c r="CW28" s="5"/>
      <c r="CX28" s="3191"/>
      <c r="CY28" s="511">
        <v>0</v>
      </c>
      <c r="CZ28" s="511"/>
      <c r="DA28" s="511"/>
      <c r="DB28" s="3191">
        <v>0</v>
      </c>
      <c r="DC28" s="511">
        <v>0</v>
      </c>
      <c r="DD28" s="511">
        <v>0</v>
      </c>
      <c r="DE28" s="3191">
        <v>0</v>
      </c>
      <c r="DF28" s="1343">
        <v>0</v>
      </c>
      <c r="DG28" s="511">
        <v>0</v>
      </c>
      <c r="DH28" s="1343">
        <v>0</v>
      </c>
      <c r="DI28" s="3288">
        <v>0</v>
      </c>
      <c r="DJ28" s="3191">
        <v>0</v>
      </c>
      <c r="DK28" s="511">
        <v>0</v>
      </c>
      <c r="DL28" s="511">
        <v>0</v>
      </c>
      <c r="DM28" s="1343">
        <v>0</v>
      </c>
      <c r="DN28" s="511">
        <v>0</v>
      </c>
      <c r="DO28" s="511">
        <v>0</v>
      </c>
      <c r="DP28" s="511">
        <v>0</v>
      </c>
      <c r="DQ28" s="3191">
        <v>0</v>
      </c>
      <c r="DR28" s="511">
        <v>0</v>
      </c>
      <c r="DS28" s="511">
        <v>0</v>
      </c>
      <c r="DT28" s="511">
        <v>0</v>
      </c>
      <c r="DU28" s="1343">
        <v>0</v>
      </c>
      <c r="DV28" s="511">
        <v>0</v>
      </c>
      <c r="DW28" s="1653">
        <v>0</v>
      </c>
      <c r="DX28" s="1653">
        <v>0</v>
      </c>
      <c r="DY28" s="1653">
        <v>0</v>
      </c>
      <c r="DZ28" s="561">
        <v>0</v>
      </c>
      <c r="EA28" s="3287">
        <v>0</v>
      </c>
      <c r="EB28" s="284"/>
      <c r="EC28" s="284"/>
      <c r="ED28" s="284"/>
      <c r="EE28" s="284"/>
      <c r="EF28" s="284"/>
      <c r="EG28" s="284"/>
      <c r="EH28" s="284"/>
      <c r="EI28" s="284"/>
      <c r="EJ28" s="284"/>
      <c r="EK28" s="284"/>
      <c r="EL28" s="284"/>
      <c r="EM28" s="284"/>
      <c r="EN28" s="284"/>
      <c r="EO28" s="284"/>
      <c r="EP28" s="284"/>
      <c r="EQ28" s="284"/>
      <c r="ER28" s="284"/>
      <c r="ES28" s="284"/>
      <c r="ET28" s="284"/>
      <c r="EU28" s="284"/>
      <c r="EV28" s="284"/>
      <c r="EW28" s="284"/>
      <c r="EX28" s="284"/>
      <c r="EY28" s="284"/>
      <c r="EZ28" s="284"/>
      <c r="FA28" s="284"/>
      <c r="FB28" s="284"/>
      <c r="FC28" s="284"/>
      <c r="FD28" s="284"/>
      <c r="FE28" s="284"/>
      <c r="FF28" s="284"/>
      <c r="FG28" s="284"/>
      <c r="FH28" s="284"/>
      <c r="FI28" s="284"/>
      <c r="FJ28" s="284"/>
      <c r="FK28" s="284"/>
    </row>
    <row r="29" spans="1:167" ht="15.6" customHeight="1">
      <c r="A29" s="1838" t="s">
        <v>1378</v>
      </c>
      <c r="B29" s="207"/>
      <c r="C29" s="207"/>
      <c r="D29" s="284">
        <v>19</v>
      </c>
      <c r="E29" s="1342"/>
      <c r="F29" s="3301" t="s">
        <v>650</v>
      </c>
      <c r="G29" s="511"/>
      <c r="H29" s="1343"/>
      <c r="I29" s="3191">
        <v>4400515.6925050002</v>
      </c>
      <c r="J29" s="511">
        <v>2311182</v>
      </c>
      <c r="K29" s="511">
        <v>0</v>
      </c>
      <c r="L29" s="511">
        <v>0</v>
      </c>
      <c r="M29" s="511">
        <v>297770.56</v>
      </c>
      <c r="N29" s="1343">
        <v>-324400</v>
      </c>
      <c r="O29" s="1343">
        <v>6685068.2525049997</v>
      </c>
      <c r="P29" s="3266"/>
      <c r="S29" s="1342"/>
      <c r="T29" s="511" t="s">
        <v>650</v>
      </c>
      <c r="U29" s="511"/>
      <c r="V29" s="511"/>
      <c r="W29" s="3218" t="s">
        <v>1208</v>
      </c>
      <c r="X29" s="515" t="s">
        <v>5411</v>
      </c>
      <c r="Y29" s="3302">
        <v>0</v>
      </c>
      <c r="Z29" s="3303">
        <v>0</v>
      </c>
      <c r="AA29" s="3304">
        <v>0</v>
      </c>
      <c r="AB29" s="3302">
        <v>0</v>
      </c>
      <c r="AC29" s="3305">
        <v>0</v>
      </c>
      <c r="AD29" s="3303">
        <v>0</v>
      </c>
      <c r="AE29" s="3305">
        <v>1</v>
      </c>
      <c r="AF29" s="3305">
        <v>0</v>
      </c>
      <c r="AG29" s="3306">
        <v>0</v>
      </c>
      <c r="AH29" s="3303">
        <v>0</v>
      </c>
      <c r="AI29" s="3303">
        <v>0</v>
      </c>
      <c r="AJ29" s="3304">
        <v>0</v>
      </c>
      <c r="AK29" s="3302">
        <v>0</v>
      </c>
      <c r="AL29" s="3303">
        <v>0</v>
      </c>
      <c r="AM29" s="3305">
        <v>0</v>
      </c>
      <c r="AN29" s="3307">
        <v>0</v>
      </c>
      <c r="AO29" s="3307">
        <v>0</v>
      </c>
      <c r="AP29" s="3307">
        <v>0</v>
      </c>
      <c r="AQ29" s="3307">
        <v>0</v>
      </c>
      <c r="AR29" s="3307">
        <v>0</v>
      </c>
      <c r="AS29" s="3308">
        <v>0</v>
      </c>
      <c r="AT29" s="3309">
        <v>0</v>
      </c>
      <c r="AU29" s="3310">
        <v>0</v>
      </c>
      <c r="AV29" s="3310">
        <v>0</v>
      </c>
      <c r="AW29" s="3286">
        <v>1</v>
      </c>
      <c r="AX29" s="3287">
        <v>0</v>
      </c>
      <c r="AY29" s="5"/>
      <c r="AZ29" s="3191"/>
      <c r="BA29" s="511" t="s">
        <v>650</v>
      </c>
      <c r="BB29" s="511"/>
      <c r="BC29" s="511"/>
      <c r="BD29" s="3191">
        <v>0</v>
      </c>
      <c r="BE29" s="511">
        <v>0</v>
      </c>
      <c r="BF29" s="511">
        <v>0</v>
      </c>
      <c r="BG29" s="3191">
        <v>0</v>
      </c>
      <c r="BH29" s="1343">
        <v>0</v>
      </c>
      <c r="BI29" s="511">
        <v>0</v>
      </c>
      <c r="BJ29" s="1343">
        <v>6685068.2525049997</v>
      </c>
      <c r="BK29" s="3288">
        <v>0</v>
      </c>
      <c r="BL29" s="3191">
        <v>0</v>
      </c>
      <c r="BM29" s="511">
        <v>0</v>
      </c>
      <c r="BN29" s="511">
        <v>0</v>
      </c>
      <c r="BO29" s="1343">
        <v>0</v>
      </c>
      <c r="BP29" s="511">
        <v>0</v>
      </c>
      <c r="BQ29" s="511">
        <v>0</v>
      </c>
      <c r="BR29" s="511">
        <v>0</v>
      </c>
      <c r="BS29" s="3191">
        <v>0</v>
      </c>
      <c r="BT29" s="511">
        <v>0</v>
      </c>
      <c r="BU29" s="511">
        <v>0</v>
      </c>
      <c r="BV29" s="511">
        <v>0</v>
      </c>
      <c r="BW29" s="1343">
        <v>0</v>
      </c>
      <c r="BX29" s="511">
        <v>0</v>
      </c>
      <c r="BY29" s="1653">
        <v>0</v>
      </c>
      <c r="BZ29" s="511">
        <v>0</v>
      </c>
      <c r="CA29" s="1653">
        <v>0</v>
      </c>
      <c r="CB29" s="561">
        <v>6685068.2525049997</v>
      </c>
      <c r="CC29" s="561">
        <v>6685068.2525049997</v>
      </c>
      <c r="CD29" s="3287">
        <v>0</v>
      </c>
      <c r="CE29" s="5"/>
      <c r="CF29" s="3191"/>
      <c r="CG29" s="511" t="s">
        <v>650</v>
      </c>
      <c r="CH29" s="511"/>
      <c r="CI29" s="1343"/>
      <c r="CJ29" s="1653">
        <v>0</v>
      </c>
      <c r="CK29" s="1653">
        <v>6685068.2525049997</v>
      </c>
      <c r="CL29" s="3191">
        <v>0</v>
      </c>
      <c r="CM29" s="1343">
        <v>0</v>
      </c>
      <c r="CN29" s="1653">
        <v>0</v>
      </c>
      <c r="CO29" s="1653">
        <v>0</v>
      </c>
      <c r="CP29" s="1653">
        <v>0</v>
      </c>
      <c r="CQ29" s="1653">
        <v>0</v>
      </c>
      <c r="CR29" s="1653">
        <v>0</v>
      </c>
      <c r="CS29" s="1653">
        <v>0</v>
      </c>
      <c r="CT29" s="1243">
        <v>6685068.2525049997</v>
      </c>
      <c r="CU29" s="3287">
        <v>0</v>
      </c>
      <c r="CV29" s="5"/>
      <c r="CW29" s="5"/>
      <c r="CX29" s="3191"/>
      <c r="CY29" s="511" t="s">
        <v>650</v>
      </c>
      <c r="CZ29" s="511"/>
      <c r="DA29" s="511"/>
      <c r="DB29" s="3191">
        <v>0</v>
      </c>
      <c r="DC29" s="511">
        <v>0</v>
      </c>
      <c r="DD29" s="511">
        <v>0</v>
      </c>
      <c r="DE29" s="3191">
        <v>0</v>
      </c>
      <c r="DF29" s="1343">
        <v>0</v>
      </c>
      <c r="DG29" s="511">
        <v>0</v>
      </c>
      <c r="DH29" s="1343">
        <v>4400515.6925050002</v>
      </c>
      <c r="DI29" s="3288">
        <v>0</v>
      </c>
      <c r="DJ29" s="3191">
        <v>0</v>
      </c>
      <c r="DK29" s="511">
        <v>0</v>
      </c>
      <c r="DL29" s="511">
        <v>0</v>
      </c>
      <c r="DM29" s="1343">
        <v>0</v>
      </c>
      <c r="DN29" s="511">
        <v>0</v>
      </c>
      <c r="DO29" s="511">
        <v>0</v>
      </c>
      <c r="DP29" s="511">
        <v>0</v>
      </c>
      <c r="DQ29" s="3191">
        <v>0</v>
      </c>
      <c r="DR29" s="511">
        <v>0</v>
      </c>
      <c r="DS29" s="511">
        <v>0</v>
      </c>
      <c r="DT29" s="511">
        <v>0</v>
      </c>
      <c r="DU29" s="1343">
        <v>0</v>
      </c>
      <c r="DV29" s="511">
        <v>0</v>
      </c>
      <c r="DW29" s="1653">
        <v>0</v>
      </c>
      <c r="DX29" s="1653">
        <v>0</v>
      </c>
      <c r="DY29" s="1653">
        <v>0</v>
      </c>
      <c r="DZ29" s="561">
        <v>4400515.6925050002</v>
      </c>
      <c r="EA29" s="3287">
        <v>0</v>
      </c>
      <c r="EB29" s="284"/>
      <c r="EC29" s="284"/>
      <c r="ED29" s="284"/>
      <c r="EE29" s="284"/>
      <c r="EF29" s="284"/>
      <c r="EG29" s="284"/>
      <c r="EH29" s="284"/>
      <c r="EI29" s="284"/>
      <c r="EJ29" s="284"/>
      <c r="EK29" s="284"/>
      <c r="EL29" s="284"/>
      <c r="EM29" s="284"/>
      <c r="EN29" s="284"/>
      <c r="EO29" s="284"/>
      <c r="EP29" s="284"/>
      <c r="EQ29" s="284"/>
      <c r="ER29" s="284"/>
      <c r="ES29" s="284"/>
      <c r="ET29" s="284"/>
      <c r="EU29" s="284"/>
      <c r="EV29" s="284"/>
      <c r="EW29" s="284"/>
      <c r="EX29" s="284"/>
      <c r="EY29" s="284"/>
      <c r="EZ29" s="284"/>
      <c r="FA29" s="284"/>
      <c r="FB29" s="284"/>
      <c r="FC29" s="284"/>
      <c r="FD29" s="284"/>
      <c r="FE29" s="284"/>
      <c r="FF29" s="284"/>
      <c r="FG29" s="284"/>
      <c r="FH29" s="284"/>
      <c r="FI29" s="284"/>
      <c r="FJ29" s="284"/>
      <c r="FK29" s="284"/>
    </row>
    <row r="30" spans="1:167" ht="15.6" customHeight="1">
      <c r="A30" s="1838" t="s">
        <v>1378</v>
      </c>
      <c r="B30" s="207"/>
      <c r="C30" s="207"/>
      <c r="E30" s="1342"/>
      <c r="F30" s="511"/>
      <c r="G30" s="511"/>
      <c r="H30" s="1343" t="s">
        <v>5412</v>
      </c>
      <c r="I30" s="3162">
        <v>18300505.186506249</v>
      </c>
      <c r="J30" s="524">
        <v>4140782</v>
      </c>
      <c r="K30" s="524">
        <v>0</v>
      </c>
      <c r="L30" s="524">
        <v>0</v>
      </c>
      <c r="M30" s="524">
        <v>4405750.5599999996</v>
      </c>
      <c r="N30" s="469">
        <v>-1242600</v>
      </c>
      <c r="O30" s="2188">
        <v>25604437.746506251</v>
      </c>
      <c r="P30" s="3266"/>
      <c r="S30" s="1342"/>
      <c r="T30" s="511"/>
      <c r="U30" s="511"/>
      <c r="V30" s="511"/>
      <c r="W30" s="3218"/>
      <c r="X30" s="515"/>
      <c r="Y30" s="3311"/>
      <c r="Z30" s="3312"/>
      <c r="AA30" s="3312"/>
      <c r="AB30" s="3311"/>
      <c r="AC30" s="3313"/>
      <c r="AD30" s="3312"/>
      <c r="AE30" s="3313"/>
      <c r="AF30" s="3313"/>
      <c r="AG30" s="3312"/>
      <c r="AH30" s="3312"/>
      <c r="AI30" s="3312"/>
      <c r="AJ30" s="3312"/>
      <c r="AK30" s="3311"/>
      <c r="AL30" s="3312"/>
      <c r="AM30" s="3313"/>
      <c r="AN30" s="3312"/>
      <c r="AO30" s="3312"/>
      <c r="AP30" s="3312"/>
      <c r="AQ30" s="3312"/>
      <c r="AR30" s="3312"/>
      <c r="AS30" s="3311"/>
      <c r="AT30" s="3063"/>
      <c r="AU30" s="3313"/>
      <c r="AV30" s="3313"/>
      <c r="AW30" s="3286">
        <v>0</v>
      </c>
      <c r="AX30" s="3287">
        <v>0</v>
      </c>
      <c r="AY30" s="5"/>
      <c r="AZ30" s="3191"/>
      <c r="BA30" s="511"/>
      <c r="BB30" s="511"/>
      <c r="BC30" s="511" t="s">
        <v>5412</v>
      </c>
      <c r="BD30" s="3162">
        <v>333944.52051552595</v>
      </c>
      <c r="BE30" s="524">
        <v>470543.64854304295</v>
      </c>
      <c r="BF30" s="524">
        <v>402957.65057015751</v>
      </c>
      <c r="BG30" s="3162">
        <v>198471.71015184378</v>
      </c>
      <c r="BH30" s="469">
        <v>1638008.6862064169</v>
      </c>
      <c r="BI30" s="524">
        <v>0</v>
      </c>
      <c r="BJ30" s="469">
        <v>6766552.9995036889</v>
      </c>
      <c r="BK30" s="524">
        <v>287503.49453814869</v>
      </c>
      <c r="BL30" s="3162">
        <v>380716.00079083972</v>
      </c>
      <c r="BM30" s="524">
        <v>332065.87695178564</v>
      </c>
      <c r="BN30" s="524">
        <v>91595.180010390832</v>
      </c>
      <c r="BO30" s="469">
        <v>0</v>
      </c>
      <c r="BP30" s="524">
        <v>0</v>
      </c>
      <c r="BQ30" s="524">
        <v>0</v>
      </c>
      <c r="BR30" s="524">
        <v>0</v>
      </c>
      <c r="BS30" s="3162">
        <v>886119.37137937313</v>
      </c>
      <c r="BT30" s="524">
        <v>949133.12001999887</v>
      </c>
      <c r="BU30" s="524">
        <v>896164.74583753292</v>
      </c>
      <c r="BV30" s="524">
        <v>755711.29194977449</v>
      </c>
      <c r="BW30" s="469">
        <v>918263.87864368584</v>
      </c>
      <c r="BX30" s="524">
        <v>3016462.2829453233</v>
      </c>
      <c r="BY30" s="2188">
        <v>371837.16658210498</v>
      </c>
      <c r="BZ30" s="524">
        <v>293524.97342824715</v>
      </c>
      <c r="CA30" s="2188">
        <v>6614861.147938367</v>
      </c>
      <c r="CB30" s="550">
        <v>25604437.746506248</v>
      </c>
      <c r="CC30" s="550">
        <v>18989576.598567881</v>
      </c>
      <c r="CD30" s="3287">
        <v>0</v>
      </c>
      <c r="CE30" s="5"/>
      <c r="CF30" s="3191"/>
      <c r="CG30" s="511"/>
      <c r="CH30" s="511"/>
      <c r="CI30" s="1343" t="s">
        <v>5412</v>
      </c>
      <c r="CJ30" s="2188">
        <v>1207445.8196287265</v>
      </c>
      <c r="CK30" s="2188">
        <v>8890536.8904000986</v>
      </c>
      <c r="CL30" s="3162">
        <v>804377.05775301612</v>
      </c>
      <c r="CM30" s="469">
        <v>0</v>
      </c>
      <c r="CN30" s="2188">
        <v>0</v>
      </c>
      <c r="CO30" s="2188">
        <v>4405392.407830365</v>
      </c>
      <c r="CP30" s="2188">
        <v>3016462.2829453233</v>
      </c>
      <c r="CQ30" s="2188">
        <v>371837.16658210498</v>
      </c>
      <c r="CR30" s="2188">
        <v>293524.97342824715</v>
      </c>
      <c r="CS30" s="2188">
        <v>6614861.147938367</v>
      </c>
      <c r="CT30" s="3314">
        <v>25604437.746506248</v>
      </c>
      <c r="CU30" s="3287">
        <v>0</v>
      </c>
      <c r="CV30" s="5"/>
      <c r="CW30" s="5"/>
      <c r="CX30" s="3191"/>
      <c r="CY30" s="511"/>
      <c r="CZ30" s="511"/>
      <c r="DA30" s="511" t="s">
        <v>5412</v>
      </c>
      <c r="DB30" s="3162">
        <v>257080.02768275497</v>
      </c>
      <c r="DC30" s="524">
        <v>362237.93702812353</v>
      </c>
      <c r="DD30" s="524">
        <v>310208.30586959043</v>
      </c>
      <c r="DE30" s="3162">
        <v>152789.18983702123</v>
      </c>
      <c r="DF30" s="469">
        <v>1260985.8599999419</v>
      </c>
      <c r="DG30" s="524">
        <v>0</v>
      </c>
      <c r="DH30" s="469">
        <v>4463244.9775425466</v>
      </c>
      <c r="DI30" s="524">
        <v>221328.39976130024</v>
      </c>
      <c r="DJ30" s="3162">
        <v>293086.04875888774</v>
      </c>
      <c r="DK30" s="524">
        <v>255633.7942226975</v>
      </c>
      <c r="DL30" s="524">
        <v>70512.585073494032</v>
      </c>
      <c r="DM30" s="469">
        <v>0</v>
      </c>
      <c r="DN30" s="524">
        <v>0</v>
      </c>
      <c r="DO30" s="524">
        <v>0</v>
      </c>
      <c r="DP30" s="524">
        <v>0</v>
      </c>
      <c r="DQ30" s="3162">
        <v>682159.99523742287</v>
      </c>
      <c r="DR30" s="524">
        <v>730669.77829934633</v>
      </c>
      <c r="DS30" s="524">
        <v>689893.21134110587</v>
      </c>
      <c r="DT30" s="524">
        <v>581768.13188820099</v>
      </c>
      <c r="DU30" s="469">
        <v>706905.75481629232</v>
      </c>
      <c r="DV30" s="524">
        <v>2322158.8005290125</v>
      </c>
      <c r="DW30" s="2188">
        <v>286250.86864978337</v>
      </c>
      <c r="DX30" s="2188">
        <v>225963.90615430201</v>
      </c>
      <c r="DY30" s="2188">
        <v>4427627.6138144247</v>
      </c>
      <c r="DZ30" s="550">
        <v>18300505.186506249</v>
      </c>
      <c r="EA30" s="3287">
        <v>0</v>
      </c>
      <c r="EB30" s="284"/>
      <c r="EC30" s="284"/>
      <c r="ED30" s="284"/>
      <c r="EE30" s="284"/>
      <c r="EF30" s="284"/>
      <c r="EG30" s="284"/>
      <c r="EH30" s="284"/>
      <c r="EI30" s="284"/>
      <c r="EJ30" s="284"/>
      <c r="EK30" s="284"/>
      <c r="EL30" s="284"/>
      <c r="EM30" s="284"/>
      <c r="EN30" s="284"/>
      <c r="EO30" s="284"/>
      <c r="EP30" s="284"/>
      <c r="EQ30" s="284"/>
      <c r="ER30" s="284"/>
      <c r="ES30" s="284"/>
      <c r="ET30" s="284"/>
      <c r="EU30" s="284"/>
      <c r="EV30" s="284"/>
      <c r="EW30" s="284"/>
      <c r="EX30" s="284"/>
      <c r="EY30" s="284"/>
      <c r="EZ30" s="284"/>
      <c r="FA30" s="284"/>
      <c r="FB30" s="284"/>
      <c r="FC30" s="284"/>
      <c r="FD30" s="284"/>
      <c r="FE30" s="284"/>
      <c r="FF30" s="284"/>
      <c r="FG30" s="284"/>
      <c r="FH30" s="284"/>
      <c r="FI30" s="284"/>
      <c r="FJ30" s="284"/>
      <c r="FK30" s="284"/>
    </row>
    <row r="31" spans="1:167" ht="15.6" customHeight="1">
      <c r="A31" s="1838" t="s">
        <v>5410</v>
      </c>
      <c r="B31" s="3315"/>
      <c r="C31" s="207"/>
      <c r="E31" s="1342"/>
      <c r="F31" s="511"/>
      <c r="G31" s="511"/>
      <c r="H31" s="1343"/>
      <c r="I31" s="3191"/>
      <c r="J31" s="511"/>
      <c r="K31" s="511"/>
      <c r="L31" s="511"/>
      <c r="M31" s="511"/>
      <c r="N31" s="1343"/>
      <c r="O31" s="1653"/>
      <c r="P31" s="3266"/>
      <c r="S31" s="1342"/>
      <c r="T31" s="511"/>
      <c r="U31" s="511"/>
      <c r="V31" s="511"/>
      <c r="W31" s="3218"/>
      <c r="X31" s="515"/>
      <c r="Y31" s="3311"/>
      <c r="Z31" s="3312"/>
      <c r="AA31" s="3312"/>
      <c r="AB31" s="3311"/>
      <c r="AC31" s="3313"/>
      <c r="AD31" s="3312"/>
      <c r="AE31" s="3313"/>
      <c r="AF31" s="3313"/>
      <c r="AG31" s="3312"/>
      <c r="AH31" s="3312"/>
      <c r="AI31" s="3312"/>
      <c r="AJ31" s="3312"/>
      <c r="AK31" s="3311"/>
      <c r="AL31" s="3312"/>
      <c r="AM31" s="3313"/>
      <c r="AN31" s="3312"/>
      <c r="AO31" s="3312"/>
      <c r="AP31" s="3312"/>
      <c r="AQ31" s="3312"/>
      <c r="AR31" s="3312"/>
      <c r="AS31" s="3311"/>
      <c r="AT31" s="3063"/>
      <c r="AU31" s="3313"/>
      <c r="AV31" s="3313"/>
      <c r="AW31" s="3286">
        <v>0</v>
      </c>
      <c r="AX31" s="3287">
        <v>0</v>
      </c>
      <c r="AY31" s="5"/>
      <c r="AZ31" s="3191"/>
      <c r="BA31" s="511"/>
      <c r="BB31" s="511"/>
      <c r="BC31" s="511"/>
      <c r="BD31" s="3191"/>
      <c r="BE31" s="511"/>
      <c r="BF31" s="511"/>
      <c r="BG31" s="3191"/>
      <c r="BH31" s="1343"/>
      <c r="BI31" s="511"/>
      <c r="BJ31" s="1343"/>
      <c r="BK31" s="511"/>
      <c r="BL31" s="3191"/>
      <c r="BM31" s="511"/>
      <c r="BN31" s="511"/>
      <c r="BO31" s="1343"/>
      <c r="BP31" s="511"/>
      <c r="BQ31" s="511"/>
      <c r="BR31" s="511"/>
      <c r="BS31" s="3191"/>
      <c r="BT31" s="511"/>
      <c r="BU31" s="511"/>
      <c r="BV31" s="511"/>
      <c r="BW31" s="1343"/>
      <c r="BX31" s="511"/>
      <c r="BY31" s="1653"/>
      <c r="BZ31" s="511"/>
      <c r="CA31" s="1653"/>
      <c r="CB31" s="561"/>
      <c r="CC31" s="561">
        <v>0</v>
      </c>
      <c r="CD31" s="3287">
        <v>0</v>
      </c>
      <c r="CE31" s="5"/>
      <c r="CF31" s="3191"/>
      <c r="CG31" s="511"/>
      <c r="CH31" s="511"/>
      <c r="CI31" s="1343"/>
      <c r="CJ31" s="1653"/>
      <c r="CK31" s="1653"/>
      <c r="CL31" s="3191"/>
      <c r="CM31" s="1343"/>
      <c r="CN31" s="1653"/>
      <c r="CO31" s="1653"/>
      <c r="CP31" s="1653"/>
      <c r="CQ31" s="1653"/>
      <c r="CR31" s="1653"/>
      <c r="CS31" s="1653"/>
      <c r="CT31" s="1243"/>
      <c r="CU31" s="3287">
        <v>0</v>
      </c>
      <c r="CV31" s="5"/>
      <c r="CW31" s="5"/>
      <c r="CX31" s="3191"/>
      <c r="CY31" s="511"/>
      <c r="CZ31" s="511"/>
      <c r="DA31" s="511"/>
      <c r="DB31" s="3191"/>
      <c r="DC31" s="511"/>
      <c r="DD31" s="511"/>
      <c r="DE31" s="3191"/>
      <c r="DF31" s="1343"/>
      <c r="DG31" s="511"/>
      <c r="DH31" s="1343"/>
      <c r="DI31" s="511"/>
      <c r="DJ31" s="3191"/>
      <c r="DK31" s="511"/>
      <c r="DL31" s="511"/>
      <c r="DM31" s="1343"/>
      <c r="DN31" s="511"/>
      <c r="DO31" s="511"/>
      <c r="DP31" s="511"/>
      <c r="DQ31" s="3191"/>
      <c r="DR31" s="511"/>
      <c r="DS31" s="511"/>
      <c r="DT31" s="511"/>
      <c r="DU31" s="1343"/>
      <c r="DV31" s="511"/>
      <c r="DW31" s="1653"/>
      <c r="DX31" s="1653"/>
      <c r="DY31" s="1653"/>
      <c r="DZ31" s="561"/>
      <c r="EA31" s="3287">
        <v>0</v>
      </c>
      <c r="EB31" s="284"/>
      <c r="EC31" s="284"/>
      <c r="ED31" s="284"/>
      <c r="EE31" s="284"/>
      <c r="EF31" s="284"/>
      <c r="EG31" s="284"/>
      <c r="EH31" s="284"/>
      <c r="EI31" s="284"/>
      <c r="EJ31" s="284"/>
      <c r="EK31" s="284"/>
      <c r="EL31" s="284"/>
      <c r="EM31" s="284"/>
      <c r="EN31" s="284"/>
      <c r="EO31" s="284"/>
      <c r="EP31" s="284"/>
      <c r="EQ31" s="284"/>
      <c r="ER31" s="284"/>
      <c r="ES31" s="284"/>
      <c r="ET31" s="284"/>
      <c r="EU31" s="284"/>
      <c r="EV31" s="284"/>
      <c r="EW31" s="284"/>
      <c r="EX31" s="284"/>
      <c r="EY31" s="284"/>
      <c r="EZ31" s="284"/>
      <c r="FA31" s="284"/>
      <c r="FB31" s="284"/>
      <c r="FC31" s="284"/>
      <c r="FD31" s="284"/>
      <c r="FE31" s="284"/>
      <c r="FF31" s="284"/>
      <c r="FG31" s="284"/>
      <c r="FH31" s="284"/>
      <c r="FI31" s="284"/>
      <c r="FJ31" s="284"/>
      <c r="FK31" s="284"/>
    </row>
    <row r="32" spans="1:167" ht="15.6" customHeight="1">
      <c r="A32" s="1838" t="s">
        <v>1378</v>
      </c>
      <c r="B32" s="207"/>
      <c r="C32" s="207"/>
      <c r="E32" s="1342"/>
      <c r="F32" s="511"/>
      <c r="G32" s="511"/>
      <c r="H32" s="1343"/>
      <c r="I32" s="1346"/>
      <c r="J32" s="156"/>
      <c r="K32" s="156"/>
      <c r="L32" s="156"/>
      <c r="M32" s="156"/>
      <c r="N32" s="516"/>
      <c r="O32" s="1653"/>
      <c r="P32" s="3266"/>
      <c r="S32" s="1342"/>
      <c r="T32" s="511"/>
      <c r="U32" s="511"/>
      <c r="V32" s="511"/>
      <c r="W32" s="3218"/>
      <c r="X32" s="515"/>
      <c r="Y32" s="3311"/>
      <c r="Z32" s="3312"/>
      <c r="AA32" s="3312"/>
      <c r="AB32" s="3311"/>
      <c r="AC32" s="3313"/>
      <c r="AD32" s="3312"/>
      <c r="AE32" s="3313"/>
      <c r="AF32" s="3313"/>
      <c r="AG32" s="3312"/>
      <c r="AH32" s="3312"/>
      <c r="AI32" s="3312"/>
      <c r="AJ32" s="3312"/>
      <c r="AK32" s="3311"/>
      <c r="AL32" s="3312"/>
      <c r="AM32" s="3313"/>
      <c r="AN32" s="3312"/>
      <c r="AO32" s="3312"/>
      <c r="AP32" s="3312"/>
      <c r="AQ32" s="3312"/>
      <c r="AR32" s="3312"/>
      <c r="AS32" s="3311"/>
      <c r="AT32" s="3063"/>
      <c r="AU32" s="3313"/>
      <c r="AV32" s="3313"/>
      <c r="AW32" s="3286">
        <v>0</v>
      </c>
      <c r="AX32" s="3287">
        <v>0</v>
      </c>
      <c r="AY32" s="5"/>
      <c r="AZ32" s="1345"/>
      <c r="BA32" s="511"/>
      <c r="BB32" s="511"/>
      <c r="BC32" s="511"/>
      <c r="BD32" s="3191"/>
      <c r="BE32" s="511"/>
      <c r="BF32" s="511"/>
      <c r="BG32" s="3191"/>
      <c r="BH32" s="1343"/>
      <c r="BI32" s="511"/>
      <c r="BJ32" s="1343"/>
      <c r="BK32" s="511"/>
      <c r="BL32" s="3191"/>
      <c r="BM32" s="511"/>
      <c r="BN32" s="511"/>
      <c r="BO32" s="1343"/>
      <c r="BP32" s="511"/>
      <c r="BQ32" s="511"/>
      <c r="BR32" s="511"/>
      <c r="BS32" s="3191"/>
      <c r="BT32" s="511"/>
      <c r="BU32" s="511"/>
      <c r="BV32" s="511"/>
      <c r="BW32" s="1343"/>
      <c r="BX32" s="511"/>
      <c r="BY32" s="1653"/>
      <c r="BZ32" s="511"/>
      <c r="CA32" s="1653"/>
      <c r="CB32" s="561"/>
      <c r="CC32" s="561">
        <v>0</v>
      </c>
      <c r="CD32" s="3287">
        <v>0</v>
      </c>
      <c r="CE32" s="5"/>
      <c r="CF32" s="1345"/>
      <c r="CG32" s="511"/>
      <c r="CH32" s="511"/>
      <c r="CI32" s="1343"/>
      <c r="CJ32" s="1653"/>
      <c r="CK32" s="1653"/>
      <c r="CL32" s="3191"/>
      <c r="CM32" s="1343"/>
      <c r="CN32" s="1653"/>
      <c r="CO32" s="1653"/>
      <c r="CP32" s="1653"/>
      <c r="CQ32" s="1653"/>
      <c r="CR32" s="1653"/>
      <c r="CS32" s="1653"/>
      <c r="CT32" s="1243"/>
      <c r="CU32" s="3287">
        <v>0</v>
      </c>
      <c r="CV32" s="5"/>
      <c r="CW32" s="5"/>
      <c r="CX32" s="1345"/>
      <c r="CY32" s="511"/>
      <c r="CZ32" s="511"/>
      <c r="DA32" s="511"/>
      <c r="DB32" s="3191"/>
      <c r="DC32" s="511"/>
      <c r="DD32" s="511"/>
      <c r="DE32" s="3191"/>
      <c r="DF32" s="1343"/>
      <c r="DG32" s="511"/>
      <c r="DH32" s="1343"/>
      <c r="DI32" s="511"/>
      <c r="DJ32" s="3191"/>
      <c r="DK32" s="511"/>
      <c r="DL32" s="511"/>
      <c r="DM32" s="1343"/>
      <c r="DN32" s="511"/>
      <c r="DO32" s="511"/>
      <c r="DP32" s="511"/>
      <c r="DQ32" s="3191"/>
      <c r="DR32" s="511"/>
      <c r="DS32" s="511"/>
      <c r="DT32" s="511"/>
      <c r="DU32" s="1343"/>
      <c r="DV32" s="511"/>
      <c r="DW32" s="1653"/>
      <c r="DX32" s="1653"/>
      <c r="DY32" s="1653"/>
      <c r="DZ32" s="561"/>
      <c r="EA32" s="3287">
        <v>0</v>
      </c>
      <c r="EB32" s="284"/>
      <c r="EC32" s="284"/>
      <c r="ED32" s="284"/>
      <c r="EE32" s="284"/>
      <c r="EF32" s="284"/>
      <c r="EG32" s="284"/>
      <c r="EH32" s="284"/>
      <c r="EI32" s="284"/>
      <c r="EJ32" s="284"/>
      <c r="EK32" s="284"/>
      <c r="EL32" s="284"/>
      <c r="EM32" s="284"/>
      <c r="EN32" s="284"/>
      <c r="EO32" s="284"/>
      <c r="EP32" s="284"/>
      <c r="EQ32" s="284"/>
      <c r="ER32" s="284"/>
      <c r="ES32" s="284"/>
      <c r="ET32" s="284"/>
      <c r="EU32" s="284"/>
      <c r="EV32" s="284"/>
      <c r="EW32" s="284"/>
      <c r="EX32" s="284"/>
      <c r="EY32" s="284"/>
      <c r="EZ32" s="284"/>
      <c r="FA32" s="284"/>
      <c r="FB32" s="284"/>
      <c r="FC32" s="284"/>
      <c r="FD32" s="284"/>
      <c r="FE32" s="284"/>
      <c r="FF32" s="284"/>
      <c r="FG32" s="284"/>
      <c r="FH32" s="284"/>
      <c r="FI32" s="284"/>
      <c r="FJ32" s="284"/>
      <c r="FK32" s="284"/>
    </row>
    <row r="33" spans="1:167" ht="15.6" customHeight="1">
      <c r="A33" s="1838" t="s">
        <v>1378</v>
      </c>
      <c r="B33" s="207"/>
      <c r="C33" s="207"/>
      <c r="E33" s="1342" t="s">
        <v>671</v>
      </c>
      <c r="F33" s="511"/>
      <c r="G33" s="511"/>
      <c r="H33" s="1343"/>
      <c r="I33" s="3191"/>
      <c r="J33" s="511"/>
      <c r="K33" s="511"/>
      <c r="L33" s="511"/>
      <c r="M33" s="511"/>
      <c r="N33" s="1343"/>
      <c r="O33" s="1653"/>
      <c r="P33" s="3266"/>
      <c r="S33" s="1342" t="s">
        <v>671</v>
      </c>
      <c r="T33" s="511"/>
      <c r="U33" s="511"/>
      <c r="V33" s="511"/>
      <c r="W33" s="3218"/>
      <c r="X33" s="515"/>
      <c r="Y33" s="3311"/>
      <c r="Z33" s="3312"/>
      <c r="AA33" s="3312"/>
      <c r="AB33" s="3311"/>
      <c r="AC33" s="3313"/>
      <c r="AD33" s="3312"/>
      <c r="AE33" s="3313"/>
      <c r="AF33" s="3313"/>
      <c r="AG33" s="3312"/>
      <c r="AH33" s="3312"/>
      <c r="AI33" s="3312"/>
      <c r="AJ33" s="3312"/>
      <c r="AK33" s="3311"/>
      <c r="AL33" s="3312"/>
      <c r="AM33" s="3313"/>
      <c r="AN33" s="3312"/>
      <c r="AO33" s="3312"/>
      <c r="AP33" s="3312"/>
      <c r="AQ33" s="3312"/>
      <c r="AR33" s="3312"/>
      <c r="AS33" s="3311"/>
      <c r="AT33" s="3063"/>
      <c r="AU33" s="3313"/>
      <c r="AV33" s="3313"/>
      <c r="AW33" s="3286">
        <v>0</v>
      </c>
      <c r="AX33" s="3287">
        <v>0</v>
      </c>
      <c r="AY33" s="5"/>
      <c r="AZ33" s="1342" t="s">
        <v>671</v>
      </c>
      <c r="BA33" s="511"/>
      <c r="BB33" s="511"/>
      <c r="BC33" s="511"/>
      <c r="BD33" s="3191"/>
      <c r="BE33" s="511"/>
      <c r="BF33" s="511"/>
      <c r="BG33" s="3191"/>
      <c r="BH33" s="1343"/>
      <c r="BI33" s="511"/>
      <c r="BJ33" s="1343"/>
      <c r="BK33" s="511"/>
      <c r="BL33" s="3191"/>
      <c r="BM33" s="511"/>
      <c r="BN33" s="511"/>
      <c r="BO33" s="1343"/>
      <c r="BP33" s="511"/>
      <c r="BQ33" s="511"/>
      <c r="BR33" s="511"/>
      <c r="BS33" s="3191"/>
      <c r="BT33" s="511"/>
      <c r="BU33" s="511"/>
      <c r="BV33" s="511"/>
      <c r="BW33" s="1343"/>
      <c r="BX33" s="511"/>
      <c r="BY33" s="1653"/>
      <c r="BZ33" s="511"/>
      <c r="CA33" s="1653"/>
      <c r="CB33" s="561"/>
      <c r="CC33" s="561">
        <v>0</v>
      </c>
      <c r="CD33" s="3287">
        <v>0</v>
      </c>
      <c r="CE33" s="5"/>
      <c r="CF33" s="1342" t="s">
        <v>671</v>
      </c>
      <c r="CG33" s="511"/>
      <c r="CH33" s="511"/>
      <c r="CI33" s="1343"/>
      <c r="CJ33" s="1653"/>
      <c r="CK33" s="1653"/>
      <c r="CL33" s="3191"/>
      <c r="CM33" s="1343"/>
      <c r="CN33" s="1653"/>
      <c r="CO33" s="1653"/>
      <c r="CP33" s="1653"/>
      <c r="CQ33" s="1653"/>
      <c r="CR33" s="1653"/>
      <c r="CS33" s="1653"/>
      <c r="CT33" s="1243"/>
      <c r="CU33" s="3287">
        <v>0</v>
      </c>
      <c r="CV33" s="5"/>
      <c r="CW33" s="5"/>
      <c r="CX33" s="1342" t="s">
        <v>671</v>
      </c>
      <c r="CY33" s="511"/>
      <c r="CZ33" s="511"/>
      <c r="DA33" s="511"/>
      <c r="DB33" s="3191"/>
      <c r="DC33" s="511"/>
      <c r="DD33" s="511"/>
      <c r="DE33" s="3191"/>
      <c r="DF33" s="1343"/>
      <c r="DG33" s="511"/>
      <c r="DH33" s="1343"/>
      <c r="DI33" s="511"/>
      <c r="DJ33" s="3191"/>
      <c r="DK33" s="511"/>
      <c r="DL33" s="511"/>
      <c r="DM33" s="1343"/>
      <c r="DN33" s="511"/>
      <c r="DO33" s="511"/>
      <c r="DP33" s="511"/>
      <c r="DQ33" s="3191"/>
      <c r="DR33" s="511"/>
      <c r="DS33" s="511"/>
      <c r="DT33" s="511"/>
      <c r="DU33" s="1343"/>
      <c r="DV33" s="511"/>
      <c r="DW33" s="1653"/>
      <c r="DX33" s="1653"/>
      <c r="DY33" s="1653"/>
      <c r="DZ33" s="561"/>
      <c r="EA33" s="3287">
        <v>0</v>
      </c>
      <c r="EB33" s="284"/>
      <c r="EC33" s="284"/>
      <c r="ED33" s="284"/>
      <c r="EE33" s="284"/>
      <c r="EF33" s="284"/>
      <c r="EG33" s="284"/>
      <c r="EH33" s="284"/>
      <c r="EI33" s="284"/>
      <c r="EJ33" s="284"/>
      <c r="EK33" s="284"/>
      <c r="EL33" s="284"/>
      <c r="EM33" s="284"/>
      <c r="EN33" s="284"/>
      <c r="EO33" s="284"/>
      <c r="EP33" s="284"/>
      <c r="EQ33" s="284"/>
      <c r="ER33" s="284"/>
      <c r="ES33" s="284"/>
      <c r="ET33" s="284"/>
      <c r="EU33" s="284"/>
      <c r="EV33" s="284"/>
      <c r="EW33" s="284"/>
      <c r="EX33" s="284"/>
      <c r="EY33" s="284"/>
      <c r="EZ33" s="284"/>
      <c r="FA33" s="284"/>
      <c r="FB33" s="284"/>
      <c r="FC33" s="284"/>
      <c r="FD33" s="284"/>
      <c r="FE33" s="284"/>
      <c r="FF33" s="284"/>
      <c r="FG33" s="284"/>
      <c r="FH33" s="284"/>
      <c r="FI33" s="284"/>
      <c r="FJ33" s="284"/>
      <c r="FK33" s="284"/>
    </row>
    <row r="34" spans="1:167" ht="15.6" customHeight="1">
      <c r="A34" s="1838" t="s">
        <v>1378</v>
      </c>
      <c r="B34" s="207"/>
      <c r="C34" s="207"/>
      <c r="D34" s="284">
        <v>38</v>
      </c>
      <c r="E34" s="1342"/>
      <c r="F34" s="1352" t="s">
        <v>673</v>
      </c>
      <c r="G34" s="511"/>
      <c r="H34" s="1343"/>
      <c r="I34" s="3191">
        <v>2968035.5244900002</v>
      </c>
      <c r="J34" s="511">
        <v>1465300</v>
      </c>
      <c r="K34" s="511">
        <v>6500</v>
      </c>
      <c r="L34" s="511">
        <v>0</v>
      </c>
      <c r="M34" s="511">
        <v>1077093</v>
      </c>
      <c r="N34" s="1343">
        <v>-255300</v>
      </c>
      <c r="O34" s="1653">
        <v>5261628.5244900007</v>
      </c>
      <c r="P34" s="3266"/>
      <c r="S34" s="1342"/>
      <c r="T34" s="511" t="s">
        <v>673</v>
      </c>
      <c r="U34" s="511"/>
      <c r="V34" s="511"/>
      <c r="W34" s="3218" t="s">
        <v>1208</v>
      </c>
      <c r="X34" s="492" t="s">
        <v>5409</v>
      </c>
      <c r="Y34" s="3289"/>
      <c r="Z34" s="3290"/>
      <c r="AA34" s="3291"/>
      <c r="AB34" s="3316"/>
      <c r="AC34" s="3292"/>
      <c r="AD34" s="3290"/>
      <c r="AE34" s="3292"/>
      <c r="AF34" s="3292"/>
      <c r="AG34" s="3293"/>
      <c r="AH34" s="3290"/>
      <c r="AI34" s="3290"/>
      <c r="AJ34" s="3291"/>
      <c r="AK34" s="3289"/>
      <c r="AL34" s="3290"/>
      <c r="AM34" s="3292"/>
      <c r="AN34" s="3294"/>
      <c r="AO34" s="3291"/>
      <c r="AP34" s="3291"/>
      <c r="AQ34" s="3291"/>
      <c r="AR34" s="3291"/>
      <c r="AS34" s="3295"/>
      <c r="AT34" s="3296"/>
      <c r="AU34" s="3297"/>
      <c r="AV34" s="3298">
        <v>1</v>
      </c>
      <c r="AW34" s="3286">
        <v>1</v>
      </c>
      <c r="AX34" s="3287">
        <v>0</v>
      </c>
      <c r="AY34" s="5"/>
      <c r="AZ34" s="3191"/>
      <c r="BA34" s="511" t="s">
        <v>673</v>
      </c>
      <c r="BB34" s="511"/>
      <c r="BC34" s="511"/>
      <c r="BD34" s="3191">
        <v>0</v>
      </c>
      <c r="BE34" s="511">
        <v>0</v>
      </c>
      <c r="BF34" s="511">
        <v>0</v>
      </c>
      <c r="BG34" s="3191">
        <v>0</v>
      </c>
      <c r="BH34" s="1343">
        <v>0</v>
      </c>
      <c r="BI34" s="511">
        <v>0</v>
      </c>
      <c r="BJ34" s="1343">
        <v>0</v>
      </c>
      <c r="BK34" s="3288">
        <v>0</v>
      </c>
      <c r="BL34" s="3191">
        <v>0</v>
      </c>
      <c r="BM34" s="511">
        <v>0</v>
      </c>
      <c r="BN34" s="511">
        <v>0</v>
      </c>
      <c r="BO34" s="1343">
        <v>0</v>
      </c>
      <c r="BP34" s="511">
        <v>0</v>
      </c>
      <c r="BQ34" s="511">
        <v>0</v>
      </c>
      <c r="BR34" s="511">
        <v>0</v>
      </c>
      <c r="BS34" s="3191">
        <v>0</v>
      </c>
      <c r="BT34" s="511">
        <v>0</v>
      </c>
      <c r="BU34" s="511">
        <v>0</v>
      </c>
      <c r="BV34" s="511">
        <v>0</v>
      </c>
      <c r="BW34" s="1343">
        <v>0</v>
      </c>
      <c r="BX34" s="511">
        <v>0</v>
      </c>
      <c r="BY34" s="1653">
        <v>0</v>
      </c>
      <c r="BZ34" s="511">
        <v>0</v>
      </c>
      <c r="CA34" s="1653">
        <v>5261628.5244900007</v>
      </c>
      <c r="CB34" s="561">
        <v>5261628.5244900007</v>
      </c>
      <c r="CC34" s="561">
        <v>0</v>
      </c>
      <c r="CD34" s="3287">
        <v>0</v>
      </c>
      <c r="CE34" s="5"/>
      <c r="CF34" s="3191"/>
      <c r="CG34" s="511" t="s">
        <v>673</v>
      </c>
      <c r="CH34" s="511"/>
      <c r="CI34" s="1343"/>
      <c r="CJ34" s="1653">
        <v>0</v>
      </c>
      <c r="CK34" s="1653">
        <v>0</v>
      </c>
      <c r="CL34" s="3191">
        <v>0</v>
      </c>
      <c r="CM34" s="1343">
        <v>0</v>
      </c>
      <c r="CN34" s="1653">
        <v>0</v>
      </c>
      <c r="CO34" s="1653">
        <v>0</v>
      </c>
      <c r="CP34" s="1653">
        <v>0</v>
      </c>
      <c r="CQ34" s="1653">
        <v>0</v>
      </c>
      <c r="CR34" s="1653">
        <v>0</v>
      </c>
      <c r="CS34" s="1653">
        <v>5261628.5244900007</v>
      </c>
      <c r="CT34" s="1243">
        <v>5261628.5244900007</v>
      </c>
      <c r="CU34" s="3287">
        <v>0</v>
      </c>
      <c r="CV34" s="5"/>
      <c r="CW34" s="5"/>
      <c r="CX34" s="3191"/>
      <c r="CY34" s="511" t="s">
        <v>673</v>
      </c>
      <c r="CZ34" s="511"/>
      <c r="DA34" s="511"/>
      <c r="DB34" s="3191">
        <v>0</v>
      </c>
      <c r="DC34" s="511">
        <v>0</v>
      </c>
      <c r="DD34" s="511">
        <v>0</v>
      </c>
      <c r="DE34" s="3191">
        <v>0</v>
      </c>
      <c r="DF34" s="1343">
        <v>0</v>
      </c>
      <c r="DG34" s="511">
        <v>0</v>
      </c>
      <c r="DH34" s="1343">
        <v>0</v>
      </c>
      <c r="DI34" s="3288">
        <v>0</v>
      </c>
      <c r="DJ34" s="3191">
        <v>0</v>
      </c>
      <c r="DK34" s="511">
        <v>0</v>
      </c>
      <c r="DL34" s="511">
        <v>0</v>
      </c>
      <c r="DM34" s="1343">
        <v>0</v>
      </c>
      <c r="DN34" s="511">
        <v>0</v>
      </c>
      <c r="DO34" s="511">
        <v>0</v>
      </c>
      <c r="DP34" s="511">
        <v>0</v>
      </c>
      <c r="DQ34" s="3191">
        <v>0</v>
      </c>
      <c r="DR34" s="511">
        <v>0</v>
      </c>
      <c r="DS34" s="511">
        <v>0</v>
      </c>
      <c r="DT34" s="511">
        <v>0</v>
      </c>
      <c r="DU34" s="1343">
        <v>0</v>
      </c>
      <c r="DV34" s="511">
        <v>0</v>
      </c>
      <c r="DW34" s="1653">
        <v>0</v>
      </c>
      <c r="DX34" s="1653">
        <v>0</v>
      </c>
      <c r="DY34" s="1653">
        <v>2968035.5244900002</v>
      </c>
      <c r="DZ34" s="561">
        <v>2968035.5244900002</v>
      </c>
      <c r="EA34" s="3287">
        <v>0</v>
      </c>
      <c r="EB34" s="284"/>
      <c r="EC34" s="284"/>
      <c r="ED34" s="284"/>
      <c r="EE34" s="284"/>
      <c r="EF34" s="284"/>
      <c r="EG34" s="284"/>
      <c r="EH34" s="284"/>
      <c r="EI34" s="284"/>
      <c r="EJ34" s="284"/>
      <c r="EK34" s="284"/>
      <c r="EL34" s="284"/>
      <c r="EM34" s="284"/>
      <c r="EN34" s="284"/>
      <c r="EO34" s="284"/>
      <c r="EP34" s="284"/>
      <c r="EQ34" s="284"/>
      <c r="ER34" s="284"/>
      <c r="ES34" s="284"/>
      <c r="ET34" s="284"/>
      <c r="EU34" s="284"/>
      <c r="EV34" s="284"/>
      <c r="EW34" s="284"/>
      <c r="EX34" s="284"/>
      <c r="EY34" s="284"/>
      <c r="EZ34" s="284"/>
      <c r="FA34" s="284"/>
      <c r="FB34" s="284"/>
      <c r="FC34" s="284"/>
      <c r="FD34" s="284"/>
      <c r="FE34" s="284"/>
      <c r="FF34" s="284"/>
      <c r="FG34" s="284"/>
      <c r="FH34" s="284"/>
      <c r="FI34" s="284"/>
      <c r="FJ34" s="284"/>
      <c r="FK34" s="284"/>
    </row>
    <row r="35" spans="1:167" ht="15.6" customHeight="1">
      <c r="A35" s="1838" t="s">
        <v>1378</v>
      </c>
      <c r="B35" s="207"/>
      <c r="C35" s="207"/>
      <c r="D35" s="284">
        <v>46</v>
      </c>
      <c r="E35" s="1342"/>
      <c r="F35" s="1352" t="s">
        <v>682</v>
      </c>
      <c r="G35" s="511"/>
      <c r="H35" s="1343"/>
      <c r="I35" s="3191">
        <v>1624759.83146</v>
      </c>
      <c r="J35" s="511">
        <v>223400</v>
      </c>
      <c r="K35" s="511">
        <v>0</v>
      </c>
      <c r="L35" s="511">
        <v>0</v>
      </c>
      <c r="M35" s="511">
        <v>413000</v>
      </c>
      <c r="N35" s="1343">
        <v>-104700</v>
      </c>
      <c r="O35" s="1653">
        <v>2156459.83146</v>
      </c>
      <c r="P35" s="3266"/>
      <c r="S35" s="1342"/>
      <c r="T35" s="511" t="s">
        <v>682</v>
      </c>
      <c r="U35" s="511"/>
      <c r="V35" s="511"/>
      <c r="W35" s="3218" t="s">
        <v>1208</v>
      </c>
      <c r="X35" s="492" t="s">
        <v>5409</v>
      </c>
      <c r="Y35" s="3289"/>
      <c r="Z35" s="3290"/>
      <c r="AA35" s="3291"/>
      <c r="AB35" s="3316"/>
      <c r="AC35" s="3292"/>
      <c r="AD35" s="3290"/>
      <c r="AE35" s="3292"/>
      <c r="AF35" s="3292"/>
      <c r="AG35" s="3293"/>
      <c r="AH35" s="3290"/>
      <c r="AI35" s="3290"/>
      <c r="AJ35" s="3291"/>
      <c r="AK35" s="3289"/>
      <c r="AL35" s="3290"/>
      <c r="AM35" s="3292"/>
      <c r="AN35" s="3294"/>
      <c r="AO35" s="3291"/>
      <c r="AP35" s="3291"/>
      <c r="AQ35" s="3291"/>
      <c r="AR35" s="3291"/>
      <c r="AS35" s="3295"/>
      <c r="AT35" s="3296"/>
      <c r="AU35" s="3297"/>
      <c r="AV35" s="3298">
        <v>1</v>
      </c>
      <c r="AW35" s="3286">
        <v>1</v>
      </c>
      <c r="AX35" s="3287">
        <v>0</v>
      </c>
      <c r="AY35" s="5"/>
      <c r="AZ35" s="3191"/>
      <c r="BA35" s="511" t="s">
        <v>682</v>
      </c>
      <c r="BB35" s="511"/>
      <c r="BC35" s="511"/>
      <c r="BD35" s="3191">
        <v>0</v>
      </c>
      <c r="BE35" s="511">
        <v>0</v>
      </c>
      <c r="BF35" s="511">
        <v>0</v>
      </c>
      <c r="BG35" s="3191">
        <v>0</v>
      </c>
      <c r="BH35" s="1343">
        <v>0</v>
      </c>
      <c r="BI35" s="511">
        <v>0</v>
      </c>
      <c r="BJ35" s="1343">
        <v>0</v>
      </c>
      <c r="BK35" s="3288">
        <v>0</v>
      </c>
      <c r="BL35" s="3191">
        <v>0</v>
      </c>
      <c r="BM35" s="511">
        <v>0</v>
      </c>
      <c r="BN35" s="511">
        <v>0</v>
      </c>
      <c r="BO35" s="1343">
        <v>0</v>
      </c>
      <c r="BP35" s="511">
        <v>0</v>
      </c>
      <c r="BQ35" s="511">
        <v>0</v>
      </c>
      <c r="BR35" s="511">
        <v>0</v>
      </c>
      <c r="BS35" s="3191">
        <v>0</v>
      </c>
      <c r="BT35" s="511">
        <v>0</v>
      </c>
      <c r="BU35" s="511">
        <v>0</v>
      </c>
      <c r="BV35" s="511">
        <v>0</v>
      </c>
      <c r="BW35" s="1343">
        <v>0</v>
      </c>
      <c r="BX35" s="511">
        <v>0</v>
      </c>
      <c r="BY35" s="1653">
        <v>0</v>
      </c>
      <c r="BZ35" s="511">
        <v>0</v>
      </c>
      <c r="CA35" s="1653">
        <v>2156459.83146</v>
      </c>
      <c r="CB35" s="561">
        <v>2156459.83146</v>
      </c>
      <c r="CC35" s="561">
        <v>0</v>
      </c>
      <c r="CD35" s="3287">
        <v>0</v>
      </c>
      <c r="CE35" s="5"/>
      <c r="CF35" s="3191"/>
      <c r="CG35" s="511" t="s">
        <v>682</v>
      </c>
      <c r="CH35" s="511"/>
      <c r="CI35" s="1343"/>
      <c r="CJ35" s="1653">
        <v>0</v>
      </c>
      <c r="CK35" s="1653">
        <v>0</v>
      </c>
      <c r="CL35" s="3191">
        <v>0</v>
      </c>
      <c r="CM35" s="1343">
        <v>0</v>
      </c>
      <c r="CN35" s="1653">
        <v>0</v>
      </c>
      <c r="CO35" s="1653">
        <v>0</v>
      </c>
      <c r="CP35" s="1653">
        <v>0</v>
      </c>
      <c r="CQ35" s="1653">
        <v>0</v>
      </c>
      <c r="CR35" s="1653">
        <v>0</v>
      </c>
      <c r="CS35" s="1653">
        <v>2156459.83146</v>
      </c>
      <c r="CT35" s="1243">
        <v>2156459.83146</v>
      </c>
      <c r="CU35" s="3287">
        <v>0</v>
      </c>
      <c r="CV35" s="5"/>
      <c r="CW35" s="5"/>
      <c r="CX35" s="3191"/>
      <c r="CY35" s="511" t="s">
        <v>682</v>
      </c>
      <c r="CZ35" s="511"/>
      <c r="DA35" s="511"/>
      <c r="DB35" s="3191">
        <v>0</v>
      </c>
      <c r="DC35" s="511">
        <v>0</v>
      </c>
      <c r="DD35" s="511">
        <v>0</v>
      </c>
      <c r="DE35" s="3191">
        <v>0</v>
      </c>
      <c r="DF35" s="1343">
        <v>0</v>
      </c>
      <c r="DG35" s="511">
        <v>0</v>
      </c>
      <c r="DH35" s="1343">
        <v>0</v>
      </c>
      <c r="DI35" s="3288">
        <v>0</v>
      </c>
      <c r="DJ35" s="3191">
        <v>0</v>
      </c>
      <c r="DK35" s="511">
        <v>0</v>
      </c>
      <c r="DL35" s="511">
        <v>0</v>
      </c>
      <c r="DM35" s="1343">
        <v>0</v>
      </c>
      <c r="DN35" s="511">
        <v>0</v>
      </c>
      <c r="DO35" s="511">
        <v>0</v>
      </c>
      <c r="DP35" s="511">
        <v>0</v>
      </c>
      <c r="DQ35" s="3191">
        <v>0</v>
      </c>
      <c r="DR35" s="511">
        <v>0</v>
      </c>
      <c r="DS35" s="511">
        <v>0</v>
      </c>
      <c r="DT35" s="511">
        <v>0</v>
      </c>
      <c r="DU35" s="1343">
        <v>0</v>
      </c>
      <c r="DV35" s="511">
        <v>0</v>
      </c>
      <c r="DW35" s="1653">
        <v>0</v>
      </c>
      <c r="DX35" s="1653">
        <v>0</v>
      </c>
      <c r="DY35" s="1653">
        <v>1624759.83146</v>
      </c>
      <c r="DZ35" s="561">
        <v>1624759.83146</v>
      </c>
      <c r="EA35" s="3287">
        <v>0</v>
      </c>
      <c r="EB35" s="284"/>
      <c r="EC35" s="284"/>
      <c r="ED35" s="284"/>
      <c r="EE35" s="284"/>
      <c r="EF35" s="284"/>
      <c r="EG35" s="284"/>
      <c r="EH35" s="284"/>
      <c r="EI35" s="284"/>
      <c r="EJ35" s="284"/>
      <c r="EK35" s="284"/>
      <c r="EL35" s="284"/>
      <c r="EM35" s="284"/>
      <c r="EN35" s="284"/>
      <c r="EO35" s="284"/>
      <c r="EP35" s="284"/>
      <c r="EQ35" s="284"/>
      <c r="ER35" s="284"/>
      <c r="ES35" s="284"/>
      <c r="ET35" s="284"/>
      <c r="EU35" s="284"/>
      <c r="EV35" s="284"/>
      <c r="EW35" s="284"/>
      <c r="EX35" s="284"/>
      <c r="EY35" s="284"/>
      <c r="EZ35" s="284"/>
      <c r="FA35" s="284"/>
      <c r="FB35" s="284"/>
      <c r="FC35" s="284"/>
      <c r="FD35" s="284"/>
      <c r="FE35" s="284"/>
      <c r="FF35" s="284"/>
      <c r="FG35" s="284"/>
      <c r="FH35" s="284"/>
      <c r="FI35" s="284"/>
      <c r="FJ35" s="284"/>
      <c r="FK35" s="284"/>
    </row>
    <row r="36" spans="1:167" ht="15.6" customHeight="1">
      <c r="A36" s="1838" t="s">
        <v>1378</v>
      </c>
      <c r="B36" s="207"/>
      <c r="C36" s="207"/>
      <c r="D36" s="284">
        <v>54</v>
      </c>
      <c r="E36" s="1342"/>
      <c r="F36" s="1352" t="s">
        <v>693</v>
      </c>
      <c r="G36" s="511"/>
      <c r="H36" s="1343"/>
      <c r="I36" s="3191">
        <v>3079702.4331100001</v>
      </c>
      <c r="J36" s="511">
        <v>565500</v>
      </c>
      <c r="K36" s="511">
        <v>0</v>
      </c>
      <c r="L36" s="511">
        <v>0</v>
      </c>
      <c r="M36" s="511">
        <v>380000</v>
      </c>
      <c r="N36" s="1343">
        <v>-186300</v>
      </c>
      <c r="O36" s="1653">
        <v>3838902.4331100001</v>
      </c>
      <c r="P36" s="3266"/>
      <c r="S36" s="1342"/>
      <c r="T36" s="511" t="s">
        <v>693</v>
      </c>
      <c r="U36" s="511"/>
      <c r="V36" s="511"/>
      <c r="W36" s="3218" t="s">
        <v>1208</v>
      </c>
      <c r="X36" s="492" t="s">
        <v>5409</v>
      </c>
      <c r="Y36" s="3289"/>
      <c r="Z36" s="3290"/>
      <c r="AA36" s="3291"/>
      <c r="AB36" s="3316"/>
      <c r="AC36" s="3292"/>
      <c r="AD36" s="3290"/>
      <c r="AE36" s="3292"/>
      <c r="AF36" s="3292"/>
      <c r="AG36" s="3293"/>
      <c r="AH36" s="3290"/>
      <c r="AI36" s="3290"/>
      <c r="AJ36" s="3291"/>
      <c r="AK36" s="3289"/>
      <c r="AL36" s="3290"/>
      <c r="AM36" s="3292"/>
      <c r="AN36" s="3294"/>
      <c r="AO36" s="3291"/>
      <c r="AP36" s="3291"/>
      <c r="AQ36" s="3291"/>
      <c r="AR36" s="3291"/>
      <c r="AS36" s="3295"/>
      <c r="AT36" s="3296"/>
      <c r="AU36" s="3297"/>
      <c r="AV36" s="3298">
        <v>1</v>
      </c>
      <c r="AW36" s="3286">
        <v>1</v>
      </c>
      <c r="AX36" s="3287">
        <v>0</v>
      </c>
      <c r="AY36" s="5"/>
      <c r="AZ36" s="3191"/>
      <c r="BA36" s="511" t="s">
        <v>693</v>
      </c>
      <c r="BB36" s="511"/>
      <c r="BC36" s="511"/>
      <c r="BD36" s="3191">
        <v>0</v>
      </c>
      <c r="BE36" s="511">
        <v>0</v>
      </c>
      <c r="BF36" s="511">
        <v>0</v>
      </c>
      <c r="BG36" s="3191">
        <v>0</v>
      </c>
      <c r="BH36" s="1343">
        <v>0</v>
      </c>
      <c r="BI36" s="511">
        <v>0</v>
      </c>
      <c r="BJ36" s="1343">
        <v>0</v>
      </c>
      <c r="BK36" s="3288">
        <v>0</v>
      </c>
      <c r="BL36" s="3191">
        <v>0</v>
      </c>
      <c r="BM36" s="511">
        <v>0</v>
      </c>
      <c r="BN36" s="511">
        <v>0</v>
      </c>
      <c r="BO36" s="1343">
        <v>0</v>
      </c>
      <c r="BP36" s="511">
        <v>0</v>
      </c>
      <c r="BQ36" s="511">
        <v>0</v>
      </c>
      <c r="BR36" s="511">
        <v>0</v>
      </c>
      <c r="BS36" s="3191">
        <v>0</v>
      </c>
      <c r="BT36" s="511">
        <v>0</v>
      </c>
      <c r="BU36" s="511">
        <v>0</v>
      </c>
      <c r="BV36" s="511">
        <v>0</v>
      </c>
      <c r="BW36" s="1343">
        <v>0</v>
      </c>
      <c r="BX36" s="511">
        <v>0</v>
      </c>
      <c r="BY36" s="1653">
        <v>0</v>
      </c>
      <c r="BZ36" s="511">
        <v>0</v>
      </c>
      <c r="CA36" s="1653">
        <v>3838902.4331100001</v>
      </c>
      <c r="CB36" s="561">
        <v>3838902.4331100001</v>
      </c>
      <c r="CC36" s="561">
        <v>0</v>
      </c>
      <c r="CD36" s="3287">
        <v>0</v>
      </c>
      <c r="CE36" s="5"/>
      <c r="CF36" s="3191"/>
      <c r="CG36" s="511" t="s">
        <v>693</v>
      </c>
      <c r="CH36" s="511"/>
      <c r="CI36" s="1343"/>
      <c r="CJ36" s="1653">
        <v>0</v>
      </c>
      <c r="CK36" s="1653">
        <v>0</v>
      </c>
      <c r="CL36" s="3191">
        <v>0</v>
      </c>
      <c r="CM36" s="1343">
        <v>0</v>
      </c>
      <c r="CN36" s="1653">
        <v>0</v>
      </c>
      <c r="CO36" s="1653">
        <v>0</v>
      </c>
      <c r="CP36" s="1653">
        <v>0</v>
      </c>
      <c r="CQ36" s="1653">
        <v>0</v>
      </c>
      <c r="CR36" s="1653">
        <v>0</v>
      </c>
      <c r="CS36" s="1653">
        <v>3838902.4331100001</v>
      </c>
      <c r="CT36" s="1243">
        <v>3838902.4331100001</v>
      </c>
      <c r="CU36" s="3287">
        <v>0</v>
      </c>
      <c r="CV36" s="5"/>
      <c r="CW36" s="5"/>
      <c r="CX36" s="3191"/>
      <c r="CY36" s="511" t="s">
        <v>693</v>
      </c>
      <c r="CZ36" s="511"/>
      <c r="DA36" s="511"/>
      <c r="DB36" s="3191">
        <v>0</v>
      </c>
      <c r="DC36" s="511">
        <v>0</v>
      </c>
      <c r="DD36" s="511">
        <v>0</v>
      </c>
      <c r="DE36" s="3191">
        <v>0</v>
      </c>
      <c r="DF36" s="1343">
        <v>0</v>
      </c>
      <c r="DG36" s="511">
        <v>0</v>
      </c>
      <c r="DH36" s="1343">
        <v>0</v>
      </c>
      <c r="DI36" s="3288">
        <v>0</v>
      </c>
      <c r="DJ36" s="3191">
        <v>0</v>
      </c>
      <c r="DK36" s="511">
        <v>0</v>
      </c>
      <c r="DL36" s="511">
        <v>0</v>
      </c>
      <c r="DM36" s="1343">
        <v>0</v>
      </c>
      <c r="DN36" s="511">
        <v>0</v>
      </c>
      <c r="DO36" s="511">
        <v>0</v>
      </c>
      <c r="DP36" s="511">
        <v>0</v>
      </c>
      <c r="DQ36" s="3191">
        <v>0</v>
      </c>
      <c r="DR36" s="511">
        <v>0</v>
      </c>
      <c r="DS36" s="511">
        <v>0</v>
      </c>
      <c r="DT36" s="511">
        <v>0</v>
      </c>
      <c r="DU36" s="1343">
        <v>0</v>
      </c>
      <c r="DV36" s="511">
        <v>0</v>
      </c>
      <c r="DW36" s="1653">
        <v>0</v>
      </c>
      <c r="DX36" s="1653">
        <v>0</v>
      </c>
      <c r="DY36" s="1653">
        <v>3079702.4331100001</v>
      </c>
      <c r="DZ36" s="561">
        <v>3079702.4331100001</v>
      </c>
      <c r="EA36" s="3287">
        <v>0</v>
      </c>
      <c r="EB36" s="284"/>
      <c r="EC36" s="284"/>
      <c r="ED36" s="284"/>
      <c r="EE36" s="284"/>
      <c r="EF36" s="284"/>
      <c r="EG36" s="284"/>
      <c r="EH36" s="284"/>
      <c r="EI36" s="284"/>
      <c r="EJ36" s="284"/>
      <c r="EK36" s="284"/>
      <c r="EL36" s="284"/>
      <c r="EM36" s="284"/>
      <c r="EN36" s="284"/>
      <c r="EO36" s="284"/>
      <c r="EP36" s="284"/>
      <c r="EQ36" s="284"/>
      <c r="ER36" s="284"/>
      <c r="ES36" s="284"/>
      <c r="ET36" s="284"/>
      <c r="EU36" s="284"/>
      <c r="EV36" s="284"/>
      <c r="EW36" s="284"/>
      <c r="EX36" s="284"/>
      <c r="EY36" s="284"/>
      <c r="EZ36" s="284"/>
      <c r="FA36" s="284"/>
      <c r="FB36" s="284"/>
      <c r="FC36" s="284"/>
      <c r="FD36" s="284"/>
      <c r="FE36" s="284"/>
      <c r="FF36" s="284"/>
      <c r="FG36" s="284"/>
      <c r="FH36" s="284"/>
      <c r="FI36" s="284"/>
      <c r="FJ36" s="284"/>
      <c r="FK36" s="284"/>
    </row>
    <row r="37" spans="1:167" ht="15.6" customHeight="1">
      <c r="A37" s="1838" t="s">
        <v>1378</v>
      </c>
      <c r="B37" s="207"/>
      <c r="C37" s="207"/>
      <c r="D37" s="284">
        <v>62</v>
      </c>
      <c r="E37" s="1342"/>
      <c r="F37" s="1352" t="s">
        <v>696</v>
      </c>
      <c r="G37" s="511"/>
      <c r="H37" s="1343"/>
      <c r="I37" s="3191">
        <v>2211640.07406</v>
      </c>
      <c r="J37" s="511">
        <v>1053700</v>
      </c>
      <c r="K37" s="511">
        <v>1000</v>
      </c>
      <c r="L37" s="511">
        <v>0</v>
      </c>
      <c r="M37" s="511">
        <v>2814267</v>
      </c>
      <c r="N37" s="1343">
        <v>-281400</v>
      </c>
      <c r="O37" s="1653">
        <v>5799207.0740600005</v>
      </c>
      <c r="P37" s="3266"/>
      <c r="S37" s="1342"/>
      <c r="T37" s="511" t="s">
        <v>696</v>
      </c>
      <c r="U37" s="511"/>
      <c r="V37" s="511"/>
      <c r="W37" s="3218" t="s">
        <v>5400</v>
      </c>
      <c r="X37" s="3317" t="s">
        <v>5401</v>
      </c>
      <c r="Y37" s="3289"/>
      <c r="Z37" s="3290"/>
      <c r="AA37" s="3291"/>
      <c r="AB37" s="3316"/>
      <c r="AC37" s="3292"/>
      <c r="AD37" s="3290"/>
      <c r="AE37" s="3292"/>
      <c r="AF37" s="3292"/>
      <c r="AG37" s="3293"/>
      <c r="AH37" s="3290"/>
      <c r="AI37" s="3290"/>
      <c r="AJ37" s="3291"/>
      <c r="AK37" s="3289"/>
      <c r="AL37" s="3290"/>
      <c r="AM37" s="3292"/>
      <c r="AN37" s="3294"/>
      <c r="AO37" s="3291"/>
      <c r="AP37" s="3291"/>
      <c r="AQ37" s="3291"/>
      <c r="AR37" s="3291"/>
      <c r="AS37" s="3295"/>
      <c r="AT37" s="3296">
        <v>0.5</v>
      </c>
      <c r="AU37" s="3297"/>
      <c r="AV37" s="3318">
        <v>0.5</v>
      </c>
      <c r="AW37" s="3286">
        <v>1</v>
      </c>
      <c r="AX37" s="3287">
        <v>0</v>
      </c>
      <c r="AY37" s="5"/>
      <c r="AZ37" s="3191"/>
      <c r="BA37" s="511" t="s">
        <v>696</v>
      </c>
      <c r="BB37" s="511"/>
      <c r="BC37" s="511"/>
      <c r="BD37" s="3191">
        <v>0</v>
      </c>
      <c r="BE37" s="511">
        <v>0</v>
      </c>
      <c r="BF37" s="511">
        <v>0</v>
      </c>
      <c r="BG37" s="3191">
        <v>0</v>
      </c>
      <c r="BH37" s="1343">
        <v>0</v>
      </c>
      <c r="BI37" s="511">
        <v>0</v>
      </c>
      <c r="BJ37" s="1343">
        <v>0</v>
      </c>
      <c r="BK37" s="3288">
        <v>0</v>
      </c>
      <c r="BL37" s="3191">
        <v>0</v>
      </c>
      <c r="BM37" s="511">
        <v>0</v>
      </c>
      <c r="BN37" s="511">
        <v>0</v>
      </c>
      <c r="BO37" s="1343">
        <v>0</v>
      </c>
      <c r="BP37" s="511">
        <v>0</v>
      </c>
      <c r="BQ37" s="511">
        <v>0</v>
      </c>
      <c r="BR37" s="511">
        <v>0</v>
      </c>
      <c r="BS37" s="3191">
        <v>0</v>
      </c>
      <c r="BT37" s="511">
        <v>0</v>
      </c>
      <c r="BU37" s="511">
        <v>0</v>
      </c>
      <c r="BV37" s="511">
        <v>0</v>
      </c>
      <c r="BW37" s="1343">
        <v>0</v>
      </c>
      <c r="BX37" s="511">
        <v>0</v>
      </c>
      <c r="BY37" s="1653">
        <v>2899603.5370300002</v>
      </c>
      <c r="BZ37" s="511">
        <v>0</v>
      </c>
      <c r="CA37" s="1653">
        <v>2899603.5370300002</v>
      </c>
      <c r="CB37" s="561">
        <v>5799207.0740600005</v>
      </c>
      <c r="CC37" s="561">
        <v>2899603.5370300002</v>
      </c>
      <c r="CD37" s="3287">
        <v>0</v>
      </c>
      <c r="CE37" s="5"/>
      <c r="CF37" s="3191"/>
      <c r="CG37" s="511" t="s">
        <v>696</v>
      </c>
      <c r="CH37" s="511"/>
      <c r="CI37" s="1343"/>
      <c r="CJ37" s="1653">
        <v>0</v>
      </c>
      <c r="CK37" s="1653">
        <v>0</v>
      </c>
      <c r="CL37" s="3191">
        <v>0</v>
      </c>
      <c r="CM37" s="1343">
        <v>0</v>
      </c>
      <c r="CN37" s="1653">
        <v>0</v>
      </c>
      <c r="CO37" s="1653">
        <v>0</v>
      </c>
      <c r="CP37" s="1653">
        <v>0</v>
      </c>
      <c r="CQ37" s="1653">
        <v>2899603.5370300002</v>
      </c>
      <c r="CR37" s="1653">
        <v>0</v>
      </c>
      <c r="CS37" s="1653">
        <v>2899603.5370300002</v>
      </c>
      <c r="CT37" s="1243">
        <v>5799207.0740600005</v>
      </c>
      <c r="CU37" s="3287">
        <v>0</v>
      </c>
      <c r="CV37" s="5"/>
      <c r="CW37" s="5"/>
      <c r="CX37" s="3191"/>
      <c r="CY37" s="511" t="s">
        <v>696</v>
      </c>
      <c r="CZ37" s="511"/>
      <c r="DA37" s="511"/>
      <c r="DB37" s="3191">
        <v>0</v>
      </c>
      <c r="DC37" s="511">
        <v>0</v>
      </c>
      <c r="DD37" s="511">
        <v>0</v>
      </c>
      <c r="DE37" s="3191">
        <v>0</v>
      </c>
      <c r="DF37" s="1343">
        <v>0</v>
      </c>
      <c r="DG37" s="511">
        <v>0</v>
      </c>
      <c r="DH37" s="1343">
        <v>0</v>
      </c>
      <c r="DI37" s="3288">
        <v>0</v>
      </c>
      <c r="DJ37" s="3191">
        <v>0</v>
      </c>
      <c r="DK37" s="511">
        <v>0</v>
      </c>
      <c r="DL37" s="511">
        <v>0</v>
      </c>
      <c r="DM37" s="1343">
        <v>0</v>
      </c>
      <c r="DN37" s="511">
        <v>0</v>
      </c>
      <c r="DO37" s="511">
        <v>0</v>
      </c>
      <c r="DP37" s="511">
        <v>0</v>
      </c>
      <c r="DQ37" s="3191">
        <v>0</v>
      </c>
      <c r="DR37" s="511">
        <v>0</v>
      </c>
      <c r="DS37" s="511">
        <v>0</v>
      </c>
      <c r="DT37" s="511">
        <v>0</v>
      </c>
      <c r="DU37" s="1343">
        <v>0</v>
      </c>
      <c r="DV37" s="511">
        <v>0</v>
      </c>
      <c r="DW37" s="1653">
        <v>1105820.03703</v>
      </c>
      <c r="DX37" s="1653">
        <v>0</v>
      </c>
      <c r="DY37" s="1653">
        <v>1105820.03703</v>
      </c>
      <c r="DZ37" s="561">
        <v>2211640.07406</v>
      </c>
      <c r="EA37" s="3287">
        <v>0</v>
      </c>
      <c r="EB37" s="284"/>
      <c r="EC37" s="284"/>
      <c r="ED37" s="284"/>
      <c r="EE37" s="284"/>
      <c r="EF37" s="284"/>
      <c r="EG37" s="284"/>
      <c r="EH37" s="284"/>
      <c r="EI37" s="284"/>
      <c r="EJ37" s="284"/>
      <c r="EK37" s="284"/>
      <c r="EL37" s="284"/>
      <c r="EM37" s="284"/>
      <c r="EN37" s="284"/>
      <c r="EO37" s="284"/>
      <c r="EP37" s="284"/>
      <c r="EQ37" s="284"/>
      <c r="ER37" s="284"/>
      <c r="ES37" s="284"/>
      <c r="ET37" s="284"/>
      <c r="EU37" s="284"/>
      <c r="EV37" s="284"/>
      <c r="EW37" s="284"/>
      <c r="EX37" s="284"/>
      <c r="EY37" s="284"/>
      <c r="EZ37" s="284"/>
      <c r="FA37" s="284"/>
      <c r="FB37" s="284"/>
      <c r="FC37" s="284"/>
      <c r="FD37" s="284"/>
      <c r="FE37" s="284"/>
      <c r="FF37" s="284"/>
      <c r="FG37" s="284"/>
      <c r="FH37" s="284"/>
      <c r="FI37" s="284"/>
      <c r="FJ37" s="284"/>
      <c r="FK37" s="284"/>
    </row>
    <row r="38" spans="1:167" ht="15.6" customHeight="1">
      <c r="A38" s="1838" t="s">
        <v>5410</v>
      </c>
      <c r="B38" s="207"/>
      <c r="C38" s="207"/>
      <c r="E38" s="1342"/>
      <c r="F38" s="511"/>
      <c r="G38" s="511"/>
      <c r="H38" s="1343"/>
      <c r="I38" s="3191"/>
      <c r="J38" s="511"/>
      <c r="K38" s="511"/>
      <c r="L38" s="511"/>
      <c r="M38" s="511"/>
      <c r="N38" s="1343"/>
      <c r="O38" s="1653"/>
      <c r="P38" s="3266"/>
      <c r="S38" s="1342"/>
      <c r="T38" s="511">
        <v>0</v>
      </c>
      <c r="U38" s="511"/>
      <c r="V38" s="511"/>
      <c r="W38" s="3218"/>
      <c r="X38" s="515"/>
      <c r="Y38" s="3289"/>
      <c r="Z38" s="3290"/>
      <c r="AA38" s="3291"/>
      <c r="AB38" s="3316"/>
      <c r="AC38" s="3292"/>
      <c r="AD38" s="3290"/>
      <c r="AE38" s="3292"/>
      <c r="AF38" s="3292"/>
      <c r="AG38" s="3293"/>
      <c r="AH38" s="3290"/>
      <c r="AI38" s="3290"/>
      <c r="AJ38" s="3291"/>
      <c r="AK38" s="3289"/>
      <c r="AL38" s="3290"/>
      <c r="AM38" s="3292"/>
      <c r="AN38" s="3294"/>
      <c r="AO38" s="3291"/>
      <c r="AP38" s="3291"/>
      <c r="AQ38" s="3291"/>
      <c r="AR38" s="3291"/>
      <c r="AS38" s="3295"/>
      <c r="AT38" s="3296"/>
      <c r="AU38" s="3297"/>
      <c r="AV38" s="3297"/>
      <c r="AW38" s="3286">
        <v>0</v>
      </c>
      <c r="AX38" s="3287">
        <v>0</v>
      </c>
      <c r="AY38" s="5"/>
      <c r="AZ38" s="3191"/>
      <c r="BA38" s="511">
        <v>0</v>
      </c>
      <c r="BB38" s="511"/>
      <c r="BC38" s="511"/>
      <c r="BD38" s="3191">
        <v>0</v>
      </c>
      <c r="BE38" s="511">
        <v>0</v>
      </c>
      <c r="BF38" s="511">
        <v>0</v>
      </c>
      <c r="BG38" s="3191">
        <v>0</v>
      </c>
      <c r="BH38" s="1343">
        <v>0</v>
      </c>
      <c r="BI38" s="511">
        <v>0</v>
      </c>
      <c r="BJ38" s="1343">
        <v>0</v>
      </c>
      <c r="BK38" s="3288">
        <v>0</v>
      </c>
      <c r="BL38" s="3191">
        <v>0</v>
      </c>
      <c r="BM38" s="511">
        <v>0</v>
      </c>
      <c r="BN38" s="511">
        <v>0</v>
      </c>
      <c r="BO38" s="1343">
        <v>0</v>
      </c>
      <c r="BP38" s="511">
        <v>0</v>
      </c>
      <c r="BQ38" s="511">
        <v>0</v>
      </c>
      <c r="BR38" s="511">
        <v>0</v>
      </c>
      <c r="BS38" s="3191">
        <v>0</v>
      </c>
      <c r="BT38" s="511">
        <v>0</v>
      </c>
      <c r="BU38" s="511">
        <v>0</v>
      </c>
      <c r="BV38" s="511">
        <v>0</v>
      </c>
      <c r="BW38" s="1343">
        <v>0</v>
      </c>
      <c r="BX38" s="511">
        <v>0</v>
      </c>
      <c r="BY38" s="1653">
        <v>0</v>
      </c>
      <c r="BZ38" s="511">
        <v>0</v>
      </c>
      <c r="CA38" s="1653">
        <v>0</v>
      </c>
      <c r="CB38" s="561">
        <v>0</v>
      </c>
      <c r="CC38" s="561">
        <v>0</v>
      </c>
      <c r="CD38" s="3287">
        <v>0</v>
      </c>
      <c r="CE38" s="5"/>
      <c r="CF38" s="3191"/>
      <c r="CG38" s="511">
        <v>0</v>
      </c>
      <c r="CH38" s="511"/>
      <c r="CI38" s="1343"/>
      <c r="CJ38" s="1653">
        <v>0</v>
      </c>
      <c r="CK38" s="1653">
        <v>0</v>
      </c>
      <c r="CL38" s="3191">
        <v>0</v>
      </c>
      <c r="CM38" s="1343">
        <v>0</v>
      </c>
      <c r="CN38" s="1653">
        <v>0</v>
      </c>
      <c r="CO38" s="1653">
        <v>0</v>
      </c>
      <c r="CP38" s="1653">
        <v>0</v>
      </c>
      <c r="CQ38" s="1653">
        <v>0</v>
      </c>
      <c r="CR38" s="1653">
        <v>0</v>
      </c>
      <c r="CS38" s="1653">
        <v>0</v>
      </c>
      <c r="CT38" s="1243">
        <v>0</v>
      </c>
      <c r="CU38" s="3287">
        <v>0</v>
      </c>
      <c r="CV38" s="5"/>
      <c r="CW38" s="5"/>
      <c r="CX38" s="3191"/>
      <c r="CY38" s="511">
        <v>0</v>
      </c>
      <c r="CZ38" s="511"/>
      <c r="DA38" s="511"/>
      <c r="DB38" s="3191">
        <v>0</v>
      </c>
      <c r="DC38" s="511">
        <v>0</v>
      </c>
      <c r="DD38" s="511">
        <v>0</v>
      </c>
      <c r="DE38" s="3191">
        <v>0</v>
      </c>
      <c r="DF38" s="1343">
        <v>0</v>
      </c>
      <c r="DG38" s="511">
        <v>0</v>
      </c>
      <c r="DH38" s="1343">
        <v>0</v>
      </c>
      <c r="DI38" s="3288">
        <v>0</v>
      </c>
      <c r="DJ38" s="3191">
        <v>0</v>
      </c>
      <c r="DK38" s="511">
        <v>0</v>
      </c>
      <c r="DL38" s="511">
        <v>0</v>
      </c>
      <c r="DM38" s="1343">
        <v>0</v>
      </c>
      <c r="DN38" s="511">
        <v>0</v>
      </c>
      <c r="DO38" s="511">
        <v>0</v>
      </c>
      <c r="DP38" s="511">
        <v>0</v>
      </c>
      <c r="DQ38" s="3191">
        <v>0</v>
      </c>
      <c r="DR38" s="511">
        <v>0</v>
      </c>
      <c r="DS38" s="511">
        <v>0</v>
      </c>
      <c r="DT38" s="511">
        <v>0</v>
      </c>
      <c r="DU38" s="1343">
        <v>0</v>
      </c>
      <c r="DV38" s="511">
        <v>0</v>
      </c>
      <c r="DW38" s="1653">
        <v>0</v>
      </c>
      <c r="DX38" s="1653">
        <v>0</v>
      </c>
      <c r="DY38" s="1653">
        <v>0</v>
      </c>
      <c r="DZ38" s="561">
        <v>0</v>
      </c>
      <c r="EA38" s="3287">
        <v>0</v>
      </c>
      <c r="EB38" s="284"/>
      <c r="EC38" s="284"/>
      <c r="ED38" s="284"/>
      <c r="EE38" s="284"/>
      <c r="EF38" s="284"/>
      <c r="EG38" s="284"/>
      <c r="EH38" s="284"/>
      <c r="EI38" s="284"/>
      <c r="EJ38" s="284"/>
      <c r="EK38" s="284"/>
      <c r="EL38" s="284"/>
      <c r="EM38" s="284"/>
      <c r="EN38" s="284"/>
      <c r="EO38" s="284"/>
      <c r="EP38" s="284"/>
      <c r="EQ38" s="284"/>
      <c r="ER38" s="284"/>
      <c r="ES38" s="284"/>
      <c r="ET38" s="284"/>
      <c r="EU38" s="284"/>
      <c r="EV38" s="284"/>
      <c r="EW38" s="284"/>
      <c r="EX38" s="284"/>
      <c r="EY38" s="284"/>
      <c r="EZ38" s="284"/>
      <c r="FA38" s="284"/>
      <c r="FB38" s="284"/>
      <c r="FC38" s="284"/>
      <c r="FD38" s="284"/>
      <c r="FE38" s="284"/>
      <c r="FF38" s="284"/>
      <c r="FG38" s="284"/>
      <c r="FH38" s="284"/>
      <c r="FI38" s="284"/>
      <c r="FJ38" s="284"/>
      <c r="FK38" s="284"/>
    </row>
    <row r="39" spans="1:167" ht="15.6" customHeight="1">
      <c r="A39" s="1838" t="s">
        <v>5410</v>
      </c>
      <c r="B39" s="207"/>
      <c r="C39" s="207"/>
      <c r="E39" s="1342"/>
      <c r="F39" s="511"/>
      <c r="G39" s="511"/>
      <c r="H39" s="1343"/>
      <c r="I39" s="3191"/>
      <c r="J39" s="511"/>
      <c r="K39" s="511"/>
      <c r="L39" s="511"/>
      <c r="M39" s="511"/>
      <c r="N39" s="1343"/>
      <c r="O39" s="1653"/>
      <c r="P39" s="3266"/>
      <c r="S39" s="1342"/>
      <c r="T39" s="511">
        <v>0</v>
      </c>
      <c r="U39" s="511"/>
      <c r="V39" s="511"/>
      <c r="W39" s="3218"/>
      <c r="X39" s="515"/>
      <c r="Y39" s="3289"/>
      <c r="Z39" s="3290"/>
      <c r="AA39" s="3291"/>
      <c r="AB39" s="3316"/>
      <c r="AC39" s="3292"/>
      <c r="AD39" s="3290"/>
      <c r="AE39" s="3292"/>
      <c r="AF39" s="3292"/>
      <c r="AG39" s="3293"/>
      <c r="AH39" s="3290"/>
      <c r="AI39" s="3290"/>
      <c r="AJ39" s="3291"/>
      <c r="AK39" s="3289"/>
      <c r="AL39" s="3290"/>
      <c r="AM39" s="3292"/>
      <c r="AN39" s="3294"/>
      <c r="AO39" s="3291"/>
      <c r="AP39" s="3291"/>
      <c r="AQ39" s="3291"/>
      <c r="AR39" s="3291"/>
      <c r="AS39" s="3295"/>
      <c r="AT39" s="3296"/>
      <c r="AU39" s="3297"/>
      <c r="AV39" s="3297"/>
      <c r="AW39" s="3286">
        <v>0</v>
      </c>
      <c r="AX39" s="3287">
        <v>0</v>
      </c>
      <c r="AY39" s="5"/>
      <c r="AZ39" s="3191"/>
      <c r="BA39" s="511">
        <v>0</v>
      </c>
      <c r="BB39" s="511"/>
      <c r="BC39" s="511"/>
      <c r="BD39" s="3191">
        <v>0</v>
      </c>
      <c r="BE39" s="511">
        <v>0</v>
      </c>
      <c r="BF39" s="511">
        <v>0</v>
      </c>
      <c r="BG39" s="3191">
        <v>0</v>
      </c>
      <c r="BH39" s="1343">
        <v>0</v>
      </c>
      <c r="BI39" s="511">
        <v>0</v>
      </c>
      <c r="BJ39" s="1343">
        <v>0</v>
      </c>
      <c r="BK39" s="3288">
        <v>0</v>
      </c>
      <c r="BL39" s="3191">
        <v>0</v>
      </c>
      <c r="BM39" s="511">
        <v>0</v>
      </c>
      <c r="BN39" s="511">
        <v>0</v>
      </c>
      <c r="BO39" s="1343">
        <v>0</v>
      </c>
      <c r="BP39" s="511">
        <v>0</v>
      </c>
      <c r="BQ39" s="511">
        <v>0</v>
      </c>
      <c r="BR39" s="511">
        <v>0</v>
      </c>
      <c r="BS39" s="3191">
        <v>0</v>
      </c>
      <c r="BT39" s="511">
        <v>0</v>
      </c>
      <c r="BU39" s="511">
        <v>0</v>
      </c>
      <c r="BV39" s="511">
        <v>0</v>
      </c>
      <c r="BW39" s="1343">
        <v>0</v>
      </c>
      <c r="BX39" s="511">
        <v>0</v>
      </c>
      <c r="BY39" s="1653">
        <v>0</v>
      </c>
      <c r="BZ39" s="511">
        <v>0</v>
      </c>
      <c r="CA39" s="1653">
        <v>0</v>
      </c>
      <c r="CB39" s="561">
        <v>0</v>
      </c>
      <c r="CC39" s="561">
        <v>0</v>
      </c>
      <c r="CD39" s="3287">
        <v>0</v>
      </c>
      <c r="CE39" s="5"/>
      <c r="CF39" s="3191"/>
      <c r="CG39" s="511">
        <v>0</v>
      </c>
      <c r="CH39" s="511"/>
      <c r="CI39" s="1343"/>
      <c r="CJ39" s="1653">
        <v>0</v>
      </c>
      <c r="CK39" s="1653">
        <v>0</v>
      </c>
      <c r="CL39" s="3191">
        <v>0</v>
      </c>
      <c r="CM39" s="1343">
        <v>0</v>
      </c>
      <c r="CN39" s="1653">
        <v>0</v>
      </c>
      <c r="CO39" s="1653">
        <v>0</v>
      </c>
      <c r="CP39" s="1653">
        <v>0</v>
      </c>
      <c r="CQ39" s="1653">
        <v>0</v>
      </c>
      <c r="CR39" s="1653">
        <v>0</v>
      </c>
      <c r="CS39" s="1653">
        <v>0</v>
      </c>
      <c r="CT39" s="1243">
        <v>0</v>
      </c>
      <c r="CU39" s="3287">
        <v>0</v>
      </c>
      <c r="CV39" s="5"/>
      <c r="CW39" s="5"/>
      <c r="CX39" s="3191"/>
      <c r="CY39" s="511">
        <v>0</v>
      </c>
      <c r="CZ39" s="511"/>
      <c r="DA39" s="511"/>
      <c r="DB39" s="3191">
        <v>0</v>
      </c>
      <c r="DC39" s="511">
        <v>0</v>
      </c>
      <c r="DD39" s="511">
        <v>0</v>
      </c>
      <c r="DE39" s="3191">
        <v>0</v>
      </c>
      <c r="DF39" s="1343">
        <v>0</v>
      </c>
      <c r="DG39" s="511">
        <v>0</v>
      </c>
      <c r="DH39" s="1343">
        <v>0</v>
      </c>
      <c r="DI39" s="3288">
        <v>0</v>
      </c>
      <c r="DJ39" s="3191">
        <v>0</v>
      </c>
      <c r="DK39" s="511">
        <v>0</v>
      </c>
      <c r="DL39" s="511">
        <v>0</v>
      </c>
      <c r="DM39" s="1343">
        <v>0</v>
      </c>
      <c r="DN39" s="511">
        <v>0</v>
      </c>
      <c r="DO39" s="511">
        <v>0</v>
      </c>
      <c r="DP39" s="511">
        <v>0</v>
      </c>
      <c r="DQ39" s="3191">
        <v>0</v>
      </c>
      <c r="DR39" s="511">
        <v>0</v>
      </c>
      <c r="DS39" s="511">
        <v>0</v>
      </c>
      <c r="DT39" s="511">
        <v>0</v>
      </c>
      <c r="DU39" s="1343">
        <v>0</v>
      </c>
      <c r="DV39" s="511">
        <v>0</v>
      </c>
      <c r="DW39" s="1653">
        <v>0</v>
      </c>
      <c r="DX39" s="1653">
        <v>0</v>
      </c>
      <c r="DY39" s="1653">
        <v>0</v>
      </c>
      <c r="DZ39" s="561">
        <v>0</v>
      </c>
      <c r="EA39" s="3287">
        <v>0</v>
      </c>
      <c r="EB39" s="284"/>
      <c r="EC39" s="284"/>
      <c r="ED39" s="284"/>
      <c r="EE39" s="284"/>
      <c r="EF39" s="284"/>
      <c r="EG39" s="284"/>
      <c r="EH39" s="284"/>
      <c r="EI39" s="284"/>
      <c r="EJ39" s="284"/>
      <c r="EK39" s="284"/>
      <c r="EL39" s="284"/>
      <c r="EM39" s="284"/>
      <c r="EN39" s="284"/>
      <c r="EO39" s="284"/>
      <c r="EP39" s="284"/>
      <c r="EQ39" s="284"/>
      <c r="ER39" s="284"/>
      <c r="ES39" s="284"/>
      <c r="ET39" s="284"/>
      <c r="EU39" s="284"/>
      <c r="EV39" s="284"/>
      <c r="EW39" s="284"/>
      <c r="EX39" s="284"/>
      <c r="EY39" s="284"/>
      <c r="EZ39" s="284"/>
      <c r="FA39" s="284"/>
      <c r="FB39" s="284"/>
      <c r="FC39" s="284"/>
      <c r="FD39" s="284"/>
      <c r="FE39" s="284"/>
      <c r="FF39" s="284"/>
      <c r="FG39" s="284"/>
      <c r="FH39" s="284"/>
      <c r="FI39" s="284"/>
      <c r="FJ39" s="284"/>
      <c r="FK39" s="284"/>
    </row>
    <row r="40" spans="1:167" ht="15.6" customHeight="1">
      <c r="A40" s="1838" t="s">
        <v>5410</v>
      </c>
      <c r="B40" s="207"/>
      <c r="C40" s="207"/>
      <c r="E40" s="1342"/>
      <c r="F40" s="515"/>
      <c r="G40" s="511"/>
      <c r="H40" s="1343"/>
      <c r="I40" s="3191"/>
      <c r="J40" s="511"/>
      <c r="K40" s="511"/>
      <c r="L40" s="511"/>
      <c r="M40" s="511"/>
      <c r="N40" s="1343"/>
      <c r="O40" s="1653"/>
      <c r="P40" s="3266"/>
      <c r="S40" s="1342"/>
      <c r="T40" s="511">
        <v>0</v>
      </c>
      <c r="U40" s="511"/>
      <c r="V40" s="511"/>
      <c r="W40" s="3218"/>
      <c r="X40" s="515"/>
      <c r="Y40" s="3289"/>
      <c r="Z40" s="3290"/>
      <c r="AA40" s="3291"/>
      <c r="AB40" s="3316"/>
      <c r="AC40" s="3292"/>
      <c r="AD40" s="3290"/>
      <c r="AE40" s="3292"/>
      <c r="AF40" s="3292"/>
      <c r="AG40" s="3293"/>
      <c r="AH40" s="3290"/>
      <c r="AI40" s="3290"/>
      <c r="AJ40" s="3291"/>
      <c r="AK40" s="3289"/>
      <c r="AL40" s="3290"/>
      <c r="AM40" s="3292"/>
      <c r="AN40" s="3294"/>
      <c r="AO40" s="3291"/>
      <c r="AP40" s="3291"/>
      <c r="AQ40" s="3291"/>
      <c r="AR40" s="3291"/>
      <c r="AS40" s="3295"/>
      <c r="AT40" s="3296"/>
      <c r="AU40" s="3297"/>
      <c r="AV40" s="3297"/>
      <c r="AW40" s="3286">
        <v>0</v>
      </c>
      <c r="AX40" s="3287">
        <v>0</v>
      </c>
      <c r="AY40" s="5"/>
      <c r="AZ40" s="3191"/>
      <c r="BA40" s="511">
        <v>0</v>
      </c>
      <c r="BB40" s="511"/>
      <c r="BC40" s="511"/>
      <c r="BD40" s="3191">
        <v>0</v>
      </c>
      <c r="BE40" s="511">
        <v>0</v>
      </c>
      <c r="BF40" s="511">
        <v>0</v>
      </c>
      <c r="BG40" s="3191">
        <v>0</v>
      </c>
      <c r="BH40" s="1343">
        <v>0</v>
      </c>
      <c r="BI40" s="511">
        <v>0</v>
      </c>
      <c r="BJ40" s="1343">
        <v>0</v>
      </c>
      <c r="BK40" s="3288">
        <v>0</v>
      </c>
      <c r="BL40" s="3191">
        <v>0</v>
      </c>
      <c r="BM40" s="511">
        <v>0</v>
      </c>
      <c r="BN40" s="511">
        <v>0</v>
      </c>
      <c r="BO40" s="1343">
        <v>0</v>
      </c>
      <c r="BP40" s="511">
        <v>0</v>
      </c>
      <c r="BQ40" s="511">
        <v>0</v>
      </c>
      <c r="BR40" s="511">
        <v>0</v>
      </c>
      <c r="BS40" s="3191">
        <v>0</v>
      </c>
      <c r="BT40" s="511">
        <v>0</v>
      </c>
      <c r="BU40" s="511">
        <v>0</v>
      </c>
      <c r="BV40" s="511">
        <v>0</v>
      </c>
      <c r="BW40" s="1343">
        <v>0</v>
      </c>
      <c r="BX40" s="511">
        <v>0</v>
      </c>
      <c r="BY40" s="1653">
        <v>0</v>
      </c>
      <c r="BZ40" s="511">
        <v>0</v>
      </c>
      <c r="CA40" s="1653">
        <v>0</v>
      </c>
      <c r="CB40" s="561">
        <v>0</v>
      </c>
      <c r="CC40" s="561">
        <v>0</v>
      </c>
      <c r="CD40" s="3287">
        <v>0</v>
      </c>
      <c r="CE40" s="5"/>
      <c r="CF40" s="3191"/>
      <c r="CG40" s="511">
        <v>0</v>
      </c>
      <c r="CH40" s="511"/>
      <c r="CI40" s="1343"/>
      <c r="CJ40" s="1653">
        <v>0</v>
      </c>
      <c r="CK40" s="1653">
        <v>0</v>
      </c>
      <c r="CL40" s="3191">
        <v>0</v>
      </c>
      <c r="CM40" s="1343">
        <v>0</v>
      </c>
      <c r="CN40" s="1653">
        <v>0</v>
      </c>
      <c r="CO40" s="1653">
        <v>0</v>
      </c>
      <c r="CP40" s="1653">
        <v>0</v>
      </c>
      <c r="CQ40" s="1653">
        <v>0</v>
      </c>
      <c r="CR40" s="1653">
        <v>0</v>
      </c>
      <c r="CS40" s="1653">
        <v>0</v>
      </c>
      <c r="CT40" s="1243">
        <v>0</v>
      </c>
      <c r="CU40" s="3287">
        <v>0</v>
      </c>
      <c r="CV40" s="5"/>
      <c r="CW40" s="5"/>
      <c r="CX40" s="3191"/>
      <c r="CY40" s="511">
        <v>0</v>
      </c>
      <c r="CZ40" s="511"/>
      <c r="DA40" s="511"/>
      <c r="DB40" s="3191">
        <v>0</v>
      </c>
      <c r="DC40" s="511">
        <v>0</v>
      </c>
      <c r="DD40" s="511">
        <v>0</v>
      </c>
      <c r="DE40" s="3191">
        <v>0</v>
      </c>
      <c r="DF40" s="1343">
        <v>0</v>
      </c>
      <c r="DG40" s="511">
        <v>0</v>
      </c>
      <c r="DH40" s="1343">
        <v>0</v>
      </c>
      <c r="DI40" s="3288">
        <v>0</v>
      </c>
      <c r="DJ40" s="3191">
        <v>0</v>
      </c>
      <c r="DK40" s="511">
        <v>0</v>
      </c>
      <c r="DL40" s="511">
        <v>0</v>
      </c>
      <c r="DM40" s="1343">
        <v>0</v>
      </c>
      <c r="DN40" s="511">
        <v>0</v>
      </c>
      <c r="DO40" s="511">
        <v>0</v>
      </c>
      <c r="DP40" s="511">
        <v>0</v>
      </c>
      <c r="DQ40" s="3191">
        <v>0</v>
      </c>
      <c r="DR40" s="511">
        <v>0</v>
      </c>
      <c r="DS40" s="511">
        <v>0</v>
      </c>
      <c r="DT40" s="511">
        <v>0</v>
      </c>
      <c r="DU40" s="1343">
        <v>0</v>
      </c>
      <c r="DV40" s="511">
        <v>0</v>
      </c>
      <c r="DW40" s="1653">
        <v>0</v>
      </c>
      <c r="DX40" s="1653">
        <v>0</v>
      </c>
      <c r="DY40" s="1653">
        <v>0</v>
      </c>
      <c r="DZ40" s="561">
        <v>0</v>
      </c>
      <c r="EA40" s="3287">
        <v>0</v>
      </c>
      <c r="EB40" s="284"/>
      <c r="EC40" s="284"/>
      <c r="ED40" s="284"/>
      <c r="EE40" s="284"/>
      <c r="EF40" s="284"/>
      <c r="EG40" s="284"/>
      <c r="EH40" s="284"/>
      <c r="EI40" s="284"/>
      <c r="EJ40" s="284"/>
      <c r="EK40" s="284"/>
      <c r="EL40" s="284"/>
      <c r="EM40" s="284"/>
      <c r="EN40" s="284"/>
      <c r="EO40" s="284"/>
      <c r="EP40" s="284"/>
      <c r="EQ40" s="284"/>
      <c r="ER40" s="284"/>
      <c r="ES40" s="284"/>
      <c r="ET40" s="284"/>
      <c r="EU40" s="284"/>
      <c r="EV40" s="284"/>
      <c r="EW40" s="284"/>
      <c r="EX40" s="284"/>
      <c r="EY40" s="284"/>
      <c r="EZ40" s="284"/>
      <c r="FA40" s="284"/>
      <c r="FB40" s="284"/>
      <c r="FC40" s="284"/>
      <c r="FD40" s="284"/>
      <c r="FE40" s="284"/>
      <c r="FF40" s="284"/>
      <c r="FG40" s="284"/>
      <c r="FH40" s="284"/>
      <c r="FI40" s="284"/>
      <c r="FJ40" s="284"/>
      <c r="FK40" s="284"/>
    </row>
    <row r="41" spans="1:167" ht="15.6" customHeight="1">
      <c r="A41" s="1838" t="s">
        <v>5410</v>
      </c>
      <c r="B41" s="207"/>
      <c r="C41" s="207"/>
      <c r="E41" s="1342"/>
      <c r="F41" s="511"/>
      <c r="G41" s="511"/>
      <c r="H41" s="1343"/>
      <c r="I41" s="3191"/>
      <c r="J41" s="511"/>
      <c r="K41" s="511"/>
      <c r="L41" s="511"/>
      <c r="M41" s="511"/>
      <c r="N41" s="1343"/>
      <c r="O41" s="1653"/>
      <c r="P41" s="3266"/>
      <c r="S41" s="1342"/>
      <c r="T41" s="511">
        <v>0</v>
      </c>
      <c r="U41" s="511"/>
      <c r="V41" s="511"/>
      <c r="W41" s="3218"/>
      <c r="X41" s="515"/>
      <c r="Y41" s="3289"/>
      <c r="Z41" s="3290"/>
      <c r="AA41" s="3291"/>
      <c r="AB41" s="3316"/>
      <c r="AC41" s="3292"/>
      <c r="AD41" s="3290"/>
      <c r="AE41" s="3292"/>
      <c r="AF41" s="3292"/>
      <c r="AG41" s="3293"/>
      <c r="AH41" s="3290"/>
      <c r="AI41" s="3290"/>
      <c r="AJ41" s="3291"/>
      <c r="AK41" s="3289"/>
      <c r="AL41" s="3290"/>
      <c r="AM41" s="3292"/>
      <c r="AN41" s="3294"/>
      <c r="AO41" s="3291"/>
      <c r="AP41" s="3291"/>
      <c r="AQ41" s="3291"/>
      <c r="AR41" s="3291"/>
      <c r="AS41" s="3295"/>
      <c r="AT41" s="3296"/>
      <c r="AU41" s="3297"/>
      <c r="AV41" s="3297"/>
      <c r="AW41" s="3286">
        <v>0</v>
      </c>
      <c r="AX41" s="3287">
        <v>0</v>
      </c>
      <c r="AY41" s="5"/>
      <c r="AZ41" s="3191"/>
      <c r="BA41" s="511">
        <v>0</v>
      </c>
      <c r="BB41" s="511"/>
      <c r="BC41" s="511"/>
      <c r="BD41" s="3191">
        <v>0</v>
      </c>
      <c r="BE41" s="511">
        <v>0</v>
      </c>
      <c r="BF41" s="511">
        <v>0</v>
      </c>
      <c r="BG41" s="3191">
        <v>0</v>
      </c>
      <c r="BH41" s="1343">
        <v>0</v>
      </c>
      <c r="BI41" s="511">
        <v>0</v>
      </c>
      <c r="BJ41" s="1343">
        <v>0</v>
      </c>
      <c r="BK41" s="3288">
        <v>0</v>
      </c>
      <c r="BL41" s="3191">
        <v>0</v>
      </c>
      <c r="BM41" s="511">
        <v>0</v>
      </c>
      <c r="BN41" s="511">
        <v>0</v>
      </c>
      <c r="BO41" s="1343">
        <v>0</v>
      </c>
      <c r="BP41" s="511">
        <v>0</v>
      </c>
      <c r="BQ41" s="511">
        <v>0</v>
      </c>
      <c r="BR41" s="511">
        <v>0</v>
      </c>
      <c r="BS41" s="3191">
        <v>0</v>
      </c>
      <c r="BT41" s="511">
        <v>0</v>
      </c>
      <c r="BU41" s="511">
        <v>0</v>
      </c>
      <c r="BV41" s="511">
        <v>0</v>
      </c>
      <c r="BW41" s="1343">
        <v>0</v>
      </c>
      <c r="BX41" s="511">
        <v>0</v>
      </c>
      <c r="BY41" s="1653">
        <v>0</v>
      </c>
      <c r="BZ41" s="511">
        <v>0</v>
      </c>
      <c r="CA41" s="1653">
        <v>0</v>
      </c>
      <c r="CB41" s="561">
        <v>0</v>
      </c>
      <c r="CC41" s="561">
        <v>0</v>
      </c>
      <c r="CD41" s="3287">
        <v>0</v>
      </c>
      <c r="CE41" s="5"/>
      <c r="CF41" s="3191"/>
      <c r="CG41" s="511">
        <v>0</v>
      </c>
      <c r="CH41" s="511"/>
      <c r="CI41" s="1343"/>
      <c r="CJ41" s="1653">
        <v>0</v>
      </c>
      <c r="CK41" s="1653">
        <v>0</v>
      </c>
      <c r="CL41" s="3191">
        <v>0</v>
      </c>
      <c r="CM41" s="1343">
        <v>0</v>
      </c>
      <c r="CN41" s="1653">
        <v>0</v>
      </c>
      <c r="CO41" s="1653">
        <v>0</v>
      </c>
      <c r="CP41" s="1653">
        <v>0</v>
      </c>
      <c r="CQ41" s="1653">
        <v>0</v>
      </c>
      <c r="CR41" s="1653">
        <v>0</v>
      </c>
      <c r="CS41" s="1653">
        <v>0</v>
      </c>
      <c r="CT41" s="1243">
        <v>0</v>
      </c>
      <c r="CU41" s="3287">
        <v>0</v>
      </c>
      <c r="CV41" s="5"/>
      <c r="CW41" s="5"/>
      <c r="CX41" s="3191"/>
      <c r="CY41" s="511">
        <v>0</v>
      </c>
      <c r="CZ41" s="511"/>
      <c r="DA41" s="511"/>
      <c r="DB41" s="3191">
        <v>0</v>
      </c>
      <c r="DC41" s="511">
        <v>0</v>
      </c>
      <c r="DD41" s="511">
        <v>0</v>
      </c>
      <c r="DE41" s="3191">
        <v>0</v>
      </c>
      <c r="DF41" s="1343">
        <v>0</v>
      </c>
      <c r="DG41" s="511">
        <v>0</v>
      </c>
      <c r="DH41" s="1343">
        <v>0</v>
      </c>
      <c r="DI41" s="3288">
        <v>0</v>
      </c>
      <c r="DJ41" s="3191">
        <v>0</v>
      </c>
      <c r="DK41" s="511">
        <v>0</v>
      </c>
      <c r="DL41" s="511">
        <v>0</v>
      </c>
      <c r="DM41" s="1343">
        <v>0</v>
      </c>
      <c r="DN41" s="511">
        <v>0</v>
      </c>
      <c r="DO41" s="511">
        <v>0</v>
      </c>
      <c r="DP41" s="511">
        <v>0</v>
      </c>
      <c r="DQ41" s="3191">
        <v>0</v>
      </c>
      <c r="DR41" s="511">
        <v>0</v>
      </c>
      <c r="DS41" s="511">
        <v>0</v>
      </c>
      <c r="DT41" s="511">
        <v>0</v>
      </c>
      <c r="DU41" s="1343">
        <v>0</v>
      </c>
      <c r="DV41" s="511">
        <v>0</v>
      </c>
      <c r="DW41" s="1653">
        <v>0</v>
      </c>
      <c r="DX41" s="1653">
        <v>0</v>
      </c>
      <c r="DY41" s="1653">
        <v>0</v>
      </c>
      <c r="DZ41" s="561">
        <v>0</v>
      </c>
      <c r="EA41" s="3287">
        <v>0</v>
      </c>
      <c r="EB41" s="284"/>
      <c r="EC41" s="284"/>
      <c r="ED41" s="284"/>
      <c r="EE41" s="284"/>
      <c r="EF41" s="284"/>
      <c r="EG41" s="284"/>
      <c r="EH41" s="284"/>
      <c r="EI41" s="284"/>
      <c r="EJ41" s="284"/>
      <c r="EK41" s="284"/>
      <c r="EL41" s="284"/>
      <c r="EM41" s="284"/>
      <c r="EN41" s="284"/>
      <c r="EO41" s="284"/>
      <c r="EP41" s="284"/>
      <c r="EQ41" s="284"/>
      <c r="ER41" s="284"/>
      <c r="ES41" s="284"/>
      <c r="ET41" s="284"/>
      <c r="EU41" s="284"/>
      <c r="EV41" s="284"/>
      <c r="EW41" s="284"/>
      <c r="EX41" s="284"/>
      <c r="EY41" s="284"/>
      <c r="EZ41" s="284"/>
      <c r="FA41" s="284"/>
      <c r="FB41" s="284"/>
      <c r="FC41" s="284"/>
      <c r="FD41" s="284"/>
      <c r="FE41" s="284"/>
      <c r="FF41" s="284"/>
      <c r="FG41" s="284"/>
      <c r="FH41" s="284"/>
      <c r="FI41" s="284"/>
      <c r="FJ41" s="284"/>
      <c r="FK41" s="284"/>
    </row>
    <row r="42" spans="1:167" ht="15.6" customHeight="1">
      <c r="A42" s="1838" t="s">
        <v>5410</v>
      </c>
      <c r="B42" s="207"/>
      <c r="C42" s="207"/>
      <c r="E42" s="1342"/>
      <c r="F42" s="511"/>
      <c r="G42" s="511"/>
      <c r="H42" s="1343"/>
      <c r="I42" s="3191"/>
      <c r="J42" s="511"/>
      <c r="K42" s="511"/>
      <c r="L42" s="511"/>
      <c r="M42" s="511"/>
      <c r="N42" s="1343"/>
      <c r="O42" s="1653"/>
      <c r="P42" s="3266"/>
      <c r="S42" s="1342"/>
      <c r="T42" s="511">
        <v>0</v>
      </c>
      <c r="U42" s="511"/>
      <c r="V42" s="511"/>
      <c r="W42" s="3218"/>
      <c r="X42" s="515"/>
      <c r="Y42" s="3289"/>
      <c r="Z42" s="3290"/>
      <c r="AA42" s="3291"/>
      <c r="AB42" s="3316"/>
      <c r="AC42" s="3292"/>
      <c r="AD42" s="3290"/>
      <c r="AE42" s="3292"/>
      <c r="AF42" s="3292"/>
      <c r="AG42" s="3293"/>
      <c r="AH42" s="3290"/>
      <c r="AI42" s="3290"/>
      <c r="AJ42" s="3291"/>
      <c r="AK42" s="3289"/>
      <c r="AL42" s="3290"/>
      <c r="AM42" s="3292"/>
      <c r="AN42" s="3294"/>
      <c r="AO42" s="3291"/>
      <c r="AP42" s="3291"/>
      <c r="AQ42" s="3291"/>
      <c r="AR42" s="3291"/>
      <c r="AS42" s="3295"/>
      <c r="AT42" s="3296"/>
      <c r="AU42" s="3297"/>
      <c r="AV42" s="3297"/>
      <c r="AW42" s="3286">
        <v>0</v>
      </c>
      <c r="AX42" s="3287">
        <v>0</v>
      </c>
      <c r="AY42" s="5"/>
      <c r="AZ42" s="3191"/>
      <c r="BA42" s="511">
        <v>0</v>
      </c>
      <c r="BB42" s="511"/>
      <c r="BC42" s="511"/>
      <c r="BD42" s="3191">
        <v>0</v>
      </c>
      <c r="BE42" s="511">
        <v>0</v>
      </c>
      <c r="BF42" s="511">
        <v>0</v>
      </c>
      <c r="BG42" s="3191">
        <v>0</v>
      </c>
      <c r="BH42" s="1343">
        <v>0</v>
      </c>
      <c r="BI42" s="511">
        <v>0</v>
      </c>
      <c r="BJ42" s="1343">
        <v>0</v>
      </c>
      <c r="BK42" s="3288">
        <v>0</v>
      </c>
      <c r="BL42" s="3191">
        <v>0</v>
      </c>
      <c r="BM42" s="511">
        <v>0</v>
      </c>
      <c r="BN42" s="511">
        <v>0</v>
      </c>
      <c r="BO42" s="1343">
        <v>0</v>
      </c>
      <c r="BP42" s="511">
        <v>0</v>
      </c>
      <c r="BQ42" s="511">
        <v>0</v>
      </c>
      <c r="BR42" s="511">
        <v>0</v>
      </c>
      <c r="BS42" s="3191">
        <v>0</v>
      </c>
      <c r="BT42" s="511">
        <v>0</v>
      </c>
      <c r="BU42" s="511">
        <v>0</v>
      </c>
      <c r="BV42" s="511">
        <v>0</v>
      </c>
      <c r="BW42" s="1343">
        <v>0</v>
      </c>
      <c r="BX42" s="511">
        <v>0</v>
      </c>
      <c r="BY42" s="1653">
        <v>0</v>
      </c>
      <c r="BZ42" s="511">
        <v>0</v>
      </c>
      <c r="CA42" s="1653">
        <v>0</v>
      </c>
      <c r="CB42" s="561">
        <v>0</v>
      </c>
      <c r="CC42" s="561">
        <v>0</v>
      </c>
      <c r="CD42" s="3287">
        <v>0</v>
      </c>
      <c r="CE42" s="5"/>
      <c r="CF42" s="3191"/>
      <c r="CG42" s="511">
        <v>0</v>
      </c>
      <c r="CH42" s="511"/>
      <c r="CI42" s="1343"/>
      <c r="CJ42" s="1653">
        <v>0</v>
      </c>
      <c r="CK42" s="1653">
        <v>0</v>
      </c>
      <c r="CL42" s="3191">
        <v>0</v>
      </c>
      <c r="CM42" s="1343">
        <v>0</v>
      </c>
      <c r="CN42" s="1653">
        <v>0</v>
      </c>
      <c r="CO42" s="1653">
        <v>0</v>
      </c>
      <c r="CP42" s="1653">
        <v>0</v>
      </c>
      <c r="CQ42" s="1653">
        <v>0</v>
      </c>
      <c r="CR42" s="1653">
        <v>0</v>
      </c>
      <c r="CS42" s="1653">
        <v>0</v>
      </c>
      <c r="CT42" s="1243">
        <v>0</v>
      </c>
      <c r="CU42" s="3287">
        <v>0</v>
      </c>
      <c r="CV42" s="5"/>
      <c r="CW42" s="5"/>
      <c r="CX42" s="3191"/>
      <c r="CY42" s="511">
        <v>0</v>
      </c>
      <c r="CZ42" s="511"/>
      <c r="DA42" s="511"/>
      <c r="DB42" s="3191">
        <v>0</v>
      </c>
      <c r="DC42" s="511">
        <v>0</v>
      </c>
      <c r="DD42" s="511">
        <v>0</v>
      </c>
      <c r="DE42" s="3191">
        <v>0</v>
      </c>
      <c r="DF42" s="1343">
        <v>0</v>
      </c>
      <c r="DG42" s="511">
        <v>0</v>
      </c>
      <c r="DH42" s="1343">
        <v>0</v>
      </c>
      <c r="DI42" s="3288">
        <v>0</v>
      </c>
      <c r="DJ42" s="3191">
        <v>0</v>
      </c>
      <c r="DK42" s="511">
        <v>0</v>
      </c>
      <c r="DL42" s="511">
        <v>0</v>
      </c>
      <c r="DM42" s="1343">
        <v>0</v>
      </c>
      <c r="DN42" s="511">
        <v>0</v>
      </c>
      <c r="DO42" s="511">
        <v>0</v>
      </c>
      <c r="DP42" s="511">
        <v>0</v>
      </c>
      <c r="DQ42" s="3191">
        <v>0</v>
      </c>
      <c r="DR42" s="511">
        <v>0</v>
      </c>
      <c r="DS42" s="511">
        <v>0</v>
      </c>
      <c r="DT42" s="511">
        <v>0</v>
      </c>
      <c r="DU42" s="1343">
        <v>0</v>
      </c>
      <c r="DV42" s="511">
        <v>0</v>
      </c>
      <c r="DW42" s="1653">
        <v>0</v>
      </c>
      <c r="DX42" s="1653">
        <v>0</v>
      </c>
      <c r="DY42" s="1653">
        <v>0</v>
      </c>
      <c r="DZ42" s="561">
        <v>0</v>
      </c>
      <c r="EA42" s="3287">
        <v>0</v>
      </c>
      <c r="EB42" s="284"/>
      <c r="EC42" s="284"/>
      <c r="ED42" s="284"/>
      <c r="EE42" s="284"/>
      <c r="EF42" s="284"/>
      <c r="EG42" s="284"/>
      <c r="EH42" s="284"/>
      <c r="EI42" s="284"/>
      <c r="EJ42" s="284"/>
      <c r="EK42" s="284"/>
      <c r="EL42" s="284"/>
      <c r="EM42" s="284"/>
      <c r="EN42" s="284"/>
      <c r="EO42" s="284"/>
      <c r="EP42" s="284"/>
      <c r="EQ42" s="284"/>
      <c r="ER42" s="284"/>
      <c r="ES42" s="284"/>
      <c r="ET42" s="284"/>
      <c r="EU42" s="284"/>
      <c r="EV42" s="284"/>
      <c r="EW42" s="284"/>
      <c r="EX42" s="284"/>
      <c r="EY42" s="284"/>
      <c r="EZ42" s="284"/>
      <c r="FA42" s="284"/>
      <c r="FB42" s="284"/>
      <c r="FC42" s="284"/>
      <c r="FD42" s="284"/>
      <c r="FE42" s="284"/>
      <c r="FF42" s="284"/>
      <c r="FG42" s="284"/>
      <c r="FH42" s="284"/>
      <c r="FI42" s="284"/>
      <c r="FJ42" s="284"/>
      <c r="FK42" s="284"/>
    </row>
    <row r="43" spans="1:167" ht="15.6" customHeight="1">
      <c r="A43" s="1838" t="s">
        <v>5410</v>
      </c>
      <c r="B43" s="207"/>
      <c r="C43" s="207"/>
      <c r="E43" s="1342"/>
      <c r="F43" s="511"/>
      <c r="G43" s="511"/>
      <c r="H43" s="1343"/>
      <c r="I43" s="3191"/>
      <c r="J43" s="511"/>
      <c r="K43" s="511"/>
      <c r="L43" s="511"/>
      <c r="M43" s="511"/>
      <c r="N43" s="1343"/>
      <c r="O43" s="1653"/>
      <c r="P43" s="3266"/>
      <c r="S43" s="1342"/>
      <c r="T43" s="511">
        <v>0</v>
      </c>
      <c r="U43" s="511"/>
      <c r="V43" s="511"/>
      <c r="W43" s="3218"/>
      <c r="X43" s="515"/>
      <c r="Y43" s="3289"/>
      <c r="Z43" s="3290"/>
      <c r="AA43" s="3291"/>
      <c r="AB43" s="3316"/>
      <c r="AC43" s="3292"/>
      <c r="AD43" s="3290"/>
      <c r="AE43" s="3292"/>
      <c r="AF43" s="3292"/>
      <c r="AG43" s="3293"/>
      <c r="AH43" s="3290"/>
      <c r="AI43" s="3290"/>
      <c r="AJ43" s="3291"/>
      <c r="AK43" s="3289"/>
      <c r="AL43" s="3290"/>
      <c r="AM43" s="3292"/>
      <c r="AN43" s="3294"/>
      <c r="AO43" s="3291"/>
      <c r="AP43" s="3291"/>
      <c r="AQ43" s="3291"/>
      <c r="AR43" s="3291"/>
      <c r="AS43" s="3295"/>
      <c r="AT43" s="3296"/>
      <c r="AU43" s="3297"/>
      <c r="AV43" s="3297"/>
      <c r="AW43" s="3286"/>
      <c r="AX43" s="3287">
        <v>0</v>
      </c>
      <c r="AY43" s="5"/>
      <c r="AZ43" s="3191"/>
      <c r="BA43" s="511"/>
      <c r="BB43" s="511"/>
      <c r="BC43" s="511"/>
      <c r="BD43" s="3191">
        <v>0</v>
      </c>
      <c r="BE43" s="511">
        <v>0</v>
      </c>
      <c r="BF43" s="511">
        <v>0</v>
      </c>
      <c r="BG43" s="3191">
        <v>0</v>
      </c>
      <c r="BH43" s="1343">
        <v>0</v>
      </c>
      <c r="BI43" s="511">
        <v>0</v>
      </c>
      <c r="BJ43" s="1343">
        <v>0</v>
      </c>
      <c r="BK43" s="3288">
        <v>0</v>
      </c>
      <c r="BL43" s="3191">
        <v>0</v>
      </c>
      <c r="BM43" s="511">
        <v>0</v>
      </c>
      <c r="BN43" s="511">
        <v>0</v>
      </c>
      <c r="BO43" s="1343">
        <v>0</v>
      </c>
      <c r="BP43" s="511">
        <v>0</v>
      </c>
      <c r="BQ43" s="511">
        <v>0</v>
      </c>
      <c r="BR43" s="511">
        <v>0</v>
      </c>
      <c r="BS43" s="3191">
        <v>0</v>
      </c>
      <c r="BT43" s="511">
        <v>0</v>
      </c>
      <c r="BU43" s="511">
        <v>0</v>
      </c>
      <c r="BV43" s="511">
        <v>0</v>
      </c>
      <c r="BW43" s="1343">
        <v>0</v>
      </c>
      <c r="BX43" s="511">
        <v>0</v>
      </c>
      <c r="BY43" s="1653">
        <v>0</v>
      </c>
      <c r="BZ43" s="511">
        <v>0</v>
      </c>
      <c r="CA43" s="1653">
        <v>0</v>
      </c>
      <c r="CB43" s="561">
        <v>0</v>
      </c>
      <c r="CC43" s="561">
        <v>0</v>
      </c>
      <c r="CD43" s="3287">
        <v>0</v>
      </c>
      <c r="CE43" s="5"/>
      <c r="CF43" s="3191"/>
      <c r="CG43" s="511">
        <v>0</v>
      </c>
      <c r="CH43" s="511"/>
      <c r="CI43" s="1343"/>
      <c r="CJ43" s="1653">
        <v>0</v>
      </c>
      <c r="CK43" s="1653">
        <v>0</v>
      </c>
      <c r="CL43" s="3191">
        <v>0</v>
      </c>
      <c r="CM43" s="1343">
        <v>0</v>
      </c>
      <c r="CN43" s="1653">
        <v>0</v>
      </c>
      <c r="CO43" s="1653">
        <v>0</v>
      </c>
      <c r="CP43" s="1653">
        <v>0</v>
      </c>
      <c r="CQ43" s="1653">
        <v>0</v>
      </c>
      <c r="CR43" s="1653">
        <v>0</v>
      </c>
      <c r="CS43" s="1653">
        <v>0</v>
      </c>
      <c r="CT43" s="1243">
        <v>0</v>
      </c>
      <c r="CU43" s="3287">
        <v>0</v>
      </c>
      <c r="CV43" s="5"/>
      <c r="CW43" s="5"/>
      <c r="CX43" s="3191"/>
      <c r="CY43" s="511">
        <v>0</v>
      </c>
      <c r="CZ43" s="511"/>
      <c r="DA43" s="511"/>
      <c r="DB43" s="3191">
        <v>0</v>
      </c>
      <c r="DC43" s="511">
        <v>0</v>
      </c>
      <c r="DD43" s="511">
        <v>0</v>
      </c>
      <c r="DE43" s="3191">
        <v>0</v>
      </c>
      <c r="DF43" s="1343">
        <v>0</v>
      </c>
      <c r="DG43" s="511">
        <v>0</v>
      </c>
      <c r="DH43" s="1343">
        <v>0</v>
      </c>
      <c r="DI43" s="3288">
        <v>0</v>
      </c>
      <c r="DJ43" s="3191">
        <v>0</v>
      </c>
      <c r="DK43" s="511">
        <v>0</v>
      </c>
      <c r="DL43" s="511">
        <v>0</v>
      </c>
      <c r="DM43" s="1343">
        <v>0</v>
      </c>
      <c r="DN43" s="511">
        <v>0</v>
      </c>
      <c r="DO43" s="511">
        <v>0</v>
      </c>
      <c r="DP43" s="511">
        <v>0</v>
      </c>
      <c r="DQ43" s="3191">
        <v>0</v>
      </c>
      <c r="DR43" s="511">
        <v>0</v>
      </c>
      <c r="DS43" s="511">
        <v>0</v>
      </c>
      <c r="DT43" s="511">
        <v>0</v>
      </c>
      <c r="DU43" s="1343">
        <v>0</v>
      </c>
      <c r="DV43" s="511">
        <v>0</v>
      </c>
      <c r="DW43" s="1653">
        <v>0</v>
      </c>
      <c r="DX43" s="1653">
        <v>0</v>
      </c>
      <c r="DY43" s="1653">
        <v>0</v>
      </c>
      <c r="DZ43" s="561">
        <v>0</v>
      </c>
      <c r="EA43" s="3287">
        <v>0</v>
      </c>
      <c r="EB43" s="284"/>
      <c r="EC43" s="284"/>
      <c r="ED43" s="284"/>
      <c r="EE43" s="284"/>
      <c r="EF43" s="284"/>
      <c r="EG43" s="284"/>
      <c r="EH43" s="284"/>
      <c r="EI43" s="284"/>
      <c r="EJ43" s="284"/>
      <c r="EK43" s="284"/>
      <c r="EL43" s="284"/>
      <c r="EM43" s="284"/>
      <c r="EN43" s="284"/>
      <c r="EO43" s="284"/>
      <c r="EP43" s="284"/>
      <c r="EQ43" s="284"/>
      <c r="ER43" s="284"/>
      <c r="ES43" s="284"/>
      <c r="ET43" s="284"/>
      <c r="EU43" s="284"/>
      <c r="EV43" s="284"/>
      <c r="EW43" s="284"/>
      <c r="EX43" s="284"/>
      <c r="EY43" s="284"/>
      <c r="EZ43" s="284"/>
      <c r="FA43" s="284"/>
      <c r="FB43" s="284"/>
      <c r="FC43" s="284"/>
      <c r="FD43" s="284"/>
      <c r="FE43" s="284"/>
      <c r="FF43" s="284"/>
      <c r="FG43" s="284"/>
      <c r="FH43" s="284"/>
      <c r="FI43" s="284"/>
      <c r="FJ43" s="284"/>
      <c r="FK43" s="284"/>
    </row>
    <row r="44" spans="1:167" ht="15.6" customHeight="1">
      <c r="A44" s="1838" t="s">
        <v>5410</v>
      </c>
      <c r="B44" s="207"/>
      <c r="C44" s="207"/>
      <c r="E44" s="1342"/>
      <c r="F44" s="511"/>
      <c r="G44" s="511"/>
      <c r="H44" s="1343"/>
      <c r="I44" s="3191"/>
      <c r="J44" s="511"/>
      <c r="K44" s="511"/>
      <c r="L44" s="511"/>
      <c r="M44" s="511"/>
      <c r="N44" s="1343"/>
      <c r="O44" s="1653"/>
      <c r="P44" s="3266"/>
      <c r="S44" s="1342"/>
      <c r="T44" s="511">
        <v>0</v>
      </c>
      <c r="U44" s="511"/>
      <c r="V44" s="511"/>
      <c r="W44" s="3218"/>
      <c r="X44" s="515"/>
      <c r="Y44" s="3289"/>
      <c r="Z44" s="3290"/>
      <c r="AA44" s="3291"/>
      <c r="AB44" s="3316"/>
      <c r="AC44" s="3292"/>
      <c r="AD44" s="3290"/>
      <c r="AE44" s="3292"/>
      <c r="AF44" s="3292"/>
      <c r="AG44" s="3293"/>
      <c r="AH44" s="3290"/>
      <c r="AI44" s="3290"/>
      <c r="AJ44" s="3291"/>
      <c r="AK44" s="3289"/>
      <c r="AL44" s="3290"/>
      <c r="AM44" s="3292"/>
      <c r="AN44" s="3294"/>
      <c r="AO44" s="3291"/>
      <c r="AP44" s="3291"/>
      <c r="AQ44" s="3291"/>
      <c r="AR44" s="3291"/>
      <c r="AS44" s="3295"/>
      <c r="AT44" s="3296"/>
      <c r="AU44" s="3297"/>
      <c r="AV44" s="3297"/>
      <c r="AW44" s="3286"/>
      <c r="AX44" s="3287">
        <v>0</v>
      </c>
      <c r="AY44" s="5"/>
      <c r="AZ44" s="3191"/>
      <c r="BA44" s="511"/>
      <c r="BB44" s="511"/>
      <c r="BC44" s="511"/>
      <c r="BD44" s="3191">
        <v>0</v>
      </c>
      <c r="BE44" s="511">
        <v>0</v>
      </c>
      <c r="BF44" s="511">
        <v>0</v>
      </c>
      <c r="BG44" s="3191">
        <v>0</v>
      </c>
      <c r="BH44" s="1343">
        <v>0</v>
      </c>
      <c r="BI44" s="511">
        <v>0</v>
      </c>
      <c r="BJ44" s="1343">
        <v>0</v>
      </c>
      <c r="BK44" s="3288">
        <v>0</v>
      </c>
      <c r="BL44" s="3191">
        <v>0</v>
      </c>
      <c r="BM44" s="511">
        <v>0</v>
      </c>
      <c r="BN44" s="511">
        <v>0</v>
      </c>
      <c r="BO44" s="1343">
        <v>0</v>
      </c>
      <c r="BP44" s="511">
        <v>0</v>
      </c>
      <c r="BQ44" s="511">
        <v>0</v>
      </c>
      <c r="BR44" s="511">
        <v>0</v>
      </c>
      <c r="BS44" s="3191">
        <v>0</v>
      </c>
      <c r="BT44" s="511">
        <v>0</v>
      </c>
      <c r="BU44" s="511">
        <v>0</v>
      </c>
      <c r="BV44" s="511">
        <v>0</v>
      </c>
      <c r="BW44" s="1343">
        <v>0</v>
      </c>
      <c r="BX44" s="511">
        <v>0</v>
      </c>
      <c r="BY44" s="1653">
        <v>0</v>
      </c>
      <c r="BZ44" s="511">
        <v>0</v>
      </c>
      <c r="CA44" s="1653">
        <v>0</v>
      </c>
      <c r="CB44" s="561">
        <v>0</v>
      </c>
      <c r="CC44" s="561">
        <v>0</v>
      </c>
      <c r="CD44" s="3287">
        <v>0</v>
      </c>
      <c r="CE44" s="5"/>
      <c r="CF44" s="3191"/>
      <c r="CG44" s="511">
        <v>0</v>
      </c>
      <c r="CH44" s="511"/>
      <c r="CI44" s="1343"/>
      <c r="CJ44" s="1653">
        <v>0</v>
      </c>
      <c r="CK44" s="1653">
        <v>0</v>
      </c>
      <c r="CL44" s="3191">
        <v>0</v>
      </c>
      <c r="CM44" s="1343">
        <v>0</v>
      </c>
      <c r="CN44" s="1653">
        <v>0</v>
      </c>
      <c r="CO44" s="1653">
        <v>0</v>
      </c>
      <c r="CP44" s="1653">
        <v>0</v>
      </c>
      <c r="CQ44" s="1653">
        <v>0</v>
      </c>
      <c r="CR44" s="1653">
        <v>0</v>
      </c>
      <c r="CS44" s="1653">
        <v>0</v>
      </c>
      <c r="CT44" s="1243">
        <v>0</v>
      </c>
      <c r="CU44" s="3287">
        <v>0</v>
      </c>
      <c r="CV44" s="5"/>
      <c r="CW44" s="5"/>
      <c r="CX44" s="3191"/>
      <c r="CY44" s="511">
        <v>0</v>
      </c>
      <c r="CZ44" s="511"/>
      <c r="DA44" s="511"/>
      <c r="DB44" s="3191">
        <v>0</v>
      </c>
      <c r="DC44" s="511">
        <v>0</v>
      </c>
      <c r="DD44" s="511">
        <v>0</v>
      </c>
      <c r="DE44" s="3191">
        <v>0</v>
      </c>
      <c r="DF44" s="1343">
        <v>0</v>
      </c>
      <c r="DG44" s="511">
        <v>0</v>
      </c>
      <c r="DH44" s="1343">
        <v>0</v>
      </c>
      <c r="DI44" s="3288">
        <v>0</v>
      </c>
      <c r="DJ44" s="3191">
        <v>0</v>
      </c>
      <c r="DK44" s="511">
        <v>0</v>
      </c>
      <c r="DL44" s="511">
        <v>0</v>
      </c>
      <c r="DM44" s="1343">
        <v>0</v>
      </c>
      <c r="DN44" s="511">
        <v>0</v>
      </c>
      <c r="DO44" s="511">
        <v>0</v>
      </c>
      <c r="DP44" s="511">
        <v>0</v>
      </c>
      <c r="DQ44" s="3191">
        <v>0</v>
      </c>
      <c r="DR44" s="511">
        <v>0</v>
      </c>
      <c r="DS44" s="511">
        <v>0</v>
      </c>
      <c r="DT44" s="511">
        <v>0</v>
      </c>
      <c r="DU44" s="1343">
        <v>0</v>
      </c>
      <c r="DV44" s="511">
        <v>0</v>
      </c>
      <c r="DW44" s="1653">
        <v>0</v>
      </c>
      <c r="DX44" s="1653">
        <v>0</v>
      </c>
      <c r="DY44" s="1653">
        <v>0</v>
      </c>
      <c r="DZ44" s="561">
        <v>0</v>
      </c>
      <c r="EA44" s="3287">
        <v>0</v>
      </c>
      <c r="EB44" s="284"/>
      <c r="EC44" s="284"/>
      <c r="ED44" s="284"/>
      <c r="EE44" s="284"/>
      <c r="EF44" s="284"/>
      <c r="EG44" s="284"/>
      <c r="EH44" s="284"/>
      <c r="EI44" s="284"/>
      <c r="EJ44" s="284"/>
      <c r="EK44" s="284"/>
      <c r="EL44" s="284"/>
      <c r="EM44" s="284"/>
      <c r="EN44" s="284"/>
      <c r="EO44" s="284"/>
      <c r="EP44" s="284"/>
      <c r="EQ44" s="284"/>
      <c r="ER44" s="284"/>
      <c r="ES44" s="284"/>
      <c r="ET44" s="284"/>
      <c r="EU44" s="284"/>
      <c r="EV44" s="284"/>
      <c r="EW44" s="284"/>
      <c r="EX44" s="284"/>
      <c r="EY44" s="284"/>
      <c r="EZ44" s="284"/>
      <c r="FA44" s="284"/>
      <c r="FB44" s="284"/>
      <c r="FC44" s="284"/>
      <c r="FD44" s="284"/>
      <c r="FE44" s="284"/>
      <c r="FF44" s="284"/>
      <c r="FG44" s="284"/>
      <c r="FH44" s="284"/>
      <c r="FI44" s="284"/>
      <c r="FJ44" s="284"/>
      <c r="FK44" s="284"/>
    </row>
    <row r="45" spans="1:167" ht="15.6" customHeight="1">
      <c r="A45" s="1838" t="s">
        <v>5410</v>
      </c>
      <c r="B45" s="207"/>
      <c r="C45" s="207"/>
      <c r="E45" s="1342"/>
      <c r="F45" s="511"/>
      <c r="G45" s="511"/>
      <c r="H45" s="1343"/>
      <c r="I45" s="3191"/>
      <c r="J45" s="511"/>
      <c r="K45" s="511"/>
      <c r="L45" s="511"/>
      <c r="M45" s="511"/>
      <c r="N45" s="1343"/>
      <c r="O45" s="1653"/>
      <c r="P45" s="3266"/>
      <c r="S45" s="1342"/>
      <c r="T45" s="511">
        <v>0</v>
      </c>
      <c r="U45" s="511"/>
      <c r="V45" s="511"/>
      <c r="W45" s="3218"/>
      <c r="X45" s="515"/>
      <c r="Y45" s="3289"/>
      <c r="Z45" s="3290"/>
      <c r="AA45" s="3291"/>
      <c r="AB45" s="3316"/>
      <c r="AC45" s="3292"/>
      <c r="AD45" s="3290"/>
      <c r="AE45" s="3292"/>
      <c r="AF45" s="3292"/>
      <c r="AG45" s="3293"/>
      <c r="AH45" s="3290"/>
      <c r="AI45" s="3290"/>
      <c r="AJ45" s="3291"/>
      <c r="AK45" s="3289"/>
      <c r="AL45" s="3290"/>
      <c r="AM45" s="3292"/>
      <c r="AN45" s="3294"/>
      <c r="AO45" s="3291"/>
      <c r="AP45" s="3291"/>
      <c r="AQ45" s="3291"/>
      <c r="AR45" s="3291"/>
      <c r="AS45" s="3295"/>
      <c r="AT45" s="3296"/>
      <c r="AU45" s="3297"/>
      <c r="AV45" s="3297"/>
      <c r="AW45" s="3286"/>
      <c r="AX45" s="3287">
        <v>0</v>
      </c>
      <c r="AY45" s="5"/>
      <c r="AZ45" s="3191"/>
      <c r="BA45" s="511"/>
      <c r="BB45" s="511"/>
      <c r="BC45" s="511"/>
      <c r="BD45" s="3191">
        <v>0</v>
      </c>
      <c r="BE45" s="511">
        <v>0</v>
      </c>
      <c r="BF45" s="511">
        <v>0</v>
      </c>
      <c r="BG45" s="3191">
        <v>0</v>
      </c>
      <c r="BH45" s="1343">
        <v>0</v>
      </c>
      <c r="BI45" s="511">
        <v>0</v>
      </c>
      <c r="BJ45" s="1343">
        <v>0</v>
      </c>
      <c r="BK45" s="3288">
        <v>0</v>
      </c>
      <c r="BL45" s="3191">
        <v>0</v>
      </c>
      <c r="BM45" s="511">
        <v>0</v>
      </c>
      <c r="BN45" s="511">
        <v>0</v>
      </c>
      <c r="BO45" s="1343">
        <v>0</v>
      </c>
      <c r="BP45" s="511">
        <v>0</v>
      </c>
      <c r="BQ45" s="511">
        <v>0</v>
      </c>
      <c r="BR45" s="511">
        <v>0</v>
      </c>
      <c r="BS45" s="3191">
        <v>0</v>
      </c>
      <c r="BT45" s="511">
        <v>0</v>
      </c>
      <c r="BU45" s="511">
        <v>0</v>
      </c>
      <c r="BV45" s="511">
        <v>0</v>
      </c>
      <c r="BW45" s="1343">
        <v>0</v>
      </c>
      <c r="BX45" s="511">
        <v>0</v>
      </c>
      <c r="BY45" s="1653">
        <v>0</v>
      </c>
      <c r="BZ45" s="511">
        <v>0</v>
      </c>
      <c r="CA45" s="1653">
        <v>0</v>
      </c>
      <c r="CB45" s="561">
        <v>0</v>
      </c>
      <c r="CC45" s="561">
        <v>0</v>
      </c>
      <c r="CD45" s="3287">
        <v>0</v>
      </c>
      <c r="CE45" s="5"/>
      <c r="CF45" s="3191"/>
      <c r="CG45" s="511">
        <v>0</v>
      </c>
      <c r="CH45" s="511"/>
      <c r="CI45" s="1343"/>
      <c r="CJ45" s="1653">
        <v>0</v>
      </c>
      <c r="CK45" s="1653">
        <v>0</v>
      </c>
      <c r="CL45" s="3191">
        <v>0</v>
      </c>
      <c r="CM45" s="1343">
        <v>0</v>
      </c>
      <c r="CN45" s="1653">
        <v>0</v>
      </c>
      <c r="CO45" s="1653">
        <v>0</v>
      </c>
      <c r="CP45" s="1653">
        <v>0</v>
      </c>
      <c r="CQ45" s="1653">
        <v>0</v>
      </c>
      <c r="CR45" s="1653">
        <v>0</v>
      </c>
      <c r="CS45" s="1653">
        <v>0</v>
      </c>
      <c r="CT45" s="1243">
        <v>0</v>
      </c>
      <c r="CU45" s="3287">
        <v>0</v>
      </c>
      <c r="CV45" s="5"/>
      <c r="CW45" s="5"/>
      <c r="CX45" s="3191"/>
      <c r="CY45" s="511">
        <v>0</v>
      </c>
      <c r="CZ45" s="511"/>
      <c r="DA45" s="511"/>
      <c r="DB45" s="3191">
        <v>0</v>
      </c>
      <c r="DC45" s="511">
        <v>0</v>
      </c>
      <c r="DD45" s="511">
        <v>0</v>
      </c>
      <c r="DE45" s="3191">
        <v>0</v>
      </c>
      <c r="DF45" s="1343">
        <v>0</v>
      </c>
      <c r="DG45" s="511">
        <v>0</v>
      </c>
      <c r="DH45" s="1343">
        <v>0</v>
      </c>
      <c r="DI45" s="3288">
        <v>0</v>
      </c>
      <c r="DJ45" s="3191">
        <v>0</v>
      </c>
      <c r="DK45" s="511">
        <v>0</v>
      </c>
      <c r="DL45" s="511">
        <v>0</v>
      </c>
      <c r="DM45" s="1343">
        <v>0</v>
      </c>
      <c r="DN45" s="511">
        <v>0</v>
      </c>
      <c r="DO45" s="511">
        <v>0</v>
      </c>
      <c r="DP45" s="511">
        <v>0</v>
      </c>
      <c r="DQ45" s="3191">
        <v>0</v>
      </c>
      <c r="DR45" s="511">
        <v>0</v>
      </c>
      <c r="DS45" s="511">
        <v>0</v>
      </c>
      <c r="DT45" s="511">
        <v>0</v>
      </c>
      <c r="DU45" s="1343">
        <v>0</v>
      </c>
      <c r="DV45" s="511">
        <v>0</v>
      </c>
      <c r="DW45" s="1653">
        <v>0</v>
      </c>
      <c r="DX45" s="1653">
        <v>0</v>
      </c>
      <c r="DY45" s="1653">
        <v>0</v>
      </c>
      <c r="DZ45" s="561">
        <v>0</v>
      </c>
      <c r="EA45" s="3287">
        <v>0</v>
      </c>
      <c r="EB45" s="284"/>
      <c r="EC45" s="284"/>
      <c r="ED45" s="284"/>
      <c r="EE45" s="284"/>
      <c r="EF45" s="284"/>
      <c r="EG45" s="284"/>
      <c r="EH45" s="284"/>
      <c r="EI45" s="284"/>
      <c r="EJ45" s="284"/>
      <c r="EK45" s="284"/>
      <c r="EL45" s="284"/>
      <c r="EM45" s="284"/>
      <c r="EN45" s="284"/>
      <c r="EO45" s="284"/>
      <c r="EP45" s="284"/>
      <c r="EQ45" s="284"/>
      <c r="ER45" s="284"/>
      <c r="ES45" s="284"/>
      <c r="ET45" s="284"/>
      <c r="EU45" s="284"/>
      <c r="EV45" s="284"/>
      <c r="EW45" s="284"/>
      <c r="EX45" s="284"/>
      <c r="EY45" s="284"/>
      <c r="EZ45" s="284"/>
      <c r="FA45" s="284"/>
      <c r="FB45" s="284"/>
      <c r="FC45" s="284"/>
      <c r="FD45" s="284"/>
      <c r="FE45" s="284"/>
      <c r="FF45" s="284"/>
      <c r="FG45" s="284"/>
      <c r="FH45" s="284"/>
      <c r="FI45" s="284"/>
      <c r="FJ45" s="284"/>
      <c r="FK45" s="284"/>
    </row>
    <row r="46" spans="1:167" ht="15.6" customHeight="1">
      <c r="A46" s="1838" t="s">
        <v>5410</v>
      </c>
      <c r="B46" s="207"/>
      <c r="C46" s="207"/>
      <c r="E46" s="1342"/>
      <c r="F46" s="511"/>
      <c r="G46" s="511"/>
      <c r="H46" s="1343"/>
      <c r="I46" s="3191"/>
      <c r="J46" s="511"/>
      <c r="K46" s="511"/>
      <c r="L46" s="511"/>
      <c r="M46" s="511"/>
      <c r="N46" s="1343"/>
      <c r="O46" s="1653"/>
      <c r="P46" s="3266"/>
      <c r="S46" s="1342"/>
      <c r="T46" s="511">
        <v>0</v>
      </c>
      <c r="U46" s="511"/>
      <c r="V46" s="511"/>
      <c r="W46" s="3218"/>
      <c r="X46" s="515"/>
      <c r="Y46" s="3289"/>
      <c r="Z46" s="3290"/>
      <c r="AA46" s="3291"/>
      <c r="AB46" s="3289"/>
      <c r="AC46" s="3292"/>
      <c r="AD46" s="3290"/>
      <c r="AE46" s="3292"/>
      <c r="AF46" s="3292"/>
      <c r="AG46" s="3293"/>
      <c r="AH46" s="3290"/>
      <c r="AI46" s="3290"/>
      <c r="AJ46" s="3291"/>
      <c r="AK46" s="3289"/>
      <c r="AL46" s="3290"/>
      <c r="AM46" s="3292"/>
      <c r="AN46" s="3294"/>
      <c r="AO46" s="3291"/>
      <c r="AP46" s="3291"/>
      <c r="AQ46" s="3291"/>
      <c r="AR46" s="3291"/>
      <c r="AS46" s="3295"/>
      <c r="AT46" s="3296"/>
      <c r="AU46" s="3297"/>
      <c r="AV46" s="3297"/>
      <c r="AW46" s="3286"/>
      <c r="AX46" s="3287">
        <v>0</v>
      </c>
      <c r="AY46" s="5"/>
      <c r="AZ46" s="3191"/>
      <c r="BA46" s="511"/>
      <c r="BB46" s="511"/>
      <c r="BC46" s="511"/>
      <c r="BD46" s="3191">
        <v>0</v>
      </c>
      <c r="BE46" s="511">
        <v>0</v>
      </c>
      <c r="BF46" s="511">
        <v>0</v>
      </c>
      <c r="BG46" s="3191">
        <v>0</v>
      </c>
      <c r="BH46" s="1343">
        <v>0</v>
      </c>
      <c r="BI46" s="511">
        <v>0</v>
      </c>
      <c r="BJ46" s="1343">
        <v>0</v>
      </c>
      <c r="BK46" s="3288">
        <v>0</v>
      </c>
      <c r="BL46" s="3191">
        <v>0</v>
      </c>
      <c r="BM46" s="511">
        <v>0</v>
      </c>
      <c r="BN46" s="511">
        <v>0</v>
      </c>
      <c r="BO46" s="1343">
        <v>0</v>
      </c>
      <c r="BP46" s="511">
        <v>0</v>
      </c>
      <c r="BQ46" s="511">
        <v>0</v>
      </c>
      <c r="BR46" s="511">
        <v>0</v>
      </c>
      <c r="BS46" s="3191">
        <v>0</v>
      </c>
      <c r="BT46" s="511">
        <v>0</v>
      </c>
      <c r="BU46" s="511">
        <v>0</v>
      </c>
      <c r="BV46" s="511">
        <v>0</v>
      </c>
      <c r="BW46" s="1343">
        <v>0</v>
      </c>
      <c r="BX46" s="511">
        <v>0</v>
      </c>
      <c r="BY46" s="1653">
        <v>0</v>
      </c>
      <c r="BZ46" s="511">
        <v>0</v>
      </c>
      <c r="CA46" s="1653">
        <v>0</v>
      </c>
      <c r="CB46" s="561">
        <v>0</v>
      </c>
      <c r="CC46" s="561">
        <v>0</v>
      </c>
      <c r="CD46" s="3287">
        <v>0</v>
      </c>
      <c r="CE46" s="5"/>
      <c r="CF46" s="3191"/>
      <c r="CG46" s="511">
        <v>0</v>
      </c>
      <c r="CH46" s="511"/>
      <c r="CI46" s="1343"/>
      <c r="CJ46" s="1653">
        <v>0</v>
      </c>
      <c r="CK46" s="1653">
        <v>0</v>
      </c>
      <c r="CL46" s="3191">
        <v>0</v>
      </c>
      <c r="CM46" s="1343">
        <v>0</v>
      </c>
      <c r="CN46" s="1653">
        <v>0</v>
      </c>
      <c r="CO46" s="1653">
        <v>0</v>
      </c>
      <c r="CP46" s="1653">
        <v>0</v>
      </c>
      <c r="CQ46" s="1653">
        <v>0</v>
      </c>
      <c r="CR46" s="1653">
        <v>0</v>
      </c>
      <c r="CS46" s="1653">
        <v>0</v>
      </c>
      <c r="CT46" s="1243">
        <v>0</v>
      </c>
      <c r="CU46" s="3287">
        <v>0</v>
      </c>
      <c r="CV46" s="5"/>
      <c r="CW46" s="5"/>
      <c r="CX46" s="3191"/>
      <c r="CY46" s="511">
        <v>0</v>
      </c>
      <c r="CZ46" s="511"/>
      <c r="DA46" s="511"/>
      <c r="DB46" s="3191">
        <v>0</v>
      </c>
      <c r="DC46" s="511">
        <v>0</v>
      </c>
      <c r="DD46" s="511">
        <v>0</v>
      </c>
      <c r="DE46" s="3191">
        <v>0</v>
      </c>
      <c r="DF46" s="1343">
        <v>0</v>
      </c>
      <c r="DG46" s="511">
        <v>0</v>
      </c>
      <c r="DH46" s="1343">
        <v>0</v>
      </c>
      <c r="DI46" s="3288">
        <v>0</v>
      </c>
      <c r="DJ46" s="3191">
        <v>0</v>
      </c>
      <c r="DK46" s="511">
        <v>0</v>
      </c>
      <c r="DL46" s="511">
        <v>0</v>
      </c>
      <c r="DM46" s="1343">
        <v>0</v>
      </c>
      <c r="DN46" s="511">
        <v>0</v>
      </c>
      <c r="DO46" s="511">
        <v>0</v>
      </c>
      <c r="DP46" s="511">
        <v>0</v>
      </c>
      <c r="DQ46" s="3191">
        <v>0</v>
      </c>
      <c r="DR46" s="511">
        <v>0</v>
      </c>
      <c r="DS46" s="511">
        <v>0</v>
      </c>
      <c r="DT46" s="511">
        <v>0</v>
      </c>
      <c r="DU46" s="1343">
        <v>0</v>
      </c>
      <c r="DV46" s="511">
        <v>0</v>
      </c>
      <c r="DW46" s="1653">
        <v>0</v>
      </c>
      <c r="DX46" s="1653">
        <v>0</v>
      </c>
      <c r="DY46" s="1653">
        <v>0</v>
      </c>
      <c r="DZ46" s="561">
        <v>0</v>
      </c>
      <c r="EA46" s="3287">
        <v>0</v>
      </c>
      <c r="EB46" s="284"/>
      <c r="EC46" s="284"/>
      <c r="ED46" s="284"/>
      <c r="EE46" s="284"/>
      <c r="EF46" s="284"/>
      <c r="EG46" s="284"/>
      <c r="EH46" s="284"/>
      <c r="EI46" s="284"/>
      <c r="EJ46" s="284"/>
      <c r="EK46" s="284"/>
      <c r="EL46" s="284"/>
      <c r="EM46" s="284"/>
      <c r="EN46" s="284"/>
      <c r="EO46" s="284"/>
      <c r="EP46" s="284"/>
      <c r="EQ46" s="284"/>
      <c r="ER46" s="284"/>
      <c r="ES46" s="284"/>
      <c r="ET46" s="284"/>
      <c r="EU46" s="284"/>
      <c r="EV46" s="284"/>
      <c r="EW46" s="284"/>
      <c r="EX46" s="284"/>
      <c r="EY46" s="284"/>
      <c r="EZ46" s="284"/>
      <c r="FA46" s="284"/>
      <c r="FB46" s="284"/>
      <c r="FC46" s="284"/>
      <c r="FD46" s="284"/>
      <c r="FE46" s="284"/>
      <c r="FF46" s="284"/>
      <c r="FG46" s="284"/>
      <c r="FH46" s="284"/>
      <c r="FI46" s="284"/>
      <c r="FJ46" s="284"/>
      <c r="FK46" s="284"/>
    </row>
    <row r="47" spans="1:167" ht="15.6" customHeight="1">
      <c r="A47" s="1838" t="s">
        <v>5410</v>
      </c>
      <c r="B47" s="207"/>
      <c r="C47" s="207"/>
      <c r="E47" s="1342"/>
      <c r="F47" s="511"/>
      <c r="G47" s="511"/>
      <c r="H47" s="1343"/>
      <c r="I47" s="3191"/>
      <c r="J47" s="511"/>
      <c r="K47" s="511"/>
      <c r="L47" s="511"/>
      <c r="M47" s="511"/>
      <c r="N47" s="1343"/>
      <c r="O47" s="1653"/>
      <c r="P47" s="3266"/>
      <c r="S47" s="1342"/>
      <c r="T47" s="511">
        <v>0</v>
      </c>
      <c r="U47" s="511"/>
      <c r="V47" s="511"/>
      <c r="W47" s="3218"/>
      <c r="X47" s="515"/>
      <c r="Y47" s="3289"/>
      <c r="Z47" s="3290"/>
      <c r="AA47" s="3291"/>
      <c r="AB47" s="3316"/>
      <c r="AC47" s="3292"/>
      <c r="AD47" s="3290"/>
      <c r="AE47" s="3292"/>
      <c r="AF47" s="3292"/>
      <c r="AG47" s="3293"/>
      <c r="AH47" s="3290"/>
      <c r="AI47" s="3290"/>
      <c r="AJ47" s="3291"/>
      <c r="AK47" s="3289"/>
      <c r="AL47" s="3290"/>
      <c r="AM47" s="3292"/>
      <c r="AN47" s="3294"/>
      <c r="AO47" s="3291"/>
      <c r="AP47" s="3291"/>
      <c r="AQ47" s="3291"/>
      <c r="AR47" s="3291"/>
      <c r="AS47" s="3295"/>
      <c r="AT47" s="3296"/>
      <c r="AU47" s="3297"/>
      <c r="AV47" s="3297"/>
      <c r="AW47" s="3286"/>
      <c r="AX47" s="3287">
        <v>0</v>
      </c>
      <c r="AY47" s="5"/>
      <c r="AZ47" s="3191"/>
      <c r="BA47" s="511"/>
      <c r="BB47" s="511"/>
      <c r="BC47" s="511"/>
      <c r="BD47" s="3191">
        <v>0</v>
      </c>
      <c r="BE47" s="511">
        <v>0</v>
      </c>
      <c r="BF47" s="511">
        <v>0</v>
      </c>
      <c r="BG47" s="3191">
        <v>0</v>
      </c>
      <c r="BH47" s="1343">
        <v>0</v>
      </c>
      <c r="BI47" s="511">
        <v>0</v>
      </c>
      <c r="BJ47" s="1343">
        <v>0</v>
      </c>
      <c r="BK47" s="3288">
        <v>0</v>
      </c>
      <c r="BL47" s="3191">
        <v>0</v>
      </c>
      <c r="BM47" s="511">
        <v>0</v>
      </c>
      <c r="BN47" s="511">
        <v>0</v>
      </c>
      <c r="BO47" s="1343">
        <v>0</v>
      </c>
      <c r="BP47" s="511">
        <v>0</v>
      </c>
      <c r="BQ47" s="511">
        <v>0</v>
      </c>
      <c r="BR47" s="511">
        <v>0</v>
      </c>
      <c r="BS47" s="3191">
        <v>0</v>
      </c>
      <c r="BT47" s="511">
        <v>0</v>
      </c>
      <c r="BU47" s="511">
        <v>0</v>
      </c>
      <c r="BV47" s="511">
        <v>0</v>
      </c>
      <c r="BW47" s="1343">
        <v>0</v>
      </c>
      <c r="BX47" s="511">
        <v>0</v>
      </c>
      <c r="BY47" s="1653">
        <v>0</v>
      </c>
      <c r="BZ47" s="511">
        <v>0</v>
      </c>
      <c r="CA47" s="1653">
        <v>0</v>
      </c>
      <c r="CB47" s="561">
        <v>0</v>
      </c>
      <c r="CC47" s="561">
        <v>0</v>
      </c>
      <c r="CD47" s="3287">
        <v>0</v>
      </c>
      <c r="CE47" s="5"/>
      <c r="CF47" s="3191"/>
      <c r="CG47" s="511">
        <v>0</v>
      </c>
      <c r="CH47" s="511"/>
      <c r="CI47" s="1343"/>
      <c r="CJ47" s="1653">
        <v>0</v>
      </c>
      <c r="CK47" s="1653">
        <v>0</v>
      </c>
      <c r="CL47" s="3191">
        <v>0</v>
      </c>
      <c r="CM47" s="1343">
        <v>0</v>
      </c>
      <c r="CN47" s="1653">
        <v>0</v>
      </c>
      <c r="CO47" s="1653">
        <v>0</v>
      </c>
      <c r="CP47" s="1653">
        <v>0</v>
      </c>
      <c r="CQ47" s="1653">
        <v>0</v>
      </c>
      <c r="CR47" s="1653">
        <v>0</v>
      </c>
      <c r="CS47" s="1653">
        <v>0</v>
      </c>
      <c r="CT47" s="1243">
        <v>0</v>
      </c>
      <c r="CU47" s="3287">
        <v>0</v>
      </c>
      <c r="CV47" s="5"/>
      <c r="CW47" s="5"/>
      <c r="CX47" s="3191"/>
      <c r="CY47" s="511">
        <v>0</v>
      </c>
      <c r="CZ47" s="511"/>
      <c r="DA47" s="511"/>
      <c r="DB47" s="3191">
        <v>0</v>
      </c>
      <c r="DC47" s="511">
        <v>0</v>
      </c>
      <c r="DD47" s="511">
        <v>0</v>
      </c>
      <c r="DE47" s="3191">
        <v>0</v>
      </c>
      <c r="DF47" s="1343">
        <v>0</v>
      </c>
      <c r="DG47" s="511">
        <v>0</v>
      </c>
      <c r="DH47" s="1343">
        <v>0</v>
      </c>
      <c r="DI47" s="3288">
        <v>0</v>
      </c>
      <c r="DJ47" s="3191">
        <v>0</v>
      </c>
      <c r="DK47" s="511">
        <v>0</v>
      </c>
      <c r="DL47" s="511">
        <v>0</v>
      </c>
      <c r="DM47" s="1343">
        <v>0</v>
      </c>
      <c r="DN47" s="511">
        <v>0</v>
      </c>
      <c r="DO47" s="511">
        <v>0</v>
      </c>
      <c r="DP47" s="511">
        <v>0</v>
      </c>
      <c r="DQ47" s="3191">
        <v>0</v>
      </c>
      <c r="DR47" s="511">
        <v>0</v>
      </c>
      <c r="DS47" s="511">
        <v>0</v>
      </c>
      <c r="DT47" s="511">
        <v>0</v>
      </c>
      <c r="DU47" s="1343">
        <v>0</v>
      </c>
      <c r="DV47" s="511">
        <v>0</v>
      </c>
      <c r="DW47" s="1653">
        <v>0</v>
      </c>
      <c r="DX47" s="1653">
        <v>0</v>
      </c>
      <c r="DY47" s="1653">
        <v>0</v>
      </c>
      <c r="DZ47" s="561">
        <v>0</v>
      </c>
      <c r="EA47" s="3287">
        <v>0</v>
      </c>
      <c r="EB47" s="284"/>
      <c r="EC47" s="284"/>
      <c r="ED47" s="284"/>
      <c r="EE47" s="284"/>
      <c r="EF47" s="284"/>
      <c r="EG47" s="284"/>
      <c r="EH47" s="284"/>
      <c r="EI47" s="284"/>
      <c r="EJ47" s="284"/>
      <c r="EK47" s="284"/>
      <c r="EL47" s="284"/>
      <c r="EM47" s="284"/>
      <c r="EN47" s="284"/>
      <c r="EO47" s="284"/>
      <c r="EP47" s="284"/>
      <c r="EQ47" s="284"/>
      <c r="ER47" s="284"/>
      <c r="ES47" s="284"/>
      <c r="ET47" s="284"/>
      <c r="EU47" s="284"/>
      <c r="EV47" s="284"/>
      <c r="EW47" s="284"/>
      <c r="EX47" s="284"/>
      <c r="EY47" s="284"/>
      <c r="EZ47" s="284"/>
      <c r="FA47" s="284"/>
      <c r="FB47" s="284"/>
      <c r="FC47" s="284"/>
      <c r="FD47" s="284"/>
      <c r="FE47" s="284"/>
      <c r="FF47" s="284"/>
      <c r="FG47" s="284"/>
      <c r="FH47" s="284"/>
      <c r="FI47" s="284"/>
      <c r="FJ47" s="284"/>
      <c r="FK47" s="284"/>
    </row>
    <row r="48" spans="1:167" ht="15.6" customHeight="1">
      <c r="A48" s="1838" t="s">
        <v>5410</v>
      </c>
      <c r="B48" s="207"/>
      <c r="C48" s="207"/>
      <c r="E48" s="1342"/>
      <c r="F48" s="515"/>
      <c r="G48" s="515"/>
      <c r="H48" s="561"/>
      <c r="I48" s="3191"/>
      <c r="J48" s="511"/>
      <c r="K48" s="511"/>
      <c r="L48" s="511"/>
      <c r="M48" s="511"/>
      <c r="N48" s="1343"/>
      <c r="O48" s="1653"/>
      <c r="P48" s="3266"/>
      <c r="S48" s="1342"/>
      <c r="T48" s="511">
        <v>0</v>
      </c>
      <c r="U48" s="511"/>
      <c r="V48" s="511"/>
      <c r="W48" s="3218"/>
      <c r="X48" s="515"/>
      <c r="Y48" s="3289"/>
      <c r="Z48" s="3290"/>
      <c r="AA48" s="3291"/>
      <c r="AB48" s="3316"/>
      <c r="AC48" s="3292"/>
      <c r="AD48" s="3290"/>
      <c r="AE48" s="3292"/>
      <c r="AF48" s="3292"/>
      <c r="AG48" s="3293"/>
      <c r="AH48" s="3290"/>
      <c r="AI48" s="3290"/>
      <c r="AJ48" s="3291"/>
      <c r="AK48" s="3289"/>
      <c r="AL48" s="3290"/>
      <c r="AM48" s="3292"/>
      <c r="AN48" s="3294"/>
      <c r="AO48" s="3291"/>
      <c r="AP48" s="3291"/>
      <c r="AQ48" s="3291"/>
      <c r="AR48" s="3291"/>
      <c r="AS48" s="3295"/>
      <c r="AT48" s="3296"/>
      <c r="AU48" s="3297"/>
      <c r="AV48" s="3297"/>
      <c r="AW48" s="3286"/>
      <c r="AX48" s="3287">
        <v>0</v>
      </c>
      <c r="AY48" s="5"/>
      <c r="AZ48" s="3191"/>
      <c r="BA48" s="511"/>
      <c r="BB48" s="511"/>
      <c r="BC48" s="511"/>
      <c r="BD48" s="3191">
        <v>0</v>
      </c>
      <c r="BE48" s="511">
        <v>0</v>
      </c>
      <c r="BF48" s="511">
        <v>0</v>
      </c>
      <c r="BG48" s="3191">
        <v>0</v>
      </c>
      <c r="BH48" s="1343">
        <v>0</v>
      </c>
      <c r="BI48" s="511">
        <v>0</v>
      </c>
      <c r="BJ48" s="1343">
        <v>0</v>
      </c>
      <c r="BK48" s="3288">
        <v>0</v>
      </c>
      <c r="BL48" s="3191">
        <v>0</v>
      </c>
      <c r="BM48" s="511">
        <v>0</v>
      </c>
      <c r="BN48" s="511">
        <v>0</v>
      </c>
      <c r="BO48" s="1343">
        <v>0</v>
      </c>
      <c r="BP48" s="511">
        <v>0</v>
      </c>
      <c r="BQ48" s="511">
        <v>0</v>
      </c>
      <c r="BR48" s="511">
        <v>0</v>
      </c>
      <c r="BS48" s="3191">
        <v>0</v>
      </c>
      <c r="BT48" s="511">
        <v>0</v>
      </c>
      <c r="BU48" s="511">
        <v>0</v>
      </c>
      <c r="BV48" s="511">
        <v>0</v>
      </c>
      <c r="BW48" s="1343">
        <v>0</v>
      </c>
      <c r="BX48" s="511">
        <v>0</v>
      </c>
      <c r="BY48" s="1653">
        <v>0</v>
      </c>
      <c r="BZ48" s="511">
        <v>0</v>
      </c>
      <c r="CA48" s="1653">
        <v>0</v>
      </c>
      <c r="CB48" s="561">
        <v>0</v>
      </c>
      <c r="CC48" s="561">
        <v>0</v>
      </c>
      <c r="CD48" s="3287">
        <v>0</v>
      </c>
      <c r="CE48" s="5"/>
      <c r="CF48" s="3191"/>
      <c r="CG48" s="511">
        <v>0</v>
      </c>
      <c r="CH48" s="511"/>
      <c r="CI48" s="1343"/>
      <c r="CJ48" s="1653">
        <v>0</v>
      </c>
      <c r="CK48" s="1653">
        <v>0</v>
      </c>
      <c r="CL48" s="3191">
        <v>0</v>
      </c>
      <c r="CM48" s="1343">
        <v>0</v>
      </c>
      <c r="CN48" s="1653">
        <v>0</v>
      </c>
      <c r="CO48" s="1653">
        <v>0</v>
      </c>
      <c r="CP48" s="1653">
        <v>0</v>
      </c>
      <c r="CQ48" s="1653">
        <v>0</v>
      </c>
      <c r="CR48" s="1653">
        <v>0</v>
      </c>
      <c r="CS48" s="1653">
        <v>0</v>
      </c>
      <c r="CT48" s="1243">
        <v>0</v>
      </c>
      <c r="CU48" s="3287">
        <v>0</v>
      </c>
      <c r="CV48" s="5"/>
      <c r="CW48" s="5"/>
      <c r="CX48" s="3191"/>
      <c r="CY48" s="511">
        <v>0</v>
      </c>
      <c r="CZ48" s="511"/>
      <c r="DA48" s="511"/>
      <c r="DB48" s="3191">
        <v>0</v>
      </c>
      <c r="DC48" s="511">
        <v>0</v>
      </c>
      <c r="DD48" s="511">
        <v>0</v>
      </c>
      <c r="DE48" s="3191">
        <v>0</v>
      </c>
      <c r="DF48" s="1343">
        <v>0</v>
      </c>
      <c r="DG48" s="511">
        <v>0</v>
      </c>
      <c r="DH48" s="1343">
        <v>0</v>
      </c>
      <c r="DI48" s="3288">
        <v>0</v>
      </c>
      <c r="DJ48" s="3191">
        <v>0</v>
      </c>
      <c r="DK48" s="511">
        <v>0</v>
      </c>
      <c r="DL48" s="511">
        <v>0</v>
      </c>
      <c r="DM48" s="1343">
        <v>0</v>
      </c>
      <c r="DN48" s="511">
        <v>0</v>
      </c>
      <c r="DO48" s="511">
        <v>0</v>
      </c>
      <c r="DP48" s="511">
        <v>0</v>
      </c>
      <c r="DQ48" s="3191">
        <v>0</v>
      </c>
      <c r="DR48" s="511">
        <v>0</v>
      </c>
      <c r="DS48" s="511">
        <v>0</v>
      </c>
      <c r="DT48" s="511">
        <v>0</v>
      </c>
      <c r="DU48" s="1343">
        <v>0</v>
      </c>
      <c r="DV48" s="511">
        <v>0</v>
      </c>
      <c r="DW48" s="1653">
        <v>0</v>
      </c>
      <c r="DX48" s="1653">
        <v>0</v>
      </c>
      <c r="DY48" s="1653">
        <v>0</v>
      </c>
      <c r="DZ48" s="561">
        <v>0</v>
      </c>
      <c r="EA48" s="3287">
        <v>0</v>
      </c>
      <c r="EB48" s="284"/>
      <c r="EC48" s="284"/>
      <c r="ED48" s="284"/>
      <c r="EE48" s="284"/>
      <c r="EF48" s="284"/>
      <c r="EG48" s="284"/>
      <c r="EH48" s="284"/>
      <c r="EI48" s="284"/>
      <c r="EJ48" s="284"/>
      <c r="EK48" s="284"/>
      <c r="EL48" s="284"/>
      <c r="EM48" s="284"/>
      <c r="EN48" s="284"/>
      <c r="EO48" s="284"/>
      <c r="EP48" s="284"/>
      <c r="EQ48" s="284"/>
      <c r="ER48" s="284"/>
      <c r="ES48" s="284"/>
      <c r="ET48" s="284"/>
      <c r="EU48" s="284"/>
      <c r="EV48" s="284"/>
      <c r="EW48" s="284"/>
      <c r="EX48" s="284"/>
      <c r="EY48" s="284"/>
      <c r="EZ48" s="284"/>
      <c r="FA48" s="284"/>
      <c r="FB48" s="284"/>
      <c r="FC48" s="284"/>
      <c r="FD48" s="284"/>
      <c r="FE48" s="284"/>
      <c r="FF48" s="284"/>
      <c r="FG48" s="284"/>
      <c r="FH48" s="284"/>
      <c r="FI48" s="284"/>
      <c r="FJ48" s="284"/>
      <c r="FK48" s="284"/>
    </row>
    <row r="49" spans="1:167" ht="15.6" customHeight="1">
      <c r="A49" s="1838" t="s">
        <v>5410</v>
      </c>
      <c r="B49" s="207"/>
      <c r="C49" s="207"/>
      <c r="E49" s="1342"/>
      <c r="F49" s="511"/>
      <c r="G49" s="511"/>
      <c r="H49" s="1343"/>
      <c r="I49" s="3191"/>
      <c r="J49" s="511"/>
      <c r="K49" s="511"/>
      <c r="L49" s="511"/>
      <c r="M49" s="511"/>
      <c r="N49" s="1343"/>
      <c r="O49" s="1653"/>
      <c r="P49" s="3266"/>
      <c r="S49" s="1342"/>
      <c r="T49" s="511">
        <v>0</v>
      </c>
      <c r="U49" s="511"/>
      <c r="V49" s="511"/>
      <c r="W49" s="3218"/>
      <c r="X49" s="515"/>
      <c r="Y49" s="3289"/>
      <c r="Z49" s="3290"/>
      <c r="AA49" s="3291"/>
      <c r="AB49" s="3316"/>
      <c r="AC49" s="3292"/>
      <c r="AD49" s="3290"/>
      <c r="AE49" s="3292"/>
      <c r="AF49" s="3292"/>
      <c r="AG49" s="3293"/>
      <c r="AH49" s="3290"/>
      <c r="AI49" s="3290"/>
      <c r="AJ49" s="3291"/>
      <c r="AK49" s="3289"/>
      <c r="AL49" s="3290"/>
      <c r="AM49" s="3292"/>
      <c r="AN49" s="3294"/>
      <c r="AO49" s="3291"/>
      <c r="AP49" s="3291"/>
      <c r="AQ49" s="3291"/>
      <c r="AR49" s="3291"/>
      <c r="AS49" s="3295"/>
      <c r="AT49" s="3296"/>
      <c r="AU49" s="3297"/>
      <c r="AV49" s="3297"/>
      <c r="AW49" s="3286">
        <v>0</v>
      </c>
      <c r="AX49" s="3287">
        <v>0</v>
      </c>
      <c r="AY49" s="5"/>
      <c r="AZ49" s="3191"/>
      <c r="BA49" s="511">
        <v>0</v>
      </c>
      <c r="BB49" s="511"/>
      <c r="BC49" s="511"/>
      <c r="BD49" s="3191">
        <v>0</v>
      </c>
      <c r="BE49" s="511">
        <v>0</v>
      </c>
      <c r="BF49" s="511">
        <v>0</v>
      </c>
      <c r="BG49" s="3191">
        <v>0</v>
      </c>
      <c r="BH49" s="1343">
        <v>0</v>
      </c>
      <c r="BI49" s="511">
        <v>0</v>
      </c>
      <c r="BJ49" s="1343">
        <v>0</v>
      </c>
      <c r="BK49" s="3288">
        <v>0</v>
      </c>
      <c r="BL49" s="3191">
        <v>0</v>
      </c>
      <c r="BM49" s="511">
        <v>0</v>
      </c>
      <c r="BN49" s="511">
        <v>0</v>
      </c>
      <c r="BO49" s="1343">
        <v>0</v>
      </c>
      <c r="BP49" s="511">
        <v>0</v>
      </c>
      <c r="BQ49" s="511">
        <v>0</v>
      </c>
      <c r="BR49" s="511">
        <v>0</v>
      </c>
      <c r="BS49" s="3191">
        <v>0</v>
      </c>
      <c r="BT49" s="511">
        <v>0</v>
      </c>
      <c r="BU49" s="511">
        <v>0</v>
      </c>
      <c r="BV49" s="511">
        <v>0</v>
      </c>
      <c r="BW49" s="1343">
        <v>0</v>
      </c>
      <c r="BX49" s="511">
        <v>0</v>
      </c>
      <c r="BY49" s="1653">
        <v>0</v>
      </c>
      <c r="BZ49" s="511">
        <v>0</v>
      </c>
      <c r="CA49" s="1653">
        <v>0</v>
      </c>
      <c r="CB49" s="561">
        <v>0</v>
      </c>
      <c r="CC49" s="561">
        <v>0</v>
      </c>
      <c r="CD49" s="3287">
        <v>0</v>
      </c>
      <c r="CE49" s="5"/>
      <c r="CF49" s="3191"/>
      <c r="CG49" s="511">
        <v>0</v>
      </c>
      <c r="CH49" s="511"/>
      <c r="CI49" s="1343"/>
      <c r="CJ49" s="1653">
        <v>0</v>
      </c>
      <c r="CK49" s="1653">
        <v>0</v>
      </c>
      <c r="CL49" s="3191">
        <v>0</v>
      </c>
      <c r="CM49" s="1343">
        <v>0</v>
      </c>
      <c r="CN49" s="1653">
        <v>0</v>
      </c>
      <c r="CO49" s="1653">
        <v>0</v>
      </c>
      <c r="CP49" s="1653">
        <v>0</v>
      </c>
      <c r="CQ49" s="1653">
        <v>0</v>
      </c>
      <c r="CR49" s="1653">
        <v>0</v>
      </c>
      <c r="CS49" s="1653">
        <v>0</v>
      </c>
      <c r="CT49" s="1243">
        <v>0</v>
      </c>
      <c r="CU49" s="3287">
        <v>0</v>
      </c>
      <c r="CV49" s="5"/>
      <c r="CW49" s="5"/>
      <c r="CX49" s="3191"/>
      <c r="CY49" s="511">
        <v>0</v>
      </c>
      <c r="CZ49" s="511"/>
      <c r="DA49" s="511"/>
      <c r="DB49" s="3191">
        <v>0</v>
      </c>
      <c r="DC49" s="511">
        <v>0</v>
      </c>
      <c r="DD49" s="511">
        <v>0</v>
      </c>
      <c r="DE49" s="3191">
        <v>0</v>
      </c>
      <c r="DF49" s="1343">
        <v>0</v>
      </c>
      <c r="DG49" s="511">
        <v>0</v>
      </c>
      <c r="DH49" s="1343">
        <v>0</v>
      </c>
      <c r="DI49" s="3288">
        <v>0</v>
      </c>
      <c r="DJ49" s="3191">
        <v>0</v>
      </c>
      <c r="DK49" s="511">
        <v>0</v>
      </c>
      <c r="DL49" s="511">
        <v>0</v>
      </c>
      <c r="DM49" s="1343">
        <v>0</v>
      </c>
      <c r="DN49" s="511">
        <v>0</v>
      </c>
      <c r="DO49" s="511">
        <v>0</v>
      </c>
      <c r="DP49" s="511">
        <v>0</v>
      </c>
      <c r="DQ49" s="3191">
        <v>0</v>
      </c>
      <c r="DR49" s="511">
        <v>0</v>
      </c>
      <c r="DS49" s="511">
        <v>0</v>
      </c>
      <c r="DT49" s="511">
        <v>0</v>
      </c>
      <c r="DU49" s="1343">
        <v>0</v>
      </c>
      <c r="DV49" s="511">
        <v>0</v>
      </c>
      <c r="DW49" s="1653">
        <v>0</v>
      </c>
      <c r="DX49" s="1653">
        <v>0</v>
      </c>
      <c r="DY49" s="1653">
        <v>0</v>
      </c>
      <c r="DZ49" s="561">
        <v>0</v>
      </c>
      <c r="EA49" s="3287">
        <v>0</v>
      </c>
      <c r="EB49" s="284"/>
      <c r="EC49" s="284"/>
      <c r="ED49" s="284"/>
      <c r="EE49" s="284"/>
      <c r="EF49" s="284"/>
      <c r="EG49" s="284"/>
      <c r="EH49" s="284"/>
      <c r="EI49" s="284"/>
      <c r="EJ49" s="284"/>
      <c r="EK49" s="284"/>
      <c r="EL49" s="284"/>
      <c r="EM49" s="284"/>
      <c r="EN49" s="284"/>
      <c r="EO49" s="284"/>
      <c r="EP49" s="284"/>
      <c r="EQ49" s="284"/>
      <c r="ER49" s="284"/>
      <c r="ES49" s="284"/>
      <c r="ET49" s="284"/>
      <c r="EU49" s="284"/>
      <c r="EV49" s="284"/>
      <c r="EW49" s="284"/>
      <c r="EX49" s="284"/>
      <c r="EY49" s="284"/>
      <c r="EZ49" s="284"/>
      <c r="FA49" s="284"/>
      <c r="FB49" s="284"/>
      <c r="FC49" s="284"/>
      <c r="FD49" s="284"/>
      <c r="FE49" s="284"/>
      <c r="FF49" s="284"/>
      <c r="FG49" s="284"/>
      <c r="FH49" s="284"/>
      <c r="FI49" s="284"/>
      <c r="FJ49" s="284"/>
      <c r="FK49" s="284"/>
    </row>
    <row r="50" spans="1:167" ht="15.6" customHeight="1">
      <c r="A50" s="1838" t="s">
        <v>5410</v>
      </c>
      <c r="B50" s="207"/>
      <c r="C50" s="207"/>
      <c r="E50" s="1342"/>
      <c r="F50" s="511"/>
      <c r="G50" s="511"/>
      <c r="H50" s="1343"/>
      <c r="I50" s="3191"/>
      <c r="J50" s="511"/>
      <c r="K50" s="511"/>
      <c r="L50" s="511"/>
      <c r="M50" s="511"/>
      <c r="N50" s="1343"/>
      <c r="O50" s="1653"/>
      <c r="P50" s="3266"/>
      <c r="S50" s="1342"/>
      <c r="T50" s="511">
        <v>0</v>
      </c>
      <c r="U50" s="511"/>
      <c r="V50" s="511"/>
      <c r="W50" s="3218"/>
      <c r="X50" s="515"/>
      <c r="Y50" s="3289"/>
      <c r="Z50" s="3290"/>
      <c r="AA50" s="3291"/>
      <c r="AB50" s="3316"/>
      <c r="AC50" s="3292"/>
      <c r="AD50" s="3290"/>
      <c r="AE50" s="3292"/>
      <c r="AF50" s="3292"/>
      <c r="AG50" s="3293"/>
      <c r="AH50" s="3290"/>
      <c r="AI50" s="3290"/>
      <c r="AJ50" s="3291"/>
      <c r="AK50" s="3289"/>
      <c r="AL50" s="3290"/>
      <c r="AM50" s="3292"/>
      <c r="AN50" s="3294"/>
      <c r="AO50" s="3291"/>
      <c r="AP50" s="3291"/>
      <c r="AQ50" s="3291"/>
      <c r="AR50" s="3291"/>
      <c r="AS50" s="3295"/>
      <c r="AT50" s="3296"/>
      <c r="AU50" s="3297"/>
      <c r="AV50" s="3297"/>
      <c r="AW50" s="3286">
        <v>0</v>
      </c>
      <c r="AX50" s="3287">
        <v>0</v>
      </c>
      <c r="AY50" s="5"/>
      <c r="AZ50" s="3191"/>
      <c r="BA50" s="511">
        <v>0</v>
      </c>
      <c r="BB50" s="511"/>
      <c r="BC50" s="511"/>
      <c r="BD50" s="3191">
        <v>0</v>
      </c>
      <c r="BE50" s="511">
        <v>0</v>
      </c>
      <c r="BF50" s="511">
        <v>0</v>
      </c>
      <c r="BG50" s="3191">
        <v>0</v>
      </c>
      <c r="BH50" s="1343">
        <v>0</v>
      </c>
      <c r="BI50" s="511">
        <v>0</v>
      </c>
      <c r="BJ50" s="1343">
        <v>0</v>
      </c>
      <c r="BK50" s="3288">
        <v>0</v>
      </c>
      <c r="BL50" s="3191">
        <v>0</v>
      </c>
      <c r="BM50" s="511">
        <v>0</v>
      </c>
      <c r="BN50" s="511">
        <v>0</v>
      </c>
      <c r="BO50" s="1343">
        <v>0</v>
      </c>
      <c r="BP50" s="511">
        <v>0</v>
      </c>
      <c r="BQ50" s="511">
        <v>0</v>
      </c>
      <c r="BR50" s="511">
        <v>0</v>
      </c>
      <c r="BS50" s="3191">
        <v>0</v>
      </c>
      <c r="BT50" s="511">
        <v>0</v>
      </c>
      <c r="BU50" s="511">
        <v>0</v>
      </c>
      <c r="BV50" s="511">
        <v>0</v>
      </c>
      <c r="BW50" s="1343">
        <v>0</v>
      </c>
      <c r="BX50" s="511">
        <v>0</v>
      </c>
      <c r="BY50" s="1653">
        <v>0</v>
      </c>
      <c r="BZ50" s="511">
        <v>0</v>
      </c>
      <c r="CA50" s="1653">
        <v>0</v>
      </c>
      <c r="CB50" s="561">
        <v>0</v>
      </c>
      <c r="CC50" s="561">
        <v>0</v>
      </c>
      <c r="CD50" s="3287">
        <v>0</v>
      </c>
      <c r="CE50" s="5"/>
      <c r="CF50" s="3191"/>
      <c r="CG50" s="511">
        <v>0</v>
      </c>
      <c r="CH50" s="511"/>
      <c r="CI50" s="1343"/>
      <c r="CJ50" s="1653">
        <v>0</v>
      </c>
      <c r="CK50" s="1653">
        <v>0</v>
      </c>
      <c r="CL50" s="3191">
        <v>0</v>
      </c>
      <c r="CM50" s="1343">
        <v>0</v>
      </c>
      <c r="CN50" s="1653">
        <v>0</v>
      </c>
      <c r="CO50" s="1653">
        <v>0</v>
      </c>
      <c r="CP50" s="1653">
        <v>0</v>
      </c>
      <c r="CQ50" s="1653">
        <v>0</v>
      </c>
      <c r="CR50" s="1653">
        <v>0</v>
      </c>
      <c r="CS50" s="1653">
        <v>0</v>
      </c>
      <c r="CT50" s="1243">
        <v>0</v>
      </c>
      <c r="CU50" s="3287">
        <v>0</v>
      </c>
      <c r="CV50" s="5"/>
      <c r="CW50" s="5"/>
      <c r="CX50" s="3191"/>
      <c r="CY50" s="511">
        <v>0</v>
      </c>
      <c r="CZ50" s="511"/>
      <c r="DA50" s="511"/>
      <c r="DB50" s="3191">
        <v>0</v>
      </c>
      <c r="DC50" s="511">
        <v>0</v>
      </c>
      <c r="DD50" s="511">
        <v>0</v>
      </c>
      <c r="DE50" s="3191">
        <v>0</v>
      </c>
      <c r="DF50" s="1343">
        <v>0</v>
      </c>
      <c r="DG50" s="511">
        <v>0</v>
      </c>
      <c r="DH50" s="1343">
        <v>0</v>
      </c>
      <c r="DI50" s="3288">
        <v>0</v>
      </c>
      <c r="DJ50" s="3191">
        <v>0</v>
      </c>
      <c r="DK50" s="511">
        <v>0</v>
      </c>
      <c r="DL50" s="511">
        <v>0</v>
      </c>
      <c r="DM50" s="1343">
        <v>0</v>
      </c>
      <c r="DN50" s="511">
        <v>0</v>
      </c>
      <c r="DO50" s="511">
        <v>0</v>
      </c>
      <c r="DP50" s="511">
        <v>0</v>
      </c>
      <c r="DQ50" s="3191">
        <v>0</v>
      </c>
      <c r="DR50" s="511">
        <v>0</v>
      </c>
      <c r="DS50" s="511">
        <v>0</v>
      </c>
      <c r="DT50" s="511">
        <v>0</v>
      </c>
      <c r="DU50" s="1343">
        <v>0</v>
      </c>
      <c r="DV50" s="511">
        <v>0</v>
      </c>
      <c r="DW50" s="1653">
        <v>0</v>
      </c>
      <c r="DX50" s="1653">
        <v>0</v>
      </c>
      <c r="DY50" s="1653">
        <v>0</v>
      </c>
      <c r="DZ50" s="561">
        <v>0</v>
      </c>
      <c r="EA50" s="3287">
        <v>0</v>
      </c>
      <c r="EB50" s="284"/>
      <c r="EC50" s="284"/>
      <c r="ED50" s="284"/>
      <c r="EE50" s="284"/>
      <c r="EF50" s="284"/>
      <c r="EG50" s="284"/>
      <c r="EH50" s="284"/>
      <c r="EI50" s="284"/>
      <c r="EJ50" s="284"/>
      <c r="EK50" s="284"/>
      <c r="EL50" s="284"/>
      <c r="EM50" s="284"/>
      <c r="EN50" s="284"/>
      <c r="EO50" s="284"/>
      <c r="EP50" s="284"/>
      <c r="EQ50" s="284"/>
      <c r="ER50" s="284"/>
      <c r="ES50" s="284"/>
      <c r="ET50" s="284"/>
      <c r="EU50" s="284"/>
      <c r="EV50" s="284"/>
      <c r="EW50" s="284"/>
      <c r="EX50" s="284"/>
      <c r="EY50" s="284"/>
      <c r="EZ50" s="284"/>
      <c r="FA50" s="284"/>
      <c r="FB50" s="284"/>
      <c r="FC50" s="284"/>
      <c r="FD50" s="284"/>
      <c r="FE50" s="284"/>
      <c r="FF50" s="284"/>
      <c r="FG50" s="284"/>
      <c r="FH50" s="284"/>
      <c r="FI50" s="284"/>
      <c r="FJ50" s="284"/>
      <c r="FK50" s="284"/>
    </row>
    <row r="51" spans="1:167" ht="15.6" customHeight="1">
      <c r="A51" s="1838" t="s">
        <v>1378</v>
      </c>
      <c r="B51" s="207"/>
      <c r="C51" s="207"/>
      <c r="E51" s="1342"/>
      <c r="F51" s="511"/>
      <c r="G51" s="511"/>
      <c r="H51" s="1343" t="s">
        <v>5413</v>
      </c>
      <c r="I51" s="3162">
        <v>9884137.8631200008</v>
      </c>
      <c r="J51" s="524">
        <v>3307900</v>
      </c>
      <c r="K51" s="524">
        <v>7500</v>
      </c>
      <c r="L51" s="524">
        <v>0</v>
      </c>
      <c r="M51" s="524">
        <v>4684360</v>
      </c>
      <c r="N51" s="469">
        <v>-827700</v>
      </c>
      <c r="O51" s="2188">
        <v>17056197.863120001</v>
      </c>
      <c r="P51" s="3266"/>
      <c r="S51" s="1342"/>
      <c r="T51" s="511"/>
      <c r="U51" s="511"/>
      <c r="V51" s="511"/>
      <c r="W51" s="3218"/>
      <c r="X51" s="515"/>
      <c r="Y51" s="3311"/>
      <c r="Z51" s="3312"/>
      <c r="AA51" s="3312"/>
      <c r="AB51" s="3319"/>
      <c r="AC51" s="3313"/>
      <c r="AD51" s="3312"/>
      <c r="AE51" s="3313"/>
      <c r="AF51" s="3313"/>
      <c r="AG51" s="3312"/>
      <c r="AH51" s="3312"/>
      <c r="AI51" s="3312"/>
      <c r="AJ51" s="3312"/>
      <c r="AK51" s="3311"/>
      <c r="AL51" s="3312"/>
      <c r="AM51" s="3313"/>
      <c r="AN51" s="3312"/>
      <c r="AO51" s="3312"/>
      <c r="AP51" s="3312"/>
      <c r="AQ51" s="3312"/>
      <c r="AR51" s="3312"/>
      <c r="AS51" s="3311"/>
      <c r="AT51" s="3063"/>
      <c r="AU51" s="3313"/>
      <c r="AV51" s="3313"/>
      <c r="AW51" s="3286">
        <v>0</v>
      </c>
      <c r="AX51" s="3287">
        <v>0</v>
      </c>
      <c r="AY51" s="5"/>
      <c r="AZ51" s="3191"/>
      <c r="BA51" s="511"/>
      <c r="BB51" s="511"/>
      <c r="BC51" s="511" t="s">
        <v>5413</v>
      </c>
      <c r="BD51" s="3162">
        <v>0</v>
      </c>
      <c r="BE51" s="524">
        <v>0</v>
      </c>
      <c r="BF51" s="524">
        <v>0</v>
      </c>
      <c r="BG51" s="3162">
        <v>0</v>
      </c>
      <c r="BH51" s="469">
        <v>0</v>
      </c>
      <c r="BI51" s="524">
        <v>0</v>
      </c>
      <c r="BJ51" s="469">
        <v>0</v>
      </c>
      <c r="BK51" s="524">
        <v>0</v>
      </c>
      <c r="BL51" s="3162">
        <v>0</v>
      </c>
      <c r="BM51" s="524">
        <v>0</v>
      </c>
      <c r="BN51" s="524">
        <v>0</v>
      </c>
      <c r="BO51" s="469">
        <v>0</v>
      </c>
      <c r="BP51" s="524">
        <v>0</v>
      </c>
      <c r="BQ51" s="524">
        <v>0</v>
      </c>
      <c r="BR51" s="524">
        <v>0</v>
      </c>
      <c r="BS51" s="3162">
        <v>0</v>
      </c>
      <c r="BT51" s="524">
        <v>0</v>
      </c>
      <c r="BU51" s="524">
        <v>0</v>
      </c>
      <c r="BV51" s="524">
        <v>0</v>
      </c>
      <c r="BW51" s="469">
        <v>0</v>
      </c>
      <c r="BX51" s="524">
        <v>0</v>
      </c>
      <c r="BY51" s="2188">
        <v>2899603.5370300002</v>
      </c>
      <c r="BZ51" s="524">
        <v>0</v>
      </c>
      <c r="CA51" s="2188">
        <v>14156594.326090001</v>
      </c>
      <c r="CB51" s="550">
        <v>17056197.863120001</v>
      </c>
      <c r="CC51" s="550">
        <v>2899603.5370300002</v>
      </c>
      <c r="CD51" s="3287">
        <v>0</v>
      </c>
      <c r="CE51" s="5"/>
      <c r="CF51" s="3191"/>
      <c r="CG51" s="511"/>
      <c r="CH51" s="511"/>
      <c r="CI51" s="1343" t="s">
        <v>5413</v>
      </c>
      <c r="CJ51" s="2188">
        <v>0</v>
      </c>
      <c r="CK51" s="2188">
        <v>0</v>
      </c>
      <c r="CL51" s="3162">
        <v>0</v>
      </c>
      <c r="CM51" s="469">
        <v>0</v>
      </c>
      <c r="CN51" s="2188">
        <v>0</v>
      </c>
      <c r="CO51" s="2188">
        <v>0</v>
      </c>
      <c r="CP51" s="2188">
        <v>0</v>
      </c>
      <c r="CQ51" s="2188">
        <v>2899603.5370300002</v>
      </c>
      <c r="CR51" s="2188">
        <v>0</v>
      </c>
      <c r="CS51" s="2188">
        <v>14156594.326090001</v>
      </c>
      <c r="CT51" s="3314">
        <v>17056197.863120001</v>
      </c>
      <c r="CU51" s="3287">
        <v>0</v>
      </c>
      <c r="CV51" s="5"/>
      <c r="CW51" s="5"/>
      <c r="CX51" s="3191"/>
      <c r="CY51" s="511"/>
      <c r="CZ51" s="511"/>
      <c r="DA51" s="511" t="s">
        <v>5413</v>
      </c>
      <c r="DB51" s="3162">
        <v>0</v>
      </c>
      <c r="DC51" s="524">
        <v>0</v>
      </c>
      <c r="DD51" s="524">
        <v>0</v>
      </c>
      <c r="DE51" s="3162">
        <v>0</v>
      </c>
      <c r="DF51" s="469">
        <v>0</v>
      </c>
      <c r="DG51" s="524">
        <v>0</v>
      </c>
      <c r="DH51" s="469">
        <v>0</v>
      </c>
      <c r="DI51" s="524">
        <v>0</v>
      </c>
      <c r="DJ51" s="3162">
        <v>0</v>
      </c>
      <c r="DK51" s="524">
        <v>0</v>
      </c>
      <c r="DL51" s="524">
        <v>0</v>
      </c>
      <c r="DM51" s="469">
        <v>0</v>
      </c>
      <c r="DN51" s="524">
        <v>0</v>
      </c>
      <c r="DO51" s="524">
        <v>0</v>
      </c>
      <c r="DP51" s="524">
        <v>0</v>
      </c>
      <c r="DQ51" s="3162">
        <v>0</v>
      </c>
      <c r="DR51" s="524">
        <v>0</v>
      </c>
      <c r="DS51" s="524">
        <v>0</v>
      </c>
      <c r="DT51" s="524">
        <v>0</v>
      </c>
      <c r="DU51" s="469">
        <v>0</v>
      </c>
      <c r="DV51" s="524">
        <v>0</v>
      </c>
      <c r="DW51" s="2188">
        <v>1105820.03703</v>
      </c>
      <c r="DX51" s="2188">
        <v>0</v>
      </c>
      <c r="DY51" s="2188">
        <v>8778317.8260900006</v>
      </c>
      <c r="DZ51" s="550">
        <v>9884137.8631200008</v>
      </c>
      <c r="EA51" s="3287">
        <v>0</v>
      </c>
      <c r="EB51" s="284"/>
      <c r="EC51" s="284"/>
      <c r="ED51" s="284"/>
      <c r="EE51" s="284"/>
      <c r="EF51" s="284"/>
      <c r="EG51" s="284"/>
      <c r="EH51" s="284"/>
      <c r="EI51" s="284"/>
      <c r="EJ51" s="284"/>
      <c r="EK51" s="284"/>
      <c r="EL51" s="284"/>
      <c r="EM51" s="284"/>
      <c r="EN51" s="284"/>
      <c r="EO51" s="284"/>
      <c r="EP51" s="284"/>
      <c r="EQ51" s="284"/>
      <c r="ER51" s="284"/>
      <c r="ES51" s="284"/>
      <c r="ET51" s="284"/>
      <c r="EU51" s="284"/>
      <c r="EV51" s="284"/>
      <c r="EW51" s="284"/>
      <c r="EX51" s="284"/>
      <c r="EY51" s="284"/>
      <c r="EZ51" s="284"/>
      <c r="FA51" s="284"/>
      <c r="FB51" s="284"/>
      <c r="FC51" s="284"/>
      <c r="FD51" s="284"/>
      <c r="FE51" s="284"/>
      <c r="FF51" s="284"/>
      <c r="FG51" s="284"/>
      <c r="FH51" s="284"/>
      <c r="FI51" s="284"/>
      <c r="FJ51" s="284"/>
      <c r="FK51" s="284"/>
    </row>
    <row r="52" spans="1:167" ht="15.6" customHeight="1">
      <c r="A52" s="1838" t="s">
        <v>5410</v>
      </c>
      <c r="B52" s="207"/>
      <c r="C52" s="207"/>
      <c r="E52" s="1342"/>
      <c r="F52" s="511"/>
      <c r="G52" s="511"/>
      <c r="H52" s="1343"/>
      <c r="I52" s="3191"/>
      <c r="J52" s="511"/>
      <c r="K52" s="511"/>
      <c r="L52" s="511"/>
      <c r="M52" s="511"/>
      <c r="N52" s="1343"/>
      <c r="O52" s="1653"/>
      <c r="P52" s="3266"/>
      <c r="S52" s="1342"/>
      <c r="T52" s="511"/>
      <c r="U52" s="511"/>
      <c r="V52" s="511"/>
      <c r="W52" s="3218"/>
      <c r="X52" s="515"/>
      <c r="Y52" s="3311"/>
      <c r="Z52" s="3312"/>
      <c r="AA52" s="3312"/>
      <c r="AB52" s="3311"/>
      <c r="AC52" s="3313"/>
      <c r="AD52" s="3312"/>
      <c r="AE52" s="3313"/>
      <c r="AF52" s="3313"/>
      <c r="AG52" s="3312"/>
      <c r="AH52" s="3312"/>
      <c r="AI52" s="3312"/>
      <c r="AJ52" s="3312"/>
      <c r="AK52" s="3311"/>
      <c r="AL52" s="3312"/>
      <c r="AM52" s="3313"/>
      <c r="AN52" s="3312"/>
      <c r="AO52" s="3312"/>
      <c r="AP52" s="3312"/>
      <c r="AQ52" s="3312"/>
      <c r="AR52" s="3312"/>
      <c r="AS52" s="3311"/>
      <c r="AT52" s="3063"/>
      <c r="AU52" s="3313"/>
      <c r="AV52" s="3313"/>
      <c r="AW52" s="3286">
        <v>0</v>
      </c>
      <c r="AX52" s="3287">
        <v>0</v>
      </c>
      <c r="AY52" s="5"/>
      <c r="AZ52" s="3191"/>
      <c r="BA52" s="511"/>
      <c r="BB52" s="511"/>
      <c r="BC52" s="511"/>
      <c r="BD52" s="3191"/>
      <c r="BE52" s="511"/>
      <c r="BF52" s="511"/>
      <c r="BG52" s="3191"/>
      <c r="BH52" s="1343"/>
      <c r="BI52" s="511"/>
      <c r="BJ52" s="1343"/>
      <c r="BK52" s="511"/>
      <c r="BL52" s="3191"/>
      <c r="BM52" s="511"/>
      <c r="BN52" s="511"/>
      <c r="BO52" s="1343"/>
      <c r="BP52" s="511"/>
      <c r="BQ52" s="511"/>
      <c r="BR52" s="511"/>
      <c r="BS52" s="3191"/>
      <c r="BT52" s="511"/>
      <c r="BU52" s="511"/>
      <c r="BV52" s="511"/>
      <c r="BW52" s="1343"/>
      <c r="BX52" s="511"/>
      <c r="BY52" s="1653"/>
      <c r="BZ52" s="511"/>
      <c r="CA52" s="1653"/>
      <c r="CB52" s="561"/>
      <c r="CC52" s="561">
        <v>0</v>
      </c>
      <c r="CD52" s="3287">
        <v>0</v>
      </c>
      <c r="CE52" s="5"/>
      <c r="CF52" s="3191"/>
      <c r="CG52" s="511"/>
      <c r="CH52" s="511"/>
      <c r="CI52" s="1343"/>
      <c r="CJ52" s="1653"/>
      <c r="CK52" s="1653"/>
      <c r="CL52" s="3191"/>
      <c r="CM52" s="1343"/>
      <c r="CN52" s="1653"/>
      <c r="CO52" s="1653"/>
      <c r="CP52" s="1653"/>
      <c r="CQ52" s="1653"/>
      <c r="CR52" s="1653"/>
      <c r="CS52" s="1653"/>
      <c r="CT52" s="1243"/>
      <c r="CU52" s="3287">
        <v>0</v>
      </c>
      <c r="CV52" s="5"/>
      <c r="CW52" s="5"/>
      <c r="CX52" s="3191"/>
      <c r="CY52" s="511"/>
      <c r="CZ52" s="511"/>
      <c r="DA52" s="511"/>
      <c r="DB52" s="3191"/>
      <c r="DC52" s="511"/>
      <c r="DD52" s="511"/>
      <c r="DE52" s="3191"/>
      <c r="DF52" s="1343"/>
      <c r="DG52" s="511"/>
      <c r="DH52" s="1343"/>
      <c r="DI52" s="511"/>
      <c r="DJ52" s="3191"/>
      <c r="DK52" s="511"/>
      <c r="DL52" s="511"/>
      <c r="DM52" s="1343"/>
      <c r="DN52" s="511"/>
      <c r="DO52" s="511"/>
      <c r="DP52" s="511"/>
      <c r="DQ52" s="3191"/>
      <c r="DR52" s="511"/>
      <c r="DS52" s="511"/>
      <c r="DT52" s="511"/>
      <c r="DU52" s="1343"/>
      <c r="DV52" s="511"/>
      <c r="DW52" s="1653"/>
      <c r="DX52" s="1653"/>
      <c r="DY52" s="1653"/>
      <c r="DZ52" s="561"/>
      <c r="EA52" s="3287">
        <v>0</v>
      </c>
      <c r="EB52" s="284"/>
      <c r="EC52" s="284"/>
      <c r="ED52" s="284"/>
      <c r="EE52" s="284"/>
      <c r="EF52" s="284"/>
      <c r="EG52" s="284"/>
      <c r="EH52" s="284"/>
      <c r="EI52" s="284"/>
      <c r="EJ52" s="284"/>
      <c r="EK52" s="284"/>
      <c r="EL52" s="284"/>
      <c r="EM52" s="284"/>
      <c r="EN52" s="284"/>
      <c r="EO52" s="284"/>
      <c r="EP52" s="284"/>
      <c r="EQ52" s="284"/>
      <c r="ER52" s="284"/>
      <c r="ES52" s="284"/>
      <c r="ET52" s="284"/>
      <c r="EU52" s="284"/>
      <c r="EV52" s="284"/>
      <c r="EW52" s="284"/>
      <c r="EX52" s="284"/>
      <c r="EY52" s="284"/>
      <c r="EZ52" s="284"/>
      <c r="FA52" s="284"/>
      <c r="FB52" s="284"/>
      <c r="FC52" s="284"/>
      <c r="FD52" s="284"/>
      <c r="FE52" s="284"/>
      <c r="FF52" s="284"/>
      <c r="FG52" s="284"/>
      <c r="FH52" s="284"/>
      <c r="FI52" s="284"/>
      <c r="FJ52" s="284"/>
      <c r="FK52" s="284"/>
    </row>
    <row r="53" spans="1:167" ht="15.6" customHeight="1">
      <c r="A53" s="1838" t="s">
        <v>1378</v>
      </c>
      <c r="B53" s="207"/>
      <c r="C53" s="207"/>
      <c r="E53" s="1342"/>
      <c r="F53" s="511"/>
      <c r="G53" s="511"/>
      <c r="H53" s="1343"/>
      <c r="I53" s="1346"/>
      <c r="J53" s="156"/>
      <c r="K53" s="156"/>
      <c r="L53" s="156"/>
      <c r="M53" s="156"/>
      <c r="N53" s="516"/>
      <c r="O53" s="1653"/>
      <c r="P53" s="3266"/>
      <c r="S53" s="1342"/>
      <c r="T53" s="511"/>
      <c r="U53" s="511"/>
      <c r="V53" s="511"/>
      <c r="W53" s="3218"/>
      <c r="X53" s="515"/>
      <c r="Y53" s="3311"/>
      <c r="Z53" s="3312"/>
      <c r="AA53" s="3312"/>
      <c r="AB53" s="3311"/>
      <c r="AC53" s="3313"/>
      <c r="AD53" s="3312"/>
      <c r="AE53" s="3313"/>
      <c r="AF53" s="3313"/>
      <c r="AG53" s="3312"/>
      <c r="AH53" s="3312"/>
      <c r="AI53" s="3312"/>
      <c r="AJ53" s="3312"/>
      <c r="AK53" s="3311"/>
      <c r="AL53" s="3312"/>
      <c r="AM53" s="3313"/>
      <c r="AN53" s="3312"/>
      <c r="AO53" s="3312"/>
      <c r="AP53" s="3312"/>
      <c r="AQ53" s="3312"/>
      <c r="AR53" s="3312"/>
      <c r="AS53" s="3311"/>
      <c r="AT53" s="3063"/>
      <c r="AU53" s="3313"/>
      <c r="AV53" s="3313"/>
      <c r="AW53" s="3286">
        <v>0</v>
      </c>
      <c r="AX53" s="3287">
        <v>0</v>
      </c>
      <c r="AY53" s="5"/>
      <c r="AZ53" s="1345"/>
      <c r="BA53" s="511"/>
      <c r="BB53" s="511"/>
      <c r="BC53" s="511"/>
      <c r="BD53" s="3191"/>
      <c r="BE53" s="511"/>
      <c r="BF53" s="511"/>
      <c r="BG53" s="3191"/>
      <c r="BH53" s="1343"/>
      <c r="BI53" s="511"/>
      <c r="BJ53" s="1343"/>
      <c r="BK53" s="511"/>
      <c r="BL53" s="3191"/>
      <c r="BM53" s="511"/>
      <c r="BN53" s="511"/>
      <c r="BO53" s="1343"/>
      <c r="BP53" s="511"/>
      <c r="BQ53" s="511"/>
      <c r="BR53" s="511"/>
      <c r="BS53" s="3191"/>
      <c r="BT53" s="511"/>
      <c r="BU53" s="511"/>
      <c r="BV53" s="511"/>
      <c r="BW53" s="1343"/>
      <c r="BX53" s="511"/>
      <c r="BY53" s="1653"/>
      <c r="BZ53" s="511"/>
      <c r="CA53" s="1653"/>
      <c r="CB53" s="561"/>
      <c r="CC53" s="561">
        <v>0</v>
      </c>
      <c r="CD53" s="3287">
        <v>0</v>
      </c>
      <c r="CE53" s="5"/>
      <c r="CF53" s="1345"/>
      <c r="CG53" s="511"/>
      <c r="CH53" s="511"/>
      <c r="CI53" s="1343"/>
      <c r="CJ53" s="1653"/>
      <c r="CK53" s="1653"/>
      <c r="CL53" s="3191"/>
      <c r="CM53" s="1343"/>
      <c r="CN53" s="1653"/>
      <c r="CO53" s="1653"/>
      <c r="CP53" s="1653"/>
      <c r="CQ53" s="1653"/>
      <c r="CR53" s="1653"/>
      <c r="CS53" s="1653"/>
      <c r="CT53" s="1243"/>
      <c r="CU53" s="3287">
        <v>0</v>
      </c>
      <c r="CV53" s="5"/>
      <c r="CW53" s="5"/>
      <c r="CX53" s="1345"/>
      <c r="CY53" s="511"/>
      <c r="CZ53" s="511"/>
      <c r="DA53" s="511"/>
      <c r="DB53" s="3191"/>
      <c r="DC53" s="511"/>
      <c r="DD53" s="511"/>
      <c r="DE53" s="3191"/>
      <c r="DF53" s="1343"/>
      <c r="DG53" s="511"/>
      <c r="DH53" s="1343"/>
      <c r="DI53" s="511"/>
      <c r="DJ53" s="3191"/>
      <c r="DK53" s="511"/>
      <c r="DL53" s="511"/>
      <c r="DM53" s="1343"/>
      <c r="DN53" s="511"/>
      <c r="DO53" s="511"/>
      <c r="DP53" s="511"/>
      <c r="DQ53" s="3191"/>
      <c r="DR53" s="511"/>
      <c r="DS53" s="511"/>
      <c r="DT53" s="511"/>
      <c r="DU53" s="1343"/>
      <c r="DV53" s="511"/>
      <c r="DW53" s="1653"/>
      <c r="DX53" s="1653"/>
      <c r="DY53" s="1653"/>
      <c r="DZ53" s="561"/>
      <c r="EA53" s="3287">
        <v>0</v>
      </c>
      <c r="EB53" s="284"/>
      <c r="EC53" s="284"/>
      <c r="ED53" s="284"/>
      <c r="EE53" s="284"/>
      <c r="EF53" s="284"/>
      <c r="EG53" s="284"/>
      <c r="EH53" s="284"/>
      <c r="EI53" s="284"/>
      <c r="EJ53" s="284"/>
      <c r="EK53" s="284"/>
      <c r="EL53" s="284"/>
      <c r="EM53" s="284"/>
      <c r="EN53" s="284"/>
      <c r="EO53" s="284"/>
      <c r="EP53" s="284"/>
      <c r="EQ53" s="284"/>
      <c r="ER53" s="284"/>
      <c r="ES53" s="284"/>
      <c r="ET53" s="284"/>
      <c r="EU53" s="284"/>
      <c r="EV53" s="284"/>
      <c r="EW53" s="284"/>
      <c r="EX53" s="284"/>
      <c r="EY53" s="284"/>
      <c r="EZ53" s="284"/>
      <c r="FA53" s="284"/>
      <c r="FB53" s="284"/>
      <c r="FC53" s="284"/>
      <c r="FD53" s="284"/>
      <c r="FE53" s="284"/>
      <c r="FF53" s="284"/>
      <c r="FG53" s="284"/>
      <c r="FH53" s="284"/>
      <c r="FI53" s="284"/>
      <c r="FJ53" s="284"/>
      <c r="FK53" s="284"/>
    </row>
    <row r="54" spans="1:167" ht="15.6" customHeight="1">
      <c r="A54" s="1838" t="s">
        <v>1378</v>
      </c>
      <c r="B54" s="207"/>
      <c r="C54" s="207"/>
      <c r="E54" s="1342" t="s">
        <v>1683</v>
      </c>
      <c r="F54" s="511"/>
      <c r="G54" s="511"/>
      <c r="H54" s="1343"/>
      <c r="I54" s="3191"/>
      <c r="J54" s="511"/>
      <c r="K54" s="511"/>
      <c r="L54" s="511"/>
      <c r="M54" s="511"/>
      <c r="N54" s="1343"/>
      <c r="O54" s="1653"/>
      <c r="P54" s="3266"/>
      <c r="S54" s="1342" t="s">
        <v>1683</v>
      </c>
      <c r="T54" s="511"/>
      <c r="U54" s="511"/>
      <c r="V54" s="511"/>
      <c r="W54" s="3218"/>
      <c r="X54" s="515"/>
      <c r="Y54" s="3311"/>
      <c r="Z54" s="3312"/>
      <c r="AA54" s="3312"/>
      <c r="AB54" s="3311"/>
      <c r="AC54" s="3313"/>
      <c r="AD54" s="3312"/>
      <c r="AE54" s="3313"/>
      <c r="AF54" s="3313"/>
      <c r="AG54" s="3312"/>
      <c r="AH54" s="3312"/>
      <c r="AI54" s="3312"/>
      <c r="AJ54" s="3312"/>
      <c r="AK54" s="3311"/>
      <c r="AL54" s="3312"/>
      <c r="AM54" s="3313"/>
      <c r="AN54" s="3312"/>
      <c r="AO54" s="3312"/>
      <c r="AP54" s="3312"/>
      <c r="AQ54" s="3312"/>
      <c r="AR54" s="3312"/>
      <c r="AS54" s="3311"/>
      <c r="AT54" s="3063"/>
      <c r="AU54" s="3313"/>
      <c r="AV54" s="3313"/>
      <c r="AW54" s="3286">
        <v>0</v>
      </c>
      <c r="AX54" s="3287">
        <v>0</v>
      </c>
      <c r="AY54" s="5"/>
      <c r="AZ54" s="1342" t="s">
        <v>1683</v>
      </c>
      <c r="BA54" s="511"/>
      <c r="BB54" s="511"/>
      <c r="BC54" s="511"/>
      <c r="BD54" s="3191"/>
      <c r="BE54" s="511"/>
      <c r="BF54" s="511"/>
      <c r="BG54" s="3191"/>
      <c r="BH54" s="1343"/>
      <c r="BI54" s="511"/>
      <c r="BJ54" s="1343"/>
      <c r="BK54" s="511"/>
      <c r="BL54" s="3191"/>
      <c r="BM54" s="511"/>
      <c r="BN54" s="511"/>
      <c r="BO54" s="1343"/>
      <c r="BP54" s="511"/>
      <c r="BQ54" s="511"/>
      <c r="BR54" s="511"/>
      <c r="BS54" s="3191"/>
      <c r="BT54" s="511"/>
      <c r="BU54" s="511"/>
      <c r="BV54" s="511"/>
      <c r="BW54" s="1343"/>
      <c r="BX54" s="511"/>
      <c r="BY54" s="1653"/>
      <c r="BZ54" s="511"/>
      <c r="CA54" s="1653"/>
      <c r="CB54" s="561"/>
      <c r="CC54" s="561">
        <v>0</v>
      </c>
      <c r="CD54" s="3287">
        <v>0</v>
      </c>
      <c r="CE54" s="5"/>
      <c r="CF54" s="1342" t="s">
        <v>1683</v>
      </c>
      <c r="CG54" s="511"/>
      <c r="CH54" s="511"/>
      <c r="CI54" s="1343"/>
      <c r="CJ54" s="1653"/>
      <c r="CK54" s="1653"/>
      <c r="CL54" s="3191"/>
      <c r="CM54" s="1343"/>
      <c r="CN54" s="1653"/>
      <c r="CO54" s="1653"/>
      <c r="CP54" s="1653"/>
      <c r="CQ54" s="1653"/>
      <c r="CR54" s="1653"/>
      <c r="CS54" s="1653"/>
      <c r="CT54" s="1243"/>
      <c r="CU54" s="3287">
        <v>0</v>
      </c>
      <c r="CV54" s="5"/>
      <c r="CW54" s="5"/>
      <c r="CX54" s="1342" t="s">
        <v>1683</v>
      </c>
      <c r="CY54" s="511"/>
      <c r="CZ54" s="511"/>
      <c r="DA54" s="511"/>
      <c r="DB54" s="3191"/>
      <c r="DC54" s="511"/>
      <c r="DD54" s="511"/>
      <c r="DE54" s="3191"/>
      <c r="DF54" s="1343"/>
      <c r="DG54" s="511"/>
      <c r="DH54" s="1343"/>
      <c r="DI54" s="511"/>
      <c r="DJ54" s="3191"/>
      <c r="DK54" s="511"/>
      <c r="DL54" s="511"/>
      <c r="DM54" s="1343"/>
      <c r="DN54" s="511"/>
      <c r="DO54" s="511"/>
      <c r="DP54" s="511"/>
      <c r="DQ54" s="3191"/>
      <c r="DR54" s="511"/>
      <c r="DS54" s="511"/>
      <c r="DT54" s="511"/>
      <c r="DU54" s="1343"/>
      <c r="DV54" s="511"/>
      <c r="DW54" s="1653"/>
      <c r="DX54" s="1653"/>
      <c r="DY54" s="1653"/>
      <c r="DZ54" s="561"/>
      <c r="EA54" s="3287">
        <v>0</v>
      </c>
      <c r="EB54" s="284"/>
      <c r="EC54" s="284"/>
      <c r="ED54" s="284"/>
      <c r="EE54" s="284"/>
      <c r="EF54" s="284"/>
      <c r="EG54" s="284"/>
      <c r="EH54" s="284"/>
      <c r="EI54" s="284"/>
      <c r="EJ54" s="284"/>
      <c r="EK54" s="284"/>
      <c r="EL54" s="284"/>
      <c r="EM54" s="284"/>
      <c r="EN54" s="284"/>
      <c r="EO54" s="284"/>
      <c r="EP54" s="284"/>
      <c r="EQ54" s="284"/>
      <c r="ER54" s="284"/>
      <c r="ES54" s="284"/>
      <c r="ET54" s="284"/>
      <c r="EU54" s="284"/>
      <c r="EV54" s="284"/>
      <c r="EW54" s="284"/>
      <c r="EX54" s="284"/>
      <c r="EY54" s="284"/>
      <c r="EZ54" s="284"/>
      <c r="FA54" s="284"/>
      <c r="FB54" s="284"/>
      <c r="FC54" s="284"/>
      <c r="FD54" s="284"/>
      <c r="FE54" s="284"/>
      <c r="FF54" s="284"/>
      <c r="FG54" s="284"/>
      <c r="FH54" s="284"/>
      <c r="FI54" s="284"/>
      <c r="FJ54" s="284"/>
      <c r="FK54" s="284"/>
    </row>
    <row r="55" spans="1:167" ht="15.6" customHeight="1">
      <c r="A55" s="1838" t="s">
        <v>1378</v>
      </c>
      <c r="B55" s="207"/>
      <c r="C55" s="207"/>
      <c r="D55" s="284">
        <v>72</v>
      </c>
      <c r="E55" s="3320"/>
      <c r="F55" s="2707" t="s">
        <v>1684</v>
      </c>
      <c r="G55" s="511"/>
      <c r="H55" s="3321"/>
      <c r="I55" s="3191">
        <v>3938163.7330499999</v>
      </c>
      <c r="J55" s="3322"/>
      <c r="K55" s="511">
        <v>0</v>
      </c>
      <c r="L55" s="511">
        <v>0</v>
      </c>
      <c r="M55" s="511">
        <v>818268</v>
      </c>
      <c r="N55" s="1343">
        <v>-575800</v>
      </c>
      <c r="O55" s="1653">
        <v>4180631.7330499999</v>
      </c>
      <c r="P55" s="3266"/>
      <c r="S55" s="1342"/>
      <c r="T55" s="511" t="s">
        <v>1684</v>
      </c>
      <c r="U55" s="511"/>
      <c r="V55" s="511"/>
      <c r="W55" s="3218" t="s">
        <v>1210</v>
      </c>
      <c r="X55" s="3323" t="s">
        <v>5414</v>
      </c>
      <c r="Y55" s="3324">
        <v>2.3995848890886507E-2</v>
      </c>
      <c r="Z55" s="3325">
        <v>2.3995848890886507E-2</v>
      </c>
      <c r="AA55" s="3326">
        <v>2.3995848890886507E-2</v>
      </c>
      <c r="AB55" s="3324">
        <v>1.7864048918028914E-2</v>
      </c>
      <c r="AC55" s="3327">
        <v>0.16871452677367302</v>
      </c>
      <c r="AD55" s="3325">
        <v>0</v>
      </c>
      <c r="AE55" s="3327">
        <v>8.6524524443426336E-3</v>
      </c>
      <c r="AF55" s="3327">
        <v>0</v>
      </c>
      <c r="AG55" s="3328">
        <v>2.8548982679383198E-3</v>
      </c>
      <c r="AH55" s="3325">
        <v>2.8291734824105533E-3</v>
      </c>
      <c r="AI55" s="3325">
        <v>2.6226072941428142E-3</v>
      </c>
      <c r="AJ55" s="3326">
        <v>0</v>
      </c>
      <c r="AK55" s="3324">
        <v>0</v>
      </c>
      <c r="AL55" s="3325">
        <v>0</v>
      </c>
      <c r="AM55" s="3327">
        <v>0</v>
      </c>
      <c r="AN55" s="3329">
        <v>8.2095002135697245E-2</v>
      </c>
      <c r="AO55" s="3326">
        <v>8.7946964006467565E-2</v>
      </c>
      <c r="AP55" s="3326">
        <v>8.2742095134613336E-2</v>
      </c>
      <c r="AQ55" s="3326">
        <v>7.53256669352078E-2</v>
      </c>
      <c r="AR55" s="3326">
        <v>8.2407062266297543E-2</v>
      </c>
      <c r="AS55" s="3330">
        <v>0.28298614600104693</v>
      </c>
      <c r="AT55" s="3331">
        <v>3.0332209801396596E-5</v>
      </c>
      <c r="AU55" s="3332">
        <v>2.8322120683499177E-2</v>
      </c>
      <c r="AV55" s="3332">
        <v>2.619356774173168E-3</v>
      </c>
      <c r="AW55" s="3286">
        <v>1.0000000000000002</v>
      </c>
      <c r="AX55" s="3287">
        <v>0</v>
      </c>
      <c r="AY55" s="5"/>
      <c r="AZ55" s="3191"/>
      <c r="BA55" s="511" t="s">
        <v>1684</v>
      </c>
      <c r="BB55" s="511"/>
      <c r="BC55" s="511"/>
      <c r="BD55" s="3191">
        <v>100317.80733471278</v>
      </c>
      <c r="BE55" s="511">
        <v>100317.80733471278</v>
      </c>
      <c r="BF55" s="511">
        <v>100317.80733471278</v>
      </c>
      <c r="BG55" s="3191">
        <v>74683.0097874692</v>
      </c>
      <c r="BH55" s="1343">
        <v>705333.30445653119</v>
      </c>
      <c r="BI55" s="511">
        <v>0</v>
      </c>
      <c r="BJ55" s="1343">
        <v>36172.717257524855</v>
      </c>
      <c r="BK55" s="3288">
        <v>0</v>
      </c>
      <c r="BL55" s="3191">
        <v>11935.278293572421</v>
      </c>
      <c r="BM55" s="511">
        <v>11827.732438869134</v>
      </c>
      <c r="BN55" s="511">
        <v>10964.155277221844</v>
      </c>
      <c r="BO55" s="1343">
        <v>0</v>
      </c>
      <c r="BP55" s="511">
        <v>0</v>
      </c>
      <c r="BQ55" s="511">
        <v>0</v>
      </c>
      <c r="BR55" s="511">
        <v>0</v>
      </c>
      <c r="BS55" s="3191">
        <v>343208.97105330339</v>
      </c>
      <c r="BT55" s="511">
        <v>367673.86855084443</v>
      </c>
      <c r="BU55" s="511">
        <v>345914.22857880651</v>
      </c>
      <c r="BV55" s="511">
        <v>314908.87350248487</v>
      </c>
      <c r="BW55" s="1343">
        <v>344513.57953791076</v>
      </c>
      <c r="BX55" s="511">
        <v>1183060.8619854972</v>
      </c>
      <c r="BY55" s="1653">
        <v>126.80779882924885</v>
      </c>
      <c r="BZ55" s="511">
        <v>118404.35647670842</v>
      </c>
      <c r="CA55" s="1653">
        <v>10950.566050287829</v>
      </c>
      <c r="CB55" s="561">
        <v>4180631.7330499999</v>
      </c>
      <c r="CC55" s="561">
        <v>4169681.1669997121</v>
      </c>
      <c r="CD55" s="3287">
        <v>0</v>
      </c>
      <c r="CE55" s="5"/>
      <c r="CF55" s="3191"/>
      <c r="CG55" s="511" t="s">
        <v>1684</v>
      </c>
      <c r="CH55" s="511"/>
      <c r="CI55" s="1343"/>
      <c r="CJ55" s="1653">
        <v>300953.42200413835</v>
      </c>
      <c r="CK55" s="1653">
        <v>816189.0315015252</v>
      </c>
      <c r="CL55" s="3191">
        <v>34727.1660096634</v>
      </c>
      <c r="CM55" s="1343">
        <v>0</v>
      </c>
      <c r="CN55" s="1653">
        <v>0</v>
      </c>
      <c r="CO55" s="1653">
        <v>1716219.52122335</v>
      </c>
      <c r="CP55" s="1653">
        <v>1183060.8619854972</v>
      </c>
      <c r="CQ55" s="1653">
        <v>126.80779882924885</v>
      </c>
      <c r="CR55" s="1653">
        <v>118404.35647670842</v>
      </c>
      <c r="CS55" s="1653">
        <v>10950.566050287829</v>
      </c>
      <c r="CT55" s="1243">
        <v>4180631.7330499999</v>
      </c>
      <c r="CU55" s="3287">
        <v>0</v>
      </c>
      <c r="CV55" s="5"/>
      <c r="CW55" s="5"/>
      <c r="CX55" s="3191"/>
      <c r="CY55" s="511" t="s">
        <v>1684</v>
      </c>
      <c r="CZ55" s="511"/>
      <c r="DA55" s="511"/>
      <c r="DB55" s="3191">
        <v>94499.581845837311</v>
      </c>
      <c r="DC55" s="511">
        <v>94499.581845837311</v>
      </c>
      <c r="DD55" s="511">
        <v>94499.581845837311</v>
      </c>
      <c r="DE55" s="3191">
        <v>70351.549574412566</v>
      </c>
      <c r="DF55" s="1343">
        <v>664425.43057877233</v>
      </c>
      <c r="DG55" s="511">
        <v>0</v>
      </c>
      <c r="DH55" s="1343">
        <v>34074.774418249981</v>
      </c>
      <c r="DI55" s="3288">
        <v>0</v>
      </c>
      <c r="DJ55" s="3191">
        <v>11243.056820341952</v>
      </c>
      <c r="DK55" s="511">
        <v>11141.748402936013</v>
      </c>
      <c r="DL55" s="511">
        <v>10328.256931825625</v>
      </c>
      <c r="DM55" s="1343">
        <v>0</v>
      </c>
      <c r="DN55" s="511">
        <v>0</v>
      </c>
      <c r="DO55" s="511">
        <v>0</v>
      </c>
      <c r="DP55" s="511">
        <v>0</v>
      </c>
      <c r="DQ55" s="3191">
        <v>323303.56007546518</v>
      </c>
      <c r="DR55" s="511">
        <v>346349.54408212431</v>
      </c>
      <c r="DS55" s="511">
        <v>325851.91825570707</v>
      </c>
      <c r="DT55" s="511">
        <v>296644.80969203892</v>
      </c>
      <c r="DU55" s="1343">
        <v>324532.50396432611</v>
      </c>
      <c r="DV55" s="511">
        <v>1114445.7771369154</v>
      </c>
      <c r="DW55" s="1653">
        <v>119.45320858312381</v>
      </c>
      <c r="DX55" s="1653">
        <v>111537.14851882173</v>
      </c>
      <c r="DY55" s="1653">
        <v>10315.455851967608</v>
      </c>
      <c r="DZ55" s="561">
        <v>3938163.733049999</v>
      </c>
      <c r="EA55" s="3287">
        <v>0</v>
      </c>
      <c r="EB55" s="284"/>
      <c r="EC55" s="284"/>
      <c r="ED55" s="284"/>
      <c r="EE55" s="284"/>
      <c r="EF55" s="284"/>
      <c r="EG55" s="284"/>
      <c r="EH55" s="284"/>
      <c r="EI55" s="284"/>
      <c r="EJ55" s="284"/>
      <c r="EK55" s="284"/>
      <c r="EL55" s="284"/>
      <c r="EM55" s="284"/>
      <c r="EN55" s="284"/>
      <c r="EO55" s="284"/>
      <c r="EP55" s="284"/>
      <c r="EQ55" s="284"/>
      <c r="ER55" s="284"/>
      <c r="ES55" s="284"/>
      <c r="ET55" s="284"/>
      <c r="EU55" s="284"/>
      <c r="EV55" s="284"/>
      <c r="EW55" s="284"/>
      <c r="EX55" s="284"/>
      <c r="EY55" s="284"/>
      <c r="EZ55" s="284"/>
      <c r="FA55" s="284"/>
      <c r="FB55" s="284"/>
      <c r="FC55" s="284"/>
      <c r="FD55" s="284"/>
      <c r="FE55" s="284"/>
      <c r="FF55" s="284"/>
      <c r="FG55" s="284"/>
      <c r="FH55" s="284"/>
      <c r="FI55" s="284"/>
      <c r="FJ55" s="284"/>
      <c r="FK55" s="284"/>
    </row>
    <row r="56" spans="1:167" ht="15.6" customHeight="1">
      <c r="A56" s="1838" t="s">
        <v>1378</v>
      </c>
      <c r="B56" s="207"/>
      <c r="C56" s="207"/>
      <c r="D56" s="284">
        <v>80</v>
      </c>
      <c r="E56" s="3320"/>
      <c r="F56" s="3333" t="s">
        <v>714</v>
      </c>
      <c r="G56" s="511"/>
      <c r="H56" s="3321"/>
      <c r="I56" s="3191">
        <v>2270221.2618999998</v>
      </c>
      <c r="J56" s="511">
        <v>85000</v>
      </c>
      <c r="K56" s="511">
        <v>0</v>
      </c>
      <c r="L56" s="511">
        <v>0</v>
      </c>
      <c r="M56" s="511">
        <v>329400</v>
      </c>
      <c r="N56" s="1343">
        <v>-124300</v>
      </c>
      <c r="O56" s="1653">
        <v>2560321.2618999998</v>
      </c>
      <c r="P56" s="3266"/>
      <c r="S56" s="1342"/>
      <c r="T56" s="511" t="s">
        <v>714</v>
      </c>
      <c r="U56" s="511"/>
      <c r="V56" s="511"/>
      <c r="W56" s="3218" t="s">
        <v>1210</v>
      </c>
      <c r="X56" s="3323" t="s">
        <v>5415</v>
      </c>
      <c r="Y56" s="3299">
        <v>0</v>
      </c>
      <c r="Z56" s="3299">
        <v>0</v>
      </c>
      <c r="AA56" s="3299">
        <v>0</v>
      </c>
      <c r="AB56" s="3299">
        <v>0</v>
      </c>
      <c r="AC56" s="3299">
        <v>0.50455659909665795</v>
      </c>
      <c r="AD56" s="3299">
        <v>0</v>
      </c>
      <c r="AE56" s="3299">
        <v>2.9351257129419446E-2</v>
      </c>
      <c r="AF56" s="3299">
        <v>0</v>
      </c>
      <c r="AG56" s="3299">
        <v>0</v>
      </c>
      <c r="AH56" s="3299">
        <v>0</v>
      </c>
      <c r="AI56" s="3299">
        <v>0</v>
      </c>
      <c r="AJ56" s="3299">
        <v>0</v>
      </c>
      <c r="AK56" s="3299">
        <v>0</v>
      </c>
      <c r="AL56" s="3299">
        <v>0</v>
      </c>
      <c r="AM56" s="3299">
        <v>0</v>
      </c>
      <c r="AN56" s="3299">
        <v>0</v>
      </c>
      <c r="AO56" s="3299">
        <v>0</v>
      </c>
      <c r="AP56" s="3299">
        <v>0</v>
      </c>
      <c r="AQ56" s="3299">
        <v>0</v>
      </c>
      <c r="AR56" s="3299">
        <v>0</v>
      </c>
      <c r="AS56" s="3299">
        <v>0.4319323624940864</v>
      </c>
      <c r="AT56" s="3299">
        <v>0</v>
      </c>
      <c r="AU56" s="3299">
        <v>3.3909124246896127E-2</v>
      </c>
      <c r="AV56" s="3299">
        <v>2.5065703294017858E-4</v>
      </c>
      <c r="AW56" s="3286">
        <v>1</v>
      </c>
      <c r="AX56" s="3287">
        <v>0</v>
      </c>
      <c r="AY56" s="5"/>
      <c r="AZ56" s="3191"/>
      <c r="BA56" s="511" t="s">
        <v>714</v>
      </c>
      <c r="BB56" s="511"/>
      <c r="BC56" s="511"/>
      <c r="BD56" s="3191">
        <v>0</v>
      </c>
      <c r="BE56" s="511">
        <v>0</v>
      </c>
      <c r="BF56" s="511">
        <v>0</v>
      </c>
      <c r="BG56" s="3191">
        <v>0</v>
      </c>
      <c r="BH56" s="1343">
        <v>1291826.9884991276</v>
      </c>
      <c r="BI56" s="511">
        <v>0</v>
      </c>
      <c r="BJ56" s="1343">
        <v>75148.647691946564</v>
      </c>
      <c r="BK56" s="3288">
        <v>0</v>
      </c>
      <c r="BL56" s="3191">
        <v>0</v>
      </c>
      <c r="BM56" s="511">
        <v>0</v>
      </c>
      <c r="BN56" s="511">
        <v>0</v>
      </c>
      <c r="BO56" s="1343">
        <v>0</v>
      </c>
      <c r="BP56" s="511">
        <v>0</v>
      </c>
      <c r="BQ56" s="511">
        <v>0</v>
      </c>
      <c r="BR56" s="511">
        <v>0</v>
      </c>
      <c r="BS56" s="3191">
        <v>0</v>
      </c>
      <c r="BT56" s="511">
        <v>0</v>
      </c>
      <c r="BU56" s="511">
        <v>0</v>
      </c>
      <c r="BV56" s="511">
        <v>0</v>
      </c>
      <c r="BW56" s="1343">
        <v>0</v>
      </c>
      <c r="BX56" s="511">
        <v>1105885.6113963074</v>
      </c>
      <c r="BY56" s="1653">
        <v>0</v>
      </c>
      <c r="BZ56" s="511">
        <v>86818.251781736966</v>
      </c>
      <c r="CA56" s="1653">
        <v>641.76253088150781</v>
      </c>
      <c r="CB56" s="561">
        <v>2560321.2618999998</v>
      </c>
      <c r="CC56" s="561">
        <v>2559679.4993691184</v>
      </c>
      <c r="CD56" s="3287">
        <v>0</v>
      </c>
      <c r="CE56" s="5"/>
      <c r="CF56" s="3191"/>
      <c r="CG56" s="511" t="s">
        <v>714</v>
      </c>
      <c r="CH56" s="511"/>
      <c r="CI56" s="1343"/>
      <c r="CJ56" s="1653">
        <v>0</v>
      </c>
      <c r="CK56" s="1653">
        <v>1366975.636191074</v>
      </c>
      <c r="CL56" s="3191">
        <v>0</v>
      </c>
      <c r="CM56" s="1343">
        <v>0</v>
      </c>
      <c r="CN56" s="1653">
        <v>0</v>
      </c>
      <c r="CO56" s="1653">
        <v>0</v>
      </c>
      <c r="CP56" s="1653">
        <v>1105885.6113963074</v>
      </c>
      <c r="CQ56" s="1653">
        <v>0</v>
      </c>
      <c r="CR56" s="1653">
        <v>86818.251781736966</v>
      </c>
      <c r="CS56" s="1653">
        <v>641.76253088150781</v>
      </c>
      <c r="CT56" s="1243">
        <v>2560321.2618999998</v>
      </c>
      <c r="CU56" s="3287">
        <v>0</v>
      </c>
      <c r="CV56" s="5"/>
      <c r="CW56" s="5"/>
      <c r="CX56" s="3191"/>
      <c r="CY56" s="511" t="s">
        <v>714</v>
      </c>
      <c r="CZ56" s="511"/>
      <c r="DA56" s="511"/>
      <c r="DB56" s="3191">
        <v>0</v>
      </c>
      <c r="DC56" s="511">
        <v>0</v>
      </c>
      <c r="DD56" s="511">
        <v>0</v>
      </c>
      <c r="DE56" s="3191">
        <v>0</v>
      </c>
      <c r="DF56" s="1343">
        <v>1145455.1191011872</v>
      </c>
      <c r="DG56" s="511">
        <v>0</v>
      </c>
      <c r="DH56" s="1343">
        <v>66633.847998701982</v>
      </c>
      <c r="DI56" s="3288">
        <v>0</v>
      </c>
      <c r="DJ56" s="3191">
        <v>0</v>
      </c>
      <c r="DK56" s="511">
        <v>0</v>
      </c>
      <c r="DL56" s="511">
        <v>0</v>
      </c>
      <c r="DM56" s="1343">
        <v>0</v>
      </c>
      <c r="DN56" s="511">
        <v>0</v>
      </c>
      <c r="DO56" s="511">
        <v>0</v>
      </c>
      <c r="DP56" s="511">
        <v>0</v>
      </c>
      <c r="DQ56" s="3191">
        <v>0</v>
      </c>
      <c r="DR56" s="511">
        <v>0</v>
      </c>
      <c r="DS56" s="511">
        <v>0</v>
      </c>
      <c r="DT56" s="511">
        <v>0</v>
      </c>
      <c r="DU56" s="1343">
        <v>0</v>
      </c>
      <c r="DV56" s="511">
        <v>980582.03303677298</v>
      </c>
      <c r="DW56" s="1653">
        <v>0</v>
      </c>
      <c r="DX56" s="1653">
        <v>76981.21483771241</v>
      </c>
      <c r="DY56" s="1653">
        <v>569.04692562556204</v>
      </c>
      <c r="DZ56" s="561">
        <v>2270221.2619000003</v>
      </c>
      <c r="EA56" s="3287">
        <v>0</v>
      </c>
      <c r="EB56" s="284"/>
      <c r="EC56" s="284"/>
      <c r="ED56" s="284"/>
      <c r="EE56" s="284"/>
      <c r="EF56" s="284"/>
      <c r="EG56" s="284"/>
      <c r="EH56" s="284"/>
      <c r="EI56" s="284"/>
      <c r="EJ56" s="284"/>
      <c r="EK56" s="284"/>
      <c r="EL56" s="284"/>
      <c r="EM56" s="284"/>
      <c r="EN56" s="284"/>
      <c r="EO56" s="284"/>
      <c r="EP56" s="284"/>
      <c r="EQ56" s="284"/>
      <c r="ER56" s="284"/>
      <c r="ES56" s="284"/>
      <c r="ET56" s="284"/>
      <c r="EU56" s="284"/>
      <c r="EV56" s="284"/>
      <c r="EW56" s="284"/>
      <c r="EX56" s="284"/>
      <c r="EY56" s="284"/>
      <c r="EZ56" s="284"/>
      <c r="FA56" s="284"/>
      <c r="FB56" s="284"/>
      <c r="FC56" s="284"/>
      <c r="FD56" s="284"/>
      <c r="FE56" s="284"/>
      <c r="FF56" s="284"/>
      <c r="FG56" s="284"/>
      <c r="FH56" s="284"/>
      <c r="FI56" s="284"/>
      <c r="FJ56" s="284"/>
      <c r="FK56" s="284"/>
    </row>
    <row r="57" spans="1:167" ht="15.6" customHeight="1">
      <c r="A57" s="1838" t="s">
        <v>1378</v>
      </c>
      <c r="B57" s="207"/>
      <c r="C57" s="207"/>
      <c r="D57" s="284">
        <v>88</v>
      </c>
      <c r="E57" s="3320"/>
      <c r="F57" s="3333" t="s">
        <v>716</v>
      </c>
      <c r="G57" s="3334"/>
      <c r="H57" s="3321"/>
      <c r="I57" s="3191">
        <v>612439.63500000001</v>
      </c>
      <c r="J57" s="511">
        <v>300000</v>
      </c>
      <c r="K57" s="511">
        <v>0</v>
      </c>
      <c r="L57" s="511">
        <v>0</v>
      </c>
      <c r="M57" s="511">
        <v>144400</v>
      </c>
      <c r="N57" s="1343">
        <v>-48900</v>
      </c>
      <c r="O57" s="1653">
        <v>1007939.635</v>
      </c>
      <c r="P57" s="3266"/>
      <c r="S57" s="1342"/>
      <c r="T57" s="511" t="s">
        <v>716</v>
      </c>
      <c r="U57" s="511"/>
      <c r="V57" s="511"/>
      <c r="W57" s="3218" t="s">
        <v>1210</v>
      </c>
      <c r="X57" s="515" t="s">
        <v>5416</v>
      </c>
      <c r="Y57" s="3277">
        <v>0</v>
      </c>
      <c r="Z57" s="3278">
        <v>0</v>
      </c>
      <c r="AA57" s="3279">
        <v>0</v>
      </c>
      <c r="AB57" s="3277">
        <v>0</v>
      </c>
      <c r="AC57" s="3280">
        <v>0</v>
      </c>
      <c r="AD57" s="3278">
        <v>0</v>
      </c>
      <c r="AE57" s="3280">
        <v>0</v>
      </c>
      <c r="AF57" s="3280">
        <v>0</v>
      </c>
      <c r="AG57" s="3281">
        <v>0</v>
      </c>
      <c r="AH57" s="3278">
        <v>0</v>
      </c>
      <c r="AI57" s="3278">
        <v>0</v>
      </c>
      <c r="AJ57" s="3279">
        <v>0</v>
      </c>
      <c r="AK57" s="3277">
        <v>0</v>
      </c>
      <c r="AL57" s="3278">
        <v>0</v>
      </c>
      <c r="AM57" s="3280">
        <v>0</v>
      </c>
      <c r="AN57" s="3282">
        <v>0.24223738743269768</v>
      </c>
      <c r="AO57" s="3279">
        <v>0.19224811589336019</v>
      </c>
      <c r="AP57" s="3279">
        <v>0.21304602763210093</v>
      </c>
      <c r="AQ57" s="3279">
        <v>0.14153212288278355</v>
      </c>
      <c r="AR57" s="3279">
        <v>0.21093634615905754</v>
      </c>
      <c r="AS57" s="3283">
        <v>0</v>
      </c>
      <c r="AT57" s="3284">
        <v>0</v>
      </c>
      <c r="AU57" s="3285">
        <v>0</v>
      </c>
      <c r="AV57" s="3285">
        <v>0</v>
      </c>
      <c r="AW57" s="3286">
        <v>0.99999999999999989</v>
      </c>
      <c r="AX57" s="3287">
        <v>0</v>
      </c>
      <c r="AY57" s="5"/>
      <c r="AZ57" s="3191"/>
      <c r="BA57" s="511" t="s">
        <v>716</v>
      </c>
      <c r="BB57" s="3334"/>
      <c r="BC57" s="511"/>
      <c r="BD57" s="3191">
        <v>0</v>
      </c>
      <c r="BE57" s="511">
        <v>0</v>
      </c>
      <c r="BF57" s="511">
        <v>0</v>
      </c>
      <c r="BG57" s="3191">
        <v>0</v>
      </c>
      <c r="BH57" s="1343">
        <v>0</v>
      </c>
      <c r="BI57" s="511">
        <v>0</v>
      </c>
      <c r="BJ57" s="1343">
        <v>0</v>
      </c>
      <c r="BK57" s="3288">
        <v>0</v>
      </c>
      <c r="BL57" s="3191">
        <v>0</v>
      </c>
      <c r="BM57" s="511">
        <v>0</v>
      </c>
      <c r="BN57" s="511">
        <v>0</v>
      </c>
      <c r="BO57" s="1343">
        <v>0</v>
      </c>
      <c r="BP57" s="511">
        <v>0</v>
      </c>
      <c r="BQ57" s="511">
        <v>0</v>
      </c>
      <c r="BR57" s="511">
        <v>0</v>
      </c>
      <c r="BS57" s="3191">
        <v>244160.66387226689</v>
      </c>
      <c r="BT57" s="511">
        <v>193774.49576299117</v>
      </c>
      <c r="BU57" s="511">
        <v>214737.53532969972</v>
      </c>
      <c r="BV57" s="511">
        <v>142655.836279248</v>
      </c>
      <c r="BW57" s="1343">
        <v>212611.10375579412</v>
      </c>
      <c r="BX57" s="511">
        <v>0</v>
      </c>
      <c r="BY57" s="1653">
        <v>0</v>
      </c>
      <c r="BZ57" s="511">
        <v>0</v>
      </c>
      <c r="CA57" s="1653">
        <v>0</v>
      </c>
      <c r="CB57" s="561">
        <v>1007939.6349999999</v>
      </c>
      <c r="CC57" s="561">
        <v>1007939.6349999999</v>
      </c>
      <c r="CD57" s="3287">
        <v>0</v>
      </c>
      <c r="CE57" s="5"/>
      <c r="CF57" s="3191"/>
      <c r="CG57" s="511" t="s">
        <v>716</v>
      </c>
      <c r="CH57" s="3334"/>
      <c r="CI57" s="1343"/>
      <c r="CJ57" s="1653">
        <v>0</v>
      </c>
      <c r="CK57" s="1653">
        <v>0</v>
      </c>
      <c r="CL57" s="3191">
        <v>0</v>
      </c>
      <c r="CM57" s="1343">
        <v>0</v>
      </c>
      <c r="CN57" s="1653">
        <v>0</v>
      </c>
      <c r="CO57" s="1653">
        <v>1007939.6349999999</v>
      </c>
      <c r="CP57" s="1653">
        <v>0</v>
      </c>
      <c r="CQ57" s="1653">
        <v>0</v>
      </c>
      <c r="CR57" s="1653">
        <v>0</v>
      </c>
      <c r="CS57" s="1653">
        <v>0</v>
      </c>
      <c r="CT57" s="1243">
        <v>1007939.6349999999</v>
      </c>
      <c r="CU57" s="3287">
        <v>0</v>
      </c>
      <c r="CV57" s="5"/>
      <c r="CW57" s="5"/>
      <c r="CX57" s="3191"/>
      <c r="CY57" s="511" t="s">
        <v>716</v>
      </c>
      <c r="CZ57" s="3334"/>
      <c r="DA57" s="511"/>
      <c r="DB57" s="3191">
        <v>0</v>
      </c>
      <c r="DC57" s="511">
        <v>0</v>
      </c>
      <c r="DD57" s="511">
        <v>0</v>
      </c>
      <c r="DE57" s="3191">
        <v>0</v>
      </c>
      <c r="DF57" s="1343">
        <v>0</v>
      </c>
      <c r="DG57" s="511">
        <v>0</v>
      </c>
      <c r="DH57" s="1343">
        <v>0</v>
      </c>
      <c r="DI57" s="3288">
        <v>0</v>
      </c>
      <c r="DJ57" s="3191">
        <v>0</v>
      </c>
      <c r="DK57" s="511">
        <v>0</v>
      </c>
      <c r="DL57" s="511">
        <v>0</v>
      </c>
      <c r="DM57" s="1343">
        <v>0</v>
      </c>
      <c r="DN57" s="511">
        <v>0</v>
      </c>
      <c r="DO57" s="511">
        <v>0</v>
      </c>
      <c r="DP57" s="511">
        <v>0</v>
      </c>
      <c r="DQ57" s="3191">
        <v>148355.77714263496</v>
      </c>
      <c r="DR57" s="511">
        <v>117740.36592716721</v>
      </c>
      <c r="DS57" s="511">
        <v>130477.8314012038</v>
      </c>
      <c r="DT57" s="511">
        <v>86679.8816791071</v>
      </c>
      <c r="DU57" s="1343">
        <v>129185.77884988686</v>
      </c>
      <c r="DV57" s="511">
        <v>0</v>
      </c>
      <c r="DW57" s="1653">
        <v>0</v>
      </c>
      <c r="DX57" s="1653">
        <v>0</v>
      </c>
      <c r="DY57" s="1653">
        <v>0</v>
      </c>
      <c r="DZ57" s="561">
        <v>612439.63500000001</v>
      </c>
      <c r="EA57" s="3287">
        <v>0</v>
      </c>
      <c r="EB57" s="284"/>
      <c r="EC57" s="284"/>
      <c r="ED57" s="284"/>
      <c r="EE57" s="284"/>
      <c r="EF57" s="284"/>
      <c r="EG57" s="284"/>
      <c r="EH57" s="284"/>
      <c r="EI57" s="284"/>
      <c r="EJ57" s="284"/>
      <c r="EK57" s="284"/>
      <c r="EL57" s="284"/>
      <c r="EM57" s="284"/>
      <c r="EN57" s="284"/>
      <c r="EO57" s="284"/>
      <c r="EP57" s="284"/>
      <c r="EQ57" s="284"/>
      <c r="ER57" s="284"/>
      <c r="ES57" s="284"/>
      <c r="ET57" s="284"/>
      <c r="EU57" s="284"/>
      <c r="EV57" s="284"/>
      <c r="EW57" s="284"/>
      <c r="EX57" s="284"/>
      <c r="EY57" s="284"/>
      <c r="EZ57" s="284"/>
      <c r="FA57" s="284"/>
      <c r="FB57" s="284"/>
      <c r="FC57" s="284"/>
      <c r="FD57" s="284"/>
      <c r="FE57" s="284"/>
      <c r="FF57" s="284"/>
      <c r="FG57" s="284"/>
      <c r="FH57" s="284"/>
      <c r="FI57" s="284"/>
      <c r="FJ57" s="284"/>
      <c r="FK57" s="284"/>
    </row>
    <row r="58" spans="1:167" ht="15.6" customHeight="1">
      <c r="A58" s="1838" t="s">
        <v>5410</v>
      </c>
      <c r="B58" s="207"/>
      <c r="C58" s="207"/>
      <c r="E58" s="3335"/>
      <c r="F58" s="3333"/>
      <c r="G58" s="3334"/>
      <c r="H58" s="3321"/>
      <c r="I58" s="3191"/>
      <c r="J58" s="511"/>
      <c r="K58" s="511"/>
      <c r="L58" s="511"/>
      <c r="M58" s="511"/>
      <c r="N58" s="1343"/>
      <c r="O58" s="1653"/>
      <c r="P58" s="3266"/>
      <c r="S58" s="1342"/>
      <c r="T58" s="511">
        <v>0</v>
      </c>
      <c r="U58" s="511"/>
      <c r="V58" s="511"/>
      <c r="W58" s="3336"/>
      <c r="X58" s="515"/>
      <c r="Y58" s="3302"/>
      <c r="Z58" s="3303"/>
      <c r="AA58" s="3304"/>
      <c r="AB58" s="3302"/>
      <c r="AC58" s="3305"/>
      <c r="AD58" s="3303"/>
      <c r="AE58" s="3305"/>
      <c r="AF58" s="3305"/>
      <c r="AG58" s="3306"/>
      <c r="AH58" s="3303"/>
      <c r="AI58" s="3303"/>
      <c r="AJ58" s="3304"/>
      <c r="AK58" s="3302"/>
      <c r="AL58" s="3303"/>
      <c r="AM58" s="3305"/>
      <c r="AN58" s="3307"/>
      <c r="AO58" s="3304"/>
      <c r="AP58" s="3304"/>
      <c r="AQ58" s="3304"/>
      <c r="AR58" s="3304"/>
      <c r="AS58" s="3308"/>
      <c r="AT58" s="3309"/>
      <c r="AU58" s="3310"/>
      <c r="AV58" s="3310"/>
      <c r="AW58" s="3286">
        <v>0</v>
      </c>
      <c r="AX58" s="3287">
        <v>0</v>
      </c>
      <c r="AY58" s="5"/>
      <c r="AZ58" s="3191"/>
      <c r="BA58" s="511">
        <v>0</v>
      </c>
      <c r="BB58" s="3334"/>
      <c r="BC58" s="511"/>
      <c r="BD58" s="3191">
        <v>0</v>
      </c>
      <c r="BE58" s="511">
        <v>0</v>
      </c>
      <c r="BF58" s="511">
        <v>0</v>
      </c>
      <c r="BG58" s="3191">
        <v>0</v>
      </c>
      <c r="BH58" s="1343">
        <v>0</v>
      </c>
      <c r="BI58" s="511">
        <v>0</v>
      </c>
      <c r="BJ58" s="1343">
        <v>0</v>
      </c>
      <c r="BK58" s="3288">
        <v>0</v>
      </c>
      <c r="BL58" s="3191">
        <v>0</v>
      </c>
      <c r="BM58" s="511">
        <v>0</v>
      </c>
      <c r="BN58" s="511">
        <v>0</v>
      </c>
      <c r="BO58" s="1343">
        <v>0</v>
      </c>
      <c r="BP58" s="511">
        <v>0</v>
      </c>
      <c r="BQ58" s="511">
        <v>0</v>
      </c>
      <c r="BR58" s="511">
        <v>0</v>
      </c>
      <c r="BS58" s="3191">
        <v>0</v>
      </c>
      <c r="BT58" s="511">
        <v>0</v>
      </c>
      <c r="BU58" s="511">
        <v>0</v>
      </c>
      <c r="BV58" s="511">
        <v>0</v>
      </c>
      <c r="BW58" s="1343">
        <v>0</v>
      </c>
      <c r="BX58" s="511">
        <v>0</v>
      </c>
      <c r="BY58" s="1653">
        <v>0</v>
      </c>
      <c r="BZ58" s="511">
        <v>0</v>
      </c>
      <c r="CA58" s="1653">
        <v>0</v>
      </c>
      <c r="CB58" s="561">
        <v>0</v>
      </c>
      <c r="CC58" s="561">
        <v>0</v>
      </c>
      <c r="CD58" s="3287">
        <v>0</v>
      </c>
      <c r="CE58" s="5"/>
      <c r="CF58" s="3191"/>
      <c r="CG58" s="511">
        <v>0</v>
      </c>
      <c r="CH58" s="3334"/>
      <c r="CI58" s="1343"/>
      <c r="CJ58" s="1653">
        <v>0</v>
      </c>
      <c r="CK58" s="1653">
        <v>0</v>
      </c>
      <c r="CL58" s="3191">
        <v>0</v>
      </c>
      <c r="CM58" s="1343">
        <v>0</v>
      </c>
      <c r="CN58" s="1653">
        <v>0</v>
      </c>
      <c r="CO58" s="1653">
        <v>0</v>
      </c>
      <c r="CP58" s="1653">
        <v>0</v>
      </c>
      <c r="CQ58" s="1653">
        <v>0</v>
      </c>
      <c r="CR58" s="1653">
        <v>0</v>
      </c>
      <c r="CS58" s="1653">
        <v>0</v>
      </c>
      <c r="CT58" s="1243">
        <v>0</v>
      </c>
      <c r="CU58" s="3287">
        <v>0</v>
      </c>
      <c r="CV58" s="5"/>
      <c r="CW58" s="5"/>
      <c r="CX58" s="3191"/>
      <c r="CY58" s="511">
        <v>0</v>
      </c>
      <c r="CZ58" s="3334"/>
      <c r="DA58" s="511"/>
      <c r="DB58" s="3191">
        <v>0</v>
      </c>
      <c r="DC58" s="511">
        <v>0</v>
      </c>
      <c r="DD58" s="511">
        <v>0</v>
      </c>
      <c r="DE58" s="3191">
        <v>0</v>
      </c>
      <c r="DF58" s="1343">
        <v>0</v>
      </c>
      <c r="DG58" s="511">
        <v>0</v>
      </c>
      <c r="DH58" s="1343">
        <v>0</v>
      </c>
      <c r="DI58" s="3288">
        <v>0</v>
      </c>
      <c r="DJ58" s="3191">
        <v>0</v>
      </c>
      <c r="DK58" s="511">
        <v>0</v>
      </c>
      <c r="DL58" s="511">
        <v>0</v>
      </c>
      <c r="DM58" s="1343">
        <v>0</v>
      </c>
      <c r="DN58" s="511">
        <v>0</v>
      </c>
      <c r="DO58" s="511">
        <v>0</v>
      </c>
      <c r="DP58" s="511">
        <v>0</v>
      </c>
      <c r="DQ58" s="3191">
        <v>0</v>
      </c>
      <c r="DR58" s="511">
        <v>0</v>
      </c>
      <c r="DS58" s="511">
        <v>0</v>
      </c>
      <c r="DT58" s="511">
        <v>0</v>
      </c>
      <c r="DU58" s="1343">
        <v>0</v>
      </c>
      <c r="DV58" s="511">
        <v>0</v>
      </c>
      <c r="DW58" s="1653">
        <v>0</v>
      </c>
      <c r="DX58" s="1653">
        <v>0</v>
      </c>
      <c r="DY58" s="1653">
        <v>0</v>
      </c>
      <c r="DZ58" s="561">
        <v>0</v>
      </c>
      <c r="EA58" s="3287">
        <v>0</v>
      </c>
      <c r="EB58" s="284"/>
      <c r="EC58" s="284"/>
      <c r="ED58" s="284"/>
      <c r="EE58" s="284"/>
      <c r="EF58" s="284"/>
      <c r="EG58" s="284"/>
      <c r="EH58" s="284"/>
      <c r="EI58" s="284"/>
      <c r="EJ58" s="284"/>
      <c r="EK58" s="284"/>
      <c r="EL58" s="284"/>
      <c r="EM58" s="284"/>
      <c r="EN58" s="284"/>
      <c r="EO58" s="284"/>
      <c r="EP58" s="284"/>
      <c r="EQ58" s="284"/>
      <c r="ER58" s="284"/>
      <c r="ES58" s="284"/>
      <c r="ET58" s="284"/>
      <c r="EU58" s="284"/>
      <c r="EV58" s="284"/>
      <c r="EW58" s="284"/>
      <c r="EX58" s="284"/>
      <c r="EY58" s="284"/>
      <c r="EZ58" s="284"/>
      <c r="FA58" s="284"/>
      <c r="FB58" s="284"/>
      <c r="FC58" s="284"/>
      <c r="FD58" s="284"/>
      <c r="FE58" s="284"/>
      <c r="FF58" s="284"/>
      <c r="FG58" s="284"/>
      <c r="FH58" s="284"/>
      <c r="FI58" s="284"/>
      <c r="FJ58" s="284"/>
      <c r="FK58" s="284"/>
    </row>
    <row r="59" spans="1:167" ht="15.6" customHeight="1">
      <c r="A59" s="1838" t="s">
        <v>1378</v>
      </c>
      <c r="B59" s="207"/>
      <c r="C59" s="207"/>
      <c r="D59" s="284">
        <v>96</v>
      </c>
      <c r="E59" s="3337"/>
      <c r="F59" s="3333" t="s">
        <v>720</v>
      </c>
      <c r="G59" s="3338"/>
      <c r="H59" s="3321"/>
      <c r="I59" s="3191">
        <v>1546183.74640077</v>
      </c>
      <c r="J59" s="511">
        <v>255000</v>
      </c>
      <c r="K59" s="511">
        <v>15000</v>
      </c>
      <c r="L59" s="511">
        <v>0</v>
      </c>
      <c r="M59" s="511">
        <v>104100</v>
      </c>
      <c r="N59" s="1343">
        <v>-88900</v>
      </c>
      <c r="O59" s="1653">
        <v>1831383.74640077</v>
      </c>
      <c r="P59" s="3266"/>
      <c r="S59" s="1342"/>
      <c r="T59" s="511" t="s">
        <v>720</v>
      </c>
      <c r="U59" s="511"/>
      <c r="V59" s="511"/>
      <c r="W59" s="3218" t="s">
        <v>1210</v>
      </c>
      <c r="X59" s="3323" t="s">
        <v>5414</v>
      </c>
      <c r="Y59" s="3327">
        <v>2.3995848890886507E-2</v>
      </c>
      <c r="Z59" s="3327">
        <v>2.3995848890886507E-2</v>
      </c>
      <c r="AA59" s="3327">
        <v>2.3995848890886507E-2</v>
      </c>
      <c r="AB59" s="3327">
        <v>1.7864048918028914E-2</v>
      </c>
      <c r="AC59" s="3327">
        <v>0.16871452677367302</v>
      </c>
      <c r="AD59" s="3327">
        <v>0</v>
      </c>
      <c r="AE59" s="3327">
        <v>8.6524524443426336E-3</v>
      </c>
      <c r="AF59" s="3327">
        <v>0</v>
      </c>
      <c r="AG59" s="3327">
        <v>2.8548982679383198E-3</v>
      </c>
      <c r="AH59" s="3327">
        <v>2.8291734824105533E-3</v>
      </c>
      <c r="AI59" s="3327">
        <v>2.6226072941428142E-3</v>
      </c>
      <c r="AJ59" s="3327">
        <v>0</v>
      </c>
      <c r="AK59" s="3327">
        <v>0</v>
      </c>
      <c r="AL59" s="3327">
        <v>0</v>
      </c>
      <c r="AM59" s="3327">
        <v>0</v>
      </c>
      <c r="AN59" s="3327">
        <v>8.2095002135697245E-2</v>
      </c>
      <c r="AO59" s="3327">
        <v>8.7946964006467565E-2</v>
      </c>
      <c r="AP59" s="3327">
        <v>8.2742095134613336E-2</v>
      </c>
      <c r="AQ59" s="3327">
        <v>7.53256669352078E-2</v>
      </c>
      <c r="AR59" s="3327">
        <v>8.2407062266297543E-2</v>
      </c>
      <c r="AS59" s="3327">
        <v>0.28298614600104693</v>
      </c>
      <c r="AT59" s="3327">
        <v>3.0332209801396596E-5</v>
      </c>
      <c r="AU59" s="3327">
        <v>2.8322120683499177E-2</v>
      </c>
      <c r="AV59" s="3327">
        <v>2.619356774173168E-3</v>
      </c>
      <c r="AW59" s="3286">
        <v>1.0000000000000002</v>
      </c>
      <c r="AX59" s="3287">
        <v>0</v>
      </c>
      <c r="AY59" s="5"/>
      <c r="AZ59" s="3191"/>
      <c r="BA59" s="511" t="s">
        <v>720</v>
      </c>
      <c r="BB59" s="3334"/>
      <c r="BC59" s="511"/>
      <c r="BD59" s="3191">
        <v>43945.607639858492</v>
      </c>
      <c r="BE59" s="511">
        <v>43945.607639858492</v>
      </c>
      <c r="BF59" s="511">
        <v>43945.607639858492</v>
      </c>
      <c r="BG59" s="3191">
        <v>32715.928833386413</v>
      </c>
      <c r="BH59" s="1343">
        <v>308981.04211500229</v>
      </c>
      <c r="BI59" s="511">
        <v>0</v>
      </c>
      <c r="BJ59" s="1343">
        <v>15845.960773074712</v>
      </c>
      <c r="BK59" s="3288">
        <v>0</v>
      </c>
      <c r="BL59" s="3191">
        <v>5228.4142855299497</v>
      </c>
      <c r="BM59" s="511">
        <v>5181.302331434752</v>
      </c>
      <c r="BN59" s="511">
        <v>4803.0003716852534</v>
      </c>
      <c r="BO59" s="1343">
        <v>0</v>
      </c>
      <c r="BP59" s="511">
        <v>0</v>
      </c>
      <c r="BQ59" s="511">
        <v>0</v>
      </c>
      <c r="BR59" s="511">
        <v>0</v>
      </c>
      <c r="BS59" s="3191">
        <v>150347.45257205243</v>
      </c>
      <c r="BT59" s="511">
        <v>161064.64042673825</v>
      </c>
      <c r="BU59" s="511">
        <v>151532.52817267709</v>
      </c>
      <c r="BV59" s="511">
        <v>137950.20211193745</v>
      </c>
      <c r="BW59" s="1343">
        <v>150918.95442313352</v>
      </c>
      <c r="BX59" s="511">
        <v>518256.22824291262</v>
      </c>
      <c r="BY59" s="1653">
        <v>55.549916022695854</v>
      </c>
      <c r="BZ59" s="511">
        <v>51868.671483361461</v>
      </c>
      <c r="CA59" s="1653">
        <v>4797.0474222454923</v>
      </c>
      <c r="CB59" s="561">
        <v>1831383.7464007696</v>
      </c>
      <c r="CC59" s="561">
        <v>1826586.6989785242</v>
      </c>
      <c r="CD59" s="3287">
        <v>0</v>
      </c>
      <c r="CE59" s="5"/>
      <c r="CF59" s="3191"/>
      <c r="CG59" s="511" t="s">
        <v>720</v>
      </c>
      <c r="CH59" s="3334"/>
      <c r="CI59" s="1343"/>
      <c r="CJ59" s="1653">
        <v>131836.82291957547</v>
      </c>
      <c r="CK59" s="1653">
        <v>357542.93172146339</v>
      </c>
      <c r="CL59" s="3191">
        <v>15212.716988649956</v>
      </c>
      <c r="CM59" s="1343">
        <v>0</v>
      </c>
      <c r="CN59" s="1653">
        <v>0</v>
      </c>
      <c r="CO59" s="1653">
        <v>751813.77770653879</v>
      </c>
      <c r="CP59" s="1653">
        <v>518256.22824291262</v>
      </c>
      <c r="CQ59" s="1653">
        <v>55.549916022695854</v>
      </c>
      <c r="CR59" s="1653">
        <v>51868.671483361461</v>
      </c>
      <c r="CS59" s="1653">
        <v>4797.0474222454923</v>
      </c>
      <c r="CT59" s="1243">
        <v>1831383.7464007696</v>
      </c>
      <c r="CU59" s="3287">
        <v>0</v>
      </c>
      <c r="CV59" s="5"/>
      <c r="CW59" s="5"/>
      <c r="CX59" s="3191"/>
      <c r="CY59" s="511" t="s">
        <v>720</v>
      </c>
      <c r="CZ59" s="3334"/>
      <c r="DA59" s="511"/>
      <c r="DB59" s="3191">
        <v>37101.991536177658</v>
      </c>
      <c r="DC59" s="511">
        <v>37101.991536177658</v>
      </c>
      <c r="DD59" s="511">
        <v>37101.991536177658</v>
      </c>
      <c r="DE59" s="3191">
        <v>27621.102081964567</v>
      </c>
      <c r="DF59" s="1343">
        <v>260863.65907915076</v>
      </c>
      <c r="DG59" s="511">
        <v>0</v>
      </c>
      <c r="DH59" s="1343">
        <v>13378.281335948193</v>
      </c>
      <c r="DI59" s="3288">
        <v>0</v>
      </c>
      <c r="DJ59" s="3191">
        <v>4414.1972995139404</v>
      </c>
      <c r="DK59" s="511">
        <v>4374.4220542512621</v>
      </c>
      <c r="DL59" s="511">
        <v>4055.0327713957226</v>
      </c>
      <c r="DM59" s="1343">
        <v>0</v>
      </c>
      <c r="DN59" s="511">
        <v>0</v>
      </c>
      <c r="DO59" s="511">
        <v>0</v>
      </c>
      <c r="DP59" s="511">
        <v>0</v>
      </c>
      <c r="DQ59" s="3191">
        <v>126933.95796295158</v>
      </c>
      <c r="DR59" s="511">
        <v>135982.16629209369</v>
      </c>
      <c r="DS59" s="511">
        <v>127934.48264028538</v>
      </c>
      <c r="DT59" s="511">
        <v>116467.32190201621</v>
      </c>
      <c r="DU59" s="1343">
        <v>127416.46026478546</v>
      </c>
      <c r="DV59" s="511">
        <v>437548.57940341404</v>
      </c>
      <c r="DW59" s="1653">
        <v>46.899169787337549</v>
      </c>
      <c r="DX59" s="1653">
        <v>43791.202664427496</v>
      </c>
      <c r="DY59" s="1653">
        <v>4050.0068702513049</v>
      </c>
      <c r="DZ59" s="561">
        <v>1546183.74640077</v>
      </c>
      <c r="EA59" s="3287">
        <v>0</v>
      </c>
      <c r="EB59" s="284"/>
      <c r="EC59" s="284"/>
      <c r="ED59" s="284"/>
      <c r="EE59" s="284"/>
      <c r="EF59" s="284"/>
      <c r="EG59" s="284"/>
      <c r="EH59" s="284"/>
      <c r="EI59" s="284"/>
      <c r="EJ59" s="284"/>
      <c r="EK59" s="284"/>
      <c r="EL59" s="284"/>
      <c r="EM59" s="284"/>
      <c r="EN59" s="284"/>
      <c r="EO59" s="284"/>
      <c r="EP59" s="284"/>
      <c r="EQ59" s="284"/>
      <c r="ER59" s="284"/>
      <c r="ES59" s="284"/>
      <c r="ET59" s="284"/>
      <c r="EU59" s="284"/>
      <c r="EV59" s="284"/>
      <c r="EW59" s="284"/>
      <c r="EX59" s="284"/>
      <c r="EY59" s="284"/>
      <c r="EZ59" s="284"/>
      <c r="FA59" s="284"/>
      <c r="FB59" s="284"/>
      <c r="FC59" s="284"/>
      <c r="FD59" s="284"/>
      <c r="FE59" s="284"/>
      <c r="FF59" s="284"/>
      <c r="FG59" s="284"/>
      <c r="FH59" s="284"/>
      <c r="FI59" s="284"/>
      <c r="FJ59" s="284"/>
      <c r="FK59" s="284"/>
    </row>
    <row r="60" spans="1:167" ht="15.6" customHeight="1">
      <c r="A60" s="1838" t="s">
        <v>5410</v>
      </c>
      <c r="B60" s="207"/>
      <c r="C60" s="207"/>
      <c r="E60" s="3339"/>
      <c r="F60" s="3340"/>
      <c r="G60" s="3005"/>
      <c r="H60" s="3341"/>
      <c r="I60" s="3191"/>
      <c r="J60" s="511"/>
      <c r="K60" s="511"/>
      <c r="L60" s="511"/>
      <c r="M60" s="511"/>
      <c r="N60" s="1343"/>
      <c r="O60" s="1653"/>
      <c r="P60" s="3266"/>
      <c r="S60" s="1342"/>
      <c r="T60" s="511">
        <v>0</v>
      </c>
      <c r="U60" s="511"/>
      <c r="V60" s="511"/>
      <c r="W60" s="3218"/>
      <c r="X60" s="515"/>
      <c r="Y60" s="3302"/>
      <c r="Z60" s="3303"/>
      <c r="AA60" s="3304"/>
      <c r="AB60" s="3302"/>
      <c r="AC60" s="3305"/>
      <c r="AD60" s="3303"/>
      <c r="AE60" s="3305"/>
      <c r="AF60" s="3305"/>
      <c r="AG60" s="3306"/>
      <c r="AH60" s="3303"/>
      <c r="AI60" s="3303"/>
      <c r="AJ60" s="3304"/>
      <c r="AK60" s="3302"/>
      <c r="AL60" s="3303"/>
      <c r="AM60" s="3305"/>
      <c r="AN60" s="3307"/>
      <c r="AO60" s="3304"/>
      <c r="AP60" s="3304"/>
      <c r="AQ60" s="3304"/>
      <c r="AR60" s="3304"/>
      <c r="AS60" s="3308"/>
      <c r="AT60" s="3309"/>
      <c r="AU60" s="3310"/>
      <c r="AV60" s="3310"/>
      <c r="AW60" s="3286">
        <v>0</v>
      </c>
      <c r="AX60" s="3287">
        <v>0</v>
      </c>
      <c r="AY60" s="5"/>
      <c r="AZ60" s="3191"/>
      <c r="BA60" s="511">
        <v>0</v>
      </c>
      <c r="BB60" s="3334"/>
      <c r="BC60" s="511"/>
      <c r="BD60" s="3191">
        <v>0</v>
      </c>
      <c r="BE60" s="511">
        <v>0</v>
      </c>
      <c r="BF60" s="511">
        <v>0</v>
      </c>
      <c r="BG60" s="3191">
        <v>0</v>
      </c>
      <c r="BH60" s="1343">
        <v>0</v>
      </c>
      <c r="BI60" s="511">
        <v>0</v>
      </c>
      <c r="BJ60" s="1343">
        <v>0</v>
      </c>
      <c r="BK60" s="3288">
        <v>0</v>
      </c>
      <c r="BL60" s="3191">
        <v>0</v>
      </c>
      <c r="BM60" s="511">
        <v>0</v>
      </c>
      <c r="BN60" s="511">
        <v>0</v>
      </c>
      <c r="BO60" s="1343">
        <v>0</v>
      </c>
      <c r="BP60" s="511">
        <v>0</v>
      </c>
      <c r="BQ60" s="511">
        <v>0</v>
      </c>
      <c r="BR60" s="511">
        <v>0</v>
      </c>
      <c r="BS60" s="3191">
        <v>0</v>
      </c>
      <c r="BT60" s="511">
        <v>0</v>
      </c>
      <c r="BU60" s="511">
        <v>0</v>
      </c>
      <c r="BV60" s="511">
        <v>0</v>
      </c>
      <c r="BW60" s="1343">
        <v>0</v>
      </c>
      <c r="BX60" s="511">
        <v>0</v>
      </c>
      <c r="BY60" s="1653">
        <v>0</v>
      </c>
      <c r="BZ60" s="511">
        <v>0</v>
      </c>
      <c r="CA60" s="1653">
        <v>0</v>
      </c>
      <c r="CB60" s="561">
        <v>0</v>
      </c>
      <c r="CC60" s="561">
        <v>0</v>
      </c>
      <c r="CD60" s="3287">
        <v>0</v>
      </c>
      <c r="CE60" s="5"/>
      <c r="CF60" s="3191"/>
      <c r="CG60" s="511">
        <v>0</v>
      </c>
      <c r="CH60" s="3334"/>
      <c r="CI60" s="1343"/>
      <c r="CJ60" s="1653">
        <v>0</v>
      </c>
      <c r="CK60" s="1653">
        <v>0</v>
      </c>
      <c r="CL60" s="3191">
        <v>0</v>
      </c>
      <c r="CM60" s="1343">
        <v>0</v>
      </c>
      <c r="CN60" s="1653">
        <v>0</v>
      </c>
      <c r="CO60" s="1653">
        <v>0</v>
      </c>
      <c r="CP60" s="1653">
        <v>0</v>
      </c>
      <c r="CQ60" s="1653">
        <v>0</v>
      </c>
      <c r="CR60" s="1653">
        <v>0</v>
      </c>
      <c r="CS60" s="1653">
        <v>0</v>
      </c>
      <c r="CT60" s="1243">
        <v>0</v>
      </c>
      <c r="CU60" s="3287">
        <v>0</v>
      </c>
      <c r="CV60" s="5"/>
      <c r="CW60" s="5"/>
      <c r="CX60" s="3191"/>
      <c r="CY60" s="511">
        <v>0</v>
      </c>
      <c r="CZ60" s="3334"/>
      <c r="DA60" s="511"/>
      <c r="DB60" s="3191">
        <v>0</v>
      </c>
      <c r="DC60" s="511">
        <v>0</v>
      </c>
      <c r="DD60" s="511">
        <v>0</v>
      </c>
      <c r="DE60" s="3191">
        <v>0</v>
      </c>
      <c r="DF60" s="1343">
        <v>0</v>
      </c>
      <c r="DG60" s="511">
        <v>0</v>
      </c>
      <c r="DH60" s="1343">
        <v>0</v>
      </c>
      <c r="DI60" s="3288">
        <v>0</v>
      </c>
      <c r="DJ60" s="3191">
        <v>0</v>
      </c>
      <c r="DK60" s="511">
        <v>0</v>
      </c>
      <c r="DL60" s="511">
        <v>0</v>
      </c>
      <c r="DM60" s="1343">
        <v>0</v>
      </c>
      <c r="DN60" s="511">
        <v>0</v>
      </c>
      <c r="DO60" s="511">
        <v>0</v>
      </c>
      <c r="DP60" s="511">
        <v>0</v>
      </c>
      <c r="DQ60" s="3191">
        <v>0</v>
      </c>
      <c r="DR60" s="511">
        <v>0</v>
      </c>
      <c r="DS60" s="511">
        <v>0</v>
      </c>
      <c r="DT60" s="511">
        <v>0</v>
      </c>
      <c r="DU60" s="1343">
        <v>0</v>
      </c>
      <c r="DV60" s="511">
        <v>0</v>
      </c>
      <c r="DW60" s="1653">
        <v>0</v>
      </c>
      <c r="DX60" s="1653">
        <v>0</v>
      </c>
      <c r="DY60" s="1653">
        <v>0</v>
      </c>
      <c r="DZ60" s="561">
        <v>0</v>
      </c>
      <c r="EA60" s="3287">
        <v>0</v>
      </c>
      <c r="EB60" s="284"/>
      <c r="EC60" s="284"/>
      <c r="ED60" s="284"/>
      <c r="EE60" s="284"/>
      <c r="EF60" s="284"/>
      <c r="EG60" s="284"/>
      <c r="EH60" s="284"/>
      <c r="EI60" s="284"/>
      <c r="EJ60" s="284"/>
      <c r="EK60" s="284"/>
      <c r="EL60" s="284"/>
      <c r="EM60" s="284"/>
      <c r="EN60" s="284"/>
      <c r="EO60" s="284"/>
      <c r="EP60" s="284"/>
      <c r="EQ60" s="284"/>
      <c r="ER60" s="284"/>
      <c r="ES60" s="284"/>
      <c r="ET60" s="284"/>
      <c r="EU60" s="284"/>
      <c r="EV60" s="284"/>
      <c r="EW60" s="284"/>
      <c r="EX60" s="284"/>
      <c r="EY60" s="284"/>
      <c r="EZ60" s="284"/>
      <c r="FA60" s="284"/>
      <c r="FB60" s="284"/>
      <c r="FC60" s="284"/>
      <c r="FD60" s="284"/>
      <c r="FE60" s="284"/>
      <c r="FF60" s="284"/>
      <c r="FG60" s="284"/>
      <c r="FH60" s="284"/>
      <c r="FI60" s="284"/>
      <c r="FJ60" s="284"/>
      <c r="FK60" s="284"/>
    </row>
    <row r="61" spans="1:167" ht="15.6" customHeight="1">
      <c r="A61" s="1838" t="s">
        <v>5410</v>
      </c>
      <c r="B61" s="207"/>
      <c r="C61" s="207"/>
      <c r="E61" s="3335"/>
      <c r="F61" s="3333"/>
      <c r="G61" s="3338"/>
      <c r="H61" s="3321"/>
      <c r="I61" s="3191"/>
      <c r="J61" s="511"/>
      <c r="K61" s="511"/>
      <c r="L61" s="511"/>
      <c r="M61" s="511"/>
      <c r="N61" s="1343"/>
      <c r="O61" s="1653"/>
      <c r="P61" s="3266"/>
      <c r="S61" s="1342"/>
      <c r="T61" s="511">
        <v>0</v>
      </c>
      <c r="U61" s="511"/>
      <c r="V61" s="511"/>
      <c r="W61" s="3218"/>
      <c r="X61" s="515"/>
      <c r="Y61" s="3342"/>
      <c r="Z61" s="3343"/>
      <c r="AA61" s="3343"/>
      <c r="AB61" s="3342"/>
      <c r="AC61" s="3035"/>
      <c r="AD61" s="3343"/>
      <c r="AE61" s="3035"/>
      <c r="AF61" s="3035"/>
      <c r="AG61" s="3343"/>
      <c r="AH61" s="3343"/>
      <c r="AI61" s="3343"/>
      <c r="AJ61" s="3343"/>
      <c r="AK61" s="3342"/>
      <c r="AL61" s="3343"/>
      <c r="AM61" s="3035"/>
      <c r="AN61" s="3343"/>
      <c r="AO61" s="3343"/>
      <c r="AP61" s="3343"/>
      <c r="AQ61" s="3343"/>
      <c r="AR61" s="3343"/>
      <c r="AS61" s="3342"/>
      <c r="AT61" s="3003"/>
      <c r="AU61" s="3035"/>
      <c r="AV61" s="3035"/>
      <c r="AW61" s="3286">
        <v>0</v>
      </c>
      <c r="AX61" s="3287">
        <v>0</v>
      </c>
      <c r="AY61" s="5"/>
      <c r="AZ61" s="3191"/>
      <c r="BA61" s="511">
        <v>0</v>
      </c>
      <c r="BB61" s="511"/>
      <c r="BC61" s="511"/>
      <c r="BD61" s="3191">
        <v>0</v>
      </c>
      <c r="BE61" s="511">
        <v>0</v>
      </c>
      <c r="BF61" s="511">
        <v>0</v>
      </c>
      <c r="BG61" s="3191">
        <v>0</v>
      </c>
      <c r="BH61" s="1343">
        <v>0</v>
      </c>
      <c r="BI61" s="511">
        <v>0</v>
      </c>
      <c r="BJ61" s="1343">
        <v>0</v>
      </c>
      <c r="BK61" s="3288">
        <v>0</v>
      </c>
      <c r="BL61" s="3191">
        <v>0</v>
      </c>
      <c r="BM61" s="511">
        <v>0</v>
      </c>
      <c r="BN61" s="511">
        <v>0</v>
      </c>
      <c r="BO61" s="1343">
        <v>0</v>
      </c>
      <c r="BP61" s="511">
        <v>0</v>
      </c>
      <c r="BQ61" s="511">
        <v>0</v>
      </c>
      <c r="BR61" s="511">
        <v>0</v>
      </c>
      <c r="BS61" s="3191">
        <v>0</v>
      </c>
      <c r="BT61" s="511">
        <v>0</v>
      </c>
      <c r="BU61" s="511">
        <v>0</v>
      </c>
      <c r="BV61" s="511">
        <v>0</v>
      </c>
      <c r="BW61" s="1343">
        <v>0</v>
      </c>
      <c r="BX61" s="511">
        <v>0</v>
      </c>
      <c r="BY61" s="1653">
        <v>0</v>
      </c>
      <c r="BZ61" s="511">
        <v>0</v>
      </c>
      <c r="CA61" s="1653">
        <v>0</v>
      </c>
      <c r="CB61" s="561">
        <v>0</v>
      </c>
      <c r="CC61" s="561">
        <v>0</v>
      </c>
      <c r="CD61" s="3287">
        <v>0</v>
      </c>
      <c r="CE61" s="5"/>
      <c r="CF61" s="3191"/>
      <c r="CG61" s="511">
        <v>0</v>
      </c>
      <c r="CH61" s="511"/>
      <c r="CI61" s="1343"/>
      <c r="CJ61" s="1653">
        <v>0</v>
      </c>
      <c r="CK61" s="1653">
        <v>0</v>
      </c>
      <c r="CL61" s="3191">
        <v>0</v>
      </c>
      <c r="CM61" s="1343">
        <v>0</v>
      </c>
      <c r="CN61" s="1653">
        <v>0</v>
      </c>
      <c r="CO61" s="1653">
        <v>0</v>
      </c>
      <c r="CP61" s="1653">
        <v>0</v>
      </c>
      <c r="CQ61" s="1653">
        <v>0</v>
      </c>
      <c r="CR61" s="1653">
        <v>0</v>
      </c>
      <c r="CS61" s="1653">
        <v>0</v>
      </c>
      <c r="CT61" s="1243">
        <v>0</v>
      </c>
      <c r="CU61" s="3287">
        <v>0</v>
      </c>
      <c r="CV61" s="5"/>
      <c r="CW61" s="5"/>
      <c r="CX61" s="3191"/>
      <c r="CY61" s="511">
        <v>0</v>
      </c>
      <c r="CZ61" s="511"/>
      <c r="DA61" s="511"/>
      <c r="DB61" s="3191">
        <v>0</v>
      </c>
      <c r="DC61" s="511">
        <v>0</v>
      </c>
      <c r="DD61" s="511">
        <v>0</v>
      </c>
      <c r="DE61" s="3191">
        <v>0</v>
      </c>
      <c r="DF61" s="1343">
        <v>0</v>
      </c>
      <c r="DG61" s="511">
        <v>0</v>
      </c>
      <c r="DH61" s="1343">
        <v>0</v>
      </c>
      <c r="DI61" s="3288">
        <v>0</v>
      </c>
      <c r="DJ61" s="3191">
        <v>0</v>
      </c>
      <c r="DK61" s="511">
        <v>0</v>
      </c>
      <c r="DL61" s="511">
        <v>0</v>
      </c>
      <c r="DM61" s="1343">
        <v>0</v>
      </c>
      <c r="DN61" s="511">
        <v>0</v>
      </c>
      <c r="DO61" s="511">
        <v>0</v>
      </c>
      <c r="DP61" s="511">
        <v>0</v>
      </c>
      <c r="DQ61" s="3191">
        <v>0</v>
      </c>
      <c r="DR61" s="511">
        <v>0</v>
      </c>
      <c r="DS61" s="511">
        <v>0</v>
      </c>
      <c r="DT61" s="511">
        <v>0</v>
      </c>
      <c r="DU61" s="1343">
        <v>0</v>
      </c>
      <c r="DV61" s="511">
        <v>0</v>
      </c>
      <c r="DW61" s="1653">
        <v>0</v>
      </c>
      <c r="DX61" s="1653">
        <v>0</v>
      </c>
      <c r="DY61" s="1653">
        <v>0</v>
      </c>
      <c r="DZ61" s="561">
        <v>0</v>
      </c>
      <c r="EA61" s="3287">
        <v>0</v>
      </c>
      <c r="EB61" s="284"/>
      <c r="EC61" s="284"/>
      <c r="ED61" s="284"/>
      <c r="EE61" s="284"/>
      <c r="EF61" s="284"/>
      <c r="EG61" s="284"/>
      <c r="EH61" s="284"/>
      <c r="EI61" s="284"/>
      <c r="EJ61" s="284"/>
      <c r="EK61" s="284"/>
      <c r="EL61" s="284"/>
      <c r="EM61" s="284"/>
      <c r="EN61" s="284"/>
      <c r="EO61" s="284"/>
      <c r="EP61" s="284"/>
      <c r="EQ61" s="284"/>
      <c r="ER61" s="284"/>
      <c r="ES61" s="284"/>
      <c r="ET61" s="284"/>
      <c r="EU61" s="284"/>
      <c r="EV61" s="284"/>
      <c r="EW61" s="284"/>
      <c r="EX61" s="284"/>
      <c r="EY61" s="284"/>
      <c r="EZ61" s="284"/>
      <c r="FA61" s="284"/>
      <c r="FB61" s="284"/>
      <c r="FC61" s="284"/>
      <c r="FD61" s="284"/>
      <c r="FE61" s="284"/>
      <c r="FF61" s="284"/>
      <c r="FG61" s="284"/>
      <c r="FH61" s="284"/>
      <c r="FI61" s="284"/>
      <c r="FJ61" s="284"/>
      <c r="FK61" s="284"/>
    </row>
    <row r="62" spans="1:167" ht="15.6" customHeight="1">
      <c r="A62" s="1838" t="s">
        <v>1378</v>
      </c>
      <c r="B62" s="207"/>
      <c r="C62" s="207"/>
      <c r="D62" s="284">
        <v>104</v>
      </c>
      <c r="E62" s="3320"/>
      <c r="F62" s="3333" t="s">
        <v>725</v>
      </c>
      <c r="G62" s="3338"/>
      <c r="H62" s="3321"/>
      <c r="I62" s="3191">
        <v>5345160.6400250001</v>
      </c>
      <c r="J62" s="511">
        <v>77500</v>
      </c>
      <c r="K62" s="511">
        <v>60700</v>
      </c>
      <c r="L62" s="511">
        <v>0</v>
      </c>
      <c r="M62" s="511">
        <v>631550</v>
      </c>
      <c r="N62" s="1343">
        <v>-283000</v>
      </c>
      <c r="O62" s="1653">
        <v>5831910.6400250001</v>
      </c>
      <c r="P62" s="3266"/>
      <c r="S62" s="1342"/>
      <c r="T62" s="511" t="s">
        <v>725</v>
      </c>
      <c r="U62" s="511"/>
      <c r="V62" s="511"/>
      <c r="W62" s="3218" t="s">
        <v>5402</v>
      </c>
      <c r="X62" s="515" t="s">
        <v>5417</v>
      </c>
      <c r="Y62" s="3344">
        <v>0</v>
      </c>
      <c r="Z62" s="3345">
        <v>0</v>
      </c>
      <c r="AA62" s="3346">
        <v>0</v>
      </c>
      <c r="AB62" s="3344">
        <v>0</v>
      </c>
      <c r="AC62" s="3347">
        <v>5.8000000000000003E-2</v>
      </c>
      <c r="AD62" s="3345">
        <v>0</v>
      </c>
      <c r="AE62" s="3347">
        <v>0</v>
      </c>
      <c r="AF62" s="3347">
        <v>0</v>
      </c>
      <c r="AG62" s="3348">
        <v>0</v>
      </c>
      <c r="AH62" s="3345">
        <v>0</v>
      </c>
      <c r="AI62" s="3345">
        <v>0</v>
      </c>
      <c r="AJ62" s="3346">
        <v>0</v>
      </c>
      <c r="AK62" s="3344">
        <v>0</v>
      </c>
      <c r="AL62" s="3345">
        <v>0</v>
      </c>
      <c r="AM62" s="3347">
        <v>0</v>
      </c>
      <c r="AN62" s="3349">
        <v>5.8000000000000005E-3</v>
      </c>
      <c r="AO62" s="3349">
        <v>5.8000000000000005E-3</v>
      </c>
      <c r="AP62" s="3349">
        <v>5.8000000000000005E-3</v>
      </c>
      <c r="AQ62" s="3349">
        <v>5.8000000000000005E-3</v>
      </c>
      <c r="AR62" s="3349">
        <v>5.8000000000000005E-3</v>
      </c>
      <c r="AS62" s="3350">
        <v>0.878</v>
      </c>
      <c r="AT62" s="3351">
        <v>0</v>
      </c>
      <c r="AU62" s="3352">
        <v>3.3000000000000002E-2</v>
      </c>
      <c r="AV62" s="3352">
        <v>2E-3</v>
      </c>
      <c r="AW62" s="3286">
        <v>1</v>
      </c>
      <c r="AX62" s="3287">
        <v>0</v>
      </c>
      <c r="AY62" s="5"/>
      <c r="AZ62" s="3191"/>
      <c r="BA62" s="511" t="s">
        <v>725</v>
      </c>
      <c r="BB62" s="3334"/>
      <c r="BC62" s="511"/>
      <c r="BD62" s="3191">
        <v>0</v>
      </c>
      <c r="BE62" s="511">
        <v>0</v>
      </c>
      <c r="BF62" s="511">
        <v>0</v>
      </c>
      <c r="BG62" s="3191">
        <v>0</v>
      </c>
      <c r="BH62" s="1343">
        <v>338250.81712145003</v>
      </c>
      <c r="BI62" s="511">
        <v>0</v>
      </c>
      <c r="BJ62" s="1343">
        <v>0</v>
      </c>
      <c r="BK62" s="3288">
        <v>0</v>
      </c>
      <c r="BL62" s="3191">
        <v>0</v>
      </c>
      <c r="BM62" s="511">
        <v>0</v>
      </c>
      <c r="BN62" s="511">
        <v>0</v>
      </c>
      <c r="BO62" s="1343">
        <v>0</v>
      </c>
      <c r="BP62" s="511">
        <v>0</v>
      </c>
      <c r="BQ62" s="511">
        <v>0</v>
      </c>
      <c r="BR62" s="511">
        <v>0</v>
      </c>
      <c r="BS62" s="3191">
        <v>33825.081712145002</v>
      </c>
      <c r="BT62" s="511">
        <v>33825.081712145002</v>
      </c>
      <c r="BU62" s="511">
        <v>33825.081712145002</v>
      </c>
      <c r="BV62" s="511">
        <v>33825.081712145002</v>
      </c>
      <c r="BW62" s="1343">
        <v>33825.081712145002</v>
      </c>
      <c r="BX62" s="511">
        <v>5120417.5419419501</v>
      </c>
      <c r="BY62" s="1653">
        <v>0</v>
      </c>
      <c r="BZ62" s="511">
        <v>192453.05112082502</v>
      </c>
      <c r="CA62" s="1653">
        <v>11663.82128005</v>
      </c>
      <c r="CB62" s="561">
        <v>5831910.6400250001</v>
      </c>
      <c r="CC62" s="561">
        <v>5820246.81874495</v>
      </c>
      <c r="CD62" s="3287">
        <v>0</v>
      </c>
      <c r="CE62" s="5"/>
      <c r="CF62" s="3191"/>
      <c r="CG62" s="511" t="s">
        <v>725</v>
      </c>
      <c r="CH62" s="3334"/>
      <c r="CI62" s="1343"/>
      <c r="CJ62" s="1653">
        <v>0</v>
      </c>
      <c r="CK62" s="1653">
        <v>338250.81712145003</v>
      </c>
      <c r="CL62" s="3191">
        <v>0</v>
      </c>
      <c r="CM62" s="1343">
        <v>0</v>
      </c>
      <c r="CN62" s="1653">
        <v>0</v>
      </c>
      <c r="CO62" s="1653">
        <v>169125.40856072502</v>
      </c>
      <c r="CP62" s="1653">
        <v>5120417.5419419501</v>
      </c>
      <c r="CQ62" s="1653">
        <v>0</v>
      </c>
      <c r="CR62" s="1653">
        <v>192453.05112082502</v>
      </c>
      <c r="CS62" s="1653">
        <v>11663.82128005</v>
      </c>
      <c r="CT62" s="1243">
        <v>5831910.6400250001</v>
      </c>
      <c r="CU62" s="3287">
        <v>0</v>
      </c>
      <c r="CV62" s="5"/>
      <c r="CW62" s="5"/>
      <c r="CX62" s="3191"/>
      <c r="CY62" s="511" t="s">
        <v>725</v>
      </c>
      <c r="CZ62" s="3334"/>
      <c r="DA62" s="511"/>
      <c r="DB62" s="3191">
        <v>0</v>
      </c>
      <c r="DC62" s="511">
        <v>0</v>
      </c>
      <c r="DD62" s="511">
        <v>0</v>
      </c>
      <c r="DE62" s="3191">
        <v>0</v>
      </c>
      <c r="DF62" s="1343">
        <v>310019.31712145003</v>
      </c>
      <c r="DG62" s="511">
        <v>0</v>
      </c>
      <c r="DH62" s="1343">
        <v>0</v>
      </c>
      <c r="DI62" s="3288">
        <v>0</v>
      </c>
      <c r="DJ62" s="3191">
        <v>0</v>
      </c>
      <c r="DK62" s="511">
        <v>0</v>
      </c>
      <c r="DL62" s="511">
        <v>0</v>
      </c>
      <c r="DM62" s="1343">
        <v>0</v>
      </c>
      <c r="DN62" s="511">
        <v>0</v>
      </c>
      <c r="DO62" s="511">
        <v>0</v>
      </c>
      <c r="DP62" s="511">
        <v>0</v>
      </c>
      <c r="DQ62" s="3191">
        <v>31001.931712145004</v>
      </c>
      <c r="DR62" s="511">
        <v>31001.931712145004</v>
      </c>
      <c r="DS62" s="511">
        <v>31001.931712145004</v>
      </c>
      <c r="DT62" s="511">
        <v>31001.931712145004</v>
      </c>
      <c r="DU62" s="1343">
        <v>31001.931712145004</v>
      </c>
      <c r="DV62" s="511">
        <v>4693051.0419419501</v>
      </c>
      <c r="DW62" s="1653">
        <v>0</v>
      </c>
      <c r="DX62" s="1653">
        <v>176390.30112082502</v>
      </c>
      <c r="DY62" s="1653">
        <v>10690.32128005</v>
      </c>
      <c r="DZ62" s="561">
        <v>5345160.6400250001</v>
      </c>
      <c r="EA62" s="3287">
        <v>0</v>
      </c>
      <c r="EB62" s="284"/>
      <c r="EC62" s="284"/>
      <c r="ED62" s="284"/>
      <c r="EE62" s="284"/>
      <c r="EF62" s="284"/>
      <c r="EG62" s="284"/>
      <c r="EH62" s="284"/>
      <c r="EI62" s="284"/>
      <c r="EJ62" s="284"/>
      <c r="EK62" s="284"/>
      <c r="EL62" s="284"/>
      <c r="EM62" s="284"/>
      <c r="EN62" s="284"/>
      <c r="EO62" s="284"/>
      <c r="EP62" s="284"/>
      <c r="EQ62" s="284"/>
      <c r="ER62" s="284"/>
      <c r="ES62" s="284"/>
      <c r="ET62" s="284"/>
      <c r="EU62" s="284"/>
      <c r="EV62" s="284"/>
      <c r="EW62" s="284"/>
      <c r="EX62" s="284"/>
      <c r="EY62" s="284"/>
      <c r="EZ62" s="284"/>
      <c r="FA62" s="284"/>
      <c r="FB62" s="284"/>
      <c r="FC62" s="284"/>
      <c r="FD62" s="284"/>
      <c r="FE62" s="284"/>
      <c r="FF62" s="284"/>
      <c r="FG62" s="284"/>
      <c r="FH62" s="284"/>
      <c r="FI62" s="284"/>
      <c r="FJ62" s="284"/>
      <c r="FK62" s="284"/>
    </row>
    <row r="63" spans="1:167" ht="15.6" customHeight="1">
      <c r="A63" s="1838" t="s">
        <v>5410</v>
      </c>
      <c r="B63" s="207"/>
      <c r="C63" s="207"/>
      <c r="E63" s="3335"/>
      <c r="F63" s="3333"/>
      <c r="G63" s="3338"/>
      <c r="H63" s="3321"/>
      <c r="I63" s="3191"/>
      <c r="J63" s="511"/>
      <c r="K63" s="511"/>
      <c r="L63" s="511"/>
      <c r="M63" s="511"/>
      <c r="N63" s="1343"/>
      <c r="O63" s="1653"/>
      <c r="P63" s="3266"/>
      <c r="S63" s="1342"/>
      <c r="T63" s="511">
        <v>0</v>
      </c>
      <c r="U63" s="511"/>
      <c r="V63" s="511"/>
      <c r="W63" s="3218"/>
      <c r="X63" s="515"/>
      <c r="Y63" s="3302"/>
      <c r="Z63" s="3303"/>
      <c r="AA63" s="3304"/>
      <c r="AB63" s="3302"/>
      <c r="AC63" s="3305"/>
      <c r="AD63" s="3303"/>
      <c r="AE63" s="3305"/>
      <c r="AF63" s="3305"/>
      <c r="AG63" s="3306"/>
      <c r="AH63" s="3303"/>
      <c r="AI63" s="3303"/>
      <c r="AJ63" s="3304"/>
      <c r="AK63" s="3302"/>
      <c r="AL63" s="3303"/>
      <c r="AM63" s="3305"/>
      <c r="AN63" s="3307"/>
      <c r="AO63" s="3304"/>
      <c r="AP63" s="3304"/>
      <c r="AQ63" s="3304"/>
      <c r="AR63" s="3304"/>
      <c r="AS63" s="3308"/>
      <c r="AT63" s="3309"/>
      <c r="AU63" s="3310"/>
      <c r="AV63" s="3310"/>
      <c r="AW63" s="3286">
        <v>0</v>
      </c>
      <c r="AX63" s="3287">
        <v>0</v>
      </c>
      <c r="AY63" s="5"/>
      <c r="AZ63" s="3191"/>
      <c r="BA63" s="511">
        <v>0</v>
      </c>
      <c r="BB63" s="3334"/>
      <c r="BC63" s="511"/>
      <c r="BD63" s="3191">
        <v>0</v>
      </c>
      <c r="BE63" s="511">
        <v>0</v>
      </c>
      <c r="BF63" s="511">
        <v>0</v>
      </c>
      <c r="BG63" s="3191">
        <v>0</v>
      </c>
      <c r="BH63" s="1343">
        <v>0</v>
      </c>
      <c r="BI63" s="511">
        <v>0</v>
      </c>
      <c r="BJ63" s="1343">
        <v>0</v>
      </c>
      <c r="BK63" s="3288">
        <v>0</v>
      </c>
      <c r="BL63" s="3191">
        <v>0</v>
      </c>
      <c r="BM63" s="511">
        <v>0</v>
      </c>
      <c r="BN63" s="511">
        <v>0</v>
      </c>
      <c r="BO63" s="1343">
        <v>0</v>
      </c>
      <c r="BP63" s="511">
        <v>0</v>
      </c>
      <c r="BQ63" s="511">
        <v>0</v>
      </c>
      <c r="BR63" s="511">
        <v>0</v>
      </c>
      <c r="BS63" s="3191">
        <v>0</v>
      </c>
      <c r="BT63" s="511">
        <v>0</v>
      </c>
      <c r="BU63" s="511">
        <v>0</v>
      </c>
      <c r="BV63" s="511">
        <v>0</v>
      </c>
      <c r="BW63" s="1343">
        <v>0</v>
      </c>
      <c r="BX63" s="511">
        <v>0</v>
      </c>
      <c r="BY63" s="1653">
        <v>0</v>
      </c>
      <c r="BZ63" s="511">
        <v>0</v>
      </c>
      <c r="CA63" s="1653">
        <v>0</v>
      </c>
      <c r="CB63" s="561">
        <v>0</v>
      </c>
      <c r="CC63" s="561">
        <v>0</v>
      </c>
      <c r="CD63" s="3287">
        <v>0</v>
      </c>
      <c r="CE63" s="5"/>
      <c r="CF63" s="3191"/>
      <c r="CG63" s="511">
        <v>0</v>
      </c>
      <c r="CH63" s="3334"/>
      <c r="CI63" s="1343"/>
      <c r="CJ63" s="1653">
        <v>0</v>
      </c>
      <c r="CK63" s="1653">
        <v>0</v>
      </c>
      <c r="CL63" s="3191">
        <v>0</v>
      </c>
      <c r="CM63" s="1343">
        <v>0</v>
      </c>
      <c r="CN63" s="1653">
        <v>0</v>
      </c>
      <c r="CO63" s="1653">
        <v>0</v>
      </c>
      <c r="CP63" s="1653">
        <v>0</v>
      </c>
      <c r="CQ63" s="1653">
        <v>0</v>
      </c>
      <c r="CR63" s="1653">
        <v>0</v>
      </c>
      <c r="CS63" s="1653">
        <v>0</v>
      </c>
      <c r="CT63" s="1243">
        <v>0</v>
      </c>
      <c r="CU63" s="3287">
        <v>0</v>
      </c>
      <c r="CV63" s="5"/>
      <c r="CW63" s="5"/>
      <c r="CX63" s="3191"/>
      <c r="CY63" s="511">
        <v>0</v>
      </c>
      <c r="CZ63" s="3334"/>
      <c r="DA63" s="511"/>
      <c r="DB63" s="3191">
        <v>0</v>
      </c>
      <c r="DC63" s="511">
        <v>0</v>
      </c>
      <c r="DD63" s="511">
        <v>0</v>
      </c>
      <c r="DE63" s="3191">
        <v>0</v>
      </c>
      <c r="DF63" s="1343">
        <v>0</v>
      </c>
      <c r="DG63" s="511">
        <v>0</v>
      </c>
      <c r="DH63" s="1343">
        <v>0</v>
      </c>
      <c r="DI63" s="3288">
        <v>0</v>
      </c>
      <c r="DJ63" s="3191">
        <v>0</v>
      </c>
      <c r="DK63" s="511">
        <v>0</v>
      </c>
      <c r="DL63" s="511">
        <v>0</v>
      </c>
      <c r="DM63" s="1343">
        <v>0</v>
      </c>
      <c r="DN63" s="511">
        <v>0</v>
      </c>
      <c r="DO63" s="511">
        <v>0</v>
      </c>
      <c r="DP63" s="511">
        <v>0</v>
      </c>
      <c r="DQ63" s="3191">
        <v>0</v>
      </c>
      <c r="DR63" s="511">
        <v>0</v>
      </c>
      <c r="DS63" s="511">
        <v>0</v>
      </c>
      <c r="DT63" s="511">
        <v>0</v>
      </c>
      <c r="DU63" s="1343">
        <v>0</v>
      </c>
      <c r="DV63" s="511">
        <v>0</v>
      </c>
      <c r="DW63" s="1653">
        <v>0</v>
      </c>
      <c r="DX63" s="1653">
        <v>0</v>
      </c>
      <c r="DY63" s="1653">
        <v>0</v>
      </c>
      <c r="DZ63" s="561">
        <v>0</v>
      </c>
      <c r="EA63" s="3287">
        <v>0</v>
      </c>
      <c r="EB63" s="284"/>
      <c r="EC63" s="284"/>
      <c r="ED63" s="284"/>
      <c r="EE63" s="284"/>
      <c r="EF63" s="284"/>
      <c r="EG63" s="284"/>
      <c r="EH63" s="284"/>
      <c r="EI63" s="284"/>
      <c r="EJ63" s="284"/>
      <c r="EK63" s="284"/>
      <c r="EL63" s="284"/>
      <c r="EM63" s="284"/>
      <c r="EN63" s="284"/>
      <c r="EO63" s="284"/>
      <c r="EP63" s="284"/>
      <c r="EQ63" s="284"/>
      <c r="ER63" s="284"/>
      <c r="ES63" s="284"/>
      <c r="ET63" s="284"/>
      <c r="EU63" s="284"/>
      <c r="EV63" s="284"/>
      <c r="EW63" s="284"/>
      <c r="EX63" s="284"/>
      <c r="EY63" s="284"/>
      <c r="EZ63" s="284"/>
      <c r="FA63" s="284"/>
      <c r="FB63" s="284"/>
      <c r="FC63" s="284"/>
      <c r="FD63" s="284"/>
      <c r="FE63" s="284"/>
      <c r="FF63" s="284"/>
      <c r="FG63" s="284"/>
      <c r="FH63" s="284"/>
      <c r="FI63" s="284"/>
      <c r="FJ63" s="284"/>
      <c r="FK63" s="284"/>
    </row>
    <row r="64" spans="1:167" ht="15.6" customHeight="1">
      <c r="A64" s="1838" t="s">
        <v>5410</v>
      </c>
      <c r="B64" s="207"/>
      <c r="C64" s="207"/>
      <c r="E64" s="3335"/>
      <c r="F64" s="3333"/>
      <c r="G64" s="3338"/>
      <c r="H64" s="3321"/>
      <c r="I64" s="3191"/>
      <c r="J64" s="511"/>
      <c r="K64" s="511"/>
      <c r="L64" s="511"/>
      <c r="M64" s="511"/>
      <c r="N64" s="1343"/>
      <c r="O64" s="1653"/>
      <c r="P64" s="3266"/>
      <c r="S64" s="1342"/>
      <c r="T64" s="511">
        <v>0</v>
      </c>
      <c r="U64" s="511"/>
      <c r="V64" s="511"/>
      <c r="W64" s="3218"/>
      <c r="X64" s="515"/>
      <c r="Y64" s="3302"/>
      <c r="Z64" s="3303"/>
      <c r="AA64" s="3304"/>
      <c r="AB64" s="3302"/>
      <c r="AC64" s="3305"/>
      <c r="AD64" s="3303"/>
      <c r="AE64" s="3305"/>
      <c r="AF64" s="3305"/>
      <c r="AG64" s="3306"/>
      <c r="AH64" s="3303"/>
      <c r="AI64" s="3303"/>
      <c r="AJ64" s="3304"/>
      <c r="AK64" s="3302"/>
      <c r="AL64" s="3303"/>
      <c r="AM64" s="3305"/>
      <c r="AN64" s="3307"/>
      <c r="AO64" s="3304"/>
      <c r="AP64" s="3304"/>
      <c r="AQ64" s="3304"/>
      <c r="AR64" s="3304"/>
      <c r="AS64" s="3308"/>
      <c r="AT64" s="3309"/>
      <c r="AU64" s="3310"/>
      <c r="AV64" s="3310"/>
      <c r="AW64" s="3286">
        <v>0</v>
      </c>
      <c r="AX64" s="3287">
        <v>0</v>
      </c>
      <c r="AY64" s="5"/>
      <c r="AZ64" s="3191"/>
      <c r="BA64" s="511">
        <v>0</v>
      </c>
      <c r="BB64" s="3334"/>
      <c r="BC64" s="511"/>
      <c r="BD64" s="3191">
        <v>0</v>
      </c>
      <c r="BE64" s="511">
        <v>0</v>
      </c>
      <c r="BF64" s="511">
        <v>0</v>
      </c>
      <c r="BG64" s="3191">
        <v>0</v>
      </c>
      <c r="BH64" s="1343">
        <v>0</v>
      </c>
      <c r="BI64" s="511">
        <v>0</v>
      </c>
      <c r="BJ64" s="1343">
        <v>0</v>
      </c>
      <c r="BK64" s="3288">
        <v>0</v>
      </c>
      <c r="BL64" s="3191">
        <v>0</v>
      </c>
      <c r="BM64" s="511">
        <v>0</v>
      </c>
      <c r="BN64" s="511">
        <v>0</v>
      </c>
      <c r="BO64" s="1343">
        <v>0</v>
      </c>
      <c r="BP64" s="511">
        <v>0</v>
      </c>
      <c r="BQ64" s="511">
        <v>0</v>
      </c>
      <c r="BR64" s="511">
        <v>0</v>
      </c>
      <c r="BS64" s="3191">
        <v>0</v>
      </c>
      <c r="BT64" s="511">
        <v>0</v>
      </c>
      <c r="BU64" s="511">
        <v>0</v>
      </c>
      <c r="BV64" s="511">
        <v>0</v>
      </c>
      <c r="BW64" s="1343">
        <v>0</v>
      </c>
      <c r="BX64" s="511">
        <v>0</v>
      </c>
      <c r="BY64" s="1653">
        <v>0</v>
      </c>
      <c r="BZ64" s="511">
        <v>0</v>
      </c>
      <c r="CA64" s="1653">
        <v>0</v>
      </c>
      <c r="CB64" s="561">
        <v>0</v>
      </c>
      <c r="CC64" s="561">
        <v>0</v>
      </c>
      <c r="CD64" s="3287">
        <v>0</v>
      </c>
      <c r="CE64" s="5"/>
      <c r="CF64" s="3191"/>
      <c r="CG64" s="511">
        <v>0</v>
      </c>
      <c r="CH64" s="3334"/>
      <c r="CI64" s="1343"/>
      <c r="CJ64" s="1653">
        <v>0</v>
      </c>
      <c r="CK64" s="1653">
        <v>0</v>
      </c>
      <c r="CL64" s="3191">
        <v>0</v>
      </c>
      <c r="CM64" s="1343">
        <v>0</v>
      </c>
      <c r="CN64" s="1653">
        <v>0</v>
      </c>
      <c r="CO64" s="1653">
        <v>0</v>
      </c>
      <c r="CP64" s="1653">
        <v>0</v>
      </c>
      <c r="CQ64" s="1653">
        <v>0</v>
      </c>
      <c r="CR64" s="1653">
        <v>0</v>
      </c>
      <c r="CS64" s="1653">
        <v>0</v>
      </c>
      <c r="CT64" s="1243">
        <v>0</v>
      </c>
      <c r="CU64" s="3287">
        <v>0</v>
      </c>
      <c r="CV64" s="5"/>
      <c r="CW64" s="5"/>
      <c r="CX64" s="3191"/>
      <c r="CY64" s="511">
        <v>0</v>
      </c>
      <c r="CZ64" s="3334"/>
      <c r="DA64" s="511"/>
      <c r="DB64" s="3191">
        <v>0</v>
      </c>
      <c r="DC64" s="511">
        <v>0</v>
      </c>
      <c r="DD64" s="511">
        <v>0</v>
      </c>
      <c r="DE64" s="3191">
        <v>0</v>
      </c>
      <c r="DF64" s="1343">
        <v>0</v>
      </c>
      <c r="DG64" s="511">
        <v>0</v>
      </c>
      <c r="DH64" s="1343">
        <v>0</v>
      </c>
      <c r="DI64" s="3288">
        <v>0</v>
      </c>
      <c r="DJ64" s="3191">
        <v>0</v>
      </c>
      <c r="DK64" s="511">
        <v>0</v>
      </c>
      <c r="DL64" s="511">
        <v>0</v>
      </c>
      <c r="DM64" s="1343">
        <v>0</v>
      </c>
      <c r="DN64" s="511">
        <v>0</v>
      </c>
      <c r="DO64" s="511">
        <v>0</v>
      </c>
      <c r="DP64" s="511">
        <v>0</v>
      </c>
      <c r="DQ64" s="3191">
        <v>0</v>
      </c>
      <c r="DR64" s="511">
        <v>0</v>
      </c>
      <c r="DS64" s="511">
        <v>0</v>
      </c>
      <c r="DT64" s="511">
        <v>0</v>
      </c>
      <c r="DU64" s="1343">
        <v>0</v>
      </c>
      <c r="DV64" s="511">
        <v>0</v>
      </c>
      <c r="DW64" s="1653">
        <v>0</v>
      </c>
      <c r="DX64" s="1653">
        <v>0</v>
      </c>
      <c r="DY64" s="1653">
        <v>0</v>
      </c>
      <c r="DZ64" s="561">
        <v>0</v>
      </c>
      <c r="EA64" s="3287">
        <v>0</v>
      </c>
      <c r="EB64" s="284"/>
      <c r="EC64" s="284"/>
      <c r="ED64" s="284"/>
      <c r="EE64" s="284"/>
      <c r="EF64" s="284"/>
      <c r="EG64" s="284"/>
      <c r="EH64" s="284"/>
      <c r="EI64" s="284"/>
      <c r="EJ64" s="284"/>
      <c r="EK64" s="284"/>
      <c r="EL64" s="284"/>
      <c r="EM64" s="284"/>
      <c r="EN64" s="284"/>
      <c r="EO64" s="284"/>
      <c r="EP64" s="284"/>
      <c r="EQ64" s="284"/>
      <c r="ER64" s="284"/>
      <c r="ES64" s="284"/>
      <c r="ET64" s="284"/>
      <c r="EU64" s="284"/>
      <c r="EV64" s="284"/>
      <c r="EW64" s="284"/>
      <c r="EX64" s="284"/>
      <c r="EY64" s="284"/>
      <c r="EZ64" s="284"/>
      <c r="FA64" s="284"/>
      <c r="FB64" s="284"/>
      <c r="FC64" s="284"/>
      <c r="FD64" s="284"/>
      <c r="FE64" s="284"/>
      <c r="FF64" s="284"/>
      <c r="FG64" s="284"/>
      <c r="FH64" s="284"/>
      <c r="FI64" s="284"/>
      <c r="FJ64" s="284"/>
      <c r="FK64" s="284"/>
    </row>
    <row r="65" spans="1:167" ht="15.6" customHeight="1">
      <c r="A65" s="1838" t="s">
        <v>1378</v>
      </c>
      <c r="B65" s="207"/>
      <c r="C65" s="207"/>
      <c r="D65" s="284">
        <v>112</v>
      </c>
      <c r="E65" s="3335"/>
      <c r="F65" s="2707" t="s">
        <v>1687</v>
      </c>
      <c r="G65" s="3338"/>
      <c r="H65" s="3321"/>
      <c r="I65" s="3191">
        <v>19044582.405727722</v>
      </c>
      <c r="J65" s="511">
        <v>814900</v>
      </c>
      <c r="K65" s="511">
        <v>142000</v>
      </c>
      <c r="L65" s="511">
        <v>0</v>
      </c>
      <c r="M65" s="511">
        <v>4874334</v>
      </c>
      <c r="N65" s="1343">
        <v>-1151358.2651999965</v>
      </c>
      <c r="O65" s="1653">
        <v>23724458.140527725</v>
      </c>
      <c r="P65" s="3266"/>
      <c r="S65" s="1342"/>
      <c r="T65" s="511" t="s">
        <v>1687</v>
      </c>
      <c r="U65" s="511"/>
      <c r="V65" s="511"/>
      <c r="W65" s="3218" t="s">
        <v>1208</v>
      </c>
      <c r="X65" s="515" t="s">
        <v>5411</v>
      </c>
      <c r="Y65" s="3302"/>
      <c r="Z65" s="3303"/>
      <c r="AA65" s="3304"/>
      <c r="AB65" s="3302"/>
      <c r="AC65" s="3353">
        <v>1</v>
      </c>
      <c r="AD65" s="3306"/>
      <c r="AE65" s="3305"/>
      <c r="AF65" s="3305"/>
      <c r="AG65" s="3306"/>
      <c r="AH65" s="3303"/>
      <c r="AI65" s="3303"/>
      <c r="AJ65" s="3304"/>
      <c r="AK65" s="3302"/>
      <c r="AL65" s="3303"/>
      <c r="AM65" s="3305"/>
      <c r="AN65" s="3307"/>
      <c r="AO65" s="3304"/>
      <c r="AP65" s="3304"/>
      <c r="AQ65" s="3304"/>
      <c r="AR65" s="3304"/>
      <c r="AS65" s="3308"/>
      <c r="AT65" s="3309"/>
      <c r="AU65" s="3310"/>
      <c r="AV65" s="3310"/>
      <c r="AW65" s="3286">
        <v>1</v>
      </c>
      <c r="AX65" s="3287">
        <v>0</v>
      </c>
      <c r="AY65" s="5"/>
      <c r="AZ65" s="3191"/>
      <c r="BA65" s="511" t="s">
        <v>1687</v>
      </c>
      <c r="BB65" s="3334"/>
      <c r="BC65" s="511"/>
      <c r="BD65" s="3191">
        <v>0</v>
      </c>
      <c r="BE65" s="511">
        <v>0</v>
      </c>
      <c r="BF65" s="511">
        <v>0</v>
      </c>
      <c r="BG65" s="3191">
        <v>0</v>
      </c>
      <c r="BH65" s="1343">
        <v>23724458.140527725</v>
      </c>
      <c r="BI65" s="511">
        <v>0</v>
      </c>
      <c r="BJ65" s="1343">
        <v>0</v>
      </c>
      <c r="BK65" s="3288">
        <v>0</v>
      </c>
      <c r="BL65" s="3191">
        <v>0</v>
      </c>
      <c r="BM65" s="511">
        <v>0</v>
      </c>
      <c r="BN65" s="511">
        <v>0</v>
      </c>
      <c r="BO65" s="1343">
        <v>0</v>
      </c>
      <c r="BP65" s="511">
        <v>0</v>
      </c>
      <c r="BQ65" s="511">
        <v>0</v>
      </c>
      <c r="BR65" s="511">
        <v>0</v>
      </c>
      <c r="BS65" s="3191">
        <v>0</v>
      </c>
      <c r="BT65" s="511">
        <v>0</v>
      </c>
      <c r="BU65" s="511">
        <v>0</v>
      </c>
      <c r="BV65" s="511">
        <v>0</v>
      </c>
      <c r="BW65" s="1343">
        <v>0</v>
      </c>
      <c r="BX65" s="511">
        <v>0</v>
      </c>
      <c r="BY65" s="1653">
        <v>0</v>
      </c>
      <c r="BZ65" s="511">
        <v>0</v>
      </c>
      <c r="CA65" s="1653">
        <v>0</v>
      </c>
      <c r="CB65" s="561">
        <v>23724458.140527725</v>
      </c>
      <c r="CC65" s="561">
        <v>23724458.140527725</v>
      </c>
      <c r="CD65" s="3287">
        <v>0</v>
      </c>
      <c r="CE65" s="5"/>
      <c r="CF65" s="3191"/>
      <c r="CG65" s="511" t="s">
        <v>1687</v>
      </c>
      <c r="CH65" s="3334"/>
      <c r="CI65" s="1343"/>
      <c r="CJ65" s="1653">
        <v>0</v>
      </c>
      <c r="CK65" s="1653">
        <v>23724458.140527725</v>
      </c>
      <c r="CL65" s="3191">
        <v>0</v>
      </c>
      <c r="CM65" s="1343">
        <v>0</v>
      </c>
      <c r="CN65" s="1653">
        <v>0</v>
      </c>
      <c r="CO65" s="1653">
        <v>0</v>
      </c>
      <c r="CP65" s="1653">
        <v>0</v>
      </c>
      <c r="CQ65" s="1653">
        <v>0</v>
      </c>
      <c r="CR65" s="1653">
        <v>0</v>
      </c>
      <c r="CS65" s="1653">
        <v>0</v>
      </c>
      <c r="CT65" s="1243">
        <v>23724458.140527725</v>
      </c>
      <c r="CU65" s="3287">
        <v>0</v>
      </c>
      <c r="CV65" s="5"/>
      <c r="CW65" s="5"/>
      <c r="CX65" s="3191"/>
      <c r="CY65" s="511" t="s">
        <v>1687</v>
      </c>
      <c r="CZ65" s="3334"/>
      <c r="DA65" s="511"/>
      <c r="DB65" s="3191">
        <v>0</v>
      </c>
      <c r="DC65" s="511">
        <v>0</v>
      </c>
      <c r="DD65" s="511">
        <v>0</v>
      </c>
      <c r="DE65" s="3191">
        <v>0</v>
      </c>
      <c r="DF65" s="1343">
        <v>19044582.405727722</v>
      </c>
      <c r="DG65" s="511">
        <v>0</v>
      </c>
      <c r="DH65" s="1343">
        <v>0</v>
      </c>
      <c r="DI65" s="3288">
        <v>0</v>
      </c>
      <c r="DJ65" s="3191">
        <v>0</v>
      </c>
      <c r="DK65" s="511">
        <v>0</v>
      </c>
      <c r="DL65" s="511">
        <v>0</v>
      </c>
      <c r="DM65" s="1343">
        <v>0</v>
      </c>
      <c r="DN65" s="511">
        <v>0</v>
      </c>
      <c r="DO65" s="511">
        <v>0</v>
      </c>
      <c r="DP65" s="511">
        <v>0</v>
      </c>
      <c r="DQ65" s="3191">
        <v>0</v>
      </c>
      <c r="DR65" s="511">
        <v>0</v>
      </c>
      <c r="DS65" s="511">
        <v>0</v>
      </c>
      <c r="DT65" s="511">
        <v>0</v>
      </c>
      <c r="DU65" s="1343">
        <v>0</v>
      </c>
      <c r="DV65" s="511">
        <v>0</v>
      </c>
      <c r="DW65" s="1653">
        <v>0</v>
      </c>
      <c r="DX65" s="1653">
        <v>0</v>
      </c>
      <c r="DY65" s="1653">
        <v>0</v>
      </c>
      <c r="DZ65" s="561">
        <v>19044582.405727722</v>
      </c>
      <c r="EA65" s="3287">
        <v>0</v>
      </c>
      <c r="EB65" s="284"/>
      <c r="EC65" s="284"/>
      <c r="ED65" s="284"/>
      <c r="EE65" s="284"/>
      <c r="EF65" s="284"/>
      <c r="EG65" s="284"/>
      <c r="EH65" s="284"/>
      <c r="EI65" s="284"/>
      <c r="EJ65" s="284"/>
      <c r="EK65" s="284"/>
      <c r="EL65" s="284"/>
      <c r="EM65" s="284"/>
      <c r="EN65" s="284"/>
      <c r="EO65" s="284"/>
      <c r="EP65" s="284"/>
      <c r="EQ65" s="284"/>
      <c r="ER65" s="284"/>
      <c r="ES65" s="284"/>
      <c r="ET65" s="284"/>
      <c r="EU65" s="284"/>
      <c r="EV65" s="284"/>
      <c r="EW65" s="284"/>
      <c r="EX65" s="284"/>
      <c r="EY65" s="284"/>
      <c r="EZ65" s="284"/>
      <c r="FA65" s="284"/>
      <c r="FB65" s="284"/>
      <c r="FC65" s="284"/>
      <c r="FD65" s="284"/>
      <c r="FE65" s="284"/>
      <c r="FF65" s="284"/>
      <c r="FG65" s="284"/>
      <c r="FH65" s="284"/>
      <c r="FI65" s="284"/>
      <c r="FJ65" s="284"/>
      <c r="FK65" s="284"/>
    </row>
    <row r="66" spans="1:167" ht="15.6" customHeight="1">
      <c r="A66" s="1838" t="s">
        <v>5410</v>
      </c>
      <c r="B66" s="207"/>
      <c r="C66" s="207"/>
      <c r="E66" s="3335"/>
      <c r="F66" s="3333"/>
      <c r="G66" s="3338"/>
      <c r="H66" s="3321"/>
      <c r="I66" s="3191"/>
      <c r="J66" s="511"/>
      <c r="K66" s="511"/>
      <c r="L66" s="511"/>
      <c r="M66" s="511"/>
      <c r="N66" s="1343"/>
      <c r="O66" s="1653"/>
      <c r="P66" s="3266"/>
      <c r="S66" s="1342"/>
      <c r="T66" s="511">
        <v>0</v>
      </c>
      <c r="U66" s="511"/>
      <c r="V66" s="511"/>
      <c r="W66" s="3218"/>
      <c r="X66" s="515"/>
      <c r="Y66" s="3302"/>
      <c r="Z66" s="3303"/>
      <c r="AA66" s="3304"/>
      <c r="AB66" s="3302"/>
      <c r="AC66" s="3305"/>
      <c r="AD66" s="3303"/>
      <c r="AE66" s="3305"/>
      <c r="AF66" s="3305"/>
      <c r="AG66" s="3306"/>
      <c r="AH66" s="3303"/>
      <c r="AI66" s="3303"/>
      <c r="AJ66" s="3304"/>
      <c r="AK66" s="3302"/>
      <c r="AL66" s="3303"/>
      <c r="AM66" s="3305"/>
      <c r="AN66" s="3307"/>
      <c r="AO66" s="3304"/>
      <c r="AP66" s="3304"/>
      <c r="AQ66" s="3304"/>
      <c r="AR66" s="3304"/>
      <c r="AS66" s="3308"/>
      <c r="AT66" s="3309"/>
      <c r="AU66" s="3310"/>
      <c r="AV66" s="3310"/>
      <c r="AW66" s="3286">
        <v>0</v>
      </c>
      <c r="AX66" s="3287">
        <v>0</v>
      </c>
      <c r="AY66" s="5"/>
      <c r="AZ66" s="3191"/>
      <c r="BA66" s="511">
        <v>0</v>
      </c>
      <c r="BB66" s="3334"/>
      <c r="BC66" s="3334"/>
      <c r="BD66" s="3191">
        <v>0</v>
      </c>
      <c r="BE66" s="511">
        <v>0</v>
      </c>
      <c r="BF66" s="511">
        <v>0</v>
      </c>
      <c r="BG66" s="3191">
        <v>0</v>
      </c>
      <c r="BH66" s="1343">
        <v>0</v>
      </c>
      <c r="BI66" s="511">
        <v>0</v>
      </c>
      <c r="BJ66" s="1343">
        <v>0</v>
      </c>
      <c r="BK66" s="3288">
        <v>0</v>
      </c>
      <c r="BL66" s="3191">
        <v>0</v>
      </c>
      <c r="BM66" s="511">
        <v>0</v>
      </c>
      <c r="BN66" s="511">
        <v>0</v>
      </c>
      <c r="BO66" s="1343">
        <v>0</v>
      </c>
      <c r="BP66" s="511">
        <v>0</v>
      </c>
      <c r="BQ66" s="511">
        <v>0</v>
      </c>
      <c r="BR66" s="511">
        <v>0</v>
      </c>
      <c r="BS66" s="3191">
        <v>0</v>
      </c>
      <c r="BT66" s="511">
        <v>0</v>
      </c>
      <c r="BU66" s="511">
        <v>0</v>
      </c>
      <c r="BV66" s="511">
        <v>0</v>
      </c>
      <c r="BW66" s="1343">
        <v>0</v>
      </c>
      <c r="BX66" s="511">
        <v>0</v>
      </c>
      <c r="BY66" s="1653">
        <v>0</v>
      </c>
      <c r="BZ66" s="511">
        <v>0</v>
      </c>
      <c r="CA66" s="1653">
        <v>0</v>
      </c>
      <c r="CB66" s="561">
        <v>0</v>
      </c>
      <c r="CC66" s="561">
        <v>0</v>
      </c>
      <c r="CD66" s="3287">
        <v>0</v>
      </c>
      <c r="CE66" s="5"/>
      <c r="CF66" s="3191"/>
      <c r="CG66" s="511">
        <v>0</v>
      </c>
      <c r="CH66" s="3334"/>
      <c r="CI66" s="3219"/>
      <c r="CJ66" s="1653">
        <v>0</v>
      </c>
      <c r="CK66" s="1653">
        <v>0</v>
      </c>
      <c r="CL66" s="3191">
        <v>0</v>
      </c>
      <c r="CM66" s="1343">
        <v>0</v>
      </c>
      <c r="CN66" s="1653">
        <v>0</v>
      </c>
      <c r="CO66" s="1653">
        <v>0</v>
      </c>
      <c r="CP66" s="1653">
        <v>0</v>
      </c>
      <c r="CQ66" s="1653">
        <v>0</v>
      </c>
      <c r="CR66" s="1653">
        <v>0</v>
      </c>
      <c r="CS66" s="1653">
        <v>0</v>
      </c>
      <c r="CT66" s="1243">
        <v>0</v>
      </c>
      <c r="CU66" s="3287">
        <v>0</v>
      </c>
      <c r="CV66" s="5"/>
      <c r="CW66" s="5"/>
      <c r="CX66" s="3191"/>
      <c r="CY66" s="511">
        <v>0</v>
      </c>
      <c r="CZ66" s="3334"/>
      <c r="DA66" s="3334"/>
      <c r="DB66" s="3191">
        <v>0</v>
      </c>
      <c r="DC66" s="511">
        <v>0</v>
      </c>
      <c r="DD66" s="511">
        <v>0</v>
      </c>
      <c r="DE66" s="3191">
        <v>0</v>
      </c>
      <c r="DF66" s="1343">
        <v>0</v>
      </c>
      <c r="DG66" s="511">
        <v>0</v>
      </c>
      <c r="DH66" s="1343">
        <v>0</v>
      </c>
      <c r="DI66" s="3288">
        <v>0</v>
      </c>
      <c r="DJ66" s="3191">
        <v>0</v>
      </c>
      <c r="DK66" s="511">
        <v>0</v>
      </c>
      <c r="DL66" s="511">
        <v>0</v>
      </c>
      <c r="DM66" s="1343">
        <v>0</v>
      </c>
      <c r="DN66" s="511">
        <v>0</v>
      </c>
      <c r="DO66" s="511">
        <v>0</v>
      </c>
      <c r="DP66" s="511">
        <v>0</v>
      </c>
      <c r="DQ66" s="3191">
        <v>0</v>
      </c>
      <c r="DR66" s="511">
        <v>0</v>
      </c>
      <c r="DS66" s="511">
        <v>0</v>
      </c>
      <c r="DT66" s="511">
        <v>0</v>
      </c>
      <c r="DU66" s="1343">
        <v>0</v>
      </c>
      <c r="DV66" s="511">
        <v>0</v>
      </c>
      <c r="DW66" s="1653">
        <v>0</v>
      </c>
      <c r="DX66" s="1653">
        <v>0</v>
      </c>
      <c r="DY66" s="1653">
        <v>0</v>
      </c>
      <c r="DZ66" s="561">
        <v>0</v>
      </c>
      <c r="EA66" s="3287">
        <v>0</v>
      </c>
      <c r="EB66" s="284"/>
      <c r="EC66" s="284"/>
      <c r="ED66" s="284"/>
      <c r="EE66" s="284"/>
      <c r="EF66" s="284"/>
      <c r="EG66" s="284"/>
      <c r="EH66" s="284"/>
      <c r="EI66" s="284"/>
      <c r="EJ66" s="284"/>
      <c r="EK66" s="284"/>
      <c r="EL66" s="284"/>
      <c r="EM66" s="284"/>
      <c r="EN66" s="284"/>
      <c r="EO66" s="284"/>
      <c r="EP66" s="284"/>
      <c r="EQ66" s="284"/>
      <c r="ER66" s="284"/>
      <c r="ES66" s="284"/>
      <c r="ET66" s="284"/>
      <c r="EU66" s="284"/>
      <c r="EV66" s="284"/>
      <c r="EW66" s="284"/>
      <c r="EX66" s="284"/>
      <c r="EY66" s="284"/>
      <c r="EZ66" s="284"/>
      <c r="FA66" s="284"/>
      <c r="FB66" s="284"/>
      <c r="FC66" s="284"/>
      <c r="FD66" s="284"/>
      <c r="FE66" s="284"/>
      <c r="FF66" s="284"/>
      <c r="FG66" s="284"/>
      <c r="FH66" s="284"/>
      <c r="FI66" s="284"/>
      <c r="FJ66" s="284"/>
      <c r="FK66" s="284"/>
    </row>
    <row r="67" spans="1:167" ht="15.6" customHeight="1">
      <c r="A67" s="1838" t="s">
        <v>1378</v>
      </c>
      <c r="B67" s="207"/>
      <c r="C67" s="207"/>
      <c r="D67" s="284">
        <v>120</v>
      </c>
      <c r="E67" s="3335"/>
      <c r="F67" s="2707" t="s">
        <v>1688</v>
      </c>
      <c r="G67" s="3338"/>
      <c r="H67" s="3321"/>
      <c r="I67" s="3191">
        <v>6536212.1288000001</v>
      </c>
      <c r="J67" s="511">
        <v>98750</v>
      </c>
      <c r="K67" s="511">
        <v>66100</v>
      </c>
      <c r="L67" s="511">
        <v>0</v>
      </c>
      <c r="M67" s="511">
        <v>1041865</v>
      </c>
      <c r="N67" s="1343">
        <v>-358400</v>
      </c>
      <c r="O67" s="1653">
        <v>7384527.1288000001</v>
      </c>
      <c r="P67" s="3266"/>
      <c r="S67" s="1342"/>
      <c r="T67" s="511" t="s">
        <v>1688</v>
      </c>
      <c r="U67" s="511"/>
      <c r="V67" s="511"/>
      <c r="W67" s="3218" t="s">
        <v>1208</v>
      </c>
      <c r="X67" s="515" t="s">
        <v>5418</v>
      </c>
      <c r="Y67" s="3302"/>
      <c r="Z67" s="3303"/>
      <c r="AA67" s="3304"/>
      <c r="AB67" s="3302"/>
      <c r="AC67" s="3305"/>
      <c r="AD67" s="3303"/>
      <c r="AE67" s="3305"/>
      <c r="AF67" s="3305"/>
      <c r="AG67" s="3306"/>
      <c r="AH67" s="3303"/>
      <c r="AI67" s="3303"/>
      <c r="AJ67" s="3304"/>
      <c r="AK67" s="3302"/>
      <c r="AL67" s="3303"/>
      <c r="AM67" s="3305"/>
      <c r="AN67" s="3307"/>
      <c r="AO67" s="3304"/>
      <c r="AP67" s="3304"/>
      <c r="AQ67" s="3304"/>
      <c r="AR67" s="3304"/>
      <c r="AS67" s="3354">
        <v>1</v>
      </c>
      <c r="AT67" s="3309"/>
      <c r="AU67" s="3310"/>
      <c r="AV67" s="3310"/>
      <c r="AW67" s="3286">
        <v>1</v>
      </c>
      <c r="AX67" s="3287">
        <v>0</v>
      </c>
      <c r="AY67" s="5"/>
      <c r="AZ67" s="3191"/>
      <c r="BA67" s="511" t="s">
        <v>1688</v>
      </c>
      <c r="BB67" s="3334"/>
      <c r="BC67" s="511"/>
      <c r="BD67" s="3191">
        <v>0</v>
      </c>
      <c r="BE67" s="511">
        <v>0</v>
      </c>
      <c r="BF67" s="511">
        <v>0</v>
      </c>
      <c r="BG67" s="3191">
        <v>0</v>
      </c>
      <c r="BH67" s="1343">
        <v>0</v>
      </c>
      <c r="BI67" s="511">
        <v>0</v>
      </c>
      <c r="BJ67" s="1343">
        <v>0</v>
      </c>
      <c r="BK67" s="3288">
        <v>0</v>
      </c>
      <c r="BL67" s="3191">
        <v>0</v>
      </c>
      <c r="BM67" s="511">
        <v>0</v>
      </c>
      <c r="BN67" s="511">
        <v>0</v>
      </c>
      <c r="BO67" s="1343">
        <v>0</v>
      </c>
      <c r="BP67" s="511">
        <v>0</v>
      </c>
      <c r="BQ67" s="511">
        <v>0</v>
      </c>
      <c r="BR67" s="511">
        <v>0</v>
      </c>
      <c r="BS67" s="3191">
        <v>0</v>
      </c>
      <c r="BT67" s="511">
        <v>0</v>
      </c>
      <c r="BU67" s="511">
        <v>0</v>
      </c>
      <c r="BV67" s="511">
        <v>0</v>
      </c>
      <c r="BW67" s="1343">
        <v>0</v>
      </c>
      <c r="BX67" s="511">
        <v>7384527.1288000001</v>
      </c>
      <c r="BY67" s="1653">
        <v>0</v>
      </c>
      <c r="BZ67" s="511">
        <v>0</v>
      </c>
      <c r="CA67" s="1653">
        <v>0</v>
      </c>
      <c r="CB67" s="561">
        <v>7384527.1288000001</v>
      </c>
      <c r="CC67" s="561">
        <v>7384527.1288000001</v>
      </c>
      <c r="CD67" s="3287">
        <v>0</v>
      </c>
      <c r="CE67" s="5"/>
      <c r="CF67" s="3191"/>
      <c r="CG67" s="511" t="s">
        <v>1688</v>
      </c>
      <c r="CH67" s="3334"/>
      <c r="CI67" s="1343"/>
      <c r="CJ67" s="1653">
        <v>0</v>
      </c>
      <c r="CK67" s="1653">
        <v>0</v>
      </c>
      <c r="CL67" s="3191">
        <v>0</v>
      </c>
      <c r="CM67" s="1343">
        <v>0</v>
      </c>
      <c r="CN67" s="1653">
        <v>0</v>
      </c>
      <c r="CO67" s="1653">
        <v>0</v>
      </c>
      <c r="CP67" s="1653">
        <v>7384527.1288000001</v>
      </c>
      <c r="CQ67" s="1653">
        <v>0</v>
      </c>
      <c r="CR67" s="1653">
        <v>0</v>
      </c>
      <c r="CS67" s="1653">
        <v>0</v>
      </c>
      <c r="CT67" s="1243">
        <v>7384527.1288000001</v>
      </c>
      <c r="CU67" s="3287">
        <v>0</v>
      </c>
      <c r="CV67" s="5"/>
      <c r="CW67" s="5"/>
      <c r="CX67" s="3191"/>
      <c r="CY67" s="511" t="s">
        <v>1688</v>
      </c>
      <c r="CZ67" s="3334"/>
      <c r="DA67" s="511"/>
      <c r="DB67" s="3191">
        <v>0</v>
      </c>
      <c r="DC67" s="511">
        <v>0</v>
      </c>
      <c r="DD67" s="511">
        <v>0</v>
      </c>
      <c r="DE67" s="3191">
        <v>0</v>
      </c>
      <c r="DF67" s="1343">
        <v>0</v>
      </c>
      <c r="DG67" s="511">
        <v>0</v>
      </c>
      <c r="DH67" s="1343">
        <v>0</v>
      </c>
      <c r="DI67" s="3288">
        <v>0</v>
      </c>
      <c r="DJ67" s="3191">
        <v>0</v>
      </c>
      <c r="DK67" s="511">
        <v>0</v>
      </c>
      <c r="DL67" s="511">
        <v>0</v>
      </c>
      <c r="DM67" s="1343">
        <v>0</v>
      </c>
      <c r="DN67" s="511">
        <v>0</v>
      </c>
      <c r="DO67" s="511">
        <v>0</v>
      </c>
      <c r="DP67" s="511">
        <v>0</v>
      </c>
      <c r="DQ67" s="3191">
        <v>0</v>
      </c>
      <c r="DR67" s="511">
        <v>0</v>
      </c>
      <c r="DS67" s="511">
        <v>0</v>
      </c>
      <c r="DT67" s="511">
        <v>0</v>
      </c>
      <c r="DU67" s="1343">
        <v>0</v>
      </c>
      <c r="DV67" s="511">
        <v>6536212.1288000001</v>
      </c>
      <c r="DW67" s="1653">
        <v>0</v>
      </c>
      <c r="DX67" s="1653">
        <v>0</v>
      </c>
      <c r="DY67" s="1653">
        <v>0</v>
      </c>
      <c r="DZ67" s="561">
        <v>6536212.1288000001</v>
      </c>
      <c r="EA67" s="3287">
        <v>0</v>
      </c>
      <c r="EB67" s="284"/>
      <c r="EC67" s="284"/>
      <c r="ED67" s="284"/>
      <c r="EE67" s="284"/>
      <c r="EF67" s="284"/>
      <c r="EG67" s="284"/>
      <c r="EH67" s="284"/>
      <c r="EI67" s="284"/>
      <c r="EJ67" s="284"/>
      <c r="EK67" s="284"/>
      <c r="EL67" s="284"/>
      <c r="EM67" s="284"/>
      <c r="EN67" s="284"/>
      <c r="EO67" s="284"/>
      <c r="EP67" s="284"/>
      <c r="EQ67" s="284"/>
      <c r="ER67" s="284"/>
      <c r="ES67" s="284"/>
      <c r="ET67" s="284"/>
      <c r="EU67" s="284"/>
      <c r="EV67" s="284"/>
      <c r="EW67" s="284"/>
      <c r="EX67" s="284"/>
      <c r="EY67" s="284"/>
      <c r="EZ67" s="284"/>
      <c r="FA67" s="284"/>
      <c r="FB67" s="284"/>
      <c r="FC67" s="284"/>
      <c r="FD67" s="284"/>
      <c r="FE67" s="284"/>
      <c r="FF67" s="284"/>
      <c r="FG67" s="284"/>
      <c r="FH67" s="284"/>
      <c r="FI67" s="284"/>
      <c r="FJ67" s="284"/>
      <c r="FK67" s="284"/>
    </row>
    <row r="68" spans="1:167" ht="15.6" customHeight="1">
      <c r="A68" s="1838" t="s">
        <v>5410</v>
      </c>
      <c r="B68" s="207"/>
      <c r="C68" s="207"/>
      <c r="D68" s="284">
        <v>128</v>
      </c>
      <c r="E68" s="3355"/>
      <c r="F68" s="2717" t="s">
        <v>743</v>
      </c>
      <c r="G68" s="3338"/>
      <c r="H68" s="3321"/>
      <c r="I68" s="3191">
        <v>0</v>
      </c>
      <c r="J68" s="511">
        <v>0</v>
      </c>
      <c r="K68" s="511">
        <v>0</v>
      </c>
      <c r="L68" s="511">
        <v>0</v>
      </c>
      <c r="M68" s="511">
        <v>0</v>
      </c>
      <c r="N68" s="1343">
        <v>0</v>
      </c>
      <c r="O68" s="1653">
        <v>0</v>
      </c>
      <c r="P68" s="3266"/>
      <c r="S68" s="1342"/>
      <c r="T68" s="511" t="s">
        <v>743</v>
      </c>
      <c r="U68" s="511"/>
      <c r="V68" s="511"/>
      <c r="W68" s="3218" t="s">
        <v>1210</v>
      </c>
      <c r="X68" s="3323" t="s">
        <v>5414</v>
      </c>
      <c r="Y68" s="3324">
        <v>2.3995848890886507E-2</v>
      </c>
      <c r="Z68" s="3325">
        <v>2.3995848890886507E-2</v>
      </c>
      <c r="AA68" s="3326">
        <v>2.3995848890886507E-2</v>
      </c>
      <c r="AB68" s="3324">
        <v>1.7864048918028914E-2</v>
      </c>
      <c r="AC68" s="3327">
        <v>0.16871452677367302</v>
      </c>
      <c r="AD68" s="3325">
        <v>0</v>
      </c>
      <c r="AE68" s="3327">
        <v>8.6524524443426336E-3</v>
      </c>
      <c r="AF68" s="3327">
        <v>0</v>
      </c>
      <c r="AG68" s="3328">
        <v>2.8548982679383198E-3</v>
      </c>
      <c r="AH68" s="3325">
        <v>2.8291734824105533E-3</v>
      </c>
      <c r="AI68" s="3325">
        <v>2.6226072941428142E-3</v>
      </c>
      <c r="AJ68" s="3326">
        <v>0</v>
      </c>
      <c r="AK68" s="3324">
        <v>0</v>
      </c>
      <c r="AL68" s="3325">
        <v>0</v>
      </c>
      <c r="AM68" s="3327">
        <v>0</v>
      </c>
      <c r="AN68" s="3329">
        <v>8.2095002135697245E-2</v>
      </c>
      <c r="AO68" s="3326">
        <v>8.7946964006467565E-2</v>
      </c>
      <c r="AP68" s="3326">
        <v>8.2742095134613336E-2</v>
      </c>
      <c r="AQ68" s="3326">
        <v>7.53256669352078E-2</v>
      </c>
      <c r="AR68" s="3326">
        <v>8.2407062266297543E-2</v>
      </c>
      <c r="AS68" s="3330">
        <v>0.28298614600104693</v>
      </c>
      <c r="AT68" s="3331">
        <v>3.0332209801396596E-5</v>
      </c>
      <c r="AU68" s="3332">
        <v>2.8322120683499177E-2</v>
      </c>
      <c r="AV68" s="3332">
        <v>2.619356774173168E-3</v>
      </c>
      <c r="AW68" s="3286">
        <v>1.0000000000000002</v>
      </c>
      <c r="AX68" s="3287">
        <v>0</v>
      </c>
      <c r="AY68" s="5"/>
      <c r="AZ68" s="3191"/>
      <c r="BA68" s="511" t="s">
        <v>743</v>
      </c>
      <c r="BB68" s="3334"/>
      <c r="BC68" s="511"/>
      <c r="BD68" s="3191">
        <v>0</v>
      </c>
      <c r="BE68" s="511">
        <v>0</v>
      </c>
      <c r="BF68" s="511">
        <v>0</v>
      </c>
      <c r="BG68" s="3191">
        <v>0</v>
      </c>
      <c r="BH68" s="1343">
        <v>0</v>
      </c>
      <c r="BI68" s="511">
        <v>0</v>
      </c>
      <c r="BJ68" s="1343">
        <v>0</v>
      </c>
      <c r="BK68" s="3288">
        <v>0</v>
      </c>
      <c r="BL68" s="3191">
        <v>0</v>
      </c>
      <c r="BM68" s="511">
        <v>0</v>
      </c>
      <c r="BN68" s="511">
        <v>0</v>
      </c>
      <c r="BO68" s="1343">
        <v>0</v>
      </c>
      <c r="BP68" s="511">
        <v>0</v>
      </c>
      <c r="BQ68" s="511">
        <v>0</v>
      </c>
      <c r="BR68" s="511">
        <v>0</v>
      </c>
      <c r="BS68" s="3191">
        <v>0</v>
      </c>
      <c r="BT68" s="511">
        <v>0</v>
      </c>
      <c r="BU68" s="511">
        <v>0</v>
      </c>
      <c r="BV68" s="511">
        <v>0</v>
      </c>
      <c r="BW68" s="1343">
        <v>0</v>
      </c>
      <c r="BX68" s="511">
        <v>0</v>
      </c>
      <c r="BY68" s="1653">
        <v>0</v>
      </c>
      <c r="BZ68" s="511">
        <v>0</v>
      </c>
      <c r="CA68" s="1653">
        <v>0</v>
      </c>
      <c r="CB68" s="561">
        <v>0</v>
      </c>
      <c r="CC68" s="561">
        <v>0</v>
      </c>
      <c r="CD68" s="3287">
        <v>0</v>
      </c>
      <c r="CE68" s="5"/>
      <c r="CF68" s="3191"/>
      <c r="CG68" s="511" t="s">
        <v>743</v>
      </c>
      <c r="CH68" s="3334"/>
      <c r="CI68" s="1343"/>
      <c r="CJ68" s="1653">
        <v>0</v>
      </c>
      <c r="CK68" s="1653">
        <v>0</v>
      </c>
      <c r="CL68" s="3191">
        <v>0</v>
      </c>
      <c r="CM68" s="1343">
        <v>0</v>
      </c>
      <c r="CN68" s="1653">
        <v>0</v>
      </c>
      <c r="CO68" s="1653">
        <v>0</v>
      </c>
      <c r="CP68" s="1653">
        <v>0</v>
      </c>
      <c r="CQ68" s="1653">
        <v>0</v>
      </c>
      <c r="CR68" s="1653">
        <v>0</v>
      </c>
      <c r="CS68" s="1653">
        <v>0</v>
      </c>
      <c r="CT68" s="1243">
        <v>0</v>
      </c>
      <c r="CU68" s="3287">
        <v>0</v>
      </c>
      <c r="CV68" s="5"/>
      <c r="CW68" s="5"/>
      <c r="CX68" s="3191"/>
      <c r="CY68" s="511" t="s">
        <v>743</v>
      </c>
      <c r="CZ68" s="3334"/>
      <c r="DA68" s="511"/>
      <c r="DB68" s="3191">
        <v>0</v>
      </c>
      <c r="DC68" s="511">
        <v>0</v>
      </c>
      <c r="DD68" s="511">
        <v>0</v>
      </c>
      <c r="DE68" s="3191">
        <v>0</v>
      </c>
      <c r="DF68" s="1343">
        <v>0</v>
      </c>
      <c r="DG68" s="511">
        <v>0</v>
      </c>
      <c r="DH68" s="1343">
        <v>0</v>
      </c>
      <c r="DI68" s="3288">
        <v>0</v>
      </c>
      <c r="DJ68" s="3191">
        <v>0</v>
      </c>
      <c r="DK68" s="511">
        <v>0</v>
      </c>
      <c r="DL68" s="511">
        <v>0</v>
      </c>
      <c r="DM68" s="1343">
        <v>0</v>
      </c>
      <c r="DN68" s="511">
        <v>0</v>
      </c>
      <c r="DO68" s="511">
        <v>0</v>
      </c>
      <c r="DP68" s="511">
        <v>0</v>
      </c>
      <c r="DQ68" s="3191">
        <v>0</v>
      </c>
      <c r="DR68" s="511">
        <v>0</v>
      </c>
      <c r="DS68" s="511">
        <v>0</v>
      </c>
      <c r="DT68" s="511">
        <v>0</v>
      </c>
      <c r="DU68" s="1343">
        <v>0</v>
      </c>
      <c r="DV68" s="511">
        <v>0</v>
      </c>
      <c r="DW68" s="1653">
        <v>0</v>
      </c>
      <c r="DX68" s="1653">
        <v>0</v>
      </c>
      <c r="DY68" s="1653">
        <v>0</v>
      </c>
      <c r="DZ68" s="561">
        <v>0</v>
      </c>
      <c r="EA68" s="3287">
        <v>0</v>
      </c>
      <c r="EB68" s="284"/>
      <c r="EC68" s="284"/>
      <c r="ED68" s="284"/>
      <c r="EE68" s="284"/>
      <c r="EF68" s="284"/>
      <c r="EG68" s="284"/>
      <c r="EH68" s="284"/>
      <c r="EI68" s="284"/>
      <c r="EJ68" s="284"/>
      <c r="EK68" s="284"/>
      <c r="EL68" s="284"/>
      <c r="EM68" s="284"/>
      <c r="EN68" s="284"/>
      <c r="EO68" s="284"/>
      <c r="EP68" s="284"/>
      <c r="EQ68" s="284"/>
      <c r="ER68" s="284"/>
      <c r="ES68" s="284"/>
      <c r="ET68" s="284"/>
      <c r="EU68" s="284"/>
      <c r="EV68" s="284"/>
      <c r="EW68" s="284"/>
      <c r="EX68" s="284"/>
      <c r="EY68" s="284"/>
      <c r="EZ68" s="284"/>
      <c r="FA68" s="284"/>
      <c r="FB68" s="284"/>
      <c r="FC68" s="284"/>
      <c r="FD68" s="284"/>
      <c r="FE68" s="284"/>
      <c r="FF68" s="284"/>
      <c r="FG68" s="284"/>
      <c r="FH68" s="284"/>
      <c r="FI68" s="284"/>
      <c r="FJ68" s="284"/>
      <c r="FK68" s="284"/>
    </row>
    <row r="69" spans="1:167" ht="15.6" customHeight="1">
      <c r="A69" s="1838" t="s">
        <v>1378</v>
      </c>
      <c r="B69" s="207"/>
      <c r="C69" s="207"/>
      <c r="D69" s="284">
        <v>136</v>
      </c>
      <c r="E69" s="3335"/>
      <c r="F69" s="2717" t="s">
        <v>748</v>
      </c>
      <c r="G69" s="3338"/>
      <c r="H69" s="3321"/>
      <c r="I69" s="3191">
        <v>2390962.1609499999</v>
      </c>
      <c r="J69" s="511">
        <v>120600</v>
      </c>
      <c r="K69" s="511">
        <v>0</v>
      </c>
      <c r="L69" s="511">
        <v>0</v>
      </c>
      <c r="M69" s="511">
        <v>419000</v>
      </c>
      <c r="N69" s="1343">
        <v>-135600</v>
      </c>
      <c r="O69" s="1653">
        <v>2794962.1609499999</v>
      </c>
      <c r="P69" s="3266"/>
      <c r="S69" s="1342"/>
      <c r="T69" s="511" t="s">
        <v>748</v>
      </c>
      <c r="U69" s="511"/>
      <c r="V69" s="511"/>
      <c r="W69" s="3218" t="s">
        <v>5402</v>
      </c>
      <c r="X69" s="515" t="s">
        <v>5417</v>
      </c>
      <c r="Y69" s="3344"/>
      <c r="Z69" s="3345"/>
      <c r="AA69" s="3346"/>
      <c r="AB69" s="3344">
        <v>1</v>
      </c>
      <c r="AC69" s="3347">
        <v>0</v>
      </c>
      <c r="AD69" s="3345"/>
      <c r="AE69" s="3347"/>
      <c r="AF69" s="3347"/>
      <c r="AG69" s="3348"/>
      <c r="AH69" s="3345"/>
      <c r="AI69" s="3345"/>
      <c r="AJ69" s="3346"/>
      <c r="AK69" s="3344"/>
      <c r="AL69" s="3345"/>
      <c r="AM69" s="3347"/>
      <c r="AN69" s="3349"/>
      <c r="AO69" s="3346"/>
      <c r="AP69" s="3346"/>
      <c r="AQ69" s="3346"/>
      <c r="AR69" s="3346"/>
      <c r="AS69" s="3350"/>
      <c r="AT69" s="3351"/>
      <c r="AU69" s="3352"/>
      <c r="AV69" s="3352"/>
      <c r="AW69" s="3286">
        <v>1</v>
      </c>
      <c r="AX69" s="3287">
        <v>0</v>
      </c>
      <c r="AY69" s="5"/>
      <c r="AZ69" s="3191"/>
      <c r="BA69" s="511" t="s">
        <v>748</v>
      </c>
      <c r="BB69" s="511"/>
      <c r="BC69" s="511"/>
      <c r="BD69" s="3191">
        <v>0</v>
      </c>
      <c r="BE69" s="511">
        <v>0</v>
      </c>
      <c r="BF69" s="511">
        <v>0</v>
      </c>
      <c r="BG69" s="3191">
        <v>2794962.1609499999</v>
      </c>
      <c r="BH69" s="1343">
        <v>0</v>
      </c>
      <c r="BI69" s="511">
        <v>0</v>
      </c>
      <c r="BJ69" s="1343">
        <v>0</v>
      </c>
      <c r="BK69" s="3288">
        <v>0</v>
      </c>
      <c r="BL69" s="3191">
        <v>0</v>
      </c>
      <c r="BM69" s="511">
        <v>0</v>
      </c>
      <c r="BN69" s="511">
        <v>0</v>
      </c>
      <c r="BO69" s="1343">
        <v>0</v>
      </c>
      <c r="BP69" s="511">
        <v>0</v>
      </c>
      <c r="BQ69" s="511">
        <v>0</v>
      </c>
      <c r="BR69" s="511">
        <v>0</v>
      </c>
      <c r="BS69" s="3191">
        <v>0</v>
      </c>
      <c r="BT69" s="511">
        <v>0</v>
      </c>
      <c r="BU69" s="511">
        <v>0</v>
      </c>
      <c r="BV69" s="511">
        <v>0</v>
      </c>
      <c r="BW69" s="1343">
        <v>0</v>
      </c>
      <c r="BX69" s="511">
        <v>0</v>
      </c>
      <c r="BY69" s="1653">
        <v>0</v>
      </c>
      <c r="BZ69" s="511">
        <v>0</v>
      </c>
      <c r="CA69" s="1653">
        <v>0</v>
      </c>
      <c r="CB69" s="561">
        <v>2794962.1609499999</v>
      </c>
      <c r="CC69" s="561">
        <v>2794962.1609499999</v>
      </c>
      <c r="CD69" s="3287">
        <v>0</v>
      </c>
      <c r="CE69" s="5"/>
      <c r="CF69" s="3191"/>
      <c r="CG69" s="511" t="s">
        <v>748</v>
      </c>
      <c r="CH69" s="511"/>
      <c r="CI69" s="1343"/>
      <c r="CJ69" s="1653">
        <v>0</v>
      </c>
      <c r="CK69" s="1653">
        <v>2794962.1609499999</v>
      </c>
      <c r="CL69" s="3191">
        <v>0</v>
      </c>
      <c r="CM69" s="1343">
        <v>0</v>
      </c>
      <c r="CN69" s="1653">
        <v>0</v>
      </c>
      <c r="CO69" s="1653">
        <v>0</v>
      </c>
      <c r="CP69" s="1653">
        <v>0</v>
      </c>
      <c r="CQ69" s="1653">
        <v>0</v>
      </c>
      <c r="CR69" s="1653">
        <v>0</v>
      </c>
      <c r="CS69" s="1653">
        <v>0</v>
      </c>
      <c r="CT69" s="1243">
        <v>2794962.1609499999</v>
      </c>
      <c r="CU69" s="3287">
        <v>0</v>
      </c>
      <c r="CV69" s="5"/>
      <c r="CW69" s="5"/>
      <c r="CX69" s="3191"/>
      <c r="CY69" s="511" t="s">
        <v>748</v>
      </c>
      <c r="CZ69" s="511"/>
      <c r="DA69" s="511"/>
      <c r="DB69" s="3191">
        <v>0</v>
      </c>
      <c r="DC69" s="511">
        <v>0</v>
      </c>
      <c r="DD69" s="511">
        <v>0</v>
      </c>
      <c r="DE69" s="3191">
        <v>2390962.1609499999</v>
      </c>
      <c r="DF69" s="1343">
        <v>0</v>
      </c>
      <c r="DG69" s="511">
        <v>0</v>
      </c>
      <c r="DH69" s="1343">
        <v>0</v>
      </c>
      <c r="DI69" s="3288">
        <v>0</v>
      </c>
      <c r="DJ69" s="3191">
        <v>0</v>
      </c>
      <c r="DK69" s="511">
        <v>0</v>
      </c>
      <c r="DL69" s="511">
        <v>0</v>
      </c>
      <c r="DM69" s="1343">
        <v>0</v>
      </c>
      <c r="DN69" s="511">
        <v>0</v>
      </c>
      <c r="DO69" s="511">
        <v>0</v>
      </c>
      <c r="DP69" s="511">
        <v>0</v>
      </c>
      <c r="DQ69" s="3191">
        <v>0</v>
      </c>
      <c r="DR69" s="511">
        <v>0</v>
      </c>
      <c r="DS69" s="511">
        <v>0</v>
      </c>
      <c r="DT69" s="511">
        <v>0</v>
      </c>
      <c r="DU69" s="1343">
        <v>0</v>
      </c>
      <c r="DV69" s="511">
        <v>0</v>
      </c>
      <c r="DW69" s="1653">
        <v>0</v>
      </c>
      <c r="DX69" s="1653">
        <v>0</v>
      </c>
      <c r="DY69" s="1653">
        <v>0</v>
      </c>
      <c r="DZ69" s="561">
        <v>2390962.1609499999</v>
      </c>
      <c r="EA69" s="3287">
        <v>0</v>
      </c>
      <c r="EB69" s="284"/>
      <c r="EC69" s="284"/>
      <c r="ED69" s="284"/>
      <c r="EE69" s="284"/>
      <c r="EF69" s="284"/>
      <c r="EG69" s="284"/>
      <c r="EH69" s="284"/>
      <c r="EI69" s="284"/>
      <c r="EJ69" s="284"/>
      <c r="EK69" s="284"/>
      <c r="EL69" s="284"/>
      <c r="EM69" s="284"/>
      <c r="EN69" s="284"/>
      <c r="EO69" s="284"/>
      <c r="EP69" s="284"/>
      <c r="EQ69" s="284"/>
      <c r="ER69" s="284"/>
      <c r="ES69" s="284"/>
      <c r="ET69" s="284"/>
      <c r="EU69" s="284"/>
      <c r="EV69" s="284"/>
      <c r="EW69" s="284"/>
      <c r="EX69" s="284"/>
      <c r="EY69" s="284"/>
      <c r="EZ69" s="284"/>
      <c r="FA69" s="284"/>
      <c r="FB69" s="284"/>
      <c r="FC69" s="284"/>
      <c r="FD69" s="284"/>
      <c r="FE69" s="284"/>
      <c r="FF69" s="284"/>
      <c r="FG69" s="284"/>
      <c r="FH69" s="284"/>
      <c r="FI69" s="284"/>
      <c r="FJ69" s="284"/>
      <c r="FK69" s="284"/>
    </row>
    <row r="70" spans="1:167" ht="15.6" customHeight="1">
      <c r="A70" s="1838" t="s">
        <v>1378</v>
      </c>
      <c r="B70" s="207"/>
      <c r="C70" s="207"/>
      <c r="D70" s="284">
        <v>144</v>
      </c>
      <c r="E70" s="3335"/>
      <c r="F70" s="2717" t="s">
        <v>753</v>
      </c>
      <c r="G70" s="3338"/>
      <c r="H70" s="3321"/>
      <c r="I70" s="3191">
        <v>2288583.3092</v>
      </c>
      <c r="J70" s="511">
        <v>0</v>
      </c>
      <c r="K70" s="511">
        <v>0</v>
      </c>
      <c r="L70" s="511">
        <v>0</v>
      </c>
      <c r="M70" s="511">
        <v>125665</v>
      </c>
      <c r="N70" s="1343">
        <v>-111700</v>
      </c>
      <c r="O70" s="1653">
        <v>2302548.3092</v>
      </c>
      <c r="P70" s="3266"/>
      <c r="S70" s="1342"/>
      <c r="T70" s="511" t="s">
        <v>753</v>
      </c>
      <c r="U70" s="511"/>
      <c r="V70" s="511"/>
      <c r="W70" s="3218" t="s">
        <v>1208</v>
      </c>
      <c r="X70" s="3323" t="s">
        <v>5419</v>
      </c>
      <c r="Y70" s="3356">
        <v>0.33333333333333331</v>
      </c>
      <c r="Z70" s="3356">
        <v>0.33333333333333331</v>
      </c>
      <c r="AA70" s="3356">
        <v>0.33333333333333331</v>
      </c>
      <c r="AB70" s="3302">
        <v>0</v>
      </c>
      <c r="AC70" s="3302">
        <v>0</v>
      </c>
      <c r="AD70" s="3302">
        <v>0</v>
      </c>
      <c r="AE70" s="3302">
        <v>0</v>
      </c>
      <c r="AF70" s="3302">
        <v>0</v>
      </c>
      <c r="AG70" s="3302">
        <v>0</v>
      </c>
      <c r="AH70" s="3302">
        <v>0</v>
      </c>
      <c r="AI70" s="3302">
        <v>0</v>
      </c>
      <c r="AJ70" s="3302">
        <v>0</v>
      </c>
      <c r="AK70" s="3302">
        <v>0</v>
      </c>
      <c r="AL70" s="3302">
        <v>0</v>
      </c>
      <c r="AM70" s="3302">
        <v>0</v>
      </c>
      <c r="AN70" s="3302">
        <v>0</v>
      </c>
      <c r="AO70" s="3302">
        <v>0</v>
      </c>
      <c r="AP70" s="3302">
        <v>0</v>
      </c>
      <c r="AQ70" s="3302">
        <v>0</v>
      </c>
      <c r="AR70" s="3302">
        <v>0</v>
      </c>
      <c r="AS70" s="3302">
        <v>0</v>
      </c>
      <c r="AT70" s="3302">
        <v>0</v>
      </c>
      <c r="AU70" s="3302">
        <v>0</v>
      </c>
      <c r="AV70" s="3302">
        <v>0</v>
      </c>
      <c r="AW70" s="3286">
        <v>1</v>
      </c>
      <c r="AX70" s="3287">
        <v>0</v>
      </c>
      <c r="AY70" s="5"/>
      <c r="AZ70" s="3191"/>
      <c r="BA70" s="511" t="s">
        <v>753</v>
      </c>
      <c r="BB70" s="3334"/>
      <c r="BC70" s="511"/>
      <c r="BD70" s="3191">
        <v>767516.10306666663</v>
      </c>
      <c r="BE70" s="511">
        <v>767516.10306666663</v>
      </c>
      <c r="BF70" s="511">
        <v>767516.10306666663</v>
      </c>
      <c r="BG70" s="3191">
        <v>0</v>
      </c>
      <c r="BH70" s="1343">
        <v>0</v>
      </c>
      <c r="BI70" s="511">
        <v>0</v>
      </c>
      <c r="BJ70" s="1343">
        <v>0</v>
      </c>
      <c r="BK70" s="3288">
        <v>0</v>
      </c>
      <c r="BL70" s="3191">
        <v>0</v>
      </c>
      <c r="BM70" s="511">
        <v>0</v>
      </c>
      <c r="BN70" s="511">
        <v>0</v>
      </c>
      <c r="BO70" s="1343">
        <v>0</v>
      </c>
      <c r="BP70" s="511">
        <v>0</v>
      </c>
      <c r="BQ70" s="511">
        <v>0</v>
      </c>
      <c r="BR70" s="511">
        <v>0</v>
      </c>
      <c r="BS70" s="3191">
        <v>0</v>
      </c>
      <c r="BT70" s="511">
        <v>0</v>
      </c>
      <c r="BU70" s="511">
        <v>0</v>
      </c>
      <c r="BV70" s="511">
        <v>0</v>
      </c>
      <c r="BW70" s="1343">
        <v>0</v>
      </c>
      <c r="BX70" s="511">
        <v>0</v>
      </c>
      <c r="BY70" s="1653">
        <v>0</v>
      </c>
      <c r="BZ70" s="511">
        <v>0</v>
      </c>
      <c r="CA70" s="1653">
        <v>0</v>
      </c>
      <c r="CB70" s="561">
        <v>2302548.3092</v>
      </c>
      <c r="CC70" s="561">
        <v>2302548.3092</v>
      </c>
      <c r="CD70" s="3287">
        <v>0</v>
      </c>
      <c r="CE70" s="5"/>
      <c r="CF70" s="3191"/>
      <c r="CG70" s="511" t="s">
        <v>753</v>
      </c>
      <c r="CH70" s="3334"/>
      <c r="CI70" s="1343"/>
      <c r="CJ70" s="1653">
        <v>2302548.3092</v>
      </c>
      <c r="CK70" s="1653">
        <v>0</v>
      </c>
      <c r="CL70" s="3191">
        <v>0</v>
      </c>
      <c r="CM70" s="1343">
        <v>0</v>
      </c>
      <c r="CN70" s="1653">
        <v>0</v>
      </c>
      <c r="CO70" s="1653">
        <v>0</v>
      </c>
      <c r="CP70" s="1653">
        <v>0</v>
      </c>
      <c r="CQ70" s="1653">
        <v>0</v>
      </c>
      <c r="CR70" s="1653">
        <v>0</v>
      </c>
      <c r="CS70" s="1653">
        <v>0</v>
      </c>
      <c r="CT70" s="1243">
        <v>2302548.3092</v>
      </c>
      <c r="CU70" s="3287">
        <v>0</v>
      </c>
      <c r="CV70" s="5"/>
      <c r="CW70" s="5"/>
      <c r="CX70" s="3191"/>
      <c r="CY70" s="511" t="s">
        <v>753</v>
      </c>
      <c r="CZ70" s="3334"/>
      <c r="DA70" s="511"/>
      <c r="DB70" s="3191">
        <v>762861.10306666663</v>
      </c>
      <c r="DC70" s="511">
        <v>762861.10306666663</v>
      </c>
      <c r="DD70" s="511">
        <v>762861.10306666663</v>
      </c>
      <c r="DE70" s="3191">
        <v>0</v>
      </c>
      <c r="DF70" s="1343">
        <v>0</v>
      </c>
      <c r="DG70" s="511">
        <v>0</v>
      </c>
      <c r="DH70" s="1343">
        <v>0</v>
      </c>
      <c r="DI70" s="3288">
        <v>0</v>
      </c>
      <c r="DJ70" s="3191">
        <v>0</v>
      </c>
      <c r="DK70" s="511">
        <v>0</v>
      </c>
      <c r="DL70" s="511">
        <v>0</v>
      </c>
      <c r="DM70" s="1343">
        <v>0</v>
      </c>
      <c r="DN70" s="511">
        <v>0</v>
      </c>
      <c r="DO70" s="511">
        <v>0</v>
      </c>
      <c r="DP70" s="511">
        <v>0</v>
      </c>
      <c r="DQ70" s="3191">
        <v>0</v>
      </c>
      <c r="DR70" s="511">
        <v>0</v>
      </c>
      <c r="DS70" s="511">
        <v>0</v>
      </c>
      <c r="DT70" s="511">
        <v>0</v>
      </c>
      <c r="DU70" s="1343">
        <v>0</v>
      </c>
      <c r="DV70" s="511">
        <v>0</v>
      </c>
      <c r="DW70" s="1653">
        <v>0</v>
      </c>
      <c r="DX70" s="1653">
        <v>0</v>
      </c>
      <c r="DY70" s="1653">
        <v>0</v>
      </c>
      <c r="DZ70" s="561">
        <v>2288583.3092</v>
      </c>
      <c r="EA70" s="3287">
        <v>0</v>
      </c>
      <c r="EB70" s="284"/>
      <c r="EC70" s="284"/>
      <c r="ED70" s="284"/>
      <c r="EE70" s="284"/>
      <c r="EF70" s="284"/>
      <c r="EG70" s="284"/>
      <c r="EH70" s="284"/>
      <c r="EI70" s="284"/>
      <c r="EJ70" s="284"/>
      <c r="EK70" s="284"/>
      <c r="EL70" s="284"/>
      <c r="EM70" s="284"/>
      <c r="EN70" s="284"/>
      <c r="EO70" s="284"/>
      <c r="EP70" s="284"/>
      <c r="EQ70" s="284"/>
      <c r="ER70" s="284"/>
      <c r="ES70" s="284"/>
      <c r="ET70" s="284"/>
      <c r="EU70" s="284"/>
      <c r="EV70" s="284"/>
      <c r="EW70" s="284"/>
      <c r="EX70" s="284"/>
      <c r="EY70" s="284"/>
      <c r="EZ70" s="284"/>
      <c r="FA70" s="284"/>
      <c r="FB70" s="284"/>
      <c r="FC70" s="284"/>
      <c r="FD70" s="284"/>
      <c r="FE70" s="284"/>
      <c r="FF70" s="284"/>
      <c r="FG70" s="284"/>
      <c r="FH70" s="284"/>
      <c r="FI70" s="284"/>
      <c r="FJ70" s="284"/>
      <c r="FK70" s="284"/>
    </row>
    <row r="71" spans="1:167" ht="15.6" customHeight="1">
      <c r="A71" s="1838" t="s">
        <v>5410</v>
      </c>
      <c r="B71" s="207"/>
      <c r="C71" s="207"/>
      <c r="E71" s="3335"/>
      <c r="F71" s="3333"/>
      <c r="G71" s="3338"/>
      <c r="H71" s="3321"/>
      <c r="I71" s="3191"/>
      <c r="J71" s="511"/>
      <c r="K71" s="511"/>
      <c r="L71" s="511"/>
      <c r="M71" s="511"/>
      <c r="N71" s="1343"/>
      <c r="O71" s="1653"/>
      <c r="P71" s="3266"/>
      <c r="S71" s="1342"/>
      <c r="T71" s="511">
        <v>0</v>
      </c>
      <c r="U71" s="511"/>
      <c r="V71" s="511"/>
      <c r="W71" s="3218"/>
      <c r="X71" s="515"/>
      <c r="Y71" s="3302"/>
      <c r="Z71" s="3303"/>
      <c r="AA71" s="3304"/>
      <c r="AB71" s="3302"/>
      <c r="AC71" s="3305"/>
      <c r="AD71" s="3303"/>
      <c r="AE71" s="3305"/>
      <c r="AF71" s="3305"/>
      <c r="AG71" s="3306"/>
      <c r="AH71" s="3303"/>
      <c r="AI71" s="3303"/>
      <c r="AJ71" s="3304"/>
      <c r="AK71" s="3302"/>
      <c r="AL71" s="3303"/>
      <c r="AM71" s="3305"/>
      <c r="AN71" s="3307"/>
      <c r="AO71" s="3304"/>
      <c r="AP71" s="3304"/>
      <c r="AQ71" s="3304"/>
      <c r="AR71" s="3304"/>
      <c r="AS71" s="3308"/>
      <c r="AT71" s="3309"/>
      <c r="AU71" s="3310"/>
      <c r="AV71" s="3310"/>
      <c r="AW71" s="3286">
        <v>0</v>
      </c>
      <c r="AX71" s="3287">
        <v>0</v>
      </c>
      <c r="AY71" s="5"/>
      <c r="AZ71" s="3191"/>
      <c r="BA71" s="511">
        <v>0</v>
      </c>
      <c r="BB71" s="3334"/>
      <c r="BC71" s="511"/>
      <c r="BD71" s="3191">
        <v>0</v>
      </c>
      <c r="BE71" s="511">
        <v>0</v>
      </c>
      <c r="BF71" s="511">
        <v>0</v>
      </c>
      <c r="BG71" s="3191">
        <v>0</v>
      </c>
      <c r="BH71" s="1343">
        <v>0</v>
      </c>
      <c r="BI71" s="511">
        <v>0</v>
      </c>
      <c r="BJ71" s="1343">
        <v>0</v>
      </c>
      <c r="BK71" s="3288">
        <v>0</v>
      </c>
      <c r="BL71" s="3191">
        <v>0</v>
      </c>
      <c r="BM71" s="511">
        <v>0</v>
      </c>
      <c r="BN71" s="511">
        <v>0</v>
      </c>
      <c r="BO71" s="1343">
        <v>0</v>
      </c>
      <c r="BP71" s="511">
        <v>0</v>
      </c>
      <c r="BQ71" s="511">
        <v>0</v>
      </c>
      <c r="BR71" s="511">
        <v>0</v>
      </c>
      <c r="BS71" s="3191">
        <v>0</v>
      </c>
      <c r="BT71" s="511">
        <v>0</v>
      </c>
      <c r="BU71" s="511">
        <v>0</v>
      </c>
      <c r="BV71" s="511">
        <v>0</v>
      </c>
      <c r="BW71" s="1343">
        <v>0</v>
      </c>
      <c r="BX71" s="511">
        <v>0</v>
      </c>
      <c r="BY71" s="1653">
        <v>0</v>
      </c>
      <c r="BZ71" s="511">
        <v>0</v>
      </c>
      <c r="CA71" s="1653">
        <v>0</v>
      </c>
      <c r="CB71" s="561">
        <v>0</v>
      </c>
      <c r="CC71" s="561">
        <v>0</v>
      </c>
      <c r="CD71" s="3287">
        <v>0</v>
      </c>
      <c r="CE71" s="5"/>
      <c r="CF71" s="3191"/>
      <c r="CG71" s="511">
        <v>0</v>
      </c>
      <c r="CH71" s="3334"/>
      <c r="CI71" s="1343"/>
      <c r="CJ71" s="1653">
        <v>0</v>
      </c>
      <c r="CK71" s="1653">
        <v>0</v>
      </c>
      <c r="CL71" s="3191">
        <v>0</v>
      </c>
      <c r="CM71" s="1343">
        <v>0</v>
      </c>
      <c r="CN71" s="1653">
        <v>0</v>
      </c>
      <c r="CO71" s="1653">
        <v>0</v>
      </c>
      <c r="CP71" s="1653">
        <v>0</v>
      </c>
      <c r="CQ71" s="1653">
        <v>0</v>
      </c>
      <c r="CR71" s="1653">
        <v>0</v>
      </c>
      <c r="CS71" s="1653">
        <v>0</v>
      </c>
      <c r="CT71" s="1243">
        <v>0</v>
      </c>
      <c r="CU71" s="3287">
        <v>0</v>
      </c>
      <c r="CV71" s="5"/>
      <c r="CW71" s="5"/>
      <c r="CX71" s="3191"/>
      <c r="CY71" s="511">
        <v>0</v>
      </c>
      <c r="CZ71" s="3334"/>
      <c r="DA71" s="511"/>
      <c r="DB71" s="3191">
        <v>0</v>
      </c>
      <c r="DC71" s="511">
        <v>0</v>
      </c>
      <c r="DD71" s="511">
        <v>0</v>
      </c>
      <c r="DE71" s="3191">
        <v>0</v>
      </c>
      <c r="DF71" s="1343">
        <v>0</v>
      </c>
      <c r="DG71" s="511">
        <v>0</v>
      </c>
      <c r="DH71" s="1343">
        <v>0</v>
      </c>
      <c r="DI71" s="3288">
        <v>0</v>
      </c>
      <c r="DJ71" s="3191">
        <v>0</v>
      </c>
      <c r="DK71" s="511">
        <v>0</v>
      </c>
      <c r="DL71" s="511">
        <v>0</v>
      </c>
      <c r="DM71" s="1343">
        <v>0</v>
      </c>
      <c r="DN71" s="511">
        <v>0</v>
      </c>
      <c r="DO71" s="511">
        <v>0</v>
      </c>
      <c r="DP71" s="511">
        <v>0</v>
      </c>
      <c r="DQ71" s="3191">
        <v>0</v>
      </c>
      <c r="DR71" s="511">
        <v>0</v>
      </c>
      <c r="DS71" s="511">
        <v>0</v>
      </c>
      <c r="DT71" s="511">
        <v>0</v>
      </c>
      <c r="DU71" s="1343">
        <v>0</v>
      </c>
      <c r="DV71" s="511">
        <v>0</v>
      </c>
      <c r="DW71" s="1653">
        <v>0</v>
      </c>
      <c r="DX71" s="1653">
        <v>0</v>
      </c>
      <c r="DY71" s="1653">
        <v>0</v>
      </c>
      <c r="DZ71" s="561">
        <v>0</v>
      </c>
      <c r="EA71" s="3287">
        <v>0</v>
      </c>
      <c r="EB71" s="284"/>
      <c r="EC71" s="284"/>
      <c r="ED71" s="284"/>
      <c r="EE71" s="284"/>
      <c r="EF71" s="284"/>
      <c r="EG71" s="284"/>
      <c r="EH71" s="284"/>
      <c r="EI71" s="284"/>
      <c r="EJ71" s="284"/>
      <c r="EK71" s="284"/>
      <c r="EL71" s="284"/>
      <c r="EM71" s="284"/>
      <c r="EN71" s="284"/>
      <c r="EO71" s="284"/>
      <c r="EP71" s="284"/>
      <c r="EQ71" s="284"/>
      <c r="ER71" s="284"/>
      <c r="ES71" s="284"/>
      <c r="ET71" s="284"/>
      <c r="EU71" s="284"/>
      <c r="EV71" s="284"/>
      <c r="EW71" s="284"/>
      <c r="EX71" s="284"/>
      <c r="EY71" s="284"/>
      <c r="EZ71" s="284"/>
      <c r="FA71" s="284"/>
      <c r="FB71" s="284"/>
      <c r="FC71" s="284"/>
      <c r="FD71" s="284"/>
      <c r="FE71" s="284"/>
      <c r="FF71" s="284"/>
      <c r="FG71" s="284"/>
      <c r="FH71" s="284"/>
      <c r="FI71" s="284"/>
      <c r="FJ71" s="284"/>
      <c r="FK71" s="284"/>
    </row>
    <row r="72" spans="1:167" ht="15.6" customHeight="1">
      <c r="A72" s="1838" t="s">
        <v>5410</v>
      </c>
      <c r="B72" s="207"/>
      <c r="C72" s="207"/>
      <c r="E72" s="3335"/>
      <c r="F72" s="3333"/>
      <c r="G72" s="3338"/>
      <c r="H72" s="3321"/>
      <c r="I72" s="3191"/>
      <c r="J72" s="511"/>
      <c r="K72" s="511"/>
      <c r="L72" s="511"/>
      <c r="M72" s="511"/>
      <c r="N72" s="1343"/>
      <c r="O72" s="1653"/>
      <c r="P72" s="3266"/>
      <c r="S72" s="1342"/>
      <c r="T72" s="511">
        <v>0</v>
      </c>
      <c r="U72" s="511"/>
      <c r="V72" s="511"/>
      <c r="W72" s="3218"/>
      <c r="X72" s="515"/>
      <c r="Y72" s="3302"/>
      <c r="Z72" s="3303"/>
      <c r="AA72" s="3304"/>
      <c r="AB72" s="3302"/>
      <c r="AC72" s="3305"/>
      <c r="AD72" s="3303"/>
      <c r="AE72" s="3305"/>
      <c r="AF72" s="3305"/>
      <c r="AG72" s="3306"/>
      <c r="AH72" s="3303"/>
      <c r="AI72" s="3303"/>
      <c r="AJ72" s="3304"/>
      <c r="AK72" s="3302"/>
      <c r="AL72" s="3303"/>
      <c r="AM72" s="3305"/>
      <c r="AN72" s="3307"/>
      <c r="AO72" s="3304"/>
      <c r="AP72" s="3304"/>
      <c r="AQ72" s="3304"/>
      <c r="AR72" s="3304"/>
      <c r="AS72" s="3308"/>
      <c r="AT72" s="3309"/>
      <c r="AU72" s="3310"/>
      <c r="AV72" s="3310"/>
      <c r="AW72" s="3286">
        <v>0</v>
      </c>
      <c r="AX72" s="3287">
        <v>0</v>
      </c>
      <c r="AY72" s="5"/>
      <c r="AZ72" s="3191"/>
      <c r="BA72" s="511">
        <v>0</v>
      </c>
      <c r="BB72" s="3334"/>
      <c r="BC72" s="511"/>
      <c r="BD72" s="3191">
        <v>0</v>
      </c>
      <c r="BE72" s="511">
        <v>0</v>
      </c>
      <c r="BF72" s="511">
        <v>0</v>
      </c>
      <c r="BG72" s="3191">
        <v>0</v>
      </c>
      <c r="BH72" s="1343">
        <v>0</v>
      </c>
      <c r="BI72" s="511">
        <v>0</v>
      </c>
      <c r="BJ72" s="1343">
        <v>0</v>
      </c>
      <c r="BK72" s="3288">
        <v>0</v>
      </c>
      <c r="BL72" s="3191">
        <v>0</v>
      </c>
      <c r="BM72" s="511">
        <v>0</v>
      </c>
      <c r="BN72" s="511">
        <v>0</v>
      </c>
      <c r="BO72" s="1343">
        <v>0</v>
      </c>
      <c r="BP72" s="511">
        <v>0</v>
      </c>
      <c r="BQ72" s="511">
        <v>0</v>
      </c>
      <c r="BR72" s="511">
        <v>0</v>
      </c>
      <c r="BS72" s="3191">
        <v>0</v>
      </c>
      <c r="BT72" s="511">
        <v>0</v>
      </c>
      <c r="BU72" s="511">
        <v>0</v>
      </c>
      <c r="BV72" s="511">
        <v>0</v>
      </c>
      <c r="BW72" s="1343">
        <v>0</v>
      </c>
      <c r="BX72" s="511">
        <v>0</v>
      </c>
      <c r="BY72" s="1653">
        <v>0</v>
      </c>
      <c r="BZ72" s="511">
        <v>0</v>
      </c>
      <c r="CA72" s="1653">
        <v>0</v>
      </c>
      <c r="CB72" s="561">
        <v>0</v>
      </c>
      <c r="CC72" s="561">
        <v>0</v>
      </c>
      <c r="CD72" s="3287">
        <v>0</v>
      </c>
      <c r="CE72" s="5"/>
      <c r="CF72" s="3191"/>
      <c r="CG72" s="511">
        <v>0</v>
      </c>
      <c r="CH72" s="3334"/>
      <c r="CI72" s="1343"/>
      <c r="CJ72" s="1653">
        <v>0</v>
      </c>
      <c r="CK72" s="1653">
        <v>0</v>
      </c>
      <c r="CL72" s="3191">
        <v>0</v>
      </c>
      <c r="CM72" s="1343">
        <v>0</v>
      </c>
      <c r="CN72" s="1653">
        <v>0</v>
      </c>
      <c r="CO72" s="1653">
        <v>0</v>
      </c>
      <c r="CP72" s="1653">
        <v>0</v>
      </c>
      <c r="CQ72" s="1653">
        <v>0</v>
      </c>
      <c r="CR72" s="1653">
        <v>0</v>
      </c>
      <c r="CS72" s="1653">
        <v>0</v>
      </c>
      <c r="CT72" s="1243">
        <v>0</v>
      </c>
      <c r="CU72" s="3287">
        <v>0</v>
      </c>
      <c r="CV72" s="5"/>
      <c r="CW72" s="5"/>
      <c r="CX72" s="3191"/>
      <c r="CY72" s="511">
        <v>0</v>
      </c>
      <c r="CZ72" s="3334"/>
      <c r="DA72" s="511"/>
      <c r="DB72" s="3191">
        <v>0</v>
      </c>
      <c r="DC72" s="511">
        <v>0</v>
      </c>
      <c r="DD72" s="511">
        <v>0</v>
      </c>
      <c r="DE72" s="3191">
        <v>0</v>
      </c>
      <c r="DF72" s="1343">
        <v>0</v>
      </c>
      <c r="DG72" s="511">
        <v>0</v>
      </c>
      <c r="DH72" s="1343">
        <v>0</v>
      </c>
      <c r="DI72" s="3288">
        <v>0</v>
      </c>
      <c r="DJ72" s="3191">
        <v>0</v>
      </c>
      <c r="DK72" s="511">
        <v>0</v>
      </c>
      <c r="DL72" s="511">
        <v>0</v>
      </c>
      <c r="DM72" s="1343">
        <v>0</v>
      </c>
      <c r="DN72" s="511">
        <v>0</v>
      </c>
      <c r="DO72" s="511">
        <v>0</v>
      </c>
      <c r="DP72" s="511">
        <v>0</v>
      </c>
      <c r="DQ72" s="3191">
        <v>0</v>
      </c>
      <c r="DR72" s="511">
        <v>0</v>
      </c>
      <c r="DS72" s="511">
        <v>0</v>
      </c>
      <c r="DT72" s="511">
        <v>0</v>
      </c>
      <c r="DU72" s="1343">
        <v>0</v>
      </c>
      <c r="DV72" s="511">
        <v>0</v>
      </c>
      <c r="DW72" s="1653">
        <v>0</v>
      </c>
      <c r="DX72" s="1653">
        <v>0</v>
      </c>
      <c r="DY72" s="1653">
        <v>0</v>
      </c>
      <c r="DZ72" s="561">
        <v>0</v>
      </c>
      <c r="EA72" s="3287">
        <v>0</v>
      </c>
      <c r="EB72" s="284"/>
      <c r="EC72" s="284"/>
      <c r="ED72" s="284"/>
      <c r="EE72" s="284"/>
      <c r="EF72" s="284"/>
      <c r="EG72" s="284"/>
      <c r="EH72" s="284"/>
      <c r="EI72" s="284"/>
      <c r="EJ72" s="284"/>
      <c r="EK72" s="284"/>
      <c r="EL72" s="284"/>
      <c r="EM72" s="284"/>
      <c r="EN72" s="284"/>
      <c r="EO72" s="284"/>
      <c r="EP72" s="284"/>
      <c r="EQ72" s="284"/>
      <c r="ER72" s="284"/>
      <c r="ES72" s="284"/>
      <c r="ET72" s="284"/>
      <c r="EU72" s="284"/>
      <c r="EV72" s="284"/>
      <c r="EW72" s="284"/>
      <c r="EX72" s="284"/>
      <c r="EY72" s="284"/>
      <c r="EZ72" s="284"/>
      <c r="FA72" s="284"/>
      <c r="FB72" s="284"/>
      <c r="FC72" s="284"/>
      <c r="FD72" s="284"/>
      <c r="FE72" s="284"/>
      <c r="FF72" s="284"/>
      <c r="FG72" s="284"/>
      <c r="FH72" s="284"/>
      <c r="FI72" s="284"/>
      <c r="FJ72" s="284"/>
      <c r="FK72" s="284"/>
    </row>
    <row r="73" spans="1:167" ht="15.6" customHeight="1">
      <c r="A73" s="1838" t="s">
        <v>1378</v>
      </c>
      <c r="B73" s="207"/>
      <c r="C73" s="207"/>
      <c r="D73" s="284">
        <v>152</v>
      </c>
      <c r="E73" s="3320"/>
      <c r="F73" s="3333" t="s">
        <v>758</v>
      </c>
      <c r="G73" s="3338"/>
      <c r="H73" s="3321"/>
      <c r="I73" s="3191">
        <v>8377317.4738757713</v>
      </c>
      <c r="J73" s="511">
        <v>366900</v>
      </c>
      <c r="K73" s="511">
        <v>2064100</v>
      </c>
      <c r="L73" s="511">
        <v>5994000</v>
      </c>
      <c r="M73" s="511">
        <v>941800</v>
      </c>
      <c r="N73" s="1343">
        <v>-821200</v>
      </c>
      <c r="O73" s="1653">
        <v>16922917.473875772</v>
      </c>
      <c r="P73" s="3266"/>
      <c r="S73" s="1342"/>
      <c r="T73" s="511" t="s">
        <v>758</v>
      </c>
      <c r="U73" s="511"/>
      <c r="V73" s="511"/>
      <c r="W73" s="3218" t="s">
        <v>1208</v>
      </c>
      <c r="X73" s="515" t="s">
        <v>5420</v>
      </c>
      <c r="Y73" s="3302"/>
      <c r="Z73" s="3303"/>
      <c r="AA73" s="3304"/>
      <c r="AB73" s="3302"/>
      <c r="AC73" s="3305"/>
      <c r="AD73" s="3303"/>
      <c r="AE73" s="3305"/>
      <c r="AF73" s="3305"/>
      <c r="AG73" s="3306"/>
      <c r="AH73" s="3303"/>
      <c r="AI73" s="3303"/>
      <c r="AJ73" s="3304"/>
      <c r="AK73" s="3302"/>
      <c r="AL73" s="3303"/>
      <c r="AM73" s="3305"/>
      <c r="AN73" s="3357">
        <v>1</v>
      </c>
      <c r="AO73" s="3304"/>
      <c r="AP73" s="3304"/>
      <c r="AQ73" s="3304"/>
      <c r="AR73" s="3304"/>
      <c r="AS73" s="3308"/>
      <c r="AT73" s="3309"/>
      <c r="AU73" s="3310"/>
      <c r="AV73" s="3310"/>
      <c r="AW73" s="3286">
        <v>1</v>
      </c>
      <c r="AX73" s="3287">
        <v>0</v>
      </c>
      <c r="AY73" s="5"/>
      <c r="AZ73" s="3191"/>
      <c r="BA73" s="511" t="s">
        <v>758</v>
      </c>
      <c r="BB73" s="3334"/>
      <c r="BC73" s="511"/>
      <c r="BD73" s="3191">
        <v>0</v>
      </c>
      <c r="BE73" s="511">
        <v>0</v>
      </c>
      <c r="BF73" s="511">
        <v>0</v>
      </c>
      <c r="BG73" s="3191">
        <v>0</v>
      </c>
      <c r="BH73" s="1343">
        <v>0</v>
      </c>
      <c r="BI73" s="511">
        <v>0</v>
      </c>
      <c r="BJ73" s="1343">
        <v>0</v>
      </c>
      <c r="BK73" s="3288">
        <v>0</v>
      </c>
      <c r="BL73" s="3191">
        <v>0</v>
      </c>
      <c r="BM73" s="511">
        <v>0</v>
      </c>
      <c r="BN73" s="511">
        <v>0</v>
      </c>
      <c r="BO73" s="1343">
        <v>0</v>
      </c>
      <c r="BP73" s="511">
        <v>0</v>
      </c>
      <c r="BQ73" s="511">
        <v>0</v>
      </c>
      <c r="BR73" s="511">
        <v>0</v>
      </c>
      <c r="BS73" s="3191">
        <v>16922917.473875772</v>
      </c>
      <c r="BT73" s="511">
        <v>0</v>
      </c>
      <c r="BU73" s="511">
        <v>0</v>
      </c>
      <c r="BV73" s="511">
        <v>0</v>
      </c>
      <c r="BW73" s="1343">
        <v>0</v>
      </c>
      <c r="BX73" s="511">
        <v>0</v>
      </c>
      <c r="BY73" s="1653">
        <v>0</v>
      </c>
      <c r="BZ73" s="511">
        <v>0</v>
      </c>
      <c r="CA73" s="1653">
        <v>0</v>
      </c>
      <c r="CB73" s="561">
        <v>16922917.473875772</v>
      </c>
      <c r="CC73" s="561">
        <v>16922917.473875772</v>
      </c>
      <c r="CD73" s="3287">
        <v>0</v>
      </c>
      <c r="CE73" s="5"/>
      <c r="CF73" s="3191"/>
      <c r="CG73" s="511" t="s">
        <v>758</v>
      </c>
      <c r="CH73" s="3334"/>
      <c r="CI73" s="1343"/>
      <c r="CJ73" s="1653">
        <v>0</v>
      </c>
      <c r="CK73" s="1653">
        <v>0</v>
      </c>
      <c r="CL73" s="3191">
        <v>0</v>
      </c>
      <c r="CM73" s="1343">
        <v>0</v>
      </c>
      <c r="CN73" s="1653">
        <v>0</v>
      </c>
      <c r="CO73" s="1653">
        <v>16922917.473875772</v>
      </c>
      <c r="CP73" s="1653">
        <v>0</v>
      </c>
      <c r="CQ73" s="1653">
        <v>0</v>
      </c>
      <c r="CR73" s="1653">
        <v>0</v>
      </c>
      <c r="CS73" s="1653">
        <v>0</v>
      </c>
      <c r="CT73" s="1243">
        <v>16922917.473875772</v>
      </c>
      <c r="CU73" s="3287">
        <v>0</v>
      </c>
      <c r="CV73" s="5"/>
      <c r="CW73" s="5"/>
      <c r="CX73" s="3191"/>
      <c r="CY73" s="511" t="s">
        <v>758</v>
      </c>
      <c r="CZ73" s="3334"/>
      <c r="DA73" s="511"/>
      <c r="DB73" s="3191">
        <v>0</v>
      </c>
      <c r="DC73" s="511">
        <v>0</v>
      </c>
      <c r="DD73" s="511">
        <v>0</v>
      </c>
      <c r="DE73" s="3191">
        <v>0</v>
      </c>
      <c r="DF73" s="1343">
        <v>0</v>
      </c>
      <c r="DG73" s="511">
        <v>0</v>
      </c>
      <c r="DH73" s="1343">
        <v>0</v>
      </c>
      <c r="DI73" s="3288">
        <v>0</v>
      </c>
      <c r="DJ73" s="3191">
        <v>0</v>
      </c>
      <c r="DK73" s="511">
        <v>0</v>
      </c>
      <c r="DL73" s="511">
        <v>0</v>
      </c>
      <c r="DM73" s="1343">
        <v>0</v>
      </c>
      <c r="DN73" s="511">
        <v>0</v>
      </c>
      <c r="DO73" s="511">
        <v>0</v>
      </c>
      <c r="DP73" s="511">
        <v>0</v>
      </c>
      <c r="DQ73" s="3191">
        <v>8377317.4738757713</v>
      </c>
      <c r="DR73" s="511">
        <v>0</v>
      </c>
      <c r="DS73" s="511">
        <v>0</v>
      </c>
      <c r="DT73" s="511">
        <v>0</v>
      </c>
      <c r="DU73" s="1343">
        <v>0</v>
      </c>
      <c r="DV73" s="511">
        <v>0</v>
      </c>
      <c r="DW73" s="1653">
        <v>0</v>
      </c>
      <c r="DX73" s="1653">
        <v>0</v>
      </c>
      <c r="DY73" s="1653">
        <v>0</v>
      </c>
      <c r="DZ73" s="561">
        <v>8377317.4738757713</v>
      </c>
      <c r="EA73" s="3287">
        <v>0</v>
      </c>
      <c r="EB73" s="284"/>
      <c r="EC73" s="284"/>
      <c r="ED73" s="284"/>
      <c r="EE73" s="284"/>
      <c r="EF73" s="284"/>
      <c r="EG73" s="284"/>
      <c r="EH73" s="284"/>
      <c r="EI73" s="284"/>
      <c r="EJ73" s="284"/>
      <c r="EK73" s="284"/>
      <c r="EL73" s="284"/>
      <c r="EM73" s="284"/>
      <c r="EN73" s="284"/>
      <c r="EO73" s="284"/>
      <c r="EP73" s="284"/>
      <c r="EQ73" s="284"/>
      <c r="ER73" s="284"/>
      <c r="ES73" s="284"/>
      <c r="ET73" s="284"/>
      <c r="EU73" s="284"/>
      <c r="EV73" s="284"/>
      <c r="EW73" s="284"/>
      <c r="EX73" s="284"/>
      <c r="EY73" s="284"/>
      <c r="EZ73" s="284"/>
      <c r="FA73" s="284"/>
      <c r="FB73" s="284"/>
      <c r="FC73" s="284"/>
      <c r="FD73" s="284"/>
      <c r="FE73" s="284"/>
      <c r="FF73" s="284"/>
      <c r="FG73" s="284"/>
      <c r="FH73" s="284"/>
      <c r="FI73" s="284"/>
      <c r="FJ73" s="284"/>
      <c r="FK73" s="284"/>
    </row>
    <row r="74" spans="1:167" ht="15.6" customHeight="1">
      <c r="A74" s="1838" t="s">
        <v>1378</v>
      </c>
      <c r="B74" s="207"/>
      <c r="C74" s="207"/>
      <c r="D74" s="284">
        <v>160</v>
      </c>
      <c r="E74" s="3320"/>
      <c r="F74" s="3333" t="s">
        <v>760</v>
      </c>
      <c r="G74" s="3338"/>
      <c r="H74" s="3321"/>
      <c r="I74" s="3191">
        <v>8460283.3393257707</v>
      </c>
      <c r="J74" s="511">
        <v>181500</v>
      </c>
      <c r="K74" s="511">
        <v>2205000</v>
      </c>
      <c r="L74" s="511">
        <v>4051000</v>
      </c>
      <c r="M74" s="511">
        <v>708100</v>
      </c>
      <c r="N74" s="1343">
        <v>-722300</v>
      </c>
      <c r="O74" s="1653">
        <v>14883583.339325771</v>
      </c>
      <c r="P74" s="3266"/>
      <c r="S74" s="1342"/>
      <c r="T74" s="511" t="s">
        <v>760</v>
      </c>
      <c r="U74" s="511"/>
      <c r="V74" s="511"/>
      <c r="W74" s="3218" t="s">
        <v>1208</v>
      </c>
      <c r="X74" s="515" t="s">
        <v>5420</v>
      </c>
      <c r="Y74" s="3302"/>
      <c r="Z74" s="3303"/>
      <c r="AA74" s="3304"/>
      <c r="AB74" s="3302"/>
      <c r="AC74" s="3305"/>
      <c r="AD74" s="3303"/>
      <c r="AE74" s="3305"/>
      <c r="AF74" s="3305"/>
      <c r="AG74" s="3306"/>
      <c r="AH74" s="3303"/>
      <c r="AI74" s="3303"/>
      <c r="AJ74" s="3304"/>
      <c r="AK74" s="3302"/>
      <c r="AL74" s="3303"/>
      <c r="AM74" s="3305"/>
      <c r="AN74" s="3307"/>
      <c r="AO74" s="3304"/>
      <c r="AP74" s="3358">
        <v>1</v>
      </c>
      <c r="AQ74" s="3304"/>
      <c r="AR74" s="3304"/>
      <c r="AS74" s="3308"/>
      <c r="AT74" s="3309"/>
      <c r="AU74" s="3310"/>
      <c r="AV74" s="3310"/>
      <c r="AW74" s="3286">
        <v>1</v>
      </c>
      <c r="AX74" s="3287">
        <v>0</v>
      </c>
      <c r="AY74" s="5"/>
      <c r="AZ74" s="3191"/>
      <c r="BA74" s="511" t="s">
        <v>760</v>
      </c>
      <c r="BB74" s="3334"/>
      <c r="BC74" s="511"/>
      <c r="BD74" s="3191">
        <v>0</v>
      </c>
      <c r="BE74" s="511">
        <v>0</v>
      </c>
      <c r="BF74" s="511">
        <v>0</v>
      </c>
      <c r="BG74" s="3191">
        <v>0</v>
      </c>
      <c r="BH74" s="1343">
        <v>0</v>
      </c>
      <c r="BI74" s="511">
        <v>0</v>
      </c>
      <c r="BJ74" s="1343">
        <v>0</v>
      </c>
      <c r="BK74" s="3288">
        <v>0</v>
      </c>
      <c r="BL74" s="3191">
        <v>0</v>
      </c>
      <c r="BM74" s="511">
        <v>0</v>
      </c>
      <c r="BN74" s="511">
        <v>0</v>
      </c>
      <c r="BO74" s="1343">
        <v>0</v>
      </c>
      <c r="BP74" s="511">
        <v>0</v>
      </c>
      <c r="BQ74" s="511">
        <v>0</v>
      </c>
      <c r="BR74" s="511">
        <v>0</v>
      </c>
      <c r="BS74" s="3191">
        <v>0</v>
      </c>
      <c r="BT74" s="511">
        <v>0</v>
      </c>
      <c r="BU74" s="511">
        <v>14883583.339325771</v>
      </c>
      <c r="BV74" s="511">
        <v>0</v>
      </c>
      <c r="BW74" s="1343">
        <v>0</v>
      </c>
      <c r="BX74" s="511">
        <v>0</v>
      </c>
      <c r="BY74" s="1653">
        <v>0</v>
      </c>
      <c r="BZ74" s="511">
        <v>0</v>
      </c>
      <c r="CA74" s="1653">
        <v>0</v>
      </c>
      <c r="CB74" s="561">
        <v>14883583.339325771</v>
      </c>
      <c r="CC74" s="561">
        <v>14883583.339325771</v>
      </c>
      <c r="CD74" s="3287">
        <v>0</v>
      </c>
      <c r="CE74" s="5"/>
      <c r="CF74" s="3191"/>
      <c r="CG74" s="511" t="s">
        <v>760</v>
      </c>
      <c r="CH74" s="3334"/>
      <c r="CI74" s="1343"/>
      <c r="CJ74" s="1653">
        <v>0</v>
      </c>
      <c r="CK74" s="1653">
        <v>0</v>
      </c>
      <c r="CL74" s="3191">
        <v>0</v>
      </c>
      <c r="CM74" s="1343">
        <v>0</v>
      </c>
      <c r="CN74" s="1653">
        <v>0</v>
      </c>
      <c r="CO74" s="1653">
        <v>14883583.339325771</v>
      </c>
      <c r="CP74" s="1653">
        <v>0</v>
      </c>
      <c r="CQ74" s="1653">
        <v>0</v>
      </c>
      <c r="CR74" s="1653">
        <v>0</v>
      </c>
      <c r="CS74" s="1653">
        <v>0</v>
      </c>
      <c r="CT74" s="1243">
        <v>14883583.339325771</v>
      </c>
      <c r="CU74" s="3287">
        <v>0</v>
      </c>
      <c r="CV74" s="5"/>
      <c r="CW74" s="5"/>
      <c r="CX74" s="3191"/>
      <c r="CY74" s="511" t="s">
        <v>760</v>
      </c>
      <c r="CZ74" s="3334"/>
      <c r="DA74" s="511"/>
      <c r="DB74" s="3191">
        <v>0</v>
      </c>
      <c r="DC74" s="511">
        <v>0</v>
      </c>
      <c r="DD74" s="511">
        <v>0</v>
      </c>
      <c r="DE74" s="3191">
        <v>0</v>
      </c>
      <c r="DF74" s="1343">
        <v>0</v>
      </c>
      <c r="DG74" s="511">
        <v>0</v>
      </c>
      <c r="DH74" s="1343">
        <v>0</v>
      </c>
      <c r="DI74" s="3288">
        <v>0</v>
      </c>
      <c r="DJ74" s="3191">
        <v>0</v>
      </c>
      <c r="DK74" s="511">
        <v>0</v>
      </c>
      <c r="DL74" s="511">
        <v>0</v>
      </c>
      <c r="DM74" s="1343">
        <v>0</v>
      </c>
      <c r="DN74" s="511">
        <v>0</v>
      </c>
      <c r="DO74" s="511">
        <v>0</v>
      </c>
      <c r="DP74" s="511">
        <v>0</v>
      </c>
      <c r="DQ74" s="3191">
        <v>0</v>
      </c>
      <c r="DR74" s="511">
        <v>0</v>
      </c>
      <c r="DS74" s="511">
        <v>8460283.3393257707</v>
      </c>
      <c r="DT74" s="511">
        <v>0</v>
      </c>
      <c r="DU74" s="1343">
        <v>0</v>
      </c>
      <c r="DV74" s="511">
        <v>0</v>
      </c>
      <c r="DW74" s="1653">
        <v>0</v>
      </c>
      <c r="DX74" s="1653">
        <v>0</v>
      </c>
      <c r="DY74" s="1653">
        <v>0</v>
      </c>
      <c r="DZ74" s="561">
        <v>8460283.3393257707</v>
      </c>
      <c r="EA74" s="3287">
        <v>0</v>
      </c>
      <c r="EB74" s="284"/>
      <c r="EC74" s="284"/>
      <c r="ED74" s="284"/>
      <c r="EE74" s="284"/>
      <c r="EF74" s="284"/>
      <c r="EG74" s="284"/>
      <c r="EH74" s="284"/>
      <c r="EI74" s="284"/>
      <c r="EJ74" s="284"/>
      <c r="EK74" s="284"/>
      <c r="EL74" s="284"/>
      <c r="EM74" s="284"/>
      <c r="EN74" s="284"/>
      <c r="EO74" s="284"/>
      <c r="EP74" s="284"/>
      <c r="EQ74" s="284"/>
      <c r="ER74" s="284"/>
      <c r="ES74" s="284"/>
      <c r="ET74" s="284"/>
      <c r="EU74" s="284"/>
      <c r="EV74" s="284"/>
      <c r="EW74" s="284"/>
      <c r="EX74" s="284"/>
      <c r="EY74" s="284"/>
      <c r="EZ74" s="284"/>
      <c r="FA74" s="284"/>
      <c r="FB74" s="284"/>
      <c r="FC74" s="284"/>
      <c r="FD74" s="284"/>
      <c r="FE74" s="284"/>
      <c r="FF74" s="284"/>
      <c r="FG74" s="284"/>
      <c r="FH74" s="284"/>
      <c r="FI74" s="284"/>
      <c r="FJ74" s="284"/>
      <c r="FK74" s="284"/>
    </row>
    <row r="75" spans="1:167" ht="15.6" customHeight="1">
      <c r="A75" s="1838" t="s">
        <v>1378</v>
      </c>
      <c r="B75" s="207"/>
      <c r="C75" s="207"/>
      <c r="D75" s="284">
        <v>168</v>
      </c>
      <c r="E75" s="3359"/>
      <c r="F75" s="3333" t="s">
        <v>763</v>
      </c>
      <c r="G75" s="3338"/>
      <c r="H75" s="3321"/>
      <c r="I75" s="3191">
        <v>7405808.8976257704</v>
      </c>
      <c r="J75" s="511">
        <v>144400</v>
      </c>
      <c r="K75" s="511">
        <v>623600</v>
      </c>
      <c r="L75" s="511">
        <v>1429000</v>
      </c>
      <c r="M75" s="511">
        <v>764550</v>
      </c>
      <c r="N75" s="1343">
        <v>-479800</v>
      </c>
      <c r="O75" s="1653">
        <v>9887558.8976257704</v>
      </c>
      <c r="P75" s="3266"/>
      <c r="S75" s="1342"/>
      <c r="T75" s="511" t="s">
        <v>763</v>
      </c>
      <c r="U75" s="511"/>
      <c r="V75" s="511"/>
      <c r="W75" s="3218" t="s">
        <v>1208</v>
      </c>
      <c r="X75" s="515" t="s">
        <v>5420</v>
      </c>
      <c r="Y75" s="3302"/>
      <c r="Z75" s="3303"/>
      <c r="AA75" s="3304"/>
      <c r="AB75" s="3302"/>
      <c r="AC75" s="3305"/>
      <c r="AD75" s="3303"/>
      <c r="AE75" s="3305"/>
      <c r="AF75" s="3305"/>
      <c r="AG75" s="3306"/>
      <c r="AH75" s="3303"/>
      <c r="AI75" s="3303"/>
      <c r="AJ75" s="3304"/>
      <c r="AK75" s="3302"/>
      <c r="AL75" s="3303"/>
      <c r="AM75" s="3305"/>
      <c r="AN75" s="3307"/>
      <c r="AO75" s="3304"/>
      <c r="AP75" s="3304"/>
      <c r="AQ75" s="3358">
        <v>1</v>
      </c>
      <c r="AR75" s="3304"/>
      <c r="AS75" s="3308"/>
      <c r="AT75" s="3309"/>
      <c r="AU75" s="3310"/>
      <c r="AV75" s="3310"/>
      <c r="AW75" s="3286">
        <v>1</v>
      </c>
      <c r="AX75" s="3287">
        <v>0</v>
      </c>
      <c r="AY75" s="5"/>
      <c r="AZ75" s="3191"/>
      <c r="BA75" s="511" t="s">
        <v>763</v>
      </c>
      <c r="BB75" s="3334"/>
      <c r="BC75" s="511"/>
      <c r="BD75" s="3191">
        <v>0</v>
      </c>
      <c r="BE75" s="511">
        <v>0</v>
      </c>
      <c r="BF75" s="511">
        <v>0</v>
      </c>
      <c r="BG75" s="3191">
        <v>0</v>
      </c>
      <c r="BH75" s="1343">
        <v>0</v>
      </c>
      <c r="BI75" s="511">
        <v>0</v>
      </c>
      <c r="BJ75" s="1343">
        <v>0</v>
      </c>
      <c r="BK75" s="3288">
        <v>0</v>
      </c>
      <c r="BL75" s="3191">
        <v>0</v>
      </c>
      <c r="BM75" s="511">
        <v>0</v>
      </c>
      <c r="BN75" s="511">
        <v>0</v>
      </c>
      <c r="BO75" s="1343">
        <v>0</v>
      </c>
      <c r="BP75" s="511">
        <v>0</v>
      </c>
      <c r="BQ75" s="511">
        <v>0</v>
      </c>
      <c r="BR75" s="511">
        <v>0</v>
      </c>
      <c r="BS75" s="3191">
        <v>0</v>
      </c>
      <c r="BT75" s="511">
        <v>0</v>
      </c>
      <c r="BU75" s="511">
        <v>0</v>
      </c>
      <c r="BV75" s="511">
        <v>9887558.8976257704</v>
      </c>
      <c r="BW75" s="1343">
        <v>0</v>
      </c>
      <c r="BX75" s="511">
        <v>0</v>
      </c>
      <c r="BY75" s="1653">
        <v>0</v>
      </c>
      <c r="BZ75" s="511">
        <v>0</v>
      </c>
      <c r="CA75" s="1653">
        <v>0</v>
      </c>
      <c r="CB75" s="561">
        <v>9887558.8976257704</v>
      </c>
      <c r="CC75" s="561">
        <v>9887558.8976257704</v>
      </c>
      <c r="CD75" s="3287">
        <v>0</v>
      </c>
      <c r="CE75" s="5"/>
      <c r="CF75" s="3191"/>
      <c r="CG75" s="511" t="s">
        <v>763</v>
      </c>
      <c r="CH75" s="3334"/>
      <c r="CI75" s="1343"/>
      <c r="CJ75" s="1653">
        <v>0</v>
      </c>
      <c r="CK75" s="1653">
        <v>0</v>
      </c>
      <c r="CL75" s="3191">
        <v>0</v>
      </c>
      <c r="CM75" s="1343">
        <v>0</v>
      </c>
      <c r="CN75" s="1653">
        <v>0</v>
      </c>
      <c r="CO75" s="1653">
        <v>9887558.8976257704</v>
      </c>
      <c r="CP75" s="1653">
        <v>0</v>
      </c>
      <c r="CQ75" s="1653">
        <v>0</v>
      </c>
      <c r="CR75" s="1653">
        <v>0</v>
      </c>
      <c r="CS75" s="1653">
        <v>0</v>
      </c>
      <c r="CT75" s="1243">
        <v>9887558.8976257704</v>
      </c>
      <c r="CU75" s="3287">
        <v>0</v>
      </c>
      <c r="CV75" s="5"/>
      <c r="CW75" s="5"/>
      <c r="CX75" s="3191"/>
      <c r="CY75" s="511" t="s">
        <v>763</v>
      </c>
      <c r="CZ75" s="3334"/>
      <c r="DA75" s="511"/>
      <c r="DB75" s="3191">
        <v>0</v>
      </c>
      <c r="DC75" s="511">
        <v>0</v>
      </c>
      <c r="DD75" s="511">
        <v>0</v>
      </c>
      <c r="DE75" s="3191">
        <v>0</v>
      </c>
      <c r="DF75" s="1343">
        <v>0</v>
      </c>
      <c r="DG75" s="511">
        <v>0</v>
      </c>
      <c r="DH75" s="1343">
        <v>0</v>
      </c>
      <c r="DI75" s="3288">
        <v>0</v>
      </c>
      <c r="DJ75" s="3191">
        <v>0</v>
      </c>
      <c r="DK75" s="511">
        <v>0</v>
      </c>
      <c r="DL75" s="511">
        <v>0</v>
      </c>
      <c r="DM75" s="1343">
        <v>0</v>
      </c>
      <c r="DN75" s="511">
        <v>0</v>
      </c>
      <c r="DO75" s="511">
        <v>0</v>
      </c>
      <c r="DP75" s="511">
        <v>0</v>
      </c>
      <c r="DQ75" s="3191">
        <v>0</v>
      </c>
      <c r="DR75" s="511">
        <v>0</v>
      </c>
      <c r="DS75" s="511">
        <v>0</v>
      </c>
      <c r="DT75" s="511">
        <v>7405808.8976257704</v>
      </c>
      <c r="DU75" s="1343">
        <v>0</v>
      </c>
      <c r="DV75" s="511">
        <v>0</v>
      </c>
      <c r="DW75" s="1653">
        <v>0</v>
      </c>
      <c r="DX75" s="1653">
        <v>0</v>
      </c>
      <c r="DY75" s="1653">
        <v>0</v>
      </c>
      <c r="DZ75" s="561">
        <v>7405808.8976257704</v>
      </c>
      <c r="EA75" s="3287">
        <v>0</v>
      </c>
      <c r="EB75" s="284"/>
      <c r="EC75" s="284"/>
      <c r="ED75" s="284"/>
      <c r="EE75" s="284"/>
      <c r="EF75" s="284"/>
      <c r="EG75" s="284"/>
      <c r="EH75" s="284"/>
      <c r="EI75" s="284"/>
      <c r="EJ75" s="284"/>
      <c r="EK75" s="284"/>
      <c r="EL75" s="284"/>
      <c r="EM75" s="284"/>
      <c r="EN75" s="284"/>
      <c r="EO75" s="284"/>
      <c r="EP75" s="284"/>
      <c r="EQ75" s="284"/>
      <c r="ER75" s="284"/>
      <c r="ES75" s="284"/>
      <c r="ET75" s="284"/>
      <c r="EU75" s="284"/>
      <c r="EV75" s="284"/>
      <c r="EW75" s="284"/>
      <c r="EX75" s="284"/>
      <c r="EY75" s="284"/>
      <c r="EZ75" s="284"/>
      <c r="FA75" s="284"/>
      <c r="FB75" s="284"/>
      <c r="FC75" s="284"/>
      <c r="FD75" s="284"/>
      <c r="FE75" s="284"/>
      <c r="FF75" s="284"/>
      <c r="FG75" s="284"/>
      <c r="FH75" s="284"/>
      <c r="FI75" s="284"/>
      <c r="FJ75" s="284"/>
      <c r="FK75" s="284"/>
    </row>
    <row r="76" spans="1:167" ht="15.6" customHeight="1">
      <c r="A76" s="1838" t="s">
        <v>1378</v>
      </c>
      <c r="B76" s="207"/>
      <c r="C76" s="207"/>
      <c r="D76" s="284">
        <v>176</v>
      </c>
      <c r="E76" s="3320"/>
      <c r="F76" s="3333" t="s">
        <v>766</v>
      </c>
      <c r="G76" s="3338"/>
      <c r="H76" s="3321"/>
      <c r="I76" s="3191">
        <v>8418899.1314507704</v>
      </c>
      <c r="J76" s="511">
        <v>162400</v>
      </c>
      <c r="K76" s="511">
        <v>1643300</v>
      </c>
      <c r="L76" s="511">
        <v>4513000</v>
      </c>
      <c r="M76" s="511">
        <v>713700</v>
      </c>
      <c r="N76" s="1343">
        <v>-715100</v>
      </c>
      <c r="O76" s="1653">
        <v>14736199.13145077</v>
      </c>
      <c r="P76" s="3266"/>
      <c r="S76" s="1342"/>
      <c r="T76" s="511" t="s">
        <v>766</v>
      </c>
      <c r="U76" s="511"/>
      <c r="V76" s="511"/>
      <c r="W76" s="3218" t="s">
        <v>1208</v>
      </c>
      <c r="X76" s="515" t="s">
        <v>5420</v>
      </c>
      <c r="Y76" s="3342"/>
      <c r="Z76" s="3343"/>
      <c r="AA76" s="3343"/>
      <c r="AB76" s="3342"/>
      <c r="AC76" s="3035"/>
      <c r="AD76" s="3343"/>
      <c r="AE76" s="3035"/>
      <c r="AF76" s="3035"/>
      <c r="AG76" s="3343"/>
      <c r="AH76" s="3343"/>
      <c r="AI76" s="3343"/>
      <c r="AJ76" s="3343"/>
      <c r="AK76" s="3342"/>
      <c r="AL76" s="3343"/>
      <c r="AM76" s="3035"/>
      <c r="AN76" s="3343"/>
      <c r="AO76" s="3343"/>
      <c r="AP76" s="3343"/>
      <c r="AQ76" s="3343"/>
      <c r="AR76" s="3360">
        <v>1</v>
      </c>
      <c r="AS76" s="3342"/>
      <c r="AT76" s="3003"/>
      <c r="AU76" s="3035"/>
      <c r="AV76" s="3035"/>
      <c r="AW76" s="3286">
        <v>1</v>
      </c>
      <c r="AX76" s="3287">
        <v>0</v>
      </c>
      <c r="AY76" s="5"/>
      <c r="AZ76" s="3191"/>
      <c r="BA76" s="511" t="s">
        <v>766</v>
      </c>
      <c r="BB76" s="511"/>
      <c r="BC76" s="511"/>
      <c r="BD76" s="3191">
        <v>0</v>
      </c>
      <c r="BE76" s="511">
        <v>0</v>
      </c>
      <c r="BF76" s="511">
        <v>0</v>
      </c>
      <c r="BG76" s="3191">
        <v>0</v>
      </c>
      <c r="BH76" s="1343">
        <v>0</v>
      </c>
      <c r="BI76" s="511">
        <v>0</v>
      </c>
      <c r="BJ76" s="1343">
        <v>0</v>
      </c>
      <c r="BK76" s="3288">
        <v>0</v>
      </c>
      <c r="BL76" s="3191">
        <v>0</v>
      </c>
      <c r="BM76" s="511">
        <v>0</v>
      </c>
      <c r="BN76" s="511">
        <v>0</v>
      </c>
      <c r="BO76" s="1343">
        <v>0</v>
      </c>
      <c r="BP76" s="511">
        <v>0</v>
      </c>
      <c r="BQ76" s="511">
        <v>0</v>
      </c>
      <c r="BR76" s="511">
        <v>0</v>
      </c>
      <c r="BS76" s="3191">
        <v>0</v>
      </c>
      <c r="BT76" s="511">
        <v>0</v>
      </c>
      <c r="BU76" s="511">
        <v>0</v>
      </c>
      <c r="BV76" s="511">
        <v>0</v>
      </c>
      <c r="BW76" s="1343">
        <v>14736199.13145077</v>
      </c>
      <c r="BX76" s="511">
        <v>0</v>
      </c>
      <c r="BY76" s="1653">
        <v>0</v>
      </c>
      <c r="BZ76" s="511">
        <v>0</v>
      </c>
      <c r="CA76" s="1653">
        <v>0</v>
      </c>
      <c r="CB76" s="561">
        <v>14736199.13145077</v>
      </c>
      <c r="CC76" s="561">
        <v>14736199.13145077</v>
      </c>
      <c r="CD76" s="3287">
        <v>0</v>
      </c>
      <c r="CE76" s="5"/>
      <c r="CF76" s="3191"/>
      <c r="CG76" s="511" t="s">
        <v>766</v>
      </c>
      <c r="CH76" s="511"/>
      <c r="CI76" s="1343"/>
      <c r="CJ76" s="1653">
        <v>0</v>
      </c>
      <c r="CK76" s="1653">
        <v>0</v>
      </c>
      <c r="CL76" s="3191">
        <v>0</v>
      </c>
      <c r="CM76" s="1343">
        <v>0</v>
      </c>
      <c r="CN76" s="1653">
        <v>0</v>
      </c>
      <c r="CO76" s="1653">
        <v>14736199.13145077</v>
      </c>
      <c r="CP76" s="1653">
        <v>0</v>
      </c>
      <c r="CQ76" s="1653">
        <v>0</v>
      </c>
      <c r="CR76" s="1653">
        <v>0</v>
      </c>
      <c r="CS76" s="1653">
        <v>0</v>
      </c>
      <c r="CT76" s="1243">
        <v>14736199.13145077</v>
      </c>
      <c r="CU76" s="3287">
        <v>0</v>
      </c>
      <c r="CV76" s="5"/>
      <c r="CW76" s="5"/>
      <c r="CX76" s="3191"/>
      <c r="CY76" s="511" t="s">
        <v>766</v>
      </c>
      <c r="CZ76" s="511"/>
      <c r="DA76" s="511"/>
      <c r="DB76" s="3191">
        <v>0</v>
      </c>
      <c r="DC76" s="511">
        <v>0</v>
      </c>
      <c r="DD76" s="511">
        <v>0</v>
      </c>
      <c r="DE76" s="3191">
        <v>0</v>
      </c>
      <c r="DF76" s="1343">
        <v>0</v>
      </c>
      <c r="DG76" s="511">
        <v>0</v>
      </c>
      <c r="DH76" s="1343">
        <v>0</v>
      </c>
      <c r="DI76" s="3288">
        <v>0</v>
      </c>
      <c r="DJ76" s="3191">
        <v>0</v>
      </c>
      <c r="DK76" s="511">
        <v>0</v>
      </c>
      <c r="DL76" s="511">
        <v>0</v>
      </c>
      <c r="DM76" s="1343">
        <v>0</v>
      </c>
      <c r="DN76" s="511">
        <v>0</v>
      </c>
      <c r="DO76" s="511">
        <v>0</v>
      </c>
      <c r="DP76" s="511">
        <v>0</v>
      </c>
      <c r="DQ76" s="3191">
        <v>0</v>
      </c>
      <c r="DR76" s="511">
        <v>0</v>
      </c>
      <c r="DS76" s="511">
        <v>0</v>
      </c>
      <c r="DT76" s="511">
        <v>0</v>
      </c>
      <c r="DU76" s="1343">
        <v>8418899.1314507704</v>
      </c>
      <c r="DV76" s="511">
        <v>0</v>
      </c>
      <c r="DW76" s="1653">
        <v>0</v>
      </c>
      <c r="DX76" s="1653">
        <v>0</v>
      </c>
      <c r="DY76" s="1653">
        <v>0</v>
      </c>
      <c r="DZ76" s="561">
        <v>8418899.1314507704</v>
      </c>
      <c r="EA76" s="3287">
        <v>0</v>
      </c>
      <c r="EB76" s="284"/>
      <c r="EC76" s="284"/>
      <c r="ED76" s="284"/>
      <c r="EE76" s="284"/>
      <c r="EF76" s="284"/>
      <c r="EG76" s="284"/>
      <c r="EH76" s="284"/>
      <c r="EI76" s="284"/>
      <c r="EJ76" s="284"/>
      <c r="EK76" s="284"/>
      <c r="EL76" s="284"/>
      <c r="EM76" s="284"/>
      <c r="EN76" s="284"/>
      <c r="EO76" s="284"/>
      <c r="EP76" s="284"/>
      <c r="EQ76" s="284"/>
      <c r="ER76" s="284"/>
      <c r="ES76" s="284"/>
      <c r="ET76" s="284"/>
      <c r="EU76" s="284"/>
      <c r="EV76" s="284"/>
      <c r="EW76" s="284"/>
      <c r="EX76" s="284"/>
      <c r="EY76" s="284"/>
      <c r="EZ76" s="284"/>
      <c r="FA76" s="284"/>
      <c r="FB76" s="284"/>
      <c r="FC76" s="284"/>
      <c r="FD76" s="284"/>
      <c r="FE76" s="284"/>
      <c r="FF76" s="284"/>
      <c r="FG76" s="284"/>
      <c r="FH76" s="284"/>
      <c r="FI76" s="284"/>
      <c r="FJ76" s="284"/>
      <c r="FK76" s="284"/>
    </row>
    <row r="77" spans="1:167" ht="15.6" customHeight="1">
      <c r="A77" s="1838" t="s">
        <v>1378</v>
      </c>
      <c r="B77" s="207"/>
      <c r="C77" s="207"/>
      <c r="D77" s="284">
        <v>184</v>
      </c>
      <c r="E77" s="3320"/>
      <c r="F77" s="3333" t="s">
        <v>767</v>
      </c>
      <c r="G77" s="3338"/>
      <c r="H77" s="3321"/>
      <c r="I77" s="3191">
        <v>9176522.887126999</v>
      </c>
      <c r="J77" s="511">
        <v>56400</v>
      </c>
      <c r="K77" s="511">
        <v>653700</v>
      </c>
      <c r="L77" s="511">
        <v>3389000</v>
      </c>
      <c r="M77" s="511">
        <v>806800</v>
      </c>
      <c r="N77" s="1343">
        <v>-651800</v>
      </c>
      <c r="O77" s="1653">
        <v>13430622.887126999</v>
      </c>
      <c r="P77" s="3266"/>
      <c r="S77" s="1342"/>
      <c r="T77" s="511" t="s">
        <v>767</v>
      </c>
      <c r="U77" s="511"/>
      <c r="V77" s="511"/>
      <c r="W77" s="3218" t="s">
        <v>1208</v>
      </c>
      <c r="X77" s="515" t="s">
        <v>5420</v>
      </c>
      <c r="Y77" s="3302"/>
      <c r="Z77" s="3303"/>
      <c r="AA77" s="3304"/>
      <c r="AB77" s="3302"/>
      <c r="AC77" s="3305"/>
      <c r="AD77" s="3303"/>
      <c r="AE77" s="3305"/>
      <c r="AF77" s="3305"/>
      <c r="AG77" s="3306"/>
      <c r="AH77" s="3303"/>
      <c r="AI77" s="3303"/>
      <c r="AJ77" s="3304"/>
      <c r="AK77" s="3302"/>
      <c r="AL77" s="3303"/>
      <c r="AM77" s="3305"/>
      <c r="AN77" s="3307"/>
      <c r="AO77" s="3358">
        <v>1</v>
      </c>
      <c r="AP77" s="3304"/>
      <c r="AQ77" s="3304"/>
      <c r="AR77" s="3304"/>
      <c r="AS77" s="3308"/>
      <c r="AT77" s="3309"/>
      <c r="AU77" s="3310"/>
      <c r="AV77" s="3310"/>
      <c r="AW77" s="3286">
        <v>1</v>
      </c>
      <c r="AX77" s="3287">
        <v>0</v>
      </c>
      <c r="AY77" s="5"/>
      <c r="AZ77" s="3191"/>
      <c r="BA77" s="511" t="s">
        <v>767</v>
      </c>
      <c r="BB77" s="3334"/>
      <c r="BC77" s="511"/>
      <c r="BD77" s="3191">
        <v>0</v>
      </c>
      <c r="BE77" s="511">
        <v>0</v>
      </c>
      <c r="BF77" s="511">
        <v>0</v>
      </c>
      <c r="BG77" s="3191">
        <v>0</v>
      </c>
      <c r="BH77" s="1343">
        <v>0</v>
      </c>
      <c r="BI77" s="511">
        <v>0</v>
      </c>
      <c r="BJ77" s="1343">
        <v>0</v>
      </c>
      <c r="BK77" s="3288">
        <v>0</v>
      </c>
      <c r="BL77" s="3191">
        <v>0</v>
      </c>
      <c r="BM77" s="511">
        <v>0</v>
      </c>
      <c r="BN77" s="511">
        <v>0</v>
      </c>
      <c r="BO77" s="1343">
        <v>0</v>
      </c>
      <c r="BP77" s="511">
        <v>0</v>
      </c>
      <c r="BQ77" s="511">
        <v>0</v>
      </c>
      <c r="BR77" s="511">
        <v>0</v>
      </c>
      <c r="BS77" s="3191">
        <v>0</v>
      </c>
      <c r="BT77" s="511">
        <v>13430622.887126999</v>
      </c>
      <c r="BU77" s="511">
        <v>0</v>
      </c>
      <c r="BV77" s="511">
        <v>0</v>
      </c>
      <c r="BW77" s="1343">
        <v>0</v>
      </c>
      <c r="BX77" s="511">
        <v>0</v>
      </c>
      <c r="BY77" s="1653">
        <v>0</v>
      </c>
      <c r="BZ77" s="511">
        <v>0</v>
      </c>
      <c r="CA77" s="1653">
        <v>0</v>
      </c>
      <c r="CB77" s="561">
        <v>13430622.887126999</v>
      </c>
      <c r="CC77" s="561">
        <v>13430622.887126999</v>
      </c>
      <c r="CD77" s="3287">
        <v>0</v>
      </c>
      <c r="CE77" s="5"/>
      <c r="CF77" s="3191"/>
      <c r="CG77" s="511" t="s">
        <v>767</v>
      </c>
      <c r="CH77" s="3334"/>
      <c r="CI77" s="1343"/>
      <c r="CJ77" s="1653">
        <v>0</v>
      </c>
      <c r="CK77" s="1653">
        <v>0</v>
      </c>
      <c r="CL77" s="3191">
        <v>0</v>
      </c>
      <c r="CM77" s="1343">
        <v>0</v>
      </c>
      <c r="CN77" s="1653">
        <v>0</v>
      </c>
      <c r="CO77" s="1653">
        <v>13430622.887126999</v>
      </c>
      <c r="CP77" s="1653">
        <v>0</v>
      </c>
      <c r="CQ77" s="1653">
        <v>0</v>
      </c>
      <c r="CR77" s="1653">
        <v>0</v>
      </c>
      <c r="CS77" s="1653">
        <v>0</v>
      </c>
      <c r="CT77" s="1243">
        <v>13430622.887126999</v>
      </c>
      <c r="CU77" s="3287">
        <v>0</v>
      </c>
      <c r="CV77" s="5"/>
      <c r="CW77" s="5"/>
      <c r="CX77" s="3191"/>
      <c r="CY77" s="511" t="s">
        <v>767</v>
      </c>
      <c r="CZ77" s="3334"/>
      <c r="DA77" s="511"/>
      <c r="DB77" s="3191">
        <v>0</v>
      </c>
      <c r="DC77" s="511">
        <v>0</v>
      </c>
      <c r="DD77" s="511">
        <v>0</v>
      </c>
      <c r="DE77" s="3191">
        <v>0</v>
      </c>
      <c r="DF77" s="1343">
        <v>0</v>
      </c>
      <c r="DG77" s="511">
        <v>0</v>
      </c>
      <c r="DH77" s="1343">
        <v>0</v>
      </c>
      <c r="DI77" s="3288">
        <v>0</v>
      </c>
      <c r="DJ77" s="3191">
        <v>0</v>
      </c>
      <c r="DK77" s="511">
        <v>0</v>
      </c>
      <c r="DL77" s="511">
        <v>0</v>
      </c>
      <c r="DM77" s="1343">
        <v>0</v>
      </c>
      <c r="DN77" s="511">
        <v>0</v>
      </c>
      <c r="DO77" s="511">
        <v>0</v>
      </c>
      <c r="DP77" s="511">
        <v>0</v>
      </c>
      <c r="DQ77" s="3191">
        <v>0</v>
      </c>
      <c r="DR77" s="511">
        <v>9176522.887126999</v>
      </c>
      <c r="DS77" s="511">
        <v>0</v>
      </c>
      <c r="DT77" s="511">
        <v>0</v>
      </c>
      <c r="DU77" s="1343">
        <v>0</v>
      </c>
      <c r="DV77" s="511">
        <v>0</v>
      </c>
      <c r="DW77" s="1653">
        <v>0</v>
      </c>
      <c r="DX77" s="1653">
        <v>0</v>
      </c>
      <c r="DY77" s="1653">
        <v>0</v>
      </c>
      <c r="DZ77" s="561">
        <v>9176522.887126999</v>
      </c>
      <c r="EA77" s="3287">
        <v>0</v>
      </c>
      <c r="EB77" s="284"/>
      <c r="EC77" s="284"/>
      <c r="ED77" s="284"/>
      <c r="EE77" s="284"/>
      <c r="EF77" s="284"/>
      <c r="EG77" s="284"/>
      <c r="EH77" s="284"/>
      <c r="EI77" s="284"/>
      <c r="EJ77" s="284"/>
      <c r="EK77" s="284"/>
      <c r="EL77" s="284"/>
      <c r="EM77" s="284"/>
      <c r="EN77" s="284"/>
      <c r="EO77" s="284"/>
      <c r="EP77" s="284"/>
      <c r="EQ77" s="284"/>
      <c r="ER77" s="284"/>
      <c r="ES77" s="284"/>
      <c r="ET77" s="284"/>
      <c r="EU77" s="284"/>
      <c r="EV77" s="284"/>
      <c r="EW77" s="284"/>
      <c r="EX77" s="284"/>
      <c r="EY77" s="284"/>
      <c r="EZ77" s="284"/>
      <c r="FA77" s="284"/>
      <c r="FB77" s="284"/>
      <c r="FC77" s="284"/>
      <c r="FD77" s="284"/>
      <c r="FE77" s="284"/>
      <c r="FF77" s="284"/>
      <c r="FG77" s="284"/>
      <c r="FH77" s="284"/>
      <c r="FI77" s="284"/>
      <c r="FJ77" s="284"/>
      <c r="FK77" s="284"/>
    </row>
    <row r="78" spans="1:167" ht="15.6" customHeight="1">
      <c r="A78" s="1838" t="s">
        <v>1378</v>
      </c>
      <c r="B78" s="207"/>
      <c r="C78" s="207"/>
      <c r="D78" s="284">
        <v>192</v>
      </c>
      <c r="E78" s="3191"/>
      <c r="F78" s="511" t="s">
        <v>768</v>
      </c>
      <c r="G78" s="3338"/>
      <c r="H78" s="3321"/>
      <c r="I78" s="3191">
        <v>15587931.181078251</v>
      </c>
      <c r="J78" s="511">
        <v>1337700</v>
      </c>
      <c r="K78" s="511">
        <v>804500</v>
      </c>
      <c r="L78" s="511">
        <v>0</v>
      </c>
      <c r="M78" s="511">
        <v>2393700</v>
      </c>
      <c r="N78" s="1343">
        <v>-931400</v>
      </c>
      <c r="O78" s="1653">
        <v>19192431.181078251</v>
      </c>
      <c r="P78" s="3266"/>
      <c r="S78" s="1342"/>
      <c r="T78" s="511" t="s">
        <v>768</v>
      </c>
      <c r="U78" s="511"/>
      <c r="V78" s="511"/>
      <c r="W78" s="3218" t="s">
        <v>5400</v>
      </c>
      <c r="X78" s="3361" t="s">
        <v>5401</v>
      </c>
      <c r="Y78" s="3344">
        <v>0.16666666666666666</v>
      </c>
      <c r="Z78" s="3344">
        <v>0.16666666666666666</v>
      </c>
      <c r="AA78" s="3344">
        <v>0.16666666666666666</v>
      </c>
      <c r="AB78" s="3344"/>
      <c r="AC78" s="3347"/>
      <c r="AD78" s="3345"/>
      <c r="AE78" s="3347"/>
      <c r="AF78" s="3347"/>
      <c r="AG78" s="3348">
        <v>2.3333333333333334E-2</v>
      </c>
      <c r="AH78" s="3348">
        <v>2.3333333333333334E-2</v>
      </c>
      <c r="AI78" s="3348">
        <v>2.3333333333333334E-2</v>
      </c>
      <c r="AJ78" s="3346"/>
      <c r="AK78" s="3344"/>
      <c r="AL78" s="3345"/>
      <c r="AM78" s="3347"/>
      <c r="AN78" s="3349">
        <v>8.5999999999999993E-2</v>
      </c>
      <c r="AO78" s="3349">
        <v>8.5999999999999993E-2</v>
      </c>
      <c r="AP78" s="3349">
        <v>8.5999999999999993E-2</v>
      </c>
      <c r="AQ78" s="3349">
        <v>8.5999999999999993E-2</v>
      </c>
      <c r="AR78" s="3349">
        <v>8.5999999999999993E-2</v>
      </c>
      <c r="AS78" s="3350"/>
      <c r="AT78" s="3351"/>
      <c r="AU78" s="3352"/>
      <c r="AV78" s="3352"/>
      <c r="AW78" s="3286">
        <v>0.99999999999999978</v>
      </c>
      <c r="AX78" s="3287">
        <v>0</v>
      </c>
      <c r="AY78" s="5"/>
      <c r="AZ78" s="3191"/>
      <c r="BA78" s="511" t="s">
        <v>768</v>
      </c>
      <c r="BB78" s="3334"/>
      <c r="BC78" s="511"/>
      <c r="BD78" s="3191">
        <v>3198738.5301797083</v>
      </c>
      <c r="BE78" s="511">
        <v>3198738.5301797083</v>
      </c>
      <c r="BF78" s="511">
        <v>3198738.5301797083</v>
      </c>
      <c r="BG78" s="3191">
        <v>0</v>
      </c>
      <c r="BH78" s="1343">
        <v>0</v>
      </c>
      <c r="BI78" s="511">
        <v>0</v>
      </c>
      <c r="BJ78" s="1343">
        <v>0</v>
      </c>
      <c r="BK78" s="3288">
        <v>0</v>
      </c>
      <c r="BL78" s="3191">
        <v>447823.39422515919</v>
      </c>
      <c r="BM78" s="511">
        <v>447823.39422515919</v>
      </c>
      <c r="BN78" s="511">
        <v>447823.39422515919</v>
      </c>
      <c r="BO78" s="1343">
        <v>0</v>
      </c>
      <c r="BP78" s="511">
        <v>0</v>
      </c>
      <c r="BQ78" s="511">
        <v>0</v>
      </c>
      <c r="BR78" s="511">
        <v>0</v>
      </c>
      <c r="BS78" s="3191">
        <v>1650549.0815727294</v>
      </c>
      <c r="BT78" s="511">
        <v>1650549.0815727294</v>
      </c>
      <c r="BU78" s="511">
        <v>1650549.0815727294</v>
      </c>
      <c r="BV78" s="511">
        <v>1650549.0815727294</v>
      </c>
      <c r="BW78" s="1343">
        <v>1650549.0815727294</v>
      </c>
      <c r="BX78" s="511">
        <v>0</v>
      </c>
      <c r="BY78" s="1653">
        <v>0</v>
      </c>
      <c r="BZ78" s="511">
        <v>0</v>
      </c>
      <c r="CA78" s="1653">
        <v>0</v>
      </c>
      <c r="CB78" s="561">
        <v>19192431.181078251</v>
      </c>
      <c r="CC78" s="561">
        <v>19192431.181078251</v>
      </c>
      <c r="CD78" s="3287">
        <v>0</v>
      </c>
      <c r="CE78" s="5"/>
      <c r="CF78" s="3191"/>
      <c r="CG78" s="511" t="s">
        <v>768</v>
      </c>
      <c r="CH78" s="3334"/>
      <c r="CI78" s="1343"/>
      <c r="CJ78" s="1653">
        <v>9596215.5905391239</v>
      </c>
      <c r="CK78" s="1653">
        <v>0</v>
      </c>
      <c r="CL78" s="3191">
        <v>1343470.1826754776</v>
      </c>
      <c r="CM78" s="1343">
        <v>0</v>
      </c>
      <c r="CN78" s="1653">
        <v>0</v>
      </c>
      <c r="CO78" s="1653">
        <v>8252745.4078636467</v>
      </c>
      <c r="CP78" s="1653">
        <v>0</v>
      </c>
      <c r="CQ78" s="1653">
        <v>0</v>
      </c>
      <c r="CR78" s="1653">
        <v>0</v>
      </c>
      <c r="CS78" s="1653">
        <v>0</v>
      </c>
      <c r="CT78" s="1243">
        <v>19192431.181078248</v>
      </c>
      <c r="CU78" s="3287">
        <v>0</v>
      </c>
      <c r="CV78" s="5"/>
      <c r="CW78" s="5"/>
      <c r="CX78" s="3191"/>
      <c r="CY78" s="511" t="s">
        <v>768</v>
      </c>
      <c r="CZ78" s="3334"/>
      <c r="DA78" s="511"/>
      <c r="DB78" s="3191">
        <v>2597988.5301797083</v>
      </c>
      <c r="DC78" s="511">
        <v>2597988.5301797083</v>
      </c>
      <c r="DD78" s="511">
        <v>2597988.5301797083</v>
      </c>
      <c r="DE78" s="3191">
        <v>0</v>
      </c>
      <c r="DF78" s="1343">
        <v>0</v>
      </c>
      <c r="DG78" s="511">
        <v>0</v>
      </c>
      <c r="DH78" s="1343">
        <v>0</v>
      </c>
      <c r="DI78" s="3288">
        <v>0</v>
      </c>
      <c r="DJ78" s="3191">
        <v>363718.39422515919</v>
      </c>
      <c r="DK78" s="511">
        <v>363718.39422515919</v>
      </c>
      <c r="DL78" s="511">
        <v>363718.39422515919</v>
      </c>
      <c r="DM78" s="1343">
        <v>0</v>
      </c>
      <c r="DN78" s="511">
        <v>0</v>
      </c>
      <c r="DO78" s="511">
        <v>0</v>
      </c>
      <c r="DP78" s="511">
        <v>0</v>
      </c>
      <c r="DQ78" s="3191">
        <v>1340562.0815727296</v>
      </c>
      <c r="DR78" s="511">
        <v>1340562.0815727296</v>
      </c>
      <c r="DS78" s="511">
        <v>1340562.0815727296</v>
      </c>
      <c r="DT78" s="511">
        <v>1340562.0815727296</v>
      </c>
      <c r="DU78" s="1343">
        <v>1340562.0815727296</v>
      </c>
      <c r="DV78" s="511">
        <v>0</v>
      </c>
      <c r="DW78" s="1653">
        <v>0</v>
      </c>
      <c r="DX78" s="1653">
        <v>0</v>
      </c>
      <c r="DY78" s="1653">
        <v>0</v>
      </c>
      <c r="DZ78" s="561">
        <v>15587931.181078253</v>
      </c>
      <c r="EA78" s="3287">
        <v>0</v>
      </c>
      <c r="EB78" s="284"/>
      <c r="EC78" s="284"/>
      <c r="ED78" s="284"/>
      <c r="EE78" s="284"/>
      <c r="EF78" s="284"/>
      <c r="EG78" s="284"/>
      <c r="EH78" s="284"/>
      <c r="EI78" s="284"/>
      <c r="EJ78" s="284"/>
      <c r="EK78" s="284"/>
      <c r="EL78" s="284"/>
      <c r="EM78" s="284"/>
      <c r="EN78" s="284"/>
      <c r="EO78" s="284"/>
      <c r="EP78" s="284"/>
      <c r="EQ78" s="284"/>
      <c r="ER78" s="284"/>
      <c r="ES78" s="284"/>
      <c r="ET78" s="284"/>
      <c r="EU78" s="284"/>
      <c r="EV78" s="284"/>
      <c r="EW78" s="284"/>
      <c r="EX78" s="284"/>
      <c r="EY78" s="284"/>
      <c r="EZ78" s="284"/>
      <c r="FA78" s="284"/>
      <c r="FB78" s="284"/>
      <c r="FC78" s="284"/>
      <c r="FD78" s="284"/>
      <c r="FE78" s="284"/>
      <c r="FF78" s="284"/>
      <c r="FG78" s="284"/>
      <c r="FH78" s="284"/>
      <c r="FI78" s="284"/>
      <c r="FJ78" s="284"/>
      <c r="FK78" s="284"/>
    </row>
    <row r="79" spans="1:167" ht="15.6" customHeight="1">
      <c r="A79" s="1838" t="s">
        <v>1378</v>
      </c>
      <c r="B79" s="207"/>
      <c r="C79" s="207"/>
      <c r="D79" s="284">
        <v>200</v>
      </c>
      <c r="E79" s="3337"/>
      <c r="F79" s="511" t="s">
        <v>769</v>
      </c>
      <c r="G79" s="3338"/>
      <c r="H79" s="3321"/>
      <c r="I79" s="3191">
        <v>10193231.92900593</v>
      </c>
      <c r="J79" s="511">
        <v>2800800</v>
      </c>
      <c r="K79" s="511">
        <v>2381500</v>
      </c>
      <c r="L79" s="511">
        <v>0</v>
      </c>
      <c r="M79" s="511">
        <v>2110030</v>
      </c>
      <c r="N79" s="1343">
        <v>-809300</v>
      </c>
      <c r="O79" s="1653">
        <v>16676261.929005928</v>
      </c>
      <c r="P79" s="3266"/>
      <c r="S79" s="1342"/>
      <c r="T79" s="511" t="s">
        <v>769</v>
      </c>
      <c r="U79" s="3334"/>
      <c r="V79" s="511"/>
      <c r="W79" s="3218" t="s">
        <v>5402</v>
      </c>
      <c r="X79" s="515" t="s">
        <v>5417</v>
      </c>
      <c r="Y79" s="3344">
        <v>0</v>
      </c>
      <c r="Z79" s="3345">
        <v>0</v>
      </c>
      <c r="AA79" s="3346">
        <v>0</v>
      </c>
      <c r="AB79" s="3344">
        <v>0</v>
      </c>
      <c r="AC79" s="3347">
        <v>6.3E-2</v>
      </c>
      <c r="AD79" s="3345">
        <v>0</v>
      </c>
      <c r="AE79" s="3347">
        <v>9.7000000000000003E-2</v>
      </c>
      <c r="AF79" s="3347">
        <v>0</v>
      </c>
      <c r="AG79" s="3348">
        <v>0</v>
      </c>
      <c r="AH79" s="3345">
        <v>0</v>
      </c>
      <c r="AI79" s="3345">
        <v>0</v>
      </c>
      <c r="AJ79" s="3346">
        <v>0</v>
      </c>
      <c r="AK79" s="3344">
        <v>0</v>
      </c>
      <c r="AL79" s="3345">
        <v>0</v>
      </c>
      <c r="AM79" s="3347">
        <v>0</v>
      </c>
      <c r="AN79" s="3349">
        <v>0</v>
      </c>
      <c r="AO79" s="3349">
        <v>0</v>
      </c>
      <c r="AP79" s="3349">
        <v>0</v>
      </c>
      <c r="AQ79" s="3349">
        <v>0</v>
      </c>
      <c r="AR79" s="3349">
        <v>0</v>
      </c>
      <c r="AS79" s="3350">
        <v>0.78600000000000003</v>
      </c>
      <c r="AT79" s="3351">
        <v>0</v>
      </c>
      <c r="AU79" s="3352">
        <v>5.3999999999999999E-2</v>
      </c>
      <c r="AV79" s="3352">
        <v>0</v>
      </c>
      <c r="AW79" s="3286">
        <v>1</v>
      </c>
      <c r="AX79" s="3287">
        <v>0</v>
      </c>
      <c r="AY79" s="5"/>
      <c r="AZ79" s="3191"/>
      <c r="BA79" s="511" t="s">
        <v>769</v>
      </c>
      <c r="BB79" s="3334"/>
      <c r="BC79" s="511"/>
      <c r="BD79" s="3191">
        <v>0</v>
      </c>
      <c r="BE79" s="511">
        <v>0</v>
      </c>
      <c r="BF79" s="511">
        <v>0</v>
      </c>
      <c r="BG79" s="3191">
        <v>0</v>
      </c>
      <c r="BH79" s="1343">
        <v>1050604.5015273734</v>
      </c>
      <c r="BI79" s="511">
        <v>0</v>
      </c>
      <c r="BJ79" s="1343">
        <v>1617597.4071135751</v>
      </c>
      <c r="BK79" s="3288">
        <v>0</v>
      </c>
      <c r="BL79" s="3191">
        <v>0</v>
      </c>
      <c r="BM79" s="511">
        <v>0</v>
      </c>
      <c r="BN79" s="511">
        <v>0</v>
      </c>
      <c r="BO79" s="1343">
        <v>0</v>
      </c>
      <c r="BP79" s="511">
        <v>0</v>
      </c>
      <c r="BQ79" s="511">
        <v>0</v>
      </c>
      <c r="BR79" s="511">
        <v>0</v>
      </c>
      <c r="BS79" s="3191">
        <v>0</v>
      </c>
      <c r="BT79" s="511">
        <v>0</v>
      </c>
      <c r="BU79" s="511">
        <v>0</v>
      </c>
      <c r="BV79" s="511">
        <v>0</v>
      </c>
      <c r="BW79" s="1343">
        <v>0</v>
      </c>
      <c r="BX79" s="511">
        <v>13107541.876198661</v>
      </c>
      <c r="BY79" s="1653">
        <v>0</v>
      </c>
      <c r="BZ79" s="511">
        <v>900518.1441663201</v>
      </c>
      <c r="CA79" s="1653">
        <v>0</v>
      </c>
      <c r="CB79" s="561">
        <v>16676261.92900593</v>
      </c>
      <c r="CC79" s="561">
        <v>16676261.92900593</v>
      </c>
      <c r="CD79" s="3287">
        <v>0</v>
      </c>
      <c r="CE79" s="5"/>
      <c r="CF79" s="3191"/>
      <c r="CG79" s="511" t="s">
        <v>769</v>
      </c>
      <c r="CH79" s="3334"/>
      <c r="CI79" s="1343"/>
      <c r="CJ79" s="1653">
        <v>0</v>
      </c>
      <c r="CK79" s="1653">
        <v>2668201.9086409486</v>
      </c>
      <c r="CL79" s="3191">
        <v>0</v>
      </c>
      <c r="CM79" s="1343">
        <v>0</v>
      </c>
      <c r="CN79" s="1653">
        <v>0</v>
      </c>
      <c r="CO79" s="1653">
        <v>0</v>
      </c>
      <c r="CP79" s="1653">
        <v>13107541.876198661</v>
      </c>
      <c r="CQ79" s="1653">
        <v>0</v>
      </c>
      <c r="CR79" s="1653">
        <v>900518.1441663201</v>
      </c>
      <c r="CS79" s="1653">
        <v>0</v>
      </c>
      <c r="CT79" s="1243">
        <v>16676261.92900593</v>
      </c>
      <c r="CU79" s="3287">
        <v>0</v>
      </c>
      <c r="CV79" s="5"/>
      <c r="CW79" s="5"/>
      <c r="CX79" s="3191"/>
      <c r="CY79" s="511" t="s">
        <v>769</v>
      </c>
      <c r="CZ79" s="3334"/>
      <c r="DA79" s="511"/>
      <c r="DB79" s="3191">
        <v>0</v>
      </c>
      <c r="DC79" s="511">
        <v>0</v>
      </c>
      <c r="DD79" s="511">
        <v>0</v>
      </c>
      <c r="DE79" s="3191">
        <v>0</v>
      </c>
      <c r="DF79" s="1343">
        <v>642173.61152737367</v>
      </c>
      <c r="DG79" s="511">
        <v>0</v>
      </c>
      <c r="DH79" s="1343">
        <v>988743.49711357523</v>
      </c>
      <c r="DI79" s="3288">
        <v>0</v>
      </c>
      <c r="DJ79" s="3191">
        <v>0</v>
      </c>
      <c r="DK79" s="511">
        <v>0</v>
      </c>
      <c r="DL79" s="511">
        <v>0</v>
      </c>
      <c r="DM79" s="1343">
        <v>0</v>
      </c>
      <c r="DN79" s="511">
        <v>0</v>
      </c>
      <c r="DO79" s="511">
        <v>0</v>
      </c>
      <c r="DP79" s="511">
        <v>0</v>
      </c>
      <c r="DQ79" s="3191">
        <v>0</v>
      </c>
      <c r="DR79" s="511">
        <v>0</v>
      </c>
      <c r="DS79" s="511">
        <v>0</v>
      </c>
      <c r="DT79" s="511">
        <v>0</v>
      </c>
      <c r="DU79" s="1343">
        <v>0</v>
      </c>
      <c r="DV79" s="511">
        <v>8011880.2961986614</v>
      </c>
      <c r="DW79" s="1653">
        <v>0</v>
      </c>
      <c r="DX79" s="1653">
        <v>550434.52416632022</v>
      </c>
      <c r="DY79" s="1653">
        <v>0</v>
      </c>
      <c r="DZ79" s="561">
        <v>10193231.92900593</v>
      </c>
      <c r="EA79" s="3287">
        <v>0</v>
      </c>
      <c r="EB79" s="284"/>
      <c r="EC79" s="284"/>
      <c r="ED79" s="284"/>
      <c r="EE79" s="284"/>
      <c r="EF79" s="284"/>
      <c r="EG79" s="284"/>
      <c r="EH79" s="284"/>
      <c r="EI79" s="284"/>
      <c r="EJ79" s="284"/>
      <c r="EK79" s="284"/>
      <c r="EL79" s="284"/>
      <c r="EM79" s="284"/>
      <c r="EN79" s="284"/>
      <c r="EO79" s="284"/>
      <c r="EP79" s="284"/>
      <c r="EQ79" s="284"/>
      <c r="ER79" s="284"/>
      <c r="ES79" s="284"/>
      <c r="ET79" s="284"/>
      <c r="EU79" s="284"/>
      <c r="EV79" s="284"/>
      <c r="EW79" s="284"/>
      <c r="EX79" s="284"/>
      <c r="EY79" s="284"/>
      <c r="EZ79" s="284"/>
      <c r="FA79" s="284"/>
      <c r="FB79" s="284"/>
      <c r="FC79" s="284"/>
      <c r="FD79" s="284"/>
      <c r="FE79" s="284"/>
      <c r="FF79" s="284"/>
      <c r="FG79" s="284"/>
      <c r="FH79" s="284"/>
      <c r="FI79" s="284"/>
      <c r="FJ79" s="284"/>
      <c r="FK79" s="284"/>
    </row>
    <row r="80" spans="1:167" ht="15.6" customHeight="1">
      <c r="A80" s="1838" t="s">
        <v>1378</v>
      </c>
      <c r="B80" s="207"/>
      <c r="C80" s="207"/>
      <c r="D80" s="284">
        <v>208</v>
      </c>
      <c r="E80" s="3337"/>
      <c r="F80" s="511" t="s">
        <v>771</v>
      </c>
      <c r="G80" s="3338"/>
      <c r="H80" s="3321"/>
      <c r="I80" s="3191">
        <v>9780119.5353250001</v>
      </c>
      <c r="J80" s="511">
        <v>1457600</v>
      </c>
      <c r="K80" s="511">
        <v>635900</v>
      </c>
      <c r="L80" s="511">
        <v>0</v>
      </c>
      <c r="M80" s="511">
        <v>1762230</v>
      </c>
      <c r="N80" s="1343">
        <v>-631100</v>
      </c>
      <c r="O80" s="1653">
        <v>13004749.535325</v>
      </c>
      <c r="P80" s="3266"/>
      <c r="S80" s="1342"/>
      <c r="T80" s="511" t="s">
        <v>771</v>
      </c>
      <c r="U80" s="3334"/>
      <c r="V80" s="511"/>
      <c r="W80" s="3218" t="s">
        <v>5402</v>
      </c>
      <c r="X80" s="515" t="s">
        <v>5417</v>
      </c>
      <c r="Y80" s="3344"/>
      <c r="Z80" s="3345"/>
      <c r="AA80" s="3346"/>
      <c r="AB80" s="3344"/>
      <c r="AC80" s="3347">
        <v>0</v>
      </c>
      <c r="AD80" s="3345"/>
      <c r="AE80" s="3347">
        <v>1.6E-2</v>
      </c>
      <c r="AF80" s="3347"/>
      <c r="AG80" s="3348"/>
      <c r="AH80" s="3345"/>
      <c r="AI80" s="3345"/>
      <c r="AJ80" s="3346"/>
      <c r="AK80" s="3344"/>
      <c r="AL80" s="3345"/>
      <c r="AM80" s="3347"/>
      <c r="AN80" s="3349">
        <v>0</v>
      </c>
      <c r="AO80" s="3349">
        <v>0</v>
      </c>
      <c r="AP80" s="3349">
        <v>0</v>
      </c>
      <c r="AQ80" s="3349">
        <v>0</v>
      </c>
      <c r="AR80" s="3349">
        <v>0</v>
      </c>
      <c r="AS80" s="3350">
        <v>0.90400000000000003</v>
      </c>
      <c r="AT80" s="3351"/>
      <c r="AU80" s="3352">
        <v>7.9000000000000001E-2</v>
      </c>
      <c r="AV80" s="3352">
        <v>1E-3</v>
      </c>
      <c r="AW80" s="3286">
        <v>1</v>
      </c>
      <c r="AX80" s="3287">
        <v>0</v>
      </c>
      <c r="AY80" s="5"/>
      <c r="AZ80" s="3191"/>
      <c r="BA80" s="511" t="s">
        <v>771</v>
      </c>
      <c r="BB80" s="3334"/>
      <c r="BC80" s="511"/>
      <c r="BD80" s="3191">
        <v>0</v>
      </c>
      <c r="BE80" s="511">
        <v>0</v>
      </c>
      <c r="BF80" s="511">
        <v>0</v>
      </c>
      <c r="BG80" s="3191">
        <v>0</v>
      </c>
      <c r="BH80" s="1343">
        <v>0</v>
      </c>
      <c r="BI80" s="511">
        <v>0</v>
      </c>
      <c r="BJ80" s="1343">
        <v>208075.99256519999</v>
      </c>
      <c r="BK80" s="3288">
        <v>0</v>
      </c>
      <c r="BL80" s="3191">
        <v>0</v>
      </c>
      <c r="BM80" s="511">
        <v>0</v>
      </c>
      <c r="BN80" s="511">
        <v>0</v>
      </c>
      <c r="BO80" s="1343">
        <v>0</v>
      </c>
      <c r="BP80" s="511">
        <v>0</v>
      </c>
      <c r="BQ80" s="511">
        <v>0</v>
      </c>
      <c r="BR80" s="511">
        <v>0</v>
      </c>
      <c r="BS80" s="3191">
        <v>0</v>
      </c>
      <c r="BT80" s="511">
        <v>0</v>
      </c>
      <c r="BU80" s="511">
        <v>0</v>
      </c>
      <c r="BV80" s="511">
        <v>0</v>
      </c>
      <c r="BW80" s="1343">
        <v>0</v>
      </c>
      <c r="BX80" s="511">
        <v>11756293.5799338</v>
      </c>
      <c r="BY80" s="1653">
        <v>0</v>
      </c>
      <c r="BZ80" s="511">
        <v>1027375.213290675</v>
      </c>
      <c r="CA80" s="1653">
        <v>13004.749535325</v>
      </c>
      <c r="CB80" s="561">
        <v>13004749.535325</v>
      </c>
      <c r="CC80" s="561">
        <v>12991744.785789674</v>
      </c>
      <c r="CD80" s="3287">
        <v>0</v>
      </c>
      <c r="CE80" s="5"/>
      <c r="CF80" s="3191"/>
      <c r="CG80" s="511" t="s">
        <v>771</v>
      </c>
      <c r="CH80" s="3334"/>
      <c r="CI80" s="1343"/>
      <c r="CJ80" s="1653">
        <v>0</v>
      </c>
      <c r="CK80" s="1653">
        <v>208075.99256519999</v>
      </c>
      <c r="CL80" s="3191">
        <v>0</v>
      </c>
      <c r="CM80" s="1343">
        <v>0</v>
      </c>
      <c r="CN80" s="1653">
        <v>0</v>
      </c>
      <c r="CO80" s="1653">
        <v>0</v>
      </c>
      <c r="CP80" s="1653">
        <v>11756293.5799338</v>
      </c>
      <c r="CQ80" s="1653">
        <v>0</v>
      </c>
      <c r="CR80" s="1653">
        <v>1027375.213290675</v>
      </c>
      <c r="CS80" s="1653">
        <v>13004.749535325</v>
      </c>
      <c r="CT80" s="1243">
        <v>13004749.535325</v>
      </c>
      <c r="CU80" s="3287">
        <v>0</v>
      </c>
      <c r="CV80" s="5"/>
      <c r="CW80" s="5"/>
      <c r="CX80" s="3191"/>
      <c r="CY80" s="511" t="s">
        <v>771</v>
      </c>
      <c r="CZ80" s="3334"/>
      <c r="DA80" s="511"/>
      <c r="DB80" s="3191">
        <v>0</v>
      </c>
      <c r="DC80" s="511">
        <v>0</v>
      </c>
      <c r="DD80" s="511">
        <v>0</v>
      </c>
      <c r="DE80" s="3191">
        <v>0</v>
      </c>
      <c r="DF80" s="1343">
        <v>0</v>
      </c>
      <c r="DG80" s="511">
        <v>0</v>
      </c>
      <c r="DH80" s="1343">
        <v>156481.91256520001</v>
      </c>
      <c r="DI80" s="3288">
        <v>0</v>
      </c>
      <c r="DJ80" s="3191">
        <v>0</v>
      </c>
      <c r="DK80" s="511">
        <v>0</v>
      </c>
      <c r="DL80" s="511">
        <v>0</v>
      </c>
      <c r="DM80" s="1343">
        <v>0</v>
      </c>
      <c r="DN80" s="511">
        <v>0</v>
      </c>
      <c r="DO80" s="511">
        <v>0</v>
      </c>
      <c r="DP80" s="511">
        <v>0</v>
      </c>
      <c r="DQ80" s="3191">
        <v>0</v>
      </c>
      <c r="DR80" s="511">
        <v>0</v>
      </c>
      <c r="DS80" s="511">
        <v>0</v>
      </c>
      <c r="DT80" s="511">
        <v>0</v>
      </c>
      <c r="DU80" s="1343">
        <v>0</v>
      </c>
      <c r="DV80" s="511">
        <v>8841228.0599338003</v>
      </c>
      <c r="DW80" s="1653">
        <v>0</v>
      </c>
      <c r="DX80" s="1653">
        <v>772629.44329067506</v>
      </c>
      <c r="DY80" s="1653">
        <v>9780.1195353250005</v>
      </c>
      <c r="DZ80" s="561">
        <v>9780119.5353250001</v>
      </c>
      <c r="EA80" s="3287">
        <v>0</v>
      </c>
      <c r="EB80" s="284"/>
      <c r="EC80" s="284"/>
      <c r="ED80" s="284"/>
      <c r="EE80" s="284"/>
      <c r="EF80" s="284"/>
      <c r="EG80" s="284"/>
      <c r="EH80" s="284"/>
      <c r="EI80" s="284"/>
      <c r="EJ80" s="284"/>
      <c r="EK80" s="284"/>
      <c r="EL80" s="284"/>
      <c r="EM80" s="284"/>
      <c r="EN80" s="284"/>
      <c r="EO80" s="284"/>
      <c r="EP80" s="284"/>
      <c r="EQ80" s="284"/>
      <c r="ER80" s="284"/>
      <c r="ES80" s="284"/>
      <c r="ET80" s="284"/>
      <c r="EU80" s="284"/>
      <c r="EV80" s="284"/>
      <c r="EW80" s="284"/>
      <c r="EX80" s="284"/>
      <c r="EY80" s="284"/>
      <c r="EZ80" s="284"/>
      <c r="FA80" s="284"/>
      <c r="FB80" s="284"/>
      <c r="FC80" s="284"/>
      <c r="FD80" s="284"/>
      <c r="FE80" s="284"/>
      <c r="FF80" s="284"/>
      <c r="FG80" s="284"/>
      <c r="FH80" s="284"/>
      <c r="FI80" s="284"/>
      <c r="FJ80" s="284"/>
      <c r="FK80" s="284"/>
    </row>
    <row r="81" spans="1:167" ht="15.6" customHeight="1">
      <c r="A81" s="1838" t="s">
        <v>1378</v>
      </c>
      <c r="B81" s="207"/>
      <c r="C81" s="207"/>
      <c r="D81" s="284">
        <v>216</v>
      </c>
      <c r="E81" s="3337"/>
      <c r="F81" s="511" t="s">
        <v>772</v>
      </c>
      <c r="G81" s="3338"/>
      <c r="H81" s="3321"/>
      <c r="I81" s="3191">
        <v>5032582.1858555805</v>
      </c>
      <c r="J81" s="511">
        <v>216700</v>
      </c>
      <c r="K81" s="511">
        <v>554117</v>
      </c>
      <c r="L81" s="511">
        <v>0</v>
      </c>
      <c r="M81" s="511">
        <v>563900</v>
      </c>
      <c r="N81" s="1343">
        <v>-294700</v>
      </c>
      <c r="O81" s="1653">
        <v>6072599.1858555805</v>
      </c>
      <c r="P81" s="3266"/>
      <c r="S81" s="1342"/>
      <c r="T81" s="511" t="s">
        <v>772</v>
      </c>
      <c r="U81" s="3334"/>
      <c r="V81" s="511"/>
      <c r="W81" s="3218" t="s">
        <v>5402</v>
      </c>
      <c r="X81" s="515" t="s">
        <v>5417</v>
      </c>
      <c r="Y81" s="3344">
        <v>0</v>
      </c>
      <c r="Z81" s="3345">
        <v>0</v>
      </c>
      <c r="AA81" s="3346">
        <v>0</v>
      </c>
      <c r="AB81" s="3344">
        <v>0</v>
      </c>
      <c r="AC81" s="3347">
        <v>4.9000000000000002E-2</v>
      </c>
      <c r="AD81" s="3345">
        <v>0</v>
      </c>
      <c r="AE81" s="3347">
        <v>0</v>
      </c>
      <c r="AF81" s="3347">
        <v>0</v>
      </c>
      <c r="AG81" s="3348">
        <v>0</v>
      </c>
      <c r="AH81" s="3345">
        <v>0</v>
      </c>
      <c r="AI81" s="3345">
        <v>0</v>
      </c>
      <c r="AJ81" s="3346">
        <v>0</v>
      </c>
      <c r="AK81" s="3344">
        <v>0</v>
      </c>
      <c r="AL81" s="3345">
        <v>0</v>
      </c>
      <c r="AM81" s="3347">
        <v>0</v>
      </c>
      <c r="AN81" s="3349">
        <v>2.494E-2</v>
      </c>
      <c r="AO81" s="3349">
        <v>2.494E-2</v>
      </c>
      <c r="AP81" s="3349">
        <v>2.494E-2</v>
      </c>
      <c r="AQ81" s="3349">
        <v>2.494E-2</v>
      </c>
      <c r="AR81" s="3349">
        <v>2.494E-2</v>
      </c>
      <c r="AS81" s="3350">
        <v>0.79174999999999995</v>
      </c>
      <c r="AT81" s="3351">
        <v>0</v>
      </c>
      <c r="AU81" s="3352">
        <v>3.1800000000000002E-2</v>
      </c>
      <c r="AV81" s="3352">
        <v>2.7500000000000302E-3</v>
      </c>
      <c r="AW81" s="3286">
        <v>1</v>
      </c>
      <c r="AX81" s="3287">
        <v>0</v>
      </c>
      <c r="AY81" s="5"/>
      <c r="AZ81" s="3191"/>
      <c r="BA81" s="511" t="s">
        <v>772</v>
      </c>
      <c r="BB81" s="511"/>
      <c r="BC81" s="511"/>
      <c r="BD81" s="3191">
        <v>0</v>
      </c>
      <c r="BE81" s="511">
        <v>0</v>
      </c>
      <c r="BF81" s="511">
        <v>0</v>
      </c>
      <c r="BG81" s="3191">
        <v>0</v>
      </c>
      <c r="BH81" s="1343">
        <v>297557.36010692344</v>
      </c>
      <c r="BI81" s="511">
        <v>0</v>
      </c>
      <c r="BJ81" s="1343">
        <v>0</v>
      </c>
      <c r="BK81" s="3288">
        <v>0</v>
      </c>
      <c r="BL81" s="3191">
        <v>0</v>
      </c>
      <c r="BM81" s="511">
        <v>0</v>
      </c>
      <c r="BN81" s="511">
        <v>0</v>
      </c>
      <c r="BO81" s="1343">
        <v>0</v>
      </c>
      <c r="BP81" s="511">
        <v>0</v>
      </c>
      <c r="BQ81" s="511">
        <v>0</v>
      </c>
      <c r="BR81" s="511">
        <v>0</v>
      </c>
      <c r="BS81" s="3191">
        <v>151450.62369523817</v>
      </c>
      <c r="BT81" s="511">
        <v>151450.62369523817</v>
      </c>
      <c r="BU81" s="511">
        <v>151450.62369523817</v>
      </c>
      <c r="BV81" s="511">
        <v>151450.62369523817</v>
      </c>
      <c r="BW81" s="1343">
        <v>151450.62369523817</v>
      </c>
      <c r="BX81" s="511">
        <v>4807980.4054011554</v>
      </c>
      <c r="BY81" s="1653">
        <v>0</v>
      </c>
      <c r="BZ81" s="511">
        <v>193108.65411020748</v>
      </c>
      <c r="CA81" s="1653">
        <v>16699.647761103031</v>
      </c>
      <c r="CB81" s="561">
        <v>6072599.1858555796</v>
      </c>
      <c r="CC81" s="561">
        <v>6055899.5380944768</v>
      </c>
      <c r="CD81" s="3287">
        <v>0</v>
      </c>
      <c r="CE81" s="5"/>
      <c r="CF81" s="3191"/>
      <c r="CG81" s="511" t="s">
        <v>772</v>
      </c>
      <c r="CH81" s="511"/>
      <c r="CI81" s="1343"/>
      <c r="CJ81" s="1653">
        <v>0</v>
      </c>
      <c r="CK81" s="1653">
        <v>297557.36010692344</v>
      </c>
      <c r="CL81" s="3191">
        <v>0</v>
      </c>
      <c r="CM81" s="1343">
        <v>0</v>
      </c>
      <c r="CN81" s="1653">
        <v>0</v>
      </c>
      <c r="CO81" s="1653">
        <v>757253.11847619084</v>
      </c>
      <c r="CP81" s="1653">
        <v>4807980.4054011554</v>
      </c>
      <c r="CQ81" s="1653">
        <v>0</v>
      </c>
      <c r="CR81" s="1653">
        <v>193108.65411020748</v>
      </c>
      <c r="CS81" s="1653">
        <v>16699.647761103031</v>
      </c>
      <c r="CT81" s="1243">
        <v>6072599.1858555796</v>
      </c>
      <c r="CU81" s="3287">
        <v>0</v>
      </c>
      <c r="CV81" s="5"/>
      <c r="CW81" s="5"/>
      <c r="CX81" s="3191"/>
      <c r="CY81" s="511" t="s">
        <v>772</v>
      </c>
      <c r="CZ81" s="511"/>
      <c r="DA81" s="511"/>
      <c r="DB81" s="3191">
        <v>0</v>
      </c>
      <c r="DC81" s="511">
        <v>0</v>
      </c>
      <c r="DD81" s="511">
        <v>0</v>
      </c>
      <c r="DE81" s="3191">
        <v>0</v>
      </c>
      <c r="DF81" s="1343">
        <v>246596.52710692346</v>
      </c>
      <c r="DG81" s="511">
        <v>0</v>
      </c>
      <c r="DH81" s="1343">
        <v>0</v>
      </c>
      <c r="DI81" s="3288">
        <v>0</v>
      </c>
      <c r="DJ81" s="3191">
        <v>0</v>
      </c>
      <c r="DK81" s="511">
        <v>0</v>
      </c>
      <c r="DL81" s="511">
        <v>0</v>
      </c>
      <c r="DM81" s="1343">
        <v>0</v>
      </c>
      <c r="DN81" s="511">
        <v>0</v>
      </c>
      <c r="DO81" s="511">
        <v>0</v>
      </c>
      <c r="DP81" s="511">
        <v>0</v>
      </c>
      <c r="DQ81" s="3191">
        <v>125512.59971523818</v>
      </c>
      <c r="DR81" s="511">
        <v>125512.59971523818</v>
      </c>
      <c r="DS81" s="511">
        <v>125512.59971523818</v>
      </c>
      <c r="DT81" s="511">
        <v>125512.59971523818</v>
      </c>
      <c r="DU81" s="1343">
        <v>125512.59971523818</v>
      </c>
      <c r="DV81" s="511">
        <v>3984546.9456511554</v>
      </c>
      <c r="DW81" s="1653">
        <v>0</v>
      </c>
      <c r="DX81" s="1653">
        <v>160036.11351020748</v>
      </c>
      <c r="DY81" s="1653">
        <v>13839.601011102999</v>
      </c>
      <c r="DZ81" s="561">
        <v>5032582.1858555805</v>
      </c>
      <c r="EA81" s="3287">
        <v>0</v>
      </c>
      <c r="EB81" s="284"/>
      <c r="EC81" s="284"/>
      <c r="ED81" s="284"/>
      <c r="EE81" s="284"/>
      <c r="EF81" s="284"/>
      <c r="EG81" s="284"/>
      <c r="EH81" s="284"/>
      <c r="EI81" s="284"/>
      <c r="EJ81" s="284"/>
      <c r="EK81" s="284"/>
      <c r="EL81" s="284"/>
      <c r="EM81" s="284"/>
      <c r="EN81" s="284"/>
      <c r="EO81" s="284"/>
      <c r="EP81" s="284"/>
      <c r="EQ81" s="284"/>
      <c r="ER81" s="284"/>
      <c r="ES81" s="284"/>
      <c r="ET81" s="284"/>
      <c r="EU81" s="284"/>
      <c r="EV81" s="284"/>
      <c r="EW81" s="284"/>
      <c r="EX81" s="284"/>
      <c r="EY81" s="284"/>
      <c r="EZ81" s="284"/>
      <c r="FA81" s="284"/>
      <c r="FB81" s="284"/>
      <c r="FC81" s="284"/>
      <c r="FD81" s="284"/>
      <c r="FE81" s="284"/>
      <c r="FF81" s="284"/>
      <c r="FG81" s="284"/>
      <c r="FH81" s="284"/>
      <c r="FI81" s="284"/>
      <c r="FJ81" s="284"/>
      <c r="FK81" s="284"/>
    </row>
    <row r="82" spans="1:167" ht="15.6" customHeight="1">
      <c r="A82" s="1838" t="s">
        <v>1378</v>
      </c>
      <c r="B82" s="207"/>
      <c r="C82" s="207"/>
      <c r="D82" s="284">
        <v>224</v>
      </c>
      <c r="E82" s="3337"/>
      <c r="F82" s="511" t="s">
        <v>5421</v>
      </c>
      <c r="G82" s="3338"/>
      <c r="H82" s="3362"/>
      <c r="I82" s="3191">
        <v>9931155.594176501</v>
      </c>
      <c r="J82" s="511">
        <v>1995000</v>
      </c>
      <c r="K82" s="511">
        <v>1000000</v>
      </c>
      <c r="L82" s="511">
        <v>0</v>
      </c>
      <c r="M82" s="511">
        <v>1399225</v>
      </c>
      <c r="N82" s="1343">
        <v>-663000</v>
      </c>
      <c r="O82" s="1653">
        <v>13662380.594176501</v>
      </c>
      <c r="P82" s="3266"/>
      <c r="S82" s="1342"/>
      <c r="T82" s="511" t="s">
        <v>5421</v>
      </c>
      <c r="U82" s="3334"/>
      <c r="V82" s="511"/>
      <c r="W82" s="3218" t="s">
        <v>5402</v>
      </c>
      <c r="X82" s="515" t="s">
        <v>5417</v>
      </c>
      <c r="Y82" s="3344">
        <v>0</v>
      </c>
      <c r="Z82" s="3345">
        <v>0</v>
      </c>
      <c r="AA82" s="3346">
        <v>0</v>
      </c>
      <c r="AB82" s="3344">
        <v>0</v>
      </c>
      <c r="AC82" s="3347">
        <v>0.14899999999999999</v>
      </c>
      <c r="AD82" s="3345">
        <v>0</v>
      </c>
      <c r="AE82" s="3347">
        <v>0</v>
      </c>
      <c r="AF82" s="3347">
        <v>0</v>
      </c>
      <c r="AG82" s="3348">
        <v>0</v>
      </c>
      <c r="AH82" s="3345">
        <v>0</v>
      </c>
      <c r="AI82" s="3345">
        <v>0</v>
      </c>
      <c r="AJ82" s="3346">
        <v>0</v>
      </c>
      <c r="AK82" s="3344">
        <v>0</v>
      </c>
      <c r="AL82" s="3345">
        <v>0</v>
      </c>
      <c r="AM82" s="3347">
        <v>0</v>
      </c>
      <c r="AN82" s="3349">
        <v>0.10700000000000001</v>
      </c>
      <c r="AO82" s="3349">
        <v>0.10700000000000001</v>
      </c>
      <c r="AP82" s="3349">
        <v>0.10700000000000001</v>
      </c>
      <c r="AQ82" s="3349">
        <v>0.10700000000000001</v>
      </c>
      <c r="AR82" s="3349">
        <v>0.10700000000000001</v>
      </c>
      <c r="AS82" s="3350">
        <v>0.29799999999999999</v>
      </c>
      <c r="AT82" s="3351">
        <v>0</v>
      </c>
      <c r="AU82" s="3352">
        <v>1.2E-2</v>
      </c>
      <c r="AV82" s="3352">
        <v>6.0000000000000001E-3</v>
      </c>
      <c r="AW82" s="3286">
        <v>1</v>
      </c>
      <c r="AX82" s="3287">
        <v>0</v>
      </c>
      <c r="AY82" s="5"/>
      <c r="AZ82" s="3191"/>
      <c r="BA82" s="511" t="s">
        <v>5421</v>
      </c>
      <c r="BB82" s="3334"/>
      <c r="BC82" s="511"/>
      <c r="BD82" s="3191">
        <v>0</v>
      </c>
      <c r="BE82" s="511">
        <v>0</v>
      </c>
      <c r="BF82" s="511">
        <v>0</v>
      </c>
      <c r="BG82" s="3191">
        <v>0</v>
      </c>
      <c r="BH82" s="1343">
        <v>2035694.7085322987</v>
      </c>
      <c r="BI82" s="511">
        <v>0</v>
      </c>
      <c r="BJ82" s="1343">
        <v>0</v>
      </c>
      <c r="BK82" s="3288">
        <v>0</v>
      </c>
      <c r="BL82" s="3191">
        <v>0</v>
      </c>
      <c r="BM82" s="511">
        <v>0</v>
      </c>
      <c r="BN82" s="511">
        <v>0</v>
      </c>
      <c r="BO82" s="1343">
        <v>0</v>
      </c>
      <c r="BP82" s="511">
        <v>0</v>
      </c>
      <c r="BQ82" s="511">
        <v>0</v>
      </c>
      <c r="BR82" s="511">
        <v>0</v>
      </c>
      <c r="BS82" s="3191">
        <v>1461874.7235768859</v>
      </c>
      <c r="BT82" s="511">
        <v>1461874.7235768859</v>
      </c>
      <c r="BU82" s="511">
        <v>1461874.7235768859</v>
      </c>
      <c r="BV82" s="511">
        <v>1461874.7235768859</v>
      </c>
      <c r="BW82" s="1343">
        <v>1461874.7235768859</v>
      </c>
      <c r="BX82" s="511">
        <v>4071389.4170645974</v>
      </c>
      <c r="BY82" s="1653">
        <v>0</v>
      </c>
      <c r="BZ82" s="511">
        <v>163948.56713011803</v>
      </c>
      <c r="CA82" s="1653">
        <v>81974.283565059013</v>
      </c>
      <c r="CB82" s="561">
        <v>13662380.594176503</v>
      </c>
      <c r="CC82" s="561">
        <v>13580406.310611444</v>
      </c>
      <c r="CD82" s="3287">
        <v>0</v>
      </c>
      <c r="CE82" s="5"/>
      <c r="CF82" s="3191"/>
      <c r="CG82" s="511" t="s">
        <v>5421</v>
      </c>
      <c r="CH82" s="3334"/>
      <c r="CI82" s="1343"/>
      <c r="CJ82" s="1653">
        <v>0</v>
      </c>
      <c r="CK82" s="1653">
        <v>2035694.7085322987</v>
      </c>
      <c r="CL82" s="3191">
        <v>0</v>
      </c>
      <c r="CM82" s="1343">
        <v>0</v>
      </c>
      <c r="CN82" s="1653">
        <v>0</v>
      </c>
      <c r="CO82" s="1653">
        <v>7309373.6178844292</v>
      </c>
      <c r="CP82" s="1653">
        <v>4071389.4170645974</v>
      </c>
      <c r="CQ82" s="1653">
        <v>0</v>
      </c>
      <c r="CR82" s="1653">
        <v>163948.56713011803</v>
      </c>
      <c r="CS82" s="1653">
        <v>81974.283565059013</v>
      </c>
      <c r="CT82" s="1243">
        <v>13662380.594176503</v>
      </c>
      <c r="CU82" s="3287">
        <v>0</v>
      </c>
      <c r="CV82" s="5"/>
      <c r="CW82" s="5"/>
      <c r="CX82" s="3191"/>
      <c r="CY82" s="511" t="s">
        <v>5421</v>
      </c>
      <c r="CZ82" s="3334"/>
      <c r="DA82" s="511"/>
      <c r="DB82" s="3191">
        <v>0</v>
      </c>
      <c r="DC82" s="511">
        <v>0</v>
      </c>
      <c r="DD82" s="511">
        <v>0</v>
      </c>
      <c r="DE82" s="3191">
        <v>0</v>
      </c>
      <c r="DF82" s="1343">
        <v>1479742.1835322985</v>
      </c>
      <c r="DG82" s="511">
        <v>0</v>
      </c>
      <c r="DH82" s="1343">
        <v>0</v>
      </c>
      <c r="DI82" s="3288">
        <v>0</v>
      </c>
      <c r="DJ82" s="3191">
        <v>0</v>
      </c>
      <c r="DK82" s="511">
        <v>0</v>
      </c>
      <c r="DL82" s="511">
        <v>0</v>
      </c>
      <c r="DM82" s="1343">
        <v>0</v>
      </c>
      <c r="DN82" s="511">
        <v>0</v>
      </c>
      <c r="DO82" s="511">
        <v>0</v>
      </c>
      <c r="DP82" s="511">
        <v>0</v>
      </c>
      <c r="DQ82" s="3191">
        <v>1062633.6485768857</v>
      </c>
      <c r="DR82" s="511">
        <v>1062633.6485768857</v>
      </c>
      <c r="DS82" s="511">
        <v>1062633.6485768857</v>
      </c>
      <c r="DT82" s="511">
        <v>1062633.6485768857</v>
      </c>
      <c r="DU82" s="1343">
        <v>1062633.6485768857</v>
      </c>
      <c r="DV82" s="511">
        <v>2959484.3670645971</v>
      </c>
      <c r="DW82" s="1653">
        <v>0</v>
      </c>
      <c r="DX82" s="1653">
        <v>119173.86713011801</v>
      </c>
      <c r="DY82" s="1653">
        <v>59586.933565059007</v>
      </c>
      <c r="DZ82" s="561">
        <v>9931155.594176501</v>
      </c>
      <c r="EA82" s="3287">
        <v>0</v>
      </c>
      <c r="EB82" s="284"/>
      <c r="EC82" s="284"/>
      <c r="ED82" s="284"/>
      <c r="EE82" s="284"/>
      <c r="EF82" s="284"/>
      <c r="EG82" s="284"/>
      <c r="EH82" s="284"/>
      <c r="EI82" s="284"/>
      <c r="EJ82" s="284"/>
      <c r="EK82" s="284"/>
      <c r="EL82" s="284"/>
      <c r="EM82" s="284"/>
      <c r="EN82" s="284"/>
      <c r="EO82" s="284"/>
      <c r="EP82" s="284"/>
      <c r="EQ82" s="284"/>
      <c r="ER82" s="284"/>
      <c r="ES82" s="284"/>
      <c r="ET82" s="284"/>
      <c r="EU82" s="284"/>
      <c r="EV82" s="284"/>
      <c r="EW82" s="284"/>
      <c r="EX82" s="284"/>
      <c r="EY82" s="284"/>
      <c r="EZ82" s="284"/>
      <c r="FA82" s="284"/>
      <c r="FB82" s="284"/>
      <c r="FC82" s="284"/>
      <c r="FD82" s="284"/>
      <c r="FE82" s="284"/>
      <c r="FF82" s="284"/>
      <c r="FG82" s="284"/>
      <c r="FH82" s="284"/>
      <c r="FI82" s="284"/>
      <c r="FJ82" s="284"/>
      <c r="FK82" s="284"/>
    </row>
    <row r="83" spans="1:167" ht="15.6" customHeight="1">
      <c r="A83" s="1838" t="s">
        <v>1378</v>
      </c>
      <c r="B83" s="207"/>
      <c r="C83" s="207"/>
      <c r="D83" s="284">
        <v>232</v>
      </c>
      <c r="E83" s="3337"/>
      <c r="F83" s="511" t="s">
        <v>774</v>
      </c>
      <c r="G83" s="3338"/>
      <c r="H83" s="3362"/>
      <c r="I83" s="3191">
        <v>5377617.6908250004</v>
      </c>
      <c r="J83" s="511">
        <v>649900</v>
      </c>
      <c r="K83" s="511">
        <v>50000</v>
      </c>
      <c r="L83" s="511">
        <v>0</v>
      </c>
      <c r="M83" s="511">
        <v>4518600</v>
      </c>
      <c r="N83" s="1343">
        <v>-490400</v>
      </c>
      <c r="O83" s="1653">
        <v>10105717.690825</v>
      </c>
      <c r="P83" s="3266"/>
      <c r="S83" s="1342"/>
      <c r="T83" s="511" t="s">
        <v>774</v>
      </c>
      <c r="U83" s="3334"/>
      <c r="V83" s="511"/>
      <c r="W83" s="3336" t="s">
        <v>5400</v>
      </c>
      <c r="X83" s="3361" t="s">
        <v>5401</v>
      </c>
      <c r="Y83" s="3345">
        <v>0</v>
      </c>
      <c r="Z83" s="3345">
        <v>0</v>
      </c>
      <c r="AA83" s="3346">
        <v>0</v>
      </c>
      <c r="AB83" s="3344">
        <v>0</v>
      </c>
      <c r="AC83" s="3347">
        <v>0.14161000000000001</v>
      </c>
      <c r="AD83" s="3345">
        <v>0</v>
      </c>
      <c r="AE83" s="3347">
        <v>0</v>
      </c>
      <c r="AF83" s="3347">
        <v>0</v>
      </c>
      <c r="AG83" s="3348">
        <v>6.7200000000000003E-3</v>
      </c>
      <c r="AH83" s="3345">
        <v>6.0499999999999998E-3</v>
      </c>
      <c r="AI83" s="3345">
        <v>6.7000000000000002E-4</v>
      </c>
      <c r="AJ83" s="3346">
        <v>0</v>
      </c>
      <c r="AK83" s="3344">
        <v>0</v>
      </c>
      <c r="AL83" s="3345">
        <v>0</v>
      </c>
      <c r="AM83" s="3347">
        <v>0</v>
      </c>
      <c r="AN83" s="3346">
        <v>4.5569999999999999E-2</v>
      </c>
      <c r="AO83" s="3346">
        <v>5.5059999999999998E-2</v>
      </c>
      <c r="AP83" s="3346">
        <v>5.0319999999999997E-2</v>
      </c>
      <c r="AQ83" s="3346">
        <v>6.139E-2</v>
      </c>
      <c r="AR83" s="3346">
        <v>4.9529999999999998E-2</v>
      </c>
      <c r="AS83" s="3350">
        <v>0.53005999999999998</v>
      </c>
      <c r="AT83" s="3351">
        <v>7.9000000000000001E-4</v>
      </c>
      <c r="AU83" s="3352">
        <v>3.0000000000000001E-3</v>
      </c>
      <c r="AV83" s="3352">
        <v>4.9230000000000003E-2</v>
      </c>
      <c r="AW83" s="3286">
        <v>0.99999999999999989</v>
      </c>
      <c r="AX83" s="3287">
        <v>0</v>
      </c>
      <c r="AY83" s="5"/>
      <c r="AZ83" s="3191"/>
      <c r="BA83" s="511" t="s">
        <v>774</v>
      </c>
      <c r="BB83" s="3334"/>
      <c r="BC83" s="511"/>
      <c r="BD83" s="3191">
        <v>0</v>
      </c>
      <c r="BE83" s="511">
        <v>0</v>
      </c>
      <c r="BF83" s="511">
        <v>0</v>
      </c>
      <c r="BG83" s="3191">
        <v>0</v>
      </c>
      <c r="BH83" s="1343">
        <v>1431070.6821977284</v>
      </c>
      <c r="BI83" s="511">
        <v>0</v>
      </c>
      <c r="BJ83" s="1343">
        <v>0</v>
      </c>
      <c r="BK83" s="3288">
        <v>0</v>
      </c>
      <c r="BL83" s="3191">
        <v>67910.422882344006</v>
      </c>
      <c r="BM83" s="511">
        <v>61139.59202949125</v>
      </c>
      <c r="BN83" s="511">
        <v>6770.8308528527505</v>
      </c>
      <c r="BO83" s="1343">
        <v>0</v>
      </c>
      <c r="BP83" s="511">
        <v>0</v>
      </c>
      <c r="BQ83" s="511">
        <v>0</v>
      </c>
      <c r="BR83" s="511">
        <v>0</v>
      </c>
      <c r="BS83" s="3191">
        <v>460517.55517089524</v>
      </c>
      <c r="BT83" s="511">
        <v>556420.81605682452</v>
      </c>
      <c r="BU83" s="511">
        <v>508519.71420231397</v>
      </c>
      <c r="BV83" s="511">
        <v>620390.00903974683</v>
      </c>
      <c r="BW83" s="1343">
        <v>500536.19722656225</v>
      </c>
      <c r="BX83" s="511">
        <v>5356636.7191986991</v>
      </c>
      <c r="BY83" s="1653">
        <v>7983.5169757517506</v>
      </c>
      <c r="BZ83" s="511">
        <v>30317.153072475001</v>
      </c>
      <c r="CA83" s="1653">
        <v>497504.48191931477</v>
      </c>
      <c r="CB83" s="561">
        <v>10105717.690825</v>
      </c>
      <c r="CC83" s="561">
        <v>9608213.2089056857</v>
      </c>
      <c r="CD83" s="3287">
        <v>0</v>
      </c>
      <c r="CE83" s="5"/>
      <c r="CF83" s="3191"/>
      <c r="CG83" s="511" t="s">
        <v>774</v>
      </c>
      <c r="CH83" s="3334"/>
      <c r="CI83" s="1343"/>
      <c r="CJ83" s="1653">
        <v>0</v>
      </c>
      <c r="CK83" s="1653">
        <v>1431070.6821977284</v>
      </c>
      <c r="CL83" s="3191">
        <v>135820.84576468801</v>
      </c>
      <c r="CM83" s="1343">
        <v>0</v>
      </c>
      <c r="CN83" s="1653">
        <v>0</v>
      </c>
      <c r="CO83" s="1653">
        <v>2646384.2916963426</v>
      </c>
      <c r="CP83" s="1653">
        <v>5356636.7191986991</v>
      </c>
      <c r="CQ83" s="1653">
        <v>7983.5169757517506</v>
      </c>
      <c r="CR83" s="1653">
        <v>30317.153072475001</v>
      </c>
      <c r="CS83" s="1653">
        <v>497504.48191931477</v>
      </c>
      <c r="CT83" s="1243">
        <v>10105717.690824999</v>
      </c>
      <c r="CU83" s="3287">
        <v>0</v>
      </c>
      <c r="CV83" s="5"/>
      <c r="CW83" s="5"/>
      <c r="CX83" s="3191"/>
      <c r="CY83" s="511" t="s">
        <v>774</v>
      </c>
      <c r="CZ83" s="3334"/>
      <c r="DA83" s="511"/>
      <c r="DB83" s="3191">
        <v>0</v>
      </c>
      <c r="DC83" s="511">
        <v>0</v>
      </c>
      <c r="DD83" s="511">
        <v>0</v>
      </c>
      <c r="DE83" s="3191">
        <v>0</v>
      </c>
      <c r="DF83" s="1343">
        <v>761524.44119772839</v>
      </c>
      <c r="DG83" s="511">
        <v>0</v>
      </c>
      <c r="DH83" s="1343">
        <v>0</v>
      </c>
      <c r="DI83" s="3288">
        <v>0</v>
      </c>
      <c r="DJ83" s="3191">
        <v>36137.590882344004</v>
      </c>
      <c r="DK83" s="511">
        <v>32534.587029491253</v>
      </c>
      <c r="DL83" s="511">
        <v>3603.0038528527502</v>
      </c>
      <c r="DM83" s="1343">
        <v>0</v>
      </c>
      <c r="DN83" s="511">
        <v>0</v>
      </c>
      <c r="DO83" s="511">
        <v>0</v>
      </c>
      <c r="DP83" s="511">
        <v>0</v>
      </c>
      <c r="DQ83" s="3191">
        <v>245058.03817089528</v>
      </c>
      <c r="DR83" s="511">
        <v>296091.63005682454</v>
      </c>
      <c r="DS83" s="511">
        <v>270601.72220231401</v>
      </c>
      <c r="DT83" s="511">
        <v>330131.95003974676</v>
      </c>
      <c r="DU83" s="1343">
        <v>266353.40422656224</v>
      </c>
      <c r="DV83" s="511">
        <v>2850460.0331986994</v>
      </c>
      <c r="DW83" s="1653">
        <v>4248.3179757517501</v>
      </c>
      <c r="DX83" s="1653">
        <v>16132.853072475002</v>
      </c>
      <c r="DY83" s="1653">
        <v>264740.11891931476</v>
      </c>
      <c r="DZ83" s="561">
        <v>5377617.6908250004</v>
      </c>
      <c r="EA83" s="3287">
        <v>0</v>
      </c>
      <c r="EB83" s="284"/>
      <c r="EC83" s="284"/>
      <c r="ED83" s="284"/>
      <c r="EE83" s="284"/>
      <c r="EF83" s="284"/>
      <c r="EG83" s="284"/>
      <c r="EH83" s="284"/>
      <c r="EI83" s="284"/>
      <c r="EJ83" s="284"/>
      <c r="EK83" s="284"/>
      <c r="EL83" s="284"/>
      <c r="EM83" s="284"/>
      <c r="EN83" s="284"/>
      <c r="EO83" s="284"/>
      <c r="EP83" s="284"/>
      <c r="EQ83" s="284"/>
      <c r="ER83" s="284"/>
      <c r="ES83" s="284"/>
      <c r="ET83" s="284"/>
      <c r="EU83" s="284"/>
      <c r="EV83" s="284"/>
      <c r="EW83" s="284"/>
      <c r="EX83" s="284"/>
      <c r="EY83" s="284"/>
      <c r="EZ83" s="284"/>
      <c r="FA83" s="284"/>
      <c r="FB83" s="284"/>
      <c r="FC83" s="284"/>
      <c r="FD83" s="284"/>
      <c r="FE83" s="284"/>
      <c r="FF83" s="284"/>
      <c r="FG83" s="284"/>
      <c r="FH83" s="284"/>
      <c r="FI83" s="284"/>
      <c r="FJ83" s="284"/>
      <c r="FK83" s="284"/>
    </row>
    <row r="84" spans="1:167" ht="15.6" customHeight="1">
      <c r="A84" s="1838" t="s">
        <v>1378</v>
      </c>
      <c r="B84" s="207"/>
      <c r="C84" s="207"/>
      <c r="D84" s="284">
        <v>240</v>
      </c>
      <c r="E84" s="3337"/>
      <c r="F84" s="511" t="s">
        <v>775</v>
      </c>
      <c r="G84" s="3338"/>
      <c r="H84" s="3362"/>
      <c r="I84" s="3191">
        <v>3829995.114325</v>
      </c>
      <c r="J84" s="511">
        <v>212500</v>
      </c>
      <c r="K84" s="511">
        <v>65000</v>
      </c>
      <c r="L84" s="511">
        <v>0</v>
      </c>
      <c r="M84" s="511">
        <v>578000</v>
      </c>
      <c r="N84" s="1343">
        <v>-216900</v>
      </c>
      <c r="O84" s="1653">
        <v>4468595.114325</v>
      </c>
      <c r="P84" s="3266"/>
      <c r="S84" s="1342"/>
      <c r="T84" s="511" t="s">
        <v>775</v>
      </c>
      <c r="U84" s="3334"/>
      <c r="V84" s="511"/>
      <c r="W84" s="3218" t="s">
        <v>5402</v>
      </c>
      <c r="X84" s="515" t="s">
        <v>5417</v>
      </c>
      <c r="Y84" s="3344">
        <v>0</v>
      </c>
      <c r="Z84" s="3345">
        <v>0</v>
      </c>
      <c r="AA84" s="3346">
        <v>0</v>
      </c>
      <c r="AB84" s="3344">
        <v>2.9000000000000001E-2</v>
      </c>
      <c r="AC84" s="3347">
        <v>0</v>
      </c>
      <c r="AD84" s="3345">
        <v>0</v>
      </c>
      <c r="AE84" s="3347">
        <v>0</v>
      </c>
      <c r="AF84" s="3347">
        <v>0</v>
      </c>
      <c r="AG84" s="3348">
        <v>0</v>
      </c>
      <c r="AH84" s="3345">
        <v>0</v>
      </c>
      <c r="AI84" s="3345">
        <v>0</v>
      </c>
      <c r="AJ84" s="3346">
        <v>0</v>
      </c>
      <c r="AK84" s="3344">
        <v>0</v>
      </c>
      <c r="AL84" s="3345">
        <v>0</v>
      </c>
      <c r="AM84" s="3347">
        <v>0</v>
      </c>
      <c r="AN84" s="3349">
        <v>4.3799999999999999E-2</v>
      </c>
      <c r="AO84" s="3349">
        <v>4.3799999999999999E-2</v>
      </c>
      <c r="AP84" s="3349">
        <v>4.3799999999999999E-2</v>
      </c>
      <c r="AQ84" s="3349">
        <v>4.3799999999999999E-2</v>
      </c>
      <c r="AR84" s="3349">
        <v>4.3799999999999999E-2</v>
      </c>
      <c r="AS84" s="3350">
        <v>0.20300000000000001</v>
      </c>
      <c r="AT84" s="3351">
        <v>0</v>
      </c>
      <c r="AU84" s="3352">
        <v>0.54700000000000004</v>
      </c>
      <c r="AV84" s="3352">
        <v>2E-3</v>
      </c>
      <c r="AW84" s="3286">
        <v>1</v>
      </c>
      <c r="AX84" s="3287">
        <v>0</v>
      </c>
      <c r="AY84" s="5"/>
      <c r="AZ84" s="3191"/>
      <c r="BA84" s="511" t="s">
        <v>775</v>
      </c>
      <c r="BB84" s="3334"/>
      <c r="BC84" s="511"/>
      <c r="BD84" s="3191">
        <v>0</v>
      </c>
      <c r="BE84" s="511">
        <v>0</v>
      </c>
      <c r="BF84" s="511">
        <v>0</v>
      </c>
      <c r="BG84" s="3191">
        <v>129589.258315425</v>
      </c>
      <c r="BH84" s="1343">
        <v>0</v>
      </c>
      <c r="BI84" s="511">
        <v>0</v>
      </c>
      <c r="BJ84" s="1343">
        <v>0</v>
      </c>
      <c r="BK84" s="3288">
        <v>0</v>
      </c>
      <c r="BL84" s="3191">
        <v>0</v>
      </c>
      <c r="BM84" s="511">
        <v>0</v>
      </c>
      <c r="BN84" s="511">
        <v>0</v>
      </c>
      <c r="BO84" s="1343">
        <v>0</v>
      </c>
      <c r="BP84" s="511">
        <v>0</v>
      </c>
      <c r="BQ84" s="511">
        <v>0</v>
      </c>
      <c r="BR84" s="511">
        <v>0</v>
      </c>
      <c r="BS84" s="3191">
        <v>195724.466007435</v>
      </c>
      <c r="BT84" s="511">
        <v>195724.466007435</v>
      </c>
      <c r="BU84" s="511">
        <v>195724.466007435</v>
      </c>
      <c r="BV84" s="511">
        <v>195724.466007435</v>
      </c>
      <c r="BW84" s="1343">
        <v>195724.466007435</v>
      </c>
      <c r="BX84" s="511">
        <v>907124.808207975</v>
      </c>
      <c r="BY84" s="1653">
        <v>0</v>
      </c>
      <c r="BZ84" s="511">
        <v>2444321.5275357752</v>
      </c>
      <c r="CA84" s="1653">
        <v>8937.1902286500008</v>
      </c>
      <c r="CB84" s="561">
        <v>4468595.1143250009</v>
      </c>
      <c r="CC84" s="561">
        <v>4459657.9240963506</v>
      </c>
      <c r="CD84" s="3287">
        <v>0</v>
      </c>
      <c r="CE84" s="5"/>
      <c r="CF84" s="3191"/>
      <c r="CG84" s="511" t="s">
        <v>775</v>
      </c>
      <c r="CH84" s="3334"/>
      <c r="CI84" s="1343"/>
      <c r="CJ84" s="1653">
        <v>0</v>
      </c>
      <c r="CK84" s="1653">
        <v>129589.258315425</v>
      </c>
      <c r="CL84" s="3191">
        <v>0</v>
      </c>
      <c r="CM84" s="1343">
        <v>0</v>
      </c>
      <c r="CN84" s="1653">
        <v>0</v>
      </c>
      <c r="CO84" s="1653">
        <v>978622.33003717498</v>
      </c>
      <c r="CP84" s="1653">
        <v>907124.808207975</v>
      </c>
      <c r="CQ84" s="1653">
        <v>0</v>
      </c>
      <c r="CR84" s="1653">
        <v>2444321.5275357752</v>
      </c>
      <c r="CS84" s="1653">
        <v>8937.1902286500008</v>
      </c>
      <c r="CT84" s="1243">
        <v>4468595.114325</v>
      </c>
      <c r="CU84" s="3287">
        <v>0</v>
      </c>
      <c r="CV84" s="5"/>
      <c r="CW84" s="5"/>
      <c r="CX84" s="3191"/>
      <c r="CY84" s="511" t="s">
        <v>775</v>
      </c>
      <c r="CZ84" s="3334"/>
      <c r="DA84" s="511"/>
      <c r="DB84" s="3191">
        <v>0</v>
      </c>
      <c r="DC84" s="511">
        <v>0</v>
      </c>
      <c r="DD84" s="511">
        <v>0</v>
      </c>
      <c r="DE84" s="3191">
        <v>111069.85831542501</v>
      </c>
      <c r="DF84" s="1343">
        <v>0</v>
      </c>
      <c r="DG84" s="511">
        <v>0</v>
      </c>
      <c r="DH84" s="1343">
        <v>0</v>
      </c>
      <c r="DI84" s="3288">
        <v>0</v>
      </c>
      <c r="DJ84" s="3191">
        <v>0</v>
      </c>
      <c r="DK84" s="511">
        <v>0</v>
      </c>
      <c r="DL84" s="511">
        <v>0</v>
      </c>
      <c r="DM84" s="1343">
        <v>0</v>
      </c>
      <c r="DN84" s="511">
        <v>0</v>
      </c>
      <c r="DO84" s="511">
        <v>0</v>
      </c>
      <c r="DP84" s="511">
        <v>0</v>
      </c>
      <c r="DQ84" s="3191">
        <v>167753.786007435</v>
      </c>
      <c r="DR84" s="511">
        <v>167753.786007435</v>
      </c>
      <c r="DS84" s="511">
        <v>167753.786007435</v>
      </c>
      <c r="DT84" s="511">
        <v>167753.786007435</v>
      </c>
      <c r="DU84" s="1343">
        <v>167753.786007435</v>
      </c>
      <c r="DV84" s="511">
        <v>777489.00820797507</v>
      </c>
      <c r="DW84" s="1653">
        <v>0</v>
      </c>
      <c r="DX84" s="1653">
        <v>2095007.3275357753</v>
      </c>
      <c r="DY84" s="1653">
        <v>7659.9902286500001</v>
      </c>
      <c r="DZ84" s="561">
        <v>3829995.1143250009</v>
      </c>
      <c r="EA84" s="3287">
        <v>0</v>
      </c>
      <c r="EB84" s="284"/>
      <c r="EC84" s="284"/>
      <c r="ED84" s="284"/>
      <c r="EE84" s="284"/>
      <c r="EF84" s="284"/>
      <c r="EG84" s="284"/>
      <c r="EH84" s="284"/>
      <c r="EI84" s="284"/>
      <c r="EJ84" s="284"/>
      <c r="EK84" s="284"/>
      <c r="EL84" s="284"/>
      <c r="EM84" s="284"/>
      <c r="EN84" s="284"/>
      <c r="EO84" s="284"/>
      <c r="EP84" s="284"/>
      <c r="EQ84" s="284"/>
      <c r="ER84" s="284"/>
      <c r="ES84" s="284"/>
      <c r="ET84" s="284"/>
      <c r="EU84" s="284"/>
      <c r="EV84" s="284"/>
      <c r="EW84" s="284"/>
      <c r="EX84" s="284"/>
      <c r="EY84" s="284"/>
      <c r="EZ84" s="284"/>
      <c r="FA84" s="284"/>
      <c r="FB84" s="284"/>
      <c r="FC84" s="284"/>
      <c r="FD84" s="284"/>
      <c r="FE84" s="284"/>
      <c r="FF84" s="284"/>
      <c r="FG84" s="284"/>
      <c r="FH84" s="284"/>
      <c r="FI84" s="284"/>
      <c r="FJ84" s="284"/>
      <c r="FK84" s="284"/>
    </row>
    <row r="85" spans="1:167" ht="15.6" customHeight="1">
      <c r="A85" s="1838" t="s">
        <v>1378</v>
      </c>
      <c r="B85" s="207"/>
      <c r="C85" s="207"/>
      <c r="D85" s="284">
        <v>248</v>
      </c>
      <c r="E85" s="3337"/>
      <c r="F85" s="2717" t="s">
        <v>1691</v>
      </c>
      <c r="G85" s="3338"/>
      <c r="H85" s="3362"/>
      <c r="I85" s="3191">
        <v>504416.46357500006</v>
      </c>
      <c r="J85" s="511">
        <v>25000</v>
      </c>
      <c r="K85" s="511">
        <v>0</v>
      </c>
      <c r="L85" s="511">
        <v>0</v>
      </c>
      <c r="M85" s="511">
        <v>4300</v>
      </c>
      <c r="N85" s="1343">
        <v>-24700</v>
      </c>
      <c r="O85" s="1653">
        <v>509016.46357500006</v>
      </c>
      <c r="P85" s="3266"/>
      <c r="S85" s="1342"/>
      <c r="T85" s="511" t="s">
        <v>1691</v>
      </c>
      <c r="U85" s="3334"/>
      <c r="V85" s="511"/>
      <c r="W85" s="3218" t="s">
        <v>1210</v>
      </c>
      <c r="X85" s="3323" t="s">
        <v>5414</v>
      </c>
      <c r="Y85" s="3324">
        <v>2.3995848890886507E-2</v>
      </c>
      <c r="Z85" s="3325">
        <v>2.3995848890886507E-2</v>
      </c>
      <c r="AA85" s="3326">
        <v>2.3995848890886507E-2</v>
      </c>
      <c r="AB85" s="3324">
        <v>1.7864048918028914E-2</v>
      </c>
      <c r="AC85" s="3327">
        <v>0.16871452677367302</v>
      </c>
      <c r="AD85" s="3325">
        <v>0</v>
      </c>
      <c r="AE85" s="3327">
        <v>8.6524524443426336E-3</v>
      </c>
      <c r="AF85" s="3327">
        <v>0</v>
      </c>
      <c r="AG85" s="3328">
        <v>2.8548982679383198E-3</v>
      </c>
      <c r="AH85" s="3325">
        <v>2.8291734824105533E-3</v>
      </c>
      <c r="AI85" s="3325">
        <v>2.6226072941428142E-3</v>
      </c>
      <c r="AJ85" s="3326">
        <v>0</v>
      </c>
      <c r="AK85" s="3324">
        <v>0</v>
      </c>
      <c r="AL85" s="3325">
        <v>0</v>
      </c>
      <c r="AM85" s="3327">
        <v>0</v>
      </c>
      <c r="AN85" s="3329">
        <v>8.2095002135697245E-2</v>
      </c>
      <c r="AO85" s="3326">
        <v>8.7946964006467565E-2</v>
      </c>
      <c r="AP85" s="3326">
        <v>8.2742095134613336E-2</v>
      </c>
      <c r="AQ85" s="3326">
        <v>7.53256669352078E-2</v>
      </c>
      <c r="AR85" s="3326">
        <v>8.2407062266297543E-2</v>
      </c>
      <c r="AS85" s="3330">
        <v>0.28298614600104693</v>
      </c>
      <c r="AT85" s="3331">
        <v>3.0332209801396596E-5</v>
      </c>
      <c r="AU85" s="3332">
        <v>2.8322120683499177E-2</v>
      </c>
      <c r="AV85" s="3332">
        <v>2.619356774173168E-3</v>
      </c>
      <c r="AW85" s="3286">
        <v>1.0000000000000002</v>
      </c>
      <c r="AX85" s="3287">
        <v>0</v>
      </c>
      <c r="AY85" s="5"/>
      <c r="AZ85" s="3191"/>
      <c r="BA85" s="511" t="s">
        <v>1691</v>
      </c>
      <c r="BB85" s="3334"/>
      <c r="BC85" s="511"/>
      <c r="BD85" s="3191">
        <v>12214.282142919137</v>
      </c>
      <c r="BE85" s="511">
        <v>12214.282142919137</v>
      </c>
      <c r="BF85" s="511">
        <v>12214.282142919137</v>
      </c>
      <c r="BG85" s="3191">
        <v>9093.0950053858833</v>
      </c>
      <c r="BH85" s="1343">
        <v>85878.471772064702</v>
      </c>
      <c r="BI85" s="511">
        <v>0</v>
      </c>
      <c r="BJ85" s="1343">
        <v>4404.2407444701521</v>
      </c>
      <c r="BK85" s="3288">
        <v>0</v>
      </c>
      <c r="BL85" s="3191">
        <v>1453.1902202123565</v>
      </c>
      <c r="BM85" s="511">
        <v>1440.0958808567875</v>
      </c>
      <c r="BN85" s="511">
        <v>1334.9502902105753</v>
      </c>
      <c r="BO85" s="1343">
        <v>0</v>
      </c>
      <c r="BP85" s="511">
        <v>0</v>
      </c>
      <c r="BQ85" s="511">
        <v>0</v>
      </c>
      <c r="BR85" s="511">
        <v>0</v>
      </c>
      <c r="BS85" s="3191">
        <v>41787.707664294692</v>
      </c>
      <c r="BT85" s="511">
        <v>44766.452600729936</v>
      </c>
      <c r="BU85" s="511">
        <v>42117.088654207102</v>
      </c>
      <c r="BV85" s="511">
        <v>38342.00459978779</v>
      </c>
      <c r="BW85" s="1343">
        <v>41946.551408395608</v>
      </c>
      <c r="BX85" s="511">
        <v>144044.60727817155</v>
      </c>
      <c r="BY85" s="1653">
        <v>15.43959416552185</v>
      </c>
      <c r="BZ85" s="511">
        <v>14416.425711259115</v>
      </c>
      <c r="CA85" s="1653">
        <v>1333.295722030846</v>
      </c>
      <c r="CB85" s="561">
        <v>509016.46357500012</v>
      </c>
      <c r="CC85" s="561">
        <v>507683.16785296926</v>
      </c>
      <c r="CD85" s="3287">
        <v>0</v>
      </c>
      <c r="CE85" s="5"/>
      <c r="CF85" s="3191"/>
      <c r="CG85" s="511" t="s">
        <v>1691</v>
      </c>
      <c r="CH85" s="3334"/>
      <c r="CI85" s="1343"/>
      <c r="CJ85" s="1653">
        <v>36642.84642875741</v>
      </c>
      <c r="CK85" s="1653">
        <v>99375.807521920739</v>
      </c>
      <c r="CL85" s="3191">
        <v>4228.2363912797191</v>
      </c>
      <c r="CM85" s="1343">
        <v>0</v>
      </c>
      <c r="CN85" s="1653">
        <v>0</v>
      </c>
      <c r="CO85" s="1653">
        <v>208959.80492741513</v>
      </c>
      <c r="CP85" s="1653">
        <v>144044.60727817155</v>
      </c>
      <c r="CQ85" s="1653">
        <v>15.43959416552185</v>
      </c>
      <c r="CR85" s="1653">
        <v>14416.425711259115</v>
      </c>
      <c r="CS85" s="1653">
        <v>1333.295722030846</v>
      </c>
      <c r="CT85" s="1243">
        <v>509016.46357500012</v>
      </c>
      <c r="CU85" s="3287">
        <v>0</v>
      </c>
      <c r="CV85" s="5"/>
      <c r="CW85" s="5"/>
      <c r="CX85" s="3191"/>
      <c r="CY85" s="511" t="s">
        <v>1691</v>
      </c>
      <c r="CZ85" s="3334"/>
      <c r="DA85" s="511"/>
      <c r="DB85" s="3191">
        <v>12103.901238021059</v>
      </c>
      <c r="DC85" s="511">
        <v>12103.901238021059</v>
      </c>
      <c r="DD85" s="511">
        <v>12103.901238021059</v>
      </c>
      <c r="DE85" s="3191">
        <v>9010.9203803629516</v>
      </c>
      <c r="DF85" s="1343">
        <v>85102.384948905805</v>
      </c>
      <c r="DG85" s="511">
        <v>0</v>
      </c>
      <c r="DH85" s="1343">
        <v>4364.4394632261765</v>
      </c>
      <c r="DI85" s="3288">
        <v>0</v>
      </c>
      <c r="DJ85" s="3191">
        <v>1440.0576881798402</v>
      </c>
      <c r="DK85" s="511">
        <v>1427.081682837699</v>
      </c>
      <c r="DL85" s="511">
        <v>1322.8862966575182</v>
      </c>
      <c r="DM85" s="1343">
        <v>0</v>
      </c>
      <c r="DN85" s="511">
        <v>0</v>
      </c>
      <c r="DO85" s="511">
        <v>0</v>
      </c>
      <c r="DP85" s="511">
        <v>0</v>
      </c>
      <c r="DQ85" s="3191">
        <v>41410.070654470481</v>
      </c>
      <c r="DR85" s="511">
        <v>44361.896566300187</v>
      </c>
      <c r="DS85" s="511">
        <v>41736.47501658788</v>
      </c>
      <c r="DT85" s="511">
        <v>37995.506531885832</v>
      </c>
      <c r="DU85" s="1343">
        <v>41567.478921970636</v>
      </c>
      <c r="DV85" s="511">
        <v>142742.87100656674</v>
      </c>
      <c r="DW85" s="1653">
        <v>15.300066000435425</v>
      </c>
      <c r="DX85" s="1653">
        <v>14286.143956115018</v>
      </c>
      <c r="DY85" s="1653">
        <v>1321.2466808696495</v>
      </c>
      <c r="DZ85" s="561">
        <v>504416.463575</v>
      </c>
      <c r="EA85" s="3287">
        <v>0</v>
      </c>
      <c r="EB85" s="284"/>
      <c r="EC85" s="284"/>
      <c r="ED85" s="284"/>
      <c r="EE85" s="284"/>
      <c r="EF85" s="284"/>
      <c r="EG85" s="284"/>
      <c r="EH85" s="284"/>
      <c r="EI85" s="284"/>
      <c r="EJ85" s="284"/>
      <c r="EK85" s="284"/>
      <c r="EL85" s="284"/>
      <c r="EM85" s="284"/>
      <c r="EN85" s="284"/>
      <c r="EO85" s="284"/>
      <c r="EP85" s="284"/>
      <c r="EQ85" s="284"/>
      <c r="ER85" s="284"/>
      <c r="ES85" s="284"/>
      <c r="ET85" s="284"/>
      <c r="EU85" s="284"/>
      <c r="EV85" s="284"/>
      <c r="EW85" s="284"/>
      <c r="EX85" s="284"/>
      <c r="EY85" s="284"/>
      <c r="EZ85" s="284"/>
      <c r="FA85" s="284"/>
      <c r="FB85" s="284"/>
      <c r="FC85" s="284"/>
      <c r="FD85" s="284"/>
      <c r="FE85" s="284"/>
      <c r="FF85" s="284"/>
      <c r="FG85" s="284"/>
      <c r="FH85" s="284"/>
      <c r="FI85" s="284"/>
      <c r="FJ85" s="284"/>
      <c r="FK85" s="284"/>
    </row>
    <row r="86" spans="1:167" ht="15.6" customHeight="1">
      <c r="A86" s="1838" t="s">
        <v>5410</v>
      </c>
      <c r="B86" s="207"/>
      <c r="C86" s="207"/>
      <c r="D86" s="284">
        <v>256</v>
      </c>
      <c r="E86" s="1342"/>
      <c r="F86" s="3333" t="s">
        <v>777</v>
      </c>
      <c r="G86" s="3338"/>
      <c r="H86" s="3362"/>
      <c r="I86" s="3191">
        <v>0</v>
      </c>
      <c r="J86" s="511">
        <v>0</v>
      </c>
      <c r="K86" s="511">
        <v>0</v>
      </c>
      <c r="L86" s="511">
        <v>0</v>
      </c>
      <c r="M86" s="511">
        <v>0</v>
      </c>
      <c r="N86" s="1343">
        <v>0</v>
      </c>
      <c r="O86" s="1653">
        <v>0</v>
      </c>
      <c r="P86" s="3266"/>
      <c r="S86" s="1342"/>
      <c r="T86" s="511" t="s">
        <v>777</v>
      </c>
      <c r="U86" s="3334"/>
      <c r="V86" s="511"/>
      <c r="W86" s="3218" t="s">
        <v>1209</v>
      </c>
      <c r="X86" s="515" t="s">
        <v>5422</v>
      </c>
      <c r="Y86" s="3277">
        <v>0</v>
      </c>
      <c r="Z86" s="3278">
        <v>0</v>
      </c>
      <c r="AA86" s="3279">
        <v>3.5999999999999999E-3</v>
      </c>
      <c r="AB86" s="3277">
        <v>1.7600000000000001E-2</v>
      </c>
      <c r="AC86" s="3280">
        <v>2.86E-2</v>
      </c>
      <c r="AD86" s="3278">
        <v>0</v>
      </c>
      <c r="AE86" s="3280">
        <v>0</v>
      </c>
      <c r="AF86" s="3280">
        <v>0.16734966995732803</v>
      </c>
      <c r="AG86" s="3281">
        <v>0.12147242421480164</v>
      </c>
      <c r="AH86" s="3278">
        <v>0.1017436823533507</v>
      </c>
      <c r="AI86" s="3278">
        <v>3.0490697936788366E-2</v>
      </c>
      <c r="AJ86" s="3279">
        <v>0</v>
      </c>
      <c r="AK86" s="3277">
        <v>0</v>
      </c>
      <c r="AL86" s="3278">
        <v>0</v>
      </c>
      <c r="AM86" s="3280">
        <v>0</v>
      </c>
      <c r="AN86" s="3282">
        <v>6.4899999999999999E-2</v>
      </c>
      <c r="AO86" s="3279">
        <v>6.9500000000000006E-2</v>
      </c>
      <c r="AP86" s="3279">
        <v>6.7199999999999996E-2</v>
      </c>
      <c r="AQ86" s="3279">
        <v>2.6100000000000002E-2</v>
      </c>
      <c r="AR86" s="3279">
        <v>8.1900000000000001E-2</v>
      </c>
      <c r="AS86" s="3283">
        <v>0.16594352553773123</v>
      </c>
      <c r="AT86" s="3284">
        <v>0</v>
      </c>
      <c r="AU86" s="3285">
        <v>1.5599999999999999E-2</v>
      </c>
      <c r="AV86" s="3285">
        <v>3.7999999999999999E-2</v>
      </c>
      <c r="AW86" s="3286">
        <v>0.99999999999999989</v>
      </c>
      <c r="AX86" s="3287">
        <v>0</v>
      </c>
      <c r="AY86" s="5"/>
      <c r="AZ86" s="3191"/>
      <c r="BA86" s="511" t="s">
        <v>777</v>
      </c>
      <c r="BB86" s="3334"/>
      <c r="BC86" s="511"/>
      <c r="BD86" s="3191">
        <v>0</v>
      </c>
      <c r="BE86" s="511">
        <v>0</v>
      </c>
      <c r="BF86" s="511">
        <v>0</v>
      </c>
      <c r="BG86" s="3191">
        <v>0</v>
      </c>
      <c r="BH86" s="1343">
        <v>0</v>
      </c>
      <c r="BI86" s="511">
        <v>0</v>
      </c>
      <c r="BJ86" s="1343">
        <v>0</v>
      </c>
      <c r="BK86" s="3288">
        <v>0</v>
      </c>
      <c r="BL86" s="3191">
        <v>0</v>
      </c>
      <c r="BM86" s="511">
        <v>0</v>
      </c>
      <c r="BN86" s="511">
        <v>0</v>
      </c>
      <c r="BO86" s="1343">
        <v>0</v>
      </c>
      <c r="BP86" s="511">
        <v>0</v>
      </c>
      <c r="BQ86" s="511">
        <v>0</v>
      </c>
      <c r="BR86" s="511">
        <v>0</v>
      </c>
      <c r="BS86" s="3191">
        <v>0</v>
      </c>
      <c r="BT86" s="511">
        <v>0</v>
      </c>
      <c r="BU86" s="511">
        <v>0</v>
      </c>
      <c r="BV86" s="511">
        <v>0</v>
      </c>
      <c r="BW86" s="1343">
        <v>0</v>
      </c>
      <c r="BX86" s="511">
        <v>0</v>
      </c>
      <c r="BY86" s="1653">
        <v>0</v>
      </c>
      <c r="BZ86" s="511">
        <v>0</v>
      </c>
      <c r="CA86" s="1653">
        <v>0</v>
      </c>
      <c r="CB86" s="561">
        <v>0</v>
      </c>
      <c r="CC86" s="561">
        <v>0</v>
      </c>
      <c r="CD86" s="3287">
        <v>0</v>
      </c>
      <c r="CE86" s="5"/>
      <c r="CF86" s="3191"/>
      <c r="CG86" s="511" t="s">
        <v>777</v>
      </c>
      <c r="CH86" s="3334"/>
      <c r="CI86" s="1343"/>
      <c r="CJ86" s="1653">
        <v>0</v>
      </c>
      <c r="CK86" s="1653">
        <v>0</v>
      </c>
      <c r="CL86" s="3191">
        <v>0</v>
      </c>
      <c r="CM86" s="1343">
        <v>0</v>
      </c>
      <c r="CN86" s="1653">
        <v>0</v>
      </c>
      <c r="CO86" s="1653">
        <v>0</v>
      </c>
      <c r="CP86" s="1653">
        <v>0</v>
      </c>
      <c r="CQ86" s="1653">
        <v>0</v>
      </c>
      <c r="CR86" s="1653">
        <v>0</v>
      </c>
      <c r="CS86" s="1653">
        <v>0</v>
      </c>
      <c r="CT86" s="1243">
        <v>0</v>
      </c>
      <c r="CU86" s="3287">
        <v>0</v>
      </c>
      <c r="CV86" s="5"/>
      <c r="CW86" s="5"/>
      <c r="CX86" s="3191"/>
      <c r="CY86" s="511" t="s">
        <v>777</v>
      </c>
      <c r="CZ86" s="3334"/>
      <c r="DA86" s="511"/>
      <c r="DB86" s="3191">
        <v>0</v>
      </c>
      <c r="DC86" s="511">
        <v>0</v>
      </c>
      <c r="DD86" s="511">
        <v>0</v>
      </c>
      <c r="DE86" s="3191">
        <v>0</v>
      </c>
      <c r="DF86" s="1343">
        <v>0</v>
      </c>
      <c r="DG86" s="511">
        <v>0</v>
      </c>
      <c r="DH86" s="1343">
        <v>0</v>
      </c>
      <c r="DI86" s="3288">
        <v>0</v>
      </c>
      <c r="DJ86" s="3191">
        <v>0</v>
      </c>
      <c r="DK86" s="511">
        <v>0</v>
      </c>
      <c r="DL86" s="511">
        <v>0</v>
      </c>
      <c r="DM86" s="1343">
        <v>0</v>
      </c>
      <c r="DN86" s="511">
        <v>0</v>
      </c>
      <c r="DO86" s="511">
        <v>0</v>
      </c>
      <c r="DP86" s="511">
        <v>0</v>
      </c>
      <c r="DQ86" s="3191">
        <v>0</v>
      </c>
      <c r="DR86" s="511">
        <v>0</v>
      </c>
      <c r="DS86" s="511">
        <v>0</v>
      </c>
      <c r="DT86" s="511">
        <v>0</v>
      </c>
      <c r="DU86" s="1343">
        <v>0</v>
      </c>
      <c r="DV86" s="511">
        <v>0</v>
      </c>
      <c r="DW86" s="1653">
        <v>0</v>
      </c>
      <c r="DX86" s="1653">
        <v>0</v>
      </c>
      <c r="DY86" s="1653">
        <v>0</v>
      </c>
      <c r="DZ86" s="561">
        <v>0</v>
      </c>
      <c r="EA86" s="3287">
        <v>0</v>
      </c>
      <c r="EB86" s="284"/>
      <c r="EC86" s="284"/>
      <c r="ED86" s="284"/>
      <c r="EE86" s="284"/>
      <c r="EF86" s="284"/>
      <c r="EG86" s="284"/>
      <c r="EH86" s="284"/>
      <c r="EI86" s="284"/>
      <c r="EJ86" s="284"/>
      <c r="EK86" s="284"/>
      <c r="EL86" s="284"/>
      <c r="EM86" s="284"/>
      <c r="EN86" s="284"/>
      <c r="EO86" s="284"/>
      <c r="EP86" s="284"/>
      <c r="EQ86" s="284"/>
      <c r="ER86" s="284"/>
      <c r="ES86" s="284"/>
      <c r="ET86" s="284"/>
      <c r="EU86" s="284"/>
      <c r="EV86" s="284"/>
      <c r="EW86" s="284"/>
      <c r="EX86" s="284"/>
      <c r="EY86" s="284"/>
      <c r="EZ86" s="284"/>
      <c r="FA86" s="284"/>
      <c r="FB86" s="284"/>
      <c r="FC86" s="284"/>
      <c r="FD86" s="284"/>
      <c r="FE86" s="284"/>
      <c r="FF86" s="284"/>
      <c r="FG86" s="284"/>
      <c r="FH86" s="284"/>
      <c r="FI86" s="284"/>
      <c r="FJ86" s="284"/>
      <c r="FK86" s="284"/>
    </row>
    <row r="87" spans="1:167" ht="15.6" customHeight="1">
      <c r="A87" s="1838" t="s">
        <v>1378</v>
      </c>
      <c r="B87" s="207"/>
      <c r="C87" s="207"/>
      <c r="E87" s="1342"/>
      <c r="F87" s="511" t="s">
        <v>5423</v>
      </c>
      <c r="G87" s="3334"/>
      <c r="H87" s="1343"/>
      <c r="I87" s="3191"/>
      <c r="J87" s="3363">
        <v>7684400</v>
      </c>
      <c r="K87" s="511"/>
      <c r="L87" s="511"/>
      <c r="M87" s="511"/>
      <c r="N87" s="1343"/>
      <c r="O87" s="1653">
        <v>7684400</v>
      </c>
      <c r="P87" s="3266"/>
      <c r="S87" s="1342"/>
      <c r="T87" s="511" t="s">
        <v>5423</v>
      </c>
      <c r="U87" s="3334"/>
      <c r="V87" s="511"/>
      <c r="W87" s="3218" t="s">
        <v>1209</v>
      </c>
      <c r="X87" s="3323" t="s">
        <v>5422</v>
      </c>
      <c r="Y87" s="3277">
        <v>0</v>
      </c>
      <c r="Z87" s="3277">
        <v>0</v>
      </c>
      <c r="AA87" s="3277">
        <v>3.5999999999999999E-3</v>
      </c>
      <c r="AB87" s="3277">
        <v>1.7600000000000001E-2</v>
      </c>
      <c r="AC87" s="3277">
        <v>2.86E-2</v>
      </c>
      <c r="AD87" s="3277">
        <v>0</v>
      </c>
      <c r="AE87" s="3277">
        <v>0</v>
      </c>
      <c r="AF87" s="3277">
        <v>0.16734966995732803</v>
      </c>
      <c r="AG87" s="3277">
        <v>0.12147242421480164</v>
      </c>
      <c r="AH87" s="3277">
        <v>0.1017436823533507</v>
      </c>
      <c r="AI87" s="3277">
        <v>3.0490697936788366E-2</v>
      </c>
      <c r="AJ87" s="3277">
        <v>0</v>
      </c>
      <c r="AK87" s="3277">
        <v>0</v>
      </c>
      <c r="AL87" s="3277">
        <v>0</v>
      </c>
      <c r="AM87" s="3277">
        <v>0</v>
      </c>
      <c r="AN87" s="3277">
        <v>6.4899999999999999E-2</v>
      </c>
      <c r="AO87" s="3277">
        <v>6.9500000000000006E-2</v>
      </c>
      <c r="AP87" s="3277">
        <v>6.7199999999999996E-2</v>
      </c>
      <c r="AQ87" s="3277">
        <v>2.6100000000000002E-2</v>
      </c>
      <c r="AR87" s="3277">
        <v>8.1900000000000001E-2</v>
      </c>
      <c r="AS87" s="3277">
        <v>0.16594352553773123</v>
      </c>
      <c r="AT87" s="3277">
        <v>0</v>
      </c>
      <c r="AU87" s="3277">
        <v>1.5599999999999999E-2</v>
      </c>
      <c r="AV87" s="3277">
        <v>3.7999999999999999E-2</v>
      </c>
      <c r="AW87" s="3286">
        <v>0.99999999999999989</v>
      </c>
      <c r="AX87" s="3287">
        <v>0</v>
      </c>
      <c r="AY87" s="5"/>
      <c r="AZ87" s="3191"/>
      <c r="BA87" s="511" t="s">
        <v>5423</v>
      </c>
      <c r="BB87" s="3334"/>
      <c r="BC87" s="511"/>
      <c r="BD87" s="3191">
        <v>0</v>
      </c>
      <c r="BE87" s="511">
        <v>0</v>
      </c>
      <c r="BF87" s="511">
        <v>27663.84</v>
      </c>
      <c r="BG87" s="3191">
        <v>135245.44</v>
      </c>
      <c r="BH87" s="1343">
        <v>219773.84</v>
      </c>
      <c r="BI87" s="511">
        <v>0</v>
      </c>
      <c r="BJ87" s="1343">
        <v>0</v>
      </c>
      <c r="BK87" s="3288">
        <v>1285981.8038200915</v>
      </c>
      <c r="BL87" s="3191">
        <v>933442.69663622172</v>
      </c>
      <c r="BM87" s="511">
        <v>781839.15267608815</v>
      </c>
      <c r="BN87" s="511">
        <v>234302.71922545653</v>
      </c>
      <c r="BO87" s="1343">
        <v>0</v>
      </c>
      <c r="BP87" s="511">
        <v>0</v>
      </c>
      <c r="BQ87" s="511">
        <v>0</v>
      </c>
      <c r="BR87" s="511">
        <v>0</v>
      </c>
      <c r="BS87" s="3191">
        <v>498717.56</v>
      </c>
      <c r="BT87" s="511">
        <v>534065.80000000005</v>
      </c>
      <c r="BU87" s="511">
        <v>516391.67999999999</v>
      </c>
      <c r="BV87" s="511">
        <v>200562.84000000003</v>
      </c>
      <c r="BW87" s="1343">
        <v>629352.36</v>
      </c>
      <c r="BX87" s="511">
        <v>1275176.4276421419</v>
      </c>
      <c r="BY87" s="1653">
        <v>0</v>
      </c>
      <c r="BZ87" s="511">
        <v>119876.64</v>
      </c>
      <c r="CA87" s="1653">
        <v>292007.2</v>
      </c>
      <c r="CB87" s="561">
        <v>7684400</v>
      </c>
      <c r="CC87" s="561">
        <v>7392392.7999999998</v>
      </c>
      <c r="CD87" s="3287">
        <v>0</v>
      </c>
      <c r="CE87" s="5"/>
      <c r="CF87" s="3191"/>
      <c r="CG87" s="511" t="s">
        <v>5423</v>
      </c>
      <c r="CH87" s="3334"/>
      <c r="CI87" s="1343"/>
      <c r="CJ87" s="1653">
        <v>27663.84</v>
      </c>
      <c r="CK87" s="1653">
        <v>1641001.0838200916</v>
      </c>
      <c r="CL87" s="3191">
        <v>1949584.5685377663</v>
      </c>
      <c r="CM87" s="1343">
        <v>0</v>
      </c>
      <c r="CN87" s="1653">
        <v>0</v>
      </c>
      <c r="CO87" s="1653">
        <v>2379090.2400000002</v>
      </c>
      <c r="CP87" s="1653">
        <v>1275176.4276421419</v>
      </c>
      <c r="CQ87" s="1653">
        <v>0</v>
      </c>
      <c r="CR87" s="1653">
        <v>119876.64</v>
      </c>
      <c r="CS87" s="1653">
        <v>292007.2</v>
      </c>
      <c r="CT87" s="1243">
        <v>7684400</v>
      </c>
      <c r="CU87" s="3287">
        <v>0</v>
      </c>
      <c r="CV87" s="5"/>
      <c r="CW87" s="5"/>
      <c r="CX87" s="3191"/>
      <c r="CY87" s="511" t="s">
        <v>5423</v>
      </c>
      <c r="CZ87" s="3334"/>
      <c r="DA87" s="511"/>
      <c r="DB87" s="3191">
        <v>0</v>
      </c>
      <c r="DC87" s="511">
        <v>0</v>
      </c>
      <c r="DD87" s="511">
        <v>0</v>
      </c>
      <c r="DE87" s="3191">
        <v>0</v>
      </c>
      <c r="DF87" s="1343">
        <v>0</v>
      </c>
      <c r="DG87" s="511">
        <v>0</v>
      </c>
      <c r="DH87" s="1343">
        <v>0</v>
      </c>
      <c r="DI87" s="3288">
        <v>0</v>
      </c>
      <c r="DJ87" s="3191">
        <v>0</v>
      </c>
      <c r="DK87" s="511">
        <v>0</v>
      </c>
      <c r="DL87" s="511">
        <v>0</v>
      </c>
      <c r="DM87" s="1343">
        <v>0</v>
      </c>
      <c r="DN87" s="511">
        <v>0</v>
      </c>
      <c r="DO87" s="511">
        <v>0</v>
      </c>
      <c r="DP87" s="511">
        <v>0</v>
      </c>
      <c r="DQ87" s="3191">
        <v>0</v>
      </c>
      <c r="DR87" s="511">
        <v>0</v>
      </c>
      <c r="DS87" s="511">
        <v>0</v>
      </c>
      <c r="DT87" s="511">
        <v>0</v>
      </c>
      <c r="DU87" s="1343">
        <v>0</v>
      </c>
      <c r="DV87" s="511">
        <v>0</v>
      </c>
      <c r="DW87" s="1653">
        <v>0</v>
      </c>
      <c r="DX87" s="1653">
        <v>0</v>
      </c>
      <c r="DY87" s="1653">
        <v>0</v>
      </c>
      <c r="DZ87" s="561">
        <v>0</v>
      </c>
      <c r="EA87" s="3287">
        <v>0</v>
      </c>
      <c r="EB87" s="284"/>
      <c r="EC87" s="284"/>
      <c r="ED87" s="284"/>
      <c r="EE87" s="284"/>
      <c r="EF87" s="284"/>
      <c r="EG87" s="284"/>
      <c r="EH87" s="284"/>
      <c r="EI87" s="284"/>
      <c r="EJ87" s="284"/>
      <c r="EK87" s="284"/>
      <c r="EL87" s="284"/>
      <c r="EM87" s="284"/>
      <c r="EN87" s="284"/>
      <c r="EO87" s="284"/>
      <c r="EP87" s="284"/>
      <c r="EQ87" s="284"/>
      <c r="ER87" s="284"/>
      <c r="ES87" s="284"/>
      <c r="ET87" s="284"/>
      <c r="EU87" s="284"/>
      <c r="EV87" s="284"/>
      <c r="EW87" s="284"/>
      <c r="EX87" s="284"/>
      <c r="EY87" s="284"/>
      <c r="EZ87" s="284"/>
      <c r="FA87" s="284"/>
      <c r="FB87" s="284"/>
      <c r="FC87" s="284"/>
      <c r="FD87" s="284"/>
      <c r="FE87" s="284"/>
      <c r="FF87" s="284"/>
      <c r="FG87" s="284"/>
      <c r="FH87" s="284"/>
      <c r="FI87" s="284"/>
      <c r="FJ87" s="284"/>
      <c r="FK87" s="284"/>
    </row>
    <row r="88" spans="1:167" ht="15.6" customHeight="1">
      <c r="A88" s="1838" t="s">
        <v>5410</v>
      </c>
      <c r="B88" s="207"/>
      <c r="C88" s="207"/>
      <c r="E88" s="1342"/>
      <c r="F88" s="511"/>
      <c r="G88" s="3334"/>
      <c r="H88" s="1343"/>
      <c r="I88" s="3191"/>
      <c r="J88" s="511"/>
      <c r="K88" s="511"/>
      <c r="L88" s="511"/>
      <c r="M88" s="511"/>
      <c r="N88" s="1343"/>
      <c r="O88" s="1653"/>
      <c r="P88" s="3266"/>
      <c r="S88" s="1342"/>
      <c r="T88" s="511">
        <v>0</v>
      </c>
      <c r="U88" s="3334"/>
      <c r="V88" s="511"/>
      <c r="W88" s="3218"/>
      <c r="X88" s="515"/>
      <c r="Y88" s="3311"/>
      <c r="Z88" s="3312"/>
      <c r="AA88" s="3312"/>
      <c r="AB88" s="3311"/>
      <c r="AC88" s="3313"/>
      <c r="AD88" s="3312"/>
      <c r="AE88" s="3313"/>
      <c r="AF88" s="3313"/>
      <c r="AG88" s="3312"/>
      <c r="AH88" s="3312"/>
      <c r="AI88" s="3312"/>
      <c r="AJ88" s="3312"/>
      <c r="AK88" s="3311"/>
      <c r="AL88" s="3312"/>
      <c r="AM88" s="3313"/>
      <c r="AN88" s="3312"/>
      <c r="AO88" s="3312"/>
      <c r="AP88" s="3312"/>
      <c r="AQ88" s="3312"/>
      <c r="AR88" s="3312"/>
      <c r="AS88" s="3311"/>
      <c r="AT88" s="3063"/>
      <c r="AU88" s="3313"/>
      <c r="AV88" s="3313"/>
      <c r="AW88" s="3286">
        <v>0</v>
      </c>
      <c r="AX88" s="3287">
        <v>0</v>
      </c>
      <c r="AY88" s="5"/>
      <c r="AZ88" s="3191"/>
      <c r="BA88" s="511">
        <v>0</v>
      </c>
      <c r="BB88" s="511"/>
      <c r="BC88" s="511"/>
      <c r="BD88" s="3191">
        <v>0</v>
      </c>
      <c r="BE88" s="511">
        <v>0</v>
      </c>
      <c r="BF88" s="511">
        <v>0</v>
      </c>
      <c r="BG88" s="3191">
        <v>0</v>
      </c>
      <c r="BH88" s="1343">
        <v>0</v>
      </c>
      <c r="BI88" s="511">
        <v>0</v>
      </c>
      <c r="BJ88" s="1343">
        <v>0</v>
      </c>
      <c r="BK88" s="3288">
        <v>0</v>
      </c>
      <c r="BL88" s="3191">
        <v>0</v>
      </c>
      <c r="BM88" s="511">
        <v>0</v>
      </c>
      <c r="BN88" s="511">
        <v>0</v>
      </c>
      <c r="BO88" s="1343">
        <v>0</v>
      </c>
      <c r="BP88" s="511">
        <v>0</v>
      </c>
      <c r="BQ88" s="511">
        <v>0</v>
      </c>
      <c r="BR88" s="511">
        <v>0</v>
      </c>
      <c r="BS88" s="3191">
        <v>0</v>
      </c>
      <c r="BT88" s="511">
        <v>0</v>
      </c>
      <c r="BU88" s="511">
        <v>0</v>
      </c>
      <c r="BV88" s="511">
        <v>0</v>
      </c>
      <c r="BW88" s="1343">
        <v>0</v>
      </c>
      <c r="BX88" s="511">
        <v>0</v>
      </c>
      <c r="BY88" s="1653">
        <v>0</v>
      </c>
      <c r="BZ88" s="511">
        <v>0</v>
      </c>
      <c r="CA88" s="1653">
        <v>0</v>
      </c>
      <c r="CB88" s="561">
        <v>0</v>
      </c>
      <c r="CC88" s="561">
        <v>0</v>
      </c>
      <c r="CD88" s="3287">
        <v>0</v>
      </c>
      <c r="CE88" s="5"/>
      <c r="CF88" s="3191"/>
      <c r="CG88" s="511">
        <v>0</v>
      </c>
      <c r="CH88" s="511"/>
      <c r="CI88" s="1343"/>
      <c r="CJ88" s="1653">
        <v>0</v>
      </c>
      <c r="CK88" s="1653">
        <v>0</v>
      </c>
      <c r="CL88" s="3191">
        <v>0</v>
      </c>
      <c r="CM88" s="1343">
        <v>0</v>
      </c>
      <c r="CN88" s="1653">
        <v>0</v>
      </c>
      <c r="CO88" s="1653">
        <v>0</v>
      </c>
      <c r="CP88" s="1653">
        <v>0</v>
      </c>
      <c r="CQ88" s="1653">
        <v>0</v>
      </c>
      <c r="CR88" s="1653">
        <v>0</v>
      </c>
      <c r="CS88" s="1653">
        <v>0</v>
      </c>
      <c r="CT88" s="1243">
        <v>0</v>
      </c>
      <c r="CU88" s="3287">
        <v>0</v>
      </c>
      <c r="CV88" s="5"/>
      <c r="CW88" s="5"/>
      <c r="CX88" s="3191"/>
      <c r="CY88" s="511">
        <v>0</v>
      </c>
      <c r="CZ88" s="511"/>
      <c r="DA88" s="511"/>
      <c r="DB88" s="3191">
        <v>0</v>
      </c>
      <c r="DC88" s="511">
        <v>0</v>
      </c>
      <c r="DD88" s="511">
        <v>0</v>
      </c>
      <c r="DE88" s="3191">
        <v>0</v>
      </c>
      <c r="DF88" s="1343">
        <v>0</v>
      </c>
      <c r="DG88" s="511">
        <v>0</v>
      </c>
      <c r="DH88" s="1343">
        <v>0</v>
      </c>
      <c r="DI88" s="3288">
        <v>0</v>
      </c>
      <c r="DJ88" s="3191">
        <v>0</v>
      </c>
      <c r="DK88" s="511">
        <v>0</v>
      </c>
      <c r="DL88" s="511">
        <v>0</v>
      </c>
      <c r="DM88" s="1343">
        <v>0</v>
      </c>
      <c r="DN88" s="511">
        <v>0</v>
      </c>
      <c r="DO88" s="511">
        <v>0</v>
      </c>
      <c r="DP88" s="511">
        <v>0</v>
      </c>
      <c r="DQ88" s="3191">
        <v>0</v>
      </c>
      <c r="DR88" s="511">
        <v>0</v>
      </c>
      <c r="DS88" s="511">
        <v>0</v>
      </c>
      <c r="DT88" s="511">
        <v>0</v>
      </c>
      <c r="DU88" s="1343">
        <v>0</v>
      </c>
      <c r="DV88" s="511">
        <v>0</v>
      </c>
      <c r="DW88" s="1653">
        <v>0</v>
      </c>
      <c r="DX88" s="1653">
        <v>0</v>
      </c>
      <c r="DY88" s="1653">
        <v>0</v>
      </c>
      <c r="DZ88" s="561">
        <v>0</v>
      </c>
      <c r="EA88" s="3287">
        <v>0</v>
      </c>
      <c r="EB88" s="284"/>
      <c r="EC88" s="284"/>
      <c r="ED88" s="284"/>
      <c r="EE88" s="284"/>
      <c r="EF88" s="284"/>
      <c r="EG88" s="284"/>
      <c r="EH88" s="284"/>
      <c r="EI88" s="284"/>
      <c r="EJ88" s="284"/>
      <c r="EK88" s="284"/>
      <c r="EL88" s="284"/>
      <c r="EM88" s="284"/>
      <c r="EN88" s="284"/>
      <c r="EO88" s="284"/>
      <c r="EP88" s="284"/>
      <c r="EQ88" s="284"/>
      <c r="ER88" s="284"/>
      <c r="ES88" s="284"/>
      <c r="ET88" s="284"/>
      <c r="EU88" s="284"/>
      <c r="EV88" s="284"/>
      <c r="EW88" s="284"/>
      <c r="EX88" s="284"/>
      <c r="EY88" s="284"/>
      <c r="EZ88" s="284"/>
      <c r="FA88" s="284"/>
      <c r="FB88" s="284"/>
      <c r="FC88" s="284"/>
      <c r="FD88" s="284"/>
      <c r="FE88" s="284"/>
      <c r="FF88" s="284"/>
      <c r="FG88" s="284"/>
      <c r="FH88" s="284"/>
      <c r="FI88" s="284"/>
      <c r="FJ88" s="284"/>
      <c r="FK88" s="284"/>
    </row>
    <row r="89" spans="1:167" ht="15.6" customHeight="1">
      <c r="A89" s="1838" t="s">
        <v>5410</v>
      </c>
      <c r="B89" s="207"/>
      <c r="C89" s="207"/>
      <c r="E89" s="1342"/>
      <c r="F89" s="511"/>
      <c r="G89" s="3334"/>
      <c r="H89" s="1343"/>
      <c r="I89" s="3191"/>
      <c r="J89" s="511"/>
      <c r="K89" s="511"/>
      <c r="L89" s="511"/>
      <c r="M89" s="511"/>
      <c r="N89" s="1343"/>
      <c r="O89" s="1653"/>
      <c r="P89" s="3266"/>
      <c r="S89" s="1342"/>
      <c r="T89" s="511"/>
      <c r="U89" s="3334">
        <v>0</v>
      </c>
      <c r="V89" s="511"/>
      <c r="W89" s="3218"/>
      <c r="X89" s="515"/>
      <c r="Y89" s="3289"/>
      <c r="Z89" s="3290"/>
      <c r="AA89" s="3291"/>
      <c r="AB89" s="3289"/>
      <c r="AC89" s="3292"/>
      <c r="AD89" s="3290"/>
      <c r="AE89" s="3292"/>
      <c r="AF89" s="3292"/>
      <c r="AG89" s="3293"/>
      <c r="AH89" s="3290"/>
      <c r="AI89" s="3290"/>
      <c r="AJ89" s="3291"/>
      <c r="AK89" s="3289"/>
      <c r="AL89" s="3290"/>
      <c r="AM89" s="3292"/>
      <c r="AN89" s="3294"/>
      <c r="AO89" s="3291"/>
      <c r="AP89" s="3291"/>
      <c r="AQ89" s="3291"/>
      <c r="AR89" s="3291"/>
      <c r="AS89" s="3295"/>
      <c r="AT89" s="3296"/>
      <c r="AU89" s="3297"/>
      <c r="AV89" s="3297"/>
      <c r="AW89" s="3286">
        <v>0</v>
      </c>
      <c r="AX89" s="3287">
        <v>0</v>
      </c>
      <c r="AY89" s="5"/>
      <c r="AZ89" s="3191"/>
      <c r="BA89" s="511">
        <v>0</v>
      </c>
      <c r="BB89" s="3334"/>
      <c r="BC89" s="511"/>
      <c r="BD89" s="3191">
        <v>0</v>
      </c>
      <c r="BE89" s="511">
        <v>0</v>
      </c>
      <c r="BF89" s="511">
        <v>0</v>
      </c>
      <c r="BG89" s="3191">
        <v>0</v>
      </c>
      <c r="BH89" s="1343">
        <v>0</v>
      </c>
      <c r="BI89" s="511">
        <v>0</v>
      </c>
      <c r="BJ89" s="1343">
        <v>0</v>
      </c>
      <c r="BK89" s="3288">
        <v>0</v>
      </c>
      <c r="BL89" s="3191">
        <v>0</v>
      </c>
      <c r="BM89" s="511">
        <v>0</v>
      </c>
      <c r="BN89" s="511">
        <v>0</v>
      </c>
      <c r="BO89" s="1343">
        <v>0</v>
      </c>
      <c r="BP89" s="511">
        <v>0</v>
      </c>
      <c r="BQ89" s="511">
        <v>0</v>
      </c>
      <c r="BR89" s="511">
        <v>0</v>
      </c>
      <c r="BS89" s="3191">
        <v>0</v>
      </c>
      <c r="BT89" s="511">
        <v>0</v>
      </c>
      <c r="BU89" s="511">
        <v>0</v>
      </c>
      <c r="BV89" s="511">
        <v>0</v>
      </c>
      <c r="BW89" s="1343">
        <v>0</v>
      </c>
      <c r="BX89" s="511">
        <v>0</v>
      </c>
      <c r="BY89" s="1653">
        <v>0</v>
      </c>
      <c r="BZ89" s="511">
        <v>0</v>
      </c>
      <c r="CA89" s="1653">
        <v>0</v>
      </c>
      <c r="CB89" s="561">
        <v>0</v>
      </c>
      <c r="CC89" s="561">
        <v>0</v>
      </c>
      <c r="CD89" s="3287">
        <v>0</v>
      </c>
      <c r="CE89" s="5"/>
      <c r="CF89" s="3191"/>
      <c r="CG89" s="511">
        <v>0</v>
      </c>
      <c r="CH89" s="3334"/>
      <c r="CI89" s="1343"/>
      <c r="CJ89" s="1653">
        <v>0</v>
      </c>
      <c r="CK89" s="1653">
        <v>0</v>
      </c>
      <c r="CL89" s="3191">
        <v>0</v>
      </c>
      <c r="CM89" s="1343">
        <v>0</v>
      </c>
      <c r="CN89" s="1653">
        <v>0</v>
      </c>
      <c r="CO89" s="1653">
        <v>0</v>
      </c>
      <c r="CP89" s="1653">
        <v>0</v>
      </c>
      <c r="CQ89" s="1653">
        <v>0</v>
      </c>
      <c r="CR89" s="1653">
        <v>0</v>
      </c>
      <c r="CS89" s="1653">
        <v>0</v>
      </c>
      <c r="CT89" s="1243">
        <v>0</v>
      </c>
      <c r="CU89" s="3287">
        <v>0</v>
      </c>
      <c r="CV89" s="5"/>
      <c r="CW89" s="5"/>
      <c r="CX89" s="3191"/>
      <c r="CY89" s="511">
        <v>0</v>
      </c>
      <c r="CZ89" s="3334"/>
      <c r="DA89" s="511"/>
      <c r="DB89" s="3191">
        <v>0</v>
      </c>
      <c r="DC89" s="511">
        <v>0</v>
      </c>
      <c r="DD89" s="511">
        <v>0</v>
      </c>
      <c r="DE89" s="3191">
        <v>0</v>
      </c>
      <c r="DF89" s="1343">
        <v>0</v>
      </c>
      <c r="DG89" s="511">
        <v>0</v>
      </c>
      <c r="DH89" s="1343">
        <v>0</v>
      </c>
      <c r="DI89" s="3288">
        <v>0</v>
      </c>
      <c r="DJ89" s="3191">
        <v>0</v>
      </c>
      <c r="DK89" s="511">
        <v>0</v>
      </c>
      <c r="DL89" s="511">
        <v>0</v>
      </c>
      <c r="DM89" s="1343">
        <v>0</v>
      </c>
      <c r="DN89" s="511">
        <v>0</v>
      </c>
      <c r="DO89" s="511">
        <v>0</v>
      </c>
      <c r="DP89" s="511">
        <v>0</v>
      </c>
      <c r="DQ89" s="3191">
        <v>0</v>
      </c>
      <c r="DR89" s="511">
        <v>0</v>
      </c>
      <c r="DS89" s="511">
        <v>0</v>
      </c>
      <c r="DT89" s="511">
        <v>0</v>
      </c>
      <c r="DU89" s="1343">
        <v>0</v>
      </c>
      <c r="DV89" s="511">
        <v>0</v>
      </c>
      <c r="DW89" s="1653">
        <v>0</v>
      </c>
      <c r="DX89" s="1653">
        <v>0</v>
      </c>
      <c r="DY89" s="1653">
        <v>0</v>
      </c>
      <c r="DZ89" s="561">
        <v>0</v>
      </c>
      <c r="EA89" s="3287">
        <v>0</v>
      </c>
      <c r="EB89" s="284"/>
      <c r="EC89" s="284"/>
      <c r="ED89" s="284"/>
      <c r="EE89" s="284"/>
      <c r="EF89" s="284"/>
      <c r="EG89" s="284"/>
      <c r="EH89" s="284"/>
      <c r="EI89" s="284"/>
      <c r="EJ89" s="284"/>
      <c r="EK89" s="284"/>
      <c r="EL89" s="284"/>
      <c r="EM89" s="284"/>
      <c r="EN89" s="284"/>
      <c r="EO89" s="284"/>
      <c r="EP89" s="284"/>
      <c r="EQ89" s="284"/>
      <c r="ER89" s="284"/>
      <c r="ES89" s="284"/>
      <c r="ET89" s="284"/>
      <c r="EU89" s="284"/>
      <c r="EV89" s="284"/>
      <c r="EW89" s="284"/>
      <c r="EX89" s="284"/>
      <c r="EY89" s="284"/>
      <c r="EZ89" s="284"/>
      <c r="FA89" s="284"/>
      <c r="FB89" s="284"/>
      <c r="FC89" s="284"/>
      <c r="FD89" s="284"/>
      <c r="FE89" s="284"/>
      <c r="FF89" s="284"/>
      <c r="FG89" s="284"/>
      <c r="FH89" s="284"/>
      <c r="FI89" s="284"/>
      <c r="FJ89" s="284"/>
      <c r="FK89" s="284"/>
    </row>
    <row r="90" spans="1:167" ht="15.6" customHeight="1">
      <c r="A90" s="1838" t="s">
        <v>5410</v>
      </c>
      <c r="B90" s="207"/>
      <c r="C90" s="207"/>
      <c r="E90" s="1342"/>
      <c r="F90" s="511"/>
      <c r="G90" s="3334"/>
      <c r="H90" s="1343"/>
      <c r="I90" s="3191"/>
      <c r="J90" s="511"/>
      <c r="K90" s="511"/>
      <c r="L90" s="511"/>
      <c r="M90" s="511"/>
      <c r="N90" s="1343"/>
      <c r="O90" s="1653"/>
      <c r="P90" s="3266"/>
      <c r="S90" s="1342"/>
      <c r="T90" s="511"/>
      <c r="U90" s="3334">
        <v>0</v>
      </c>
      <c r="V90" s="511"/>
      <c r="W90" s="3218"/>
      <c r="X90" s="515"/>
      <c r="Y90" s="3289"/>
      <c r="Z90" s="3290"/>
      <c r="AA90" s="3291"/>
      <c r="AB90" s="3289"/>
      <c r="AC90" s="3292"/>
      <c r="AD90" s="3290"/>
      <c r="AE90" s="3292"/>
      <c r="AF90" s="3292"/>
      <c r="AG90" s="3293"/>
      <c r="AH90" s="3290"/>
      <c r="AI90" s="3290"/>
      <c r="AJ90" s="3291"/>
      <c r="AK90" s="3289"/>
      <c r="AL90" s="3290"/>
      <c r="AM90" s="3292"/>
      <c r="AN90" s="3294"/>
      <c r="AO90" s="3291"/>
      <c r="AP90" s="3291"/>
      <c r="AQ90" s="3291"/>
      <c r="AR90" s="3291"/>
      <c r="AS90" s="3295"/>
      <c r="AT90" s="3296"/>
      <c r="AU90" s="3297"/>
      <c r="AV90" s="3297"/>
      <c r="AW90" s="3286">
        <v>0</v>
      </c>
      <c r="AX90" s="3287">
        <v>0</v>
      </c>
      <c r="AY90" s="5"/>
      <c r="AZ90" s="3191"/>
      <c r="BA90" s="511">
        <v>0</v>
      </c>
      <c r="BB90" s="3334"/>
      <c r="BC90" s="511"/>
      <c r="BD90" s="3191">
        <v>0</v>
      </c>
      <c r="BE90" s="511">
        <v>0</v>
      </c>
      <c r="BF90" s="511">
        <v>0</v>
      </c>
      <c r="BG90" s="3191">
        <v>0</v>
      </c>
      <c r="BH90" s="1343">
        <v>0</v>
      </c>
      <c r="BI90" s="511">
        <v>0</v>
      </c>
      <c r="BJ90" s="1343">
        <v>0</v>
      </c>
      <c r="BK90" s="3288">
        <v>0</v>
      </c>
      <c r="BL90" s="3191">
        <v>0</v>
      </c>
      <c r="BM90" s="511">
        <v>0</v>
      </c>
      <c r="BN90" s="511">
        <v>0</v>
      </c>
      <c r="BO90" s="1343">
        <v>0</v>
      </c>
      <c r="BP90" s="511">
        <v>0</v>
      </c>
      <c r="BQ90" s="511">
        <v>0</v>
      </c>
      <c r="BR90" s="511">
        <v>0</v>
      </c>
      <c r="BS90" s="3191">
        <v>0</v>
      </c>
      <c r="BT90" s="511">
        <v>0</v>
      </c>
      <c r="BU90" s="511">
        <v>0</v>
      </c>
      <c r="BV90" s="511">
        <v>0</v>
      </c>
      <c r="BW90" s="1343">
        <v>0</v>
      </c>
      <c r="BX90" s="511">
        <v>0</v>
      </c>
      <c r="BY90" s="1653">
        <v>0</v>
      </c>
      <c r="BZ90" s="511">
        <v>0</v>
      </c>
      <c r="CA90" s="1653">
        <v>0</v>
      </c>
      <c r="CB90" s="561">
        <v>0</v>
      </c>
      <c r="CC90" s="561">
        <v>0</v>
      </c>
      <c r="CD90" s="3287">
        <v>0</v>
      </c>
      <c r="CE90" s="5"/>
      <c r="CF90" s="3191"/>
      <c r="CG90" s="511">
        <v>0</v>
      </c>
      <c r="CH90" s="3334"/>
      <c r="CI90" s="1343"/>
      <c r="CJ90" s="1653">
        <v>0</v>
      </c>
      <c r="CK90" s="1653">
        <v>0</v>
      </c>
      <c r="CL90" s="3191">
        <v>0</v>
      </c>
      <c r="CM90" s="1343">
        <v>0</v>
      </c>
      <c r="CN90" s="1653">
        <v>0</v>
      </c>
      <c r="CO90" s="1653">
        <v>0</v>
      </c>
      <c r="CP90" s="1653">
        <v>0</v>
      </c>
      <c r="CQ90" s="1653">
        <v>0</v>
      </c>
      <c r="CR90" s="1653">
        <v>0</v>
      </c>
      <c r="CS90" s="1653">
        <v>0</v>
      </c>
      <c r="CT90" s="1243">
        <v>0</v>
      </c>
      <c r="CU90" s="3287">
        <v>0</v>
      </c>
      <c r="CV90" s="5"/>
      <c r="CW90" s="5"/>
      <c r="CX90" s="3191"/>
      <c r="CY90" s="511">
        <v>0</v>
      </c>
      <c r="CZ90" s="3334"/>
      <c r="DA90" s="511"/>
      <c r="DB90" s="3191">
        <v>0</v>
      </c>
      <c r="DC90" s="511">
        <v>0</v>
      </c>
      <c r="DD90" s="511">
        <v>0</v>
      </c>
      <c r="DE90" s="3191">
        <v>0</v>
      </c>
      <c r="DF90" s="1343">
        <v>0</v>
      </c>
      <c r="DG90" s="511">
        <v>0</v>
      </c>
      <c r="DH90" s="1343">
        <v>0</v>
      </c>
      <c r="DI90" s="3288">
        <v>0</v>
      </c>
      <c r="DJ90" s="3191">
        <v>0</v>
      </c>
      <c r="DK90" s="511">
        <v>0</v>
      </c>
      <c r="DL90" s="511">
        <v>0</v>
      </c>
      <c r="DM90" s="1343">
        <v>0</v>
      </c>
      <c r="DN90" s="511">
        <v>0</v>
      </c>
      <c r="DO90" s="511">
        <v>0</v>
      </c>
      <c r="DP90" s="511">
        <v>0</v>
      </c>
      <c r="DQ90" s="3191">
        <v>0</v>
      </c>
      <c r="DR90" s="511">
        <v>0</v>
      </c>
      <c r="DS90" s="511">
        <v>0</v>
      </c>
      <c r="DT90" s="511">
        <v>0</v>
      </c>
      <c r="DU90" s="1343">
        <v>0</v>
      </c>
      <c r="DV90" s="511">
        <v>0</v>
      </c>
      <c r="DW90" s="1653">
        <v>0</v>
      </c>
      <c r="DX90" s="1653">
        <v>0</v>
      </c>
      <c r="DY90" s="1653">
        <v>0</v>
      </c>
      <c r="DZ90" s="561">
        <v>0</v>
      </c>
      <c r="EA90" s="3287">
        <v>0</v>
      </c>
      <c r="EB90" s="284"/>
      <c r="EC90" s="284"/>
      <c r="ED90" s="284"/>
      <c r="EE90" s="284"/>
      <c r="EF90" s="284"/>
      <c r="EG90" s="284"/>
      <c r="EH90" s="284"/>
      <c r="EI90" s="284"/>
      <c r="EJ90" s="284"/>
      <c r="EK90" s="284"/>
      <c r="EL90" s="284"/>
      <c r="EM90" s="284"/>
      <c r="EN90" s="284"/>
      <c r="EO90" s="284"/>
      <c r="EP90" s="284"/>
      <c r="EQ90" s="284"/>
      <c r="ER90" s="284"/>
      <c r="ES90" s="284"/>
      <c r="ET90" s="284"/>
      <c r="EU90" s="284"/>
      <c r="EV90" s="284"/>
      <c r="EW90" s="284"/>
      <c r="EX90" s="284"/>
      <c r="EY90" s="284"/>
      <c r="EZ90" s="284"/>
      <c r="FA90" s="284"/>
      <c r="FB90" s="284"/>
      <c r="FC90" s="284"/>
      <c r="FD90" s="284"/>
      <c r="FE90" s="284"/>
      <c r="FF90" s="284"/>
      <c r="FG90" s="284"/>
      <c r="FH90" s="284"/>
      <c r="FI90" s="284"/>
      <c r="FJ90" s="284"/>
      <c r="FK90" s="284"/>
    </row>
    <row r="91" spans="1:167" ht="15.6" customHeight="1">
      <c r="A91" s="1838" t="s">
        <v>5410</v>
      </c>
      <c r="B91" s="207"/>
      <c r="C91" s="207"/>
      <c r="E91" s="1342"/>
      <c r="F91" s="511"/>
      <c r="G91" s="3334"/>
      <c r="H91" s="3219"/>
      <c r="I91" s="3191"/>
      <c r="J91" s="511"/>
      <c r="K91" s="511"/>
      <c r="L91" s="511"/>
      <c r="M91" s="511"/>
      <c r="N91" s="1343"/>
      <c r="O91" s="1653"/>
      <c r="P91" s="3266"/>
      <c r="S91" s="1342"/>
      <c r="T91" s="511"/>
      <c r="U91" s="3334"/>
      <c r="V91" s="3334">
        <v>0</v>
      </c>
      <c r="W91" s="3218"/>
      <c r="X91" s="515"/>
      <c r="Y91" s="3289"/>
      <c r="Z91" s="3290"/>
      <c r="AA91" s="3291"/>
      <c r="AB91" s="3289"/>
      <c r="AC91" s="3292"/>
      <c r="AD91" s="3290"/>
      <c r="AE91" s="3292"/>
      <c r="AF91" s="3292"/>
      <c r="AG91" s="3293"/>
      <c r="AH91" s="3290"/>
      <c r="AI91" s="3290"/>
      <c r="AJ91" s="3291"/>
      <c r="AK91" s="3289"/>
      <c r="AL91" s="3290"/>
      <c r="AM91" s="3292"/>
      <c r="AN91" s="3294"/>
      <c r="AO91" s="3291"/>
      <c r="AP91" s="3291"/>
      <c r="AQ91" s="3291"/>
      <c r="AR91" s="3291"/>
      <c r="AS91" s="3295"/>
      <c r="AT91" s="3296"/>
      <c r="AU91" s="3297"/>
      <c r="AV91" s="3297"/>
      <c r="AW91" s="3286">
        <v>0</v>
      </c>
      <c r="AX91" s="3287">
        <v>0</v>
      </c>
      <c r="AY91" s="5"/>
      <c r="AZ91" s="3191"/>
      <c r="BA91" s="511">
        <v>0</v>
      </c>
      <c r="BB91" s="3334"/>
      <c r="BC91" s="3334">
        <v>0</v>
      </c>
      <c r="BD91" s="3191">
        <v>0</v>
      </c>
      <c r="BE91" s="511">
        <v>0</v>
      </c>
      <c r="BF91" s="511">
        <v>0</v>
      </c>
      <c r="BG91" s="3191">
        <v>0</v>
      </c>
      <c r="BH91" s="1343">
        <v>0</v>
      </c>
      <c r="BI91" s="511">
        <v>0</v>
      </c>
      <c r="BJ91" s="1343">
        <v>0</v>
      </c>
      <c r="BK91" s="3288">
        <v>0</v>
      </c>
      <c r="BL91" s="3191">
        <v>0</v>
      </c>
      <c r="BM91" s="511">
        <v>0</v>
      </c>
      <c r="BN91" s="511">
        <v>0</v>
      </c>
      <c r="BO91" s="1343">
        <v>0</v>
      </c>
      <c r="BP91" s="511">
        <v>0</v>
      </c>
      <c r="BQ91" s="511">
        <v>0</v>
      </c>
      <c r="BR91" s="511">
        <v>0</v>
      </c>
      <c r="BS91" s="3191">
        <v>0</v>
      </c>
      <c r="BT91" s="511">
        <v>0</v>
      </c>
      <c r="BU91" s="511">
        <v>0</v>
      </c>
      <c r="BV91" s="511">
        <v>0</v>
      </c>
      <c r="BW91" s="1343">
        <v>0</v>
      </c>
      <c r="BX91" s="511">
        <v>0</v>
      </c>
      <c r="BY91" s="1653">
        <v>0</v>
      </c>
      <c r="BZ91" s="511">
        <v>0</v>
      </c>
      <c r="CA91" s="1653">
        <v>0</v>
      </c>
      <c r="CB91" s="561">
        <v>0</v>
      </c>
      <c r="CC91" s="561">
        <v>0</v>
      </c>
      <c r="CD91" s="3287">
        <v>0</v>
      </c>
      <c r="CE91" s="5"/>
      <c r="CF91" s="3191"/>
      <c r="CG91" s="511">
        <v>0</v>
      </c>
      <c r="CH91" s="3334"/>
      <c r="CI91" s="3219">
        <v>0</v>
      </c>
      <c r="CJ91" s="1653">
        <v>0</v>
      </c>
      <c r="CK91" s="1653">
        <v>0</v>
      </c>
      <c r="CL91" s="3191">
        <v>0</v>
      </c>
      <c r="CM91" s="1343">
        <v>0</v>
      </c>
      <c r="CN91" s="1653">
        <v>0</v>
      </c>
      <c r="CO91" s="1653">
        <v>0</v>
      </c>
      <c r="CP91" s="1653">
        <v>0</v>
      </c>
      <c r="CQ91" s="1653">
        <v>0</v>
      </c>
      <c r="CR91" s="1653">
        <v>0</v>
      </c>
      <c r="CS91" s="1653">
        <v>0</v>
      </c>
      <c r="CT91" s="1243">
        <v>0</v>
      </c>
      <c r="CU91" s="3287">
        <v>0</v>
      </c>
      <c r="CV91" s="5"/>
      <c r="CW91" s="5"/>
      <c r="CX91" s="3191"/>
      <c r="CY91" s="511">
        <v>0</v>
      </c>
      <c r="CZ91" s="3334"/>
      <c r="DA91" s="3334">
        <v>0</v>
      </c>
      <c r="DB91" s="3191">
        <v>0</v>
      </c>
      <c r="DC91" s="511">
        <v>0</v>
      </c>
      <c r="DD91" s="511">
        <v>0</v>
      </c>
      <c r="DE91" s="3191">
        <v>0</v>
      </c>
      <c r="DF91" s="1343">
        <v>0</v>
      </c>
      <c r="DG91" s="511">
        <v>0</v>
      </c>
      <c r="DH91" s="1343">
        <v>0</v>
      </c>
      <c r="DI91" s="3288">
        <v>0</v>
      </c>
      <c r="DJ91" s="3191">
        <v>0</v>
      </c>
      <c r="DK91" s="511">
        <v>0</v>
      </c>
      <c r="DL91" s="511">
        <v>0</v>
      </c>
      <c r="DM91" s="1343">
        <v>0</v>
      </c>
      <c r="DN91" s="511">
        <v>0</v>
      </c>
      <c r="DO91" s="511">
        <v>0</v>
      </c>
      <c r="DP91" s="511">
        <v>0</v>
      </c>
      <c r="DQ91" s="3191">
        <v>0</v>
      </c>
      <c r="DR91" s="511">
        <v>0</v>
      </c>
      <c r="DS91" s="511">
        <v>0</v>
      </c>
      <c r="DT91" s="511">
        <v>0</v>
      </c>
      <c r="DU91" s="1343">
        <v>0</v>
      </c>
      <c r="DV91" s="511">
        <v>0</v>
      </c>
      <c r="DW91" s="1653">
        <v>0</v>
      </c>
      <c r="DX91" s="1653">
        <v>0</v>
      </c>
      <c r="DY91" s="1653">
        <v>0</v>
      </c>
      <c r="DZ91" s="561">
        <v>0</v>
      </c>
      <c r="EA91" s="3287">
        <v>0</v>
      </c>
      <c r="EB91" s="284"/>
      <c r="EC91" s="284"/>
      <c r="ED91" s="284"/>
      <c r="EE91" s="284"/>
      <c r="EF91" s="284"/>
      <c r="EG91" s="284"/>
      <c r="EH91" s="284"/>
      <c r="EI91" s="284"/>
      <c r="EJ91" s="284"/>
      <c r="EK91" s="284"/>
      <c r="EL91" s="284"/>
      <c r="EM91" s="284"/>
      <c r="EN91" s="284"/>
      <c r="EO91" s="284"/>
      <c r="EP91" s="284"/>
      <c r="EQ91" s="284"/>
      <c r="ER91" s="284"/>
      <c r="ES91" s="284"/>
      <c r="ET91" s="284"/>
      <c r="EU91" s="284"/>
      <c r="EV91" s="284"/>
      <c r="EW91" s="284"/>
      <c r="EX91" s="284"/>
      <c r="EY91" s="284"/>
      <c r="EZ91" s="284"/>
      <c r="FA91" s="284"/>
      <c r="FB91" s="284"/>
      <c r="FC91" s="284"/>
      <c r="FD91" s="284"/>
      <c r="FE91" s="284"/>
      <c r="FF91" s="284"/>
      <c r="FG91" s="284"/>
      <c r="FH91" s="284"/>
      <c r="FI91" s="284"/>
      <c r="FJ91" s="284"/>
      <c r="FK91" s="284"/>
    </row>
    <row r="92" spans="1:167" ht="15.6" customHeight="1">
      <c r="A92" s="1838" t="s">
        <v>5410</v>
      </c>
      <c r="B92" s="207"/>
      <c r="C92" s="207"/>
      <c r="E92" s="1342"/>
      <c r="F92" s="511"/>
      <c r="G92" s="3334"/>
      <c r="H92" s="1343"/>
      <c r="I92" s="3191"/>
      <c r="J92" s="511"/>
      <c r="K92" s="511"/>
      <c r="L92" s="511"/>
      <c r="M92" s="511"/>
      <c r="N92" s="1343"/>
      <c r="O92" s="1653"/>
      <c r="P92" s="3266"/>
      <c r="S92" s="1342"/>
      <c r="T92" s="511"/>
      <c r="U92" s="3334">
        <v>0</v>
      </c>
      <c r="V92" s="511"/>
      <c r="W92" s="3218"/>
      <c r="X92" s="515"/>
      <c r="Y92" s="3289"/>
      <c r="Z92" s="3290"/>
      <c r="AA92" s="3291"/>
      <c r="AB92" s="3289"/>
      <c r="AC92" s="3292"/>
      <c r="AD92" s="3290"/>
      <c r="AE92" s="3292"/>
      <c r="AF92" s="3292"/>
      <c r="AG92" s="3293"/>
      <c r="AH92" s="3290"/>
      <c r="AI92" s="3290"/>
      <c r="AJ92" s="3291"/>
      <c r="AK92" s="3289"/>
      <c r="AL92" s="3290"/>
      <c r="AM92" s="3292"/>
      <c r="AN92" s="3294"/>
      <c r="AO92" s="3291"/>
      <c r="AP92" s="3291"/>
      <c r="AQ92" s="3291"/>
      <c r="AR92" s="3291"/>
      <c r="AS92" s="3295"/>
      <c r="AT92" s="3296"/>
      <c r="AU92" s="3297"/>
      <c r="AV92" s="3297"/>
      <c r="AW92" s="3286">
        <v>0</v>
      </c>
      <c r="AX92" s="3287">
        <v>0</v>
      </c>
      <c r="AY92" s="5"/>
      <c r="AZ92" s="3191"/>
      <c r="BA92" s="511">
        <v>0</v>
      </c>
      <c r="BB92" s="3334"/>
      <c r="BC92" s="511"/>
      <c r="BD92" s="3191">
        <v>0</v>
      </c>
      <c r="BE92" s="511">
        <v>0</v>
      </c>
      <c r="BF92" s="511">
        <v>0</v>
      </c>
      <c r="BG92" s="3191">
        <v>0</v>
      </c>
      <c r="BH92" s="1343">
        <v>0</v>
      </c>
      <c r="BI92" s="511">
        <v>0</v>
      </c>
      <c r="BJ92" s="1343">
        <v>0</v>
      </c>
      <c r="BK92" s="3288">
        <v>0</v>
      </c>
      <c r="BL92" s="3191">
        <v>0</v>
      </c>
      <c r="BM92" s="511">
        <v>0</v>
      </c>
      <c r="BN92" s="511">
        <v>0</v>
      </c>
      <c r="BO92" s="1343">
        <v>0</v>
      </c>
      <c r="BP92" s="511">
        <v>0</v>
      </c>
      <c r="BQ92" s="511">
        <v>0</v>
      </c>
      <c r="BR92" s="511">
        <v>0</v>
      </c>
      <c r="BS92" s="3191">
        <v>0</v>
      </c>
      <c r="BT92" s="511">
        <v>0</v>
      </c>
      <c r="BU92" s="511">
        <v>0</v>
      </c>
      <c r="BV92" s="511">
        <v>0</v>
      </c>
      <c r="BW92" s="1343">
        <v>0</v>
      </c>
      <c r="BX92" s="511">
        <v>0</v>
      </c>
      <c r="BY92" s="1653">
        <v>0</v>
      </c>
      <c r="BZ92" s="511">
        <v>0</v>
      </c>
      <c r="CA92" s="1653">
        <v>0</v>
      </c>
      <c r="CB92" s="561">
        <v>0</v>
      </c>
      <c r="CC92" s="561">
        <v>0</v>
      </c>
      <c r="CD92" s="3287">
        <v>0</v>
      </c>
      <c r="CE92" s="5"/>
      <c r="CF92" s="3191"/>
      <c r="CG92" s="511">
        <v>0</v>
      </c>
      <c r="CH92" s="3334"/>
      <c r="CI92" s="1343"/>
      <c r="CJ92" s="1653">
        <v>0</v>
      </c>
      <c r="CK92" s="1653">
        <v>0</v>
      </c>
      <c r="CL92" s="3191">
        <v>0</v>
      </c>
      <c r="CM92" s="1343">
        <v>0</v>
      </c>
      <c r="CN92" s="1653">
        <v>0</v>
      </c>
      <c r="CO92" s="1653">
        <v>0</v>
      </c>
      <c r="CP92" s="1653">
        <v>0</v>
      </c>
      <c r="CQ92" s="1653">
        <v>0</v>
      </c>
      <c r="CR92" s="1653">
        <v>0</v>
      </c>
      <c r="CS92" s="1653">
        <v>0</v>
      </c>
      <c r="CT92" s="1243">
        <v>0</v>
      </c>
      <c r="CU92" s="3287">
        <v>0</v>
      </c>
      <c r="CV92" s="5"/>
      <c r="CW92" s="5"/>
      <c r="CX92" s="3191"/>
      <c r="CY92" s="511">
        <v>0</v>
      </c>
      <c r="CZ92" s="3334"/>
      <c r="DA92" s="511"/>
      <c r="DB92" s="3191">
        <v>0</v>
      </c>
      <c r="DC92" s="511">
        <v>0</v>
      </c>
      <c r="DD92" s="511">
        <v>0</v>
      </c>
      <c r="DE92" s="3191">
        <v>0</v>
      </c>
      <c r="DF92" s="1343">
        <v>0</v>
      </c>
      <c r="DG92" s="511">
        <v>0</v>
      </c>
      <c r="DH92" s="1343">
        <v>0</v>
      </c>
      <c r="DI92" s="3288">
        <v>0</v>
      </c>
      <c r="DJ92" s="3191">
        <v>0</v>
      </c>
      <c r="DK92" s="511">
        <v>0</v>
      </c>
      <c r="DL92" s="511">
        <v>0</v>
      </c>
      <c r="DM92" s="1343">
        <v>0</v>
      </c>
      <c r="DN92" s="511">
        <v>0</v>
      </c>
      <c r="DO92" s="511">
        <v>0</v>
      </c>
      <c r="DP92" s="511">
        <v>0</v>
      </c>
      <c r="DQ92" s="3191">
        <v>0</v>
      </c>
      <c r="DR92" s="511">
        <v>0</v>
      </c>
      <c r="DS92" s="511">
        <v>0</v>
      </c>
      <c r="DT92" s="511">
        <v>0</v>
      </c>
      <c r="DU92" s="1343">
        <v>0</v>
      </c>
      <c r="DV92" s="511">
        <v>0</v>
      </c>
      <c r="DW92" s="1653">
        <v>0</v>
      </c>
      <c r="DX92" s="1653">
        <v>0</v>
      </c>
      <c r="DY92" s="1653">
        <v>0</v>
      </c>
      <c r="DZ92" s="561">
        <v>0</v>
      </c>
      <c r="EA92" s="3287">
        <v>0</v>
      </c>
      <c r="EB92" s="284"/>
      <c r="EC92" s="284"/>
      <c r="ED92" s="284"/>
      <c r="EE92" s="284"/>
      <c r="EF92" s="284"/>
      <c r="EG92" s="284"/>
      <c r="EH92" s="284"/>
      <c r="EI92" s="284"/>
      <c r="EJ92" s="284"/>
      <c r="EK92" s="284"/>
      <c r="EL92" s="284"/>
      <c r="EM92" s="284"/>
      <c r="EN92" s="284"/>
      <c r="EO92" s="284"/>
      <c r="EP92" s="284"/>
      <c r="EQ92" s="284"/>
      <c r="ER92" s="284"/>
      <c r="ES92" s="284"/>
      <c r="ET92" s="284"/>
      <c r="EU92" s="284"/>
      <c r="EV92" s="284"/>
      <c r="EW92" s="284"/>
      <c r="EX92" s="284"/>
      <c r="EY92" s="284"/>
      <c r="EZ92" s="284"/>
      <c r="FA92" s="284"/>
      <c r="FB92" s="284"/>
      <c r="FC92" s="284"/>
      <c r="FD92" s="284"/>
      <c r="FE92" s="284"/>
      <c r="FF92" s="284"/>
      <c r="FG92" s="284"/>
      <c r="FH92" s="284"/>
      <c r="FI92" s="284"/>
      <c r="FJ92" s="284"/>
      <c r="FK92" s="284"/>
    </row>
    <row r="93" spans="1:167" ht="15.6" customHeight="1">
      <c r="A93" s="1838" t="s">
        <v>5410</v>
      </c>
      <c r="B93" s="266"/>
      <c r="C93" s="266"/>
      <c r="E93" s="1342"/>
      <c r="F93" s="511"/>
      <c r="G93" s="3334"/>
      <c r="H93" s="1343"/>
      <c r="I93" s="3191"/>
      <c r="J93" s="511"/>
      <c r="K93" s="511"/>
      <c r="L93" s="511"/>
      <c r="M93" s="511"/>
      <c r="N93" s="1343"/>
      <c r="O93" s="1653"/>
      <c r="P93" s="3266"/>
      <c r="S93" s="1342"/>
      <c r="T93" s="511"/>
      <c r="U93" s="3334">
        <v>0</v>
      </c>
      <c r="V93" s="511"/>
      <c r="W93" s="3218"/>
      <c r="X93" s="515"/>
      <c r="Y93" s="3289"/>
      <c r="Z93" s="3290"/>
      <c r="AA93" s="3291"/>
      <c r="AB93" s="3289"/>
      <c r="AC93" s="3292"/>
      <c r="AD93" s="3290"/>
      <c r="AE93" s="3292"/>
      <c r="AF93" s="3292"/>
      <c r="AG93" s="3293"/>
      <c r="AH93" s="3290"/>
      <c r="AI93" s="3290"/>
      <c r="AJ93" s="3291"/>
      <c r="AK93" s="3289"/>
      <c r="AL93" s="3290"/>
      <c r="AM93" s="3292"/>
      <c r="AN93" s="3294"/>
      <c r="AO93" s="3291"/>
      <c r="AP93" s="3291"/>
      <c r="AQ93" s="3291"/>
      <c r="AR93" s="3291"/>
      <c r="AS93" s="3295"/>
      <c r="AT93" s="3296"/>
      <c r="AU93" s="3297"/>
      <c r="AV93" s="3297"/>
      <c r="AW93" s="3286">
        <v>0</v>
      </c>
      <c r="AX93" s="3287">
        <v>0</v>
      </c>
      <c r="AY93" s="5"/>
      <c r="AZ93" s="3191"/>
      <c r="BA93" s="511">
        <v>0</v>
      </c>
      <c r="BB93" s="3334"/>
      <c r="BC93" s="511"/>
      <c r="BD93" s="3191">
        <v>0</v>
      </c>
      <c r="BE93" s="511">
        <v>0</v>
      </c>
      <c r="BF93" s="511">
        <v>0</v>
      </c>
      <c r="BG93" s="3191">
        <v>0</v>
      </c>
      <c r="BH93" s="1343">
        <v>0</v>
      </c>
      <c r="BI93" s="511">
        <v>0</v>
      </c>
      <c r="BJ93" s="1343">
        <v>0</v>
      </c>
      <c r="BK93" s="3288">
        <v>0</v>
      </c>
      <c r="BL93" s="3191">
        <v>0</v>
      </c>
      <c r="BM93" s="511">
        <v>0</v>
      </c>
      <c r="BN93" s="511">
        <v>0</v>
      </c>
      <c r="BO93" s="1343">
        <v>0</v>
      </c>
      <c r="BP93" s="511">
        <v>0</v>
      </c>
      <c r="BQ93" s="511">
        <v>0</v>
      </c>
      <c r="BR93" s="511">
        <v>0</v>
      </c>
      <c r="BS93" s="3191">
        <v>0</v>
      </c>
      <c r="BT93" s="511">
        <v>0</v>
      </c>
      <c r="BU93" s="511">
        <v>0</v>
      </c>
      <c r="BV93" s="511">
        <v>0</v>
      </c>
      <c r="BW93" s="1343">
        <v>0</v>
      </c>
      <c r="BX93" s="511">
        <v>0</v>
      </c>
      <c r="BY93" s="1653">
        <v>0</v>
      </c>
      <c r="BZ93" s="511">
        <v>0</v>
      </c>
      <c r="CA93" s="1653">
        <v>0</v>
      </c>
      <c r="CB93" s="561">
        <v>0</v>
      </c>
      <c r="CC93" s="561">
        <v>0</v>
      </c>
      <c r="CD93" s="3287">
        <v>0</v>
      </c>
      <c r="CE93" s="5"/>
      <c r="CF93" s="3191"/>
      <c r="CG93" s="511">
        <v>0</v>
      </c>
      <c r="CH93" s="3334"/>
      <c r="CI93" s="1343"/>
      <c r="CJ93" s="1653">
        <v>0</v>
      </c>
      <c r="CK93" s="1653">
        <v>0</v>
      </c>
      <c r="CL93" s="3191">
        <v>0</v>
      </c>
      <c r="CM93" s="1343">
        <v>0</v>
      </c>
      <c r="CN93" s="1653">
        <v>0</v>
      </c>
      <c r="CO93" s="1653">
        <v>0</v>
      </c>
      <c r="CP93" s="1653">
        <v>0</v>
      </c>
      <c r="CQ93" s="1653">
        <v>0</v>
      </c>
      <c r="CR93" s="1653">
        <v>0</v>
      </c>
      <c r="CS93" s="1653">
        <v>0</v>
      </c>
      <c r="CT93" s="1243">
        <v>0</v>
      </c>
      <c r="CU93" s="3287">
        <v>0</v>
      </c>
      <c r="CV93" s="5"/>
      <c r="CW93" s="5"/>
      <c r="CX93" s="3191"/>
      <c r="CY93" s="511">
        <v>0</v>
      </c>
      <c r="CZ93" s="3334"/>
      <c r="DA93" s="511"/>
      <c r="DB93" s="3191">
        <v>0</v>
      </c>
      <c r="DC93" s="511">
        <v>0</v>
      </c>
      <c r="DD93" s="511">
        <v>0</v>
      </c>
      <c r="DE93" s="3191">
        <v>0</v>
      </c>
      <c r="DF93" s="1343">
        <v>0</v>
      </c>
      <c r="DG93" s="511">
        <v>0</v>
      </c>
      <c r="DH93" s="1343">
        <v>0</v>
      </c>
      <c r="DI93" s="3288">
        <v>0</v>
      </c>
      <c r="DJ93" s="3191">
        <v>0</v>
      </c>
      <c r="DK93" s="511">
        <v>0</v>
      </c>
      <c r="DL93" s="511">
        <v>0</v>
      </c>
      <c r="DM93" s="1343">
        <v>0</v>
      </c>
      <c r="DN93" s="511">
        <v>0</v>
      </c>
      <c r="DO93" s="511">
        <v>0</v>
      </c>
      <c r="DP93" s="511">
        <v>0</v>
      </c>
      <c r="DQ93" s="3191">
        <v>0</v>
      </c>
      <c r="DR93" s="511">
        <v>0</v>
      </c>
      <c r="DS93" s="511">
        <v>0</v>
      </c>
      <c r="DT93" s="511">
        <v>0</v>
      </c>
      <c r="DU93" s="1343">
        <v>0</v>
      </c>
      <c r="DV93" s="511">
        <v>0</v>
      </c>
      <c r="DW93" s="1653">
        <v>0</v>
      </c>
      <c r="DX93" s="1653">
        <v>0</v>
      </c>
      <c r="DY93" s="1653">
        <v>0</v>
      </c>
      <c r="DZ93" s="561">
        <v>0</v>
      </c>
      <c r="EA93" s="3287">
        <v>0</v>
      </c>
      <c r="EB93" s="284"/>
      <c r="EC93" s="284"/>
      <c r="ED93" s="284"/>
      <c r="EE93" s="284"/>
      <c r="EF93" s="284"/>
      <c r="EG93" s="284"/>
      <c r="EH93" s="284"/>
      <c r="EI93" s="284"/>
      <c r="EJ93" s="284"/>
      <c r="EK93" s="284"/>
      <c r="EL93" s="284"/>
      <c r="EM93" s="284"/>
      <c r="EN93" s="284"/>
      <c r="EO93" s="284"/>
      <c r="EP93" s="284"/>
      <c r="EQ93" s="284"/>
      <c r="ER93" s="284"/>
      <c r="ES93" s="284"/>
      <c r="ET93" s="284"/>
      <c r="EU93" s="284"/>
      <c r="EV93" s="284"/>
      <c r="EW93" s="284"/>
      <c r="EX93" s="284"/>
      <c r="EY93" s="284"/>
      <c r="EZ93" s="284"/>
      <c r="FA93" s="284"/>
      <c r="FB93" s="284"/>
      <c r="FC93" s="284"/>
      <c r="FD93" s="284"/>
      <c r="FE93" s="284"/>
      <c r="FF93" s="284"/>
      <c r="FG93" s="284"/>
      <c r="FH93" s="284"/>
      <c r="FI93" s="284"/>
      <c r="FJ93" s="284"/>
      <c r="FK93" s="284"/>
    </row>
    <row r="94" spans="1:167" ht="15.6" customHeight="1">
      <c r="A94" s="1838" t="s">
        <v>5410</v>
      </c>
      <c r="B94" s="266"/>
      <c r="C94" s="266"/>
      <c r="E94" s="1342"/>
      <c r="F94" s="511"/>
      <c r="G94" s="3334"/>
      <c r="H94" s="3219"/>
      <c r="I94" s="540"/>
      <c r="J94" s="515"/>
      <c r="K94" s="515"/>
      <c r="L94" s="515"/>
      <c r="M94" s="515"/>
      <c r="N94" s="561"/>
      <c r="O94" s="1653"/>
      <c r="P94" s="3266"/>
      <c r="S94" s="1342"/>
      <c r="T94" s="511"/>
      <c r="U94" s="3334"/>
      <c r="V94" s="3334">
        <v>0</v>
      </c>
      <c r="W94" s="3218"/>
      <c r="X94" s="515"/>
      <c r="Y94" s="3289"/>
      <c r="Z94" s="3290"/>
      <c r="AA94" s="3291"/>
      <c r="AB94" s="3289"/>
      <c r="AC94" s="3292"/>
      <c r="AD94" s="3290"/>
      <c r="AE94" s="3292"/>
      <c r="AF94" s="3292"/>
      <c r="AG94" s="3293"/>
      <c r="AH94" s="3290"/>
      <c r="AI94" s="3290"/>
      <c r="AJ94" s="3291"/>
      <c r="AK94" s="3289"/>
      <c r="AL94" s="3290"/>
      <c r="AM94" s="3292"/>
      <c r="AN94" s="3294"/>
      <c r="AO94" s="3291"/>
      <c r="AP94" s="3291"/>
      <c r="AQ94" s="3291"/>
      <c r="AR94" s="3291"/>
      <c r="AS94" s="3295"/>
      <c r="AT94" s="3296"/>
      <c r="AU94" s="3297"/>
      <c r="AV94" s="3297"/>
      <c r="AW94" s="3286">
        <v>0</v>
      </c>
      <c r="AX94" s="3287">
        <v>0</v>
      </c>
      <c r="AY94" s="5"/>
      <c r="AZ94" s="3191"/>
      <c r="BA94" s="511">
        <v>0</v>
      </c>
      <c r="BB94" s="3334"/>
      <c r="BC94" s="3334">
        <v>0</v>
      </c>
      <c r="BD94" s="3191">
        <v>0</v>
      </c>
      <c r="BE94" s="511">
        <v>0</v>
      </c>
      <c r="BF94" s="511">
        <v>0</v>
      </c>
      <c r="BG94" s="3191">
        <v>0</v>
      </c>
      <c r="BH94" s="1343">
        <v>0</v>
      </c>
      <c r="BI94" s="511">
        <v>0</v>
      </c>
      <c r="BJ94" s="1343">
        <v>0</v>
      </c>
      <c r="BK94" s="3288">
        <v>0</v>
      </c>
      <c r="BL94" s="3191">
        <v>0</v>
      </c>
      <c r="BM94" s="511">
        <v>0</v>
      </c>
      <c r="BN94" s="511">
        <v>0</v>
      </c>
      <c r="BO94" s="1343">
        <v>0</v>
      </c>
      <c r="BP94" s="511">
        <v>0</v>
      </c>
      <c r="BQ94" s="511">
        <v>0</v>
      </c>
      <c r="BR94" s="511">
        <v>0</v>
      </c>
      <c r="BS94" s="3191">
        <v>0</v>
      </c>
      <c r="BT94" s="511">
        <v>0</v>
      </c>
      <c r="BU94" s="511">
        <v>0</v>
      </c>
      <c r="BV94" s="511">
        <v>0</v>
      </c>
      <c r="BW94" s="1343">
        <v>0</v>
      </c>
      <c r="BX94" s="511">
        <v>0</v>
      </c>
      <c r="BY94" s="1653">
        <v>0</v>
      </c>
      <c r="BZ94" s="511">
        <v>0</v>
      </c>
      <c r="CA94" s="1653">
        <v>0</v>
      </c>
      <c r="CB94" s="561">
        <v>0</v>
      </c>
      <c r="CC94" s="561">
        <v>0</v>
      </c>
      <c r="CD94" s="3287">
        <v>0</v>
      </c>
      <c r="CE94" s="5"/>
      <c r="CF94" s="3191"/>
      <c r="CG94" s="511">
        <v>0</v>
      </c>
      <c r="CH94" s="3334"/>
      <c r="CI94" s="3219">
        <v>0</v>
      </c>
      <c r="CJ94" s="1653">
        <v>0</v>
      </c>
      <c r="CK94" s="1653">
        <v>0</v>
      </c>
      <c r="CL94" s="3191">
        <v>0</v>
      </c>
      <c r="CM94" s="1343">
        <v>0</v>
      </c>
      <c r="CN94" s="1653">
        <v>0</v>
      </c>
      <c r="CO94" s="1653">
        <v>0</v>
      </c>
      <c r="CP94" s="1653">
        <v>0</v>
      </c>
      <c r="CQ94" s="1653">
        <v>0</v>
      </c>
      <c r="CR94" s="1653">
        <v>0</v>
      </c>
      <c r="CS94" s="1653">
        <v>0</v>
      </c>
      <c r="CT94" s="1243">
        <v>0</v>
      </c>
      <c r="CU94" s="3287">
        <v>0</v>
      </c>
      <c r="CV94" s="5"/>
      <c r="CW94" s="5"/>
      <c r="CX94" s="3191"/>
      <c r="CY94" s="511">
        <v>0</v>
      </c>
      <c r="CZ94" s="3334"/>
      <c r="DA94" s="3334">
        <v>0</v>
      </c>
      <c r="DB94" s="3191">
        <v>0</v>
      </c>
      <c r="DC94" s="511">
        <v>0</v>
      </c>
      <c r="DD94" s="511">
        <v>0</v>
      </c>
      <c r="DE94" s="3191">
        <v>0</v>
      </c>
      <c r="DF94" s="1343">
        <v>0</v>
      </c>
      <c r="DG94" s="511">
        <v>0</v>
      </c>
      <c r="DH94" s="1343">
        <v>0</v>
      </c>
      <c r="DI94" s="3288">
        <v>0</v>
      </c>
      <c r="DJ94" s="3191">
        <v>0</v>
      </c>
      <c r="DK94" s="511">
        <v>0</v>
      </c>
      <c r="DL94" s="511">
        <v>0</v>
      </c>
      <c r="DM94" s="1343">
        <v>0</v>
      </c>
      <c r="DN94" s="511">
        <v>0</v>
      </c>
      <c r="DO94" s="511">
        <v>0</v>
      </c>
      <c r="DP94" s="511">
        <v>0</v>
      </c>
      <c r="DQ94" s="3191">
        <v>0</v>
      </c>
      <c r="DR94" s="511">
        <v>0</v>
      </c>
      <c r="DS94" s="511">
        <v>0</v>
      </c>
      <c r="DT94" s="511">
        <v>0</v>
      </c>
      <c r="DU94" s="1343">
        <v>0</v>
      </c>
      <c r="DV94" s="511">
        <v>0</v>
      </c>
      <c r="DW94" s="1653">
        <v>0</v>
      </c>
      <c r="DX94" s="1653">
        <v>0</v>
      </c>
      <c r="DY94" s="1653">
        <v>0</v>
      </c>
      <c r="DZ94" s="561">
        <v>0</v>
      </c>
      <c r="EA94" s="3287">
        <v>0</v>
      </c>
      <c r="EB94" s="284"/>
      <c r="EC94" s="284"/>
      <c r="ED94" s="284"/>
      <c r="EE94" s="284"/>
      <c r="EF94" s="284"/>
      <c r="EG94" s="284"/>
      <c r="EH94" s="284"/>
      <c r="EI94" s="284"/>
      <c r="EJ94" s="284"/>
      <c r="EK94" s="284"/>
      <c r="EL94" s="284"/>
      <c r="EM94" s="284"/>
      <c r="EN94" s="284"/>
      <c r="EO94" s="284"/>
      <c r="EP94" s="284"/>
      <c r="EQ94" s="284"/>
      <c r="ER94" s="284"/>
      <c r="ES94" s="284"/>
      <c r="ET94" s="284"/>
      <c r="EU94" s="284"/>
      <c r="EV94" s="284"/>
      <c r="EW94" s="284"/>
      <c r="EX94" s="284"/>
      <c r="EY94" s="284"/>
      <c r="EZ94" s="284"/>
      <c r="FA94" s="284"/>
      <c r="FB94" s="284"/>
      <c r="FC94" s="284"/>
      <c r="FD94" s="284"/>
      <c r="FE94" s="284"/>
      <c r="FF94" s="284"/>
      <c r="FG94" s="284"/>
      <c r="FH94" s="284"/>
      <c r="FI94" s="284"/>
      <c r="FJ94" s="284"/>
      <c r="FK94" s="284"/>
    </row>
    <row r="95" spans="1:167" ht="15.6" customHeight="1">
      <c r="A95" s="1838" t="s">
        <v>5410</v>
      </c>
      <c r="B95" s="266"/>
      <c r="C95" s="266"/>
      <c r="E95" s="1342"/>
      <c r="F95" s="511"/>
      <c r="G95" s="3334"/>
      <c r="H95" s="3219"/>
      <c r="I95" s="540"/>
      <c r="J95" s="515"/>
      <c r="K95" s="515"/>
      <c r="L95" s="515"/>
      <c r="M95" s="515"/>
      <c r="N95" s="561"/>
      <c r="O95" s="1653"/>
      <c r="P95" s="3266"/>
      <c r="S95" s="1342"/>
      <c r="T95" s="511"/>
      <c r="U95" s="3334"/>
      <c r="V95" s="3334">
        <v>0</v>
      </c>
      <c r="W95" s="3218"/>
      <c r="X95" s="515"/>
      <c r="Y95" s="3289"/>
      <c r="Z95" s="3290"/>
      <c r="AA95" s="3291"/>
      <c r="AB95" s="3289"/>
      <c r="AC95" s="3292"/>
      <c r="AD95" s="3290"/>
      <c r="AE95" s="3292"/>
      <c r="AF95" s="3292"/>
      <c r="AG95" s="3293"/>
      <c r="AH95" s="3290"/>
      <c r="AI95" s="3290"/>
      <c r="AJ95" s="3291"/>
      <c r="AK95" s="3289"/>
      <c r="AL95" s="3290"/>
      <c r="AM95" s="3292"/>
      <c r="AN95" s="3294"/>
      <c r="AO95" s="3291"/>
      <c r="AP95" s="3291"/>
      <c r="AQ95" s="3291"/>
      <c r="AR95" s="3291"/>
      <c r="AS95" s="3295"/>
      <c r="AT95" s="3296"/>
      <c r="AU95" s="3297"/>
      <c r="AV95" s="3297"/>
      <c r="AW95" s="3286">
        <v>0</v>
      </c>
      <c r="AX95" s="3287">
        <v>0</v>
      </c>
      <c r="AY95" s="5"/>
      <c r="AZ95" s="3191"/>
      <c r="BA95" s="511">
        <v>0</v>
      </c>
      <c r="BB95" s="3334"/>
      <c r="BC95" s="3334">
        <v>0</v>
      </c>
      <c r="BD95" s="3191">
        <v>0</v>
      </c>
      <c r="BE95" s="511">
        <v>0</v>
      </c>
      <c r="BF95" s="511">
        <v>0</v>
      </c>
      <c r="BG95" s="3191">
        <v>0</v>
      </c>
      <c r="BH95" s="1343">
        <v>0</v>
      </c>
      <c r="BI95" s="511">
        <v>0</v>
      </c>
      <c r="BJ95" s="1343">
        <v>0</v>
      </c>
      <c r="BK95" s="3288">
        <v>0</v>
      </c>
      <c r="BL95" s="3191">
        <v>0</v>
      </c>
      <c r="BM95" s="511">
        <v>0</v>
      </c>
      <c r="BN95" s="511">
        <v>0</v>
      </c>
      <c r="BO95" s="1343">
        <v>0</v>
      </c>
      <c r="BP95" s="511">
        <v>0</v>
      </c>
      <c r="BQ95" s="511">
        <v>0</v>
      </c>
      <c r="BR95" s="511">
        <v>0</v>
      </c>
      <c r="BS95" s="3191">
        <v>0</v>
      </c>
      <c r="BT95" s="511">
        <v>0</v>
      </c>
      <c r="BU95" s="511">
        <v>0</v>
      </c>
      <c r="BV95" s="511">
        <v>0</v>
      </c>
      <c r="BW95" s="1343">
        <v>0</v>
      </c>
      <c r="BX95" s="511">
        <v>0</v>
      </c>
      <c r="BY95" s="1653">
        <v>0</v>
      </c>
      <c r="BZ95" s="511">
        <v>0</v>
      </c>
      <c r="CA95" s="1653">
        <v>0</v>
      </c>
      <c r="CB95" s="561">
        <v>0</v>
      </c>
      <c r="CC95" s="561">
        <v>0</v>
      </c>
      <c r="CD95" s="3287">
        <v>0</v>
      </c>
      <c r="CE95" s="5"/>
      <c r="CF95" s="3191"/>
      <c r="CG95" s="511">
        <v>0</v>
      </c>
      <c r="CH95" s="3334"/>
      <c r="CI95" s="3219">
        <v>0</v>
      </c>
      <c r="CJ95" s="1653">
        <v>0</v>
      </c>
      <c r="CK95" s="1653">
        <v>0</v>
      </c>
      <c r="CL95" s="3191">
        <v>0</v>
      </c>
      <c r="CM95" s="1343">
        <v>0</v>
      </c>
      <c r="CN95" s="1653">
        <v>0</v>
      </c>
      <c r="CO95" s="1653">
        <v>0</v>
      </c>
      <c r="CP95" s="1653">
        <v>0</v>
      </c>
      <c r="CQ95" s="1653">
        <v>0</v>
      </c>
      <c r="CR95" s="1653">
        <v>0</v>
      </c>
      <c r="CS95" s="1653">
        <v>0</v>
      </c>
      <c r="CT95" s="1243">
        <v>0</v>
      </c>
      <c r="CU95" s="3287">
        <v>0</v>
      </c>
      <c r="CV95" s="5"/>
      <c r="CW95" s="5"/>
      <c r="CX95" s="3191"/>
      <c r="CY95" s="511">
        <v>0</v>
      </c>
      <c r="CZ95" s="3334"/>
      <c r="DA95" s="3334">
        <v>0</v>
      </c>
      <c r="DB95" s="3191">
        <v>0</v>
      </c>
      <c r="DC95" s="511">
        <v>0</v>
      </c>
      <c r="DD95" s="511">
        <v>0</v>
      </c>
      <c r="DE95" s="3191">
        <v>0</v>
      </c>
      <c r="DF95" s="1343">
        <v>0</v>
      </c>
      <c r="DG95" s="511">
        <v>0</v>
      </c>
      <c r="DH95" s="1343">
        <v>0</v>
      </c>
      <c r="DI95" s="3288">
        <v>0</v>
      </c>
      <c r="DJ95" s="3191">
        <v>0</v>
      </c>
      <c r="DK95" s="511">
        <v>0</v>
      </c>
      <c r="DL95" s="511">
        <v>0</v>
      </c>
      <c r="DM95" s="1343">
        <v>0</v>
      </c>
      <c r="DN95" s="511">
        <v>0</v>
      </c>
      <c r="DO95" s="511">
        <v>0</v>
      </c>
      <c r="DP95" s="511">
        <v>0</v>
      </c>
      <c r="DQ95" s="3191">
        <v>0</v>
      </c>
      <c r="DR95" s="511">
        <v>0</v>
      </c>
      <c r="DS95" s="511">
        <v>0</v>
      </c>
      <c r="DT95" s="511">
        <v>0</v>
      </c>
      <c r="DU95" s="1343">
        <v>0</v>
      </c>
      <c r="DV95" s="511">
        <v>0</v>
      </c>
      <c r="DW95" s="1653">
        <v>0</v>
      </c>
      <c r="DX95" s="1653">
        <v>0</v>
      </c>
      <c r="DY95" s="1653">
        <v>0</v>
      </c>
      <c r="DZ95" s="561">
        <v>0</v>
      </c>
      <c r="EA95" s="3287">
        <v>0</v>
      </c>
      <c r="EB95" s="284"/>
      <c r="EC95" s="284"/>
      <c r="ED95" s="284"/>
      <c r="EE95" s="284"/>
      <c r="EF95" s="284"/>
      <c r="EG95" s="284"/>
      <c r="EH95" s="284"/>
      <c r="EI95" s="284"/>
      <c r="EJ95" s="284"/>
      <c r="EK95" s="284"/>
      <c r="EL95" s="284"/>
      <c r="EM95" s="284"/>
      <c r="EN95" s="284"/>
      <c r="EO95" s="284"/>
      <c r="EP95" s="284"/>
      <c r="EQ95" s="284"/>
      <c r="ER95" s="284"/>
      <c r="ES95" s="284"/>
      <c r="ET95" s="284"/>
      <c r="EU95" s="284"/>
      <c r="EV95" s="284"/>
      <c r="EW95" s="284"/>
      <c r="EX95" s="284"/>
      <c r="EY95" s="284"/>
      <c r="EZ95" s="284"/>
      <c r="FA95" s="284"/>
      <c r="FB95" s="284"/>
      <c r="FC95" s="284"/>
      <c r="FD95" s="284"/>
      <c r="FE95" s="284"/>
      <c r="FF95" s="284"/>
      <c r="FG95" s="284"/>
      <c r="FH95" s="284"/>
      <c r="FI95" s="284"/>
      <c r="FJ95" s="284"/>
      <c r="FK95" s="284"/>
    </row>
    <row r="96" spans="1:167" ht="15.6" customHeight="1">
      <c r="A96" s="1838" t="s">
        <v>5410</v>
      </c>
      <c r="B96" s="266"/>
      <c r="C96" s="266"/>
      <c r="E96" s="3364"/>
      <c r="F96" s="3365"/>
      <c r="G96" s="3366"/>
      <c r="H96" s="3367"/>
      <c r="I96" s="540"/>
      <c r="J96" s="515"/>
      <c r="K96" s="515"/>
      <c r="L96" s="515"/>
      <c r="M96" s="515"/>
      <c r="N96" s="561"/>
      <c r="O96" s="1653"/>
      <c r="P96" s="3266"/>
      <c r="S96" s="1342"/>
      <c r="T96" s="511"/>
      <c r="U96" s="3334"/>
      <c r="V96" s="3334">
        <v>0</v>
      </c>
      <c r="W96" s="3218"/>
      <c r="X96" s="515"/>
      <c r="Y96" s="3289"/>
      <c r="Z96" s="3290"/>
      <c r="AA96" s="3291"/>
      <c r="AB96" s="3289"/>
      <c r="AC96" s="3292"/>
      <c r="AD96" s="3290"/>
      <c r="AE96" s="3292"/>
      <c r="AF96" s="3292"/>
      <c r="AG96" s="3293"/>
      <c r="AH96" s="3290"/>
      <c r="AI96" s="3290"/>
      <c r="AJ96" s="3291"/>
      <c r="AK96" s="3289"/>
      <c r="AL96" s="3290"/>
      <c r="AM96" s="3292"/>
      <c r="AN96" s="3294"/>
      <c r="AO96" s="3291"/>
      <c r="AP96" s="3291"/>
      <c r="AQ96" s="3291"/>
      <c r="AR96" s="3291"/>
      <c r="AS96" s="3295"/>
      <c r="AT96" s="3296"/>
      <c r="AU96" s="3297"/>
      <c r="AV96" s="3297"/>
      <c r="AW96" s="3286">
        <v>0</v>
      </c>
      <c r="AX96" s="3287">
        <v>0</v>
      </c>
      <c r="AY96" s="5"/>
      <c r="AZ96" s="3191"/>
      <c r="BA96" s="511">
        <v>0</v>
      </c>
      <c r="BB96" s="3334"/>
      <c r="BC96" s="3334">
        <v>0</v>
      </c>
      <c r="BD96" s="3191">
        <v>0</v>
      </c>
      <c r="BE96" s="511">
        <v>0</v>
      </c>
      <c r="BF96" s="511">
        <v>0</v>
      </c>
      <c r="BG96" s="3191">
        <v>0</v>
      </c>
      <c r="BH96" s="1343">
        <v>0</v>
      </c>
      <c r="BI96" s="511">
        <v>0</v>
      </c>
      <c r="BJ96" s="1343">
        <v>0</v>
      </c>
      <c r="BK96" s="3288">
        <v>0</v>
      </c>
      <c r="BL96" s="3191">
        <v>0</v>
      </c>
      <c r="BM96" s="511">
        <v>0</v>
      </c>
      <c r="BN96" s="511">
        <v>0</v>
      </c>
      <c r="BO96" s="1343">
        <v>0</v>
      </c>
      <c r="BP96" s="511">
        <v>0</v>
      </c>
      <c r="BQ96" s="511">
        <v>0</v>
      </c>
      <c r="BR96" s="511">
        <v>0</v>
      </c>
      <c r="BS96" s="3191">
        <v>0</v>
      </c>
      <c r="BT96" s="511">
        <v>0</v>
      </c>
      <c r="BU96" s="511">
        <v>0</v>
      </c>
      <c r="BV96" s="511">
        <v>0</v>
      </c>
      <c r="BW96" s="1343">
        <v>0</v>
      </c>
      <c r="BX96" s="511">
        <v>0</v>
      </c>
      <c r="BY96" s="1653">
        <v>0</v>
      </c>
      <c r="BZ96" s="511">
        <v>0</v>
      </c>
      <c r="CA96" s="1653">
        <v>0</v>
      </c>
      <c r="CB96" s="561">
        <v>0</v>
      </c>
      <c r="CC96" s="561">
        <v>0</v>
      </c>
      <c r="CD96" s="3287">
        <v>0</v>
      </c>
      <c r="CE96" s="5"/>
      <c r="CF96" s="3191"/>
      <c r="CG96" s="511">
        <v>0</v>
      </c>
      <c r="CH96" s="3334"/>
      <c r="CI96" s="3219">
        <v>0</v>
      </c>
      <c r="CJ96" s="1653">
        <v>0</v>
      </c>
      <c r="CK96" s="1653">
        <v>0</v>
      </c>
      <c r="CL96" s="3191">
        <v>0</v>
      </c>
      <c r="CM96" s="1343">
        <v>0</v>
      </c>
      <c r="CN96" s="1653">
        <v>0</v>
      </c>
      <c r="CO96" s="1653">
        <v>0</v>
      </c>
      <c r="CP96" s="1653">
        <v>0</v>
      </c>
      <c r="CQ96" s="1653">
        <v>0</v>
      </c>
      <c r="CR96" s="1653">
        <v>0</v>
      </c>
      <c r="CS96" s="1653">
        <v>0</v>
      </c>
      <c r="CT96" s="1243">
        <v>0</v>
      </c>
      <c r="CU96" s="3287">
        <v>0</v>
      </c>
      <c r="CV96" s="5"/>
      <c r="CW96" s="5"/>
      <c r="CX96" s="3191"/>
      <c r="CY96" s="511">
        <v>0</v>
      </c>
      <c r="CZ96" s="3334"/>
      <c r="DA96" s="3334">
        <v>0</v>
      </c>
      <c r="DB96" s="3191">
        <v>0</v>
      </c>
      <c r="DC96" s="511">
        <v>0</v>
      </c>
      <c r="DD96" s="511">
        <v>0</v>
      </c>
      <c r="DE96" s="3191">
        <v>0</v>
      </c>
      <c r="DF96" s="1343">
        <v>0</v>
      </c>
      <c r="DG96" s="511">
        <v>0</v>
      </c>
      <c r="DH96" s="1343">
        <v>0</v>
      </c>
      <c r="DI96" s="3288">
        <v>0</v>
      </c>
      <c r="DJ96" s="3191">
        <v>0</v>
      </c>
      <c r="DK96" s="511">
        <v>0</v>
      </c>
      <c r="DL96" s="511">
        <v>0</v>
      </c>
      <c r="DM96" s="1343">
        <v>0</v>
      </c>
      <c r="DN96" s="511">
        <v>0</v>
      </c>
      <c r="DO96" s="511">
        <v>0</v>
      </c>
      <c r="DP96" s="511">
        <v>0</v>
      </c>
      <c r="DQ96" s="3191">
        <v>0</v>
      </c>
      <c r="DR96" s="511">
        <v>0</v>
      </c>
      <c r="DS96" s="511">
        <v>0</v>
      </c>
      <c r="DT96" s="511">
        <v>0</v>
      </c>
      <c r="DU96" s="1343">
        <v>0</v>
      </c>
      <c r="DV96" s="511">
        <v>0</v>
      </c>
      <c r="DW96" s="1653">
        <v>0</v>
      </c>
      <c r="DX96" s="1653">
        <v>0</v>
      </c>
      <c r="DY96" s="1653">
        <v>0</v>
      </c>
      <c r="DZ96" s="561">
        <v>0</v>
      </c>
      <c r="EA96" s="3287">
        <v>0</v>
      </c>
      <c r="EB96" s="284"/>
      <c r="EC96" s="284"/>
      <c r="ED96" s="284"/>
      <c r="EE96" s="284"/>
      <c r="EF96" s="284"/>
      <c r="EG96" s="284"/>
      <c r="EH96" s="284"/>
      <c r="EI96" s="284"/>
      <c r="EJ96" s="284"/>
      <c r="EK96" s="284"/>
      <c r="EL96" s="284"/>
      <c r="EM96" s="284"/>
      <c r="EN96" s="284"/>
      <c r="EO96" s="284"/>
      <c r="EP96" s="284"/>
      <c r="EQ96" s="284"/>
      <c r="ER96" s="284"/>
      <c r="ES96" s="284"/>
      <c r="ET96" s="284"/>
      <c r="EU96" s="284"/>
      <c r="EV96" s="284"/>
      <c r="EW96" s="284"/>
      <c r="EX96" s="284"/>
      <c r="EY96" s="284"/>
      <c r="EZ96" s="284"/>
      <c r="FA96" s="284"/>
      <c r="FB96" s="284"/>
      <c r="FC96" s="284"/>
      <c r="FD96" s="284"/>
      <c r="FE96" s="284"/>
      <c r="FF96" s="284"/>
      <c r="FG96" s="284"/>
      <c r="FH96" s="284"/>
      <c r="FI96" s="284"/>
      <c r="FJ96" s="284"/>
      <c r="FK96" s="284"/>
    </row>
    <row r="97" spans="1:167" ht="15.6" customHeight="1">
      <c r="A97" s="1838" t="s">
        <v>5410</v>
      </c>
      <c r="B97" s="266"/>
      <c r="C97" s="266"/>
      <c r="E97" s="3364"/>
      <c r="F97" s="3365"/>
      <c r="G97" s="3366"/>
      <c r="H97" s="3367"/>
      <c r="I97" s="540"/>
      <c r="J97" s="515"/>
      <c r="K97" s="515"/>
      <c r="L97" s="515"/>
      <c r="M97" s="515"/>
      <c r="N97" s="561"/>
      <c r="O97" s="1653"/>
      <c r="P97" s="3266"/>
      <c r="S97" s="1342"/>
      <c r="T97" s="511"/>
      <c r="U97" s="3334"/>
      <c r="V97" s="3334">
        <v>0</v>
      </c>
      <c r="W97" s="3218"/>
      <c r="X97" s="515"/>
      <c r="Y97" s="3289"/>
      <c r="Z97" s="3290"/>
      <c r="AA97" s="3291"/>
      <c r="AB97" s="3289"/>
      <c r="AC97" s="3292"/>
      <c r="AD97" s="3290"/>
      <c r="AE97" s="3292"/>
      <c r="AF97" s="3292"/>
      <c r="AG97" s="3293"/>
      <c r="AH97" s="3290"/>
      <c r="AI97" s="3290"/>
      <c r="AJ97" s="3291"/>
      <c r="AK97" s="3289"/>
      <c r="AL97" s="3290"/>
      <c r="AM97" s="3292"/>
      <c r="AN97" s="3294"/>
      <c r="AO97" s="3291"/>
      <c r="AP97" s="3291"/>
      <c r="AQ97" s="3291"/>
      <c r="AR97" s="3291"/>
      <c r="AS97" s="3295"/>
      <c r="AT97" s="3296"/>
      <c r="AU97" s="3297"/>
      <c r="AV97" s="3297"/>
      <c r="AW97" s="3286">
        <v>0</v>
      </c>
      <c r="AX97" s="3287">
        <v>0</v>
      </c>
      <c r="AY97" s="5"/>
      <c r="AZ97" s="3191"/>
      <c r="BA97" s="511">
        <v>0</v>
      </c>
      <c r="BB97" s="3334"/>
      <c r="BC97" s="3334">
        <v>0</v>
      </c>
      <c r="BD97" s="3191">
        <v>0</v>
      </c>
      <c r="BE97" s="511">
        <v>0</v>
      </c>
      <c r="BF97" s="511">
        <v>0</v>
      </c>
      <c r="BG97" s="3191">
        <v>0</v>
      </c>
      <c r="BH97" s="1343">
        <v>0</v>
      </c>
      <c r="BI97" s="511">
        <v>0</v>
      </c>
      <c r="BJ97" s="1343">
        <v>0</v>
      </c>
      <c r="BK97" s="3288">
        <v>0</v>
      </c>
      <c r="BL97" s="3191">
        <v>0</v>
      </c>
      <c r="BM97" s="511">
        <v>0</v>
      </c>
      <c r="BN97" s="511">
        <v>0</v>
      </c>
      <c r="BO97" s="1343">
        <v>0</v>
      </c>
      <c r="BP97" s="511">
        <v>0</v>
      </c>
      <c r="BQ97" s="511">
        <v>0</v>
      </c>
      <c r="BR97" s="511">
        <v>0</v>
      </c>
      <c r="BS97" s="3191">
        <v>0</v>
      </c>
      <c r="BT97" s="511">
        <v>0</v>
      </c>
      <c r="BU97" s="511">
        <v>0</v>
      </c>
      <c r="BV97" s="511">
        <v>0</v>
      </c>
      <c r="BW97" s="1343">
        <v>0</v>
      </c>
      <c r="BX97" s="511">
        <v>0</v>
      </c>
      <c r="BY97" s="1653">
        <v>0</v>
      </c>
      <c r="BZ97" s="511">
        <v>0</v>
      </c>
      <c r="CA97" s="1653">
        <v>0</v>
      </c>
      <c r="CB97" s="561">
        <v>0</v>
      </c>
      <c r="CC97" s="561">
        <v>0</v>
      </c>
      <c r="CD97" s="3287">
        <v>0</v>
      </c>
      <c r="CE97" s="5"/>
      <c r="CF97" s="3191"/>
      <c r="CG97" s="511">
        <v>0</v>
      </c>
      <c r="CH97" s="3334"/>
      <c r="CI97" s="3219">
        <v>0</v>
      </c>
      <c r="CJ97" s="1653">
        <v>0</v>
      </c>
      <c r="CK97" s="1653">
        <v>0</v>
      </c>
      <c r="CL97" s="3191">
        <v>0</v>
      </c>
      <c r="CM97" s="1343">
        <v>0</v>
      </c>
      <c r="CN97" s="1653">
        <v>0</v>
      </c>
      <c r="CO97" s="1653">
        <v>0</v>
      </c>
      <c r="CP97" s="1653">
        <v>0</v>
      </c>
      <c r="CQ97" s="1653">
        <v>0</v>
      </c>
      <c r="CR97" s="1653">
        <v>0</v>
      </c>
      <c r="CS97" s="1653">
        <v>0</v>
      </c>
      <c r="CT97" s="1243">
        <v>0</v>
      </c>
      <c r="CU97" s="3287">
        <v>0</v>
      </c>
      <c r="CV97" s="5"/>
      <c r="CW97" s="5"/>
      <c r="CX97" s="3191"/>
      <c r="CY97" s="511">
        <v>0</v>
      </c>
      <c r="CZ97" s="3334"/>
      <c r="DA97" s="3334">
        <v>0</v>
      </c>
      <c r="DB97" s="3191">
        <v>0</v>
      </c>
      <c r="DC97" s="511">
        <v>0</v>
      </c>
      <c r="DD97" s="511">
        <v>0</v>
      </c>
      <c r="DE97" s="3191">
        <v>0</v>
      </c>
      <c r="DF97" s="1343">
        <v>0</v>
      </c>
      <c r="DG97" s="511">
        <v>0</v>
      </c>
      <c r="DH97" s="1343">
        <v>0</v>
      </c>
      <c r="DI97" s="3288">
        <v>0</v>
      </c>
      <c r="DJ97" s="3191">
        <v>0</v>
      </c>
      <c r="DK97" s="511">
        <v>0</v>
      </c>
      <c r="DL97" s="511">
        <v>0</v>
      </c>
      <c r="DM97" s="1343">
        <v>0</v>
      </c>
      <c r="DN97" s="511">
        <v>0</v>
      </c>
      <c r="DO97" s="511">
        <v>0</v>
      </c>
      <c r="DP97" s="511">
        <v>0</v>
      </c>
      <c r="DQ97" s="3191">
        <v>0</v>
      </c>
      <c r="DR97" s="511">
        <v>0</v>
      </c>
      <c r="DS97" s="511">
        <v>0</v>
      </c>
      <c r="DT97" s="511">
        <v>0</v>
      </c>
      <c r="DU97" s="1343">
        <v>0</v>
      </c>
      <c r="DV97" s="511">
        <v>0</v>
      </c>
      <c r="DW97" s="1653">
        <v>0</v>
      </c>
      <c r="DX97" s="1653">
        <v>0</v>
      </c>
      <c r="DY97" s="1653">
        <v>0</v>
      </c>
      <c r="DZ97" s="561">
        <v>0</v>
      </c>
      <c r="EA97" s="3287">
        <v>0</v>
      </c>
      <c r="EB97" s="284"/>
      <c r="EC97" s="284"/>
      <c r="ED97" s="284"/>
      <c r="EE97" s="284"/>
      <c r="EF97" s="284"/>
      <c r="EG97" s="284"/>
      <c r="EH97" s="284"/>
      <c r="EI97" s="284"/>
      <c r="EJ97" s="284"/>
      <c r="EK97" s="284"/>
      <c r="EL97" s="284"/>
      <c r="EM97" s="284"/>
      <c r="EN97" s="284"/>
      <c r="EO97" s="284"/>
      <c r="EP97" s="284"/>
      <c r="EQ97" s="284"/>
      <c r="ER97" s="284"/>
      <c r="ES97" s="284"/>
      <c r="ET97" s="284"/>
      <c r="EU97" s="284"/>
      <c r="EV97" s="284"/>
      <c r="EW97" s="284"/>
      <c r="EX97" s="284"/>
      <c r="EY97" s="284"/>
      <c r="EZ97" s="284"/>
      <c r="FA97" s="284"/>
      <c r="FB97" s="284"/>
      <c r="FC97" s="284"/>
      <c r="FD97" s="284"/>
      <c r="FE97" s="284"/>
      <c r="FF97" s="284"/>
      <c r="FG97" s="284"/>
      <c r="FH97" s="284"/>
      <c r="FI97" s="284"/>
      <c r="FJ97" s="284"/>
      <c r="FK97" s="284"/>
    </row>
    <row r="98" spans="1:167" ht="15.6" customHeight="1">
      <c r="A98" s="1838" t="s">
        <v>5410</v>
      </c>
      <c r="B98" s="266"/>
      <c r="C98" s="266"/>
      <c r="E98" s="1342"/>
      <c r="F98" s="511"/>
      <c r="G98" s="3334"/>
      <c r="H98" s="1343"/>
      <c r="I98" s="540"/>
      <c r="J98" s="515"/>
      <c r="K98" s="515"/>
      <c r="L98" s="515"/>
      <c r="M98" s="515"/>
      <c r="N98" s="561"/>
      <c r="O98" s="1653"/>
      <c r="P98" s="3266"/>
      <c r="S98" s="1342"/>
      <c r="T98" s="511"/>
      <c r="U98" s="3334">
        <v>0</v>
      </c>
      <c r="V98" s="511"/>
      <c r="W98" s="3218"/>
      <c r="X98" s="515"/>
      <c r="Y98" s="3289"/>
      <c r="Z98" s="3290"/>
      <c r="AA98" s="3291"/>
      <c r="AB98" s="3289"/>
      <c r="AC98" s="3292"/>
      <c r="AD98" s="3290"/>
      <c r="AE98" s="3292"/>
      <c r="AF98" s="3292"/>
      <c r="AG98" s="3293"/>
      <c r="AH98" s="3290"/>
      <c r="AI98" s="3290"/>
      <c r="AJ98" s="3291"/>
      <c r="AK98" s="3289"/>
      <c r="AL98" s="3290"/>
      <c r="AM98" s="3292"/>
      <c r="AN98" s="3294"/>
      <c r="AO98" s="3291"/>
      <c r="AP98" s="3291"/>
      <c r="AQ98" s="3291"/>
      <c r="AR98" s="3291"/>
      <c r="AS98" s="3295"/>
      <c r="AT98" s="3296"/>
      <c r="AU98" s="3297"/>
      <c r="AV98" s="3297"/>
      <c r="AW98" s="3286">
        <v>0</v>
      </c>
      <c r="AX98" s="3287">
        <v>0</v>
      </c>
      <c r="AY98" s="5"/>
      <c r="AZ98" s="3191"/>
      <c r="BA98" s="511">
        <v>0</v>
      </c>
      <c r="BB98" s="3334"/>
      <c r="BC98" s="511"/>
      <c r="BD98" s="3191">
        <v>0</v>
      </c>
      <c r="BE98" s="511">
        <v>0</v>
      </c>
      <c r="BF98" s="511">
        <v>0</v>
      </c>
      <c r="BG98" s="3191">
        <v>0</v>
      </c>
      <c r="BH98" s="1343">
        <v>0</v>
      </c>
      <c r="BI98" s="511">
        <v>0</v>
      </c>
      <c r="BJ98" s="1343">
        <v>0</v>
      </c>
      <c r="BK98" s="3288">
        <v>0</v>
      </c>
      <c r="BL98" s="3191">
        <v>0</v>
      </c>
      <c r="BM98" s="511">
        <v>0</v>
      </c>
      <c r="BN98" s="511">
        <v>0</v>
      </c>
      <c r="BO98" s="1343">
        <v>0</v>
      </c>
      <c r="BP98" s="511">
        <v>0</v>
      </c>
      <c r="BQ98" s="511">
        <v>0</v>
      </c>
      <c r="BR98" s="511">
        <v>0</v>
      </c>
      <c r="BS98" s="3191">
        <v>0</v>
      </c>
      <c r="BT98" s="511">
        <v>0</v>
      </c>
      <c r="BU98" s="511">
        <v>0</v>
      </c>
      <c r="BV98" s="511">
        <v>0</v>
      </c>
      <c r="BW98" s="1343">
        <v>0</v>
      </c>
      <c r="BX98" s="511">
        <v>0</v>
      </c>
      <c r="BY98" s="1653">
        <v>0</v>
      </c>
      <c r="BZ98" s="511">
        <v>0</v>
      </c>
      <c r="CA98" s="1653">
        <v>0</v>
      </c>
      <c r="CB98" s="561">
        <v>0</v>
      </c>
      <c r="CC98" s="561">
        <v>0</v>
      </c>
      <c r="CD98" s="3287">
        <v>0</v>
      </c>
      <c r="CE98" s="5"/>
      <c r="CF98" s="3191"/>
      <c r="CG98" s="511">
        <v>0</v>
      </c>
      <c r="CH98" s="3334"/>
      <c r="CI98" s="1343"/>
      <c r="CJ98" s="1653">
        <v>0</v>
      </c>
      <c r="CK98" s="1653">
        <v>0</v>
      </c>
      <c r="CL98" s="3191">
        <v>0</v>
      </c>
      <c r="CM98" s="1343">
        <v>0</v>
      </c>
      <c r="CN98" s="1653">
        <v>0</v>
      </c>
      <c r="CO98" s="1653">
        <v>0</v>
      </c>
      <c r="CP98" s="1653">
        <v>0</v>
      </c>
      <c r="CQ98" s="1653">
        <v>0</v>
      </c>
      <c r="CR98" s="1653">
        <v>0</v>
      </c>
      <c r="CS98" s="1653">
        <v>0</v>
      </c>
      <c r="CT98" s="1243">
        <v>0</v>
      </c>
      <c r="CU98" s="3287">
        <v>0</v>
      </c>
      <c r="CV98" s="5"/>
      <c r="CW98" s="5"/>
      <c r="CX98" s="3191"/>
      <c r="CY98" s="511">
        <v>0</v>
      </c>
      <c r="CZ98" s="3334"/>
      <c r="DA98" s="511"/>
      <c r="DB98" s="3191">
        <v>0</v>
      </c>
      <c r="DC98" s="511">
        <v>0</v>
      </c>
      <c r="DD98" s="511">
        <v>0</v>
      </c>
      <c r="DE98" s="3191">
        <v>0</v>
      </c>
      <c r="DF98" s="1343">
        <v>0</v>
      </c>
      <c r="DG98" s="511">
        <v>0</v>
      </c>
      <c r="DH98" s="1343">
        <v>0</v>
      </c>
      <c r="DI98" s="3288">
        <v>0</v>
      </c>
      <c r="DJ98" s="3191">
        <v>0</v>
      </c>
      <c r="DK98" s="511">
        <v>0</v>
      </c>
      <c r="DL98" s="511">
        <v>0</v>
      </c>
      <c r="DM98" s="1343">
        <v>0</v>
      </c>
      <c r="DN98" s="511">
        <v>0</v>
      </c>
      <c r="DO98" s="511">
        <v>0</v>
      </c>
      <c r="DP98" s="511">
        <v>0</v>
      </c>
      <c r="DQ98" s="3191">
        <v>0</v>
      </c>
      <c r="DR98" s="511">
        <v>0</v>
      </c>
      <c r="DS98" s="511">
        <v>0</v>
      </c>
      <c r="DT98" s="511">
        <v>0</v>
      </c>
      <c r="DU98" s="1343">
        <v>0</v>
      </c>
      <c r="DV98" s="511">
        <v>0</v>
      </c>
      <c r="DW98" s="1653">
        <v>0</v>
      </c>
      <c r="DX98" s="1653">
        <v>0</v>
      </c>
      <c r="DY98" s="1653">
        <v>0</v>
      </c>
      <c r="DZ98" s="561">
        <v>0</v>
      </c>
      <c r="EA98" s="3287">
        <v>0</v>
      </c>
      <c r="EB98" s="284"/>
      <c r="EC98" s="284"/>
      <c r="ED98" s="284"/>
      <c r="EE98" s="284"/>
      <c r="EF98" s="284"/>
      <c r="EG98" s="284"/>
      <c r="EH98" s="284"/>
      <c r="EI98" s="284"/>
      <c r="EJ98" s="284"/>
      <c r="EK98" s="284"/>
      <c r="EL98" s="284"/>
      <c r="EM98" s="284"/>
      <c r="EN98" s="284"/>
      <c r="EO98" s="284"/>
      <c r="EP98" s="284"/>
      <c r="EQ98" s="284"/>
      <c r="ER98" s="284"/>
      <c r="ES98" s="284"/>
      <c r="ET98" s="284"/>
      <c r="EU98" s="284"/>
      <c r="EV98" s="284"/>
      <c r="EW98" s="284"/>
      <c r="EX98" s="284"/>
      <c r="EY98" s="284"/>
      <c r="EZ98" s="284"/>
      <c r="FA98" s="284"/>
      <c r="FB98" s="284"/>
      <c r="FC98" s="284"/>
      <c r="FD98" s="284"/>
      <c r="FE98" s="284"/>
      <c r="FF98" s="284"/>
      <c r="FG98" s="284"/>
      <c r="FH98" s="284"/>
      <c r="FI98" s="284"/>
      <c r="FJ98" s="284"/>
      <c r="FK98" s="284"/>
    </row>
    <row r="99" spans="1:167" ht="15.6" customHeight="1">
      <c r="A99" s="1838" t="s">
        <v>5410</v>
      </c>
      <c r="B99" s="266"/>
      <c r="C99" s="266"/>
      <c r="E99" s="1342"/>
      <c r="F99" s="511"/>
      <c r="G99" s="3334"/>
      <c r="H99" s="1343"/>
      <c r="I99" s="540"/>
      <c r="J99" s="515"/>
      <c r="K99" s="515"/>
      <c r="L99" s="515"/>
      <c r="M99" s="515"/>
      <c r="N99" s="561"/>
      <c r="O99" s="1653"/>
      <c r="P99" s="3266"/>
      <c r="S99" s="1342"/>
      <c r="T99" s="511">
        <v>0</v>
      </c>
      <c r="U99" s="3334"/>
      <c r="V99" s="511"/>
      <c r="W99" s="3218"/>
      <c r="X99" s="515"/>
      <c r="Y99" s="3311"/>
      <c r="Z99" s="3312"/>
      <c r="AA99" s="3312"/>
      <c r="AB99" s="3311"/>
      <c r="AC99" s="3313"/>
      <c r="AD99" s="3312"/>
      <c r="AE99" s="3313"/>
      <c r="AF99" s="3313"/>
      <c r="AG99" s="3312"/>
      <c r="AH99" s="3312"/>
      <c r="AI99" s="3312"/>
      <c r="AJ99" s="3312"/>
      <c r="AK99" s="3311"/>
      <c r="AL99" s="3312"/>
      <c r="AM99" s="3313"/>
      <c r="AN99" s="3312"/>
      <c r="AO99" s="3312"/>
      <c r="AP99" s="3312"/>
      <c r="AQ99" s="3312"/>
      <c r="AR99" s="3312"/>
      <c r="AS99" s="3311"/>
      <c r="AT99" s="3063"/>
      <c r="AU99" s="3313"/>
      <c r="AV99" s="3313"/>
      <c r="AW99" s="3286">
        <v>0</v>
      </c>
      <c r="AX99" s="3287">
        <v>0</v>
      </c>
      <c r="AY99" s="5"/>
      <c r="AZ99" s="3191"/>
      <c r="BA99" s="511">
        <v>0</v>
      </c>
      <c r="BB99" s="511"/>
      <c r="BC99" s="511"/>
      <c r="BD99" s="3191">
        <v>0</v>
      </c>
      <c r="BE99" s="511">
        <v>0</v>
      </c>
      <c r="BF99" s="511">
        <v>0</v>
      </c>
      <c r="BG99" s="3191">
        <v>0</v>
      </c>
      <c r="BH99" s="1343">
        <v>0</v>
      </c>
      <c r="BI99" s="511">
        <v>0</v>
      </c>
      <c r="BJ99" s="1343">
        <v>0</v>
      </c>
      <c r="BK99" s="3288">
        <v>0</v>
      </c>
      <c r="BL99" s="3191">
        <v>0</v>
      </c>
      <c r="BM99" s="511">
        <v>0</v>
      </c>
      <c r="BN99" s="511">
        <v>0</v>
      </c>
      <c r="BO99" s="1343">
        <v>0</v>
      </c>
      <c r="BP99" s="511">
        <v>0</v>
      </c>
      <c r="BQ99" s="511">
        <v>0</v>
      </c>
      <c r="BR99" s="511">
        <v>0</v>
      </c>
      <c r="BS99" s="3191">
        <v>0</v>
      </c>
      <c r="BT99" s="511">
        <v>0</v>
      </c>
      <c r="BU99" s="511">
        <v>0</v>
      </c>
      <c r="BV99" s="511">
        <v>0</v>
      </c>
      <c r="BW99" s="1343">
        <v>0</v>
      </c>
      <c r="BX99" s="511">
        <v>0</v>
      </c>
      <c r="BY99" s="1653">
        <v>0</v>
      </c>
      <c r="BZ99" s="511">
        <v>0</v>
      </c>
      <c r="CA99" s="1653">
        <v>0</v>
      </c>
      <c r="CB99" s="561">
        <v>0</v>
      </c>
      <c r="CC99" s="561">
        <v>0</v>
      </c>
      <c r="CD99" s="3287">
        <v>0</v>
      </c>
      <c r="CE99" s="5"/>
      <c r="CF99" s="3191"/>
      <c r="CG99" s="511">
        <v>0</v>
      </c>
      <c r="CH99" s="511"/>
      <c r="CI99" s="1343"/>
      <c r="CJ99" s="1653">
        <v>0</v>
      </c>
      <c r="CK99" s="1653">
        <v>0</v>
      </c>
      <c r="CL99" s="3191">
        <v>0</v>
      </c>
      <c r="CM99" s="1343">
        <v>0</v>
      </c>
      <c r="CN99" s="1653">
        <v>0</v>
      </c>
      <c r="CO99" s="1653">
        <v>0</v>
      </c>
      <c r="CP99" s="1653">
        <v>0</v>
      </c>
      <c r="CQ99" s="1653">
        <v>0</v>
      </c>
      <c r="CR99" s="1653">
        <v>0</v>
      </c>
      <c r="CS99" s="1653">
        <v>0</v>
      </c>
      <c r="CT99" s="1243">
        <v>0</v>
      </c>
      <c r="CU99" s="3287">
        <v>0</v>
      </c>
      <c r="CV99" s="5"/>
      <c r="CW99" s="5"/>
      <c r="CX99" s="3191"/>
      <c r="CY99" s="511">
        <v>0</v>
      </c>
      <c r="CZ99" s="511"/>
      <c r="DA99" s="511"/>
      <c r="DB99" s="3191">
        <v>0</v>
      </c>
      <c r="DC99" s="511">
        <v>0</v>
      </c>
      <c r="DD99" s="511">
        <v>0</v>
      </c>
      <c r="DE99" s="3191">
        <v>0</v>
      </c>
      <c r="DF99" s="1343">
        <v>0</v>
      </c>
      <c r="DG99" s="511">
        <v>0</v>
      </c>
      <c r="DH99" s="1343">
        <v>0</v>
      </c>
      <c r="DI99" s="3288">
        <v>0</v>
      </c>
      <c r="DJ99" s="3191">
        <v>0</v>
      </c>
      <c r="DK99" s="511">
        <v>0</v>
      </c>
      <c r="DL99" s="511">
        <v>0</v>
      </c>
      <c r="DM99" s="1343">
        <v>0</v>
      </c>
      <c r="DN99" s="511">
        <v>0</v>
      </c>
      <c r="DO99" s="511">
        <v>0</v>
      </c>
      <c r="DP99" s="511">
        <v>0</v>
      </c>
      <c r="DQ99" s="3191">
        <v>0</v>
      </c>
      <c r="DR99" s="511">
        <v>0</v>
      </c>
      <c r="DS99" s="511">
        <v>0</v>
      </c>
      <c r="DT99" s="511">
        <v>0</v>
      </c>
      <c r="DU99" s="1343">
        <v>0</v>
      </c>
      <c r="DV99" s="511">
        <v>0</v>
      </c>
      <c r="DW99" s="1653">
        <v>0</v>
      </c>
      <c r="DX99" s="1653">
        <v>0</v>
      </c>
      <c r="DY99" s="1653">
        <v>0</v>
      </c>
      <c r="DZ99" s="561">
        <v>0</v>
      </c>
      <c r="EA99" s="3287">
        <v>0</v>
      </c>
      <c r="EB99" s="284"/>
      <c r="EC99" s="284"/>
      <c r="ED99" s="284"/>
      <c r="EE99" s="284"/>
      <c r="EF99" s="284"/>
      <c r="EG99" s="284"/>
      <c r="EH99" s="284"/>
      <c r="EI99" s="284"/>
      <c r="EJ99" s="284"/>
      <c r="EK99" s="284"/>
      <c r="EL99" s="284"/>
      <c r="EM99" s="284"/>
      <c r="EN99" s="284"/>
      <c r="EO99" s="284"/>
      <c r="EP99" s="284"/>
      <c r="EQ99" s="284"/>
      <c r="ER99" s="284"/>
      <c r="ES99" s="284"/>
      <c r="ET99" s="284"/>
      <c r="EU99" s="284"/>
      <c r="EV99" s="284"/>
      <c r="EW99" s="284"/>
      <c r="EX99" s="284"/>
      <c r="EY99" s="284"/>
      <c r="EZ99" s="284"/>
      <c r="FA99" s="284"/>
      <c r="FB99" s="284"/>
      <c r="FC99" s="284"/>
      <c r="FD99" s="284"/>
      <c r="FE99" s="284"/>
      <c r="FF99" s="284"/>
      <c r="FG99" s="284"/>
      <c r="FH99" s="284"/>
      <c r="FI99" s="284"/>
      <c r="FJ99" s="284"/>
      <c r="FK99" s="284"/>
    </row>
    <row r="100" spans="1:167" ht="15.6" customHeight="1">
      <c r="A100" s="1838" t="s">
        <v>5410</v>
      </c>
      <c r="B100" s="266"/>
      <c r="C100" s="266"/>
      <c r="E100" s="1342"/>
      <c r="F100" s="511"/>
      <c r="G100" s="3334"/>
      <c r="H100" s="1343"/>
      <c r="I100" s="540"/>
      <c r="J100" s="515"/>
      <c r="K100" s="515"/>
      <c r="L100" s="515"/>
      <c r="M100" s="515"/>
      <c r="N100" s="561"/>
      <c r="O100" s="1653"/>
      <c r="P100" s="3266"/>
      <c r="S100" s="1342"/>
      <c r="T100" s="511"/>
      <c r="U100" s="3334">
        <v>0</v>
      </c>
      <c r="V100" s="511"/>
      <c r="W100" s="3218"/>
      <c r="X100" s="515"/>
      <c r="Y100" s="3289"/>
      <c r="Z100" s="3290"/>
      <c r="AA100" s="3291"/>
      <c r="AB100" s="3289"/>
      <c r="AC100" s="3292"/>
      <c r="AD100" s="3290"/>
      <c r="AE100" s="3292"/>
      <c r="AF100" s="3292"/>
      <c r="AG100" s="3293"/>
      <c r="AH100" s="3290"/>
      <c r="AI100" s="3290"/>
      <c r="AJ100" s="3291"/>
      <c r="AK100" s="3289"/>
      <c r="AL100" s="3290"/>
      <c r="AM100" s="3292"/>
      <c r="AN100" s="3294"/>
      <c r="AO100" s="3291"/>
      <c r="AP100" s="3291"/>
      <c r="AQ100" s="3291"/>
      <c r="AR100" s="3291"/>
      <c r="AS100" s="3295"/>
      <c r="AT100" s="3296"/>
      <c r="AU100" s="3297"/>
      <c r="AV100" s="3297"/>
      <c r="AW100" s="3286">
        <v>0</v>
      </c>
      <c r="AX100" s="3287">
        <v>0</v>
      </c>
      <c r="AY100" s="5"/>
      <c r="AZ100" s="3191"/>
      <c r="BA100" s="511">
        <v>0</v>
      </c>
      <c r="BB100" s="3334"/>
      <c r="BC100" s="511"/>
      <c r="BD100" s="3191">
        <v>0</v>
      </c>
      <c r="BE100" s="511">
        <v>0</v>
      </c>
      <c r="BF100" s="511">
        <v>0</v>
      </c>
      <c r="BG100" s="3191">
        <v>0</v>
      </c>
      <c r="BH100" s="1343">
        <v>0</v>
      </c>
      <c r="BI100" s="511">
        <v>0</v>
      </c>
      <c r="BJ100" s="1343">
        <v>0</v>
      </c>
      <c r="BK100" s="3288">
        <v>0</v>
      </c>
      <c r="BL100" s="3191">
        <v>0</v>
      </c>
      <c r="BM100" s="511">
        <v>0</v>
      </c>
      <c r="BN100" s="511">
        <v>0</v>
      </c>
      <c r="BO100" s="1343">
        <v>0</v>
      </c>
      <c r="BP100" s="511">
        <v>0</v>
      </c>
      <c r="BQ100" s="511">
        <v>0</v>
      </c>
      <c r="BR100" s="511">
        <v>0</v>
      </c>
      <c r="BS100" s="3191">
        <v>0</v>
      </c>
      <c r="BT100" s="511">
        <v>0</v>
      </c>
      <c r="BU100" s="511">
        <v>0</v>
      </c>
      <c r="BV100" s="511">
        <v>0</v>
      </c>
      <c r="BW100" s="1343">
        <v>0</v>
      </c>
      <c r="BX100" s="511">
        <v>0</v>
      </c>
      <c r="BY100" s="1653">
        <v>0</v>
      </c>
      <c r="BZ100" s="511">
        <v>0</v>
      </c>
      <c r="CA100" s="1653">
        <v>0</v>
      </c>
      <c r="CB100" s="561">
        <v>0</v>
      </c>
      <c r="CC100" s="561">
        <v>0</v>
      </c>
      <c r="CD100" s="3287">
        <v>0</v>
      </c>
      <c r="CE100" s="5"/>
      <c r="CF100" s="3191"/>
      <c r="CG100" s="511">
        <v>0</v>
      </c>
      <c r="CH100" s="3334"/>
      <c r="CI100" s="1343"/>
      <c r="CJ100" s="1653">
        <v>0</v>
      </c>
      <c r="CK100" s="1653">
        <v>0</v>
      </c>
      <c r="CL100" s="3191">
        <v>0</v>
      </c>
      <c r="CM100" s="1343">
        <v>0</v>
      </c>
      <c r="CN100" s="1653">
        <v>0</v>
      </c>
      <c r="CO100" s="1653">
        <v>0</v>
      </c>
      <c r="CP100" s="1653">
        <v>0</v>
      </c>
      <c r="CQ100" s="1653">
        <v>0</v>
      </c>
      <c r="CR100" s="1653">
        <v>0</v>
      </c>
      <c r="CS100" s="1653">
        <v>0</v>
      </c>
      <c r="CT100" s="1243">
        <v>0</v>
      </c>
      <c r="CU100" s="3287">
        <v>0</v>
      </c>
      <c r="CV100" s="5"/>
      <c r="CW100" s="5"/>
      <c r="CX100" s="3191"/>
      <c r="CY100" s="511">
        <v>0</v>
      </c>
      <c r="CZ100" s="3334"/>
      <c r="DA100" s="511"/>
      <c r="DB100" s="3191">
        <v>0</v>
      </c>
      <c r="DC100" s="511">
        <v>0</v>
      </c>
      <c r="DD100" s="511">
        <v>0</v>
      </c>
      <c r="DE100" s="3191">
        <v>0</v>
      </c>
      <c r="DF100" s="1343">
        <v>0</v>
      </c>
      <c r="DG100" s="511">
        <v>0</v>
      </c>
      <c r="DH100" s="1343">
        <v>0</v>
      </c>
      <c r="DI100" s="3288">
        <v>0</v>
      </c>
      <c r="DJ100" s="3191">
        <v>0</v>
      </c>
      <c r="DK100" s="511">
        <v>0</v>
      </c>
      <c r="DL100" s="511">
        <v>0</v>
      </c>
      <c r="DM100" s="1343">
        <v>0</v>
      </c>
      <c r="DN100" s="511">
        <v>0</v>
      </c>
      <c r="DO100" s="511">
        <v>0</v>
      </c>
      <c r="DP100" s="511">
        <v>0</v>
      </c>
      <c r="DQ100" s="3191">
        <v>0</v>
      </c>
      <c r="DR100" s="511">
        <v>0</v>
      </c>
      <c r="DS100" s="511">
        <v>0</v>
      </c>
      <c r="DT100" s="511">
        <v>0</v>
      </c>
      <c r="DU100" s="1343">
        <v>0</v>
      </c>
      <c r="DV100" s="511">
        <v>0</v>
      </c>
      <c r="DW100" s="1653">
        <v>0</v>
      </c>
      <c r="DX100" s="1653">
        <v>0</v>
      </c>
      <c r="DY100" s="1653">
        <v>0</v>
      </c>
      <c r="DZ100" s="561">
        <v>0</v>
      </c>
      <c r="EA100" s="3287">
        <v>0</v>
      </c>
      <c r="EB100" s="284"/>
      <c r="EC100" s="284"/>
      <c r="ED100" s="284"/>
      <c r="EE100" s="284"/>
      <c r="EF100" s="284"/>
      <c r="EG100" s="284"/>
      <c r="EH100" s="284"/>
      <c r="EI100" s="284"/>
      <c r="EJ100" s="284"/>
      <c r="EK100" s="284"/>
      <c r="EL100" s="284"/>
      <c r="EM100" s="284"/>
      <c r="EN100" s="284"/>
      <c r="EO100" s="284"/>
      <c r="EP100" s="284"/>
      <c r="EQ100" s="284"/>
      <c r="ER100" s="284"/>
      <c r="ES100" s="284"/>
      <c r="ET100" s="284"/>
      <c r="EU100" s="284"/>
      <c r="EV100" s="284"/>
      <c r="EW100" s="284"/>
      <c r="EX100" s="284"/>
      <c r="EY100" s="284"/>
      <c r="EZ100" s="284"/>
      <c r="FA100" s="284"/>
      <c r="FB100" s="284"/>
      <c r="FC100" s="284"/>
      <c r="FD100" s="284"/>
      <c r="FE100" s="284"/>
      <c r="FF100" s="284"/>
      <c r="FG100" s="284"/>
      <c r="FH100" s="284"/>
      <c r="FI100" s="284"/>
      <c r="FJ100" s="284"/>
      <c r="FK100" s="284"/>
    </row>
    <row r="101" spans="1:167" ht="15.6" customHeight="1">
      <c r="A101" s="1838" t="s">
        <v>5410</v>
      </c>
      <c r="B101" s="266"/>
      <c r="C101" s="266"/>
      <c r="E101" s="1342"/>
      <c r="F101" s="511"/>
      <c r="G101" s="3334"/>
      <c r="H101" s="1343"/>
      <c r="I101" s="540"/>
      <c r="J101" s="515"/>
      <c r="K101" s="515"/>
      <c r="L101" s="515"/>
      <c r="M101" s="515"/>
      <c r="N101" s="561"/>
      <c r="O101" s="1653"/>
      <c r="P101" s="3266"/>
      <c r="S101" s="1342"/>
      <c r="T101" s="511"/>
      <c r="U101" s="3334">
        <v>0</v>
      </c>
      <c r="V101" s="511"/>
      <c r="W101" s="3218"/>
      <c r="X101" s="515"/>
      <c r="Y101" s="3289"/>
      <c r="Z101" s="3290"/>
      <c r="AA101" s="3291"/>
      <c r="AB101" s="3289"/>
      <c r="AC101" s="3292"/>
      <c r="AD101" s="3290"/>
      <c r="AE101" s="3292"/>
      <c r="AF101" s="3292"/>
      <c r="AG101" s="3293"/>
      <c r="AH101" s="3290"/>
      <c r="AI101" s="3290"/>
      <c r="AJ101" s="3291"/>
      <c r="AK101" s="3289"/>
      <c r="AL101" s="3290"/>
      <c r="AM101" s="3292"/>
      <c r="AN101" s="3294"/>
      <c r="AO101" s="3291"/>
      <c r="AP101" s="3291"/>
      <c r="AQ101" s="3291"/>
      <c r="AR101" s="3291"/>
      <c r="AS101" s="3295"/>
      <c r="AT101" s="3296"/>
      <c r="AU101" s="3297"/>
      <c r="AV101" s="3297"/>
      <c r="AW101" s="3286">
        <v>0</v>
      </c>
      <c r="AX101" s="3287">
        <v>0</v>
      </c>
      <c r="AY101" s="5"/>
      <c r="AZ101" s="3191"/>
      <c r="BA101" s="511">
        <v>0</v>
      </c>
      <c r="BB101" s="3334"/>
      <c r="BC101" s="511"/>
      <c r="BD101" s="3191">
        <v>0</v>
      </c>
      <c r="BE101" s="511">
        <v>0</v>
      </c>
      <c r="BF101" s="511">
        <v>0</v>
      </c>
      <c r="BG101" s="3191">
        <v>0</v>
      </c>
      <c r="BH101" s="1343">
        <v>0</v>
      </c>
      <c r="BI101" s="511">
        <v>0</v>
      </c>
      <c r="BJ101" s="1343">
        <v>0</v>
      </c>
      <c r="BK101" s="3288">
        <v>0</v>
      </c>
      <c r="BL101" s="3191">
        <v>0</v>
      </c>
      <c r="BM101" s="511">
        <v>0</v>
      </c>
      <c r="BN101" s="511">
        <v>0</v>
      </c>
      <c r="BO101" s="1343">
        <v>0</v>
      </c>
      <c r="BP101" s="511">
        <v>0</v>
      </c>
      <c r="BQ101" s="511">
        <v>0</v>
      </c>
      <c r="BR101" s="511">
        <v>0</v>
      </c>
      <c r="BS101" s="3191">
        <v>0</v>
      </c>
      <c r="BT101" s="511">
        <v>0</v>
      </c>
      <c r="BU101" s="511">
        <v>0</v>
      </c>
      <c r="BV101" s="511">
        <v>0</v>
      </c>
      <c r="BW101" s="1343">
        <v>0</v>
      </c>
      <c r="BX101" s="511">
        <v>0</v>
      </c>
      <c r="BY101" s="1653">
        <v>0</v>
      </c>
      <c r="BZ101" s="511">
        <v>0</v>
      </c>
      <c r="CA101" s="1653">
        <v>0</v>
      </c>
      <c r="CB101" s="561">
        <v>0</v>
      </c>
      <c r="CC101" s="561">
        <v>0</v>
      </c>
      <c r="CD101" s="3287">
        <v>0</v>
      </c>
      <c r="CE101" s="5"/>
      <c r="CF101" s="3191"/>
      <c r="CG101" s="511">
        <v>0</v>
      </c>
      <c r="CH101" s="3334"/>
      <c r="CI101" s="1343"/>
      <c r="CJ101" s="1653">
        <v>0</v>
      </c>
      <c r="CK101" s="1653">
        <v>0</v>
      </c>
      <c r="CL101" s="3191">
        <v>0</v>
      </c>
      <c r="CM101" s="1343">
        <v>0</v>
      </c>
      <c r="CN101" s="1653">
        <v>0</v>
      </c>
      <c r="CO101" s="1653">
        <v>0</v>
      </c>
      <c r="CP101" s="1653">
        <v>0</v>
      </c>
      <c r="CQ101" s="1653">
        <v>0</v>
      </c>
      <c r="CR101" s="1653">
        <v>0</v>
      </c>
      <c r="CS101" s="1653">
        <v>0</v>
      </c>
      <c r="CT101" s="1243">
        <v>0</v>
      </c>
      <c r="CU101" s="3287">
        <v>0</v>
      </c>
      <c r="CV101" s="5"/>
      <c r="CW101" s="5"/>
      <c r="CX101" s="3191"/>
      <c r="CY101" s="511">
        <v>0</v>
      </c>
      <c r="CZ101" s="3334"/>
      <c r="DA101" s="511"/>
      <c r="DB101" s="3191">
        <v>0</v>
      </c>
      <c r="DC101" s="511">
        <v>0</v>
      </c>
      <c r="DD101" s="511">
        <v>0</v>
      </c>
      <c r="DE101" s="3191">
        <v>0</v>
      </c>
      <c r="DF101" s="1343">
        <v>0</v>
      </c>
      <c r="DG101" s="511">
        <v>0</v>
      </c>
      <c r="DH101" s="1343">
        <v>0</v>
      </c>
      <c r="DI101" s="3288">
        <v>0</v>
      </c>
      <c r="DJ101" s="3191">
        <v>0</v>
      </c>
      <c r="DK101" s="511">
        <v>0</v>
      </c>
      <c r="DL101" s="511">
        <v>0</v>
      </c>
      <c r="DM101" s="1343">
        <v>0</v>
      </c>
      <c r="DN101" s="511">
        <v>0</v>
      </c>
      <c r="DO101" s="511">
        <v>0</v>
      </c>
      <c r="DP101" s="511">
        <v>0</v>
      </c>
      <c r="DQ101" s="3191">
        <v>0</v>
      </c>
      <c r="DR101" s="511">
        <v>0</v>
      </c>
      <c r="DS101" s="511">
        <v>0</v>
      </c>
      <c r="DT101" s="511">
        <v>0</v>
      </c>
      <c r="DU101" s="1343">
        <v>0</v>
      </c>
      <c r="DV101" s="511">
        <v>0</v>
      </c>
      <c r="DW101" s="1653">
        <v>0</v>
      </c>
      <c r="DX101" s="1653">
        <v>0</v>
      </c>
      <c r="DY101" s="1653">
        <v>0</v>
      </c>
      <c r="DZ101" s="561">
        <v>0</v>
      </c>
      <c r="EA101" s="3287">
        <v>0</v>
      </c>
      <c r="EB101" s="284"/>
      <c r="EC101" s="284"/>
      <c r="ED101" s="284"/>
      <c r="EE101" s="284"/>
      <c r="EF101" s="284"/>
      <c r="EG101" s="284"/>
      <c r="EH101" s="284"/>
      <c r="EI101" s="284"/>
      <c r="EJ101" s="284"/>
      <c r="EK101" s="284"/>
      <c r="EL101" s="284"/>
      <c r="EM101" s="284"/>
      <c r="EN101" s="284"/>
      <c r="EO101" s="284"/>
      <c r="EP101" s="284"/>
      <c r="EQ101" s="284"/>
      <c r="ER101" s="284"/>
      <c r="ES101" s="284"/>
      <c r="ET101" s="284"/>
      <c r="EU101" s="284"/>
      <c r="EV101" s="284"/>
      <c r="EW101" s="284"/>
      <c r="EX101" s="284"/>
      <c r="EY101" s="284"/>
      <c r="EZ101" s="284"/>
      <c r="FA101" s="284"/>
      <c r="FB101" s="284"/>
      <c r="FC101" s="284"/>
      <c r="FD101" s="284"/>
      <c r="FE101" s="284"/>
      <c r="FF101" s="284"/>
      <c r="FG101" s="284"/>
      <c r="FH101" s="284"/>
      <c r="FI101" s="284"/>
      <c r="FJ101" s="284"/>
      <c r="FK101" s="284"/>
    </row>
    <row r="102" spans="1:167" ht="15.6" customHeight="1">
      <c r="A102" s="1838" t="s">
        <v>5410</v>
      </c>
      <c r="B102" s="266"/>
      <c r="C102" s="266"/>
      <c r="E102" s="1342"/>
      <c r="F102" s="511"/>
      <c r="G102" s="3334"/>
      <c r="H102" s="3219"/>
      <c r="I102" s="540"/>
      <c r="J102" s="515"/>
      <c r="K102" s="515"/>
      <c r="L102" s="515"/>
      <c r="M102" s="515"/>
      <c r="N102" s="561"/>
      <c r="O102" s="1653"/>
      <c r="P102" s="3266"/>
      <c r="S102" s="1342"/>
      <c r="T102" s="511"/>
      <c r="U102" s="3334"/>
      <c r="V102" s="3334">
        <v>0</v>
      </c>
      <c r="W102" s="3218"/>
      <c r="X102" s="515"/>
      <c r="Y102" s="3289"/>
      <c r="Z102" s="3290"/>
      <c r="AA102" s="3291"/>
      <c r="AB102" s="3289"/>
      <c r="AC102" s="3292"/>
      <c r="AD102" s="3290"/>
      <c r="AE102" s="3292"/>
      <c r="AF102" s="3292"/>
      <c r="AG102" s="3293"/>
      <c r="AH102" s="3290"/>
      <c r="AI102" s="3290"/>
      <c r="AJ102" s="3291"/>
      <c r="AK102" s="3289"/>
      <c r="AL102" s="3290"/>
      <c r="AM102" s="3292"/>
      <c r="AN102" s="3294"/>
      <c r="AO102" s="3291"/>
      <c r="AP102" s="3291"/>
      <c r="AQ102" s="3291"/>
      <c r="AR102" s="3291"/>
      <c r="AS102" s="3295"/>
      <c r="AT102" s="3296"/>
      <c r="AU102" s="3297"/>
      <c r="AV102" s="3297"/>
      <c r="AW102" s="3286">
        <v>0</v>
      </c>
      <c r="AX102" s="3287">
        <v>0</v>
      </c>
      <c r="AY102" s="5"/>
      <c r="AZ102" s="3191"/>
      <c r="BA102" s="511">
        <v>0</v>
      </c>
      <c r="BB102" s="3334"/>
      <c r="BC102" s="3334">
        <v>0</v>
      </c>
      <c r="BD102" s="3191">
        <v>0</v>
      </c>
      <c r="BE102" s="511">
        <v>0</v>
      </c>
      <c r="BF102" s="511">
        <v>0</v>
      </c>
      <c r="BG102" s="3191">
        <v>0</v>
      </c>
      <c r="BH102" s="1343">
        <v>0</v>
      </c>
      <c r="BI102" s="511">
        <v>0</v>
      </c>
      <c r="BJ102" s="1343">
        <v>0</v>
      </c>
      <c r="BK102" s="3288">
        <v>0</v>
      </c>
      <c r="BL102" s="3191">
        <v>0</v>
      </c>
      <c r="BM102" s="511">
        <v>0</v>
      </c>
      <c r="BN102" s="511">
        <v>0</v>
      </c>
      <c r="BO102" s="1343">
        <v>0</v>
      </c>
      <c r="BP102" s="511">
        <v>0</v>
      </c>
      <c r="BQ102" s="511">
        <v>0</v>
      </c>
      <c r="BR102" s="511">
        <v>0</v>
      </c>
      <c r="BS102" s="3191">
        <v>0</v>
      </c>
      <c r="BT102" s="511">
        <v>0</v>
      </c>
      <c r="BU102" s="511">
        <v>0</v>
      </c>
      <c r="BV102" s="511">
        <v>0</v>
      </c>
      <c r="BW102" s="1343">
        <v>0</v>
      </c>
      <c r="BX102" s="511">
        <v>0</v>
      </c>
      <c r="BY102" s="1653">
        <v>0</v>
      </c>
      <c r="BZ102" s="511">
        <v>0</v>
      </c>
      <c r="CA102" s="1653">
        <v>0</v>
      </c>
      <c r="CB102" s="561">
        <v>0</v>
      </c>
      <c r="CC102" s="561">
        <v>0</v>
      </c>
      <c r="CD102" s="3287">
        <v>0</v>
      </c>
      <c r="CE102" s="5"/>
      <c r="CF102" s="3191"/>
      <c r="CG102" s="511">
        <v>0</v>
      </c>
      <c r="CH102" s="3334"/>
      <c r="CI102" s="3219">
        <v>0</v>
      </c>
      <c r="CJ102" s="1653">
        <v>0</v>
      </c>
      <c r="CK102" s="1653">
        <v>0</v>
      </c>
      <c r="CL102" s="3191">
        <v>0</v>
      </c>
      <c r="CM102" s="1343">
        <v>0</v>
      </c>
      <c r="CN102" s="1653">
        <v>0</v>
      </c>
      <c r="CO102" s="1653">
        <v>0</v>
      </c>
      <c r="CP102" s="1653">
        <v>0</v>
      </c>
      <c r="CQ102" s="1653">
        <v>0</v>
      </c>
      <c r="CR102" s="1653">
        <v>0</v>
      </c>
      <c r="CS102" s="1653">
        <v>0</v>
      </c>
      <c r="CT102" s="1243">
        <v>0</v>
      </c>
      <c r="CU102" s="3287">
        <v>0</v>
      </c>
      <c r="CV102" s="5"/>
      <c r="CW102" s="5"/>
      <c r="CX102" s="3191"/>
      <c r="CY102" s="511">
        <v>0</v>
      </c>
      <c r="CZ102" s="3334"/>
      <c r="DA102" s="3334">
        <v>0</v>
      </c>
      <c r="DB102" s="3191">
        <v>0</v>
      </c>
      <c r="DC102" s="511">
        <v>0</v>
      </c>
      <c r="DD102" s="511">
        <v>0</v>
      </c>
      <c r="DE102" s="3191">
        <v>0</v>
      </c>
      <c r="DF102" s="1343">
        <v>0</v>
      </c>
      <c r="DG102" s="511">
        <v>0</v>
      </c>
      <c r="DH102" s="1343">
        <v>0</v>
      </c>
      <c r="DI102" s="3288">
        <v>0</v>
      </c>
      <c r="DJ102" s="3191">
        <v>0</v>
      </c>
      <c r="DK102" s="511">
        <v>0</v>
      </c>
      <c r="DL102" s="511">
        <v>0</v>
      </c>
      <c r="DM102" s="1343">
        <v>0</v>
      </c>
      <c r="DN102" s="511">
        <v>0</v>
      </c>
      <c r="DO102" s="511">
        <v>0</v>
      </c>
      <c r="DP102" s="511">
        <v>0</v>
      </c>
      <c r="DQ102" s="3191">
        <v>0</v>
      </c>
      <c r="DR102" s="511">
        <v>0</v>
      </c>
      <c r="DS102" s="511">
        <v>0</v>
      </c>
      <c r="DT102" s="511">
        <v>0</v>
      </c>
      <c r="DU102" s="1343">
        <v>0</v>
      </c>
      <c r="DV102" s="511">
        <v>0</v>
      </c>
      <c r="DW102" s="1653">
        <v>0</v>
      </c>
      <c r="DX102" s="1653">
        <v>0</v>
      </c>
      <c r="DY102" s="1653">
        <v>0</v>
      </c>
      <c r="DZ102" s="561">
        <v>0</v>
      </c>
      <c r="EA102" s="3287">
        <v>0</v>
      </c>
      <c r="EB102" s="284"/>
      <c r="EC102" s="284"/>
      <c r="ED102" s="284"/>
      <c r="EE102" s="284"/>
      <c r="EF102" s="284"/>
      <c r="EG102" s="284"/>
      <c r="EH102" s="284"/>
      <c r="EI102" s="284"/>
      <c r="EJ102" s="284"/>
      <c r="EK102" s="284"/>
      <c r="EL102" s="284"/>
      <c r="EM102" s="284"/>
      <c r="EN102" s="284"/>
      <c r="EO102" s="284"/>
      <c r="EP102" s="284"/>
      <c r="EQ102" s="284"/>
      <c r="ER102" s="284"/>
      <c r="ES102" s="284"/>
      <c r="ET102" s="284"/>
      <c r="EU102" s="284"/>
      <c r="EV102" s="284"/>
      <c r="EW102" s="284"/>
      <c r="EX102" s="284"/>
      <c r="EY102" s="284"/>
      <c r="EZ102" s="284"/>
      <c r="FA102" s="284"/>
      <c r="FB102" s="284"/>
      <c r="FC102" s="284"/>
      <c r="FD102" s="284"/>
      <c r="FE102" s="284"/>
      <c r="FF102" s="284"/>
      <c r="FG102" s="284"/>
      <c r="FH102" s="284"/>
      <c r="FI102" s="284"/>
      <c r="FJ102" s="284"/>
      <c r="FK102" s="284"/>
    </row>
    <row r="103" spans="1:167" ht="15.6" customHeight="1">
      <c r="A103" s="1838" t="s">
        <v>5410</v>
      </c>
      <c r="B103" s="266"/>
      <c r="C103" s="266"/>
      <c r="E103" s="1342"/>
      <c r="F103" s="511"/>
      <c r="G103" s="3334"/>
      <c r="H103" s="1343"/>
      <c r="I103" s="540"/>
      <c r="J103" s="515"/>
      <c r="K103" s="515"/>
      <c r="L103" s="515"/>
      <c r="M103" s="515"/>
      <c r="N103" s="561"/>
      <c r="O103" s="1653"/>
      <c r="P103" s="3266"/>
      <c r="S103" s="1342"/>
      <c r="T103" s="511"/>
      <c r="U103" s="3334">
        <v>0</v>
      </c>
      <c r="V103" s="511"/>
      <c r="W103" s="3218"/>
      <c r="X103" s="515"/>
      <c r="Y103" s="3289"/>
      <c r="Z103" s="3290"/>
      <c r="AA103" s="3291"/>
      <c r="AB103" s="3289"/>
      <c r="AC103" s="3292"/>
      <c r="AD103" s="3290"/>
      <c r="AE103" s="3292"/>
      <c r="AF103" s="3292"/>
      <c r="AG103" s="3293"/>
      <c r="AH103" s="3290"/>
      <c r="AI103" s="3290"/>
      <c r="AJ103" s="3291"/>
      <c r="AK103" s="3289"/>
      <c r="AL103" s="3290"/>
      <c r="AM103" s="3292"/>
      <c r="AN103" s="3294"/>
      <c r="AO103" s="3291"/>
      <c r="AP103" s="3291"/>
      <c r="AQ103" s="3291"/>
      <c r="AR103" s="3291"/>
      <c r="AS103" s="3295"/>
      <c r="AT103" s="3296"/>
      <c r="AU103" s="3297"/>
      <c r="AV103" s="3297"/>
      <c r="AW103" s="3286">
        <v>0</v>
      </c>
      <c r="AX103" s="3287">
        <v>0</v>
      </c>
      <c r="AY103" s="5"/>
      <c r="AZ103" s="3191"/>
      <c r="BA103" s="511">
        <v>0</v>
      </c>
      <c r="BB103" s="3334"/>
      <c r="BC103" s="511"/>
      <c r="BD103" s="3191">
        <v>0</v>
      </c>
      <c r="BE103" s="511">
        <v>0</v>
      </c>
      <c r="BF103" s="511">
        <v>0</v>
      </c>
      <c r="BG103" s="3191">
        <v>0</v>
      </c>
      <c r="BH103" s="1343">
        <v>0</v>
      </c>
      <c r="BI103" s="511">
        <v>0</v>
      </c>
      <c r="BJ103" s="1343">
        <v>0</v>
      </c>
      <c r="BK103" s="3288">
        <v>0</v>
      </c>
      <c r="BL103" s="3191">
        <v>0</v>
      </c>
      <c r="BM103" s="511">
        <v>0</v>
      </c>
      <c r="BN103" s="511">
        <v>0</v>
      </c>
      <c r="BO103" s="1343">
        <v>0</v>
      </c>
      <c r="BP103" s="511">
        <v>0</v>
      </c>
      <c r="BQ103" s="511">
        <v>0</v>
      </c>
      <c r="BR103" s="511">
        <v>0</v>
      </c>
      <c r="BS103" s="3191">
        <v>0</v>
      </c>
      <c r="BT103" s="511">
        <v>0</v>
      </c>
      <c r="BU103" s="511">
        <v>0</v>
      </c>
      <c r="BV103" s="511">
        <v>0</v>
      </c>
      <c r="BW103" s="1343">
        <v>0</v>
      </c>
      <c r="BX103" s="511">
        <v>0</v>
      </c>
      <c r="BY103" s="1653">
        <v>0</v>
      </c>
      <c r="BZ103" s="511">
        <v>0</v>
      </c>
      <c r="CA103" s="1653">
        <v>0</v>
      </c>
      <c r="CB103" s="561">
        <v>0</v>
      </c>
      <c r="CC103" s="561">
        <v>0</v>
      </c>
      <c r="CD103" s="3287">
        <v>0</v>
      </c>
      <c r="CE103" s="5"/>
      <c r="CF103" s="3191"/>
      <c r="CG103" s="511">
        <v>0</v>
      </c>
      <c r="CH103" s="3334"/>
      <c r="CI103" s="1343"/>
      <c r="CJ103" s="1653">
        <v>0</v>
      </c>
      <c r="CK103" s="1653">
        <v>0</v>
      </c>
      <c r="CL103" s="3191">
        <v>0</v>
      </c>
      <c r="CM103" s="1343">
        <v>0</v>
      </c>
      <c r="CN103" s="1653">
        <v>0</v>
      </c>
      <c r="CO103" s="1653">
        <v>0</v>
      </c>
      <c r="CP103" s="1653">
        <v>0</v>
      </c>
      <c r="CQ103" s="1653">
        <v>0</v>
      </c>
      <c r="CR103" s="1653">
        <v>0</v>
      </c>
      <c r="CS103" s="1653">
        <v>0</v>
      </c>
      <c r="CT103" s="1243">
        <v>0</v>
      </c>
      <c r="CU103" s="3287">
        <v>0</v>
      </c>
      <c r="CV103" s="5"/>
      <c r="CW103" s="5"/>
      <c r="CX103" s="3191"/>
      <c r="CY103" s="511">
        <v>0</v>
      </c>
      <c r="CZ103" s="3334"/>
      <c r="DA103" s="511"/>
      <c r="DB103" s="3191">
        <v>0</v>
      </c>
      <c r="DC103" s="511">
        <v>0</v>
      </c>
      <c r="DD103" s="511">
        <v>0</v>
      </c>
      <c r="DE103" s="3191">
        <v>0</v>
      </c>
      <c r="DF103" s="1343">
        <v>0</v>
      </c>
      <c r="DG103" s="511">
        <v>0</v>
      </c>
      <c r="DH103" s="1343">
        <v>0</v>
      </c>
      <c r="DI103" s="3288">
        <v>0</v>
      </c>
      <c r="DJ103" s="3191">
        <v>0</v>
      </c>
      <c r="DK103" s="511">
        <v>0</v>
      </c>
      <c r="DL103" s="511">
        <v>0</v>
      </c>
      <c r="DM103" s="1343">
        <v>0</v>
      </c>
      <c r="DN103" s="511">
        <v>0</v>
      </c>
      <c r="DO103" s="511">
        <v>0</v>
      </c>
      <c r="DP103" s="511">
        <v>0</v>
      </c>
      <c r="DQ103" s="3191">
        <v>0</v>
      </c>
      <c r="DR103" s="511">
        <v>0</v>
      </c>
      <c r="DS103" s="511">
        <v>0</v>
      </c>
      <c r="DT103" s="511">
        <v>0</v>
      </c>
      <c r="DU103" s="1343">
        <v>0</v>
      </c>
      <c r="DV103" s="511">
        <v>0</v>
      </c>
      <c r="DW103" s="1653">
        <v>0</v>
      </c>
      <c r="DX103" s="1653">
        <v>0</v>
      </c>
      <c r="DY103" s="1653">
        <v>0</v>
      </c>
      <c r="DZ103" s="561">
        <v>0</v>
      </c>
      <c r="EA103" s="3287">
        <v>0</v>
      </c>
      <c r="EB103" s="284"/>
      <c r="EC103" s="284"/>
      <c r="ED103" s="284"/>
      <c r="EE103" s="284"/>
      <c r="EF103" s="284"/>
      <c r="EG103" s="284"/>
      <c r="EH103" s="284"/>
      <c r="EI103" s="284"/>
      <c r="EJ103" s="284"/>
      <c r="EK103" s="284"/>
      <c r="EL103" s="284"/>
      <c r="EM103" s="284"/>
      <c r="EN103" s="284"/>
      <c r="EO103" s="284"/>
      <c r="EP103" s="284"/>
      <c r="EQ103" s="284"/>
      <c r="ER103" s="284"/>
      <c r="ES103" s="284"/>
      <c r="ET103" s="284"/>
      <c r="EU103" s="284"/>
      <c r="EV103" s="284"/>
      <c r="EW103" s="284"/>
      <c r="EX103" s="284"/>
      <c r="EY103" s="284"/>
      <c r="EZ103" s="284"/>
      <c r="FA103" s="284"/>
      <c r="FB103" s="284"/>
      <c r="FC103" s="284"/>
      <c r="FD103" s="284"/>
      <c r="FE103" s="284"/>
      <c r="FF103" s="284"/>
      <c r="FG103" s="284"/>
      <c r="FH103" s="284"/>
      <c r="FI103" s="284"/>
      <c r="FJ103" s="284"/>
      <c r="FK103" s="284"/>
    </row>
    <row r="104" spans="1:167" ht="15.6" customHeight="1">
      <c r="A104" s="1838" t="s">
        <v>5410</v>
      </c>
      <c r="B104" s="266"/>
      <c r="C104" s="266"/>
      <c r="E104" s="1342"/>
      <c r="F104" s="511"/>
      <c r="G104" s="3334"/>
      <c r="H104" s="1343"/>
      <c r="I104" s="540"/>
      <c r="J104" s="515"/>
      <c r="K104" s="515"/>
      <c r="L104" s="515"/>
      <c r="M104" s="515"/>
      <c r="N104" s="561"/>
      <c r="O104" s="1653"/>
      <c r="P104" s="3266"/>
      <c r="S104" s="1342"/>
      <c r="T104" s="511"/>
      <c r="U104" s="3334">
        <v>0</v>
      </c>
      <c r="V104" s="511"/>
      <c r="W104" s="3218"/>
      <c r="X104" s="515"/>
      <c r="Y104" s="3289"/>
      <c r="Z104" s="3290"/>
      <c r="AA104" s="3291"/>
      <c r="AB104" s="3289"/>
      <c r="AC104" s="3292"/>
      <c r="AD104" s="3290"/>
      <c r="AE104" s="3292"/>
      <c r="AF104" s="3292"/>
      <c r="AG104" s="3293"/>
      <c r="AH104" s="3290"/>
      <c r="AI104" s="3290"/>
      <c r="AJ104" s="3291"/>
      <c r="AK104" s="3289"/>
      <c r="AL104" s="3290"/>
      <c r="AM104" s="3292"/>
      <c r="AN104" s="3294"/>
      <c r="AO104" s="3291"/>
      <c r="AP104" s="3291"/>
      <c r="AQ104" s="3291"/>
      <c r="AR104" s="3291"/>
      <c r="AS104" s="3295"/>
      <c r="AT104" s="3296"/>
      <c r="AU104" s="3297"/>
      <c r="AV104" s="3297"/>
      <c r="AW104" s="3286">
        <v>0</v>
      </c>
      <c r="AX104" s="3287">
        <v>0</v>
      </c>
      <c r="AY104" s="5"/>
      <c r="AZ104" s="3191"/>
      <c r="BA104" s="511">
        <v>0</v>
      </c>
      <c r="BB104" s="3334"/>
      <c r="BC104" s="511"/>
      <c r="BD104" s="3191">
        <v>0</v>
      </c>
      <c r="BE104" s="511">
        <v>0</v>
      </c>
      <c r="BF104" s="511">
        <v>0</v>
      </c>
      <c r="BG104" s="3191">
        <v>0</v>
      </c>
      <c r="BH104" s="1343">
        <v>0</v>
      </c>
      <c r="BI104" s="511">
        <v>0</v>
      </c>
      <c r="BJ104" s="1343">
        <v>0</v>
      </c>
      <c r="BK104" s="3288">
        <v>0</v>
      </c>
      <c r="BL104" s="3191">
        <v>0</v>
      </c>
      <c r="BM104" s="511">
        <v>0</v>
      </c>
      <c r="BN104" s="511">
        <v>0</v>
      </c>
      <c r="BO104" s="1343">
        <v>0</v>
      </c>
      <c r="BP104" s="511">
        <v>0</v>
      </c>
      <c r="BQ104" s="511">
        <v>0</v>
      </c>
      <c r="BR104" s="511">
        <v>0</v>
      </c>
      <c r="BS104" s="3191">
        <v>0</v>
      </c>
      <c r="BT104" s="511">
        <v>0</v>
      </c>
      <c r="BU104" s="511">
        <v>0</v>
      </c>
      <c r="BV104" s="511">
        <v>0</v>
      </c>
      <c r="BW104" s="1343">
        <v>0</v>
      </c>
      <c r="BX104" s="511">
        <v>0</v>
      </c>
      <c r="BY104" s="1653">
        <v>0</v>
      </c>
      <c r="BZ104" s="511">
        <v>0</v>
      </c>
      <c r="CA104" s="1653">
        <v>0</v>
      </c>
      <c r="CB104" s="561">
        <v>0</v>
      </c>
      <c r="CC104" s="561">
        <v>0</v>
      </c>
      <c r="CD104" s="3287">
        <v>0</v>
      </c>
      <c r="CE104" s="5"/>
      <c r="CF104" s="3191"/>
      <c r="CG104" s="511">
        <v>0</v>
      </c>
      <c r="CH104" s="3334"/>
      <c r="CI104" s="1343"/>
      <c r="CJ104" s="1653">
        <v>0</v>
      </c>
      <c r="CK104" s="1653">
        <v>0</v>
      </c>
      <c r="CL104" s="3191">
        <v>0</v>
      </c>
      <c r="CM104" s="1343">
        <v>0</v>
      </c>
      <c r="CN104" s="1653">
        <v>0</v>
      </c>
      <c r="CO104" s="1653">
        <v>0</v>
      </c>
      <c r="CP104" s="1653">
        <v>0</v>
      </c>
      <c r="CQ104" s="1653">
        <v>0</v>
      </c>
      <c r="CR104" s="1653">
        <v>0</v>
      </c>
      <c r="CS104" s="1653">
        <v>0</v>
      </c>
      <c r="CT104" s="1243">
        <v>0</v>
      </c>
      <c r="CU104" s="3287">
        <v>0</v>
      </c>
      <c r="CV104" s="5"/>
      <c r="CW104" s="5"/>
      <c r="CX104" s="3191"/>
      <c r="CY104" s="511">
        <v>0</v>
      </c>
      <c r="CZ104" s="3334"/>
      <c r="DA104" s="511"/>
      <c r="DB104" s="3191">
        <v>0</v>
      </c>
      <c r="DC104" s="511">
        <v>0</v>
      </c>
      <c r="DD104" s="511">
        <v>0</v>
      </c>
      <c r="DE104" s="3191">
        <v>0</v>
      </c>
      <c r="DF104" s="1343">
        <v>0</v>
      </c>
      <c r="DG104" s="511">
        <v>0</v>
      </c>
      <c r="DH104" s="1343">
        <v>0</v>
      </c>
      <c r="DI104" s="3288">
        <v>0</v>
      </c>
      <c r="DJ104" s="3191">
        <v>0</v>
      </c>
      <c r="DK104" s="511">
        <v>0</v>
      </c>
      <c r="DL104" s="511">
        <v>0</v>
      </c>
      <c r="DM104" s="1343">
        <v>0</v>
      </c>
      <c r="DN104" s="511">
        <v>0</v>
      </c>
      <c r="DO104" s="511">
        <v>0</v>
      </c>
      <c r="DP104" s="511">
        <v>0</v>
      </c>
      <c r="DQ104" s="3191">
        <v>0</v>
      </c>
      <c r="DR104" s="511">
        <v>0</v>
      </c>
      <c r="DS104" s="511">
        <v>0</v>
      </c>
      <c r="DT104" s="511">
        <v>0</v>
      </c>
      <c r="DU104" s="1343">
        <v>0</v>
      </c>
      <c r="DV104" s="511">
        <v>0</v>
      </c>
      <c r="DW104" s="1653">
        <v>0</v>
      </c>
      <c r="DX104" s="1653">
        <v>0</v>
      </c>
      <c r="DY104" s="1653">
        <v>0</v>
      </c>
      <c r="DZ104" s="561">
        <v>0</v>
      </c>
      <c r="EA104" s="3287">
        <v>0</v>
      </c>
      <c r="EB104" s="284"/>
      <c r="EC104" s="284"/>
      <c r="ED104" s="284"/>
      <c r="EE104" s="284"/>
      <c r="EF104" s="284"/>
      <c r="EG104" s="284"/>
      <c r="EH104" s="284"/>
      <c r="EI104" s="284"/>
      <c r="EJ104" s="284"/>
      <c r="EK104" s="284"/>
      <c r="EL104" s="284"/>
      <c r="EM104" s="284"/>
      <c r="EN104" s="284"/>
      <c r="EO104" s="284"/>
      <c r="EP104" s="284"/>
      <c r="EQ104" s="284"/>
      <c r="ER104" s="284"/>
      <c r="ES104" s="284"/>
      <c r="ET104" s="284"/>
      <c r="EU104" s="284"/>
      <c r="EV104" s="284"/>
      <c r="EW104" s="284"/>
      <c r="EX104" s="284"/>
      <c r="EY104" s="284"/>
      <c r="EZ104" s="284"/>
      <c r="FA104" s="284"/>
      <c r="FB104" s="284"/>
      <c r="FC104" s="284"/>
      <c r="FD104" s="284"/>
      <c r="FE104" s="284"/>
      <c r="FF104" s="284"/>
      <c r="FG104" s="284"/>
      <c r="FH104" s="284"/>
      <c r="FI104" s="284"/>
      <c r="FJ104" s="284"/>
      <c r="FK104" s="284"/>
    </row>
    <row r="105" spans="1:167" ht="15.6" customHeight="1">
      <c r="A105" s="1838" t="s">
        <v>5410</v>
      </c>
      <c r="B105" s="266"/>
      <c r="C105" s="266"/>
      <c r="E105" s="1342"/>
      <c r="F105" s="511"/>
      <c r="G105" s="3334"/>
      <c r="H105" s="3219"/>
      <c r="I105" s="540"/>
      <c r="J105" s="515"/>
      <c r="K105" s="515"/>
      <c r="L105" s="515"/>
      <c r="M105" s="515"/>
      <c r="N105" s="561"/>
      <c r="O105" s="1653"/>
      <c r="P105" s="3266"/>
      <c r="S105" s="1342"/>
      <c r="T105" s="511"/>
      <c r="U105" s="3334"/>
      <c r="V105" s="3334">
        <v>0</v>
      </c>
      <c r="W105" s="3218"/>
      <c r="X105" s="515"/>
      <c r="Y105" s="3289"/>
      <c r="Z105" s="3290"/>
      <c r="AA105" s="3291"/>
      <c r="AB105" s="3289"/>
      <c r="AC105" s="3292"/>
      <c r="AD105" s="3290"/>
      <c r="AE105" s="3292"/>
      <c r="AF105" s="3292"/>
      <c r="AG105" s="3293"/>
      <c r="AH105" s="3290"/>
      <c r="AI105" s="3290"/>
      <c r="AJ105" s="3291"/>
      <c r="AK105" s="3289"/>
      <c r="AL105" s="3290"/>
      <c r="AM105" s="3292"/>
      <c r="AN105" s="3294"/>
      <c r="AO105" s="3291"/>
      <c r="AP105" s="3291"/>
      <c r="AQ105" s="3291"/>
      <c r="AR105" s="3291"/>
      <c r="AS105" s="3295"/>
      <c r="AT105" s="3296"/>
      <c r="AU105" s="3297"/>
      <c r="AV105" s="3297"/>
      <c r="AW105" s="3286">
        <v>0</v>
      </c>
      <c r="AX105" s="3287">
        <v>0</v>
      </c>
      <c r="AY105" s="5"/>
      <c r="AZ105" s="3191"/>
      <c r="BA105" s="511">
        <v>0</v>
      </c>
      <c r="BB105" s="3334"/>
      <c r="BC105" s="3334">
        <v>0</v>
      </c>
      <c r="BD105" s="3191">
        <v>0</v>
      </c>
      <c r="BE105" s="511">
        <v>0</v>
      </c>
      <c r="BF105" s="511">
        <v>0</v>
      </c>
      <c r="BG105" s="3191">
        <v>0</v>
      </c>
      <c r="BH105" s="1343">
        <v>0</v>
      </c>
      <c r="BI105" s="511">
        <v>0</v>
      </c>
      <c r="BJ105" s="1343">
        <v>0</v>
      </c>
      <c r="BK105" s="3288">
        <v>0</v>
      </c>
      <c r="BL105" s="3191">
        <v>0</v>
      </c>
      <c r="BM105" s="511">
        <v>0</v>
      </c>
      <c r="BN105" s="511">
        <v>0</v>
      </c>
      <c r="BO105" s="1343">
        <v>0</v>
      </c>
      <c r="BP105" s="511">
        <v>0</v>
      </c>
      <c r="BQ105" s="511">
        <v>0</v>
      </c>
      <c r="BR105" s="511">
        <v>0</v>
      </c>
      <c r="BS105" s="3191">
        <v>0</v>
      </c>
      <c r="BT105" s="511">
        <v>0</v>
      </c>
      <c r="BU105" s="511">
        <v>0</v>
      </c>
      <c r="BV105" s="511">
        <v>0</v>
      </c>
      <c r="BW105" s="1343">
        <v>0</v>
      </c>
      <c r="BX105" s="511">
        <v>0</v>
      </c>
      <c r="BY105" s="1653">
        <v>0</v>
      </c>
      <c r="BZ105" s="511">
        <v>0</v>
      </c>
      <c r="CA105" s="1653">
        <v>0</v>
      </c>
      <c r="CB105" s="561">
        <v>0</v>
      </c>
      <c r="CC105" s="561">
        <v>0</v>
      </c>
      <c r="CD105" s="3287">
        <v>0</v>
      </c>
      <c r="CE105" s="5"/>
      <c r="CF105" s="3191"/>
      <c r="CG105" s="511">
        <v>0</v>
      </c>
      <c r="CH105" s="3334"/>
      <c r="CI105" s="3219">
        <v>0</v>
      </c>
      <c r="CJ105" s="1653">
        <v>0</v>
      </c>
      <c r="CK105" s="1653">
        <v>0</v>
      </c>
      <c r="CL105" s="3191">
        <v>0</v>
      </c>
      <c r="CM105" s="1343">
        <v>0</v>
      </c>
      <c r="CN105" s="1653">
        <v>0</v>
      </c>
      <c r="CO105" s="1653">
        <v>0</v>
      </c>
      <c r="CP105" s="1653">
        <v>0</v>
      </c>
      <c r="CQ105" s="1653">
        <v>0</v>
      </c>
      <c r="CR105" s="1653">
        <v>0</v>
      </c>
      <c r="CS105" s="1653">
        <v>0</v>
      </c>
      <c r="CT105" s="1243">
        <v>0</v>
      </c>
      <c r="CU105" s="3287">
        <v>0</v>
      </c>
      <c r="CV105" s="5"/>
      <c r="CW105" s="5"/>
      <c r="CX105" s="3191"/>
      <c r="CY105" s="511">
        <v>0</v>
      </c>
      <c r="CZ105" s="3334"/>
      <c r="DA105" s="3334">
        <v>0</v>
      </c>
      <c r="DB105" s="3191">
        <v>0</v>
      </c>
      <c r="DC105" s="511">
        <v>0</v>
      </c>
      <c r="DD105" s="511">
        <v>0</v>
      </c>
      <c r="DE105" s="3191">
        <v>0</v>
      </c>
      <c r="DF105" s="1343">
        <v>0</v>
      </c>
      <c r="DG105" s="511">
        <v>0</v>
      </c>
      <c r="DH105" s="1343">
        <v>0</v>
      </c>
      <c r="DI105" s="3288">
        <v>0</v>
      </c>
      <c r="DJ105" s="3191">
        <v>0</v>
      </c>
      <c r="DK105" s="511">
        <v>0</v>
      </c>
      <c r="DL105" s="511">
        <v>0</v>
      </c>
      <c r="DM105" s="1343">
        <v>0</v>
      </c>
      <c r="DN105" s="511">
        <v>0</v>
      </c>
      <c r="DO105" s="511">
        <v>0</v>
      </c>
      <c r="DP105" s="511">
        <v>0</v>
      </c>
      <c r="DQ105" s="3191">
        <v>0</v>
      </c>
      <c r="DR105" s="511">
        <v>0</v>
      </c>
      <c r="DS105" s="511">
        <v>0</v>
      </c>
      <c r="DT105" s="511">
        <v>0</v>
      </c>
      <c r="DU105" s="1343">
        <v>0</v>
      </c>
      <c r="DV105" s="511">
        <v>0</v>
      </c>
      <c r="DW105" s="1653">
        <v>0</v>
      </c>
      <c r="DX105" s="1653">
        <v>0</v>
      </c>
      <c r="DY105" s="1653">
        <v>0</v>
      </c>
      <c r="DZ105" s="561">
        <v>0</v>
      </c>
      <c r="EA105" s="3287">
        <v>0</v>
      </c>
      <c r="EB105" s="284"/>
      <c r="EC105" s="284"/>
      <c r="ED105" s="284"/>
      <c r="EE105" s="284"/>
      <c r="EF105" s="284"/>
      <c r="EG105" s="284"/>
      <c r="EH105" s="284"/>
      <c r="EI105" s="284"/>
      <c r="EJ105" s="284"/>
      <c r="EK105" s="284"/>
      <c r="EL105" s="284"/>
      <c r="EM105" s="284"/>
      <c r="EN105" s="284"/>
      <c r="EO105" s="284"/>
      <c r="EP105" s="284"/>
      <c r="EQ105" s="284"/>
      <c r="ER105" s="284"/>
      <c r="ES105" s="284"/>
      <c r="ET105" s="284"/>
      <c r="EU105" s="284"/>
      <c r="EV105" s="284"/>
      <c r="EW105" s="284"/>
      <c r="EX105" s="284"/>
      <c r="EY105" s="284"/>
      <c r="EZ105" s="284"/>
      <c r="FA105" s="284"/>
      <c r="FB105" s="284"/>
      <c r="FC105" s="284"/>
      <c r="FD105" s="284"/>
      <c r="FE105" s="284"/>
      <c r="FF105" s="284"/>
      <c r="FG105" s="284"/>
      <c r="FH105" s="284"/>
      <c r="FI105" s="284"/>
      <c r="FJ105" s="284"/>
      <c r="FK105" s="284"/>
    </row>
    <row r="106" spans="1:167" ht="15.6" customHeight="1">
      <c r="A106" s="1838" t="s">
        <v>5410</v>
      </c>
      <c r="B106" s="266"/>
      <c r="C106" s="266"/>
      <c r="E106" s="1342"/>
      <c r="F106" s="511"/>
      <c r="G106" s="3334"/>
      <c r="H106" s="3219"/>
      <c r="I106" s="540"/>
      <c r="J106" s="515"/>
      <c r="K106" s="515"/>
      <c r="L106" s="515"/>
      <c r="M106" s="515"/>
      <c r="N106" s="561"/>
      <c r="O106" s="1653"/>
      <c r="P106" s="3266"/>
      <c r="S106" s="1342"/>
      <c r="T106" s="511"/>
      <c r="U106" s="3334"/>
      <c r="V106" s="3334">
        <v>0</v>
      </c>
      <c r="W106" s="3218"/>
      <c r="X106" s="515"/>
      <c r="Y106" s="3289"/>
      <c r="Z106" s="3290"/>
      <c r="AA106" s="3291"/>
      <c r="AB106" s="3289"/>
      <c r="AC106" s="3292"/>
      <c r="AD106" s="3290"/>
      <c r="AE106" s="3292"/>
      <c r="AF106" s="3292"/>
      <c r="AG106" s="3293"/>
      <c r="AH106" s="3290"/>
      <c r="AI106" s="3290"/>
      <c r="AJ106" s="3291"/>
      <c r="AK106" s="3289"/>
      <c r="AL106" s="3290"/>
      <c r="AM106" s="3292"/>
      <c r="AN106" s="3294"/>
      <c r="AO106" s="3291"/>
      <c r="AP106" s="3291"/>
      <c r="AQ106" s="3291"/>
      <c r="AR106" s="3291"/>
      <c r="AS106" s="3295"/>
      <c r="AT106" s="3296"/>
      <c r="AU106" s="3297"/>
      <c r="AV106" s="3297"/>
      <c r="AW106" s="3286">
        <v>0</v>
      </c>
      <c r="AX106" s="3287">
        <v>0</v>
      </c>
      <c r="AY106" s="5"/>
      <c r="AZ106" s="3191"/>
      <c r="BA106" s="511">
        <v>0</v>
      </c>
      <c r="BB106" s="3334"/>
      <c r="BC106" s="3334">
        <v>0</v>
      </c>
      <c r="BD106" s="3191">
        <v>0</v>
      </c>
      <c r="BE106" s="511">
        <v>0</v>
      </c>
      <c r="BF106" s="511">
        <v>0</v>
      </c>
      <c r="BG106" s="3191">
        <v>0</v>
      </c>
      <c r="BH106" s="1343">
        <v>0</v>
      </c>
      <c r="BI106" s="511">
        <v>0</v>
      </c>
      <c r="BJ106" s="1343">
        <v>0</v>
      </c>
      <c r="BK106" s="3288">
        <v>0</v>
      </c>
      <c r="BL106" s="3191">
        <v>0</v>
      </c>
      <c r="BM106" s="511">
        <v>0</v>
      </c>
      <c r="BN106" s="511">
        <v>0</v>
      </c>
      <c r="BO106" s="1343">
        <v>0</v>
      </c>
      <c r="BP106" s="511">
        <v>0</v>
      </c>
      <c r="BQ106" s="511">
        <v>0</v>
      </c>
      <c r="BR106" s="511">
        <v>0</v>
      </c>
      <c r="BS106" s="3191">
        <v>0</v>
      </c>
      <c r="BT106" s="511">
        <v>0</v>
      </c>
      <c r="BU106" s="511">
        <v>0</v>
      </c>
      <c r="BV106" s="511">
        <v>0</v>
      </c>
      <c r="BW106" s="1343">
        <v>0</v>
      </c>
      <c r="BX106" s="511">
        <v>0</v>
      </c>
      <c r="BY106" s="1653">
        <v>0</v>
      </c>
      <c r="BZ106" s="511">
        <v>0</v>
      </c>
      <c r="CA106" s="1653">
        <v>0</v>
      </c>
      <c r="CB106" s="561">
        <v>0</v>
      </c>
      <c r="CC106" s="561">
        <v>0</v>
      </c>
      <c r="CD106" s="3287">
        <v>0</v>
      </c>
      <c r="CE106" s="5"/>
      <c r="CF106" s="3191"/>
      <c r="CG106" s="511">
        <v>0</v>
      </c>
      <c r="CH106" s="3334"/>
      <c r="CI106" s="3219">
        <v>0</v>
      </c>
      <c r="CJ106" s="1653">
        <v>0</v>
      </c>
      <c r="CK106" s="1653">
        <v>0</v>
      </c>
      <c r="CL106" s="3191">
        <v>0</v>
      </c>
      <c r="CM106" s="1343">
        <v>0</v>
      </c>
      <c r="CN106" s="1653">
        <v>0</v>
      </c>
      <c r="CO106" s="1653">
        <v>0</v>
      </c>
      <c r="CP106" s="1653">
        <v>0</v>
      </c>
      <c r="CQ106" s="1653">
        <v>0</v>
      </c>
      <c r="CR106" s="1653">
        <v>0</v>
      </c>
      <c r="CS106" s="1653">
        <v>0</v>
      </c>
      <c r="CT106" s="1243">
        <v>0</v>
      </c>
      <c r="CU106" s="3287">
        <v>0</v>
      </c>
      <c r="CV106" s="5"/>
      <c r="CW106" s="5"/>
      <c r="CX106" s="3191"/>
      <c r="CY106" s="511">
        <v>0</v>
      </c>
      <c r="CZ106" s="3334"/>
      <c r="DA106" s="3334">
        <v>0</v>
      </c>
      <c r="DB106" s="3191">
        <v>0</v>
      </c>
      <c r="DC106" s="511">
        <v>0</v>
      </c>
      <c r="DD106" s="511">
        <v>0</v>
      </c>
      <c r="DE106" s="3191">
        <v>0</v>
      </c>
      <c r="DF106" s="1343">
        <v>0</v>
      </c>
      <c r="DG106" s="511">
        <v>0</v>
      </c>
      <c r="DH106" s="1343">
        <v>0</v>
      </c>
      <c r="DI106" s="3288">
        <v>0</v>
      </c>
      <c r="DJ106" s="3191">
        <v>0</v>
      </c>
      <c r="DK106" s="511">
        <v>0</v>
      </c>
      <c r="DL106" s="511">
        <v>0</v>
      </c>
      <c r="DM106" s="1343">
        <v>0</v>
      </c>
      <c r="DN106" s="511">
        <v>0</v>
      </c>
      <c r="DO106" s="511">
        <v>0</v>
      </c>
      <c r="DP106" s="511">
        <v>0</v>
      </c>
      <c r="DQ106" s="3191">
        <v>0</v>
      </c>
      <c r="DR106" s="511">
        <v>0</v>
      </c>
      <c r="DS106" s="511">
        <v>0</v>
      </c>
      <c r="DT106" s="511">
        <v>0</v>
      </c>
      <c r="DU106" s="1343">
        <v>0</v>
      </c>
      <c r="DV106" s="511">
        <v>0</v>
      </c>
      <c r="DW106" s="1653">
        <v>0</v>
      </c>
      <c r="DX106" s="1653">
        <v>0</v>
      </c>
      <c r="DY106" s="1653">
        <v>0</v>
      </c>
      <c r="DZ106" s="561">
        <v>0</v>
      </c>
      <c r="EA106" s="3287">
        <v>0</v>
      </c>
      <c r="EB106" s="284"/>
      <c r="EC106" s="284"/>
      <c r="ED106" s="284"/>
      <c r="EE106" s="284"/>
      <c r="EF106" s="284"/>
      <c r="EG106" s="284"/>
      <c r="EH106" s="284"/>
      <c r="EI106" s="284"/>
      <c r="EJ106" s="284"/>
      <c r="EK106" s="284"/>
      <c r="EL106" s="284"/>
      <c r="EM106" s="284"/>
      <c r="EN106" s="284"/>
      <c r="EO106" s="284"/>
      <c r="EP106" s="284"/>
      <c r="EQ106" s="284"/>
      <c r="ER106" s="284"/>
      <c r="ES106" s="284"/>
      <c r="ET106" s="284"/>
      <c r="EU106" s="284"/>
      <c r="EV106" s="284"/>
      <c r="EW106" s="284"/>
      <c r="EX106" s="284"/>
      <c r="EY106" s="284"/>
      <c r="EZ106" s="284"/>
      <c r="FA106" s="284"/>
      <c r="FB106" s="284"/>
      <c r="FC106" s="284"/>
      <c r="FD106" s="284"/>
      <c r="FE106" s="284"/>
      <c r="FF106" s="284"/>
      <c r="FG106" s="284"/>
      <c r="FH106" s="284"/>
      <c r="FI106" s="284"/>
      <c r="FJ106" s="284"/>
      <c r="FK106" s="284"/>
    </row>
    <row r="107" spans="1:167" ht="15.6" customHeight="1">
      <c r="A107" s="1838" t="s">
        <v>5410</v>
      </c>
      <c r="B107" s="266"/>
      <c r="C107" s="266"/>
      <c r="E107" s="1342"/>
      <c r="F107" s="511"/>
      <c r="G107" s="3334"/>
      <c r="H107" s="3219"/>
      <c r="I107" s="540"/>
      <c r="J107" s="515"/>
      <c r="K107" s="515"/>
      <c r="L107" s="515"/>
      <c r="M107" s="515"/>
      <c r="N107" s="561"/>
      <c r="O107" s="1653"/>
      <c r="P107" s="3266"/>
      <c r="S107" s="1342"/>
      <c r="T107" s="511"/>
      <c r="U107" s="3334"/>
      <c r="V107" s="3334">
        <v>0</v>
      </c>
      <c r="W107" s="3218"/>
      <c r="X107" s="515"/>
      <c r="Y107" s="3289"/>
      <c r="Z107" s="3290"/>
      <c r="AA107" s="3291"/>
      <c r="AB107" s="3289"/>
      <c r="AC107" s="3292"/>
      <c r="AD107" s="3290"/>
      <c r="AE107" s="3292"/>
      <c r="AF107" s="3292"/>
      <c r="AG107" s="3293"/>
      <c r="AH107" s="3290"/>
      <c r="AI107" s="3290"/>
      <c r="AJ107" s="3291"/>
      <c r="AK107" s="3289"/>
      <c r="AL107" s="3290"/>
      <c r="AM107" s="3292"/>
      <c r="AN107" s="3294"/>
      <c r="AO107" s="3291"/>
      <c r="AP107" s="3291"/>
      <c r="AQ107" s="3291"/>
      <c r="AR107" s="3291"/>
      <c r="AS107" s="3295"/>
      <c r="AT107" s="3296"/>
      <c r="AU107" s="3297"/>
      <c r="AV107" s="3297"/>
      <c r="AW107" s="3286">
        <v>0</v>
      </c>
      <c r="AX107" s="3287">
        <v>0</v>
      </c>
      <c r="AY107" s="5"/>
      <c r="AZ107" s="3191"/>
      <c r="BA107" s="511">
        <v>0</v>
      </c>
      <c r="BB107" s="3334"/>
      <c r="BC107" s="3334">
        <v>0</v>
      </c>
      <c r="BD107" s="3191">
        <v>0</v>
      </c>
      <c r="BE107" s="511">
        <v>0</v>
      </c>
      <c r="BF107" s="511">
        <v>0</v>
      </c>
      <c r="BG107" s="3191">
        <v>0</v>
      </c>
      <c r="BH107" s="1343">
        <v>0</v>
      </c>
      <c r="BI107" s="511">
        <v>0</v>
      </c>
      <c r="BJ107" s="1343">
        <v>0</v>
      </c>
      <c r="BK107" s="3288">
        <v>0</v>
      </c>
      <c r="BL107" s="3191">
        <v>0</v>
      </c>
      <c r="BM107" s="511">
        <v>0</v>
      </c>
      <c r="BN107" s="511">
        <v>0</v>
      </c>
      <c r="BO107" s="1343">
        <v>0</v>
      </c>
      <c r="BP107" s="511">
        <v>0</v>
      </c>
      <c r="BQ107" s="511">
        <v>0</v>
      </c>
      <c r="BR107" s="511">
        <v>0</v>
      </c>
      <c r="BS107" s="3191">
        <v>0</v>
      </c>
      <c r="BT107" s="511">
        <v>0</v>
      </c>
      <c r="BU107" s="511">
        <v>0</v>
      </c>
      <c r="BV107" s="511">
        <v>0</v>
      </c>
      <c r="BW107" s="1343">
        <v>0</v>
      </c>
      <c r="BX107" s="511">
        <v>0</v>
      </c>
      <c r="BY107" s="1653">
        <v>0</v>
      </c>
      <c r="BZ107" s="511">
        <v>0</v>
      </c>
      <c r="CA107" s="1653">
        <v>0</v>
      </c>
      <c r="CB107" s="561">
        <v>0</v>
      </c>
      <c r="CC107" s="561">
        <v>0</v>
      </c>
      <c r="CD107" s="3287">
        <v>0</v>
      </c>
      <c r="CE107" s="5"/>
      <c r="CF107" s="3191"/>
      <c r="CG107" s="511">
        <v>0</v>
      </c>
      <c r="CH107" s="3334"/>
      <c r="CI107" s="3219">
        <v>0</v>
      </c>
      <c r="CJ107" s="1653">
        <v>0</v>
      </c>
      <c r="CK107" s="1653">
        <v>0</v>
      </c>
      <c r="CL107" s="3191">
        <v>0</v>
      </c>
      <c r="CM107" s="1343">
        <v>0</v>
      </c>
      <c r="CN107" s="1653">
        <v>0</v>
      </c>
      <c r="CO107" s="1653">
        <v>0</v>
      </c>
      <c r="CP107" s="1653">
        <v>0</v>
      </c>
      <c r="CQ107" s="1653">
        <v>0</v>
      </c>
      <c r="CR107" s="1653">
        <v>0</v>
      </c>
      <c r="CS107" s="1653">
        <v>0</v>
      </c>
      <c r="CT107" s="1243">
        <v>0</v>
      </c>
      <c r="CU107" s="3287">
        <v>0</v>
      </c>
      <c r="CV107" s="5"/>
      <c r="CW107" s="5"/>
      <c r="CX107" s="3191"/>
      <c r="CY107" s="511">
        <v>0</v>
      </c>
      <c r="CZ107" s="3334"/>
      <c r="DA107" s="3334">
        <v>0</v>
      </c>
      <c r="DB107" s="3191">
        <v>0</v>
      </c>
      <c r="DC107" s="511">
        <v>0</v>
      </c>
      <c r="DD107" s="511">
        <v>0</v>
      </c>
      <c r="DE107" s="3191">
        <v>0</v>
      </c>
      <c r="DF107" s="1343">
        <v>0</v>
      </c>
      <c r="DG107" s="511">
        <v>0</v>
      </c>
      <c r="DH107" s="1343">
        <v>0</v>
      </c>
      <c r="DI107" s="3288">
        <v>0</v>
      </c>
      <c r="DJ107" s="3191">
        <v>0</v>
      </c>
      <c r="DK107" s="511">
        <v>0</v>
      </c>
      <c r="DL107" s="511">
        <v>0</v>
      </c>
      <c r="DM107" s="1343">
        <v>0</v>
      </c>
      <c r="DN107" s="511">
        <v>0</v>
      </c>
      <c r="DO107" s="511">
        <v>0</v>
      </c>
      <c r="DP107" s="511">
        <v>0</v>
      </c>
      <c r="DQ107" s="3191">
        <v>0</v>
      </c>
      <c r="DR107" s="511">
        <v>0</v>
      </c>
      <c r="DS107" s="511">
        <v>0</v>
      </c>
      <c r="DT107" s="511">
        <v>0</v>
      </c>
      <c r="DU107" s="1343">
        <v>0</v>
      </c>
      <c r="DV107" s="511">
        <v>0</v>
      </c>
      <c r="DW107" s="1653">
        <v>0</v>
      </c>
      <c r="DX107" s="1653">
        <v>0</v>
      </c>
      <c r="DY107" s="1653">
        <v>0</v>
      </c>
      <c r="DZ107" s="561">
        <v>0</v>
      </c>
      <c r="EA107" s="3287">
        <v>0</v>
      </c>
      <c r="EB107" s="284"/>
      <c r="EC107" s="284"/>
      <c r="ED107" s="284"/>
      <c r="EE107" s="284"/>
      <c r="EF107" s="284"/>
      <c r="EG107" s="284"/>
      <c r="EH107" s="284"/>
      <c r="EI107" s="284"/>
      <c r="EJ107" s="284"/>
      <c r="EK107" s="284"/>
      <c r="EL107" s="284"/>
      <c r="EM107" s="284"/>
      <c r="EN107" s="284"/>
      <c r="EO107" s="284"/>
      <c r="EP107" s="284"/>
      <c r="EQ107" s="284"/>
      <c r="ER107" s="284"/>
      <c r="ES107" s="284"/>
      <c r="ET107" s="284"/>
      <c r="EU107" s="284"/>
      <c r="EV107" s="284"/>
      <c r="EW107" s="284"/>
      <c r="EX107" s="284"/>
      <c r="EY107" s="284"/>
      <c r="EZ107" s="284"/>
      <c r="FA107" s="284"/>
      <c r="FB107" s="284"/>
      <c r="FC107" s="284"/>
      <c r="FD107" s="284"/>
      <c r="FE107" s="284"/>
      <c r="FF107" s="284"/>
      <c r="FG107" s="284"/>
      <c r="FH107" s="284"/>
      <c r="FI107" s="284"/>
      <c r="FJ107" s="284"/>
      <c r="FK107" s="284"/>
    </row>
    <row r="108" spans="1:167" ht="15.6" customHeight="1">
      <c r="A108" s="1838" t="s">
        <v>5410</v>
      </c>
      <c r="B108" s="207"/>
      <c r="C108" s="207"/>
      <c r="E108" s="1342"/>
      <c r="F108" s="511"/>
      <c r="G108" s="3334"/>
      <c r="H108" s="3367"/>
      <c r="I108" s="540"/>
      <c r="J108" s="515"/>
      <c r="K108" s="515"/>
      <c r="L108" s="515"/>
      <c r="M108" s="515"/>
      <c r="N108" s="561"/>
      <c r="O108" s="1653"/>
      <c r="P108" s="3266"/>
      <c r="S108" s="1342"/>
      <c r="T108" s="511"/>
      <c r="U108" s="3334"/>
      <c r="V108" s="3334">
        <v>0</v>
      </c>
      <c r="W108" s="3218"/>
      <c r="X108" s="515"/>
      <c r="Y108" s="3289"/>
      <c r="Z108" s="3290"/>
      <c r="AA108" s="3291"/>
      <c r="AB108" s="3289"/>
      <c r="AC108" s="3292"/>
      <c r="AD108" s="3290"/>
      <c r="AE108" s="3292"/>
      <c r="AF108" s="3292"/>
      <c r="AG108" s="3293"/>
      <c r="AH108" s="3290"/>
      <c r="AI108" s="3290"/>
      <c r="AJ108" s="3291"/>
      <c r="AK108" s="3289"/>
      <c r="AL108" s="3290"/>
      <c r="AM108" s="3292"/>
      <c r="AN108" s="3294"/>
      <c r="AO108" s="3291"/>
      <c r="AP108" s="3291"/>
      <c r="AQ108" s="3291"/>
      <c r="AR108" s="3291"/>
      <c r="AS108" s="3295"/>
      <c r="AT108" s="3296"/>
      <c r="AU108" s="3297"/>
      <c r="AV108" s="3297"/>
      <c r="AW108" s="3286">
        <v>0</v>
      </c>
      <c r="AX108" s="3287">
        <v>0</v>
      </c>
      <c r="AY108" s="5"/>
      <c r="AZ108" s="3191"/>
      <c r="BA108" s="511">
        <v>0</v>
      </c>
      <c r="BB108" s="3334"/>
      <c r="BC108" s="3334">
        <v>0</v>
      </c>
      <c r="BD108" s="3191">
        <v>0</v>
      </c>
      <c r="BE108" s="511">
        <v>0</v>
      </c>
      <c r="BF108" s="511">
        <v>0</v>
      </c>
      <c r="BG108" s="3191">
        <v>0</v>
      </c>
      <c r="BH108" s="1343">
        <v>0</v>
      </c>
      <c r="BI108" s="511">
        <v>0</v>
      </c>
      <c r="BJ108" s="1343">
        <v>0</v>
      </c>
      <c r="BK108" s="3288">
        <v>0</v>
      </c>
      <c r="BL108" s="3191">
        <v>0</v>
      </c>
      <c r="BM108" s="511">
        <v>0</v>
      </c>
      <c r="BN108" s="511">
        <v>0</v>
      </c>
      <c r="BO108" s="1343">
        <v>0</v>
      </c>
      <c r="BP108" s="511">
        <v>0</v>
      </c>
      <c r="BQ108" s="511">
        <v>0</v>
      </c>
      <c r="BR108" s="511">
        <v>0</v>
      </c>
      <c r="BS108" s="3191">
        <v>0</v>
      </c>
      <c r="BT108" s="511">
        <v>0</v>
      </c>
      <c r="BU108" s="511">
        <v>0</v>
      </c>
      <c r="BV108" s="511">
        <v>0</v>
      </c>
      <c r="BW108" s="1343">
        <v>0</v>
      </c>
      <c r="BX108" s="511">
        <v>0</v>
      </c>
      <c r="BY108" s="1653">
        <v>0</v>
      </c>
      <c r="BZ108" s="511">
        <v>0</v>
      </c>
      <c r="CA108" s="1653">
        <v>0</v>
      </c>
      <c r="CB108" s="561">
        <v>0</v>
      </c>
      <c r="CC108" s="561">
        <v>0</v>
      </c>
      <c r="CD108" s="3287">
        <v>0</v>
      </c>
      <c r="CE108" s="5"/>
      <c r="CF108" s="3191"/>
      <c r="CG108" s="511">
        <v>0</v>
      </c>
      <c r="CH108" s="3334"/>
      <c r="CI108" s="3219">
        <v>0</v>
      </c>
      <c r="CJ108" s="1653">
        <v>0</v>
      </c>
      <c r="CK108" s="1653">
        <v>0</v>
      </c>
      <c r="CL108" s="3191">
        <v>0</v>
      </c>
      <c r="CM108" s="1343">
        <v>0</v>
      </c>
      <c r="CN108" s="1653">
        <v>0</v>
      </c>
      <c r="CO108" s="1653">
        <v>0</v>
      </c>
      <c r="CP108" s="1653">
        <v>0</v>
      </c>
      <c r="CQ108" s="1653">
        <v>0</v>
      </c>
      <c r="CR108" s="1653">
        <v>0</v>
      </c>
      <c r="CS108" s="1653">
        <v>0</v>
      </c>
      <c r="CT108" s="1243">
        <v>0</v>
      </c>
      <c r="CU108" s="3287">
        <v>0</v>
      </c>
      <c r="CV108" s="5"/>
      <c r="CW108" s="5"/>
      <c r="CX108" s="3191"/>
      <c r="CY108" s="511">
        <v>0</v>
      </c>
      <c r="CZ108" s="3334"/>
      <c r="DA108" s="3334">
        <v>0</v>
      </c>
      <c r="DB108" s="3191">
        <v>0</v>
      </c>
      <c r="DC108" s="511">
        <v>0</v>
      </c>
      <c r="DD108" s="511">
        <v>0</v>
      </c>
      <c r="DE108" s="3191">
        <v>0</v>
      </c>
      <c r="DF108" s="1343">
        <v>0</v>
      </c>
      <c r="DG108" s="511">
        <v>0</v>
      </c>
      <c r="DH108" s="1343">
        <v>0</v>
      </c>
      <c r="DI108" s="3288">
        <v>0</v>
      </c>
      <c r="DJ108" s="3191">
        <v>0</v>
      </c>
      <c r="DK108" s="511">
        <v>0</v>
      </c>
      <c r="DL108" s="511">
        <v>0</v>
      </c>
      <c r="DM108" s="1343">
        <v>0</v>
      </c>
      <c r="DN108" s="511">
        <v>0</v>
      </c>
      <c r="DO108" s="511">
        <v>0</v>
      </c>
      <c r="DP108" s="511">
        <v>0</v>
      </c>
      <c r="DQ108" s="3191">
        <v>0</v>
      </c>
      <c r="DR108" s="511">
        <v>0</v>
      </c>
      <c r="DS108" s="511">
        <v>0</v>
      </c>
      <c r="DT108" s="511">
        <v>0</v>
      </c>
      <c r="DU108" s="1343">
        <v>0</v>
      </c>
      <c r="DV108" s="511">
        <v>0</v>
      </c>
      <c r="DW108" s="1653">
        <v>0</v>
      </c>
      <c r="DX108" s="1653">
        <v>0</v>
      </c>
      <c r="DY108" s="1653">
        <v>0</v>
      </c>
      <c r="DZ108" s="561">
        <v>0</v>
      </c>
      <c r="EA108" s="3287">
        <v>0</v>
      </c>
      <c r="EB108" s="284"/>
      <c r="EC108" s="284"/>
      <c r="ED108" s="284"/>
      <c r="EE108" s="284"/>
      <c r="EF108" s="284"/>
      <c r="EG108" s="284"/>
      <c r="EH108" s="284"/>
      <c r="EI108" s="284"/>
      <c r="EJ108" s="284"/>
      <c r="EK108" s="284"/>
      <c r="EL108" s="284"/>
      <c r="EM108" s="284"/>
      <c r="EN108" s="284"/>
      <c r="EO108" s="284"/>
      <c r="EP108" s="284"/>
      <c r="EQ108" s="284"/>
      <c r="ER108" s="284"/>
      <c r="ES108" s="284"/>
      <c r="ET108" s="284"/>
      <c r="EU108" s="284"/>
      <c r="EV108" s="284"/>
      <c r="EW108" s="284"/>
      <c r="EX108" s="284"/>
      <c r="EY108" s="284"/>
      <c r="EZ108" s="284"/>
      <c r="FA108" s="284"/>
      <c r="FB108" s="284"/>
      <c r="FC108" s="284"/>
      <c r="FD108" s="284"/>
      <c r="FE108" s="284"/>
      <c r="FF108" s="284"/>
      <c r="FG108" s="284"/>
      <c r="FH108" s="284"/>
      <c r="FI108" s="284"/>
      <c r="FJ108" s="284"/>
      <c r="FK108" s="284"/>
    </row>
    <row r="109" spans="1:167" ht="15.6" customHeight="1">
      <c r="A109" s="1838" t="s">
        <v>5410</v>
      </c>
      <c r="B109" s="207"/>
      <c r="C109" s="207"/>
      <c r="E109" s="1342"/>
      <c r="F109" s="511"/>
      <c r="G109" s="3334"/>
      <c r="H109" s="1343"/>
      <c r="I109" s="540"/>
      <c r="J109" s="515"/>
      <c r="K109" s="515"/>
      <c r="L109" s="515"/>
      <c r="M109" s="515"/>
      <c r="N109" s="561"/>
      <c r="O109" s="1653"/>
      <c r="P109" s="3266"/>
      <c r="S109" s="1342"/>
      <c r="T109" s="511"/>
      <c r="U109" s="3334">
        <v>0</v>
      </c>
      <c r="V109" s="511"/>
      <c r="W109" s="3218"/>
      <c r="X109" s="515"/>
      <c r="Y109" s="3289"/>
      <c r="Z109" s="3290"/>
      <c r="AA109" s="3291"/>
      <c r="AB109" s="3289"/>
      <c r="AC109" s="3292"/>
      <c r="AD109" s="3290"/>
      <c r="AE109" s="3292"/>
      <c r="AF109" s="3292"/>
      <c r="AG109" s="3293"/>
      <c r="AH109" s="3290"/>
      <c r="AI109" s="3290"/>
      <c r="AJ109" s="3291"/>
      <c r="AK109" s="3289"/>
      <c r="AL109" s="3290"/>
      <c r="AM109" s="3292"/>
      <c r="AN109" s="3294"/>
      <c r="AO109" s="3291"/>
      <c r="AP109" s="3291"/>
      <c r="AQ109" s="3291"/>
      <c r="AR109" s="3291"/>
      <c r="AS109" s="3295"/>
      <c r="AT109" s="3296"/>
      <c r="AU109" s="3297"/>
      <c r="AV109" s="3297"/>
      <c r="AW109" s="3286">
        <v>0</v>
      </c>
      <c r="AX109" s="3287">
        <v>0</v>
      </c>
      <c r="AY109" s="5"/>
      <c r="AZ109" s="3191"/>
      <c r="BA109" s="511">
        <v>0</v>
      </c>
      <c r="BB109" s="3334"/>
      <c r="BC109" s="511"/>
      <c r="BD109" s="3191">
        <v>0</v>
      </c>
      <c r="BE109" s="511">
        <v>0</v>
      </c>
      <c r="BF109" s="511">
        <v>0</v>
      </c>
      <c r="BG109" s="3191">
        <v>0</v>
      </c>
      <c r="BH109" s="1343">
        <v>0</v>
      </c>
      <c r="BI109" s="511">
        <v>0</v>
      </c>
      <c r="BJ109" s="1343">
        <v>0</v>
      </c>
      <c r="BK109" s="3288">
        <v>0</v>
      </c>
      <c r="BL109" s="3191">
        <v>0</v>
      </c>
      <c r="BM109" s="511">
        <v>0</v>
      </c>
      <c r="BN109" s="511">
        <v>0</v>
      </c>
      <c r="BO109" s="1343">
        <v>0</v>
      </c>
      <c r="BP109" s="511">
        <v>0</v>
      </c>
      <c r="BQ109" s="511">
        <v>0</v>
      </c>
      <c r="BR109" s="511">
        <v>0</v>
      </c>
      <c r="BS109" s="3191">
        <v>0</v>
      </c>
      <c r="BT109" s="511">
        <v>0</v>
      </c>
      <c r="BU109" s="511">
        <v>0</v>
      </c>
      <c r="BV109" s="511">
        <v>0</v>
      </c>
      <c r="BW109" s="1343">
        <v>0</v>
      </c>
      <c r="BX109" s="511">
        <v>0</v>
      </c>
      <c r="BY109" s="1653">
        <v>0</v>
      </c>
      <c r="BZ109" s="511">
        <v>0</v>
      </c>
      <c r="CA109" s="1653">
        <v>0</v>
      </c>
      <c r="CB109" s="561">
        <v>0</v>
      </c>
      <c r="CC109" s="561">
        <v>0</v>
      </c>
      <c r="CD109" s="3287">
        <v>0</v>
      </c>
      <c r="CE109" s="5"/>
      <c r="CF109" s="3191"/>
      <c r="CG109" s="511">
        <v>0</v>
      </c>
      <c r="CH109" s="3334"/>
      <c r="CI109" s="1343"/>
      <c r="CJ109" s="1653">
        <v>0</v>
      </c>
      <c r="CK109" s="1653">
        <v>0</v>
      </c>
      <c r="CL109" s="3191">
        <v>0</v>
      </c>
      <c r="CM109" s="1343">
        <v>0</v>
      </c>
      <c r="CN109" s="1653">
        <v>0</v>
      </c>
      <c r="CO109" s="1653">
        <v>0</v>
      </c>
      <c r="CP109" s="1653">
        <v>0</v>
      </c>
      <c r="CQ109" s="1653">
        <v>0</v>
      </c>
      <c r="CR109" s="1653">
        <v>0</v>
      </c>
      <c r="CS109" s="1653">
        <v>0</v>
      </c>
      <c r="CT109" s="1243">
        <v>0</v>
      </c>
      <c r="CU109" s="3287">
        <v>0</v>
      </c>
      <c r="CV109" s="5"/>
      <c r="CW109" s="5"/>
      <c r="CX109" s="3191"/>
      <c r="CY109" s="511">
        <v>0</v>
      </c>
      <c r="CZ109" s="3334"/>
      <c r="DA109" s="511"/>
      <c r="DB109" s="3191">
        <v>0</v>
      </c>
      <c r="DC109" s="511">
        <v>0</v>
      </c>
      <c r="DD109" s="511">
        <v>0</v>
      </c>
      <c r="DE109" s="3191">
        <v>0</v>
      </c>
      <c r="DF109" s="1343">
        <v>0</v>
      </c>
      <c r="DG109" s="511">
        <v>0</v>
      </c>
      <c r="DH109" s="1343">
        <v>0</v>
      </c>
      <c r="DI109" s="3288">
        <v>0</v>
      </c>
      <c r="DJ109" s="3191">
        <v>0</v>
      </c>
      <c r="DK109" s="511">
        <v>0</v>
      </c>
      <c r="DL109" s="511">
        <v>0</v>
      </c>
      <c r="DM109" s="1343">
        <v>0</v>
      </c>
      <c r="DN109" s="511">
        <v>0</v>
      </c>
      <c r="DO109" s="511">
        <v>0</v>
      </c>
      <c r="DP109" s="511">
        <v>0</v>
      </c>
      <c r="DQ109" s="3191">
        <v>0</v>
      </c>
      <c r="DR109" s="511">
        <v>0</v>
      </c>
      <c r="DS109" s="511">
        <v>0</v>
      </c>
      <c r="DT109" s="511">
        <v>0</v>
      </c>
      <c r="DU109" s="1343">
        <v>0</v>
      </c>
      <c r="DV109" s="511">
        <v>0</v>
      </c>
      <c r="DW109" s="1653">
        <v>0</v>
      </c>
      <c r="DX109" s="1653">
        <v>0</v>
      </c>
      <c r="DY109" s="1653">
        <v>0</v>
      </c>
      <c r="DZ109" s="561">
        <v>0</v>
      </c>
      <c r="EA109" s="3287">
        <v>0</v>
      </c>
      <c r="EB109" s="284"/>
      <c r="EC109" s="284"/>
      <c r="ED109" s="284"/>
      <c r="EE109" s="284"/>
      <c r="EF109" s="284"/>
      <c r="EG109" s="284"/>
      <c r="EH109" s="284"/>
      <c r="EI109" s="284"/>
      <c r="EJ109" s="284"/>
      <c r="EK109" s="284"/>
      <c r="EL109" s="284"/>
      <c r="EM109" s="284"/>
      <c r="EN109" s="284"/>
      <c r="EO109" s="284"/>
      <c r="EP109" s="284"/>
      <c r="EQ109" s="284"/>
      <c r="ER109" s="284"/>
      <c r="ES109" s="284"/>
      <c r="ET109" s="284"/>
      <c r="EU109" s="284"/>
      <c r="EV109" s="284"/>
      <c r="EW109" s="284"/>
      <c r="EX109" s="284"/>
      <c r="EY109" s="284"/>
      <c r="EZ109" s="284"/>
      <c r="FA109" s="284"/>
      <c r="FB109" s="284"/>
      <c r="FC109" s="284"/>
      <c r="FD109" s="284"/>
      <c r="FE109" s="284"/>
      <c r="FF109" s="284"/>
      <c r="FG109" s="284"/>
      <c r="FH109" s="284"/>
      <c r="FI109" s="284"/>
      <c r="FJ109" s="284"/>
      <c r="FK109" s="284"/>
    </row>
    <row r="110" spans="1:167" ht="15.6" customHeight="1">
      <c r="A110" s="1838" t="s">
        <v>5410</v>
      </c>
      <c r="B110" s="207"/>
      <c r="C110" s="207"/>
      <c r="E110" s="1342"/>
      <c r="F110" s="511"/>
      <c r="G110" s="3334"/>
      <c r="H110" s="1343"/>
      <c r="I110" s="540"/>
      <c r="J110" s="515"/>
      <c r="K110" s="515"/>
      <c r="L110" s="515"/>
      <c r="M110" s="515"/>
      <c r="N110" s="561"/>
      <c r="O110" s="1653"/>
      <c r="P110" s="3266"/>
      <c r="S110" s="1342"/>
      <c r="T110" s="511">
        <v>0</v>
      </c>
      <c r="U110" s="3334"/>
      <c r="V110" s="511"/>
      <c r="W110" s="3218"/>
      <c r="X110" s="515"/>
      <c r="Y110" s="3311"/>
      <c r="Z110" s="3312"/>
      <c r="AA110" s="3312"/>
      <c r="AB110" s="3311"/>
      <c r="AC110" s="3313"/>
      <c r="AD110" s="3312"/>
      <c r="AE110" s="3313"/>
      <c r="AF110" s="3313"/>
      <c r="AG110" s="3312"/>
      <c r="AH110" s="3312"/>
      <c r="AI110" s="3312"/>
      <c r="AJ110" s="3312"/>
      <c r="AK110" s="3311"/>
      <c r="AL110" s="3312"/>
      <c r="AM110" s="3313"/>
      <c r="AN110" s="3312"/>
      <c r="AO110" s="3312"/>
      <c r="AP110" s="3312"/>
      <c r="AQ110" s="3312"/>
      <c r="AR110" s="3312"/>
      <c r="AS110" s="3311"/>
      <c r="AT110" s="3063"/>
      <c r="AU110" s="3313"/>
      <c r="AV110" s="3313"/>
      <c r="AW110" s="3286">
        <v>0</v>
      </c>
      <c r="AX110" s="3287">
        <v>0</v>
      </c>
      <c r="AY110" s="5"/>
      <c r="AZ110" s="3191"/>
      <c r="BA110" s="511">
        <v>0</v>
      </c>
      <c r="BB110" s="511"/>
      <c r="BC110" s="511"/>
      <c r="BD110" s="3191">
        <v>0</v>
      </c>
      <c r="BE110" s="511">
        <v>0</v>
      </c>
      <c r="BF110" s="511">
        <v>0</v>
      </c>
      <c r="BG110" s="3191">
        <v>0</v>
      </c>
      <c r="BH110" s="1343">
        <v>0</v>
      </c>
      <c r="BI110" s="511">
        <v>0</v>
      </c>
      <c r="BJ110" s="1343">
        <v>0</v>
      </c>
      <c r="BK110" s="3288">
        <v>0</v>
      </c>
      <c r="BL110" s="3191">
        <v>0</v>
      </c>
      <c r="BM110" s="511">
        <v>0</v>
      </c>
      <c r="BN110" s="511">
        <v>0</v>
      </c>
      <c r="BO110" s="1343">
        <v>0</v>
      </c>
      <c r="BP110" s="511">
        <v>0</v>
      </c>
      <c r="BQ110" s="511">
        <v>0</v>
      </c>
      <c r="BR110" s="511">
        <v>0</v>
      </c>
      <c r="BS110" s="3191">
        <v>0</v>
      </c>
      <c r="BT110" s="511">
        <v>0</v>
      </c>
      <c r="BU110" s="511">
        <v>0</v>
      </c>
      <c r="BV110" s="511">
        <v>0</v>
      </c>
      <c r="BW110" s="1343">
        <v>0</v>
      </c>
      <c r="BX110" s="511">
        <v>0</v>
      </c>
      <c r="BY110" s="1653">
        <v>0</v>
      </c>
      <c r="BZ110" s="511">
        <v>0</v>
      </c>
      <c r="CA110" s="1653">
        <v>0</v>
      </c>
      <c r="CB110" s="561">
        <v>0</v>
      </c>
      <c r="CC110" s="561">
        <v>0</v>
      </c>
      <c r="CD110" s="3287">
        <v>0</v>
      </c>
      <c r="CE110" s="5"/>
      <c r="CF110" s="3191"/>
      <c r="CG110" s="511">
        <v>0</v>
      </c>
      <c r="CH110" s="511"/>
      <c r="CI110" s="1343"/>
      <c r="CJ110" s="1653">
        <v>0</v>
      </c>
      <c r="CK110" s="1653">
        <v>0</v>
      </c>
      <c r="CL110" s="3191">
        <v>0</v>
      </c>
      <c r="CM110" s="1343">
        <v>0</v>
      </c>
      <c r="CN110" s="1653">
        <v>0</v>
      </c>
      <c r="CO110" s="1653">
        <v>0</v>
      </c>
      <c r="CP110" s="1653">
        <v>0</v>
      </c>
      <c r="CQ110" s="1653">
        <v>0</v>
      </c>
      <c r="CR110" s="1653">
        <v>0</v>
      </c>
      <c r="CS110" s="1653">
        <v>0</v>
      </c>
      <c r="CT110" s="1243">
        <v>0</v>
      </c>
      <c r="CU110" s="3287">
        <v>0</v>
      </c>
      <c r="CV110" s="5"/>
      <c r="CW110" s="5"/>
      <c r="CX110" s="3191"/>
      <c r="CY110" s="511">
        <v>0</v>
      </c>
      <c r="CZ110" s="511"/>
      <c r="DA110" s="511"/>
      <c r="DB110" s="3191">
        <v>0</v>
      </c>
      <c r="DC110" s="511">
        <v>0</v>
      </c>
      <c r="DD110" s="511">
        <v>0</v>
      </c>
      <c r="DE110" s="3191">
        <v>0</v>
      </c>
      <c r="DF110" s="1343">
        <v>0</v>
      </c>
      <c r="DG110" s="511">
        <v>0</v>
      </c>
      <c r="DH110" s="1343">
        <v>0</v>
      </c>
      <c r="DI110" s="3288">
        <v>0</v>
      </c>
      <c r="DJ110" s="3191">
        <v>0</v>
      </c>
      <c r="DK110" s="511">
        <v>0</v>
      </c>
      <c r="DL110" s="511">
        <v>0</v>
      </c>
      <c r="DM110" s="1343">
        <v>0</v>
      </c>
      <c r="DN110" s="511">
        <v>0</v>
      </c>
      <c r="DO110" s="511">
        <v>0</v>
      </c>
      <c r="DP110" s="511">
        <v>0</v>
      </c>
      <c r="DQ110" s="3191">
        <v>0</v>
      </c>
      <c r="DR110" s="511">
        <v>0</v>
      </c>
      <c r="DS110" s="511">
        <v>0</v>
      </c>
      <c r="DT110" s="511">
        <v>0</v>
      </c>
      <c r="DU110" s="1343">
        <v>0</v>
      </c>
      <c r="DV110" s="511">
        <v>0</v>
      </c>
      <c r="DW110" s="1653">
        <v>0</v>
      </c>
      <c r="DX110" s="1653">
        <v>0</v>
      </c>
      <c r="DY110" s="1653">
        <v>0</v>
      </c>
      <c r="DZ110" s="561">
        <v>0</v>
      </c>
      <c r="EA110" s="3287">
        <v>0</v>
      </c>
      <c r="EB110" s="284"/>
      <c r="EC110" s="284"/>
      <c r="ED110" s="284"/>
      <c r="EE110" s="284"/>
      <c r="EF110" s="284"/>
      <c r="EG110" s="284"/>
      <c r="EH110" s="284"/>
      <c r="EI110" s="284"/>
      <c r="EJ110" s="284"/>
      <c r="EK110" s="284"/>
      <c r="EL110" s="284"/>
      <c r="EM110" s="284"/>
      <c r="EN110" s="284"/>
      <c r="EO110" s="284"/>
      <c r="EP110" s="284"/>
      <c r="EQ110" s="284"/>
      <c r="ER110" s="284"/>
      <c r="ES110" s="284"/>
      <c r="ET110" s="284"/>
      <c r="EU110" s="284"/>
      <c r="EV110" s="284"/>
      <c r="EW110" s="284"/>
      <c r="EX110" s="284"/>
      <c r="EY110" s="284"/>
      <c r="EZ110" s="284"/>
      <c r="FA110" s="284"/>
      <c r="FB110" s="284"/>
      <c r="FC110" s="284"/>
      <c r="FD110" s="284"/>
      <c r="FE110" s="284"/>
      <c r="FF110" s="284"/>
      <c r="FG110" s="284"/>
      <c r="FH110" s="284"/>
      <c r="FI110" s="284"/>
      <c r="FJ110" s="284"/>
      <c r="FK110" s="284"/>
    </row>
    <row r="111" spans="1:167" ht="15.6" customHeight="1">
      <c r="A111" s="1838" t="s">
        <v>5410</v>
      </c>
      <c r="B111" s="207"/>
      <c r="C111" s="207"/>
      <c r="E111" s="1342"/>
      <c r="F111" s="511"/>
      <c r="G111" s="3334"/>
      <c r="H111" s="1343"/>
      <c r="I111" s="540"/>
      <c r="J111" s="515"/>
      <c r="K111" s="515"/>
      <c r="L111" s="515"/>
      <c r="M111" s="515"/>
      <c r="N111" s="561"/>
      <c r="O111" s="1653"/>
      <c r="P111" s="3266"/>
      <c r="S111" s="1342"/>
      <c r="T111" s="511"/>
      <c r="U111" s="3334">
        <v>0</v>
      </c>
      <c r="V111" s="511"/>
      <c r="W111" s="3218"/>
      <c r="X111" s="515"/>
      <c r="Y111" s="3289"/>
      <c r="Z111" s="3290"/>
      <c r="AA111" s="3291"/>
      <c r="AB111" s="3289"/>
      <c r="AC111" s="3292"/>
      <c r="AD111" s="3290"/>
      <c r="AE111" s="3292"/>
      <c r="AF111" s="3292"/>
      <c r="AG111" s="3293"/>
      <c r="AH111" s="3290"/>
      <c r="AI111" s="3290"/>
      <c r="AJ111" s="3291"/>
      <c r="AK111" s="3289"/>
      <c r="AL111" s="3290"/>
      <c r="AM111" s="3292"/>
      <c r="AN111" s="3294"/>
      <c r="AO111" s="3291"/>
      <c r="AP111" s="3291"/>
      <c r="AQ111" s="3291"/>
      <c r="AR111" s="3291"/>
      <c r="AS111" s="3295"/>
      <c r="AT111" s="3296"/>
      <c r="AU111" s="3297"/>
      <c r="AV111" s="3297"/>
      <c r="AW111" s="3286">
        <v>0</v>
      </c>
      <c r="AX111" s="3287">
        <v>0</v>
      </c>
      <c r="AY111" s="5"/>
      <c r="AZ111" s="3191"/>
      <c r="BA111" s="511">
        <v>0</v>
      </c>
      <c r="BB111" s="3334"/>
      <c r="BC111" s="511"/>
      <c r="BD111" s="3191">
        <v>0</v>
      </c>
      <c r="BE111" s="511">
        <v>0</v>
      </c>
      <c r="BF111" s="511">
        <v>0</v>
      </c>
      <c r="BG111" s="3191">
        <v>0</v>
      </c>
      <c r="BH111" s="1343">
        <v>0</v>
      </c>
      <c r="BI111" s="511">
        <v>0</v>
      </c>
      <c r="BJ111" s="1343">
        <v>0</v>
      </c>
      <c r="BK111" s="3288">
        <v>0</v>
      </c>
      <c r="BL111" s="3191">
        <v>0</v>
      </c>
      <c r="BM111" s="511">
        <v>0</v>
      </c>
      <c r="BN111" s="511">
        <v>0</v>
      </c>
      <c r="BO111" s="1343">
        <v>0</v>
      </c>
      <c r="BP111" s="511">
        <v>0</v>
      </c>
      <c r="BQ111" s="511">
        <v>0</v>
      </c>
      <c r="BR111" s="511">
        <v>0</v>
      </c>
      <c r="BS111" s="3191">
        <v>0</v>
      </c>
      <c r="BT111" s="511">
        <v>0</v>
      </c>
      <c r="BU111" s="511">
        <v>0</v>
      </c>
      <c r="BV111" s="511">
        <v>0</v>
      </c>
      <c r="BW111" s="1343">
        <v>0</v>
      </c>
      <c r="BX111" s="511">
        <v>0</v>
      </c>
      <c r="BY111" s="1653">
        <v>0</v>
      </c>
      <c r="BZ111" s="511">
        <v>0</v>
      </c>
      <c r="CA111" s="1653">
        <v>0</v>
      </c>
      <c r="CB111" s="561">
        <v>0</v>
      </c>
      <c r="CC111" s="561">
        <v>0</v>
      </c>
      <c r="CD111" s="3287">
        <v>0</v>
      </c>
      <c r="CE111" s="5"/>
      <c r="CF111" s="3191"/>
      <c r="CG111" s="511">
        <v>0</v>
      </c>
      <c r="CH111" s="3334"/>
      <c r="CI111" s="1343"/>
      <c r="CJ111" s="1653">
        <v>0</v>
      </c>
      <c r="CK111" s="1653">
        <v>0</v>
      </c>
      <c r="CL111" s="3191">
        <v>0</v>
      </c>
      <c r="CM111" s="1343">
        <v>0</v>
      </c>
      <c r="CN111" s="1653">
        <v>0</v>
      </c>
      <c r="CO111" s="1653">
        <v>0</v>
      </c>
      <c r="CP111" s="1653">
        <v>0</v>
      </c>
      <c r="CQ111" s="1653">
        <v>0</v>
      </c>
      <c r="CR111" s="1653">
        <v>0</v>
      </c>
      <c r="CS111" s="1653">
        <v>0</v>
      </c>
      <c r="CT111" s="1243">
        <v>0</v>
      </c>
      <c r="CU111" s="3287">
        <v>0</v>
      </c>
      <c r="CV111" s="5"/>
      <c r="CW111" s="5"/>
      <c r="CX111" s="3191"/>
      <c r="CY111" s="511">
        <v>0</v>
      </c>
      <c r="CZ111" s="3334"/>
      <c r="DA111" s="511"/>
      <c r="DB111" s="3191">
        <v>0</v>
      </c>
      <c r="DC111" s="511">
        <v>0</v>
      </c>
      <c r="DD111" s="511">
        <v>0</v>
      </c>
      <c r="DE111" s="3191">
        <v>0</v>
      </c>
      <c r="DF111" s="1343">
        <v>0</v>
      </c>
      <c r="DG111" s="511">
        <v>0</v>
      </c>
      <c r="DH111" s="1343">
        <v>0</v>
      </c>
      <c r="DI111" s="3288">
        <v>0</v>
      </c>
      <c r="DJ111" s="3191">
        <v>0</v>
      </c>
      <c r="DK111" s="511">
        <v>0</v>
      </c>
      <c r="DL111" s="511">
        <v>0</v>
      </c>
      <c r="DM111" s="1343">
        <v>0</v>
      </c>
      <c r="DN111" s="511">
        <v>0</v>
      </c>
      <c r="DO111" s="511">
        <v>0</v>
      </c>
      <c r="DP111" s="511">
        <v>0</v>
      </c>
      <c r="DQ111" s="3191">
        <v>0</v>
      </c>
      <c r="DR111" s="511">
        <v>0</v>
      </c>
      <c r="DS111" s="511">
        <v>0</v>
      </c>
      <c r="DT111" s="511">
        <v>0</v>
      </c>
      <c r="DU111" s="1343">
        <v>0</v>
      </c>
      <c r="DV111" s="511">
        <v>0</v>
      </c>
      <c r="DW111" s="1653">
        <v>0</v>
      </c>
      <c r="DX111" s="1653">
        <v>0</v>
      </c>
      <c r="DY111" s="1653">
        <v>0</v>
      </c>
      <c r="DZ111" s="561">
        <v>0</v>
      </c>
      <c r="EA111" s="3287">
        <v>0</v>
      </c>
      <c r="EB111" s="284"/>
      <c r="EC111" s="284"/>
      <c r="ED111" s="284"/>
      <c r="EE111" s="284"/>
      <c r="EF111" s="284"/>
      <c r="EG111" s="284"/>
      <c r="EH111" s="284"/>
      <c r="EI111" s="284"/>
      <c r="EJ111" s="284"/>
      <c r="EK111" s="284"/>
      <c r="EL111" s="284"/>
      <c r="EM111" s="284"/>
      <c r="EN111" s="284"/>
      <c r="EO111" s="284"/>
      <c r="EP111" s="284"/>
      <c r="EQ111" s="284"/>
      <c r="ER111" s="284"/>
      <c r="ES111" s="284"/>
      <c r="ET111" s="284"/>
      <c r="EU111" s="284"/>
      <c r="EV111" s="284"/>
      <c r="EW111" s="284"/>
      <c r="EX111" s="284"/>
      <c r="EY111" s="284"/>
      <c r="EZ111" s="284"/>
      <c r="FA111" s="284"/>
      <c r="FB111" s="284"/>
      <c r="FC111" s="284"/>
      <c r="FD111" s="284"/>
      <c r="FE111" s="284"/>
      <c r="FF111" s="284"/>
      <c r="FG111" s="284"/>
      <c r="FH111" s="284"/>
      <c r="FI111" s="284"/>
      <c r="FJ111" s="284"/>
      <c r="FK111" s="284"/>
    </row>
    <row r="112" spans="1:167" ht="15.6" customHeight="1">
      <c r="A112" s="1838" t="s">
        <v>5410</v>
      </c>
      <c r="B112" s="207"/>
      <c r="C112" s="207"/>
      <c r="E112" s="1342"/>
      <c r="F112" s="511"/>
      <c r="G112" s="3334"/>
      <c r="H112" s="1343"/>
      <c r="I112" s="540"/>
      <c r="J112" s="515"/>
      <c r="K112" s="515"/>
      <c r="L112" s="515"/>
      <c r="M112" s="515"/>
      <c r="N112" s="561"/>
      <c r="O112" s="1653"/>
      <c r="P112" s="3266"/>
      <c r="S112" s="1342"/>
      <c r="T112" s="511"/>
      <c r="U112" s="3334">
        <v>0</v>
      </c>
      <c r="V112" s="511"/>
      <c r="W112" s="3218"/>
      <c r="X112" s="515"/>
      <c r="Y112" s="3289"/>
      <c r="Z112" s="3290"/>
      <c r="AA112" s="3291"/>
      <c r="AB112" s="3289"/>
      <c r="AC112" s="3292"/>
      <c r="AD112" s="3290"/>
      <c r="AE112" s="3292"/>
      <c r="AF112" s="3292"/>
      <c r="AG112" s="3293"/>
      <c r="AH112" s="3290"/>
      <c r="AI112" s="3290"/>
      <c r="AJ112" s="3291"/>
      <c r="AK112" s="3289"/>
      <c r="AL112" s="3290"/>
      <c r="AM112" s="3292"/>
      <c r="AN112" s="3294"/>
      <c r="AO112" s="3291"/>
      <c r="AP112" s="3291"/>
      <c r="AQ112" s="3291"/>
      <c r="AR112" s="3291"/>
      <c r="AS112" s="3295"/>
      <c r="AT112" s="3296"/>
      <c r="AU112" s="3297"/>
      <c r="AV112" s="3297"/>
      <c r="AW112" s="3286">
        <v>0</v>
      </c>
      <c r="AX112" s="3287">
        <v>0</v>
      </c>
      <c r="AY112" s="5"/>
      <c r="AZ112" s="3191"/>
      <c r="BA112" s="511">
        <v>0</v>
      </c>
      <c r="BB112" s="3334"/>
      <c r="BC112" s="511"/>
      <c r="BD112" s="3191">
        <v>0</v>
      </c>
      <c r="BE112" s="511">
        <v>0</v>
      </c>
      <c r="BF112" s="511">
        <v>0</v>
      </c>
      <c r="BG112" s="3191">
        <v>0</v>
      </c>
      <c r="BH112" s="1343">
        <v>0</v>
      </c>
      <c r="BI112" s="511">
        <v>0</v>
      </c>
      <c r="BJ112" s="1343">
        <v>0</v>
      </c>
      <c r="BK112" s="3288">
        <v>0</v>
      </c>
      <c r="BL112" s="3191">
        <v>0</v>
      </c>
      <c r="BM112" s="511">
        <v>0</v>
      </c>
      <c r="BN112" s="511">
        <v>0</v>
      </c>
      <c r="BO112" s="1343">
        <v>0</v>
      </c>
      <c r="BP112" s="511">
        <v>0</v>
      </c>
      <c r="BQ112" s="511">
        <v>0</v>
      </c>
      <c r="BR112" s="511">
        <v>0</v>
      </c>
      <c r="BS112" s="3191">
        <v>0</v>
      </c>
      <c r="BT112" s="511">
        <v>0</v>
      </c>
      <c r="BU112" s="511">
        <v>0</v>
      </c>
      <c r="BV112" s="511">
        <v>0</v>
      </c>
      <c r="BW112" s="1343">
        <v>0</v>
      </c>
      <c r="BX112" s="511">
        <v>0</v>
      </c>
      <c r="BY112" s="1653">
        <v>0</v>
      </c>
      <c r="BZ112" s="511">
        <v>0</v>
      </c>
      <c r="CA112" s="1653">
        <v>0</v>
      </c>
      <c r="CB112" s="561">
        <v>0</v>
      </c>
      <c r="CC112" s="561">
        <v>0</v>
      </c>
      <c r="CD112" s="3287">
        <v>0</v>
      </c>
      <c r="CE112" s="5"/>
      <c r="CF112" s="3191"/>
      <c r="CG112" s="511">
        <v>0</v>
      </c>
      <c r="CH112" s="3334"/>
      <c r="CI112" s="1343"/>
      <c r="CJ112" s="1653">
        <v>0</v>
      </c>
      <c r="CK112" s="1653">
        <v>0</v>
      </c>
      <c r="CL112" s="3191">
        <v>0</v>
      </c>
      <c r="CM112" s="1343">
        <v>0</v>
      </c>
      <c r="CN112" s="1653">
        <v>0</v>
      </c>
      <c r="CO112" s="1653">
        <v>0</v>
      </c>
      <c r="CP112" s="1653">
        <v>0</v>
      </c>
      <c r="CQ112" s="1653">
        <v>0</v>
      </c>
      <c r="CR112" s="1653">
        <v>0</v>
      </c>
      <c r="CS112" s="1653">
        <v>0</v>
      </c>
      <c r="CT112" s="1243">
        <v>0</v>
      </c>
      <c r="CU112" s="3287">
        <v>0</v>
      </c>
      <c r="CV112" s="5"/>
      <c r="CW112" s="5"/>
      <c r="CX112" s="3191"/>
      <c r="CY112" s="511">
        <v>0</v>
      </c>
      <c r="CZ112" s="3334"/>
      <c r="DA112" s="511"/>
      <c r="DB112" s="3191">
        <v>0</v>
      </c>
      <c r="DC112" s="511">
        <v>0</v>
      </c>
      <c r="DD112" s="511">
        <v>0</v>
      </c>
      <c r="DE112" s="3191">
        <v>0</v>
      </c>
      <c r="DF112" s="1343">
        <v>0</v>
      </c>
      <c r="DG112" s="511">
        <v>0</v>
      </c>
      <c r="DH112" s="1343">
        <v>0</v>
      </c>
      <c r="DI112" s="3288">
        <v>0</v>
      </c>
      <c r="DJ112" s="3191">
        <v>0</v>
      </c>
      <c r="DK112" s="511">
        <v>0</v>
      </c>
      <c r="DL112" s="511">
        <v>0</v>
      </c>
      <c r="DM112" s="1343">
        <v>0</v>
      </c>
      <c r="DN112" s="511">
        <v>0</v>
      </c>
      <c r="DO112" s="511">
        <v>0</v>
      </c>
      <c r="DP112" s="511">
        <v>0</v>
      </c>
      <c r="DQ112" s="3191">
        <v>0</v>
      </c>
      <c r="DR112" s="511">
        <v>0</v>
      </c>
      <c r="DS112" s="511">
        <v>0</v>
      </c>
      <c r="DT112" s="511">
        <v>0</v>
      </c>
      <c r="DU112" s="1343">
        <v>0</v>
      </c>
      <c r="DV112" s="511">
        <v>0</v>
      </c>
      <c r="DW112" s="1653">
        <v>0</v>
      </c>
      <c r="DX112" s="1653">
        <v>0</v>
      </c>
      <c r="DY112" s="1653">
        <v>0</v>
      </c>
      <c r="DZ112" s="561">
        <v>0</v>
      </c>
      <c r="EA112" s="3287">
        <v>0</v>
      </c>
      <c r="EB112" s="284"/>
      <c r="EC112" s="284"/>
      <c r="ED112" s="284"/>
      <c r="EE112" s="284"/>
      <c r="EF112" s="284"/>
      <c r="EG112" s="284"/>
      <c r="EH112" s="284"/>
      <c r="EI112" s="284"/>
      <c r="EJ112" s="284"/>
      <c r="EK112" s="284"/>
      <c r="EL112" s="284"/>
      <c r="EM112" s="284"/>
      <c r="EN112" s="284"/>
      <c r="EO112" s="284"/>
      <c r="EP112" s="284"/>
      <c r="EQ112" s="284"/>
      <c r="ER112" s="284"/>
      <c r="ES112" s="284"/>
      <c r="ET112" s="284"/>
      <c r="EU112" s="284"/>
      <c r="EV112" s="284"/>
      <c r="EW112" s="284"/>
      <c r="EX112" s="284"/>
      <c r="EY112" s="284"/>
      <c r="EZ112" s="284"/>
      <c r="FA112" s="284"/>
      <c r="FB112" s="284"/>
      <c r="FC112" s="284"/>
      <c r="FD112" s="284"/>
      <c r="FE112" s="284"/>
      <c r="FF112" s="284"/>
      <c r="FG112" s="284"/>
      <c r="FH112" s="284"/>
      <c r="FI112" s="284"/>
      <c r="FJ112" s="284"/>
      <c r="FK112" s="284"/>
    </row>
    <row r="113" spans="1:167" ht="15.6" customHeight="1">
      <c r="A113" s="1838" t="s">
        <v>5410</v>
      </c>
      <c r="B113" s="207"/>
      <c r="C113" s="207"/>
      <c r="E113" s="1342"/>
      <c r="F113" s="511"/>
      <c r="G113" s="3334"/>
      <c r="H113" s="1343"/>
      <c r="I113" s="540"/>
      <c r="J113" s="515"/>
      <c r="K113" s="515"/>
      <c r="L113" s="515"/>
      <c r="M113" s="515"/>
      <c r="N113" s="561"/>
      <c r="O113" s="1653"/>
      <c r="P113" s="3266"/>
      <c r="S113" s="1342"/>
      <c r="T113" s="511"/>
      <c r="U113" s="3334">
        <v>0</v>
      </c>
      <c r="V113" s="511"/>
      <c r="W113" s="3218"/>
      <c r="X113" s="515"/>
      <c r="Y113" s="3289"/>
      <c r="Z113" s="3290"/>
      <c r="AA113" s="3291"/>
      <c r="AB113" s="3289"/>
      <c r="AC113" s="3292"/>
      <c r="AD113" s="3290"/>
      <c r="AE113" s="3292"/>
      <c r="AF113" s="3292"/>
      <c r="AG113" s="3293"/>
      <c r="AH113" s="3290"/>
      <c r="AI113" s="3290"/>
      <c r="AJ113" s="3291"/>
      <c r="AK113" s="3289"/>
      <c r="AL113" s="3290"/>
      <c r="AM113" s="3292"/>
      <c r="AN113" s="3294"/>
      <c r="AO113" s="3291"/>
      <c r="AP113" s="3291"/>
      <c r="AQ113" s="3291"/>
      <c r="AR113" s="3291"/>
      <c r="AS113" s="3295"/>
      <c r="AT113" s="3296"/>
      <c r="AU113" s="3297"/>
      <c r="AV113" s="3297"/>
      <c r="AW113" s="3286">
        <v>0</v>
      </c>
      <c r="AX113" s="3287">
        <v>0</v>
      </c>
      <c r="AY113" s="5"/>
      <c r="AZ113" s="3191"/>
      <c r="BA113" s="511">
        <v>0</v>
      </c>
      <c r="BB113" s="3334"/>
      <c r="BC113" s="511"/>
      <c r="BD113" s="3191">
        <v>0</v>
      </c>
      <c r="BE113" s="511">
        <v>0</v>
      </c>
      <c r="BF113" s="511">
        <v>0</v>
      </c>
      <c r="BG113" s="3191">
        <v>0</v>
      </c>
      <c r="BH113" s="1343">
        <v>0</v>
      </c>
      <c r="BI113" s="511">
        <v>0</v>
      </c>
      <c r="BJ113" s="1343">
        <v>0</v>
      </c>
      <c r="BK113" s="3288">
        <v>0</v>
      </c>
      <c r="BL113" s="3191">
        <v>0</v>
      </c>
      <c r="BM113" s="511">
        <v>0</v>
      </c>
      <c r="BN113" s="511">
        <v>0</v>
      </c>
      <c r="BO113" s="1343">
        <v>0</v>
      </c>
      <c r="BP113" s="511">
        <v>0</v>
      </c>
      <c r="BQ113" s="511">
        <v>0</v>
      </c>
      <c r="BR113" s="511">
        <v>0</v>
      </c>
      <c r="BS113" s="3191">
        <v>0</v>
      </c>
      <c r="BT113" s="511">
        <v>0</v>
      </c>
      <c r="BU113" s="511">
        <v>0</v>
      </c>
      <c r="BV113" s="511">
        <v>0</v>
      </c>
      <c r="BW113" s="1343">
        <v>0</v>
      </c>
      <c r="BX113" s="511">
        <v>0</v>
      </c>
      <c r="BY113" s="1653">
        <v>0</v>
      </c>
      <c r="BZ113" s="511">
        <v>0</v>
      </c>
      <c r="CA113" s="1653">
        <v>0</v>
      </c>
      <c r="CB113" s="561">
        <v>0</v>
      </c>
      <c r="CC113" s="561">
        <v>0</v>
      </c>
      <c r="CD113" s="3287">
        <v>0</v>
      </c>
      <c r="CE113" s="5"/>
      <c r="CF113" s="3191"/>
      <c r="CG113" s="511">
        <v>0</v>
      </c>
      <c r="CH113" s="3334"/>
      <c r="CI113" s="1343"/>
      <c r="CJ113" s="1653">
        <v>0</v>
      </c>
      <c r="CK113" s="1653">
        <v>0</v>
      </c>
      <c r="CL113" s="3191">
        <v>0</v>
      </c>
      <c r="CM113" s="1343">
        <v>0</v>
      </c>
      <c r="CN113" s="1653">
        <v>0</v>
      </c>
      <c r="CO113" s="1653">
        <v>0</v>
      </c>
      <c r="CP113" s="1653">
        <v>0</v>
      </c>
      <c r="CQ113" s="1653">
        <v>0</v>
      </c>
      <c r="CR113" s="1653">
        <v>0</v>
      </c>
      <c r="CS113" s="1653">
        <v>0</v>
      </c>
      <c r="CT113" s="1243">
        <v>0</v>
      </c>
      <c r="CU113" s="3287">
        <v>0</v>
      </c>
      <c r="CV113" s="5"/>
      <c r="CW113" s="5"/>
      <c r="CX113" s="3191"/>
      <c r="CY113" s="511">
        <v>0</v>
      </c>
      <c r="CZ113" s="3334"/>
      <c r="DA113" s="511"/>
      <c r="DB113" s="3191">
        <v>0</v>
      </c>
      <c r="DC113" s="511">
        <v>0</v>
      </c>
      <c r="DD113" s="511">
        <v>0</v>
      </c>
      <c r="DE113" s="3191">
        <v>0</v>
      </c>
      <c r="DF113" s="1343">
        <v>0</v>
      </c>
      <c r="DG113" s="511">
        <v>0</v>
      </c>
      <c r="DH113" s="1343">
        <v>0</v>
      </c>
      <c r="DI113" s="3288">
        <v>0</v>
      </c>
      <c r="DJ113" s="3191">
        <v>0</v>
      </c>
      <c r="DK113" s="511">
        <v>0</v>
      </c>
      <c r="DL113" s="511">
        <v>0</v>
      </c>
      <c r="DM113" s="1343">
        <v>0</v>
      </c>
      <c r="DN113" s="511">
        <v>0</v>
      </c>
      <c r="DO113" s="511">
        <v>0</v>
      </c>
      <c r="DP113" s="511">
        <v>0</v>
      </c>
      <c r="DQ113" s="3191">
        <v>0</v>
      </c>
      <c r="DR113" s="511">
        <v>0</v>
      </c>
      <c r="DS113" s="511">
        <v>0</v>
      </c>
      <c r="DT113" s="511">
        <v>0</v>
      </c>
      <c r="DU113" s="1343">
        <v>0</v>
      </c>
      <c r="DV113" s="511">
        <v>0</v>
      </c>
      <c r="DW113" s="1653">
        <v>0</v>
      </c>
      <c r="DX113" s="1653">
        <v>0</v>
      </c>
      <c r="DY113" s="1653">
        <v>0</v>
      </c>
      <c r="DZ113" s="561">
        <v>0</v>
      </c>
      <c r="EA113" s="3287">
        <v>0</v>
      </c>
      <c r="EB113" s="284"/>
      <c r="EC113" s="284"/>
      <c r="ED113" s="284"/>
      <c r="EE113" s="284"/>
      <c r="EF113" s="284"/>
      <c r="EG113" s="284"/>
      <c r="EH113" s="284"/>
      <c r="EI113" s="284"/>
      <c r="EJ113" s="284"/>
      <c r="EK113" s="284"/>
      <c r="EL113" s="284"/>
      <c r="EM113" s="284"/>
      <c r="EN113" s="284"/>
      <c r="EO113" s="284"/>
      <c r="EP113" s="284"/>
      <c r="EQ113" s="284"/>
      <c r="ER113" s="284"/>
      <c r="ES113" s="284"/>
      <c r="ET113" s="284"/>
      <c r="EU113" s="284"/>
      <c r="EV113" s="284"/>
      <c r="EW113" s="284"/>
      <c r="EX113" s="284"/>
      <c r="EY113" s="284"/>
      <c r="EZ113" s="284"/>
      <c r="FA113" s="284"/>
      <c r="FB113" s="284"/>
      <c r="FC113" s="284"/>
      <c r="FD113" s="284"/>
      <c r="FE113" s="284"/>
      <c r="FF113" s="284"/>
      <c r="FG113" s="284"/>
      <c r="FH113" s="284"/>
      <c r="FI113" s="284"/>
      <c r="FJ113" s="284"/>
      <c r="FK113" s="284"/>
    </row>
    <row r="114" spans="1:167" ht="15.6" customHeight="1">
      <c r="A114" s="1838" t="s">
        <v>5410</v>
      </c>
      <c r="B114" s="207"/>
      <c r="C114" s="207"/>
      <c r="E114" s="1342"/>
      <c r="F114" s="511"/>
      <c r="G114" s="3334"/>
      <c r="H114" s="3219"/>
      <c r="I114" s="540"/>
      <c r="J114" s="515"/>
      <c r="K114" s="515"/>
      <c r="L114" s="515"/>
      <c r="M114" s="515"/>
      <c r="N114" s="561"/>
      <c r="O114" s="1653"/>
      <c r="P114" s="3266"/>
      <c r="S114" s="1342"/>
      <c r="T114" s="511"/>
      <c r="U114" s="3334"/>
      <c r="V114" s="3334">
        <v>0</v>
      </c>
      <c r="W114" s="3218"/>
      <c r="X114" s="515"/>
      <c r="Y114" s="3289"/>
      <c r="Z114" s="3290"/>
      <c r="AA114" s="3291"/>
      <c r="AB114" s="3289"/>
      <c r="AC114" s="3292"/>
      <c r="AD114" s="3290"/>
      <c r="AE114" s="3292"/>
      <c r="AF114" s="3292"/>
      <c r="AG114" s="3293"/>
      <c r="AH114" s="3290"/>
      <c r="AI114" s="3290"/>
      <c r="AJ114" s="3291"/>
      <c r="AK114" s="3289"/>
      <c r="AL114" s="3290"/>
      <c r="AM114" s="3292"/>
      <c r="AN114" s="3294"/>
      <c r="AO114" s="3291"/>
      <c r="AP114" s="3291"/>
      <c r="AQ114" s="3291"/>
      <c r="AR114" s="3291"/>
      <c r="AS114" s="3295"/>
      <c r="AT114" s="3296"/>
      <c r="AU114" s="3297"/>
      <c r="AV114" s="3297"/>
      <c r="AW114" s="3286">
        <v>0</v>
      </c>
      <c r="AX114" s="3287">
        <v>0</v>
      </c>
      <c r="AY114" s="5"/>
      <c r="AZ114" s="3191"/>
      <c r="BA114" s="511">
        <v>0</v>
      </c>
      <c r="BB114" s="3334"/>
      <c r="BC114" s="3334">
        <v>0</v>
      </c>
      <c r="BD114" s="3191">
        <v>0</v>
      </c>
      <c r="BE114" s="511">
        <v>0</v>
      </c>
      <c r="BF114" s="511">
        <v>0</v>
      </c>
      <c r="BG114" s="3191">
        <v>0</v>
      </c>
      <c r="BH114" s="1343">
        <v>0</v>
      </c>
      <c r="BI114" s="511">
        <v>0</v>
      </c>
      <c r="BJ114" s="1343">
        <v>0</v>
      </c>
      <c r="BK114" s="3288">
        <v>0</v>
      </c>
      <c r="BL114" s="3191">
        <v>0</v>
      </c>
      <c r="BM114" s="511">
        <v>0</v>
      </c>
      <c r="BN114" s="511">
        <v>0</v>
      </c>
      <c r="BO114" s="1343">
        <v>0</v>
      </c>
      <c r="BP114" s="511">
        <v>0</v>
      </c>
      <c r="BQ114" s="511">
        <v>0</v>
      </c>
      <c r="BR114" s="511">
        <v>0</v>
      </c>
      <c r="BS114" s="3191">
        <v>0</v>
      </c>
      <c r="BT114" s="511">
        <v>0</v>
      </c>
      <c r="BU114" s="511">
        <v>0</v>
      </c>
      <c r="BV114" s="511">
        <v>0</v>
      </c>
      <c r="BW114" s="1343">
        <v>0</v>
      </c>
      <c r="BX114" s="511">
        <v>0</v>
      </c>
      <c r="BY114" s="1653">
        <v>0</v>
      </c>
      <c r="BZ114" s="511">
        <v>0</v>
      </c>
      <c r="CA114" s="1653">
        <v>0</v>
      </c>
      <c r="CB114" s="561">
        <v>0</v>
      </c>
      <c r="CC114" s="561">
        <v>0</v>
      </c>
      <c r="CD114" s="3287">
        <v>0</v>
      </c>
      <c r="CE114" s="5"/>
      <c r="CF114" s="3191"/>
      <c r="CG114" s="511">
        <v>0</v>
      </c>
      <c r="CH114" s="3334"/>
      <c r="CI114" s="3219">
        <v>0</v>
      </c>
      <c r="CJ114" s="1653">
        <v>0</v>
      </c>
      <c r="CK114" s="1653">
        <v>0</v>
      </c>
      <c r="CL114" s="3191">
        <v>0</v>
      </c>
      <c r="CM114" s="1343">
        <v>0</v>
      </c>
      <c r="CN114" s="1653">
        <v>0</v>
      </c>
      <c r="CO114" s="1653">
        <v>0</v>
      </c>
      <c r="CP114" s="1653">
        <v>0</v>
      </c>
      <c r="CQ114" s="1653">
        <v>0</v>
      </c>
      <c r="CR114" s="1653">
        <v>0</v>
      </c>
      <c r="CS114" s="1653">
        <v>0</v>
      </c>
      <c r="CT114" s="1243">
        <v>0</v>
      </c>
      <c r="CU114" s="3287">
        <v>0</v>
      </c>
      <c r="CV114" s="5"/>
      <c r="CW114" s="5"/>
      <c r="CX114" s="3191"/>
      <c r="CY114" s="511">
        <v>0</v>
      </c>
      <c r="CZ114" s="3334"/>
      <c r="DA114" s="3334">
        <v>0</v>
      </c>
      <c r="DB114" s="3191">
        <v>0</v>
      </c>
      <c r="DC114" s="511">
        <v>0</v>
      </c>
      <c r="DD114" s="511">
        <v>0</v>
      </c>
      <c r="DE114" s="3191">
        <v>0</v>
      </c>
      <c r="DF114" s="1343">
        <v>0</v>
      </c>
      <c r="DG114" s="511">
        <v>0</v>
      </c>
      <c r="DH114" s="1343">
        <v>0</v>
      </c>
      <c r="DI114" s="3288">
        <v>0</v>
      </c>
      <c r="DJ114" s="3191">
        <v>0</v>
      </c>
      <c r="DK114" s="511">
        <v>0</v>
      </c>
      <c r="DL114" s="511">
        <v>0</v>
      </c>
      <c r="DM114" s="1343">
        <v>0</v>
      </c>
      <c r="DN114" s="511">
        <v>0</v>
      </c>
      <c r="DO114" s="511">
        <v>0</v>
      </c>
      <c r="DP114" s="511">
        <v>0</v>
      </c>
      <c r="DQ114" s="3191">
        <v>0</v>
      </c>
      <c r="DR114" s="511">
        <v>0</v>
      </c>
      <c r="DS114" s="511">
        <v>0</v>
      </c>
      <c r="DT114" s="511">
        <v>0</v>
      </c>
      <c r="DU114" s="1343">
        <v>0</v>
      </c>
      <c r="DV114" s="511">
        <v>0</v>
      </c>
      <c r="DW114" s="1653">
        <v>0</v>
      </c>
      <c r="DX114" s="1653">
        <v>0</v>
      </c>
      <c r="DY114" s="1653">
        <v>0</v>
      </c>
      <c r="DZ114" s="561">
        <v>0</v>
      </c>
      <c r="EA114" s="3287">
        <v>0</v>
      </c>
      <c r="EB114" s="284"/>
      <c r="EC114" s="284"/>
      <c r="ED114" s="284"/>
      <c r="EE114" s="284"/>
      <c r="EF114" s="284"/>
      <c r="EG114" s="284"/>
      <c r="EH114" s="284"/>
      <c r="EI114" s="284"/>
      <c r="EJ114" s="284"/>
      <c r="EK114" s="284"/>
      <c r="EL114" s="284"/>
      <c r="EM114" s="284"/>
      <c r="EN114" s="284"/>
      <c r="EO114" s="284"/>
      <c r="EP114" s="284"/>
      <c r="EQ114" s="284"/>
      <c r="ER114" s="284"/>
      <c r="ES114" s="284"/>
      <c r="ET114" s="284"/>
      <c r="EU114" s="284"/>
      <c r="EV114" s="284"/>
      <c r="EW114" s="284"/>
      <c r="EX114" s="284"/>
      <c r="EY114" s="284"/>
      <c r="EZ114" s="284"/>
      <c r="FA114" s="284"/>
      <c r="FB114" s="284"/>
      <c r="FC114" s="284"/>
      <c r="FD114" s="284"/>
      <c r="FE114" s="284"/>
      <c r="FF114" s="284"/>
      <c r="FG114" s="284"/>
      <c r="FH114" s="284"/>
      <c r="FI114" s="284"/>
      <c r="FJ114" s="284"/>
      <c r="FK114" s="284"/>
    </row>
    <row r="115" spans="1:167" ht="15.6" customHeight="1">
      <c r="A115" s="1838" t="s">
        <v>5410</v>
      </c>
      <c r="B115" s="207"/>
      <c r="C115" s="207"/>
      <c r="E115" s="1342"/>
      <c r="F115" s="511"/>
      <c r="G115" s="3334"/>
      <c r="H115" s="1343"/>
      <c r="I115" s="540"/>
      <c r="J115" s="515"/>
      <c r="K115" s="515"/>
      <c r="L115" s="515"/>
      <c r="M115" s="515"/>
      <c r="N115" s="561"/>
      <c r="O115" s="1653"/>
      <c r="P115" s="3266"/>
      <c r="S115" s="1342"/>
      <c r="T115" s="511"/>
      <c r="U115" s="3334">
        <v>0</v>
      </c>
      <c r="V115" s="511"/>
      <c r="W115" s="3218"/>
      <c r="X115" s="515"/>
      <c r="Y115" s="3289"/>
      <c r="Z115" s="3290"/>
      <c r="AA115" s="3291"/>
      <c r="AB115" s="3289"/>
      <c r="AC115" s="3292"/>
      <c r="AD115" s="3290"/>
      <c r="AE115" s="3292"/>
      <c r="AF115" s="3292"/>
      <c r="AG115" s="3293"/>
      <c r="AH115" s="3290"/>
      <c r="AI115" s="3290"/>
      <c r="AJ115" s="3291"/>
      <c r="AK115" s="3289"/>
      <c r="AL115" s="3290"/>
      <c r="AM115" s="3292"/>
      <c r="AN115" s="3294"/>
      <c r="AO115" s="3291"/>
      <c r="AP115" s="3291"/>
      <c r="AQ115" s="3291"/>
      <c r="AR115" s="3291"/>
      <c r="AS115" s="3295"/>
      <c r="AT115" s="3296"/>
      <c r="AU115" s="3297"/>
      <c r="AV115" s="3297"/>
      <c r="AW115" s="3286">
        <v>0</v>
      </c>
      <c r="AX115" s="3287">
        <v>0</v>
      </c>
      <c r="AY115" s="5"/>
      <c r="AZ115" s="3191"/>
      <c r="BA115" s="511">
        <v>0</v>
      </c>
      <c r="BB115" s="3334"/>
      <c r="BC115" s="511"/>
      <c r="BD115" s="3191">
        <v>0</v>
      </c>
      <c r="BE115" s="511">
        <v>0</v>
      </c>
      <c r="BF115" s="511">
        <v>0</v>
      </c>
      <c r="BG115" s="3191">
        <v>0</v>
      </c>
      <c r="BH115" s="1343">
        <v>0</v>
      </c>
      <c r="BI115" s="511">
        <v>0</v>
      </c>
      <c r="BJ115" s="1343">
        <v>0</v>
      </c>
      <c r="BK115" s="3288">
        <v>0</v>
      </c>
      <c r="BL115" s="3191">
        <v>0</v>
      </c>
      <c r="BM115" s="511">
        <v>0</v>
      </c>
      <c r="BN115" s="511">
        <v>0</v>
      </c>
      <c r="BO115" s="1343">
        <v>0</v>
      </c>
      <c r="BP115" s="511">
        <v>0</v>
      </c>
      <c r="BQ115" s="511">
        <v>0</v>
      </c>
      <c r="BR115" s="511">
        <v>0</v>
      </c>
      <c r="BS115" s="3191">
        <v>0</v>
      </c>
      <c r="BT115" s="511">
        <v>0</v>
      </c>
      <c r="BU115" s="511">
        <v>0</v>
      </c>
      <c r="BV115" s="511">
        <v>0</v>
      </c>
      <c r="BW115" s="1343">
        <v>0</v>
      </c>
      <c r="BX115" s="511">
        <v>0</v>
      </c>
      <c r="BY115" s="1653">
        <v>0</v>
      </c>
      <c r="BZ115" s="511">
        <v>0</v>
      </c>
      <c r="CA115" s="1653">
        <v>0</v>
      </c>
      <c r="CB115" s="561">
        <v>0</v>
      </c>
      <c r="CC115" s="561">
        <v>0</v>
      </c>
      <c r="CD115" s="3287">
        <v>0</v>
      </c>
      <c r="CE115" s="5"/>
      <c r="CF115" s="3191"/>
      <c r="CG115" s="511">
        <v>0</v>
      </c>
      <c r="CH115" s="3334"/>
      <c r="CI115" s="1343"/>
      <c r="CJ115" s="1653">
        <v>0</v>
      </c>
      <c r="CK115" s="1653">
        <v>0</v>
      </c>
      <c r="CL115" s="3191">
        <v>0</v>
      </c>
      <c r="CM115" s="1343">
        <v>0</v>
      </c>
      <c r="CN115" s="1653">
        <v>0</v>
      </c>
      <c r="CO115" s="1653">
        <v>0</v>
      </c>
      <c r="CP115" s="1653">
        <v>0</v>
      </c>
      <c r="CQ115" s="1653">
        <v>0</v>
      </c>
      <c r="CR115" s="1653">
        <v>0</v>
      </c>
      <c r="CS115" s="1653">
        <v>0</v>
      </c>
      <c r="CT115" s="1243">
        <v>0</v>
      </c>
      <c r="CU115" s="3287">
        <v>0</v>
      </c>
      <c r="CV115" s="5"/>
      <c r="CW115" s="5"/>
      <c r="CX115" s="3191"/>
      <c r="CY115" s="511">
        <v>0</v>
      </c>
      <c r="CZ115" s="3334"/>
      <c r="DA115" s="511"/>
      <c r="DB115" s="3191">
        <v>0</v>
      </c>
      <c r="DC115" s="511">
        <v>0</v>
      </c>
      <c r="DD115" s="511">
        <v>0</v>
      </c>
      <c r="DE115" s="3191">
        <v>0</v>
      </c>
      <c r="DF115" s="1343">
        <v>0</v>
      </c>
      <c r="DG115" s="511">
        <v>0</v>
      </c>
      <c r="DH115" s="1343">
        <v>0</v>
      </c>
      <c r="DI115" s="3288">
        <v>0</v>
      </c>
      <c r="DJ115" s="3191">
        <v>0</v>
      </c>
      <c r="DK115" s="511">
        <v>0</v>
      </c>
      <c r="DL115" s="511">
        <v>0</v>
      </c>
      <c r="DM115" s="1343">
        <v>0</v>
      </c>
      <c r="DN115" s="511">
        <v>0</v>
      </c>
      <c r="DO115" s="511">
        <v>0</v>
      </c>
      <c r="DP115" s="511">
        <v>0</v>
      </c>
      <c r="DQ115" s="3191">
        <v>0</v>
      </c>
      <c r="DR115" s="511">
        <v>0</v>
      </c>
      <c r="DS115" s="511">
        <v>0</v>
      </c>
      <c r="DT115" s="511">
        <v>0</v>
      </c>
      <c r="DU115" s="1343">
        <v>0</v>
      </c>
      <c r="DV115" s="511">
        <v>0</v>
      </c>
      <c r="DW115" s="1653">
        <v>0</v>
      </c>
      <c r="DX115" s="1653">
        <v>0</v>
      </c>
      <c r="DY115" s="1653">
        <v>0</v>
      </c>
      <c r="DZ115" s="561">
        <v>0</v>
      </c>
      <c r="EA115" s="3287">
        <v>0</v>
      </c>
      <c r="EB115" s="284"/>
      <c r="EC115" s="284"/>
      <c r="ED115" s="284"/>
      <c r="EE115" s="284"/>
      <c r="EF115" s="284"/>
      <c r="EG115" s="284"/>
      <c r="EH115" s="284"/>
      <c r="EI115" s="284"/>
      <c r="EJ115" s="284"/>
      <c r="EK115" s="284"/>
      <c r="EL115" s="284"/>
      <c r="EM115" s="284"/>
      <c r="EN115" s="284"/>
      <c r="EO115" s="284"/>
      <c r="EP115" s="284"/>
      <c r="EQ115" s="284"/>
      <c r="ER115" s="284"/>
      <c r="ES115" s="284"/>
      <c r="ET115" s="284"/>
      <c r="EU115" s="284"/>
      <c r="EV115" s="284"/>
      <c r="EW115" s="284"/>
      <c r="EX115" s="284"/>
      <c r="EY115" s="284"/>
      <c r="EZ115" s="284"/>
      <c r="FA115" s="284"/>
      <c r="FB115" s="284"/>
      <c r="FC115" s="284"/>
      <c r="FD115" s="284"/>
      <c r="FE115" s="284"/>
      <c r="FF115" s="284"/>
      <c r="FG115" s="284"/>
      <c r="FH115" s="284"/>
      <c r="FI115" s="284"/>
      <c r="FJ115" s="284"/>
      <c r="FK115" s="284"/>
    </row>
    <row r="116" spans="1:167" ht="15.6" customHeight="1">
      <c r="A116" s="1838" t="s">
        <v>5410</v>
      </c>
      <c r="B116" s="207"/>
      <c r="C116" s="207"/>
      <c r="E116" s="1342"/>
      <c r="F116" s="511"/>
      <c r="G116" s="3334"/>
      <c r="H116" s="1343"/>
      <c r="I116" s="540"/>
      <c r="J116" s="515"/>
      <c r="K116" s="515"/>
      <c r="L116" s="515"/>
      <c r="M116" s="515"/>
      <c r="N116" s="561"/>
      <c r="O116" s="1653"/>
      <c r="P116" s="3266"/>
      <c r="S116" s="1342"/>
      <c r="T116" s="511"/>
      <c r="U116" s="3334">
        <v>0</v>
      </c>
      <c r="V116" s="511"/>
      <c r="W116" s="3218"/>
      <c r="X116" s="515"/>
      <c r="Y116" s="3289"/>
      <c r="Z116" s="3290"/>
      <c r="AA116" s="3291"/>
      <c r="AB116" s="3289"/>
      <c r="AC116" s="3292"/>
      <c r="AD116" s="3290"/>
      <c r="AE116" s="3292"/>
      <c r="AF116" s="3292"/>
      <c r="AG116" s="3293"/>
      <c r="AH116" s="3290"/>
      <c r="AI116" s="3290"/>
      <c r="AJ116" s="3291"/>
      <c r="AK116" s="3289"/>
      <c r="AL116" s="3290"/>
      <c r="AM116" s="3292"/>
      <c r="AN116" s="3294"/>
      <c r="AO116" s="3291"/>
      <c r="AP116" s="3291"/>
      <c r="AQ116" s="3291"/>
      <c r="AR116" s="3291"/>
      <c r="AS116" s="3295"/>
      <c r="AT116" s="3296"/>
      <c r="AU116" s="3297"/>
      <c r="AV116" s="3297"/>
      <c r="AW116" s="3286">
        <v>0</v>
      </c>
      <c r="AX116" s="3287">
        <v>0</v>
      </c>
      <c r="AY116" s="5"/>
      <c r="AZ116" s="3191"/>
      <c r="BA116" s="511">
        <v>0</v>
      </c>
      <c r="BB116" s="3334"/>
      <c r="BC116" s="511"/>
      <c r="BD116" s="3191">
        <v>0</v>
      </c>
      <c r="BE116" s="511">
        <v>0</v>
      </c>
      <c r="BF116" s="511">
        <v>0</v>
      </c>
      <c r="BG116" s="3191">
        <v>0</v>
      </c>
      <c r="BH116" s="1343">
        <v>0</v>
      </c>
      <c r="BI116" s="511">
        <v>0</v>
      </c>
      <c r="BJ116" s="1343">
        <v>0</v>
      </c>
      <c r="BK116" s="3288">
        <v>0</v>
      </c>
      <c r="BL116" s="3191">
        <v>0</v>
      </c>
      <c r="BM116" s="511">
        <v>0</v>
      </c>
      <c r="BN116" s="511">
        <v>0</v>
      </c>
      <c r="BO116" s="1343">
        <v>0</v>
      </c>
      <c r="BP116" s="511">
        <v>0</v>
      </c>
      <c r="BQ116" s="511">
        <v>0</v>
      </c>
      <c r="BR116" s="511">
        <v>0</v>
      </c>
      <c r="BS116" s="3191">
        <v>0</v>
      </c>
      <c r="BT116" s="511">
        <v>0</v>
      </c>
      <c r="BU116" s="511">
        <v>0</v>
      </c>
      <c r="BV116" s="511">
        <v>0</v>
      </c>
      <c r="BW116" s="1343">
        <v>0</v>
      </c>
      <c r="BX116" s="511">
        <v>0</v>
      </c>
      <c r="BY116" s="1653">
        <v>0</v>
      </c>
      <c r="BZ116" s="511">
        <v>0</v>
      </c>
      <c r="CA116" s="1653">
        <v>0</v>
      </c>
      <c r="CB116" s="561">
        <v>0</v>
      </c>
      <c r="CC116" s="561">
        <v>0</v>
      </c>
      <c r="CD116" s="3287">
        <v>0</v>
      </c>
      <c r="CE116" s="5"/>
      <c r="CF116" s="3191"/>
      <c r="CG116" s="511">
        <v>0</v>
      </c>
      <c r="CH116" s="3334"/>
      <c r="CI116" s="1343"/>
      <c r="CJ116" s="1653">
        <v>0</v>
      </c>
      <c r="CK116" s="1653">
        <v>0</v>
      </c>
      <c r="CL116" s="3191">
        <v>0</v>
      </c>
      <c r="CM116" s="1343">
        <v>0</v>
      </c>
      <c r="CN116" s="1653">
        <v>0</v>
      </c>
      <c r="CO116" s="1653">
        <v>0</v>
      </c>
      <c r="CP116" s="1653">
        <v>0</v>
      </c>
      <c r="CQ116" s="1653">
        <v>0</v>
      </c>
      <c r="CR116" s="1653">
        <v>0</v>
      </c>
      <c r="CS116" s="1653">
        <v>0</v>
      </c>
      <c r="CT116" s="1243">
        <v>0</v>
      </c>
      <c r="CU116" s="3287">
        <v>0</v>
      </c>
      <c r="CV116" s="5"/>
      <c r="CW116" s="5"/>
      <c r="CX116" s="3191"/>
      <c r="CY116" s="511">
        <v>0</v>
      </c>
      <c r="CZ116" s="3334"/>
      <c r="DA116" s="511"/>
      <c r="DB116" s="3191">
        <v>0</v>
      </c>
      <c r="DC116" s="511">
        <v>0</v>
      </c>
      <c r="DD116" s="511">
        <v>0</v>
      </c>
      <c r="DE116" s="3191">
        <v>0</v>
      </c>
      <c r="DF116" s="1343">
        <v>0</v>
      </c>
      <c r="DG116" s="511">
        <v>0</v>
      </c>
      <c r="DH116" s="1343">
        <v>0</v>
      </c>
      <c r="DI116" s="3288">
        <v>0</v>
      </c>
      <c r="DJ116" s="3191">
        <v>0</v>
      </c>
      <c r="DK116" s="511">
        <v>0</v>
      </c>
      <c r="DL116" s="511">
        <v>0</v>
      </c>
      <c r="DM116" s="1343">
        <v>0</v>
      </c>
      <c r="DN116" s="511">
        <v>0</v>
      </c>
      <c r="DO116" s="511">
        <v>0</v>
      </c>
      <c r="DP116" s="511">
        <v>0</v>
      </c>
      <c r="DQ116" s="3191">
        <v>0</v>
      </c>
      <c r="DR116" s="511">
        <v>0</v>
      </c>
      <c r="DS116" s="511">
        <v>0</v>
      </c>
      <c r="DT116" s="511">
        <v>0</v>
      </c>
      <c r="DU116" s="1343">
        <v>0</v>
      </c>
      <c r="DV116" s="511">
        <v>0</v>
      </c>
      <c r="DW116" s="1653">
        <v>0</v>
      </c>
      <c r="DX116" s="1653">
        <v>0</v>
      </c>
      <c r="DY116" s="1653">
        <v>0</v>
      </c>
      <c r="DZ116" s="561">
        <v>0</v>
      </c>
      <c r="EA116" s="3287">
        <v>0</v>
      </c>
      <c r="EB116" s="284"/>
      <c r="EC116" s="284"/>
      <c r="ED116" s="284"/>
      <c r="EE116" s="284"/>
      <c r="EF116" s="284"/>
      <c r="EG116" s="284"/>
      <c r="EH116" s="284"/>
      <c r="EI116" s="284"/>
      <c r="EJ116" s="284"/>
      <c r="EK116" s="284"/>
      <c r="EL116" s="284"/>
      <c r="EM116" s="284"/>
      <c r="EN116" s="284"/>
      <c r="EO116" s="284"/>
      <c r="EP116" s="284"/>
      <c r="EQ116" s="284"/>
      <c r="ER116" s="284"/>
      <c r="ES116" s="284"/>
      <c r="ET116" s="284"/>
      <c r="EU116" s="284"/>
      <c r="EV116" s="284"/>
      <c r="EW116" s="284"/>
      <c r="EX116" s="284"/>
      <c r="EY116" s="284"/>
      <c r="EZ116" s="284"/>
      <c r="FA116" s="284"/>
      <c r="FB116" s="284"/>
      <c r="FC116" s="284"/>
      <c r="FD116" s="284"/>
      <c r="FE116" s="284"/>
      <c r="FF116" s="284"/>
      <c r="FG116" s="284"/>
      <c r="FH116" s="284"/>
      <c r="FI116" s="284"/>
      <c r="FJ116" s="284"/>
      <c r="FK116" s="284"/>
    </row>
    <row r="117" spans="1:167" ht="15.6" customHeight="1">
      <c r="A117" s="1838" t="s">
        <v>5410</v>
      </c>
      <c r="B117" s="207"/>
      <c r="C117" s="207"/>
      <c r="E117" s="1342"/>
      <c r="F117" s="511"/>
      <c r="G117" s="3334"/>
      <c r="H117" s="3219"/>
      <c r="I117" s="540"/>
      <c r="J117" s="515"/>
      <c r="K117" s="515"/>
      <c r="L117" s="515"/>
      <c r="M117" s="515"/>
      <c r="N117" s="561"/>
      <c r="O117" s="1653"/>
      <c r="P117" s="3266"/>
      <c r="S117" s="1342"/>
      <c r="T117" s="511"/>
      <c r="U117" s="3334"/>
      <c r="V117" s="3334">
        <v>0</v>
      </c>
      <c r="W117" s="3218"/>
      <c r="X117" s="515"/>
      <c r="Y117" s="3289"/>
      <c r="Z117" s="3290"/>
      <c r="AA117" s="3291"/>
      <c r="AB117" s="3289"/>
      <c r="AC117" s="3292"/>
      <c r="AD117" s="3290"/>
      <c r="AE117" s="3292"/>
      <c r="AF117" s="3292"/>
      <c r="AG117" s="3293"/>
      <c r="AH117" s="3290"/>
      <c r="AI117" s="3290"/>
      <c r="AJ117" s="3291"/>
      <c r="AK117" s="3289"/>
      <c r="AL117" s="3290"/>
      <c r="AM117" s="3292"/>
      <c r="AN117" s="3294"/>
      <c r="AO117" s="3291"/>
      <c r="AP117" s="3291"/>
      <c r="AQ117" s="3291"/>
      <c r="AR117" s="3291"/>
      <c r="AS117" s="3295"/>
      <c r="AT117" s="3296"/>
      <c r="AU117" s="3297"/>
      <c r="AV117" s="3297"/>
      <c r="AW117" s="3286">
        <v>0</v>
      </c>
      <c r="AX117" s="3287">
        <v>0</v>
      </c>
      <c r="AY117" s="5"/>
      <c r="AZ117" s="3191"/>
      <c r="BA117" s="511">
        <v>0</v>
      </c>
      <c r="BB117" s="3334"/>
      <c r="BC117" s="3334">
        <v>0</v>
      </c>
      <c r="BD117" s="3191">
        <v>0</v>
      </c>
      <c r="BE117" s="511">
        <v>0</v>
      </c>
      <c r="BF117" s="511">
        <v>0</v>
      </c>
      <c r="BG117" s="3191">
        <v>0</v>
      </c>
      <c r="BH117" s="1343">
        <v>0</v>
      </c>
      <c r="BI117" s="511">
        <v>0</v>
      </c>
      <c r="BJ117" s="1343">
        <v>0</v>
      </c>
      <c r="BK117" s="3288">
        <v>0</v>
      </c>
      <c r="BL117" s="3191">
        <v>0</v>
      </c>
      <c r="BM117" s="511">
        <v>0</v>
      </c>
      <c r="BN117" s="511">
        <v>0</v>
      </c>
      <c r="BO117" s="1343">
        <v>0</v>
      </c>
      <c r="BP117" s="511">
        <v>0</v>
      </c>
      <c r="BQ117" s="511">
        <v>0</v>
      </c>
      <c r="BR117" s="511">
        <v>0</v>
      </c>
      <c r="BS117" s="3191">
        <v>0</v>
      </c>
      <c r="BT117" s="511">
        <v>0</v>
      </c>
      <c r="BU117" s="511">
        <v>0</v>
      </c>
      <c r="BV117" s="511">
        <v>0</v>
      </c>
      <c r="BW117" s="1343">
        <v>0</v>
      </c>
      <c r="BX117" s="511">
        <v>0</v>
      </c>
      <c r="BY117" s="1653">
        <v>0</v>
      </c>
      <c r="BZ117" s="511">
        <v>0</v>
      </c>
      <c r="CA117" s="1653">
        <v>0</v>
      </c>
      <c r="CB117" s="561">
        <v>0</v>
      </c>
      <c r="CC117" s="561">
        <v>0</v>
      </c>
      <c r="CD117" s="3287">
        <v>0</v>
      </c>
      <c r="CE117" s="5"/>
      <c r="CF117" s="3191"/>
      <c r="CG117" s="511">
        <v>0</v>
      </c>
      <c r="CH117" s="3334"/>
      <c r="CI117" s="3219">
        <v>0</v>
      </c>
      <c r="CJ117" s="1653">
        <v>0</v>
      </c>
      <c r="CK117" s="1653">
        <v>0</v>
      </c>
      <c r="CL117" s="3191">
        <v>0</v>
      </c>
      <c r="CM117" s="1343">
        <v>0</v>
      </c>
      <c r="CN117" s="1653">
        <v>0</v>
      </c>
      <c r="CO117" s="1653">
        <v>0</v>
      </c>
      <c r="CP117" s="1653">
        <v>0</v>
      </c>
      <c r="CQ117" s="1653">
        <v>0</v>
      </c>
      <c r="CR117" s="1653">
        <v>0</v>
      </c>
      <c r="CS117" s="1653">
        <v>0</v>
      </c>
      <c r="CT117" s="1243">
        <v>0</v>
      </c>
      <c r="CU117" s="3287">
        <v>0</v>
      </c>
      <c r="CV117" s="5"/>
      <c r="CW117" s="5"/>
      <c r="CX117" s="3191"/>
      <c r="CY117" s="511">
        <v>0</v>
      </c>
      <c r="CZ117" s="3334"/>
      <c r="DA117" s="3334">
        <v>0</v>
      </c>
      <c r="DB117" s="3191">
        <v>0</v>
      </c>
      <c r="DC117" s="511">
        <v>0</v>
      </c>
      <c r="DD117" s="511">
        <v>0</v>
      </c>
      <c r="DE117" s="3191">
        <v>0</v>
      </c>
      <c r="DF117" s="1343">
        <v>0</v>
      </c>
      <c r="DG117" s="511">
        <v>0</v>
      </c>
      <c r="DH117" s="1343">
        <v>0</v>
      </c>
      <c r="DI117" s="3288">
        <v>0</v>
      </c>
      <c r="DJ117" s="3191">
        <v>0</v>
      </c>
      <c r="DK117" s="511">
        <v>0</v>
      </c>
      <c r="DL117" s="511">
        <v>0</v>
      </c>
      <c r="DM117" s="1343">
        <v>0</v>
      </c>
      <c r="DN117" s="511">
        <v>0</v>
      </c>
      <c r="DO117" s="511">
        <v>0</v>
      </c>
      <c r="DP117" s="511">
        <v>0</v>
      </c>
      <c r="DQ117" s="3191">
        <v>0</v>
      </c>
      <c r="DR117" s="511">
        <v>0</v>
      </c>
      <c r="DS117" s="511">
        <v>0</v>
      </c>
      <c r="DT117" s="511">
        <v>0</v>
      </c>
      <c r="DU117" s="1343">
        <v>0</v>
      </c>
      <c r="DV117" s="511">
        <v>0</v>
      </c>
      <c r="DW117" s="1653">
        <v>0</v>
      </c>
      <c r="DX117" s="1653">
        <v>0</v>
      </c>
      <c r="DY117" s="1653">
        <v>0</v>
      </c>
      <c r="DZ117" s="561">
        <v>0</v>
      </c>
      <c r="EA117" s="3287">
        <v>0</v>
      </c>
      <c r="EB117" s="284"/>
      <c r="EC117" s="284"/>
      <c r="ED117" s="284"/>
      <c r="EE117" s="284"/>
      <c r="EF117" s="284"/>
      <c r="EG117" s="284"/>
      <c r="EH117" s="284"/>
      <c r="EI117" s="284"/>
      <c r="EJ117" s="284"/>
      <c r="EK117" s="284"/>
      <c r="EL117" s="284"/>
      <c r="EM117" s="284"/>
      <c r="EN117" s="284"/>
      <c r="EO117" s="284"/>
      <c r="EP117" s="284"/>
      <c r="EQ117" s="284"/>
      <c r="ER117" s="284"/>
      <c r="ES117" s="284"/>
      <c r="ET117" s="284"/>
      <c r="EU117" s="284"/>
      <c r="EV117" s="284"/>
      <c r="EW117" s="284"/>
      <c r="EX117" s="284"/>
      <c r="EY117" s="284"/>
      <c r="EZ117" s="284"/>
      <c r="FA117" s="284"/>
      <c r="FB117" s="284"/>
      <c r="FC117" s="284"/>
      <c r="FD117" s="284"/>
      <c r="FE117" s="284"/>
      <c r="FF117" s="284"/>
      <c r="FG117" s="284"/>
      <c r="FH117" s="284"/>
      <c r="FI117" s="284"/>
      <c r="FJ117" s="284"/>
      <c r="FK117" s="284"/>
    </row>
    <row r="118" spans="1:167" ht="15.6" customHeight="1">
      <c r="A118" s="1838" t="s">
        <v>5410</v>
      </c>
      <c r="B118" s="207"/>
      <c r="C118" s="207"/>
      <c r="E118" s="1342"/>
      <c r="F118" s="511"/>
      <c r="G118" s="3334"/>
      <c r="H118" s="3219"/>
      <c r="I118" s="540"/>
      <c r="J118" s="515"/>
      <c r="K118" s="515"/>
      <c r="L118" s="515"/>
      <c r="M118" s="515"/>
      <c r="N118" s="561"/>
      <c r="O118" s="1653"/>
      <c r="P118" s="3266"/>
      <c r="S118" s="1342"/>
      <c r="T118" s="511"/>
      <c r="U118" s="3334"/>
      <c r="V118" s="3334">
        <v>0</v>
      </c>
      <c r="W118" s="3218"/>
      <c r="X118" s="515"/>
      <c r="Y118" s="3289"/>
      <c r="Z118" s="3290"/>
      <c r="AA118" s="3291"/>
      <c r="AB118" s="3289"/>
      <c r="AC118" s="3292"/>
      <c r="AD118" s="3290"/>
      <c r="AE118" s="3292"/>
      <c r="AF118" s="3292"/>
      <c r="AG118" s="3293"/>
      <c r="AH118" s="3290"/>
      <c r="AI118" s="3290"/>
      <c r="AJ118" s="3291"/>
      <c r="AK118" s="3289"/>
      <c r="AL118" s="3290"/>
      <c r="AM118" s="3292"/>
      <c r="AN118" s="3294"/>
      <c r="AO118" s="3291"/>
      <c r="AP118" s="3291"/>
      <c r="AQ118" s="3291"/>
      <c r="AR118" s="3291"/>
      <c r="AS118" s="3295"/>
      <c r="AT118" s="3296"/>
      <c r="AU118" s="3297"/>
      <c r="AV118" s="3297"/>
      <c r="AW118" s="3286">
        <v>0</v>
      </c>
      <c r="AX118" s="3287">
        <v>0</v>
      </c>
      <c r="AY118" s="5"/>
      <c r="AZ118" s="3191"/>
      <c r="BA118" s="511">
        <v>0</v>
      </c>
      <c r="BB118" s="3334"/>
      <c r="BC118" s="3334">
        <v>0</v>
      </c>
      <c r="BD118" s="3191">
        <v>0</v>
      </c>
      <c r="BE118" s="511">
        <v>0</v>
      </c>
      <c r="BF118" s="511">
        <v>0</v>
      </c>
      <c r="BG118" s="3191">
        <v>0</v>
      </c>
      <c r="BH118" s="1343">
        <v>0</v>
      </c>
      <c r="BI118" s="511">
        <v>0</v>
      </c>
      <c r="BJ118" s="1343">
        <v>0</v>
      </c>
      <c r="BK118" s="3288">
        <v>0</v>
      </c>
      <c r="BL118" s="3191">
        <v>0</v>
      </c>
      <c r="BM118" s="511">
        <v>0</v>
      </c>
      <c r="BN118" s="511">
        <v>0</v>
      </c>
      <c r="BO118" s="1343">
        <v>0</v>
      </c>
      <c r="BP118" s="511">
        <v>0</v>
      </c>
      <c r="BQ118" s="511">
        <v>0</v>
      </c>
      <c r="BR118" s="511">
        <v>0</v>
      </c>
      <c r="BS118" s="3191">
        <v>0</v>
      </c>
      <c r="BT118" s="511">
        <v>0</v>
      </c>
      <c r="BU118" s="511">
        <v>0</v>
      </c>
      <c r="BV118" s="511">
        <v>0</v>
      </c>
      <c r="BW118" s="1343">
        <v>0</v>
      </c>
      <c r="BX118" s="511">
        <v>0</v>
      </c>
      <c r="BY118" s="1653">
        <v>0</v>
      </c>
      <c r="BZ118" s="511">
        <v>0</v>
      </c>
      <c r="CA118" s="1653">
        <v>0</v>
      </c>
      <c r="CB118" s="561">
        <v>0</v>
      </c>
      <c r="CC118" s="561">
        <v>0</v>
      </c>
      <c r="CD118" s="3287">
        <v>0</v>
      </c>
      <c r="CE118" s="5"/>
      <c r="CF118" s="3191"/>
      <c r="CG118" s="511">
        <v>0</v>
      </c>
      <c r="CH118" s="3334"/>
      <c r="CI118" s="3219">
        <v>0</v>
      </c>
      <c r="CJ118" s="1653">
        <v>0</v>
      </c>
      <c r="CK118" s="1653">
        <v>0</v>
      </c>
      <c r="CL118" s="3191">
        <v>0</v>
      </c>
      <c r="CM118" s="1343">
        <v>0</v>
      </c>
      <c r="CN118" s="1653">
        <v>0</v>
      </c>
      <c r="CO118" s="1653">
        <v>0</v>
      </c>
      <c r="CP118" s="1653">
        <v>0</v>
      </c>
      <c r="CQ118" s="1653">
        <v>0</v>
      </c>
      <c r="CR118" s="1653">
        <v>0</v>
      </c>
      <c r="CS118" s="1653">
        <v>0</v>
      </c>
      <c r="CT118" s="1243">
        <v>0</v>
      </c>
      <c r="CU118" s="3287">
        <v>0</v>
      </c>
      <c r="CV118" s="5"/>
      <c r="CW118" s="5"/>
      <c r="CX118" s="3191"/>
      <c r="CY118" s="511">
        <v>0</v>
      </c>
      <c r="CZ118" s="3334"/>
      <c r="DA118" s="3334">
        <v>0</v>
      </c>
      <c r="DB118" s="3191">
        <v>0</v>
      </c>
      <c r="DC118" s="511">
        <v>0</v>
      </c>
      <c r="DD118" s="511">
        <v>0</v>
      </c>
      <c r="DE118" s="3191">
        <v>0</v>
      </c>
      <c r="DF118" s="1343">
        <v>0</v>
      </c>
      <c r="DG118" s="511">
        <v>0</v>
      </c>
      <c r="DH118" s="1343">
        <v>0</v>
      </c>
      <c r="DI118" s="3288">
        <v>0</v>
      </c>
      <c r="DJ118" s="3191">
        <v>0</v>
      </c>
      <c r="DK118" s="511">
        <v>0</v>
      </c>
      <c r="DL118" s="511">
        <v>0</v>
      </c>
      <c r="DM118" s="1343">
        <v>0</v>
      </c>
      <c r="DN118" s="511">
        <v>0</v>
      </c>
      <c r="DO118" s="511">
        <v>0</v>
      </c>
      <c r="DP118" s="511">
        <v>0</v>
      </c>
      <c r="DQ118" s="3191">
        <v>0</v>
      </c>
      <c r="DR118" s="511">
        <v>0</v>
      </c>
      <c r="DS118" s="511">
        <v>0</v>
      </c>
      <c r="DT118" s="511">
        <v>0</v>
      </c>
      <c r="DU118" s="1343">
        <v>0</v>
      </c>
      <c r="DV118" s="511">
        <v>0</v>
      </c>
      <c r="DW118" s="1653">
        <v>0</v>
      </c>
      <c r="DX118" s="1653">
        <v>0</v>
      </c>
      <c r="DY118" s="1653">
        <v>0</v>
      </c>
      <c r="DZ118" s="561">
        <v>0</v>
      </c>
      <c r="EA118" s="3287">
        <v>0</v>
      </c>
      <c r="EB118" s="284"/>
      <c r="EC118" s="284"/>
      <c r="ED118" s="284"/>
      <c r="EE118" s="284"/>
      <c r="EF118" s="284"/>
      <c r="EG118" s="284"/>
      <c r="EH118" s="284"/>
      <c r="EI118" s="284"/>
      <c r="EJ118" s="284"/>
      <c r="EK118" s="284"/>
      <c r="EL118" s="284"/>
      <c r="EM118" s="284"/>
      <c r="EN118" s="284"/>
      <c r="EO118" s="284"/>
      <c r="EP118" s="284"/>
      <c r="EQ118" s="284"/>
      <c r="ER118" s="284"/>
      <c r="ES118" s="284"/>
      <c r="ET118" s="284"/>
      <c r="EU118" s="284"/>
      <c r="EV118" s="284"/>
      <c r="EW118" s="284"/>
      <c r="EX118" s="284"/>
      <c r="EY118" s="284"/>
      <c r="EZ118" s="284"/>
      <c r="FA118" s="284"/>
      <c r="FB118" s="284"/>
      <c r="FC118" s="284"/>
      <c r="FD118" s="284"/>
      <c r="FE118" s="284"/>
      <c r="FF118" s="284"/>
      <c r="FG118" s="284"/>
      <c r="FH118" s="284"/>
      <c r="FI118" s="284"/>
      <c r="FJ118" s="284"/>
      <c r="FK118" s="284"/>
    </row>
    <row r="119" spans="1:167" ht="15.6" customHeight="1">
      <c r="A119" s="1838" t="s">
        <v>5410</v>
      </c>
      <c r="B119" s="207"/>
      <c r="C119" s="207"/>
      <c r="E119" s="1342"/>
      <c r="F119" s="511"/>
      <c r="G119" s="3334"/>
      <c r="H119" s="3219"/>
      <c r="I119" s="540"/>
      <c r="J119" s="515"/>
      <c r="K119" s="515"/>
      <c r="L119" s="515"/>
      <c r="M119" s="515"/>
      <c r="N119" s="561"/>
      <c r="O119" s="1653"/>
      <c r="P119" s="3266"/>
      <c r="S119" s="1342"/>
      <c r="T119" s="511"/>
      <c r="U119" s="3334"/>
      <c r="V119" s="3334">
        <v>0</v>
      </c>
      <c r="W119" s="3218"/>
      <c r="X119" s="515"/>
      <c r="Y119" s="3289"/>
      <c r="Z119" s="3290"/>
      <c r="AA119" s="3291"/>
      <c r="AB119" s="3289"/>
      <c r="AC119" s="3292"/>
      <c r="AD119" s="3290"/>
      <c r="AE119" s="3292"/>
      <c r="AF119" s="3292"/>
      <c r="AG119" s="3293"/>
      <c r="AH119" s="3290"/>
      <c r="AI119" s="3290"/>
      <c r="AJ119" s="3291"/>
      <c r="AK119" s="3289"/>
      <c r="AL119" s="3290"/>
      <c r="AM119" s="3292"/>
      <c r="AN119" s="3294"/>
      <c r="AO119" s="3291"/>
      <c r="AP119" s="3291"/>
      <c r="AQ119" s="3291"/>
      <c r="AR119" s="3291"/>
      <c r="AS119" s="3295"/>
      <c r="AT119" s="3296"/>
      <c r="AU119" s="3297"/>
      <c r="AV119" s="3297"/>
      <c r="AW119" s="3286">
        <v>0</v>
      </c>
      <c r="AX119" s="3287">
        <v>0</v>
      </c>
      <c r="AY119" s="5"/>
      <c r="AZ119" s="3191"/>
      <c r="BA119" s="511">
        <v>0</v>
      </c>
      <c r="BB119" s="3334"/>
      <c r="BC119" s="3334">
        <v>0</v>
      </c>
      <c r="BD119" s="3191">
        <v>0</v>
      </c>
      <c r="BE119" s="511">
        <v>0</v>
      </c>
      <c r="BF119" s="511">
        <v>0</v>
      </c>
      <c r="BG119" s="3191">
        <v>0</v>
      </c>
      <c r="BH119" s="1343">
        <v>0</v>
      </c>
      <c r="BI119" s="511">
        <v>0</v>
      </c>
      <c r="BJ119" s="1343">
        <v>0</v>
      </c>
      <c r="BK119" s="3288">
        <v>0</v>
      </c>
      <c r="BL119" s="3191">
        <v>0</v>
      </c>
      <c r="BM119" s="511">
        <v>0</v>
      </c>
      <c r="BN119" s="511">
        <v>0</v>
      </c>
      <c r="BO119" s="1343">
        <v>0</v>
      </c>
      <c r="BP119" s="511">
        <v>0</v>
      </c>
      <c r="BQ119" s="511">
        <v>0</v>
      </c>
      <c r="BR119" s="511">
        <v>0</v>
      </c>
      <c r="BS119" s="3191">
        <v>0</v>
      </c>
      <c r="BT119" s="511">
        <v>0</v>
      </c>
      <c r="BU119" s="511">
        <v>0</v>
      </c>
      <c r="BV119" s="511">
        <v>0</v>
      </c>
      <c r="BW119" s="1343">
        <v>0</v>
      </c>
      <c r="BX119" s="511">
        <v>0</v>
      </c>
      <c r="BY119" s="1653">
        <v>0</v>
      </c>
      <c r="BZ119" s="511">
        <v>0</v>
      </c>
      <c r="CA119" s="1653">
        <v>0</v>
      </c>
      <c r="CB119" s="561">
        <v>0</v>
      </c>
      <c r="CC119" s="561">
        <v>0</v>
      </c>
      <c r="CD119" s="3287">
        <v>0</v>
      </c>
      <c r="CE119" s="5"/>
      <c r="CF119" s="3191"/>
      <c r="CG119" s="511">
        <v>0</v>
      </c>
      <c r="CH119" s="3334"/>
      <c r="CI119" s="3219">
        <v>0</v>
      </c>
      <c r="CJ119" s="1653">
        <v>0</v>
      </c>
      <c r="CK119" s="1653">
        <v>0</v>
      </c>
      <c r="CL119" s="3191">
        <v>0</v>
      </c>
      <c r="CM119" s="1343">
        <v>0</v>
      </c>
      <c r="CN119" s="1653">
        <v>0</v>
      </c>
      <c r="CO119" s="1653">
        <v>0</v>
      </c>
      <c r="CP119" s="1653">
        <v>0</v>
      </c>
      <c r="CQ119" s="1653">
        <v>0</v>
      </c>
      <c r="CR119" s="1653">
        <v>0</v>
      </c>
      <c r="CS119" s="1653">
        <v>0</v>
      </c>
      <c r="CT119" s="1243">
        <v>0</v>
      </c>
      <c r="CU119" s="3287">
        <v>0</v>
      </c>
      <c r="CV119" s="5"/>
      <c r="CW119" s="5"/>
      <c r="CX119" s="3191"/>
      <c r="CY119" s="511">
        <v>0</v>
      </c>
      <c r="CZ119" s="3334"/>
      <c r="DA119" s="3334">
        <v>0</v>
      </c>
      <c r="DB119" s="3191">
        <v>0</v>
      </c>
      <c r="DC119" s="511">
        <v>0</v>
      </c>
      <c r="DD119" s="511">
        <v>0</v>
      </c>
      <c r="DE119" s="3191">
        <v>0</v>
      </c>
      <c r="DF119" s="1343">
        <v>0</v>
      </c>
      <c r="DG119" s="511">
        <v>0</v>
      </c>
      <c r="DH119" s="1343">
        <v>0</v>
      </c>
      <c r="DI119" s="3288">
        <v>0</v>
      </c>
      <c r="DJ119" s="3191">
        <v>0</v>
      </c>
      <c r="DK119" s="511">
        <v>0</v>
      </c>
      <c r="DL119" s="511">
        <v>0</v>
      </c>
      <c r="DM119" s="1343">
        <v>0</v>
      </c>
      <c r="DN119" s="511">
        <v>0</v>
      </c>
      <c r="DO119" s="511">
        <v>0</v>
      </c>
      <c r="DP119" s="511">
        <v>0</v>
      </c>
      <c r="DQ119" s="3191">
        <v>0</v>
      </c>
      <c r="DR119" s="511">
        <v>0</v>
      </c>
      <c r="DS119" s="511">
        <v>0</v>
      </c>
      <c r="DT119" s="511">
        <v>0</v>
      </c>
      <c r="DU119" s="1343">
        <v>0</v>
      </c>
      <c r="DV119" s="511">
        <v>0</v>
      </c>
      <c r="DW119" s="1653">
        <v>0</v>
      </c>
      <c r="DX119" s="1653">
        <v>0</v>
      </c>
      <c r="DY119" s="1653">
        <v>0</v>
      </c>
      <c r="DZ119" s="561">
        <v>0</v>
      </c>
      <c r="EA119" s="3287">
        <v>0</v>
      </c>
      <c r="EB119" s="284"/>
      <c r="EC119" s="284"/>
      <c r="ED119" s="284"/>
      <c r="EE119" s="284"/>
      <c r="EF119" s="284"/>
      <c r="EG119" s="284"/>
      <c r="EH119" s="284"/>
      <c r="EI119" s="284"/>
      <c r="EJ119" s="284"/>
      <c r="EK119" s="284"/>
      <c r="EL119" s="284"/>
      <c r="EM119" s="284"/>
      <c r="EN119" s="284"/>
      <c r="EO119" s="284"/>
      <c r="EP119" s="284"/>
      <c r="EQ119" s="284"/>
      <c r="ER119" s="284"/>
      <c r="ES119" s="284"/>
      <c r="ET119" s="284"/>
      <c r="EU119" s="284"/>
      <c r="EV119" s="284"/>
      <c r="EW119" s="284"/>
      <c r="EX119" s="284"/>
      <c r="EY119" s="284"/>
      <c r="EZ119" s="284"/>
      <c r="FA119" s="284"/>
      <c r="FB119" s="284"/>
      <c r="FC119" s="284"/>
      <c r="FD119" s="284"/>
      <c r="FE119" s="284"/>
      <c r="FF119" s="284"/>
      <c r="FG119" s="284"/>
      <c r="FH119" s="284"/>
      <c r="FI119" s="284"/>
      <c r="FJ119" s="284"/>
      <c r="FK119" s="284"/>
    </row>
    <row r="120" spans="1:167" ht="15.6" customHeight="1">
      <c r="A120" s="1838" t="s">
        <v>5410</v>
      </c>
      <c r="B120" s="207"/>
      <c r="C120" s="207"/>
      <c r="E120" s="1342"/>
      <c r="F120" s="511"/>
      <c r="G120" s="3334"/>
      <c r="H120" s="3367"/>
      <c r="I120" s="540"/>
      <c r="J120" s="515"/>
      <c r="K120" s="515"/>
      <c r="L120" s="515"/>
      <c r="M120" s="515"/>
      <c r="N120" s="561"/>
      <c r="O120" s="1653"/>
      <c r="P120" s="3266"/>
      <c r="S120" s="1342"/>
      <c r="T120" s="511"/>
      <c r="U120" s="3334"/>
      <c r="V120" s="3334">
        <v>0</v>
      </c>
      <c r="W120" s="3218"/>
      <c r="X120" s="515"/>
      <c r="Y120" s="3289"/>
      <c r="Z120" s="3290"/>
      <c r="AA120" s="3291"/>
      <c r="AB120" s="3289"/>
      <c r="AC120" s="3292"/>
      <c r="AD120" s="3290"/>
      <c r="AE120" s="3292"/>
      <c r="AF120" s="3292"/>
      <c r="AG120" s="3293"/>
      <c r="AH120" s="3290"/>
      <c r="AI120" s="3290"/>
      <c r="AJ120" s="3291"/>
      <c r="AK120" s="3289"/>
      <c r="AL120" s="3290"/>
      <c r="AM120" s="3292"/>
      <c r="AN120" s="3294"/>
      <c r="AO120" s="3291"/>
      <c r="AP120" s="3291"/>
      <c r="AQ120" s="3291"/>
      <c r="AR120" s="3291"/>
      <c r="AS120" s="3295"/>
      <c r="AT120" s="3296"/>
      <c r="AU120" s="3297"/>
      <c r="AV120" s="3297"/>
      <c r="AW120" s="3286">
        <v>0</v>
      </c>
      <c r="AX120" s="3287">
        <v>0</v>
      </c>
      <c r="AY120" s="5"/>
      <c r="AZ120" s="3191"/>
      <c r="BA120" s="511">
        <v>0</v>
      </c>
      <c r="BB120" s="3334"/>
      <c r="BC120" s="3334">
        <v>0</v>
      </c>
      <c r="BD120" s="3191">
        <v>0</v>
      </c>
      <c r="BE120" s="511">
        <v>0</v>
      </c>
      <c r="BF120" s="511">
        <v>0</v>
      </c>
      <c r="BG120" s="3191">
        <v>0</v>
      </c>
      <c r="BH120" s="1343">
        <v>0</v>
      </c>
      <c r="BI120" s="511">
        <v>0</v>
      </c>
      <c r="BJ120" s="1343">
        <v>0</v>
      </c>
      <c r="BK120" s="3288">
        <v>0</v>
      </c>
      <c r="BL120" s="3191">
        <v>0</v>
      </c>
      <c r="BM120" s="511">
        <v>0</v>
      </c>
      <c r="BN120" s="511">
        <v>0</v>
      </c>
      <c r="BO120" s="1343">
        <v>0</v>
      </c>
      <c r="BP120" s="511">
        <v>0</v>
      </c>
      <c r="BQ120" s="511">
        <v>0</v>
      </c>
      <c r="BR120" s="511">
        <v>0</v>
      </c>
      <c r="BS120" s="3191">
        <v>0</v>
      </c>
      <c r="BT120" s="511">
        <v>0</v>
      </c>
      <c r="BU120" s="511">
        <v>0</v>
      </c>
      <c r="BV120" s="511">
        <v>0</v>
      </c>
      <c r="BW120" s="1343">
        <v>0</v>
      </c>
      <c r="BX120" s="511">
        <v>0</v>
      </c>
      <c r="BY120" s="1653">
        <v>0</v>
      </c>
      <c r="BZ120" s="511">
        <v>0</v>
      </c>
      <c r="CA120" s="1653">
        <v>0</v>
      </c>
      <c r="CB120" s="561">
        <v>0</v>
      </c>
      <c r="CC120" s="561">
        <v>0</v>
      </c>
      <c r="CD120" s="3287">
        <v>0</v>
      </c>
      <c r="CE120" s="5"/>
      <c r="CF120" s="3191"/>
      <c r="CG120" s="511">
        <v>0</v>
      </c>
      <c r="CH120" s="3334"/>
      <c r="CI120" s="3219">
        <v>0</v>
      </c>
      <c r="CJ120" s="1653">
        <v>0</v>
      </c>
      <c r="CK120" s="1653">
        <v>0</v>
      </c>
      <c r="CL120" s="3191">
        <v>0</v>
      </c>
      <c r="CM120" s="1343">
        <v>0</v>
      </c>
      <c r="CN120" s="1653">
        <v>0</v>
      </c>
      <c r="CO120" s="1653">
        <v>0</v>
      </c>
      <c r="CP120" s="1653">
        <v>0</v>
      </c>
      <c r="CQ120" s="1653">
        <v>0</v>
      </c>
      <c r="CR120" s="1653">
        <v>0</v>
      </c>
      <c r="CS120" s="1653">
        <v>0</v>
      </c>
      <c r="CT120" s="1243">
        <v>0</v>
      </c>
      <c r="CU120" s="3287">
        <v>0</v>
      </c>
      <c r="CV120" s="5"/>
      <c r="CW120" s="5"/>
      <c r="CX120" s="3191"/>
      <c r="CY120" s="511">
        <v>0</v>
      </c>
      <c r="CZ120" s="3334"/>
      <c r="DA120" s="3334">
        <v>0</v>
      </c>
      <c r="DB120" s="3191">
        <v>0</v>
      </c>
      <c r="DC120" s="511">
        <v>0</v>
      </c>
      <c r="DD120" s="511">
        <v>0</v>
      </c>
      <c r="DE120" s="3191">
        <v>0</v>
      </c>
      <c r="DF120" s="1343">
        <v>0</v>
      </c>
      <c r="DG120" s="511">
        <v>0</v>
      </c>
      <c r="DH120" s="1343">
        <v>0</v>
      </c>
      <c r="DI120" s="3288">
        <v>0</v>
      </c>
      <c r="DJ120" s="3191">
        <v>0</v>
      </c>
      <c r="DK120" s="511">
        <v>0</v>
      </c>
      <c r="DL120" s="511">
        <v>0</v>
      </c>
      <c r="DM120" s="1343">
        <v>0</v>
      </c>
      <c r="DN120" s="511">
        <v>0</v>
      </c>
      <c r="DO120" s="511">
        <v>0</v>
      </c>
      <c r="DP120" s="511">
        <v>0</v>
      </c>
      <c r="DQ120" s="3191">
        <v>0</v>
      </c>
      <c r="DR120" s="511">
        <v>0</v>
      </c>
      <c r="DS120" s="511">
        <v>0</v>
      </c>
      <c r="DT120" s="511">
        <v>0</v>
      </c>
      <c r="DU120" s="1343">
        <v>0</v>
      </c>
      <c r="DV120" s="511">
        <v>0</v>
      </c>
      <c r="DW120" s="1653">
        <v>0</v>
      </c>
      <c r="DX120" s="1653">
        <v>0</v>
      </c>
      <c r="DY120" s="1653">
        <v>0</v>
      </c>
      <c r="DZ120" s="561">
        <v>0</v>
      </c>
      <c r="EA120" s="3287">
        <v>0</v>
      </c>
      <c r="EB120" s="284"/>
      <c r="EC120" s="284"/>
      <c r="ED120" s="284"/>
      <c r="EE120" s="284"/>
      <c r="EF120" s="284"/>
      <c r="EG120" s="284"/>
      <c r="EH120" s="284"/>
      <c r="EI120" s="284"/>
      <c r="EJ120" s="284"/>
      <c r="EK120" s="284"/>
      <c r="EL120" s="284"/>
      <c r="EM120" s="284"/>
      <c r="EN120" s="284"/>
      <c r="EO120" s="284"/>
      <c r="EP120" s="284"/>
      <c r="EQ120" s="284"/>
      <c r="ER120" s="284"/>
      <c r="ES120" s="284"/>
      <c r="ET120" s="284"/>
      <c r="EU120" s="284"/>
      <c r="EV120" s="284"/>
      <c r="EW120" s="284"/>
      <c r="EX120" s="284"/>
      <c r="EY120" s="284"/>
      <c r="EZ120" s="284"/>
      <c r="FA120" s="284"/>
      <c r="FB120" s="284"/>
      <c r="FC120" s="284"/>
      <c r="FD120" s="284"/>
      <c r="FE120" s="284"/>
      <c r="FF120" s="284"/>
      <c r="FG120" s="284"/>
      <c r="FH120" s="284"/>
      <c r="FI120" s="284"/>
      <c r="FJ120" s="284"/>
      <c r="FK120" s="284"/>
    </row>
    <row r="121" spans="1:167" ht="15.6" customHeight="1">
      <c r="A121" s="1838" t="s">
        <v>5410</v>
      </c>
      <c r="B121" s="207"/>
      <c r="C121" s="207"/>
      <c r="E121" s="1342"/>
      <c r="F121" s="511"/>
      <c r="G121" s="3334"/>
      <c r="H121" s="1343"/>
      <c r="I121" s="540"/>
      <c r="J121" s="515"/>
      <c r="K121" s="515"/>
      <c r="L121" s="515"/>
      <c r="M121" s="515"/>
      <c r="N121" s="561"/>
      <c r="O121" s="1653"/>
      <c r="P121" s="3266"/>
      <c r="S121" s="1342"/>
      <c r="T121" s="511"/>
      <c r="U121" s="3334">
        <v>0</v>
      </c>
      <c r="V121" s="511"/>
      <c r="W121" s="3218"/>
      <c r="X121" s="515"/>
      <c r="Y121" s="3289"/>
      <c r="Z121" s="3290"/>
      <c r="AA121" s="3291"/>
      <c r="AB121" s="3289"/>
      <c r="AC121" s="3292"/>
      <c r="AD121" s="3290"/>
      <c r="AE121" s="3292"/>
      <c r="AF121" s="3292"/>
      <c r="AG121" s="3293"/>
      <c r="AH121" s="3290"/>
      <c r="AI121" s="3290"/>
      <c r="AJ121" s="3291"/>
      <c r="AK121" s="3289"/>
      <c r="AL121" s="3290"/>
      <c r="AM121" s="3292"/>
      <c r="AN121" s="3294"/>
      <c r="AO121" s="3291"/>
      <c r="AP121" s="3291"/>
      <c r="AQ121" s="3291"/>
      <c r="AR121" s="3291"/>
      <c r="AS121" s="3295"/>
      <c r="AT121" s="3296"/>
      <c r="AU121" s="3297"/>
      <c r="AV121" s="3297"/>
      <c r="AW121" s="3286">
        <v>0</v>
      </c>
      <c r="AX121" s="3287">
        <v>0</v>
      </c>
      <c r="AY121" s="5"/>
      <c r="AZ121" s="3191"/>
      <c r="BA121" s="511">
        <v>0</v>
      </c>
      <c r="BB121" s="3334"/>
      <c r="BC121" s="511"/>
      <c r="BD121" s="3191">
        <v>0</v>
      </c>
      <c r="BE121" s="511">
        <v>0</v>
      </c>
      <c r="BF121" s="511">
        <v>0</v>
      </c>
      <c r="BG121" s="3191">
        <v>0</v>
      </c>
      <c r="BH121" s="1343">
        <v>0</v>
      </c>
      <c r="BI121" s="511">
        <v>0</v>
      </c>
      <c r="BJ121" s="1343">
        <v>0</v>
      </c>
      <c r="BK121" s="3288">
        <v>0</v>
      </c>
      <c r="BL121" s="3191">
        <v>0</v>
      </c>
      <c r="BM121" s="511">
        <v>0</v>
      </c>
      <c r="BN121" s="511">
        <v>0</v>
      </c>
      <c r="BO121" s="1343">
        <v>0</v>
      </c>
      <c r="BP121" s="511">
        <v>0</v>
      </c>
      <c r="BQ121" s="511">
        <v>0</v>
      </c>
      <c r="BR121" s="511">
        <v>0</v>
      </c>
      <c r="BS121" s="3191">
        <v>0</v>
      </c>
      <c r="BT121" s="511">
        <v>0</v>
      </c>
      <c r="BU121" s="511">
        <v>0</v>
      </c>
      <c r="BV121" s="511">
        <v>0</v>
      </c>
      <c r="BW121" s="1343">
        <v>0</v>
      </c>
      <c r="BX121" s="511">
        <v>0</v>
      </c>
      <c r="BY121" s="1653">
        <v>0</v>
      </c>
      <c r="BZ121" s="511">
        <v>0</v>
      </c>
      <c r="CA121" s="1653">
        <v>0</v>
      </c>
      <c r="CB121" s="561">
        <v>0</v>
      </c>
      <c r="CC121" s="561">
        <v>0</v>
      </c>
      <c r="CD121" s="3287">
        <v>0</v>
      </c>
      <c r="CE121" s="5"/>
      <c r="CF121" s="3191"/>
      <c r="CG121" s="511">
        <v>0</v>
      </c>
      <c r="CH121" s="3334"/>
      <c r="CI121" s="1343"/>
      <c r="CJ121" s="1653">
        <v>0</v>
      </c>
      <c r="CK121" s="1653">
        <v>0</v>
      </c>
      <c r="CL121" s="3191">
        <v>0</v>
      </c>
      <c r="CM121" s="1343">
        <v>0</v>
      </c>
      <c r="CN121" s="1653">
        <v>0</v>
      </c>
      <c r="CO121" s="1653">
        <v>0</v>
      </c>
      <c r="CP121" s="1653">
        <v>0</v>
      </c>
      <c r="CQ121" s="1653">
        <v>0</v>
      </c>
      <c r="CR121" s="1653">
        <v>0</v>
      </c>
      <c r="CS121" s="1653">
        <v>0</v>
      </c>
      <c r="CT121" s="1243">
        <v>0</v>
      </c>
      <c r="CU121" s="3287">
        <v>0</v>
      </c>
      <c r="CV121" s="5"/>
      <c r="CW121" s="5"/>
      <c r="CX121" s="3191"/>
      <c r="CY121" s="511">
        <v>0</v>
      </c>
      <c r="CZ121" s="3334"/>
      <c r="DA121" s="511"/>
      <c r="DB121" s="3191">
        <v>0</v>
      </c>
      <c r="DC121" s="511">
        <v>0</v>
      </c>
      <c r="DD121" s="511">
        <v>0</v>
      </c>
      <c r="DE121" s="3191">
        <v>0</v>
      </c>
      <c r="DF121" s="1343">
        <v>0</v>
      </c>
      <c r="DG121" s="511">
        <v>0</v>
      </c>
      <c r="DH121" s="1343">
        <v>0</v>
      </c>
      <c r="DI121" s="3288">
        <v>0</v>
      </c>
      <c r="DJ121" s="3191">
        <v>0</v>
      </c>
      <c r="DK121" s="511">
        <v>0</v>
      </c>
      <c r="DL121" s="511">
        <v>0</v>
      </c>
      <c r="DM121" s="1343">
        <v>0</v>
      </c>
      <c r="DN121" s="511">
        <v>0</v>
      </c>
      <c r="DO121" s="511">
        <v>0</v>
      </c>
      <c r="DP121" s="511">
        <v>0</v>
      </c>
      <c r="DQ121" s="3191">
        <v>0</v>
      </c>
      <c r="DR121" s="511">
        <v>0</v>
      </c>
      <c r="DS121" s="511">
        <v>0</v>
      </c>
      <c r="DT121" s="511">
        <v>0</v>
      </c>
      <c r="DU121" s="1343">
        <v>0</v>
      </c>
      <c r="DV121" s="511">
        <v>0</v>
      </c>
      <c r="DW121" s="1653">
        <v>0</v>
      </c>
      <c r="DX121" s="1653">
        <v>0</v>
      </c>
      <c r="DY121" s="1653">
        <v>0</v>
      </c>
      <c r="DZ121" s="561">
        <v>0</v>
      </c>
      <c r="EA121" s="3287">
        <v>0</v>
      </c>
      <c r="EB121" s="284"/>
      <c r="EC121" s="284"/>
      <c r="ED121" s="284"/>
      <c r="EE121" s="284"/>
      <c r="EF121" s="284"/>
      <c r="EG121" s="284"/>
      <c r="EH121" s="284"/>
      <c r="EI121" s="284"/>
      <c r="EJ121" s="284"/>
      <c r="EK121" s="284"/>
      <c r="EL121" s="284"/>
      <c r="EM121" s="284"/>
      <c r="EN121" s="284"/>
      <c r="EO121" s="284"/>
      <c r="EP121" s="284"/>
      <c r="EQ121" s="284"/>
      <c r="ER121" s="284"/>
      <c r="ES121" s="284"/>
      <c r="ET121" s="284"/>
      <c r="EU121" s="284"/>
      <c r="EV121" s="284"/>
      <c r="EW121" s="284"/>
      <c r="EX121" s="284"/>
      <c r="EY121" s="284"/>
      <c r="EZ121" s="284"/>
      <c r="FA121" s="284"/>
      <c r="FB121" s="284"/>
      <c r="FC121" s="284"/>
      <c r="FD121" s="284"/>
      <c r="FE121" s="284"/>
      <c r="FF121" s="284"/>
      <c r="FG121" s="284"/>
      <c r="FH121" s="284"/>
      <c r="FI121" s="284"/>
      <c r="FJ121" s="284"/>
      <c r="FK121" s="284"/>
    </row>
    <row r="122" spans="1:167" ht="15.6" customHeight="1">
      <c r="A122" s="1838" t="s">
        <v>5410</v>
      </c>
      <c r="B122" s="207"/>
      <c r="C122" s="207"/>
      <c r="E122" s="1342"/>
      <c r="F122" s="511"/>
      <c r="G122" s="3334"/>
      <c r="H122" s="1343"/>
      <c r="I122" s="540"/>
      <c r="J122" s="515"/>
      <c r="K122" s="515"/>
      <c r="L122" s="515"/>
      <c r="M122" s="515"/>
      <c r="N122" s="561"/>
      <c r="O122" s="1653"/>
      <c r="P122" s="3266"/>
      <c r="S122" s="1342"/>
      <c r="T122" s="511">
        <v>0</v>
      </c>
      <c r="U122" s="3334"/>
      <c r="V122" s="511"/>
      <c r="W122" s="3218"/>
      <c r="X122" s="515"/>
      <c r="Y122" s="3311"/>
      <c r="Z122" s="3312"/>
      <c r="AA122" s="3312"/>
      <c r="AB122" s="3311"/>
      <c r="AC122" s="3313"/>
      <c r="AD122" s="3312"/>
      <c r="AE122" s="3313"/>
      <c r="AF122" s="3313"/>
      <c r="AG122" s="3312"/>
      <c r="AH122" s="3312"/>
      <c r="AI122" s="3312"/>
      <c r="AJ122" s="3312"/>
      <c r="AK122" s="3311"/>
      <c r="AL122" s="3312"/>
      <c r="AM122" s="3313"/>
      <c r="AN122" s="3312"/>
      <c r="AO122" s="3312"/>
      <c r="AP122" s="3312"/>
      <c r="AQ122" s="3312"/>
      <c r="AR122" s="3312"/>
      <c r="AS122" s="3311"/>
      <c r="AT122" s="3063"/>
      <c r="AU122" s="3313"/>
      <c r="AV122" s="3313"/>
      <c r="AW122" s="3286">
        <v>0</v>
      </c>
      <c r="AX122" s="3287">
        <v>0</v>
      </c>
      <c r="AY122" s="5"/>
      <c r="AZ122" s="3191"/>
      <c r="BA122" s="511">
        <v>0</v>
      </c>
      <c r="BB122" s="511"/>
      <c r="BC122" s="511"/>
      <c r="BD122" s="3191">
        <v>0</v>
      </c>
      <c r="BE122" s="511">
        <v>0</v>
      </c>
      <c r="BF122" s="511">
        <v>0</v>
      </c>
      <c r="BG122" s="3191">
        <v>0</v>
      </c>
      <c r="BH122" s="1343">
        <v>0</v>
      </c>
      <c r="BI122" s="511">
        <v>0</v>
      </c>
      <c r="BJ122" s="1343">
        <v>0</v>
      </c>
      <c r="BK122" s="3288">
        <v>0</v>
      </c>
      <c r="BL122" s="3191">
        <v>0</v>
      </c>
      <c r="BM122" s="511">
        <v>0</v>
      </c>
      <c r="BN122" s="511">
        <v>0</v>
      </c>
      <c r="BO122" s="1343">
        <v>0</v>
      </c>
      <c r="BP122" s="511">
        <v>0</v>
      </c>
      <c r="BQ122" s="511">
        <v>0</v>
      </c>
      <c r="BR122" s="511">
        <v>0</v>
      </c>
      <c r="BS122" s="3191">
        <v>0</v>
      </c>
      <c r="BT122" s="511">
        <v>0</v>
      </c>
      <c r="BU122" s="511">
        <v>0</v>
      </c>
      <c r="BV122" s="511">
        <v>0</v>
      </c>
      <c r="BW122" s="1343">
        <v>0</v>
      </c>
      <c r="BX122" s="511">
        <v>0</v>
      </c>
      <c r="BY122" s="1653">
        <v>0</v>
      </c>
      <c r="BZ122" s="511">
        <v>0</v>
      </c>
      <c r="CA122" s="1653">
        <v>0</v>
      </c>
      <c r="CB122" s="561">
        <v>0</v>
      </c>
      <c r="CC122" s="561">
        <v>0</v>
      </c>
      <c r="CD122" s="3287">
        <v>0</v>
      </c>
      <c r="CE122" s="5"/>
      <c r="CF122" s="3191"/>
      <c r="CG122" s="511">
        <v>0</v>
      </c>
      <c r="CH122" s="511"/>
      <c r="CI122" s="1343"/>
      <c r="CJ122" s="1653">
        <v>0</v>
      </c>
      <c r="CK122" s="1653">
        <v>0</v>
      </c>
      <c r="CL122" s="3191">
        <v>0</v>
      </c>
      <c r="CM122" s="1343">
        <v>0</v>
      </c>
      <c r="CN122" s="1653">
        <v>0</v>
      </c>
      <c r="CO122" s="1653">
        <v>0</v>
      </c>
      <c r="CP122" s="1653">
        <v>0</v>
      </c>
      <c r="CQ122" s="1653">
        <v>0</v>
      </c>
      <c r="CR122" s="1653">
        <v>0</v>
      </c>
      <c r="CS122" s="1653">
        <v>0</v>
      </c>
      <c r="CT122" s="1243">
        <v>0</v>
      </c>
      <c r="CU122" s="3287">
        <v>0</v>
      </c>
      <c r="CV122" s="5"/>
      <c r="CW122" s="5"/>
      <c r="CX122" s="3191"/>
      <c r="CY122" s="511">
        <v>0</v>
      </c>
      <c r="CZ122" s="511"/>
      <c r="DA122" s="511"/>
      <c r="DB122" s="3191">
        <v>0</v>
      </c>
      <c r="DC122" s="511">
        <v>0</v>
      </c>
      <c r="DD122" s="511">
        <v>0</v>
      </c>
      <c r="DE122" s="3191">
        <v>0</v>
      </c>
      <c r="DF122" s="1343">
        <v>0</v>
      </c>
      <c r="DG122" s="511">
        <v>0</v>
      </c>
      <c r="DH122" s="1343">
        <v>0</v>
      </c>
      <c r="DI122" s="3288">
        <v>0</v>
      </c>
      <c r="DJ122" s="3191">
        <v>0</v>
      </c>
      <c r="DK122" s="511">
        <v>0</v>
      </c>
      <c r="DL122" s="511">
        <v>0</v>
      </c>
      <c r="DM122" s="1343">
        <v>0</v>
      </c>
      <c r="DN122" s="511">
        <v>0</v>
      </c>
      <c r="DO122" s="511">
        <v>0</v>
      </c>
      <c r="DP122" s="511">
        <v>0</v>
      </c>
      <c r="DQ122" s="3191">
        <v>0</v>
      </c>
      <c r="DR122" s="511">
        <v>0</v>
      </c>
      <c r="DS122" s="511">
        <v>0</v>
      </c>
      <c r="DT122" s="511">
        <v>0</v>
      </c>
      <c r="DU122" s="1343">
        <v>0</v>
      </c>
      <c r="DV122" s="511">
        <v>0</v>
      </c>
      <c r="DW122" s="1653">
        <v>0</v>
      </c>
      <c r="DX122" s="1653">
        <v>0</v>
      </c>
      <c r="DY122" s="1653">
        <v>0</v>
      </c>
      <c r="DZ122" s="561">
        <v>0</v>
      </c>
      <c r="EA122" s="3287">
        <v>0</v>
      </c>
      <c r="EB122" s="284"/>
      <c r="EC122" s="284"/>
      <c r="ED122" s="284"/>
      <c r="EE122" s="284"/>
      <c r="EF122" s="284"/>
      <c r="EG122" s="284"/>
      <c r="EH122" s="284"/>
      <c r="EI122" s="284"/>
      <c r="EJ122" s="284"/>
      <c r="EK122" s="284"/>
      <c r="EL122" s="284"/>
      <c r="EM122" s="284"/>
      <c r="EN122" s="284"/>
      <c r="EO122" s="284"/>
      <c r="EP122" s="284"/>
      <c r="EQ122" s="284"/>
      <c r="ER122" s="284"/>
      <c r="ES122" s="284"/>
      <c r="ET122" s="284"/>
      <c r="EU122" s="284"/>
      <c r="EV122" s="284"/>
      <c r="EW122" s="284"/>
      <c r="EX122" s="284"/>
      <c r="EY122" s="284"/>
      <c r="EZ122" s="284"/>
      <c r="FA122" s="284"/>
      <c r="FB122" s="284"/>
      <c r="FC122" s="284"/>
      <c r="FD122" s="284"/>
      <c r="FE122" s="284"/>
      <c r="FF122" s="284"/>
      <c r="FG122" s="284"/>
      <c r="FH122" s="284"/>
      <c r="FI122" s="284"/>
      <c r="FJ122" s="284"/>
      <c r="FK122" s="284"/>
    </row>
    <row r="123" spans="1:167" ht="15.6" customHeight="1">
      <c r="A123" s="1838" t="s">
        <v>5410</v>
      </c>
      <c r="B123" s="207"/>
      <c r="C123" s="207"/>
      <c r="E123" s="1342"/>
      <c r="F123" s="511"/>
      <c r="G123" s="3334"/>
      <c r="H123" s="1343"/>
      <c r="I123" s="540"/>
      <c r="J123" s="515"/>
      <c r="K123" s="515"/>
      <c r="L123" s="515"/>
      <c r="M123" s="515"/>
      <c r="N123" s="561"/>
      <c r="O123" s="1653"/>
      <c r="P123" s="3266"/>
      <c r="S123" s="1342"/>
      <c r="T123" s="511"/>
      <c r="U123" s="3334">
        <v>0</v>
      </c>
      <c r="V123" s="511"/>
      <c r="W123" s="3218"/>
      <c r="X123" s="515"/>
      <c r="Y123" s="3289"/>
      <c r="Z123" s="3290"/>
      <c r="AA123" s="3291"/>
      <c r="AB123" s="3289"/>
      <c r="AC123" s="3292"/>
      <c r="AD123" s="3290"/>
      <c r="AE123" s="3292"/>
      <c r="AF123" s="3292"/>
      <c r="AG123" s="3293"/>
      <c r="AH123" s="3290"/>
      <c r="AI123" s="3290"/>
      <c r="AJ123" s="3291"/>
      <c r="AK123" s="3289"/>
      <c r="AL123" s="3290"/>
      <c r="AM123" s="3292"/>
      <c r="AN123" s="3294"/>
      <c r="AO123" s="3291"/>
      <c r="AP123" s="3291"/>
      <c r="AQ123" s="3291"/>
      <c r="AR123" s="3291"/>
      <c r="AS123" s="3295"/>
      <c r="AT123" s="3296"/>
      <c r="AU123" s="3297"/>
      <c r="AV123" s="3297"/>
      <c r="AW123" s="3286">
        <v>0</v>
      </c>
      <c r="AX123" s="3287">
        <v>0</v>
      </c>
      <c r="AY123" s="5"/>
      <c r="AZ123" s="3191"/>
      <c r="BA123" s="511">
        <v>0</v>
      </c>
      <c r="BB123" s="3334"/>
      <c r="BC123" s="511"/>
      <c r="BD123" s="3191">
        <v>0</v>
      </c>
      <c r="BE123" s="511">
        <v>0</v>
      </c>
      <c r="BF123" s="511">
        <v>0</v>
      </c>
      <c r="BG123" s="3191">
        <v>0</v>
      </c>
      <c r="BH123" s="1343">
        <v>0</v>
      </c>
      <c r="BI123" s="511">
        <v>0</v>
      </c>
      <c r="BJ123" s="1343">
        <v>0</v>
      </c>
      <c r="BK123" s="3288">
        <v>0</v>
      </c>
      <c r="BL123" s="3191">
        <v>0</v>
      </c>
      <c r="BM123" s="511">
        <v>0</v>
      </c>
      <c r="BN123" s="511">
        <v>0</v>
      </c>
      <c r="BO123" s="1343">
        <v>0</v>
      </c>
      <c r="BP123" s="511">
        <v>0</v>
      </c>
      <c r="BQ123" s="511">
        <v>0</v>
      </c>
      <c r="BR123" s="511">
        <v>0</v>
      </c>
      <c r="BS123" s="3191">
        <v>0</v>
      </c>
      <c r="BT123" s="511">
        <v>0</v>
      </c>
      <c r="BU123" s="511">
        <v>0</v>
      </c>
      <c r="BV123" s="511">
        <v>0</v>
      </c>
      <c r="BW123" s="1343">
        <v>0</v>
      </c>
      <c r="BX123" s="511">
        <v>0</v>
      </c>
      <c r="BY123" s="1653">
        <v>0</v>
      </c>
      <c r="BZ123" s="511">
        <v>0</v>
      </c>
      <c r="CA123" s="1653">
        <v>0</v>
      </c>
      <c r="CB123" s="561">
        <v>0</v>
      </c>
      <c r="CC123" s="561">
        <v>0</v>
      </c>
      <c r="CD123" s="3287">
        <v>0</v>
      </c>
      <c r="CE123" s="5"/>
      <c r="CF123" s="3191"/>
      <c r="CG123" s="511">
        <v>0</v>
      </c>
      <c r="CH123" s="3334"/>
      <c r="CI123" s="1343"/>
      <c r="CJ123" s="1653">
        <v>0</v>
      </c>
      <c r="CK123" s="1653">
        <v>0</v>
      </c>
      <c r="CL123" s="3191">
        <v>0</v>
      </c>
      <c r="CM123" s="1343">
        <v>0</v>
      </c>
      <c r="CN123" s="1653">
        <v>0</v>
      </c>
      <c r="CO123" s="1653">
        <v>0</v>
      </c>
      <c r="CP123" s="1653">
        <v>0</v>
      </c>
      <c r="CQ123" s="1653">
        <v>0</v>
      </c>
      <c r="CR123" s="1653">
        <v>0</v>
      </c>
      <c r="CS123" s="1653">
        <v>0</v>
      </c>
      <c r="CT123" s="1243">
        <v>0</v>
      </c>
      <c r="CU123" s="3287">
        <v>0</v>
      </c>
      <c r="CV123" s="5"/>
      <c r="CW123" s="5"/>
      <c r="CX123" s="3191"/>
      <c r="CY123" s="511">
        <v>0</v>
      </c>
      <c r="CZ123" s="3334"/>
      <c r="DA123" s="511"/>
      <c r="DB123" s="3191">
        <v>0</v>
      </c>
      <c r="DC123" s="511">
        <v>0</v>
      </c>
      <c r="DD123" s="511">
        <v>0</v>
      </c>
      <c r="DE123" s="3191">
        <v>0</v>
      </c>
      <c r="DF123" s="1343">
        <v>0</v>
      </c>
      <c r="DG123" s="511">
        <v>0</v>
      </c>
      <c r="DH123" s="1343">
        <v>0</v>
      </c>
      <c r="DI123" s="3288">
        <v>0</v>
      </c>
      <c r="DJ123" s="3191">
        <v>0</v>
      </c>
      <c r="DK123" s="511">
        <v>0</v>
      </c>
      <c r="DL123" s="511">
        <v>0</v>
      </c>
      <c r="DM123" s="1343">
        <v>0</v>
      </c>
      <c r="DN123" s="511">
        <v>0</v>
      </c>
      <c r="DO123" s="511">
        <v>0</v>
      </c>
      <c r="DP123" s="511">
        <v>0</v>
      </c>
      <c r="DQ123" s="3191">
        <v>0</v>
      </c>
      <c r="DR123" s="511">
        <v>0</v>
      </c>
      <c r="DS123" s="511">
        <v>0</v>
      </c>
      <c r="DT123" s="511">
        <v>0</v>
      </c>
      <c r="DU123" s="1343">
        <v>0</v>
      </c>
      <c r="DV123" s="511">
        <v>0</v>
      </c>
      <c r="DW123" s="1653">
        <v>0</v>
      </c>
      <c r="DX123" s="1653">
        <v>0</v>
      </c>
      <c r="DY123" s="1653">
        <v>0</v>
      </c>
      <c r="DZ123" s="561">
        <v>0</v>
      </c>
      <c r="EA123" s="3287">
        <v>0</v>
      </c>
      <c r="EB123" s="284"/>
      <c r="EC123" s="284"/>
      <c r="ED123" s="284"/>
      <c r="EE123" s="284"/>
      <c r="EF123" s="284"/>
      <c r="EG123" s="284"/>
      <c r="EH123" s="284"/>
      <c r="EI123" s="284"/>
      <c r="EJ123" s="284"/>
      <c r="EK123" s="284"/>
      <c r="EL123" s="284"/>
      <c r="EM123" s="284"/>
      <c r="EN123" s="284"/>
      <c r="EO123" s="284"/>
      <c r="EP123" s="284"/>
      <c r="EQ123" s="284"/>
      <c r="ER123" s="284"/>
      <c r="ES123" s="284"/>
      <c r="ET123" s="284"/>
      <c r="EU123" s="284"/>
      <c r="EV123" s="284"/>
      <c r="EW123" s="284"/>
      <c r="EX123" s="284"/>
      <c r="EY123" s="284"/>
      <c r="EZ123" s="284"/>
      <c r="FA123" s="284"/>
      <c r="FB123" s="284"/>
      <c r="FC123" s="284"/>
      <c r="FD123" s="284"/>
      <c r="FE123" s="284"/>
      <c r="FF123" s="284"/>
      <c r="FG123" s="284"/>
      <c r="FH123" s="284"/>
      <c r="FI123" s="284"/>
      <c r="FJ123" s="284"/>
      <c r="FK123" s="284"/>
    </row>
    <row r="124" spans="1:167" ht="15.6" customHeight="1">
      <c r="A124" s="1838" t="s">
        <v>5410</v>
      </c>
      <c r="B124" s="207"/>
      <c r="C124" s="207"/>
      <c r="E124" s="1342"/>
      <c r="F124" s="511"/>
      <c r="G124" s="3334"/>
      <c r="H124" s="1343"/>
      <c r="I124" s="540"/>
      <c r="J124" s="515"/>
      <c r="K124" s="515"/>
      <c r="L124" s="515"/>
      <c r="M124" s="515"/>
      <c r="N124" s="561"/>
      <c r="O124" s="1653"/>
      <c r="P124" s="3266"/>
      <c r="S124" s="1342"/>
      <c r="T124" s="511"/>
      <c r="U124" s="3334">
        <v>0</v>
      </c>
      <c r="V124" s="511"/>
      <c r="W124" s="3218"/>
      <c r="X124" s="515"/>
      <c r="Y124" s="3289"/>
      <c r="Z124" s="3290"/>
      <c r="AA124" s="3291"/>
      <c r="AB124" s="3289"/>
      <c r="AC124" s="3292"/>
      <c r="AD124" s="3290"/>
      <c r="AE124" s="3292"/>
      <c r="AF124" s="3292"/>
      <c r="AG124" s="3293"/>
      <c r="AH124" s="3290"/>
      <c r="AI124" s="3290"/>
      <c r="AJ124" s="3291"/>
      <c r="AK124" s="3289"/>
      <c r="AL124" s="3290"/>
      <c r="AM124" s="3292"/>
      <c r="AN124" s="3294"/>
      <c r="AO124" s="3291"/>
      <c r="AP124" s="3291"/>
      <c r="AQ124" s="3291"/>
      <c r="AR124" s="3291"/>
      <c r="AS124" s="3368"/>
      <c r="AT124" s="3296"/>
      <c r="AU124" s="3297"/>
      <c r="AV124" s="3297"/>
      <c r="AW124" s="3286">
        <v>0</v>
      </c>
      <c r="AX124" s="3287">
        <v>0</v>
      </c>
      <c r="AY124" s="5"/>
      <c r="AZ124" s="3191"/>
      <c r="BA124" s="511">
        <v>0</v>
      </c>
      <c r="BB124" s="3334"/>
      <c r="BC124" s="511"/>
      <c r="BD124" s="3191">
        <v>0</v>
      </c>
      <c r="BE124" s="511">
        <v>0</v>
      </c>
      <c r="BF124" s="511">
        <v>0</v>
      </c>
      <c r="BG124" s="3191">
        <v>0</v>
      </c>
      <c r="BH124" s="1343">
        <v>0</v>
      </c>
      <c r="BI124" s="511">
        <v>0</v>
      </c>
      <c r="BJ124" s="1343">
        <v>0</v>
      </c>
      <c r="BK124" s="3288">
        <v>0</v>
      </c>
      <c r="BL124" s="3191">
        <v>0</v>
      </c>
      <c r="BM124" s="511">
        <v>0</v>
      </c>
      <c r="BN124" s="511">
        <v>0</v>
      </c>
      <c r="BO124" s="1343">
        <v>0</v>
      </c>
      <c r="BP124" s="511">
        <v>0</v>
      </c>
      <c r="BQ124" s="511">
        <v>0</v>
      </c>
      <c r="BR124" s="511">
        <v>0</v>
      </c>
      <c r="BS124" s="3191">
        <v>0</v>
      </c>
      <c r="BT124" s="511">
        <v>0</v>
      </c>
      <c r="BU124" s="511">
        <v>0</v>
      </c>
      <c r="BV124" s="511">
        <v>0</v>
      </c>
      <c r="BW124" s="1343">
        <v>0</v>
      </c>
      <c r="BX124" s="511">
        <v>0</v>
      </c>
      <c r="BY124" s="1653">
        <v>0</v>
      </c>
      <c r="BZ124" s="511">
        <v>0</v>
      </c>
      <c r="CA124" s="1653">
        <v>0</v>
      </c>
      <c r="CB124" s="561">
        <v>0</v>
      </c>
      <c r="CC124" s="561">
        <v>0</v>
      </c>
      <c r="CD124" s="3287">
        <v>0</v>
      </c>
      <c r="CE124" s="5"/>
      <c r="CF124" s="3191"/>
      <c r="CG124" s="511">
        <v>0</v>
      </c>
      <c r="CH124" s="3334"/>
      <c r="CI124" s="1343"/>
      <c r="CJ124" s="1653">
        <v>0</v>
      </c>
      <c r="CK124" s="1653">
        <v>0</v>
      </c>
      <c r="CL124" s="3191">
        <v>0</v>
      </c>
      <c r="CM124" s="1343">
        <v>0</v>
      </c>
      <c r="CN124" s="1653">
        <v>0</v>
      </c>
      <c r="CO124" s="1653">
        <v>0</v>
      </c>
      <c r="CP124" s="1653">
        <v>0</v>
      </c>
      <c r="CQ124" s="1653">
        <v>0</v>
      </c>
      <c r="CR124" s="1653">
        <v>0</v>
      </c>
      <c r="CS124" s="1653">
        <v>0</v>
      </c>
      <c r="CT124" s="1243">
        <v>0</v>
      </c>
      <c r="CU124" s="3287">
        <v>0</v>
      </c>
      <c r="CV124" s="5"/>
      <c r="CW124" s="5"/>
      <c r="CX124" s="3191"/>
      <c r="CY124" s="511">
        <v>0</v>
      </c>
      <c r="CZ124" s="3334"/>
      <c r="DA124" s="511"/>
      <c r="DB124" s="3191">
        <v>0</v>
      </c>
      <c r="DC124" s="511">
        <v>0</v>
      </c>
      <c r="DD124" s="511">
        <v>0</v>
      </c>
      <c r="DE124" s="3191">
        <v>0</v>
      </c>
      <c r="DF124" s="1343">
        <v>0</v>
      </c>
      <c r="DG124" s="511">
        <v>0</v>
      </c>
      <c r="DH124" s="1343">
        <v>0</v>
      </c>
      <c r="DI124" s="3288">
        <v>0</v>
      </c>
      <c r="DJ124" s="3191">
        <v>0</v>
      </c>
      <c r="DK124" s="511">
        <v>0</v>
      </c>
      <c r="DL124" s="511">
        <v>0</v>
      </c>
      <c r="DM124" s="1343">
        <v>0</v>
      </c>
      <c r="DN124" s="511">
        <v>0</v>
      </c>
      <c r="DO124" s="511">
        <v>0</v>
      </c>
      <c r="DP124" s="511">
        <v>0</v>
      </c>
      <c r="DQ124" s="3191">
        <v>0</v>
      </c>
      <c r="DR124" s="511">
        <v>0</v>
      </c>
      <c r="DS124" s="511">
        <v>0</v>
      </c>
      <c r="DT124" s="511">
        <v>0</v>
      </c>
      <c r="DU124" s="1343">
        <v>0</v>
      </c>
      <c r="DV124" s="511">
        <v>0</v>
      </c>
      <c r="DW124" s="1653">
        <v>0</v>
      </c>
      <c r="DX124" s="1653">
        <v>0</v>
      </c>
      <c r="DY124" s="1653">
        <v>0</v>
      </c>
      <c r="DZ124" s="561">
        <v>0</v>
      </c>
      <c r="EA124" s="3287">
        <v>0</v>
      </c>
      <c r="EB124" s="284"/>
      <c r="EC124" s="284"/>
      <c r="ED124" s="284"/>
      <c r="EE124" s="284"/>
      <c r="EF124" s="284"/>
      <c r="EG124" s="284"/>
      <c r="EH124" s="284"/>
      <c r="EI124" s="284"/>
      <c r="EJ124" s="284"/>
      <c r="EK124" s="284"/>
      <c r="EL124" s="284"/>
      <c r="EM124" s="284"/>
      <c r="EN124" s="284"/>
      <c r="EO124" s="284"/>
      <c r="EP124" s="284"/>
      <c r="EQ124" s="284"/>
      <c r="ER124" s="284"/>
      <c r="ES124" s="284"/>
      <c r="ET124" s="284"/>
      <c r="EU124" s="284"/>
      <c r="EV124" s="284"/>
      <c r="EW124" s="284"/>
      <c r="EX124" s="284"/>
      <c r="EY124" s="284"/>
      <c r="EZ124" s="284"/>
      <c r="FA124" s="284"/>
      <c r="FB124" s="284"/>
      <c r="FC124" s="284"/>
      <c r="FD124" s="284"/>
      <c r="FE124" s="284"/>
      <c r="FF124" s="284"/>
      <c r="FG124" s="284"/>
      <c r="FH124" s="284"/>
      <c r="FI124" s="284"/>
      <c r="FJ124" s="284"/>
      <c r="FK124" s="284"/>
    </row>
    <row r="125" spans="1:167" ht="15.6" customHeight="1">
      <c r="A125" s="1838" t="s">
        <v>5410</v>
      </c>
      <c r="B125" s="207"/>
      <c r="C125" s="207"/>
      <c r="E125" s="1342"/>
      <c r="F125" s="511"/>
      <c r="G125" s="3334"/>
      <c r="H125" s="1343"/>
      <c r="I125" s="540"/>
      <c r="J125" s="515"/>
      <c r="K125" s="515"/>
      <c r="L125" s="515"/>
      <c r="M125" s="515"/>
      <c r="N125" s="561"/>
      <c r="O125" s="1653"/>
      <c r="P125" s="3266"/>
      <c r="S125" s="1342"/>
      <c r="T125" s="511"/>
      <c r="U125" s="3334">
        <v>0</v>
      </c>
      <c r="V125" s="511"/>
      <c r="W125" s="3218"/>
      <c r="X125" s="515"/>
      <c r="Y125" s="3289"/>
      <c r="Z125" s="3290"/>
      <c r="AA125" s="3291"/>
      <c r="AB125" s="3289"/>
      <c r="AC125" s="3292"/>
      <c r="AD125" s="3290"/>
      <c r="AE125" s="3292"/>
      <c r="AF125" s="3292"/>
      <c r="AG125" s="3293"/>
      <c r="AH125" s="3290"/>
      <c r="AI125" s="3290"/>
      <c r="AJ125" s="3291"/>
      <c r="AK125" s="3289"/>
      <c r="AL125" s="3290"/>
      <c r="AM125" s="3292"/>
      <c r="AN125" s="3294"/>
      <c r="AO125" s="3291"/>
      <c r="AP125" s="3291"/>
      <c r="AQ125" s="3291"/>
      <c r="AR125" s="3291"/>
      <c r="AS125" s="3295"/>
      <c r="AT125" s="3296"/>
      <c r="AU125" s="3297"/>
      <c r="AV125" s="3297"/>
      <c r="AW125" s="3286">
        <v>0</v>
      </c>
      <c r="AX125" s="3287">
        <v>0</v>
      </c>
      <c r="AY125" s="5"/>
      <c r="AZ125" s="3191"/>
      <c r="BA125" s="511">
        <v>0</v>
      </c>
      <c r="BB125" s="3334"/>
      <c r="BC125" s="511"/>
      <c r="BD125" s="3191">
        <v>0</v>
      </c>
      <c r="BE125" s="511">
        <v>0</v>
      </c>
      <c r="BF125" s="511">
        <v>0</v>
      </c>
      <c r="BG125" s="3191">
        <v>0</v>
      </c>
      <c r="BH125" s="1343">
        <v>0</v>
      </c>
      <c r="BI125" s="511">
        <v>0</v>
      </c>
      <c r="BJ125" s="1343">
        <v>0</v>
      </c>
      <c r="BK125" s="3288">
        <v>0</v>
      </c>
      <c r="BL125" s="3191">
        <v>0</v>
      </c>
      <c r="BM125" s="511">
        <v>0</v>
      </c>
      <c r="BN125" s="511">
        <v>0</v>
      </c>
      <c r="BO125" s="1343">
        <v>0</v>
      </c>
      <c r="BP125" s="511">
        <v>0</v>
      </c>
      <c r="BQ125" s="511">
        <v>0</v>
      </c>
      <c r="BR125" s="511">
        <v>0</v>
      </c>
      <c r="BS125" s="3191">
        <v>0</v>
      </c>
      <c r="BT125" s="511">
        <v>0</v>
      </c>
      <c r="BU125" s="511">
        <v>0</v>
      </c>
      <c r="BV125" s="511">
        <v>0</v>
      </c>
      <c r="BW125" s="1343">
        <v>0</v>
      </c>
      <c r="BX125" s="511">
        <v>0</v>
      </c>
      <c r="BY125" s="1653">
        <v>0</v>
      </c>
      <c r="BZ125" s="511">
        <v>0</v>
      </c>
      <c r="CA125" s="1653">
        <v>0</v>
      </c>
      <c r="CB125" s="561">
        <v>0</v>
      </c>
      <c r="CC125" s="561">
        <v>0</v>
      </c>
      <c r="CD125" s="3287">
        <v>0</v>
      </c>
      <c r="CE125" s="5"/>
      <c r="CF125" s="3191"/>
      <c r="CG125" s="511">
        <v>0</v>
      </c>
      <c r="CH125" s="3334"/>
      <c r="CI125" s="1343"/>
      <c r="CJ125" s="1653">
        <v>0</v>
      </c>
      <c r="CK125" s="1653">
        <v>0</v>
      </c>
      <c r="CL125" s="3191">
        <v>0</v>
      </c>
      <c r="CM125" s="1343">
        <v>0</v>
      </c>
      <c r="CN125" s="1653">
        <v>0</v>
      </c>
      <c r="CO125" s="1653">
        <v>0</v>
      </c>
      <c r="CP125" s="1653">
        <v>0</v>
      </c>
      <c r="CQ125" s="1653">
        <v>0</v>
      </c>
      <c r="CR125" s="1653">
        <v>0</v>
      </c>
      <c r="CS125" s="1653">
        <v>0</v>
      </c>
      <c r="CT125" s="1243">
        <v>0</v>
      </c>
      <c r="CU125" s="3287">
        <v>0</v>
      </c>
      <c r="CV125" s="5"/>
      <c r="CW125" s="5"/>
      <c r="CX125" s="3191"/>
      <c r="CY125" s="511">
        <v>0</v>
      </c>
      <c r="CZ125" s="3334"/>
      <c r="DA125" s="511"/>
      <c r="DB125" s="3191">
        <v>0</v>
      </c>
      <c r="DC125" s="511">
        <v>0</v>
      </c>
      <c r="DD125" s="511">
        <v>0</v>
      </c>
      <c r="DE125" s="3191">
        <v>0</v>
      </c>
      <c r="DF125" s="1343">
        <v>0</v>
      </c>
      <c r="DG125" s="511">
        <v>0</v>
      </c>
      <c r="DH125" s="1343">
        <v>0</v>
      </c>
      <c r="DI125" s="3288">
        <v>0</v>
      </c>
      <c r="DJ125" s="3191">
        <v>0</v>
      </c>
      <c r="DK125" s="511">
        <v>0</v>
      </c>
      <c r="DL125" s="511">
        <v>0</v>
      </c>
      <c r="DM125" s="1343">
        <v>0</v>
      </c>
      <c r="DN125" s="511">
        <v>0</v>
      </c>
      <c r="DO125" s="511">
        <v>0</v>
      </c>
      <c r="DP125" s="511">
        <v>0</v>
      </c>
      <c r="DQ125" s="3191">
        <v>0</v>
      </c>
      <c r="DR125" s="511">
        <v>0</v>
      </c>
      <c r="DS125" s="511">
        <v>0</v>
      </c>
      <c r="DT125" s="511">
        <v>0</v>
      </c>
      <c r="DU125" s="1343">
        <v>0</v>
      </c>
      <c r="DV125" s="511">
        <v>0</v>
      </c>
      <c r="DW125" s="1653">
        <v>0</v>
      </c>
      <c r="DX125" s="1653">
        <v>0</v>
      </c>
      <c r="DY125" s="1653">
        <v>0</v>
      </c>
      <c r="DZ125" s="561">
        <v>0</v>
      </c>
      <c r="EA125" s="3287">
        <v>0</v>
      </c>
      <c r="EB125" s="284"/>
      <c r="EC125" s="284"/>
      <c r="ED125" s="284"/>
      <c r="EE125" s="284"/>
      <c r="EF125" s="284"/>
      <c r="EG125" s="284"/>
      <c r="EH125" s="284"/>
      <c r="EI125" s="284"/>
      <c r="EJ125" s="284"/>
      <c r="EK125" s="284"/>
      <c r="EL125" s="284"/>
      <c r="EM125" s="284"/>
      <c r="EN125" s="284"/>
      <c r="EO125" s="284"/>
      <c r="EP125" s="284"/>
      <c r="EQ125" s="284"/>
      <c r="ER125" s="284"/>
      <c r="ES125" s="284"/>
      <c r="ET125" s="284"/>
      <c r="EU125" s="284"/>
      <c r="EV125" s="284"/>
      <c r="EW125" s="284"/>
      <c r="EX125" s="284"/>
      <c r="EY125" s="284"/>
      <c r="EZ125" s="284"/>
      <c r="FA125" s="284"/>
      <c r="FB125" s="284"/>
      <c r="FC125" s="284"/>
      <c r="FD125" s="284"/>
      <c r="FE125" s="284"/>
      <c r="FF125" s="284"/>
      <c r="FG125" s="284"/>
      <c r="FH125" s="284"/>
      <c r="FI125" s="284"/>
      <c r="FJ125" s="284"/>
      <c r="FK125" s="284"/>
    </row>
    <row r="126" spans="1:167" ht="15.6" customHeight="1">
      <c r="A126" s="1838" t="s">
        <v>5410</v>
      </c>
      <c r="B126" s="207"/>
      <c r="C126" s="207"/>
      <c r="E126" s="1342"/>
      <c r="F126" s="511"/>
      <c r="G126" s="3334"/>
      <c r="H126" s="1343"/>
      <c r="I126" s="540"/>
      <c r="J126" s="515"/>
      <c r="K126" s="515"/>
      <c r="L126" s="515"/>
      <c r="M126" s="515"/>
      <c r="N126" s="561"/>
      <c r="O126" s="1653"/>
      <c r="P126" s="3266"/>
      <c r="S126" s="1342"/>
      <c r="T126" s="511"/>
      <c r="U126" s="3334">
        <v>0</v>
      </c>
      <c r="V126" s="511"/>
      <c r="W126" s="3218"/>
      <c r="X126" s="515"/>
      <c r="Y126" s="3289"/>
      <c r="Z126" s="3290"/>
      <c r="AA126" s="3291"/>
      <c r="AB126" s="3289"/>
      <c r="AC126" s="3292"/>
      <c r="AD126" s="3290"/>
      <c r="AE126" s="3292"/>
      <c r="AF126" s="3292"/>
      <c r="AG126" s="3293"/>
      <c r="AH126" s="3290"/>
      <c r="AI126" s="3290"/>
      <c r="AJ126" s="3291"/>
      <c r="AK126" s="3289"/>
      <c r="AL126" s="3290"/>
      <c r="AM126" s="3292"/>
      <c r="AN126" s="3294"/>
      <c r="AO126" s="3291"/>
      <c r="AP126" s="3291"/>
      <c r="AQ126" s="3291"/>
      <c r="AR126" s="3291"/>
      <c r="AS126" s="3295"/>
      <c r="AT126" s="3296"/>
      <c r="AU126" s="3297"/>
      <c r="AV126" s="3297"/>
      <c r="AW126" s="3286">
        <v>0</v>
      </c>
      <c r="AX126" s="3287">
        <v>0</v>
      </c>
      <c r="AY126" s="5"/>
      <c r="AZ126" s="3191"/>
      <c r="BA126" s="511">
        <v>0</v>
      </c>
      <c r="BB126" s="3334"/>
      <c r="BC126" s="511"/>
      <c r="BD126" s="3191">
        <v>0</v>
      </c>
      <c r="BE126" s="511">
        <v>0</v>
      </c>
      <c r="BF126" s="511">
        <v>0</v>
      </c>
      <c r="BG126" s="3191">
        <v>0</v>
      </c>
      <c r="BH126" s="1343">
        <v>0</v>
      </c>
      <c r="BI126" s="511">
        <v>0</v>
      </c>
      <c r="BJ126" s="1343">
        <v>0</v>
      </c>
      <c r="BK126" s="3288">
        <v>0</v>
      </c>
      <c r="BL126" s="3191">
        <v>0</v>
      </c>
      <c r="BM126" s="511">
        <v>0</v>
      </c>
      <c r="BN126" s="511">
        <v>0</v>
      </c>
      <c r="BO126" s="1343">
        <v>0</v>
      </c>
      <c r="BP126" s="511">
        <v>0</v>
      </c>
      <c r="BQ126" s="511">
        <v>0</v>
      </c>
      <c r="BR126" s="511">
        <v>0</v>
      </c>
      <c r="BS126" s="3191">
        <v>0</v>
      </c>
      <c r="BT126" s="511">
        <v>0</v>
      </c>
      <c r="BU126" s="511">
        <v>0</v>
      </c>
      <c r="BV126" s="511">
        <v>0</v>
      </c>
      <c r="BW126" s="1343">
        <v>0</v>
      </c>
      <c r="BX126" s="511">
        <v>0</v>
      </c>
      <c r="BY126" s="1653">
        <v>0</v>
      </c>
      <c r="BZ126" s="511">
        <v>0</v>
      </c>
      <c r="CA126" s="1653">
        <v>0</v>
      </c>
      <c r="CB126" s="561">
        <v>0</v>
      </c>
      <c r="CC126" s="561">
        <v>0</v>
      </c>
      <c r="CD126" s="3287">
        <v>0</v>
      </c>
      <c r="CE126" s="5"/>
      <c r="CF126" s="3191"/>
      <c r="CG126" s="511">
        <v>0</v>
      </c>
      <c r="CH126" s="3334"/>
      <c r="CI126" s="1343"/>
      <c r="CJ126" s="1653">
        <v>0</v>
      </c>
      <c r="CK126" s="1653">
        <v>0</v>
      </c>
      <c r="CL126" s="3191">
        <v>0</v>
      </c>
      <c r="CM126" s="1343">
        <v>0</v>
      </c>
      <c r="CN126" s="1653">
        <v>0</v>
      </c>
      <c r="CO126" s="1653">
        <v>0</v>
      </c>
      <c r="CP126" s="1653">
        <v>0</v>
      </c>
      <c r="CQ126" s="1653">
        <v>0</v>
      </c>
      <c r="CR126" s="1653">
        <v>0</v>
      </c>
      <c r="CS126" s="1653">
        <v>0</v>
      </c>
      <c r="CT126" s="1243">
        <v>0</v>
      </c>
      <c r="CU126" s="3287">
        <v>0</v>
      </c>
      <c r="CV126" s="5"/>
      <c r="CW126" s="5"/>
      <c r="CX126" s="3191"/>
      <c r="CY126" s="511">
        <v>0</v>
      </c>
      <c r="CZ126" s="3334"/>
      <c r="DA126" s="511"/>
      <c r="DB126" s="3191">
        <v>0</v>
      </c>
      <c r="DC126" s="511">
        <v>0</v>
      </c>
      <c r="DD126" s="511">
        <v>0</v>
      </c>
      <c r="DE126" s="3191">
        <v>0</v>
      </c>
      <c r="DF126" s="1343">
        <v>0</v>
      </c>
      <c r="DG126" s="511">
        <v>0</v>
      </c>
      <c r="DH126" s="1343">
        <v>0</v>
      </c>
      <c r="DI126" s="3288">
        <v>0</v>
      </c>
      <c r="DJ126" s="3191">
        <v>0</v>
      </c>
      <c r="DK126" s="511">
        <v>0</v>
      </c>
      <c r="DL126" s="511">
        <v>0</v>
      </c>
      <c r="DM126" s="1343">
        <v>0</v>
      </c>
      <c r="DN126" s="511">
        <v>0</v>
      </c>
      <c r="DO126" s="511">
        <v>0</v>
      </c>
      <c r="DP126" s="511">
        <v>0</v>
      </c>
      <c r="DQ126" s="3191">
        <v>0</v>
      </c>
      <c r="DR126" s="511">
        <v>0</v>
      </c>
      <c r="DS126" s="511">
        <v>0</v>
      </c>
      <c r="DT126" s="511">
        <v>0</v>
      </c>
      <c r="DU126" s="1343">
        <v>0</v>
      </c>
      <c r="DV126" s="511">
        <v>0</v>
      </c>
      <c r="DW126" s="1653">
        <v>0</v>
      </c>
      <c r="DX126" s="1653">
        <v>0</v>
      </c>
      <c r="DY126" s="1653">
        <v>0</v>
      </c>
      <c r="DZ126" s="561">
        <v>0</v>
      </c>
      <c r="EA126" s="3287">
        <v>0</v>
      </c>
      <c r="EB126" s="284"/>
      <c r="EC126" s="284"/>
      <c r="ED126" s="284"/>
      <c r="EE126" s="284"/>
      <c r="EF126" s="284"/>
      <c r="EG126" s="284"/>
      <c r="EH126" s="284"/>
      <c r="EI126" s="284"/>
      <c r="EJ126" s="284"/>
      <c r="EK126" s="284"/>
      <c r="EL126" s="284"/>
      <c r="EM126" s="284"/>
      <c r="EN126" s="284"/>
      <c r="EO126" s="284"/>
      <c r="EP126" s="284"/>
      <c r="EQ126" s="284"/>
      <c r="ER126" s="284"/>
      <c r="ES126" s="284"/>
      <c r="ET126" s="284"/>
      <c r="EU126" s="284"/>
      <c r="EV126" s="284"/>
      <c r="EW126" s="284"/>
      <c r="EX126" s="284"/>
      <c r="EY126" s="284"/>
      <c r="EZ126" s="284"/>
      <c r="FA126" s="284"/>
      <c r="FB126" s="284"/>
      <c r="FC126" s="284"/>
      <c r="FD126" s="284"/>
      <c r="FE126" s="284"/>
      <c r="FF126" s="284"/>
      <c r="FG126" s="284"/>
      <c r="FH126" s="284"/>
      <c r="FI126" s="284"/>
      <c r="FJ126" s="284"/>
      <c r="FK126" s="284"/>
    </row>
    <row r="127" spans="1:167" ht="15.6" customHeight="1">
      <c r="A127" s="1838" t="s">
        <v>5410</v>
      </c>
      <c r="B127" s="207"/>
      <c r="C127" s="207"/>
      <c r="E127" s="1342"/>
      <c r="F127" s="511"/>
      <c r="G127" s="3334"/>
      <c r="H127" s="3219"/>
      <c r="I127" s="540"/>
      <c r="J127" s="515"/>
      <c r="K127" s="515"/>
      <c r="L127" s="515"/>
      <c r="M127" s="515"/>
      <c r="N127" s="561"/>
      <c r="O127" s="1653"/>
      <c r="P127" s="3266"/>
      <c r="S127" s="1342"/>
      <c r="T127" s="511"/>
      <c r="U127" s="3334"/>
      <c r="V127" s="3334">
        <v>0</v>
      </c>
      <c r="W127" s="3218"/>
      <c r="X127" s="515"/>
      <c r="Y127" s="3289"/>
      <c r="Z127" s="3290"/>
      <c r="AA127" s="3291"/>
      <c r="AB127" s="3289"/>
      <c r="AC127" s="3292"/>
      <c r="AD127" s="3290"/>
      <c r="AE127" s="3292"/>
      <c r="AF127" s="3292"/>
      <c r="AG127" s="3293"/>
      <c r="AH127" s="3290"/>
      <c r="AI127" s="3290"/>
      <c r="AJ127" s="3291"/>
      <c r="AK127" s="3289"/>
      <c r="AL127" s="3290"/>
      <c r="AM127" s="3292"/>
      <c r="AN127" s="3294"/>
      <c r="AO127" s="3291"/>
      <c r="AP127" s="3291"/>
      <c r="AQ127" s="3291"/>
      <c r="AR127" s="3291"/>
      <c r="AS127" s="3295"/>
      <c r="AT127" s="3296"/>
      <c r="AU127" s="3297"/>
      <c r="AV127" s="3297"/>
      <c r="AW127" s="3286">
        <v>0</v>
      </c>
      <c r="AX127" s="3287">
        <v>0</v>
      </c>
      <c r="AY127" s="5"/>
      <c r="AZ127" s="3191"/>
      <c r="BA127" s="511">
        <v>0</v>
      </c>
      <c r="BB127" s="3334"/>
      <c r="BC127" s="3334">
        <v>0</v>
      </c>
      <c r="BD127" s="3191">
        <v>0</v>
      </c>
      <c r="BE127" s="511">
        <v>0</v>
      </c>
      <c r="BF127" s="511">
        <v>0</v>
      </c>
      <c r="BG127" s="3191">
        <v>0</v>
      </c>
      <c r="BH127" s="1343">
        <v>0</v>
      </c>
      <c r="BI127" s="511">
        <v>0</v>
      </c>
      <c r="BJ127" s="1343">
        <v>0</v>
      </c>
      <c r="BK127" s="3288">
        <v>0</v>
      </c>
      <c r="BL127" s="3191">
        <v>0</v>
      </c>
      <c r="BM127" s="511">
        <v>0</v>
      </c>
      <c r="BN127" s="511">
        <v>0</v>
      </c>
      <c r="BO127" s="1343">
        <v>0</v>
      </c>
      <c r="BP127" s="511">
        <v>0</v>
      </c>
      <c r="BQ127" s="511">
        <v>0</v>
      </c>
      <c r="BR127" s="511">
        <v>0</v>
      </c>
      <c r="BS127" s="3191">
        <v>0</v>
      </c>
      <c r="BT127" s="511">
        <v>0</v>
      </c>
      <c r="BU127" s="511">
        <v>0</v>
      </c>
      <c r="BV127" s="511">
        <v>0</v>
      </c>
      <c r="BW127" s="1343">
        <v>0</v>
      </c>
      <c r="BX127" s="511">
        <v>0</v>
      </c>
      <c r="BY127" s="1653">
        <v>0</v>
      </c>
      <c r="BZ127" s="511">
        <v>0</v>
      </c>
      <c r="CA127" s="1653">
        <v>0</v>
      </c>
      <c r="CB127" s="561">
        <v>0</v>
      </c>
      <c r="CC127" s="561">
        <v>0</v>
      </c>
      <c r="CD127" s="3287">
        <v>0</v>
      </c>
      <c r="CE127" s="5"/>
      <c r="CF127" s="3191"/>
      <c r="CG127" s="511">
        <v>0</v>
      </c>
      <c r="CH127" s="3334"/>
      <c r="CI127" s="3219">
        <v>0</v>
      </c>
      <c r="CJ127" s="1653">
        <v>0</v>
      </c>
      <c r="CK127" s="1653">
        <v>0</v>
      </c>
      <c r="CL127" s="3191">
        <v>0</v>
      </c>
      <c r="CM127" s="1343">
        <v>0</v>
      </c>
      <c r="CN127" s="1653">
        <v>0</v>
      </c>
      <c r="CO127" s="1653">
        <v>0</v>
      </c>
      <c r="CP127" s="1653">
        <v>0</v>
      </c>
      <c r="CQ127" s="1653">
        <v>0</v>
      </c>
      <c r="CR127" s="1653">
        <v>0</v>
      </c>
      <c r="CS127" s="1653">
        <v>0</v>
      </c>
      <c r="CT127" s="1243">
        <v>0</v>
      </c>
      <c r="CU127" s="3287">
        <v>0</v>
      </c>
      <c r="CV127" s="5"/>
      <c r="CW127" s="5"/>
      <c r="CX127" s="3191"/>
      <c r="CY127" s="511">
        <v>0</v>
      </c>
      <c r="CZ127" s="3334"/>
      <c r="DA127" s="3334">
        <v>0</v>
      </c>
      <c r="DB127" s="3191">
        <v>0</v>
      </c>
      <c r="DC127" s="511">
        <v>0</v>
      </c>
      <c r="DD127" s="511">
        <v>0</v>
      </c>
      <c r="DE127" s="3191">
        <v>0</v>
      </c>
      <c r="DF127" s="1343">
        <v>0</v>
      </c>
      <c r="DG127" s="511">
        <v>0</v>
      </c>
      <c r="DH127" s="1343">
        <v>0</v>
      </c>
      <c r="DI127" s="3288">
        <v>0</v>
      </c>
      <c r="DJ127" s="3191">
        <v>0</v>
      </c>
      <c r="DK127" s="511">
        <v>0</v>
      </c>
      <c r="DL127" s="511">
        <v>0</v>
      </c>
      <c r="DM127" s="1343">
        <v>0</v>
      </c>
      <c r="DN127" s="511">
        <v>0</v>
      </c>
      <c r="DO127" s="511">
        <v>0</v>
      </c>
      <c r="DP127" s="511">
        <v>0</v>
      </c>
      <c r="DQ127" s="3191">
        <v>0</v>
      </c>
      <c r="DR127" s="511">
        <v>0</v>
      </c>
      <c r="DS127" s="511">
        <v>0</v>
      </c>
      <c r="DT127" s="511">
        <v>0</v>
      </c>
      <c r="DU127" s="1343">
        <v>0</v>
      </c>
      <c r="DV127" s="511">
        <v>0</v>
      </c>
      <c r="DW127" s="1653">
        <v>0</v>
      </c>
      <c r="DX127" s="1653">
        <v>0</v>
      </c>
      <c r="DY127" s="1653">
        <v>0</v>
      </c>
      <c r="DZ127" s="561">
        <v>0</v>
      </c>
      <c r="EA127" s="3287">
        <v>0</v>
      </c>
      <c r="EB127" s="284"/>
      <c r="EC127" s="284"/>
      <c r="ED127" s="284"/>
      <c r="EE127" s="284"/>
      <c r="EF127" s="284"/>
      <c r="EG127" s="284"/>
      <c r="EH127" s="284"/>
      <c r="EI127" s="284"/>
      <c r="EJ127" s="284"/>
      <c r="EK127" s="284"/>
      <c r="EL127" s="284"/>
      <c r="EM127" s="284"/>
      <c r="EN127" s="284"/>
      <c r="EO127" s="284"/>
      <c r="EP127" s="284"/>
      <c r="EQ127" s="284"/>
      <c r="ER127" s="284"/>
      <c r="ES127" s="284"/>
      <c r="ET127" s="284"/>
      <c r="EU127" s="284"/>
      <c r="EV127" s="284"/>
      <c r="EW127" s="284"/>
      <c r="EX127" s="284"/>
      <c r="EY127" s="284"/>
      <c r="EZ127" s="284"/>
      <c r="FA127" s="284"/>
      <c r="FB127" s="284"/>
      <c r="FC127" s="284"/>
      <c r="FD127" s="284"/>
      <c r="FE127" s="284"/>
      <c r="FF127" s="284"/>
      <c r="FG127" s="284"/>
      <c r="FH127" s="284"/>
      <c r="FI127" s="284"/>
      <c r="FJ127" s="284"/>
      <c r="FK127" s="284"/>
    </row>
    <row r="128" spans="1:167" ht="15.6" customHeight="1">
      <c r="A128" s="1838" t="s">
        <v>5410</v>
      </c>
      <c r="B128" s="207"/>
      <c r="C128" s="207"/>
      <c r="E128" s="1342"/>
      <c r="F128" s="511"/>
      <c r="G128" s="3334"/>
      <c r="H128" s="3219"/>
      <c r="I128" s="540"/>
      <c r="J128" s="515"/>
      <c r="K128" s="515"/>
      <c r="L128" s="515"/>
      <c r="M128" s="515"/>
      <c r="N128" s="561"/>
      <c r="O128" s="1653"/>
      <c r="P128" s="3266"/>
      <c r="S128" s="1342"/>
      <c r="T128" s="511"/>
      <c r="U128" s="3334"/>
      <c r="V128" s="3334">
        <v>0</v>
      </c>
      <c r="W128" s="3218"/>
      <c r="X128" s="515"/>
      <c r="Y128" s="3289"/>
      <c r="Z128" s="3290"/>
      <c r="AA128" s="3291"/>
      <c r="AB128" s="3289"/>
      <c r="AC128" s="3292"/>
      <c r="AD128" s="3290"/>
      <c r="AE128" s="3292"/>
      <c r="AF128" s="3292"/>
      <c r="AG128" s="3293"/>
      <c r="AH128" s="3290"/>
      <c r="AI128" s="3290"/>
      <c r="AJ128" s="3291"/>
      <c r="AK128" s="3289"/>
      <c r="AL128" s="3290"/>
      <c r="AM128" s="3292"/>
      <c r="AN128" s="3294"/>
      <c r="AO128" s="3291"/>
      <c r="AP128" s="3291"/>
      <c r="AQ128" s="3291"/>
      <c r="AR128" s="3291"/>
      <c r="AS128" s="3295"/>
      <c r="AT128" s="3296"/>
      <c r="AU128" s="3297"/>
      <c r="AV128" s="3297"/>
      <c r="AW128" s="3286">
        <v>0</v>
      </c>
      <c r="AX128" s="3287">
        <v>0</v>
      </c>
      <c r="AY128" s="5"/>
      <c r="AZ128" s="3191"/>
      <c r="BA128" s="511">
        <v>0</v>
      </c>
      <c r="BB128" s="3334"/>
      <c r="BC128" s="3334">
        <v>0</v>
      </c>
      <c r="BD128" s="3191">
        <v>0</v>
      </c>
      <c r="BE128" s="511">
        <v>0</v>
      </c>
      <c r="BF128" s="511">
        <v>0</v>
      </c>
      <c r="BG128" s="3191">
        <v>0</v>
      </c>
      <c r="BH128" s="1343">
        <v>0</v>
      </c>
      <c r="BI128" s="511">
        <v>0</v>
      </c>
      <c r="BJ128" s="1343">
        <v>0</v>
      </c>
      <c r="BK128" s="3288">
        <v>0</v>
      </c>
      <c r="BL128" s="3191">
        <v>0</v>
      </c>
      <c r="BM128" s="511">
        <v>0</v>
      </c>
      <c r="BN128" s="511">
        <v>0</v>
      </c>
      <c r="BO128" s="1343">
        <v>0</v>
      </c>
      <c r="BP128" s="511">
        <v>0</v>
      </c>
      <c r="BQ128" s="511">
        <v>0</v>
      </c>
      <c r="BR128" s="511">
        <v>0</v>
      </c>
      <c r="BS128" s="3191">
        <v>0</v>
      </c>
      <c r="BT128" s="511">
        <v>0</v>
      </c>
      <c r="BU128" s="511">
        <v>0</v>
      </c>
      <c r="BV128" s="511">
        <v>0</v>
      </c>
      <c r="BW128" s="1343">
        <v>0</v>
      </c>
      <c r="BX128" s="511">
        <v>0</v>
      </c>
      <c r="BY128" s="1653">
        <v>0</v>
      </c>
      <c r="BZ128" s="511">
        <v>0</v>
      </c>
      <c r="CA128" s="1653">
        <v>0</v>
      </c>
      <c r="CB128" s="561">
        <v>0</v>
      </c>
      <c r="CC128" s="561">
        <v>0</v>
      </c>
      <c r="CD128" s="3287">
        <v>0</v>
      </c>
      <c r="CE128" s="5"/>
      <c r="CF128" s="3191"/>
      <c r="CG128" s="511">
        <v>0</v>
      </c>
      <c r="CH128" s="3334"/>
      <c r="CI128" s="3219">
        <v>0</v>
      </c>
      <c r="CJ128" s="1653">
        <v>0</v>
      </c>
      <c r="CK128" s="1653">
        <v>0</v>
      </c>
      <c r="CL128" s="3191">
        <v>0</v>
      </c>
      <c r="CM128" s="1343">
        <v>0</v>
      </c>
      <c r="CN128" s="1653">
        <v>0</v>
      </c>
      <c r="CO128" s="1653">
        <v>0</v>
      </c>
      <c r="CP128" s="1653">
        <v>0</v>
      </c>
      <c r="CQ128" s="1653">
        <v>0</v>
      </c>
      <c r="CR128" s="1653">
        <v>0</v>
      </c>
      <c r="CS128" s="1653">
        <v>0</v>
      </c>
      <c r="CT128" s="1243">
        <v>0</v>
      </c>
      <c r="CU128" s="3287">
        <v>0</v>
      </c>
      <c r="CV128" s="5"/>
      <c r="CW128" s="5"/>
      <c r="CX128" s="3191"/>
      <c r="CY128" s="511">
        <v>0</v>
      </c>
      <c r="CZ128" s="3334"/>
      <c r="DA128" s="3334">
        <v>0</v>
      </c>
      <c r="DB128" s="3191">
        <v>0</v>
      </c>
      <c r="DC128" s="511">
        <v>0</v>
      </c>
      <c r="DD128" s="511">
        <v>0</v>
      </c>
      <c r="DE128" s="3191">
        <v>0</v>
      </c>
      <c r="DF128" s="1343">
        <v>0</v>
      </c>
      <c r="DG128" s="511">
        <v>0</v>
      </c>
      <c r="DH128" s="1343">
        <v>0</v>
      </c>
      <c r="DI128" s="3288">
        <v>0</v>
      </c>
      <c r="DJ128" s="3191">
        <v>0</v>
      </c>
      <c r="DK128" s="511">
        <v>0</v>
      </c>
      <c r="DL128" s="511">
        <v>0</v>
      </c>
      <c r="DM128" s="1343">
        <v>0</v>
      </c>
      <c r="DN128" s="511">
        <v>0</v>
      </c>
      <c r="DO128" s="511">
        <v>0</v>
      </c>
      <c r="DP128" s="511">
        <v>0</v>
      </c>
      <c r="DQ128" s="3191">
        <v>0</v>
      </c>
      <c r="DR128" s="511">
        <v>0</v>
      </c>
      <c r="DS128" s="511">
        <v>0</v>
      </c>
      <c r="DT128" s="511">
        <v>0</v>
      </c>
      <c r="DU128" s="1343">
        <v>0</v>
      </c>
      <c r="DV128" s="511">
        <v>0</v>
      </c>
      <c r="DW128" s="1653">
        <v>0</v>
      </c>
      <c r="DX128" s="1653">
        <v>0</v>
      </c>
      <c r="DY128" s="1653">
        <v>0</v>
      </c>
      <c r="DZ128" s="561">
        <v>0</v>
      </c>
      <c r="EA128" s="3287">
        <v>0</v>
      </c>
      <c r="EB128" s="284"/>
      <c r="EC128" s="284"/>
      <c r="ED128" s="284"/>
      <c r="EE128" s="284"/>
      <c r="EF128" s="284"/>
      <c r="EG128" s="284"/>
      <c r="EH128" s="284"/>
      <c r="EI128" s="284"/>
      <c r="EJ128" s="284"/>
      <c r="EK128" s="284"/>
      <c r="EL128" s="284"/>
      <c r="EM128" s="284"/>
      <c r="EN128" s="284"/>
      <c r="EO128" s="284"/>
      <c r="EP128" s="284"/>
      <c r="EQ128" s="284"/>
      <c r="ER128" s="284"/>
      <c r="ES128" s="284"/>
      <c r="ET128" s="284"/>
      <c r="EU128" s="284"/>
      <c r="EV128" s="284"/>
      <c r="EW128" s="284"/>
      <c r="EX128" s="284"/>
      <c r="EY128" s="284"/>
      <c r="EZ128" s="284"/>
      <c r="FA128" s="284"/>
      <c r="FB128" s="284"/>
      <c r="FC128" s="284"/>
      <c r="FD128" s="284"/>
      <c r="FE128" s="284"/>
      <c r="FF128" s="284"/>
      <c r="FG128" s="284"/>
      <c r="FH128" s="284"/>
      <c r="FI128" s="284"/>
      <c r="FJ128" s="284"/>
      <c r="FK128" s="284"/>
    </row>
    <row r="129" spans="1:167" ht="15.6" customHeight="1">
      <c r="A129" s="1838" t="s">
        <v>5410</v>
      </c>
      <c r="B129" s="207"/>
      <c r="C129" s="207"/>
      <c r="E129" s="1342"/>
      <c r="F129" s="511"/>
      <c r="G129" s="3334"/>
      <c r="H129" s="3219"/>
      <c r="I129" s="540"/>
      <c r="J129" s="515"/>
      <c r="K129" s="515"/>
      <c r="L129" s="515"/>
      <c r="M129" s="515"/>
      <c r="N129" s="561"/>
      <c r="O129" s="1653"/>
      <c r="P129" s="3266"/>
      <c r="S129" s="1342"/>
      <c r="T129" s="511"/>
      <c r="U129" s="3334"/>
      <c r="V129" s="3334">
        <v>0</v>
      </c>
      <c r="W129" s="3218"/>
      <c r="X129" s="515"/>
      <c r="Y129" s="3289"/>
      <c r="Z129" s="3290"/>
      <c r="AA129" s="3291"/>
      <c r="AB129" s="3289"/>
      <c r="AC129" s="3292"/>
      <c r="AD129" s="3290"/>
      <c r="AE129" s="3292"/>
      <c r="AF129" s="3292"/>
      <c r="AG129" s="3293"/>
      <c r="AH129" s="3290"/>
      <c r="AI129" s="3290"/>
      <c r="AJ129" s="3291"/>
      <c r="AK129" s="3289"/>
      <c r="AL129" s="3290"/>
      <c r="AM129" s="3292"/>
      <c r="AN129" s="3294"/>
      <c r="AO129" s="3291"/>
      <c r="AP129" s="3291"/>
      <c r="AQ129" s="3291"/>
      <c r="AR129" s="3291"/>
      <c r="AS129" s="3295"/>
      <c r="AT129" s="3296"/>
      <c r="AU129" s="3297"/>
      <c r="AV129" s="3297"/>
      <c r="AW129" s="3286">
        <v>0</v>
      </c>
      <c r="AX129" s="3287">
        <v>0</v>
      </c>
      <c r="AY129" s="5"/>
      <c r="AZ129" s="3191"/>
      <c r="BA129" s="511">
        <v>0</v>
      </c>
      <c r="BB129" s="3334"/>
      <c r="BC129" s="3334">
        <v>0</v>
      </c>
      <c r="BD129" s="3191">
        <v>0</v>
      </c>
      <c r="BE129" s="511">
        <v>0</v>
      </c>
      <c r="BF129" s="511">
        <v>0</v>
      </c>
      <c r="BG129" s="3191">
        <v>0</v>
      </c>
      <c r="BH129" s="1343">
        <v>0</v>
      </c>
      <c r="BI129" s="511">
        <v>0</v>
      </c>
      <c r="BJ129" s="1343">
        <v>0</v>
      </c>
      <c r="BK129" s="3288">
        <v>0</v>
      </c>
      <c r="BL129" s="3191">
        <v>0</v>
      </c>
      <c r="BM129" s="511">
        <v>0</v>
      </c>
      <c r="BN129" s="511">
        <v>0</v>
      </c>
      <c r="BO129" s="1343">
        <v>0</v>
      </c>
      <c r="BP129" s="511">
        <v>0</v>
      </c>
      <c r="BQ129" s="511">
        <v>0</v>
      </c>
      <c r="BR129" s="511">
        <v>0</v>
      </c>
      <c r="BS129" s="3191">
        <v>0</v>
      </c>
      <c r="BT129" s="511">
        <v>0</v>
      </c>
      <c r="BU129" s="511">
        <v>0</v>
      </c>
      <c r="BV129" s="511">
        <v>0</v>
      </c>
      <c r="BW129" s="1343">
        <v>0</v>
      </c>
      <c r="BX129" s="511">
        <v>0</v>
      </c>
      <c r="BY129" s="1653">
        <v>0</v>
      </c>
      <c r="BZ129" s="511">
        <v>0</v>
      </c>
      <c r="CA129" s="1653">
        <v>0</v>
      </c>
      <c r="CB129" s="561">
        <v>0</v>
      </c>
      <c r="CC129" s="561">
        <v>0</v>
      </c>
      <c r="CD129" s="3287">
        <v>0</v>
      </c>
      <c r="CE129" s="5"/>
      <c r="CF129" s="3191"/>
      <c r="CG129" s="511">
        <v>0</v>
      </c>
      <c r="CH129" s="3334"/>
      <c r="CI129" s="3219">
        <v>0</v>
      </c>
      <c r="CJ129" s="1653">
        <v>0</v>
      </c>
      <c r="CK129" s="1653">
        <v>0</v>
      </c>
      <c r="CL129" s="3191">
        <v>0</v>
      </c>
      <c r="CM129" s="1343">
        <v>0</v>
      </c>
      <c r="CN129" s="1653">
        <v>0</v>
      </c>
      <c r="CO129" s="1653">
        <v>0</v>
      </c>
      <c r="CP129" s="1653">
        <v>0</v>
      </c>
      <c r="CQ129" s="1653">
        <v>0</v>
      </c>
      <c r="CR129" s="1653">
        <v>0</v>
      </c>
      <c r="CS129" s="1653">
        <v>0</v>
      </c>
      <c r="CT129" s="1243">
        <v>0</v>
      </c>
      <c r="CU129" s="3287">
        <v>0</v>
      </c>
      <c r="CV129" s="5"/>
      <c r="CW129" s="5"/>
      <c r="CX129" s="3191"/>
      <c r="CY129" s="511">
        <v>0</v>
      </c>
      <c r="CZ129" s="3334"/>
      <c r="DA129" s="3334">
        <v>0</v>
      </c>
      <c r="DB129" s="3191">
        <v>0</v>
      </c>
      <c r="DC129" s="511">
        <v>0</v>
      </c>
      <c r="DD129" s="511">
        <v>0</v>
      </c>
      <c r="DE129" s="3191">
        <v>0</v>
      </c>
      <c r="DF129" s="1343">
        <v>0</v>
      </c>
      <c r="DG129" s="511">
        <v>0</v>
      </c>
      <c r="DH129" s="1343">
        <v>0</v>
      </c>
      <c r="DI129" s="3288">
        <v>0</v>
      </c>
      <c r="DJ129" s="3191">
        <v>0</v>
      </c>
      <c r="DK129" s="511">
        <v>0</v>
      </c>
      <c r="DL129" s="511">
        <v>0</v>
      </c>
      <c r="DM129" s="1343">
        <v>0</v>
      </c>
      <c r="DN129" s="511">
        <v>0</v>
      </c>
      <c r="DO129" s="511">
        <v>0</v>
      </c>
      <c r="DP129" s="511">
        <v>0</v>
      </c>
      <c r="DQ129" s="3191">
        <v>0</v>
      </c>
      <c r="DR129" s="511">
        <v>0</v>
      </c>
      <c r="DS129" s="511">
        <v>0</v>
      </c>
      <c r="DT129" s="511">
        <v>0</v>
      </c>
      <c r="DU129" s="1343">
        <v>0</v>
      </c>
      <c r="DV129" s="511">
        <v>0</v>
      </c>
      <c r="DW129" s="1653">
        <v>0</v>
      </c>
      <c r="DX129" s="1653">
        <v>0</v>
      </c>
      <c r="DY129" s="1653">
        <v>0</v>
      </c>
      <c r="DZ129" s="561">
        <v>0</v>
      </c>
      <c r="EA129" s="3287">
        <v>0</v>
      </c>
      <c r="EB129" s="284"/>
      <c r="EC129" s="284"/>
      <c r="ED129" s="284"/>
      <c r="EE129" s="284"/>
      <c r="EF129" s="284"/>
      <c r="EG129" s="284"/>
      <c r="EH129" s="284"/>
      <c r="EI129" s="284"/>
      <c r="EJ129" s="284"/>
      <c r="EK129" s="284"/>
      <c r="EL129" s="284"/>
      <c r="EM129" s="284"/>
      <c r="EN129" s="284"/>
      <c r="EO129" s="284"/>
      <c r="EP129" s="284"/>
      <c r="EQ129" s="284"/>
      <c r="ER129" s="284"/>
      <c r="ES129" s="284"/>
      <c r="ET129" s="284"/>
      <c r="EU129" s="284"/>
      <c r="EV129" s="284"/>
      <c r="EW129" s="284"/>
      <c r="EX129" s="284"/>
      <c r="EY129" s="284"/>
      <c r="EZ129" s="284"/>
      <c r="FA129" s="284"/>
      <c r="FB129" s="284"/>
      <c r="FC129" s="284"/>
      <c r="FD129" s="284"/>
      <c r="FE129" s="284"/>
      <c r="FF129" s="284"/>
      <c r="FG129" s="284"/>
      <c r="FH129" s="284"/>
      <c r="FI129" s="284"/>
      <c r="FJ129" s="284"/>
      <c r="FK129" s="284"/>
    </row>
    <row r="130" spans="1:167" ht="15.6" customHeight="1">
      <c r="A130" s="1838" t="s">
        <v>5410</v>
      </c>
      <c r="B130" s="207"/>
      <c r="C130" s="207"/>
      <c r="E130" s="1342"/>
      <c r="F130" s="511"/>
      <c r="G130" s="3334"/>
      <c r="H130" s="3367"/>
      <c r="I130" s="540"/>
      <c r="J130" s="515"/>
      <c r="K130" s="515"/>
      <c r="L130" s="515"/>
      <c r="M130" s="515"/>
      <c r="N130" s="561"/>
      <c r="O130" s="1653"/>
      <c r="P130" s="3266"/>
      <c r="S130" s="1342"/>
      <c r="T130" s="511"/>
      <c r="U130" s="3334"/>
      <c r="V130" s="3334">
        <v>0</v>
      </c>
      <c r="W130" s="3218"/>
      <c r="X130" s="515"/>
      <c r="Y130" s="3289"/>
      <c r="Z130" s="3290"/>
      <c r="AA130" s="3291"/>
      <c r="AB130" s="3289"/>
      <c r="AC130" s="3292"/>
      <c r="AD130" s="3290"/>
      <c r="AE130" s="3292"/>
      <c r="AF130" s="3292"/>
      <c r="AG130" s="3293"/>
      <c r="AH130" s="3290"/>
      <c r="AI130" s="3290"/>
      <c r="AJ130" s="3291"/>
      <c r="AK130" s="3289"/>
      <c r="AL130" s="3290"/>
      <c r="AM130" s="3292"/>
      <c r="AN130" s="3294"/>
      <c r="AO130" s="3291"/>
      <c r="AP130" s="3291"/>
      <c r="AQ130" s="3291"/>
      <c r="AR130" s="3291"/>
      <c r="AS130" s="3295"/>
      <c r="AT130" s="3296"/>
      <c r="AU130" s="3297"/>
      <c r="AV130" s="3297"/>
      <c r="AW130" s="3286">
        <v>0</v>
      </c>
      <c r="AX130" s="3287">
        <v>0</v>
      </c>
      <c r="AY130" s="5"/>
      <c r="AZ130" s="3191"/>
      <c r="BA130" s="511">
        <v>0</v>
      </c>
      <c r="BB130" s="3334"/>
      <c r="BC130" s="3334">
        <v>0</v>
      </c>
      <c r="BD130" s="3191">
        <v>0</v>
      </c>
      <c r="BE130" s="511">
        <v>0</v>
      </c>
      <c r="BF130" s="511">
        <v>0</v>
      </c>
      <c r="BG130" s="3191">
        <v>0</v>
      </c>
      <c r="BH130" s="1343">
        <v>0</v>
      </c>
      <c r="BI130" s="511">
        <v>0</v>
      </c>
      <c r="BJ130" s="1343">
        <v>0</v>
      </c>
      <c r="BK130" s="3288">
        <v>0</v>
      </c>
      <c r="BL130" s="3191">
        <v>0</v>
      </c>
      <c r="BM130" s="511">
        <v>0</v>
      </c>
      <c r="BN130" s="511">
        <v>0</v>
      </c>
      <c r="BO130" s="1343">
        <v>0</v>
      </c>
      <c r="BP130" s="511">
        <v>0</v>
      </c>
      <c r="BQ130" s="511">
        <v>0</v>
      </c>
      <c r="BR130" s="511">
        <v>0</v>
      </c>
      <c r="BS130" s="3191">
        <v>0</v>
      </c>
      <c r="BT130" s="511">
        <v>0</v>
      </c>
      <c r="BU130" s="511">
        <v>0</v>
      </c>
      <c r="BV130" s="511">
        <v>0</v>
      </c>
      <c r="BW130" s="1343">
        <v>0</v>
      </c>
      <c r="BX130" s="511">
        <v>0</v>
      </c>
      <c r="BY130" s="1653">
        <v>0</v>
      </c>
      <c r="BZ130" s="511">
        <v>0</v>
      </c>
      <c r="CA130" s="1653">
        <v>0</v>
      </c>
      <c r="CB130" s="561">
        <v>0</v>
      </c>
      <c r="CC130" s="561">
        <v>0</v>
      </c>
      <c r="CD130" s="3287">
        <v>0</v>
      </c>
      <c r="CE130" s="5"/>
      <c r="CF130" s="3191"/>
      <c r="CG130" s="511">
        <v>0</v>
      </c>
      <c r="CH130" s="3334"/>
      <c r="CI130" s="3219">
        <v>0</v>
      </c>
      <c r="CJ130" s="1653">
        <v>0</v>
      </c>
      <c r="CK130" s="1653">
        <v>0</v>
      </c>
      <c r="CL130" s="3191">
        <v>0</v>
      </c>
      <c r="CM130" s="1343">
        <v>0</v>
      </c>
      <c r="CN130" s="1653">
        <v>0</v>
      </c>
      <c r="CO130" s="1653">
        <v>0</v>
      </c>
      <c r="CP130" s="1653">
        <v>0</v>
      </c>
      <c r="CQ130" s="1653">
        <v>0</v>
      </c>
      <c r="CR130" s="1653">
        <v>0</v>
      </c>
      <c r="CS130" s="1653">
        <v>0</v>
      </c>
      <c r="CT130" s="1243">
        <v>0</v>
      </c>
      <c r="CU130" s="3287">
        <v>0</v>
      </c>
      <c r="CV130" s="5"/>
      <c r="CW130" s="5"/>
      <c r="CX130" s="3191"/>
      <c r="CY130" s="511">
        <v>0</v>
      </c>
      <c r="CZ130" s="3334"/>
      <c r="DA130" s="3334">
        <v>0</v>
      </c>
      <c r="DB130" s="3191">
        <v>0</v>
      </c>
      <c r="DC130" s="511">
        <v>0</v>
      </c>
      <c r="DD130" s="511">
        <v>0</v>
      </c>
      <c r="DE130" s="3191">
        <v>0</v>
      </c>
      <c r="DF130" s="1343">
        <v>0</v>
      </c>
      <c r="DG130" s="511">
        <v>0</v>
      </c>
      <c r="DH130" s="1343">
        <v>0</v>
      </c>
      <c r="DI130" s="3288">
        <v>0</v>
      </c>
      <c r="DJ130" s="3191">
        <v>0</v>
      </c>
      <c r="DK130" s="511">
        <v>0</v>
      </c>
      <c r="DL130" s="511">
        <v>0</v>
      </c>
      <c r="DM130" s="1343">
        <v>0</v>
      </c>
      <c r="DN130" s="511">
        <v>0</v>
      </c>
      <c r="DO130" s="511">
        <v>0</v>
      </c>
      <c r="DP130" s="511">
        <v>0</v>
      </c>
      <c r="DQ130" s="3191">
        <v>0</v>
      </c>
      <c r="DR130" s="511">
        <v>0</v>
      </c>
      <c r="DS130" s="511">
        <v>0</v>
      </c>
      <c r="DT130" s="511">
        <v>0</v>
      </c>
      <c r="DU130" s="1343">
        <v>0</v>
      </c>
      <c r="DV130" s="511">
        <v>0</v>
      </c>
      <c r="DW130" s="1653">
        <v>0</v>
      </c>
      <c r="DX130" s="1653">
        <v>0</v>
      </c>
      <c r="DY130" s="1653">
        <v>0</v>
      </c>
      <c r="DZ130" s="561">
        <v>0</v>
      </c>
      <c r="EA130" s="3287">
        <v>0</v>
      </c>
      <c r="EB130" s="284"/>
      <c r="EC130" s="284"/>
      <c r="ED130" s="284"/>
      <c r="EE130" s="284"/>
      <c r="EF130" s="284"/>
      <c r="EG130" s="284"/>
      <c r="EH130" s="284"/>
      <c r="EI130" s="284"/>
      <c r="EJ130" s="284"/>
      <c r="EK130" s="284"/>
      <c r="EL130" s="284"/>
      <c r="EM130" s="284"/>
      <c r="EN130" s="284"/>
      <c r="EO130" s="284"/>
      <c r="EP130" s="284"/>
      <c r="EQ130" s="284"/>
      <c r="ER130" s="284"/>
      <c r="ES130" s="284"/>
      <c r="ET130" s="284"/>
      <c r="EU130" s="284"/>
      <c r="EV130" s="284"/>
      <c r="EW130" s="284"/>
      <c r="EX130" s="284"/>
      <c r="EY130" s="284"/>
      <c r="EZ130" s="284"/>
      <c r="FA130" s="284"/>
      <c r="FB130" s="284"/>
      <c r="FC130" s="284"/>
      <c r="FD130" s="284"/>
      <c r="FE130" s="284"/>
      <c r="FF130" s="284"/>
      <c r="FG130" s="284"/>
      <c r="FH130" s="284"/>
      <c r="FI130" s="284"/>
      <c r="FJ130" s="284"/>
      <c r="FK130" s="284"/>
    </row>
    <row r="131" spans="1:167" ht="15.6" customHeight="1">
      <c r="A131" s="1838" t="s">
        <v>5410</v>
      </c>
      <c r="B131" s="207"/>
      <c r="C131" s="207"/>
      <c r="E131" s="1342"/>
      <c r="F131" s="511"/>
      <c r="G131" s="3334"/>
      <c r="H131" s="1343"/>
      <c r="I131" s="540"/>
      <c r="J131" s="515"/>
      <c r="K131" s="515"/>
      <c r="L131" s="515"/>
      <c r="M131" s="515"/>
      <c r="N131" s="561"/>
      <c r="O131" s="1653"/>
      <c r="P131" s="3266"/>
      <c r="S131" s="1342"/>
      <c r="T131" s="511"/>
      <c r="U131" s="3334">
        <v>0</v>
      </c>
      <c r="V131" s="511"/>
      <c r="W131" s="3218"/>
      <c r="X131" s="515"/>
      <c r="Y131" s="3289"/>
      <c r="Z131" s="3290"/>
      <c r="AA131" s="3291"/>
      <c r="AB131" s="3289"/>
      <c r="AC131" s="3292"/>
      <c r="AD131" s="3290"/>
      <c r="AE131" s="3292"/>
      <c r="AF131" s="3292"/>
      <c r="AG131" s="3293"/>
      <c r="AH131" s="3290"/>
      <c r="AI131" s="3290"/>
      <c r="AJ131" s="3291"/>
      <c r="AK131" s="3289"/>
      <c r="AL131" s="3290"/>
      <c r="AM131" s="3292"/>
      <c r="AN131" s="3294"/>
      <c r="AO131" s="3291"/>
      <c r="AP131" s="3291"/>
      <c r="AQ131" s="3291"/>
      <c r="AR131" s="3291"/>
      <c r="AS131" s="3295"/>
      <c r="AT131" s="3296"/>
      <c r="AU131" s="3297"/>
      <c r="AV131" s="3297"/>
      <c r="AW131" s="3286">
        <v>0</v>
      </c>
      <c r="AX131" s="3287">
        <v>0</v>
      </c>
      <c r="AY131" s="5"/>
      <c r="AZ131" s="3191"/>
      <c r="BA131" s="511">
        <v>0</v>
      </c>
      <c r="BB131" s="3334"/>
      <c r="BC131" s="511"/>
      <c r="BD131" s="3191">
        <v>0</v>
      </c>
      <c r="BE131" s="511">
        <v>0</v>
      </c>
      <c r="BF131" s="511">
        <v>0</v>
      </c>
      <c r="BG131" s="3191">
        <v>0</v>
      </c>
      <c r="BH131" s="1343">
        <v>0</v>
      </c>
      <c r="BI131" s="511">
        <v>0</v>
      </c>
      <c r="BJ131" s="1343">
        <v>0</v>
      </c>
      <c r="BK131" s="3288">
        <v>0</v>
      </c>
      <c r="BL131" s="3191">
        <v>0</v>
      </c>
      <c r="BM131" s="511">
        <v>0</v>
      </c>
      <c r="BN131" s="511">
        <v>0</v>
      </c>
      <c r="BO131" s="1343">
        <v>0</v>
      </c>
      <c r="BP131" s="511">
        <v>0</v>
      </c>
      <c r="BQ131" s="511">
        <v>0</v>
      </c>
      <c r="BR131" s="511">
        <v>0</v>
      </c>
      <c r="BS131" s="3191">
        <v>0</v>
      </c>
      <c r="BT131" s="511">
        <v>0</v>
      </c>
      <c r="BU131" s="511">
        <v>0</v>
      </c>
      <c r="BV131" s="511">
        <v>0</v>
      </c>
      <c r="BW131" s="1343">
        <v>0</v>
      </c>
      <c r="BX131" s="511">
        <v>0</v>
      </c>
      <c r="BY131" s="1653">
        <v>0</v>
      </c>
      <c r="BZ131" s="511">
        <v>0</v>
      </c>
      <c r="CA131" s="1653">
        <v>0</v>
      </c>
      <c r="CB131" s="561">
        <v>0</v>
      </c>
      <c r="CC131" s="561">
        <v>0</v>
      </c>
      <c r="CD131" s="3287">
        <v>0</v>
      </c>
      <c r="CE131" s="5"/>
      <c r="CF131" s="3191"/>
      <c r="CG131" s="511">
        <v>0</v>
      </c>
      <c r="CH131" s="3334"/>
      <c r="CI131" s="1343"/>
      <c r="CJ131" s="1653">
        <v>0</v>
      </c>
      <c r="CK131" s="1653">
        <v>0</v>
      </c>
      <c r="CL131" s="3191">
        <v>0</v>
      </c>
      <c r="CM131" s="1343">
        <v>0</v>
      </c>
      <c r="CN131" s="1653">
        <v>0</v>
      </c>
      <c r="CO131" s="1653">
        <v>0</v>
      </c>
      <c r="CP131" s="1653">
        <v>0</v>
      </c>
      <c r="CQ131" s="1653">
        <v>0</v>
      </c>
      <c r="CR131" s="1653">
        <v>0</v>
      </c>
      <c r="CS131" s="1653">
        <v>0</v>
      </c>
      <c r="CT131" s="1243">
        <v>0</v>
      </c>
      <c r="CU131" s="3287">
        <v>0</v>
      </c>
      <c r="CV131" s="5"/>
      <c r="CW131" s="5"/>
      <c r="CX131" s="3191"/>
      <c r="CY131" s="511">
        <v>0</v>
      </c>
      <c r="CZ131" s="3334"/>
      <c r="DA131" s="511"/>
      <c r="DB131" s="3191">
        <v>0</v>
      </c>
      <c r="DC131" s="511">
        <v>0</v>
      </c>
      <c r="DD131" s="511">
        <v>0</v>
      </c>
      <c r="DE131" s="3191">
        <v>0</v>
      </c>
      <c r="DF131" s="1343">
        <v>0</v>
      </c>
      <c r="DG131" s="511">
        <v>0</v>
      </c>
      <c r="DH131" s="1343">
        <v>0</v>
      </c>
      <c r="DI131" s="3288">
        <v>0</v>
      </c>
      <c r="DJ131" s="3191">
        <v>0</v>
      </c>
      <c r="DK131" s="511">
        <v>0</v>
      </c>
      <c r="DL131" s="511">
        <v>0</v>
      </c>
      <c r="DM131" s="1343">
        <v>0</v>
      </c>
      <c r="DN131" s="511">
        <v>0</v>
      </c>
      <c r="DO131" s="511">
        <v>0</v>
      </c>
      <c r="DP131" s="511">
        <v>0</v>
      </c>
      <c r="DQ131" s="3191">
        <v>0</v>
      </c>
      <c r="DR131" s="511">
        <v>0</v>
      </c>
      <c r="DS131" s="511">
        <v>0</v>
      </c>
      <c r="DT131" s="511">
        <v>0</v>
      </c>
      <c r="DU131" s="1343">
        <v>0</v>
      </c>
      <c r="DV131" s="511">
        <v>0</v>
      </c>
      <c r="DW131" s="1653">
        <v>0</v>
      </c>
      <c r="DX131" s="1653">
        <v>0</v>
      </c>
      <c r="DY131" s="1653">
        <v>0</v>
      </c>
      <c r="DZ131" s="561">
        <v>0</v>
      </c>
      <c r="EA131" s="3287">
        <v>0</v>
      </c>
      <c r="EB131" s="284"/>
      <c r="EC131" s="284"/>
      <c r="ED131" s="284"/>
      <c r="EE131" s="284"/>
      <c r="EF131" s="284"/>
      <c r="EG131" s="284"/>
      <c r="EH131" s="284"/>
      <c r="EI131" s="284"/>
      <c r="EJ131" s="284"/>
      <c r="EK131" s="284"/>
      <c r="EL131" s="284"/>
      <c r="EM131" s="284"/>
      <c r="EN131" s="284"/>
      <c r="EO131" s="284"/>
      <c r="EP131" s="284"/>
      <c r="EQ131" s="284"/>
      <c r="ER131" s="284"/>
      <c r="ES131" s="284"/>
      <c r="ET131" s="284"/>
      <c r="EU131" s="284"/>
      <c r="EV131" s="284"/>
      <c r="EW131" s="284"/>
      <c r="EX131" s="284"/>
      <c r="EY131" s="284"/>
      <c r="EZ131" s="284"/>
      <c r="FA131" s="284"/>
      <c r="FB131" s="284"/>
      <c r="FC131" s="284"/>
      <c r="FD131" s="284"/>
      <c r="FE131" s="284"/>
      <c r="FF131" s="284"/>
      <c r="FG131" s="284"/>
      <c r="FH131" s="284"/>
      <c r="FI131" s="284"/>
      <c r="FJ131" s="284"/>
      <c r="FK131" s="284"/>
    </row>
    <row r="132" spans="1:167" ht="15.6" customHeight="1">
      <c r="A132" s="1838" t="s">
        <v>5410</v>
      </c>
      <c r="B132" s="207"/>
      <c r="C132" s="207"/>
      <c r="E132" s="1342"/>
      <c r="F132" s="511"/>
      <c r="G132" s="3334"/>
      <c r="H132" s="1343"/>
      <c r="I132" s="540"/>
      <c r="J132" s="515"/>
      <c r="K132" s="515"/>
      <c r="L132" s="515"/>
      <c r="M132" s="515"/>
      <c r="N132" s="561"/>
      <c r="O132" s="1653"/>
      <c r="P132" s="3266"/>
      <c r="S132" s="1342"/>
      <c r="T132" s="511">
        <v>0</v>
      </c>
      <c r="U132" s="3334"/>
      <c r="V132" s="3334"/>
      <c r="W132" s="3218"/>
      <c r="X132" s="515"/>
      <c r="Y132" s="3289"/>
      <c r="Z132" s="3290"/>
      <c r="AA132" s="3291"/>
      <c r="AB132" s="3289"/>
      <c r="AC132" s="3292"/>
      <c r="AD132" s="3290"/>
      <c r="AE132" s="3292"/>
      <c r="AF132" s="3292"/>
      <c r="AG132" s="3293"/>
      <c r="AH132" s="3290"/>
      <c r="AI132" s="3290"/>
      <c r="AJ132" s="3291"/>
      <c r="AK132" s="3289"/>
      <c r="AL132" s="3290"/>
      <c r="AM132" s="3292"/>
      <c r="AN132" s="3294"/>
      <c r="AO132" s="3291"/>
      <c r="AP132" s="3291"/>
      <c r="AQ132" s="3291"/>
      <c r="AR132" s="3291"/>
      <c r="AS132" s="3295"/>
      <c r="AT132" s="3296"/>
      <c r="AU132" s="3297"/>
      <c r="AV132" s="3297"/>
      <c r="AW132" s="3286">
        <v>0</v>
      </c>
      <c r="AX132" s="3287">
        <v>0</v>
      </c>
      <c r="AY132" s="5"/>
      <c r="AZ132" s="3191"/>
      <c r="BA132" s="511">
        <v>0</v>
      </c>
      <c r="BB132" s="511"/>
      <c r="BC132" s="511"/>
      <c r="BD132" s="3191">
        <v>0</v>
      </c>
      <c r="BE132" s="511">
        <v>0</v>
      </c>
      <c r="BF132" s="511">
        <v>0</v>
      </c>
      <c r="BG132" s="3191">
        <v>0</v>
      </c>
      <c r="BH132" s="1343">
        <v>0</v>
      </c>
      <c r="BI132" s="511">
        <v>0</v>
      </c>
      <c r="BJ132" s="1343">
        <v>0</v>
      </c>
      <c r="BK132" s="3288">
        <v>0</v>
      </c>
      <c r="BL132" s="3191">
        <v>0</v>
      </c>
      <c r="BM132" s="511">
        <v>0</v>
      </c>
      <c r="BN132" s="511">
        <v>0</v>
      </c>
      <c r="BO132" s="1343">
        <v>0</v>
      </c>
      <c r="BP132" s="511">
        <v>0</v>
      </c>
      <c r="BQ132" s="511">
        <v>0</v>
      </c>
      <c r="BR132" s="511">
        <v>0</v>
      </c>
      <c r="BS132" s="3191">
        <v>0</v>
      </c>
      <c r="BT132" s="511">
        <v>0</v>
      </c>
      <c r="BU132" s="511">
        <v>0</v>
      </c>
      <c r="BV132" s="511">
        <v>0</v>
      </c>
      <c r="BW132" s="1343">
        <v>0</v>
      </c>
      <c r="BX132" s="511">
        <v>0</v>
      </c>
      <c r="BY132" s="1653">
        <v>0</v>
      </c>
      <c r="BZ132" s="511">
        <v>0</v>
      </c>
      <c r="CA132" s="1653">
        <v>0</v>
      </c>
      <c r="CB132" s="561">
        <v>0</v>
      </c>
      <c r="CC132" s="561">
        <v>0</v>
      </c>
      <c r="CD132" s="3287">
        <v>0</v>
      </c>
      <c r="CE132" s="5"/>
      <c r="CF132" s="3191"/>
      <c r="CG132" s="511">
        <v>0</v>
      </c>
      <c r="CH132" s="511"/>
      <c r="CI132" s="1343"/>
      <c r="CJ132" s="1653">
        <v>0</v>
      </c>
      <c r="CK132" s="1653">
        <v>0</v>
      </c>
      <c r="CL132" s="3191">
        <v>0</v>
      </c>
      <c r="CM132" s="1343">
        <v>0</v>
      </c>
      <c r="CN132" s="1653">
        <v>0</v>
      </c>
      <c r="CO132" s="1653">
        <v>0</v>
      </c>
      <c r="CP132" s="1653">
        <v>0</v>
      </c>
      <c r="CQ132" s="1653">
        <v>0</v>
      </c>
      <c r="CR132" s="1653">
        <v>0</v>
      </c>
      <c r="CS132" s="1653">
        <v>0</v>
      </c>
      <c r="CT132" s="1243">
        <v>0</v>
      </c>
      <c r="CU132" s="3287">
        <v>0</v>
      </c>
      <c r="CV132" s="5"/>
      <c r="CW132" s="5"/>
      <c r="CX132" s="3191"/>
      <c r="CY132" s="511">
        <v>0</v>
      </c>
      <c r="CZ132" s="511"/>
      <c r="DA132" s="511"/>
      <c r="DB132" s="3191">
        <v>0</v>
      </c>
      <c r="DC132" s="511">
        <v>0</v>
      </c>
      <c r="DD132" s="511">
        <v>0</v>
      </c>
      <c r="DE132" s="3191">
        <v>0</v>
      </c>
      <c r="DF132" s="1343">
        <v>0</v>
      </c>
      <c r="DG132" s="511">
        <v>0</v>
      </c>
      <c r="DH132" s="1343">
        <v>0</v>
      </c>
      <c r="DI132" s="3288">
        <v>0</v>
      </c>
      <c r="DJ132" s="3191">
        <v>0</v>
      </c>
      <c r="DK132" s="511">
        <v>0</v>
      </c>
      <c r="DL132" s="511">
        <v>0</v>
      </c>
      <c r="DM132" s="1343">
        <v>0</v>
      </c>
      <c r="DN132" s="511">
        <v>0</v>
      </c>
      <c r="DO132" s="511">
        <v>0</v>
      </c>
      <c r="DP132" s="511">
        <v>0</v>
      </c>
      <c r="DQ132" s="3191">
        <v>0</v>
      </c>
      <c r="DR132" s="511">
        <v>0</v>
      </c>
      <c r="DS132" s="511">
        <v>0</v>
      </c>
      <c r="DT132" s="511">
        <v>0</v>
      </c>
      <c r="DU132" s="1343">
        <v>0</v>
      </c>
      <c r="DV132" s="511">
        <v>0</v>
      </c>
      <c r="DW132" s="1653">
        <v>0</v>
      </c>
      <c r="DX132" s="1653">
        <v>0</v>
      </c>
      <c r="DY132" s="1653">
        <v>0</v>
      </c>
      <c r="DZ132" s="561">
        <v>0</v>
      </c>
      <c r="EA132" s="3287">
        <v>0</v>
      </c>
      <c r="EB132" s="284"/>
      <c r="EC132" s="284"/>
      <c r="ED132" s="284"/>
      <c r="EE132" s="284"/>
      <c r="EF132" s="284"/>
      <c r="EG132" s="284"/>
      <c r="EH132" s="284"/>
      <c r="EI132" s="284"/>
      <c r="EJ132" s="284"/>
      <c r="EK132" s="284"/>
      <c r="EL132" s="284"/>
      <c r="EM132" s="284"/>
      <c r="EN132" s="284"/>
      <c r="EO132" s="284"/>
      <c r="EP132" s="284"/>
      <c r="EQ132" s="284"/>
      <c r="ER132" s="284"/>
      <c r="ES132" s="284"/>
      <c r="ET132" s="284"/>
      <c r="EU132" s="284"/>
      <c r="EV132" s="284"/>
      <c r="EW132" s="284"/>
      <c r="EX132" s="284"/>
      <c r="EY132" s="284"/>
      <c r="EZ132" s="284"/>
      <c r="FA132" s="284"/>
      <c r="FB132" s="284"/>
      <c r="FC132" s="284"/>
      <c r="FD132" s="284"/>
      <c r="FE132" s="284"/>
      <c r="FF132" s="284"/>
      <c r="FG132" s="284"/>
      <c r="FH132" s="284"/>
      <c r="FI132" s="284"/>
      <c r="FJ132" s="284"/>
      <c r="FK132" s="284"/>
    </row>
    <row r="133" spans="1:167" ht="15.6" customHeight="1">
      <c r="A133" s="1838" t="s">
        <v>5410</v>
      </c>
      <c r="B133" s="207"/>
      <c r="C133" s="207"/>
      <c r="E133" s="1342"/>
      <c r="F133" s="511"/>
      <c r="G133" s="3334"/>
      <c r="H133" s="1343"/>
      <c r="I133" s="540"/>
      <c r="J133" s="515"/>
      <c r="K133" s="515"/>
      <c r="L133" s="515"/>
      <c r="M133" s="515"/>
      <c r="N133" s="561"/>
      <c r="O133" s="1653"/>
      <c r="P133" s="3266"/>
      <c r="S133" s="1342"/>
      <c r="T133" s="511">
        <v>0</v>
      </c>
      <c r="U133" s="3334"/>
      <c r="V133" s="511"/>
      <c r="W133" s="3218"/>
      <c r="X133" s="515"/>
      <c r="Y133" s="3311"/>
      <c r="Z133" s="3312"/>
      <c r="AA133" s="3312"/>
      <c r="AB133" s="3311"/>
      <c r="AC133" s="3313"/>
      <c r="AD133" s="3312"/>
      <c r="AE133" s="3313"/>
      <c r="AF133" s="3313"/>
      <c r="AG133" s="3312"/>
      <c r="AH133" s="3312"/>
      <c r="AI133" s="3312"/>
      <c r="AJ133" s="3312"/>
      <c r="AK133" s="3311"/>
      <c r="AL133" s="3312"/>
      <c r="AM133" s="3313"/>
      <c r="AN133" s="3312"/>
      <c r="AO133" s="3312"/>
      <c r="AP133" s="3312"/>
      <c r="AQ133" s="3312"/>
      <c r="AR133" s="3312"/>
      <c r="AS133" s="3311"/>
      <c r="AT133" s="3063"/>
      <c r="AU133" s="3313"/>
      <c r="AV133" s="3313"/>
      <c r="AW133" s="3286">
        <v>0</v>
      </c>
      <c r="AX133" s="3287">
        <v>0</v>
      </c>
      <c r="AY133" s="5"/>
      <c r="AZ133" s="3191"/>
      <c r="BA133" s="511">
        <v>0</v>
      </c>
      <c r="BB133" s="511"/>
      <c r="BC133" s="511"/>
      <c r="BD133" s="3191">
        <v>0</v>
      </c>
      <c r="BE133" s="511">
        <v>0</v>
      </c>
      <c r="BF133" s="511">
        <v>0</v>
      </c>
      <c r="BG133" s="3191">
        <v>0</v>
      </c>
      <c r="BH133" s="1343">
        <v>0</v>
      </c>
      <c r="BI133" s="511">
        <v>0</v>
      </c>
      <c r="BJ133" s="1343">
        <v>0</v>
      </c>
      <c r="BK133" s="3288">
        <v>0</v>
      </c>
      <c r="BL133" s="3191">
        <v>0</v>
      </c>
      <c r="BM133" s="511">
        <v>0</v>
      </c>
      <c r="BN133" s="511">
        <v>0</v>
      </c>
      <c r="BO133" s="1343">
        <v>0</v>
      </c>
      <c r="BP133" s="511">
        <v>0</v>
      </c>
      <c r="BQ133" s="511">
        <v>0</v>
      </c>
      <c r="BR133" s="511">
        <v>0</v>
      </c>
      <c r="BS133" s="3191">
        <v>0</v>
      </c>
      <c r="BT133" s="511">
        <v>0</v>
      </c>
      <c r="BU133" s="511">
        <v>0</v>
      </c>
      <c r="BV133" s="511">
        <v>0</v>
      </c>
      <c r="BW133" s="1343">
        <v>0</v>
      </c>
      <c r="BX133" s="511">
        <v>0</v>
      </c>
      <c r="BY133" s="1653">
        <v>0</v>
      </c>
      <c r="BZ133" s="511">
        <v>0</v>
      </c>
      <c r="CA133" s="1653">
        <v>0</v>
      </c>
      <c r="CB133" s="561">
        <v>0</v>
      </c>
      <c r="CC133" s="561">
        <v>0</v>
      </c>
      <c r="CD133" s="3287">
        <v>0</v>
      </c>
      <c r="CE133" s="5"/>
      <c r="CF133" s="3191"/>
      <c r="CG133" s="511">
        <v>0</v>
      </c>
      <c r="CH133" s="511"/>
      <c r="CI133" s="1343"/>
      <c r="CJ133" s="1653">
        <v>0</v>
      </c>
      <c r="CK133" s="1653">
        <v>0</v>
      </c>
      <c r="CL133" s="3191">
        <v>0</v>
      </c>
      <c r="CM133" s="1343">
        <v>0</v>
      </c>
      <c r="CN133" s="1653">
        <v>0</v>
      </c>
      <c r="CO133" s="1653">
        <v>0</v>
      </c>
      <c r="CP133" s="1653">
        <v>0</v>
      </c>
      <c r="CQ133" s="1653">
        <v>0</v>
      </c>
      <c r="CR133" s="1653">
        <v>0</v>
      </c>
      <c r="CS133" s="1653">
        <v>0</v>
      </c>
      <c r="CT133" s="1243">
        <v>0</v>
      </c>
      <c r="CU133" s="3287">
        <v>0</v>
      </c>
      <c r="CV133" s="5"/>
      <c r="CW133" s="5"/>
      <c r="CX133" s="3191"/>
      <c r="CY133" s="511">
        <v>0</v>
      </c>
      <c r="CZ133" s="511"/>
      <c r="DA133" s="511"/>
      <c r="DB133" s="3191">
        <v>0</v>
      </c>
      <c r="DC133" s="511">
        <v>0</v>
      </c>
      <c r="DD133" s="511">
        <v>0</v>
      </c>
      <c r="DE133" s="3191">
        <v>0</v>
      </c>
      <c r="DF133" s="1343">
        <v>0</v>
      </c>
      <c r="DG133" s="511">
        <v>0</v>
      </c>
      <c r="DH133" s="1343">
        <v>0</v>
      </c>
      <c r="DI133" s="3288">
        <v>0</v>
      </c>
      <c r="DJ133" s="3191">
        <v>0</v>
      </c>
      <c r="DK133" s="511">
        <v>0</v>
      </c>
      <c r="DL133" s="511">
        <v>0</v>
      </c>
      <c r="DM133" s="1343">
        <v>0</v>
      </c>
      <c r="DN133" s="511">
        <v>0</v>
      </c>
      <c r="DO133" s="511">
        <v>0</v>
      </c>
      <c r="DP133" s="511">
        <v>0</v>
      </c>
      <c r="DQ133" s="3191">
        <v>0</v>
      </c>
      <c r="DR133" s="511">
        <v>0</v>
      </c>
      <c r="DS133" s="511">
        <v>0</v>
      </c>
      <c r="DT133" s="511">
        <v>0</v>
      </c>
      <c r="DU133" s="1343">
        <v>0</v>
      </c>
      <c r="DV133" s="511">
        <v>0</v>
      </c>
      <c r="DW133" s="1653">
        <v>0</v>
      </c>
      <c r="DX133" s="1653">
        <v>0</v>
      </c>
      <c r="DY133" s="1653">
        <v>0</v>
      </c>
      <c r="DZ133" s="561">
        <v>0</v>
      </c>
      <c r="EA133" s="3287">
        <v>0</v>
      </c>
      <c r="EB133" s="284"/>
      <c r="EC133" s="284"/>
      <c r="ED133" s="284"/>
      <c r="EE133" s="284"/>
      <c r="EF133" s="284"/>
      <c r="EG133" s="284"/>
      <c r="EH133" s="284"/>
      <c r="EI133" s="284"/>
      <c r="EJ133" s="284"/>
      <c r="EK133" s="284"/>
      <c r="EL133" s="284"/>
      <c r="EM133" s="284"/>
      <c r="EN133" s="284"/>
      <c r="EO133" s="284"/>
      <c r="EP133" s="284"/>
      <c r="EQ133" s="284"/>
      <c r="ER133" s="284"/>
      <c r="ES133" s="284"/>
      <c r="ET133" s="284"/>
      <c r="EU133" s="284"/>
      <c r="EV133" s="284"/>
      <c r="EW133" s="284"/>
      <c r="EX133" s="284"/>
      <c r="EY133" s="284"/>
      <c r="EZ133" s="284"/>
      <c r="FA133" s="284"/>
      <c r="FB133" s="284"/>
      <c r="FC133" s="284"/>
      <c r="FD133" s="284"/>
      <c r="FE133" s="284"/>
      <c r="FF133" s="284"/>
      <c r="FG133" s="284"/>
      <c r="FH133" s="284"/>
      <c r="FI133" s="284"/>
      <c r="FJ133" s="284"/>
      <c r="FK133" s="284"/>
    </row>
    <row r="134" spans="1:167" ht="15.6" customHeight="1">
      <c r="A134" s="1838" t="s">
        <v>5410</v>
      </c>
      <c r="B134" s="207"/>
      <c r="C134" s="207"/>
      <c r="E134" s="1342"/>
      <c r="F134" s="511"/>
      <c r="G134" s="3334"/>
      <c r="H134" s="1343"/>
      <c r="I134" s="540"/>
      <c r="J134" s="515"/>
      <c r="K134" s="515"/>
      <c r="L134" s="515"/>
      <c r="M134" s="515"/>
      <c r="N134" s="561"/>
      <c r="O134" s="1653"/>
      <c r="P134" s="3266"/>
      <c r="S134" s="1342"/>
      <c r="T134" s="511"/>
      <c r="U134" s="3334">
        <v>0</v>
      </c>
      <c r="V134" s="511"/>
      <c r="W134" s="3218"/>
      <c r="X134" s="515"/>
      <c r="Y134" s="3289"/>
      <c r="Z134" s="3290"/>
      <c r="AA134" s="3291"/>
      <c r="AB134" s="3289"/>
      <c r="AC134" s="3292"/>
      <c r="AD134" s="3290"/>
      <c r="AE134" s="3292"/>
      <c r="AF134" s="3292"/>
      <c r="AG134" s="3293"/>
      <c r="AH134" s="3290"/>
      <c r="AI134" s="3290"/>
      <c r="AJ134" s="3291"/>
      <c r="AK134" s="3289"/>
      <c r="AL134" s="3290"/>
      <c r="AM134" s="3292"/>
      <c r="AN134" s="3294"/>
      <c r="AO134" s="3291"/>
      <c r="AP134" s="3291"/>
      <c r="AQ134" s="3291"/>
      <c r="AR134" s="3291"/>
      <c r="AS134" s="3295"/>
      <c r="AT134" s="3296"/>
      <c r="AU134" s="3297"/>
      <c r="AV134" s="3297"/>
      <c r="AW134" s="3286">
        <v>0</v>
      </c>
      <c r="AX134" s="3287">
        <v>0</v>
      </c>
      <c r="AY134" s="5"/>
      <c r="AZ134" s="3191"/>
      <c r="BA134" s="511">
        <v>0</v>
      </c>
      <c r="BB134" s="3334"/>
      <c r="BC134" s="511"/>
      <c r="BD134" s="3191">
        <v>0</v>
      </c>
      <c r="BE134" s="511">
        <v>0</v>
      </c>
      <c r="BF134" s="511">
        <v>0</v>
      </c>
      <c r="BG134" s="3191">
        <v>0</v>
      </c>
      <c r="BH134" s="1343">
        <v>0</v>
      </c>
      <c r="BI134" s="511">
        <v>0</v>
      </c>
      <c r="BJ134" s="1343">
        <v>0</v>
      </c>
      <c r="BK134" s="3288">
        <v>0</v>
      </c>
      <c r="BL134" s="3191">
        <v>0</v>
      </c>
      <c r="BM134" s="511">
        <v>0</v>
      </c>
      <c r="BN134" s="511">
        <v>0</v>
      </c>
      <c r="BO134" s="1343">
        <v>0</v>
      </c>
      <c r="BP134" s="511">
        <v>0</v>
      </c>
      <c r="BQ134" s="511">
        <v>0</v>
      </c>
      <c r="BR134" s="511">
        <v>0</v>
      </c>
      <c r="BS134" s="3191">
        <v>0</v>
      </c>
      <c r="BT134" s="511">
        <v>0</v>
      </c>
      <c r="BU134" s="511">
        <v>0</v>
      </c>
      <c r="BV134" s="511">
        <v>0</v>
      </c>
      <c r="BW134" s="1343">
        <v>0</v>
      </c>
      <c r="BX134" s="511">
        <v>0</v>
      </c>
      <c r="BY134" s="1653">
        <v>0</v>
      </c>
      <c r="BZ134" s="511">
        <v>0</v>
      </c>
      <c r="CA134" s="1653">
        <v>0</v>
      </c>
      <c r="CB134" s="561">
        <v>0</v>
      </c>
      <c r="CC134" s="561">
        <v>0</v>
      </c>
      <c r="CD134" s="3287">
        <v>0</v>
      </c>
      <c r="CE134" s="5"/>
      <c r="CF134" s="3191"/>
      <c r="CG134" s="511">
        <v>0</v>
      </c>
      <c r="CH134" s="3334"/>
      <c r="CI134" s="1343"/>
      <c r="CJ134" s="1653">
        <v>0</v>
      </c>
      <c r="CK134" s="1653">
        <v>0</v>
      </c>
      <c r="CL134" s="3191">
        <v>0</v>
      </c>
      <c r="CM134" s="1343">
        <v>0</v>
      </c>
      <c r="CN134" s="1653">
        <v>0</v>
      </c>
      <c r="CO134" s="1653">
        <v>0</v>
      </c>
      <c r="CP134" s="1653">
        <v>0</v>
      </c>
      <c r="CQ134" s="1653">
        <v>0</v>
      </c>
      <c r="CR134" s="1653">
        <v>0</v>
      </c>
      <c r="CS134" s="1653">
        <v>0</v>
      </c>
      <c r="CT134" s="1243">
        <v>0</v>
      </c>
      <c r="CU134" s="3287">
        <v>0</v>
      </c>
      <c r="CV134" s="5"/>
      <c r="CW134" s="5"/>
      <c r="CX134" s="3191"/>
      <c r="CY134" s="511">
        <v>0</v>
      </c>
      <c r="CZ134" s="3334"/>
      <c r="DA134" s="511"/>
      <c r="DB134" s="3191">
        <v>0</v>
      </c>
      <c r="DC134" s="511">
        <v>0</v>
      </c>
      <c r="DD134" s="511">
        <v>0</v>
      </c>
      <c r="DE134" s="3191">
        <v>0</v>
      </c>
      <c r="DF134" s="1343">
        <v>0</v>
      </c>
      <c r="DG134" s="511">
        <v>0</v>
      </c>
      <c r="DH134" s="1343">
        <v>0</v>
      </c>
      <c r="DI134" s="3288">
        <v>0</v>
      </c>
      <c r="DJ134" s="3191">
        <v>0</v>
      </c>
      <c r="DK134" s="511">
        <v>0</v>
      </c>
      <c r="DL134" s="511">
        <v>0</v>
      </c>
      <c r="DM134" s="1343">
        <v>0</v>
      </c>
      <c r="DN134" s="511">
        <v>0</v>
      </c>
      <c r="DO134" s="511">
        <v>0</v>
      </c>
      <c r="DP134" s="511">
        <v>0</v>
      </c>
      <c r="DQ134" s="3191">
        <v>0</v>
      </c>
      <c r="DR134" s="511">
        <v>0</v>
      </c>
      <c r="DS134" s="511">
        <v>0</v>
      </c>
      <c r="DT134" s="511">
        <v>0</v>
      </c>
      <c r="DU134" s="1343">
        <v>0</v>
      </c>
      <c r="DV134" s="511">
        <v>0</v>
      </c>
      <c r="DW134" s="1653">
        <v>0</v>
      </c>
      <c r="DX134" s="1653">
        <v>0</v>
      </c>
      <c r="DY134" s="1653">
        <v>0</v>
      </c>
      <c r="DZ134" s="561">
        <v>0</v>
      </c>
      <c r="EA134" s="3287">
        <v>0</v>
      </c>
      <c r="EB134" s="284"/>
      <c r="EC134" s="284"/>
      <c r="ED134" s="284"/>
      <c r="EE134" s="284"/>
      <c r="EF134" s="284"/>
      <c r="EG134" s="284"/>
      <c r="EH134" s="284"/>
      <c r="EI134" s="284"/>
      <c r="EJ134" s="284"/>
      <c r="EK134" s="284"/>
      <c r="EL134" s="284"/>
      <c r="EM134" s="284"/>
      <c r="EN134" s="284"/>
      <c r="EO134" s="284"/>
      <c r="EP134" s="284"/>
      <c r="EQ134" s="284"/>
      <c r="ER134" s="284"/>
      <c r="ES134" s="284"/>
      <c r="ET134" s="284"/>
      <c r="EU134" s="284"/>
      <c r="EV134" s="284"/>
      <c r="EW134" s="284"/>
      <c r="EX134" s="284"/>
      <c r="EY134" s="284"/>
      <c r="EZ134" s="284"/>
      <c r="FA134" s="284"/>
      <c r="FB134" s="284"/>
      <c r="FC134" s="284"/>
      <c r="FD134" s="284"/>
      <c r="FE134" s="284"/>
      <c r="FF134" s="284"/>
      <c r="FG134" s="284"/>
      <c r="FH134" s="284"/>
      <c r="FI134" s="284"/>
      <c r="FJ134" s="284"/>
      <c r="FK134" s="284"/>
    </row>
    <row r="135" spans="1:167" ht="15.6" customHeight="1">
      <c r="A135" s="1838" t="s">
        <v>5410</v>
      </c>
      <c r="B135" s="207"/>
      <c r="C135" s="207"/>
      <c r="E135" s="1342"/>
      <c r="F135" s="511"/>
      <c r="G135" s="3334"/>
      <c r="H135" s="1343"/>
      <c r="I135" s="540"/>
      <c r="J135" s="515"/>
      <c r="K135" s="515"/>
      <c r="L135" s="515"/>
      <c r="M135" s="515"/>
      <c r="N135" s="561"/>
      <c r="O135" s="1653"/>
      <c r="P135" s="3266"/>
      <c r="S135" s="1342"/>
      <c r="T135" s="511"/>
      <c r="U135" s="3334">
        <v>0</v>
      </c>
      <c r="V135" s="511"/>
      <c r="W135" s="3218"/>
      <c r="X135" s="515"/>
      <c r="Y135" s="3289"/>
      <c r="Z135" s="3290"/>
      <c r="AA135" s="3291"/>
      <c r="AB135" s="3289"/>
      <c r="AC135" s="3292"/>
      <c r="AD135" s="3290"/>
      <c r="AE135" s="3292"/>
      <c r="AF135" s="3292"/>
      <c r="AG135" s="3293"/>
      <c r="AH135" s="3290"/>
      <c r="AI135" s="3290"/>
      <c r="AJ135" s="3291"/>
      <c r="AK135" s="3289"/>
      <c r="AL135" s="3290"/>
      <c r="AM135" s="3292"/>
      <c r="AN135" s="3294"/>
      <c r="AO135" s="3291"/>
      <c r="AP135" s="3291"/>
      <c r="AQ135" s="3291"/>
      <c r="AR135" s="3291"/>
      <c r="AS135" s="3295"/>
      <c r="AT135" s="3296"/>
      <c r="AU135" s="3297"/>
      <c r="AV135" s="3297"/>
      <c r="AW135" s="3286">
        <v>0</v>
      </c>
      <c r="AX135" s="3287">
        <v>0</v>
      </c>
      <c r="AY135" s="5"/>
      <c r="AZ135" s="3191"/>
      <c r="BA135" s="511">
        <v>0</v>
      </c>
      <c r="BB135" s="3334"/>
      <c r="BC135" s="511"/>
      <c r="BD135" s="3191">
        <v>0</v>
      </c>
      <c r="BE135" s="511">
        <v>0</v>
      </c>
      <c r="BF135" s="511">
        <v>0</v>
      </c>
      <c r="BG135" s="3191">
        <v>0</v>
      </c>
      <c r="BH135" s="1343">
        <v>0</v>
      </c>
      <c r="BI135" s="511">
        <v>0</v>
      </c>
      <c r="BJ135" s="1343">
        <v>0</v>
      </c>
      <c r="BK135" s="3288">
        <v>0</v>
      </c>
      <c r="BL135" s="3191">
        <v>0</v>
      </c>
      <c r="BM135" s="511">
        <v>0</v>
      </c>
      <c r="BN135" s="511">
        <v>0</v>
      </c>
      <c r="BO135" s="1343">
        <v>0</v>
      </c>
      <c r="BP135" s="511">
        <v>0</v>
      </c>
      <c r="BQ135" s="511">
        <v>0</v>
      </c>
      <c r="BR135" s="511">
        <v>0</v>
      </c>
      <c r="BS135" s="3191">
        <v>0</v>
      </c>
      <c r="BT135" s="511">
        <v>0</v>
      </c>
      <c r="BU135" s="511">
        <v>0</v>
      </c>
      <c r="BV135" s="511">
        <v>0</v>
      </c>
      <c r="BW135" s="1343">
        <v>0</v>
      </c>
      <c r="BX135" s="511">
        <v>0</v>
      </c>
      <c r="BY135" s="1653">
        <v>0</v>
      </c>
      <c r="BZ135" s="511">
        <v>0</v>
      </c>
      <c r="CA135" s="1653">
        <v>0</v>
      </c>
      <c r="CB135" s="561">
        <v>0</v>
      </c>
      <c r="CC135" s="561">
        <v>0</v>
      </c>
      <c r="CD135" s="3287">
        <v>0</v>
      </c>
      <c r="CE135" s="5"/>
      <c r="CF135" s="3191"/>
      <c r="CG135" s="511">
        <v>0</v>
      </c>
      <c r="CH135" s="3334"/>
      <c r="CI135" s="1343"/>
      <c r="CJ135" s="1653">
        <v>0</v>
      </c>
      <c r="CK135" s="1653">
        <v>0</v>
      </c>
      <c r="CL135" s="3191">
        <v>0</v>
      </c>
      <c r="CM135" s="1343">
        <v>0</v>
      </c>
      <c r="CN135" s="1653">
        <v>0</v>
      </c>
      <c r="CO135" s="1653">
        <v>0</v>
      </c>
      <c r="CP135" s="1653">
        <v>0</v>
      </c>
      <c r="CQ135" s="1653">
        <v>0</v>
      </c>
      <c r="CR135" s="1653">
        <v>0</v>
      </c>
      <c r="CS135" s="1653">
        <v>0</v>
      </c>
      <c r="CT135" s="1243">
        <v>0</v>
      </c>
      <c r="CU135" s="3287">
        <v>0</v>
      </c>
      <c r="CV135" s="5"/>
      <c r="CW135" s="5"/>
      <c r="CX135" s="3191"/>
      <c r="CY135" s="511">
        <v>0</v>
      </c>
      <c r="CZ135" s="3334"/>
      <c r="DA135" s="511"/>
      <c r="DB135" s="3191">
        <v>0</v>
      </c>
      <c r="DC135" s="511">
        <v>0</v>
      </c>
      <c r="DD135" s="511">
        <v>0</v>
      </c>
      <c r="DE135" s="3191">
        <v>0</v>
      </c>
      <c r="DF135" s="1343">
        <v>0</v>
      </c>
      <c r="DG135" s="511">
        <v>0</v>
      </c>
      <c r="DH135" s="1343">
        <v>0</v>
      </c>
      <c r="DI135" s="3288">
        <v>0</v>
      </c>
      <c r="DJ135" s="3191">
        <v>0</v>
      </c>
      <c r="DK135" s="511">
        <v>0</v>
      </c>
      <c r="DL135" s="511">
        <v>0</v>
      </c>
      <c r="DM135" s="1343">
        <v>0</v>
      </c>
      <c r="DN135" s="511">
        <v>0</v>
      </c>
      <c r="DO135" s="511">
        <v>0</v>
      </c>
      <c r="DP135" s="511">
        <v>0</v>
      </c>
      <c r="DQ135" s="3191">
        <v>0</v>
      </c>
      <c r="DR135" s="511">
        <v>0</v>
      </c>
      <c r="DS135" s="511">
        <v>0</v>
      </c>
      <c r="DT135" s="511">
        <v>0</v>
      </c>
      <c r="DU135" s="1343">
        <v>0</v>
      </c>
      <c r="DV135" s="511">
        <v>0</v>
      </c>
      <c r="DW135" s="1653">
        <v>0</v>
      </c>
      <c r="DX135" s="1653">
        <v>0</v>
      </c>
      <c r="DY135" s="1653">
        <v>0</v>
      </c>
      <c r="DZ135" s="561">
        <v>0</v>
      </c>
      <c r="EA135" s="3287">
        <v>0</v>
      </c>
      <c r="EB135" s="284"/>
      <c r="EC135" s="284"/>
      <c r="ED135" s="284"/>
      <c r="EE135" s="284"/>
      <c r="EF135" s="284"/>
      <c r="EG135" s="284"/>
      <c r="EH135" s="284"/>
      <c r="EI135" s="284"/>
      <c r="EJ135" s="284"/>
      <c r="EK135" s="284"/>
      <c r="EL135" s="284"/>
      <c r="EM135" s="284"/>
      <c r="EN135" s="284"/>
      <c r="EO135" s="284"/>
      <c r="EP135" s="284"/>
      <c r="EQ135" s="284"/>
      <c r="ER135" s="284"/>
      <c r="ES135" s="284"/>
      <c r="ET135" s="284"/>
      <c r="EU135" s="284"/>
      <c r="EV135" s="284"/>
      <c r="EW135" s="284"/>
      <c r="EX135" s="284"/>
      <c r="EY135" s="284"/>
      <c r="EZ135" s="284"/>
      <c r="FA135" s="284"/>
      <c r="FB135" s="284"/>
      <c r="FC135" s="284"/>
      <c r="FD135" s="284"/>
      <c r="FE135" s="284"/>
      <c r="FF135" s="284"/>
      <c r="FG135" s="284"/>
      <c r="FH135" s="284"/>
      <c r="FI135" s="284"/>
      <c r="FJ135" s="284"/>
      <c r="FK135" s="284"/>
    </row>
    <row r="136" spans="1:167" ht="15.6" customHeight="1">
      <c r="A136" s="1838" t="s">
        <v>5410</v>
      </c>
      <c r="B136" s="207"/>
      <c r="C136" s="207"/>
      <c r="E136" s="1342"/>
      <c r="F136" s="511"/>
      <c r="G136" s="3334"/>
      <c r="H136" s="1343"/>
      <c r="I136" s="540"/>
      <c r="J136" s="515"/>
      <c r="K136" s="515"/>
      <c r="L136" s="515"/>
      <c r="M136" s="515"/>
      <c r="N136" s="561"/>
      <c r="O136" s="1653"/>
      <c r="P136" s="3266"/>
      <c r="S136" s="1342"/>
      <c r="T136" s="511"/>
      <c r="U136" s="3334">
        <v>0</v>
      </c>
      <c r="V136" s="511"/>
      <c r="W136" s="3218"/>
      <c r="X136" s="515"/>
      <c r="Y136" s="3289"/>
      <c r="Z136" s="3290"/>
      <c r="AA136" s="3291"/>
      <c r="AB136" s="3289"/>
      <c r="AC136" s="3292"/>
      <c r="AD136" s="3290"/>
      <c r="AE136" s="3292"/>
      <c r="AF136" s="3292"/>
      <c r="AG136" s="3293"/>
      <c r="AH136" s="3290"/>
      <c r="AI136" s="3290"/>
      <c r="AJ136" s="3291"/>
      <c r="AK136" s="3289"/>
      <c r="AL136" s="3290"/>
      <c r="AM136" s="3292"/>
      <c r="AN136" s="3294"/>
      <c r="AO136" s="3291"/>
      <c r="AP136" s="3291"/>
      <c r="AQ136" s="3291"/>
      <c r="AR136" s="3291"/>
      <c r="AS136" s="3295"/>
      <c r="AT136" s="3296"/>
      <c r="AU136" s="3297"/>
      <c r="AV136" s="3297"/>
      <c r="AW136" s="3286">
        <v>0</v>
      </c>
      <c r="AX136" s="3287">
        <v>0</v>
      </c>
      <c r="AY136" s="5"/>
      <c r="AZ136" s="3191"/>
      <c r="BA136" s="511">
        <v>0</v>
      </c>
      <c r="BB136" s="3334"/>
      <c r="BC136" s="511"/>
      <c r="BD136" s="3191">
        <v>0</v>
      </c>
      <c r="BE136" s="511">
        <v>0</v>
      </c>
      <c r="BF136" s="511">
        <v>0</v>
      </c>
      <c r="BG136" s="3191">
        <v>0</v>
      </c>
      <c r="BH136" s="1343">
        <v>0</v>
      </c>
      <c r="BI136" s="511">
        <v>0</v>
      </c>
      <c r="BJ136" s="1343">
        <v>0</v>
      </c>
      <c r="BK136" s="3288">
        <v>0</v>
      </c>
      <c r="BL136" s="3191">
        <v>0</v>
      </c>
      <c r="BM136" s="511">
        <v>0</v>
      </c>
      <c r="BN136" s="511">
        <v>0</v>
      </c>
      <c r="BO136" s="1343">
        <v>0</v>
      </c>
      <c r="BP136" s="511">
        <v>0</v>
      </c>
      <c r="BQ136" s="511">
        <v>0</v>
      </c>
      <c r="BR136" s="511">
        <v>0</v>
      </c>
      <c r="BS136" s="3191">
        <v>0</v>
      </c>
      <c r="BT136" s="511">
        <v>0</v>
      </c>
      <c r="BU136" s="511">
        <v>0</v>
      </c>
      <c r="BV136" s="511">
        <v>0</v>
      </c>
      <c r="BW136" s="1343">
        <v>0</v>
      </c>
      <c r="BX136" s="511">
        <v>0</v>
      </c>
      <c r="BY136" s="1653">
        <v>0</v>
      </c>
      <c r="BZ136" s="511">
        <v>0</v>
      </c>
      <c r="CA136" s="1653">
        <v>0</v>
      </c>
      <c r="CB136" s="561">
        <v>0</v>
      </c>
      <c r="CC136" s="561">
        <v>0</v>
      </c>
      <c r="CD136" s="3287">
        <v>0</v>
      </c>
      <c r="CE136" s="5"/>
      <c r="CF136" s="3191"/>
      <c r="CG136" s="511">
        <v>0</v>
      </c>
      <c r="CH136" s="3334"/>
      <c r="CI136" s="1343"/>
      <c r="CJ136" s="1653">
        <v>0</v>
      </c>
      <c r="CK136" s="1653">
        <v>0</v>
      </c>
      <c r="CL136" s="3191">
        <v>0</v>
      </c>
      <c r="CM136" s="1343">
        <v>0</v>
      </c>
      <c r="CN136" s="1653">
        <v>0</v>
      </c>
      <c r="CO136" s="1653">
        <v>0</v>
      </c>
      <c r="CP136" s="1653">
        <v>0</v>
      </c>
      <c r="CQ136" s="1653">
        <v>0</v>
      </c>
      <c r="CR136" s="1653">
        <v>0</v>
      </c>
      <c r="CS136" s="1653">
        <v>0</v>
      </c>
      <c r="CT136" s="1243">
        <v>0</v>
      </c>
      <c r="CU136" s="3287">
        <v>0</v>
      </c>
      <c r="CV136" s="5"/>
      <c r="CW136" s="5"/>
      <c r="CX136" s="3191"/>
      <c r="CY136" s="511">
        <v>0</v>
      </c>
      <c r="CZ136" s="3334"/>
      <c r="DA136" s="511"/>
      <c r="DB136" s="3191">
        <v>0</v>
      </c>
      <c r="DC136" s="511">
        <v>0</v>
      </c>
      <c r="DD136" s="511">
        <v>0</v>
      </c>
      <c r="DE136" s="3191">
        <v>0</v>
      </c>
      <c r="DF136" s="1343">
        <v>0</v>
      </c>
      <c r="DG136" s="511">
        <v>0</v>
      </c>
      <c r="DH136" s="1343">
        <v>0</v>
      </c>
      <c r="DI136" s="3288">
        <v>0</v>
      </c>
      <c r="DJ136" s="3191">
        <v>0</v>
      </c>
      <c r="DK136" s="511">
        <v>0</v>
      </c>
      <c r="DL136" s="511">
        <v>0</v>
      </c>
      <c r="DM136" s="1343">
        <v>0</v>
      </c>
      <c r="DN136" s="511">
        <v>0</v>
      </c>
      <c r="DO136" s="511">
        <v>0</v>
      </c>
      <c r="DP136" s="511">
        <v>0</v>
      </c>
      <c r="DQ136" s="3191">
        <v>0</v>
      </c>
      <c r="DR136" s="511">
        <v>0</v>
      </c>
      <c r="DS136" s="511">
        <v>0</v>
      </c>
      <c r="DT136" s="511">
        <v>0</v>
      </c>
      <c r="DU136" s="1343">
        <v>0</v>
      </c>
      <c r="DV136" s="511">
        <v>0</v>
      </c>
      <c r="DW136" s="1653">
        <v>0</v>
      </c>
      <c r="DX136" s="1653">
        <v>0</v>
      </c>
      <c r="DY136" s="1653">
        <v>0</v>
      </c>
      <c r="DZ136" s="561">
        <v>0</v>
      </c>
      <c r="EA136" s="3287">
        <v>0</v>
      </c>
      <c r="EB136" s="284"/>
      <c r="EC136" s="284"/>
      <c r="ED136" s="284"/>
      <c r="EE136" s="284"/>
      <c r="EF136" s="284"/>
      <c r="EG136" s="284"/>
      <c r="EH136" s="284"/>
      <c r="EI136" s="284"/>
      <c r="EJ136" s="284"/>
      <c r="EK136" s="284"/>
      <c r="EL136" s="284"/>
      <c r="EM136" s="284"/>
      <c r="EN136" s="284"/>
      <c r="EO136" s="284"/>
      <c r="EP136" s="284"/>
      <c r="EQ136" s="284"/>
      <c r="ER136" s="284"/>
      <c r="ES136" s="284"/>
      <c r="ET136" s="284"/>
      <c r="EU136" s="284"/>
      <c r="EV136" s="284"/>
      <c r="EW136" s="284"/>
      <c r="EX136" s="284"/>
      <c r="EY136" s="284"/>
      <c r="EZ136" s="284"/>
      <c r="FA136" s="284"/>
      <c r="FB136" s="284"/>
      <c r="FC136" s="284"/>
      <c r="FD136" s="284"/>
      <c r="FE136" s="284"/>
      <c r="FF136" s="284"/>
      <c r="FG136" s="284"/>
      <c r="FH136" s="284"/>
      <c r="FI136" s="284"/>
      <c r="FJ136" s="284"/>
      <c r="FK136" s="284"/>
    </row>
    <row r="137" spans="1:167" ht="15.6" customHeight="1">
      <c r="A137" s="1838" t="s">
        <v>5410</v>
      </c>
      <c r="B137" s="207"/>
      <c r="C137" s="207"/>
      <c r="E137" s="1342"/>
      <c r="F137" s="511"/>
      <c r="G137" s="3334"/>
      <c r="H137" s="1343"/>
      <c r="I137" s="540"/>
      <c r="J137" s="515"/>
      <c r="K137" s="515"/>
      <c r="L137" s="515"/>
      <c r="M137" s="515"/>
      <c r="N137" s="561"/>
      <c r="O137" s="1653"/>
      <c r="P137" s="3266"/>
      <c r="S137" s="1342"/>
      <c r="T137" s="511"/>
      <c r="U137" s="3334">
        <v>0</v>
      </c>
      <c r="V137" s="511"/>
      <c r="W137" s="3218"/>
      <c r="X137" s="515"/>
      <c r="Y137" s="3289"/>
      <c r="Z137" s="3290"/>
      <c r="AA137" s="3291"/>
      <c r="AB137" s="3289"/>
      <c r="AC137" s="3292"/>
      <c r="AD137" s="3290"/>
      <c r="AE137" s="3292"/>
      <c r="AF137" s="3292"/>
      <c r="AG137" s="3293"/>
      <c r="AH137" s="3290"/>
      <c r="AI137" s="3290"/>
      <c r="AJ137" s="3291"/>
      <c r="AK137" s="3289"/>
      <c r="AL137" s="3290"/>
      <c r="AM137" s="3292"/>
      <c r="AN137" s="3294"/>
      <c r="AO137" s="3291"/>
      <c r="AP137" s="3291"/>
      <c r="AQ137" s="3291"/>
      <c r="AR137" s="3291"/>
      <c r="AS137" s="3295"/>
      <c r="AT137" s="3296"/>
      <c r="AU137" s="3297"/>
      <c r="AV137" s="3297"/>
      <c r="AW137" s="3286">
        <v>0</v>
      </c>
      <c r="AX137" s="3287">
        <v>0</v>
      </c>
      <c r="AY137" s="5"/>
      <c r="AZ137" s="3191"/>
      <c r="BA137" s="511">
        <v>0</v>
      </c>
      <c r="BB137" s="3334"/>
      <c r="BC137" s="511"/>
      <c r="BD137" s="3191">
        <v>0</v>
      </c>
      <c r="BE137" s="511">
        <v>0</v>
      </c>
      <c r="BF137" s="511">
        <v>0</v>
      </c>
      <c r="BG137" s="3191">
        <v>0</v>
      </c>
      <c r="BH137" s="1343">
        <v>0</v>
      </c>
      <c r="BI137" s="511">
        <v>0</v>
      </c>
      <c r="BJ137" s="1343">
        <v>0</v>
      </c>
      <c r="BK137" s="3288">
        <v>0</v>
      </c>
      <c r="BL137" s="3191">
        <v>0</v>
      </c>
      <c r="BM137" s="511">
        <v>0</v>
      </c>
      <c r="BN137" s="511">
        <v>0</v>
      </c>
      <c r="BO137" s="1343">
        <v>0</v>
      </c>
      <c r="BP137" s="511">
        <v>0</v>
      </c>
      <c r="BQ137" s="511">
        <v>0</v>
      </c>
      <c r="BR137" s="511">
        <v>0</v>
      </c>
      <c r="BS137" s="3191">
        <v>0</v>
      </c>
      <c r="BT137" s="511">
        <v>0</v>
      </c>
      <c r="BU137" s="511">
        <v>0</v>
      </c>
      <c r="BV137" s="511">
        <v>0</v>
      </c>
      <c r="BW137" s="1343">
        <v>0</v>
      </c>
      <c r="BX137" s="511">
        <v>0</v>
      </c>
      <c r="BY137" s="1653">
        <v>0</v>
      </c>
      <c r="BZ137" s="511">
        <v>0</v>
      </c>
      <c r="CA137" s="1653">
        <v>0</v>
      </c>
      <c r="CB137" s="561">
        <v>0</v>
      </c>
      <c r="CC137" s="561">
        <v>0</v>
      </c>
      <c r="CD137" s="3287">
        <v>0</v>
      </c>
      <c r="CE137" s="5"/>
      <c r="CF137" s="3191"/>
      <c r="CG137" s="511">
        <v>0</v>
      </c>
      <c r="CH137" s="3334"/>
      <c r="CI137" s="1343"/>
      <c r="CJ137" s="1653">
        <v>0</v>
      </c>
      <c r="CK137" s="1653">
        <v>0</v>
      </c>
      <c r="CL137" s="3191">
        <v>0</v>
      </c>
      <c r="CM137" s="1343">
        <v>0</v>
      </c>
      <c r="CN137" s="1653">
        <v>0</v>
      </c>
      <c r="CO137" s="1653">
        <v>0</v>
      </c>
      <c r="CP137" s="1653">
        <v>0</v>
      </c>
      <c r="CQ137" s="1653">
        <v>0</v>
      </c>
      <c r="CR137" s="1653">
        <v>0</v>
      </c>
      <c r="CS137" s="1653">
        <v>0</v>
      </c>
      <c r="CT137" s="1243">
        <v>0</v>
      </c>
      <c r="CU137" s="3287">
        <v>0</v>
      </c>
      <c r="CV137" s="5"/>
      <c r="CW137" s="5"/>
      <c r="CX137" s="3191"/>
      <c r="CY137" s="511">
        <v>0</v>
      </c>
      <c r="CZ137" s="3334"/>
      <c r="DA137" s="511"/>
      <c r="DB137" s="3191">
        <v>0</v>
      </c>
      <c r="DC137" s="511">
        <v>0</v>
      </c>
      <c r="DD137" s="511">
        <v>0</v>
      </c>
      <c r="DE137" s="3191">
        <v>0</v>
      </c>
      <c r="DF137" s="1343">
        <v>0</v>
      </c>
      <c r="DG137" s="511">
        <v>0</v>
      </c>
      <c r="DH137" s="1343">
        <v>0</v>
      </c>
      <c r="DI137" s="3288">
        <v>0</v>
      </c>
      <c r="DJ137" s="3191">
        <v>0</v>
      </c>
      <c r="DK137" s="511">
        <v>0</v>
      </c>
      <c r="DL137" s="511">
        <v>0</v>
      </c>
      <c r="DM137" s="1343">
        <v>0</v>
      </c>
      <c r="DN137" s="511">
        <v>0</v>
      </c>
      <c r="DO137" s="511">
        <v>0</v>
      </c>
      <c r="DP137" s="511">
        <v>0</v>
      </c>
      <c r="DQ137" s="3191">
        <v>0</v>
      </c>
      <c r="DR137" s="511">
        <v>0</v>
      </c>
      <c r="DS137" s="511">
        <v>0</v>
      </c>
      <c r="DT137" s="511">
        <v>0</v>
      </c>
      <c r="DU137" s="1343">
        <v>0</v>
      </c>
      <c r="DV137" s="511">
        <v>0</v>
      </c>
      <c r="DW137" s="1653">
        <v>0</v>
      </c>
      <c r="DX137" s="1653">
        <v>0</v>
      </c>
      <c r="DY137" s="1653">
        <v>0</v>
      </c>
      <c r="DZ137" s="561">
        <v>0</v>
      </c>
      <c r="EA137" s="3287">
        <v>0</v>
      </c>
      <c r="EB137" s="284"/>
      <c r="EC137" s="284"/>
      <c r="ED137" s="284"/>
      <c r="EE137" s="284"/>
      <c r="EF137" s="284"/>
      <c r="EG137" s="284"/>
      <c r="EH137" s="284"/>
      <c r="EI137" s="284"/>
      <c r="EJ137" s="284"/>
      <c r="EK137" s="284"/>
      <c r="EL137" s="284"/>
      <c r="EM137" s="284"/>
      <c r="EN137" s="284"/>
      <c r="EO137" s="284"/>
      <c r="EP137" s="284"/>
      <c r="EQ137" s="284"/>
      <c r="ER137" s="284"/>
      <c r="ES137" s="284"/>
      <c r="ET137" s="284"/>
      <c r="EU137" s="284"/>
      <c r="EV137" s="284"/>
      <c r="EW137" s="284"/>
      <c r="EX137" s="284"/>
      <c r="EY137" s="284"/>
      <c r="EZ137" s="284"/>
      <c r="FA137" s="284"/>
      <c r="FB137" s="284"/>
      <c r="FC137" s="284"/>
      <c r="FD137" s="284"/>
      <c r="FE137" s="284"/>
      <c r="FF137" s="284"/>
      <c r="FG137" s="284"/>
      <c r="FH137" s="284"/>
      <c r="FI137" s="284"/>
      <c r="FJ137" s="284"/>
      <c r="FK137" s="284"/>
    </row>
    <row r="138" spans="1:167" ht="15.6" customHeight="1">
      <c r="A138" s="1838" t="s">
        <v>5410</v>
      </c>
      <c r="B138" s="207"/>
      <c r="C138" s="207"/>
      <c r="E138" s="1342"/>
      <c r="F138" s="511"/>
      <c r="G138" s="3334"/>
      <c r="H138" s="3219"/>
      <c r="I138" s="540"/>
      <c r="J138" s="515"/>
      <c r="K138" s="515"/>
      <c r="L138" s="515"/>
      <c r="M138" s="515"/>
      <c r="N138" s="561"/>
      <c r="O138" s="1653"/>
      <c r="P138" s="3266"/>
      <c r="S138" s="1342"/>
      <c r="T138" s="511"/>
      <c r="U138" s="3334"/>
      <c r="V138" s="3334">
        <v>0</v>
      </c>
      <c r="W138" s="3218"/>
      <c r="X138" s="515"/>
      <c r="Y138" s="3289"/>
      <c r="Z138" s="3290"/>
      <c r="AA138" s="3291"/>
      <c r="AB138" s="3289"/>
      <c r="AC138" s="3292"/>
      <c r="AD138" s="3290"/>
      <c r="AE138" s="3292"/>
      <c r="AF138" s="3292"/>
      <c r="AG138" s="3293"/>
      <c r="AH138" s="3290"/>
      <c r="AI138" s="3290"/>
      <c r="AJ138" s="3291"/>
      <c r="AK138" s="3289"/>
      <c r="AL138" s="3290"/>
      <c r="AM138" s="3292"/>
      <c r="AN138" s="3294"/>
      <c r="AO138" s="3291"/>
      <c r="AP138" s="3291"/>
      <c r="AQ138" s="3291"/>
      <c r="AR138" s="3291"/>
      <c r="AS138" s="3295"/>
      <c r="AT138" s="3296"/>
      <c r="AU138" s="3297"/>
      <c r="AV138" s="3297"/>
      <c r="AW138" s="3286">
        <v>0</v>
      </c>
      <c r="AX138" s="3287">
        <v>0</v>
      </c>
      <c r="AY138" s="5"/>
      <c r="AZ138" s="3191"/>
      <c r="BA138" s="511">
        <v>0</v>
      </c>
      <c r="BB138" s="3334"/>
      <c r="BC138" s="3334">
        <v>0</v>
      </c>
      <c r="BD138" s="3191">
        <v>0</v>
      </c>
      <c r="BE138" s="511">
        <v>0</v>
      </c>
      <c r="BF138" s="511">
        <v>0</v>
      </c>
      <c r="BG138" s="3191">
        <v>0</v>
      </c>
      <c r="BH138" s="1343">
        <v>0</v>
      </c>
      <c r="BI138" s="511">
        <v>0</v>
      </c>
      <c r="BJ138" s="1343">
        <v>0</v>
      </c>
      <c r="BK138" s="3288">
        <v>0</v>
      </c>
      <c r="BL138" s="3191">
        <v>0</v>
      </c>
      <c r="BM138" s="511">
        <v>0</v>
      </c>
      <c r="BN138" s="511">
        <v>0</v>
      </c>
      <c r="BO138" s="1343">
        <v>0</v>
      </c>
      <c r="BP138" s="511">
        <v>0</v>
      </c>
      <c r="BQ138" s="511">
        <v>0</v>
      </c>
      <c r="BR138" s="511">
        <v>0</v>
      </c>
      <c r="BS138" s="3191">
        <v>0</v>
      </c>
      <c r="BT138" s="511">
        <v>0</v>
      </c>
      <c r="BU138" s="511">
        <v>0</v>
      </c>
      <c r="BV138" s="511">
        <v>0</v>
      </c>
      <c r="BW138" s="1343">
        <v>0</v>
      </c>
      <c r="BX138" s="511">
        <v>0</v>
      </c>
      <c r="BY138" s="1653">
        <v>0</v>
      </c>
      <c r="BZ138" s="511">
        <v>0</v>
      </c>
      <c r="CA138" s="1653">
        <v>0</v>
      </c>
      <c r="CB138" s="561">
        <v>0</v>
      </c>
      <c r="CC138" s="561">
        <v>0</v>
      </c>
      <c r="CD138" s="3287">
        <v>0</v>
      </c>
      <c r="CE138" s="5"/>
      <c r="CF138" s="3191"/>
      <c r="CG138" s="511">
        <v>0</v>
      </c>
      <c r="CH138" s="3334"/>
      <c r="CI138" s="3219">
        <v>0</v>
      </c>
      <c r="CJ138" s="1653">
        <v>0</v>
      </c>
      <c r="CK138" s="1653">
        <v>0</v>
      </c>
      <c r="CL138" s="3191">
        <v>0</v>
      </c>
      <c r="CM138" s="1343">
        <v>0</v>
      </c>
      <c r="CN138" s="1653">
        <v>0</v>
      </c>
      <c r="CO138" s="1653">
        <v>0</v>
      </c>
      <c r="CP138" s="1653">
        <v>0</v>
      </c>
      <c r="CQ138" s="1653">
        <v>0</v>
      </c>
      <c r="CR138" s="1653">
        <v>0</v>
      </c>
      <c r="CS138" s="1653">
        <v>0</v>
      </c>
      <c r="CT138" s="1243">
        <v>0</v>
      </c>
      <c r="CU138" s="3287">
        <v>0</v>
      </c>
      <c r="CV138" s="5"/>
      <c r="CW138" s="5"/>
      <c r="CX138" s="3191"/>
      <c r="CY138" s="511">
        <v>0</v>
      </c>
      <c r="CZ138" s="3334"/>
      <c r="DA138" s="3334">
        <v>0</v>
      </c>
      <c r="DB138" s="3191">
        <v>0</v>
      </c>
      <c r="DC138" s="511">
        <v>0</v>
      </c>
      <c r="DD138" s="511">
        <v>0</v>
      </c>
      <c r="DE138" s="3191">
        <v>0</v>
      </c>
      <c r="DF138" s="1343">
        <v>0</v>
      </c>
      <c r="DG138" s="511">
        <v>0</v>
      </c>
      <c r="DH138" s="1343">
        <v>0</v>
      </c>
      <c r="DI138" s="3288">
        <v>0</v>
      </c>
      <c r="DJ138" s="3191">
        <v>0</v>
      </c>
      <c r="DK138" s="511">
        <v>0</v>
      </c>
      <c r="DL138" s="511">
        <v>0</v>
      </c>
      <c r="DM138" s="1343">
        <v>0</v>
      </c>
      <c r="DN138" s="511">
        <v>0</v>
      </c>
      <c r="DO138" s="511">
        <v>0</v>
      </c>
      <c r="DP138" s="511">
        <v>0</v>
      </c>
      <c r="DQ138" s="3191">
        <v>0</v>
      </c>
      <c r="DR138" s="511">
        <v>0</v>
      </c>
      <c r="DS138" s="511">
        <v>0</v>
      </c>
      <c r="DT138" s="511">
        <v>0</v>
      </c>
      <c r="DU138" s="1343">
        <v>0</v>
      </c>
      <c r="DV138" s="511">
        <v>0</v>
      </c>
      <c r="DW138" s="1653">
        <v>0</v>
      </c>
      <c r="DX138" s="1653">
        <v>0</v>
      </c>
      <c r="DY138" s="1653">
        <v>0</v>
      </c>
      <c r="DZ138" s="561">
        <v>0</v>
      </c>
      <c r="EA138" s="3287">
        <v>0</v>
      </c>
      <c r="EB138" s="284"/>
      <c r="EC138" s="284"/>
      <c r="ED138" s="284"/>
      <c r="EE138" s="284"/>
      <c r="EF138" s="284"/>
      <c r="EG138" s="284"/>
      <c r="EH138" s="284"/>
      <c r="EI138" s="284"/>
      <c r="EJ138" s="284"/>
      <c r="EK138" s="284"/>
      <c r="EL138" s="284"/>
      <c r="EM138" s="284"/>
      <c r="EN138" s="284"/>
      <c r="EO138" s="284"/>
      <c r="EP138" s="284"/>
      <c r="EQ138" s="284"/>
      <c r="ER138" s="284"/>
      <c r="ES138" s="284"/>
      <c r="ET138" s="284"/>
      <c r="EU138" s="284"/>
      <c r="EV138" s="284"/>
      <c r="EW138" s="284"/>
      <c r="EX138" s="284"/>
      <c r="EY138" s="284"/>
      <c r="EZ138" s="284"/>
      <c r="FA138" s="284"/>
      <c r="FB138" s="284"/>
      <c r="FC138" s="284"/>
      <c r="FD138" s="284"/>
      <c r="FE138" s="284"/>
      <c r="FF138" s="284"/>
      <c r="FG138" s="284"/>
      <c r="FH138" s="284"/>
      <c r="FI138" s="284"/>
      <c r="FJ138" s="284"/>
      <c r="FK138" s="284"/>
    </row>
    <row r="139" spans="1:167" ht="15.6" customHeight="1">
      <c r="A139" s="1838" t="s">
        <v>5410</v>
      </c>
      <c r="B139" s="207"/>
      <c r="C139" s="207"/>
      <c r="E139" s="1342"/>
      <c r="F139" s="511"/>
      <c r="G139" s="3334"/>
      <c r="H139" s="3219"/>
      <c r="I139" s="540"/>
      <c r="J139" s="515"/>
      <c r="K139" s="515"/>
      <c r="L139" s="515"/>
      <c r="M139" s="515"/>
      <c r="N139" s="561"/>
      <c r="O139" s="1653"/>
      <c r="P139" s="3266"/>
      <c r="S139" s="1342"/>
      <c r="T139" s="511"/>
      <c r="U139" s="3334"/>
      <c r="V139" s="3334">
        <v>0</v>
      </c>
      <c r="W139" s="3218"/>
      <c r="X139" s="515"/>
      <c r="Y139" s="3289"/>
      <c r="Z139" s="3290"/>
      <c r="AA139" s="3291"/>
      <c r="AB139" s="3289"/>
      <c r="AC139" s="3292"/>
      <c r="AD139" s="3290"/>
      <c r="AE139" s="3292"/>
      <c r="AF139" s="3292"/>
      <c r="AG139" s="3293"/>
      <c r="AH139" s="3290"/>
      <c r="AI139" s="3290"/>
      <c r="AJ139" s="3291"/>
      <c r="AK139" s="3289"/>
      <c r="AL139" s="3290"/>
      <c r="AM139" s="3292"/>
      <c r="AN139" s="3294"/>
      <c r="AO139" s="3291"/>
      <c r="AP139" s="3291"/>
      <c r="AQ139" s="3291"/>
      <c r="AR139" s="3291"/>
      <c r="AS139" s="3295"/>
      <c r="AT139" s="3296"/>
      <c r="AU139" s="3297"/>
      <c r="AV139" s="3297"/>
      <c r="AW139" s="3286">
        <v>0</v>
      </c>
      <c r="AX139" s="3287">
        <v>0</v>
      </c>
      <c r="AY139" s="5"/>
      <c r="AZ139" s="3191"/>
      <c r="BA139" s="511">
        <v>0</v>
      </c>
      <c r="BB139" s="3334"/>
      <c r="BC139" s="3334">
        <v>0</v>
      </c>
      <c r="BD139" s="3191">
        <v>0</v>
      </c>
      <c r="BE139" s="511">
        <v>0</v>
      </c>
      <c r="BF139" s="511">
        <v>0</v>
      </c>
      <c r="BG139" s="3191">
        <v>0</v>
      </c>
      <c r="BH139" s="1343">
        <v>0</v>
      </c>
      <c r="BI139" s="511">
        <v>0</v>
      </c>
      <c r="BJ139" s="1343">
        <v>0</v>
      </c>
      <c r="BK139" s="3288">
        <v>0</v>
      </c>
      <c r="BL139" s="3191">
        <v>0</v>
      </c>
      <c r="BM139" s="511">
        <v>0</v>
      </c>
      <c r="BN139" s="511">
        <v>0</v>
      </c>
      <c r="BO139" s="1343">
        <v>0</v>
      </c>
      <c r="BP139" s="511">
        <v>0</v>
      </c>
      <c r="BQ139" s="511">
        <v>0</v>
      </c>
      <c r="BR139" s="511">
        <v>0</v>
      </c>
      <c r="BS139" s="3191">
        <v>0</v>
      </c>
      <c r="BT139" s="511">
        <v>0</v>
      </c>
      <c r="BU139" s="511">
        <v>0</v>
      </c>
      <c r="BV139" s="511">
        <v>0</v>
      </c>
      <c r="BW139" s="1343">
        <v>0</v>
      </c>
      <c r="BX139" s="511">
        <v>0</v>
      </c>
      <c r="BY139" s="1653">
        <v>0</v>
      </c>
      <c r="BZ139" s="511">
        <v>0</v>
      </c>
      <c r="CA139" s="1653">
        <v>0</v>
      </c>
      <c r="CB139" s="561">
        <v>0</v>
      </c>
      <c r="CC139" s="561">
        <v>0</v>
      </c>
      <c r="CD139" s="3287">
        <v>0</v>
      </c>
      <c r="CE139" s="5"/>
      <c r="CF139" s="3191"/>
      <c r="CG139" s="511">
        <v>0</v>
      </c>
      <c r="CH139" s="3334"/>
      <c r="CI139" s="3219">
        <v>0</v>
      </c>
      <c r="CJ139" s="1653">
        <v>0</v>
      </c>
      <c r="CK139" s="1653">
        <v>0</v>
      </c>
      <c r="CL139" s="3191">
        <v>0</v>
      </c>
      <c r="CM139" s="1343">
        <v>0</v>
      </c>
      <c r="CN139" s="1653">
        <v>0</v>
      </c>
      <c r="CO139" s="1653">
        <v>0</v>
      </c>
      <c r="CP139" s="1653">
        <v>0</v>
      </c>
      <c r="CQ139" s="1653">
        <v>0</v>
      </c>
      <c r="CR139" s="1653">
        <v>0</v>
      </c>
      <c r="CS139" s="1653">
        <v>0</v>
      </c>
      <c r="CT139" s="1243">
        <v>0</v>
      </c>
      <c r="CU139" s="3287">
        <v>0</v>
      </c>
      <c r="CV139" s="5"/>
      <c r="CW139" s="5"/>
      <c r="CX139" s="3191"/>
      <c r="CY139" s="511">
        <v>0</v>
      </c>
      <c r="CZ139" s="3334"/>
      <c r="DA139" s="3334">
        <v>0</v>
      </c>
      <c r="DB139" s="3191">
        <v>0</v>
      </c>
      <c r="DC139" s="511">
        <v>0</v>
      </c>
      <c r="DD139" s="511">
        <v>0</v>
      </c>
      <c r="DE139" s="3191">
        <v>0</v>
      </c>
      <c r="DF139" s="1343">
        <v>0</v>
      </c>
      <c r="DG139" s="511">
        <v>0</v>
      </c>
      <c r="DH139" s="1343">
        <v>0</v>
      </c>
      <c r="DI139" s="3288">
        <v>0</v>
      </c>
      <c r="DJ139" s="3191">
        <v>0</v>
      </c>
      <c r="DK139" s="511">
        <v>0</v>
      </c>
      <c r="DL139" s="511">
        <v>0</v>
      </c>
      <c r="DM139" s="1343">
        <v>0</v>
      </c>
      <c r="DN139" s="511">
        <v>0</v>
      </c>
      <c r="DO139" s="511">
        <v>0</v>
      </c>
      <c r="DP139" s="511">
        <v>0</v>
      </c>
      <c r="DQ139" s="3191">
        <v>0</v>
      </c>
      <c r="DR139" s="511">
        <v>0</v>
      </c>
      <c r="DS139" s="511">
        <v>0</v>
      </c>
      <c r="DT139" s="511">
        <v>0</v>
      </c>
      <c r="DU139" s="1343">
        <v>0</v>
      </c>
      <c r="DV139" s="511">
        <v>0</v>
      </c>
      <c r="DW139" s="1653">
        <v>0</v>
      </c>
      <c r="DX139" s="1653">
        <v>0</v>
      </c>
      <c r="DY139" s="1653">
        <v>0</v>
      </c>
      <c r="DZ139" s="561">
        <v>0</v>
      </c>
      <c r="EA139" s="3287">
        <v>0</v>
      </c>
      <c r="EB139" s="284"/>
      <c r="EC139" s="284"/>
      <c r="ED139" s="284"/>
      <c r="EE139" s="284"/>
      <c r="EF139" s="284"/>
      <c r="EG139" s="284"/>
      <c r="EH139" s="284"/>
      <c r="EI139" s="284"/>
      <c r="EJ139" s="284"/>
      <c r="EK139" s="284"/>
      <c r="EL139" s="284"/>
      <c r="EM139" s="284"/>
      <c r="EN139" s="284"/>
      <c r="EO139" s="284"/>
      <c r="EP139" s="284"/>
      <c r="EQ139" s="284"/>
      <c r="ER139" s="284"/>
      <c r="ES139" s="284"/>
      <c r="ET139" s="284"/>
      <c r="EU139" s="284"/>
      <c r="EV139" s="284"/>
      <c r="EW139" s="284"/>
      <c r="EX139" s="284"/>
      <c r="EY139" s="284"/>
      <c r="EZ139" s="284"/>
      <c r="FA139" s="284"/>
      <c r="FB139" s="284"/>
      <c r="FC139" s="284"/>
      <c r="FD139" s="284"/>
      <c r="FE139" s="284"/>
      <c r="FF139" s="284"/>
      <c r="FG139" s="284"/>
      <c r="FH139" s="284"/>
      <c r="FI139" s="284"/>
      <c r="FJ139" s="284"/>
      <c r="FK139" s="284"/>
    </row>
    <row r="140" spans="1:167" ht="15.6" customHeight="1">
      <c r="A140" s="1838" t="s">
        <v>5410</v>
      </c>
      <c r="B140" s="207"/>
      <c r="C140" s="207"/>
      <c r="E140" s="1342"/>
      <c r="F140" s="511"/>
      <c r="G140" s="3334"/>
      <c r="H140" s="3219"/>
      <c r="I140" s="540"/>
      <c r="J140" s="515"/>
      <c r="K140" s="515"/>
      <c r="L140" s="515"/>
      <c r="M140" s="515"/>
      <c r="N140" s="561"/>
      <c r="O140" s="1653"/>
      <c r="P140" s="3266"/>
      <c r="S140" s="1342"/>
      <c r="T140" s="511"/>
      <c r="U140" s="3334"/>
      <c r="V140" s="3334">
        <v>0</v>
      </c>
      <c r="W140" s="3218"/>
      <c r="X140" s="515"/>
      <c r="Y140" s="3289"/>
      <c r="Z140" s="3290"/>
      <c r="AA140" s="3291"/>
      <c r="AB140" s="3289"/>
      <c r="AC140" s="3292"/>
      <c r="AD140" s="3290"/>
      <c r="AE140" s="3292"/>
      <c r="AF140" s="3292"/>
      <c r="AG140" s="3293"/>
      <c r="AH140" s="3290"/>
      <c r="AI140" s="3290"/>
      <c r="AJ140" s="3291"/>
      <c r="AK140" s="3289"/>
      <c r="AL140" s="3290"/>
      <c r="AM140" s="3292"/>
      <c r="AN140" s="3294"/>
      <c r="AO140" s="3291"/>
      <c r="AP140" s="3291"/>
      <c r="AQ140" s="3291"/>
      <c r="AR140" s="3291"/>
      <c r="AS140" s="3295"/>
      <c r="AT140" s="3296"/>
      <c r="AU140" s="3297"/>
      <c r="AV140" s="3297"/>
      <c r="AW140" s="3286">
        <v>0</v>
      </c>
      <c r="AX140" s="3287">
        <v>0</v>
      </c>
      <c r="AY140" s="5"/>
      <c r="AZ140" s="3191"/>
      <c r="BA140" s="511">
        <v>0</v>
      </c>
      <c r="BB140" s="3334"/>
      <c r="BC140" s="3334">
        <v>0</v>
      </c>
      <c r="BD140" s="3191">
        <v>0</v>
      </c>
      <c r="BE140" s="511">
        <v>0</v>
      </c>
      <c r="BF140" s="511">
        <v>0</v>
      </c>
      <c r="BG140" s="3191">
        <v>0</v>
      </c>
      <c r="BH140" s="1343">
        <v>0</v>
      </c>
      <c r="BI140" s="511">
        <v>0</v>
      </c>
      <c r="BJ140" s="1343">
        <v>0</v>
      </c>
      <c r="BK140" s="3288">
        <v>0</v>
      </c>
      <c r="BL140" s="3191">
        <v>0</v>
      </c>
      <c r="BM140" s="511">
        <v>0</v>
      </c>
      <c r="BN140" s="511">
        <v>0</v>
      </c>
      <c r="BO140" s="1343">
        <v>0</v>
      </c>
      <c r="BP140" s="511">
        <v>0</v>
      </c>
      <c r="BQ140" s="511">
        <v>0</v>
      </c>
      <c r="BR140" s="511">
        <v>0</v>
      </c>
      <c r="BS140" s="3191">
        <v>0</v>
      </c>
      <c r="BT140" s="511">
        <v>0</v>
      </c>
      <c r="BU140" s="511">
        <v>0</v>
      </c>
      <c r="BV140" s="511">
        <v>0</v>
      </c>
      <c r="BW140" s="1343">
        <v>0</v>
      </c>
      <c r="BX140" s="511">
        <v>0</v>
      </c>
      <c r="BY140" s="1653">
        <v>0</v>
      </c>
      <c r="BZ140" s="511">
        <v>0</v>
      </c>
      <c r="CA140" s="1653">
        <v>0</v>
      </c>
      <c r="CB140" s="561">
        <v>0</v>
      </c>
      <c r="CC140" s="561">
        <v>0</v>
      </c>
      <c r="CD140" s="3287">
        <v>0</v>
      </c>
      <c r="CE140" s="5"/>
      <c r="CF140" s="3191"/>
      <c r="CG140" s="511">
        <v>0</v>
      </c>
      <c r="CH140" s="3334"/>
      <c r="CI140" s="3219">
        <v>0</v>
      </c>
      <c r="CJ140" s="1653">
        <v>0</v>
      </c>
      <c r="CK140" s="1653">
        <v>0</v>
      </c>
      <c r="CL140" s="3191">
        <v>0</v>
      </c>
      <c r="CM140" s="1343">
        <v>0</v>
      </c>
      <c r="CN140" s="1653">
        <v>0</v>
      </c>
      <c r="CO140" s="1653">
        <v>0</v>
      </c>
      <c r="CP140" s="1653">
        <v>0</v>
      </c>
      <c r="CQ140" s="1653">
        <v>0</v>
      </c>
      <c r="CR140" s="1653">
        <v>0</v>
      </c>
      <c r="CS140" s="1653">
        <v>0</v>
      </c>
      <c r="CT140" s="1243">
        <v>0</v>
      </c>
      <c r="CU140" s="3287">
        <v>0</v>
      </c>
      <c r="CV140" s="5"/>
      <c r="CW140" s="5"/>
      <c r="CX140" s="3191"/>
      <c r="CY140" s="511">
        <v>0</v>
      </c>
      <c r="CZ140" s="3334"/>
      <c r="DA140" s="3334">
        <v>0</v>
      </c>
      <c r="DB140" s="3191">
        <v>0</v>
      </c>
      <c r="DC140" s="511">
        <v>0</v>
      </c>
      <c r="DD140" s="511">
        <v>0</v>
      </c>
      <c r="DE140" s="3191">
        <v>0</v>
      </c>
      <c r="DF140" s="1343">
        <v>0</v>
      </c>
      <c r="DG140" s="511">
        <v>0</v>
      </c>
      <c r="DH140" s="1343">
        <v>0</v>
      </c>
      <c r="DI140" s="3288">
        <v>0</v>
      </c>
      <c r="DJ140" s="3191">
        <v>0</v>
      </c>
      <c r="DK140" s="511">
        <v>0</v>
      </c>
      <c r="DL140" s="511">
        <v>0</v>
      </c>
      <c r="DM140" s="1343">
        <v>0</v>
      </c>
      <c r="DN140" s="511">
        <v>0</v>
      </c>
      <c r="DO140" s="511">
        <v>0</v>
      </c>
      <c r="DP140" s="511">
        <v>0</v>
      </c>
      <c r="DQ140" s="3191">
        <v>0</v>
      </c>
      <c r="DR140" s="511">
        <v>0</v>
      </c>
      <c r="DS140" s="511">
        <v>0</v>
      </c>
      <c r="DT140" s="511">
        <v>0</v>
      </c>
      <c r="DU140" s="1343">
        <v>0</v>
      </c>
      <c r="DV140" s="511">
        <v>0</v>
      </c>
      <c r="DW140" s="1653">
        <v>0</v>
      </c>
      <c r="DX140" s="1653">
        <v>0</v>
      </c>
      <c r="DY140" s="1653">
        <v>0</v>
      </c>
      <c r="DZ140" s="561">
        <v>0</v>
      </c>
      <c r="EA140" s="3287">
        <v>0</v>
      </c>
      <c r="EB140" s="284"/>
      <c r="EC140" s="284"/>
      <c r="ED140" s="284"/>
      <c r="EE140" s="284"/>
      <c r="EF140" s="284"/>
      <c r="EG140" s="284"/>
      <c r="EH140" s="284"/>
      <c r="EI140" s="284"/>
      <c r="EJ140" s="284"/>
      <c r="EK140" s="284"/>
      <c r="EL140" s="284"/>
      <c r="EM140" s="284"/>
      <c r="EN140" s="284"/>
      <c r="EO140" s="284"/>
      <c r="EP140" s="284"/>
      <c r="EQ140" s="284"/>
      <c r="ER140" s="284"/>
      <c r="ES140" s="284"/>
      <c r="ET140" s="284"/>
      <c r="EU140" s="284"/>
      <c r="EV140" s="284"/>
      <c r="EW140" s="284"/>
      <c r="EX140" s="284"/>
      <c r="EY140" s="284"/>
      <c r="EZ140" s="284"/>
      <c r="FA140" s="284"/>
      <c r="FB140" s="284"/>
      <c r="FC140" s="284"/>
      <c r="FD140" s="284"/>
      <c r="FE140" s="284"/>
      <c r="FF140" s="284"/>
      <c r="FG140" s="284"/>
      <c r="FH140" s="284"/>
      <c r="FI140" s="284"/>
      <c r="FJ140" s="284"/>
      <c r="FK140" s="284"/>
    </row>
    <row r="141" spans="1:167" ht="15.6" customHeight="1">
      <c r="A141" s="1838" t="s">
        <v>5410</v>
      </c>
      <c r="B141" s="207"/>
      <c r="C141" s="207"/>
      <c r="E141" s="1342"/>
      <c r="F141" s="511"/>
      <c r="G141" s="3334"/>
      <c r="H141" s="3367"/>
      <c r="I141" s="540"/>
      <c r="J141" s="515"/>
      <c r="K141" s="515"/>
      <c r="L141" s="515"/>
      <c r="M141" s="515"/>
      <c r="N141" s="561"/>
      <c r="O141" s="1653"/>
      <c r="P141" s="3266"/>
      <c r="S141" s="1342"/>
      <c r="T141" s="511"/>
      <c r="U141" s="3334"/>
      <c r="V141" s="3334">
        <v>0</v>
      </c>
      <c r="W141" s="3218"/>
      <c r="X141" s="515"/>
      <c r="Y141" s="3289"/>
      <c r="Z141" s="3290"/>
      <c r="AA141" s="3291"/>
      <c r="AB141" s="3289"/>
      <c r="AC141" s="3292"/>
      <c r="AD141" s="3290"/>
      <c r="AE141" s="3292"/>
      <c r="AF141" s="3292"/>
      <c r="AG141" s="3293"/>
      <c r="AH141" s="3290"/>
      <c r="AI141" s="3290"/>
      <c r="AJ141" s="3291"/>
      <c r="AK141" s="3289"/>
      <c r="AL141" s="3290"/>
      <c r="AM141" s="3292"/>
      <c r="AN141" s="3294"/>
      <c r="AO141" s="3291"/>
      <c r="AP141" s="3291"/>
      <c r="AQ141" s="3291"/>
      <c r="AR141" s="3291"/>
      <c r="AS141" s="3295"/>
      <c r="AT141" s="3296"/>
      <c r="AU141" s="3297"/>
      <c r="AV141" s="3297"/>
      <c r="AW141" s="3286">
        <v>0</v>
      </c>
      <c r="AX141" s="3287">
        <v>0</v>
      </c>
      <c r="AY141" s="5"/>
      <c r="AZ141" s="3191"/>
      <c r="BA141" s="511">
        <v>0</v>
      </c>
      <c r="BB141" s="3334"/>
      <c r="BC141" s="3334">
        <v>0</v>
      </c>
      <c r="BD141" s="3191">
        <v>0</v>
      </c>
      <c r="BE141" s="511">
        <v>0</v>
      </c>
      <c r="BF141" s="511">
        <v>0</v>
      </c>
      <c r="BG141" s="3191">
        <v>0</v>
      </c>
      <c r="BH141" s="1343">
        <v>0</v>
      </c>
      <c r="BI141" s="511">
        <v>0</v>
      </c>
      <c r="BJ141" s="1343">
        <v>0</v>
      </c>
      <c r="BK141" s="3288">
        <v>0</v>
      </c>
      <c r="BL141" s="3191">
        <v>0</v>
      </c>
      <c r="BM141" s="511">
        <v>0</v>
      </c>
      <c r="BN141" s="511">
        <v>0</v>
      </c>
      <c r="BO141" s="1343">
        <v>0</v>
      </c>
      <c r="BP141" s="511">
        <v>0</v>
      </c>
      <c r="BQ141" s="511">
        <v>0</v>
      </c>
      <c r="BR141" s="511">
        <v>0</v>
      </c>
      <c r="BS141" s="3191">
        <v>0</v>
      </c>
      <c r="BT141" s="511">
        <v>0</v>
      </c>
      <c r="BU141" s="511">
        <v>0</v>
      </c>
      <c r="BV141" s="511">
        <v>0</v>
      </c>
      <c r="BW141" s="1343">
        <v>0</v>
      </c>
      <c r="BX141" s="511">
        <v>0</v>
      </c>
      <c r="BY141" s="1653">
        <v>0</v>
      </c>
      <c r="BZ141" s="511">
        <v>0</v>
      </c>
      <c r="CA141" s="1653">
        <v>0</v>
      </c>
      <c r="CB141" s="561">
        <v>0</v>
      </c>
      <c r="CC141" s="561">
        <v>0</v>
      </c>
      <c r="CD141" s="3287">
        <v>0</v>
      </c>
      <c r="CE141" s="5"/>
      <c r="CF141" s="3191"/>
      <c r="CG141" s="511">
        <v>0</v>
      </c>
      <c r="CH141" s="3334"/>
      <c r="CI141" s="3219">
        <v>0</v>
      </c>
      <c r="CJ141" s="1653">
        <v>0</v>
      </c>
      <c r="CK141" s="1653">
        <v>0</v>
      </c>
      <c r="CL141" s="3191">
        <v>0</v>
      </c>
      <c r="CM141" s="1343">
        <v>0</v>
      </c>
      <c r="CN141" s="1653">
        <v>0</v>
      </c>
      <c r="CO141" s="1653">
        <v>0</v>
      </c>
      <c r="CP141" s="1653">
        <v>0</v>
      </c>
      <c r="CQ141" s="1653">
        <v>0</v>
      </c>
      <c r="CR141" s="1653">
        <v>0</v>
      </c>
      <c r="CS141" s="1653">
        <v>0</v>
      </c>
      <c r="CT141" s="1243">
        <v>0</v>
      </c>
      <c r="CU141" s="3287">
        <v>0</v>
      </c>
      <c r="CV141" s="5"/>
      <c r="CW141" s="5"/>
      <c r="CX141" s="3191"/>
      <c r="CY141" s="511">
        <v>0</v>
      </c>
      <c r="CZ141" s="3334"/>
      <c r="DA141" s="3334">
        <v>0</v>
      </c>
      <c r="DB141" s="3191">
        <v>0</v>
      </c>
      <c r="DC141" s="511">
        <v>0</v>
      </c>
      <c r="DD141" s="511">
        <v>0</v>
      </c>
      <c r="DE141" s="3191">
        <v>0</v>
      </c>
      <c r="DF141" s="1343">
        <v>0</v>
      </c>
      <c r="DG141" s="511">
        <v>0</v>
      </c>
      <c r="DH141" s="1343">
        <v>0</v>
      </c>
      <c r="DI141" s="3288">
        <v>0</v>
      </c>
      <c r="DJ141" s="3191">
        <v>0</v>
      </c>
      <c r="DK141" s="511">
        <v>0</v>
      </c>
      <c r="DL141" s="511">
        <v>0</v>
      </c>
      <c r="DM141" s="1343">
        <v>0</v>
      </c>
      <c r="DN141" s="511">
        <v>0</v>
      </c>
      <c r="DO141" s="511">
        <v>0</v>
      </c>
      <c r="DP141" s="511">
        <v>0</v>
      </c>
      <c r="DQ141" s="3191">
        <v>0</v>
      </c>
      <c r="DR141" s="511">
        <v>0</v>
      </c>
      <c r="DS141" s="511">
        <v>0</v>
      </c>
      <c r="DT141" s="511">
        <v>0</v>
      </c>
      <c r="DU141" s="1343">
        <v>0</v>
      </c>
      <c r="DV141" s="511">
        <v>0</v>
      </c>
      <c r="DW141" s="1653">
        <v>0</v>
      </c>
      <c r="DX141" s="1653">
        <v>0</v>
      </c>
      <c r="DY141" s="1653">
        <v>0</v>
      </c>
      <c r="DZ141" s="561">
        <v>0</v>
      </c>
      <c r="EA141" s="3287">
        <v>0</v>
      </c>
      <c r="EB141" s="284"/>
      <c r="EC141" s="284"/>
      <c r="ED141" s="284"/>
      <c r="EE141" s="284"/>
      <c r="EF141" s="284"/>
      <c r="EG141" s="284"/>
      <c r="EH141" s="284"/>
      <c r="EI141" s="284"/>
      <c r="EJ141" s="284"/>
      <c r="EK141" s="284"/>
      <c r="EL141" s="284"/>
      <c r="EM141" s="284"/>
      <c r="EN141" s="284"/>
      <c r="EO141" s="284"/>
      <c r="EP141" s="284"/>
      <c r="EQ141" s="284"/>
      <c r="ER141" s="284"/>
      <c r="ES141" s="284"/>
      <c r="ET141" s="284"/>
      <c r="EU141" s="284"/>
      <c r="EV141" s="284"/>
      <c r="EW141" s="284"/>
      <c r="EX141" s="284"/>
      <c r="EY141" s="284"/>
      <c r="EZ141" s="284"/>
      <c r="FA141" s="284"/>
      <c r="FB141" s="284"/>
      <c r="FC141" s="284"/>
      <c r="FD141" s="284"/>
      <c r="FE141" s="284"/>
      <c r="FF141" s="284"/>
      <c r="FG141" s="284"/>
      <c r="FH141" s="284"/>
      <c r="FI141" s="284"/>
      <c r="FJ141" s="284"/>
      <c r="FK141" s="284"/>
    </row>
    <row r="142" spans="1:167" ht="15.6" customHeight="1">
      <c r="A142" s="1838" t="s">
        <v>5410</v>
      </c>
      <c r="B142" s="207"/>
      <c r="C142" s="207"/>
      <c r="E142" s="1342"/>
      <c r="F142" s="511"/>
      <c r="G142" s="3334"/>
      <c r="H142" s="1343"/>
      <c r="I142" s="540"/>
      <c r="J142" s="515"/>
      <c r="K142" s="515"/>
      <c r="L142" s="515"/>
      <c r="M142" s="515"/>
      <c r="N142" s="561"/>
      <c r="O142" s="1653"/>
      <c r="P142" s="3266"/>
      <c r="S142" s="1342"/>
      <c r="T142" s="511"/>
      <c r="U142" s="3334">
        <v>0</v>
      </c>
      <c r="V142" s="511"/>
      <c r="W142" s="3218"/>
      <c r="X142" s="515"/>
      <c r="Y142" s="3289"/>
      <c r="Z142" s="3290"/>
      <c r="AA142" s="3291"/>
      <c r="AB142" s="3289"/>
      <c r="AC142" s="3292"/>
      <c r="AD142" s="3290"/>
      <c r="AE142" s="3292"/>
      <c r="AF142" s="3292"/>
      <c r="AG142" s="3293"/>
      <c r="AH142" s="3290"/>
      <c r="AI142" s="3290"/>
      <c r="AJ142" s="3291"/>
      <c r="AK142" s="3289"/>
      <c r="AL142" s="3290"/>
      <c r="AM142" s="3292"/>
      <c r="AN142" s="3294"/>
      <c r="AO142" s="3291"/>
      <c r="AP142" s="3291"/>
      <c r="AQ142" s="3291"/>
      <c r="AR142" s="3291"/>
      <c r="AS142" s="3295"/>
      <c r="AT142" s="3296"/>
      <c r="AU142" s="3297"/>
      <c r="AV142" s="3297"/>
      <c r="AW142" s="3286">
        <v>0</v>
      </c>
      <c r="AX142" s="3287">
        <v>0</v>
      </c>
      <c r="AY142" s="5"/>
      <c r="AZ142" s="3191"/>
      <c r="BA142" s="511">
        <v>0</v>
      </c>
      <c r="BB142" s="3334"/>
      <c r="BC142" s="511"/>
      <c r="BD142" s="3191">
        <v>0</v>
      </c>
      <c r="BE142" s="511">
        <v>0</v>
      </c>
      <c r="BF142" s="511">
        <v>0</v>
      </c>
      <c r="BG142" s="3191">
        <v>0</v>
      </c>
      <c r="BH142" s="1343">
        <v>0</v>
      </c>
      <c r="BI142" s="511">
        <v>0</v>
      </c>
      <c r="BJ142" s="1343">
        <v>0</v>
      </c>
      <c r="BK142" s="3288">
        <v>0</v>
      </c>
      <c r="BL142" s="3191">
        <v>0</v>
      </c>
      <c r="BM142" s="511">
        <v>0</v>
      </c>
      <c r="BN142" s="511">
        <v>0</v>
      </c>
      <c r="BO142" s="1343">
        <v>0</v>
      </c>
      <c r="BP142" s="511">
        <v>0</v>
      </c>
      <c r="BQ142" s="511">
        <v>0</v>
      </c>
      <c r="BR142" s="511">
        <v>0</v>
      </c>
      <c r="BS142" s="3191">
        <v>0</v>
      </c>
      <c r="BT142" s="511">
        <v>0</v>
      </c>
      <c r="BU142" s="511">
        <v>0</v>
      </c>
      <c r="BV142" s="511">
        <v>0</v>
      </c>
      <c r="BW142" s="1343">
        <v>0</v>
      </c>
      <c r="BX142" s="511">
        <v>0</v>
      </c>
      <c r="BY142" s="1653">
        <v>0</v>
      </c>
      <c r="BZ142" s="511">
        <v>0</v>
      </c>
      <c r="CA142" s="1653">
        <v>0</v>
      </c>
      <c r="CB142" s="561">
        <v>0</v>
      </c>
      <c r="CC142" s="561">
        <v>0</v>
      </c>
      <c r="CD142" s="3287">
        <v>0</v>
      </c>
      <c r="CE142" s="5"/>
      <c r="CF142" s="3191"/>
      <c r="CG142" s="511">
        <v>0</v>
      </c>
      <c r="CH142" s="3334"/>
      <c r="CI142" s="1343"/>
      <c r="CJ142" s="1653">
        <v>0</v>
      </c>
      <c r="CK142" s="1653">
        <v>0</v>
      </c>
      <c r="CL142" s="3191">
        <v>0</v>
      </c>
      <c r="CM142" s="1343">
        <v>0</v>
      </c>
      <c r="CN142" s="1653">
        <v>0</v>
      </c>
      <c r="CO142" s="1653">
        <v>0</v>
      </c>
      <c r="CP142" s="1653">
        <v>0</v>
      </c>
      <c r="CQ142" s="1653">
        <v>0</v>
      </c>
      <c r="CR142" s="1653">
        <v>0</v>
      </c>
      <c r="CS142" s="1653">
        <v>0</v>
      </c>
      <c r="CT142" s="1243">
        <v>0</v>
      </c>
      <c r="CU142" s="3287">
        <v>0</v>
      </c>
      <c r="CV142" s="5"/>
      <c r="CW142" s="5"/>
      <c r="CX142" s="3191"/>
      <c r="CY142" s="511">
        <v>0</v>
      </c>
      <c r="CZ142" s="3334"/>
      <c r="DA142" s="511"/>
      <c r="DB142" s="3191">
        <v>0</v>
      </c>
      <c r="DC142" s="511">
        <v>0</v>
      </c>
      <c r="DD142" s="511">
        <v>0</v>
      </c>
      <c r="DE142" s="3191">
        <v>0</v>
      </c>
      <c r="DF142" s="1343">
        <v>0</v>
      </c>
      <c r="DG142" s="511">
        <v>0</v>
      </c>
      <c r="DH142" s="1343">
        <v>0</v>
      </c>
      <c r="DI142" s="3288">
        <v>0</v>
      </c>
      <c r="DJ142" s="3191">
        <v>0</v>
      </c>
      <c r="DK142" s="511">
        <v>0</v>
      </c>
      <c r="DL142" s="511">
        <v>0</v>
      </c>
      <c r="DM142" s="1343">
        <v>0</v>
      </c>
      <c r="DN142" s="511">
        <v>0</v>
      </c>
      <c r="DO142" s="511">
        <v>0</v>
      </c>
      <c r="DP142" s="511">
        <v>0</v>
      </c>
      <c r="DQ142" s="3191">
        <v>0</v>
      </c>
      <c r="DR142" s="511">
        <v>0</v>
      </c>
      <c r="DS142" s="511">
        <v>0</v>
      </c>
      <c r="DT142" s="511">
        <v>0</v>
      </c>
      <c r="DU142" s="1343">
        <v>0</v>
      </c>
      <c r="DV142" s="511">
        <v>0</v>
      </c>
      <c r="DW142" s="1653">
        <v>0</v>
      </c>
      <c r="DX142" s="1653">
        <v>0</v>
      </c>
      <c r="DY142" s="1653">
        <v>0</v>
      </c>
      <c r="DZ142" s="561">
        <v>0</v>
      </c>
      <c r="EA142" s="3287">
        <v>0</v>
      </c>
      <c r="EB142" s="284"/>
      <c r="EC142" s="284"/>
      <c r="ED142" s="284"/>
      <c r="EE142" s="284"/>
      <c r="EF142" s="284"/>
      <c r="EG142" s="284"/>
      <c r="EH142" s="284"/>
      <c r="EI142" s="284"/>
      <c r="EJ142" s="284"/>
      <c r="EK142" s="284"/>
      <c r="EL142" s="284"/>
      <c r="EM142" s="284"/>
      <c r="EN142" s="284"/>
      <c r="EO142" s="284"/>
      <c r="EP142" s="284"/>
      <c r="EQ142" s="284"/>
      <c r="ER142" s="284"/>
      <c r="ES142" s="284"/>
      <c r="ET142" s="284"/>
      <c r="EU142" s="284"/>
      <c r="EV142" s="284"/>
      <c r="EW142" s="284"/>
      <c r="EX142" s="284"/>
      <c r="EY142" s="284"/>
      <c r="EZ142" s="284"/>
      <c r="FA142" s="284"/>
      <c r="FB142" s="284"/>
      <c r="FC142" s="284"/>
      <c r="FD142" s="284"/>
      <c r="FE142" s="284"/>
      <c r="FF142" s="284"/>
      <c r="FG142" s="284"/>
      <c r="FH142" s="284"/>
      <c r="FI142" s="284"/>
      <c r="FJ142" s="284"/>
      <c r="FK142" s="284"/>
    </row>
    <row r="143" spans="1:167" ht="15.6" customHeight="1">
      <c r="A143" s="1838" t="s">
        <v>5410</v>
      </c>
      <c r="B143" s="207"/>
      <c r="C143" s="207"/>
      <c r="E143" s="1342"/>
      <c r="F143" s="511"/>
      <c r="G143" s="511"/>
      <c r="H143" s="1343"/>
      <c r="I143" s="540"/>
      <c r="J143" s="515"/>
      <c r="K143" s="515"/>
      <c r="L143" s="515"/>
      <c r="M143" s="515"/>
      <c r="N143" s="561"/>
      <c r="O143" s="1653"/>
      <c r="P143" s="3266"/>
      <c r="S143" s="1342"/>
      <c r="T143" s="511">
        <v>0</v>
      </c>
      <c r="U143" s="511"/>
      <c r="V143" s="511"/>
      <c r="W143" s="3218"/>
      <c r="X143" s="515"/>
      <c r="Y143" s="3289"/>
      <c r="Z143" s="3290"/>
      <c r="AA143" s="3291"/>
      <c r="AB143" s="3289"/>
      <c r="AC143" s="3292"/>
      <c r="AD143" s="3290"/>
      <c r="AE143" s="3292"/>
      <c r="AF143" s="3292"/>
      <c r="AG143" s="3293"/>
      <c r="AH143" s="3290"/>
      <c r="AI143" s="3290"/>
      <c r="AJ143" s="3291"/>
      <c r="AK143" s="3289"/>
      <c r="AL143" s="3290"/>
      <c r="AM143" s="3292"/>
      <c r="AN143" s="3294"/>
      <c r="AO143" s="3291"/>
      <c r="AP143" s="3291"/>
      <c r="AQ143" s="3291"/>
      <c r="AR143" s="3291"/>
      <c r="AS143" s="3295"/>
      <c r="AT143" s="3296"/>
      <c r="AU143" s="3297"/>
      <c r="AV143" s="3297"/>
      <c r="AW143" s="3286">
        <v>0</v>
      </c>
      <c r="AX143" s="3287">
        <v>0</v>
      </c>
      <c r="AY143" s="5"/>
      <c r="AZ143" s="3191"/>
      <c r="BA143" s="511">
        <v>0</v>
      </c>
      <c r="BB143" s="511"/>
      <c r="BC143" s="511"/>
      <c r="BD143" s="3191">
        <v>0</v>
      </c>
      <c r="BE143" s="511">
        <v>0</v>
      </c>
      <c r="BF143" s="511">
        <v>0</v>
      </c>
      <c r="BG143" s="3191">
        <v>0</v>
      </c>
      <c r="BH143" s="1343">
        <v>0</v>
      </c>
      <c r="BI143" s="511">
        <v>0</v>
      </c>
      <c r="BJ143" s="1343">
        <v>0</v>
      </c>
      <c r="BK143" s="3288">
        <v>0</v>
      </c>
      <c r="BL143" s="3191">
        <v>0</v>
      </c>
      <c r="BM143" s="511">
        <v>0</v>
      </c>
      <c r="BN143" s="511">
        <v>0</v>
      </c>
      <c r="BO143" s="1343">
        <v>0</v>
      </c>
      <c r="BP143" s="511">
        <v>0</v>
      </c>
      <c r="BQ143" s="511">
        <v>0</v>
      </c>
      <c r="BR143" s="511">
        <v>0</v>
      </c>
      <c r="BS143" s="3191">
        <v>0</v>
      </c>
      <c r="BT143" s="511">
        <v>0</v>
      </c>
      <c r="BU143" s="511">
        <v>0</v>
      </c>
      <c r="BV143" s="511">
        <v>0</v>
      </c>
      <c r="BW143" s="1343">
        <v>0</v>
      </c>
      <c r="BX143" s="511">
        <v>0</v>
      </c>
      <c r="BY143" s="1653">
        <v>0</v>
      </c>
      <c r="BZ143" s="511">
        <v>0</v>
      </c>
      <c r="CA143" s="1653">
        <v>0</v>
      </c>
      <c r="CB143" s="561">
        <v>0</v>
      </c>
      <c r="CC143" s="561">
        <v>0</v>
      </c>
      <c r="CD143" s="3287">
        <v>0</v>
      </c>
      <c r="CE143" s="5"/>
      <c r="CF143" s="3191"/>
      <c r="CG143" s="511">
        <v>0</v>
      </c>
      <c r="CH143" s="511"/>
      <c r="CI143" s="1343"/>
      <c r="CJ143" s="1653">
        <v>0</v>
      </c>
      <c r="CK143" s="1653">
        <v>0</v>
      </c>
      <c r="CL143" s="3191">
        <v>0</v>
      </c>
      <c r="CM143" s="1343">
        <v>0</v>
      </c>
      <c r="CN143" s="1653">
        <v>0</v>
      </c>
      <c r="CO143" s="1653">
        <v>0</v>
      </c>
      <c r="CP143" s="1653">
        <v>0</v>
      </c>
      <c r="CQ143" s="1653">
        <v>0</v>
      </c>
      <c r="CR143" s="1653">
        <v>0</v>
      </c>
      <c r="CS143" s="1653">
        <v>0</v>
      </c>
      <c r="CT143" s="1243">
        <v>0</v>
      </c>
      <c r="CU143" s="3287">
        <v>0</v>
      </c>
      <c r="CV143" s="5"/>
      <c r="CW143" s="5"/>
      <c r="CX143" s="3191"/>
      <c r="CY143" s="511">
        <v>0</v>
      </c>
      <c r="CZ143" s="511"/>
      <c r="DA143" s="511"/>
      <c r="DB143" s="3191">
        <v>0</v>
      </c>
      <c r="DC143" s="511">
        <v>0</v>
      </c>
      <c r="DD143" s="511">
        <v>0</v>
      </c>
      <c r="DE143" s="3191">
        <v>0</v>
      </c>
      <c r="DF143" s="1343">
        <v>0</v>
      </c>
      <c r="DG143" s="511">
        <v>0</v>
      </c>
      <c r="DH143" s="1343">
        <v>0</v>
      </c>
      <c r="DI143" s="3288">
        <v>0</v>
      </c>
      <c r="DJ143" s="3191">
        <v>0</v>
      </c>
      <c r="DK143" s="511">
        <v>0</v>
      </c>
      <c r="DL143" s="511">
        <v>0</v>
      </c>
      <c r="DM143" s="1343">
        <v>0</v>
      </c>
      <c r="DN143" s="511">
        <v>0</v>
      </c>
      <c r="DO143" s="511">
        <v>0</v>
      </c>
      <c r="DP143" s="511">
        <v>0</v>
      </c>
      <c r="DQ143" s="3191">
        <v>0</v>
      </c>
      <c r="DR143" s="511">
        <v>0</v>
      </c>
      <c r="DS143" s="511">
        <v>0</v>
      </c>
      <c r="DT143" s="511">
        <v>0</v>
      </c>
      <c r="DU143" s="1343">
        <v>0</v>
      </c>
      <c r="DV143" s="511">
        <v>0</v>
      </c>
      <c r="DW143" s="1653">
        <v>0</v>
      </c>
      <c r="DX143" s="1653">
        <v>0</v>
      </c>
      <c r="DY143" s="1653">
        <v>0</v>
      </c>
      <c r="DZ143" s="561">
        <v>0</v>
      </c>
      <c r="EA143" s="3287">
        <v>0</v>
      </c>
      <c r="EB143" s="284"/>
      <c r="EC143" s="284"/>
      <c r="ED143" s="284"/>
      <c r="EE143" s="284"/>
      <c r="EF143" s="284"/>
      <c r="EG143" s="284"/>
      <c r="EH143" s="284"/>
      <c r="EI143" s="284"/>
      <c r="EJ143" s="284"/>
      <c r="EK143" s="284"/>
      <c r="EL143" s="284"/>
      <c r="EM143" s="284"/>
      <c r="EN143" s="284"/>
      <c r="EO143" s="284"/>
      <c r="EP143" s="284"/>
      <c r="EQ143" s="284"/>
      <c r="ER143" s="284"/>
      <c r="ES143" s="284"/>
      <c r="ET143" s="284"/>
      <c r="EU143" s="284"/>
      <c r="EV143" s="284"/>
      <c r="EW143" s="284"/>
      <c r="EX143" s="284"/>
      <c r="EY143" s="284"/>
      <c r="EZ143" s="284"/>
      <c r="FA143" s="284"/>
      <c r="FB143" s="284"/>
      <c r="FC143" s="284"/>
      <c r="FD143" s="284"/>
      <c r="FE143" s="284"/>
      <c r="FF143" s="284"/>
      <c r="FG143" s="284"/>
      <c r="FH143" s="284"/>
      <c r="FI143" s="284"/>
      <c r="FJ143" s="284"/>
      <c r="FK143" s="284"/>
    </row>
    <row r="144" spans="1:167" ht="15.6" customHeight="1">
      <c r="A144" s="1838" t="s">
        <v>5410</v>
      </c>
      <c r="B144" s="207"/>
      <c r="C144" s="207"/>
      <c r="E144" s="1342"/>
      <c r="F144" s="511"/>
      <c r="G144" s="3334"/>
      <c r="H144" s="1343"/>
      <c r="I144" s="540"/>
      <c r="J144" s="515"/>
      <c r="K144" s="515"/>
      <c r="L144" s="515"/>
      <c r="M144" s="515"/>
      <c r="N144" s="561"/>
      <c r="O144" s="1653"/>
      <c r="P144" s="3266"/>
      <c r="S144" s="1342"/>
      <c r="T144" s="511">
        <v>0</v>
      </c>
      <c r="U144" s="3334"/>
      <c r="V144" s="511"/>
      <c r="W144" s="3218"/>
      <c r="X144" s="515"/>
      <c r="Y144" s="3311"/>
      <c r="Z144" s="3312"/>
      <c r="AA144" s="3312"/>
      <c r="AB144" s="3311"/>
      <c r="AC144" s="3313"/>
      <c r="AD144" s="3312"/>
      <c r="AE144" s="3313"/>
      <c r="AF144" s="3313"/>
      <c r="AG144" s="3312"/>
      <c r="AH144" s="3312"/>
      <c r="AI144" s="3312"/>
      <c r="AJ144" s="3312"/>
      <c r="AK144" s="3311"/>
      <c r="AL144" s="3312"/>
      <c r="AM144" s="3313"/>
      <c r="AN144" s="3312"/>
      <c r="AO144" s="3312"/>
      <c r="AP144" s="3312"/>
      <c r="AQ144" s="3312"/>
      <c r="AR144" s="3312"/>
      <c r="AS144" s="3311"/>
      <c r="AT144" s="3063"/>
      <c r="AU144" s="3313"/>
      <c r="AV144" s="3313"/>
      <c r="AW144" s="3286">
        <v>0</v>
      </c>
      <c r="AX144" s="3287">
        <v>0</v>
      </c>
      <c r="AY144" s="5"/>
      <c r="AZ144" s="3191"/>
      <c r="BA144" s="511">
        <v>0</v>
      </c>
      <c r="BB144" s="511"/>
      <c r="BC144" s="511"/>
      <c r="BD144" s="3191">
        <v>0</v>
      </c>
      <c r="BE144" s="511">
        <v>0</v>
      </c>
      <c r="BF144" s="511">
        <v>0</v>
      </c>
      <c r="BG144" s="3191">
        <v>0</v>
      </c>
      <c r="BH144" s="1343">
        <v>0</v>
      </c>
      <c r="BI144" s="511">
        <v>0</v>
      </c>
      <c r="BJ144" s="1343">
        <v>0</v>
      </c>
      <c r="BK144" s="3288">
        <v>0</v>
      </c>
      <c r="BL144" s="3191">
        <v>0</v>
      </c>
      <c r="BM144" s="511">
        <v>0</v>
      </c>
      <c r="BN144" s="511">
        <v>0</v>
      </c>
      <c r="BO144" s="1343">
        <v>0</v>
      </c>
      <c r="BP144" s="511">
        <v>0</v>
      </c>
      <c r="BQ144" s="511">
        <v>0</v>
      </c>
      <c r="BR144" s="511">
        <v>0</v>
      </c>
      <c r="BS144" s="3191">
        <v>0</v>
      </c>
      <c r="BT144" s="511">
        <v>0</v>
      </c>
      <c r="BU144" s="511">
        <v>0</v>
      </c>
      <c r="BV144" s="511">
        <v>0</v>
      </c>
      <c r="BW144" s="1343">
        <v>0</v>
      </c>
      <c r="BX144" s="511">
        <v>0</v>
      </c>
      <c r="BY144" s="1653">
        <v>0</v>
      </c>
      <c r="BZ144" s="511">
        <v>0</v>
      </c>
      <c r="CA144" s="1653">
        <v>0</v>
      </c>
      <c r="CB144" s="561">
        <v>0</v>
      </c>
      <c r="CC144" s="561">
        <v>0</v>
      </c>
      <c r="CD144" s="3287">
        <v>0</v>
      </c>
      <c r="CE144" s="5"/>
      <c r="CF144" s="3191"/>
      <c r="CG144" s="511">
        <v>0</v>
      </c>
      <c r="CH144" s="511"/>
      <c r="CI144" s="1343"/>
      <c r="CJ144" s="1653">
        <v>0</v>
      </c>
      <c r="CK144" s="1653">
        <v>0</v>
      </c>
      <c r="CL144" s="3191">
        <v>0</v>
      </c>
      <c r="CM144" s="1343">
        <v>0</v>
      </c>
      <c r="CN144" s="1653">
        <v>0</v>
      </c>
      <c r="CO144" s="1653">
        <v>0</v>
      </c>
      <c r="CP144" s="1653">
        <v>0</v>
      </c>
      <c r="CQ144" s="1653">
        <v>0</v>
      </c>
      <c r="CR144" s="1653">
        <v>0</v>
      </c>
      <c r="CS144" s="1653">
        <v>0</v>
      </c>
      <c r="CT144" s="1243">
        <v>0</v>
      </c>
      <c r="CU144" s="3287">
        <v>0</v>
      </c>
      <c r="CV144" s="5"/>
      <c r="CW144" s="5"/>
      <c r="CX144" s="3191"/>
      <c r="CY144" s="511">
        <v>0</v>
      </c>
      <c r="CZ144" s="511"/>
      <c r="DA144" s="511"/>
      <c r="DB144" s="3191">
        <v>0</v>
      </c>
      <c r="DC144" s="511">
        <v>0</v>
      </c>
      <c r="DD144" s="511">
        <v>0</v>
      </c>
      <c r="DE144" s="3191">
        <v>0</v>
      </c>
      <c r="DF144" s="1343">
        <v>0</v>
      </c>
      <c r="DG144" s="511">
        <v>0</v>
      </c>
      <c r="DH144" s="1343">
        <v>0</v>
      </c>
      <c r="DI144" s="3288">
        <v>0</v>
      </c>
      <c r="DJ144" s="3191">
        <v>0</v>
      </c>
      <c r="DK144" s="511">
        <v>0</v>
      </c>
      <c r="DL144" s="511">
        <v>0</v>
      </c>
      <c r="DM144" s="1343">
        <v>0</v>
      </c>
      <c r="DN144" s="511">
        <v>0</v>
      </c>
      <c r="DO144" s="511">
        <v>0</v>
      </c>
      <c r="DP144" s="511">
        <v>0</v>
      </c>
      <c r="DQ144" s="3191">
        <v>0</v>
      </c>
      <c r="DR144" s="511">
        <v>0</v>
      </c>
      <c r="DS144" s="511">
        <v>0</v>
      </c>
      <c r="DT144" s="511">
        <v>0</v>
      </c>
      <c r="DU144" s="1343">
        <v>0</v>
      </c>
      <c r="DV144" s="511">
        <v>0</v>
      </c>
      <c r="DW144" s="1653">
        <v>0</v>
      </c>
      <c r="DX144" s="1653">
        <v>0</v>
      </c>
      <c r="DY144" s="1653">
        <v>0</v>
      </c>
      <c r="DZ144" s="561">
        <v>0</v>
      </c>
      <c r="EA144" s="3287">
        <v>0</v>
      </c>
      <c r="EB144" s="284"/>
      <c r="EC144" s="284"/>
      <c r="ED144" s="284"/>
      <c r="EE144" s="284"/>
      <c r="EF144" s="284"/>
      <c r="EG144" s="284"/>
      <c r="EH144" s="284"/>
      <c r="EI144" s="284"/>
      <c r="EJ144" s="284"/>
      <c r="EK144" s="284"/>
      <c r="EL144" s="284"/>
      <c r="EM144" s="284"/>
      <c r="EN144" s="284"/>
      <c r="EO144" s="284"/>
      <c r="EP144" s="284"/>
      <c r="EQ144" s="284"/>
      <c r="ER144" s="284"/>
      <c r="ES144" s="284"/>
      <c r="ET144" s="284"/>
      <c r="EU144" s="284"/>
      <c r="EV144" s="284"/>
      <c r="EW144" s="284"/>
      <c r="EX144" s="284"/>
      <c r="EY144" s="284"/>
      <c r="EZ144" s="284"/>
      <c r="FA144" s="284"/>
      <c r="FB144" s="284"/>
      <c r="FC144" s="284"/>
      <c r="FD144" s="284"/>
      <c r="FE144" s="284"/>
      <c r="FF144" s="284"/>
      <c r="FG144" s="284"/>
      <c r="FH144" s="284"/>
      <c r="FI144" s="284"/>
      <c r="FJ144" s="284"/>
      <c r="FK144" s="284"/>
    </row>
    <row r="145" spans="1:167" ht="15.6" customHeight="1">
      <c r="A145" s="1838" t="s">
        <v>5410</v>
      </c>
      <c r="B145" s="207"/>
      <c r="C145" s="207"/>
      <c r="E145" s="1342"/>
      <c r="F145" s="511"/>
      <c r="G145" s="3334"/>
      <c r="H145" s="1343"/>
      <c r="I145" s="540"/>
      <c r="J145" s="515"/>
      <c r="K145" s="515"/>
      <c r="L145" s="515"/>
      <c r="M145" s="515"/>
      <c r="N145" s="561"/>
      <c r="O145" s="1653"/>
      <c r="P145" s="3266"/>
      <c r="S145" s="1342"/>
      <c r="T145" s="511"/>
      <c r="U145" s="3334">
        <v>0</v>
      </c>
      <c r="V145" s="511"/>
      <c r="W145" s="3218"/>
      <c r="X145" s="515"/>
      <c r="Y145" s="3289"/>
      <c r="Z145" s="3290"/>
      <c r="AA145" s="3291"/>
      <c r="AB145" s="3289"/>
      <c r="AC145" s="3292"/>
      <c r="AD145" s="3290"/>
      <c r="AE145" s="3292"/>
      <c r="AF145" s="3292"/>
      <c r="AG145" s="3293"/>
      <c r="AH145" s="3290"/>
      <c r="AI145" s="3290"/>
      <c r="AJ145" s="3291"/>
      <c r="AK145" s="3289"/>
      <c r="AL145" s="3290"/>
      <c r="AM145" s="3292"/>
      <c r="AN145" s="3294"/>
      <c r="AO145" s="3291"/>
      <c r="AP145" s="3291"/>
      <c r="AQ145" s="3291"/>
      <c r="AR145" s="3291"/>
      <c r="AS145" s="3295"/>
      <c r="AT145" s="3296"/>
      <c r="AU145" s="3297"/>
      <c r="AV145" s="3297"/>
      <c r="AW145" s="3286">
        <v>0</v>
      </c>
      <c r="AX145" s="3287">
        <v>0</v>
      </c>
      <c r="AY145" s="5"/>
      <c r="AZ145" s="3191"/>
      <c r="BA145" s="511">
        <v>0</v>
      </c>
      <c r="BB145" s="3334"/>
      <c r="BC145" s="511"/>
      <c r="BD145" s="3191">
        <v>0</v>
      </c>
      <c r="BE145" s="511">
        <v>0</v>
      </c>
      <c r="BF145" s="511">
        <v>0</v>
      </c>
      <c r="BG145" s="3191">
        <v>0</v>
      </c>
      <c r="BH145" s="1343">
        <v>0</v>
      </c>
      <c r="BI145" s="511">
        <v>0</v>
      </c>
      <c r="BJ145" s="1343">
        <v>0</v>
      </c>
      <c r="BK145" s="3288">
        <v>0</v>
      </c>
      <c r="BL145" s="3191">
        <v>0</v>
      </c>
      <c r="BM145" s="511">
        <v>0</v>
      </c>
      <c r="BN145" s="511">
        <v>0</v>
      </c>
      <c r="BO145" s="1343">
        <v>0</v>
      </c>
      <c r="BP145" s="511">
        <v>0</v>
      </c>
      <c r="BQ145" s="511">
        <v>0</v>
      </c>
      <c r="BR145" s="511">
        <v>0</v>
      </c>
      <c r="BS145" s="3191">
        <v>0</v>
      </c>
      <c r="BT145" s="511">
        <v>0</v>
      </c>
      <c r="BU145" s="511">
        <v>0</v>
      </c>
      <c r="BV145" s="511">
        <v>0</v>
      </c>
      <c r="BW145" s="1343">
        <v>0</v>
      </c>
      <c r="BX145" s="511">
        <v>0</v>
      </c>
      <c r="BY145" s="1653">
        <v>0</v>
      </c>
      <c r="BZ145" s="511">
        <v>0</v>
      </c>
      <c r="CA145" s="1653">
        <v>0</v>
      </c>
      <c r="CB145" s="561">
        <v>0</v>
      </c>
      <c r="CC145" s="561">
        <v>0</v>
      </c>
      <c r="CD145" s="3287">
        <v>0</v>
      </c>
      <c r="CE145" s="5"/>
      <c r="CF145" s="3191"/>
      <c r="CG145" s="511">
        <v>0</v>
      </c>
      <c r="CH145" s="3334"/>
      <c r="CI145" s="1343"/>
      <c r="CJ145" s="1653">
        <v>0</v>
      </c>
      <c r="CK145" s="1653">
        <v>0</v>
      </c>
      <c r="CL145" s="3191">
        <v>0</v>
      </c>
      <c r="CM145" s="1343">
        <v>0</v>
      </c>
      <c r="CN145" s="1653">
        <v>0</v>
      </c>
      <c r="CO145" s="1653">
        <v>0</v>
      </c>
      <c r="CP145" s="1653">
        <v>0</v>
      </c>
      <c r="CQ145" s="1653">
        <v>0</v>
      </c>
      <c r="CR145" s="1653">
        <v>0</v>
      </c>
      <c r="CS145" s="1653">
        <v>0</v>
      </c>
      <c r="CT145" s="1243">
        <v>0</v>
      </c>
      <c r="CU145" s="3287">
        <v>0</v>
      </c>
      <c r="CV145" s="5"/>
      <c r="CW145" s="5"/>
      <c r="CX145" s="3191"/>
      <c r="CY145" s="511">
        <v>0</v>
      </c>
      <c r="CZ145" s="3334"/>
      <c r="DA145" s="511"/>
      <c r="DB145" s="3191">
        <v>0</v>
      </c>
      <c r="DC145" s="511">
        <v>0</v>
      </c>
      <c r="DD145" s="511">
        <v>0</v>
      </c>
      <c r="DE145" s="3191">
        <v>0</v>
      </c>
      <c r="DF145" s="1343">
        <v>0</v>
      </c>
      <c r="DG145" s="511">
        <v>0</v>
      </c>
      <c r="DH145" s="1343">
        <v>0</v>
      </c>
      <c r="DI145" s="3288">
        <v>0</v>
      </c>
      <c r="DJ145" s="3191">
        <v>0</v>
      </c>
      <c r="DK145" s="511">
        <v>0</v>
      </c>
      <c r="DL145" s="511">
        <v>0</v>
      </c>
      <c r="DM145" s="1343">
        <v>0</v>
      </c>
      <c r="DN145" s="511">
        <v>0</v>
      </c>
      <c r="DO145" s="511">
        <v>0</v>
      </c>
      <c r="DP145" s="511">
        <v>0</v>
      </c>
      <c r="DQ145" s="3191">
        <v>0</v>
      </c>
      <c r="DR145" s="511">
        <v>0</v>
      </c>
      <c r="DS145" s="511">
        <v>0</v>
      </c>
      <c r="DT145" s="511">
        <v>0</v>
      </c>
      <c r="DU145" s="1343">
        <v>0</v>
      </c>
      <c r="DV145" s="511">
        <v>0</v>
      </c>
      <c r="DW145" s="1653">
        <v>0</v>
      </c>
      <c r="DX145" s="1653">
        <v>0</v>
      </c>
      <c r="DY145" s="1653">
        <v>0</v>
      </c>
      <c r="DZ145" s="561">
        <v>0</v>
      </c>
      <c r="EA145" s="3287">
        <v>0</v>
      </c>
      <c r="EB145" s="284"/>
      <c r="EC145" s="284"/>
      <c r="ED145" s="284"/>
      <c r="EE145" s="284"/>
      <c r="EF145" s="284"/>
      <c r="EG145" s="284"/>
      <c r="EH145" s="284"/>
      <c r="EI145" s="284"/>
      <c r="EJ145" s="284"/>
      <c r="EK145" s="284"/>
      <c r="EL145" s="284"/>
      <c r="EM145" s="284"/>
      <c r="EN145" s="284"/>
      <c r="EO145" s="284"/>
      <c r="EP145" s="284"/>
      <c r="EQ145" s="284"/>
      <c r="ER145" s="284"/>
      <c r="ES145" s="284"/>
      <c r="ET145" s="284"/>
      <c r="EU145" s="284"/>
      <c r="EV145" s="284"/>
      <c r="EW145" s="284"/>
      <c r="EX145" s="284"/>
      <c r="EY145" s="284"/>
      <c r="EZ145" s="284"/>
      <c r="FA145" s="284"/>
      <c r="FB145" s="284"/>
      <c r="FC145" s="284"/>
      <c r="FD145" s="284"/>
      <c r="FE145" s="284"/>
      <c r="FF145" s="284"/>
      <c r="FG145" s="284"/>
      <c r="FH145" s="284"/>
      <c r="FI145" s="284"/>
      <c r="FJ145" s="284"/>
      <c r="FK145" s="284"/>
    </row>
    <row r="146" spans="1:167" ht="15.6" customHeight="1">
      <c r="A146" s="1838" t="s">
        <v>5410</v>
      </c>
      <c r="B146" s="207"/>
      <c r="C146" s="207"/>
      <c r="E146" s="1342"/>
      <c r="F146" s="511"/>
      <c r="G146" s="3334"/>
      <c r="H146" s="1343"/>
      <c r="I146" s="540"/>
      <c r="J146" s="515"/>
      <c r="K146" s="515"/>
      <c r="L146" s="515"/>
      <c r="M146" s="515"/>
      <c r="N146" s="561"/>
      <c r="O146" s="1653"/>
      <c r="P146" s="3266"/>
      <c r="S146" s="1342"/>
      <c r="T146" s="511"/>
      <c r="U146" s="3334">
        <v>0</v>
      </c>
      <c r="V146" s="511"/>
      <c r="W146" s="3218"/>
      <c r="X146" s="515"/>
      <c r="Y146" s="3289"/>
      <c r="Z146" s="3290"/>
      <c r="AA146" s="3291"/>
      <c r="AB146" s="3289"/>
      <c r="AC146" s="3292"/>
      <c r="AD146" s="3290"/>
      <c r="AE146" s="3292"/>
      <c r="AF146" s="3292"/>
      <c r="AG146" s="3293"/>
      <c r="AH146" s="3290"/>
      <c r="AI146" s="3290"/>
      <c r="AJ146" s="3291"/>
      <c r="AK146" s="3289"/>
      <c r="AL146" s="3290"/>
      <c r="AM146" s="3292"/>
      <c r="AN146" s="3294"/>
      <c r="AO146" s="3291"/>
      <c r="AP146" s="3291"/>
      <c r="AQ146" s="3291"/>
      <c r="AR146" s="3291"/>
      <c r="AS146" s="3368"/>
      <c r="AT146" s="3296"/>
      <c r="AU146" s="3297"/>
      <c r="AV146" s="3297"/>
      <c r="AW146" s="3286">
        <v>0</v>
      </c>
      <c r="AX146" s="3287">
        <v>0</v>
      </c>
      <c r="AY146" s="5"/>
      <c r="AZ146" s="3191"/>
      <c r="BA146" s="511">
        <v>0</v>
      </c>
      <c r="BB146" s="3334"/>
      <c r="BC146" s="511"/>
      <c r="BD146" s="3191">
        <v>0</v>
      </c>
      <c r="BE146" s="511">
        <v>0</v>
      </c>
      <c r="BF146" s="511">
        <v>0</v>
      </c>
      <c r="BG146" s="3191">
        <v>0</v>
      </c>
      <c r="BH146" s="1343">
        <v>0</v>
      </c>
      <c r="BI146" s="511">
        <v>0</v>
      </c>
      <c r="BJ146" s="1343">
        <v>0</v>
      </c>
      <c r="BK146" s="3288">
        <v>0</v>
      </c>
      <c r="BL146" s="3191">
        <v>0</v>
      </c>
      <c r="BM146" s="511">
        <v>0</v>
      </c>
      <c r="BN146" s="511">
        <v>0</v>
      </c>
      <c r="BO146" s="1343">
        <v>0</v>
      </c>
      <c r="BP146" s="511">
        <v>0</v>
      </c>
      <c r="BQ146" s="511">
        <v>0</v>
      </c>
      <c r="BR146" s="511">
        <v>0</v>
      </c>
      <c r="BS146" s="3191">
        <v>0</v>
      </c>
      <c r="BT146" s="511">
        <v>0</v>
      </c>
      <c r="BU146" s="511">
        <v>0</v>
      </c>
      <c r="BV146" s="511">
        <v>0</v>
      </c>
      <c r="BW146" s="1343">
        <v>0</v>
      </c>
      <c r="BX146" s="511">
        <v>0</v>
      </c>
      <c r="BY146" s="1653">
        <v>0</v>
      </c>
      <c r="BZ146" s="511">
        <v>0</v>
      </c>
      <c r="CA146" s="1653">
        <v>0</v>
      </c>
      <c r="CB146" s="561">
        <v>0</v>
      </c>
      <c r="CC146" s="561">
        <v>0</v>
      </c>
      <c r="CD146" s="3287">
        <v>0</v>
      </c>
      <c r="CE146" s="5"/>
      <c r="CF146" s="3191"/>
      <c r="CG146" s="511">
        <v>0</v>
      </c>
      <c r="CH146" s="3334"/>
      <c r="CI146" s="1343"/>
      <c r="CJ146" s="1653">
        <v>0</v>
      </c>
      <c r="CK146" s="1653">
        <v>0</v>
      </c>
      <c r="CL146" s="3191">
        <v>0</v>
      </c>
      <c r="CM146" s="1343">
        <v>0</v>
      </c>
      <c r="CN146" s="1653">
        <v>0</v>
      </c>
      <c r="CO146" s="1653">
        <v>0</v>
      </c>
      <c r="CP146" s="1653">
        <v>0</v>
      </c>
      <c r="CQ146" s="1653">
        <v>0</v>
      </c>
      <c r="CR146" s="1653">
        <v>0</v>
      </c>
      <c r="CS146" s="1653">
        <v>0</v>
      </c>
      <c r="CT146" s="1243">
        <v>0</v>
      </c>
      <c r="CU146" s="3287">
        <v>0</v>
      </c>
      <c r="CV146" s="5"/>
      <c r="CW146" s="5"/>
      <c r="CX146" s="3191"/>
      <c r="CY146" s="511">
        <v>0</v>
      </c>
      <c r="CZ146" s="3334"/>
      <c r="DA146" s="511"/>
      <c r="DB146" s="3191">
        <v>0</v>
      </c>
      <c r="DC146" s="511">
        <v>0</v>
      </c>
      <c r="DD146" s="511">
        <v>0</v>
      </c>
      <c r="DE146" s="3191">
        <v>0</v>
      </c>
      <c r="DF146" s="1343">
        <v>0</v>
      </c>
      <c r="DG146" s="511">
        <v>0</v>
      </c>
      <c r="DH146" s="1343">
        <v>0</v>
      </c>
      <c r="DI146" s="3288">
        <v>0</v>
      </c>
      <c r="DJ146" s="3191">
        <v>0</v>
      </c>
      <c r="DK146" s="511">
        <v>0</v>
      </c>
      <c r="DL146" s="511">
        <v>0</v>
      </c>
      <c r="DM146" s="1343">
        <v>0</v>
      </c>
      <c r="DN146" s="511">
        <v>0</v>
      </c>
      <c r="DO146" s="511">
        <v>0</v>
      </c>
      <c r="DP146" s="511">
        <v>0</v>
      </c>
      <c r="DQ146" s="3191">
        <v>0</v>
      </c>
      <c r="DR146" s="511">
        <v>0</v>
      </c>
      <c r="DS146" s="511">
        <v>0</v>
      </c>
      <c r="DT146" s="511">
        <v>0</v>
      </c>
      <c r="DU146" s="1343">
        <v>0</v>
      </c>
      <c r="DV146" s="511">
        <v>0</v>
      </c>
      <c r="DW146" s="1653">
        <v>0</v>
      </c>
      <c r="DX146" s="1653">
        <v>0</v>
      </c>
      <c r="DY146" s="1653">
        <v>0</v>
      </c>
      <c r="DZ146" s="561">
        <v>0</v>
      </c>
      <c r="EA146" s="3287">
        <v>0</v>
      </c>
      <c r="EB146" s="284"/>
      <c r="EC146" s="284"/>
      <c r="ED146" s="284"/>
      <c r="EE146" s="284"/>
      <c r="EF146" s="284"/>
      <c r="EG146" s="284"/>
      <c r="EH146" s="284"/>
      <c r="EI146" s="284"/>
      <c r="EJ146" s="284"/>
      <c r="EK146" s="284"/>
      <c r="EL146" s="284"/>
      <c r="EM146" s="284"/>
      <c r="EN146" s="284"/>
      <c r="EO146" s="284"/>
      <c r="EP146" s="284"/>
      <c r="EQ146" s="284"/>
      <c r="ER146" s="284"/>
      <c r="ES146" s="284"/>
      <c r="ET146" s="284"/>
      <c r="EU146" s="284"/>
      <c r="EV146" s="284"/>
      <c r="EW146" s="284"/>
      <c r="EX146" s="284"/>
      <c r="EY146" s="284"/>
      <c r="EZ146" s="284"/>
      <c r="FA146" s="284"/>
      <c r="FB146" s="284"/>
      <c r="FC146" s="284"/>
      <c r="FD146" s="284"/>
      <c r="FE146" s="284"/>
      <c r="FF146" s="284"/>
      <c r="FG146" s="284"/>
      <c r="FH146" s="284"/>
      <c r="FI146" s="284"/>
      <c r="FJ146" s="284"/>
      <c r="FK146" s="284"/>
    </row>
    <row r="147" spans="1:167" ht="15.6" customHeight="1">
      <c r="A147" s="1838" t="s">
        <v>5410</v>
      </c>
      <c r="B147" s="207"/>
      <c r="C147" s="207"/>
      <c r="E147" s="1342"/>
      <c r="F147" s="511"/>
      <c r="G147" s="3334"/>
      <c r="H147" s="1343"/>
      <c r="I147" s="540"/>
      <c r="J147" s="515"/>
      <c r="K147" s="515"/>
      <c r="L147" s="515"/>
      <c r="M147" s="515"/>
      <c r="N147" s="561"/>
      <c r="O147" s="1653"/>
      <c r="P147" s="3266"/>
      <c r="S147" s="1342"/>
      <c r="T147" s="511"/>
      <c r="U147" s="3334">
        <v>0</v>
      </c>
      <c r="V147" s="511"/>
      <c r="W147" s="3218"/>
      <c r="X147" s="515"/>
      <c r="Y147" s="3289"/>
      <c r="Z147" s="3290"/>
      <c r="AA147" s="3291"/>
      <c r="AB147" s="3289"/>
      <c r="AC147" s="3292"/>
      <c r="AD147" s="3290"/>
      <c r="AE147" s="3292"/>
      <c r="AF147" s="3292"/>
      <c r="AG147" s="3293"/>
      <c r="AH147" s="3290"/>
      <c r="AI147" s="3290"/>
      <c r="AJ147" s="3291"/>
      <c r="AK147" s="3289"/>
      <c r="AL147" s="3290"/>
      <c r="AM147" s="3292"/>
      <c r="AN147" s="3294"/>
      <c r="AO147" s="3291"/>
      <c r="AP147" s="3291"/>
      <c r="AQ147" s="3291"/>
      <c r="AR147" s="3291"/>
      <c r="AS147" s="3295"/>
      <c r="AT147" s="3296"/>
      <c r="AU147" s="3297"/>
      <c r="AV147" s="3297"/>
      <c r="AW147" s="3286">
        <v>0</v>
      </c>
      <c r="AX147" s="3287">
        <v>0</v>
      </c>
      <c r="AY147" s="5"/>
      <c r="AZ147" s="3191"/>
      <c r="BA147" s="511">
        <v>0</v>
      </c>
      <c r="BB147" s="3334"/>
      <c r="BC147" s="511"/>
      <c r="BD147" s="3191">
        <v>0</v>
      </c>
      <c r="BE147" s="511">
        <v>0</v>
      </c>
      <c r="BF147" s="511">
        <v>0</v>
      </c>
      <c r="BG147" s="3191">
        <v>0</v>
      </c>
      <c r="BH147" s="1343">
        <v>0</v>
      </c>
      <c r="BI147" s="511">
        <v>0</v>
      </c>
      <c r="BJ147" s="1343">
        <v>0</v>
      </c>
      <c r="BK147" s="3288">
        <v>0</v>
      </c>
      <c r="BL147" s="3191">
        <v>0</v>
      </c>
      <c r="BM147" s="511">
        <v>0</v>
      </c>
      <c r="BN147" s="511">
        <v>0</v>
      </c>
      <c r="BO147" s="1343">
        <v>0</v>
      </c>
      <c r="BP147" s="511">
        <v>0</v>
      </c>
      <c r="BQ147" s="511">
        <v>0</v>
      </c>
      <c r="BR147" s="511">
        <v>0</v>
      </c>
      <c r="BS147" s="3191">
        <v>0</v>
      </c>
      <c r="BT147" s="511">
        <v>0</v>
      </c>
      <c r="BU147" s="511">
        <v>0</v>
      </c>
      <c r="BV147" s="511">
        <v>0</v>
      </c>
      <c r="BW147" s="1343">
        <v>0</v>
      </c>
      <c r="BX147" s="511">
        <v>0</v>
      </c>
      <c r="BY147" s="1653">
        <v>0</v>
      </c>
      <c r="BZ147" s="511">
        <v>0</v>
      </c>
      <c r="CA147" s="1653">
        <v>0</v>
      </c>
      <c r="CB147" s="561">
        <v>0</v>
      </c>
      <c r="CC147" s="561">
        <v>0</v>
      </c>
      <c r="CD147" s="3287">
        <v>0</v>
      </c>
      <c r="CE147" s="5"/>
      <c r="CF147" s="3191"/>
      <c r="CG147" s="511">
        <v>0</v>
      </c>
      <c r="CH147" s="3334"/>
      <c r="CI147" s="1343"/>
      <c r="CJ147" s="1653">
        <v>0</v>
      </c>
      <c r="CK147" s="1653">
        <v>0</v>
      </c>
      <c r="CL147" s="3191">
        <v>0</v>
      </c>
      <c r="CM147" s="1343">
        <v>0</v>
      </c>
      <c r="CN147" s="1653">
        <v>0</v>
      </c>
      <c r="CO147" s="1653">
        <v>0</v>
      </c>
      <c r="CP147" s="1653">
        <v>0</v>
      </c>
      <c r="CQ147" s="1653">
        <v>0</v>
      </c>
      <c r="CR147" s="1653">
        <v>0</v>
      </c>
      <c r="CS147" s="1653">
        <v>0</v>
      </c>
      <c r="CT147" s="1243">
        <v>0</v>
      </c>
      <c r="CU147" s="3287">
        <v>0</v>
      </c>
      <c r="CV147" s="5"/>
      <c r="CW147" s="5"/>
      <c r="CX147" s="3191"/>
      <c r="CY147" s="511">
        <v>0</v>
      </c>
      <c r="CZ147" s="3334"/>
      <c r="DA147" s="511"/>
      <c r="DB147" s="3191">
        <v>0</v>
      </c>
      <c r="DC147" s="511">
        <v>0</v>
      </c>
      <c r="DD147" s="511">
        <v>0</v>
      </c>
      <c r="DE147" s="3191">
        <v>0</v>
      </c>
      <c r="DF147" s="1343">
        <v>0</v>
      </c>
      <c r="DG147" s="511">
        <v>0</v>
      </c>
      <c r="DH147" s="1343">
        <v>0</v>
      </c>
      <c r="DI147" s="3288">
        <v>0</v>
      </c>
      <c r="DJ147" s="3191">
        <v>0</v>
      </c>
      <c r="DK147" s="511">
        <v>0</v>
      </c>
      <c r="DL147" s="511">
        <v>0</v>
      </c>
      <c r="DM147" s="1343">
        <v>0</v>
      </c>
      <c r="DN147" s="511">
        <v>0</v>
      </c>
      <c r="DO147" s="511">
        <v>0</v>
      </c>
      <c r="DP147" s="511">
        <v>0</v>
      </c>
      <c r="DQ147" s="3191">
        <v>0</v>
      </c>
      <c r="DR147" s="511">
        <v>0</v>
      </c>
      <c r="DS147" s="511">
        <v>0</v>
      </c>
      <c r="DT147" s="511">
        <v>0</v>
      </c>
      <c r="DU147" s="1343">
        <v>0</v>
      </c>
      <c r="DV147" s="511">
        <v>0</v>
      </c>
      <c r="DW147" s="1653">
        <v>0</v>
      </c>
      <c r="DX147" s="1653">
        <v>0</v>
      </c>
      <c r="DY147" s="1653">
        <v>0</v>
      </c>
      <c r="DZ147" s="561">
        <v>0</v>
      </c>
      <c r="EA147" s="3287">
        <v>0</v>
      </c>
      <c r="EB147" s="284"/>
      <c r="EC147" s="284"/>
      <c r="ED147" s="284"/>
      <c r="EE147" s="284"/>
      <c r="EF147" s="284"/>
      <c r="EG147" s="284"/>
      <c r="EH147" s="284"/>
      <c r="EI147" s="284"/>
      <c r="EJ147" s="284"/>
      <c r="EK147" s="284"/>
      <c r="EL147" s="284"/>
      <c r="EM147" s="284"/>
      <c r="EN147" s="284"/>
      <c r="EO147" s="284"/>
      <c r="EP147" s="284"/>
      <c r="EQ147" s="284"/>
      <c r="ER147" s="284"/>
      <c r="ES147" s="284"/>
      <c r="ET147" s="284"/>
      <c r="EU147" s="284"/>
      <c r="EV147" s="284"/>
      <c r="EW147" s="284"/>
      <c r="EX147" s="284"/>
      <c r="EY147" s="284"/>
      <c r="EZ147" s="284"/>
      <c r="FA147" s="284"/>
      <c r="FB147" s="284"/>
      <c r="FC147" s="284"/>
      <c r="FD147" s="284"/>
      <c r="FE147" s="284"/>
      <c r="FF147" s="284"/>
      <c r="FG147" s="284"/>
      <c r="FH147" s="284"/>
      <c r="FI147" s="284"/>
      <c r="FJ147" s="284"/>
      <c r="FK147" s="284"/>
    </row>
    <row r="148" spans="1:167" ht="15.6" customHeight="1">
      <c r="A148" s="1838" t="s">
        <v>5410</v>
      </c>
      <c r="B148" s="207"/>
      <c r="C148" s="207"/>
      <c r="E148" s="1342"/>
      <c r="F148" s="511"/>
      <c r="G148" s="3334"/>
      <c r="H148" s="1343"/>
      <c r="I148" s="540"/>
      <c r="J148" s="515"/>
      <c r="K148" s="515"/>
      <c r="L148" s="515"/>
      <c r="M148" s="515"/>
      <c r="N148" s="561"/>
      <c r="O148" s="1653"/>
      <c r="P148" s="3266"/>
      <c r="S148" s="1342"/>
      <c r="T148" s="511"/>
      <c r="U148" s="3334">
        <v>0</v>
      </c>
      <c r="V148" s="511"/>
      <c r="W148" s="3218"/>
      <c r="X148" s="515"/>
      <c r="Y148" s="3289"/>
      <c r="Z148" s="3290"/>
      <c r="AA148" s="3291"/>
      <c r="AB148" s="3289"/>
      <c r="AC148" s="3292"/>
      <c r="AD148" s="3290"/>
      <c r="AE148" s="3292"/>
      <c r="AF148" s="3292"/>
      <c r="AG148" s="3293"/>
      <c r="AH148" s="3290"/>
      <c r="AI148" s="3290"/>
      <c r="AJ148" s="3291"/>
      <c r="AK148" s="3289"/>
      <c r="AL148" s="3290"/>
      <c r="AM148" s="3292"/>
      <c r="AN148" s="3294"/>
      <c r="AO148" s="3291"/>
      <c r="AP148" s="3291"/>
      <c r="AQ148" s="3291"/>
      <c r="AR148" s="3291"/>
      <c r="AS148" s="3295"/>
      <c r="AT148" s="3296"/>
      <c r="AU148" s="3297"/>
      <c r="AV148" s="3297"/>
      <c r="AW148" s="3286">
        <v>0</v>
      </c>
      <c r="AX148" s="3287">
        <v>0</v>
      </c>
      <c r="AY148" s="5"/>
      <c r="AZ148" s="3191"/>
      <c r="BA148" s="511">
        <v>0</v>
      </c>
      <c r="BB148" s="3334"/>
      <c r="BC148" s="511"/>
      <c r="BD148" s="3191">
        <v>0</v>
      </c>
      <c r="BE148" s="511">
        <v>0</v>
      </c>
      <c r="BF148" s="511">
        <v>0</v>
      </c>
      <c r="BG148" s="3191">
        <v>0</v>
      </c>
      <c r="BH148" s="1343">
        <v>0</v>
      </c>
      <c r="BI148" s="511">
        <v>0</v>
      </c>
      <c r="BJ148" s="1343">
        <v>0</v>
      </c>
      <c r="BK148" s="3288">
        <v>0</v>
      </c>
      <c r="BL148" s="3191">
        <v>0</v>
      </c>
      <c r="BM148" s="511">
        <v>0</v>
      </c>
      <c r="BN148" s="511">
        <v>0</v>
      </c>
      <c r="BO148" s="1343">
        <v>0</v>
      </c>
      <c r="BP148" s="511">
        <v>0</v>
      </c>
      <c r="BQ148" s="511">
        <v>0</v>
      </c>
      <c r="BR148" s="511">
        <v>0</v>
      </c>
      <c r="BS148" s="3191">
        <v>0</v>
      </c>
      <c r="BT148" s="511">
        <v>0</v>
      </c>
      <c r="BU148" s="511">
        <v>0</v>
      </c>
      <c r="BV148" s="511">
        <v>0</v>
      </c>
      <c r="BW148" s="1343">
        <v>0</v>
      </c>
      <c r="BX148" s="511">
        <v>0</v>
      </c>
      <c r="BY148" s="1653">
        <v>0</v>
      </c>
      <c r="BZ148" s="511">
        <v>0</v>
      </c>
      <c r="CA148" s="1653">
        <v>0</v>
      </c>
      <c r="CB148" s="561">
        <v>0</v>
      </c>
      <c r="CC148" s="561">
        <v>0</v>
      </c>
      <c r="CD148" s="3287">
        <v>0</v>
      </c>
      <c r="CE148" s="5"/>
      <c r="CF148" s="3191"/>
      <c r="CG148" s="511">
        <v>0</v>
      </c>
      <c r="CH148" s="3334"/>
      <c r="CI148" s="1343"/>
      <c r="CJ148" s="1653">
        <v>0</v>
      </c>
      <c r="CK148" s="1653">
        <v>0</v>
      </c>
      <c r="CL148" s="3191">
        <v>0</v>
      </c>
      <c r="CM148" s="1343">
        <v>0</v>
      </c>
      <c r="CN148" s="1653">
        <v>0</v>
      </c>
      <c r="CO148" s="1653">
        <v>0</v>
      </c>
      <c r="CP148" s="1653">
        <v>0</v>
      </c>
      <c r="CQ148" s="1653">
        <v>0</v>
      </c>
      <c r="CR148" s="1653">
        <v>0</v>
      </c>
      <c r="CS148" s="1653">
        <v>0</v>
      </c>
      <c r="CT148" s="1243">
        <v>0</v>
      </c>
      <c r="CU148" s="3287">
        <v>0</v>
      </c>
      <c r="CV148" s="5"/>
      <c r="CW148" s="5"/>
      <c r="CX148" s="3191"/>
      <c r="CY148" s="511">
        <v>0</v>
      </c>
      <c r="CZ148" s="3334"/>
      <c r="DA148" s="511"/>
      <c r="DB148" s="3191">
        <v>0</v>
      </c>
      <c r="DC148" s="511">
        <v>0</v>
      </c>
      <c r="DD148" s="511">
        <v>0</v>
      </c>
      <c r="DE148" s="3191">
        <v>0</v>
      </c>
      <c r="DF148" s="1343">
        <v>0</v>
      </c>
      <c r="DG148" s="511">
        <v>0</v>
      </c>
      <c r="DH148" s="1343">
        <v>0</v>
      </c>
      <c r="DI148" s="3288">
        <v>0</v>
      </c>
      <c r="DJ148" s="3191">
        <v>0</v>
      </c>
      <c r="DK148" s="511">
        <v>0</v>
      </c>
      <c r="DL148" s="511">
        <v>0</v>
      </c>
      <c r="DM148" s="1343">
        <v>0</v>
      </c>
      <c r="DN148" s="511">
        <v>0</v>
      </c>
      <c r="DO148" s="511">
        <v>0</v>
      </c>
      <c r="DP148" s="511">
        <v>0</v>
      </c>
      <c r="DQ148" s="3191">
        <v>0</v>
      </c>
      <c r="DR148" s="511">
        <v>0</v>
      </c>
      <c r="DS148" s="511">
        <v>0</v>
      </c>
      <c r="DT148" s="511">
        <v>0</v>
      </c>
      <c r="DU148" s="1343">
        <v>0</v>
      </c>
      <c r="DV148" s="511">
        <v>0</v>
      </c>
      <c r="DW148" s="1653">
        <v>0</v>
      </c>
      <c r="DX148" s="1653">
        <v>0</v>
      </c>
      <c r="DY148" s="1653">
        <v>0</v>
      </c>
      <c r="DZ148" s="561">
        <v>0</v>
      </c>
      <c r="EA148" s="3287">
        <v>0</v>
      </c>
      <c r="EB148" s="284"/>
      <c r="EC148" s="284"/>
      <c r="ED148" s="284"/>
      <c r="EE148" s="284"/>
      <c r="EF148" s="284"/>
      <c r="EG148" s="284"/>
      <c r="EH148" s="284"/>
      <c r="EI148" s="284"/>
      <c r="EJ148" s="284"/>
      <c r="EK148" s="284"/>
      <c r="EL148" s="284"/>
      <c r="EM148" s="284"/>
      <c r="EN148" s="284"/>
      <c r="EO148" s="284"/>
      <c r="EP148" s="284"/>
      <c r="EQ148" s="284"/>
      <c r="ER148" s="284"/>
      <c r="ES148" s="284"/>
      <c r="ET148" s="284"/>
      <c r="EU148" s="284"/>
      <c r="EV148" s="284"/>
      <c r="EW148" s="284"/>
      <c r="EX148" s="284"/>
      <c r="EY148" s="284"/>
      <c r="EZ148" s="284"/>
      <c r="FA148" s="284"/>
      <c r="FB148" s="284"/>
      <c r="FC148" s="284"/>
      <c r="FD148" s="284"/>
      <c r="FE148" s="284"/>
      <c r="FF148" s="284"/>
      <c r="FG148" s="284"/>
      <c r="FH148" s="284"/>
      <c r="FI148" s="284"/>
      <c r="FJ148" s="284"/>
      <c r="FK148" s="284"/>
    </row>
    <row r="149" spans="1:167" ht="15.6" customHeight="1">
      <c r="A149" s="1838" t="s">
        <v>5410</v>
      </c>
      <c r="B149" s="207"/>
      <c r="C149" s="207"/>
      <c r="E149" s="1342"/>
      <c r="F149" s="511"/>
      <c r="G149" s="3334"/>
      <c r="H149" s="1343"/>
      <c r="I149" s="540"/>
      <c r="J149" s="515"/>
      <c r="K149" s="515"/>
      <c r="L149" s="515"/>
      <c r="M149" s="515"/>
      <c r="N149" s="561"/>
      <c r="O149" s="1653"/>
      <c r="P149" s="3266"/>
      <c r="S149" s="1342"/>
      <c r="T149" s="511"/>
      <c r="U149" s="3334">
        <v>0</v>
      </c>
      <c r="V149" s="511"/>
      <c r="W149" s="3218"/>
      <c r="X149" s="515"/>
      <c r="Y149" s="3289"/>
      <c r="Z149" s="3290"/>
      <c r="AA149" s="3291"/>
      <c r="AB149" s="3289"/>
      <c r="AC149" s="3292"/>
      <c r="AD149" s="3290"/>
      <c r="AE149" s="3292"/>
      <c r="AF149" s="3292"/>
      <c r="AG149" s="3293"/>
      <c r="AH149" s="3290"/>
      <c r="AI149" s="3290"/>
      <c r="AJ149" s="3291"/>
      <c r="AK149" s="3289"/>
      <c r="AL149" s="3290"/>
      <c r="AM149" s="3292"/>
      <c r="AN149" s="3294"/>
      <c r="AO149" s="3291"/>
      <c r="AP149" s="3291"/>
      <c r="AQ149" s="3291"/>
      <c r="AR149" s="3291"/>
      <c r="AS149" s="3295"/>
      <c r="AT149" s="3296"/>
      <c r="AU149" s="3297"/>
      <c r="AV149" s="3297"/>
      <c r="AW149" s="3286">
        <v>0</v>
      </c>
      <c r="AX149" s="3287">
        <v>0</v>
      </c>
      <c r="AY149" s="5"/>
      <c r="AZ149" s="3191"/>
      <c r="BA149" s="511">
        <v>0</v>
      </c>
      <c r="BB149" s="3334"/>
      <c r="BC149" s="511"/>
      <c r="BD149" s="3191">
        <v>0</v>
      </c>
      <c r="BE149" s="511">
        <v>0</v>
      </c>
      <c r="BF149" s="511">
        <v>0</v>
      </c>
      <c r="BG149" s="3191">
        <v>0</v>
      </c>
      <c r="BH149" s="1343">
        <v>0</v>
      </c>
      <c r="BI149" s="511">
        <v>0</v>
      </c>
      <c r="BJ149" s="1343">
        <v>0</v>
      </c>
      <c r="BK149" s="3288">
        <v>0</v>
      </c>
      <c r="BL149" s="3191">
        <v>0</v>
      </c>
      <c r="BM149" s="511">
        <v>0</v>
      </c>
      <c r="BN149" s="511">
        <v>0</v>
      </c>
      <c r="BO149" s="1343">
        <v>0</v>
      </c>
      <c r="BP149" s="511">
        <v>0</v>
      </c>
      <c r="BQ149" s="511">
        <v>0</v>
      </c>
      <c r="BR149" s="511">
        <v>0</v>
      </c>
      <c r="BS149" s="3191">
        <v>0</v>
      </c>
      <c r="BT149" s="511">
        <v>0</v>
      </c>
      <c r="BU149" s="511">
        <v>0</v>
      </c>
      <c r="BV149" s="511">
        <v>0</v>
      </c>
      <c r="BW149" s="1343">
        <v>0</v>
      </c>
      <c r="BX149" s="511">
        <v>0</v>
      </c>
      <c r="BY149" s="1653">
        <v>0</v>
      </c>
      <c r="BZ149" s="511">
        <v>0</v>
      </c>
      <c r="CA149" s="1653">
        <v>0</v>
      </c>
      <c r="CB149" s="561">
        <v>0</v>
      </c>
      <c r="CC149" s="561">
        <v>0</v>
      </c>
      <c r="CD149" s="3287">
        <v>0</v>
      </c>
      <c r="CE149" s="5"/>
      <c r="CF149" s="3191"/>
      <c r="CG149" s="511">
        <v>0</v>
      </c>
      <c r="CH149" s="3334"/>
      <c r="CI149" s="1343"/>
      <c r="CJ149" s="1653">
        <v>0</v>
      </c>
      <c r="CK149" s="1653">
        <v>0</v>
      </c>
      <c r="CL149" s="3191">
        <v>0</v>
      </c>
      <c r="CM149" s="1343">
        <v>0</v>
      </c>
      <c r="CN149" s="1653">
        <v>0</v>
      </c>
      <c r="CO149" s="1653">
        <v>0</v>
      </c>
      <c r="CP149" s="1653">
        <v>0</v>
      </c>
      <c r="CQ149" s="1653">
        <v>0</v>
      </c>
      <c r="CR149" s="1653">
        <v>0</v>
      </c>
      <c r="CS149" s="1653">
        <v>0</v>
      </c>
      <c r="CT149" s="1243">
        <v>0</v>
      </c>
      <c r="CU149" s="3287">
        <v>0</v>
      </c>
      <c r="CV149" s="5"/>
      <c r="CW149" s="5"/>
      <c r="CX149" s="3191"/>
      <c r="CY149" s="511">
        <v>0</v>
      </c>
      <c r="CZ149" s="3334"/>
      <c r="DA149" s="511"/>
      <c r="DB149" s="3191">
        <v>0</v>
      </c>
      <c r="DC149" s="511">
        <v>0</v>
      </c>
      <c r="DD149" s="511">
        <v>0</v>
      </c>
      <c r="DE149" s="3191">
        <v>0</v>
      </c>
      <c r="DF149" s="1343">
        <v>0</v>
      </c>
      <c r="DG149" s="511">
        <v>0</v>
      </c>
      <c r="DH149" s="1343">
        <v>0</v>
      </c>
      <c r="DI149" s="3288">
        <v>0</v>
      </c>
      <c r="DJ149" s="3191">
        <v>0</v>
      </c>
      <c r="DK149" s="511">
        <v>0</v>
      </c>
      <c r="DL149" s="511">
        <v>0</v>
      </c>
      <c r="DM149" s="1343">
        <v>0</v>
      </c>
      <c r="DN149" s="511">
        <v>0</v>
      </c>
      <c r="DO149" s="511">
        <v>0</v>
      </c>
      <c r="DP149" s="511">
        <v>0</v>
      </c>
      <c r="DQ149" s="3191">
        <v>0</v>
      </c>
      <c r="DR149" s="511">
        <v>0</v>
      </c>
      <c r="DS149" s="511">
        <v>0</v>
      </c>
      <c r="DT149" s="511">
        <v>0</v>
      </c>
      <c r="DU149" s="1343">
        <v>0</v>
      </c>
      <c r="DV149" s="511">
        <v>0</v>
      </c>
      <c r="DW149" s="1653">
        <v>0</v>
      </c>
      <c r="DX149" s="1653">
        <v>0</v>
      </c>
      <c r="DY149" s="1653">
        <v>0</v>
      </c>
      <c r="DZ149" s="561">
        <v>0</v>
      </c>
      <c r="EA149" s="3287">
        <v>0</v>
      </c>
      <c r="EB149" s="284"/>
      <c r="EC149" s="284"/>
      <c r="ED149" s="284"/>
      <c r="EE149" s="284"/>
      <c r="EF149" s="284"/>
      <c r="EG149" s="284"/>
      <c r="EH149" s="284"/>
      <c r="EI149" s="284"/>
      <c r="EJ149" s="284"/>
      <c r="EK149" s="284"/>
      <c r="EL149" s="284"/>
      <c r="EM149" s="284"/>
      <c r="EN149" s="284"/>
      <c r="EO149" s="284"/>
      <c r="EP149" s="284"/>
      <c r="EQ149" s="284"/>
      <c r="ER149" s="284"/>
      <c r="ES149" s="284"/>
      <c r="ET149" s="284"/>
      <c r="EU149" s="284"/>
      <c r="EV149" s="284"/>
      <c r="EW149" s="284"/>
      <c r="EX149" s="284"/>
      <c r="EY149" s="284"/>
      <c r="EZ149" s="284"/>
      <c r="FA149" s="284"/>
      <c r="FB149" s="284"/>
      <c r="FC149" s="284"/>
      <c r="FD149" s="284"/>
      <c r="FE149" s="284"/>
      <c r="FF149" s="284"/>
      <c r="FG149" s="284"/>
      <c r="FH149" s="284"/>
      <c r="FI149" s="284"/>
      <c r="FJ149" s="284"/>
      <c r="FK149" s="284"/>
    </row>
    <row r="150" spans="1:167" ht="15.6" customHeight="1">
      <c r="A150" s="1838" t="s">
        <v>5410</v>
      </c>
      <c r="B150" s="207"/>
      <c r="C150" s="207"/>
      <c r="E150" s="1342"/>
      <c r="F150" s="515"/>
      <c r="G150" s="3366"/>
      <c r="H150" s="561"/>
      <c r="I150" s="540"/>
      <c r="J150" s="515"/>
      <c r="K150" s="515"/>
      <c r="L150" s="515"/>
      <c r="M150" s="515"/>
      <c r="N150" s="561"/>
      <c r="O150" s="1653"/>
      <c r="P150" s="3266"/>
      <c r="S150" s="1342"/>
      <c r="T150" s="511">
        <v>0</v>
      </c>
      <c r="U150" s="3334"/>
      <c r="V150" s="511"/>
      <c r="W150" s="3218"/>
      <c r="X150" s="515"/>
      <c r="Y150" s="3289"/>
      <c r="Z150" s="3290"/>
      <c r="AA150" s="3291"/>
      <c r="AB150" s="3289"/>
      <c r="AC150" s="3292"/>
      <c r="AD150" s="3290"/>
      <c r="AE150" s="3292"/>
      <c r="AF150" s="3292"/>
      <c r="AG150" s="3293"/>
      <c r="AH150" s="3290"/>
      <c r="AI150" s="3290"/>
      <c r="AJ150" s="3291"/>
      <c r="AK150" s="3289"/>
      <c r="AL150" s="3290"/>
      <c r="AM150" s="3292"/>
      <c r="AN150" s="3294"/>
      <c r="AO150" s="3291"/>
      <c r="AP150" s="3291"/>
      <c r="AQ150" s="3291"/>
      <c r="AR150" s="3291"/>
      <c r="AS150" s="3295"/>
      <c r="AT150" s="3296"/>
      <c r="AU150" s="3297"/>
      <c r="AV150" s="3297"/>
      <c r="AW150" s="3286">
        <v>0</v>
      </c>
      <c r="AX150" s="3287">
        <v>0</v>
      </c>
      <c r="AY150" s="5"/>
      <c r="AZ150" s="3191"/>
      <c r="BA150" s="511">
        <v>0</v>
      </c>
      <c r="BB150" s="511"/>
      <c r="BC150" s="511"/>
      <c r="BD150" s="3191">
        <v>0</v>
      </c>
      <c r="BE150" s="511">
        <v>0</v>
      </c>
      <c r="BF150" s="511">
        <v>0</v>
      </c>
      <c r="BG150" s="3191">
        <v>0</v>
      </c>
      <c r="BH150" s="1343">
        <v>0</v>
      </c>
      <c r="BI150" s="511">
        <v>0</v>
      </c>
      <c r="BJ150" s="1343">
        <v>0</v>
      </c>
      <c r="BK150" s="3288">
        <v>0</v>
      </c>
      <c r="BL150" s="3191">
        <v>0</v>
      </c>
      <c r="BM150" s="511">
        <v>0</v>
      </c>
      <c r="BN150" s="511">
        <v>0</v>
      </c>
      <c r="BO150" s="1343">
        <v>0</v>
      </c>
      <c r="BP150" s="511">
        <v>0</v>
      </c>
      <c r="BQ150" s="511">
        <v>0</v>
      </c>
      <c r="BR150" s="511">
        <v>0</v>
      </c>
      <c r="BS150" s="3191">
        <v>0</v>
      </c>
      <c r="BT150" s="511">
        <v>0</v>
      </c>
      <c r="BU150" s="511">
        <v>0</v>
      </c>
      <c r="BV150" s="511">
        <v>0</v>
      </c>
      <c r="BW150" s="1343">
        <v>0</v>
      </c>
      <c r="BX150" s="511">
        <v>0</v>
      </c>
      <c r="BY150" s="1653">
        <v>0</v>
      </c>
      <c r="BZ150" s="511">
        <v>0</v>
      </c>
      <c r="CA150" s="1653">
        <v>0</v>
      </c>
      <c r="CB150" s="561">
        <v>0</v>
      </c>
      <c r="CC150" s="561">
        <v>0</v>
      </c>
      <c r="CD150" s="3287">
        <v>0</v>
      </c>
      <c r="CE150" s="5"/>
      <c r="CF150" s="3191"/>
      <c r="CG150" s="511">
        <v>0</v>
      </c>
      <c r="CH150" s="511"/>
      <c r="CI150" s="1343"/>
      <c r="CJ150" s="1653">
        <v>0</v>
      </c>
      <c r="CK150" s="1653">
        <v>0</v>
      </c>
      <c r="CL150" s="3191">
        <v>0</v>
      </c>
      <c r="CM150" s="1343">
        <v>0</v>
      </c>
      <c r="CN150" s="1653">
        <v>0</v>
      </c>
      <c r="CO150" s="1653">
        <v>0</v>
      </c>
      <c r="CP150" s="1653">
        <v>0</v>
      </c>
      <c r="CQ150" s="1653">
        <v>0</v>
      </c>
      <c r="CR150" s="1653">
        <v>0</v>
      </c>
      <c r="CS150" s="1653">
        <v>0</v>
      </c>
      <c r="CT150" s="1243">
        <v>0</v>
      </c>
      <c r="CU150" s="3287">
        <v>0</v>
      </c>
      <c r="CV150" s="5"/>
      <c r="CW150" s="5"/>
      <c r="CX150" s="3191"/>
      <c r="CY150" s="511">
        <v>0</v>
      </c>
      <c r="CZ150" s="511"/>
      <c r="DA150" s="511"/>
      <c r="DB150" s="3191">
        <v>0</v>
      </c>
      <c r="DC150" s="511">
        <v>0</v>
      </c>
      <c r="DD150" s="511">
        <v>0</v>
      </c>
      <c r="DE150" s="3191">
        <v>0</v>
      </c>
      <c r="DF150" s="1343">
        <v>0</v>
      </c>
      <c r="DG150" s="511">
        <v>0</v>
      </c>
      <c r="DH150" s="1343">
        <v>0</v>
      </c>
      <c r="DI150" s="3288">
        <v>0</v>
      </c>
      <c r="DJ150" s="3191">
        <v>0</v>
      </c>
      <c r="DK150" s="511">
        <v>0</v>
      </c>
      <c r="DL150" s="511">
        <v>0</v>
      </c>
      <c r="DM150" s="1343">
        <v>0</v>
      </c>
      <c r="DN150" s="511">
        <v>0</v>
      </c>
      <c r="DO150" s="511">
        <v>0</v>
      </c>
      <c r="DP150" s="511">
        <v>0</v>
      </c>
      <c r="DQ150" s="3191">
        <v>0</v>
      </c>
      <c r="DR150" s="511">
        <v>0</v>
      </c>
      <c r="DS150" s="511">
        <v>0</v>
      </c>
      <c r="DT150" s="511">
        <v>0</v>
      </c>
      <c r="DU150" s="1343">
        <v>0</v>
      </c>
      <c r="DV150" s="511">
        <v>0</v>
      </c>
      <c r="DW150" s="1653">
        <v>0</v>
      </c>
      <c r="DX150" s="1653">
        <v>0</v>
      </c>
      <c r="DY150" s="1653">
        <v>0</v>
      </c>
      <c r="DZ150" s="561">
        <v>0</v>
      </c>
      <c r="EA150" s="3287">
        <v>0</v>
      </c>
      <c r="EB150" s="284"/>
      <c r="EC150" s="284"/>
      <c r="ED150" s="284"/>
      <c r="EE150" s="284"/>
      <c r="EF150" s="284"/>
      <c r="EG150" s="284"/>
      <c r="EH150" s="284"/>
      <c r="EI150" s="284"/>
      <c r="EJ150" s="284"/>
      <c r="EK150" s="284"/>
      <c r="EL150" s="284"/>
      <c r="EM150" s="284"/>
      <c r="EN150" s="284"/>
      <c r="EO150" s="284"/>
      <c r="EP150" s="284"/>
      <c r="EQ150" s="284"/>
      <c r="ER150" s="284"/>
      <c r="ES150" s="284"/>
      <c r="ET150" s="284"/>
      <c r="EU150" s="284"/>
      <c r="EV150" s="284"/>
      <c r="EW150" s="284"/>
      <c r="EX150" s="284"/>
      <c r="EY150" s="284"/>
      <c r="EZ150" s="284"/>
      <c r="FA150" s="284"/>
      <c r="FB150" s="284"/>
      <c r="FC150" s="284"/>
      <c r="FD150" s="284"/>
      <c r="FE150" s="284"/>
      <c r="FF150" s="284"/>
      <c r="FG150" s="284"/>
      <c r="FH150" s="284"/>
      <c r="FI150" s="284"/>
      <c r="FJ150" s="284"/>
      <c r="FK150" s="284"/>
    </row>
    <row r="151" spans="1:167" ht="15.6" customHeight="1">
      <c r="A151" s="1838" t="s">
        <v>5410</v>
      </c>
      <c r="B151" s="207"/>
      <c r="C151" s="207"/>
      <c r="E151" s="1342"/>
      <c r="F151" s="515"/>
      <c r="G151" s="3366"/>
      <c r="H151" s="1343"/>
      <c r="I151" s="540"/>
      <c r="J151" s="515"/>
      <c r="K151" s="515"/>
      <c r="L151" s="515"/>
      <c r="M151" s="515"/>
      <c r="N151" s="561"/>
      <c r="O151" s="1653"/>
      <c r="P151" s="3266"/>
      <c r="S151" s="1342"/>
      <c r="T151" s="511">
        <v>0</v>
      </c>
      <c r="U151" s="3334"/>
      <c r="V151" s="511"/>
      <c r="W151" s="3218"/>
      <c r="X151" s="515"/>
      <c r="Y151" s="3311"/>
      <c r="Z151" s="3312"/>
      <c r="AA151" s="3312"/>
      <c r="AB151" s="3311"/>
      <c r="AC151" s="3313"/>
      <c r="AD151" s="3312"/>
      <c r="AE151" s="3313"/>
      <c r="AF151" s="3313"/>
      <c r="AG151" s="3312"/>
      <c r="AH151" s="3312"/>
      <c r="AI151" s="3312"/>
      <c r="AJ151" s="3312"/>
      <c r="AK151" s="3311"/>
      <c r="AL151" s="3312"/>
      <c r="AM151" s="3313"/>
      <c r="AN151" s="3312"/>
      <c r="AO151" s="3312"/>
      <c r="AP151" s="3312"/>
      <c r="AQ151" s="3312"/>
      <c r="AR151" s="3312"/>
      <c r="AS151" s="3311"/>
      <c r="AT151" s="3063"/>
      <c r="AU151" s="3313"/>
      <c r="AV151" s="3313"/>
      <c r="AW151" s="3286">
        <v>0</v>
      </c>
      <c r="AX151" s="3287">
        <v>0</v>
      </c>
      <c r="AY151" s="5"/>
      <c r="AZ151" s="3191"/>
      <c r="BA151" s="511">
        <v>0</v>
      </c>
      <c r="BB151" s="511"/>
      <c r="BC151" s="511"/>
      <c r="BD151" s="3191">
        <v>0</v>
      </c>
      <c r="BE151" s="511">
        <v>0</v>
      </c>
      <c r="BF151" s="511">
        <v>0</v>
      </c>
      <c r="BG151" s="3191">
        <v>0</v>
      </c>
      <c r="BH151" s="1343">
        <v>0</v>
      </c>
      <c r="BI151" s="511">
        <v>0</v>
      </c>
      <c r="BJ151" s="1343">
        <v>0</v>
      </c>
      <c r="BK151" s="3288">
        <v>0</v>
      </c>
      <c r="BL151" s="3191">
        <v>0</v>
      </c>
      <c r="BM151" s="511">
        <v>0</v>
      </c>
      <c r="BN151" s="511">
        <v>0</v>
      </c>
      <c r="BO151" s="1343">
        <v>0</v>
      </c>
      <c r="BP151" s="511">
        <v>0</v>
      </c>
      <c r="BQ151" s="511">
        <v>0</v>
      </c>
      <c r="BR151" s="511">
        <v>0</v>
      </c>
      <c r="BS151" s="3191">
        <v>0</v>
      </c>
      <c r="BT151" s="511">
        <v>0</v>
      </c>
      <c r="BU151" s="511">
        <v>0</v>
      </c>
      <c r="BV151" s="511">
        <v>0</v>
      </c>
      <c r="BW151" s="1343">
        <v>0</v>
      </c>
      <c r="BX151" s="511">
        <v>0</v>
      </c>
      <c r="BY151" s="1653">
        <v>0</v>
      </c>
      <c r="BZ151" s="511">
        <v>0</v>
      </c>
      <c r="CA151" s="1653">
        <v>0</v>
      </c>
      <c r="CB151" s="561">
        <v>0</v>
      </c>
      <c r="CC151" s="561">
        <v>0</v>
      </c>
      <c r="CD151" s="3287">
        <v>0</v>
      </c>
      <c r="CE151" s="5"/>
      <c r="CF151" s="3191"/>
      <c r="CG151" s="511">
        <v>0</v>
      </c>
      <c r="CH151" s="511"/>
      <c r="CI151" s="1343"/>
      <c r="CJ151" s="1653">
        <v>0</v>
      </c>
      <c r="CK151" s="1653">
        <v>0</v>
      </c>
      <c r="CL151" s="3191">
        <v>0</v>
      </c>
      <c r="CM151" s="1343">
        <v>0</v>
      </c>
      <c r="CN151" s="1653">
        <v>0</v>
      </c>
      <c r="CO151" s="1653">
        <v>0</v>
      </c>
      <c r="CP151" s="1653">
        <v>0</v>
      </c>
      <c r="CQ151" s="1653">
        <v>0</v>
      </c>
      <c r="CR151" s="1653">
        <v>0</v>
      </c>
      <c r="CS151" s="1653">
        <v>0</v>
      </c>
      <c r="CT151" s="1243">
        <v>0</v>
      </c>
      <c r="CU151" s="3287">
        <v>0</v>
      </c>
      <c r="CV151" s="5"/>
      <c r="CW151" s="5"/>
      <c r="CX151" s="3191"/>
      <c r="CY151" s="511">
        <v>0</v>
      </c>
      <c r="CZ151" s="511"/>
      <c r="DA151" s="511"/>
      <c r="DB151" s="3191">
        <v>0</v>
      </c>
      <c r="DC151" s="511">
        <v>0</v>
      </c>
      <c r="DD151" s="511">
        <v>0</v>
      </c>
      <c r="DE151" s="3191">
        <v>0</v>
      </c>
      <c r="DF151" s="1343">
        <v>0</v>
      </c>
      <c r="DG151" s="511">
        <v>0</v>
      </c>
      <c r="DH151" s="1343">
        <v>0</v>
      </c>
      <c r="DI151" s="3288">
        <v>0</v>
      </c>
      <c r="DJ151" s="3191">
        <v>0</v>
      </c>
      <c r="DK151" s="511">
        <v>0</v>
      </c>
      <c r="DL151" s="511">
        <v>0</v>
      </c>
      <c r="DM151" s="1343">
        <v>0</v>
      </c>
      <c r="DN151" s="511">
        <v>0</v>
      </c>
      <c r="DO151" s="511">
        <v>0</v>
      </c>
      <c r="DP151" s="511">
        <v>0</v>
      </c>
      <c r="DQ151" s="3191">
        <v>0</v>
      </c>
      <c r="DR151" s="511">
        <v>0</v>
      </c>
      <c r="DS151" s="511">
        <v>0</v>
      </c>
      <c r="DT151" s="511">
        <v>0</v>
      </c>
      <c r="DU151" s="1343">
        <v>0</v>
      </c>
      <c r="DV151" s="511">
        <v>0</v>
      </c>
      <c r="DW151" s="1653">
        <v>0</v>
      </c>
      <c r="DX151" s="1653">
        <v>0</v>
      </c>
      <c r="DY151" s="1653">
        <v>0</v>
      </c>
      <c r="DZ151" s="561">
        <v>0</v>
      </c>
      <c r="EA151" s="3287">
        <v>0</v>
      </c>
      <c r="EB151" s="284"/>
      <c r="EC151" s="284"/>
      <c r="ED151" s="284"/>
      <c r="EE151" s="284"/>
      <c r="EF151" s="284"/>
      <c r="EG151" s="284"/>
      <c r="EH151" s="284"/>
      <c r="EI151" s="284"/>
      <c r="EJ151" s="284"/>
      <c r="EK151" s="284"/>
      <c r="EL151" s="284"/>
      <c r="EM151" s="284"/>
      <c r="EN151" s="284"/>
      <c r="EO151" s="284"/>
      <c r="EP151" s="284"/>
      <c r="EQ151" s="284"/>
      <c r="ER151" s="284"/>
      <c r="ES151" s="284"/>
      <c r="ET151" s="284"/>
      <c r="EU151" s="284"/>
      <c r="EV151" s="284"/>
      <c r="EW151" s="284"/>
      <c r="EX151" s="284"/>
      <c r="EY151" s="284"/>
      <c r="EZ151" s="284"/>
      <c r="FA151" s="284"/>
      <c r="FB151" s="284"/>
      <c r="FC151" s="284"/>
      <c r="FD151" s="284"/>
      <c r="FE151" s="284"/>
      <c r="FF151" s="284"/>
      <c r="FG151" s="284"/>
      <c r="FH151" s="284"/>
      <c r="FI151" s="284"/>
      <c r="FJ151" s="284"/>
      <c r="FK151" s="284"/>
    </row>
    <row r="152" spans="1:167" ht="15.6" customHeight="1">
      <c r="A152" s="1838" t="s">
        <v>5410</v>
      </c>
      <c r="B152" s="207"/>
      <c r="C152" s="207"/>
      <c r="E152" s="1342"/>
      <c r="F152" s="511"/>
      <c r="G152" s="3334"/>
      <c r="H152" s="1343"/>
      <c r="I152" s="540"/>
      <c r="J152" s="515"/>
      <c r="K152" s="515"/>
      <c r="L152" s="515"/>
      <c r="M152" s="515"/>
      <c r="N152" s="561"/>
      <c r="O152" s="1653"/>
      <c r="P152" s="3266"/>
      <c r="S152" s="1342"/>
      <c r="T152" s="511"/>
      <c r="U152" s="3334">
        <v>0</v>
      </c>
      <c r="V152" s="511"/>
      <c r="W152" s="3218"/>
      <c r="X152" s="515"/>
      <c r="Y152" s="3289"/>
      <c r="Z152" s="3290"/>
      <c r="AA152" s="3291"/>
      <c r="AB152" s="3289"/>
      <c r="AC152" s="3292"/>
      <c r="AD152" s="3290"/>
      <c r="AE152" s="3292"/>
      <c r="AF152" s="3292"/>
      <c r="AG152" s="3293"/>
      <c r="AH152" s="3290"/>
      <c r="AI152" s="3290"/>
      <c r="AJ152" s="3291"/>
      <c r="AK152" s="3289"/>
      <c r="AL152" s="3290"/>
      <c r="AM152" s="3292"/>
      <c r="AN152" s="3294"/>
      <c r="AO152" s="3291"/>
      <c r="AP152" s="3291"/>
      <c r="AQ152" s="3291"/>
      <c r="AR152" s="3291"/>
      <c r="AS152" s="3295"/>
      <c r="AT152" s="3296"/>
      <c r="AU152" s="3297"/>
      <c r="AV152" s="3297"/>
      <c r="AW152" s="3286">
        <v>0</v>
      </c>
      <c r="AX152" s="3287">
        <v>0</v>
      </c>
      <c r="AY152" s="5"/>
      <c r="AZ152" s="3191"/>
      <c r="BA152" s="511">
        <v>0</v>
      </c>
      <c r="BB152" s="3334"/>
      <c r="BC152" s="511"/>
      <c r="BD152" s="3191">
        <v>0</v>
      </c>
      <c r="BE152" s="511">
        <v>0</v>
      </c>
      <c r="BF152" s="511">
        <v>0</v>
      </c>
      <c r="BG152" s="3191">
        <v>0</v>
      </c>
      <c r="BH152" s="1343">
        <v>0</v>
      </c>
      <c r="BI152" s="511">
        <v>0</v>
      </c>
      <c r="BJ152" s="1343">
        <v>0</v>
      </c>
      <c r="BK152" s="3288">
        <v>0</v>
      </c>
      <c r="BL152" s="3191">
        <v>0</v>
      </c>
      <c r="BM152" s="511">
        <v>0</v>
      </c>
      <c r="BN152" s="511">
        <v>0</v>
      </c>
      <c r="BO152" s="1343">
        <v>0</v>
      </c>
      <c r="BP152" s="511">
        <v>0</v>
      </c>
      <c r="BQ152" s="511">
        <v>0</v>
      </c>
      <c r="BR152" s="511">
        <v>0</v>
      </c>
      <c r="BS152" s="3191">
        <v>0</v>
      </c>
      <c r="BT152" s="511">
        <v>0</v>
      </c>
      <c r="BU152" s="511">
        <v>0</v>
      </c>
      <c r="BV152" s="511">
        <v>0</v>
      </c>
      <c r="BW152" s="1343">
        <v>0</v>
      </c>
      <c r="BX152" s="511">
        <v>0</v>
      </c>
      <c r="BY152" s="1653">
        <v>0</v>
      </c>
      <c r="BZ152" s="511">
        <v>0</v>
      </c>
      <c r="CA152" s="1653">
        <v>0</v>
      </c>
      <c r="CB152" s="561">
        <v>0</v>
      </c>
      <c r="CC152" s="561">
        <v>0</v>
      </c>
      <c r="CD152" s="3287">
        <v>0</v>
      </c>
      <c r="CE152" s="5"/>
      <c r="CF152" s="3191"/>
      <c r="CG152" s="511">
        <v>0</v>
      </c>
      <c r="CH152" s="3334"/>
      <c r="CI152" s="1343"/>
      <c r="CJ152" s="1653">
        <v>0</v>
      </c>
      <c r="CK152" s="1653">
        <v>0</v>
      </c>
      <c r="CL152" s="3191">
        <v>0</v>
      </c>
      <c r="CM152" s="1343">
        <v>0</v>
      </c>
      <c r="CN152" s="1653">
        <v>0</v>
      </c>
      <c r="CO152" s="1653">
        <v>0</v>
      </c>
      <c r="CP152" s="1653">
        <v>0</v>
      </c>
      <c r="CQ152" s="1653">
        <v>0</v>
      </c>
      <c r="CR152" s="1653">
        <v>0</v>
      </c>
      <c r="CS152" s="1653">
        <v>0</v>
      </c>
      <c r="CT152" s="1243">
        <v>0</v>
      </c>
      <c r="CU152" s="3287">
        <v>0</v>
      </c>
      <c r="CV152" s="5"/>
      <c r="CW152" s="5"/>
      <c r="CX152" s="3191"/>
      <c r="CY152" s="511">
        <v>0</v>
      </c>
      <c r="CZ152" s="3334"/>
      <c r="DA152" s="511"/>
      <c r="DB152" s="3191">
        <v>0</v>
      </c>
      <c r="DC152" s="511">
        <v>0</v>
      </c>
      <c r="DD152" s="511">
        <v>0</v>
      </c>
      <c r="DE152" s="3191">
        <v>0</v>
      </c>
      <c r="DF152" s="1343">
        <v>0</v>
      </c>
      <c r="DG152" s="511">
        <v>0</v>
      </c>
      <c r="DH152" s="1343">
        <v>0</v>
      </c>
      <c r="DI152" s="3288">
        <v>0</v>
      </c>
      <c r="DJ152" s="3191">
        <v>0</v>
      </c>
      <c r="DK152" s="511">
        <v>0</v>
      </c>
      <c r="DL152" s="511">
        <v>0</v>
      </c>
      <c r="DM152" s="1343">
        <v>0</v>
      </c>
      <c r="DN152" s="511">
        <v>0</v>
      </c>
      <c r="DO152" s="511">
        <v>0</v>
      </c>
      <c r="DP152" s="511">
        <v>0</v>
      </c>
      <c r="DQ152" s="3191">
        <v>0</v>
      </c>
      <c r="DR152" s="511">
        <v>0</v>
      </c>
      <c r="DS152" s="511">
        <v>0</v>
      </c>
      <c r="DT152" s="511">
        <v>0</v>
      </c>
      <c r="DU152" s="1343">
        <v>0</v>
      </c>
      <c r="DV152" s="511">
        <v>0</v>
      </c>
      <c r="DW152" s="1653">
        <v>0</v>
      </c>
      <c r="DX152" s="1653">
        <v>0</v>
      </c>
      <c r="DY152" s="1653">
        <v>0</v>
      </c>
      <c r="DZ152" s="561">
        <v>0</v>
      </c>
      <c r="EA152" s="3287">
        <v>0</v>
      </c>
      <c r="EB152" s="284"/>
      <c r="EC152" s="284"/>
      <c r="ED152" s="284"/>
      <c r="EE152" s="284"/>
      <c r="EF152" s="284"/>
      <c r="EG152" s="284"/>
      <c r="EH152" s="284"/>
      <c r="EI152" s="284"/>
      <c r="EJ152" s="284"/>
      <c r="EK152" s="284"/>
      <c r="EL152" s="284"/>
      <c r="EM152" s="284"/>
      <c r="EN152" s="284"/>
      <c r="EO152" s="284"/>
      <c r="EP152" s="284"/>
      <c r="EQ152" s="284"/>
      <c r="ER152" s="284"/>
      <c r="ES152" s="284"/>
      <c r="ET152" s="284"/>
      <c r="EU152" s="284"/>
      <c r="EV152" s="284"/>
      <c r="EW152" s="284"/>
      <c r="EX152" s="284"/>
      <c r="EY152" s="284"/>
      <c r="EZ152" s="284"/>
      <c r="FA152" s="284"/>
      <c r="FB152" s="284"/>
      <c r="FC152" s="284"/>
      <c r="FD152" s="284"/>
      <c r="FE152" s="284"/>
      <c r="FF152" s="284"/>
      <c r="FG152" s="284"/>
      <c r="FH152" s="284"/>
      <c r="FI152" s="284"/>
      <c r="FJ152" s="284"/>
      <c r="FK152" s="284"/>
    </row>
    <row r="153" spans="1:167" ht="15.6" customHeight="1">
      <c r="A153" s="1838" t="s">
        <v>5410</v>
      </c>
      <c r="B153" s="207"/>
      <c r="C153" s="207"/>
      <c r="E153" s="1342"/>
      <c r="F153" s="511"/>
      <c r="G153" s="3334"/>
      <c r="H153" s="1343"/>
      <c r="I153" s="540"/>
      <c r="J153" s="515"/>
      <c r="K153" s="515"/>
      <c r="L153" s="515"/>
      <c r="M153" s="515"/>
      <c r="N153" s="561"/>
      <c r="O153" s="1653"/>
      <c r="P153" s="3266"/>
      <c r="S153" s="1342"/>
      <c r="T153" s="511"/>
      <c r="U153" s="3334">
        <v>0</v>
      </c>
      <c r="V153" s="511"/>
      <c r="W153" s="3218"/>
      <c r="X153" s="515"/>
      <c r="Y153" s="3289"/>
      <c r="Z153" s="3290"/>
      <c r="AA153" s="3291"/>
      <c r="AB153" s="3289"/>
      <c r="AC153" s="3292"/>
      <c r="AD153" s="3290"/>
      <c r="AE153" s="3292"/>
      <c r="AF153" s="3292"/>
      <c r="AG153" s="3293"/>
      <c r="AH153" s="3290"/>
      <c r="AI153" s="3290"/>
      <c r="AJ153" s="3291"/>
      <c r="AK153" s="3289"/>
      <c r="AL153" s="3290"/>
      <c r="AM153" s="3292"/>
      <c r="AN153" s="3294"/>
      <c r="AO153" s="3291"/>
      <c r="AP153" s="3291"/>
      <c r="AQ153" s="3291"/>
      <c r="AR153" s="3291"/>
      <c r="AS153" s="3295"/>
      <c r="AT153" s="3296"/>
      <c r="AU153" s="3297"/>
      <c r="AV153" s="3297"/>
      <c r="AW153" s="3286">
        <v>0</v>
      </c>
      <c r="AX153" s="3287">
        <v>0</v>
      </c>
      <c r="AY153" s="5"/>
      <c r="AZ153" s="3191"/>
      <c r="BA153" s="511">
        <v>0</v>
      </c>
      <c r="BB153" s="3334"/>
      <c r="BC153" s="511"/>
      <c r="BD153" s="3191">
        <v>0</v>
      </c>
      <c r="BE153" s="511">
        <v>0</v>
      </c>
      <c r="BF153" s="511">
        <v>0</v>
      </c>
      <c r="BG153" s="3191">
        <v>0</v>
      </c>
      <c r="BH153" s="1343">
        <v>0</v>
      </c>
      <c r="BI153" s="511">
        <v>0</v>
      </c>
      <c r="BJ153" s="1343">
        <v>0</v>
      </c>
      <c r="BK153" s="3288">
        <v>0</v>
      </c>
      <c r="BL153" s="3191">
        <v>0</v>
      </c>
      <c r="BM153" s="511">
        <v>0</v>
      </c>
      <c r="BN153" s="511">
        <v>0</v>
      </c>
      <c r="BO153" s="1343">
        <v>0</v>
      </c>
      <c r="BP153" s="511">
        <v>0</v>
      </c>
      <c r="BQ153" s="511">
        <v>0</v>
      </c>
      <c r="BR153" s="511">
        <v>0</v>
      </c>
      <c r="BS153" s="3191">
        <v>0</v>
      </c>
      <c r="BT153" s="511">
        <v>0</v>
      </c>
      <c r="BU153" s="511">
        <v>0</v>
      </c>
      <c r="BV153" s="511">
        <v>0</v>
      </c>
      <c r="BW153" s="1343">
        <v>0</v>
      </c>
      <c r="BX153" s="511">
        <v>0</v>
      </c>
      <c r="BY153" s="1653">
        <v>0</v>
      </c>
      <c r="BZ153" s="511">
        <v>0</v>
      </c>
      <c r="CA153" s="1653">
        <v>0</v>
      </c>
      <c r="CB153" s="561">
        <v>0</v>
      </c>
      <c r="CC153" s="561">
        <v>0</v>
      </c>
      <c r="CD153" s="3287">
        <v>0</v>
      </c>
      <c r="CE153" s="5"/>
      <c r="CF153" s="3191"/>
      <c r="CG153" s="511">
        <v>0</v>
      </c>
      <c r="CH153" s="3334"/>
      <c r="CI153" s="1343"/>
      <c r="CJ153" s="1653">
        <v>0</v>
      </c>
      <c r="CK153" s="1653">
        <v>0</v>
      </c>
      <c r="CL153" s="3191">
        <v>0</v>
      </c>
      <c r="CM153" s="1343">
        <v>0</v>
      </c>
      <c r="CN153" s="1653">
        <v>0</v>
      </c>
      <c r="CO153" s="1653">
        <v>0</v>
      </c>
      <c r="CP153" s="1653">
        <v>0</v>
      </c>
      <c r="CQ153" s="1653">
        <v>0</v>
      </c>
      <c r="CR153" s="1653">
        <v>0</v>
      </c>
      <c r="CS153" s="1653">
        <v>0</v>
      </c>
      <c r="CT153" s="1243">
        <v>0</v>
      </c>
      <c r="CU153" s="3287">
        <v>0</v>
      </c>
      <c r="CV153" s="5"/>
      <c r="CW153" s="5"/>
      <c r="CX153" s="3191"/>
      <c r="CY153" s="511">
        <v>0</v>
      </c>
      <c r="CZ153" s="3334"/>
      <c r="DA153" s="511"/>
      <c r="DB153" s="3191">
        <v>0</v>
      </c>
      <c r="DC153" s="511">
        <v>0</v>
      </c>
      <c r="DD153" s="511">
        <v>0</v>
      </c>
      <c r="DE153" s="3191">
        <v>0</v>
      </c>
      <c r="DF153" s="1343">
        <v>0</v>
      </c>
      <c r="DG153" s="511">
        <v>0</v>
      </c>
      <c r="DH153" s="1343">
        <v>0</v>
      </c>
      <c r="DI153" s="3288">
        <v>0</v>
      </c>
      <c r="DJ153" s="3191">
        <v>0</v>
      </c>
      <c r="DK153" s="511">
        <v>0</v>
      </c>
      <c r="DL153" s="511">
        <v>0</v>
      </c>
      <c r="DM153" s="1343">
        <v>0</v>
      </c>
      <c r="DN153" s="511">
        <v>0</v>
      </c>
      <c r="DO153" s="511">
        <v>0</v>
      </c>
      <c r="DP153" s="511">
        <v>0</v>
      </c>
      <c r="DQ153" s="3191">
        <v>0</v>
      </c>
      <c r="DR153" s="511">
        <v>0</v>
      </c>
      <c r="DS153" s="511">
        <v>0</v>
      </c>
      <c r="DT153" s="511">
        <v>0</v>
      </c>
      <c r="DU153" s="1343">
        <v>0</v>
      </c>
      <c r="DV153" s="511">
        <v>0</v>
      </c>
      <c r="DW153" s="1653">
        <v>0</v>
      </c>
      <c r="DX153" s="1653">
        <v>0</v>
      </c>
      <c r="DY153" s="1653">
        <v>0</v>
      </c>
      <c r="DZ153" s="561">
        <v>0</v>
      </c>
      <c r="EA153" s="3287">
        <v>0</v>
      </c>
      <c r="EB153" s="284"/>
      <c r="EC153" s="284"/>
      <c r="ED153" s="284"/>
      <c r="EE153" s="284"/>
      <c r="EF153" s="284"/>
      <c r="EG153" s="284"/>
      <c r="EH153" s="284"/>
      <c r="EI153" s="284"/>
      <c r="EJ153" s="284"/>
      <c r="EK153" s="284"/>
      <c r="EL153" s="284"/>
      <c r="EM153" s="284"/>
      <c r="EN153" s="284"/>
      <c r="EO153" s="284"/>
      <c r="EP153" s="284"/>
      <c r="EQ153" s="284"/>
      <c r="ER153" s="284"/>
      <c r="ES153" s="284"/>
      <c r="ET153" s="284"/>
      <c r="EU153" s="284"/>
      <c r="EV153" s="284"/>
      <c r="EW153" s="284"/>
      <c r="EX153" s="284"/>
      <c r="EY153" s="284"/>
      <c r="EZ153" s="284"/>
      <c r="FA153" s="284"/>
      <c r="FB153" s="284"/>
      <c r="FC153" s="284"/>
      <c r="FD153" s="284"/>
      <c r="FE153" s="284"/>
      <c r="FF153" s="284"/>
      <c r="FG153" s="284"/>
      <c r="FH153" s="284"/>
      <c r="FI153" s="284"/>
      <c r="FJ153" s="284"/>
      <c r="FK153" s="284"/>
    </row>
    <row r="154" spans="1:167" ht="15.6" customHeight="1">
      <c r="A154" s="1838" t="s">
        <v>5410</v>
      </c>
      <c r="B154" s="207"/>
      <c r="C154" s="207"/>
      <c r="E154" s="1342"/>
      <c r="F154" s="515"/>
      <c r="G154" s="3366"/>
      <c r="H154" s="1343"/>
      <c r="I154" s="540"/>
      <c r="J154" s="515"/>
      <c r="K154" s="515"/>
      <c r="L154" s="515"/>
      <c r="M154" s="515"/>
      <c r="N154" s="561"/>
      <c r="O154" s="1653"/>
      <c r="P154" s="3266"/>
      <c r="S154" s="1342"/>
      <c r="T154" s="511">
        <v>0</v>
      </c>
      <c r="U154" s="3334"/>
      <c r="V154" s="511"/>
      <c r="W154" s="3218"/>
      <c r="X154" s="515"/>
      <c r="Y154" s="3289"/>
      <c r="Z154" s="3290"/>
      <c r="AA154" s="3291"/>
      <c r="AB154" s="3289"/>
      <c r="AC154" s="3292"/>
      <c r="AD154" s="3290"/>
      <c r="AE154" s="3292"/>
      <c r="AF154" s="3292"/>
      <c r="AG154" s="3293"/>
      <c r="AH154" s="3290"/>
      <c r="AI154" s="3290"/>
      <c r="AJ154" s="3291"/>
      <c r="AK154" s="3289"/>
      <c r="AL154" s="3290"/>
      <c r="AM154" s="3292"/>
      <c r="AN154" s="3294"/>
      <c r="AO154" s="3291"/>
      <c r="AP154" s="3291"/>
      <c r="AQ154" s="3291"/>
      <c r="AR154" s="3291"/>
      <c r="AS154" s="3295"/>
      <c r="AT154" s="3296"/>
      <c r="AU154" s="3297"/>
      <c r="AV154" s="3297"/>
      <c r="AW154" s="3286">
        <v>0</v>
      </c>
      <c r="AX154" s="3287">
        <v>0</v>
      </c>
      <c r="AY154" s="5"/>
      <c r="AZ154" s="3191"/>
      <c r="BA154" s="511">
        <v>0</v>
      </c>
      <c r="BB154" s="3334"/>
      <c r="BC154" s="511"/>
      <c r="BD154" s="3191">
        <v>0</v>
      </c>
      <c r="BE154" s="511">
        <v>0</v>
      </c>
      <c r="BF154" s="511">
        <v>0</v>
      </c>
      <c r="BG154" s="3191">
        <v>0</v>
      </c>
      <c r="BH154" s="1343">
        <v>0</v>
      </c>
      <c r="BI154" s="511">
        <v>0</v>
      </c>
      <c r="BJ154" s="1343">
        <v>0</v>
      </c>
      <c r="BK154" s="3288">
        <v>0</v>
      </c>
      <c r="BL154" s="3191">
        <v>0</v>
      </c>
      <c r="BM154" s="511">
        <v>0</v>
      </c>
      <c r="BN154" s="511">
        <v>0</v>
      </c>
      <c r="BO154" s="1343">
        <v>0</v>
      </c>
      <c r="BP154" s="511">
        <v>0</v>
      </c>
      <c r="BQ154" s="511">
        <v>0</v>
      </c>
      <c r="BR154" s="511">
        <v>0</v>
      </c>
      <c r="BS154" s="3191">
        <v>0</v>
      </c>
      <c r="BT154" s="511">
        <v>0</v>
      </c>
      <c r="BU154" s="511">
        <v>0</v>
      </c>
      <c r="BV154" s="511">
        <v>0</v>
      </c>
      <c r="BW154" s="1343">
        <v>0</v>
      </c>
      <c r="BX154" s="511">
        <v>0</v>
      </c>
      <c r="BY154" s="1653">
        <v>0</v>
      </c>
      <c r="BZ154" s="511">
        <v>0</v>
      </c>
      <c r="CA154" s="1653">
        <v>0</v>
      </c>
      <c r="CB154" s="561">
        <v>0</v>
      </c>
      <c r="CC154" s="561">
        <v>0</v>
      </c>
      <c r="CD154" s="3287">
        <v>0</v>
      </c>
      <c r="CE154" s="5"/>
      <c r="CF154" s="3191"/>
      <c r="CG154" s="511">
        <v>0</v>
      </c>
      <c r="CH154" s="3334"/>
      <c r="CI154" s="1343"/>
      <c r="CJ154" s="1653">
        <v>0</v>
      </c>
      <c r="CK154" s="1653">
        <v>0</v>
      </c>
      <c r="CL154" s="3191">
        <v>0</v>
      </c>
      <c r="CM154" s="1343">
        <v>0</v>
      </c>
      <c r="CN154" s="1653">
        <v>0</v>
      </c>
      <c r="CO154" s="1653">
        <v>0</v>
      </c>
      <c r="CP154" s="1653">
        <v>0</v>
      </c>
      <c r="CQ154" s="1653">
        <v>0</v>
      </c>
      <c r="CR154" s="1653">
        <v>0</v>
      </c>
      <c r="CS154" s="1653">
        <v>0</v>
      </c>
      <c r="CT154" s="1243">
        <v>0</v>
      </c>
      <c r="CU154" s="3287">
        <v>0</v>
      </c>
      <c r="CV154" s="5"/>
      <c r="CW154" s="5"/>
      <c r="CX154" s="3191"/>
      <c r="CY154" s="511">
        <v>0</v>
      </c>
      <c r="CZ154" s="3334"/>
      <c r="DA154" s="511"/>
      <c r="DB154" s="3191">
        <v>0</v>
      </c>
      <c r="DC154" s="511">
        <v>0</v>
      </c>
      <c r="DD154" s="511">
        <v>0</v>
      </c>
      <c r="DE154" s="3191">
        <v>0</v>
      </c>
      <c r="DF154" s="1343">
        <v>0</v>
      </c>
      <c r="DG154" s="511">
        <v>0</v>
      </c>
      <c r="DH154" s="1343">
        <v>0</v>
      </c>
      <c r="DI154" s="3288">
        <v>0</v>
      </c>
      <c r="DJ154" s="3191">
        <v>0</v>
      </c>
      <c r="DK154" s="511">
        <v>0</v>
      </c>
      <c r="DL154" s="511">
        <v>0</v>
      </c>
      <c r="DM154" s="1343">
        <v>0</v>
      </c>
      <c r="DN154" s="511">
        <v>0</v>
      </c>
      <c r="DO154" s="511">
        <v>0</v>
      </c>
      <c r="DP154" s="511">
        <v>0</v>
      </c>
      <c r="DQ154" s="3191">
        <v>0</v>
      </c>
      <c r="DR154" s="511">
        <v>0</v>
      </c>
      <c r="DS154" s="511">
        <v>0</v>
      </c>
      <c r="DT154" s="511">
        <v>0</v>
      </c>
      <c r="DU154" s="1343">
        <v>0</v>
      </c>
      <c r="DV154" s="511">
        <v>0</v>
      </c>
      <c r="DW154" s="1653">
        <v>0</v>
      </c>
      <c r="DX154" s="1653">
        <v>0</v>
      </c>
      <c r="DY154" s="1653">
        <v>0</v>
      </c>
      <c r="DZ154" s="561">
        <v>0</v>
      </c>
      <c r="EA154" s="3287">
        <v>0</v>
      </c>
      <c r="EB154" s="284"/>
      <c r="EC154" s="284"/>
      <c r="ED154" s="284"/>
      <c r="EE154" s="284"/>
      <c r="EF154" s="284"/>
      <c r="EG154" s="284"/>
      <c r="EH154" s="284"/>
      <c r="EI154" s="284"/>
      <c r="EJ154" s="284"/>
      <c r="EK154" s="284"/>
      <c r="EL154" s="284"/>
      <c r="EM154" s="284"/>
      <c r="EN154" s="284"/>
      <c r="EO154" s="284"/>
      <c r="EP154" s="284"/>
      <c r="EQ154" s="284"/>
      <c r="ER154" s="284"/>
      <c r="ES154" s="284"/>
      <c r="ET154" s="284"/>
      <c r="EU154" s="284"/>
      <c r="EV154" s="284"/>
      <c r="EW154" s="284"/>
      <c r="EX154" s="284"/>
      <c r="EY154" s="284"/>
      <c r="EZ154" s="284"/>
      <c r="FA154" s="284"/>
      <c r="FB154" s="284"/>
      <c r="FC154" s="284"/>
      <c r="FD154" s="284"/>
      <c r="FE154" s="284"/>
      <c r="FF154" s="284"/>
      <c r="FG154" s="284"/>
      <c r="FH154" s="284"/>
      <c r="FI154" s="284"/>
      <c r="FJ154" s="284"/>
      <c r="FK154" s="284"/>
    </row>
    <row r="155" spans="1:167" ht="15.6" customHeight="1">
      <c r="A155" s="1838" t="s">
        <v>1378</v>
      </c>
      <c r="B155" s="207"/>
      <c r="C155" s="207"/>
      <c r="E155" s="1342"/>
      <c r="F155" s="511"/>
      <c r="G155" s="511"/>
      <c r="H155" s="1343" t="s">
        <v>5424</v>
      </c>
      <c r="I155" s="3162">
        <v>146048390.44462484</v>
      </c>
      <c r="J155" s="524">
        <v>19042950</v>
      </c>
      <c r="K155" s="524">
        <v>12964517</v>
      </c>
      <c r="L155" s="524">
        <v>19376000</v>
      </c>
      <c r="M155" s="524">
        <v>25753517</v>
      </c>
      <c r="N155" s="469">
        <v>-10329658.265199997</v>
      </c>
      <c r="O155" s="2188">
        <v>212855716.17942482</v>
      </c>
      <c r="P155" s="3266"/>
      <c r="S155" s="1342"/>
      <c r="T155" s="511"/>
      <c r="U155" s="511"/>
      <c r="V155" s="511"/>
      <c r="W155" s="3218"/>
      <c r="X155" s="515"/>
      <c r="Y155" s="3311"/>
      <c r="Z155" s="3312"/>
      <c r="AA155" s="3312"/>
      <c r="AB155" s="3311"/>
      <c r="AC155" s="3313"/>
      <c r="AD155" s="3312"/>
      <c r="AE155" s="3313"/>
      <c r="AF155" s="3313"/>
      <c r="AG155" s="3312"/>
      <c r="AH155" s="3312"/>
      <c r="AI155" s="3312"/>
      <c r="AJ155" s="3312"/>
      <c r="AK155" s="3311"/>
      <c r="AL155" s="3312"/>
      <c r="AM155" s="3313"/>
      <c r="AN155" s="3312"/>
      <c r="AO155" s="3312"/>
      <c r="AP155" s="3312"/>
      <c r="AQ155" s="3312"/>
      <c r="AR155" s="3312"/>
      <c r="AS155" s="3311"/>
      <c r="AT155" s="3063"/>
      <c r="AU155" s="3313"/>
      <c r="AV155" s="3313"/>
      <c r="AW155" s="3286">
        <v>0</v>
      </c>
      <c r="AX155" s="3287">
        <v>0</v>
      </c>
      <c r="AY155" s="5"/>
      <c r="AZ155" s="3191"/>
      <c r="BA155" s="511"/>
      <c r="BB155" s="511"/>
      <c r="BC155" s="511" t="s">
        <v>5424</v>
      </c>
      <c r="BD155" s="3162">
        <v>4122732.3303638655</v>
      </c>
      <c r="BE155" s="524">
        <v>4122732.3303638655</v>
      </c>
      <c r="BF155" s="524">
        <v>4150396.1703638653</v>
      </c>
      <c r="BG155" s="3162">
        <v>3176288.8928916664</v>
      </c>
      <c r="BH155" s="469">
        <v>31489429.856856223</v>
      </c>
      <c r="BI155" s="524">
        <v>0</v>
      </c>
      <c r="BJ155" s="469">
        <v>1957244.9661457913</v>
      </c>
      <c r="BK155" s="524">
        <v>1285981.8038200915</v>
      </c>
      <c r="BL155" s="3162">
        <v>1467793.3965430395</v>
      </c>
      <c r="BM155" s="524">
        <v>1309251.269581899</v>
      </c>
      <c r="BN155" s="524">
        <v>705999.05024258618</v>
      </c>
      <c r="BO155" s="469">
        <v>0</v>
      </c>
      <c r="BP155" s="524">
        <v>0</v>
      </c>
      <c r="BQ155" s="524">
        <v>0</v>
      </c>
      <c r="BR155" s="524">
        <v>0</v>
      </c>
      <c r="BS155" s="3162">
        <v>22155081.360773016</v>
      </c>
      <c r="BT155" s="524">
        <v>18781812.937089559</v>
      </c>
      <c r="BU155" s="524">
        <v>20156220.090827908</v>
      </c>
      <c r="BV155" s="524">
        <v>14835792.639723409</v>
      </c>
      <c r="BW155" s="469">
        <v>20109501.854366995</v>
      </c>
      <c r="BX155" s="524">
        <v>56738335.213291861</v>
      </c>
      <c r="BY155" s="2188">
        <v>8181.314284769217</v>
      </c>
      <c r="BZ155" s="524">
        <v>5343426.6558794621</v>
      </c>
      <c r="CA155" s="2188">
        <v>939514.04601494758</v>
      </c>
      <c r="CB155" s="550">
        <v>212855716.17942482</v>
      </c>
      <c r="CC155" s="550">
        <v>211916202.13340989</v>
      </c>
      <c r="CD155" s="3287">
        <v>0</v>
      </c>
      <c r="CE155" s="5"/>
      <c r="CF155" s="3191"/>
      <c r="CG155" s="511"/>
      <c r="CH155" s="511"/>
      <c r="CI155" s="1343" t="s">
        <v>5424</v>
      </c>
      <c r="CJ155" s="2188">
        <v>12395860.831091596</v>
      </c>
      <c r="CK155" s="2188">
        <v>37908945.519713767</v>
      </c>
      <c r="CL155" s="3162">
        <v>3483043.716367525</v>
      </c>
      <c r="CM155" s="469">
        <v>0</v>
      </c>
      <c r="CN155" s="2188">
        <v>0</v>
      </c>
      <c r="CO155" s="2188">
        <v>96038408.882780895</v>
      </c>
      <c r="CP155" s="2188">
        <v>56738335.213291861</v>
      </c>
      <c r="CQ155" s="2188">
        <v>8181.314284769217</v>
      </c>
      <c r="CR155" s="2188">
        <v>5343426.6558794621</v>
      </c>
      <c r="CS155" s="2188">
        <v>939514.04601494758</v>
      </c>
      <c r="CT155" s="3314">
        <v>212855716.17942479</v>
      </c>
      <c r="CU155" s="3287">
        <v>0</v>
      </c>
      <c r="CV155" s="5"/>
      <c r="CW155" s="5"/>
      <c r="CX155" s="3191"/>
      <c r="CY155" s="511"/>
      <c r="CZ155" s="511"/>
      <c r="DA155" s="511" t="s">
        <v>5424</v>
      </c>
      <c r="DB155" s="3162">
        <v>3504555.1078664106</v>
      </c>
      <c r="DC155" s="524">
        <v>3504555.1078664106</v>
      </c>
      <c r="DD155" s="524">
        <v>3504555.1078664106</v>
      </c>
      <c r="DE155" s="3162">
        <v>2609015.5913021648</v>
      </c>
      <c r="DF155" s="469">
        <v>24640485.079921506</v>
      </c>
      <c r="DG155" s="524">
        <v>0</v>
      </c>
      <c r="DH155" s="469">
        <v>1263676.7528949017</v>
      </c>
      <c r="DI155" s="524">
        <v>0</v>
      </c>
      <c r="DJ155" s="3162">
        <v>416953.2969155389</v>
      </c>
      <c r="DK155" s="524">
        <v>413196.23339467542</v>
      </c>
      <c r="DL155" s="524">
        <v>383027.57407789078</v>
      </c>
      <c r="DM155" s="469">
        <v>0</v>
      </c>
      <c r="DN155" s="524">
        <v>0</v>
      </c>
      <c r="DO155" s="524">
        <v>0</v>
      </c>
      <c r="DP155" s="524">
        <v>0</v>
      </c>
      <c r="DQ155" s="3162">
        <v>11989842.925466621</v>
      </c>
      <c r="DR155" s="524">
        <v>12844512.537635941</v>
      </c>
      <c r="DS155" s="524">
        <v>12084349.816426303</v>
      </c>
      <c r="DT155" s="524">
        <v>11001192.415054997</v>
      </c>
      <c r="DU155" s="469">
        <v>12035418.805262735</v>
      </c>
      <c r="DV155" s="524">
        <v>41329671.141580507</v>
      </c>
      <c r="DW155" s="2188">
        <v>4429.9704201226468</v>
      </c>
      <c r="DX155" s="2188">
        <v>4136400.1398034724</v>
      </c>
      <c r="DY155" s="2188">
        <v>382552.84086821589</v>
      </c>
      <c r="DZ155" s="550">
        <v>146048390.44462484</v>
      </c>
      <c r="EA155" s="3287">
        <v>0</v>
      </c>
      <c r="EB155" s="284"/>
      <c r="EC155" s="284"/>
      <c r="ED155" s="284"/>
      <c r="EE155" s="284"/>
      <c r="EF155" s="284"/>
      <c r="EG155" s="284"/>
      <c r="EH155" s="284"/>
      <c r="EI155" s="284"/>
      <c r="EJ155" s="284"/>
      <c r="EK155" s="284"/>
      <c r="EL155" s="284"/>
      <c r="EM155" s="284"/>
      <c r="EN155" s="284"/>
      <c r="EO155" s="284"/>
      <c r="EP155" s="284"/>
      <c r="EQ155" s="284"/>
      <c r="ER155" s="284"/>
      <c r="ES155" s="284"/>
      <c r="ET155" s="284"/>
      <c r="EU155" s="284"/>
      <c r="EV155" s="284"/>
      <c r="EW155" s="284"/>
      <c r="EX155" s="284"/>
      <c r="EY155" s="284"/>
      <c r="EZ155" s="284"/>
      <c r="FA155" s="284"/>
      <c r="FB155" s="284"/>
      <c r="FC155" s="284"/>
      <c r="FD155" s="284"/>
      <c r="FE155" s="284"/>
      <c r="FF155" s="284"/>
      <c r="FG155" s="284"/>
      <c r="FH155" s="284"/>
      <c r="FI155" s="284"/>
      <c r="FJ155" s="284"/>
      <c r="FK155" s="284"/>
    </row>
    <row r="156" spans="1:167" ht="15.6" customHeight="1">
      <c r="A156" s="1838" t="s">
        <v>5410</v>
      </c>
      <c r="B156" s="207"/>
      <c r="C156" s="207"/>
      <c r="E156" s="1342"/>
      <c r="F156" s="511"/>
      <c r="G156" s="511"/>
      <c r="H156" s="1343"/>
      <c r="I156" s="3191"/>
      <c r="J156" s="511"/>
      <c r="K156" s="511"/>
      <c r="L156" s="511"/>
      <c r="M156" s="511"/>
      <c r="N156" s="1343"/>
      <c r="O156" s="1653"/>
      <c r="P156" s="3266"/>
      <c r="S156" s="1342"/>
      <c r="T156" s="511"/>
      <c r="U156" s="511"/>
      <c r="V156" s="511"/>
      <c r="W156" s="3218"/>
      <c r="X156" s="515"/>
      <c r="Y156" s="3311"/>
      <c r="Z156" s="3312"/>
      <c r="AA156" s="3312"/>
      <c r="AB156" s="3311"/>
      <c r="AC156" s="3313"/>
      <c r="AD156" s="3312"/>
      <c r="AE156" s="3313"/>
      <c r="AF156" s="3313"/>
      <c r="AG156" s="3312"/>
      <c r="AH156" s="3312"/>
      <c r="AI156" s="3312"/>
      <c r="AJ156" s="3312"/>
      <c r="AK156" s="3311"/>
      <c r="AL156" s="3312"/>
      <c r="AM156" s="3313"/>
      <c r="AN156" s="3312"/>
      <c r="AO156" s="3312"/>
      <c r="AP156" s="3312"/>
      <c r="AQ156" s="3312"/>
      <c r="AR156" s="3312"/>
      <c r="AS156" s="3311"/>
      <c r="AT156" s="3063"/>
      <c r="AU156" s="3313"/>
      <c r="AV156" s="3313"/>
      <c r="AW156" s="3286">
        <v>0</v>
      </c>
      <c r="AX156" s="3287">
        <v>0</v>
      </c>
      <c r="AY156" s="5"/>
      <c r="AZ156" s="3191"/>
      <c r="BA156" s="511"/>
      <c r="BB156" s="511"/>
      <c r="BC156" s="511"/>
      <c r="BD156" s="3191"/>
      <c r="BE156" s="511"/>
      <c r="BF156" s="511"/>
      <c r="BG156" s="3191"/>
      <c r="BH156" s="1343"/>
      <c r="BI156" s="511"/>
      <c r="BJ156" s="1343"/>
      <c r="BK156" s="511"/>
      <c r="BL156" s="3191"/>
      <c r="BM156" s="511"/>
      <c r="BN156" s="511"/>
      <c r="BO156" s="1343"/>
      <c r="BP156" s="511"/>
      <c r="BQ156" s="511"/>
      <c r="BR156" s="511"/>
      <c r="BS156" s="3191"/>
      <c r="BT156" s="511"/>
      <c r="BU156" s="511"/>
      <c r="BV156" s="511"/>
      <c r="BW156" s="1343"/>
      <c r="BX156" s="511"/>
      <c r="BY156" s="1653"/>
      <c r="BZ156" s="511"/>
      <c r="CA156" s="1653"/>
      <c r="CB156" s="561"/>
      <c r="CC156" s="561">
        <v>0</v>
      </c>
      <c r="CD156" s="3287">
        <v>0</v>
      </c>
      <c r="CE156" s="5"/>
      <c r="CF156" s="3191"/>
      <c r="CG156" s="511"/>
      <c r="CH156" s="511"/>
      <c r="CI156" s="1343"/>
      <c r="CJ156" s="1653"/>
      <c r="CK156" s="1653"/>
      <c r="CL156" s="3191"/>
      <c r="CM156" s="1343"/>
      <c r="CN156" s="1653"/>
      <c r="CO156" s="1653"/>
      <c r="CP156" s="1653"/>
      <c r="CQ156" s="1653"/>
      <c r="CR156" s="1653"/>
      <c r="CS156" s="1653"/>
      <c r="CT156" s="1243"/>
      <c r="CU156" s="3287">
        <v>0</v>
      </c>
      <c r="CV156" s="5"/>
      <c r="CW156" s="5"/>
      <c r="CX156" s="3191"/>
      <c r="CY156" s="511"/>
      <c r="CZ156" s="511"/>
      <c r="DA156" s="511"/>
      <c r="DB156" s="3191"/>
      <c r="DC156" s="511"/>
      <c r="DD156" s="511"/>
      <c r="DE156" s="3191"/>
      <c r="DF156" s="1343"/>
      <c r="DG156" s="511"/>
      <c r="DH156" s="1343"/>
      <c r="DI156" s="511"/>
      <c r="DJ156" s="3191"/>
      <c r="DK156" s="511"/>
      <c r="DL156" s="511"/>
      <c r="DM156" s="1343"/>
      <c r="DN156" s="511"/>
      <c r="DO156" s="511"/>
      <c r="DP156" s="511"/>
      <c r="DQ156" s="3191"/>
      <c r="DR156" s="511"/>
      <c r="DS156" s="511"/>
      <c r="DT156" s="511"/>
      <c r="DU156" s="1343"/>
      <c r="DV156" s="511"/>
      <c r="DW156" s="1653"/>
      <c r="DX156" s="1653"/>
      <c r="DY156" s="1653"/>
      <c r="DZ156" s="561"/>
      <c r="EA156" s="3287">
        <v>0</v>
      </c>
      <c r="EB156" s="284"/>
      <c r="EC156" s="284"/>
      <c r="ED156" s="284"/>
      <c r="EE156" s="284"/>
      <c r="EF156" s="284"/>
      <c r="EG156" s="284"/>
      <c r="EH156" s="284"/>
      <c r="EI156" s="284"/>
      <c r="EJ156" s="284"/>
      <c r="EK156" s="284"/>
      <c r="EL156" s="284"/>
      <c r="EM156" s="284"/>
      <c r="EN156" s="284"/>
      <c r="EO156" s="284"/>
      <c r="EP156" s="284"/>
      <c r="EQ156" s="284"/>
      <c r="ER156" s="284"/>
      <c r="ES156" s="284"/>
      <c r="ET156" s="284"/>
      <c r="EU156" s="284"/>
      <c r="EV156" s="284"/>
      <c r="EW156" s="284"/>
      <c r="EX156" s="284"/>
      <c r="EY156" s="284"/>
      <c r="EZ156" s="284"/>
      <c r="FA156" s="284"/>
      <c r="FB156" s="284"/>
      <c r="FC156" s="284"/>
      <c r="FD156" s="284"/>
      <c r="FE156" s="284"/>
      <c r="FF156" s="284"/>
      <c r="FG156" s="284"/>
      <c r="FH156" s="284"/>
      <c r="FI156" s="284"/>
      <c r="FJ156" s="284"/>
      <c r="FK156" s="284"/>
    </row>
    <row r="157" spans="1:167" ht="15.6" customHeight="1">
      <c r="A157" s="1838" t="s">
        <v>1378</v>
      </c>
      <c r="B157" s="207"/>
      <c r="C157" s="207"/>
      <c r="E157" s="1342"/>
      <c r="F157" s="511"/>
      <c r="G157" s="511"/>
      <c r="H157" s="1343"/>
      <c r="I157" s="1346"/>
      <c r="J157" s="156"/>
      <c r="K157" s="156"/>
      <c r="L157" s="156"/>
      <c r="M157" s="156"/>
      <c r="N157" s="516"/>
      <c r="O157" s="1653"/>
      <c r="P157" s="3266"/>
      <c r="S157" s="1342"/>
      <c r="T157" s="511"/>
      <c r="U157" s="511"/>
      <c r="V157" s="511"/>
      <c r="W157" s="3218"/>
      <c r="X157" s="515"/>
      <c r="Y157" s="3311"/>
      <c r="Z157" s="3312"/>
      <c r="AA157" s="3312"/>
      <c r="AB157" s="3311"/>
      <c r="AC157" s="3313"/>
      <c r="AD157" s="3312"/>
      <c r="AE157" s="3313"/>
      <c r="AF157" s="3313"/>
      <c r="AG157" s="3312"/>
      <c r="AH157" s="3312"/>
      <c r="AI157" s="3312"/>
      <c r="AJ157" s="3312"/>
      <c r="AK157" s="3311"/>
      <c r="AL157" s="3312"/>
      <c r="AM157" s="3313"/>
      <c r="AN157" s="3312"/>
      <c r="AO157" s="3312"/>
      <c r="AP157" s="3312"/>
      <c r="AQ157" s="3312"/>
      <c r="AR157" s="3312"/>
      <c r="AS157" s="3311"/>
      <c r="AT157" s="3063"/>
      <c r="AU157" s="3313"/>
      <c r="AV157" s="3313"/>
      <c r="AW157" s="3286">
        <v>0</v>
      </c>
      <c r="AX157" s="3287">
        <v>0</v>
      </c>
      <c r="AY157" s="5"/>
      <c r="AZ157" s="3191"/>
      <c r="BA157" s="511"/>
      <c r="BB157" s="511"/>
      <c r="BC157" s="511"/>
      <c r="BD157" s="3191"/>
      <c r="BE157" s="511"/>
      <c r="BF157" s="511"/>
      <c r="BG157" s="3191"/>
      <c r="BH157" s="1343"/>
      <c r="BI157" s="511"/>
      <c r="BJ157" s="1343"/>
      <c r="BK157" s="511"/>
      <c r="BL157" s="3191"/>
      <c r="BM157" s="511"/>
      <c r="BN157" s="511"/>
      <c r="BO157" s="1343"/>
      <c r="BP157" s="511"/>
      <c r="BQ157" s="511"/>
      <c r="BR157" s="511"/>
      <c r="BS157" s="3191"/>
      <c r="BT157" s="511"/>
      <c r="BU157" s="511"/>
      <c r="BV157" s="511"/>
      <c r="BW157" s="1343"/>
      <c r="BX157" s="511"/>
      <c r="BY157" s="1653"/>
      <c r="BZ157" s="511"/>
      <c r="CA157" s="1653"/>
      <c r="CB157" s="561"/>
      <c r="CC157" s="561">
        <v>0</v>
      </c>
      <c r="CD157" s="3287">
        <v>0</v>
      </c>
      <c r="CE157" s="5"/>
      <c r="CF157" s="3191"/>
      <c r="CG157" s="511"/>
      <c r="CH157" s="511"/>
      <c r="CI157" s="1343"/>
      <c r="CJ157" s="1653"/>
      <c r="CK157" s="1653"/>
      <c r="CL157" s="3191"/>
      <c r="CM157" s="1343"/>
      <c r="CN157" s="1653"/>
      <c r="CO157" s="1653"/>
      <c r="CP157" s="1653"/>
      <c r="CQ157" s="1653"/>
      <c r="CR157" s="1653"/>
      <c r="CS157" s="1653"/>
      <c r="CT157" s="1243"/>
      <c r="CU157" s="3287">
        <v>0</v>
      </c>
      <c r="CV157" s="5"/>
      <c r="CW157" s="5"/>
      <c r="CX157" s="3191"/>
      <c r="CY157" s="511"/>
      <c r="CZ157" s="511"/>
      <c r="DA157" s="511"/>
      <c r="DB157" s="3191"/>
      <c r="DC157" s="511"/>
      <c r="DD157" s="511"/>
      <c r="DE157" s="3191"/>
      <c r="DF157" s="1343"/>
      <c r="DG157" s="511"/>
      <c r="DH157" s="1343"/>
      <c r="DI157" s="511"/>
      <c r="DJ157" s="3191"/>
      <c r="DK157" s="511"/>
      <c r="DL157" s="511"/>
      <c r="DM157" s="1343"/>
      <c r="DN157" s="511"/>
      <c r="DO157" s="511"/>
      <c r="DP157" s="511"/>
      <c r="DQ157" s="3191"/>
      <c r="DR157" s="511"/>
      <c r="DS157" s="511"/>
      <c r="DT157" s="511"/>
      <c r="DU157" s="1343"/>
      <c r="DV157" s="511"/>
      <c r="DW157" s="1653"/>
      <c r="DX157" s="1653"/>
      <c r="DY157" s="1653"/>
      <c r="DZ157" s="561"/>
      <c r="EA157" s="3287">
        <v>0</v>
      </c>
      <c r="EB157" s="284"/>
      <c r="EC157" s="284"/>
      <c r="ED157" s="284"/>
      <c r="EE157" s="284"/>
      <c r="EF157" s="284"/>
      <c r="EG157" s="284"/>
      <c r="EH157" s="284"/>
      <c r="EI157" s="284"/>
      <c r="EJ157" s="284"/>
      <c r="EK157" s="284"/>
      <c r="EL157" s="284"/>
      <c r="EM157" s="284"/>
      <c r="EN157" s="284"/>
      <c r="EO157" s="284"/>
      <c r="EP157" s="284"/>
      <c r="EQ157" s="284"/>
      <c r="ER157" s="284"/>
      <c r="ES157" s="284"/>
      <c r="ET157" s="284"/>
      <c r="EU157" s="284"/>
      <c r="EV157" s="284"/>
      <c r="EW157" s="284"/>
      <c r="EX157" s="284"/>
      <c r="EY157" s="284"/>
      <c r="EZ157" s="284"/>
      <c r="FA157" s="284"/>
      <c r="FB157" s="284"/>
      <c r="FC157" s="284"/>
      <c r="FD157" s="284"/>
      <c r="FE157" s="284"/>
      <c r="FF157" s="284"/>
      <c r="FG157" s="284"/>
      <c r="FH157" s="284"/>
      <c r="FI157" s="284"/>
      <c r="FJ157" s="284"/>
      <c r="FK157" s="284"/>
    </row>
    <row r="158" spans="1:167" ht="15.6" customHeight="1">
      <c r="A158" s="1838" t="s">
        <v>1378</v>
      </c>
      <c r="B158" s="207"/>
      <c r="C158" s="207"/>
      <c r="E158" s="1342" t="s">
        <v>778</v>
      </c>
      <c r="F158" s="511"/>
      <c r="G158" s="511"/>
      <c r="H158" s="1343"/>
      <c r="I158" s="3191"/>
      <c r="J158" s="511"/>
      <c r="K158" s="511"/>
      <c r="L158" s="511"/>
      <c r="M158" s="511"/>
      <c r="N158" s="1343"/>
      <c r="O158" s="1653"/>
      <c r="P158" s="3266"/>
      <c r="S158" s="1342" t="s">
        <v>778</v>
      </c>
      <c r="T158" s="511"/>
      <c r="U158" s="511"/>
      <c r="V158" s="511"/>
      <c r="W158" s="3218"/>
      <c r="X158" s="515"/>
      <c r="Y158" s="3311"/>
      <c r="Z158" s="3312"/>
      <c r="AA158" s="3312"/>
      <c r="AB158" s="3311"/>
      <c r="AC158" s="3313"/>
      <c r="AD158" s="3312"/>
      <c r="AE158" s="3313"/>
      <c r="AF158" s="3313"/>
      <c r="AG158" s="3312"/>
      <c r="AH158" s="3312"/>
      <c r="AI158" s="3312"/>
      <c r="AJ158" s="3312"/>
      <c r="AK158" s="3311"/>
      <c r="AL158" s="3312"/>
      <c r="AM158" s="3313"/>
      <c r="AN158" s="3312"/>
      <c r="AO158" s="3312"/>
      <c r="AP158" s="3312"/>
      <c r="AQ158" s="3312"/>
      <c r="AR158" s="3312"/>
      <c r="AS158" s="3311"/>
      <c r="AT158" s="3063"/>
      <c r="AU158" s="3313"/>
      <c r="AV158" s="3313"/>
      <c r="AW158" s="3286">
        <v>0</v>
      </c>
      <c r="AX158" s="3287">
        <v>0</v>
      </c>
      <c r="AY158" s="5"/>
      <c r="AZ158" s="1342" t="s">
        <v>778</v>
      </c>
      <c r="BA158" s="511"/>
      <c r="BB158" s="511"/>
      <c r="BC158" s="511"/>
      <c r="BD158" s="3191"/>
      <c r="BE158" s="511"/>
      <c r="BF158" s="511"/>
      <c r="BG158" s="3191"/>
      <c r="BH158" s="1343"/>
      <c r="BI158" s="511"/>
      <c r="BJ158" s="1343"/>
      <c r="BK158" s="511"/>
      <c r="BL158" s="3191"/>
      <c r="BM158" s="511"/>
      <c r="BN158" s="511"/>
      <c r="BO158" s="1343"/>
      <c r="BP158" s="511"/>
      <c r="BQ158" s="511"/>
      <c r="BR158" s="511"/>
      <c r="BS158" s="3191"/>
      <c r="BT158" s="511"/>
      <c r="BU158" s="511"/>
      <c r="BV158" s="511"/>
      <c r="BW158" s="1343"/>
      <c r="BX158" s="511"/>
      <c r="BY158" s="1653"/>
      <c r="BZ158" s="511"/>
      <c r="CA158" s="1653"/>
      <c r="CB158" s="561"/>
      <c r="CC158" s="561">
        <v>0</v>
      </c>
      <c r="CD158" s="3287">
        <v>0</v>
      </c>
      <c r="CE158" s="5"/>
      <c r="CF158" s="1342" t="s">
        <v>778</v>
      </c>
      <c r="CG158" s="511"/>
      <c r="CH158" s="511"/>
      <c r="CI158" s="1343"/>
      <c r="CJ158" s="1653"/>
      <c r="CK158" s="1653"/>
      <c r="CL158" s="3191"/>
      <c r="CM158" s="1343"/>
      <c r="CN158" s="1653"/>
      <c r="CO158" s="1653"/>
      <c r="CP158" s="1653"/>
      <c r="CQ158" s="1653"/>
      <c r="CR158" s="1653"/>
      <c r="CS158" s="1653"/>
      <c r="CT158" s="1243"/>
      <c r="CU158" s="3287">
        <v>0</v>
      </c>
      <c r="CV158" s="5"/>
      <c r="CW158" s="5"/>
      <c r="CX158" s="1342" t="s">
        <v>778</v>
      </c>
      <c r="CY158" s="511"/>
      <c r="CZ158" s="511"/>
      <c r="DA158" s="511"/>
      <c r="DB158" s="3191"/>
      <c r="DC158" s="511"/>
      <c r="DD158" s="511"/>
      <c r="DE158" s="3191"/>
      <c r="DF158" s="1343"/>
      <c r="DG158" s="511"/>
      <c r="DH158" s="1343"/>
      <c r="DI158" s="511"/>
      <c r="DJ158" s="3191"/>
      <c r="DK158" s="511"/>
      <c r="DL158" s="511"/>
      <c r="DM158" s="1343"/>
      <c r="DN158" s="511"/>
      <c r="DO158" s="511"/>
      <c r="DP158" s="511"/>
      <c r="DQ158" s="3191"/>
      <c r="DR158" s="511"/>
      <c r="DS158" s="511"/>
      <c r="DT158" s="511"/>
      <c r="DU158" s="1343"/>
      <c r="DV158" s="511"/>
      <c r="DW158" s="1653"/>
      <c r="DX158" s="1653"/>
      <c r="DY158" s="1653"/>
      <c r="DZ158" s="561"/>
      <c r="EA158" s="3287">
        <v>0</v>
      </c>
      <c r="EB158" s="284"/>
      <c r="EC158" s="284"/>
      <c r="ED158" s="284"/>
      <c r="EE158" s="284"/>
      <c r="EF158" s="284"/>
      <c r="EG158" s="284"/>
      <c r="EH158" s="284"/>
      <c r="EI158" s="284"/>
      <c r="EJ158" s="284"/>
      <c r="EK158" s="284"/>
      <c r="EL158" s="284"/>
      <c r="EM158" s="284"/>
      <c r="EN158" s="284"/>
      <c r="EO158" s="284"/>
      <c r="EP158" s="284"/>
      <c r="EQ158" s="284"/>
      <c r="ER158" s="284"/>
      <c r="ES158" s="284"/>
      <c r="ET158" s="284"/>
      <c r="EU158" s="284"/>
      <c r="EV158" s="284"/>
      <c r="EW158" s="284"/>
      <c r="EX158" s="284"/>
      <c r="EY158" s="284"/>
      <c r="EZ158" s="284"/>
      <c r="FA158" s="284"/>
      <c r="FB158" s="284"/>
      <c r="FC158" s="284"/>
      <c r="FD158" s="284"/>
      <c r="FE158" s="284"/>
      <c r="FF158" s="284"/>
      <c r="FG158" s="284"/>
      <c r="FH158" s="284"/>
      <c r="FI158" s="284"/>
      <c r="FJ158" s="284"/>
      <c r="FK158" s="284"/>
    </row>
    <row r="159" spans="1:167" ht="15.6" customHeight="1">
      <c r="A159" s="1838" t="s">
        <v>1378</v>
      </c>
      <c r="B159" s="207"/>
      <c r="C159" s="207"/>
      <c r="D159" s="284">
        <v>266</v>
      </c>
      <c r="E159" s="1342"/>
      <c r="F159" s="511" t="s">
        <v>779</v>
      </c>
      <c r="G159" s="511"/>
      <c r="H159" s="1343"/>
      <c r="I159" s="3191">
        <v>8230119.7101499997</v>
      </c>
      <c r="J159" s="511">
        <v>968800</v>
      </c>
      <c r="K159" s="511">
        <v>0</v>
      </c>
      <c r="L159" s="511">
        <v>0</v>
      </c>
      <c r="M159" s="511">
        <v>191750</v>
      </c>
      <c r="N159" s="1343">
        <v>-434600</v>
      </c>
      <c r="O159" s="1653">
        <v>8956069.7101499997</v>
      </c>
      <c r="P159" s="3266"/>
      <c r="S159" s="1342"/>
      <c r="T159" s="511" t="s">
        <v>779</v>
      </c>
      <c r="U159" s="511"/>
      <c r="V159" s="511"/>
      <c r="W159" s="3218" t="s">
        <v>1208</v>
      </c>
      <c r="X159" s="515" t="s">
        <v>5409</v>
      </c>
      <c r="Y159" s="3289"/>
      <c r="Z159" s="3290"/>
      <c r="AA159" s="3291"/>
      <c r="AB159" s="3289"/>
      <c r="AC159" s="3292"/>
      <c r="AD159" s="3290"/>
      <c r="AE159" s="3292"/>
      <c r="AF159" s="3292"/>
      <c r="AG159" s="3293"/>
      <c r="AH159" s="3290"/>
      <c r="AI159" s="3290"/>
      <c r="AJ159" s="3291"/>
      <c r="AK159" s="3289"/>
      <c r="AL159" s="3290"/>
      <c r="AM159" s="3292"/>
      <c r="AN159" s="3294"/>
      <c r="AO159" s="3291"/>
      <c r="AP159" s="3291"/>
      <c r="AQ159" s="3291"/>
      <c r="AR159" s="3291"/>
      <c r="AS159" s="3295"/>
      <c r="AT159" s="3296"/>
      <c r="AU159" s="3297"/>
      <c r="AV159" s="3297">
        <v>1</v>
      </c>
      <c r="AW159" s="3286">
        <v>1</v>
      </c>
      <c r="AX159" s="3287">
        <v>0</v>
      </c>
      <c r="AY159" s="5"/>
      <c r="AZ159" s="3191"/>
      <c r="BA159" s="511" t="s">
        <v>779</v>
      </c>
      <c r="BB159" s="511"/>
      <c r="BC159" s="511"/>
      <c r="BD159" s="3191">
        <v>0</v>
      </c>
      <c r="BE159" s="511">
        <v>0</v>
      </c>
      <c r="BF159" s="511">
        <v>0</v>
      </c>
      <c r="BG159" s="3191">
        <v>0</v>
      </c>
      <c r="BH159" s="1343">
        <v>0</v>
      </c>
      <c r="BI159" s="511">
        <v>0</v>
      </c>
      <c r="BJ159" s="1343">
        <v>0</v>
      </c>
      <c r="BK159" s="3288">
        <v>0</v>
      </c>
      <c r="BL159" s="3191">
        <v>0</v>
      </c>
      <c r="BM159" s="511">
        <v>0</v>
      </c>
      <c r="BN159" s="511">
        <v>0</v>
      </c>
      <c r="BO159" s="1343">
        <v>0</v>
      </c>
      <c r="BP159" s="511">
        <v>0</v>
      </c>
      <c r="BQ159" s="511">
        <v>0</v>
      </c>
      <c r="BR159" s="511">
        <v>0</v>
      </c>
      <c r="BS159" s="3191">
        <v>0</v>
      </c>
      <c r="BT159" s="511">
        <v>0</v>
      </c>
      <c r="BU159" s="511">
        <v>0</v>
      </c>
      <c r="BV159" s="511">
        <v>0</v>
      </c>
      <c r="BW159" s="1343">
        <v>0</v>
      </c>
      <c r="BX159" s="511">
        <v>0</v>
      </c>
      <c r="BY159" s="1653">
        <v>0</v>
      </c>
      <c r="BZ159" s="511">
        <v>0</v>
      </c>
      <c r="CA159" s="1653">
        <v>8956069.7101499997</v>
      </c>
      <c r="CB159" s="561">
        <v>8956069.7101499997</v>
      </c>
      <c r="CC159" s="561">
        <v>0</v>
      </c>
      <c r="CD159" s="3287">
        <v>0</v>
      </c>
      <c r="CE159" s="5"/>
      <c r="CF159" s="3191"/>
      <c r="CG159" s="511" t="s">
        <v>779</v>
      </c>
      <c r="CH159" s="511"/>
      <c r="CI159" s="1343"/>
      <c r="CJ159" s="1653">
        <v>0</v>
      </c>
      <c r="CK159" s="1653">
        <v>0</v>
      </c>
      <c r="CL159" s="3191">
        <v>0</v>
      </c>
      <c r="CM159" s="1343">
        <v>0</v>
      </c>
      <c r="CN159" s="1653">
        <v>0</v>
      </c>
      <c r="CO159" s="1653">
        <v>0</v>
      </c>
      <c r="CP159" s="1653">
        <v>0</v>
      </c>
      <c r="CQ159" s="1653">
        <v>0</v>
      </c>
      <c r="CR159" s="1653">
        <v>0</v>
      </c>
      <c r="CS159" s="1653">
        <v>8956069.7101499997</v>
      </c>
      <c r="CT159" s="1243">
        <v>8956069.7101499997</v>
      </c>
      <c r="CU159" s="3287">
        <v>0</v>
      </c>
      <c r="CV159" s="5"/>
      <c r="CW159" s="5"/>
      <c r="CX159" s="3191"/>
      <c r="CY159" s="511" t="s">
        <v>779</v>
      </c>
      <c r="CZ159" s="511"/>
      <c r="DA159" s="511"/>
      <c r="DB159" s="3191">
        <v>0</v>
      </c>
      <c r="DC159" s="511">
        <v>0</v>
      </c>
      <c r="DD159" s="511">
        <v>0</v>
      </c>
      <c r="DE159" s="3191">
        <v>0</v>
      </c>
      <c r="DF159" s="1343">
        <v>0</v>
      </c>
      <c r="DG159" s="511">
        <v>0</v>
      </c>
      <c r="DH159" s="1343">
        <v>0</v>
      </c>
      <c r="DI159" s="3288">
        <v>0</v>
      </c>
      <c r="DJ159" s="3191">
        <v>0</v>
      </c>
      <c r="DK159" s="511">
        <v>0</v>
      </c>
      <c r="DL159" s="511">
        <v>0</v>
      </c>
      <c r="DM159" s="1343">
        <v>0</v>
      </c>
      <c r="DN159" s="511">
        <v>0</v>
      </c>
      <c r="DO159" s="511">
        <v>0</v>
      </c>
      <c r="DP159" s="511">
        <v>0</v>
      </c>
      <c r="DQ159" s="3191">
        <v>0</v>
      </c>
      <c r="DR159" s="511">
        <v>0</v>
      </c>
      <c r="DS159" s="511">
        <v>0</v>
      </c>
      <c r="DT159" s="511">
        <v>0</v>
      </c>
      <c r="DU159" s="1343">
        <v>0</v>
      </c>
      <c r="DV159" s="511">
        <v>0</v>
      </c>
      <c r="DW159" s="1653">
        <v>0</v>
      </c>
      <c r="DX159" s="1653">
        <v>0</v>
      </c>
      <c r="DY159" s="1653">
        <v>8230119.7101499997</v>
      </c>
      <c r="DZ159" s="561">
        <v>8230119.7101499997</v>
      </c>
      <c r="EA159" s="3287">
        <v>0</v>
      </c>
      <c r="EB159" s="284"/>
      <c r="EC159" s="284"/>
      <c r="ED159" s="284"/>
      <c r="EE159" s="284"/>
      <c r="EF159" s="284"/>
      <c r="EG159" s="284"/>
      <c r="EH159" s="284"/>
      <c r="EI159" s="284"/>
      <c r="EJ159" s="284"/>
      <c r="EK159" s="284"/>
      <c r="EL159" s="284"/>
      <c r="EM159" s="284"/>
      <c r="EN159" s="284"/>
      <c r="EO159" s="284"/>
      <c r="EP159" s="284"/>
      <c r="EQ159" s="284"/>
      <c r="ER159" s="284"/>
      <c r="ES159" s="284"/>
      <c r="ET159" s="284"/>
      <c r="EU159" s="284"/>
      <c r="EV159" s="284"/>
      <c r="EW159" s="284"/>
      <c r="EX159" s="284"/>
      <c r="EY159" s="284"/>
      <c r="EZ159" s="284"/>
      <c r="FA159" s="284"/>
      <c r="FB159" s="284"/>
      <c r="FC159" s="284"/>
      <c r="FD159" s="284"/>
      <c r="FE159" s="284"/>
      <c r="FF159" s="284"/>
      <c r="FG159" s="284"/>
      <c r="FH159" s="284"/>
      <c r="FI159" s="284"/>
      <c r="FJ159" s="284"/>
      <c r="FK159" s="284"/>
    </row>
    <row r="160" spans="1:167" ht="15.6" customHeight="1">
      <c r="A160" s="1838" t="s">
        <v>5410</v>
      </c>
      <c r="B160" s="207"/>
      <c r="C160" s="207"/>
      <c r="E160" s="1342"/>
      <c r="F160" s="511"/>
      <c r="G160" s="511"/>
      <c r="H160" s="1343"/>
      <c r="I160" s="3191"/>
      <c r="J160" s="511"/>
      <c r="K160" s="511"/>
      <c r="L160" s="511"/>
      <c r="M160" s="511"/>
      <c r="N160" s="1343"/>
      <c r="O160" s="1653"/>
      <c r="P160" s="3266"/>
      <c r="S160" s="1342"/>
      <c r="T160" s="511">
        <v>0</v>
      </c>
      <c r="U160" s="511"/>
      <c r="V160" s="511"/>
      <c r="W160" s="3218" t="s">
        <v>1210</v>
      </c>
      <c r="X160" s="515" t="s">
        <v>5425</v>
      </c>
      <c r="Y160" s="3289"/>
      <c r="Z160" s="3290"/>
      <c r="AA160" s="3291"/>
      <c r="AB160" s="3289"/>
      <c r="AC160" s="3292"/>
      <c r="AD160" s="3290"/>
      <c r="AE160" s="3292"/>
      <c r="AF160" s="3292"/>
      <c r="AG160" s="3293"/>
      <c r="AH160" s="3290"/>
      <c r="AI160" s="3290"/>
      <c r="AJ160" s="3291"/>
      <c r="AK160" s="3289"/>
      <c r="AL160" s="3290"/>
      <c r="AM160" s="3292"/>
      <c r="AN160" s="3294"/>
      <c r="AO160" s="3291"/>
      <c r="AP160" s="3291"/>
      <c r="AQ160" s="3291"/>
      <c r="AR160" s="3291"/>
      <c r="AS160" s="3295"/>
      <c r="AT160" s="3296"/>
      <c r="AU160" s="3297"/>
      <c r="AV160" s="3297"/>
      <c r="AW160" s="3286">
        <v>0</v>
      </c>
      <c r="AX160" s="3287">
        <v>0</v>
      </c>
      <c r="AY160" s="5"/>
      <c r="AZ160" s="3191"/>
      <c r="BA160" s="511">
        <v>0</v>
      </c>
      <c r="BB160" s="511"/>
      <c r="BC160" s="511"/>
      <c r="BD160" s="3191">
        <v>0</v>
      </c>
      <c r="BE160" s="511">
        <v>0</v>
      </c>
      <c r="BF160" s="511">
        <v>0</v>
      </c>
      <c r="BG160" s="3191">
        <v>0</v>
      </c>
      <c r="BH160" s="1343">
        <v>0</v>
      </c>
      <c r="BI160" s="511">
        <v>0</v>
      </c>
      <c r="BJ160" s="1343">
        <v>0</v>
      </c>
      <c r="BK160" s="3288">
        <v>0</v>
      </c>
      <c r="BL160" s="3191">
        <v>0</v>
      </c>
      <c r="BM160" s="511">
        <v>0</v>
      </c>
      <c r="BN160" s="511">
        <v>0</v>
      </c>
      <c r="BO160" s="1343">
        <v>0</v>
      </c>
      <c r="BP160" s="511">
        <v>0</v>
      </c>
      <c r="BQ160" s="511">
        <v>0</v>
      </c>
      <c r="BR160" s="511">
        <v>0</v>
      </c>
      <c r="BS160" s="3191">
        <v>0</v>
      </c>
      <c r="BT160" s="511">
        <v>0</v>
      </c>
      <c r="BU160" s="511">
        <v>0</v>
      </c>
      <c r="BV160" s="511">
        <v>0</v>
      </c>
      <c r="BW160" s="1343">
        <v>0</v>
      </c>
      <c r="BX160" s="511">
        <v>0</v>
      </c>
      <c r="BY160" s="1653">
        <v>0</v>
      </c>
      <c r="BZ160" s="511">
        <v>0</v>
      </c>
      <c r="CA160" s="1653">
        <v>0</v>
      </c>
      <c r="CB160" s="561">
        <v>0</v>
      </c>
      <c r="CC160" s="561">
        <v>0</v>
      </c>
      <c r="CD160" s="3287">
        <v>0</v>
      </c>
      <c r="CE160" s="5"/>
      <c r="CF160" s="3191"/>
      <c r="CG160" s="511">
        <v>0</v>
      </c>
      <c r="CH160" s="511"/>
      <c r="CI160" s="1343"/>
      <c r="CJ160" s="1653">
        <v>0</v>
      </c>
      <c r="CK160" s="1653">
        <v>0</v>
      </c>
      <c r="CL160" s="3191">
        <v>0</v>
      </c>
      <c r="CM160" s="1343">
        <v>0</v>
      </c>
      <c r="CN160" s="1653">
        <v>0</v>
      </c>
      <c r="CO160" s="1653">
        <v>0</v>
      </c>
      <c r="CP160" s="1653">
        <v>0</v>
      </c>
      <c r="CQ160" s="1653">
        <v>0</v>
      </c>
      <c r="CR160" s="1653">
        <v>0</v>
      </c>
      <c r="CS160" s="1653">
        <v>0</v>
      </c>
      <c r="CT160" s="1243">
        <v>0</v>
      </c>
      <c r="CU160" s="3287">
        <v>0</v>
      </c>
      <c r="CV160" s="5"/>
      <c r="CW160" s="5"/>
      <c r="CX160" s="3191"/>
      <c r="CY160" s="511">
        <v>0</v>
      </c>
      <c r="CZ160" s="511"/>
      <c r="DA160" s="511"/>
      <c r="DB160" s="3191"/>
      <c r="DC160" s="511"/>
      <c r="DD160" s="511"/>
      <c r="DE160" s="3191"/>
      <c r="DF160" s="1343"/>
      <c r="DG160" s="511"/>
      <c r="DH160" s="1343"/>
      <c r="DI160" s="3288"/>
      <c r="DJ160" s="3191"/>
      <c r="DK160" s="511"/>
      <c r="DL160" s="511"/>
      <c r="DM160" s="1343"/>
      <c r="DN160" s="511"/>
      <c r="DO160" s="511"/>
      <c r="DP160" s="511"/>
      <c r="DQ160" s="3191"/>
      <c r="DR160" s="511"/>
      <c r="DS160" s="511"/>
      <c r="DT160" s="511"/>
      <c r="DU160" s="1343"/>
      <c r="DV160" s="511"/>
      <c r="DW160" s="1653"/>
      <c r="DX160" s="1653"/>
      <c r="DY160" s="1653"/>
      <c r="DZ160" s="561"/>
      <c r="EA160" s="3287">
        <v>0</v>
      </c>
      <c r="EB160" s="284"/>
      <c r="EC160" s="284"/>
      <c r="ED160" s="284"/>
      <c r="EE160" s="284"/>
      <c r="EF160" s="284"/>
      <c r="EG160" s="284"/>
      <c r="EH160" s="284"/>
      <c r="EI160" s="284"/>
      <c r="EJ160" s="284"/>
      <c r="EK160" s="284"/>
      <c r="EL160" s="284"/>
      <c r="EM160" s="284"/>
      <c r="EN160" s="284"/>
      <c r="EO160" s="284"/>
      <c r="EP160" s="284"/>
      <c r="EQ160" s="284"/>
      <c r="ER160" s="284"/>
      <c r="ES160" s="284"/>
      <c r="ET160" s="284"/>
      <c r="EU160" s="284"/>
      <c r="EV160" s="284"/>
      <c r="EW160" s="284"/>
      <c r="EX160" s="284"/>
      <c r="EY160" s="284"/>
      <c r="EZ160" s="284"/>
      <c r="FA160" s="284"/>
      <c r="FB160" s="284"/>
      <c r="FC160" s="284"/>
      <c r="FD160" s="284"/>
      <c r="FE160" s="284"/>
      <c r="FF160" s="284"/>
      <c r="FG160" s="284"/>
      <c r="FH160" s="284"/>
      <c r="FI160" s="284"/>
      <c r="FJ160" s="284"/>
      <c r="FK160" s="284"/>
    </row>
    <row r="161" spans="1:167" ht="15.6" customHeight="1">
      <c r="A161" s="1838" t="s">
        <v>5410</v>
      </c>
      <c r="B161" s="207"/>
      <c r="C161" s="207"/>
      <c r="E161" s="1342"/>
      <c r="F161" s="511"/>
      <c r="G161" s="511"/>
      <c r="H161" s="1343"/>
      <c r="I161" s="3191"/>
      <c r="J161" s="511"/>
      <c r="K161" s="511"/>
      <c r="L161" s="511"/>
      <c r="M161" s="511"/>
      <c r="N161" s="1343"/>
      <c r="O161" s="1653"/>
      <c r="P161" s="3266"/>
      <c r="S161" s="1342"/>
      <c r="T161" s="511">
        <v>0</v>
      </c>
      <c r="U161" s="511"/>
      <c r="V161" s="511"/>
      <c r="W161" s="3218" t="s">
        <v>1210</v>
      </c>
      <c r="X161" s="515" t="s">
        <v>5425</v>
      </c>
      <c r="Y161" s="3289"/>
      <c r="Z161" s="3290"/>
      <c r="AA161" s="3291"/>
      <c r="AB161" s="3289"/>
      <c r="AC161" s="3292"/>
      <c r="AD161" s="3290"/>
      <c r="AE161" s="3292"/>
      <c r="AF161" s="3292"/>
      <c r="AG161" s="3293"/>
      <c r="AH161" s="3290"/>
      <c r="AI161" s="3290"/>
      <c r="AJ161" s="3291"/>
      <c r="AK161" s="3289"/>
      <c r="AL161" s="3290"/>
      <c r="AM161" s="3292"/>
      <c r="AN161" s="3294"/>
      <c r="AO161" s="3291"/>
      <c r="AP161" s="3291"/>
      <c r="AQ161" s="3291"/>
      <c r="AR161" s="3291"/>
      <c r="AS161" s="3295"/>
      <c r="AT161" s="3296"/>
      <c r="AU161" s="3297"/>
      <c r="AV161" s="3297"/>
      <c r="AW161" s="3286">
        <v>0</v>
      </c>
      <c r="AX161" s="3287">
        <v>0</v>
      </c>
      <c r="AY161" s="5"/>
      <c r="AZ161" s="3191"/>
      <c r="BA161" s="511">
        <v>0</v>
      </c>
      <c r="BB161" s="511"/>
      <c r="BC161" s="511"/>
      <c r="BD161" s="3191">
        <v>0</v>
      </c>
      <c r="BE161" s="511">
        <v>0</v>
      </c>
      <c r="BF161" s="511">
        <v>0</v>
      </c>
      <c r="BG161" s="3191">
        <v>0</v>
      </c>
      <c r="BH161" s="1343">
        <v>0</v>
      </c>
      <c r="BI161" s="511">
        <v>0</v>
      </c>
      <c r="BJ161" s="1343">
        <v>0</v>
      </c>
      <c r="BK161" s="3288">
        <v>0</v>
      </c>
      <c r="BL161" s="3191">
        <v>0</v>
      </c>
      <c r="BM161" s="511">
        <v>0</v>
      </c>
      <c r="BN161" s="511">
        <v>0</v>
      </c>
      <c r="BO161" s="1343">
        <v>0</v>
      </c>
      <c r="BP161" s="511">
        <v>0</v>
      </c>
      <c r="BQ161" s="511">
        <v>0</v>
      </c>
      <c r="BR161" s="511">
        <v>0</v>
      </c>
      <c r="BS161" s="3191">
        <v>0</v>
      </c>
      <c r="BT161" s="511">
        <v>0</v>
      </c>
      <c r="BU161" s="511">
        <v>0</v>
      </c>
      <c r="BV161" s="511">
        <v>0</v>
      </c>
      <c r="BW161" s="1343">
        <v>0</v>
      </c>
      <c r="BX161" s="511">
        <v>0</v>
      </c>
      <c r="BY161" s="1653">
        <v>0</v>
      </c>
      <c r="BZ161" s="511">
        <v>0</v>
      </c>
      <c r="CA161" s="1653">
        <v>0</v>
      </c>
      <c r="CB161" s="561">
        <v>0</v>
      </c>
      <c r="CC161" s="561">
        <v>0</v>
      </c>
      <c r="CD161" s="3287">
        <v>0</v>
      </c>
      <c r="CE161" s="5"/>
      <c r="CF161" s="3191"/>
      <c r="CG161" s="511">
        <v>0</v>
      </c>
      <c r="CH161" s="511"/>
      <c r="CI161" s="1343"/>
      <c r="CJ161" s="1653">
        <v>0</v>
      </c>
      <c r="CK161" s="1653">
        <v>0</v>
      </c>
      <c r="CL161" s="3191">
        <v>0</v>
      </c>
      <c r="CM161" s="1343">
        <v>0</v>
      </c>
      <c r="CN161" s="1653">
        <v>0</v>
      </c>
      <c r="CO161" s="1653">
        <v>0</v>
      </c>
      <c r="CP161" s="1653">
        <v>0</v>
      </c>
      <c r="CQ161" s="1653">
        <v>0</v>
      </c>
      <c r="CR161" s="1653">
        <v>0</v>
      </c>
      <c r="CS161" s="1653">
        <v>0</v>
      </c>
      <c r="CT161" s="1243">
        <v>0</v>
      </c>
      <c r="CU161" s="3287">
        <v>0</v>
      </c>
      <c r="CV161" s="5"/>
      <c r="CW161" s="5"/>
      <c r="CX161" s="3191"/>
      <c r="CY161" s="511">
        <v>0</v>
      </c>
      <c r="CZ161" s="511"/>
      <c r="DA161" s="511"/>
      <c r="DB161" s="3191"/>
      <c r="DC161" s="511"/>
      <c r="DD161" s="511"/>
      <c r="DE161" s="3191"/>
      <c r="DF161" s="1343"/>
      <c r="DG161" s="511"/>
      <c r="DH161" s="1343"/>
      <c r="DI161" s="3288"/>
      <c r="DJ161" s="3191"/>
      <c r="DK161" s="511"/>
      <c r="DL161" s="511"/>
      <c r="DM161" s="1343"/>
      <c r="DN161" s="511"/>
      <c r="DO161" s="511"/>
      <c r="DP161" s="511"/>
      <c r="DQ161" s="3191"/>
      <c r="DR161" s="511"/>
      <c r="DS161" s="511"/>
      <c r="DT161" s="511"/>
      <c r="DU161" s="1343"/>
      <c r="DV161" s="511"/>
      <c r="DW161" s="1653"/>
      <c r="DX161" s="1653"/>
      <c r="DY161" s="1653"/>
      <c r="DZ161" s="561"/>
      <c r="EA161" s="3287">
        <v>0</v>
      </c>
      <c r="EB161" s="284"/>
      <c r="EC161" s="284"/>
      <c r="ED161" s="284"/>
      <c r="EE161" s="284"/>
      <c r="EF161" s="284"/>
      <c r="EG161" s="284"/>
      <c r="EH161" s="284"/>
      <c r="EI161" s="284"/>
      <c r="EJ161" s="284"/>
      <c r="EK161" s="284"/>
      <c r="EL161" s="284"/>
      <c r="EM161" s="284"/>
      <c r="EN161" s="284"/>
      <c r="EO161" s="284"/>
      <c r="EP161" s="284"/>
      <c r="EQ161" s="284"/>
      <c r="ER161" s="284"/>
      <c r="ES161" s="284"/>
      <c r="ET161" s="284"/>
      <c r="EU161" s="284"/>
      <c r="EV161" s="284"/>
      <c r="EW161" s="284"/>
      <c r="EX161" s="284"/>
      <c r="EY161" s="284"/>
      <c r="EZ161" s="284"/>
      <c r="FA161" s="284"/>
      <c r="FB161" s="284"/>
      <c r="FC161" s="284"/>
      <c r="FD161" s="284"/>
      <c r="FE161" s="284"/>
      <c r="FF161" s="284"/>
      <c r="FG161" s="284"/>
      <c r="FH161" s="284"/>
      <c r="FI161" s="284"/>
      <c r="FJ161" s="284"/>
      <c r="FK161" s="284"/>
    </row>
    <row r="162" spans="1:167" ht="15.6" customHeight="1">
      <c r="A162" s="1838" t="s">
        <v>5410</v>
      </c>
      <c r="B162" s="207"/>
      <c r="C162" s="207"/>
      <c r="E162" s="1342"/>
      <c r="F162" s="3369"/>
      <c r="G162" s="511"/>
      <c r="H162" s="1343"/>
      <c r="I162" s="3191"/>
      <c r="J162" s="511"/>
      <c r="K162" s="511"/>
      <c r="L162" s="511"/>
      <c r="M162" s="511"/>
      <c r="N162" s="1343"/>
      <c r="O162" s="1653"/>
      <c r="P162" s="3266"/>
      <c r="S162" s="1342"/>
      <c r="T162" s="511">
        <v>0</v>
      </c>
      <c r="U162" s="511"/>
      <c r="V162" s="511"/>
      <c r="W162" s="3218" t="s">
        <v>1210</v>
      </c>
      <c r="X162" s="515" t="s">
        <v>5425</v>
      </c>
      <c r="Y162" s="3289"/>
      <c r="Z162" s="3290"/>
      <c r="AA162" s="3291"/>
      <c r="AB162" s="3289"/>
      <c r="AC162" s="3292"/>
      <c r="AD162" s="3290"/>
      <c r="AE162" s="3292"/>
      <c r="AF162" s="3292"/>
      <c r="AG162" s="3293"/>
      <c r="AH162" s="3290"/>
      <c r="AI162" s="3290"/>
      <c r="AJ162" s="3291"/>
      <c r="AK162" s="3289"/>
      <c r="AL162" s="3290"/>
      <c r="AM162" s="3292"/>
      <c r="AN162" s="3294"/>
      <c r="AO162" s="3291"/>
      <c r="AP162" s="3291"/>
      <c r="AQ162" s="3291"/>
      <c r="AR162" s="3291"/>
      <c r="AS162" s="3295"/>
      <c r="AT162" s="3296"/>
      <c r="AU162" s="3297"/>
      <c r="AV162" s="3297"/>
      <c r="AW162" s="3286">
        <v>0</v>
      </c>
      <c r="AX162" s="3287">
        <v>0</v>
      </c>
      <c r="AY162" s="5"/>
      <c r="AZ162" s="3191"/>
      <c r="BA162" s="511">
        <v>0</v>
      </c>
      <c r="BB162" s="511"/>
      <c r="BC162" s="511"/>
      <c r="BD162" s="3191">
        <v>0</v>
      </c>
      <c r="BE162" s="511">
        <v>0</v>
      </c>
      <c r="BF162" s="511">
        <v>0</v>
      </c>
      <c r="BG162" s="3191">
        <v>0</v>
      </c>
      <c r="BH162" s="1343">
        <v>0</v>
      </c>
      <c r="BI162" s="511">
        <v>0</v>
      </c>
      <c r="BJ162" s="1343">
        <v>0</v>
      </c>
      <c r="BK162" s="3288">
        <v>0</v>
      </c>
      <c r="BL162" s="3191">
        <v>0</v>
      </c>
      <c r="BM162" s="511">
        <v>0</v>
      </c>
      <c r="BN162" s="511">
        <v>0</v>
      </c>
      <c r="BO162" s="1343">
        <v>0</v>
      </c>
      <c r="BP162" s="511">
        <v>0</v>
      </c>
      <c r="BQ162" s="511">
        <v>0</v>
      </c>
      <c r="BR162" s="511">
        <v>0</v>
      </c>
      <c r="BS162" s="3191">
        <v>0</v>
      </c>
      <c r="BT162" s="511">
        <v>0</v>
      </c>
      <c r="BU162" s="511">
        <v>0</v>
      </c>
      <c r="BV162" s="511">
        <v>0</v>
      </c>
      <c r="BW162" s="1343">
        <v>0</v>
      </c>
      <c r="BX162" s="511">
        <v>0</v>
      </c>
      <c r="BY162" s="1653">
        <v>0</v>
      </c>
      <c r="BZ162" s="511">
        <v>0</v>
      </c>
      <c r="CA162" s="1653">
        <v>0</v>
      </c>
      <c r="CB162" s="561">
        <v>0</v>
      </c>
      <c r="CC162" s="561">
        <v>0</v>
      </c>
      <c r="CD162" s="3287">
        <v>0</v>
      </c>
      <c r="CE162" s="5"/>
      <c r="CF162" s="3191"/>
      <c r="CG162" s="511">
        <v>0</v>
      </c>
      <c r="CH162" s="511"/>
      <c r="CI162" s="1343"/>
      <c r="CJ162" s="1653">
        <v>0</v>
      </c>
      <c r="CK162" s="1653">
        <v>0</v>
      </c>
      <c r="CL162" s="3191">
        <v>0</v>
      </c>
      <c r="CM162" s="1343">
        <v>0</v>
      </c>
      <c r="CN162" s="1653">
        <v>0</v>
      </c>
      <c r="CO162" s="1653">
        <v>0</v>
      </c>
      <c r="CP162" s="1653">
        <v>0</v>
      </c>
      <c r="CQ162" s="1653">
        <v>0</v>
      </c>
      <c r="CR162" s="1653">
        <v>0</v>
      </c>
      <c r="CS162" s="1653">
        <v>0</v>
      </c>
      <c r="CT162" s="1243">
        <v>0</v>
      </c>
      <c r="CU162" s="3287">
        <v>0</v>
      </c>
      <c r="CV162" s="5"/>
      <c r="CW162" s="5"/>
      <c r="CX162" s="3191"/>
      <c r="CY162" s="511">
        <v>0</v>
      </c>
      <c r="CZ162" s="511"/>
      <c r="DA162" s="511"/>
      <c r="DB162" s="3191"/>
      <c r="DC162" s="511"/>
      <c r="DD162" s="511"/>
      <c r="DE162" s="3191"/>
      <c r="DF162" s="1343"/>
      <c r="DG162" s="511"/>
      <c r="DH162" s="1343"/>
      <c r="DI162" s="3288"/>
      <c r="DJ162" s="3191"/>
      <c r="DK162" s="511"/>
      <c r="DL162" s="511"/>
      <c r="DM162" s="1343"/>
      <c r="DN162" s="511"/>
      <c r="DO162" s="511"/>
      <c r="DP162" s="511"/>
      <c r="DQ162" s="3191"/>
      <c r="DR162" s="511"/>
      <c r="DS162" s="511"/>
      <c r="DT162" s="511"/>
      <c r="DU162" s="1343"/>
      <c r="DV162" s="511"/>
      <c r="DW162" s="1653"/>
      <c r="DX162" s="1653"/>
      <c r="DY162" s="1653"/>
      <c r="DZ162" s="561"/>
      <c r="EA162" s="3287">
        <v>0</v>
      </c>
      <c r="EB162" s="284"/>
      <c r="EC162" s="284"/>
      <c r="ED162" s="284"/>
      <c r="EE162" s="284"/>
      <c r="EF162" s="284"/>
      <c r="EG162" s="284"/>
      <c r="EH162" s="284"/>
      <c r="EI162" s="284"/>
      <c r="EJ162" s="284"/>
      <c r="EK162" s="284"/>
      <c r="EL162" s="284"/>
      <c r="EM162" s="284"/>
      <c r="EN162" s="284"/>
      <c r="EO162" s="284"/>
      <c r="EP162" s="284"/>
      <c r="EQ162" s="284"/>
      <c r="ER162" s="284"/>
      <c r="ES162" s="284"/>
      <c r="ET162" s="284"/>
      <c r="EU162" s="284"/>
      <c r="EV162" s="284"/>
      <c r="EW162" s="284"/>
      <c r="EX162" s="284"/>
      <c r="EY162" s="284"/>
      <c r="EZ162" s="284"/>
      <c r="FA162" s="284"/>
      <c r="FB162" s="284"/>
      <c r="FC162" s="284"/>
      <c r="FD162" s="284"/>
      <c r="FE162" s="284"/>
      <c r="FF162" s="284"/>
      <c r="FG162" s="284"/>
      <c r="FH162" s="284"/>
      <c r="FI162" s="284"/>
      <c r="FJ162" s="284"/>
      <c r="FK162" s="284"/>
    </row>
    <row r="163" spans="1:167" ht="15.6" customHeight="1">
      <c r="A163" s="1838" t="s">
        <v>5410</v>
      </c>
      <c r="B163" s="207"/>
      <c r="C163" s="207"/>
      <c r="E163" s="1342"/>
      <c r="F163" s="3369"/>
      <c r="G163" s="511"/>
      <c r="H163" s="1343"/>
      <c r="I163" s="3191"/>
      <c r="J163" s="511"/>
      <c r="K163" s="511"/>
      <c r="L163" s="511"/>
      <c r="M163" s="511"/>
      <c r="N163" s="1343"/>
      <c r="O163" s="1653"/>
      <c r="P163" s="3266"/>
      <c r="S163" s="1342"/>
      <c r="T163" s="511">
        <v>0</v>
      </c>
      <c r="U163" s="511"/>
      <c r="V163" s="511"/>
      <c r="W163" s="3218" t="s">
        <v>1210</v>
      </c>
      <c r="X163" s="515" t="s">
        <v>5425</v>
      </c>
      <c r="Y163" s="3289"/>
      <c r="Z163" s="3290"/>
      <c r="AA163" s="3291"/>
      <c r="AB163" s="3289"/>
      <c r="AC163" s="3292"/>
      <c r="AD163" s="3290"/>
      <c r="AE163" s="3292"/>
      <c r="AF163" s="3292"/>
      <c r="AG163" s="3293"/>
      <c r="AH163" s="3290"/>
      <c r="AI163" s="3290"/>
      <c r="AJ163" s="3291"/>
      <c r="AK163" s="3289"/>
      <c r="AL163" s="3290"/>
      <c r="AM163" s="3292"/>
      <c r="AN163" s="3294"/>
      <c r="AO163" s="3291"/>
      <c r="AP163" s="3291"/>
      <c r="AQ163" s="3291"/>
      <c r="AR163" s="3291"/>
      <c r="AS163" s="3295"/>
      <c r="AT163" s="3296"/>
      <c r="AU163" s="3297"/>
      <c r="AV163" s="3297"/>
      <c r="AW163" s="3286">
        <v>0</v>
      </c>
      <c r="AX163" s="3287">
        <v>0</v>
      </c>
      <c r="AY163" s="5"/>
      <c r="AZ163" s="3191"/>
      <c r="BA163" s="511">
        <v>0</v>
      </c>
      <c r="BB163" s="511"/>
      <c r="BC163" s="511"/>
      <c r="BD163" s="3191">
        <v>0</v>
      </c>
      <c r="BE163" s="511">
        <v>0</v>
      </c>
      <c r="BF163" s="511">
        <v>0</v>
      </c>
      <c r="BG163" s="3191">
        <v>0</v>
      </c>
      <c r="BH163" s="1343">
        <v>0</v>
      </c>
      <c r="BI163" s="511">
        <v>0</v>
      </c>
      <c r="BJ163" s="1343">
        <v>0</v>
      </c>
      <c r="BK163" s="3288">
        <v>0</v>
      </c>
      <c r="BL163" s="3191">
        <v>0</v>
      </c>
      <c r="BM163" s="511">
        <v>0</v>
      </c>
      <c r="BN163" s="511">
        <v>0</v>
      </c>
      <c r="BO163" s="1343">
        <v>0</v>
      </c>
      <c r="BP163" s="511">
        <v>0</v>
      </c>
      <c r="BQ163" s="511">
        <v>0</v>
      </c>
      <c r="BR163" s="511">
        <v>0</v>
      </c>
      <c r="BS163" s="3191">
        <v>0</v>
      </c>
      <c r="BT163" s="511">
        <v>0</v>
      </c>
      <c r="BU163" s="511">
        <v>0</v>
      </c>
      <c r="BV163" s="511">
        <v>0</v>
      </c>
      <c r="BW163" s="1343">
        <v>0</v>
      </c>
      <c r="BX163" s="511">
        <v>0</v>
      </c>
      <c r="BY163" s="1653">
        <v>0</v>
      </c>
      <c r="BZ163" s="511">
        <v>0</v>
      </c>
      <c r="CA163" s="1653">
        <v>0</v>
      </c>
      <c r="CB163" s="561">
        <v>0</v>
      </c>
      <c r="CC163" s="561">
        <v>0</v>
      </c>
      <c r="CD163" s="3287">
        <v>0</v>
      </c>
      <c r="CE163" s="5"/>
      <c r="CF163" s="3191"/>
      <c r="CG163" s="511">
        <v>0</v>
      </c>
      <c r="CH163" s="511"/>
      <c r="CI163" s="1343"/>
      <c r="CJ163" s="1653">
        <v>0</v>
      </c>
      <c r="CK163" s="1653">
        <v>0</v>
      </c>
      <c r="CL163" s="3191">
        <v>0</v>
      </c>
      <c r="CM163" s="1343">
        <v>0</v>
      </c>
      <c r="CN163" s="1653">
        <v>0</v>
      </c>
      <c r="CO163" s="1653">
        <v>0</v>
      </c>
      <c r="CP163" s="1653">
        <v>0</v>
      </c>
      <c r="CQ163" s="1653">
        <v>0</v>
      </c>
      <c r="CR163" s="1653">
        <v>0</v>
      </c>
      <c r="CS163" s="1653">
        <v>0</v>
      </c>
      <c r="CT163" s="1243">
        <v>0</v>
      </c>
      <c r="CU163" s="3287">
        <v>0</v>
      </c>
      <c r="CV163" s="5"/>
      <c r="CW163" s="5"/>
      <c r="CX163" s="3191"/>
      <c r="CY163" s="511">
        <v>0</v>
      </c>
      <c r="CZ163" s="511"/>
      <c r="DA163" s="511"/>
      <c r="DB163" s="3191"/>
      <c r="DC163" s="511"/>
      <c r="DD163" s="511"/>
      <c r="DE163" s="3191"/>
      <c r="DF163" s="1343"/>
      <c r="DG163" s="511"/>
      <c r="DH163" s="1343"/>
      <c r="DI163" s="3288"/>
      <c r="DJ163" s="3191"/>
      <c r="DK163" s="511"/>
      <c r="DL163" s="511"/>
      <c r="DM163" s="1343"/>
      <c r="DN163" s="511"/>
      <c r="DO163" s="511"/>
      <c r="DP163" s="511"/>
      <c r="DQ163" s="3191"/>
      <c r="DR163" s="511"/>
      <c r="DS163" s="511"/>
      <c r="DT163" s="511"/>
      <c r="DU163" s="1343"/>
      <c r="DV163" s="511"/>
      <c r="DW163" s="1653"/>
      <c r="DX163" s="1653"/>
      <c r="DY163" s="1653"/>
      <c r="DZ163" s="561"/>
      <c r="EA163" s="3287">
        <v>0</v>
      </c>
      <c r="EB163" s="284"/>
      <c r="EC163" s="284"/>
      <c r="ED163" s="284"/>
      <c r="EE163" s="284"/>
      <c r="EF163" s="284"/>
      <c r="EG163" s="284"/>
      <c r="EH163" s="284"/>
      <c r="EI163" s="284"/>
      <c r="EJ163" s="284"/>
      <c r="EK163" s="284"/>
      <c r="EL163" s="284"/>
      <c r="EM163" s="284"/>
      <c r="EN163" s="284"/>
      <c r="EO163" s="284"/>
      <c r="EP163" s="284"/>
      <c r="EQ163" s="284"/>
      <c r="ER163" s="284"/>
      <c r="ES163" s="284"/>
      <c r="ET163" s="284"/>
      <c r="EU163" s="284"/>
      <c r="EV163" s="284"/>
      <c r="EW163" s="284"/>
      <c r="EX163" s="284"/>
      <c r="EY163" s="284"/>
      <c r="EZ163" s="284"/>
      <c r="FA163" s="284"/>
      <c r="FB163" s="284"/>
      <c r="FC163" s="284"/>
      <c r="FD163" s="284"/>
      <c r="FE163" s="284"/>
      <c r="FF163" s="284"/>
      <c r="FG163" s="284"/>
      <c r="FH163" s="284"/>
      <c r="FI163" s="284"/>
      <c r="FJ163" s="284"/>
      <c r="FK163" s="284"/>
    </row>
    <row r="164" spans="1:167" ht="15.6" customHeight="1">
      <c r="A164" s="1838" t="s">
        <v>1378</v>
      </c>
      <c r="B164" s="207"/>
      <c r="C164" s="207"/>
      <c r="E164" s="1342"/>
      <c r="F164" s="511"/>
      <c r="G164" s="511"/>
      <c r="H164" s="1343" t="s">
        <v>5426</v>
      </c>
      <c r="I164" s="3162">
        <v>8230119.7101499997</v>
      </c>
      <c r="J164" s="524">
        <v>968800</v>
      </c>
      <c r="K164" s="524">
        <v>0</v>
      </c>
      <c r="L164" s="524">
        <v>0</v>
      </c>
      <c r="M164" s="524">
        <v>191750</v>
      </c>
      <c r="N164" s="469">
        <v>-434600</v>
      </c>
      <c r="O164" s="2188">
        <v>8956069.7101499997</v>
      </c>
      <c r="P164" s="3266"/>
      <c r="S164" s="1342"/>
      <c r="T164" s="511"/>
      <c r="U164" s="511"/>
      <c r="V164" s="511"/>
      <c r="W164" s="3218"/>
      <c r="X164" s="515"/>
      <c r="Y164" s="3311"/>
      <c r="Z164" s="3312"/>
      <c r="AA164" s="3312"/>
      <c r="AB164" s="3311"/>
      <c r="AC164" s="3313"/>
      <c r="AD164" s="3312"/>
      <c r="AE164" s="3313"/>
      <c r="AF164" s="3313"/>
      <c r="AG164" s="3312"/>
      <c r="AH164" s="3312"/>
      <c r="AI164" s="3312"/>
      <c r="AJ164" s="3312"/>
      <c r="AK164" s="3311"/>
      <c r="AL164" s="3312"/>
      <c r="AM164" s="3313"/>
      <c r="AN164" s="3312"/>
      <c r="AO164" s="3312"/>
      <c r="AP164" s="3312"/>
      <c r="AQ164" s="3312"/>
      <c r="AR164" s="3312"/>
      <c r="AS164" s="3311"/>
      <c r="AT164" s="3063"/>
      <c r="AU164" s="3313"/>
      <c r="AV164" s="3313"/>
      <c r="AW164" s="3286">
        <v>0</v>
      </c>
      <c r="AX164" s="3287">
        <v>0</v>
      </c>
      <c r="AY164" s="5"/>
      <c r="AZ164" s="3191"/>
      <c r="BA164" s="511"/>
      <c r="BB164" s="511"/>
      <c r="BC164" s="511" t="s">
        <v>5426</v>
      </c>
      <c r="BD164" s="3162">
        <v>0</v>
      </c>
      <c r="BE164" s="524">
        <v>0</v>
      </c>
      <c r="BF164" s="524">
        <v>0</v>
      </c>
      <c r="BG164" s="3162">
        <v>0</v>
      </c>
      <c r="BH164" s="469">
        <v>0</v>
      </c>
      <c r="BI164" s="524">
        <v>0</v>
      </c>
      <c r="BJ164" s="469">
        <v>0</v>
      </c>
      <c r="BK164" s="524">
        <v>0</v>
      </c>
      <c r="BL164" s="3162">
        <v>0</v>
      </c>
      <c r="BM164" s="524">
        <v>0</v>
      </c>
      <c r="BN164" s="524">
        <v>0</v>
      </c>
      <c r="BO164" s="469">
        <v>0</v>
      </c>
      <c r="BP164" s="524">
        <v>0</v>
      </c>
      <c r="BQ164" s="524">
        <v>0</v>
      </c>
      <c r="BR164" s="524">
        <v>0</v>
      </c>
      <c r="BS164" s="3162">
        <v>0</v>
      </c>
      <c r="BT164" s="524">
        <v>0</v>
      </c>
      <c r="BU164" s="524">
        <v>0</v>
      </c>
      <c r="BV164" s="524">
        <v>0</v>
      </c>
      <c r="BW164" s="469">
        <v>0</v>
      </c>
      <c r="BX164" s="524">
        <v>0</v>
      </c>
      <c r="BY164" s="2188">
        <v>0</v>
      </c>
      <c r="BZ164" s="524">
        <v>0</v>
      </c>
      <c r="CA164" s="2188">
        <v>8956069.7101499997</v>
      </c>
      <c r="CB164" s="550">
        <v>8956069.7101499997</v>
      </c>
      <c r="CC164" s="550">
        <v>0</v>
      </c>
      <c r="CD164" s="3287">
        <v>0</v>
      </c>
      <c r="CE164" s="5"/>
      <c r="CF164" s="3191"/>
      <c r="CG164" s="511"/>
      <c r="CH164" s="511"/>
      <c r="CI164" s="1343" t="s">
        <v>5426</v>
      </c>
      <c r="CJ164" s="2188">
        <v>0</v>
      </c>
      <c r="CK164" s="2188">
        <v>0</v>
      </c>
      <c r="CL164" s="3162">
        <v>0</v>
      </c>
      <c r="CM164" s="469">
        <v>0</v>
      </c>
      <c r="CN164" s="2188">
        <v>0</v>
      </c>
      <c r="CO164" s="2188">
        <v>0</v>
      </c>
      <c r="CP164" s="2188">
        <v>0</v>
      </c>
      <c r="CQ164" s="2188">
        <v>0</v>
      </c>
      <c r="CR164" s="2188">
        <v>0</v>
      </c>
      <c r="CS164" s="2188">
        <v>8956069.7101499997</v>
      </c>
      <c r="CT164" s="3314">
        <v>8956069.7101499997</v>
      </c>
      <c r="CU164" s="3287">
        <v>0</v>
      </c>
      <c r="CV164" s="5"/>
      <c r="CW164" s="5"/>
      <c r="CX164" s="3191"/>
      <c r="CY164" s="511"/>
      <c r="CZ164" s="511"/>
      <c r="DA164" s="511" t="s">
        <v>5426</v>
      </c>
      <c r="DB164" s="3162">
        <v>0</v>
      </c>
      <c r="DC164" s="524">
        <v>0</v>
      </c>
      <c r="DD164" s="524">
        <v>0</v>
      </c>
      <c r="DE164" s="3162">
        <v>0</v>
      </c>
      <c r="DF164" s="469">
        <v>0</v>
      </c>
      <c r="DG164" s="524">
        <v>0</v>
      </c>
      <c r="DH164" s="469">
        <v>0</v>
      </c>
      <c r="DI164" s="524">
        <v>0</v>
      </c>
      <c r="DJ164" s="3162">
        <v>0</v>
      </c>
      <c r="DK164" s="524">
        <v>0</v>
      </c>
      <c r="DL164" s="524">
        <v>0</v>
      </c>
      <c r="DM164" s="469">
        <v>0</v>
      </c>
      <c r="DN164" s="524">
        <v>0</v>
      </c>
      <c r="DO164" s="524">
        <v>0</v>
      </c>
      <c r="DP164" s="524">
        <v>0</v>
      </c>
      <c r="DQ164" s="3162">
        <v>0</v>
      </c>
      <c r="DR164" s="524">
        <v>0</v>
      </c>
      <c r="DS164" s="524">
        <v>0</v>
      </c>
      <c r="DT164" s="524">
        <v>0</v>
      </c>
      <c r="DU164" s="469">
        <v>0</v>
      </c>
      <c r="DV164" s="524">
        <v>0</v>
      </c>
      <c r="DW164" s="2188">
        <v>0</v>
      </c>
      <c r="DX164" s="2188">
        <v>0</v>
      </c>
      <c r="DY164" s="2188">
        <v>8230119.7101499997</v>
      </c>
      <c r="DZ164" s="550">
        <v>8230119.7101499997</v>
      </c>
      <c r="EA164" s="3287">
        <v>0</v>
      </c>
      <c r="EB164" s="284"/>
      <c r="EC164" s="284"/>
      <c r="ED164" s="284"/>
      <c r="EE164" s="284"/>
      <c r="EF164" s="284"/>
      <c r="EG164" s="284"/>
      <c r="EH164" s="284"/>
      <c r="EI164" s="284"/>
      <c r="EJ164" s="284"/>
      <c r="EK164" s="284"/>
      <c r="EL164" s="284"/>
      <c r="EM164" s="284"/>
      <c r="EN164" s="284"/>
      <c r="EO164" s="284"/>
      <c r="EP164" s="284"/>
      <c r="EQ164" s="284"/>
      <c r="ER164" s="284"/>
      <c r="ES164" s="284"/>
      <c r="ET164" s="284"/>
      <c r="EU164" s="284"/>
      <c r="EV164" s="284"/>
      <c r="EW164" s="284"/>
      <c r="EX164" s="284"/>
      <c r="EY164" s="284"/>
      <c r="EZ164" s="284"/>
      <c r="FA164" s="284"/>
      <c r="FB164" s="284"/>
      <c r="FC164" s="284"/>
      <c r="FD164" s="284"/>
      <c r="FE164" s="284"/>
      <c r="FF164" s="284"/>
      <c r="FG164" s="284"/>
      <c r="FH164" s="284"/>
      <c r="FI164" s="284"/>
      <c r="FJ164" s="284"/>
      <c r="FK164" s="284"/>
    </row>
    <row r="165" spans="1:167" ht="15.6" customHeight="1">
      <c r="A165" s="1838" t="s">
        <v>5410</v>
      </c>
      <c r="B165" s="207"/>
      <c r="C165" s="207"/>
      <c r="E165" s="1342"/>
      <c r="F165" s="511"/>
      <c r="G165" s="511"/>
      <c r="H165" s="1343"/>
      <c r="I165" s="3191"/>
      <c r="J165" s="511"/>
      <c r="K165" s="511"/>
      <c r="L165" s="511"/>
      <c r="M165" s="511"/>
      <c r="N165" s="1343"/>
      <c r="O165" s="1653"/>
      <c r="P165" s="3266"/>
      <c r="S165" s="1342"/>
      <c r="T165" s="511"/>
      <c r="U165" s="511"/>
      <c r="V165" s="511"/>
      <c r="W165" s="3218"/>
      <c r="X165" s="515"/>
      <c r="Y165" s="3311"/>
      <c r="Z165" s="3312"/>
      <c r="AA165" s="3312"/>
      <c r="AB165" s="3311"/>
      <c r="AC165" s="3313"/>
      <c r="AD165" s="3312"/>
      <c r="AE165" s="3313"/>
      <c r="AF165" s="3313"/>
      <c r="AG165" s="3312"/>
      <c r="AH165" s="3312"/>
      <c r="AI165" s="3312"/>
      <c r="AJ165" s="3312"/>
      <c r="AK165" s="3311"/>
      <c r="AL165" s="3312"/>
      <c r="AM165" s="3313"/>
      <c r="AN165" s="3312"/>
      <c r="AO165" s="3312"/>
      <c r="AP165" s="3312"/>
      <c r="AQ165" s="3312"/>
      <c r="AR165" s="3312"/>
      <c r="AS165" s="3311"/>
      <c r="AT165" s="3063"/>
      <c r="AU165" s="3313"/>
      <c r="AV165" s="3313"/>
      <c r="AW165" s="3286">
        <v>0</v>
      </c>
      <c r="AX165" s="3287">
        <v>0</v>
      </c>
      <c r="AY165" s="5"/>
      <c r="AZ165" s="3191"/>
      <c r="BA165" s="511"/>
      <c r="BB165" s="511"/>
      <c r="BC165" s="511"/>
      <c r="BD165" s="3191"/>
      <c r="BE165" s="511"/>
      <c r="BF165" s="511"/>
      <c r="BG165" s="3191"/>
      <c r="BH165" s="1343"/>
      <c r="BI165" s="511"/>
      <c r="BJ165" s="1343"/>
      <c r="BK165" s="511"/>
      <c r="BL165" s="3191"/>
      <c r="BM165" s="511"/>
      <c r="BN165" s="511"/>
      <c r="BO165" s="1343"/>
      <c r="BP165" s="511"/>
      <c r="BQ165" s="511"/>
      <c r="BR165" s="511"/>
      <c r="BS165" s="3191"/>
      <c r="BT165" s="511"/>
      <c r="BU165" s="511"/>
      <c r="BV165" s="511"/>
      <c r="BW165" s="1343"/>
      <c r="BX165" s="511"/>
      <c r="BY165" s="1653"/>
      <c r="BZ165" s="511"/>
      <c r="CA165" s="1653"/>
      <c r="CB165" s="561"/>
      <c r="CC165" s="561">
        <v>0</v>
      </c>
      <c r="CD165" s="3287">
        <v>0</v>
      </c>
      <c r="CE165" s="5"/>
      <c r="CF165" s="3191"/>
      <c r="CG165" s="511"/>
      <c r="CH165" s="511"/>
      <c r="CI165" s="1343"/>
      <c r="CJ165" s="1653"/>
      <c r="CK165" s="1653"/>
      <c r="CL165" s="3191"/>
      <c r="CM165" s="1343"/>
      <c r="CN165" s="1653"/>
      <c r="CO165" s="1653"/>
      <c r="CP165" s="1653"/>
      <c r="CQ165" s="1653"/>
      <c r="CR165" s="1653"/>
      <c r="CS165" s="1653"/>
      <c r="CT165" s="1243"/>
      <c r="CU165" s="3287">
        <v>0</v>
      </c>
      <c r="CV165" s="5"/>
      <c r="CW165" s="5"/>
      <c r="CX165" s="3191"/>
      <c r="CY165" s="511"/>
      <c r="CZ165" s="511"/>
      <c r="DA165" s="511"/>
      <c r="DB165" s="3191"/>
      <c r="DC165" s="511"/>
      <c r="DD165" s="511"/>
      <c r="DE165" s="3191"/>
      <c r="DF165" s="1343"/>
      <c r="DG165" s="511"/>
      <c r="DH165" s="1343"/>
      <c r="DI165" s="511"/>
      <c r="DJ165" s="3191"/>
      <c r="DK165" s="511"/>
      <c r="DL165" s="511"/>
      <c r="DM165" s="1343"/>
      <c r="DN165" s="511"/>
      <c r="DO165" s="511"/>
      <c r="DP165" s="511"/>
      <c r="DQ165" s="3191"/>
      <c r="DR165" s="511"/>
      <c r="DS165" s="511"/>
      <c r="DT165" s="511"/>
      <c r="DU165" s="1343"/>
      <c r="DV165" s="511"/>
      <c r="DW165" s="1653"/>
      <c r="DX165" s="1653"/>
      <c r="DY165" s="1653"/>
      <c r="DZ165" s="561"/>
      <c r="EA165" s="3287">
        <v>0</v>
      </c>
      <c r="EB165" s="284"/>
      <c r="EC165" s="284"/>
      <c r="ED165" s="284"/>
      <c r="EE165" s="284"/>
      <c r="EF165" s="284"/>
      <c r="EG165" s="284"/>
      <c r="EH165" s="284"/>
      <c r="EI165" s="284"/>
      <c r="EJ165" s="284"/>
      <c r="EK165" s="284"/>
      <c r="EL165" s="284"/>
      <c r="EM165" s="284"/>
      <c r="EN165" s="284"/>
      <c r="EO165" s="284"/>
      <c r="EP165" s="284"/>
      <c r="EQ165" s="284"/>
      <c r="ER165" s="284"/>
      <c r="ES165" s="284"/>
      <c r="ET165" s="284"/>
      <c r="EU165" s="284"/>
      <c r="EV165" s="284"/>
      <c r="EW165" s="284"/>
      <c r="EX165" s="284"/>
      <c r="EY165" s="284"/>
      <c r="EZ165" s="284"/>
      <c r="FA165" s="284"/>
      <c r="FB165" s="284"/>
      <c r="FC165" s="284"/>
      <c r="FD165" s="284"/>
      <c r="FE165" s="284"/>
      <c r="FF165" s="284"/>
      <c r="FG165" s="284"/>
      <c r="FH165" s="284"/>
      <c r="FI165" s="284"/>
      <c r="FJ165" s="284"/>
      <c r="FK165" s="284"/>
    </row>
    <row r="166" spans="1:167" ht="15.6" customHeight="1">
      <c r="A166" s="1838" t="s">
        <v>1378</v>
      </c>
      <c r="B166" s="207"/>
      <c r="C166" s="207"/>
      <c r="E166" s="1342"/>
      <c r="F166" s="511"/>
      <c r="G166" s="511"/>
      <c r="H166" s="1343"/>
      <c r="I166" s="1346"/>
      <c r="J166" s="156"/>
      <c r="K166" s="156"/>
      <c r="L166" s="156"/>
      <c r="M166" s="156"/>
      <c r="N166" s="516"/>
      <c r="O166" s="1653"/>
      <c r="P166" s="3266"/>
      <c r="S166" s="1342"/>
      <c r="T166" s="511"/>
      <c r="U166" s="511"/>
      <c r="V166" s="511"/>
      <c r="W166" s="3218"/>
      <c r="X166" s="515"/>
      <c r="Y166" s="3311"/>
      <c r="Z166" s="3312"/>
      <c r="AA166" s="3312"/>
      <c r="AB166" s="3311"/>
      <c r="AC166" s="3313"/>
      <c r="AD166" s="3312"/>
      <c r="AE166" s="3313"/>
      <c r="AF166" s="3313"/>
      <c r="AG166" s="3312"/>
      <c r="AH166" s="3312"/>
      <c r="AI166" s="3312"/>
      <c r="AJ166" s="3312"/>
      <c r="AK166" s="3311"/>
      <c r="AL166" s="3312"/>
      <c r="AM166" s="3313"/>
      <c r="AN166" s="3312"/>
      <c r="AO166" s="3312"/>
      <c r="AP166" s="3312"/>
      <c r="AQ166" s="3312"/>
      <c r="AR166" s="3312"/>
      <c r="AS166" s="3311"/>
      <c r="AT166" s="3063"/>
      <c r="AU166" s="3313"/>
      <c r="AV166" s="3313"/>
      <c r="AW166" s="3286">
        <v>0</v>
      </c>
      <c r="AX166" s="3287">
        <v>0</v>
      </c>
      <c r="AY166" s="5"/>
      <c r="AZ166" s="3191"/>
      <c r="BA166" s="511"/>
      <c r="BB166" s="511"/>
      <c r="BC166" s="511"/>
      <c r="BD166" s="3191"/>
      <c r="BE166" s="511"/>
      <c r="BF166" s="511"/>
      <c r="BG166" s="3191"/>
      <c r="BH166" s="1343"/>
      <c r="BI166" s="511"/>
      <c r="BJ166" s="1343"/>
      <c r="BK166" s="511"/>
      <c r="BL166" s="3191"/>
      <c r="BM166" s="511"/>
      <c r="BN166" s="511"/>
      <c r="BO166" s="1343"/>
      <c r="BP166" s="511"/>
      <c r="BQ166" s="511"/>
      <c r="BR166" s="511"/>
      <c r="BS166" s="3191"/>
      <c r="BT166" s="511"/>
      <c r="BU166" s="511"/>
      <c r="BV166" s="511"/>
      <c r="BW166" s="1343"/>
      <c r="BX166" s="511"/>
      <c r="BY166" s="1653"/>
      <c r="BZ166" s="511"/>
      <c r="CA166" s="1653"/>
      <c r="CB166" s="561"/>
      <c r="CC166" s="561">
        <v>0</v>
      </c>
      <c r="CD166" s="3287">
        <v>0</v>
      </c>
      <c r="CE166" s="5"/>
      <c r="CF166" s="3191"/>
      <c r="CG166" s="511"/>
      <c r="CH166" s="511"/>
      <c r="CI166" s="1343"/>
      <c r="CJ166" s="1653"/>
      <c r="CK166" s="1653"/>
      <c r="CL166" s="3191"/>
      <c r="CM166" s="1343"/>
      <c r="CN166" s="1653"/>
      <c r="CO166" s="1653"/>
      <c r="CP166" s="1653"/>
      <c r="CQ166" s="1653"/>
      <c r="CR166" s="1653"/>
      <c r="CS166" s="1653"/>
      <c r="CT166" s="1243"/>
      <c r="CU166" s="3287">
        <v>0</v>
      </c>
      <c r="CV166" s="5"/>
      <c r="CW166" s="5"/>
      <c r="CX166" s="3191"/>
      <c r="CY166" s="511"/>
      <c r="CZ166" s="511"/>
      <c r="DA166" s="511"/>
      <c r="DB166" s="3191"/>
      <c r="DC166" s="511"/>
      <c r="DD166" s="511"/>
      <c r="DE166" s="3191"/>
      <c r="DF166" s="1343"/>
      <c r="DG166" s="511"/>
      <c r="DH166" s="1343"/>
      <c r="DI166" s="511"/>
      <c r="DJ166" s="3191"/>
      <c r="DK166" s="511"/>
      <c r="DL166" s="511"/>
      <c r="DM166" s="1343"/>
      <c r="DN166" s="511"/>
      <c r="DO166" s="511"/>
      <c r="DP166" s="511"/>
      <c r="DQ166" s="3191"/>
      <c r="DR166" s="511"/>
      <c r="DS166" s="511"/>
      <c r="DT166" s="511"/>
      <c r="DU166" s="1343"/>
      <c r="DV166" s="511"/>
      <c r="DW166" s="1653"/>
      <c r="DX166" s="1653"/>
      <c r="DY166" s="1653"/>
      <c r="DZ166" s="561"/>
      <c r="EA166" s="3287">
        <v>0</v>
      </c>
      <c r="EB166" s="284"/>
      <c r="EC166" s="284"/>
      <c r="ED166" s="284"/>
      <c r="EE166" s="284"/>
      <c r="EF166" s="284"/>
      <c r="EG166" s="284"/>
      <c r="EH166" s="284"/>
      <c r="EI166" s="284"/>
      <c r="EJ166" s="284"/>
      <c r="EK166" s="284"/>
      <c r="EL166" s="284"/>
      <c r="EM166" s="284"/>
      <c r="EN166" s="284"/>
      <c r="EO166" s="284"/>
      <c r="EP166" s="284"/>
      <c r="EQ166" s="284"/>
      <c r="ER166" s="284"/>
      <c r="ES166" s="284"/>
      <c r="ET166" s="284"/>
      <c r="EU166" s="284"/>
      <c r="EV166" s="284"/>
      <c r="EW166" s="284"/>
      <c r="EX166" s="284"/>
      <c r="EY166" s="284"/>
      <c r="EZ166" s="284"/>
      <c r="FA166" s="284"/>
      <c r="FB166" s="284"/>
      <c r="FC166" s="284"/>
      <c r="FD166" s="284"/>
      <c r="FE166" s="284"/>
      <c r="FF166" s="284"/>
      <c r="FG166" s="284"/>
      <c r="FH166" s="284"/>
      <c r="FI166" s="284"/>
      <c r="FJ166" s="284"/>
      <c r="FK166" s="284"/>
    </row>
    <row r="167" spans="1:167" ht="15.6" customHeight="1">
      <c r="A167" s="1838" t="s">
        <v>1378</v>
      </c>
      <c r="B167" s="207"/>
      <c r="C167" s="207"/>
      <c r="E167" s="1342" t="s">
        <v>5256</v>
      </c>
      <c r="F167" s="511"/>
      <c r="G167" s="511"/>
      <c r="H167" s="1343"/>
      <c r="I167" s="3191"/>
      <c r="J167" s="511"/>
      <c r="K167" s="511"/>
      <c r="L167" s="511"/>
      <c r="M167" s="511"/>
      <c r="N167" s="1343"/>
      <c r="O167" s="1653"/>
      <c r="P167" s="3266"/>
      <c r="S167" s="1342" t="s">
        <v>5256</v>
      </c>
      <c r="T167" s="511"/>
      <c r="U167" s="511"/>
      <c r="V167" s="511"/>
      <c r="W167" s="3218"/>
      <c r="X167" s="515"/>
      <c r="Y167" s="3311"/>
      <c r="Z167" s="3312"/>
      <c r="AA167" s="3312"/>
      <c r="AB167" s="3311"/>
      <c r="AC167" s="3313"/>
      <c r="AD167" s="3312"/>
      <c r="AE167" s="3313"/>
      <c r="AF167" s="3313"/>
      <c r="AG167" s="3312"/>
      <c r="AH167" s="3312"/>
      <c r="AI167" s="3312"/>
      <c r="AJ167" s="3312"/>
      <c r="AK167" s="3311"/>
      <c r="AL167" s="3312"/>
      <c r="AM167" s="3313"/>
      <c r="AN167" s="3312"/>
      <c r="AO167" s="3312"/>
      <c r="AP167" s="3312"/>
      <c r="AQ167" s="3312"/>
      <c r="AR167" s="3312"/>
      <c r="AS167" s="3311"/>
      <c r="AT167" s="3063"/>
      <c r="AU167" s="3313"/>
      <c r="AV167" s="3313"/>
      <c r="AW167" s="3286">
        <v>0</v>
      </c>
      <c r="AX167" s="3287">
        <v>0</v>
      </c>
      <c r="AY167" s="5"/>
      <c r="AZ167" s="1342" t="s">
        <v>5256</v>
      </c>
      <c r="BA167" s="511"/>
      <c r="BB167" s="511"/>
      <c r="BC167" s="511"/>
      <c r="BD167" s="3191"/>
      <c r="BE167" s="511"/>
      <c r="BF167" s="511"/>
      <c r="BG167" s="3191"/>
      <c r="BH167" s="1343"/>
      <c r="BI167" s="511"/>
      <c r="BJ167" s="1343"/>
      <c r="BK167" s="511"/>
      <c r="BL167" s="3191"/>
      <c r="BM167" s="511"/>
      <c r="BN167" s="511"/>
      <c r="BO167" s="1343"/>
      <c r="BP167" s="511"/>
      <c r="BQ167" s="511"/>
      <c r="BR167" s="511"/>
      <c r="BS167" s="3191"/>
      <c r="BT167" s="511"/>
      <c r="BU167" s="511"/>
      <c r="BV167" s="511"/>
      <c r="BW167" s="1343"/>
      <c r="BX167" s="511"/>
      <c r="BY167" s="1653"/>
      <c r="BZ167" s="511"/>
      <c r="CA167" s="1653"/>
      <c r="CB167" s="561"/>
      <c r="CC167" s="561">
        <v>0</v>
      </c>
      <c r="CD167" s="3287">
        <v>0</v>
      </c>
      <c r="CE167" s="5"/>
      <c r="CF167" s="1342" t="s">
        <v>5256</v>
      </c>
      <c r="CG167" s="511"/>
      <c r="CH167" s="511"/>
      <c r="CI167" s="1343"/>
      <c r="CJ167" s="1653"/>
      <c r="CK167" s="1653"/>
      <c r="CL167" s="3191"/>
      <c r="CM167" s="1343"/>
      <c r="CN167" s="1653"/>
      <c r="CO167" s="1653"/>
      <c r="CP167" s="1653"/>
      <c r="CQ167" s="1653"/>
      <c r="CR167" s="1653"/>
      <c r="CS167" s="1653"/>
      <c r="CT167" s="1243"/>
      <c r="CU167" s="3287">
        <v>0</v>
      </c>
      <c r="CV167" s="5"/>
      <c r="CW167" s="5"/>
      <c r="CX167" s="1342" t="s">
        <v>5256</v>
      </c>
      <c r="CY167" s="511"/>
      <c r="CZ167" s="511"/>
      <c r="DA167" s="511"/>
      <c r="DB167" s="3191"/>
      <c r="DC167" s="511"/>
      <c r="DD167" s="511"/>
      <c r="DE167" s="3191"/>
      <c r="DF167" s="1343"/>
      <c r="DG167" s="511"/>
      <c r="DH167" s="1343"/>
      <c r="DI167" s="511"/>
      <c r="DJ167" s="3191"/>
      <c r="DK167" s="511"/>
      <c r="DL167" s="511"/>
      <c r="DM167" s="1343"/>
      <c r="DN167" s="511"/>
      <c r="DO167" s="511"/>
      <c r="DP167" s="511"/>
      <c r="DQ167" s="3191"/>
      <c r="DR167" s="511"/>
      <c r="DS167" s="511"/>
      <c r="DT167" s="511"/>
      <c r="DU167" s="1343"/>
      <c r="DV167" s="511"/>
      <c r="DW167" s="1653"/>
      <c r="DX167" s="1653"/>
      <c r="DY167" s="1653"/>
      <c r="DZ167" s="561"/>
      <c r="EA167" s="3287">
        <v>0</v>
      </c>
      <c r="EB167" s="284"/>
      <c r="EC167" s="284"/>
      <c r="ED167" s="284"/>
      <c r="EE167" s="284"/>
      <c r="EF167" s="284"/>
      <c r="EG167" s="284"/>
      <c r="EH167" s="284"/>
      <c r="EI167" s="284"/>
      <c r="EJ167" s="284"/>
      <c r="EK167" s="284"/>
      <c r="EL167" s="284"/>
      <c r="EM167" s="284"/>
      <c r="EN167" s="284"/>
      <c r="EO167" s="284"/>
      <c r="EP167" s="284"/>
      <c r="EQ167" s="284"/>
      <c r="ER167" s="284"/>
      <c r="ES167" s="284"/>
      <c r="ET167" s="284"/>
      <c r="EU167" s="284"/>
      <c r="EV167" s="284"/>
      <c r="EW167" s="284"/>
      <c r="EX167" s="284"/>
      <c r="EY167" s="284"/>
      <c r="EZ167" s="284"/>
      <c r="FA167" s="284"/>
      <c r="FB167" s="284"/>
      <c r="FC167" s="284"/>
      <c r="FD167" s="284"/>
      <c r="FE167" s="284"/>
      <c r="FF167" s="284"/>
      <c r="FG167" s="284"/>
      <c r="FH167" s="284"/>
      <c r="FI167" s="284"/>
      <c r="FJ167" s="284"/>
      <c r="FK167" s="284"/>
    </row>
    <row r="168" spans="1:167" ht="15.6" customHeight="1">
      <c r="A168" s="1838" t="s">
        <v>1378</v>
      </c>
      <c r="B168" s="207"/>
      <c r="C168" s="207"/>
      <c r="D168" s="284">
        <v>275</v>
      </c>
      <c r="E168" s="1342"/>
      <c r="F168" s="511" t="s">
        <v>781</v>
      </c>
      <c r="G168" s="511"/>
      <c r="H168" s="1343"/>
      <c r="I168" s="3191">
        <v>15131735.705499999</v>
      </c>
      <c r="J168" s="511">
        <v>3316000</v>
      </c>
      <c r="K168" s="511">
        <v>1388600</v>
      </c>
      <c r="L168" s="511">
        <v>0</v>
      </c>
      <c r="M168" s="511">
        <v>1850300</v>
      </c>
      <c r="N168" s="1343">
        <v>-1003700</v>
      </c>
      <c r="O168" s="1653">
        <v>20682935.705499999</v>
      </c>
      <c r="P168" s="3266"/>
      <c r="S168" s="1342"/>
      <c r="T168" s="511" t="s">
        <v>781</v>
      </c>
      <c r="U168" s="511"/>
      <c r="V168" s="511"/>
      <c r="W168" s="3218" t="s">
        <v>1208</v>
      </c>
      <c r="X168" s="515" t="s">
        <v>5409</v>
      </c>
      <c r="Y168" s="3302"/>
      <c r="Z168" s="3303"/>
      <c r="AA168" s="3304"/>
      <c r="AB168" s="3302"/>
      <c r="AC168" s="3305"/>
      <c r="AD168" s="3303"/>
      <c r="AE168" s="3305"/>
      <c r="AF168" s="3305"/>
      <c r="AG168" s="3306"/>
      <c r="AH168" s="3303"/>
      <c r="AI168" s="3303"/>
      <c r="AJ168" s="3304"/>
      <c r="AK168" s="3302"/>
      <c r="AL168" s="3303"/>
      <c r="AM168" s="3305"/>
      <c r="AN168" s="3307"/>
      <c r="AO168" s="3304"/>
      <c r="AP168" s="3304"/>
      <c r="AQ168" s="3304"/>
      <c r="AR168" s="3304"/>
      <c r="AS168" s="3308"/>
      <c r="AT168" s="3309"/>
      <c r="AU168" s="3310"/>
      <c r="AV168" s="3298">
        <v>1</v>
      </c>
      <c r="AW168" s="3286">
        <v>1</v>
      </c>
      <c r="AX168" s="3287">
        <v>0</v>
      </c>
      <c r="AY168" s="5"/>
      <c r="AZ168" s="3191"/>
      <c r="BA168" s="511" t="s">
        <v>781</v>
      </c>
      <c r="BB168" s="511"/>
      <c r="BC168" s="511"/>
      <c r="BD168" s="3191">
        <v>0</v>
      </c>
      <c r="BE168" s="511">
        <v>0</v>
      </c>
      <c r="BF168" s="511">
        <v>0</v>
      </c>
      <c r="BG168" s="3191">
        <v>0</v>
      </c>
      <c r="BH168" s="1343">
        <v>0</v>
      </c>
      <c r="BI168" s="511">
        <v>0</v>
      </c>
      <c r="BJ168" s="1343">
        <v>0</v>
      </c>
      <c r="BK168" s="3288">
        <v>0</v>
      </c>
      <c r="BL168" s="3191">
        <v>0</v>
      </c>
      <c r="BM168" s="511">
        <v>0</v>
      </c>
      <c r="BN168" s="511">
        <v>0</v>
      </c>
      <c r="BO168" s="1343">
        <v>0</v>
      </c>
      <c r="BP168" s="511">
        <v>0</v>
      </c>
      <c r="BQ168" s="511">
        <v>0</v>
      </c>
      <c r="BR168" s="511">
        <v>0</v>
      </c>
      <c r="BS168" s="3191">
        <v>0</v>
      </c>
      <c r="BT168" s="511">
        <v>0</v>
      </c>
      <c r="BU168" s="511">
        <v>0</v>
      </c>
      <c r="BV168" s="511">
        <v>0</v>
      </c>
      <c r="BW168" s="1343">
        <v>0</v>
      </c>
      <c r="BX168" s="511">
        <v>0</v>
      </c>
      <c r="BY168" s="1653">
        <v>0</v>
      </c>
      <c r="BZ168" s="511">
        <v>0</v>
      </c>
      <c r="CA168" s="1653">
        <v>20682935.705499999</v>
      </c>
      <c r="CB168" s="561">
        <v>20682935.705499999</v>
      </c>
      <c r="CC168" s="561">
        <v>0</v>
      </c>
      <c r="CD168" s="3287">
        <v>0</v>
      </c>
      <c r="CE168" s="5"/>
      <c r="CF168" s="3191"/>
      <c r="CG168" s="511" t="s">
        <v>781</v>
      </c>
      <c r="CH168" s="511"/>
      <c r="CI168" s="1343"/>
      <c r="CJ168" s="1653">
        <v>0</v>
      </c>
      <c r="CK168" s="1653">
        <v>0</v>
      </c>
      <c r="CL168" s="3191">
        <v>0</v>
      </c>
      <c r="CM168" s="1343">
        <v>0</v>
      </c>
      <c r="CN168" s="1653">
        <v>0</v>
      </c>
      <c r="CO168" s="1653">
        <v>0</v>
      </c>
      <c r="CP168" s="1653">
        <v>0</v>
      </c>
      <c r="CQ168" s="1653">
        <v>0</v>
      </c>
      <c r="CR168" s="1653">
        <v>0</v>
      </c>
      <c r="CS168" s="1653">
        <v>20682935.705499999</v>
      </c>
      <c r="CT168" s="1243">
        <v>20682935.705499999</v>
      </c>
      <c r="CU168" s="3287">
        <v>0</v>
      </c>
      <c r="CV168" s="5"/>
      <c r="CW168" s="5"/>
      <c r="CX168" s="3191"/>
      <c r="CY168" s="511" t="s">
        <v>781</v>
      </c>
      <c r="CZ168" s="511"/>
      <c r="DA168" s="511"/>
      <c r="DB168" s="3191">
        <v>0</v>
      </c>
      <c r="DC168" s="511">
        <v>0</v>
      </c>
      <c r="DD168" s="511">
        <v>0</v>
      </c>
      <c r="DE168" s="3191">
        <v>0</v>
      </c>
      <c r="DF168" s="1343">
        <v>0</v>
      </c>
      <c r="DG168" s="511">
        <v>0</v>
      </c>
      <c r="DH168" s="1343">
        <v>0</v>
      </c>
      <c r="DI168" s="3288">
        <v>0</v>
      </c>
      <c r="DJ168" s="3191">
        <v>0</v>
      </c>
      <c r="DK168" s="511">
        <v>0</v>
      </c>
      <c r="DL168" s="511">
        <v>0</v>
      </c>
      <c r="DM168" s="1343">
        <v>0</v>
      </c>
      <c r="DN168" s="511">
        <v>0</v>
      </c>
      <c r="DO168" s="511">
        <v>0</v>
      </c>
      <c r="DP168" s="511">
        <v>0</v>
      </c>
      <c r="DQ168" s="3191">
        <v>0</v>
      </c>
      <c r="DR168" s="511">
        <v>0</v>
      </c>
      <c r="DS168" s="511">
        <v>0</v>
      </c>
      <c r="DT168" s="511">
        <v>0</v>
      </c>
      <c r="DU168" s="1343">
        <v>0</v>
      </c>
      <c r="DV168" s="511">
        <v>0</v>
      </c>
      <c r="DW168" s="1653">
        <v>0</v>
      </c>
      <c r="DX168" s="1653">
        <v>0</v>
      </c>
      <c r="DY168" s="1653">
        <v>15131735.705499999</v>
      </c>
      <c r="DZ168" s="561">
        <v>15131735.705499999</v>
      </c>
      <c r="EA168" s="3287">
        <v>0</v>
      </c>
      <c r="EB168" s="284"/>
      <c r="EC168" s="284"/>
      <c r="ED168" s="284"/>
      <c r="EE168" s="284"/>
      <c r="EF168" s="284"/>
      <c r="EG168" s="284"/>
      <c r="EH168" s="284"/>
      <c r="EI168" s="284"/>
      <c r="EJ168" s="284"/>
      <c r="EK168" s="284"/>
      <c r="EL168" s="284"/>
      <c r="EM168" s="284"/>
      <c r="EN168" s="284"/>
      <c r="EO168" s="284"/>
      <c r="EP168" s="284"/>
      <c r="EQ168" s="284"/>
      <c r="ER168" s="284"/>
      <c r="ES168" s="284"/>
      <c r="ET168" s="284"/>
      <c r="EU168" s="284"/>
      <c r="EV168" s="284"/>
      <c r="EW168" s="284"/>
      <c r="EX168" s="284"/>
      <c r="EY168" s="284"/>
      <c r="EZ168" s="284"/>
      <c r="FA168" s="284"/>
      <c r="FB168" s="284"/>
      <c r="FC168" s="284"/>
      <c r="FD168" s="284"/>
      <c r="FE168" s="284"/>
      <c r="FF168" s="284"/>
      <c r="FG168" s="284"/>
      <c r="FH168" s="284"/>
      <c r="FI168" s="284"/>
      <c r="FJ168" s="284"/>
      <c r="FK168" s="284"/>
    </row>
    <row r="169" spans="1:167" ht="15.6" customHeight="1">
      <c r="A169" s="1838" t="s">
        <v>5410</v>
      </c>
      <c r="B169" s="207"/>
      <c r="C169" s="207"/>
      <c r="E169" s="1342"/>
      <c r="F169" s="511"/>
      <c r="G169" s="511"/>
      <c r="H169" s="1343"/>
      <c r="I169" s="3191"/>
      <c r="J169" s="511"/>
      <c r="K169" s="511"/>
      <c r="L169" s="511"/>
      <c r="M169" s="511"/>
      <c r="N169" s="1343"/>
      <c r="O169" s="1653"/>
      <c r="P169" s="3266"/>
      <c r="S169" s="1342"/>
      <c r="T169" s="511">
        <v>0</v>
      </c>
      <c r="U169" s="511"/>
      <c r="V169" s="511"/>
      <c r="W169" s="3218"/>
      <c r="X169" s="515"/>
      <c r="Y169" s="3302"/>
      <c r="Z169" s="3303"/>
      <c r="AA169" s="3304"/>
      <c r="AB169" s="3302"/>
      <c r="AC169" s="3305"/>
      <c r="AD169" s="3303"/>
      <c r="AE169" s="3305"/>
      <c r="AF169" s="3305"/>
      <c r="AG169" s="3306"/>
      <c r="AH169" s="3303"/>
      <c r="AI169" s="3303"/>
      <c r="AJ169" s="3304"/>
      <c r="AK169" s="3302"/>
      <c r="AL169" s="3303"/>
      <c r="AM169" s="3305"/>
      <c r="AN169" s="3307"/>
      <c r="AO169" s="3304"/>
      <c r="AP169" s="3304"/>
      <c r="AQ169" s="3304"/>
      <c r="AR169" s="3304"/>
      <c r="AS169" s="3308"/>
      <c r="AT169" s="3309"/>
      <c r="AU169" s="3310"/>
      <c r="AV169" s="3310"/>
      <c r="AW169" s="3286">
        <v>0</v>
      </c>
      <c r="AX169" s="3287">
        <v>0</v>
      </c>
      <c r="AY169" s="5"/>
      <c r="AZ169" s="3191"/>
      <c r="BA169" s="511">
        <v>0</v>
      </c>
      <c r="BB169" s="511"/>
      <c r="BC169" s="511"/>
      <c r="BD169" s="3191">
        <v>0</v>
      </c>
      <c r="BE169" s="511">
        <v>0</v>
      </c>
      <c r="BF169" s="511">
        <v>0</v>
      </c>
      <c r="BG169" s="3191">
        <v>0</v>
      </c>
      <c r="BH169" s="1343">
        <v>0</v>
      </c>
      <c r="BI169" s="511">
        <v>0</v>
      </c>
      <c r="BJ169" s="1343">
        <v>0</v>
      </c>
      <c r="BK169" s="3288">
        <v>0</v>
      </c>
      <c r="BL169" s="3191">
        <v>0</v>
      </c>
      <c r="BM169" s="511">
        <v>0</v>
      </c>
      <c r="BN169" s="511">
        <v>0</v>
      </c>
      <c r="BO169" s="1343">
        <v>0</v>
      </c>
      <c r="BP169" s="511">
        <v>0</v>
      </c>
      <c r="BQ169" s="511">
        <v>0</v>
      </c>
      <c r="BR169" s="511">
        <v>0</v>
      </c>
      <c r="BS169" s="3191">
        <v>0</v>
      </c>
      <c r="BT169" s="511">
        <v>0</v>
      </c>
      <c r="BU169" s="511">
        <v>0</v>
      </c>
      <c r="BV169" s="511">
        <v>0</v>
      </c>
      <c r="BW169" s="1343">
        <v>0</v>
      </c>
      <c r="BX169" s="511">
        <v>0</v>
      </c>
      <c r="BY169" s="1653">
        <v>0</v>
      </c>
      <c r="BZ169" s="511">
        <v>0</v>
      </c>
      <c r="CA169" s="1653">
        <v>0</v>
      </c>
      <c r="CB169" s="561">
        <v>0</v>
      </c>
      <c r="CC169" s="561">
        <v>0</v>
      </c>
      <c r="CD169" s="3287">
        <v>0</v>
      </c>
      <c r="CE169" s="5"/>
      <c r="CF169" s="3191"/>
      <c r="CG169" s="511">
        <v>0</v>
      </c>
      <c r="CH169" s="511"/>
      <c r="CI169" s="1343"/>
      <c r="CJ169" s="1653">
        <v>0</v>
      </c>
      <c r="CK169" s="1653">
        <v>0</v>
      </c>
      <c r="CL169" s="3191">
        <v>0</v>
      </c>
      <c r="CM169" s="1343">
        <v>0</v>
      </c>
      <c r="CN169" s="1653">
        <v>0</v>
      </c>
      <c r="CO169" s="1653">
        <v>0</v>
      </c>
      <c r="CP169" s="1653">
        <v>0</v>
      </c>
      <c r="CQ169" s="1653">
        <v>0</v>
      </c>
      <c r="CR169" s="1653">
        <v>0</v>
      </c>
      <c r="CS169" s="1653">
        <v>0</v>
      </c>
      <c r="CT169" s="1243">
        <v>0</v>
      </c>
      <c r="CU169" s="3287">
        <v>0</v>
      </c>
      <c r="CV169" s="5"/>
      <c r="CW169" s="5"/>
      <c r="CX169" s="3191"/>
      <c r="CY169" s="511">
        <v>0</v>
      </c>
      <c r="CZ169" s="511"/>
      <c r="DA169" s="511"/>
      <c r="DB169" s="3191">
        <v>0</v>
      </c>
      <c r="DC169" s="511">
        <v>0</v>
      </c>
      <c r="DD169" s="511">
        <v>0</v>
      </c>
      <c r="DE169" s="3191">
        <v>0</v>
      </c>
      <c r="DF169" s="1343">
        <v>0</v>
      </c>
      <c r="DG169" s="511">
        <v>0</v>
      </c>
      <c r="DH169" s="1343">
        <v>0</v>
      </c>
      <c r="DI169" s="3288">
        <v>0</v>
      </c>
      <c r="DJ169" s="3191">
        <v>0</v>
      </c>
      <c r="DK169" s="511">
        <v>0</v>
      </c>
      <c r="DL169" s="511">
        <v>0</v>
      </c>
      <c r="DM169" s="1343">
        <v>0</v>
      </c>
      <c r="DN169" s="511">
        <v>0</v>
      </c>
      <c r="DO169" s="511">
        <v>0</v>
      </c>
      <c r="DP169" s="511">
        <v>0</v>
      </c>
      <c r="DQ169" s="3191">
        <v>0</v>
      </c>
      <c r="DR169" s="511">
        <v>0</v>
      </c>
      <c r="DS169" s="511">
        <v>0</v>
      </c>
      <c r="DT169" s="511">
        <v>0</v>
      </c>
      <c r="DU169" s="1343">
        <v>0</v>
      </c>
      <c r="DV169" s="511">
        <v>0</v>
      </c>
      <c r="DW169" s="1653">
        <v>0</v>
      </c>
      <c r="DX169" s="1653">
        <v>0</v>
      </c>
      <c r="DY169" s="1653">
        <v>0</v>
      </c>
      <c r="DZ169" s="561">
        <v>0</v>
      </c>
      <c r="EA169" s="3287">
        <v>0</v>
      </c>
      <c r="EB169" s="284"/>
      <c r="EC169" s="284"/>
      <c r="ED169" s="284"/>
      <c r="EE169" s="284"/>
      <c r="EF169" s="284"/>
      <c r="EG169" s="284"/>
      <c r="EH169" s="284"/>
      <c r="EI169" s="284"/>
      <c r="EJ169" s="284"/>
      <c r="EK169" s="284"/>
      <c r="EL169" s="284"/>
      <c r="EM169" s="284"/>
      <c r="EN169" s="284"/>
      <c r="EO169" s="284"/>
      <c r="EP169" s="284"/>
      <c r="EQ169" s="284"/>
      <c r="ER169" s="284"/>
      <c r="ES169" s="284"/>
      <c r="ET169" s="284"/>
      <c r="EU169" s="284"/>
      <c r="EV169" s="284"/>
      <c r="EW169" s="284"/>
      <c r="EX169" s="284"/>
      <c r="EY169" s="284"/>
      <c r="EZ169" s="284"/>
      <c r="FA169" s="284"/>
      <c r="FB169" s="284"/>
      <c r="FC169" s="284"/>
      <c r="FD169" s="284"/>
      <c r="FE169" s="284"/>
      <c r="FF169" s="284"/>
      <c r="FG169" s="284"/>
      <c r="FH169" s="284"/>
      <c r="FI169" s="284"/>
      <c r="FJ169" s="284"/>
      <c r="FK169" s="284"/>
    </row>
    <row r="170" spans="1:167" ht="15.6" customHeight="1">
      <c r="A170" s="1838" t="s">
        <v>1378</v>
      </c>
      <c r="B170" s="207"/>
      <c r="C170" s="207"/>
      <c r="D170" s="284">
        <v>316</v>
      </c>
      <c r="E170" s="1342"/>
      <c r="F170" s="511" t="s">
        <v>785</v>
      </c>
      <c r="G170" s="511"/>
      <c r="H170" s="1343"/>
      <c r="I170" s="3191">
        <v>26642682.066719998</v>
      </c>
      <c r="J170" s="511">
        <v>2638800</v>
      </c>
      <c r="K170" s="511">
        <v>240000</v>
      </c>
      <c r="L170" s="511">
        <v>0</v>
      </c>
      <c r="M170" s="511">
        <v>1603800</v>
      </c>
      <c r="N170" s="1343">
        <v>-1440600</v>
      </c>
      <c r="O170" s="1653">
        <v>29684682.066719998</v>
      </c>
      <c r="P170" s="3266"/>
      <c r="S170" s="1342"/>
      <c r="T170" s="511" t="s">
        <v>785</v>
      </c>
      <c r="U170" s="511"/>
      <c r="V170" s="511"/>
      <c r="W170" s="3218" t="s">
        <v>1209</v>
      </c>
      <c r="X170" s="515" t="s">
        <v>5422</v>
      </c>
      <c r="Y170" s="3277">
        <v>0</v>
      </c>
      <c r="Z170" s="3278">
        <v>0</v>
      </c>
      <c r="AA170" s="3279">
        <v>3.5999999999999999E-3</v>
      </c>
      <c r="AB170" s="3277">
        <v>1.7600000000000001E-2</v>
      </c>
      <c r="AC170" s="3280">
        <v>2.86E-2</v>
      </c>
      <c r="AD170" s="3278">
        <v>0</v>
      </c>
      <c r="AE170" s="3280">
        <v>0</v>
      </c>
      <c r="AF170" s="3280">
        <v>0.16734966995732803</v>
      </c>
      <c r="AG170" s="3281">
        <v>0.12147242421480164</v>
      </c>
      <c r="AH170" s="3278">
        <v>0.1017436823533507</v>
      </c>
      <c r="AI170" s="3278">
        <v>3.0490697936788366E-2</v>
      </c>
      <c r="AJ170" s="3279">
        <v>0</v>
      </c>
      <c r="AK170" s="3277">
        <v>0</v>
      </c>
      <c r="AL170" s="3278">
        <v>0</v>
      </c>
      <c r="AM170" s="3280">
        <v>0</v>
      </c>
      <c r="AN170" s="3282">
        <v>6.4899999999999999E-2</v>
      </c>
      <c r="AO170" s="3279">
        <v>6.9500000000000006E-2</v>
      </c>
      <c r="AP170" s="3279">
        <v>6.7199999999999996E-2</v>
      </c>
      <c r="AQ170" s="3279">
        <v>2.6100000000000002E-2</v>
      </c>
      <c r="AR170" s="3279">
        <v>8.1900000000000001E-2</v>
      </c>
      <c r="AS170" s="3283">
        <v>0.16594352553773123</v>
      </c>
      <c r="AT170" s="3284">
        <v>0</v>
      </c>
      <c r="AU170" s="3285">
        <v>1.5599999999999999E-2</v>
      </c>
      <c r="AV170" s="3285">
        <v>3.7999999999999999E-2</v>
      </c>
      <c r="AW170" s="3286">
        <v>0.99999999999999989</v>
      </c>
      <c r="AX170" s="3287">
        <v>0</v>
      </c>
      <c r="AY170" s="5"/>
      <c r="AZ170" s="3191"/>
      <c r="BA170" s="511" t="s">
        <v>785</v>
      </c>
      <c r="BB170" s="511"/>
      <c r="BC170" s="511"/>
      <c r="BD170" s="3191">
        <v>0</v>
      </c>
      <c r="BE170" s="511">
        <v>0</v>
      </c>
      <c r="BF170" s="511">
        <v>106864.85544019198</v>
      </c>
      <c r="BG170" s="3191">
        <v>522450.40437427198</v>
      </c>
      <c r="BH170" s="1343">
        <v>848981.90710819198</v>
      </c>
      <c r="BI170" s="511">
        <v>0</v>
      </c>
      <c r="BJ170" s="1343">
        <v>0</v>
      </c>
      <c r="BK170" s="3288">
        <v>4967721.7466538055</v>
      </c>
      <c r="BL170" s="3191">
        <v>3605870.2926901262</v>
      </c>
      <c r="BM170" s="511">
        <v>3020228.8629565653</v>
      </c>
      <c r="BN170" s="511">
        <v>905106.6742459581</v>
      </c>
      <c r="BO170" s="1343">
        <v>0</v>
      </c>
      <c r="BP170" s="511">
        <v>0</v>
      </c>
      <c r="BQ170" s="511">
        <v>0</v>
      </c>
      <c r="BR170" s="511">
        <v>0</v>
      </c>
      <c r="BS170" s="3191">
        <v>1926535.8661301278</v>
      </c>
      <c r="BT170" s="511">
        <v>2063085.4036370399</v>
      </c>
      <c r="BU170" s="511">
        <v>1994810.6348835838</v>
      </c>
      <c r="BV170" s="511">
        <v>774770.20194139204</v>
      </c>
      <c r="BW170" s="1343">
        <v>2431175.4612643677</v>
      </c>
      <c r="BX170" s="511">
        <v>4925980.7966181822</v>
      </c>
      <c r="BY170" s="1653">
        <v>0</v>
      </c>
      <c r="BZ170" s="511">
        <v>463081.04024083196</v>
      </c>
      <c r="CA170" s="1653">
        <v>1128017.9185353599</v>
      </c>
      <c r="CB170" s="561">
        <v>29684682.066719994</v>
      </c>
      <c r="CC170" s="561">
        <v>28556664.148184635</v>
      </c>
      <c r="CD170" s="3287">
        <v>0</v>
      </c>
      <c r="CE170" s="5"/>
      <c r="CF170" s="3191"/>
      <c r="CG170" s="511" t="s">
        <v>785</v>
      </c>
      <c r="CH170" s="511"/>
      <c r="CI170" s="1343"/>
      <c r="CJ170" s="1653">
        <v>106864.85544019198</v>
      </c>
      <c r="CK170" s="1653">
        <v>6339154.0581362695</v>
      </c>
      <c r="CL170" s="3191">
        <v>7531205.8298926493</v>
      </c>
      <c r="CM170" s="1343">
        <v>0</v>
      </c>
      <c r="CN170" s="1653">
        <v>0</v>
      </c>
      <c r="CO170" s="1653">
        <v>9190377.5678565111</v>
      </c>
      <c r="CP170" s="1653">
        <v>4925980.7966181822</v>
      </c>
      <c r="CQ170" s="1653">
        <v>0</v>
      </c>
      <c r="CR170" s="1653">
        <v>463081.04024083196</v>
      </c>
      <c r="CS170" s="1653">
        <v>1128017.9185353599</v>
      </c>
      <c r="CT170" s="1243">
        <v>29684682.066719998</v>
      </c>
      <c r="CU170" s="3287">
        <v>0</v>
      </c>
      <c r="CV170" s="5"/>
      <c r="CW170" s="5"/>
      <c r="CX170" s="3191"/>
      <c r="CY170" s="511" t="s">
        <v>785</v>
      </c>
      <c r="CZ170" s="511"/>
      <c r="DA170" s="511"/>
      <c r="DB170" s="3191">
        <v>0</v>
      </c>
      <c r="DC170" s="511">
        <v>0</v>
      </c>
      <c r="DD170" s="511">
        <v>95913.655440191986</v>
      </c>
      <c r="DE170" s="3191">
        <v>468911.20437427197</v>
      </c>
      <c r="DF170" s="1343">
        <v>761980.70710819191</v>
      </c>
      <c r="DG170" s="511">
        <v>0</v>
      </c>
      <c r="DH170" s="1343">
        <v>0</v>
      </c>
      <c r="DI170" s="3288">
        <v>4458644.0506436136</v>
      </c>
      <c r="DJ170" s="3191">
        <v>3236351.1782286996</v>
      </c>
      <c r="DK170" s="511">
        <v>2710724.5812376724</v>
      </c>
      <c r="DL170" s="511">
        <v>812353.97112224787</v>
      </c>
      <c r="DM170" s="1343">
        <v>0</v>
      </c>
      <c r="DN170" s="511">
        <v>0</v>
      </c>
      <c r="DO170" s="511">
        <v>0</v>
      </c>
      <c r="DP170" s="511">
        <v>0</v>
      </c>
      <c r="DQ170" s="3191">
        <v>1729110.0661301278</v>
      </c>
      <c r="DR170" s="511">
        <v>1851666.4036370399</v>
      </c>
      <c r="DS170" s="511">
        <v>1790388.2348835838</v>
      </c>
      <c r="DT170" s="511">
        <v>695374.00194139197</v>
      </c>
      <c r="DU170" s="1343">
        <v>2182035.6612643679</v>
      </c>
      <c r="DV170" s="511">
        <v>4421180.5919324039</v>
      </c>
      <c r="DW170" s="1653">
        <v>0</v>
      </c>
      <c r="DX170" s="1653">
        <v>415625.84024083195</v>
      </c>
      <c r="DY170" s="1653">
        <v>1012421.9185353599</v>
      </c>
      <c r="DZ170" s="561">
        <v>26642682.066719994</v>
      </c>
      <c r="EA170" s="3287">
        <v>0</v>
      </c>
      <c r="EB170" s="284"/>
      <c r="EC170" s="284"/>
      <c r="ED170" s="284"/>
      <c r="EE170" s="284"/>
      <c r="EF170" s="284"/>
      <c r="EG170" s="284"/>
      <c r="EH170" s="284"/>
      <c r="EI170" s="284"/>
      <c r="EJ170" s="284"/>
      <c r="EK170" s="284"/>
      <c r="EL170" s="284"/>
      <c r="EM170" s="284"/>
      <c r="EN170" s="284"/>
      <c r="EO170" s="284"/>
      <c r="EP170" s="284"/>
      <c r="EQ170" s="284"/>
      <c r="ER170" s="284"/>
      <c r="ES170" s="284"/>
      <c r="ET170" s="284"/>
      <c r="EU170" s="284"/>
      <c r="EV170" s="284"/>
      <c r="EW170" s="284"/>
      <c r="EX170" s="284"/>
      <c r="EY170" s="284"/>
      <c r="EZ170" s="284"/>
      <c r="FA170" s="284"/>
      <c r="FB170" s="284"/>
      <c r="FC170" s="284"/>
      <c r="FD170" s="284"/>
      <c r="FE170" s="284"/>
      <c r="FF170" s="284"/>
      <c r="FG170" s="284"/>
      <c r="FH170" s="284"/>
      <c r="FI170" s="284"/>
      <c r="FJ170" s="284"/>
      <c r="FK170" s="284"/>
    </row>
    <row r="171" spans="1:167" ht="15.6" customHeight="1">
      <c r="A171" s="1838" t="s">
        <v>1378</v>
      </c>
      <c r="B171" s="207"/>
      <c r="C171" s="207"/>
      <c r="D171" s="284">
        <v>299</v>
      </c>
      <c r="E171" s="1342"/>
      <c r="F171" s="511" t="s">
        <v>784</v>
      </c>
      <c r="G171" s="511"/>
      <c r="H171" s="1343"/>
      <c r="I171" s="3191">
        <v>1491783.1189999999</v>
      </c>
      <c r="J171" s="511">
        <v>48000</v>
      </c>
      <c r="K171" s="511">
        <v>0</v>
      </c>
      <c r="L171" s="511">
        <v>0</v>
      </c>
      <c r="M171" s="511">
        <v>175650</v>
      </c>
      <c r="N171" s="1343">
        <v>-79400</v>
      </c>
      <c r="O171" s="1343">
        <v>1636033.1189999999</v>
      </c>
      <c r="P171" s="3266"/>
      <c r="S171" s="1342"/>
      <c r="T171" s="511" t="s">
        <v>784</v>
      </c>
      <c r="U171" s="511"/>
      <c r="V171" s="511"/>
      <c r="W171" s="3218" t="s">
        <v>1208</v>
      </c>
      <c r="X171" s="492" t="s">
        <v>5409</v>
      </c>
      <c r="Y171" s="3289"/>
      <c r="Z171" s="3290"/>
      <c r="AA171" s="3291"/>
      <c r="AB171" s="3289"/>
      <c r="AC171" s="3292"/>
      <c r="AD171" s="3290"/>
      <c r="AE171" s="3292"/>
      <c r="AF171" s="3292"/>
      <c r="AG171" s="3293"/>
      <c r="AH171" s="3290"/>
      <c r="AI171" s="3290"/>
      <c r="AJ171" s="3291"/>
      <c r="AK171" s="3289"/>
      <c r="AL171" s="3290"/>
      <c r="AM171" s="3292"/>
      <c r="AN171" s="3294"/>
      <c r="AO171" s="3291"/>
      <c r="AP171" s="3291"/>
      <c r="AQ171" s="3291"/>
      <c r="AR171" s="3291"/>
      <c r="AS171" s="3295"/>
      <c r="AT171" s="3296"/>
      <c r="AU171" s="3297"/>
      <c r="AV171" s="3298">
        <v>1</v>
      </c>
      <c r="AW171" s="3286">
        <v>1</v>
      </c>
      <c r="AX171" s="3287">
        <v>0</v>
      </c>
      <c r="AY171" s="5"/>
      <c r="AZ171" s="3191"/>
      <c r="BA171" s="511" t="s">
        <v>784</v>
      </c>
      <c r="BB171" s="511"/>
      <c r="BC171" s="511"/>
      <c r="BD171" s="3191">
        <v>0</v>
      </c>
      <c r="BE171" s="511">
        <v>0</v>
      </c>
      <c r="BF171" s="511">
        <v>0</v>
      </c>
      <c r="BG171" s="3191">
        <v>0</v>
      </c>
      <c r="BH171" s="1343">
        <v>0</v>
      </c>
      <c r="BI171" s="511">
        <v>0</v>
      </c>
      <c r="BJ171" s="1343">
        <v>0</v>
      </c>
      <c r="BK171" s="3288">
        <v>0</v>
      </c>
      <c r="BL171" s="3191">
        <v>0</v>
      </c>
      <c r="BM171" s="511">
        <v>0</v>
      </c>
      <c r="BN171" s="511">
        <v>0</v>
      </c>
      <c r="BO171" s="1343">
        <v>0</v>
      </c>
      <c r="BP171" s="511">
        <v>0</v>
      </c>
      <c r="BQ171" s="511">
        <v>0</v>
      </c>
      <c r="BR171" s="511">
        <v>0</v>
      </c>
      <c r="BS171" s="3191">
        <v>0</v>
      </c>
      <c r="BT171" s="511">
        <v>0</v>
      </c>
      <c r="BU171" s="511">
        <v>0</v>
      </c>
      <c r="BV171" s="511">
        <v>0</v>
      </c>
      <c r="BW171" s="1343">
        <v>0</v>
      </c>
      <c r="BX171" s="511">
        <v>0</v>
      </c>
      <c r="BY171" s="1653">
        <v>0</v>
      </c>
      <c r="BZ171" s="511">
        <v>0</v>
      </c>
      <c r="CA171" s="1653">
        <v>1636033.1189999999</v>
      </c>
      <c r="CB171" s="561">
        <v>1636033.1189999999</v>
      </c>
      <c r="CC171" s="561">
        <v>0</v>
      </c>
      <c r="CD171" s="3287">
        <v>0</v>
      </c>
      <c r="CE171" s="5"/>
      <c r="CF171" s="3191"/>
      <c r="CG171" s="511" t="s">
        <v>784</v>
      </c>
      <c r="CH171" s="511"/>
      <c r="CI171" s="1343"/>
      <c r="CJ171" s="1653">
        <v>0</v>
      </c>
      <c r="CK171" s="1653">
        <v>0</v>
      </c>
      <c r="CL171" s="3191">
        <v>0</v>
      </c>
      <c r="CM171" s="1343">
        <v>0</v>
      </c>
      <c r="CN171" s="1653">
        <v>0</v>
      </c>
      <c r="CO171" s="1653">
        <v>0</v>
      </c>
      <c r="CP171" s="1653">
        <v>0</v>
      </c>
      <c r="CQ171" s="1653">
        <v>0</v>
      </c>
      <c r="CR171" s="1653">
        <v>0</v>
      </c>
      <c r="CS171" s="1653">
        <v>1636033.1189999999</v>
      </c>
      <c r="CT171" s="1243">
        <v>1636033.1189999999</v>
      </c>
      <c r="CU171" s="3287">
        <v>0</v>
      </c>
      <c r="CV171" s="5"/>
      <c r="CW171" s="5"/>
      <c r="CX171" s="3191"/>
      <c r="CY171" s="511" t="s">
        <v>784</v>
      </c>
      <c r="CZ171" s="511"/>
      <c r="DA171" s="511"/>
      <c r="DB171" s="3191">
        <v>0</v>
      </c>
      <c r="DC171" s="511">
        <v>0</v>
      </c>
      <c r="DD171" s="511">
        <v>0</v>
      </c>
      <c r="DE171" s="3191">
        <v>0</v>
      </c>
      <c r="DF171" s="1343">
        <v>0</v>
      </c>
      <c r="DG171" s="511">
        <v>0</v>
      </c>
      <c r="DH171" s="1343">
        <v>0</v>
      </c>
      <c r="DI171" s="3288">
        <v>0</v>
      </c>
      <c r="DJ171" s="3191">
        <v>0</v>
      </c>
      <c r="DK171" s="511">
        <v>0</v>
      </c>
      <c r="DL171" s="511">
        <v>0</v>
      </c>
      <c r="DM171" s="1343">
        <v>0</v>
      </c>
      <c r="DN171" s="511">
        <v>0</v>
      </c>
      <c r="DO171" s="511">
        <v>0</v>
      </c>
      <c r="DP171" s="511">
        <v>0</v>
      </c>
      <c r="DQ171" s="3191">
        <v>0</v>
      </c>
      <c r="DR171" s="511">
        <v>0</v>
      </c>
      <c r="DS171" s="511">
        <v>0</v>
      </c>
      <c r="DT171" s="511">
        <v>0</v>
      </c>
      <c r="DU171" s="1343">
        <v>0</v>
      </c>
      <c r="DV171" s="511">
        <v>0</v>
      </c>
      <c r="DW171" s="1653">
        <v>0</v>
      </c>
      <c r="DX171" s="1653">
        <v>0</v>
      </c>
      <c r="DY171" s="1653">
        <v>1491783.1189999999</v>
      </c>
      <c r="DZ171" s="561">
        <v>1491783.1189999999</v>
      </c>
      <c r="EA171" s="3287">
        <v>0</v>
      </c>
      <c r="EB171" s="284"/>
      <c r="EC171" s="284"/>
      <c r="ED171" s="284"/>
      <c r="EE171" s="284"/>
      <c r="EF171" s="284"/>
      <c r="EG171" s="284"/>
      <c r="EH171" s="284"/>
      <c r="EI171" s="284"/>
      <c r="EJ171" s="284"/>
      <c r="EK171" s="284"/>
      <c r="EL171" s="284"/>
      <c r="EM171" s="284"/>
      <c r="EN171" s="284"/>
      <c r="EO171" s="284"/>
      <c r="EP171" s="284"/>
      <c r="EQ171" s="284"/>
      <c r="ER171" s="284"/>
      <c r="ES171" s="284"/>
      <c r="ET171" s="284"/>
      <c r="EU171" s="284"/>
      <c r="EV171" s="284"/>
      <c r="EW171" s="284"/>
      <c r="EX171" s="284"/>
      <c r="EY171" s="284"/>
      <c r="EZ171" s="284"/>
      <c r="FA171" s="284"/>
      <c r="FB171" s="284"/>
      <c r="FC171" s="284"/>
      <c r="FD171" s="284"/>
      <c r="FE171" s="284"/>
      <c r="FF171" s="284"/>
      <c r="FG171" s="284"/>
      <c r="FH171" s="284"/>
      <c r="FI171" s="284"/>
      <c r="FJ171" s="284"/>
      <c r="FK171" s="284"/>
    </row>
    <row r="172" spans="1:167" ht="15.6" customHeight="1">
      <c r="A172" s="1838" t="s">
        <v>1378</v>
      </c>
      <c r="B172" s="207"/>
      <c r="C172" s="207"/>
      <c r="D172" s="284">
        <v>291</v>
      </c>
      <c r="E172" s="1342"/>
      <c r="F172" s="511" t="s">
        <v>783</v>
      </c>
      <c r="G172" s="511"/>
      <c r="H172" s="1343"/>
      <c r="I172" s="3191">
        <v>24285163.942007497</v>
      </c>
      <c r="J172" s="511">
        <v>1510900</v>
      </c>
      <c r="K172" s="511">
        <v>0</v>
      </c>
      <c r="L172" s="511">
        <v>0</v>
      </c>
      <c r="M172" s="511">
        <v>6005250</v>
      </c>
      <c r="N172" s="1343">
        <v>-1471900</v>
      </c>
      <c r="O172" s="1653">
        <v>30329413.942007497</v>
      </c>
      <c r="P172" s="3266"/>
      <c r="S172" s="1342"/>
      <c r="T172" s="511" t="s">
        <v>783</v>
      </c>
      <c r="U172" s="511"/>
      <c r="V172" s="511"/>
      <c r="W172" s="3218" t="s">
        <v>1210</v>
      </c>
      <c r="X172" s="515" t="s">
        <v>5427</v>
      </c>
      <c r="Y172" s="3299">
        <v>2.1392283205134852E-2</v>
      </c>
      <c r="Z172" s="3370">
        <v>3.0142740400324126E-2</v>
      </c>
      <c r="AA172" s="3300">
        <v>2.5813222410013471E-2</v>
      </c>
      <c r="AB172" s="3299">
        <v>1.2713977235563844E-2</v>
      </c>
      <c r="AC172" s="3371">
        <v>0.10492984180038192</v>
      </c>
      <c r="AD172" s="3370">
        <v>0</v>
      </c>
      <c r="AE172" s="3371">
        <v>5.2198634132512266E-3</v>
      </c>
      <c r="AF172" s="3371">
        <v>1.8417299281124368E-2</v>
      </c>
      <c r="AG172" s="3372">
        <v>2.4388435830811402E-2</v>
      </c>
      <c r="AH172" s="3370">
        <v>2.1271938439198893E-2</v>
      </c>
      <c r="AI172" s="3370">
        <v>5.8675316126844132E-3</v>
      </c>
      <c r="AJ172" s="3300">
        <v>0</v>
      </c>
      <c r="AK172" s="3299">
        <v>0</v>
      </c>
      <c r="AL172" s="3370">
        <v>0</v>
      </c>
      <c r="AM172" s="3371">
        <v>0</v>
      </c>
      <c r="AN172" s="3373">
        <v>5.6764268857713733E-2</v>
      </c>
      <c r="AO172" s="3300">
        <v>6.0800891332178843E-2</v>
      </c>
      <c r="AP172" s="3300">
        <v>5.7407769445712124E-2</v>
      </c>
      <c r="AQ172" s="3300">
        <v>4.8410406476354514E-2</v>
      </c>
      <c r="AR172" s="3300">
        <v>5.8823426474152965E-2</v>
      </c>
      <c r="AS172" s="3374">
        <v>0.19323274217752542</v>
      </c>
      <c r="AT172" s="3375">
        <v>2.3819663102840075E-2</v>
      </c>
      <c r="AU172" s="3376">
        <v>1.8803031562438257E-2</v>
      </c>
      <c r="AV172" s="3376">
        <v>0.21178066694259548</v>
      </c>
      <c r="AW172" s="3286">
        <v>1</v>
      </c>
      <c r="AX172" s="3287">
        <v>0</v>
      </c>
      <c r="AY172" s="5"/>
      <c r="AZ172" s="3191"/>
      <c r="BA172" s="511" t="s">
        <v>783</v>
      </c>
      <c r="BB172" s="511"/>
      <c r="BC172" s="511"/>
      <c r="BD172" s="3191">
        <v>648815.4124931898</v>
      </c>
      <c r="BE172" s="511">
        <v>914211.65094790317</v>
      </c>
      <c r="BF172" s="511">
        <v>782899.90765040298</v>
      </c>
      <c r="BG172" s="3191">
        <v>385607.47842667601</v>
      </c>
      <c r="BH172" s="1343">
        <v>3182460.6068331446</v>
      </c>
      <c r="BI172" s="511">
        <v>0</v>
      </c>
      <c r="BJ172" s="1343">
        <v>158315.39818123658</v>
      </c>
      <c r="BK172" s="3288">
        <v>558585.89359105809</v>
      </c>
      <c r="BL172" s="3191">
        <v>739686.9657107665</v>
      </c>
      <c r="BM172" s="511">
        <v>645165.42627136409</v>
      </c>
      <c r="BN172" s="511">
        <v>177958.79509892038</v>
      </c>
      <c r="BO172" s="1343">
        <v>0</v>
      </c>
      <c r="BP172" s="511">
        <v>0</v>
      </c>
      <c r="BQ172" s="511">
        <v>0</v>
      </c>
      <c r="BR172" s="511">
        <v>0</v>
      </c>
      <c r="BS172" s="3191">
        <v>1721627.0073010048</v>
      </c>
      <c r="BT172" s="511">
        <v>1844055.4012566677</v>
      </c>
      <c r="BU172" s="511">
        <v>1741144.0030063333</v>
      </c>
      <c r="BV172" s="511">
        <v>1468259.2571221967</v>
      </c>
      <c r="BW172" s="1343">
        <v>1784080.0510218279</v>
      </c>
      <c r="BX172" s="511">
        <v>5860635.8246513801</v>
      </c>
      <c r="BY172" s="1653">
        <v>722436.42220519937</v>
      </c>
      <c r="BZ172" s="511">
        <v>570284.92762182187</v>
      </c>
      <c r="CA172" s="1653">
        <v>6423183.5126164015</v>
      </c>
      <c r="CB172" s="561">
        <v>30329413.942007497</v>
      </c>
      <c r="CC172" s="561">
        <v>23906230.429391094</v>
      </c>
      <c r="CD172" s="3287">
        <v>0</v>
      </c>
      <c r="CE172" s="5"/>
      <c r="CF172" s="3191"/>
      <c r="CG172" s="511" t="s">
        <v>783</v>
      </c>
      <c r="CH172" s="511"/>
      <c r="CI172" s="1343"/>
      <c r="CJ172" s="1653">
        <v>2345926.9710914958</v>
      </c>
      <c r="CK172" s="1653">
        <v>4284969.3770321151</v>
      </c>
      <c r="CL172" s="3191">
        <v>1562811.1870810511</v>
      </c>
      <c r="CM172" s="1343">
        <v>0</v>
      </c>
      <c r="CN172" s="1653">
        <v>0</v>
      </c>
      <c r="CO172" s="1653">
        <v>8559165.7197080292</v>
      </c>
      <c r="CP172" s="1653">
        <v>5860635.8246513801</v>
      </c>
      <c r="CQ172" s="1653">
        <v>722436.42220519937</v>
      </c>
      <c r="CR172" s="1653">
        <v>570284.92762182187</v>
      </c>
      <c r="CS172" s="1653">
        <v>6423183.5126164015</v>
      </c>
      <c r="CT172" s="1243">
        <v>30329413.942007497</v>
      </c>
      <c r="CU172" s="3287">
        <v>0</v>
      </c>
      <c r="CV172" s="5"/>
      <c r="CW172" s="5"/>
      <c r="CX172" s="3191"/>
      <c r="CY172" s="511" t="s">
        <v>783</v>
      </c>
      <c r="CZ172" s="511"/>
      <c r="DA172" s="511"/>
      <c r="DB172" s="3191">
        <v>519515.10473055346</v>
      </c>
      <c r="DC172" s="511">
        <v>732021.39228324406</v>
      </c>
      <c r="DD172" s="511">
        <v>626878.33809867897</v>
      </c>
      <c r="DE172" s="3191">
        <v>308761.02152061922</v>
      </c>
      <c r="DF172" s="1343">
        <v>2548238.410531186</v>
      </c>
      <c r="DG172" s="511">
        <v>0</v>
      </c>
      <c r="DH172" s="1343">
        <v>126765.23874569287</v>
      </c>
      <c r="DI172" s="3288">
        <v>447267.13241112209</v>
      </c>
      <c r="DJ172" s="3191">
        <v>592277.16244038474</v>
      </c>
      <c r="DK172" s="511">
        <v>516592.5123602362</v>
      </c>
      <c r="DL172" s="511">
        <v>142493.96714895262</v>
      </c>
      <c r="DM172" s="1343">
        <v>0</v>
      </c>
      <c r="DN172" s="511">
        <v>0</v>
      </c>
      <c r="DO172" s="511">
        <v>0</v>
      </c>
      <c r="DP172" s="511">
        <v>0</v>
      </c>
      <c r="DQ172" s="3191">
        <v>1378529.5752577686</v>
      </c>
      <c r="DR172" s="511">
        <v>1476559.6138221459</v>
      </c>
      <c r="DS172" s="511">
        <v>1394157.0925340878</v>
      </c>
      <c r="DT172" s="511">
        <v>1175654.6577774908</v>
      </c>
      <c r="DU172" s="1343">
        <v>1428536.5555554288</v>
      </c>
      <c r="DV172" s="511">
        <v>4692688.8227448715</v>
      </c>
      <c r="DW172" s="1653">
        <v>578464.42349585821</v>
      </c>
      <c r="DX172" s="1653">
        <v>456634.70410055446</v>
      </c>
      <c r="DY172" s="1653">
        <v>5143128.216448619</v>
      </c>
      <c r="DZ172" s="561">
        <v>24285163.942007497</v>
      </c>
      <c r="EA172" s="3287">
        <v>0</v>
      </c>
      <c r="EB172" s="284"/>
      <c r="EC172" s="284"/>
      <c r="ED172" s="284"/>
      <c r="EE172" s="284"/>
      <c r="EF172" s="284"/>
      <c r="EG172" s="284"/>
      <c r="EH172" s="284"/>
      <c r="EI172" s="284"/>
      <c r="EJ172" s="284"/>
      <c r="EK172" s="284"/>
      <c r="EL172" s="284"/>
      <c r="EM172" s="284"/>
      <c r="EN172" s="284"/>
      <c r="EO172" s="284"/>
      <c r="EP172" s="284"/>
      <c r="EQ172" s="284"/>
      <c r="ER172" s="284"/>
      <c r="ES172" s="284"/>
      <c r="ET172" s="284"/>
      <c r="EU172" s="284"/>
      <c r="EV172" s="284"/>
      <c r="EW172" s="284"/>
      <c r="EX172" s="284"/>
      <c r="EY172" s="284"/>
      <c r="EZ172" s="284"/>
      <c r="FA172" s="284"/>
      <c r="FB172" s="284"/>
      <c r="FC172" s="284"/>
      <c r="FD172" s="284"/>
      <c r="FE172" s="284"/>
      <c r="FF172" s="284"/>
      <c r="FG172" s="284"/>
      <c r="FH172" s="284"/>
      <c r="FI172" s="284"/>
      <c r="FJ172" s="284"/>
      <c r="FK172" s="284"/>
    </row>
    <row r="173" spans="1:167" ht="15.6" customHeight="1">
      <c r="A173" s="1838" t="s">
        <v>1378</v>
      </c>
      <c r="B173" s="207"/>
      <c r="C173" s="207"/>
      <c r="D173" s="284">
        <v>307</v>
      </c>
      <c r="E173" s="1342"/>
      <c r="F173" s="511" t="s">
        <v>693</v>
      </c>
      <c r="G173" s="511"/>
      <c r="H173" s="1343"/>
      <c r="I173" s="3191">
        <v>1587839.74600175</v>
      </c>
      <c r="J173" s="511">
        <v>0</v>
      </c>
      <c r="K173" s="511">
        <v>0</v>
      </c>
      <c r="L173" s="511">
        <v>0</v>
      </c>
      <c r="M173" s="511">
        <v>57000</v>
      </c>
      <c r="N173" s="1343">
        <v>-76100</v>
      </c>
      <c r="O173" s="1653">
        <v>1568739.74600175</v>
      </c>
      <c r="P173" s="3266"/>
      <c r="S173" s="1342"/>
      <c r="T173" s="511" t="s">
        <v>693</v>
      </c>
      <c r="U173" s="511"/>
      <c r="V173" s="511"/>
      <c r="W173" s="3218" t="s">
        <v>1208</v>
      </c>
      <c r="X173" s="515" t="s">
        <v>5409</v>
      </c>
      <c r="Y173" s="3289"/>
      <c r="Z173" s="3290"/>
      <c r="AA173" s="3291"/>
      <c r="AB173" s="3289"/>
      <c r="AC173" s="3292"/>
      <c r="AD173" s="3290"/>
      <c r="AE173" s="3292"/>
      <c r="AF173" s="3292"/>
      <c r="AG173" s="3293"/>
      <c r="AH173" s="3290"/>
      <c r="AI173" s="3290"/>
      <c r="AJ173" s="3291"/>
      <c r="AK173" s="3289"/>
      <c r="AL173" s="3290"/>
      <c r="AM173" s="3292"/>
      <c r="AN173" s="3294"/>
      <c r="AO173" s="3291"/>
      <c r="AP173" s="3291"/>
      <c r="AQ173" s="3291"/>
      <c r="AR173" s="3291"/>
      <c r="AS173" s="3295"/>
      <c r="AT173" s="3296"/>
      <c r="AU173" s="3297"/>
      <c r="AV173" s="3298">
        <v>1</v>
      </c>
      <c r="AW173" s="3286">
        <v>1</v>
      </c>
      <c r="AX173" s="3287">
        <v>0</v>
      </c>
      <c r="AY173" s="5"/>
      <c r="AZ173" s="3191"/>
      <c r="BA173" s="511" t="s">
        <v>693</v>
      </c>
      <c r="BB173" s="511"/>
      <c r="BC173" s="511"/>
      <c r="BD173" s="3191">
        <v>0</v>
      </c>
      <c r="BE173" s="511">
        <v>0</v>
      </c>
      <c r="BF173" s="511">
        <v>0</v>
      </c>
      <c r="BG173" s="3191">
        <v>0</v>
      </c>
      <c r="BH173" s="1343">
        <v>0</v>
      </c>
      <c r="BI173" s="511">
        <v>0</v>
      </c>
      <c r="BJ173" s="1343">
        <v>0</v>
      </c>
      <c r="BK173" s="3288">
        <v>0</v>
      </c>
      <c r="BL173" s="3191">
        <v>0</v>
      </c>
      <c r="BM173" s="511">
        <v>0</v>
      </c>
      <c r="BN173" s="511">
        <v>0</v>
      </c>
      <c r="BO173" s="1343">
        <v>0</v>
      </c>
      <c r="BP173" s="511">
        <v>0</v>
      </c>
      <c r="BQ173" s="511">
        <v>0</v>
      </c>
      <c r="BR173" s="511">
        <v>0</v>
      </c>
      <c r="BS173" s="3191">
        <v>0</v>
      </c>
      <c r="BT173" s="511">
        <v>0</v>
      </c>
      <c r="BU173" s="511">
        <v>0</v>
      </c>
      <c r="BV173" s="511">
        <v>0</v>
      </c>
      <c r="BW173" s="1343">
        <v>0</v>
      </c>
      <c r="BX173" s="511">
        <v>0</v>
      </c>
      <c r="BY173" s="1653">
        <v>0</v>
      </c>
      <c r="BZ173" s="511">
        <v>0</v>
      </c>
      <c r="CA173" s="1653">
        <v>1568739.74600175</v>
      </c>
      <c r="CB173" s="561">
        <v>1568739.74600175</v>
      </c>
      <c r="CC173" s="561">
        <v>0</v>
      </c>
      <c r="CD173" s="3287">
        <v>0</v>
      </c>
      <c r="CE173" s="5"/>
      <c r="CF173" s="3191"/>
      <c r="CG173" s="511" t="s">
        <v>693</v>
      </c>
      <c r="CH173" s="511"/>
      <c r="CI173" s="1343"/>
      <c r="CJ173" s="1653">
        <v>0</v>
      </c>
      <c r="CK173" s="1653">
        <v>0</v>
      </c>
      <c r="CL173" s="3191">
        <v>0</v>
      </c>
      <c r="CM173" s="1343">
        <v>0</v>
      </c>
      <c r="CN173" s="1653">
        <v>0</v>
      </c>
      <c r="CO173" s="1653">
        <v>0</v>
      </c>
      <c r="CP173" s="1653">
        <v>0</v>
      </c>
      <c r="CQ173" s="1653">
        <v>0</v>
      </c>
      <c r="CR173" s="1653">
        <v>0</v>
      </c>
      <c r="CS173" s="1653">
        <v>1568739.74600175</v>
      </c>
      <c r="CT173" s="1243">
        <v>1568739.74600175</v>
      </c>
      <c r="CU173" s="3287">
        <v>0</v>
      </c>
      <c r="CV173" s="5"/>
      <c r="CW173" s="5"/>
      <c r="CX173" s="3191"/>
      <c r="CY173" s="511" t="s">
        <v>693</v>
      </c>
      <c r="CZ173" s="511"/>
      <c r="DA173" s="511"/>
      <c r="DB173" s="3191">
        <v>0</v>
      </c>
      <c r="DC173" s="511">
        <v>0</v>
      </c>
      <c r="DD173" s="511">
        <v>0</v>
      </c>
      <c r="DE173" s="3191">
        <v>0</v>
      </c>
      <c r="DF173" s="1343">
        <v>0</v>
      </c>
      <c r="DG173" s="511">
        <v>0</v>
      </c>
      <c r="DH173" s="1343">
        <v>0</v>
      </c>
      <c r="DI173" s="3288">
        <v>0</v>
      </c>
      <c r="DJ173" s="3191">
        <v>0</v>
      </c>
      <c r="DK173" s="511">
        <v>0</v>
      </c>
      <c r="DL173" s="511">
        <v>0</v>
      </c>
      <c r="DM173" s="1343">
        <v>0</v>
      </c>
      <c r="DN173" s="511">
        <v>0</v>
      </c>
      <c r="DO173" s="511">
        <v>0</v>
      </c>
      <c r="DP173" s="511">
        <v>0</v>
      </c>
      <c r="DQ173" s="3191">
        <v>0</v>
      </c>
      <c r="DR173" s="511">
        <v>0</v>
      </c>
      <c r="DS173" s="511">
        <v>0</v>
      </c>
      <c r="DT173" s="511">
        <v>0</v>
      </c>
      <c r="DU173" s="1343">
        <v>0</v>
      </c>
      <c r="DV173" s="511">
        <v>0</v>
      </c>
      <c r="DW173" s="1653">
        <v>0</v>
      </c>
      <c r="DX173" s="1653">
        <v>0</v>
      </c>
      <c r="DY173" s="1653">
        <v>1587839.74600175</v>
      </c>
      <c r="DZ173" s="561">
        <v>1587839.74600175</v>
      </c>
      <c r="EA173" s="3287">
        <v>0</v>
      </c>
      <c r="EB173" s="284"/>
      <c r="EC173" s="284"/>
      <c r="ED173" s="284"/>
      <c r="EE173" s="284"/>
      <c r="EF173" s="284"/>
      <c r="EG173" s="284"/>
      <c r="EH173" s="284"/>
      <c r="EI173" s="284"/>
      <c r="EJ173" s="284"/>
      <c r="EK173" s="284"/>
      <c r="EL173" s="284"/>
      <c r="EM173" s="284"/>
      <c r="EN173" s="284"/>
      <c r="EO173" s="284"/>
      <c r="EP173" s="284"/>
      <c r="EQ173" s="284"/>
      <c r="ER173" s="284"/>
      <c r="ES173" s="284"/>
      <c r="ET173" s="284"/>
      <c r="EU173" s="284"/>
      <c r="EV173" s="284"/>
      <c r="EW173" s="284"/>
      <c r="EX173" s="284"/>
      <c r="EY173" s="284"/>
      <c r="EZ173" s="284"/>
      <c r="FA173" s="284"/>
      <c r="FB173" s="284"/>
      <c r="FC173" s="284"/>
      <c r="FD173" s="284"/>
      <c r="FE173" s="284"/>
      <c r="FF173" s="284"/>
      <c r="FG173" s="284"/>
      <c r="FH173" s="284"/>
      <c r="FI173" s="284"/>
      <c r="FJ173" s="284"/>
      <c r="FK173" s="284"/>
    </row>
    <row r="174" spans="1:167" ht="15.6" customHeight="1">
      <c r="A174" s="1838" t="s">
        <v>5410</v>
      </c>
      <c r="B174" s="207"/>
      <c r="C174" s="207"/>
      <c r="E174" s="1342"/>
      <c r="F174" s="511"/>
      <c r="G174" s="511"/>
      <c r="H174" s="1343"/>
      <c r="I174" s="3191"/>
      <c r="J174" s="511"/>
      <c r="K174" s="511"/>
      <c r="L174" s="511"/>
      <c r="M174" s="511"/>
      <c r="N174" s="1343"/>
      <c r="O174" s="1653"/>
      <c r="P174" s="3266"/>
      <c r="S174" s="1342"/>
      <c r="T174" s="511">
        <v>0</v>
      </c>
      <c r="U174" s="511"/>
      <c r="V174" s="511"/>
      <c r="W174" s="3218"/>
      <c r="X174" s="515"/>
      <c r="Y174" s="3289"/>
      <c r="Z174" s="3290"/>
      <c r="AA174" s="3291"/>
      <c r="AB174" s="3289"/>
      <c r="AC174" s="3292"/>
      <c r="AD174" s="3290"/>
      <c r="AE174" s="3292"/>
      <c r="AF174" s="3292"/>
      <c r="AG174" s="3293"/>
      <c r="AH174" s="3290"/>
      <c r="AI174" s="3290"/>
      <c r="AJ174" s="3291"/>
      <c r="AK174" s="3289"/>
      <c r="AL174" s="3290"/>
      <c r="AM174" s="3292"/>
      <c r="AN174" s="3294"/>
      <c r="AO174" s="3291"/>
      <c r="AP174" s="3291"/>
      <c r="AQ174" s="3291"/>
      <c r="AR174" s="3291"/>
      <c r="AS174" s="3295"/>
      <c r="AT174" s="3296"/>
      <c r="AU174" s="3297"/>
      <c r="AV174" s="3297"/>
      <c r="AW174" s="3286">
        <v>0</v>
      </c>
      <c r="AX174" s="3287">
        <v>0</v>
      </c>
      <c r="AY174" s="5"/>
      <c r="AZ174" s="3191"/>
      <c r="BA174" s="511">
        <v>0</v>
      </c>
      <c r="BB174" s="511"/>
      <c r="BC174" s="511"/>
      <c r="BD174" s="3191">
        <v>0</v>
      </c>
      <c r="BE174" s="511">
        <v>0</v>
      </c>
      <c r="BF174" s="511">
        <v>0</v>
      </c>
      <c r="BG174" s="3191">
        <v>0</v>
      </c>
      <c r="BH174" s="1343">
        <v>0</v>
      </c>
      <c r="BI174" s="511">
        <v>0</v>
      </c>
      <c r="BJ174" s="1343">
        <v>0</v>
      </c>
      <c r="BK174" s="3288">
        <v>0</v>
      </c>
      <c r="BL174" s="3191">
        <v>0</v>
      </c>
      <c r="BM174" s="511">
        <v>0</v>
      </c>
      <c r="BN174" s="511">
        <v>0</v>
      </c>
      <c r="BO174" s="1343">
        <v>0</v>
      </c>
      <c r="BP174" s="511">
        <v>0</v>
      </c>
      <c r="BQ174" s="511">
        <v>0</v>
      </c>
      <c r="BR174" s="511">
        <v>0</v>
      </c>
      <c r="BS174" s="3191">
        <v>0</v>
      </c>
      <c r="BT174" s="511">
        <v>0</v>
      </c>
      <c r="BU174" s="511">
        <v>0</v>
      </c>
      <c r="BV174" s="511">
        <v>0</v>
      </c>
      <c r="BW174" s="1343">
        <v>0</v>
      </c>
      <c r="BX174" s="511">
        <v>0</v>
      </c>
      <c r="BY174" s="1653">
        <v>0</v>
      </c>
      <c r="BZ174" s="511">
        <v>0</v>
      </c>
      <c r="CA174" s="1653">
        <v>0</v>
      </c>
      <c r="CB174" s="561">
        <v>0</v>
      </c>
      <c r="CC174" s="561">
        <v>0</v>
      </c>
      <c r="CD174" s="3287">
        <v>0</v>
      </c>
      <c r="CE174" s="5"/>
      <c r="CF174" s="3191"/>
      <c r="CG174" s="511">
        <v>0</v>
      </c>
      <c r="CH174" s="511"/>
      <c r="CI174" s="1343"/>
      <c r="CJ174" s="1653">
        <v>0</v>
      </c>
      <c r="CK174" s="1653">
        <v>0</v>
      </c>
      <c r="CL174" s="3191">
        <v>0</v>
      </c>
      <c r="CM174" s="1343">
        <v>0</v>
      </c>
      <c r="CN174" s="1653">
        <v>0</v>
      </c>
      <c r="CO174" s="1653">
        <v>0</v>
      </c>
      <c r="CP174" s="1653">
        <v>0</v>
      </c>
      <c r="CQ174" s="1653">
        <v>0</v>
      </c>
      <c r="CR174" s="1653">
        <v>0</v>
      </c>
      <c r="CS174" s="1653">
        <v>0</v>
      </c>
      <c r="CT174" s="1243">
        <v>0</v>
      </c>
      <c r="CU174" s="3287">
        <v>0</v>
      </c>
      <c r="CV174" s="5"/>
      <c r="CW174" s="5"/>
      <c r="CX174" s="3191"/>
      <c r="CY174" s="511">
        <v>0</v>
      </c>
      <c r="CZ174" s="511"/>
      <c r="DA174" s="511"/>
      <c r="DB174" s="3191">
        <v>0</v>
      </c>
      <c r="DC174" s="511">
        <v>0</v>
      </c>
      <c r="DD174" s="511">
        <v>0</v>
      </c>
      <c r="DE174" s="3191">
        <v>0</v>
      </c>
      <c r="DF174" s="1343">
        <v>0</v>
      </c>
      <c r="DG174" s="511">
        <v>0</v>
      </c>
      <c r="DH174" s="1343">
        <v>0</v>
      </c>
      <c r="DI174" s="3288">
        <v>0</v>
      </c>
      <c r="DJ174" s="3191">
        <v>0</v>
      </c>
      <c r="DK174" s="511">
        <v>0</v>
      </c>
      <c r="DL174" s="511">
        <v>0</v>
      </c>
      <c r="DM174" s="1343">
        <v>0</v>
      </c>
      <c r="DN174" s="511">
        <v>0</v>
      </c>
      <c r="DO174" s="511">
        <v>0</v>
      </c>
      <c r="DP174" s="511">
        <v>0</v>
      </c>
      <c r="DQ174" s="3191">
        <v>0</v>
      </c>
      <c r="DR174" s="511">
        <v>0</v>
      </c>
      <c r="DS174" s="511">
        <v>0</v>
      </c>
      <c r="DT174" s="511">
        <v>0</v>
      </c>
      <c r="DU174" s="1343">
        <v>0</v>
      </c>
      <c r="DV174" s="511">
        <v>0</v>
      </c>
      <c r="DW174" s="1653">
        <v>0</v>
      </c>
      <c r="DX174" s="1653">
        <v>0</v>
      </c>
      <c r="DY174" s="1653">
        <v>0</v>
      </c>
      <c r="DZ174" s="561">
        <v>0</v>
      </c>
      <c r="EA174" s="3287">
        <v>0</v>
      </c>
      <c r="EB174" s="284"/>
      <c r="EC174" s="284"/>
      <c r="ED174" s="284"/>
      <c r="EE174" s="284"/>
      <c r="EF174" s="284"/>
      <c r="EG174" s="284"/>
      <c r="EH174" s="284"/>
      <c r="EI174" s="284"/>
      <c r="EJ174" s="284"/>
      <c r="EK174" s="284"/>
      <c r="EL174" s="284"/>
      <c r="EM174" s="284"/>
      <c r="EN174" s="284"/>
      <c r="EO174" s="284"/>
      <c r="EP174" s="284"/>
      <c r="EQ174" s="284"/>
      <c r="ER174" s="284"/>
      <c r="ES174" s="284"/>
      <c r="ET174" s="284"/>
      <c r="EU174" s="284"/>
      <c r="EV174" s="284"/>
      <c r="EW174" s="284"/>
      <c r="EX174" s="284"/>
      <c r="EY174" s="284"/>
      <c r="EZ174" s="284"/>
      <c r="FA174" s="284"/>
      <c r="FB174" s="284"/>
      <c r="FC174" s="284"/>
      <c r="FD174" s="284"/>
      <c r="FE174" s="284"/>
      <c r="FF174" s="284"/>
      <c r="FG174" s="284"/>
      <c r="FH174" s="284"/>
      <c r="FI174" s="284"/>
      <c r="FJ174" s="284"/>
      <c r="FK174" s="284"/>
    </row>
    <row r="175" spans="1:167" ht="15.6" customHeight="1">
      <c r="A175" s="1838" t="s">
        <v>5410</v>
      </c>
      <c r="B175" s="207"/>
      <c r="C175" s="207"/>
      <c r="E175" s="1342"/>
      <c r="F175" s="511"/>
      <c r="G175" s="511"/>
      <c r="H175" s="1343"/>
      <c r="I175" s="3191"/>
      <c r="J175" s="511"/>
      <c r="K175" s="511"/>
      <c r="L175" s="511"/>
      <c r="M175" s="511"/>
      <c r="N175" s="1343"/>
      <c r="O175" s="1653"/>
      <c r="P175" s="3266"/>
      <c r="S175" s="1342"/>
      <c r="T175" s="511">
        <v>0</v>
      </c>
      <c r="U175" s="511"/>
      <c r="V175" s="511"/>
      <c r="W175" s="3218"/>
      <c r="X175" s="515"/>
      <c r="Y175" s="3289"/>
      <c r="Z175" s="3290"/>
      <c r="AA175" s="3291"/>
      <c r="AB175" s="3289"/>
      <c r="AC175" s="3292"/>
      <c r="AD175" s="3290"/>
      <c r="AE175" s="3292"/>
      <c r="AF175" s="3292"/>
      <c r="AG175" s="3293"/>
      <c r="AH175" s="3290"/>
      <c r="AI175" s="3290"/>
      <c r="AJ175" s="3291"/>
      <c r="AK175" s="3289"/>
      <c r="AL175" s="3290"/>
      <c r="AM175" s="3292"/>
      <c r="AN175" s="3294"/>
      <c r="AO175" s="3291"/>
      <c r="AP175" s="3291"/>
      <c r="AQ175" s="3291"/>
      <c r="AR175" s="3291"/>
      <c r="AS175" s="3295"/>
      <c r="AT175" s="3296"/>
      <c r="AU175" s="3297"/>
      <c r="AV175" s="3297"/>
      <c r="AW175" s="3286">
        <v>0</v>
      </c>
      <c r="AX175" s="3287">
        <v>0</v>
      </c>
      <c r="AY175" s="5"/>
      <c r="AZ175" s="3191"/>
      <c r="BA175" s="511">
        <v>0</v>
      </c>
      <c r="BB175" s="511"/>
      <c r="BC175" s="511"/>
      <c r="BD175" s="3191">
        <v>0</v>
      </c>
      <c r="BE175" s="511">
        <v>0</v>
      </c>
      <c r="BF175" s="511">
        <v>0</v>
      </c>
      <c r="BG175" s="3191">
        <v>0</v>
      </c>
      <c r="BH175" s="1343">
        <v>0</v>
      </c>
      <c r="BI175" s="511">
        <v>0</v>
      </c>
      <c r="BJ175" s="1343">
        <v>0</v>
      </c>
      <c r="BK175" s="3288">
        <v>0</v>
      </c>
      <c r="BL175" s="3191">
        <v>0</v>
      </c>
      <c r="BM175" s="511">
        <v>0</v>
      </c>
      <c r="BN175" s="511">
        <v>0</v>
      </c>
      <c r="BO175" s="1343">
        <v>0</v>
      </c>
      <c r="BP175" s="511">
        <v>0</v>
      </c>
      <c r="BQ175" s="511">
        <v>0</v>
      </c>
      <c r="BR175" s="511">
        <v>0</v>
      </c>
      <c r="BS175" s="3191">
        <v>0</v>
      </c>
      <c r="BT175" s="511">
        <v>0</v>
      </c>
      <c r="BU175" s="511">
        <v>0</v>
      </c>
      <c r="BV175" s="511">
        <v>0</v>
      </c>
      <c r="BW175" s="1343">
        <v>0</v>
      </c>
      <c r="BX175" s="511">
        <v>0</v>
      </c>
      <c r="BY175" s="1653">
        <v>0</v>
      </c>
      <c r="BZ175" s="511">
        <v>0</v>
      </c>
      <c r="CA175" s="1653">
        <v>0</v>
      </c>
      <c r="CB175" s="561">
        <v>0</v>
      </c>
      <c r="CC175" s="561">
        <v>0</v>
      </c>
      <c r="CD175" s="3287">
        <v>0</v>
      </c>
      <c r="CE175" s="5"/>
      <c r="CF175" s="3191"/>
      <c r="CG175" s="511">
        <v>0</v>
      </c>
      <c r="CH175" s="511"/>
      <c r="CI175" s="1343"/>
      <c r="CJ175" s="1653">
        <v>0</v>
      </c>
      <c r="CK175" s="1653">
        <v>0</v>
      </c>
      <c r="CL175" s="3191">
        <v>0</v>
      </c>
      <c r="CM175" s="1343">
        <v>0</v>
      </c>
      <c r="CN175" s="1653">
        <v>0</v>
      </c>
      <c r="CO175" s="1653">
        <v>0</v>
      </c>
      <c r="CP175" s="1653">
        <v>0</v>
      </c>
      <c r="CQ175" s="1653">
        <v>0</v>
      </c>
      <c r="CR175" s="1653">
        <v>0</v>
      </c>
      <c r="CS175" s="1653">
        <v>0</v>
      </c>
      <c r="CT175" s="1243">
        <v>0</v>
      </c>
      <c r="CU175" s="3287">
        <v>0</v>
      </c>
      <c r="CV175" s="5"/>
      <c r="CW175" s="5"/>
      <c r="CX175" s="3191"/>
      <c r="CY175" s="511">
        <v>0</v>
      </c>
      <c r="CZ175" s="511"/>
      <c r="DA175" s="511"/>
      <c r="DB175" s="3191">
        <v>0</v>
      </c>
      <c r="DC175" s="511">
        <v>0</v>
      </c>
      <c r="DD175" s="511">
        <v>0</v>
      </c>
      <c r="DE175" s="3191">
        <v>0</v>
      </c>
      <c r="DF175" s="1343">
        <v>0</v>
      </c>
      <c r="DG175" s="511">
        <v>0</v>
      </c>
      <c r="DH175" s="1343">
        <v>0</v>
      </c>
      <c r="DI175" s="3288">
        <v>0</v>
      </c>
      <c r="DJ175" s="3191">
        <v>0</v>
      </c>
      <c r="DK175" s="511">
        <v>0</v>
      </c>
      <c r="DL175" s="511">
        <v>0</v>
      </c>
      <c r="DM175" s="1343">
        <v>0</v>
      </c>
      <c r="DN175" s="511">
        <v>0</v>
      </c>
      <c r="DO175" s="511">
        <v>0</v>
      </c>
      <c r="DP175" s="511">
        <v>0</v>
      </c>
      <c r="DQ175" s="3191">
        <v>0</v>
      </c>
      <c r="DR175" s="511">
        <v>0</v>
      </c>
      <c r="DS175" s="511">
        <v>0</v>
      </c>
      <c r="DT175" s="511">
        <v>0</v>
      </c>
      <c r="DU175" s="1343">
        <v>0</v>
      </c>
      <c r="DV175" s="511">
        <v>0</v>
      </c>
      <c r="DW175" s="1653">
        <v>0</v>
      </c>
      <c r="DX175" s="1653">
        <v>0</v>
      </c>
      <c r="DY175" s="1653">
        <v>0</v>
      </c>
      <c r="DZ175" s="561">
        <v>0</v>
      </c>
      <c r="EA175" s="3287">
        <v>0</v>
      </c>
      <c r="EB175" s="284"/>
      <c r="EC175" s="284"/>
      <c r="ED175" s="284"/>
      <c r="EE175" s="284"/>
      <c r="EF175" s="284"/>
      <c r="EG175" s="284"/>
      <c r="EH175" s="284"/>
      <c r="EI175" s="284"/>
      <c r="EJ175" s="284"/>
      <c r="EK175" s="284"/>
      <c r="EL175" s="284"/>
      <c r="EM175" s="284"/>
      <c r="EN175" s="284"/>
      <c r="EO175" s="284"/>
      <c r="EP175" s="284"/>
      <c r="EQ175" s="284"/>
      <c r="ER175" s="284"/>
      <c r="ES175" s="284"/>
      <c r="ET175" s="284"/>
      <c r="EU175" s="284"/>
      <c r="EV175" s="284"/>
      <c r="EW175" s="284"/>
      <c r="EX175" s="284"/>
      <c r="EY175" s="284"/>
      <c r="EZ175" s="284"/>
      <c r="FA175" s="284"/>
      <c r="FB175" s="284"/>
      <c r="FC175" s="284"/>
      <c r="FD175" s="284"/>
      <c r="FE175" s="284"/>
      <c r="FF175" s="284"/>
      <c r="FG175" s="284"/>
      <c r="FH175" s="284"/>
      <c r="FI175" s="284"/>
      <c r="FJ175" s="284"/>
      <c r="FK175" s="284"/>
    </row>
    <row r="176" spans="1:167" ht="15.6" customHeight="1">
      <c r="A176" s="1838" t="s">
        <v>5410</v>
      </c>
      <c r="B176" s="207"/>
      <c r="C176" s="207"/>
      <c r="E176" s="1342"/>
      <c r="F176" s="511"/>
      <c r="G176" s="511"/>
      <c r="H176" s="1343"/>
      <c r="I176" s="3191"/>
      <c r="J176" s="511"/>
      <c r="K176" s="511"/>
      <c r="L176" s="511"/>
      <c r="M176" s="511"/>
      <c r="N176" s="1343"/>
      <c r="O176" s="1653"/>
      <c r="P176" s="3266"/>
      <c r="S176" s="1342"/>
      <c r="T176" s="511">
        <v>0</v>
      </c>
      <c r="U176" s="511"/>
      <c r="V176" s="511"/>
      <c r="W176" s="3218"/>
      <c r="X176" s="515"/>
      <c r="Y176" s="3289"/>
      <c r="Z176" s="3290"/>
      <c r="AA176" s="3291"/>
      <c r="AB176" s="3289"/>
      <c r="AC176" s="3292"/>
      <c r="AD176" s="3290"/>
      <c r="AE176" s="3292"/>
      <c r="AF176" s="3292"/>
      <c r="AG176" s="3293"/>
      <c r="AH176" s="3290"/>
      <c r="AI176" s="3290"/>
      <c r="AJ176" s="3291"/>
      <c r="AK176" s="3289"/>
      <c r="AL176" s="3290"/>
      <c r="AM176" s="3292"/>
      <c r="AN176" s="3294"/>
      <c r="AO176" s="3291"/>
      <c r="AP176" s="3291"/>
      <c r="AQ176" s="3291"/>
      <c r="AR176" s="3291"/>
      <c r="AS176" s="3295"/>
      <c r="AT176" s="3296"/>
      <c r="AU176" s="3297"/>
      <c r="AV176" s="3297"/>
      <c r="AW176" s="3286">
        <v>0</v>
      </c>
      <c r="AX176" s="3287">
        <v>0</v>
      </c>
      <c r="AY176" s="5"/>
      <c r="AZ176" s="3191"/>
      <c r="BA176" s="511">
        <v>0</v>
      </c>
      <c r="BB176" s="511"/>
      <c r="BC176" s="511"/>
      <c r="BD176" s="3191">
        <v>0</v>
      </c>
      <c r="BE176" s="511">
        <v>0</v>
      </c>
      <c r="BF176" s="511">
        <v>0</v>
      </c>
      <c r="BG176" s="3191">
        <v>0</v>
      </c>
      <c r="BH176" s="1343">
        <v>0</v>
      </c>
      <c r="BI176" s="511">
        <v>0</v>
      </c>
      <c r="BJ176" s="1343">
        <v>0</v>
      </c>
      <c r="BK176" s="3288">
        <v>0</v>
      </c>
      <c r="BL176" s="3191">
        <v>0</v>
      </c>
      <c r="BM176" s="511">
        <v>0</v>
      </c>
      <c r="BN176" s="511">
        <v>0</v>
      </c>
      <c r="BO176" s="1343">
        <v>0</v>
      </c>
      <c r="BP176" s="511">
        <v>0</v>
      </c>
      <c r="BQ176" s="511">
        <v>0</v>
      </c>
      <c r="BR176" s="511">
        <v>0</v>
      </c>
      <c r="BS176" s="3191">
        <v>0</v>
      </c>
      <c r="BT176" s="511">
        <v>0</v>
      </c>
      <c r="BU176" s="511">
        <v>0</v>
      </c>
      <c r="BV176" s="511">
        <v>0</v>
      </c>
      <c r="BW176" s="1343">
        <v>0</v>
      </c>
      <c r="BX176" s="511">
        <v>0</v>
      </c>
      <c r="BY176" s="1653">
        <v>0</v>
      </c>
      <c r="BZ176" s="511">
        <v>0</v>
      </c>
      <c r="CA176" s="1653">
        <v>0</v>
      </c>
      <c r="CB176" s="561">
        <v>0</v>
      </c>
      <c r="CC176" s="561">
        <v>0</v>
      </c>
      <c r="CD176" s="3287">
        <v>0</v>
      </c>
      <c r="CE176" s="5"/>
      <c r="CF176" s="3191"/>
      <c r="CG176" s="511">
        <v>0</v>
      </c>
      <c r="CH176" s="511"/>
      <c r="CI176" s="1343"/>
      <c r="CJ176" s="1653">
        <v>0</v>
      </c>
      <c r="CK176" s="1653">
        <v>0</v>
      </c>
      <c r="CL176" s="3191">
        <v>0</v>
      </c>
      <c r="CM176" s="1343">
        <v>0</v>
      </c>
      <c r="CN176" s="1653">
        <v>0</v>
      </c>
      <c r="CO176" s="1653">
        <v>0</v>
      </c>
      <c r="CP176" s="1653">
        <v>0</v>
      </c>
      <c r="CQ176" s="1653">
        <v>0</v>
      </c>
      <c r="CR176" s="1653">
        <v>0</v>
      </c>
      <c r="CS176" s="1653">
        <v>0</v>
      </c>
      <c r="CT176" s="1243">
        <v>0</v>
      </c>
      <c r="CU176" s="3287">
        <v>0</v>
      </c>
      <c r="CV176" s="5"/>
      <c r="CW176" s="5"/>
      <c r="CX176" s="3191"/>
      <c r="CY176" s="511">
        <v>0</v>
      </c>
      <c r="CZ176" s="511"/>
      <c r="DA176" s="511"/>
      <c r="DB176" s="3191">
        <v>0</v>
      </c>
      <c r="DC176" s="511">
        <v>0</v>
      </c>
      <c r="DD176" s="511">
        <v>0</v>
      </c>
      <c r="DE176" s="3191">
        <v>0</v>
      </c>
      <c r="DF176" s="1343">
        <v>0</v>
      </c>
      <c r="DG176" s="511">
        <v>0</v>
      </c>
      <c r="DH176" s="1343">
        <v>0</v>
      </c>
      <c r="DI176" s="3288">
        <v>0</v>
      </c>
      <c r="DJ176" s="3191">
        <v>0</v>
      </c>
      <c r="DK176" s="511">
        <v>0</v>
      </c>
      <c r="DL176" s="511">
        <v>0</v>
      </c>
      <c r="DM176" s="1343">
        <v>0</v>
      </c>
      <c r="DN176" s="511">
        <v>0</v>
      </c>
      <c r="DO176" s="511">
        <v>0</v>
      </c>
      <c r="DP176" s="511">
        <v>0</v>
      </c>
      <c r="DQ176" s="3191">
        <v>0</v>
      </c>
      <c r="DR176" s="511">
        <v>0</v>
      </c>
      <c r="DS176" s="511">
        <v>0</v>
      </c>
      <c r="DT176" s="511">
        <v>0</v>
      </c>
      <c r="DU176" s="1343">
        <v>0</v>
      </c>
      <c r="DV176" s="511">
        <v>0</v>
      </c>
      <c r="DW176" s="1653">
        <v>0</v>
      </c>
      <c r="DX176" s="1653">
        <v>0</v>
      </c>
      <c r="DY176" s="1653">
        <v>0</v>
      </c>
      <c r="DZ176" s="561">
        <v>0</v>
      </c>
      <c r="EA176" s="3287">
        <v>0</v>
      </c>
      <c r="EB176" s="284"/>
      <c r="EC176" s="284"/>
      <c r="ED176" s="284"/>
      <c r="EE176" s="284"/>
      <c r="EF176" s="284"/>
      <c r="EG176" s="284"/>
      <c r="EH176" s="284"/>
      <c r="EI176" s="284"/>
      <c r="EJ176" s="284"/>
      <c r="EK176" s="284"/>
      <c r="EL176" s="284"/>
      <c r="EM176" s="284"/>
      <c r="EN176" s="284"/>
      <c r="EO176" s="284"/>
      <c r="EP176" s="284"/>
      <c r="EQ176" s="284"/>
      <c r="ER176" s="284"/>
      <c r="ES176" s="284"/>
      <c r="ET176" s="284"/>
      <c r="EU176" s="284"/>
      <c r="EV176" s="284"/>
      <c r="EW176" s="284"/>
      <c r="EX176" s="284"/>
      <c r="EY176" s="284"/>
      <c r="EZ176" s="284"/>
      <c r="FA176" s="284"/>
      <c r="FB176" s="284"/>
      <c r="FC176" s="284"/>
      <c r="FD176" s="284"/>
      <c r="FE176" s="284"/>
      <c r="FF176" s="284"/>
      <c r="FG176" s="284"/>
      <c r="FH176" s="284"/>
      <c r="FI176" s="284"/>
      <c r="FJ176" s="284"/>
      <c r="FK176" s="284"/>
    </row>
    <row r="177" spans="1:167" ht="15.6" customHeight="1">
      <c r="A177" s="1838" t="s">
        <v>5410</v>
      </c>
      <c r="B177" s="207"/>
      <c r="C177" s="207"/>
      <c r="E177" s="1342"/>
      <c r="F177" s="511"/>
      <c r="G177" s="511"/>
      <c r="H177" s="1343"/>
      <c r="I177" s="3191"/>
      <c r="J177" s="511"/>
      <c r="K177" s="511"/>
      <c r="L177" s="511"/>
      <c r="M177" s="511"/>
      <c r="N177" s="1343"/>
      <c r="O177" s="1653"/>
      <c r="P177" s="3266"/>
      <c r="S177" s="1342"/>
      <c r="T177" s="511">
        <v>0</v>
      </c>
      <c r="U177" s="511"/>
      <c r="V177" s="511"/>
      <c r="W177" s="3218"/>
      <c r="X177" s="515"/>
      <c r="Y177" s="3289"/>
      <c r="Z177" s="3290"/>
      <c r="AA177" s="3291"/>
      <c r="AB177" s="3289"/>
      <c r="AC177" s="3292"/>
      <c r="AD177" s="3290"/>
      <c r="AE177" s="3292"/>
      <c r="AF177" s="3292"/>
      <c r="AG177" s="3293"/>
      <c r="AH177" s="3290"/>
      <c r="AI177" s="3290"/>
      <c r="AJ177" s="3291"/>
      <c r="AK177" s="3289"/>
      <c r="AL177" s="3290"/>
      <c r="AM177" s="3292"/>
      <c r="AN177" s="3294"/>
      <c r="AO177" s="3291"/>
      <c r="AP177" s="3291"/>
      <c r="AQ177" s="3291"/>
      <c r="AR177" s="3291"/>
      <c r="AS177" s="3295"/>
      <c r="AT177" s="3296"/>
      <c r="AU177" s="3297"/>
      <c r="AV177" s="3297"/>
      <c r="AW177" s="3286">
        <v>0</v>
      </c>
      <c r="AX177" s="3287">
        <v>0</v>
      </c>
      <c r="AY177" s="5"/>
      <c r="AZ177" s="3191"/>
      <c r="BA177" s="511">
        <v>0</v>
      </c>
      <c r="BB177" s="511"/>
      <c r="BC177" s="511"/>
      <c r="BD177" s="3191">
        <v>0</v>
      </c>
      <c r="BE177" s="511">
        <v>0</v>
      </c>
      <c r="BF177" s="511">
        <v>0</v>
      </c>
      <c r="BG177" s="3191">
        <v>0</v>
      </c>
      <c r="BH177" s="1343">
        <v>0</v>
      </c>
      <c r="BI177" s="511">
        <v>0</v>
      </c>
      <c r="BJ177" s="1343">
        <v>0</v>
      </c>
      <c r="BK177" s="3288">
        <v>0</v>
      </c>
      <c r="BL177" s="3191">
        <v>0</v>
      </c>
      <c r="BM177" s="511">
        <v>0</v>
      </c>
      <c r="BN177" s="511">
        <v>0</v>
      </c>
      <c r="BO177" s="1343">
        <v>0</v>
      </c>
      <c r="BP177" s="511">
        <v>0</v>
      </c>
      <c r="BQ177" s="511">
        <v>0</v>
      </c>
      <c r="BR177" s="511">
        <v>0</v>
      </c>
      <c r="BS177" s="3191">
        <v>0</v>
      </c>
      <c r="BT177" s="511">
        <v>0</v>
      </c>
      <c r="BU177" s="511">
        <v>0</v>
      </c>
      <c r="BV177" s="511">
        <v>0</v>
      </c>
      <c r="BW177" s="1343">
        <v>0</v>
      </c>
      <c r="BX177" s="511">
        <v>0</v>
      </c>
      <c r="BY177" s="1653">
        <v>0</v>
      </c>
      <c r="BZ177" s="511">
        <v>0</v>
      </c>
      <c r="CA177" s="1653">
        <v>0</v>
      </c>
      <c r="CB177" s="561">
        <v>0</v>
      </c>
      <c r="CC177" s="561">
        <v>0</v>
      </c>
      <c r="CD177" s="3287">
        <v>0</v>
      </c>
      <c r="CE177" s="5"/>
      <c r="CF177" s="3191"/>
      <c r="CG177" s="511">
        <v>0</v>
      </c>
      <c r="CH177" s="511"/>
      <c r="CI177" s="1343"/>
      <c r="CJ177" s="1653">
        <v>0</v>
      </c>
      <c r="CK177" s="1653">
        <v>0</v>
      </c>
      <c r="CL177" s="3191">
        <v>0</v>
      </c>
      <c r="CM177" s="1343">
        <v>0</v>
      </c>
      <c r="CN177" s="1653">
        <v>0</v>
      </c>
      <c r="CO177" s="1653">
        <v>0</v>
      </c>
      <c r="CP177" s="1653">
        <v>0</v>
      </c>
      <c r="CQ177" s="1653">
        <v>0</v>
      </c>
      <c r="CR177" s="1653">
        <v>0</v>
      </c>
      <c r="CS177" s="1653">
        <v>0</v>
      </c>
      <c r="CT177" s="1243">
        <v>0</v>
      </c>
      <c r="CU177" s="3287">
        <v>0</v>
      </c>
      <c r="CV177" s="5"/>
      <c r="CW177" s="5"/>
      <c r="CX177" s="3191"/>
      <c r="CY177" s="511">
        <v>0</v>
      </c>
      <c r="CZ177" s="511"/>
      <c r="DA177" s="511"/>
      <c r="DB177" s="3191">
        <v>0</v>
      </c>
      <c r="DC177" s="511">
        <v>0</v>
      </c>
      <c r="DD177" s="511">
        <v>0</v>
      </c>
      <c r="DE177" s="3191">
        <v>0</v>
      </c>
      <c r="DF177" s="1343">
        <v>0</v>
      </c>
      <c r="DG177" s="511">
        <v>0</v>
      </c>
      <c r="DH177" s="1343">
        <v>0</v>
      </c>
      <c r="DI177" s="3288">
        <v>0</v>
      </c>
      <c r="DJ177" s="3191">
        <v>0</v>
      </c>
      <c r="DK177" s="511">
        <v>0</v>
      </c>
      <c r="DL177" s="511">
        <v>0</v>
      </c>
      <c r="DM177" s="1343">
        <v>0</v>
      </c>
      <c r="DN177" s="511">
        <v>0</v>
      </c>
      <c r="DO177" s="511">
        <v>0</v>
      </c>
      <c r="DP177" s="511">
        <v>0</v>
      </c>
      <c r="DQ177" s="3191">
        <v>0</v>
      </c>
      <c r="DR177" s="511">
        <v>0</v>
      </c>
      <c r="DS177" s="511">
        <v>0</v>
      </c>
      <c r="DT177" s="511">
        <v>0</v>
      </c>
      <c r="DU177" s="1343">
        <v>0</v>
      </c>
      <c r="DV177" s="511">
        <v>0</v>
      </c>
      <c r="DW177" s="1653">
        <v>0</v>
      </c>
      <c r="DX177" s="1653">
        <v>0</v>
      </c>
      <c r="DY177" s="1653">
        <v>0</v>
      </c>
      <c r="DZ177" s="561">
        <v>0</v>
      </c>
      <c r="EA177" s="3287">
        <v>0</v>
      </c>
      <c r="EB177" s="284"/>
      <c r="EC177" s="284"/>
      <c r="ED177" s="284"/>
      <c r="EE177" s="284"/>
      <c r="EF177" s="284"/>
      <c r="EG177" s="284"/>
      <c r="EH177" s="284"/>
      <c r="EI177" s="284"/>
      <c r="EJ177" s="284"/>
      <c r="EK177" s="284"/>
      <c r="EL177" s="284"/>
      <c r="EM177" s="284"/>
      <c r="EN177" s="284"/>
      <c r="EO177" s="284"/>
      <c r="EP177" s="284"/>
      <c r="EQ177" s="284"/>
      <c r="ER177" s="284"/>
      <c r="ES177" s="284"/>
      <c r="ET177" s="284"/>
      <c r="EU177" s="284"/>
      <c r="EV177" s="284"/>
      <c r="EW177" s="284"/>
      <c r="EX177" s="284"/>
      <c r="EY177" s="284"/>
      <c r="EZ177" s="284"/>
      <c r="FA177" s="284"/>
      <c r="FB177" s="284"/>
      <c r="FC177" s="284"/>
      <c r="FD177" s="284"/>
      <c r="FE177" s="284"/>
      <c r="FF177" s="284"/>
      <c r="FG177" s="284"/>
      <c r="FH177" s="284"/>
      <c r="FI177" s="284"/>
      <c r="FJ177" s="284"/>
      <c r="FK177" s="284"/>
    </row>
    <row r="178" spans="1:167" ht="15.6" customHeight="1">
      <c r="A178" s="1838" t="s">
        <v>5410</v>
      </c>
      <c r="B178" s="207"/>
      <c r="C178" s="207"/>
      <c r="E178" s="1342"/>
      <c r="F178" s="511"/>
      <c r="G178" s="511"/>
      <c r="H178" s="1343"/>
      <c r="I178" s="3191"/>
      <c r="J178" s="511"/>
      <c r="K178" s="511"/>
      <c r="L178" s="511"/>
      <c r="M178" s="511"/>
      <c r="N178" s="1343"/>
      <c r="O178" s="1653"/>
      <c r="P178" s="3266"/>
      <c r="S178" s="1342"/>
      <c r="T178" s="511">
        <v>0</v>
      </c>
      <c r="U178" s="511"/>
      <c r="V178" s="511"/>
      <c r="W178" s="3218"/>
      <c r="X178" s="515"/>
      <c r="Y178" s="3289"/>
      <c r="Z178" s="3290"/>
      <c r="AA178" s="3291"/>
      <c r="AB178" s="3289"/>
      <c r="AC178" s="3292"/>
      <c r="AD178" s="3290"/>
      <c r="AE178" s="3292"/>
      <c r="AF178" s="3292"/>
      <c r="AG178" s="3293"/>
      <c r="AH178" s="3290"/>
      <c r="AI178" s="3290"/>
      <c r="AJ178" s="3291"/>
      <c r="AK178" s="3289"/>
      <c r="AL178" s="3290"/>
      <c r="AM178" s="3292"/>
      <c r="AN178" s="3294"/>
      <c r="AO178" s="3291"/>
      <c r="AP178" s="3291"/>
      <c r="AQ178" s="3291"/>
      <c r="AR178" s="3291"/>
      <c r="AS178" s="3295"/>
      <c r="AT178" s="3296"/>
      <c r="AU178" s="3297"/>
      <c r="AV178" s="3297"/>
      <c r="AW178" s="3286">
        <v>0</v>
      </c>
      <c r="AX178" s="3287">
        <v>0</v>
      </c>
      <c r="AY178" s="5"/>
      <c r="AZ178" s="3191"/>
      <c r="BA178" s="511">
        <v>0</v>
      </c>
      <c r="BB178" s="511"/>
      <c r="BC178" s="511"/>
      <c r="BD178" s="3191">
        <v>0</v>
      </c>
      <c r="BE178" s="511">
        <v>0</v>
      </c>
      <c r="BF178" s="511">
        <v>0</v>
      </c>
      <c r="BG178" s="3191">
        <v>0</v>
      </c>
      <c r="BH178" s="1343">
        <v>0</v>
      </c>
      <c r="BI178" s="511">
        <v>0</v>
      </c>
      <c r="BJ178" s="1343">
        <v>0</v>
      </c>
      <c r="BK178" s="3288">
        <v>0</v>
      </c>
      <c r="BL178" s="3191">
        <v>0</v>
      </c>
      <c r="BM178" s="511">
        <v>0</v>
      </c>
      <c r="BN178" s="511">
        <v>0</v>
      </c>
      <c r="BO178" s="1343">
        <v>0</v>
      </c>
      <c r="BP178" s="511">
        <v>0</v>
      </c>
      <c r="BQ178" s="511">
        <v>0</v>
      </c>
      <c r="BR178" s="511">
        <v>0</v>
      </c>
      <c r="BS178" s="3191">
        <v>0</v>
      </c>
      <c r="BT178" s="511">
        <v>0</v>
      </c>
      <c r="BU178" s="511">
        <v>0</v>
      </c>
      <c r="BV178" s="511">
        <v>0</v>
      </c>
      <c r="BW178" s="1343">
        <v>0</v>
      </c>
      <c r="BX178" s="511">
        <v>0</v>
      </c>
      <c r="BY178" s="1653">
        <v>0</v>
      </c>
      <c r="BZ178" s="511">
        <v>0</v>
      </c>
      <c r="CA178" s="1653">
        <v>0</v>
      </c>
      <c r="CB178" s="561">
        <v>0</v>
      </c>
      <c r="CC178" s="561">
        <v>0</v>
      </c>
      <c r="CD178" s="3287">
        <v>0</v>
      </c>
      <c r="CE178" s="5"/>
      <c r="CF178" s="3191"/>
      <c r="CG178" s="511">
        <v>0</v>
      </c>
      <c r="CH178" s="511"/>
      <c r="CI178" s="1343"/>
      <c r="CJ178" s="1653">
        <v>0</v>
      </c>
      <c r="CK178" s="1653">
        <v>0</v>
      </c>
      <c r="CL178" s="3191">
        <v>0</v>
      </c>
      <c r="CM178" s="1343">
        <v>0</v>
      </c>
      <c r="CN178" s="1653">
        <v>0</v>
      </c>
      <c r="CO178" s="1653">
        <v>0</v>
      </c>
      <c r="CP178" s="1653">
        <v>0</v>
      </c>
      <c r="CQ178" s="1653">
        <v>0</v>
      </c>
      <c r="CR178" s="1653">
        <v>0</v>
      </c>
      <c r="CS178" s="1653">
        <v>0</v>
      </c>
      <c r="CT178" s="1243">
        <v>0</v>
      </c>
      <c r="CU178" s="3287">
        <v>0</v>
      </c>
      <c r="CV178" s="5"/>
      <c r="CW178" s="5"/>
      <c r="CX178" s="3191"/>
      <c r="CY178" s="511">
        <v>0</v>
      </c>
      <c r="CZ178" s="511"/>
      <c r="DA178" s="511"/>
      <c r="DB178" s="3191">
        <v>0</v>
      </c>
      <c r="DC178" s="511">
        <v>0</v>
      </c>
      <c r="DD178" s="511">
        <v>0</v>
      </c>
      <c r="DE178" s="3191">
        <v>0</v>
      </c>
      <c r="DF178" s="1343">
        <v>0</v>
      </c>
      <c r="DG178" s="511">
        <v>0</v>
      </c>
      <c r="DH178" s="1343">
        <v>0</v>
      </c>
      <c r="DI178" s="3288">
        <v>0</v>
      </c>
      <c r="DJ178" s="3191">
        <v>0</v>
      </c>
      <c r="DK178" s="511">
        <v>0</v>
      </c>
      <c r="DL178" s="511">
        <v>0</v>
      </c>
      <c r="DM178" s="1343">
        <v>0</v>
      </c>
      <c r="DN178" s="511">
        <v>0</v>
      </c>
      <c r="DO178" s="511">
        <v>0</v>
      </c>
      <c r="DP178" s="511">
        <v>0</v>
      </c>
      <c r="DQ178" s="3191">
        <v>0</v>
      </c>
      <c r="DR178" s="511">
        <v>0</v>
      </c>
      <c r="DS178" s="511">
        <v>0</v>
      </c>
      <c r="DT178" s="511">
        <v>0</v>
      </c>
      <c r="DU178" s="1343">
        <v>0</v>
      </c>
      <c r="DV178" s="511">
        <v>0</v>
      </c>
      <c r="DW178" s="1653">
        <v>0</v>
      </c>
      <c r="DX178" s="1653">
        <v>0</v>
      </c>
      <c r="DY178" s="1653">
        <v>0</v>
      </c>
      <c r="DZ178" s="561">
        <v>0</v>
      </c>
      <c r="EA178" s="3287">
        <v>0</v>
      </c>
      <c r="EB178" s="284"/>
      <c r="EC178" s="284"/>
      <c r="ED178" s="284"/>
      <c r="EE178" s="284"/>
      <c r="EF178" s="284"/>
      <c r="EG178" s="284"/>
      <c r="EH178" s="284"/>
      <c r="EI178" s="284"/>
      <c r="EJ178" s="284"/>
      <c r="EK178" s="284"/>
      <c r="EL178" s="284"/>
      <c r="EM178" s="284"/>
      <c r="EN178" s="284"/>
      <c r="EO178" s="284"/>
      <c r="EP178" s="284"/>
      <c r="EQ178" s="284"/>
      <c r="ER178" s="284"/>
      <c r="ES178" s="284"/>
      <c r="ET178" s="284"/>
      <c r="EU178" s="284"/>
      <c r="EV178" s="284"/>
      <c r="EW178" s="284"/>
      <c r="EX178" s="284"/>
      <c r="EY178" s="284"/>
      <c r="EZ178" s="284"/>
      <c r="FA178" s="284"/>
      <c r="FB178" s="284"/>
      <c r="FC178" s="284"/>
      <c r="FD178" s="284"/>
      <c r="FE178" s="284"/>
      <c r="FF178" s="284"/>
      <c r="FG178" s="284"/>
      <c r="FH178" s="284"/>
      <c r="FI178" s="284"/>
      <c r="FJ178" s="284"/>
      <c r="FK178" s="284"/>
    </row>
    <row r="179" spans="1:167" ht="15.6" customHeight="1">
      <c r="A179" s="1838" t="s">
        <v>1378</v>
      </c>
      <c r="B179" s="207"/>
      <c r="C179" s="207"/>
      <c r="E179" s="1342"/>
      <c r="F179" s="511"/>
      <c r="G179" s="511"/>
      <c r="H179" s="1343" t="s">
        <v>5428</v>
      </c>
      <c r="I179" s="3162">
        <v>69139204.579229251</v>
      </c>
      <c r="J179" s="524">
        <v>7513700</v>
      </c>
      <c r="K179" s="524">
        <v>1628600</v>
      </c>
      <c r="L179" s="524">
        <v>0</v>
      </c>
      <c r="M179" s="524">
        <v>9692000</v>
      </c>
      <c r="N179" s="469">
        <v>-4071700</v>
      </c>
      <c r="O179" s="2188">
        <v>83901804.579229251</v>
      </c>
      <c r="P179" s="3266"/>
      <c r="S179" s="1342"/>
      <c r="T179" s="511"/>
      <c r="U179" s="511"/>
      <c r="V179" s="511"/>
      <c r="W179" s="3218"/>
      <c r="X179" s="515"/>
      <c r="Y179" s="3311"/>
      <c r="Z179" s="3312"/>
      <c r="AA179" s="3312"/>
      <c r="AB179" s="3311"/>
      <c r="AC179" s="3313"/>
      <c r="AD179" s="3312"/>
      <c r="AE179" s="3313"/>
      <c r="AF179" s="3313"/>
      <c r="AG179" s="3312"/>
      <c r="AH179" s="3312"/>
      <c r="AI179" s="3312"/>
      <c r="AJ179" s="3312"/>
      <c r="AK179" s="3311"/>
      <c r="AL179" s="3312"/>
      <c r="AM179" s="3313"/>
      <c r="AN179" s="3312"/>
      <c r="AO179" s="3312"/>
      <c r="AP179" s="3312"/>
      <c r="AQ179" s="3312"/>
      <c r="AR179" s="3312"/>
      <c r="AS179" s="3311"/>
      <c r="AT179" s="3063"/>
      <c r="AU179" s="3313"/>
      <c r="AV179" s="3313"/>
      <c r="AW179" s="3286">
        <v>0</v>
      </c>
      <c r="AX179" s="3287">
        <v>0</v>
      </c>
      <c r="AY179" s="5"/>
      <c r="AZ179" s="3191"/>
      <c r="BA179" s="511"/>
      <c r="BB179" s="511"/>
      <c r="BC179" s="511" t="s">
        <v>5428</v>
      </c>
      <c r="BD179" s="3162">
        <v>648815.4124931898</v>
      </c>
      <c r="BE179" s="524">
        <v>914211.65094790317</v>
      </c>
      <c r="BF179" s="524">
        <v>889764.7630905949</v>
      </c>
      <c r="BG179" s="3162">
        <v>908057.88280094799</v>
      </c>
      <c r="BH179" s="469">
        <v>4031442.5139413364</v>
      </c>
      <c r="BI179" s="524">
        <v>0</v>
      </c>
      <c r="BJ179" s="469">
        <v>158315.39818123658</v>
      </c>
      <c r="BK179" s="524">
        <v>5526307.6402448639</v>
      </c>
      <c r="BL179" s="3162">
        <v>4345557.2584008928</v>
      </c>
      <c r="BM179" s="524">
        <v>3665394.2892279294</v>
      </c>
      <c r="BN179" s="524">
        <v>1083065.4693448786</v>
      </c>
      <c r="BO179" s="469">
        <v>0</v>
      </c>
      <c r="BP179" s="524">
        <v>0</v>
      </c>
      <c r="BQ179" s="524">
        <v>0</v>
      </c>
      <c r="BR179" s="524">
        <v>0</v>
      </c>
      <c r="BS179" s="3162">
        <v>3648162.8734311326</v>
      </c>
      <c r="BT179" s="524">
        <v>3907140.8048937079</v>
      </c>
      <c r="BU179" s="524">
        <v>3735954.637889917</v>
      </c>
      <c r="BV179" s="524">
        <v>2243029.4590635886</v>
      </c>
      <c r="BW179" s="469">
        <v>4215255.5122861955</v>
      </c>
      <c r="BX179" s="524">
        <v>10786616.621269561</v>
      </c>
      <c r="BY179" s="2188">
        <v>722436.42220519937</v>
      </c>
      <c r="BZ179" s="524">
        <v>1033365.9678626538</v>
      </c>
      <c r="CA179" s="2188">
        <v>31438910.001653507</v>
      </c>
      <c r="CB179" s="550">
        <v>83901804.579229236</v>
      </c>
      <c r="CC179" s="550">
        <v>52462894.577575728</v>
      </c>
      <c r="CD179" s="3287">
        <v>0</v>
      </c>
      <c r="CE179" s="5"/>
      <c r="CF179" s="3191"/>
      <c r="CG179" s="511"/>
      <c r="CH179" s="511"/>
      <c r="CI179" s="1343" t="s">
        <v>5428</v>
      </c>
      <c r="CJ179" s="2188">
        <v>2452791.8265316878</v>
      </c>
      <c r="CK179" s="2188">
        <v>10624123.435168386</v>
      </c>
      <c r="CL179" s="3162">
        <v>9094017.0169737004</v>
      </c>
      <c r="CM179" s="469">
        <v>0</v>
      </c>
      <c r="CN179" s="2188">
        <v>0</v>
      </c>
      <c r="CO179" s="2188">
        <v>17749543.287564538</v>
      </c>
      <c r="CP179" s="2188">
        <v>10786616.621269561</v>
      </c>
      <c r="CQ179" s="2188">
        <v>722436.42220519937</v>
      </c>
      <c r="CR179" s="2188">
        <v>1033365.9678626538</v>
      </c>
      <c r="CS179" s="2188">
        <v>31438910.001653507</v>
      </c>
      <c r="CT179" s="3314">
        <v>83901804.579229251</v>
      </c>
      <c r="CU179" s="3287">
        <v>0</v>
      </c>
      <c r="CV179" s="5"/>
      <c r="CW179" s="5"/>
      <c r="CX179" s="3191"/>
      <c r="CY179" s="511"/>
      <c r="CZ179" s="511"/>
      <c r="DA179" s="511" t="s">
        <v>5428</v>
      </c>
      <c r="DB179" s="3162">
        <v>519515.10473055346</v>
      </c>
      <c r="DC179" s="524">
        <v>732021.39228324406</v>
      </c>
      <c r="DD179" s="524">
        <v>722791.99353887094</v>
      </c>
      <c r="DE179" s="3162">
        <v>777672.22589489119</v>
      </c>
      <c r="DF179" s="469">
        <v>3310219.1176393777</v>
      </c>
      <c r="DG179" s="524">
        <v>0</v>
      </c>
      <c r="DH179" s="469">
        <v>126765.23874569287</v>
      </c>
      <c r="DI179" s="524">
        <v>4905911.1830547359</v>
      </c>
      <c r="DJ179" s="3162">
        <v>3828628.3406690843</v>
      </c>
      <c r="DK179" s="524">
        <v>3227317.0935979085</v>
      </c>
      <c r="DL179" s="524">
        <v>954847.93827120052</v>
      </c>
      <c r="DM179" s="469">
        <v>0</v>
      </c>
      <c r="DN179" s="524">
        <v>0</v>
      </c>
      <c r="DO179" s="524">
        <v>0</v>
      </c>
      <c r="DP179" s="524">
        <v>0</v>
      </c>
      <c r="DQ179" s="3162">
        <v>3107639.6413878966</v>
      </c>
      <c r="DR179" s="524">
        <v>3328226.0174591858</v>
      </c>
      <c r="DS179" s="524">
        <v>3184545.3274176717</v>
      </c>
      <c r="DT179" s="524">
        <v>1871028.6597188828</v>
      </c>
      <c r="DU179" s="469">
        <v>3610572.2168197967</v>
      </c>
      <c r="DV179" s="524">
        <v>9113869.4146772753</v>
      </c>
      <c r="DW179" s="2188">
        <v>578464.42349585821</v>
      </c>
      <c r="DX179" s="2188">
        <v>872260.54434138641</v>
      </c>
      <c r="DY179" s="2188">
        <v>24366908.705485728</v>
      </c>
      <c r="DZ179" s="550">
        <v>69139204.579229236</v>
      </c>
      <c r="EA179" s="3287">
        <v>0</v>
      </c>
      <c r="EB179" s="284"/>
      <c r="EC179" s="284"/>
      <c r="ED179" s="284"/>
      <c r="EE179" s="284"/>
      <c r="EF179" s="284"/>
      <c r="EG179" s="284"/>
      <c r="EH179" s="284"/>
      <c r="EI179" s="284"/>
      <c r="EJ179" s="284"/>
      <c r="EK179" s="284"/>
      <c r="EL179" s="284"/>
      <c r="EM179" s="284"/>
      <c r="EN179" s="284"/>
      <c r="EO179" s="284"/>
      <c r="EP179" s="284"/>
      <c r="EQ179" s="284"/>
      <c r="ER179" s="284"/>
      <c r="ES179" s="284"/>
      <c r="ET179" s="284"/>
      <c r="EU179" s="284"/>
      <c r="EV179" s="284"/>
      <c r="EW179" s="284"/>
      <c r="EX179" s="284"/>
      <c r="EY179" s="284"/>
      <c r="EZ179" s="284"/>
      <c r="FA179" s="284"/>
      <c r="FB179" s="284"/>
      <c r="FC179" s="284"/>
      <c r="FD179" s="284"/>
      <c r="FE179" s="284"/>
      <c r="FF179" s="284"/>
      <c r="FG179" s="284"/>
      <c r="FH179" s="284"/>
      <c r="FI179" s="284"/>
      <c r="FJ179" s="284"/>
      <c r="FK179" s="284"/>
    </row>
    <row r="180" spans="1:167" ht="15.6" customHeight="1">
      <c r="A180" s="1838" t="s">
        <v>5410</v>
      </c>
      <c r="B180" s="207"/>
      <c r="C180" s="207"/>
      <c r="E180" s="1342"/>
      <c r="F180" s="511"/>
      <c r="G180" s="511"/>
      <c r="H180" s="1343"/>
      <c r="I180" s="3191"/>
      <c r="J180" s="511"/>
      <c r="K180" s="511"/>
      <c r="L180" s="511"/>
      <c r="M180" s="511"/>
      <c r="N180" s="1343"/>
      <c r="O180" s="1653"/>
      <c r="P180" s="3266"/>
      <c r="S180" s="1342"/>
      <c r="T180" s="511"/>
      <c r="U180" s="511"/>
      <c r="V180" s="511"/>
      <c r="W180" s="3218"/>
      <c r="X180" s="515"/>
      <c r="Y180" s="3311"/>
      <c r="Z180" s="3312"/>
      <c r="AA180" s="3312"/>
      <c r="AB180" s="3311"/>
      <c r="AC180" s="3313"/>
      <c r="AD180" s="3312"/>
      <c r="AE180" s="3313"/>
      <c r="AF180" s="3313"/>
      <c r="AG180" s="3312"/>
      <c r="AH180" s="3312"/>
      <c r="AI180" s="3312"/>
      <c r="AJ180" s="3312"/>
      <c r="AK180" s="3311"/>
      <c r="AL180" s="3312"/>
      <c r="AM180" s="3313"/>
      <c r="AN180" s="3312"/>
      <c r="AO180" s="3312"/>
      <c r="AP180" s="3312"/>
      <c r="AQ180" s="3312"/>
      <c r="AR180" s="3312"/>
      <c r="AS180" s="3311"/>
      <c r="AT180" s="3063"/>
      <c r="AU180" s="3313"/>
      <c r="AV180" s="3313"/>
      <c r="AW180" s="3286">
        <v>0</v>
      </c>
      <c r="AX180" s="3287">
        <v>0</v>
      </c>
      <c r="AY180" s="5"/>
      <c r="AZ180" s="3191"/>
      <c r="BA180" s="511"/>
      <c r="BB180" s="511"/>
      <c r="BC180" s="511"/>
      <c r="BD180" s="3191"/>
      <c r="BE180" s="511"/>
      <c r="BF180" s="511"/>
      <c r="BG180" s="3191"/>
      <c r="BH180" s="1343"/>
      <c r="BI180" s="511"/>
      <c r="BJ180" s="1343"/>
      <c r="BK180" s="511"/>
      <c r="BL180" s="3191"/>
      <c r="BM180" s="511"/>
      <c r="BN180" s="511"/>
      <c r="BO180" s="1343"/>
      <c r="BP180" s="511"/>
      <c r="BQ180" s="511"/>
      <c r="BR180" s="511"/>
      <c r="BS180" s="3191"/>
      <c r="BT180" s="511"/>
      <c r="BU180" s="511"/>
      <c r="BV180" s="511"/>
      <c r="BW180" s="1343"/>
      <c r="BX180" s="511"/>
      <c r="BY180" s="1653"/>
      <c r="BZ180" s="511"/>
      <c r="CA180" s="1653"/>
      <c r="CB180" s="561"/>
      <c r="CC180" s="561">
        <v>0</v>
      </c>
      <c r="CD180" s="3287">
        <v>0</v>
      </c>
      <c r="CE180" s="5"/>
      <c r="CF180" s="3191"/>
      <c r="CG180" s="511"/>
      <c r="CH180" s="511"/>
      <c r="CI180" s="1343"/>
      <c r="CJ180" s="1653"/>
      <c r="CK180" s="1653"/>
      <c r="CL180" s="3191"/>
      <c r="CM180" s="1343"/>
      <c r="CN180" s="1653"/>
      <c r="CO180" s="1653"/>
      <c r="CP180" s="1653"/>
      <c r="CQ180" s="1653"/>
      <c r="CR180" s="1653"/>
      <c r="CS180" s="1653"/>
      <c r="CT180" s="1243"/>
      <c r="CU180" s="3287">
        <v>0</v>
      </c>
      <c r="CV180" s="5"/>
      <c r="CW180" s="5"/>
      <c r="CX180" s="3191"/>
      <c r="CY180" s="511"/>
      <c r="CZ180" s="511"/>
      <c r="DA180" s="511"/>
      <c r="DB180" s="3191"/>
      <c r="DC180" s="511"/>
      <c r="DD180" s="511"/>
      <c r="DE180" s="3191"/>
      <c r="DF180" s="1343"/>
      <c r="DG180" s="511"/>
      <c r="DH180" s="1343"/>
      <c r="DI180" s="511"/>
      <c r="DJ180" s="3191"/>
      <c r="DK180" s="511"/>
      <c r="DL180" s="511"/>
      <c r="DM180" s="1343"/>
      <c r="DN180" s="511"/>
      <c r="DO180" s="511"/>
      <c r="DP180" s="511"/>
      <c r="DQ180" s="3191"/>
      <c r="DR180" s="511"/>
      <c r="DS180" s="511"/>
      <c r="DT180" s="511"/>
      <c r="DU180" s="1343"/>
      <c r="DV180" s="511"/>
      <c r="DW180" s="1653"/>
      <c r="DX180" s="1653"/>
      <c r="DY180" s="1653"/>
      <c r="DZ180" s="561"/>
      <c r="EA180" s="3287">
        <v>0</v>
      </c>
      <c r="EB180" s="284"/>
      <c r="EC180" s="284"/>
      <c r="ED180" s="284"/>
      <c r="EE180" s="284"/>
      <c r="EF180" s="284"/>
      <c r="EG180" s="284"/>
      <c r="EH180" s="284"/>
      <c r="EI180" s="284"/>
      <c r="EJ180" s="284"/>
      <c r="EK180" s="284"/>
      <c r="EL180" s="284"/>
      <c r="EM180" s="284"/>
      <c r="EN180" s="284"/>
      <c r="EO180" s="284"/>
      <c r="EP180" s="284"/>
      <c r="EQ180" s="284"/>
      <c r="ER180" s="284"/>
      <c r="ES180" s="284"/>
      <c r="ET180" s="284"/>
      <c r="EU180" s="284"/>
      <c r="EV180" s="284"/>
      <c r="EW180" s="284"/>
      <c r="EX180" s="284"/>
      <c r="EY180" s="284"/>
      <c r="EZ180" s="284"/>
      <c r="FA180" s="284"/>
      <c r="FB180" s="284"/>
      <c r="FC180" s="284"/>
      <c r="FD180" s="284"/>
      <c r="FE180" s="284"/>
      <c r="FF180" s="284"/>
      <c r="FG180" s="284"/>
      <c r="FH180" s="284"/>
      <c r="FI180" s="284"/>
      <c r="FJ180" s="284"/>
      <c r="FK180" s="284"/>
    </row>
    <row r="181" spans="1:167" ht="15.6" customHeight="1">
      <c r="A181" s="1838" t="s">
        <v>1378</v>
      </c>
      <c r="B181" s="207"/>
      <c r="C181" s="207"/>
      <c r="E181" s="1342"/>
      <c r="F181" s="511"/>
      <c r="G181" s="511"/>
      <c r="H181" s="1343"/>
      <c r="I181" s="1346"/>
      <c r="J181" s="156"/>
      <c r="K181" s="156"/>
      <c r="L181" s="156"/>
      <c r="M181" s="156"/>
      <c r="N181" s="516"/>
      <c r="O181" s="1653"/>
      <c r="P181" s="3266"/>
      <c r="S181" s="1342"/>
      <c r="T181" s="511"/>
      <c r="U181" s="511"/>
      <c r="V181" s="511"/>
      <c r="W181" s="3218"/>
      <c r="X181" s="515"/>
      <c r="Y181" s="3311"/>
      <c r="Z181" s="3312"/>
      <c r="AA181" s="3312"/>
      <c r="AB181" s="3311"/>
      <c r="AC181" s="3313"/>
      <c r="AD181" s="3312"/>
      <c r="AE181" s="3313"/>
      <c r="AF181" s="3313"/>
      <c r="AG181" s="3312"/>
      <c r="AH181" s="3312"/>
      <c r="AI181" s="3312"/>
      <c r="AJ181" s="3312"/>
      <c r="AK181" s="3311"/>
      <c r="AL181" s="3312"/>
      <c r="AM181" s="3313"/>
      <c r="AN181" s="3312"/>
      <c r="AO181" s="3312"/>
      <c r="AP181" s="3312"/>
      <c r="AQ181" s="3312"/>
      <c r="AR181" s="3312"/>
      <c r="AS181" s="3311"/>
      <c r="AT181" s="3063"/>
      <c r="AU181" s="3313"/>
      <c r="AV181" s="3313"/>
      <c r="AW181" s="3286">
        <v>0</v>
      </c>
      <c r="AX181" s="3287">
        <v>0</v>
      </c>
      <c r="AY181" s="5"/>
      <c r="AZ181" s="3191"/>
      <c r="BA181" s="511"/>
      <c r="BB181" s="511"/>
      <c r="BC181" s="511"/>
      <c r="BD181" s="3191"/>
      <c r="BE181" s="511"/>
      <c r="BF181" s="511"/>
      <c r="BG181" s="3191"/>
      <c r="BH181" s="1343"/>
      <c r="BI181" s="511"/>
      <c r="BJ181" s="1343"/>
      <c r="BK181" s="511"/>
      <c r="BL181" s="3191"/>
      <c r="BM181" s="511"/>
      <c r="BN181" s="511"/>
      <c r="BO181" s="1343"/>
      <c r="BP181" s="511"/>
      <c r="BQ181" s="511"/>
      <c r="BR181" s="511"/>
      <c r="BS181" s="3191"/>
      <c r="BT181" s="511"/>
      <c r="BU181" s="511"/>
      <c r="BV181" s="511"/>
      <c r="BW181" s="1343"/>
      <c r="BX181" s="511"/>
      <c r="BY181" s="1653"/>
      <c r="BZ181" s="511"/>
      <c r="CA181" s="1653"/>
      <c r="CB181" s="561"/>
      <c r="CC181" s="561">
        <v>0</v>
      </c>
      <c r="CD181" s="3287">
        <v>0</v>
      </c>
      <c r="CE181" s="5"/>
      <c r="CF181" s="3191"/>
      <c r="CG181" s="511"/>
      <c r="CH181" s="511"/>
      <c r="CI181" s="1343"/>
      <c r="CJ181" s="1653"/>
      <c r="CK181" s="1653"/>
      <c r="CL181" s="3191"/>
      <c r="CM181" s="1343"/>
      <c r="CN181" s="1653"/>
      <c r="CO181" s="1653"/>
      <c r="CP181" s="1653"/>
      <c r="CQ181" s="1653"/>
      <c r="CR181" s="1653"/>
      <c r="CS181" s="1653"/>
      <c r="CT181" s="1243"/>
      <c r="CU181" s="3287">
        <v>0</v>
      </c>
      <c r="CV181" s="5"/>
      <c r="CW181" s="5"/>
      <c r="CX181" s="3191"/>
      <c r="CY181" s="511"/>
      <c r="CZ181" s="511"/>
      <c r="DA181" s="511"/>
      <c r="DB181" s="3191"/>
      <c r="DC181" s="511"/>
      <c r="DD181" s="511"/>
      <c r="DE181" s="3191"/>
      <c r="DF181" s="1343"/>
      <c r="DG181" s="511"/>
      <c r="DH181" s="1343"/>
      <c r="DI181" s="511"/>
      <c r="DJ181" s="3191"/>
      <c r="DK181" s="511"/>
      <c r="DL181" s="511"/>
      <c r="DM181" s="1343"/>
      <c r="DN181" s="511"/>
      <c r="DO181" s="511"/>
      <c r="DP181" s="511"/>
      <c r="DQ181" s="3191"/>
      <c r="DR181" s="511"/>
      <c r="DS181" s="511"/>
      <c r="DT181" s="511"/>
      <c r="DU181" s="1343"/>
      <c r="DV181" s="511"/>
      <c r="DW181" s="1653"/>
      <c r="DX181" s="1653"/>
      <c r="DY181" s="1653"/>
      <c r="DZ181" s="561"/>
      <c r="EA181" s="3287">
        <v>0</v>
      </c>
      <c r="EB181" s="284"/>
      <c r="EC181" s="284"/>
      <c r="ED181" s="284"/>
      <c r="EE181" s="284"/>
      <c r="EF181" s="284"/>
      <c r="EG181" s="284"/>
      <c r="EH181" s="284"/>
      <c r="EI181" s="284"/>
      <c r="EJ181" s="284"/>
      <c r="EK181" s="284"/>
      <c r="EL181" s="284"/>
      <c r="EM181" s="284"/>
      <c r="EN181" s="284"/>
      <c r="EO181" s="284"/>
      <c r="EP181" s="284"/>
      <c r="EQ181" s="284"/>
      <c r="ER181" s="284"/>
      <c r="ES181" s="284"/>
      <c r="ET181" s="284"/>
      <c r="EU181" s="284"/>
      <c r="EV181" s="284"/>
      <c r="EW181" s="284"/>
      <c r="EX181" s="284"/>
      <c r="EY181" s="284"/>
      <c r="EZ181" s="284"/>
      <c r="FA181" s="284"/>
      <c r="FB181" s="284"/>
      <c r="FC181" s="284"/>
      <c r="FD181" s="284"/>
      <c r="FE181" s="284"/>
      <c r="FF181" s="284"/>
      <c r="FG181" s="284"/>
      <c r="FH181" s="284"/>
      <c r="FI181" s="284"/>
      <c r="FJ181" s="284"/>
      <c r="FK181" s="284"/>
    </row>
    <row r="182" spans="1:167" ht="15.6" customHeight="1">
      <c r="A182" s="1838" t="s">
        <v>1378</v>
      </c>
      <c r="B182" s="207"/>
      <c r="C182" s="207"/>
      <c r="E182" s="1342" t="s">
        <v>786</v>
      </c>
      <c r="F182" s="511"/>
      <c r="G182" s="511"/>
      <c r="H182" s="1343"/>
      <c r="I182" s="3191"/>
      <c r="J182" s="511"/>
      <c r="K182" s="511"/>
      <c r="L182" s="511"/>
      <c r="M182" s="511"/>
      <c r="N182" s="1343"/>
      <c r="O182" s="1653"/>
      <c r="P182" s="3266"/>
      <c r="S182" s="1342" t="s">
        <v>786</v>
      </c>
      <c r="T182" s="511"/>
      <c r="U182" s="511"/>
      <c r="V182" s="511"/>
      <c r="W182" s="3218"/>
      <c r="X182" s="515"/>
      <c r="Y182" s="3311"/>
      <c r="Z182" s="3312"/>
      <c r="AA182" s="3312"/>
      <c r="AB182" s="3311"/>
      <c r="AC182" s="3313"/>
      <c r="AD182" s="3312"/>
      <c r="AE182" s="3313"/>
      <c r="AF182" s="3313"/>
      <c r="AG182" s="3312"/>
      <c r="AH182" s="3312"/>
      <c r="AI182" s="3312"/>
      <c r="AJ182" s="3312"/>
      <c r="AK182" s="3311"/>
      <c r="AL182" s="3312"/>
      <c r="AM182" s="3313"/>
      <c r="AN182" s="3312"/>
      <c r="AO182" s="3312"/>
      <c r="AP182" s="3312"/>
      <c r="AQ182" s="3312"/>
      <c r="AR182" s="3312"/>
      <c r="AS182" s="3311"/>
      <c r="AT182" s="3063"/>
      <c r="AU182" s="3313"/>
      <c r="AV182" s="3313"/>
      <c r="AW182" s="3286">
        <v>0</v>
      </c>
      <c r="AX182" s="3287">
        <v>0</v>
      </c>
      <c r="AY182" s="5"/>
      <c r="AZ182" s="1342" t="s">
        <v>786</v>
      </c>
      <c r="BA182" s="511"/>
      <c r="BB182" s="511"/>
      <c r="BC182" s="511"/>
      <c r="BD182" s="3191"/>
      <c r="BE182" s="511"/>
      <c r="BF182" s="511"/>
      <c r="BG182" s="3191"/>
      <c r="BH182" s="1343"/>
      <c r="BI182" s="511"/>
      <c r="BJ182" s="1343"/>
      <c r="BK182" s="511"/>
      <c r="BL182" s="3191"/>
      <c r="BM182" s="511"/>
      <c r="BN182" s="511"/>
      <c r="BO182" s="1343"/>
      <c r="BP182" s="511"/>
      <c r="BQ182" s="511"/>
      <c r="BR182" s="511"/>
      <c r="BS182" s="3191"/>
      <c r="BT182" s="511"/>
      <c r="BU182" s="511"/>
      <c r="BV182" s="511"/>
      <c r="BW182" s="1343"/>
      <c r="BX182" s="511"/>
      <c r="BY182" s="1653"/>
      <c r="BZ182" s="511"/>
      <c r="CA182" s="1653"/>
      <c r="CB182" s="561"/>
      <c r="CC182" s="561">
        <v>0</v>
      </c>
      <c r="CD182" s="3287">
        <v>0</v>
      </c>
      <c r="CE182" s="5"/>
      <c r="CF182" s="1342" t="s">
        <v>786</v>
      </c>
      <c r="CG182" s="511"/>
      <c r="CH182" s="511"/>
      <c r="CI182" s="1343"/>
      <c r="CJ182" s="1653"/>
      <c r="CK182" s="1653"/>
      <c r="CL182" s="3191"/>
      <c r="CM182" s="1343"/>
      <c r="CN182" s="1653"/>
      <c r="CO182" s="1653"/>
      <c r="CP182" s="1653"/>
      <c r="CQ182" s="1653"/>
      <c r="CR182" s="1653"/>
      <c r="CS182" s="1653"/>
      <c r="CT182" s="1243"/>
      <c r="CU182" s="3287">
        <v>0</v>
      </c>
      <c r="CV182" s="5"/>
      <c r="CW182" s="5"/>
      <c r="CX182" s="1342" t="s">
        <v>786</v>
      </c>
      <c r="CY182" s="511"/>
      <c r="CZ182" s="511"/>
      <c r="DA182" s="511"/>
      <c r="DB182" s="3191"/>
      <c r="DC182" s="511"/>
      <c r="DD182" s="511"/>
      <c r="DE182" s="3191"/>
      <c r="DF182" s="1343"/>
      <c r="DG182" s="511"/>
      <c r="DH182" s="1343"/>
      <c r="DI182" s="511"/>
      <c r="DJ182" s="3191"/>
      <c r="DK182" s="511"/>
      <c r="DL182" s="511"/>
      <c r="DM182" s="1343"/>
      <c r="DN182" s="511"/>
      <c r="DO182" s="511"/>
      <c r="DP182" s="511"/>
      <c r="DQ182" s="3191"/>
      <c r="DR182" s="511"/>
      <c r="DS182" s="511"/>
      <c r="DT182" s="511"/>
      <c r="DU182" s="1343"/>
      <c r="DV182" s="511"/>
      <c r="DW182" s="1653"/>
      <c r="DX182" s="1653"/>
      <c r="DY182" s="1653"/>
      <c r="DZ182" s="561"/>
      <c r="EA182" s="3287">
        <v>0</v>
      </c>
      <c r="EB182" s="284"/>
      <c r="EC182" s="284"/>
      <c r="ED182" s="284"/>
      <c r="EE182" s="284"/>
      <c r="EF182" s="284"/>
      <c r="EG182" s="284"/>
      <c r="EH182" s="284"/>
      <c r="EI182" s="284"/>
      <c r="EJ182" s="284"/>
      <c r="EK182" s="284"/>
      <c r="EL182" s="284"/>
      <c r="EM182" s="284"/>
      <c r="EN182" s="284"/>
      <c r="EO182" s="284"/>
      <c r="EP182" s="284"/>
      <c r="EQ182" s="284"/>
      <c r="ER182" s="284"/>
      <c r="ES182" s="284"/>
      <c r="ET182" s="284"/>
      <c r="EU182" s="284"/>
      <c r="EV182" s="284"/>
      <c r="EW182" s="284"/>
      <c r="EX182" s="284"/>
      <c r="EY182" s="284"/>
      <c r="EZ182" s="284"/>
      <c r="FA182" s="284"/>
      <c r="FB182" s="284"/>
      <c r="FC182" s="284"/>
      <c r="FD182" s="284"/>
      <c r="FE182" s="284"/>
      <c r="FF182" s="284"/>
      <c r="FG182" s="284"/>
      <c r="FH182" s="284"/>
      <c r="FI182" s="284"/>
      <c r="FJ182" s="284"/>
      <c r="FK182" s="284"/>
    </row>
    <row r="183" spans="1:167" ht="15.6" customHeight="1">
      <c r="A183" s="1838" t="s">
        <v>1378</v>
      </c>
      <c r="B183" s="207"/>
      <c r="C183" s="207"/>
      <c r="D183" s="284">
        <v>325</v>
      </c>
      <c r="E183" s="1342"/>
      <c r="F183" s="511" t="s">
        <v>787</v>
      </c>
      <c r="G183" s="515"/>
      <c r="H183" s="561"/>
      <c r="I183" s="3191">
        <v>3366816.2423900003</v>
      </c>
      <c r="J183" s="511">
        <v>460000</v>
      </c>
      <c r="K183" s="511">
        <v>0</v>
      </c>
      <c r="L183" s="511">
        <v>0</v>
      </c>
      <c r="M183" s="511">
        <v>231100</v>
      </c>
      <c r="N183" s="1343">
        <v>-187800</v>
      </c>
      <c r="O183" s="1653">
        <v>3870116.2423900003</v>
      </c>
      <c r="P183" s="3266"/>
      <c r="S183" s="1342"/>
      <c r="T183" s="511" t="s">
        <v>787</v>
      </c>
      <c r="U183" s="511"/>
      <c r="V183" s="511"/>
      <c r="W183" s="3218" t="s">
        <v>5402</v>
      </c>
      <c r="X183" s="515" t="s">
        <v>5417</v>
      </c>
      <c r="Y183" s="3344">
        <v>4.4999999999999998E-2</v>
      </c>
      <c r="Z183" s="3345">
        <v>6.2E-2</v>
      </c>
      <c r="AA183" s="3346">
        <v>0.59599999999999997</v>
      </c>
      <c r="AB183" s="3344">
        <v>0</v>
      </c>
      <c r="AC183" s="3347">
        <v>0</v>
      </c>
      <c r="AD183" s="3345">
        <v>0</v>
      </c>
      <c r="AE183" s="3347">
        <v>0</v>
      </c>
      <c r="AF183" s="3347">
        <v>0</v>
      </c>
      <c r="AG183" s="3348">
        <v>0</v>
      </c>
      <c r="AH183" s="3345">
        <v>0</v>
      </c>
      <c r="AI183" s="3345">
        <v>0</v>
      </c>
      <c r="AJ183" s="3346">
        <v>0</v>
      </c>
      <c r="AK183" s="3344">
        <v>0</v>
      </c>
      <c r="AL183" s="3345">
        <v>0</v>
      </c>
      <c r="AM183" s="3347">
        <v>0</v>
      </c>
      <c r="AN183" s="3349">
        <v>5.1999999999999998E-3</v>
      </c>
      <c r="AO183" s="3349">
        <v>5.1999999999999998E-3</v>
      </c>
      <c r="AP183" s="3349">
        <v>5.1999999999999998E-3</v>
      </c>
      <c r="AQ183" s="3349">
        <v>5.1999999999999998E-3</v>
      </c>
      <c r="AR183" s="3349">
        <v>5.1999999999999998E-3</v>
      </c>
      <c r="AS183" s="3350">
        <v>0.21199999999999999</v>
      </c>
      <c r="AT183" s="3351">
        <v>5.8999999999999997E-2</v>
      </c>
      <c r="AU183" s="3352">
        <v>0</v>
      </c>
      <c r="AV183" s="3352">
        <v>0</v>
      </c>
      <c r="AW183" s="3286">
        <v>0.99999999999999978</v>
      </c>
      <c r="AX183" s="3287">
        <v>0</v>
      </c>
      <c r="AY183" s="5"/>
      <c r="AZ183" s="3191"/>
      <c r="BA183" s="511" t="s">
        <v>787</v>
      </c>
      <c r="BB183" s="511"/>
      <c r="BC183" s="511"/>
      <c r="BD183" s="3191">
        <v>174155.23090754999</v>
      </c>
      <c r="BE183" s="511">
        <v>239947.20702818001</v>
      </c>
      <c r="BF183" s="511">
        <v>2306589.2804644401</v>
      </c>
      <c r="BG183" s="3191">
        <v>0</v>
      </c>
      <c r="BH183" s="1343">
        <v>0</v>
      </c>
      <c r="BI183" s="511">
        <v>0</v>
      </c>
      <c r="BJ183" s="1343">
        <v>0</v>
      </c>
      <c r="BK183" s="3288">
        <v>0</v>
      </c>
      <c r="BL183" s="3191">
        <v>0</v>
      </c>
      <c r="BM183" s="511">
        <v>0</v>
      </c>
      <c r="BN183" s="511">
        <v>0</v>
      </c>
      <c r="BO183" s="1343">
        <v>0</v>
      </c>
      <c r="BP183" s="511">
        <v>0</v>
      </c>
      <c r="BQ183" s="511">
        <v>0</v>
      </c>
      <c r="BR183" s="511">
        <v>0</v>
      </c>
      <c r="BS183" s="3191">
        <v>20124.604460428</v>
      </c>
      <c r="BT183" s="511">
        <v>20124.604460428</v>
      </c>
      <c r="BU183" s="511">
        <v>20124.604460428</v>
      </c>
      <c r="BV183" s="511">
        <v>20124.604460428</v>
      </c>
      <c r="BW183" s="1343">
        <v>20124.604460428</v>
      </c>
      <c r="BX183" s="511">
        <v>820464.64338668005</v>
      </c>
      <c r="BY183" s="1653">
        <v>228336.85830101001</v>
      </c>
      <c r="BZ183" s="511">
        <v>0</v>
      </c>
      <c r="CA183" s="1653">
        <v>0</v>
      </c>
      <c r="CB183" s="561">
        <v>3870116.2423900003</v>
      </c>
      <c r="CC183" s="561">
        <v>3870116.2423900003</v>
      </c>
      <c r="CD183" s="3287">
        <v>0</v>
      </c>
      <c r="CE183" s="5"/>
      <c r="CF183" s="3191"/>
      <c r="CG183" s="511" t="s">
        <v>787</v>
      </c>
      <c r="CH183" s="511"/>
      <c r="CI183" s="1343"/>
      <c r="CJ183" s="1653">
        <v>2720691.7184001701</v>
      </c>
      <c r="CK183" s="1653">
        <v>0</v>
      </c>
      <c r="CL183" s="3191">
        <v>0</v>
      </c>
      <c r="CM183" s="1343">
        <v>0</v>
      </c>
      <c r="CN183" s="1653">
        <v>0</v>
      </c>
      <c r="CO183" s="1653">
        <v>100623.02230214</v>
      </c>
      <c r="CP183" s="1653">
        <v>820464.64338668005</v>
      </c>
      <c r="CQ183" s="1653">
        <v>228336.85830101001</v>
      </c>
      <c r="CR183" s="1653">
        <v>0</v>
      </c>
      <c r="CS183" s="1653">
        <v>0</v>
      </c>
      <c r="CT183" s="1243">
        <v>3870116.2423900003</v>
      </c>
      <c r="CU183" s="3287">
        <v>0</v>
      </c>
      <c r="CV183" s="5"/>
      <c r="CW183" s="5"/>
      <c r="CX183" s="3191"/>
      <c r="CY183" s="511" t="s">
        <v>787</v>
      </c>
      <c r="CZ183" s="511"/>
      <c r="DA183" s="511"/>
      <c r="DB183" s="3191">
        <v>151506.73090754999</v>
      </c>
      <c r="DC183" s="511">
        <v>208742.60702818001</v>
      </c>
      <c r="DD183" s="511">
        <v>2006622.4804644401</v>
      </c>
      <c r="DE183" s="3191">
        <v>0</v>
      </c>
      <c r="DF183" s="1343">
        <v>0</v>
      </c>
      <c r="DG183" s="511">
        <v>0</v>
      </c>
      <c r="DH183" s="1343">
        <v>0</v>
      </c>
      <c r="DI183" s="3288">
        <v>0</v>
      </c>
      <c r="DJ183" s="3191">
        <v>0</v>
      </c>
      <c r="DK183" s="511">
        <v>0</v>
      </c>
      <c r="DL183" s="511">
        <v>0</v>
      </c>
      <c r="DM183" s="1343">
        <v>0</v>
      </c>
      <c r="DN183" s="511">
        <v>0</v>
      </c>
      <c r="DO183" s="511">
        <v>0</v>
      </c>
      <c r="DP183" s="511">
        <v>0</v>
      </c>
      <c r="DQ183" s="3191">
        <v>17507.444460428</v>
      </c>
      <c r="DR183" s="511">
        <v>17507.444460428</v>
      </c>
      <c r="DS183" s="511">
        <v>17507.444460428</v>
      </c>
      <c r="DT183" s="511">
        <v>17507.444460428</v>
      </c>
      <c r="DU183" s="1343">
        <v>17507.444460428</v>
      </c>
      <c r="DV183" s="511">
        <v>713765.04338668007</v>
      </c>
      <c r="DW183" s="1653">
        <v>198642.15830101</v>
      </c>
      <c r="DX183" s="1653">
        <v>0</v>
      </c>
      <c r="DY183" s="1653">
        <v>0</v>
      </c>
      <c r="DZ183" s="561">
        <v>3366816.2423899993</v>
      </c>
      <c r="EA183" s="3287">
        <v>0</v>
      </c>
      <c r="EB183" s="284"/>
      <c r="EC183" s="284"/>
      <c r="ED183" s="284"/>
      <c r="EE183" s="284"/>
      <c r="EF183" s="284"/>
      <c r="EG183" s="284"/>
      <c r="EH183" s="284"/>
      <c r="EI183" s="284"/>
      <c r="EJ183" s="284"/>
      <c r="EK183" s="284"/>
      <c r="EL183" s="284"/>
      <c r="EM183" s="284"/>
      <c r="EN183" s="284"/>
      <c r="EO183" s="284"/>
      <c r="EP183" s="284"/>
      <c r="EQ183" s="284"/>
      <c r="ER183" s="284"/>
      <c r="ES183" s="284"/>
      <c r="ET183" s="284"/>
      <c r="EU183" s="284"/>
      <c r="EV183" s="284"/>
      <c r="EW183" s="284"/>
      <c r="EX183" s="284"/>
      <c r="EY183" s="284"/>
      <c r="EZ183" s="284"/>
      <c r="FA183" s="284"/>
      <c r="FB183" s="284"/>
      <c r="FC183" s="284"/>
      <c r="FD183" s="284"/>
      <c r="FE183" s="284"/>
      <c r="FF183" s="284"/>
      <c r="FG183" s="284"/>
      <c r="FH183" s="284"/>
      <c r="FI183" s="284"/>
      <c r="FJ183" s="284"/>
      <c r="FK183" s="284"/>
    </row>
    <row r="184" spans="1:167" ht="15.6" customHeight="1">
      <c r="A184" s="1838" t="s">
        <v>1378</v>
      </c>
      <c r="B184" s="207"/>
      <c r="C184" s="207"/>
      <c r="D184" s="284">
        <v>333</v>
      </c>
      <c r="E184" s="1342"/>
      <c r="F184" s="515" t="s">
        <v>788</v>
      </c>
      <c r="G184" s="515"/>
      <c r="H184" s="561"/>
      <c r="I184" s="3191">
        <v>7162475.7760908492</v>
      </c>
      <c r="J184" s="511">
        <v>1696300</v>
      </c>
      <c r="K184" s="511">
        <v>0</v>
      </c>
      <c r="L184" s="511">
        <v>0</v>
      </c>
      <c r="M184" s="511">
        <v>459300</v>
      </c>
      <c r="N184" s="1343">
        <v>-431300</v>
      </c>
      <c r="O184" s="1653">
        <v>8886775.7760908492</v>
      </c>
      <c r="P184" s="3266"/>
      <c r="S184" s="1342"/>
      <c r="T184" s="511" t="s">
        <v>788</v>
      </c>
      <c r="U184" s="511"/>
      <c r="V184" s="511"/>
      <c r="W184" s="3218" t="s">
        <v>5402</v>
      </c>
      <c r="X184" s="515" t="s">
        <v>5417</v>
      </c>
      <c r="Y184" s="3344">
        <v>0.153</v>
      </c>
      <c r="Z184" s="3345">
        <v>0.36499999999999999</v>
      </c>
      <c r="AA184" s="3346">
        <v>0</v>
      </c>
      <c r="AB184" s="3344">
        <v>0</v>
      </c>
      <c r="AC184" s="3347">
        <v>0</v>
      </c>
      <c r="AD184" s="3345">
        <v>0</v>
      </c>
      <c r="AE184" s="3347">
        <v>0</v>
      </c>
      <c r="AF184" s="3347">
        <v>0</v>
      </c>
      <c r="AG184" s="3348">
        <v>0</v>
      </c>
      <c r="AH184" s="3345">
        <v>0</v>
      </c>
      <c r="AI184" s="3345">
        <v>0</v>
      </c>
      <c r="AJ184" s="3346">
        <v>0</v>
      </c>
      <c r="AK184" s="3344">
        <v>0</v>
      </c>
      <c r="AL184" s="3345">
        <v>0</v>
      </c>
      <c r="AM184" s="3347">
        <v>0</v>
      </c>
      <c r="AN184" s="3349">
        <v>0</v>
      </c>
      <c r="AO184" s="3346">
        <v>0</v>
      </c>
      <c r="AP184" s="3346">
        <v>0</v>
      </c>
      <c r="AQ184" s="3346">
        <v>0</v>
      </c>
      <c r="AR184" s="3346">
        <v>0</v>
      </c>
      <c r="AS184" s="3350">
        <v>8.9999999999999993E-3</v>
      </c>
      <c r="AT184" s="3351">
        <v>0.45600000000000002</v>
      </c>
      <c r="AU184" s="3352">
        <v>0</v>
      </c>
      <c r="AV184" s="3352">
        <v>1.7000000000000001E-2</v>
      </c>
      <c r="AW184" s="3286">
        <v>1</v>
      </c>
      <c r="AX184" s="3287">
        <v>0</v>
      </c>
      <c r="AY184" s="5"/>
      <c r="AZ184" s="3191"/>
      <c r="BA184" s="511" t="s">
        <v>788</v>
      </c>
      <c r="BB184" s="511"/>
      <c r="BC184" s="511"/>
      <c r="BD184" s="3191">
        <v>1359676.6937418999</v>
      </c>
      <c r="BE184" s="511">
        <v>3243673.15827316</v>
      </c>
      <c r="BF184" s="511">
        <v>0</v>
      </c>
      <c r="BG184" s="3191">
        <v>0</v>
      </c>
      <c r="BH184" s="1343">
        <v>0</v>
      </c>
      <c r="BI184" s="511">
        <v>0</v>
      </c>
      <c r="BJ184" s="1343">
        <v>0</v>
      </c>
      <c r="BK184" s="3288">
        <v>0</v>
      </c>
      <c r="BL184" s="3191">
        <v>0</v>
      </c>
      <c r="BM184" s="511">
        <v>0</v>
      </c>
      <c r="BN184" s="511">
        <v>0</v>
      </c>
      <c r="BO184" s="1343">
        <v>0</v>
      </c>
      <c r="BP184" s="511">
        <v>0</v>
      </c>
      <c r="BQ184" s="511">
        <v>0</v>
      </c>
      <c r="BR184" s="511">
        <v>0</v>
      </c>
      <c r="BS184" s="3191">
        <v>0</v>
      </c>
      <c r="BT184" s="511">
        <v>0</v>
      </c>
      <c r="BU184" s="511">
        <v>0</v>
      </c>
      <c r="BV184" s="511">
        <v>0</v>
      </c>
      <c r="BW184" s="1343">
        <v>0</v>
      </c>
      <c r="BX184" s="511">
        <v>79980.981984817641</v>
      </c>
      <c r="BY184" s="1653">
        <v>4052369.7538974276</v>
      </c>
      <c r="BZ184" s="511">
        <v>0</v>
      </c>
      <c r="CA184" s="1653">
        <v>151075.18819354445</v>
      </c>
      <c r="CB184" s="561">
        <v>8886775.7760908492</v>
      </c>
      <c r="CC184" s="561">
        <v>8735700.5878973044</v>
      </c>
      <c r="CD184" s="3287">
        <v>0</v>
      </c>
      <c r="CE184" s="5"/>
      <c r="CF184" s="3191"/>
      <c r="CG184" s="511" t="s">
        <v>788</v>
      </c>
      <c r="CH184" s="511"/>
      <c r="CI184" s="1343"/>
      <c r="CJ184" s="1653">
        <v>4603349.8520150594</v>
      </c>
      <c r="CK184" s="1653">
        <v>0</v>
      </c>
      <c r="CL184" s="3191">
        <v>0</v>
      </c>
      <c r="CM184" s="1343">
        <v>0</v>
      </c>
      <c r="CN184" s="1653">
        <v>0</v>
      </c>
      <c r="CO184" s="1653">
        <v>0</v>
      </c>
      <c r="CP184" s="1653">
        <v>79980.981984817641</v>
      </c>
      <c r="CQ184" s="1653">
        <v>4052369.7538974276</v>
      </c>
      <c r="CR184" s="1653">
        <v>0</v>
      </c>
      <c r="CS184" s="1653">
        <v>151075.18819354445</v>
      </c>
      <c r="CT184" s="1243">
        <v>8886775.7760908492</v>
      </c>
      <c r="CU184" s="3287">
        <v>0</v>
      </c>
      <c r="CV184" s="5"/>
      <c r="CW184" s="5"/>
      <c r="CX184" s="3191"/>
      <c r="CY184" s="511" t="s">
        <v>788</v>
      </c>
      <c r="CZ184" s="511"/>
      <c r="DA184" s="511"/>
      <c r="DB184" s="3191">
        <v>1095858.7937419</v>
      </c>
      <c r="DC184" s="511">
        <v>2614303.65827316</v>
      </c>
      <c r="DD184" s="511">
        <v>0</v>
      </c>
      <c r="DE184" s="3191">
        <v>0</v>
      </c>
      <c r="DF184" s="1343">
        <v>0</v>
      </c>
      <c r="DG184" s="511">
        <v>0</v>
      </c>
      <c r="DH184" s="1343">
        <v>0</v>
      </c>
      <c r="DI184" s="3288">
        <v>0</v>
      </c>
      <c r="DJ184" s="3191">
        <v>0</v>
      </c>
      <c r="DK184" s="511">
        <v>0</v>
      </c>
      <c r="DL184" s="511">
        <v>0</v>
      </c>
      <c r="DM184" s="1343">
        <v>0</v>
      </c>
      <c r="DN184" s="511">
        <v>0</v>
      </c>
      <c r="DO184" s="511">
        <v>0</v>
      </c>
      <c r="DP184" s="511">
        <v>0</v>
      </c>
      <c r="DQ184" s="3191">
        <v>0</v>
      </c>
      <c r="DR184" s="511">
        <v>0</v>
      </c>
      <c r="DS184" s="511">
        <v>0</v>
      </c>
      <c r="DT184" s="511">
        <v>0</v>
      </c>
      <c r="DU184" s="1343">
        <v>0</v>
      </c>
      <c r="DV184" s="511">
        <v>64462.281984817637</v>
      </c>
      <c r="DW184" s="1653">
        <v>3266088.9538974273</v>
      </c>
      <c r="DX184" s="1653">
        <v>0</v>
      </c>
      <c r="DY184" s="1653">
        <v>121762.08819354445</v>
      </c>
      <c r="DZ184" s="561">
        <v>7162475.7760908492</v>
      </c>
      <c r="EA184" s="3287">
        <v>0</v>
      </c>
      <c r="EB184" s="284"/>
      <c r="EC184" s="284"/>
      <c r="ED184" s="284"/>
      <c r="EE184" s="284"/>
      <c r="EF184" s="284"/>
      <c r="EG184" s="284"/>
      <c r="EH184" s="284"/>
      <c r="EI184" s="284"/>
      <c r="EJ184" s="284"/>
      <c r="EK184" s="284"/>
      <c r="EL184" s="284"/>
      <c r="EM184" s="284"/>
      <c r="EN184" s="284"/>
      <c r="EO184" s="284"/>
      <c r="EP184" s="284"/>
      <c r="EQ184" s="284"/>
      <c r="ER184" s="284"/>
      <c r="ES184" s="284"/>
      <c r="ET184" s="284"/>
      <c r="EU184" s="284"/>
      <c r="EV184" s="284"/>
      <c r="EW184" s="284"/>
      <c r="EX184" s="284"/>
      <c r="EY184" s="284"/>
      <c r="EZ184" s="284"/>
      <c r="FA184" s="284"/>
      <c r="FB184" s="284"/>
      <c r="FC184" s="284"/>
      <c r="FD184" s="284"/>
      <c r="FE184" s="284"/>
      <c r="FF184" s="284"/>
      <c r="FG184" s="284"/>
      <c r="FH184" s="284"/>
      <c r="FI184" s="284"/>
      <c r="FJ184" s="284"/>
      <c r="FK184" s="284"/>
    </row>
    <row r="185" spans="1:167" ht="15.6" customHeight="1">
      <c r="A185" s="1838" t="s">
        <v>1378</v>
      </c>
      <c r="B185" s="207"/>
      <c r="C185" s="207"/>
      <c r="D185" s="284">
        <v>341</v>
      </c>
      <c r="E185" s="1342"/>
      <c r="F185" s="515" t="s">
        <v>693</v>
      </c>
      <c r="G185" s="515"/>
      <c r="H185" s="561"/>
      <c r="I185" s="3191">
        <v>3550840.7304900005</v>
      </c>
      <c r="J185" s="511">
        <v>32000</v>
      </c>
      <c r="K185" s="511">
        <v>0</v>
      </c>
      <c r="L185" s="511">
        <v>0</v>
      </c>
      <c r="M185" s="511">
        <v>161900</v>
      </c>
      <c r="N185" s="1343">
        <v>-173300</v>
      </c>
      <c r="O185" s="1653">
        <v>3571440.7304900005</v>
      </c>
      <c r="P185" s="3266"/>
      <c r="S185" s="1342"/>
      <c r="T185" s="511" t="s">
        <v>693</v>
      </c>
      <c r="U185" s="511"/>
      <c r="V185" s="511"/>
      <c r="W185" s="3218" t="s">
        <v>1210</v>
      </c>
      <c r="X185" s="3323" t="s">
        <v>5429</v>
      </c>
      <c r="Y185" s="3324">
        <v>0.12023554972695505</v>
      </c>
      <c r="Z185" s="3324">
        <v>0.27307751451173495</v>
      </c>
      <c r="AA185" s="3324">
        <v>0.18081122558087778</v>
      </c>
      <c r="AB185" s="3324">
        <v>0</v>
      </c>
      <c r="AC185" s="3324">
        <v>0</v>
      </c>
      <c r="AD185" s="3324">
        <v>0</v>
      </c>
      <c r="AE185" s="3324">
        <v>0</v>
      </c>
      <c r="AF185" s="3324">
        <v>0</v>
      </c>
      <c r="AG185" s="3324">
        <v>0</v>
      </c>
      <c r="AH185" s="3324">
        <v>0</v>
      </c>
      <c r="AI185" s="3324">
        <v>0</v>
      </c>
      <c r="AJ185" s="3324">
        <v>0</v>
      </c>
      <c r="AK185" s="3324">
        <v>0</v>
      </c>
      <c r="AL185" s="3324">
        <v>0</v>
      </c>
      <c r="AM185" s="3324">
        <v>0</v>
      </c>
      <c r="AN185" s="3324">
        <v>1.5775476057392022E-3</v>
      </c>
      <c r="AO185" s="3324">
        <v>1.5775476057392022E-3</v>
      </c>
      <c r="AP185" s="3324">
        <v>1.5775476057392022E-3</v>
      </c>
      <c r="AQ185" s="3324">
        <v>1.5775476057392022E-3</v>
      </c>
      <c r="AR185" s="3324">
        <v>1.5775476057392022E-3</v>
      </c>
      <c r="AS185" s="3324">
        <v>7.0585031531741935E-2</v>
      </c>
      <c r="AT185" s="3324">
        <v>0.33556030779260326</v>
      </c>
      <c r="AU185" s="3324">
        <v>0</v>
      </c>
      <c r="AV185" s="3324">
        <v>1.1842632827390842E-2</v>
      </c>
      <c r="AW185" s="3286">
        <v>1</v>
      </c>
      <c r="AX185" s="3287">
        <v>0</v>
      </c>
      <c r="AY185" s="5"/>
      <c r="AZ185" s="3191"/>
      <c r="BA185" s="511" t="s">
        <v>693</v>
      </c>
      <c r="BB185" s="511"/>
      <c r="BC185" s="511"/>
      <c r="BD185" s="3191">
        <v>429414.13954770309</v>
      </c>
      <c r="BE185" s="511">
        <v>975280.15790818434</v>
      </c>
      <c r="BF185" s="511">
        <v>645756.57556936238</v>
      </c>
      <c r="BG185" s="3191">
        <v>0</v>
      </c>
      <c r="BH185" s="1343">
        <v>0</v>
      </c>
      <c r="BI185" s="511">
        <v>0</v>
      </c>
      <c r="BJ185" s="1343">
        <v>0</v>
      </c>
      <c r="BK185" s="3288">
        <v>0</v>
      </c>
      <c r="BL185" s="3191">
        <v>0</v>
      </c>
      <c r="BM185" s="511">
        <v>0</v>
      </c>
      <c r="BN185" s="511">
        <v>0</v>
      </c>
      <c r="BO185" s="1343">
        <v>0</v>
      </c>
      <c r="BP185" s="511">
        <v>0</v>
      </c>
      <c r="BQ185" s="511">
        <v>0</v>
      </c>
      <c r="BR185" s="511">
        <v>0</v>
      </c>
      <c r="BS185" s="3191">
        <v>5634.1177734239673</v>
      </c>
      <c r="BT185" s="511">
        <v>5634.1177734239673</v>
      </c>
      <c r="BU185" s="511">
        <v>5634.1177734239673</v>
      </c>
      <c r="BV185" s="511">
        <v>5634.1177734239673</v>
      </c>
      <c r="BW185" s="1343">
        <v>5634.1177734239673</v>
      </c>
      <c r="BX185" s="511">
        <v>252090.25657538412</v>
      </c>
      <c r="BY185" s="1653">
        <v>1198433.7507862644</v>
      </c>
      <c r="BZ185" s="511">
        <v>0</v>
      </c>
      <c r="CA185" s="1653">
        <v>42295.261235981612</v>
      </c>
      <c r="CB185" s="561">
        <v>3571440.7304899995</v>
      </c>
      <c r="CC185" s="561">
        <v>3529145.4692540178</v>
      </c>
      <c r="CD185" s="3287">
        <v>0</v>
      </c>
      <c r="CE185" s="5"/>
      <c r="CF185" s="3191"/>
      <c r="CG185" s="511" t="s">
        <v>693</v>
      </c>
      <c r="CH185" s="511"/>
      <c r="CI185" s="1343"/>
      <c r="CJ185" s="1653">
        <v>2050450.8730252497</v>
      </c>
      <c r="CK185" s="1653">
        <v>0</v>
      </c>
      <c r="CL185" s="3191">
        <v>0</v>
      </c>
      <c r="CM185" s="1343">
        <v>0</v>
      </c>
      <c r="CN185" s="1653">
        <v>0</v>
      </c>
      <c r="CO185" s="1653">
        <v>28170.588867119837</v>
      </c>
      <c r="CP185" s="1653">
        <v>252090.25657538412</v>
      </c>
      <c r="CQ185" s="1653">
        <v>1198433.7507862644</v>
      </c>
      <c r="CR185" s="1653">
        <v>0</v>
      </c>
      <c r="CS185" s="1653">
        <v>42295.261235981612</v>
      </c>
      <c r="CT185" s="1243">
        <v>3571440.7304899995</v>
      </c>
      <c r="CU185" s="3287">
        <v>0</v>
      </c>
      <c r="CV185" s="5"/>
      <c r="CW185" s="5"/>
      <c r="CX185" s="3191"/>
      <c r="CY185" s="511" t="s">
        <v>693</v>
      </c>
      <c r="CZ185" s="511"/>
      <c r="DA185" s="511"/>
      <c r="DB185" s="3191">
        <v>426937.28722332785</v>
      </c>
      <c r="DC185" s="511">
        <v>969654.76110924268</v>
      </c>
      <c r="DD185" s="511">
        <v>642031.86432239634</v>
      </c>
      <c r="DE185" s="3191">
        <v>0</v>
      </c>
      <c r="DF185" s="1343">
        <v>0</v>
      </c>
      <c r="DG185" s="511">
        <v>0</v>
      </c>
      <c r="DH185" s="1343">
        <v>0</v>
      </c>
      <c r="DI185" s="3288">
        <v>0</v>
      </c>
      <c r="DJ185" s="3191">
        <v>0</v>
      </c>
      <c r="DK185" s="511">
        <v>0</v>
      </c>
      <c r="DL185" s="511">
        <v>0</v>
      </c>
      <c r="DM185" s="1343">
        <v>0</v>
      </c>
      <c r="DN185" s="511">
        <v>0</v>
      </c>
      <c r="DO185" s="511">
        <v>0</v>
      </c>
      <c r="DP185" s="511">
        <v>0</v>
      </c>
      <c r="DQ185" s="3191">
        <v>5601.6202927457398</v>
      </c>
      <c r="DR185" s="511">
        <v>5601.6202927457398</v>
      </c>
      <c r="DS185" s="511">
        <v>5601.6202927457398</v>
      </c>
      <c r="DT185" s="511">
        <v>5601.6202927457398</v>
      </c>
      <c r="DU185" s="1343">
        <v>5601.6202927457398</v>
      </c>
      <c r="DV185" s="511">
        <v>250636.20492583024</v>
      </c>
      <c r="DW185" s="1653">
        <v>1191521.2084457367</v>
      </c>
      <c r="DX185" s="1653">
        <v>0</v>
      </c>
      <c r="DY185" s="1653">
        <v>42051.30299973736</v>
      </c>
      <c r="DZ185" s="561">
        <v>3550840.73049</v>
      </c>
      <c r="EA185" s="3287">
        <v>0</v>
      </c>
      <c r="EB185" s="284"/>
      <c r="EC185" s="284"/>
      <c r="ED185" s="284"/>
      <c r="EE185" s="284"/>
      <c r="EF185" s="284"/>
      <c r="EG185" s="284"/>
      <c r="EH185" s="284"/>
      <c r="EI185" s="284"/>
      <c r="EJ185" s="284"/>
      <c r="EK185" s="284"/>
      <c r="EL185" s="284"/>
      <c r="EM185" s="284"/>
      <c r="EN185" s="284"/>
      <c r="EO185" s="284"/>
      <c r="EP185" s="284"/>
      <c r="EQ185" s="284"/>
      <c r="ER185" s="284"/>
      <c r="ES185" s="284"/>
      <c r="ET185" s="284"/>
      <c r="EU185" s="284"/>
      <c r="EV185" s="284"/>
      <c r="EW185" s="284"/>
      <c r="EX185" s="284"/>
      <c r="EY185" s="284"/>
      <c r="EZ185" s="284"/>
      <c r="FA185" s="284"/>
      <c r="FB185" s="284"/>
      <c r="FC185" s="284"/>
      <c r="FD185" s="284"/>
      <c r="FE185" s="284"/>
      <c r="FF185" s="284"/>
      <c r="FG185" s="284"/>
      <c r="FH185" s="284"/>
      <c r="FI185" s="284"/>
      <c r="FJ185" s="284"/>
      <c r="FK185" s="284"/>
    </row>
    <row r="186" spans="1:167" ht="15.6" customHeight="1">
      <c r="A186" s="1838" t="s">
        <v>5410</v>
      </c>
      <c r="B186" s="207"/>
      <c r="C186" s="207"/>
      <c r="E186" s="1342"/>
      <c r="F186" s="515"/>
      <c r="G186" s="515"/>
      <c r="H186" s="561"/>
      <c r="I186" s="3191"/>
      <c r="J186" s="511"/>
      <c r="K186" s="511"/>
      <c r="L186" s="511"/>
      <c r="M186" s="511"/>
      <c r="N186" s="1343"/>
      <c r="O186" s="1653"/>
      <c r="P186" s="3266"/>
      <c r="S186" s="1342"/>
      <c r="T186" s="511">
        <v>0</v>
      </c>
      <c r="U186" s="511"/>
      <c r="V186" s="511"/>
      <c r="W186" s="3218"/>
      <c r="X186" s="515"/>
      <c r="Y186" s="3289"/>
      <c r="Z186" s="3290"/>
      <c r="AA186" s="3291"/>
      <c r="AB186" s="3289"/>
      <c r="AC186" s="3292"/>
      <c r="AD186" s="3290"/>
      <c r="AE186" s="3292"/>
      <c r="AF186" s="3292"/>
      <c r="AG186" s="3293"/>
      <c r="AH186" s="3290"/>
      <c r="AI186" s="3290"/>
      <c r="AJ186" s="3291"/>
      <c r="AK186" s="3289"/>
      <c r="AL186" s="3290"/>
      <c r="AM186" s="3292"/>
      <c r="AN186" s="3294"/>
      <c r="AO186" s="3291"/>
      <c r="AP186" s="3291"/>
      <c r="AQ186" s="3291"/>
      <c r="AR186" s="3291"/>
      <c r="AS186" s="3295"/>
      <c r="AT186" s="3296"/>
      <c r="AU186" s="3297"/>
      <c r="AV186" s="3310"/>
      <c r="AW186" s="3286">
        <v>0</v>
      </c>
      <c r="AX186" s="3287">
        <v>0</v>
      </c>
      <c r="AY186" s="5"/>
      <c r="AZ186" s="3191"/>
      <c r="BA186" s="511">
        <v>0</v>
      </c>
      <c r="BB186" s="511"/>
      <c r="BC186" s="511"/>
      <c r="BD186" s="3191">
        <v>0</v>
      </c>
      <c r="BE186" s="511">
        <v>0</v>
      </c>
      <c r="BF186" s="511">
        <v>0</v>
      </c>
      <c r="BG186" s="3191">
        <v>0</v>
      </c>
      <c r="BH186" s="1343">
        <v>0</v>
      </c>
      <c r="BI186" s="511">
        <v>0</v>
      </c>
      <c r="BJ186" s="1343">
        <v>0</v>
      </c>
      <c r="BK186" s="3288">
        <v>0</v>
      </c>
      <c r="BL186" s="3191">
        <v>0</v>
      </c>
      <c r="BM186" s="511">
        <v>0</v>
      </c>
      <c r="BN186" s="511">
        <v>0</v>
      </c>
      <c r="BO186" s="1343">
        <v>0</v>
      </c>
      <c r="BP186" s="511">
        <v>0</v>
      </c>
      <c r="BQ186" s="511">
        <v>0</v>
      </c>
      <c r="BR186" s="511">
        <v>0</v>
      </c>
      <c r="BS186" s="3191">
        <v>0</v>
      </c>
      <c r="BT186" s="511">
        <v>0</v>
      </c>
      <c r="BU186" s="511">
        <v>0</v>
      </c>
      <c r="BV186" s="511">
        <v>0</v>
      </c>
      <c r="BW186" s="1343">
        <v>0</v>
      </c>
      <c r="BX186" s="511">
        <v>0</v>
      </c>
      <c r="BY186" s="1653">
        <v>0</v>
      </c>
      <c r="BZ186" s="511">
        <v>0</v>
      </c>
      <c r="CA186" s="1653">
        <v>0</v>
      </c>
      <c r="CB186" s="561">
        <v>0</v>
      </c>
      <c r="CC186" s="561">
        <v>0</v>
      </c>
      <c r="CD186" s="3287">
        <v>0</v>
      </c>
      <c r="CE186" s="5"/>
      <c r="CF186" s="3191"/>
      <c r="CG186" s="511">
        <v>0</v>
      </c>
      <c r="CH186" s="511"/>
      <c r="CI186" s="1343"/>
      <c r="CJ186" s="1653">
        <v>0</v>
      </c>
      <c r="CK186" s="1653">
        <v>0</v>
      </c>
      <c r="CL186" s="3191">
        <v>0</v>
      </c>
      <c r="CM186" s="1343">
        <v>0</v>
      </c>
      <c r="CN186" s="1653">
        <v>0</v>
      </c>
      <c r="CO186" s="1653">
        <v>0</v>
      </c>
      <c r="CP186" s="1653">
        <v>0</v>
      </c>
      <c r="CQ186" s="1653">
        <v>0</v>
      </c>
      <c r="CR186" s="1653">
        <v>0</v>
      </c>
      <c r="CS186" s="1653">
        <v>0</v>
      </c>
      <c r="CT186" s="1243">
        <v>0</v>
      </c>
      <c r="CU186" s="3287">
        <v>0</v>
      </c>
      <c r="CV186" s="5"/>
      <c r="CW186" s="5"/>
      <c r="CX186" s="3191"/>
      <c r="CY186" s="511">
        <v>0</v>
      </c>
      <c r="CZ186" s="511"/>
      <c r="DA186" s="511"/>
      <c r="DB186" s="3191">
        <v>0</v>
      </c>
      <c r="DC186" s="511">
        <v>0</v>
      </c>
      <c r="DD186" s="511">
        <v>0</v>
      </c>
      <c r="DE186" s="3191">
        <v>0</v>
      </c>
      <c r="DF186" s="1343">
        <v>0</v>
      </c>
      <c r="DG186" s="511">
        <v>0</v>
      </c>
      <c r="DH186" s="1343">
        <v>0</v>
      </c>
      <c r="DI186" s="3288">
        <v>0</v>
      </c>
      <c r="DJ186" s="3191">
        <v>0</v>
      </c>
      <c r="DK186" s="511">
        <v>0</v>
      </c>
      <c r="DL186" s="511">
        <v>0</v>
      </c>
      <c r="DM186" s="1343">
        <v>0</v>
      </c>
      <c r="DN186" s="511">
        <v>0</v>
      </c>
      <c r="DO186" s="511">
        <v>0</v>
      </c>
      <c r="DP186" s="511">
        <v>0</v>
      </c>
      <c r="DQ186" s="3191">
        <v>0</v>
      </c>
      <c r="DR186" s="511">
        <v>0</v>
      </c>
      <c r="DS186" s="511">
        <v>0</v>
      </c>
      <c r="DT186" s="511">
        <v>0</v>
      </c>
      <c r="DU186" s="1343">
        <v>0</v>
      </c>
      <c r="DV186" s="511">
        <v>0</v>
      </c>
      <c r="DW186" s="1653">
        <v>0</v>
      </c>
      <c r="DX186" s="1653">
        <v>0</v>
      </c>
      <c r="DY186" s="1653">
        <v>0</v>
      </c>
      <c r="DZ186" s="561">
        <v>0</v>
      </c>
      <c r="EA186" s="3287">
        <v>0</v>
      </c>
      <c r="EB186" s="284"/>
      <c r="EC186" s="284"/>
      <c r="ED186" s="284"/>
      <c r="EE186" s="284"/>
      <c r="EF186" s="284"/>
      <c r="EG186" s="284"/>
      <c r="EH186" s="284"/>
      <c r="EI186" s="284"/>
      <c r="EJ186" s="284"/>
      <c r="EK186" s="284"/>
      <c r="EL186" s="284"/>
      <c r="EM186" s="284"/>
      <c r="EN186" s="284"/>
      <c r="EO186" s="284"/>
      <c r="EP186" s="284"/>
      <c r="EQ186" s="284"/>
      <c r="ER186" s="284"/>
      <c r="ES186" s="284"/>
      <c r="ET186" s="284"/>
      <c r="EU186" s="284"/>
      <c r="EV186" s="284"/>
      <c r="EW186" s="284"/>
      <c r="EX186" s="284"/>
      <c r="EY186" s="284"/>
      <c r="EZ186" s="284"/>
      <c r="FA186" s="284"/>
      <c r="FB186" s="284"/>
      <c r="FC186" s="284"/>
      <c r="FD186" s="284"/>
      <c r="FE186" s="284"/>
      <c r="FF186" s="284"/>
      <c r="FG186" s="284"/>
      <c r="FH186" s="284"/>
      <c r="FI186" s="284"/>
      <c r="FJ186" s="284"/>
      <c r="FK186" s="284"/>
    </row>
    <row r="187" spans="1:167" ht="15.6" customHeight="1">
      <c r="A187" s="1838" t="s">
        <v>5410</v>
      </c>
      <c r="B187" s="207"/>
      <c r="C187" s="207"/>
      <c r="E187" s="1342"/>
      <c r="F187" s="515"/>
      <c r="G187" s="515"/>
      <c r="H187" s="561"/>
      <c r="I187" s="3191"/>
      <c r="J187" s="511"/>
      <c r="K187" s="511"/>
      <c r="L187" s="511"/>
      <c r="M187" s="511"/>
      <c r="N187" s="1343"/>
      <c r="O187" s="1653"/>
      <c r="P187" s="3266"/>
      <c r="S187" s="1342"/>
      <c r="T187" s="511">
        <v>0</v>
      </c>
      <c r="U187" s="511"/>
      <c r="V187" s="511"/>
      <c r="W187" s="3218"/>
      <c r="X187" s="515"/>
      <c r="Y187" s="3289"/>
      <c r="Z187" s="3290"/>
      <c r="AA187" s="3291"/>
      <c r="AB187" s="3289"/>
      <c r="AC187" s="3292"/>
      <c r="AD187" s="3290"/>
      <c r="AE187" s="3292"/>
      <c r="AF187" s="3292"/>
      <c r="AG187" s="3293"/>
      <c r="AH187" s="3290"/>
      <c r="AI187" s="3290"/>
      <c r="AJ187" s="3291"/>
      <c r="AK187" s="3289"/>
      <c r="AL187" s="3290"/>
      <c r="AM187" s="3292"/>
      <c r="AN187" s="3294"/>
      <c r="AO187" s="3291"/>
      <c r="AP187" s="3291"/>
      <c r="AQ187" s="3291"/>
      <c r="AR187" s="3291"/>
      <c r="AS187" s="3295"/>
      <c r="AT187" s="3296"/>
      <c r="AU187" s="3297"/>
      <c r="AV187" s="3297"/>
      <c r="AW187" s="3286">
        <v>0</v>
      </c>
      <c r="AX187" s="3287">
        <v>0</v>
      </c>
      <c r="AY187" s="5"/>
      <c r="AZ187" s="3191"/>
      <c r="BA187" s="511">
        <v>0</v>
      </c>
      <c r="BB187" s="511"/>
      <c r="BC187" s="511"/>
      <c r="BD187" s="3191">
        <v>0</v>
      </c>
      <c r="BE187" s="511">
        <v>0</v>
      </c>
      <c r="BF187" s="511">
        <v>0</v>
      </c>
      <c r="BG187" s="3191">
        <v>0</v>
      </c>
      <c r="BH187" s="1343">
        <v>0</v>
      </c>
      <c r="BI187" s="511">
        <v>0</v>
      </c>
      <c r="BJ187" s="1343">
        <v>0</v>
      </c>
      <c r="BK187" s="3288">
        <v>0</v>
      </c>
      <c r="BL187" s="3191">
        <v>0</v>
      </c>
      <c r="BM187" s="511">
        <v>0</v>
      </c>
      <c r="BN187" s="511">
        <v>0</v>
      </c>
      <c r="BO187" s="1343">
        <v>0</v>
      </c>
      <c r="BP187" s="511">
        <v>0</v>
      </c>
      <c r="BQ187" s="511">
        <v>0</v>
      </c>
      <c r="BR187" s="511">
        <v>0</v>
      </c>
      <c r="BS187" s="3191">
        <v>0</v>
      </c>
      <c r="BT187" s="511">
        <v>0</v>
      </c>
      <c r="BU187" s="511">
        <v>0</v>
      </c>
      <c r="BV187" s="511">
        <v>0</v>
      </c>
      <c r="BW187" s="1343">
        <v>0</v>
      </c>
      <c r="BX187" s="511">
        <v>0</v>
      </c>
      <c r="BY187" s="1653">
        <v>0</v>
      </c>
      <c r="BZ187" s="511">
        <v>0</v>
      </c>
      <c r="CA187" s="1653">
        <v>0</v>
      </c>
      <c r="CB187" s="561">
        <v>0</v>
      </c>
      <c r="CC187" s="561">
        <v>0</v>
      </c>
      <c r="CD187" s="3287">
        <v>0</v>
      </c>
      <c r="CE187" s="5"/>
      <c r="CF187" s="3191"/>
      <c r="CG187" s="511">
        <v>0</v>
      </c>
      <c r="CH187" s="511"/>
      <c r="CI187" s="1343"/>
      <c r="CJ187" s="1653">
        <v>0</v>
      </c>
      <c r="CK187" s="1653">
        <v>0</v>
      </c>
      <c r="CL187" s="3191">
        <v>0</v>
      </c>
      <c r="CM187" s="1343">
        <v>0</v>
      </c>
      <c r="CN187" s="1653">
        <v>0</v>
      </c>
      <c r="CO187" s="1653">
        <v>0</v>
      </c>
      <c r="CP187" s="1653">
        <v>0</v>
      </c>
      <c r="CQ187" s="1653">
        <v>0</v>
      </c>
      <c r="CR187" s="1653">
        <v>0</v>
      </c>
      <c r="CS187" s="1653">
        <v>0</v>
      </c>
      <c r="CT187" s="1243">
        <v>0</v>
      </c>
      <c r="CU187" s="3287">
        <v>0</v>
      </c>
      <c r="CV187" s="5"/>
      <c r="CW187" s="5"/>
      <c r="CX187" s="3191"/>
      <c r="CY187" s="511">
        <v>0</v>
      </c>
      <c r="CZ187" s="511"/>
      <c r="DA187" s="511"/>
      <c r="DB187" s="3191">
        <v>0</v>
      </c>
      <c r="DC187" s="511">
        <v>0</v>
      </c>
      <c r="DD187" s="511">
        <v>0</v>
      </c>
      <c r="DE187" s="3191">
        <v>0</v>
      </c>
      <c r="DF187" s="1343">
        <v>0</v>
      </c>
      <c r="DG187" s="511">
        <v>0</v>
      </c>
      <c r="DH187" s="1343">
        <v>0</v>
      </c>
      <c r="DI187" s="3288">
        <v>0</v>
      </c>
      <c r="DJ187" s="3191">
        <v>0</v>
      </c>
      <c r="DK187" s="511">
        <v>0</v>
      </c>
      <c r="DL187" s="511">
        <v>0</v>
      </c>
      <c r="DM187" s="1343">
        <v>0</v>
      </c>
      <c r="DN187" s="511">
        <v>0</v>
      </c>
      <c r="DO187" s="511">
        <v>0</v>
      </c>
      <c r="DP187" s="511">
        <v>0</v>
      </c>
      <c r="DQ187" s="3191">
        <v>0</v>
      </c>
      <c r="DR187" s="511">
        <v>0</v>
      </c>
      <c r="DS187" s="511">
        <v>0</v>
      </c>
      <c r="DT187" s="511">
        <v>0</v>
      </c>
      <c r="DU187" s="1343">
        <v>0</v>
      </c>
      <c r="DV187" s="511">
        <v>0</v>
      </c>
      <c r="DW187" s="1653">
        <v>0</v>
      </c>
      <c r="DX187" s="1653">
        <v>0</v>
      </c>
      <c r="DY187" s="1653">
        <v>0</v>
      </c>
      <c r="DZ187" s="561">
        <v>0</v>
      </c>
      <c r="EA187" s="3287">
        <v>0</v>
      </c>
      <c r="EB187" s="284"/>
      <c r="EC187" s="284"/>
      <c r="ED187" s="284"/>
      <c r="EE187" s="284"/>
      <c r="EF187" s="284"/>
      <c r="EG187" s="284"/>
      <c r="EH187" s="284"/>
      <c r="EI187" s="284"/>
      <c r="EJ187" s="284"/>
      <c r="EK187" s="284"/>
      <c r="EL187" s="284"/>
      <c r="EM187" s="284"/>
      <c r="EN187" s="284"/>
      <c r="EO187" s="284"/>
      <c r="EP187" s="284"/>
      <c r="EQ187" s="284"/>
      <c r="ER187" s="284"/>
      <c r="ES187" s="284"/>
      <c r="ET187" s="284"/>
      <c r="EU187" s="284"/>
      <c r="EV187" s="284"/>
      <c r="EW187" s="284"/>
      <c r="EX187" s="284"/>
      <c r="EY187" s="284"/>
      <c r="EZ187" s="284"/>
      <c r="FA187" s="284"/>
      <c r="FB187" s="284"/>
      <c r="FC187" s="284"/>
      <c r="FD187" s="284"/>
      <c r="FE187" s="284"/>
      <c r="FF187" s="284"/>
      <c r="FG187" s="284"/>
      <c r="FH187" s="284"/>
      <c r="FI187" s="284"/>
      <c r="FJ187" s="284"/>
      <c r="FK187" s="284"/>
    </row>
    <row r="188" spans="1:167" ht="15.6" customHeight="1">
      <c r="A188" s="1838" t="s">
        <v>5410</v>
      </c>
      <c r="B188" s="207"/>
      <c r="C188" s="207"/>
      <c r="E188" s="1342"/>
      <c r="F188" s="515"/>
      <c r="G188" s="515"/>
      <c r="H188" s="561"/>
      <c r="I188" s="3191"/>
      <c r="J188" s="511"/>
      <c r="K188" s="511"/>
      <c r="L188" s="511"/>
      <c r="M188" s="511"/>
      <c r="N188" s="1343"/>
      <c r="O188" s="1653"/>
      <c r="P188" s="3266"/>
      <c r="S188" s="1342"/>
      <c r="T188" s="511">
        <v>0</v>
      </c>
      <c r="U188" s="511"/>
      <c r="V188" s="511"/>
      <c r="W188" s="3218"/>
      <c r="X188" s="515"/>
      <c r="Y188" s="3289"/>
      <c r="Z188" s="3290"/>
      <c r="AA188" s="3291"/>
      <c r="AB188" s="3289"/>
      <c r="AC188" s="3292"/>
      <c r="AD188" s="3290"/>
      <c r="AE188" s="3292"/>
      <c r="AF188" s="3292"/>
      <c r="AG188" s="3293"/>
      <c r="AH188" s="3290"/>
      <c r="AI188" s="3290"/>
      <c r="AJ188" s="3291"/>
      <c r="AK188" s="3289"/>
      <c r="AL188" s="3290"/>
      <c r="AM188" s="3292"/>
      <c r="AN188" s="3294"/>
      <c r="AO188" s="3291"/>
      <c r="AP188" s="3291"/>
      <c r="AQ188" s="3291"/>
      <c r="AR188" s="3291"/>
      <c r="AS188" s="3295"/>
      <c r="AT188" s="3296"/>
      <c r="AU188" s="3297"/>
      <c r="AV188" s="3297"/>
      <c r="AW188" s="3286">
        <v>0</v>
      </c>
      <c r="AX188" s="3287">
        <v>0</v>
      </c>
      <c r="AY188" s="5"/>
      <c r="AZ188" s="3191"/>
      <c r="BA188" s="511">
        <v>0</v>
      </c>
      <c r="BB188" s="511"/>
      <c r="BC188" s="511"/>
      <c r="BD188" s="3191">
        <v>0</v>
      </c>
      <c r="BE188" s="511">
        <v>0</v>
      </c>
      <c r="BF188" s="511">
        <v>0</v>
      </c>
      <c r="BG188" s="3191">
        <v>0</v>
      </c>
      <c r="BH188" s="1343">
        <v>0</v>
      </c>
      <c r="BI188" s="511">
        <v>0</v>
      </c>
      <c r="BJ188" s="1343">
        <v>0</v>
      </c>
      <c r="BK188" s="3288">
        <v>0</v>
      </c>
      <c r="BL188" s="3191">
        <v>0</v>
      </c>
      <c r="BM188" s="511">
        <v>0</v>
      </c>
      <c r="BN188" s="511">
        <v>0</v>
      </c>
      <c r="BO188" s="1343">
        <v>0</v>
      </c>
      <c r="BP188" s="511">
        <v>0</v>
      </c>
      <c r="BQ188" s="511">
        <v>0</v>
      </c>
      <c r="BR188" s="511">
        <v>0</v>
      </c>
      <c r="BS188" s="3191">
        <v>0</v>
      </c>
      <c r="BT188" s="511">
        <v>0</v>
      </c>
      <c r="BU188" s="511">
        <v>0</v>
      </c>
      <c r="BV188" s="511">
        <v>0</v>
      </c>
      <c r="BW188" s="1343">
        <v>0</v>
      </c>
      <c r="BX188" s="511">
        <v>0</v>
      </c>
      <c r="BY188" s="1653">
        <v>0</v>
      </c>
      <c r="BZ188" s="511">
        <v>0</v>
      </c>
      <c r="CA188" s="1653">
        <v>0</v>
      </c>
      <c r="CB188" s="561">
        <v>0</v>
      </c>
      <c r="CC188" s="561">
        <v>0</v>
      </c>
      <c r="CD188" s="3287">
        <v>0</v>
      </c>
      <c r="CE188" s="5"/>
      <c r="CF188" s="3191"/>
      <c r="CG188" s="511">
        <v>0</v>
      </c>
      <c r="CH188" s="511"/>
      <c r="CI188" s="1343"/>
      <c r="CJ188" s="1653">
        <v>0</v>
      </c>
      <c r="CK188" s="1653">
        <v>0</v>
      </c>
      <c r="CL188" s="3191">
        <v>0</v>
      </c>
      <c r="CM188" s="1343">
        <v>0</v>
      </c>
      <c r="CN188" s="1653">
        <v>0</v>
      </c>
      <c r="CO188" s="1653">
        <v>0</v>
      </c>
      <c r="CP188" s="1653">
        <v>0</v>
      </c>
      <c r="CQ188" s="1653">
        <v>0</v>
      </c>
      <c r="CR188" s="1653">
        <v>0</v>
      </c>
      <c r="CS188" s="1653">
        <v>0</v>
      </c>
      <c r="CT188" s="1243">
        <v>0</v>
      </c>
      <c r="CU188" s="3287">
        <v>0</v>
      </c>
      <c r="CV188" s="5"/>
      <c r="CW188" s="5"/>
      <c r="CX188" s="3191"/>
      <c r="CY188" s="511">
        <v>0</v>
      </c>
      <c r="CZ188" s="511"/>
      <c r="DA188" s="511"/>
      <c r="DB188" s="3191">
        <v>0</v>
      </c>
      <c r="DC188" s="511">
        <v>0</v>
      </c>
      <c r="DD188" s="511">
        <v>0</v>
      </c>
      <c r="DE188" s="3191">
        <v>0</v>
      </c>
      <c r="DF188" s="1343">
        <v>0</v>
      </c>
      <c r="DG188" s="511">
        <v>0</v>
      </c>
      <c r="DH188" s="1343">
        <v>0</v>
      </c>
      <c r="DI188" s="3288">
        <v>0</v>
      </c>
      <c r="DJ188" s="3191">
        <v>0</v>
      </c>
      <c r="DK188" s="511">
        <v>0</v>
      </c>
      <c r="DL188" s="511">
        <v>0</v>
      </c>
      <c r="DM188" s="1343">
        <v>0</v>
      </c>
      <c r="DN188" s="511">
        <v>0</v>
      </c>
      <c r="DO188" s="511">
        <v>0</v>
      </c>
      <c r="DP188" s="511">
        <v>0</v>
      </c>
      <c r="DQ188" s="3191">
        <v>0</v>
      </c>
      <c r="DR188" s="511">
        <v>0</v>
      </c>
      <c r="DS188" s="511">
        <v>0</v>
      </c>
      <c r="DT188" s="511">
        <v>0</v>
      </c>
      <c r="DU188" s="1343">
        <v>0</v>
      </c>
      <c r="DV188" s="511">
        <v>0</v>
      </c>
      <c r="DW188" s="1653">
        <v>0</v>
      </c>
      <c r="DX188" s="1653">
        <v>0</v>
      </c>
      <c r="DY188" s="1653">
        <v>0</v>
      </c>
      <c r="DZ188" s="561">
        <v>0</v>
      </c>
      <c r="EA188" s="3287">
        <v>0</v>
      </c>
      <c r="EB188" s="284"/>
      <c r="EC188" s="284"/>
      <c r="ED188" s="284"/>
      <c r="EE188" s="284"/>
      <c r="EF188" s="284"/>
      <c r="EG188" s="284"/>
      <c r="EH188" s="284"/>
      <c r="EI188" s="284"/>
      <c r="EJ188" s="284"/>
      <c r="EK188" s="284"/>
      <c r="EL188" s="284"/>
      <c r="EM188" s="284"/>
      <c r="EN188" s="284"/>
      <c r="EO188" s="284"/>
      <c r="EP188" s="284"/>
      <c r="EQ188" s="284"/>
      <c r="ER188" s="284"/>
      <c r="ES188" s="284"/>
      <c r="ET188" s="284"/>
      <c r="EU188" s="284"/>
      <c r="EV188" s="284"/>
      <c r="EW188" s="284"/>
      <c r="EX188" s="284"/>
      <c r="EY188" s="284"/>
      <c r="EZ188" s="284"/>
      <c r="FA188" s="284"/>
      <c r="FB188" s="284"/>
      <c r="FC188" s="284"/>
      <c r="FD188" s="284"/>
      <c r="FE188" s="284"/>
      <c r="FF188" s="284"/>
      <c r="FG188" s="284"/>
      <c r="FH188" s="284"/>
      <c r="FI188" s="284"/>
      <c r="FJ188" s="284"/>
      <c r="FK188" s="284"/>
    </row>
    <row r="189" spans="1:167" ht="15.6" customHeight="1">
      <c r="A189" s="1838" t="s">
        <v>5410</v>
      </c>
      <c r="B189" s="207"/>
      <c r="C189" s="207"/>
      <c r="E189" s="1342"/>
      <c r="F189" s="511"/>
      <c r="G189" s="511"/>
      <c r="H189" s="1343"/>
      <c r="I189" s="3191"/>
      <c r="J189" s="511"/>
      <c r="K189" s="511"/>
      <c r="L189" s="511"/>
      <c r="M189" s="511"/>
      <c r="N189" s="1343"/>
      <c r="O189" s="1653"/>
      <c r="P189" s="3266"/>
      <c r="S189" s="1342"/>
      <c r="T189" s="511">
        <v>0</v>
      </c>
      <c r="U189" s="511"/>
      <c r="V189" s="511"/>
      <c r="W189" s="3218"/>
      <c r="X189" s="515"/>
      <c r="Y189" s="3289"/>
      <c r="Z189" s="3290"/>
      <c r="AA189" s="3291"/>
      <c r="AB189" s="3289"/>
      <c r="AC189" s="3292"/>
      <c r="AD189" s="3290"/>
      <c r="AE189" s="3292"/>
      <c r="AF189" s="3292"/>
      <c r="AG189" s="3293"/>
      <c r="AH189" s="3290"/>
      <c r="AI189" s="3290"/>
      <c r="AJ189" s="3291"/>
      <c r="AK189" s="3289"/>
      <c r="AL189" s="3290"/>
      <c r="AM189" s="3292"/>
      <c r="AN189" s="3294"/>
      <c r="AO189" s="3291"/>
      <c r="AP189" s="3291"/>
      <c r="AQ189" s="3291"/>
      <c r="AR189" s="3291"/>
      <c r="AS189" s="3295"/>
      <c r="AT189" s="3296"/>
      <c r="AU189" s="3297"/>
      <c r="AV189" s="3297"/>
      <c r="AW189" s="3286">
        <v>0</v>
      </c>
      <c r="AX189" s="3287">
        <v>0</v>
      </c>
      <c r="AY189" s="5"/>
      <c r="AZ189" s="3191"/>
      <c r="BA189" s="511">
        <v>0</v>
      </c>
      <c r="BB189" s="511"/>
      <c r="BC189" s="511"/>
      <c r="BD189" s="3191">
        <v>0</v>
      </c>
      <c r="BE189" s="511">
        <v>0</v>
      </c>
      <c r="BF189" s="511">
        <v>0</v>
      </c>
      <c r="BG189" s="3191">
        <v>0</v>
      </c>
      <c r="BH189" s="1343">
        <v>0</v>
      </c>
      <c r="BI189" s="511">
        <v>0</v>
      </c>
      <c r="BJ189" s="1343">
        <v>0</v>
      </c>
      <c r="BK189" s="3288">
        <v>0</v>
      </c>
      <c r="BL189" s="3191">
        <v>0</v>
      </c>
      <c r="BM189" s="511">
        <v>0</v>
      </c>
      <c r="BN189" s="511">
        <v>0</v>
      </c>
      <c r="BO189" s="1343">
        <v>0</v>
      </c>
      <c r="BP189" s="511">
        <v>0</v>
      </c>
      <c r="BQ189" s="511">
        <v>0</v>
      </c>
      <c r="BR189" s="511">
        <v>0</v>
      </c>
      <c r="BS189" s="3191">
        <v>0</v>
      </c>
      <c r="BT189" s="511">
        <v>0</v>
      </c>
      <c r="BU189" s="511">
        <v>0</v>
      </c>
      <c r="BV189" s="511">
        <v>0</v>
      </c>
      <c r="BW189" s="1343">
        <v>0</v>
      </c>
      <c r="BX189" s="511">
        <v>0</v>
      </c>
      <c r="BY189" s="1653">
        <v>0</v>
      </c>
      <c r="BZ189" s="511">
        <v>0</v>
      </c>
      <c r="CA189" s="1653">
        <v>0</v>
      </c>
      <c r="CB189" s="561">
        <v>0</v>
      </c>
      <c r="CC189" s="561">
        <v>0</v>
      </c>
      <c r="CD189" s="3287">
        <v>0</v>
      </c>
      <c r="CE189" s="5"/>
      <c r="CF189" s="3191"/>
      <c r="CG189" s="511">
        <v>0</v>
      </c>
      <c r="CH189" s="511"/>
      <c r="CI189" s="1343"/>
      <c r="CJ189" s="1653">
        <v>0</v>
      </c>
      <c r="CK189" s="1653">
        <v>0</v>
      </c>
      <c r="CL189" s="3191">
        <v>0</v>
      </c>
      <c r="CM189" s="1343">
        <v>0</v>
      </c>
      <c r="CN189" s="1653">
        <v>0</v>
      </c>
      <c r="CO189" s="1653">
        <v>0</v>
      </c>
      <c r="CP189" s="1653">
        <v>0</v>
      </c>
      <c r="CQ189" s="1653">
        <v>0</v>
      </c>
      <c r="CR189" s="1653">
        <v>0</v>
      </c>
      <c r="CS189" s="1653">
        <v>0</v>
      </c>
      <c r="CT189" s="1243">
        <v>0</v>
      </c>
      <c r="CU189" s="3287">
        <v>0</v>
      </c>
      <c r="CV189" s="5"/>
      <c r="CW189" s="5"/>
      <c r="CX189" s="3191"/>
      <c r="CY189" s="511">
        <v>0</v>
      </c>
      <c r="CZ189" s="511"/>
      <c r="DA189" s="511"/>
      <c r="DB189" s="3191">
        <v>0</v>
      </c>
      <c r="DC189" s="511">
        <v>0</v>
      </c>
      <c r="DD189" s="511">
        <v>0</v>
      </c>
      <c r="DE189" s="3191">
        <v>0</v>
      </c>
      <c r="DF189" s="1343">
        <v>0</v>
      </c>
      <c r="DG189" s="511">
        <v>0</v>
      </c>
      <c r="DH189" s="1343">
        <v>0</v>
      </c>
      <c r="DI189" s="3288">
        <v>0</v>
      </c>
      <c r="DJ189" s="3191">
        <v>0</v>
      </c>
      <c r="DK189" s="511">
        <v>0</v>
      </c>
      <c r="DL189" s="511">
        <v>0</v>
      </c>
      <c r="DM189" s="1343">
        <v>0</v>
      </c>
      <c r="DN189" s="511">
        <v>0</v>
      </c>
      <c r="DO189" s="511">
        <v>0</v>
      </c>
      <c r="DP189" s="511">
        <v>0</v>
      </c>
      <c r="DQ189" s="3191">
        <v>0</v>
      </c>
      <c r="DR189" s="511">
        <v>0</v>
      </c>
      <c r="DS189" s="511">
        <v>0</v>
      </c>
      <c r="DT189" s="511">
        <v>0</v>
      </c>
      <c r="DU189" s="1343">
        <v>0</v>
      </c>
      <c r="DV189" s="511">
        <v>0</v>
      </c>
      <c r="DW189" s="1653">
        <v>0</v>
      </c>
      <c r="DX189" s="1653">
        <v>0</v>
      </c>
      <c r="DY189" s="1653">
        <v>0</v>
      </c>
      <c r="DZ189" s="561">
        <v>0</v>
      </c>
      <c r="EA189" s="3287">
        <v>0</v>
      </c>
      <c r="EB189" s="284"/>
      <c r="EC189" s="284"/>
      <c r="ED189" s="284"/>
      <c r="EE189" s="284"/>
      <c r="EF189" s="284"/>
      <c r="EG189" s="284"/>
      <c r="EH189" s="284"/>
      <c r="EI189" s="284"/>
      <c r="EJ189" s="284"/>
      <c r="EK189" s="284"/>
      <c r="EL189" s="284"/>
      <c r="EM189" s="284"/>
      <c r="EN189" s="284"/>
      <c r="EO189" s="284"/>
      <c r="EP189" s="284"/>
      <c r="EQ189" s="284"/>
      <c r="ER189" s="284"/>
      <c r="ES189" s="284"/>
      <c r="ET189" s="284"/>
      <c r="EU189" s="284"/>
      <c r="EV189" s="284"/>
      <c r="EW189" s="284"/>
      <c r="EX189" s="284"/>
      <c r="EY189" s="284"/>
      <c r="EZ189" s="284"/>
      <c r="FA189" s="284"/>
      <c r="FB189" s="284"/>
      <c r="FC189" s="284"/>
      <c r="FD189" s="284"/>
      <c r="FE189" s="284"/>
      <c r="FF189" s="284"/>
      <c r="FG189" s="284"/>
      <c r="FH189" s="284"/>
      <c r="FI189" s="284"/>
      <c r="FJ189" s="284"/>
      <c r="FK189" s="284"/>
    </row>
    <row r="190" spans="1:167" ht="15.6" customHeight="1">
      <c r="A190" s="1838" t="s">
        <v>5410</v>
      </c>
      <c r="B190" s="207"/>
      <c r="C190" s="207"/>
      <c r="E190" s="1342"/>
      <c r="F190" s="511"/>
      <c r="G190" s="511"/>
      <c r="H190" s="1343"/>
      <c r="I190" s="3191"/>
      <c r="J190" s="511"/>
      <c r="K190" s="511"/>
      <c r="L190" s="511"/>
      <c r="M190" s="511"/>
      <c r="N190" s="1343"/>
      <c r="O190" s="1653"/>
      <c r="P190" s="3266"/>
      <c r="S190" s="1342"/>
      <c r="T190" s="511">
        <v>0</v>
      </c>
      <c r="U190" s="511"/>
      <c r="V190" s="511"/>
      <c r="W190" s="3218"/>
      <c r="X190" s="515"/>
      <c r="Y190" s="3289"/>
      <c r="Z190" s="3290"/>
      <c r="AA190" s="3291"/>
      <c r="AB190" s="3289"/>
      <c r="AC190" s="3292"/>
      <c r="AD190" s="3290"/>
      <c r="AE190" s="3292"/>
      <c r="AF190" s="3292"/>
      <c r="AG190" s="3293"/>
      <c r="AH190" s="3290"/>
      <c r="AI190" s="3290"/>
      <c r="AJ190" s="3291"/>
      <c r="AK190" s="3289"/>
      <c r="AL190" s="3290"/>
      <c r="AM190" s="3292"/>
      <c r="AN190" s="3294"/>
      <c r="AO190" s="3291"/>
      <c r="AP190" s="3291"/>
      <c r="AQ190" s="3291"/>
      <c r="AR190" s="3291"/>
      <c r="AS190" s="3295"/>
      <c r="AT190" s="3296"/>
      <c r="AU190" s="3297"/>
      <c r="AV190" s="3297"/>
      <c r="AW190" s="3286">
        <v>0</v>
      </c>
      <c r="AX190" s="3287">
        <v>0</v>
      </c>
      <c r="AY190" s="5"/>
      <c r="AZ190" s="3191"/>
      <c r="BA190" s="511">
        <v>0</v>
      </c>
      <c r="BB190" s="511"/>
      <c r="BC190" s="511"/>
      <c r="BD190" s="3191">
        <v>0</v>
      </c>
      <c r="BE190" s="511">
        <v>0</v>
      </c>
      <c r="BF190" s="511">
        <v>0</v>
      </c>
      <c r="BG190" s="3191">
        <v>0</v>
      </c>
      <c r="BH190" s="1343">
        <v>0</v>
      </c>
      <c r="BI190" s="511">
        <v>0</v>
      </c>
      <c r="BJ190" s="1343">
        <v>0</v>
      </c>
      <c r="BK190" s="3288">
        <v>0</v>
      </c>
      <c r="BL190" s="3191">
        <v>0</v>
      </c>
      <c r="BM190" s="511">
        <v>0</v>
      </c>
      <c r="BN190" s="511">
        <v>0</v>
      </c>
      <c r="BO190" s="1343">
        <v>0</v>
      </c>
      <c r="BP190" s="511">
        <v>0</v>
      </c>
      <c r="BQ190" s="511">
        <v>0</v>
      </c>
      <c r="BR190" s="511">
        <v>0</v>
      </c>
      <c r="BS190" s="3191">
        <v>0</v>
      </c>
      <c r="BT190" s="511">
        <v>0</v>
      </c>
      <c r="BU190" s="511">
        <v>0</v>
      </c>
      <c r="BV190" s="511">
        <v>0</v>
      </c>
      <c r="BW190" s="1343">
        <v>0</v>
      </c>
      <c r="BX190" s="511">
        <v>0</v>
      </c>
      <c r="BY190" s="1653">
        <v>0</v>
      </c>
      <c r="BZ190" s="511">
        <v>0</v>
      </c>
      <c r="CA190" s="1653">
        <v>0</v>
      </c>
      <c r="CB190" s="561">
        <v>0</v>
      </c>
      <c r="CC190" s="561">
        <v>0</v>
      </c>
      <c r="CD190" s="3287">
        <v>0</v>
      </c>
      <c r="CE190" s="5"/>
      <c r="CF190" s="3191"/>
      <c r="CG190" s="511">
        <v>0</v>
      </c>
      <c r="CH190" s="511"/>
      <c r="CI190" s="1343"/>
      <c r="CJ190" s="1653">
        <v>0</v>
      </c>
      <c r="CK190" s="1653">
        <v>0</v>
      </c>
      <c r="CL190" s="3191">
        <v>0</v>
      </c>
      <c r="CM190" s="1343">
        <v>0</v>
      </c>
      <c r="CN190" s="1653">
        <v>0</v>
      </c>
      <c r="CO190" s="1653">
        <v>0</v>
      </c>
      <c r="CP190" s="1653">
        <v>0</v>
      </c>
      <c r="CQ190" s="1653">
        <v>0</v>
      </c>
      <c r="CR190" s="1653">
        <v>0</v>
      </c>
      <c r="CS190" s="1653">
        <v>0</v>
      </c>
      <c r="CT190" s="1243">
        <v>0</v>
      </c>
      <c r="CU190" s="3287">
        <v>0</v>
      </c>
      <c r="CV190" s="5"/>
      <c r="CW190" s="5"/>
      <c r="CX190" s="3191"/>
      <c r="CY190" s="511">
        <v>0</v>
      </c>
      <c r="CZ190" s="511"/>
      <c r="DA190" s="511"/>
      <c r="DB190" s="3191">
        <v>0</v>
      </c>
      <c r="DC190" s="511">
        <v>0</v>
      </c>
      <c r="DD190" s="511">
        <v>0</v>
      </c>
      <c r="DE190" s="3191">
        <v>0</v>
      </c>
      <c r="DF190" s="1343">
        <v>0</v>
      </c>
      <c r="DG190" s="511">
        <v>0</v>
      </c>
      <c r="DH190" s="1343">
        <v>0</v>
      </c>
      <c r="DI190" s="3288">
        <v>0</v>
      </c>
      <c r="DJ190" s="3191">
        <v>0</v>
      </c>
      <c r="DK190" s="511">
        <v>0</v>
      </c>
      <c r="DL190" s="511">
        <v>0</v>
      </c>
      <c r="DM190" s="1343">
        <v>0</v>
      </c>
      <c r="DN190" s="511">
        <v>0</v>
      </c>
      <c r="DO190" s="511">
        <v>0</v>
      </c>
      <c r="DP190" s="511">
        <v>0</v>
      </c>
      <c r="DQ190" s="3191">
        <v>0</v>
      </c>
      <c r="DR190" s="511">
        <v>0</v>
      </c>
      <c r="DS190" s="511">
        <v>0</v>
      </c>
      <c r="DT190" s="511">
        <v>0</v>
      </c>
      <c r="DU190" s="1343">
        <v>0</v>
      </c>
      <c r="DV190" s="511">
        <v>0</v>
      </c>
      <c r="DW190" s="1653">
        <v>0</v>
      </c>
      <c r="DX190" s="1653">
        <v>0</v>
      </c>
      <c r="DY190" s="1653">
        <v>0</v>
      </c>
      <c r="DZ190" s="561">
        <v>0</v>
      </c>
      <c r="EA190" s="3287">
        <v>0</v>
      </c>
      <c r="EB190" s="284"/>
      <c r="EC190" s="284"/>
      <c r="ED190" s="284"/>
      <c r="EE190" s="284"/>
      <c r="EF190" s="284"/>
      <c r="EG190" s="284"/>
      <c r="EH190" s="284"/>
      <c r="EI190" s="284"/>
      <c r="EJ190" s="284"/>
      <c r="EK190" s="284"/>
      <c r="EL190" s="284"/>
      <c r="EM190" s="284"/>
      <c r="EN190" s="284"/>
      <c r="EO190" s="284"/>
      <c r="EP190" s="284"/>
      <c r="EQ190" s="284"/>
      <c r="ER190" s="284"/>
      <c r="ES190" s="284"/>
      <c r="ET190" s="284"/>
      <c r="EU190" s="284"/>
      <c r="EV190" s="284"/>
      <c r="EW190" s="284"/>
      <c r="EX190" s="284"/>
      <c r="EY190" s="284"/>
      <c r="EZ190" s="284"/>
      <c r="FA190" s="284"/>
      <c r="FB190" s="284"/>
      <c r="FC190" s="284"/>
      <c r="FD190" s="284"/>
      <c r="FE190" s="284"/>
      <c r="FF190" s="284"/>
      <c r="FG190" s="284"/>
      <c r="FH190" s="284"/>
      <c r="FI190" s="284"/>
      <c r="FJ190" s="284"/>
      <c r="FK190" s="284"/>
    </row>
    <row r="191" spans="1:167" ht="15.6" customHeight="1">
      <c r="A191" s="1838" t="s">
        <v>1378</v>
      </c>
      <c r="B191" s="207"/>
      <c r="C191" s="207"/>
      <c r="E191" s="3191"/>
      <c r="F191" s="511"/>
      <c r="G191" s="511"/>
      <c r="H191" s="1343" t="s">
        <v>5430</v>
      </c>
      <c r="I191" s="3162">
        <v>14080132.748970849</v>
      </c>
      <c r="J191" s="524">
        <v>2188300</v>
      </c>
      <c r="K191" s="524">
        <v>0</v>
      </c>
      <c r="L191" s="524">
        <v>0</v>
      </c>
      <c r="M191" s="524">
        <v>852300</v>
      </c>
      <c r="N191" s="469">
        <v>-792400</v>
      </c>
      <c r="O191" s="2188">
        <v>16328332.748970849</v>
      </c>
      <c r="P191" s="3266"/>
      <c r="S191" s="3191"/>
      <c r="T191" s="511"/>
      <c r="U191" s="511"/>
      <c r="V191" s="511"/>
      <c r="W191" s="3218"/>
      <c r="X191" s="515"/>
      <c r="Y191" s="3311"/>
      <c r="Z191" s="3312"/>
      <c r="AA191" s="3312"/>
      <c r="AB191" s="3319"/>
      <c r="AC191" s="3313"/>
      <c r="AD191" s="3312"/>
      <c r="AE191" s="3313"/>
      <c r="AF191" s="3313"/>
      <c r="AG191" s="3312"/>
      <c r="AH191" s="3312"/>
      <c r="AI191" s="3312"/>
      <c r="AJ191" s="3312"/>
      <c r="AK191" s="3311"/>
      <c r="AL191" s="3312"/>
      <c r="AM191" s="3313"/>
      <c r="AN191" s="3312"/>
      <c r="AO191" s="3312"/>
      <c r="AP191" s="3312"/>
      <c r="AQ191" s="3312"/>
      <c r="AR191" s="3312"/>
      <c r="AS191" s="3311"/>
      <c r="AT191" s="3063"/>
      <c r="AU191" s="3313"/>
      <c r="AV191" s="3313"/>
      <c r="AW191" s="3286">
        <v>0</v>
      </c>
      <c r="AX191" s="3287">
        <v>0</v>
      </c>
      <c r="AY191" s="5"/>
      <c r="AZ191" s="3191"/>
      <c r="BA191" s="511"/>
      <c r="BB191" s="511"/>
      <c r="BC191" s="511" t="s">
        <v>5430</v>
      </c>
      <c r="BD191" s="3162">
        <v>1963246.0641971531</v>
      </c>
      <c r="BE191" s="524">
        <v>4458900.5232095243</v>
      </c>
      <c r="BF191" s="524">
        <v>2952345.8560338025</v>
      </c>
      <c r="BG191" s="3162">
        <v>0</v>
      </c>
      <c r="BH191" s="469">
        <v>0</v>
      </c>
      <c r="BI191" s="524">
        <v>0</v>
      </c>
      <c r="BJ191" s="469">
        <v>0</v>
      </c>
      <c r="BK191" s="524">
        <v>0</v>
      </c>
      <c r="BL191" s="3162">
        <v>0</v>
      </c>
      <c r="BM191" s="524">
        <v>0</v>
      </c>
      <c r="BN191" s="524">
        <v>0</v>
      </c>
      <c r="BO191" s="469">
        <v>0</v>
      </c>
      <c r="BP191" s="524">
        <v>0</v>
      </c>
      <c r="BQ191" s="524">
        <v>0</v>
      </c>
      <c r="BR191" s="524">
        <v>0</v>
      </c>
      <c r="BS191" s="3162">
        <v>25758.722233851968</v>
      </c>
      <c r="BT191" s="524">
        <v>25758.722233851968</v>
      </c>
      <c r="BU191" s="524">
        <v>25758.722233851968</v>
      </c>
      <c r="BV191" s="524">
        <v>25758.722233851968</v>
      </c>
      <c r="BW191" s="469">
        <v>25758.722233851968</v>
      </c>
      <c r="BX191" s="524">
        <v>1152535.8819468818</v>
      </c>
      <c r="BY191" s="2188">
        <v>5479140.362984702</v>
      </c>
      <c r="BZ191" s="524">
        <v>0</v>
      </c>
      <c r="CA191" s="2188">
        <v>193370.44942952605</v>
      </c>
      <c r="CB191" s="550">
        <v>16328332.748970848</v>
      </c>
      <c r="CC191" s="550">
        <v>16134962.299541321</v>
      </c>
      <c r="CD191" s="3287">
        <v>0</v>
      </c>
      <c r="CE191" s="5"/>
      <c r="CF191" s="3191"/>
      <c r="CG191" s="511"/>
      <c r="CH191" s="511"/>
      <c r="CI191" s="1343" t="s">
        <v>5430</v>
      </c>
      <c r="CJ191" s="2188">
        <v>9374492.4434404783</v>
      </c>
      <c r="CK191" s="2188">
        <v>0</v>
      </c>
      <c r="CL191" s="3162">
        <v>0</v>
      </c>
      <c r="CM191" s="469">
        <v>0</v>
      </c>
      <c r="CN191" s="2188">
        <v>0</v>
      </c>
      <c r="CO191" s="2188">
        <v>128793.61116925984</v>
      </c>
      <c r="CP191" s="2188">
        <v>1152535.8819468818</v>
      </c>
      <c r="CQ191" s="2188">
        <v>5479140.362984702</v>
      </c>
      <c r="CR191" s="2188">
        <v>0</v>
      </c>
      <c r="CS191" s="2188">
        <v>193370.44942952605</v>
      </c>
      <c r="CT191" s="3314">
        <v>16328332.748970848</v>
      </c>
      <c r="CU191" s="3287">
        <v>0</v>
      </c>
      <c r="CV191" s="5"/>
      <c r="CW191" s="5"/>
      <c r="CX191" s="3191"/>
      <c r="CY191" s="511"/>
      <c r="CZ191" s="511"/>
      <c r="DA191" s="511" t="s">
        <v>5430</v>
      </c>
      <c r="DB191" s="3162">
        <v>1674302.811872778</v>
      </c>
      <c r="DC191" s="524">
        <v>3792701.0264105825</v>
      </c>
      <c r="DD191" s="524">
        <v>2648654.3447868363</v>
      </c>
      <c r="DE191" s="3162">
        <v>0</v>
      </c>
      <c r="DF191" s="469">
        <v>0</v>
      </c>
      <c r="DG191" s="524">
        <v>0</v>
      </c>
      <c r="DH191" s="469">
        <v>0</v>
      </c>
      <c r="DI191" s="524">
        <v>0</v>
      </c>
      <c r="DJ191" s="3162">
        <v>0</v>
      </c>
      <c r="DK191" s="524">
        <v>0</v>
      </c>
      <c r="DL191" s="524">
        <v>0</v>
      </c>
      <c r="DM191" s="469">
        <v>0</v>
      </c>
      <c r="DN191" s="524">
        <v>0</v>
      </c>
      <c r="DO191" s="524">
        <v>0</v>
      </c>
      <c r="DP191" s="524">
        <v>0</v>
      </c>
      <c r="DQ191" s="3162">
        <v>23109.064753173741</v>
      </c>
      <c r="DR191" s="524">
        <v>23109.064753173741</v>
      </c>
      <c r="DS191" s="524">
        <v>23109.064753173741</v>
      </c>
      <c r="DT191" s="524">
        <v>23109.064753173741</v>
      </c>
      <c r="DU191" s="469">
        <v>23109.064753173741</v>
      </c>
      <c r="DV191" s="524">
        <v>1028863.5302973279</v>
      </c>
      <c r="DW191" s="2188">
        <v>4656252.3206441738</v>
      </c>
      <c r="DX191" s="2188">
        <v>0</v>
      </c>
      <c r="DY191" s="2188">
        <v>163813.3911932818</v>
      </c>
      <c r="DZ191" s="550">
        <v>14080132.748970848</v>
      </c>
      <c r="EA191" s="3287">
        <v>0</v>
      </c>
      <c r="EB191" s="284"/>
      <c r="EC191" s="284"/>
      <c r="ED191" s="284"/>
      <c r="EE191" s="284"/>
      <c r="EF191" s="284"/>
      <c r="EG191" s="284"/>
      <c r="EH191" s="284"/>
      <c r="EI191" s="284"/>
      <c r="EJ191" s="284"/>
      <c r="EK191" s="284"/>
      <c r="EL191" s="284"/>
      <c r="EM191" s="284"/>
      <c r="EN191" s="284"/>
      <c r="EO191" s="284"/>
      <c r="EP191" s="284"/>
      <c r="EQ191" s="284"/>
      <c r="ER191" s="284"/>
      <c r="ES191" s="284"/>
      <c r="ET191" s="284"/>
      <c r="EU191" s="284"/>
      <c r="EV191" s="284"/>
      <c r="EW191" s="284"/>
      <c r="EX191" s="284"/>
      <c r="EY191" s="284"/>
      <c r="EZ191" s="284"/>
      <c r="FA191" s="284"/>
      <c r="FB191" s="284"/>
      <c r="FC191" s="284"/>
      <c r="FD191" s="284"/>
      <c r="FE191" s="284"/>
      <c r="FF191" s="284"/>
      <c r="FG191" s="284"/>
      <c r="FH191" s="284"/>
      <c r="FI191" s="284"/>
      <c r="FJ191" s="284"/>
      <c r="FK191" s="284"/>
    </row>
    <row r="192" spans="1:167" ht="15.6" customHeight="1">
      <c r="A192" s="1838" t="s">
        <v>5410</v>
      </c>
      <c r="B192" s="207"/>
      <c r="C192" s="207"/>
      <c r="E192" s="1342"/>
      <c r="F192" s="511"/>
      <c r="G192" s="511"/>
      <c r="H192" s="1343"/>
      <c r="I192" s="3191"/>
      <c r="J192" s="511"/>
      <c r="K192" s="511"/>
      <c r="L192" s="511"/>
      <c r="M192" s="511"/>
      <c r="N192" s="1343"/>
      <c r="O192" s="1653"/>
      <c r="P192" s="3266"/>
      <c r="S192" s="1342"/>
      <c r="T192" s="511"/>
      <c r="U192" s="511"/>
      <c r="V192" s="511"/>
      <c r="W192" s="3218"/>
      <c r="X192" s="515"/>
      <c r="Y192" s="3311"/>
      <c r="Z192" s="3312"/>
      <c r="AA192" s="3312"/>
      <c r="AB192" s="3311"/>
      <c r="AC192" s="3313"/>
      <c r="AD192" s="3312"/>
      <c r="AE192" s="3313"/>
      <c r="AF192" s="3313"/>
      <c r="AG192" s="3312"/>
      <c r="AH192" s="3312"/>
      <c r="AI192" s="3312"/>
      <c r="AJ192" s="3312"/>
      <c r="AK192" s="3311"/>
      <c r="AL192" s="3312"/>
      <c r="AM192" s="3313"/>
      <c r="AN192" s="3312"/>
      <c r="AO192" s="3312"/>
      <c r="AP192" s="3312"/>
      <c r="AQ192" s="3312"/>
      <c r="AR192" s="3312"/>
      <c r="AS192" s="3311"/>
      <c r="AT192" s="3063"/>
      <c r="AU192" s="3313"/>
      <c r="AV192" s="3313"/>
      <c r="AW192" s="3286"/>
      <c r="AX192" s="3287">
        <v>0</v>
      </c>
      <c r="AY192" s="5"/>
      <c r="AZ192" s="3191"/>
      <c r="BA192" s="511"/>
      <c r="BB192" s="511"/>
      <c r="BC192" s="511"/>
      <c r="BD192" s="3191"/>
      <c r="BE192" s="511"/>
      <c r="BF192" s="511"/>
      <c r="BG192" s="3191"/>
      <c r="BH192" s="1343"/>
      <c r="BI192" s="511"/>
      <c r="BJ192" s="1343"/>
      <c r="BK192" s="511"/>
      <c r="BL192" s="3191"/>
      <c r="BM192" s="511"/>
      <c r="BN192" s="511"/>
      <c r="BO192" s="1343"/>
      <c r="BP192" s="511"/>
      <c r="BQ192" s="511"/>
      <c r="BR192" s="511"/>
      <c r="BS192" s="3191"/>
      <c r="BT192" s="511"/>
      <c r="BU192" s="511"/>
      <c r="BV192" s="511"/>
      <c r="BW192" s="1343"/>
      <c r="BX192" s="511"/>
      <c r="BY192" s="1653"/>
      <c r="BZ192" s="511"/>
      <c r="CA192" s="1653"/>
      <c r="CB192" s="561"/>
      <c r="CC192" s="561">
        <v>0</v>
      </c>
      <c r="CD192" s="3287">
        <v>0</v>
      </c>
      <c r="CE192" s="5"/>
      <c r="CF192" s="3191"/>
      <c r="CG192" s="511"/>
      <c r="CH192" s="511"/>
      <c r="CI192" s="1343"/>
      <c r="CJ192" s="1653"/>
      <c r="CK192" s="1653"/>
      <c r="CL192" s="3191"/>
      <c r="CM192" s="1343"/>
      <c r="CN192" s="1653"/>
      <c r="CO192" s="1653"/>
      <c r="CP192" s="1653"/>
      <c r="CQ192" s="1653"/>
      <c r="CR192" s="1653"/>
      <c r="CS192" s="1653"/>
      <c r="CT192" s="1243"/>
      <c r="CU192" s="3287">
        <v>0</v>
      </c>
      <c r="CV192" s="5"/>
      <c r="CW192" s="5"/>
      <c r="CX192" s="3191"/>
      <c r="CY192" s="511"/>
      <c r="CZ192" s="511"/>
      <c r="DA192" s="511"/>
      <c r="DB192" s="3191"/>
      <c r="DC192" s="511"/>
      <c r="DD192" s="511"/>
      <c r="DE192" s="3191"/>
      <c r="DF192" s="1343"/>
      <c r="DG192" s="511"/>
      <c r="DH192" s="1343"/>
      <c r="DI192" s="511"/>
      <c r="DJ192" s="3191"/>
      <c r="DK192" s="511"/>
      <c r="DL192" s="511"/>
      <c r="DM192" s="1343"/>
      <c r="DN192" s="511"/>
      <c r="DO192" s="511"/>
      <c r="DP192" s="511"/>
      <c r="DQ192" s="3191"/>
      <c r="DR192" s="511"/>
      <c r="DS192" s="511"/>
      <c r="DT192" s="511"/>
      <c r="DU192" s="1343"/>
      <c r="DV192" s="511"/>
      <c r="DW192" s="1653"/>
      <c r="DX192" s="1653"/>
      <c r="DY192" s="1653"/>
      <c r="DZ192" s="561"/>
      <c r="EA192" s="3287">
        <v>0</v>
      </c>
      <c r="EB192" s="284"/>
      <c r="EC192" s="284"/>
      <c r="ED192" s="284"/>
      <c r="EE192" s="284"/>
      <c r="EF192" s="284"/>
      <c r="EG192" s="284"/>
      <c r="EH192" s="284"/>
      <c r="EI192" s="284"/>
      <c r="EJ192" s="284"/>
      <c r="EK192" s="284"/>
      <c r="EL192" s="284"/>
      <c r="EM192" s="284"/>
      <c r="EN192" s="284"/>
      <c r="EO192" s="284"/>
      <c r="EP192" s="284"/>
      <c r="EQ192" s="284"/>
      <c r="ER192" s="284"/>
      <c r="ES192" s="284"/>
      <c r="ET192" s="284"/>
      <c r="EU192" s="284"/>
      <c r="EV192" s="284"/>
      <c r="EW192" s="284"/>
      <c r="EX192" s="284"/>
      <c r="EY192" s="284"/>
      <c r="EZ192" s="284"/>
      <c r="FA192" s="284"/>
      <c r="FB192" s="284"/>
      <c r="FC192" s="284"/>
      <c r="FD192" s="284"/>
      <c r="FE192" s="284"/>
      <c r="FF192" s="284"/>
      <c r="FG192" s="284"/>
      <c r="FH192" s="284"/>
      <c r="FI192" s="284"/>
      <c r="FJ192" s="284"/>
      <c r="FK192" s="284"/>
    </row>
    <row r="193" spans="1:167" ht="15.6" customHeight="1">
      <c r="A193" s="1838" t="s">
        <v>1378</v>
      </c>
      <c r="B193" s="207"/>
      <c r="C193" s="207"/>
      <c r="E193" s="1342"/>
      <c r="F193" s="511"/>
      <c r="G193" s="511"/>
      <c r="H193" s="1343"/>
      <c r="I193" s="1346"/>
      <c r="J193" s="156"/>
      <c r="K193" s="156"/>
      <c r="L193" s="156"/>
      <c r="M193" s="156"/>
      <c r="N193" s="516"/>
      <c r="O193" s="1653"/>
      <c r="P193" s="3266"/>
      <c r="S193" s="1342"/>
      <c r="T193" s="511"/>
      <c r="U193" s="511"/>
      <c r="V193" s="511"/>
      <c r="W193" s="3218"/>
      <c r="X193" s="515"/>
      <c r="Y193" s="3311"/>
      <c r="Z193" s="3312"/>
      <c r="AA193" s="3312"/>
      <c r="AB193" s="3311"/>
      <c r="AC193" s="3313"/>
      <c r="AD193" s="3312"/>
      <c r="AE193" s="3313"/>
      <c r="AF193" s="3313"/>
      <c r="AG193" s="3312"/>
      <c r="AH193" s="3312"/>
      <c r="AI193" s="3312"/>
      <c r="AJ193" s="3312"/>
      <c r="AK193" s="3311"/>
      <c r="AL193" s="3312"/>
      <c r="AM193" s="3313"/>
      <c r="AN193" s="3312"/>
      <c r="AO193" s="3312"/>
      <c r="AP193" s="3312"/>
      <c r="AQ193" s="3312"/>
      <c r="AR193" s="3312"/>
      <c r="AS193" s="3311"/>
      <c r="AT193" s="3063"/>
      <c r="AU193" s="3313"/>
      <c r="AV193" s="3313"/>
      <c r="AW193" s="3286">
        <v>0</v>
      </c>
      <c r="AX193" s="3287">
        <v>0</v>
      </c>
      <c r="AY193" s="5"/>
      <c r="AZ193" s="3191"/>
      <c r="BA193" s="511"/>
      <c r="BB193" s="511"/>
      <c r="BC193" s="511"/>
      <c r="BD193" s="3191"/>
      <c r="BE193" s="511"/>
      <c r="BF193" s="511"/>
      <c r="BG193" s="3191"/>
      <c r="BH193" s="1343"/>
      <c r="BI193" s="511"/>
      <c r="BJ193" s="1343"/>
      <c r="BK193" s="511"/>
      <c r="BL193" s="3191"/>
      <c r="BM193" s="511"/>
      <c r="BN193" s="511"/>
      <c r="BO193" s="1343"/>
      <c r="BP193" s="511"/>
      <c r="BQ193" s="511"/>
      <c r="BR193" s="511"/>
      <c r="BS193" s="3191"/>
      <c r="BT193" s="511"/>
      <c r="BU193" s="511"/>
      <c r="BV193" s="511"/>
      <c r="BW193" s="1343"/>
      <c r="BX193" s="511"/>
      <c r="BY193" s="1653"/>
      <c r="BZ193" s="511"/>
      <c r="CA193" s="1653"/>
      <c r="CB193" s="561"/>
      <c r="CC193" s="561">
        <v>0</v>
      </c>
      <c r="CD193" s="3287">
        <v>0</v>
      </c>
      <c r="CE193" s="5"/>
      <c r="CF193" s="3191"/>
      <c r="CG193" s="511"/>
      <c r="CH193" s="511"/>
      <c r="CI193" s="1343"/>
      <c r="CJ193" s="1653"/>
      <c r="CK193" s="1653"/>
      <c r="CL193" s="3191"/>
      <c r="CM193" s="1343"/>
      <c r="CN193" s="1653"/>
      <c r="CO193" s="1653"/>
      <c r="CP193" s="1653"/>
      <c r="CQ193" s="1653"/>
      <c r="CR193" s="1653"/>
      <c r="CS193" s="1653"/>
      <c r="CT193" s="1243"/>
      <c r="CU193" s="3287">
        <v>0</v>
      </c>
      <c r="CV193" s="5"/>
      <c r="CW193" s="5"/>
      <c r="CX193" s="3191"/>
      <c r="CY193" s="511"/>
      <c r="CZ193" s="511"/>
      <c r="DA193" s="511"/>
      <c r="DB193" s="3191"/>
      <c r="DC193" s="511"/>
      <c r="DD193" s="511"/>
      <c r="DE193" s="3191"/>
      <c r="DF193" s="1343"/>
      <c r="DG193" s="511"/>
      <c r="DH193" s="1343"/>
      <c r="DI193" s="511"/>
      <c r="DJ193" s="3191"/>
      <c r="DK193" s="511"/>
      <c r="DL193" s="511"/>
      <c r="DM193" s="1343"/>
      <c r="DN193" s="511"/>
      <c r="DO193" s="511"/>
      <c r="DP193" s="511"/>
      <c r="DQ193" s="3191"/>
      <c r="DR193" s="511"/>
      <c r="DS193" s="511"/>
      <c r="DT193" s="511"/>
      <c r="DU193" s="1343"/>
      <c r="DV193" s="511"/>
      <c r="DW193" s="1653"/>
      <c r="DX193" s="1653"/>
      <c r="DY193" s="1653"/>
      <c r="DZ193" s="561"/>
      <c r="EA193" s="3287">
        <v>0</v>
      </c>
      <c r="EB193" s="284"/>
      <c r="EC193" s="284"/>
      <c r="ED193" s="284"/>
      <c r="EE193" s="284"/>
      <c r="EF193" s="284"/>
      <c r="EG193" s="284"/>
      <c r="EH193" s="284"/>
      <c r="EI193" s="284"/>
      <c r="EJ193" s="284"/>
      <c r="EK193" s="284"/>
      <c r="EL193" s="284"/>
      <c r="EM193" s="284"/>
      <c r="EN193" s="284"/>
      <c r="EO193" s="284"/>
      <c r="EP193" s="284"/>
      <c r="EQ193" s="284"/>
      <c r="ER193" s="284"/>
      <c r="ES193" s="284"/>
      <c r="ET193" s="284"/>
      <c r="EU193" s="284"/>
      <c r="EV193" s="284"/>
      <c r="EW193" s="284"/>
      <c r="EX193" s="284"/>
      <c r="EY193" s="284"/>
      <c r="EZ193" s="284"/>
      <c r="FA193" s="284"/>
      <c r="FB193" s="284"/>
      <c r="FC193" s="284"/>
      <c r="FD193" s="284"/>
      <c r="FE193" s="284"/>
      <c r="FF193" s="284"/>
      <c r="FG193" s="284"/>
      <c r="FH193" s="284"/>
      <c r="FI193" s="284"/>
      <c r="FJ193" s="284"/>
      <c r="FK193" s="284"/>
    </row>
    <row r="194" spans="1:167" ht="15.6" customHeight="1">
      <c r="A194" s="1838" t="s">
        <v>1378</v>
      </c>
      <c r="B194" s="207"/>
      <c r="C194" s="207"/>
      <c r="D194" s="284">
        <v>366</v>
      </c>
      <c r="E194" s="1342" t="s">
        <v>791</v>
      </c>
      <c r="F194" s="511"/>
      <c r="G194" s="511"/>
      <c r="H194" s="511"/>
      <c r="I194" s="540">
        <v>904972.49999815994</v>
      </c>
      <c r="J194" s="515">
        <v>100000</v>
      </c>
      <c r="K194" s="515">
        <v>0</v>
      </c>
      <c r="L194" s="515">
        <v>0</v>
      </c>
      <c r="M194" s="515">
        <v>35500</v>
      </c>
      <c r="N194" s="561">
        <v>-48200</v>
      </c>
      <c r="O194" s="1653">
        <v>992272.49999815994</v>
      </c>
      <c r="P194" s="3266"/>
      <c r="S194" s="1342" t="s">
        <v>791</v>
      </c>
      <c r="T194" s="511"/>
      <c r="U194" s="511"/>
      <c r="V194" s="511"/>
      <c r="W194" s="3218" t="s">
        <v>1208</v>
      </c>
      <c r="X194" s="492" t="s">
        <v>5409</v>
      </c>
      <c r="Y194" s="3311"/>
      <c r="Z194" s="3312"/>
      <c r="AA194" s="3312"/>
      <c r="AB194" s="3311"/>
      <c r="AC194" s="3313"/>
      <c r="AD194" s="3312"/>
      <c r="AE194" s="3313"/>
      <c r="AF194" s="3313"/>
      <c r="AG194" s="3312"/>
      <c r="AH194" s="3312"/>
      <c r="AI194" s="3312"/>
      <c r="AJ194" s="3312"/>
      <c r="AK194" s="3311"/>
      <c r="AL194" s="3312"/>
      <c r="AM194" s="3313"/>
      <c r="AN194" s="3312"/>
      <c r="AO194" s="3312"/>
      <c r="AP194" s="3312"/>
      <c r="AQ194" s="3312"/>
      <c r="AR194" s="3312"/>
      <c r="AS194" s="3311"/>
      <c r="AT194" s="3063"/>
      <c r="AU194" s="3313"/>
      <c r="AV194" s="3377">
        <v>1</v>
      </c>
      <c r="AW194" s="3286">
        <v>1</v>
      </c>
      <c r="AX194" s="3287">
        <v>0</v>
      </c>
      <c r="AY194" s="5"/>
      <c r="AZ194" s="1342" t="s">
        <v>791</v>
      </c>
      <c r="BA194" s="511"/>
      <c r="BB194" s="511"/>
      <c r="BC194" s="511"/>
      <c r="BD194" s="3191">
        <v>0</v>
      </c>
      <c r="BE194" s="511">
        <v>0</v>
      </c>
      <c r="BF194" s="511">
        <v>0</v>
      </c>
      <c r="BG194" s="3191">
        <v>0</v>
      </c>
      <c r="BH194" s="1343">
        <v>0</v>
      </c>
      <c r="BI194" s="511">
        <v>0</v>
      </c>
      <c r="BJ194" s="1343">
        <v>0</v>
      </c>
      <c r="BK194" s="3288">
        <v>0</v>
      </c>
      <c r="BL194" s="3191">
        <v>0</v>
      </c>
      <c r="BM194" s="511">
        <v>0</v>
      </c>
      <c r="BN194" s="511">
        <v>0</v>
      </c>
      <c r="BO194" s="1343">
        <v>0</v>
      </c>
      <c r="BP194" s="511">
        <v>0</v>
      </c>
      <c r="BQ194" s="511">
        <v>0</v>
      </c>
      <c r="BR194" s="511">
        <v>0</v>
      </c>
      <c r="BS194" s="3191">
        <v>0</v>
      </c>
      <c r="BT194" s="511">
        <v>0</v>
      </c>
      <c r="BU194" s="511">
        <v>0</v>
      </c>
      <c r="BV194" s="511">
        <v>0</v>
      </c>
      <c r="BW194" s="1343">
        <v>0</v>
      </c>
      <c r="BX194" s="511">
        <v>0</v>
      </c>
      <c r="BY194" s="1653">
        <v>0</v>
      </c>
      <c r="BZ194" s="511">
        <v>0</v>
      </c>
      <c r="CA194" s="1653">
        <v>992272.49999815994</v>
      </c>
      <c r="CB194" s="561">
        <v>992272.49999815994</v>
      </c>
      <c r="CC194" s="561">
        <v>0</v>
      </c>
      <c r="CD194" s="3287">
        <v>0</v>
      </c>
      <c r="CE194" s="5"/>
      <c r="CF194" s="1342" t="s">
        <v>791</v>
      </c>
      <c r="CG194" s="511"/>
      <c r="CH194" s="511"/>
      <c r="CI194" s="1343"/>
      <c r="CJ194" s="1653">
        <v>0</v>
      </c>
      <c r="CK194" s="1653">
        <v>0</v>
      </c>
      <c r="CL194" s="3191">
        <v>0</v>
      </c>
      <c r="CM194" s="1343">
        <v>0</v>
      </c>
      <c r="CN194" s="1653">
        <v>0</v>
      </c>
      <c r="CO194" s="1653">
        <v>0</v>
      </c>
      <c r="CP194" s="1653">
        <v>0</v>
      </c>
      <c r="CQ194" s="1653">
        <v>0</v>
      </c>
      <c r="CR194" s="1653">
        <v>0</v>
      </c>
      <c r="CS194" s="1653">
        <v>992272.49999815994</v>
      </c>
      <c r="CT194" s="1243">
        <v>992272.49999815994</v>
      </c>
      <c r="CU194" s="3287">
        <v>0</v>
      </c>
      <c r="CV194" s="5"/>
      <c r="CW194" s="5"/>
      <c r="CX194" s="1342" t="s">
        <v>791</v>
      </c>
      <c r="CY194" s="511"/>
      <c r="CZ194" s="511"/>
      <c r="DA194" s="511"/>
      <c r="DB194" s="3191">
        <v>0</v>
      </c>
      <c r="DC194" s="511">
        <v>0</v>
      </c>
      <c r="DD194" s="511">
        <v>0</v>
      </c>
      <c r="DE194" s="3191">
        <v>0</v>
      </c>
      <c r="DF194" s="1343">
        <v>0</v>
      </c>
      <c r="DG194" s="511">
        <v>0</v>
      </c>
      <c r="DH194" s="1343">
        <v>0</v>
      </c>
      <c r="DI194" s="3288">
        <v>0</v>
      </c>
      <c r="DJ194" s="3191">
        <v>0</v>
      </c>
      <c r="DK194" s="511">
        <v>0</v>
      </c>
      <c r="DL194" s="511">
        <v>0</v>
      </c>
      <c r="DM194" s="1343">
        <v>0</v>
      </c>
      <c r="DN194" s="511">
        <v>0</v>
      </c>
      <c r="DO194" s="511">
        <v>0</v>
      </c>
      <c r="DP194" s="511">
        <v>0</v>
      </c>
      <c r="DQ194" s="3191">
        <v>0</v>
      </c>
      <c r="DR194" s="511">
        <v>0</v>
      </c>
      <c r="DS194" s="511">
        <v>0</v>
      </c>
      <c r="DT194" s="511">
        <v>0</v>
      </c>
      <c r="DU194" s="1343">
        <v>0</v>
      </c>
      <c r="DV194" s="511">
        <v>0</v>
      </c>
      <c r="DW194" s="1653">
        <v>0</v>
      </c>
      <c r="DX194" s="1653">
        <v>0</v>
      </c>
      <c r="DY194" s="1653">
        <v>904972.49999815994</v>
      </c>
      <c r="DZ194" s="561">
        <v>904972.49999815994</v>
      </c>
      <c r="EA194" s="3287">
        <v>0</v>
      </c>
      <c r="EB194" s="284"/>
      <c r="EC194" s="284"/>
      <c r="ED194" s="284"/>
      <c r="EE194" s="284"/>
      <c r="EF194" s="284"/>
      <c r="EG194" s="284"/>
      <c r="EH194" s="284"/>
      <c r="EI194" s="284"/>
      <c r="EJ194" s="284"/>
      <c r="EK194" s="284"/>
      <c r="EL194" s="284"/>
      <c r="EM194" s="284"/>
      <c r="EN194" s="284"/>
      <c r="EO194" s="284"/>
      <c r="EP194" s="284"/>
      <c r="EQ194" s="284"/>
      <c r="ER194" s="284"/>
      <c r="ES194" s="284"/>
      <c r="ET194" s="284"/>
      <c r="EU194" s="284"/>
      <c r="EV194" s="284"/>
      <c r="EW194" s="284"/>
      <c r="EX194" s="284"/>
      <c r="EY194" s="284"/>
      <c r="EZ194" s="284"/>
      <c r="FA194" s="284"/>
      <c r="FB194" s="284"/>
      <c r="FC194" s="284"/>
      <c r="FD194" s="284"/>
      <c r="FE194" s="284"/>
      <c r="FF194" s="284"/>
      <c r="FG194" s="284"/>
      <c r="FH194" s="284"/>
      <c r="FI194" s="284"/>
      <c r="FJ194" s="284"/>
      <c r="FK194" s="284"/>
    </row>
    <row r="195" spans="1:167" ht="15.6" customHeight="1">
      <c r="A195" s="1838" t="s">
        <v>5410</v>
      </c>
      <c r="B195" s="207"/>
      <c r="C195" s="207"/>
      <c r="E195" s="1342"/>
      <c r="F195" s="511" t="s">
        <v>1697</v>
      </c>
      <c r="G195" s="511"/>
      <c r="H195" s="1343"/>
      <c r="I195" s="3191"/>
      <c r="J195" s="511"/>
      <c r="K195" s="511"/>
      <c r="L195" s="511"/>
      <c r="M195" s="511"/>
      <c r="N195" s="1343"/>
      <c r="O195" s="1653"/>
      <c r="P195" s="3266"/>
      <c r="S195" s="1342">
        <v>0</v>
      </c>
      <c r="T195" s="511" t="s">
        <v>1697</v>
      </c>
      <c r="U195" s="511"/>
      <c r="V195" s="511"/>
      <c r="W195" s="3218"/>
      <c r="X195" s="515"/>
      <c r="Y195" s="3289"/>
      <c r="Z195" s="3290"/>
      <c r="AA195" s="3291"/>
      <c r="AB195" s="3289"/>
      <c r="AC195" s="3292"/>
      <c r="AD195" s="3290"/>
      <c r="AE195" s="3292"/>
      <c r="AF195" s="3292"/>
      <c r="AG195" s="3293"/>
      <c r="AH195" s="3290"/>
      <c r="AI195" s="3290"/>
      <c r="AJ195" s="3291"/>
      <c r="AK195" s="3289"/>
      <c r="AL195" s="3290"/>
      <c r="AM195" s="3292"/>
      <c r="AN195" s="3294"/>
      <c r="AO195" s="3291"/>
      <c r="AP195" s="3291"/>
      <c r="AQ195" s="3291"/>
      <c r="AR195" s="3291"/>
      <c r="AS195" s="3295"/>
      <c r="AT195" s="3296"/>
      <c r="AU195" s="3297"/>
      <c r="AV195" s="3297"/>
      <c r="AW195" s="3286">
        <v>0</v>
      </c>
      <c r="AX195" s="3287">
        <v>0</v>
      </c>
      <c r="AY195" s="5"/>
      <c r="AZ195" s="3191"/>
      <c r="BA195" s="511" t="s">
        <v>1697</v>
      </c>
      <c r="BB195" s="511"/>
      <c r="BC195" s="511"/>
      <c r="BD195" s="3191">
        <v>0</v>
      </c>
      <c r="BE195" s="511">
        <v>0</v>
      </c>
      <c r="BF195" s="511">
        <v>0</v>
      </c>
      <c r="BG195" s="3191">
        <v>0</v>
      </c>
      <c r="BH195" s="1343">
        <v>0</v>
      </c>
      <c r="BI195" s="511">
        <v>0</v>
      </c>
      <c r="BJ195" s="1343">
        <v>0</v>
      </c>
      <c r="BK195" s="3288">
        <v>0</v>
      </c>
      <c r="BL195" s="3191">
        <v>0</v>
      </c>
      <c r="BM195" s="511">
        <v>0</v>
      </c>
      <c r="BN195" s="511">
        <v>0</v>
      </c>
      <c r="BO195" s="1343">
        <v>0</v>
      </c>
      <c r="BP195" s="511">
        <v>0</v>
      </c>
      <c r="BQ195" s="511">
        <v>0</v>
      </c>
      <c r="BR195" s="511">
        <v>0</v>
      </c>
      <c r="BS195" s="3191">
        <v>0</v>
      </c>
      <c r="BT195" s="511">
        <v>0</v>
      </c>
      <c r="BU195" s="511">
        <v>0</v>
      </c>
      <c r="BV195" s="511">
        <v>0</v>
      </c>
      <c r="BW195" s="1343">
        <v>0</v>
      </c>
      <c r="BX195" s="511">
        <v>0</v>
      </c>
      <c r="BY195" s="1653">
        <v>0</v>
      </c>
      <c r="BZ195" s="511">
        <v>0</v>
      </c>
      <c r="CA195" s="1653">
        <v>0</v>
      </c>
      <c r="CB195" s="561">
        <v>0</v>
      </c>
      <c r="CC195" s="561">
        <v>0</v>
      </c>
      <c r="CD195" s="3287">
        <v>0</v>
      </c>
      <c r="CE195" s="5"/>
      <c r="CF195" s="3191"/>
      <c r="CG195" s="511" t="s">
        <v>1697</v>
      </c>
      <c r="CH195" s="511"/>
      <c r="CI195" s="1343"/>
      <c r="CJ195" s="1653">
        <v>0</v>
      </c>
      <c r="CK195" s="1653">
        <v>0</v>
      </c>
      <c r="CL195" s="3191">
        <v>0</v>
      </c>
      <c r="CM195" s="1343">
        <v>0</v>
      </c>
      <c r="CN195" s="1653">
        <v>0</v>
      </c>
      <c r="CO195" s="1653">
        <v>0</v>
      </c>
      <c r="CP195" s="1653">
        <v>0</v>
      </c>
      <c r="CQ195" s="1653">
        <v>0</v>
      </c>
      <c r="CR195" s="1653">
        <v>0</v>
      </c>
      <c r="CS195" s="1653">
        <v>0</v>
      </c>
      <c r="CT195" s="1243">
        <v>0</v>
      </c>
      <c r="CU195" s="3287">
        <v>0</v>
      </c>
      <c r="CV195" s="5"/>
      <c r="CW195" s="5"/>
      <c r="CX195" s="3191"/>
      <c r="CY195" s="511" t="s">
        <v>1697</v>
      </c>
      <c r="CZ195" s="511"/>
      <c r="DA195" s="511"/>
      <c r="DB195" s="3191">
        <v>0</v>
      </c>
      <c r="DC195" s="511">
        <v>0</v>
      </c>
      <c r="DD195" s="511">
        <v>0</v>
      </c>
      <c r="DE195" s="3191">
        <v>0</v>
      </c>
      <c r="DF195" s="1343">
        <v>0</v>
      </c>
      <c r="DG195" s="511">
        <v>0</v>
      </c>
      <c r="DH195" s="1343">
        <v>0</v>
      </c>
      <c r="DI195" s="3288">
        <v>0</v>
      </c>
      <c r="DJ195" s="3191">
        <v>0</v>
      </c>
      <c r="DK195" s="511">
        <v>0</v>
      </c>
      <c r="DL195" s="511">
        <v>0</v>
      </c>
      <c r="DM195" s="1343">
        <v>0</v>
      </c>
      <c r="DN195" s="511">
        <v>0</v>
      </c>
      <c r="DO195" s="511">
        <v>0</v>
      </c>
      <c r="DP195" s="511">
        <v>0</v>
      </c>
      <c r="DQ195" s="3191">
        <v>0</v>
      </c>
      <c r="DR195" s="511">
        <v>0</v>
      </c>
      <c r="DS195" s="511">
        <v>0</v>
      </c>
      <c r="DT195" s="511">
        <v>0</v>
      </c>
      <c r="DU195" s="1343">
        <v>0</v>
      </c>
      <c r="DV195" s="511">
        <v>0</v>
      </c>
      <c r="DW195" s="1653">
        <v>0</v>
      </c>
      <c r="DX195" s="1653">
        <v>0</v>
      </c>
      <c r="DY195" s="1653">
        <v>0</v>
      </c>
      <c r="DZ195" s="561">
        <v>0</v>
      </c>
      <c r="EA195" s="3287">
        <v>0</v>
      </c>
      <c r="EB195" s="284"/>
      <c r="EC195" s="284"/>
      <c r="ED195" s="284"/>
      <c r="EE195" s="284"/>
      <c r="EF195" s="284"/>
      <c r="EG195" s="284"/>
      <c r="EH195" s="284"/>
      <c r="EI195" s="284"/>
      <c r="EJ195" s="284"/>
      <c r="EK195" s="284"/>
      <c r="EL195" s="284"/>
      <c r="EM195" s="284"/>
      <c r="EN195" s="284"/>
      <c r="EO195" s="284"/>
      <c r="EP195" s="284"/>
      <c r="EQ195" s="284"/>
      <c r="ER195" s="284"/>
      <c r="ES195" s="284"/>
      <c r="ET195" s="284"/>
      <c r="EU195" s="284"/>
      <c r="EV195" s="284"/>
      <c r="EW195" s="284"/>
      <c r="EX195" s="284"/>
      <c r="EY195" s="284"/>
      <c r="EZ195" s="284"/>
      <c r="FA195" s="284"/>
      <c r="FB195" s="284"/>
      <c r="FC195" s="284"/>
      <c r="FD195" s="284"/>
      <c r="FE195" s="284"/>
      <c r="FF195" s="284"/>
      <c r="FG195" s="284"/>
      <c r="FH195" s="284"/>
      <c r="FI195" s="284"/>
      <c r="FJ195" s="284"/>
      <c r="FK195" s="284"/>
    </row>
    <row r="196" spans="1:167" ht="15.6" customHeight="1">
      <c r="A196" s="1838" t="s">
        <v>5410</v>
      </c>
      <c r="B196" s="207"/>
      <c r="C196" s="207"/>
      <c r="E196" s="1342"/>
      <c r="F196" s="511" t="s">
        <v>1697</v>
      </c>
      <c r="G196" s="511"/>
      <c r="H196" s="1343"/>
      <c r="I196" s="3191"/>
      <c r="J196" s="511"/>
      <c r="K196" s="511"/>
      <c r="L196" s="511"/>
      <c r="M196" s="511"/>
      <c r="N196" s="1343"/>
      <c r="O196" s="1653"/>
      <c r="P196" s="3266"/>
      <c r="S196" s="1342">
        <v>0</v>
      </c>
      <c r="T196" s="511" t="s">
        <v>1697</v>
      </c>
      <c r="U196" s="511"/>
      <c r="V196" s="511"/>
      <c r="W196" s="3218"/>
      <c r="X196" s="515"/>
      <c r="Y196" s="3289"/>
      <c r="Z196" s="3290"/>
      <c r="AA196" s="3291"/>
      <c r="AB196" s="3289"/>
      <c r="AC196" s="3292"/>
      <c r="AD196" s="3290"/>
      <c r="AE196" s="3292"/>
      <c r="AF196" s="3292"/>
      <c r="AG196" s="3293"/>
      <c r="AH196" s="3290"/>
      <c r="AI196" s="3290"/>
      <c r="AJ196" s="3291"/>
      <c r="AK196" s="3289"/>
      <c r="AL196" s="3290"/>
      <c r="AM196" s="3292"/>
      <c r="AN196" s="3294"/>
      <c r="AO196" s="3291"/>
      <c r="AP196" s="3291"/>
      <c r="AQ196" s="3291"/>
      <c r="AR196" s="3291"/>
      <c r="AS196" s="3295"/>
      <c r="AT196" s="3296"/>
      <c r="AU196" s="3297"/>
      <c r="AV196" s="3297"/>
      <c r="AW196" s="3286">
        <v>0</v>
      </c>
      <c r="AX196" s="3287">
        <v>0</v>
      </c>
      <c r="AY196" s="5"/>
      <c r="AZ196" s="3191"/>
      <c r="BA196" s="511" t="s">
        <v>1697</v>
      </c>
      <c r="BB196" s="511"/>
      <c r="BC196" s="511"/>
      <c r="BD196" s="3191">
        <v>0</v>
      </c>
      <c r="BE196" s="511">
        <v>0</v>
      </c>
      <c r="BF196" s="511">
        <v>0</v>
      </c>
      <c r="BG196" s="3191">
        <v>0</v>
      </c>
      <c r="BH196" s="1343">
        <v>0</v>
      </c>
      <c r="BI196" s="511">
        <v>0</v>
      </c>
      <c r="BJ196" s="1343">
        <v>0</v>
      </c>
      <c r="BK196" s="3288">
        <v>0</v>
      </c>
      <c r="BL196" s="3191">
        <v>0</v>
      </c>
      <c r="BM196" s="511">
        <v>0</v>
      </c>
      <c r="BN196" s="511">
        <v>0</v>
      </c>
      <c r="BO196" s="1343">
        <v>0</v>
      </c>
      <c r="BP196" s="511">
        <v>0</v>
      </c>
      <c r="BQ196" s="511">
        <v>0</v>
      </c>
      <c r="BR196" s="511">
        <v>0</v>
      </c>
      <c r="BS196" s="3191">
        <v>0</v>
      </c>
      <c r="BT196" s="511">
        <v>0</v>
      </c>
      <c r="BU196" s="511">
        <v>0</v>
      </c>
      <c r="BV196" s="511">
        <v>0</v>
      </c>
      <c r="BW196" s="1343">
        <v>0</v>
      </c>
      <c r="BX196" s="511">
        <v>0</v>
      </c>
      <c r="BY196" s="1653">
        <v>0</v>
      </c>
      <c r="BZ196" s="511">
        <v>0</v>
      </c>
      <c r="CA196" s="1653">
        <v>0</v>
      </c>
      <c r="CB196" s="561">
        <v>0</v>
      </c>
      <c r="CC196" s="561">
        <v>0</v>
      </c>
      <c r="CD196" s="3287">
        <v>0</v>
      </c>
      <c r="CE196" s="5"/>
      <c r="CF196" s="3191"/>
      <c r="CG196" s="511" t="s">
        <v>1697</v>
      </c>
      <c r="CH196" s="511"/>
      <c r="CI196" s="1343"/>
      <c r="CJ196" s="1653">
        <v>0</v>
      </c>
      <c r="CK196" s="1653">
        <v>0</v>
      </c>
      <c r="CL196" s="3191">
        <v>0</v>
      </c>
      <c r="CM196" s="1343">
        <v>0</v>
      </c>
      <c r="CN196" s="1653">
        <v>0</v>
      </c>
      <c r="CO196" s="1653">
        <v>0</v>
      </c>
      <c r="CP196" s="1653">
        <v>0</v>
      </c>
      <c r="CQ196" s="1653">
        <v>0</v>
      </c>
      <c r="CR196" s="1653">
        <v>0</v>
      </c>
      <c r="CS196" s="1653">
        <v>0</v>
      </c>
      <c r="CT196" s="1243">
        <v>0</v>
      </c>
      <c r="CU196" s="3287">
        <v>0</v>
      </c>
      <c r="CV196" s="5"/>
      <c r="CW196" s="5"/>
      <c r="CX196" s="3191"/>
      <c r="CY196" s="511" t="s">
        <v>1697</v>
      </c>
      <c r="CZ196" s="511"/>
      <c r="DA196" s="511"/>
      <c r="DB196" s="3191">
        <v>0</v>
      </c>
      <c r="DC196" s="511">
        <v>0</v>
      </c>
      <c r="DD196" s="511">
        <v>0</v>
      </c>
      <c r="DE196" s="3191">
        <v>0</v>
      </c>
      <c r="DF196" s="1343">
        <v>0</v>
      </c>
      <c r="DG196" s="511">
        <v>0</v>
      </c>
      <c r="DH196" s="1343">
        <v>0</v>
      </c>
      <c r="DI196" s="3288">
        <v>0</v>
      </c>
      <c r="DJ196" s="3191">
        <v>0</v>
      </c>
      <c r="DK196" s="511">
        <v>0</v>
      </c>
      <c r="DL196" s="511">
        <v>0</v>
      </c>
      <c r="DM196" s="1343">
        <v>0</v>
      </c>
      <c r="DN196" s="511">
        <v>0</v>
      </c>
      <c r="DO196" s="511">
        <v>0</v>
      </c>
      <c r="DP196" s="511">
        <v>0</v>
      </c>
      <c r="DQ196" s="3191">
        <v>0</v>
      </c>
      <c r="DR196" s="511">
        <v>0</v>
      </c>
      <c r="DS196" s="511">
        <v>0</v>
      </c>
      <c r="DT196" s="511">
        <v>0</v>
      </c>
      <c r="DU196" s="1343">
        <v>0</v>
      </c>
      <c r="DV196" s="511">
        <v>0</v>
      </c>
      <c r="DW196" s="1653">
        <v>0</v>
      </c>
      <c r="DX196" s="1653">
        <v>0</v>
      </c>
      <c r="DY196" s="1653">
        <v>0</v>
      </c>
      <c r="DZ196" s="561">
        <v>0</v>
      </c>
      <c r="EA196" s="3287">
        <v>0</v>
      </c>
      <c r="EB196" s="284"/>
      <c r="EC196" s="284"/>
      <c r="ED196" s="284"/>
      <c r="EE196" s="284"/>
      <c r="EF196" s="284"/>
      <c r="EG196" s="284"/>
      <c r="EH196" s="284"/>
      <c r="EI196" s="284"/>
      <c r="EJ196" s="284"/>
      <c r="EK196" s="284"/>
      <c r="EL196" s="284"/>
      <c r="EM196" s="284"/>
      <c r="EN196" s="284"/>
      <c r="EO196" s="284"/>
      <c r="EP196" s="284"/>
      <c r="EQ196" s="284"/>
      <c r="ER196" s="284"/>
      <c r="ES196" s="284"/>
      <c r="ET196" s="284"/>
      <c r="EU196" s="284"/>
      <c r="EV196" s="284"/>
      <c r="EW196" s="284"/>
      <c r="EX196" s="284"/>
      <c r="EY196" s="284"/>
      <c r="EZ196" s="284"/>
      <c r="FA196" s="284"/>
      <c r="FB196" s="284"/>
      <c r="FC196" s="284"/>
      <c r="FD196" s="284"/>
      <c r="FE196" s="284"/>
      <c r="FF196" s="284"/>
      <c r="FG196" s="284"/>
      <c r="FH196" s="284"/>
      <c r="FI196" s="284"/>
      <c r="FJ196" s="284"/>
      <c r="FK196" s="284"/>
    </row>
    <row r="197" spans="1:167" ht="15.6" customHeight="1">
      <c r="A197" s="1838" t="s">
        <v>5410</v>
      </c>
      <c r="B197" s="207"/>
      <c r="C197" s="207"/>
      <c r="E197" s="1342"/>
      <c r="F197" s="511" t="s">
        <v>1697</v>
      </c>
      <c r="G197" s="511"/>
      <c r="H197" s="1343"/>
      <c r="I197" s="3191"/>
      <c r="J197" s="511"/>
      <c r="K197" s="511"/>
      <c r="L197" s="511"/>
      <c r="M197" s="511"/>
      <c r="N197" s="1343"/>
      <c r="O197" s="1653"/>
      <c r="P197" s="3266"/>
      <c r="S197" s="1342">
        <v>0</v>
      </c>
      <c r="T197" s="511" t="s">
        <v>1697</v>
      </c>
      <c r="U197" s="511"/>
      <c r="V197" s="511"/>
      <c r="W197" s="3218"/>
      <c r="X197" s="515"/>
      <c r="Y197" s="3289"/>
      <c r="Z197" s="3290"/>
      <c r="AA197" s="3291"/>
      <c r="AB197" s="3289"/>
      <c r="AC197" s="3292"/>
      <c r="AD197" s="3290"/>
      <c r="AE197" s="3292"/>
      <c r="AF197" s="3292"/>
      <c r="AG197" s="3293"/>
      <c r="AH197" s="3290"/>
      <c r="AI197" s="3290"/>
      <c r="AJ197" s="3291"/>
      <c r="AK197" s="3289"/>
      <c r="AL197" s="3290"/>
      <c r="AM197" s="3292"/>
      <c r="AN197" s="3294"/>
      <c r="AO197" s="3291"/>
      <c r="AP197" s="3291"/>
      <c r="AQ197" s="3291"/>
      <c r="AR197" s="3291"/>
      <c r="AS197" s="3295"/>
      <c r="AT197" s="3296"/>
      <c r="AU197" s="3297"/>
      <c r="AV197" s="3297"/>
      <c r="AW197" s="3286">
        <v>0</v>
      </c>
      <c r="AX197" s="3287">
        <v>0</v>
      </c>
      <c r="AY197" s="5"/>
      <c r="AZ197" s="3191"/>
      <c r="BA197" s="511" t="s">
        <v>1697</v>
      </c>
      <c r="BB197" s="511"/>
      <c r="BC197" s="511"/>
      <c r="BD197" s="3191">
        <v>0</v>
      </c>
      <c r="BE197" s="511">
        <v>0</v>
      </c>
      <c r="BF197" s="511">
        <v>0</v>
      </c>
      <c r="BG197" s="3191">
        <v>0</v>
      </c>
      <c r="BH197" s="1343">
        <v>0</v>
      </c>
      <c r="BI197" s="511">
        <v>0</v>
      </c>
      <c r="BJ197" s="1343">
        <v>0</v>
      </c>
      <c r="BK197" s="3288">
        <v>0</v>
      </c>
      <c r="BL197" s="3191">
        <v>0</v>
      </c>
      <c r="BM197" s="511">
        <v>0</v>
      </c>
      <c r="BN197" s="511">
        <v>0</v>
      </c>
      <c r="BO197" s="1343">
        <v>0</v>
      </c>
      <c r="BP197" s="511">
        <v>0</v>
      </c>
      <c r="BQ197" s="511">
        <v>0</v>
      </c>
      <c r="BR197" s="511">
        <v>0</v>
      </c>
      <c r="BS197" s="3191">
        <v>0</v>
      </c>
      <c r="BT197" s="511">
        <v>0</v>
      </c>
      <c r="BU197" s="511">
        <v>0</v>
      </c>
      <c r="BV197" s="511">
        <v>0</v>
      </c>
      <c r="BW197" s="1343">
        <v>0</v>
      </c>
      <c r="BX197" s="511">
        <v>0</v>
      </c>
      <c r="BY197" s="1653">
        <v>0</v>
      </c>
      <c r="BZ197" s="511">
        <v>0</v>
      </c>
      <c r="CA197" s="1653">
        <v>0</v>
      </c>
      <c r="CB197" s="561">
        <v>0</v>
      </c>
      <c r="CC197" s="561">
        <v>0</v>
      </c>
      <c r="CD197" s="3287">
        <v>0</v>
      </c>
      <c r="CE197" s="5"/>
      <c r="CF197" s="3191"/>
      <c r="CG197" s="511" t="s">
        <v>1697</v>
      </c>
      <c r="CH197" s="511"/>
      <c r="CI197" s="1343"/>
      <c r="CJ197" s="1653">
        <v>0</v>
      </c>
      <c r="CK197" s="1653">
        <v>0</v>
      </c>
      <c r="CL197" s="3191">
        <v>0</v>
      </c>
      <c r="CM197" s="1343">
        <v>0</v>
      </c>
      <c r="CN197" s="1653">
        <v>0</v>
      </c>
      <c r="CO197" s="1653">
        <v>0</v>
      </c>
      <c r="CP197" s="1653">
        <v>0</v>
      </c>
      <c r="CQ197" s="1653">
        <v>0</v>
      </c>
      <c r="CR197" s="1653">
        <v>0</v>
      </c>
      <c r="CS197" s="1653">
        <v>0</v>
      </c>
      <c r="CT197" s="1243">
        <v>0</v>
      </c>
      <c r="CU197" s="3287">
        <v>0</v>
      </c>
      <c r="CV197" s="5"/>
      <c r="CW197" s="5"/>
      <c r="CX197" s="3191"/>
      <c r="CY197" s="511" t="s">
        <v>1697</v>
      </c>
      <c r="CZ197" s="511"/>
      <c r="DA197" s="511"/>
      <c r="DB197" s="3191">
        <v>0</v>
      </c>
      <c r="DC197" s="511">
        <v>0</v>
      </c>
      <c r="DD197" s="511">
        <v>0</v>
      </c>
      <c r="DE197" s="3191">
        <v>0</v>
      </c>
      <c r="DF197" s="1343">
        <v>0</v>
      </c>
      <c r="DG197" s="511">
        <v>0</v>
      </c>
      <c r="DH197" s="1343">
        <v>0</v>
      </c>
      <c r="DI197" s="3288">
        <v>0</v>
      </c>
      <c r="DJ197" s="3191">
        <v>0</v>
      </c>
      <c r="DK197" s="511">
        <v>0</v>
      </c>
      <c r="DL197" s="511">
        <v>0</v>
      </c>
      <c r="DM197" s="1343">
        <v>0</v>
      </c>
      <c r="DN197" s="511">
        <v>0</v>
      </c>
      <c r="DO197" s="511">
        <v>0</v>
      </c>
      <c r="DP197" s="511">
        <v>0</v>
      </c>
      <c r="DQ197" s="3191">
        <v>0</v>
      </c>
      <c r="DR197" s="511">
        <v>0</v>
      </c>
      <c r="DS197" s="511">
        <v>0</v>
      </c>
      <c r="DT197" s="511">
        <v>0</v>
      </c>
      <c r="DU197" s="1343">
        <v>0</v>
      </c>
      <c r="DV197" s="511">
        <v>0</v>
      </c>
      <c r="DW197" s="1653">
        <v>0</v>
      </c>
      <c r="DX197" s="1653">
        <v>0</v>
      </c>
      <c r="DY197" s="1653">
        <v>0</v>
      </c>
      <c r="DZ197" s="561">
        <v>0</v>
      </c>
      <c r="EA197" s="3287">
        <v>0</v>
      </c>
      <c r="EB197" s="284"/>
      <c r="EC197" s="284"/>
      <c r="ED197" s="284"/>
      <c r="EE197" s="284"/>
      <c r="EF197" s="284"/>
      <c r="EG197" s="284"/>
      <c r="EH197" s="284"/>
      <c r="EI197" s="284"/>
      <c r="EJ197" s="284"/>
      <c r="EK197" s="284"/>
      <c r="EL197" s="284"/>
      <c r="EM197" s="284"/>
      <c r="EN197" s="284"/>
      <c r="EO197" s="284"/>
      <c r="EP197" s="284"/>
      <c r="EQ197" s="284"/>
      <c r="ER197" s="284"/>
      <c r="ES197" s="284"/>
      <c r="ET197" s="284"/>
      <c r="EU197" s="284"/>
      <c r="EV197" s="284"/>
      <c r="EW197" s="284"/>
      <c r="EX197" s="284"/>
      <c r="EY197" s="284"/>
      <c r="EZ197" s="284"/>
      <c r="FA197" s="284"/>
      <c r="FB197" s="284"/>
      <c r="FC197" s="284"/>
      <c r="FD197" s="284"/>
      <c r="FE197" s="284"/>
      <c r="FF197" s="284"/>
      <c r="FG197" s="284"/>
      <c r="FH197" s="284"/>
      <c r="FI197" s="284"/>
      <c r="FJ197" s="284"/>
      <c r="FK197" s="284"/>
    </row>
    <row r="198" spans="1:167" ht="15.6" customHeight="1">
      <c r="A198" s="1838" t="s">
        <v>5410</v>
      </c>
      <c r="B198" s="207"/>
      <c r="C198" s="207"/>
      <c r="E198" s="1342"/>
      <c r="F198" s="511" t="s">
        <v>1697</v>
      </c>
      <c r="G198" s="511"/>
      <c r="H198" s="1343"/>
      <c r="I198" s="3191"/>
      <c r="J198" s="511"/>
      <c r="K198" s="511"/>
      <c r="L198" s="511"/>
      <c r="M198" s="511"/>
      <c r="N198" s="1343"/>
      <c r="O198" s="1653"/>
      <c r="P198" s="3266"/>
      <c r="S198" s="1342">
        <v>0</v>
      </c>
      <c r="T198" s="511"/>
      <c r="U198" s="511"/>
      <c r="V198" s="511"/>
      <c r="W198" s="3218"/>
      <c r="X198" s="515"/>
      <c r="Y198" s="3289"/>
      <c r="Z198" s="3290"/>
      <c r="AA198" s="3291"/>
      <c r="AB198" s="3289"/>
      <c r="AC198" s="3292"/>
      <c r="AD198" s="3290"/>
      <c r="AE198" s="3292"/>
      <c r="AF198" s="3292"/>
      <c r="AG198" s="3293"/>
      <c r="AH198" s="3290"/>
      <c r="AI198" s="3290"/>
      <c r="AJ198" s="3291"/>
      <c r="AK198" s="3289"/>
      <c r="AL198" s="3290"/>
      <c r="AM198" s="3292"/>
      <c r="AN198" s="3294"/>
      <c r="AO198" s="3291"/>
      <c r="AP198" s="3291"/>
      <c r="AQ198" s="3291"/>
      <c r="AR198" s="3291"/>
      <c r="AS198" s="3295"/>
      <c r="AT198" s="3296"/>
      <c r="AU198" s="3297"/>
      <c r="AV198" s="3297"/>
      <c r="AW198" s="3286">
        <v>0</v>
      </c>
      <c r="AX198" s="3287">
        <v>0</v>
      </c>
      <c r="AY198" s="5"/>
      <c r="AZ198" s="3191"/>
      <c r="BA198" s="511" t="s">
        <v>1697</v>
      </c>
      <c r="BB198" s="511"/>
      <c r="BC198" s="511"/>
      <c r="BD198" s="3191">
        <v>0</v>
      </c>
      <c r="BE198" s="511">
        <v>0</v>
      </c>
      <c r="BF198" s="511">
        <v>0</v>
      </c>
      <c r="BG198" s="3191">
        <v>0</v>
      </c>
      <c r="BH198" s="1343">
        <v>0</v>
      </c>
      <c r="BI198" s="511">
        <v>0</v>
      </c>
      <c r="BJ198" s="1343">
        <v>0</v>
      </c>
      <c r="BK198" s="3288">
        <v>0</v>
      </c>
      <c r="BL198" s="3191">
        <v>0</v>
      </c>
      <c r="BM198" s="511">
        <v>0</v>
      </c>
      <c r="BN198" s="511">
        <v>0</v>
      </c>
      <c r="BO198" s="1343">
        <v>0</v>
      </c>
      <c r="BP198" s="511">
        <v>0</v>
      </c>
      <c r="BQ198" s="511">
        <v>0</v>
      </c>
      <c r="BR198" s="511">
        <v>0</v>
      </c>
      <c r="BS198" s="3191">
        <v>0</v>
      </c>
      <c r="BT198" s="511">
        <v>0</v>
      </c>
      <c r="BU198" s="511">
        <v>0</v>
      </c>
      <c r="BV198" s="511">
        <v>0</v>
      </c>
      <c r="BW198" s="1343">
        <v>0</v>
      </c>
      <c r="BX198" s="511">
        <v>0</v>
      </c>
      <c r="BY198" s="1653">
        <v>0</v>
      </c>
      <c r="BZ198" s="511">
        <v>0</v>
      </c>
      <c r="CA198" s="1653">
        <v>0</v>
      </c>
      <c r="CB198" s="561">
        <v>0</v>
      </c>
      <c r="CC198" s="561">
        <v>0</v>
      </c>
      <c r="CD198" s="3287">
        <v>0</v>
      </c>
      <c r="CE198" s="5"/>
      <c r="CF198" s="3191"/>
      <c r="CG198" s="511" t="s">
        <v>1697</v>
      </c>
      <c r="CH198" s="511"/>
      <c r="CI198" s="1343"/>
      <c r="CJ198" s="1653">
        <v>0</v>
      </c>
      <c r="CK198" s="1653">
        <v>0</v>
      </c>
      <c r="CL198" s="3191">
        <v>0</v>
      </c>
      <c r="CM198" s="1343">
        <v>0</v>
      </c>
      <c r="CN198" s="1653">
        <v>0</v>
      </c>
      <c r="CO198" s="1653">
        <v>0</v>
      </c>
      <c r="CP198" s="1653">
        <v>0</v>
      </c>
      <c r="CQ198" s="1653">
        <v>0</v>
      </c>
      <c r="CR198" s="1653">
        <v>0</v>
      </c>
      <c r="CS198" s="1653">
        <v>0</v>
      </c>
      <c r="CT198" s="1243">
        <v>0</v>
      </c>
      <c r="CU198" s="3287">
        <v>0</v>
      </c>
      <c r="CV198" s="5"/>
      <c r="CW198" s="5"/>
      <c r="CX198" s="3191"/>
      <c r="CY198" s="511" t="s">
        <v>1697</v>
      </c>
      <c r="CZ198" s="511"/>
      <c r="DA198" s="511"/>
      <c r="DB198" s="3191">
        <v>0</v>
      </c>
      <c r="DC198" s="511">
        <v>0</v>
      </c>
      <c r="DD198" s="511">
        <v>0</v>
      </c>
      <c r="DE198" s="3191">
        <v>0</v>
      </c>
      <c r="DF198" s="1343">
        <v>0</v>
      </c>
      <c r="DG198" s="511">
        <v>0</v>
      </c>
      <c r="DH198" s="1343">
        <v>0</v>
      </c>
      <c r="DI198" s="3288">
        <v>0</v>
      </c>
      <c r="DJ198" s="3191">
        <v>0</v>
      </c>
      <c r="DK198" s="511">
        <v>0</v>
      </c>
      <c r="DL198" s="511">
        <v>0</v>
      </c>
      <c r="DM198" s="1343">
        <v>0</v>
      </c>
      <c r="DN198" s="511">
        <v>0</v>
      </c>
      <c r="DO198" s="511">
        <v>0</v>
      </c>
      <c r="DP198" s="511">
        <v>0</v>
      </c>
      <c r="DQ198" s="3191">
        <v>0</v>
      </c>
      <c r="DR198" s="511">
        <v>0</v>
      </c>
      <c r="DS198" s="511">
        <v>0</v>
      </c>
      <c r="DT198" s="511">
        <v>0</v>
      </c>
      <c r="DU198" s="1343">
        <v>0</v>
      </c>
      <c r="DV198" s="511">
        <v>0</v>
      </c>
      <c r="DW198" s="1653">
        <v>0</v>
      </c>
      <c r="DX198" s="1653">
        <v>0</v>
      </c>
      <c r="DY198" s="1653">
        <v>0</v>
      </c>
      <c r="DZ198" s="561">
        <v>0</v>
      </c>
      <c r="EA198" s="3287">
        <v>0</v>
      </c>
      <c r="EB198" s="284"/>
      <c r="EC198" s="284"/>
      <c r="ED198" s="284"/>
      <c r="EE198" s="284"/>
      <c r="EF198" s="284"/>
      <c r="EG198" s="284"/>
      <c r="EH198" s="284"/>
      <c r="EI198" s="284"/>
      <c r="EJ198" s="284"/>
      <c r="EK198" s="284"/>
      <c r="EL198" s="284"/>
      <c r="EM198" s="284"/>
      <c r="EN198" s="284"/>
      <c r="EO198" s="284"/>
      <c r="EP198" s="284"/>
      <c r="EQ198" s="284"/>
      <c r="ER198" s="284"/>
      <c r="ES198" s="284"/>
      <c r="ET198" s="284"/>
      <c r="EU198" s="284"/>
      <c r="EV198" s="284"/>
      <c r="EW198" s="284"/>
      <c r="EX198" s="284"/>
      <c r="EY198" s="284"/>
      <c r="EZ198" s="284"/>
      <c r="FA198" s="284"/>
      <c r="FB198" s="284"/>
      <c r="FC198" s="284"/>
      <c r="FD198" s="284"/>
      <c r="FE198" s="284"/>
      <c r="FF198" s="284"/>
      <c r="FG198" s="284"/>
      <c r="FH198" s="284"/>
      <c r="FI198" s="284"/>
      <c r="FJ198" s="284"/>
      <c r="FK198" s="284"/>
    </row>
    <row r="199" spans="1:167" ht="15.6" customHeight="1">
      <c r="A199" s="1838" t="s">
        <v>5410</v>
      </c>
      <c r="B199" s="207"/>
      <c r="C199" s="207"/>
      <c r="E199" s="1342"/>
      <c r="F199" s="511"/>
      <c r="G199" s="511"/>
      <c r="H199" s="1343"/>
      <c r="I199" s="3191"/>
      <c r="J199" s="511"/>
      <c r="K199" s="511"/>
      <c r="L199" s="511"/>
      <c r="M199" s="511"/>
      <c r="N199" s="1343"/>
      <c r="O199" s="1653"/>
      <c r="P199" s="3266"/>
      <c r="S199" s="1342">
        <v>0</v>
      </c>
      <c r="T199" s="511"/>
      <c r="U199" s="511"/>
      <c r="V199" s="511"/>
      <c r="W199" s="3218"/>
      <c r="X199" s="515"/>
      <c r="Y199" s="3289"/>
      <c r="Z199" s="3290"/>
      <c r="AA199" s="3291"/>
      <c r="AB199" s="3289"/>
      <c r="AC199" s="3292"/>
      <c r="AD199" s="3290"/>
      <c r="AE199" s="3292"/>
      <c r="AF199" s="3292"/>
      <c r="AG199" s="3293"/>
      <c r="AH199" s="3290"/>
      <c r="AI199" s="3290"/>
      <c r="AJ199" s="3291"/>
      <c r="AK199" s="3289"/>
      <c r="AL199" s="3290"/>
      <c r="AM199" s="3292"/>
      <c r="AN199" s="3294"/>
      <c r="AO199" s="3291"/>
      <c r="AP199" s="3291"/>
      <c r="AQ199" s="3291"/>
      <c r="AR199" s="3291"/>
      <c r="AS199" s="3295"/>
      <c r="AT199" s="3296"/>
      <c r="AU199" s="3297"/>
      <c r="AV199" s="3297"/>
      <c r="AW199" s="3286">
        <v>0</v>
      </c>
      <c r="AX199" s="3287">
        <v>0</v>
      </c>
      <c r="AY199" s="5"/>
      <c r="AZ199" s="3191"/>
      <c r="BA199" s="511">
        <v>0</v>
      </c>
      <c r="BB199" s="511"/>
      <c r="BC199" s="511"/>
      <c r="BD199" s="3191">
        <v>0</v>
      </c>
      <c r="BE199" s="511">
        <v>0</v>
      </c>
      <c r="BF199" s="511">
        <v>0</v>
      </c>
      <c r="BG199" s="3191">
        <v>0</v>
      </c>
      <c r="BH199" s="1343">
        <v>0</v>
      </c>
      <c r="BI199" s="511">
        <v>0</v>
      </c>
      <c r="BJ199" s="1343">
        <v>0</v>
      </c>
      <c r="BK199" s="3288">
        <v>0</v>
      </c>
      <c r="BL199" s="3191">
        <v>0</v>
      </c>
      <c r="BM199" s="511">
        <v>0</v>
      </c>
      <c r="BN199" s="511">
        <v>0</v>
      </c>
      <c r="BO199" s="1343">
        <v>0</v>
      </c>
      <c r="BP199" s="511">
        <v>0</v>
      </c>
      <c r="BQ199" s="511">
        <v>0</v>
      </c>
      <c r="BR199" s="511">
        <v>0</v>
      </c>
      <c r="BS199" s="3191">
        <v>0</v>
      </c>
      <c r="BT199" s="511">
        <v>0</v>
      </c>
      <c r="BU199" s="511">
        <v>0</v>
      </c>
      <c r="BV199" s="511">
        <v>0</v>
      </c>
      <c r="BW199" s="1343">
        <v>0</v>
      </c>
      <c r="BX199" s="511">
        <v>0</v>
      </c>
      <c r="BY199" s="1653">
        <v>0</v>
      </c>
      <c r="BZ199" s="511">
        <v>0</v>
      </c>
      <c r="CA199" s="1653">
        <v>0</v>
      </c>
      <c r="CB199" s="561">
        <v>0</v>
      </c>
      <c r="CC199" s="561">
        <v>0</v>
      </c>
      <c r="CD199" s="3287">
        <v>0</v>
      </c>
      <c r="CE199" s="5"/>
      <c r="CF199" s="3191"/>
      <c r="CG199" s="511">
        <v>0</v>
      </c>
      <c r="CH199" s="511"/>
      <c r="CI199" s="1343"/>
      <c r="CJ199" s="1653">
        <v>0</v>
      </c>
      <c r="CK199" s="1653">
        <v>0</v>
      </c>
      <c r="CL199" s="3191">
        <v>0</v>
      </c>
      <c r="CM199" s="1343">
        <v>0</v>
      </c>
      <c r="CN199" s="1653">
        <v>0</v>
      </c>
      <c r="CO199" s="1653">
        <v>0</v>
      </c>
      <c r="CP199" s="1653">
        <v>0</v>
      </c>
      <c r="CQ199" s="1653">
        <v>0</v>
      </c>
      <c r="CR199" s="1653">
        <v>0</v>
      </c>
      <c r="CS199" s="1653">
        <v>0</v>
      </c>
      <c r="CT199" s="1243">
        <v>0</v>
      </c>
      <c r="CU199" s="3287">
        <v>0</v>
      </c>
      <c r="CV199" s="5"/>
      <c r="CW199" s="5"/>
      <c r="CX199" s="3191"/>
      <c r="CY199" s="511">
        <v>0</v>
      </c>
      <c r="CZ199" s="511"/>
      <c r="DA199" s="511"/>
      <c r="DB199" s="3191">
        <v>0</v>
      </c>
      <c r="DC199" s="511">
        <v>0</v>
      </c>
      <c r="DD199" s="511">
        <v>0</v>
      </c>
      <c r="DE199" s="3191">
        <v>0</v>
      </c>
      <c r="DF199" s="1343">
        <v>0</v>
      </c>
      <c r="DG199" s="511">
        <v>0</v>
      </c>
      <c r="DH199" s="1343">
        <v>0</v>
      </c>
      <c r="DI199" s="3288">
        <v>0</v>
      </c>
      <c r="DJ199" s="3191">
        <v>0</v>
      </c>
      <c r="DK199" s="511">
        <v>0</v>
      </c>
      <c r="DL199" s="511">
        <v>0</v>
      </c>
      <c r="DM199" s="1343">
        <v>0</v>
      </c>
      <c r="DN199" s="511">
        <v>0</v>
      </c>
      <c r="DO199" s="511">
        <v>0</v>
      </c>
      <c r="DP199" s="511">
        <v>0</v>
      </c>
      <c r="DQ199" s="3191">
        <v>0</v>
      </c>
      <c r="DR199" s="511">
        <v>0</v>
      </c>
      <c r="DS199" s="511">
        <v>0</v>
      </c>
      <c r="DT199" s="511">
        <v>0</v>
      </c>
      <c r="DU199" s="1343">
        <v>0</v>
      </c>
      <c r="DV199" s="511">
        <v>0</v>
      </c>
      <c r="DW199" s="1653">
        <v>0</v>
      </c>
      <c r="DX199" s="1653">
        <v>0</v>
      </c>
      <c r="DY199" s="1653">
        <v>0</v>
      </c>
      <c r="DZ199" s="561">
        <v>0</v>
      </c>
      <c r="EA199" s="3287">
        <v>0</v>
      </c>
      <c r="EB199" s="284"/>
      <c r="EC199" s="284"/>
      <c r="ED199" s="284"/>
      <c r="EE199" s="284"/>
      <c r="EF199" s="284"/>
      <c r="EG199" s="284"/>
      <c r="EH199" s="284"/>
      <c r="EI199" s="284"/>
      <c r="EJ199" s="284"/>
      <c r="EK199" s="284"/>
      <c r="EL199" s="284"/>
      <c r="EM199" s="284"/>
      <c r="EN199" s="284"/>
      <c r="EO199" s="284"/>
      <c r="EP199" s="284"/>
      <c r="EQ199" s="284"/>
      <c r="ER199" s="284"/>
      <c r="ES199" s="284"/>
      <c r="ET199" s="284"/>
      <c r="EU199" s="284"/>
      <c r="EV199" s="284"/>
      <c r="EW199" s="284"/>
      <c r="EX199" s="284"/>
      <c r="EY199" s="284"/>
      <c r="EZ199" s="284"/>
      <c r="FA199" s="284"/>
      <c r="FB199" s="284"/>
      <c r="FC199" s="284"/>
      <c r="FD199" s="284"/>
      <c r="FE199" s="284"/>
      <c r="FF199" s="284"/>
      <c r="FG199" s="284"/>
      <c r="FH199" s="284"/>
      <c r="FI199" s="284"/>
      <c r="FJ199" s="284"/>
      <c r="FK199" s="284"/>
    </row>
    <row r="200" spans="1:167" ht="15.6" customHeight="1">
      <c r="A200" s="1838" t="s">
        <v>5410</v>
      </c>
      <c r="B200" s="207"/>
      <c r="C200" s="207"/>
      <c r="E200" s="1342"/>
      <c r="F200" s="511"/>
      <c r="G200" s="511"/>
      <c r="H200" s="1343"/>
      <c r="I200" s="3191"/>
      <c r="J200" s="511"/>
      <c r="K200" s="511"/>
      <c r="L200" s="511"/>
      <c r="M200" s="511"/>
      <c r="N200" s="1343"/>
      <c r="O200" s="1653"/>
      <c r="P200" s="3266"/>
      <c r="S200" s="1342">
        <v>0</v>
      </c>
      <c r="T200" s="511"/>
      <c r="U200" s="511"/>
      <c r="V200" s="511"/>
      <c r="W200" s="3218"/>
      <c r="X200" s="515"/>
      <c r="Y200" s="3289"/>
      <c r="Z200" s="3290"/>
      <c r="AA200" s="3291"/>
      <c r="AB200" s="3289"/>
      <c r="AC200" s="3292"/>
      <c r="AD200" s="3290"/>
      <c r="AE200" s="3292"/>
      <c r="AF200" s="3292"/>
      <c r="AG200" s="3293"/>
      <c r="AH200" s="3290"/>
      <c r="AI200" s="3290"/>
      <c r="AJ200" s="3291"/>
      <c r="AK200" s="3289"/>
      <c r="AL200" s="3290"/>
      <c r="AM200" s="3292"/>
      <c r="AN200" s="3294"/>
      <c r="AO200" s="3291"/>
      <c r="AP200" s="3291"/>
      <c r="AQ200" s="3291"/>
      <c r="AR200" s="3291"/>
      <c r="AS200" s="3295"/>
      <c r="AT200" s="3296"/>
      <c r="AU200" s="3297"/>
      <c r="AV200" s="3297"/>
      <c r="AW200" s="3286">
        <v>0</v>
      </c>
      <c r="AX200" s="3287">
        <v>0</v>
      </c>
      <c r="AY200" s="5"/>
      <c r="AZ200" s="3191"/>
      <c r="BA200" s="511">
        <v>0</v>
      </c>
      <c r="BB200" s="511"/>
      <c r="BC200" s="511"/>
      <c r="BD200" s="3191">
        <v>0</v>
      </c>
      <c r="BE200" s="511">
        <v>0</v>
      </c>
      <c r="BF200" s="511">
        <v>0</v>
      </c>
      <c r="BG200" s="3191">
        <v>0</v>
      </c>
      <c r="BH200" s="1343">
        <v>0</v>
      </c>
      <c r="BI200" s="511">
        <v>0</v>
      </c>
      <c r="BJ200" s="1343">
        <v>0</v>
      </c>
      <c r="BK200" s="3288">
        <v>0</v>
      </c>
      <c r="BL200" s="3191">
        <v>0</v>
      </c>
      <c r="BM200" s="511">
        <v>0</v>
      </c>
      <c r="BN200" s="511">
        <v>0</v>
      </c>
      <c r="BO200" s="1343">
        <v>0</v>
      </c>
      <c r="BP200" s="511">
        <v>0</v>
      </c>
      <c r="BQ200" s="511">
        <v>0</v>
      </c>
      <c r="BR200" s="511">
        <v>0</v>
      </c>
      <c r="BS200" s="3191">
        <v>0</v>
      </c>
      <c r="BT200" s="511">
        <v>0</v>
      </c>
      <c r="BU200" s="511">
        <v>0</v>
      </c>
      <c r="BV200" s="511">
        <v>0</v>
      </c>
      <c r="BW200" s="1343">
        <v>0</v>
      </c>
      <c r="BX200" s="511">
        <v>0</v>
      </c>
      <c r="BY200" s="1653">
        <v>0</v>
      </c>
      <c r="BZ200" s="511">
        <v>0</v>
      </c>
      <c r="CA200" s="1653">
        <v>0</v>
      </c>
      <c r="CB200" s="561">
        <v>0</v>
      </c>
      <c r="CC200" s="561">
        <v>0</v>
      </c>
      <c r="CD200" s="3287">
        <v>0</v>
      </c>
      <c r="CE200" s="5"/>
      <c r="CF200" s="3191"/>
      <c r="CG200" s="511">
        <v>0</v>
      </c>
      <c r="CH200" s="511"/>
      <c r="CI200" s="1343"/>
      <c r="CJ200" s="1653">
        <v>0</v>
      </c>
      <c r="CK200" s="1653">
        <v>0</v>
      </c>
      <c r="CL200" s="3191">
        <v>0</v>
      </c>
      <c r="CM200" s="1343">
        <v>0</v>
      </c>
      <c r="CN200" s="1653">
        <v>0</v>
      </c>
      <c r="CO200" s="1653">
        <v>0</v>
      </c>
      <c r="CP200" s="1653">
        <v>0</v>
      </c>
      <c r="CQ200" s="1653">
        <v>0</v>
      </c>
      <c r="CR200" s="1653">
        <v>0</v>
      </c>
      <c r="CS200" s="1653">
        <v>0</v>
      </c>
      <c r="CT200" s="1243">
        <v>0</v>
      </c>
      <c r="CU200" s="3287">
        <v>0</v>
      </c>
      <c r="CV200" s="5"/>
      <c r="CW200" s="5"/>
      <c r="CX200" s="3191"/>
      <c r="CY200" s="511">
        <v>0</v>
      </c>
      <c r="CZ200" s="511"/>
      <c r="DA200" s="511"/>
      <c r="DB200" s="3191">
        <v>0</v>
      </c>
      <c r="DC200" s="511">
        <v>0</v>
      </c>
      <c r="DD200" s="511">
        <v>0</v>
      </c>
      <c r="DE200" s="3191">
        <v>0</v>
      </c>
      <c r="DF200" s="1343">
        <v>0</v>
      </c>
      <c r="DG200" s="511">
        <v>0</v>
      </c>
      <c r="DH200" s="1343">
        <v>0</v>
      </c>
      <c r="DI200" s="3288">
        <v>0</v>
      </c>
      <c r="DJ200" s="3191">
        <v>0</v>
      </c>
      <c r="DK200" s="511">
        <v>0</v>
      </c>
      <c r="DL200" s="511">
        <v>0</v>
      </c>
      <c r="DM200" s="1343">
        <v>0</v>
      </c>
      <c r="DN200" s="511">
        <v>0</v>
      </c>
      <c r="DO200" s="511">
        <v>0</v>
      </c>
      <c r="DP200" s="511">
        <v>0</v>
      </c>
      <c r="DQ200" s="3191">
        <v>0</v>
      </c>
      <c r="DR200" s="511">
        <v>0</v>
      </c>
      <c r="DS200" s="511">
        <v>0</v>
      </c>
      <c r="DT200" s="511">
        <v>0</v>
      </c>
      <c r="DU200" s="1343">
        <v>0</v>
      </c>
      <c r="DV200" s="511">
        <v>0</v>
      </c>
      <c r="DW200" s="1653">
        <v>0</v>
      </c>
      <c r="DX200" s="1653">
        <v>0</v>
      </c>
      <c r="DY200" s="1653">
        <v>0</v>
      </c>
      <c r="DZ200" s="561">
        <v>0</v>
      </c>
      <c r="EA200" s="3287">
        <v>0</v>
      </c>
      <c r="EB200" s="284"/>
      <c r="EC200" s="284"/>
      <c r="ED200" s="284"/>
      <c r="EE200" s="284"/>
      <c r="EF200" s="284"/>
      <c r="EG200" s="284"/>
      <c r="EH200" s="284"/>
      <c r="EI200" s="284"/>
      <c r="EJ200" s="284"/>
      <c r="EK200" s="284"/>
      <c r="EL200" s="284"/>
      <c r="EM200" s="284"/>
      <c r="EN200" s="284"/>
      <c r="EO200" s="284"/>
      <c r="EP200" s="284"/>
      <c r="EQ200" s="284"/>
      <c r="ER200" s="284"/>
      <c r="ES200" s="284"/>
      <c r="ET200" s="284"/>
      <c r="EU200" s="284"/>
      <c r="EV200" s="284"/>
      <c r="EW200" s="284"/>
      <c r="EX200" s="284"/>
      <c r="EY200" s="284"/>
      <c r="EZ200" s="284"/>
      <c r="FA200" s="284"/>
      <c r="FB200" s="284"/>
      <c r="FC200" s="284"/>
      <c r="FD200" s="284"/>
      <c r="FE200" s="284"/>
      <c r="FF200" s="284"/>
      <c r="FG200" s="284"/>
      <c r="FH200" s="284"/>
      <c r="FI200" s="284"/>
      <c r="FJ200" s="284"/>
      <c r="FK200" s="284"/>
    </row>
    <row r="201" spans="1:167" ht="15.6" customHeight="1">
      <c r="A201" s="1838" t="s">
        <v>1378</v>
      </c>
      <c r="B201" s="207"/>
      <c r="C201" s="207"/>
      <c r="E201" s="1342"/>
      <c r="F201" s="511"/>
      <c r="G201" s="511"/>
      <c r="H201" s="1343"/>
      <c r="I201" s="3162">
        <v>904972.49999815994</v>
      </c>
      <c r="J201" s="3162">
        <v>100000</v>
      </c>
      <c r="K201" s="3162">
        <v>0</v>
      </c>
      <c r="L201" s="3162">
        <v>0</v>
      </c>
      <c r="M201" s="3162">
        <v>35500</v>
      </c>
      <c r="N201" s="3162">
        <v>-48200</v>
      </c>
      <c r="O201" s="3162">
        <v>992272.49999815994</v>
      </c>
      <c r="P201" s="3266"/>
      <c r="S201" s="1342">
        <v>0</v>
      </c>
      <c r="T201" s="511"/>
      <c r="U201" s="511"/>
      <c r="V201" s="511"/>
      <c r="W201" s="3218"/>
      <c r="X201" s="515"/>
      <c r="Y201" s="3311"/>
      <c r="Z201" s="3312"/>
      <c r="AA201" s="3312"/>
      <c r="AB201" s="3311"/>
      <c r="AC201" s="3313"/>
      <c r="AD201" s="3312"/>
      <c r="AE201" s="3313"/>
      <c r="AF201" s="3313"/>
      <c r="AG201" s="3312"/>
      <c r="AH201" s="3312"/>
      <c r="AI201" s="3312"/>
      <c r="AJ201" s="3312"/>
      <c r="AK201" s="3311"/>
      <c r="AL201" s="3312"/>
      <c r="AM201" s="3313"/>
      <c r="AN201" s="3312"/>
      <c r="AO201" s="3312"/>
      <c r="AP201" s="3312"/>
      <c r="AQ201" s="3312"/>
      <c r="AR201" s="3312"/>
      <c r="AS201" s="3311"/>
      <c r="AT201" s="3063"/>
      <c r="AU201" s="3313"/>
      <c r="AV201" s="3313"/>
      <c r="AW201" s="3286">
        <v>0</v>
      </c>
      <c r="AX201" s="3287">
        <v>0</v>
      </c>
      <c r="AY201" s="5"/>
      <c r="AZ201" s="3191"/>
      <c r="BA201" s="511"/>
      <c r="BB201" s="511"/>
      <c r="BC201" s="511">
        <v>0</v>
      </c>
      <c r="BD201" s="3162">
        <v>0</v>
      </c>
      <c r="BE201" s="524">
        <v>0</v>
      </c>
      <c r="BF201" s="524">
        <v>0</v>
      </c>
      <c r="BG201" s="3162">
        <v>0</v>
      </c>
      <c r="BH201" s="469">
        <v>0</v>
      </c>
      <c r="BI201" s="524">
        <v>0</v>
      </c>
      <c r="BJ201" s="469">
        <v>0</v>
      </c>
      <c r="BK201" s="524">
        <v>0</v>
      </c>
      <c r="BL201" s="3162">
        <v>0</v>
      </c>
      <c r="BM201" s="524">
        <v>0</v>
      </c>
      <c r="BN201" s="524">
        <v>0</v>
      </c>
      <c r="BO201" s="469">
        <v>0</v>
      </c>
      <c r="BP201" s="524">
        <v>0</v>
      </c>
      <c r="BQ201" s="524">
        <v>0</v>
      </c>
      <c r="BR201" s="524">
        <v>0</v>
      </c>
      <c r="BS201" s="3162">
        <v>0</v>
      </c>
      <c r="BT201" s="524">
        <v>0</v>
      </c>
      <c r="BU201" s="524">
        <v>0</v>
      </c>
      <c r="BV201" s="524">
        <v>0</v>
      </c>
      <c r="BW201" s="469">
        <v>0</v>
      </c>
      <c r="BX201" s="524">
        <v>0</v>
      </c>
      <c r="BY201" s="2188">
        <v>0</v>
      </c>
      <c r="BZ201" s="524">
        <v>0</v>
      </c>
      <c r="CA201" s="2188">
        <v>0</v>
      </c>
      <c r="CB201" s="550">
        <v>0</v>
      </c>
      <c r="CC201" s="550">
        <v>0</v>
      </c>
      <c r="CD201" s="3287">
        <v>0</v>
      </c>
      <c r="CE201" s="5"/>
      <c r="CF201" s="3191"/>
      <c r="CG201" s="511"/>
      <c r="CH201" s="511"/>
      <c r="CI201" s="1343">
        <v>0</v>
      </c>
      <c r="CJ201" s="2188">
        <v>0</v>
      </c>
      <c r="CK201" s="2188">
        <v>0</v>
      </c>
      <c r="CL201" s="3162">
        <v>0</v>
      </c>
      <c r="CM201" s="469">
        <v>0</v>
      </c>
      <c r="CN201" s="2188">
        <v>0</v>
      </c>
      <c r="CO201" s="2188">
        <v>0</v>
      </c>
      <c r="CP201" s="2188">
        <v>0</v>
      </c>
      <c r="CQ201" s="2188">
        <v>0</v>
      </c>
      <c r="CR201" s="2188">
        <v>0</v>
      </c>
      <c r="CS201" s="2188">
        <v>0</v>
      </c>
      <c r="CT201" s="3314">
        <v>0</v>
      </c>
      <c r="CU201" s="3287">
        <v>0</v>
      </c>
      <c r="CV201" s="5"/>
      <c r="CW201" s="5"/>
      <c r="CX201" s="3191"/>
      <c r="CY201" s="511"/>
      <c r="CZ201" s="511"/>
      <c r="DA201" s="511">
        <v>0</v>
      </c>
      <c r="DB201" s="3162">
        <v>0</v>
      </c>
      <c r="DC201" s="3162">
        <v>0</v>
      </c>
      <c r="DD201" s="3162">
        <v>0</v>
      </c>
      <c r="DE201" s="3162">
        <v>0</v>
      </c>
      <c r="DF201" s="3162">
        <v>0</v>
      </c>
      <c r="DG201" s="3162">
        <v>0</v>
      </c>
      <c r="DH201" s="3162">
        <v>0</v>
      </c>
      <c r="DI201" s="3162">
        <v>0</v>
      </c>
      <c r="DJ201" s="3162">
        <v>0</v>
      </c>
      <c r="DK201" s="3162">
        <v>0</v>
      </c>
      <c r="DL201" s="3162">
        <v>0</v>
      </c>
      <c r="DM201" s="3162">
        <v>0</v>
      </c>
      <c r="DN201" s="3162">
        <v>0</v>
      </c>
      <c r="DO201" s="3162">
        <v>0</v>
      </c>
      <c r="DP201" s="3162">
        <v>0</v>
      </c>
      <c r="DQ201" s="3162">
        <v>0</v>
      </c>
      <c r="DR201" s="3162">
        <v>0</v>
      </c>
      <c r="DS201" s="3162">
        <v>0</v>
      </c>
      <c r="DT201" s="3162">
        <v>0</v>
      </c>
      <c r="DU201" s="3162">
        <v>0</v>
      </c>
      <c r="DV201" s="3162">
        <v>0</v>
      </c>
      <c r="DW201" s="3162">
        <v>0</v>
      </c>
      <c r="DX201" s="3162">
        <v>0</v>
      </c>
      <c r="DY201" s="3162">
        <v>904972.49999815994</v>
      </c>
      <c r="DZ201" s="3162">
        <v>904972.49999815994</v>
      </c>
      <c r="EA201" s="3287">
        <v>0</v>
      </c>
      <c r="EB201" s="284"/>
      <c r="EC201" s="284"/>
      <c r="ED201" s="284"/>
      <c r="EE201" s="284"/>
      <c r="EF201" s="284"/>
      <c r="EG201" s="284"/>
      <c r="EH201" s="284"/>
      <c r="EI201" s="284"/>
      <c r="EJ201" s="284"/>
      <c r="EK201" s="284"/>
      <c r="EL201" s="284"/>
      <c r="EM201" s="284"/>
      <c r="EN201" s="284"/>
      <c r="EO201" s="284"/>
      <c r="EP201" s="284"/>
      <c r="EQ201" s="284"/>
      <c r="ER201" s="284"/>
      <c r="ES201" s="284"/>
      <c r="ET201" s="284"/>
      <c r="EU201" s="284"/>
      <c r="EV201" s="284"/>
      <c r="EW201" s="284"/>
      <c r="EX201" s="284"/>
      <c r="EY201" s="284"/>
      <c r="EZ201" s="284"/>
      <c r="FA201" s="284"/>
      <c r="FB201" s="284"/>
      <c r="FC201" s="284"/>
      <c r="FD201" s="284"/>
      <c r="FE201" s="284"/>
      <c r="FF201" s="284"/>
      <c r="FG201" s="284"/>
      <c r="FH201" s="284"/>
      <c r="FI201" s="284"/>
      <c r="FJ201" s="284"/>
      <c r="FK201" s="284"/>
    </row>
    <row r="202" spans="1:167" ht="15.6" customHeight="1">
      <c r="A202" s="1838" t="s">
        <v>5410</v>
      </c>
      <c r="B202" s="207"/>
      <c r="C202" s="207"/>
      <c r="E202" s="1342"/>
      <c r="F202" s="511"/>
      <c r="G202" s="511"/>
      <c r="H202" s="1343"/>
      <c r="I202" s="3191"/>
      <c r="J202" s="511"/>
      <c r="K202" s="511"/>
      <c r="L202" s="511"/>
      <c r="M202" s="511"/>
      <c r="N202" s="1343"/>
      <c r="O202" s="1653"/>
      <c r="P202" s="3266"/>
      <c r="S202" s="1342">
        <v>0</v>
      </c>
      <c r="T202" s="511"/>
      <c r="U202" s="511"/>
      <c r="V202" s="511"/>
      <c r="W202" s="3218"/>
      <c r="X202" s="515"/>
      <c r="Y202" s="3311"/>
      <c r="Z202" s="3312"/>
      <c r="AA202" s="3312"/>
      <c r="AB202" s="3311"/>
      <c r="AC202" s="3313"/>
      <c r="AD202" s="3312"/>
      <c r="AE202" s="3313"/>
      <c r="AF202" s="3313"/>
      <c r="AG202" s="3312"/>
      <c r="AH202" s="3312"/>
      <c r="AI202" s="3312"/>
      <c r="AJ202" s="3312"/>
      <c r="AK202" s="3311"/>
      <c r="AL202" s="3312"/>
      <c r="AM202" s="3313"/>
      <c r="AN202" s="3312"/>
      <c r="AO202" s="3312"/>
      <c r="AP202" s="3312"/>
      <c r="AQ202" s="3312"/>
      <c r="AR202" s="3312"/>
      <c r="AS202" s="3311"/>
      <c r="AT202" s="3063"/>
      <c r="AU202" s="3313"/>
      <c r="AV202" s="3313"/>
      <c r="AW202" s="3286">
        <v>0</v>
      </c>
      <c r="AX202" s="3287">
        <v>0</v>
      </c>
      <c r="AY202" s="5"/>
      <c r="AZ202" s="3191"/>
      <c r="BA202" s="511"/>
      <c r="BB202" s="511"/>
      <c r="BC202" s="511"/>
      <c r="BD202" s="3191"/>
      <c r="BE202" s="511"/>
      <c r="BF202" s="511"/>
      <c r="BG202" s="3191"/>
      <c r="BH202" s="1343"/>
      <c r="BI202" s="511"/>
      <c r="BJ202" s="1343"/>
      <c r="BK202" s="511"/>
      <c r="BL202" s="3191"/>
      <c r="BM202" s="511"/>
      <c r="BN202" s="511"/>
      <c r="BO202" s="1343"/>
      <c r="BP202" s="511"/>
      <c r="BQ202" s="511"/>
      <c r="BR202" s="511"/>
      <c r="BS202" s="3191"/>
      <c r="BT202" s="511"/>
      <c r="BU202" s="511"/>
      <c r="BV202" s="511"/>
      <c r="BW202" s="1343"/>
      <c r="BX202" s="511"/>
      <c r="BY202" s="1653"/>
      <c r="BZ202" s="511"/>
      <c r="CA202" s="1653"/>
      <c r="CB202" s="561"/>
      <c r="CC202" s="561">
        <v>0</v>
      </c>
      <c r="CD202" s="3287">
        <v>0</v>
      </c>
      <c r="CE202" s="5"/>
      <c r="CF202" s="3191"/>
      <c r="CG202" s="511"/>
      <c r="CH202" s="511"/>
      <c r="CI202" s="1343"/>
      <c r="CJ202" s="1653"/>
      <c r="CK202" s="1653"/>
      <c r="CL202" s="3191"/>
      <c r="CM202" s="1343"/>
      <c r="CN202" s="1653"/>
      <c r="CO202" s="1653"/>
      <c r="CP202" s="1653"/>
      <c r="CQ202" s="1653"/>
      <c r="CR202" s="1653"/>
      <c r="CS202" s="1653"/>
      <c r="CT202" s="1243"/>
      <c r="CU202" s="3287">
        <v>0</v>
      </c>
      <c r="CV202" s="5"/>
      <c r="CW202" s="5"/>
      <c r="CX202" s="3191"/>
      <c r="CY202" s="511"/>
      <c r="CZ202" s="511"/>
      <c r="DA202" s="511"/>
      <c r="DB202" s="3191"/>
      <c r="DC202" s="511"/>
      <c r="DD202" s="511"/>
      <c r="DE202" s="3191"/>
      <c r="DF202" s="1343"/>
      <c r="DG202" s="511"/>
      <c r="DH202" s="1343"/>
      <c r="DI202" s="511"/>
      <c r="DJ202" s="3191"/>
      <c r="DK202" s="511"/>
      <c r="DL202" s="511"/>
      <c r="DM202" s="1343"/>
      <c r="DN202" s="511"/>
      <c r="DO202" s="511"/>
      <c r="DP202" s="511"/>
      <c r="DQ202" s="3191"/>
      <c r="DR202" s="511"/>
      <c r="DS202" s="511"/>
      <c r="DT202" s="511"/>
      <c r="DU202" s="1343"/>
      <c r="DV202" s="511"/>
      <c r="DW202" s="1653"/>
      <c r="DX202" s="1653"/>
      <c r="DY202" s="1653"/>
      <c r="DZ202" s="561"/>
      <c r="EA202" s="3287">
        <v>0</v>
      </c>
      <c r="EB202" s="284"/>
      <c r="EC202" s="284"/>
      <c r="ED202" s="284"/>
      <c r="EE202" s="284"/>
      <c r="EF202" s="284"/>
      <c r="EG202" s="284"/>
      <c r="EH202" s="284"/>
      <c r="EI202" s="284"/>
      <c r="EJ202" s="284"/>
      <c r="EK202" s="284"/>
      <c r="EL202" s="284"/>
      <c r="EM202" s="284"/>
      <c r="EN202" s="284"/>
      <c r="EO202" s="284"/>
      <c r="EP202" s="284"/>
      <c r="EQ202" s="284"/>
      <c r="ER202" s="284"/>
      <c r="ES202" s="284"/>
      <c r="ET202" s="284"/>
      <c r="EU202" s="284"/>
      <c r="EV202" s="284"/>
      <c r="EW202" s="284"/>
      <c r="EX202" s="284"/>
      <c r="EY202" s="284"/>
      <c r="EZ202" s="284"/>
      <c r="FA202" s="284"/>
      <c r="FB202" s="284"/>
      <c r="FC202" s="284"/>
      <c r="FD202" s="284"/>
      <c r="FE202" s="284"/>
      <c r="FF202" s="284"/>
      <c r="FG202" s="284"/>
      <c r="FH202" s="284"/>
      <c r="FI202" s="284"/>
      <c r="FJ202" s="284"/>
      <c r="FK202" s="284"/>
    </row>
    <row r="203" spans="1:167" ht="15.6" customHeight="1">
      <c r="A203" s="1838" t="s">
        <v>5410</v>
      </c>
      <c r="B203" s="207"/>
      <c r="C203" s="207"/>
      <c r="E203" s="1342"/>
      <c r="F203" s="511"/>
      <c r="G203" s="511"/>
      <c r="H203" s="1343"/>
      <c r="I203" s="1346"/>
      <c r="J203" s="156"/>
      <c r="K203" s="156"/>
      <c r="L203" s="156"/>
      <c r="M203" s="156"/>
      <c r="N203" s="516"/>
      <c r="O203" s="1653"/>
      <c r="P203" s="3266"/>
      <c r="S203" s="1342">
        <v>0</v>
      </c>
      <c r="T203" s="511"/>
      <c r="U203" s="511"/>
      <c r="V203" s="511"/>
      <c r="W203" s="3218"/>
      <c r="X203" s="515"/>
      <c r="Y203" s="3311"/>
      <c r="Z203" s="3312"/>
      <c r="AA203" s="3312"/>
      <c r="AB203" s="3311"/>
      <c r="AC203" s="3313"/>
      <c r="AD203" s="3312"/>
      <c r="AE203" s="3313"/>
      <c r="AF203" s="3313"/>
      <c r="AG203" s="3312"/>
      <c r="AH203" s="3312"/>
      <c r="AI203" s="3312"/>
      <c r="AJ203" s="3312"/>
      <c r="AK203" s="3311"/>
      <c r="AL203" s="3312"/>
      <c r="AM203" s="3313"/>
      <c r="AN203" s="3312"/>
      <c r="AO203" s="3312"/>
      <c r="AP203" s="3312"/>
      <c r="AQ203" s="3312"/>
      <c r="AR203" s="3312"/>
      <c r="AS203" s="3311"/>
      <c r="AT203" s="3063"/>
      <c r="AU203" s="3313"/>
      <c r="AV203" s="3313"/>
      <c r="AW203" s="3286">
        <v>0</v>
      </c>
      <c r="AX203" s="3287">
        <v>0</v>
      </c>
      <c r="AY203" s="5"/>
      <c r="AZ203" s="3191"/>
      <c r="BA203" s="511"/>
      <c r="BB203" s="511"/>
      <c r="BC203" s="511"/>
      <c r="BD203" s="3191"/>
      <c r="BE203" s="511"/>
      <c r="BF203" s="511"/>
      <c r="BG203" s="3191"/>
      <c r="BH203" s="1343"/>
      <c r="BI203" s="511"/>
      <c r="BJ203" s="1343"/>
      <c r="BK203" s="511"/>
      <c r="BL203" s="3191"/>
      <c r="BM203" s="511"/>
      <c r="BN203" s="511"/>
      <c r="BO203" s="1343"/>
      <c r="BP203" s="511"/>
      <c r="BQ203" s="511"/>
      <c r="BR203" s="511"/>
      <c r="BS203" s="3191"/>
      <c r="BT203" s="511"/>
      <c r="BU203" s="511"/>
      <c r="BV203" s="511"/>
      <c r="BW203" s="1343"/>
      <c r="BX203" s="511"/>
      <c r="BY203" s="1653"/>
      <c r="BZ203" s="511"/>
      <c r="CA203" s="1653"/>
      <c r="CB203" s="561"/>
      <c r="CC203" s="561">
        <v>0</v>
      </c>
      <c r="CD203" s="3287">
        <v>0</v>
      </c>
      <c r="CE203" s="5"/>
      <c r="CF203" s="3191"/>
      <c r="CG203" s="511"/>
      <c r="CH203" s="511"/>
      <c r="CI203" s="1343"/>
      <c r="CJ203" s="1653"/>
      <c r="CK203" s="1653"/>
      <c r="CL203" s="3191"/>
      <c r="CM203" s="1343"/>
      <c r="CN203" s="1653"/>
      <c r="CO203" s="1653"/>
      <c r="CP203" s="1653"/>
      <c r="CQ203" s="1653"/>
      <c r="CR203" s="1653"/>
      <c r="CS203" s="1653"/>
      <c r="CT203" s="1243"/>
      <c r="CU203" s="3287">
        <v>0</v>
      </c>
      <c r="CV203" s="5"/>
      <c r="CW203" s="5"/>
      <c r="CX203" s="3191"/>
      <c r="CY203" s="511"/>
      <c r="CZ203" s="511"/>
      <c r="DA203" s="511"/>
      <c r="DB203" s="3191"/>
      <c r="DC203" s="511"/>
      <c r="DD203" s="511"/>
      <c r="DE203" s="3191"/>
      <c r="DF203" s="1343"/>
      <c r="DG203" s="511"/>
      <c r="DH203" s="1343"/>
      <c r="DI203" s="511"/>
      <c r="DJ203" s="3191"/>
      <c r="DK203" s="511"/>
      <c r="DL203" s="511"/>
      <c r="DM203" s="1343"/>
      <c r="DN203" s="511"/>
      <c r="DO203" s="511"/>
      <c r="DP203" s="511"/>
      <c r="DQ203" s="3191"/>
      <c r="DR203" s="511"/>
      <c r="DS203" s="511"/>
      <c r="DT203" s="511"/>
      <c r="DU203" s="1343"/>
      <c r="DV203" s="511"/>
      <c r="DW203" s="1653"/>
      <c r="DX203" s="1653"/>
      <c r="DY203" s="1653"/>
      <c r="DZ203" s="561"/>
      <c r="EA203" s="3287">
        <v>0</v>
      </c>
      <c r="EB203" s="284"/>
      <c r="EC203" s="284"/>
      <c r="ED203" s="284"/>
      <c r="EE203" s="284"/>
      <c r="EF203" s="284"/>
      <c r="EG203" s="284"/>
      <c r="EH203" s="284"/>
      <c r="EI203" s="284"/>
      <c r="EJ203" s="284"/>
      <c r="EK203" s="284"/>
      <c r="EL203" s="284"/>
      <c r="EM203" s="284"/>
      <c r="EN203" s="284"/>
      <c r="EO203" s="284"/>
      <c r="EP203" s="284"/>
      <c r="EQ203" s="284"/>
      <c r="ER203" s="284"/>
      <c r="ES203" s="284"/>
      <c r="ET203" s="284"/>
      <c r="EU203" s="284"/>
      <c r="EV203" s="284"/>
      <c r="EW203" s="284"/>
      <c r="EX203" s="284"/>
      <c r="EY203" s="284"/>
      <c r="EZ203" s="284"/>
      <c r="FA203" s="284"/>
      <c r="FB203" s="284"/>
      <c r="FC203" s="284"/>
      <c r="FD203" s="284"/>
      <c r="FE203" s="284"/>
      <c r="FF203" s="284"/>
      <c r="FG203" s="284"/>
      <c r="FH203" s="284"/>
      <c r="FI203" s="284"/>
      <c r="FJ203" s="284"/>
      <c r="FK203" s="284"/>
    </row>
    <row r="204" spans="1:167" ht="15.6" customHeight="1">
      <c r="A204" s="1838" t="s">
        <v>1378</v>
      </c>
      <c r="B204" s="207"/>
      <c r="C204" s="207"/>
      <c r="E204" s="1342"/>
      <c r="F204" s="511"/>
      <c r="G204" s="511"/>
      <c r="H204" s="1343"/>
      <c r="I204" s="540"/>
      <c r="J204" s="515"/>
      <c r="K204" s="515"/>
      <c r="L204" s="515"/>
      <c r="M204" s="515"/>
      <c r="N204" s="561"/>
      <c r="O204" s="1653"/>
      <c r="P204" s="3266"/>
      <c r="S204" s="1342">
        <v>0</v>
      </c>
      <c r="T204" s="511"/>
      <c r="U204" s="511"/>
      <c r="V204" s="511"/>
      <c r="W204" s="3218"/>
      <c r="X204" s="515"/>
      <c r="Y204" s="3311"/>
      <c r="Z204" s="3312"/>
      <c r="AA204" s="3312"/>
      <c r="AB204" s="3311"/>
      <c r="AC204" s="3313"/>
      <c r="AD204" s="3312"/>
      <c r="AE204" s="3313"/>
      <c r="AF204" s="3313"/>
      <c r="AG204" s="3312"/>
      <c r="AH204" s="3312"/>
      <c r="AI204" s="3312"/>
      <c r="AJ204" s="3312"/>
      <c r="AK204" s="3311"/>
      <c r="AL204" s="3312"/>
      <c r="AM204" s="3313"/>
      <c r="AN204" s="3312"/>
      <c r="AO204" s="3312"/>
      <c r="AP204" s="3312"/>
      <c r="AQ204" s="3312"/>
      <c r="AR204" s="3312"/>
      <c r="AS204" s="3311"/>
      <c r="AT204" s="3063"/>
      <c r="AU204" s="3313"/>
      <c r="AV204" s="3313"/>
      <c r="AW204" s="3286">
        <v>0</v>
      </c>
      <c r="AX204" s="3287">
        <v>0</v>
      </c>
      <c r="AY204" s="5"/>
      <c r="AZ204" s="1342">
        <v>0</v>
      </c>
      <c r="BA204" s="511"/>
      <c r="BB204" s="511"/>
      <c r="BC204" s="511"/>
      <c r="BD204" s="3191"/>
      <c r="BE204" s="511"/>
      <c r="BF204" s="511"/>
      <c r="BG204" s="3191"/>
      <c r="BH204" s="1343"/>
      <c r="BI204" s="511"/>
      <c r="BJ204" s="1343"/>
      <c r="BK204" s="511"/>
      <c r="BL204" s="3191"/>
      <c r="BM204" s="511"/>
      <c r="BN204" s="511"/>
      <c r="BO204" s="1343"/>
      <c r="BP204" s="511"/>
      <c r="BQ204" s="511"/>
      <c r="BR204" s="511"/>
      <c r="BS204" s="3191"/>
      <c r="BT204" s="511"/>
      <c r="BU204" s="511"/>
      <c r="BV204" s="511"/>
      <c r="BW204" s="1343"/>
      <c r="BX204" s="511"/>
      <c r="BY204" s="1653"/>
      <c r="BZ204" s="511"/>
      <c r="CA204" s="1653"/>
      <c r="CB204" s="561"/>
      <c r="CC204" s="561">
        <v>0</v>
      </c>
      <c r="CD204" s="3287">
        <v>0</v>
      </c>
      <c r="CE204" s="5"/>
      <c r="CF204" s="1342">
        <v>0</v>
      </c>
      <c r="CG204" s="511"/>
      <c r="CH204" s="511"/>
      <c r="CI204" s="1343"/>
      <c r="CJ204" s="1653"/>
      <c r="CK204" s="1653"/>
      <c r="CL204" s="3191"/>
      <c r="CM204" s="1343"/>
      <c r="CN204" s="1653"/>
      <c r="CO204" s="1653"/>
      <c r="CP204" s="1653"/>
      <c r="CQ204" s="1653"/>
      <c r="CR204" s="1653"/>
      <c r="CS204" s="1653"/>
      <c r="CT204" s="1243"/>
      <c r="CU204" s="3287">
        <v>0</v>
      </c>
      <c r="CV204" s="5"/>
      <c r="CW204" s="5"/>
      <c r="CX204" s="1342">
        <v>0</v>
      </c>
      <c r="CY204" s="511"/>
      <c r="CZ204" s="511"/>
      <c r="DA204" s="511"/>
      <c r="DB204" s="3191"/>
      <c r="DC204" s="511"/>
      <c r="DD204" s="511"/>
      <c r="DE204" s="3191"/>
      <c r="DF204" s="1343"/>
      <c r="DG204" s="511"/>
      <c r="DH204" s="1343"/>
      <c r="DI204" s="511"/>
      <c r="DJ204" s="3191"/>
      <c r="DK204" s="511"/>
      <c r="DL204" s="511"/>
      <c r="DM204" s="1343"/>
      <c r="DN204" s="511"/>
      <c r="DO204" s="511"/>
      <c r="DP204" s="511"/>
      <c r="DQ204" s="3191"/>
      <c r="DR204" s="511"/>
      <c r="DS204" s="511"/>
      <c r="DT204" s="511"/>
      <c r="DU204" s="1343"/>
      <c r="DV204" s="511"/>
      <c r="DW204" s="1653"/>
      <c r="DX204" s="1653"/>
      <c r="DY204" s="1653"/>
      <c r="DZ204" s="561"/>
      <c r="EA204" s="3287">
        <v>0</v>
      </c>
      <c r="EB204" s="284"/>
      <c r="EC204" s="284"/>
      <c r="ED204" s="284"/>
      <c r="EE204" s="284"/>
      <c r="EF204" s="284"/>
      <c r="EG204" s="284"/>
      <c r="EH204" s="284"/>
      <c r="EI204" s="284"/>
      <c r="EJ204" s="284"/>
      <c r="EK204" s="284"/>
      <c r="EL204" s="284"/>
      <c r="EM204" s="284"/>
      <c r="EN204" s="284"/>
      <c r="EO204" s="284"/>
      <c r="EP204" s="284"/>
      <c r="EQ204" s="284"/>
      <c r="ER204" s="284"/>
      <c r="ES204" s="284"/>
      <c r="ET204" s="284"/>
      <c r="EU204" s="284"/>
      <c r="EV204" s="284"/>
      <c r="EW204" s="284"/>
      <c r="EX204" s="284"/>
      <c r="EY204" s="284"/>
      <c r="EZ204" s="284"/>
      <c r="FA204" s="284"/>
      <c r="FB204" s="284"/>
      <c r="FC204" s="284"/>
      <c r="FD204" s="284"/>
      <c r="FE204" s="284"/>
      <c r="FF204" s="284"/>
      <c r="FG204" s="284"/>
      <c r="FH204" s="284"/>
      <c r="FI204" s="284"/>
      <c r="FJ204" s="284"/>
      <c r="FK204" s="284"/>
    </row>
    <row r="205" spans="1:167" ht="15.6" customHeight="1">
      <c r="A205" s="1838" t="s">
        <v>1378</v>
      </c>
      <c r="B205" s="207"/>
      <c r="C205" s="207"/>
      <c r="D205" s="284">
        <v>374</v>
      </c>
      <c r="E205" s="1342" t="s">
        <v>5072</v>
      </c>
      <c r="F205" s="511"/>
      <c r="G205" s="511"/>
      <c r="H205" s="1343"/>
      <c r="I205" s="540">
        <v>4501784.0895093</v>
      </c>
      <c r="J205" s="515">
        <v>756500</v>
      </c>
      <c r="K205" s="515">
        <v>21000</v>
      </c>
      <c r="L205" s="515">
        <v>0</v>
      </c>
      <c r="M205" s="515">
        <v>285240</v>
      </c>
      <c r="N205" s="561">
        <v>-257500</v>
      </c>
      <c r="O205" s="1653">
        <v>5307024.0895093</v>
      </c>
      <c r="P205" s="3266"/>
      <c r="S205" s="1342" t="s">
        <v>5072</v>
      </c>
      <c r="T205" s="511"/>
      <c r="U205" s="511"/>
      <c r="V205" s="511"/>
      <c r="W205" s="3218" t="s">
        <v>1208</v>
      </c>
      <c r="X205" s="515" t="s">
        <v>5431</v>
      </c>
      <c r="Y205" s="3289"/>
      <c r="Z205" s="3290"/>
      <c r="AA205" s="3291"/>
      <c r="AB205" s="3316"/>
      <c r="AC205" s="3292"/>
      <c r="AD205" s="3290"/>
      <c r="AE205" s="3292"/>
      <c r="AF205" s="3292"/>
      <c r="AG205" s="3378">
        <v>0.5</v>
      </c>
      <c r="AH205" s="3378">
        <v>0.45</v>
      </c>
      <c r="AI205" s="3378">
        <v>0.05</v>
      </c>
      <c r="AJ205" s="3291"/>
      <c r="AK205" s="3289"/>
      <c r="AL205" s="3290"/>
      <c r="AM205" s="3292"/>
      <c r="AN205" s="3294"/>
      <c r="AO205" s="3291"/>
      <c r="AP205" s="3291"/>
      <c r="AQ205" s="3291"/>
      <c r="AR205" s="3291"/>
      <c r="AS205" s="3295"/>
      <c r="AT205" s="3296"/>
      <c r="AU205" s="3297"/>
      <c r="AV205" s="3297"/>
      <c r="AW205" s="3286">
        <v>1</v>
      </c>
      <c r="AX205" s="3287">
        <v>0</v>
      </c>
      <c r="AY205" s="5"/>
      <c r="AZ205" s="3191"/>
      <c r="BA205" s="511">
        <v>0</v>
      </c>
      <c r="BB205" s="511"/>
      <c r="BC205" s="511"/>
      <c r="BD205" s="3191">
        <v>0</v>
      </c>
      <c r="BE205" s="511">
        <v>0</v>
      </c>
      <c r="BF205" s="511">
        <v>0</v>
      </c>
      <c r="BG205" s="3191">
        <v>0</v>
      </c>
      <c r="BH205" s="1343">
        <v>0</v>
      </c>
      <c r="BI205" s="511">
        <v>0</v>
      </c>
      <c r="BJ205" s="1343">
        <v>0</v>
      </c>
      <c r="BK205" s="3288">
        <v>0</v>
      </c>
      <c r="BL205" s="3191">
        <v>2653512.04475465</v>
      </c>
      <c r="BM205" s="511">
        <v>2388160.8402791852</v>
      </c>
      <c r="BN205" s="511">
        <v>265351.204475465</v>
      </c>
      <c r="BO205" s="1343">
        <v>0</v>
      </c>
      <c r="BP205" s="511">
        <v>0</v>
      </c>
      <c r="BQ205" s="511">
        <v>0</v>
      </c>
      <c r="BR205" s="511">
        <v>0</v>
      </c>
      <c r="BS205" s="3191">
        <v>0</v>
      </c>
      <c r="BT205" s="511">
        <v>0</v>
      </c>
      <c r="BU205" s="511">
        <v>0</v>
      </c>
      <c r="BV205" s="511">
        <v>0</v>
      </c>
      <c r="BW205" s="1343">
        <v>0</v>
      </c>
      <c r="BX205" s="511">
        <v>0</v>
      </c>
      <c r="BY205" s="1653">
        <v>0</v>
      </c>
      <c r="BZ205" s="511">
        <v>0</v>
      </c>
      <c r="CA205" s="1653">
        <v>0</v>
      </c>
      <c r="CB205" s="561">
        <v>5307024.0895093</v>
      </c>
      <c r="CC205" s="561">
        <v>5307024.0895093</v>
      </c>
      <c r="CD205" s="3287">
        <v>0</v>
      </c>
      <c r="CE205" s="5"/>
      <c r="CF205" s="3191"/>
      <c r="CG205" s="511">
        <v>0</v>
      </c>
      <c r="CH205" s="511"/>
      <c r="CI205" s="1343"/>
      <c r="CJ205" s="1653">
        <v>0</v>
      </c>
      <c r="CK205" s="1653">
        <v>0</v>
      </c>
      <c r="CL205" s="3191">
        <v>5307024.0895093</v>
      </c>
      <c r="CM205" s="1343">
        <v>0</v>
      </c>
      <c r="CN205" s="1653">
        <v>0</v>
      </c>
      <c r="CO205" s="1653">
        <v>0</v>
      </c>
      <c r="CP205" s="1653">
        <v>0</v>
      </c>
      <c r="CQ205" s="1653">
        <v>0</v>
      </c>
      <c r="CR205" s="1653">
        <v>0</v>
      </c>
      <c r="CS205" s="1653">
        <v>0</v>
      </c>
      <c r="CT205" s="1243">
        <v>5307024.0895093</v>
      </c>
      <c r="CU205" s="3287">
        <v>0</v>
      </c>
      <c r="CV205" s="5"/>
      <c r="CW205" s="5"/>
      <c r="CX205" s="1342" t="s">
        <v>5072</v>
      </c>
      <c r="CY205" s="511"/>
      <c r="CZ205" s="511"/>
      <c r="DA205" s="511"/>
      <c r="DB205" s="3191">
        <v>0</v>
      </c>
      <c r="DC205" s="511">
        <v>0</v>
      </c>
      <c r="DD205" s="511">
        <v>0</v>
      </c>
      <c r="DE205" s="3191">
        <v>0</v>
      </c>
      <c r="DF205" s="1343">
        <v>0</v>
      </c>
      <c r="DG205" s="511">
        <v>0</v>
      </c>
      <c r="DH205" s="1343">
        <v>0</v>
      </c>
      <c r="DI205" s="3288">
        <v>0</v>
      </c>
      <c r="DJ205" s="3191">
        <v>2250892.04475465</v>
      </c>
      <c r="DK205" s="511">
        <v>2025802.840279185</v>
      </c>
      <c r="DL205" s="511">
        <v>225089.204475465</v>
      </c>
      <c r="DM205" s="1343">
        <v>0</v>
      </c>
      <c r="DN205" s="511">
        <v>0</v>
      </c>
      <c r="DO205" s="511">
        <v>0</v>
      </c>
      <c r="DP205" s="511">
        <v>0</v>
      </c>
      <c r="DQ205" s="3191">
        <v>0</v>
      </c>
      <c r="DR205" s="511">
        <v>0</v>
      </c>
      <c r="DS205" s="511">
        <v>0</v>
      </c>
      <c r="DT205" s="511">
        <v>0</v>
      </c>
      <c r="DU205" s="1343">
        <v>0</v>
      </c>
      <c r="DV205" s="511">
        <v>0</v>
      </c>
      <c r="DW205" s="1653">
        <v>0</v>
      </c>
      <c r="DX205" s="1653">
        <v>0</v>
      </c>
      <c r="DY205" s="1653">
        <v>0</v>
      </c>
      <c r="DZ205" s="561">
        <v>4501784.0895093</v>
      </c>
      <c r="EA205" s="3287">
        <v>0</v>
      </c>
      <c r="EB205" s="284"/>
      <c r="EC205" s="284"/>
      <c r="ED205" s="284"/>
      <c r="EE205" s="284"/>
      <c r="EF205" s="284"/>
      <c r="EG205" s="284"/>
      <c r="EH205" s="284"/>
      <c r="EI205" s="284"/>
      <c r="EJ205" s="284"/>
      <c r="EK205" s="284"/>
      <c r="EL205" s="284"/>
      <c r="EM205" s="284"/>
      <c r="EN205" s="284"/>
      <c r="EO205" s="284"/>
      <c r="EP205" s="284"/>
      <c r="EQ205" s="284"/>
      <c r="ER205" s="284"/>
      <c r="ES205" s="284"/>
      <c r="ET205" s="284"/>
      <c r="EU205" s="284"/>
      <c r="EV205" s="284"/>
      <c r="EW205" s="284"/>
      <c r="EX205" s="284"/>
      <c r="EY205" s="284"/>
      <c r="EZ205" s="284"/>
      <c r="FA205" s="284"/>
      <c r="FB205" s="284"/>
      <c r="FC205" s="284"/>
      <c r="FD205" s="284"/>
      <c r="FE205" s="284"/>
      <c r="FF205" s="284"/>
      <c r="FG205" s="284"/>
      <c r="FH205" s="284"/>
      <c r="FI205" s="284"/>
      <c r="FJ205" s="284"/>
      <c r="FK205" s="284"/>
    </row>
    <row r="206" spans="1:167" ht="15.6" customHeight="1">
      <c r="A206" s="1838" t="s">
        <v>5410</v>
      </c>
      <c r="B206" s="207"/>
      <c r="C206" s="207"/>
      <c r="E206" s="3191"/>
      <c r="F206" s="511"/>
      <c r="G206" s="511"/>
      <c r="H206" s="1343"/>
      <c r="I206" s="3191"/>
      <c r="J206" s="511"/>
      <c r="K206" s="511"/>
      <c r="L206" s="511"/>
      <c r="M206" s="511"/>
      <c r="N206" s="1343"/>
      <c r="O206" s="1653"/>
      <c r="P206" s="3266"/>
      <c r="S206" s="1342">
        <v>0</v>
      </c>
      <c r="T206" s="511"/>
      <c r="U206" s="511"/>
      <c r="V206" s="511"/>
      <c r="W206" s="3218"/>
      <c r="X206" s="515"/>
      <c r="Y206" s="3289"/>
      <c r="Z206" s="3290"/>
      <c r="AA206" s="3291"/>
      <c r="AB206" s="3316"/>
      <c r="AC206" s="3292"/>
      <c r="AD206" s="3290"/>
      <c r="AE206" s="3292"/>
      <c r="AF206" s="3292"/>
      <c r="AG206" s="3293"/>
      <c r="AH206" s="3290"/>
      <c r="AI206" s="3290"/>
      <c r="AJ206" s="3291"/>
      <c r="AK206" s="3289"/>
      <c r="AL206" s="3290"/>
      <c r="AM206" s="3292"/>
      <c r="AN206" s="3294"/>
      <c r="AO206" s="3291"/>
      <c r="AP206" s="3291"/>
      <c r="AQ206" s="3291"/>
      <c r="AR206" s="3291"/>
      <c r="AS206" s="3295"/>
      <c r="AT206" s="3296"/>
      <c r="AU206" s="3297"/>
      <c r="AV206" s="3297"/>
      <c r="AW206" s="3286">
        <v>0</v>
      </c>
      <c r="AX206" s="3287">
        <v>0</v>
      </c>
      <c r="AY206" s="5"/>
      <c r="AZ206" s="3191"/>
      <c r="BA206" s="511">
        <v>0</v>
      </c>
      <c r="BB206" s="511"/>
      <c r="BC206" s="511"/>
      <c r="BD206" s="3191">
        <v>0</v>
      </c>
      <c r="BE206" s="511">
        <v>0</v>
      </c>
      <c r="BF206" s="511">
        <v>0</v>
      </c>
      <c r="BG206" s="3191">
        <v>0</v>
      </c>
      <c r="BH206" s="1343">
        <v>0</v>
      </c>
      <c r="BI206" s="511">
        <v>0</v>
      </c>
      <c r="BJ206" s="1343">
        <v>0</v>
      </c>
      <c r="BK206" s="3288">
        <v>0</v>
      </c>
      <c r="BL206" s="3191">
        <v>0</v>
      </c>
      <c r="BM206" s="511">
        <v>0</v>
      </c>
      <c r="BN206" s="511">
        <v>0</v>
      </c>
      <c r="BO206" s="1343">
        <v>0</v>
      </c>
      <c r="BP206" s="511">
        <v>0</v>
      </c>
      <c r="BQ206" s="511">
        <v>0</v>
      </c>
      <c r="BR206" s="511">
        <v>0</v>
      </c>
      <c r="BS206" s="3191">
        <v>0</v>
      </c>
      <c r="BT206" s="511">
        <v>0</v>
      </c>
      <c r="BU206" s="511">
        <v>0</v>
      </c>
      <c r="BV206" s="511">
        <v>0</v>
      </c>
      <c r="BW206" s="1343">
        <v>0</v>
      </c>
      <c r="BX206" s="511">
        <v>0</v>
      </c>
      <c r="BY206" s="1653">
        <v>0</v>
      </c>
      <c r="BZ206" s="511">
        <v>0</v>
      </c>
      <c r="CA206" s="1653">
        <v>0</v>
      </c>
      <c r="CB206" s="561">
        <v>0</v>
      </c>
      <c r="CC206" s="561">
        <v>0</v>
      </c>
      <c r="CD206" s="3287">
        <v>0</v>
      </c>
      <c r="CE206" s="5"/>
      <c r="CF206" s="3191"/>
      <c r="CG206" s="511">
        <v>0</v>
      </c>
      <c r="CH206" s="511"/>
      <c r="CI206" s="1343"/>
      <c r="CJ206" s="1653">
        <v>0</v>
      </c>
      <c r="CK206" s="1653">
        <v>0</v>
      </c>
      <c r="CL206" s="3191">
        <v>0</v>
      </c>
      <c r="CM206" s="1343">
        <v>0</v>
      </c>
      <c r="CN206" s="1653">
        <v>0</v>
      </c>
      <c r="CO206" s="1653">
        <v>0</v>
      </c>
      <c r="CP206" s="1653">
        <v>0</v>
      </c>
      <c r="CQ206" s="1653">
        <v>0</v>
      </c>
      <c r="CR206" s="1653">
        <v>0</v>
      </c>
      <c r="CS206" s="1653">
        <v>0</v>
      </c>
      <c r="CT206" s="1243">
        <v>0</v>
      </c>
      <c r="CU206" s="3287">
        <v>0</v>
      </c>
      <c r="CV206" s="5"/>
      <c r="CW206" s="5"/>
      <c r="CX206" s="3191"/>
      <c r="CY206" s="511">
        <v>0</v>
      </c>
      <c r="CZ206" s="511"/>
      <c r="DA206" s="511"/>
      <c r="DB206" s="3191">
        <v>0</v>
      </c>
      <c r="DC206" s="511">
        <v>0</v>
      </c>
      <c r="DD206" s="511">
        <v>0</v>
      </c>
      <c r="DE206" s="3191">
        <v>0</v>
      </c>
      <c r="DF206" s="1343">
        <v>0</v>
      </c>
      <c r="DG206" s="511">
        <v>0</v>
      </c>
      <c r="DH206" s="1343">
        <v>0</v>
      </c>
      <c r="DI206" s="3288">
        <v>0</v>
      </c>
      <c r="DJ206" s="3191">
        <v>0</v>
      </c>
      <c r="DK206" s="511">
        <v>0</v>
      </c>
      <c r="DL206" s="511">
        <v>0</v>
      </c>
      <c r="DM206" s="1343">
        <v>0</v>
      </c>
      <c r="DN206" s="511">
        <v>0</v>
      </c>
      <c r="DO206" s="511">
        <v>0</v>
      </c>
      <c r="DP206" s="511">
        <v>0</v>
      </c>
      <c r="DQ206" s="3191">
        <v>0</v>
      </c>
      <c r="DR206" s="511">
        <v>0</v>
      </c>
      <c r="DS206" s="511">
        <v>0</v>
      </c>
      <c r="DT206" s="511">
        <v>0</v>
      </c>
      <c r="DU206" s="1343">
        <v>0</v>
      </c>
      <c r="DV206" s="511">
        <v>0</v>
      </c>
      <c r="DW206" s="1653">
        <v>0</v>
      </c>
      <c r="DX206" s="1653">
        <v>0</v>
      </c>
      <c r="DY206" s="1653">
        <v>0</v>
      </c>
      <c r="DZ206" s="561">
        <v>0</v>
      </c>
      <c r="EA206" s="3287">
        <v>0</v>
      </c>
      <c r="EB206" s="284"/>
      <c r="EC206" s="284"/>
      <c r="ED206" s="284"/>
      <c r="EE206" s="284"/>
      <c r="EF206" s="284"/>
      <c r="EG206" s="284"/>
      <c r="EH206" s="284"/>
      <c r="EI206" s="284"/>
      <c r="EJ206" s="284"/>
      <c r="EK206" s="284"/>
      <c r="EL206" s="284"/>
      <c r="EM206" s="284"/>
      <c r="EN206" s="284"/>
      <c r="EO206" s="284"/>
      <c r="EP206" s="284"/>
      <c r="EQ206" s="284"/>
      <c r="ER206" s="284"/>
      <c r="ES206" s="284"/>
      <c r="ET206" s="284"/>
      <c r="EU206" s="284"/>
      <c r="EV206" s="284"/>
      <c r="EW206" s="284"/>
      <c r="EX206" s="284"/>
      <c r="EY206" s="284"/>
      <c r="EZ206" s="284"/>
      <c r="FA206" s="284"/>
      <c r="FB206" s="284"/>
      <c r="FC206" s="284"/>
      <c r="FD206" s="284"/>
      <c r="FE206" s="284"/>
      <c r="FF206" s="284"/>
      <c r="FG206" s="284"/>
      <c r="FH206" s="284"/>
      <c r="FI206" s="284"/>
      <c r="FJ206" s="284"/>
      <c r="FK206" s="284"/>
    </row>
    <row r="207" spans="1:167" ht="15.6" customHeight="1">
      <c r="A207" s="1838" t="s">
        <v>5410</v>
      </c>
      <c r="B207" s="207"/>
      <c r="C207" s="207"/>
      <c r="E207" s="3191"/>
      <c r="F207" s="511"/>
      <c r="G207" s="511"/>
      <c r="H207" s="1343"/>
      <c r="I207" s="3191"/>
      <c r="J207" s="511"/>
      <c r="K207" s="511"/>
      <c r="L207" s="511"/>
      <c r="M207" s="511"/>
      <c r="N207" s="1343"/>
      <c r="O207" s="1653"/>
      <c r="P207" s="3266"/>
      <c r="S207" s="1342">
        <v>0</v>
      </c>
      <c r="T207" s="511"/>
      <c r="U207" s="511"/>
      <c r="V207" s="511"/>
      <c r="W207" s="3218"/>
      <c r="X207" s="515"/>
      <c r="Y207" s="3289"/>
      <c r="Z207" s="3290"/>
      <c r="AA207" s="3291"/>
      <c r="AB207" s="3316"/>
      <c r="AC207" s="3292"/>
      <c r="AD207" s="3290"/>
      <c r="AE207" s="3292"/>
      <c r="AF207" s="3292"/>
      <c r="AG207" s="3293"/>
      <c r="AH207" s="3290"/>
      <c r="AI207" s="3290"/>
      <c r="AJ207" s="3291"/>
      <c r="AK207" s="3289"/>
      <c r="AL207" s="3290"/>
      <c r="AM207" s="3292"/>
      <c r="AN207" s="3294"/>
      <c r="AO207" s="3291"/>
      <c r="AP207" s="3291"/>
      <c r="AQ207" s="3291"/>
      <c r="AR207" s="3291"/>
      <c r="AS207" s="3295"/>
      <c r="AT207" s="3296"/>
      <c r="AU207" s="3297"/>
      <c r="AV207" s="3297"/>
      <c r="AW207" s="3286">
        <v>0</v>
      </c>
      <c r="AX207" s="3287">
        <v>0</v>
      </c>
      <c r="AY207" s="5"/>
      <c r="AZ207" s="3191"/>
      <c r="BA207" s="511">
        <v>0</v>
      </c>
      <c r="BB207" s="511"/>
      <c r="BC207" s="511"/>
      <c r="BD207" s="3191">
        <v>0</v>
      </c>
      <c r="BE207" s="511">
        <v>0</v>
      </c>
      <c r="BF207" s="511">
        <v>0</v>
      </c>
      <c r="BG207" s="3191">
        <v>0</v>
      </c>
      <c r="BH207" s="1343">
        <v>0</v>
      </c>
      <c r="BI207" s="511">
        <v>0</v>
      </c>
      <c r="BJ207" s="1343">
        <v>0</v>
      </c>
      <c r="BK207" s="3288">
        <v>0</v>
      </c>
      <c r="BL207" s="3191">
        <v>0</v>
      </c>
      <c r="BM207" s="511">
        <v>0</v>
      </c>
      <c r="BN207" s="511">
        <v>0</v>
      </c>
      <c r="BO207" s="1343">
        <v>0</v>
      </c>
      <c r="BP207" s="511">
        <v>0</v>
      </c>
      <c r="BQ207" s="511">
        <v>0</v>
      </c>
      <c r="BR207" s="511">
        <v>0</v>
      </c>
      <c r="BS207" s="3191">
        <v>0</v>
      </c>
      <c r="BT207" s="511">
        <v>0</v>
      </c>
      <c r="BU207" s="511">
        <v>0</v>
      </c>
      <c r="BV207" s="511">
        <v>0</v>
      </c>
      <c r="BW207" s="1343">
        <v>0</v>
      </c>
      <c r="BX207" s="511">
        <v>0</v>
      </c>
      <c r="BY207" s="1653">
        <v>0</v>
      </c>
      <c r="BZ207" s="511">
        <v>0</v>
      </c>
      <c r="CA207" s="1653">
        <v>0</v>
      </c>
      <c r="CB207" s="561">
        <v>0</v>
      </c>
      <c r="CC207" s="561">
        <v>0</v>
      </c>
      <c r="CD207" s="3287">
        <v>0</v>
      </c>
      <c r="CE207" s="5"/>
      <c r="CF207" s="3191"/>
      <c r="CG207" s="511">
        <v>0</v>
      </c>
      <c r="CH207" s="511"/>
      <c r="CI207" s="1343"/>
      <c r="CJ207" s="1653">
        <v>0</v>
      </c>
      <c r="CK207" s="1653">
        <v>0</v>
      </c>
      <c r="CL207" s="3191">
        <v>0</v>
      </c>
      <c r="CM207" s="1343">
        <v>0</v>
      </c>
      <c r="CN207" s="1653">
        <v>0</v>
      </c>
      <c r="CO207" s="1653">
        <v>0</v>
      </c>
      <c r="CP207" s="1653">
        <v>0</v>
      </c>
      <c r="CQ207" s="1653">
        <v>0</v>
      </c>
      <c r="CR207" s="1653">
        <v>0</v>
      </c>
      <c r="CS207" s="1653">
        <v>0</v>
      </c>
      <c r="CT207" s="1243">
        <v>0</v>
      </c>
      <c r="CU207" s="3287">
        <v>0</v>
      </c>
      <c r="CV207" s="5"/>
      <c r="CW207" s="5"/>
      <c r="CX207" s="3191"/>
      <c r="CY207" s="511">
        <v>0</v>
      </c>
      <c r="CZ207" s="511"/>
      <c r="DA207" s="511"/>
      <c r="DB207" s="3191">
        <v>0</v>
      </c>
      <c r="DC207" s="511">
        <v>0</v>
      </c>
      <c r="DD207" s="511">
        <v>0</v>
      </c>
      <c r="DE207" s="3191">
        <v>0</v>
      </c>
      <c r="DF207" s="1343">
        <v>0</v>
      </c>
      <c r="DG207" s="511">
        <v>0</v>
      </c>
      <c r="DH207" s="1343">
        <v>0</v>
      </c>
      <c r="DI207" s="3288">
        <v>0</v>
      </c>
      <c r="DJ207" s="3191">
        <v>0</v>
      </c>
      <c r="DK207" s="511">
        <v>0</v>
      </c>
      <c r="DL207" s="511">
        <v>0</v>
      </c>
      <c r="DM207" s="1343">
        <v>0</v>
      </c>
      <c r="DN207" s="511">
        <v>0</v>
      </c>
      <c r="DO207" s="511">
        <v>0</v>
      </c>
      <c r="DP207" s="511">
        <v>0</v>
      </c>
      <c r="DQ207" s="3191">
        <v>0</v>
      </c>
      <c r="DR207" s="511">
        <v>0</v>
      </c>
      <c r="DS207" s="511">
        <v>0</v>
      </c>
      <c r="DT207" s="511">
        <v>0</v>
      </c>
      <c r="DU207" s="1343">
        <v>0</v>
      </c>
      <c r="DV207" s="511">
        <v>0</v>
      </c>
      <c r="DW207" s="1653">
        <v>0</v>
      </c>
      <c r="DX207" s="1653">
        <v>0</v>
      </c>
      <c r="DY207" s="1653">
        <v>0</v>
      </c>
      <c r="DZ207" s="561">
        <v>0</v>
      </c>
      <c r="EA207" s="3287">
        <v>0</v>
      </c>
      <c r="EB207" s="284"/>
      <c r="EC207" s="284"/>
      <c r="ED207" s="284"/>
      <c r="EE207" s="284"/>
      <c r="EF207" s="284"/>
      <c r="EG207" s="284"/>
      <c r="EH207" s="284"/>
      <c r="EI207" s="284"/>
      <c r="EJ207" s="284"/>
      <c r="EK207" s="284"/>
      <c r="EL207" s="284"/>
      <c r="EM207" s="284"/>
      <c r="EN207" s="284"/>
      <c r="EO207" s="284"/>
      <c r="EP207" s="284"/>
      <c r="EQ207" s="284"/>
      <c r="ER207" s="284"/>
      <c r="ES207" s="284"/>
      <c r="ET207" s="284"/>
      <c r="EU207" s="284"/>
      <c r="EV207" s="284"/>
      <c r="EW207" s="284"/>
      <c r="EX207" s="284"/>
      <c r="EY207" s="284"/>
      <c r="EZ207" s="284"/>
      <c r="FA207" s="284"/>
      <c r="FB207" s="284"/>
      <c r="FC207" s="284"/>
      <c r="FD207" s="284"/>
      <c r="FE207" s="284"/>
      <c r="FF207" s="284"/>
      <c r="FG207" s="284"/>
      <c r="FH207" s="284"/>
      <c r="FI207" s="284"/>
      <c r="FJ207" s="284"/>
      <c r="FK207" s="284"/>
    </row>
    <row r="208" spans="1:167" ht="15.6" customHeight="1">
      <c r="A208" s="1838" t="s">
        <v>5410</v>
      </c>
      <c r="B208" s="207"/>
      <c r="C208" s="207"/>
      <c r="E208" s="3191"/>
      <c r="F208" s="511"/>
      <c r="G208" s="511"/>
      <c r="H208" s="1343"/>
      <c r="I208" s="3191"/>
      <c r="J208" s="511"/>
      <c r="K208" s="511"/>
      <c r="L208" s="511"/>
      <c r="M208" s="511"/>
      <c r="N208" s="1343"/>
      <c r="O208" s="1653"/>
      <c r="P208" s="3266"/>
      <c r="S208" s="1342">
        <v>0</v>
      </c>
      <c r="T208" s="511"/>
      <c r="U208" s="511"/>
      <c r="V208" s="511"/>
      <c r="W208" s="3218"/>
      <c r="X208" s="515"/>
      <c r="Y208" s="3289"/>
      <c r="Z208" s="3290"/>
      <c r="AA208" s="3291"/>
      <c r="AB208" s="3316"/>
      <c r="AC208" s="3292"/>
      <c r="AD208" s="3290"/>
      <c r="AE208" s="3292"/>
      <c r="AF208" s="3292"/>
      <c r="AG208" s="3293"/>
      <c r="AH208" s="3290"/>
      <c r="AI208" s="3290"/>
      <c r="AJ208" s="3291"/>
      <c r="AK208" s="3289"/>
      <c r="AL208" s="3290"/>
      <c r="AM208" s="3292"/>
      <c r="AN208" s="3294"/>
      <c r="AO208" s="3291"/>
      <c r="AP208" s="3291"/>
      <c r="AQ208" s="3291"/>
      <c r="AR208" s="3291"/>
      <c r="AS208" s="3295"/>
      <c r="AT208" s="3296"/>
      <c r="AU208" s="3297"/>
      <c r="AV208" s="3297"/>
      <c r="AW208" s="3286">
        <v>0</v>
      </c>
      <c r="AX208" s="3287">
        <v>0</v>
      </c>
      <c r="AY208" s="5"/>
      <c r="AZ208" s="3191"/>
      <c r="BA208" s="511">
        <v>0</v>
      </c>
      <c r="BB208" s="511"/>
      <c r="BC208" s="511"/>
      <c r="BD208" s="3191">
        <v>0</v>
      </c>
      <c r="BE208" s="511">
        <v>0</v>
      </c>
      <c r="BF208" s="511">
        <v>0</v>
      </c>
      <c r="BG208" s="3191">
        <v>0</v>
      </c>
      <c r="BH208" s="1343">
        <v>0</v>
      </c>
      <c r="BI208" s="511">
        <v>0</v>
      </c>
      <c r="BJ208" s="1343">
        <v>0</v>
      </c>
      <c r="BK208" s="3288">
        <v>0</v>
      </c>
      <c r="BL208" s="3191">
        <v>0</v>
      </c>
      <c r="BM208" s="511">
        <v>0</v>
      </c>
      <c r="BN208" s="511">
        <v>0</v>
      </c>
      <c r="BO208" s="1343">
        <v>0</v>
      </c>
      <c r="BP208" s="511">
        <v>0</v>
      </c>
      <c r="BQ208" s="511">
        <v>0</v>
      </c>
      <c r="BR208" s="511">
        <v>0</v>
      </c>
      <c r="BS208" s="3191">
        <v>0</v>
      </c>
      <c r="BT208" s="511">
        <v>0</v>
      </c>
      <c r="BU208" s="511">
        <v>0</v>
      </c>
      <c r="BV208" s="511">
        <v>0</v>
      </c>
      <c r="BW208" s="1343">
        <v>0</v>
      </c>
      <c r="BX208" s="511">
        <v>0</v>
      </c>
      <c r="BY208" s="1653">
        <v>0</v>
      </c>
      <c r="BZ208" s="511">
        <v>0</v>
      </c>
      <c r="CA208" s="1653">
        <v>0</v>
      </c>
      <c r="CB208" s="561">
        <v>0</v>
      </c>
      <c r="CC208" s="561">
        <v>0</v>
      </c>
      <c r="CD208" s="3287">
        <v>0</v>
      </c>
      <c r="CE208" s="5"/>
      <c r="CF208" s="3191"/>
      <c r="CG208" s="511">
        <v>0</v>
      </c>
      <c r="CH208" s="511"/>
      <c r="CI208" s="1343"/>
      <c r="CJ208" s="1653">
        <v>0</v>
      </c>
      <c r="CK208" s="1653">
        <v>0</v>
      </c>
      <c r="CL208" s="3191">
        <v>0</v>
      </c>
      <c r="CM208" s="1343">
        <v>0</v>
      </c>
      <c r="CN208" s="1653">
        <v>0</v>
      </c>
      <c r="CO208" s="1653">
        <v>0</v>
      </c>
      <c r="CP208" s="1653">
        <v>0</v>
      </c>
      <c r="CQ208" s="1653">
        <v>0</v>
      </c>
      <c r="CR208" s="1653">
        <v>0</v>
      </c>
      <c r="CS208" s="1653">
        <v>0</v>
      </c>
      <c r="CT208" s="1243">
        <v>0</v>
      </c>
      <c r="CU208" s="3287">
        <v>0</v>
      </c>
      <c r="CV208" s="5"/>
      <c r="CW208" s="5"/>
      <c r="CX208" s="3191"/>
      <c r="CY208" s="511">
        <v>0</v>
      </c>
      <c r="CZ208" s="511"/>
      <c r="DA208" s="511"/>
      <c r="DB208" s="3191">
        <v>0</v>
      </c>
      <c r="DC208" s="511">
        <v>0</v>
      </c>
      <c r="DD208" s="511">
        <v>0</v>
      </c>
      <c r="DE208" s="3191">
        <v>0</v>
      </c>
      <c r="DF208" s="1343">
        <v>0</v>
      </c>
      <c r="DG208" s="511">
        <v>0</v>
      </c>
      <c r="DH208" s="1343">
        <v>0</v>
      </c>
      <c r="DI208" s="3288">
        <v>0</v>
      </c>
      <c r="DJ208" s="3191">
        <v>0</v>
      </c>
      <c r="DK208" s="511">
        <v>0</v>
      </c>
      <c r="DL208" s="511">
        <v>0</v>
      </c>
      <c r="DM208" s="1343">
        <v>0</v>
      </c>
      <c r="DN208" s="511">
        <v>0</v>
      </c>
      <c r="DO208" s="511">
        <v>0</v>
      </c>
      <c r="DP208" s="511">
        <v>0</v>
      </c>
      <c r="DQ208" s="3191">
        <v>0</v>
      </c>
      <c r="DR208" s="511">
        <v>0</v>
      </c>
      <c r="DS208" s="511">
        <v>0</v>
      </c>
      <c r="DT208" s="511">
        <v>0</v>
      </c>
      <c r="DU208" s="1343">
        <v>0</v>
      </c>
      <c r="DV208" s="511">
        <v>0</v>
      </c>
      <c r="DW208" s="1653">
        <v>0</v>
      </c>
      <c r="DX208" s="1653">
        <v>0</v>
      </c>
      <c r="DY208" s="1653">
        <v>0</v>
      </c>
      <c r="DZ208" s="561">
        <v>0</v>
      </c>
      <c r="EA208" s="3287">
        <v>0</v>
      </c>
      <c r="EB208" s="284"/>
      <c r="EC208" s="284"/>
      <c r="ED208" s="284"/>
      <c r="EE208" s="284"/>
      <c r="EF208" s="284"/>
      <c r="EG208" s="284"/>
      <c r="EH208" s="284"/>
      <c r="EI208" s="284"/>
      <c r="EJ208" s="284"/>
      <c r="EK208" s="284"/>
      <c r="EL208" s="284"/>
      <c r="EM208" s="284"/>
      <c r="EN208" s="284"/>
      <c r="EO208" s="284"/>
      <c r="EP208" s="284"/>
      <c r="EQ208" s="284"/>
      <c r="ER208" s="284"/>
      <c r="ES208" s="284"/>
      <c r="ET208" s="284"/>
      <c r="EU208" s="284"/>
      <c r="EV208" s="284"/>
      <c r="EW208" s="284"/>
      <c r="EX208" s="284"/>
      <c r="EY208" s="284"/>
      <c r="EZ208" s="284"/>
      <c r="FA208" s="284"/>
      <c r="FB208" s="284"/>
      <c r="FC208" s="284"/>
      <c r="FD208" s="284"/>
      <c r="FE208" s="284"/>
      <c r="FF208" s="284"/>
      <c r="FG208" s="284"/>
      <c r="FH208" s="284"/>
      <c r="FI208" s="284"/>
      <c r="FJ208" s="284"/>
      <c r="FK208" s="284"/>
    </row>
    <row r="209" spans="1:167" ht="15.6" customHeight="1">
      <c r="A209" s="1838" t="s">
        <v>5410</v>
      </c>
      <c r="B209" s="207"/>
      <c r="C209" s="207"/>
      <c r="E209" s="3191"/>
      <c r="F209" s="511"/>
      <c r="G209" s="511"/>
      <c r="H209" s="1343"/>
      <c r="I209" s="3191"/>
      <c r="J209" s="511"/>
      <c r="K209" s="511"/>
      <c r="L209" s="511"/>
      <c r="M209" s="511"/>
      <c r="N209" s="1343"/>
      <c r="O209" s="1653"/>
      <c r="P209" s="3266"/>
      <c r="S209" s="1342">
        <v>0</v>
      </c>
      <c r="T209" s="511"/>
      <c r="U209" s="511"/>
      <c r="V209" s="511"/>
      <c r="W209" s="3218"/>
      <c r="X209" s="515"/>
      <c r="Y209" s="3289"/>
      <c r="Z209" s="3290"/>
      <c r="AA209" s="3291"/>
      <c r="AB209" s="3316"/>
      <c r="AC209" s="3292"/>
      <c r="AD209" s="3290"/>
      <c r="AE209" s="3292"/>
      <c r="AF209" s="3292"/>
      <c r="AG209" s="3293"/>
      <c r="AH209" s="3290"/>
      <c r="AI209" s="3290"/>
      <c r="AJ209" s="3291"/>
      <c r="AK209" s="3289"/>
      <c r="AL209" s="3290"/>
      <c r="AM209" s="3292"/>
      <c r="AN209" s="3294"/>
      <c r="AO209" s="3291"/>
      <c r="AP209" s="3291"/>
      <c r="AQ209" s="3291"/>
      <c r="AR209" s="3291"/>
      <c r="AS209" s="3295"/>
      <c r="AT209" s="3296"/>
      <c r="AU209" s="3297"/>
      <c r="AV209" s="3297"/>
      <c r="AW209" s="3286">
        <v>0</v>
      </c>
      <c r="AX209" s="3287">
        <v>0</v>
      </c>
      <c r="AY209" s="5"/>
      <c r="AZ209" s="3191"/>
      <c r="BA209" s="511">
        <v>0</v>
      </c>
      <c r="BB209" s="511"/>
      <c r="BC209" s="511"/>
      <c r="BD209" s="3191">
        <v>0</v>
      </c>
      <c r="BE209" s="511">
        <v>0</v>
      </c>
      <c r="BF209" s="511">
        <v>0</v>
      </c>
      <c r="BG209" s="3191">
        <v>0</v>
      </c>
      <c r="BH209" s="1343">
        <v>0</v>
      </c>
      <c r="BI209" s="511">
        <v>0</v>
      </c>
      <c r="BJ209" s="1343">
        <v>0</v>
      </c>
      <c r="BK209" s="3288">
        <v>0</v>
      </c>
      <c r="BL209" s="3191">
        <v>0</v>
      </c>
      <c r="BM209" s="511">
        <v>0</v>
      </c>
      <c r="BN209" s="511">
        <v>0</v>
      </c>
      <c r="BO209" s="1343">
        <v>0</v>
      </c>
      <c r="BP209" s="511">
        <v>0</v>
      </c>
      <c r="BQ209" s="511">
        <v>0</v>
      </c>
      <c r="BR209" s="511">
        <v>0</v>
      </c>
      <c r="BS209" s="3191">
        <v>0</v>
      </c>
      <c r="BT209" s="511">
        <v>0</v>
      </c>
      <c r="BU209" s="511">
        <v>0</v>
      </c>
      <c r="BV209" s="511">
        <v>0</v>
      </c>
      <c r="BW209" s="1343">
        <v>0</v>
      </c>
      <c r="BX209" s="511">
        <v>0</v>
      </c>
      <c r="BY209" s="1653">
        <v>0</v>
      </c>
      <c r="BZ209" s="511">
        <v>0</v>
      </c>
      <c r="CA209" s="1653">
        <v>0</v>
      </c>
      <c r="CB209" s="561">
        <v>0</v>
      </c>
      <c r="CC209" s="561">
        <v>0</v>
      </c>
      <c r="CD209" s="3287">
        <v>0</v>
      </c>
      <c r="CE209" s="5"/>
      <c r="CF209" s="3191"/>
      <c r="CG209" s="511">
        <v>0</v>
      </c>
      <c r="CH209" s="511"/>
      <c r="CI209" s="1343"/>
      <c r="CJ209" s="1653">
        <v>0</v>
      </c>
      <c r="CK209" s="1653">
        <v>0</v>
      </c>
      <c r="CL209" s="3191">
        <v>0</v>
      </c>
      <c r="CM209" s="1343">
        <v>0</v>
      </c>
      <c r="CN209" s="1653">
        <v>0</v>
      </c>
      <c r="CO209" s="1653">
        <v>0</v>
      </c>
      <c r="CP209" s="1653">
        <v>0</v>
      </c>
      <c r="CQ209" s="1653">
        <v>0</v>
      </c>
      <c r="CR209" s="1653">
        <v>0</v>
      </c>
      <c r="CS209" s="1653">
        <v>0</v>
      </c>
      <c r="CT209" s="1243">
        <v>0</v>
      </c>
      <c r="CU209" s="3287">
        <v>0</v>
      </c>
      <c r="CV209" s="5"/>
      <c r="CW209" s="5"/>
      <c r="CX209" s="3191"/>
      <c r="CY209" s="511">
        <v>0</v>
      </c>
      <c r="CZ209" s="511"/>
      <c r="DA209" s="511"/>
      <c r="DB209" s="3191">
        <v>0</v>
      </c>
      <c r="DC209" s="511">
        <v>0</v>
      </c>
      <c r="DD209" s="511">
        <v>0</v>
      </c>
      <c r="DE209" s="3191">
        <v>0</v>
      </c>
      <c r="DF209" s="1343">
        <v>0</v>
      </c>
      <c r="DG209" s="511">
        <v>0</v>
      </c>
      <c r="DH209" s="1343">
        <v>0</v>
      </c>
      <c r="DI209" s="3288">
        <v>0</v>
      </c>
      <c r="DJ209" s="3191">
        <v>0</v>
      </c>
      <c r="DK209" s="511">
        <v>0</v>
      </c>
      <c r="DL209" s="511">
        <v>0</v>
      </c>
      <c r="DM209" s="1343">
        <v>0</v>
      </c>
      <c r="DN209" s="511">
        <v>0</v>
      </c>
      <c r="DO209" s="511">
        <v>0</v>
      </c>
      <c r="DP209" s="511">
        <v>0</v>
      </c>
      <c r="DQ209" s="3191">
        <v>0</v>
      </c>
      <c r="DR209" s="511">
        <v>0</v>
      </c>
      <c r="DS209" s="511">
        <v>0</v>
      </c>
      <c r="DT209" s="511">
        <v>0</v>
      </c>
      <c r="DU209" s="1343">
        <v>0</v>
      </c>
      <c r="DV209" s="511">
        <v>0</v>
      </c>
      <c r="DW209" s="1653">
        <v>0</v>
      </c>
      <c r="DX209" s="1653">
        <v>0</v>
      </c>
      <c r="DY209" s="1653">
        <v>0</v>
      </c>
      <c r="DZ209" s="561">
        <v>0</v>
      </c>
      <c r="EA209" s="3287">
        <v>0</v>
      </c>
      <c r="EB209" s="284"/>
      <c r="EC209" s="284"/>
      <c r="ED209" s="284"/>
      <c r="EE209" s="284"/>
      <c r="EF209" s="284"/>
      <c r="EG209" s="284"/>
      <c r="EH209" s="284"/>
      <c r="EI209" s="284"/>
      <c r="EJ209" s="284"/>
      <c r="EK209" s="284"/>
      <c r="EL209" s="284"/>
      <c r="EM209" s="284"/>
      <c r="EN209" s="284"/>
      <c r="EO209" s="284"/>
      <c r="EP209" s="284"/>
      <c r="EQ209" s="284"/>
      <c r="ER209" s="284"/>
      <c r="ES209" s="284"/>
      <c r="ET209" s="284"/>
      <c r="EU209" s="284"/>
      <c r="EV209" s="284"/>
      <c r="EW209" s="284"/>
      <c r="EX209" s="284"/>
      <c r="EY209" s="284"/>
      <c r="EZ209" s="284"/>
      <c r="FA209" s="284"/>
      <c r="FB209" s="284"/>
      <c r="FC209" s="284"/>
      <c r="FD209" s="284"/>
      <c r="FE209" s="284"/>
      <c r="FF209" s="284"/>
      <c r="FG209" s="284"/>
      <c r="FH209" s="284"/>
      <c r="FI209" s="284"/>
      <c r="FJ209" s="284"/>
      <c r="FK209" s="284"/>
    </row>
    <row r="210" spans="1:167" ht="15.6" customHeight="1">
      <c r="A210" s="1838" t="s">
        <v>5410</v>
      </c>
      <c r="B210" s="207"/>
      <c r="C210" s="207"/>
      <c r="E210" s="3191"/>
      <c r="F210" s="511"/>
      <c r="G210" s="511"/>
      <c r="H210" s="1343"/>
      <c r="I210" s="3191"/>
      <c r="J210" s="511"/>
      <c r="K210" s="511"/>
      <c r="L210" s="511"/>
      <c r="M210" s="511"/>
      <c r="N210" s="1343"/>
      <c r="O210" s="1653"/>
      <c r="P210" s="3266"/>
      <c r="S210" s="1342">
        <v>0</v>
      </c>
      <c r="T210" s="511">
        <v>0</v>
      </c>
      <c r="U210" s="511"/>
      <c r="V210" s="511"/>
      <c r="W210" s="3218"/>
      <c r="X210" s="515"/>
      <c r="Y210" s="3289"/>
      <c r="Z210" s="3290"/>
      <c r="AA210" s="3291"/>
      <c r="AB210" s="3316"/>
      <c r="AC210" s="3292"/>
      <c r="AD210" s="3290"/>
      <c r="AE210" s="3292"/>
      <c r="AF210" s="3292"/>
      <c r="AG210" s="3293"/>
      <c r="AH210" s="3290"/>
      <c r="AI210" s="3290"/>
      <c r="AJ210" s="3291"/>
      <c r="AK210" s="3289"/>
      <c r="AL210" s="3290"/>
      <c r="AM210" s="3292"/>
      <c r="AN210" s="3294"/>
      <c r="AO210" s="3291"/>
      <c r="AP210" s="3291"/>
      <c r="AQ210" s="3291"/>
      <c r="AR210" s="3291"/>
      <c r="AS210" s="3295"/>
      <c r="AT210" s="3296"/>
      <c r="AU210" s="3297"/>
      <c r="AV210" s="3297"/>
      <c r="AW210" s="3286">
        <v>0</v>
      </c>
      <c r="AX210" s="3287">
        <v>0</v>
      </c>
      <c r="AY210" s="5"/>
      <c r="AZ210" s="3191"/>
      <c r="BA210" s="511">
        <v>0</v>
      </c>
      <c r="BB210" s="511"/>
      <c r="BC210" s="511"/>
      <c r="BD210" s="3191">
        <v>0</v>
      </c>
      <c r="BE210" s="511">
        <v>0</v>
      </c>
      <c r="BF210" s="511">
        <v>0</v>
      </c>
      <c r="BG210" s="3191">
        <v>0</v>
      </c>
      <c r="BH210" s="1343">
        <v>0</v>
      </c>
      <c r="BI210" s="511">
        <v>0</v>
      </c>
      <c r="BJ210" s="1343">
        <v>0</v>
      </c>
      <c r="BK210" s="3288">
        <v>0</v>
      </c>
      <c r="BL210" s="3191">
        <v>0</v>
      </c>
      <c r="BM210" s="511">
        <v>0</v>
      </c>
      <c r="BN210" s="511">
        <v>0</v>
      </c>
      <c r="BO210" s="1343">
        <v>0</v>
      </c>
      <c r="BP210" s="511">
        <v>0</v>
      </c>
      <c r="BQ210" s="511">
        <v>0</v>
      </c>
      <c r="BR210" s="511">
        <v>0</v>
      </c>
      <c r="BS210" s="3191">
        <v>0</v>
      </c>
      <c r="BT210" s="511">
        <v>0</v>
      </c>
      <c r="BU210" s="511">
        <v>0</v>
      </c>
      <c r="BV210" s="511">
        <v>0</v>
      </c>
      <c r="BW210" s="1343">
        <v>0</v>
      </c>
      <c r="BX210" s="511">
        <v>0</v>
      </c>
      <c r="BY210" s="1653">
        <v>0</v>
      </c>
      <c r="BZ210" s="511">
        <v>0</v>
      </c>
      <c r="CA210" s="1653">
        <v>0</v>
      </c>
      <c r="CB210" s="561">
        <v>0</v>
      </c>
      <c r="CC210" s="561">
        <v>0</v>
      </c>
      <c r="CD210" s="3287">
        <v>0</v>
      </c>
      <c r="CE210" s="5"/>
      <c r="CF210" s="3191"/>
      <c r="CG210" s="511">
        <v>0</v>
      </c>
      <c r="CH210" s="511"/>
      <c r="CI210" s="1343"/>
      <c r="CJ210" s="1653">
        <v>0</v>
      </c>
      <c r="CK210" s="1653">
        <v>0</v>
      </c>
      <c r="CL210" s="3191">
        <v>0</v>
      </c>
      <c r="CM210" s="1343">
        <v>0</v>
      </c>
      <c r="CN210" s="1653">
        <v>0</v>
      </c>
      <c r="CO210" s="1653">
        <v>0</v>
      </c>
      <c r="CP210" s="1653">
        <v>0</v>
      </c>
      <c r="CQ210" s="1653">
        <v>0</v>
      </c>
      <c r="CR210" s="1653">
        <v>0</v>
      </c>
      <c r="CS210" s="1653">
        <v>0</v>
      </c>
      <c r="CT210" s="1243">
        <v>0</v>
      </c>
      <c r="CU210" s="3287">
        <v>0</v>
      </c>
      <c r="CV210" s="5"/>
      <c r="CW210" s="5"/>
      <c r="CX210" s="3191"/>
      <c r="CY210" s="511">
        <v>0</v>
      </c>
      <c r="CZ210" s="511"/>
      <c r="DA210" s="511"/>
      <c r="DB210" s="3191">
        <v>0</v>
      </c>
      <c r="DC210" s="511">
        <v>0</v>
      </c>
      <c r="DD210" s="511">
        <v>0</v>
      </c>
      <c r="DE210" s="3191">
        <v>0</v>
      </c>
      <c r="DF210" s="1343">
        <v>0</v>
      </c>
      <c r="DG210" s="511">
        <v>0</v>
      </c>
      <c r="DH210" s="1343">
        <v>0</v>
      </c>
      <c r="DI210" s="3288">
        <v>0</v>
      </c>
      <c r="DJ210" s="3191">
        <v>0</v>
      </c>
      <c r="DK210" s="511">
        <v>0</v>
      </c>
      <c r="DL210" s="511">
        <v>0</v>
      </c>
      <c r="DM210" s="1343">
        <v>0</v>
      </c>
      <c r="DN210" s="511">
        <v>0</v>
      </c>
      <c r="DO210" s="511">
        <v>0</v>
      </c>
      <c r="DP210" s="511">
        <v>0</v>
      </c>
      <c r="DQ210" s="3191">
        <v>0</v>
      </c>
      <c r="DR210" s="511">
        <v>0</v>
      </c>
      <c r="DS210" s="511">
        <v>0</v>
      </c>
      <c r="DT210" s="511">
        <v>0</v>
      </c>
      <c r="DU210" s="1343">
        <v>0</v>
      </c>
      <c r="DV210" s="511">
        <v>0</v>
      </c>
      <c r="DW210" s="1653">
        <v>0</v>
      </c>
      <c r="DX210" s="1653">
        <v>0</v>
      </c>
      <c r="DY210" s="1653">
        <v>0</v>
      </c>
      <c r="DZ210" s="561">
        <v>0</v>
      </c>
      <c r="EA210" s="3287">
        <v>0</v>
      </c>
      <c r="EB210" s="284"/>
      <c r="EC210" s="284"/>
      <c r="ED210" s="284"/>
      <c r="EE210" s="284"/>
      <c r="EF210" s="284"/>
      <c r="EG210" s="284"/>
      <c r="EH210" s="284"/>
      <c r="EI210" s="284"/>
      <c r="EJ210" s="284"/>
      <c r="EK210" s="284"/>
      <c r="EL210" s="284"/>
      <c r="EM210" s="284"/>
      <c r="EN210" s="284"/>
      <c r="EO210" s="284"/>
      <c r="EP210" s="284"/>
      <c r="EQ210" s="284"/>
      <c r="ER210" s="284"/>
      <c r="ES210" s="284"/>
      <c r="ET210" s="284"/>
      <c r="EU210" s="284"/>
      <c r="EV210" s="284"/>
      <c r="EW210" s="284"/>
      <c r="EX210" s="284"/>
      <c r="EY210" s="284"/>
      <c r="EZ210" s="284"/>
      <c r="FA210" s="284"/>
      <c r="FB210" s="284"/>
      <c r="FC210" s="284"/>
      <c r="FD210" s="284"/>
      <c r="FE210" s="284"/>
      <c r="FF210" s="284"/>
      <c r="FG210" s="284"/>
      <c r="FH210" s="284"/>
      <c r="FI210" s="284"/>
      <c r="FJ210" s="284"/>
      <c r="FK210" s="284"/>
    </row>
    <row r="211" spans="1:167" ht="15.6" customHeight="1">
      <c r="A211" s="1838" t="s">
        <v>5410</v>
      </c>
      <c r="B211" s="207"/>
      <c r="C211" s="207"/>
      <c r="E211" s="3191"/>
      <c r="F211" s="511"/>
      <c r="G211" s="511"/>
      <c r="H211" s="1343"/>
      <c r="I211" s="3191"/>
      <c r="J211" s="511"/>
      <c r="K211" s="511"/>
      <c r="L211" s="511"/>
      <c r="M211" s="511"/>
      <c r="N211" s="1343"/>
      <c r="O211" s="1653"/>
      <c r="P211" s="3266"/>
      <c r="S211" s="1342">
        <v>0</v>
      </c>
      <c r="T211" s="511">
        <v>0</v>
      </c>
      <c r="U211" s="511"/>
      <c r="V211" s="511"/>
      <c r="W211" s="3218"/>
      <c r="X211" s="515"/>
      <c r="Y211" s="3289"/>
      <c r="Z211" s="3290"/>
      <c r="AA211" s="3291"/>
      <c r="AB211" s="3316"/>
      <c r="AC211" s="3292"/>
      <c r="AD211" s="3290"/>
      <c r="AE211" s="3292"/>
      <c r="AF211" s="3292"/>
      <c r="AG211" s="3293"/>
      <c r="AH211" s="3290"/>
      <c r="AI211" s="3290"/>
      <c r="AJ211" s="3291"/>
      <c r="AK211" s="3289"/>
      <c r="AL211" s="3290"/>
      <c r="AM211" s="3292"/>
      <c r="AN211" s="3294"/>
      <c r="AO211" s="3291"/>
      <c r="AP211" s="3291"/>
      <c r="AQ211" s="3291"/>
      <c r="AR211" s="3291"/>
      <c r="AS211" s="3295"/>
      <c r="AT211" s="3296"/>
      <c r="AU211" s="3297"/>
      <c r="AV211" s="3297"/>
      <c r="AW211" s="3286">
        <v>0</v>
      </c>
      <c r="AX211" s="3287">
        <v>0</v>
      </c>
      <c r="AY211" s="5"/>
      <c r="AZ211" s="3191"/>
      <c r="BA211" s="511">
        <v>0</v>
      </c>
      <c r="BB211" s="511"/>
      <c r="BC211" s="511"/>
      <c r="BD211" s="3191">
        <v>0</v>
      </c>
      <c r="BE211" s="511">
        <v>0</v>
      </c>
      <c r="BF211" s="511">
        <v>0</v>
      </c>
      <c r="BG211" s="3191">
        <v>0</v>
      </c>
      <c r="BH211" s="1343">
        <v>0</v>
      </c>
      <c r="BI211" s="511">
        <v>0</v>
      </c>
      <c r="BJ211" s="1343">
        <v>0</v>
      </c>
      <c r="BK211" s="3288">
        <v>0</v>
      </c>
      <c r="BL211" s="3191">
        <v>0</v>
      </c>
      <c r="BM211" s="511">
        <v>0</v>
      </c>
      <c r="BN211" s="511">
        <v>0</v>
      </c>
      <c r="BO211" s="1343">
        <v>0</v>
      </c>
      <c r="BP211" s="511">
        <v>0</v>
      </c>
      <c r="BQ211" s="511">
        <v>0</v>
      </c>
      <c r="BR211" s="511">
        <v>0</v>
      </c>
      <c r="BS211" s="3191">
        <v>0</v>
      </c>
      <c r="BT211" s="511">
        <v>0</v>
      </c>
      <c r="BU211" s="511">
        <v>0</v>
      </c>
      <c r="BV211" s="511">
        <v>0</v>
      </c>
      <c r="BW211" s="1343">
        <v>0</v>
      </c>
      <c r="BX211" s="511">
        <v>0</v>
      </c>
      <c r="BY211" s="1653">
        <v>0</v>
      </c>
      <c r="BZ211" s="511">
        <v>0</v>
      </c>
      <c r="CA211" s="1653">
        <v>0</v>
      </c>
      <c r="CB211" s="561">
        <v>0</v>
      </c>
      <c r="CC211" s="561">
        <v>0</v>
      </c>
      <c r="CD211" s="3287">
        <v>0</v>
      </c>
      <c r="CE211" s="5"/>
      <c r="CF211" s="3191"/>
      <c r="CG211" s="511">
        <v>0</v>
      </c>
      <c r="CH211" s="511"/>
      <c r="CI211" s="1343"/>
      <c r="CJ211" s="1653">
        <v>0</v>
      </c>
      <c r="CK211" s="1653">
        <v>0</v>
      </c>
      <c r="CL211" s="3191">
        <v>0</v>
      </c>
      <c r="CM211" s="1343">
        <v>0</v>
      </c>
      <c r="CN211" s="1653">
        <v>0</v>
      </c>
      <c r="CO211" s="1653">
        <v>0</v>
      </c>
      <c r="CP211" s="1653">
        <v>0</v>
      </c>
      <c r="CQ211" s="1653">
        <v>0</v>
      </c>
      <c r="CR211" s="1653">
        <v>0</v>
      </c>
      <c r="CS211" s="1653">
        <v>0</v>
      </c>
      <c r="CT211" s="1243">
        <v>0</v>
      </c>
      <c r="CU211" s="3287">
        <v>0</v>
      </c>
      <c r="CV211" s="5"/>
      <c r="CW211" s="5"/>
      <c r="CX211" s="3191"/>
      <c r="CY211" s="511">
        <v>0</v>
      </c>
      <c r="CZ211" s="511"/>
      <c r="DA211" s="511"/>
      <c r="DB211" s="3191">
        <v>0</v>
      </c>
      <c r="DC211" s="511">
        <v>0</v>
      </c>
      <c r="DD211" s="511">
        <v>0</v>
      </c>
      <c r="DE211" s="3191">
        <v>0</v>
      </c>
      <c r="DF211" s="1343">
        <v>0</v>
      </c>
      <c r="DG211" s="511">
        <v>0</v>
      </c>
      <c r="DH211" s="1343">
        <v>0</v>
      </c>
      <c r="DI211" s="3288">
        <v>0</v>
      </c>
      <c r="DJ211" s="3191">
        <v>0</v>
      </c>
      <c r="DK211" s="511">
        <v>0</v>
      </c>
      <c r="DL211" s="511">
        <v>0</v>
      </c>
      <c r="DM211" s="1343">
        <v>0</v>
      </c>
      <c r="DN211" s="511">
        <v>0</v>
      </c>
      <c r="DO211" s="511">
        <v>0</v>
      </c>
      <c r="DP211" s="511">
        <v>0</v>
      </c>
      <c r="DQ211" s="3191">
        <v>0</v>
      </c>
      <c r="DR211" s="511">
        <v>0</v>
      </c>
      <c r="DS211" s="511">
        <v>0</v>
      </c>
      <c r="DT211" s="511">
        <v>0</v>
      </c>
      <c r="DU211" s="1343">
        <v>0</v>
      </c>
      <c r="DV211" s="511">
        <v>0</v>
      </c>
      <c r="DW211" s="1653">
        <v>0</v>
      </c>
      <c r="DX211" s="1653">
        <v>0</v>
      </c>
      <c r="DY211" s="1653">
        <v>0</v>
      </c>
      <c r="DZ211" s="561">
        <v>0</v>
      </c>
      <c r="EA211" s="3287">
        <v>0</v>
      </c>
      <c r="EB211" s="284"/>
      <c r="EC211" s="284"/>
      <c r="ED211" s="284"/>
      <c r="EE211" s="284"/>
      <c r="EF211" s="284"/>
      <c r="EG211" s="284"/>
      <c r="EH211" s="284"/>
      <c r="EI211" s="284"/>
      <c r="EJ211" s="284"/>
      <c r="EK211" s="284"/>
      <c r="EL211" s="284"/>
      <c r="EM211" s="284"/>
      <c r="EN211" s="284"/>
      <c r="EO211" s="284"/>
      <c r="EP211" s="284"/>
      <c r="EQ211" s="284"/>
      <c r="ER211" s="284"/>
      <c r="ES211" s="284"/>
      <c r="ET211" s="284"/>
      <c r="EU211" s="284"/>
      <c r="EV211" s="284"/>
      <c r="EW211" s="284"/>
      <c r="EX211" s="284"/>
      <c r="EY211" s="284"/>
      <c r="EZ211" s="284"/>
      <c r="FA211" s="284"/>
      <c r="FB211" s="284"/>
      <c r="FC211" s="284"/>
      <c r="FD211" s="284"/>
      <c r="FE211" s="284"/>
      <c r="FF211" s="284"/>
      <c r="FG211" s="284"/>
      <c r="FH211" s="284"/>
      <c r="FI211" s="284"/>
      <c r="FJ211" s="284"/>
      <c r="FK211" s="284"/>
    </row>
    <row r="212" spans="1:167" ht="15.6" customHeight="1">
      <c r="A212" s="1838" t="s">
        <v>1378</v>
      </c>
      <c r="B212" s="207"/>
      <c r="C212" s="207"/>
      <c r="E212" s="3191"/>
      <c r="F212" s="511"/>
      <c r="G212" s="511"/>
      <c r="H212" s="1343"/>
      <c r="I212" s="2188">
        <v>4501784.0895093</v>
      </c>
      <c r="J212" s="2188">
        <v>756500</v>
      </c>
      <c r="K212" s="2188">
        <v>21000</v>
      </c>
      <c r="L212" s="2188">
        <v>0</v>
      </c>
      <c r="M212" s="2188">
        <v>285240</v>
      </c>
      <c r="N212" s="2188">
        <v>-257500</v>
      </c>
      <c r="O212" s="2188">
        <v>5307024.0895093</v>
      </c>
      <c r="P212" s="3266"/>
      <c r="S212" s="1342">
        <v>0</v>
      </c>
      <c r="T212" s="511"/>
      <c r="U212" s="511"/>
      <c r="V212" s="511"/>
      <c r="W212" s="3218"/>
      <c r="X212" s="515"/>
      <c r="Y212" s="3311"/>
      <c r="Z212" s="3312"/>
      <c r="AA212" s="3312"/>
      <c r="AB212" s="3319"/>
      <c r="AC212" s="3313"/>
      <c r="AD212" s="3312"/>
      <c r="AE212" s="3313"/>
      <c r="AF212" s="3313"/>
      <c r="AG212" s="3312"/>
      <c r="AH212" s="3312"/>
      <c r="AI212" s="3312"/>
      <c r="AJ212" s="3312"/>
      <c r="AK212" s="3311"/>
      <c r="AL212" s="3312"/>
      <c r="AM212" s="3313"/>
      <c r="AN212" s="3312"/>
      <c r="AO212" s="3312"/>
      <c r="AP212" s="3312"/>
      <c r="AQ212" s="3312"/>
      <c r="AR212" s="3312"/>
      <c r="AS212" s="3311"/>
      <c r="AT212" s="3063"/>
      <c r="AU212" s="3313"/>
      <c r="AV212" s="3313"/>
      <c r="AW212" s="3286">
        <v>0</v>
      </c>
      <c r="AX212" s="3287">
        <v>0</v>
      </c>
      <c r="AY212" s="5"/>
      <c r="AZ212" s="3191"/>
      <c r="BA212" s="511"/>
      <c r="BB212" s="511"/>
      <c r="BC212" s="511">
        <v>0</v>
      </c>
      <c r="BD212" s="3162">
        <v>0</v>
      </c>
      <c r="BE212" s="524">
        <v>0</v>
      </c>
      <c r="BF212" s="524">
        <v>0</v>
      </c>
      <c r="BG212" s="3162">
        <v>0</v>
      </c>
      <c r="BH212" s="469">
        <v>0</v>
      </c>
      <c r="BI212" s="524">
        <v>0</v>
      </c>
      <c r="BJ212" s="469">
        <v>0</v>
      </c>
      <c r="BK212" s="524">
        <v>0</v>
      </c>
      <c r="BL212" s="3162">
        <v>2653512.04475465</v>
      </c>
      <c r="BM212" s="524">
        <v>2388160.8402791852</v>
      </c>
      <c r="BN212" s="524">
        <v>265351.204475465</v>
      </c>
      <c r="BO212" s="469">
        <v>0</v>
      </c>
      <c r="BP212" s="524">
        <v>0</v>
      </c>
      <c r="BQ212" s="524">
        <v>0</v>
      </c>
      <c r="BR212" s="524">
        <v>0</v>
      </c>
      <c r="BS212" s="3162">
        <v>0</v>
      </c>
      <c r="BT212" s="524">
        <v>0</v>
      </c>
      <c r="BU212" s="524">
        <v>0</v>
      </c>
      <c r="BV212" s="524">
        <v>0</v>
      </c>
      <c r="BW212" s="469">
        <v>0</v>
      </c>
      <c r="BX212" s="524">
        <v>0</v>
      </c>
      <c r="BY212" s="2188">
        <v>0</v>
      </c>
      <c r="BZ212" s="524">
        <v>0</v>
      </c>
      <c r="CA212" s="2188">
        <v>0</v>
      </c>
      <c r="CB212" s="550">
        <v>5307024.0895093</v>
      </c>
      <c r="CC212" s="550">
        <v>5307024.0895093</v>
      </c>
      <c r="CD212" s="3287">
        <v>0</v>
      </c>
      <c r="CE212" s="5"/>
      <c r="CF212" s="3191"/>
      <c r="CG212" s="511"/>
      <c r="CH212" s="511"/>
      <c r="CI212" s="1343">
        <v>0</v>
      </c>
      <c r="CJ212" s="2188">
        <v>0</v>
      </c>
      <c r="CK212" s="2188">
        <v>0</v>
      </c>
      <c r="CL212" s="3162">
        <v>5307024.0895093</v>
      </c>
      <c r="CM212" s="469">
        <v>0</v>
      </c>
      <c r="CN212" s="2188">
        <v>0</v>
      </c>
      <c r="CO212" s="2188">
        <v>0</v>
      </c>
      <c r="CP212" s="2188">
        <v>0</v>
      </c>
      <c r="CQ212" s="2188">
        <v>0</v>
      </c>
      <c r="CR212" s="2188">
        <v>0</v>
      </c>
      <c r="CS212" s="2188">
        <v>0</v>
      </c>
      <c r="CT212" s="3314">
        <v>5307024.0895093</v>
      </c>
      <c r="CU212" s="3287">
        <v>0</v>
      </c>
      <c r="CV212" s="5"/>
      <c r="CW212" s="5"/>
      <c r="CX212" s="3191"/>
      <c r="CY212" s="511"/>
      <c r="CZ212" s="511"/>
      <c r="DA212" s="511">
        <v>0</v>
      </c>
      <c r="DB212" s="550">
        <v>0</v>
      </c>
      <c r="DC212" s="550">
        <v>0</v>
      </c>
      <c r="DD212" s="550">
        <v>0</v>
      </c>
      <c r="DE212" s="550">
        <v>0</v>
      </c>
      <c r="DF212" s="550">
        <v>0</v>
      </c>
      <c r="DG212" s="550">
        <v>0</v>
      </c>
      <c r="DH212" s="550">
        <v>0</v>
      </c>
      <c r="DI212" s="550">
        <v>0</v>
      </c>
      <c r="DJ212" s="550">
        <v>2250892.04475465</v>
      </c>
      <c r="DK212" s="550">
        <v>2025802.840279185</v>
      </c>
      <c r="DL212" s="550">
        <v>225089.204475465</v>
      </c>
      <c r="DM212" s="550">
        <v>0</v>
      </c>
      <c r="DN212" s="550">
        <v>0</v>
      </c>
      <c r="DO212" s="550">
        <v>0</v>
      </c>
      <c r="DP212" s="550">
        <v>0</v>
      </c>
      <c r="DQ212" s="550">
        <v>0</v>
      </c>
      <c r="DR212" s="550">
        <v>0</v>
      </c>
      <c r="DS212" s="550">
        <v>0</v>
      </c>
      <c r="DT212" s="550">
        <v>0</v>
      </c>
      <c r="DU212" s="550">
        <v>0</v>
      </c>
      <c r="DV212" s="550">
        <v>0</v>
      </c>
      <c r="DW212" s="550">
        <v>0</v>
      </c>
      <c r="DX212" s="550">
        <v>0</v>
      </c>
      <c r="DY212" s="550">
        <v>0</v>
      </c>
      <c r="DZ212" s="550">
        <v>4501784.0895093</v>
      </c>
      <c r="EA212" s="3287">
        <v>0</v>
      </c>
      <c r="EB212" s="284"/>
      <c r="EC212" s="284"/>
      <c r="ED212" s="284"/>
      <c r="EE212" s="284"/>
      <c r="EF212" s="284"/>
      <c r="EG212" s="284"/>
      <c r="EH212" s="284"/>
      <c r="EI212" s="284"/>
      <c r="EJ212" s="284"/>
      <c r="EK212" s="284"/>
      <c r="EL212" s="284"/>
      <c r="EM212" s="284"/>
      <c r="EN212" s="284"/>
      <c r="EO212" s="284"/>
      <c r="EP212" s="284"/>
      <c r="EQ212" s="284"/>
      <c r="ER212" s="284"/>
      <c r="ES212" s="284"/>
      <c r="ET212" s="284"/>
      <c r="EU212" s="284"/>
      <c r="EV212" s="284"/>
      <c r="EW212" s="284"/>
      <c r="EX212" s="284"/>
      <c r="EY212" s="284"/>
      <c r="EZ212" s="284"/>
      <c r="FA212" s="284"/>
      <c r="FB212" s="284"/>
      <c r="FC212" s="284"/>
      <c r="FD212" s="284"/>
      <c r="FE212" s="284"/>
      <c r="FF212" s="284"/>
      <c r="FG212" s="284"/>
      <c r="FH212" s="284"/>
      <c r="FI212" s="284"/>
      <c r="FJ212" s="284"/>
      <c r="FK212" s="284"/>
    </row>
    <row r="213" spans="1:167" ht="15.6" customHeight="1">
      <c r="A213" s="1838" t="s">
        <v>5410</v>
      </c>
      <c r="B213" s="207"/>
      <c r="C213" s="207"/>
      <c r="E213" s="3191"/>
      <c r="F213" s="511"/>
      <c r="G213" s="511"/>
      <c r="H213" s="3379"/>
      <c r="I213" s="3191"/>
      <c r="J213" s="511"/>
      <c r="K213" s="511"/>
      <c r="L213" s="511"/>
      <c r="M213" s="511"/>
      <c r="N213" s="1343"/>
      <c r="O213" s="1653"/>
      <c r="P213" s="3266"/>
      <c r="S213" s="1342">
        <v>0</v>
      </c>
      <c r="T213" s="511"/>
      <c r="U213" s="511"/>
      <c r="V213" s="3380"/>
      <c r="W213" s="3218"/>
      <c r="X213" s="515"/>
      <c r="Y213" s="3311"/>
      <c r="Z213" s="3312"/>
      <c r="AA213" s="3312"/>
      <c r="AB213" s="3311"/>
      <c r="AC213" s="3313"/>
      <c r="AD213" s="3312"/>
      <c r="AE213" s="3313"/>
      <c r="AF213" s="3313"/>
      <c r="AG213" s="3312"/>
      <c r="AH213" s="3312"/>
      <c r="AI213" s="3312"/>
      <c r="AJ213" s="3312"/>
      <c r="AK213" s="3311"/>
      <c r="AL213" s="3312"/>
      <c r="AM213" s="3313"/>
      <c r="AN213" s="3312"/>
      <c r="AO213" s="3312"/>
      <c r="AP213" s="3312"/>
      <c r="AQ213" s="3312"/>
      <c r="AR213" s="3312"/>
      <c r="AS213" s="3311"/>
      <c r="AT213" s="3063"/>
      <c r="AU213" s="3313"/>
      <c r="AV213" s="3313"/>
      <c r="AW213" s="3286">
        <v>0</v>
      </c>
      <c r="AX213" s="3287">
        <v>0</v>
      </c>
      <c r="AY213" s="5"/>
      <c r="AZ213" s="3191"/>
      <c r="BA213" s="511"/>
      <c r="BB213" s="511"/>
      <c r="BC213" s="511"/>
      <c r="BD213" s="3191"/>
      <c r="BE213" s="511"/>
      <c r="BF213" s="511"/>
      <c r="BG213" s="3191"/>
      <c r="BH213" s="1343"/>
      <c r="BI213" s="511"/>
      <c r="BJ213" s="1343"/>
      <c r="BK213" s="511"/>
      <c r="BL213" s="3191"/>
      <c r="BM213" s="511"/>
      <c r="BN213" s="511"/>
      <c r="BO213" s="1343"/>
      <c r="BP213" s="511"/>
      <c r="BQ213" s="511"/>
      <c r="BR213" s="511"/>
      <c r="BS213" s="3191"/>
      <c r="BT213" s="511"/>
      <c r="BU213" s="511"/>
      <c r="BV213" s="511"/>
      <c r="BW213" s="1343"/>
      <c r="BX213" s="511"/>
      <c r="BY213" s="1653"/>
      <c r="BZ213" s="511"/>
      <c r="CA213" s="1653"/>
      <c r="CB213" s="561"/>
      <c r="CC213" s="561">
        <v>0</v>
      </c>
      <c r="CD213" s="3287">
        <v>0</v>
      </c>
      <c r="CE213" s="5"/>
      <c r="CF213" s="3191"/>
      <c r="CG213" s="511"/>
      <c r="CH213" s="511"/>
      <c r="CI213" s="1343"/>
      <c r="CJ213" s="1653"/>
      <c r="CK213" s="1653"/>
      <c r="CL213" s="3191"/>
      <c r="CM213" s="1343"/>
      <c r="CN213" s="1653"/>
      <c r="CO213" s="1653"/>
      <c r="CP213" s="1653"/>
      <c r="CQ213" s="1653"/>
      <c r="CR213" s="1653"/>
      <c r="CS213" s="1653"/>
      <c r="CT213" s="1243"/>
      <c r="CU213" s="3287">
        <v>0</v>
      </c>
      <c r="CV213" s="5"/>
      <c r="CW213" s="5"/>
      <c r="CX213" s="3191"/>
      <c r="CY213" s="511"/>
      <c r="CZ213" s="511"/>
      <c r="DA213" s="511"/>
      <c r="DB213" s="3191"/>
      <c r="DC213" s="511"/>
      <c r="DD213" s="511"/>
      <c r="DE213" s="3191"/>
      <c r="DF213" s="1343"/>
      <c r="DG213" s="511"/>
      <c r="DH213" s="1343"/>
      <c r="DI213" s="511"/>
      <c r="DJ213" s="3191"/>
      <c r="DK213" s="511"/>
      <c r="DL213" s="511"/>
      <c r="DM213" s="1343"/>
      <c r="DN213" s="511"/>
      <c r="DO213" s="511"/>
      <c r="DP213" s="511"/>
      <c r="DQ213" s="3191"/>
      <c r="DR213" s="511"/>
      <c r="DS213" s="511"/>
      <c r="DT213" s="511"/>
      <c r="DU213" s="1343"/>
      <c r="DV213" s="511"/>
      <c r="DW213" s="1653"/>
      <c r="DX213" s="1653"/>
      <c r="DY213" s="1653"/>
      <c r="DZ213" s="561"/>
      <c r="EA213" s="3287">
        <v>0</v>
      </c>
      <c r="EB213" s="284"/>
      <c r="EC213" s="284"/>
      <c r="ED213" s="284"/>
      <c r="EE213" s="284"/>
      <c r="EF213" s="284"/>
      <c r="EG213" s="284"/>
      <c r="EH213" s="284"/>
      <c r="EI213" s="284"/>
      <c r="EJ213" s="284"/>
      <c r="EK213" s="284"/>
      <c r="EL213" s="284"/>
      <c r="EM213" s="284"/>
      <c r="EN213" s="284"/>
      <c r="EO213" s="284"/>
      <c r="EP213" s="284"/>
      <c r="EQ213" s="284"/>
      <c r="ER213" s="284"/>
      <c r="ES213" s="284"/>
      <c r="ET213" s="284"/>
      <c r="EU213" s="284"/>
      <c r="EV213" s="284"/>
      <c r="EW213" s="284"/>
      <c r="EX213" s="284"/>
      <c r="EY213" s="284"/>
      <c r="EZ213" s="284"/>
      <c r="FA213" s="284"/>
      <c r="FB213" s="284"/>
      <c r="FC213" s="284"/>
      <c r="FD213" s="284"/>
      <c r="FE213" s="284"/>
      <c r="FF213" s="284"/>
      <c r="FG213" s="284"/>
      <c r="FH213" s="284"/>
      <c r="FI213" s="284"/>
      <c r="FJ213" s="284"/>
      <c r="FK213" s="284"/>
    </row>
    <row r="214" spans="1:167" ht="15.6" customHeight="1">
      <c r="A214" s="1838" t="s">
        <v>5410</v>
      </c>
      <c r="B214" s="207"/>
      <c r="C214" s="207"/>
      <c r="E214" s="3191"/>
      <c r="F214" s="511"/>
      <c r="G214" s="511"/>
      <c r="H214" s="1343"/>
      <c r="I214" s="1346"/>
      <c r="J214" s="156"/>
      <c r="K214" s="156"/>
      <c r="L214" s="156"/>
      <c r="M214" s="156"/>
      <c r="N214" s="516"/>
      <c r="O214" s="1653"/>
      <c r="P214" s="3266"/>
      <c r="S214" s="1342">
        <v>0</v>
      </c>
      <c r="T214" s="511"/>
      <c r="U214" s="511"/>
      <c r="V214" s="511"/>
      <c r="W214" s="3218"/>
      <c r="X214" s="515"/>
      <c r="Y214" s="3311"/>
      <c r="Z214" s="3312"/>
      <c r="AA214" s="3312"/>
      <c r="AB214" s="3311"/>
      <c r="AC214" s="3313"/>
      <c r="AD214" s="3312"/>
      <c r="AE214" s="3313"/>
      <c r="AF214" s="3313"/>
      <c r="AG214" s="3312"/>
      <c r="AH214" s="3312"/>
      <c r="AI214" s="3312"/>
      <c r="AJ214" s="3312"/>
      <c r="AK214" s="3311"/>
      <c r="AL214" s="3312"/>
      <c r="AM214" s="3313"/>
      <c r="AN214" s="3312"/>
      <c r="AO214" s="3312"/>
      <c r="AP214" s="3312"/>
      <c r="AQ214" s="3312"/>
      <c r="AR214" s="3312"/>
      <c r="AS214" s="3311"/>
      <c r="AT214" s="3063"/>
      <c r="AU214" s="3313"/>
      <c r="AV214" s="3313"/>
      <c r="AW214" s="3286">
        <v>0</v>
      </c>
      <c r="AX214" s="3287">
        <v>0</v>
      </c>
      <c r="AY214" s="5"/>
      <c r="AZ214" s="3191"/>
      <c r="BA214" s="511"/>
      <c r="BB214" s="511"/>
      <c r="BC214" s="511"/>
      <c r="BD214" s="3191"/>
      <c r="BE214" s="511"/>
      <c r="BF214" s="511"/>
      <c r="BG214" s="3191"/>
      <c r="BH214" s="1343"/>
      <c r="BI214" s="511"/>
      <c r="BJ214" s="1343"/>
      <c r="BK214" s="511"/>
      <c r="BL214" s="3191"/>
      <c r="BM214" s="511"/>
      <c r="BN214" s="511"/>
      <c r="BO214" s="1343"/>
      <c r="BP214" s="511"/>
      <c r="BQ214" s="511"/>
      <c r="BR214" s="511"/>
      <c r="BS214" s="3191"/>
      <c r="BT214" s="511"/>
      <c r="BU214" s="511"/>
      <c r="BV214" s="511"/>
      <c r="BW214" s="1343"/>
      <c r="BX214" s="511"/>
      <c r="BY214" s="1653"/>
      <c r="BZ214" s="511"/>
      <c r="CA214" s="1653"/>
      <c r="CB214" s="561"/>
      <c r="CC214" s="561">
        <v>0</v>
      </c>
      <c r="CD214" s="3287">
        <v>0</v>
      </c>
      <c r="CE214" s="5"/>
      <c r="CF214" s="3191"/>
      <c r="CG214" s="511"/>
      <c r="CH214" s="511"/>
      <c r="CI214" s="1343"/>
      <c r="CJ214" s="1653"/>
      <c r="CK214" s="1653"/>
      <c r="CL214" s="3191"/>
      <c r="CM214" s="1343"/>
      <c r="CN214" s="1653"/>
      <c r="CO214" s="1653"/>
      <c r="CP214" s="1653"/>
      <c r="CQ214" s="1653"/>
      <c r="CR214" s="1653"/>
      <c r="CS214" s="1653"/>
      <c r="CT214" s="1243"/>
      <c r="CU214" s="3287">
        <v>0</v>
      </c>
      <c r="CV214" s="5"/>
      <c r="CW214" s="5"/>
      <c r="CX214" s="3191"/>
      <c r="CY214" s="511"/>
      <c r="CZ214" s="511"/>
      <c r="DA214" s="511"/>
      <c r="DB214" s="3191"/>
      <c r="DC214" s="511"/>
      <c r="DD214" s="511"/>
      <c r="DE214" s="3191"/>
      <c r="DF214" s="1343"/>
      <c r="DG214" s="511"/>
      <c r="DH214" s="1343"/>
      <c r="DI214" s="511"/>
      <c r="DJ214" s="3191"/>
      <c r="DK214" s="511"/>
      <c r="DL214" s="511"/>
      <c r="DM214" s="1343"/>
      <c r="DN214" s="511"/>
      <c r="DO214" s="511"/>
      <c r="DP214" s="511"/>
      <c r="DQ214" s="3191"/>
      <c r="DR214" s="511"/>
      <c r="DS214" s="511"/>
      <c r="DT214" s="511"/>
      <c r="DU214" s="1343"/>
      <c r="DV214" s="511"/>
      <c r="DW214" s="1653"/>
      <c r="DX214" s="1653"/>
      <c r="DY214" s="1653"/>
      <c r="DZ214" s="561"/>
      <c r="EA214" s="3287">
        <v>0</v>
      </c>
      <c r="EB214" s="284"/>
      <c r="EC214" s="284"/>
      <c r="ED214" s="284"/>
      <c r="EE214" s="284"/>
      <c r="EF214" s="284"/>
      <c r="EG214" s="284"/>
      <c r="EH214" s="284"/>
      <c r="EI214" s="284"/>
      <c r="EJ214" s="284"/>
      <c r="EK214" s="284"/>
      <c r="EL214" s="284"/>
      <c r="EM214" s="284"/>
      <c r="EN214" s="284"/>
      <c r="EO214" s="284"/>
      <c r="EP214" s="284"/>
      <c r="EQ214" s="284"/>
      <c r="ER214" s="284"/>
      <c r="ES214" s="284"/>
      <c r="ET214" s="284"/>
      <c r="EU214" s="284"/>
      <c r="EV214" s="284"/>
      <c r="EW214" s="284"/>
      <c r="EX214" s="284"/>
      <c r="EY214" s="284"/>
      <c r="EZ214" s="284"/>
      <c r="FA214" s="284"/>
      <c r="FB214" s="284"/>
      <c r="FC214" s="284"/>
      <c r="FD214" s="284"/>
      <c r="FE214" s="284"/>
      <c r="FF214" s="284"/>
      <c r="FG214" s="284"/>
      <c r="FH214" s="284"/>
      <c r="FI214" s="284"/>
      <c r="FJ214" s="284"/>
      <c r="FK214" s="284"/>
    </row>
    <row r="215" spans="1:167" ht="15.6" customHeight="1">
      <c r="A215" s="1838" t="s">
        <v>5410</v>
      </c>
      <c r="B215" s="207"/>
      <c r="C215" s="207"/>
      <c r="E215" s="1342" t="s">
        <v>5432</v>
      </c>
      <c r="F215" s="511"/>
      <c r="G215" s="511"/>
      <c r="H215" s="1343"/>
      <c r="I215" s="3191"/>
      <c r="J215" s="511"/>
      <c r="K215" s="511"/>
      <c r="L215" s="511"/>
      <c r="M215" s="511"/>
      <c r="N215" s="1343"/>
      <c r="O215" s="1653"/>
      <c r="P215" s="3266"/>
      <c r="S215" s="1342" t="s">
        <v>5432</v>
      </c>
      <c r="T215" s="511"/>
      <c r="U215" s="511"/>
      <c r="V215" s="511"/>
      <c r="W215" s="3218"/>
      <c r="X215" s="515"/>
      <c r="Y215" s="3311"/>
      <c r="Z215" s="3312"/>
      <c r="AA215" s="3312"/>
      <c r="AB215" s="3311"/>
      <c r="AC215" s="3313"/>
      <c r="AD215" s="3312"/>
      <c r="AE215" s="3313"/>
      <c r="AF215" s="3313"/>
      <c r="AG215" s="3312"/>
      <c r="AH215" s="3312"/>
      <c r="AI215" s="3312"/>
      <c r="AJ215" s="3312"/>
      <c r="AK215" s="3311"/>
      <c r="AL215" s="3312"/>
      <c r="AM215" s="3313"/>
      <c r="AN215" s="3312"/>
      <c r="AO215" s="3312"/>
      <c r="AP215" s="3312"/>
      <c r="AQ215" s="3312"/>
      <c r="AR215" s="3312"/>
      <c r="AS215" s="3311"/>
      <c r="AT215" s="3063"/>
      <c r="AU215" s="3313"/>
      <c r="AV215" s="3313"/>
      <c r="AW215" s="3286">
        <v>0</v>
      </c>
      <c r="AX215" s="3287">
        <v>0</v>
      </c>
      <c r="AY215" s="5"/>
      <c r="AZ215" s="1342" t="s">
        <v>5432</v>
      </c>
      <c r="BA215" s="511"/>
      <c r="BB215" s="511"/>
      <c r="BC215" s="511"/>
      <c r="BD215" s="3191"/>
      <c r="BE215" s="511"/>
      <c r="BF215" s="511"/>
      <c r="BG215" s="3191"/>
      <c r="BH215" s="1343"/>
      <c r="BI215" s="511"/>
      <c r="BJ215" s="1343"/>
      <c r="BK215" s="511"/>
      <c r="BL215" s="3191"/>
      <c r="BM215" s="511"/>
      <c r="BN215" s="511"/>
      <c r="BO215" s="1343"/>
      <c r="BP215" s="511"/>
      <c r="BQ215" s="511"/>
      <c r="BR215" s="511"/>
      <c r="BS215" s="3191"/>
      <c r="BT215" s="511"/>
      <c r="BU215" s="511"/>
      <c r="BV215" s="511"/>
      <c r="BW215" s="1343"/>
      <c r="BX215" s="511"/>
      <c r="BY215" s="1653"/>
      <c r="BZ215" s="511"/>
      <c r="CA215" s="1653"/>
      <c r="CB215" s="561"/>
      <c r="CC215" s="561">
        <v>0</v>
      </c>
      <c r="CD215" s="3287">
        <v>0</v>
      </c>
      <c r="CE215" s="5"/>
      <c r="CF215" s="1342" t="s">
        <v>5432</v>
      </c>
      <c r="CG215" s="511"/>
      <c r="CH215" s="511"/>
      <c r="CI215" s="1343"/>
      <c r="CJ215" s="1653"/>
      <c r="CK215" s="1653"/>
      <c r="CL215" s="3191"/>
      <c r="CM215" s="1343"/>
      <c r="CN215" s="1653"/>
      <c r="CO215" s="1653"/>
      <c r="CP215" s="1653"/>
      <c r="CQ215" s="1653"/>
      <c r="CR215" s="1653"/>
      <c r="CS215" s="1653"/>
      <c r="CT215" s="1243"/>
      <c r="CU215" s="3287">
        <v>0</v>
      </c>
      <c r="CV215" s="5"/>
      <c r="CW215" s="5"/>
      <c r="CX215" s="1342" t="s">
        <v>5432</v>
      </c>
      <c r="CY215" s="511"/>
      <c r="CZ215" s="511"/>
      <c r="DA215" s="511"/>
      <c r="DB215" s="3191"/>
      <c r="DC215" s="511"/>
      <c r="DD215" s="511"/>
      <c r="DE215" s="3191"/>
      <c r="DF215" s="1343"/>
      <c r="DG215" s="511"/>
      <c r="DH215" s="1343"/>
      <c r="DI215" s="511"/>
      <c r="DJ215" s="3191"/>
      <c r="DK215" s="511"/>
      <c r="DL215" s="511"/>
      <c r="DM215" s="1343"/>
      <c r="DN215" s="511"/>
      <c r="DO215" s="511"/>
      <c r="DP215" s="511"/>
      <c r="DQ215" s="3191"/>
      <c r="DR215" s="511"/>
      <c r="DS215" s="511"/>
      <c r="DT215" s="511"/>
      <c r="DU215" s="1343"/>
      <c r="DV215" s="511"/>
      <c r="DW215" s="1653"/>
      <c r="DX215" s="1653"/>
      <c r="DY215" s="1653"/>
      <c r="DZ215" s="561"/>
      <c r="EA215" s="3287">
        <v>0</v>
      </c>
      <c r="EB215" s="284"/>
      <c r="EC215" s="284"/>
      <c r="ED215" s="284"/>
      <c r="EE215" s="284"/>
      <c r="EF215" s="284"/>
      <c r="EG215" s="284"/>
      <c r="EH215" s="284"/>
      <c r="EI215" s="284"/>
      <c r="EJ215" s="284"/>
      <c r="EK215" s="284"/>
      <c r="EL215" s="284"/>
      <c r="EM215" s="284"/>
      <c r="EN215" s="284"/>
      <c r="EO215" s="284"/>
      <c r="EP215" s="284"/>
      <c r="EQ215" s="284"/>
      <c r="ER215" s="284"/>
      <c r="ES215" s="284"/>
      <c r="ET215" s="284"/>
      <c r="EU215" s="284"/>
      <c r="EV215" s="284"/>
      <c r="EW215" s="284"/>
      <c r="EX215" s="284"/>
      <c r="EY215" s="284"/>
      <c r="EZ215" s="284"/>
      <c r="FA215" s="284"/>
      <c r="FB215" s="284"/>
      <c r="FC215" s="284"/>
      <c r="FD215" s="284"/>
      <c r="FE215" s="284"/>
      <c r="FF215" s="284"/>
      <c r="FG215" s="284"/>
      <c r="FH215" s="284"/>
      <c r="FI215" s="284"/>
      <c r="FJ215" s="284"/>
      <c r="FK215" s="284"/>
    </row>
    <row r="216" spans="1:167" ht="15.6" customHeight="1">
      <c r="A216" s="1838" t="s">
        <v>5410</v>
      </c>
      <c r="B216" s="207"/>
      <c r="C216" s="207"/>
      <c r="E216" s="1342"/>
      <c r="F216" s="511"/>
      <c r="G216" s="511"/>
      <c r="H216" s="1343"/>
      <c r="I216" s="3191"/>
      <c r="J216" s="511"/>
      <c r="K216" s="511"/>
      <c r="L216" s="511"/>
      <c r="M216" s="511"/>
      <c r="N216" s="1343"/>
      <c r="O216" s="1653"/>
      <c r="P216" s="3266"/>
      <c r="S216" s="1342"/>
      <c r="T216" s="511">
        <v>0</v>
      </c>
      <c r="U216" s="511"/>
      <c r="V216" s="511"/>
      <c r="W216" s="3218"/>
      <c r="X216" s="515"/>
      <c r="Y216" s="3289"/>
      <c r="Z216" s="3290"/>
      <c r="AA216" s="3291"/>
      <c r="AB216" s="3289"/>
      <c r="AC216" s="3292"/>
      <c r="AD216" s="3290"/>
      <c r="AE216" s="3292"/>
      <c r="AF216" s="3292"/>
      <c r="AG216" s="3293"/>
      <c r="AH216" s="3290"/>
      <c r="AI216" s="3290"/>
      <c r="AJ216" s="3291"/>
      <c r="AK216" s="3289"/>
      <c r="AL216" s="3290"/>
      <c r="AM216" s="3292"/>
      <c r="AN216" s="3294"/>
      <c r="AO216" s="3291"/>
      <c r="AP216" s="3291"/>
      <c r="AQ216" s="3291"/>
      <c r="AR216" s="3291"/>
      <c r="AS216" s="3295"/>
      <c r="AT216" s="3296"/>
      <c r="AU216" s="3297"/>
      <c r="AV216" s="3297"/>
      <c r="AW216" s="3286">
        <v>0</v>
      </c>
      <c r="AX216" s="3287">
        <v>0</v>
      </c>
      <c r="AY216" s="5"/>
      <c r="AZ216" s="3191"/>
      <c r="BA216" s="511">
        <v>0</v>
      </c>
      <c r="BB216" s="511"/>
      <c r="BC216" s="511"/>
      <c r="BD216" s="3191">
        <v>0</v>
      </c>
      <c r="BE216" s="511">
        <v>0</v>
      </c>
      <c r="BF216" s="511">
        <v>0</v>
      </c>
      <c r="BG216" s="3191">
        <v>0</v>
      </c>
      <c r="BH216" s="1343">
        <v>0</v>
      </c>
      <c r="BI216" s="511">
        <v>0</v>
      </c>
      <c r="BJ216" s="1343">
        <v>0</v>
      </c>
      <c r="BK216" s="3288">
        <v>0</v>
      </c>
      <c r="BL216" s="3191">
        <v>0</v>
      </c>
      <c r="BM216" s="511">
        <v>0</v>
      </c>
      <c r="BN216" s="511">
        <v>0</v>
      </c>
      <c r="BO216" s="1343">
        <v>0</v>
      </c>
      <c r="BP216" s="511">
        <v>0</v>
      </c>
      <c r="BQ216" s="511">
        <v>0</v>
      </c>
      <c r="BR216" s="511">
        <v>0</v>
      </c>
      <c r="BS216" s="3191">
        <v>0</v>
      </c>
      <c r="BT216" s="511">
        <v>0</v>
      </c>
      <c r="BU216" s="511">
        <v>0</v>
      </c>
      <c r="BV216" s="511">
        <v>0</v>
      </c>
      <c r="BW216" s="1343">
        <v>0</v>
      </c>
      <c r="BX216" s="511">
        <v>0</v>
      </c>
      <c r="BY216" s="1653">
        <v>0</v>
      </c>
      <c r="BZ216" s="511">
        <v>0</v>
      </c>
      <c r="CA216" s="1653">
        <v>0</v>
      </c>
      <c r="CB216" s="561">
        <v>0</v>
      </c>
      <c r="CC216" s="561">
        <v>0</v>
      </c>
      <c r="CD216" s="3287">
        <v>0</v>
      </c>
      <c r="CE216" s="5"/>
      <c r="CF216" s="3191"/>
      <c r="CG216" s="511">
        <v>0</v>
      </c>
      <c r="CH216" s="511"/>
      <c r="CI216" s="1343"/>
      <c r="CJ216" s="1653">
        <v>0</v>
      </c>
      <c r="CK216" s="1653">
        <v>0</v>
      </c>
      <c r="CL216" s="3191">
        <v>0</v>
      </c>
      <c r="CM216" s="1343">
        <v>0</v>
      </c>
      <c r="CN216" s="1653">
        <v>0</v>
      </c>
      <c r="CO216" s="1653">
        <v>0</v>
      </c>
      <c r="CP216" s="1653">
        <v>0</v>
      </c>
      <c r="CQ216" s="1653">
        <v>0</v>
      </c>
      <c r="CR216" s="1653">
        <v>0</v>
      </c>
      <c r="CS216" s="1653">
        <v>0</v>
      </c>
      <c r="CT216" s="1243">
        <v>0</v>
      </c>
      <c r="CU216" s="3287">
        <v>0</v>
      </c>
      <c r="CV216" s="5"/>
      <c r="CW216" s="5"/>
      <c r="CX216" s="3191"/>
      <c r="CY216" s="511">
        <v>0</v>
      </c>
      <c r="CZ216" s="511"/>
      <c r="DA216" s="511"/>
      <c r="DB216" s="3191"/>
      <c r="DC216" s="511"/>
      <c r="DD216" s="511"/>
      <c r="DE216" s="3191"/>
      <c r="DF216" s="1343"/>
      <c r="DG216" s="511"/>
      <c r="DH216" s="1343"/>
      <c r="DI216" s="3288"/>
      <c r="DJ216" s="3191"/>
      <c r="DK216" s="511"/>
      <c r="DL216" s="511"/>
      <c r="DM216" s="1343"/>
      <c r="DN216" s="511"/>
      <c r="DO216" s="511"/>
      <c r="DP216" s="511"/>
      <c r="DQ216" s="3191"/>
      <c r="DR216" s="511"/>
      <c r="DS216" s="511"/>
      <c r="DT216" s="511"/>
      <c r="DU216" s="1343"/>
      <c r="DV216" s="511"/>
      <c r="DW216" s="1653"/>
      <c r="DX216" s="1653"/>
      <c r="DY216" s="1653"/>
      <c r="DZ216" s="561"/>
      <c r="EA216" s="3287">
        <v>0</v>
      </c>
      <c r="EB216" s="284"/>
      <c r="EC216" s="284"/>
      <c r="ED216" s="284"/>
      <c r="EE216" s="284"/>
      <c r="EF216" s="284"/>
      <c r="EG216" s="284"/>
      <c r="EH216" s="284"/>
      <c r="EI216" s="284"/>
      <c r="EJ216" s="284"/>
      <c r="EK216" s="284"/>
      <c r="EL216" s="284"/>
      <c r="EM216" s="284"/>
      <c r="EN216" s="284"/>
      <c r="EO216" s="284"/>
      <c r="EP216" s="284"/>
      <c r="EQ216" s="284"/>
      <c r="ER216" s="284"/>
      <c r="ES216" s="284"/>
      <c r="ET216" s="284"/>
      <c r="EU216" s="284"/>
      <c r="EV216" s="284"/>
      <c r="EW216" s="284"/>
      <c r="EX216" s="284"/>
      <c r="EY216" s="284"/>
      <c r="EZ216" s="284"/>
      <c r="FA216" s="284"/>
      <c r="FB216" s="284"/>
      <c r="FC216" s="284"/>
      <c r="FD216" s="284"/>
      <c r="FE216" s="284"/>
      <c r="FF216" s="284"/>
      <c r="FG216" s="284"/>
      <c r="FH216" s="284"/>
      <c r="FI216" s="284"/>
      <c r="FJ216" s="284"/>
      <c r="FK216" s="284"/>
    </row>
    <row r="217" spans="1:167" ht="15.6" customHeight="1">
      <c r="A217" s="1838" t="s">
        <v>5410</v>
      </c>
      <c r="B217" s="207"/>
      <c r="C217" s="207"/>
      <c r="E217" s="1342"/>
      <c r="F217" s="511"/>
      <c r="G217" s="511"/>
      <c r="H217" s="1343"/>
      <c r="I217" s="3191"/>
      <c r="J217" s="511"/>
      <c r="K217" s="511"/>
      <c r="L217" s="511"/>
      <c r="M217" s="511"/>
      <c r="N217" s="1343"/>
      <c r="O217" s="1653"/>
      <c r="P217" s="3266"/>
      <c r="S217" s="1342"/>
      <c r="T217" s="511">
        <v>0</v>
      </c>
      <c r="U217" s="511"/>
      <c r="V217" s="511"/>
      <c r="W217" s="3218"/>
      <c r="X217" s="515"/>
      <c r="Y217" s="3289"/>
      <c r="Z217" s="3290"/>
      <c r="AA217" s="3291"/>
      <c r="AB217" s="3289"/>
      <c r="AC217" s="3292"/>
      <c r="AD217" s="3290"/>
      <c r="AE217" s="3292"/>
      <c r="AF217" s="3292"/>
      <c r="AG217" s="3293"/>
      <c r="AH217" s="3290"/>
      <c r="AI217" s="3290"/>
      <c r="AJ217" s="3291"/>
      <c r="AK217" s="3289"/>
      <c r="AL217" s="3290"/>
      <c r="AM217" s="3292"/>
      <c r="AN217" s="3294"/>
      <c r="AO217" s="3291"/>
      <c r="AP217" s="3291"/>
      <c r="AQ217" s="3291"/>
      <c r="AR217" s="3291"/>
      <c r="AS217" s="3295"/>
      <c r="AT217" s="3296"/>
      <c r="AU217" s="3297"/>
      <c r="AV217" s="3297"/>
      <c r="AW217" s="3286">
        <v>0</v>
      </c>
      <c r="AX217" s="3287">
        <v>0</v>
      </c>
      <c r="AY217" s="5"/>
      <c r="AZ217" s="3191"/>
      <c r="BA217" s="511">
        <v>0</v>
      </c>
      <c r="BB217" s="511"/>
      <c r="BC217" s="511"/>
      <c r="BD217" s="3191">
        <v>0</v>
      </c>
      <c r="BE217" s="511">
        <v>0</v>
      </c>
      <c r="BF217" s="511">
        <v>0</v>
      </c>
      <c r="BG217" s="3191">
        <v>0</v>
      </c>
      <c r="BH217" s="1343">
        <v>0</v>
      </c>
      <c r="BI217" s="511">
        <v>0</v>
      </c>
      <c r="BJ217" s="1343">
        <v>0</v>
      </c>
      <c r="BK217" s="3288">
        <v>0</v>
      </c>
      <c r="BL217" s="3191">
        <v>0</v>
      </c>
      <c r="BM217" s="511">
        <v>0</v>
      </c>
      <c r="BN217" s="511">
        <v>0</v>
      </c>
      <c r="BO217" s="1343">
        <v>0</v>
      </c>
      <c r="BP217" s="511">
        <v>0</v>
      </c>
      <c r="BQ217" s="511">
        <v>0</v>
      </c>
      <c r="BR217" s="511">
        <v>0</v>
      </c>
      <c r="BS217" s="3191">
        <v>0</v>
      </c>
      <c r="BT217" s="511">
        <v>0</v>
      </c>
      <c r="BU217" s="511">
        <v>0</v>
      </c>
      <c r="BV217" s="511">
        <v>0</v>
      </c>
      <c r="BW217" s="1343">
        <v>0</v>
      </c>
      <c r="BX217" s="511">
        <v>0</v>
      </c>
      <c r="BY217" s="1653">
        <v>0</v>
      </c>
      <c r="BZ217" s="511">
        <v>0</v>
      </c>
      <c r="CA217" s="1653">
        <v>0</v>
      </c>
      <c r="CB217" s="561">
        <v>0</v>
      </c>
      <c r="CC217" s="561">
        <v>0</v>
      </c>
      <c r="CD217" s="3287">
        <v>0</v>
      </c>
      <c r="CE217" s="5"/>
      <c r="CF217" s="3191"/>
      <c r="CG217" s="511">
        <v>0</v>
      </c>
      <c r="CH217" s="511"/>
      <c r="CI217" s="1343"/>
      <c r="CJ217" s="1653">
        <v>0</v>
      </c>
      <c r="CK217" s="1653">
        <v>0</v>
      </c>
      <c r="CL217" s="3191">
        <v>0</v>
      </c>
      <c r="CM217" s="1343">
        <v>0</v>
      </c>
      <c r="CN217" s="1653">
        <v>0</v>
      </c>
      <c r="CO217" s="1653">
        <v>0</v>
      </c>
      <c r="CP217" s="1653">
        <v>0</v>
      </c>
      <c r="CQ217" s="1653">
        <v>0</v>
      </c>
      <c r="CR217" s="1653">
        <v>0</v>
      </c>
      <c r="CS217" s="1653">
        <v>0</v>
      </c>
      <c r="CT217" s="1243">
        <v>0</v>
      </c>
      <c r="CU217" s="3287">
        <v>0</v>
      </c>
      <c r="CV217" s="5"/>
      <c r="CW217" s="5"/>
      <c r="CX217" s="3191"/>
      <c r="CY217" s="511">
        <v>0</v>
      </c>
      <c r="CZ217" s="511"/>
      <c r="DA217" s="511"/>
      <c r="DB217" s="3191"/>
      <c r="DC217" s="511"/>
      <c r="DD217" s="511"/>
      <c r="DE217" s="3191"/>
      <c r="DF217" s="1343"/>
      <c r="DG217" s="511"/>
      <c r="DH217" s="1343"/>
      <c r="DI217" s="3288"/>
      <c r="DJ217" s="3191"/>
      <c r="DK217" s="511"/>
      <c r="DL217" s="511"/>
      <c r="DM217" s="1343"/>
      <c r="DN217" s="511"/>
      <c r="DO217" s="511"/>
      <c r="DP217" s="511"/>
      <c r="DQ217" s="3191"/>
      <c r="DR217" s="511"/>
      <c r="DS217" s="511"/>
      <c r="DT217" s="511"/>
      <c r="DU217" s="1343"/>
      <c r="DV217" s="511"/>
      <c r="DW217" s="1653"/>
      <c r="DX217" s="1653"/>
      <c r="DY217" s="1653"/>
      <c r="DZ217" s="561"/>
      <c r="EA217" s="3287">
        <v>0</v>
      </c>
      <c r="EB217" s="284"/>
      <c r="EC217" s="284"/>
      <c r="ED217" s="284"/>
      <c r="EE217" s="284"/>
      <c r="EF217" s="284"/>
      <c r="EG217" s="284"/>
      <c r="EH217" s="284"/>
      <c r="EI217" s="284"/>
      <c r="EJ217" s="284"/>
      <c r="EK217" s="284"/>
      <c r="EL217" s="284"/>
      <c r="EM217" s="284"/>
      <c r="EN217" s="284"/>
      <c r="EO217" s="284"/>
      <c r="EP217" s="284"/>
      <c r="EQ217" s="284"/>
      <c r="ER217" s="284"/>
      <c r="ES217" s="284"/>
      <c r="ET217" s="284"/>
      <c r="EU217" s="284"/>
      <c r="EV217" s="284"/>
      <c r="EW217" s="284"/>
      <c r="EX217" s="284"/>
      <c r="EY217" s="284"/>
      <c r="EZ217" s="284"/>
      <c r="FA217" s="284"/>
      <c r="FB217" s="284"/>
      <c r="FC217" s="284"/>
      <c r="FD217" s="284"/>
      <c r="FE217" s="284"/>
      <c r="FF217" s="284"/>
      <c r="FG217" s="284"/>
      <c r="FH217" s="284"/>
      <c r="FI217" s="284"/>
      <c r="FJ217" s="284"/>
      <c r="FK217" s="284"/>
    </row>
    <row r="218" spans="1:167" ht="15.6" customHeight="1">
      <c r="A218" s="1838" t="s">
        <v>5410</v>
      </c>
      <c r="B218" s="207"/>
      <c r="C218" s="207"/>
      <c r="E218" s="1342"/>
      <c r="F218" s="511"/>
      <c r="G218" s="511"/>
      <c r="H218" s="1343"/>
      <c r="I218" s="3191"/>
      <c r="J218" s="511"/>
      <c r="K218" s="511"/>
      <c r="L218" s="511"/>
      <c r="M218" s="511"/>
      <c r="N218" s="1343"/>
      <c r="O218" s="1653"/>
      <c r="P218" s="3266"/>
      <c r="S218" s="1342"/>
      <c r="T218" s="511">
        <v>0</v>
      </c>
      <c r="U218" s="511"/>
      <c r="V218" s="511"/>
      <c r="W218" s="3218"/>
      <c r="X218" s="515"/>
      <c r="Y218" s="3289"/>
      <c r="Z218" s="3290"/>
      <c r="AA218" s="3291"/>
      <c r="AB218" s="3289"/>
      <c r="AC218" s="3292"/>
      <c r="AD218" s="3290"/>
      <c r="AE218" s="3292"/>
      <c r="AF218" s="3292"/>
      <c r="AG218" s="3293"/>
      <c r="AH218" s="3290"/>
      <c r="AI218" s="3290"/>
      <c r="AJ218" s="3291"/>
      <c r="AK218" s="3289"/>
      <c r="AL218" s="3290"/>
      <c r="AM218" s="3292"/>
      <c r="AN218" s="3294"/>
      <c r="AO218" s="3291"/>
      <c r="AP218" s="3291"/>
      <c r="AQ218" s="3291"/>
      <c r="AR218" s="3291"/>
      <c r="AS218" s="3295"/>
      <c r="AT218" s="3296"/>
      <c r="AU218" s="3297"/>
      <c r="AV218" s="3297"/>
      <c r="AW218" s="3286">
        <v>0</v>
      </c>
      <c r="AX218" s="3287">
        <v>0</v>
      </c>
      <c r="AY218" s="5"/>
      <c r="AZ218" s="3191"/>
      <c r="BA218" s="511">
        <v>0</v>
      </c>
      <c r="BB218" s="511"/>
      <c r="BC218" s="511"/>
      <c r="BD218" s="3191">
        <v>0</v>
      </c>
      <c r="BE218" s="511">
        <v>0</v>
      </c>
      <c r="BF218" s="511">
        <v>0</v>
      </c>
      <c r="BG218" s="3191">
        <v>0</v>
      </c>
      <c r="BH218" s="1343">
        <v>0</v>
      </c>
      <c r="BI218" s="511">
        <v>0</v>
      </c>
      <c r="BJ218" s="1343">
        <v>0</v>
      </c>
      <c r="BK218" s="3288">
        <v>0</v>
      </c>
      <c r="BL218" s="3191">
        <v>0</v>
      </c>
      <c r="BM218" s="511">
        <v>0</v>
      </c>
      <c r="BN218" s="511">
        <v>0</v>
      </c>
      <c r="BO218" s="1343">
        <v>0</v>
      </c>
      <c r="BP218" s="511">
        <v>0</v>
      </c>
      <c r="BQ218" s="511">
        <v>0</v>
      </c>
      <c r="BR218" s="511">
        <v>0</v>
      </c>
      <c r="BS218" s="3191">
        <v>0</v>
      </c>
      <c r="BT218" s="511">
        <v>0</v>
      </c>
      <c r="BU218" s="511">
        <v>0</v>
      </c>
      <c r="BV218" s="511">
        <v>0</v>
      </c>
      <c r="BW218" s="1343">
        <v>0</v>
      </c>
      <c r="BX218" s="511">
        <v>0</v>
      </c>
      <c r="BY218" s="1653">
        <v>0</v>
      </c>
      <c r="BZ218" s="511">
        <v>0</v>
      </c>
      <c r="CA218" s="1653">
        <v>0</v>
      </c>
      <c r="CB218" s="561">
        <v>0</v>
      </c>
      <c r="CC218" s="561">
        <v>0</v>
      </c>
      <c r="CD218" s="3287">
        <v>0</v>
      </c>
      <c r="CE218" s="5"/>
      <c r="CF218" s="3191"/>
      <c r="CG218" s="511">
        <v>0</v>
      </c>
      <c r="CH218" s="511"/>
      <c r="CI218" s="1343"/>
      <c r="CJ218" s="1653">
        <v>0</v>
      </c>
      <c r="CK218" s="1653">
        <v>0</v>
      </c>
      <c r="CL218" s="3191">
        <v>0</v>
      </c>
      <c r="CM218" s="1343">
        <v>0</v>
      </c>
      <c r="CN218" s="1653">
        <v>0</v>
      </c>
      <c r="CO218" s="1653">
        <v>0</v>
      </c>
      <c r="CP218" s="1653">
        <v>0</v>
      </c>
      <c r="CQ218" s="1653">
        <v>0</v>
      </c>
      <c r="CR218" s="1653">
        <v>0</v>
      </c>
      <c r="CS218" s="1653">
        <v>0</v>
      </c>
      <c r="CT218" s="1243">
        <v>0</v>
      </c>
      <c r="CU218" s="3287">
        <v>0</v>
      </c>
      <c r="CV218" s="5"/>
      <c r="CW218" s="5"/>
      <c r="CX218" s="3191"/>
      <c r="CY218" s="511">
        <v>0</v>
      </c>
      <c r="CZ218" s="511"/>
      <c r="DA218" s="511"/>
      <c r="DB218" s="3191"/>
      <c r="DC218" s="511"/>
      <c r="DD218" s="511"/>
      <c r="DE218" s="3191"/>
      <c r="DF218" s="1343"/>
      <c r="DG218" s="511"/>
      <c r="DH218" s="1343"/>
      <c r="DI218" s="3288"/>
      <c r="DJ218" s="3191"/>
      <c r="DK218" s="511"/>
      <c r="DL218" s="511"/>
      <c r="DM218" s="1343"/>
      <c r="DN218" s="511"/>
      <c r="DO218" s="511"/>
      <c r="DP218" s="511"/>
      <c r="DQ218" s="3191"/>
      <c r="DR218" s="511"/>
      <c r="DS218" s="511"/>
      <c r="DT218" s="511"/>
      <c r="DU218" s="1343"/>
      <c r="DV218" s="511"/>
      <c r="DW218" s="1653"/>
      <c r="DX218" s="1653"/>
      <c r="DY218" s="1653"/>
      <c r="DZ218" s="561"/>
      <c r="EA218" s="3287">
        <v>0</v>
      </c>
      <c r="EB218" s="284"/>
      <c r="EC218" s="284"/>
      <c r="ED218" s="284"/>
      <c r="EE218" s="284"/>
      <c r="EF218" s="284"/>
      <c r="EG218" s="284"/>
      <c r="EH218" s="284"/>
      <c r="EI218" s="284"/>
      <c r="EJ218" s="284"/>
      <c r="EK218" s="284"/>
      <c r="EL218" s="284"/>
      <c r="EM218" s="284"/>
      <c r="EN218" s="284"/>
      <c r="EO218" s="284"/>
      <c r="EP218" s="284"/>
      <c r="EQ218" s="284"/>
      <c r="ER218" s="284"/>
      <c r="ES218" s="284"/>
      <c r="ET218" s="284"/>
      <c r="EU218" s="284"/>
      <c r="EV218" s="284"/>
      <c r="EW218" s="284"/>
      <c r="EX218" s="284"/>
      <c r="EY218" s="284"/>
      <c r="EZ218" s="284"/>
      <c r="FA218" s="284"/>
      <c r="FB218" s="284"/>
      <c r="FC218" s="284"/>
      <c r="FD218" s="284"/>
      <c r="FE218" s="284"/>
      <c r="FF218" s="284"/>
      <c r="FG218" s="284"/>
      <c r="FH218" s="284"/>
      <c r="FI218" s="284"/>
      <c r="FJ218" s="284"/>
      <c r="FK218" s="284"/>
    </row>
    <row r="219" spans="1:167" ht="15.6" customHeight="1">
      <c r="A219" s="1838" t="s">
        <v>5410</v>
      </c>
      <c r="B219" s="207"/>
      <c r="C219" s="207"/>
      <c r="E219" s="1342"/>
      <c r="F219" s="511"/>
      <c r="G219" s="511"/>
      <c r="H219" s="1343"/>
      <c r="I219" s="3191"/>
      <c r="J219" s="511"/>
      <c r="K219" s="511"/>
      <c r="L219" s="511"/>
      <c r="M219" s="511"/>
      <c r="N219" s="1343"/>
      <c r="O219" s="1653"/>
      <c r="P219" s="3266"/>
      <c r="S219" s="1342"/>
      <c r="T219" s="511">
        <v>0</v>
      </c>
      <c r="U219" s="511"/>
      <c r="V219" s="511"/>
      <c r="W219" s="3218"/>
      <c r="X219" s="515"/>
      <c r="Y219" s="3289"/>
      <c r="Z219" s="3290"/>
      <c r="AA219" s="3291"/>
      <c r="AB219" s="3289"/>
      <c r="AC219" s="3292"/>
      <c r="AD219" s="3290"/>
      <c r="AE219" s="3292"/>
      <c r="AF219" s="3292"/>
      <c r="AG219" s="3293"/>
      <c r="AH219" s="3290"/>
      <c r="AI219" s="3290"/>
      <c r="AJ219" s="3291"/>
      <c r="AK219" s="3289"/>
      <c r="AL219" s="3290"/>
      <c r="AM219" s="3292"/>
      <c r="AN219" s="3294"/>
      <c r="AO219" s="3291"/>
      <c r="AP219" s="3291"/>
      <c r="AQ219" s="3291"/>
      <c r="AR219" s="3291"/>
      <c r="AS219" s="3295"/>
      <c r="AT219" s="3296"/>
      <c r="AU219" s="3297"/>
      <c r="AV219" s="3297"/>
      <c r="AW219" s="3286">
        <v>0</v>
      </c>
      <c r="AX219" s="3287">
        <v>0</v>
      </c>
      <c r="AY219" s="5"/>
      <c r="AZ219" s="3191"/>
      <c r="BA219" s="511">
        <v>0</v>
      </c>
      <c r="BB219" s="511"/>
      <c r="BC219" s="511"/>
      <c r="BD219" s="3191">
        <v>0</v>
      </c>
      <c r="BE219" s="511">
        <v>0</v>
      </c>
      <c r="BF219" s="511">
        <v>0</v>
      </c>
      <c r="BG219" s="3191">
        <v>0</v>
      </c>
      <c r="BH219" s="1343">
        <v>0</v>
      </c>
      <c r="BI219" s="511">
        <v>0</v>
      </c>
      <c r="BJ219" s="1343">
        <v>0</v>
      </c>
      <c r="BK219" s="3288">
        <v>0</v>
      </c>
      <c r="BL219" s="3191">
        <v>0</v>
      </c>
      <c r="BM219" s="511">
        <v>0</v>
      </c>
      <c r="BN219" s="511">
        <v>0</v>
      </c>
      <c r="BO219" s="1343">
        <v>0</v>
      </c>
      <c r="BP219" s="511">
        <v>0</v>
      </c>
      <c r="BQ219" s="511">
        <v>0</v>
      </c>
      <c r="BR219" s="511">
        <v>0</v>
      </c>
      <c r="BS219" s="3191">
        <v>0</v>
      </c>
      <c r="BT219" s="511">
        <v>0</v>
      </c>
      <c r="BU219" s="511">
        <v>0</v>
      </c>
      <c r="BV219" s="511">
        <v>0</v>
      </c>
      <c r="BW219" s="1343">
        <v>0</v>
      </c>
      <c r="BX219" s="511">
        <v>0</v>
      </c>
      <c r="BY219" s="1653">
        <v>0</v>
      </c>
      <c r="BZ219" s="511">
        <v>0</v>
      </c>
      <c r="CA219" s="1653">
        <v>0</v>
      </c>
      <c r="CB219" s="561">
        <v>0</v>
      </c>
      <c r="CC219" s="561">
        <v>0</v>
      </c>
      <c r="CD219" s="3287">
        <v>0</v>
      </c>
      <c r="CE219" s="5"/>
      <c r="CF219" s="3191"/>
      <c r="CG219" s="511">
        <v>0</v>
      </c>
      <c r="CH219" s="511"/>
      <c r="CI219" s="1343"/>
      <c r="CJ219" s="1653">
        <v>0</v>
      </c>
      <c r="CK219" s="1653">
        <v>0</v>
      </c>
      <c r="CL219" s="3191">
        <v>0</v>
      </c>
      <c r="CM219" s="1343">
        <v>0</v>
      </c>
      <c r="CN219" s="1653">
        <v>0</v>
      </c>
      <c r="CO219" s="1653">
        <v>0</v>
      </c>
      <c r="CP219" s="1653">
        <v>0</v>
      </c>
      <c r="CQ219" s="1653">
        <v>0</v>
      </c>
      <c r="CR219" s="1653">
        <v>0</v>
      </c>
      <c r="CS219" s="1653">
        <v>0</v>
      </c>
      <c r="CT219" s="1243">
        <v>0</v>
      </c>
      <c r="CU219" s="3287">
        <v>0</v>
      </c>
      <c r="CV219" s="5"/>
      <c r="CW219" s="5"/>
      <c r="CX219" s="3191"/>
      <c r="CY219" s="511">
        <v>0</v>
      </c>
      <c r="CZ219" s="511"/>
      <c r="DA219" s="511"/>
      <c r="DB219" s="3191"/>
      <c r="DC219" s="511"/>
      <c r="DD219" s="511"/>
      <c r="DE219" s="3191"/>
      <c r="DF219" s="1343"/>
      <c r="DG219" s="511"/>
      <c r="DH219" s="1343"/>
      <c r="DI219" s="3288"/>
      <c r="DJ219" s="3191"/>
      <c r="DK219" s="511"/>
      <c r="DL219" s="511"/>
      <c r="DM219" s="1343"/>
      <c r="DN219" s="511"/>
      <c r="DO219" s="511"/>
      <c r="DP219" s="511"/>
      <c r="DQ219" s="3191"/>
      <c r="DR219" s="511"/>
      <c r="DS219" s="511"/>
      <c r="DT219" s="511"/>
      <c r="DU219" s="1343"/>
      <c r="DV219" s="511"/>
      <c r="DW219" s="1653"/>
      <c r="DX219" s="1653"/>
      <c r="DY219" s="1653"/>
      <c r="DZ219" s="561"/>
      <c r="EA219" s="3287">
        <v>0</v>
      </c>
      <c r="EB219" s="284"/>
      <c r="EC219" s="284"/>
      <c r="ED219" s="284"/>
      <c r="EE219" s="284"/>
      <c r="EF219" s="284"/>
      <c r="EG219" s="284"/>
      <c r="EH219" s="284"/>
      <c r="EI219" s="284"/>
      <c r="EJ219" s="284"/>
      <c r="EK219" s="284"/>
      <c r="EL219" s="284"/>
      <c r="EM219" s="284"/>
      <c r="EN219" s="284"/>
      <c r="EO219" s="284"/>
      <c r="EP219" s="284"/>
      <c r="EQ219" s="284"/>
      <c r="ER219" s="284"/>
      <c r="ES219" s="284"/>
      <c r="ET219" s="284"/>
      <c r="EU219" s="284"/>
      <c r="EV219" s="284"/>
      <c r="EW219" s="284"/>
      <c r="EX219" s="284"/>
      <c r="EY219" s="284"/>
      <c r="EZ219" s="284"/>
      <c r="FA219" s="284"/>
      <c r="FB219" s="284"/>
      <c r="FC219" s="284"/>
      <c r="FD219" s="284"/>
      <c r="FE219" s="284"/>
      <c r="FF219" s="284"/>
      <c r="FG219" s="284"/>
      <c r="FH219" s="284"/>
      <c r="FI219" s="284"/>
      <c r="FJ219" s="284"/>
      <c r="FK219" s="284"/>
    </row>
    <row r="220" spans="1:167" ht="15.6" customHeight="1">
      <c r="A220" s="1838" t="s">
        <v>5410</v>
      </c>
      <c r="B220" s="207"/>
      <c r="C220" s="207"/>
      <c r="E220" s="1342"/>
      <c r="F220" s="511"/>
      <c r="G220" s="511"/>
      <c r="H220" s="1343"/>
      <c r="I220" s="3191"/>
      <c r="J220" s="511"/>
      <c r="K220" s="511"/>
      <c r="L220" s="511"/>
      <c r="M220" s="511"/>
      <c r="N220" s="1343"/>
      <c r="O220" s="1653"/>
      <c r="P220" s="3266"/>
      <c r="S220" s="1342"/>
      <c r="T220" s="511">
        <v>0</v>
      </c>
      <c r="U220" s="511"/>
      <c r="V220" s="511"/>
      <c r="W220" s="3218"/>
      <c r="X220" s="515"/>
      <c r="Y220" s="3289"/>
      <c r="Z220" s="3290"/>
      <c r="AA220" s="3291"/>
      <c r="AB220" s="3289"/>
      <c r="AC220" s="3292"/>
      <c r="AD220" s="3290"/>
      <c r="AE220" s="3292"/>
      <c r="AF220" s="3292"/>
      <c r="AG220" s="3293"/>
      <c r="AH220" s="3290"/>
      <c r="AI220" s="3290"/>
      <c r="AJ220" s="3291"/>
      <c r="AK220" s="3289"/>
      <c r="AL220" s="3290"/>
      <c r="AM220" s="3292"/>
      <c r="AN220" s="3294"/>
      <c r="AO220" s="3291"/>
      <c r="AP220" s="3291"/>
      <c r="AQ220" s="3291"/>
      <c r="AR220" s="3291"/>
      <c r="AS220" s="3295"/>
      <c r="AT220" s="3296"/>
      <c r="AU220" s="3297"/>
      <c r="AV220" s="3297"/>
      <c r="AW220" s="3286">
        <v>0</v>
      </c>
      <c r="AX220" s="3287">
        <v>0</v>
      </c>
      <c r="AY220" s="5"/>
      <c r="AZ220" s="3191"/>
      <c r="BA220" s="511">
        <v>0</v>
      </c>
      <c r="BB220" s="511"/>
      <c r="BC220" s="511"/>
      <c r="BD220" s="3191">
        <v>0</v>
      </c>
      <c r="BE220" s="511">
        <v>0</v>
      </c>
      <c r="BF220" s="511">
        <v>0</v>
      </c>
      <c r="BG220" s="3191">
        <v>0</v>
      </c>
      <c r="BH220" s="1343">
        <v>0</v>
      </c>
      <c r="BI220" s="511">
        <v>0</v>
      </c>
      <c r="BJ220" s="1343">
        <v>0</v>
      </c>
      <c r="BK220" s="3288">
        <v>0</v>
      </c>
      <c r="BL220" s="3191">
        <v>0</v>
      </c>
      <c r="BM220" s="511">
        <v>0</v>
      </c>
      <c r="BN220" s="511">
        <v>0</v>
      </c>
      <c r="BO220" s="1343">
        <v>0</v>
      </c>
      <c r="BP220" s="511">
        <v>0</v>
      </c>
      <c r="BQ220" s="511">
        <v>0</v>
      </c>
      <c r="BR220" s="511">
        <v>0</v>
      </c>
      <c r="BS220" s="3191">
        <v>0</v>
      </c>
      <c r="BT220" s="511">
        <v>0</v>
      </c>
      <c r="BU220" s="511">
        <v>0</v>
      </c>
      <c r="BV220" s="511">
        <v>0</v>
      </c>
      <c r="BW220" s="1343">
        <v>0</v>
      </c>
      <c r="BX220" s="511">
        <v>0</v>
      </c>
      <c r="BY220" s="1653">
        <v>0</v>
      </c>
      <c r="BZ220" s="511">
        <v>0</v>
      </c>
      <c r="CA220" s="1653">
        <v>0</v>
      </c>
      <c r="CB220" s="561">
        <v>0</v>
      </c>
      <c r="CC220" s="561">
        <v>0</v>
      </c>
      <c r="CD220" s="3287">
        <v>0</v>
      </c>
      <c r="CE220" s="5"/>
      <c r="CF220" s="3191"/>
      <c r="CG220" s="511">
        <v>0</v>
      </c>
      <c r="CH220" s="511"/>
      <c r="CI220" s="1343"/>
      <c r="CJ220" s="1653">
        <v>0</v>
      </c>
      <c r="CK220" s="1653">
        <v>0</v>
      </c>
      <c r="CL220" s="3191">
        <v>0</v>
      </c>
      <c r="CM220" s="1343">
        <v>0</v>
      </c>
      <c r="CN220" s="1653">
        <v>0</v>
      </c>
      <c r="CO220" s="1653">
        <v>0</v>
      </c>
      <c r="CP220" s="1653">
        <v>0</v>
      </c>
      <c r="CQ220" s="1653">
        <v>0</v>
      </c>
      <c r="CR220" s="1653">
        <v>0</v>
      </c>
      <c r="CS220" s="1653">
        <v>0</v>
      </c>
      <c r="CT220" s="1243">
        <v>0</v>
      </c>
      <c r="CU220" s="3287">
        <v>0</v>
      </c>
      <c r="CV220" s="5"/>
      <c r="CW220" s="5"/>
      <c r="CX220" s="3191"/>
      <c r="CY220" s="511">
        <v>0</v>
      </c>
      <c r="CZ220" s="511"/>
      <c r="DA220" s="511"/>
      <c r="DB220" s="3191"/>
      <c r="DC220" s="511"/>
      <c r="DD220" s="511"/>
      <c r="DE220" s="3191"/>
      <c r="DF220" s="1343"/>
      <c r="DG220" s="511"/>
      <c r="DH220" s="1343"/>
      <c r="DI220" s="3288"/>
      <c r="DJ220" s="3191"/>
      <c r="DK220" s="511"/>
      <c r="DL220" s="511"/>
      <c r="DM220" s="1343"/>
      <c r="DN220" s="511"/>
      <c r="DO220" s="511"/>
      <c r="DP220" s="511"/>
      <c r="DQ220" s="3191"/>
      <c r="DR220" s="511"/>
      <c r="DS220" s="511"/>
      <c r="DT220" s="511"/>
      <c r="DU220" s="1343"/>
      <c r="DV220" s="511"/>
      <c r="DW220" s="1653"/>
      <c r="DX220" s="1653"/>
      <c r="DY220" s="1653"/>
      <c r="DZ220" s="561"/>
      <c r="EA220" s="3287">
        <v>0</v>
      </c>
      <c r="EB220" s="284"/>
      <c r="EC220" s="284"/>
      <c r="ED220" s="284"/>
      <c r="EE220" s="284"/>
      <c r="EF220" s="284"/>
      <c r="EG220" s="284"/>
      <c r="EH220" s="284"/>
      <c r="EI220" s="284"/>
      <c r="EJ220" s="284"/>
      <c r="EK220" s="284"/>
      <c r="EL220" s="284"/>
      <c r="EM220" s="284"/>
      <c r="EN220" s="284"/>
      <c r="EO220" s="284"/>
      <c r="EP220" s="284"/>
      <c r="EQ220" s="284"/>
      <c r="ER220" s="284"/>
      <c r="ES220" s="284"/>
      <c r="ET220" s="284"/>
      <c r="EU220" s="284"/>
      <c r="EV220" s="284"/>
      <c r="EW220" s="284"/>
      <c r="EX220" s="284"/>
      <c r="EY220" s="284"/>
      <c r="EZ220" s="284"/>
      <c r="FA220" s="284"/>
      <c r="FB220" s="284"/>
      <c r="FC220" s="284"/>
      <c r="FD220" s="284"/>
      <c r="FE220" s="284"/>
      <c r="FF220" s="284"/>
      <c r="FG220" s="284"/>
      <c r="FH220" s="284"/>
      <c r="FI220" s="284"/>
      <c r="FJ220" s="284"/>
      <c r="FK220" s="284"/>
    </row>
    <row r="221" spans="1:167" ht="15.6" customHeight="1">
      <c r="A221" s="1838" t="s">
        <v>5410</v>
      </c>
      <c r="B221" s="207"/>
      <c r="C221" s="207"/>
      <c r="E221" s="1342"/>
      <c r="F221" s="511"/>
      <c r="G221" s="511"/>
      <c r="H221" s="1343"/>
      <c r="I221" s="3191"/>
      <c r="J221" s="511"/>
      <c r="K221" s="511"/>
      <c r="L221" s="511"/>
      <c r="M221" s="511"/>
      <c r="N221" s="1343"/>
      <c r="O221" s="1653"/>
      <c r="P221" s="3266"/>
      <c r="S221" s="1342"/>
      <c r="T221" s="511">
        <v>0</v>
      </c>
      <c r="U221" s="511"/>
      <c r="V221" s="511"/>
      <c r="W221" s="3218"/>
      <c r="X221" s="515"/>
      <c r="Y221" s="3289"/>
      <c r="Z221" s="3290"/>
      <c r="AA221" s="3291"/>
      <c r="AB221" s="3289"/>
      <c r="AC221" s="3292"/>
      <c r="AD221" s="3290"/>
      <c r="AE221" s="3292"/>
      <c r="AF221" s="3292"/>
      <c r="AG221" s="3293"/>
      <c r="AH221" s="3290"/>
      <c r="AI221" s="3290"/>
      <c r="AJ221" s="3291"/>
      <c r="AK221" s="3289"/>
      <c r="AL221" s="3290"/>
      <c r="AM221" s="3292"/>
      <c r="AN221" s="3294"/>
      <c r="AO221" s="3291"/>
      <c r="AP221" s="3291"/>
      <c r="AQ221" s="3291"/>
      <c r="AR221" s="3291"/>
      <c r="AS221" s="3295"/>
      <c r="AT221" s="3296"/>
      <c r="AU221" s="3297"/>
      <c r="AV221" s="3297"/>
      <c r="AW221" s="3286">
        <v>0</v>
      </c>
      <c r="AX221" s="3287">
        <v>0</v>
      </c>
      <c r="AY221" s="5"/>
      <c r="AZ221" s="3191"/>
      <c r="BA221" s="511">
        <v>0</v>
      </c>
      <c r="BB221" s="511"/>
      <c r="BC221" s="511"/>
      <c r="BD221" s="3191">
        <v>0</v>
      </c>
      <c r="BE221" s="511">
        <v>0</v>
      </c>
      <c r="BF221" s="511">
        <v>0</v>
      </c>
      <c r="BG221" s="3191">
        <v>0</v>
      </c>
      <c r="BH221" s="1343">
        <v>0</v>
      </c>
      <c r="BI221" s="511">
        <v>0</v>
      </c>
      <c r="BJ221" s="1343">
        <v>0</v>
      </c>
      <c r="BK221" s="3288">
        <v>0</v>
      </c>
      <c r="BL221" s="3191">
        <v>0</v>
      </c>
      <c r="BM221" s="511">
        <v>0</v>
      </c>
      <c r="BN221" s="511">
        <v>0</v>
      </c>
      <c r="BO221" s="1343">
        <v>0</v>
      </c>
      <c r="BP221" s="511">
        <v>0</v>
      </c>
      <c r="BQ221" s="511">
        <v>0</v>
      </c>
      <c r="BR221" s="511">
        <v>0</v>
      </c>
      <c r="BS221" s="3191">
        <v>0</v>
      </c>
      <c r="BT221" s="511">
        <v>0</v>
      </c>
      <c r="BU221" s="511">
        <v>0</v>
      </c>
      <c r="BV221" s="511">
        <v>0</v>
      </c>
      <c r="BW221" s="1343">
        <v>0</v>
      </c>
      <c r="BX221" s="511">
        <v>0</v>
      </c>
      <c r="BY221" s="1653">
        <v>0</v>
      </c>
      <c r="BZ221" s="511">
        <v>0</v>
      </c>
      <c r="CA221" s="1653">
        <v>0</v>
      </c>
      <c r="CB221" s="561">
        <v>0</v>
      </c>
      <c r="CC221" s="561">
        <v>0</v>
      </c>
      <c r="CD221" s="3287">
        <v>0</v>
      </c>
      <c r="CE221" s="5"/>
      <c r="CF221" s="3191"/>
      <c r="CG221" s="511">
        <v>0</v>
      </c>
      <c r="CH221" s="511"/>
      <c r="CI221" s="1343"/>
      <c r="CJ221" s="1653">
        <v>0</v>
      </c>
      <c r="CK221" s="1653">
        <v>0</v>
      </c>
      <c r="CL221" s="3191">
        <v>0</v>
      </c>
      <c r="CM221" s="1343">
        <v>0</v>
      </c>
      <c r="CN221" s="1653">
        <v>0</v>
      </c>
      <c r="CO221" s="1653">
        <v>0</v>
      </c>
      <c r="CP221" s="1653">
        <v>0</v>
      </c>
      <c r="CQ221" s="1653">
        <v>0</v>
      </c>
      <c r="CR221" s="1653">
        <v>0</v>
      </c>
      <c r="CS221" s="1653">
        <v>0</v>
      </c>
      <c r="CT221" s="1243">
        <v>0</v>
      </c>
      <c r="CU221" s="3287">
        <v>0</v>
      </c>
      <c r="CV221" s="5"/>
      <c r="CW221" s="5"/>
      <c r="CX221" s="3191"/>
      <c r="CY221" s="511">
        <v>0</v>
      </c>
      <c r="CZ221" s="511"/>
      <c r="DA221" s="511"/>
      <c r="DB221" s="3191"/>
      <c r="DC221" s="511"/>
      <c r="DD221" s="511"/>
      <c r="DE221" s="3191"/>
      <c r="DF221" s="1343"/>
      <c r="DG221" s="511"/>
      <c r="DH221" s="1343"/>
      <c r="DI221" s="3288"/>
      <c r="DJ221" s="3191"/>
      <c r="DK221" s="511"/>
      <c r="DL221" s="511"/>
      <c r="DM221" s="1343"/>
      <c r="DN221" s="511"/>
      <c r="DO221" s="511"/>
      <c r="DP221" s="511"/>
      <c r="DQ221" s="3191"/>
      <c r="DR221" s="511"/>
      <c r="DS221" s="511"/>
      <c r="DT221" s="511"/>
      <c r="DU221" s="1343"/>
      <c r="DV221" s="511"/>
      <c r="DW221" s="1653"/>
      <c r="DX221" s="1653"/>
      <c r="DY221" s="1653"/>
      <c r="DZ221" s="561"/>
      <c r="EA221" s="3287">
        <v>0</v>
      </c>
      <c r="EB221" s="284"/>
      <c r="EC221" s="284"/>
      <c r="ED221" s="284"/>
      <c r="EE221" s="284"/>
      <c r="EF221" s="284"/>
      <c r="EG221" s="284"/>
      <c r="EH221" s="284"/>
      <c r="EI221" s="284"/>
      <c r="EJ221" s="284"/>
      <c r="EK221" s="284"/>
      <c r="EL221" s="284"/>
      <c r="EM221" s="284"/>
      <c r="EN221" s="284"/>
      <c r="EO221" s="284"/>
      <c r="EP221" s="284"/>
      <c r="EQ221" s="284"/>
      <c r="ER221" s="284"/>
      <c r="ES221" s="284"/>
      <c r="ET221" s="284"/>
      <c r="EU221" s="284"/>
      <c r="EV221" s="284"/>
      <c r="EW221" s="284"/>
      <c r="EX221" s="284"/>
      <c r="EY221" s="284"/>
      <c r="EZ221" s="284"/>
      <c r="FA221" s="284"/>
      <c r="FB221" s="284"/>
      <c r="FC221" s="284"/>
      <c r="FD221" s="284"/>
      <c r="FE221" s="284"/>
      <c r="FF221" s="284"/>
      <c r="FG221" s="284"/>
      <c r="FH221" s="284"/>
      <c r="FI221" s="284"/>
      <c r="FJ221" s="284"/>
      <c r="FK221" s="284"/>
    </row>
    <row r="222" spans="1:167" ht="15.6" customHeight="1">
      <c r="A222" s="1838" t="s">
        <v>5410</v>
      </c>
      <c r="B222" s="207"/>
      <c r="C222" s="207"/>
      <c r="E222" s="1342"/>
      <c r="F222" s="511"/>
      <c r="G222" s="511"/>
      <c r="H222" s="1343"/>
      <c r="I222" s="3162"/>
      <c r="J222" s="524"/>
      <c r="K222" s="524"/>
      <c r="L222" s="524"/>
      <c r="M222" s="524"/>
      <c r="N222" s="469"/>
      <c r="O222" s="2188"/>
      <c r="P222" s="3266"/>
      <c r="S222" s="1342"/>
      <c r="T222" s="511"/>
      <c r="U222" s="511"/>
      <c r="V222" s="511"/>
      <c r="W222" s="3218"/>
      <c r="X222" s="515"/>
      <c r="Y222" s="3311"/>
      <c r="Z222" s="3312"/>
      <c r="AA222" s="3312"/>
      <c r="AB222" s="3311"/>
      <c r="AC222" s="3313"/>
      <c r="AD222" s="3312"/>
      <c r="AE222" s="3313"/>
      <c r="AF222" s="3313"/>
      <c r="AG222" s="3312"/>
      <c r="AH222" s="3312"/>
      <c r="AI222" s="3312"/>
      <c r="AJ222" s="3312"/>
      <c r="AK222" s="3311"/>
      <c r="AL222" s="3312"/>
      <c r="AM222" s="3313"/>
      <c r="AN222" s="3312"/>
      <c r="AO222" s="3312"/>
      <c r="AP222" s="3312"/>
      <c r="AQ222" s="3312"/>
      <c r="AR222" s="3312"/>
      <c r="AS222" s="3311"/>
      <c r="AT222" s="3063"/>
      <c r="AU222" s="3313"/>
      <c r="AV222" s="3313"/>
      <c r="AW222" s="3286">
        <v>0</v>
      </c>
      <c r="AX222" s="3287">
        <v>0</v>
      </c>
      <c r="AY222" s="5"/>
      <c r="AZ222" s="3191"/>
      <c r="BA222" s="511"/>
      <c r="BB222" s="511"/>
      <c r="BC222" s="511">
        <v>0</v>
      </c>
      <c r="BD222" s="3162">
        <v>0</v>
      </c>
      <c r="BE222" s="524">
        <v>0</v>
      </c>
      <c r="BF222" s="524">
        <v>0</v>
      </c>
      <c r="BG222" s="3162">
        <v>0</v>
      </c>
      <c r="BH222" s="469">
        <v>0</v>
      </c>
      <c r="BI222" s="524">
        <v>0</v>
      </c>
      <c r="BJ222" s="469">
        <v>0</v>
      </c>
      <c r="BK222" s="524">
        <v>0</v>
      </c>
      <c r="BL222" s="3162">
        <v>0</v>
      </c>
      <c r="BM222" s="524">
        <v>0</v>
      </c>
      <c r="BN222" s="524">
        <v>0</v>
      </c>
      <c r="BO222" s="469">
        <v>0</v>
      </c>
      <c r="BP222" s="524">
        <v>0</v>
      </c>
      <c r="BQ222" s="524">
        <v>0</v>
      </c>
      <c r="BR222" s="524">
        <v>0</v>
      </c>
      <c r="BS222" s="3162">
        <v>0</v>
      </c>
      <c r="BT222" s="524">
        <v>0</v>
      </c>
      <c r="BU222" s="524">
        <v>0</v>
      </c>
      <c r="BV222" s="524">
        <v>0</v>
      </c>
      <c r="BW222" s="469">
        <v>0</v>
      </c>
      <c r="BX222" s="524">
        <v>0</v>
      </c>
      <c r="BY222" s="2188">
        <v>0</v>
      </c>
      <c r="BZ222" s="524">
        <v>0</v>
      </c>
      <c r="CA222" s="2188">
        <v>0</v>
      </c>
      <c r="CB222" s="550">
        <v>0</v>
      </c>
      <c r="CC222" s="550">
        <v>0</v>
      </c>
      <c r="CD222" s="3287">
        <v>0</v>
      </c>
      <c r="CE222" s="5"/>
      <c r="CF222" s="3191"/>
      <c r="CG222" s="511"/>
      <c r="CH222" s="511"/>
      <c r="CI222" s="1343">
        <v>0</v>
      </c>
      <c r="CJ222" s="2188">
        <v>0</v>
      </c>
      <c r="CK222" s="2188">
        <v>0</v>
      </c>
      <c r="CL222" s="3162">
        <v>0</v>
      </c>
      <c r="CM222" s="469">
        <v>0</v>
      </c>
      <c r="CN222" s="2188">
        <v>0</v>
      </c>
      <c r="CO222" s="2188">
        <v>0</v>
      </c>
      <c r="CP222" s="2188">
        <v>0</v>
      </c>
      <c r="CQ222" s="2188">
        <v>0</v>
      </c>
      <c r="CR222" s="2188">
        <v>0</v>
      </c>
      <c r="CS222" s="2188">
        <v>0</v>
      </c>
      <c r="CT222" s="3314">
        <v>0</v>
      </c>
      <c r="CU222" s="3287">
        <v>0</v>
      </c>
      <c r="CV222" s="5"/>
      <c r="CW222" s="5"/>
      <c r="CX222" s="3191"/>
      <c r="CY222" s="511"/>
      <c r="CZ222" s="511"/>
      <c r="DA222" s="511">
        <v>0</v>
      </c>
      <c r="DB222" s="3162"/>
      <c r="DC222" s="524"/>
      <c r="DD222" s="524"/>
      <c r="DE222" s="3162"/>
      <c r="DF222" s="469"/>
      <c r="DG222" s="524"/>
      <c r="DH222" s="469"/>
      <c r="DI222" s="524"/>
      <c r="DJ222" s="3162"/>
      <c r="DK222" s="524"/>
      <c r="DL222" s="524"/>
      <c r="DM222" s="469"/>
      <c r="DN222" s="524"/>
      <c r="DO222" s="524"/>
      <c r="DP222" s="524"/>
      <c r="DQ222" s="3162"/>
      <c r="DR222" s="524"/>
      <c r="DS222" s="524"/>
      <c r="DT222" s="524"/>
      <c r="DU222" s="469"/>
      <c r="DV222" s="524"/>
      <c r="DW222" s="2188"/>
      <c r="DX222" s="2188"/>
      <c r="DY222" s="2188"/>
      <c r="DZ222" s="550"/>
      <c r="EA222" s="3287">
        <v>0</v>
      </c>
      <c r="EB222" s="284"/>
      <c r="EC222" s="284"/>
      <c r="ED222" s="284"/>
      <c r="EE222" s="284"/>
      <c r="EF222" s="284"/>
      <c r="EG222" s="284"/>
      <c r="EH222" s="284"/>
      <c r="EI222" s="284"/>
      <c r="EJ222" s="284"/>
      <c r="EK222" s="284"/>
      <c r="EL222" s="284"/>
      <c r="EM222" s="284"/>
      <c r="EN222" s="284"/>
      <c r="EO222" s="284"/>
      <c r="EP222" s="284"/>
      <c r="EQ222" s="284"/>
      <c r="ER222" s="284"/>
      <c r="ES222" s="284"/>
      <c r="ET222" s="284"/>
      <c r="EU222" s="284"/>
      <c r="EV222" s="284"/>
      <c r="EW222" s="284"/>
      <c r="EX222" s="284"/>
      <c r="EY222" s="284"/>
      <c r="EZ222" s="284"/>
      <c r="FA222" s="284"/>
      <c r="FB222" s="284"/>
      <c r="FC222" s="284"/>
      <c r="FD222" s="284"/>
      <c r="FE222" s="284"/>
      <c r="FF222" s="284"/>
      <c r="FG222" s="284"/>
      <c r="FH222" s="284"/>
      <c r="FI222" s="284"/>
      <c r="FJ222" s="284"/>
      <c r="FK222" s="284"/>
    </row>
    <row r="223" spans="1:167" ht="15.6" customHeight="1">
      <c r="A223" s="1838" t="s">
        <v>5410</v>
      </c>
      <c r="B223" s="207"/>
      <c r="C223" s="207"/>
      <c r="E223" s="1342"/>
      <c r="F223" s="511"/>
      <c r="G223" s="511"/>
      <c r="H223" s="1343"/>
      <c r="I223" s="3191"/>
      <c r="J223" s="511"/>
      <c r="K223" s="511"/>
      <c r="L223" s="511"/>
      <c r="M223" s="511"/>
      <c r="N223" s="1343"/>
      <c r="O223" s="1653"/>
      <c r="P223" s="3266"/>
      <c r="S223" s="1342"/>
      <c r="T223" s="511"/>
      <c r="U223" s="511"/>
      <c r="V223" s="511"/>
      <c r="W223" s="3218"/>
      <c r="X223" s="515"/>
      <c r="Y223" s="3311"/>
      <c r="Z223" s="3312"/>
      <c r="AA223" s="3312"/>
      <c r="AB223" s="3311"/>
      <c r="AC223" s="3313"/>
      <c r="AD223" s="3312"/>
      <c r="AE223" s="3313"/>
      <c r="AF223" s="3313"/>
      <c r="AG223" s="3312"/>
      <c r="AH223" s="3312"/>
      <c r="AI223" s="3312"/>
      <c r="AJ223" s="3312"/>
      <c r="AK223" s="3311"/>
      <c r="AL223" s="3312"/>
      <c r="AM223" s="3313"/>
      <c r="AN223" s="3312"/>
      <c r="AO223" s="3312"/>
      <c r="AP223" s="3312"/>
      <c r="AQ223" s="3312"/>
      <c r="AR223" s="3312"/>
      <c r="AS223" s="3311"/>
      <c r="AT223" s="3063"/>
      <c r="AU223" s="3313"/>
      <c r="AV223" s="3313"/>
      <c r="AW223" s="3286">
        <v>0</v>
      </c>
      <c r="AX223" s="3287">
        <v>0</v>
      </c>
      <c r="AY223" s="5"/>
      <c r="AZ223" s="3191"/>
      <c r="BA223" s="511"/>
      <c r="BB223" s="511"/>
      <c r="BC223" s="511"/>
      <c r="BD223" s="3191"/>
      <c r="BE223" s="511"/>
      <c r="BF223" s="511"/>
      <c r="BG223" s="3191"/>
      <c r="BH223" s="1343"/>
      <c r="BI223" s="511"/>
      <c r="BJ223" s="1343"/>
      <c r="BK223" s="511"/>
      <c r="BL223" s="3191"/>
      <c r="BM223" s="511"/>
      <c r="BN223" s="511"/>
      <c r="BO223" s="1343"/>
      <c r="BP223" s="511"/>
      <c r="BQ223" s="511"/>
      <c r="BR223" s="511"/>
      <c r="BS223" s="3191"/>
      <c r="BT223" s="511"/>
      <c r="BU223" s="511"/>
      <c r="BV223" s="511"/>
      <c r="BW223" s="1343"/>
      <c r="BX223" s="511"/>
      <c r="BY223" s="1653"/>
      <c r="BZ223" s="511"/>
      <c r="CA223" s="1653"/>
      <c r="CB223" s="561"/>
      <c r="CC223" s="561">
        <v>0</v>
      </c>
      <c r="CD223" s="3287">
        <v>0</v>
      </c>
      <c r="CE223" s="5"/>
      <c r="CF223" s="3191"/>
      <c r="CG223" s="511"/>
      <c r="CH223" s="511"/>
      <c r="CI223" s="1343"/>
      <c r="CJ223" s="1653"/>
      <c r="CK223" s="1653"/>
      <c r="CL223" s="3191"/>
      <c r="CM223" s="1343"/>
      <c r="CN223" s="1653"/>
      <c r="CO223" s="1653"/>
      <c r="CP223" s="1653"/>
      <c r="CQ223" s="1653"/>
      <c r="CR223" s="1653"/>
      <c r="CS223" s="1653"/>
      <c r="CT223" s="1243"/>
      <c r="CU223" s="3287">
        <v>0</v>
      </c>
      <c r="CV223" s="5"/>
      <c r="CW223" s="5"/>
      <c r="CX223" s="3191"/>
      <c r="CY223" s="511"/>
      <c r="CZ223" s="511"/>
      <c r="DA223" s="511"/>
      <c r="DB223" s="3191"/>
      <c r="DC223" s="511"/>
      <c r="DD223" s="511"/>
      <c r="DE223" s="3191"/>
      <c r="DF223" s="1343"/>
      <c r="DG223" s="511"/>
      <c r="DH223" s="1343"/>
      <c r="DI223" s="511"/>
      <c r="DJ223" s="3191"/>
      <c r="DK223" s="511"/>
      <c r="DL223" s="511"/>
      <c r="DM223" s="1343"/>
      <c r="DN223" s="511"/>
      <c r="DO223" s="511"/>
      <c r="DP223" s="511"/>
      <c r="DQ223" s="3191"/>
      <c r="DR223" s="511"/>
      <c r="DS223" s="511"/>
      <c r="DT223" s="511"/>
      <c r="DU223" s="1343"/>
      <c r="DV223" s="511"/>
      <c r="DW223" s="1653"/>
      <c r="DX223" s="1653"/>
      <c r="DY223" s="1653"/>
      <c r="DZ223" s="561"/>
      <c r="EA223" s="3287">
        <v>0</v>
      </c>
      <c r="EB223" s="284"/>
      <c r="EC223" s="284"/>
      <c r="ED223" s="284"/>
      <c r="EE223" s="284"/>
      <c r="EF223" s="284"/>
      <c r="EG223" s="284"/>
      <c r="EH223" s="284"/>
      <c r="EI223" s="284"/>
      <c r="EJ223" s="284"/>
      <c r="EK223" s="284"/>
      <c r="EL223" s="284"/>
      <c r="EM223" s="284"/>
      <c r="EN223" s="284"/>
      <c r="EO223" s="284"/>
      <c r="EP223" s="284"/>
      <c r="EQ223" s="284"/>
      <c r="ER223" s="284"/>
      <c r="ES223" s="284"/>
      <c r="ET223" s="284"/>
      <c r="EU223" s="284"/>
      <c r="EV223" s="284"/>
      <c r="EW223" s="284"/>
      <c r="EX223" s="284"/>
      <c r="EY223" s="284"/>
      <c r="EZ223" s="284"/>
      <c r="FA223" s="284"/>
      <c r="FB223" s="284"/>
      <c r="FC223" s="284"/>
      <c r="FD223" s="284"/>
      <c r="FE223" s="284"/>
      <c r="FF223" s="284"/>
      <c r="FG223" s="284"/>
      <c r="FH223" s="284"/>
      <c r="FI223" s="284"/>
      <c r="FJ223" s="284"/>
      <c r="FK223" s="284"/>
    </row>
    <row r="224" spans="1:167" ht="15.6" customHeight="1">
      <c r="A224" s="1838" t="s">
        <v>5410</v>
      </c>
      <c r="B224" s="207"/>
      <c r="C224" s="207"/>
      <c r="E224" s="1342"/>
      <c r="F224" s="511"/>
      <c r="G224" s="511"/>
      <c r="H224" s="1343"/>
      <c r="I224" s="1346"/>
      <c r="J224" s="156"/>
      <c r="K224" s="156"/>
      <c r="L224" s="156"/>
      <c r="M224" s="156"/>
      <c r="N224" s="516"/>
      <c r="O224" s="1653"/>
      <c r="P224" s="3266"/>
      <c r="S224" s="1342"/>
      <c r="T224" s="511"/>
      <c r="U224" s="511"/>
      <c r="V224" s="511"/>
      <c r="W224" s="3218"/>
      <c r="X224" s="515"/>
      <c r="Y224" s="3311"/>
      <c r="Z224" s="3312"/>
      <c r="AA224" s="3312"/>
      <c r="AB224" s="3311"/>
      <c r="AC224" s="3313"/>
      <c r="AD224" s="3312"/>
      <c r="AE224" s="3313"/>
      <c r="AF224" s="3313"/>
      <c r="AG224" s="3312"/>
      <c r="AH224" s="3312"/>
      <c r="AI224" s="3312"/>
      <c r="AJ224" s="3312"/>
      <c r="AK224" s="3311"/>
      <c r="AL224" s="3312"/>
      <c r="AM224" s="3313"/>
      <c r="AN224" s="3312"/>
      <c r="AO224" s="3312"/>
      <c r="AP224" s="3312"/>
      <c r="AQ224" s="3312"/>
      <c r="AR224" s="3312"/>
      <c r="AS224" s="3311"/>
      <c r="AT224" s="3063"/>
      <c r="AU224" s="3313"/>
      <c r="AV224" s="3313"/>
      <c r="AW224" s="3286">
        <v>0</v>
      </c>
      <c r="AX224" s="3287">
        <v>0</v>
      </c>
      <c r="AY224" s="5"/>
      <c r="AZ224" s="3191"/>
      <c r="BA224" s="511"/>
      <c r="BB224" s="511"/>
      <c r="BC224" s="511"/>
      <c r="BD224" s="3191"/>
      <c r="BE224" s="511"/>
      <c r="BF224" s="511"/>
      <c r="BG224" s="3191"/>
      <c r="BH224" s="1343"/>
      <c r="BI224" s="511"/>
      <c r="BJ224" s="1343"/>
      <c r="BK224" s="511"/>
      <c r="BL224" s="3191"/>
      <c r="BM224" s="511"/>
      <c r="BN224" s="511"/>
      <c r="BO224" s="1343"/>
      <c r="BP224" s="511"/>
      <c r="BQ224" s="511"/>
      <c r="BR224" s="511"/>
      <c r="BS224" s="3191"/>
      <c r="BT224" s="511"/>
      <c r="BU224" s="511"/>
      <c r="BV224" s="511"/>
      <c r="BW224" s="1343"/>
      <c r="BX224" s="511"/>
      <c r="BY224" s="1653"/>
      <c r="BZ224" s="511"/>
      <c r="CA224" s="1653"/>
      <c r="CB224" s="561"/>
      <c r="CC224" s="561">
        <v>0</v>
      </c>
      <c r="CD224" s="3287">
        <v>0</v>
      </c>
      <c r="CE224" s="5"/>
      <c r="CF224" s="3191"/>
      <c r="CG224" s="511"/>
      <c r="CH224" s="511"/>
      <c r="CI224" s="1343"/>
      <c r="CJ224" s="1653"/>
      <c r="CK224" s="1653"/>
      <c r="CL224" s="3191"/>
      <c r="CM224" s="1343"/>
      <c r="CN224" s="1653"/>
      <c r="CO224" s="1653"/>
      <c r="CP224" s="1653"/>
      <c r="CQ224" s="1653"/>
      <c r="CR224" s="1653"/>
      <c r="CS224" s="1653"/>
      <c r="CT224" s="1243"/>
      <c r="CU224" s="3287">
        <v>0</v>
      </c>
      <c r="CV224" s="5"/>
      <c r="CW224" s="5"/>
      <c r="CX224" s="3191"/>
      <c r="CY224" s="511"/>
      <c r="CZ224" s="511"/>
      <c r="DA224" s="511"/>
      <c r="DB224" s="3191"/>
      <c r="DC224" s="511"/>
      <c r="DD224" s="511"/>
      <c r="DE224" s="3191"/>
      <c r="DF224" s="1343"/>
      <c r="DG224" s="511"/>
      <c r="DH224" s="1343"/>
      <c r="DI224" s="511"/>
      <c r="DJ224" s="3191"/>
      <c r="DK224" s="511"/>
      <c r="DL224" s="511"/>
      <c r="DM224" s="1343"/>
      <c r="DN224" s="511"/>
      <c r="DO224" s="511"/>
      <c r="DP224" s="511"/>
      <c r="DQ224" s="3191"/>
      <c r="DR224" s="511"/>
      <c r="DS224" s="511"/>
      <c r="DT224" s="511"/>
      <c r="DU224" s="1343"/>
      <c r="DV224" s="511"/>
      <c r="DW224" s="1653"/>
      <c r="DX224" s="1653"/>
      <c r="DY224" s="1653"/>
      <c r="DZ224" s="561"/>
      <c r="EA224" s="3287">
        <v>0</v>
      </c>
      <c r="EB224" s="284"/>
      <c r="EC224" s="284"/>
      <c r="ED224" s="284"/>
      <c r="EE224" s="284"/>
      <c r="EF224" s="284"/>
      <c r="EG224" s="284"/>
      <c r="EH224" s="284"/>
      <c r="EI224" s="284"/>
      <c r="EJ224" s="284"/>
      <c r="EK224" s="284"/>
      <c r="EL224" s="284"/>
      <c r="EM224" s="284"/>
      <c r="EN224" s="284"/>
      <c r="EO224" s="284"/>
      <c r="EP224" s="284"/>
      <c r="EQ224" s="284"/>
      <c r="ER224" s="284"/>
      <c r="ES224" s="284"/>
      <c r="ET224" s="284"/>
      <c r="EU224" s="284"/>
      <c r="EV224" s="284"/>
      <c r="EW224" s="284"/>
      <c r="EX224" s="284"/>
      <c r="EY224" s="284"/>
      <c r="EZ224" s="284"/>
      <c r="FA224" s="284"/>
      <c r="FB224" s="284"/>
      <c r="FC224" s="284"/>
      <c r="FD224" s="284"/>
      <c r="FE224" s="284"/>
      <c r="FF224" s="284"/>
      <c r="FG224" s="284"/>
      <c r="FH224" s="284"/>
      <c r="FI224" s="284"/>
      <c r="FJ224" s="284"/>
      <c r="FK224" s="284"/>
    </row>
    <row r="225" spans="1:167" ht="15.6" customHeight="1">
      <c r="A225" s="1838" t="s">
        <v>5410</v>
      </c>
      <c r="B225" s="207"/>
      <c r="C225" s="207"/>
      <c r="E225" s="1342" t="s">
        <v>5432</v>
      </c>
      <c r="F225" s="511"/>
      <c r="G225" s="511"/>
      <c r="H225" s="1343"/>
      <c r="I225" s="3191"/>
      <c r="J225" s="511"/>
      <c r="K225" s="511"/>
      <c r="L225" s="511"/>
      <c r="M225" s="511"/>
      <c r="N225" s="1343"/>
      <c r="O225" s="1653"/>
      <c r="P225" s="3266"/>
      <c r="S225" s="1342" t="s">
        <v>5432</v>
      </c>
      <c r="T225" s="511"/>
      <c r="U225" s="511"/>
      <c r="V225" s="511"/>
      <c r="W225" s="3218"/>
      <c r="X225" s="515"/>
      <c r="Y225" s="3311"/>
      <c r="Z225" s="3312"/>
      <c r="AA225" s="3312"/>
      <c r="AB225" s="3311"/>
      <c r="AC225" s="3313"/>
      <c r="AD225" s="3312"/>
      <c r="AE225" s="3313"/>
      <c r="AF225" s="3313"/>
      <c r="AG225" s="3312"/>
      <c r="AH225" s="3312"/>
      <c r="AI225" s="3312"/>
      <c r="AJ225" s="3312"/>
      <c r="AK225" s="3311"/>
      <c r="AL225" s="3312"/>
      <c r="AM225" s="3313"/>
      <c r="AN225" s="3312"/>
      <c r="AO225" s="3312"/>
      <c r="AP225" s="3312"/>
      <c r="AQ225" s="3312"/>
      <c r="AR225" s="3312"/>
      <c r="AS225" s="3311"/>
      <c r="AT225" s="3063"/>
      <c r="AU225" s="3313"/>
      <c r="AV225" s="3313"/>
      <c r="AW225" s="3286">
        <v>0</v>
      </c>
      <c r="AX225" s="3287">
        <v>0</v>
      </c>
      <c r="AY225" s="5"/>
      <c r="AZ225" s="1342" t="s">
        <v>5432</v>
      </c>
      <c r="BA225" s="511"/>
      <c r="BB225" s="511"/>
      <c r="BC225" s="511"/>
      <c r="BD225" s="3191"/>
      <c r="BE225" s="511"/>
      <c r="BF225" s="511"/>
      <c r="BG225" s="3191"/>
      <c r="BH225" s="1343"/>
      <c r="BI225" s="511"/>
      <c r="BJ225" s="1343"/>
      <c r="BK225" s="511"/>
      <c r="BL225" s="3191"/>
      <c r="BM225" s="511"/>
      <c r="BN225" s="511"/>
      <c r="BO225" s="1343"/>
      <c r="BP225" s="511"/>
      <c r="BQ225" s="511"/>
      <c r="BR225" s="511"/>
      <c r="BS225" s="3191"/>
      <c r="BT225" s="511"/>
      <c r="BU225" s="511"/>
      <c r="BV225" s="511"/>
      <c r="BW225" s="1343"/>
      <c r="BX225" s="511"/>
      <c r="BY225" s="1653"/>
      <c r="BZ225" s="511"/>
      <c r="CA225" s="1653"/>
      <c r="CB225" s="561"/>
      <c r="CC225" s="561">
        <v>0</v>
      </c>
      <c r="CD225" s="3287">
        <v>0</v>
      </c>
      <c r="CE225" s="5"/>
      <c r="CF225" s="1342" t="s">
        <v>5432</v>
      </c>
      <c r="CG225" s="511"/>
      <c r="CH225" s="511"/>
      <c r="CI225" s="1343"/>
      <c r="CJ225" s="1653"/>
      <c r="CK225" s="1653"/>
      <c r="CL225" s="3191"/>
      <c r="CM225" s="1343"/>
      <c r="CN225" s="1653"/>
      <c r="CO225" s="1653"/>
      <c r="CP225" s="1653"/>
      <c r="CQ225" s="1653"/>
      <c r="CR225" s="1653"/>
      <c r="CS225" s="1653"/>
      <c r="CT225" s="1243"/>
      <c r="CU225" s="3287">
        <v>0</v>
      </c>
      <c r="CV225" s="5"/>
      <c r="CW225" s="5"/>
      <c r="CX225" s="1342" t="s">
        <v>5432</v>
      </c>
      <c r="CY225" s="511"/>
      <c r="CZ225" s="511"/>
      <c r="DA225" s="511"/>
      <c r="DB225" s="3191"/>
      <c r="DC225" s="511"/>
      <c r="DD225" s="511"/>
      <c r="DE225" s="3191"/>
      <c r="DF225" s="1343"/>
      <c r="DG225" s="511"/>
      <c r="DH225" s="1343"/>
      <c r="DI225" s="511"/>
      <c r="DJ225" s="3191"/>
      <c r="DK225" s="511"/>
      <c r="DL225" s="511"/>
      <c r="DM225" s="1343"/>
      <c r="DN225" s="511"/>
      <c r="DO225" s="511"/>
      <c r="DP225" s="511"/>
      <c r="DQ225" s="3191"/>
      <c r="DR225" s="511"/>
      <c r="DS225" s="511"/>
      <c r="DT225" s="511"/>
      <c r="DU225" s="1343"/>
      <c r="DV225" s="511"/>
      <c r="DW225" s="1653"/>
      <c r="DX225" s="1653"/>
      <c r="DY225" s="1653"/>
      <c r="DZ225" s="561"/>
      <c r="EA225" s="3287">
        <v>0</v>
      </c>
      <c r="EB225" s="284"/>
      <c r="EC225" s="284"/>
      <c r="ED225" s="284"/>
      <c r="EE225" s="284"/>
      <c r="EF225" s="284"/>
      <c r="EG225" s="284"/>
      <c r="EH225" s="284"/>
      <c r="EI225" s="284"/>
      <c r="EJ225" s="284"/>
      <c r="EK225" s="284"/>
      <c r="EL225" s="284"/>
      <c r="EM225" s="284"/>
      <c r="EN225" s="284"/>
      <c r="EO225" s="284"/>
      <c r="EP225" s="284"/>
      <c r="EQ225" s="284"/>
      <c r="ER225" s="284"/>
      <c r="ES225" s="284"/>
      <c r="ET225" s="284"/>
      <c r="EU225" s="284"/>
      <c r="EV225" s="284"/>
      <c r="EW225" s="284"/>
      <c r="EX225" s="284"/>
      <c r="EY225" s="284"/>
      <c r="EZ225" s="284"/>
      <c r="FA225" s="284"/>
      <c r="FB225" s="284"/>
      <c r="FC225" s="284"/>
      <c r="FD225" s="284"/>
      <c r="FE225" s="284"/>
      <c r="FF225" s="284"/>
      <c r="FG225" s="284"/>
      <c r="FH225" s="284"/>
      <c r="FI225" s="284"/>
      <c r="FJ225" s="284"/>
      <c r="FK225" s="284"/>
    </row>
    <row r="226" spans="1:167" ht="15.6" customHeight="1">
      <c r="A226" s="1838" t="s">
        <v>5410</v>
      </c>
      <c r="B226" s="207"/>
      <c r="C226" s="207"/>
      <c r="E226" s="1342"/>
      <c r="F226" s="511"/>
      <c r="G226" s="511"/>
      <c r="H226" s="1343"/>
      <c r="I226" s="3191"/>
      <c r="J226" s="511"/>
      <c r="K226" s="511"/>
      <c r="L226" s="511"/>
      <c r="M226" s="511"/>
      <c r="N226" s="1343"/>
      <c r="O226" s="1653"/>
      <c r="P226" s="3266"/>
      <c r="S226" s="1342"/>
      <c r="T226" s="511">
        <v>0</v>
      </c>
      <c r="U226" s="511"/>
      <c r="V226" s="511"/>
      <c r="W226" s="3218"/>
      <c r="X226" s="515"/>
      <c r="Y226" s="3289"/>
      <c r="Z226" s="3290"/>
      <c r="AA226" s="3291"/>
      <c r="AB226" s="3289"/>
      <c r="AC226" s="3292"/>
      <c r="AD226" s="3290"/>
      <c r="AE226" s="3292"/>
      <c r="AF226" s="3292"/>
      <c r="AG226" s="3293"/>
      <c r="AH226" s="3290"/>
      <c r="AI226" s="3290"/>
      <c r="AJ226" s="3291"/>
      <c r="AK226" s="3289"/>
      <c r="AL226" s="3290"/>
      <c r="AM226" s="3292"/>
      <c r="AN226" s="3294"/>
      <c r="AO226" s="3291"/>
      <c r="AP226" s="3291"/>
      <c r="AQ226" s="3291"/>
      <c r="AR226" s="3291"/>
      <c r="AS226" s="3295"/>
      <c r="AT226" s="3296"/>
      <c r="AU226" s="3297"/>
      <c r="AV226" s="3297"/>
      <c r="AW226" s="3286">
        <v>0</v>
      </c>
      <c r="AX226" s="3287">
        <v>0</v>
      </c>
      <c r="AY226" s="5"/>
      <c r="AZ226" s="3191"/>
      <c r="BA226" s="511">
        <v>0</v>
      </c>
      <c r="BB226" s="511"/>
      <c r="BC226" s="511"/>
      <c r="BD226" s="3191">
        <v>0</v>
      </c>
      <c r="BE226" s="511">
        <v>0</v>
      </c>
      <c r="BF226" s="511">
        <v>0</v>
      </c>
      <c r="BG226" s="3191">
        <v>0</v>
      </c>
      <c r="BH226" s="1343">
        <v>0</v>
      </c>
      <c r="BI226" s="511">
        <v>0</v>
      </c>
      <c r="BJ226" s="1343">
        <v>0</v>
      </c>
      <c r="BK226" s="3288">
        <v>0</v>
      </c>
      <c r="BL226" s="3191">
        <v>0</v>
      </c>
      <c r="BM226" s="511">
        <v>0</v>
      </c>
      <c r="BN226" s="511">
        <v>0</v>
      </c>
      <c r="BO226" s="1343">
        <v>0</v>
      </c>
      <c r="BP226" s="511">
        <v>0</v>
      </c>
      <c r="BQ226" s="511">
        <v>0</v>
      </c>
      <c r="BR226" s="511">
        <v>0</v>
      </c>
      <c r="BS226" s="3191">
        <v>0</v>
      </c>
      <c r="BT226" s="511">
        <v>0</v>
      </c>
      <c r="BU226" s="511">
        <v>0</v>
      </c>
      <c r="BV226" s="511">
        <v>0</v>
      </c>
      <c r="BW226" s="1343">
        <v>0</v>
      </c>
      <c r="BX226" s="511">
        <v>0</v>
      </c>
      <c r="BY226" s="1653">
        <v>0</v>
      </c>
      <c r="BZ226" s="511">
        <v>0</v>
      </c>
      <c r="CA226" s="1653">
        <v>0</v>
      </c>
      <c r="CB226" s="561">
        <v>0</v>
      </c>
      <c r="CC226" s="561">
        <v>0</v>
      </c>
      <c r="CD226" s="3287">
        <v>0</v>
      </c>
      <c r="CE226" s="5"/>
      <c r="CF226" s="3191"/>
      <c r="CG226" s="511">
        <v>0</v>
      </c>
      <c r="CH226" s="511"/>
      <c r="CI226" s="1343"/>
      <c r="CJ226" s="1653">
        <v>0</v>
      </c>
      <c r="CK226" s="1653">
        <v>0</v>
      </c>
      <c r="CL226" s="3191">
        <v>0</v>
      </c>
      <c r="CM226" s="1343">
        <v>0</v>
      </c>
      <c r="CN226" s="1653">
        <v>0</v>
      </c>
      <c r="CO226" s="1653">
        <v>0</v>
      </c>
      <c r="CP226" s="1653">
        <v>0</v>
      </c>
      <c r="CQ226" s="1653">
        <v>0</v>
      </c>
      <c r="CR226" s="1653">
        <v>0</v>
      </c>
      <c r="CS226" s="1653">
        <v>0</v>
      </c>
      <c r="CT226" s="1243">
        <v>0</v>
      </c>
      <c r="CU226" s="3287">
        <v>0</v>
      </c>
      <c r="CV226" s="5"/>
      <c r="CW226" s="5"/>
      <c r="CX226" s="3191"/>
      <c r="CY226" s="511">
        <v>0</v>
      </c>
      <c r="CZ226" s="511"/>
      <c r="DA226" s="511"/>
      <c r="DB226" s="3191">
        <v>0</v>
      </c>
      <c r="DC226" s="511">
        <v>0</v>
      </c>
      <c r="DD226" s="511">
        <v>0</v>
      </c>
      <c r="DE226" s="3191">
        <v>0</v>
      </c>
      <c r="DF226" s="1343">
        <v>0</v>
      </c>
      <c r="DG226" s="511">
        <v>0</v>
      </c>
      <c r="DH226" s="1343">
        <v>0</v>
      </c>
      <c r="DI226" s="3288">
        <v>0</v>
      </c>
      <c r="DJ226" s="3191">
        <v>0</v>
      </c>
      <c r="DK226" s="511">
        <v>0</v>
      </c>
      <c r="DL226" s="511">
        <v>0</v>
      </c>
      <c r="DM226" s="1343">
        <v>0</v>
      </c>
      <c r="DN226" s="511">
        <v>0</v>
      </c>
      <c r="DO226" s="511">
        <v>0</v>
      </c>
      <c r="DP226" s="511">
        <v>0</v>
      </c>
      <c r="DQ226" s="3191">
        <v>0</v>
      </c>
      <c r="DR226" s="511">
        <v>0</v>
      </c>
      <c r="DS226" s="511">
        <v>0</v>
      </c>
      <c r="DT226" s="511">
        <v>0</v>
      </c>
      <c r="DU226" s="1343">
        <v>0</v>
      </c>
      <c r="DV226" s="511">
        <v>0</v>
      </c>
      <c r="DW226" s="1653">
        <v>0</v>
      </c>
      <c r="DX226" s="1653">
        <v>0</v>
      </c>
      <c r="DY226" s="1653">
        <v>0</v>
      </c>
      <c r="DZ226" s="561">
        <v>0</v>
      </c>
      <c r="EA226" s="3287">
        <v>0</v>
      </c>
      <c r="EB226" s="284"/>
      <c r="EC226" s="284"/>
      <c r="ED226" s="284"/>
      <c r="EE226" s="284"/>
      <c r="EF226" s="284"/>
      <c r="EG226" s="284"/>
      <c r="EH226" s="284"/>
      <c r="EI226" s="284"/>
      <c r="EJ226" s="284"/>
      <c r="EK226" s="284"/>
      <c r="EL226" s="284"/>
      <c r="EM226" s="284"/>
      <c r="EN226" s="284"/>
      <c r="EO226" s="284"/>
      <c r="EP226" s="284"/>
      <c r="EQ226" s="284"/>
      <c r="ER226" s="284"/>
      <c r="ES226" s="284"/>
      <c r="ET226" s="284"/>
      <c r="EU226" s="284"/>
      <c r="EV226" s="284"/>
      <c r="EW226" s="284"/>
      <c r="EX226" s="284"/>
      <c r="EY226" s="284"/>
      <c r="EZ226" s="284"/>
      <c r="FA226" s="284"/>
      <c r="FB226" s="284"/>
      <c r="FC226" s="284"/>
      <c r="FD226" s="284"/>
      <c r="FE226" s="284"/>
      <c r="FF226" s="284"/>
      <c r="FG226" s="284"/>
      <c r="FH226" s="284"/>
      <c r="FI226" s="284"/>
      <c r="FJ226" s="284"/>
      <c r="FK226" s="284"/>
    </row>
    <row r="227" spans="1:167" ht="15.6" customHeight="1">
      <c r="A227" s="1838" t="s">
        <v>5410</v>
      </c>
      <c r="B227" s="207"/>
      <c r="C227" s="207"/>
      <c r="E227" s="1342"/>
      <c r="F227" s="511"/>
      <c r="G227" s="511"/>
      <c r="H227" s="1343"/>
      <c r="I227" s="3191"/>
      <c r="J227" s="511"/>
      <c r="K227" s="511"/>
      <c r="L227" s="511"/>
      <c r="M227" s="511"/>
      <c r="N227" s="1343"/>
      <c r="O227" s="1653"/>
      <c r="P227" s="3266"/>
      <c r="S227" s="1342"/>
      <c r="T227" s="511">
        <v>0</v>
      </c>
      <c r="U227" s="511"/>
      <c r="V227" s="511"/>
      <c r="W227" s="3218"/>
      <c r="X227" s="515"/>
      <c r="Y227" s="3289"/>
      <c r="Z227" s="3290"/>
      <c r="AA227" s="3291"/>
      <c r="AB227" s="3289"/>
      <c r="AC227" s="3292"/>
      <c r="AD227" s="3290"/>
      <c r="AE227" s="3292"/>
      <c r="AF227" s="3292"/>
      <c r="AG227" s="3293"/>
      <c r="AH227" s="3290"/>
      <c r="AI227" s="3290"/>
      <c r="AJ227" s="3291"/>
      <c r="AK227" s="3289"/>
      <c r="AL227" s="3290"/>
      <c r="AM227" s="3292"/>
      <c r="AN227" s="3294"/>
      <c r="AO227" s="3291"/>
      <c r="AP227" s="3291"/>
      <c r="AQ227" s="3291"/>
      <c r="AR227" s="3291"/>
      <c r="AS227" s="3295"/>
      <c r="AT227" s="3296"/>
      <c r="AU227" s="3297"/>
      <c r="AV227" s="3297"/>
      <c r="AW227" s="3286">
        <v>0</v>
      </c>
      <c r="AX227" s="3287">
        <v>0</v>
      </c>
      <c r="AY227" s="5"/>
      <c r="AZ227" s="3191"/>
      <c r="BA227" s="511">
        <v>0</v>
      </c>
      <c r="BB227" s="511"/>
      <c r="BC227" s="511"/>
      <c r="BD227" s="3191">
        <v>0</v>
      </c>
      <c r="BE227" s="511">
        <v>0</v>
      </c>
      <c r="BF227" s="511">
        <v>0</v>
      </c>
      <c r="BG227" s="3191">
        <v>0</v>
      </c>
      <c r="BH227" s="1343">
        <v>0</v>
      </c>
      <c r="BI227" s="511">
        <v>0</v>
      </c>
      <c r="BJ227" s="1343">
        <v>0</v>
      </c>
      <c r="BK227" s="3288">
        <v>0</v>
      </c>
      <c r="BL227" s="3191">
        <v>0</v>
      </c>
      <c r="BM227" s="511">
        <v>0</v>
      </c>
      <c r="BN227" s="511">
        <v>0</v>
      </c>
      <c r="BO227" s="1343">
        <v>0</v>
      </c>
      <c r="BP227" s="511">
        <v>0</v>
      </c>
      <c r="BQ227" s="511">
        <v>0</v>
      </c>
      <c r="BR227" s="511">
        <v>0</v>
      </c>
      <c r="BS227" s="3191">
        <v>0</v>
      </c>
      <c r="BT227" s="511">
        <v>0</v>
      </c>
      <c r="BU227" s="511">
        <v>0</v>
      </c>
      <c r="BV227" s="511">
        <v>0</v>
      </c>
      <c r="BW227" s="1343">
        <v>0</v>
      </c>
      <c r="BX227" s="511">
        <v>0</v>
      </c>
      <c r="BY227" s="1653">
        <v>0</v>
      </c>
      <c r="BZ227" s="511">
        <v>0</v>
      </c>
      <c r="CA227" s="1653">
        <v>0</v>
      </c>
      <c r="CB227" s="561">
        <v>0</v>
      </c>
      <c r="CC227" s="561">
        <v>0</v>
      </c>
      <c r="CD227" s="3287">
        <v>0</v>
      </c>
      <c r="CE227" s="5"/>
      <c r="CF227" s="3191"/>
      <c r="CG227" s="511">
        <v>0</v>
      </c>
      <c r="CH227" s="511"/>
      <c r="CI227" s="1343"/>
      <c r="CJ227" s="1653">
        <v>0</v>
      </c>
      <c r="CK227" s="1653">
        <v>0</v>
      </c>
      <c r="CL227" s="3191">
        <v>0</v>
      </c>
      <c r="CM227" s="1343">
        <v>0</v>
      </c>
      <c r="CN227" s="1653">
        <v>0</v>
      </c>
      <c r="CO227" s="1653">
        <v>0</v>
      </c>
      <c r="CP227" s="1653">
        <v>0</v>
      </c>
      <c r="CQ227" s="1653">
        <v>0</v>
      </c>
      <c r="CR227" s="1653">
        <v>0</v>
      </c>
      <c r="CS227" s="1653">
        <v>0</v>
      </c>
      <c r="CT227" s="1243">
        <v>0</v>
      </c>
      <c r="CU227" s="3287">
        <v>0</v>
      </c>
      <c r="CV227" s="5"/>
      <c r="CW227" s="5"/>
      <c r="CX227" s="3191"/>
      <c r="CY227" s="511">
        <v>0</v>
      </c>
      <c r="CZ227" s="511"/>
      <c r="DA227" s="511"/>
      <c r="DB227" s="3191">
        <v>0</v>
      </c>
      <c r="DC227" s="511">
        <v>0</v>
      </c>
      <c r="DD227" s="511">
        <v>0</v>
      </c>
      <c r="DE227" s="3191">
        <v>0</v>
      </c>
      <c r="DF227" s="1343">
        <v>0</v>
      </c>
      <c r="DG227" s="511">
        <v>0</v>
      </c>
      <c r="DH227" s="1343">
        <v>0</v>
      </c>
      <c r="DI227" s="3288">
        <v>0</v>
      </c>
      <c r="DJ227" s="3191">
        <v>0</v>
      </c>
      <c r="DK227" s="511">
        <v>0</v>
      </c>
      <c r="DL227" s="511">
        <v>0</v>
      </c>
      <c r="DM227" s="1343">
        <v>0</v>
      </c>
      <c r="DN227" s="511">
        <v>0</v>
      </c>
      <c r="DO227" s="511">
        <v>0</v>
      </c>
      <c r="DP227" s="511">
        <v>0</v>
      </c>
      <c r="DQ227" s="3191">
        <v>0</v>
      </c>
      <c r="DR227" s="511">
        <v>0</v>
      </c>
      <c r="DS227" s="511">
        <v>0</v>
      </c>
      <c r="DT227" s="511">
        <v>0</v>
      </c>
      <c r="DU227" s="1343">
        <v>0</v>
      </c>
      <c r="DV227" s="511">
        <v>0</v>
      </c>
      <c r="DW227" s="1653">
        <v>0</v>
      </c>
      <c r="DX227" s="1653">
        <v>0</v>
      </c>
      <c r="DY227" s="1653">
        <v>0</v>
      </c>
      <c r="DZ227" s="561">
        <v>0</v>
      </c>
      <c r="EA227" s="3287">
        <v>0</v>
      </c>
      <c r="EB227" s="284"/>
      <c r="EC227" s="284"/>
      <c r="ED227" s="284"/>
      <c r="EE227" s="284"/>
      <c r="EF227" s="284"/>
      <c r="EG227" s="284"/>
      <c r="EH227" s="284"/>
      <c r="EI227" s="284"/>
      <c r="EJ227" s="284"/>
      <c r="EK227" s="284"/>
      <c r="EL227" s="284"/>
      <c r="EM227" s="284"/>
      <c r="EN227" s="284"/>
      <c r="EO227" s="284"/>
      <c r="EP227" s="284"/>
      <c r="EQ227" s="284"/>
      <c r="ER227" s="284"/>
      <c r="ES227" s="284"/>
      <c r="ET227" s="284"/>
      <c r="EU227" s="284"/>
      <c r="EV227" s="284"/>
      <c r="EW227" s="284"/>
      <c r="EX227" s="284"/>
      <c r="EY227" s="284"/>
      <c r="EZ227" s="284"/>
      <c r="FA227" s="284"/>
      <c r="FB227" s="284"/>
      <c r="FC227" s="284"/>
      <c r="FD227" s="284"/>
      <c r="FE227" s="284"/>
      <c r="FF227" s="284"/>
      <c r="FG227" s="284"/>
      <c r="FH227" s="284"/>
      <c r="FI227" s="284"/>
      <c r="FJ227" s="284"/>
      <c r="FK227" s="284"/>
    </row>
    <row r="228" spans="1:167" ht="15.6" customHeight="1">
      <c r="A228" s="1838" t="s">
        <v>5410</v>
      </c>
      <c r="B228" s="207"/>
      <c r="C228" s="207"/>
      <c r="E228" s="1342"/>
      <c r="F228" s="511"/>
      <c r="G228" s="511"/>
      <c r="H228" s="1343"/>
      <c r="I228" s="3191"/>
      <c r="J228" s="511"/>
      <c r="K228" s="511"/>
      <c r="L228" s="511"/>
      <c r="M228" s="511"/>
      <c r="N228" s="1343"/>
      <c r="O228" s="1653"/>
      <c r="P228" s="3266"/>
      <c r="S228" s="1342"/>
      <c r="T228" s="511">
        <v>0</v>
      </c>
      <c r="U228" s="511"/>
      <c r="V228" s="511"/>
      <c r="W228" s="3218"/>
      <c r="X228" s="515"/>
      <c r="Y228" s="3289"/>
      <c r="Z228" s="3290"/>
      <c r="AA228" s="3291"/>
      <c r="AB228" s="3289"/>
      <c r="AC228" s="3292"/>
      <c r="AD228" s="3290"/>
      <c r="AE228" s="3292"/>
      <c r="AF228" s="3292"/>
      <c r="AG228" s="3293"/>
      <c r="AH228" s="3290"/>
      <c r="AI228" s="3290"/>
      <c r="AJ228" s="3291"/>
      <c r="AK228" s="3289"/>
      <c r="AL228" s="3290"/>
      <c r="AM228" s="3292"/>
      <c r="AN228" s="3294"/>
      <c r="AO228" s="3291"/>
      <c r="AP228" s="3291"/>
      <c r="AQ228" s="3291"/>
      <c r="AR228" s="3291"/>
      <c r="AS228" s="3295"/>
      <c r="AT228" s="3296"/>
      <c r="AU228" s="3297"/>
      <c r="AV228" s="3297"/>
      <c r="AW228" s="3286">
        <v>0</v>
      </c>
      <c r="AX228" s="3287">
        <v>0</v>
      </c>
      <c r="AY228" s="5"/>
      <c r="AZ228" s="3191"/>
      <c r="BA228" s="511">
        <v>0</v>
      </c>
      <c r="BB228" s="511"/>
      <c r="BC228" s="511"/>
      <c r="BD228" s="3191">
        <v>0</v>
      </c>
      <c r="BE228" s="511">
        <v>0</v>
      </c>
      <c r="BF228" s="511">
        <v>0</v>
      </c>
      <c r="BG228" s="3191">
        <v>0</v>
      </c>
      <c r="BH228" s="1343">
        <v>0</v>
      </c>
      <c r="BI228" s="511">
        <v>0</v>
      </c>
      <c r="BJ228" s="1343">
        <v>0</v>
      </c>
      <c r="BK228" s="3288">
        <v>0</v>
      </c>
      <c r="BL228" s="3191">
        <v>0</v>
      </c>
      <c r="BM228" s="511">
        <v>0</v>
      </c>
      <c r="BN228" s="511">
        <v>0</v>
      </c>
      <c r="BO228" s="1343">
        <v>0</v>
      </c>
      <c r="BP228" s="511">
        <v>0</v>
      </c>
      <c r="BQ228" s="511">
        <v>0</v>
      </c>
      <c r="BR228" s="511">
        <v>0</v>
      </c>
      <c r="BS228" s="3191">
        <v>0</v>
      </c>
      <c r="BT228" s="511">
        <v>0</v>
      </c>
      <c r="BU228" s="511">
        <v>0</v>
      </c>
      <c r="BV228" s="511">
        <v>0</v>
      </c>
      <c r="BW228" s="1343">
        <v>0</v>
      </c>
      <c r="BX228" s="511">
        <v>0</v>
      </c>
      <c r="BY228" s="1653">
        <v>0</v>
      </c>
      <c r="BZ228" s="511">
        <v>0</v>
      </c>
      <c r="CA228" s="1653">
        <v>0</v>
      </c>
      <c r="CB228" s="561">
        <v>0</v>
      </c>
      <c r="CC228" s="561">
        <v>0</v>
      </c>
      <c r="CD228" s="3287">
        <v>0</v>
      </c>
      <c r="CE228" s="5"/>
      <c r="CF228" s="3191"/>
      <c r="CG228" s="511">
        <v>0</v>
      </c>
      <c r="CH228" s="511"/>
      <c r="CI228" s="1343"/>
      <c r="CJ228" s="1653">
        <v>0</v>
      </c>
      <c r="CK228" s="1653">
        <v>0</v>
      </c>
      <c r="CL228" s="3191">
        <v>0</v>
      </c>
      <c r="CM228" s="1343">
        <v>0</v>
      </c>
      <c r="CN228" s="1653">
        <v>0</v>
      </c>
      <c r="CO228" s="1653">
        <v>0</v>
      </c>
      <c r="CP228" s="1653">
        <v>0</v>
      </c>
      <c r="CQ228" s="1653">
        <v>0</v>
      </c>
      <c r="CR228" s="1653">
        <v>0</v>
      </c>
      <c r="CS228" s="1653">
        <v>0</v>
      </c>
      <c r="CT228" s="1243">
        <v>0</v>
      </c>
      <c r="CU228" s="3287">
        <v>0</v>
      </c>
      <c r="CV228" s="5"/>
      <c r="CW228" s="5"/>
      <c r="CX228" s="3191"/>
      <c r="CY228" s="511">
        <v>0</v>
      </c>
      <c r="CZ228" s="511"/>
      <c r="DA228" s="511"/>
      <c r="DB228" s="3191">
        <v>0</v>
      </c>
      <c r="DC228" s="511">
        <v>0</v>
      </c>
      <c r="DD228" s="511">
        <v>0</v>
      </c>
      <c r="DE228" s="3191">
        <v>0</v>
      </c>
      <c r="DF228" s="1343">
        <v>0</v>
      </c>
      <c r="DG228" s="511">
        <v>0</v>
      </c>
      <c r="DH228" s="1343">
        <v>0</v>
      </c>
      <c r="DI228" s="3288">
        <v>0</v>
      </c>
      <c r="DJ228" s="3191">
        <v>0</v>
      </c>
      <c r="DK228" s="511">
        <v>0</v>
      </c>
      <c r="DL228" s="511">
        <v>0</v>
      </c>
      <c r="DM228" s="1343">
        <v>0</v>
      </c>
      <c r="DN228" s="511">
        <v>0</v>
      </c>
      <c r="DO228" s="511">
        <v>0</v>
      </c>
      <c r="DP228" s="511">
        <v>0</v>
      </c>
      <c r="DQ228" s="3191">
        <v>0</v>
      </c>
      <c r="DR228" s="511">
        <v>0</v>
      </c>
      <c r="DS228" s="511">
        <v>0</v>
      </c>
      <c r="DT228" s="511">
        <v>0</v>
      </c>
      <c r="DU228" s="1343">
        <v>0</v>
      </c>
      <c r="DV228" s="511">
        <v>0</v>
      </c>
      <c r="DW228" s="1653">
        <v>0</v>
      </c>
      <c r="DX228" s="1653">
        <v>0</v>
      </c>
      <c r="DY228" s="1653">
        <v>0</v>
      </c>
      <c r="DZ228" s="561">
        <v>0</v>
      </c>
      <c r="EA228" s="3287">
        <v>0</v>
      </c>
      <c r="EB228" s="284"/>
      <c r="EC228" s="284"/>
      <c r="ED228" s="284"/>
      <c r="EE228" s="284"/>
      <c r="EF228" s="284"/>
      <c r="EG228" s="284"/>
      <c r="EH228" s="284"/>
      <c r="EI228" s="284"/>
      <c r="EJ228" s="284"/>
      <c r="EK228" s="284"/>
      <c r="EL228" s="284"/>
      <c r="EM228" s="284"/>
      <c r="EN228" s="284"/>
      <c r="EO228" s="284"/>
      <c r="EP228" s="284"/>
      <c r="EQ228" s="284"/>
      <c r="ER228" s="284"/>
      <c r="ES228" s="284"/>
      <c r="ET228" s="284"/>
      <c r="EU228" s="284"/>
      <c r="EV228" s="284"/>
      <c r="EW228" s="284"/>
      <c r="EX228" s="284"/>
      <c r="EY228" s="284"/>
      <c r="EZ228" s="284"/>
      <c r="FA228" s="284"/>
      <c r="FB228" s="284"/>
      <c r="FC228" s="284"/>
      <c r="FD228" s="284"/>
      <c r="FE228" s="284"/>
      <c r="FF228" s="284"/>
      <c r="FG228" s="284"/>
      <c r="FH228" s="284"/>
      <c r="FI228" s="284"/>
      <c r="FJ228" s="284"/>
      <c r="FK228" s="284"/>
    </row>
    <row r="229" spans="1:167" ht="15.6" customHeight="1">
      <c r="A229" s="1838" t="s">
        <v>5410</v>
      </c>
      <c r="B229" s="207"/>
      <c r="C229" s="207"/>
      <c r="E229" s="1342"/>
      <c r="F229" s="511"/>
      <c r="G229" s="511"/>
      <c r="H229" s="1343"/>
      <c r="I229" s="3191"/>
      <c r="J229" s="511"/>
      <c r="K229" s="511"/>
      <c r="L229" s="511"/>
      <c r="M229" s="511"/>
      <c r="N229" s="1343"/>
      <c r="O229" s="1653"/>
      <c r="P229" s="3266"/>
      <c r="S229" s="1342"/>
      <c r="T229" s="511">
        <v>0</v>
      </c>
      <c r="U229" s="511"/>
      <c r="V229" s="511"/>
      <c r="W229" s="3218"/>
      <c r="X229" s="515"/>
      <c r="Y229" s="3289"/>
      <c r="Z229" s="3290"/>
      <c r="AA229" s="3291"/>
      <c r="AB229" s="3289"/>
      <c r="AC229" s="3292"/>
      <c r="AD229" s="3290"/>
      <c r="AE229" s="3292"/>
      <c r="AF229" s="3292"/>
      <c r="AG229" s="3293"/>
      <c r="AH229" s="3290"/>
      <c r="AI229" s="3290"/>
      <c r="AJ229" s="3291"/>
      <c r="AK229" s="3289"/>
      <c r="AL229" s="3290"/>
      <c r="AM229" s="3292"/>
      <c r="AN229" s="3294"/>
      <c r="AO229" s="3291"/>
      <c r="AP229" s="3291"/>
      <c r="AQ229" s="3291"/>
      <c r="AR229" s="3291"/>
      <c r="AS229" s="3295"/>
      <c r="AT229" s="3296"/>
      <c r="AU229" s="3297"/>
      <c r="AV229" s="3297"/>
      <c r="AW229" s="3286">
        <v>0</v>
      </c>
      <c r="AX229" s="3287">
        <v>0</v>
      </c>
      <c r="AY229" s="5"/>
      <c r="AZ229" s="3191"/>
      <c r="BA229" s="511">
        <v>0</v>
      </c>
      <c r="BB229" s="511"/>
      <c r="BC229" s="511"/>
      <c r="BD229" s="3191">
        <v>0</v>
      </c>
      <c r="BE229" s="511">
        <v>0</v>
      </c>
      <c r="BF229" s="511">
        <v>0</v>
      </c>
      <c r="BG229" s="3191">
        <v>0</v>
      </c>
      <c r="BH229" s="1343">
        <v>0</v>
      </c>
      <c r="BI229" s="511">
        <v>0</v>
      </c>
      <c r="BJ229" s="1343">
        <v>0</v>
      </c>
      <c r="BK229" s="3288">
        <v>0</v>
      </c>
      <c r="BL229" s="3191">
        <v>0</v>
      </c>
      <c r="BM229" s="511">
        <v>0</v>
      </c>
      <c r="BN229" s="511">
        <v>0</v>
      </c>
      <c r="BO229" s="1343">
        <v>0</v>
      </c>
      <c r="BP229" s="511">
        <v>0</v>
      </c>
      <c r="BQ229" s="511">
        <v>0</v>
      </c>
      <c r="BR229" s="511">
        <v>0</v>
      </c>
      <c r="BS229" s="3191">
        <v>0</v>
      </c>
      <c r="BT229" s="511">
        <v>0</v>
      </c>
      <c r="BU229" s="511">
        <v>0</v>
      </c>
      <c r="BV229" s="511">
        <v>0</v>
      </c>
      <c r="BW229" s="1343">
        <v>0</v>
      </c>
      <c r="BX229" s="511">
        <v>0</v>
      </c>
      <c r="BY229" s="1653">
        <v>0</v>
      </c>
      <c r="BZ229" s="511">
        <v>0</v>
      </c>
      <c r="CA229" s="1653">
        <v>0</v>
      </c>
      <c r="CB229" s="561">
        <v>0</v>
      </c>
      <c r="CC229" s="561">
        <v>0</v>
      </c>
      <c r="CD229" s="3287">
        <v>0</v>
      </c>
      <c r="CE229" s="5"/>
      <c r="CF229" s="3191"/>
      <c r="CG229" s="511">
        <v>0</v>
      </c>
      <c r="CH229" s="511"/>
      <c r="CI229" s="1343"/>
      <c r="CJ229" s="1653">
        <v>0</v>
      </c>
      <c r="CK229" s="1653">
        <v>0</v>
      </c>
      <c r="CL229" s="3191">
        <v>0</v>
      </c>
      <c r="CM229" s="1343">
        <v>0</v>
      </c>
      <c r="CN229" s="1653">
        <v>0</v>
      </c>
      <c r="CO229" s="1653">
        <v>0</v>
      </c>
      <c r="CP229" s="1653">
        <v>0</v>
      </c>
      <c r="CQ229" s="1653">
        <v>0</v>
      </c>
      <c r="CR229" s="1653">
        <v>0</v>
      </c>
      <c r="CS229" s="1653">
        <v>0</v>
      </c>
      <c r="CT229" s="1243">
        <v>0</v>
      </c>
      <c r="CU229" s="3287">
        <v>0</v>
      </c>
      <c r="CV229" s="5"/>
      <c r="CW229" s="5"/>
      <c r="CX229" s="3191"/>
      <c r="CY229" s="511">
        <v>0</v>
      </c>
      <c r="CZ229" s="511"/>
      <c r="DA229" s="511"/>
      <c r="DB229" s="3191">
        <v>0</v>
      </c>
      <c r="DC229" s="511">
        <v>0</v>
      </c>
      <c r="DD229" s="511">
        <v>0</v>
      </c>
      <c r="DE229" s="3191">
        <v>0</v>
      </c>
      <c r="DF229" s="1343">
        <v>0</v>
      </c>
      <c r="DG229" s="511">
        <v>0</v>
      </c>
      <c r="DH229" s="1343">
        <v>0</v>
      </c>
      <c r="DI229" s="3288">
        <v>0</v>
      </c>
      <c r="DJ229" s="3191">
        <v>0</v>
      </c>
      <c r="DK229" s="511">
        <v>0</v>
      </c>
      <c r="DL229" s="511">
        <v>0</v>
      </c>
      <c r="DM229" s="1343">
        <v>0</v>
      </c>
      <c r="DN229" s="511">
        <v>0</v>
      </c>
      <c r="DO229" s="511">
        <v>0</v>
      </c>
      <c r="DP229" s="511">
        <v>0</v>
      </c>
      <c r="DQ229" s="3191">
        <v>0</v>
      </c>
      <c r="DR229" s="511">
        <v>0</v>
      </c>
      <c r="DS229" s="511">
        <v>0</v>
      </c>
      <c r="DT229" s="511">
        <v>0</v>
      </c>
      <c r="DU229" s="1343">
        <v>0</v>
      </c>
      <c r="DV229" s="511">
        <v>0</v>
      </c>
      <c r="DW229" s="1653">
        <v>0</v>
      </c>
      <c r="DX229" s="1653">
        <v>0</v>
      </c>
      <c r="DY229" s="1653">
        <v>0</v>
      </c>
      <c r="DZ229" s="561">
        <v>0</v>
      </c>
      <c r="EA229" s="3287">
        <v>0</v>
      </c>
      <c r="EB229" s="284"/>
      <c r="EC229" s="284"/>
      <c r="ED229" s="284"/>
      <c r="EE229" s="284"/>
      <c r="EF229" s="284"/>
      <c r="EG229" s="284"/>
      <c r="EH229" s="284"/>
      <c r="EI229" s="284"/>
      <c r="EJ229" s="284"/>
      <c r="EK229" s="284"/>
      <c r="EL229" s="284"/>
      <c r="EM229" s="284"/>
      <c r="EN229" s="284"/>
      <c r="EO229" s="284"/>
      <c r="EP229" s="284"/>
      <c r="EQ229" s="284"/>
      <c r="ER229" s="284"/>
      <c r="ES229" s="284"/>
      <c r="ET229" s="284"/>
      <c r="EU229" s="284"/>
      <c r="EV229" s="284"/>
      <c r="EW229" s="284"/>
      <c r="EX229" s="284"/>
      <c r="EY229" s="284"/>
      <c r="EZ229" s="284"/>
      <c r="FA229" s="284"/>
      <c r="FB229" s="284"/>
      <c r="FC229" s="284"/>
      <c r="FD229" s="284"/>
      <c r="FE229" s="284"/>
      <c r="FF229" s="284"/>
      <c r="FG229" s="284"/>
      <c r="FH229" s="284"/>
      <c r="FI229" s="284"/>
      <c r="FJ229" s="284"/>
      <c r="FK229" s="284"/>
    </row>
    <row r="230" spans="1:167" ht="15.6" customHeight="1">
      <c r="A230" s="1838" t="s">
        <v>5410</v>
      </c>
      <c r="B230" s="207"/>
      <c r="C230" s="207"/>
      <c r="E230" s="1342"/>
      <c r="F230" s="511"/>
      <c r="G230" s="511"/>
      <c r="H230" s="1343"/>
      <c r="I230" s="3191"/>
      <c r="J230" s="511"/>
      <c r="K230" s="511"/>
      <c r="L230" s="511"/>
      <c r="M230" s="511"/>
      <c r="N230" s="1343"/>
      <c r="O230" s="1653"/>
      <c r="P230" s="3266"/>
      <c r="S230" s="1342"/>
      <c r="T230" s="511">
        <v>0</v>
      </c>
      <c r="U230" s="511"/>
      <c r="V230" s="511"/>
      <c r="W230" s="3218"/>
      <c r="X230" s="515"/>
      <c r="Y230" s="3289"/>
      <c r="Z230" s="3290"/>
      <c r="AA230" s="3291"/>
      <c r="AB230" s="3289"/>
      <c r="AC230" s="3292"/>
      <c r="AD230" s="3290"/>
      <c r="AE230" s="3292"/>
      <c r="AF230" s="3292"/>
      <c r="AG230" s="3293"/>
      <c r="AH230" s="3290"/>
      <c r="AI230" s="3290"/>
      <c r="AJ230" s="3291"/>
      <c r="AK230" s="3289"/>
      <c r="AL230" s="3290"/>
      <c r="AM230" s="3292"/>
      <c r="AN230" s="3294"/>
      <c r="AO230" s="3291"/>
      <c r="AP230" s="3291"/>
      <c r="AQ230" s="3291"/>
      <c r="AR230" s="3291"/>
      <c r="AS230" s="3295"/>
      <c r="AT230" s="3296"/>
      <c r="AU230" s="3297"/>
      <c r="AV230" s="3297"/>
      <c r="AW230" s="3286">
        <v>0</v>
      </c>
      <c r="AX230" s="3287">
        <v>0</v>
      </c>
      <c r="AY230" s="5"/>
      <c r="AZ230" s="3191"/>
      <c r="BA230" s="511">
        <v>0</v>
      </c>
      <c r="BB230" s="511"/>
      <c r="BC230" s="511"/>
      <c r="BD230" s="3191">
        <v>0</v>
      </c>
      <c r="BE230" s="511">
        <v>0</v>
      </c>
      <c r="BF230" s="511">
        <v>0</v>
      </c>
      <c r="BG230" s="3191">
        <v>0</v>
      </c>
      <c r="BH230" s="1343">
        <v>0</v>
      </c>
      <c r="BI230" s="511">
        <v>0</v>
      </c>
      <c r="BJ230" s="1343">
        <v>0</v>
      </c>
      <c r="BK230" s="3288">
        <v>0</v>
      </c>
      <c r="BL230" s="3191">
        <v>0</v>
      </c>
      <c r="BM230" s="511">
        <v>0</v>
      </c>
      <c r="BN230" s="511">
        <v>0</v>
      </c>
      <c r="BO230" s="1343">
        <v>0</v>
      </c>
      <c r="BP230" s="511">
        <v>0</v>
      </c>
      <c r="BQ230" s="511">
        <v>0</v>
      </c>
      <c r="BR230" s="511">
        <v>0</v>
      </c>
      <c r="BS230" s="3191">
        <v>0</v>
      </c>
      <c r="BT230" s="511">
        <v>0</v>
      </c>
      <c r="BU230" s="511">
        <v>0</v>
      </c>
      <c r="BV230" s="511">
        <v>0</v>
      </c>
      <c r="BW230" s="1343">
        <v>0</v>
      </c>
      <c r="BX230" s="511">
        <v>0</v>
      </c>
      <c r="BY230" s="1653">
        <v>0</v>
      </c>
      <c r="BZ230" s="511">
        <v>0</v>
      </c>
      <c r="CA230" s="1653">
        <v>0</v>
      </c>
      <c r="CB230" s="561">
        <v>0</v>
      </c>
      <c r="CC230" s="561">
        <v>0</v>
      </c>
      <c r="CD230" s="3287">
        <v>0</v>
      </c>
      <c r="CE230" s="5"/>
      <c r="CF230" s="3191"/>
      <c r="CG230" s="511">
        <v>0</v>
      </c>
      <c r="CH230" s="511"/>
      <c r="CI230" s="1343"/>
      <c r="CJ230" s="1653">
        <v>0</v>
      </c>
      <c r="CK230" s="1653">
        <v>0</v>
      </c>
      <c r="CL230" s="3191">
        <v>0</v>
      </c>
      <c r="CM230" s="1343">
        <v>0</v>
      </c>
      <c r="CN230" s="1653">
        <v>0</v>
      </c>
      <c r="CO230" s="1653">
        <v>0</v>
      </c>
      <c r="CP230" s="1653">
        <v>0</v>
      </c>
      <c r="CQ230" s="1653">
        <v>0</v>
      </c>
      <c r="CR230" s="1653">
        <v>0</v>
      </c>
      <c r="CS230" s="1653">
        <v>0</v>
      </c>
      <c r="CT230" s="1243">
        <v>0</v>
      </c>
      <c r="CU230" s="3287">
        <v>0</v>
      </c>
      <c r="CV230" s="5"/>
      <c r="CW230" s="5"/>
      <c r="CX230" s="3191"/>
      <c r="CY230" s="511">
        <v>0</v>
      </c>
      <c r="CZ230" s="511"/>
      <c r="DA230" s="511"/>
      <c r="DB230" s="3191">
        <v>0</v>
      </c>
      <c r="DC230" s="511">
        <v>0</v>
      </c>
      <c r="DD230" s="511">
        <v>0</v>
      </c>
      <c r="DE230" s="3191">
        <v>0</v>
      </c>
      <c r="DF230" s="1343">
        <v>0</v>
      </c>
      <c r="DG230" s="511">
        <v>0</v>
      </c>
      <c r="DH230" s="1343">
        <v>0</v>
      </c>
      <c r="DI230" s="3288">
        <v>0</v>
      </c>
      <c r="DJ230" s="3191">
        <v>0</v>
      </c>
      <c r="DK230" s="511">
        <v>0</v>
      </c>
      <c r="DL230" s="511">
        <v>0</v>
      </c>
      <c r="DM230" s="1343">
        <v>0</v>
      </c>
      <c r="DN230" s="511">
        <v>0</v>
      </c>
      <c r="DO230" s="511">
        <v>0</v>
      </c>
      <c r="DP230" s="511">
        <v>0</v>
      </c>
      <c r="DQ230" s="3191">
        <v>0</v>
      </c>
      <c r="DR230" s="511">
        <v>0</v>
      </c>
      <c r="DS230" s="511">
        <v>0</v>
      </c>
      <c r="DT230" s="511">
        <v>0</v>
      </c>
      <c r="DU230" s="1343">
        <v>0</v>
      </c>
      <c r="DV230" s="511">
        <v>0</v>
      </c>
      <c r="DW230" s="1653">
        <v>0</v>
      </c>
      <c r="DX230" s="1653">
        <v>0</v>
      </c>
      <c r="DY230" s="1653">
        <v>0</v>
      </c>
      <c r="DZ230" s="561">
        <v>0</v>
      </c>
      <c r="EA230" s="3287">
        <v>0</v>
      </c>
      <c r="EB230" s="284"/>
      <c r="EC230" s="284"/>
      <c r="ED230" s="284"/>
      <c r="EE230" s="284"/>
      <c r="EF230" s="284"/>
      <c r="EG230" s="284"/>
      <c r="EH230" s="284"/>
      <c r="EI230" s="284"/>
      <c r="EJ230" s="284"/>
      <c r="EK230" s="284"/>
      <c r="EL230" s="284"/>
      <c r="EM230" s="284"/>
      <c r="EN230" s="284"/>
      <c r="EO230" s="284"/>
      <c r="EP230" s="284"/>
      <c r="EQ230" s="284"/>
      <c r="ER230" s="284"/>
      <c r="ES230" s="284"/>
      <c r="ET230" s="284"/>
      <c r="EU230" s="284"/>
      <c r="EV230" s="284"/>
      <c r="EW230" s="284"/>
      <c r="EX230" s="284"/>
      <c r="EY230" s="284"/>
      <c r="EZ230" s="284"/>
      <c r="FA230" s="284"/>
      <c r="FB230" s="284"/>
      <c r="FC230" s="284"/>
      <c r="FD230" s="284"/>
      <c r="FE230" s="284"/>
      <c r="FF230" s="284"/>
      <c r="FG230" s="284"/>
      <c r="FH230" s="284"/>
      <c r="FI230" s="284"/>
      <c r="FJ230" s="284"/>
      <c r="FK230" s="284"/>
    </row>
    <row r="231" spans="1:167" ht="15.6" customHeight="1">
      <c r="A231" s="1838" t="s">
        <v>5410</v>
      </c>
      <c r="B231" s="207"/>
      <c r="C231" s="207"/>
      <c r="E231" s="1342"/>
      <c r="F231" s="511"/>
      <c r="G231" s="511"/>
      <c r="H231" s="1343"/>
      <c r="I231" s="3162"/>
      <c r="J231" s="524"/>
      <c r="K231" s="524"/>
      <c r="L231" s="524"/>
      <c r="M231" s="524"/>
      <c r="N231" s="469"/>
      <c r="O231" s="2188"/>
      <c r="P231" s="3266"/>
      <c r="S231" s="1342"/>
      <c r="T231" s="511"/>
      <c r="U231" s="511"/>
      <c r="V231" s="511"/>
      <c r="W231" s="3218"/>
      <c r="X231" s="515"/>
      <c r="Y231" s="3311"/>
      <c r="Z231" s="3312"/>
      <c r="AA231" s="3312"/>
      <c r="AB231" s="3311"/>
      <c r="AC231" s="3313"/>
      <c r="AD231" s="3312"/>
      <c r="AE231" s="3313"/>
      <c r="AF231" s="3313"/>
      <c r="AG231" s="3312"/>
      <c r="AH231" s="3312"/>
      <c r="AI231" s="3312"/>
      <c r="AJ231" s="3312"/>
      <c r="AK231" s="3311"/>
      <c r="AL231" s="3312"/>
      <c r="AM231" s="3313"/>
      <c r="AN231" s="3312"/>
      <c r="AO231" s="3312"/>
      <c r="AP231" s="3312"/>
      <c r="AQ231" s="3312"/>
      <c r="AR231" s="3312"/>
      <c r="AS231" s="3311"/>
      <c r="AT231" s="3063"/>
      <c r="AU231" s="3313"/>
      <c r="AV231" s="3313"/>
      <c r="AW231" s="3286">
        <v>0</v>
      </c>
      <c r="AX231" s="3287">
        <v>0</v>
      </c>
      <c r="AY231" s="5"/>
      <c r="AZ231" s="3191"/>
      <c r="BA231" s="511"/>
      <c r="BB231" s="511"/>
      <c r="BC231" s="511">
        <v>0</v>
      </c>
      <c r="BD231" s="3162">
        <v>0</v>
      </c>
      <c r="BE231" s="524">
        <v>0</v>
      </c>
      <c r="BF231" s="524">
        <v>0</v>
      </c>
      <c r="BG231" s="3162">
        <v>0</v>
      </c>
      <c r="BH231" s="469">
        <v>0</v>
      </c>
      <c r="BI231" s="524">
        <v>0</v>
      </c>
      <c r="BJ231" s="469">
        <v>0</v>
      </c>
      <c r="BK231" s="524">
        <v>0</v>
      </c>
      <c r="BL231" s="3162">
        <v>0</v>
      </c>
      <c r="BM231" s="524">
        <v>0</v>
      </c>
      <c r="BN231" s="524">
        <v>0</v>
      </c>
      <c r="BO231" s="469">
        <v>0</v>
      </c>
      <c r="BP231" s="524">
        <v>0</v>
      </c>
      <c r="BQ231" s="524">
        <v>0</v>
      </c>
      <c r="BR231" s="524">
        <v>0</v>
      </c>
      <c r="BS231" s="3162">
        <v>0</v>
      </c>
      <c r="BT231" s="524">
        <v>0</v>
      </c>
      <c r="BU231" s="524">
        <v>0</v>
      </c>
      <c r="BV231" s="524">
        <v>0</v>
      </c>
      <c r="BW231" s="469">
        <v>0</v>
      </c>
      <c r="BX231" s="524">
        <v>0</v>
      </c>
      <c r="BY231" s="2188">
        <v>0</v>
      </c>
      <c r="BZ231" s="524">
        <v>0</v>
      </c>
      <c r="CA231" s="2188">
        <v>0</v>
      </c>
      <c r="CB231" s="550">
        <v>0</v>
      </c>
      <c r="CC231" s="550">
        <v>0</v>
      </c>
      <c r="CD231" s="3287">
        <v>0</v>
      </c>
      <c r="CE231" s="5"/>
      <c r="CF231" s="3191"/>
      <c r="CG231" s="511"/>
      <c r="CH231" s="511"/>
      <c r="CI231" s="1343">
        <v>0</v>
      </c>
      <c r="CJ231" s="2188">
        <v>0</v>
      </c>
      <c r="CK231" s="2188">
        <v>0</v>
      </c>
      <c r="CL231" s="3162">
        <v>0</v>
      </c>
      <c r="CM231" s="469">
        <v>0</v>
      </c>
      <c r="CN231" s="2188">
        <v>0</v>
      </c>
      <c r="CO231" s="2188">
        <v>0</v>
      </c>
      <c r="CP231" s="2188">
        <v>0</v>
      </c>
      <c r="CQ231" s="2188">
        <v>0</v>
      </c>
      <c r="CR231" s="2188">
        <v>0</v>
      </c>
      <c r="CS231" s="2188">
        <v>0</v>
      </c>
      <c r="CT231" s="3314">
        <v>0</v>
      </c>
      <c r="CU231" s="3287">
        <v>0</v>
      </c>
      <c r="CV231" s="5"/>
      <c r="CW231" s="5"/>
      <c r="CX231" s="3191"/>
      <c r="CY231" s="511"/>
      <c r="CZ231" s="511"/>
      <c r="DA231" s="511">
        <v>0</v>
      </c>
      <c r="DB231" s="3162"/>
      <c r="DC231" s="524"/>
      <c r="DD231" s="524"/>
      <c r="DE231" s="3162"/>
      <c r="DF231" s="469"/>
      <c r="DG231" s="524"/>
      <c r="DH231" s="469"/>
      <c r="DI231" s="524"/>
      <c r="DJ231" s="3162"/>
      <c r="DK231" s="524"/>
      <c r="DL231" s="524"/>
      <c r="DM231" s="469"/>
      <c r="DN231" s="524"/>
      <c r="DO231" s="524"/>
      <c r="DP231" s="524"/>
      <c r="DQ231" s="3162"/>
      <c r="DR231" s="524"/>
      <c r="DS231" s="524"/>
      <c r="DT231" s="524"/>
      <c r="DU231" s="469"/>
      <c r="DV231" s="524"/>
      <c r="DW231" s="2188"/>
      <c r="DX231" s="2188"/>
      <c r="DY231" s="2188"/>
      <c r="DZ231" s="550"/>
      <c r="EA231" s="3287">
        <v>0</v>
      </c>
      <c r="EB231" s="284"/>
      <c r="EC231" s="284"/>
      <c r="ED231" s="284"/>
      <c r="EE231" s="284"/>
      <c r="EF231" s="284"/>
      <c r="EG231" s="284"/>
      <c r="EH231" s="284"/>
      <c r="EI231" s="284"/>
      <c r="EJ231" s="284"/>
      <c r="EK231" s="284"/>
      <c r="EL231" s="284"/>
      <c r="EM231" s="284"/>
      <c r="EN231" s="284"/>
      <c r="EO231" s="284"/>
      <c r="EP231" s="284"/>
      <c r="EQ231" s="284"/>
      <c r="ER231" s="284"/>
      <c r="ES231" s="284"/>
      <c r="ET231" s="284"/>
      <c r="EU231" s="284"/>
      <c r="EV231" s="284"/>
      <c r="EW231" s="284"/>
      <c r="EX231" s="284"/>
      <c r="EY231" s="284"/>
      <c r="EZ231" s="284"/>
      <c r="FA231" s="284"/>
      <c r="FB231" s="284"/>
      <c r="FC231" s="284"/>
      <c r="FD231" s="284"/>
      <c r="FE231" s="284"/>
      <c r="FF231" s="284"/>
      <c r="FG231" s="284"/>
      <c r="FH231" s="284"/>
      <c r="FI231" s="284"/>
      <c r="FJ231" s="284"/>
      <c r="FK231" s="284"/>
    </row>
    <row r="232" spans="1:167" ht="15.6" customHeight="1">
      <c r="A232" s="1838" t="s">
        <v>5410</v>
      </c>
      <c r="B232" s="207"/>
      <c r="C232" s="207"/>
      <c r="E232" s="1342"/>
      <c r="F232" s="511"/>
      <c r="G232" s="511"/>
      <c r="H232" s="1343"/>
      <c r="I232" s="3191"/>
      <c r="J232" s="511"/>
      <c r="K232" s="511"/>
      <c r="L232" s="511"/>
      <c r="M232" s="511"/>
      <c r="N232" s="1343"/>
      <c r="O232" s="1653"/>
      <c r="P232" s="3266"/>
      <c r="S232" s="1342"/>
      <c r="T232" s="511"/>
      <c r="U232" s="511"/>
      <c r="V232" s="511"/>
      <c r="W232" s="3218"/>
      <c r="X232" s="515"/>
      <c r="Y232" s="3311"/>
      <c r="Z232" s="3312"/>
      <c r="AA232" s="3312"/>
      <c r="AB232" s="3311"/>
      <c r="AC232" s="3313"/>
      <c r="AD232" s="3312"/>
      <c r="AE232" s="3313"/>
      <c r="AF232" s="3313"/>
      <c r="AG232" s="3312"/>
      <c r="AH232" s="3312"/>
      <c r="AI232" s="3312"/>
      <c r="AJ232" s="3312"/>
      <c r="AK232" s="3311"/>
      <c r="AL232" s="3312"/>
      <c r="AM232" s="3313"/>
      <c r="AN232" s="3312"/>
      <c r="AO232" s="3312"/>
      <c r="AP232" s="3312"/>
      <c r="AQ232" s="3312"/>
      <c r="AR232" s="3312"/>
      <c r="AS232" s="3311"/>
      <c r="AT232" s="3063"/>
      <c r="AU232" s="3313"/>
      <c r="AV232" s="3313"/>
      <c r="AW232" s="3286"/>
      <c r="AX232" s="3287">
        <v>0</v>
      </c>
      <c r="AY232" s="5"/>
      <c r="AZ232" s="3191"/>
      <c r="BA232" s="511"/>
      <c r="BB232" s="511"/>
      <c r="BC232" s="511"/>
      <c r="BD232" s="3191"/>
      <c r="BE232" s="511"/>
      <c r="BF232" s="511"/>
      <c r="BG232" s="3191"/>
      <c r="BH232" s="1343"/>
      <c r="BI232" s="511"/>
      <c r="BJ232" s="1343"/>
      <c r="BK232" s="511"/>
      <c r="BL232" s="3191"/>
      <c r="BM232" s="511"/>
      <c r="BN232" s="511"/>
      <c r="BO232" s="1343"/>
      <c r="BP232" s="511"/>
      <c r="BQ232" s="511"/>
      <c r="BR232" s="511"/>
      <c r="BS232" s="3191"/>
      <c r="BT232" s="511"/>
      <c r="BU232" s="511"/>
      <c r="BV232" s="511"/>
      <c r="BW232" s="1343"/>
      <c r="BX232" s="511"/>
      <c r="BY232" s="1653"/>
      <c r="BZ232" s="511"/>
      <c r="CA232" s="1653"/>
      <c r="CB232" s="561"/>
      <c r="CC232" s="561">
        <v>0</v>
      </c>
      <c r="CD232" s="3287">
        <v>0</v>
      </c>
      <c r="CE232" s="5"/>
      <c r="CF232" s="3191"/>
      <c r="CG232" s="511"/>
      <c r="CH232" s="511"/>
      <c r="CI232" s="1343"/>
      <c r="CJ232" s="1653"/>
      <c r="CK232" s="1653"/>
      <c r="CL232" s="3191"/>
      <c r="CM232" s="1343"/>
      <c r="CN232" s="1653"/>
      <c r="CO232" s="1653"/>
      <c r="CP232" s="1653"/>
      <c r="CQ232" s="1653"/>
      <c r="CR232" s="1653"/>
      <c r="CS232" s="1653"/>
      <c r="CT232" s="1243"/>
      <c r="CU232" s="3287">
        <v>0</v>
      </c>
      <c r="CV232" s="5"/>
      <c r="CW232" s="5"/>
      <c r="CX232" s="3191"/>
      <c r="CY232" s="511"/>
      <c r="CZ232" s="511"/>
      <c r="DA232" s="511"/>
      <c r="DB232" s="3191"/>
      <c r="DC232" s="511"/>
      <c r="DD232" s="511"/>
      <c r="DE232" s="3191"/>
      <c r="DF232" s="1343"/>
      <c r="DG232" s="511"/>
      <c r="DH232" s="1343"/>
      <c r="DI232" s="511"/>
      <c r="DJ232" s="3191"/>
      <c r="DK232" s="511"/>
      <c r="DL232" s="511"/>
      <c r="DM232" s="1343"/>
      <c r="DN232" s="511"/>
      <c r="DO232" s="511"/>
      <c r="DP232" s="511"/>
      <c r="DQ232" s="3191"/>
      <c r="DR232" s="511"/>
      <c r="DS232" s="511"/>
      <c r="DT232" s="511"/>
      <c r="DU232" s="1343"/>
      <c r="DV232" s="511"/>
      <c r="DW232" s="1653"/>
      <c r="DX232" s="1653"/>
      <c r="DY232" s="1653"/>
      <c r="DZ232" s="561"/>
      <c r="EA232" s="3287">
        <v>0</v>
      </c>
      <c r="EB232" s="284"/>
      <c r="EC232" s="284"/>
      <c r="ED232" s="284"/>
      <c r="EE232" s="284"/>
      <c r="EF232" s="284"/>
      <c r="EG232" s="284"/>
      <c r="EH232" s="284"/>
      <c r="EI232" s="284"/>
      <c r="EJ232" s="284"/>
      <c r="EK232" s="284"/>
      <c r="EL232" s="284"/>
      <c r="EM232" s="284"/>
      <c r="EN232" s="284"/>
      <c r="EO232" s="284"/>
      <c r="EP232" s="284"/>
      <c r="EQ232" s="284"/>
      <c r="ER232" s="284"/>
      <c r="ES232" s="284"/>
      <c r="ET232" s="284"/>
      <c r="EU232" s="284"/>
      <c r="EV232" s="284"/>
      <c r="EW232" s="284"/>
      <c r="EX232" s="284"/>
      <c r="EY232" s="284"/>
      <c r="EZ232" s="284"/>
      <c r="FA232" s="284"/>
      <c r="FB232" s="284"/>
      <c r="FC232" s="284"/>
      <c r="FD232" s="284"/>
      <c r="FE232" s="284"/>
      <c r="FF232" s="284"/>
      <c r="FG232" s="284"/>
      <c r="FH232" s="284"/>
      <c r="FI232" s="284"/>
      <c r="FJ232" s="284"/>
      <c r="FK232" s="284"/>
    </row>
    <row r="233" spans="1:167" ht="15.6" customHeight="1">
      <c r="A233" s="1838" t="s">
        <v>5410</v>
      </c>
      <c r="B233" s="207"/>
      <c r="C233" s="207"/>
      <c r="E233" s="1342"/>
      <c r="F233" s="511"/>
      <c r="G233" s="511"/>
      <c r="H233" s="1343"/>
      <c r="I233" s="1346"/>
      <c r="J233" s="156"/>
      <c r="K233" s="156"/>
      <c r="L233" s="156"/>
      <c r="M233" s="156"/>
      <c r="N233" s="516"/>
      <c r="O233" s="1653"/>
      <c r="P233" s="3266"/>
      <c r="S233" s="1342"/>
      <c r="T233" s="511"/>
      <c r="U233" s="511"/>
      <c r="V233" s="511"/>
      <c r="W233" s="3218"/>
      <c r="X233" s="515"/>
      <c r="Y233" s="3311"/>
      <c r="Z233" s="3312"/>
      <c r="AA233" s="3312"/>
      <c r="AB233" s="3311"/>
      <c r="AC233" s="3313"/>
      <c r="AD233" s="3312"/>
      <c r="AE233" s="3313"/>
      <c r="AF233" s="3313"/>
      <c r="AG233" s="3312"/>
      <c r="AH233" s="3312"/>
      <c r="AI233" s="3312"/>
      <c r="AJ233" s="3312"/>
      <c r="AK233" s="3311"/>
      <c r="AL233" s="3312"/>
      <c r="AM233" s="3313"/>
      <c r="AN233" s="3312"/>
      <c r="AO233" s="3312"/>
      <c r="AP233" s="3312"/>
      <c r="AQ233" s="3312"/>
      <c r="AR233" s="3312"/>
      <c r="AS233" s="3311"/>
      <c r="AT233" s="3063"/>
      <c r="AU233" s="3313"/>
      <c r="AV233" s="3313"/>
      <c r="AW233" s="3286">
        <v>0</v>
      </c>
      <c r="AX233" s="3287">
        <v>0</v>
      </c>
      <c r="AY233" s="5"/>
      <c r="AZ233" s="3191"/>
      <c r="BA233" s="511"/>
      <c r="BB233" s="511"/>
      <c r="BC233" s="511"/>
      <c r="BD233" s="3191"/>
      <c r="BE233" s="511"/>
      <c r="BF233" s="511"/>
      <c r="BG233" s="3191"/>
      <c r="BH233" s="1343"/>
      <c r="BI233" s="511"/>
      <c r="BJ233" s="1343"/>
      <c r="BK233" s="511"/>
      <c r="BL233" s="3191"/>
      <c r="BM233" s="511"/>
      <c r="BN233" s="511"/>
      <c r="BO233" s="1343"/>
      <c r="BP233" s="511"/>
      <c r="BQ233" s="511"/>
      <c r="BR233" s="511"/>
      <c r="BS233" s="3191"/>
      <c r="BT233" s="511"/>
      <c r="BU233" s="511"/>
      <c r="BV233" s="511"/>
      <c r="BW233" s="1343"/>
      <c r="BX233" s="511"/>
      <c r="BY233" s="1653"/>
      <c r="BZ233" s="511"/>
      <c r="CA233" s="1653"/>
      <c r="CB233" s="561"/>
      <c r="CC233" s="561">
        <v>0</v>
      </c>
      <c r="CD233" s="3287">
        <v>0</v>
      </c>
      <c r="CE233" s="5"/>
      <c r="CF233" s="3191"/>
      <c r="CG233" s="511"/>
      <c r="CH233" s="511"/>
      <c r="CI233" s="1343"/>
      <c r="CJ233" s="1653"/>
      <c r="CK233" s="1653"/>
      <c r="CL233" s="3191"/>
      <c r="CM233" s="1343"/>
      <c r="CN233" s="1653"/>
      <c r="CO233" s="1653"/>
      <c r="CP233" s="1653"/>
      <c r="CQ233" s="1653"/>
      <c r="CR233" s="1653"/>
      <c r="CS233" s="1653"/>
      <c r="CT233" s="1243"/>
      <c r="CU233" s="3287">
        <v>0</v>
      </c>
      <c r="CV233" s="5"/>
      <c r="CW233" s="5"/>
      <c r="CX233" s="3191"/>
      <c r="CY233" s="511"/>
      <c r="CZ233" s="511"/>
      <c r="DA233" s="511"/>
      <c r="DB233" s="3191"/>
      <c r="DC233" s="511"/>
      <c r="DD233" s="511"/>
      <c r="DE233" s="3191"/>
      <c r="DF233" s="1343"/>
      <c r="DG233" s="511"/>
      <c r="DH233" s="1343"/>
      <c r="DI233" s="511"/>
      <c r="DJ233" s="3191"/>
      <c r="DK233" s="511"/>
      <c r="DL233" s="511"/>
      <c r="DM233" s="1343"/>
      <c r="DN233" s="511"/>
      <c r="DO233" s="511"/>
      <c r="DP233" s="511"/>
      <c r="DQ233" s="3191"/>
      <c r="DR233" s="511"/>
      <c r="DS233" s="511"/>
      <c r="DT233" s="511"/>
      <c r="DU233" s="1343"/>
      <c r="DV233" s="511"/>
      <c r="DW233" s="1653"/>
      <c r="DX233" s="1653"/>
      <c r="DY233" s="1653"/>
      <c r="DZ233" s="561"/>
      <c r="EA233" s="3287">
        <v>0</v>
      </c>
      <c r="EB233" s="284"/>
      <c r="EC233" s="284"/>
      <c r="ED233" s="284"/>
      <c r="EE233" s="284"/>
      <c r="EF233" s="284"/>
      <c r="EG233" s="284"/>
      <c r="EH233" s="284"/>
      <c r="EI233" s="284"/>
      <c r="EJ233" s="284"/>
      <c r="EK233" s="284"/>
      <c r="EL233" s="284"/>
      <c r="EM233" s="284"/>
      <c r="EN233" s="284"/>
      <c r="EO233" s="284"/>
      <c r="EP233" s="284"/>
      <c r="EQ233" s="284"/>
      <c r="ER233" s="284"/>
      <c r="ES233" s="284"/>
      <c r="ET233" s="284"/>
      <c r="EU233" s="284"/>
      <c r="EV233" s="284"/>
      <c r="EW233" s="284"/>
      <c r="EX233" s="284"/>
      <c r="EY233" s="284"/>
      <c r="EZ233" s="284"/>
      <c r="FA233" s="284"/>
      <c r="FB233" s="284"/>
      <c r="FC233" s="284"/>
      <c r="FD233" s="284"/>
      <c r="FE233" s="284"/>
      <c r="FF233" s="284"/>
      <c r="FG233" s="284"/>
      <c r="FH233" s="284"/>
      <c r="FI233" s="284"/>
      <c r="FJ233" s="284"/>
      <c r="FK233" s="284"/>
    </row>
    <row r="234" spans="1:167" ht="15.6" customHeight="1">
      <c r="A234" s="1838" t="s">
        <v>5410</v>
      </c>
      <c r="B234" s="207"/>
      <c r="C234" s="207"/>
      <c r="E234" s="1342" t="s">
        <v>5432</v>
      </c>
      <c r="F234" s="511"/>
      <c r="G234" s="511"/>
      <c r="H234" s="1343"/>
      <c r="I234" s="3191"/>
      <c r="J234" s="511"/>
      <c r="K234" s="511"/>
      <c r="L234" s="511"/>
      <c r="M234" s="511"/>
      <c r="N234" s="1343"/>
      <c r="O234" s="1653"/>
      <c r="P234" s="3266"/>
      <c r="S234" s="1342" t="s">
        <v>5432</v>
      </c>
      <c r="T234" s="511"/>
      <c r="U234" s="511"/>
      <c r="V234" s="511"/>
      <c r="W234" s="3218"/>
      <c r="X234" s="515"/>
      <c r="Y234" s="3311"/>
      <c r="Z234" s="3312"/>
      <c r="AA234" s="3312"/>
      <c r="AB234" s="3311"/>
      <c r="AC234" s="3313"/>
      <c r="AD234" s="3312"/>
      <c r="AE234" s="3313"/>
      <c r="AF234" s="3313"/>
      <c r="AG234" s="3312"/>
      <c r="AH234" s="3312"/>
      <c r="AI234" s="3312"/>
      <c r="AJ234" s="3312"/>
      <c r="AK234" s="3311"/>
      <c r="AL234" s="3312"/>
      <c r="AM234" s="3313"/>
      <c r="AN234" s="3312"/>
      <c r="AO234" s="3312"/>
      <c r="AP234" s="3312"/>
      <c r="AQ234" s="3312"/>
      <c r="AR234" s="3312"/>
      <c r="AS234" s="3311"/>
      <c r="AT234" s="3063"/>
      <c r="AU234" s="3313"/>
      <c r="AV234" s="3313"/>
      <c r="AW234" s="3286">
        <v>0</v>
      </c>
      <c r="AX234" s="3287">
        <v>0</v>
      </c>
      <c r="AY234" s="5"/>
      <c r="AZ234" s="1342" t="s">
        <v>5432</v>
      </c>
      <c r="BA234" s="511"/>
      <c r="BB234" s="511"/>
      <c r="BC234" s="511"/>
      <c r="BD234" s="3191"/>
      <c r="BE234" s="511"/>
      <c r="BF234" s="511"/>
      <c r="BG234" s="3191"/>
      <c r="BH234" s="1343"/>
      <c r="BI234" s="511"/>
      <c r="BJ234" s="1343"/>
      <c r="BK234" s="511"/>
      <c r="BL234" s="3191"/>
      <c r="BM234" s="511"/>
      <c r="BN234" s="511"/>
      <c r="BO234" s="1343"/>
      <c r="BP234" s="511"/>
      <c r="BQ234" s="511"/>
      <c r="BR234" s="511"/>
      <c r="BS234" s="3191"/>
      <c r="BT234" s="511"/>
      <c r="BU234" s="511"/>
      <c r="BV234" s="511"/>
      <c r="BW234" s="1343"/>
      <c r="BX234" s="511"/>
      <c r="BY234" s="1653"/>
      <c r="BZ234" s="511"/>
      <c r="CA234" s="1653"/>
      <c r="CB234" s="561"/>
      <c r="CC234" s="561">
        <v>0</v>
      </c>
      <c r="CD234" s="3287">
        <v>0</v>
      </c>
      <c r="CE234" s="5"/>
      <c r="CF234" s="1342" t="s">
        <v>5432</v>
      </c>
      <c r="CG234" s="511"/>
      <c r="CH234" s="511"/>
      <c r="CI234" s="1343"/>
      <c r="CJ234" s="1653"/>
      <c r="CK234" s="1653"/>
      <c r="CL234" s="3191"/>
      <c r="CM234" s="1343"/>
      <c r="CN234" s="1653"/>
      <c r="CO234" s="1653"/>
      <c r="CP234" s="1653"/>
      <c r="CQ234" s="1653"/>
      <c r="CR234" s="1653"/>
      <c r="CS234" s="1653"/>
      <c r="CT234" s="1243"/>
      <c r="CU234" s="3287">
        <v>0</v>
      </c>
      <c r="CV234" s="5"/>
      <c r="CW234" s="5"/>
      <c r="CX234" s="1342" t="s">
        <v>5432</v>
      </c>
      <c r="CY234" s="511"/>
      <c r="CZ234" s="511"/>
      <c r="DA234" s="511"/>
      <c r="DB234" s="3191"/>
      <c r="DC234" s="511"/>
      <c r="DD234" s="511"/>
      <c r="DE234" s="3191"/>
      <c r="DF234" s="1343"/>
      <c r="DG234" s="511"/>
      <c r="DH234" s="1343"/>
      <c r="DI234" s="511"/>
      <c r="DJ234" s="3191"/>
      <c r="DK234" s="511"/>
      <c r="DL234" s="511"/>
      <c r="DM234" s="1343"/>
      <c r="DN234" s="511"/>
      <c r="DO234" s="511"/>
      <c r="DP234" s="511"/>
      <c r="DQ234" s="3191"/>
      <c r="DR234" s="511"/>
      <c r="DS234" s="511"/>
      <c r="DT234" s="511"/>
      <c r="DU234" s="1343"/>
      <c r="DV234" s="511"/>
      <c r="DW234" s="1653"/>
      <c r="DX234" s="1653"/>
      <c r="DY234" s="1653"/>
      <c r="DZ234" s="561"/>
      <c r="EA234" s="3287">
        <v>0</v>
      </c>
      <c r="EB234" s="284"/>
      <c r="EC234" s="284"/>
      <c r="ED234" s="284"/>
      <c r="EE234" s="284"/>
      <c r="EF234" s="284"/>
      <c r="EG234" s="284"/>
      <c r="EH234" s="284"/>
      <c r="EI234" s="284"/>
      <c r="EJ234" s="284"/>
      <c r="EK234" s="284"/>
      <c r="EL234" s="284"/>
      <c r="EM234" s="284"/>
      <c r="EN234" s="284"/>
      <c r="EO234" s="284"/>
      <c r="EP234" s="284"/>
      <c r="EQ234" s="284"/>
      <c r="ER234" s="284"/>
      <c r="ES234" s="284"/>
      <c r="ET234" s="284"/>
      <c r="EU234" s="284"/>
      <c r="EV234" s="284"/>
      <c r="EW234" s="284"/>
      <c r="EX234" s="284"/>
      <c r="EY234" s="284"/>
      <c r="EZ234" s="284"/>
      <c r="FA234" s="284"/>
      <c r="FB234" s="284"/>
      <c r="FC234" s="284"/>
      <c r="FD234" s="284"/>
      <c r="FE234" s="284"/>
      <c r="FF234" s="284"/>
      <c r="FG234" s="284"/>
      <c r="FH234" s="284"/>
      <c r="FI234" s="284"/>
      <c r="FJ234" s="284"/>
      <c r="FK234" s="284"/>
    </row>
    <row r="235" spans="1:167" ht="15.6" customHeight="1">
      <c r="A235" s="1838" t="s">
        <v>5410</v>
      </c>
      <c r="B235" s="207"/>
      <c r="C235" s="207"/>
      <c r="E235" s="1342"/>
      <c r="F235" s="511"/>
      <c r="G235" s="511"/>
      <c r="H235" s="1343"/>
      <c r="I235" s="3191"/>
      <c r="J235" s="511"/>
      <c r="K235" s="511"/>
      <c r="L235" s="511"/>
      <c r="M235" s="511"/>
      <c r="N235" s="1343"/>
      <c r="O235" s="1653"/>
      <c r="P235" s="3266"/>
      <c r="S235" s="1342"/>
      <c r="T235" s="511">
        <v>0</v>
      </c>
      <c r="U235" s="511"/>
      <c r="V235" s="511"/>
      <c r="W235" s="3218"/>
      <c r="X235" s="515"/>
      <c r="Y235" s="3289"/>
      <c r="Z235" s="3290"/>
      <c r="AA235" s="3291"/>
      <c r="AB235" s="3289"/>
      <c r="AC235" s="3292"/>
      <c r="AD235" s="3290"/>
      <c r="AE235" s="3292"/>
      <c r="AF235" s="3292"/>
      <c r="AG235" s="3293"/>
      <c r="AH235" s="3290"/>
      <c r="AI235" s="3290"/>
      <c r="AJ235" s="3291"/>
      <c r="AK235" s="3289"/>
      <c r="AL235" s="3290"/>
      <c r="AM235" s="3292"/>
      <c r="AN235" s="3294"/>
      <c r="AO235" s="3291"/>
      <c r="AP235" s="3291"/>
      <c r="AQ235" s="3291"/>
      <c r="AR235" s="3291"/>
      <c r="AS235" s="3295"/>
      <c r="AT235" s="3296"/>
      <c r="AU235" s="3297"/>
      <c r="AV235" s="3297"/>
      <c r="AW235" s="3286">
        <v>0</v>
      </c>
      <c r="AX235" s="3287">
        <v>0</v>
      </c>
      <c r="AY235" s="5"/>
      <c r="AZ235" s="3191"/>
      <c r="BA235" s="511">
        <v>0</v>
      </c>
      <c r="BB235" s="511"/>
      <c r="BC235" s="511"/>
      <c r="BD235" s="3191">
        <v>0</v>
      </c>
      <c r="BE235" s="511">
        <v>0</v>
      </c>
      <c r="BF235" s="511">
        <v>0</v>
      </c>
      <c r="BG235" s="3191">
        <v>0</v>
      </c>
      <c r="BH235" s="1343">
        <v>0</v>
      </c>
      <c r="BI235" s="511">
        <v>0</v>
      </c>
      <c r="BJ235" s="1343">
        <v>0</v>
      </c>
      <c r="BK235" s="3288">
        <v>0</v>
      </c>
      <c r="BL235" s="3191">
        <v>0</v>
      </c>
      <c r="BM235" s="511">
        <v>0</v>
      </c>
      <c r="BN235" s="511">
        <v>0</v>
      </c>
      <c r="BO235" s="1343">
        <v>0</v>
      </c>
      <c r="BP235" s="511">
        <v>0</v>
      </c>
      <c r="BQ235" s="511">
        <v>0</v>
      </c>
      <c r="BR235" s="511">
        <v>0</v>
      </c>
      <c r="BS235" s="3191">
        <v>0</v>
      </c>
      <c r="BT235" s="511">
        <v>0</v>
      </c>
      <c r="BU235" s="511">
        <v>0</v>
      </c>
      <c r="BV235" s="511">
        <v>0</v>
      </c>
      <c r="BW235" s="1343">
        <v>0</v>
      </c>
      <c r="BX235" s="511">
        <v>0</v>
      </c>
      <c r="BY235" s="1653">
        <v>0</v>
      </c>
      <c r="BZ235" s="511">
        <v>0</v>
      </c>
      <c r="CA235" s="1653">
        <v>0</v>
      </c>
      <c r="CB235" s="561">
        <v>0</v>
      </c>
      <c r="CC235" s="561">
        <v>0</v>
      </c>
      <c r="CD235" s="3287">
        <v>0</v>
      </c>
      <c r="CE235" s="5"/>
      <c r="CF235" s="3191"/>
      <c r="CG235" s="511">
        <v>0</v>
      </c>
      <c r="CH235" s="511"/>
      <c r="CI235" s="1343"/>
      <c r="CJ235" s="1653">
        <v>0</v>
      </c>
      <c r="CK235" s="1653">
        <v>0</v>
      </c>
      <c r="CL235" s="3191">
        <v>0</v>
      </c>
      <c r="CM235" s="1343">
        <v>0</v>
      </c>
      <c r="CN235" s="1653">
        <v>0</v>
      </c>
      <c r="CO235" s="1653">
        <v>0</v>
      </c>
      <c r="CP235" s="1653">
        <v>0</v>
      </c>
      <c r="CQ235" s="1653">
        <v>0</v>
      </c>
      <c r="CR235" s="1653">
        <v>0</v>
      </c>
      <c r="CS235" s="1653">
        <v>0</v>
      </c>
      <c r="CT235" s="1243">
        <v>0</v>
      </c>
      <c r="CU235" s="3287">
        <v>0</v>
      </c>
      <c r="CV235" s="5"/>
      <c r="CW235" s="5"/>
      <c r="CX235" s="3191"/>
      <c r="CY235" s="511">
        <v>0</v>
      </c>
      <c r="CZ235" s="511"/>
      <c r="DA235" s="511"/>
      <c r="DB235" s="3191">
        <v>0</v>
      </c>
      <c r="DC235" s="511">
        <v>0</v>
      </c>
      <c r="DD235" s="511">
        <v>0</v>
      </c>
      <c r="DE235" s="3191">
        <v>0</v>
      </c>
      <c r="DF235" s="1343">
        <v>0</v>
      </c>
      <c r="DG235" s="511">
        <v>0</v>
      </c>
      <c r="DH235" s="1343">
        <v>0</v>
      </c>
      <c r="DI235" s="3288">
        <v>0</v>
      </c>
      <c r="DJ235" s="3191">
        <v>0</v>
      </c>
      <c r="DK235" s="511">
        <v>0</v>
      </c>
      <c r="DL235" s="511">
        <v>0</v>
      </c>
      <c r="DM235" s="1343">
        <v>0</v>
      </c>
      <c r="DN235" s="511">
        <v>0</v>
      </c>
      <c r="DO235" s="511">
        <v>0</v>
      </c>
      <c r="DP235" s="511">
        <v>0</v>
      </c>
      <c r="DQ235" s="3191">
        <v>0</v>
      </c>
      <c r="DR235" s="511">
        <v>0</v>
      </c>
      <c r="DS235" s="511">
        <v>0</v>
      </c>
      <c r="DT235" s="511">
        <v>0</v>
      </c>
      <c r="DU235" s="1343">
        <v>0</v>
      </c>
      <c r="DV235" s="511">
        <v>0</v>
      </c>
      <c r="DW235" s="1653">
        <v>0</v>
      </c>
      <c r="DX235" s="1653">
        <v>0</v>
      </c>
      <c r="DY235" s="1653">
        <v>0</v>
      </c>
      <c r="DZ235" s="561">
        <v>0</v>
      </c>
      <c r="EA235" s="3287">
        <v>0</v>
      </c>
      <c r="EB235" s="284"/>
      <c r="EC235" s="284"/>
      <c r="ED235" s="284"/>
      <c r="EE235" s="284"/>
      <c r="EF235" s="284"/>
      <c r="EG235" s="284"/>
      <c r="EH235" s="284"/>
      <c r="EI235" s="284"/>
      <c r="EJ235" s="284"/>
      <c r="EK235" s="284"/>
      <c r="EL235" s="284"/>
      <c r="EM235" s="284"/>
      <c r="EN235" s="284"/>
      <c r="EO235" s="284"/>
      <c r="EP235" s="284"/>
      <c r="EQ235" s="284"/>
      <c r="ER235" s="284"/>
      <c r="ES235" s="284"/>
      <c r="ET235" s="284"/>
      <c r="EU235" s="284"/>
      <c r="EV235" s="284"/>
      <c r="EW235" s="284"/>
      <c r="EX235" s="284"/>
      <c r="EY235" s="284"/>
      <c r="EZ235" s="284"/>
      <c r="FA235" s="284"/>
      <c r="FB235" s="284"/>
      <c r="FC235" s="284"/>
      <c r="FD235" s="284"/>
      <c r="FE235" s="284"/>
      <c r="FF235" s="284"/>
      <c r="FG235" s="284"/>
      <c r="FH235" s="284"/>
      <c r="FI235" s="284"/>
      <c r="FJ235" s="284"/>
      <c r="FK235" s="284"/>
    </row>
    <row r="236" spans="1:167" ht="15.6" customHeight="1">
      <c r="A236" s="1838" t="s">
        <v>5410</v>
      </c>
      <c r="B236" s="207"/>
      <c r="C236" s="207"/>
      <c r="E236" s="1342"/>
      <c r="F236" s="511"/>
      <c r="G236" s="511"/>
      <c r="H236" s="1343"/>
      <c r="I236" s="3191"/>
      <c r="J236" s="511"/>
      <c r="K236" s="511"/>
      <c r="L236" s="511"/>
      <c r="M236" s="511"/>
      <c r="N236" s="1343"/>
      <c r="O236" s="1653"/>
      <c r="P236" s="3266"/>
      <c r="S236" s="1342"/>
      <c r="T236" s="511">
        <v>0</v>
      </c>
      <c r="U236" s="511"/>
      <c r="V236" s="511"/>
      <c r="W236" s="3218"/>
      <c r="X236" s="515"/>
      <c r="Y236" s="3289"/>
      <c r="Z236" s="3290"/>
      <c r="AA236" s="3291"/>
      <c r="AB236" s="3289"/>
      <c r="AC236" s="3292"/>
      <c r="AD236" s="3290"/>
      <c r="AE236" s="3292"/>
      <c r="AF236" s="3292"/>
      <c r="AG236" s="3293"/>
      <c r="AH236" s="3290"/>
      <c r="AI236" s="3290"/>
      <c r="AJ236" s="3291"/>
      <c r="AK236" s="3289"/>
      <c r="AL236" s="3290"/>
      <c r="AM236" s="3292"/>
      <c r="AN236" s="3294"/>
      <c r="AO236" s="3291"/>
      <c r="AP236" s="3291"/>
      <c r="AQ236" s="3291"/>
      <c r="AR236" s="3291"/>
      <c r="AS236" s="3295"/>
      <c r="AT236" s="3296"/>
      <c r="AU236" s="3297"/>
      <c r="AV236" s="3297"/>
      <c r="AW236" s="3286">
        <v>0</v>
      </c>
      <c r="AX236" s="3287">
        <v>0</v>
      </c>
      <c r="AY236" s="5"/>
      <c r="AZ236" s="3191"/>
      <c r="BA236" s="511">
        <v>0</v>
      </c>
      <c r="BB236" s="511"/>
      <c r="BC236" s="511"/>
      <c r="BD236" s="3191">
        <v>0</v>
      </c>
      <c r="BE236" s="511">
        <v>0</v>
      </c>
      <c r="BF236" s="511">
        <v>0</v>
      </c>
      <c r="BG236" s="3191">
        <v>0</v>
      </c>
      <c r="BH236" s="1343">
        <v>0</v>
      </c>
      <c r="BI236" s="511">
        <v>0</v>
      </c>
      <c r="BJ236" s="1343">
        <v>0</v>
      </c>
      <c r="BK236" s="3288">
        <v>0</v>
      </c>
      <c r="BL236" s="3191">
        <v>0</v>
      </c>
      <c r="BM236" s="511">
        <v>0</v>
      </c>
      <c r="BN236" s="511">
        <v>0</v>
      </c>
      <c r="BO236" s="1343">
        <v>0</v>
      </c>
      <c r="BP236" s="511">
        <v>0</v>
      </c>
      <c r="BQ236" s="511">
        <v>0</v>
      </c>
      <c r="BR236" s="511">
        <v>0</v>
      </c>
      <c r="BS236" s="3191">
        <v>0</v>
      </c>
      <c r="BT236" s="511">
        <v>0</v>
      </c>
      <c r="BU236" s="511">
        <v>0</v>
      </c>
      <c r="BV236" s="511">
        <v>0</v>
      </c>
      <c r="BW236" s="1343">
        <v>0</v>
      </c>
      <c r="BX236" s="511">
        <v>0</v>
      </c>
      <c r="BY236" s="1653">
        <v>0</v>
      </c>
      <c r="BZ236" s="511">
        <v>0</v>
      </c>
      <c r="CA236" s="1653">
        <v>0</v>
      </c>
      <c r="CB236" s="561">
        <v>0</v>
      </c>
      <c r="CC236" s="561">
        <v>0</v>
      </c>
      <c r="CD236" s="3287">
        <v>0</v>
      </c>
      <c r="CE236" s="5"/>
      <c r="CF236" s="3191"/>
      <c r="CG236" s="511">
        <v>0</v>
      </c>
      <c r="CH236" s="511"/>
      <c r="CI236" s="1343"/>
      <c r="CJ236" s="1653">
        <v>0</v>
      </c>
      <c r="CK236" s="1653">
        <v>0</v>
      </c>
      <c r="CL236" s="3191">
        <v>0</v>
      </c>
      <c r="CM236" s="1343">
        <v>0</v>
      </c>
      <c r="CN236" s="1653">
        <v>0</v>
      </c>
      <c r="CO236" s="1653">
        <v>0</v>
      </c>
      <c r="CP236" s="1653">
        <v>0</v>
      </c>
      <c r="CQ236" s="1653">
        <v>0</v>
      </c>
      <c r="CR236" s="1653">
        <v>0</v>
      </c>
      <c r="CS236" s="1653">
        <v>0</v>
      </c>
      <c r="CT236" s="1243">
        <v>0</v>
      </c>
      <c r="CU236" s="3287">
        <v>0</v>
      </c>
      <c r="CV236" s="5"/>
      <c r="CW236" s="5"/>
      <c r="CX236" s="3191"/>
      <c r="CY236" s="511">
        <v>0</v>
      </c>
      <c r="CZ236" s="511"/>
      <c r="DA236" s="511"/>
      <c r="DB236" s="3191">
        <v>0</v>
      </c>
      <c r="DC236" s="511">
        <v>0</v>
      </c>
      <c r="DD236" s="511">
        <v>0</v>
      </c>
      <c r="DE236" s="3191">
        <v>0</v>
      </c>
      <c r="DF236" s="1343">
        <v>0</v>
      </c>
      <c r="DG236" s="511">
        <v>0</v>
      </c>
      <c r="DH236" s="1343">
        <v>0</v>
      </c>
      <c r="DI236" s="3288">
        <v>0</v>
      </c>
      <c r="DJ236" s="3191">
        <v>0</v>
      </c>
      <c r="DK236" s="511">
        <v>0</v>
      </c>
      <c r="DL236" s="511">
        <v>0</v>
      </c>
      <c r="DM236" s="1343">
        <v>0</v>
      </c>
      <c r="DN236" s="511">
        <v>0</v>
      </c>
      <c r="DO236" s="511">
        <v>0</v>
      </c>
      <c r="DP236" s="511">
        <v>0</v>
      </c>
      <c r="DQ236" s="3191">
        <v>0</v>
      </c>
      <c r="DR236" s="511">
        <v>0</v>
      </c>
      <c r="DS236" s="511">
        <v>0</v>
      </c>
      <c r="DT236" s="511">
        <v>0</v>
      </c>
      <c r="DU236" s="1343">
        <v>0</v>
      </c>
      <c r="DV236" s="511">
        <v>0</v>
      </c>
      <c r="DW236" s="1653">
        <v>0</v>
      </c>
      <c r="DX236" s="1653">
        <v>0</v>
      </c>
      <c r="DY236" s="1653">
        <v>0</v>
      </c>
      <c r="DZ236" s="561">
        <v>0</v>
      </c>
      <c r="EA236" s="3287">
        <v>0</v>
      </c>
      <c r="EB236" s="284"/>
      <c r="EC236" s="284"/>
      <c r="ED236" s="284"/>
      <c r="EE236" s="284"/>
      <c r="EF236" s="284"/>
      <c r="EG236" s="284"/>
      <c r="EH236" s="284"/>
      <c r="EI236" s="284"/>
      <c r="EJ236" s="284"/>
      <c r="EK236" s="284"/>
      <c r="EL236" s="284"/>
      <c r="EM236" s="284"/>
      <c r="EN236" s="284"/>
      <c r="EO236" s="284"/>
      <c r="EP236" s="284"/>
      <c r="EQ236" s="284"/>
      <c r="ER236" s="284"/>
      <c r="ES236" s="284"/>
      <c r="ET236" s="284"/>
      <c r="EU236" s="284"/>
      <c r="EV236" s="284"/>
      <c r="EW236" s="284"/>
      <c r="EX236" s="284"/>
      <c r="EY236" s="284"/>
      <c r="EZ236" s="284"/>
      <c r="FA236" s="284"/>
      <c r="FB236" s="284"/>
      <c r="FC236" s="284"/>
      <c r="FD236" s="284"/>
      <c r="FE236" s="284"/>
      <c r="FF236" s="284"/>
      <c r="FG236" s="284"/>
      <c r="FH236" s="284"/>
      <c r="FI236" s="284"/>
      <c r="FJ236" s="284"/>
      <c r="FK236" s="284"/>
    </row>
    <row r="237" spans="1:167" ht="15.6" customHeight="1">
      <c r="A237" s="1838" t="s">
        <v>5410</v>
      </c>
      <c r="B237" s="207"/>
      <c r="C237" s="207"/>
      <c r="E237" s="1342"/>
      <c r="F237" s="511"/>
      <c r="G237" s="511"/>
      <c r="H237" s="1343"/>
      <c r="I237" s="3191"/>
      <c r="J237" s="511"/>
      <c r="K237" s="511"/>
      <c r="L237" s="511"/>
      <c r="M237" s="511"/>
      <c r="N237" s="1343"/>
      <c r="O237" s="1653"/>
      <c r="P237" s="3266"/>
      <c r="S237" s="1342"/>
      <c r="T237" s="511">
        <v>0</v>
      </c>
      <c r="U237" s="511"/>
      <c r="V237" s="511"/>
      <c r="W237" s="3218"/>
      <c r="X237" s="515"/>
      <c r="Y237" s="3289"/>
      <c r="Z237" s="3290"/>
      <c r="AA237" s="3291"/>
      <c r="AB237" s="3289"/>
      <c r="AC237" s="3292"/>
      <c r="AD237" s="3290"/>
      <c r="AE237" s="3292"/>
      <c r="AF237" s="3292"/>
      <c r="AG237" s="3293"/>
      <c r="AH237" s="3290"/>
      <c r="AI237" s="3290"/>
      <c r="AJ237" s="3291"/>
      <c r="AK237" s="3289"/>
      <c r="AL237" s="3290"/>
      <c r="AM237" s="3292"/>
      <c r="AN237" s="3294"/>
      <c r="AO237" s="3291"/>
      <c r="AP237" s="3291"/>
      <c r="AQ237" s="3291"/>
      <c r="AR237" s="3291"/>
      <c r="AS237" s="3295"/>
      <c r="AT237" s="3296"/>
      <c r="AU237" s="3297"/>
      <c r="AV237" s="3297"/>
      <c r="AW237" s="3286">
        <v>0</v>
      </c>
      <c r="AX237" s="3287">
        <v>0</v>
      </c>
      <c r="AY237" s="5"/>
      <c r="AZ237" s="3191"/>
      <c r="BA237" s="511">
        <v>0</v>
      </c>
      <c r="BB237" s="511"/>
      <c r="BC237" s="511"/>
      <c r="BD237" s="3191">
        <v>0</v>
      </c>
      <c r="BE237" s="511">
        <v>0</v>
      </c>
      <c r="BF237" s="511">
        <v>0</v>
      </c>
      <c r="BG237" s="3191">
        <v>0</v>
      </c>
      <c r="BH237" s="1343">
        <v>0</v>
      </c>
      <c r="BI237" s="511">
        <v>0</v>
      </c>
      <c r="BJ237" s="1343">
        <v>0</v>
      </c>
      <c r="BK237" s="3288">
        <v>0</v>
      </c>
      <c r="BL237" s="3191">
        <v>0</v>
      </c>
      <c r="BM237" s="511">
        <v>0</v>
      </c>
      <c r="BN237" s="511">
        <v>0</v>
      </c>
      <c r="BO237" s="1343">
        <v>0</v>
      </c>
      <c r="BP237" s="511">
        <v>0</v>
      </c>
      <c r="BQ237" s="511">
        <v>0</v>
      </c>
      <c r="BR237" s="511">
        <v>0</v>
      </c>
      <c r="BS237" s="3191">
        <v>0</v>
      </c>
      <c r="BT237" s="511">
        <v>0</v>
      </c>
      <c r="BU237" s="511">
        <v>0</v>
      </c>
      <c r="BV237" s="511">
        <v>0</v>
      </c>
      <c r="BW237" s="1343">
        <v>0</v>
      </c>
      <c r="BX237" s="511">
        <v>0</v>
      </c>
      <c r="BY237" s="1653">
        <v>0</v>
      </c>
      <c r="BZ237" s="511">
        <v>0</v>
      </c>
      <c r="CA237" s="1653">
        <v>0</v>
      </c>
      <c r="CB237" s="561">
        <v>0</v>
      </c>
      <c r="CC237" s="561">
        <v>0</v>
      </c>
      <c r="CD237" s="3287">
        <v>0</v>
      </c>
      <c r="CE237" s="5"/>
      <c r="CF237" s="3191"/>
      <c r="CG237" s="511">
        <v>0</v>
      </c>
      <c r="CH237" s="511"/>
      <c r="CI237" s="1343"/>
      <c r="CJ237" s="1653">
        <v>0</v>
      </c>
      <c r="CK237" s="1653">
        <v>0</v>
      </c>
      <c r="CL237" s="3191">
        <v>0</v>
      </c>
      <c r="CM237" s="1343">
        <v>0</v>
      </c>
      <c r="CN237" s="1653">
        <v>0</v>
      </c>
      <c r="CO237" s="1653">
        <v>0</v>
      </c>
      <c r="CP237" s="1653">
        <v>0</v>
      </c>
      <c r="CQ237" s="1653">
        <v>0</v>
      </c>
      <c r="CR237" s="1653">
        <v>0</v>
      </c>
      <c r="CS237" s="1653">
        <v>0</v>
      </c>
      <c r="CT237" s="1243">
        <v>0</v>
      </c>
      <c r="CU237" s="3287">
        <v>0</v>
      </c>
      <c r="CV237" s="5"/>
      <c r="CW237" s="5"/>
      <c r="CX237" s="3191"/>
      <c r="CY237" s="511">
        <v>0</v>
      </c>
      <c r="CZ237" s="511"/>
      <c r="DA237" s="511"/>
      <c r="DB237" s="3191">
        <v>0</v>
      </c>
      <c r="DC237" s="511">
        <v>0</v>
      </c>
      <c r="DD237" s="511">
        <v>0</v>
      </c>
      <c r="DE237" s="3191">
        <v>0</v>
      </c>
      <c r="DF237" s="1343">
        <v>0</v>
      </c>
      <c r="DG237" s="511">
        <v>0</v>
      </c>
      <c r="DH237" s="1343">
        <v>0</v>
      </c>
      <c r="DI237" s="3288">
        <v>0</v>
      </c>
      <c r="DJ237" s="3191">
        <v>0</v>
      </c>
      <c r="DK237" s="511">
        <v>0</v>
      </c>
      <c r="DL237" s="511">
        <v>0</v>
      </c>
      <c r="DM237" s="1343">
        <v>0</v>
      </c>
      <c r="DN237" s="511">
        <v>0</v>
      </c>
      <c r="DO237" s="511">
        <v>0</v>
      </c>
      <c r="DP237" s="511">
        <v>0</v>
      </c>
      <c r="DQ237" s="3191">
        <v>0</v>
      </c>
      <c r="DR237" s="511">
        <v>0</v>
      </c>
      <c r="DS237" s="511">
        <v>0</v>
      </c>
      <c r="DT237" s="511">
        <v>0</v>
      </c>
      <c r="DU237" s="1343">
        <v>0</v>
      </c>
      <c r="DV237" s="511">
        <v>0</v>
      </c>
      <c r="DW237" s="1653">
        <v>0</v>
      </c>
      <c r="DX237" s="1653">
        <v>0</v>
      </c>
      <c r="DY237" s="1653">
        <v>0</v>
      </c>
      <c r="DZ237" s="561">
        <v>0</v>
      </c>
      <c r="EA237" s="3287">
        <v>0</v>
      </c>
      <c r="EB237" s="284"/>
      <c r="EC237" s="284"/>
      <c r="ED237" s="284"/>
      <c r="EE237" s="284"/>
      <c r="EF237" s="284"/>
      <c r="EG237" s="284"/>
      <c r="EH237" s="284"/>
      <c r="EI237" s="284"/>
      <c r="EJ237" s="284"/>
      <c r="EK237" s="284"/>
      <c r="EL237" s="284"/>
      <c r="EM237" s="284"/>
      <c r="EN237" s="284"/>
      <c r="EO237" s="284"/>
      <c r="EP237" s="284"/>
      <c r="EQ237" s="284"/>
      <c r="ER237" s="284"/>
      <c r="ES237" s="284"/>
      <c r="ET237" s="284"/>
      <c r="EU237" s="284"/>
      <c r="EV237" s="284"/>
      <c r="EW237" s="284"/>
      <c r="EX237" s="284"/>
      <c r="EY237" s="284"/>
      <c r="EZ237" s="284"/>
      <c r="FA237" s="284"/>
      <c r="FB237" s="284"/>
      <c r="FC237" s="284"/>
      <c r="FD237" s="284"/>
      <c r="FE237" s="284"/>
      <c r="FF237" s="284"/>
      <c r="FG237" s="284"/>
      <c r="FH237" s="284"/>
      <c r="FI237" s="284"/>
      <c r="FJ237" s="284"/>
      <c r="FK237" s="284"/>
    </row>
    <row r="238" spans="1:167" ht="15.6" customHeight="1">
      <c r="A238" s="1838" t="s">
        <v>5410</v>
      </c>
      <c r="B238" s="207"/>
      <c r="C238" s="207"/>
      <c r="E238" s="1342"/>
      <c r="F238" s="511"/>
      <c r="G238" s="511"/>
      <c r="H238" s="1343"/>
      <c r="I238" s="3191"/>
      <c r="J238" s="511"/>
      <c r="K238" s="511"/>
      <c r="L238" s="511"/>
      <c r="M238" s="511"/>
      <c r="N238" s="1343"/>
      <c r="O238" s="1653"/>
      <c r="P238" s="3266"/>
      <c r="S238" s="1342"/>
      <c r="T238" s="511">
        <v>0</v>
      </c>
      <c r="U238" s="511"/>
      <c r="V238" s="511"/>
      <c r="W238" s="3218"/>
      <c r="X238" s="515"/>
      <c r="Y238" s="3289"/>
      <c r="Z238" s="3290"/>
      <c r="AA238" s="3291"/>
      <c r="AB238" s="3289"/>
      <c r="AC238" s="3292"/>
      <c r="AD238" s="3290"/>
      <c r="AE238" s="3292"/>
      <c r="AF238" s="3292"/>
      <c r="AG238" s="3293"/>
      <c r="AH238" s="3290"/>
      <c r="AI238" s="3290"/>
      <c r="AJ238" s="3291"/>
      <c r="AK238" s="3289"/>
      <c r="AL238" s="3290"/>
      <c r="AM238" s="3292"/>
      <c r="AN238" s="3294"/>
      <c r="AO238" s="3291"/>
      <c r="AP238" s="3291"/>
      <c r="AQ238" s="3291"/>
      <c r="AR238" s="3291"/>
      <c r="AS238" s="3295"/>
      <c r="AT238" s="3296"/>
      <c r="AU238" s="3297"/>
      <c r="AV238" s="3297"/>
      <c r="AW238" s="3286">
        <v>0</v>
      </c>
      <c r="AX238" s="3287">
        <v>0</v>
      </c>
      <c r="AY238" s="5"/>
      <c r="AZ238" s="3191"/>
      <c r="BA238" s="511">
        <v>0</v>
      </c>
      <c r="BB238" s="511"/>
      <c r="BC238" s="511"/>
      <c r="BD238" s="3191">
        <v>0</v>
      </c>
      <c r="BE238" s="511">
        <v>0</v>
      </c>
      <c r="BF238" s="511">
        <v>0</v>
      </c>
      <c r="BG238" s="3191">
        <v>0</v>
      </c>
      <c r="BH238" s="1343">
        <v>0</v>
      </c>
      <c r="BI238" s="511">
        <v>0</v>
      </c>
      <c r="BJ238" s="1343">
        <v>0</v>
      </c>
      <c r="BK238" s="3288">
        <v>0</v>
      </c>
      <c r="BL238" s="3191">
        <v>0</v>
      </c>
      <c r="BM238" s="511">
        <v>0</v>
      </c>
      <c r="BN238" s="511">
        <v>0</v>
      </c>
      <c r="BO238" s="1343">
        <v>0</v>
      </c>
      <c r="BP238" s="511">
        <v>0</v>
      </c>
      <c r="BQ238" s="511">
        <v>0</v>
      </c>
      <c r="BR238" s="511">
        <v>0</v>
      </c>
      <c r="BS238" s="3191">
        <v>0</v>
      </c>
      <c r="BT238" s="511">
        <v>0</v>
      </c>
      <c r="BU238" s="511">
        <v>0</v>
      </c>
      <c r="BV238" s="511">
        <v>0</v>
      </c>
      <c r="BW238" s="1343">
        <v>0</v>
      </c>
      <c r="BX238" s="511">
        <v>0</v>
      </c>
      <c r="BY238" s="1653">
        <v>0</v>
      </c>
      <c r="BZ238" s="511">
        <v>0</v>
      </c>
      <c r="CA238" s="1653">
        <v>0</v>
      </c>
      <c r="CB238" s="561">
        <v>0</v>
      </c>
      <c r="CC238" s="561">
        <v>0</v>
      </c>
      <c r="CD238" s="3287">
        <v>0</v>
      </c>
      <c r="CE238" s="5"/>
      <c r="CF238" s="3191"/>
      <c r="CG238" s="511">
        <v>0</v>
      </c>
      <c r="CH238" s="511"/>
      <c r="CI238" s="1343"/>
      <c r="CJ238" s="1653">
        <v>0</v>
      </c>
      <c r="CK238" s="1653">
        <v>0</v>
      </c>
      <c r="CL238" s="3191">
        <v>0</v>
      </c>
      <c r="CM238" s="1343">
        <v>0</v>
      </c>
      <c r="CN238" s="1653">
        <v>0</v>
      </c>
      <c r="CO238" s="1653">
        <v>0</v>
      </c>
      <c r="CP238" s="1653">
        <v>0</v>
      </c>
      <c r="CQ238" s="1653">
        <v>0</v>
      </c>
      <c r="CR238" s="1653">
        <v>0</v>
      </c>
      <c r="CS238" s="1653">
        <v>0</v>
      </c>
      <c r="CT238" s="1243">
        <v>0</v>
      </c>
      <c r="CU238" s="3287">
        <v>0</v>
      </c>
      <c r="CV238" s="5"/>
      <c r="CW238" s="5"/>
      <c r="CX238" s="3191"/>
      <c r="CY238" s="511">
        <v>0</v>
      </c>
      <c r="CZ238" s="511"/>
      <c r="DA238" s="511"/>
      <c r="DB238" s="3191">
        <v>0</v>
      </c>
      <c r="DC238" s="511">
        <v>0</v>
      </c>
      <c r="DD238" s="511">
        <v>0</v>
      </c>
      <c r="DE238" s="3191">
        <v>0</v>
      </c>
      <c r="DF238" s="1343">
        <v>0</v>
      </c>
      <c r="DG238" s="511">
        <v>0</v>
      </c>
      <c r="DH238" s="1343">
        <v>0</v>
      </c>
      <c r="DI238" s="3288">
        <v>0</v>
      </c>
      <c r="DJ238" s="3191">
        <v>0</v>
      </c>
      <c r="DK238" s="511">
        <v>0</v>
      </c>
      <c r="DL238" s="511">
        <v>0</v>
      </c>
      <c r="DM238" s="1343">
        <v>0</v>
      </c>
      <c r="DN238" s="511">
        <v>0</v>
      </c>
      <c r="DO238" s="511">
        <v>0</v>
      </c>
      <c r="DP238" s="511">
        <v>0</v>
      </c>
      <c r="DQ238" s="3191">
        <v>0</v>
      </c>
      <c r="DR238" s="511">
        <v>0</v>
      </c>
      <c r="DS238" s="511">
        <v>0</v>
      </c>
      <c r="DT238" s="511">
        <v>0</v>
      </c>
      <c r="DU238" s="1343">
        <v>0</v>
      </c>
      <c r="DV238" s="511">
        <v>0</v>
      </c>
      <c r="DW238" s="1653">
        <v>0</v>
      </c>
      <c r="DX238" s="1653">
        <v>0</v>
      </c>
      <c r="DY238" s="1653">
        <v>0</v>
      </c>
      <c r="DZ238" s="561">
        <v>0</v>
      </c>
      <c r="EA238" s="3287">
        <v>0</v>
      </c>
      <c r="EB238" s="284"/>
      <c r="EC238" s="284"/>
      <c r="ED238" s="284"/>
      <c r="EE238" s="284"/>
      <c r="EF238" s="284"/>
      <c r="EG238" s="284"/>
      <c r="EH238" s="284"/>
      <c r="EI238" s="284"/>
      <c r="EJ238" s="284"/>
      <c r="EK238" s="284"/>
      <c r="EL238" s="284"/>
      <c r="EM238" s="284"/>
      <c r="EN238" s="284"/>
      <c r="EO238" s="284"/>
      <c r="EP238" s="284"/>
      <c r="EQ238" s="284"/>
      <c r="ER238" s="284"/>
      <c r="ES238" s="284"/>
      <c r="ET238" s="284"/>
      <c r="EU238" s="284"/>
      <c r="EV238" s="284"/>
      <c r="EW238" s="284"/>
      <c r="EX238" s="284"/>
      <c r="EY238" s="284"/>
      <c r="EZ238" s="284"/>
      <c r="FA238" s="284"/>
      <c r="FB238" s="284"/>
      <c r="FC238" s="284"/>
      <c r="FD238" s="284"/>
      <c r="FE238" s="284"/>
      <c r="FF238" s="284"/>
      <c r="FG238" s="284"/>
      <c r="FH238" s="284"/>
      <c r="FI238" s="284"/>
      <c r="FJ238" s="284"/>
      <c r="FK238" s="284"/>
    </row>
    <row r="239" spans="1:167" ht="15.6" customHeight="1">
      <c r="A239" s="1838" t="s">
        <v>5410</v>
      </c>
      <c r="B239" s="207"/>
      <c r="C239" s="207"/>
      <c r="E239" s="1342"/>
      <c r="F239" s="511"/>
      <c r="G239" s="511"/>
      <c r="H239" s="1343"/>
      <c r="I239" s="3191"/>
      <c r="J239" s="511"/>
      <c r="K239" s="511"/>
      <c r="L239" s="511"/>
      <c r="M239" s="511"/>
      <c r="N239" s="1343"/>
      <c r="O239" s="1653"/>
      <c r="P239" s="3266"/>
      <c r="S239" s="1342"/>
      <c r="T239" s="511">
        <v>0</v>
      </c>
      <c r="U239" s="511"/>
      <c r="V239" s="511"/>
      <c r="W239" s="3218"/>
      <c r="X239" s="515"/>
      <c r="Y239" s="3289"/>
      <c r="Z239" s="3290"/>
      <c r="AA239" s="3291"/>
      <c r="AB239" s="3289"/>
      <c r="AC239" s="3292"/>
      <c r="AD239" s="3290"/>
      <c r="AE239" s="3292"/>
      <c r="AF239" s="3292"/>
      <c r="AG239" s="3293"/>
      <c r="AH239" s="3290"/>
      <c r="AI239" s="3290"/>
      <c r="AJ239" s="3291"/>
      <c r="AK239" s="3289"/>
      <c r="AL239" s="3290"/>
      <c r="AM239" s="3292"/>
      <c r="AN239" s="3294"/>
      <c r="AO239" s="3291"/>
      <c r="AP239" s="3291"/>
      <c r="AQ239" s="3291"/>
      <c r="AR239" s="3291"/>
      <c r="AS239" s="3295"/>
      <c r="AT239" s="3296"/>
      <c r="AU239" s="3297"/>
      <c r="AV239" s="3297"/>
      <c r="AW239" s="3286">
        <v>0</v>
      </c>
      <c r="AX239" s="3287">
        <v>0</v>
      </c>
      <c r="AY239" s="5"/>
      <c r="AZ239" s="3191"/>
      <c r="BA239" s="511">
        <v>0</v>
      </c>
      <c r="BB239" s="511"/>
      <c r="BC239" s="511"/>
      <c r="BD239" s="3191">
        <v>0</v>
      </c>
      <c r="BE239" s="511">
        <v>0</v>
      </c>
      <c r="BF239" s="511">
        <v>0</v>
      </c>
      <c r="BG239" s="3191">
        <v>0</v>
      </c>
      <c r="BH239" s="1343">
        <v>0</v>
      </c>
      <c r="BI239" s="511">
        <v>0</v>
      </c>
      <c r="BJ239" s="1343">
        <v>0</v>
      </c>
      <c r="BK239" s="3288">
        <v>0</v>
      </c>
      <c r="BL239" s="3191">
        <v>0</v>
      </c>
      <c r="BM239" s="511">
        <v>0</v>
      </c>
      <c r="BN239" s="511">
        <v>0</v>
      </c>
      <c r="BO239" s="1343">
        <v>0</v>
      </c>
      <c r="BP239" s="511">
        <v>0</v>
      </c>
      <c r="BQ239" s="511">
        <v>0</v>
      </c>
      <c r="BR239" s="511">
        <v>0</v>
      </c>
      <c r="BS239" s="3191">
        <v>0</v>
      </c>
      <c r="BT239" s="511">
        <v>0</v>
      </c>
      <c r="BU239" s="511">
        <v>0</v>
      </c>
      <c r="BV239" s="511">
        <v>0</v>
      </c>
      <c r="BW239" s="1343">
        <v>0</v>
      </c>
      <c r="BX239" s="511">
        <v>0</v>
      </c>
      <c r="BY239" s="1653">
        <v>0</v>
      </c>
      <c r="BZ239" s="511">
        <v>0</v>
      </c>
      <c r="CA239" s="1653">
        <v>0</v>
      </c>
      <c r="CB239" s="561">
        <v>0</v>
      </c>
      <c r="CC239" s="561">
        <v>0</v>
      </c>
      <c r="CD239" s="3287">
        <v>0</v>
      </c>
      <c r="CE239" s="5"/>
      <c r="CF239" s="3191"/>
      <c r="CG239" s="511">
        <v>0</v>
      </c>
      <c r="CH239" s="511"/>
      <c r="CI239" s="1343"/>
      <c r="CJ239" s="1653">
        <v>0</v>
      </c>
      <c r="CK239" s="1653">
        <v>0</v>
      </c>
      <c r="CL239" s="3191">
        <v>0</v>
      </c>
      <c r="CM239" s="1343">
        <v>0</v>
      </c>
      <c r="CN239" s="1653">
        <v>0</v>
      </c>
      <c r="CO239" s="1653">
        <v>0</v>
      </c>
      <c r="CP239" s="1653">
        <v>0</v>
      </c>
      <c r="CQ239" s="1653">
        <v>0</v>
      </c>
      <c r="CR239" s="1653">
        <v>0</v>
      </c>
      <c r="CS239" s="1653">
        <v>0</v>
      </c>
      <c r="CT239" s="1243">
        <v>0</v>
      </c>
      <c r="CU239" s="3287">
        <v>0</v>
      </c>
      <c r="CV239" s="5"/>
      <c r="CW239" s="5"/>
      <c r="CX239" s="3191"/>
      <c r="CY239" s="511">
        <v>0</v>
      </c>
      <c r="CZ239" s="511"/>
      <c r="DA239" s="511"/>
      <c r="DB239" s="3191">
        <v>0</v>
      </c>
      <c r="DC239" s="511">
        <v>0</v>
      </c>
      <c r="DD239" s="511">
        <v>0</v>
      </c>
      <c r="DE239" s="3191">
        <v>0</v>
      </c>
      <c r="DF239" s="1343">
        <v>0</v>
      </c>
      <c r="DG239" s="511">
        <v>0</v>
      </c>
      <c r="DH239" s="1343">
        <v>0</v>
      </c>
      <c r="DI239" s="3288">
        <v>0</v>
      </c>
      <c r="DJ239" s="3191">
        <v>0</v>
      </c>
      <c r="DK239" s="511">
        <v>0</v>
      </c>
      <c r="DL239" s="511">
        <v>0</v>
      </c>
      <c r="DM239" s="1343">
        <v>0</v>
      </c>
      <c r="DN239" s="511">
        <v>0</v>
      </c>
      <c r="DO239" s="511">
        <v>0</v>
      </c>
      <c r="DP239" s="511">
        <v>0</v>
      </c>
      <c r="DQ239" s="3191">
        <v>0</v>
      </c>
      <c r="DR239" s="511">
        <v>0</v>
      </c>
      <c r="DS239" s="511">
        <v>0</v>
      </c>
      <c r="DT239" s="511">
        <v>0</v>
      </c>
      <c r="DU239" s="1343">
        <v>0</v>
      </c>
      <c r="DV239" s="511">
        <v>0</v>
      </c>
      <c r="DW239" s="1653">
        <v>0</v>
      </c>
      <c r="DX239" s="1653">
        <v>0</v>
      </c>
      <c r="DY239" s="1653">
        <v>0</v>
      </c>
      <c r="DZ239" s="561">
        <v>0</v>
      </c>
      <c r="EA239" s="3287">
        <v>0</v>
      </c>
      <c r="EB239" s="284"/>
      <c r="EC239" s="284"/>
      <c r="ED239" s="284"/>
      <c r="EE239" s="284"/>
      <c r="EF239" s="284"/>
      <c r="EG239" s="284"/>
      <c r="EH239" s="284"/>
      <c r="EI239" s="284"/>
      <c r="EJ239" s="284"/>
      <c r="EK239" s="284"/>
      <c r="EL239" s="284"/>
      <c r="EM239" s="284"/>
      <c r="EN239" s="284"/>
      <c r="EO239" s="284"/>
      <c r="EP239" s="284"/>
      <c r="EQ239" s="284"/>
      <c r="ER239" s="284"/>
      <c r="ES239" s="284"/>
      <c r="ET239" s="284"/>
      <c r="EU239" s="284"/>
      <c r="EV239" s="284"/>
      <c r="EW239" s="284"/>
      <c r="EX239" s="284"/>
      <c r="EY239" s="284"/>
      <c r="EZ239" s="284"/>
      <c r="FA239" s="284"/>
      <c r="FB239" s="284"/>
      <c r="FC239" s="284"/>
      <c r="FD239" s="284"/>
      <c r="FE239" s="284"/>
      <c r="FF239" s="284"/>
      <c r="FG239" s="284"/>
      <c r="FH239" s="284"/>
      <c r="FI239" s="284"/>
      <c r="FJ239" s="284"/>
      <c r="FK239" s="284"/>
    </row>
    <row r="240" spans="1:167" ht="15.6" customHeight="1">
      <c r="A240" s="1838" t="s">
        <v>5410</v>
      </c>
      <c r="B240" s="207"/>
      <c r="C240" s="207"/>
      <c r="E240" s="1342"/>
      <c r="F240" s="511"/>
      <c r="G240" s="511"/>
      <c r="H240" s="1343"/>
      <c r="I240" s="3191"/>
      <c r="J240" s="511"/>
      <c r="K240" s="511"/>
      <c r="L240" s="511"/>
      <c r="M240" s="511"/>
      <c r="N240" s="1343"/>
      <c r="O240" s="1653"/>
      <c r="P240" s="3266"/>
      <c r="S240" s="1342"/>
      <c r="T240" s="511">
        <v>0</v>
      </c>
      <c r="U240" s="511"/>
      <c r="V240" s="511"/>
      <c r="W240" s="3218"/>
      <c r="X240" s="515"/>
      <c r="Y240" s="3289"/>
      <c r="Z240" s="3290"/>
      <c r="AA240" s="3291"/>
      <c r="AB240" s="3289"/>
      <c r="AC240" s="3292"/>
      <c r="AD240" s="3290"/>
      <c r="AE240" s="3292"/>
      <c r="AF240" s="3292"/>
      <c r="AG240" s="3293"/>
      <c r="AH240" s="3290"/>
      <c r="AI240" s="3290"/>
      <c r="AJ240" s="3291"/>
      <c r="AK240" s="3289"/>
      <c r="AL240" s="3290"/>
      <c r="AM240" s="3292"/>
      <c r="AN240" s="3294"/>
      <c r="AO240" s="3291"/>
      <c r="AP240" s="3291"/>
      <c r="AQ240" s="3291"/>
      <c r="AR240" s="3291"/>
      <c r="AS240" s="3295"/>
      <c r="AT240" s="3296"/>
      <c r="AU240" s="3297"/>
      <c r="AV240" s="3297"/>
      <c r="AW240" s="3286">
        <v>0</v>
      </c>
      <c r="AX240" s="3287">
        <v>0</v>
      </c>
      <c r="AY240" s="5"/>
      <c r="AZ240" s="3191"/>
      <c r="BA240" s="511">
        <v>0</v>
      </c>
      <c r="BB240" s="511"/>
      <c r="BC240" s="511"/>
      <c r="BD240" s="3191">
        <v>0</v>
      </c>
      <c r="BE240" s="511">
        <v>0</v>
      </c>
      <c r="BF240" s="511">
        <v>0</v>
      </c>
      <c r="BG240" s="3191">
        <v>0</v>
      </c>
      <c r="BH240" s="1343">
        <v>0</v>
      </c>
      <c r="BI240" s="511">
        <v>0</v>
      </c>
      <c r="BJ240" s="1343">
        <v>0</v>
      </c>
      <c r="BK240" s="3288">
        <v>0</v>
      </c>
      <c r="BL240" s="3191">
        <v>0</v>
      </c>
      <c r="BM240" s="511">
        <v>0</v>
      </c>
      <c r="BN240" s="511">
        <v>0</v>
      </c>
      <c r="BO240" s="1343">
        <v>0</v>
      </c>
      <c r="BP240" s="511">
        <v>0</v>
      </c>
      <c r="BQ240" s="511">
        <v>0</v>
      </c>
      <c r="BR240" s="511">
        <v>0</v>
      </c>
      <c r="BS240" s="3191">
        <v>0</v>
      </c>
      <c r="BT240" s="511">
        <v>0</v>
      </c>
      <c r="BU240" s="511">
        <v>0</v>
      </c>
      <c r="BV240" s="511">
        <v>0</v>
      </c>
      <c r="BW240" s="1343">
        <v>0</v>
      </c>
      <c r="BX240" s="511">
        <v>0</v>
      </c>
      <c r="BY240" s="1653">
        <v>0</v>
      </c>
      <c r="BZ240" s="511">
        <v>0</v>
      </c>
      <c r="CA240" s="1653">
        <v>0</v>
      </c>
      <c r="CB240" s="561">
        <v>0</v>
      </c>
      <c r="CC240" s="561">
        <v>0</v>
      </c>
      <c r="CD240" s="3287">
        <v>0</v>
      </c>
      <c r="CE240" s="5"/>
      <c r="CF240" s="3191"/>
      <c r="CG240" s="511">
        <v>0</v>
      </c>
      <c r="CH240" s="511"/>
      <c r="CI240" s="1343"/>
      <c r="CJ240" s="1653">
        <v>0</v>
      </c>
      <c r="CK240" s="1653">
        <v>0</v>
      </c>
      <c r="CL240" s="3191">
        <v>0</v>
      </c>
      <c r="CM240" s="1343">
        <v>0</v>
      </c>
      <c r="CN240" s="1653">
        <v>0</v>
      </c>
      <c r="CO240" s="1653">
        <v>0</v>
      </c>
      <c r="CP240" s="1653">
        <v>0</v>
      </c>
      <c r="CQ240" s="1653">
        <v>0</v>
      </c>
      <c r="CR240" s="1653">
        <v>0</v>
      </c>
      <c r="CS240" s="1653">
        <v>0</v>
      </c>
      <c r="CT240" s="1243">
        <v>0</v>
      </c>
      <c r="CU240" s="3287">
        <v>0</v>
      </c>
      <c r="CV240" s="5"/>
      <c r="CW240" s="5"/>
      <c r="CX240" s="3191"/>
      <c r="CY240" s="511">
        <v>0</v>
      </c>
      <c r="CZ240" s="511"/>
      <c r="DA240" s="511"/>
      <c r="DB240" s="3191">
        <v>0</v>
      </c>
      <c r="DC240" s="511">
        <v>0</v>
      </c>
      <c r="DD240" s="511">
        <v>0</v>
      </c>
      <c r="DE240" s="3191">
        <v>0</v>
      </c>
      <c r="DF240" s="1343">
        <v>0</v>
      </c>
      <c r="DG240" s="511">
        <v>0</v>
      </c>
      <c r="DH240" s="1343">
        <v>0</v>
      </c>
      <c r="DI240" s="3288">
        <v>0</v>
      </c>
      <c r="DJ240" s="3191">
        <v>0</v>
      </c>
      <c r="DK240" s="511">
        <v>0</v>
      </c>
      <c r="DL240" s="511">
        <v>0</v>
      </c>
      <c r="DM240" s="1343">
        <v>0</v>
      </c>
      <c r="DN240" s="511">
        <v>0</v>
      </c>
      <c r="DO240" s="511">
        <v>0</v>
      </c>
      <c r="DP240" s="511">
        <v>0</v>
      </c>
      <c r="DQ240" s="3191">
        <v>0</v>
      </c>
      <c r="DR240" s="511">
        <v>0</v>
      </c>
      <c r="DS240" s="511">
        <v>0</v>
      </c>
      <c r="DT240" s="511">
        <v>0</v>
      </c>
      <c r="DU240" s="1343">
        <v>0</v>
      </c>
      <c r="DV240" s="511">
        <v>0</v>
      </c>
      <c r="DW240" s="1653">
        <v>0</v>
      </c>
      <c r="DX240" s="1653">
        <v>0</v>
      </c>
      <c r="DY240" s="1653">
        <v>0</v>
      </c>
      <c r="DZ240" s="561">
        <v>0</v>
      </c>
      <c r="EA240" s="3287">
        <v>0</v>
      </c>
      <c r="EB240" s="284"/>
      <c r="EC240" s="284"/>
      <c r="ED240" s="284"/>
      <c r="EE240" s="284"/>
      <c r="EF240" s="284"/>
      <c r="EG240" s="284"/>
      <c r="EH240" s="284"/>
      <c r="EI240" s="284"/>
      <c r="EJ240" s="284"/>
      <c r="EK240" s="284"/>
      <c r="EL240" s="284"/>
      <c r="EM240" s="284"/>
      <c r="EN240" s="284"/>
      <c r="EO240" s="284"/>
      <c r="EP240" s="284"/>
      <c r="EQ240" s="284"/>
      <c r="ER240" s="284"/>
      <c r="ES240" s="284"/>
      <c r="ET240" s="284"/>
      <c r="EU240" s="284"/>
      <c r="EV240" s="284"/>
      <c r="EW240" s="284"/>
      <c r="EX240" s="284"/>
      <c r="EY240" s="284"/>
      <c r="EZ240" s="284"/>
      <c r="FA240" s="284"/>
      <c r="FB240" s="284"/>
      <c r="FC240" s="284"/>
      <c r="FD240" s="284"/>
      <c r="FE240" s="284"/>
      <c r="FF240" s="284"/>
      <c r="FG240" s="284"/>
      <c r="FH240" s="284"/>
      <c r="FI240" s="284"/>
      <c r="FJ240" s="284"/>
      <c r="FK240" s="284"/>
    </row>
    <row r="241" spans="1:167" ht="15.6" customHeight="1">
      <c r="A241" s="1838" t="s">
        <v>5410</v>
      </c>
      <c r="B241" s="207"/>
      <c r="C241" s="207"/>
      <c r="E241" s="1342"/>
      <c r="F241" s="511"/>
      <c r="G241" s="511"/>
      <c r="H241" s="1343"/>
      <c r="I241" s="3191"/>
      <c r="J241" s="511"/>
      <c r="K241" s="511"/>
      <c r="L241" s="511"/>
      <c r="M241" s="511"/>
      <c r="N241" s="1343"/>
      <c r="O241" s="1653"/>
      <c r="P241" s="3266"/>
      <c r="S241" s="1342"/>
      <c r="T241" s="511">
        <v>0</v>
      </c>
      <c r="U241" s="511"/>
      <c r="V241" s="511"/>
      <c r="W241" s="3218"/>
      <c r="X241" s="515"/>
      <c r="Y241" s="3289"/>
      <c r="Z241" s="3290"/>
      <c r="AA241" s="3291"/>
      <c r="AB241" s="3289"/>
      <c r="AC241" s="3292"/>
      <c r="AD241" s="3290"/>
      <c r="AE241" s="3292"/>
      <c r="AF241" s="3292"/>
      <c r="AG241" s="3293"/>
      <c r="AH241" s="3290"/>
      <c r="AI241" s="3290"/>
      <c r="AJ241" s="3291"/>
      <c r="AK241" s="3289"/>
      <c r="AL241" s="3290"/>
      <c r="AM241" s="3292"/>
      <c r="AN241" s="3294"/>
      <c r="AO241" s="3291"/>
      <c r="AP241" s="3291"/>
      <c r="AQ241" s="3291"/>
      <c r="AR241" s="3291"/>
      <c r="AS241" s="3295"/>
      <c r="AT241" s="3296"/>
      <c r="AU241" s="3297"/>
      <c r="AV241" s="3297"/>
      <c r="AW241" s="3286">
        <v>0</v>
      </c>
      <c r="AX241" s="3287">
        <v>0</v>
      </c>
      <c r="AY241" s="5"/>
      <c r="AZ241" s="3191"/>
      <c r="BA241" s="511">
        <v>0</v>
      </c>
      <c r="BB241" s="511"/>
      <c r="BC241" s="511"/>
      <c r="BD241" s="3191">
        <v>0</v>
      </c>
      <c r="BE241" s="511">
        <v>0</v>
      </c>
      <c r="BF241" s="511">
        <v>0</v>
      </c>
      <c r="BG241" s="3191">
        <v>0</v>
      </c>
      <c r="BH241" s="1343">
        <v>0</v>
      </c>
      <c r="BI241" s="511">
        <v>0</v>
      </c>
      <c r="BJ241" s="1343">
        <v>0</v>
      </c>
      <c r="BK241" s="3288">
        <v>0</v>
      </c>
      <c r="BL241" s="3191">
        <v>0</v>
      </c>
      <c r="BM241" s="511">
        <v>0</v>
      </c>
      <c r="BN241" s="511">
        <v>0</v>
      </c>
      <c r="BO241" s="1343">
        <v>0</v>
      </c>
      <c r="BP241" s="511">
        <v>0</v>
      </c>
      <c r="BQ241" s="511">
        <v>0</v>
      </c>
      <c r="BR241" s="511">
        <v>0</v>
      </c>
      <c r="BS241" s="3191">
        <v>0</v>
      </c>
      <c r="BT241" s="511">
        <v>0</v>
      </c>
      <c r="BU241" s="511">
        <v>0</v>
      </c>
      <c r="BV241" s="511">
        <v>0</v>
      </c>
      <c r="BW241" s="1343">
        <v>0</v>
      </c>
      <c r="BX241" s="511">
        <v>0</v>
      </c>
      <c r="BY241" s="1653">
        <v>0</v>
      </c>
      <c r="BZ241" s="511">
        <v>0</v>
      </c>
      <c r="CA241" s="1653">
        <v>0</v>
      </c>
      <c r="CB241" s="561">
        <v>0</v>
      </c>
      <c r="CC241" s="561">
        <v>0</v>
      </c>
      <c r="CD241" s="3287">
        <v>0</v>
      </c>
      <c r="CE241" s="5"/>
      <c r="CF241" s="3191"/>
      <c r="CG241" s="511">
        <v>0</v>
      </c>
      <c r="CH241" s="511"/>
      <c r="CI241" s="1343"/>
      <c r="CJ241" s="1653">
        <v>0</v>
      </c>
      <c r="CK241" s="1653">
        <v>0</v>
      </c>
      <c r="CL241" s="3191">
        <v>0</v>
      </c>
      <c r="CM241" s="1343">
        <v>0</v>
      </c>
      <c r="CN241" s="1653">
        <v>0</v>
      </c>
      <c r="CO241" s="1653">
        <v>0</v>
      </c>
      <c r="CP241" s="1653">
        <v>0</v>
      </c>
      <c r="CQ241" s="1653">
        <v>0</v>
      </c>
      <c r="CR241" s="1653">
        <v>0</v>
      </c>
      <c r="CS241" s="1653">
        <v>0</v>
      </c>
      <c r="CT241" s="1243">
        <v>0</v>
      </c>
      <c r="CU241" s="3287">
        <v>0</v>
      </c>
      <c r="CV241" s="5"/>
      <c r="CW241" s="5"/>
      <c r="CX241" s="3191"/>
      <c r="CY241" s="511">
        <v>0</v>
      </c>
      <c r="CZ241" s="511"/>
      <c r="DA241" s="511"/>
      <c r="DB241" s="3191">
        <v>0</v>
      </c>
      <c r="DC241" s="511">
        <v>0</v>
      </c>
      <c r="DD241" s="511">
        <v>0</v>
      </c>
      <c r="DE241" s="3191">
        <v>0</v>
      </c>
      <c r="DF241" s="1343">
        <v>0</v>
      </c>
      <c r="DG241" s="511">
        <v>0</v>
      </c>
      <c r="DH241" s="1343">
        <v>0</v>
      </c>
      <c r="DI241" s="3288">
        <v>0</v>
      </c>
      <c r="DJ241" s="3191">
        <v>0</v>
      </c>
      <c r="DK241" s="511">
        <v>0</v>
      </c>
      <c r="DL241" s="511">
        <v>0</v>
      </c>
      <c r="DM241" s="1343">
        <v>0</v>
      </c>
      <c r="DN241" s="511">
        <v>0</v>
      </c>
      <c r="DO241" s="511">
        <v>0</v>
      </c>
      <c r="DP241" s="511">
        <v>0</v>
      </c>
      <c r="DQ241" s="3191">
        <v>0</v>
      </c>
      <c r="DR241" s="511">
        <v>0</v>
      </c>
      <c r="DS241" s="511">
        <v>0</v>
      </c>
      <c r="DT241" s="511">
        <v>0</v>
      </c>
      <c r="DU241" s="1343">
        <v>0</v>
      </c>
      <c r="DV241" s="511">
        <v>0</v>
      </c>
      <c r="DW241" s="1653">
        <v>0</v>
      </c>
      <c r="DX241" s="1653">
        <v>0</v>
      </c>
      <c r="DY241" s="1653">
        <v>0</v>
      </c>
      <c r="DZ241" s="561">
        <v>0</v>
      </c>
      <c r="EA241" s="3287">
        <v>0</v>
      </c>
      <c r="EB241" s="284"/>
      <c r="EC241" s="284"/>
      <c r="ED241" s="284"/>
      <c r="EE241" s="284"/>
      <c r="EF241" s="284"/>
      <c r="EG241" s="284"/>
      <c r="EH241" s="284"/>
      <c r="EI241" s="284"/>
      <c r="EJ241" s="284"/>
      <c r="EK241" s="284"/>
      <c r="EL241" s="284"/>
      <c r="EM241" s="284"/>
      <c r="EN241" s="284"/>
      <c r="EO241" s="284"/>
      <c r="EP241" s="284"/>
      <c r="EQ241" s="284"/>
      <c r="ER241" s="284"/>
      <c r="ES241" s="284"/>
      <c r="ET241" s="284"/>
      <c r="EU241" s="284"/>
      <c r="EV241" s="284"/>
      <c r="EW241" s="284"/>
      <c r="EX241" s="284"/>
      <c r="EY241" s="284"/>
      <c r="EZ241" s="284"/>
      <c r="FA241" s="284"/>
      <c r="FB241" s="284"/>
      <c r="FC241" s="284"/>
      <c r="FD241" s="284"/>
      <c r="FE241" s="284"/>
      <c r="FF241" s="284"/>
      <c r="FG241" s="284"/>
      <c r="FH241" s="284"/>
      <c r="FI241" s="284"/>
      <c r="FJ241" s="284"/>
      <c r="FK241" s="284"/>
    </row>
    <row r="242" spans="1:167" ht="15.6" customHeight="1">
      <c r="A242" s="1838" t="s">
        <v>5410</v>
      </c>
      <c r="B242" s="207"/>
      <c r="C242" s="207"/>
      <c r="E242" s="1342"/>
      <c r="F242" s="511"/>
      <c r="G242" s="511"/>
      <c r="H242" s="1343"/>
      <c r="I242" s="3191"/>
      <c r="J242" s="511"/>
      <c r="K242" s="511"/>
      <c r="L242" s="511"/>
      <c r="M242" s="511"/>
      <c r="N242" s="1343"/>
      <c r="O242" s="1653"/>
      <c r="P242" s="3266"/>
      <c r="S242" s="1342"/>
      <c r="T242" s="511">
        <v>0</v>
      </c>
      <c r="U242" s="511"/>
      <c r="V242" s="511"/>
      <c r="W242" s="3218"/>
      <c r="X242" s="515"/>
      <c r="Y242" s="3289"/>
      <c r="Z242" s="3290"/>
      <c r="AA242" s="3291"/>
      <c r="AB242" s="3289"/>
      <c r="AC242" s="3292"/>
      <c r="AD242" s="3290"/>
      <c r="AE242" s="3292"/>
      <c r="AF242" s="3292"/>
      <c r="AG242" s="3293"/>
      <c r="AH242" s="3290"/>
      <c r="AI242" s="3290"/>
      <c r="AJ242" s="3291"/>
      <c r="AK242" s="3289"/>
      <c r="AL242" s="3290"/>
      <c r="AM242" s="3292"/>
      <c r="AN242" s="3294"/>
      <c r="AO242" s="3291"/>
      <c r="AP242" s="3291"/>
      <c r="AQ242" s="3291"/>
      <c r="AR242" s="3291"/>
      <c r="AS242" s="3295"/>
      <c r="AT242" s="3296"/>
      <c r="AU242" s="3297"/>
      <c r="AV242" s="3297"/>
      <c r="AW242" s="3286">
        <v>0</v>
      </c>
      <c r="AX242" s="3287">
        <v>0</v>
      </c>
      <c r="AY242" s="5"/>
      <c r="AZ242" s="3191"/>
      <c r="BA242" s="511">
        <v>0</v>
      </c>
      <c r="BB242" s="511"/>
      <c r="BC242" s="511"/>
      <c r="BD242" s="3191">
        <v>0</v>
      </c>
      <c r="BE242" s="511">
        <v>0</v>
      </c>
      <c r="BF242" s="511">
        <v>0</v>
      </c>
      <c r="BG242" s="3191">
        <v>0</v>
      </c>
      <c r="BH242" s="1343">
        <v>0</v>
      </c>
      <c r="BI242" s="511">
        <v>0</v>
      </c>
      <c r="BJ242" s="1343">
        <v>0</v>
      </c>
      <c r="BK242" s="3288">
        <v>0</v>
      </c>
      <c r="BL242" s="3191">
        <v>0</v>
      </c>
      <c r="BM242" s="511">
        <v>0</v>
      </c>
      <c r="BN242" s="511">
        <v>0</v>
      </c>
      <c r="BO242" s="1343">
        <v>0</v>
      </c>
      <c r="BP242" s="511">
        <v>0</v>
      </c>
      <c r="BQ242" s="511">
        <v>0</v>
      </c>
      <c r="BR242" s="511">
        <v>0</v>
      </c>
      <c r="BS242" s="3191">
        <v>0</v>
      </c>
      <c r="BT242" s="511">
        <v>0</v>
      </c>
      <c r="BU242" s="511">
        <v>0</v>
      </c>
      <c r="BV242" s="511">
        <v>0</v>
      </c>
      <c r="BW242" s="1343">
        <v>0</v>
      </c>
      <c r="BX242" s="511">
        <v>0</v>
      </c>
      <c r="BY242" s="1653">
        <v>0</v>
      </c>
      <c r="BZ242" s="511">
        <v>0</v>
      </c>
      <c r="CA242" s="1653">
        <v>0</v>
      </c>
      <c r="CB242" s="561">
        <v>0</v>
      </c>
      <c r="CC242" s="561">
        <v>0</v>
      </c>
      <c r="CD242" s="3287">
        <v>0</v>
      </c>
      <c r="CE242" s="5"/>
      <c r="CF242" s="3191"/>
      <c r="CG242" s="511">
        <v>0</v>
      </c>
      <c r="CH242" s="511"/>
      <c r="CI242" s="1343"/>
      <c r="CJ242" s="1653">
        <v>0</v>
      </c>
      <c r="CK242" s="1653">
        <v>0</v>
      </c>
      <c r="CL242" s="3191">
        <v>0</v>
      </c>
      <c r="CM242" s="1343">
        <v>0</v>
      </c>
      <c r="CN242" s="1653">
        <v>0</v>
      </c>
      <c r="CO242" s="1653">
        <v>0</v>
      </c>
      <c r="CP242" s="1653">
        <v>0</v>
      </c>
      <c r="CQ242" s="1653">
        <v>0</v>
      </c>
      <c r="CR242" s="1653">
        <v>0</v>
      </c>
      <c r="CS242" s="1653">
        <v>0</v>
      </c>
      <c r="CT242" s="1243">
        <v>0</v>
      </c>
      <c r="CU242" s="3287">
        <v>0</v>
      </c>
      <c r="CV242" s="5"/>
      <c r="CW242" s="5"/>
      <c r="CX242" s="3191"/>
      <c r="CY242" s="511">
        <v>0</v>
      </c>
      <c r="CZ242" s="511"/>
      <c r="DA242" s="511"/>
      <c r="DB242" s="3191">
        <v>0</v>
      </c>
      <c r="DC242" s="511">
        <v>0</v>
      </c>
      <c r="DD242" s="511">
        <v>0</v>
      </c>
      <c r="DE242" s="3191">
        <v>0</v>
      </c>
      <c r="DF242" s="1343">
        <v>0</v>
      </c>
      <c r="DG242" s="511">
        <v>0</v>
      </c>
      <c r="DH242" s="1343">
        <v>0</v>
      </c>
      <c r="DI242" s="3288">
        <v>0</v>
      </c>
      <c r="DJ242" s="3191">
        <v>0</v>
      </c>
      <c r="DK242" s="511">
        <v>0</v>
      </c>
      <c r="DL242" s="511">
        <v>0</v>
      </c>
      <c r="DM242" s="1343">
        <v>0</v>
      </c>
      <c r="DN242" s="511">
        <v>0</v>
      </c>
      <c r="DO242" s="511">
        <v>0</v>
      </c>
      <c r="DP242" s="511">
        <v>0</v>
      </c>
      <c r="DQ242" s="3191">
        <v>0</v>
      </c>
      <c r="DR242" s="511">
        <v>0</v>
      </c>
      <c r="DS242" s="511">
        <v>0</v>
      </c>
      <c r="DT242" s="511">
        <v>0</v>
      </c>
      <c r="DU242" s="1343">
        <v>0</v>
      </c>
      <c r="DV242" s="511">
        <v>0</v>
      </c>
      <c r="DW242" s="1653">
        <v>0</v>
      </c>
      <c r="DX242" s="1653">
        <v>0</v>
      </c>
      <c r="DY242" s="1653">
        <v>0</v>
      </c>
      <c r="DZ242" s="561">
        <v>0</v>
      </c>
      <c r="EA242" s="3287">
        <v>0</v>
      </c>
      <c r="EB242" s="284"/>
      <c r="EC242" s="284"/>
      <c r="ED242" s="284"/>
      <c r="EE242" s="284"/>
      <c r="EF242" s="284"/>
      <c r="EG242" s="284"/>
      <c r="EH242" s="284"/>
      <c r="EI242" s="284"/>
      <c r="EJ242" s="284"/>
      <c r="EK242" s="284"/>
      <c r="EL242" s="284"/>
      <c r="EM242" s="284"/>
      <c r="EN242" s="284"/>
      <c r="EO242" s="284"/>
      <c r="EP242" s="284"/>
      <c r="EQ242" s="284"/>
      <c r="ER242" s="284"/>
      <c r="ES242" s="284"/>
      <c r="ET242" s="284"/>
      <c r="EU242" s="284"/>
      <c r="EV242" s="284"/>
      <c r="EW242" s="284"/>
      <c r="EX242" s="284"/>
      <c r="EY242" s="284"/>
      <c r="EZ242" s="284"/>
      <c r="FA242" s="284"/>
      <c r="FB242" s="284"/>
      <c r="FC242" s="284"/>
      <c r="FD242" s="284"/>
      <c r="FE242" s="284"/>
      <c r="FF242" s="284"/>
      <c r="FG242" s="284"/>
      <c r="FH242" s="284"/>
      <c r="FI242" s="284"/>
      <c r="FJ242" s="284"/>
      <c r="FK242" s="284"/>
    </row>
    <row r="243" spans="1:167" ht="15.6" customHeight="1">
      <c r="A243" s="1838" t="s">
        <v>5410</v>
      </c>
      <c r="B243" s="207"/>
      <c r="C243" s="207"/>
      <c r="E243" s="1342"/>
      <c r="F243" s="511"/>
      <c r="G243" s="511"/>
      <c r="H243" s="1343"/>
      <c r="I243" s="3191"/>
      <c r="J243" s="511"/>
      <c r="K243" s="511"/>
      <c r="L243" s="511"/>
      <c r="M243" s="511"/>
      <c r="N243" s="1343"/>
      <c r="O243" s="1653"/>
      <c r="P243" s="3266"/>
      <c r="S243" s="1342"/>
      <c r="T243" s="511">
        <v>0</v>
      </c>
      <c r="U243" s="511"/>
      <c r="V243" s="511"/>
      <c r="W243" s="3218"/>
      <c r="X243" s="515"/>
      <c r="Y243" s="3289"/>
      <c r="Z243" s="3290"/>
      <c r="AA243" s="3291"/>
      <c r="AB243" s="3289"/>
      <c r="AC243" s="3292"/>
      <c r="AD243" s="3290"/>
      <c r="AE243" s="3292"/>
      <c r="AF243" s="3292"/>
      <c r="AG243" s="3293"/>
      <c r="AH243" s="3290"/>
      <c r="AI243" s="3290"/>
      <c r="AJ243" s="3291"/>
      <c r="AK243" s="3289"/>
      <c r="AL243" s="3290"/>
      <c r="AM243" s="3292"/>
      <c r="AN243" s="3294"/>
      <c r="AO243" s="3291"/>
      <c r="AP243" s="3291"/>
      <c r="AQ243" s="3291"/>
      <c r="AR243" s="3291"/>
      <c r="AS243" s="3295"/>
      <c r="AT243" s="3296"/>
      <c r="AU243" s="3297"/>
      <c r="AV243" s="3297"/>
      <c r="AW243" s="3286">
        <v>0</v>
      </c>
      <c r="AX243" s="3287">
        <v>0</v>
      </c>
      <c r="AY243" s="5"/>
      <c r="AZ243" s="3191"/>
      <c r="BA243" s="511">
        <v>0</v>
      </c>
      <c r="BB243" s="511"/>
      <c r="BC243" s="511"/>
      <c r="BD243" s="3191">
        <v>0</v>
      </c>
      <c r="BE243" s="511">
        <v>0</v>
      </c>
      <c r="BF243" s="511">
        <v>0</v>
      </c>
      <c r="BG243" s="3191">
        <v>0</v>
      </c>
      <c r="BH243" s="1343">
        <v>0</v>
      </c>
      <c r="BI243" s="511">
        <v>0</v>
      </c>
      <c r="BJ243" s="1343">
        <v>0</v>
      </c>
      <c r="BK243" s="3288">
        <v>0</v>
      </c>
      <c r="BL243" s="3191">
        <v>0</v>
      </c>
      <c r="BM243" s="511">
        <v>0</v>
      </c>
      <c r="BN243" s="511">
        <v>0</v>
      </c>
      <c r="BO243" s="1343">
        <v>0</v>
      </c>
      <c r="BP243" s="511">
        <v>0</v>
      </c>
      <c r="BQ243" s="511">
        <v>0</v>
      </c>
      <c r="BR243" s="511">
        <v>0</v>
      </c>
      <c r="BS243" s="3191">
        <v>0</v>
      </c>
      <c r="BT243" s="511">
        <v>0</v>
      </c>
      <c r="BU243" s="511">
        <v>0</v>
      </c>
      <c r="BV243" s="511">
        <v>0</v>
      </c>
      <c r="BW243" s="1343">
        <v>0</v>
      </c>
      <c r="BX243" s="511">
        <v>0</v>
      </c>
      <c r="BY243" s="1653">
        <v>0</v>
      </c>
      <c r="BZ243" s="511">
        <v>0</v>
      </c>
      <c r="CA243" s="1653">
        <v>0</v>
      </c>
      <c r="CB243" s="561">
        <v>0</v>
      </c>
      <c r="CC243" s="561">
        <v>0</v>
      </c>
      <c r="CD243" s="3287">
        <v>0</v>
      </c>
      <c r="CE243" s="5"/>
      <c r="CF243" s="3191"/>
      <c r="CG243" s="511">
        <v>0</v>
      </c>
      <c r="CH243" s="511"/>
      <c r="CI243" s="1343"/>
      <c r="CJ243" s="1653">
        <v>0</v>
      </c>
      <c r="CK243" s="1653">
        <v>0</v>
      </c>
      <c r="CL243" s="3191">
        <v>0</v>
      </c>
      <c r="CM243" s="1343">
        <v>0</v>
      </c>
      <c r="CN243" s="1653">
        <v>0</v>
      </c>
      <c r="CO243" s="1653">
        <v>0</v>
      </c>
      <c r="CP243" s="1653">
        <v>0</v>
      </c>
      <c r="CQ243" s="1653">
        <v>0</v>
      </c>
      <c r="CR243" s="1653">
        <v>0</v>
      </c>
      <c r="CS243" s="1653">
        <v>0</v>
      </c>
      <c r="CT243" s="1243">
        <v>0</v>
      </c>
      <c r="CU243" s="3287">
        <v>0</v>
      </c>
      <c r="CV243" s="5"/>
      <c r="CW243" s="5"/>
      <c r="CX243" s="3191"/>
      <c r="CY243" s="511">
        <v>0</v>
      </c>
      <c r="CZ243" s="511"/>
      <c r="DA243" s="511"/>
      <c r="DB243" s="3191">
        <v>0</v>
      </c>
      <c r="DC243" s="511">
        <v>0</v>
      </c>
      <c r="DD243" s="511">
        <v>0</v>
      </c>
      <c r="DE243" s="3191">
        <v>0</v>
      </c>
      <c r="DF243" s="1343">
        <v>0</v>
      </c>
      <c r="DG243" s="511">
        <v>0</v>
      </c>
      <c r="DH243" s="1343">
        <v>0</v>
      </c>
      <c r="DI243" s="3288">
        <v>0</v>
      </c>
      <c r="DJ243" s="3191">
        <v>0</v>
      </c>
      <c r="DK243" s="511">
        <v>0</v>
      </c>
      <c r="DL243" s="511">
        <v>0</v>
      </c>
      <c r="DM243" s="1343">
        <v>0</v>
      </c>
      <c r="DN243" s="511">
        <v>0</v>
      </c>
      <c r="DO243" s="511">
        <v>0</v>
      </c>
      <c r="DP243" s="511">
        <v>0</v>
      </c>
      <c r="DQ243" s="3191">
        <v>0</v>
      </c>
      <c r="DR243" s="511">
        <v>0</v>
      </c>
      <c r="DS243" s="511">
        <v>0</v>
      </c>
      <c r="DT243" s="511">
        <v>0</v>
      </c>
      <c r="DU243" s="1343">
        <v>0</v>
      </c>
      <c r="DV243" s="511">
        <v>0</v>
      </c>
      <c r="DW243" s="1653">
        <v>0</v>
      </c>
      <c r="DX243" s="1653">
        <v>0</v>
      </c>
      <c r="DY243" s="1653">
        <v>0</v>
      </c>
      <c r="DZ243" s="561">
        <v>0</v>
      </c>
      <c r="EA243" s="3287">
        <v>0</v>
      </c>
      <c r="EB243" s="284"/>
      <c r="EC243" s="284"/>
      <c r="ED243" s="284"/>
      <c r="EE243" s="284"/>
      <c r="EF243" s="284"/>
      <c r="EG243" s="284"/>
      <c r="EH243" s="284"/>
      <c r="EI243" s="284"/>
      <c r="EJ243" s="284"/>
      <c r="EK243" s="284"/>
      <c r="EL243" s="284"/>
      <c r="EM243" s="284"/>
      <c r="EN243" s="284"/>
      <c r="EO243" s="284"/>
      <c r="EP243" s="284"/>
      <c r="EQ243" s="284"/>
      <c r="ER243" s="284"/>
      <c r="ES243" s="284"/>
      <c r="ET243" s="284"/>
      <c r="EU243" s="284"/>
      <c r="EV243" s="284"/>
      <c r="EW243" s="284"/>
      <c r="EX243" s="284"/>
      <c r="EY243" s="284"/>
      <c r="EZ243" s="284"/>
      <c r="FA243" s="284"/>
      <c r="FB243" s="284"/>
      <c r="FC243" s="284"/>
      <c r="FD243" s="284"/>
      <c r="FE243" s="284"/>
      <c r="FF243" s="284"/>
      <c r="FG243" s="284"/>
      <c r="FH243" s="284"/>
      <c r="FI243" s="284"/>
      <c r="FJ243" s="284"/>
      <c r="FK243" s="284"/>
    </row>
    <row r="244" spans="1:167" ht="15.6" customHeight="1">
      <c r="A244" s="1838" t="s">
        <v>5410</v>
      </c>
      <c r="B244" s="207"/>
      <c r="C244" s="207"/>
      <c r="E244" s="1342"/>
      <c r="F244" s="511"/>
      <c r="G244" s="511"/>
      <c r="H244" s="1343"/>
      <c r="I244" s="3191"/>
      <c r="J244" s="511"/>
      <c r="K244" s="511"/>
      <c r="L244" s="511"/>
      <c r="M244" s="511"/>
      <c r="N244" s="1343"/>
      <c r="O244" s="1653"/>
      <c r="P244" s="3266"/>
      <c r="S244" s="1342"/>
      <c r="T244" s="511">
        <v>0</v>
      </c>
      <c r="U244" s="511"/>
      <c r="V244" s="511"/>
      <c r="W244" s="3218"/>
      <c r="X244" s="515"/>
      <c r="Y244" s="3289"/>
      <c r="Z244" s="3290"/>
      <c r="AA244" s="3291"/>
      <c r="AB244" s="3289"/>
      <c r="AC244" s="3292"/>
      <c r="AD244" s="3290"/>
      <c r="AE244" s="3292"/>
      <c r="AF244" s="3292"/>
      <c r="AG244" s="3293"/>
      <c r="AH244" s="3290"/>
      <c r="AI244" s="3290"/>
      <c r="AJ244" s="3291"/>
      <c r="AK244" s="3289"/>
      <c r="AL244" s="3290"/>
      <c r="AM244" s="3292"/>
      <c r="AN244" s="3294"/>
      <c r="AO244" s="3291"/>
      <c r="AP244" s="3291"/>
      <c r="AQ244" s="3291"/>
      <c r="AR244" s="3291"/>
      <c r="AS244" s="3295"/>
      <c r="AT244" s="3296"/>
      <c r="AU244" s="3297"/>
      <c r="AV244" s="3297"/>
      <c r="AW244" s="3286">
        <v>0</v>
      </c>
      <c r="AX244" s="3287">
        <v>0</v>
      </c>
      <c r="AY244" s="5"/>
      <c r="AZ244" s="3191"/>
      <c r="BA244" s="511">
        <v>0</v>
      </c>
      <c r="BB244" s="511"/>
      <c r="BC244" s="511"/>
      <c r="BD244" s="3191">
        <v>0</v>
      </c>
      <c r="BE244" s="511">
        <v>0</v>
      </c>
      <c r="BF244" s="511">
        <v>0</v>
      </c>
      <c r="BG244" s="3191">
        <v>0</v>
      </c>
      <c r="BH244" s="1343">
        <v>0</v>
      </c>
      <c r="BI244" s="511">
        <v>0</v>
      </c>
      <c r="BJ244" s="1343">
        <v>0</v>
      </c>
      <c r="BK244" s="3288">
        <v>0</v>
      </c>
      <c r="BL244" s="3191">
        <v>0</v>
      </c>
      <c r="BM244" s="511">
        <v>0</v>
      </c>
      <c r="BN244" s="511">
        <v>0</v>
      </c>
      <c r="BO244" s="1343">
        <v>0</v>
      </c>
      <c r="BP244" s="511">
        <v>0</v>
      </c>
      <c r="BQ244" s="511">
        <v>0</v>
      </c>
      <c r="BR244" s="511">
        <v>0</v>
      </c>
      <c r="BS244" s="3191">
        <v>0</v>
      </c>
      <c r="BT244" s="511">
        <v>0</v>
      </c>
      <c r="BU244" s="511">
        <v>0</v>
      </c>
      <c r="BV244" s="511">
        <v>0</v>
      </c>
      <c r="BW244" s="1343">
        <v>0</v>
      </c>
      <c r="BX244" s="511">
        <v>0</v>
      </c>
      <c r="BY244" s="1653">
        <v>0</v>
      </c>
      <c r="BZ244" s="511">
        <v>0</v>
      </c>
      <c r="CA244" s="1653">
        <v>0</v>
      </c>
      <c r="CB244" s="561">
        <v>0</v>
      </c>
      <c r="CC244" s="561">
        <v>0</v>
      </c>
      <c r="CD244" s="3287">
        <v>0</v>
      </c>
      <c r="CE244" s="5"/>
      <c r="CF244" s="3191"/>
      <c r="CG244" s="511">
        <v>0</v>
      </c>
      <c r="CH244" s="511"/>
      <c r="CI244" s="1343"/>
      <c r="CJ244" s="1653">
        <v>0</v>
      </c>
      <c r="CK244" s="1653">
        <v>0</v>
      </c>
      <c r="CL244" s="3191">
        <v>0</v>
      </c>
      <c r="CM244" s="1343">
        <v>0</v>
      </c>
      <c r="CN244" s="1653">
        <v>0</v>
      </c>
      <c r="CO244" s="1653">
        <v>0</v>
      </c>
      <c r="CP244" s="1653">
        <v>0</v>
      </c>
      <c r="CQ244" s="1653">
        <v>0</v>
      </c>
      <c r="CR244" s="1653">
        <v>0</v>
      </c>
      <c r="CS244" s="1653">
        <v>0</v>
      </c>
      <c r="CT244" s="1243">
        <v>0</v>
      </c>
      <c r="CU244" s="3287">
        <v>0</v>
      </c>
      <c r="CV244" s="5"/>
      <c r="CW244" s="5"/>
      <c r="CX244" s="3191"/>
      <c r="CY244" s="511">
        <v>0</v>
      </c>
      <c r="CZ244" s="511"/>
      <c r="DA244" s="511"/>
      <c r="DB244" s="3191">
        <v>0</v>
      </c>
      <c r="DC244" s="511">
        <v>0</v>
      </c>
      <c r="DD244" s="511">
        <v>0</v>
      </c>
      <c r="DE244" s="3191">
        <v>0</v>
      </c>
      <c r="DF244" s="1343">
        <v>0</v>
      </c>
      <c r="DG244" s="511">
        <v>0</v>
      </c>
      <c r="DH244" s="1343">
        <v>0</v>
      </c>
      <c r="DI244" s="3288">
        <v>0</v>
      </c>
      <c r="DJ244" s="3191">
        <v>0</v>
      </c>
      <c r="DK244" s="511">
        <v>0</v>
      </c>
      <c r="DL244" s="511">
        <v>0</v>
      </c>
      <c r="DM244" s="1343">
        <v>0</v>
      </c>
      <c r="DN244" s="511">
        <v>0</v>
      </c>
      <c r="DO244" s="511">
        <v>0</v>
      </c>
      <c r="DP244" s="511">
        <v>0</v>
      </c>
      <c r="DQ244" s="3191">
        <v>0</v>
      </c>
      <c r="DR244" s="511">
        <v>0</v>
      </c>
      <c r="DS244" s="511">
        <v>0</v>
      </c>
      <c r="DT244" s="511">
        <v>0</v>
      </c>
      <c r="DU244" s="1343">
        <v>0</v>
      </c>
      <c r="DV244" s="511">
        <v>0</v>
      </c>
      <c r="DW244" s="1653">
        <v>0</v>
      </c>
      <c r="DX244" s="1653">
        <v>0</v>
      </c>
      <c r="DY244" s="1653">
        <v>0</v>
      </c>
      <c r="DZ244" s="561">
        <v>0</v>
      </c>
      <c r="EA244" s="3287">
        <v>0</v>
      </c>
      <c r="EB244" s="284"/>
      <c r="EC244" s="284"/>
      <c r="ED244" s="284"/>
      <c r="EE244" s="284"/>
      <c r="EF244" s="284"/>
      <c r="EG244" s="284"/>
      <c r="EH244" s="284"/>
      <c r="EI244" s="284"/>
      <c r="EJ244" s="284"/>
      <c r="EK244" s="284"/>
      <c r="EL244" s="284"/>
      <c r="EM244" s="284"/>
      <c r="EN244" s="284"/>
      <c r="EO244" s="284"/>
      <c r="EP244" s="284"/>
      <c r="EQ244" s="284"/>
      <c r="ER244" s="284"/>
      <c r="ES244" s="284"/>
      <c r="ET244" s="284"/>
      <c r="EU244" s="284"/>
      <c r="EV244" s="284"/>
      <c r="EW244" s="284"/>
      <c r="EX244" s="284"/>
      <c r="EY244" s="284"/>
      <c r="EZ244" s="284"/>
      <c r="FA244" s="284"/>
      <c r="FB244" s="284"/>
      <c r="FC244" s="284"/>
      <c r="FD244" s="284"/>
      <c r="FE244" s="284"/>
      <c r="FF244" s="284"/>
      <c r="FG244" s="284"/>
      <c r="FH244" s="284"/>
      <c r="FI244" s="284"/>
      <c r="FJ244" s="284"/>
      <c r="FK244" s="284"/>
    </row>
    <row r="245" spans="1:167" ht="15.6" customHeight="1">
      <c r="A245" s="1838" t="s">
        <v>5410</v>
      </c>
      <c r="B245" s="207"/>
      <c r="C245" s="207"/>
      <c r="E245" s="1342"/>
      <c r="F245" s="511"/>
      <c r="G245" s="511"/>
      <c r="H245" s="1343"/>
      <c r="I245" s="3191"/>
      <c r="J245" s="511"/>
      <c r="K245" s="511"/>
      <c r="L245" s="511"/>
      <c r="M245" s="511"/>
      <c r="N245" s="1343"/>
      <c r="O245" s="1653"/>
      <c r="P245" s="3266"/>
      <c r="S245" s="1342"/>
      <c r="T245" s="511">
        <v>0</v>
      </c>
      <c r="U245" s="511"/>
      <c r="V245" s="511"/>
      <c r="W245" s="3218"/>
      <c r="X245" s="515"/>
      <c r="Y245" s="3289"/>
      <c r="Z245" s="3290"/>
      <c r="AA245" s="3291"/>
      <c r="AB245" s="3289"/>
      <c r="AC245" s="3292"/>
      <c r="AD245" s="3290"/>
      <c r="AE245" s="3292"/>
      <c r="AF245" s="3292"/>
      <c r="AG245" s="3293"/>
      <c r="AH245" s="3290"/>
      <c r="AI245" s="3290"/>
      <c r="AJ245" s="3291"/>
      <c r="AK245" s="3289"/>
      <c r="AL245" s="3290"/>
      <c r="AM245" s="3292"/>
      <c r="AN245" s="3294"/>
      <c r="AO245" s="3291"/>
      <c r="AP245" s="3291"/>
      <c r="AQ245" s="3291"/>
      <c r="AR245" s="3291"/>
      <c r="AS245" s="3295"/>
      <c r="AT245" s="3296"/>
      <c r="AU245" s="3297"/>
      <c r="AV245" s="3297"/>
      <c r="AW245" s="3286">
        <v>0</v>
      </c>
      <c r="AX245" s="3287">
        <v>0</v>
      </c>
      <c r="AY245" s="5"/>
      <c r="AZ245" s="3191"/>
      <c r="BA245" s="511">
        <v>0</v>
      </c>
      <c r="BB245" s="511"/>
      <c r="BC245" s="511"/>
      <c r="BD245" s="3191">
        <v>0</v>
      </c>
      <c r="BE245" s="511">
        <v>0</v>
      </c>
      <c r="BF245" s="511">
        <v>0</v>
      </c>
      <c r="BG245" s="3191">
        <v>0</v>
      </c>
      <c r="BH245" s="1343">
        <v>0</v>
      </c>
      <c r="BI245" s="511">
        <v>0</v>
      </c>
      <c r="BJ245" s="1343">
        <v>0</v>
      </c>
      <c r="BK245" s="3288">
        <v>0</v>
      </c>
      <c r="BL245" s="3191">
        <v>0</v>
      </c>
      <c r="BM245" s="511">
        <v>0</v>
      </c>
      <c r="BN245" s="511">
        <v>0</v>
      </c>
      <c r="BO245" s="1343">
        <v>0</v>
      </c>
      <c r="BP245" s="511">
        <v>0</v>
      </c>
      <c r="BQ245" s="511">
        <v>0</v>
      </c>
      <c r="BR245" s="511">
        <v>0</v>
      </c>
      <c r="BS245" s="3191">
        <v>0</v>
      </c>
      <c r="BT245" s="511">
        <v>0</v>
      </c>
      <c r="BU245" s="511">
        <v>0</v>
      </c>
      <c r="BV245" s="511">
        <v>0</v>
      </c>
      <c r="BW245" s="1343">
        <v>0</v>
      </c>
      <c r="BX245" s="511">
        <v>0</v>
      </c>
      <c r="BY245" s="1653">
        <v>0</v>
      </c>
      <c r="BZ245" s="511">
        <v>0</v>
      </c>
      <c r="CA245" s="1653">
        <v>0</v>
      </c>
      <c r="CB245" s="561">
        <v>0</v>
      </c>
      <c r="CC245" s="561">
        <v>0</v>
      </c>
      <c r="CD245" s="3287">
        <v>0</v>
      </c>
      <c r="CE245" s="5"/>
      <c r="CF245" s="3191"/>
      <c r="CG245" s="511">
        <v>0</v>
      </c>
      <c r="CH245" s="511"/>
      <c r="CI245" s="1343"/>
      <c r="CJ245" s="1653">
        <v>0</v>
      </c>
      <c r="CK245" s="1653">
        <v>0</v>
      </c>
      <c r="CL245" s="3191">
        <v>0</v>
      </c>
      <c r="CM245" s="1343">
        <v>0</v>
      </c>
      <c r="CN245" s="1653">
        <v>0</v>
      </c>
      <c r="CO245" s="1653">
        <v>0</v>
      </c>
      <c r="CP245" s="1653">
        <v>0</v>
      </c>
      <c r="CQ245" s="1653">
        <v>0</v>
      </c>
      <c r="CR245" s="1653">
        <v>0</v>
      </c>
      <c r="CS245" s="1653">
        <v>0</v>
      </c>
      <c r="CT245" s="1243">
        <v>0</v>
      </c>
      <c r="CU245" s="3287">
        <v>0</v>
      </c>
      <c r="CV245" s="5"/>
      <c r="CW245" s="5"/>
      <c r="CX245" s="3191"/>
      <c r="CY245" s="511">
        <v>0</v>
      </c>
      <c r="CZ245" s="511"/>
      <c r="DA245" s="511"/>
      <c r="DB245" s="3191">
        <v>0</v>
      </c>
      <c r="DC245" s="511">
        <v>0</v>
      </c>
      <c r="DD245" s="511">
        <v>0</v>
      </c>
      <c r="DE245" s="3191">
        <v>0</v>
      </c>
      <c r="DF245" s="1343">
        <v>0</v>
      </c>
      <c r="DG245" s="511">
        <v>0</v>
      </c>
      <c r="DH245" s="1343">
        <v>0</v>
      </c>
      <c r="DI245" s="3288">
        <v>0</v>
      </c>
      <c r="DJ245" s="3191">
        <v>0</v>
      </c>
      <c r="DK245" s="511">
        <v>0</v>
      </c>
      <c r="DL245" s="511">
        <v>0</v>
      </c>
      <c r="DM245" s="1343">
        <v>0</v>
      </c>
      <c r="DN245" s="511">
        <v>0</v>
      </c>
      <c r="DO245" s="511">
        <v>0</v>
      </c>
      <c r="DP245" s="511">
        <v>0</v>
      </c>
      <c r="DQ245" s="3191">
        <v>0</v>
      </c>
      <c r="DR245" s="511">
        <v>0</v>
      </c>
      <c r="DS245" s="511">
        <v>0</v>
      </c>
      <c r="DT245" s="511">
        <v>0</v>
      </c>
      <c r="DU245" s="1343">
        <v>0</v>
      </c>
      <c r="DV245" s="511">
        <v>0</v>
      </c>
      <c r="DW245" s="1653">
        <v>0</v>
      </c>
      <c r="DX245" s="1653">
        <v>0</v>
      </c>
      <c r="DY245" s="1653">
        <v>0</v>
      </c>
      <c r="DZ245" s="561">
        <v>0</v>
      </c>
      <c r="EA245" s="3287">
        <v>0</v>
      </c>
      <c r="EB245" s="284"/>
      <c r="EC245" s="284"/>
      <c r="ED245" s="284"/>
      <c r="EE245" s="284"/>
      <c r="EF245" s="284"/>
      <c r="EG245" s="284"/>
      <c r="EH245" s="284"/>
      <c r="EI245" s="284"/>
      <c r="EJ245" s="284"/>
      <c r="EK245" s="284"/>
      <c r="EL245" s="284"/>
      <c r="EM245" s="284"/>
      <c r="EN245" s="284"/>
      <c r="EO245" s="284"/>
      <c r="EP245" s="284"/>
      <c r="EQ245" s="284"/>
      <c r="ER245" s="284"/>
      <c r="ES245" s="284"/>
      <c r="ET245" s="284"/>
      <c r="EU245" s="284"/>
      <c r="EV245" s="284"/>
      <c r="EW245" s="284"/>
      <c r="EX245" s="284"/>
      <c r="EY245" s="284"/>
      <c r="EZ245" s="284"/>
      <c r="FA245" s="284"/>
      <c r="FB245" s="284"/>
      <c r="FC245" s="284"/>
      <c r="FD245" s="284"/>
      <c r="FE245" s="284"/>
      <c r="FF245" s="284"/>
      <c r="FG245" s="284"/>
      <c r="FH245" s="284"/>
      <c r="FI245" s="284"/>
      <c r="FJ245" s="284"/>
      <c r="FK245" s="284"/>
    </row>
    <row r="246" spans="1:167" ht="15.6" customHeight="1">
      <c r="A246" s="1838" t="s">
        <v>5410</v>
      </c>
      <c r="B246" s="207"/>
      <c r="C246" s="207"/>
      <c r="E246" s="1342"/>
      <c r="F246" s="511"/>
      <c r="G246" s="511"/>
      <c r="H246" s="1343"/>
      <c r="I246" s="3191"/>
      <c r="J246" s="511"/>
      <c r="K246" s="511"/>
      <c r="L246" s="511"/>
      <c r="M246" s="511"/>
      <c r="N246" s="1343"/>
      <c r="O246" s="1653"/>
      <c r="P246" s="3266"/>
      <c r="S246" s="1342"/>
      <c r="T246" s="511">
        <v>0</v>
      </c>
      <c r="U246" s="511"/>
      <c r="V246" s="511"/>
      <c r="W246" s="3218"/>
      <c r="X246" s="515"/>
      <c r="Y246" s="3289"/>
      <c r="Z246" s="3290"/>
      <c r="AA246" s="3291"/>
      <c r="AB246" s="3289"/>
      <c r="AC246" s="3292"/>
      <c r="AD246" s="3290"/>
      <c r="AE246" s="3292"/>
      <c r="AF246" s="3292"/>
      <c r="AG246" s="3293"/>
      <c r="AH246" s="3290"/>
      <c r="AI246" s="3290"/>
      <c r="AJ246" s="3291"/>
      <c r="AK246" s="3289"/>
      <c r="AL246" s="3290"/>
      <c r="AM246" s="3292"/>
      <c r="AN246" s="3294"/>
      <c r="AO246" s="3291"/>
      <c r="AP246" s="3291"/>
      <c r="AQ246" s="3291"/>
      <c r="AR246" s="3291"/>
      <c r="AS246" s="3295"/>
      <c r="AT246" s="3296"/>
      <c r="AU246" s="3297"/>
      <c r="AV246" s="3297"/>
      <c r="AW246" s="3286">
        <v>0</v>
      </c>
      <c r="AX246" s="3287">
        <v>0</v>
      </c>
      <c r="AY246" s="5"/>
      <c r="AZ246" s="3191"/>
      <c r="BA246" s="511">
        <v>0</v>
      </c>
      <c r="BB246" s="511"/>
      <c r="BC246" s="511"/>
      <c r="BD246" s="3191">
        <v>0</v>
      </c>
      <c r="BE246" s="511">
        <v>0</v>
      </c>
      <c r="BF246" s="511">
        <v>0</v>
      </c>
      <c r="BG246" s="3191">
        <v>0</v>
      </c>
      <c r="BH246" s="1343">
        <v>0</v>
      </c>
      <c r="BI246" s="511">
        <v>0</v>
      </c>
      <c r="BJ246" s="1343">
        <v>0</v>
      </c>
      <c r="BK246" s="3288">
        <v>0</v>
      </c>
      <c r="BL246" s="3191">
        <v>0</v>
      </c>
      <c r="BM246" s="511">
        <v>0</v>
      </c>
      <c r="BN246" s="511">
        <v>0</v>
      </c>
      <c r="BO246" s="1343">
        <v>0</v>
      </c>
      <c r="BP246" s="511">
        <v>0</v>
      </c>
      <c r="BQ246" s="511">
        <v>0</v>
      </c>
      <c r="BR246" s="511">
        <v>0</v>
      </c>
      <c r="BS246" s="3191">
        <v>0</v>
      </c>
      <c r="BT246" s="511">
        <v>0</v>
      </c>
      <c r="BU246" s="511">
        <v>0</v>
      </c>
      <c r="BV246" s="511">
        <v>0</v>
      </c>
      <c r="BW246" s="1343">
        <v>0</v>
      </c>
      <c r="BX246" s="511">
        <v>0</v>
      </c>
      <c r="BY246" s="1653">
        <v>0</v>
      </c>
      <c r="BZ246" s="511">
        <v>0</v>
      </c>
      <c r="CA246" s="1653">
        <v>0</v>
      </c>
      <c r="CB246" s="561">
        <v>0</v>
      </c>
      <c r="CC246" s="561">
        <v>0</v>
      </c>
      <c r="CD246" s="3287">
        <v>0</v>
      </c>
      <c r="CE246" s="5"/>
      <c r="CF246" s="3191"/>
      <c r="CG246" s="511">
        <v>0</v>
      </c>
      <c r="CH246" s="511"/>
      <c r="CI246" s="1343"/>
      <c r="CJ246" s="1653">
        <v>0</v>
      </c>
      <c r="CK246" s="1653">
        <v>0</v>
      </c>
      <c r="CL246" s="3191">
        <v>0</v>
      </c>
      <c r="CM246" s="1343">
        <v>0</v>
      </c>
      <c r="CN246" s="1653">
        <v>0</v>
      </c>
      <c r="CO246" s="1653">
        <v>0</v>
      </c>
      <c r="CP246" s="1653">
        <v>0</v>
      </c>
      <c r="CQ246" s="1653">
        <v>0</v>
      </c>
      <c r="CR246" s="1653">
        <v>0</v>
      </c>
      <c r="CS246" s="1653">
        <v>0</v>
      </c>
      <c r="CT246" s="1243">
        <v>0</v>
      </c>
      <c r="CU246" s="3287">
        <v>0</v>
      </c>
      <c r="CV246" s="5"/>
      <c r="CW246" s="5"/>
      <c r="CX246" s="3191"/>
      <c r="CY246" s="511">
        <v>0</v>
      </c>
      <c r="CZ246" s="511"/>
      <c r="DA246" s="511"/>
      <c r="DB246" s="3191">
        <v>0</v>
      </c>
      <c r="DC246" s="511">
        <v>0</v>
      </c>
      <c r="DD246" s="511">
        <v>0</v>
      </c>
      <c r="DE246" s="3191">
        <v>0</v>
      </c>
      <c r="DF246" s="1343">
        <v>0</v>
      </c>
      <c r="DG246" s="511">
        <v>0</v>
      </c>
      <c r="DH246" s="1343">
        <v>0</v>
      </c>
      <c r="DI246" s="3288">
        <v>0</v>
      </c>
      <c r="DJ246" s="3191">
        <v>0</v>
      </c>
      <c r="DK246" s="511">
        <v>0</v>
      </c>
      <c r="DL246" s="511">
        <v>0</v>
      </c>
      <c r="DM246" s="1343">
        <v>0</v>
      </c>
      <c r="DN246" s="511">
        <v>0</v>
      </c>
      <c r="DO246" s="511">
        <v>0</v>
      </c>
      <c r="DP246" s="511">
        <v>0</v>
      </c>
      <c r="DQ246" s="3191">
        <v>0</v>
      </c>
      <c r="DR246" s="511">
        <v>0</v>
      </c>
      <c r="DS246" s="511">
        <v>0</v>
      </c>
      <c r="DT246" s="511">
        <v>0</v>
      </c>
      <c r="DU246" s="1343">
        <v>0</v>
      </c>
      <c r="DV246" s="511">
        <v>0</v>
      </c>
      <c r="DW246" s="1653">
        <v>0</v>
      </c>
      <c r="DX246" s="1653">
        <v>0</v>
      </c>
      <c r="DY246" s="1653">
        <v>0</v>
      </c>
      <c r="DZ246" s="561">
        <v>0</v>
      </c>
      <c r="EA246" s="3287">
        <v>0</v>
      </c>
      <c r="EB246" s="284"/>
      <c r="EC246" s="284"/>
      <c r="ED246" s="284"/>
      <c r="EE246" s="284"/>
      <c r="EF246" s="284"/>
      <c r="EG246" s="284"/>
      <c r="EH246" s="284"/>
      <c r="EI246" s="284"/>
      <c r="EJ246" s="284"/>
      <c r="EK246" s="284"/>
      <c r="EL246" s="284"/>
      <c r="EM246" s="284"/>
      <c r="EN246" s="284"/>
      <c r="EO246" s="284"/>
      <c r="EP246" s="284"/>
      <c r="EQ246" s="284"/>
      <c r="ER246" s="284"/>
      <c r="ES246" s="284"/>
      <c r="ET246" s="284"/>
      <c r="EU246" s="284"/>
      <c r="EV246" s="284"/>
      <c r="EW246" s="284"/>
      <c r="EX246" s="284"/>
      <c r="EY246" s="284"/>
      <c r="EZ246" s="284"/>
      <c r="FA246" s="284"/>
      <c r="FB246" s="284"/>
      <c r="FC246" s="284"/>
      <c r="FD246" s="284"/>
      <c r="FE246" s="284"/>
      <c r="FF246" s="284"/>
      <c r="FG246" s="284"/>
      <c r="FH246" s="284"/>
      <c r="FI246" s="284"/>
      <c r="FJ246" s="284"/>
      <c r="FK246" s="284"/>
    </row>
    <row r="247" spans="1:167" ht="15.6" customHeight="1">
      <c r="A247" s="1838" t="s">
        <v>5410</v>
      </c>
      <c r="B247" s="207"/>
      <c r="C247" s="207"/>
      <c r="E247" s="1342"/>
      <c r="F247" s="511"/>
      <c r="G247" s="511"/>
      <c r="H247" s="1343"/>
      <c r="I247" s="3191"/>
      <c r="J247" s="511"/>
      <c r="K247" s="511"/>
      <c r="L247" s="511"/>
      <c r="M247" s="511"/>
      <c r="N247" s="1343"/>
      <c r="O247" s="1653"/>
      <c r="P247" s="3266"/>
      <c r="S247" s="1342"/>
      <c r="T247" s="511">
        <v>0</v>
      </c>
      <c r="U247" s="511"/>
      <c r="V247" s="511"/>
      <c r="W247" s="3218"/>
      <c r="X247" s="515"/>
      <c r="Y247" s="3289"/>
      <c r="Z247" s="3290"/>
      <c r="AA247" s="3291"/>
      <c r="AB247" s="3289"/>
      <c r="AC247" s="3292"/>
      <c r="AD247" s="3290"/>
      <c r="AE247" s="3292"/>
      <c r="AF247" s="3292"/>
      <c r="AG247" s="3293"/>
      <c r="AH247" s="3290"/>
      <c r="AI247" s="3290"/>
      <c r="AJ247" s="3291"/>
      <c r="AK247" s="3289"/>
      <c r="AL247" s="3290"/>
      <c r="AM247" s="3292"/>
      <c r="AN247" s="3294"/>
      <c r="AO247" s="3291"/>
      <c r="AP247" s="3291"/>
      <c r="AQ247" s="3291"/>
      <c r="AR247" s="3291"/>
      <c r="AS247" s="3295"/>
      <c r="AT247" s="3296"/>
      <c r="AU247" s="3297"/>
      <c r="AV247" s="3297"/>
      <c r="AW247" s="3286">
        <v>0</v>
      </c>
      <c r="AX247" s="3287">
        <v>0</v>
      </c>
      <c r="AY247" s="5"/>
      <c r="AZ247" s="3191"/>
      <c r="BA247" s="511">
        <v>0</v>
      </c>
      <c r="BB247" s="511"/>
      <c r="BC247" s="511"/>
      <c r="BD247" s="3191">
        <v>0</v>
      </c>
      <c r="BE247" s="511">
        <v>0</v>
      </c>
      <c r="BF247" s="511">
        <v>0</v>
      </c>
      <c r="BG247" s="3191">
        <v>0</v>
      </c>
      <c r="BH247" s="1343">
        <v>0</v>
      </c>
      <c r="BI247" s="511">
        <v>0</v>
      </c>
      <c r="BJ247" s="1343">
        <v>0</v>
      </c>
      <c r="BK247" s="3288">
        <v>0</v>
      </c>
      <c r="BL247" s="3191">
        <v>0</v>
      </c>
      <c r="BM247" s="511">
        <v>0</v>
      </c>
      <c r="BN247" s="511">
        <v>0</v>
      </c>
      <c r="BO247" s="1343">
        <v>0</v>
      </c>
      <c r="BP247" s="511">
        <v>0</v>
      </c>
      <c r="BQ247" s="511">
        <v>0</v>
      </c>
      <c r="BR247" s="511">
        <v>0</v>
      </c>
      <c r="BS247" s="3191">
        <v>0</v>
      </c>
      <c r="BT247" s="511">
        <v>0</v>
      </c>
      <c r="BU247" s="511">
        <v>0</v>
      </c>
      <c r="BV247" s="511">
        <v>0</v>
      </c>
      <c r="BW247" s="1343">
        <v>0</v>
      </c>
      <c r="BX247" s="511">
        <v>0</v>
      </c>
      <c r="BY247" s="1653">
        <v>0</v>
      </c>
      <c r="BZ247" s="511">
        <v>0</v>
      </c>
      <c r="CA247" s="1653">
        <v>0</v>
      </c>
      <c r="CB247" s="561">
        <v>0</v>
      </c>
      <c r="CC247" s="561">
        <v>0</v>
      </c>
      <c r="CD247" s="3287">
        <v>0</v>
      </c>
      <c r="CE247" s="5"/>
      <c r="CF247" s="3191"/>
      <c r="CG247" s="511">
        <v>0</v>
      </c>
      <c r="CH247" s="511"/>
      <c r="CI247" s="1343"/>
      <c r="CJ247" s="1653">
        <v>0</v>
      </c>
      <c r="CK247" s="1653">
        <v>0</v>
      </c>
      <c r="CL247" s="3191">
        <v>0</v>
      </c>
      <c r="CM247" s="1343">
        <v>0</v>
      </c>
      <c r="CN247" s="1653">
        <v>0</v>
      </c>
      <c r="CO247" s="1653">
        <v>0</v>
      </c>
      <c r="CP247" s="1653">
        <v>0</v>
      </c>
      <c r="CQ247" s="1653">
        <v>0</v>
      </c>
      <c r="CR247" s="1653">
        <v>0</v>
      </c>
      <c r="CS247" s="1653">
        <v>0</v>
      </c>
      <c r="CT247" s="1243">
        <v>0</v>
      </c>
      <c r="CU247" s="3287">
        <v>0</v>
      </c>
      <c r="CV247" s="5"/>
      <c r="CW247" s="5"/>
      <c r="CX247" s="3191"/>
      <c r="CY247" s="511">
        <v>0</v>
      </c>
      <c r="CZ247" s="511"/>
      <c r="DA247" s="511"/>
      <c r="DB247" s="3191">
        <v>0</v>
      </c>
      <c r="DC247" s="511">
        <v>0</v>
      </c>
      <c r="DD247" s="511">
        <v>0</v>
      </c>
      <c r="DE247" s="3191">
        <v>0</v>
      </c>
      <c r="DF247" s="1343">
        <v>0</v>
      </c>
      <c r="DG247" s="511">
        <v>0</v>
      </c>
      <c r="DH247" s="1343">
        <v>0</v>
      </c>
      <c r="DI247" s="3288">
        <v>0</v>
      </c>
      <c r="DJ247" s="3191">
        <v>0</v>
      </c>
      <c r="DK247" s="511">
        <v>0</v>
      </c>
      <c r="DL247" s="511">
        <v>0</v>
      </c>
      <c r="DM247" s="1343">
        <v>0</v>
      </c>
      <c r="DN247" s="511">
        <v>0</v>
      </c>
      <c r="DO247" s="511">
        <v>0</v>
      </c>
      <c r="DP247" s="511">
        <v>0</v>
      </c>
      <c r="DQ247" s="3191">
        <v>0</v>
      </c>
      <c r="DR247" s="511">
        <v>0</v>
      </c>
      <c r="DS247" s="511">
        <v>0</v>
      </c>
      <c r="DT247" s="511">
        <v>0</v>
      </c>
      <c r="DU247" s="1343">
        <v>0</v>
      </c>
      <c r="DV247" s="511">
        <v>0</v>
      </c>
      <c r="DW247" s="1653">
        <v>0</v>
      </c>
      <c r="DX247" s="1653">
        <v>0</v>
      </c>
      <c r="DY247" s="1653">
        <v>0</v>
      </c>
      <c r="DZ247" s="561">
        <v>0</v>
      </c>
      <c r="EA247" s="3287">
        <v>0</v>
      </c>
      <c r="EB247" s="284"/>
      <c r="EC247" s="284"/>
      <c r="ED247" s="284"/>
      <c r="EE247" s="284"/>
      <c r="EF247" s="284"/>
      <c r="EG247" s="284"/>
      <c r="EH247" s="284"/>
      <c r="EI247" s="284"/>
      <c r="EJ247" s="284"/>
      <c r="EK247" s="284"/>
      <c r="EL247" s="284"/>
      <c r="EM247" s="284"/>
      <c r="EN247" s="284"/>
      <c r="EO247" s="284"/>
      <c r="EP247" s="284"/>
      <c r="EQ247" s="284"/>
      <c r="ER247" s="284"/>
      <c r="ES247" s="284"/>
      <c r="ET247" s="284"/>
      <c r="EU247" s="284"/>
      <c r="EV247" s="284"/>
      <c r="EW247" s="284"/>
      <c r="EX247" s="284"/>
      <c r="EY247" s="284"/>
      <c r="EZ247" s="284"/>
      <c r="FA247" s="284"/>
      <c r="FB247" s="284"/>
      <c r="FC247" s="284"/>
      <c r="FD247" s="284"/>
      <c r="FE247" s="284"/>
      <c r="FF247" s="284"/>
      <c r="FG247" s="284"/>
      <c r="FH247" s="284"/>
      <c r="FI247" s="284"/>
      <c r="FJ247" s="284"/>
      <c r="FK247" s="284"/>
    </row>
    <row r="248" spans="1:167" ht="15.6" customHeight="1">
      <c r="A248" s="1838" t="s">
        <v>5410</v>
      </c>
      <c r="B248" s="207"/>
      <c r="C248" s="207"/>
      <c r="E248" s="1342"/>
      <c r="F248" s="511"/>
      <c r="G248" s="511"/>
      <c r="H248" s="1343"/>
      <c r="I248" s="3191"/>
      <c r="J248" s="511"/>
      <c r="K248" s="511"/>
      <c r="L248" s="511"/>
      <c r="M248" s="511"/>
      <c r="N248" s="1343"/>
      <c r="O248" s="1653"/>
      <c r="P248" s="3266"/>
      <c r="S248" s="1342"/>
      <c r="T248" s="511">
        <v>0</v>
      </c>
      <c r="U248" s="511"/>
      <c r="V248" s="511"/>
      <c r="W248" s="3218"/>
      <c r="X248" s="515"/>
      <c r="Y248" s="3289"/>
      <c r="Z248" s="3290"/>
      <c r="AA248" s="3291"/>
      <c r="AB248" s="3289"/>
      <c r="AC248" s="3292"/>
      <c r="AD248" s="3290"/>
      <c r="AE248" s="3292"/>
      <c r="AF248" s="3292"/>
      <c r="AG248" s="3293"/>
      <c r="AH248" s="3290"/>
      <c r="AI248" s="3290"/>
      <c r="AJ248" s="3291"/>
      <c r="AK248" s="3289"/>
      <c r="AL248" s="3290"/>
      <c r="AM248" s="3292"/>
      <c r="AN248" s="3294"/>
      <c r="AO248" s="3291"/>
      <c r="AP248" s="3291"/>
      <c r="AQ248" s="3291"/>
      <c r="AR248" s="3291"/>
      <c r="AS248" s="3295"/>
      <c r="AT248" s="3296"/>
      <c r="AU248" s="3297"/>
      <c r="AV248" s="3297"/>
      <c r="AW248" s="3286">
        <v>0</v>
      </c>
      <c r="AX248" s="3287">
        <v>0</v>
      </c>
      <c r="AY248" s="5"/>
      <c r="AZ248" s="3191"/>
      <c r="BA248" s="511">
        <v>0</v>
      </c>
      <c r="BB248" s="511"/>
      <c r="BC248" s="511"/>
      <c r="BD248" s="3191">
        <v>0</v>
      </c>
      <c r="BE248" s="511">
        <v>0</v>
      </c>
      <c r="BF248" s="511">
        <v>0</v>
      </c>
      <c r="BG248" s="3191">
        <v>0</v>
      </c>
      <c r="BH248" s="1343">
        <v>0</v>
      </c>
      <c r="BI248" s="511">
        <v>0</v>
      </c>
      <c r="BJ248" s="1343">
        <v>0</v>
      </c>
      <c r="BK248" s="3288">
        <v>0</v>
      </c>
      <c r="BL248" s="3191">
        <v>0</v>
      </c>
      <c r="BM248" s="511">
        <v>0</v>
      </c>
      <c r="BN248" s="511">
        <v>0</v>
      </c>
      <c r="BO248" s="1343">
        <v>0</v>
      </c>
      <c r="BP248" s="511">
        <v>0</v>
      </c>
      <c r="BQ248" s="511">
        <v>0</v>
      </c>
      <c r="BR248" s="511">
        <v>0</v>
      </c>
      <c r="BS248" s="3191">
        <v>0</v>
      </c>
      <c r="BT248" s="511">
        <v>0</v>
      </c>
      <c r="BU248" s="511">
        <v>0</v>
      </c>
      <c r="BV248" s="511">
        <v>0</v>
      </c>
      <c r="BW248" s="1343">
        <v>0</v>
      </c>
      <c r="BX248" s="511">
        <v>0</v>
      </c>
      <c r="BY248" s="1653">
        <v>0</v>
      </c>
      <c r="BZ248" s="511">
        <v>0</v>
      </c>
      <c r="CA248" s="1653">
        <v>0</v>
      </c>
      <c r="CB248" s="561">
        <v>0</v>
      </c>
      <c r="CC248" s="561">
        <v>0</v>
      </c>
      <c r="CD248" s="3287">
        <v>0</v>
      </c>
      <c r="CE248" s="5"/>
      <c r="CF248" s="3191"/>
      <c r="CG248" s="511">
        <v>0</v>
      </c>
      <c r="CH248" s="511"/>
      <c r="CI248" s="1343"/>
      <c r="CJ248" s="1653">
        <v>0</v>
      </c>
      <c r="CK248" s="1653">
        <v>0</v>
      </c>
      <c r="CL248" s="3191">
        <v>0</v>
      </c>
      <c r="CM248" s="1343">
        <v>0</v>
      </c>
      <c r="CN248" s="1653">
        <v>0</v>
      </c>
      <c r="CO248" s="1653">
        <v>0</v>
      </c>
      <c r="CP248" s="1653">
        <v>0</v>
      </c>
      <c r="CQ248" s="1653">
        <v>0</v>
      </c>
      <c r="CR248" s="1653">
        <v>0</v>
      </c>
      <c r="CS248" s="1653">
        <v>0</v>
      </c>
      <c r="CT248" s="1243">
        <v>0</v>
      </c>
      <c r="CU248" s="3287">
        <v>0</v>
      </c>
      <c r="CV248" s="5"/>
      <c r="CW248" s="5"/>
      <c r="CX248" s="3191"/>
      <c r="CY248" s="511">
        <v>0</v>
      </c>
      <c r="CZ248" s="511"/>
      <c r="DA248" s="511"/>
      <c r="DB248" s="3191">
        <v>0</v>
      </c>
      <c r="DC248" s="511">
        <v>0</v>
      </c>
      <c r="DD248" s="511">
        <v>0</v>
      </c>
      <c r="DE248" s="3191">
        <v>0</v>
      </c>
      <c r="DF248" s="1343">
        <v>0</v>
      </c>
      <c r="DG248" s="511">
        <v>0</v>
      </c>
      <c r="DH248" s="1343">
        <v>0</v>
      </c>
      <c r="DI248" s="3288">
        <v>0</v>
      </c>
      <c r="DJ248" s="3191">
        <v>0</v>
      </c>
      <c r="DK248" s="511">
        <v>0</v>
      </c>
      <c r="DL248" s="511">
        <v>0</v>
      </c>
      <c r="DM248" s="1343">
        <v>0</v>
      </c>
      <c r="DN248" s="511">
        <v>0</v>
      </c>
      <c r="DO248" s="511">
        <v>0</v>
      </c>
      <c r="DP248" s="511">
        <v>0</v>
      </c>
      <c r="DQ248" s="3191">
        <v>0</v>
      </c>
      <c r="DR248" s="511">
        <v>0</v>
      </c>
      <c r="DS248" s="511">
        <v>0</v>
      </c>
      <c r="DT248" s="511">
        <v>0</v>
      </c>
      <c r="DU248" s="1343">
        <v>0</v>
      </c>
      <c r="DV248" s="511">
        <v>0</v>
      </c>
      <c r="DW248" s="1653">
        <v>0</v>
      </c>
      <c r="DX248" s="1653">
        <v>0</v>
      </c>
      <c r="DY248" s="1653">
        <v>0</v>
      </c>
      <c r="DZ248" s="561">
        <v>0</v>
      </c>
      <c r="EA248" s="3287">
        <v>0</v>
      </c>
      <c r="EB248" s="284"/>
      <c r="EC248" s="284"/>
      <c r="ED248" s="284"/>
      <c r="EE248" s="284"/>
      <c r="EF248" s="284"/>
      <c r="EG248" s="284"/>
      <c r="EH248" s="284"/>
      <c r="EI248" s="284"/>
      <c r="EJ248" s="284"/>
      <c r="EK248" s="284"/>
      <c r="EL248" s="284"/>
      <c r="EM248" s="284"/>
      <c r="EN248" s="284"/>
      <c r="EO248" s="284"/>
      <c r="EP248" s="284"/>
      <c r="EQ248" s="284"/>
      <c r="ER248" s="284"/>
      <c r="ES248" s="284"/>
      <c r="ET248" s="284"/>
      <c r="EU248" s="284"/>
      <c r="EV248" s="284"/>
      <c r="EW248" s="284"/>
      <c r="EX248" s="284"/>
      <c r="EY248" s="284"/>
      <c r="EZ248" s="284"/>
      <c r="FA248" s="284"/>
      <c r="FB248" s="284"/>
      <c r="FC248" s="284"/>
      <c r="FD248" s="284"/>
      <c r="FE248" s="284"/>
      <c r="FF248" s="284"/>
      <c r="FG248" s="284"/>
      <c r="FH248" s="284"/>
      <c r="FI248" s="284"/>
      <c r="FJ248" s="284"/>
      <c r="FK248" s="284"/>
    </row>
    <row r="249" spans="1:167" ht="15.6" customHeight="1">
      <c r="A249" s="1838" t="s">
        <v>5410</v>
      </c>
      <c r="B249" s="207"/>
      <c r="C249" s="207"/>
      <c r="E249" s="1342"/>
      <c r="F249" s="511"/>
      <c r="G249" s="511"/>
      <c r="H249" s="1343"/>
      <c r="I249" s="3191"/>
      <c r="J249" s="511"/>
      <c r="K249" s="511"/>
      <c r="L249" s="511"/>
      <c r="M249" s="511"/>
      <c r="N249" s="1343"/>
      <c r="O249" s="1653"/>
      <c r="P249" s="3266"/>
      <c r="S249" s="1342"/>
      <c r="T249" s="511">
        <v>0</v>
      </c>
      <c r="U249" s="511"/>
      <c r="V249" s="511"/>
      <c r="W249" s="3218"/>
      <c r="X249" s="515"/>
      <c r="Y249" s="3289"/>
      <c r="Z249" s="3290"/>
      <c r="AA249" s="3291"/>
      <c r="AB249" s="3289"/>
      <c r="AC249" s="3292"/>
      <c r="AD249" s="3290"/>
      <c r="AE249" s="3292"/>
      <c r="AF249" s="3292"/>
      <c r="AG249" s="3293"/>
      <c r="AH249" s="3290"/>
      <c r="AI249" s="3290"/>
      <c r="AJ249" s="3291"/>
      <c r="AK249" s="3289"/>
      <c r="AL249" s="3290"/>
      <c r="AM249" s="3292"/>
      <c r="AN249" s="3294"/>
      <c r="AO249" s="3291"/>
      <c r="AP249" s="3291"/>
      <c r="AQ249" s="3291"/>
      <c r="AR249" s="3291"/>
      <c r="AS249" s="3295"/>
      <c r="AT249" s="3296"/>
      <c r="AU249" s="3297"/>
      <c r="AV249" s="3297"/>
      <c r="AW249" s="3286">
        <v>0</v>
      </c>
      <c r="AX249" s="3287">
        <v>0</v>
      </c>
      <c r="AY249" s="5"/>
      <c r="AZ249" s="3191"/>
      <c r="BA249" s="511">
        <v>0</v>
      </c>
      <c r="BB249" s="511"/>
      <c r="BC249" s="511"/>
      <c r="BD249" s="3191">
        <v>0</v>
      </c>
      <c r="BE249" s="511">
        <v>0</v>
      </c>
      <c r="BF249" s="511">
        <v>0</v>
      </c>
      <c r="BG249" s="3191">
        <v>0</v>
      </c>
      <c r="BH249" s="1343">
        <v>0</v>
      </c>
      <c r="BI249" s="511">
        <v>0</v>
      </c>
      <c r="BJ249" s="1343">
        <v>0</v>
      </c>
      <c r="BK249" s="3288">
        <v>0</v>
      </c>
      <c r="BL249" s="3191">
        <v>0</v>
      </c>
      <c r="BM249" s="511">
        <v>0</v>
      </c>
      <c r="BN249" s="511">
        <v>0</v>
      </c>
      <c r="BO249" s="1343">
        <v>0</v>
      </c>
      <c r="BP249" s="511">
        <v>0</v>
      </c>
      <c r="BQ249" s="511">
        <v>0</v>
      </c>
      <c r="BR249" s="511">
        <v>0</v>
      </c>
      <c r="BS249" s="3191">
        <v>0</v>
      </c>
      <c r="BT249" s="511">
        <v>0</v>
      </c>
      <c r="BU249" s="511">
        <v>0</v>
      </c>
      <c r="BV249" s="511">
        <v>0</v>
      </c>
      <c r="BW249" s="1343">
        <v>0</v>
      </c>
      <c r="BX249" s="511">
        <v>0</v>
      </c>
      <c r="BY249" s="1653">
        <v>0</v>
      </c>
      <c r="BZ249" s="511">
        <v>0</v>
      </c>
      <c r="CA249" s="1653">
        <v>0</v>
      </c>
      <c r="CB249" s="561">
        <v>0</v>
      </c>
      <c r="CC249" s="561">
        <v>0</v>
      </c>
      <c r="CD249" s="3287">
        <v>0</v>
      </c>
      <c r="CE249" s="5"/>
      <c r="CF249" s="3191"/>
      <c r="CG249" s="511">
        <v>0</v>
      </c>
      <c r="CH249" s="511"/>
      <c r="CI249" s="1343"/>
      <c r="CJ249" s="1653">
        <v>0</v>
      </c>
      <c r="CK249" s="1653">
        <v>0</v>
      </c>
      <c r="CL249" s="3191">
        <v>0</v>
      </c>
      <c r="CM249" s="1343">
        <v>0</v>
      </c>
      <c r="CN249" s="1653">
        <v>0</v>
      </c>
      <c r="CO249" s="1653">
        <v>0</v>
      </c>
      <c r="CP249" s="1653">
        <v>0</v>
      </c>
      <c r="CQ249" s="1653">
        <v>0</v>
      </c>
      <c r="CR249" s="1653">
        <v>0</v>
      </c>
      <c r="CS249" s="1653">
        <v>0</v>
      </c>
      <c r="CT249" s="1243">
        <v>0</v>
      </c>
      <c r="CU249" s="3287">
        <v>0</v>
      </c>
      <c r="CV249" s="5"/>
      <c r="CW249" s="5"/>
      <c r="CX249" s="3191"/>
      <c r="CY249" s="511">
        <v>0</v>
      </c>
      <c r="CZ249" s="511"/>
      <c r="DA249" s="511"/>
      <c r="DB249" s="3191">
        <v>0</v>
      </c>
      <c r="DC249" s="511">
        <v>0</v>
      </c>
      <c r="DD249" s="511">
        <v>0</v>
      </c>
      <c r="DE249" s="3191">
        <v>0</v>
      </c>
      <c r="DF249" s="1343">
        <v>0</v>
      </c>
      <c r="DG249" s="511">
        <v>0</v>
      </c>
      <c r="DH249" s="1343">
        <v>0</v>
      </c>
      <c r="DI249" s="3288">
        <v>0</v>
      </c>
      <c r="DJ249" s="3191">
        <v>0</v>
      </c>
      <c r="DK249" s="511">
        <v>0</v>
      </c>
      <c r="DL249" s="511">
        <v>0</v>
      </c>
      <c r="DM249" s="1343">
        <v>0</v>
      </c>
      <c r="DN249" s="511">
        <v>0</v>
      </c>
      <c r="DO249" s="511">
        <v>0</v>
      </c>
      <c r="DP249" s="511">
        <v>0</v>
      </c>
      <c r="DQ249" s="3191">
        <v>0</v>
      </c>
      <c r="DR249" s="511">
        <v>0</v>
      </c>
      <c r="DS249" s="511">
        <v>0</v>
      </c>
      <c r="DT249" s="511">
        <v>0</v>
      </c>
      <c r="DU249" s="1343">
        <v>0</v>
      </c>
      <c r="DV249" s="511">
        <v>0</v>
      </c>
      <c r="DW249" s="1653">
        <v>0</v>
      </c>
      <c r="DX249" s="1653">
        <v>0</v>
      </c>
      <c r="DY249" s="1653">
        <v>0</v>
      </c>
      <c r="DZ249" s="561">
        <v>0</v>
      </c>
      <c r="EA249" s="3287">
        <v>0</v>
      </c>
      <c r="EB249" s="284"/>
      <c r="EC249" s="284"/>
      <c r="ED249" s="284"/>
      <c r="EE249" s="284"/>
      <c r="EF249" s="284"/>
      <c r="EG249" s="284"/>
      <c r="EH249" s="284"/>
      <c r="EI249" s="284"/>
      <c r="EJ249" s="284"/>
      <c r="EK249" s="284"/>
      <c r="EL249" s="284"/>
      <c r="EM249" s="284"/>
      <c r="EN249" s="284"/>
      <c r="EO249" s="284"/>
      <c r="EP249" s="284"/>
      <c r="EQ249" s="284"/>
      <c r="ER249" s="284"/>
      <c r="ES249" s="284"/>
      <c r="ET249" s="284"/>
      <c r="EU249" s="284"/>
      <c r="EV249" s="284"/>
      <c r="EW249" s="284"/>
      <c r="EX249" s="284"/>
      <c r="EY249" s="284"/>
      <c r="EZ249" s="284"/>
      <c r="FA249" s="284"/>
      <c r="FB249" s="284"/>
      <c r="FC249" s="284"/>
      <c r="FD249" s="284"/>
      <c r="FE249" s="284"/>
      <c r="FF249" s="284"/>
      <c r="FG249" s="284"/>
      <c r="FH249" s="284"/>
      <c r="FI249" s="284"/>
      <c r="FJ249" s="284"/>
      <c r="FK249" s="284"/>
    </row>
    <row r="250" spans="1:167" ht="15.6" customHeight="1">
      <c r="A250" s="1838" t="s">
        <v>5410</v>
      </c>
      <c r="B250" s="207"/>
      <c r="C250" s="207"/>
      <c r="E250" s="1342"/>
      <c r="F250" s="511"/>
      <c r="G250" s="511"/>
      <c r="H250" s="1343"/>
      <c r="I250" s="3191"/>
      <c r="J250" s="511"/>
      <c r="K250" s="511"/>
      <c r="L250" s="511"/>
      <c r="M250" s="511"/>
      <c r="N250" s="1343"/>
      <c r="O250" s="1653"/>
      <c r="P250" s="3266"/>
      <c r="S250" s="1342"/>
      <c r="T250" s="511">
        <v>0</v>
      </c>
      <c r="U250" s="511"/>
      <c r="V250" s="511"/>
      <c r="W250" s="3218"/>
      <c r="X250" s="515"/>
      <c r="Y250" s="3289"/>
      <c r="Z250" s="3290"/>
      <c r="AA250" s="3291"/>
      <c r="AB250" s="3289"/>
      <c r="AC250" s="3292"/>
      <c r="AD250" s="3290"/>
      <c r="AE250" s="3292"/>
      <c r="AF250" s="3292"/>
      <c r="AG250" s="3293"/>
      <c r="AH250" s="3290"/>
      <c r="AI250" s="3290"/>
      <c r="AJ250" s="3291"/>
      <c r="AK250" s="3289"/>
      <c r="AL250" s="3290"/>
      <c r="AM250" s="3292"/>
      <c r="AN250" s="3294"/>
      <c r="AO250" s="3291"/>
      <c r="AP250" s="3291"/>
      <c r="AQ250" s="3291"/>
      <c r="AR250" s="3291"/>
      <c r="AS250" s="3295"/>
      <c r="AT250" s="3296"/>
      <c r="AU250" s="3297"/>
      <c r="AV250" s="3297"/>
      <c r="AW250" s="3286">
        <v>0</v>
      </c>
      <c r="AX250" s="3287">
        <v>0</v>
      </c>
      <c r="AY250" s="5"/>
      <c r="AZ250" s="3191"/>
      <c r="BA250" s="511">
        <v>0</v>
      </c>
      <c r="BB250" s="511"/>
      <c r="BC250" s="511"/>
      <c r="BD250" s="3191">
        <v>0</v>
      </c>
      <c r="BE250" s="511">
        <v>0</v>
      </c>
      <c r="BF250" s="511">
        <v>0</v>
      </c>
      <c r="BG250" s="3191">
        <v>0</v>
      </c>
      <c r="BH250" s="1343">
        <v>0</v>
      </c>
      <c r="BI250" s="511">
        <v>0</v>
      </c>
      <c r="BJ250" s="1343">
        <v>0</v>
      </c>
      <c r="BK250" s="3288">
        <v>0</v>
      </c>
      <c r="BL250" s="3191">
        <v>0</v>
      </c>
      <c r="BM250" s="511">
        <v>0</v>
      </c>
      <c r="BN250" s="511">
        <v>0</v>
      </c>
      <c r="BO250" s="1343">
        <v>0</v>
      </c>
      <c r="BP250" s="511">
        <v>0</v>
      </c>
      <c r="BQ250" s="511">
        <v>0</v>
      </c>
      <c r="BR250" s="511">
        <v>0</v>
      </c>
      <c r="BS250" s="3191">
        <v>0</v>
      </c>
      <c r="BT250" s="511">
        <v>0</v>
      </c>
      <c r="BU250" s="511">
        <v>0</v>
      </c>
      <c r="BV250" s="511">
        <v>0</v>
      </c>
      <c r="BW250" s="1343">
        <v>0</v>
      </c>
      <c r="BX250" s="511">
        <v>0</v>
      </c>
      <c r="BY250" s="1653">
        <v>0</v>
      </c>
      <c r="BZ250" s="511">
        <v>0</v>
      </c>
      <c r="CA250" s="1653">
        <v>0</v>
      </c>
      <c r="CB250" s="561">
        <v>0</v>
      </c>
      <c r="CC250" s="561">
        <v>0</v>
      </c>
      <c r="CD250" s="3287">
        <v>0</v>
      </c>
      <c r="CE250" s="5"/>
      <c r="CF250" s="3191"/>
      <c r="CG250" s="511">
        <v>0</v>
      </c>
      <c r="CH250" s="511"/>
      <c r="CI250" s="1343"/>
      <c r="CJ250" s="1653">
        <v>0</v>
      </c>
      <c r="CK250" s="1653">
        <v>0</v>
      </c>
      <c r="CL250" s="3191">
        <v>0</v>
      </c>
      <c r="CM250" s="1343">
        <v>0</v>
      </c>
      <c r="CN250" s="1653">
        <v>0</v>
      </c>
      <c r="CO250" s="1653">
        <v>0</v>
      </c>
      <c r="CP250" s="1653">
        <v>0</v>
      </c>
      <c r="CQ250" s="1653">
        <v>0</v>
      </c>
      <c r="CR250" s="1653">
        <v>0</v>
      </c>
      <c r="CS250" s="1653">
        <v>0</v>
      </c>
      <c r="CT250" s="1243">
        <v>0</v>
      </c>
      <c r="CU250" s="3287">
        <v>0</v>
      </c>
      <c r="CV250" s="5"/>
      <c r="CW250" s="5"/>
      <c r="CX250" s="3191"/>
      <c r="CY250" s="511">
        <v>0</v>
      </c>
      <c r="CZ250" s="511"/>
      <c r="DA250" s="511"/>
      <c r="DB250" s="3191">
        <v>0</v>
      </c>
      <c r="DC250" s="511">
        <v>0</v>
      </c>
      <c r="DD250" s="511">
        <v>0</v>
      </c>
      <c r="DE250" s="3191">
        <v>0</v>
      </c>
      <c r="DF250" s="1343">
        <v>0</v>
      </c>
      <c r="DG250" s="511">
        <v>0</v>
      </c>
      <c r="DH250" s="1343">
        <v>0</v>
      </c>
      <c r="DI250" s="3288">
        <v>0</v>
      </c>
      <c r="DJ250" s="3191">
        <v>0</v>
      </c>
      <c r="DK250" s="511">
        <v>0</v>
      </c>
      <c r="DL250" s="511">
        <v>0</v>
      </c>
      <c r="DM250" s="1343">
        <v>0</v>
      </c>
      <c r="DN250" s="511">
        <v>0</v>
      </c>
      <c r="DO250" s="511">
        <v>0</v>
      </c>
      <c r="DP250" s="511">
        <v>0</v>
      </c>
      <c r="DQ250" s="3191">
        <v>0</v>
      </c>
      <c r="DR250" s="511">
        <v>0</v>
      </c>
      <c r="DS250" s="511">
        <v>0</v>
      </c>
      <c r="DT250" s="511">
        <v>0</v>
      </c>
      <c r="DU250" s="1343">
        <v>0</v>
      </c>
      <c r="DV250" s="511">
        <v>0</v>
      </c>
      <c r="DW250" s="1653">
        <v>0</v>
      </c>
      <c r="DX250" s="1653">
        <v>0</v>
      </c>
      <c r="DY250" s="1653">
        <v>0</v>
      </c>
      <c r="DZ250" s="561">
        <v>0</v>
      </c>
      <c r="EA250" s="3287">
        <v>0</v>
      </c>
      <c r="EB250" s="284"/>
      <c r="EC250" s="284"/>
      <c r="ED250" s="284"/>
      <c r="EE250" s="284"/>
      <c r="EF250" s="284"/>
      <c r="EG250" s="284"/>
      <c r="EH250" s="284"/>
      <c r="EI250" s="284"/>
      <c r="EJ250" s="284"/>
      <c r="EK250" s="284"/>
      <c r="EL250" s="284"/>
      <c r="EM250" s="284"/>
      <c r="EN250" s="284"/>
      <c r="EO250" s="284"/>
      <c r="EP250" s="284"/>
      <c r="EQ250" s="284"/>
      <c r="ER250" s="284"/>
      <c r="ES250" s="284"/>
      <c r="ET250" s="284"/>
      <c r="EU250" s="284"/>
      <c r="EV250" s="284"/>
      <c r="EW250" s="284"/>
      <c r="EX250" s="284"/>
      <c r="EY250" s="284"/>
      <c r="EZ250" s="284"/>
      <c r="FA250" s="284"/>
      <c r="FB250" s="284"/>
      <c r="FC250" s="284"/>
      <c r="FD250" s="284"/>
      <c r="FE250" s="284"/>
      <c r="FF250" s="284"/>
      <c r="FG250" s="284"/>
      <c r="FH250" s="284"/>
      <c r="FI250" s="284"/>
      <c r="FJ250" s="284"/>
      <c r="FK250" s="284"/>
    </row>
    <row r="251" spans="1:167" ht="15.6" customHeight="1">
      <c r="A251" s="1838" t="s">
        <v>5410</v>
      </c>
      <c r="B251" s="207"/>
      <c r="C251" s="207"/>
      <c r="E251" s="1342"/>
      <c r="F251" s="511"/>
      <c r="G251" s="511"/>
      <c r="H251" s="1343"/>
      <c r="I251" s="3191"/>
      <c r="J251" s="511"/>
      <c r="K251" s="511"/>
      <c r="L251" s="511"/>
      <c r="M251" s="511"/>
      <c r="N251" s="1343"/>
      <c r="O251" s="1653"/>
      <c r="P251" s="3266"/>
      <c r="S251" s="1342"/>
      <c r="T251" s="511">
        <v>0</v>
      </c>
      <c r="U251" s="511"/>
      <c r="V251" s="511"/>
      <c r="W251" s="3218"/>
      <c r="X251" s="515"/>
      <c r="Y251" s="3289"/>
      <c r="Z251" s="3290"/>
      <c r="AA251" s="3291"/>
      <c r="AB251" s="3289"/>
      <c r="AC251" s="3292"/>
      <c r="AD251" s="3290"/>
      <c r="AE251" s="3292"/>
      <c r="AF251" s="3292"/>
      <c r="AG251" s="3293"/>
      <c r="AH251" s="3290"/>
      <c r="AI251" s="3290"/>
      <c r="AJ251" s="3291"/>
      <c r="AK251" s="3289"/>
      <c r="AL251" s="3290"/>
      <c r="AM251" s="3292"/>
      <c r="AN251" s="3294"/>
      <c r="AO251" s="3291"/>
      <c r="AP251" s="3291"/>
      <c r="AQ251" s="3291"/>
      <c r="AR251" s="3291"/>
      <c r="AS251" s="3295"/>
      <c r="AT251" s="3296"/>
      <c r="AU251" s="3297"/>
      <c r="AV251" s="3297"/>
      <c r="AW251" s="3286">
        <v>0</v>
      </c>
      <c r="AX251" s="3287">
        <v>0</v>
      </c>
      <c r="AY251" s="5"/>
      <c r="AZ251" s="3191"/>
      <c r="BA251" s="511">
        <v>0</v>
      </c>
      <c r="BB251" s="511"/>
      <c r="BC251" s="511"/>
      <c r="BD251" s="3191">
        <v>0</v>
      </c>
      <c r="BE251" s="511">
        <v>0</v>
      </c>
      <c r="BF251" s="511">
        <v>0</v>
      </c>
      <c r="BG251" s="3191">
        <v>0</v>
      </c>
      <c r="BH251" s="1343">
        <v>0</v>
      </c>
      <c r="BI251" s="511">
        <v>0</v>
      </c>
      <c r="BJ251" s="1343">
        <v>0</v>
      </c>
      <c r="BK251" s="3288">
        <v>0</v>
      </c>
      <c r="BL251" s="3191">
        <v>0</v>
      </c>
      <c r="BM251" s="511">
        <v>0</v>
      </c>
      <c r="BN251" s="511">
        <v>0</v>
      </c>
      <c r="BO251" s="1343">
        <v>0</v>
      </c>
      <c r="BP251" s="511">
        <v>0</v>
      </c>
      <c r="BQ251" s="511">
        <v>0</v>
      </c>
      <c r="BR251" s="511">
        <v>0</v>
      </c>
      <c r="BS251" s="3191">
        <v>0</v>
      </c>
      <c r="BT251" s="511">
        <v>0</v>
      </c>
      <c r="BU251" s="511">
        <v>0</v>
      </c>
      <c r="BV251" s="511">
        <v>0</v>
      </c>
      <c r="BW251" s="1343">
        <v>0</v>
      </c>
      <c r="BX251" s="511">
        <v>0</v>
      </c>
      <c r="BY251" s="1653">
        <v>0</v>
      </c>
      <c r="BZ251" s="511">
        <v>0</v>
      </c>
      <c r="CA251" s="1653">
        <v>0</v>
      </c>
      <c r="CB251" s="561">
        <v>0</v>
      </c>
      <c r="CC251" s="561">
        <v>0</v>
      </c>
      <c r="CD251" s="3287">
        <v>0</v>
      </c>
      <c r="CE251" s="5"/>
      <c r="CF251" s="3191"/>
      <c r="CG251" s="511">
        <v>0</v>
      </c>
      <c r="CH251" s="511"/>
      <c r="CI251" s="1343"/>
      <c r="CJ251" s="1653">
        <v>0</v>
      </c>
      <c r="CK251" s="1653">
        <v>0</v>
      </c>
      <c r="CL251" s="3191">
        <v>0</v>
      </c>
      <c r="CM251" s="1343">
        <v>0</v>
      </c>
      <c r="CN251" s="1653">
        <v>0</v>
      </c>
      <c r="CO251" s="1653">
        <v>0</v>
      </c>
      <c r="CP251" s="1653">
        <v>0</v>
      </c>
      <c r="CQ251" s="1653">
        <v>0</v>
      </c>
      <c r="CR251" s="1653">
        <v>0</v>
      </c>
      <c r="CS251" s="1653">
        <v>0</v>
      </c>
      <c r="CT251" s="1243">
        <v>0</v>
      </c>
      <c r="CU251" s="3287">
        <v>0</v>
      </c>
      <c r="CV251" s="5"/>
      <c r="CW251" s="5"/>
      <c r="CX251" s="3191"/>
      <c r="CY251" s="511">
        <v>0</v>
      </c>
      <c r="CZ251" s="511"/>
      <c r="DA251" s="511"/>
      <c r="DB251" s="3191">
        <v>0</v>
      </c>
      <c r="DC251" s="511">
        <v>0</v>
      </c>
      <c r="DD251" s="511">
        <v>0</v>
      </c>
      <c r="DE251" s="3191">
        <v>0</v>
      </c>
      <c r="DF251" s="1343">
        <v>0</v>
      </c>
      <c r="DG251" s="511">
        <v>0</v>
      </c>
      <c r="DH251" s="1343">
        <v>0</v>
      </c>
      <c r="DI251" s="3288">
        <v>0</v>
      </c>
      <c r="DJ251" s="3191">
        <v>0</v>
      </c>
      <c r="DK251" s="511">
        <v>0</v>
      </c>
      <c r="DL251" s="511">
        <v>0</v>
      </c>
      <c r="DM251" s="1343">
        <v>0</v>
      </c>
      <c r="DN251" s="511">
        <v>0</v>
      </c>
      <c r="DO251" s="511">
        <v>0</v>
      </c>
      <c r="DP251" s="511">
        <v>0</v>
      </c>
      <c r="DQ251" s="3191">
        <v>0</v>
      </c>
      <c r="DR251" s="511">
        <v>0</v>
      </c>
      <c r="DS251" s="511">
        <v>0</v>
      </c>
      <c r="DT251" s="511">
        <v>0</v>
      </c>
      <c r="DU251" s="1343">
        <v>0</v>
      </c>
      <c r="DV251" s="511">
        <v>0</v>
      </c>
      <c r="DW251" s="1653">
        <v>0</v>
      </c>
      <c r="DX251" s="1653">
        <v>0</v>
      </c>
      <c r="DY251" s="1653">
        <v>0</v>
      </c>
      <c r="DZ251" s="561">
        <v>0</v>
      </c>
      <c r="EA251" s="3287">
        <v>0</v>
      </c>
      <c r="EB251" s="284"/>
      <c r="EC251" s="284"/>
      <c r="ED251" s="284"/>
      <c r="EE251" s="284"/>
      <c r="EF251" s="284"/>
      <c r="EG251" s="284"/>
      <c r="EH251" s="284"/>
      <c r="EI251" s="284"/>
      <c r="EJ251" s="284"/>
      <c r="EK251" s="284"/>
      <c r="EL251" s="284"/>
      <c r="EM251" s="284"/>
      <c r="EN251" s="284"/>
      <c r="EO251" s="284"/>
      <c r="EP251" s="284"/>
      <c r="EQ251" s="284"/>
      <c r="ER251" s="284"/>
      <c r="ES251" s="284"/>
      <c r="ET251" s="284"/>
      <c r="EU251" s="284"/>
      <c r="EV251" s="284"/>
      <c r="EW251" s="284"/>
      <c r="EX251" s="284"/>
      <c r="EY251" s="284"/>
      <c r="EZ251" s="284"/>
      <c r="FA251" s="284"/>
      <c r="FB251" s="284"/>
      <c r="FC251" s="284"/>
      <c r="FD251" s="284"/>
      <c r="FE251" s="284"/>
      <c r="FF251" s="284"/>
      <c r="FG251" s="284"/>
      <c r="FH251" s="284"/>
      <c r="FI251" s="284"/>
      <c r="FJ251" s="284"/>
      <c r="FK251" s="284"/>
    </row>
    <row r="252" spans="1:167" ht="15.6" customHeight="1">
      <c r="A252" s="1838" t="s">
        <v>5410</v>
      </c>
      <c r="B252" s="207"/>
      <c r="C252" s="207"/>
      <c r="E252" s="1342"/>
      <c r="F252" s="511"/>
      <c r="G252" s="511"/>
      <c r="H252" s="1343"/>
      <c r="I252" s="3162"/>
      <c r="J252" s="524"/>
      <c r="K252" s="524"/>
      <c r="L252" s="524"/>
      <c r="M252" s="524"/>
      <c r="N252" s="469"/>
      <c r="O252" s="2188"/>
      <c r="P252" s="3266"/>
      <c r="S252" s="1342"/>
      <c r="T252" s="511"/>
      <c r="U252" s="511"/>
      <c r="V252" s="511"/>
      <c r="W252" s="3218"/>
      <c r="X252" s="515"/>
      <c r="Y252" s="3311"/>
      <c r="Z252" s="3312"/>
      <c r="AA252" s="3312"/>
      <c r="AB252" s="3311"/>
      <c r="AC252" s="3313"/>
      <c r="AD252" s="3312"/>
      <c r="AE252" s="3313"/>
      <c r="AF252" s="3313"/>
      <c r="AG252" s="3312"/>
      <c r="AH252" s="3312"/>
      <c r="AI252" s="3312"/>
      <c r="AJ252" s="3312"/>
      <c r="AK252" s="3311"/>
      <c r="AL252" s="3312"/>
      <c r="AM252" s="3313"/>
      <c r="AN252" s="3312"/>
      <c r="AO252" s="3312"/>
      <c r="AP252" s="3312"/>
      <c r="AQ252" s="3312"/>
      <c r="AR252" s="3312"/>
      <c r="AS252" s="3311"/>
      <c r="AT252" s="3063"/>
      <c r="AU252" s="3313"/>
      <c r="AV252" s="3313"/>
      <c r="AW252" s="3286">
        <v>0</v>
      </c>
      <c r="AX252" s="3287">
        <v>0</v>
      </c>
      <c r="AY252" s="5"/>
      <c r="AZ252" s="3191"/>
      <c r="BA252" s="511"/>
      <c r="BB252" s="511"/>
      <c r="BC252" s="511">
        <v>0</v>
      </c>
      <c r="BD252" s="3162">
        <v>0</v>
      </c>
      <c r="BE252" s="524">
        <v>0</v>
      </c>
      <c r="BF252" s="524">
        <v>0</v>
      </c>
      <c r="BG252" s="3162">
        <v>0</v>
      </c>
      <c r="BH252" s="469">
        <v>0</v>
      </c>
      <c r="BI252" s="524">
        <v>0</v>
      </c>
      <c r="BJ252" s="469">
        <v>0</v>
      </c>
      <c r="BK252" s="524">
        <v>0</v>
      </c>
      <c r="BL252" s="3162">
        <v>0</v>
      </c>
      <c r="BM252" s="524">
        <v>0</v>
      </c>
      <c r="BN252" s="524">
        <v>0</v>
      </c>
      <c r="BO252" s="469">
        <v>0</v>
      </c>
      <c r="BP252" s="524">
        <v>0</v>
      </c>
      <c r="BQ252" s="524">
        <v>0</v>
      </c>
      <c r="BR252" s="524">
        <v>0</v>
      </c>
      <c r="BS252" s="3162">
        <v>0</v>
      </c>
      <c r="BT252" s="524">
        <v>0</v>
      </c>
      <c r="BU252" s="524">
        <v>0</v>
      </c>
      <c r="BV252" s="524">
        <v>0</v>
      </c>
      <c r="BW252" s="469">
        <v>0</v>
      </c>
      <c r="BX252" s="524">
        <v>0</v>
      </c>
      <c r="BY252" s="2188">
        <v>0</v>
      </c>
      <c r="BZ252" s="524">
        <v>0</v>
      </c>
      <c r="CA252" s="2188">
        <v>0</v>
      </c>
      <c r="CB252" s="550">
        <v>0</v>
      </c>
      <c r="CC252" s="550">
        <v>0</v>
      </c>
      <c r="CD252" s="3287">
        <v>0</v>
      </c>
      <c r="CE252" s="5"/>
      <c r="CF252" s="3191"/>
      <c r="CG252" s="511"/>
      <c r="CH252" s="511"/>
      <c r="CI252" s="1343">
        <v>0</v>
      </c>
      <c r="CJ252" s="2188">
        <v>0</v>
      </c>
      <c r="CK252" s="2188">
        <v>0</v>
      </c>
      <c r="CL252" s="3162">
        <v>0</v>
      </c>
      <c r="CM252" s="469">
        <v>0</v>
      </c>
      <c r="CN252" s="2188">
        <v>0</v>
      </c>
      <c r="CO252" s="2188">
        <v>0</v>
      </c>
      <c r="CP252" s="2188">
        <v>0</v>
      </c>
      <c r="CQ252" s="2188">
        <v>0</v>
      </c>
      <c r="CR252" s="2188">
        <v>0</v>
      </c>
      <c r="CS252" s="2188">
        <v>0</v>
      </c>
      <c r="CT252" s="3314">
        <v>0</v>
      </c>
      <c r="CU252" s="3287">
        <v>0</v>
      </c>
      <c r="CV252" s="5"/>
      <c r="CW252" s="5"/>
      <c r="CX252" s="3191"/>
      <c r="CY252" s="511"/>
      <c r="CZ252" s="511"/>
      <c r="DA252" s="511">
        <v>0</v>
      </c>
      <c r="DB252" s="3162">
        <v>0</v>
      </c>
      <c r="DC252" s="524">
        <v>0</v>
      </c>
      <c r="DD252" s="524">
        <v>0</v>
      </c>
      <c r="DE252" s="3162">
        <v>0</v>
      </c>
      <c r="DF252" s="469">
        <v>0</v>
      </c>
      <c r="DG252" s="524">
        <v>0</v>
      </c>
      <c r="DH252" s="469">
        <v>0</v>
      </c>
      <c r="DI252" s="524">
        <v>0</v>
      </c>
      <c r="DJ252" s="3162">
        <v>0</v>
      </c>
      <c r="DK252" s="524">
        <v>0</v>
      </c>
      <c r="DL252" s="524">
        <v>0</v>
      </c>
      <c r="DM252" s="469">
        <v>0</v>
      </c>
      <c r="DN252" s="524">
        <v>0</v>
      </c>
      <c r="DO252" s="524">
        <v>0</v>
      </c>
      <c r="DP252" s="524">
        <v>0</v>
      </c>
      <c r="DQ252" s="3162">
        <v>0</v>
      </c>
      <c r="DR252" s="524">
        <v>0</v>
      </c>
      <c r="DS252" s="524">
        <v>0</v>
      </c>
      <c r="DT252" s="524">
        <v>0</v>
      </c>
      <c r="DU252" s="469">
        <v>0</v>
      </c>
      <c r="DV252" s="524">
        <v>0</v>
      </c>
      <c r="DW252" s="2188">
        <v>0</v>
      </c>
      <c r="DX252" s="2188">
        <v>0</v>
      </c>
      <c r="DY252" s="2188">
        <v>0</v>
      </c>
      <c r="DZ252" s="550">
        <v>0</v>
      </c>
      <c r="EA252" s="3287">
        <v>0</v>
      </c>
      <c r="EB252" s="284"/>
      <c r="EC252" s="284"/>
      <c r="ED252" s="284"/>
      <c r="EE252" s="284"/>
      <c r="EF252" s="284"/>
      <c r="EG252" s="284"/>
      <c r="EH252" s="284"/>
      <c r="EI252" s="284"/>
      <c r="EJ252" s="284"/>
      <c r="EK252" s="284"/>
      <c r="EL252" s="284"/>
      <c r="EM252" s="284"/>
      <c r="EN252" s="284"/>
      <c r="EO252" s="284"/>
      <c r="EP252" s="284"/>
      <c r="EQ252" s="284"/>
      <c r="ER252" s="284"/>
      <c r="ES252" s="284"/>
      <c r="ET252" s="284"/>
      <c r="EU252" s="284"/>
      <c r="EV252" s="284"/>
      <c r="EW252" s="284"/>
      <c r="EX252" s="284"/>
      <c r="EY252" s="284"/>
      <c r="EZ252" s="284"/>
      <c r="FA252" s="284"/>
      <c r="FB252" s="284"/>
      <c r="FC252" s="284"/>
      <c r="FD252" s="284"/>
      <c r="FE252" s="284"/>
      <c r="FF252" s="284"/>
      <c r="FG252" s="284"/>
      <c r="FH252" s="284"/>
      <c r="FI252" s="284"/>
      <c r="FJ252" s="284"/>
      <c r="FK252" s="284"/>
    </row>
    <row r="253" spans="1:167" ht="15.6" customHeight="1">
      <c r="A253" s="1838" t="s">
        <v>5410</v>
      </c>
      <c r="B253" s="207"/>
      <c r="C253" s="207"/>
      <c r="E253" s="1342"/>
      <c r="F253" s="511"/>
      <c r="G253" s="511"/>
      <c r="H253" s="1343"/>
      <c r="I253" s="3191"/>
      <c r="J253" s="511"/>
      <c r="K253" s="511"/>
      <c r="L253" s="511"/>
      <c r="M253" s="511"/>
      <c r="N253" s="1343"/>
      <c r="O253" s="1653"/>
      <c r="P253" s="3266"/>
      <c r="S253" s="1342"/>
      <c r="T253" s="511"/>
      <c r="U253" s="511"/>
      <c r="V253" s="511"/>
      <c r="W253" s="3218"/>
      <c r="X253" s="515"/>
      <c r="Y253" s="3311"/>
      <c r="Z253" s="3312"/>
      <c r="AA253" s="3312"/>
      <c r="AB253" s="3311"/>
      <c r="AC253" s="3313"/>
      <c r="AD253" s="3312"/>
      <c r="AE253" s="3313"/>
      <c r="AF253" s="3313"/>
      <c r="AG253" s="3312"/>
      <c r="AH253" s="3312"/>
      <c r="AI253" s="3312"/>
      <c r="AJ253" s="3312"/>
      <c r="AK253" s="3311"/>
      <c r="AL253" s="3312"/>
      <c r="AM253" s="3313"/>
      <c r="AN253" s="3312"/>
      <c r="AO253" s="3312"/>
      <c r="AP253" s="3312"/>
      <c r="AQ253" s="3312"/>
      <c r="AR253" s="3312"/>
      <c r="AS253" s="3311"/>
      <c r="AT253" s="3063"/>
      <c r="AU253" s="3313"/>
      <c r="AV253" s="3313"/>
      <c r="AW253" s="3286">
        <v>0</v>
      </c>
      <c r="AX253" s="3287">
        <v>0</v>
      </c>
      <c r="AY253" s="5"/>
      <c r="AZ253" s="3191"/>
      <c r="BA253" s="511"/>
      <c r="BB253" s="511"/>
      <c r="BC253" s="511"/>
      <c r="BD253" s="3191"/>
      <c r="BE253" s="511"/>
      <c r="BF253" s="511"/>
      <c r="BG253" s="3191"/>
      <c r="BH253" s="1343"/>
      <c r="BI253" s="511"/>
      <c r="BJ253" s="1343"/>
      <c r="BK253" s="511"/>
      <c r="BL253" s="3191"/>
      <c r="BM253" s="511"/>
      <c r="BN253" s="511"/>
      <c r="BO253" s="1343"/>
      <c r="BP253" s="511"/>
      <c r="BQ253" s="511"/>
      <c r="BR253" s="511"/>
      <c r="BS253" s="3191"/>
      <c r="BT253" s="511"/>
      <c r="BU253" s="511"/>
      <c r="BV253" s="511"/>
      <c r="BW253" s="1343"/>
      <c r="BX253" s="511"/>
      <c r="BY253" s="1653"/>
      <c r="BZ253" s="511"/>
      <c r="CA253" s="1653"/>
      <c r="CB253" s="561"/>
      <c r="CC253" s="561">
        <v>0</v>
      </c>
      <c r="CD253" s="3287">
        <v>0</v>
      </c>
      <c r="CE253" s="5"/>
      <c r="CF253" s="3191"/>
      <c r="CG253" s="511"/>
      <c r="CH253" s="511"/>
      <c r="CI253" s="1343"/>
      <c r="CJ253" s="1653"/>
      <c r="CK253" s="1653"/>
      <c r="CL253" s="3191"/>
      <c r="CM253" s="1343"/>
      <c r="CN253" s="1653"/>
      <c r="CO253" s="1653"/>
      <c r="CP253" s="1653"/>
      <c r="CQ253" s="1653"/>
      <c r="CR253" s="1653"/>
      <c r="CS253" s="1653"/>
      <c r="CT253" s="1243"/>
      <c r="CU253" s="3287">
        <v>0</v>
      </c>
      <c r="CV253" s="5"/>
      <c r="CW253" s="5"/>
      <c r="CX253" s="3191"/>
      <c r="CY253" s="511"/>
      <c r="CZ253" s="511"/>
      <c r="DA253" s="511"/>
      <c r="DB253" s="3191"/>
      <c r="DC253" s="511"/>
      <c r="DD253" s="511"/>
      <c r="DE253" s="3191"/>
      <c r="DF253" s="1343"/>
      <c r="DG253" s="511"/>
      <c r="DH253" s="1343"/>
      <c r="DI253" s="511"/>
      <c r="DJ253" s="3191"/>
      <c r="DK253" s="511"/>
      <c r="DL253" s="511"/>
      <c r="DM253" s="1343"/>
      <c r="DN253" s="511"/>
      <c r="DO253" s="511"/>
      <c r="DP253" s="511"/>
      <c r="DQ253" s="3191"/>
      <c r="DR253" s="511"/>
      <c r="DS253" s="511"/>
      <c r="DT253" s="511"/>
      <c r="DU253" s="1343"/>
      <c r="DV253" s="511"/>
      <c r="DW253" s="1653"/>
      <c r="DX253" s="1653"/>
      <c r="DY253" s="1653"/>
      <c r="DZ253" s="561"/>
      <c r="EA253" s="3287">
        <v>0</v>
      </c>
      <c r="EB253" s="284"/>
      <c r="EC253" s="284"/>
      <c r="ED253" s="284"/>
      <c r="EE253" s="284"/>
      <c r="EF253" s="284"/>
      <c r="EG253" s="284"/>
      <c r="EH253" s="284"/>
      <c r="EI253" s="284"/>
      <c r="EJ253" s="284"/>
      <c r="EK253" s="284"/>
      <c r="EL253" s="284"/>
      <c r="EM253" s="284"/>
      <c r="EN253" s="284"/>
      <c r="EO253" s="284"/>
      <c r="EP253" s="284"/>
      <c r="EQ253" s="284"/>
      <c r="ER253" s="284"/>
      <c r="ES253" s="284"/>
      <c r="ET253" s="284"/>
      <c r="EU253" s="284"/>
      <c r="EV253" s="284"/>
      <c r="EW253" s="284"/>
      <c r="EX253" s="284"/>
      <c r="EY253" s="284"/>
      <c r="EZ253" s="284"/>
      <c r="FA253" s="284"/>
      <c r="FB253" s="284"/>
      <c r="FC253" s="284"/>
      <c r="FD253" s="284"/>
      <c r="FE253" s="284"/>
      <c r="FF253" s="284"/>
      <c r="FG253" s="284"/>
      <c r="FH253" s="284"/>
      <c r="FI253" s="284"/>
      <c r="FJ253" s="284"/>
      <c r="FK253" s="284"/>
    </row>
    <row r="254" spans="1:167" ht="15.6" customHeight="1">
      <c r="A254" s="1838" t="s">
        <v>1378</v>
      </c>
      <c r="B254" s="207"/>
      <c r="C254" s="207"/>
      <c r="E254" s="1342"/>
      <c r="F254" s="511"/>
      <c r="G254" s="511"/>
      <c r="H254" s="1343"/>
      <c r="I254" s="3191"/>
      <c r="J254" s="511"/>
      <c r="K254" s="511"/>
      <c r="L254" s="511"/>
      <c r="M254" s="511"/>
      <c r="N254" s="1343"/>
      <c r="O254" s="1653"/>
      <c r="P254" s="3266"/>
      <c r="S254" s="1342"/>
      <c r="T254" s="511"/>
      <c r="U254" s="511"/>
      <c r="V254" s="511"/>
      <c r="W254" s="3218"/>
      <c r="X254" s="515"/>
      <c r="Y254" s="3311"/>
      <c r="Z254" s="3312"/>
      <c r="AA254" s="3312"/>
      <c r="AB254" s="3311"/>
      <c r="AC254" s="3313"/>
      <c r="AD254" s="3312"/>
      <c r="AE254" s="3313"/>
      <c r="AF254" s="3313"/>
      <c r="AG254" s="3312"/>
      <c r="AH254" s="3312"/>
      <c r="AI254" s="3312"/>
      <c r="AJ254" s="3312"/>
      <c r="AK254" s="3311"/>
      <c r="AL254" s="3312"/>
      <c r="AM254" s="3313"/>
      <c r="AN254" s="3312"/>
      <c r="AO254" s="3312"/>
      <c r="AP254" s="3312"/>
      <c r="AQ254" s="3312"/>
      <c r="AR254" s="3312"/>
      <c r="AS254" s="3311"/>
      <c r="AT254" s="3063"/>
      <c r="AU254" s="3313"/>
      <c r="AV254" s="3313"/>
      <c r="AW254" s="3286">
        <v>0</v>
      </c>
      <c r="AX254" s="3287">
        <v>0</v>
      </c>
      <c r="AY254" s="5"/>
      <c r="AZ254" s="3191"/>
      <c r="BA254" s="511"/>
      <c r="BB254" s="511"/>
      <c r="BC254" s="511"/>
      <c r="BD254" s="3191"/>
      <c r="BE254" s="511"/>
      <c r="BF254" s="511"/>
      <c r="BG254" s="3191"/>
      <c r="BH254" s="1343"/>
      <c r="BI254" s="511"/>
      <c r="BJ254" s="1343"/>
      <c r="BK254" s="511"/>
      <c r="BL254" s="3191"/>
      <c r="BM254" s="511"/>
      <c r="BN254" s="511"/>
      <c r="BO254" s="1343"/>
      <c r="BP254" s="511"/>
      <c r="BQ254" s="511"/>
      <c r="BR254" s="511"/>
      <c r="BS254" s="3191"/>
      <c r="BT254" s="511"/>
      <c r="BU254" s="511"/>
      <c r="BV254" s="511"/>
      <c r="BW254" s="1343"/>
      <c r="BX254" s="511"/>
      <c r="BY254" s="1653"/>
      <c r="BZ254" s="511"/>
      <c r="CA254" s="1653"/>
      <c r="CB254" s="561"/>
      <c r="CC254" s="561">
        <v>0</v>
      </c>
      <c r="CD254" s="3287">
        <v>0</v>
      </c>
      <c r="CE254" s="5"/>
      <c r="CF254" s="3191"/>
      <c r="CG254" s="511"/>
      <c r="CH254" s="511"/>
      <c r="CI254" s="1343"/>
      <c r="CJ254" s="1653"/>
      <c r="CK254" s="1653"/>
      <c r="CL254" s="3191"/>
      <c r="CM254" s="1343"/>
      <c r="CN254" s="1653"/>
      <c r="CO254" s="1653"/>
      <c r="CP254" s="1653"/>
      <c r="CQ254" s="1653"/>
      <c r="CR254" s="1653"/>
      <c r="CS254" s="1653"/>
      <c r="CT254" s="1243"/>
      <c r="CU254" s="3287">
        <v>0</v>
      </c>
      <c r="CV254" s="5"/>
      <c r="CW254" s="5"/>
      <c r="CX254" s="3191"/>
      <c r="CY254" s="511"/>
      <c r="CZ254" s="511"/>
      <c r="DA254" s="511"/>
      <c r="DB254" s="3191"/>
      <c r="DC254" s="511"/>
      <c r="DD254" s="511"/>
      <c r="DE254" s="3191"/>
      <c r="DF254" s="1343"/>
      <c r="DG254" s="511"/>
      <c r="DH254" s="1343"/>
      <c r="DI254" s="511"/>
      <c r="DJ254" s="3191"/>
      <c r="DK254" s="511"/>
      <c r="DL254" s="511"/>
      <c r="DM254" s="1343"/>
      <c r="DN254" s="511"/>
      <c r="DO254" s="511"/>
      <c r="DP254" s="511"/>
      <c r="DQ254" s="3191"/>
      <c r="DR254" s="511"/>
      <c r="DS254" s="511"/>
      <c r="DT254" s="511"/>
      <c r="DU254" s="1343"/>
      <c r="DV254" s="511"/>
      <c r="DW254" s="1653"/>
      <c r="DX254" s="1653"/>
      <c r="DY254" s="1653"/>
      <c r="DZ254" s="561"/>
      <c r="EA254" s="3287">
        <v>0</v>
      </c>
      <c r="EB254" s="284"/>
      <c r="EC254" s="284"/>
      <c r="ED254" s="284"/>
      <c r="EE254" s="284"/>
      <c r="EF254" s="284"/>
      <c r="EG254" s="284"/>
      <c r="EH254" s="284"/>
      <c r="EI254" s="284"/>
      <c r="EJ254" s="284"/>
      <c r="EK254" s="284"/>
      <c r="EL254" s="284"/>
      <c r="EM254" s="284"/>
      <c r="EN254" s="284"/>
      <c r="EO254" s="284"/>
      <c r="EP254" s="284"/>
      <c r="EQ254" s="284"/>
      <c r="ER254" s="284"/>
      <c r="ES254" s="284"/>
      <c r="ET254" s="284"/>
      <c r="EU254" s="284"/>
      <c r="EV254" s="284"/>
      <c r="EW254" s="284"/>
      <c r="EX254" s="284"/>
      <c r="EY254" s="284"/>
      <c r="EZ254" s="284"/>
      <c r="FA254" s="284"/>
      <c r="FB254" s="284"/>
      <c r="FC254" s="284"/>
      <c r="FD254" s="284"/>
      <c r="FE254" s="284"/>
      <c r="FF254" s="284"/>
      <c r="FG254" s="284"/>
      <c r="FH254" s="284"/>
      <c r="FI254" s="284"/>
      <c r="FJ254" s="284"/>
      <c r="FK254" s="284"/>
    </row>
    <row r="255" spans="1:167" ht="15.6" customHeight="1">
      <c r="A255" s="1838" t="s">
        <v>1378</v>
      </c>
      <c r="B255" s="207"/>
      <c r="C255" s="207"/>
      <c r="D255" s="284">
        <v>350</v>
      </c>
      <c r="E255" s="1342" t="s">
        <v>789</v>
      </c>
      <c r="F255" s="511"/>
      <c r="G255" s="511"/>
      <c r="H255" s="1343"/>
      <c r="I255" s="540">
        <v>9079475.9690055009</v>
      </c>
      <c r="J255" s="515">
        <v>3507500</v>
      </c>
      <c r="K255" s="515">
        <v>0</v>
      </c>
      <c r="L255" s="515">
        <v>0</v>
      </c>
      <c r="M255" s="515">
        <v>383000</v>
      </c>
      <c r="N255" s="561">
        <v>-600300</v>
      </c>
      <c r="O255" s="1653">
        <v>12369675.969005501</v>
      </c>
      <c r="P255" s="3266"/>
      <c r="S255" s="1342" t="s">
        <v>789</v>
      </c>
      <c r="T255" s="511"/>
      <c r="U255" s="511"/>
      <c r="V255" s="511"/>
      <c r="W255" s="3218" t="s">
        <v>1208</v>
      </c>
      <c r="X255" s="515" t="s">
        <v>5409</v>
      </c>
      <c r="Y255" s="3289"/>
      <c r="Z255" s="3290"/>
      <c r="AA255" s="3291"/>
      <c r="AB255" s="3289"/>
      <c r="AC255" s="3292"/>
      <c r="AD255" s="3290"/>
      <c r="AE255" s="3292"/>
      <c r="AF255" s="3292"/>
      <c r="AG255" s="3293"/>
      <c r="AH255" s="3290"/>
      <c r="AI255" s="3290"/>
      <c r="AJ255" s="3291"/>
      <c r="AK255" s="3289"/>
      <c r="AL255" s="3290"/>
      <c r="AM255" s="3292"/>
      <c r="AN255" s="3294"/>
      <c r="AO255" s="3291"/>
      <c r="AP255" s="3291"/>
      <c r="AQ255" s="3291"/>
      <c r="AR255" s="3291"/>
      <c r="AS255" s="3295"/>
      <c r="AT255" s="3296"/>
      <c r="AU255" s="3297"/>
      <c r="AV255" s="3298">
        <v>1</v>
      </c>
      <c r="AW255" s="3286">
        <v>1</v>
      </c>
      <c r="AX255" s="3287">
        <v>0</v>
      </c>
      <c r="AY255" s="5"/>
      <c r="AZ255" s="1342" t="s">
        <v>789</v>
      </c>
      <c r="BA255" s="511"/>
      <c r="BB255" s="511"/>
      <c r="BC255" s="511"/>
      <c r="BD255" s="3191">
        <v>0</v>
      </c>
      <c r="BE255" s="511">
        <v>0</v>
      </c>
      <c r="BF255" s="511">
        <v>0</v>
      </c>
      <c r="BG255" s="3191">
        <v>0</v>
      </c>
      <c r="BH255" s="1343">
        <v>0</v>
      </c>
      <c r="BI255" s="511">
        <v>0</v>
      </c>
      <c r="BJ255" s="1343">
        <v>0</v>
      </c>
      <c r="BK255" s="3288">
        <v>0</v>
      </c>
      <c r="BL255" s="3191">
        <v>0</v>
      </c>
      <c r="BM255" s="511">
        <v>0</v>
      </c>
      <c r="BN255" s="511">
        <v>0</v>
      </c>
      <c r="BO255" s="1343">
        <v>0</v>
      </c>
      <c r="BP255" s="511">
        <v>0</v>
      </c>
      <c r="BQ255" s="511">
        <v>0</v>
      </c>
      <c r="BR255" s="511">
        <v>0</v>
      </c>
      <c r="BS255" s="3191">
        <v>0</v>
      </c>
      <c r="BT255" s="511">
        <v>0</v>
      </c>
      <c r="BU255" s="511">
        <v>0</v>
      </c>
      <c r="BV255" s="511">
        <v>0</v>
      </c>
      <c r="BW255" s="1343">
        <v>0</v>
      </c>
      <c r="BX255" s="511">
        <v>0</v>
      </c>
      <c r="BY255" s="1653">
        <v>0</v>
      </c>
      <c r="BZ255" s="511">
        <v>0</v>
      </c>
      <c r="CA255" s="1653">
        <v>12369675.969005501</v>
      </c>
      <c r="CB255" s="561">
        <v>12369675.969005501</v>
      </c>
      <c r="CC255" s="561">
        <v>0</v>
      </c>
      <c r="CD255" s="3287">
        <v>0</v>
      </c>
      <c r="CE255" s="5"/>
      <c r="CF255" s="1342" t="s">
        <v>789</v>
      </c>
      <c r="CG255" s="511"/>
      <c r="CH255" s="511"/>
      <c r="CI255" s="1343"/>
      <c r="CJ255" s="1653">
        <v>0</v>
      </c>
      <c r="CK255" s="1653">
        <v>0</v>
      </c>
      <c r="CL255" s="3191">
        <v>0</v>
      </c>
      <c r="CM255" s="1343">
        <v>0</v>
      </c>
      <c r="CN255" s="1653">
        <v>0</v>
      </c>
      <c r="CO255" s="1653">
        <v>0</v>
      </c>
      <c r="CP255" s="1653">
        <v>0</v>
      </c>
      <c r="CQ255" s="1653">
        <v>0</v>
      </c>
      <c r="CR255" s="1653">
        <v>0</v>
      </c>
      <c r="CS255" s="1653">
        <v>12369675.969005501</v>
      </c>
      <c r="CT255" s="1243">
        <v>12369675.969005501</v>
      </c>
      <c r="CU255" s="3287">
        <v>0</v>
      </c>
      <c r="CV255" s="5"/>
      <c r="CW255" s="5"/>
      <c r="CX255" s="1342"/>
      <c r="CY255" s="511"/>
      <c r="CZ255" s="511"/>
      <c r="DA255" s="511"/>
      <c r="DB255" s="3191">
        <v>0</v>
      </c>
      <c r="DC255" s="511">
        <v>0</v>
      </c>
      <c r="DD255" s="511">
        <v>0</v>
      </c>
      <c r="DE255" s="3191">
        <v>0</v>
      </c>
      <c r="DF255" s="1343">
        <v>0</v>
      </c>
      <c r="DG255" s="511">
        <v>0</v>
      </c>
      <c r="DH255" s="1343">
        <v>0</v>
      </c>
      <c r="DI255" s="3288">
        <v>0</v>
      </c>
      <c r="DJ255" s="3191">
        <v>0</v>
      </c>
      <c r="DK255" s="511">
        <v>0</v>
      </c>
      <c r="DL255" s="511">
        <v>0</v>
      </c>
      <c r="DM255" s="1343">
        <v>0</v>
      </c>
      <c r="DN255" s="511">
        <v>0</v>
      </c>
      <c r="DO255" s="511">
        <v>0</v>
      </c>
      <c r="DP255" s="511">
        <v>0</v>
      </c>
      <c r="DQ255" s="3191">
        <v>0</v>
      </c>
      <c r="DR255" s="511">
        <v>0</v>
      </c>
      <c r="DS255" s="511">
        <v>0</v>
      </c>
      <c r="DT255" s="511">
        <v>0</v>
      </c>
      <c r="DU255" s="1343">
        <v>0</v>
      </c>
      <c r="DV255" s="511">
        <v>0</v>
      </c>
      <c r="DW255" s="1653">
        <v>0</v>
      </c>
      <c r="DX255" s="1653">
        <v>0</v>
      </c>
      <c r="DY255" s="1653">
        <v>9079475.9690055009</v>
      </c>
      <c r="DZ255" s="561">
        <v>9079475.9690055009</v>
      </c>
      <c r="EA255" s="3287">
        <v>0</v>
      </c>
      <c r="EB255" s="284"/>
      <c r="EC255" s="284"/>
      <c r="ED255" s="284"/>
      <c r="EE255" s="284"/>
      <c r="EF255" s="284"/>
      <c r="EG255" s="284"/>
      <c r="EH255" s="284"/>
      <c r="EI255" s="284"/>
      <c r="EJ255" s="284"/>
      <c r="EK255" s="284"/>
      <c r="EL255" s="284"/>
      <c r="EM255" s="284"/>
      <c r="EN255" s="284"/>
      <c r="EO255" s="284"/>
      <c r="EP255" s="284"/>
      <c r="EQ255" s="284"/>
      <c r="ER255" s="284"/>
      <c r="ES255" s="284"/>
      <c r="ET255" s="284"/>
      <c r="EU255" s="284"/>
      <c r="EV255" s="284"/>
      <c r="EW255" s="284"/>
      <c r="EX255" s="284"/>
      <c r="EY255" s="284"/>
      <c r="EZ255" s="284"/>
      <c r="FA255" s="284"/>
      <c r="FB255" s="284"/>
      <c r="FC255" s="284"/>
      <c r="FD255" s="284"/>
      <c r="FE255" s="284"/>
      <c r="FF255" s="284"/>
      <c r="FG255" s="284"/>
      <c r="FH255" s="284"/>
      <c r="FI255" s="284"/>
      <c r="FJ255" s="284"/>
      <c r="FK255" s="284"/>
    </row>
    <row r="256" spans="1:167" ht="15.6" customHeight="1">
      <c r="A256" s="1838" t="s">
        <v>5410</v>
      </c>
      <c r="B256" s="207"/>
      <c r="C256" s="207"/>
      <c r="E256" s="1342"/>
      <c r="F256" s="511"/>
      <c r="G256" s="511"/>
      <c r="H256" s="1343"/>
      <c r="I256" s="540"/>
      <c r="J256" s="515"/>
      <c r="K256" s="515"/>
      <c r="L256" s="515"/>
      <c r="M256" s="515"/>
      <c r="N256" s="561"/>
      <c r="O256" s="1653"/>
      <c r="P256" s="3266"/>
      <c r="S256" s="1342"/>
      <c r="T256" s="511"/>
      <c r="U256" s="511"/>
      <c r="V256" s="511"/>
      <c r="W256" s="3218"/>
      <c r="X256" s="515"/>
      <c r="Y256" s="3311"/>
      <c r="Z256" s="3312"/>
      <c r="AA256" s="3312"/>
      <c r="AB256" s="3311"/>
      <c r="AC256" s="3313"/>
      <c r="AD256" s="3312"/>
      <c r="AE256" s="3313"/>
      <c r="AF256" s="3313"/>
      <c r="AG256" s="3312"/>
      <c r="AH256" s="3312"/>
      <c r="AI256" s="3312"/>
      <c r="AJ256" s="3312"/>
      <c r="AK256" s="3311"/>
      <c r="AL256" s="3312"/>
      <c r="AM256" s="3313"/>
      <c r="AN256" s="3312"/>
      <c r="AO256" s="3312"/>
      <c r="AP256" s="3312"/>
      <c r="AQ256" s="3312"/>
      <c r="AR256" s="3312"/>
      <c r="AS256" s="3311"/>
      <c r="AT256" s="3063"/>
      <c r="AU256" s="3313"/>
      <c r="AV256" s="3313"/>
      <c r="AW256" s="3286">
        <v>0</v>
      </c>
      <c r="AX256" s="3287">
        <v>0</v>
      </c>
      <c r="AY256" s="5"/>
      <c r="AZ256" s="3191"/>
      <c r="BA256" s="511"/>
      <c r="BB256" s="511"/>
      <c r="BC256" s="511"/>
      <c r="BD256" s="3191"/>
      <c r="BE256" s="511"/>
      <c r="BF256" s="511"/>
      <c r="BG256" s="3191"/>
      <c r="BH256" s="1343"/>
      <c r="BI256" s="511"/>
      <c r="BJ256" s="1343"/>
      <c r="BK256" s="511"/>
      <c r="BL256" s="3191"/>
      <c r="BM256" s="511"/>
      <c r="BN256" s="511"/>
      <c r="BO256" s="1343"/>
      <c r="BP256" s="511"/>
      <c r="BQ256" s="511"/>
      <c r="BR256" s="511"/>
      <c r="BS256" s="3191"/>
      <c r="BT256" s="511"/>
      <c r="BU256" s="511"/>
      <c r="BV256" s="511"/>
      <c r="BW256" s="1343"/>
      <c r="BX256" s="511"/>
      <c r="BY256" s="1653"/>
      <c r="BZ256" s="511"/>
      <c r="CA256" s="1653"/>
      <c r="CB256" s="561"/>
      <c r="CC256" s="561">
        <v>0</v>
      </c>
      <c r="CD256" s="3287">
        <v>0</v>
      </c>
      <c r="CE256" s="5"/>
      <c r="CF256" s="3191"/>
      <c r="CG256" s="511"/>
      <c r="CH256" s="511"/>
      <c r="CI256" s="1343"/>
      <c r="CJ256" s="1653"/>
      <c r="CK256" s="1653"/>
      <c r="CL256" s="3191"/>
      <c r="CM256" s="1343"/>
      <c r="CN256" s="1653"/>
      <c r="CO256" s="1653"/>
      <c r="CP256" s="1653"/>
      <c r="CQ256" s="1653"/>
      <c r="CR256" s="1653"/>
      <c r="CS256" s="1653"/>
      <c r="CT256" s="1243"/>
      <c r="CU256" s="3287">
        <v>0</v>
      </c>
      <c r="CV256" s="5"/>
      <c r="CW256" s="5"/>
      <c r="CX256" s="3191"/>
      <c r="CY256" s="511"/>
      <c r="CZ256" s="511"/>
      <c r="DA256" s="511"/>
      <c r="DB256" s="3191"/>
      <c r="DC256" s="511"/>
      <c r="DD256" s="511"/>
      <c r="DE256" s="3191"/>
      <c r="DF256" s="1343"/>
      <c r="DG256" s="511"/>
      <c r="DH256" s="1343"/>
      <c r="DI256" s="511"/>
      <c r="DJ256" s="3191"/>
      <c r="DK256" s="511"/>
      <c r="DL256" s="511"/>
      <c r="DM256" s="1343"/>
      <c r="DN256" s="511"/>
      <c r="DO256" s="511"/>
      <c r="DP256" s="511"/>
      <c r="DQ256" s="3191"/>
      <c r="DR256" s="511"/>
      <c r="DS256" s="511"/>
      <c r="DT256" s="511"/>
      <c r="DU256" s="1343"/>
      <c r="DV256" s="511"/>
      <c r="DW256" s="1653"/>
      <c r="DX256" s="1653"/>
      <c r="DY256" s="1653"/>
      <c r="DZ256" s="561"/>
      <c r="EA256" s="3287">
        <v>0</v>
      </c>
      <c r="EB256" s="284"/>
      <c r="EC256" s="284"/>
      <c r="ED256" s="284"/>
      <c r="EE256" s="284"/>
      <c r="EF256" s="284"/>
      <c r="EG256" s="284"/>
      <c r="EH256" s="284"/>
      <c r="EI256" s="284"/>
      <c r="EJ256" s="284"/>
      <c r="EK256" s="284"/>
      <c r="EL256" s="284"/>
      <c r="EM256" s="284"/>
      <c r="EN256" s="284"/>
      <c r="EO256" s="284"/>
      <c r="EP256" s="284"/>
      <c r="EQ256" s="284"/>
      <c r="ER256" s="284"/>
      <c r="ES256" s="284"/>
      <c r="ET256" s="284"/>
      <c r="EU256" s="284"/>
      <c r="EV256" s="284"/>
      <c r="EW256" s="284"/>
      <c r="EX256" s="284"/>
      <c r="EY256" s="284"/>
      <c r="EZ256" s="284"/>
      <c r="FA256" s="284"/>
      <c r="FB256" s="284"/>
      <c r="FC256" s="284"/>
      <c r="FD256" s="284"/>
      <c r="FE256" s="284"/>
      <c r="FF256" s="284"/>
      <c r="FG256" s="284"/>
      <c r="FH256" s="284"/>
      <c r="FI256" s="284"/>
      <c r="FJ256" s="284"/>
      <c r="FK256" s="284"/>
    </row>
    <row r="257" spans="1:167" ht="15.6" customHeight="1">
      <c r="A257" s="1838" t="s">
        <v>1378</v>
      </c>
      <c r="B257" s="207"/>
      <c r="C257" s="207"/>
      <c r="E257" s="1342"/>
      <c r="F257" s="511"/>
      <c r="G257" s="511"/>
      <c r="H257" s="1343"/>
      <c r="I257" s="532"/>
      <c r="J257" s="492"/>
      <c r="K257" s="492"/>
      <c r="L257" s="492"/>
      <c r="M257" s="492"/>
      <c r="N257" s="590"/>
      <c r="O257" s="1653"/>
      <c r="P257" s="3266"/>
      <c r="S257" s="1342"/>
      <c r="T257" s="511"/>
      <c r="U257" s="511"/>
      <c r="V257" s="511"/>
      <c r="W257" s="3218"/>
      <c r="X257" s="515"/>
      <c r="Y257" s="3311"/>
      <c r="Z257" s="3312"/>
      <c r="AA257" s="3312"/>
      <c r="AB257" s="3311"/>
      <c r="AC257" s="3313"/>
      <c r="AD257" s="3312"/>
      <c r="AE257" s="3313"/>
      <c r="AF257" s="3313"/>
      <c r="AG257" s="3312"/>
      <c r="AH257" s="3312"/>
      <c r="AI257" s="3312"/>
      <c r="AJ257" s="3312"/>
      <c r="AK257" s="3311"/>
      <c r="AL257" s="3312"/>
      <c r="AM257" s="3313"/>
      <c r="AN257" s="3312"/>
      <c r="AO257" s="3312"/>
      <c r="AP257" s="3312"/>
      <c r="AQ257" s="3312"/>
      <c r="AR257" s="3312"/>
      <c r="AS257" s="3311"/>
      <c r="AT257" s="3063"/>
      <c r="AU257" s="3313"/>
      <c r="AV257" s="3313"/>
      <c r="AW257" s="3286">
        <v>0</v>
      </c>
      <c r="AX257" s="3287">
        <v>0</v>
      </c>
      <c r="AY257" s="5"/>
      <c r="AZ257" s="3191"/>
      <c r="BA257" s="511"/>
      <c r="BB257" s="511"/>
      <c r="BC257" s="511"/>
      <c r="BD257" s="3191"/>
      <c r="BE257" s="511"/>
      <c r="BF257" s="511"/>
      <c r="BG257" s="3191"/>
      <c r="BH257" s="1343"/>
      <c r="BI257" s="511"/>
      <c r="BJ257" s="1343"/>
      <c r="BK257" s="511"/>
      <c r="BL257" s="3191"/>
      <c r="BM257" s="511"/>
      <c r="BN257" s="511"/>
      <c r="BO257" s="1343"/>
      <c r="BP257" s="511"/>
      <c r="BQ257" s="511"/>
      <c r="BR257" s="511"/>
      <c r="BS257" s="3191"/>
      <c r="BT257" s="511"/>
      <c r="BU257" s="511"/>
      <c r="BV257" s="511"/>
      <c r="BW257" s="1343"/>
      <c r="BX257" s="511"/>
      <c r="BY257" s="1653"/>
      <c r="BZ257" s="511"/>
      <c r="CA257" s="1653"/>
      <c r="CB257" s="561"/>
      <c r="CC257" s="561">
        <v>0</v>
      </c>
      <c r="CD257" s="3287">
        <v>0</v>
      </c>
      <c r="CE257" s="5"/>
      <c r="CF257" s="3191"/>
      <c r="CG257" s="511"/>
      <c r="CH257" s="511"/>
      <c r="CI257" s="1343"/>
      <c r="CJ257" s="1653"/>
      <c r="CK257" s="1653"/>
      <c r="CL257" s="3191"/>
      <c r="CM257" s="1343"/>
      <c r="CN257" s="1653"/>
      <c r="CO257" s="1653"/>
      <c r="CP257" s="1653"/>
      <c r="CQ257" s="1653"/>
      <c r="CR257" s="1653"/>
      <c r="CS257" s="1653"/>
      <c r="CT257" s="1243"/>
      <c r="CU257" s="3287">
        <v>0</v>
      </c>
      <c r="CV257" s="5"/>
      <c r="CW257" s="5"/>
      <c r="CX257" s="3191"/>
      <c r="CY257" s="511"/>
      <c r="CZ257" s="511"/>
      <c r="DA257" s="511"/>
      <c r="DB257" s="3191"/>
      <c r="DC257" s="511"/>
      <c r="DD257" s="511"/>
      <c r="DE257" s="3191"/>
      <c r="DF257" s="1343"/>
      <c r="DG257" s="511"/>
      <c r="DH257" s="1343"/>
      <c r="DI257" s="511"/>
      <c r="DJ257" s="3191"/>
      <c r="DK257" s="511"/>
      <c r="DL257" s="511"/>
      <c r="DM257" s="1343"/>
      <c r="DN257" s="511"/>
      <c r="DO257" s="511"/>
      <c r="DP257" s="511"/>
      <c r="DQ257" s="3191"/>
      <c r="DR257" s="511"/>
      <c r="DS257" s="511"/>
      <c r="DT257" s="511"/>
      <c r="DU257" s="1343"/>
      <c r="DV257" s="511"/>
      <c r="DW257" s="1653"/>
      <c r="DX257" s="1653"/>
      <c r="DY257" s="1653"/>
      <c r="DZ257" s="561"/>
      <c r="EA257" s="3287">
        <v>0</v>
      </c>
      <c r="EB257" s="284"/>
      <c r="EC257" s="284"/>
      <c r="ED257" s="284"/>
      <c r="EE257" s="284"/>
      <c r="EF257" s="284"/>
      <c r="EG257" s="284"/>
      <c r="EH257" s="284"/>
      <c r="EI257" s="284"/>
      <c r="EJ257" s="284"/>
      <c r="EK257" s="284"/>
      <c r="EL257" s="284"/>
      <c r="EM257" s="284"/>
      <c r="EN257" s="284"/>
      <c r="EO257" s="284"/>
      <c r="EP257" s="284"/>
      <c r="EQ257" s="284"/>
      <c r="ER257" s="284"/>
      <c r="ES257" s="284"/>
      <c r="ET257" s="284"/>
      <c r="EU257" s="284"/>
      <c r="EV257" s="284"/>
      <c r="EW257" s="284"/>
      <c r="EX257" s="284"/>
      <c r="EY257" s="284"/>
      <c r="EZ257" s="284"/>
      <c r="FA257" s="284"/>
      <c r="FB257" s="284"/>
      <c r="FC257" s="284"/>
      <c r="FD257" s="284"/>
      <c r="FE257" s="284"/>
      <c r="FF257" s="284"/>
      <c r="FG257" s="284"/>
      <c r="FH257" s="284"/>
      <c r="FI257" s="284"/>
      <c r="FJ257" s="284"/>
      <c r="FK257" s="284"/>
    </row>
    <row r="258" spans="1:167" ht="15.6" customHeight="1">
      <c r="A258" s="1838" t="s">
        <v>1378</v>
      </c>
      <c r="B258" s="207"/>
      <c r="C258" s="207"/>
      <c r="D258" s="284">
        <v>358</v>
      </c>
      <c r="E258" s="1342" t="s">
        <v>790</v>
      </c>
      <c r="F258" s="511"/>
      <c r="G258" s="511"/>
      <c r="H258" s="1343"/>
      <c r="I258" s="540">
        <v>2597280.7925</v>
      </c>
      <c r="J258" s="515">
        <v>350000</v>
      </c>
      <c r="K258" s="515">
        <v>0</v>
      </c>
      <c r="L258" s="515">
        <v>0</v>
      </c>
      <c r="M258" s="515">
        <v>69500</v>
      </c>
      <c r="N258" s="561">
        <v>-139600</v>
      </c>
      <c r="O258" s="1653">
        <v>2877180.7925</v>
      </c>
      <c r="P258" s="3266"/>
      <c r="S258" s="1342" t="s">
        <v>790</v>
      </c>
      <c r="T258" s="511"/>
      <c r="U258" s="511"/>
      <c r="V258" s="511"/>
      <c r="W258" s="3218" t="s">
        <v>1208</v>
      </c>
      <c r="X258" s="515" t="s">
        <v>5409</v>
      </c>
      <c r="Y258" s="3289"/>
      <c r="Z258" s="3290"/>
      <c r="AA258" s="3291"/>
      <c r="AB258" s="3289"/>
      <c r="AC258" s="3292"/>
      <c r="AD258" s="3290"/>
      <c r="AE258" s="3292"/>
      <c r="AF258" s="3292"/>
      <c r="AG258" s="3293"/>
      <c r="AH258" s="3290"/>
      <c r="AI258" s="3290"/>
      <c r="AJ258" s="3291"/>
      <c r="AK258" s="3289"/>
      <c r="AL258" s="3290"/>
      <c r="AM258" s="3292"/>
      <c r="AN258" s="3294"/>
      <c r="AO258" s="3291"/>
      <c r="AP258" s="3291"/>
      <c r="AQ258" s="3291"/>
      <c r="AR258" s="3291"/>
      <c r="AS258" s="3295"/>
      <c r="AT258" s="3296"/>
      <c r="AU258" s="3297"/>
      <c r="AV258" s="3298">
        <v>1</v>
      </c>
      <c r="AW258" s="3286">
        <v>1</v>
      </c>
      <c r="AX258" s="3287">
        <v>0</v>
      </c>
      <c r="AY258" s="5"/>
      <c r="AZ258" s="1342" t="s">
        <v>790</v>
      </c>
      <c r="BA258" s="511"/>
      <c r="BB258" s="511"/>
      <c r="BC258" s="511"/>
      <c r="BD258" s="3191">
        <v>0</v>
      </c>
      <c r="BE258" s="511">
        <v>0</v>
      </c>
      <c r="BF258" s="511">
        <v>0</v>
      </c>
      <c r="BG258" s="3191">
        <v>0</v>
      </c>
      <c r="BH258" s="1343">
        <v>0</v>
      </c>
      <c r="BI258" s="511">
        <v>0</v>
      </c>
      <c r="BJ258" s="1343">
        <v>0</v>
      </c>
      <c r="BK258" s="3288">
        <v>0</v>
      </c>
      <c r="BL258" s="3191">
        <v>0</v>
      </c>
      <c r="BM258" s="511">
        <v>0</v>
      </c>
      <c r="BN258" s="511">
        <v>0</v>
      </c>
      <c r="BO258" s="1343">
        <v>0</v>
      </c>
      <c r="BP258" s="511">
        <v>0</v>
      </c>
      <c r="BQ258" s="511">
        <v>0</v>
      </c>
      <c r="BR258" s="511">
        <v>0</v>
      </c>
      <c r="BS258" s="3191">
        <v>0</v>
      </c>
      <c r="BT258" s="511">
        <v>0</v>
      </c>
      <c r="BU258" s="511">
        <v>0</v>
      </c>
      <c r="BV258" s="511">
        <v>0</v>
      </c>
      <c r="BW258" s="1343">
        <v>0</v>
      </c>
      <c r="BX258" s="511">
        <v>0</v>
      </c>
      <c r="BY258" s="1653">
        <v>0</v>
      </c>
      <c r="BZ258" s="511">
        <v>0</v>
      </c>
      <c r="CA258" s="1653">
        <v>2877180.7925</v>
      </c>
      <c r="CB258" s="561">
        <v>2877180.7925</v>
      </c>
      <c r="CC258" s="561">
        <v>0</v>
      </c>
      <c r="CD258" s="3287">
        <v>0</v>
      </c>
      <c r="CE258" s="5"/>
      <c r="CF258" s="1342" t="s">
        <v>790</v>
      </c>
      <c r="CG258" s="511"/>
      <c r="CH258" s="511"/>
      <c r="CI258" s="1343"/>
      <c r="CJ258" s="1653">
        <v>0</v>
      </c>
      <c r="CK258" s="1653">
        <v>0</v>
      </c>
      <c r="CL258" s="3191">
        <v>0</v>
      </c>
      <c r="CM258" s="1343">
        <v>0</v>
      </c>
      <c r="CN258" s="1653">
        <v>0</v>
      </c>
      <c r="CO258" s="1653">
        <v>0</v>
      </c>
      <c r="CP258" s="1653">
        <v>0</v>
      </c>
      <c r="CQ258" s="1653">
        <v>0</v>
      </c>
      <c r="CR258" s="1653">
        <v>0</v>
      </c>
      <c r="CS258" s="1653">
        <v>2877180.7925</v>
      </c>
      <c r="CT258" s="1243">
        <v>2877180.7925</v>
      </c>
      <c r="CU258" s="3287">
        <v>0</v>
      </c>
      <c r="CV258" s="5"/>
      <c r="CW258" s="5"/>
      <c r="CX258" s="3381"/>
      <c r="CY258" s="3257"/>
      <c r="CZ258" s="3257"/>
      <c r="DA258" s="3257"/>
      <c r="DB258" s="3251">
        <v>0</v>
      </c>
      <c r="DC258" s="3257">
        <v>0</v>
      </c>
      <c r="DD258" s="3257">
        <v>0</v>
      </c>
      <c r="DE258" s="3251">
        <v>0</v>
      </c>
      <c r="DF258" s="1670">
        <v>0</v>
      </c>
      <c r="DG258" s="3257">
        <v>0</v>
      </c>
      <c r="DH258" s="1670">
        <v>0</v>
      </c>
      <c r="DI258" s="3382">
        <v>0</v>
      </c>
      <c r="DJ258" s="3251">
        <v>0</v>
      </c>
      <c r="DK258" s="3257">
        <v>0</v>
      </c>
      <c r="DL258" s="3257">
        <v>0</v>
      </c>
      <c r="DM258" s="1670">
        <v>0</v>
      </c>
      <c r="DN258" s="3257">
        <v>0</v>
      </c>
      <c r="DO258" s="3257">
        <v>0</v>
      </c>
      <c r="DP258" s="3257">
        <v>0</v>
      </c>
      <c r="DQ258" s="3251">
        <v>0</v>
      </c>
      <c r="DR258" s="3257">
        <v>0</v>
      </c>
      <c r="DS258" s="3257">
        <v>0</v>
      </c>
      <c r="DT258" s="3257">
        <v>0</v>
      </c>
      <c r="DU258" s="1670">
        <v>0</v>
      </c>
      <c r="DV258" s="3257">
        <v>0</v>
      </c>
      <c r="DW258" s="1672">
        <v>0</v>
      </c>
      <c r="DX258" s="1672">
        <v>0</v>
      </c>
      <c r="DY258" s="1672">
        <v>2597280.7925</v>
      </c>
      <c r="DZ258" s="3383">
        <v>2597280.7925</v>
      </c>
      <c r="EA258" s="3287">
        <v>0</v>
      </c>
      <c r="EB258" s="284"/>
      <c r="EC258" s="284"/>
      <c r="ED258" s="284"/>
      <c r="EE258" s="284"/>
      <c r="EF258" s="284"/>
      <c r="EG258" s="284"/>
      <c r="EH258" s="284"/>
      <c r="EI258" s="284"/>
      <c r="EJ258" s="284"/>
      <c r="EK258" s="284"/>
      <c r="EL258" s="284"/>
      <c r="EM258" s="284"/>
      <c r="EN258" s="284"/>
      <c r="EO258" s="284"/>
      <c r="EP258" s="284"/>
      <c r="EQ258" s="284"/>
      <c r="ER258" s="284"/>
      <c r="ES258" s="284"/>
      <c r="ET258" s="284"/>
      <c r="EU258" s="284"/>
      <c r="EV258" s="284"/>
      <c r="EW258" s="284"/>
      <c r="EX258" s="284"/>
      <c r="EY258" s="284"/>
      <c r="EZ258" s="284"/>
      <c r="FA258" s="284"/>
      <c r="FB258" s="284"/>
      <c r="FC258" s="284"/>
      <c r="FD258" s="284"/>
      <c r="FE258" s="284"/>
      <c r="FF258" s="284"/>
      <c r="FG258" s="284"/>
      <c r="FH258" s="284"/>
      <c r="FI258" s="284"/>
      <c r="FJ258" s="284"/>
      <c r="FK258" s="284"/>
    </row>
    <row r="259" spans="1:167" ht="15.6" customHeight="1">
      <c r="A259" s="1838" t="s">
        <v>5410</v>
      </c>
      <c r="B259" s="207"/>
      <c r="C259" s="207"/>
      <c r="E259" s="1342"/>
      <c r="F259" s="511"/>
      <c r="G259" s="511"/>
      <c r="H259" s="1343"/>
      <c r="I259" s="3191"/>
      <c r="J259" s="511"/>
      <c r="K259" s="511"/>
      <c r="L259" s="511"/>
      <c r="M259" s="511"/>
      <c r="N259" s="1343"/>
      <c r="O259" s="1653"/>
      <c r="P259" s="3266"/>
      <c r="S259" s="1342"/>
      <c r="T259" s="511"/>
      <c r="U259" s="511"/>
      <c r="V259" s="511"/>
      <c r="W259" s="3218"/>
      <c r="X259" s="515"/>
      <c r="Y259" s="3311"/>
      <c r="Z259" s="3312"/>
      <c r="AA259" s="3312"/>
      <c r="AB259" s="3311"/>
      <c r="AC259" s="3313"/>
      <c r="AD259" s="3312"/>
      <c r="AE259" s="3313"/>
      <c r="AF259" s="3313"/>
      <c r="AG259" s="3312"/>
      <c r="AH259" s="3312"/>
      <c r="AI259" s="3312"/>
      <c r="AJ259" s="3312"/>
      <c r="AK259" s="3311"/>
      <c r="AL259" s="3312"/>
      <c r="AM259" s="3313"/>
      <c r="AN259" s="3312"/>
      <c r="AO259" s="3312"/>
      <c r="AP259" s="3312"/>
      <c r="AQ259" s="3312"/>
      <c r="AR259" s="3312"/>
      <c r="AS259" s="3311"/>
      <c r="AT259" s="3063"/>
      <c r="AU259" s="3313"/>
      <c r="AV259" s="3313"/>
      <c r="AW259" s="3286">
        <v>0</v>
      </c>
      <c r="AX259" s="3287">
        <v>0</v>
      </c>
      <c r="AY259" s="5"/>
      <c r="AZ259" s="3191"/>
      <c r="BA259" s="511"/>
      <c r="BB259" s="511"/>
      <c r="BC259" s="511"/>
      <c r="BD259" s="3191"/>
      <c r="BE259" s="511"/>
      <c r="BF259" s="511"/>
      <c r="BG259" s="3191"/>
      <c r="BH259" s="1343"/>
      <c r="BI259" s="511"/>
      <c r="BJ259" s="1343"/>
      <c r="BK259" s="511"/>
      <c r="BL259" s="3191"/>
      <c r="BM259" s="511"/>
      <c r="BN259" s="511"/>
      <c r="BO259" s="1343"/>
      <c r="BP259" s="511"/>
      <c r="BQ259" s="511"/>
      <c r="BR259" s="511"/>
      <c r="BS259" s="3191"/>
      <c r="BT259" s="511"/>
      <c r="BU259" s="511"/>
      <c r="BV259" s="511"/>
      <c r="BW259" s="1343"/>
      <c r="BX259" s="511"/>
      <c r="BY259" s="1653"/>
      <c r="BZ259" s="511"/>
      <c r="CA259" s="1653"/>
      <c r="CB259" s="561"/>
      <c r="CC259" s="561">
        <v>0</v>
      </c>
      <c r="CD259" s="3287">
        <v>0</v>
      </c>
      <c r="CE259" s="5"/>
      <c r="CF259" s="3191"/>
      <c r="CG259" s="511"/>
      <c r="CH259" s="511"/>
      <c r="CI259" s="1343"/>
      <c r="CJ259" s="1653"/>
      <c r="CK259" s="1653"/>
      <c r="CL259" s="3191"/>
      <c r="CM259" s="1343"/>
      <c r="CN259" s="1653"/>
      <c r="CO259" s="1653"/>
      <c r="CP259" s="1653"/>
      <c r="CQ259" s="1653"/>
      <c r="CR259" s="1653"/>
      <c r="CS259" s="1653"/>
      <c r="CT259" s="1243"/>
      <c r="CU259" s="3287">
        <v>0</v>
      </c>
      <c r="CV259" s="5"/>
      <c r="CW259" s="5"/>
      <c r="CX259" s="3162"/>
      <c r="CY259" s="524"/>
      <c r="CZ259" s="524"/>
      <c r="DA259" s="524"/>
      <c r="DB259" s="524"/>
      <c r="DC259" s="524"/>
      <c r="DD259" s="524"/>
      <c r="DE259" s="524"/>
      <c r="DF259" s="524"/>
      <c r="DG259" s="524"/>
      <c r="DH259" s="524"/>
      <c r="DI259" s="524"/>
      <c r="DJ259" s="524"/>
      <c r="DK259" s="524"/>
      <c r="DL259" s="524"/>
      <c r="DM259" s="524"/>
      <c r="DN259" s="524"/>
      <c r="DO259" s="524"/>
      <c r="DP259" s="524"/>
      <c r="DQ259" s="524"/>
      <c r="DR259" s="524"/>
      <c r="DS259" s="524"/>
      <c r="DT259" s="524"/>
      <c r="DU259" s="524"/>
      <c r="DV259" s="524"/>
      <c r="DW259" s="524"/>
      <c r="DX259" s="524"/>
      <c r="DY259" s="524"/>
      <c r="DZ259" s="550"/>
      <c r="EA259" s="5"/>
      <c r="EB259" s="284"/>
      <c r="EC259" s="284"/>
      <c r="ED259" s="284"/>
      <c r="EE259" s="284"/>
      <c r="EF259" s="284"/>
      <c r="EG259" s="284"/>
      <c r="EH259" s="284"/>
      <c r="EI259" s="284"/>
      <c r="EJ259" s="284"/>
      <c r="EK259" s="284"/>
      <c r="EL259" s="284"/>
      <c r="EM259" s="284"/>
      <c r="EN259" s="284"/>
      <c r="EO259" s="284"/>
      <c r="EP259" s="284"/>
      <c r="EQ259" s="284"/>
      <c r="ER259" s="284"/>
      <c r="ES259" s="284"/>
      <c r="ET259" s="284"/>
      <c r="EU259" s="284"/>
      <c r="EV259" s="284"/>
      <c r="EW259" s="284"/>
      <c r="EX259" s="284"/>
      <c r="EY259" s="284"/>
      <c r="EZ259" s="284"/>
      <c r="FA259" s="284"/>
      <c r="FB259" s="284"/>
      <c r="FC259" s="284"/>
      <c r="FD259" s="284"/>
      <c r="FE259" s="284"/>
      <c r="FF259" s="284"/>
      <c r="FG259" s="284"/>
      <c r="FH259" s="284"/>
      <c r="FI259" s="284"/>
      <c r="FJ259" s="284"/>
      <c r="FK259" s="284"/>
    </row>
    <row r="260" spans="1:167" ht="15.6" customHeight="1">
      <c r="A260" s="1838" t="s">
        <v>5410</v>
      </c>
      <c r="B260" s="207"/>
      <c r="C260" s="207"/>
      <c r="E260" s="1342"/>
      <c r="F260" s="511"/>
      <c r="G260" s="511"/>
      <c r="H260" s="1343"/>
      <c r="I260" s="3191"/>
      <c r="J260" s="511"/>
      <c r="K260" s="511"/>
      <c r="L260" s="511"/>
      <c r="M260" s="511"/>
      <c r="N260" s="1343"/>
      <c r="O260" s="1653"/>
      <c r="P260" s="3266"/>
      <c r="S260" s="1342"/>
      <c r="T260" s="511"/>
      <c r="U260" s="511"/>
      <c r="V260" s="511"/>
      <c r="W260" s="3218"/>
      <c r="X260" s="515"/>
      <c r="Y260" s="3384"/>
      <c r="Z260" s="3270"/>
      <c r="AA260" s="3270"/>
      <c r="AB260" s="3384"/>
      <c r="AC260" s="3385"/>
      <c r="AD260" s="3270"/>
      <c r="AE260" s="3385"/>
      <c r="AF260" s="3385"/>
      <c r="AG260" s="3270"/>
      <c r="AH260" s="3270"/>
      <c r="AI260" s="3270"/>
      <c r="AJ260" s="3270"/>
      <c r="AK260" s="3384"/>
      <c r="AL260" s="3270"/>
      <c r="AM260" s="3385"/>
      <c r="AN260" s="3270"/>
      <c r="AO260" s="3270"/>
      <c r="AP260" s="3270"/>
      <c r="AQ260" s="3270"/>
      <c r="AR260" s="3270"/>
      <c r="AS260" s="3384"/>
      <c r="AT260" s="3386"/>
      <c r="AU260" s="3385"/>
      <c r="AV260" s="3385"/>
      <c r="AW260" s="3286">
        <v>0</v>
      </c>
      <c r="AX260" s="3287">
        <v>0</v>
      </c>
      <c r="AY260" s="5"/>
      <c r="AZ260" s="3191"/>
      <c r="BA260" s="511"/>
      <c r="BB260" s="511"/>
      <c r="BC260" s="511"/>
      <c r="BD260" s="3191"/>
      <c r="BE260" s="511"/>
      <c r="BF260" s="511"/>
      <c r="BG260" s="3191"/>
      <c r="BH260" s="1343"/>
      <c r="BI260" s="511"/>
      <c r="BJ260" s="1343"/>
      <c r="BK260" s="511"/>
      <c r="BL260" s="3191"/>
      <c r="BM260" s="511"/>
      <c r="BN260" s="511"/>
      <c r="BO260" s="1343"/>
      <c r="BP260" s="511"/>
      <c r="BQ260" s="511"/>
      <c r="BR260" s="511"/>
      <c r="BS260" s="3191"/>
      <c r="BT260" s="511"/>
      <c r="BU260" s="511"/>
      <c r="BV260" s="511"/>
      <c r="BW260" s="1343"/>
      <c r="BX260" s="511"/>
      <c r="BY260" s="1653"/>
      <c r="BZ260" s="511"/>
      <c r="CA260" s="1653"/>
      <c r="CB260" s="561"/>
      <c r="CC260" s="561">
        <v>0</v>
      </c>
      <c r="CD260" s="3287">
        <v>0</v>
      </c>
      <c r="CE260" s="5"/>
      <c r="CF260" s="3191"/>
      <c r="CG260" s="511"/>
      <c r="CH260" s="511"/>
      <c r="CI260" s="1343"/>
      <c r="CJ260" s="1653"/>
      <c r="CK260" s="1653"/>
      <c r="CL260" s="3191"/>
      <c r="CM260" s="1343"/>
      <c r="CN260" s="1653"/>
      <c r="CO260" s="1653"/>
      <c r="CP260" s="1653"/>
      <c r="CQ260" s="1653"/>
      <c r="CR260" s="1653"/>
      <c r="CS260" s="1653"/>
      <c r="CT260" s="1243"/>
      <c r="CU260" s="3287">
        <v>0</v>
      </c>
      <c r="CV260" s="5"/>
      <c r="CW260" s="5"/>
      <c r="CX260" s="3191"/>
      <c r="CY260" s="511"/>
      <c r="CZ260" s="511"/>
      <c r="DA260" s="511"/>
      <c r="DB260" s="511"/>
      <c r="DC260" s="511"/>
      <c r="DD260" s="511"/>
      <c r="DE260" s="511"/>
      <c r="DF260" s="511"/>
      <c r="DG260" s="511"/>
      <c r="DH260" s="511"/>
      <c r="DI260" s="511"/>
      <c r="DJ260" s="511"/>
      <c r="DK260" s="511"/>
      <c r="DL260" s="511"/>
      <c r="DM260" s="511"/>
      <c r="DN260" s="511"/>
      <c r="DO260" s="511"/>
      <c r="DP260" s="511"/>
      <c r="DQ260" s="511"/>
      <c r="DR260" s="511"/>
      <c r="DS260" s="511"/>
      <c r="DT260" s="511"/>
      <c r="DU260" s="511"/>
      <c r="DV260" s="511"/>
      <c r="DW260" s="511"/>
      <c r="DX260" s="511"/>
      <c r="DY260" s="511"/>
      <c r="DZ260" s="561"/>
      <c r="EA260" s="5"/>
      <c r="EB260" s="284"/>
      <c r="EC260" s="284"/>
      <c r="ED260" s="284"/>
      <c r="EE260" s="284"/>
      <c r="EF260" s="284"/>
      <c r="EG260" s="284"/>
      <c r="EH260" s="284"/>
      <c r="EI260" s="284"/>
      <c r="EJ260" s="284"/>
      <c r="EK260" s="284"/>
      <c r="EL260" s="284"/>
      <c r="EM260" s="284"/>
      <c r="EN260" s="284"/>
      <c r="EO260" s="284"/>
      <c r="EP260" s="284"/>
      <c r="EQ260" s="284"/>
      <c r="ER260" s="284"/>
      <c r="ES260" s="284"/>
      <c r="ET260" s="284"/>
      <c r="EU260" s="284"/>
      <c r="EV260" s="284"/>
      <c r="EW260" s="284"/>
      <c r="EX260" s="284"/>
      <c r="EY260" s="284"/>
      <c r="EZ260" s="284"/>
      <c r="FA260" s="284"/>
      <c r="FB260" s="284"/>
      <c r="FC260" s="284"/>
      <c r="FD260" s="284"/>
      <c r="FE260" s="284"/>
      <c r="FF260" s="284"/>
      <c r="FG260" s="284"/>
      <c r="FH260" s="284"/>
      <c r="FI260" s="284"/>
      <c r="FJ260" s="284"/>
      <c r="FK260" s="284"/>
    </row>
    <row r="261" spans="1:167" ht="15.6" customHeight="1">
      <c r="A261" s="1838" t="s">
        <v>1378</v>
      </c>
      <c r="B261" s="207"/>
      <c r="C261" s="207"/>
      <c r="E261" s="1342"/>
      <c r="F261" s="511"/>
      <c r="G261" s="511"/>
      <c r="H261" s="3387" t="s">
        <v>5433</v>
      </c>
      <c r="I261" s="3388">
        <v>282766003.88361418</v>
      </c>
      <c r="J261" s="3388">
        <v>41876432</v>
      </c>
      <c r="K261" s="3388">
        <v>14621617</v>
      </c>
      <c r="L261" s="3388">
        <v>19376000</v>
      </c>
      <c r="M261" s="3388">
        <v>46352917.560000002</v>
      </c>
      <c r="N261" s="3388">
        <v>-18744258.265199997</v>
      </c>
      <c r="O261" s="3389">
        <v>386248712.17841417</v>
      </c>
      <c r="P261" s="3266"/>
      <c r="S261" s="1342"/>
      <c r="T261" s="511"/>
      <c r="U261" s="511"/>
      <c r="V261" s="708"/>
      <c r="W261" s="3218"/>
      <c r="X261" s="515"/>
      <c r="Y261" s="3384"/>
      <c r="Z261" s="3270"/>
      <c r="AA261" s="3270"/>
      <c r="AB261" s="3384"/>
      <c r="AC261" s="3385"/>
      <c r="AD261" s="3270"/>
      <c r="AE261" s="3385"/>
      <c r="AF261" s="3385"/>
      <c r="AG261" s="3270"/>
      <c r="AH261" s="3270"/>
      <c r="AI261" s="3270"/>
      <c r="AJ261" s="3270"/>
      <c r="AK261" s="3384"/>
      <c r="AL261" s="3270"/>
      <c r="AM261" s="3385"/>
      <c r="AN261" s="3270"/>
      <c r="AO261" s="3270"/>
      <c r="AP261" s="3270"/>
      <c r="AQ261" s="3270"/>
      <c r="AR261" s="3270"/>
      <c r="AS261" s="3384"/>
      <c r="AT261" s="3386"/>
      <c r="AU261" s="3385"/>
      <c r="AV261" s="3385"/>
      <c r="AW261" s="3286">
        <v>0</v>
      </c>
      <c r="AX261" s="3287">
        <v>0</v>
      </c>
      <c r="AY261" s="5"/>
      <c r="AZ261" s="3191"/>
      <c r="BA261" s="511"/>
      <c r="BB261" s="511"/>
      <c r="BC261" s="708" t="s">
        <v>5433</v>
      </c>
      <c r="BD261" s="1351">
        <v>7068738.3275697343</v>
      </c>
      <c r="BE261" s="3390">
        <v>9966388.1530643366</v>
      </c>
      <c r="BF261" s="3390">
        <v>8395464.4400584195</v>
      </c>
      <c r="BG261" s="1351">
        <v>4282818.4858444585</v>
      </c>
      <c r="BH261" s="3391">
        <v>37158881.057003975</v>
      </c>
      <c r="BI261" s="3390">
        <v>0</v>
      </c>
      <c r="BJ261" s="3391">
        <v>8882113.3638307173</v>
      </c>
      <c r="BK261" s="3390">
        <v>7099792.9386031041</v>
      </c>
      <c r="BL261" s="1351">
        <v>8847578.7004894223</v>
      </c>
      <c r="BM261" s="3390">
        <v>7694872.276040799</v>
      </c>
      <c r="BN261" s="3390">
        <v>2146010.9040733203</v>
      </c>
      <c r="BO261" s="3391">
        <v>0</v>
      </c>
      <c r="BP261" s="3390">
        <v>0</v>
      </c>
      <c r="BQ261" s="3390">
        <v>0</v>
      </c>
      <c r="BR261" s="3390">
        <v>0</v>
      </c>
      <c r="BS261" s="1351">
        <v>26715122.327817369</v>
      </c>
      <c r="BT261" s="3390">
        <v>23663845.584237117</v>
      </c>
      <c r="BU261" s="3390">
        <v>24814098.196789209</v>
      </c>
      <c r="BV261" s="3390">
        <v>17860292.112970624</v>
      </c>
      <c r="BW261" s="3391">
        <v>25268779.967530724</v>
      </c>
      <c r="BX261" s="3390">
        <v>71693949.999453619</v>
      </c>
      <c r="BY261" s="3392">
        <v>9481198.8030867763</v>
      </c>
      <c r="BZ261" s="3390">
        <v>6670317.5971703632</v>
      </c>
      <c r="CA261" s="3392">
        <v>78538448.942780018</v>
      </c>
      <c r="CB261" s="552">
        <v>386248712.17841417</v>
      </c>
      <c r="CC261" s="552">
        <v>307710263.23563409</v>
      </c>
      <c r="CD261" s="3287">
        <v>0</v>
      </c>
      <c r="CE261" s="5"/>
      <c r="CF261" s="3191"/>
      <c r="CG261" s="511"/>
      <c r="CH261" s="511"/>
      <c r="CI261" s="3387" t="s">
        <v>5433</v>
      </c>
      <c r="CJ261" s="3392">
        <v>25430590.920692489</v>
      </c>
      <c r="CK261" s="1351">
        <v>57423605.845282249</v>
      </c>
      <c r="CL261" s="1351">
        <v>18688461.880603541</v>
      </c>
      <c r="CM261" s="3391">
        <v>0</v>
      </c>
      <c r="CN261" s="3391">
        <v>0</v>
      </c>
      <c r="CO261" s="3392">
        <v>118322138.18934506</v>
      </c>
      <c r="CP261" s="3392">
        <v>71693949.999453619</v>
      </c>
      <c r="CQ261" s="3392">
        <v>9481198.8030867763</v>
      </c>
      <c r="CR261" s="3392">
        <v>6670317.5971703632</v>
      </c>
      <c r="CS261" s="3392">
        <v>78538448.942780033</v>
      </c>
      <c r="CT261" s="3392">
        <v>386248712.17841417</v>
      </c>
      <c r="CU261" s="3287">
        <v>0</v>
      </c>
      <c r="CV261" s="5"/>
      <c r="CW261" s="5"/>
      <c r="CX261" s="3393" t="s">
        <v>5434</v>
      </c>
      <c r="CY261" s="3257"/>
      <c r="CZ261" s="3257"/>
      <c r="DA261" s="3257"/>
      <c r="DB261" s="1670">
        <v>5955453.0521524977</v>
      </c>
      <c r="DC261" s="1670">
        <v>8391515.4635883607</v>
      </c>
      <c r="DD261" s="1670">
        <v>7186209.7520617079</v>
      </c>
      <c r="DE261" s="1670">
        <v>3539477.0070340773</v>
      </c>
      <c r="DF261" s="1670">
        <v>29211690.057560828</v>
      </c>
      <c r="DG261" s="1670">
        <v>0</v>
      </c>
      <c r="DH261" s="1670">
        <v>5853686.9691831414</v>
      </c>
      <c r="DI261" s="1670">
        <v>5127239.5828160364</v>
      </c>
      <c r="DJ261" s="1670">
        <v>6789559.7310981601</v>
      </c>
      <c r="DK261" s="1670">
        <v>5921949.9614944663</v>
      </c>
      <c r="DL261" s="1670">
        <v>1633477.3018980504</v>
      </c>
      <c r="DM261" s="1670">
        <v>0</v>
      </c>
      <c r="DN261" s="1670">
        <v>0</v>
      </c>
      <c r="DO261" s="1670">
        <v>0</v>
      </c>
      <c r="DP261" s="1670">
        <v>0</v>
      </c>
      <c r="DQ261" s="1670">
        <v>15802751.626845114</v>
      </c>
      <c r="DR261" s="1670">
        <v>16926517.39814765</v>
      </c>
      <c r="DS261" s="1670">
        <v>15981897.419938253</v>
      </c>
      <c r="DT261" s="1670">
        <v>13477098.271415254</v>
      </c>
      <c r="DU261" s="1670">
        <v>16376005.841651997</v>
      </c>
      <c r="DV261" s="1670">
        <v>53794562.887084126</v>
      </c>
      <c r="DW261" s="1670">
        <v>6631217.6202399377</v>
      </c>
      <c r="DX261" s="1670">
        <v>5234624.5902991612</v>
      </c>
      <c r="DY261" s="1670">
        <v>58931069.349105306</v>
      </c>
      <c r="DZ261" s="1670">
        <v>282766003.88361418</v>
      </c>
      <c r="EA261" s="5"/>
      <c r="EB261" s="284"/>
      <c r="EC261" s="284"/>
      <c r="ED261" s="284"/>
      <c r="EE261" s="284"/>
      <c r="EF261" s="284"/>
      <c r="EG261" s="284"/>
      <c r="EH261" s="284"/>
      <c r="EI261" s="284"/>
      <c r="EJ261" s="284"/>
      <c r="EK261" s="284"/>
      <c r="EL261" s="284"/>
      <c r="EM261" s="284"/>
      <c r="EN261" s="284"/>
      <c r="EO261" s="284"/>
      <c r="EP261" s="284"/>
      <c r="EQ261" s="284"/>
      <c r="ER261" s="284"/>
      <c r="ES261" s="284"/>
      <c r="ET261" s="284"/>
      <c r="EU261" s="284"/>
      <c r="EV261" s="284"/>
      <c r="EW261" s="284"/>
      <c r="EX261" s="284"/>
      <c r="EY261" s="284"/>
      <c r="EZ261" s="284"/>
      <c r="FA261" s="284"/>
      <c r="FB261" s="284"/>
      <c r="FC261" s="284"/>
      <c r="FD261" s="284"/>
      <c r="FE261" s="284"/>
      <c r="FF261" s="284"/>
      <c r="FG261" s="284"/>
      <c r="FH261" s="284"/>
      <c r="FI261" s="284"/>
      <c r="FJ261" s="284"/>
      <c r="FK261" s="284"/>
    </row>
    <row r="262" spans="1:167" ht="15.6" customHeight="1">
      <c r="A262" s="1838" t="s">
        <v>5410</v>
      </c>
      <c r="B262" s="207"/>
      <c r="C262" s="207"/>
      <c r="E262" s="1342"/>
      <c r="F262" s="511"/>
      <c r="G262" s="511"/>
      <c r="H262" s="1343"/>
      <c r="I262" s="3191"/>
      <c r="J262" s="511"/>
      <c r="K262" s="511"/>
      <c r="L262" s="511"/>
      <c r="M262" s="3394"/>
      <c r="N262" s="3395"/>
      <c r="O262" s="3396"/>
      <c r="P262" s="3266"/>
      <c r="S262" s="1342"/>
      <c r="T262" s="511"/>
      <c r="U262" s="511"/>
      <c r="V262" s="511"/>
      <c r="W262" s="3218"/>
      <c r="X262" s="515"/>
      <c r="Y262" s="3384"/>
      <c r="Z262" s="3270"/>
      <c r="AA262" s="3270"/>
      <c r="AB262" s="3384"/>
      <c r="AC262" s="3385"/>
      <c r="AD262" s="3270"/>
      <c r="AE262" s="3385"/>
      <c r="AF262" s="3385"/>
      <c r="AG262" s="3270"/>
      <c r="AH262" s="3270"/>
      <c r="AI262" s="3270"/>
      <c r="AJ262" s="3270"/>
      <c r="AK262" s="3384"/>
      <c r="AL262" s="3270"/>
      <c r="AM262" s="3385"/>
      <c r="AN262" s="3270"/>
      <c r="AO262" s="3270"/>
      <c r="AP262" s="3270"/>
      <c r="AQ262" s="3270"/>
      <c r="AR262" s="3270"/>
      <c r="AS262" s="3384"/>
      <c r="AT262" s="3386"/>
      <c r="AU262" s="3385"/>
      <c r="AV262" s="3385"/>
      <c r="AW262" s="3286">
        <v>0</v>
      </c>
      <c r="AX262" s="3287">
        <v>0</v>
      </c>
      <c r="AY262" s="5"/>
      <c r="AZ262" s="3191"/>
      <c r="BA262" s="511"/>
      <c r="BB262" s="511"/>
      <c r="BC262" s="511"/>
      <c r="BD262" s="3191"/>
      <c r="BE262" s="511"/>
      <c r="BF262" s="511"/>
      <c r="BG262" s="3191"/>
      <c r="BH262" s="1343"/>
      <c r="BI262" s="511"/>
      <c r="BJ262" s="1343"/>
      <c r="BK262" s="511"/>
      <c r="BL262" s="3191"/>
      <c r="BM262" s="511"/>
      <c r="BN262" s="511"/>
      <c r="BO262" s="1343"/>
      <c r="BP262" s="511"/>
      <c r="BQ262" s="511"/>
      <c r="BR262" s="511"/>
      <c r="BS262" s="3191"/>
      <c r="BT262" s="511"/>
      <c r="BU262" s="511"/>
      <c r="BV262" s="511"/>
      <c r="BW262" s="1343"/>
      <c r="BX262" s="511"/>
      <c r="BY262" s="1653"/>
      <c r="BZ262" s="511"/>
      <c r="CA262" s="1653"/>
      <c r="CB262" s="561"/>
      <c r="CC262" s="561">
        <v>0</v>
      </c>
      <c r="CD262" s="3287">
        <v>0</v>
      </c>
      <c r="CE262" s="5"/>
      <c r="CF262" s="3191"/>
      <c r="CG262" s="511"/>
      <c r="CH262" s="511"/>
      <c r="CI262" s="1343"/>
      <c r="CJ262" s="1653"/>
      <c r="CK262" s="1653"/>
      <c r="CL262" s="3191"/>
      <c r="CM262" s="1343"/>
      <c r="CN262" s="1653"/>
      <c r="CO262" s="1653"/>
      <c r="CP262" s="1653"/>
      <c r="CQ262" s="1653"/>
      <c r="CR262" s="1653"/>
      <c r="CS262" s="1653"/>
      <c r="CT262" s="1243"/>
      <c r="CU262" s="3287">
        <v>0</v>
      </c>
      <c r="CV262" s="5"/>
      <c r="CW262" s="5"/>
      <c r="CX262" s="284"/>
      <c r="CY262" s="284"/>
      <c r="CZ262" s="284"/>
      <c r="DA262" s="284"/>
      <c r="DB262" s="511"/>
      <c r="DC262" s="511"/>
      <c r="DD262" s="511"/>
      <c r="DE262" s="511"/>
      <c r="DF262" s="511"/>
      <c r="DG262" s="511"/>
      <c r="DH262" s="511"/>
      <c r="DI262" s="511"/>
      <c r="DJ262" s="511"/>
      <c r="DK262" s="511"/>
      <c r="DL262" s="511"/>
      <c r="DM262" s="511"/>
      <c r="DN262" s="511"/>
      <c r="DO262" s="511"/>
      <c r="DP262" s="511"/>
      <c r="DQ262" s="511"/>
      <c r="DR262" s="511"/>
      <c r="DS262" s="511"/>
      <c r="DT262" s="511"/>
      <c r="DU262" s="511"/>
      <c r="DV262" s="511"/>
      <c r="DW262" s="511"/>
      <c r="DX262" s="511"/>
      <c r="DY262" s="511"/>
      <c r="DZ262" s="515"/>
      <c r="EA262" s="5"/>
      <c r="EB262" s="284"/>
      <c r="EC262" s="284"/>
      <c r="ED262" s="284"/>
      <c r="EE262" s="284"/>
      <c r="EF262" s="284"/>
      <c r="EG262" s="284"/>
      <c r="EH262" s="284"/>
      <c r="EI262" s="284"/>
      <c r="EJ262" s="284"/>
      <c r="EK262" s="284"/>
      <c r="EL262" s="284"/>
      <c r="EM262" s="284"/>
      <c r="EN262" s="284"/>
      <c r="EO262" s="284"/>
      <c r="EP262" s="284"/>
      <c r="EQ262" s="284"/>
      <c r="ER262" s="284"/>
      <c r="ES262" s="284"/>
      <c r="ET262" s="284"/>
      <c r="EU262" s="284"/>
      <c r="EV262" s="284"/>
      <c r="EW262" s="284"/>
      <c r="EX262" s="284"/>
      <c r="EY262" s="284"/>
      <c r="EZ262" s="284"/>
      <c r="FA262" s="284"/>
      <c r="FB262" s="284"/>
      <c r="FC262" s="284"/>
      <c r="FD262" s="284"/>
      <c r="FE262" s="284"/>
      <c r="FF262" s="284"/>
      <c r="FG262" s="284"/>
      <c r="FH262" s="284"/>
      <c r="FI262" s="284"/>
      <c r="FJ262" s="284"/>
      <c r="FK262" s="284"/>
    </row>
    <row r="263" spans="1:167" ht="15.6" customHeight="1">
      <c r="A263" s="1838" t="s">
        <v>1378</v>
      </c>
      <c r="B263" s="207"/>
      <c r="C263" s="207"/>
      <c r="E263" s="3191"/>
      <c r="F263" s="511"/>
      <c r="G263" s="511"/>
      <c r="H263" s="1343"/>
      <c r="I263" s="3191"/>
      <c r="J263" s="511"/>
      <c r="K263" s="511"/>
      <c r="L263" s="511"/>
      <c r="M263" s="3394"/>
      <c r="N263" s="3395"/>
      <c r="O263" s="3396"/>
      <c r="P263" s="3266"/>
      <c r="S263" s="3191"/>
      <c r="T263" s="511"/>
      <c r="U263" s="511"/>
      <c r="V263" s="511"/>
      <c r="W263" s="3218"/>
      <c r="X263" s="515"/>
      <c r="Y263" s="3384"/>
      <c r="Z263" s="3270"/>
      <c r="AA263" s="3270"/>
      <c r="AB263" s="3384"/>
      <c r="AC263" s="3385"/>
      <c r="AD263" s="3270"/>
      <c r="AE263" s="3385"/>
      <c r="AF263" s="3385"/>
      <c r="AG263" s="3270"/>
      <c r="AH263" s="3270"/>
      <c r="AI263" s="3270"/>
      <c r="AJ263" s="3270"/>
      <c r="AK263" s="3384"/>
      <c r="AL263" s="3270"/>
      <c r="AM263" s="3385"/>
      <c r="AN263" s="3270"/>
      <c r="AO263" s="3270"/>
      <c r="AP263" s="3270"/>
      <c r="AQ263" s="3270"/>
      <c r="AR263" s="3270"/>
      <c r="AS263" s="3384"/>
      <c r="AT263" s="3386"/>
      <c r="AU263" s="3385"/>
      <c r="AV263" s="3385"/>
      <c r="AW263" s="3286">
        <v>0</v>
      </c>
      <c r="AX263" s="3287">
        <v>0</v>
      </c>
      <c r="AY263" s="5"/>
      <c r="AZ263" s="3191"/>
      <c r="BA263" s="511"/>
      <c r="BB263" s="511"/>
      <c r="BC263" s="511"/>
      <c r="BD263" s="3191"/>
      <c r="BE263" s="511"/>
      <c r="BF263" s="511"/>
      <c r="BG263" s="3191"/>
      <c r="BH263" s="1343"/>
      <c r="BI263" s="511"/>
      <c r="BJ263" s="1343"/>
      <c r="BK263" s="511"/>
      <c r="BL263" s="3191"/>
      <c r="BM263" s="511"/>
      <c r="BN263" s="511"/>
      <c r="BO263" s="1343"/>
      <c r="BP263" s="511"/>
      <c r="BQ263" s="511"/>
      <c r="BR263" s="511"/>
      <c r="BS263" s="3191"/>
      <c r="BT263" s="511"/>
      <c r="BU263" s="511"/>
      <c r="BV263" s="511"/>
      <c r="BW263" s="1343"/>
      <c r="BX263" s="511"/>
      <c r="BY263" s="1653"/>
      <c r="BZ263" s="511"/>
      <c r="CA263" s="1653"/>
      <c r="CB263" s="561"/>
      <c r="CC263" s="561">
        <v>0</v>
      </c>
      <c r="CD263" s="3287">
        <v>0</v>
      </c>
      <c r="CE263" s="5"/>
      <c r="CF263" s="3191"/>
      <c r="CG263" s="511"/>
      <c r="CH263" s="511"/>
      <c r="CI263" s="1343"/>
      <c r="CJ263" s="1653"/>
      <c r="CK263" s="1653"/>
      <c r="CL263" s="3191"/>
      <c r="CM263" s="1343"/>
      <c r="CN263" s="1653"/>
      <c r="CO263" s="1653"/>
      <c r="CP263" s="1653"/>
      <c r="CQ263" s="1653"/>
      <c r="CR263" s="1653"/>
      <c r="CS263" s="1653"/>
      <c r="CT263" s="1243"/>
      <c r="CU263" s="3397">
        <v>0</v>
      </c>
      <c r="CV263" s="5"/>
      <c r="CW263" s="5"/>
      <c r="CX263" s="284"/>
      <c r="CY263" s="284" t="s">
        <v>5435</v>
      </c>
      <c r="CZ263" s="284"/>
      <c r="DA263" s="284"/>
      <c r="DB263" s="3398">
        <v>5178857.9197391886</v>
      </c>
      <c r="DC263" s="3398">
        <v>7297256.1342769936</v>
      </c>
      <c r="DD263" s="3398">
        <v>6249123.1080934387</v>
      </c>
      <c r="DE263" s="3398">
        <v>3077926.7956764367</v>
      </c>
      <c r="DF263" s="3398">
        <v>25402465.787029698</v>
      </c>
      <c r="DG263" s="3398">
        <v>0</v>
      </c>
      <c r="DH263" s="3398">
        <v>1263676.7528949017</v>
      </c>
      <c r="DI263" s="3398">
        <v>4458644.0506436136</v>
      </c>
      <c r="DJ263" s="3398">
        <v>5904196.5198988887</v>
      </c>
      <c r="DK263" s="3398">
        <v>5149723.654911533</v>
      </c>
      <c r="DL263" s="3398">
        <v>1420470.7496756036</v>
      </c>
      <c r="DM263" s="3398">
        <v>0</v>
      </c>
      <c r="DN263" s="3398">
        <v>0</v>
      </c>
      <c r="DO263" s="3398">
        <v>0</v>
      </c>
      <c r="DP263" s="3398">
        <v>0</v>
      </c>
      <c r="DQ263" s="3398">
        <v>13742062.056349922</v>
      </c>
      <c r="DR263" s="3398">
        <v>14719288.006026154</v>
      </c>
      <c r="DS263" s="3398">
        <v>13897847.11606306</v>
      </c>
      <c r="DT263" s="3398">
        <v>11719675.481749563</v>
      </c>
      <c r="DU263" s="3398">
        <v>14240563.531280277</v>
      </c>
      <c r="DV263" s="3398">
        <v>46779715.26381024</v>
      </c>
      <c r="DW263" s="3398">
        <v>5766502.3280942971</v>
      </c>
      <c r="DX263" s="3398">
        <v>4552025.9800443044</v>
      </c>
      <c r="DY263" s="3398">
        <v>51269982.438342258</v>
      </c>
      <c r="DZ263" s="3398">
        <v>242090003.67460039</v>
      </c>
      <c r="EA263" s="5"/>
      <c r="EB263" s="284"/>
      <c r="EC263" s="284"/>
      <c r="ED263" s="284"/>
      <c r="EE263" s="284"/>
      <c r="EF263" s="284"/>
      <c r="EG263" s="284"/>
      <c r="EH263" s="284"/>
      <c r="EI263" s="284"/>
      <c r="EJ263" s="284"/>
      <c r="EK263" s="284"/>
      <c r="EL263" s="284"/>
      <c r="EM263" s="284"/>
      <c r="EN263" s="284"/>
      <c r="EO263" s="284"/>
      <c r="EP263" s="284"/>
      <c r="EQ263" s="284"/>
      <c r="ER263" s="284"/>
      <c r="ES263" s="284"/>
      <c r="ET263" s="284"/>
      <c r="EU263" s="284"/>
      <c r="EV263" s="284"/>
      <c r="EW263" s="284"/>
      <c r="EX263" s="284"/>
      <c r="EY263" s="284"/>
      <c r="EZ263" s="284"/>
      <c r="FA263" s="284"/>
      <c r="FB263" s="284"/>
      <c r="FC263" s="284"/>
      <c r="FD263" s="284"/>
      <c r="FE263" s="284"/>
      <c r="FF263" s="284"/>
      <c r="FG263" s="284"/>
      <c r="FH263" s="284"/>
      <c r="FI263" s="284"/>
      <c r="FJ263" s="284"/>
      <c r="FK263" s="284"/>
    </row>
    <row r="264" spans="1:167" ht="15.6" customHeight="1">
      <c r="A264" s="1838" t="s">
        <v>1378</v>
      </c>
      <c r="B264" s="207"/>
      <c r="C264" s="207"/>
      <c r="E264" s="3275" t="s">
        <v>5436</v>
      </c>
      <c r="F264" s="511"/>
      <c r="G264" s="511"/>
      <c r="H264" s="1343"/>
      <c r="I264" s="3191"/>
      <c r="J264" s="511"/>
      <c r="K264" s="511"/>
      <c r="L264" s="511"/>
      <c r="M264" s="511"/>
      <c r="N264" s="1343"/>
      <c r="O264" s="3396"/>
      <c r="P264" s="3266"/>
      <c r="S264" s="3275" t="s">
        <v>5436</v>
      </c>
      <c r="T264" s="511"/>
      <c r="U264" s="511"/>
      <c r="V264" s="511"/>
      <c r="W264" s="3218"/>
      <c r="X264" s="3399" t="s">
        <v>5437</v>
      </c>
      <c r="Y264" s="3384"/>
      <c r="Z264" s="3270"/>
      <c r="AA264" s="3270"/>
      <c r="AB264" s="3384"/>
      <c r="AC264" s="3385"/>
      <c r="AD264" s="3270"/>
      <c r="AE264" s="3385"/>
      <c r="AF264" s="3385"/>
      <c r="AG264" s="3270"/>
      <c r="AH264" s="3270"/>
      <c r="AI264" s="3270"/>
      <c r="AJ264" s="3270"/>
      <c r="AK264" s="3384"/>
      <c r="AL264" s="3270"/>
      <c r="AM264" s="3385"/>
      <c r="AN264" s="3270"/>
      <c r="AO264" s="3270"/>
      <c r="AP264" s="3270"/>
      <c r="AQ264" s="3270"/>
      <c r="AR264" s="3270"/>
      <c r="AS264" s="3384"/>
      <c r="AT264" s="3386"/>
      <c r="AU264" s="3385"/>
      <c r="AV264" s="3385"/>
      <c r="AW264" s="3286">
        <v>0</v>
      </c>
      <c r="AX264" s="3287">
        <v>0</v>
      </c>
      <c r="AY264" s="5"/>
      <c r="AZ264" s="3275" t="s">
        <v>5436</v>
      </c>
      <c r="BA264" s="511"/>
      <c r="BB264" s="511"/>
      <c r="BC264" s="511"/>
      <c r="BD264" s="3191"/>
      <c r="BE264" s="511"/>
      <c r="BF264" s="511"/>
      <c r="BG264" s="3191"/>
      <c r="BH264" s="1343"/>
      <c r="BI264" s="511"/>
      <c r="BJ264" s="1343"/>
      <c r="BK264" s="511"/>
      <c r="BL264" s="3191"/>
      <c r="BM264" s="511"/>
      <c r="BN264" s="511"/>
      <c r="BO264" s="1343"/>
      <c r="BP264" s="511"/>
      <c r="BQ264" s="511"/>
      <c r="BR264" s="511"/>
      <c r="BS264" s="3191"/>
      <c r="BT264" s="511"/>
      <c r="BU264" s="511"/>
      <c r="BV264" s="511"/>
      <c r="BW264" s="1343"/>
      <c r="BX264" s="511"/>
      <c r="BY264" s="1653"/>
      <c r="BZ264" s="511"/>
      <c r="CA264" s="1653"/>
      <c r="CB264" s="561"/>
      <c r="CC264" s="561">
        <v>0</v>
      </c>
      <c r="CD264" s="3287">
        <v>0</v>
      </c>
      <c r="CE264" s="5"/>
      <c r="CF264" s="3275" t="s">
        <v>5436</v>
      </c>
      <c r="CG264" s="511"/>
      <c r="CH264" s="511"/>
      <c r="CI264" s="1343"/>
      <c r="CJ264" s="1653"/>
      <c r="CK264" s="1653"/>
      <c r="CL264" s="3191"/>
      <c r="CM264" s="1343"/>
      <c r="CN264" s="1653"/>
      <c r="CO264" s="1653"/>
      <c r="CP264" s="1653"/>
      <c r="CQ264" s="1653"/>
      <c r="CR264" s="1653"/>
      <c r="CS264" s="1653"/>
      <c r="CT264" s="1243"/>
      <c r="CU264" s="3397">
        <v>0</v>
      </c>
      <c r="CV264" s="5"/>
      <c r="CW264" s="5"/>
      <c r="CX264" s="284"/>
      <c r="CY264" s="284" t="s">
        <v>5438</v>
      </c>
      <c r="CZ264" s="515"/>
      <c r="DA264" s="515"/>
      <c r="DB264" s="3400">
        <v>2.1392283205134852E-2</v>
      </c>
      <c r="DC264" s="3401">
        <v>3.0142740400324126E-2</v>
      </c>
      <c r="DD264" s="3401">
        <v>2.5813222410013471E-2</v>
      </c>
      <c r="DE264" s="3401">
        <v>1.2713977235563844E-2</v>
      </c>
      <c r="DF264" s="3401">
        <v>0.10492984180038192</v>
      </c>
      <c r="DG264" s="3401">
        <v>0</v>
      </c>
      <c r="DH264" s="3401">
        <v>5.2198634132512266E-3</v>
      </c>
      <c r="DI264" s="3401">
        <v>1.8417299281124368E-2</v>
      </c>
      <c r="DJ264" s="3401">
        <v>2.4388435830811402E-2</v>
      </c>
      <c r="DK264" s="3401">
        <v>2.1271938439198893E-2</v>
      </c>
      <c r="DL264" s="3401">
        <v>5.8675316126844132E-3</v>
      </c>
      <c r="DM264" s="3401">
        <v>0</v>
      </c>
      <c r="DN264" s="3401">
        <v>0</v>
      </c>
      <c r="DO264" s="3401">
        <v>0</v>
      </c>
      <c r="DP264" s="3401">
        <v>0</v>
      </c>
      <c r="DQ264" s="3401">
        <v>5.6764268857713733E-2</v>
      </c>
      <c r="DR264" s="3401">
        <v>6.0800891332178843E-2</v>
      </c>
      <c r="DS264" s="3401">
        <v>5.7407769445712124E-2</v>
      </c>
      <c r="DT264" s="3401">
        <v>4.8410406476354514E-2</v>
      </c>
      <c r="DU264" s="3401">
        <v>5.8823426474152965E-2</v>
      </c>
      <c r="DV264" s="3401">
        <v>0.19323274217752542</v>
      </c>
      <c r="DW264" s="3401">
        <v>2.3819663102840075E-2</v>
      </c>
      <c r="DX264" s="3401">
        <v>1.8803031562438257E-2</v>
      </c>
      <c r="DY264" s="3401">
        <v>0.21178066694259548</v>
      </c>
      <c r="DZ264" s="3402">
        <v>1</v>
      </c>
      <c r="EA264" s="5"/>
      <c r="EB264" s="284"/>
      <c r="EC264" s="284"/>
      <c r="ED264" s="284"/>
      <c r="EE264" s="284"/>
      <c r="EF264" s="284"/>
      <c r="EG264" s="284"/>
      <c r="EH264" s="284"/>
      <c r="EI264" s="284"/>
      <c r="EJ264" s="284"/>
      <c r="EK264" s="284"/>
      <c r="EL264" s="284"/>
      <c r="EM264" s="284"/>
      <c r="EN264" s="284"/>
      <c r="EO264" s="284"/>
      <c r="EP264" s="284"/>
      <c r="EQ264" s="284"/>
      <c r="ER264" s="284"/>
      <c r="ES264" s="284"/>
      <c r="ET264" s="284"/>
      <c r="EU264" s="284"/>
      <c r="EV264" s="284"/>
      <c r="EW264" s="284"/>
      <c r="EX264" s="284"/>
      <c r="EY264" s="284"/>
      <c r="EZ264" s="284"/>
      <c r="FA264" s="284"/>
      <c r="FB264" s="284"/>
      <c r="FC264" s="284"/>
      <c r="FD264" s="284"/>
      <c r="FE264" s="284"/>
      <c r="FF264" s="284"/>
      <c r="FG264" s="284"/>
      <c r="FH264" s="284"/>
      <c r="FI264" s="284"/>
      <c r="FJ264" s="284"/>
      <c r="FK264" s="284"/>
    </row>
    <row r="265" spans="1:167" ht="15.6" customHeight="1">
      <c r="A265" s="1838" t="s">
        <v>1378</v>
      </c>
      <c r="B265" s="207"/>
      <c r="C265" s="207"/>
      <c r="E265" s="1345" t="s">
        <v>5439</v>
      </c>
      <c r="F265" s="511"/>
      <c r="G265" s="511"/>
      <c r="H265" s="1343"/>
      <c r="I265" s="3191"/>
      <c r="J265" s="511"/>
      <c r="K265" s="511"/>
      <c r="L265" s="511"/>
      <c r="M265" s="511"/>
      <c r="N265" s="1343"/>
      <c r="O265" s="1653"/>
      <c r="P265" s="3266"/>
      <c r="S265" s="3191"/>
      <c r="T265" s="511"/>
      <c r="U265" s="511"/>
      <c r="V265" s="511"/>
      <c r="W265" s="3218"/>
      <c r="X265" s="515"/>
      <c r="Y265" s="3384"/>
      <c r="Z265" s="3270"/>
      <c r="AA265" s="3270"/>
      <c r="AB265" s="3384"/>
      <c r="AC265" s="3385"/>
      <c r="AD265" s="3270"/>
      <c r="AE265" s="3385"/>
      <c r="AF265" s="3385"/>
      <c r="AG265" s="3270"/>
      <c r="AH265" s="3270"/>
      <c r="AI265" s="3270"/>
      <c r="AJ265" s="3270"/>
      <c r="AK265" s="3384"/>
      <c r="AL265" s="3270"/>
      <c r="AM265" s="3385"/>
      <c r="AN265" s="3270"/>
      <c r="AO265" s="3270"/>
      <c r="AP265" s="3270"/>
      <c r="AQ265" s="3270"/>
      <c r="AR265" s="3270"/>
      <c r="AS265" s="3384"/>
      <c r="AT265" s="3386"/>
      <c r="AU265" s="3385"/>
      <c r="AV265" s="3385"/>
      <c r="AW265" s="3286">
        <v>0</v>
      </c>
      <c r="AX265" s="3287">
        <v>0</v>
      </c>
      <c r="AY265" s="5"/>
      <c r="AZ265" s="3191"/>
      <c r="BA265" s="511"/>
      <c r="BB265" s="511"/>
      <c r="BC265" s="511"/>
      <c r="BD265" s="3191"/>
      <c r="BE265" s="511"/>
      <c r="BF265" s="511"/>
      <c r="BG265" s="3191"/>
      <c r="BH265" s="1343"/>
      <c r="BI265" s="511"/>
      <c r="BJ265" s="1343"/>
      <c r="BK265" s="511"/>
      <c r="BL265" s="3191"/>
      <c r="BM265" s="511"/>
      <c r="BN265" s="511"/>
      <c r="BO265" s="1343"/>
      <c r="BP265" s="511"/>
      <c r="BQ265" s="511"/>
      <c r="BR265" s="511"/>
      <c r="BS265" s="3191"/>
      <c r="BT265" s="511"/>
      <c r="BU265" s="511"/>
      <c r="BV265" s="511"/>
      <c r="BW265" s="1343"/>
      <c r="BX265" s="511"/>
      <c r="BY265" s="1653"/>
      <c r="BZ265" s="511"/>
      <c r="CA265" s="1653"/>
      <c r="CB265" s="561"/>
      <c r="CC265" s="561">
        <v>0</v>
      </c>
      <c r="CD265" s="3287">
        <v>0</v>
      </c>
      <c r="CE265" s="5"/>
      <c r="CF265" s="3191"/>
      <c r="CG265" s="511"/>
      <c r="CH265" s="511"/>
      <c r="CI265" s="1343"/>
      <c r="CJ265" s="1653"/>
      <c r="CK265" s="1653"/>
      <c r="CL265" s="3191"/>
      <c r="CM265" s="1343"/>
      <c r="CN265" s="1653"/>
      <c r="CO265" s="1653"/>
      <c r="CP265" s="1653"/>
      <c r="CQ265" s="1653"/>
      <c r="CR265" s="1653"/>
      <c r="CS265" s="1653"/>
      <c r="CT265" s="1243"/>
      <c r="CU265" s="3397">
        <v>0</v>
      </c>
      <c r="CV265" s="5"/>
      <c r="CW265" s="5"/>
      <c r="CX265" s="284"/>
      <c r="CY265" s="284"/>
      <c r="CZ265" s="284"/>
      <c r="DA265" s="284"/>
      <c r="DB265" s="511"/>
      <c r="DC265" s="511"/>
      <c r="DD265" s="511"/>
      <c r="DE265" s="511"/>
      <c r="DF265" s="511"/>
      <c r="DG265" s="511"/>
      <c r="DH265" s="511"/>
      <c r="DI265" s="511"/>
      <c r="DJ265" s="511"/>
      <c r="DK265" s="511"/>
      <c r="DL265" s="511"/>
      <c r="DM265" s="511"/>
      <c r="DN265" s="511"/>
      <c r="DO265" s="511"/>
      <c r="DP265" s="511"/>
      <c r="DQ265" s="511"/>
      <c r="DR265" s="511"/>
      <c r="DS265" s="511"/>
      <c r="DT265" s="511"/>
      <c r="DU265" s="511"/>
      <c r="DV265" s="511"/>
      <c r="DW265" s="511"/>
      <c r="DX265" s="511"/>
      <c r="DY265" s="511"/>
      <c r="DZ265" s="515"/>
      <c r="EA265" s="3403"/>
      <c r="EB265" s="284"/>
      <c r="EC265" s="284"/>
      <c r="ED265" s="284"/>
      <c r="EE265" s="284"/>
      <c r="EF265" s="284"/>
      <c r="EG265" s="284"/>
      <c r="EH265" s="284"/>
      <c r="EI265" s="284"/>
      <c r="EJ265" s="284"/>
      <c r="EK265" s="284"/>
      <c r="EL265" s="284"/>
      <c r="EM265" s="284"/>
      <c r="EN265" s="284"/>
      <c r="EO265" s="284"/>
      <c r="EP265" s="284"/>
      <c r="EQ265" s="284"/>
      <c r="ER265" s="284"/>
      <c r="ES265" s="284"/>
      <c r="ET265" s="284"/>
      <c r="EU265" s="284"/>
      <c r="EV265" s="284"/>
      <c r="EW265" s="284"/>
      <c r="EX265" s="284"/>
      <c r="EY265" s="284"/>
      <c r="EZ265" s="284"/>
      <c r="FA265" s="284"/>
      <c r="FB265" s="284"/>
      <c r="FC265" s="284"/>
      <c r="FD265" s="284"/>
      <c r="FE265" s="284"/>
      <c r="FF265" s="284"/>
      <c r="FG265" s="284"/>
      <c r="FH265" s="284"/>
      <c r="FI265" s="284"/>
      <c r="FJ265" s="284"/>
      <c r="FK265" s="284"/>
    </row>
    <row r="266" spans="1:167" ht="15.6" customHeight="1">
      <c r="A266" s="1838" t="s">
        <v>5410</v>
      </c>
      <c r="B266" s="207"/>
      <c r="C266" s="207"/>
      <c r="E266" s="1342"/>
      <c r="G266" s="511"/>
      <c r="H266" s="1343"/>
      <c r="I266" s="3191"/>
      <c r="J266" s="511"/>
      <c r="K266" s="511"/>
      <c r="L266" s="511"/>
      <c r="M266" s="511"/>
      <c r="N266" s="1343"/>
      <c r="O266" s="1653"/>
      <c r="P266" s="3266"/>
      <c r="S266" s="1342" t="s">
        <v>1450</v>
      </c>
      <c r="T266" s="511"/>
      <c r="U266" s="511"/>
      <c r="V266" s="511"/>
      <c r="W266" s="3218"/>
      <c r="X266" s="515"/>
      <c r="Y266" s="3384"/>
      <c r="Z266" s="3270"/>
      <c r="AA266" s="3270"/>
      <c r="AB266" s="3384"/>
      <c r="AC266" s="3385"/>
      <c r="AD266" s="3270"/>
      <c r="AE266" s="3385"/>
      <c r="AF266" s="3385"/>
      <c r="AG266" s="3270"/>
      <c r="AH266" s="3270"/>
      <c r="AI266" s="3270"/>
      <c r="AJ266" s="3270"/>
      <c r="AK266" s="3384"/>
      <c r="AL266" s="3270"/>
      <c r="AM266" s="3385"/>
      <c r="AN266" s="3270"/>
      <c r="AO266" s="3270"/>
      <c r="AP266" s="3270"/>
      <c r="AQ266" s="3270"/>
      <c r="AR266" s="3270"/>
      <c r="AS266" s="3384"/>
      <c r="AT266" s="3386"/>
      <c r="AU266" s="3385"/>
      <c r="AV266" s="3385"/>
      <c r="AW266" s="3286">
        <v>0</v>
      </c>
      <c r="AX266" s="3287">
        <v>0</v>
      </c>
      <c r="AY266" s="5"/>
      <c r="AZ266" s="1342" t="s">
        <v>1450</v>
      </c>
      <c r="BA266" s="511">
        <v>0</v>
      </c>
      <c r="BB266" s="511"/>
      <c r="BC266" s="511"/>
      <c r="BD266" s="3191"/>
      <c r="BE266" s="511"/>
      <c r="BF266" s="511"/>
      <c r="BG266" s="3191"/>
      <c r="BH266" s="1343"/>
      <c r="BI266" s="511"/>
      <c r="BJ266" s="1343"/>
      <c r="BK266" s="511"/>
      <c r="BL266" s="3191"/>
      <c r="BM266" s="511"/>
      <c r="BN266" s="511"/>
      <c r="BO266" s="1343"/>
      <c r="BP266" s="511"/>
      <c r="BQ266" s="511"/>
      <c r="BR266" s="511"/>
      <c r="BS266" s="3191"/>
      <c r="BT266" s="511"/>
      <c r="BU266" s="511"/>
      <c r="BV266" s="511"/>
      <c r="BW266" s="1343"/>
      <c r="BX266" s="511"/>
      <c r="BY266" s="1653"/>
      <c r="BZ266" s="511"/>
      <c r="CA266" s="1653"/>
      <c r="CB266" s="561"/>
      <c r="CC266" s="561">
        <v>0</v>
      </c>
      <c r="CD266" s="3287">
        <v>0</v>
      </c>
      <c r="CE266" s="5"/>
      <c r="CF266" s="1342" t="s">
        <v>1450</v>
      </c>
      <c r="CG266" s="511"/>
      <c r="CH266" s="511"/>
      <c r="CI266" s="1343"/>
      <c r="CJ266" s="1653"/>
      <c r="CK266" s="1653"/>
      <c r="CL266" s="3191"/>
      <c r="CM266" s="1343"/>
      <c r="CN266" s="1653"/>
      <c r="CO266" s="1653"/>
      <c r="CP266" s="1653"/>
      <c r="CQ266" s="1653"/>
      <c r="CR266" s="1653"/>
      <c r="CS266" s="1653"/>
      <c r="CT266" s="1243"/>
      <c r="CU266" s="3397">
        <v>0</v>
      </c>
      <c r="CV266" s="5"/>
      <c r="CW266" s="5"/>
      <c r="CX266" s="3404"/>
      <c r="CY266" s="284"/>
      <c r="CZ266" s="284"/>
      <c r="DA266" s="284"/>
      <c r="DB266" s="1034">
        <v>2.1061418170353136E-2</v>
      </c>
      <c r="DC266" s="1034">
        <v>2.9676535893056962E-2</v>
      </c>
      <c r="DD266" s="1034">
        <v>2.5413980653132315E-2</v>
      </c>
      <c r="DE266" s="1034">
        <v>1.251733574199718E-2</v>
      </c>
      <c r="DF266" s="1034">
        <v>0.10330693809141317</v>
      </c>
      <c r="DG266" s="284"/>
      <c r="DH266" s="284"/>
      <c r="DI266" s="284"/>
      <c r="DJ266" s="284"/>
      <c r="DK266" s="284"/>
      <c r="DL266" s="284"/>
      <c r="DM266" s="284"/>
      <c r="DN266" s="284"/>
      <c r="DO266" s="284"/>
      <c r="DP266" s="284"/>
      <c r="DQ266" s="284"/>
      <c r="DR266" s="284"/>
      <c r="DS266" s="284"/>
      <c r="DT266" s="284"/>
      <c r="DU266" s="284"/>
      <c r="DV266" s="284"/>
      <c r="DW266" s="284"/>
      <c r="DX266" s="284"/>
      <c r="DY266" s="284"/>
      <c r="DZ266" s="284"/>
      <c r="EA266" s="3403"/>
      <c r="EB266" s="515"/>
      <c r="EC266" s="284"/>
      <c r="ED266" s="284"/>
      <c r="EE266" s="284"/>
      <c r="EF266" s="284"/>
      <c r="EG266" s="284"/>
      <c r="EH266" s="284"/>
      <c r="EI266" s="284"/>
      <c r="EJ266" s="284"/>
      <c r="EK266" s="284"/>
      <c r="EL266" s="284"/>
      <c r="EM266" s="284"/>
      <c r="EN266" s="284"/>
      <c r="EO266" s="284"/>
      <c r="EP266" s="284"/>
      <c r="EQ266" s="284"/>
      <c r="ER266" s="284"/>
      <c r="ES266" s="284"/>
      <c r="ET266" s="284"/>
      <c r="EU266" s="284"/>
      <c r="EV266" s="284"/>
      <c r="EW266" s="284"/>
      <c r="EX266" s="284"/>
      <c r="EY266" s="284"/>
      <c r="EZ266" s="284"/>
      <c r="FA266" s="284"/>
      <c r="FB266" s="284"/>
      <c r="FC266" s="284"/>
      <c r="FD266" s="284"/>
      <c r="FE266" s="284"/>
      <c r="FF266" s="284"/>
      <c r="FG266" s="284"/>
      <c r="FH266" s="284"/>
      <c r="FI266" s="284"/>
      <c r="FJ266" s="284"/>
      <c r="FK266" s="284"/>
    </row>
    <row r="267" spans="1:167" ht="15.6" customHeight="1">
      <c r="A267" s="1838" t="s">
        <v>1378</v>
      </c>
      <c r="B267" s="207"/>
      <c r="C267" s="207"/>
      <c r="E267" s="1342" t="s">
        <v>1450</v>
      </c>
      <c r="F267" s="511"/>
      <c r="G267" s="511"/>
      <c r="H267" s="1343"/>
      <c r="I267" s="3191"/>
      <c r="J267" s="511"/>
      <c r="K267" s="511"/>
      <c r="L267" s="511"/>
      <c r="M267" s="511"/>
      <c r="N267" s="1343"/>
      <c r="O267" s="1653"/>
      <c r="P267" s="3266"/>
      <c r="S267" s="1342"/>
      <c r="T267" s="511"/>
      <c r="U267" s="511"/>
      <c r="V267" s="511"/>
      <c r="W267" s="3218"/>
      <c r="X267" s="515"/>
      <c r="Y267" s="3384"/>
      <c r="Z267" s="3270"/>
      <c r="AA267" s="3270"/>
      <c r="AB267" s="3384"/>
      <c r="AC267" s="3385"/>
      <c r="AD267" s="3270"/>
      <c r="AE267" s="3385"/>
      <c r="AF267" s="3385"/>
      <c r="AG267" s="3270"/>
      <c r="AH267" s="3270"/>
      <c r="AI267" s="3270"/>
      <c r="AJ267" s="3270"/>
      <c r="AK267" s="3384"/>
      <c r="AL267" s="3270"/>
      <c r="AM267" s="3385"/>
      <c r="AN267" s="3270"/>
      <c r="AO267" s="3270"/>
      <c r="AP267" s="3270"/>
      <c r="AQ267" s="3270"/>
      <c r="AR267" s="3270"/>
      <c r="AS267" s="3384"/>
      <c r="AT267" s="3386"/>
      <c r="AU267" s="3385"/>
      <c r="AV267" s="3385"/>
      <c r="AW267" s="3286">
        <v>0</v>
      </c>
      <c r="AX267" s="3287">
        <v>0</v>
      </c>
      <c r="AY267" s="5"/>
      <c r="AZ267" s="3191"/>
      <c r="BA267" s="511" t="s">
        <v>5440</v>
      </c>
      <c r="BB267" s="511"/>
      <c r="BC267" s="511"/>
      <c r="BD267" s="3191"/>
      <c r="BE267" s="511"/>
      <c r="BF267" s="511"/>
      <c r="BG267" s="3191"/>
      <c r="BH267" s="1343"/>
      <c r="BI267" s="511"/>
      <c r="BJ267" s="1343"/>
      <c r="BK267" s="511"/>
      <c r="BL267" s="3191"/>
      <c r="BM267" s="511"/>
      <c r="BN267" s="511"/>
      <c r="BO267" s="1343"/>
      <c r="BP267" s="511"/>
      <c r="BQ267" s="511"/>
      <c r="BR267" s="511"/>
      <c r="BS267" s="3191"/>
      <c r="BT267" s="511"/>
      <c r="BU267" s="511"/>
      <c r="BV267" s="511"/>
      <c r="BW267" s="1343"/>
      <c r="BX267" s="511"/>
      <c r="BY267" s="1653"/>
      <c r="BZ267" s="511"/>
      <c r="CA267" s="1653"/>
      <c r="CB267" s="561"/>
      <c r="CC267" s="561">
        <v>0</v>
      </c>
      <c r="CD267" s="3287">
        <v>0</v>
      </c>
      <c r="CE267" s="5"/>
      <c r="CF267" s="3191"/>
      <c r="CG267" s="511" t="s">
        <v>5440</v>
      </c>
      <c r="CH267" s="511"/>
      <c r="CI267" s="1343"/>
      <c r="CJ267" s="1653"/>
      <c r="CK267" s="1653"/>
      <c r="CL267" s="3191"/>
      <c r="CM267" s="1343"/>
      <c r="CN267" s="1653"/>
      <c r="CO267" s="1653"/>
      <c r="CP267" s="1653"/>
      <c r="CQ267" s="1653"/>
      <c r="CR267" s="1653"/>
      <c r="CS267" s="1653"/>
      <c r="CT267" s="1243"/>
      <c r="CU267" s="3397">
        <v>0</v>
      </c>
      <c r="CV267" s="5"/>
      <c r="CW267" s="5"/>
      <c r="CX267" s="284"/>
      <c r="CY267" s="284"/>
      <c r="CZ267" s="515"/>
      <c r="DA267" s="515"/>
      <c r="DB267" s="515"/>
      <c r="DC267" s="515"/>
      <c r="DD267" s="515"/>
      <c r="DE267" s="515"/>
      <c r="DF267" s="515"/>
      <c r="DG267" s="515"/>
      <c r="DH267" s="515"/>
      <c r="DI267" s="515"/>
      <c r="DJ267" s="515"/>
      <c r="DK267" s="515"/>
      <c r="DL267" s="515"/>
      <c r="DM267" s="515"/>
      <c r="DN267" s="515"/>
      <c r="DO267" s="515"/>
      <c r="DP267" s="515"/>
      <c r="DQ267" s="515"/>
      <c r="DR267" s="515"/>
      <c r="DS267" s="515"/>
      <c r="DT267" s="515"/>
      <c r="DU267" s="515"/>
      <c r="DV267" s="515"/>
      <c r="DW267" s="515"/>
      <c r="DX267" s="515"/>
      <c r="DY267" s="515"/>
      <c r="DZ267" s="515"/>
      <c r="EA267" s="3403"/>
      <c r="EB267" s="515"/>
      <c r="EC267" s="284"/>
      <c r="ED267" s="284"/>
      <c r="EE267" s="284"/>
      <c r="EF267" s="284"/>
      <c r="EG267" s="284"/>
      <c r="EH267" s="284"/>
      <c r="EI267" s="284"/>
      <c r="EJ267" s="284"/>
      <c r="EK267" s="284"/>
      <c r="EL267" s="284"/>
      <c r="EM267" s="284"/>
      <c r="EN267" s="284"/>
      <c r="EO267" s="284"/>
      <c r="EP267" s="284"/>
      <c r="EQ267" s="284"/>
      <c r="ER267" s="284"/>
      <c r="ES267" s="284"/>
      <c r="ET267" s="284"/>
      <c r="EU267" s="284"/>
      <c r="EV267" s="284"/>
      <c r="EW267" s="284"/>
      <c r="EX267" s="284"/>
      <c r="EY267" s="284"/>
      <c r="EZ267" s="284"/>
      <c r="FA267" s="284"/>
      <c r="FB267" s="284"/>
      <c r="FC267" s="284"/>
      <c r="FD267" s="284"/>
      <c r="FE267" s="284"/>
      <c r="FF267" s="284"/>
      <c r="FG267" s="284"/>
      <c r="FH267" s="284"/>
      <c r="FI267" s="284"/>
      <c r="FJ267" s="284"/>
      <c r="FK267" s="284"/>
    </row>
    <row r="268" spans="1:167" ht="15.6" customHeight="1">
      <c r="A268" s="1838" t="s">
        <v>1378</v>
      </c>
      <c r="B268" s="207"/>
      <c r="C268" s="207"/>
      <c r="E268" s="1342"/>
      <c r="F268" s="511" t="s">
        <v>5440</v>
      </c>
      <c r="G268" s="3334"/>
      <c r="H268" s="1343"/>
      <c r="I268" s="3191"/>
      <c r="J268" s="511"/>
      <c r="K268" s="511"/>
      <c r="L268" s="511"/>
      <c r="M268" s="511"/>
      <c r="N268" s="1343"/>
      <c r="O268" s="3405">
        <v>56467665.892135002</v>
      </c>
      <c r="P268" s="3266"/>
      <c r="S268" s="1342"/>
      <c r="T268" s="511" t="s">
        <v>5440</v>
      </c>
      <c r="U268" s="3334"/>
      <c r="V268" s="511"/>
      <c r="W268" s="3218" t="s">
        <v>1208</v>
      </c>
      <c r="X268" s="515" t="s">
        <v>5441</v>
      </c>
      <c r="Y268" s="3289"/>
      <c r="Z268" s="3406">
        <v>1</v>
      </c>
      <c r="AA268" s="3291"/>
      <c r="AB268" s="3289"/>
      <c r="AC268" s="3292"/>
      <c r="AE268" s="3385"/>
      <c r="AF268" s="3292"/>
      <c r="AG268" s="3293"/>
      <c r="AH268" s="3290"/>
      <c r="AI268" s="3290"/>
      <c r="AJ268" s="3291"/>
      <c r="AK268" s="3289"/>
      <c r="AL268" s="3290"/>
      <c r="AM268" s="3292"/>
      <c r="AN268" s="3294"/>
      <c r="AO268" s="3291"/>
      <c r="AP268" s="3291"/>
      <c r="AQ268" s="3291"/>
      <c r="AR268" s="3291"/>
      <c r="AS268" s="3295"/>
      <c r="AT268" s="3296"/>
      <c r="AU268" s="3297"/>
      <c r="AV268" s="3297"/>
      <c r="AW268" s="3286">
        <v>1</v>
      </c>
      <c r="AX268" s="3287">
        <v>0</v>
      </c>
      <c r="AY268" s="5"/>
      <c r="AZ268" s="3191"/>
      <c r="BA268" s="511" t="s">
        <v>5442</v>
      </c>
      <c r="BB268" s="3334"/>
      <c r="BC268" s="511"/>
      <c r="BD268" s="3191">
        <v>0</v>
      </c>
      <c r="BE268" s="511">
        <v>56467665.892135002</v>
      </c>
      <c r="BF268" s="511">
        <v>0</v>
      </c>
      <c r="BG268" s="3191">
        <v>0</v>
      </c>
      <c r="BH268" s="1343">
        <v>0</v>
      </c>
      <c r="BI268" s="511">
        <v>0</v>
      </c>
      <c r="BJ268" s="1343">
        <v>0</v>
      </c>
      <c r="BK268" s="3288">
        <v>0</v>
      </c>
      <c r="BL268" s="3191">
        <v>0</v>
      </c>
      <c r="BM268" s="511">
        <v>0</v>
      </c>
      <c r="BN268" s="511">
        <v>0</v>
      </c>
      <c r="BO268" s="1343">
        <v>0</v>
      </c>
      <c r="BP268" s="511">
        <v>0</v>
      </c>
      <c r="BQ268" s="511">
        <v>0</v>
      </c>
      <c r="BR268" s="511">
        <v>0</v>
      </c>
      <c r="BS268" s="3191">
        <v>0</v>
      </c>
      <c r="BT268" s="511">
        <v>0</v>
      </c>
      <c r="BU268" s="511">
        <v>0</v>
      </c>
      <c r="BV268" s="511">
        <v>0</v>
      </c>
      <c r="BW268" s="1343">
        <v>0</v>
      </c>
      <c r="BX268" s="511">
        <v>0</v>
      </c>
      <c r="BY268" s="1653">
        <v>0</v>
      </c>
      <c r="BZ268" s="511">
        <v>0</v>
      </c>
      <c r="CA268" s="1653">
        <v>0</v>
      </c>
      <c r="CB268" s="561">
        <v>56467665.892135002</v>
      </c>
      <c r="CC268" s="561">
        <v>56467665.892135002</v>
      </c>
      <c r="CD268" s="3287">
        <v>0</v>
      </c>
      <c r="CE268" s="5"/>
      <c r="CF268" s="3191"/>
      <c r="CG268" s="511" t="s">
        <v>5442</v>
      </c>
      <c r="CH268" s="3334"/>
      <c r="CI268" s="1343"/>
      <c r="CJ268" s="1653">
        <v>56467665.892135002</v>
      </c>
      <c r="CK268" s="1653">
        <v>0</v>
      </c>
      <c r="CL268" s="3191">
        <v>0</v>
      </c>
      <c r="CM268" s="1343">
        <v>0</v>
      </c>
      <c r="CN268" s="1653">
        <v>0</v>
      </c>
      <c r="CO268" s="1653">
        <v>0</v>
      </c>
      <c r="CP268" s="1653">
        <v>0</v>
      </c>
      <c r="CQ268" s="1653">
        <v>0</v>
      </c>
      <c r="CR268" s="1653">
        <v>0</v>
      </c>
      <c r="CS268" s="1653">
        <v>0</v>
      </c>
      <c r="CT268" s="1243">
        <v>56467665.892135002</v>
      </c>
      <c r="CU268" s="3397">
        <v>0</v>
      </c>
      <c r="CV268" s="5"/>
      <c r="CW268" s="5"/>
      <c r="CX268" s="278"/>
      <c r="CY268" s="284" t="s">
        <v>5443</v>
      </c>
      <c r="CZ268" s="284"/>
      <c r="DA268" s="284"/>
      <c r="DB268" s="3398">
        <v>3504555.1078664106</v>
      </c>
      <c r="DC268" s="3407">
        <v>3504555.1078664106</v>
      </c>
      <c r="DD268" s="3407">
        <v>3504555.1078664106</v>
      </c>
      <c r="DE268" s="3407">
        <v>2609015.5913021648</v>
      </c>
      <c r="DF268" s="3407">
        <v>24640485.079921506</v>
      </c>
      <c r="DG268" s="3407">
        <v>0</v>
      </c>
      <c r="DH268" s="3407">
        <v>1263676.7528949017</v>
      </c>
      <c r="DI268" s="3407">
        <v>0</v>
      </c>
      <c r="DJ268" s="3407">
        <v>416953.2969155389</v>
      </c>
      <c r="DK268" s="3407">
        <v>413196.23339467542</v>
      </c>
      <c r="DL268" s="3407">
        <v>383027.57407789078</v>
      </c>
      <c r="DM268" s="3407">
        <v>0</v>
      </c>
      <c r="DN268" s="3407">
        <v>0</v>
      </c>
      <c r="DO268" s="3407">
        <v>0</v>
      </c>
      <c r="DP268" s="3407">
        <v>0</v>
      </c>
      <c r="DQ268" s="3407">
        <v>11989842.925466621</v>
      </c>
      <c r="DR268" s="3407">
        <v>12844512.537635941</v>
      </c>
      <c r="DS268" s="3407">
        <v>12084349.816426303</v>
      </c>
      <c r="DT268" s="3407">
        <v>11001192.415054997</v>
      </c>
      <c r="DU268" s="3407">
        <v>12035418.805262735</v>
      </c>
      <c r="DV268" s="3407">
        <v>41329671.141580507</v>
      </c>
      <c r="DW268" s="3407">
        <v>4429.9704201226468</v>
      </c>
      <c r="DX268" s="3407">
        <v>4136400.1398034724</v>
      </c>
      <c r="DY268" s="3407">
        <v>382552.84086821589</v>
      </c>
      <c r="DZ268" s="567">
        <v>146048390.44462484</v>
      </c>
      <c r="EA268" s="3403"/>
      <c r="EB268" s="515"/>
      <c r="EC268" s="284"/>
      <c r="ED268" s="284"/>
      <c r="EE268" s="284"/>
      <c r="EF268" s="284"/>
      <c r="EG268" s="284"/>
      <c r="EH268" s="284"/>
      <c r="EI268" s="284"/>
      <c r="EJ268" s="284"/>
      <c r="EK268" s="284"/>
      <c r="EL268" s="284"/>
      <c r="EM268" s="284"/>
      <c r="EN268" s="284"/>
      <c r="EO268" s="284"/>
      <c r="EP268" s="284"/>
      <c r="EQ268" s="284"/>
      <c r="ER268" s="284"/>
      <c r="ES268" s="284"/>
      <c r="ET268" s="284"/>
      <c r="EU268" s="284"/>
      <c r="EV268" s="284"/>
      <c r="EW268" s="284"/>
      <c r="EX268" s="284"/>
      <c r="EY268" s="284"/>
      <c r="EZ268" s="284"/>
      <c r="FA268" s="284"/>
      <c r="FB268" s="284"/>
      <c r="FC268" s="284"/>
      <c r="FD268" s="284"/>
      <c r="FE268" s="284"/>
      <c r="FF268" s="284"/>
      <c r="FG268" s="284"/>
      <c r="FH268" s="284"/>
      <c r="FI268" s="284"/>
      <c r="FJ268" s="284"/>
      <c r="FK268" s="284"/>
    </row>
    <row r="269" spans="1:167" ht="15.6" customHeight="1">
      <c r="A269" s="1838" t="s">
        <v>1378</v>
      </c>
      <c r="B269" s="207"/>
      <c r="C269" s="207"/>
      <c r="E269" s="1342"/>
      <c r="F269" s="511" t="s">
        <v>5442</v>
      </c>
      <c r="G269" s="3334"/>
      <c r="H269" s="1343"/>
      <c r="I269" s="3191"/>
      <c r="J269" s="511"/>
      <c r="K269" s="511"/>
      <c r="L269" s="511"/>
      <c r="M269" s="511"/>
      <c r="N269" s="1343"/>
      <c r="O269" s="1243">
        <v>22071998.9259075</v>
      </c>
      <c r="P269" s="3266"/>
      <c r="S269" s="1342"/>
      <c r="T269" s="511" t="s">
        <v>5442</v>
      </c>
      <c r="U269" s="3334"/>
      <c r="V269" s="511"/>
      <c r="W269" s="3218" t="s">
        <v>1208</v>
      </c>
      <c r="X269" s="515" t="s">
        <v>5441</v>
      </c>
      <c r="Y269" s="3289"/>
      <c r="Z269" s="3406">
        <v>1</v>
      </c>
      <c r="AA269" s="3291"/>
      <c r="AB269" s="3289"/>
      <c r="AC269" s="3292"/>
      <c r="AD269" s="3290"/>
      <c r="AE269" s="3292"/>
      <c r="AF269" s="3292"/>
      <c r="AG269" s="3293"/>
      <c r="AH269" s="3290"/>
      <c r="AI269" s="3290"/>
      <c r="AJ269" s="3291"/>
      <c r="AK269" s="3289"/>
      <c r="AL269" s="3290"/>
      <c r="AM269" s="3292"/>
      <c r="AN269" s="3294"/>
      <c r="AO269" s="3291"/>
      <c r="AP269" s="3291"/>
      <c r="AQ269" s="3291"/>
      <c r="AR269" s="3291"/>
      <c r="AS269" s="3295"/>
      <c r="AT269" s="3296"/>
      <c r="AU269" s="3297"/>
      <c r="AV269" s="3297"/>
      <c r="AW269" s="3286">
        <v>1</v>
      </c>
      <c r="AX269" s="3287">
        <v>0</v>
      </c>
      <c r="AY269" s="5"/>
      <c r="AZ269" s="3191"/>
      <c r="BA269" s="511" t="s">
        <v>5444</v>
      </c>
      <c r="BB269" s="3334"/>
      <c r="BC269" s="511"/>
      <c r="BD269" s="3191">
        <v>0</v>
      </c>
      <c r="BE269" s="511">
        <v>22071998.9259075</v>
      </c>
      <c r="BF269" s="511">
        <v>0</v>
      </c>
      <c r="BG269" s="3191">
        <v>0</v>
      </c>
      <c r="BH269" s="1343">
        <v>0</v>
      </c>
      <c r="BI269" s="511">
        <v>0</v>
      </c>
      <c r="BJ269" s="1343">
        <v>0</v>
      </c>
      <c r="BK269" s="3288">
        <v>0</v>
      </c>
      <c r="BL269" s="3191">
        <v>0</v>
      </c>
      <c r="BM269" s="511">
        <v>0</v>
      </c>
      <c r="BN269" s="511">
        <v>0</v>
      </c>
      <c r="BO269" s="1343">
        <v>0</v>
      </c>
      <c r="BP269" s="511">
        <v>0</v>
      </c>
      <c r="BQ269" s="511">
        <v>0</v>
      </c>
      <c r="BR269" s="511">
        <v>0</v>
      </c>
      <c r="BS269" s="3191">
        <v>0</v>
      </c>
      <c r="BT269" s="511">
        <v>0</v>
      </c>
      <c r="BU269" s="511">
        <v>0</v>
      </c>
      <c r="BV269" s="511">
        <v>0</v>
      </c>
      <c r="BW269" s="1343">
        <v>0</v>
      </c>
      <c r="BX269" s="511">
        <v>0</v>
      </c>
      <c r="BY269" s="1653">
        <v>0</v>
      </c>
      <c r="BZ269" s="511">
        <v>0</v>
      </c>
      <c r="CA269" s="1653">
        <v>0</v>
      </c>
      <c r="CB269" s="561">
        <v>22071998.9259075</v>
      </c>
      <c r="CC269" s="561">
        <v>22071998.9259075</v>
      </c>
      <c r="CD269" s="3287">
        <v>0</v>
      </c>
      <c r="CE269" s="5"/>
      <c r="CF269" s="3191"/>
      <c r="CG269" s="511" t="s">
        <v>5444</v>
      </c>
      <c r="CH269" s="3334"/>
      <c r="CI269" s="1343"/>
      <c r="CJ269" s="1653">
        <v>22071998.9259075</v>
      </c>
      <c r="CK269" s="1653">
        <v>0</v>
      </c>
      <c r="CL269" s="3191">
        <v>0</v>
      </c>
      <c r="CM269" s="1343">
        <v>0</v>
      </c>
      <c r="CN269" s="1653">
        <v>0</v>
      </c>
      <c r="CO269" s="1653">
        <v>0</v>
      </c>
      <c r="CP269" s="1653">
        <v>0</v>
      </c>
      <c r="CQ269" s="1653">
        <v>0</v>
      </c>
      <c r="CR269" s="1653">
        <v>0</v>
      </c>
      <c r="CS269" s="1653">
        <v>0</v>
      </c>
      <c r="CT269" s="1243">
        <v>22071998.9259075</v>
      </c>
      <c r="CU269" s="3397">
        <v>0</v>
      </c>
      <c r="CV269" s="5"/>
      <c r="CW269" s="5"/>
      <c r="CX269" s="284"/>
      <c r="CY269" s="284" t="s">
        <v>5445</v>
      </c>
      <c r="CZ269" s="515"/>
      <c r="DA269" s="515"/>
      <c r="DB269" s="3408">
        <v>2.3995848890886507E-2</v>
      </c>
      <c r="DC269" s="3409">
        <v>2.3995848890886507E-2</v>
      </c>
      <c r="DD269" s="3409">
        <v>2.3995848890886507E-2</v>
      </c>
      <c r="DE269" s="3409">
        <v>1.7864048918028914E-2</v>
      </c>
      <c r="DF269" s="3409">
        <v>0.16871452677367302</v>
      </c>
      <c r="DG269" s="3409">
        <v>0</v>
      </c>
      <c r="DH269" s="3409">
        <v>8.6524524443426353E-3</v>
      </c>
      <c r="DI269" s="3409">
        <v>0</v>
      </c>
      <c r="DJ269" s="3409">
        <v>2.8548982679383198E-3</v>
      </c>
      <c r="DK269" s="3409">
        <v>2.8291734824105533E-3</v>
      </c>
      <c r="DL269" s="3409">
        <v>2.6226072941428142E-3</v>
      </c>
      <c r="DM269" s="3409">
        <v>0</v>
      </c>
      <c r="DN269" s="3409">
        <v>0</v>
      </c>
      <c r="DO269" s="3409">
        <v>0</v>
      </c>
      <c r="DP269" s="3409">
        <v>0</v>
      </c>
      <c r="DQ269" s="3409">
        <v>8.2095002135697245E-2</v>
      </c>
      <c r="DR269" s="3409">
        <v>8.7946964006467551E-2</v>
      </c>
      <c r="DS269" s="3409">
        <v>8.274209513461335E-2</v>
      </c>
      <c r="DT269" s="3409">
        <v>7.5325666935207813E-2</v>
      </c>
      <c r="DU269" s="3409">
        <v>8.2407062266297543E-2</v>
      </c>
      <c r="DV269" s="3409">
        <v>0.28298614600104688</v>
      </c>
      <c r="DW269" s="3409">
        <v>3.0332209801396596E-5</v>
      </c>
      <c r="DX269" s="3409">
        <v>2.8322120683499173E-2</v>
      </c>
      <c r="DY269" s="3409">
        <v>2.619356774173168E-3</v>
      </c>
      <c r="DZ269" s="3410">
        <v>1</v>
      </c>
      <c r="EA269" s="3403"/>
      <c r="EB269" s="515"/>
      <c r="EC269" s="284"/>
      <c r="ED269" s="284"/>
      <c r="EE269" s="284"/>
      <c r="EF269" s="284"/>
      <c r="EG269" s="284"/>
      <c r="EH269" s="284"/>
      <c r="EI269" s="284"/>
      <c r="EJ269" s="284"/>
      <c r="EK269" s="284"/>
      <c r="EL269" s="284"/>
      <c r="EM269" s="284"/>
      <c r="EN269" s="284"/>
      <c r="EO269" s="284"/>
      <c r="EP269" s="284"/>
      <c r="EQ269" s="284"/>
      <c r="ER269" s="284"/>
      <c r="ES269" s="284"/>
      <c r="ET269" s="284"/>
      <c r="EU269" s="284"/>
      <c r="EV269" s="284"/>
      <c r="EW269" s="284"/>
      <c r="EX269" s="284"/>
      <c r="EY269" s="284"/>
      <c r="EZ269" s="284"/>
      <c r="FA269" s="284"/>
      <c r="FB269" s="284"/>
      <c r="FC269" s="284"/>
      <c r="FD269" s="284"/>
      <c r="FE269" s="284"/>
      <c r="FF269" s="284"/>
      <c r="FG269" s="284"/>
      <c r="FH269" s="284"/>
      <c r="FI269" s="284"/>
      <c r="FJ269" s="284"/>
      <c r="FK269" s="284"/>
    </row>
    <row r="270" spans="1:167" ht="15.6" customHeight="1">
      <c r="A270" s="1838" t="s">
        <v>1378</v>
      </c>
      <c r="B270" s="207"/>
      <c r="C270" s="207"/>
      <c r="E270" s="1342"/>
      <c r="F270" s="511" t="s">
        <v>5444</v>
      </c>
      <c r="G270" s="511"/>
      <c r="H270" s="1343"/>
      <c r="I270" s="3191"/>
      <c r="J270" s="511"/>
      <c r="K270" s="511"/>
      <c r="L270" s="511"/>
      <c r="M270" s="511"/>
      <c r="N270" s="1343"/>
      <c r="O270" s="1243">
        <v>185657413.72176686</v>
      </c>
      <c r="P270" s="3266"/>
      <c r="S270" s="1342"/>
      <c r="T270" s="511" t="s">
        <v>5444</v>
      </c>
      <c r="U270" s="511"/>
      <c r="V270" s="511"/>
      <c r="W270" s="3218" t="s">
        <v>1208</v>
      </c>
      <c r="X270" s="515" t="s">
        <v>5446</v>
      </c>
      <c r="Y270" s="3289"/>
      <c r="Z270" s="3290"/>
      <c r="AA270" s="3291"/>
      <c r="AB270" s="3289"/>
      <c r="AC270" s="3292"/>
      <c r="AD270" s="3406">
        <v>1</v>
      </c>
      <c r="AE270" s="3292"/>
      <c r="AF270" s="3292"/>
      <c r="AG270" s="3293"/>
      <c r="AH270" s="3290"/>
      <c r="AI270" s="3290"/>
      <c r="AJ270" s="3291"/>
      <c r="AK270" s="3289"/>
      <c r="AL270" s="3290"/>
      <c r="AM270" s="3292"/>
      <c r="AN270" s="3294"/>
      <c r="AO270" s="3291"/>
      <c r="AP270" s="3291"/>
      <c r="AQ270" s="3291"/>
      <c r="AR270" s="3291"/>
      <c r="AS270" s="3295"/>
      <c r="AT270" s="3296"/>
      <c r="AU270" s="3297"/>
      <c r="AV270" s="3297"/>
      <c r="AW270" s="3286">
        <v>1</v>
      </c>
      <c r="AX270" s="3287">
        <v>0</v>
      </c>
      <c r="AY270" s="5"/>
      <c r="AZ270" s="3191"/>
      <c r="BA270" s="511" t="s">
        <v>5447</v>
      </c>
      <c r="BB270" s="3334"/>
      <c r="BC270" s="511"/>
      <c r="BD270" s="3191">
        <v>0</v>
      </c>
      <c r="BE270" s="511">
        <v>0</v>
      </c>
      <c r="BF270" s="511">
        <v>0</v>
      </c>
      <c r="BG270" s="3191">
        <v>0</v>
      </c>
      <c r="BH270" s="1343">
        <v>0</v>
      </c>
      <c r="BI270" s="511">
        <v>185657413.72176686</v>
      </c>
      <c r="BJ270" s="1343">
        <v>0</v>
      </c>
      <c r="BK270" s="3288">
        <v>0</v>
      </c>
      <c r="BL270" s="3191">
        <v>0</v>
      </c>
      <c r="BM270" s="511">
        <v>0</v>
      </c>
      <c r="BN270" s="511">
        <v>0</v>
      </c>
      <c r="BO270" s="1343">
        <v>0</v>
      </c>
      <c r="BP270" s="511">
        <v>0</v>
      </c>
      <c r="BQ270" s="511">
        <v>0</v>
      </c>
      <c r="BR270" s="511">
        <v>0</v>
      </c>
      <c r="BS270" s="3191">
        <v>0</v>
      </c>
      <c r="BT270" s="511">
        <v>0</v>
      </c>
      <c r="BU270" s="511">
        <v>0</v>
      </c>
      <c r="BV270" s="511">
        <v>0</v>
      </c>
      <c r="BW270" s="1343">
        <v>0</v>
      </c>
      <c r="BX270" s="511">
        <v>0</v>
      </c>
      <c r="BY270" s="1653">
        <v>0</v>
      </c>
      <c r="BZ270" s="511">
        <v>0</v>
      </c>
      <c r="CA270" s="1653">
        <v>0</v>
      </c>
      <c r="CB270" s="561">
        <v>185657413.72176686</v>
      </c>
      <c r="CC270" s="561">
        <v>185657413.72176686</v>
      </c>
      <c r="CD270" s="3287">
        <v>0</v>
      </c>
      <c r="CE270" s="5"/>
      <c r="CF270" s="3191"/>
      <c r="CG270" s="511" t="s">
        <v>5447</v>
      </c>
      <c r="CH270" s="511"/>
      <c r="CI270" s="1343"/>
      <c r="CJ270" s="1653">
        <v>0</v>
      </c>
      <c r="CK270" s="1653">
        <v>185657413.72176686</v>
      </c>
      <c r="CL270" s="3191">
        <v>0</v>
      </c>
      <c r="CM270" s="1343">
        <v>0</v>
      </c>
      <c r="CN270" s="1653">
        <v>0</v>
      </c>
      <c r="CO270" s="1653">
        <v>0</v>
      </c>
      <c r="CP270" s="1653">
        <v>0</v>
      </c>
      <c r="CQ270" s="1653">
        <v>0</v>
      </c>
      <c r="CR270" s="1653">
        <v>0</v>
      </c>
      <c r="CS270" s="1653">
        <v>0</v>
      </c>
      <c r="CT270" s="1243">
        <v>185657413.72176686</v>
      </c>
      <c r="CU270" s="3397">
        <v>0</v>
      </c>
      <c r="CV270" s="5"/>
      <c r="CW270" s="5"/>
      <c r="CX270" s="284"/>
      <c r="CY270" s="284"/>
      <c r="CZ270" s="515" t="s">
        <v>5448</v>
      </c>
      <c r="DA270" s="515"/>
      <c r="DB270" s="515"/>
      <c r="DC270" s="515"/>
      <c r="DD270" s="515"/>
      <c r="DE270" s="515"/>
      <c r="DF270" s="515"/>
      <c r="DG270" s="515"/>
      <c r="DH270" s="515"/>
      <c r="DI270" s="515"/>
      <c r="DJ270" s="515"/>
      <c r="DK270" s="515"/>
      <c r="DL270" s="515"/>
      <c r="DM270" s="515"/>
      <c r="DN270" s="515"/>
      <c r="DO270" s="515"/>
      <c r="DP270" s="515"/>
      <c r="DQ270" s="515"/>
      <c r="DR270" s="515"/>
      <c r="DS270" s="515"/>
      <c r="DT270" s="515"/>
      <c r="DU270" s="515"/>
      <c r="DV270" s="515"/>
      <c r="DW270" s="515"/>
      <c r="DX270" s="515"/>
      <c r="DY270" s="515"/>
      <c r="DZ270" s="284"/>
      <c r="EA270" s="3403"/>
      <c r="EB270" s="515"/>
      <c r="EC270" s="284"/>
      <c r="ED270" s="284"/>
      <c r="EE270" s="284"/>
      <c r="EF270" s="284"/>
      <c r="EG270" s="284"/>
      <c r="EH270" s="284"/>
      <c r="EI270" s="284"/>
      <c r="EJ270" s="284"/>
      <c r="EK270" s="284"/>
      <c r="EL270" s="284"/>
      <c r="EM270" s="284"/>
      <c r="EN270" s="284"/>
      <c r="EO270" s="284"/>
      <c r="EP270" s="284"/>
      <c r="EQ270" s="284"/>
      <c r="ER270" s="284"/>
      <c r="ES270" s="284"/>
      <c r="ET270" s="284"/>
      <c r="EU270" s="284"/>
      <c r="EV270" s="284"/>
      <c r="EW270" s="284"/>
      <c r="EX270" s="284"/>
      <c r="EY270" s="284"/>
      <c r="EZ270" s="284"/>
      <c r="FA270" s="284"/>
      <c r="FB270" s="284"/>
      <c r="FC270" s="284"/>
      <c r="FD270" s="284"/>
      <c r="FE270" s="284"/>
      <c r="FF270" s="284"/>
      <c r="FG270" s="284"/>
      <c r="FH270" s="284"/>
      <c r="FI270" s="284"/>
      <c r="FJ270" s="284"/>
      <c r="FK270" s="284"/>
    </row>
    <row r="271" spans="1:167" ht="15.6" customHeight="1">
      <c r="A271" s="1838" t="s">
        <v>1378</v>
      </c>
      <c r="B271" s="207"/>
      <c r="C271" s="207"/>
      <c r="E271" s="1342"/>
      <c r="F271" s="511" t="s">
        <v>5447</v>
      </c>
      <c r="G271" s="511"/>
      <c r="H271" s="1343"/>
      <c r="I271" s="3191"/>
      <c r="J271" s="511"/>
      <c r="K271" s="511"/>
      <c r="L271" s="511"/>
      <c r="M271" s="511"/>
      <c r="N271" s="1343"/>
      <c r="O271" s="1243">
        <v>747889.76584122889</v>
      </c>
      <c r="P271" s="3266"/>
      <c r="S271" s="1342"/>
      <c r="T271" s="511" t="s">
        <v>5447</v>
      </c>
      <c r="U271" s="511"/>
      <c r="V271" s="511"/>
      <c r="W271" s="3218" t="s">
        <v>1208</v>
      </c>
      <c r="X271" s="515" t="s">
        <v>5446</v>
      </c>
      <c r="Y271" s="3311"/>
      <c r="Z271" s="3312"/>
      <c r="AA271" s="3312"/>
      <c r="AB271" s="3311"/>
      <c r="AC271" s="3313"/>
      <c r="AD271" s="3406">
        <v>1</v>
      </c>
      <c r="AE271" s="3292"/>
      <c r="AF271" s="3313"/>
      <c r="AG271" s="3312"/>
      <c r="AH271" s="3312"/>
      <c r="AI271" s="3312"/>
      <c r="AJ271" s="3312"/>
      <c r="AK271" s="3311"/>
      <c r="AL271" s="3312"/>
      <c r="AM271" s="3313"/>
      <c r="AN271" s="3312"/>
      <c r="AO271" s="3312"/>
      <c r="AP271" s="3312"/>
      <c r="AQ271" s="3312"/>
      <c r="AR271" s="3312"/>
      <c r="AS271" s="3311"/>
      <c r="AT271" s="3063"/>
      <c r="AU271" s="3313"/>
      <c r="AV271" s="3313"/>
      <c r="AW271" s="3286">
        <v>1</v>
      </c>
      <c r="AX271" s="3287">
        <v>0</v>
      </c>
      <c r="AY271" s="5"/>
      <c r="AZ271" s="3191"/>
      <c r="BA271" s="511" t="s">
        <v>5449</v>
      </c>
      <c r="BB271" s="3334"/>
      <c r="BC271" s="511"/>
      <c r="BD271" s="3191">
        <v>0</v>
      </c>
      <c r="BE271" s="511">
        <v>0</v>
      </c>
      <c r="BF271" s="511">
        <v>0</v>
      </c>
      <c r="BG271" s="3191">
        <v>0</v>
      </c>
      <c r="BH271" s="1343">
        <v>0</v>
      </c>
      <c r="BI271" s="511">
        <v>747889.76584122889</v>
      </c>
      <c r="BJ271" s="1343">
        <v>0</v>
      </c>
      <c r="BK271" s="3288">
        <v>0</v>
      </c>
      <c r="BL271" s="3191">
        <v>0</v>
      </c>
      <c r="BM271" s="511">
        <v>0</v>
      </c>
      <c r="BN271" s="511">
        <v>0</v>
      </c>
      <c r="BO271" s="1343">
        <v>0</v>
      </c>
      <c r="BP271" s="511">
        <v>0</v>
      </c>
      <c r="BQ271" s="511">
        <v>0</v>
      </c>
      <c r="BR271" s="511">
        <v>0</v>
      </c>
      <c r="BS271" s="3191">
        <v>0</v>
      </c>
      <c r="BT271" s="511">
        <v>0</v>
      </c>
      <c r="BU271" s="511">
        <v>0</v>
      </c>
      <c r="BV271" s="511">
        <v>0</v>
      </c>
      <c r="BW271" s="1343">
        <v>0</v>
      </c>
      <c r="BX271" s="511">
        <v>0</v>
      </c>
      <c r="BY271" s="1653">
        <v>0</v>
      </c>
      <c r="BZ271" s="511">
        <v>0</v>
      </c>
      <c r="CA271" s="1653">
        <v>0</v>
      </c>
      <c r="CB271" s="561">
        <v>747889.76584122889</v>
      </c>
      <c r="CC271" s="561">
        <v>747889.76584122889</v>
      </c>
      <c r="CD271" s="3287">
        <v>0</v>
      </c>
      <c r="CE271" s="5"/>
      <c r="CF271" s="3191"/>
      <c r="CG271" s="511" t="s">
        <v>5449</v>
      </c>
      <c r="CH271" s="511"/>
      <c r="CI271" s="1343"/>
      <c r="CJ271" s="1653">
        <v>0</v>
      </c>
      <c r="CK271" s="1653">
        <v>747889.76584122889</v>
      </c>
      <c r="CL271" s="3191">
        <v>0</v>
      </c>
      <c r="CM271" s="1343">
        <v>0</v>
      </c>
      <c r="CN271" s="1653">
        <v>0</v>
      </c>
      <c r="CO271" s="1653">
        <v>0</v>
      </c>
      <c r="CP271" s="1653">
        <v>0</v>
      </c>
      <c r="CQ271" s="1653">
        <v>0</v>
      </c>
      <c r="CR271" s="1653">
        <v>0</v>
      </c>
      <c r="CS271" s="1653">
        <v>0</v>
      </c>
      <c r="CT271" s="1243">
        <v>747889.76584122889</v>
      </c>
      <c r="CU271" s="3397">
        <v>0</v>
      </c>
      <c r="CV271" s="5"/>
      <c r="CW271" s="5"/>
      <c r="CX271" s="284"/>
      <c r="CY271" s="284"/>
      <c r="CZ271" s="284"/>
      <c r="DA271" s="284"/>
      <c r="DB271" s="284"/>
      <c r="DC271" s="284"/>
      <c r="DD271" s="284"/>
      <c r="DE271" s="284"/>
      <c r="DF271" s="284"/>
      <c r="DG271" s="284"/>
      <c r="DH271" s="284"/>
      <c r="DI271" s="284"/>
      <c r="DJ271" s="284"/>
      <c r="DK271" s="284"/>
      <c r="DL271" s="284"/>
      <c r="DM271" s="284"/>
      <c r="DN271" s="284"/>
      <c r="DO271" s="284"/>
      <c r="DP271" s="284"/>
      <c r="DQ271" s="284"/>
      <c r="DR271" s="284"/>
      <c r="DS271" s="284"/>
      <c r="DT271" s="284"/>
      <c r="DU271" s="284"/>
      <c r="DV271" s="284"/>
      <c r="DW271" s="284"/>
      <c r="DX271" s="284"/>
      <c r="DY271" s="284"/>
      <c r="DZ271" s="284"/>
      <c r="EA271" s="3403"/>
      <c r="EB271" s="515"/>
      <c r="EC271" s="284"/>
      <c r="ED271" s="284"/>
      <c r="EE271" s="284"/>
      <c r="EF271" s="284"/>
      <c r="EG271" s="284"/>
      <c r="EH271" s="284"/>
      <c r="EI271" s="284"/>
      <c r="EJ271" s="284"/>
      <c r="EK271" s="284"/>
      <c r="EL271" s="284"/>
      <c r="EM271" s="284"/>
      <c r="EN271" s="284"/>
      <c r="EO271" s="284"/>
      <c r="EP271" s="284"/>
      <c r="EQ271" s="284"/>
      <c r="ER271" s="284"/>
      <c r="ES271" s="284"/>
      <c r="ET271" s="284"/>
      <c r="EU271" s="284"/>
      <c r="EV271" s="284"/>
      <c r="EW271" s="284"/>
      <c r="EX271" s="284"/>
      <c r="EY271" s="284"/>
      <c r="EZ271" s="284"/>
      <c r="FA271" s="284"/>
      <c r="FB271" s="284"/>
      <c r="FC271" s="284"/>
      <c r="FD271" s="284"/>
      <c r="FE271" s="284"/>
      <c r="FF271" s="284"/>
      <c r="FG271" s="284"/>
      <c r="FH271" s="284"/>
      <c r="FI271" s="284"/>
      <c r="FJ271" s="284"/>
      <c r="FK271" s="284"/>
    </row>
    <row r="272" spans="1:167" ht="15.6" customHeight="1">
      <c r="A272" s="1838" t="s">
        <v>1378</v>
      </c>
      <c r="B272" s="207"/>
      <c r="C272" s="207"/>
      <c r="E272" s="1342"/>
      <c r="F272" s="511" t="s">
        <v>5449</v>
      </c>
      <c r="G272" s="3334"/>
      <c r="H272" s="1343"/>
      <c r="I272" s="3191"/>
      <c r="J272" s="511"/>
      <c r="K272" s="511"/>
      <c r="L272" s="511"/>
      <c r="M272" s="511"/>
      <c r="N272" s="1343"/>
      <c r="O272" s="1243">
        <v>106846514.78</v>
      </c>
      <c r="P272" s="3266"/>
      <c r="S272" s="1342"/>
      <c r="T272" s="511" t="s">
        <v>5449</v>
      </c>
      <c r="U272" s="511"/>
      <c r="V272" s="511"/>
      <c r="W272" s="3218" t="s">
        <v>1208</v>
      </c>
      <c r="X272" s="515" t="s">
        <v>5450</v>
      </c>
      <c r="Y272" s="3302"/>
      <c r="Z272" s="3303"/>
      <c r="AA272" s="3304"/>
      <c r="AB272" s="3302"/>
      <c r="AC272" s="3305"/>
      <c r="AD272" s="3290"/>
      <c r="AE272" s="3353">
        <v>1</v>
      </c>
      <c r="AF272" s="3305"/>
      <c r="AG272" s="3293"/>
      <c r="AH272" s="3290"/>
      <c r="AI272" s="3290"/>
      <c r="AJ272" s="3291"/>
      <c r="AK272" s="3289"/>
      <c r="AL272" s="3290"/>
      <c r="AM272" s="3292"/>
      <c r="AN272" s="3294"/>
      <c r="AO272" s="3291"/>
      <c r="AP272" s="3291"/>
      <c r="AQ272" s="3291"/>
      <c r="AR272" s="3291"/>
      <c r="AS272" s="3295"/>
      <c r="AT272" s="3296"/>
      <c r="AU272" s="3297"/>
      <c r="AV272" s="3297"/>
      <c r="AW272" s="3286">
        <v>1</v>
      </c>
      <c r="AX272" s="3287">
        <v>0</v>
      </c>
      <c r="AY272" s="5"/>
      <c r="AZ272" s="3191"/>
      <c r="BA272" s="511" t="s">
        <v>5451</v>
      </c>
      <c r="BB272" s="3334"/>
      <c r="BC272" s="511"/>
      <c r="BD272" s="3191">
        <v>0</v>
      </c>
      <c r="BE272" s="511">
        <v>0</v>
      </c>
      <c r="BF272" s="511">
        <v>0</v>
      </c>
      <c r="BG272" s="3191">
        <v>0</v>
      </c>
      <c r="BH272" s="1343">
        <v>0</v>
      </c>
      <c r="BI272" s="511">
        <v>0</v>
      </c>
      <c r="BJ272" s="1343">
        <v>106846514.78</v>
      </c>
      <c r="BK272" s="3288">
        <v>0</v>
      </c>
      <c r="BL272" s="3191">
        <v>0</v>
      </c>
      <c r="BM272" s="511">
        <v>0</v>
      </c>
      <c r="BN272" s="511">
        <v>0</v>
      </c>
      <c r="BO272" s="1343">
        <v>0</v>
      </c>
      <c r="BP272" s="511">
        <v>0</v>
      </c>
      <c r="BQ272" s="511">
        <v>0</v>
      </c>
      <c r="BR272" s="511">
        <v>0</v>
      </c>
      <c r="BS272" s="3191">
        <v>0</v>
      </c>
      <c r="BT272" s="511">
        <v>0</v>
      </c>
      <c r="BU272" s="511">
        <v>0</v>
      </c>
      <c r="BV272" s="511">
        <v>0</v>
      </c>
      <c r="BW272" s="1343">
        <v>0</v>
      </c>
      <c r="BX272" s="511">
        <v>0</v>
      </c>
      <c r="BY272" s="1653">
        <v>0</v>
      </c>
      <c r="BZ272" s="511">
        <v>0</v>
      </c>
      <c r="CA272" s="1653">
        <v>0</v>
      </c>
      <c r="CB272" s="561">
        <v>106846514.78</v>
      </c>
      <c r="CC272" s="561">
        <v>106846514.78</v>
      </c>
      <c r="CD272" s="3287">
        <v>0</v>
      </c>
      <c r="CE272" s="5"/>
      <c r="CF272" s="3191"/>
      <c r="CG272" s="511" t="s">
        <v>5451</v>
      </c>
      <c r="CH272" s="3334">
        <v>0</v>
      </c>
      <c r="CI272" s="1343"/>
      <c r="CJ272" s="1653">
        <v>0</v>
      </c>
      <c r="CK272" s="1653">
        <v>106846514.78</v>
      </c>
      <c r="CL272" s="3191">
        <v>0</v>
      </c>
      <c r="CM272" s="1343">
        <v>0</v>
      </c>
      <c r="CN272" s="1653">
        <v>0</v>
      </c>
      <c r="CO272" s="1653">
        <v>0</v>
      </c>
      <c r="CP272" s="1653">
        <v>0</v>
      </c>
      <c r="CQ272" s="1653">
        <v>0</v>
      </c>
      <c r="CR272" s="1653">
        <v>0</v>
      </c>
      <c r="CS272" s="1653">
        <v>0</v>
      </c>
      <c r="CT272" s="1243">
        <v>106846514.78</v>
      </c>
      <c r="CU272" s="3397">
        <v>0</v>
      </c>
      <c r="CV272" s="5"/>
      <c r="CW272" s="5"/>
      <c r="CX272" s="284"/>
      <c r="CY272" s="284"/>
      <c r="CZ272" s="515"/>
      <c r="DA272" s="515"/>
      <c r="DB272" s="515"/>
      <c r="DC272" s="515"/>
      <c r="DD272" s="515"/>
      <c r="DE272" s="515"/>
      <c r="DF272" s="515"/>
      <c r="DG272" s="515"/>
      <c r="DH272" s="515"/>
      <c r="DI272" s="515"/>
      <c r="DJ272" s="515"/>
      <c r="DK272" s="515"/>
      <c r="DL272" s="515"/>
      <c r="DM272" s="515"/>
      <c r="DN272" s="515"/>
      <c r="DO272" s="515"/>
      <c r="DP272" s="515"/>
      <c r="DQ272" s="515"/>
      <c r="DR272" s="515"/>
      <c r="DS272" s="515"/>
      <c r="DT272" s="515"/>
      <c r="DU272" s="515"/>
      <c r="DV272" s="515"/>
      <c r="DW272" s="515"/>
      <c r="DX272" s="515"/>
      <c r="DY272" s="515"/>
      <c r="DZ272" s="515"/>
      <c r="EA272" s="3403"/>
      <c r="EB272" s="515"/>
      <c r="EC272" s="284"/>
      <c r="ED272" s="284"/>
      <c r="EE272" s="284"/>
      <c r="EF272" s="284"/>
      <c r="EG272" s="284"/>
      <c r="EH272" s="284"/>
      <c r="EI272" s="284"/>
      <c r="EJ272" s="284"/>
      <c r="EK272" s="284"/>
      <c r="EL272" s="284"/>
      <c r="EM272" s="284"/>
      <c r="EN272" s="284"/>
      <c r="EO272" s="284"/>
      <c r="EP272" s="284"/>
      <c r="EQ272" s="284"/>
      <c r="ER272" s="284"/>
      <c r="ES272" s="284"/>
      <c r="ET272" s="284"/>
      <c r="EU272" s="284"/>
      <c r="EV272" s="284"/>
      <c r="EW272" s="284"/>
      <c r="EX272" s="284"/>
      <c r="EY272" s="284"/>
      <c r="EZ272" s="284"/>
      <c r="FA272" s="284"/>
      <c r="FB272" s="284"/>
      <c r="FC272" s="284"/>
      <c r="FD272" s="284"/>
      <c r="FE272" s="284"/>
      <c r="FF272" s="284"/>
      <c r="FG272" s="284"/>
      <c r="FH272" s="284"/>
      <c r="FI272" s="284"/>
      <c r="FJ272" s="284"/>
      <c r="FK272" s="284"/>
    </row>
    <row r="273" spans="1:167" ht="15.6" customHeight="1">
      <c r="A273" s="1838" t="s">
        <v>1378</v>
      </c>
      <c r="B273" s="207"/>
      <c r="C273" s="207"/>
      <c r="E273" s="1342"/>
      <c r="F273" s="511" t="s">
        <v>5451</v>
      </c>
      <c r="G273" s="3334"/>
      <c r="H273" s="1343"/>
      <c r="I273" s="3191"/>
      <c r="J273" s="511"/>
      <c r="K273" s="511"/>
      <c r="L273" s="511"/>
      <c r="M273" s="511"/>
      <c r="N273" s="1343"/>
      <c r="O273" s="1243">
        <v>123917394.19250001</v>
      </c>
      <c r="P273" s="3266"/>
      <c r="S273" s="1342"/>
      <c r="T273" s="511" t="s">
        <v>5451</v>
      </c>
      <c r="U273" s="511"/>
      <c r="V273" s="511"/>
      <c r="W273" s="3218" t="s">
        <v>1208</v>
      </c>
      <c r="X273" s="515" t="s">
        <v>5450</v>
      </c>
      <c r="Y273" s="3302"/>
      <c r="Z273" s="3303"/>
      <c r="AA273" s="3304"/>
      <c r="AB273" s="3302"/>
      <c r="AC273" s="3305"/>
      <c r="AD273" s="3312"/>
      <c r="AE273" s="3353">
        <v>1</v>
      </c>
      <c r="AF273" s="3305"/>
      <c r="AG273" s="3293"/>
      <c r="AH273" s="3290"/>
      <c r="AI273" s="3290"/>
      <c r="AJ273" s="3291"/>
      <c r="AK273" s="3289"/>
      <c r="AL273" s="3290"/>
      <c r="AM273" s="3292"/>
      <c r="AN273" s="3294"/>
      <c r="AO273" s="3291"/>
      <c r="AP273" s="3291"/>
      <c r="AQ273" s="3291"/>
      <c r="AR273" s="3291"/>
      <c r="AS273" s="3295"/>
      <c r="AT273" s="3296"/>
      <c r="AU273" s="3297"/>
      <c r="AV273" s="3297"/>
      <c r="AW273" s="3286">
        <v>1</v>
      </c>
      <c r="AX273" s="3287">
        <v>0</v>
      </c>
      <c r="AY273" s="5"/>
      <c r="AZ273" s="3191"/>
      <c r="BA273" s="511"/>
      <c r="BB273" s="3334">
        <v>0</v>
      </c>
      <c r="BC273" s="511"/>
      <c r="BD273" s="3191">
        <v>0</v>
      </c>
      <c r="BE273" s="511">
        <v>0</v>
      </c>
      <c r="BF273" s="511">
        <v>0</v>
      </c>
      <c r="BG273" s="3191">
        <v>0</v>
      </c>
      <c r="BH273" s="1343">
        <v>0</v>
      </c>
      <c r="BI273" s="511">
        <v>0</v>
      </c>
      <c r="BJ273" s="1343">
        <v>123917394.19250001</v>
      </c>
      <c r="BK273" s="3288">
        <v>0</v>
      </c>
      <c r="BL273" s="3191">
        <v>0</v>
      </c>
      <c r="BM273" s="511">
        <v>0</v>
      </c>
      <c r="BN273" s="511">
        <v>0</v>
      </c>
      <c r="BO273" s="1343">
        <v>0</v>
      </c>
      <c r="BP273" s="511">
        <v>0</v>
      </c>
      <c r="BQ273" s="511">
        <v>0</v>
      </c>
      <c r="BR273" s="511">
        <v>0</v>
      </c>
      <c r="BS273" s="3191">
        <v>0</v>
      </c>
      <c r="BT273" s="511">
        <v>0</v>
      </c>
      <c r="BU273" s="511">
        <v>0</v>
      </c>
      <c r="BV273" s="511">
        <v>0</v>
      </c>
      <c r="BW273" s="1343">
        <v>0</v>
      </c>
      <c r="BX273" s="511">
        <v>0</v>
      </c>
      <c r="BY273" s="1653">
        <v>0</v>
      </c>
      <c r="BZ273" s="511">
        <v>0</v>
      </c>
      <c r="CA273" s="1653">
        <v>0</v>
      </c>
      <c r="CB273" s="561">
        <v>123917394.19250001</v>
      </c>
      <c r="CC273" s="561">
        <v>123917394.19250001</v>
      </c>
      <c r="CD273" s="3287">
        <v>0</v>
      </c>
      <c r="CE273" s="5"/>
      <c r="CF273" s="3191"/>
      <c r="CG273" s="511">
        <v>0</v>
      </c>
      <c r="CH273" s="3334">
        <v>0</v>
      </c>
      <c r="CI273" s="1343"/>
      <c r="CJ273" s="1653">
        <v>0</v>
      </c>
      <c r="CK273" s="1653">
        <v>123917394.19250001</v>
      </c>
      <c r="CL273" s="3191">
        <v>0</v>
      </c>
      <c r="CM273" s="1343">
        <v>0</v>
      </c>
      <c r="CN273" s="1653">
        <v>0</v>
      </c>
      <c r="CO273" s="1653">
        <v>0</v>
      </c>
      <c r="CP273" s="1653">
        <v>0</v>
      </c>
      <c r="CQ273" s="1653">
        <v>0</v>
      </c>
      <c r="CR273" s="1653">
        <v>0</v>
      </c>
      <c r="CS273" s="1653">
        <v>0</v>
      </c>
      <c r="CT273" s="1243">
        <v>123917394.19250001</v>
      </c>
      <c r="CU273" s="3397">
        <v>0</v>
      </c>
      <c r="CV273" s="5"/>
      <c r="CW273" s="5"/>
      <c r="CX273" s="284"/>
      <c r="CY273" s="515" t="s">
        <v>5452</v>
      </c>
      <c r="CZ273" s="515"/>
      <c r="DA273" s="515"/>
      <c r="DB273" s="3398">
        <v>5698373.0244697426</v>
      </c>
      <c r="DC273" s="3398">
        <v>8029277.5265602376</v>
      </c>
      <c r="DD273" s="3398">
        <v>6876001.4461921174</v>
      </c>
      <c r="DE273" s="3398">
        <v>3386687.817197056</v>
      </c>
      <c r="DF273" s="3398">
        <v>27950704.197560884</v>
      </c>
      <c r="DG273" s="3398">
        <v>0</v>
      </c>
      <c r="DH273" s="3398">
        <v>1390441.9916405946</v>
      </c>
      <c r="DI273" s="3398">
        <v>4905911.1830547359</v>
      </c>
      <c r="DJ273" s="3398">
        <v>6496473.6823392734</v>
      </c>
      <c r="DK273" s="3398">
        <v>5666316.1672717687</v>
      </c>
      <c r="DL273" s="3398">
        <v>1562964.7168245562</v>
      </c>
      <c r="DM273" s="3398">
        <v>0</v>
      </c>
      <c r="DN273" s="3398">
        <v>0</v>
      </c>
      <c r="DO273" s="3398">
        <v>0</v>
      </c>
      <c r="DP273" s="3398">
        <v>0</v>
      </c>
      <c r="DQ273" s="3398">
        <v>15120591.631607693</v>
      </c>
      <c r="DR273" s="3398">
        <v>16195847.6198483</v>
      </c>
      <c r="DS273" s="3398">
        <v>15292004.20859715</v>
      </c>
      <c r="DT273" s="3398">
        <v>12895330.139527055</v>
      </c>
      <c r="DU273" s="3398">
        <v>15669100.086835705</v>
      </c>
      <c r="DV273" s="3398">
        <v>51472404.086555108</v>
      </c>
      <c r="DW273" s="3398">
        <v>6344966.7515901551</v>
      </c>
      <c r="DX273" s="3398">
        <v>5008660.6841448592</v>
      </c>
      <c r="DY273" s="3398">
        <v>54503441.735290878</v>
      </c>
      <c r="DZ273" s="3398">
        <v>264465498.69710788</v>
      </c>
      <c r="EA273" s="3403"/>
      <c r="EB273" s="515"/>
      <c r="EC273" s="284"/>
      <c r="ED273" s="284"/>
      <c r="EE273" s="284"/>
      <c r="EF273" s="284"/>
      <c r="EG273" s="284"/>
      <c r="EH273" s="284"/>
      <c r="EI273" s="284"/>
      <c r="EJ273" s="284"/>
      <c r="EK273" s="284"/>
      <c r="EL273" s="284"/>
      <c r="EM273" s="284"/>
      <c r="EN273" s="284"/>
      <c r="EO273" s="284"/>
      <c r="EP273" s="284"/>
      <c r="EQ273" s="284"/>
      <c r="ER273" s="284"/>
      <c r="ES273" s="284"/>
      <c r="ET273" s="284"/>
      <c r="EU273" s="284"/>
      <c r="EV273" s="284"/>
      <c r="EW273" s="284"/>
      <c r="EX273" s="284"/>
      <c r="EY273" s="284"/>
      <c r="EZ273" s="284"/>
      <c r="FA273" s="284"/>
      <c r="FB273" s="284"/>
      <c r="FC273" s="284"/>
      <c r="FD273" s="284"/>
      <c r="FE273" s="284"/>
      <c r="FF273" s="284"/>
      <c r="FG273" s="284"/>
      <c r="FH273" s="284"/>
      <c r="FI273" s="284"/>
      <c r="FJ273" s="284"/>
      <c r="FK273" s="284"/>
    </row>
    <row r="274" spans="1:167" ht="15.6" customHeight="1">
      <c r="A274" s="1838" t="s">
        <v>5410</v>
      </c>
      <c r="B274" s="207"/>
      <c r="C274" s="207"/>
      <c r="E274" s="1342"/>
      <c r="F274" s="511"/>
      <c r="G274" s="511"/>
      <c r="H274" s="1343"/>
      <c r="I274" s="3191"/>
      <c r="J274" s="511"/>
      <c r="K274" s="511"/>
      <c r="L274" s="511"/>
      <c r="M274" s="511"/>
      <c r="N274" s="1343"/>
      <c r="O274" s="1243"/>
      <c r="P274" s="3266"/>
      <c r="S274" s="1342"/>
      <c r="T274" s="511">
        <v>0</v>
      </c>
      <c r="U274" s="3334"/>
      <c r="V274" s="511"/>
      <c r="W274" s="3336"/>
      <c r="X274" s="515"/>
      <c r="Y274" s="3302"/>
      <c r="Z274" s="3303"/>
      <c r="AA274" s="3304"/>
      <c r="AB274" s="3302"/>
      <c r="AC274" s="3305"/>
      <c r="AD274" s="3303"/>
      <c r="AE274" s="3305"/>
      <c r="AF274" s="3305"/>
      <c r="AG274" s="3293"/>
      <c r="AH274" s="3290"/>
      <c r="AI274" s="3290"/>
      <c r="AJ274" s="3291"/>
      <c r="AK274" s="3289"/>
      <c r="AL274" s="3290"/>
      <c r="AM274" s="3292"/>
      <c r="AN274" s="3294"/>
      <c r="AO274" s="3291"/>
      <c r="AP274" s="3291"/>
      <c r="AQ274" s="3291"/>
      <c r="AR274" s="3291"/>
      <c r="AS274" s="3295"/>
      <c r="AT274" s="3296"/>
      <c r="AU274" s="3297"/>
      <c r="AV274" s="3297"/>
      <c r="AW274" s="3286">
        <v>0</v>
      </c>
      <c r="AX274" s="3287">
        <v>0</v>
      </c>
      <c r="AY274" s="5"/>
      <c r="AZ274" s="3191"/>
      <c r="BA274" s="511">
        <v>0</v>
      </c>
      <c r="BB274" s="3334"/>
      <c r="BC274" s="511"/>
      <c r="BD274" s="3191">
        <v>0</v>
      </c>
      <c r="BE274" s="511">
        <v>0</v>
      </c>
      <c r="BF274" s="511">
        <v>0</v>
      </c>
      <c r="BG274" s="3191">
        <v>0</v>
      </c>
      <c r="BH274" s="1343">
        <v>0</v>
      </c>
      <c r="BI274" s="511">
        <v>0</v>
      </c>
      <c r="BJ274" s="1343">
        <v>0</v>
      </c>
      <c r="BK274" s="3288">
        <v>0</v>
      </c>
      <c r="BL274" s="3191">
        <v>0</v>
      </c>
      <c r="BM274" s="511">
        <v>0</v>
      </c>
      <c r="BN274" s="511">
        <v>0</v>
      </c>
      <c r="BO274" s="1343">
        <v>0</v>
      </c>
      <c r="BP274" s="511">
        <v>0</v>
      </c>
      <c r="BQ274" s="511">
        <v>0</v>
      </c>
      <c r="BR274" s="511">
        <v>0</v>
      </c>
      <c r="BS274" s="3191">
        <v>0</v>
      </c>
      <c r="BT274" s="511">
        <v>0</v>
      </c>
      <c r="BU274" s="511">
        <v>0</v>
      </c>
      <c r="BV274" s="511">
        <v>0</v>
      </c>
      <c r="BW274" s="1343">
        <v>0</v>
      </c>
      <c r="BX274" s="511">
        <v>0</v>
      </c>
      <c r="BY274" s="1653">
        <v>0</v>
      </c>
      <c r="BZ274" s="511">
        <v>0</v>
      </c>
      <c r="CA274" s="1653">
        <v>0</v>
      </c>
      <c r="CB274" s="561">
        <v>0</v>
      </c>
      <c r="CC274" s="561">
        <v>0</v>
      </c>
      <c r="CD274" s="3287">
        <v>0</v>
      </c>
      <c r="CE274" s="5"/>
      <c r="CF274" s="3191"/>
      <c r="CG274" s="511">
        <v>0</v>
      </c>
      <c r="CH274" s="511"/>
      <c r="CI274" s="1343"/>
      <c r="CJ274" s="1653">
        <v>0</v>
      </c>
      <c r="CK274" s="1653">
        <v>0</v>
      </c>
      <c r="CL274" s="3191">
        <v>0</v>
      </c>
      <c r="CM274" s="1343">
        <v>0</v>
      </c>
      <c r="CN274" s="1653">
        <v>0</v>
      </c>
      <c r="CO274" s="1653">
        <v>0</v>
      </c>
      <c r="CP274" s="1653">
        <v>0</v>
      </c>
      <c r="CQ274" s="1653">
        <v>0</v>
      </c>
      <c r="CR274" s="1653">
        <v>0</v>
      </c>
      <c r="CS274" s="1653">
        <v>0</v>
      </c>
      <c r="CT274" s="1243">
        <v>0</v>
      </c>
      <c r="CU274" s="3397">
        <v>0</v>
      </c>
      <c r="CV274" s="5"/>
      <c r="CW274" s="5"/>
      <c r="CX274" s="284"/>
      <c r="CY274" s="284" t="s">
        <v>5445</v>
      </c>
      <c r="CZ274" s="515"/>
      <c r="DA274" s="515"/>
      <c r="DB274" s="3400">
        <v>2.1546753934039934E-2</v>
      </c>
      <c r="DC274" s="3401">
        <v>3.0360396974715265E-2</v>
      </c>
      <c r="DD274" s="3401">
        <v>2.5999616131657296E-2</v>
      </c>
      <c r="DE274" s="3401">
        <v>1.2805783113039735E-2</v>
      </c>
      <c r="DF274" s="3401">
        <v>0.10568752572740236</v>
      </c>
      <c r="DG274" s="3401">
        <v>0</v>
      </c>
      <c r="DH274" s="3401">
        <v>5.2575553275970664E-3</v>
      </c>
      <c r="DI274" s="3401">
        <v>1.8550288061103471E-2</v>
      </c>
      <c r="DJ274" s="3401">
        <v>2.4564541364919888E-2</v>
      </c>
      <c r="DK274" s="3401">
        <v>2.1425540175134133E-2</v>
      </c>
      <c r="DL274" s="3401">
        <v>5.9099002498417324E-3</v>
      </c>
      <c r="DM274" s="3401">
        <v>0</v>
      </c>
      <c r="DN274" s="3401">
        <v>0</v>
      </c>
      <c r="DO274" s="3401">
        <v>0</v>
      </c>
      <c r="DP274" s="3401">
        <v>0</v>
      </c>
      <c r="DQ274" s="3401">
        <v>5.7174155820322307E-2</v>
      </c>
      <c r="DR274" s="3401">
        <v>6.1239926189379394E-2</v>
      </c>
      <c r="DS274" s="3401">
        <v>5.7822303037384358E-2</v>
      </c>
      <c r="DT274" s="3401">
        <v>4.8759971349972064E-2</v>
      </c>
      <c r="DU274" s="3401">
        <v>5.924818233013264E-2</v>
      </c>
      <c r="DV274" s="3401">
        <v>0.19462804917894569</v>
      </c>
      <c r="DW274" s="3401">
        <v>2.399166160746374E-2</v>
      </c>
      <c r="DX274" s="3401">
        <v>1.8938805662062082E-2</v>
      </c>
      <c r="DY274" s="3401">
        <v>0.20608904376488679</v>
      </c>
      <c r="DZ274" s="3402">
        <v>1</v>
      </c>
      <c r="EA274" s="3403"/>
      <c r="EB274" s="515"/>
      <c r="EC274" s="284"/>
      <c r="ED274" s="284"/>
      <c r="EE274" s="284"/>
      <c r="EF274" s="284"/>
      <c r="EG274" s="284"/>
      <c r="EH274" s="284"/>
      <c r="EI274" s="284"/>
      <c r="EJ274" s="284"/>
      <c r="EK274" s="284"/>
      <c r="EL274" s="284"/>
      <c r="EM274" s="284"/>
      <c r="EN274" s="284"/>
      <c r="EO274" s="284"/>
      <c r="EP274" s="284"/>
      <c r="EQ274" s="284"/>
      <c r="ER274" s="284"/>
      <c r="ES274" s="284"/>
      <c r="ET274" s="284"/>
      <c r="EU274" s="284"/>
      <c r="EV274" s="284"/>
      <c r="EW274" s="284"/>
      <c r="EX274" s="284"/>
      <c r="EY274" s="284"/>
      <c r="EZ274" s="284"/>
      <c r="FA274" s="284"/>
      <c r="FB274" s="284"/>
      <c r="FC274" s="284"/>
      <c r="FD274" s="284"/>
      <c r="FE274" s="284"/>
      <c r="FF274" s="284"/>
      <c r="FG274" s="284"/>
      <c r="FH274" s="284"/>
      <c r="FI274" s="284"/>
      <c r="FJ274" s="284"/>
      <c r="FK274" s="284"/>
    </row>
    <row r="275" spans="1:167" ht="15.6" customHeight="1">
      <c r="A275" s="1838" t="s">
        <v>5410</v>
      </c>
      <c r="B275" s="207"/>
      <c r="C275" s="207"/>
      <c r="E275" s="1342"/>
      <c r="F275" s="511"/>
      <c r="G275" s="511"/>
      <c r="H275" s="1343"/>
      <c r="I275" s="3191"/>
      <c r="J275" s="511"/>
      <c r="K275" s="511"/>
      <c r="L275" s="511"/>
      <c r="M275" s="511"/>
      <c r="N275" s="1343"/>
      <c r="O275" s="1243"/>
      <c r="P275" s="3266"/>
      <c r="S275" s="1342"/>
      <c r="T275" s="511">
        <v>0</v>
      </c>
      <c r="U275" s="3334"/>
      <c r="V275" s="511"/>
      <c r="W275" s="3336"/>
      <c r="X275" s="515"/>
      <c r="Y275" s="3302"/>
      <c r="Z275" s="3303"/>
      <c r="AA275" s="3304"/>
      <c r="AB275" s="3302"/>
      <c r="AC275" s="3305"/>
      <c r="AD275" s="3303"/>
      <c r="AE275" s="3305"/>
      <c r="AF275" s="3305"/>
      <c r="AG275" s="3293"/>
      <c r="AH275" s="3290"/>
      <c r="AI275" s="3290"/>
      <c r="AJ275" s="3291"/>
      <c r="AK275" s="3289"/>
      <c r="AL275" s="3290"/>
      <c r="AM275" s="3292"/>
      <c r="AN275" s="3294"/>
      <c r="AO275" s="3291"/>
      <c r="AP275" s="3291"/>
      <c r="AQ275" s="3291"/>
      <c r="AR275" s="3291"/>
      <c r="AS275" s="3295"/>
      <c r="AT275" s="3296"/>
      <c r="AU275" s="3297"/>
      <c r="AV275" s="3297"/>
      <c r="AW275" s="3286">
        <v>0</v>
      </c>
      <c r="AX275" s="3287">
        <v>0</v>
      </c>
      <c r="AY275" s="5"/>
      <c r="AZ275" s="3191"/>
      <c r="BA275" s="511">
        <v>0</v>
      </c>
      <c r="BB275" s="3334"/>
      <c r="BC275" s="511"/>
      <c r="BD275" s="3191">
        <v>0</v>
      </c>
      <c r="BE275" s="511">
        <v>0</v>
      </c>
      <c r="BF275" s="511">
        <v>0</v>
      </c>
      <c r="BG275" s="3191">
        <v>0</v>
      </c>
      <c r="BH275" s="1343">
        <v>0</v>
      </c>
      <c r="BI275" s="511">
        <v>0</v>
      </c>
      <c r="BJ275" s="1343">
        <v>0</v>
      </c>
      <c r="BK275" s="3288">
        <v>0</v>
      </c>
      <c r="BL275" s="3191">
        <v>0</v>
      </c>
      <c r="BM275" s="511">
        <v>0</v>
      </c>
      <c r="BN275" s="511">
        <v>0</v>
      </c>
      <c r="BO275" s="1343">
        <v>0</v>
      </c>
      <c r="BP275" s="511">
        <v>0</v>
      </c>
      <c r="BQ275" s="511">
        <v>0</v>
      </c>
      <c r="BR275" s="511">
        <v>0</v>
      </c>
      <c r="BS275" s="3191">
        <v>0</v>
      </c>
      <c r="BT275" s="511">
        <v>0</v>
      </c>
      <c r="BU275" s="511">
        <v>0</v>
      </c>
      <c r="BV275" s="511">
        <v>0</v>
      </c>
      <c r="BW275" s="1343">
        <v>0</v>
      </c>
      <c r="BX275" s="511">
        <v>0</v>
      </c>
      <c r="BY275" s="1653">
        <v>0</v>
      </c>
      <c r="BZ275" s="511">
        <v>0</v>
      </c>
      <c r="CA275" s="1653">
        <v>0</v>
      </c>
      <c r="CB275" s="561">
        <v>0</v>
      </c>
      <c r="CC275" s="561">
        <v>0</v>
      </c>
      <c r="CD275" s="3287">
        <v>0</v>
      </c>
      <c r="CE275" s="5"/>
      <c r="CF275" s="3191"/>
      <c r="CG275" s="511">
        <v>0</v>
      </c>
      <c r="CH275" s="511"/>
      <c r="CI275" s="1343"/>
      <c r="CJ275" s="1653">
        <v>0</v>
      </c>
      <c r="CK275" s="1653">
        <v>0</v>
      </c>
      <c r="CL275" s="3191">
        <v>0</v>
      </c>
      <c r="CM275" s="1343">
        <v>0</v>
      </c>
      <c r="CN275" s="1653">
        <v>0</v>
      </c>
      <c r="CO275" s="1653">
        <v>0</v>
      </c>
      <c r="CP275" s="1653">
        <v>0</v>
      </c>
      <c r="CQ275" s="1653">
        <v>0</v>
      </c>
      <c r="CR275" s="1653">
        <v>0</v>
      </c>
      <c r="CS275" s="1653">
        <v>0</v>
      </c>
      <c r="CT275" s="1243">
        <v>0</v>
      </c>
      <c r="CU275" s="3397">
        <v>0</v>
      </c>
      <c r="CV275" s="5"/>
      <c r="CW275" s="5"/>
      <c r="CX275" s="284"/>
      <c r="CY275" s="284"/>
      <c r="CZ275" s="515" t="s">
        <v>5453</v>
      </c>
      <c r="DA275" s="515"/>
      <c r="DB275" s="515"/>
      <c r="DC275" s="515"/>
      <c r="DD275" s="515"/>
      <c r="DE275" s="515"/>
      <c r="DF275" s="515"/>
      <c r="DG275" s="515"/>
      <c r="DH275" s="515"/>
      <c r="DI275" s="515"/>
      <c r="DJ275" s="515"/>
      <c r="DK275" s="515"/>
      <c r="DL275" s="515"/>
      <c r="DM275" s="515"/>
      <c r="DN275" s="515"/>
      <c r="DO275" s="515"/>
      <c r="DP275" s="515"/>
      <c r="DQ275" s="515"/>
      <c r="DR275" s="515"/>
      <c r="DS275" s="515"/>
      <c r="DT275" s="515"/>
      <c r="DU275" s="515"/>
      <c r="DV275" s="515"/>
      <c r="DW275" s="515"/>
      <c r="DX275" s="515"/>
      <c r="DY275" s="515"/>
      <c r="DZ275" s="515"/>
      <c r="EA275" s="3403"/>
      <c r="EB275" s="515"/>
      <c r="EC275" s="284"/>
      <c r="ED275" s="284"/>
      <c r="EE275" s="284"/>
      <c r="EF275" s="284"/>
      <c r="EG275" s="284"/>
      <c r="EH275" s="284"/>
      <c r="EI275" s="284"/>
      <c r="EJ275" s="284"/>
      <c r="EK275" s="284"/>
      <c r="EL275" s="284"/>
      <c r="EM275" s="284"/>
      <c r="EN275" s="284"/>
      <c r="EO275" s="284"/>
      <c r="EP275" s="284"/>
      <c r="EQ275" s="284"/>
      <c r="ER275" s="284"/>
      <c r="ES275" s="284"/>
      <c r="ET275" s="284"/>
      <c r="EU275" s="284"/>
      <c r="EV275" s="284"/>
      <c r="EW275" s="284"/>
      <c r="EX275" s="284"/>
      <c r="EY275" s="284"/>
      <c r="EZ275" s="284"/>
      <c r="FA275" s="284"/>
      <c r="FB275" s="284"/>
      <c r="FC275" s="284"/>
      <c r="FD275" s="284"/>
      <c r="FE275" s="284"/>
      <c r="FF275" s="284"/>
      <c r="FG275" s="284"/>
      <c r="FH275" s="284"/>
      <c r="FI275" s="284"/>
      <c r="FJ275" s="284"/>
      <c r="FK275" s="284"/>
    </row>
    <row r="276" spans="1:167" ht="15.6" customHeight="1">
      <c r="A276" s="1838" t="s">
        <v>5410</v>
      </c>
      <c r="B276" s="207"/>
      <c r="C276" s="207"/>
      <c r="E276" s="1342"/>
      <c r="F276" s="511"/>
      <c r="G276" s="511"/>
      <c r="H276" s="1343"/>
      <c r="I276" s="3191"/>
      <c r="J276" s="511"/>
      <c r="K276" s="511"/>
      <c r="L276" s="511"/>
      <c r="M276" s="511"/>
      <c r="N276" s="1343"/>
      <c r="O276" s="1243"/>
      <c r="P276" s="3266"/>
      <c r="S276" s="1342"/>
      <c r="T276" s="511">
        <v>0</v>
      </c>
      <c r="U276" s="3334"/>
      <c r="V276" s="511"/>
      <c r="W276" s="3336"/>
      <c r="X276" s="515"/>
      <c r="Y276" s="3302"/>
      <c r="Z276" s="3303"/>
      <c r="AA276" s="3304"/>
      <c r="AB276" s="3302"/>
      <c r="AC276" s="3305"/>
      <c r="AD276" s="3303"/>
      <c r="AE276" s="3305"/>
      <c r="AF276" s="3305"/>
      <c r="AG276" s="3293"/>
      <c r="AH276" s="3290"/>
      <c r="AI276" s="3290"/>
      <c r="AJ276" s="3291"/>
      <c r="AK276" s="3289"/>
      <c r="AL276" s="3290"/>
      <c r="AM276" s="3292"/>
      <c r="AN276" s="3294"/>
      <c r="AO276" s="3291"/>
      <c r="AP276" s="3291"/>
      <c r="AQ276" s="3291"/>
      <c r="AR276" s="3291"/>
      <c r="AS276" s="3295"/>
      <c r="AT276" s="3296"/>
      <c r="AU276" s="3297"/>
      <c r="AV276" s="3297"/>
      <c r="AW276" s="3286">
        <v>0</v>
      </c>
      <c r="AX276" s="3287">
        <v>0</v>
      </c>
      <c r="AY276" s="5"/>
      <c r="AZ276" s="3191"/>
      <c r="BA276" s="511">
        <v>0</v>
      </c>
      <c r="BB276" s="3334"/>
      <c r="BC276" s="511"/>
      <c r="BD276" s="3191">
        <v>0</v>
      </c>
      <c r="BE276" s="511">
        <v>0</v>
      </c>
      <c r="BF276" s="511">
        <v>0</v>
      </c>
      <c r="BG276" s="3191">
        <v>0</v>
      </c>
      <c r="BH276" s="1343">
        <v>0</v>
      </c>
      <c r="BI276" s="511">
        <v>0</v>
      </c>
      <c r="BJ276" s="1343">
        <v>0</v>
      </c>
      <c r="BK276" s="3288">
        <v>0</v>
      </c>
      <c r="BL276" s="3191">
        <v>0</v>
      </c>
      <c r="BM276" s="511">
        <v>0</v>
      </c>
      <c r="BN276" s="511">
        <v>0</v>
      </c>
      <c r="BO276" s="1343">
        <v>0</v>
      </c>
      <c r="BP276" s="511">
        <v>0</v>
      </c>
      <c r="BQ276" s="511">
        <v>0</v>
      </c>
      <c r="BR276" s="511">
        <v>0</v>
      </c>
      <c r="BS276" s="3191">
        <v>0</v>
      </c>
      <c r="BT276" s="511">
        <v>0</v>
      </c>
      <c r="BU276" s="511">
        <v>0</v>
      </c>
      <c r="BV276" s="511">
        <v>0</v>
      </c>
      <c r="BW276" s="1343">
        <v>0</v>
      </c>
      <c r="BX276" s="511">
        <v>0</v>
      </c>
      <c r="BY276" s="1653">
        <v>0</v>
      </c>
      <c r="BZ276" s="511">
        <v>0</v>
      </c>
      <c r="CA276" s="1653">
        <v>0</v>
      </c>
      <c r="CB276" s="561">
        <v>0</v>
      </c>
      <c r="CC276" s="561">
        <v>0</v>
      </c>
      <c r="CD276" s="3287">
        <v>0</v>
      </c>
      <c r="CE276" s="5"/>
      <c r="CF276" s="3191"/>
      <c r="CG276" s="511">
        <v>0</v>
      </c>
      <c r="CH276" s="511"/>
      <c r="CI276" s="1343"/>
      <c r="CJ276" s="1653">
        <v>0</v>
      </c>
      <c r="CK276" s="1653">
        <v>0</v>
      </c>
      <c r="CL276" s="3191">
        <v>0</v>
      </c>
      <c r="CM276" s="1343">
        <v>0</v>
      </c>
      <c r="CN276" s="1653">
        <v>0</v>
      </c>
      <c r="CO276" s="1653">
        <v>0</v>
      </c>
      <c r="CP276" s="1653">
        <v>0</v>
      </c>
      <c r="CQ276" s="1653">
        <v>0</v>
      </c>
      <c r="CR276" s="1653">
        <v>0</v>
      </c>
      <c r="CS276" s="1653">
        <v>0</v>
      </c>
      <c r="CT276" s="1243">
        <v>0</v>
      </c>
      <c r="CU276" s="3397">
        <v>0</v>
      </c>
      <c r="CV276" s="5"/>
      <c r="CW276" s="5"/>
      <c r="CX276" s="284"/>
      <c r="CY276" s="284"/>
      <c r="CZ276" s="284"/>
      <c r="DA276" s="284"/>
      <c r="DB276" s="284"/>
      <c r="DC276" s="284"/>
      <c r="DD276" s="284"/>
      <c r="DE276" s="284"/>
      <c r="DF276" s="284"/>
      <c r="DG276" s="284"/>
      <c r="DH276" s="284"/>
      <c r="DI276" s="284"/>
      <c r="DJ276" s="284"/>
      <c r="DK276" s="284"/>
      <c r="DL276" s="284"/>
      <c r="DM276" s="284"/>
      <c r="DN276" s="284"/>
      <c r="DO276" s="284"/>
      <c r="DP276" s="284"/>
      <c r="DQ276" s="284"/>
      <c r="DR276" s="284"/>
      <c r="DS276" s="284"/>
      <c r="DT276" s="284"/>
      <c r="DU276" s="284"/>
      <c r="DV276" s="284"/>
      <c r="DW276" s="284"/>
      <c r="DX276" s="284"/>
      <c r="DY276" s="284"/>
      <c r="DZ276" s="284"/>
      <c r="EA276" s="3403"/>
      <c r="EB276" s="515"/>
      <c r="EC276" s="284"/>
      <c r="ED276" s="284"/>
      <c r="EE276" s="284"/>
      <c r="EF276" s="284"/>
      <c r="EG276" s="284"/>
      <c r="EH276" s="284"/>
      <c r="EI276" s="284"/>
      <c r="EJ276" s="284"/>
      <c r="EK276" s="284"/>
      <c r="EL276" s="284"/>
      <c r="EM276" s="284"/>
      <c r="EN276" s="284"/>
      <c r="EO276" s="284"/>
      <c r="EP276" s="284"/>
      <c r="EQ276" s="284"/>
      <c r="ER276" s="284"/>
      <c r="ES276" s="284"/>
      <c r="ET276" s="284"/>
      <c r="EU276" s="284"/>
      <c r="EV276" s="284"/>
      <c r="EW276" s="284"/>
      <c r="EX276" s="284"/>
      <c r="EY276" s="284"/>
      <c r="EZ276" s="284"/>
      <c r="FA276" s="284"/>
      <c r="FB276" s="284"/>
      <c r="FC276" s="284"/>
      <c r="FD276" s="284"/>
      <c r="FE276" s="284"/>
      <c r="FF276" s="284"/>
      <c r="FG276" s="284"/>
      <c r="FH276" s="284"/>
      <c r="FI276" s="284"/>
      <c r="FJ276" s="284"/>
      <c r="FK276" s="284"/>
    </row>
    <row r="277" spans="1:167" ht="15.6" customHeight="1">
      <c r="A277" s="1838" t="s">
        <v>5410</v>
      </c>
      <c r="B277" s="207"/>
      <c r="C277" s="207"/>
      <c r="E277" s="1342"/>
      <c r="F277" s="511"/>
      <c r="G277" s="511"/>
      <c r="H277" s="1343"/>
      <c r="I277" s="3191"/>
      <c r="J277" s="511"/>
      <c r="K277" s="511"/>
      <c r="L277" s="511"/>
      <c r="M277" s="511"/>
      <c r="N277" s="1343"/>
      <c r="O277" s="1243"/>
      <c r="P277" s="3266"/>
      <c r="S277" s="1342"/>
      <c r="T277" s="511">
        <v>0</v>
      </c>
      <c r="U277" s="3334"/>
      <c r="V277" s="511"/>
      <c r="W277" s="3336"/>
      <c r="X277" s="515"/>
      <c r="Y277" s="3342"/>
      <c r="Z277" s="3343"/>
      <c r="AA277" s="3343"/>
      <c r="AB277" s="3342"/>
      <c r="AC277" s="3035"/>
      <c r="AD277" s="3343"/>
      <c r="AE277" s="3035"/>
      <c r="AF277" s="3035"/>
      <c r="AG277" s="3312"/>
      <c r="AH277" s="3312"/>
      <c r="AI277" s="3312"/>
      <c r="AJ277" s="3312"/>
      <c r="AK277" s="3311"/>
      <c r="AL277" s="3312"/>
      <c r="AM277" s="3313"/>
      <c r="AN277" s="3312"/>
      <c r="AO277" s="3312"/>
      <c r="AP277" s="3312"/>
      <c r="AQ277" s="3312"/>
      <c r="AR277" s="3312"/>
      <c r="AS277" s="3311"/>
      <c r="AT277" s="3063"/>
      <c r="AU277" s="3313"/>
      <c r="AV277" s="3313"/>
      <c r="AW277" s="3286">
        <v>0</v>
      </c>
      <c r="AX277" s="3287">
        <v>0</v>
      </c>
      <c r="AY277" s="5"/>
      <c r="AZ277" s="3191"/>
      <c r="BA277" s="511">
        <v>0</v>
      </c>
      <c r="BB277" s="3334"/>
      <c r="BC277" s="511"/>
      <c r="BD277" s="3191">
        <v>0</v>
      </c>
      <c r="BE277" s="511">
        <v>0</v>
      </c>
      <c r="BF277" s="511">
        <v>0</v>
      </c>
      <c r="BG277" s="3191">
        <v>0</v>
      </c>
      <c r="BH277" s="1343">
        <v>0</v>
      </c>
      <c r="BI277" s="511">
        <v>0</v>
      </c>
      <c r="BJ277" s="1343">
        <v>0</v>
      </c>
      <c r="BK277" s="3288">
        <v>0</v>
      </c>
      <c r="BL277" s="3191">
        <v>0</v>
      </c>
      <c r="BM277" s="511">
        <v>0</v>
      </c>
      <c r="BN277" s="511">
        <v>0</v>
      </c>
      <c r="BO277" s="1343">
        <v>0</v>
      </c>
      <c r="BP277" s="511">
        <v>0</v>
      </c>
      <c r="BQ277" s="511">
        <v>0</v>
      </c>
      <c r="BR277" s="511">
        <v>0</v>
      </c>
      <c r="BS277" s="3191">
        <v>0</v>
      </c>
      <c r="BT277" s="511">
        <v>0</v>
      </c>
      <c r="BU277" s="511">
        <v>0</v>
      </c>
      <c r="BV277" s="511">
        <v>0</v>
      </c>
      <c r="BW277" s="1343">
        <v>0</v>
      </c>
      <c r="BX277" s="511">
        <v>0</v>
      </c>
      <c r="BY277" s="1653">
        <v>0</v>
      </c>
      <c r="BZ277" s="511">
        <v>0</v>
      </c>
      <c r="CA277" s="1653">
        <v>0</v>
      </c>
      <c r="CB277" s="561"/>
      <c r="CC277" s="561">
        <v>0</v>
      </c>
      <c r="CD277" s="3287">
        <v>0</v>
      </c>
      <c r="CE277" s="5"/>
      <c r="CF277" s="3191"/>
      <c r="CG277" s="511">
        <v>0</v>
      </c>
      <c r="CH277" s="511"/>
      <c r="CI277" s="1343"/>
      <c r="CJ277" s="1653"/>
      <c r="CK277" s="1653"/>
      <c r="CL277" s="3191"/>
      <c r="CM277" s="1343"/>
      <c r="CN277" s="1653"/>
      <c r="CO277" s="1653"/>
      <c r="CP277" s="1653"/>
      <c r="CQ277" s="1653"/>
      <c r="CR277" s="1653"/>
      <c r="CS277" s="1653"/>
      <c r="CT277" s="1243"/>
      <c r="CU277" s="3397">
        <v>0</v>
      </c>
      <c r="CV277" s="5"/>
      <c r="CW277" s="5"/>
      <c r="CX277" s="284"/>
      <c r="CY277" s="284" t="s">
        <v>5454</v>
      </c>
      <c r="CZ277" s="284"/>
      <c r="DA277" s="284"/>
      <c r="DB277" s="284"/>
      <c r="DC277" s="284"/>
      <c r="DD277" s="284"/>
      <c r="DE277" s="284"/>
      <c r="DF277" s="284"/>
      <c r="DG277" s="284"/>
      <c r="DH277" s="284"/>
      <c r="DI277" s="284"/>
      <c r="DJ277" s="284"/>
      <c r="DK277" s="284"/>
      <c r="DL277" s="284"/>
      <c r="DM277" s="284"/>
      <c r="DN277" s="284"/>
      <c r="DO277" s="284"/>
      <c r="DP277" s="284"/>
      <c r="DQ277" s="284"/>
      <c r="DR277" s="284"/>
      <c r="DS277" s="284"/>
      <c r="DT277" s="284"/>
      <c r="DU277" s="284"/>
      <c r="DV277" s="284"/>
      <c r="DW277" s="284"/>
      <c r="DX277" s="284"/>
      <c r="DY277" s="284"/>
      <c r="DZ277" s="284"/>
      <c r="EA277" s="3403"/>
      <c r="EB277" s="515"/>
      <c r="EC277" s="284"/>
      <c r="ED277" s="284"/>
      <c r="EE277" s="284"/>
      <c r="EF277" s="284"/>
      <c r="EG277" s="284"/>
      <c r="EH277" s="284"/>
      <c r="EI277" s="284"/>
      <c r="EJ277" s="284"/>
      <c r="EK277" s="284"/>
      <c r="EL277" s="284"/>
      <c r="EM277" s="284"/>
      <c r="EN277" s="284"/>
      <c r="EO277" s="284"/>
      <c r="EP277" s="284"/>
      <c r="EQ277" s="284"/>
      <c r="ER277" s="284"/>
      <c r="ES277" s="284"/>
      <c r="ET277" s="284"/>
      <c r="EU277" s="284"/>
      <c r="EV277" s="284"/>
      <c r="EW277" s="284"/>
      <c r="EX277" s="284"/>
      <c r="EY277" s="284"/>
      <c r="EZ277" s="284"/>
      <c r="FA277" s="284"/>
      <c r="FB277" s="284"/>
      <c r="FC277" s="284"/>
      <c r="FD277" s="284"/>
      <c r="FE277" s="284"/>
      <c r="FF277" s="284"/>
      <c r="FG277" s="284"/>
      <c r="FH277" s="284"/>
      <c r="FI277" s="284"/>
      <c r="FJ277" s="284"/>
      <c r="FK277" s="284"/>
    </row>
    <row r="278" spans="1:167" ht="15.6" customHeight="1">
      <c r="A278" s="1838" t="s">
        <v>5410</v>
      </c>
      <c r="B278" s="207"/>
      <c r="C278" s="207"/>
      <c r="E278" s="1342"/>
      <c r="F278" s="511"/>
      <c r="G278" s="3334"/>
      <c r="H278" s="1343"/>
      <c r="I278" s="3191"/>
      <c r="J278" s="511"/>
      <c r="K278" s="511"/>
      <c r="L278" s="511"/>
      <c r="M278" s="511"/>
      <c r="N278" s="1343"/>
      <c r="O278" s="1243"/>
      <c r="P278" s="3266"/>
      <c r="S278" s="1342"/>
      <c r="T278" s="511"/>
      <c r="U278" s="3334">
        <v>0</v>
      </c>
      <c r="V278" s="511"/>
      <c r="W278" s="3336"/>
      <c r="X278" s="515"/>
      <c r="Y278" s="3302"/>
      <c r="Z278" s="3303"/>
      <c r="AA278" s="3304"/>
      <c r="AB278" s="3302"/>
      <c r="AC278" s="3305"/>
      <c r="AD278" s="3303"/>
      <c r="AE278" s="3305"/>
      <c r="AF278" s="3305"/>
      <c r="AG278" s="3293"/>
      <c r="AH278" s="3290"/>
      <c r="AI278" s="3290"/>
      <c r="AJ278" s="3291"/>
      <c r="AK278" s="3289"/>
      <c r="AL278" s="3290"/>
      <c r="AM278" s="3292"/>
      <c r="AN278" s="3294"/>
      <c r="AO278" s="3291"/>
      <c r="AP278" s="3291"/>
      <c r="AQ278" s="3291"/>
      <c r="AR278" s="3291"/>
      <c r="AS278" s="3295"/>
      <c r="AT278" s="3296"/>
      <c r="AU278" s="3297"/>
      <c r="AV278" s="3297"/>
      <c r="AW278" s="3286">
        <v>0</v>
      </c>
      <c r="AX278" s="3287">
        <v>0</v>
      </c>
      <c r="AY278" s="5"/>
      <c r="AZ278" s="3191"/>
      <c r="BA278" s="511"/>
      <c r="BB278" s="3334">
        <v>0</v>
      </c>
      <c r="BC278" s="511"/>
      <c r="BD278" s="3191">
        <v>0</v>
      </c>
      <c r="BE278" s="511">
        <v>0</v>
      </c>
      <c r="BF278" s="511">
        <v>0</v>
      </c>
      <c r="BG278" s="3191">
        <v>0</v>
      </c>
      <c r="BH278" s="1343">
        <v>0</v>
      </c>
      <c r="BI278" s="511">
        <v>0</v>
      </c>
      <c r="BJ278" s="1343">
        <v>0</v>
      </c>
      <c r="BK278" s="3288">
        <v>0</v>
      </c>
      <c r="BL278" s="3191">
        <v>0</v>
      </c>
      <c r="BM278" s="511">
        <v>0</v>
      </c>
      <c r="BN278" s="511">
        <v>0</v>
      </c>
      <c r="BO278" s="1343">
        <v>0</v>
      </c>
      <c r="BP278" s="511">
        <v>0</v>
      </c>
      <c r="BQ278" s="511">
        <v>0</v>
      </c>
      <c r="BR278" s="511">
        <v>0</v>
      </c>
      <c r="BS278" s="3191">
        <v>0</v>
      </c>
      <c r="BT278" s="511">
        <v>0</v>
      </c>
      <c r="BU278" s="511">
        <v>0</v>
      </c>
      <c r="BV278" s="511">
        <v>0</v>
      </c>
      <c r="BW278" s="1343">
        <v>0</v>
      </c>
      <c r="BX278" s="511">
        <v>0</v>
      </c>
      <c r="BY278" s="1653">
        <v>0</v>
      </c>
      <c r="BZ278" s="511">
        <v>0</v>
      </c>
      <c r="CA278" s="1653">
        <v>0</v>
      </c>
      <c r="CB278" s="561">
        <v>0</v>
      </c>
      <c r="CC278" s="561">
        <v>0</v>
      </c>
      <c r="CD278" s="3287">
        <v>0</v>
      </c>
      <c r="CE278" s="5"/>
      <c r="CF278" s="3191"/>
      <c r="CG278" s="511">
        <v>0</v>
      </c>
      <c r="CH278" s="3334">
        <v>0</v>
      </c>
      <c r="CI278" s="1343"/>
      <c r="CJ278" s="1653">
        <v>0</v>
      </c>
      <c r="CK278" s="1653">
        <v>0</v>
      </c>
      <c r="CL278" s="3191">
        <v>0</v>
      </c>
      <c r="CM278" s="1343">
        <v>0</v>
      </c>
      <c r="CN278" s="1653">
        <v>0</v>
      </c>
      <c r="CO278" s="1653">
        <v>0</v>
      </c>
      <c r="CP278" s="1653">
        <v>0</v>
      </c>
      <c r="CQ278" s="1653">
        <v>0</v>
      </c>
      <c r="CR278" s="1653">
        <v>0</v>
      </c>
      <c r="CS278" s="1653">
        <v>0</v>
      </c>
      <c r="CT278" s="1243">
        <v>0</v>
      </c>
      <c r="CU278" s="3397">
        <v>0</v>
      </c>
      <c r="CV278" s="5"/>
      <c r="CW278" s="5"/>
      <c r="CX278" s="284"/>
      <c r="CY278" s="284" t="s">
        <v>5438</v>
      </c>
      <c r="CZ278" s="515"/>
      <c r="DA278" s="515"/>
      <c r="DB278" s="3411">
        <v>2.1061418170353136E-2</v>
      </c>
      <c r="DC278" s="3411">
        <v>2.9676535893056962E-2</v>
      </c>
      <c r="DD278" s="3411">
        <v>2.5413980653132315E-2</v>
      </c>
      <c r="DE278" s="3411">
        <v>1.251733574199718E-2</v>
      </c>
      <c r="DF278" s="3411">
        <v>0.10330693809141317</v>
      </c>
      <c r="DG278" s="3411">
        <v>0</v>
      </c>
      <c r="DH278" s="3411">
        <v>2.0701523127909339E-2</v>
      </c>
      <c r="DI278" s="3411">
        <v>1.8132447014126904E-2</v>
      </c>
      <c r="DJ278" s="3411">
        <v>2.4011230621247975E-2</v>
      </c>
      <c r="DK278" s="3411">
        <v>2.0942934723977381E-2</v>
      </c>
      <c r="DL278" s="3411">
        <v>5.7767810821076843E-3</v>
      </c>
      <c r="DM278" s="3411">
        <v>0</v>
      </c>
      <c r="DN278" s="3411">
        <v>0</v>
      </c>
      <c r="DO278" s="3411">
        <v>0</v>
      </c>
      <c r="DP278" s="3411">
        <v>0</v>
      </c>
      <c r="DQ278" s="3411">
        <v>5.5886320879469972E-2</v>
      </c>
      <c r="DR278" s="3411">
        <v>5.9860510689660432E-2</v>
      </c>
      <c r="DS278" s="3411">
        <v>5.6519868726922225E-2</v>
      </c>
      <c r="DT278" s="3411">
        <v>4.7661664013055813E-2</v>
      </c>
      <c r="DU278" s="3411">
        <v>5.7913630410791256E-2</v>
      </c>
      <c r="DV278" s="3411">
        <v>0.19024409634909945</v>
      </c>
      <c r="DW278" s="3411">
        <v>2.3451254850881335E-2</v>
      </c>
      <c r="DX278" s="3411">
        <v>1.851221334391287E-2</v>
      </c>
      <c r="DY278" s="3411">
        <v>0.20840931561688439</v>
      </c>
      <c r="DZ278" s="3412">
        <v>1</v>
      </c>
      <c r="EA278" s="3403"/>
      <c r="EB278" s="515"/>
      <c r="EC278" s="284"/>
      <c r="ED278" s="284"/>
      <c r="EE278" s="284"/>
      <c r="EF278" s="284"/>
      <c r="EG278" s="284"/>
      <c r="EH278" s="284"/>
      <c r="EI278" s="284"/>
      <c r="EJ278" s="284"/>
      <c r="EK278" s="284"/>
      <c r="EL278" s="284"/>
      <c r="EM278" s="284"/>
      <c r="EN278" s="284"/>
      <c r="EO278" s="284"/>
      <c r="EP278" s="284"/>
      <c r="EQ278" s="284"/>
      <c r="ER278" s="284"/>
      <c r="ES278" s="284"/>
      <c r="ET278" s="284"/>
      <c r="EU278" s="284"/>
      <c r="EV278" s="284"/>
      <c r="EW278" s="284"/>
      <c r="EX278" s="284"/>
      <c r="EY278" s="284"/>
      <c r="EZ278" s="284"/>
      <c r="FA278" s="284"/>
      <c r="FB278" s="284"/>
      <c r="FC278" s="284"/>
      <c r="FD278" s="284"/>
      <c r="FE278" s="284"/>
      <c r="FF278" s="284"/>
      <c r="FG278" s="284"/>
      <c r="FH278" s="284"/>
      <c r="FI278" s="284"/>
      <c r="FJ278" s="284"/>
      <c r="FK278" s="284"/>
    </row>
    <row r="279" spans="1:167" ht="15.6" customHeight="1">
      <c r="A279" s="1838" t="s">
        <v>5410</v>
      </c>
      <c r="B279" s="207"/>
      <c r="C279" s="207"/>
      <c r="E279" s="1342"/>
      <c r="F279" s="511"/>
      <c r="G279" s="3366"/>
      <c r="H279" s="561"/>
      <c r="I279" s="3191"/>
      <c r="J279" s="511"/>
      <c r="K279" s="511"/>
      <c r="L279" s="511"/>
      <c r="M279" s="511"/>
      <c r="N279" s="1343"/>
      <c r="O279" s="1243"/>
      <c r="P279" s="3266"/>
      <c r="S279" s="1342"/>
      <c r="T279" s="511">
        <v>0</v>
      </c>
      <c r="U279" s="3334">
        <v>0</v>
      </c>
      <c r="V279" s="511"/>
      <c r="W279" s="3336"/>
      <c r="X279" s="515"/>
      <c r="Y279" s="3302"/>
      <c r="Z279" s="3303"/>
      <c r="AA279" s="3304"/>
      <c r="AB279" s="3302"/>
      <c r="AC279" s="3305"/>
      <c r="AD279" s="3303"/>
      <c r="AE279" s="3305"/>
      <c r="AF279" s="3305"/>
      <c r="AG279" s="3293"/>
      <c r="AH279" s="3290"/>
      <c r="AI279" s="3290"/>
      <c r="AJ279" s="3291"/>
      <c r="AK279" s="3289"/>
      <c r="AL279" s="3290"/>
      <c r="AM279" s="3292"/>
      <c r="AN279" s="3294"/>
      <c r="AO279" s="3291"/>
      <c r="AP279" s="3291"/>
      <c r="AQ279" s="3291"/>
      <c r="AR279" s="3291"/>
      <c r="AS279" s="3295"/>
      <c r="AT279" s="3296"/>
      <c r="AU279" s="3297"/>
      <c r="AV279" s="3297"/>
      <c r="AW279" s="3286">
        <v>0</v>
      </c>
      <c r="AX279" s="3287">
        <v>0</v>
      </c>
      <c r="AY279" s="5"/>
      <c r="AZ279" s="3191"/>
      <c r="BA279" s="511">
        <v>0</v>
      </c>
      <c r="BB279" s="3334">
        <v>0</v>
      </c>
      <c r="BC279" s="511"/>
      <c r="BD279" s="3191">
        <v>0</v>
      </c>
      <c r="BE279" s="511">
        <v>0</v>
      </c>
      <c r="BF279" s="511">
        <v>0</v>
      </c>
      <c r="BG279" s="3191">
        <v>0</v>
      </c>
      <c r="BH279" s="1343">
        <v>0</v>
      </c>
      <c r="BI279" s="511">
        <v>0</v>
      </c>
      <c r="BJ279" s="1343">
        <v>0</v>
      </c>
      <c r="BK279" s="3288">
        <v>0</v>
      </c>
      <c r="BL279" s="3191">
        <v>0</v>
      </c>
      <c r="BM279" s="511">
        <v>0</v>
      </c>
      <c r="BN279" s="511">
        <v>0</v>
      </c>
      <c r="BO279" s="1343">
        <v>0</v>
      </c>
      <c r="BP279" s="511">
        <v>0</v>
      </c>
      <c r="BQ279" s="511">
        <v>0</v>
      </c>
      <c r="BR279" s="511">
        <v>0</v>
      </c>
      <c r="BS279" s="3191">
        <v>0</v>
      </c>
      <c r="BT279" s="511">
        <v>0</v>
      </c>
      <c r="BU279" s="511">
        <v>0</v>
      </c>
      <c r="BV279" s="511">
        <v>0</v>
      </c>
      <c r="BW279" s="1343">
        <v>0</v>
      </c>
      <c r="BX279" s="511">
        <v>0</v>
      </c>
      <c r="BY279" s="1653">
        <v>0</v>
      </c>
      <c r="BZ279" s="511">
        <v>0</v>
      </c>
      <c r="CA279" s="1653">
        <v>0</v>
      </c>
      <c r="CB279" s="561">
        <v>0</v>
      </c>
      <c r="CC279" s="561">
        <v>0</v>
      </c>
      <c r="CD279" s="3287">
        <v>0</v>
      </c>
      <c r="CE279" s="5"/>
      <c r="CF279" s="3191"/>
      <c r="CG279" s="511">
        <v>0</v>
      </c>
      <c r="CH279" s="3334">
        <v>0</v>
      </c>
      <c r="CI279" s="1343"/>
      <c r="CJ279" s="1653">
        <v>0</v>
      </c>
      <c r="CK279" s="1653">
        <v>0</v>
      </c>
      <c r="CL279" s="3191">
        <v>0</v>
      </c>
      <c r="CM279" s="1343">
        <v>0</v>
      </c>
      <c r="CN279" s="1653">
        <v>0</v>
      </c>
      <c r="CO279" s="1653">
        <v>0</v>
      </c>
      <c r="CP279" s="1653">
        <v>0</v>
      </c>
      <c r="CQ279" s="1653">
        <v>0</v>
      </c>
      <c r="CR279" s="1653">
        <v>0</v>
      </c>
      <c r="CS279" s="1653">
        <v>0</v>
      </c>
      <c r="CT279" s="1243">
        <v>0</v>
      </c>
      <c r="CU279" s="3397">
        <v>0</v>
      </c>
      <c r="CV279" s="5"/>
      <c r="CW279" s="5"/>
      <c r="CX279" s="284"/>
      <c r="CY279" s="284"/>
      <c r="CZ279" s="3366"/>
      <c r="DA279" s="515"/>
      <c r="DB279" s="515"/>
      <c r="DC279" s="515"/>
      <c r="DD279" s="515"/>
      <c r="DE279" s="515"/>
      <c r="DF279" s="515"/>
      <c r="DG279" s="515"/>
      <c r="DH279" s="515"/>
      <c r="DI279" s="515"/>
      <c r="DJ279" s="515"/>
      <c r="DK279" s="515"/>
      <c r="DL279" s="515"/>
      <c r="DM279" s="515"/>
      <c r="DN279" s="515"/>
      <c r="DO279" s="515"/>
      <c r="DP279" s="515"/>
      <c r="DQ279" s="515"/>
      <c r="DR279" s="515"/>
      <c r="DS279" s="515"/>
      <c r="DT279" s="515"/>
      <c r="DU279" s="515"/>
      <c r="DV279" s="515"/>
      <c r="DW279" s="515"/>
      <c r="DX279" s="515"/>
      <c r="DY279" s="515"/>
      <c r="DZ279" s="515"/>
      <c r="EA279" s="3403"/>
      <c r="EB279" s="515"/>
      <c r="EC279" s="284"/>
      <c r="ED279" s="284"/>
      <c r="EE279" s="284"/>
      <c r="EF279" s="284"/>
      <c r="EG279" s="284"/>
      <c r="EH279" s="284"/>
      <c r="EI279" s="284"/>
      <c r="EJ279" s="284"/>
      <c r="EK279" s="284"/>
      <c r="EL279" s="284"/>
      <c r="EM279" s="284"/>
      <c r="EN279" s="284"/>
      <c r="EO279" s="284"/>
      <c r="EP279" s="284"/>
      <c r="EQ279" s="284"/>
      <c r="ER279" s="284"/>
      <c r="ES279" s="284"/>
      <c r="ET279" s="284"/>
      <c r="EU279" s="284"/>
      <c r="EV279" s="284"/>
      <c r="EW279" s="284"/>
      <c r="EX279" s="284"/>
      <c r="EY279" s="284"/>
      <c r="EZ279" s="284"/>
      <c r="FA279" s="284"/>
      <c r="FB279" s="284"/>
      <c r="FC279" s="284"/>
      <c r="FD279" s="284"/>
      <c r="FE279" s="284"/>
      <c r="FF279" s="284"/>
      <c r="FG279" s="284"/>
      <c r="FH279" s="284"/>
      <c r="FI279" s="284"/>
      <c r="FJ279" s="284"/>
      <c r="FK279" s="284"/>
    </row>
    <row r="280" spans="1:167" ht="15.6" customHeight="1">
      <c r="A280" s="1838" t="s">
        <v>5410</v>
      </c>
      <c r="B280" s="207"/>
      <c r="C280" s="207"/>
      <c r="E280" s="1342"/>
      <c r="F280" s="515"/>
      <c r="G280" s="3366"/>
      <c r="H280" s="561"/>
      <c r="I280" s="3191"/>
      <c r="J280" s="511"/>
      <c r="K280" s="511"/>
      <c r="L280" s="511"/>
      <c r="M280" s="511"/>
      <c r="N280" s="1343"/>
      <c r="O280" s="1243"/>
      <c r="P280" s="3266"/>
      <c r="S280" s="1342"/>
      <c r="T280" s="511"/>
      <c r="U280" s="3334">
        <v>0</v>
      </c>
      <c r="V280" s="511"/>
      <c r="W280" s="3336"/>
      <c r="X280" s="515"/>
      <c r="Y280" s="3302"/>
      <c r="Z280" s="3303"/>
      <c r="AA280" s="3304"/>
      <c r="AB280" s="3302"/>
      <c r="AC280" s="3305"/>
      <c r="AD280" s="3303"/>
      <c r="AE280" s="3305"/>
      <c r="AF280" s="3305"/>
      <c r="AG280" s="3293"/>
      <c r="AH280" s="3290"/>
      <c r="AI280" s="3290"/>
      <c r="AJ280" s="3291"/>
      <c r="AK280" s="3289"/>
      <c r="AL280" s="3290"/>
      <c r="AM280" s="3292"/>
      <c r="AN280" s="3294"/>
      <c r="AO280" s="3291"/>
      <c r="AP280" s="3291"/>
      <c r="AQ280" s="3291"/>
      <c r="AR280" s="3291"/>
      <c r="AS280" s="3295"/>
      <c r="AT280" s="3296"/>
      <c r="AU280" s="3297"/>
      <c r="AV280" s="3297"/>
      <c r="AW280" s="3286">
        <v>0</v>
      </c>
      <c r="AX280" s="3287">
        <v>0</v>
      </c>
      <c r="AY280" s="5"/>
      <c r="AZ280" s="3191"/>
      <c r="BA280" s="511"/>
      <c r="BB280" s="3334">
        <v>0</v>
      </c>
      <c r="BC280" s="511"/>
      <c r="BD280" s="3191">
        <v>0</v>
      </c>
      <c r="BE280" s="511">
        <v>0</v>
      </c>
      <c r="BF280" s="511">
        <v>0</v>
      </c>
      <c r="BG280" s="3191">
        <v>0</v>
      </c>
      <c r="BH280" s="1343">
        <v>0</v>
      </c>
      <c r="BI280" s="511">
        <v>0</v>
      </c>
      <c r="BJ280" s="1343">
        <v>0</v>
      </c>
      <c r="BK280" s="3288">
        <v>0</v>
      </c>
      <c r="BL280" s="3191">
        <v>0</v>
      </c>
      <c r="BM280" s="511">
        <v>0</v>
      </c>
      <c r="BN280" s="511">
        <v>0</v>
      </c>
      <c r="BO280" s="1343">
        <v>0</v>
      </c>
      <c r="BP280" s="511">
        <v>0</v>
      </c>
      <c r="BQ280" s="511">
        <v>0</v>
      </c>
      <c r="BR280" s="511">
        <v>0</v>
      </c>
      <c r="BS280" s="3191">
        <v>0</v>
      </c>
      <c r="BT280" s="511">
        <v>0</v>
      </c>
      <c r="BU280" s="511">
        <v>0</v>
      </c>
      <c r="BV280" s="511">
        <v>0</v>
      </c>
      <c r="BW280" s="1343">
        <v>0</v>
      </c>
      <c r="BX280" s="511">
        <v>0</v>
      </c>
      <c r="BY280" s="1653">
        <v>0</v>
      </c>
      <c r="BZ280" s="511">
        <v>0</v>
      </c>
      <c r="CA280" s="1653">
        <v>0</v>
      </c>
      <c r="CB280" s="561">
        <v>0</v>
      </c>
      <c r="CC280" s="561">
        <v>0</v>
      </c>
      <c r="CD280" s="3287">
        <v>0</v>
      </c>
      <c r="CE280" s="5"/>
      <c r="CF280" s="3191"/>
      <c r="CG280" s="511">
        <v>0</v>
      </c>
      <c r="CH280" s="3334">
        <v>0</v>
      </c>
      <c r="CI280" s="1343"/>
      <c r="CJ280" s="1653">
        <v>0</v>
      </c>
      <c r="CK280" s="1653">
        <v>0</v>
      </c>
      <c r="CL280" s="3191">
        <v>0</v>
      </c>
      <c r="CM280" s="1343">
        <v>0</v>
      </c>
      <c r="CN280" s="1653">
        <v>0</v>
      </c>
      <c r="CO280" s="1653">
        <v>0</v>
      </c>
      <c r="CP280" s="1653">
        <v>0</v>
      </c>
      <c r="CQ280" s="1653">
        <v>0</v>
      </c>
      <c r="CR280" s="1653">
        <v>0</v>
      </c>
      <c r="CS280" s="1653">
        <v>0</v>
      </c>
      <c r="CT280" s="1243">
        <v>0</v>
      </c>
      <c r="CU280" s="3397">
        <v>0</v>
      </c>
      <c r="CV280" s="5"/>
      <c r="CW280" s="5"/>
      <c r="CX280" s="284"/>
      <c r="CY280" s="284"/>
      <c r="CZ280" s="3366"/>
      <c r="DA280" s="515"/>
      <c r="DB280" s="515"/>
      <c r="DC280" s="515"/>
      <c r="DD280" s="515"/>
      <c r="DE280" s="515"/>
      <c r="DF280" s="515"/>
      <c r="DG280" s="515"/>
      <c r="DH280" s="515"/>
      <c r="DI280" s="515"/>
      <c r="DJ280" s="515"/>
      <c r="DK280" s="515"/>
      <c r="DL280" s="515"/>
      <c r="DM280" s="515"/>
      <c r="DN280" s="515"/>
      <c r="DO280" s="515"/>
      <c r="DP280" s="515"/>
      <c r="DQ280" s="515"/>
      <c r="DR280" s="515"/>
      <c r="DS280" s="515"/>
      <c r="DT280" s="515"/>
      <c r="DU280" s="515"/>
      <c r="DV280" s="515"/>
      <c r="DW280" s="515"/>
      <c r="DX280" s="515"/>
      <c r="DY280" s="515"/>
      <c r="DZ280" s="515"/>
      <c r="EA280" s="3403"/>
      <c r="EB280" s="515"/>
      <c r="EC280" s="284"/>
      <c r="ED280" s="284"/>
      <c r="EE280" s="284"/>
      <c r="EF280" s="284"/>
      <c r="EG280" s="284"/>
      <c r="EH280" s="284"/>
      <c r="EI280" s="284"/>
      <c r="EJ280" s="284"/>
      <c r="EK280" s="284"/>
      <c r="EL280" s="284"/>
      <c r="EM280" s="284"/>
      <c r="EN280" s="284"/>
      <c r="EO280" s="284"/>
      <c r="EP280" s="284"/>
      <c r="EQ280" s="284"/>
      <c r="ER280" s="284"/>
      <c r="ES280" s="284"/>
      <c r="ET280" s="284"/>
      <c r="EU280" s="284"/>
      <c r="EV280" s="284"/>
      <c r="EW280" s="284"/>
      <c r="EX280" s="284"/>
      <c r="EY280" s="284"/>
      <c r="EZ280" s="284"/>
      <c r="FA280" s="284"/>
      <c r="FB280" s="284"/>
      <c r="FC280" s="284"/>
      <c r="FD280" s="284"/>
      <c r="FE280" s="284"/>
      <c r="FF280" s="284"/>
      <c r="FG280" s="284"/>
      <c r="FH280" s="284"/>
      <c r="FI280" s="284"/>
      <c r="FJ280" s="284"/>
      <c r="FK280" s="284"/>
    </row>
    <row r="281" spans="1:167" ht="15.6" customHeight="1">
      <c r="A281" s="1838" t="s">
        <v>5410</v>
      </c>
      <c r="B281" s="207"/>
      <c r="C281" s="207"/>
      <c r="E281" s="1342"/>
      <c r="F281" s="515"/>
      <c r="G281" s="3366"/>
      <c r="H281" s="561"/>
      <c r="I281" s="3191"/>
      <c r="J281" s="511"/>
      <c r="K281" s="511"/>
      <c r="L281" s="511"/>
      <c r="M281" s="511"/>
      <c r="N281" s="1343"/>
      <c r="O281" s="1243"/>
      <c r="P281" s="3266"/>
      <c r="S281" s="1342"/>
      <c r="T281" s="511"/>
      <c r="U281" s="3334">
        <v>0</v>
      </c>
      <c r="V281" s="511"/>
      <c r="W281" s="3336"/>
      <c r="X281" s="515"/>
      <c r="Y281" s="3302"/>
      <c r="Z281" s="3343"/>
      <c r="AA281" s="3343"/>
      <c r="AB281" s="3342"/>
      <c r="AC281" s="3035"/>
      <c r="AD281" s="3303"/>
      <c r="AE281" s="3035"/>
      <c r="AF281" s="3035"/>
      <c r="AG281" s="3312"/>
      <c r="AH281" s="3312"/>
      <c r="AI281" s="3312"/>
      <c r="AJ281" s="3312"/>
      <c r="AK281" s="3311"/>
      <c r="AL281" s="3312"/>
      <c r="AM281" s="3313"/>
      <c r="AN281" s="3312"/>
      <c r="AO281" s="3312"/>
      <c r="AP281" s="3312"/>
      <c r="AQ281" s="3312"/>
      <c r="AR281" s="3312"/>
      <c r="AS281" s="3311"/>
      <c r="AT281" s="3063"/>
      <c r="AU281" s="3313"/>
      <c r="AV281" s="3313"/>
      <c r="AW281" s="3286">
        <v>0</v>
      </c>
      <c r="AX281" s="3287">
        <v>0</v>
      </c>
      <c r="AY281" s="5"/>
      <c r="AZ281" s="3191"/>
      <c r="BA281" s="511"/>
      <c r="BB281" s="3334">
        <v>0</v>
      </c>
      <c r="BC281" s="511"/>
      <c r="BD281" s="3191">
        <v>0</v>
      </c>
      <c r="BE281" s="511">
        <v>0</v>
      </c>
      <c r="BF281" s="511">
        <v>0</v>
      </c>
      <c r="BG281" s="3191">
        <v>0</v>
      </c>
      <c r="BH281" s="1343">
        <v>0</v>
      </c>
      <c r="BI281" s="511">
        <v>0</v>
      </c>
      <c r="BJ281" s="1343">
        <v>0</v>
      </c>
      <c r="BK281" s="3288">
        <v>0</v>
      </c>
      <c r="BL281" s="3191">
        <v>0</v>
      </c>
      <c r="BM281" s="511">
        <v>0</v>
      </c>
      <c r="BN281" s="511">
        <v>0</v>
      </c>
      <c r="BO281" s="1343">
        <v>0</v>
      </c>
      <c r="BP281" s="511">
        <v>0</v>
      </c>
      <c r="BQ281" s="511">
        <v>0</v>
      </c>
      <c r="BR281" s="511">
        <v>0</v>
      </c>
      <c r="BS281" s="3191">
        <v>0</v>
      </c>
      <c r="BT281" s="511">
        <v>0</v>
      </c>
      <c r="BU281" s="511">
        <v>0</v>
      </c>
      <c r="BV281" s="511">
        <v>0</v>
      </c>
      <c r="BW281" s="1343">
        <v>0</v>
      </c>
      <c r="BX281" s="511">
        <v>0</v>
      </c>
      <c r="BY281" s="1653">
        <v>0</v>
      </c>
      <c r="BZ281" s="511">
        <v>0</v>
      </c>
      <c r="CA281" s="1653">
        <v>0</v>
      </c>
      <c r="CB281" s="561">
        <v>0</v>
      </c>
      <c r="CC281" s="561">
        <v>0</v>
      </c>
      <c r="CD281" s="3287">
        <v>0</v>
      </c>
      <c r="CE281" s="5"/>
      <c r="CF281" s="3191"/>
      <c r="CG281" s="511">
        <v>0</v>
      </c>
      <c r="CH281" s="3334">
        <v>0</v>
      </c>
      <c r="CI281" s="1343"/>
      <c r="CJ281" s="1653">
        <v>0</v>
      </c>
      <c r="CK281" s="1653">
        <v>0</v>
      </c>
      <c r="CL281" s="3191">
        <v>0</v>
      </c>
      <c r="CM281" s="1343">
        <v>0</v>
      </c>
      <c r="CN281" s="1653">
        <v>0</v>
      </c>
      <c r="CO281" s="1653">
        <v>0</v>
      </c>
      <c r="CP281" s="1653">
        <v>0</v>
      </c>
      <c r="CQ281" s="1653">
        <v>0</v>
      </c>
      <c r="CR281" s="1653">
        <v>0</v>
      </c>
      <c r="CS281" s="1653">
        <v>0</v>
      </c>
      <c r="CT281" s="1243">
        <v>0</v>
      </c>
      <c r="CU281" s="3397">
        <v>0</v>
      </c>
      <c r="CV281" s="5"/>
      <c r="CW281" s="5"/>
      <c r="CX281" s="284"/>
      <c r="CY281" s="284"/>
      <c r="CZ281" s="3366"/>
      <c r="DA281" s="515"/>
      <c r="DB281" s="515"/>
      <c r="DC281" s="515"/>
      <c r="DD281" s="515"/>
      <c r="DE281" s="515"/>
      <c r="DF281" s="515"/>
      <c r="DG281" s="515"/>
      <c r="DH281" s="515"/>
      <c r="DI281" s="515"/>
      <c r="DJ281" s="515"/>
      <c r="DK281" s="515"/>
      <c r="DL281" s="515"/>
      <c r="DM281" s="515"/>
      <c r="DN281" s="515"/>
      <c r="DO281" s="515"/>
      <c r="DP281" s="515"/>
      <c r="DQ281" s="515"/>
      <c r="DR281" s="515"/>
      <c r="DS281" s="515"/>
      <c r="DT281" s="515"/>
      <c r="DU281" s="515"/>
      <c r="DV281" s="515"/>
      <c r="DW281" s="515"/>
      <c r="DX281" s="515"/>
      <c r="DY281" s="515"/>
      <c r="DZ281" s="515"/>
      <c r="EA281" s="3403"/>
      <c r="EB281" s="515"/>
      <c r="EC281" s="284"/>
      <c r="ED281" s="284"/>
      <c r="EE281" s="284"/>
      <c r="EF281" s="284"/>
      <c r="EG281" s="284"/>
      <c r="EH281" s="284"/>
      <c r="EI281" s="284"/>
      <c r="EJ281" s="284"/>
      <c r="EK281" s="284"/>
      <c r="EL281" s="284"/>
      <c r="EM281" s="284"/>
      <c r="EN281" s="284"/>
      <c r="EO281" s="284"/>
      <c r="EP281" s="284"/>
      <c r="EQ281" s="284"/>
      <c r="ER281" s="284"/>
      <c r="ES281" s="284"/>
      <c r="ET281" s="284"/>
      <c r="EU281" s="284"/>
      <c r="EV281" s="284"/>
      <c r="EW281" s="284"/>
      <c r="EX281" s="284"/>
      <c r="EY281" s="284"/>
      <c r="EZ281" s="284"/>
      <c r="FA281" s="284"/>
      <c r="FB281" s="284"/>
      <c r="FC281" s="284"/>
      <c r="FD281" s="284"/>
      <c r="FE281" s="284"/>
      <c r="FF281" s="284"/>
      <c r="FG281" s="284"/>
      <c r="FH281" s="284"/>
      <c r="FI281" s="284"/>
      <c r="FJ281" s="284"/>
      <c r="FK281" s="284"/>
    </row>
    <row r="282" spans="1:167" ht="15.6" customHeight="1">
      <c r="A282" s="1838" t="s">
        <v>1378</v>
      </c>
      <c r="B282" s="207"/>
      <c r="C282" s="207"/>
      <c r="E282" s="1342"/>
      <c r="F282" s="511"/>
      <c r="G282" s="511" t="s">
        <v>5455</v>
      </c>
      <c r="H282" s="1343"/>
      <c r="I282" s="3191"/>
      <c r="J282" s="511"/>
      <c r="K282" s="511"/>
      <c r="L282" s="511"/>
      <c r="M282" s="511"/>
      <c r="N282" s="1343"/>
      <c r="O282" s="2188">
        <v>495708877.27815056</v>
      </c>
      <c r="P282" s="3266"/>
      <c r="S282" s="1342"/>
      <c r="T282" s="511">
        <v>0</v>
      </c>
      <c r="U282" s="511"/>
      <c r="V282" s="511">
        <v>0</v>
      </c>
      <c r="W282" s="3336"/>
      <c r="X282" s="515"/>
      <c r="Y282" s="3342"/>
      <c r="Z282" s="3303"/>
      <c r="AA282" s="3343"/>
      <c r="AB282" s="3342"/>
      <c r="AC282" s="3035"/>
      <c r="AD282" s="3343"/>
      <c r="AE282" s="3035"/>
      <c r="AF282" s="3035"/>
      <c r="AG282" s="3312"/>
      <c r="AH282" s="3312"/>
      <c r="AI282" s="3312"/>
      <c r="AJ282" s="3312"/>
      <c r="AK282" s="3311"/>
      <c r="AL282" s="3312"/>
      <c r="AM282" s="3313"/>
      <c r="AN282" s="3312"/>
      <c r="AO282" s="3312"/>
      <c r="AP282" s="3312"/>
      <c r="AQ282" s="3312"/>
      <c r="AR282" s="3312"/>
      <c r="AS282" s="3311"/>
      <c r="AT282" s="3063"/>
      <c r="AU282" s="3313"/>
      <c r="AV282" s="3313"/>
      <c r="AW282" s="3286">
        <v>0</v>
      </c>
      <c r="AX282" s="3287">
        <v>0</v>
      </c>
      <c r="AY282" s="5"/>
      <c r="AZ282" s="3191"/>
      <c r="BA282" s="511">
        <v>0</v>
      </c>
      <c r="BB282" s="511" t="s">
        <v>5455</v>
      </c>
      <c r="BC282" s="511">
        <v>0</v>
      </c>
      <c r="BD282" s="3162">
        <v>0</v>
      </c>
      <c r="BE282" s="524">
        <v>78539664.818042502</v>
      </c>
      <c r="BF282" s="524">
        <v>0</v>
      </c>
      <c r="BG282" s="3162">
        <v>0</v>
      </c>
      <c r="BH282" s="469">
        <v>0</v>
      </c>
      <c r="BI282" s="524">
        <v>186405303.48760808</v>
      </c>
      <c r="BJ282" s="469">
        <v>230763908.97250003</v>
      </c>
      <c r="BK282" s="524">
        <v>0</v>
      </c>
      <c r="BL282" s="3162">
        <v>0</v>
      </c>
      <c r="BM282" s="524">
        <v>0</v>
      </c>
      <c r="BN282" s="524">
        <v>0</v>
      </c>
      <c r="BO282" s="469">
        <v>0</v>
      </c>
      <c r="BP282" s="524">
        <v>0</v>
      </c>
      <c r="BQ282" s="524">
        <v>0</v>
      </c>
      <c r="BR282" s="524">
        <v>0</v>
      </c>
      <c r="BS282" s="3162">
        <v>0</v>
      </c>
      <c r="BT282" s="524">
        <v>0</v>
      </c>
      <c r="BU282" s="524">
        <v>0</v>
      </c>
      <c r="BV282" s="524">
        <v>0</v>
      </c>
      <c r="BW282" s="469">
        <v>0</v>
      </c>
      <c r="BX282" s="524">
        <v>0</v>
      </c>
      <c r="BY282" s="2188">
        <v>0</v>
      </c>
      <c r="BZ282" s="524">
        <v>0</v>
      </c>
      <c r="CA282" s="2188">
        <v>0</v>
      </c>
      <c r="CB282" s="550">
        <v>495708877.27815056</v>
      </c>
      <c r="CC282" s="550">
        <v>495708877.27815056</v>
      </c>
      <c r="CD282" s="3287">
        <v>0</v>
      </c>
      <c r="CE282" s="5"/>
      <c r="CF282" s="3191"/>
      <c r="CG282" s="511">
        <v>0</v>
      </c>
      <c r="CH282" s="511" t="s">
        <v>5455</v>
      </c>
      <c r="CI282" s="1343"/>
      <c r="CJ282" s="2188">
        <v>78539664.818042502</v>
      </c>
      <c r="CK282" s="2188">
        <v>417169212.46010804</v>
      </c>
      <c r="CL282" s="3162">
        <v>0</v>
      </c>
      <c r="CM282" s="469">
        <v>0</v>
      </c>
      <c r="CN282" s="2188">
        <v>0</v>
      </c>
      <c r="CO282" s="2188">
        <v>0</v>
      </c>
      <c r="CP282" s="2188">
        <v>0</v>
      </c>
      <c r="CQ282" s="2188">
        <v>0</v>
      </c>
      <c r="CR282" s="2188">
        <v>0</v>
      </c>
      <c r="CS282" s="2188">
        <v>0</v>
      </c>
      <c r="CT282" s="3314">
        <v>495708877.27815056</v>
      </c>
      <c r="CU282" s="3397">
        <v>0</v>
      </c>
      <c r="CV282" s="5"/>
      <c r="CW282" s="5"/>
      <c r="CX282" s="284"/>
      <c r="CY282" s="284"/>
      <c r="CZ282" s="515"/>
      <c r="DA282" s="515"/>
      <c r="DB282" s="515"/>
      <c r="DC282" s="515"/>
      <c r="DD282" s="515"/>
      <c r="DE282" s="515"/>
      <c r="DF282" s="515"/>
      <c r="DG282" s="515"/>
      <c r="DH282" s="515"/>
      <c r="DI282" s="515"/>
      <c r="DJ282" s="515"/>
      <c r="DK282" s="515"/>
      <c r="DL282" s="515"/>
      <c r="DM282" s="515"/>
      <c r="DN282" s="515"/>
      <c r="DO282" s="515"/>
      <c r="DP282" s="515"/>
      <c r="DQ282" s="515"/>
      <c r="DR282" s="515"/>
      <c r="DS282" s="515"/>
      <c r="DT282" s="515"/>
      <c r="DU282" s="515"/>
      <c r="DV282" s="515"/>
      <c r="DW282" s="515"/>
      <c r="DX282" s="515"/>
      <c r="DY282" s="515"/>
      <c r="DZ282" s="515"/>
      <c r="EA282" s="3403"/>
      <c r="EB282" s="515"/>
      <c r="EC282" s="284"/>
      <c r="ED282" s="284"/>
      <c r="EE282" s="284"/>
      <c r="EF282" s="284"/>
      <c r="EG282" s="284"/>
      <c r="EH282" s="284"/>
      <c r="EI282" s="284"/>
      <c r="EJ282" s="284"/>
      <c r="EK282" s="284"/>
      <c r="EL282" s="284"/>
      <c r="EM282" s="284"/>
      <c r="EN282" s="284"/>
      <c r="EO282" s="284"/>
      <c r="EP282" s="284"/>
      <c r="EQ282" s="284"/>
      <c r="ER282" s="284"/>
      <c r="ES282" s="284"/>
      <c r="ET282" s="284"/>
      <c r="EU282" s="284"/>
      <c r="EV282" s="284"/>
      <c r="EW282" s="284"/>
      <c r="EX282" s="284"/>
      <c r="EY282" s="284"/>
      <c r="EZ282" s="284"/>
      <c r="FA282" s="284"/>
      <c r="FB282" s="284"/>
      <c r="FC282" s="284"/>
      <c r="FD282" s="284"/>
      <c r="FE282" s="284"/>
      <c r="FF282" s="284"/>
      <c r="FG282" s="284"/>
      <c r="FH282" s="284"/>
      <c r="FI282" s="284"/>
      <c r="FJ282" s="284"/>
      <c r="FK282" s="284"/>
    </row>
    <row r="283" spans="1:167" ht="15.6" customHeight="1">
      <c r="A283" s="1838" t="s">
        <v>1378</v>
      </c>
      <c r="B283" s="207"/>
      <c r="C283" s="207"/>
      <c r="E283" s="1342"/>
      <c r="F283" s="511"/>
      <c r="G283" s="511"/>
      <c r="H283" s="1343"/>
      <c r="I283" s="3191"/>
      <c r="J283" s="511"/>
      <c r="K283" s="511"/>
      <c r="L283" s="511"/>
      <c r="M283" s="511"/>
      <c r="N283" s="1343"/>
      <c r="O283" s="1653"/>
      <c r="P283" s="3266"/>
      <c r="S283" s="1342"/>
      <c r="T283" s="511"/>
      <c r="U283" s="511"/>
      <c r="V283" s="511"/>
      <c r="W283" s="3218"/>
      <c r="X283" s="515"/>
      <c r="Y283" s="3311"/>
      <c r="Z283" s="3312"/>
      <c r="AA283" s="3312"/>
      <c r="AB283" s="3311"/>
      <c r="AC283" s="3313"/>
      <c r="AD283" s="3312"/>
      <c r="AE283" s="3313"/>
      <c r="AF283" s="3313"/>
      <c r="AG283" s="3312"/>
      <c r="AH283" s="3312"/>
      <c r="AI283" s="3312"/>
      <c r="AJ283" s="3312"/>
      <c r="AK283" s="3311"/>
      <c r="AL283" s="3312"/>
      <c r="AM283" s="3313"/>
      <c r="AN283" s="3312"/>
      <c r="AO283" s="3312"/>
      <c r="AP283" s="3312"/>
      <c r="AQ283" s="3312"/>
      <c r="AR283" s="3312"/>
      <c r="AS283" s="3311"/>
      <c r="AT283" s="3063"/>
      <c r="AU283" s="3313"/>
      <c r="AV283" s="3313"/>
      <c r="AW283" s="3286">
        <v>0</v>
      </c>
      <c r="AX283" s="3287">
        <v>0</v>
      </c>
      <c r="AY283" s="5"/>
      <c r="AZ283" s="3191"/>
      <c r="BA283" s="511"/>
      <c r="BB283" s="511"/>
      <c r="BC283" s="511"/>
      <c r="BD283" s="3191"/>
      <c r="BE283" s="511"/>
      <c r="BF283" s="511"/>
      <c r="BG283" s="3191"/>
      <c r="BH283" s="1343"/>
      <c r="BI283" s="511"/>
      <c r="BJ283" s="1343"/>
      <c r="BK283" s="511"/>
      <c r="BL283" s="3191"/>
      <c r="BM283" s="511"/>
      <c r="BN283" s="511"/>
      <c r="BO283" s="1343"/>
      <c r="BP283" s="511"/>
      <c r="BQ283" s="511"/>
      <c r="BR283" s="511"/>
      <c r="BS283" s="3191"/>
      <c r="BT283" s="511"/>
      <c r="BU283" s="511"/>
      <c r="BV283" s="511"/>
      <c r="BW283" s="1343"/>
      <c r="BX283" s="511"/>
      <c r="BY283" s="1653"/>
      <c r="BZ283" s="511"/>
      <c r="CA283" s="1653"/>
      <c r="CB283" s="561"/>
      <c r="CC283" s="561">
        <v>0</v>
      </c>
      <c r="CD283" s="3287">
        <v>0</v>
      </c>
      <c r="CE283" s="5"/>
      <c r="CF283" s="3191"/>
      <c r="CG283" s="511"/>
      <c r="CH283" s="511"/>
      <c r="CI283" s="1343"/>
      <c r="CJ283" s="1653"/>
      <c r="CK283" s="1653"/>
      <c r="CL283" s="3191"/>
      <c r="CM283" s="1343"/>
      <c r="CN283" s="1653"/>
      <c r="CO283" s="1653"/>
      <c r="CP283" s="1653"/>
      <c r="CQ283" s="1653"/>
      <c r="CR283" s="1653"/>
      <c r="CS283" s="1653"/>
      <c r="CT283" s="1243"/>
      <c r="CU283" s="3397">
        <v>0</v>
      </c>
      <c r="CV283" s="5"/>
      <c r="CW283" s="5"/>
      <c r="CX283" s="284"/>
      <c r="CY283" s="284"/>
      <c r="CZ283" s="515"/>
      <c r="DA283" s="515"/>
      <c r="DB283" s="515"/>
      <c r="DC283" s="515"/>
      <c r="DD283" s="515"/>
      <c r="DE283" s="515"/>
      <c r="DF283" s="515"/>
      <c r="DG283" s="515"/>
      <c r="DH283" s="515"/>
      <c r="DI283" s="515"/>
      <c r="DJ283" s="515"/>
      <c r="DK283" s="515"/>
      <c r="DL283" s="515"/>
      <c r="DM283" s="515"/>
      <c r="DN283" s="515"/>
      <c r="DO283" s="515"/>
      <c r="DP283" s="515"/>
      <c r="DQ283" s="515"/>
      <c r="DR283" s="515"/>
      <c r="DS283" s="515"/>
      <c r="DT283" s="515"/>
      <c r="DU283" s="515"/>
      <c r="DV283" s="515"/>
      <c r="DW283" s="515"/>
      <c r="DX283" s="515"/>
      <c r="DY283" s="515"/>
      <c r="DZ283" s="515"/>
      <c r="EA283" s="3403"/>
      <c r="EB283" s="515"/>
      <c r="EC283" s="284"/>
      <c r="ED283" s="284"/>
      <c r="EE283" s="284"/>
      <c r="EF283" s="284"/>
      <c r="EG283" s="284"/>
      <c r="EH283" s="284"/>
      <c r="EI283" s="284"/>
      <c r="EJ283" s="284"/>
      <c r="EK283" s="284"/>
      <c r="EL283" s="284"/>
      <c r="EM283" s="284"/>
      <c r="EN283" s="284"/>
      <c r="EO283" s="284"/>
      <c r="EP283" s="284"/>
      <c r="EQ283" s="284"/>
      <c r="ER283" s="284"/>
      <c r="ES283" s="284"/>
      <c r="ET283" s="284"/>
      <c r="EU283" s="284"/>
      <c r="EV283" s="284"/>
      <c r="EW283" s="284"/>
      <c r="EX283" s="284"/>
      <c r="EY283" s="284"/>
      <c r="EZ283" s="284"/>
      <c r="FA283" s="284"/>
      <c r="FB283" s="284"/>
      <c r="FC283" s="284"/>
      <c r="FD283" s="284"/>
      <c r="FE283" s="284"/>
      <c r="FF283" s="284"/>
      <c r="FG283" s="284"/>
      <c r="FH283" s="284"/>
      <c r="FI283" s="284"/>
      <c r="FJ283" s="284"/>
      <c r="FK283" s="284"/>
    </row>
    <row r="284" spans="1:167" ht="15.6" customHeight="1">
      <c r="A284" s="1838" t="s">
        <v>1378</v>
      </c>
      <c r="B284" s="207"/>
      <c r="C284" s="207"/>
      <c r="E284" s="1342" t="s">
        <v>664</v>
      </c>
      <c r="F284" s="511"/>
      <c r="G284" s="511"/>
      <c r="H284" s="1343"/>
      <c r="I284" s="3191"/>
      <c r="J284" s="511"/>
      <c r="K284" s="511"/>
      <c r="L284" s="511"/>
      <c r="M284" s="511"/>
      <c r="N284" s="1343"/>
      <c r="O284" s="1243"/>
      <c r="P284" s="3266"/>
      <c r="S284" s="1342" t="s">
        <v>664</v>
      </c>
      <c r="T284" s="511"/>
      <c r="U284" s="511"/>
      <c r="V284" s="511"/>
      <c r="W284" s="3218"/>
      <c r="X284" s="515"/>
      <c r="Y284" s="3311"/>
      <c r="Z284" s="3312"/>
      <c r="AA284" s="3312"/>
      <c r="AB284" s="3311"/>
      <c r="AC284" s="3313"/>
      <c r="AD284" s="3312"/>
      <c r="AE284" s="3313"/>
      <c r="AF284" s="3313"/>
      <c r="AG284" s="3312"/>
      <c r="AH284" s="3312"/>
      <c r="AI284" s="3312"/>
      <c r="AJ284" s="3312"/>
      <c r="AK284" s="3311"/>
      <c r="AL284" s="3312"/>
      <c r="AM284" s="3313"/>
      <c r="AN284" s="3312"/>
      <c r="AO284" s="3312"/>
      <c r="AP284" s="3312"/>
      <c r="AQ284" s="3312"/>
      <c r="AR284" s="3312"/>
      <c r="AS284" s="3311"/>
      <c r="AT284" s="3063"/>
      <c r="AU284" s="3313"/>
      <c r="AV284" s="3313"/>
      <c r="AW284" s="3286">
        <v>0</v>
      </c>
      <c r="AX284" s="3287">
        <v>0</v>
      </c>
      <c r="AY284" s="5"/>
      <c r="AZ284" s="1342" t="s">
        <v>664</v>
      </c>
      <c r="BA284" s="511"/>
      <c r="BB284" s="511"/>
      <c r="BC284" s="511"/>
      <c r="BD284" s="3191"/>
      <c r="BE284" s="511"/>
      <c r="BF284" s="511"/>
      <c r="BG284" s="3191"/>
      <c r="BH284" s="1343"/>
      <c r="BI284" s="511"/>
      <c r="BJ284" s="1343"/>
      <c r="BK284" s="511"/>
      <c r="BL284" s="3191"/>
      <c r="BM284" s="511"/>
      <c r="BN284" s="511"/>
      <c r="BO284" s="1343"/>
      <c r="BP284" s="511"/>
      <c r="BQ284" s="511"/>
      <c r="BR284" s="511"/>
      <c r="BS284" s="3191"/>
      <c r="BT284" s="511"/>
      <c r="BU284" s="511"/>
      <c r="BV284" s="511"/>
      <c r="BW284" s="1343"/>
      <c r="BX284" s="511"/>
      <c r="BY284" s="1653"/>
      <c r="BZ284" s="511"/>
      <c r="CA284" s="1653"/>
      <c r="CB284" s="561"/>
      <c r="CC284" s="561">
        <v>0</v>
      </c>
      <c r="CD284" s="3287">
        <v>0</v>
      </c>
      <c r="CE284" s="5"/>
      <c r="CF284" s="1342" t="s">
        <v>664</v>
      </c>
      <c r="CG284" s="511"/>
      <c r="CH284" s="511"/>
      <c r="CI284" s="1343"/>
      <c r="CJ284" s="1653"/>
      <c r="CK284" s="1653"/>
      <c r="CL284" s="3191"/>
      <c r="CM284" s="1343"/>
      <c r="CN284" s="1653"/>
      <c r="CO284" s="1653"/>
      <c r="CP284" s="1653"/>
      <c r="CQ284" s="1653"/>
      <c r="CR284" s="1653"/>
      <c r="CS284" s="1653"/>
      <c r="CT284" s="1243"/>
      <c r="CU284" s="3397">
        <v>0</v>
      </c>
      <c r="CV284" s="5"/>
      <c r="CW284" s="5"/>
      <c r="CX284" s="284"/>
      <c r="CY284" s="284"/>
      <c r="CZ284" s="515"/>
      <c r="DA284" s="515"/>
      <c r="DB284" s="515"/>
      <c r="DC284" s="515"/>
      <c r="DD284" s="515"/>
      <c r="DE284" s="515"/>
      <c r="DF284" s="515"/>
      <c r="DG284" s="515"/>
      <c r="DH284" s="515"/>
      <c r="DI284" s="515"/>
      <c r="DJ284" s="515"/>
      <c r="DK284" s="515"/>
      <c r="DL284" s="515"/>
      <c r="DM284" s="515"/>
      <c r="DN284" s="515"/>
      <c r="DO284" s="515"/>
      <c r="DP284" s="515"/>
      <c r="DQ284" s="515"/>
      <c r="DR284" s="515"/>
      <c r="DS284" s="515"/>
      <c r="DT284" s="515"/>
      <c r="DU284" s="515"/>
      <c r="DV284" s="515"/>
      <c r="DW284" s="515"/>
      <c r="DX284" s="515"/>
      <c r="DY284" s="515"/>
      <c r="DZ284" s="515"/>
      <c r="EA284" s="3403"/>
      <c r="EB284" s="515"/>
      <c r="EC284" s="284"/>
      <c r="ED284" s="284"/>
      <c r="EE284" s="284"/>
      <c r="EF284" s="284"/>
      <c r="EG284" s="284"/>
      <c r="EH284" s="284"/>
      <c r="EI284" s="284"/>
      <c r="EJ284" s="284"/>
      <c r="EK284" s="284"/>
      <c r="EL284" s="284"/>
      <c r="EM284" s="284"/>
      <c r="EN284" s="284"/>
      <c r="EO284" s="284"/>
      <c r="EP284" s="284"/>
      <c r="EQ284" s="284"/>
      <c r="ER284" s="284"/>
      <c r="ES284" s="284"/>
      <c r="ET284" s="284"/>
      <c r="EU284" s="284"/>
      <c r="EV284" s="284"/>
      <c r="EW284" s="284"/>
      <c r="EX284" s="284"/>
      <c r="EY284" s="284"/>
      <c r="EZ284" s="284"/>
      <c r="FA284" s="284"/>
      <c r="FB284" s="284"/>
      <c r="FC284" s="284"/>
      <c r="FD284" s="284"/>
      <c r="FE284" s="284"/>
      <c r="FF284" s="284"/>
      <c r="FG284" s="284"/>
      <c r="FH284" s="284"/>
      <c r="FI284" s="284"/>
      <c r="FJ284" s="284"/>
      <c r="FK284" s="284"/>
    </row>
    <row r="285" spans="1:167" ht="15.6" customHeight="1">
      <c r="A285" s="1838" t="s">
        <v>1378</v>
      </c>
      <c r="B285" s="207"/>
      <c r="C285" s="207"/>
      <c r="E285" s="1342"/>
      <c r="F285" s="511" t="s">
        <v>667</v>
      </c>
      <c r="G285" s="511"/>
      <c r="H285" s="1343"/>
      <c r="I285" s="3191"/>
      <c r="J285" s="511"/>
      <c r="K285" s="511"/>
      <c r="L285" s="511"/>
      <c r="M285" s="511"/>
      <c r="N285" s="1343"/>
      <c r="O285" s="1243">
        <v>29178395.783908639</v>
      </c>
      <c r="P285" s="3266"/>
      <c r="S285" s="1342"/>
      <c r="T285" s="511" t="s">
        <v>667</v>
      </c>
      <c r="U285" s="511"/>
      <c r="V285" s="511"/>
      <c r="W285" s="3218" t="s">
        <v>1208</v>
      </c>
      <c r="X285" s="515" t="s">
        <v>5456</v>
      </c>
      <c r="Y285" s="3413"/>
      <c r="Z285" s="3414"/>
      <c r="AA285" s="3415"/>
      <c r="AB285" s="3356">
        <v>1</v>
      </c>
      <c r="AC285" s="3416"/>
      <c r="AD285" s="3414"/>
      <c r="AE285" s="3416"/>
      <c r="AF285" s="3416"/>
      <c r="AG285" s="3417"/>
      <c r="AH285" s="3414"/>
      <c r="AI285" s="3414"/>
      <c r="AJ285" s="3414"/>
      <c r="AK285" s="3413"/>
      <c r="AL285" s="3414"/>
      <c r="AM285" s="3416"/>
      <c r="AN285" s="3418"/>
      <c r="AO285" s="3415"/>
      <c r="AP285" s="3415"/>
      <c r="AQ285" s="3415"/>
      <c r="AR285" s="3415"/>
      <c r="AS285" s="3419"/>
      <c r="AT285" s="3420"/>
      <c r="AU285" s="3421"/>
      <c r="AV285" s="3421"/>
      <c r="AW285" s="3286">
        <v>1</v>
      </c>
      <c r="AX285" s="3287">
        <v>0</v>
      </c>
      <c r="AY285" s="5"/>
      <c r="AZ285" s="3191"/>
      <c r="BA285" s="511" t="s">
        <v>667</v>
      </c>
      <c r="BB285" s="511"/>
      <c r="BC285" s="511"/>
      <c r="BD285" s="3191">
        <v>0</v>
      </c>
      <c r="BE285" s="511">
        <v>0</v>
      </c>
      <c r="BF285" s="511">
        <v>0</v>
      </c>
      <c r="BG285" s="3191">
        <v>29178395.783908639</v>
      </c>
      <c r="BH285" s="1343">
        <v>0</v>
      </c>
      <c r="BI285" s="511">
        <v>0</v>
      </c>
      <c r="BJ285" s="1343">
        <v>0</v>
      </c>
      <c r="BK285" s="3288">
        <v>0</v>
      </c>
      <c r="BL285" s="3191">
        <v>0</v>
      </c>
      <c r="BM285" s="511">
        <v>0</v>
      </c>
      <c r="BN285" s="511">
        <v>0</v>
      </c>
      <c r="BO285" s="1343">
        <v>0</v>
      </c>
      <c r="BP285" s="511">
        <v>0</v>
      </c>
      <c r="BQ285" s="511">
        <v>0</v>
      </c>
      <c r="BR285" s="511">
        <v>0</v>
      </c>
      <c r="BS285" s="3191">
        <v>0</v>
      </c>
      <c r="BT285" s="511">
        <v>0</v>
      </c>
      <c r="BU285" s="511">
        <v>0</v>
      </c>
      <c r="BV285" s="511">
        <v>0</v>
      </c>
      <c r="BW285" s="1343">
        <v>0</v>
      </c>
      <c r="BX285" s="511">
        <v>0</v>
      </c>
      <c r="BY285" s="1653">
        <v>0</v>
      </c>
      <c r="BZ285" s="511">
        <v>0</v>
      </c>
      <c r="CA285" s="1653">
        <v>0</v>
      </c>
      <c r="CB285" s="561">
        <v>29178395.783908639</v>
      </c>
      <c r="CC285" s="561">
        <v>29178395.783908639</v>
      </c>
      <c r="CD285" s="3287">
        <v>0</v>
      </c>
      <c r="CE285" s="5"/>
      <c r="CF285" s="3191"/>
      <c r="CG285" s="511" t="s">
        <v>667</v>
      </c>
      <c r="CH285" s="511"/>
      <c r="CI285" s="1343"/>
      <c r="CJ285" s="1653">
        <v>0</v>
      </c>
      <c r="CK285" s="1653">
        <v>29178395.783908639</v>
      </c>
      <c r="CL285" s="3191">
        <v>0</v>
      </c>
      <c r="CM285" s="1343">
        <v>0</v>
      </c>
      <c r="CN285" s="1653">
        <v>0</v>
      </c>
      <c r="CO285" s="1653">
        <v>0</v>
      </c>
      <c r="CP285" s="1653">
        <v>0</v>
      </c>
      <c r="CQ285" s="1653">
        <v>0</v>
      </c>
      <c r="CR285" s="1653">
        <v>0</v>
      </c>
      <c r="CS285" s="1653">
        <v>0</v>
      </c>
      <c r="CT285" s="1243">
        <v>29178395.783908639</v>
      </c>
      <c r="CU285" s="3397">
        <v>0</v>
      </c>
      <c r="CV285" s="5"/>
      <c r="CW285" s="5"/>
      <c r="CX285" s="278"/>
      <c r="CY285" s="284"/>
      <c r="CZ285" s="515"/>
      <c r="DA285" s="515"/>
      <c r="DB285" s="515"/>
      <c r="DC285" s="515"/>
      <c r="DD285" s="515"/>
      <c r="DE285" s="515"/>
      <c r="DF285" s="515"/>
      <c r="DG285" s="515"/>
      <c r="DH285" s="515"/>
      <c r="DI285" s="515"/>
      <c r="DJ285" s="515"/>
      <c r="DK285" s="515"/>
      <c r="DL285" s="515"/>
      <c r="DM285" s="515"/>
      <c r="DN285" s="515"/>
      <c r="DO285" s="515"/>
      <c r="DP285" s="515"/>
      <c r="DQ285" s="515"/>
      <c r="DR285" s="515"/>
      <c r="DS285" s="515"/>
      <c r="DT285" s="515"/>
      <c r="DU285" s="515"/>
      <c r="DV285" s="515"/>
      <c r="DW285" s="515"/>
      <c r="DX285" s="515"/>
      <c r="DY285" s="515"/>
      <c r="DZ285" s="515"/>
      <c r="EA285" s="3403"/>
      <c r="EB285" s="515"/>
      <c r="EC285" s="284"/>
      <c r="ED285" s="284"/>
      <c r="EE285" s="284"/>
      <c r="EF285" s="284"/>
      <c r="EG285" s="284"/>
      <c r="EH285" s="284"/>
      <c r="EI285" s="284"/>
      <c r="EJ285" s="284"/>
      <c r="EK285" s="284"/>
      <c r="EL285" s="284"/>
      <c r="EM285" s="284"/>
      <c r="EN285" s="284"/>
      <c r="EO285" s="284"/>
      <c r="EP285" s="284"/>
      <c r="EQ285" s="284"/>
      <c r="ER285" s="284"/>
      <c r="ES285" s="284"/>
      <c r="ET285" s="284"/>
      <c r="EU285" s="284"/>
      <c r="EV285" s="284"/>
      <c r="EW285" s="284"/>
      <c r="EX285" s="284"/>
      <c r="EY285" s="284"/>
      <c r="EZ285" s="284"/>
      <c r="FA285" s="284"/>
      <c r="FB285" s="284"/>
      <c r="FC285" s="284"/>
      <c r="FD285" s="284"/>
      <c r="FE285" s="284"/>
      <c r="FF285" s="284"/>
      <c r="FG285" s="284"/>
      <c r="FH285" s="284"/>
      <c r="FI285" s="284"/>
      <c r="FJ285" s="284"/>
      <c r="FK285" s="284"/>
    </row>
    <row r="286" spans="1:167" ht="15.6" customHeight="1">
      <c r="A286" s="1838" t="s">
        <v>5410</v>
      </c>
      <c r="B286" s="207"/>
      <c r="C286" s="207"/>
      <c r="E286" s="1342"/>
      <c r="F286" s="511"/>
      <c r="G286" s="511"/>
      <c r="H286" s="1343"/>
      <c r="I286" s="3191"/>
      <c r="J286" s="511"/>
      <c r="K286" s="511"/>
      <c r="L286" s="511"/>
      <c r="M286" s="511"/>
      <c r="N286" s="1343"/>
      <c r="O286" s="1243"/>
      <c r="P286" s="3266"/>
      <c r="S286" s="1342"/>
      <c r="T286" s="511">
        <v>0</v>
      </c>
      <c r="U286" s="511"/>
      <c r="V286" s="511"/>
      <c r="W286" s="3218"/>
      <c r="X286" s="515"/>
      <c r="Y286" s="2848"/>
      <c r="Z286" s="2622"/>
      <c r="AA286" s="2622"/>
      <c r="AB286" s="2848"/>
      <c r="AC286" s="3422"/>
      <c r="AD286" s="2622"/>
      <c r="AE286" s="3422"/>
      <c r="AF286" s="3422"/>
      <c r="AG286" s="2622"/>
      <c r="AH286" s="2622"/>
      <c r="AI286" s="2622"/>
      <c r="AJ286" s="2622"/>
      <c r="AK286" s="2848"/>
      <c r="AL286" s="2622"/>
      <c r="AM286" s="3422"/>
      <c r="AN286" s="2622"/>
      <c r="AO286" s="2622"/>
      <c r="AP286" s="2622"/>
      <c r="AQ286" s="2622"/>
      <c r="AR286" s="2622"/>
      <c r="AS286" s="2848"/>
      <c r="AT286" s="3423"/>
      <c r="AU286" s="3422"/>
      <c r="AV286" s="3422"/>
      <c r="AW286" s="3286">
        <v>0</v>
      </c>
      <c r="AX286" s="3287">
        <v>0</v>
      </c>
      <c r="AY286" s="5"/>
      <c r="AZ286" s="3191"/>
      <c r="BA286" s="511">
        <v>0</v>
      </c>
      <c r="BB286" s="511"/>
      <c r="BC286" s="511"/>
      <c r="BD286" s="3191"/>
      <c r="BE286" s="511"/>
      <c r="BF286" s="511"/>
      <c r="BG286" s="3191"/>
      <c r="BH286" s="1343"/>
      <c r="BI286" s="511"/>
      <c r="BJ286" s="1343"/>
      <c r="BK286" s="3288"/>
      <c r="BL286" s="3191"/>
      <c r="BM286" s="511"/>
      <c r="BN286" s="511"/>
      <c r="BO286" s="1343"/>
      <c r="BP286" s="511"/>
      <c r="BQ286" s="511"/>
      <c r="BR286" s="511"/>
      <c r="BS286" s="3191"/>
      <c r="BT286" s="511"/>
      <c r="BU286" s="511"/>
      <c r="BV286" s="511"/>
      <c r="BW286" s="1343"/>
      <c r="BX286" s="511"/>
      <c r="BY286" s="1653"/>
      <c r="BZ286" s="511"/>
      <c r="CA286" s="1653"/>
      <c r="CB286" s="561"/>
      <c r="CC286" s="561">
        <v>0</v>
      </c>
      <c r="CD286" s="3287">
        <v>0</v>
      </c>
      <c r="CE286" s="5"/>
      <c r="CF286" s="3191"/>
      <c r="CG286" s="511">
        <v>0</v>
      </c>
      <c r="CH286" s="511"/>
      <c r="CI286" s="1343"/>
      <c r="CJ286" s="1653"/>
      <c r="CK286" s="1653"/>
      <c r="CL286" s="3191"/>
      <c r="CM286" s="1343"/>
      <c r="CN286" s="1653"/>
      <c r="CO286" s="1653"/>
      <c r="CP286" s="1653"/>
      <c r="CQ286" s="1653"/>
      <c r="CR286" s="1653"/>
      <c r="CS286" s="1653"/>
      <c r="CT286" s="1243">
        <v>0</v>
      </c>
      <c r="CU286" s="3397">
        <v>0</v>
      </c>
      <c r="CV286" s="5"/>
      <c r="CW286" s="5"/>
      <c r="CX286" s="284"/>
      <c r="CY286" s="284"/>
      <c r="CZ286" s="515"/>
      <c r="DA286" s="515"/>
      <c r="DB286" s="515"/>
      <c r="DC286" s="515"/>
      <c r="DD286" s="515"/>
      <c r="DE286" s="515"/>
      <c r="DF286" s="515"/>
      <c r="DG286" s="515"/>
      <c r="DH286" s="515"/>
      <c r="DI286" s="515"/>
      <c r="DJ286" s="515"/>
      <c r="DK286" s="515"/>
      <c r="DL286" s="515"/>
      <c r="DM286" s="515"/>
      <c r="DN286" s="515"/>
      <c r="DO286" s="515"/>
      <c r="DP286" s="515"/>
      <c r="DQ286" s="515"/>
      <c r="DR286" s="515"/>
      <c r="DS286" s="515"/>
      <c r="DT286" s="515"/>
      <c r="DU286" s="515"/>
      <c r="DV286" s="515"/>
      <c r="DW286" s="515"/>
      <c r="DX286" s="515"/>
      <c r="DY286" s="515"/>
      <c r="DZ286" s="515"/>
      <c r="EA286" s="3403"/>
      <c r="EB286" s="515"/>
      <c r="EC286" s="284"/>
      <c r="ED286" s="284"/>
      <c r="EE286" s="284"/>
      <c r="EF286" s="284"/>
      <c r="EG286" s="284"/>
      <c r="EH286" s="284"/>
      <c r="EI286" s="284"/>
      <c r="EJ286" s="284"/>
      <c r="EK286" s="284"/>
      <c r="EL286" s="284"/>
      <c r="EM286" s="284"/>
      <c r="EN286" s="284"/>
      <c r="EO286" s="284"/>
      <c r="EP286" s="284"/>
      <c r="EQ286" s="284"/>
      <c r="ER286" s="284"/>
      <c r="ES286" s="284"/>
      <c r="ET286" s="284"/>
      <c r="EU286" s="284"/>
      <c r="EV286" s="284"/>
      <c r="EW286" s="284"/>
      <c r="EX286" s="284"/>
      <c r="EY286" s="284"/>
      <c r="EZ286" s="284"/>
      <c r="FA286" s="284"/>
      <c r="FB286" s="284"/>
      <c r="FC286" s="284"/>
      <c r="FD286" s="284"/>
      <c r="FE286" s="284"/>
      <c r="FF286" s="284"/>
      <c r="FG286" s="284"/>
      <c r="FH286" s="284"/>
      <c r="FI286" s="284"/>
      <c r="FJ286" s="284"/>
      <c r="FK286" s="284"/>
    </row>
    <row r="287" spans="1:167" ht="15.6" customHeight="1">
      <c r="A287" s="1838" t="s">
        <v>5410</v>
      </c>
      <c r="B287" s="207"/>
      <c r="C287" s="207"/>
      <c r="E287" s="1342"/>
      <c r="F287" s="511"/>
      <c r="G287" s="511"/>
      <c r="H287" s="1343"/>
      <c r="I287" s="3191"/>
      <c r="J287" s="511"/>
      <c r="K287" s="511"/>
      <c r="L287" s="511"/>
      <c r="M287" s="511"/>
      <c r="N287" s="1343"/>
      <c r="O287" s="1243"/>
      <c r="P287" s="3266"/>
      <c r="S287" s="1342"/>
      <c r="T287" s="511">
        <v>0</v>
      </c>
      <c r="U287" s="511"/>
      <c r="V287" s="511"/>
      <c r="W287" s="3218"/>
      <c r="X287" s="515"/>
      <c r="Y287" s="3302"/>
      <c r="Z287" s="3290"/>
      <c r="AA287" s="3291"/>
      <c r="AB287" s="3289"/>
      <c r="AC287" s="3292"/>
      <c r="AD287" s="3290"/>
      <c r="AE287" s="3292"/>
      <c r="AF287" s="3292"/>
      <c r="AG287" s="3293"/>
      <c r="AH287" s="3290"/>
      <c r="AI287" s="3290"/>
      <c r="AJ287" s="3291"/>
      <c r="AK287" s="3289"/>
      <c r="AL287" s="3290"/>
      <c r="AM287" s="3292"/>
      <c r="AN287" s="3294"/>
      <c r="AO287" s="3291"/>
      <c r="AP287" s="3291"/>
      <c r="AQ287" s="3291"/>
      <c r="AR287" s="3291"/>
      <c r="AS287" s="3295"/>
      <c r="AT287" s="3296"/>
      <c r="AU287" s="3297"/>
      <c r="AV287" s="3297"/>
      <c r="AW287" s="3286">
        <v>0</v>
      </c>
      <c r="AX287" s="3287">
        <v>0</v>
      </c>
      <c r="AY287" s="5"/>
      <c r="AZ287" s="3191"/>
      <c r="BA287" s="511">
        <v>0</v>
      </c>
      <c r="BB287" s="511"/>
      <c r="BC287" s="511"/>
      <c r="BD287" s="3191">
        <v>0</v>
      </c>
      <c r="BE287" s="511">
        <v>0</v>
      </c>
      <c r="BF287" s="511">
        <v>0</v>
      </c>
      <c r="BG287" s="3191">
        <v>0</v>
      </c>
      <c r="BH287" s="1343">
        <v>0</v>
      </c>
      <c r="BI287" s="511">
        <v>0</v>
      </c>
      <c r="BJ287" s="1343">
        <v>0</v>
      </c>
      <c r="BK287" s="3288">
        <v>0</v>
      </c>
      <c r="BL287" s="3191">
        <v>0</v>
      </c>
      <c r="BM287" s="511">
        <v>0</v>
      </c>
      <c r="BN287" s="511">
        <v>0</v>
      </c>
      <c r="BO287" s="1343">
        <v>0</v>
      </c>
      <c r="BP287" s="511">
        <v>0</v>
      </c>
      <c r="BQ287" s="511">
        <v>0</v>
      </c>
      <c r="BR287" s="511">
        <v>0</v>
      </c>
      <c r="BS287" s="3191">
        <v>0</v>
      </c>
      <c r="BT287" s="511">
        <v>0</v>
      </c>
      <c r="BU287" s="511">
        <v>0</v>
      </c>
      <c r="BV287" s="511">
        <v>0</v>
      </c>
      <c r="BW287" s="1343">
        <v>0</v>
      </c>
      <c r="BX287" s="511">
        <v>0</v>
      </c>
      <c r="BY287" s="1653">
        <v>0</v>
      </c>
      <c r="BZ287" s="511">
        <v>0</v>
      </c>
      <c r="CA287" s="1653">
        <v>0</v>
      </c>
      <c r="CB287" s="561">
        <v>0</v>
      </c>
      <c r="CC287" s="561">
        <v>0</v>
      </c>
      <c r="CD287" s="3287">
        <v>0</v>
      </c>
      <c r="CE287" s="5"/>
      <c r="CF287" s="3191"/>
      <c r="CG287" s="511">
        <v>0</v>
      </c>
      <c r="CH287" s="511"/>
      <c r="CI287" s="1343"/>
      <c r="CJ287" s="1653">
        <v>0</v>
      </c>
      <c r="CK287" s="1653">
        <v>0</v>
      </c>
      <c r="CL287" s="3191">
        <v>0</v>
      </c>
      <c r="CM287" s="1343">
        <v>0</v>
      </c>
      <c r="CN287" s="1653">
        <v>0</v>
      </c>
      <c r="CO287" s="1653">
        <v>0</v>
      </c>
      <c r="CP287" s="1653">
        <v>0</v>
      </c>
      <c r="CQ287" s="1653">
        <v>0</v>
      </c>
      <c r="CR287" s="1653">
        <v>0</v>
      </c>
      <c r="CS287" s="1653">
        <v>0</v>
      </c>
      <c r="CT287" s="1243">
        <v>0</v>
      </c>
      <c r="CU287" s="3397">
        <v>0</v>
      </c>
      <c r="CV287" s="5"/>
      <c r="CW287" s="5"/>
      <c r="CX287" s="284"/>
      <c r="CY287" s="284"/>
      <c r="CZ287" s="515"/>
      <c r="DA287" s="515"/>
      <c r="DB287" s="515"/>
      <c r="DC287" s="515"/>
      <c r="DD287" s="515"/>
      <c r="DE287" s="515"/>
      <c r="DF287" s="515"/>
      <c r="DG287" s="515"/>
      <c r="DH287" s="515"/>
      <c r="DI287" s="515"/>
      <c r="DJ287" s="515"/>
      <c r="DK287" s="515"/>
      <c r="DL287" s="515"/>
      <c r="DM287" s="515"/>
      <c r="DN287" s="515"/>
      <c r="DO287" s="515"/>
      <c r="DP287" s="515"/>
      <c r="DQ287" s="515"/>
      <c r="DR287" s="515"/>
      <c r="DS287" s="515"/>
      <c r="DT287" s="515"/>
      <c r="DU287" s="515"/>
      <c r="DV287" s="515"/>
      <c r="DW287" s="515"/>
      <c r="DX287" s="515"/>
      <c r="DY287" s="515"/>
      <c r="DZ287" s="515"/>
      <c r="EA287" s="3403"/>
      <c r="EB287" s="515"/>
      <c r="EC287" s="284"/>
      <c r="ED287" s="284"/>
      <c r="EE287" s="284"/>
      <c r="EF287" s="284"/>
      <c r="EG287" s="284"/>
      <c r="EH287" s="284"/>
      <c r="EI287" s="284"/>
      <c r="EJ287" s="284"/>
      <c r="EK287" s="284"/>
      <c r="EL287" s="284"/>
      <c r="EM287" s="284"/>
      <c r="EN287" s="284"/>
      <c r="EO287" s="284"/>
      <c r="EP287" s="284"/>
      <c r="EQ287" s="284"/>
      <c r="ER287" s="284"/>
      <c r="ES287" s="284"/>
      <c r="ET287" s="284"/>
      <c r="EU287" s="284"/>
      <c r="EV287" s="284"/>
      <c r="EW287" s="284"/>
      <c r="EX287" s="284"/>
      <c r="EY287" s="284"/>
      <c r="EZ287" s="284"/>
      <c r="FA287" s="284"/>
      <c r="FB287" s="284"/>
      <c r="FC287" s="284"/>
      <c r="FD287" s="284"/>
      <c r="FE287" s="284"/>
      <c r="FF287" s="284"/>
      <c r="FG287" s="284"/>
      <c r="FH287" s="284"/>
      <c r="FI287" s="284"/>
      <c r="FJ287" s="284"/>
      <c r="FK287" s="284"/>
    </row>
    <row r="288" spans="1:167" ht="15.6" customHeight="1">
      <c r="A288" s="1838" t="s">
        <v>5410</v>
      </c>
      <c r="B288" s="207"/>
      <c r="C288" s="207"/>
      <c r="E288" s="1342"/>
      <c r="F288" s="511"/>
      <c r="G288" s="511"/>
      <c r="H288" s="1343"/>
      <c r="I288" s="3191"/>
      <c r="J288" s="511"/>
      <c r="K288" s="511"/>
      <c r="L288" s="511"/>
      <c r="M288" s="511"/>
      <c r="N288" s="1343"/>
      <c r="O288" s="1243"/>
      <c r="P288" s="3266"/>
      <c r="S288" s="1342"/>
      <c r="T288" s="511">
        <v>0</v>
      </c>
      <c r="U288" s="511"/>
      <c r="V288" s="511"/>
      <c r="W288" s="3218"/>
      <c r="X288" s="515"/>
      <c r="Y288" s="3302"/>
      <c r="Z288" s="3290"/>
      <c r="AA288" s="3291"/>
      <c r="AB288" s="3289"/>
      <c r="AC288" s="3292"/>
      <c r="AD288" s="3290"/>
      <c r="AE288" s="3292"/>
      <c r="AF288" s="3292"/>
      <c r="AG288" s="3293"/>
      <c r="AH288" s="3290"/>
      <c r="AI288" s="3290"/>
      <c r="AJ288" s="3291"/>
      <c r="AK288" s="3289"/>
      <c r="AL288" s="3290"/>
      <c r="AM288" s="3292"/>
      <c r="AN288" s="3294"/>
      <c r="AO288" s="3291"/>
      <c r="AP288" s="3291"/>
      <c r="AQ288" s="3291"/>
      <c r="AR288" s="3291"/>
      <c r="AS288" s="3295"/>
      <c r="AT288" s="3296"/>
      <c r="AU288" s="3297"/>
      <c r="AV288" s="3297"/>
      <c r="AW288" s="3286">
        <v>0</v>
      </c>
      <c r="AX288" s="3287">
        <v>0</v>
      </c>
      <c r="AY288" s="5"/>
      <c r="AZ288" s="3191"/>
      <c r="BA288" s="511">
        <v>0</v>
      </c>
      <c r="BB288" s="511"/>
      <c r="BC288" s="511"/>
      <c r="BD288" s="3191">
        <v>0</v>
      </c>
      <c r="BE288" s="511">
        <v>0</v>
      </c>
      <c r="BF288" s="511">
        <v>0</v>
      </c>
      <c r="BG288" s="3191">
        <v>0</v>
      </c>
      <c r="BH288" s="1343">
        <v>0</v>
      </c>
      <c r="BI288" s="511">
        <v>0</v>
      </c>
      <c r="BJ288" s="1343">
        <v>0</v>
      </c>
      <c r="BK288" s="3288">
        <v>0</v>
      </c>
      <c r="BL288" s="3191">
        <v>0</v>
      </c>
      <c r="BM288" s="511">
        <v>0</v>
      </c>
      <c r="BN288" s="511">
        <v>0</v>
      </c>
      <c r="BO288" s="1343">
        <v>0</v>
      </c>
      <c r="BP288" s="511">
        <v>0</v>
      </c>
      <c r="BQ288" s="511">
        <v>0</v>
      </c>
      <c r="BR288" s="511">
        <v>0</v>
      </c>
      <c r="BS288" s="3191">
        <v>0</v>
      </c>
      <c r="BT288" s="511">
        <v>0</v>
      </c>
      <c r="BU288" s="511">
        <v>0</v>
      </c>
      <c r="BV288" s="511">
        <v>0</v>
      </c>
      <c r="BW288" s="1343">
        <v>0</v>
      </c>
      <c r="BX288" s="511">
        <v>0</v>
      </c>
      <c r="BY288" s="1653">
        <v>0</v>
      </c>
      <c r="BZ288" s="511">
        <v>0</v>
      </c>
      <c r="CA288" s="1653">
        <v>0</v>
      </c>
      <c r="CB288" s="561">
        <v>0</v>
      </c>
      <c r="CC288" s="561">
        <v>0</v>
      </c>
      <c r="CD288" s="3287">
        <v>0</v>
      </c>
      <c r="CE288" s="5"/>
      <c r="CF288" s="3191"/>
      <c r="CG288" s="511">
        <v>0</v>
      </c>
      <c r="CH288" s="511"/>
      <c r="CI288" s="1343"/>
      <c r="CJ288" s="1653">
        <v>0</v>
      </c>
      <c r="CK288" s="1653">
        <v>0</v>
      </c>
      <c r="CL288" s="3191">
        <v>0</v>
      </c>
      <c r="CM288" s="1343">
        <v>0</v>
      </c>
      <c r="CN288" s="1653">
        <v>0</v>
      </c>
      <c r="CO288" s="1653">
        <v>0</v>
      </c>
      <c r="CP288" s="1653">
        <v>0</v>
      </c>
      <c r="CQ288" s="1653">
        <v>0</v>
      </c>
      <c r="CR288" s="1653">
        <v>0</v>
      </c>
      <c r="CS288" s="1653">
        <v>0</v>
      </c>
      <c r="CT288" s="1243">
        <v>0</v>
      </c>
      <c r="CU288" s="3397">
        <v>0</v>
      </c>
      <c r="CV288" s="5"/>
      <c r="CW288" s="5"/>
      <c r="CX288" s="284"/>
      <c r="CY288" s="284"/>
      <c r="CZ288" s="515"/>
      <c r="DA288" s="515"/>
      <c r="DB288" s="515"/>
      <c r="DC288" s="515"/>
      <c r="DD288" s="515"/>
      <c r="DE288" s="515"/>
      <c r="DF288" s="515"/>
      <c r="DG288" s="515"/>
      <c r="DH288" s="515"/>
      <c r="DI288" s="515"/>
      <c r="DJ288" s="515"/>
      <c r="DK288" s="515"/>
      <c r="DL288" s="515"/>
      <c r="DM288" s="515"/>
      <c r="DN288" s="515"/>
      <c r="DO288" s="515"/>
      <c r="DP288" s="515"/>
      <c r="DQ288" s="515"/>
      <c r="DR288" s="515"/>
      <c r="DS288" s="515"/>
      <c r="DT288" s="515"/>
      <c r="DU288" s="515"/>
      <c r="DV288" s="515"/>
      <c r="DW288" s="515"/>
      <c r="DX288" s="515"/>
      <c r="DY288" s="515"/>
      <c r="DZ288" s="515"/>
      <c r="EA288" s="3403"/>
      <c r="EB288" s="515"/>
      <c r="EC288" s="284"/>
      <c r="ED288" s="284"/>
      <c r="EE288" s="284"/>
      <c r="EF288" s="284"/>
      <c r="EG288" s="284"/>
      <c r="EH288" s="284"/>
      <c r="EI288" s="284"/>
      <c r="EJ288" s="284"/>
      <c r="EK288" s="284"/>
      <c r="EL288" s="284"/>
      <c r="EM288" s="284"/>
      <c r="EN288" s="284"/>
      <c r="EO288" s="284"/>
      <c r="EP288" s="284"/>
      <c r="EQ288" s="284"/>
      <c r="ER288" s="284"/>
      <c r="ES288" s="284"/>
      <c r="ET288" s="284"/>
      <c r="EU288" s="284"/>
      <c r="EV288" s="284"/>
      <c r="EW288" s="284"/>
      <c r="EX288" s="284"/>
      <c r="EY288" s="284"/>
      <c r="EZ288" s="284"/>
      <c r="FA288" s="284"/>
      <c r="FB288" s="284"/>
      <c r="FC288" s="284"/>
      <c r="FD288" s="284"/>
      <c r="FE288" s="284"/>
      <c r="FF288" s="284"/>
      <c r="FG288" s="284"/>
      <c r="FH288" s="284"/>
      <c r="FI288" s="284"/>
      <c r="FJ288" s="284"/>
      <c r="FK288" s="284"/>
    </row>
    <row r="289" spans="1:256" ht="15.6" customHeight="1">
      <c r="A289" s="1838" t="s">
        <v>5410</v>
      </c>
      <c r="B289" s="207"/>
      <c r="C289" s="207"/>
      <c r="E289" s="1342"/>
      <c r="F289" s="511"/>
      <c r="G289" s="511"/>
      <c r="H289" s="1343"/>
      <c r="I289" s="3191"/>
      <c r="J289" s="511"/>
      <c r="K289" s="511"/>
      <c r="L289" s="511"/>
      <c r="M289" s="511"/>
      <c r="N289" s="1343"/>
      <c r="O289" s="1243"/>
      <c r="P289" s="3266"/>
      <c r="S289" s="1342"/>
      <c r="T289" s="511">
        <v>0</v>
      </c>
      <c r="U289" s="511"/>
      <c r="V289" s="511"/>
      <c r="W289" s="3218"/>
      <c r="X289" s="515"/>
      <c r="Y289" s="3302"/>
      <c r="Z289" s="3290"/>
      <c r="AA289" s="3291"/>
      <c r="AB289" s="3289"/>
      <c r="AC289" s="3292"/>
      <c r="AD289" s="3290"/>
      <c r="AE289" s="3292"/>
      <c r="AF289" s="3292"/>
      <c r="AG289" s="3293"/>
      <c r="AH289" s="3290"/>
      <c r="AI289" s="3290"/>
      <c r="AJ289" s="3291"/>
      <c r="AK289" s="3289"/>
      <c r="AL289" s="3290"/>
      <c r="AM289" s="3292"/>
      <c r="AN289" s="3294"/>
      <c r="AO289" s="3291"/>
      <c r="AP289" s="3291"/>
      <c r="AQ289" s="3291"/>
      <c r="AR289" s="3291"/>
      <c r="AS289" s="3295"/>
      <c r="AT289" s="3296"/>
      <c r="AU289" s="3297"/>
      <c r="AV289" s="3297"/>
      <c r="AW289" s="3286">
        <v>0</v>
      </c>
      <c r="AX289" s="3287">
        <v>0</v>
      </c>
      <c r="AY289" s="5"/>
      <c r="AZ289" s="3191"/>
      <c r="BA289" s="511">
        <v>0</v>
      </c>
      <c r="BB289" s="511"/>
      <c r="BC289" s="511"/>
      <c r="BD289" s="3191">
        <v>0</v>
      </c>
      <c r="BE289" s="511">
        <v>0</v>
      </c>
      <c r="BF289" s="511">
        <v>0</v>
      </c>
      <c r="BG289" s="3191">
        <v>0</v>
      </c>
      <c r="BH289" s="1343">
        <v>0</v>
      </c>
      <c r="BI289" s="511">
        <v>0</v>
      </c>
      <c r="BJ289" s="1343">
        <v>0</v>
      </c>
      <c r="BK289" s="3288">
        <v>0</v>
      </c>
      <c r="BL289" s="3191">
        <v>0</v>
      </c>
      <c r="BM289" s="511">
        <v>0</v>
      </c>
      <c r="BN289" s="511">
        <v>0</v>
      </c>
      <c r="BO289" s="1343">
        <v>0</v>
      </c>
      <c r="BP289" s="511">
        <v>0</v>
      </c>
      <c r="BQ289" s="511">
        <v>0</v>
      </c>
      <c r="BR289" s="511">
        <v>0</v>
      </c>
      <c r="BS289" s="3191">
        <v>0</v>
      </c>
      <c r="BT289" s="511">
        <v>0</v>
      </c>
      <c r="BU289" s="511">
        <v>0</v>
      </c>
      <c r="BV289" s="511">
        <v>0</v>
      </c>
      <c r="BW289" s="1343">
        <v>0</v>
      </c>
      <c r="BX289" s="511">
        <v>0</v>
      </c>
      <c r="BY289" s="1653">
        <v>0</v>
      </c>
      <c r="BZ289" s="511">
        <v>0</v>
      </c>
      <c r="CA289" s="1653">
        <v>0</v>
      </c>
      <c r="CB289" s="561">
        <v>0</v>
      </c>
      <c r="CC289" s="561">
        <v>0</v>
      </c>
      <c r="CD289" s="3287">
        <v>0</v>
      </c>
      <c r="CE289" s="5"/>
      <c r="CF289" s="3191"/>
      <c r="CG289" s="511">
        <v>0</v>
      </c>
      <c r="CH289" s="511"/>
      <c r="CI289" s="1343"/>
      <c r="CJ289" s="1653">
        <v>0</v>
      </c>
      <c r="CK289" s="1653">
        <v>0</v>
      </c>
      <c r="CL289" s="3191">
        <v>0</v>
      </c>
      <c r="CM289" s="1343">
        <v>0</v>
      </c>
      <c r="CN289" s="1653">
        <v>0</v>
      </c>
      <c r="CO289" s="1653">
        <v>0</v>
      </c>
      <c r="CP289" s="1653">
        <v>0</v>
      </c>
      <c r="CQ289" s="1653">
        <v>0</v>
      </c>
      <c r="CR289" s="1653">
        <v>0</v>
      </c>
      <c r="CS289" s="1653">
        <v>0</v>
      </c>
      <c r="CT289" s="1243">
        <v>0</v>
      </c>
      <c r="CU289" s="3397">
        <v>0</v>
      </c>
      <c r="CV289" s="5"/>
      <c r="CW289" s="5"/>
      <c r="CX289" s="284"/>
      <c r="CY289" s="284"/>
      <c r="CZ289" s="515"/>
      <c r="DA289" s="515"/>
      <c r="DB289" s="515"/>
      <c r="DC289" s="515"/>
      <c r="DD289" s="515"/>
      <c r="DE289" s="515"/>
      <c r="DF289" s="515"/>
      <c r="DG289" s="515"/>
      <c r="DH289" s="515"/>
      <c r="DI289" s="515"/>
      <c r="DJ289" s="515"/>
      <c r="DK289" s="515"/>
      <c r="DL289" s="515"/>
      <c r="DM289" s="515"/>
      <c r="DN289" s="515"/>
      <c r="DO289" s="515"/>
      <c r="DP289" s="515"/>
      <c r="DQ289" s="515"/>
      <c r="DR289" s="515"/>
      <c r="DS289" s="515"/>
      <c r="DT289" s="515"/>
      <c r="DU289" s="515"/>
      <c r="DV289" s="515"/>
      <c r="DW289" s="515"/>
      <c r="DX289" s="515"/>
      <c r="DY289" s="515"/>
      <c r="DZ289" s="515"/>
      <c r="EA289" s="3403"/>
      <c r="EB289" s="515"/>
      <c r="EC289" s="284"/>
      <c r="ED289" s="284"/>
      <c r="EE289" s="284"/>
      <c r="EF289" s="284"/>
      <c r="EG289" s="284"/>
      <c r="EH289" s="284"/>
      <c r="EI289" s="284"/>
      <c r="EJ289" s="284"/>
      <c r="EK289" s="284"/>
      <c r="EL289" s="284"/>
      <c r="EM289" s="284"/>
      <c r="EN289" s="284"/>
      <c r="EO289" s="284"/>
      <c r="EP289" s="284"/>
      <c r="EQ289" s="284"/>
      <c r="ER289" s="284"/>
      <c r="ES289" s="284"/>
      <c r="ET289" s="284"/>
      <c r="EU289" s="284"/>
      <c r="EV289" s="284"/>
      <c r="EW289" s="284"/>
      <c r="EX289" s="284"/>
      <c r="EY289" s="284"/>
      <c r="EZ289" s="284"/>
      <c r="FA289" s="284"/>
      <c r="FB289" s="284"/>
      <c r="FC289" s="284"/>
      <c r="FD289" s="284"/>
      <c r="FE289" s="284"/>
      <c r="FF289" s="284"/>
      <c r="FG289" s="284"/>
      <c r="FH289" s="284"/>
      <c r="FI289" s="284"/>
      <c r="FJ289" s="284"/>
      <c r="FK289" s="284"/>
    </row>
    <row r="290" spans="1:256" ht="15.6" customHeight="1">
      <c r="A290" s="1838" t="s">
        <v>5410</v>
      </c>
      <c r="B290" s="207"/>
      <c r="C290" s="207"/>
      <c r="E290" s="1342"/>
      <c r="F290" s="515"/>
      <c r="G290" s="515"/>
      <c r="H290" s="561"/>
      <c r="I290" s="3191"/>
      <c r="J290" s="511"/>
      <c r="K290" s="511"/>
      <c r="L290" s="511"/>
      <c r="M290" s="511"/>
      <c r="N290" s="1343"/>
      <c r="O290" s="1243"/>
      <c r="P290" s="3266"/>
      <c r="S290" s="1342"/>
      <c r="T290" s="511">
        <v>0</v>
      </c>
      <c r="U290" s="511"/>
      <c r="V290" s="511"/>
      <c r="W290" s="3218"/>
      <c r="X290" s="515"/>
      <c r="Y290" s="3302"/>
      <c r="Z290" s="3290"/>
      <c r="AA290" s="3291"/>
      <c r="AB290" s="3289"/>
      <c r="AC290" s="3292"/>
      <c r="AD290" s="3290"/>
      <c r="AE290" s="3292"/>
      <c r="AF290" s="3292"/>
      <c r="AG290" s="3293"/>
      <c r="AH290" s="3290"/>
      <c r="AI290" s="3290"/>
      <c r="AJ290" s="3291"/>
      <c r="AK290" s="3289"/>
      <c r="AL290" s="3290"/>
      <c r="AM290" s="3292"/>
      <c r="AN290" s="3294"/>
      <c r="AO290" s="3291"/>
      <c r="AP290" s="3291"/>
      <c r="AQ290" s="3291"/>
      <c r="AR290" s="3291"/>
      <c r="AS290" s="3295"/>
      <c r="AT290" s="3296"/>
      <c r="AU290" s="3297"/>
      <c r="AV290" s="3297"/>
      <c r="AW290" s="3286">
        <v>0</v>
      </c>
      <c r="AX290" s="3287">
        <v>0</v>
      </c>
      <c r="AY290" s="5"/>
      <c r="AZ290" s="3191"/>
      <c r="BA290" s="511">
        <v>0</v>
      </c>
      <c r="BB290" s="511"/>
      <c r="BC290" s="511"/>
      <c r="BD290" s="3191">
        <v>0</v>
      </c>
      <c r="BE290" s="511">
        <v>0</v>
      </c>
      <c r="BF290" s="511">
        <v>0</v>
      </c>
      <c r="BG290" s="3191">
        <v>0</v>
      </c>
      <c r="BH290" s="1343">
        <v>0</v>
      </c>
      <c r="BI290" s="511">
        <v>0</v>
      </c>
      <c r="BJ290" s="1343">
        <v>0</v>
      </c>
      <c r="BK290" s="3288">
        <v>0</v>
      </c>
      <c r="BL290" s="3191">
        <v>0</v>
      </c>
      <c r="BM290" s="511">
        <v>0</v>
      </c>
      <c r="BN290" s="511">
        <v>0</v>
      </c>
      <c r="BO290" s="1343">
        <v>0</v>
      </c>
      <c r="BP290" s="511">
        <v>0</v>
      </c>
      <c r="BQ290" s="511">
        <v>0</v>
      </c>
      <c r="BR290" s="511">
        <v>0</v>
      </c>
      <c r="BS290" s="3191">
        <v>0</v>
      </c>
      <c r="BT290" s="511">
        <v>0</v>
      </c>
      <c r="BU290" s="511">
        <v>0</v>
      </c>
      <c r="BV290" s="511">
        <v>0</v>
      </c>
      <c r="BW290" s="1343">
        <v>0</v>
      </c>
      <c r="BX290" s="511">
        <v>0</v>
      </c>
      <c r="BY290" s="1653">
        <v>0</v>
      </c>
      <c r="BZ290" s="511">
        <v>0</v>
      </c>
      <c r="CA290" s="1653">
        <v>0</v>
      </c>
      <c r="CB290" s="561">
        <v>0</v>
      </c>
      <c r="CC290" s="561">
        <v>0</v>
      </c>
      <c r="CD290" s="3287">
        <v>0</v>
      </c>
      <c r="CE290" s="5"/>
      <c r="CF290" s="3191"/>
      <c r="CG290" s="511">
        <v>0</v>
      </c>
      <c r="CH290" s="511"/>
      <c r="CI290" s="1343"/>
      <c r="CJ290" s="1653">
        <v>0</v>
      </c>
      <c r="CK290" s="1653">
        <v>0</v>
      </c>
      <c r="CL290" s="3191">
        <v>0</v>
      </c>
      <c r="CM290" s="1343">
        <v>0</v>
      </c>
      <c r="CN290" s="1653">
        <v>0</v>
      </c>
      <c r="CO290" s="1653">
        <v>0</v>
      </c>
      <c r="CP290" s="1653">
        <v>0</v>
      </c>
      <c r="CQ290" s="1653">
        <v>0</v>
      </c>
      <c r="CR290" s="1653">
        <v>0</v>
      </c>
      <c r="CS290" s="1653">
        <v>0</v>
      </c>
      <c r="CT290" s="1243">
        <v>0</v>
      </c>
      <c r="CU290" s="3397">
        <v>0</v>
      </c>
      <c r="CV290" s="5"/>
      <c r="CW290" s="5"/>
      <c r="CX290" s="284"/>
      <c r="CY290" s="284"/>
      <c r="CZ290" s="515"/>
      <c r="DA290" s="515"/>
      <c r="DB290" s="515"/>
      <c r="DC290" s="515"/>
      <c r="DD290" s="515"/>
      <c r="DE290" s="515"/>
      <c r="DF290" s="515"/>
      <c r="DG290" s="515"/>
      <c r="DH290" s="515"/>
      <c r="DI290" s="515"/>
      <c r="DJ290" s="515"/>
      <c r="DK290" s="515"/>
      <c r="DL290" s="515"/>
      <c r="DM290" s="515"/>
      <c r="DN290" s="515"/>
      <c r="DO290" s="515"/>
      <c r="DP290" s="515"/>
      <c r="DQ290" s="515"/>
      <c r="DR290" s="515"/>
      <c r="DS290" s="515"/>
      <c r="DT290" s="515"/>
      <c r="DU290" s="515"/>
      <c r="DV290" s="515"/>
      <c r="DW290" s="515"/>
      <c r="DX290" s="515"/>
      <c r="DY290" s="515"/>
      <c r="DZ290" s="515"/>
      <c r="EA290" s="3403"/>
      <c r="EB290" s="515"/>
      <c r="EC290" s="284"/>
      <c r="ED290" s="284"/>
      <c r="EE290" s="284"/>
      <c r="EF290" s="284"/>
      <c r="EG290" s="284"/>
      <c r="EH290" s="284"/>
      <c r="EI290" s="284"/>
      <c r="EJ290" s="284"/>
      <c r="EK290" s="284"/>
      <c r="EL290" s="284"/>
      <c r="EM290" s="284"/>
      <c r="EN290" s="284"/>
      <c r="EO290" s="284"/>
      <c r="EP290" s="284"/>
      <c r="EQ290" s="284"/>
      <c r="ER290" s="284"/>
      <c r="ES290" s="284"/>
      <c r="ET290" s="284"/>
      <c r="EU290" s="284"/>
      <c r="EV290" s="284"/>
      <c r="EW290" s="284"/>
      <c r="EX290" s="284"/>
      <c r="EY290" s="284"/>
      <c r="EZ290" s="284"/>
      <c r="FA290" s="284"/>
      <c r="FB290" s="284"/>
      <c r="FC290" s="284"/>
      <c r="FD290" s="284"/>
      <c r="FE290" s="284"/>
      <c r="FF290" s="284"/>
      <c r="FG290" s="284"/>
      <c r="FH290" s="284"/>
      <c r="FI290" s="284"/>
      <c r="FJ290" s="284"/>
      <c r="FK290" s="284"/>
    </row>
    <row r="291" spans="1:256" ht="15.6" customHeight="1">
      <c r="A291" s="1838" t="s">
        <v>5410</v>
      </c>
      <c r="B291" s="207"/>
      <c r="C291" s="207"/>
      <c r="E291" s="1342"/>
      <c r="F291" s="511"/>
      <c r="G291" s="511"/>
      <c r="H291" s="1343"/>
      <c r="I291" s="3191"/>
      <c r="J291" s="511"/>
      <c r="K291" s="511"/>
      <c r="L291" s="511"/>
      <c r="M291" s="511"/>
      <c r="N291" s="1343"/>
      <c r="O291" s="1243"/>
      <c r="P291" s="3266"/>
      <c r="S291" s="1342"/>
      <c r="T291" s="511">
        <v>0</v>
      </c>
      <c r="U291" s="511"/>
      <c r="V291" s="511"/>
      <c r="W291" s="3218"/>
      <c r="X291" s="515"/>
      <c r="Y291" s="3302"/>
      <c r="Z291" s="3290"/>
      <c r="AA291" s="3291"/>
      <c r="AB291" s="3289"/>
      <c r="AC291" s="3292"/>
      <c r="AD291" s="3290"/>
      <c r="AE291" s="3292"/>
      <c r="AF291" s="3292"/>
      <c r="AG291" s="3293"/>
      <c r="AH291" s="3290"/>
      <c r="AI291" s="3290"/>
      <c r="AJ291" s="3291"/>
      <c r="AK291" s="3289"/>
      <c r="AL291" s="3290"/>
      <c r="AM291" s="3292"/>
      <c r="AN291" s="3294"/>
      <c r="AO291" s="3291"/>
      <c r="AP291" s="3291"/>
      <c r="AQ291" s="3291"/>
      <c r="AR291" s="3291"/>
      <c r="AS291" s="3295"/>
      <c r="AT291" s="3296"/>
      <c r="AU291" s="3297"/>
      <c r="AV291" s="3297"/>
      <c r="AW291" s="3286">
        <v>0</v>
      </c>
      <c r="AX291" s="3287">
        <v>0</v>
      </c>
      <c r="AY291" s="5"/>
      <c r="AZ291" s="3191"/>
      <c r="BA291" s="511">
        <v>0</v>
      </c>
      <c r="BB291" s="511"/>
      <c r="BC291" s="511"/>
      <c r="BD291" s="3191">
        <v>0</v>
      </c>
      <c r="BE291" s="511">
        <v>0</v>
      </c>
      <c r="BF291" s="511">
        <v>0</v>
      </c>
      <c r="BG291" s="3191">
        <v>0</v>
      </c>
      <c r="BH291" s="1343">
        <v>0</v>
      </c>
      <c r="BI291" s="511">
        <v>0</v>
      </c>
      <c r="BJ291" s="1343">
        <v>0</v>
      </c>
      <c r="BK291" s="3288">
        <v>0</v>
      </c>
      <c r="BL291" s="3191">
        <v>0</v>
      </c>
      <c r="BM291" s="511">
        <v>0</v>
      </c>
      <c r="BN291" s="511">
        <v>0</v>
      </c>
      <c r="BO291" s="1343">
        <v>0</v>
      </c>
      <c r="BP291" s="511">
        <v>0</v>
      </c>
      <c r="BQ291" s="511">
        <v>0</v>
      </c>
      <c r="BR291" s="511">
        <v>0</v>
      </c>
      <c r="BS291" s="3191">
        <v>0</v>
      </c>
      <c r="BT291" s="511">
        <v>0</v>
      </c>
      <c r="BU291" s="511">
        <v>0</v>
      </c>
      <c r="BV291" s="511">
        <v>0</v>
      </c>
      <c r="BW291" s="1343">
        <v>0</v>
      </c>
      <c r="BX291" s="511">
        <v>0</v>
      </c>
      <c r="BY291" s="1653">
        <v>0</v>
      </c>
      <c r="BZ291" s="511">
        <v>0</v>
      </c>
      <c r="CA291" s="1653">
        <v>0</v>
      </c>
      <c r="CB291" s="561">
        <v>0</v>
      </c>
      <c r="CC291" s="561">
        <v>0</v>
      </c>
      <c r="CD291" s="3287">
        <v>0</v>
      </c>
      <c r="CE291" s="5"/>
      <c r="CF291" s="3191"/>
      <c r="CG291" s="511">
        <v>0</v>
      </c>
      <c r="CH291" s="511"/>
      <c r="CI291" s="1343"/>
      <c r="CJ291" s="1653">
        <v>0</v>
      </c>
      <c r="CK291" s="1653">
        <v>0</v>
      </c>
      <c r="CL291" s="3191">
        <v>0</v>
      </c>
      <c r="CM291" s="1343">
        <v>0</v>
      </c>
      <c r="CN291" s="1653">
        <v>0</v>
      </c>
      <c r="CO291" s="1653">
        <v>0</v>
      </c>
      <c r="CP291" s="1653">
        <v>0</v>
      </c>
      <c r="CQ291" s="1653">
        <v>0</v>
      </c>
      <c r="CR291" s="1653">
        <v>0</v>
      </c>
      <c r="CS291" s="1653">
        <v>0</v>
      </c>
      <c r="CT291" s="1243">
        <v>0</v>
      </c>
      <c r="CU291" s="3397">
        <v>0</v>
      </c>
      <c r="CV291" s="5"/>
      <c r="CW291" s="5"/>
      <c r="CX291" s="284"/>
      <c r="CY291" s="284"/>
      <c r="CZ291" s="515"/>
      <c r="DA291" s="515"/>
      <c r="DB291" s="515"/>
      <c r="DC291" s="515"/>
      <c r="DD291" s="515"/>
      <c r="DE291" s="515"/>
      <c r="DF291" s="515"/>
      <c r="DG291" s="515"/>
      <c r="DH291" s="515"/>
      <c r="DI291" s="515"/>
      <c r="DJ291" s="515"/>
      <c r="DK291" s="515"/>
      <c r="DL291" s="515"/>
      <c r="DM291" s="515"/>
      <c r="DN291" s="515"/>
      <c r="DO291" s="515"/>
      <c r="DP291" s="515"/>
      <c r="DQ291" s="515"/>
      <c r="DR291" s="515"/>
      <c r="DS291" s="515"/>
      <c r="DT291" s="515"/>
      <c r="DU291" s="515"/>
      <c r="DV291" s="515"/>
      <c r="DW291" s="515"/>
      <c r="DX291" s="515"/>
      <c r="DY291" s="515"/>
      <c r="DZ291" s="515"/>
      <c r="EA291" s="3403"/>
      <c r="EB291" s="515"/>
      <c r="EC291" s="284"/>
      <c r="ED291" s="284"/>
      <c r="EE291" s="284"/>
      <c r="EF291" s="284"/>
      <c r="EG291" s="284"/>
      <c r="EH291" s="284"/>
      <c r="EI291" s="284"/>
      <c r="EJ291" s="284"/>
      <c r="EK291" s="284"/>
      <c r="EL291" s="284"/>
      <c r="EM291" s="284"/>
      <c r="EN291" s="284"/>
      <c r="EO291" s="284"/>
      <c r="EP291" s="284"/>
      <c r="EQ291" s="284"/>
      <c r="ER291" s="284"/>
      <c r="ES291" s="284"/>
      <c r="ET291" s="284"/>
      <c r="EU291" s="284"/>
      <c r="EV291" s="284"/>
      <c r="EW291" s="284"/>
      <c r="EX291" s="284"/>
      <c r="EY291" s="284"/>
      <c r="EZ291" s="284"/>
      <c r="FA291" s="284"/>
      <c r="FB291" s="284"/>
      <c r="FC291" s="284"/>
      <c r="FD291" s="284"/>
      <c r="FE291" s="284"/>
      <c r="FF291" s="284"/>
      <c r="FG291" s="284"/>
      <c r="FH291" s="284"/>
      <c r="FI291" s="284"/>
      <c r="FJ291" s="284"/>
      <c r="FK291" s="284"/>
    </row>
    <row r="292" spans="1:256" ht="15.6" customHeight="1">
      <c r="A292" s="1838" t="s">
        <v>1378</v>
      </c>
      <c r="B292" s="207"/>
      <c r="C292" s="207"/>
      <c r="E292" s="1342"/>
      <c r="F292" s="511"/>
      <c r="G292" s="511"/>
      <c r="H292" s="1343"/>
      <c r="I292" s="3191"/>
      <c r="J292" s="511"/>
      <c r="K292" s="511"/>
      <c r="L292" s="511"/>
      <c r="M292" s="511"/>
      <c r="N292" s="1343"/>
      <c r="O292" s="3314">
        <v>29178395.783908639</v>
      </c>
      <c r="P292" s="3266"/>
      <c r="S292" s="1342"/>
      <c r="T292" s="511"/>
      <c r="U292" s="511"/>
      <c r="V292" s="511"/>
      <c r="W292" s="3218"/>
      <c r="X292" s="515"/>
      <c r="Y292" s="3311"/>
      <c r="Z292" s="3312"/>
      <c r="AA292" s="3312"/>
      <c r="AB292" s="3311"/>
      <c r="AC292" s="3313"/>
      <c r="AD292" s="3312"/>
      <c r="AE292" s="3313"/>
      <c r="AF292" s="3313"/>
      <c r="AG292" s="3312"/>
      <c r="AH292" s="3312"/>
      <c r="AI292" s="3312"/>
      <c r="AJ292" s="3312"/>
      <c r="AK292" s="3311"/>
      <c r="AL292" s="3312"/>
      <c r="AM292" s="3313"/>
      <c r="AN292" s="3312"/>
      <c r="AO292" s="3312"/>
      <c r="AP292" s="3312"/>
      <c r="AQ292" s="3312"/>
      <c r="AR292" s="3312"/>
      <c r="AS292" s="3311"/>
      <c r="AT292" s="3063"/>
      <c r="AU292" s="3313"/>
      <c r="AV292" s="3313"/>
      <c r="AW292" s="3286">
        <v>0</v>
      </c>
      <c r="AX292" s="3287">
        <v>0</v>
      </c>
      <c r="AY292" s="5"/>
      <c r="AZ292" s="3191"/>
      <c r="BA292" s="511">
        <v>0</v>
      </c>
      <c r="BB292" s="511"/>
      <c r="BC292" s="511">
        <v>0</v>
      </c>
      <c r="BD292" s="3162">
        <v>0</v>
      </c>
      <c r="BE292" s="524">
        <v>0</v>
      </c>
      <c r="BF292" s="524">
        <v>0</v>
      </c>
      <c r="BG292" s="3162">
        <v>29178395.783908639</v>
      </c>
      <c r="BH292" s="469">
        <v>0</v>
      </c>
      <c r="BI292" s="524">
        <v>0</v>
      </c>
      <c r="BJ292" s="469">
        <v>0</v>
      </c>
      <c r="BK292" s="524">
        <v>0</v>
      </c>
      <c r="BL292" s="3162">
        <v>0</v>
      </c>
      <c r="BM292" s="524">
        <v>0</v>
      </c>
      <c r="BN292" s="524">
        <v>0</v>
      </c>
      <c r="BO292" s="469">
        <v>0</v>
      </c>
      <c r="BP292" s="524">
        <v>0</v>
      </c>
      <c r="BQ292" s="524">
        <v>0</v>
      </c>
      <c r="BR292" s="524">
        <v>0</v>
      </c>
      <c r="BS292" s="3162">
        <v>0</v>
      </c>
      <c r="BT292" s="524">
        <v>0</v>
      </c>
      <c r="BU292" s="524">
        <v>0</v>
      </c>
      <c r="BV292" s="524">
        <v>0</v>
      </c>
      <c r="BW292" s="469">
        <v>0</v>
      </c>
      <c r="BX292" s="524">
        <v>0</v>
      </c>
      <c r="BY292" s="2188">
        <v>0</v>
      </c>
      <c r="BZ292" s="524">
        <v>0</v>
      </c>
      <c r="CA292" s="2188">
        <v>0</v>
      </c>
      <c r="CB292" s="550">
        <v>29178395.783908639</v>
      </c>
      <c r="CC292" s="550">
        <v>29178395.783908639</v>
      </c>
      <c r="CD292" s="3287">
        <v>0</v>
      </c>
      <c r="CE292" s="5"/>
      <c r="CF292" s="3191"/>
      <c r="CG292" s="511">
        <v>0</v>
      </c>
      <c r="CH292" s="511"/>
      <c r="CI292" s="1343">
        <v>0</v>
      </c>
      <c r="CJ292" s="2188">
        <v>0</v>
      </c>
      <c r="CK292" s="2188">
        <v>29178395.783908639</v>
      </c>
      <c r="CL292" s="3162">
        <v>0</v>
      </c>
      <c r="CM292" s="469">
        <v>0</v>
      </c>
      <c r="CN292" s="2188">
        <v>0</v>
      </c>
      <c r="CO292" s="2188">
        <v>0</v>
      </c>
      <c r="CP292" s="2188">
        <v>0</v>
      </c>
      <c r="CQ292" s="2188">
        <v>0</v>
      </c>
      <c r="CR292" s="2188">
        <v>0</v>
      </c>
      <c r="CS292" s="2188">
        <v>0</v>
      </c>
      <c r="CT292" s="3314">
        <v>29178395.783908639</v>
      </c>
      <c r="CU292" s="3397">
        <v>0</v>
      </c>
      <c r="CV292" s="5"/>
      <c r="CW292" s="5"/>
      <c r="CX292" s="284"/>
      <c r="CY292" s="284"/>
      <c r="CZ292" s="515"/>
      <c r="DA292" s="515"/>
      <c r="DB292" s="515"/>
      <c r="DC292" s="515"/>
      <c r="DD292" s="515"/>
      <c r="DE292" s="515"/>
      <c r="DF292" s="515"/>
      <c r="DG292" s="515"/>
      <c r="DH292" s="515"/>
      <c r="DI292" s="515"/>
      <c r="DJ292" s="515"/>
      <c r="DK292" s="515"/>
      <c r="DL292" s="515"/>
      <c r="DM292" s="515"/>
      <c r="DN292" s="515"/>
      <c r="DO292" s="515"/>
      <c r="DP292" s="515"/>
      <c r="DQ292" s="515"/>
      <c r="DR292" s="515"/>
      <c r="DS292" s="515"/>
      <c r="DT292" s="515"/>
      <c r="DU292" s="515"/>
      <c r="DV292" s="515"/>
      <c r="DW292" s="515"/>
      <c r="DX292" s="515"/>
      <c r="DY292" s="515"/>
      <c r="DZ292" s="515"/>
      <c r="EA292" s="3403"/>
      <c r="EB292" s="515"/>
      <c r="EC292" s="284"/>
      <c r="ED292" s="284"/>
      <c r="EE292" s="284"/>
      <c r="EF292" s="284"/>
      <c r="EG292" s="284"/>
      <c r="EH292" s="284"/>
      <c r="EI292" s="284"/>
      <c r="EJ292" s="284"/>
      <c r="EK292" s="284"/>
      <c r="EL292" s="284"/>
      <c r="EM292" s="284"/>
      <c r="EN292" s="284"/>
      <c r="EO292" s="284"/>
      <c r="EP292" s="284"/>
      <c r="EQ292" s="284"/>
      <c r="ER292" s="284"/>
      <c r="ES292" s="284"/>
      <c r="ET292" s="284"/>
      <c r="EU292" s="284"/>
      <c r="EV292" s="284"/>
      <c r="EW292" s="284"/>
      <c r="EX292" s="284"/>
      <c r="EY292" s="284"/>
      <c r="EZ292" s="284"/>
      <c r="FA292" s="284"/>
      <c r="FB292" s="284"/>
      <c r="FC292" s="284"/>
      <c r="FD292" s="284"/>
      <c r="FE292" s="284"/>
      <c r="FF292" s="284"/>
      <c r="FG292" s="284"/>
      <c r="FH292" s="284"/>
      <c r="FI292" s="284"/>
      <c r="FJ292" s="284"/>
      <c r="FK292" s="284"/>
    </row>
    <row r="293" spans="1:256" ht="15.6" customHeight="1">
      <c r="A293" s="1838" t="s">
        <v>1378</v>
      </c>
      <c r="B293" s="207"/>
      <c r="C293" s="207"/>
      <c r="E293" s="1342"/>
      <c r="F293" s="511"/>
      <c r="G293" s="511"/>
      <c r="H293" s="1343"/>
      <c r="I293" s="3191"/>
      <c r="J293" s="511"/>
      <c r="K293" s="511"/>
      <c r="L293" s="511"/>
      <c r="M293" s="511"/>
      <c r="N293" s="1343"/>
      <c r="O293" s="1243"/>
      <c r="P293" s="3266"/>
      <c r="S293" s="1342"/>
      <c r="T293" s="511"/>
      <c r="U293" s="511"/>
      <c r="V293" s="511"/>
      <c r="W293" s="3218"/>
      <c r="X293" s="515"/>
      <c r="Y293" s="3311"/>
      <c r="Z293" s="3312"/>
      <c r="AA293" s="3312"/>
      <c r="AB293" s="3311"/>
      <c r="AC293" s="3313"/>
      <c r="AD293" s="3312"/>
      <c r="AE293" s="3313"/>
      <c r="AF293" s="3313"/>
      <c r="AG293" s="3312"/>
      <c r="AH293" s="3312"/>
      <c r="AI293" s="3312"/>
      <c r="AJ293" s="3312"/>
      <c r="AK293" s="3311"/>
      <c r="AL293" s="3312"/>
      <c r="AM293" s="3313"/>
      <c r="AN293" s="3312"/>
      <c r="AO293" s="3312"/>
      <c r="AP293" s="3312"/>
      <c r="AQ293" s="3312"/>
      <c r="AR293" s="3312"/>
      <c r="AS293" s="3311"/>
      <c r="AT293" s="3063"/>
      <c r="AU293" s="3313"/>
      <c r="AV293" s="3313"/>
      <c r="AW293" s="3286">
        <v>0</v>
      </c>
      <c r="AX293" s="3287">
        <v>0</v>
      </c>
      <c r="AY293" s="5"/>
      <c r="AZ293" s="3191"/>
      <c r="BA293" s="511"/>
      <c r="BB293" s="511"/>
      <c r="BC293" s="511"/>
      <c r="BD293" s="3191"/>
      <c r="BE293" s="511"/>
      <c r="BF293" s="511"/>
      <c r="BG293" s="3191"/>
      <c r="BH293" s="1343"/>
      <c r="BI293" s="511"/>
      <c r="BJ293" s="1343"/>
      <c r="BK293" s="511"/>
      <c r="BL293" s="3191"/>
      <c r="BM293" s="511"/>
      <c r="BN293" s="511"/>
      <c r="BO293" s="1343"/>
      <c r="BP293" s="511"/>
      <c r="BQ293" s="511"/>
      <c r="BR293" s="511"/>
      <c r="BS293" s="3191"/>
      <c r="BT293" s="511"/>
      <c r="BU293" s="511"/>
      <c r="BV293" s="511"/>
      <c r="BW293" s="1343"/>
      <c r="BX293" s="511"/>
      <c r="BY293" s="1653"/>
      <c r="BZ293" s="511"/>
      <c r="CA293" s="1653"/>
      <c r="CB293" s="561"/>
      <c r="CC293" s="561">
        <v>0</v>
      </c>
      <c r="CD293" s="3287">
        <v>0</v>
      </c>
      <c r="CE293" s="5"/>
      <c r="CF293" s="3191"/>
      <c r="CG293" s="511"/>
      <c r="CH293" s="511"/>
      <c r="CI293" s="1343"/>
      <c r="CJ293" s="1653"/>
      <c r="CK293" s="1653"/>
      <c r="CL293" s="3191"/>
      <c r="CM293" s="1343"/>
      <c r="CN293" s="1653"/>
      <c r="CO293" s="1653"/>
      <c r="CP293" s="1653"/>
      <c r="CQ293" s="1653"/>
      <c r="CR293" s="1653"/>
      <c r="CS293" s="1653"/>
      <c r="CT293" s="1243"/>
      <c r="CU293" s="3397">
        <v>0</v>
      </c>
      <c r="CV293" s="5"/>
      <c r="CW293" s="5"/>
      <c r="CX293" s="284"/>
      <c r="CY293" s="284"/>
      <c r="CZ293" s="515"/>
      <c r="DA293" s="515"/>
      <c r="DB293" s="515"/>
      <c r="DC293" s="515"/>
      <c r="DD293" s="515"/>
      <c r="DE293" s="515"/>
      <c r="DF293" s="515"/>
      <c r="DG293" s="515"/>
      <c r="DH293" s="515"/>
      <c r="DI293" s="515"/>
      <c r="DJ293" s="515"/>
      <c r="DK293" s="515"/>
      <c r="DL293" s="515"/>
      <c r="DM293" s="515"/>
      <c r="DN293" s="515"/>
      <c r="DO293" s="515"/>
      <c r="DP293" s="515"/>
      <c r="DQ293" s="515"/>
      <c r="DR293" s="515"/>
      <c r="DS293" s="515"/>
      <c r="DT293" s="515"/>
      <c r="DU293" s="515"/>
      <c r="DV293" s="515"/>
      <c r="DW293" s="515"/>
      <c r="DX293" s="515"/>
      <c r="DY293" s="515"/>
      <c r="DZ293" s="515"/>
      <c r="EA293" s="3403"/>
      <c r="EB293" s="515"/>
      <c r="EC293" s="284"/>
      <c r="ED293" s="284"/>
      <c r="EE293" s="284"/>
      <c r="EF293" s="284"/>
      <c r="EG293" s="284"/>
      <c r="EH293" s="284"/>
      <c r="EI293" s="284"/>
      <c r="EJ293" s="284"/>
      <c r="EK293" s="284"/>
      <c r="EL293" s="284"/>
      <c r="EM293" s="284"/>
      <c r="EN293" s="284"/>
      <c r="EO293" s="284"/>
      <c r="EP293" s="284"/>
      <c r="EQ293" s="284"/>
      <c r="ER293" s="284"/>
      <c r="ES293" s="284"/>
      <c r="ET293" s="284"/>
      <c r="EU293" s="284"/>
      <c r="EV293" s="284"/>
      <c r="EW293" s="284"/>
      <c r="EX293" s="284"/>
      <c r="EY293" s="284"/>
      <c r="EZ293" s="284"/>
      <c r="FA293" s="284"/>
      <c r="FB293" s="284"/>
      <c r="FC293" s="284"/>
      <c r="FD293" s="284"/>
      <c r="FE293" s="284"/>
      <c r="FF293" s="284"/>
      <c r="FG293" s="284"/>
      <c r="FH293" s="284"/>
      <c r="FI293" s="284"/>
      <c r="FJ293" s="284"/>
      <c r="FK293" s="284"/>
    </row>
    <row r="294" spans="1:256" ht="15.6" customHeight="1">
      <c r="A294" s="1838" t="s">
        <v>1378</v>
      </c>
      <c r="B294" s="207"/>
      <c r="C294" s="207"/>
      <c r="E294" s="559" t="s">
        <v>31</v>
      </c>
      <c r="F294" s="515"/>
      <c r="G294" s="515"/>
      <c r="H294" s="561"/>
      <c r="I294" s="3191"/>
      <c r="J294" s="511"/>
      <c r="K294" s="511"/>
      <c r="L294" s="511"/>
      <c r="M294" s="511"/>
      <c r="N294" s="1343"/>
      <c r="O294" s="1243">
        <v>65524619.860991254</v>
      </c>
      <c r="P294" s="3266"/>
      <c r="S294" s="1342" t="s">
        <v>31</v>
      </c>
      <c r="T294" s="511"/>
      <c r="U294" s="511"/>
      <c r="V294" s="511"/>
      <c r="W294" s="3218" t="s">
        <v>1211</v>
      </c>
      <c r="X294" s="515" t="s">
        <v>5457</v>
      </c>
      <c r="Y294" s="3424">
        <v>0.61680849040762131</v>
      </c>
      <c r="Z294" s="3425">
        <v>0.36310321296750026</v>
      </c>
      <c r="AA294" s="3426">
        <v>2.0088296624878432E-2</v>
      </c>
      <c r="AB294" s="3289"/>
      <c r="AC294" s="3292"/>
      <c r="AD294" s="3290"/>
      <c r="AE294" s="3292"/>
      <c r="AF294" s="3292"/>
      <c r="AG294" s="3293"/>
      <c r="AH294" s="3290"/>
      <c r="AI294" s="3290"/>
      <c r="AJ294" s="3291"/>
      <c r="AK294" s="3289"/>
      <c r="AL294" s="3290"/>
      <c r="AM294" s="3292"/>
      <c r="AN294" s="3294"/>
      <c r="AO294" s="3291"/>
      <c r="AP294" s="3291"/>
      <c r="AQ294" s="3291"/>
      <c r="AR294" s="3291"/>
      <c r="AS294" s="3295"/>
      <c r="AT294" s="3296"/>
      <c r="AU294" s="3297"/>
      <c r="AV294" s="3297"/>
      <c r="AW294" s="3286">
        <v>1</v>
      </c>
      <c r="AX294" s="3287">
        <v>0</v>
      </c>
      <c r="AY294" s="5"/>
      <c r="AZ294" s="1342" t="s">
        <v>31</v>
      </c>
      <c r="BA294" s="511"/>
      <c r="BB294" s="511"/>
      <c r="BC294" s="511"/>
      <c r="BD294" s="3191">
        <v>40416141.860991254</v>
      </c>
      <c r="BE294" s="511">
        <v>23792200.000000004</v>
      </c>
      <c r="BF294" s="511">
        <v>1316277.999999993</v>
      </c>
      <c r="BG294" s="3191">
        <v>0</v>
      </c>
      <c r="BH294" s="1343">
        <v>0</v>
      </c>
      <c r="BI294" s="511">
        <v>0</v>
      </c>
      <c r="BJ294" s="1343">
        <v>0</v>
      </c>
      <c r="BK294" s="3288">
        <v>0</v>
      </c>
      <c r="BL294" s="3191">
        <v>0</v>
      </c>
      <c r="BM294" s="511">
        <v>0</v>
      </c>
      <c r="BN294" s="511">
        <v>0</v>
      </c>
      <c r="BO294" s="1343">
        <v>0</v>
      </c>
      <c r="BP294" s="511">
        <v>0</v>
      </c>
      <c r="BQ294" s="511">
        <v>0</v>
      </c>
      <c r="BR294" s="511">
        <v>0</v>
      </c>
      <c r="BS294" s="3191">
        <v>0</v>
      </c>
      <c r="BT294" s="511">
        <v>0</v>
      </c>
      <c r="BU294" s="511">
        <v>0</v>
      </c>
      <c r="BV294" s="511">
        <v>0</v>
      </c>
      <c r="BW294" s="1343">
        <v>0</v>
      </c>
      <c r="BX294" s="511">
        <v>0</v>
      </c>
      <c r="BY294" s="1653">
        <v>0</v>
      </c>
      <c r="BZ294" s="511">
        <v>0</v>
      </c>
      <c r="CA294" s="1653">
        <v>0</v>
      </c>
      <c r="CB294" s="561">
        <v>65524619.860991247</v>
      </c>
      <c r="CC294" s="561">
        <v>65524619.860991247</v>
      </c>
      <c r="CD294" s="3287">
        <v>0</v>
      </c>
      <c r="CE294" s="5"/>
      <c r="CF294" s="1342" t="s">
        <v>31</v>
      </c>
      <c r="CG294" s="511"/>
      <c r="CH294" s="511"/>
      <c r="CI294" s="1343"/>
      <c r="CJ294" s="1653">
        <v>65524619.860991247</v>
      </c>
      <c r="CK294" s="1653">
        <v>0</v>
      </c>
      <c r="CL294" s="3191">
        <v>0</v>
      </c>
      <c r="CM294" s="1343">
        <v>0</v>
      </c>
      <c r="CN294" s="1653">
        <v>0</v>
      </c>
      <c r="CO294" s="1653">
        <v>0</v>
      </c>
      <c r="CP294" s="1653">
        <v>0</v>
      </c>
      <c r="CQ294" s="1653">
        <v>0</v>
      </c>
      <c r="CR294" s="1653">
        <v>0</v>
      </c>
      <c r="CS294" s="1653">
        <v>0</v>
      </c>
      <c r="CT294" s="1243">
        <v>65524619.860991247</v>
      </c>
      <c r="CU294" s="3397">
        <v>0</v>
      </c>
      <c r="CV294" s="5"/>
      <c r="CW294" s="5"/>
      <c r="CX294" s="284"/>
      <c r="CY294" s="284"/>
      <c r="CZ294" s="515"/>
      <c r="DA294" s="515"/>
      <c r="DB294" s="515"/>
      <c r="DC294" s="515"/>
      <c r="DD294" s="515"/>
      <c r="DE294" s="515"/>
      <c r="DF294" s="515"/>
      <c r="DG294" s="515"/>
      <c r="DH294" s="515"/>
      <c r="DI294" s="515"/>
      <c r="DJ294" s="515"/>
      <c r="DK294" s="515"/>
      <c r="DL294" s="515"/>
      <c r="DM294" s="515"/>
      <c r="DN294" s="515"/>
      <c r="DO294" s="515"/>
      <c r="DP294" s="515"/>
      <c r="DQ294" s="515"/>
      <c r="DR294" s="515"/>
      <c r="DS294" s="515"/>
      <c r="DT294" s="515"/>
      <c r="DU294" s="515"/>
      <c r="DV294" s="515"/>
      <c r="DW294" s="515"/>
      <c r="DX294" s="515"/>
      <c r="DY294" s="515"/>
      <c r="DZ294" s="515"/>
      <c r="EA294" s="3403"/>
      <c r="EB294" s="515"/>
      <c r="EC294" s="284"/>
      <c r="ED294" s="284"/>
      <c r="EE294" s="284"/>
      <c r="EF294" s="284"/>
      <c r="EG294" s="284"/>
      <c r="EH294" s="284"/>
      <c r="EI294" s="284"/>
      <c r="EJ294" s="284"/>
      <c r="EK294" s="284"/>
      <c r="EL294" s="284"/>
      <c r="EM294" s="284"/>
      <c r="EN294" s="284"/>
      <c r="EO294" s="284"/>
      <c r="EP294" s="284"/>
      <c r="EQ294" s="284"/>
      <c r="ER294" s="284"/>
      <c r="ES294" s="284"/>
      <c r="ET294" s="284"/>
      <c r="EU294" s="284"/>
      <c r="EV294" s="284"/>
      <c r="EW294" s="284"/>
      <c r="EX294" s="284"/>
      <c r="EY294" s="284"/>
      <c r="EZ294" s="284"/>
      <c r="FA294" s="284"/>
      <c r="FB294" s="284"/>
      <c r="FC294" s="284"/>
      <c r="FD294" s="284"/>
      <c r="FE294" s="284"/>
      <c r="FF294" s="284"/>
      <c r="FG294" s="284"/>
      <c r="FH294" s="284"/>
      <c r="FI294" s="284"/>
      <c r="FJ294" s="284"/>
      <c r="FK294" s="284"/>
    </row>
    <row r="295" spans="1:256" ht="15.6" customHeight="1">
      <c r="A295" s="1838" t="s">
        <v>1378</v>
      </c>
      <c r="B295" s="207"/>
      <c r="C295" s="207"/>
      <c r="E295" s="1342"/>
      <c r="F295" s="511"/>
      <c r="G295" s="511"/>
      <c r="H295" s="1343"/>
      <c r="I295" s="3191"/>
      <c r="J295" s="511"/>
      <c r="K295" s="511"/>
      <c r="L295" s="511"/>
      <c r="M295" s="511"/>
      <c r="N295" s="1343"/>
      <c r="O295" s="1243"/>
      <c r="P295" s="3266"/>
      <c r="S295" s="1342"/>
      <c r="T295" s="511"/>
      <c r="U295" s="511"/>
      <c r="V295" s="511"/>
      <c r="W295" s="3218"/>
      <c r="X295" s="515"/>
      <c r="Y295" s="3311"/>
      <c r="Z295" s="3312"/>
      <c r="AA295" s="3312"/>
      <c r="AB295" s="3311"/>
      <c r="AC295" s="3313"/>
      <c r="AD295" s="3312"/>
      <c r="AE295" s="3313"/>
      <c r="AF295" s="3313"/>
      <c r="AG295" s="3312"/>
      <c r="AH295" s="3312"/>
      <c r="AI295" s="3312"/>
      <c r="AJ295" s="3312"/>
      <c r="AK295" s="3311"/>
      <c r="AL295" s="3312"/>
      <c r="AM295" s="3313"/>
      <c r="AN295" s="3312"/>
      <c r="AO295" s="3312"/>
      <c r="AP295" s="3312"/>
      <c r="AQ295" s="3312"/>
      <c r="AR295" s="3312"/>
      <c r="AS295" s="3311"/>
      <c r="AT295" s="3063"/>
      <c r="AU295" s="3313"/>
      <c r="AV295" s="3313"/>
      <c r="AW295" s="3286">
        <v>0</v>
      </c>
      <c r="AX295" s="3287">
        <v>0</v>
      </c>
      <c r="AY295" s="5"/>
      <c r="AZ295" s="3191"/>
      <c r="BA295" s="511"/>
      <c r="BB295" s="511"/>
      <c r="BC295" s="511"/>
      <c r="BD295" s="3191"/>
      <c r="BE295" s="511"/>
      <c r="BF295" s="511"/>
      <c r="BG295" s="3191"/>
      <c r="BH295" s="1343"/>
      <c r="BI295" s="511"/>
      <c r="BJ295" s="1343"/>
      <c r="BK295" s="511"/>
      <c r="BL295" s="3191"/>
      <c r="BM295" s="511"/>
      <c r="BN295" s="511"/>
      <c r="BO295" s="1343"/>
      <c r="BP295" s="511"/>
      <c r="BQ295" s="511"/>
      <c r="BR295" s="511"/>
      <c r="BS295" s="3191"/>
      <c r="BT295" s="511"/>
      <c r="BU295" s="511"/>
      <c r="BV295" s="511"/>
      <c r="BW295" s="1343"/>
      <c r="BX295" s="511"/>
      <c r="BY295" s="1653"/>
      <c r="BZ295" s="511"/>
      <c r="CA295" s="1653"/>
      <c r="CB295" s="561"/>
      <c r="CC295" s="561">
        <v>0</v>
      </c>
      <c r="CD295" s="3287">
        <v>0</v>
      </c>
      <c r="CE295" s="5"/>
      <c r="CF295" s="3191"/>
      <c r="CG295" s="511"/>
      <c r="CH295" s="511"/>
      <c r="CI295" s="1343"/>
      <c r="CJ295" s="1653"/>
      <c r="CK295" s="1653"/>
      <c r="CL295" s="3191"/>
      <c r="CM295" s="1343"/>
      <c r="CN295" s="1653"/>
      <c r="CO295" s="1653"/>
      <c r="CP295" s="1653"/>
      <c r="CQ295" s="1653"/>
      <c r="CR295" s="1653"/>
      <c r="CS295" s="1653"/>
      <c r="CT295" s="1243"/>
      <c r="CU295" s="3397">
        <v>0</v>
      </c>
      <c r="CV295" s="5"/>
      <c r="CW295" s="5"/>
      <c r="CX295" s="278"/>
      <c r="CY295" s="284"/>
      <c r="CZ295" s="515"/>
      <c r="DA295" s="515"/>
      <c r="DB295" s="515"/>
      <c r="DC295" s="515"/>
      <c r="DD295" s="515"/>
      <c r="DE295" s="515"/>
      <c r="DF295" s="515"/>
      <c r="DG295" s="515"/>
      <c r="DH295" s="515"/>
      <c r="DI295" s="515"/>
      <c r="DJ295" s="515"/>
      <c r="DK295" s="515"/>
      <c r="DL295" s="515"/>
      <c r="DM295" s="515"/>
      <c r="DN295" s="515"/>
      <c r="DO295" s="515"/>
      <c r="DP295" s="515"/>
      <c r="DQ295" s="515"/>
      <c r="DR295" s="515"/>
      <c r="DS295" s="515"/>
      <c r="DT295" s="515"/>
      <c r="DU295" s="515"/>
      <c r="DV295" s="515"/>
      <c r="DW295" s="515"/>
      <c r="DX295" s="515"/>
      <c r="DY295" s="515"/>
      <c r="DZ295" s="515"/>
      <c r="EA295" s="3403"/>
      <c r="EB295" s="515"/>
      <c r="EC295" s="284"/>
      <c r="ED295" s="284"/>
      <c r="EE295" s="284"/>
      <c r="EF295" s="284"/>
      <c r="EG295" s="284"/>
      <c r="EH295" s="284"/>
      <c r="EI295" s="284"/>
      <c r="EJ295" s="284"/>
      <c r="EK295" s="284"/>
      <c r="EL295" s="284"/>
      <c r="EM295" s="284"/>
      <c r="EN295" s="284"/>
      <c r="EO295" s="284"/>
      <c r="EP295" s="284"/>
      <c r="EQ295" s="284"/>
      <c r="ER295" s="284"/>
      <c r="ES295" s="284"/>
      <c r="ET295" s="284"/>
      <c r="EU295" s="284"/>
      <c r="EV295" s="284"/>
      <c r="EW295" s="284"/>
      <c r="EX295" s="284"/>
      <c r="EY295" s="284"/>
      <c r="EZ295" s="284"/>
      <c r="FA295" s="284"/>
      <c r="FB295" s="284"/>
      <c r="FC295" s="284"/>
      <c r="FD295" s="284"/>
      <c r="FE295" s="284"/>
      <c r="FF295" s="284"/>
      <c r="FG295" s="284"/>
      <c r="FH295" s="284"/>
      <c r="FI295" s="284"/>
      <c r="FJ295" s="284"/>
      <c r="FK295" s="284"/>
    </row>
    <row r="296" spans="1:256" ht="15.6" customHeight="1">
      <c r="A296" s="1838" t="s">
        <v>1378</v>
      </c>
      <c r="B296" s="207"/>
      <c r="C296" s="207"/>
      <c r="E296" s="1342" t="s">
        <v>1301</v>
      </c>
      <c r="F296" s="511"/>
      <c r="G296" s="511"/>
      <c r="H296" s="1343"/>
      <c r="I296" s="3191"/>
      <c r="J296" s="511"/>
      <c r="K296" s="511"/>
      <c r="L296" s="511"/>
      <c r="M296" s="511"/>
      <c r="N296" s="1343"/>
      <c r="O296" s="1243"/>
      <c r="P296" s="3266"/>
      <c r="S296" s="1342" t="s">
        <v>1301</v>
      </c>
      <c r="T296" s="511"/>
      <c r="U296" s="511"/>
      <c r="V296" s="511"/>
      <c r="W296" s="3218"/>
      <c r="X296" s="515"/>
      <c r="Y296" s="3311"/>
      <c r="Z296" s="3312"/>
      <c r="AA296" s="3312"/>
      <c r="AB296" s="3311"/>
      <c r="AC296" s="3313"/>
      <c r="AD296" s="3312"/>
      <c r="AE296" s="3313"/>
      <c r="AF296" s="3313"/>
      <c r="AG296" s="3312"/>
      <c r="AH296" s="3312"/>
      <c r="AI296" s="3312"/>
      <c r="AJ296" s="3312"/>
      <c r="AK296" s="3311"/>
      <c r="AL296" s="3312"/>
      <c r="AM296" s="3313"/>
      <c r="AN296" s="3312"/>
      <c r="AO296" s="3312"/>
      <c r="AP296" s="3312"/>
      <c r="AQ296" s="3312"/>
      <c r="AR296" s="3312"/>
      <c r="AS296" s="3311"/>
      <c r="AT296" s="3063"/>
      <c r="AU296" s="3313"/>
      <c r="AV296" s="3313"/>
      <c r="AW296" s="3286">
        <v>0</v>
      </c>
      <c r="AX296" s="3287">
        <v>0</v>
      </c>
      <c r="AY296" s="5"/>
      <c r="AZ296" s="1342" t="s">
        <v>1301</v>
      </c>
      <c r="BA296" s="511"/>
      <c r="BB296" s="511"/>
      <c r="BC296" s="511"/>
      <c r="BD296" s="3191"/>
      <c r="BE296" s="511"/>
      <c r="BF296" s="511"/>
      <c r="BG296" s="3191"/>
      <c r="BH296" s="1343"/>
      <c r="BI296" s="511"/>
      <c r="BJ296" s="1343"/>
      <c r="BK296" s="511"/>
      <c r="BL296" s="3191"/>
      <c r="BM296" s="511"/>
      <c r="BN296" s="511"/>
      <c r="BO296" s="1343"/>
      <c r="BP296" s="511"/>
      <c r="BQ296" s="511"/>
      <c r="BR296" s="511"/>
      <c r="BS296" s="3191"/>
      <c r="BT296" s="511"/>
      <c r="BU296" s="511"/>
      <c r="BV296" s="511"/>
      <c r="BW296" s="1343"/>
      <c r="BX296" s="511"/>
      <c r="BY296" s="1653"/>
      <c r="BZ296" s="511"/>
      <c r="CA296" s="1653"/>
      <c r="CB296" s="561"/>
      <c r="CC296" s="561">
        <v>0</v>
      </c>
      <c r="CD296" s="3287">
        <v>0</v>
      </c>
      <c r="CE296" s="5"/>
      <c r="CF296" s="1342" t="s">
        <v>1301</v>
      </c>
      <c r="CG296" s="511"/>
      <c r="CH296" s="511"/>
      <c r="CI296" s="1343"/>
      <c r="CJ296" s="1653"/>
      <c r="CK296" s="1653"/>
      <c r="CL296" s="3191"/>
      <c r="CM296" s="1343"/>
      <c r="CN296" s="1653"/>
      <c r="CO296" s="1653"/>
      <c r="CP296" s="1653"/>
      <c r="CQ296" s="1653"/>
      <c r="CR296" s="1653"/>
      <c r="CS296" s="1653"/>
      <c r="CT296" s="1243"/>
      <c r="CU296" s="3397">
        <v>0</v>
      </c>
      <c r="CV296" s="5"/>
      <c r="CW296" s="5"/>
      <c r="CX296" s="284"/>
      <c r="CY296" s="284"/>
      <c r="CZ296" s="515"/>
      <c r="DA296" s="515"/>
      <c r="DB296" s="515"/>
      <c r="DC296" s="515"/>
      <c r="DD296" s="515"/>
      <c r="DE296" s="515"/>
      <c r="DF296" s="515"/>
      <c r="DG296" s="515"/>
      <c r="DH296" s="515"/>
      <c r="DI296" s="515"/>
      <c r="DJ296" s="515"/>
      <c r="DK296" s="515"/>
      <c r="DL296" s="515"/>
      <c r="DM296" s="515"/>
      <c r="DN296" s="515"/>
      <c r="DO296" s="515"/>
      <c r="DP296" s="515"/>
      <c r="DQ296" s="515"/>
      <c r="DR296" s="515"/>
      <c r="DS296" s="515"/>
      <c r="DT296" s="515"/>
      <c r="DU296" s="515"/>
      <c r="DV296" s="515"/>
      <c r="DW296" s="515"/>
      <c r="DX296" s="515"/>
      <c r="DY296" s="515"/>
      <c r="DZ296" s="515"/>
      <c r="EA296" s="3403"/>
      <c r="EB296" s="515"/>
      <c r="EC296" s="284"/>
      <c r="ED296" s="284"/>
      <c r="EE296" s="284"/>
      <c r="EF296" s="284"/>
      <c r="EG296" s="284"/>
      <c r="EH296" s="284"/>
      <c r="EI296" s="284"/>
      <c r="EJ296" s="284"/>
      <c r="EK296" s="284"/>
      <c r="EL296" s="284"/>
      <c r="EM296" s="284"/>
      <c r="EN296" s="284"/>
      <c r="EO296" s="284"/>
      <c r="EP296" s="284"/>
      <c r="EQ296" s="284"/>
      <c r="ER296" s="284"/>
      <c r="ES296" s="284"/>
      <c r="ET296" s="284"/>
      <c r="EU296" s="284"/>
      <c r="EV296" s="284"/>
      <c r="EW296" s="284"/>
      <c r="EX296" s="284"/>
      <c r="EY296" s="284"/>
      <c r="EZ296" s="284"/>
      <c r="FA296" s="284"/>
      <c r="FB296" s="284"/>
      <c r="FC296" s="284"/>
      <c r="FD296" s="284"/>
      <c r="FE296" s="284"/>
      <c r="FF296" s="284"/>
      <c r="FG296" s="284"/>
      <c r="FH296" s="284"/>
      <c r="FI296" s="284"/>
      <c r="FJ296" s="284"/>
      <c r="FK296" s="284"/>
    </row>
    <row r="297" spans="1:256" ht="15.6" customHeight="1">
      <c r="A297" s="1838" t="s">
        <v>1378</v>
      </c>
      <c r="B297" s="207"/>
      <c r="C297" s="207"/>
      <c r="E297" s="1342"/>
      <c r="F297" s="511" t="s">
        <v>488</v>
      </c>
      <c r="G297" s="511"/>
      <c r="H297" s="1343"/>
      <c r="I297" s="3191"/>
      <c r="J297" s="511"/>
      <c r="K297" s="511"/>
      <c r="L297" s="511"/>
      <c r="M297" s="511"/>
      <c r="N297" s="1343"/>
      <c r="O297" s="1243">
        <v>42160117.654461436</v>
      </c>
      <c r="P297" s="3266"/>
      <c r="S297" s="1342"/>
      <c r="T297" s="511" t="s">
        <v>488</v>
      </c>
      <c r="U297" s="511"/>
      <c r="V297" s="511"/>
      <c r="W297" s="3218" t="s">
        <v>1208</v>
      </c>
      <c r="X297" s="515" t="s">
        <v>5458</v>
      </c>
      <c r="Y297" s="3289"/>
      <c r="Z297" s="3290"/>
      <c r="AA297" s="3291"/>
      <c r="AB297" s="3289"/>
      <c r="AC297" s="3292"/>
      <c r="AD297" s="3290"/>
      <c r="AE297" s="3292"/>
      <c r="AF297" s="3292"/>
      <c r="AG297" s="3293"/>
      <c r="AH297" s="3290"/>
      <c r="AI297" s="3290"/>
      <c r="AJ297" s="3291"/>
      <c r="AK297" s="3289"/>
      <c r="AL297" s="3290"/>
      <c r="AM297" s="3292"/>
      <c r="AN297" s="3294"/>
      <c r="AO297" s="3291"/>
      <c r="AP297" s="3291"/>
      <c r="AQ297" s="3291"/>
      <c r="AR297" s="3291"/>
      <c r="AS297" s="3295"/>
      <c r="AT297" s="3427">
        <v>1</v>
      </c>
      <c r="AU297" s="3297"/>
      <c r="AV297" s="3297"/>
      <c r="AW297" s="3286">
        <v>1</v>
      </c>
      <c r="AX297" s="3287">
        <v>0</v>
      </c>
      <c r="AY297" s="5"/>
      <c r="AZ297" s="3191"/>
      <c r="BA297" s="511" t="s">
        <v>488</v>
      </c>
      <c r="BB297" s="511"/>
      <c r="BC297" s="511"/>
      <c r="BD297" s="3191">
        <v>0</v>
      </c>
      <c r="BE297" s="511">
        <v>0</v>
      </c>
      <c r="BF297" s="511">
        <v>0</v>
      </c>
      <c r="BG297" s="3191">
        <v>0</v>
      </c>
      <c r="BH297" s="1343">
        <v>0</v>
      </c>
      <c r="BI297" s="511">
        <v>0</v>
      </c>
      <c r="BJ297" s="1343">
        <v>0</v>
      </c>
      <c r="BK297" s="3288">
        <v>0</v>
      </c>
      <c r="BL297" s="3191">
        <v>0</v>
      </c>
      <c r="BM297" s="511">
        <v>0</v>
      </c>
      <c r="BN297" s="511">
        <v>0</v>
      </c>
      <c r="BO297" s="1343">
        <v>0</v>
      </c>
      <c r="BP297" s="511">
        <v>0</v>
      </c>
      <c r="BQ297" s="511">
        <v>0</v>
      </c>
      <c r="BR297" s="511">
        <v>0</v>
      </c>
      <c r="BS297" s="3191">
        <v>0</v>
      </c>
      <c r="BT297" s="511">
        <v>0</v>
      </c>
      <c r="BU297" s="511">
        <v>0</v>
      </c>
      <c r="BV297" s="511">
        <v>0</v>
      </c>
      <c r="BW297" s="1343">
        <v>0</v>
      </c>
      <c r="BX297" s="511">
        <v>0</v>
      </c>
      <c r="BY297" s="1653">
        <v>42160117.654461436</v>
      </c>
      <c r="BZ297" s="511">
        <v>0</v>
      </c>
      <c r="CA297" s="1653">
        <v>0</v>
      </c>
      <c r="CB297" s="561">
        <v>42160117.654461436</v>
      </c>
      <c r="CC297" s="561">
        <v>42160117.654461436</v>
      </c>
      <c r="CD297" s="3287">
        <v>0</v>
      </c>
      <c r="CE297" s="5"/>
      <c r="CF297" s="3191"/>
      <c r="CG297" s="511" t="s">
        <v>488</v>
      </c>
      <c r="CH297" s="511"/>
      <c r="CI297" s="1343"/>
      <c r="CJ297" s="1653">
        <v>0</v>
      </c>
      <c r="CK297" s="1653">
        <v>0</v>
      </c>
      <c r="CL297" s="3191">
        <v>0</v>
      </c>
      <c r="CM297" s="1343">
        <v>0</v>
      </c>
      <c r="CN297" s="1653">
        <v>0</v>
      </c>
      <c r="CO297" s="1653">
        <v>0</v>
      </c>
      <c r="CP297" s="1653">
        <v>0</v>
      </c>
      <c r="CQ297" s="1653">
        <v>42160117.654461436</v>
      </c>
      <c r="CR297" s="1653">
        <v>0</v>
      </c>
      <c r="CS297" s="1653">
        <v>0</v>
      </c>
      <c r="CT297" s="1243">
        <v>42160117.654461436</v>
      </c>
      <c r="CU297" s="3397">
        <v>0</v>
      </c>
      <c r="CV297" s="5"/>
      <c r="CW297" s="5"/>
      <c r="CX297" s="278"/>
      <c r="CY297" s="284"/>
      <c r="CZ297" s="515"/>
      <c r="DA297" s="515"/>
      <c r="DB297" s="515"/>
      <c r="DC297" s="515"/>
      <c r="DD297" s="515"/>
      <c r="DE297" s="515"/>
      <c r="DF297" s="515"/>
      <c r="DG297" s="515"/>
      <c r="DH297" s="515"/>
      <c r="DI297" s="515"/>
      <c r="DJ297" s="515"/>
      <c r="DK297" s="515"/>
      <c r="DL297" s="515"/>
      <c r="DM297" s="515"/>
      <c r="DN297" s="515"/>
      <c r="DO297" s="515"/>
      <c r="DP297" s="515"/>
      <c r="DQ297" s="515"/>
      <c r="DR297" s="515"/>
      <c r="DS297" s="515"/>
      <c r="DT297" s="515"/>
      <c r="DU297" s="515"/>
      <c r="DV297" s="515"/>
      <c r="DW297" s="515"/>
      <c r="DX297" s="515"/>
      <c r="DY297" s="515"/>
      <c r="DZ297" s="515"/>
      <c r="EA297" s="3403"/>
      <c r="EB297" s="515"/>
      <c r="EC297" s="284"/>
      <c r="ED297" s="284"/>
      <c r="EE297" s="284"/>
      <c r="EF297" s="284"/>
      <c r="EG297" s="284"/>
      <c r="EH297" s="284"/>
      <c r="EI297" s="284"/>
      <c r="EJ297" s="284"/>
      <c r="EK297" s="284"/>
      <c r="EL297" s="284"/>
      <c r="EM297" s="284"/>
      <c r="EN297" s="284"/>
      <c r="EO297" s="284"/>
      <c r="EP297" s="284"/>
      <c r="EQ297" s="284"/>
      <c r="ER297" s="284"/>
      <c r="ES297" s="284"/>
      <c r="ET297" s="284"/>
      <c r="EU297" s="284"/>
      <c r="EV297" s="284"/>
      <c r="EW297" s="284"/>
      <c r="EX297" s="284"/>
      <c r="EY297" s="284"/>
      <c r="EZ297" s="284"/>
      <c r="FA297" s="284"/>
      <c r="FB297" s="284"/>
      <c r="FC297" s="284"/>
      <c r="FD297" s="284"/>
      <c r="FE297" s="284"/>
      <c r="FF297" s="284"/>
      <c r="FG297" s="284"/>
      <c r="FH297" s="284"/>
      <c r="FI297" s="284"/>
      <c r="FJ297" s="284"/>
      <c r="FK297" s="284"/>
    </row>
    <row r="298" spans="1:256" ht="15.6" customHeight="1">
      <c r="A298" s="1838" t="s">
        <v>1378</v>
      </c>
      <c r="B298" s="207"/>
      <c r="C298" s="207"/>
      <c r="E298" s="1342"/>
      <c r="F298" s="511" t="s">
        <v>487</v>
      </c>
      <c r="G298" s="511"/>
      <c r="H298" s="1343"/>
      <c r="I298" s="3191"/>
      <c r="J298" s="511"/>
      <c r="K298" s="511"/>
      <c r="L298" s="511"/>
      <c r="M298" s="511"/>
      <c r="N298" s="1343"/>
      <c r="O298" s="1243">
        <v>20000000</v>
      </c>
      <c r="P298" s="3266"/>
      <c r="S298" s="1342"/>
      <c r="T298" s="511" t="s">
        <v>487</v>
      </c>
      <c r="U298" s="511"/>
      <c r="V298" s="511"/>
      <c r="W298" s="3218" t="s">
        <v>1208</v>
      </c>
      <c r="X298" s="515" t="s">
        <v>5458</v>
      </c>
      <c r="Y298" s="3289"/>
      <c r="Z298" s="3290"/>
      <c r="AA298" s="3291"/>
      <c r="AB298" s="3289"/>
      <c r="AC298" s="3292"/>
      <c r="AD298" s="3290"/>
      <c r="AE298" s="3292"/>
      <c r="AF298" s="3292"/>
      <c r="AG298" s="3293"/>
      <c r="AH298" s="3290"/>
      <c r="AI298" s="3290"/>
      <c r="AJ298" s="3291"/>
      <c r="AK298" s="3289"/>
      <c r="AL298" s="3290"/>
      <c r="AM298" s="3292"/>
      <c r="AN298" s="3294"/>
      <c r="AO298" s="3291"/>
      <c r="AP298" s="3291"/>
      <c r="AQ298" s="3291"/>
      <c r="AR298" s="3291"/>
      <c r="AS298" s="3295"/>
      <c r="AT298" s="3427">
        <v>1</v>
      </c>
      <c r="AU298" s="3297"/>
      <c r="AV298" s="3297"/>
      <c r="AW298" s="3286">
        <v>1</v>
      </c>
      <c r="AX298" s="3287">
        <v>0</v>
      </c>
      <c r="AY298" s="5"/>
      <c r="AZ298" s="3191"/>
      <c r="BA298" s="511" t="s">
        <v>487</v>
      </c>
      <c r="BB298" s="511"/>
      <c r="BC298" s="511"/>
      <c r="BD298" s="3191">
        <v>0</v>
      </c>
      <c r="BE298" s="511">
        <v>0</v>
      </c>
      <c r="BF298" s="511">
        <v>0</v>
      </c>
      <c r="BG298" s="3191">
        <v>0</v>
      </c>
      <c r="BH298" s="1343">
        <v>0</v>
      </c>
      <c r="BI298" s="511">
        <v>0</v>
      </c>
      <c r="BJ298" s="1343">
        <v>0</v>
      </c>
      <c r="BK298" s="3288">
        <v>0</v>
      </c>
      <c r="BL298" s="3191">
        <v>0</v>
      </c>
      <c r="BM298" s="511">
        <v>0</v>
      </c>
      <c r="BN298" s="511">
        <v>0</v>
      </c>
      <c r="BO298" s="1343">
        <v>0</v>
      </c>
      <c r="BP298" s="511">
        <v>0</v>
      </c>
      <c r="BQ298" s="511">
        <v>0</v>
      </c>
      <c r="BR298" s="511">
        <v>0</v>
      </c>
      <c r="BS298" s="3191">
        <v>0</v>
      </c>
      <c r="BT298" s="511">
        <v>0</v>
      </c>
      <c r="BU298" s="511">
        <v>0</v>
      </c>
      <c r="BV298" s="511">
        <v>0</v>
      </c>
      <c r="BW298" s="1343">
        <v>0</v>
      </c>
      <c r="BX298" s="511">
        <v>0</v>
      </c>
      <c r="BY298" s="1653">
        <v>20000000</v>
      </c>
      <c r="BZ298" s="511">
        <v>0</v>
      </c>
      <c r="CA298" s="1653">
        <v>0</v>
      </c>
      <c r="CB298" s="561">
        <v>20000000</v>
      </c>
      <c r="CC298" s="561">
        <v>20000000</v>
      </c>
      <c r="CD298" s="3287">
        <v>0</v>
      </c>
      <c r="CE298" s="5"/>
      <c r="CF298" s="3191"/>
      <c r="CG298" s="511" t="s">
        <v>487</v>
      </c>
      <c r="CH298" s="511"/>
      <c r="CI298" s="1343"/>
      <c r="CJ298" s="1653">
        <v>0</v>
      </c>
      <c r="CK298" s="1653">
        <v>0</v>
      </c>
      <c r="CL298" s="3191">
        <v>0</v>
      </c>
      <c r="CM298" s="1343">
        <v>0</v>
      </c>
      <c r="CN298" s="1653">
        <v>0</v>
      </c>
      <c r="CO298" s="1653">
        <v>0</v>
      </c>
      <c r="CP298" s="1653">
        <v>0</v>
      </c>
      <c r="CQ298" s="1653">
        <v>20000000</v>
      </c>
      <c r="CR298" s="1653">
        <v>0</v>
      </c>
      <c r="CS298" s="1653">
        <v>0</v>
      </c>
      <c r="CT298" s="1243">
        <v>20000000</v>
      </c>
      <c r="CU298" s="3397">
        <v>0</v>
      </c>
      <c r="CV298" s="5"/>
      <c r="CW298" s="5"/>
      <c r="CX298" s="284"/>
      <c r="CY298" s="284"/>
      <c r="CZ298" s="515"/>
      <c r="DA298" s="515"/>
      <c r="DB298" s="515"/>
      <c r="DC298" s="515"/>
      <c r="DD298" s="515"/>
      <c r="DE298" s="515"/>
      <c r="DF298" s="515"/>
      <c r="DG298" s="515"/>
      <c r="DH298" s="515"/>
      <c r="DI298" s="515"/>
      <c r="DJ298" s="515"/>
      <c r="DK298" s="515"/>
      <c r="DL298" s="515"/>
      <c r="DM298" s="515"/>
      <c r="DN298" s="515"/>
      <c r="DO298" s="515"/>
      <c r="DP298" s="515"/>
      <c r="DQ298" s="515"/>
      <c r="DR298" s="515"/>
      <c r="DS298" s="515"/>
      <c r="DT298" s="515"/>
      <c r="DU298" s="515"/>
      <c r="DV298" s="515"/>
      <c r="DW298" s="515"/>
      <c r="DX298" s="515"/>
      <c r="DY298" s="515"/>
      <c r="DZ298" s="515"/>
      <c r="EA298" s="3403"/>
      <c r="EB298" s="515"/>
      <c r="EC298" s="284"/>
      <c r="ED298" s="284"/>
      <c r="EE298" s="284"/>
      <c r="EF298" s="284"/>
      <c r="EG298" s="284"/>
      <c r="EH298" s="284"/>
      <c r="EI298" s="284"/>
      <c r="EJ298" s="284"/>
      <c r="EK298" s="284"/>
      <c r="EL298" s="284"/>
      <c r="EM298" s="284"/>
      <c r="EN298" s="284"/>
      <c r="EO298" s="284"/>
      <c r="EP298" s="284"/>
      <c r="EQ298" s="284"/>
      <c r="ER298" s="284"/>
      <c r="ES298" s="284"/>
      <c r="ET298" s="284"/>
      <c r="EU298" s="284"/>
      <c r="EV298" s="284"/>
      <c r="EW298" s="284"/>
      <c r="EX298" s="284"/>
      <c r="EY298" s="284"/>
      <c r="EZ298" s="284"/>
      <c r="FA298" s="284"/>
      <c r="FB298" s="284"/>
      <c r="FC298" s="284"/>
      <c r="FD298" s="284"/>
      <c r="FE298" s="284"/>
      <c r="FF298" s="284"/>
      <c r="FG298" s="284"/>
      <c r="FH298" s="284"/>
      <c r="FI298" s="284"/>
      <c r="FJ298" s="284"/>
      <c r="FK298" s="284"/>
    </row>
    <row r="299" spans="1:256" ht="15.6" customHeight="1">
      <c r="A299" s="1838" t="s">
        <v>1378</v>
      </c>
      <c r="B299" s="207"/>
      <c r="C299" s="207"/>
      <c r="E299" s="1342"/>
      <c r="F299" s="511"/>
      <c r="G299" s="511" t="s">
        <v>5459</v>
      </c>
      <c r="H299" s="1343"/>
      <c r="I299" s="3191"/>
      <c r="J299" s="511"/>
      <c r="K299" s="511"/>
      <c r="L299" s="511"/>
      <c r="M299" s="511"/>
      <c r="N299" s="1343"/>
      <c r="O299" s="3314">
        <v>62160117.654461436</v>
      </c>
      <c r="P299" s="3266"/>
      <c r="S299" s="1342"/>
      <c r="T299" s="511"/>
      <c r="U299" s="511"/>
      <c r="V299" s="511"/>
      <c r="W299" s="3218"/>
      <c r="X299" s="515"/>
      <c r="Y299" s="3311"/>
      <c r="Z299" s="3312"/>
      <c r="AA299" s="3312"/>
      <c r="AB299" s="3311"/>
      <c r="AC299" s="3313"/>
      <c r="AD299" s="3312"/>
      <c r="AE299" s="3313"/>
      <c r="AF299" s="3313"/>
      <c r="AG299" s="3312"/>
      <c r="AH299" s="3312"/>
      <c r="AI299" s="3312"/>
      <c r="AJ299" s="3312"/>
      <c r="AK299" s="3311"/>
      <c r="AL299" s="3312"/>
      <c r="AM299" s="3313"/>
      <c r="AN299" s="3312"/>
      <c r="AO299" s="3312"/>
      <c r="AP299" s="3312"/>
      <c r="AQ299" s="3312"/>
      <c r="AR299" s="3312"/>
      <c r="AS299" s="3311"/>
      <c r="AT299" s="3063"/>
      <c r="AU299" s="3313"/>
      <c r="AV299" s="3313"/>
      <c r="AW299" s="3286">
        <v>0</v>
      </c>
      <c r="AX299" s="3287">
        <v>0</v>
      </c>
      <c r="AY299" s="5"/>
      <c r="AZ299" s="3191"/>
      <c r="BA299" s="511">
        <v>0</v>
      </c>
      <c r="BB299" s="511" t="s">
        <v>5459</v>
      </c>
      <c r="BC299" s="511"/>
      <c r="BD299" s="3162">
        <v>0</v>
      </c>
      <c r="BE299" s="524">
        <v>0</v>
      </c>
      <c r="BF299" s="524">
        <v>0</v>
      </c>
      <c r="BG299" s="3162">
        <v>0</v>
      </c>
      <c r="BH299" s="469">
        <v>0</v>
      </c>
      <c r="BI299" s="524">
        <v>0</v>
      </c>
      <c r="BJ299" s="469">
        <v>0</v>
      </c>
      <c r="BK299" s="524">
        <v>0</v>
      </c>
      <c r="BL299" s="3162">
        <v>0</v>
      </c>
      <c r="BM299" s="524">
        <v>0</v>
      </c>
      <c r="BN299" s="524">
        <v>0</v>
      </c>
      <c r="BO299" s="469">
        <v>0</v>
      </c>
      <c r="BP299" s="524">
        <v>0</v>
      </c>
      <c r="BQ299" s="524">
        <v>0</v>
      </c>
      <c r="BR299" s="524">
        <v>0</v>
      </c>
      <c r="BS299" s="3162">
        <v>0</v>
      </c>
      <c r="BT299" s="524">
        <v>0</v>
      </c>
      <c r="BU299" s="524">
        <v>0</v>
      </c>
      <c r="BV299" s="524">
        <v>0</v>
      </c>
      <c r="BW299" s="469">
        <v>0</v>
      </c>
      <c r="BX299" s="524">
        <v>0</v>
      </c>
      <c r="BY299" s="2188">
        <v>62160117.654461436</v>
      </c>
      <c r="BZ299" s="524">
        <v>0</v>
      </c>
      <c r="CA299" s="2188">
        <v>0</v>
      </c>
      <c r="CB299" s="550">
        <v>62160117.654461436</v>
      </c>
      <c r="CC299" s="550">
        <v>62160117.654461436</v>
      </c>
      <c r="CD299" s="3287">
        <v>0</v>
      </c>
      <c r="CE299" s="5"/>
      <c r="CF299" s="3191"/>
      <c r="CG299" s="511">
        <v>0</v>
      </c>
      <c r="CH299" s="511" t="s">
        <v>5459</v>
      </c>
      <c r="CI299" s="1343"/>
      <c r="CJ299" s="2188">
        <v>0</v>
      </c>
      <c r="CK299" s="2188">
        <v>0</v>
      </c>
      <c r="CL299" s="3162">
        <v>0</v>
      </c>
      <c r="CM299" s="469">
        <v>0</v>
      </c>
      <c r="CN299" s="2188">
        <v>0</v>
      </c>
      <c r="CO299" s="2188">
        <v>0</v>
      </c>
      <c r="CP299" s="2188">
        <v>0</v>
      </c>
      <c r="CQ299" s="2188">
        <v>62160117.654461436</v>
      </c>
      <c r="CR299" s="2188">
        <v>0</v>
      </c>
      <c r="CS299" s="2188">
        <v>0</v>
      </c>
      <c r="CT299" s="3314">
        <v>62160117.654461436</v>
      </c>
      <c r="CU299" s="3397">
        <v>0</v>
      </c>
      <c r="CV299" s="5"/>
      <c r="CW299" s="5"/>
      <c r="CX299" s="284"/>
      <c r="CY299" s="284"/>
      <c r="CZ299" s="515"/>
      <c r="DA299" s="515"/>
      <c r="DB299" s="515"/>
      <c r="DC299" s="515"/>
      <c r="DD299" s="515"/>
      <c r="DE299" s="515"/>
      <c r="DF299" s="515"/>
      <c r="DG299" s="515"/>
      <c r="DH299" s="515"/>
      <c r="DI299" s="515"/>
      <c r="DJ299" s="515"/>
      <c r="DK299" s="515"/>
      <c r="DL299" s="515"/>
      <c r="DM299" s="515"/>
      <c r="DN299" s="515"/>
      <c r="DO299" s="515"/>
      <c r="DP299" s="515"/>
      <c r="DQ299" s="515"/>
      <c r="DR299" s="515"/>
      <c r="DS299" s="515"/>
      <c r="DT299" s="515"/>
      <c r="DU299" s="515"/>
      <c r="DV299" s="515"/>
      <c r="DW299" s="515"/>
      <c r="DX299" s="515"/>
      <c r="DY299" s="515"/>
      <c r="DZ299" s="515"/>
      <c r="EA299" s="3403"/>
      <c r="EB299" s="515"/>
      <c r="EC299" s="284"/>
      <c r="ED299" s="284"/>
      <c r="EE299" s="284"/>
      <c r="EF299" s="284"/>
      <c r="EG299" s="284"/>
      <c r="EH299" s="284"/>
      <c r="EI299" s="284"/>
      <c r="EJ299" s="284"/>
      <c r="EK299" s="284"/>
      <c r="EL299" s="284"/>
      <c r="EM299" s="284"/>
      <c r="EN299" s="284"/>
      <c r="EO299" s="284"/>
      <c r="EP299" s="284"/>
      <c r="EQ299" s="284"/>
      <c r="ER299" s="284"/>
      <c r="ES299" s="284"/>
      <c r="ET299" s="284"/>
      <c r="EU299" s="284"/>
      <c r="EV299" s="284"/>
      <c r="EW299" s="284"/>
      <c r="EX299" s="284"/>
      <c r="EY299" s="284"/>
      <c r="EZ299" s="284"/>
      <c r="FA299" s="284"/>
      <c r="FB299" s="284"/>
      <c r="FC299" s="284"/>
      <c r="FD299" s="284"/>
      <c r="FE299" s="284"/>
      <c r="FF299" s="284"/>
      <c r="FG299" s="284"/>
      <c r="FH299" s="284"/>
      <c r="FI299" s="284"/>
      <c r="FJ299" s="284"/>
      <c r="FK299" s="284"/>
    </row>
    <row r="300" spans="1:256" ht="15.6" customHeight="1">
      <c r="A300" s="1838" t="s">
        <v>1378</v>
      </c>
      <c r="B300" s="207"/>
      <c r="C300" s="207"/>
      <c r="E300" s="1342"/>
      <c r="F300" s="511"/>
      <c r="G300" s="511"/>
      <c r="H300" s="1343"/>
      <c r="I300" s="3191"/>
      <c r="J300" s="511"/>
      <c r="K300" s="511"/>
      <c r="L300" s="511"/>
      <c r="M300" s="511"/>
      <c r="N300" s="1343"/>
      <c r="O300" s="1243"/>
      <c r="P300" s="3266"/>
      <c r="S300" s="1342"/>
      <c r="T300" s="511"/>
      <c r="U300" s="511"/>
      <c r="V300" s="511"/>
      <c r="W300" s="3218"/>
      <c r="X300" s="515"/>
      <c r="Y300" s="3311"/>
      <c r="Z300" s="3312"/>
      <c r="AA300" s="3312"/>
      <c r="AB300" s="3311"/>
      <c r="AC300" s="3313"/>
      <c r="AD300" s="3312"/>
      <c r="AE300" s="3313"/>
      <c r="AF300" s="3313"/>
      <c r="AG300" s="3312"/>
      <c r="AH300" s="3312"/>
      <c r="AI300" s="3312"/>
      <c r="AJ300" s="3312"/>
      <c r="AK300" s="3311"/>
      <c r="AL300" s="3312"/>
      <c r="AM300" s="3313"/>
      <c r="AN300" s="3312"/>
      <c r="AO300" s="3312"/>
      <c r="AP300" s="3312"/>
      <c r="AQ300" s="3312"/>
      <c r="AR300" s="3312"/>
      <c r="AS300" s="3311"/>
      <c r="AT300" s="3063"/>
      <c r="AU300" s="3313"/>
      <c r="AV300" s="3313"/>
      <c r="AW300" s="3286">
        <v>0</v>
      </c>
      <c r="AX300" s="3287">
        <v>0</v>
      </c>
      <c r="AY300" s="5"/>
      <c r="AZ300" s="3191"/>
      <c r="BA300" s="511"/>
      <c r="BB300" s="511"/>
      <c r="BC300" s="511"/>
      <c r="BD300" s="3191"/>
      <c r="BE300" s="511"/>
      <c r="BF300" s="511"/>
      <c r="BG300" s="3191"/>
      <c r="BH300" s="1343"/>
      <c r="BI300" s="511"/>
      <c r="BJ300" s="1343"/>
      <c r="BK300" s="511"/>
      <c r="BL300" s="3191"/>
      <c r="BM300" s="511"/>
      <c r="BN300" s="511"/>
      <c r="BO300" s="1343"/>
      <c r="BP300" s="511"/>
      <c r="BQ300" s="511"/>
      <c r="BR300" s="511"/>
      <c r="BS300" s="3191"/>
      <c r="BT300" s="511"/>
      <c r="BU300" s="511"/>
      <c r="BV300" s="511"/>
      <c r="BW300" s="1343"/>
      <c r="BX300" s="511"/>
      <c r="BY300" s="1653"/>
      <c r="BZ300" s="511"/>
      <c r="CA300" s="1653"/>
      <c r="CB300" s="561"/>
      <c r="CC300" s="561">
        <v>0</v>
      </c>
      <c r="CD300" s="3287">
        <v>0</v>
      </c>
      <c r="CE300" s="5"/>
      <c r="CF300" s="3191"/>
      <c r="CG300" s="511"/>
      <c r="CH300" s="511"/>
      <c r="CI300" s="1343"/>
      <c r="CJ300" s="1653"/>
      <c r="CK300" s="1653"/>
      <c r="CL300" s="3191"/>
      <c r="CM300" s="1343"/>
      <c r="CN300" s="1653"/>
      <c r="CO300" s="1653"/>
      <c r="CP300" s="1653"/>
      <c r="CQ300" s="1653"/>
      <c r="CR300" s="1653"/>
      <c r="CS300" s="1653"/>
      <c r="CT300" s="1243"/>
      <c r="CU300" s="3397">
        <v>0</v>
      </c>
      <c r="CV300" s="5"/>
      <c r="CW300" s="5"/>
      <c r="CX300" s="284"/>
      <c r="CY300" s="284"/>
      <c r="CZ300" s="515"/>
      <c r="DA300" s="515"/>
      <c r="DB300" s="515"/>
      <c r="DC300" s="515"/>
      <c r="DD300" s="515"/>
      <c r="DE300" s="515"/>
      <c r="DF300" s="515"/>
      <c r="DG300" s="515"/>
      <c r="DH300" s="515"/>
      <c r="DI300" s="515"/>
      <c r="DJ300" s="515"/>
      <c r="DK300" s="515"/>
      <c r="DL300" s="515"/>
      <c r="DM300" s="515"/>
      <c r="DN300" s="515"/>
      <c r="DO300" s="515"/>
      <c r="DP300" s="515"/>
      <c r="DQ300" s="515"/>
      <c r="DR300" s="515"/>
      <c r="DS300" s="515"/>
      <c r="DT300" s="515"/>
      <c r="DU300" s="515"/>
      <c r="DV300" s="515"/>
      <c r="DW300" s="515"/>
      <c r="DX300" s="515"/>
      <c r="DY300" s="515"/>
      <c r="DZ300" s="515"/>
      <c r="EA300" s="3403"/>
      <c r="EB300" s="515"/>
      <c r="EC300" s="284"/>
      <c r="ED300" s="284"/>
      <c r="EE300" s="284"/>
      <c r="EF300" s="284"/>
      <c r="EG300" s="284"/>
      <c r="EH300" s="284"/>
      <c r="EI300" s="284"/>
      <c r="EJ300" s="284"/>
      <c r="EK300" s="284"/>
      <c r="EL300" s="284"/>
      <c r="EM300" s="284"/>
      <c r="EN300" s="284"/>
      <c r="EO300" s="284"/>
      <c r="EP300" s="284"/>
      <c r="EQ300" s="284"/>
      <c r="ER300" s="284"/>
      <c r="ES300" s="284"/>
      <c r="ET300" s="284"/>
      <c r="EU300" s="284"/>
      <c r="EV300" s="284"/>
      <c r="EW300" s="284"/>
      <c r="EX300" s="284"/>
      <c r="EY300" s="284"/>
      <c r="EZ300" s="284"/>
      <c r="FA300" s="284"/>
      <c r="FB300" s="284"/>
      <c r="FC300" s="284"/>
      <c r="FD300" s="284"/>
      <c r="FE300" s="284"/>
      <c r="FF300" s="284"/>
      <c r="FG300" s="284"/>
      <c r="FH300" s="284"/>
      <c r="FI300" s="284"/>
      <c r="FJ300" s="284"/>
      <c r="FK300" s="284"/>
    </row>
    <row r="301" spans="1:256" s="3438" customFormat="1" ht="15.6" customHeight="1">
      <c r="A301" s="1838" t="s">
        <v>1378</v>
      </c>
      <c r="B301" s="207"/>
      <c r="C301" s="207"/>
      <c r="D301" s="3428"/>
      <c r="E301" s="1342" t="s">
        <v>5258</v>
      </c>
      <c r="F301" s="3334"/>
      <c r="G301" s="3334"/>
      <c r="H301" s="3219"/>
      <c r="I301" s="1345"/>
      <c r="J301" s="3334"/>
      <c r="K301" s="3334"/>
      <c r="L301" s="3334"/>
      <c r="M301" s="3334"/>
      <c r="N301" s="1343"/>
      <c r="O301" s="3429"/>
      <c r="P301" s="3266"/>
      <c r="Q301" s="5"/>
      <c r="R301" s="5"/>
      <c r="S301" s="3430" t="s">
        <v>5258</v>
      </c>
      <c r="T301" s="3334"/>
      <c r="U301" s="3334"/>
      <c r="V301" s="3334"/>
      <c r="W301" s="3431"/>
      <c r="X301" s="3366"/>
      <c r="Y301" s="3432"/>
      <c r="Z301" s="3433"/>
      <c r="AA301" s="3433"/>
      <c r="AB301" s="3432"/>
      <c r="AC301" s="3434"/>
      <c r="AD301" s="3433"/>
      <c r="AE301" s="3434"/>
      <c r="AF301" s="3434"/>
      <c r="AG301" s="3433"/>
      <c r="AH301" s="3433"/>
      <c r="AI301" s="3433"/>
      <c r="AJ301" s="3433"/>
      <c r="AK301" s="3432"/>
      <c r="AL301" s="3433"/>
      <c r="AM301" s="3434"/>
      <c r="AN301" s="3433"/>
      <c r="AO301" s="3433"/>
      <c r="AP301" s="3433"/>
      <c r="AQ301" s="3433"/>
      <c r="AR301" s="3433"/>
      <c r="AS301" s="3432"/>
      <c r="AT301" s="3435"/>
      <c r="AU301" s="3434"/>
      <c r="AV301" s="3434"/>
      <c r="AW301" s="3436">
        <v>0</v>
      </c>
      <c r="AX301" s="3287">
        <v>0</v>
      </c>
      <c r="AY301" s="5"/>
      <c r="AZ301" s="3430" t="s">
        <v>5258</v>
      </c>
      <c r="BA301" s="3334"/>
      <c r="BB301" s="3334"/>
      <c r="BC301" s="3334"/>
      <c r="BD301" s="1345"/>
      <c r="BE301" s="3334"/>
      <c r="BF301" s="3334"/>
      <c r="BG301" s="1345"/>
      <c r="BH301" s="3219"/>
      <c r="BI301" s="3334"/>
      <c r="BJ301" s="3219"/>
      <c r="BK301" s="3334"/>
      <c r="BL301" s="1345"/>
      <c r="BM301" s="3334"/>
      <c r="BN301" s="3334"/>
      <c r="BO301" s="3219"/>
      <c r="BP301" s="3334"/>
      <c r="BQ301" s="3334"/>
      <c r="BR301" s="3334"/>
      <c r="BS301" s="1345"/>
      <c r="BT301" s="3334"/>
      <c r="BU301" s="3334"/>
      <c r="BV301" s="3334"/>
      <c r="BW301" s="3219"/>
      <c r="BX301" s="3334"/>
      <c r="BY301" s="3437"/>
      <c r="BZ301" s="3334"/>
      <c r="CA301" s="3437"/>
      <c r="CB301" s="3367"/>
      <c r="CC301" s="3367">
        <v>0</v>
      </c>
      <c r="CD301" s="3287">
        <v>0</v>
      </c>
      <c r="CE301" s="5"/>
      <c r="CF301" s="3430" t="s">
        <v>5258</v>
      </c>
      <c r="CG301" s="3334"/>
      <c r="CH301" s="3334"/>
      <c r="CI301" s="3219"/>
      <c r="CJ301" s="3437"/>
      <c r="CK301" s="3437"/>
      <c r="CL301" s="1345"/>
      <c r="CM301" s="3219"/>
      <c r="CN301" s="3437"/>
      <c r="CO301" s="3437"/>
      <c r="CP301" s="3437"/>
      <c r="CQ301" s="3437"/>
      <c r="CR301" s="3437"/>
      <c r="CS301" s="3437"/>
      <c r="CT301" s="3429"/>
      <c r="CU301" s="3397">
        <v>0</v>
      </c>
      <c r="CV301" s="5"/>
      <c r="CW301" s="5"/>
      <c r="CX301" s="284"/>
      <c r="CY301" s="284"/>
      <c r="CZ301" s="515"/>
      <c r="DA301" s="515"/>
      <c r="DB301" s="515"/>
      <c r="DC301" s="515"/>
      <c r="DD301" s="515"/>
      <c r="DE301" s="515"/>
      <c r="DF301" s="515"/>
      <c r="DG301" s="515"/>
      <c r="DH301" s="515"/>
      <c r="DI301" s="515"/>
      <c r="DJ301" s="515"/>
      <c r="DK301" s="515"/>
      <c r="DL301" s="515"/>
      <c r="DM301" s="515"/>
      <c r="DN301" s="515"/>
      <c r="DO301" s="515"/>
      <c r="DP301" s="515"/>
      <c r="DQ301" s="515"/>
      <c r="DR301" s="515"/>
      <c r="DS301" s="515"/>
      <c r="DT301" s="515"/>
      <c r="DU301" s="515"/>
      <c r="DV301" s="515"/>
      <c r="DW301" s="515"/>
      <c r="DX301" s="515"/>
      <c r="DY301" s="515"/>
      <c r="DZ301" s="515"/>
      <c r="EA301" s="3403"/>
      <c r="EB301" s="515"/>
      <c r="EC301" s="284"/>
      <c r="ED301" s="284"/>
      <c r="EE301" s="284"/>
      <c r="EF301" s="284"/>
      <c r="EG301" s="284"/>
      <c r="EH301" s="284"/>
      <c r="EI301" s="284"/>
      <c r="EJ301" s="284"/>
      <c r="EK301" s="284"/>
      <c r="EL301" s="284"/>
      <c r="EM301" s="284"/>
      <c r="EN301" s="284"/>
      <c r="EO301" s="284"/>
      <c r="EP301" s="284"/>
      <c r="EQ301" s="284"/>
      <c r="ER301" s="284"/>
      <c r="ES301" s="284"/>
      <c r="ET301" s="284"/>
      <c r="EU301" s="284"/>
      <c r="EV301" s="284"/>
      <c r="EW301" s="284"/>
      <c r="EX301" s="284"/>
      <c r="EY301" s="284"/>
      <c r="EZ301" s="284"/>
      <c r="FA301" s="284"/>
      <c r="FB301" s="284"/>
      <c r="FC301" s="284"/>
      <c r="FD301" s="284"/>
      <c r="FE301" s="284"/>
      <c r="FF301" s="284"/>
      <c r="FG301" s="284"/>
      <c r="FH301" s="284"/>
      <c r="FI301" s="284"/>
      <c r="FJ301" s="284"/>
      <c r="FK301" s="284"/>
      <c r="FL301" s="2520"/>
      <c r="FM301" s="2520"/>
      <c r="FN301" s="2520"/>
      <c r="FO301" s="2520"/>
      <c r="FP301" s="2520"/>
      <c r="FQ301" s="2520"/>
      <c r="FR301" s="2520"/>
      <c r="FS301" s="2520"/>
      <c r="FT301" s="2520"/>
      <c r="FU301" s="2520"/>
      <c r="FV301" s="2520"/>
      <c r="FW301" s="2520"/>
      <c r="FX301" s="2520"/>
      <c r="FY301" s="2520"/>
      <c r="FZ301" s="2520"/>
      <c r="GA301" s="2520"/>
      <c r="GB301" s="2520"/>
      <c r="GC301" s="2520"/>
      <c r="GD301" s="2520"/>
      <c r="GE301" s="2520"/>
      <c r="GF301" s="2520"/>
      <c r="GG301" s="2520"/>
      <c r="GH301" s="2520"/>
      <c r="GI301" s="2520"/>
      <c r="GJ301" s="2520"/>
      <c r="GK301" s="2520"/>
      <c r="GL301" s="2520"/>
      <c r="GM301" s="2520"/>
      <c r="GN301" s="2520"/>
      <c r="GO301" s="2520"/>
      <c r="GP301" s="2520"/>
      <c r="GQ301" s="2520"/>
      <c r="GR301" s="2520"/>
      <c r="GS301" s="2520"/>
      <c r="GT301" s="2520"/>
      <c r="GU301" s="2520"/>
      <c r="GV301" s="2520"/>
      <c r="GW301" s="2520"/>
      <c r="GX301" s="2520"/>
      <c r="GY301" s="2520"/>
      <c r="GZ301" s="2520"/>
      <c r="HA301" s="2520"/>
      <c r="HB301" s="2520"/>
      <c r="HC301" s="2520"/>
      <c r="HD301" s="2520"/>
      <c r="HE301" s="2520"/>
      <c r="HF301" s="2520"/>
      <c r="HG301" s="2520"/>
      <c r="HH301" s="2520"/>
      <c r="HI301" s="2520"/>
      <c r="HJ301" s="2520"/>
      <c r="HK301" s="2520"/>
      <c r="HL301" s="2520"/>
      <c r="HM301" s="2520"/>
      <c r="HN301" s="2520"/>
      <c r="HO301" s="2520"/>
      <c r="HP301" s="2520"/>
      <c r="HQ301" s="2520"/>
      <c r="HR301" s="2520"/>
      <c r="HS301" s="2520"/>
      <c r="HT301" s="2520"/>
      <c r="HU301" s="2520"/>
      <c r="HV301" s="2520"/>
      <c r="HW301" s="2520"/>
      <c r="HX301" s="2520"/>
      <c r="HY301" s="2520"/>
      <c r="HZ301" s="2520"/>
      <c r="IA301" s="2520"/>
      <c r="IB301" s="2520"/>
      <c r="IC301" s="2520"/>
      <c r="ID301" s="2520"/>
      <c r="IE301" s="2520"/>
      <c r="IF301" s="2520"/>
      <c r="IG301" s="2520"/>
      <c r="IH301" s="2520"/>
      <c r="II301" s="2520"/>
      <c r="IJ301" s="2520"/>
      <c r="IK301" s="2520"/>
      <c r="IL301" s="2520"/>
      <c r="IM301" s="2520"/>
      <c r="IN301" s="2520"/>
      <c r="IO301" s="2520"/>
      <c r="IP301" s="2520"/>
      <c r="IQ301" s="2520"/>
      <c r="IR301" s="2520"/>
      <c r="IS301" s="2520"/>
      <c r="IT301" s="2520"/>
      <c r="IU301" s="2520"/>
      <c r="IV301" s="2520"/>
    </row>
    <row r="302" spans="1:256" ht="14.25" customHeight="1">
      <c r="A302" s="1838" t="s">
        <v>1378</v>
      </c>
      <c r="B302" s="207"/>
      <c r="C302" s="207"/>
      <c r="E302" s="1342"/>
      <c r="F302" s="3301" t="s">
        <v>5460</v>
      </c>
      <c r="G302" s="511"/>
      <c r="H302" s="1343"/>
      <c r="I302" s="3191"/>
      <c r="J302" s="511"/>
      <c r="K302" s="511"/>
      <c r="L302" s="511"/>
      <c r="M302" s="511"/>
      <c r="N302" s="1343"/>
      <c r="O302" s="1243">
        <v>297542816.90202689</v>
      </c>
      <c r="P302" s="3266"/>
      <c r="S302" s="1342"/>
      <c r="T302" s="511" t="s">
        <v>5461</v>
      </c>
      <c r="U302" s="511"/>
      <c r="V302" s="511"/>
      <c r="W302" s="3218" t="s">
        <v>1209</v>
      </c>
      <c r="X302" s="515" t="s">
        <v>5462</v>
      </c>
      <c r="Y302" s="3277">
        <v>0</v>
      </c>
      <c r="Z302" s="3278">
        <v>0</v>
      </c>
      <c r="AA302" s="3279">
        <v>3.5999999999999999E-3</v>
      </c>
      <c r="AB302" s="3277">
        <v>1.7600000000000001E-2</v>
      </c>
      <c r="AC302" s="3280">
        <v>2.86E-2</v>
      </c>
      <c r="AD302" s="3278">
        <v>0</v>
      </c>
      <c r="AE302" s="3280">
        <v>0</v>
      </c>
      <c r="AF302" s="3280">
        <v>0.16734966995732803</v>
      </c>
      <c r="AG302" s="3281">
        <v>0.12147242421480164</v>
      </c>
      <c r="AH302" s="3278">
        <v>0.1017436823533507</v>
      </c>
      <c r="AI302" s="3278">
        <v>3.0490697936788366E-2</v>
      </c>
      <c r="AJ302" s="3279">
        <v>0</v>
      </c>
      <c r="AK302" s="3277">
        <v>0</v>
      </c>
      <c r="AL302" s="3278">
        <v>0</v>
      </c>
      <c r="AM302" s="3280">
        <v>0</v>
      </c>
      <c r="AN302" s="3282">
        <v>6.4899999999999999E-2</v>
      </c>
      <c r="AO302" s="3279">
        <v>6.9500000000000006E-2</v>
      </c>
      <c r="AP302" s="3279">
        <v>6.7199999999999996E-2</v>
      </c>
      <c r="AQ302" s="3279">
        <v>2.6100000000000002E-2</v>
      </c>
      <c r="AR302" s="3279">
        <v>8.1900000000000001E-2</v>
      </c>
      <c r="AS302" s="3283">
        <v>0.16594352553773123</v>
      </c>
      <c r="AT302" s="3435"/>
      <c r="AU302" s="3285">
        <v>1.5599999999999999E-2</v>
      </c>
      <c r="AV302" s="3285">
        <v>3.7999999999999999E-2</v>
      </c>
      <c r="AW302" s="3286">
        <v>0.99999999999999989</v>
      </c>
      <c r="AX302" s="3287">
        <v>0</v>
      </c>
      <c r="AY302" s="5"/>
      <c r="AZ302" s="3191"/>
      <c r="BA302" s="511" t="s">
        <v>5461</v>
      </c>
      <c r="BB302" s="511"/>
      <c r="BC302" s="511"/>
      <c r="BD302" s="3191">
        <v>0</v>
      </c>
      <c r="BE302" s="511">
        <v>0</v>
      </c>
      <c r="BF302" s="511">
        <v>1071154.1408472967</v>
      </c>
      <c r="BG302" s="3191">
        <v>5236753.5774756735</v>
      </c>
      <c r="BH302" s="1343">
        <v>8509724.5633979701</v>
      </c>
      <c r="BI302" s="511">
        <v>0</v>
      </c>
      <c r="BJ302" s="1343">
        <v>0</v>
      </c>
      <c r="BK302" s="3288">
        <v>49793692.206727885</v>
      </c>
      <c r="BL302" s="3191">
        <v>36143247.27679006</v>
      </c>
      <c r="BM302" s="511">
        <v>30273101.849401012</v>
      </c>
      <c r="BN302" s="511">
        <v>9072288.1534208301</v>
      </c>
      <c r="BO302" s="1343">
        <v>0</v>
      </c>
      <c r="BP302" s="511">
        <v>0</v>
      </c>
      <c r="BQ302" s="511">
        <v>0</v>
      </c>
      <c r="BR302" s="511">
        <v>0</v>
      </c>
      <c r="BS302" s="3191">
        <v>19310528.816941544</v>
      </c>
      <c r="BT302" s="511">
        <v>20679225.77469087</v>
      </c>
      <c r="BU302" s="511">
        <v>19994877.295816205</v>
      </c>
      <c r="BV302" s="511">
        <v>7765867.5211429028</v>
      </c>
      <c r="BW302" s="1343">
        <v>24368756.704276003</v>
      </c>
      <c r="BX302" s="511">
        <v>49375304.035149984</v>
      </c>
      <c r="BY302" s="1653">
        <v>0</v>
      </c>
      <c r="BZ302" s="511">
        <v>4641667.9436716195</v>
      </c>
      <c r="CA302" s="1653">
        <v>11306627.042277021</v>
      </c>
      <c r="CB302" s="561">
        <v>297542816.90202689</v>
      </c>
      <c r="CC302" s="561">
        <v>286236189.85974985</v>
      </c>
      <c r="CD302" s="3287">
        <v>0</v>
      </c>
      <c r="CE302" s="5"/>
      <c r="CF302" s="3191"/>
      <c r="CG302" s="511" t="s">
        <v>5461</v>
      </c>
      <c r="CH302" s="511"/>
      <c r="CI302" s="1343"/>
      <c r="CJ302" s="1653">
        <v>1071154.1408472967</v>
      </c>
      <c r="CK302" s="1653">
        <v>63540170.347601533</v>
      </c>
      <c r="CL302" s="3191">
        <v>75488637.2796119</v>
      </c>
      <c r="CM302" s="1343">
        <v>0</v>
      </c>
      <c r="CN302" s="1653">
        <v>0</v>
      </c>
      <c r="CO302" s="1653">
        <v>92119256.112867534</v>
      </c>
      <c r="CP302" s="1653">
        <v>49375304.035149984</v>
      </c>
      <c r="CQ302" s="1653">
        <v>0</v>
      </c>
      <c r="CR302" s="1653">
        <v>4641667.9436716195</v>
      </c>
      <c r="CS302" s="1653">
        <v>11306627.042277021</v>
      </c>
      <c r="CT302" s="1243">
        <v>297542816.90202695</v>
      </c>
      <c r="CU302" s="3397">
        <v>0</v>
      </c>
      <c r="CV302" s="5"/>
      <c r="CW302" s="5"/>
      <c r="CX302" s="3439"/>
      <c r="CY302" s="3428"/>
      <c r="CZ302" s="3366"/>
      <c r="DA302" s="3366"/>
      <c r="DB302" s="3366"/>
      <c r="DC302" s="3366"/>
      <c r="DD302" s="3366"/>
      <c r="DE302" s="3366"/>
      <c r="DF302" s="3366"/>
      <c r="DG302" s="3366"/>
      <c r="DH302" s="3366"/>
      <c r="DI302" s="3366"/>
      <c r="DJ302" s="3366"/>
      <c r="DK302" s="3366"/>
      <c r="DL302" s="3366"/>
      <c r="DM302" s="3366"/>
      <c r="DN302" s="3366"/>
      <c r="DO302" s="3366"/>
      <c r="DP302" s="3366"/>
      <c r="DQ302" s="3366"/>
      <c r="DR302" s="3366"/>
      <c r="DS302" s="3366"/>
      <c r="DT302" s="3366"/>
      <c r="DU302" s="3366"/>
      <c r="DV302" s="3366"/>
      <c r="DW302" s="3366"/>
      <c r="DX302" s="3366"/>
      <c r="DY302" s="3366"/>
      <c r="DZ302" s="3366"/>
      <c r="EA302" s="3440"/>
      <c r="EB302" s="3366"/>
      <c r="EC302" s="284"/>
      <c r="ED302" s="284"/>
      <c r="EE302" s="284"/>
      <c r="EF302" s="284"/>
      <c r="EG302" s="284"/>
      <c r="EH302" s="284"/>
      <c r="EI302" s="284"/>
      <c r="EJ302" s="284"/>
      <c r="EK302" s="284"/>
      <c r="EL302" s="284"/>
      <c r="EM302" s="284"/>
      <c r="EN302" s="284"/>
      <c r="EO302" s="284"/>
      <c r="EP302" s="284"/>
      <c r="EQ302" s="284"/>
      <c r="ER302" s="284"/>
      <c r="ES302" s="284"/>
      <c r="ET302" s="284"/>
      <c r="EU302" s="284"/>
      <c r="EV302" s="284"/>
      <c r="EW302" s="284"/>
      <c r="EX302" s="284"/>
      <c r="EY302" s="284"/>
      <c r="EZ302" s="284"/>
      <c r="FA302" s="284"/>
      <c r="FB302" s="284"/>
      <c r="FC302" s="284"/>
      <c r="FD302" s="284"/>
      <c r="FE302" s="284"/>
      <c r="FF302" s="284"/>
      <c r="FG302" s="284"/>
      <c r="FH302" s="284"/>
      <c r="FI302" s="284"/>
      <c r="FJ302" s="284"/>
      <c r="FK302" s="284"/>
    </row>
    <row r="303" spans="1:256" ht="14.25" customHeight="1">
      <c r="A303" s="1838" t="s">
        <v>1378</v>
      </c>
      <c r="B303" s="207"/>
      <c r="C303" s="207"/>
      <c r="E303" s="1342"/>
      <c r="F303" s="511" t="s">
        <v>686</v>
      </c>
      <c r="G303" s="511"/>
      <c r="H303" s="1343"/>
      <c r="I303" s="3191"/>
      <c r="J303" s="511"/>
      <c r="K303" s="511"/>
      <c r="L303" s="511"/>
      <c r="M303" s="511"/>
      <c r="N303" s="1343"/>
      <c r="O303" s="1243">
        <v>23162001.259999998</v>
      </c>
      <c r="P303" s="3266"/>
      <c r="S303" s="1342"/>
      <c r="T303" s="511" t="s">
        <v>686</v>
      </c>
      <c r="U303" s="511"/>
      <c r="V303" s="511"/>
      <c r="W303" s="3218" t="s">
        <v>1209</v>
      </c>
      <c r="X303" s="515" t="s">
        <v>5463</v>
      </c>
      <c r="Y303" s="3302"/>
      <c r="Z303" s="3303"/>
      <c r="AA303" s="3304"/>
      <c r="AB303" s="3302"/>
      <c r="AC303" s="3305"/>
      <c r="AD303" s="3303"/>
      <c r="AE303" s="3305"/>
      <c r="AF303" s="3305"/>
      <c r="AG303" s="3306"/>
      <c r="AH303" s="3303"/>
      <c r="AI303" s="3303"/>
      <c r="AJ303" s="3304"/>
      <c r="AK303" s="3302"/>
      <c r="AL303" s="3303"/>
      <c r="AM303" s="3305"/>
      <c r="AN303" s="3282">
        <v>6.4899999999999999E-2</v>
      </c>
      <c r="AO303" s="3279">
        <v>6.9500000000000006E-2</v>
      </c>
      <c r="AP303" s="3279">
        <v>6.7199999999999996E-2</v>
      </c>
      <c r="AQ303" s="3279">
        <v>2.6100000000000002E-2</v>
      </c>
      <c r="AR303" s="3279">
        <v>8.1900000000000001E-2</v>
      </c>
      <c r="AS303" s="3330">
        <v>0.69040000000000001</v>
      </c>
      <c r="AT303" s="3435"/>
      <c r="AU303" s="3310"/>
      <c r="AV303" s="3310"/>
      <c r="AW303" s="3286">
        <v>1</v>
      </c>
      <c r="AX303" s="3287">
        <v>0</v>
      </c>
      <c r="AY303" s="5"/>
      <c r="AZ303" s="3191"/>
      <c r="BA303" s="511" t="s">
        <v>686</v>
      </c>
      <c r="BB303" s="511"/>
      <c r="BC303" s="511"/>
      <c r="BD303" s="3191">
        <v>0</v>
      </c>
      <c r="BE303" s="511">
        <v>0</v>
      </c>
      <c r="BF303" s="511">
        <v>0</v>
      </c>
      <c r="BG303" s="3191">
        <v>0</v>
      </c>
      <c r="BH303" s="1343">
        <v>0</v>
      </c>
      <c r="BI303" s="511">
        <v>0</v>
      </c>
      <c r="BJ303" s="1343">
        <v>0</v>
      </c>
      <c r="BK303" s="3288">
        <v>0</v>
      </c>
      <c r="BL303" s="3191">
        <v>0</v>
      </c>
      <c r="BM303" s="511">
        <v>0</v>
      </c>
      <c r="BN303" s="511">
        <v>0</v>
      </c>
      <c r="BO303" s="1343">
        <v>0</v>
      </c>
      <c r="BP303" s="511">
        <v>0</v>
      </c>
      <c r="BQ303" s="511">
        <v>0</v>
      </c>
      <c r="BR303" s="511">
        <v>0</v>
      </c>
      <c r="BS303" s="3191">
        <v>1503213.8817739999</v>
      </c>
      <c r="BT303" s="511">
        <v>1609759.08757</v>
      </c>
      <c r="BU303" s="511">
        <v>1556486.4846719997</v>
      </c>
      <c r="BV303" s="511">
        <v>604528.23288599995</v>
      </c>
      <c r="BW303" s="1343">
        <v>1896967.9031939998</v>
      </c>
      <c r="BX303" s="511">
        <v>15991045.669903999</v>
      </c>
      <c r="BY303" s="1653">
        <v>0</v>
      </c>
      <c r="BZ303" s="511">
        <v>0</v>
      </c>
      <c r="CA303" s="1653">
        <v>0</v>
      </c>
      <c r="CB303" s="561">
        <v>23162001.259999998</v>
      </c>
      <c r="CC303" s="561">
        <v>23162001.259999998</v>
      </c>
      <c r="CD303" s="3287">
        <v>0</v>
      </c>
      <c r="CE303" s="5"/>
      <c r="CF303" s="3191"/>
      <c r="CG303" s="511" t="s">
        <v>686</v>
      </c>
      <c r="CH303" s="511"/>
      <c r="CI303" s="1343"/>
      <c r="CJ303" s="1653">
        <v>0</v>
      </c>
      <c r="CK303" s="1653">
        <v>0</v>
      </c>
      <c r="CL303" s="3191">
        <v>0</v>
      </c>
      <c r="CM303" s="1343">
        <v>0</v>
      </c>
      <c r="CN303" s="1653">
        <v>0</v>
      </c>
      <c r="CO303" s="1653">
        <v>7170955.5900959997</v>
      </c>
      <c r="CP303" s="1653">
        <v>15991045.669903999</v>
      </c>
      <c r="CQ303" s="1653">
        <v>0</v>
      </c>
      <c r="CR303" s="1653">
        <v>0</v>
      </c>
      <c r="CS303" s="1653">
        <v>0</v>
      </c>
      <c r="CT303" s="1243">
        <v>23162001.259999998</v>
      </c>
      <c r="CU303" s="3397">
        <v>0</v>
      </c>
      <c r="CV303" s="5"/>
      <c r="CW303" s="5"/>
      <c r="CX303" s="284"/>
      <c r="CY303" s="284"/>
      <c r="CZ303" s="515"/>
      <c r="DA303" s="515"/>
      <c r="DB303" s="515"/>
      <c r="DC303" s="515"/>
      <c r="DD303" s="515"/>
      <c r="DE303" s="515"/>
      <c r="DF303" s="515"/>
      <c r="DG303" s="515"/>
      <c r="DH303" s="515"/>
      <c r="DI303" s="515"/>
      <c r="DJ303" s="515"/>
      <c r="DK303" s="515"/>
      <c r="DL303" s="515"/>
      <c r="DM303" s="515"/>
      <c r="DN303" s="515"/>
      <c r="DO303" s="515"/>
      <c r="DP303" s="515"/>
      <c r="DQ303" s="515"/>
      <c r="DR303" s="515"/>
      <c r="DS303" s="515"/>
      <c r="DT303" s="515"/>
      <c r="DU303" s="515"/>
      <c r="DV303" s="515"/>
      <c r="DW303" s="515"/>
      <c r="DX303" s="515"/>
      <c r="DY303" s="515"/>
      <c r="DZ303" s="515"/>
      <c r="EA303" s="3403"/>
      <c r="EB303" s="515"/>
      <c r="EC303" s="3428"/>
      <c r="ED303" s="3428"/>
      <c r="EE303" s="3428"/>
      <c r="EF303" s="3428"/>
      <c r="EG303" s="3428"/>
      <c r="EH303" s="3428"/>
      <c r="EI303" s="3428"/>
      <c r="EJ303" s="3428"/>
      <c r="EK303" s="3428"/>
      <c r="EL303" s="3428"/>
      <c r="EM303" s="3428"/>
      <c r="EN303" s="3428"/>
      <c r="EO303" s="3428"/>
      <c r="EP303" s="3428"/>
      <c r="EQ303" s="3428"/>
      <c r="ER303" s="3428"/>
      <c r="ES303" s="3428"/>
      <c r="ET303" s="3428"/>
      <c r="EU303" s="3428"/>
      <c r="EV303" s="3428"/>
      <c r="EW303" s="3428"/>
      <c r="EX303" s="3428"/>
      <c r="EY303" s="3428"/>
      <c r="EZ303" s="3428"/>
      <c r="FA303" s="3428"/>
      <c r="FB303" s="3428"/>
      <c r="FC303" s="3428"/>
      <c r="FD303" s="3428"/>
      <c r="FE303" s="3428"/>
      <c r="FF303" s="3428"/>
      <c r="FG303" s="3428"/>
      <c r="FH303" s="3428"/>
      <c r="FI303" s="3428"/>
      <c r="FJ303" s="3428"/>
      <c r="FK303" s="3428"/>
      <c r="FL303" s="3438"/>
      <c r="FM303" s="3438"/>
      <c r="FN303" s="3438"/>
      <c r="FO303" s="3438"/>
      <c r="FP303" s="3438"/>
      <c r="FQ303" s="3438"/>
      <c r="FR303" s="3438"/>
      <c r="FS303" s="3438"/>
      <c r="FT303" s="3438"/>
      <c r="FU303" s="3438"/>
      <c r="FV303" s="3438"/>
      <c r="FW303" s="3438"/>
      <c r="FX303" s="3438"/>
      <c r="FY303" s="3438"/>
      <c r="FZ303" s="3438"/>
      <c r="GA303" s="3438"/>
      <c r="GB303" s="3438"/>
      <c r="GC303" s="3438"/>
      <c r="GD303" s="3438"/>
      <c r="GE303" s="3438"/>
      <c r="GF303" s="3438"/>
      <c r="GG303" s="3438"/>
      <c r="GH303" s="3438"/>
      <c r="GI303" s="3438"/>
      <c r="GJ303" s="3438"/>
      <c r="GK303" s="3438"/>
      <c r="GL303" s="3438"/>
      <c r="GM303" s="3438"/>
      <c r="GN303" s="3438"/>
      <c r="GO303" s="3438"/>
      <c r="GP303" s="3438"/>
      <c r="GQ303" s="3438"/>
      <c r="GR303" s="3438"/>
      <c r="GS303" s="3438"/>
      <c r="GT303" s="3438"/>
      <c r="GU303" s="3438"/>
      <c r="GV303" s="3438"/>
      <c r="GW303" s="3438"/>
      <c r="GX303" s="3438"/>
      <c r="GY303" s="3438"/>
      <c r="GZ303" s="3438"/>
      <c r="HA303" s="3438"/>
      <c r="HB303" s="3438"/>
      <c r="HC303" s="3438"/>
      <c r="HD303" s="3438"/>
      <c r="HE303" s="3438"/>
      <c r="HF303" s="3438"/>
      <c r="HG303" s="3438"/>
      <c r="HH303" s="3438"/>
      <c r="HI303" s="3438"/>
      <c r="HJ303" s="3438"/>
      <c r="HK303" s="3438"/>
      <c r="HL303" s="3438"/>
      <c r="HM303" s="3438"/>
      <c r="HN303" s="3438"/>
      <c r="HO303" s="3438"/>
      <c r="HP303" s="3438"/>
      <c r="HQ303" s="3438"/>
      <c r="HR303" s="3438"/>
      <c r="HS303" s="3438"/>
      <c r="HT303" s="3438"/>
      <c r="HU303" s="3438"/>
      <c r="HV303" s="3438"/>
      <c r="HW303" s="3438"/>
      <c r="HX303" s="3438"/>
      <c r="HY303" s="3438"/>
      <c r="HZ303" s="3438"/>
      <c r="IA303" s="3438"/>
      <c r="IB303" s="3438"/>
      <c r="IC303" s="3438"/>
      <c r="ID303" s="3438"/>
      <c r="IE303" s="3438"/>
      <c r="IF303" s="3438"/>
      <c r="IG303" s="3438"/>
      <c r="IH303" s="3438"/>
      <c r="II303" s="3438"/>
      <c r="IJ303" s="3438"/>
      <c r="IK303" s="3438"/>
      <c r="IL303" s="3438"/>
      <c r="IM303" s="3438"/>
      <c r="IN303" s="3438"/>
      <c r="IO303" s="3438"/>
      <c r="IP303" s="3438"/>
      <c r="IQ303" s="3438"/>
      <c r="IR303" s="3438"/>
      <c r="IS303" s="3438"/>
      <c r="IT303" s="3438"/>
      <c r="IU303" s="3438"/>
      <c r="IV303" s="3438"/>
    </row>
    <row r="304" spans="1:256" ht="15.6" customHeight="1">
      <c r="A304" s="1838" t="s">
        <v>1378</v>
      </c>
      <c r="B304" s="207"/>
      <c r="C304" s="207"/>
      <c r="E304" s="1342"/>
      <c r="F304" s="511" t="s">
        <v>5464</v>
      </c>
      <c r="G304" s="511"/>
      <c r="H304" s="1343"/>
      <c r="I304" s="3191"/>
      <c r="J304" s="511"/>
      <c r="K304" s="511"/>
      <c r="L304" s="511"/>
      <c r="M304" s="511"/>
      <c r="N304" s="1343"/>
      <c r="O304" s="1243">
        <v>5138506.6494246572</v>
      </c>
      <c r="P304" s="3266"/>
      <c r="S304" s="1342"/>
      <c r="T304" s="511" t="s">
        <v>5464</v>
      </c>
      <c r="U304" s="511"/>
      <c r="V304" s="511"/>
      <c r="W304" s="3218" t="s">
        <v>1209</v>
      </c>
      <c r="X304" s="515" t="s">
        <v>5462</v>
      </c>
      <c r="Y304" s="3277">
        <v>0</v>
      </c>
      <c r="Z304" s="3278">
        <v>0</v>
      </c>
      <c r="AA304" s="3279">
        <v>3.5999999999999999E-3</v>
      </c>
      <c r="AB304" s="3277">
        <v>1.7600000000000001E-2</v>
      </c>
      <c r="AC304" s="3280">
        <v>2.86E-2</v>
      </c>
      <c r="AD304" s="3278">
        <v>0</v>
      </c>
      <c r="AE304" s="3280">
        <v>0</v>
      </c>
      <c r="AF304" s="3280">
        <v>0.16734966995732803</v>
      </c>
      <c r="AG304" s="3281">
        <v>0.12147242421480164</v>
      </c>
      <c r="AH304" s="3278">
        <v>0.1017436823533507</v>
      </c>
      <c r="AI304" s="3278">
        <v>3.0490697936788366E-2</v>
      </c>
      <c r="AJ304" s="3279">
        <v>0</v>
      </c>
      <c r="AK304" s="3277">
        <v>0</v>
      </c>
      <c r="AL304" s="3278">
        <v>0</v>
      </c>
      <c r="AM304" s="3280">
        <v>0</v>
      </c>
      <c r="AN304" s="3282">
        <v>6.4899999999999999E-2</v>
      </c>
      <c r="AO304" s="3279">
        <v>6.9500000000000006E-2</v>
      </c>
      <c r="AP304" s="3279">
        <v>6.7199999999999996E-2</v>
      </c>
      <c r="AQ304" s="3279">
        <v>2.6100000000000002E-2</v>
      </c>
      <c r="AR304" s="3279">
        <v>8.1900000000000001E-2</v>
      </c>
      <c r="AS304" s="3283">
        <v>0.16594352553773123</v>
      </c>
      <c r="AT304" s="3435"/>
      <c r="AU304" s="3285">
        <v>1.5599999999999999E-2</v>
      </c>
      <c r="AV304" s="3285">
        <v>3.7999999999999999E-2</v>
      </c>
      <c r="AW304" s="3286">
        <v>0.99999999999999989</v>
      </c>
      <c r="AX304" s="3287">
        <v>0</v>
      </c>
      <c r="AY304" s="5"/>
      <c r="AZ304" s="3191"/>
      <c r="BA304" s="511" t="s">
        <v>5464</v>
      </c>
      <c r="BB304" s="511"/>
      <c r="BC304" s="511"/>
      <c r="BD304" s="3191">
        <v>0</v>
      </c>
      <c r="BE304" s="511">
        <v>0</v>
      </c>
      <c r="BF304" s="511">
        <v>18498.623937928765</v>
      </c>
      <c r="BG304" s="3191">
        <v>90437.717029873966</v>
      </c>
      <c r="BH304" s="1343">
        <v>146961.29017354519</v>
      </c>
      <c r="BI304" s="511">
        <v>0</v>
      </c>
      <c r="BJ304" s="1343">
        <v>0</v>
      </c>
      <c r="BK304" s="3288">
        <v>859927.39185475186</v>
      </c>
      <c r="BL304" s="3191">
        <v>624186.85954949097</v>
      </c>
      <c r="BM304" s="511">
        <v>522810.58830964274</v>
      </c>
      <c r="BN304" s="511">
        <v>156676.65409378571</v>
      </c>
      <c r="BO304" s="1343">
        <v>0</v>
      </c>
      <c r="BP304" s="511">
        <v>0</v>
      </c>
      <c r="BQ304" s="511">
        <v>0</v>
      </c>
      <c r="BR304" s="511">
        <v>0</v>
      </c>
      <c r="BS304" s="3191">
        <v>333489.08154766023</v>
      </c>
      <c r="BT304" s="511">
        <v>357126.21213501372</v>
      </c>
      <c r="BU304" s="511">
        <v>345307.64684133697</v>
      </c>
      <c r="BV304" s="511">
        <v>134115.02354998357</v>
      </c>
      <c r="BW304" s="1343">
        <v>420843.69458787941</v>
      </c>
      <c r="BX304" s="511">
        <v>852701.90940460237</v>
      </c>
      <c r="BY304" s="1653">
        <v>0</v>
      </c>
      <c r="BZ304" s="511">
        <v>80160.703731024652</v>
      </c>
      <c r="CA304" s="1653">
        <v>195263.25267813698</v>
      </c>
      <c r="CB304" s="561">
        <v>5138506.6494246572</v>
      </c>
      <c r="CC304" s="561">
        <v>4943243.39674652</v>
      </c>
      <c r="CD304" s="3287">
        <v>0</v>
      </c>
      <c r="CE304" s="5"/>
      <c r="CF304" s="3191"/>
      <c r="CG304" s="511" t="s">
        <v>5464</v>
      </c>
      <c r="CH304" s="511"/>
      <c r="CI304" s="1343"/>
      <c r="CJ304" s="1653">
        <v>18498.623937928765</v>
      </c>
      <c r="CK304" s="1653">
        <v>1097326.3990581711</v>
      </c>
      <c r="CL304" s="3191">
        <v>1303674.1019529193</v>
      </c>
      <c r="CM304" s="1343">
        <v>0</v>
      </c>
      <c r="CN304" s="1653">
        <v>0</v>
      </c>
      <c r="CO304" s="1653">
        <v>1590881.6586618738</v>
      </c>
      <c r="CP304" s="1653">
        <v>852701.90940460237</v>
      </c>
      <c r="CQ304" s="1653">
        <v>0</v>
      </c>
      <c r="CR304" s="1653">
        <v>80160.703731024652</v>
      </c>
      <c r="CS304" s="1653">
        <v>195263.25267813698</v>
      </c>
      <c r="CT304" s="1243">
        <v>5138506.6494246572</v>
      </c>
      <c r="CU304" s="3397">
        <v>0</v>
      </c>
      <c r="CV304" s="5"/>
      <c r="CW304" s="5"/>
      <c r="CX304" s="284"/>
      <c r="CY304" s="284"/>
      <c r="CZ304" s="515"/>
      <c r="DA304" s="515"/>
      <c r="DB304" s="515"/>
      <c r="DC304" s="515"/>
      <c r="DD304" s="515"/>
      <c r="DE304" s="515"/>
      <c r="DF304" s="515"/>
      <c r="DG304" s="515"/>
      <c r="DH304" s="515"/>
      <c r="DI304" s="515"/>
      <c r="DJ304" s="515"/>
      <c r="DK304" s="515"/>
      <c r="DL304" s="515"/>
      <c r="DM304" s="515"/>
      <c r="DN304" s="515"/>
      <c r="DO304" s="515"/>
      <c r="DP304" s="515"/>
      <c r="DQ304" s="515"/>
      <c r="DR304" s="515"/>
      <c r="DS304" s="515"/>
      <c r="DT304" s="515"/>
      <c r="DU304" s="515"/>
      <c r="DV304" s="515"/>
      <c r="DW304" s="515"/>
      <c r="DX304" s="515"/>
      <c r="DY304" s="515"/>
      <c r="DZ304" s="515"/>
      <c r="EA304" s="3403"/>
      <c r="EB304" s="515"/>
      <c r="EC304" s="284"/>
      <c r="ED304" s="284"/>
      <c r="EE304" s="284"/>
      <c r="EF304" s="284"/>
      <c r="EG304" s="284"/>
      <c r="EH304" s="284"/>
      <c r="EI304" s="284"/>
      <c r="EJ304" s="284"/>
      <c r="EK304" s="284"/>
      <c r="EL304" s="284"/>
      <c r="EM304" s="284"/>
      <c r="EN304" s="284"/>
      <c r="EO304" s="284"/>
      <c r="EP304" s="284"/>
      <c r="EQ304" s="284"/>
      <c r="ER304" s="284"/>
      <c r="ES304" s="284"/>
      <c r="ET304" s="284"/>
      <c r="EU304" s="284"/>
      <c r="EV304" s="284"/>
      <c r="EW304" s="284"/>
      <c r="EX304" s="284"/>
      <c r="EY304" s="284"/>
      <c r="EZ304" s="284"/>
      <c r="FA304" s="284"/>
      <c r="FB304" s="284"/>
      <c r="FC304" s="284"/>
      <c r="FD304" s="284"/>
      <c r="FE304" s="284"/>
      <c r="FF304" s="284"/>
      <c r="FG304" s="284"/>
      <c r="FH304" s="284"/>
      <c r="FI304" s="284"/>
      <c r="FJ304" s="284"/>
      <c r="FK304" s="284"/>
    </row>
    <row r="305" spans="1:167" ht="14.25" customHeight="1">
      <c r="A305" s="1838" t="s">
        <v>5410</v>
      </c>
      <c r="B305" s="207"/>
      <c r="C305" s="207"/>
      <c r="E305" s="1342"/>
      <c r="F305" s="511" t="s">
        <v>1452</v>
      </c>
      <c r="G305" s="511"/>
      <c r="H305" s="1343"/>
      <c r="I305" s="3191"/>
      <c r="J305" s="511"/>
      <c r="K305" s="511"/>
      <c r="L305" s="511"/>
      <c r="M305" s="511"/>
      <c r="N305" s="1343"/>
      <c r="O305" s="1243">
        <v>0</v>
      </c>
      <c r="P305" s="3266"/>
      <c r="S305" s="1342"/>
      <c r="T305" s="511" t="s">
        <v>1452</v>
      </c>
      <c r="U305" s="511"/>
      <c r="V305" s="511"/>
      <c r="W305" s="3218" t="s">
        <v>1209</v>
      </c>
      <c r="X305" s="515" t="s">
        <v>5462</v>
      </c>
      <c r="Y305" s="3277">
        <v>0</v>
      </c>
      <c r="Z305" s="3278">
        <v>0</v>
      </c>
      <c r="AA305" s="3279">
        <v>3.5999999999999999E-3</v>
      </c>
      <c r="AB305" s="3277">
        <v>1.7600000000000001E-2</v>
      </c>
      <c r="AC305" s="3280">
        <v>2.86E-2</v>
      </c>
      <c r="AD305" s="3278">
        <v>0</v>
      </c>
      <c r="AE305" s="3280">
        <v>0</v>
      </c>
      <c r="AF305" s="3280">
        <v>0.16734966995732803</v>
      </c>
      <c r="AG305" s="3281">
        <v>0.12147242421480164</v>
      </c>
      <c r="AH305" s="3278">
        <v>0.1017436823533507</v>
      </c>
      <c r="AI305" s="3278">
        <v>3.0490697936788366E-2</v>
      </c>
      <c r="AJ305" s="3279">
        <v>0</v>
      </c>
      <c r="AK305" s="3277">
        <v>0</v>
      </c>
      <c r="AL305" s="3278">
        <v>0</v>
      </c>
      <c r="AM305" s="3280">
        <v>0</v>
      </c>
      <c r="AN305" s="3282">
        <v>6.4899999999999999E-2</v>
      </c>
      <c r="AO305" s="3279">
        <v>6.9500000000000006E-2</v>
      </c>
      <c r="AP305" s="3279">
        <v>6.7199999999999996E-2</v>
      </c>
      <c r="AQ305" s="3279">
        <v>2.6100000000000002E-2</v>
      </c>
      <c r="AR305" s="3279">
        <v>8.1900000000000001E-2</v>
      </c>
      <c r="AS305" s="3283">
        <v>0.16594352553773123</v>
      </c>
      <c r="AT305" s="3435"/>
      <c r="AU305" s="3285">
        <v>1.5599999999999999E-2</v>
      </c>
      <c r="AV305" s="3285">
        <v>3.7999999999999999E-2</v>
      </c>
      <c r="AW305" s="3286">
        <v>0.99999999999999989</v>
      </c>
      <c r="AX305" s="3287">
        <v>0</v>
      </c>
      <c r="AY305" s="5"/>
      <c r="AZ305" s="3191"/>
      <c r="BA305" s="511" t="s">
        <v>1452</v>
      </c>
      <c r="BB305" s="511"/>
      <c r="BC305" s="511"/>
      <c r="BD305" s="3191">
        <v>0</v>
      </c>
      <c r="BE305" s="511">
        <v>0</v>
      </c>
      <c r="BF305" s="511">
        <v>0</v>
      </c>
      <c r="BG305" s="3191">
        <v>0</v>
      </c>
      <c r="BH305" s="1343">
        <v>0</v>
      </c>
      <c r="BI305" s="511">
        <v>0</v>
      </c>
      <c r="BJ305" s="1343">
        <v>0</v>
      </c>
      <c r="BK305" s="3288">
        <v>0</v>
      </c>
      <c r="BL305" s="3191">
        <v>0</v>
      </c>
      <c r="BM305" s="511">
        <v>0</v>
      </c>
      <c r="BN305" s="511">
        <v>0</v>
      </c>
      <c r="BO305" s="1343">
        <v>0</v>
      </c>
      <c r="BP305" s="511">
        <v>0</v>
      </c>
      <c r="BQ305" s="511">
        <v>0</v>
      </c>
      <c r="BR305" s="511">
        <v>0</v>
      </c>
      <c r="BS305" s="3191">
        <v>0</v>
      </c>
      <c r="BT305" s="511">
        <v>0</v>
      </c>
      <c r="BU305" s="511">
        <v>0</v>
      </c>
      <c r="BV305" s="511">
        <v>0</v>
      </c>
      <c r="BW305" s="1343">
        <v>0</v>
      </c>
      <c r="BX305" s="511">
        <v>0</v>
      </c>
      <c r="BY305" s="1653">
        <v>0</v>
      </c>
      <c r="BZ305" s="511">
        <v>0</v>
      </c>
      <c r="CA305" s="1653">
        <v>0</v>
      </c>
      <c r="CB305" s="561">
        <v>0</v>
      </c>
      <c r="CC305" s="561">
        <v>0</v>
      </c>
      <c r="CD305" s="3287">
        <v>0</v>
      </c>
      <c r="CE305" s="5"/>
      <c r="CF305" s="3191"/>
      <c r="CG305" s="511" t="s">
        <v>1452</v>
      </c>
      <c r="CH305" s="511"/>
      <c r="CI305" s="1343"/>
      <c r="CJ305" s="1653">
        <v>0</v>
      </c>
      <c r="CK305" s="1653">
        <v>0</v>
      </c>
      <c r="CL305" s="3191">
        <v>0</v>
      </c>
      <c r="CM305" s="1343">
        <v>0</v>
      </c>
      <c r="CN305" s="1653">
        <v>0</v>
      </c>
      <c r="CO305" s="1653">
        <v>0</v>
      </c>
      <c r="CP305" s="1653">
        <v>0</v>
      </c>
      <c r="CQ305" s="1653">
        <v>0</v>
      </c>
      <c r="CR305" s="1653">
        <v>0</v>
      </c>
      <c r="CS305" s="1653">
        <v>0</v>
      </c>
      <c r="CT305" s="1243">
        <v>0</v>
      </c>
      <c r="CU305" s="3397">
        <v>0</v>
      </c>
      <c r="CV305" s="5"/>
      <c r="CW305" s="5"/>
      <c r="CX305" s="284"/>
      <c r="CY305" s="284"/>
      <c r="CZ305" s="515"/>
      <c r="DA305" s="515"/>
      <c r="DB305" s="515"/>
      <c r="DC305" s="515"/>
      <c r="DD305" s="515"/>
      <c r="DE305" s="515"/>
      <c r="DF305" s="515"/>
      <c r="DG305" s="515"/>
      <c r="DH305" s="515"/>
      <c r="DI305" s="515"/>
      <c r="DJ305" s="515"/>
      <c r="DK305" s="515"/>
      <c r="DL305" s="515"/>
      <c r="DM305" s="515"/>
      <c r="DN305" s="515"/>
      <c r="DO305" s="515"/>
      <c r="DP305" s="515"/>
      <c r="DQ305" s="515"/>
      <c r="DR305" s="515"/>
      <c r="DS305" s="515"/>
      <c r="DT305" s="515"/>
      <c r="DU305" s="515"/>
      <c r="DV305" s="515"/>
      <c r="DW305" s="515"/>
      <c r="DX305" s="515"/>
      <c r="DY305" s="515"/>
      <c r="DZ305" s="515"/>
      <c r="EA305" s="3403"/>
      <c r="EB305" s="515"/>
      <c r="EC305" s="284"/>
      <c r="ED305" s="284"/>
      <c r="EE305" s="284"/>
      <c r="EF305" s="284"/>
      <c r="EG305" s="284"/>
      <c r="EH305" s="284"/>
      <c r="EI305" s="284"/>
      <c r="EJ305" s="284"/>
      <c r="EK305" s="284"/>
      <c r="EL305" s="284"/>
      <c r="EM305" s="284"/>
      <c r="EN305" s="284"/>
      <c r="EO305" s="284"/>
      <c r="EP305" s="284"/>
      <c r="EQ305" s="284"/>
      <c r="ER305" s="284"/>
      <c r="ES305" s="284"/>
      <c r="ET305" s="284"/>
      <c r="EU305" s="284"/>
      <c r="EV305" s="284"/>
      <c r="EW305" s="284"/>
      <c r="EX305" s="284"/>
      <c r="EY305" s="284"/>
      <c r="EZ305" s="284"/>
      <c r="FA305" s="284"/>
      <c r="FB305" s="284"/>
      <c r="FC305" s="284"/>
      <c r="FD305" s="284"/>
      <c r="FE305" s="284"/>
      <c r="FF305" s="284"/>
      <c r="FG305" s="284"/>
      <c r="FH305" s="284"/>
      <c r="FI305" s="284"/>
      <c r="FJ305" s="284"/>
      <c r="FK305" s="284"/>
    </row>
    <row r="306" spans="1:167" ht="14.25" customHeight="1">
      <c r="A306" s="1838" t="s">
        <v>1378</v>
      </c>
      <c r="B306" s="207"/>
      <c r="C306" s="207"/>
      <c r="E306" s="1342"/>
      <c r="F306" s="511" t="s">
        <v>5465</v>
      </c>
      <c r="G306" s="511"/>
      <c r="H306" s="1343"/>
      <c r="I306" s="3191"/>
      <c r="J306" s="511"/>
      <c r="K306" s="511"/>
      <c r="L306" s="511"/>
      <c r="M306" s="511"/>
      <c r="N306" s="1343"/>
      <c r="O306" s="1243">
        <v>240415539.90347689</v>
      </c>
      <c r="P306" s="3266"/>
      <c r="S306" s="1342"/>
      <c r="T306" s="511" t="s">
        <v>5465</v>
      </c>
      <c r="U306" s="511"/>
      <c r="V306" s="511"/>
      <c r="W306" s="3218" t="s">
        <v>1209</v>
      </c>
      <c r="X306" s="515" t="s">
        <v>5462</v>
      </c>
      <c r="Y306" s="3277">
        <v>0</v>
      </c>
      <c r="Z306" s="3278">
        <v>0</v>
      </c>
      <c r="AA306" s="3279">
        <v>3.5999999999999999E-3</v>
      </c>
      <c r="AB306" s="3277">
        <v>1.7600000000000001E-2</v>
      </c>
      <c r="AC306" s="3280">
        <v>2.86E-2</v>
      </c>
      <c r="AD306" s="3278">
        <v>0</v>
      </c>
      <c r="AE306" s="3280">
        <v>0</v>
      </c>
      <c r="AF306" s="3280">
        <v>0.16734966995732803</v>
      </c>
      <c r="AG306" s="3281">
        <v>0.12147242421480164</v>
      </c>
      <c r="AH306" s="3278">
        <v>0.1017436823533507</v>
      </c>
      <c r="AI306" s="3278">
        <v>3.0490697936788366E-2</v>
      </c>
      <c r="AJ306" s="3279">
        <v>0</v>
      </c>
      <c r="AK306" s="3277">
        <v>0</v>
      </c>
      <c r="AL306" s="3278">
        <v>0</v>
      </c>
      <c r="AM306" s="3280">
        <v>0</v>
      </c>
      <c r="AN306" s="3282">
        <v>6.4899999999999999E-2</v>
      </c>
      <c r="AO306" s="3279">
        <v>6.9500000000000006E-2</v>
      </c>
      <c r="AP306" s="3279">
        <v>6.7199999999999996E-2</v>
      </c>
      <c r="AQ306" s="3279">
        <v>2.6100000000000002E-2</v>
      </c>
      <c r="AR306" s="3279">
        <v>8.1900000000000001E-2</v>
      </c>
      <c r="AS306" s="3283">
        <v>0.16594352553773123</v>
      </c>
      <c r="AT306" s="3435"/>
      <c r="AU306" s="3285">
        <v>1.5599999999999999E-2</v>
      </c>
      <c r="AV306" s="3285">
        <v>3.7999999999999999E-2</v>
      </c>
      <c r="AW306" s="3286">
        <v>0.99999999999999989</v>
      </c>
      <c r="AX306" s="3287">
        <v>0</v>
      </c>
      <c r="AY306" s="5"/>
      <c r="AZ306" s="3191"/>
      <c r="BA306" s="511" t="s">
        <v>5465</v>
      </c>
      <c r="BB306" s="511"/>
      <c r="BC306" s="511"/>
      <c r="BD306" s="3191">
        <v>0</v>
      </c>
      <c r="BE306" s="511">
        <v>0</v>
      </c>
      <c r="BF306" s="511">
        <v>865495.94365251681</v>
      </c>
      <c r="BG306" s="3191">
        <v>4231313.5023011938</v>
      </c>
      <c r="BH306" s="1343">
        <v>6875884.441239439</v>
      </c>
      <c r="BI306" s="511">
        <v>0</v>
      </c>
      <c r="BJ306" s="1343">
        <v>0</v>
      </c>
      <c r="BK306" s="3288">
        <v>40233461.255459689</v>
      </c>
      <c r="BL306" s="3191">
        <v>29203858.450985719</v>
      </c>
      <c r="BM306" s="511">
        <v>24460762.324748661</v>
      </c>
      <c r="BN306" s="511">
        <v>7330437.606506804</v>
      </c>
      <c r="BO306" s="1343">
        <v>0</v>
      </c>
      <c r="BP306" s="511">
        <v>0</v>
      </c>
      <c r="BQ306" s="511">
        <v>0</v>
      </c>
      <c r="BR306" s="511">
        <v>0</v>
      </c>
      <c r="BS306" s="3191">
        <v>15602968.539735651</v>
      </c>
      <c r="BT306" s="511">
        <v>16708880.023291646</v>
      </c>
      <c r="BU306" s="511">
        <v>16155924.281513646</v>
      </c>
      <c r="BV306" s="511">
        <v>6274845.5914807478</v>
      </c>
      <c r="BW306" s="1343">
        <v>19690032.718094759</v>
      </c>
      <c r="BX306" s="511">
        <v>39895402.285640061</v>
      </c>
      <c r="BY306" s="1653">
        <v>0</v>
      </c>
      <c r="BZ306" s="511">
        <v>3750482.4224942392</v>
      </c>
      <c r="CA306" s="1653">
        <v>9135790.5163321216</v>
      </c>
      <c r="CB306" s="561">
        <v>240415539.90347689</v>
      </c>
      <c r="CC306" s="561">
        <v>231279749.38714477</v>
      </c>
      <c r="CD306" s="3287">
        <v>0</v>
      </c>
      <c r="CE306" s="5"/>
      <c r="CF306" s="3191"/>
      <c r="CG306" s="511" t="s">
        <v>5465</v>
      </c>
      <c r="CH306" s="511"/>
      <c r="CI306" s="1343"/>
      <c r="CJ306" s="1653">
        <v>865495.94365251681</v>
      </c>
      <c r="CK306" s="1653">
        <v>51340659.199000321</v>
      </c>
      <c r="CL306" s="3191">
        <v>60995058.382241182</v>
      </c>
      <c r="CM306" s="1343">
        <v>0</v>
      </c>
      <c r="CN306" s="1653">
        <v>0</v>
      </c>
      <c r="CO306" s="1653">
        <v>74432651.154116452</v>
      </c>
      <c r="CP306" s="1653">
        <v>39895402.285640061</v>
      </c>
      <c r="CQ306" s="1653">
        <v>0</v>
      </c>
      <c r="CR306" s="1653">
        <v>3750482.4224942392</v>
      </c>
      <c r="CS306" s="1653">
        <v>9135790.5163321216</v>
      </c>
      <c r="CT306" s="1243">
        <v>240415539.90347689</v>
      </c>
      <c r="CU306" s="3397">
        <v>0</v>
      </c>
      <c r="CV306" s="5"/>
      <c r="CW306" s="5"/>
      <c r="CX306" s="284"/>
      <c r="CY306" s="284"/>
      <c r="CZ306" s="515"/>
      <c r="DA306" s="515"/>
      <c r="DB306" s="515"/>
      <c r="DC306" s="515"/>
      <c r="DD306" s="515"/>
      <c r="DE306" s="515"/>
      <c r="DF306" s="515"/>
      <c r="DG306" s="515"/>
      <c r="DH306" s="515"/>
      <c r="DI306" s="515"/>
      <c r="DJ306" s="515"/>
      <c r="DK306" s="515"/>
      <c r="DL306" s="515"/>
      <c r="DM306" s="515"/>
      <c r="DN306" s="515"/>
      <c r="DO306" s="515"/>
      <c r="DP306" s="515"/>
      <c r="DQ306" s="515"/>
      <c r="DR306" s="515"/>
      <c r="DS306" s="515"/>
      <c r="DT306" s="515"/>
      <c r="DU306" s="515"/>
      <c r="DV306" s="515"/>
      <c r="DW306" s="515"/>
      <c r="DX306" s="515"/>
      <c r="DY306" s="515"/>
      <c r="DZ306" s="515"/>
      <c r="EA306" s="3403"/>
      <c r="EB306" s="515"/>
      <c r="EC306" s="284"/>
      <c r="ED306" s="284"/>
      <c r="EE306" s="284"/>
      <c r="EF306" s="284"/>
      <c r="EG306" s="284"/>
      <c r="EH306" s="284"/>
      <c r="EI306" s="284"/>
      <c r="EJ306" s="284"/>
      <c r="EK306" s="284"/>
      <c r="EL306" s="284"/>
      <c r="EM306" s="284"/>
      <c r="EN306" s="284"/>
      <c r="EO306" s="284"/>
      <c r="EP306" s="284"/>
      <c r="EQ306" s="284"/>
      <c r="ER306" s="284"/>
      <c r="ES306" s="284"/>
      <c r="ET306" s="284"/>
      <c r="EU306" s="284"/>
      <c r="EV306" s="284"/>
      <c r="EW306" s="284"/>
      <c r="EX306" s="284"/>
      <c r="EY306" s="284"/>
      <c r="EZ306" s="284"/>
      <c r="FA306" s="284"/>
      <c r="FB306" s="284"/>
      <c r="FC306" s="284"/>
      <c r="FD306" s="284"/>
      <c r="FE306" s="284"/>
      <c r="FF306" s="284"/>
      <c r="FG306" s="284"/>
      <c r="FH306" s="284"/>
      <c r="FI306" s="284"/>
      <c r="FJ306" s="284"/>
      <c r="FK306" s="284"/>
    </row>
    <row r="307" spans="1:167" ht="15.6" customHeight="1">
      <c r="A307" s="1838" t="s">
        <v>1378</v>
      </c>
      <c r="B307" s="207"/>
      <c r="C307" s="207"/>
      <c r="E307" s="1342"/>
      <c r="F307" s="511"/>
      <c r="G307" s="511" t="s">
        <v>5466</v>
      </c>
      <c r="H307" s="1343"/>
      <c r="I307" s="3191"/>
      <c r="J307" s="511"/>
      <c r="K307" s="511"/>
      <c r="L307" s="511"/>
      <c r="M307" s="511"/>
      <c r="N307" s="1343"/>
      <c r="O307" s="3314">
        <v>566258864.71492839</v>
      </c>
      <c r="P307" s="3266"/>
      <c r="S307" s="1342"/>
      <c r="T307" s="511"/>
      <c r="U307" s="511"/>
      <c r="V307" s="511"/>
      <c r="W307" s="3218"/>
      <c r="X307" s="515"/>
      <c r="Y307" s="3311"/>
      <c r="Z307" s="3312"/>
      <c r="AA307" s="3312"/>
      <c r="AB307" s="3311"/>
      <c r="AC307" s="3313"/>
      <c r="AD307" s="3312"/>
      <c r="AE307" s="3313"/>
      <c r="AF307" s="3313"/>
      <c r="AG307" s="3312"/>
      <c r="AH307" s="3312"/>
      <c r="AI307" s="3312"/>
      <c r="AJ307" s="3312"/>
      <c r="AK307" s="3311"/>
      <c r="AL307" s="3312"/>
      <c r="AM307" s="3313"/>
      <c r="AN307" s="3312"/>
      <c r="AO307" s="3312"/>
      <c r="AP307" s="3312"/>
      <c r="AQ307" s="3312"/>
      <c r="AR307" s="3312"/>
      <c r="AS307" s="3311"/>
      <c r="AT307" s="3435"/>
      <c r="AU307" s="3313"/>
      <c r="AV307" s="3313"/>
      <c r="AW307" s="3286">
        <v>0</v>
      </c>
      <c r="AX307" s="3287">
        <v>0</v>
      </c>
      <c r="AY307" s="5"/>
      <c r="AZ307" s="3191"/>
      <c r="BA307" s="511">
        <v>0</v>
      </c>
      <c r="BB307" s="511" t="s">
        <v>5466</v>
      </c>
      <c r="BC307" s="511"/>
      <c r="BD307" s="3162">
        <v>0</v>
      </c>
      <c r="BE307" s="524">
        <v>0</v>
      </c>
      <c r="BF307" s="524">
        <v>1955148.7084377422</v>
      </c>
      <c r="BG307" s="3162">
        <v>9558504.7968067415</v>
      </c>
      <c r="BH307" s="469">
        <v>15532570.294810954</v>
      </c>
      <c r="BI307" s="524">
        <v>0</v>
      </c>
      <c r="BJ307" s="469">
        <v>0</v>
      </c>
      <c r="BK307" s="524">
        <v>90887080.854042321</v>
      </c>
      <c r="BL307" s="3162">
        <v>65971292.587325275</v>
      </c>
      <c r="BM307" s="524">
        <v>55256674.762459315</v>
      </c>
      <c r="BN307" s="524">
        <v>16559402.414021419</v>
      </c>
      <c r="BO307" s="469">
        <v>0</v>
      </c>
      <c r="BP307" s="524">
        <v>0</v>
      </c>
      <c r="BQ307" s="524">
        <v>0</v>
      </c>
      <c r="BR307" s="524">
        <v>0</v>
      </c>
      <c r="BS307" s="3162">
        <v>36750200.319998853</v>
      </c>
      <c r="BT307" s="524">
        <v>39354991.097687528</v>
      </c>
      <c r="BU307" s="524">
        <v>38052595.708843186</v>
      </c>
      <c r="BV307" s="524">
        <v>14779356.369059633</v>
      </c>
      <c r="BW307" s="469">
        <v>46376601.020152643</v>
      </c>
      <c r="BX307" s="524">
        <v>106114453.90009865</v>
      </c>
      <c r="BY307" s="2188">
        <v>0</v>
      </c>
      <c r="BZ307" s="524">
        <v>8472311.0698968843</v>
      </c>
      <c r="CA307" s="2188">
        <v>20637680.81128728</v>
      </c>
      <c r="CB307" s="550">
        <v>566258864.71492839</v>
      </c>
      <c r="CC307" s="550">
        <v>545621183.9036411</v>
      </c>
      <c r="CD307" s="3287">
        <v>0</v>
      </c>
      <c r="CE307" s="5"/>
      <c r="CF307" s="3191"/>
      <c r="CG307" s="511">
        <v>0</v>
      </c>
      <c r="CH307" s="511" t="s">
        <v>5466</v>
      </c>
      <c r="CI307" s="1343"/>
      <c r="CJ307" s="2188">
        <v>1955148.7084377422</v>
      </c>
      <c r="CK307" s="2188">
        <v>115978155.94566002</v>
      </c>
      <c r="CL307" s="3162">
        <v>137787369.76380602</v>
      </c>
      <c r="CM307" s="469">
        <v>0</v>
      </c>
      <c r="CN307" s="2188">
        <v>0</v>
      </c>
      <c r="CO307" s="2188">
        <v>175313744.51574185</v>
      </c>
      <c r="CP307" s="2188">
        <v>106114453.90009865</v>
      </c>
      <c r="CQ307" s="2188">
        <v>0</v>
      </c>
      <c r="CR307" s="2188">
        <v>8472311.0698968843</v>
      </c>
      <c r="CS307" s="2188">
        <v>20637680.81128728</v>
      </c>
      <c r="CT307" s="3314">
        <v>566258864.71492851</v>
      </c>
      <c r="CU307" s="3397">
        <v>0</v>
      </c>
      <c r="CV307" s="5"/>
      <c r="CW307" s="5"/>
      <c r="CX307" s="284"/>
      <c r="CY307" s="284"/>
      <c r="CZ307" s="515"/>
      <c r="DA307" s="515"/>
      <c r="DB307" s="515"/>
      <c r="DC307" s="515"/>
      <c r="DD307" s="515"/>
      <c r="DE307" s="515"/>
      <c r="DF307" s="515"/>
      <c r="DG307" s="515"/>
      <c r="DH307" s="515"/>
      <c r="DI307" s="515"/>
      <c r="DJ307" s="515"/>
      <c r="DK307" s="515"/>
      <c r="DL307" s="515"/>
      <c r="DM307" s="515"/>
      <c r="DN307" s="515"/>
      <c r="DO307" s="515"/>
      <c r="DP307" s="515"/>
      <c r="DQ307" s="515"/>
      <c r="DR307" s="515"/>
      <c r="DS307" s="515"/>
      <c r="DT307" s="515"/>
      <c r="DU307" s="515"/>
      <c r="DV307" s="515"/>
      <c r="DW307" s="515"/>
      <c r="DX307" s="515"/>
      <c r="DY307" s="515"/>
      <c r="DZ307" s="515"/>
      <c r="EA307" s="3403"/>
      <c r="EB307" s="515"/>
      <c r="EC307" s="284"/>
      <c r="ED307" s="284"/>
      <c r="EE307" s="284"/>
      <c r="EF307" s="284"/>
      <c r="EG307" s="284"/>
      <c r="EH307" s="284"/>
      <c r="EI307" s="284"/>
      <c r="EJ307" s="284"/>
      <c r="EK307" s="284"/>
      <c r="EL307" s="284"/>
      <c r="EM307" s="284"/>
      <c r="EN307" s="284"/>
      <c r="EO307" s="284"/>
      <c r="EP307" s="284"/>
      <c r="EQ307" s="284"/>
      <c r="ER307" s="284"/>
      <c r="ES307" s="284"/>
      <c r="ET307" s="284"/>
      <c r="EU307" s="284"/>
      <c r="EV307" s="284"/>
      <c r="EW307" s="284"/>
      <c r="EX307" s="284"/>
      <c r="EY307" s="284"/>
      <c r="EZ307" s="284"/>
      <c r="FA307" s="284"/>
      <c r="FB307" s="284"/>
      <c r="FC307" s="284"/>
      <c r="FD307" s="284"/>
      <c r="FE307" s="284"/>
      <c r="FF307" s="284"/>
      <c r="FG307" s="284"/>
      <c r="FH307" s="284"/>
      <c r="FI307" s="284"/>
      <c r="FJ307" s="284"/>
      <c r="FK307" s="284"/>
    </row>
    <row r="308" spans="1:167" ht="15.6" customHeight="1">
      <c r="A308" s="1838" t="s">
        <v>1378</v>
      </c>
      <c r="B308" s="207"/>
      <c r="C308" s="207"/>
      <c r="E308" s="1342"/>
      <c r="F308" s="511"/>
      <c r="G308" s="511"/>
      <c r="H308" s="1343"/>
      <c r="I308" s="3191"/>
      <c r="J308" s="511"/>
      <c r="K308" s="511"/>
      <c r="L308" s="511"/>
      <c r="M308" s="511"/>
      <c r="N308" s="1343"/>
      <c r="O308" s="1243"/>
      <c r="P308" s="3266"/>
      <c r="S308" s="1342"/>
      <c r="T308" s="511"/>
      <c r="U308" s="511"/>
      <c r="V308" s="511"/>
      <c r="W308" s="3218"/>
      <c r="X308" s="515"/>
      <c r="Y308" s="3311"/>
      <c r="Z308" s="3312"/>
      <c r="AA308" s="3312"/>
      <c r="AB308" s="3311"/>
      <c r="AC308" s="3313"/>
      <c r="AD308" s="3312"/>
      <c r="AE308" s="3313"/>
      <c r="AF308" s="3313"/>
      <c r="AG308" s="3312"/>
      <c r="AH308" s="3312"/>
      <c r="AI308" s="3312"/>
      <c r="AJ308" s="3312"/>
      <c r="AK308" s="3311"/>
      <c r="AL308" s="3312"/>
      <c r="AM308" s="3313"/>
      <c r="AN308" s="3312"/>
      <c r="AO308" s="3312"/>
      <c r="AP308" s="3312"/>
      <c r="AQ308" s="3312"/>
      <c r="AR308" s="3312"/>
      <c r="AS308" s="3311"/>
      <c r="AT308" s="3063"/>
      <c r="AU308" s="3313"/>
      <c r="AV308" s="3313"/>
      <c r="AW308" s="3286">
        <v>0</v>
      </c>
      <c r="AX308" s="3287">
        <v>0</v>
      </c>
      <c r="AY308" s="5"/>
      <c r="AZ308" s="3191"/>
      <c r="BA308" s="511"/>
      <c r="BB308" s="511"/>
      <c r="BC308" s="511"/>
      <c r="BD308" s="3191"/>
      <c r="BE308" s="511"/>
      <c r="BF308" s="511"/>
      <c r="BG308" s="3191"/>
      <c r="BH308" s="1343"/>
      <c r="BI308" s="511"/>
      <c r="BJ308" s="1343"/>
      <c r="BK308" s="511"/>
      <c r="BL308" s="3191"/>
      <c r="BM308" s="511"/>
      <c r="BN308" s="511"/>
      <c r="BO308" s="1343"/>
      <c r="BP308" s="511"/>
      <c r="BQ308" s="511"/>
      <c r="BR308" s="511"/>
      <c r="BS308" s="3191"/>
      <c r="BT308" s="511"/>
      <c r="BU308" s="511"/>
      <c r="BV308" s="511"/>
      <c r="BW308" s="1343"/>
      <c r="BX308" s="511"/>
      <c r="BY308" s="1653"/>
      <c r="BZ308" s="511"/>
      <c r="CA308" s="1653"/>
      <c r="CB308" s="561"/>
      <c r="CC308" s="561">
        <v>0</v>
      </c>
      <c r="CD308" s="3287">
        <v>0</v>
      </c>
      <c r="CE308" s="5"/>
      <c r="CF308" s="3191"/>
      <c r="CG308" s="511"/>
      <c r="CH308" s="511"/>
      <c r="CI308" s="1343"/>
      <c r="CJ308" s="1653"/>
      <c r="CK308" s="1653"/>
      <c r="CL308" s="3191"/>
      <c r="CM308" s="1343"/>
      <c r="CN308" s="1653"/>
      <c r="CO308" s="1653"/>
      <c r="CP308" s="1653"/>
      <c r="CQ308" s="1653"/>
      <c r="CR308" s="1653"/>
      <c r="CS308" s="1653"/>
      <c r="CT308" s="1243"/>
      <c r="CU308" s="3397">
        <v>0</v>
      </c>
      <c r="CV308" s="5"/>
      <c r="CW308" s="5"/>
      <c r="CX308" s="284"/>
      <c r="CY308" s="284"/>
      <c r="CZ308" s="515"/>
      <c r="DA308" s="515"/>
      <c r="DB308" s="515"/>
      <c r="DC308" s="515"/>
      <c r="DD308" s="515"/>
      <c r="DE308" s="515"/>
      <c r="DF308" s="515"/>
      <c r="DG308" s="515"/>
      <c r="DH308" s="515"/>
      <c r="DI308" s="515"/>
      <c r="DJ308" s="515"/>
      <c r="DK308" s="515"/>
      <c r="DL308" s="515"/>
      <c r="DM308" s="515"/>
      <c r="DN308" s="515"/>
      <c r="DO308" s="515"/>
      <c r="DP308" s="515"/>
      <c r="DQ308" s="515"/>
      <c r="DR308" s="515"/>
      <c r="DS308" s="515"/>
      <c r="DT308" s="515"/>
      <c r="DU308" s="515"/>
      <c r="DV308" s="515"/>
      <c r="DW308" s="515"/>
      <c r="DX308" s="515"/>
      <c r="DY308" s="515"/>
      <c r="DZ308" s="515"/>
      <c r="EA308" s="3403"/>
      <c r="EB308" s="515"/>
      <c r="EC308" s="284"/>
      <c r="ED308" s="284"/>
      <c r="EE308" s="284"/>
      <c r="EF308" s="284"/>
      <c r="EG308" s="284"/>
      <c r="EH308" s="284"/>
      <c r="EI308" s="284"/>
      <c r="EJ308" s="284"/>
      <c r="EK308" s="284"/>
      <c r="EL308" s="284"/>
      <c r="EM308" s="284"/>
      <c r="EN308" s="284"/>
      <c r="EO308" s="284"/>
      <c r="EP308" s="284"/>
      <c r="EQ308" s="284"/>
      <c r="ER308" s="284"/>
      <c r="ES308" s="284"/>
      <c r="ET308" s="284"/>
      <c r="EU308" s="284"/>
      <c r="EV308" s="284"/>
      <c r="EW308" s="284"/>
      <c r="EX308" s="284"/>
      <c r="EY308" s="284"/>
      <c r="EZ308" s="284"/>
      <c r="FA308" s="284"/>
      <c r="FB308" s="284"/>
      <c r="FC308" s="284"/>
      <c r="FD308" s="284"/>
      <c r="FE308" s="284"/>
      <c r="FF308" s="284"/>
      <c r="FG308" s="284"/>
      <c r="FH308" s="284"/>
      <c r="FI308" s="284"/>
      <c r="FJ308" s="284"/>
      <c r="FK308" s="284"/>
    </row>
    <row r="309" spans="1:167" ht="15.6" customHeight="1">
      <c r="A309" s="1838" t="s">
        <v>1378</v>
      </c>
      <c r="B309" s="207"/>
      <c r="C309" s="207"/>
      <c r="E309" s="1342" t="s">
        <v>489</v>
      </c>
      <c r="F309" s="511"/>
      <c r="G309" s="511"/>
      <c r="H309" s="1343"/>
      <c r="I309" s="3191"/>
      <c r="J309" s="511"/>
      <c r="K309" s="511"/>
      <c r="L309" s="511"/>
      <c r="M309" s="511"/>
      <c r="N309" s="1343"/>
      <c r="O309" s="1243">
        <v>0</v>
      </c>
      <c r="P309" s="3266"/>
      <c r="S309" s="1342" t="s">
        <v>489</v>
      </c>
      <c r="T309" s="511"/>
      <c r="U309" s="511"/>
      <c r="V309" s="511"/>
      <c r="W309" s="3218" t="s">
        <v>1208</v>
      </c>
      <c r="X309" s="515" t="s">
        <v>5393</v>
      </c>
      <c r="Y309" s="3289"/>
      <c r="Z309" s="3290"/>
      <c r="AA309" s="3312"/>
      <c r="AB309" s="3289"/>
      <c r="AC309" s="3292"/>
      <c r="AD309" s="3290"/>
      <c r="AE309" s="3292"/>
      <c r="AF309" s="3292"/>
      <c r="AG309" s="3293"/>
      <c r="AH309" s="3290"/>
      <c r="AI309" s="3290"/>
      <c r="AJ309" s="3291"/>
      <c r="AK309" s="3289"/>
      <c r="AL309" s="3290"/>
      <c r="AM309" s="3292"/>
      <c r="AN309" s="3294"/>
      <c r="AO309" s="3291"/>
      <c r="AP309" s="3291"/>
      <c r="AQ309" s="3291"/>
      <c r="AR309" s="3291"/>
      <c r="AS309" s="3295"/>
      <c r="AT309" s="3063"/>
      <c r="AU309" s="3297"/>
      <c r="AV309" s="3298">
        <v>1</v>
      </c>
      <c r="AW309" s="3286">
        <v>1</v>
      </c>
      <c r="AX309" s="3287">
        <v>0</v>
      </c>
      <c r="AY309" s="5"/>
      <c r="AZ309" s="1342" t="s">
        <v>489</v>
      </c>
      <c r="BA309" s="511"/>
      <c r="BB309" s="511"/>
      <c r="BC309" s="511"/>
      <c r="BD309" s="3191">
        <v>0</v>
      </c>
      <c r="BE309" s="511">
        <v>0</v>
      </c>
      <c r="BF309" s="511">
        <v>0</v>
      </c>
      <c r="BG309" s="3191">
        <v>0</v>
      </c>
      <c r="BH309" s="1343">
        <v>0</v>
      </c>
      <c r="BI309" s="511">
        <v>0</v>
      </c>
      <c r="BJ309" s="1343">
        <v>0</v>
      </c>
      <c r="BK309" s="3288">
        <v>0</v>
      </c>
      <c r="BL309" s="3191">
        <v>0</v>
      </c>
      <c r="BM309" s="511">
        <v>0</v>
      </c>
      <c r="BN309" s="511">
        <v>0</v>
      </c>
      <c r="BO309" s="1343">
        <v>0</v>
      </c>
      <c r="BP309" s="511">
        <v>0</v>
      </c>
      <c r="BQ309" s="511">
        <v>0</v>
      </c>
      <c r="BR309" s="511">
        <v>0</v>
      </c>
      <c r="BS309" s="3191">
        <v>0</v>
      </c>
      <c r="BT309" s="511">
        <v>0</v>
      </c>
      <c r="BU309" s="511">
        <v>0</v>
      </c>
      <c r="BV309" s="511">
        <v>0</v>
      </c>
      <c r="BW309" s="1343">
        <v>0</v>
      </c>
      <c r="BX309" s="511">
        <v>0</v>
      </c>
      <c r="BY309" s="1653">
        <v>0</v>
      </c>
      <c r="BZ309" s="511">
        <v>0</v>
      </c>
      <c r="CA309" s="1653">
        <v>0</v>
      </c>
      <c r="CB309" s="561">
        <v>0</v>
      </c>
      <c r="CC309" s="561">
        <v>0</v>
      </c>
      <c r="CD309" s="3287">
        <v>0</v>
      </c>
      <c r="CE309" s="5"/>
      <c r="CF309" s="1342" t="s">
        <v>489</v>
      </c>
      <c r="CG309" s="511"/>
      <c r="CH309" s="511"/>
      <c r="CI309" s="1343"/>
      <c r="CJ309" s="1653">
        <v>0</v>
      </c>
      <c r="CK309" s="1653">
        <v>0</v>
      </c>
      <c r="CL309" s="3191">
        <v>0</v>
      </c>
      <c r="CM309" s="1343">
        <v>0</v>
      </c>
      <c r="CN309" s="1653">
        <v>0</v>
      </c>
      <c r="CO309" s="1653">
        <v>0</v>
      </c>
      <c r="CP309" s="1653">
        <v>0</v>
      </c>
      <c r="CQ309" s="1653">
        <v>0</v>
      </c>
      <c r="CR309" s="1653">
        <v>0</v>
      </c>
      <c r="CS309" s="1653">
        <v>0</v>
      </c>
      <c r="CT309" s="1243">
        <v>0</v>
      </c>
      <c r="CU309" s="3397">
        <v>0</v>
      </c>
      <c r="CV309" s="5"/>
      <c r="CW309" s="5"/>
      <c r="CX309" s="284"/>
      <c r="CY309" s="284"/>
      <c r="CZ309" s="515"/>
      <c r="DA309" s="515"/>
      <c r="DB309" s="515"/>
      <c r="DC309" s="515"/>
      <c r="DD309" s="515"/>
      <c r="DE309" s="515"/>
      <c r="DF309" s="515"/>
      <c r="DG309" s="515"/>
      <c r="DH309" s="515"/>
      <c r="DI309" s="515"/>
      <c r="DJ309" s="515"/>
      <c r="DK309" s="515"/>
      <c r="DL309" s="515"/>
      <c r="DM309" s="515"/>
      <c r="DN309" s="515"/>
      <c r="DO309" s="515"/>
      <c r="DP309" s="515"/>
      <c r="DQ309" s="515"/>
      <c r="DR309" s="515"/>
      <c r="DS309" s="515"/>
      <c r="DT309" s="515"/>
      <c r="DU309" s="515"/>
      <c r="DV309" s="515"/>
      <c r="DW309" s="515"/>
      <c r="DX309" s="515"/>
      <c r="DY309" s="515"/>
      <c r="DZ309" s="515"/>
      <c r="EA309" s="3403"/>
      <c r="EB309" s="515"/>
      <c r="EC309" s="284"/>
      <c r="ED309" s="284"/>
      <c r="EE309" s="284"/>
      <c r="EF309" s="284"/>
      <c r="EG309" s="284"/>
      <c r="EH309" s="284"/>
      <c r="EI309" s="284"/>
      <c r="EJ309" s="284"/>
      <c r="EK309" s="284"/>
      <c r="EL309" s="284"/>
      <c r="EM309" s="284"/>
      <c r="EN309" s="284"/>
      <c r="EO309" s="284"/>
      <c r="EP309" s="284"/>
      <c r="EQ309" s="284"/>
      <c r="ER309" s="284"/>
      <c r="ES309" s="284"/>
      <c r="ET309" s="284"/>
      <c r="EU309" s="284"/>
      <c r="EV309" s="284"/>
      <c r="EW309" s="284"/>
      <c r="EX309" s="284"/>
      <c r="EY309" s="284"/>
      <c r="EZ309" s="284"/>
      <c r="FA309" s="284"/>
      <c r="FB309" s="284"/>
      <c r="FC309" s="284"/>
      <c r="FD309" s="284"/>
      <c r="FE309" s="284"/>
      <c r="FF309" s="284"/>
      <c r="FG309" s="284"/>
      <c r="FH309" s="284"/>
      <c r="FI309" s="284"/>
      <c r="FJ309" s="284"/>
      <c r="FK309" s="284"/>
    </row>
    <row r="310" spans="1:167" ht="15.6" customHeight="1">
      <c r="A310" s="1838" t="s">
        <v>1378</v>
      </c>
      <c r="B310" s="207"/>
      <c r="C310" s="207"/>
      <c r="E310" s="1342"/>
      <c r="F310" s="511"/>
      <c r="G310" s="511"/>
      <c r="H310" s="1343"/>
      <c r="I310" s="3191"/>
      <c r="J310" s="511"/>
      <c r="K310" s="511"/>
      <c r="L310" s="511"/>
      <c r="M310" s="511"/>
      <c r="N310" s="1343"/>
      <c r="O310" s="1243"/>
      <c r="P310" s="3266"/>
      <c r="S310" s="1342"/>
      <c r="T310" s="511"/>
      <c r="U310" s="511"/>
      <c r="V310" s="511"/>
      <c r="W310" s="3218"/>
      <c r="X310" s="515"/>
      <c r="Y310" s="3311"/>
      <c r="Z310" s="3312"/>
      <c r="AA310" s="3312"/>
      <c r="AB310" s="3311"/>
      <c r="AC310" s="3313"/>
      <c r="AD310" s="3312"/>
      <c r="AE310" s="3313"/>
      <c r="AF310" s="3313"/>
      <c r="AG310" s="3312"/>
      <c r="AH310" s="3312"/>
      <c r="AI310" s="3312"/>
      <c r="AJ310" s="3312"/>
      <c r="AK310" s="3311"/>
      <c r="AL310" s="3312"/>
      <c r="AM310" s="3313"/>
      <c r="AN310" s="3312"/>
      <c r="AO310" s="3312"/>
      <c r="AP310" s="3312"/>
      <c r="AQ310" s="3312"/>
      <c r="AR310" s="3312"/>
      <c r="AS310" s="3311"/>
      <c r="AT310" s="3063"/>
      <c r="AU310" s="3313"/>
      <c r="AV310" s="3313"/>
      <c r="AW310" s="3286">
        <v>0</v>
      </c>
      <c r="AX310" s="3287">
        <v>0</v>
      </c>
      <c r="AY310" s="5"/>
      <c r="AZ310" s="3191"/>
      <c r="BA310" s="511"/>
      <c r="BB310" s="511"/>
      <c r="BC310" s="511"/>
      <c r="BD310" s="3191"/>
      <c r="BE310" s="511"/>
      <c r="BF310" s="511"/>
      <c r="BG310" s="3191"/>
      <c r="BH310" s="1343"/>
      <c r="BI310" s="511"/>
      <c r="BJ310" s="1343"/>
      <c r="BK310" s="511"/>
      <c r="BL310" s="3191"/>
      <c r="BM310" s="511"/>
      <c r="BN310" s="511"/>
      <c r="BO310" s="1343"/>
      <c r="BP310" s="511"/>
      <c r="BQ310" s="511"/>
      <c r="BR310" s="511"/>
      <c r="BS310" s="3191"/>
      <c r="BT310" s="511"/>
      <c r="BU310" s="511"/>
      <c r="BV310" s="511"/>
      <c r="BW310" s="1343"/>
      <c r="BX310" s="511"/>
      <c r="BY310" s="1653"/>
      <c r="BZ310" s="511"/>
      <c r="CA310" s="1653"/>
      <c r="CB310" s="561"/>
      <c r="CC310" s="561">
        <v>0</v>
      </c>
      <c r="CD310" s="3287">
        <v>0</v>
      </c>
      <c r="CE310" s="5"/>
      <c r="CF310" s="3191"/>
      <c r="CG310" s="511"/>
      <c r="CH310" s="511"/>
      <c r="CI310" s="1343"/>
      <c r="CJ310" s="1653"/>
      <c r="CK310" s="1653"/>
      <c r="CL310" s="3191"/>
      <c r="CM310" s="1343"/>
      <c r="CN310" s="1653"/>
      <c r="CO310" s="1653"/>
      <c r="CP310" s="1653"/>
      <c r="CQ310" s="1653"/>
      <c r="CR310" s="1653"/>
      <c r="CS310" s="1653"/>
      <c r="CT310" s="1243"/>
      <c r="CU310" s="3397">
        <v>0</v>
      </c>
      <c r="CV310" s="5"/>
      <c r="CW310" s="5"/>
      <c r="CX310" s="278"/>
      <c r="CY310" s="284"/>
      <c r="CZ310" s="515"/>
      <c r="DA310" s="515"/>
      <c r="DB310" s="515"/>
      <c r="DC310" s="515"/>
      <c r="DD310" s="515"/>
      <c r="DE310" s="515"/>
      <c r="DF310" s="515"/>
      <c r="DG310" s="515"/>
      <c r="DH310" s="515"/>
      <c r="DI310" s="515"/>
      <c r="DJ310" s="515"/>
      <c r="DK310" s="515"/>
      <c r="DL310" s="515"/>
      <c r="DM310" s="515"/>
      <c r="DN310" s="515"/>
      <c r="DO310" s="515"/>
      <c r="DP310" s="515"/>
      <c r="DQ310" s="515"/>
      <c r="DR310" s="515"/>
      <c r="DS310" s="515"/>
      <c r="DT310" s="515"/>
      <c r="DU310" s="515"/>
      <c r="DV310" s="515"/>
      <c r="DW310" s="515"/>
      <c r="DX310" s="515"/>
      <c r="DY310" s="515"/>
      <c r="DZ310" s="515"/>
      <c r="EA310" s="3403"/>
      <c r="EB310" s="515"/>
      <c r="EC310" s="284"/>
      <c r="ED310" s="284"/>
      <c r="EE310" s="284"/>
      <c r="EF310" s="284"/>
      <c r="EG310" s="284"/>
      <c r="EH310" s="284"/>
      <c r="EI310" s="284"/>
      <c r="EJ310" s="284"/>
      <c r="EK310" s="284"/>
      <c r="EL310" s="284"/>
      <c r="EM310" s="284"/>
      <c r="EN310" s="284"/>
      <c r="EO310" s="284"/>
      <c r="EP310" s="284"/>
      <c r="EQ310" s="284"/>
      <c r="ER310" s="284"/>
      <c r="ES310" s="284"/>
      <c r="ET310" s="284"/>
      <c r="EU310" s="284"/>
      <c r="EV310" s="284"/>
      <c r="EW310" s="284"/>
      <c r="EX310" s="284"/>
      <c r="EY310" s="284"/>
      <c r="EZ310" s="284"/>
      <c r="FA310" s="284"/>
      <c r="FB310" s="284"/>
      <c r="FC310" s="284"/>
      <c r="FD310" s="284"/>
      <c r="FE310" s="284"/>
      <c r="FF310" s="284"/>
      <c r="FG310" s="284"/>
      <c r="FH310" s="284"/>
      <c r="FI310" s="284"/>
      <c r="FJ310" s="284"/>
      <c r="FK310" s="284"/>
    </row>
    <row r="311" spans="1:167" ht="15.6" customHeight="1">
      <c r="A311" s="1838" t="s">
        <v>1378</v>
      </c>
      <c r="B311" s="207"/>
      <c r="C311" s="207"/>
      <c r="E311" s="1342" t="s">
        <v>694</v>
      </c>
      <c r="F311" s="511"/>
      <c r="G311" s="511"/>
      <c r="H311" s="1343"/>
      <c r="I311" s="3191"/>
      <c r="J311" s="511"/>
      <c r="K311" s="511"/>
      <c r="L311" s="511"/>
      <c r="M311" s="511"/>
      <c r="N311" s="1343"/>
      <c r="O311" s="1243"/>
      <c r="P311" s="3266"/>
      <c r="S311" s="1342" t="s">
        <v>694</v>
      </c>
      <c r="T311" s="511"/>
      <c r="U311" s="511"/>
      <c r="V311" s="511"/>
      <c r="W311" s="3218"/>
      <c r="X311" s="515"/>
      <c r="Y311" s="3311"/>
      <c r="Z311" s="3312"/>
      <c r="AA311" s="3312"/>
      <c r="AB311" s="3311"/>
      <c r="AC311" s="3313"/>
      <c r="AD311" s="3312"/>
      <c r="AE311" s="3313"/>
      <c r="AF311" s="3313"/>
      <c r="AG311" s="3312"/>
      <c r="AH311" s="3312"/>
      <c r="AI311" s="3312"/>
      <c r="AJ311" s="3312"/>
      <c r="AK311" s="3311"/>
      <c r="AL311" s="3312"/>
      <c r="AM311" s="3313"/>
      <c r="AN311" s="3312"/>
      <c r="AO311" s="3312"/>
      <c r="AP311" s="3312"/>
      <c r="AQ311" s="3312"/>
      <c r="AR311" s="3312"/>
      <c r="AS311" s="3311"/>
      <c r="AT311" s="3063"/>
      <c r="AU311" s="3313"/>
      <c r="AV311" s="3313"/>
      <c r="AW311" s="3286">
        <v>0</v>
      </c>
      <c r="AX311" s="3287">
        <v>0</v>
      </c>
      <c r="AY311" s="5"/>
      <c r="AZ311" s="1342" t="s">
        <v>694</v>
      </c>
      <c r="BA311" s="511"/>
      <c r="BB311" s="511"/>
      <c r="BC311" s="511"/>
      <c r="BD311" s="3191"/>
      <c r="BE311" s="511"/>
      <c r="BF311" s="511"/>
      <c r="BG311" s="3191"/>
      <c r="BH311" s="1343"/>
      <c r="BI311" s="511"/>
      <c r="BJ311" s="1343"/>
      <c r="BK311" s="511"/>
      <c r="BL311" s="3191"/>
      <c r="BM311" s="511"/>
      <c r="BN311" s="511"/>
      <c r="BO311" s="1343"/>
      <c r="BP311" s="511"/>
      <c r="BQ311" s="511"/>
      <c r="BR311" s="511"/>
      <c r="BS311" s="3191"/>
      <c r="BT311" s="511"/>
      <c r="BU311" s="511"/>
      <c r="BV311" s="511"/>
      <c r="BW311" s="1343"/>
      <c r="BX311" s="511"/>
      <c r="BY311" s="1653"/>
      <c r="BZ311" s="511"/>
      <c r="CA311" s="1653"/>
      <c r="CB311" s="561"/>
      <c r="CC311" s="561">
        <v>0</v>
      </c>
      <c r="CD311" s="3287">
        <v>0</v>
      </c>
      <c r="CE311" s="5"/>
      <c r="CF311" s="1342" t="s">
        <v>694</v>
      </c>
      <c r="CG311" s="511"/>
      <c r="CH311" s="511"/>
      <c r="CI311" s="1343"/>
      <c r="CJ311" s="1653"/>
      <c r="CK311" s="1653"/>
      <c r="CL311" s="3191"/>
      <c r="CM311" s="1343"/>
      <c r="CN311" s="1653"/>
      <c r="CO311" s="1653"/>
      <c r="CP311" s="1653"/>
      <c r="CQ311" s="1653"/>
      <c r="CR311" s="1653"/>
      <c r="CS311" s="1653"/>
      <c r="CT311" s="1243"/>
      <c r="CU311" s="3397">
        <v>0</v>
      </c>
      <c r="CV311" s="5"/>
      <c r="CW311" s="5"/>
      <c r="CX311" s="284"/>
      <c r="CY311" s="284"/>
      <c r="CZ311" s="515"/>
      <c r="DA311" s="515"/>
      <c r="DB311" s="515"/>
      <c r="DC311" s="515"/>
      <c r="DD311" s="515"/>
      <c r="DE311" s="515"/>
      <c r="DF311" s="515"/>
      <c r="DG311" s="515"/>
      <c r="DH311" s="515"/>
      <c r="DI311" s="515"/>
      <c r="DJ311" s="515"/>
      <c r="DK311" s="515"/>
      <c r="DL311" s="515"/>
      <c r="DM311" s="515"/>
      <c r="DN311" s="515"/>
      <c r="DO311" s="515"/>
      <c r="DP311" s="515"/>
      <c r="DQ311" s="515"/>
      <c r="DR311" s="515"/>
      <c r="DS311" s="515"/>
      <c r="DT311" s="515"/>
      <c r="DU311" s="515"/>
      <c r="DV311" s="515"/>
      <c r="DW311" s="515"/>
      <c r="DX311" s="515"/>
      <c r="DY311" s="515"/>
      <c r="DZ311" s="515"/>
      <c r="EA311" s="3403"/>
      <c r="EB311" s="515"/>
      <c r="EC311" s="284"/>
      <c r="ED311" s="284"/>
      <c r="EE311" s="284"/>
      <c r="EF311" s="284"/>
      <c r="EG311" s="284"/>
      <c r="EH311" s="284"/>
      <c r="EI311" s="284"/>
      <c r="EJ311" s="284"/>
      <c r="EK311" s="284"/>
      <c r="EL311" s="284"/>
      <c r="EM311" s="284"/>
      <c r="EN311" s="284"/>
      <c r="EO311" s="284"/>
      <c r="EP311" s="284"/>
      <c r="EQ311" s="284"/>
      <c r="ER311" s="284"/>
      <c r="ES311" s="284"/>
      <c r="ET311" s="284"/>
      <c r="EU311" s="284"/>
      <c r="EV311" s="284"/>
      <c r="EW311" s="284"/>
      <c r="EX311" s="284"/>
      <c r="EY311" s="284"/>
      <c r="EZ311" s="284"/>
      <c r="FA311" s="284"/>
      <c r="FB311" s="284"/>
      <c r="FC311" s="284"/>
      <c r="FD311" s="284"/>
      <c r="FE311" s="284"/>
      <c r="FF311" s="284"/>
      <c r="FG311" s="284"/>
      <c r="FH311" s="284"/>
      <c r="FI311" s="284"/>
      <c r="FJ311" s="284"/>
      <c r="FK311" s="284"/>
    </row>
    <row r="312" spans="1:167" ht="15.6" customHeight="1">
      <c r="A312" s="1838" t="s">
        <v>1378</v>
      </c>
      <c r="B312" s="207"/>
      <c r="C312" s="207"/>
      <c r="E312" s="1342"/>
      <c r="F312" s="511" t="s">
        <v>478</v>
      </c>
      <c r="G312" s="511"/>
      <c r="H312" s="1343"/>
      <c r="I312" s="3191"/>
      <c r="J312" s="511"/>
      <c r="K312" s="511"/>
      <c r="L312" s="511"/>
      <c r="M312" s="511"/>
      <c r="N312" s="1343"/>
      <c r="O312" s="1243">
        <v>7640898.3700000001</v>
      </c>
      <c r="P312" s="3266"/>
      <c r="S312" s="1342"/>
      <c r="T312" s="511" t="s">
        <v>478</v>
      </c>
      <c r="U312" s="511"/>
      <c r="V312" s="511"/>
      <c r="W312" s="3218" t="s">
        <v>1209</v>
      </c>
      <c r="X312" s="515" t="s">
        <v>5467</v>
      </c>
      <c r="Y312" s="3277">
        <v>2.1061418170353136E-2</v>
      </c>
      <c r="Z312" s="3278">
        <v>2.9676535893056962E-2</v>
      </c>
      <c r="AA312" s="3279">
        <v>2.5413980653132315E-2</v>
      </c>
      <c r="AB312" s="3277">
        <v>1.251733574199718E-2</v>
      </c>
      <c r="AC312" s="3280">
        <v>0.10330693809141317</v>
      </c>
      <c r="AD312" s="3278">
        <v>0</v>
      </c>
      <c r="AE312" s="3280">
        <v>2.0701523127909339E-2</v>
      </c>
      <c r="AF312" s="3280">
        <v>1.8132447014126904E-2</v>
      </c>
      <c r="AG312" s="3281">
        <v>2.4011230621247975E-2</v>
      </c>
      <c r="AH312" s="3278">
        <v>2.0942934723977381E-2</v>
      </c>
      <c r="AI312" s="3278">
        <v>5.7767810821076843E-3</v>
      </c>
      <c r="AJ312" s="3279">
        <v>0</v>
      </c>
      <c r="AK312" s="3277">
        <v>0</v>
      </c>
      <c r="AL312" s="3278">
        <v>0</v>
      </c>
      <c r="AM312" s="3280">
        <v>0</v>
      </c>
      <c r="AN312" s="3282">
        <v>5.5886320879469972E-2</v>
      </c>
      <c r="AO312" s="3279">
        <v>5.9860510689660432E-2</v>
      </c>
      <c r="AP312" s="3279">
        <v>5.6519868726922225E-2</v>
      </c>
      <c r="AQ312" s="3279">
        <v>4.7661664013055813E-2</v>
      </c>
      <c r="AR312" s="3279">
        <v>5.7913630410791256E-2</v>
      </c>
      <c r="AS312" s="3283">
        <v>0.19024409634909945</v>
      </c>
      <c r="AT312" s="3284">
        <v>2.3451254850881335E-2</v>
      </c>
      <c r="AU312" s="3285">
        <v>1.851221334391287E-2</v>
      </c>
      <c r="AV312" s="3285">
        <v>0.20840931561688439</v>
      </c>
      <c r="AW312" s="3286">
        <v>0.99999999999999967</v>
      </c>
      <c r="AX312" s="3287">
        <v>0</v>
      </c>
      <c r="AY312" s="5"/>
      <c r="AZ312" s="3191"/>
      <c r="BA312" s="511" t="s">
        <v>478</v>
      </c>
      <c r="BB312" s="511"/>
      <c r="BC312" s="511"/>
      <c r="BD312" s="3191">
        <v>160928.15576773966</v>
      </c>
      <c r="BE312" s="511">
        <v>226755.39473250543</v>
      </c>
      <c r="BF312" s="511">
        <v>194185.64334773025</v>
      </c>
      <c r="BG312" s="3191">
        <v>95643.690267768994</v>
      </c>
      <c r="BH312" s="1343">
        <v>789357.81487236975</v>
      </c>
      <c r="BI312" s="511">
        <v>0</v>
      </c>
      <c r="BJ312" s="1343">
        <v>158178.23432455977</v>
      </c>
      <c r="BK312" s="3288">
        <v>138548.18483435363</v>
      </c>
      <c r="BL312" s="3191">
        <v>183467.37291558774</v>
      </c>
      <c r="BM312" s="511">
        <v>160022.83579545518</v>
      </c>
      <c r="BN312" s="511">
        <v>44139.797154123444</v>
      </c>
      <c r="BO312" s="1343">
        <v>0</v>
      </c>
      <c r="BP312" s="511">
        <v>0</v>
      </c>
      <c r="BQ312" s="511">
        <v>0</v>
      </c>
      <c r="BR312" s="511">
        <v>0</v>
      </c>
      <c r="BS312" s="3191">
        <v>427021.69811323908</v>
      </c>
      <c r="BT312" s="511">
        <v>457388.07855599397</v>
      </c>
      <c r="BU312" s="511">
        <v>431862.57282815402</v>
      </c>
      <c r="BV312" s="511">
        <v>364177.93086884584</v>
      </c>
      <c r="BW312" s="1343">
        <v>442512.16420659737</v>
      </c>
      <c r="BX312" s="511">
        <v>1453635.805695957</v>
      </c>
      <c r="BY312" s="1653">
        <v>179188.6549645538</v>
      </c>
      <c r="BZ312" s="511">
        <v>141449.9407645961</v>
      </c>
      <c r="CA312" s="1653">
        <v>1592434.3999898676</v>
      </c>
      <c r="CB312" s="561">
        <v>7640898.3699999992</v>
      </c>
      <c r="CC312" s="561">
        <v>6048463.9700101316</v>
      </c>
      <c r="CD312" s="3287">
        <v>0</v>
      </c>
      <c r="CE312" s="5"/>
      <c r="CF312" s="3191"/>
      <c r="CG312" s="511" t="s">
        <v>478</v>
      </c>
      <c r="CH312" s="511"/>
      <c r="CI312" s="1343"/>
      <c r="CJ312" s="1653">
        <v>581869.19384797534</v>
      </c>
      <c r="CK312" s="1653">
        <v>1181727.9242990522</v>
      </c>
      <c r="CL312" s="3191">
        <v>387630.00586516631</v>
      </c>
      <c r="CM312" s="1343">
        <v>0</v>
      </c>
      <c r="CN312" s="1653">
        <v>0</v>
      </c>
      <c r="CO312" s="1653">
        <v>2122962.4445728306</v>
      </c>
      <c r="CP312" s="1653">
        <v>1453635.805695957</v>
      </c>
      <c r="CQ312" s="1653">
        <v>179188.6549645538</v>
      </c>
      <c r="CR312" s="1653">
        <v>141449.9407645961</v>
      </c>
      <c r="CS312" s="1653">
        <v>1592434.3999898676</v>
      </c>
      <c r="CT312" s="1243">
        <v>7640898.3699999992</v>
      </c>
      <c r="CU312" s="3397">
        <v>0</v>
      </c>
      <c r="CV312" s="5"/>
      <c r="CW312" s="5"/>
      <c r="CX312" s="278"/>
      <c r="CY312" s="284"/>
      <c r="CZ312" s="515"/>
      <c r="DA312" s="515"/>
      <c r="DB312" s="515"/>
      <c r="DC312" s="515"/>
      <c r="DD312" s="515"/>
      <c r="DE312" s="515"/>
      <c r="DF312" s="515"/>
      <c r="DG312" s="515"/>
      <c r="DH312" s="515"/>
      <c r="DI312" s="515"/>
      <c r="DJ312" s="515"/>
      <c r="DK312" s="515"/>
      <c r="DL312" s="515"/>
      <c r="DM312" s="515"/>
      <c r="DN312" s="515"/>
      <c r="DO312" s="515"/>
      <c r="DP312" s="515"/>
      <c r="DQ312" s="515"/>
      <c r="DR312" s="515"/>
      <c r="DS312" s="515"/>
      <c r="DT312" s="515"/>
      <c r="DU312" s="515"/>
      <c r="DV312" s="515"/>
      <c r="DW312" s="515"/>
      <c r="DX312" s="515"/>
      <c r="DY312" s="515"/>
      <c r="DZ312" s="515"/>
      <c r="EA312" s="3403"/>
      <c r="EB312" s="515"/>
      <c r="EC312" s="284"/>
      <c r="ED312" s="284"/>
      <c r="EE312" s="284"/>
      <c r="EF312" s="284"/>
      <c r="EG312" s="284"/>
      <c r="EH312" s="284"/>
      <c r="EI312" s="284"/>
      <c r="EJ312" s="284"/>
      <c r="EK312" s="284"/>
      <c r="EL312" s="284"/>
      <c r="EM312" s="284"/>
      <c r="EN312" s="284"/>
      <c r="EO312" s="284"/>
      <c r="EP312" s="284"/>
      <c r="EQ312" s="284"/>
      <c r="ER312" s="284"/>
      <c r="ES312" s="284"/>
      <c r="ET312" s="284"/>
      <c r="EU312" s="284"/>
      <c r="EV312" s="284"/>
      <c r="EW312" s="284"/>
      <c r="EX312" s="284"/>
      <c r="EY312" s="284"/>
      <c r="EZ312" s="284"/>
      <c r="FA312" s="284"/>
      <c r="FB312" s="284"/>
      <c r="FC312" s="284"/>
      <c r="FD312" s="284"/>
      <c r="FE312" s="284"/>
      <c r="FF312" s="284"/>
      <c r="FG312" s="284"/>
      <c r="FH312" s="284"/>
      <c r="FI312" s="284"/>
      <c r="FJ312" s="284"/>
      <c r="FK312" s="284"/>
    </row>
    <row r="313" spans="1:167" ht="15.6" customHeight="1">
      <c r="A313" s="1838" t="s">
        <v>5410</v>
      </c>
      <c r="B313" s="207"/>
      <c r="C313" s="207"/>
      <c r="E313" s="1342"/>
      <c r="F313" s="511" t="s">
        <v>1263</v>
      </c>
      <c r="G313" s="511"/>
      <c r="H313" s="1343"/>
      <c r="I313" s="3191"/>
      <c r="J313" s="511"/>
      <c r="K313" s="511"/>
      <c r="L313" s="511"/>
      <c r="M313" s="511"/>
      <c r="N313" s="1343"/>
      <c r="O313" s="1243">
        <v>0</v>
      </c>
      <c r="P313" s="3266"/>
      <c r="S313" s="1342"/>
      <c r="T313" s="511" t="s">
        <v>1263</v>
      </c>
      <c r="U313" s="511"/>
      <c r="V313" s="511"/>
      <c r="W313" s="3218" t="s">
        <v>1208</v>
      </c>
      <c r="X313" s="515" t="s">
        <v>5393</v>
      </c>
      <c r="Y313" s="3302"/>
      <c r="Z313" s="3303"/>
      <c r="AA313" s="3304"/>
      <c r="AB313" s="3302"/>
      <c r="AC313" s="3305"/>
      <c r="AD313" s="3303"/>
      <c r="AE313" s="3305"/>
      <c r="AF313" s="3305"/>
      <c r="AG313" s="3306"/>
      <c r="AH313" s="3303"/>
      <c r="AI313" s="3303"/>
      <c r="AJ313" s="3304"/>
      <c r="AK313" s="3302"/>
      <c r="AL313" s="3303"/>
      <c r="AM313" s="3305"/>
      <c r="AN313" s="3307"/>
      <c r="AO313" s="3304"/>
      <c r="AP313" s="3304"/>
      <c r="AQ313" s="3304"/>
      <c r="AR313" s="3304"/>
      <c r="AS313" s="3308"/>
      <c r="AT313" s="3309"/>
      <c r="AU313" s="3310"/>
      <c r="AV313" s="3298">
        <v>1</v>
      </c>
      <c r="AW313" s="3286">
        <v>1</v>
      </c>
      <c r="AX313" s="3287">
        <v>0</v>
      </c>
      <c r="AY313" s="5"/>
      <c r="AZ313" s="3191"/>
      <c r="BA313" s="511" t="s">
        <v>1263</v>
      </c>
      <c r="BB313" s="511"/>
      <c r="BC313" s="511"/>
      <c r="BD313" s="3191">
        <v>0</v>
      </c>
      <c r="BE313" s="511">
        <v>0</v>
      </c>
      <c r="BF313" s="511">
        <v>0</v>
      </c>
      <c r="BG313" s="3191">
        <v>0</v>
      </c>
      <c r="BH313" s="1343">
        <v>0</v>
      </c>
      <c r="BI313" s="511">
        <v>0</v>
      </c>
      <c r="BJ313" s="1343">
        <v>0</v>
      </c>
      <c r="BK313" s="3288">
        <v>0</v>
      </c>
      <c r="BL313" s="3191">
        <v>0</v>
      </c>
      <c r="BM313" s="511">
        <v>0</v>
      </c>
      <c r="BN313" s="511">
        <v>0</v>
      </c>
      <c r="BO313" s="1343">
        <v>0</v>
      </c>
      <c r="BP313" s="511">
        <v>0</v>
      </c>
      <c r="BQ313" s="511">
        <v>0</v>
      </c>
      <c r="BR313" s="511">
        <v>0</v>
      </c>
      <c r="BS313" s="3191">
        <v>0</v>
      </c>
      <c r="BT313" s="511">
        <v>0</v>
      </c>
      <c r="BU313" s="511">
        <v>0</v>
      </c>
      <c r="BV313" s="511">
        <v>0</v>
      </c>
      <c r="BW313" s="1343">
        <v>0</v>
      </c>
      <c r="BX313" s="511">
        <v>0</v>
      </c>
      <c r="BY313" s="1653">
        <v>0</v>
      </c>
      <c r="BZ313" s="511">
        <v>0</v>
      </c>
      <c r="CA313" s="1653">
        <v>0</v>
      </c>
      <c r="CB313" s="561">
        <v>0</v>
      </c>
      <c r="CC313" s="561">
        <v>0</v>
      </c>
      <c r="CD313" s="3287">
        <v>0</v>
      </c>
      <c r="CE313" s="5"/>
      <c r="CF313" s="3191"/>
      <c r="CG313" s="511" t="s">
        <v>1263</v>
      </c>
      <c r="CH313" s="511"/>
      <c r="CI313" s="1343"/>
      <c r="CJ313" s="1653">
        <v>0</v>
      </c>
      <c r="CK313" s="1653">
        <v>0</v>
      </c>
      <c r="CL313" s="3191">
        <v>0</v>
      </c>
      <c r="CM313" s="1343">
        <v>0</v>
      </c>
      <c r="CN313" s="1653">
        <v>0</v>
      </c>
      <c r="CO313" s="1653">
        <v>0</v>
      </c>
      <c r="CP313" s="1653">
        <v>0</v>
      </c>
      <c r="CQ313" s="1653">
        <v>0</v>
      </c>
      <c r="CR313" s="1653">
        <v>0</v>
      </c>
      <c r="CS313" s="1653">
        <v>0</v>
      </c>
      <c r="CT313" s="1243">
        <v>0</v>
      </c>
      <c r="CU313" s="3397">
        <v>0</v>
      </c>
      <c r="CV313" s="5"/>
      <c r="CW313" s="5"/>
      <c r="CX313" s="284"/>
      <c r="CY313" s="284"/>
      <c r="CZ313" s="515"/>
      <c r="DA313" s="515"/>
      <c r="DB313" s="515"/>
      <c r="DC313" s="515"/>
      <c r="DD313" s="515"/>
      <c r="DE313" s="515"/>
      <c r="DF313" s="515"/>
      <c r="DG313" s="515"/>
      <c r="DH313" s="515"/>
      <c r="DI313" s="515"/>
      <c r="DJ313" s="515"/>
      <c r="DK313" s="515"/>
      <c r="DL313" s="515"/>
      <c r="DM313" s="515"/>
      <c r="DN313" s="515"/>
      <c r="DO313" s="515"/>
      <c r="DP313" s="515"/>
      <c r="DQ313" s="515"/>
      <c r="DR313" s="515"/>
      <c r="DS313" s="515"/>
      <c r="DT313" s="515"/>
      <c r="DU313" s="515"/>
      <c r="DV313" s="515"/>
      <c r="DW313" s="515"/>
      <c r="DX313" s="515"/>
      <c r="DY313" s="515"/>
      <c r="DZ313" s="515"/>
      <c r="EA313" s="3403"/>
      <c r="EB313" s="515"/>
      <c r="EC313" s="284"/>
      <c r="ED313" s="284"/>
      <c r="EE313" s="284"/>
      <c r="EF313" s="284"/>
      <c r="EG313" s="284"/>
      <c r="EH313" s="284"/>
      <c r="EI313" s="284"/>
      <c r="EJ313" s="284"/>
      <c r="EK313" s="284"/>
      <c r="EL313" s="284"/>
      <c r="EM313" s="284"/>
      <c r="EN313" s="284"/>
      <c r="EO313" s="284"/>
      <c r="EP313" s="284"/>
      <c r="EQ313" s="284"/>
      <c r="ER313" s="284"/>
      <c r="ES313" s="284"/>
      <c r="ET313" s="284"/>
      <c r="EU313" s="284"/>
      <c r="EV313" s="284"/>
      <c r="EW313" s="284"/>
      <c r="EX313" s="284"/>
      <c r="EY313" s="284"/>
      <c r="EZ313" s="284"/>
      <c r="FA313" s="284"/>
      <c r="FB313" s="284"/>
      <c r="FC313" s="284"/>
      <c r="FD313" s="284"/>
      <c r="FE313" s="284"/>
      <c r="FF313" s="284"/>
      <c r="FG313" s="284"/>
      <c r="FH313" s="284"/>
      <c r="FI313" s="284"/>
      <c r="FJ313" s="284"/>
      <c r="FK313" s="284"/>
    </row>
    <row r="314" spans="1:167" ht="15.6" customHeight="1">
      <c r="A314" s="1838" t="s">
        <v>5410</v>
      </c>
      <c r="B314" s="207"/>
      <c r="C314" s="207"/>
      <c r="E314" s="1342"/>
      <c r="F314" s="511" t="s">
        <v>1698</v>
      </c>
      <c r="G314" s="511"/>
      <c r="H314" s="1343"/>
      <c r="I314" s="3191"/>
      <c r="J314" s="511"/>
      <c r="K314" s="511"/>
      <c r="L314" s="511"/>
      <c r="M314" s="511"/>
      <c r="N314" s="1343"/>
      <c r="O314" s="1243">
        <v>0</v>
      </c>
      <c r="P314" s="3266"/>
      <c r="S314" s="1342"/>
      <c r="T314" s="511" t="s">
        <v>1698</v>
      </c>
      <c r="U314" s="511"/>
      <c r="V314" s="511"/>
      <c r="W314" s="3218" t="s">
        <v>1208</v>
      </c>
      <c r="X314" s="515" t="s">
        <v>5393</v>
      </c>
      <c r="Y314" s="3302"/>
      <c r="Z314" s="3303"/>
      <c r="AA314" s="3304"/>
      <c r="AB314" s="3302"/>
      <c r="AC314" s="3305"/>
      <c r="AD314" s="3303"/>
      <c r="AE314" s="3305"/>
      <c r="AF314" s="3305"/>
      <c r="AG314" s="3306"/>
      <c r="AH314" s="3303"/>
      <c r="AI314" s="3303"/>
      <c r="AJ314" s="3304"/>
      <c r="AK314" s="3302"/>
      <c r="AL314" s="3303"/>
      <c r="AM314" s="3305"/>
      <c r="AN314" s="3307"/>
      <c r="AO314" s="3304"/>
      <c r="AP314" s="3304"/>
      <c r="AQ314" s="3304"/>
      <c r="AR314" s="3304"/>
      <c r="AS314" s="3308"/>
      <c r="AT314" s="3309"/>
      <c r="AU314" s="3310"/>
      <c r="AV314" s="3298">
        <v>1</v>
      </c>
      <c r="AW314" s="3286">
        <v>1</v>
      </c>
      <c r="AX314" s="3287">
        <v>0</v>
      </c>
      <c r="AY314" s="5"/>
      <c r="AZ314" s="3191"/>
      <c r="BA314" s="511" t="s">
        <v>1698</v>
      </c>
      <c r="BB314" s="511"/>
      <c r="BC314" s="511"/>
      <c r="BD314" s="3191">
        <v>0</v>
      </c>
      <c r="BE314" s="511">
        <v>0</v>
      </c>
      <c r="BF314" s="511">
        <v>0</v>
      </c>
      <c r="BG314" s="3191">
        <v>0</v>
      </c>
      <c r="BH314" s="1343">
        <v>0</v>
      </c>
      <c r="BI314" s="511">
        <v>0</v>
      </c>
      <c r="BJ314" s="1343">
        <v>0</v>
      </c>
      <c r="BK314" s="3288">
        <v>0</v>
      </c>
      <c r="BL314" s="3191">
        <v>0</v>
      </c>
      <c r="BM314" s="511">
        <v>0</v>
      </c>
      <c r="BN314" s="511">
        <v>0</v>
      </c>
      <c r="BO314" s="1343">
        <v>0</v>
      </c>
      <c r="BP314" s="511">
        <v>0</v>
      </c>
      <c r="BQ314" s="511">
        <v>0</v>
      </c>
      <c r="BR314" s="511">
        <v>0</v>
      </c>
      <c r="BS314" s="3191">
        <v>0</v>
      </c>
      <c r="BT314" s="511">
        <v>0</v>
      </c>
      <c r="BU314" s="511">
        <v>0</v>
      </c>
      <c r="BV314" s="511">
        <v>0</v>
      </c>
      <c r="BW314" s="1343">
        <v>0</v>
      </c>
      <c r="BX314" s="511">
        <v>0</v>
      </c>
      <c r="BY314" s="1653">
        <v>0</v>
      </c>
      <c r="BZ314" s="511">
        <v>0</v>
      </c>
      <c r="CA314" s="1653">
        <v>0</v>
      </c>
      <c r="CB314" s="561">
        <v>0</v>
      </c>
      <c r="CC314" s="561">
        <v>0</v>
      </c>
      <c r="CD314" s="3287">
        <v>0</v>
      </c>
      <c r="CE314" s="5"/>
      <c r="CF314" s="3191"/>
      <c r="CG314" s="511" t="s">
        <v>1698</v>
      </c>
      <c r="CH314" s="511"/>
      <c r="CI314" s="1343"/>
      <c r="CJ314" s="1653">
        <v>0</v>
      </c>
      <c r="CK314" s="1653">
        <v>0</v>
      </c>
      <c r="CL314" s="3191">
        <v>0</v>
      </c>
      <c r="CM314" s="1343">
        <v>0</v>
      </c>
      <c r="CN314" s="1653">
        <v>0</v>
      </c>
      <c r="CO314" s="1653">
        <v>0</v>
      </c>
      <c r="CP314" s="1653">
        <v>0</v>
      </c>
      <c r="CQ314" s="1653">
        <v>0</v>
      </c>
      <c r="CR314" s="1653">
        <v>0</v>
      </c>
      <c r="CS314" s="1653">
        <v>0</v>
      </c>
      <c r="CT314" s="1243">
        <v>0</v>
      </c>
      <c r="CU314" s="3397">
        <v>0</v>
      </c>
      <c r="CV314" s="5"/>
      <c r="CW314" s="5"/>
      <c r="CX314" s="284"/>
      <c r="CY314" s="284"/>
      <c r="CZ314" s="515"/>
      <c r="DA314" s="515"/>
      <c r="DB314" s="515"/>
      <c r="DC314" s="515"/>
      <c r="DD314" s="515"/>
      <c r="DE314" s="515"/>
      <c r="DF314" s="515"/>
      <c r="DG314" s="515"/>
      <c r="DH314" s="515"/>
      <c r="DI314" s="515"/>
      <c r="DJ314" s="515"/>
      <c r="DK314" s="515"/>
      <c r="DL314" s="515"/>
      <c r="DM314" s="515"/>
      <c r="DN314" s="515"/>
      <c r="DO314" s="515"/>
      <c r="DP314" s="515"/>
      <c r="DQ314" s="515"/>
      <c r="DR314" s="515"/>
      <c r="DS314" s="515"/>
      <c r="DT314" s="515"/>
      <c r="DU314" s="515"/>
      <c r="DV314" s="515"/>
      <c r="DW314" s="515"/>
      <c r="DX314" s="515"/>
      <c r="DY314" s="515"/>
      <c r="DZ314" s="515"/>
      <c r="EA314" s="3403"/>
      <c r="EB314" s="515"/>
      <c r="EC314" s="284"/>
      <c r="ED314" s="284"/>
      <c r="EE314" s="284"/>
      <c r="EF314" s="284"/>
      <c r="EG314" s="284"/>
      <c r="EH314" s="284"/>
      <c r="EI314" s="284"/>
      <c r="EJ314" s="284"/>
      <c r="EK314" s="284"/>
      <c r="EL314" s="284"/>
      <c r="EM314" s="284"/>
      <c r="EN314" s="284"/>
      <c r="EO314" s="284"/>
      <c r="EP314" s="284"/>
      <c r="EQ314" s="284"/>
      <c r="ER314" s="284"/>
      <c r="ES314" s="284"/>
      <c r="ET314" s="284"/>
      <c r="EU314" s="284"/>
      <c r="EV314" s="284"/>
      <c r="EW314" s="284"/>
      <c r="EX314" s="284"/>
      <c r="EY314" s="284"/>
      <c r="EZ314" s="284"/>
      <c r="FA314" s="284"/>
      <c r="FB314" s="284"/>
      <c r="FC314" s="284"/>
      <c r="FD314" s="284"/>
      <c r="FE314" s="284"/>
      <c r="FF314" s="284"/>
      <c r="FG314" s="284"/>
      <c r="FH314" s="284"/>
      <c r="FI314" s="284"/>
      <c r="FJ314" s="284"/>
      <c r="FK314" s="284"/>
    </row>
    <row r="315" spans="1:167" ht="15.6" customHeight="1">
      <c r="A315" s="1838" t="s">
        <v>5410</v>
      </c>
      <c r="B315" s="207"/>
      <c r="C315" s="207"/>
      <c r="E315" s="1342"/>
      <c r="F315" s="511" t="s">
        <v>1322</v>
      </c>
      <c r="G315" s="511"/>
      <c r="H315" s="1343"/>
      <c r="I315" s="3191"/>
      <c r="J315" s="511"/>
      <c r="K315" s="511"/>
      <c r="L315" s="511"/>
      <c r="M315" s="511"/>
      <c r="N315" s="1343"/>
      <c r="O315" s="1243">
        <v>0</v>
      </c>
      <c r="P315" s="3266"/>
      <c r="S315" s="1342"/>
      <c r="T315" s="511" t="s">
        <v>1322</v>
      </c>
      <c r="U315" s="511"/>
      <c r="V315" s="511"/>
      <c r="W315" s="3218" t="s">
        <v>1208</v>
      </c>
      <c r="X315" s="515" t="s">
        <v>5468</v>
      </c>
      <c r="Y315" s="3302"/>
      <c r="Z315" s="3303"/>
      <c r="AA315" s="3304"/>
      <c r="AB315" s="3302"/>
      <c r="AC315" s="3298">
        <v>1</v>
      </c>
      <c r="AD315" s="3303"/>
      <c r="AE315" s="3305"/>
      <c r="AF315" s="3305"/>
      <c r="AG315" s="3306"/>
      <c r="AH315" s="3303"/>
      <c r="AI315" s="3303"/>
      <c r="AJ315" s="3304"/>
      <c r="AK315" s="3302"/>
      <c r="AL315" s="3303"/>
      <c r="AM315" s="3305"/>
      <c r="AN315" s="3307"/>
      <c r="AO315" s="3304"/>
      <c r="AP315" s="3304"/>
      <c r="AQ315" s="3304"/>
      <c r="AR315" s="3304"/>
      <c r="AS315" s="3308"/>
      <c r="AT315" s="3309"/>
      <c r="AU315" s="3310"/>
      <c r="AV315" s="3313"/>
      <c r="AW315" s="3286">
        <v>1</v>
      </c>
      <c r="AX315" s="3287">
        <v>0</v>
      </c>
      <c r="AY315" s="5"/>
      <c r="AZ315" s="3191"/>
      <c r="BA315" s="511" t="s">
        <v>1322</v>
      </c>
      <c r="BB315" s="511"/>
      <c r="BC315" s="511"/>
      <c r="BD315" s="3191">
        <v>0</v>
      </c>
      <c r="BE315" s="511">
        <v>0</v>
      </c>
      <c r="BF315" s="511">
        <v>0</v>
      </c>
      <c r="BG315" s="3191">
        <v>0</v>
      </c>
      <c r="BH315" s="1343">
        <v>0</v>
      </c>
      <c r="BI315" s="511">
        <v>0</v>
      </c>
      <c r="BJ315" s="1343">
        <v>0</v>
      </c>
      <c r="BK315" s="3288">
        <v>0</v>
      </c>
      <c r="BL315" s="3191">
        <v>0</v>
      </c>
      <c r="BM315" s="511">
        <v>0</v>
      </c>
      <c r="BN315" s="511">
        <v>0</v>
      </c>
      <c r="BO315" s="1343">
        <v>0</v>
      </c>
      <c r="BP315" s="511">
        <v>0</v>
      </c>
      <c r="BQ315" s="511">
        <v>0</v>
      </c>
      <c r="BR315" s="511">
        <v>0</v>
      </c>
      <c r="BS315" s="3191">
        <v>0</v>
      </c>
      <c r="BT315" s="511">
        <v>0</v>
      </c>
      <c r="BU315" s="511">
        <v>0</v>
      </c>
      <c r="BV315" s="511">
        <v>0</v>
      </c>
      <c r="BW315" s="1343">
        <v>0</v>
      </c>
      <c r="BX315" s="511">
        <v>0</v>
      </c>
      <c r="BY315" s="1653">
        <v>0</v>
      </c>
      <c r="BZ315" s="511">
        <v>0</v>
      </c>
      <c r="CA315" s="1653">
        <v>0</v>
      </c>
      <c r="CB315" s="561">
        <v>0</v>
      </c>
      <c r="CC315" s="561">
        <v>0</v>
      </c>
      <c r="CD315" s="3287">
        <v>0</v>
      </c>
      <c r="CE315" s="5"/>
      <c r="CF315" s="3191"/>
      <c r="CG315" s="511" t="s">
        <v>1322</v>
      </c>
      <c r="CH315" s="511"/>
      <c r="CI315" s="1343"/>
      <c r="CJ315" s="1653">
        <v>0</v>
      </c>
      <c r="CK315" s="1653">
        <v>0</v>
      </c>
      <c r="CL315" s="3191">
        <v>0</v>
      </c>
      <c r="CM315" s="1343">
        <v>0</v>
      </c>
      <c r="CN315" s="1653">
        <v>0</v>
      </c>
      <c r="CO315" s="1653">
        <v>0</v>
      </c>
      <c r="CP315" s="1653">
        <v>0</v>
      </c>
      <c r="CQ315" s="1653">
        <v>0</v>
      </c>
      <c r="CR315" s="1653">
        <v>0</v>
      </c>
      <c r="CS315" s="1653">
        <v>0</v>
      </c>
      <c r="CT315" s="1243">
        <v>0</v>
      </c>
      <c r="CU315" s="3397">
        <v>0</v>
      </c>
      <c r="CV315" s="5"/>
      <c r="CW315" s="5"/>
      <c r="CX315" s="284"/>
      <c r="CY315" s="284"/>
      <c r="CZ315" s="515"/>
      <c r="DA315" s="515"/>
      <c r="DB315" s="515"/>
      <c r="DC315" s="515"/>
      <c r="DD315" s="515"/>
      <c r="DE315" s="515"/>
      <c r="DF315" s="515"/>
      <c r="DG315" s="515"/>
      <c r="DH315" s="515"/>
      <c r="DI315" s="515"/>
      <c r="DJ315" s="515"/>
      <c r="DK315" s="515"/>
      <c r="DL315" s="515"/>
      <c r="DM315" s="515"/>
      <c r="DN315" s="515"/>
      <c r="DO315" s="515"/>
      <c r="DP315" s="515"/>
      <c r="DQ315" s="515"/>
      <c r="DR315" s="515"/>
      <c r="DS315" s="515"/>
      <c r="DT315" s="515"/>
      <c r="DU315" s="515"/>
      <c r="DV315" s="515"/>
      <c r="DW315" s="515"/>
      <c r="DX315" s="515"/>
      <c r="DY315" s="515"/>
      <c r="DZ315" s="515"/>
      <c r="EA315" s="3403"/>
      <c r="EB315" s="515"/>
      <c r="EC315" s="284"/>
      <c r="ED315" s="284"/>
      <c r="EE315" s="284"/>
      <c r="EF315" s="284"/>
      <c r="EG315" s="284"/>
      <c r="EH315" s="284"/>
      <c r="EI315" s="284"/>
      <c r="EJ315" s="284"/>
      <c r="EK315" s="284"/>
      <c r="EL315" s="284"/>
      <c r="EM315" s="284"/>
      <c r="EN315" s="284"/>
      <c r="EO315" s="284"/>
      <c r="EP315" s="284"/>
      <c r="EQ315" s="284"/>
      <c r="ER315" s="284"/>
      <c r="ES315" s="284"/>
      <c r="ET315" s="284"/>
      <c r="EU315" s="284"/>
      <c r="EV315" s="284"/>
      <c r="EW315" s="284"/>
      <c r="EX315" s="284"/>
      <c r="EY315" s="284"/>
      <c r="EZ315" s="284"/>
      <c r="FA315" s="284"/>
      <c r="FB315" s="284"/>
      <c r="FC315" s="284"/>
      <c r="FD315" s="284"/>
      <c r="FE315" s="284"/>
      <c r="FF315" s="284"/>
      <c r="FG315" s="284"/>
      <c r="FH315" s="284"/>
      <c r="FI315" s="284"/>
      <c r="FJ315" s="284"/>
      <c r="FK315" s="284"/>
    </row>
    <row r="316" spans="1:167" ht="15.6" customHeight="1">
      <c r="A316" s="1838" t="s">
        <v>1378</v>
      </c>
      <c r="B316" s="207"/>
      <c r="C316" s="207"/>
      <c r="E316" s="1342"/>
      <c r="F316" s="511" t="s">
        <v>1699</v>
      </c>
      <c r="G316" s="511"/>
      <c r="H316" s="1343"/>
      <c r="I316" s="3191"/>
      <c r="J316" s="511"/>
      <c r="K316" s="511"/>
      <c r="L316" s="511"/>
      <c r="M316" s="511"/>
      <c r="N316" s="1343"/>
      <c r="O316" s="1243">
        <v>673000</v>
      </c>
      <c r="P316" s="3266"/>
      <c r="S316" s="1342"/>
      <c r="T316" s="511" t="s">
        <v>1699</v>
      </c>
      <c r="U316" s="511"/>
      <c r="V316" s="511"/>
      <c r="W316" s="3218" t="s">
        <v>1208</v>
      </c>
      <c r="X316" s="515" t="s">
        <v>5393</v>
      </c>
      <c r="Y316" s="3302"/>
      <c r="Z316" s="3303"/>
      <c r="AA316" s="3304"/>
      <c r="AB316" s="3302"/>
      <c r="AC316" s="3305"/>
      <c r="AD316" s="3303"/>
      <c r="AE316" s="3305"/>
      <c r="AF316" s="3305"/>
      <c r="AG316" s="3306"/>
      <c r="AH316" s="3303"/>
      <c r="AI316" s="3303"/>
      <c r="AJ316" s="3304"/>
      <c r="AK316" s="3302"/>
      <c r="AL316" s="3303"/>
      <c r="AM316" s="3305"/>
      <c r="AN316" s="3307"/>
      <c r="AO316" s="3304"/>
      <c r="AP316" s="3304"/>
      <c r="AQ316" s="3304"/>
      <c r="AR316" s="3304"/>
      <c r="AS316" s="3308"/>
      <c r="AT316" s="3309"/>
      <c r="AU316" s="3310"/>
      <c r="AV316" s="3298">
        <v>1</v>
      </c>
      <c r="AW316" s="3286">
        <v>1</v>
      </c>
      <c r="AX316" s="3287">
        <v>0</v>
      </c>
      <c r="AY316" s="5"/>
      <c r="AZ316" s="3191"/>
      <c r="BA316" s="511" t="s">
        <v>1699</v>
      </c>
      <c r="BB316" s="511"/>
      <c r="BC316" s="511"/>
      <c r="BD316" s="3191">
        <v>0</v>
      </c>
      <c r="BE316" s="511">
        <v>0</v>
      </c>
      <c r="BF316" s="511">
        <v>0</v>
      </c>
      <c r="BG316" s="3191">
        <v>0</v>
      </c>
      <c r="BH316" s="1343">
        <v>0</v>
      </c>
      <c r="BI316" s="511">
        <v>0</v>
      </c>
      <c r="BJ316" s="1343">
        <v>0</v>
      </c>
      <c r="BK316" s="3288">
        <v>0</v>
      </c>
      <c r="BL316" s="3191">
        <v>0</v>
      </c>
      <c r="BM316" s="511">
        <v>0</v>
      </c>
      <c r="BN316" s="511">
        <v>0</v>
      </c>
      <c r="BO316" s="1343">
        <v>0</v>
      </c>
      <c r="BP316" s="511">
        <v>0</v>
      </c>
      <c r="BQ316" s="511">
        <v>0</v>
      </c>
      <c r="BR316" s="511">
        <v>0</v>
      </c>
      <c r="BS316" s="3191">
        <v>0</v>
      </c>
      <c r="BT316" s="511">
        <v>0</v>
      </c>
      <c r="BU316" s="511">
        <v>0</v>
      </c>
      <c r="BV316" s="511">
        <v>0</v>
      </c>
      <c r="BW316" s="1343">
        <v>0</v>
      </c>
      <c r="BX316" s="511">
        <v>0</v>
      </c>
      <c r="BY316" s="1653">
        <v>0</v>
      </c>
      <c r="BZ316" s="511">
        <v>0</v>
      </c>
      <c r="CA316" s="1653">
        <v>673000</v>
      </c>
      <c r="CB316" s="561">
        <v>673000</v>
      </c>
      <c r="CC316" s="561">
        <v>0</v>
      </c>
      <c r="CD316" s="3287">
        <v>0</v>
      </c>
      <c r="CE316" s="5"/>
      <c r="CF316" s="3191"/>
      <c r="CG316" s="511" t="s">
        <v>1699</v>
      </c>
      <c r="CH316" s="511"/>
      <c r="CI316" s="1343"/>
      <c r="CJ316" s="1653">
        <v>0</v>
      </c>
      <c r="CK316" s="1653">
        <v>0</v>
      </c>
      <c r="CL316" s="3191">
        <v>0</v>
      </c>
      <c r="CM316" s="1343">
        <v>0</v>
      </c>
      <c r="CN316" s="1653">
        <v>0</v>
      </c>
      <c r="CO316" s="1653">
        <v>0</v>
      </c>
      <c r="CP316" s="1653">
        <v>0</v>
      </c>
      <c r="CQ316" s="1653">
        <v>0</v>
      </c>
      <c r="CR316" s="1653">
        <v>0</v>
      </c>
      <c r="CS316" s="1653">
        <v>673000</v>
      </c>
      <c r="CT316" s="1243">
        <v>673000</v>
      </c>
      <c r="CU316" s="3397">
        <v>0</v>
      </c>
      <c r="CV316" s="5"/>
      <c r="CW316" s="5"/>
      <c r="CX316" s="284"/>
      <c r="CY316" s="284"/>
      <c r="CZ316" s="515"/>
      <c r="DA316" s="515"/>
      <c r="DB316" s="515"/>
      <c r="DC316" s="515"/>
      <c r="DD316" s="515"/>
      <c r="DE316" s="515"/>
      <c r="DF316" s="515"/>
      <c r="DG316" s="515"/>
      <c r="DH316" s="515"/>
      <c r="DI316" s="515"/>
      <c r="DJ316" s="515"/>
      <c r="DK316" s="515"/>
      <c r="DL316" s="515"/>
      <c r="DM316" s="515"/>
      <c r="DN316" s="515"/>
      <c r="DO316" s="515"/>
      <c r="DP316" s="515"/>
      <c r="DQ316" s="515"/>
      <c r="DR316" s="515"/>
      <c r="DS316" s="515"/>
      <c r="DT316" s="515"/>
      <c r="DU316" s="515"/>
      <c r="DV316" s="515"/>
      <c r="DW316" s="515"/>
      <c r="DX316" s="515"/>
      <c r="DY316" s="515"/>
      <c r="DZ316" s="515"/>
      <c r="EA316" s="3403"/>
      <c r="EB316" s="515"/>
      <c r="EC316" s="284"/>
      <c r="ED316" s="284"/>
      <c r="EE316" s="284"/>
      <c r="EF316" s="284"/>
      <c r="EG316" s="284"/>
      <c r="EH316" s="284"/>
      <c r="EI316" s="284"/>
      <c r="EJ316" s="284"/>
      <c r="EK316" s="284"/>
      <c r="EL316" s="284"/>
      <c r="EM316" s="284"/>
      <c r="EN316" s="284"/>
      <c r="EO316" s="284"/>
      <c r="EP316" s="284"/>
      <c r="EQ316" s="284"/>
      <c r="ER316" s="284"/>
      <c r="ES316" s="284"/>
      <c r="ET316" s="284"/>
      <c r="EU316" s="284"/>
      <c r="EV316" s="284"/>
      <c r="EW316" s="284"/>
      <c r="EX316" s="284"/>
      <c r="EY316" s="284"/>
      <c r="EZ316" s="284"/>
      <c r="FA316" s="284"/>
      <c r="FB316" s="284"/>
      <c r="FC316" s="284"/>
      <c r="FD316" s="284"/>
      <c r="FE316" s="284"/>
      <c r="FF316" s="284"/>
      <c r="FG316" s="284"/>
      <c r="FH316" s="284"/>
      <c r="FI316" s="284"/>
      <c r="FJ316" s="284"/>
      <c r="FK316" s="284"/>
    </row>
    <row r="317" spans="1:167" ht="15.6" customHeight="1">
      <c r="A317" s="1838" t="s">
        <v>1378</v>
      </c>
      <c r="B317" s="207"/>
      <c r="C317" s="207"/>
      <c r="E317" s="1342"/>
      <c r="F317" s="511" t="s">
        <v>1700</v>
      </c>
      <c r="G317" s="511"/>
      <c r="H317" s="1343"/>
      <c r="I317" s="3191"/>
      <c r="J317" s="511"/>
      <c r="K317" s="511"/>
      <c r="L317" s="511"/>
      <c r="M317" s="511"/>
      <c r="N317" s="1343"/>
      <c r="O317" s="1243">
        <v>11344000</v>
      </c>
      <c r="P317" s="3266"/>
      <c r="S317" s="1342"/>
      <c r="T317" s="511" t="s">
        <v>1700</v>
      </c>
      <c r="U317" s="511"/>
      <c r="V317" s="511"/>
      <c r="W317" s="3218" t="s">
        <v>1208</v>
      </c>
      <c r="X317" s="515" t="s">
        <v>5393</v>
      </c>
      <c r="Y317" s="3302"/>
      <c r="Z317" s="3303"/>
      <c r="AA317" s="3304"/>
      <c r="AB317" s="3302"/>
      <c r="AC317" s="3305"/>
      <c r="AD317" s="3303"/>
      <c r="AE317" s="3305"/>
      <c r="AF317" s="3305"/>
      <c r="AG317" s="3306"/>
      <c r="AH317" s="3303"/>
      <c r="AI317" s="3303"/>
      <c r="AJ317" s="3304"/>
      <c r="AK317" s="3302"/>
      <c r="AL317" s="3303"/>
      <c r="AM317" s="3305"/>
      <c r="AN317" s="3307"/>
      <c r="AO317" s="3304"/>
      <c r="AP317" s="3304"/>
      <c r="AQ317" s="3304"/>
      <c r="AR317" s="3304"/>
      <c r="AS317" s="3308"/>
      <c r="AT317" s="3309"/>
      <c r="AU317" s="3310"/>
      <c r="AV317" s="3298">
        <v>1</v>
      </c>
      <c r="AW317" s="3286">
        <v>1</v>
      </c>
      <c r="AX317" s="3287">
        <v>0</v>
      </c>
      <c r="AY317" s="5"/>
      <c r="AZ317" s="3191"/>
      <c r="BA317" s="511" t="s">
        <v>1700</v>
      </c>
      <c r="BB317" s="511"/>
      <c r="BC317" s="511"/>
      <c r="BD317" s="3191">
        <v>0</v>
      </c>
      <c r="BE317" s="511">
        <v>0</v>
      </c>
      <c r="BF317" s="511">
        <v>0</v>
      </c>
      <c r="BG317" s="3191">
        <v>0</v>
      </c>
      <c r="BH317" s="1343">
        <v>0</v>
      </c>
      <c r="BI317" s="511">
        <v>0</v>
      </c>
      <c r="BJ317" s="1343">
        <v>0</v>
      </c>
      <c r="BK317" s="3288">
        <v>0</v>
      </c>
      <c r="BL317" s="3191">
        <v>0</v>
      </c>
      <c r="BM317" s="511">
        <v>0</v>
      </c>
      <c r="BN317" s="511">
        <v>0</v>
      </c>
      <c r="BO317" s="1343">
        <v>0</v>
      </c>
      <c r="BP317" s="511">
        <v>0</v>
      </c>
      <c r="BQ317" s="511">
        <v>0</v>
      </c>
      <c r="BR317" s="511">
        <v>0</v>
      </c>
      <c r="BS317" s="3191">
        <v>0</v>
      </c>
      <c r="BT317" s="511">
        <v>0</v>
      </c>
      <c r="BU317" s="511">
        <v>0</v>
      </c>
      <c r="BV317" s="511">
        <v>0</v>
      </c>
      <c r="BW317" s="1343">
        <v>0</v>
      </c>
      <c r="BX317" s="511">
        <v>0</v>
      </c>
      <c r="BY317" s="1653">
        <v>0</v>
      </c>
      <c r="BZ317" s="511">
        <v>0</v>
      </c>
      <c r="CA317" s="1653">
        <v>11344000</v>
      </c>
      <c r="CB317" s="561">
        <v>11344000</v>
      </c>
      <c r="CC317" s="561">
        <v>0</v>
      </c>
      <c r="CD317" s="3287">
        <v>0</v>
      </c>
      <c r="CE317" s="5"/>
      <c r="CF317" s="3191"/>
      <c r="CG317" s="511" t="s">
        <v>1700</v>
      </c>
      <c r="CH317" s="511"/>
      <c r="CI317" s="1343"/>
      <c r="CJ317" s="1653">
        <v>0</v>
      </c>
      <c r="CK317" s="1653">
        <v>0</v>
      </c>
      <c r="CL317" s="3191">
        <v>0</v>
      </c>
      <c r="CM317" s="1343">
        <v>0</v>
      </c>
      <c r="CN317" s="1653">
        <v>0</v>
      </c>
      <c r="CO317" s="1653">
        <v>0</v>
      </c>
      <c r="CP317" s="1653">
        <v>0</v>
      </c>
      <c r="CQ317" s="1653">
        <v>0</v>
      </c>
      <c r="CR317" s="1653">
        <v>0</v>
      </c>
      <c r="CS317" s="1653">
        <v>11344000</v>
      </c>
      <c r="CT317" s="1243">
        <v>11344000</v>
      </c>
      <c r="CU317" s="3397">
        <v>0</v>
      </c>
      <c r="CV317" s="5"/>
      <c r="CW317" s="5"/>
      <c r="CX317" s="284"/>
      <c r="CY317" s="284"/>
      <c r="CZ317" s="515"/>
      <c r="DA317" s="515"/>
      <c r="DB317" s="515"/>
      <c r="DC317" s="515"/>
      <c r="DD317" s="515"/>
      <c r="DE317" s="515"/>
      <c r="DF317" s="515"/>
      <c r="DG317" s="515"/>
      <c r="DH317" s="515"/>
      <c r="DI317" s="515"/>
      <c r="DJ317" s="515"/>
      <c r="DK317" s="515"/>
      <c r="DL317" s="515"/>
      <c r="DM317" s="515"/>
      <c r="DN317" s="515"/>
      <c r="DO317" s="515"/>
      <c r="DP317" s="515"/>
      <c r="DQ317" s="515"/>
      <c r="DR317" s="515"/>
      <c r="DS317" s="515"/>
      <c r="DT317" s="515"/>
      <c r="DU317" s="515"/>
      <c r="DV317" s="515"/>
      <c r="DW317" s="515"/>
      <c r="DX317" s="515"/>
      <c r="DY317" s="515"/>
      <c r="DZ317" s="515"/>
      <c r="EA317" s="3403"/>
      <c r="EB317" s="515"/>
      <c r="EC317" s="284"/>
      <c r="ED317" s="284"/>
      <c r="EE317" s="284"/>
      <c r="EF317" s="284"/>
      <c r="EG317" s="284"/>
      <c r="EH317" s="284"/>
      <c r="EI317" s="284"/>
      <c r="EJ317" s="284"/>
      <c r="EK317" s="284"/>
      <c r="EL317" s="284"/>
      <c r="EM317" s="284"/>
      <c r="EN317" s="284"/>
      <c r="EO317" s="284"/>
      <c r="EP317" s="284"/>
      <c r="EQ317" s="284"/>
      <c r="ER317" s="284"/>
      <c r="ES317" s="284"/>
      <c r="ET317" s="284"/>
      <c r="EU317" s="284"/>
      <c r="EV317" s="284"/>
      <c r="EW317" s="284"/>
      <c r="EX317" s="284"/>
      <c r="EY317" s="284"/>
      <c r="EZ317" s="284"/>
      <c r="FA317" s="284"/>
      <c r="FB317" s="284"/>
      <c r="FC317" s="284"/>
      <c r="FD317" s="284"/>
      <c r="FE317" s="284"/>
      <c r="FF317" s="284"/>
      <c r="FG317" s="284"/>
      <c r="FH317" s="284"/>
      <c r="FI317" s="284"/>
      <c r="FJ317" s="284"/>
      <c r="FK317" s="284"/>
    </row>
    <row r="318" spans="1:167" ht="15.6" customHeight="1">
      <c r="A318" s="1838" t="s">
        <v>5410</v>
      </c>
      <c r="B318" s="207"/>
      <c r="C318" s="207"/>
      <c r="E318" s="1342"/>
      <c r="F318" s="511" t="s">
        <v>637</v>
      </c>
      <c r="G318" s="511"/>
      <c r="H318" s="1343"/>
      <c r="I318" s="3191"/>
      <c r="J318" s="511"/>
      <c r="K318" s="511"/>
      <c r="L318" s="511"/>
      <c r="M318" s="511"/>
      <c r="N318" s="1343"/>
      <c r="O318" s="1243">
        <v>0</v>
      </c>
      <c r="P318" s="3266"/>
      <c r="S318" s="1342"/>
      <c r="T318" s="511" t="s">
        <v>637</v>
      </c>
      <c r="U318" s="511"/>
      <c r="V318" s="511"/>
      <c r="W318" s="3218" t="s">
        <v>1208</v>
      </c>
      <c r="X318" s="515" t="s">
        <v>5393</v>
      </c>
      <c r="Y318" s="3289"/>
      <c r="Z318" s="3290"/>
      <c r="AA318" s="3291"/>
      <c r="AB318" s="3289"/>
      <c r="AC318" s="3292"/>
      <c r="AD318" s="3290"/>
      <c r="AE318" s="3292"/>
      <c r="AF318" s="3292"/>
      <c r="AG318" s="3293"/>
      <c r="AH318" s="3290"/>
      <c r="AI318" s="3290"/>
      <c r="AJ318" s="3291"/>
      <c r="AK318" s="3289"/>
      <c r="AL318" s="3290"/>
      <c r="AM318" s="3292"/>
      <c r="AN318" s="3294"/>
      <c r="AO318" s="3291"/>
      <c r="AP318" s="3291"/>
      <c r="AQ318" s="3291"/>
      <c r="AR318" s="3291"/>
      <c r="AS318" s="3295"/>
      <c r="AT318" s="3296"/>
      <c r="AU318" s="3297"/>
      <c r="AV318" s="3298">
        <v>1</v>
      </c>
      <c r="AW318" s="3286">
        <v>1</v>
      </c>
      <c r="AX318" s="3287">
        <v>0</v>
      </c>
      <c r="AY318" s="5"/>
      <c r="AZ318" s="3191"/>
      <c r="BA318" s="511" t="s">
        <v>637</v>
      </c>
      <c r="BB318" s="511"/>
      <c r="BC318" s="511"/>
      <c r="BD318" s="3191">
        <v>0</v>
      </c>
      <c r="BE318" s="511">
        <v>0</v>
      </c>
      <c r="BF318" s="511">
        <v>0</v>
      </c>
      <c r="BG318" s="3191">
        <v>0</v>
      </c>
      <c r="BH318" s="1343">
        <v>0</v>
      </c>
      <c r="BI318" s="511">
        <v>0</v>
      </c>
      <c r="BJ318" s="1343">
        <v>0</v>
      </c>
      <c r="BK318" s="3288">
        <v>0</v>
      </c>
      <c r="BL318" s="3191">
        <v>0</v>
      </c>
      <c r="BM318" s="511">
        <v>0</v>
      </c>
      <c r="BN318" s="511">
        <v>0</v>
      </c>
      <c r="BO318" s="1343">
        <v>0</v>
      </c>
      <c r="BP318" s="511">
        <v>0</v>
      </c>
      <c r="BQ318" s="511">
        <v>0</v>
      </c>
      <c r="BR318" s="511">
        <v>0</v>
      </c>
      <c r="BS318" s="3191">
        <v>0</v>
      </c>
      <c r="BT318" s="511">
        <v>0</v>
      </c>
      <c r="BU318" s="511">
        <v>0</v>
      </c>
      <c r="BV318" s="511">
        <v>0</v>
      </c>
      <c r="BW318" s="1343">
        <v>0</v>
      </c>
      <c r="BX318" s="511">
        <v>0</v>
      </c>
      <c r="BY318" s="1653">
        <v>0</v>
      </c>
      <c r="BZ318" s="511">
        <v>0</v>
      </c>
      <c r="CA318" s="1653">
        <v>0</v>
      </c>
      <c r="CB318" s="561">
        <v>0</v>
      </c>
      <c r="CC318" s="561">
        <v>0</v>
      </c>
      <c r="CD318" s="3287">
        <v>0</v>
      </c>
      <c r="CE318" s="5"/>
      <c r="CF318" s="3191"/>
      <c r="CG318" s="511" t="s">
        <v>637</v>
      </c>
      <c r="CH318" s="511"/>
      <c r="CI318" s="1343"/>
      <c r="CJ318" s="1653">
        <v>0</v>
      </c>
      <c r="CK318" s="1653">
        <v>0</v>
      </c>
      <c r="CL318" s="3191">
        <v>0</v>
      </c>
      <c r="CM318" s="1343">
        <v>0</v>
      </c>
      <c r="CN318" s="1653">
        <v>0</v>
      </c>
      <c r="CO318" s="1653">
        <v>0</v>
      </c>
      <c r="CP318" s="1653">
        <v>0</v>
      </c>
      <c r="CQ318" s="1653">
        <v>0</v>
      </c>
      <c r="CR318" s="1653">
        <v>0</v>
      </c>
      <c r="CS318" s="1653">
        <v>0</v>
      </c>
      <c r="CT318" s="1243">
        <v>0</v>
      </c>
      <c r="CU318" s="3397">
        <v>0</v>
      </c>
      <c r="CV318" s="5"/>
      <c r="CW318" s="5"/>
      <c r="CX318" s="284"/>
      <c r="CY318" s="284"/>
      <c r="CZ318" s="515"/>
      <c r="DA318" s="515"/>
      <c r="DB318" s="515"/>
      <c r="DC318" s="515"/>
      <c r="DD318" s="515"/>
      <c r="DE318" s="515"/>
      <c r="DF318" s="515"/>
      <c r="DG318" s="515"/>
      <c r="DH318" s="515"/>
      <c r="DI318" s="515"/>
      <c r="DJ318" s="515"/>
      <c r="DK318" s="515"/>
      <c r="DL318" s="515"/>
      <c r="DM318" s="515"/>
      <c r="DN318" s="515"/>
      <c r="DO318" s="515"/>
      <c r="DP318" s="515"/>
      <c r="DQ318" s="515"/>
      <c r="DR318" s="515"/>
      <c r="DS318" s="515"/>
      <c r="DT318" s="515"/>
      <c r="DU318" s="515"/>
      <c r="DV318" s="515"/>
      <c r="DW318" s="515"/>
      <c r="DX318" s="515"/>
      <c r="DY318" s="515"/>
      <c r="DZ318" s="515"/>
      <c r="EA318" s="3403"/>
      <c r="EB318" s="515"/>
      <c r="EC318" s="284"/>
      <c r="ED318" s="284"/>
      <c r="EE318" s="284"/>
      <c r="EF318" s="284"/>
      <c r="EG318" s="284"/>
      <c r="EH318" s="284"/>
      <c r="EI318" s="284"/>
      <c r="EJ318" s="284"/>
      <c r="EK318" s="284"/>
      <c r="EL318" s="284"/>
      <c r="EM318" s="284"/>
      <c r="EN318" s="284"/>
      <c r="EO318" s="284"/>
      <c r="EP318" s="284"/>
      <c r="EQ318" s="284"/>
      <c r="ER318" s="284"/>
      <c r="ES318" s="284"/>
      <c r="ET318" s="284"/>
      <c r="EU318" s="284"/>
      <c r="EV318" s="284"/>
      <c r="EW318" s="284"/>
      <c r="EX318" s="284"/>
      <c r="EY318" s="284"/>
      <c r="EZ318" s="284"/>
      <c r="FA318" s="284"/>
      <c r="FB318" s="284"/>
      <c r="FC318" s="284"/>
      <c r="FD318" s="284"/>
      <c r="FE318" s="284"/>
      <c r="FF318" s="284"/>
      <c r="FG318" s="284"/>
      <c r="FH318" s="284"/>
      <c r="FI318" s="284"/>
      <c r="FJ318" s="284"/>
      <c r="FK318" s="284"/>
    </row>
    <row r="319" spans="1:167" ht="15.6" customHeight="1">
      <c r="A319" s="1838" t="s">
        <v>1378</v>
      </c>
      <c r="B319" s="207"/>
      <c r="C319" s="207"/>
      <c r="E319" s="1342"/>
      <c r="F319" s="511" t="s">
        <v>1701</v>
      </c>
      <c r="G319" s="511"/>
      <c r="H319" s="1343"/>
      <c r="I319" s="3191"/>
      <c r="J319" s="511"/>
      <c r="K319" s="511"/>
      <c r="L319" s="511"/>
      <c r="M319" s="511"/>
      <c r="N319" s="1343"/>
      <c r="O319" s="1243">
        <v>565000</v>
      </c>
      <c r="P319" s="3266"/>
      <c r="S319" s="1342"/>
      <c r="T319" s="511" t="s">
        <v>1701</v>
      </c>
      <c r="U319" s="511"/>
      <c r="V319" s="511"/>
      <c r="W319" s="3218" t="s">
        <v>1208</v>
      </c>
      <c r="X319" s="515" t="s">
        <v>5393</v>
      </c>
      <c r="Y319" s="3289"/>
      <c r="Z319" s="3290"/>
      <c r="AA319" s="3291"/>
      <c r="AB319" s="3289"/>
      <c r="AC319" s="3292"/>
      <c r="AD319" s="3290"/>
      <c r="AE319" s="3292"/>
      <c r="AF319" s="3292"/>
      <c r="AG319" s="3293"/>
      <c r="AH319" s="3290"/>
      <c r="AI319" s="3290"/>
      <c r="AJ319" s="3291"/>
      <c r="AK319" s="3289"/>
      <c r="AL319" s="3290"/>
      <c r="AM319" s="3292"/>
      <c r="AN319" s="3294"/>
      <c r="AO319" s="3291"/>
      <c r="AP319" s="3291"/>
      <c r="AQ319" s="3291"/>
      <c r="AR319" s="3291"/>
      <c r="AS319" s="3295"/>
      <c r="AT319" s="3296"/>
      <c r="AU319" s="3297"/>
      <c r="AV319" s="3298">
        <v>1</v>
      </c>
      <c r="AW319" s="3286">
        <v>1</v>
      </c>
      <c r="AX319" s="3287">
        <v>0</v>
      </c>
      <c r="AY319" s="5"/>
      <c r="AZ319" s="3191"/>
      <c r="BA319" s="511" t="s">
        <v>1701</v>
      </c>
      <c r="BB319" s="511"/>
      <c r="BC319" s="511"/>
      <c r="BD319" s="3191">
        <v>0</v>
      </c>
      <c r="BE319" s="511">
        <v>0</v>
      </c>
      <c r="BF319" s="511">
        <v>0</v>
      </c>
      <c r="BG319" s="3191">
        <v>0</v>
      </c>
      <c r="BH319" s="1343">
        <v>0</v>
      </c>
      <c r="BI319" s="511">
        <v>0</v>
      </c>
      <c r="BJ319" s="1343">
        <v>0</v>
      </c>
      <c r="BK319" s="3288">
        <v>0</v>
      </c>
      <c r="BL319" s="3191">
        <v>0</v>
      </c>
      <c r="BM319" s="511">
        <v>0</v>
      </c>
      <c r="BN319" s="511">
        <v>0</v>
      </c>
      <c r="BO319" s="1343">
        <v>0</v>
      </c>
      <c r="BP319" s="511">
        <v>0</v>
      </c>
      <c r="BQ319" s="511">
        <v>0</v>
      </c>
      <c r="BR319" s="511">
        <v>0</v>
      </c>
      <c r="BS319" s="3191">
        <v>0</v>
      </c>
      <c r="BT319" s="511">
        <v>0</v>
      </c>
      <c r="BU319" s="511">
        <v>0</v>
      </c>
      <c r="BV319" s="511">
        <v>0</v>
      </c>
      <c r="BW319" s="1343">
        <v>0</v>
      </c>
      <c r="BX319" s="511">
        <v>0</v>
      </c>
      <c r="BY319" s="1653">
        <v>0</v>
      </c>
      <c r="BZ319" s="511">
        <v>0</v>
      </c>
      <c r="CA319" s="1653">
        <v>565000</v>
      </c>
      <c r="CB319" s="561">
        <v>565000</v>
      </c>
      <c r="CC319" s="561">
        <v>0</v>
      </c>
      <c r="CD319" s="3287">
        <v>0</v>
      </c>
      <c r="CE319" s="5"/>
      <c r="CF319" s="3191"/>
      <c r="CG319" s="511" t="s">
        <v>1701</v>
      </c>
      <c r="CH319" s="511"/>
      <c r="CI319" s="1343"/>
      <c r="CJ319" s="1653">
        <v>0</v>
      </c>
      <c r="CK319" s="1653">
        <v>0</v>
      </c>
      <c r="CL319" s="3191">
        <v>0</v>
      </c>
      <c r="CM319" s="1343">
        <v>0</v>
      </c>
      <c r="CN319" s="1653">
        <v>0</v>
      </c>
      <c r="CO319" s="1653">
        <v>0</v>
      </c>
      <c r="CP319" s="1653">
        <v>0</v>
      </c>
      <c r="CQ319" s="1653">
        <v>0</v>
      </c>
      <c r="CR319" s="1653">
        <v>0</v>
      </c>
      <c r="CS319" s="1653">
        <v>565000</v>
      </c>
      <c r="CT319" s="1243">
        <v>565000</v>
      </c>
      <c r="CU319" s="3397">
        <v>0</v>
      </c>
      <c r="CV319" s="5"/>
      <c r="CW319" s="5"/>
      <c r="CX319" s="284"/>
      <c r="CY319" s="284"/>
      <c r="CZ319" s="515"/>
      <c r="DA319" s="515"/>
      <c r="DB319" s="515"/>
      <c r="DC319" s="515"/>
      <c r="DD319" s="515"/>
      <c r="DE319" s="515"/>
      <c r="DF319" s="515"/>
      <c r="DG319" s="515"/>
      <c r="DH319" s="515"/>
      <c r="DI319" s="515"/>
      <c r="DJ319" s="515"/>
      <c r="DK319" s="515"/>
      <c r="DL319" s="515"/>
      <c r="DM319" s="515"/>
      <c r="DN319" s="515"/>
      <c r="DO319" s="515"/>
      <c r="DP319" s="515"/>
      <c r="DQ319" s="515"/>
      <c r="DR319" s="515"/>
      <c r="DS319" s="515"/>
      <c r="DT319" s="515"/>
      <c r="DU319" s="515"/>
      <c r="DV319" s="515"/>
      <c r="DW319" s="515"/>
      <c r="DX319" s="515"/>
      <c r="DY319" s="515"/>
      <c r="DZ319" s="515"/>
      <c r="EA319" s="3403"/>
      <c r="EB319" s="515"/>
      <c r="EC319" s="284"/>
      <c r="ED319" s="284"/>
      <c r="EE319" s="284"/>
      <c r="EF319" s="284"/>
      <c r="EG319" s="284"/>
      <c r="EH319" s="284"/>
      <c r="EI319" s="284"/>
      <c r="EJ319" s="284"/>
      <c r="EK319" s="284"/>
      <c r="EL319" s="284"/>
      <c r="EM319" s="284"/>
      <c r="EN319" s="284"/>
      <c r="EO319" s="284"/>
      <c r="EP319" s="284"/>
      <c r="EQ319" s="284"/>
      <c r="ER319" s="284"/>
      <c r="ES319" s="284"/>
      <c r="ET319" s="284"/>
      <c r="EU319" s="284"/>
      <c r="EV319" s="284"/>
      <c r="EW319" s="284"/>
      <c r="EX319" s="284"/>
      <c r="EY319" s="284"/>
      <c r="EZ319" s="284"/>
      <c r="FA319" s="284"/>
      <c r="FB319" s="284"/>
      <c r="FC319" s="284"/>
      <c r="FD319" s="284"/>
      <c r="FE319" s="284"/>
      <c r="FF319" s="284"/>
      <c r="FG319" s="284"/>
      <c r="FH319" s="284"/>
      <c r="FI319" s="284"/>
      <c r="FJ319" s="284"/>
      <c r="FK319" s="284"/>
    </row>
    <row r="320" spans="1:167" ht="15.6" customHeight="1">
      <c r="A320" s="1838" t="s">
        <v>5410</v>
      </c>
      <c r="B320" s="207"/>
      <c r="C320" s="207"/>
      <c r="E320" s="1342"/>
      <c r="F320" s="511" t="s">
        <v>1702</v>
      </c>
      <c r="G320" s="511"/>
      <c r="H320" s="1343"/>
      <c r="I320" s="3191"/>
      <c r="J320" s="511"/>
      <c r="K320" s="511"/>
      <c r="L320" s="511"/>
      <c r="M320" s="511"/>
      <c r="N320" s="1343"/>
      <c r="O320" s="1243">
        <v>0</v>
      </c>
      <c r="P320" s="3266"/>
      <c r="S320" s="1342"/>
      <c r="T320" s="511" t="s">
        <v>1702</v>
      </c>
      <c r="U320" s="511"/>
      <c r="V320" s="511"/>
      <c r="W320" s="3218" t="s">
        <v>1208</v>
      </c>
      <c r="X320" s="515" t="s">
        <v>5393</v>
      </c>
      <c r="Y320" s="3289"/>
      <c r="Z320" s="3290"/>
      <c r="AA320" s="3291"/>
      <c r="AB320" s="3289"/>
      <c r="AC320" s="3292"/>
      <c r="AD320" s="3290"/>
      <c r="AE320" s="3292"/>
      <c r="AF320" s="3292"/>
      <c r="AG320" s="3293"/>
      <c r="AH320" s="3290"/>
      <c r="AI320" s="3290"/>
      <c r="AJ320" s="3291"/>
      <c r="AK320" s="3289"/>
      <c r="AL320" s="3290"/>
      <c r="AM320" s="3292"/>
      <c r="AN320" s="3294"/>
      <c r="AO320" s="3291"/>
      <c r="AP320" s="3291"/>
      <c r="AQ320" s="3291"/>
      <c r="AR320" s="3291"/>
      <c r="AS320" s="3295"/>
      <c r="AT320" s="3296"/>
      <c r="AU320" s="3297"/>
      <c r="AV320" s="3298">
        <v>1</v>
      </c>
      <c r="AW320" s="3286">
        <v>1</v>
      </c>
      <c r="AX320" s="3287">
        <v>0</v>
      </c>
      <c r="AY320" s="5"/>
      <c r="AZ320" s="3191"/>
      <c r="BA320" s="511" t="s">
        <v>1702</v>
      </c>
      <c r="BB320" s="511"/>
      <c r="BC320" s="511"/>
      <c r="BD320" s="3191">
        <v>0</v>
      </c>
      <c r="BE320" s="511">
        <v>0</v>
      </c>
      <c r="BF320" s="511">
        <v>0</v>
      </c>
      <c r="BG320" s="3191">
        <v>0</v>
      </c>
      <c r="BH320" s="1343">
        <v>0</v>
      </c>
      <c r="BI320" s="511">
        <v>0</v>
      </c>
      <c r="BJ320" s="1343">
        <v>0</v>
      </c>
      <c r="BK320" s="3288">
        <v>0</v>
      </c>
      <c r="BL320" s="3191">
        <v>0</v>
      </c>
      <c r="BM320" s="511">
        <v>0</v>
      </c>
      <c r="BN320" s="511">
        <v>0</v>
      </c>
      <c r="BO320" s="1343">
        <v>0</v>
      </c>
      <c r="BP320" s="511">
        <v>0</v>
      </c>
      <c r="BQ320" s="511">
        <v>0</v>
      </c>
      <c r="BR320" s="511">
        <v>0</v>
      </c>
      <c r="BS320" s="3191">
        <v>0</v>
      </c>
      <c r="BT320" s="511">
        <v>0</v>
      </c>
      <c r="BU320" s="511">
        <v>0</v>
      </c>
      <c r="BV320" s="511">
        <v>0</v>
      </c>
      <c r="BW320" s="1343">
        <v>0</v>
      </c>
      <c r="BX320" s="511">
        <v>0</v>
      </c>
      <c r="BY320" s="1653">
        <v>0</v>
      </c>
      <c r="BZ320" s="511">
        <v>0</v>
      </c>
      <c r="CA320" s="1653">
        <v>0</v>
      </c>
      <c r="CB320" s="561">
        <v>0</v>
      </c>
      <c r="CC320" s="561">
        <v>0</v>
      </c>
      <c r="CD320" s="3287">
        <v>0</v>
      </c>
      <c r="CE320" s="5"/>
      <c r="CF320" s="3191"/>
      <c r="CG320" s="511" t="s">
        <v>1702</v>
      </c>
      <c r="CH320" s="511"/>
      <c r="CI320" s="1343"/>
      <c r="CJ320" s="1653">
        <v>0</v>
      </c>
      <c r="CK320" s="1653">
        <v>0</v>
      </c>
      <c r="CL320" s="3191">
        <v>0</v>
      </c>
      <c r="CM320" s="1343">
        <v>0</v>
      </c>
      <c r="CN320" s="1653">
        <v>0</v>
      </c>
      <c r="CO320" s="1653">
        <v>0</v>
      </c>
      <c r="CP320" s="1653">
        <v>0</v>
      </c>
      <c r="CQ320" s="1653">
        <v>0</v>
      </c>
      <c r="CR320" s="1653">
        <v>0</v>
      </c>
      <c r="CS320" s="1653">
        <v>0</v>
      </c>
      <c r="CT320" s="1243">
        <v>0</v>
      </c>
      <c r="CU320" s="3397">
        <v>0</v>
      </c>
      <c r="CV320" s="5"/>
      <c r="CW320" s="5"/>
      <c r="CX320" s="284"/>
      <c r="CY320" s="284"/>
      <c r="CZ320" s="515"/>
      <c r="DA320" s="515"/>
      <c r="DB320" s="515"/>
      <c r="DC320" s="515"/>
      <c r="DD320" s="515"/>
      <c r="DE320" s="515"/>
      <c r="DF320" s="515"/>
      <c r="DG320" s="515"/>
      <c r="DH320" s="515"/>
      <c r="DI320" s="515"/>
      <c r="DJ320" s="515"/>
      <c r="DK320" s="515"/>
      <c r="DL320" s="515"/>
      <c r="DM320" s="515"/>
      <c r="DN320" s="515"/>
      <c r="DO320" s="515"/>
      <c r="DP320" s="515"/>
      <c r="DQ320" s="515"/>
      <c r="DR320" s="515"/>
      <c r="DS320" s="515"/>
      <c r="DT320" s="515"/>
      <c r="DU320" s="515"/>
      <c r="DV320" s="515"/>
      <c r="DW320" s="515"/>
      <c r="DX320" s="515"/>
      <c r="DY320" s="515"/>
      <c r="DZ320" s="515"/>
      <c r="EA320" s="3403"/>
      <c r="EB320" s="515"/>
      <c r="EC320" s="284"/>
      <c r="ED320" s="284"/>
      <c r="EE320" s="284"/>
      <c r="EF320" s="284"/>
      <c r="EG320" s="284"/>
      <c r="EH320" s="284"/>
      <c r="EI320" s="284"/>
      <c r="EJ320" s="284"/>
      <c r="EK320" s="284"/>
      <c r="EL320" s="284"/>
      <c r="EM320" s="284"/>
      <c r="EN320" s="284"/>
      <c r="EO320" s="284"/>
      <c r="EP320" s="284"/>
      <c r="EQ320" s="284"/>
      <c r="ER320" s="284"/>
      <c r="ES320" s="284"/>
      <c r="ET320" s="284"/>
      <c r="EU320" s="284"/>
      <c r="EV320" s="284"/>
      <c r="EW320" s="284"/>
      <c r="EX320" s="284"/>
      <c r="EY320" s="284"/>
      <c r="EZ320" s="284"/>
      <c r="FA320" s="284"/>
      <c r="FB320" s="284"/>
      <c r="FC320" s="284"/>
      <c r="FD320" s="284"/>
      <c r="FE320" s="284"/>
      <c r="FF320" s="284"/>
      <c r="FG320" s="284"/>
      <c r="FH320" s="284"/>
      <c r="FI320" s="284"/>
      <c r="FJ320" s="284"/>
      <c r="FK320" s="284"/>
    </row>
    <row r="321" spans="1:167" ht="15.6" customHeight="1">
      <c r="A321" s="1838" t="s">
        <v>1378</v>
      </c>
      <c r="B321" s="207"/>
      <c r="C321" s="207"/>
      <c r="E321" s="1342"/>
      <c r="F321" s="511" t="s">
        <v>1703</v>
      </c>
      <c r="G321" s="511"/>
      <c r="H321" s="1343"/>
      <c r="I321" s="3191"/>
      <c r="J321" s="511"/>
      <c r="K321" s="511"/>
      <c r="L321" s="511"/>
      <c r="M321" s="511"/>
      <c r="N321" s="1343"/>
      <c r="O321" s="1243">
        <v>5065900</v>
      </c>
      <c r="P321" s="3266"/>
      <c r="S321" s="1342"/>
      <c r="T321" s="511" t="s">
        <v>1703</v>
      </c>
      <c r="U321" s="511"/>
      <c r="V321" s="511"/>
      <c r="W321" s="3218" t="s">
        <v>1208</v>
      </c>
      <c r="X321" s="515" t="s">
        <v>5393</v>
      </c>
      <c r="Y321" s="3289"/>
      <c r="Z321" s="3290"/>
      <c r="AA321" s="3291"/>
      <c r="AB321" s="3289"/>
      <c r="AC321" s="3292"/>
      <c r="AD321" s="3290"/>
      <c r="AE321" s="3292"/>
      <c r="AF321" s="3292"/>
      <c r="AG321" s="3293"/>
      <c r="AH321" s="3290"/>
      <c r="AI321" s="3290"/>
      <c r="AJ321" s="3291"/>
      <c r="AK321" s="3289"/>
      <c r="AL321" s="3290"/>
      <c r="AM321" s="3292"/>
      <c r="AN321" s="3294"/>
      <c r="AO321" s="3291"/>
      <c r="AP321" s="3291"/>
      <c r="AQ321" s="3291"/>
      <c r="AR321" s="3291"/>
      <c r="AS321" s="3295"/>
      <c r="AT321" s="3296"/>
      <c r="AU321" s="3297"/>
      <c r="AV321" s="3298">
        <v>1</v>
      </c>
      <c r="AW321" s="3286">
        <v>1</v>
      </c>
      <c r="AX321" s="3287">
        <v>0</v>
      </c>
      <c r="AY321" s="5"/>
      <c r="AZ321" s="3191"/>
      <c r="BA321" s="511" t="s">
        <v>1703</v>
      </c>
      <c r="BB321" s="511"/>
      <c r="BC321" s="511"/>
      <c r="BD321" s="3191">
        <v>0</v>
      </c>
      <c r="BE321" s="511">
        <v>0</v>
      </c>
      <c r="BF321" s="511">
        <v>0</v>
      </c>
      <c r="BG321" s="3191">
        <v>0</v>
      </c>
      <c r="BH321" s="1343">
        <v>0</v>
      </c>
      <c r="BI321" s="511">
        <v>0</v>
      </c>
      <c r="BJ321" s="1343">
        <v>0</v>
      </c>
      <c r="BK321" s="3288">
        <v>0</v>
      </c>
      <c r="BL321" s="3191">
        <v>0</v>
      </c>
      <c r="BM321" s="511">
        <v>0</v>
      </c>
      <c r="BN321" s="511">
        <v>0</v>
      </c>
      <c r="BO321" s="1343">
        <v>0</v>
      </c>
      <c r="BP321" s="511">
        <v>0</v>
      </c>
      <c r="BQ321" s="511">
        <v>0</v>
      </c>
      <c r="BR321" s="511">
        <v>0</v>
      </c>
      <c r="BS321" s="3191">
        <v>0</v>
      </c>
      <c r="BT321" s="511">
        <v>0</v>
      </c>
      <c r="BU321" s="511">
        <v>0</v>
      </c>
      <c r="BV321" s="511">
        <v>0</v>
      </c>
      <c r="BW321" s="1343">
        <v>0</v>
      </c>
      <c r="BX321" s="511">
        <v>0</v>
      </c>
      <c r="BY321" s="1653">
        <v>0</v>
      </c>
      <c r="BZ321" s="511">
        <v>0</v>
      </c>
      <c r="CA321" s="1653">
        <v>5065900</v>
      </c>
      <c r="CB321" s="561">
        <v>5065900</v>
      </c>
      <c r="CC321" s="561">
        <v>0</v>
      </c>
      <c r="CD321" s="3287">
        <v>0</v>
      </c>
      <c r="CE321" s="5"/>
      <c r="CF321" s="3191"/>
      <c r="CG321" s="511" t="s">
        <v>1703</v>
      </c>
      <c r="CH321" s="511"/>
      <c r="CI321" s="1343"/>
      <c r="CJ321" s="1653">
        <v>0</v>
      </c>
      <c r="CK321" s="1653">
        <v>0</v>
      </c>
      <c r="CL321" s="3191">
        <v>0</v>
      </c>
      <c r="CM321" s="1343">
        <v>0</v>
      </c>
      <c r="CN321" s="1653">
        <v>0</v>
      </c>
      <c r="CO321" s="1653">
        <v>0</v>
      </c>
      <c r="CP321" s="1653">
        <v>0</v>
      </c>
      <c r="CQ321" s="1653">
        <v>0</v>
      </c>
      <c r="CR321" s="1653">
        <v>0</v>
      </c>
      <c r="CS321" s="1653">
        <v>5065900</v>
      </c>
      <c r="CT321" s="1243">
        <v>5065900</v>
      </c>
      <c r="CU321" s="3397">
        <v>0</v>
      </c>
      <c r="CV321" s="5"/>
      <c r="CW321" s="5"/>
      <c r="CX321" s="284"/>
      <c r="CY321" s="284"/>
      <c r="CZ321" s="515"/>
      <c r="DA321" s="515"/>
      <c r="DB321" s="515"/>
      <c r="DC321" s="515"/>
      <c r="DD321" s="515"/>
      <c r="DE321" s="515"/>
      <c r="DF321" s="515"/>
      <c r="DG321" s="515"/>
      <c r="DH321" s="515"/>
      <c r="DI321" s="515"/>
      <c r="DJ321" s="515"/>
      <c r="DK321" s="515"/>
      <c r="DL321" s="515"/>
      <c r="DM321" s="515"/>
      <c r="DN321" s="515"/>
      <c r="DO321" s="515"/>
      <c r="DP321" s="515"/>
      <c r="DQ321" s="515"/>
      <c r="DR321" s="515"/>
      <c r="DS321" s="515"/>
      <c r="DT321" s="515"/>
      <c r="DU321" s="515"/>
      <c r="DV321" s="515"/>
      <c r="DW321" s="515"/>
      <c r="DX321" s="515"/>
      <c r="DY321" s="515"/>
      <c r="DZ321" s="515"/>
      <c r="EA321" s="3403"/>
      <c r="EB321" s="515"/>
      <c r="EC321" s="284"/>
      <c r="ED321" s="284"/>
      <c r="EE321" s="284"/>
      <c r="EF321" s="284"/>
      <c r="EG321" s="284"/>
      <c r="EH321" s="284"/>
      <c r="EI321" s="284"/>
      <c r="EJ321" s="284"/>
      <c r="EK321" s="284"/>
      <c r="EL321" s="284"/>
      <c r="EM321" s="284"/>
      <c r="EN321" s="284"/>
      <c r="EO321" s="284"/>
      <c r="EP321" s="284"/>
      <c r="EQ321" s="284"/>
      <c r="ER321" s="284"/>
      <c r="ES321" s="284"/>
      <c r="ET321" s="284"/>
      <c r="EU321" s="284"/>
      <c r="EV321" s="284"/>
      <c r="EW321" s="284"/>
      <c r="EX321" s="284"/>
      <c r="EY321" s="284"/>
      <c r="EZ321" s="284"/>
      <c r="FA321" s="284"/>
      <c r="FB321" s="284"/>
      <c r="FC321" s="284"/>
      <c r="FD321" s="284"/>
      <c r="FE321" s="284"/>
      <c r="FF321" s="284"/>
      <c r="FG321" s="284"/>
      <c r="FH321" s="284"/>
      <c r="FI321" s="284"/>
      <c r="FJ321" s="284"/>
      <c r="FK321" s="284"/>
    </row>
    <row r="322" spans="1:167" ht="15.6" customHeight="1">
      <c r="A322" s="1838" t="s">
        <v>1378</v>
      </c>
      <c r="B322" s="207"/>
      <c r="C322" s="207"/>
      <c r="E322" s="1342"/>
      <c r="F322" s="511" t="s">
        <v>1704</v>
      </c>
      <c r="G322" s="511"/>
      <c r="H322" s="1343"/>
      <c r="I322" s="3191"/>
      <c r="J322" s="511"/>
      <c r="K322" s="511"/>
      <c r="L322" s="511"/>
      <c r="M322" s="511"/>
      <c r="N322" s="1343"/>
      <c r="O322" s="1243">
        <v>1550000</v>
      </c>
      <c r="P322" s="3266"/>
      <c r="S322" s="1342"/>
      <c r="T322" s="511" t="s">
        <v>1704</v>
      </c>
      <c r="U322" s="511"/>
      <c r="V322" s="511"/>
      <c r="W322" s="3218" t="s">
        <v>1208</v>
      </c>
      <c r="X322" s="515" t="s">
        <v>5458</v>
      </c>
      <c r="Y322" s="3289"/>
      <c r="Z322" s="3290"/>
      <c r="AA322" s="3291"/>
      <c r="AB322" s="3289"/>
      <c r="AC322" s="3292"/>
      <c r="AD322" s="3290"/>
      <c r="AE322" s="3292"/>
      <c r="AF322" s="3292"/>
      <c r="AG322" s="3293"/>
      <c r="AH322" s="3290"/>
      <c r="AI322" s="3290"/>
      <c r="AJ322" s="3291"/>
      <c r="AK322" s="3289"/>
      <c r="AL322" s="3290"/>
      <c r="AM322" s="3292"/>
      <c r="AN322" s="3294"/>
      <c r="AO322" s="3291"/>
      <c r="AP322" s="3291"/>
      <c r="AQ322" s="3291"/>
      <c r="AR322" s="3291"/>
      <c r="AS322" s="3295"/>
      <c r="AT322" s="3427">
        <v>1</v>
      </c>
      <c r="AU322" s="3297"/>
      <c r="AV322" s="3297"/>
      <c r="AW322" s="3286">
        <v>1</v>
      </c>
      <c r="AX322" s="3287">
        <v>0</v>
      </c>
      <c r="AY322" s="5"/>
      <c r="AZ322" s="3191"/>
      <c r="BA322" s="511" t="s">
        <v>1704</v>
      </c>
      <c r="BB322" s="511"/>
      <c r="BC322" s="511"/>
      <c r="BD322" s="3191">
        <v>0</v>
      </c>
      <c r="BE322" s="511">
        <v>0</v>
      </c>
      <c r="BF322" s="511">
        <v>0</v>
      </c>
      <c r="BG322" s="3191">
        <v>0</v>
      </c>
      <c r="BH322" s="1343">
        <v>0</v>
      </c>
      <c r="BI322" s="511">
        <v>0</v>
      </c>
      <c r="BJ322" s="1343">
        <v>0</v>
      </c>
      <c r="BK322" s="3288">
        <v>0</v>
      </c>
      <c r="BL322" s="3191">
        <v>0</v>
      </c>
      <c r="BM322" s="511">
        <v>0</v>
      </c>
      <c r="BN322" s="511">
        <v>0</v>
      </c>
      <c r="BO322" s="1343">
        <v>0</v>
      </c>
      <c r="BP322" s="511">
        <v>0</v>
      </c>
      <c r="BQ322" s="511">
        <v>0</v>
      </c>
      <c r="BR322" s="511">
        <v>0</v>
      </c>
      <c r="BS322" s="3191">
        <v>0</v>
      </c>
      <c r="BT322" s="511">
        <v>0</v>
      </c>
      <c r="BU322" s="511">
        <v>0</v>
      </c>
      <c r="BV322" s="511">
        <v>0</v>
      </c>
      <c r="BW322" s="1343">
        <v>0</v>
      </c>
      <c r="BX322" s="511">
        <v>0</v>
      </c>
      <c r="BY322" s="1653">
        <v>1550000</v>
      </c>
      <c r="BZ322" s="511">
        <v>0</v>
      </c>
      <c r="CA322" s="1653">
        <v>0</v>
      </c>
      <c r="CB322" s="561">
        <v>1550000</v>
      </c>
      <c r="CC322" s="561">
        <v>1550000</v>
      </c>
      <c r="CD322" s="3287">
        <v>0</v>
      </c>
      <c r="CE322" s="5"/>
      <c r="CF322" s="3191"/>
      <c r="CG322" s="511" t="s">
        <v>1704</v>
      </c>
      <c r="CH322" s="511"/>
      <c r="CI322" s="1343"/>
      <c r="CJ322" s="1653">
        <v>0</v>
      </c>
      <c r="CK322" s="1653">
        <v>0</v>
      </c>
      <c r="CL322" s="3191">
        <v>0</v>
      </c>
      <c r="CM322" s="1343">
        <v>0</v>
      </c>
      <c r="CN322" s="1653">
        <v>0</v>
      </c>
      <c r="CO322" s="1653">
        <v>0</v>
      </c>
      <c r="CP322" s="1653">
        <v>0</v>
      </c>
      <c r="CQ322" s="1653">
        <v>1550000</v>
      </c>
      <c r="CR322" s="1653">
        <v>0</v>
      </c>
      <c r="CS322" s="1653">
        <v>0</v>
      </c>
      <c r="CT322" s="1243">
        <v>1550000</v>
      </c>
      <c r="CU322" s="3397">
        <v>0</v>
      </c>
      <c r="CV322" s="5"/>
      <c r="CW322" s="5"/>
      <c r="CX322" s="284"/>
      <c r="CY322" s="284"/>
      <c r="CZ322" s="515"/>
      <c r="DA322" s="515"/>
      <c r="DB322" s="515"/>
      <c r="DC322" s="515"/>
      <c r="DD322" s="515"/>
      <c r="DE322" s="515"/>
      <c r="DF322" s="515"/>
      <c r="DG322" s="515"/>
      <c r="DH322" s="515"/>
      <c r="DI322" s="515"/>
      <c r="DJ322" s="515"/>
      <c r="DK322" s="515"/>
      <c r="DL322" s="515"/>
      <c r="DM322" s="515"/>
      <c r="DN322" s="515"/>
      <c r="DO322" s="515"/>
      <c r="DP322" s="515"/>
      <c r="DQ322" s="515"/>
      <c r="DR322" s="515"/>
      <c r="DS322" s="515"/>
      <c r="DT322" s="515"/>
      <c r="DU322" s="515"/>
      <c r="DV322" s="515"/>
      <c r="DW322" s="515"/>
      <c r="DX322" s="515"/>
      <c r="DY322" s="515"/>
      <c r="DZ322" s="515"/>
      <c r="EA322" s="3403"/>
      <c r="EB322" s="515"/>
      <c r="EC322" s="284"/>
      <c r="ED322" s="284"/>
      <c r="EE322" s="284"/>
      <c r="EF322" s="284"/>
      <c r="EG322" s="284"/>
      <c r="EH322" s="284"/>
      <c r="EI322" s="284"/>
      <c r="EJ322" s="284"/>
      <c r="EK322" s="284"/>
      <c r="EL322" s="284"/>
      <c r="EM322" s="284"/>
      <c r="EN322" s="284"/>
      <c r="EO322" s="284"/>
      <c r="EP322" s="284"/>
      <c r="EQ322" s="284"/>
      <c r="ER322" s="284"/>
      <c r="ES322" s="284"/>
      <c r="ET322" s="284"/>
      <c r="EU322" s="284"/>
      <c r="EV322" s="284"/>
      <c r="EW322" s="284"/>
      <c r="EX322" s="284"/>
      <c r="EY322" s="284"/>
      <c r="EZ322" s="284"/>
      <c r="FA322" s="284"/>
      <c r="FB322" s="284"/>
      <c r="FC322" s="284"/>
      <c r="FD322" s="284"/>
      <c r="FE322" s="284"/>
      <c r="FF322" s="284"/>
      <c r="FG322" s="284"/>
      <c r="FH322" s="284"/>
      <c r="FI322" s="284"/>
      <c r="FJ322" s="284"/>
      <c r="FK322" s="284"/>
    </row>
    <row r="323" spans="1:167" ht="15.6" customHeight="1">
      <c r="A323" s="1838" t="s">
        <v>5410</v>
      </c>
      <c r="B323" s="207"/>
      <c r="C323" s="207"/>
      <c r="E323" s="1342"/>
      <c r="F323" s="511" t="s">
        <v>637</v>
      </c>
      <c r="G323" s="511"/>
      <c r="H323" s="1343"/>
      <c r="I323" s="3191"/>
      <c r="J323" s="511"/>
      <c r="K323" s="511"/>
      <c r="L323" s="511"/>
      <c r="M323" s="511"/>
      <c r="N323" s="1343"/>
      <c r="O323" s="1243">
        <v>0</v>
      </c>
      <c r="P323" s="3266"/>
      <c r="S323" s="1342"/>
      <c r="T323" s="511" t="s">
        <v>637</v>
      </c>
      <c r="U323" s="511"/>
      <c r="V323" s="511"/>
      <c r="W323" s="3218" t="s">
        <v>1209</v>
      </c>
      <c r="X323" s="515" t="s">
        <v>5462</v>
      </c>
      <c r="Y323" s="3277">
        <v>0</v>
      </c>
      <c r="Z323" s="3278">
        <v>0</v>
      </c>
      <c r="AA323" s="3279">
        <v>3.5999999999999999E-3</v>
      </c>
      <c r="AB323" s="3277">
        <v>1.7600000000000001E-2</v>
      </c>
      <c r="AC323" s="3280">
        <v>2.86E-2</v>
      </c>
      <c r="AD323" s="3278">
        <v>0</v>
      </c>
      <c r="AE323" s="3280">
        <v>0</v>
      </c>
      <c r="AF323" s="3280">
        <v>0.16734966995732803</v>
      </c>
      <c r="AG323" s="3281">
        <v>0.12147242421480164</v>
      </c>
      <c r="AH323" s="3278">
        <v>0.1017436823533507</v>
      </c>
      <c r="AI323" s="3278">
        <v>3.0490697936788366E-2</v>
      </c>
      <c r="AJ323" s="3279">
        <v>0</v>
      </c>
      <c r="AK323" s="3277">
        <v>0</v>
      </c>
      <c r="AL323" s="3278">
        <v>0</v>
      </c>
      <c r="AM323" s="3280">
        <v>0</v>
      </c>
      <c r="AN323" s="3282">
        <v>6.4899999999999999E-2</v>
      </c>
      <c r="AO323" s="3279">
        <v>6.9500000000000006E-2</v>
      </c>
      <c r="AP323" s="3279">
        <v>6.7199999999999996E-2</v>
      </c>
      <c r="AQ323" s="3279">
        <v>2.6100000000000002E-2</v>
      </c>
      <c r="AR323" s="3279">
        <v>8.1900000000000001E-2</v>
      </c>
      <c r="AS323" s="3283">
        <v>0.16594352553773123</v>
      </c>
      <c r="AT323" s="3284">
        <v>0</v>
      </c>
      <c r="AU323" s="3285">
        <v>1.5599999999999999E-2</v>
      </c>
      <c r="AV323" s="3285">
        <v>3.7999999999999999E-2</v>
      </c>
      <c r="AW323" s="3286">
        <v>0.99999999999999989</v>
      </c>
      <c r="AX323" s="3287">
        <v>0</v>
      </c>
      <c r="AY323" s="5"/>
      <c r="AZ323" s="3191"/>
      <c r="BA323" s="511" t="s">
        <v>637</v>
      </c>
      <c r="BB323" s="511"/>
      <c r="BC323" s="511"/>
      <c r="BD323" s="3191">
        <v>0</v>
      </c>
      <c r="BE323" s="511">
        <v>0</v>
      </c>
      <c r="BF323" s="511">
        <v>0</v>
      </c>
      <c r="BG323" s="3191">
        <v>0</v>
      </c>
      <c r="BH323" s="1343">
        <v>0</v>
      </c>
      <c r="BI323" s="511">
        <v>0</v>
      </c>
      <c r="BJ323" s="1343">
        <v>0</v>
      </c>
      <c r="BK323" s="3288">
        <v>0</v>
      </c>
      <c r="BL323" s="3191">
        <v>0</v>
      </c>
      <c r="BM323" s="511">
        <v>0</v>
      </c>
      <c r="BN323" s="511">
        <v>0</v>
      </c>
      <c r="BO323" s="1343">
        <v>0</v>
      </c>
      <c r="BP323" s="511">
        <v>0</v>
      </c>
      <c r="BQ323" s="511">
        <v>0</v>
      </c>
      <c r="BR323" s="511">
        <v>0</v>
      </c>
      <c r="BS323" s="3191">
        <v>0</v>
      </c>
      <c r="BT323" s="511">
        <v>0</v>
      </c>
      <c r="BU323" s="511">
        <v>0</v>
      </c>
      <c r="BV323" s="511">
        <v>0</v>
      </c>
      <c r="BW323" s="1343">
        <v>0</v>
      </c>
      <c r="BX323" s="511">
        <v>0</v>
      </c>
      <c r="BY323" s="1653">
        <v>0</v>
      </c>
      <c r="BZ323" s="511">
        <v>0</v>
      </c>
      <c r="CA323" s="1653">
        <v>0</v>
      </c>
      <c r="CB323" s="561">
        <v>0</v>
      </c>
      <c r="CC323" s="561">
        <v>0</v>
      </c>
      <c r="CD323" s="3287">
        <v>0</v>
      </c>
      <c r="CE323" s="5"/>
      <c r="CF323" s="3191"/>
      <c r="CG323" s="511" t="s">
        <v>637</v>
      </c>
      <c r="CH323" s="511"/>
      <c r="CI323" s="1343"/>
      <c r="CJ323" s="1653">
        <v>0</v>
      </c>
      <c r="CK323" s="1653">
        <v>0</v>
      </c>
      <c r="CL323" s="3191">
        <v>0</v>
      </c>
      <c r="CM323" s="1343">
        <v>0</v>
      </c>
      <c r="CN323" s="1653">
        <v>0</v>
      </c>
      <c r="CO323" s="1653">
        <v>0</v>
      </c>
      <c r="CP323" s="1653">
        <v>0</v>
      </c>
      <c r="CQ323" s="1653">
        <v>0</v>
      </c>
      <c r="CR323" s="1653">
        <v>0</v>
      </c>
      <c r="CS323" s="1653">
        <v>0</v>
      </c>
      <c r="CT323" s="1243">
        <v>0</v>
      </c>
      <c r="CU323" s="3397">
        <v>0</v>
      </c>
      <c r="CV323" s="5"/>
      <c r="CW323" s="5"/>
      <c r="CX323" s="284"/>
      <c r="CY323" s="284"/>
      <c r="CZ323" s="515"/>
      <c r="DA323" s="515"/>
      <c r="DB323" s="515"/>
      <c r="DC323" s="515"/>
      <c r="DD323" s="515"/>
      <c r="DE323" s="515"/>
      <c r="DF323" s="515"/>
      <c r="DG323" s="515"/>
      <c r="DH323" s="515"/>
      <c r="DI323" s="515"/>
      <c r="DJ323" s="515"/>
      <c r="DK323" s="515"/>
      <c r="DL323" s="515"/>
      <c r="DM323" s="515"/>
      <c r="DN323" s="515"/>
      <c r="DO323" s="515"/>
      <c r="DP323" s="515"/>
      <c r="DQ323" s="515"/>
      <c r="DR323" s="515"/>
      <c r="DS323" s="515"/>
      <c r="DT323" s="515"/>
      <c r="DU323" s="515"/>
      <c r="DV323" s="515"/>
      <c r="DW323" s="515"/>
      <c r="DX323" s="515"/>
      <c r="DY323" s="515"/>
      <c r="DZ323" s="515"/>
      <c r="EA323" s="3403"/>
      <c r="EB323" s="515"/>
      <c r="EC323" s="284"/>
      <c r="ED323" s="284"/>
      <c r="EE323" s="284"/>
      <c r="EF323" s="284"/>
      <c r="EG323" s="284"/>
      <c r="EH323" s="284"/>
      <c r="EI323" s="284"/>
      <c r="EJ323" s="284"/>
      <c r="EK323" s="284"/>
      <c r="EL323" s="284"/>
      <c r="EM323" s="284"/>
      <c r="EN323" s="284"/>
      <c r="EO323" s="284"/>
      <c r="EP323" s="284"/>
      <c r="EQ323" s="284"/>
      <c r="ER323" s="284"/>
      <c r="ES323" s="284"/>
      <c r="ET323" s="284"/>
      <c r="EU323" s="284"/>
      <c r="EV323" s="284"/>
      <c r="EW323" s="284"/>
      <c r="EX323" s="284"/>
      <c r="EY323" s="284"/>
      <c r="EZ323" s="284"/>
      <c r="FA323" s="284"/>
      <c r="FB323" s="284"/>
      <c r="FC323" s="284"/>
      <c r="FD323" s="284"/>
      <c r="FE323" s="284"/>
      <c r="FF323" s="284"/>
      <c r="FG323" s="284"/>
      <c r="FH323" s="284"/>
      <c r="FI323" s="284"/>
      <c r="FJ323" s="284"/>
      <c r="FK323" s="284"/>
    </row>
    <row r="324" spans="1:167" ht="15.6" customHeight="1">
      <c r="A324" s="1838" t="s">
        <v>1378</v>
      </c>
      <c r="B324" s="207"/>
      <c r="C324" s="207"/>
      <c r="E324" s="1342"/>
      <c r="F324" s="511" t="s">
        <v>1705</v>
      </c>
      <c r="G324" s="511"/>
      <c r="H324" s="1343"/>
      <c r="I324" s="3191"/>
      <c r="J324" s="511"/>
      <c r="K324" s="511"/>
      <c r="L324" s="511"/>
      <c r="M324" s="511"/>
      <c r="N324" s="1343"/>
      <c r="O324" s="1243">
        <v>624200</v>
      </c>
      <c r="P324" s="3266"/>
      <c r="S324" s="1342"/>
      <c r="T324" s="511" t="s">
        <v>1705</v>
      </c>
      <c r="U324" s="511"/>
      <c r="V324" s="511"/>
      <c r="W324" s="3218" t="s">
        <v>1208</v>
      </c>
      <c r="X324" s="515" t="s">
        <v>5393</v>
      </c>
      <c r="Y324" s="3289"/>
      <c r="Z324" s="3290"/>
      <c r="AA324" s="3291"/>
      <c r="AB324" s="3289"/>
      <c r="AC324" s="3292"/>
      <c r="AD324" s="3290"/>
      <c r="AE324" s="3292"/>
      <c r="AF324" s="3292"/>
      <c r="AG324" s="3293"/>
      <c r="AH324" s="3290"/>
      <c r="AI324" s="3290"/>
      <c r="AJ324" s="3291"/>
      <c r="AK324" s="3289"/>
      <c r="AL324" s="3290"/>
      <c r="AM324" s="3292"/>
      <c r="AN324" s="3294"/>
      <c r="AO324" s="3291"/>
      <c r="AP324" s="3291"/>
      <c r="AQ324" s="3291"/>
      <c r="AR324" s="3291"/>
      <c r="AS324" s="3295"/>
      <c r="AT324" s="3296"/>
      <c r="AU324" s="3297"/>
      <c r="AV324" s="3298">
        <v>1</v>
      </c>
      <c r="AW324" s="3286">
        <v>1</v>
      </c>
      <c r="AX324" s="3287">
        <v>0</v>
      </c>
      <c r="AY324" s="5"/>
      <c r="AZ324" s="3191"/>
      <c r="BA324" s="511" t="s">
        <v>1705</v>
      </c>
      <c r="BB324" s="511"/>
      <c r="BC324" s="511"/>
      <c r="BD324" s="3191">
        <v>0</v>
      </c>
      <c r="BE324" s="511">
        <v>0</v>
      </c>
      <c r="BF324" s="511">
        <v>0</v>
      </c>
      <c r="BG324" s="3191">
        <v>0</v>
      </c>
      <c r="BH324" s="1343">
        <v>0</v>
      </c>
      <c r="BI324" s="511">
        <v>0</v>
      </c>
      <c r="BJ324" s="1343">
        <v>0</v>
      </c>
      <c r="BK324" s="3288">
        <v>0</v>
      </c>
      <c r="BL324" s="3191">
        <v>0</v>
      </c>
      <c r="BM324" s="511">
        <v>0</v>
      </c>
      <c r="BN324" s="511">
        <v>0</v>
      </c>
      <c r="BO324" s="1343">
        <v>0</v>
      </c>
      <c r="BP324" s="511">
        <v>0</v>
      </c>
      <c r="BQ324" s="511">
        <v>0</v>
      </c>
      <c r="BR324" s="511">
        <v>0</v>
      </c>
      <c r="BS324" s="3191">
        <v>0</v>
      </c>
      <c r="BT324" s="511">
        <v>0</v>
      </c>
      <c r="BU324" s="511">
        <v>0</v>
      </c>
      <c r="BV324" s="511">
        <v>0</v>
      </c>
      <c r="BW324" s="1343">
        <v>0</v>
      </c>
      <c r="BX324" s="511">
        <v>0</v>
      </c>
      <c r="BY324" s="1653">
        <v>0</v>
      </c>
      <c r="BZ324" s="511">
        <v>0</v>
      </c>
      <c r="CA324" s="1653">
        <v>624200</v>
      </c>
      <c r="CB324" s="561">
        <v>624200</v>
      </c>
      <c r="CC324" s="561">
        <v>0</v>
      </c>
      <c r="CD324" s="3287">
        <v>0</v>
      </c>
      <c r="CE324" s="5"/>
      <c r="CF324" s="3191"/>
      <c r="CG324" s="511" t="s">
        <v>1705</v>
      </c>
      <c r="CH324" s="511"/>
      <c r="CI324" s="1343"/>
      <c r="CJ324" s="1653">
        <v>0</v>
      </c>
      <c r="CK324" s="1653">
        <v>0</v>
      </c>
      <c r="CL324" s="3191">
        <v>0</v>
      </c>
      <c r="CM324" s="1343">
        <v>0</v>
      </c>
      <c r="CN324" s="1653">
        <v>0</v>
      </c>
      <c r="CO324" s="1653">
        <v>0</v>
      </c>
      <c r="CP324" s="1653">
        <v>0</v>
      </c>
      <c r="CQ324" s="1653">
        <v>0</v>
      </c>
      <c r="CR324" s="1653">
        <v>0</v>
      </c>
      <c r="CS324" s="1653">
        <v>624200</v>
      </c>
      <c r="CT324" s="1243">
        <v>624200</v>
      </c>
      <c r="CU324" s="3397">
        <v>0</v>
      </c>
      <c r="CV324" s="5"/>
      <c r="CW324" s="5"/>
      <c r="CX324" s="284"/>
      <c r="CY324" s="284"/>
      <c r="CZ324" s="515"/>
      <c r="DA324" s="515"/>
      <c r="DB324" s="515"/>
      <c r="DC324" s="515"/>
      <c r="DD324" s="515"/>
      <c r="DE324" s="515"/>
      <c r="DF324" s="515"/>
      <c r="DG324" s="515"/>
      <c r="DH324" s="515"/>
      <c r="DI324" s="515"/>
      <c r="DJ324" s="515"/>
      <c r="DK324" s="515"/>
      <c r="DL324" s="515"/>
      <c r="DM324" s="515"/>
      <c r="DN324" s="515"/>
      <c r="DO324" s="515"/>
      <c r="DP324" s="515"/>
      <c r="DQ324" s="515"/>
      <c r="DR324" s="515"/>
      <c r="DS324" s="515"/>
      <c r="DT324" s="515"/>
      <c r="DU324" s="515"/>
      <c r="DV324" s="515"/>
      <c r="DW324" s="515"/>
      <c r="DX324" s="515"/>
      <c r="DY324" s="515"/>
      <c r="DZ324" s="515"/>
      <c r="EA324" s="3403"/>
      <c r="EB324" s="515"/>
      <c r="EC324" s="284"/>
      <c r="ED324" s="284"/>
      <c r="EE324" s="284"/>
      <c r="EF324" s="284"/>
      <c r="EG324" s="284"/>
      <c r="EH324" s="284"/>
      <c r="EI324" s="284"/>
      <c r="EJ324" s="284"/>
      <c r="EK324" s="284"/>
      <c r="EL324" s="284"/>
      <c r="EM324" s="284"/>
      <c r="EN324" s="284"/>
      <c r="EO324" s="284"/>
      <c r="EP324" s="284"/>
      <c r="EQ324" s="284"/>
      <c r="ER324" s="284"/>
      <c r="ES324" s="284"/>
      <c r="ET324" s="284"/>
      <c r="EU324" s="284"/>
      <c r="EV324" s="284"/>
      <c r="EW324" s="284"/>
      <c r="EX324" s="284"/>
      <c r="EY324" s="284"/>
      <c r="EZ324" s="284"/>
      <c r="FA324" s="284"/>
      <c r="FB324" s="284"/>
      <c r="FC324" s="284"/>
      <c r="FD324" s="284"/>
      <c r="FE324" s="284"/>
      <c r="FF324" s="284"/>
      <c r="FG324" s="284"/>
      <c r="FH324" s="284"/>
      <c r="FI324" s="284"/>
      <c r="FJ324" s="284"/>
      <c r="FK324" s="284"/>
    </row>
    <row r="325" spans="1:167" ht="15.6" customHeight="1">
      <c r="A325" s="1838" t="s">
        <v>5410</v>
      </c>
      <c r="B325" s="207"/>
      <c r="C325" s="207"/>
      <c r="E325" s="1342"/>
      <c r="F325" s="511" t="s">
        <v>1706</v>
      </c>
      <c r="G325" s="511"/>
      <c r="H325" s="1343"/>
      <c r="I325" s="3191"/>
      <c r="J325" s="511"/>
      <c r="K325" s="511"/>
      <c r="L325" s="511"/>
      <c r="M325" s="511"/>
      <c r="N325" s="1343"/>
      <c r="O325" s="1243">
        <v>0</v>
      </c>
      <c r="P325" s="3266"/>
      <c r="S325" s="1342"/>
      <c r="T325" s="511" t="s">
        <v>1706</v>
      </c>
      <c r="U325" s="511"/>
      <c r="V325" s="511"/>
      <c r="W325" s="3218" t="s">
        <v>1208</v>
      </c>
      <c r="X325" s="515" t="s">
        <v>5409</v>
      </c>
      <c r="Y325" s="3289"/>
      <c r="Z325" s="3290"/>
      <c r="AA325" s="3291"/>
      <c r="AB325" s="3289"/>
      <c r="AC325" s="3292"/>
      <c r="AD325" s="3290"/>
      <c r="AE325" s="3292"/>
      <c r="AF325" s="3292"/>
      <c r="AG325" s="3293"/>
      <c r="AH325" s="3290"/>
      <c r="AI325" s="3290"/>
      <c r="AJ325" s="3291"/>
      <c r="AK325" s="3302"/>
      <c r="AL325" s="3303"/>
      <c r="AM325" s="3305"/>
      <c r="AN325" s="3294"/>
      <c r="AO325" s="3291"/>
      <c r="AP325" s="3291"/>
      <c r="AQ325" s="3291"/>
      <c r="AR325" s="3291"/>
      <c r="AS325" s="3295"/>
      <c r="AT325" s="3296"/>
      <c r="AU325" s="3297"/>
      <c r="AV325" s="3298">
        <v>1</v>
      </c>
      <c r="AW325" s="3286">
        <v>1</v>
      </c>
      <c r="AX325" s="3287">
        <v>0</v>
      </c>
      <c r="AY325" s="5"/>
      <c r="AZ325" s="3191"/>
      <c r="BA325" s="511" t="s">
        <v>1706</v>
      </c>
      <c r="BB325" s="511"/>
      <c r="BC325" s="511"/>
      <c r="BD325" s="3191">
        <v>0</v>
      </c>
      <c r="BE325" s="511">
        <v>0</v>
      </c>
      <c r="BF325" s="511">
        <v>0</v>
      </c>
      <c r="BG325" s="3191">
        <v>0</v>
      </c>
      <c r="BH325" s="1343">
        <v>0</v>
      </c>
      <c r="BI325" s="511">
        <v>0</v>
      </c>
      <c r="BJ325" s="1343">
        <v>0</v>
      </c>
      <c r="BK325" s="3288">
        <v>0</v>
      </c>
      <c r="BL325" s="3191">
        <v>0</v>
      </c>
      <c r="BM325" s="511">
        <v>0</v>
      </c>
      <c r="BN325" s="511">
        <v>0</v>
      </c>
      <c r="BO325" s="1343">
        <v>0</v>
      </c>
      <c r="BP325" s="511">
        <v>0</v>
      </c>
      <c r="BQ325" s="511">
        <v>0</v>
      </c>
      <c r="BR325" s="511">
        <v>0</v>
      </c>
      <c r="BS325" s="3191">
        <v>0</v>
      </c>
      <c r="BT325" s="511">
        <v>0</v>
      </c>
      <c r="BU325" s="511">
        <v>0</v>
      </c>
      <c r="BV325" s="511">
        <v>0</v>
      </c>
      <c r="BW325" s="1343">
        <v>0</v>
      </c>
      <c r="BX325" s="511">
        <v>0</v>
      </c>
      <c r="BY325" s="1653">
        <v>0</v>
      </c>
      <c r="BZ325" s="511">
        <v>0</v>
      </c>
      <c r="CA325" s="1653">
        <v>0</v>
      </c>
      <c r="CB325" s="561">
        <v>0</v>
      </c>
      <c r="CC325" s="561">
        <v>0</v>
      </c>
      <c r="CD325" s="3287">
        <v>0</v>
      </c>
      <c r="CE325" s="5"/>
      <c r="CF325" s="3191"/>
      <c r="CG325" s="511" t="s">
        <v>1706</v>
      </c>
      <c r="CH325" s="511"/>
      <c r="CI325" s="1343"/>
      <c r="CJ325" s="1653">
        <v>0</v>
      </c>
      <c r="CK325" s="1653">
        <v>0</v>
      </c>
      <c r="CL325" s="3191">
        <v>0</v>
      </c>
      <c r="CM325" s="1343">
        <v>0</v>
      </c>
      <c r="CN325" s="1653">
        <v>0</v>
      </c>
      <c r="CO325" s="1653">
        <v>0</v>
      </c>
      <c r="CP325" s="1653">
        <v>0</v>
      </c>
      <c r="CQ325" s="1653">
        <v>0</v>
      </c>
      <c r="CR325" s="1653">
        <v>0</v>
      </c>
      <c r="CS325" s="1653">
        <v>0</v>
      </c>
      <c r="CT325" s="1243">
        <v>0</v>
      </c>
      <c r="CU325" s="3397">
        <v>0</v>
      </c>
      <c r="CV325" s="5"/>
      <c r="CW325" s="5"/>
      <c r="CX325" s="284"/>
      <c r="CY325" s="284"/>
      <c r="CZ325" s="515"/>
      <c r="DA325" s="515"/>
      <c r="DB325" s="515"/>
      <c r="DC325" s="515"/>
      <c r="DD325" s="515"/>
      <c r="DE325" s="515"/>
      <c r="DF325" s="515"/>
      <c r="DG325" s="515"/>
      <c r="DH325" s="515"/>
      <c r="DI325" s="515"/>
      <c r="DJ325" s="515"/>
      <c r="DK325" s="515"/>
      <c r="DL325" s="515"/>
      <c r="DM325" s="515"/>
      <c r="DN325" s="515"/>
      <c r="DO325" s="515"/>
      <c r="DP325" s="515"/>
      <c r="DQ325" s="515"/>
      <c r="DR325" s="515"/>
      <c r="DS325" s="515"/>
      <c r="DT325" s="515"/>
      <c r="DU325" s="515"/>
      <c r="DV325" s="515"/>
      <c r="DW325" s="515"/>
      <c r="DX325" s="515"/>
      <c r="DY325" s="515"/>
      <c r="DZ325" s="515"/>
      <c r="EA325" s="3403"/>
      <c r="EB325" s="515"/>
      <c r="EC325" s="284"/>
      <c r="ED325" s="284"/>
      <c r="EE325" s="284"/>
      <c r="EF325" s="284"/>
      <c r="EG325" s="284"/>
      <c r="EH325" s="284"/>
      <c r="EI325" s="284"/>
      <c r="EJ325" s="284"/>
      <c r="EK325" s="284"/>
      <c r="EL325" s="284"/>
      <c r="EM325" s="284"/>
      <c r="EN325" s="284"/>
      <c r="EO325" s="284"/>
      <c r="EP325" s="284"/>
      <c r="EQ325" s="284"/>
      <c r="ER325" s="284"/>
      <c r="ES325" s="284"/>
      <c r="ET325" s="284"/>
      <c r="EU325" s="284"/>
      <c r="EV325" s="284"/>
      <c r="EW325" s="284"/>
      <c r="EX325" s="284"/>
      <c r="EY325" s="284"/>
      <c r="EZ325" s="284"/>
      <c r="FA325" s="284"/>
      <c r="FB325" s="284"/>
      <c r="FC325" s="284"/>
      <c r="FD325" s="284"/>
      <c r="FE325" s="284"/>
      <c r="FF325" s="284"/>
      <c r="FG325" s="284"/>
      <c r="FH325" s="284"/>
      <c r="FI325" s="284"/>
      <c r="FJ325" s="284"/>
      <c r="FK325" s="284"/>
    </row>
    <row r="326" spans="1:167" ht="15.6" customHeight="1">
      <c r="A326" s="1838" t="s">
        <v>5410</v>
      </c>
      <c r="B326" s="207"/>
      <c r="C326" s="207"/>
      <c r="E326" s="1342"/>
      <c r="F326" s="511" t="s">
        <v>1708</v>
      </c>
      <c r="G326" s="511"/>
      <c r="H326" s="1343"/>
      <c r="I326" s="3191"/>
      <c r="J326" s="511"/>
      <c r="K326" s="511"/>
      <c r="L326" s="511"/>
      <c r="M326" s="511"/>
      <c r="N326" s="1343"/>
      <c r="O326" s="1243">
        <v>0</v>
      </c>
      <c r="P326" s="3266"/>
      <c r="S326" s="1342"/>
      <c r="T326" s="511" t="s">
        <v>1708</v>
      </c>
      <c r="U326" s="511"/>
      <c r="V326" s="511"/>
      <c r="W326" s="3218" t="s">
        <v>1209</v>
      </c>
      <c r="X326" s="515" t="s">
        <v>5467</v>
      </c>
      <c r="Y326" s="3277">
        <v>2.1061418170353136E-2</v>
      </c>
      <c r="Z326" s="3278">
        <v>2.9676535893056962E-2</v>
      </c>
      <c r="AA326" s="3279">
        <v>2.5413980653132315E-2</v>
      </c>
      <c r="AB326" s="3277">
        <v>1.251733574199718E-2</v>
      </c>
      <c r="AC326" s="3280">
        <v>0.10330693809141317</v>
      </c>
      <c r="AD326" s="3278">
        <v>0</v>
      </c>
      <c r="AE326" s="3280">
        <v>2.0701523127909339E-2</v>
      </c>
      <c r="AF326" s="3280">
        <v>1.8132447014126904E-2</v>
      </c>
      <c r="AG326" s="3281">
        <v>2.4011230621247975E-2</v>
      </c>
      <c r="AH326" s="3278">
        <v>2.0942934723977381E-2</v>
      </c>
      <c r="AI326" s="3278">
        <v>5.7767810821076843E-3</v>
      </c>
      <c r="AJ326" s="3279">
        <v>0</v>
      </c>
      <c r="AK326" s="3277">
        <v>0</v>
      </c>
      <c r="AL326" s="3278">
        <v>0</v>
      </c>
      <c r="AM326" s="3280">
        <v>0</v>
      </c>
      <c r="AN326" s="3282">
        <v>5.5886320879469972E-2</v>
      </c>
      <c r="AO326" s="3279">
        <v>5.9860510689660432E-2</v>
      </c>
      <c r="AP326" s="3279">
        <v>5.6519868726922225E-2</v>
      </c>
      <c r="AQ326" s="3279">
        <v>4.7661664013055813E-2</v>
      </c>
      <c r="AR326" s="3279">
        <v>5.7913630410791256E-2</v>
      </c>
      <c r="AS326" s="3283">
        <v>0.19024409634909945</v>
      </c>
      <c r="AT326" s="3284">
        <v>2.3451254850881335E-2</v>
      </c>
      <c r="AU326" s="3285">
        <v>1.851221334391287E-2</v>
      </c>
      <c r="AV326" s="3285">
        <v>0.20840931561688439</v>
      </c>
      <c r="AW326" s="3286">
        <v>0.99999999999999967</v>
      </c>
      <c r="AX326" s="3287">
        <v>0</v>
      </c>
      <c r="AY326" s="5"/>
      <c r="AZ326" s="3191"/>
      <c r="BA326" s="511" t="s">
        <v>1708</v>
      </c>
      <c r="BB326" s="511"/>
      <c r="BC326" s="511"/>
      <c r="BD326" s="3191">
        <v>0</v>
      </c>
      <c r="BE326" s="511">
        <v>0</v>
      </c>
      <c r="BF326" s="511">
        <v>0</v>
      </c>
      <c r="BG326" s="3191">
        <v>0</v>
      </c>
      <c r="BH326" s="1343">
        <v>0</v>
      </c>
      <c r="BI326" s="511">
        <v>0</v>
      </c>
      <c r="BJ326" s="1343">
        <v>0</v>
      </c>
      <c r="BK326" s="3288">
        <v>0</v>
      </c>
      <c r="BL326" s="3191">
        <v>0</v>
      </c>
      <c r="BM326" s="511">
        <v>0</v>
      </c>
      <c r="BN326" s="511">
        <v>0</v>
      </c>
      <c r="BO326" s="1343">
        <v>0</v>
      </c>
      <c r="BP326" s="511">
        <v>0</v>
      </c>
      <c r="BQ326" s="511">
        <v>0</v>
      </c>
      <c r="BR326" s="511">
        <v>0</v>
      </c>
      <c r="BS326" s="3191">
        <v>0</v>
      </c>
      <c r="BT326" s="511">
        <v>0</v>
      </c>
      <c r="BU326" s="511">
        <v>0</v>
      </c>
      <c r="BV326" s="511">
        <v>0</v>
      </c>
      <c r="BW326" s="1343">
        <v>0</v>
      </c>
      <c r="BX326" s="511">
        <v>0</v>
      </c>
      <c r="BY326" s="1653">
        <v>0</v>
      </c>
      <c r="BZ326" s="511">
        <v>0</v>
      </c>
      <c r="CA326" s="1653">
        <v>0</v>
      </c>
      <c r="CB326" s="561">
        <v>0</v>
      </c>
      <c r="CC326" s="561">
        <v>0</v>
      </c>
      <c r="CD326" s="3287">
        <v>0</v>
      </c>
      <c r="CE326" s="5"/>
      <c r="CF326" s="3191"/>
      <c r="CG326" s="511" t="s">
        <v>1708</v>
      </c>
      <c r="CH326" s="511"/>
      <c r="CI326" s="1343"/>
      <c r="CJ326" s="1653">
        <v>0</v>
      </c>
      <c r="CK326" s="1653">
        <v>0</v>
      </c>
      <c r="CL326" s="3191">
        <v>0</v>
      </c>
      <c r="CM326" s="1343">
        <v>0</v>
      </c>
      <c r="CN326" s="1653">
        <v>0</v>
      </c>
      <c r="CO326" s="1653">
        <v>0</v>
      </c>
      <c r="CP326" s="1653">
        <v>0</v>
      </c>
      <c r="CQ326" s="1653">
        <v>0</v>
      </c>
      <c r="CR326" s="1653">
        <v>0</v>
      </c>
      <c r="CS326" s="1653">
        <v>0</v>
      </c>
      <c r="CT326" s="1243">
        <v>0</v>
      </c>
      <c r="CU326" s="3397">
        <v>0</v>
      </c>
      <c r="CV326" s="5"/>
      <c r="CW326" s="5"/>
      <c r="CX326" s="284"/>
      <c r="CY326" s="284"/>
      <c r="CZ326" s="515"/>
      <c r="DA326" s="515"/>
      <c r="DB326" s="515"/>
      <c r="DC326" s="515"/>
      <c r="DD326" s="515"/>
      <c r="DE326" s="515"/>
      <c r="DF326" s="515"/>
      <c r="DG326" s="515"/>
      <c r="DH326" s="515"/>
      <c r="DI326" s="515"/>
      <c r="DJ326" s="515"/>
      <c r="DK326" s="515"/>
      <c r="DL326" s="515"/>
      <c r="DM326" s="515"/>
      <c r="DN326" s="515"/>
      <c r="DO326" s="515"/>
      <c r="DP326" s="515"/>
      <c r="DQ326" s="515"/>
      <c r="DR326" s="515"/>
      <c r="DS326" s="515"/>
      <c r="DT326" s="515"/>
      <c r="DU326" s="515"/>
      <c r="DV326" s="515"/>
      <c r="DW326" s="515"/>
      <c r="DX326" s="515"/>
      <c r="DY326" s="515"/>
      <c r="DZ326" s="515"/>
      <c r="EA326" s="3403"/>
      <c r="EB326" s="515"/>
      <c r="EC326" s="284"/>
      <c r="ED326" s="284"/>
      <c r="EE326" s="284"/>
      <c r="EF326" s="284"/>
      <c r="EG326" s="284"/>
      <c r="EH326" s="284"/>
      <c r="EI326" s="284"/>
      <c r="EJ326" s="284"/>
      <c r="EK326" s="284"/>
      <c r="EL326" s="284"/>
      <c r="EM326" s="284"/>
      <c r="EN326" s="284"/>
      <c r="EO326" s="284"/>
      <c r="EP326" s="284"/>
      <c r="EQ326" s="284"/>
      <c r="ER326" s="284"/>
      <c r="ES326" s="284"/>
      <c r="ET326" s="284"/>
      <c r="EU326" s="284"/>
      <c r="EV326" s="284"/>
      <c r="EW326" s="284"/>
      <c r="EX326" s="284"/>
      <c r="EY326" s="284"/>
      <c r="EZ326" s="284"/>
      <c r="FA326" s="284"/>
      <c r="FB326" s="284"/>
      <c r="FC326" s="284"/>
      <c r="FD326" s="284"/>
      <c r="FE326" s="284"/>
      <c r="FF326" s="284"/>
      <c r="FG326" s="284"/>
      <c r="FH326" s="284"/>
      <c r="FI326" s="284"/>
      <c r="FJ326" s="284"/>
      <c r="FK326" s="284"/>
    </row>
    <row r="327" spans="1:167" ht="15.6" customHeight="1">
      <c r="A327" s="1838" t="s">
        <v>5410</v>
      </c>
      <c r="B327" s="207"/>
      <c r="C327" s="207"/>
      <c r="E327" s="559"/>
      <c r="F327" s="511"/>
      <c r="G327" s="515"/>
      <c r="H327" s="561"/>
      <c r="I327" s="3191"/>
      <c r="J327" s="511"/>
      <c r="K327" s="511"/>
      <c r="L327" s="511"/>
      <c r="M327" s="511"/>
      <c r="N327" s="1343"/>
      <c r="O327" s="1243"/>
      <c r="P327" s="3266"/>
      <c r="S327" s="1342"/>
      <c r="T327" s="511">
        <v>0</v>
      </c>
      <c r="U327" s="511"/>
      <c r="V327" s="511"/>
      <c r="W327" s="3218" t="s">
        <v>1208</v>
      </c>
      <c r="X327" s="515" t="s">
        <v>5469</v>
      </c>
      <c r="Y327" s="3289"/>
      <c r="Z327" s="3290"/>
      <c r="AA327" s="3291"/>
      <c r="AB327" s="3289"/>
      <c r="AC327" s="3292"/>
      <c r="AD327" s="3290"/>
      <c r="AE327" s="3292"/>
      <c r="AF327" s="3292"/>
      <c r="AG327" s="3293"/>
      <c r="AH327" s="3290"/>
      <c r="AI327" s="3290"/>
      <c r="AJ327" s="3358">
        <v>1</v>
      </c>
      <c r="AK327" s="3302"/>
      <c r="AL327" s="3303"/>
      <c r="AM327" s="3305"/>
      <c r="AN327" s="3294"/>
      <c r="AO327" s="3291"/>
      <c r="AP327" s="3291"/>
      <c r="AQ327" s="3291"/>
      <c r="AR327" s="3291"/>
      <c r="AS327" s="3295"/>
      <c r="AT327" s="3296"/>
      <c r="AU327" s="3297"/>
      <c r="AV327" s="3297"/>
      <c r="AW327" s="3286">
        <v>1</v>
      </c>
      <c r="AX327" s="3287">
        <v>0</v>
      </c>
      <c r="AY327" s="5"/>
      <c r="AZ327" s="3191"/>
      <c r="BA327" s="511">
        <v>0</v>
      </c>
      <c r="BB327" s="511"/>
      <c r="BC327" s="511"/>
      <c r="BD327" s="3191">
        <v>0</v>
      </c>
      <c r="BE327" s="511">
        <v>0</v>
      </c>
      <c r="BF327" s="511">
        <v>0</v>
      </c>
      <c r="BG327" s="3191">
        <v>0</v>
      </c>
      <c r="BH327" s="1343">
        <v>0</v>
      </c>
      <c r="BI327" s="511">
        <v>0</v>
      </c>
      <c r="BJ327" s="1343">
        <v>0</v>
      </c>
      <c r="BK327" s="3288">
        <v>0</v>
      </c>
      <c r="BL327" s="3191">
        <v>0</v>
      </c>
      <c r="BM327" s="511">
        <v>0</v>
      </c>
      <c r="BN327" s="511">
        <v>0</v>
      </c>
      <c r="BO327" s="1343">
        <v>0</v>
      </c>
      <c r="BP327" s="511">
        <v>0</v>
      </c>
      <c r="BQ327" s="511">
        <v>0</v>
      </c>
      <c r="BR327" s="511">
        <v>0</v>
      </c>
      <c r="BS327" s="3191">
        <v>0</v>
      </c>
      <c r="BT327" s="511">
        <v>0</v>
      </c>
      <c r="BU327" s="511">
        <v>0</v>
      </c>
      <c r="BV327" s="511">
        <v>0</v>
      </c>
      <c r="BW327" s="1343">
        <v>0</v>
      </c>
      <c r="BX327" s="511">
        <v>0</v>
      </c>
      <c r="BY327" s="1653">
        <v>0</v>
      </c>
      <c r="BZ327" s="511">
        <v>0</v>
      </c>
      <c r="CA327" s="1653">
        <v>0</v>
      </c>
      <c r="CB327" s="561">
        <v>0</v>
      </c>
      <c r="CC327" s="561">
        <v>0</v>
      </c>
      <c r="CD327" s="3287">
        <v>0</v>
      </c>
      <c r="CE327" s="5"/>
      <c r="CF327" s="3191"/>
      <c r="CG327" s="511">
        <v>0</v>
      </c>
      <c r="CH327" s="511"/>
      <c r="CI327" s="1343"/>
      <c r="CJ327" s="1653">
        <v>0</v>
      </c>
      <c r="CK327" s="1653">
        <v>0</v>
      </c>
      <c r="CL327" s="3191">
        <v>0</v>
      </c>
      <c r="CM327" s="1343">
        <v>0</v>
      </c>
      <c r="CN327" s="1653">
        <v>0</v>
      </c>
      <c r="CO327" s="1653">
        <v>0</v>
      </c>
      <c r="CP327" s="1653">
        <v>0</v>
      </c>
      <c r="CQ327" s="1653">
        <v>0</v>
      </c>
      <c r="CR327" s="1653">
        <v>0</v>
      </c>
      <c r="CS327" s="1653">
        <v>0</v>
      </c>
      <c r="CT327" s="1243">
        <v>0</v>
      </c>
      <c r="CU327" s="3397">
        <v>0</v>
      </c>
      <c r="CV327" s="5"/>
      <c r="CW327" s="5"/>
      <c r="CX327" s="284"/>
      <c r="CY327" s="284"/>
      <c r="CZ327" s="515"/>
      <c r="DA327" s="515"/>
      <c r="DB327" s="515"/>
      <c r="DC327" s="515"/>
      <c r="DD327" s="515"/>
      <c r="DE327" s="515"/>
      <c r="DF327" s="515"/>
      <c r="DG327" s="515"/>
      <c r="DH327" s="515"/>
      <c r="DI327" s="515"/>
      <c r="DJ327" s="515"/>
      <c r="DK327" s="515"/>
      <c r="DL327" s="515"/>
      <c r="DM327" s="515"/>
      <c r="DN327" s="515"/>
      <c r="DO327" s="515"/>
      <c r="DP327" s="515"/>
      <c r="DQ327" s="515"/>
      <c r="DR327" s="515"/>
      <c r="DS327" s="515"/>
      <c r="DT327" s="515"/>
      <c r="DU327" s="515"/>
      <c r="DV327" s="515"/>
      <c r="DW327" s="515"/>
      <c r="DX327" s="515"/>
      <c r="DY327" s="515"/>
      <c r="DZ327" s="515"/>
      <c r="EA327" s="3403"/>
      <c r="EB327" s="515"/>
      <c r="EC327" s="284"/>
      <c r="ED327" s="284"/>
      <c r="EE327" s="284"/>
      <c r="EF327" s="284"/>
      <c r="EG327" s="284"/>
      <c r="EH327" s="284"/>
      <c r="EI327" s="284"/>
      <c r="EJ327" s="284"/>
      <c r="EK327" s="284"/>
      <c r="EL327" s="284"/>
      <c r="EM327" s="284"/>
      <c r="EN327" s="284"/>
      <c r="EO327" s="284"/>
      <c r="EP327" s="284"/>
      <c r="EQ327" s="284"/>
      <c r="ER327" s="284"/>
      <c r="ES327" s="284"/>
      <c r="ET327" s="284"/>
      <c r="EU327" s="284"/>
      <c r="EV327" s="284"/>
      <c r="EW327" s="284"/>
      <c r="EX327" s="284"/>
      <c r="EY327" s="284"/>
      <c r="EZ327" s="284"/>
      <c r="FA327" s="284"/>
      <c r="FB327" s="284"/>
      <c r="FC327" s="284"/>
      <c r="FD327" s="284"/>
      <c r="FE327" s="284"/>
      <c r="FF327" s="284"/>
      <c r="FG327" s="284"/>
      <c r="FH327" s="284"/>
      <c r="FI327" s="284"/>
      <c r="FJ327" s="284"/>
      <c r="FK327" s="284"/>
    </row>
    <row r="328" spans="1:167" ht="15.6" customHeight="1">
      <c r="A328" s="1838" t="s">
        <v>1378</v>
      </c>
      <c r="B328" s="207"/>
      <c r="C328" s="207"/>
      <c r="E328" s="1342"/>
      <c r="F328" s="511"/>
      <c r="G328" s="511" t="s">
        <v>5470</v>
      </c>
      <c r="H328" s="1343"/>
      <c r="I328" s="3191"/>
      <c r="J328" s="511"/>
      <c r="K328" s="511"/>
      <c r="L328" s="511"/>
      <c r="M328" s="511"/>
      <c r="N328" s="1343"/>
      <c r="O328" s="3314">
        <v>27462998.370000001</v>
      </c>
      <c r="P328" s="3266"/>
      <c r="S328" s="1342"/>
      <c r="T328" s="511"/>
      <c r="U328" s="511"/>
      <c r="V328" s="511"/>
      <c r="W328" s="3218"/>
      <c r="X328" s="515"/>
      <c r="Y328" s="3311"/>
      <c r="Z328" s="3312"/>
      <c r="AA328" s="3312"/>
      <c r="AB328" s="3311"/>
      <c r="AC328" s="3313"/>
      <c r="AD328" s="3312"/>
      <c r="AE328" s="3313"/>
      <c r="AF328" s="3313"/>
      <c r="AG328" s="3312"/>
      <c r="AH328" s="3312"/>
      <c r="AI328" s="3312"/>
      <c r="AJ328" s="3312"/>
      <c r="AK328" s="3342"/>
      <c r="AL328" s="3343"/>
      <c r="AM328" s="3035"/>
      <c r="AN328" s="3312"/>
      <c r="AO328" s="3312"/>
      <c r="AP328" s="3312"/>
      <c r="AQ328" s="3312"/>
      <c r="AR328" s="3312"/>
      <c r="AS328" s="3311"/>
      <c r="AT328" s="3063"/>
      <c r="AU328" s="3313"/>
      <c r="AV328" s="3313"/>
      <c r="AW328" s="3286">
        <v>0</v>
      </c>
      <c r="AX328" s="3287">
        <v>0</v>
      </c>
      <c r="AY328" s="5"/>
      <c r="AZ328" s="3191"/>
      <c r="BA328" s="511">
        <v>0</v>
      </c>
      <c r="BB328" s="511" t="s">
        <v>5470</v>
      </c>
      <c r="BC328" s="511"/>
      <c r="BD328" s="3162">
        <v>160928.15576773966</v>
      </c>
      <c r="BE328" s="524">
        <v>226755.39473250543</v>
      </c>
      <c r="BF328" s="524">
        <v>194185.64334773025</v>
      </c>
      <c r="BG328" s="3162">
        <v>95643.690267768994</v>
      </c>
      <c r="BH328" s="469">
        <v>789357.81487236975</v>
      </c>
      <c r="BI328" s="524">
        <v>0</v>
      </c>
      <c r="BJ328" s="469">
        <v>158178.23432455977</v>
      </c>
      <c r="BK328" s="524">
        <v>138548.18483435363</v>
      </c>
      <c r="BL328" s="3162">
        <v>183467.37291558774</v>
      </c>
      <c r="BM328" s="524">
        <v>160022.83579545518</v>
      </c>
      <c r="BN328" s="524">
        <v>44139.797154123444</v>
      </c>
      <c r="BO328" s="469">
        <v>0</v>
      </c>
      <c r="BP328" s="524">
        <v>0</v>
      </c>
      <c r="BQ328" s="524">
        <v>0</v>
      </c>
      <c r="BR328" s="524">
        <v>0</v>
      </c>
      <c r="BS328" s="3162">
        <v>427021.69811323908</v>
      </c>
      <c r="BT328" s="524">
        <v>457388.07855599397</v>
      </c>
      <c r="BU328" s="524">
        <v>431862.57282815402</v>
      </c>
      <c r="BV328" s="524">
        <v>364177.93086884584</v>
      </c>
      <c r="BW328" s="469">
        <v>442512.16420659737</v>
      </c>
      <c r="BX328" s="524">
        <v>1453635.805695957</v>
      </c>
      <c r="BY328" s="2188">
        <v>1729188.6549645539</v>
      </c>
      <c r="BZ328" s="524">
        <v>141449.9407645961</v>
      </c>
      <c r="CA328" s="2188">
        <v>19864534.399989866</v>
      </c>
      <c r="CB328" s="550">
        <v>27462998.369999997</v>
      </c>
      <c r="CC328" s="550">
        <v>7598463.9700101316</v>
      </c>
      <c r="CD328" s="3287">
        <v>0</v>
      </c>
      <c r="CE328" s="5"/>
      <c r="CF328" s="3191"/>
      <c r="CG328" s="511">
        <v>0</v>
      </c>
      <c r="CH328" s="511" t="s">
        <v>5470</v>
      </c>
      <c r="CI328" s="1343"/>
      <c r="CJ328" s="2188">
        <v>581869.19384797534</v>
      </c>
      <c r="CK328" s="2188">
        <v>1181727.9242990522</v>
      </c>
      <c r="CL328" s="3162">
        <v>387630.00586516631</v>
      </c>
      <c r="CM328" s="469">
        <v>0</v>
      </c>
      <c r="CN328" s="2188">
        <v>0</v>
      </c>
      <c r="CO328" s="2188">
        <v>2122962.4445728306</v>
      </c>
      <c r="CP328" s="2188">
        <v>1453635.805695957</v>
      </c>
      <c r="CQ328" s="2188">
        <v>1729188.6549645539</v>
      </c>
      <c r="CR328" s="2188">
        <v>141449.9407645961</v>
      </c>
      <c r="CS328" s="2188">
        <v>19864534.399989866</v>
      </c>
      <c r="CT328" s="3314">
        <v>27462998.369999997</v>
      </c>
      <c r="CU328" s="3397">
        <v>0</v>
      </c>
      <c r="CV328" s="5"/>
      <c r="CW328" s="5"/>
      <c r="CX328" s="284"/>
      <c r="CY328" s="284"/>
      <c r="CZ328" s="515"/>
      <c r="DA328" s="515"/>
      <c r="DB328" s="515"/>
      <c r="DC328" s="515"/>
      <c r="DD328" s="515"/>
      <c r="DE328" s="515"/>
      <c r="DF328" s="515"/>
      <c r="DG328" s="515"/>
      <c r="DH328" s="515"/>
      <c r="DI328" s="515"/>
      <c r="DJ328" s="515"/>
      <c r="DK328" s="515"/>
      <c r="DL328" s="515"/>
      <c r="DM328" s="515"/>
      <c r="DN328" s="515"/>
      <c r="DO328" s="515"/>
      <c r="DP328" s="515"/>
      <c r="DQ328" s="515"/>
      <c r="DR328" s="515"/>
      <c r="DS328" s="515"/>
      <c r="DT328" s="515"/>
      <c r="DU328" s="515"/>
      <c r="DV328" s="515"/>
      <c r="DW328" s="515"/>
      <c r="DX328" s="515"/>
      <c r="DY328" s="515"/>
      <c r="DZ328" s="515"/>
      <c r="EA328" s="3403"/>
      <c r="EB328" s="515"/>
      <c r="EC328" s="284"/>
      <c r="ED328" s="284"/>
      <c r="EE328" s="284"/>
      <c r="EF328" s="284"/>
      <c r="EG328" s="284"/>
      <c r="EH328" s="284"/>
      <c r="EI328" s="284"/>
      <c r="EJ328" s="284"/>
      <c r="EK328" s="284"/>
      <c r="EL328" s="284"/>
      <c r="EM328" s="284"/>
      <c r="EN328" s="284"/>
      <c r="EO328" s="284"/>
      <c r="EP328" s="284"/>
      <c r="EQ328" s="284"/>
      <c r="ER328" s="284"/>
      <c r="ES328" s="284"/>
      <c r="ET328" s="284"/>
      <c r="EU328" s="284"/>
      <c r="EV328" s="284"/>
      <c r="EW328" s="284"/>
      <c r="EX328" s="284"/>
      <c r="EY328" s="284"/>
      <c r="EZ328" s="284"/>
      <c r="FA328" s="284"/>
      <c r="FB328" s="284"/>
      <c r="FC328" s="284"/>
      <c r="FD328" s="284"/>
      <c r="FE328" s="284"/>
      <c r="FF328" s="284"/>
      <c r="FG328" s="284"/>
      <c r="FH328" s="284"/>
      <c r="FI328" s="284"/>
      <c r="FJ328" s="284"/>
      <c r="FK328" s="284"/>
    </row>
    <row r="329" spans="1:167" ht="15.6" customHeight="1">
      <c r="A329" s="1838" t="s">
        <v>1378</v>
      </c>
      <c r="B329" s="207"/>
      <c r="C329" s="207"/>
      <c r="E329" s="1342"/>
      <c r="F329" s="511"/>
      <c r="G329" s="511"/>
      <c r="H329" s="1343"/>
      <c r="I329" s="3191"/>
      <c r="J329" s="511"/>
      <c r="K329" s="511"/>
      <c r="L329" s="511"/>
      <c r="M329" s="511"/>
      <c r="N329" s="1343"/>
      <c r="O329" s="1243"/>
      <c r="P329" s="3266"/>
      <c r="S329" s="1342"/>
      <c r="T329" s="511"/>
      <c r="U329" s="511"/>
      <c r="V329" s="511"/>
      <c r="W329" s="3218"/>
      <c r="X329" s="515"/>
      <c r="Y329" s="3311"/>
      <c r="Z329" s="3312"/>
      <c r="AA329" s="3312"/>
      <c r="AB329" s="3311"/>
      <c r="AC329" s="3313"/>
      <c r="AD329" s="3312"/>
      <c r="AE329" s="3313"/>
      <c r="AF329" s="3313"/>
      <c r="AG329" s="3312"/>
      <c r="AH329" s="3312"/>
      <c r="AI329" s="3312"/>
      <c r="AJ329" s="3312"/>
      <c r="AK329" s="3342"/>
      <c r="AL329" s="3343"/>
      <c r="AM329" s="3035"/>
      <c r="AN329" s="3312"/>
      <c r="AO329" s="3312"/>
      <c r="AP329" s="3312"/>
      <c r="AQ329" s="3312"/>
      <c r="AR329" s="3312"/>
      <c r="AS329" s="3311"/>
      <c r="AT329" s="3063"/>
      <c r="AU329" s="3313"/>
      <c r="AV329" s="3313"/>
      <c r="AW329" s="3286">
        <v>0</v>
      </c>
      <c r="AX329" s="3287">
        <v>0</v>
      </c>
      <c r="AY329" s="5"/>
      <c r="AZ329" s="3191"/>
      <c r="BA329" s="511"/>
      <c r="BB329" s="511"/>
      <c r="BC329" s="511"/>
      <c r="BD329" s="3191"/>
      <c r="BE329" s="511"/>
      <c r="BF329" s="511"/>
      <c r="BG329" s="3191"/>
      <c r="BH329" s="1343"/>
      <c r="BI329" s="511"/>
      <c r="BJ329" s="1343"/>
      <c r="BK329" s="511"/>
      <c r="BL329" s="3191"/>
      <c r="BM329" s="511"/>
      <c r="BN329" s="511"/>
      <c r="BO329" s="1343"/>
      <c r="BP329" s="511"/>
      <c r="BQ329" s="511"/>
      <c r="BR329" s="511"/>
      <c r="BS329" s="3191"/>
      <c r="BT329" s="511"/>
      <c r="BU329" s="511"/>
      <c r="BV329" s="511"/>
      <c r="BW329" s="1343"/>
      <c r="BX329" s="511"/>
      <c r="BY329" s="1653"/>
      <c r="BZ329" s="511"/>
      <c r="CA329" s="1653"/>
      <c r="CB329" s="561"/>
      <c r="CC329" s="561">
        <v>0</v>
      </c>
      <c r="CD329" s="3287">
        <v>0</v>
      </c>
      <c r="CE329" s="5"/>
      <c r="CF329" s="3191"/>
      <c r="CG329" s="511"/>
      <c r="CH329" s="511"/>
      <c r="CI329" s="1343"/>
      <c r="CJ329" s="1653"/>
      <c r="CK329" s="1653"/>
      <c r="CL329" s="3191"/>
      <c r="CM329" s="1343"/>
      <c r="CN329" s="1653"/>
      <c r="CO329" s="1653"/>
      <c r="CP329" s="1653"/>
      <c r="CQ329" s="1653"/>
      <c r="CR329" s="1653"/>
      <c r="CS329" s="1653"/>
      <c r="CT329" s="1243"/>
      <c r="CU329" s="3397">
        <v>0</v>
      </c>
      <c r="CV329" s="5"/>
      <c r="CW329" s="5"/>
      <c r="CX329" s="284"/>
      <c r="CY329" s="284"/>
      <c r="CZ329" s="515"/>
      <c r="DA329" s="515"/>
      <c r="DB329" s="515"/>
      <c r="DC329" s="515"/>
      <c r="DD329" s="515"/>
      <c r="DE329" s="515"/>
      <c r="DF329" s="515"/>
      <c r="DG329" s="515"/>
      <c r="DH329" s="515"/>
      <c r="DI329" s="515"/>
      <c r="DJ329" s="515"/>
      <c r="DK329" s="515"/>
      <c r="DL329" s="515"/>
      <c r="DM329" s="515"/>
      <c r="DN329" s="515"/>
      <c r="DO329" s="515"/>
      <c r="DP329" s="515"/>
      <c r="DQ329" s="515"/>
      <c r="DR329" s="515"/>
      <c r="DS329" s="515"/>
      <c r="DT329" s="515"/>
      <c r="DU329" s="515"/>
      <c r="DV329" s="515"/>
      <c r="DW329" s="515"/>
      <c r="DX329" s="515"/>
      <c r="DY329" s="515"/>
      <c r="DZ329" s="515"/>
      <c r="EA329" s="3403"/>
      <c r="EB329" s="515"/>
      <c r="EC329" s="284"/>
      <c r="ED329" s="284"/>
      <c r="EE329" s="284"/>
      <c r="EF329" s="284"/>
      <c r="EG329" s="284"/>
      <c r="EH329" s="284"/>
      <c r="EI329" s="284"/>
      <c r="EJ329" s="284"/>
      <c r="EK329" s="284"/>
      <c r="EL329" s="284"/>
      <c r="EM329" s="284"/>
      <c r="EN329" s="284"/>
      <c r="EO329" s="284"/>
      <c r="EP329" s="284"/>
      <c r="EQ329" s="284"/>
      <c r="ER329" s="284"/>
      <c r="ES329" s="284"/>
      <c r="ET329" s="284"/>
      <c r="EU329" s="284"/>
      <c r="EV329" s="284"/>
      <c r="EW329" s="284"/>
      <c r="EX329" s="284"/>
      <c r="EY329" s="284"/>
      <c r="EZ329" s="284"/>
      <c r="FA329" s="284"/>
      <c r="FB329" s="284"/>
      <c r="FC329" s="284"/>
      <c r="FD329" s="284"/>
      <c r="FE329" s="284"/>
      <c r="FF329" s="284"/>
      <c r="FG329" s="284"/>
      <c r="FH329" s="284"/>
      <c r="FI329" s="284"/>
      <c r="FJ329" s="284"/>
      <c r="FK329" s="284"/>
    </row>
    <row r="330" spans="1:167" ht="15.6" customHeight="1">
      <c r="A330" s="1838" t="s">
        <v>1378</v>
      </c>
      <c r="B330" s="207"/>
      <c r="C330" s="207"/>
      <c r="E330" s="1342" t="s">
        <v>710</v>
      </c>
      <c r="F330" s="511"/>
      <c r="G330" s="511"/>
      <c r="H330" s="1343"/>
      <c r="I330" s="3191"/>
      <c r="J330" s="511"/>
      <c r="K330" s="511"/>
      <c r="L330" s="511"/>
      <c r="M330" s="511"/>
      <c r="N330" s="1343"/>
      <c r="O330" s="1243">
        <v>9500000</v>
      </c>
      <c r="P330" s="3266"/>
      <c r="S330" s="1342" t="s">
        <v>710</v>
      </c>
      <c r="T330" s="511"/>
      <c r="U330" s="511"/>
      <c r="V330" s="511"/>
      <c r="W330" s="3218" t="s">
        <v>1208</v>
      </c>
      <c r="X330" s="515" t="s">
        <v>5409</v>
      </c>
      <c r="Y330" s="3289"/>
      <c r="Z330" s="3290"/>
      <c r="AA330" s="3291"/>
      <c r="AB330" s="3289"/>
      <c r="AC330" s="3292"/>
      <c r="AD330" s="3290"/>
      <c r="AE330" s="3292"/>
      <c r="AF330" s="3292"/>
      <c r="AG330" s="3293"/>
      <c r="AH330" s="3290"/>
      <c r="AI330" s="3290"/>
      <c r="AJ330" s="3291"/>
      <c r="AK330" s="3302"/>
      <c r="AL330" s="3303"/>
      <c r="AM330" s="3305"/>
      <c r="AN330" s="3294"/>
      <c r="AO330" s="3291"/>
      <c r="AP330" s="3291"/>
      <c r="AQ330" s="3291"/>
      <c r="AR330" s="3291"/>
      <c r="AS330" s="3295"/>
      <c r="AT330" s="3296"/>
      <c r="AU330" s="3297"/>
      <c r="AV330" s="3298">
        <v>1</v>
      </c>
      <c r="AW330" s="3286">
        <v>1</v>
      </c>
      <c r="AX330" s="3287">
        <v>0</v>
      </c>
      <c r="AY330" s="5"/>
      <c r="AZ330" s="1342" t="s">
        <v>710</v>
      </c>
      <c r="BA330" s="511"/>
      <c r="BB330" s="511"/>
      <c r="BC330" s="511"/>
      <c r="BD330" s="3191">
        <v>0</v>
      </c>
      <c r="BE330" s="511">
        <v>0</v>
      </c>
      <c r="BF330" s="511">
        <v>0</v>
      </c>
      <c r="BG330" s="3191">
        <v>0</v>
      </c>
      <c r="BH330" s="1343">
        <v>0</v>
      </c>
      <c r="BI330" s="511">
        <v>0</v>
      </c>
      <c r="BJ330" s="1343">
        <v>0</v>
      </c>
      <c r="BK330" s="3288">
        <v>0</v>
      </c>
      <c r="BL330" s="3191">
        <v>0</v>
      </c>
      <c r="BM330" s="511">
        <v>0</v>
      </c>
      <c r="BN330" s="511">
        <v>0</v>
      </c>
      <c r="BO330" s="1343">
        <v>0</v>
      </c>
      <c r="BP330" s="511">
        <v>0</v>
      </c>
      <c r="BQ330" s="511">
        <v>0</v>
      </c>
      <c r="BR330" s="511">
        <v>0</v>
      </c>
      <c r="BS330" s="3191">
        <v>0</v>
      </c>
      <c r="BT330" s="511">
        <v>0</v>
      </c>
      <c r="BU330" s="511">
        <v>0</v>
      </c>
      <c r="BV330" s="511">
        <v>0</v>
      </c>
      <c r="BW330" s="1343">
        <v>0</v>
      </c>
      <c r="BX330" s="511">
        <v>0</v>
      </c>
      <c r="BY330" s="1653">
        <v>0</v>
      </c>
      <c r="BZ330" s="511">
        <v>0</v>
      </c>
      <c r="CA330" s="1653">
        <v>9500000</v>
      </c>
      <c r="CB330" s="561">
        <v>9500000</v>
      </c>
      <c r="CC330" s="561">
        <v>0</v>
      </c>
      <c r="CD330" s="3287">
        <v>0</v>
      </c>
      <c r="CE330" s="5"/>
      <c r="CF330" s="1342" t="s">
        <v>710</v>
      </c>
      <c r="CG330" s="511"/>
      <c r="CH330" s="511"/>
      <c r="CI330" s="1343"/>
      <c r="CJ330" s="1653">
        <v>0</v>
      </c>
      <c r="CK330" s="1653">
        <v>0</v>
      </c>
      <c r="CL330" s="3191">
        <v>0</v>
      </c>
      <c r="CM330" s="1343">
        <v>0</v>
      </c>
      <c r="CN330" s="1653">
        <v>0</v>
      </c>
      <c r="CO330" s="1653">
        <v>0</v>
      </c>
      <c r="CP330" s="1653">
        <v>0</v>
      </c>
      <c r="CQ330" s="1653">
        <v>0</v>
      </c>
      <c r="CR330" s="1653">
        <v>0</v>
      </c>
      <c r="CS330" s="1653">
        <v>9500000</v>
      </c>
      <c r="CT330" s="1243">
        <v>9500000</v>
      </c>
      <c r="CU330" s="3397">
        <v>0</v>
      </c>
      <c r="CV330" s="5"/>
      <c r="CW330" s="5"/>
      <c r="CX330" s="284"/>
      <c r="CY330" s="284"/>
      <c r="CZ330" s="515"/>
      <c r="DA330" s="515"/>
      <c r="DB330" s="515"/>
      <c r="DC330" s="515"/>
      <c r="DD330" s="515"/>
      <c r="DE330" s="515"/>
      <c r="DF330" s="515"/>
      <c r="DG330" s="515"/>
      <c r="DH330" s="515"/>
      <c r="DI330" s="515"/>
      <c r="DJ330" s="515"/>
      <c r="DK330" s="515"/>
      <c r="DL330" s="515"/>
      <c r="DM330" s="515"/>
      <c r="DN330" s="515"/>
      <c r="DO330" s="515"/>
      <c r="DP330" s="515"/>
      <c r="DQ330" s="515"/>
      <c r="DR330" s="515"/>
      <c r="DS330" s="515"/>
      <c r="DT330" s="515"/>
      <c r="DU330" s="515"/>
      <c r="DV330" s="515"/>
      <c r="DW330" s="515"/>
      <c r="DX330" s="515"/>
      <c r="DY330" s="515"/>
      <c r="DZ330" s="515"/>
      <c r="EA330" s="3403"/>
      <c r="EB330" s="515"/>
      <c r="EC330" s="284"/>
      <c r="ED330" s="284"/>
      <c r="EE330" s="284"/>
      <c r="EF330" s="284"/>
      <c r="EG330" s="284"/>
      <c r="EH330" s="284"/>
      <c r="EI330" s="284"/>
      <c r="EJ330" s="284"/>
      <c r="EK330" s="284"/>
      <c r="EL330" s="284"/>
      <c r="EM330" s="284"/>
      <c r="EN330" s="284"/>
      <c r="EO330" s="284"/>
      <c r="EP330" s="284"/>
      <c r="EQ330" s="284"/>
      <c r="ER330" s="284"/>
      <c r="ES330" s="284"/>
      <c r="ET330" s="284"/>
      <c r="EU330" s="284"/>
      <c r="EV330" s="284"/>
      <c r="EW330" s="284"/>
      <c r="EX330" s="284"/>
      <c r="EY330" s="284"/>
      <c r="EZ330" s="284"/>
      <c r="FA330" s="284"/>
      <c r="FB330" s="284"/>
      <c r="FC330" s="284"/>
      <c r="FD330" s="284"/>
      <c r="FE330" s="284"/>
      <c r="FF330" s="284"/>
      <c r="FG330" s="284"/>
      <c r="FH330" s="284"/>
      <c r="FI330" s="284"/>
      <c r="FJ330" s="284"/>
      <c r="FK330" s="284"/>
    </row>
    <row r="331" spans="1:167" ht="15.6" customHeight="1">
      <c r="A331" s="1838" t="s">
        <v>5410</v>
      </c>
      <c r="B331" s="207"/>
      <c r="C331" s="207"/>
      <c r="E331" s="1342"/>
      <c r="F331" s="511"/>
      <c r="G331" s="511"/>
      <c r="H331" s="1343"/>
      <c r="I331" s="3191"/>
      <c r="J331" s="511"/>
      <c r="K331" s="511"/>
      <c r="L331" s="511"/>
      <c r="M331" s="511"/>
      <c r="N331" s="1343"/>
      <c r="O331" s="1243"/>
      <c r="P331" s="3266"/>
      <c r="S331" s="1342"/>
      <c r="T331" s="511"/>
      <c r="U331" s="511"/>
      <c r="V331" s="511"/>
      <c r="W331" s="3218"/>
      <c r="X331" s="515"/>
      <c r="Y331" s="3311"/>
      <c r="Z331" s="3312"/>
      <c r="AA331" s="3312"/>
      <c r="AB331" s="3311"/>
      <c r="AC331" s="3313"/>
      <c r="AD331" s="3312"/>
      <c r="AE331" s="3313"/>
      <c r="AF331" s="3313"/>
      <c r="AG331" s="3312"/>
      <c r="AH331" s="3312"/>
      <c r="AI331" s="3312"/>
      <c r="AJ331" s="3312"/>
      <c r="AK331" s="3311"/>
      <c r="AL331" s="3312"/>
      <c r="AM331" s="3313"/>
      <c r="AN331" s="3312"/>
      <c r="AO331" s="3312"/>
      <c r="AP331" s="3312"/>
      <c r="AQ331" s="3312"/>
      <c r="AR331" s="3312"/>
      <c r="AS331" s="3311"/>
      <c r="AT331" s="3063"/>
      <c r="AU331" s="3313"/>
      <c r="AV331" s="3313"/>
      <c r="AW331" s="3286">
        <v>0</v>
      </c>
      <c r="AX331" s="3287">
        <v>0</v>
      </c>
      <c r="AY331" s="5"/>
      <c r="AZ331" s="3191"/>
      <c r="BA331" s="511"/>
      <c r="BB331" s="511"/>
      <c r="BC331" s="511"/>
      <c r="BD331" s="3191"/>
      <c r="BE331" s="511"/>
      <c r="BF331" s="511"/>
      <c r="BG331" s="3191"/>
      <c r="BH331" s="1343"/>
      <c r="BI331" s="511"/>
      <c r="BJ331" s="1343"/>
      <c r="BK331" s="511"/>
      <c r="BL331" s="3191"/>
      <c r="BM331" s="511"/>
      <c r="BN331" s="511"/>
      <c r="BO331" s="1343"/>
      <c r="BP331" s="511"/>
      <c r="BQ331" s="511"/>
      <c r="BR331" s="511"/>
      <c r="BS331" s="3191"/>
      <c r="BT331" s="511"/>
      <c r="BU331" s="511"/>
      <c r="BV331" s="511"/>
      <c r="BW331" s="1343"/>
      <c r="BX331" s="511"/>
      <c r="BY331" s="1653"/>
      <c r="BZ331" s="511"/>
      <c r="CA331" s="1653"/>
      <c r="CB331" s="561"/>
      <c r="CC331" s="561">
        <v>0</v>
      </c>
      <c r="CD331" s="3287">
        <v>0</v>
      </c>
      <c r="CE331" s="5"/>
      <c r="CF331" s="3191"/>
      <c r="CG331" s="511"/>
      <c r="CH331" s="511"/>
      <c r="CI331" s="1343"/>
      <c r="CJ331" s="1653"/>
      <c r="CK331" s="1653"/>
      <c r="CL331" s="3191"/>
      <c r="CM331" s="1343"/>
      <c r="CN331" s="1653"/>
      <c r="CO331" s="1653"/>
      <c r="CP331" s="1653"/>
      <c r="CQ331" s="1653"/>
      <c r="CR331" s="1653"/>
      <c r="CS331" s="1653"/>
      <c r="CT331" s="1243"/>
      <c r="CU331" s="3397">
        <v>0</v>
      </c>
      <c r="CV331" s="5"/>
      <c r="CW331" s="5"/>
      <c r="CX331" s="278"/>
      <c r="CY331" s="284"/>
      <c r="CZ331" s="515"/>
      <c r="DA331" s="515"/>
      <c r="DB331" s="515"/>
      <c r="DC331" s="515"/>
      <c r="DD331" s="515"/>
      <c r="DE331" s="515"/>
      <c r="DF331" s="515"/>
      <c r="DG331" s="515"/>
      <c r="DH331" s="515"/>
      <c r="DI331" s="515"/>
      <c r="DJ331" s="515"/>
      <c r="DK331" s="515"/>
      <c r="DL331" s="515"/>
      <c r="DM331" s="515"/>
      <c r="DN331" s="515"/>
      <c r="DO331" s="515"/>
      <c r="DP331" s="515"/>
      <c r="DQ331" s="515"/>
      <c r="DR331" s="515"/>
      <c r="DS331" s="515"/>
      <c r="DT331" s="515"/>
      <c r="DU331" s="515"/>
      <c r="DV331" s="515"/>
      <c r="DW331" s="515"/>
      <c r="DX331" s="515"/>
      <c r="DY331" s="515"/>
      <c r="DZ331" s="515"/>
      <c r="EA331" s="3403"/>
      <c r="EB331" s="515"/>
      <c r="EC331" s="284"/>
      <c r="ED331" s="284"/>
      <c r="EE331" s="284"/>
      <c r="EF331" s="284"/>
      <c r="EG331" s="284"/>
      <c r="EH331" s="284"/>
      <c r="EI331" s="284"/>
      <c r="EJ331" s="284"/>
      <c r="EK331" s="284"/>
      <c r="EL331" s="284"/>
      <c r="EM331" s="284"/>
      <c r="EN331" s="284"/>
      <c r="EO331" s="284"/>
      <c r="EP331" s="284"/>
      <c r="EQ331" s="284"/>
      <c r="ER331" s="284"/>
      <c r="ES331" s="284"/>
      <c r="ET331" s="284"/>
      <c r="EU331" s="284"/>
      <c r="EV331" s="284"/>
      <c r="EW331" s="284"/>
      <c r="EX331" s="284"/>
      <c r="EY331" s="284"/>
      <c r="EZ331" s="284"/>
      <c r="FA331" s="284"/>
      <c r="FB331" s="284"/>
      <c r="FC331" s="284"/>
      <c r="FD331" s="284"/>
      <c r="FE331" s="284"/>
      <c r="FF331" s="284"/>
      <c r="FG331" s="284"/>
      <c r="FH331" s="284"/>
      <c r="FI331" s="284"/>
      <c r="FJ331" s="284"/>
      <c r="FK331" s="284"/>
    </row>
    <row r="332" spans="1:167" ht="15.6" customHeight="1">
      <c r="A332" s="1838" t="s">
        <v>1378</v>
      </c>
      <c r="B332" s="207"/>
      <c r="C332" s="207"/>
      <c r="E332" s="1342"/>
      <c r="F332" s="511"/>
      <c r="G332" s="511"/>
      <c r="H332" s="3387" t="s">
        <v>712</v>
      </c>
      <c r="I332" s="3191"/>
      <c r="J332" s="511"/>
      <c r="K332" s="511"/>
      <c r="L332" s="511"/>
      <c r="M332" s="511"/>
      <c r="N332" s="1343"/>
      <c r="O332" s="3441">
        <v>1255793873.6624403</v>
      </c>
      <c r="P332" s="3266"/>
      <c r="S332" s="1342"/>
      <c r="T332" s="511"/>
      <c r="U332" s="511"/>
      <c r="V332" s="708"/>
      <c r="W332" s="3218"/>
      <c r="X332" s="515"/>
      <c r="Y332" s="3311"/>
      <c r="Z332" s="3312"/>
      <c r="AA332" s="3312"/>
      <c r="AB332" s="3311"/>
      <c r="AC332" s="3313"/>
      <c r="AD332" s="3312"/>
      <c r="AE332" s="3313"/>
      <c r="AF332" s="3313"/>
      <c r="AG332" s="3312"/>
      <c r="AH332" s="3312"/>
      <c r="AI332" s="3312"/>
      <c r="AJ332" s="3312"/>
      <c r="AK332" s="3311"/>
      <c r="AL332" s="3312"/>
      <c r="AM332" s="3313"/>
      <c r="AN332" s="3312"/>
      <c r="AO332" s="3312"/>
      <c r="AP332" s="3312"/>
      <c r="AQ332" s="3312"/>
      <c r="AR332" s="3312"/>
      <c r="AS332" s="3311"/>
      <c r="AT332" s="3063"/>
      <c r="AU332" s="3313"/>
      <c r="AV332" s="3313"/>
      <c r="AW332" s="3286">
        <v>0</v>
      </c>
      <c r="AX332" s="3287">
        <v>0</v>
      </c>
      <c r="AY332" s="5"/>
      <c r="AZ332" s="3191"/>
      <c r="BA332" s="511"/>
      <c r="BB332" s="511"/>
      <c r="BC332" s="708" t="s">
        <v>712</v>
      </c>
      <c r="BD332" s="3162">
        <v>40577070.016758993</v>
      </c>
      <c r="BE332" s="524">
        <v>102558620.21277501</v>
      </c>
      <c r="BF332" s="524">
        <v>3465612.3517854656</v>
      </c>
      <c r="BG332" s="3162">
        <v>38832544.270983152</v>
      </c>
      <c r="BH332" s="469">
        <v>16321928.109683324</v>
      </c>
      <c r="BI332" s="524">
        <v>186405303.48760808</v>
      </c>
      <c r="BJ332" s="469">
        <v>230922087.2068246</v>
      </c>
      <c r="BK332" s="524">
        <v>91025629.038876683</v>
      </c>
      <c r="BL332" s="3162">
        <v>66154759.960240863</v>
      </c>
      <c r="BM332" s="524">
        <v>55416697.59825477</v>
      </c>
      <c r="BN332" s="524">
        <v>16603542.211175542</v>
      </c>
      <c r="BO332" s="469">
        <v>0</v>
      </c>
      <c r="BP332" s="524">
        <v>0</v>
      </c>
      <c r="BQ332" s="524">
        <v>0</v>
      </c>
      <c r="BR332" s="524">
        <v>0</v>
      </c>
      <c r="BS332" s="3162">
        <v>37177222.018112093</v>
      </c>
      <c r="BT332" s="524">
        <v>39812379.176243521</v>
      </c>
      <c r="BU332" s="524">
        <v>38484458.281671338</v>
      </c>
      <c r="BV332" s="524">
        <v>15143534.299928479</v>
      </c>
      <c r="BW332" s="469">
        <v>46819113.184359238</v>
      </c>
      <c r="BX332" s="524">
        <v>107568089.7057946</v>
      </c>
      <c r="BY332" s="2188">
        <v>63889306.309425987</v>
      </c>
      <c r="BZ332" s="524">
        <v>8613761.0106614809</v>
      </c>
      <c r="CA332" s="2188">
        <v>50002215.211277142</v>
      </c>
      <c r="CB332" s="550">
        <v>1255793873.6624403</v>
      </c>
      <c r="CC332" s="550">
        <v>1205791658.4511631</v>
      </c>
      <c r="CD332" s="3287">
        <v>0</v>
      </c>
      <c r="CE332" s="5"/>
      <c r="CF332" s="3191"/>
      <c r="CG332" s="511"/>
      <c r="CH332" s="511"/>
      <c r="CI332" s="3387" t="s">
        <v>712</v>
      </c>
      <c r="CJ332" s="2188">
        <v>146601302.58131945</v>
      </c>
      <c r="CK332" s="2188">
        <v>563507492.11397576</v>
      </c>
      <c r="CL332" s="3162">
        <v>138174999.76967117</v>
      </c>
      <c r="CM332" s="469">
        <v>0</v>
      </c>
      <c r="CN332" s="2188">
        <v>0</v>
      </c>
      <c r="CO332" s="2188">
        <v>177436706.96031469</v>
      </c>
      <c r="CP332" s="2188">
        <v>107568089.7057946</v>
      </c>
      <c r="CQ332" s="2188">
        <v>63889306.309425987</v>
      </c>
      <c r="CR332" s="2188">
        <v>8613761.0106614809</v>
      </c>
      <c r="CS332" s="2188">
        <v>50002215.211277142</v>
      </c>
      <c r="CT332" s="3314">
        <v>1255793873.6624403</v>
      </c>
      <c r="CU332" s="3397">
        <v>0</v>
      </c>
      <c r="CV332" s="5"/>
      <c r="CW332" s="5"/>
      <c r="CX332" s="284"/>
      <c r="CY332" s="284"/>
      <c r="CZ332" s="515"/>
      <c r="DA332" s="515"/>
      <c r="DB332" s="515"/>
      <c r="DC332" s="515"/>
      <c r="DD332" s="515"/>
      <c r="DE332" s="515"/>
      <c r="DF332" s="515"/>
      <c r="DG332" s="515"/>
      <c r="DH332" s="515"/>
      <c r="DI332" s="515"/>
      <c r="DJ332" s="515"/>
      <c r="DK332" s="515"/>
      <c r="DL332" s="515"/>
      <c r="DM332" s="515"/>
      <c r="DN332" s="515"/>
      <c r="DO332" s="515"/>
      <c r="DP332" s="515"/>
      <c r="DQ332" s="515"/>
      <c r="DR332" s="515"/>
      <c r="DS332" s="515"/>
      <c r="DT332" s="515"/>
      <c r="DU332" s="515"/>
      <c r="DV332" s="515"/>
      <c r="DW332" s="515"/>
      <c r="DX332" s="515"/>
      <c r="DY332" s="515"/>
      <c r="DZ332" s="515"/>
      <c r="EA332" s="3403"/>
      <c r="EB332" s="515"/>
      <c r="EC332" s="284"/>
      <c r="ED332" s="284"/>
      <c r="EE332" s="284"/>
      <c r="EF332" s="284"/>
      <c r="EG332" s="284"/>
      <c r="EH332" s="284"/>
      <c r="EI332" s="284"/>
      <c r="EJ332" s="284"/>
      <c r="EK332" s="284"/>
      <c r="EL332" s="284"/>
      <c r="EM332" s="284"/>
      <c r="EN332" s="284"/>
      <c r="EO332" s="284"/>
      <c r="EP332" s="284"/>
      <c r="EQ332" s="284"/>
      <c r="ER332" s="284"/>
      <c r="ES332" s="284"/>
      <c r="ET332" s="284"/>
      <c r="EU332" s="284"/>
      <c r="EV332" s="284"/>
      <c r="EW332" s="284"/>
      <c r="EX332" s="284"/>
      <c r="EY332" s="284"/>
      <c r="EZ332" s="284"/>
      <c r="FA332" s="284"/>
      <c r="FB332" s="284"/>
      <c r="FC332" s="284"/>
      <c r="FD332" s="284"/>
      <c r="FE332" s="284"/>
      <c r="FF332" s="284"/>
      <c r="FG332" s="284"/>
      <c r="FH332" s="284"/>
      <c r="FI332" s="284"/>
      <c r="FJ332" s="284"/>
      <c r="FK332" s="284"/>
    </row>
    <row r="333" spans="1:167" ht="15.6" customHeight="1">
      <c r="A333" s="1838" t="s">
        <v>1378</v>
      </c>
      <c r="B333" s="207"/>
      <c r="C333" s="207"/>
      <c r="E333" s="1342"/>
      <c r="F333" s="511"/>
      <c r="G333" s="511"/>
      <c r="H333" s="1343"/>
      <c r="I333" s="3191"/>
      <c r="J333" s="511"/>
      <c r="K333" s="511"/>
      <c r="L333" s="511"/>
      <c r="M333" s="511"/>
      <c r="N333" s="1343"/>
      <c r="O333" s="1243"/>
      <c r="P333" s="3266"/>
      <c r="S333" s="1342"/>
      <c r="T333" s="511"/>
      <c r="U333" s="511"/>
      <c r="V333" s="511"/>
      <c r="W333" s="3218"/>
      <c r="X333" s="515"/>
      <c r="Y333" s="3311"/>
      <c r="Z333" s="3312"/>
      <c r="AA333" s="3312"/>
      <c r="AB333" s="3311"/>
      <c r="AC333" s="3313"/>
      <c r="AD333" s="3312"/>
      <c r="AE333" s="3313"/>
      <c r="AF333" s="3313"/>
      <c r="AG333" s="3312"/>
      <c r="AH333" s="3312"/>
      <c r="AI333" s="3312"/>
      <c r="AJ333" s="3312"/>
      <c r="AK333" s="3311"/>
      <c r="AL333" s="3312"/>
      <c r="AM333" s="3313"/>
      <c r="AN333" s="3312"/>
      <c r="AO333" s="3312"/>
      <c r="AP333" s="3312"/>
      <c r="AQ333" s="3312"/>
      <c r="AR333" s="3312"/>
      <c r="AS333" s="3311"/>
      <c r="AT333" s="3063"/>
      <c r="AU333" s="3313"/>
      <c r="AV333" s="3313"/>
      <c r="AW333" s="3286">
        <v>0</v>
      </c>
      <c r="AX333" s="3287">
        <v>0</v>
      </c>
      <c r="AY333" s="5"/>
      <c r="AZ333" s="3191"/>
      <c r="BA333" s="511"/>
      <c r="BB333" s="511"/>
      <c r="BC333" s="511"/>
      <c r="BD333" s="3191"/>
      <c r="BE333" s="511"/>
      <c r="BF333" s="511"/>
      <c r="BG333" s="3191"/>
      <c r="BH333" s="1343"/>
      <c r="BI333" s="511"/>
      <c r="BJ333" s="1343"/>
      <c r="BK333" s="511"/>
      <c r="BL333" s="3191"/>
      <c r="BM333" s="511"/>
      <c r="BN333" s="511"/>
      <c r="BO333" s="1343"/>
      <c r="BP333" s="511"/>
      <c r="BQ333" s="511"/>
      <c r="BR333" s="511"/>
      <c r="BS333" s="3191"/>
      <c r="BT333" s="511"/>
      <c r="BU333" s="511"/>
      <c r="BV333" s="511"/>
      <c r="BW333" s="1343"/>
      <c r="BX333" s="511"/>
      <c r="BY333" s="1653"/>
      <c r="BZ333" s="511"/>
      <c r="CA333" s="1653"/>
      <c r="CB333" s="561"/>
      <c r="CC333" s="561">
        <v>0</v>
      </c>
      <c r="CD333" s="3287">
        <v>0</v>
      </c>
      <c r="CE333" s="5"/>
      <c r="CF333" s="3191"/>
      <c r="CG333" s="511"/>
      <c r="CH333" s="511"/>
      <c r="CI333" s="1343"/>
      <c r="CJ333" s="1653"/>
      <c r="CK333" s="1653"/>
      <c r="CL333" s="3191"/>
      <c r="CM333" s="1343"/>
      <c r="CN333" s="1653"/>
      <c r="CO333" s="1653"/>
      <c r="CP333" s="1653"/>
      <c r="CQ333" s="1653"/>
      <c r="CR333" s="1653"/>
      <c r="CS333" s="1653"/>
      <c r="CT333" s="1243"/>
      <c r="CU333" s="3397">
        <v>0</v>
      </c>
      <c r="CV333" s="5"/>
      <c r="CW333" s="5"/>
      <c r="CX333" s="284"/>
      <c r="CY333" s="284"/>
      <c r="CZ333" s="515"/>
      <c r="DA333" s="557"/>
      <c r="DB333" s="515"/>
      <c r="DC333" s="515"/>
      <c r="DD333" s="515"/>
      <c r="DE333" s="515"/>
      <c r="DF333" s="515"/>
      <c r="DG333" s="515"/>
      <c r="DH333" s="515"/>
      <c r="DI333" s="515"/>
      <c r="DJ333" s="515"/>
      <c r="DK333" s="515"/>
      <c r="DL333" s="515"/>
      <c r="DM333" s="515"/>
      <c r="DN333" s="515"/>
      <c r="DO333" s="515"/>
      <c r="DP333" s="515"/>
      <c r="DQ333" s="515"/>
      <c r="DR333" s="515"/>
      <c r="DS333" s="515"/>
      <c r="DT333" s="515"/>
      <c r="DU333" s="515"/>
      <c r="DV333" s="515"/>
      <c r="DW333" s="515"/>
      <c r="DX333" s="515"/>
      <c r="DY333" s="515"/>
      <c r="DZ333" s="515"/>
      <c r="EA333" s="3403"/>
      <c r="EB333" s="515"/>
      <c r="EC333" s="284"/>
      <c r="ED333" s="284"/>
      <c r="EE333" s="284"/>
      <c r="EF333" s="284"/>
      <c r="EG333" s="284"/>
      <c r="EH333" s="284"/>
      <c r="EI333" s="284"/>
      <c r="EJ333" s="284"/>
      <c r="EK333" s="284"/>
      <c r="EL333" s="284"/>
      <c r="EM333" s="284"/>
      <c r="EN333" s="284"/>
      <c r="EO333" s="284"/>
      <c r="EP333" s="284"/>
      <c r="EQ333" s="284"/>
      <c r="ER333" s="284"/>
      <c r="ES333" s="284"/>
      <c r="ET333" s="284"/>
      <c r="EU333" s="284"/>
      <c r="EV333" s="284"/>
      <c r="EW333" s="284"/>
      <c r="EX333" s="284"/>
      <c r="EY333" s="284"/>
      <c r="EZ333" s="284"/>
      <c r="FA333" s="284"/>
      <c r="FB333" s="284"/>
      <c r="FC333" s="284"/>
      <c r="FD333" s="284"/>
      <c r="FE333" s="284"/>
      <c r="FF333" s="284"/>
      <c r="FG333" s="284"/>
      <c r="FH333" s="284"/>
      <c r="FI333" s="284"/>
      <c r="FJ333" s="284"/>
      <c r="FK333" s="284"/>
    </row>
    <row r="334" spans="1:167" ht="15.6" customHeight="1">
      <c r="A334" s="1838" t="s">
        <v>1378</v>
      </c>
      <c r="B334" s="207"/>
      <c r="C334" s="207"/>
      <c r="E334" s="1342" t="s">
        <v>5471</v>
      </c>
      <c r="F334" s="511"/>
      <c r="G334" s="511"/>
      <c r="H334" s="1343"/>
      <c r="I334" s="3191"/>
      <c r="J334" s="511"/>
      <c r="K334" s="511"/>
      <c r="L334" s="511"/>
      <c r="M334" s="511"/>
      <c r="N334" s="1343"/>
      <c r="O334" s="3441">
        <v>1642042585.8408544</v>
      </c>
      <c r="P334" s="3266"/>
      <c r="S334" s="1342"/>
      <c r="T334" s="511"/>
      <c r="U334" s="511"/>
      <c r="V334" s="511"/>
      <c r="W334" s="3218"/>
      <c r="X334" s="515"/>
      <c r="Y334" s="3311"/>
      <c r="Z334" s="3312"/>
      <c r="AA334" s="3312"/>
      <c r="AB334" s="3311"/>
      <c r="AC334" s="3313"/>
      <c r="AD334" s="3312"/>
      <c r="AE334" s="3313"/>
      <c r="AF334" s="3313"/>
      <c r="AG334" s="3312"/>
      <c r="AH334" s="3312"/>
      <c r="AI334" s="3312"/>
      <c r="AJ334" s="3312"/>
      <c r="AK334" s="3311"/>
      <c r="AL334" s="3312"/>
      <c r="AM334" s="3313"/>
      <c r="AN334" s="3312"/>
      <c r="AO334" s="3312"/>
      <c r="AP334" s="3312"/>
      <c r="AQ334" s="3312"/>
      <c r="AR334" s="3312"/>
      <c r="AS334" s="3311"/>
      <c r="AT334" s="3063"/>
      <c r="AU334" s="3313"/>
      <c r="AV334" s="3313"/>
      <c r="AW334" s="3286">
        <v>0</v>
      </c>
      <c r="AX334" s="3287">
        <v>0</v>
      </c>
      <c r="AY334" s="5"/>
      <c r="AZ334" s="1342" t="s">
        <v>5471</v>
      </c>
      <c r="BA334" s="511"/>
      <c r="BB334" s="511"/>
      <c r="BC334" s="511"/>
      <c r="BD334" s="1351">
        <v>47645808.344328731</v>
      </c>
      <c r="BE334" s="3390">
        <v>112525008.36583935</v>
      </c>
      <c r="BF334" s="3390">
        <v>11861076.791843886</v>
      </c>
      <c r="BG334" s="1351">
        <v>43115362.756827608</v>
      </c>
      <c r="BH334" s="3391">
        <v>53480809.166687295</v>
      </c>
      <c r="BI334" s="3390">
        <v>186405303.48760808</v>
      </c>
      <c r="BJ334" s="3391">
        <v>239804200.57065532</v>
      </c>
      <c r="BK334" s="3390">
        <v>98125421.977479786</v>
      </c>
      <c r="BL334" s="1351">
        <v>75002338.660730287</v>
      </c>
      <c r="BM334" s="3390">
        <v>63111569.87429557</v>
      </c>
      <c r="BN334" s="3390">
        <v>18749553.115248863</v>
      </c>
      <c r="BO334" s="3391">
        <v>0</v>
      </c>
      <c r="BP334" s="3390">
        <v>0</v>
      </c>
      <c r="BQ334" s="3390">
        <v>0</v>
      </c>
      <c r="BR334" s="3390">
        <v>0</v>
      </c>
      <c r="BS334" s="1351">
        <v>63892344.345929459</v>
      </c>
      <c r="BT334" s="3390">
        <v>63476224.760480642</v>
      </c>
      <c r="BU334" s="3390">
        <v>63298556.47846055</v>
      </c>
      <c r="BV334" s="3390">
        <v>33003826.412899103</v>
      </c>
      <c r="BW334" s="3391">
        <v>72087893.151889965</v>
      </c>
      <c r="BX334" s="3390">
        <v>179262039.70524824</v>
      </c>
      <c r="BY334" s="3392">
        <v>73370505.112512767</v>
      </c>
      <c r="BZ334" s="3390">
        <v>15284078.607831843</v>
      </c>
      <c r="CA334" s="3392">
        <v>128540664.15405716</v>
      </c>
      <c r="CB334" s="552">
        <v>1642042585.8408551</v>
      </c>
      <c r="CC334" s="552">
        <v>1513501921.6867979</v>
      </c>
      <c r="CD334" s="3287">
        <v>0</v>
      </c>
      <c r="CE334" s="5"/>
      <c r="CF334" s="1342" t="s">
        <v>5471</v>
      </c>
      <c r="CG334" s="511"/>
      <c r="CH334" s="511"/>
      <c r="CI334" s="1343"/>
      <c r="CJ334" s="3392">
        <v>172031893.50201195</v>
      </c>
      <c r="CK334" s="3392">
        <v>620931097.95925796</v>
      </c>
      <c r="CL334" s="1351">
        <v>156863461.65027472</v>
      </c>
      <c r="CM334" s="3391">
        <v>0</v>
      </c>
      <c r="CN334" s="3392">
        <v>0</v>
      </c>
      <c r="CO334" s="3392">
        <v>295758845.14965975</v>
      </c>
      <c r="CP334" s="3392">
        <v>179262039.70524824</v>
      </c>
      <c r="CQ334" s="3392">
        <v>73370505.112512767</v>
      </c>
      <c r="CR334" s="3392">
        <v>15284078.607831843</v>
      </c>
      <c r="CS334" s="3392">
        <v>128540664.15405717</v>
      </c>
      <c r="CT334" s="3441">
        <v>1642042585.8408546</v>
      </c>
      <c r="CU334" s="3397">
        <v>0</v>
      </c>
      <c r="CV334" s="5"/>
      <c r="CW334" s="5"/>
      <c r="CX334" s="284"/>
      <c r="CY334" s="284"/>
      <c r="CZ334" s="515"/>
      <c r="DA334" s="515"/>
      <c r="DB334" s="515"/>
      <c r="DC334" s="515"/>
      <c r="DD334" s="515"/>
      <c r="DE334" s="515"/>
      <c r="DF334" s="515"/>
      <c r="DG334" s="515"/>
      <c r="DH334" s="515"/>
      <c r="DI334" s="515"/>
      <c r="DJ334" s="515"/>
      <c r="DK334" s="515"/>
      <c r="DL334" s="515"/>
      <c r="DM334" s="515"/>
      <c r="DN334" s="515"/>
      <c r="DO334" s="515"/>
      <c r="DP334" s="515"/>
      <c r="DQ334" s="515"/>
      <c r="DR334" s="515"/>
      <c r="DS334" s="515"/>
      <c r="DT334" s="515"/>
      <c r="DU334" s="515"/>
      <c r="DV334" s="515"/>
      <c r="DW334" s="515"/>
      <c r="DX334" s="515"/>
      <c r="DY334" s="515"/>
      <c r="DZ334" s="515"/>
      <c r="EA334" s="3403"/>
      <c r="EB334" s="515"/>
      <c r="EC334" s="284"/>
      <c r="ED334" s="284"/>
      <c r="EE334" s="284"/>
      <c r="EF334" s="284"/>
      <c r="EG334" s="284"/>
      <c r="EH334" s="284"/>
      <c r="EI334" s="284"/>
      <c r="EJ334" s="284"/>
      <c r="EK334" s="284"/>
      <c r="EL334" s="284"/>
      <c r="EM334" s="284"/>
      <c r="EN334" s="284"/>
      <c r="EO334" s="284"/>
      <c r="EP334" s="284"/>
      <c r="EQ334" s="284"/>
      <c r="ER334" s="284"/>
      <c r="ES334" s="284"/>
      <c r="ET334" s="284"/>
      <c r="EU334" s="284"/>
      <c r="EV334" s="284"/>
      <c r="EW334" s="284"/>
      <c r="EX334" s="284"/>
      <c r="EY334" s="284"/>
      <c r="EZ334" s="284"/>
      <c r="FA334" s="284"/>
      <c r="FB334" s="284"/>
      <c r="FC334" s="284"/>
      <c r="FD334" s="284"/>
      <c r="FE334" s="284"/>
      <c r="FF334" s="284"/>
      <c r="FG334" s="284"/>
      <c r="FH334" s="284"/>
      <c r="FI334" s="284"/>
      <c r="FJ334" s="284"/>
      <c r="FK334" s="284"/>
    </row>
    <row r="335" spans="1:167" ht="15.6" customHeight="1">
      <c r="A335" s="1838" t="s">
        <v>1378</v>
      </c>
      <c r="B335" s="207"/>
      <c r="C335" s="207"/>
      <c r="E335" s="1342"/>
      <c r="F335" s="511"/>
      <c r="G335" s="511"/>
      <c r="H335" s="1343"/>
      <c r="I335" s="3191"/>
      <c r="J335" s="511"/>
      <c r="K335" s="511"/>
      <c r="L335" s="511"/>
      <c r="M335" s="511"/>
      <c r="N335" s="1343"/>
      <c r="O335" s="1243"/>
      <c r="P335" s="3266"/>
      <c r="S335" s="1342"/>
      <c r="T335" s="511"/>
      <c r="U335" s="511"/>
      <c r="V335" s="511"/>
      <c r="W335" s="3218"/>
      <c r="X335" s="515"/>
      <c r="Y335" s="3311"/>
      <c r="Z335" s="3312"/>
      <c r="AA335" s="3312"/>
      <c r="AB335" s="3311"/>
      <c r="AC335" s="3313"/>
      <c r="AD335" s="3312"/>
      <c r="AE335" s="3313"/>
      <c r="AF335" s="3313"/>
      <c r="AG335" s="3312"/>
      <c r="AH335" s="3312"/>
      <c r="AI335" s="3312"/>
      <c r="AJ335" s="3312"/>
      <c r="AK335" s="3311"/>
      <c r="AL335" s="3312"/>
      <c r="AM335" s="3313"/>
      <c r="AN335" s="3312"/>
      <c r="AO335" s="3312"/>
      <c r="AP335" s="3312"/>
      <c r="AQ335" s="3312"/>
      <c r="AR335" s="3312"/>
      <c r="AS335" s="3311"/>
      <c r="AT335" s="3063"/>
      <c r="AU335" s="3313"/>
      <c r="AV335" s="3313"/>
      <c r="AW335" s="3286">
        <v>0</v>
      </c>
      <c r="AX335" s="3287">
        <v>0</v>
      </c>
      <c r="AY335" s="5"/>
      <c r="AZ335" s="3191"/>
      <c r="BA335" s="511"/>
      <c r="BB335" s="511"/>
      <c r="BC335" s="511"/>
      <c r="BD335" s="3191"/>
      <c r="BE335" s="511"/>
      <c r="BF335" s="511"/>
      <c r="BG335" s="3191"/>
      <c r="BH335" s="1343"/>
      <c r="BI335" s="511"/>
      <c r="BJ335" s="1343"/>
      <c r="BK335" s="511"/>
      <c r="BL335" s="3191"/>
      <c r="BM335" s="511"/>
      <c r="BN335" s="511"/>
      <c r="BO335" s="1343"/>
      <c r="BP335" s="511"/>
      <c r="BQ335" s="511"/>
      <c r="BR335" s="511"/>
      <c r="BS335" s="3191"/>
      <c r="BT335" s="511"/>
      <c r="BU335" s="511"/>
      <c r="BV335" s="511"/>
      <c r="BW335" s="1343"/>
      <c r="BX335" s="511"/>
      <c r="BY335" s="1653"/>
      <c r="BZ335" s="511"/>
      <c r="CA335" s="1653"/>
      <c r="CB335" s="552"/>
      <c r="CC335" s="552">
        <v>0</v>
      </c>
      <c r="CD335" s="3287">
        <v>0</v>
      </c>
      <c r="CE335" s="5"/>
      <c r="CF335" s="3191"/>
      <c r="CG335" s="511"/>
      <c r="CH335" s="511"/>
      <c r="CI335" s="1343"/>
      <c r="CJ335" s="1653"/>
      <c r="CK335" s="1653"/>
      <c r="CL335" s="3191"/>
      <c r="CM335" s="1343"/>
      <c r="CN335" s="1653"/>
      <c r="CO335" s="1653"/>
      <c r="CP335" s="1653"/>
      <c r="CQ335" s="1653"/>
      <c r="CR335" s="1653"/>
      <c r="CS335" s="1653"/>
      <c r="CT335" s="1243"/>
      <c r="CU335" s="3397">
        <v>0</v>
      </c>
      <c r="CV335" s="5"/>
      <c r="CW335" s="5"/>
      <c r="CX335" s="278"/>
      <c r="CY335" s="284"/>
      <c r="CZ335" s="515"/>
      <c r="DA335" s="515"/>
      <c r="DB335" s="557"/>
      <c r="DC335" s="557"/>
      <c r="DD335" s="557"/>
      <c r="DE335" s="557"/>
      <c r="DF335" s="557"/>
      <c r="DG335" s="557"/>
      <c r="DH335" s="557"/>
      <c r="DI335" s="557"/>
      <c r="DJ335" s="557"/>
      <c r="DK335" s="557"/>
      <c r="DL335" s="557"/>
      <c r="DM335" s="557"/>
      <c r="DN335" s="557"/>
      <c r="DO335" s="557"/>
      <c r="DP335" s="557"/>
      <c r="DQ335" s="557"/>
      <c r="DR335" s="557"/>
      <c r="DS335" s="557"/>
      <c r="DT335" s="557"/>
      <c r="DU335" s="557"/>
      <c r="DV335" s="557"/>
      <c r="DW335" s="557"/>
      <c r="DX335" s="557"/>
      <c r="DY335" s="557"/>
      <c r="DZ335" s="557"/>
      <c r="EA335" s="3403"/>
      <c r="EB335" s="515"/>
      <c r="EC335" s="284"/>
      <c r="ED335" s="284"/>
      <c r="EE335" s="284"/>
      <c r="EF335" s="284"/>
      <c r="EG335" s="284"/>
      <c r="EH335" s="284"/>
      <c r="EI335" s="284"/>
      <c r="EJ335" s="284"/>
      <c r="EK335" s="284"/>
      <c r="EL335" s="284"/>
      <c r="EM335" s="284"/>
      <c r="EN335" s="284"/>
      <c r="EO335" s="284"/>
      <c r="EP335" s="284"/>
      <c r="EQ335" s="284"/>
      <c r="ER335" s="284"/>
      <c r="ES335" s="284"/>
      <c r="ET335" s="284"/>
      <c r="EU335" s="284"/>
      <c r="EV335" s="284"/>
      <c r="EW335" s="284"/>
      <c r="EX335" s="284"/>
      <c r="EY335" s="284"/>
      <c r="EZ335" s="284"/>
      <c r="FA335" s="284"/>
      <c r="FB335" s="284"/>
      <c r="FC335" s="284"/>
      <c r="FD335" s="284"/>
      <c r="FE335" s="284"/>
      <c r="FF335" s="284"/>
      <c r="FG335" s="284"/>
      <c r="FH335" s="284"/>
      <c r="FI335" s="284"/>
      <c r="FJ335" s="284"/>
      <c r="FK335" s="284"/>
    </row>
    <row r="336" spans="1:167" ht="15.6" customHeight="1">
      <c r="A336" s="1838" t="s">
        <v>1378</v>
      </c>
      <c r="B336" s="207"/>
      <c r="C336" s="207"/>
      <c r="E336" s="1342" t="s">
        <v>975</v>
      </c>
      <c r="F336" s="511"/>
      <c r="G336" s="511"/>
      <c r="H336" s="1343"/>
      <c r="I336" s="3191"/>
      <c r="J336" s="511"/>
      <c r="K336" s="511"/>
      <c r="L336" s="511"/>
      <c r="M336" s="511"/>
      <c r="N336" s="1343"/>
      <c r="O336" s="1243"/>
      <c r="P336" s="3266"/>
      <c r="S336" s="1342" t="s">
        <v>975</v>
      </c>
      <c r="T336" s="511"/>
      <c r="U336" s="511"/>
      <c r="V336" s="511"/>
      <c r="W336" s="3442" t="s">
        <v>543</v>
      </c>
      <c r="X336" s="3399" t="s">
        <v>5437</v>
      </c>
      <c r="Y336" s="3311"/>
      <c r="Z336" s="3312"/>
      <c r="AA336" s="3312"/>
      <c r="AB336" s="3311"/>
      <c r="AC336" s="3313"/>
      <c r="AD336" s="3312"/>
      <c r="AE336" s="3313"/>
      <c r="AF336" s="3313"/>
      <c r="AG336" s="3312"/>
      <c r="AH336" s="3312"/>
      <c r="AI336" s="3312"/>
      <c r="AJ336" s="3312"/>
      <c r="AK336" s="3311"/>
      <c r="AL336" s="3312"/>
      <c r="AM336" s="3313"/>
      <c r="AN336" s="3312"/>
      <c r="AO336" s="3312"/>
      <c r="AP336" s="3312"/>
      <c r="AQ336" s="3312"/>
      <c r="AR336" s="3312"/>
      <c r="AS336" s="3311"/>
      <c r="AT336" s="3063"/>
      <c r="AU336" s="3313"/>
      <c r="AV336" s="3313"/>
      <c r="AW336" s="3286">
        <v>0</v>
      </c>
      <c r="AX336" s="3287">
        <v>0</v>
      </c>
      <c r="AY336" s="5"/>
      <c r="AZ336" s="1342" t="s">
        <v>975</v>
      </c>
      <c r="BA336" s="511"/>
      <c r="BB336" s="511"/>
      <c r="BC336" s="511"/>
      <c r="BD336" s="3191"/>
      <c r="BE336" s="511"/>
      <c r="BF336" s="511"/>
      <c r="BG336" s="3191"/>
      <c r="BH336" s="1343"/>
      <c r="BI336" s="511"/>
      <c r="BJ336" s="1343"/>
      <c r="BK336" s="511"/>
      <c r="BL336" s="3191"/>
      <c r="BM336" s="511"/>
      <c r="BN336" s="511"/>
      <c r="BO336" s="1343"/>
      <c r="BP336" s="511"/>
      <c r="BQ336" s="511"/>
      <c r="BR336" s="511"/>
      <c r="BS336" s="3191"/>
      <c r="BT336" s="511"/>
      <c r="BU336" s="511"/>
      <c r="BV336" s="511"/>
      <c r="BW336" s="1343"/>
      <c r="BX336" s="511"/>
      <c r="BY336" s="1653"/>
      <c r="BZ336" s="511"/>
      <c r="CA336" s="1653"/>
      <c r="CB336" s="561"/>
      <c r="CC336" s="561">
        <v>0</v>
      </c>
      <c r="CD336" s="3287">
        <v>0</v>
      </c>
      <c r="CE336" s="5"/>
      <c r="CF336" s="1342" t="s">
        <v>975</v>
      </c>
      <c r="CG336" s="511"/>
      <c r="CH336" s="511"/>
      <c r="CI336" s="1343"/>
      <c r="CJ336" s="1653"/>
      <c r="CK336" s="1653"/>
      <c r="CL336" s="3191"/>
      <c r="CM336" s="1343"/>
      <c r="CN336" s="1653"/>
      <c r="CO336" s="1653"/>
      <c r="CP336" s="1653"/>
      <c r="CQ336" s="1653"/>
      <c r="CR336" s="1653"/>
      <c r="CS336" s="1653"/>
      <c r="CT336" s="1243"/>
      <c r="CU336" s="3397">
        <v>0</v>
      </c>
      <c r="CV336" s="5"/>
      <c r="CW336" s="5"/>
      <c r="CX336" s="284"/>
      <c r="CY336" s="284"/>
      <c r="CZ336" s="515"/>
      <c r="DA336" s="515"/>
      <c r="DB336" s="515"/>
      <c r="DC336" s="515"/>
      <c r="DD336" s="515"/>
      <c r="DE336" s="515"/>
      <c r="DF336" s="515"/>
      <c r="DG336" s="515"/>
      <c r="DH336" s="515"/>
      <c r="DI336" s="515"/>
      <c r="DJ336" s="515"/>
      <c r="DK336" s="515"/>
      <c r="DL336" s="515"/>
      <c r="DM336" s="515"/>
      <c r="DN336" s="515"/>
      <c r="DO336" s="515"/>
      <c r="DP336" s="515"/>
      <c r="DQ336" s="515"/>
      <c r="DR336" s="515"/>
      <c r="DS336" s="515"/>
      <c r="DT336" s="515"/>
      <c r="DU336" s="515"/>
      <c r="DV336" s="515"/>
      <c r="DW336" s="515"/>
      <c r="DX336" s="515"/>
      <c r="DY336" s="515"/>
      <c r="DZ336" s="515"/>
      <c r="EA336" s="3403"/>
      <c r="EB336" s="515"/>
      <c r="EC336" s="284"/>
      <c r="ED336" s="284"/>
      <c r="EE336" s="284"/>
      <c r="EF336" s="284"/>
      <c r="EG336" s="284"/>
      <c r="EH336" s="284"/>
      <c r="EI336" s="284"/>
      <c r="EJ336" s="284"/>
      <c r="EK336" s="284"/>
      <c r="EL336" s="284"/>
      <c r="EM336" s="284"/>
      <c r="EN336" s="284"/>
      <c r="EO336" s="284"/>
      <c r="EP336" s="284"/>
      <c r="EQ336" s="284"/>
      <c r="ER336" s="284"/>
      <c r="ES336" s="284"/>
      <c r="ET336" s="284"/>
      <c r="EU336" s="284"/>
      <c r="EV336" s="284"/>
      <c r="EW336" s="284"/>
      <c r="EX336" s="284"/>
      <c r="EY336" s="284"/>
      <c r="EZ336" s="284"/>
      <c r="FA336" s="284"/>
      <c r="FB336" s="284"/>
      <c r="FC336" s="284"/>
      <c r="FD336" s="284"/>
      <c r="FE336" s="284"/>
      <c r="FF336" s="284"/>
      <c r="FG336" s="284"/>
      <c r="FH336" s="284"/>
      <c r="FI336" s="284"/>
      <c r="FJ336" s="284"/>
      <c r="FK336" s="284"/>
    </row>
    <row r="337" spans="1:167" ht="15.6" customHeight="1">
      <c r="A337" s="1838" t="s">
        <v>1378</v>
      </c>
      <c r="B337" s="207"/>
      <c r="C337" s="207"/>
      <c r="E337" s="1342"/>
      <c r="F337" s="511" t="s">
        <v>1709</v>
      </c>
      <c r="G337" s="511"/>
      <c r="H337" s="1343"/>
      <c r="I337" s="3191"/>
      <c r="J337" s="511"/>
      <c r="K337" s="511"/>
      <c r="L337" s="511"/>
      <c r="M337" s="511"/>
      <c r="N337" s="1343"/>
      <c r="O337" s="1243">
        <v>36505276</v>
      </c>
      <c r="P337" s="3266"/>
      <c r="S337" s="1342"/>
      <c r="T337" s="511" t="s">
        <v>1709</v>
      </c>
      <c r="U337" s="511"/>
      <c r="V337" s="511"/>
      <c r="W337" s="3218" t="s">
        <v>1208</v>
      </c>
      <c r="X337" s="515" t="s">
        <v>5472</v>
      </c>
      <c r="Y337" s="3311"/>
      <c r="Z337" s="3312"/>
      <c r="AA337" s="3312"/>
      <c r="AB337" s="3311"/>
      <c r="AC337" s="3313"/>
      <c r="AD337" s="3312"/>
      <c r="AE337" s="3353">
        <v>1</v>
      </c>
      <c r="AF337" s="3313"/>
      <c r="AG337" s="3312"/>
      <c r="AH337" s="3312"/>
      <c r="AI337" s="3312"/>
      <c r="AJ337" s="3312"/>
      <c r="AK337" s="3311"/>
      <c r="AL337" s="3312"/>
      <c r="AM337" s="3313"/>
      <c r="AN337" s="3312"/>
      <c r="AO337" s="3312"/>
      <c r="AP337" s="3312"/>
      <c r="AQ337" s="3312"/>
      <c r="AR337" s="3312"/>
      <c r="AS337" s="3311"/>
      <c r="AT337" s="3063"/>
      <c r="AU337" s="3313"/>
      <c r="AV337" s="3313"/>
      <c r="AW337" s="3286">
        <v>1</v>
      </c>
      <c r="AX337" s="3287">
        <v>0</v>
      </c>
      <c r="AY337" s="5"/>
      <c r="AZ337" s="3191"/>
      <c r="BA337" s="511" t="s">
        <v>1709</v>
      </c>
      <c r="BB337" s="511"/>
      <c r="BC337" s="511"/>
      <c r="BD337" s="3191">
        <v>0</v>
      </c>
      <c r="BE337" s="511">
        <v>0</v>
      </c>
      <c r="BF337" s="511">
        <v>0</v>
      </c>
      <c r="BG337" s="3191">
        <v>0</v>
      </c>
      <c r="BH337" s="1343">
        <v>0</v>
      </c>
      <c r="BI337" s="511">
        <v>0</v>
      </c>
      <c r="BJ337" s="1343">
        <v>36505276</v>
      </c>
      <c r="BK337" s="3288">
        <v>0</v>
      </c>
      <c r="BL337" s="3191">
        <v>0</v>
      </c>
      <c r="BM337" s="511">
        <v>0</v>
      </c>
      <c r="BN337" s="511">
        <v>0</v>
      </c>
      <c r="BO337" s="1343">
        <v>0</v>
      </c>
      <c r="BP337" s="511">
        <v>0</v>
      </c>
      <c r="BQ337" s="511">
        <v>0</v>
      </c>
      <c r="BR337" s="511">
        <v>0</v>
      </c>
      <c r="BS337" s="3191">
        <v>0</v>
      </c>
      <c r="BT337" s="511">
        <v>0</v>
      </c>
      <c r="BU337" s="511">
        <v>0</v>
      </c>
      <c r="BV337" s="511">
        <v>0</v>
      </c>
      <c r="BW337" s="1343">
        <v>0</v>
      </c>
      <c r="BX337" s="511">
        <v>0</v>
      </c>
      <c r="BY337" s="1653">
        <v>0</v>
      </c>
      <c r="BZ337" s="511">
        <v>0</v>
      </c>
      <c r="CA337" s="1653">
        <v>0</v>
      </c>
      <c r="CB337" s="561">
        <v>36505276</v>
      </c>
      <c r="CC337" s="3443">
        <v>36505276</v>
      </c>
      <c r="CD337" s="3287">
        <v>0</v>
      </c>
      <c r="CF337" s="3444"/>
      <c r="CG337" s="3445" t="s">
        <v>1709</v>
      </c>
      <c r="CH337" s="3445"/>
      <c r="CI337" s="3446"/>
      <c r="CJ337" s="3447">
        <v>0</v>
      </c>
      <c r="CK337" s="3447">
        <v>36505276</v>
      </c>
      <c r="CL337" s="3448">
        <v>0</v>
      </c>
      <c r="CM337" s="3449">
        <v>0</v>
      </c>
      <c r="CN337" s="3447">
        <v>0</v>
      </c>
      <c r="CO337" s="3447">
        <v>0</v>
      </c>
      <c r="CP337" s="3447">
        <v>0</v>
      </c>
      <c r="CQ337" s="3447">
        <v>0</v>
      </c>
      <c r="CR337" s="3447">
        <v>0</v>
      </c>
      <c r="CS337" s="3447">
        <v>0</v>
      </c>
      <c r="CT337" s="3450">
        <v>36505276</v>
      </c>
      <c r="CU337" s="3451">
        <v>0</v>
      </c>
      <c r="CX337" s="278"/>
      <c r="CY337" s="284"/>
      <c r="CZ337" s="515"/>
      <c r="DA337" s="515"/>
      <c r="DB337" s="515"/>
      <c r="DC337" s="515"/>
      <c r="DD337" s="515"/>
      <c r="DE337" s="515"/>
      <c r="DF337" s="515"/>
      <c r="DG337" s="515"/>
      <c r="DH337" s="515"/>
      <c r="DI337" s="515"/>
      <c r="DJ337" s="515"/>
      <c r="DK337" s="515"/>
      <c r="DL337" s="515"/>
      <c r="DM337" s="515"/>
      <c r="DN337" s="515"/>
      <c r="DO337" s="515"/>
      <c r="DP337" s="515"/>
      <c r="DQ337" s="515"/>
      <c r="DR337" s="515"/>
      <c r="DS337" s="515"/>
      <c r="DT337" s="515"/>
      <c r="DU337" s="515"/>
      <c r="DV337" s="515"/>
      <c r="DW337" s="515"/>
      <c r="DX337" s="515"/>
      <c r="DY337" s="515"/>
      <c r="DZ337" s="515"/>
      <c r="EA337" s="3403"/>
      <c r="EB337" s="515"/>
      <c r="EC337" s="284"/>
      <c r="ED337" s="284"/>
      <c r="EE337" s="284"/>
      <c r="EF337" s="284"/>
      <c r="EG337" s="284"/>
      <c r="EH337" s="284"/>
      <c r="EI337" s="284"/>
      <c r="EJ337" s="284"/>
      <c r="EK337" s="284"/>
      <c r="EL337" s="284"/>
      <c r="EM337" s="284"/>
      <c r="EN337" s="284"/>
      <c r="EO337" s="284"/>
      <c r="EP337" s="284"/>
      <c r="EQ337" s="284"/>
      <c r="ER337" s="284"/>
      <c r="ES337" s="284"/>
      <c r="ET337" s="284"/>
      <c r="EU337" s="284"/>
      <c r="EV337" s="284"/>
      <c r="EW337" s="284"/>
      <c r="EX337" s="284"/>
      <c r="EY337" s="284"/>
      <c r="EZ337" s="284"/>
      <c r="FA337" s="284"/>
      <c r="FB337" s="284"/>
      <c r="FC337" s="284"/>
      <c r="FD337" s="284"/>
      <c r="FE337" s="284"/>
      <c r="FF337" s="284"/>
      <c r="FG337" s="284"/>
      <c r="FH337" s="284"/>
      <c r="FI337" s="284"/>
      <c r="FJ337" s="284"/>
      <c r="FK337" s="284"/>
    </row>
    <row r="338" spans="1:167" ht="15.6" customHeight="1">
      <c r="A338" s="1838" t="s">
        <v>1378</v>
      </c>
      <c r="B338" s="207"/>
      <c r="C338" s="207"/>
      <c r="E338" s="1342"/>
      <c r="F338" s="511" t="s">
        <v>1710</v>
      </c>
      <c r="G338" s="511"/>
      <c r="H338" s="1343"/>
      <c r="I338" s="3191"/>
      <c r="J338" s="511"/>
      <c r="K338" s="511"/>
      <c r="L338" s="511"/>
      <c r="M338" s="511"/>
      <c r="N338" s="1343"/>
      <c r="O338" s="1243">
        <v>23162001.259999998</v>
      </c>
      <c r="P338" s="3266"/>
      <c r="S338" s="1342"/>
      <c r="T338" s="511" t="s">
        <v>1710</v>
      </c>
      <c r="U338" s="511"/>
      <c r="V338" s="511"/>
      <c r="W338" s="3218" t="s">
        <v>1208</v>
      </c>
      <c r="X338" s="515" t="s">
        <v>5472</v>
      </c>
      <c r="Y338" s="3302"/>
      <c r="Z338" s="3303"/>
      <c r="AA338" s="3304"/>
      <c r="AB338" s="3302"/>
      <c r="AC338" s="3305"/>
      <c r="AD338" s="3303"/>
      <c r="AE338" s="3305"/>
      <c r="AF338" s="3305"/>
      <c r="AG338" s="3306"/>
      <c r="AH338" s="3303"/>
      <c r="AI338" s="3303"/>
      <c r="AJ338" s="3304"/>
      <c r="AK338" s="3302"/>
      <c r="AL338" s="3303"/>
      <c r="AM338" s="3305"/>
      <c r="AN338" s="3282">
        <v>6.4899999999999999E-2</v>
      </c>
      <c r="AO338" s="3279">
        <v>6.9500000000000006E-2</v>
      </c>
      <c r="AP338" s="3279">
        <v>6.7199999999999996E-2</v>
      </c>
      <c r="AQ338" s="3279">
        <v>2.6100000000000002E-2</v>
      </c>
      <c r="AR338" s="3279">
        <v>8.1900000000000001E-2</v>
      </c>
      <c r="AS338" s="3330">
        <v>0.69040000000000001</v>
      </c>
      <c r="AT338" s="3309"/>
      <c r="AU338" s="3310"/>
      <c r="AV338" s="3310"/>
      <c r="AW338" s="3286">
        <v>1</v>
      </c>
      <c r="AX338" s="3287">
        <v>0</v>
      </c>
      <c r="AY338" s="5"/>
      <c r="AZ338" s="3191"/>
      <c r="BA338" s="511" t="s">
        <v>1710</v>
      </c>
      <c r="BB338" s="511"/>
      <c r="BC338" s="511"/>
      <c r="BD338" s="3448">
        <v>0</v>
      </c>
      <c r="BE338" s="3452">
        <v>0</v>
      </c>
      <c r="BF338" s="3452">
        <v>0</v>
      </c>
      <c r="BG338" s="3448">
        <v>0</v>
      </c>
      <c r="BH338" s="3449">
        <v>0</v>
      </c>
      <c r="BI338" s="3452">
        <v>0</v>
      </c>
      <c r="BJ338" s="3449">
        <v>0</v>
      </c>
      <c r="BK338" s="3453">
        <v>0</v>
      </c>
      <c r="BL338" s="3448">
        <v>0</v>
      </c>
      <c r="BM338" s="3452">
        <v>0</v>
      </c>
      <c r="BN338" s="3452">
        <v>0</v>
      </c>
      <c r="BO338" s="3449">
        <v>0</v>
      </c>
      <c r="BP338" s="3452">
        <v>0</v>
      </c>
      <c r="BQ338" s="3452">
        <v>0</v>
      </c>
      <c r="BR338" s="3452">
        <v>0</v>
      </c>
      <c r="BS338" s="3448">
        <v>1503213.8817739999</v>
      </c>
      <c r="BT338" s="3452">
        <v>1609759.08757</v>
      </c>
      <c r="BU338" s="3452">
        <v>1556486.4846719997</v>
      </c>
      <c r="BV338" s="3452">
        <v>604528.23288599995</v>
      </c>
      <c r="BW338" s="3449">
        <v>1896967.9031939998</v>
      </c>
      <c r="BX338" s="3452">
        <v>15991045.669903999</v>
      </c>
      <c r="BY338" s="3447">
        <v>0</v>
      </c>
      <c r="BZ338" s="3452">
        <v>0</v>
      </c>
      <c r="CA338" s="3447">
        <v>0</v>
      </c>
      <c r="CB338" s="3443">
        <v>23162001.259999998</v>
      </c>
      <c r="CC338" s="3443">
        <v>23162001.259999998</v>
      </c>
      <c r="CD338" s="3287">
        <v>0</v>
      </c>
      <c r="CF338" s="3444"/>
      <c r="CG338" s="3445" t="s">
        <v>1710</v>
      </c>
      <c r="CH338" s="3445"/>
      <c r="CI338" s="3446"/>
      <c r="CJ338" s="3447">
        <v>0</v>
      </c>
      <c r="CK338" s="3447">
        <v>0</v>
      </c>
      <c r="CL338" s="3448">
        <v>0</v>
      </c>
      <c r="CM338" s="3449">
        <v>0</v>
      </c>
      <c r="CN338" s="3447">
        <v>0</v>
      </c>
      <c r="CO338" s="3447">
        <v>7170955.5900959997</v>
      </c>
      <c r="CP338" s="3447">
        <v>15991045.669903999</v>
      </c>
      <c r="CQ338" s="3447">
        <v>0</v>
      </c>
      <c r="CR338" s="3447">
        <v>0</v>
      </c>
      <c r="CS338" s="3447">
        <v>0</v>
      </c>
      <c r="CT338" s="3450">
        <v>23162001.259999998</v>
      </c>
      <c r="CU338" s="3451">
        <v>0</v>
      </c>
      <c r="CX338" s="278"/>
      <c r="CY338" s="284"/>
      <c r="CZ338" s="515"/>
      <c r="DA338" s="515"/>
      <c r="DB338" s="515"/>
      <c r="DC338" s="515"/>
      <c r="DD338" s="515"/>
      <c r="DE338" s="515"/>
      <c r="DF338" s="515"/>
      <c r="DG338" s="515"/>
      <c r="DH338" s="515"/>
      <c r="DI338" s="515"/>
      <c r="DJ338" s="515"/>
      <c r="DK338" s="515"/>
      <c r="DL338" s="515"/>
      <c r="DM338" s="515"/>
      <c r="DN338" s="515"/>
      <c r="DO338" s="515"/>
      <c r="DP338" s="515"/>
      <c r="DQ338" s="515"/>
      <c r="DR338" s="515"/>
      <c r="DS338" s="515"/>
      <c r="DT338" s="515"/>
      <c r="DU338" s="515"/>
      <c r="DV338" s="515"/>
      <c r="DW338" s="515"/>
      <c r="DX338" s="515"/>
      <c r="DY338" s="515"/>
      <c r="DZ338" s="515"/>
      <c r="EA338" s="3403"/>
      <c r="EB338" s="515"/>
      <c r="EC338" s="284"/>
      <c r="ED338" s="284"/>
      <c r="EE338" s="284"/>
      <c r="EF338" s="284"/>
      <c r="EG338" s="284"/>
      <c r="EH338" s="284"/>
      <c r="EI338" s="284"/>
      <c r="EJ338" s="284"/>
      <c r="EK338" s="284"/>
      <c r="EL338" s="284"/>
      <c r="EM338" s="284"/>
      <c r="EN338" s="284"/>
      <c r="EO338" s="284"/>
      <c r="EP338" s="284"/>
      <c r="EQ338" s="284"/>
      <c r="ER338" s="284"/>
      <c r="ES338" s="284"/>
      <c r="ET338" s="284"/>
      <c r="EU338" s="284"/>
      <c r="EV338" s="284"/>
      <c r="EW338" s="284"/>
      <c r="EX338" s="284"/>
      <c r="EY338" s="284"/>
      <c r="EZ338" s="284"/>
      <c r="FA338" s="284"/>
      <c r="FB338" s="284"/>
      <c r="FC338" s="284"/>
      <c r="FD338" s="284"/>
      <c r="FE338" s="284"/>
      <c r="FF338" s="284"/>
      <c r="FG338" s="284"/>
      <c r="FH338" s="284"/>
      <c r="FI338" s="284"/>
      <c r="FJ338" s="284"/>
      <c r="FK338" s="284"/>
    </row>
    <row r="339" spans="1:167" ht="15.6" customHeight="1">
      <c r="A339" s="1838" t="s">
        <v>1378</v>
      </c>
      <c r="B339" s="207"/>
      <c r="C339" s="207"/>
      <c r="E339" s="1342"/>
      <c r="F339" s="511" t="s">
        <v>1232</v>
      </c>
      <c r="G339" s="511"/>
      <c r="H339" s="1343"/>
      <c r="I339" s="3191"/>
      <c r="J339" s="511"/>
      <c r="K339" s="511"/>
      <c r="L339" s="511"/>
      <c r="M339" s="511"/>
      <c r="N339" s="1343"/>
      <c r="O339" s="1243">
        <v>16064906.340868561</v>
      </c>
      <c r="S339" s="1342"/>
      <c r="T339" s="511" t="s">
        <v>1232</v>
      </c>
      <c r="U339" s="511"/>
      <c r="V339" s="511"/>
      <c r="W339" s="3218" t="s">
        <v>1210</v>
      </c>
      <c r="X339" s="515" t="s">
        <v>5473</v>
      </c>
      <c r="Y339" s="3324">
        <v>2.9016183109483937E-2</v>
      </c>
      <c r="Z339" s="3325">
        <v>6.8527460454515382E-2</v>
      </c>
      <c r="AA339" s="3326">
        <v>7.2233673438926579E-3</v>
      </c>
      <c r="AB339" s="3324">
        <v>2.6257152602865753E-2</v>
      </c>
      <c r="AC339" s="3327">
        <v>3.256968462806397E-2</v>
      </c>
      <c r="AD339" s="3325">
        <v>0.11352038314655155</v>
      </c>
      <c r="AE339" s="3327">
        <v>0.14604018351196218</v>
      </c>
      <c r="AF339" s="3327">
        <v>5.9758146849298595E-2</v>
      </c>
      <c r="AG339" s="3328">
        <v>4.5676244518544691E-2</v>
      </c>
      <c r="AH339" s="3325">
        <v>3.8434794821096248E-2</v>
      </c>
      <c r="AI339" s="3325">
        <v>1.1418432918198416E-2</v>
      </c>
      <c r="AJ339" s="3279">
        <v>0</v>
      </c>
      <c r="AK339" s="3324">
        <v>0</v>
      </c>
      <c r="AL339" s="3325">
        <v>0</v>
      </c>
      <c r="AM339" s="3327">
        <v>0</v>
      </c>
      <c r="AN339" s="3329">
        <v>3.8910284603374985E-2</v>
      </c>
      <c r="AO339" s="3326">
        <v>3.8656868772971462E-2</v>
      </c>
      <c r="AP339" s="3326">
        <v>3.8548669214962368E-2</v>
      </c>
      <c r="AQ339" s="3326">
        <v>2.0099251199382599E-2</v>
      </c>
      <c r="AR339" s="3326">
        <v>4.3901354187458733E-2</v>
      </c>
      <c r="AS339" s="3330">
        <v>0.10917015262028178</v>
      </c>
      <c r="AT339" s="3331">
        <v>4.4682461797993692E-2</v>
      </c>
      <c r="AU339" s="3332">
        <v>9.3079672473934012E-3</v>
      </c>
      <c r="AV339" s="3332">
        <v>7.8280956451707531E-2</v>
      </c>
      <c r="AW339" s="3286">
        <v>1</v>
      </c>
      <c r="AX339" s="3287">
        <v>0</v>
      </c>
      <c r="AY339" s="5"/>
      <c r="AZ339" s="3444"/>
      <c r="BA339" s="3445" t="s">
        <v>1232</v>
      </c>
      <c r="BB339" s="3445"/>
      <c r="BC339" s="3445"/>
      <c r="BD339" s="3448">
        <v>466142.26402335172</v>
      </c>
      <c r="BE339" s="3452">
        <v>1100887.2339793637</v>
      </c>
      <c r="BF339" s="3452">
        <v>116042.71984532406</v>
      </c>
      <c r="BG339" s="3448">
        <v>421818.69734293147</v>
      </c>
      <c r="BH339" s="3449">
        <v>523228.93310147419</v>
      </c>
      <c r="BI339" s="3452">
        <v>1823694.3230288646</v>
      </c>
      <c r="BJ339" s="3449">
        <v>2346121.8701229296</v>
      </c>
      <c r="BK339" s="3453">
        <v>960009.03223785164</v>
      </c>
      <c r="BL339" s="3448">
        <v>733784.59019303147</v>
      </c>
      <c r="BM339" s="3452">
        <v>617451.37903141126</v>
      </c>
      <c r="BN339" s="3452">
        <v>183436.05539034805</v>
      </c>
      <c r="BO339" s="3449">
        <v>0</v>
      </c>
      <c r="BP339" s="3452">
        <v>0</v>
      </c>
      <c r="BQ339" s="3452">
        <v>0</v>
      </c>
      <c r="BR339" s="3452">
        <v>0</v>
      </c>
      <c r="BS339" s="3448">
        <v>625090.07784975914</v>
      </c>
      <c r="BT339" s="3452">
        <v>621018.97626903304</v>
      </c>
      <c r="BU339" s="3452">
        <v>619280.7605034936</v>
      </c>
      <c r="BV339" s="3452">
        <v>322892.58803967154</v>
      </c>
      <c r="BW339" s="3449">
        <v>705271.14325882238</v>
      </c>
      <c r="BX339" s="3452">
        <v>1753808.2770631532</v>
      </c>
      <c r="BY339" s="3447">
        <v>717819.56386420608</v>
      </c>
      <c r="BZ339" s="3452">
        <v>149531.62205324712</v>
      </c>
      <c r="CA339" s="3447">
        <v>1257576.233670292</v>
      </c>
      <c r="CB339" s="3443">
        <v>16064906.340868562</v>
      </c>
      <c r="CC339" s="3443">
        <v>14807330.10719827</v>
      </c>
      <c r="CD339" s="3287">
        <v>0</v>
      </c>
      <c r="CF339" s="3444"/>
      <c r="CG339" s="3445" t="s">
        <v>1232</v>
      </c>
      <c r="CH339" s="3445"/>
      <c r="CI339" s="3446"/>
      <c r="CJ339" s="3447">
        <v>1683072.2178480395</v>
      </c>
      <c r="CK339" s="3447">
        <v>6074872.855834052</v>
      </c>
      <c r="CL339" s="3448">
        <v>1534672.0246147907</v>
      </c>
      <c r="CM339" s="3449">
        <v>0</v>
      </c>
      <c r="CN339" s="3447">
        <v>0</v>
      </c>
      <c r="CO339" s="3447">
        <v>2893553.5459207799</v>
      </c>
      <c r="CP339" s="3447">
        <v>1753808.2770631532</v>
      </c>
      <c r="CQ339" s="3447">
        <v>717819.56386420608</v>
      </c>
      <c r="CR339" s="3447">
        <v>149531.62205324712</v>
      </c>
      <c r="CS339" s="3447">
        <v>1257576.233670292</v>
      </c>
      <c r="CT339" s="3450">
        <v>16064906.340868562</v>
      </c>
      <c r="CU339" s="3451">
        <v>0</v>
      </c>
      <c r="CX339" s="284"/>
      <c r="CY339" s="284"/>
      <c r="CZ339" s="515"/>
      <c r="DA339" s="515"/>
      <c r="DB339" s="515"/>
      <c r="DC339" s="515"/>
      <c r="DD339" s="515"/>
      <c r="DE339" s="515"/>
      <c r="DF339" s="515"/>
      <c r="DG339" s="515"/>
      <c r="DH339" s="515"/>
      <c r="DI339" s="515"/>
      <c r="DJ339" s="515"/>
      <c r="DK339" s="515"/>
      <c r="DL339" s="515"/>
      <c r="DM339" s="515"/>
      <c r="DN339" s="515"/>
      <c r="DO339" s="515"/>
      <c r="DP339" s="515"/>
      <c r="DQ339" s="515"/>
      <c r="DR339" s="515"/>
      <c r="DS339" s="515"/>
      <c r="DT339" s="515"/>
      <c r="DU339" s="515"/>
      <c r="DV339" s="515"/>
      <c r="DW339" s="515"/>
      <c r="DX339" s="515"/>
      <c r="DY339" s="515"/>
      <c r="DZ339" s="515"/>
      <c r="EA339" s="3403"/>
      <c r="EB339" s="515"/>
      <c r="EC339" s="284"/>
      <c r="ED339" s="284"/>
      <c r="EE339" s="284"/>
      <c r="EF339" s="284"/>
      <c r="EG339" s="284"/>
      <c r="EH339" s="284"/>
      <c r="EI339" s="284"/>
      <c r="EJ339" s="284"/>
      <c r="EK339" s="284"/>
      <c r="EL339" s="284"/>
      <c r="EM339" s="284"/>
      <c r="EN339" s="284"/>
      <c r="EO339" s="284"/>
      <c r="EP339" s="284"/>
      <c r="EQ339" s="284"/>
      <c r="ER339" s="284"/>
      <c r="ES339" s="284"/>
      <c r="ET339" s="284"/>
      <c r="EU339" s="284"/>
      <c r="EV339" s="284"/>
      <c r="EW339" s="284"/>
      <c r="EX339" s="284"/>
      <c r="EY339" s="284"/>
      <c r="EZ339" s="284"/>
      <c r="FA339" s="284"/>
      <c r="FB339" s="284"/>
      <c r="FC339" s="284"/>
      <c r="FD339" s="284"/>
      <c r="FE339" s="284"/>
      <c r="FF339" s="284"/>
      <c r="FG339" s="284"/>
      <c r="FH339" s="284"/>
      <c r="FI339" s="284"/>
      <c r="FJ339" s="284"/>
      <c r="FK339" s="284"/>
    </row>
    <row r="340" spans="1:167" ht="15.6" customHeight="1">
      <c r="A340" s="1838" t="s">
        <v>1378</v>
      </c>
      <c r="B340" s="207"/>
      <c r="C340" s="207"/>
      <c r="E340" s="1342"/>
      <c r="F340" s="511" t="s">
        <v>1713</v>
      </c>
      <c r="G340" s="511"/>
      <c r="H340" s="1343"/>
      <c r="I340" s="3191"/>
      <c r="J340" s="511"/>
      <c r="K340" s="511"/>
      <c r="L340" s="511"/>
      <c r="M340" s="511"/>
      <c r="N340" s="1343"/>
      <c r="O340" s="1243">
        <v>17868970.102012791</v>
      </c>
      <c r="S340" s="1342"/>
      <c r="T340" s="511" t="s">
        <v>1713</v>
      </c>
      <c r="U340" s="511"/>
      <c r="V340" s="511"/>
      <c r="W340" s="3218" t="s">
        <v>1208</v>
      </c>
      <c r="X340" s="515" t="s">
        <v>5474</v>
      </c>
      <c r="Y340" s="3289"/>
      <c r="Z340" s="3290"/>
      <c r="AA340" s="3291"/>
      <c r="AB340" s="3311"/>
      <c r="AC340" s="3292"/>
      <c r="AD340" s="3290"/>
      <c r="AE340" s="3292"/>
      <c r="AF340" s="3292"/>
      <c r="AG340" s="3293"/>
      <c r="AH340" s="3290"/>
      <c r="AI340" s="3290"/>
      <c r="AJ340" s="3291"/>
      <c r="AK340" s="3289"/>
      <c r="AL340" s="3290"/>
      <c r="AM340" s="3292"/>
      <c r="AN340" s="3294"/>
      <c r="AO340" s="3291"/>
      <c r="AP340" s="3291"/>
      <c r="AQ340" s="3291"/>
      <c r="AR340" s="3291"/>
      <c r="AS340" s="3295"/>
      <c r="AT340" s="3296"/>
      <c r="AU340" s="3298">
        <v>1</v>
      </c>
      <c r="AV340" s="3297"/>
      <c r="AW340" s="3286">
        <v>1</v>
      </c>
      <c r="AX340" s="3287">
        <v>0</v>
      </c>
      <c r="AY340" s="5"/>
      <c r="AZ340" s="3444"/>
      <c r="BA340" s="3445" t="s">
        <v>1713</v>
      </c>
      <c r="BB340" s="3445"/>
      <c r="BC340" s="3445"/>
      <c r="BD340" s="3448">
        <v>0</v>
      </c>
      <c r="BE340" s="3452">
        <v>0</v>
      </c>
      <c r="BF340" s="3452">
        <v>0</v>
      </c>
      <c r="BG340" s="3448">
        <v>0</v>
      </c>
      <c r="BH340" s="3449">
        <v>0</v>
      </c>
      <c r="BI340" s="3452">
        <v>0</v>
      </c>
      <c r="BJ340" s="3449">
        <v>0</v>
      </c>
      <c r="BK340" s="3453">
        <v>0</v>
      </c>
      <c r="BL340" s="3448">
        <v>0</v>
      </c>
      <c r="BM340" s="3452">
        <v>0</v>
      </c>
      <c r="BN340" s="3452">
        <v>0</v>
      </c>
      <c r="BO340" s="3449">
        <v>0</v>
      </c>
      <c r="BP340" s="3452">
        <v>0</v>
      </c>
      <c r="BQ340" s="3452">
        <v>0</v>
      </c>
      <c r="BR340" s="3452">
        <v>0</v>
      </c>
      <c r="BS340" s="3448">
        <v>0</v>
      </c>
      <c r="BT340" s="3452">
        <v>0</v>
      </c>
      <c r="BU340" s="3452">
        <v>0</v>
      </c>
      <c r="BV340" s="3452">
        <v>0</v>
      </c>
      <c r="BW340" s="3449">
        <v>0</v>
      </c>
      <c r="BX340" s="3452">
        <v>0</v>
      </c>
      <c r="BY340" s="3447">
        <v>0</v>
      </c>
      <c r="BZ340" s="3452">
        <v>17868970.102012791</v>
      </c>
      <c r="CA340" s="3447">
        <v>0</v>
      </c>
      <c r="CB340" s="3443">
        <v>17868970.102012791</v>
      </c>
      <c r="CC340" s="3443">
        <v>17868970.102012791</v>
      </c>
      <c r="CD340" s="3287">
        <v>0</v>
      </c>
      <c r="CF340" s="3444"/>
      <c r="CG340" s="3445" t="s">
        <v>1713</v>
      </c>
      <c r="CH340" s="3445"/>
      <c r="CI340" s="3446"/>
      <c r="CJ340" s="3447">
        <v>0</v>
      </c>
      <c r="CK340" s="3447">
        <v>0</v>
      </c>
      <c r="CL340" s="3448">
        <v>0</v>
      </c>
      <c r="CM340" s="3449">
        <v>0</v>
      </c>
      <c r="CN340" s="3447">
        <v>0</v>
      </c>
      <c r="CO340" s="3447">
        <v>0</v>
      </c>
      <c r="CP340" s="3447">
        <v>0</v>
      </c>
      <c r="CQ340" s="3447">
        <v>0</v>
      </c>
      <c r="CR340" s="3447">
        <v>17868970.102012791</v>
      </c>
      <c r="CS340" s="3447">
        <v>0</v>
      </c>
      <c r="CT340" s="3450">
        <v>17868970.102012791</v>
      </c>
      <c r="CU340" s="3451">
        <v>0</v>
      </c>
      <c r="CX340" s="3454"/>
      <c r="CY340" s="3454"/>
      <c r="CZ340" s="3455"/>
      <c r="DA340" s="3455"/>
      <c r="DB340" s="3456"/>
      <c r="DC340" s="3456"/>
      <c r="DD340" s="3456"/>
      <c r="DE340" s="3456"/>
      <c r="DF340" s="3456"/>
      <c r="DG340" s="3456"/>
      <c r="DH340" s="3456"/>
      <c r="DI340" s="3456"/>
      <c r="DJ340" s="3456"/>
      <c r="DK340" s="3456"/>
      <c r="DL340" s="3456"/>
      <c r="DM340" s="3456"/>
      <c r="DN340" s="3456"/>
      <c r="DO340" s="3456"/>
      <c r="DP340" s="3456"/>
      <c r="DQ340" s="3456"/>
      <c r="DR340" s="3456"/>
      <c r="DS340" s="3456"/>
      <c r="DT340" s="3456"/>
      <c r="DU340" s="3456"/>
      <c r="DV340" s="3456"/>
      <c r="DW340" s="3456"/>
      <c r="DX340" s="3456"/>
      <c r="DY340" s="3456"/>
      <c r="DZ340" s="3456"/>
      <c r="EA340" s="3457"/>
      <c r="EB340" s="2717"/>
    </row>
    <row r="341" spans="1:167" ht="15.6" customHeight="1">
      <c r="A341" s="1838" t="s">
        <v>1378</v>
      </c>
      <c r="B341" s="207"/>
      <c r="C341" s="207"/>
      <c r="E341" s="1342"/>
      <c r="F341" s="511" t="s">
        <v>1221</v>
      </c>
      <c r="G341" s="511"/>
      <c r="H341" s="1343"/>
      <c r="I341" s="3191"/>
      <c r="J341" s="511"/>
      <c r="K341" s="511"/>
      <c r="L341" s="511"/>
      <c r="M341" s="511"/>
      <c r="N341" s="1343"/>
      <c r="O341" s="1243">
        <v>5.5886244611022776E-2</v>
      </c>
      <c r="S341" s="1342"/>
      <c r="T341" s="511" t="s">
        <v>1221</v>
      </c>
      <c r="U341" s="511"/>
      <c r="V341" s="511"/>
      <c r="W341" s="3218" t="s">
        <v>1208</v>
      </c>
      <c r="X341" s="515" t="s">
        <v>5456</v>
      </c>
      <c r="Y341" s="3311"/>
      <c r="Z341" s="3312"/>
      <c r="AA341" s="3312"/>
      <c r="AB341" s="3354">
        <v>1</v>
      </c>
      <c r="AC341" s="3313"/>
      <c r="AD341" s="3312"/>
      <c r="AE341" s="3313"/>
      <c r="AF341" s="3313"/>
      <c r="AG341" s="3312"/>
      <c r="AH341" s="3312"/>
      <c r="AI341" s="3312"/>
      <c r="AJ341" s="3312"/>
      <c r="AK341" s="3311"/>
      <c r="AL341" s="3312"/>
      <c r="AM341" s="3313"/>
      <c r="AN341" s="3312"/>
      <c r="AO341" s="3312"/>
      <c r="AP341" s="3312"/>
      <c r="AQ341" s="3312"/>
      <c r="AR341" s="3312"/>
      <c r="AS341" s="3311"/>
      <c r="AT341" s="3063"/>
      <c r="AU341" s="3313"/>
      <c r="AV341" s="3313"/>
      <c r="AW341" s="3286">
        <v>1</v>
      </c>
      <c r="AX341" s="3287">
        <v>0</v>
      </c>
      <c r="AY341" s="5"/>
      <c r="AZ341" s="3444"/>
      <c r="BA341" s="3445" t="s">
        <v>1221</v>
      </c>
      <c r="BB341" s="3445"/>
      <c r="BC341" s="3445"/>
      <c r="BD341" s="3448">
        <v>0</v>
      </c>
      <c r="BE341" s="3452">
        <v>0</v>
      </c>
      <c r="BF341" s="3452">
        <v>0</v>
      </c>
      <c r="BG341" s="3448">
        <v>5.5886244611022776E-2</v>
      </c>
      <c r="BH341" s="3449">
        <v>0</v>
      </c>
      <c r="BI341" s="3452">
        <v>0</v>
      </c>
      <c r="BJ341" s="3449">
        <v>0</v>
      </c>
      <c r="BK341" s="3453">
        <v>0</v>
      </c>
      <c r="BL341" s="3448">
        <v>0</v>
      </c>
      <c r="BM341" s="3452">
        <v>0</v>
      </c>
      <c r="BN341" s="3452">
        <v>0</v>
      </c>
      <c r="BO341" s="3449">
        <v>0</v>
      </c>
      <c r="BP341" s="3452">
        <v>0</v>
      </c>
      <c r="BQ341" s="3452">
        <v>0</v>
      </c>
      <c r="BR341" s="3452">
        <v>0</v>
      </c>
      <c r="BS341" s="3448">
        <v>0</v>
      </c>
      <c r="BT341" s="3452">
        <v>0</v>
      </c>
      <c r="BU341" s="3452">
        <v>0</v>
      </c>
      <c r="BV341" s="3452">
        <v>0</v>
      </c>
      <c r="BW341" s="3449">
        <v>0</v>
      </c>
      <c r="BX341" s="3452">
        <v>0</v>
      </c>
      <c r="BY341" s="3447">
        <v>0</v>
      </c>
      <c r="BZ341" s="3452">
        <v>0</v>
      </c>
      <c r="CA341" s="3447">
        <v>0</v>
      </c>
      <c r="CB341" s="3443">
        <v>5.5886244611022776E-2</v>
      </c>
      <c r="CC341" s="3443">
        <v>5.5886244611022776E-2</v>
      </c>
      <c r="CD341" s="3287">
        <v>0</v>
      </c>
      <c r="CF341" s="3444"/>
      <c r="CG341" s="3445" t="s">
        <v>1221</v>
      </c>
      <c r="CH341" s="3445"/>
      <c r="CI341" s="3446"/>
      <c r="CJ341" s="3447">
        <v>0</v>
      </c>
      <c r="CK341" s="3447">
        <v>5.5886244611022776E-2</v>
      </c>
      <c r="CL341" s="3448">
        <v>0</v>
      </c>
      <c r="CM341" s="3449">
        <v>0</v>
      </c>
      <c r="CN341" s="3447">
        <v>0</v>
      </c>
      <c r="CO341" s="3447">
        <v>0</v>
      </c>
      <c r="CP341" s="3447">
        <v>0</v>
      </c>
      <c r="CQ341" s="3447">
        <v>0</v>
      </c>
      <c r="CR341" s="3447">
        <v>0</v>
      </c>
      <c r="CS341" s="3447">
        <v>0</v>
      </c>
      <c r="CT341" s="3450">
        <v>5.5886244611022776E-2</v>
      </c>
      <c r="CU341" s="3451">
        <v>0</v>
      </c>
      <c r="CX341" s="3454"/>
      <c r="CY341" s="3454"/>
      <c r="CZ341" s="3455"/>
      <c r="DA341" s="3455"/>
      <c r="DB341" s="3456"/>
      <c r="DC341" s="3456"/>
      <c r="DD341" s="3456"/>
      <c r="DE341" s="3456"/>
      <c r="DF341" s="3456"/>
      <c r="DG341" s="3456"/>
      <c r="DH341" s="3456"/>
      <c r="DI341" s="3456"/>
      <c r="DJ341" s="3456"/>
      <c r="DK341" s="3456"/>
      <c r="DL341" s="3456"/>
      <c r="DM341" s="3456"/>
      <c r="DN341" s="3456"/>
      <c r="DO341" s="3456"/>
      <c r="DP341" s="3456"/>
      <c r="DQ341" s="3456"/>
      <c r="DR341" s="3456"/>
      <c r="DS341" s="3456"/>
      <c r="DT341" s="3456"/>
      <c r="DU341" s="3456"/>
      <c r="DV341" s="3456"/>
      <c r="DW341" s="3456"/>
      <c r="DX341" s="3456"/>
      <c r="DY341" s="3456"/>
      <c r="DZ341" s="3456"/>
      <c r="EA341" s="3457"/>
      <c r="EB341" s="2717"/>
    </row>
    <row r="342" spans="1:167" ht="15.6" customHeight="1">
      <c r="A342" s="1838" t="s">
        <v>1378</v>
      </c>
      <c r="B342" s="207"/>
      <c r="C342" s="207"/>
      <c r="E342" s="1342"/>
      <c r="F342" s="511" t="s">
        <v>1714</v>
      </c>
      <c r="G342" s="511"/>
      <c r="H342" s="1343"/>
      <c r="I342" s="3191"/>
      <c r="J342" s="511"/>
      <c r="K342" s="511"/>
      <c r="L342" s="511"/>
      <c r="M342" s="511"/>
      <c r="N342" s="1343"/>
      <c r="O342" s="1243">
        <v>1425574.4258249998</v>
      </c>
      <c r="S342" s="1342"/>
      <c r="T342" s="511" t="s">
        <v>1714</v>
      </c>
      <c r="U342" s="3334"/>
      <c r="V342" s="511"/>
      <c r="W342" s="3218" t="s">
        <v>1208</v>
      </c>
      <c r="X342" s="515" t="s">
        <v>5469</v>
      </c>
      <c r="Y342" s="3289"/>
      <c r="Z342" s="3290"/>
      <c r="AA342" s="3291"/>
      <c r="AB342" s="3289"/>
      <c r="AC342" s="3292"/>
      <c r="AD342" s="3290"/>
      <c r="AE342" s="3292"/>
      <c r="AF342" s="3292"/>
      <c r="AG342" s="3293"/>
      <c r="AH342" s="3290"/>
      <c r="AI342" s="3290"/>
      <c r="AJ342" s="3358">
        <v>1</v>
      </c>
      <c r="AK342" s="3289"/>
      <c r="AL342" s="3290"/>
      <c r="AM342" s="3292"/>
      <c r="AN342" s="3294"/>
      <c r="AO342" s="3291"/>
      <c r="AP342" s="3291"/>
      <c r="AQ342" s="3291"/>
      <c r="AR342" s="3291"/>
      <c r="AS342" s="3295"/>
      <c r="AT342" s="3296"/>
      <c r="AU342" s="3297"/>
      <c r="AV342" s="3313"/>
      <c r="AW342" s="3286">
        <v>1</v>
      </c>
      <c r="AX342" s="3287">
        <v>0</v>
      </c>
      <c r="AY342" s="5"/>
      <c r="AZ342" s="3444"/>
      <c r="BA342" s="3445" t="s">
        <v>1714</v>
      </c>
      <c r="BB342" s="3458"/>
      <c r="BC342" s="3445"/>
      <c r="BD342" s="3448">
        <v>0</v>
      </c>
      <c r="BE342" s="3452">
        <v>0</v>
      </c>
      <c r="BF342" s="3452">
        <v>0</v>
      </c>
      <c r="BG342" s="3448">
        <v>0</v>
      </c>
      <c r="BH342" s="3449">
        <v>0</v>
      </c>
      <c r="BI342" s="3452">
        <v>0</v>
      </c>
      <c r="BJ342" s="3449">
        <v>0</v>
      </c>
      <c r="BK342" s="3453">
        <v>0</v>
      </c>
      <c r="BL342" s="3448">
        <v>0</v>
      </c>
      <c r="BM342" s="3452">
        <v>0</v>
      </c>
      <c r="BN342" s="3452">
        <v>0</v>
      </c>
      <c r="BO342" s="3449">
        <v>1425574.4258249998</v>
      </c>
      <c r="BP342" s="3452">
        <v>0</v>
      </c>
      <c r="BQ342" s="3452">
        <v>0</v>
      </c>
      <c r="BR342" s="3452">
        <v>0</v>
      </c>
      <c r="BS342" s="3448">
        <v>0</v>
      </c>
      <c r="BT342" s="3452">
        <v>0</v>
      </c>
      <c r="BU342" s="3452">
        <v>0</v>
      </c>
      <c r="BV342" s="3452">
        <v>0</v>
      </c>
      <c r="BW342" s="3449">
        <v>0</v>
      </c>
      <c r="BX342" s="3452">
        <v>0</v>
      </c>
      <c r="BY342" s="3447">
        <v>0</v>
      </c>
      <c r="BZ342" s="3452">
        <v>0</v>
      </c>
      <c r="CA342" s="3447">
        <v>0</v>
      </c>
      <c r="CB342" s="3443">
        <v>1425574.4258249998</v>
      </c>
      <c r="CC342" s="3443">
        <v>1425574.4258249998</v>
      </c>
      <c r="CD342" s="3287">
        <v>0</v>
      </c>
      <c r="CF342" s="3444"/>
      <c r="CG342" s="3445" t="s">
        <v>1714</v>
      </c>
      <c r="CH342" s="3458"/>
      <c r="CI342" s="3446"/>
      <c r="CJ342" s="3447">
        <v>0</v>
      </c>
      <c r="CK342" s="3447">
        <v>0</v>
      </c>
      <c r="CL342" s="3448">
        <v>0</v>
      </c>
      <c r="CM342" s="3449">
        <v>1425574.4258249998</v>
      </c>
      <c r="CN342" s="3447">
        <v>0</v>
      </c>
      <c r="CO342" s="3447">
        <v>0</v>
      </c>
      <c r="CP342" s="3447">
        <v>0</v>
      </c>
      <c r="CQ342" s="3447">
        <v>0</v>
      </c>
      <c r="CR342" s="3447">
        <v>0</v>
      </c>
      <c r="CS342" s="3447">
        <v>0</v>
      </c>
      <c r="CT342" s="3450">
        <v>1425574.4258249998</v>
      </c>
      <c r="CU342" s="3451">
        <v>0</v>
      </c>
      <c r="CX342" s="3454"/>
      <c r="CY342" s="3454"/>
      <c r="CZ342" s="3455"/>
      <c r="DA342" s="3455"/>
      <c r="DB342" s="3456"/>
      <c r="DC342" s="3456"/>
      <c r="DD342" s="3456"/>
      <c r="DE342" s="3456"/>
      <c r="DF342" s="3456"/>
      <c r="DG342" s="3456"/>
      <c r="DH342" s="3456"/>
      <c r="DI342" s="3456"/>
      <c r="DJ342" s="3456"/>
      <c r="DK342" s="3456"/>
      <c r="DL342" s="3456"/>
      <c r="DM342" s="3456"/>
      <c r="DN342" s="3456"/>
      <c r="DO342" s="3456"/>
      <c r="DP342" s="3456"/>
      <c r="DQ342" s="3456"/>
      <c r="DR342" s="3456"/>
      <c r="DS342" s="3456"/>
      <c r="DT342" s="3456"/>
      <c r="DU342" s="3456"/>
      <c r="DV342" s="3456"/>
      <c r="DW342" s="3456"/>
      <c r="DX342" s="3456"/>
      <c r="DY342" s="3456"/>
      <c r="DZ342" s="3456"/>
      <c r="EA342" s="3457"/>
      <c r="EB342" s="2717"/>
    </row>
    <row r="343" spans="1:167" ht="15.6" customHeight="1">
      <c r="A343" s="1838" t="s">
        <v>1378</v>
      </c>
      <c r="B343" s="207"/>
      <c r="C343" s="207"/>
      <c r="E343" s="1342"/>
      <c r="F343" s="511" t="s">
        <v>1323</v>
      </c>
      <c r="G343" s="511"/>
      <c r="H343" s="1343"/>
      <c r="I343" s="3191"/>
      <c r="J343" s="511"/>
      <c r="K343" s="511"/>
      <c r="L343" s="511"/>
      <c r="M343" s="511"/>
      <c r="N343" s="1343"/>
      <c r="O343" s="1243">
        <v>5100000</v>
      </c>
      <c r="S343" s="1342"/>
      <c r="T343" s="511" t="s">
        <v>1323</v>
      </c>
      <c r="U343" s="3334"/>
      <c r="V343" s="511"/>
      <c r="W343" s="3218" t="s">
        <v>1208</v>
      </c>
      <c r="X343" s="515" t="s">
        <v>5409</v>
      </c>
      <c r="Y343" s="3289"/>
      <c r="Z343" s="3290"/>
      <c r="AA343" s="3291"/>
      <c r="AB343" s="3289"/>
      <c r="AC343" s="3292"/>
      <c r="AD343" s="3290"/>
      <c r="AE343" s="3292"/>
      <c r="AF343" s="3292"/>
      <c r="AG343" s="3293"/>
      <c r="AH343" s="3290"/>
      <c r="AI343" s="3290"/>
      <c r="AJ343" s="3291"/>
      <c r="AK343" s="3289"/>
      <c r="AL343" s="3290"/>
      <c r="AM343" s="3292"/>
      <c r="AN343" s="3294"/>
      <c r="AO343" s="3291"/>
      <c r="AP343" s="3291"/>
      <c r="AQ343" s="3291"/>
      <c r="AR343" s="3291"/>
      <c r="AS343" s="3295"/>
      <c r="AT343" s="3296"/>
      <c r="AU343" s="3297"/>
      <c r="AV343" s="3298">
        <v>1</v>
      </c>
      <c r="AW343" s="3286">
        <v>1</v>
      </c>
      <c r="AX343" s="3287">
        <v>0</v>
      </c>
      <c r="AY343" s="5"/>
      <c r="AZ343" s="3444"/>
      <c r="BA343" s="3445" t="s">
        <v>1323</v>
      </c>
      <c r="BB343" s="3458"/>
      <c r="BC343" s="3445"/>
      <c r="BD343" s="3448">
        <v>0</v>
      </c>
      <c r="BE343" s="3452">
        <v>0</v>
      </c>
      <c r="BF343" s="3452">
        <v>0</v>
      </c>
      <c r="BG343" s="3448">
        <v>0</v>
      </c>
      <c r="BH343" s="3449">
        <v>0</v>
      </c>
      <c r="BI343" s="3452">
        <v>0</v>
      </c>
      <c r="BJ343" s="3449">
        <v>0</v>
      </c>
      <c r="BK343" s="3453">
        <v>0</v>
      </c>
      <c r="BL343" s="3448">
        <v>0</v>
      </c>
      <c r="BM343" s="3452">
        <v>0</v>
      </c>
      <c r="BN343" s="3452">
        <v>0</v>
      </c>
      <c r="BO343" s="3449">
        <v>0</v>
      </c>
      <c r="BP343" s="3452">
        <v>0</v>
      </c>
      <c r="BQ343" s="3452">
        <v>0</v>
      </c>
      <c r="BR343" s="3452">
        <v>0</v>
      </c>
      <c r="BS343" s="3448">
        <v>0</v>
      </c>
      <c r="BT343" s="3452">
        <v>0</v>
      </c>
      <c r="BU343" s="3452">
        <v>0</v>
      </c>
      <c r="BV343" s="3452">
        <v>0</v>
      </c>
      <c r="BW343" s="3449">
        <v>0</v>
      </c>
      <c r="BX343" s="3452">
        <v>0</v>
      </c>
      <c r="BY343" s="3447">
        <v>0</v>
      </c>
      <c r="BZ343" s="3452">
        <v>0</v>
      </c>
      <c r="CA343" s="3447">
        <v>5100000</v>
      </c>
      <c r="CB343" s="3443">
        <v>5100000</v>
      </c>
      <c r="CC343" s="3443">
        <v>0</v>
      </c>
      <c r="CD343" s="3287">
        <v>0</v>
      </c>
      <c r="CF343" s="3444"/>
      <c r="CG343" s="3445" t="s">
        <v>1323</v>
      </c>
      <c r="CH343" s="3458"/>
      <c r="CI343" s="3446"/>
      <c r="CJ343" s="3447">
        <v>0</v>
      </c>
      <c r="CK343" s="3447">
        <v>0</v>
      </c>
      <c r="CL343" s="3448">
        <v>0</v>
      </c>
      <c r="CM343" s="3449">
        <v>0</v>
      </c>
      <c r="CN343" s="3447">
        <v>0</v>
      </c>
      <c r="CO343" s="3447">
        <v>0</v>
      </c>
      <c r="CP343" s="3447">
        <v>0</v>
      </c>
      <c r="CQ343" s="3447">
        <v>0</v>
      </c>
      <c r="CR343" s="3447">
        <v>0</v>
      </c>
      <c r="CS343" s="3447">
        <v>5100000</v>
      </c>
      <c r="CT343" s="3450">
        <v>5100000</v>
      </c>
      <c r="CU343" s="3451">
        <v>0</v>
      </c>
      <c r="CX343" s="3454"/>
      <c r="CY343" s="3454"/>
      <c r="CZ343" s="3459"/>
      <c r="DA343" s="3455"/>
      <c r="DB343" s="3456"/>
      <c r="DC343" s="3456"/>
      <c r="DD343" s="3456"/>
      <c r="DE343" s="3456"/>
      <c r="DF343" s="3456"/>
      <c r="DG343" s="3456"/>
      <c r="DH343" s="3456"/>
      <c r="DI343" s="3456"/>
      <c r="DJ343" s="3456"/>
      <c r="DK343" s="3456"/>
      <c r="DL343" s="3456"/>
      <c r="DM343" s="3456"/>
      <c r="DN343" s="3456"/>
      <c r="DO343" s="3456"/>
      <c r="DP343" s="3456"/>
      <c r="DQ343" s="3456"/>
      <c r="DR343" s="3456"/>
      <c r="DS343" s="3456"/>
      <c r="DT343" s="3456"/>
      <c r="DU343" s="3456"/>
      <c r="DV343" s="3456"/>
      <c r="DW343" s="3456"/>
      <c r="DX343" s="3456"/>
      <c r="DY343" s="3456"/>
      <c r="DZ343" s="3456"/>
      <c r="EA343" s="3457"/>
      <c r="EB343" s="2717"/>
    </row>
    <row r="344" spans="1:167" ht="15.6" customHeight="1">
      <c r="A344" s="1838" t="s">
        <v>1378</v>
      </c>
      <c r="B344" s="207"/>
      <c r="C344" s="207"/>
      <c r="E344" s="1342"/>
      <c r="F344" s="511" t="s">
        <v>1321</v>
      </c>
      <c r="G344" s="511"/>
      <c r="H344" s="1343"/>
      <c r="I344" s="3191"/>
      <c r="J344" s="511"/>
      <c r="K344" s="511"/>
      <c r="L344" s="511"/>
      <c r="M344" s="511"/>
      <c r="N344" s="1343"/>
      <c r="O344" s="1243">
        <v>5113238.7310638828</v>
      </c>
      <c r="S344" s="1342"/>
      <c r="T344" s="511" t="s">
        <v>1321</v>
      </c>
      <c r="U344" s="511"/>
      <c r="V344" s="511"/>
      <c r="W344" s="3218" t="s">
        <v>1208</v>
      </c>
      <c r="X344" s="515" t="s">
        <v>5475</v>
      </c>
      <c r="Y344" s="3295"/>
      <c r="Z344" s="3460">
        <v>1</v>
      </c>
      <c r="AA344" s="3291"/>
      <c r="AB344" s="3289"/>
      <c r="AC344" s="3292"/>
      <c r="AD344" s="3290"/>
      <c r="AE344" s="3292"/>
      <c r="AF344" s="3292"/>
      <c r="AG344" s="3293"/>
      <c r="AH344" s="3290"/>
      <c r="AI344" s="3290"/>
      <c r="AJ344" s="3291"/>
      <c r="AK344" s="3289"/>
      <c r="AL344" s="3290"/>
      <c r="AM344" s="3292"/>
      <c r="AN344" s="3294"/>
      <c r="AO344" s="3291"/>
      <c r="AP344" s="3291"/>
      <c r="AQ344" s="3291"/>
      <c r="AR344" s="3291"/>
      <c r="AS344" s="3295"/>
      <c r="AT344" s="3296"/>
      <c r="AU344" s="3297"/>
      <c r="AV344" s="3297"/>
      <c r="AW344" s="3286">
        <v>1</v>
      </c>
      <c r="AX344" s="3287">
        <v>0</v>
      </c>
      <c r="AY344" s="5"/>
      <c r="AZ344" s="3444"/>
      <c r="BA344" s="3445" t="s">
        <v>1321</v>
      </c>
      <c r="BB344" s="3445"/>
      <c r="BC344" s="3445"/>
      <c r="BD344" s="3448">
        <v>0</v>
      </c>
      <c r="BE344" s="3452">
        <v>5113238.7310638828</v>
      </c>
      <c r="BF344" s="3452">
        <v>0</v>
      </c>
      <c r="BG344" s="3448">
        <v>0</v>
      </c>
      <c r="BH344" s="3449">
        <v>0</v>
      </c>
      <c r="BI344" s="3452">
        <v>0</v>
      </c>
      <c r="BJ344" s="3449">
        <v>0</v>
      </c>
      <c r="BK344" s="3453">
        <v>0</v>
      </c>
      <c r="BL344" s="3448">
        <v>0</v>
      </c>
      <c r="BM344" s="3452">
        <v>0</v>
      </c>
      <c r="BN344" s="3452">
        <v>0</v>
      </c>
      <c r="BO344" s="3449">
        <v>0</v>
      </c>
      <c r="BP344" s="3452">
        <v>0</v>
      </c>
      <c r="BQ344" s="3452">
        <v>0</v>
      </c>
      <c r="BR344" s="3452">
        <v>0</v>
      </c>
      <c r="BS344" s="3448">
        <v>0</v>
      </c>
      <c r="BT344" s="3452">
        <v>0</v>
      </c>
      <c r="BU344" s="3452">
        <v>0</v>
      </c>
      <c r="BV344" s="3452">
        <v>0</v>
      </c>
      <c r="BW344" s="3449">
        <v>0</v>
      </c>
      <c r="BX344" s="3452">
        <v>0</v>
      </c>
      <c r="BY344" s="3447">
        <v>0</v>
      </c>
      <c r="BZ344" s="3452">
        <v>0</v>
      </c>
      <c r="CA344" s="3447">
        <v>0</v>
      </c>
      <c r="CB344" s="3443">
        <v>5113238.7310638828</v>
      </c>
      <c r="CC344" s="3443">
        <v>5113238.7310638828</v>
      </c>
      <c r="CD344" s="3287">
        <v>0</v>
      </c>
      <c r="CF344" s="3444"/>
      <c r="CG344" s="3445" t="s">
        <v>1321</v>
      </c>
      <c r="CH344" s="3445"/>
      <c r="CI344" s="3446"/>
      <c r="CJ344" s="3447">
        <v>5113238.7310638828</v>
      </c>
      <c r="CK344" s="3447">
        <v>0</v>
      </c>
      <c r="CL344" s="3448">
        <v>0</v>
      </c>
      <c r="CM344" s="3449">
        <v>0</v>
      </c>
      <c r="CN344" s="3447">
        <v>0</v>
      </c>
      <c r="CO344" s="3447">
        <v>0</v>
      </c>
      <c r="CP344" s="3447">
        <v>0</v>
      </c>
      <c r="CQ344" s="3447">
        <v>0</v>
      </c>
      <c r="CR344" s="3447">
        <v>0</v>
      </c>
      <c r="CS344" s="3447">
        <v>0</v>
      </c>
      <c r="CT344" s="3450">
        <v>5113238.7310638828</v>
      </c>
      <c r="CU344" s="3451">
        <v>0</v>
      </c>
      <c r="CX344" s="3454"/>
      <c r="CY344" s="3454"/>
      <c r="CZ344" s="3459"/>
      <c r="DA344" s="3455"/>
      <c r="DB344" s="3456"/>
      <c r="DC344" s="3456"/>
      <c r="DD344" s="3456"/>
      <c r="DE344" s="3456"/>
      <c r="DF344" s="3456"/>
      <c r="DG344" s="3456"/>
      <c r="DH344" s="3456"/>
      <c r="DI344" s="3456"/>
      <c r="DJ344" s="3456"/>
      <c r="DK344" s="3456"/>
      <c r="DL344" s="3456"/>
      <c r="DM344" s="3456"/>
      <c r="DN344" s="3456"/>
      <c r="DO344" s="3456"/>
      <c r="DP344" s="3456"/>
      <c r="DQ344" s="3456"/>
      <c r="DR344" s="3456"/>
      <c r="DS344" s="3456"/>
      <c r="DT344" s="3456"/>
      <c r="DU344" s="3456"/>
      <c r="DV344" s="3456"/>
      <c r="DW344" s="3456"/>
      <c r="DX344" s="3456"/>
      <c r="DY344" s="3456"/>
      <c r="DZ344" s="3456"/>
      <c r="EA344" s="3457"/>
      <c r="EB344" s="2717"/>
    </row>
    <row r="345" spans="1:167" ht="15.6" customHeight="1">
      <c r="A345" s="1838" t="s">
        <v>1378</v>
      </c>
      <c r="B345" s="207"/>
      <c r="C345" s="207"/>
      <c r="E345" s="540"/>
      <c r="F345" s="511" t="s">
        <v>1715</v>
      </c>
      <c r="G345" s="515"/>
      <c r="H345" s="558"/>
      <c r="I345" s="3191"/>
      <c r="J345" s="511"/>
      <c r="K345" s="511"/>
      <c r="L345" s="511"/>
      <c r="M345" s="511"/>
      <c r="N345" s="1343"/>
      <c r="O345" s="1243">
        <v>30532367.557299949</v>
      </c>
      <c r="S345" s="1342"/>
      <c r="T345" s="511" t="s">
        <v>1715</v>
      </c>
      <c r="U345" s="511"/>
      <c r="V345" s="511"/>
      <c r="W345" s="3218" t="s">
        <v>1208</v>
      </c>
      <c r="X345" s="515" t="s">
        <v>5476</v>
      </c>
      <c r="Y345" s="3289"/>
      <c r="Z345" s="3461">
        <v>0.17022141692020068</v>
      </c>
      <c r="AA345" s="3291"/>
      <c r="AB345" s="3289"/>
      <c r="AC345" s="3292"/>
      <c r="AD345" s="3461">
        <v>5.7677991046013429E-3</v>
      </c>
      <c r="AE345" s="3462">
        <v>0.82401078397519789</v>
      </c>
      <c r="AF345" s="3292"/>
      <c r="AG345" s="3293"/>
      <c r="AH345" s="3290"/>
      <c r="AI345" s="3290"/>
      <c r="AJ345" s="3291"/>
      <c r="AK345" s="3289"/>
      <c r="AL345" s="3290"/>
      <c r="AM345" s="3292"/>
      <c r="AN345" s="3294"/>
      <c r="AO345" s="3291"/>
      <c r="AP345" s="3291"/>
      <c r="AQ345" s="3291"/>
      <c r="AR345" s="3291"/>
      <c r="AS345" s="3295"/>
      <c r="AT345" s="3296"/>
      <c r="AU345" s="3297"/>
      <c r="AV345" s="3297"/>
      <c r="AW345" s="3286">
        <v>0.99999999999999989</v>
      </c>
      <c r="AX345" s="3287">
        <v>0</v>
      </c>
      <c r="AZ345" s="3463">
        <v>0</v>
      </c>
      <c r="BA345" s="3445" t="s">
        <v>1715</v>
      </c>
      <c r="BB345" s="3445"/>
      <c r="BC345" s="3445"/>
      <c r="BD345" s="3448">
        <v>0</v>
      </c>
      <c r="BE345" s="3452">
        <v>5197262.8675319636</v>
      </c>
      <c r="BF345" s="3452">
        <v>0</v>
      </c>
      <c r="BG345" s="3448">
        <v>0</v>
      </c>
      <c r="BH345" s="3449">
        <v>0</v>
      </c>
      <c r="BI345" s="3452">
        <v>176104.56225835375</v>
      </c>
      <c r="BJ345" s="3449">
        <v>25159000.127509627</v>
      </c>
      <c r="BK345" s="3453">
        <v>0</v>
      </c>
      <c r="BL345" s="3448">
        <v>0</v>
      </c>
      <c r="BM345" s="3452">
        <v>0</v>
      </c>
      <c r="BN345" s="3452">
        <v>0</v>
      </c>
      <c r="BO345" s="3449">
        <v>0</v>
      </c>
      <c r="BP345" s="3452">
        <v>0</v>
      </c>
      <c r="BQ345" s="3452">
        <v>0</v>
      </c>
      <c r="BR345" s="3452">
        <v>0</v>
      </c>
      <c r="BS345" s="3448">
        <v>0</v>
      </c>
      <c r="BT345" s="3452">
        <v>0</v>
      </c>
      <c r="BU345" s="3452">
        <v>0</v>
      </c>
      <c r="BV345" s="3452">
        <v>0</v>
      </c>
      <c r="BW345" s="3449">
        <v>0</v>
      </c>
      <c r="BX345" s="3452">
        <v>0</v>
      </c>
      <c r="BY345" s="3447">
        <v>0</v>
      </c>
      <c r="BZ345" s="3452">
        <v>0</v>
      </c>
      <c r="CA345" s="3447">
        <v>0</v>
      </c>
      <c r="CB345" s="3443">
        <v>30532367.557299946</v>
      </c>
      <c r="CC345" s="3443">
        <v>30532367.557299946</v>
      </c>
      <c r="CD345" s="3287">
        <v>0</v>
      </c>
      <c r="CF345" s="3463">
        <v>0</v>
      </c>
      <c r="CG345" s="3445" t="s">
        <v>1715</v>
      </c>
      <c r="CH345" s="3445"/>
      <c r="CI345" s="3446"/>
      <c r="CJ345" s="3447">
        <v>5197262.8675319636</v>
      </c>
      <c r="CK345" s="3447">
        <v>25335104.689767983</v>
      </c>
      <c r="CL345" s="3448">
        <v>0</v>
      </c>
      <c r="CM345" s="3449">
        <v>0</v>
      </c>
      <c r="CN345" s="3447">
        <v>0</v>
      </c>
      <c r="CO345" s="3447">
        <v>0</v>
      </c>
      <c r="CP345" s="3447">
        <v>0</v>
      </c>
      <c r="CQ345" s="3447">
        <v>0</v>
      </c>
      <c r="CR345" s="3447">
        <v>0</v>
      </c>
      <c r="CS345" s="3447">
        <v>0</v>
      </c>
      <c r="CT345" s="3450">
        <v>30532367.557299946</v>
      </c>
      <c r="CU345" s="3451">
        <v>0</v>
      </c>
      <c r="CX345" s="3454"/>
      <c r="CY345" s="3454"/>
      <c r="CZ345" s="3455"/>
      <c r="DA345" s="3455"/>
      <c r="DB345" s="3456"/>
      <c r="DC345" s="3456"/>
      <c r="DD345" s="3456"/>
      <c r="DE345" s="3456"/>
      <c r="DF345" s="3456"/>
      <c r="DG345" s="3456"/>
      <c r="DH345" s="3456"/>
      <c r="DI345" s="3456"/>
      <c r="DJ345" s="3456"/>
      <c r="DK345" s="3456"/>
      <c r="DL345" s="3456"/>
      <c r="DM345" s="3456"/>
      <c r="DN345" s="3456"/>
      <c r="DO345" s="3456"/>
      <c r="DP345" s="3456"/>
      <c r="DQ345" s="3456"/>
      <c r="DR345" s="3456"/>
      <c r="DS345" s="3456"/>
      <c r="DT345" s="3456"/>
      <c r="DU345" s="3456"/>
      <c r="DV345" s="3456"/>
      <c r="DW345" s="3456"/>
      <c r="DX345" s="3456"/>
      <c r="DY345" s="3456"/>
      <c r="DZ345" s="3456"/>
      <c r="EA345" s="3457"/>
      <c r="EB345" s="2717"/>
    </row>
    <row r="346" spans="1:167" ht="15.6" customHeight="1">
      <c r="A346" s="1838" t="s">
        <v>5410</v>
      </c>
      <c r="B346" s="207"/>
      <c r="C346" s="207"/>
      <c r="E346" s="1342"/>
      <c r="F346" s="511" t="s">
        <v>481</v>
      </c>
      <c r="G346" s="511"/>
      <c r="H346" s="1343"/>
      <c r="I346" s="3191"/>
      <c r="J346" s="511"/>
      <c r="K346" s="511"/>
      <c r="L346" s="511"/>
      <c r="M346" s="511"/>
      <c r="N346" s="1343"/>
      <c r="O346" s="1243">
        <v>0</v>
      </c>
      <c r="S346" s="1342"/>
      <c r="T346" s="511" t="s">
        <v>481</v>
      </c>
      <c r="U346" s="511"/>
      <c r="V346" s="511"/>
      <c r="W346" s="3218" t="s">
        <v>1209</v>
      </c>
      <c r="X346" s="515"/>
      <c r="Y346" s="3464">
        <v>0</v>
      </c>
      <c r="Z346" s="3465">
        <v>0</v>
      </c>
      <c r="AA346" s="3466">
        <v>3.5999999999999999E-3</v>
      </c>
      <c r="AB346" s="3464">
        <v>1.7600000000000001E-2</v>
      </c>
      <c r="AC346" s="3467">
        <v>2.86E-2</v>
      </c>
      <c r="AD346" s="3465">
        <v>0</v>
      </c>
      <c r="AE346" s="3467">
        <v>0</v>
      </c>
      <c r="AF346" s="3467">
        <v>0.16734966995732803</v>
      </c>
      <c r="AG346" s="3468">
        <v>0.12147242421480164</v>
      </c>
      <c r="AH346" s="3465">
        <v>0.1017436823533507</v>
      </c>
      <c r="AI346" s="3465">
        <v>3.0490697936788366E-2</v>
      </c>
      <c r="AJ346" s="3466">
        <v>0</v>
      </c>
      <c r="AK346" s="3464">
        <v>0</v>
      </c>
      <c r="AL346" s="3465">
        <v>0</v>
      </c>
      <c r="AM346" s="3467">
        <v>0</v>
      </c>
      <c r="AN346" s="3469">
        <v>6.4899999999999999E-2</v>
      </c>
      <c r="AO346" s="3466">
        <v>6.9500000000000006E-2</v>
      </c>
      <c r="AP346" s="3466">
        <v>6.7199999999999996E-2</v>
      </c>
      <c r="AQ346" s="3466">
        <v>2.6100000000000002E-2</v>
      </c>
      <c r="AR346" s="3466">
        <v>8.1900000000000001E-2</v>
      </c>
      <c r="AS346" s="3470">
        <v>0.16594352553773123</v>
      </c>
      <c r="AT346" s="3471">
        <v>0</v>
      </c>
      <c r="AU346" s="3472">
        <v>1.5599999999999999E-2</v>
      </c>
      <c r="AV346" s="3472">
        <v>3.7999999999999999E-2</v>
      </c>
      <c r="AW346" s="3286">
        <v>0.99999999999999989</v>
      </c>
      <c r="AX346" s="3287">
        <v>0</v>
      </c>
      <c r="AZ346" s="3444"/>
      <c r="BA346" s="3445" t="s">
        <v>481</v>
      </c>
      <c r="BB346" s="3445"/>
      <c r="BC346" s="3445"/>
      <c r="BD346" s="3448">
        <v>0</v>
      </c>
      <c r="BE346" s="3452">
        <v>0</v>
      </c>
      <c r="BF346" s="3452">
        <v>0</v>
      </c>
      <c r="BG346" s="3448">
        <v>0</v>
      </c>
      <c r="BH346" s="3449">
        <v>0</v>
      </c>
      <c r="BI346" s="3452">
        <v>0</v>
      </c>
      <c r="BJ346" s="3449">
        <v>0</v>
      </c>
      <c r="BK346" s="3453">
        <v>0</v>
      </c>
      <c r="BL346" s="3448">
        <v>0</v>
      </c>
      <c r="BM346" s="3452">
        <v>0</v>
      </c>
      <c r="BN346" s="3452">
        <v>0</v>
      </c>
      <c r="BO346" s="3449">
        <v>0</v>
      </c>
      <c r="BP346" s="3452">
        <v>0</v>
      </c>
      <c r="BQ346" s="3452">
        <v>0</v>
      </c>
      <c r="BR346" s="3452">
        <v>0</v>
      </c>
      <c r="BS346" s="3448">
        <v>0</v>
      </c>
      <c r="BT346" s="3452">
        <v>0</v>
      </c>
      <c r="BU346" s="3452">
        <v>0</v>
      </c>
      <c r="BV346" s="3452">
        <v>0</v>
      </c>
      <c r="BW346" s="3449">
        <v>0</v>
      </c>
      <c r="BX346" s="3452">
        <v>0</v>
      </c>
      <c r="BY346" s="3447">
        <v>0</v>
      </c>
      <c r="BZ346" s="3452">
        <v>0</v>
      </c>
      <c r="CA346" s="3447">
        <v>0</v>
      </c>
      <c r="CB346" s="3443">
        <v>0</v>
      </c>
      <c r="CC346" s="3443">
        <v>0</v>
      </c>
      <c r="CD346" s="3287">
        <v>0</v>
      </c>
      <c r="CF346" s="3444"/>
      <c r="CG346" s="3445" t="s">
        <v>481</v>
      </c>
      <c r="CH346" s="3445"/>
      <c r="CI346" s="3446"/>
      <c r="CJ346" s="3447">
        <v>0</v>
      </c>
      <c r="CK346" s="3447">
        <v>0</v>
      </c>
      <c r="CL346" s="3448">
        <v>0</v>
      </c>
      <c r="CM346" s="3449">
        <v>0</v>
      </c>
      <c r="CN346" s="3447">
        <v>0</v>
      </c>
      <c r="CO346" s="3447">
        <v>0</v>
      </c>
      <c r="CP346" s="3447">
        <v>0</v>
      </c>
      <c r="CQ346" s="3447">
        <v>0</v>
      </c>
      <c r="CR346" s="3447">
        <v>0</v>
      </c>
      <c r="CS346" s="3447">
        <v>0</v>
      </c>
      <c r="CT346" s="3450">
        <v>0</v>
      </c>
      <c r="CU346" s="3451">
        <v>0</v>
      </c>
      <c r="CX346" s="3473"/>
      <c r="CY346" s="3454"/>
      <c r="CZ346" s="3455"/>
      <c r="DA346" s="3455"/>
      <c r="DB346" s="3456"/>
      <c r="DC346" s="3456"/>
      <c r="DD346" s="3456"/>
      <c r="DE346" s="3456"/>
      <c r="DF346" s="3456"/>
      <c r="DG346" s="3456"/>
      <c r="DH346" s="3456"/>
      <c r="DI346" s="3456"/>
      <c r="DJ346" s="3456"/>
      <c r="DK346" s="3456"/>
      <c r="DL346" s="3456"/>
      <c r="DM346" s="3456"/>
      <c r="DN346" s="3456"/>
      <c r="DO346" s="3456"/>
      <c r="DP346" s="3456"/>
      <c r="DQ346" s="3456"/>
      <c r="DR346" s="3456"/>
      <c r="DS346" s="3456"/>
      <c r="DT346" s="3456"/>
      <c r="DU346" s="3456"/>
      <c r="DV346" s="3456"/>
      <c r="DW346" s="3456"/>
      <c r="DX346" s="3456"/>
      <c r="DY346" s="3456"/>
      <c r="DZ346" s="3456"/>
      <c r="EA346" s="3457"/>
      <c r="EB346" s="2717"/>
    </row>
    <row r="347" spans="1:167" ht="15.6" customHeight="1">
      <c r="A347" s="1838" t="s">
        <v>5410</v>
      </c>
      <c r="B347" s="207"/>
      <c r="C347" s="207"/>
      <c r="E347" s="1342"/>
      <c r="F347" s="511" t="s">
        <v>637</v>
      </c>
      <c r="G347" s="511"/>
      <c r="H347" s="1343"/>
      <c r="I347" s="3191"/>
      <c r="J347" s="511"/>
      <c r="K347" s="511"/>
      <c r="L347" s="511"/>
      <c r="M347" s="511"/>
      <c r="N347" s="1343"/>
      <c r="O347" s="1243"/>
      <c r="S347" s="1342"/>
      <c r="T347" s="511" t="s">
        <v>637</v>
      </c>
      <c r="U347" s="511"/>
      <c r="V347" s="511"/>
      <c r="W347" s="3218"/>
      <c r="X347" s="515"/>
      <c r="Y347" s="3289"/>
      <c r="Z347" s="3290"/>
      <c r="AA347" s="3291"/>
      <c r="AB347" s="3289"/>
      <c r="AC347" s="3292"/>
      <c r="AD347" s="3290"/>
      <c r="AE347" s="3292"/>
      <c r="AF347" s="3292"/>
      <c r="AG347" s="3293"/>
      <c r="AH347" s="3290"/>
      <c r="AI347" s="3290"/>
      <c r="AJ347" s="3291"/>
      <c r="AK347" s="3289"/>
      <c r="AL347" s="3290"/>
      <c r="AM347" s="3292"/>
      <c r="AN347" s="3294"/>
      <c r="AO347" s="3291"/>
      <c r="AP347" s="3291"/>
      <c r="AQ347" s="3291"/>
      <c r="AR347" s="3291"/>
      <c r="AS347" s="3295"/>
      <c r="AT347" s="3296"/>
      <c r="AU347" s="3297"/>
      <c r="AV347" s="3297"/>
      <c r="AW347" s="3286">
        <v>0</v>
      </c>
      <c r="AX347" s="3287">
        <v>0</v>
      </c>
      <c r="AZ347" s="3444"/>
      <c r="BA347" s="3445" t="s">
        <v>637</v>
      </c>
      <c r="BB347" s="3445"/>
      <c r="BC347" s="3445"/>
      <c r="BD347" s="3448">
        <v>0</v>
      </c>
      <c r="BE347" s="3452">
        <v>0</v>
      </c>
      <c r="BF347" s="3452">
        <v>0</v>
      </c>
      <c r="BG347" s="3448">
        <v>0</v>
      </c>
      <c r="BH347" s="3449">
        <v>0</v>
      </c>
      <c r="BI347" s="3452">
        <v>0</v>
      </c>
      <c r="BJ347" s="3449">
        <v>0</v>
      </c>
      <c r="BK347" s="3453">
        <v>0</v>
      </c>
      <c r="BL347" s="3448">
        <v>0</v>
      </c>
      <c r="BM347" s="3452">
        <v>0</v>
      </c>
      <c r="BN347" s="3452">
        <v>0</v>
      </c>
      <c r="BO347" s="3449">
        <v>0</v>
      </c>
      <c r="BP347" s="3452">
        <v>0</v>
      </c>
      <c r="BQ347" s="3452">
        <v>0</v>
      </c>
      <c r="BR347" s="3452">
        <v>0</v>
      </c>
      <c r="BS347" s="3448">
        <v>0</v>
      </c>
      <c r="BT347" s="3452">
        <v>0</v>
      </c>
      <c r="BU347" s="3452">
        <v>0</v>
      </c>
      <c r="BV347" s="3452">
        <v>0</v>
      </c>
      <c r="BW347" s="3449">
        <v>0</v>
      </c>
      <c r="BX347" s="3452">
        <v>0</v>
      </c>
      <c r="BY347" s="3447">
        <v>0</v>
      </c>
      <c r="BZ347" s="3452">
        <v>0</v>
      </c>
      <c r="CA347" s="3447">
        <v>0</v>
      </c>
      <c r="CB347" s="3443">
        <v>0</v>
      </c>
      <c r="CC347" s="3443">
        <v>0</v>
      </c>
      <c r="CD347" s="3287">
        <v>0</v>
      </c>
      <c r="CF347" s="3444"/>
      <c r="CG347" s="3445" t="s">
        <v>637</v>
      </c>
      <c r="CH347" s="3445"/>
      <c r="CI347" s="3446"/>
      <c r="CJ347" s="3447">
        <v>0</v>
      </c>
      <c r="CK347" s="3447">
        <v>0</v>
      </c>
      <c r="CL347" s="3448">
        <v>0</v>
      </c>
      <c r="CM347" s="3449">
        <v>0</v>
      </c>
      <c r="CN347" s="3447">
        <v>0</v>
      </c>
      <c r="CO347" s="3447">
        <v>0</v>
      </c>
      <c r="CP347" s="3447">
        <v>0</v>
      </c>
      <c r="CQ347" s="3447">
        <v>0</v>
      </c>
      <c r="CR347" s="3447">
        <v>0</v>
      </c>
      <c r="CS347" s="3447">
        <v>0</v>
      </c>
      <c r="CT347" s="3450">
        <v>0</v>
      </c>
      <c r="CU347" s="3451">
        <v>0</v>
      </c>
      <c r="CX347" s="3454"/>
      <c r="CY347" s="3454"/>
      <c r="CZ347" s="3455"/>
      <c r="DA347" s="3455"/>
      <c r="DB347" s="3456"/>
      <c r="DC347" s="3456"/>
      <c r="DD347" s="3456"/>
      <c r="DE347" s="3456"/>
      <c r="DF347" s="3456"/>
      <c r="DG347" s="3456"/>
      <c r="DH347" s="3456"/>
      <c r="DI347" s="3456"/>
      <c r="DJ347" s="3456"/>
      <c r="DK347" s="3456"/>
      <c r="DL347" s="3456"/>
      <c r="DM347" s="3456"/>
      <c r="DN347" s="3456"/>
      <c r="DO347" s="3456"/>
      <c r="DP347" s="3456"/>
      <c r="DQ347" s="3456"/>
      <c r="DR347" s="3456"/>
      <c r="DS347" s="3456"/>
      <c r="DT347" s="3456"/>
      <c r="DU347" s="3456"/>
      <c r="DV347" s="3456"/>
      <c r="DW347" s="3456"/>
      <c r="DX347" s="3456"/>
      <c r="DY347" s="3456"/>
      <c r="DZ347" s="3456"/>
      <c r="EA347" s="3457"/>
      <c r="EB347" s="2717"/>
    </row>
    <row r="348" spans="1:167" ht="15.6" customHeight="1">
      <c r="A348" s="1838" t="s">
        <v>5410</v>
      </c>
      <c r="B348" s="207"/>
      <c r="C348" s="207"/>
      <c r="E348" s="1342"/>
      <c r="F348" s="511" t="s">
        <v>637</v>
      </c>
      <c r="G348" s="511"/>
      <c r="H348" s="1343"/>
      <c r="I348" s="3191"/>
      <c r="J348" s="511"/>
      <c r="K348" s="511"/>
      <c r="L348" s="511"/>
      <c r="M348" s="511"/>
      <c r="N348" s="1343"/>
      <c r="O348" s="1243">
        <v>0</v>
      </c>
      <c r="S348" s="1342"/>
      <c r="T348" s="511" t="s">
        <v>637</v>
      </c>
      <c r="U348" s="511"/>
      <c r="V348" s="511"/>
      <c r="W348" s="3218"/>
      <c r="X348" s="515"/>
      <c r="Y348" s="3289"/>
      <c r="Z348" s="3290"/>
      <c r="AA348" s="3291"/>
      <c r="AB348" s="3289"/>
      <c r="AC348" s="3292"/>
      <c r="AD348" s="3290"/>
      <c r="AE348" s="3292"/>
      <c r="AF348" s="3292"/>
      <c r="AG348" s="3293"/>
      <c r="AH348" s="3290"/>
      <c r="AI348" s="3290"/>
      <c r="AJ348" s="3291"/>
      <c r="AK348" s="3289"/>
      <c r="AL348" s="3290"/>
      <c r="AM348" s="3292"/>
      <c r="AN348" s="3294"/>
      <c r="AO348" s="3291"/>
      <c r="AP348" s="3291"/>
      <c r="AQ348" s="3291"/>
      <c r="AR348" s="3291"/>
      <c r="AS348" s="3295"/>
      <c r="AT348" s="3296"/>
      <c r="AU348" s="3297"/>
      <c r="AV348" s="3297"/>
      <c r="AW348" s="3286">
        <v>0</v>
      </c>
      <c r="AX348" s="3287">
        <v>0</v>
      </c>
      <c r="AZ348" s="3444"/>
      <c r="BA348" s="3445" t="s">
        <v>637</v>
      </c>
      <c r="BB348" s="3445"/>
      <c r="BC348" s="3445"/>
      <c r="BD348" s="3448">
        <v>0</v>
      </c>
      <c r="BE348" s="3452">
        <v>0</v>
      </c>
      <c r="BF348" s="3452">
        <v>0</v>
      </c>
      <c r="BG348" s="3448">
        <v>0</v>
      </c>
      <c r="BH348" s="3449">
        <v>0</v>
      </c>
      <c r="BI348" s="3452">
        <v>0</v>
      </c>
      <c r="BJ348" s="3449">
        <v>0</v>
      </c>
      <c r="BK348" s="3453">
        <v>0</v>
      </c>
      <c r="BL348" s="3448">
        <v>0</v>
      </c>
      <c r="BM348" s="3452">
        <v>0</v>
      </c>
      <c r="BN348" s="3452">
        <v>0</v>
      </c>
      <c r="BO348" s="3449">
        <v>0</v>
      </c>
      <c r="BP348" s="3452">
        <v>0</v>
      </c>
      <c r="BQ348" s="3452">
        <v>0</v>
      </c>
      <c r="BR348" s="3452">
        <v>0</v>
      </c>
      <c r="BS348" s="3448">
        <v>0</v>
      </c>
      <c r="BT348" s="3452">
        <v>0</v>
      </c>
      <c r="BU348" s="3452">
        <v>0</v>
      </c>
      <c r="BV348" s="3452">
        <v>0</v>
      </c>
      <c r="BW348" s="3449">
        <v>0</v>
      </c>
      <c r="BX348" s="3452">
        <v>0</v>
      </c>
      <c r="BY348" s="3447">
        <v>0</v>
      </c>
      <c r="BZ348" s="3452">
        <v>0</v>
      </c>
      <c r="CA348" s="3447">
        <v>0</v>
      </c>
      <c r="CB348" s="3443">
        <v>0</v>
      </c>
      <c r="CC348" s="3443">
        <v>0</v>
      </c>
      <c r="CD348" s="3287">
        <v>0</v>
      </c>
      <c r="CF348" s="3444"/>
      <c r="CG348" s="3445" t="s">
        <v>637</v>
      </c>
      <c r="CH348" s="3445"/>
      <c r="CI348" s="3446"/>
      <c r="CJ348" s="3447">
        <v>0</v>
      </c>
      <c r="CK348" s="3447">
        <v>0</v>
      </c>
      <c r="CL348" s="3448">
        <v>0</v>
      </c>
      <c r="CM348" s="3449">
        <v>0</v>
      </c>
      <c r="CN348" s="3447">
        <v>0</v>
      </c>
      <c r="CO348" s="3447">
        <v>0</v>
      </c>
      <c r="CP348" s="3447">
        <v>0</v>
      </c>
      <c r="CQ348" s="3447">
        <v>0</v>
      </c>
      <c r="CR348" s="3447">
        <v>0</v>
      </c>
      <c r="CS348" s="3447">
        <v>0</v>
      </c>
      <c r="CT348" s="3450">
        <v>0</v>
      </c>
      <c r="CU348" s="3451">
        <v>0</v>
      </c>
      <c r="CX348" s="3454"/>
      <c r="CY348" s="3454"/>
      <c r="CZ348" s="3455"/>
      <c r="DA348" s="3455"/>
      <c r="DB348" s="3456"/>
      <c r="DC348" s="3456"/>
      <c r="DD348" s="3456"/>
      <c r="DE348" s="3456"/>
      <c r="DF348" s="3456"/>
      <c r="DG348" s="3456"/>
      <c r="DH348" s="3456"/>
      <c r="DI348" s="3456"/>
      <c r="DJ348" s="3456"/>
      <c r="DK348" s="3456"/>
      <c r="DL348" s="3456"/>
      <c r="DM348" s="3456"/>
      <c r="DN348" s="3456"/>
      <c r="DO348" s="3456"/>
      <c r="DP348" s="3456"/>
      <c r="DQ348" s="3456"/>
      <c r="DR348" s="3456"/>
      <c r="DS348" s="3456"/>
      <c r="DT348" s="3456"/>
      <c r="DU348" s="3456"/>
      <c r="DV348" s="3456"/>
      <c r="DW348" s="3456"/>
      <c r="DX348" s="3456"/>
      <c r="DY348" s="3456"/>
      <c r="DZ348" s="3456"/>
      <c r="EA348" s="3457"/>
      <c r="EB348" s="2717"/>
    </row>
    <row r="349" spans="1:167" ht="15.6" customHeight="1">
      <c r="A349" s="1838" t="s">
        <v>5410</v>
      </c>
      <c r="B349" s="207"/>
      <c r="C349" s="207"/>
      <c r="E349" s="1342"/>
      <c r="F349" s="511" t="s">
        <v>637</v>
      </c>
      <c r="G349" s="511"/>
      <c r="H349" s="1343"/>
      <c r="I349" s="3191"/>
      <c r="J349" s="511"/>
      <c r="K349" s="511"/>
      <c r="L349" s="511"/>
      <c r="M349" s="511"/>
      <c r="N349" s="1343"/>
      <c r="O349" s="1243">
        <v>0</v>
      </c>
      <c r="S349" s="1342"/>
      <c r="T349" s="511" t="s">
        <v>637</v>
      </c>
      <c r="U349" s="511"/>
      <c r="V349" s="511"/>
      <c r="W349" s="3218"/>
      <c r="X349" s="515"/>
      <c r="Y349" s="3289"/>
      <c r="Z349" s="3290"/>
      <c r="AA349" s="3291"/>
      <c r="AB349" s="3289"/>
      <c r="AC349" s="3292"/>
      <c r="AD349" s="3290"/>
      <c r="AE349" s="3292"/>
      <c r="AF349" s="3292"/>
      <c r="AG349" s="3293"/>
      <c r="AH349" s="3290"/>
      <c r="AI349" s="3290"/>
      <c r="AJ349" s="3291"/>
      <c r="AK349" s="3289"/>
      <c r="AL349" s="3290"/>
      <c r="AM349" s="3292"/>
      <c r="AN349" s="3294"/>
      <c r="AO349" s="3291"/>
      <c r="AP349" s="3291"/>
      <c r="AQ349" s="3291"/>
      <c r="AR349" s="3291"/>
      <c r="AS349" s="3295"/>
      <c r="AT349" s="3296"/>
      <c r="AU349" s="3297"/>
      <c r="AV349" s="3297"/>
      <c r="AW349" s="3286">
        <v>0</v>
      </c>
      <c r="AX349" s="3287">
        <v>0</v>
      </c>
      <c r="AZ349" s="3444"/>
      <c r="BA349" s="3445" t="s">
        <v>637</v>
      </c>
      <c r="BB349" s="3445"/>
      <c r="BC349" s="3445"/>
      <c r="BD349" s="3448">
        <v>0</v>
      </c>
      <c r="BE349" s="3452">
        <v>0</v>
      </c>
      <c r="BF349" s="3452">
        <v>0</v>
      </c>
      <c r="BG349" s="3448">
        <v>0</v>
      </c>
      <c r="BH349" s="3449">
        <v>0</v>
      </c>
      <c r="BI349" s="3452">
        <v>0</v>
      </c>
      <c r="BJ349" s="3449">
        <v>0</v>
      </c>
      <c r="BK349" s="3453">
        <v>0</v>
      </c>
      <c r="BL349" s="3448">
        <v>0</v>
      </c>
      <c r="BM349" s="3452">
        <v>0</v>
      </c>
      <c r="BN349" s="3452">
        <v>0</v>
      </c>
      <c r="BO349" s="3449">
        <v>0</v>
      </c>
      <c r="BP349" s="3452">
        <v>0</v>
      </c>
      <c r="BQ349" s="3452">
        <v>0</v>
      </c>
      <c r="BR349" s="3452">
        <v>0</v>
      </c>
      <c r="BS349" s="3448">
        <v>0</v>
      </c>
      <c r="BT349" s="3452">
        <v>0</v>
      </c>
      <c r="BU349" s="3452">
        <v>0</v>
      </c>
      <c r="BV349" s="3452">
        <v>0</v>
      </c>
      <c r="BW349" s="3449">
        <v>0</v>
      </c>
      <c r="BX349" s="3452">
        <v>0</v>
      </c>
      <c r="BY349" s="3447">
        <v>0</v>
      </c>
      <c r="BZ349" s="3452">
        <v>0</v>
      </c>
      <c r="CA349" s="3447">
        <v>0</v>
      </c>
      <c r="CB349" s="3443">
        <v>0</v>
      </c>
      <c r="CC349" s="3443">
        <v>0</v>
      </c>
      <c r="CD349" s="3287">
        <v>0</v>
      </c>
      <c r="CF349" s="3444"/>
      <c r="CG349" s="3445" t="s">
        <v>637</v>
      </c>
      <c r="CH349" s="3445"/>
      <c r="CI349" s="3446"/>
      <c r="CJ349" s="3447">
        <v>0</v>
      </c>
      <c r="CK349" s="3447">
        <v>0</v>
      </c>
      <c r="CL349" s="3448">
        <v>0</v>
      </c>
      <c r="CM349" s="3449">
        <v>0</v>
      </c>
      <c r="CN349" s="3447">
        <v>0</v>
      </c>
      <c r="CO349" s="3447">
        <v>0</v>
      </c>
      <c r="CP349" s="3447">
        <v>0</v>
      </c>
      <c r="CQ349" s="3447">
        <v>0</v>
      </c>
      <c r="CR349" s="3447">
        <v>0</v>
      </c>
      <c r="CS349" s="3447">
        <v>0</v>
      </c>
      <c r="CT349" s="3450">
        <v>0</v>
      </c>
      <c r="CU349" s="3451">
        <v>0</v>
      </c>
      <c r="CX349" s="3454"/>
      <c r="CY349" s="3454"/>
      <c r="CZ349" s="3455"/>
      <c r="DA349" s="3455"/>
      <c r="DB349" s="3456"/>
      <c r="DC349" s="3456"/>
      <c r="DD349" s="3456"/>
      <c r="DE349" s="3456"/>
      <c r="DF349" s="3456"/>
      <c r="DG349" s="3456"/>
      <c r="DH349" s="3456"/>
      <c r="DI349" s="3456"/>
      <c r="DJ349" s="3456"/>
      <c r="DK349" s="3456"/>
      <c r="DL349" s="3456"/>
      <c r="DM349" s="3456"/>
      <c r="DN349" s="3456"/>
      <c r="DO349" s="3456"/>
      <c r="DP349" s="3456"/>
      <c r="DQ349" s="3456"/>
      <c r="DR349" s="3456"/>
      <c r="DS349" s="3456"/>
      <c r="DT349" s="3456"/>
      <c r="DU349" s="3456"/>
      <c r="DV349" s="3456"/>
      <c r="DW349" s="3456"/>
      <c r="DX349" s="3456"/>
      <c r="DY349" s="3456"/>
      <c r="DZ349" s="3456"/>
      <c r="EA349" s="3457"/>
      <c r="EB349" s="2717"/>
    </row>
    <row r="350" spans="1:167" ht="15.6" customHeight="1">
      <c r="A350" s="1838" t="s">
        <v>5410</v>
      </c>
      <c r="B350" s="207"/>
      <c r="C350" s="207"/>
      <c r="E350" s="1342"/>
      <c r="F350" s="511" t="s">
        <v>1310</v>
      </c>
      <c r="G350" s="511"/>
      <c r="H350" s="1343"/>
      <c r="I350" s="3191"/>
      <c r="J350" s="511"/>
      <c r="K350" s="511"/>
      <c r="L350" s="511"/>
      <c r="M350" s="511"/>
      <c r="N350" s="1343"/>
      <c r="O350" s="1243">
        <v>0</v>
      </c>
      <c r="S350" s="1342"/>
      <c r="T350" s="511" t="s">
        <v>1310</v>
      </c>
      <c r="U350" s="511"/>
      <c r="V350" s="511"/>
      <c r="W350" s="3218" t="s">
        <v>1208</v>
      </c>
      <c r="X350" s="515" t="s">
        <v>5477</v>
      </c>
      <c r="Y350" s="3356">
        <v>0</v>
      </c>
      <c r="Z350" s="3460">
        <v>0</v>
      </c>
      <c r="AA350" s="3357">
        <v>0</v>
      </c>
      <c r="AB350" s="3277">
        <v>1.6938582053740717E-2</v>
      </c>
      <c r="AC350" s="3280">
        <v>2.7525195837328664E-2</v>
      </c>
      <c r="AD350" s="3278">
        <v>0</v>
      </c>
      <c r="AE350" s="3280">
        <v>0</v>
      </c>
      <c r="AF350" s="3280">
        <v>0.16106057478628569</v>
      </c>
      <c r="AG350" s="3281">
        <v>0.1169074218652965</v>
      </c>
      <c r="AH350" s="3278">
        <v>9.7920097272270565E-2</v>
      </c>
      <c r="AI350" s="3278">
        <v>2.9344840277165482E-2</v>
      </c>
      <c r="AJ350" s="3279">
        <v>0</v>
      </c>
      <c r="AK350" s="3277">
        <v>0</v>
      </c>
      <c r="AL350" s="3278">
        <v>0</v>
      </c>
      <c r="AM350" s="3280">
        <v>0</v>
      </c>
      <c r="AN350" s="3282">
        <v>6.5124859676763402E-2</v>
      </c>
      <c r="AO350" s="3279">
        <v>6.9740797342604882E-2</v>
      </c>
      <c r="AP350" s="3279">
        <v>6.7432828509684142E-2</v>
      </c>
      <c r="AQ350" s="3279">
        <v>2.619042893010054E-2</v>
      </c>
      <c r="AR350" s="3279">
        <v>8.2183759746177559E-2</v>
      </c>
      <c r="AS350" s="3283">
        <v>0.18804493199346237</v>
      </c>
      <c r="AT350" s="3284">
        <v>0</v>
      </c>
      <c r="AU350" s="3285">
        <v>1.5013743183997452E-2</v>
      </c>
      <c r="AV350" s="3285">
        <v>3.6571938525122E-2</v>
      </c>
      <c r="AW350" s="3286">
        <v>1</v>
      </c>
      <c r="AX350" s="3287">
        <v>0</v>
      </c>
      <c r="AZ350" s="3444"/>
      <c r="BA350" s="3445" t="s">
        <v>1310</v>
      </c>
      <c r="BB350" s="3445"/>
      <c r="BC350" s="3445"/>
      <c r="BD350" s="3448">
        <v>0</v>
      </c>
      <c r="BE350" s="3452">
        <v>0</v>
      </c>
      <c r="BF350" s="3452">
        <v>0</v>
      </c>
      <c r="BG350" s="3448">
        <v>0</v>
      </c>
      <c r="BH350" s="3449">
        <v>0</v>
      </c>
      <c r="BI350" s="3452">
        <v>0</v>
      </c>
      <c r="BJ350" s="3449">
        <v>0</v>
      </c>
      <c r="BK350" s="3453">
        <v>0</v>
      </c>
      <c r="BL350" s="3448">
        <v>0</v>
      </c>
      <c r="BM350" s="3452">
        <v>0</v>
      </c>
      <c r="BN350" s="3452">
        <v>0</v>
      </c>
      <c r="BO350" s="3449">
        <v>0</v>
      </c>
      <c r="BP350" s="3452">
        <v>0</v>
      </c>
      <c r="BQ350" s="3452">
        <v>0</v>
      </c>
      <c r="BR350" s="3452">
        <v>0</v>
      </c>
      <c r="BS350" s="3448">
        <v>0</v>
      </c>
      <c r="BT350" s="3452">
        <v>0</v>
      </c>
      <c r="BU350" s="3452">
        <v>0</v>
      </c>
      <c r="BV350" s="3452">
        <v>0</v>
      </c>
      <c r="BW350" s="3449">
        <v>0</v>
      </c>
      <c r="BX350" s="3452">
        <v>0</v>
      </c>
      <c r="BY350" s="3447">
        <v>0</v>
      </c>
      <c r="BZ350" s="3452">
        <v>0</v>
      </c>
      <c r="CA350" s="3447">
        <v>0</v>
      </c>
      <c r="CB350" s="3443">
        <v>0</v>
      </c>
      <c r="CC350" s="3443">
        <v>0</v>
      </c>
      <c r="CD350" s="3287">
        <v>0</v>
      </c>
      <c r="CF350" s="3444"/>
      <c r="CG350" s="3445" t="s">
        <v>1310</v>
      </c>
      <c r="CH350" s="3445"/>
      <c r="CI350" s="3446"/>
      <c r="CJ350" s="3447">
        <v>0</v>
      </c>
      <c r="CK350" s="3447">
        <v>0</v>
      </c>
      <c r="CL350" s="3448">
        <v>0</v>
      </c>
      <c r="CM350" s="3449">
        <v>0</v>
      </c>
      <c r="CN350" s="3447">
        <v>0</v>
      </c>
      <c r="CO350" s="3447">
        <v>0</v>
      </c>
      <c r="CP350" s="3447">
        <v>0</v>
      </c>
      <c r="CQ350" s="3447">
        <v>0</v>
      </c>
      <c r="CR350" s="3447">
        <v>0</v>
      </c>
      <c r="CS350" s="3447">
        <v>0</v>
      </c>
      <c r="CT350" s="3450">
        <v>0</v>
      </c>
      <c r="CU350" s="3451">
        <v>0</v>
      </c>
      <c r="CX350" s="3454"/>
      <c r="CY350" s="3454"/>
      <c r="CZ350" s="3455"/>
      <c r="DA350" s="3455"/>
      <c r="DB350" s="3456"/>
      <c r="DC350" s="3456"/>
      <c r="DD350" s="3456"/>
      <c r="DE350" s="3456"/>
      <c r="DF350" s="3456"/>
      <c r="DG350" s="3456"/>
      <c r="DH350" s="3456"/>
      <c r="DI350" s="3456"/>
      <c r="DJ350" s="3456"/>
      <c r="DK350" s="3456"/>
      <c r="DL350" s="3456"/>
      <c r="DM350" s="3456"/>
      <c r="DN350" s="3456"/>
      <c r="DO350" s="3456"/>
      <c r="DP350" s="3456"/>
      <c r="DQ350" s="3456"/>
      <c r="DR350" s="3456"/>
      <c r="DS350" s="3456"/>
      <c r="DT350" s="3456"/>
      <c r="DU350" s="3456"/>
      <c r="DV350" s="3456"/>
      <c r="DW350" s="3456"/>
      <c r="DX350" s="3456"/>
      <c r="DY350" s="3456"/>
      <c r="DZ350" s="3456"/>
      <c r="EA350" s="3457"/>
      <c r="EB350" s="2717"/>
    </row>
    <row r="351" spans="1:167" ht="15.6" customHeight="1">
      <c r="A351" s="1838" t="s">
        <v>1378</v>
      </c>
      <c r="B351" s="207"/>
      <c r="C351" s="207"/>
      <c r="E351" s="559"/>
      <c r="F351" s="515"/>
      <c r="G351" s="515" t="s">
        <v>5478</v>
      </c>
      <c r="H351" s="561"/>
      <c r="I351" s="3191"/>
      <c r="J351" s="511"/>
      <c r="K351" s="511"/>
      <c r="L351" s="511"/>
      <c r="M351" s="511"/>
      <c r="N351" s="1343"/>
      <c r="O351" s="2188">
        <v>135772334.47295642</v>
      </c>
      <c r="S351" s="1342"/>
      <c r="T351" s="511"/>
      <c r="U351" s="511"/>
      <c r="V351" s="511"/>
      <c r="W351" s="3191"/>
      <c r="X351" s="511"/>
      <c r="Y351" s="3311"/>
      <c r="Z351" s="3312"/>
      <c r="AA351" s="3312"/>
      <c r="AB351" s="3311"/>
      <c r="AC351" s="3313"/>
      <c r="AD351" s="3312"/>
      <c r="AE351" s="3313"/>
      <c r="AF351" s="3313"/>
      <c r="AG351" s="3312"/>
      <c r="AH351" s="3312"/>
      <c r="AI351" s="3312"/>
      <c r="AJ351" s="3312"/>
      <c r="AK351" s="3311"/>
      <c r="AL351" s="3312"/>
      <c r="AM351" s="3313"/>
      <c r="AN351" s="3312"/>
      <c r="AO351" s="3312"/>
      <c r="AP351" s="3312"/>
      <c r="AQ351" s="3312"/>
      <c r="AR351" s="3312"/>
      <c r="AS351" s="3311"/>
      <c r="AT351" s="3063"/>
      <c r="AU351" s="3313"/>
      <c r="AV351" s="3313"/>
      <c r="AW351" s="3286">
        <v>0</v>
      </c>
      <c r="AX351" s="3287">
        <v>0</v>
      </c>
      <c r="AZ351" s="3444"/>
      <c r="BA351" s="3445"/>
      <c r="BB351" s="3445" t="s">
        <v>5478</v>
      </c>
      <c r="BC351" s="3445"/>
      <c r="BD351" s="3474">
        <v>466142.26402335172</v>
      </c>
      <c r="BE351" s="3475">
        <v>11411388.832575209</v>
      </c>
      <c r="BF351" s="3475">
        <v>116042.71984532406</v>
      </c>
      <c r="BG351" s="3474">
        <v>421818.7532291761</v>
      </c>
      <c r="BH351" s="3476">
        <v>523228.93310147419</v>
      </c>
      <c r="BI351" s="3475">
        <v>1999798.8852872183</v>
      </c>
      <c r="BJ351" s="3476">
        <v>64010397.997632563</v>
      </c>
      <c r="BK351" s="3475">
        <v>960009.03223785164</v>
      </c>
      <c r="BL351" s="3474">
        <v>733784.59019303147</v>
      </c>
      <c r="BM351" s="3475">
        <v>617451.37903141126</v>
      </c>
      <c r="BN351" s="3475">
        <v>183436.05539034805</v>
      </c>
      <c r="BO351" s="3476">
        <v>1425574.4258249998</v>
      </c>
      <c r="BP351" s="3475">
        <v>0</v>
      </c>
      <c r="BQ351" s="3475">
        <v>0</v>
      </c>
      <c r="BR351" s="3475">
        <v>0</v>
      </c>
      <c r="BS351" s="3474">
        <v>2128303.9596237591</v>
      </c>
      <c r="BT351" s="3475">
        <v>2230778.0638390332</v>
      </c>
      <c r="BU351" s="3475">
        <v>2175767.2451754934</v>
      </c>
      <c r="BV351" s="3475">
        <v>927420.82092567149</v>
      </c>
      <c r="BW351" s="3476">
        <v>2602239.0464528222</v>
      </c>
      <c r="BX351" s="3475">
        <v>17744853.946967151</v>
      </c>
      <c r="BY351" s="3477">
        <v>717819.56386420608</v>
      </c>
      <c r="BZ351" s="3475">
        <v>18018501.724066038</v>
      </c>
      <c r="CA351" s="3477">
        <v>6357576.2336702924</v>
      </c>
      <c r="CB351" s="3478">
        <v>135772334.47295642</v>
      </c>
      <c r="CC351" s="3478">
        <v>129414758.23928612</v>
      </c>
      <c r="CD351" s="3287">
        <v>0</v>
      </c>
      <c r="CF351" s="3444"/>
      <c r="CG351" s="3445"/>
      <c r="CH351" s="3445" t="s">
        <v>5478</v>
      </c>
      <c r="CI351" s="3446"/>
      <c r="CJ351" s="3477">
        <v>11993573.816443887</v>
      </c>
      <c r="CK351" s="3477">
        <v>67915253.601488277</v>
      </c>
      <c r="CL351" s="3474">
        <v>1534672.0246147907</v>
      </c>
      <c r="CM351" s="3476">
        <v>1425574.4258249998</v>
      </c>
      <c r="CN351" s="3477">
        <v>0</v>
      </c>
      <c r="CO351" s="3477">
        <v>10064509.136016779</v>
      </c>
      <c r="CP351" s="3477">
        <v>17744853.946967151</v>
      </c>
      <c r="CQ351" s="3477">
        <v>717819.56386420608</v>
      </c>
      <c r="CR351" s="3477">
        <v>18018501.724066038</v>
      </c>
      <c r="CS351" s="3477">
        <v>6357576.2336702924</v>
      </c>
      <c r="CT351" s="3479">
        <v>135772334.47295642</v>
      </c>
      <c r="CU351" s="3451">
        <v>0</v>
      </c>
      <c r="CX351" s="3454"/>
      <c r="CY351" s="3454"/>
      <c r="CZ351" s="3455"/>
      <c r="DA351" s="3455"/>
      <c r="DB351" s="3456"/>
      <c r="DC351" s="3456"/>
      <c r="DD351" s="3456"/>
      <c r="DE351" s="3456"/>
      <c r="DF351" s="3456"/>
      <c r="DG351" s="3456"/>
      <c r="DH351" s="3456"/>
      <c r="DI351" s="3456"/>
      <c r="DJ351" s="3456"/>
      <c r="DK351" s="3456"/>
      <c r="DL351" s="3456"/>
      <c r="DM351" s="3456"/>
      <c r="DN351" s="3456"/>
      <c r="DO351" s="3456"/>
      <c r="DP351" s="3456"/>
      <c r="DQ351" s="3456"/>
      <c r="DR351" s="3456"/>
      <c r="DS351" s="3456"/>
      <c r="DT351" s="3456"/>
      <c r="DU351" s="3456"/>
      <c r="DV351" s="3456"/>
      <c r="DW351" s="3456"/>
      <c r="DX351" s="3456"/>
      <c r="DY351" s="3456"/>
      <c r="DZ351" s="3456"/>
      <c r="EA351" s="3457"/>
      <c r="EB351" s="2717"/>
    </row>
    <row r="352" spans="1:167" ht="15.6" customHeight="1">
      <c r="A352" s="1838" t="s">
        <v>1378</v>
      </c>
      <c r="B352" s="207"/>
      <c r="C352" s="207"/>
      <c r="E352" s="1342"/>
      <c r="F352" s="511"/>
      <c r="G352" s="511"/>
      <c r="H352" s="1343"/>
      <c r="I352" s="3191"/>
      <c r="J352" s="511"/>
      <c r="K352" s="511"/>
      <c r="L352" s="511"/>
      <c r="M352" s="511"/>
      <c r="N352" s="1343"/>
      <c r="O352" s="1653"/>
      <c r="S352" s="1342"/>
      <c r="T352" s="511"/>
      <c r="U352" s="511"/>
      <c r="V352" s="511"/>
      <c r="W352" s="3191"/>
      <c r="X352" s="511"/>
      <c r="Y352" s="2848"/>
      <c r="Z352" s="2622"/>
      <c r="AA352" s="2622"/>
      <c r="AB352" s="2848"/>
      <c r="AC352" s="3422"/>
      <c r="AD352" s="2622"/>
      <c r="AE352" s="3422"/>
      <c r="AF352" s="3422"/>
      <c r="AG352" s="2622"/>
      <c r="AH352" s="2622"/>
      <c r="AI352" s="2622"/>
      <c r="AJ352" s="2622"/>
      <c r="AK352" s="2848"/>
      <c r="AL352" s="2622"/>
      <c r="AM352" s="3422"/>
      <c r="AN352" s="2622"/>
      <c r="AO352" s="2622"/>
      <c r="AP352" s="2622"/>
      <c r="AQ352" s="2622"/>
      <c r="AR352" s="2622"/>
      <c r="AS352" s="2848"/>
      <c r="AT352" s="3423"/>
      <c r="AU352" s="3422"/>
      <c r="AV352" s="3422"/>
      <c r="AW352" s="3286">
        <v>0</v>
      </c>
      <c r="AX352" s="3480"/>
      <c r="AZ352" s="3444"/>
      <c r="BA352" s="3445"/>
      <c r="BB352" s="3445"/>
      <c r="BC352" s="3445"/>
      <c r="BD352" s="3448"/>
      <c r="BE352" s="3452"/>
      <c r="BF352" s="3452"/>
      <c r="BG352" s="3448"/>
      <c r="BH352" s="3449"/>
      <c r="BI352" s="3452"/>
      <c r="BJ352" s="3449"/>
      <c r="BK352" s="3452"/>
      <c r="BL352" s="3448"/>
      <c r="BM352" s="3452"/>
      <c r="BN352" s="3452"/>
      <c r="BO352" s="3449"/>
      <c r="BP352" s="3452"/>
      <c r="BQ352" s="3452"/>
      <c r="BR352" s="3452"/>
      <c r="BS352" s="3448"/>
      <c r="BT352" s="3452"/>
      <c r="BU352" s="3452"/>
      <c r="BV352" s="3452"/>
      <c r="BW352" s="3449"/>
      <c r="BX352" s="3452"/>
      <c r="BY352" s="3447"/>
      <c r="BZ352" s="3452"/>
      <c r="CA352" s="3447"/>
      <c r="CB352" s="3443"/>
      <c r="CC352" s="3443">
        <v>0</v>
      </c>
      <c r="CD352" s="3287">
        <v>0</v>
      </c>
      <c r="CF352" s="3444"/>
      <c r="CG352" s="3445"/>
      <c r="CH352" s="3445"/>
      <c r="CI352" s="3446"/>
      <c r="CJ352" s="3447"/>
      <c r="CK352" s="3447"/>
      <c r="CL352" s="3448"/>
      <c r="CM352" s="3449"/>
      <c r="CN352" s="3447"/>
      <c r="CO352" s="3447"/>
      <c r="CP352" s="3447"/>
      <c r="CQ352" s="3447"/>
      <c r="CR352" s="3447"/>
      <c r="CS352" s="3447"/>
      <c r="CT352" s="3450"/>
      <c r="CU352" s="3451">
        <v>0</v>
      </c>
      <c r="CX352" s="3454"/>
      <c r="CY352" s="3454"/>
      <c r="CZ352" s="3455"/>
      <c r="DA352" s="3455"/>
      <c r="DB352" s="3456"/>
      <c r="DC352" s="3456"/>
      <c r="DD352" s="3456"/>
      <c r="DE352" s="3456"/>
      <c r="DF352" s="3456"/>
      <c r="DG352" s="3456"/>
      <c r="DH352" s="3456"/>
      <c r="DI352" s="3456"/>
      <c r="DJ352" s="3456"/>
      <c r="DK352" s="3456"/>
      <c r="DL352" s="3456"/>
      <c r="DM352" s="3456"/>
      <c r="DN352" s="3456"/>
      <c r="DO352" s="3456"/>
      <c r="DP352" s="3456"/>
      <c r="DQ352" s="3456"/>
      <c r="DR352" s="3456"/>
      <c r="DS352" s="3456"/>
      <c r="DT352" s="3456"/>
      <c r="DU352" s="3456"/>
      <c r="DV352" s="3456"/>
      <c r="DW352" s="3456"/>
      <c r="DX352" s="3456"/>
      <c r="DY352" s="3456"/>
      <c r="DZ352" s="3456"/>
      <c r="EA352" s="3457"/>
      <c r="EB352" s="2717"/>
    </row>
    <row r="353" spans="1:256" ht="15.6" customHeight="1">
      <c r="A353" s="1838" t="s">
        <v>1378</v>
      </c>
      <c r="B353" s="207"/>
      <c r="C353" s="207"/>
      <c r="E353" s="3381" t="s">
        <v>722</v>
      </c>
      <c r="F353" s="3257"/>
      <c r="G353" s="3257"/>
      <c r="H353" s="1670"/>
      <c r="I353" s="3251"/>
      <c r="J353" s="3257"/>
      <c r="K353" s="3257"/>
      <c r="L353" s="3257"/>
      <c r="M353" s="3257"/>
      <c r="N353" s="1670"/>
      <c r="O353" s="3389">
        <v>1506270251.367898</v>
      </c>
      <c r="S353" s="3381"/>
      <c r="T353" s="3257"/>
      <c r="U353" s="3257"/>
      <c r="V353" s="3257"/>
      <c r="W353" s="3251"/>
      <c r="X353" s="3257"/>
      <c r="Y353" s="2851"/>
      <c r="Z353" s="3481"/>
      <c r="AA353" s="3481"/>
      <c r="AB353" s="2851"/>
      <c r="AC353" s="3243"/>
      <c r="AD353" s="3481"/>
      <c r="AE353" s="3243"/>
      <c r="AF353" s="3243"/>
      <c r="AG353" s="3481"/>
      <c r="AH353" s="3481"/>
      <c r="AI353" s="3481"/>
      <c r="AJ353" s="3481"/>
      <c r="AK353" s="2851"/>
      <c r="AL353" s="3481"/>
      <c r="AM353" s="3243"/>
      <c r="AN353" s="3481"/>
      <c r="AO353" s="3481"/>
      <c r="AP353" s="3481"/>
      <c r="AQ353" s="3481"/>
      <c r="AR353" s="3481"/>
      <c r="AS353" s="2851"/>
      <c r="AT353" s="3244"/>
      <c r="AU353" s="3243"/>
      <c r="AV353" s="3243"/>
      <c r="AW353" s="3482"/>
      <c r="AZ353" s="3483" t="s">
        <v>722</v>
      </c>
      <c r="BA353" s="3484"/>
      <c r="BB353" s="3484"/>
      <c r="BC353" s="3484"/>
      <c r="BD353" s="3485">
        <v>47179666.080305383</v>
      </c>
      <c r="BE353" s="3486">
        <v>101113619.53326413</v>
      </c>
      <c r="BF353" s="3486">
        <v>11745034.071998561</v>
      </c>
      <c r="BG353" s="3485">
        <v>42693544.003598429</v>
      </c>
      <c r="BH353" s="3487">
        <v>52957580.23358582</v>
      </c>
      <c r="BI353" s="3486">
        <v>184405504.60232085</v>
      </c>
      <c r="BJ353" s="3487">
        <v>175793802.57302275</v>
      </c>
      <c r="BK353" s="3486">
        <v>97165412.945241928</v>
      </c>
      <c r="BL353" s="3485">
        <v>74268554.070537254</v>
      </c>
      <c r="BM353" s="3486">
        <v>62494118.495264158</v>
      </c>
      <c r="BN353" s="3486">
        <v>18566117.059858516</v>
      </c>
      <c r="BO353" s="3487">
        <v>-1425574.4258249998</v>
      </c>
      <c r="BP353" s="3486">
        <v>0</v>
      </c>
      <c r="BQ353" s="3486">
        <v>0</v>
      </c>
      <c r="BR353" s="3486">
        <v>0</v>
      </c>
      <c r="BS353" s="3485">
        <v>61764040.386305697</v>
      </c>
      <c r="BT353" s="3486">
        <v>61245446.696641609</v>
      </c>
      <c r="BU353" s="3486">
        <v>61122789.233285055</v>
      </c>
      <c r="BV353" s="3486">
        <v>32076405.591973431</v>
      </c>
      <c r="BW353" s="3487">
        <v>69485654.105437145</v>
      </c>
      <c r="BX353" s="3486">
        <v>161517185.75828108</v>
      </c>
      <c r="BY353" s="3488">
        <v>72652685.548648566</v>
      </c>
      <c r="BZ353" s="3486">
        <v>-2734423.1162341945</v>
      </c>
      <c r="CA353" s="3488">
        <v>122183087.92038687</v>
      </c>
      <c r="CB353" s="3489">
        <v>1506270251.3678987</v>
      </c>
      <c r="CC353" s="3489">
        <v>1384087163.4475119</v>
      </c>
      <c r="CD353" s="3287">
        <v>0</v>
      </c>
      <c r="CF353" s="3483" t="s">
        <v>722</v>
      </c>
      <c r="CG353" s="3484"/>
      <c r="CH353" s="3484"/>
      <c r="CI353" s="3490"/>
      <c r="CJ353" s="3488">
        <v>160038319.68556806</v>
      </c>
      <c r="CK353" s="3488">
        <v>553015844.35776973</v>
      </c>
      <c r="CL353" s="3485">
        <v>155328789.62565994</v>
      </c>
      <c r="CM353" s="3487">
        <v>-1425574.4258249998</v>
      </c>
      <c r="CN353" s="3488">
        <v>0</v>
      </c>
      <c r="CO353" s="3488">
        <v>285694336.01364297</v>
      </c>
      <c r="CP353" s="3488">
        <v>161517185.75828108</v>
      </c>
      <c r="CQ353" s="3488">
        <v>72652685.548648566</v>
      </c>
      <c r="CR353" s="3488">
        <v>-2734423.1162341945</v>
      </c>
      <c r="CS353" s="3488">
        <v>122183087.92038688</v>
      </c>
      <c r="CT353" s="3491">
        <v>1506270251.3678982</v>
      </c>
      <c r="CU353" s="3451">
        <v>0</v>
      </c>
      <c r="CX353" s="3454"/>
      <c r="CY353" s="3454"/>
      <c r="CZ353" s="3455"/>
      <c r="DA353" s="3455"/>
      <c r="DB353" s="3456"/>
      <c r="DC353" s="3456"/>
      <c r="DD353" s="3456"/>
      <c r="DE353" s="3456"/>
      <c r="DF353" s="3456"/>
      <c r="DG353" s="3456"/>
      <c r="DH353" s="3456"/>
      <c r="DI353" s="3456"/>
      <c r="DJ353" s="3456"/>
      <c r="DK353" s="3456"/>
      <c r="DL353" s="3456"/>
      <c r="DM353" s="3456"/>
      <c r="DN353" s="3456"/>
      <c r="DO353" s="3456"/>
      <c r="DP353" s="3456"/>
      <c r="DQ353" s="3456"/>
      <c r="DR353" s="3456"/>
      <c r="DS353" s="3456"/>
      <c r="DT353" s="3456"/>
      <c r="DU353" s="3456"/>
      <c r="DV353" s="3456"/>
      <c r="DW353" s="3456"/>
      <c r="DX353" s="3456"/>
      <c r="DY353" s="3456"/>
      <c r="DZ353" s="3456"/>
      <c r="EA353" s="3457"/>
      <c r="EB353" s="2717"/>
    </row>
    <row r="354" spans="1:256" s="2510" customFormat="1" ht="15.6" customHeight="1">
      <c r="A354" s="1838"/>
      <c r="B354" s="207"/>
      <c r="C354" s="207"/>
      <c r="D354" s="511"/>
      <c r="E354" s="708"/>
      <c r="F354" s="511"/>
      <c r="G354" s="511"/>
      <c r="H354" s="511"/>
      <c r="I354" s="511"/>
      <c r="J354" s="511"/>
      <c r="K354" s="511"/>
      <c r="L354" s="511"/>
      <c r="M354" s="511"/>
      <c r="N354" s="511"/>
      <c r="O354" s="511"/>
      <c r="P354" s="511"/>
      <c r="Q354" s="5"/>
      <c r="R354" s="5"/>
      <c r="S354" s="708"/>
      <c r="T354" s="511"/>
      <c r="U354" s="511"/>
      <c r="V354" s="511"/>
      <c r="W354" s="284"/>
      <c r="X354" s="284"/>
      <c r="Y354" s="2897"/>
      <c r="Z354" s="2897"/>
      <c r="AA354" s="2897"/>
      <c r="AB354" s="2897"/>
      <c r="AC354" s="2897"/>
      <c r="AD354" s="2897"/>
      <c r="AE354" s="2897"/>
      <c r="AF354" s="2897"/>
      <c r="AG354" s="2897"/>
      <c r="AH354" s="2897"/>
      <c r="AI354" s="2897"/>
      <c r="AJ354" s="2897"/>
      <c r="AK354" s="2897"/>
      <c r="AL354" s="2897"/>
      <c r="AM354" s="2897"/>
      <c r="AN354" s="2622"/>
      <c r="AO354" s="2622"/>
      <c r="AP354" s="2622"/>
      <c r="AQ354" s="2622"/>
      <c r="AR354" s="2897"/>
      <c r="AS354" s="2897"/>
      <c r="AT354" s="2897"/>
      <c r="AU354" s="2897"/>
      <c r="AV354" s="2897"/>
      <c r="AW354" s="3492"/>
      <c r="AX354" s="2554"/>
      <c r="AY354" s="2447"/>
      <c r="AZ354" s="3445"/>
      <c r="BA354" s="3445"/>
      <c r="BB354" s="3445"/>
      <c r="BC354" s="3445"/>
      <c r="BD354" s="2520"/>
      <c r="BE354" s="2520"/>
      <c r="BF354" s="2520"/>
      <c r="BG354" s="2520"/>
      <c r="BH354" s="2520"/>
      <c r="BI354" s="2520"/>
      <c r="BJ354" s="2520"/>
      <c r="BM354" s="2520"/>
      <c r="BN354" s="2520"/>
      <c r="BO354" s="2520"/>
      <c r="BP354" s="2520"/>
      <c r="BQ354" s="2520"/>
      <c r="BR354" s="2520"/>
      <c r="BW354" s="2520"/>
      <c r="BX354" s="2520"/>
      <c r="BY354" s="2520"/>
      <c r="BZ354" s="2520"/>
      <c r="CA354" s="2520"/>
      <c r="CD354" s="3452"/>
      <c r="CE354" s="2447"/>
      <c r="CF354" s="3445"/>
      <c r="CG354" s="3445"/>
      <c r="CH354" s="3445"/>
      <c r="CI354" s="3445"/>
      <c r="CJ354" s="2520"/>
      <c r="CK354" s="2520"/>
      <c r="CN354" s="2520"/>
      <c r="CO354" s="2520"/>
      <c r="CP354" s="2520"/>
      <c r="CQ354" s="2520"/>
      <c r="CR354" s="2520"/>
      <c r="CS354" s="2520"/>
      <c r="CT354" s="2520"/>
      <c r="CV354" s="2447"/>
      <c r="CW354" s="2447"/>
      <c r="CX354" s="3473"/>
      <c r="CY354" s="3454"/>
      <c r="CZ354" s="3455"/>
      <c r="DA354" s="3455"/>
      <c r="DB354" s="3493"/>
      <c r="DC354" s="3493"/>
      <c r="DD354" s="3493"/>
      <c r="DE354" s="3493"/>
      <c r="DF354" s="3493"/>
      <c r="DG354" s="3493"/>
      <c r="DH354" s="3493"/>
      <c r="DI354" s="3493"/>
      <c r="DJ354" s="3493"/>
      <c r="DK354" s="3493"/>
      <c r="DL354" s="3493"/>
      <c r="DM354" s="3493"/>
      <c r="DN354" s="3493"/>
      <c r="DO354" s="3493"/>
      <c r="DP354" s="3493"/>
      <c r="DQ354" s="3493"/>
      <c r="DR354" s="3493"/>
      <c r="DS354" s="3493"/>
      <c r="DT354" s="3493"/>
      <c r="DU354" s="3493"/>
      <c r="DV354" s="3493"/>
      <c r="DW354" s="3493"/>
      <c r="DX354" s="3493"/>
      <c r="DY354" s="3493"/>
      <c r="DZ354" s="3493"/>
      <c r="EA354" s="3457"/>
      <c r="EB354" s="2717"/>
      <c r="EC354" s="2520"/>
      <c r="ED354" s="2520"/>
      <c r="EE354" s="2520"/>
      <c r="EF354" s="2520"/>
      <c r="EG354" s="2520"/>
      <c r="EH354" s="2520"/>
      <c r="EI354" s="2520"/>
      <c r="EJ354" s="2520"/>
      <c r="EK354" s="2520"/>
      <c r="EL354" s="2520"/>
      <c r="EM354" s="2520"/>
      <c r="EN354" s="2520"/>
      <c r="EO354" s="2520"/>
      <c r="EP354" s="2520"/>
      <c r="EQ354" s="2520"/>
      <c r="ER354" s="2520"/>
      <c r="ES354" s="2520"/>
      <c r="ET354" s="2520"/>
      <c r="EU354" s="2520"/>
      <c r="EV354" s="2520"/>
      <c r="EW354" s="2520"/>
      <c r="EX354" s="2520"/>
      <c r="EY354" s="2520"/>
      <c r="EZ354" s="2520"/>
      <c r="FA354" s="2520"/>
      <c r="FB354" s="2520"/>
      <c r="FC354" s="2520"/>
      <c r="FD354" s="2520"/>
      <c r="FE354" s="2520"/>
      <c r="FF354" s="2520"/>
      <c r="FG354" s="2520"/>
      <c r="FH354" s="2520"/>
      <c r="FI354" s="2520"/>
      <c r="FJ354" s="2520"/>
      <c r="FK354" s="2520"/>
      <c r="FL354" s="2520"/>
      <c r="FM354" s="2520"/>
      <c r="FN354" s="2520"/>
      <c r="FO354" s="2520"/>
      <c r="FP354" s="2520"/>
      <c r="FQ354" s="2520"/>
      <c r="FR354" s="2520"/>
      <c r="FS354" s="2520"/>
      <c r="FT354" s="2520"/>
      <c r="FU354" s="2520"/>
      <c r="FV354" s="2520"/>
      <c r="FW354" s="2520"/>
      <c r="FX354" s="2520"/>
      <c r="FY354" s="2520"/>
      <c r="FZ354" s="2520"/>
      <c r="GA354" s="2520"/>
      <c r="GB354" s="2520"/>
      <c r="GC354" s="2520"/>
      <c r="GD354" s="2520"/>
      <c r="GE354" s="2520"/>
      <c r="GF354" s="2520"/>
      <c r="GG354" s="2520"/>
      <c r="GH354" s="2520"/>
      <c r="GI354" s="2520"/>
      <c r="GJ354" s="2520"/>
      <c r="GK354" s="2520"/>
      <c r="GL354" s="2520"/>
      <c r="GM354" s="2520"/>
      <c r="GN354" s="2520"/>
      <c r="GO354" s="2520"/>
      <c r="GP354" s="2520"/>
      <c r="GQ354" s="2520"/>
      <c r="GR354" s="2520"/>
      <c r="GS354" s="2520"/>
      <c r="GT354" s="2520"/>
      <c r="GU354" s="2520"/>
      <c r="GV354" s="2520"/>
      <c r="GW354" s="2520"/>
      <c r="GX354" s="2520"/>
      <c r="GY354" s="2520"/>
      <c r="GZ354" s="2520"/>
      <c r="HA354" s="2520"/>
      <c r="HB354" s="2520"/>
      <c r="HC354" s="2520"/>
      <c r="HD354" s="2520"/>
      <c r="HE354" s="2520"/>
      <c r="HF354" s="2520"/>
      <c r="HG354" s="2520"/>
      <c r="HH354" s="2520"/>
      <c r="HI354" s="2520"/>
      <c r="HJ354" s="2520"/>
      <c r="HK354" s="2520"/>
      <c r="HL354" s="2520"/>
      <c r="HM354" s="2520"/>
      <c r="HN354" s="2520"/>
      <c r="HO354" s="2520"/>
      <c r="HP354" s="2520"/>
      <c r="HQ354" s="2520"/>
      <c r="HR354" s="2520"/>
      <c r="HS354" s="2520"/>
      <c r="HT354" s="2520"/>
      <c r="HU354" s="2520"/>
      <c r="HV354" s="2520"/>
      <c r="HW354" s="2520"/>
      <c r="HX354" s="2520"/>
      <c r="HY354" s="2520"/>
      <c r="HZ354" s="2520"/>
      <c r="IA354" s="2520"/>
      <c r="IB354" s="2520"/>
      <c r="IC354" s="2520"/>
      <c r="ID354" s="2520"/>
      <c r="IE354" s="2520"/>
      <c r="IF354" s="2520"/>
      <c r="IG354" s="2520"/>
      <c r="IH354" s="2520"/>
      <c r="II354" s="2520"/>
      <c r="IJ354" s="2520"/>
      <c r="IK354" s="2520"/>
      <c r="IL354" s="2520"/>
      <c r="IM354" s="2520"/>
      <c r="IN354" s="2520"/>
      <c r="IO354" s="2520"/>
      <c r="IP354" s="2520"/>
      <c r="IQ354" s="2520"/>
      <c r="IR354" s="2520"/>
      <c r="IS354" s="2520"/>
      <c r="IT354" s="2520"/>
      <c r="IU354" s="2520"/>
      <c r="IV354" s="2520"/>
    </row>
    <row r="355" spans="1:256" s="2510" customFormat="1" ht="15.6" customHeight="1">
      <c r="A355" s="1838"/>
      <c r="B355" s="207"/>
      <c r="C355" s="207"/>
      <c r="D355" s="511"/>
      <c r="E355" s="511"/>
      <c r="F355" s="511"/>
      <c r="G355" s="511"/>
      <c r="H355" s="511"/>
      <c r="I355" s="5"/>
      <c r="J355" s="5"/>
      <c r="K355" s="5"/>
      <c r="L355" s="5"/>
      <c r="M355" s="5"/>
      <c r="N355" s="5"/>
      <c r="O355" s="511"/>
      <c r="P355" s="511"/>
      <c r="Q355" s="5"/>
      <c r="R355" s="5"/>
      <c r="S355" s="511"/>
      <c r="T355" s="511"/>
      <c r="U355" s="511"/>
      <c r="V355" s="511"/>
      <c r="W355" s="284" t="s">
        <v>5479</v>
      </c>
      <c r="X355" s="511"/>
      <c r="Y355" s="2520"/>
      <c r="Z355" s="2520"/>
      <c r="AA355" s="2520"/>
      <c r="AB355" s="2520"/>
      <c r="AC355" s="2520"/>
      <c r="AD355" s="2520"/>
      <c r="AE355" s="2520"/>
      <c r="AF355" s="2520"/>
      <c r="AG355" s="2520"/>
      <c r="AH355" s="2520"/>
      <c r="AI355" s="2520"/>
      <c r="AJ355" s="2520"/>
      <c r="AK355" s="2520"/>
      <c r="AL355" s="2520"/>
      <c r="AM355" s="2520"/>
      <c r="AR355" s="2520"/>
      <c r="AS355" s="2520"/>
      <c r="AT355" s="2520"/>
      <c r="AU355" s="2520"/>
      <c r="AV355" s="2520"/>
      <c r="AW355" s="3492"/>
      <c r="AX355" s="2554"/>
      <c r="AY355" s="2447"/>
      <c r="AZ355" s="3445"/>
      <c r="BA355" s="3445"/>
      <c r="BB355" s="3445"/>
      <c r="BC355" s="3445"/>
      <c r="BD355" s="2520"/>
      <c r="BE355" s="2520"/>
      <c r="BF355" s="2520"/>
      <c r="BG355" s="2520"/>
      <c r="BH355" s="2520"/>
      <c r="BI355" s="2520"/>
      <c r="BJ355" s="2520"/>
      <c r="CD355" s="3452"/>
      <c r="CE355" s="2447"/>
      <c r="CF355" s="3445"/>
      <c r="CG355" s="3445"/>
      <c r="CH355" s="3445"/>
      <c r="CI355" s="3445"/>
      <c r="CJ355" s="2520"/>
      <c r="CK355" s="2520"/>
      <c r="CN355" s="2520"/>
      <c r="CO355" s="2520"/>
      <c r="CP355" s="2520"/>
      <c r="CQ355" s="2520"/>
      <c r="CR355" s="2520"/>
      <c r="CS355" s="2520"/>
      <c r="CT355" s="2520"/>
      <c r="CV355" s="2447"/>
      <c r="CW355" s="2447"/>
      <c r="CX355" s="3445"/>
      <c r="CY355" s="3445"/>
      <c r="CZ355" s="3445"/>
      <c r="DA355" s="3445"/>
      <c r="DB355" s="2717"/>
      <c r="DC355" s="2717"/>
      <c r="DD355" s="2717"/>
      <c r="DE355" s="2717"/>
      <c r="DF355" s="2717"/>
      <c r="DG355" s="2717"/>
      <c r="DH355" s="2717"/>
      <c r="DI355" s="2717"/>
      <c r="DJ355" s="2717"/>
      <c r="DK355" s="2717"/>
      <c r="DL355" s="2717"/>
      <c r="DM355" s="2717"/>
      <c r="DN355" s="2717"/>
      <c r="DO355" s="2717"/>
      <c r="DP355" s="2717"/>
      <c r="DQ355" s="2717"/>
      <c r="DR355" s="2717"/>
      <c r="DS355" s="2717"/>
      <c r="DT355" s="2717"/>
      <c r="DU355" s="2717"/>
      <c r="DV355" s="2520"/>
      <c r="DW355" s="2520"/>
      <c r="DX355" s="2520"/>
      <c r="DY355" s="2520"/>
      <c r="DZ355" s="2520"/>
      <c r="EA355" s="2554"/>
      <c r="EC355" s="2520"/>
      <c r="ED355" s="2520"/>
      <c r="EE355" s="2520"/>
      <c r="EF355" s="2520"/>
      <c r="EG355" s="2520"/>
      <c r="EH355" s="2520"/>
      <c r="EI355" s="2520"/>
      <c r="EJ355" s="2520"/>
      <c r="EK355" s="2520"/>
      <c r="EL355" s="2520"/>
      <c r="EM355" s="2520"/>
      <c r="EN355" s="2520"/>
      <c r="EO355" s="2520"/>
      <c r="EP355" s="2520"/>
      <c r="EQ355" s="2520"/>
      <c r="ER355" s="2520"/>
      <c r="ES355" s="2520"/>
      <c r="ET355" s="2520"/>
      <c r="EU355" s="2520"/>
      <c r="EV355" s="2520"/>
      <c r="EW355" s="2520"/>
      <c r="EX355" s="2520"/>
      <c r="EY355" s="2520"/>
      <c r="EZ355" s="2520"/>
      <c r="FA355" s="2520"/>
      <c r="FB355" s="2520"/>
      <c r="FC355" s="2520"/>
      <c r="FD355" s="2520"/>
      <c r="FE355" s="2520"/>
      <c r="FF355" s="2520"/>
      <c r="FG355" s="2520"/>
      <c r="FH355" s="2520"/>
      <c r="FI355" s="2520"/>
      <c r="FJ355" s="2520"/>
      <c r="FK355" s="2520"/>
      <c r="FL355" s="2520"/>
      <c r="FM355" s="2520"/>
      <c r="FN355" s="2520"/>
      <c r="FO355" s="2520"/>
      <c r="FP355" s="2520"/>
      <c r="FQ355" s="2520"/>
      <c r="FR355" s="2520"/>
      <c r="FS355" s="2520"/>
      <c r="FT355" s="2520"/>
      <c r="FU355" s="2520"/>
      <c r="FV355" s="2520"/>
      <c r="FW355" s="2520"/>
      <c r="FX355" s="2520"/>
      <c r="FY355" s="2520"/>
      <c r="FZ355" s="2520"/>
      <c r="GA355" s="2520"/>
      <c r="GB355" s="2520"/>
      <c r="GC355" s="2520"/>
      <c r="GD355" s="2520"/>
      <c r="GE355" s="2520"/>
      <c r="GF355" s="2520"/>
      <c r="GG355" s="2520"/>
      <c r="GH355" s="2520"/>
      <c r="GI355" s="2520"/>
      <c r="GJ355" s="2520"/>
      <c r="GK355" s="2520"/>
      <c r="GL355" s="2520"/>
      <c r="GM355" s="2520"/>
      <c r="GN355" s="2520"/>
      <c r="GO355" s="2520"/>
      <c r="GP355" s="2520"/>
      <c r="GQ355" s="2520"/>
      <c r="GR355" s="2520"/>
      <c r="GS355" s="2520"/>
      <c r="GT355" s="2520"/>
      <c r="GU355" s="2520"/>
      <c r="GV355" s="2520"/>
      <c r="GW355" s="2520"/>
      <c r="GX355" s="2520"/>
      <c r="GY355" s="2520"/>
      <c r="GZ355" s="2520"/>
      <c r="HA355" s="2520"/>
      <c r="HB355" s="2520"/>
      <c r="HC355" s="2520"/>
      <c r="HD355" s="2520"/>
      <c r="HE355" s="2520"/>
      <c r="HF355" s="2520"/>
      <c r="HG355" s="2520"/>
      <c r="HH355" s="2520"/>
      <c r="HI355" s="2520"/>
      <c r="HJ355" s="2520"/>
      <c r="HK355" s="2520"/>
      <c r="HL355" s="2520"/>
      <c r="HM355" s="2520"/>
      <c r="HN355" s="2520"/>
      <c r="HO355" s="2520"/>
      <c r="HP355" s="2520"/>
      <c r="HQ355" s="2520"/>
      <c r="HR355" s="2520"/>
      <c r="HS355" s="2520"/>
      <c r="HT355" s="2520"/>
      <c r="HU355" s="2520"/>
      <c r="HV355" s="2520"/>
      <c r="HW355" s="2520"/>
      <c r="HX355" s="2520"/>
      <c r="HY355" s="2520"/>
      <c r="HZ355" s="2520"/>
      <c r="IA355" s="2520"/>
      <c r="IB355" s="2520"/>
      <c r="IC355" s="2520"/>
      <c r="ID355" s="2520"/>
      <c r="IE355" s="2520"/>
      <c r="IF355" s="2520"/>
      <c r="IG355" s="2520"/>
      <c r="IH355" s="2520"/>
      <c r="II355" s="2520"/>
      <c r="IJ355" s="2520"/>
      <c r="IK355" s="2520"/>
      <c r="IL355" s="2520"/>
      <c r="IM355" s="2520"/>
      <c r="IN355" s="2520"/>
      <c r="IO355" s="2520"/>
      <c r="IP355" s="2520"/>
      <c r="IQ355" s="2520"/>
      <c r="IR355" s="2520"/>
      <c r="IS355" s="2520"/>
      <c r="IT355" s="2520"/>
      <c r="IU355" s="2520"/>
      <c r="IV355" s="2520"/>
    </row>
    <row r="356" spans="1:256" ht="15.6" customHeight="1">
      <c r="A356" s="1838"/>
      <c r="B356" s="207"/>
      <c r="C356" s="207"/>
      <c r="E356" s="511" t="s">
        <v>5480</v>
      </c>
      <c r="W356" s="284" t="s">
        <v>5481</v>
      </c>
      <c r="AN356" s="2510"/>
      <c r="AO356" s="2510"/>
      <c r="AP356" s="2510"/>
      <c r="AQ356" s="2510"/>
      <c r="AW356" s="3492"/>
      <c r="AZ356" s="3445"/>
      <c r="BA356" s="3445"/>
      <c r="BB356" s="3445"/>
      <c r="BC356" s="3445"/>
      <c r="BK356" s="2510"/>
      <c r="BL356" s="2510"/>
      <c r="BM356" s="2510"/>
      <c r="BN356" s="2510"/>
      <c r="BO356" s="2510"/>
      <c r="BP356" s="2510"/>
      <c r="BQ356" s="2510"/>
      <c r="BR356" s="2510"/>
      <c r="BS356" s="2510"/>
      <c r="BT356" s="2510"/>
      <c r="BU356" s="2510"/>
      <c r="BV356" s="2510"/>
      <c r="BW356" s="2510"/>
      <c r="BX356" s="2510"/>
      <c r="BY356" s="2510"/>
      <c r="BZ356" s="2510"/>
      <c r="CA356" s="2510"/>
      <c r="CB356" s="2510"/>
      <c r="CC356" s="2510"/>
      <c r="CD356" s="3452"/>
      <c r="CF356" s="3454"/>
      <c r="CG356" s="3454"/>
      <c r="CH356" s="3454"/>
      <c r="CI356" s="3454"/>
      <c r="CL356" s="2510"/>
      <c r="CM356" s="2510"/>
      <c r="CX356" s="3445"/>
      <c r="CY356" s="3445"/>
      <c r="CZ356" s="3445"/>
      <c r="DA356" s="3445"/>
      <c r="DB356" s="2717"/>
      <c r="DC356" s="2717"/>
      <c r="DD356" s="2717"/>
      <c r="DE356" s="2717"/>
      <c r="DF356" s="2717"/>
      <c r="DG356" s="2717"/>
      <c r="DH356" s="2717"/>
      <c r="DI356" s="2717"/>
      <c r="DJ356" s="2717"/>
      <c r="DK356" s="2717"/>
      <c r="DL356" s="2717"/>
      <c r="DM356" s="2717"/>
      <c r="DN356" s="2717"/>
      <c r="DO356" s="2717"/>
      <c r="DP356" s="2717"/>
      <c r="DQ356" s="2717"/>
      <c r="DR356" s="2717"/>
      <c r="DS356" s="2717"/>
      <c r="DT356" s="2717"/>
      <c r="DU356" s="2717"/>
      <c r="EB356" s="2510"/>
      <c r="EC356" s="2510"/>
      <c r="ED356" s="2510"/>
      <c r="EE356" s="2510"/>
      <c r="EF356" s="2510"/>
      <c r="EG356" s="2510"/>
      <c r="EH356" s="2510"/>
      <c r="EI356" s="2510"/>
      <c r="EJ356" s="2510"/>
      <c r="EK356" s="2510"/>
      <c r="EL356" s="2510"/>
      <c r="EM356" s="2510"/>
      <c r="EN356" s="2510"/>
      <c r="EO356" s="2510"/>
      <c r="EP356" s="2510"/>
      <c r="EQ356" s="2510"/>
      <c r="ER356" s="2510"/>
      <c r="ES356" s="2510"/>
      <c r="ET356" s="2510"/>
      <c r="EU356" s="2510"/>
      <c r="EV356" s="2510"/>
      <c r="EW356" s="2510"/>
      <c r="EX356" s="2510"/>
      <c r="EY356" s="2510"/>
      <c r="EZ356" s="2510"/>
      <c r="FA356" s="2510"/>
      <c r="FB356" s="2510"/>
      <c r="FC356" s="2510"/>
      <c r="FD356" s="2510"/>
      <c r="FE356" s="2510"/>
      <c r="FF356" s="2510"/>
      <c r="FG356" s="2510"/>
      <c r="FH356" s="2510"/>
      <c r="FI356" s="2510"/>
      <c r="FJ356" s="2510"/>
      <c r="FK356" s="2510"/>
      <c r="FL356" s="2510"/>
      <c r="FM356" s="2510"/>
      <c r="FN356" s="2510"/>
      <c r="FO356" s="2510"/>
      <c r="FP356" s="2510"/>
      <c r="FQ356" s="2510"/>
      <c r="FR356" s="2510"/>
      <c r="FS356" s="2510"/>
      <c r="FT356" s="2510"/>
      <c r="FU356" s="2510"/>
      <c r="FV356" s="2510"/>
      <c r="FW356" s="2510"/>
      <c r="FX356" s="2510"/>
      <c r="FY356" s="2510"/>
      <c r="FZ356" s="2510"/>
      <c r="GA356" s="2510"/>
      <c r="GB356" s="2510"/>
      <c r="GC356" s="2510"/>
      <c r="GD356" s="2510"/>
      <c r="GE356" s="2510"/>
      <c r="GF356" s="2510"/>
      <c r="GG356" s="2510"/>
      <c r="GH356" s="2510"/>
      <c r="GI356" s="2510"/>
      <c r="GJ356" s="2510"/>
      <c r="GK356" s="2510"/>
      <c r="GL356" s="2510"/>
      <c r="GM356" s="2510"/>
      <c r="GN356" s="2510"/>
      <c r="GO356" s="2510"/>
      <c r="GP356" s="2510"/>
      <c r="GQ356" s="2510"/>
      <c r="GR356" s="2510"/>
      <c r="GS356" s="2510"/>
      <c r="GT356" s="2510"/>
      <c r="GU356" s="2510"/>
      <c r="GV356" s="2510"/>
      <c r="GW356" s="2510"/>
      <c r="GX356" s="2510"/>
      <c r="GY356" s="2510"/>
      <c r="GZ356" s="2510"/>
      <c r="HA356" s="2510"/>
      <c r="HB356" s="2510"/>
      <c r="HC356" s="2510"/>
      <c r="HD356" s="2510"/>
      <c r="HE356" s="2510"/>
      <c r="HF356" s="2510"/>
      <c r="HG356" s="2510"/>
      <c r="HH356" s="2510"/>
      <c r="HI356" s="2510"/>
      <c r="HJ356" s="2510"/>
      <c r="HK356" s="2510"/>
      <c r="HL356" s="2510"/>
      <c r="HM356" s="2510"/>
      <c r="HN356" s="2510"/>
      <c r="HO356" s="2510"/>
      <c r="HP356" s="2510"/>
      <c r="HQ356" s="2510"/>
      <c r="HR356" s="2510"/>
      <c r="HS356" s="2510"/>
      <c r="HT356" s="2510"/>
      <c r="HU356" s="2510"/>
      <c r="HV356" s="2510"/>
      <c r="HW356" s="2510"/>
      <c r="HX356" s="2510"/>
      <c r="HY356" s="2510"/>
      <c r="HZ356" s="2510"/>
      <c r="IA356" s="2510"/>
      <c r="IB356" s="2510"/>
      <c r="IC356" s="2510"/>
      <c r="ID356" s="2510"/>
      <c r="IE356" s="2510"/>
      <c r="IF356" s="2510"/>
      <c r="IG356" s="2510"/>
      <c r="IH356" s="2510"/>
      <c r="II356" s="2510"/>
      <c r="IJ356" s="2510"/>
      <c r="IK356" s="2510"/>
      <c r="IL356" s="2510"/>
      <c r="IM356" s="2510"/>
      <c r="IN356" s="2510"/>
      <c r="IO356" s="2510"/>
      <c r="IP356" s="2510"/>
      <c r="IQ356" s="2510"/>
      <c r="IR356" s="2510"/>
      <c r="IS356" s="2510"/>
      <c r="IT356" s="2510"/>
      <c r="IU356" s="2510"/>
      <c r="IV356" s="2510"/>
    </row>
    <row r="357" spans="1:256" ht="15.6" customHeight="1">
      <c r="A357" s="1838"/>
      <c r="B357" s="207"/>
      <c r="C357" s="207"/>
      <c r="F357" s="284" t="s">
        <v>5482</v>
      </c>
      <c r="W357" s="511" t="s">
        <v>5483</v>
      </c>
      <c r="AN357" s="2510"/>
      <c r="AO357" s="2510"/>
      <c r="AP357" s="2510"/>
      <c r="AQ357" s="2510"/>
      <c r="AW357" s="3492"/>
      <c r="AZ357" s="3445"/>
      <c r="BA357" s="3445"/>
      <c r="BB357" s="3445"/>
      <c r="BC357" s="3445"/>
      <c r="BK357" s="2510"/>
      <c r="BL357" s="2510"/>
      <c r="BM357" s="2510"/>
      <c r="BN357" s="2510"/>
      <c r="BO357" s="2510"/>
      <c r="BP357" s="2510"/>
      <c r="BQ357" s="2510"/>
      <c r="BR357" s="2510"/>
      <c r="BS357" s="2510"/>
      <c r="BT357" s="2510"/>
      <c r="BU357" s="2510"/>
      <c r="BV357" s="2510"/>
      <c r="BW357" s="2510"/>
      <c r="BX357" s="2510"/>
      <c r="BY357" s="2510"/>
      <c r="BZ357" s="2510"/>
      <c r="CA357" s="2510"/>
      <c r="CB357" s="2510"/>
      <c r="CC357" s="2510"/>
      <c r="CD357" s="3452"/>
      <c r="CF357" s="3454"/>
      <c r="CG357" s="3454"/>
      <c r="CH357" s="3454"/>
      <c r="CI357" s="3454"/>
      <c r="CL357" s="2510"/>
      <c r="CM357" s="2510"/>
      <c r="CN357" s="2510"/>
      <c r="CX357" s="3454"/>
      <c r="CY357" s="3454"/>
      <c r="CZ357" s="3454"/>
      <c r="DA357" s="3454"/>
      <c r="DB357" s="2717"/>
      <c r="DC357" s="2717"/>
      <c r="DD357" s="2717"/>
      <c r="DE357" s="2717"/>
      <c r="DF357" s="2717"/>
      <c r="DG357" s="2717"/>
      <c r="DH357" s="2717"/>
      <c r="DI357" s="2717"/>
      <c r="DJ357" s="2717"/>
      <c r="DK357" s="2717"/>
      <c r="DL357" s="2717"/>
      <c r="DM357" s="2717"/>
      <c r="DN357" s="2717"/>
      <c r="DO357" s="2717"/>
      <c r="DP357" s="2717"/>
      <c r="DQ357" s="2717"/>
      <c r="DR357" s="2717"/>
      <c r="DS357" s="2717"/>
      <c r="DT357" s="2717"/>
      <c r="DU357" s="2717"/>
      <c r="EC357" s="2510"/>
      <c r="ED357" s="2510"/>
      <c r="EE357" s="2510"/>
      <c r="EF357" s="2510"/>
      <c r="EG357" s="2510"/>
      <c r="EH357" s="2510"/>
      <c r="EI357" s="2510"/>
      <c r="EJ357" s="2510"/>
      <c r="EK357" s="2510"/>
      <c r="EL357" s="2510"/>
      <c r="EM357" s="2510"/>
      <c r="EN357" s="2510"/>
      <c r="EO357" s="2510"/>
      <c r="EP357" s="2510"/>
      <c r="EQ357" s="2510"/>
      <c r="ER357" s="2510"/>
      <c r="ES357" s="2510"/>
      <c r="ET357" s="2510"/>
      <c r="EU357" s="2510"/>
      <c r="EV357" s="2510"/>
      <c r="EW357" s="2510"/>
      <c r="EX357" s="2510"/>
      <c r="EY357" s="2510"/>
      <c r="EZ357" s="2510"/>
      <c r="FA357" s="2510"/>
      <c r="FB357" s="2510"/>
      <c r="FC357" s="2510"/>
      <c r="FD357" s="2510"/>
      <c r="FE357" s="2510"/>
      <c r="FF357" s="2510"/>
      <c r="FG357" s="2510"/>
      <c r="FH357" s="2510"/>
      <c r="FI357" s="2510"/>
      <c r="FJ357" s="2510"/>
      <c r="FK357" s="2510"/>
      <c r="FL357" s="2510"/>
      <c r="FM357" s="2510"/>
      <c r="FN357" s="2510"/>
      <c r="FO357" s="2510"/>
      <c r="FP357" s="2510"/>
      <c r="FQ357" s="2510"/>
      <c r="FR357" s="2510"/>
      <c r="FS357" s="2510"/>
      <c r="FT357" s="2510"/>
      <c r="FU357" s="2510"/>
      <c r="FV357" s="2510"/>
      <c r="FW357" s="2510"/>
      <c r="FX357" s="2510"/>
      <c r="FY357" s="2510"/>
      <c r="FZ357" s="2510"/>
      <c r="GA357" s="2510"/>
      <c r="GB357" s="2510"/>
      <c r="GC357" s="2510"/>
      <c r="GD357" s="2510"/>
      <c r="GE357" s="2510"/>
      <c r="GF357" s="2510"/>
      <c r="GG357" s="2510"/>
      <c r="GH357" s="2510"/>
      <c r="GI357" s="2510"/>
      <c r="GJ357" s="2510"/>
      <c r="GK357" s="2510"/>
      <c r="GL357" s="2510"/>
      <c r="GM357" s="2510"/>
      <c r="GN357" s="2510"/>
      <c r="GO357" s="2510"/>
      <c r="GP357" s="2510"/>
      <c r="GQ357" s="2510"/>
      <c r="GR357" s="2510"/>
      <c r="GS357" s="2510"/>
      <c r="GT357" s="2510"/>
      <c r="GU357" s="2510"/>
      <c r="GV357" s="2510"/>
      <c r="GW357" s="2510"/>
      <c r="GX357" s="2510"/>
      <c r="GY357" s="2510"/>
      <c r="GZ357" s="2510"/>
      <c r="HA357" s="2510"/>
      <c r="HB357" s="2510"/>
      <c r="HC357" s="2510"/>
      <c r="HD357" s="2510"/>
      <c r="HE357" s="2510"/>
      <c r="HF357" s="2510"/>
      <c r="HG357" s="2510"/>
      <c r="HH357" s="2510"/>
      <c r="HI357" s="2510"/>
      <c r="HJ357" s="2510"/>
      <c r="HK357" s="2510"/>
      <c r="HL357" s="2510"/>
      <c r="HM357" s="2510"/>
      <c r="HN357" s="2510"/>
      <c r="HO357" s="2510"/>
      <c r="HP357" s="2510"/>
      <c r="HQ357" s="2510"/>
      <c r="HR357" s="2510"/>
      <c r="HS357" s="2510"/>
      <c r="HT357" s="2510"/>
      <c r="HU357" s="2510"/>
      <c r="HV357" s="2510"/>
      <c r="HW357" s="2510"/>
      <c r="HX357" s="2510"/>
      <c r="HY357" s="2510"/>
      <c r="HZ357" s="2510"/>
      <c r="IA357" s="2510"/>
      <c r="IB357" s="2510"/>
      <c r="IC357" s="2510"/>
      <c r="ID357" s="2510"/>
      <c r="IE357" s="2510"/>
      <c r="IF357" s="2510"/>
      <c r="IG357" s="2510"/>
      <c r="IH357" s="2510"/>
      <c r="II357" s="2510"/>
      <c r="IJ357" s="2510"/>
      <c r="IK357" s="2510"/>
      <c r="IL357" s="2510"/>
      <c r="IM357" s="2510"/>
      <c r="IN357" s="2510"/>
      <c r="IO357" s="2510"/>
      <c r="IP357" s="2510"/>
      <c r="IQ357" s="2510"/>
      <c r="IR357" s="2510"/>
      <c r="IS357" s="2510"/>
      <c r="IT357" s="2510"/>
      <c r="IU357" s="2510"/>
      <c r="IV357" s="2510"/>
    </row>
    <row r="358" spans="1:256" ht="15.6" customHeight="1">
      <c r="A358" s="1838"/>
      <c r="B358" s="207"/>
      <c r="C358" s="207"/>
      <c r="E358" s="5"/>
      <c r="F358" s="5"/>
      <c r="G358" s="5"/>
      <c r="H358" s="5"/>
      <c r="I358" s="5"/>
      <c r="J358" s="5"/>
      <c r="K358" s="5"/>
      <c r="L358" s="5"/>
      <c r="M358" s="5"/>
      <c r="N358" s="5"/>
      <c r="O358" s="5"/>
      <c r="P358" s="5"/>
      <c r="AN358" s="2510"/>
      <c r="AO358" s="2510"/>
      <c r="AP358" s="2510"/>
      <c r="AQ358" s="2510"/>
      <c r="AW358" s="3492"/>
      <c r="AZ358" s="3445"/>
      <c r="BA358" s="3445"/>
      <c r="BB358" s="3445"/>
      <c r="BC358" s="3445"/>
      <c r="BK358" s="2510"/>
      <c r="BL358" s="2510"/>
      <c r="BM358" s="2510"/>
      <c r="BN358" s="2510"/>
      <c r="BO358" s="2510"/>
      <c r="BP358" s="2510"/>
      <c r="BQ358" s="2510"/>
      <c r="BR358" s="2510"/>
      <c r="BS358" s="2510"/>
      <c r="BT358" s="2510"/>
      <c r="BU358" s="2510"/>
      <c r="BV358" s="2510"/>
      <c r="BW358" s="2510"/>
      <c r="BX358" s="2510"/>
      <c r="BY358" s="2510"/>
      <c r="BZ358" s="2510"/>
      <c r="CA358" s="2510"/>
      <c r="CB358" s="2510"/>
      <c r="CC358" s="2510"/>
      <c r="CD358" s="3452"/>
      <c r="CF358" s="3454"/>
      <c r="CG358" s="3454"/>
      <c r="CH358" s="3454"/>
      <c r="CI358" s="3454"/>
      <c r="CL358" s="2510"/>
      <c r="CM358" s="2510"/>
      <c r="CN358" s="2510"/>
      <c r="CX358" s="3454"/>
      <c r="CY358" s="3454"/>
      <c r="CZ358" s="3454"/>
      <c r="DA358" s="3454"/>
      <c r="DB358" s="2717"/>
      <c r="DC358" s="2717"/>
      <c r="DD358" s="2717"/>
      <c r="DE358" s="2717"/>
      <c r="DF358" s="2717"/>
      <c r="DG358" s="2717"/>
      <c r="DH358" s="2717"/>
      <c r="DI358" s="2717"/>
      <c r="DJ358" s="2717"/>
      <c r="DK358" s="2717"/>
      <c r="DL358" s="2717"/>
      <c r="DM358" s="2717"/>
      <c r="DN358" s="2717"/>
      <c r="DO358" s="2717"/>
      <c r="DP358" s="2717"/>
      <c r="DQ358" s="2717"/>
      <c r="DR358" s="2717"/>
      <c r="DS358" s="2717"/>
      <c r="DT358" s="2717"/>
      <c r="DU358" s="2717"/>
    </row>
    <row r="359" spans="1:256" ht="15.6" customHeight="1">
      <c r="A359" s="1838"/>
      <c r="B359" s="207"/>
      <c r="C359" s="207"/>
      <c r="E359" s="5"/>
      <c r="F359" s="5"/>
      <c r="G359" s="5"/>
      <c r="H359" s="5"/>
      <c r="I359" s="5"/>
      <c r="J359" s="5"/>
      <c r="K359" s="5"/>
      <c r="L359" s="5"/>
      <c r="M359" s="5"/>
      <c r="N359" s="5"/>
      <c r="O359" s="5"/>
      <c r="P359" s="5"/>
      <c r="W359" s="284" t="s">
        <v>5484</v>
      </c>
      <c r="AN359" s="2510"/>
      <c r="AO359" s="2510"/>
      <c r="AP359" s="2510"/>
      <c r="AQ359" s="2510"/>
      <c r="AW359" s="3492"/>
      <c r="AZ359" s="2447"/>
      <c r="BA359" s="2447"/>
      <c r="BB359" s="2447"/>
      <c r="BC359" s="2447"/>
      <c r="BD359" s="2447"/>
      <c r="BE359" s="2447"/>
      <c r="BF359" s="2447"/>
      <c r="BG359" s="2447"/>
      <c r="BH359" s="2447"/>
      <c r="BI359" s="2447"/>
      <c r="BJ359" s="2447"/>
      <c r="BK359" s="2447"/>
      <c r="BL359" s="2447"/>
      <c r="BM359" s="2447"/>
      <c r="BN359" s="2447"/>
      <c r="BO359" s="2447"/>
      <c r="BP359" s="2447"/>
      <c r="BQ359" s="2447"/>
      <c r="BR359" s="2447"/>
      <c r="BS359" s="2447"/>
      <c r="BT359" s="2447"/>
      <c r="BU359" s="2447"/>
      <c r="BV359" s="2447"/>
      <c r="BW359" s="2447"/>
      <c r="BX359" s="2447"/>
      <c r="BY359" s="2447"/>
      <c r="BZ359" s="2447"/>
      <c r="CA359" s="2447"/>
      <c r="CB359" s="2447"/>
      <c r="CC359" s="2447"/>
      <c r="CD359" s="2447"/>
      <c r="CF359" s="2447"/>
      <c r="CG359" s="2447"/>
      <c r="CH359" s="2447"/>
      <c r="CI359" s="2447"/>
      <c r="CJ359" s="2447"/>
      <c r="CK359" s="2447"/>
      <c r="CL359" s="2447"/>
      <c r="CM359" s="2447"/>
      <c r="CN359" s="2447"/>
      <c r="CO359" s="2447"/>
      <c r="CP359" s="2447"/>
      <c r="CQ359" s="2447"/>
      <c r="CR359" s="2447"/>
      <c r="CS359" s="2447"/>
      <c r="CT359" s="2447"/>
      <c r="CU359" s="2447"/>
      <c r="CX359" s="3454"/>
      <c r="CY359" s="3454"/>
      <c r="CZ359" s="3454"/>
      <c r="DA359" s="3454"/>
      <c r="DB359" s="2717"/>
      <c r="DC359" s="2717"/>
      <c r="DD359" s="2717"/>
      <c r="DE359" s="2717"/>
      <c r="DF359" s="2717"/>
      <c r="DG359" s="2717"/>
      <c r="DH359" s="2717"/>
      <c r="DI359" s="2717"/>
      <c r="DJ359" s="2717"/>
      <c r="DK359" s="2717"/>
      <c r="DL359" s="2717"/>
      <c r="DM359" s="2717"/>
      <c r="DN359" s="2717"/>
      <c r="DO359" s="2717"/>
      <c r="DP359" s="2717"/>
      <c r="DQ359" s="2717"/>
      <c r="DR359" s="2717"/>
      <c r="DS359" s="2717"/>
      <c r="DT359" s="2717"/>
      <c r="DU359" s="2717"/>
    </row>
    <row r="360" spans="1:256" ht="15.6" customHeight="1">
      <c r="A360" s="1838"/>
      <c r="B360" s="207"/>
      <c r="C360" s="207"/>
      <c r="E360" s="5"/>
      <c r="F360" s="5"/>
      <c r="G360" s="5"/>
      <c r="H360" s="5"/>
      <c r="I360" s="5"/>
      <c r="J360" s="5"/>
      <c r="K360" s="5"/>
      <c r="L360" s="5"/>
      <c r="M360" s="5"/>
      <c r="N360" s="5"/>
      <c r="O360" s="5"/>
      <c r="P360" s="5"/>
      <c r="W360" s="284" t="s">
        <v>5485</v>
      </c>
      <c r="AN360" s="2510"/>
      <c r="AO360" s="2510"/>
      <c r="AP360" s="2510"/>
      <c r="AQ360" s="2510"/>
      <c r="AW360" s="3492"/>
      <c r="AZ360" s="2447"/>
      <c r="BA360" s="2447"/>
      <c r="BB360" s="2447"/>
      <c r="BC360" s="2447"/>
      <c r="BD360" s="2447"/>
      <c r="BE360" s="2447"/>
      <c r="BF360" s="2447"/>
      <c r="BG360" s="2447"/>
      <c r="BH360" s="2447"/>
      <c r="BI360" s="2447"/>
      <c r="BJ360" s="2447"/>
      <c r="BK360" s="2447"/>
      <c r="BL360" s="2447"/>
      <c r="BM360" s="2447"/>
      <c r="BN360" s="2447"/>
      <c r="BO360" s="2447"/>
      <c r="BP360" s="2447"/>
      <c r="BQ360" s="2447"/>
      <c r="BR360" s="2447"/>
      <c r="BS360" s="2447"/>
      <c r="BT360" s="2447"/>
      <c r="BU360" s="2447"/>
      <c r="BV360" s="2447"/>
      <c r="BW360" s="2447"/>
      <c r="BX360" s="2447"/>
      <c r="BY360" s="2447"/>
      <c r="BZ360" s="2447"/>
      <c r="CA360" s="2447"/>
      <c r="CB360" s="2447"/>
      <c r="CC360" s="2447"/>
      <c r="CD360" s="2447"/>
      <c r="CF360" s="2447"/>
      <c r="CG360" s="2447"/>
      <c r="CH360" s="2447"/>
      <c r="CI360" s="2447"/>
      <c r="CJ360" s="2447"/>
      <c r="CK360" s="2447"/>
      <c r="CL360" s="2447"/>
      <c r="CM360" s="2447"/>
      <c r="CN360" s="2447"/>
      <c r="CO360" s="2447"/>
      <c r="CP360" s="2447"/>
      <c r="CQ360" s="2447"/>
      <c r="CR360" s="2447"/>
      <c r="CS360" s="2447"/>
      <c r="CT360" s="2447"/>
      <c r="CU360" s="2447"/>
      <c r="CX360" s="2447"/>
      <c r="CY360" s="2447"/>
      <c r="CZ360" s="2447"/>
      <c r="DA360" s="2447"/>
      <c r="DB360" s="2717"/>
      <c r="DC360" s="2717"/>
      <c r="DD360" s="2717"/>
      <c r="DE360" s="2717"/>
      <c r="DF360" s="2717"/>
      <c r="DG360" s="2717"/>
      <c r="DH360" s="2717"/>
      <c r="DI360" s="2717"/>
      <c r="DJ360" s="2717"/>
      <c r="DK360" s="2717"/>
      <c r="DL360" s="2717"/>
      <c r="DM360" s="2717"/>
      <c r="DN360" s="2717"/>
      <c r="DO360" s="2717"/>
      <c r="DP360" s="2717"/>
      <c r="DQ360" s="2717"/>
      <c r="DR360" s="2717"/>
      <c r="DS360" s="2717"/>
      <c r="DT360" s="2717"/>
      <c r="DU360" s="2717"/>
    </row>
    <row r="361" spans="1:256" ht="15.6" customHeight="1">
      <c r="A361" s="1838"/>
      <c r="B361" s="207"/>
      <c r="C361" s="207"/>
      <c r="E361" s="5"/>
      <c r="F361" s="5"/>
      <c r="G361" s="5"/>
      <c r="H361" s="5"/>
      <c r="I361" s="5"/>
      <c r="J361" s="5"/>
      <c r="K361" s="5"/>
      <c r="L361" s="5"/>
      <c r="M361" s="5"/>
      <c r="N361" s="5"/>
      <c r="O361" s="5"/>
      <c r="P361" s="5"/>
      <c r="AN361" s="2510"/>
      <c r="AO361" s="2510"/>
      <c r="AP361" s="2510"/>
      <c r="AQ361" s="2510"/>
      <c r="AW361" s="3492"/>
      <c r="AZ361" s="2447"/>
      <c r="BA361" s="2447"/>
      <c r="BB361" s="2447"/>
      <c r="BC361" s="2447"/>
      <c r="BD361" s="2447"/>
      <c r="BE361" s="2447"/>
      <c r="BF361" s="2447"/>
      <c r="BG361" s="2447"/>
      <c r="BH361" s="2447"/>
      <c r="BI361" s="2447"/>
      <c r="BJ361" s="2447"/>
      <c r="BK361" s="2447"/>
      <c r="BL361" s="2447"/>
      <c r="BM361" s="2447"/>
      <c r="BN361" s="2447"/>
      <c r="BO361" s="2447"/>
      <c r="BP361" s="2447"/>
      <c r="BQ361" s="2447"/>
      <c r="BR361" s="2447"/>
      <c r="BS361" s="2447"/>
      <c r="BT361" s="2447"/>
      <c r="BU361" s="2447"/>
      <c r="BV361" s="2447"/>
      <c r="BW361" s="2447"/>
      <c r="BX361" s="2447"/>
      <c r="BY361" s="2447"/>
      <c r="BZ361" s="2447"/>
      <c r="CA361" s="2447"/>
      <c r="CB361" s="2447"/>
      <c r="CC361" s="2447"/>
      <c r="CD361" s="2447"/>
      <c r="CF361" s="2447"/>
      <c r="CG361" s="2447"/>
      <c r="CH361" s="2447"/>
      <c r="CI361" s="2447"/>
      <c r="CJ361" s="2447"/>
      <c r="CK361" s="2447"/>
      <c r="CL361" s="2447"/>
      <c r="CM361" s="2447"/>
      <c r="CN361" s="2447"/>
      <c r="CO361" s="2447"/>
      <c r="CP361" s="2447"/>
      <c r="CQ361" s="2447"/>
      <c r="CR361" s="2447"/>
      <c r="CS361" s="2447"/>
      <c r="CT361" s="2447"/>
      <c r="CU361" s="2447"/>
      <c r="CX361" s="2447"/>
      <c r="CY361" s="2447"/>
      <c r="CZ361" s="2447"/>
      <c r="DA361" s="2447"/>
      <c r="DB361" s="2717"/>
      <c r="DC361" s="2717"/>
      <c r="DD361" s="2717"/>
      <c r="DE361" s="2717"/>
      <c r="DF361" s="2717"/>
      <c r="DG361" s="2717"/>
      <c r="DH361" s="2717"/>
      <c r="DI361" s="2717"/>
      <c r="DJ361" s="2717"/>
      <c r="DK361" s="2717"/>
      <c r="DL361" s="2717"/>
      <c r="DM361" s="2717"/>
      <c r="DN361" s="2717"/>
      <c r="DO361" s="2717"/>
      <c r="DP361" s="2717"/>
      <c r="DQ361" s="2717"/>
      <c r="DR361" s="2717"/>
      <c r="DS361" s="2717"/>
      <c r="DT361" s="2717"/>
      <c r="DU361" s="2717"/>
    </row>
    <row r="362" spans="1:256" ht="15.6" customHeight="1">
      <c r="A362" s="1838"/>
      <c r="B362" s="207"/>
      <c r="C362" s="207"/>
      <c r="E362" s="5"/>
      <c r="F362" s="5"/>
      <c r="G362" s="5"/>
      <c r="H362" s="5"/>
      <c r="I362" s="5"/>
      <c r="J362" s="5"/>
      <c r="K362" s="5"/>
      <c r="L362" s="5"/>
      <c r="M362" s="5"/>
      <c r="N362" s="5"/>
      <c r="O362" s="5"/>
      <c r="P362" s="5"/>
      <c r="AN362" s="2510"/>
      <c r="AO362" s="2510"/>
      <c r="AP362" s="2510"/>
      <c r="AQ362" s="2510"/>
      <c r="AW362" s="3492"/>
      <c r="AZ362" s="2447"/>
      <c r="BA362" s="2447"/>
      <c r="BB362" s="2447"/>
      <c r="BC362" s="2447"/>
      <c r="BD362" s="2447"/>
      <c r="BE362" s="2447"/>
      <c r="BF362" s="2447"/>
      <c r="BG362" s="2447"/>
      <c r="BH362" s="2447"/>
      <c r="BI362" s="2447"/>
      <c r="BJ362" s="2447"/>
      <c r="BK362" s="2447"/>
      <c r="BL362" s="2447"/>
      <c r="BM362" s="2447"/>
      <c r="BN362" s="2447"/>
      <c r="BO362" s="2447"/>
      <c r="BP362" s="2447"/>
      <c r="BQ362" s="2447"/>
      <c r="BR362" s="2447"/>
      <c r="BS362" s="2447"/>
      <c r="BT362" s="2447"/>
      <c r="BU362" s="2447"/>
      <c r="BV362" s="2447"/>
      <c r="BW362" s="2447"/>
      <c r="BX362" s="2447"/>
      <c r="BY362" s="2447"/>
      <c r="BZ362" s="2447"/>
      <c r="CA362" s="2447"/>
      <c r="CB362" s="2447"/>
      <c r="CC362" s="2447"/>
      <c r="CD362" s="2447"/>
      <c r="CF362" s="2447"/>
      <c r="CG362" s="2447"/>
      <c r="CH362" s="2447"/>
      <c r="CI362" s="2447"/>
      <c r="CJ362" s="2447"/>
      <c r="CK362" s="2447"/>
      <c r="CL362" s="2447"/>
      <c r="CM362" s="2447"/>
      <c r="CN362" s="2447"/>
      <c r="CO362" s="2447"/>
      <c r="CP362" s="2447"/>
      <c r="CQ362" s="2447"/>
      <c r="CR362" s="2447"/>
      <c r="CS362" s="2447"/>
      <c r="CT362" s="2447"/>
      <c r="CU362" s="2447"/>
      <c r="CX362" s="2447"/>
      <c r="CY362" s="2447"/>
      <c r="CZ362" s="2447"/>
      <c r="DA362" s="2447"/>
      <c r="DB362" s="2717"/>
      <c r="DC362" s="2717"/>
      <c r="DD362" s="2717"/>
      <c r="DE362" s="2717"/>
      <c r="DF362" s="2717"/>
      <c r="DG362" s="2717"/>
      <c r="DH362" s="2717"/>
      <c r="DI362" s="2717"/>
      <c r="DJ362" s="2717"/>
      <c r="DK362" s="2717"/>
      <c r="DL362" s="2717"/>
      <c r="DM362" s="2717"/>
      <c r="DN362" s="2717"/>
      <c r="DO362" s="2717"/>
      <c r="DP362" s="2717"/>
      <c r="DQ362" s="2717"/>
      <c r="DR362" s="2717"/>
      <c r="DS362" s="2717"/>
      <c r="DT362" s="2717"/>
      <c r="DU362" s="2717"/>
    </row>
    <row r="363" spans="1:256" ht="15.6" customHeight="1">
      <c r="A363" s="1838"/>
      <c r="B363" s="207"/>
      <c r="C363" s="207"/>
      <c r="E363" s="5"/>
      <c r="F363" s="5"/>
      <c r="G363" s="5"/>
      <c r="H363" s="5"/>
      <c r="I363" s="5"/>
      <c r="J363" s="5"/>
      <c r="K363" s="5"/>
      <c r="L363" s="5"/>
      <c r="M363" s="5"/>
      <c r="N363" s="5"/>
      <c r="O363" s="5"/>
      <c r="P363" s="5"/>
      <c r="AN363" s="2510"/>
      <c r="AO363" s="2510"/>
      <c r="AP363" s="2510"/>
      <c r="AQ363" s="2510"/>
      <c r="AW363" s="3492"/>
      <c r="AZ363" s="2447"/>
      <c r="BA363" s="2447"/>
      <c r="BB363" s="2447"/>
      <c r="BC363" s="2447"/>
      <c r="BD363" s="2447"/>
      <c r="BE363" s="2447"/>
      <c r="BF363" s="2447"/>
      <c r="BG363" s="2447"/>
      <c r="BH363" s="2447"/>
      <c r="BI363" s="2447"/>
      <c r="BJ363" s="2447"/>
      <c r="BK363" s="2447"/>
      <c r="BL363" s="2447"/>
      <c r="BM363" s="2447"/>
      <c r="BN363" s="2447"/>
      <c r="BO363" s="2447"/>
      <c r="BP363" s="2447"/>
      <c r="BQ363" s="2447"/>
      <c r="BR363" s="2447"/>
      <c r="BS363" s="2447"/>
      <c r="BT363" s="2447"/>
      <c r="BU363" s="2447"/>
      <c r="BV363" s="2447"/>
      <c r="BW363" s="2447"/>
      <c r="BX363" s="2447"/>
      <c r="BY363" s="2447"/>
      <c r="BZ363" s="2447"/>
      <c r="CA363" s="2447"/>
      <c r="CB363" s="2447"/>
      <c r="CC363" s="2447"/>
      <c r="CD363" s="2447"/>
      <c r="CF363" s="2447"/>
      <c r="CG363" s="2447"/>
      <c r="CH363" s="2447"/>
      <c r="CI363" s="2447"/>
      <c r="CJ363" s="2447"/>
      <c r="CK363" s="2447"/>
      <c r="CL363" s="2447"/>
      <c r="CM363" s="2447"/>
      <c r="CN363" s="2447"/>
      <c r="CO363" s="2447"/>
      <c r="CP363" s="2447"/>
      <c r="CQ363" s="2447"/>
      <c r="CR363" s="2447"/>
      <c r="CS363" s="2447"/>
      <c r="CT363" s="2447"/>
      <c r="CU363" s="2447"/>
      <c r="CX363" s="2447"/>
      <c r="CY363" s="2447"/>
      <c r="CZ363" s="2447"/>
      <c r="DA363" s="2447"/>
      <c r="DB363" s="2717"/>
      <c r="DC363" s="2717"/>
      <c r="DD363" s="2717"/>
      <c r="DE363" s="2717"/>
      <c r="DF363" s="2717"/>
      <c r="DG363" s="2717"/>
      <c r="DH363" s="2717"/>
      <c r="DI363" s="2717"/>
      <c r="DJ363" s="2717"/>
      <c r="DK363" s="2717"/>
      <c r="DL363" s="2717"/>
      <c r="DM363" s="2717"/>
      <c r="DN363" s="2717"/>
      <c r="DO363" s="2717"/>
      <c r="DP363" s="2717"/>
      <c r="DQ363" s="2717"/>
      <c r="DR363" s="2717"/>
      <c r="DS363" s="2717"/>
      <c r="DT363" s="2717"/>
      <c r="DU363" s="2717"/>
    </row>
    <row r="364" spans="1:256" ht="15.6" customHeight="1">
      <c r="A364" s="1838"/>
      <c r="B364" s="207"/>
      <c r="C364" s="207"/>
      <c r="E364" s="5"/>
      <c r="F364" s="5"/>
      <c r="G364" s="5"/>
      <c r="H364" s="5"/>
      <c r="I364" s="5"/>
      <c r="J364" s="5"/>
      <c r="K364" s="5"/>
      <c r="L364" s="5"/>
      <c r="M364" s="5"/>
      <c r="N364" s="5"/>
      <c r="O364" s="5"/>
      <c r="P364" s="5"/>
      <c r="AN364" s="2510"/>
      <c r="AO364" s="2510"/>
      <c r="AP364" s="2510"/>
      <c r="AQ364" s="2510"/>
      <c r="AW364" s="3492"/>
      <c r="AZ364" s="2447"/>
      <c r="BA364" s="2447"/>
      <c r="BB364" s="2447"/>
      <c r="BC364" s="2447"/>
      <c r="BD364" s="2447"/>
      <c r="BE364" s="2447"/>
      <c r="BF364" s="2447"/>
      <c r="BG364" s="2447"/>
      <c r="BH364" s="2447"/>
      <c r="BI364" s="2447"/>
      <c r="BJ364" s="2447"/>
      <c r="BK364" s="2447"/>
      <c r="BL364" s="2447"/>
      <c r="BM364" s="2447"/>
      <c r="BN364" s="2447"/>
      <c r="BO364" s="2447"/>
      <c r="BP364" s="2447"/>
      <c r="BQ364" s="2447"/>
      <c r="BR364" s="2447"/>
      <c r="BS364" s="2447"/>
      <c r="BT364" s="2447"/>
      <c r="BU364" s="2447"/>
      <c r="BV364" s="2447"/>
      <c r="BW364" s="2447"/>
      <c r="BX364" s="2447"/>
      <c r="BY364" s="2447"/>
      <c r="BZ364" s="2447"/>
      <c r="CA364" s="2447"/>
      <c r="CB364" s="2447"/>
      <c r="CC364" s="2447"/>
      <c r="CD364" s="2447"/>
      <c r="CF364" s="2447"/>
      <c r="CG364" s="2447"/>
      <c r="CH364" s="2447"/>
      <c r="CI364" s="2447"/>
      <c r="CJ364" s="2447"/>
      <c r="CK364" s="2447"/>
      <c r="CL364" s="2447"/>
      <c r="CM364" s="2447"/>
      <c r="CN364" s="2447"/>
      <c r="CO364" s="2447"/>
      <c r="CP364" s="2447"/>
      <c r="CQ364" s="2447"/>
      <c r="CR364" s="2447"/>
      <c r="CS364" s="2447"/>
      <c r="CT364" s="2447"/>
      <c r="CU364" s="2447"/>
      <c r="CX364" s="2447"/>
      <c r="CY364" s="2447"/>
      <c r="CZ364" s="2447"/>
      <c r="DA364" s="2447"/>
      <c r="DB364" s="2717"/>
      <c r="DC364" s="2717"/>
      <c r="DD364" s="2717"/>
      <c r="DE364" s="2717"/>
      <c r="DF364" s="2717"/>
      <c r="DG364" s="2717"/>
      <c r="DH364" s="2717"/>
      <c r="DI364" s="2717"/>
      <c r="DJ364" s="2717"/>
      <c r="DK364" s="2717"/>
      <c r="DL364" s="2717"/>
      <c r="DM364" s="2717"/>
      <c r="DN364" s="2717"/>
      <c r="DO364" s="2717"/>
      <c r="DP364" s="2717"/>
      <c r="DQ364" s="2717"/>
      <c r="DR364" s="2717"/>
      <c r="DS364" s="2717"/>
      <c r="DT364" s="2717"/>
      <c r="DU364" s="2717"/>
    </row>
    <row r="365" spans="1:256" ht="15.6" customHeight="1">
      <c r="A365" s="1838"/>
      <c r="B365" s="207"/>
      <c r="C365" s="207"/>
      <c r="E365" s="5"/>
      <c r="F365" s="5"/>
      <c r="G365" s="5"/>
      <c r="H365" s="5"/>
      <c r="I365" s="5"/>
      <c r="J365" s="5"/>
      <c r="K365" s="5"/>
      <c r="L365" s="5"/>
      <c r="M365" s="5"/>
      <c r="N365" s="5"/>
      <c r="O365" s="5"/>
      <c r="P365" s="5"/>
      <c r="AN365" s="2510"/>
      <c r="AO365" s="2510"/>
      <c r="AP365" s="2510"/>
      <c r="AQ365" s="2510"/>
      <c r="AW365" s="3492"/>
      <c r="AZ365" s="2447"/>
      <c r="BA365" s="2447"/>
      <c r="BB365" s="2447"/>
      <c r="BC365" s="2447"/>
      <c r="BD365" s="2447"/>
      <c r="BE365" s="2447"/>
      <c r="BF365" s="2447"/>
      <c r="BG365" s="2447"/>
      <c r="BH365" s="2447"/>
      <c r="BI365" s="2447"/>
      <c r="BJ365" s="2447"/>
      <c r="BK365" s="2447"/>
      <c r="BL365" s="2447"/>
      <c r="BM365" s="2447"/>
      <c r="BN365" s="2447"/>
      <c r="BO365" s="2447"/>
      <c r="BP365" s="2447"/>
      <c r="BQ365" s="2447"/>
      <c r="BR365" s="2447"/>
      <c r="BS365" s="2447"/>
      <c r="BT365" s="2447"/>
      <c r="BU365" s="2447"/>
      <c r="BV365" s="2447"/>
      <c r="BW365" s="2447"/>
      <c r="BX365" s="2447"/>
      <c r="BY365" s="2447"/>
      <c r="BZ365" s="2447"/>
      <c r="CA365" s="2447"/>
      <c r="CB365" s="2447"/>
      <c r="CC365" s="2447"/>
      <c r="CD365" s="2447"/>
      <c r="CF365" s="2447"/>
      <c r="CG365" s="2447"/>
      <c r="CH365" s="2447"/>
      <c r="CI365" s="2447"/>
      <c r="CJ365" s="2447"/>
      <c r="CK365" s="2447"/>
      <c r="CL365" s="2447"/>
      <c r="CM365" s="2447"/>
      <c r="CN365" s="2447"/>
      <c r="CO365" s="2447"/>
      <c r="CP365" s="2447"/>
      <c r="CQ365" s="2447"/>
      <c r="CR365" s="2447"/>
      <c r="CS365" s="2447"/>
      <c r="CT365" s="2447"/>
      <c r="CU365" s="2447"/>
      <c r="CX365" s="2447"/>
      <c r="CY365" s="2447"/>
      <c r="CZ365" s="2447"/>
      <c r="DA365" s="2447"/>
      <c r="DB365" s="2717"/>
      <c r="DC365" s="2717"/>
      <c r="DD365" s="2717"/>
      <c r="DE365" s="2717"/>
      <c r="DF365" s="2717"/>
      <c r="DG365" s="2717"/>
      <c r="DH365" s="2717"/>
      <c r="DI365" s="2717"/>
      <c r="DJ365" s="2717"/>
      <c r="DK365" s="2717"/>
      <c r="DL365" s="2717"/>
      <c r="DM365" s="2717"/>
      <c r="DN365" s="2717"/>
      <c r="DO365" s="2717"/>
      <c r="DP365" s="2717"/>
      <c r="DQ365" s="2717"/>
      <c r="DR365" s="2717"/>
      <c r="DS365" s="2717"/>
      <c r="DT365" s="2717"/>
      <c r="DU365" s="2717"/>
    </row>
    <row r="366" spans="1:256" ht="15.6" customHeight="1">
      <c r="A366" s="1838"/>
      <c r="B366" s="207"/>
      <c r="C366" s="207"/>
      <c r="E366" s="5"/>
      <c r="F366" s="5"/>
      <c r="G366" s="5"/>
      <c r="H366" s="5"/>
      <c r="I366" s="5"/>
      <c r="J366" s="5"/>
      <c r="K366" s="5"/>
      <c r="L366" s="5"/>
      <c r="M366" s="5"/>
      <c r="N366" s="5"/>
      <c r="O366" s="5"/>
      <c r="P366" s="5"/>
      <c r="AN366" s="2510"/>
      <c r="AO366" s="2510"/>
      <c r="AP366" s="2510"/>
      <c r="AQ366" s="2510"/>
      <c r="AW366" s="3492"/>
      <c r="AZ366" s="2447"/>
      <c r="BA366" s="2447"/>
      <c r="BB366" s="2447"/>
      <c r="BC366" s="2447"/>
      <c r="BD366" s="2447"/>
      <c r="BE366" s="2447"/>
      <c r="BF366" s="2447"/>
      <c r="BG366" s="2447"/>
      <c r="BH366" s="2447"/>
      <c r="BI366" s="2447"/>
      <c r="BJ366" s="2447"/>
      <c r="BK366" s="2447"/>
      <c r="BL366" s="2447"/>
      <c r="BM366" s="2447"/>
      <c r="BN366" s="2447"/>
      <c r="BO366" s="2447"/>
      <c r="BP366" s="2447"/>
      <c r="BQ366" s="2447"/>
      <c r="BR366" s="2447"/>
      <c r="BS366" s="2447"/>
      <c r="BT366" s="2447"/>
      <c r="BU366" s="2447"/>
      <c r="BV366" s="2447"/>
      <c r="BW366" s="2447"/>
      <c r="BX366" s="2447"/>
      <c r="BY366" s="2447"/>
      <c r="BZ366" s="2447"/>
      <c r="CA366" s="2447"/>
      <c r="CB366" s="2447"/>
      <c r="CC366" s="2447"/>
      <c r="CD366" s="2447"/>
      <c r="CF366" s="2447"/>
      <c r="CG366" s="2447"/>
      <c r="CH366" s="2447"/>
      <c r="CI366" s="2447"/>
      <c r="CJ366" s="2447"/>
      <c r="CK366" s="2447"/>
      <c r="CL366" s="2447"/>
      <c r="CM366" s="2447"/>
      <c r="CN366" s="2447"/>
      <c r="CO366" s="2447"/>
      <c r="CP366" s="2447"/>
      <c r="CQ366" s="2447"/>
      <c r="CR366" s="2447"/>
      <c r="CS366" s="2447"/>
      <c r="CT366" s="2447"/>
      <c r="CU366" s="2447"/>
      <c r="CX366" s="2447"/>
      <c r="CY366" s="2447"/>
      <c r="CZ366" s="2447"/>
      <c r="DA366" s="2447"/>
      <c r="DB366" s="2717"/>
      <c r="DC366" s="2717"/>
      <c r="DD366" s="2717"/>
      <c r="DE366" s="2717"/>
      <c r="DF366" s="2717"/>
      <c r="DG366" s="2717"/>
      <c r="DH366" s="2717"/>
      <c r="DI366" s="2717"/>
      <c r="DJ366" s="2717"/>
      <c r="DK366" s="2717"/>
      <c r="DL366" s="2717"/>
      <c r="DM366" s="2717"/>
      <c r="DN366" s="2717"/>
      <c r="DO366" s="2717"/>
      <c r="DP366" s="2717"/>
      <c r="DQ366" s="2717"/>
      <c r="DR366" s="2717"/>
      <c r="DS366" s="2717"/>
      <c r="DT366" s="2717"/>
      <c r="DU366" s="2717"/>
    </row>
    <row r="367" spans="1:256" ht="15.6" customHeight="1">
      <c r="A367" s="1838"/>
      <c r="B367" s="207"/>
      <c r="C367" s="207"/>
      <c r="E367" s="5"/>
      <c r="F367" s="5"/>
      <c r="G367" s="5"/>
      <c r="H367" s="5"/>
      <c r="I367" s="5"/>
      <c r="J367" s="5"/>
      <c r="K367" s="5"/>
      <c r="L367" s="5"/>
      <c r="M367" s="5"/>
      <c r="N367" s="5"/>
      <c r="O367" s="5"/>
      <c r="P367" s="5"/>
      <c r="AN367" s="2510"/>
      <c r="AO367" s="2510"/>
      <c r="AP367" s="2510"/>
      <c r="AQ367" s="2510"/>
      <c r="AW367" s="3492"/>
      <c r="AZ367" s="2447"/>
      <c r="BA367" s="2447"/>
      <c r="BB367" s="2447"/>
      <c r="BC367" s="2447"/>
      <c r="BD367" s="2447"/>
      <c r="BE367" s="2447"/>
      <c r="BF367" s="2447"/>
      <c r="BG367" s="2447"/>
      <c r="BH367" s="2447"/>
      <c r="BI367" s="2447"/>
      <c r="BJ367" s="2447"/>
      <c r="BK367" s="2447"/>
      <c r="BL367" s="2447"/>
      <c r="BM367" s="2447"/>
      <c r="BN367" s="2447"/>
      <c r="BO367" s="2447"/>
      <c r="BP367" s="2447"/>
      <c r="BQ367" s="2447"/>
      <c r="BR367" s="2447"/>
      <c r="BS367" s="2447"/>
      <c r="BT367" s="2447"/>
      <c r="BU367" s="2447"/>
      <c r="BV367" s="2447"/>
      <c r="BW367" s="2447"/>
      <c r="BX367" s="2447"/>
      <c r="BY367" s="2447"/>
      <c r="BZ367" s="2447"/>
      <c r="CA367" s="2447"/>
      <c r="CB367" s="2447"/>
      <c r="CC367" s="2447"/>
      <c r="CD367" s="2447"/>
      <c r="CF367" s="2447"/>
      <c r="CG367" s="2447"/>
      <c r="CH367" s="2447"/>
      <c r="CI367" s="2447"/>
      <c r="CJ367" s="2447"/>
      <c r="CK367" s="2447"/>
      <c r="CL367" s="2447"/>
      <c r="CM367" s="2447"/>
      <c r="CN367" s="2447"/>
      <c r="CO367" s="2447"/>
      <c r="CP367" s="2447"/>
      <c r="CQ367" s="2447"/>
      <c r="CR367" s="2447"/>
      <c r="CS367" s="2447"/>
      <c r="CT367" s="2447"/>
      <c r="CU367" s="2447"/>
      <c r="CX367" s="2447"/>
      <c r="CY367" s="2447"/>
      <c r="CZ367" s="2447"/>
      <c r="DA367" s="2447"/>
      <c r="DB367" s="2717"/>
      <c r="DC367" s="2717"/>
      <c r="DD367" s="2717"/>
      <c r="DE367" s="2717"/>
      <c r="DF367" s="2717"/>
      <c r="DG367" s="2717"/>
      <c r="DH367" s="2717"/>
      <c r="DI367" s="2717"/>
      <c r="DJ367" s="2717"/>
      <c r="DK367" s="2717"/>
      <c r="DL367" s="2717"/>
      <c r="DM367" s="2717"/>
      <c r="DN367" s="2717"/>
      <c r="DO367" s="2717"/>
      <c r="DP367" s="2717"/>
      <c r="DQ367" s="2717"/>
      <c r="DR367" s="2717"/>
      <c r="DS367" s="2717"/>
      <c r="DT367" s="2717"/>
      <c r="DU367" s="2717"/>
    </row>
    <row r="368" spans="1:256" ht="15.6" customHeight="1">
      <c r="A368" s="1838"/>
      <c r="B368" s="207"/>
      <c r="C368" s="207"/>
      <c r="E368" s="5"/>
      <c r="F368" s="5"/>
      <c r="G368" s="5"/>
      <c r="H368" s="5"/>
      <c r="I368" s="5"/>
      <c r="J368" s="5"/>
      <c r="K368" s="5"/>
      <c r="L368" s="5"/>
      <c r="M368" s="5"/>
      <c r="N368" s="5"/>
      <c r="O368" s="5"/>
      <c r="P368" s="5"/>
      <c r="AN368" s="2510"/>
      <c r="AO368" s="2510"/>
      <c r="AP368" s="2510"/>
      <c r="AQ368" s="2510"/>
      <c r="AW368" s="3492"/>
      <c r="AZ368" s="2447"/>
      <c r="BA368" s="2447"/>
      <c r="BB368" s="2447"/>
      <c r="BC368" s="2447"/>
      <c r="BD368" s="2447"/>
      <c r="BE368" s="2447"/>
      <c r="BF368" s="2447"/>
      <c r="BG368" s="2447"/>
      <c r="BH368" s="2447"/>
      <c r="BI368" s="2447"/>
      <c r="BJ368" s="2447"/>
      <c r="BK368" s="2447"/>
      <c r="BL368" s="2447"/>
      <c r="BM368" s="2447"/>
      <c r="BN368" s="2447"/>
      <c r="BO368" s="2447"/>
      <c r="BP368" s="2447"/>
      <c r="BQ368" s="2447"/>
      <c r="BR368" s="2447"/>
      <c r="BS368" s="2447"/>
      <c r="BT368" s="2447"/>
      <c r="BU368" s="2447"/>
      <c r="BV368" s="2447"/>
      <c r="BW368" s="2447"/>
      <c r="BX368" s="2447"/>
      <c r="BY368" s="2447"/>
      <c r="BZ368" s="2447"/>
      <c r="CA368" s="2447"/>
      <c r="CB368" s="2447"/>
      <c r="CC368" s="2447"/>
      <c r="CD368" s="2447"/>
      <c r="CF368" s="2447"/>
      <c r="CG368" s="2447"/>
      <c r="CH368" s="2447"/>
      <c r="CI368" s="2447"/>
      <c r="CJ368" s="2447"/>
      <c r="CK368" s="2447"/>
      <c r="CL368" s="2447"/>
      <c r="CM368" s="2447"/>
      <c r="CN368" s="2447"/>
      <c r="CO368" s="2447"/>
      <c r="CP368" s="2447"/>
      <c r="CQ368" s="2447"/>
      <c r="CR368" s="2447"/>
      <c r="CS368" s="2447"/>
      <c r="CT368" s="2447"/>
      <c r="CU368" s="2447"/>
      <c r="CX368" s="2447"/>
      <c r="CY368" s="2447"/>
      <c r="CZ368" s="2447"/>
      <c r="DA368" s="2447"/>
      <c r="DB368" s="2717"/>
      <c r="DC368" s="2717"/>
      <c r="DD368" s="2717"/>
      <c r="DE368" s="2717"/>
      <c r="DF368" s="2717"/>
      <c r="DG368" s="2717"/>
      <c r="DH368" s="2717"/>
      <c r="DI368" s="2717"/>
      <c r="DJ368" s="2717"/>
      <c r="DK368" s="2717"/>
      <c r="DL368" s="2717"/>
      <c r="DM368" s="2717"/>
      <c r="DN368" s="2717"/>
      <c r="DO368" s="2717"/>
      <c r="DP368" s="2717"/>
      <c r="DQ368" s="2717"/>
      <c r="DR368" s="2717"/>
      <c r="DS368" s="2717"/>
      <c r="DT368" s="2717"/>
      <c r="DU368" s="2717"/>
    </row>
    <row r="369" spans="1:125" ht="15.6" customHeight="1">
      <c r="A369" s="1838"/>
      <c r="B369" s="207"/>
      <c r="C369" s="207"/>
      <c r="I369" s="5"/>
      <c r="J369" s="5"/>
      <c r="K369" s="5"/>
      <c r="L369" s="5"/>
      <c r="M369" s="5"/>
      <c r="N369" s="5"/>
      <c r="O369" s="5"/>
      <c r="AN369" s="2510"/>
      <c r="AO369" s="2510"/>
      <c r="AP369" s="2510"/>
      <c r="AQ369" s="2510"/>
      <c r="AW369" s="3492"/>
      <c r="AZ369" s="3454"/>
      <c r="BA369" s="3454"/>
      <c r="BB369" s="3454"/>
      <c r="BC369" s="3454"/>
      <c r="BS369" s="2510"/>
      <c r="BT369" s="2510"/>
      <c r="BU369" s="2510"/>
      <c r="BV369" s="2510"/>
      <c r="CF369" s="3454"/>
      <c r="CG369" s="3454"/>
      <c r="CH369" s="3454"/>
      <c r="CI369" s="3454"/>
      <c r="CL369" s="2510"/>
      <c r="CM369" s="2510"/>
      <c r="CN369" s="2510"/>
      <c r="CX369" s="2447"/>
      <c r="CY369" s="2447"/>
      <c r="CZ369" s="2447"/>
      <c r="DA369" s="2447"/>
      <c r="DB369" s="2717"/>
      <c r="DC369" s="2717"/>
      <c r="DD369" s="2717"/>
      <c r="DE369" s="2717"/>
      <c r="DF369" s="2717"/>
      <c r="DG369" s="2717"/>
      <c r="DH369" s="2717"/>
      <c r="DI369" s="2717"/>
      <c r="DJ369" s="2717"/>
      <c r="DK369" s="2717"/>
      <c r="DL369" s="2717"/>
      <c r="DM369" s="2717"/>
      <c r="DN369" s="2717"/>
      <c r="DO369" s="2717"/>
      <c r="DP369" s="2717"/>
      <c r="DQ369" s="2717"/>
      <c r="DR369" s="2717"/>
      <c r="DS369" s="2717"/>
      <c r="DT369" s="2717"/>
      <c r="DU369" s="2717"/>
    </row>
    <row r="370" spans="1:125" ht="15.6" customHeight="1">
      <c r="A370" s="1838"/>
      <c r="B370" s="207"/>
      <c r="C370" s="207"/>
      <c r="I370" s="5"/>
      <c r="J370" s="5"/>
      <c r="K370" s="5"/>
      <c r="L370" s="5"/>
      <c r="M370" s="5"/>
      <c r="N370" s="5"/>
      <c r="O370" s="5"/>
      <c r="AN370" s="2510"/>
      <c r="AO370" s="2510"/>
      <c r="AP370" s="2510"/>
      <c r="AQ370" s="2510"/>
      <c r="AW370" s="3492"/>
      <c r="AZ370" s="3454"/>
      <c r="BA370" s="3454"/>
      <c r="BB370" s="3454"/>
      <c r="BC370" s="3454"/>
      <c r="BS370" s="2510"/>
      <c r="BT370" s="2510"/>
      <c r="BU370" s="2510"/>
      <c r="BV370" s="2510"/>
      <c r="CF370" s="3454"/>
      <c r="CG370" s="3454"/>
      <c r="CH370" s="3454"/>
      <c r="CI370" s="3454"/>
      <c r="CL370" s="2510"/>
      <c r="CM370" s="2510"/>
      <c r="CN370" s="2510"/>
      <c r="CX370" s="3454"/>
      <c r="CY370" s="3454"/>
      <c r="CZ370" s="3454"/>
      <c r="DA370" s="3454"/>
      <c r="DB370" s="2717"/>
      <c r="DC370" s="2717"/>
      <c r="DD370" s="2717"/>
      <c r="DE370" s="2717"/>
      <c r="DF370" s="2717"/>
      <c r="DG370" s="2717"/>
      <c r="DH370" s="2717"/>
      <c r="DI370" s="2717"/>
      <c r="DJ370" s="2717"/>
      <c r="DK370" s="2717"/>
      <c r="DL370" s="2717"/>
      <c r="DM370" s="2717"/>
      <c r="DN370" s="2717"/>
      <c r="DO370" s="2717"/>
      <c r="DP370" s="2717"/>
      <c r="DQ370" s="2717"/>
      <c r="DR370" s="2717"/>
      <c r="DS370" s="2717"/>
      <c r="DT370" s="2717"/>
      <c r="DU370" s="2717"/>
    </row>
    <row r="371" spans="1:125" ht="15.6" customHeight="1">
      <c r="A371" s="1838"/>
      <c r="B371" s="207"/>
      <c r="C371" s="207"/>
      <c r="I371" s="5"/>
      <c r="J371" s="5"/>
      <c r="K371" s="5"/>
      <c r="L371" s="5"/>
      <c r="M371" s="5"/>
      <c r="N371" s="5"/>
      <c r="O371" s="5"/>
      <c r="AN371" s="2510"/>
      <c r="AO371" s="2510"/>
      <c r="AP371" s="2510"/>
      <c r="AQ371" s="2510"/>
      <c r="AW371" s="3492"/>
      <c r="AZ371" s="3454"/>
      <c r="BA371" s="3454"/>
      <c r="BB371" s="3454"/>
      <c r="BC371" s="3454"/>
      <c r="BS371" s="2510"/>
      <c r="BT371" s="2510"/>
      <c r="BU371" s="2510"/>
      <c r="BV371" s="2510"/>
      <c r="CF371" s="3454"/>
      <c r="CG371" s="3454"/>
      <c r="CH371" s="3454"/>
      <c r="CI371" s="3454"/>
      <c r="CL371" s="2510"/>
      <c r="CM371" s="2510"/>
      <c r="CN371" s="2510"/>
      <c r="CX371" s="3454"/>
      <c r="CY371" s="3454"/>
      <c r="CZ371" s="3454"/>
      <c r="DA371" s="3454"/>
      <c r="DB371" s="2717"/>
      <c r="DC371" s="2717"/>
      <c r="DD371" s="2717"/>
      <c r="DE371" s="2717"/>
      <c r="DF371" s="2717"/>
      <c r="DG371" s="2717"/>
      <c r="DH371" s="2717"/>
      <c r="DI371" s="2717"/>
      <c r="DJ371" s="2717"/>
      <c r="DK371" s="2717"/>
      <c r="DL371" s="2717"/>
      <c r="DM371" s="2717"/>
      <c r="DN371" s="2717"/>
      <c r="DO371" s="2717"/>
      <c r="DP371" s="2717"/>
      <c r="DQ371" s="2717"/>
      <c r="DR371" s="2717"/>
      <c r="DS371" s="2717"/>
      <c r="DT371" s="2717"/>
      <c r="DU371" s="2717"/>
    </row>
    <row r="372" spans="1:125" ht="15.6" customHeight="1">
      <c r="A372" s="1838"/>
      <c r="B372" s="207"/>
      <c r="C372" s="207"/>
      <c r="I372" s="5"/>
      <c r="J372" s="5"/>
      <c r="K372" s="5"/>
      <c r="L372" s="5"/>
      <c r="M372" s="5"/>
      <c r="N372" s="5"/>
      <c r="O372" s="5"/>
      <c r="AN372" s="2510"/>
      <c r="AO372" s="2510"/>
      <c r="AP372" s="2510"/>
      <c r="AQ372" s="2510"/>
      <c r="AW372" s="3492"/>
      <c r="AZ372" s="3454"/>
      <c r="BA372" s="3454"/>
      <c r="BB372" s="3454"/>
      <c r="BC372" s="3454"/>
      <c r="BS372" s="2510"/>
      <c r="BT372" s="2510"/>
      <c r="BU372" s="2510"/>
      <c r="BV372" s="2510"/>
      <c r="CF372" s="3454"/>
      <c r="CG372" s="3454"/>
      <c r="CH372" s="3454"/>
      <c r="CI372" s="3454"/>
      <c r="CL372" s="2510"/>
      <c r="CM372" s="2510"/>
      <c r="CN372" s="2510"/>
      <c r="CX372" s="3454"/>
      <c r="CY372" s="3454"/>
      <c r="CZ372" s="3454"/>
      <c r="DA372" s="3454"/>
      <c r="DB372" s="2717"/>
      <c r="DC372" s="2717"/>
      <c r="DD372" s="2717"/>
      <c r="DE372" s="2717"/>
      <c r="DF372" s="2717"/>
      <c r="DG372" s="2717"/>
      <c r="DH372" s="2717"/>
      <c r="DI372" s="2717"/>
      <c r="DJ372" s="2717"/>
      <c r="DK372" s="2717"/>
      <c r="DL372" s="2717"/>
      <c r="DM372" s="2717"/>
      <c r="DN372" s="2717"/>
      <c r="DO372" s="2717"/>
      <c r="DP372" s="2717"/>
      <c r="DQ372" s="2717"/>
      <c r="DR372" s="2717"/>
      <c r="DS372" s="2717"/>
      <c r="DT372" s="2717"/>
      <c r="DU372" s="2717"/>
    </row>
    <row r="373" spans="1:125" ht="15.6" customHeight="1">
      <c r="A373" s="1838"/>
      <c r="B373" s="207"/>
      <c r="C373" s="207"/>
      <c r="I373" s="5"/>
      <c r="J373" s="5"/>
      <c r="K373" s="5"/>
      <c r="L373" s="5"/>
      <c r="M373" s="5"/>
      <c r="N373" s="5"/>
      <c r="O373" s="5"/>
      <c r="AN373" s="2510"/>
      <c r="AO373" s="2510"/>
      <c r="AP373" s="2510"/>
      <c r="AQ373" s="2510"/>
      <c r="AW373" s="3492"/>
      <c r="AZ373" s="3454"/>
      <c r="BA373" s="3454"/>
      <c r="BB373" s="3454"/>
      <c r="BC373" s="3454"/>
      <c r="BS373" s="2510"/>
      <c r="BT373" s="2510"/>
      <c r="BU373" s="2510"/>
      <c r="BV373" s="2510"/>
      <c r="CB373" s="3021"/>
      <c r="CC373" s="3021"/>
      <c r="CF373" s="3454"/>
      <c r="CG373" s="3454"/>
      <c r="CH373" s="3454"/>
      <c r="CI373" s="3454"/>
      <c r="CL373" s="2510"/>
      <c r="CM373" s="2510"/>
      <c r="CN373" s="2510"/>
      <c r="CX373" s="3454"/>
      <c r="CY373" s="3454"/>
      <c r="CZ373" s="3454"/>
      <c r="DA373" s="3454"/>
      <c r="DB373" s="2717"/>
      <c r="DC373" s="2717"/>
      <c r="DD373" s="2717"/>
      <c r="DE373" s="2717"/>
      <c r="DF373" s="2717"/>
      <c r="DG373" s="2717"/>
      <c r="DH373" s="2717"/>
      <c r="DI373" s="2717"/>
      <c r="DJ373" s="2717"/>
      <c r="DK373" s="2717"/>
      <c r="DL373" s="2717"/>
      <c r="DM373" s="2717"/>
      <c r="DN373" s="2717"/>
      <c r="DO373" s="2717"/>
      <c r="DP373" s="2717"/>
      <c r="DQ373" s="2717"/>
      <c r="DR373" s="2717"/>
      <c r="DS373" s="2717"/>
      <c r="DT373" s="2717"/>
      <c r="DU373" s="2717"/>
    </row>
    <row r="374" spans="1:125" ht="15.6" customHeight="1">
      <c r="A374" s="1838"/>
      <c r="B374" s="207"/>
      <c r="C374" s="207"/>
      <c r="I374" s="5"/>
      <c r="J374" s="5"/>
      <c r="K374" s="5"/>
      <c r="L374" s="5"/>
      <c r="M374" s="5"/>
      <c r="N374" s="5"/>
      <c r="O374" s="5"/>
      <c r="AW374" s="3492"/>
      <c r="AZ374" s="3454"/>
      <c r="BA374" s="3454"/>
      <c r="BB374" s="3454"/>
      <c r="BC374" s="3454"/>
      <c r="BS374" s="2510"/>
      <c r="BT374" s="2510"/>
      <c r="BU374" s="2510"/>
      <c r="BV374" s="2510"/>
      <c r="CF374" s="3454"/>
      <c r="CG374" s="3454"/>
      <c r="CH374" s="3454"/>
      <c r="CI374" s="3454"/>
      <c r="CL374" s="2510"/>
      <c r="CM374" s="2510"/>
      <c r="CN374" s="2510"/>
      <c r="CX374" s="3454"/>
      <c r="CY374" s="3454"/>
      <c r="CZ374" s="3454"/>
      <c r="DA374" s="3454"/>
      <c r="DB374" s="2717"/>
      <c r="DC374" s="2717"/>
      <c r="DD374" s="2717"/>
      <c r="DE374" s="2717"/>
      <c r="DF374" s="2717"/>
      <c r="DG374" s="2717"/>
      <c r="DH374" s="2717"/>
      <c r="DI374" s="2717"/>
      <c r="DJ374" s="2717"/>
      <c r="DK374" s="2717"/>
      <c r="DL374" s="2717"/>
      <c r="DM374" s="2717"/>
      <c r="DN374" s="2717"/>
      <c r="DO374" s="2717"/>
      <c r="DP374" s="2717"/>
      <c r="DQ374" s="2717"/>
      <c r="DR374" s="2717"/>
      <c r="DS374" s="2717"/>
      <c r="DT374" s="2717"/>
      <c r="DU374" s="2717"/>
    </row>
    <row r="375" spans="1:125" ht="15.6" customHeight="1">
      <c r="A375" s="1838"/>
      <c r="B375" s="207"/>
      <c r="C375" s="207"/>
      <c r="I375" s="5"/>
      <c r="J375" s="5"/>
      <c r="K375" s="5"/>
      <c r="L375" s="5"/>
      <c r="M375" s="5"/>
      <c r="N375" s="5"/>
      <c r="O375" s="5"/>
      <c r="AW375" s="3492"/>
      <c r="AZ375" s="3454"/>
      <c r="BA375" s="3454"/>
      <c r="BB375" s="3454"/>
      <c r="BC375" s="3454"/>
      <c r="BS375" s="2510"/>
      <c r="BT375" s="2510"/>
      <c r="BU375" s="2510"/>
      <c r="BV375" s="2510"/>
      <c r="CF375" s="3454"/>
      <c r="CG375" s="3454"/>
      <c r="CH375" s="3454"/>
      <c r="CI375" s="3454"/>
      <c r="CL375" s="2510"/>
      <c r="CM375" s="2510"/>
      <c r="CN375" s="2510"/>
      <c r="CX375" s="3454"/>
      <c r="CY375" s="3454"/>
      <c r="CZ375" s="3454"/>
      <c r="DA375" s="3454"/>
      <c r="DB375" s="2717"/>
      <c r="DC375" s="2717"/>
      <c r="DD375" s="2717"/>
      <c r="DE375" s="2717"/>
      <c r="DF375" s="2717"/>
      <c r="DG375" s="2717"/>
      <c r="DH375" s="2717"/>
      <c r="DI375" s="2717"/>
      <c r="DJ375" s="2717"/>
      <c r="DK375" s="2717"/>
      <c r="DL375" s="2717"/>
      <c r="DM375" s="2717"/>
      <c r="DN375" s="2717"/>
      <c r="DO375" s="2717"/>
      <c r="DP375" s="2717"/>
      <c r="DQ375" s="2717"/>
      <c r="DR375" s="2717"/>
      <c r="DS375" s="2717"/>
      <c r="DT375" s="2717"/>
      <c r="DU375" s="2717"/>
    </row>
    <row r="376" spans="1:125" ht="15.6" customHeight="1">
      <c r="A376" s="1838"/>
      <c r="B376" s="207"/>
      <c r="C376" s="207"/>
      <c r="I376" s="5"/>
      <c r="J376" s="5"/>
      <c r="K376" s="5"/>
      <c r="L376" s="5"/>
      <c r="M376" s="5"/>
      <c r="N376" s="5"/>
      <c r="O376" s="5"/>
      <c r="AW376" s="3492"/>
      <c r="AZ376" s="3454"/>
      <c r="BA376" s="3454"/>
      <c r="BB376" s="3454"/>
      <c r="BC376" s="3454"/>
      <c r="BS376" s="2510"/>
      <c r="BT376" s="2510"/>
      <c r="BU376" s="2510"/>
      <c r="BV376" s="2510"/>
      <c r="CF376" s="3454"/>
      <c r="CG376" s="3454"/>
      <c r="CH376" s="3454"/>
      <c r="CI376" s="3454"/>
      <c r="CL376" s="2510"/>
      <c r="CM376" s="2510"/>
      <c r="CN376" s="2510"/>
      <c r="CX376" s="3454"/>
      <c r="CY376" s="3454"/>
      <c r="CZ376" s="3454"/>
      <c r="DA376" s="3454"/>
      <c r="DB376" s="2717"/>
      <c r="DC376" s="2717"/>
      <c r="DD376" s="2717"/>
      <c r="DE376" s="2717"/>
      <c r="DF376" s="2717"/>
      <c r="DG376" s="2717"/>
      <c r="DH376" s="2717"/>
      <c r="DI376" s="2717"/>
      <c r="DJ376" s="2717"/>
      <c r="DK376" s="2717"/>
      <c r="DL376" s="2717"/>
      <c r="DM376" s="2717"/>
      <c r="DN376" s="2717"/>
      <c r="DO376" s="2717"/>
      <c r="DP376" s="2717"/>
      <c r="DQ376" s="2717"/>
      <c r="DR376" s="2717"/>
      <c r="DS376" s="2717"/>
      <c r="DT376" s="2717"/>
      <c r="DU376" s="2717"/>
    </row>
    <row r="377" spans="1:125" ht="15.6" customHeight="1">
      <c r="A377" s="1838"/>
      <c r="B377" s="207"/>
      <c r="C377" s="207"/>
      <c r="I377" s="5"/>
      <c r="J377" s="5"/>
      <c r="K377" s="5"/>
      <c r="L377" s="5"/>
      <c r="M377" s="5"/>
      <c r="N377" s="5"/>
      <c r="O377" s="5"/>
      <c r="AW377" s="3492"/>
      <c r="AZ377" s="3454"/>
      <c r="BA377" s="3454"/>
      <c r="BB377" s="3454"/>
      <c r="BC377" s="3454"/>
      <c r="BS377" s="2510"/>
      <c r="BT377" s="2510"/>
      <c r="BU377" s="2510"/>
      <c r="BV377" s="2510"/>
      <c r="CF377" s="3454"/>
      <c r="CG377" s="3454"/>
      <c r="CH377" s="3454"/>
      <c r="CI377" s="3454"/>
      <c r="CL377" s="2510"/>
      <c r="CM377" s="2510"/>
      <c r="CN377" s="2510"/>
      <c r="CX377" s="3454"/>
      <c r="CY377" s="3454"/>
      <c r="CZ377" s="3454"/>
      <c r="DA377" s="3454"/>
      <c r="DB377" s="2717"/>
      <c r="DC377" s="2717"/>
      <c r="DD377" s="2717"/>
      <c r="DE377" s="2717"/>
      <c r="DF377" s="2717"/>
      <c r="DG377" s="2717"/>
      <c r="DH377" s="2717"/>
      <c r="DI377" s="2717"/>
      <c r="DJ377" s="2717"/>
      <c r="DK377" s="2717"/>
      <c r="DL377" s="2717"/>
      <c r="DM377" s="2717"/>
      <c r="DN377" s="2717"/>
      <c r="DO377" s="2717"/>
      <c r="DP377" s="2717"/>
      <c r="DQ377" s="2717"/>
      <c r="DR377" s="2717"/>
      <c r="DS377" s="2717"/>
      <c r="DT377" s="2717"/>
      <c r="DU377" s="2717"/>
    </row>
    <row r="378" spans="1:125" ht="15.6" customHeight="1">
      <c r="A378" s="1838"/>
      <c r="B378" s="207"/>
      <c r="C378" s="207"/>
      <c r="I378" s="5"/>
      <c r="J378" s="5"/>
      <c r="K378" s="5"/>
      <c r="L378" s="5"/>
      <c r="M378" s="5"/>
      <c r="N378" s="5"/>
      <c r="O378" s="5"/>
      <c r="AW378" s="3492"/>
      <c r="AZ378" s="3454"/>
      <c r="BA378" s="3454"/>
      <c r="BB378" s="3454"/>
      <c r="BC378" s="3454"/>
      <c r="BS378" s="2510"/>
      <c r="BT378" s="2510"/>
      <c r="BU378" s="2510"/>
      <c r="BV378" s="2510"/>
      <c r="CF378" s="3454"/>
      <c r="CG378" s="3454"/>
      <c r="CH378" s="3454"/>
      <c r="CI378" s="3454"/>
      <c r="CL378" s="2510"/>
      <c r="CM378" s="2510"/>
      <c r="CN378" s="2510"/>
      <c r="CX378" s="3454"/>
      <c r="CY378" s="3454"/>
      <c r="CZ378" s="3454"/>
      <c r="DA378" s="3454"/>
      <c r="DB378" s="2717"/>
      <c r="DC378" s="2717"/>
      <c r="DD378" s="2717"/>
      <c r="DE378" s="2717"/>
      <c r="DF378" s="2717"/>
      <c r="DG378" s="2717"/>
      <c r="DH378" s="2717"/>
      <c r="DI378" s="2717"/>
      <c r="DJ378" s="2717"/>
      <c r="DK378" s="2717"/>
      <c r="DL378" s="2717"/>
      <c r="DM378" s="2717"/>
      <c r="DN378" s="2717"/>
      <c r="DO378" s="2717"/>
      <c r="DP378" s="2717"/>
      <c r="DQ378" s="2717"/>
      <c r="DR378" s="2717"/>
      <c r="DS378" s="2717"/>
      <c r="DT378" s="2717"/>
      <c r="DU378" s="2717"/>
    </row>
    <row r="379" spans="1:125" ht="15.6" customHeight="1">
      <c r="A379" s="1838"/>
      <c r="B379" s="207"/>
      <c r="C379" s="207"/>
      <c r="I379" s="5"/>
      <c r="J379" s="5"/>
      <c r="K379" s="5"/>
      <c r="L379" s="5"/>
      <c r="M379" s="5"/>
      <c r="N379" s="5"/>
      <c r="O379" s="5"/>
      <c r="AW379" s="3492"/>
      <c r="AZ379" s="3454"/>
      <c r="BA379" s="3454"/>
      <c r="BB379" s="3454"/>
      <c r="BC379" s="3454"/>
      <c r="BS379" s="2510"/>
      <c r="BT379" s="2510"/>
      <c r="BU379" s="2510"/>
      <c r="BV379" s="2510"/>
      <c r="CF379" s="3454"/>
      <c r="CG379" s="3454"/>
      <c r="CH379" s="3454"/>
      <c r="CI379" s="3454"/>
      <c r="CL379" s="2510"/>
      <c r="CM379" s="2510"/>
      <c r="CN379" s="2510"/>
      <c r="CX379" s="3454"/>
      <c r="CY379" s="3454"/>
      <c r="CZ379" s="3454"/>
      <c r="DA379" s="3454"/>
      <c r="DB379" s="2717"/>
      <c r="DC379" s="2717"/>
      <c r="DD379" s="2717"/>
      <c r="DE379" s="2717"/>
      <c r="DF379" s="2717"/>
      <c r="DG379" s="2717"/>
      <c r="DH379" s="2717"/>
      <c r="DI379" s="2717"/>
      <c r="DJ379" s="2717"/>
      <c r="DK379" s="2717"/>
      <c r="DL379" s="2717"/>
      <c r="DM379" s="2717"/>
      <c r="DN379" s="2717"/>
      <c r="DO379" s="2717"/>
      <c r="DP379" s="2717"/>
      <c r="DQ379" s="2717"/>
      <c r="DR379" s="2717"/>
      <c r="DS379" s="2717"/>
      <c r="DT379" s="2717"/>
      <c r="DU379" s="2717"/>
    </row>
    <row r="380" spans="1:125" ht="15.6" customHeight="1">
      <c r="A380" s="1838"/>
      <c r="B380" s="207"/>
      <c r="C380" s="207"/>
      <c r="I380" s="5"/>
      <c r="J380" s="5"/>
      <c r="K380" s="5"/>
      <c r="L380" s="5"/>
      <c r="M380" s="5"/>
      <c r="AW380" s="3492"/>
      <c r="AZ380" s="3454"/>
      <c r="BA380" s="3454"/>
      <c r="BB380" s="3454"/>
      <c r="BC380" s="3454"/>
      <c r="BS380" s="2510"/>
      <c r="BT380" s="2510"/>
      <c r="BU380" s="2510"/>
      <c r="BV380" s="2510"/>
      <c r="CF380" s="3454"/>
      <c r="CG380" s="3454"/>
      <c r="CH380" s="3454"/>
      <c r="CI380" s="3454"/>
      <c r="CL380" s="2510"/>
      <c r="CM380" s="2510"/>
      <c r="CN380" s="2510"/>
      <c r="CX380" s="3454"/>
      <c r="CY380" s="3454"/>
      <c r="CZ380" s="3454"/>
      <c r="DA380" s="3454"/>
      <c r="DB380" s="2717"/>
      <c r="DC380" s="2717"/>
      <c r="DD380" s="2717"/>
      <c r="DE380" s="2717"/>
      <c r="DF380" s="2717"/>
      <c r="DG380" s="2717"/>
      <c r="DH380" s="2717"/>
      <c r="DI380" s="2717"/>
      <c r="DJ380" s="2717"/>
      <c r="DK380" s="2717"/>
      <c r="DL380" s="2717"/>
      <c r="DM380" s="2717"/>
      <c r="DN380" s="2717"/>
      <c r="DO380" s="2717"/>
      <c r="DP380" s="2717"/>
      <c r="DQ380" s="2717"/>
      <c r="DR380" s="2717"/>
      <c r="DS380" s="2717"/>
      <c r="DT380" s="2717"/>
      <c r="DU380" s="2717"/>
    </row>
    <row r="381" spans="1:125" ht="15.6" customHeight="1">
      <c r="A381" s="1838"/>
      <c r="B381" s="207"/>
      <c r="C381" s="207"/>
      <c r="I381" s="5"/>
      <c r="J381" s="5"/>
      <c r="K381" s="5"/>
      <c r="L381" s="5"/>
      <c r="M381" s="5"/>
      <c r="AW381" s="3492"/>
      <c r="AZ381" s="3454"/>
      <c r="BA381" s="3454"/>
      <c r="BB381" s="3454"/>
      <c r="BC381" s="3454"/>
      <c r="BS381" s="2510"/>
      <c r="BT381" s="2510"/>
      <c r="BU381" s="2510"/>
      <c r="BV381" s="2510"/>
      <c r="CF381" s="3454"/>
      <c r="CG381" s="3454"/>
      <c r="CH381" s="3454"/>
      <c r="CI381" s="3454"/>
      <c r="CL381" s="2510"/>
      <c r="CM381" s="2510"/>
      <c r="CN381" s="2510"/>
      <c r="CX381" s="3454"/>
      <c r="CY381" s="3454"/>
      <c r="CZ381" s="3454"/>
      <c r="DA381" s="3454"/>
      <c r="DB381" s="2717"/>
      <c r="DC381" s="2717"/>
      <c r="DD381" s="2717"/>
      <c r="DE381" s="2717"/>
      <c r="DF381" s="2717"/>
      <c r="DG381" s="2717"/>
      <c r="DH381" s="2717"/>
      <c r="DI381" s="2717"/>
      <c r="DJ381" s="2717"/>
      <c r="DK381" s="2717"/>
      <c r="DL381" s="2717"/>
      <c r="DM381" s="2717"/>
      <c r="DN381" s="2717"/>
      <c r="DO381" s="2717"/>
      <c r="DP381" s="2717"/>
      <c r="DQ381" s="2717"/>
      <c r="DR381" s="2717"/>
      <c r="DS381" s="2717"/>
      <c r="DT381" s="2717"/>
      <c r="DU381" s="2717"/>
    </row>
    <row r="382" spans="1:125" ht="15.6" customHeight="1">
      <c r="A382" s="1838"/>
      <c r="B382" s="207"/>
      <c r="C382" s="207"/>
      <c r="I382" s="5"/>
      <c r="J382" s="5"/>
      <c r="K382" s="5"/>
      <c r="L382" s="5"/>
      <c r="M382" s="5"/>
      <c r="AW382" s="3492"/>
      <c r="AZ382" s="3454"/>
      <c r="BA382" s="3454"/>
      <c r="BB382" s="3454"/>
      <c r="BC382" s="3454"/>
      <c r="BS382" s="2510"/>
      <c r="BT382" s="2510"/>
      <c r="BU382" s="2510"/>
      <c r="BV382" s="2510"/>
      <c r="CF382" s="3454"/>
      <c r="CG382" s="3454"/>
      <c r="CH382" s="3454"/>
      <c r="CI382" s="3454"/>
      <c r="CL382" s="2510"/>
      <c r="CM382" s="2510"/>
      <c r="CN382" s="2510"/>
      <c r="CX382" s="3454"/>
      <c r="CY382" s="3454"/>
      <c r="CZ382" s="3454"/>
      <c r="DA382" s="3454"/>
      <c r="DQ382" s="2510"/>
      <c r="DR382" s="2510"/>
      <c r="DS382" s="2510"/>
      <c r="DT382" s="2510"/>
    </row>
    <row r="383" spans="1:125" ht="15.6" customHeight="1">
      <c r="A383" s="1838"/>
      <c r="B383" s="207"/>
      <c r="C383" s="207"/>
      <c r="AW383" s="3492"/>
      <c r="AZ383" s="3454"/>
      <c r="BA383" s="3454"/>
      <c r="BB383" s="3454"/>
      <c r="BC383" s="3454"/>
      <c r="BS383" s="2510"/>
      <c r="BT383" s="2510"/>
      <c r="BU383" s="2510"/>
      <c r="BV383" s="2510"/>
      <c r="CF383" s="3454"/>
      <c r="CG383" s="3454"/>
      <c r="CH383" s="3454"/>
      <c r="CI383" s="3454"/>
      <c r="CL383" s="2510"/>
      <c r="CM383" s="2510"/>
      <c r="CN383" s="2510"/>
      <c r="CX383" s="3454"/>
      <c r="CY383" s="3454"/>
      <c r="CZ383" s="3454"/>
      <c r="DA383" s="3454"/>
      <c r="DQ383" s="2510"/>
      <c r="DR383" s="2510"/>
      <c r="DS383" s="2510"/>
      <c r="DT383" s="2510"/>
    </row>
    <row r="384" spans="1:125" ht="15.6" customHeight="1">
      <c r="A384" s="1838"/>
      <c r="B384" s="207"/>
      <c r="C384" s="207"/>
      <c r="AW384" s="3492"/>
      <c r="AZ384" s="3454"/>
      <c r="BA384" s="3454"/>
      <c r="BB384" s="3454"/>
      <c r="BC384" s="3454"/>
      <c r="BS384" s="2510"/>
      <c r="BT384" s="2510"/>
      <c r="BU384" s="2510"/>
      <c r="BV384" s="2510"/>
      <c r="CF384" s="3454"/>
      <c r="CG384" s="3454"/>
      <c r="CH384" s="3454"/>
      <c r="CI384" s="3454"/>
      <c r="CL384" s="2510"/>
      <c r="CM384" s="2510"/>
      <c r="CN384" s="2510"/>
      <c r="CX384" s="3454"/>
      <c r="CY384" s="3454"/>
      <c r="CZ384" s="3454"/>
      <c r="DA384" s="3454"/>
      <c r="DQ384" s="2510"/>
      <c r="DR384" s="2510"/>
      <c r="DS384" s="2510"/>
      <c r="DT384" s="2510"/>
    </row>
    <row r="385" spans="1:124" ht="15.6" customHeight="1">
      <c r="A385" s="1838"/>
      <c r="B385" s="207"/>
      <c r="C385" s="207"/>
      <c r="AW385" s="3492"/>
      <c r="AZ385" s="3454"/>
      <c r="BA385" s="3454"/>
      <c r="BB385" s="3454"/>
      <c r="BC385" s="3454"/>
      <c r="BS385" s="2510"/>
      <c r="BT385" s="2510"/>
      <c r="BU385" s="2510"/>
      <c r="BV385" s="2510"/>
      <c r="CF385" s="3454"/>
      <c r="CG385" s="3454"/>
      <c r="CH385" s="3454"/>
      <c r="CI385" s="3454"/>
      <c r="CL385" s="2510"/>
      <c r="CM385" s="2510"/>
      <c r="CN385" s="2510"/>
      <c r="CX385" s="3454"/>
      <c r="CY385" s="3454"/>
      <c r="CZ385" s="3454"/>
      <c r="DA385" s="3454"/>
      <c r="DQ385" s="2510"/>
      <c r="DR385" s="2510"/>
      <c r="DS385" s="2510"/>
      <c r="DT385" s="2510"/>
    </row>
    <row r="386" spans="1:124" ht="15.6" customHeight="1">
      <c r="A386" s="1838"/>
      <c r="B386" s="207"/>
      <c r="C386" s="207"/>
      <c r="AW386" s="3492"/>
      <c r="AZ386" s="3454"/>
      <c r="BA386" s="3454"/>
      <c r="BB386" s="3454"/>
      <c r="BC386" s="3454"/>
      <c r="BS386" s="2510"/>
      <c r="BT386" s="2510"/>
      <c r="BU386" s="2510"/>
      <c r="BV386" s="2510"/>
      <c r="CF386" s="3454"/>
      <c r="CG386" s="3454"/>
      <c r="CH386" s="3454"/>
      <c r="CI386" s="3454"/>
      <c r="CL386" s="2510"/>
      <c r="CM386" s="2510"/>
      <c r="CN386" s="2510"/>
      <c r="CX386" s="3454"/>
      <c r="CY386" s="3454"/>
      <c r="CZ386" s="3454"/>
      <c r="DA386" s="3454"/>
      <c r="DQ386" s="2510"/>
      <c r="DR386" s="2510"/>
      <c r="DS386" s="2510"/>
      <c r="DT386" s="2510"/>
    </row>
    <row r="387" spans="1:124" ht="15.6" customHeight="1">
      <c r="A387" s="1838"/>
      <c r="B387" s="207"/>
      <c r="C387" s="207"/>
      <c r="AW387" s="3492"/>
      <c r="AZ387" s="3454"/>
      <c r="BA387" s="3454"/>
      <c r="BB387" s="3454"/>
      <c r="BC387" s="3454"/>
      <c r="BS387" s="2510"/>
      <c r="BT387" s="2510"/>
      <c r="BU387" s="2510"/>
      <c r="BV387" s="2510"/>
      <c r="CF387" s="3454"/>
      <c r="CG387" s="3454"/>
      <c r="CH387" s="3454"/>
      <c r="CI387" s="3454"/>
      <c r="CL387" s="2510"/>
      <c r="CM387" s="2510"/>
      <c r="CN387" s="2510"/>
      <c r="CX387" s="3454"/>
      <c r="CY387" s="3454"/>
      <c r="CZ387" s="3454"/>
      <c r="DA387" s="3454"/>
      <c r="DQ387" s="2510"/>
      <c r="DR387" s="2510"/>
      <c r="DS387" s="2510"/>
      <c r="DT387" s="2510"/>
    </row>
    <row r="388" spans="1:124" ht="15.6" customHeight="1">
      <c r="A388" s="1838"/>
      <c r="B388" s="207"/>
      <c r="C388" s="207"/>
      <c r="AW388" s="3492"/>
      <c r="AZ388" s="3454"/>
      <c r="BA388" s="3454"/>
      <c r="BB388" s="3454"/>
      <c r="BC388" s="3454"/>
      <c r="BS388" s="2510"/>
      <c r="BT388" s="2510"/>
      <c r="BU388" s="2510"/>
      <c r="BV388" s="2510"/>
      <c r="CF388" s="3454"/>
      <c r="CG388" s="3454"/>
      <c r="CH388" s="3454"/>
      <c r="CI388" s="3454"/>
      <c r="CL388" s="2510"/>
      <c r="CM388" s="2510"/>
      <c r="CN388" s="2510"/>
      <c r="CX388" s="3454"/>
      <c r="CY388" s="3454"/>
      <c r="CZ388" s="3454"/>
      <c r="DA388" s="3454"/>
      <c r="DQ388" s="2510"/>
      <c r="DR388" s="2510"/>
      <c r="DS388" s="2510"/>
      <c r="DT388" s="2510"/>
    </row>
    <row r="389" spans="1:124" ht="15.6" customHeight="1">
      <c r="A389" s="1838"/>
      <c r="B389" s="207"/>
      <c r="C389" s="207"/>
      <c r="AW389" s="3492"/>
      <c r="AZ389" s="3454"/>
      <c r="BA389" s="3454"/>
      <c r="BB389" s="3454"/>
      <c r="BC389" s="3454"/>
      <c r="BS389" s="2510"/>
      <c r="BT389" s="2510"/>
      <c r="BU389" s="2510"/>
      <c r="BV389" s="2510"/>
      <c r="CF389" s="3454"/>
      <c r="CG389" s="3454"/>
      <c r="CH389" s="3454"/>
      <c r="CI389" s="3454"/>
      <c r="CL389" s="2510"/>
      <c r="CM389" s="2510"/>
      <c r="CN389" s="2510"/>
      <c r="CX389" s="3454"/>
      <c r="CY389" s="3454"/>
      <c r="CZ389" s="3454"/>
      <c r="DA389" s="3454"/>
      <c r="DQ389" s="2510"/>
    </row>
    <row r="390" spans="1:124" ht="15.6" customHeight="1">
      <c r="A390" s="1838"/>
      <c r="B390" s="207"/>
      <c r="C390" s="207"/>
      <c r="AW390" s="3492"/>
      <c r="AZ390" s="3454"/>
      <c r="BA390" s="3454"/>
      <c r="BB390" s="3454"/>
      <c r="BC390" s="3454"/>
      <c r="BS390" s="2510"/>
      <c r="BT390" s="2510"/>
      <c r="BU390" s="2510"/>
      <c r="BV390" s="2510"/>
      <c r="CF390" s="3454"/>
      <c r="CG390" s="3454"/>
      <c r="CH390" s="3454"/>
      <c r="CI390" s="3454"/>
      <c r="CL390" s="2510"/>
      <c r="CM390" s="2510"/>
      <c r="CN390" s="2510"/>
      <c r="CX390" s="3454"/>
      <c r="CY390" s="3454"/>
      <c r="CZ390" s="3454"/>
      <c r="DA390" s="3454"/>
      <c r="DQ390" s="2510"/>
    </row>
    <row r="391" spans="1:124" ht="15.6" customHeight="1">
      <c r="A391" s="1838"/>
      <c r="B391" s="207"/>
      <c r="C391" s="207"/>
      <c r="AW391" s="3492"/>
      <c r="AZ391" s="3454"/>
      <c r="BA391" s="3454"/>
      <c r="BB391" s="3454"/>
      <c r="BC391" s="3454"/>
      <c r="BS391" s="2510"/>
      <c r="BT391" s="2510"/>
      <c r="BU391" s="2510"/>
      <c r="BV391" s="2510"/>
      <c r="CF391" s="3454"/>
      <c r="CG391" s="3454"/>
      <c r="CH391" s="3454"/>
      <c r="CI391" s="3454"/>
      <c r="CL391" s="2510"/>
      <c r="CM391" s="2510"/>
      <c r="CN391" s="2510"/>
      <c r="CX391" s="3454"/>
      <c r="CY391" s="3454"/>
      <c r="CZ391" s="3454"/>
      <c r="DA391" s="3454"/>
      <c r="DQ391" s="2510"/>
    </row>
    <row r="392" spans="1:124" ht="15.6" customHeight="1">
      <c r="A392" s="1838"/>
      <c r="B392" s="207"/>
      <c r="C392" s="207"/>
      <c r="AW392" s="3492"/>
      <c r="AZ392" s="3454"/>
      <c r="BA392" s="3454"/>
      <c r="BB392" s="3454"/>
      <c r="BC392" s="3454"/>
      <c r="BS392" s="2510"/>
      <c r="CF392" s="3454"/>
      <c r="CG392" s="3454"/>
      <c r="CH392" s="3454"/>
      <c r="CI392" s="3454"/>
      <c r="CL392" s="2510"/>
      <c r="CM392" s="2510"/>
      <c r="CN392" s="2510"/>
      <c r="CX392" s="3454"/>
      <c r="CY392" s="3454"/>
      <c r="CZ392" s="3454"/>
      <c r="DA392" s="3454"/>
      <c r="DQ392" s="2510"/>
    </row>
    <row r="393" spans="1:124" ht="15.6" customHeight="1">
      <c r="A393" s="1838"/>
      <c r="B393" s="207"/>
      <c r="C393" s="207"/>
      <c r="AW393" s="3492"/>
      <c r="AZ393" s="3454"/>
      <c r="BA393" s="3454"/>
      <c r="BB393" s="3454"/>
      <c r="BC393" s="3454"/>
      <c r="BS393" s="2510"/>
      <c r="CF393" s="3454"/>
      <c r="CG393" s="3454"/>
      <c r="CH393" s="3454"/>
      <c r="CI393" s="3454"/>
      <c r="CL393" s="2510"/>
      <c r="CM393" s="2510"/>
      <c r="CN393" s="2510"/>
      <c r="CX393" s="3454"/>
      <c r="CY393" s="3454"/>
      <c r="CZ393" s="3454"/>
      <c r="DA393" s="3454"/>
      <c r="DQ393" s="2510"/>
    </row>
    <row r="394" spans="1:124" ht="15.6" customHeight="1">
      <c r="A394" s="1838"/>
      <c r="B394" s="207"/>
      <c r="C394" s="207"/>
      <c r="AW394" s="3492"/>
      <c r="AZ394" s="3454"/>
      <c r="BA394" s="3454"/>
      <c r="BB394" s="3454"/>
      <c r="BC394" s="3454"/>
      <c r="BS394" s="2510"/>
      <c r="CF394" s="3454"/>
      <c r="CG394" s="3454"/>
      <c r="CH394" s="3454"/>
      <c r="CI394" s="3454"/>
      <c r="CL394" s="2510"/>
      <c r="CM394" s="2510"/>
      <c r="CN394" s="2510"/>
      <c r="CX394" s="3454"/>
      <c r="CY394" s="3454"/>
      <c r="CZ394" s="3454"/>
      <c r="DA394" s="3454"/>
      <c r="DQ394" s="2510"/>
    </row>
    <row r="395" spans="1:124" ht="15.6" customHeight="1">
      <c r="A395" s="1838"/>
      <c r="B395" s="207"/>
      <c r="C395" s="207"/>
      <c r="AW395" s="3492"/>
      <c r="AZ395" s="3454"/>
      <c r="BA395" s="3454"/>
      <c r="BB395" s="3454"/>
      <c r="BC395" s="3454"/>
      <c r="BS395" s="2510"/>
      <c r="CF395" s="3454"/>
      <c r="CG395" s="3454"/>
      <c r="CH395" s="3454"/>
      <c r="CI395" s="3454"/>
      <c r="CL395" s="2510"/>
      <c r="CM395" s="2510"/>
      <c r="CN395" s="2510"/>
      <c r="CX395" s="3454"/>
      <c r="CY395" s="3454"/>
      <c r="CZ395" s="3454"/>
      <c r="DA395" s="3454"/>
      <c r="DQ395" s="2510"/>
    </row>
    <row r="396" spans="1:124" ht="15.6" customHeight="1">
      <c r="A396" s="1838"/>
      <c r="B396" s="207"/>
      <c r="C396" s="207"/>
      <c r="AW396" s="3492"/>
      <c r="AZ396" s="3454"/>
      <c r="BA396" s="3454"/>
      <c r="BB396" s="3454"/>
      <c r="BC396" s="3454"/>
      <c r="BS396" s="2510"/>
      <c r="CF396" s="3454"/>
      <c r="CG396" s="3454"/>
      <c r="CH396" s="3454"/>
      <c r="CI396" s="3454"/>
      <c r="CL396" s="2510"/>
      <c r="CM396" s="2510"/>
      <c r="CN396" s="2510"/>
      <c r="CX396" s="3454"/>
      <c r="CY396" s="3454"/>
      <c r="CZ396" s="3454"/>
      <c r="DA396" s="3454"/>
      <c r="DQ396" s="2510"/>
    </row>
    <row r="397" spans="1:124" ht="15.6" customHeight="1">
      <c r="A397" s="1838"/>
      <c r="B397" s="207"/>
      <c r="C397" s="207"/>
      <c r="AW397" s="3492"/>
      <c r="AZ397" s="3454"/>
      <c r="BA397" s="3454"/>
      <c r="BB397" s="3454"/>
      <c r="BC397" s="3454"/>
      <c r="BS397" s="2510"/>
      <c r="CF397" s="3454"/>
      <c r="CG397" s="3454"/>
      <c r="CH397" s="3454"/>
      <c r="CI397" s="3454"/>
      <c r="CL397" s="2510"/>
      <c r="CM397" s="2510"/>
      <c r="CN397" s="2510"/>
      <c r="CX397" s="3454"/>
      <c r="CY397" s="3454"/>
      <c r="CZ397" s="3454"/>
      <c r="DA397" s="3454"/>
      <c r="DQ397" s="2510"/>
    </row>
    <row r="398" spans="1:124" ht="15.6" customHeight="1">
      <c r="A398" s="1838"/>
      <c r="B398" s="207"/>
      <c r="C398" s="207"/>
      <c r="AW398" s="3492"/>
      <c r="AZ398" s="3454"/>
      <c r="BA398" s="3454"/>
      <c r="BB398" s="3454"/>
      <c r="BC398" s="3454"/>
      <c r="BS398" s="2510"/>
      <c r="CF398" s="3454"/>
      <c r="CG398" s="3454"/>
      <c r="CH398" s="3454"/>
      <c r="CI398" s="3454"/>
      <c r="CL398" s="2510"/>
      <c r="CM398" s="2510"/>
      <c r="CN398" s="2510"/>
      <c r="CX398" s="3454"/>
      <c r="CY398" s="3454"/>
      <c r="CZ398" s="3454"/>
      <c r="DA398" s="3454"/>
      <c r="DQ398" s="2510"/>
    </row>
    <row r="399" spans="1:124" ht="15.6" customHeight="1">
      <c r="A399" s="1838"/>
      <c r="B399" s="207"/>
      <c r="C399" s="207"/>
      <c r="AW399" s="3492"/>
      <c r="AZ399" s="3454"/>
      <c r="BA399" s="3454"/>
      <c r="BB399" s="3454"/>
      <c r="BC399" s="3454"/>
      <c r="BS399" s="2510"/>
      <c r="CF399" s="3454"/>
      <c r="CG399" s="3454"/>
      <c r="CH399" s="3454"/>
      <c r="CI399" s="3454"/>
      <c r="CL399" s="2510"/>
      <c r="CM399" s="2510"/>
      <c r="CN399" s="2510"/>
      <c r="CX399" s="3454"/>
      <c r="CY399" s="3454"/>
      <c r="CZ399" s="3454"/>
      <c r="DA399" s="3454"/>
      <c r="DQ399" s="2510"/>
    </row>
    <row r="400" spans="1:124" ht="15.6" customHeight="1">
      <c r="A400" s="1838"/>
      <c r="B400" s="207"/>
      <c r="C400" s="207"/>
      <c r="AW400" s="3492"/>
      <c r="AZ400" s="3454"/>
      <c r="BA400" s="3454"/>
      <c r="BB400" s="3454"/>
      <c r="BC400" s="3454"/>
      <c r="BS400" s="2510"/>
      <c r="CF400" s="3454"/>
      <c r="CG400" s="3454"/>
      <c r="CH400" s="3454"/>
      <c r="CI400" s="3454"/>
      <c r="CL400" s="2510"/>
      <c r="CM400" s="2510"/>
      <c r="CN400" s="2510"/>
      <c r="CX400" s="3454"/>
      <c r="CY400" s="3454"/>
      <c r="CZ400" s="3454"/>
      <c r="DA400" s="3454"/>
      <c r="DQ400" s="2510"/>
    </row>
    <row r="401" spans="1:121" ht="15.6" customHeight="1">
      <c r="A401" s="1838"/>
      <c r="B401" s="207"/>
      <c r="C401" s="207"/>
      <c r="AW401" s="3492"/>
      <c r="AZ401" s="3454"/>
      <c r="BA401" s="3454"/>
      <c r="BB401" s="3454"/>
      <c r="BC401" s="3454"/>
      <c r="BS401" s="2510"/>
      <c r="CF401" s="3454"/>
      <c r="CG401" s="3454"/>
      <c r="CH401" s="3454"/>
      <c r="CI401" s="3454"/>
      <c r="CL401" s="2510"/>
      <c r="CM401" s="2510"/>
      <c r="CN401" s="2510"/>
      <c r="CX401" s="3454"/>
      <c r="CY401" s="3454"/>
      <c r="CZ401" s="3454"/>
      <c r="DA401" s="3454"/>
      <c r="DQ401" s="2510"/>
    </row>
    <row r="402" spans="1:121" ht="15.6" customHeight="1">
      <c r="A402" s="1838"/>
      <c r="B402" s="207"/>
      <c r="C402" s="207"/>
      <c r="AW402" s="3492"/>
      <c r="AZ402" s="3454"/>
      <c r="BA402" s="3454"/>
      <c r="BB402" s="3454"/>
      <c r="BC402" s="3454"/>
      <c r="BS402" s="2510"/>
      <c r="CF402" s="3454"/>
      <c r="CG402" s="3454"/>
      <c r="CH402" s="3454"/>
      <c r="CI402" s="3454"/>
      <c r="CL402" s="2510"/>
      <c r="CM402" s="2510"/>
      <c r="CN402" s="2510"/>
      <c r="CX402" s="3454"/>
      <c r="CY402" s="3454"/>
      <c r="CZ402" s="3454"/>
      <c r="DA402" s="3454"/>
      <c r="DQ402" s="2510"/>
    </row>
    <row r="403" spans="1:121" ht="15.6" customHeight="1">
      <c r="A403" s="1838"/>
      <c r="B403" s="207"/>
      <c r="C403" s="207"/>
      <c r="AW403" s="3492"/>
      <c r="AZ403" s="3454"/>
      <c r="BA403" s="3454"/>
      <c r="BB403" s="3454"/>
      <c r="BC403" s="3454"/>
      <c r="BS403" s="2510"/>
      <c r="CF403" s="3454"/>
      <c r="CG403" s="3454"/>
      <c r="CH403" s="3454"/>
      <c r="CI403" s="3454"/>
      <c r="CL403" s="2510"/>
      <c r="CM403" s="2510"/>
      <c r="CN403" s="2510"/>
      <c r="CX403" s="3454"/>
      <c r="CY403" s="3454"/>
      <c r="CZ403" s="3454"/>
      <c r="DA403" s="3454"/>
      <c r="DQ403" s="2510"/>
    </row>
    <row r="404" spans="1:121" ht="15.6" customHeight="1">
      <c r="A404" s="1838"/>
      <c r="B404" s="207"/>
      <c r="C404" s="207"/>
      <c r="AW404" s="3492"/>
      <c r="AZ404" s="3454"/>
      <c r="BA404" s="3454"/>
      <c r="BB404" s="3454"/>
      <c r="BC404" s="3454"/>
      <c r="BS404" s="2510"/>
      <c r="CF404" s="3454"/>
      <c r="CG404" s="3454"/>
      <c r="CH404" s="3454"/>
      <c r="CI404" s="3454"/>
      <c r="CL404" s="2510"/>
      <c r="CM404" s="2510"/>
      <c r="CN404" s="2510"/>
      <c r="CX404" s="3454"/>
      <c r="CY404" s="3454"/>
      <c r="CZ404" s="3454"/>
      <c r="DA404" s="3454"/>
      <c r="DQ404" s="2510"/>
    </row>
    <row r="405" spans="1:121" ht="15.6" customHeight="1">
      <c r="A405" s="1838"/>
      <c r="B405" s="207"/>
      <c r="C405" s="207"/>
      <c r="AW405" s="3492"/>
      <c r="AZ405" s="3454"/>
      <c r="BA405" s="3454"/>
      <c r="BB405" s="3454"/>
      <c r="BC405" s="3454"/>
      <c r="BS405" s="2510"/>
      <c r="CF405" s="3454"/>
      <c r="CG405" s="3454"/>
      <c r="CH405" s="3454"/>
      <c r="CI405" s="3454"/>
      <c r="CL405" s="2510"/>
      <c r="CM405" s="2510"/>
      <c r="CN405" s="2510"/>
      <c r="CX405" s="3454"/>
      <c r="CY405" s="3454"/>
      <c r="CZ405" s="3454"/>
      <c r="DA405" s="3454"/>
      <c r="DQ405" s="2510"/>
    </row>
    <row r="406" spans="1:121" ht="15.6" customHeight="1">
      <c r="A406" s="1838"/>
      <c r="B406" s="207"/>
      <c r="C406" s="207"/>
      <c r="AW406" s="3492"/>
      <c r="AZ406" s="3454"/>
      <c r="BA406" s="3454"/>
      <c r="BB406" s="3454"/>
      <c r="BC406" s="3454"/>
      <c r="BS406" s="2510"/>
      <c r="CF406" s="3454"/>
      <c r="CG406" s="3454"/>
      <c r="CH406" s="3454"/>
      <c r="CI406" s="3454"/>
      <c r="CL406" s="2510"/>
      <c r="CM406" s="2510"/>
      <c r="CN406" s="2510"/>
      <c r="CX406" s="3454"/>
      <c r="CY406" s="3454"/>
      <c r="CZ406" s="3454"/>
      <c r="DA406" s="3454"/>
      <c r="DQ406" s="2510"/>
    </row>
    <row r="407" spans="1:121" ht="15.6" customHeight="1">
      <c r="A407" s="1838"/>
      <c r="B407" s="207"/>
      <c r="C407" s="207"/>
      <c r="AN407" s="2510"/>
      <c r="AO407" s="2510"/>
      <c r="AP407" s="2510"/>
      <c r="AQ407" s="2510"/>
      <c r="AW407" s="3492"/>
      <c r="AZ407" s="3454"/>
      <c r="BA407" s="3454"/>
      <c r="BB407" s="3454"/>
      <c r="BC407" s="3454"/>
      <c r="BS407" s="2510"/>
      <c r="CF407" s="3454"/>
      <c r="CG407" s="3454"/>
      <c r="CH407" s="3454"/>
      <c r="CI407" s="3454"/>
      <c r="CL407" s="2510"/>
      <c r="CM407" s="2510"/>
      <c r="CN407" s="2510"/>
      <c r="CX407" s="3454"/>
      <c r="CY407" s="3454"/>
      <c r="CZ407" s="3454"/>
      <c r="DA407" s="3454"/>
      <c r="DQ407" s="2510"/>
    </row>
    <row r="408" spans="1:121" ht="15.6" customHeight="1">
      <c r="A408" s="1838"/>
      <c r="B408" s="207"/>
      <c r="C408" s="207"/>
      <c r="AN408" s="2510"/>
      <c r="AO408" s="2510"/>
      <c r="AP408" s="2510"/>
      <c r="AQ408" s="2510"/>
      <c r="AW408" s="3492"/>
      <c r="AZ408" s="3454"/>
      <c r="BA408" s="3454"/>
      <c r="BB408" s="3454"/>
      <c r="BC408" s="3454"/>
      <c r="BS408" s="2510"/>
      <c r="CF408" s="3454"/>
      <c r="CG408" s="3454"/>
      <c r="CH408" s="3454"/>
      <c r="CI408" s="3454"/>
      <c r="CL408" s="2510"/>
      <c r="CM408" s="2510"/>
      <c r="CN408" s="2510"/>
      <c r="CX408" s="3454"/>
      <c r="CY408" s="3454"/>
      <c r="CZ408" s="3454"/>
      <c r="DA408" s="3454"/>
      <c r="DQ408" s="2510"/>
    </row>
    <row r="409" spans="1:121" ht="15.6" customHeight="1">
      <c r="A409" s="1838"/>
      <c r="B409" s="207"/>
      <c r="C409" s="207"/>
      <c r="AN409" s="2510"/>
      <c r="AO409" s="2510"/>
      <c r="AP409" s="2510"/>
      <c r="AQ409" s="2510"/>
      <c r="AW409" s="3492"/>
      <c r="AZ409" s="3454"/>
      <c r="BA409" s="3454"/>
      <c r="BB409" s="3454"/>
      <c r="BC409" s="3454"/>
      <c r="BS409" s="2510"/>
      <c r="CF409" s="3454"/>
      <c r="CG409" s="3454"/>
      <c r="CH409" s="3454"/>
      <c r="CI409" s="3454"/>
      <c r="CL409" s="2510"/>
      <c r="CM409" s="2510"/>
      <c r="CN409" s="2510"/>
      <c r="CX409" s="3454"/>
      <c r="CY409" s="3454"/>
      <c r="CZ409" s="3454"/>
      <c r="DA409" s="3454"/>
      <c r="DQ409" s="2510"/>
    </row>
    <row r="410" spans="1:121" ht="15.6" customHeight="1">
      <c r="A410" s="1838"/>
      <c r="B410" s="207"/>
      <c r="C410" s="207"/>
      <c r="AN410" s="2510"/>
      <c r="AO410" s="2510"/>
      <c r="AP410" s="2510"/>
      <c r="AQ410" s="2510"/>
      <c r="AW410" s="3492"/>
      <c r="AZ410" s="3454"/>
      <c r="BA410" s="3454"/>
      <c r="BB410" s="3454"/>
      <c r="BC410" s="3454"/>
      <c r="BS410" s="2510"/>
      <c r="CF410" s="3454"/>
      <c r="CG410" s="3454"/>
      <c r="CH410" s="3454"/>
      <c r="CI410" s="3454"/>
      <c r="CL410" s="2510"/>
      <c r="CM410" s="2510"/>
      <c r="CN410" s="2510"/>
      <c r="CX410" s="3454"/>
      <c r="CY410" s="3454"/>
      <c r="CZ410" s="3454"/>
      <c r="DA410" s="3454"/>
      <c r="DQ410" s="2510"/>
    </row>
    <row r="411" spans="1:121" ht="15.6" customHeight="1">
      <c r="A411" s="1838"/>
      <c r="B411" s="207"/>
      <c r="C411" s="207"/>
      <c r="AN411" s="2510"/>
      <c r="AO411" s="2510"/>
      <c r="AP411" s="2510"/>
      <c r="AQ411" s="2510"/>
      <c r="AW411" s="3492"/>
      <c r="AZ411" s="3454"/>
      <c r="BA411" s="3454"/>
      <c r="BB411" s="3454"/>
      <c r="BC411" s="3454"/>
      <c r="BS411" s="2510"/>
      <c r="CL411" s="2510"/>
      <c r="CM411" s="2510"/>
      <c r="CN411" s="2510"/>
      <c r="CX411" s="3454"/>
      <c r="CY411" s="3454"/>
      <c r="CZ411" s="3454"/>
      <c r="DA411" s="3454"/>
      <c r="DQ411" s="2510"/>
    </row>
    <row r="412" spans="1:121" ht="15.6" customHeight="1">
      <c r="A412" s="1838"/>
      <c r="B412" s="207"/>
      <c r="C412" s="207"/>
      <c r="AN412" s="2510"/>
      <c r="AO412" s="2510"/>
      <c r="AP412" s="2510"/>
      <c r="AQ412" s="2510"/>
      <c r="AW412" s="3492"/>
      <c r="AZ412" s="3454"/>
      <c r="BA412" s="3454"/>
      <c r="BB412" s="3454"/>
      <c r="BC412" s="3454"/>
      <c r="BS412" s="2510"/>
      <c r="CL412" s="2510"/>
      <c r="CM412" s="2510"/>
      <c r="CN412" s="2510"/>
      <c r="DQ412" s="2510"/>
    </row>
    <row r="413" spans="1:121" ht="15.6" customHeight="1">
      <c r="A413" s="1838"/>
      <c r="B413" s="207"/>
      <c r="C413" s="207"/>
      <c r="AN413" s="2510"/>
      <c r="AO413" s="2510"/>
      <c r="AP413" s="2510"/>
      <c r="AQ413" s="2510"/>
      <c r="AZ413" s="3454"/>
      <c r="BA413" s="3454"/>
      <c r="BB413" s="3454"/>
      <c r="BC413" s="3454"/>
      <c r="BS413" s="2510"/>
      <c r="CL413" s="2510"/>
      <c r="CM413" s="2510"/>
      <c r="CN413" s="2510"/>
      <c r="DQ413" s="2510"/>
    </row>
    <row r="414" spans="1:121" ht="15.6" customHeight="1">
      <c r="A414" s="1838"/>
      <c r="B414" s="207"/>
      <c r="C414" s="207"/>
      <c r="AN414" s="2510"/>
      <c r="AO414" s="2510"/>
      <c r="AP414" s="2510"/>
      <c r="AQ414" s="2510"/>
      <c r="AZ414" s="3454"/>
      <c r="BA414" s="3454"/>
      <c r="BB414" s="3454"/>
      <c r="BC414" s="3454"/>
      <c r="BS414" s="2510"/>
      <c r="CL414" s="2510"/>
      <c r="CM414" s="2510"/>
      <c r="CN414" s="2510"/>
      <c r="DQ414" s="2510"/>
    </row>
    <row r="415" spans="1:121" ht="15.6" customHeight="1">
      <c r="A415" s="1838"/>
      <c r="B415" s="207"/>
      <c r="C415" s="207"/>
      <c r="AN415" s="2510"/>
      <c r="AO415" s="2510"/>
      <c r="AP415" s="2510"/>
      <c r="AQ415" s="2510"/>
      <c r="BS415" s="2510"/>
      <c r="CL415" s="2510"/>
      <c r="CM415" s="2510"/>
      <c r="CN415" s="2510"/>
      <c r="DQ415" s="2510"/>
    </row>
    <row r="416" spans="1:121" ht="15.6" customHeight="1">
      <c r="A416" s="1838"/>
      <c r="B416" s="207"/>
      <c r="C416" s="207"/>
      <c r="AN416" s="2510"/>
      <c r="AO416" s="2510"/>
      <c r="AP416" s="2510"/>
      <c r="AQ416" s="2510"/>
      <c r="BS416" s="2510"/>
      <c r="CL416" s="2510"/>
      <c r="CM416" s="2510"/>
      <c r="CN416" s="2510"/>
      <c r="DQ416" s="2510"/>
    </row>
    <row r="417" spans="1:121" ht="15.6" customHeight="1">
      <c r="A417" s="1838"/>
      <c r="B417" s="207"/>
      <c r="C417" s="207"/>
      <c r="BS417" s="2510"/>
      <c r="CL417" s="2510"/>
      <c r="CM417" s="2510"/>
      <c r="CN417" s="2510"/>
      <c r="DQ417" s="2510"/>
    </row>
    <row r="418" spans="1:121" ht="15.6" customHeight="1">
      <c r="DQ418" s="2510"/>
    </row>
  </sheetData>
  <autoFilter ref="A22:A353"/>
  <conditionalFormatting sqref="C7:C14">
    <cfRule type="cellIs" dxfId="103" priority="2" stopIfTrue="1" operator="notEqual">
      <formula>0</formula>
    </cfRule>
  </conditionalFormatting>
  <conditionalFormatting sqref="B16:C90">
    <cfRule type="cellIs" dxfId="102" priority="3" stopIfTrue="1" operator="greaterThan">
      <formula>0</formula>
    </cfRule>
  </conditionalFormatting>
  <conditionalFormatting sqref="B171:C171">
    <cfRule type="cellIs" dxfId="101" priority="1" stopIfTrue="1" operator="greaterThan">
      <formula>0</formula>
    </cfRule>
  </conditionalFormatting>
  <printOptions horizontalCentered="1" gridLines="1"/>
  <pageMargins left="0.2" right="0.2" top="0.3" bottom="0.36" header="0.32" footer="0.17"/>
  <pageSetup paperSize="17" scale="21" orientation="portrait" r:id="rId1"/>
  <headerFooter alignWithMargins="0">
    <oddFooter>&amp;F</oddFooter>
  </headerFooter>
  <rowBreaks count="2" manualBreakCount="2">
    <brk id="179" max="16383" man="1"/>
    <brk id="300" max="16383" man="1"/>
  </rowBreaks>
  <colBreaks count="2" manualBreakCount="2">
    <brk id="39" max="1048575" man="1"/>
    <brk id="121" max="1048575" man="1"/>
  </colBreaks>
  <drawing r:id="rId2"/>
  <legacyDrawing r:id="rId3"/>
</worksheet>
</file>

<file path=xl/worksheets/sheet92.xml><?xml version="1.0" encoding="utf-8"?>
<worksheet xmlns="http://schemas.openxmlformats.org/spreadsheetml/2006/main" xmlns:r="http://schemas.openxmlformats.org/officeDocument/2006/relationships">
  <sheetPr>
    <pageSetUpPr fitToPage="1"/>
  </sheetPr>
  <dimension ref="A1:AU425"/>
  <sheetViews>
    <sheetView topLeftCell="A316" zoomScale="60" zoomScaleNormal="60" workbookViewId="0">
      <selection sqref="A1:XFD1048576"/>
    </sheetView>
  </sheetViews>
  <sheetFormatPr defaultColWidth="9" defaultRowHeight="15"/>
  <cols>
    <col min="1" max="1" width="15.33203125" style="3494" customWidth="1"/>
    <col min="2" max="3" width="16" style="2522" customWidth="1"/>
    <col min="4" max="4" width="8.88671875" style="2447" customWidth="1"/>
    <col min="5" max="7" width="2.77734375" style="2447" customWidth="1"/>
    <col min="8" max="8" width="48.88671875" style="2447" customWidth="1"/>
    <col min="9" max="9" width="21.109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8" width="8.6640625" style="2525" customWidth="1"/>
    <col min="19" max="19" width="4" style="2525" customWidth="1"/>
    <col min="20" max="22" width="2.88671875" style="2447" customWidth="1"/>
    <col min="23" max="23" width="48.88671875" style="2447" customWidth="1"/>
    <col min="24" max="24" width="21.33203125" style="2447" customWidth="1"/>
    <col min="25" max="25" width="10.88671875" style="2447" customWidth="1"/>
    <col min="26" max="26" width="17.33203125" style="2447" customWidth="1"/>
    <col min="27" max="27" width="11.109375" style="2447" customWidth="1"/>
    <col min="28" max="28" width="14.33203125" style="2447" customWidth="1"/>
    <col min="29" max="29" width="12.33203125" style="2447" customWidth="1"/>
    <col min="30" max="30" width="16.6640625" style="2447" customWidth="1"/>
    <col min="31" max="31" width="17.33203125" style="2447" customWidth="1"/>
    <col min="32" max="32" width="7" style="2447" customWidth="1"/>
    <col min="33" max="34" width="9" style="2447" customWidth="1"/>
    <col min="35" max="37" width="2.88671875" style="2447" customWidth="1"/>
    <col min="38" max="38" width="48.88671875" style="2447" customWidth="1"/>
    <col min="39" max="39" width="21.33203125" style="2447" customWidth="1"/>
    <col min="40" max="40" width="10.88671875" style="2447" customWidth="1"/>
    <col min="41" max="41" width="17.33203125" style="2447" customWidth="1"/>
    <col min="42" max="42" width="11.109375" style="2447" customWidth="1"/>
    <col min="43" max="43" width="14.33203125" style="2447" customWidth="1"/>
    <col min="44" max="44" width="12.33203125" style="2447" customWidth="1"/>
    <col min="45" max="45" width="16.6640625" style="2447" customWidth="1"/>
    <col min="46" max="46" width="17.33203125" style="2447" customWidth="1"/>
    <col min="47" max="16384" width="9" style="2447"/>
  </cols>
  <sheetData>
    <row r="1" spans="1:47" ht="16.5" thickBot="1">
      <c r="B1" s="2517" t="s">
        <v>14</v>
      </c>
      <c r="C1" s="2518" t="s">
        <v>15</v>
      </c>
    </row>
    <row r="3" spans="1:47" ht="18">
      <c r="B3" s="2522" t="s">
        <v>18</v>
      </c>
      <c r="E3" s="3159"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3159"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3159"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3159" t="s">
        <v>5487</v>
      </c>
      <c r="F6" s="2798"/>
      <c r="G6" s="2798"/>
      <c r="H6" s="2798"/>
      <c r="I6" s="2798"/>
      <c r="J6" s="2798"/>
      <c r="K6" s="2798"/>
      <c r="L6" s="2798"/>
      <c r="M6" s="2798"/>
      <c r="N6" s="2798"/>
      <c r="O6" s="2798"/>
      <c r="P6" s="2798"/>
      <c r="Q6" s="2989"/>
      <c r="R6" s="2798"/>
      <c r="S6" s="2798"/>
      <c r="T6" s="2798" t="s">
        <v>5488</v>
      </c>
      <c r="U6" s="2798"/>
      <c r="V6" s="2798"/>
      <c r="W6" s="2798"/>
      <c r="X6" s="2798"/>
      <c r="Y6" s="2798"/>
      <c r="Z6" s="2798"/>
      <c r="AA6" s="2798"/>
      <c r="AB6" s="2798"/>
      <c r="AC6" s="2798"/>
      <c r="AD6" s="2798"/>
      <c r="AE6" s="2798"/>
      <c r="AF6" s="2989"/>
      <c r="AG6" s="2989"/>
      <c r="AH6" s="2989"/>
      <c r="AI6" s="2798" t="s">
        <v>5488</v>
      </c>
      <c r="AJ6" s="2798"/>
      <c r="AK6" s="2798"/>
      <c r="AL6" s="2798"/>
      <c r="AM6" s="2798"/>
      <c r="AN6" s="2798"/>
      <c r="AO6" s="2798"/>
      <c r="AP6" s="2798"/>
      <c r="AQ6" s="2798"/>
      <c r="AR6" s="2798"/>
      <c r="AS6" s="2798"/>
      <c r="AT6" s="2798"/>
    </row>
    <row r="7" spans="1:47" ht="18">
      <c r="B7" s="2752" t="s">
        <v>5489</v>
      </c>
      <c r="C7" s="476">
        <v>0</v>
      </c>
      <c r="E7" s="3159"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15.75">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3405</v>
      </c>
      <c r="J11" s="3502" t="s">
        <v>5191</v>
      </c>
      <c r="K11" s="3502" t="s">
        <v>5190</v>
      </c>
      <c r="L11" s="3502" t="s">
        <v>1436</v>
      </c>
      <c r="M11" s="3506" t="s">
        <v>5190</v>
      </c>
      <c r="N11" s="3220"/>
      <c r="O11" s="3224" t="s">
        <v>2954</v>
      </c>
      <c r="P11" s="3503"/>
      <c r="Q11" s="3222"/>
      <c r="T11" s="2642"/>
      <c r="U11" s="2521"/>
      <c r="V11" s="2521"/>
      <c r="W11" s="2648"/>
      <c r="X11" s="3507" t="s">
        <v>3405</v>
      </c>
      <c r="Y11" s="3502" t="s">
        <v>5191</v>
      </c>
      <c r="Z11" s="3502" t="s">
        <v>5190</v>
      </c>
      <c r="AA11" s="3502" t="s">
        <v>1436</v>
      </c>
      <c r="AB11" s="3506" t="s">
        <v>5190</v>
      </c>
      <c r="AC11" s="3220"/>
      <c r="AD11" s="3224" t="s">
        <v>2954</v>
      </c>
      <c r="AE11" s="3503"/>
      <c r="AF11" s="3222"/>
      <c r="AI11" s="2642"/>
      <c r="AJ11" s="2521"/>
      <c r="AK11" s="2521"/>
      <c r="AL11" s="2648"/>
      <c r="AM11" s="3507" t="s">
        <v>3405</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81678.943988877349</v>
      </c>
      <c r="J16" s="3289"/>
      <c r="K16" s="2521"/>
      <c r="L16" s="3290"/>
      <c r="M16" s="3290"/>
      <c r="N16" s="3290"/>
      <c r="O16" s="3297"/>
      <c r="P16" s="3313">
        <v>0</v>
      </c>
      <c r="Q16" s="3312"/>
      <c r="R16" s="3518"/>
      <c r="T16" s="2668"/>
      <c r="U16" s="3516" t="s">
        <v>626</v>
      </c>
      <c r="V16" s="3519"/>
      <c r="W16" s="2648"/>
      <c r="X16" s="3515">
        <v>81678.943988877349</v>
      </c>
      <c r="Y16" s="3520">
        <v>0</v>
      </c>
      <c r="Z16" s="3521">
        <v>81678.943988877349</v>
      </c>
      <c r="AA16" s="3521">
        <v>0</v>
      </c>
      <c r="AB16" s="3521">
        <v>0</v>
      </c>
      <c r="AC16" s="3521">
        <v>0</v>
      </c>
      <c r="AD16" s="3522">
        <v>0</v>
      </c>
      <c r="AE16" s="3522">
        <v>81678.943988877349</v>
      </c>
      <c r="AF16" s="3523"/>
      <c r="AI16" s="2668"/>
      <c r="AJ16" s="3516" t="s">
        <v>626</v>
      </c>
      <c r="AK16" s="3519"/>
      <c r="AL16" s="2648"/>
      <c r="AM16" s="3515">
        <v>80860.167339383828</v>
      </c>
      <c r="AN16" s="3520">
        <v>0</v>
      </c>
      <c r="AO16" s="3521">
        <v>80860.167339383828</v>
      </c>
      <c r="AP16" s="3521">
        <v>0</v>
      </c>
      <c r="AQ16" s="3521">
        <v>0</v>
      </c>
      <c r="AR16" s="3521">
        <v>0</v>
      </c>
      <c r="AS16" s="3522">
        <v>0</v>
      </c>
      <c r="AT16" s="3522">
        <v>80860.167339383828</v>
      </c>
      <c r="AU16" s="5">
        <v>0</v>
      </c>
    </row>
    <row r="17" spans="1:47" ht="15.75">
      <c r="A17" s="3494" t="s">
        <v>5410</v>
      </c>
      <c r="B17" s="207">
        <v>0</v>
      </c>
      <c r="C17" s="207">
        <v>0</v>
      </c>
      <c r="E17" s="2668"/>
      <c r="F17" s="3516" t="s">
        <v>642</v>
      </c>
      <c r="G17" s="2521"/>
      <c r="H17" s="2648"/>
      <c r="I17" s="3100">
        <v>0</v>
      </c>
      <c r="J17" s="3289"/>
      <c r="K17" s="2521"/>
      <c r="L17" s="3290"/>
      <c r="M17" s="3290"/>
      <c r="N17" s="3290"/>
      <c r="O17" s="3297"/>
      <c r="P17" s="3313">
        <v>0</v>
      </c>
      <c r="Q17" s="3312"/>
      <c r="R17" s="3518"/>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252265.57652664863</v>
      </c>
      <c r="J18" s="3289"/>
      <c r="K18" s="2521"/>
      <c r="L18" s="3290"/>
      <c r="M18" s="3290"/>
      <c r="N18" s="3290"/>
      <c r="O18" s="3297"/>
      <c r="P18" s="3313">
        <v>0</v>
      </c>
      <c r="Q18" s="3312"/>
      <c r="R18" s="3518"/>
      <c r="T18" s="2668"/>
      <c r="U18" s="3516" t="s">
        <v>660</v>
      </c>
      <c r="V18" s="3519"/>
      <c r="W18" s="2648"/>
      <c r="X18" s="3083">
        <v>252265.57652664863</v>
      </c>
      <c r="Y18" s="3524">
        <v>0</v>
      </c>
      <c r="Z18" s="2731">
        <v>252265.57652664863</v>
      </c>
      <c r="AA18" s="2731">
        <v>0</v>
      </c>
      <c r="AB18" s="2731">
        <v>0</v>
      </c>
      <c r="AC18" s="2731">
        <v>0</v>
      </c>
      <c r="AD18" s="3443">
        <v>0</v>
      </c>
      <c r="AE18" s="3443">
        <v>252265.57652664863</v>
      </c>
      <c r="AF18" s="3456"/>
      <c r="AI18" s="2668"/>
      <c r="AJ18" s="3516" t="s">
        <v>660</v>
      </c>
      <c r="AK18" s="3519"/>
      <c r="AL18" s="2648"/>
      <c r="AM18" s="3083">
        <v>176219.86034337114</v>
      </c>
      <c r="AN18" s="3524">
        <v>0</v>
      </c>
      <c r="AO18" s="2731">
        <v>176219.86034337114</v>
      </c>
      <c r="AP18" s="2731">
        <v>0</v>
      </c>
      <c r="AQ18" s="2731">
        <v>0</v>
      </c>
      <c r="AR18" s="2731">
        <v>0</v>
      </c>
      <c r="AS18" s="3443">
        <v>0</v>
      </c>
      <c r="AT18" s="3443">
        <v>176219.86034337114</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R19" s="3518"/>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R20" s="3518"/>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333944.52051552595</v>
      </c>
      <c r="J21" s="3528"/>
      <c r="K21" s="3529">
        <v>1</v>
      </c>
      <c r="L21" s="3530"/>
      <c r="M21" s="3530"/>
      <c r="N21" s="3530"/>
      <c r="O21" s="3531"/>
      <c r="P21" s="3532">
        <v>1</v>
      </c>
      <c r="Q21" s="3312"/>
      <c r="R21" s="3518"/>
      <c r="T21" s="2668"/>
      <c r="U21" s="3516"/>
      <c r="V21" s="3519"/>
      <c r="W21" s="2648" t="s">
        <v>5412</v>
      </c>
      <c r="X21" s="3082">
        <v>333944.52051552595</v>
      </c>
      <c r="Y21" s="3533">
        <v>0</v>
      </c>
      <c r="Z21" s="3533">
        <v>333944.52051552595</v>
      </c>
      <c r="AA21" s="3533">
        <v>0</v>
      </c>
      <c r="AB21" s="3533">
        <v>0</v>
      </c>
      <c r="AC21" s="3533">
        <v>0</v>
      </c>
      <c r="AD21" s="3478">
        <v>0</v>
      </c>
      <c r="AE21" s="3478">
        <v>333944.52051552595</v>
      </c>
      <c r="AF21" s="3456"/>
      <c r="AI21" s="2668"/>
      <c r="AJ21" s="3516"/>
      <c r="AK21" s="3519"/>
      <c r="AL21" s="2648" t="s">
        <v>5412</v>
      </c>
      <c r="AM21" s="3082">
        <v>257080.02768275497</v>
      </c>
      <c r="AN21" s="3533">
        <v>0</v>
      </c>
      <c r="AO21" s="3533">
        <v>257080.02768275497</v>
      </c>
      <c r="AP21" s="3533">
        <v>0</v>
      </c>
      <c r="AQ21" s="3533">
        <v>0</v>
      </c>
      <c r="AR21" s="3533">
        <v>0</v>
      </c>
      <c r="AS21" s="3478">
        <v>0</v>
      </c>
      <c r="AT21" s="3478">
        <v>257080.02768275497</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R22" s="3518"/>
      <c r="T22" s="2668"/>
      <c r="U22" s="3516"/>
      <c r="V22" s="3519"/>
      <c r="W22" s="2648"/>
      <c r="X22" s="3083">
        <v>0</v>
      </c>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R23" s="3518"/>
      <c r="T23" s="2668"/>
      <c r="U23" s="3516"/>
      <c r="V23" s="3519"/>
      <c r="W23" s="2648"/>
      <c r="X23" s="3083">
        <v>0</v>
      </c>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R24" s="3518"/>
      <c r="T24" s="2668" t="s">
        <v>671</v>
      </c>
      <c r="U24" s="3516"/>
      <c r="V24" s="3519"/>
      <c r="W24" s="2648"/>
      <c r="X24" s="3083">
        <v>0</v>
      </c>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R25" s="3518"/>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R26" s="3518"/>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R27" s="3518"/>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R28" s="3518"/>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R29" s="3518"/>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R30" s="3518"/>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R31" s="3518"/>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R32" s="3518"/>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v>0</v>
      </c>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v>0</v>
      </c>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v>0</v>
      </c>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100317.80733471278</v>
      </c>
      <c r="J46" s="3289"/>
      <c r="K46" s="3406">
        <v>1</v>
      </c>
      <c r="L46" s="3290"/>
      <c r="M46" s="3290"/>
      <c r="N46" s="3290"/>
      <c r="O46" s="3297"/>
      <c r="P46" s="3313">
        <v>1</v>
      </c>
      <c r="Q46" s="3312"/>
      <c r="T46" s="2668"/>
      <c r="U46" s="3516" t="s">
        <v>1684</v>
      </c>
      <c r="V46" s="3519"/>
      <c r="W46" s="2648"/>
      <c r="X46" s="3083">
        <v>100317.80733471278</v>
      </c>
      <c r="Y46" s="3524">
        <v>0</v>
      </c>
      <c r="Z46" s="2731">
        <v>100317.80733471278</v>
      </c>
      <c r="AA46" s="2731">
        <v>0</v>
      </c>
      <c r="AB46" s="2731">
        <v>0</v>
      </c>
      <c r="AC46" s="2731">
        <v>0</v>
      </c>
      <c r="AD46" s="3443">
        <v>0</v>
      </c>
      <c r="AE46" s="3443">
        <v>100317.80733471278</v>
      </c>
      <c r="AF46" s="3456"/>
      <c r="AI46" s="2668"/>
      <c r="AJ46" s="3516" t="s">
        <v>1684</v>
      </c>
      <c r="AK46" s="3519"/>
      <c r="AL46" s="2648"/>
      <c r="AM46" s="3083">
        <v>94499.581845837311</v>
      </c>
      <c r="AN46" s="3524">
        <v>0</v>
      </c>
      <c r="AO46" s="2731">
        <v>94499.581845837311</v>
      </c>
      <c r="AP46" s="2731">
        <v>0</v>
      </c>
      <c r="AQ46" s="2731">
        <v>0</v>
      </c>
      <c r="AR46" s="2731">
        <v>0</v>
      </c>
      <c r="AS46" s="3443">
        <v>0</v>
      </c>
      <c r="AT46" s="3443">
        <v>94499.581845837311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43945.607639858492</v>
      </c>
      <c r="J50" s="3289"/>
      <c r="K50" s="3406">
        <v>1</v>
      </c>
      <c r="L50" s="3290"/>
      <c r="M50" s="3290"/>
      <c r="N50" s="3290"/>
      <c r="O50" s="3297"/>
      <c r="P50" s="3313">
        <v>1</v>
      </c>
      <c r="Q50" s="3312"/>
      <c r="T50" s="2668"/>
      <c r="U50" s="3516" t="s">
        <v>720</v>
      </c>
      <c r="V50" s="3519"/>
      <c r="W50" s="2648"/>
      <c r="X50" s="3083">
        <v>43945.607639858492</v>
      </c>
      <c r="Y50" s="3524">
        <v>0</v>
      </c>
      <c r="Z50" s="2731">
        <v>43945.607639858492</v>
      </c>
      <c r="AA50" s="2731">
        <v>0</v>
      </c>
      <c r="AB50" s="2731">
        <v>0</v>
      </c>
      <c r="AC50" s="2731">
        <v>0</v>
      </c>
      <c r="AD50" s="3443">
        <v>0</v>
      </c>
      <c r="AE50" s="3443">
        <v>43945.607639858492</v>
      </c>
      <c r="AF50" s="3456"/>
      <c r="AI50" s="2668"/>
      <c r="AJ50" s="3516" t="s">
        <v>720</v>
      </c>
      <c r="AK50" s="3519"/>
      <c r="AL50" s="2648"/>
      <c r="AM50" s="3083">
        <v>37101.991536177658</v>
      </c>
      <c r="AN50" s="3524">
        <v>0</v>
      </c>
      <c r="AO50" s="2731">
        <v>37101.991536177658</v>
      </c>
      <c r="AP50" s="2731">
        <v>0</v>
      </c>
      <c r="AQ50" s="2731">
        <v>0</v>
      </c>
      <c r="AR50" s="2731">
        <v>0</v>
      </c>
      <c r="AS50" s="3443">
        <v>0</v>
      </c>
      <c r="AT50" s="3443">
        <v>37101.991536177658</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03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1378</v>
      </c>
      <c r="B61" s="207">
        <v>0</v>
      </c>
      <c r="C61" s="207">
        <v>0</v>
      </c>
      <c r="E61" s="2668"/>
      <c r="F61" s="3516" t="s">
        <v>753</v>
      </c>
      <c r="G61" s="3536"/>
      <c r="H61" s="3535"/>
      <c r="I61" s="3100">
        <v>767516.10306666663</v>
      </c>
      <c r="J61" s="3289"/>
      <c r="K61" s="3406">
        <v>1</v>
      </c>
      <c r="L61" s="3290"/>
      <c r="M61" s="3290"/>
      <c r="N61" s="3290"/>
      <c r="O61" s="3297"/>
      <c r="P61" s="3313">
        <v>1</v>
      </c>
      <c r="Q61" s="3312"/>
      <c r="T61" s="2668"/>
      <c r="U61" s="3516" t="s">
        <v>753</v>
      </c>
      <c r="V61" s="3519"/>
      <c r="W61" s="2648"/>
      <c r="X61" s="3083">
        <v>767516.10306666663</v>
      </c>
      <c r="Y61" s="3524">
        <v>0</v>
      </c>
      <c r="Z61" s="2731">
        <v>767516.10306666663</v>
      </c>
      <c r="AA61" s="2731">
        <v>0</v>
      </c>
      <c r="AB61" s="2731">
        <v>0</v>
      </c>
      <c r="AC61" s="2731">
        <v>0</v>
      </c>
      <c r="AD61" s="3443">
        <v>0</v>
      </c>
      <c r="AE61" s="3443">
        <v>767516.10306666663</v>
      </c>
      <c r="AF61" s="3456"/>
      <c r="AI61" s="2668"/>
      <c r="AJ61" s="3516" t="s">
        <v>753</v>
      </c>
      <c r="AK61" s="3519"/>
      <c r="AL61" s="2648"/>
      <c r="AM61" s="3083">
        <v>762861.10306666663</v>
      </c>
      <c r="AN61" s="3524">
        <v>0</v>
      </c>
      <c r="AO61" s="2731">
        <v>762861.10306666663</v>
      </c>
      <c r="AP61" s="2731">
        <v>0</v>
      </c>
      <c r="AQ61" s="2731">
        <v>0</v>
      </c>
      <c r="AR61" s="2731">
        <v>0</v>
      </c>
      <c r="AS61" s="3443">
        <v>0</v>
      </c>
      <c r="AT61" s="3443">
        <v>762861.10306666663</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290"/>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290"/>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290"/>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290"/>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290"/>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3198738.5301797083</v>
      </c>
      <c r="J69" s="3289"/>
      <c r="K69" s="3406">
        <v>1</v>
      </c>
      <c r="L69" s="3290"/>
      <c r="M69" s="3290"/>
      <c r="N69" s="3290"/>
      <c r="O69" s="3297"/>
      <c r="P69" s="3313">
        <v>1</v>
      </c>
      <c r="Q69" s="3312"/>
      <c r="T69" s="2668"/>
      <c r="U69" s="3516" t="s">
        <v>768</v>
      </c>
      <c r="V69" s="3519"/>
      <c r="W69" s="2648"/>
      <c r="X69" s="3083">
        <v>3198738.5301797083</v>
      </c>
      <c r="Y69" s="3524">
        <v>0</v>
      </c>
      <c r="Z69" s="2731">
        <v>3198738.5301797083</v>
      </c>
      <c r="AA69" s="2731">
        <v>0</v>
      </c>
      <c r="AB69" s="2731">
        <v>0</v>
      </c>
      <c r="AC69" s="2731">
        <v>0</v>
      </c>
      <c r="AD69" s="3443">
        <v>0</v>
      </c>
      <c r="AE69" s="3443">
        <v>3198738.5301797083</v>
      </c>
      <c r="AF69" s="3456"/>
      <c r="AI69" s="2668"/>
      <c r="AJ69" s="3516" t="s">
        <v>768</v>
      </c>
      <c r="AK69" s="3519"/>
      <c r="AL69" s="2648"/>
      <c r="AM69" s="3083">
        <v>2597988.5301797083</v>
      </c>
      <c r="AN69" s="3524">
        <v>0</v>
      </c>
      <c r="AO69" s="2731">
        <v>2597988.5301797083</v>
      </c>
      <c r="AP69" s="2731">
        <v>0</v>
      </c>
      <c r="AQ69" s="2731">
        <v>0</v>
      </c>
      <c r="AR69" s="2731">
        <v>0</v>
      </c>
      <c r="AS69" s="3443">
        <v>0</v>
      </c>
      <c r="AT69" s="3443">
        <v>2597988.5301797083</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12214.282142919137</v>
      </c>
      <c r="J76" s="3289"/>
      <c r="K76" s="3406">
        <v>1</v>
      </c>
      <c r="L76" s="3290"/>
      <c r="M76" s="3290"/>
      <c r="N76" s="3290"/>
      <c r="O76" s="3297"/>
      <c r="P76" s="3313">
        <v>1</v>
      </c>
      <c r="Q76" s="3312"/>
      <c r="T76" s="2668"/>
      <c r="U76" s="3516" t="s">
        <v>1691</v>
      </c>
      <c r="V76" s="3519"/>
      <c r="W76" s="2648"/>
      <c r="X76" s="3083">
        <v>12214.282142919137</v>
      </c>
      <c r="Y76" s="3524">
        <v>0</v>
      </c>
      <c r="Z76" s="2731">
        <v>12214.282142919137</v>
      </c>
      <c r="AA76" s="2731">
        <v>0</v>
      </c>
      <c r="AB76" s="2731">
        <v>0</v>
      </c>
      <c r="AC76" s="2731">
        <v>0</v>
      </c>
      <c r="AD76" s="3443">
        <v>0</v>
      </c>
      <c r="AE76" s="3443">
        <v>12214.282142919137</v>
      </c>
      <c r="AF76" s="3456"/>
      <c r="AI76" s="2668"/>
      <c r="AJ76" s="3516" t="s">
        <v>1691</v>
      </c>
      <c r="AK76" s="3519"/>
      <c r="AL76" s="2648"/>
      <c r="AM76" s="3083">
        <v>12103.901238021059</v>
      </c>
      <c r="AN76" s="3524">
        <v>0</v>
      </c>
      <c r="AO76" s="2731">
        <v>12103.901238021059</v>
      </c>
      <c r="AP76" s="2731">
        <v>0</v>
      </c>
      <c r="AQ76" s="2731">
        <v>0</v>
      </c>
      <c r="AR76" s="2731">
        <v>0</v>
      </c>
      <c r="AS76" s="3443">
        <v>0</v>
      </c>
      <c r="AT76" s="3443">
        <v>12103.901238021059</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4122732.3303638655</v>
      </c>
      <c r="J146" s="3528"/>
      <c r="K146" s="3530"/>
      <c r="L146" s="3530"/>
      <c r="M146" s="3530"/>
      <c r="N146" s="3530"/>
      <c r="O146" s="3531"/>
      <c r="P146" s="3532">
        <v>0</v>
      </c>
      <c r="Q146" s="3312"/>
      <c r="T146" s="2668"/>
      <c r="U146" s="3516"/>
      <c r="V146" s="3519"/>
      <c r="W146" s="2648" t="s">
        <v>5424</v>
      </c>
      <c r="X146" s="3082">
        <v>4122732.3303638655</v>
      </c>
      <c r="Y146" s="3534">
        <v>0</v>
      </c>
      <c r="Z146" s="3533">
        <v>4122732.3303638655</v>
      </c>
      <c r="AA146" s="3533">
        <v>0</v>
      </c>
      <c r="AB146" s="3533">
        <v>0</v>
      </c>
      <c r="AC146" s="3533">
        <v>0</v>
      </c>
      <c r="AD146" s="3478">
        <v>0</v>
      </c>
      <c r="AE146" s="3478">
        <v>4122732.3303638655</v>
      </c>
      <c r="AF146" s="3456"/>
      <c r="AI146" s="2668"/>
      <c r="AJ146" s="3516"/>
      <c r="AK146" s="3519"/>
      <c r="AL146" s="2648" t="s">
        <v>5424</v>
      </c>
      <c r="AM146" s="3082">
        <v>3504555.1078664106</v>
      </c>
      <c r="AN146" s="3534">
        <v>0</v>
      </c>
      <c r="AO146" s="3533">
        <v>3504555.1078664106</v>
      </c>
      <c r="AP146" s="3533">
        <v>0</v>
      </c>
      <c r="AQ146" s="3533">
        <v>0</v>
      </c>
      <c r="AR146" s="3533">
        <v>0</v>
      </c>
      <c r="AS146" s="3478">
        <v>0</v>
      </c>
      <c r="AT146" s="3478">
        <v>3504555.1078664106</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v>0</v>
      </c>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v>0</v>
      </c>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v>0</v>
      </c>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v>0</v>
      </c>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v>0</v>
      </c>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v>0</v>
      </c>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648815.4124931898</v>
      </c>
      <c r="J163" s="3289"/>
      <c r="K163" s="3290"/>
      <c r="L163" s="3290"/>
      <c r="M163" s="3290"/>
      <c r="N163" s="3290"/>
      <c r="O163" s="3297"/>
      <c r="P163" s="3313">
        <v>0</v>
      </c>
      <c r="Q163" s="3312"/>
      <c r="T163" s="2668"/>
      <c r="U163" s="3516" t="s">
        <v>783</v>
      </c>
      <c r="V163" s="3519"/>
      <c r="W163" s="2648"/>
      <c r="X163" s="3083">
        <v>648815.4124931898</v>
      </c>
      <c r="Y163" s="3524">
        <v>0</v>
      </c>
      <c r="Z163" s="2731">
        <v>648815.4124931898</v>
      </c>
      <c r="AA163" s="2731">
        <v>0</v>
      </c>
      <c r="AB163" s="2731">
        <v>0</v>
      </c>
      <c r="AC163" s="2731">
        <v>0</v>
      </c>
      <c r="AD163" s="3443">
        <v>0</v>
      </c>
      <c r="AE163" s="3443">
        <v>648815.4124931898</v>
      </c>
      <c r="AF163" s="3456"/>
      <c r="AI163" s="2668"/>
      <c r="AJ163" s="3516" t="s">
        <v>783</v>
      </c>
      <c r="AK163" s="3519"/>
      <c r="AL163" s="2648"/>
      <c r="AM163" s="3083">
        <v>519515.10473055346</v>
      </c>
      <c r="AN163" s="3524">
        <v>0</v>
      </c>
      <c r="AO163" s="2731">
        <v>519515.10473055346</v>
      </c>
      <c r="AP163" s="2731">
        <v>0</v>
      </c>
      <c r="AQ163" s="2731">
        <v>0</v>
      </c>
      <c r="AR163" s="2731">
        <v>0</v>
      </c>
      <c r="AS163" s="3443">
        <v>0</v>
      </c>
      <c r="AT163" s="3443">
        <v>519515.10473055346</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648815.4124931898</v>
      </c>
      <c r="J170" s="3528"/>
      <c r="K170" s="3529">
        <v>1</v>
      </c>
      <c r="L170" s="3530"/>
      <c r="M170" s="3530"/>
      <c r="N170" s="3530"/>
      <c r="O170" s="3531"/>
      <c r="P170" s="3532">
        <v>1</v>
      </c>
      <c r="Q170" s="3312"/>
      <c r="T170" s="2668"/>
      <c r="U170" s="3516"/>
      <c r="V170" s="3519"/>
      <c r="W170" s="2648" t="s">
        <v>5428</v>
      </c>
      <c r="X170" s="3082">
        <v>648815.4124931898</v>
      </c>
      <c r="Y170" s="3534">
        <v>0</v>
      </c>
      <c r="Z170" s="3533">
        <v>648815.4124931898</v>
      </c>
      <c r="AA170" s="3533">
        <v>0</v>
      </c>
      <c r="AB170" s="3533">
        <v>0</v>
      </c>
      <c r="AC170" s="3533">
        <v>0</v>
      </c>
      <c r="AD170" s="3478">
        <v>0</v>
      </c>
      <c r="AE170" s="3478">
        <v>648815.4124931898</v>
      </c>
      <c r="AF170" s="3456"/>
      <c r="AI170" s="2668"/>
      <c r="AJ170" s="3516"/>
      <c r="AK170" s="3519"/>
      <c r="AL170" s="2648" t="s">
        <v>5428</v>
      </c>
      <c r="AM170" s="3082">
        <v>519515.10473055346</v>
      </c>
      <c r="AN170" s="3534">
        <v>0</v>
      </c>
      <c r="AO170" s="3533">
        <v>519515.10473055346</v>
      </c>
      <c r="AP170" s="3533">
        <v>0</v>
      </c>
      <c r="AQ170" s="3533">
        <v>0</v>
      </c>
      <c r="AR170" s="3533">
        <v>0</v>
      </c>
      <c r="AS170" s="3478">
        <v>0</v>
      </c>
      <c r="AT170" s="3478">
        <v>519515.10473055346</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v>0</v>
      </c>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v>0</v>
      </c>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v>0</v>
      </c>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174155.23090754999</v>
      </c>
      <c r="J174" s="3289"/>
      <c r="K174" s="3290"/>
      <c r="L174" s="3290"/>
      <c r="M174" s="3290"/>
      <c r="N174" s="3290"/>
      <c r="O174" s="3297"/>
      <c r="P174" s="3313">
        <v>0</v>
      </c>
      <c r="Q174" s="3312"/>
      <c r="T174" s="2668"/>
      <c r="U174" s="3516" t="s">
        <v>787</v>
      </c>
      <c r="V174" s="3519"/>
      <c r="W174" s="2648"/>
      <c r="X174" s="3083">
        <v>174155.23090754999</v>
      </c>
      <c r="Y174" s="3524">
        <v>0</v>
      </c>
      <c r="Z174" s="2731">
        <v>174155.23090754999</v>
      </c>
      <c r="AA174" s="2731">
        <v>0</v>
      </c>
      <c r="AB174" s="2731">
        <v>0</v>
      </c>
      <c r="AC174" s="2731">
        <v>0</v>
      </c>
      <c r="AD174" s="3443">
        <v>0</v>
      </c>
      <c r="AE174" s="3443">
        <v>174155.23090754999</v>
      </c>
      <c r="AF174" s="3456"/>
      <c r="AI174" s="2668"/>
      <c r="AJ174" s="3516" t="s">
        <v>787</v>
      </c>
      <c r="AK174" s="3519"/>
      <c r="AL174" s="2648"/>
      <c r="AM174" s="3083">
        <v>151506.73090754999</v>
      </c>
      <c r="AN174" s="3524">
        <v>0</v>
      </c>
      <c r="AO174" s="2731">
        <v>151506.73090754999</v>
      </c>
      <c r="AP174" s="2731">
        <v>0</v>
      </c>
      <c r="AQ174" s="2731">
        <v>0</v>
      </c>
      <c r="AR174" s="2731">
        <v>0</v>
      </c>
      <c r="AS174" s="3443">
        <v>0</v>
      </c>
      <c r="AT174" s="3443">
        <v>151506.73090754999</v>
      </c>
      <c r="AU174" s="5">
        <v>0</v>
      </c>
    </row>
    <row r="175" spans="1:47" ht="15.75">
      <c r="A175" s="3494" t="s">
        <v>1378</v>
      </c>
      <c r="B175" s="207">
        <v>0</v>
      </c>
      <c r="C175" s="207">
        <v>0</v>
      </c>
      <c r="E175" s="2668"/>
      <c r="F175" s="3516" t="s">
        <v>788</v>
      </c>
      <c r="G175" s="2521"/>
      <c r="H175" s="2648"/>
      <c r="I175" s="3100">
        <v>1359676.6937418999</v>
      </c>
      <c r="J175" s="3289"/>
      <c r="K175" s="3290"/>
      <c r="L175" s="3290"/>
      <c r="M175" s="3290"/>
      <c r="N175" s="3290"/>
      <c r="O175" s="3297"/>
      <c r="P175" s="3313">
        <v>0</v>
      </c>
      <c r="Q175" s="3312"/>
      <c r="T175" s="2668"/>
      <c r="U175" s="3516" t="s">
        <v>788</v>
      </c>
      <c r="V175" s="3519"/>
      <c r="W175" s="2648"/>
      <c r="X175" s="3083">
        <v>1359676.6937418999</v>
      </c>
      <c r="Y175" s="3524">
        <v>0</v>
      </c>
      <c r="Z175" s="2731">
        <v>1359676.6937418999</v>
      </c>
      <c r="AA175" s="2731">
        <v>0</v>
      </c>
      <c r="AB175" s="2731">
        <v>0</v>
      </c>
      <c r="AC175" s="2731">
        <v>0</v>
      </c>
      <c r="AD175" s="3443">
        <v>0</v>
      </c>
      <c r="AE175" s="3443">
        <v>1359676.6937418999</v>
      </c>
      <c r="AF175" s="3456"/>
      <c r="AI175" s="2668"/>
      <c r="AJ175" s="3516" t="s">
        <v>788</v>
      </c>
      <c r="AK175" s="3519"/>
      <c r="AL175" s="2648"/>
      <c r="AM175" s="3083">
        <v>1095858.7937419</v>
      </c>
      <c r="AN175" s="3524">
        <v>0</v>
      </c>
      <c r="AO175" s="2731">
        <v>1095858.7937419</v>
      </c>
      <c r="AP175" s="2731">
        <v>0</v>
      </c>
      <c r="AQ175" s="2731">
        <v>0</v>
      </c>
      <c r="AR175" s="2731">
        <v>0</v>
      </c>
      <c r="AS175" s="3443">
        <v>0</v>
      </c>
      <c r="AT175" s="3443">
        <v>1095858.7937419</v>
      </c>
      <c r="AU175" s="5">
        <v>0</v>
      </c>
    </row>
    <row r="176" spans="1:47" ht="15.75">
      <c r="A176" s="3494" t="s">
        <v>1378</v>
      </c>
      <c r="B176" s="207">
        <v>0</v>
      </c>
      <c r="C176" s="207">
        <v>0</v>
      </c>
      <c r="E176" s="2668"/>
      <c r="F176" s="3516" t="s">
        <v>693</v>
      </c>
      <c r="G176" s="2521"/>
      <c r="H176" s="2648"/>
      <c r="I176" s="3100">
        <v>429414.13954770309</v>
      </c>
      <c r="J176" s="3289"/>
      <c r="K176" s="3290"/>
      <c r="L176" s="3290"/>
      <c r="M176" s="3290"/>
      <c r="N176" s="3290"/>
      <c r="O176" s="3297"/>
      <c r="P176" s="3313">
        <v>0</v>
      </c>
      <c r="Q176" s="3312"/>
      <c r="T176" s="2668"/>
      <c r="U176" s="3516" t="s">
        <v>693</v>
      </c>
      <c r="V176" s="3519"/>
      <c r="W176" s="2648"/>
      <c r="X176" s="3083">
        <v>429414.13954770309</v>
      </c>
      <c r="Y176" s="3524">
        <v>0</v>
      </c>
      <c r="Z176" s="2731">
        <v>429414.13954770309</v>
      </c>
      <c r="AA176" s="2731">
        <v>0</v>
      </c>
      <c r="AB176" s="2731">
        <v>0</v>
      </c>
      <c r="AC176" s="2731">
        <v>0</v>
      </c>
      <c r="AD176" s="3443">
        <v>0</v>
      </c>
      <c r="AE176" s="3443">
        <v>429414.13954770309</v>
      </c>
      <c r="AF176" s="3456"/>
      <c r="AI176" s="2668"/>
      <c r="AJ176" s="3516" t="s">
        <v>693</v>
      </c>
      <c r="AK176" s="3519"/>
      <c r="AL176" s="2648"/>
      <c r="AM176" s="3083">
        <v>426937.28722332785</v>
      </c>
      <c r="AN176" s="3524">
        <v>0</v>
      </c>
      <c r="AO176" s="2731">
        <v>426937.28722332785</v>
      </c>
      <c r="AP176" s="2731">
        <v>0</v>
      </c>
      <c r="AQ176" s="2731">
        <v>0</v>
      </c>
      <c r="AR176" s="2731">
        <v>0</v>
      </c>
      <c r="AS176" s="3443">
        <v>0</v>
      </c>
      <c r="AT176" s="3443">
        <v>426937.28722332785</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1963246.0641971531</v>
      </c>
      <c r="J182" s="3528"/>
      <c r="K182" s="3529">
        <v>1</v>
      </c>
      <c r="L182" s="3530"/>
      <c r="M182" s="3530"/>
      <c r="N182" s="3530"/>
      <c r="O182" s="3531"/>
      <c r="P182" s="3532">
        <v>1</v>
      </c>
      <c r="Q182" s="3312"/>
      <c r="T182" s="2642"/>
      <c r="U182" s="3516"/>
      <c r="V182" s="3519"/>
      <c r="W182" s="2648" t="s">
        <v>5430</v>
      </c>
      <c r="X182" s="3082">
        <v>1963246.0641971531</v>
      </c>
      <c r="Y182" s="3534">
        <v>0</v>
      </c>
      <c r="Z182" s="3533">
        <v>1963246.0641971531</v>
      </c>
      <c r="AA182" s="3533">
        <v>0</v>
      </c>
      <c r="AB182" s="3533">
        <v>0</v>
      </c>
      <c r="AC182" s="3533">
        <v>0</v>
      </c>
      <c r="AD182" s="3478">
        <v>0</v>
      </c>
      <c r="AE182" s="3478">
        <v>1963246.0641971531</v>
      </c>
      <c r="AF182" s="3456"/>
      <c r="AI182" s="2642"/>
      <c r="AJ182" s="3516"/>
      <c r="AK182" s="3519"/>
      <c r="AL182" s="2648" t="s">
        <v>5430</v>
      </c>
      <c r="AM182" s="3082">
        <v>1674302.811872778</v>
      </c>
      <c r="AN182" s="3534">
        <v>0</v>
      </c>
      <c r="AO182" s="3533">
        <v>1674302.811872778</v>
      </c>
      <c r="AP182" s="3533">
        <v>0</v>
      </c>
      <c r="AQ182" s="3533">
        <v>0</v>
      </c>
      <c r="AR182" s="3533">
        <v>0</v>
      </c>
      <c r="AS182" s="3478">
        <v>0</v>
      </c>
      <c r="AT182" s="3478">
        <v>1674302.811872778</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v>0</v>
      </c>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v>0</v>
      </c>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v>0</v>
      </c>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v>0</v>
      </c>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v>0</v>
      </c>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v>0</v>
      </c>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v>0</v>
      </c>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v>0</v>
      </c>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v>0</v>
      </c>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v>0</v>
      </c>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v>0</v>
      </c>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v>0</v>
      </c>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v>0</v>
      </c>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v>0</v>
      </c>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v>0</v>
      </c>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v>0</v>
      </c>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v>0</v>
      </c>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v>0</v>
      </c>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v>0</v>
      </c>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v>0</v>
      </c>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v>0</v>
      </c>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7068738.3275697343</v>
      </c>
      <c r="J252" s="3528"/>
      <c r="K252" s="3530"/>
      <c r="L252" s="3530"/>
      <c r="M252" s="3530"/>
      <c r="N252" s="3530"/>
      <c r="O252" s="3531"/>
      <c r="P252" s="3313">
        <v>0</v>
      </c>
      <c r="Q252" s="3312"/>
      <c r="T252" s="2668"/>
      <c r="U252" s="2448"/>
      <c r="V252" s="2521"/>
      <c r="W252" s="2691" t="s">
        <v>5433</v>
      </c>
      <c r="X252" s="3086">
        <v>7068738.3275697343</v>
      </c>
      <c r="Y252" s="3542">
        <v>0</v>
      </c>
      <c r="Z252" s="3543">
        <v>7068738.3275697352</v>
      </c>
      <c r="AA252" s="3543">
        <v>0</v>
      </c>
      <c r="AB252" s="3543">
        <v>0</v>
      </c>
      <c r="AC252" s="3543">
        <v>0</v>
      </c>
      <c r="AD252" s="3544">
        <v>0</v>
      </c>
      <c r="AE252" s="3544">
        <v>7068738.3275697352</v>
      </c>
      <c r="AF252" s="3545"/>
      <c r="AI252" s="2650"/>
      <c r="AJ252" s="2651"/>
      <c r="AK252" s="2625"/>
      <c r="AL252" s="2652" t="s">
        <v>5433</v>
      </c>
      <c r="AM252" s="3088">
        <v>5955453.0521524977</v>
      </c>
      <c r="AN252" s="3546">
        <v>0</v>
      </c>
      <c r="AO252" s="3547">
        <v>5955453.0521524977</v>
      </c>
      <c r="AP252" s="3547">
        <v>0</v>
      </c>
      <c r="AQ252" s="3547">
        <v>0</v>
      </c>
      <c r="AR252" s="3547">
        <v>0</v>
      </c>
      <c r="AS252" s="3548">
        <v>0</v>
      </c>
      <c r="AT252" s="3548">
        <v>5955453.0521524977</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v>0</v>
      </c>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v>0</v>
      </c>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v>0</v>
      </c>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v>0</v>
      </c>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v>0</v>
      </c>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v>0</v>
      </c>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v>0</v>
      </c>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v>0</v>
      </c>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v>0</v>
      </c>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v>0</v>
      </c>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v>0</v>
      </c>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40416141.860991254</v>
      </c>
      <c r="J285" s="3289"/>
      <c r="K285" s="3406">
        <v>1</v>
      </c>
      <c r="L285" s="3290"/>
      <c r="M285" s="3290"/>
      <c r="N285" s="3290"/>
      <c r="O285" s="3297"/>
      <c r="P285" s="3313">
        <v>1</v>
      </c>
      <c r="Q285" s="3312"/>
      <c r="T285" s="2668" t="s">
        <v>31</v>
      </c>
      <c r="U285" s="2521"/>
      <c r="V285" s="2521"/>
      <c r="W285" s="2648"/>
      <c r="X285" s="3083">
        <v>40416141.860991254</v>
      </c>
      <c r="Y285" s="3524">
        <v>0</v>
      </c>
      <c r="Z285" s="2731">
        <v>40416141.860991254</v>
      </c>
      <c r="AA285" s="2731">
        <v>0</v>
      </c>
      <c r="AB285" s="2731">
        <v>0</v>
      </c>
      <c r="AC285" s="2731">
        <v>0</v>
      </c>
      <c r="AD285" s="3443">
        <v>0</v>
      </c>
      <c r="AE285" s="3443">
        <v>40416141.860991254</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v>0</v>
      </c>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v>0</v>
      </c>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v>0</v>
      </c>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v>0</v>
      </c>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v>0</v>
      </c>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v>0</v>
      </c>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v>0</v>
      </c>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160928.15576773966</v>
      </c>
      <c r="J303" s="3289"/>
      <c r="K303" s="3406">
        <v>1</v>
      </c>
      <c r="L303" s="3290"/>
      <c r="M303" s="3290"/>
      <c r="N303" s="3290"/>
      <c r="O303" s="3297"/>
      <c r="P303" s="3313">
        <v>1</v>
      </c>
      <c r="Q303" s="3312"/>
      <c r="T303" s="2668"/>
      <c r="U303" s="2521" t="s">
        <v>478</v>
      </c>
      <c r="V303" s="2521"/>
      <c r="W303" s="2648"/>
      <c r="X303" s="3083">
        <v>160928.15576773966</v>
      </c>
      <c r="Y303" s="3524">
        <v>0</v>
      </c>
      <c r="Z303" s="2731">
        <v>160928.15576773966</v>
      </c>
      <c r="AA303" s="2731">
        <v>0</v>
      </c>
      <c r="AB303" s="2731">
        <v>0</v>
      </c>
      <c r="AC303" s="2731">
        <v>0</v>
      </c>
      <c r="AD303" s="3443">
        <v>0</v>
      </c>
      <c r="AE303" s="3443">
        <v>160928.15576773966</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160928.15576773966</v>
      </c>
      <c r="J319" s="3528"/>
      <c r="K319" s="3530"/>
      <c r="L319" s="3530"/>
      <c r="M319" s="3530"/>
      <c r="N319" s="3530"/>
      <c r="O319" s="3531"/>
      <c r="P319" s="3532">
        <v>0</v>
      </c>
      <c r="Q319" s="3312"/>
      <c r="T319" s="2668"/>
      <c r="U319" s="2521"/>
      <c r="V319" s="2521" t="s">
        <v>5470</v>
      </c>
      <c r="W319" s="2648"/>
      <c r="X319" s="3082">
        <v>160928.15576773966</v>
      </c>
      <c r="Y319" s="3534">
        <v>0</v>
      </c>
      <c r="Z319" s="3533">
        <v>160928.15576773966</v>
      </c>
      <c r="AA319" s="3533">
        <v>0</v>
      </c>
      <c r="AB319" s="3533">
        <v>0</v>
      </c>
      <c r="AC319" s="3533">
        <v>0</v>
      </c>
      <c r="AD319" s="3478">
        <v>0</v>
      </c>
      <c r="AE319" s="3478">
        <v>160928.15576773966</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v>0</v>
      </c>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v>
      </c>
      <c r="K321" s="3278">
        <v>1</v>
      </c>
      <c r="L321" s="3278">
        <v>0</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v>0</v>
      </c>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40577070.016758993</v>
      </c>
      <c r="J323" s="2848"/>
      <c r="K323" s="2622"/>
      <c r="L323" s="2622"/>
      <c r="M323" s="2622"/>
      <c r="N323" s="2622"/>
      <c r="O323" s="3422"/>
      <c r="P323" s="3313"/>
      <c r="Q323" s="3312"/>
      <c r="T323" s="2668"/>
      <c r="U323" s="2521"/>
      <c r="V323" s="2521"/>
      <c r="W323" s="2691" t="s">
        <v>712</v>
      </c>
      <c r="X323" s="3082">
        <v>40577070.016758993</v>
      </c>
      <c r="Y323" s="3534">
        <v>0</v>
      </c>
      <c r="Z323" s="3533">
        <v>40577070.016758993</v>
      </c>
      <c r="AA323" s="3533">
        <v>0</v>
      </c>
      <c r="AB323" s="3533">
        <v>0</v>
      </c>
      <c r="AC323" s="3533">
        <v>0</v>
      </c>
      <c r="AD323" s="3478">
        <v>0</v>
      </c>
      <c r="AE323" s="3478">
        <v>40577070.016758993</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v>0</v>
      </c>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47645808.344328731</v>
      </c>
      <c r="J325" s="2848"/>
      <c r="K325" s="2622"/>
      <c r="L325" s="2622"/>
      <c r="M325" s="2622"/>
      <c r="N325" s="2622"/>
      <c r="O325" s="3422"/>
      <c r="P325" s="3313"/>
      <c r="Q325" s="3312"/>
      <c r="T325" s="2668" t="s">
        <v>5471</v>
      </c>
      <c r="U325" s="2521"/>
      <c r="V325" s="2521"/>
      <c r="W325" s="2648"/>
      <c r="X325" s="3086">
        <v>47645808.344328731</v>
      </c>
      <c r="Y325" s="3542">
        <v>0</v>
      </c>
      <c r="Z325" s="3543">
        <v>47645808.344328731</v>
      </c>
      <c r="AA325" s="3543">
        <v>0</v>
      </c>
      <c r="AB325" s="3543">
        <v>0</v>
      </c>
      <c r="AC325" s="3543">
        <v>0</v>
      </c>
      <c r="AD325" s="3544">
        <v>0</v>
      </c>
      <c r="AE325" s="3544">
        <v>47645808.344328731</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v>0</v>
      </c>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v>0</v>
      </c>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466142.26402335172</v>
      </c>
      <c r="J330" s="3277">
        <v>0</v>
      </c>
      <c r="K330" s="3278">
        <v>1</v>
      </c>
      <c r="L330" s="3278">
        <v>0</v>
      </c>
      <c r="M330" s="3290"/>
      <c r="N330" s="3290"/>
      <c r="O330" s="3297"/>
      <c r="P330" s="3313">
        <v>1</v>
      </c>
      <c r="Q330" s="3312"/>
      <c r="T330" s="2668"/>
      <c r="U330" s="2521" t="s">
        <v>1232</v>
      </c>
      <c r="V330" s="2521"/>
      <c r="W330" s="2648"/>
      <c r="X330" s="3083">
        <v>466142.26402335172</v>
      </c>
      <c r="Y330" s="3524">
        <v>0</v>
      </c>
      <c r="Z330" s="2731">
        <v>466142.26402335172</v>
      </c>
      <c r="AA330" s="2731">
        <v>0</v>
      </c>
      <c r="AB330" s="2731">
        <v>0</v>
      </c>
      <c r="AC330" s="2731">
        <v>0</v>
      </c>
      <c r="AD330" s="3443">
        <v>0</v>
      </c>
      <c r="AE330" s="3443">
        <v>466142.26402335172</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v>0</v>
      </c>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290"/>
      <c r="N336" s="3290"/>
      <c r="O336" s="3297"/>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466142.26402335172</v>
      </c>
      <c r="J342" s="3551"/>
      <c r="K342" s="3552"/>
      <c r="L342" s="3552"/>
      <c r="M342" s="3552"/>
      <c r="N342" s="3552"/>
      <c r="O342" s="3553"/>
      <c r="P342" s="3553">
        <v>0</v>
      </c>
      <c r="Q342" s="3312"/>
      <c r="T342" s="2668"/>
      <c r="U342" s="2521"/>
      <c r="V342" s="2521" t="s">
        <v>5478</v>
      </c>
      <c r="W342" s="2648"/>
      <c r="X342" s="3082">
        <v>466142.26402335172</v>
      </c>
      <c r="Y342" s="3534">
        <v>0</v>
      </c>
      <c r="Z342" s="3533">
        <v>466142.26402335172</v>
      </c>
      <c r="AA342" s="3533">
        <v>0</v>
      </c>
      <c r="AB342" s="3533">
        <v>0</v>
      </c>
      <c r="AC342" s="3533">
        <v>0</v>
      </c>
      <c r="AD342" s="3478">
        <v>0</v>
      </c>
      <c r="AE342" s="3478">
        <v>466142.26402335172</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v>0</v>
      </c>
      <c r="Y343" s="3524"/>
      <c r="Z343" s="2731"/>
      <c r="AA343" s="2731"/>
      <c r="AB343" s="2731"/>
      <c r="AC343" s="2731"/>
      <c r="AD343" s="3443"/>
      <c r="AE343" s="3443"/>
      <c r="AF343" s="3456"/>
    </row>
    <row r="344" spans="1:46" ht="16.5" thickBot="1">
      <c r="A344" s="3494" t="s">
        <v>1378</v>
      </c>
      <c r="E344" s="2650" t="s">
        <v>722</v>
      </c>
      <c r="F344" s="2625"/>
      <c r="G344" s="2625"/>
      <c r="H344" s="2766"/>
      <c r="I344" s="3557">
        <v>47179666.080305383</v>
      </c>
      <c r="J344" s="2851"/>
      <c r="K344" s="3481"/>
      <c r="L344" s="3481"/>
      <c r="M344" s="3481"/>
      <c r="N344" s="3481"/>
      <c r="O344" s="3481"/>
      <c r="P344" s="3075"/>
      <c r="Q344" s="3556"/>
      <c r="T344" s="2650" t="s">
        <v>722</v>
      </c>
      <c r="U344" s="2625"/>
      <c r="V344" s="2625"/>
      <c r="W344" s="2766"/>
      <c r="X344" s="3558">
        <v>47179666.080305383</v>
      </c>
      <c r="Y344" s="3559">
        <v>0</v>
      </c>
      <c r="Z344" s="3560">
        <v>47179666.080305383</v>
      </c>
      <c r="AA344" s="3560">
        <v>0</v>
      </c>
      <c r="AB344" s="3560">
        <v>0</v>
      </c>
      <c r="AC344" s="3560">
        <v>0</v>
      </c>
      <c r="AD344" s="3561">
        <v>0</v>
      </c>
      <c r="AE344" s="3561">
        <v>47179666.080305383</v>
      </c>
      <c r="AF344" s="3493"/>
    </row>
    <row r="345" spans="1:46" ht="15.75">
      <c r="A345" s="2628"/>
      <c r="B345" s="2732"/>
      <c r="C345" s="2732"/>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C14">
    <cfRule type="cellIs" dxfId="100" priority="1" stopIfTrue="1" operator="notEqual">
      <formula>0</formula>
    </cfRule>
  </conditionalFormatting>
  <conditionalFormatting sqref="B16:C342">
    <cfRule type="cellIs" dxfId="99" priority="2" stopIfTrue="1" operator="greaterThan">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3.xml><?xml version="1.0" encoding="utf-8"?>
<worksheet xmlns="http://schemas.openxmlformats.org/spreadsheetml/2006/main" xmlns:r="http://schemas.openxmlformats.org/officeDocument/2006/relationships">
  <sheetPr>
    <pageSetUpPr fitToPage="1"/>
  </sheetPr>
  <dimension ref="A1:AU425"/>
  <sheetViews>
    <sheetView topLeftCell="A64"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21.109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21.33203125" style="2447" customWidth="1"/>
    <col min="25" max="25" width="10.88671875" style="2447" customWidth="1"/>
    <col min="26" max="26" width="19.33203125" style="2447" customWidth="1"/>
    <col min="27" max="27" width="11.109375" style="2447" customWidth="1"/>
    <col min="28" max="28" width="14.33203125"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21.33203125" style="2447" customWidth="1"/>
    <col min="40" max="40" width="10.88671875" style="2447" customWidth="1"/>
    <col min="41" max="41" width="19.33203125" style="2447" customWidth="1"/>
    <col min="42" max="42" width="11.109375" style="2447" customWidth="1"/>
    <col min="43" max="43" width="14.33203125"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5496</v>
      </c>
      <c r="F6" s="2798"/>
      <c r="G6" s="2798"/>
      <c r="H6" s="2798"/>
      <c r="I6" s="2798"/>
      <c r="J6" s="2798"/>
      <c r="K6" s="2798"/>
      <c r="L6" s="2798"/>
      <c r="M6" s="2798"/>
      <c r="N6" s="2798"/>
      <c r="O6" s="2798"/>
      <c r="P6" s="2798"/>
      <c r="Q6" s="2989"/>
      <c r="R6" s="2798"/>
      <c r="S6" s="2798"/>
      <c r="T6" s="2798" t="s">
        <v>5497</v>
      </c>
      <c r="U6" s="2798"/>
      <c r="V6" s="2798"/>
      <c r="W6" s="2798"/>
      <c r="X6" s="2798"/>
      <c r="Y6" s="2798"/>
      <c r="Z6" s="2798"/>
      <c r="AA6" s="2798"/>
      <c r="AB6" s="2798"/>
      <c r="AC6" s="2798"/>
      <c r="AD6" s="2798"/>
      <c r="AE6" s="2798"/>
      <c r="AF6" s="2989"/>
      <c r="AG6" s="2989"/>
      <c r="AH6" s="2989"/>
      <c r="AI6" s="2798" t="s">
        <v>5497</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3405</v>
      </c>
      <c r="J11" s="3502" t="s">
        <v>5191</v>
      </c>
      <c r="K11" s="3502" t="s">
        <v>5190</v>
      </c>
      <c r="L11" s="3502" t="s">
        <v>1436</v>
      </c>
      <c r="M11" s="3506" t="s">
        <v>5190</v>
      </c>
      <c r="N11" s="3220"/>
      <c r="O11" s="3224" t="s">
        <v>2954</v>
      </c>
      <c r="P11" s="3503"/>
      <c r="Q11" s="3222"/>
      <c r="T11" s="2642"/>
      <c r="U11" s="2521"/>
      <c r="V11" s="2521"/>
      <c r="W11" s="2648"/>
      <c r="X11" s="3507" t="s">
        <v>3405</v>
      </c>
      <c r="Y11" s="3502" t="s">
        <v>5191</v>
      </c>
      <c r="Z11" s="3502" t="s">
        <v>5190</v>
      </c>
      <c r="AA11" s="3502" t="s">
        <v>1436</v>
      </c>
      <c r="AB11" s="3506" t="s">
        <v>5190</v>
      </c>
      <c r="AC11" s="3220"/>
      <c r="AD11" s="3224" t="s">
        <v>2954</v>
      </c>
      <c r="AE11" s="3503"/>
      <c r="AF11" s="3222"/>
      <c r="AI11" s="2642"/>
      <c r="AJ11" s="2521"/>
      <c r="AK11" s="2521"/>
      <c r="AL11" s="2648"/>
      <c r="AM11" s="3507" t="s">
        <v>3405</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115089.50125708774</v>
      </c>
      <c r="J16" s="3289"/>
      <c r="K16" s="3290"/>
      <c r="L16" s="3290"/>
      <c r="M16" s="3290"/>
      <c r="N16" s="3290"/>
      <c r="O16" s="3297"/>
      <c r="P16" s="3313">
        <v>0</v>
      </c>
      <c r="Q16" s="3312"/>
      <c r="T16" s="2668"/>
      <c r="U16" s="3516" t="s">
        <v>626</v>
      </c>
      <c r="V16" s="3519"/>
      <c r="W16" s="2648"/>
      <c r="X16" s="3515">
        <v>115089.50125708774</v>
      </c>
      <c r="Y16" s="3520">
        <v>0</v>
      </c>
      <c r="Z16" s="3521">
        <v>115089.50125708774</v>
      </c>
      <c r="AA16" s="3521">
        <v>0</v>
      </c>
      <c r="AB16" s="3521">
        <v>0</v>
      </c>
      <c r="AC16" s="3521">
        <v>0</v>
      </c>
      <c r="AD16" s="3522">
        <v>0</v>
      </c>
      <c r="AE16" s="3522">
        <v>115089.50125708774</v>
      </c>
      <c r="AF16" s="3523"/>
      <c r="AI16" s="2668"/>
      <c r="AJ16" s="3516" t="s">
        <v>626</v>
      </c>
      <c r="AK16" s="3519"/>
      <c r="AL16" s="2648"/>
      <c r="AM16" s="3515">
        <v>113935.80617204857</v>
      </c>
      <c r="AN16" s="3520">
        <v>0</v>
      </c>
      <c r="AO16" s="3521">
        <v>113935.80617204857</v>
      </c>
      <c r="AP16" s="3521">
        <v>0</v>
      </c>
      <c r="AQ16" s="3521">
        <v>0</v>
      </c>
      <c r="AR16" s="3521">
        <v>0</v>
      </c>
      <c r="AS16" s="3522">
        <v>0</v>
      </c>
      <c r="AT16" s="3522">
        <v>113935.80617204857</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355454.1472859552</v>
      </c>
      <c r="J18" s="3289"/>
      <c r="K18" s="3290"/>
      <c r="L18" s="3290"/>
      <c r="M18" s="3290"/>
      <c r="N18" s="3290"/>
      <c r="O18" s="3297"/>
      <c r="P18" s="3313">
        <v>0</v>
      </c>
      <c r="Q18" s="3312"/>
      <c r="T18" s="2668"/>
      <c r="U18" s="3516" t="s">
        <v>660</v>
      </c>
      <c r="V18" s="3519"/>
      <c r="W18" s="2648"/>
      <c r="X18" s="3083">
        <v>355454.1472859552</v>
      </c>
      <c r="Y18" s="3524">
        <v>0</v>
      </c>
      <c r="Z18" s="2731">
        <v>355454.1472859552</v>
      </c>
      <c r="AA18" s="2731">
        <v>0</v>
      </c>
      <c r="AB18" s="2731">
        <v>0</v>
      </c>
      <c r="AC18" s="2731">
        <v>0</v>
      </c>
      <c r="AD18" s="3443">
        <v>0</v>
      </c>
      <c r="AE18" s="3443">
        <v>355454.1472859552</v>
      </c>
      <c r="AF18" s="3456"/>
      <c r="AI18" s="2668"/>
      <c r="AJ18" s="3516" t="s">
        <v>660</v>
      </c>
      <c r="AK18" s="3519"/>
      <c r="AL18" s="2648"/>
      <c r="AM18" s="3083">
        <v>248302.13085607495</v>
      </c>
      <c r="AN18" s="3524">
        <v>0</v>
      </c>
      <c r="AO18" s="2731">
        <v>248302.13085607495</v>
      </c>
      <c r="AP18" s="2731">
        <v>0</v>
      </c>
      <c r="AQ18" s="2731">
        <v>0</v>
      </c>
      <c r="AR18" s="2731">
        <v>0</v>
      </c>
      <c r="AS18" s="3443">
        <v>0</v>
      </c>
      <c r="AT18" s="3443">
        <v>248302.13085607495</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470543.64854304295</v>
      </c>
      <c r="J21" s="3528"/>
      <c r="K21" s="3529">
        <v>1</v>
      </c>
      <c r="L21" s="3530"/>
      <c r="M21" s="3530"/>
      <c r="N21" s="3530"/>
      <c r="O21" s="3531"/>
      <c r="P21" s="3532">
        <v>1</v>
      </c>
      <c r="Q21" s="3312"/>
      <c r="T21" s="2668"/>
      <c r="U21" s="3516"/>
      <c r="V21" s="3519"/>
      <c r="W21" s="2648" t="s">
        <v>5412</v>
      </c>
      <c r="X21" s="3082">
        <v>470543.64854304295</v>
      </c>
      <c r="Y21" s="3533">
        <v>0</v>
      </c>
      <c r="Z21" s="3533">
        <v>470543.64854304295</v>
      </c>
      <c r="AA21" s="3533">
        <v>0</v>
      </c>
      <c r="AB21" s="3533">
        <v>0</v>
      </c>
      <c r="AC21" s="3533">
        <v>0</v>
      </c>
      <c r="AD21" s="3478">
        <v>0</v>
      </c>
      <c r="AE21" s="3478">
        <v>470543.64854304295</v>
      </c>
      <c r="AF21" s="3456"/>
      <c r="AI21" s="2668"/>
      <c r="AJ21" s="3516"/>
      <c r="AK21" s="3519"/>
      <c r="AL21" s="2648" t="s">
        <v>5412</v>
      </c>
      <c r="AM21" s="3082">
        <v>362237.93702812353</v>
      </c>
      <c r="AN21" s="3533">
        <v>0</v>
      </c>
      <c r="AO21" s="3533">
        <v>362237.93702812353</v>
      </c>
      <c r="AP21" s="3533">
        <v>0</v>
      </c>
      <c r="AQ21" s="3533">
        <v>0</v>
      </c>
      <c r="AR21" s="3533">
        <v>0</v>
      </c>
      <c r="AS21" s="3478">
        <v>0</v>
      </c>
      <c r="AT21" s="3478">
        <v>362237.93702812353</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100317.80733471278</v>
      </c>
      <c r="J46" s="3289"/>
      <c r="K46" s="3406">
        <v>1</v>
      </c>
      <c r="L46" s="3290"/>
      <c r="M46" s="3290"/>
      <c r="N46" s="3290"/>
      <c r="O46" s="3297"/>
      <c r="P46" s="3313">
        <v>1</v>
      </c>
      <c r="Q46" s="3312"/>
      <c r="T46" s="2668"/>
      <c r="U46" s="3516" t="s">
        <v>1684</v>
      </c>
      <c r="V46" s="3519"/>
      <c r="W46" s="2648"/>
      <c r="X46" s="3083">
        <v>100317.80733471278</v>
      </c>
      <c r="Y46" s="3524">
        <v>0</v>
      </c>
      <c r="Z46" s="2731">
        <v>100317.80733471278</v>
      </c>
      <c r="AA46" s="2731">
        <v>0</v>
      </c>
      <c r="AB46" s="2731">
        <v>0</v>
      </c>
      <c r="AC46" s="2731">
        <v>0</v>
      </c>
      <c r="AD46" s="3443">
        <v>0</v>
      </c>
      <c r="AE46" s="3443">
        <v>100317.80733471278</v>
      </c>
      <c r="AF46" s="3456"/>
      <c r="AI46" s="2668"/>
      <c r="AJ46" s="3516" t="s">
        <v>1684</v>
      </c>
      <c r="AK46" s="3519"/>
      <c r="AL46" s="2648"/>
      <c r="AM46" s="3083">
        <v>94499.581845837311</v>
      </c>
      <c r="AN46" s="3524">
        <v>0</v>
      </c>
      <c r="AO46" s="2731">
        <v>94499.581845837311</v>
      </c>
      <c r="AP46" s="2731">
        <v>0</v>
      </c>
      <c r="AQ46" s="2731">
        <v>0</v>
      </c>
      <c r="AR46" s="2731">
        <v>0</v>
      </c>
      <c r="AS46" s="3443">
        <v>0</v>
      </c>
      <c r="AT46" s="3443">
        <v>94499.581845837311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43945.607639858492</v>
      </c>
      <c r="J50" s="3289"/>
      <c r="K50" s="3406">
        <v>1</v>
      </c>
      <c r="L50" s="3290"/>
      <c r="M50" s="3290"/>
      <c r="N50" s="3290"/>
      <c r="O50" s="3297"/>
      <c r="P50" s="3313">
        <v>1</v>
      </c>
      <c r="Q50" s="3312"/>
      <c r="T50" s="2668"/>
      <c r="U50" s="3516" t="s">
        <v>720</v>
      </c>
      <c r="V50" s="3519"/>
      <c r="W50" s="2648"/>
      <c r="X50" s="3083">
        <v>43945.607639858492</v>
      </c>
      <c r="Y50" s="3524">
        <v>0</v>
      </c>
      <c r="Z50" s="2731">
        <v>43945.607639858492</v>
      </c>
      <c r="AA50" s="2731">
        <v>0</v>
      </c>
      <c r="AB50" s="2731">
        <v>0</v>
      </c>
      <c r="AC50" s="2731">
        <v>0</v>
      </c>
      <c r="AD50" s="3443">
        <v>0</v>
      </c>
      <c r="AE50" s="3443">
        <v>43945.607639858492</v>
      </c>
      <c r="AF50" s="3456"/>
      <c r="AI50" s="2668"/>
      <c r="AJ50" s="3516" t="s">
        <v>720</v>
      </c>
      <c r="AK50" s="3519"/>
      <c r="AL50" s="2648"/>
      <c r="AM50" s="3083">
        <v>37101.991536177658</v>
      </c>
      <c r="AN50" s="3524">
        <v>0</v>
      </c>
      <c r="AO50" s="2731">
        <v>37101.991536177658</v>
      </c>
      <c r="AP50" s="2731">
        <v>0</v>
      </c>
      <c r="AQ50" s="2731">
        <v>0</v>
      </c>
      <c r="AR50" s="2731">
        <v>0</v>
      </c>
      <c r="AS50" s="3443">
        <v>0</v>
      </c>
      <c r="AT50" s="3443">
        <v>37101.991536177658</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1378</v>
      </c>
      <c r="B61" s="207">
        <v>0</v>
      </c>
      <c r="C61" s="207">
        <v>0</v>
      </c>
      <c r="E61" s="2668"/>
      <c r="F61" s="3516" t="s">
        <v>753</v>
      </c>
      <c r="G61" s="3536"/>
      <c r="H61" s="3535"/>
      <c r="I61" s="3100">
        <v>767516.10306666663</v>
      </c>
      <c r="J61" s="3289"/>
      <c r="K61" s="3406">
        <v>1</v>
      </c>
      <c r="L61" s="3290"/>
      <c r="M61" s="3290"/>
      <c r="N61" s="3290"/>
      <c r="O61" s="3297"/>
      <c r="P61" s="3313">
        <v>1</v>
      </c>
      <c r="Q61" s="3312"/>
      <c r="T61" s="2668"/>
      <c r="U61" s="3516" t="s">
        <v>753</v>
      </c>
      <c r="V61" s="3519"/>
      <c r="W61" s="2648"/>
      <c r="X61" s="3083">
        <v>767516.10306666663</v>
      </c>
      <c r="Y61" s="3524">
        <v>0</v>
      </c>
      <c r="Z61" s="2731">
        <v>767516.10306666663</v>
      </c>
      <c r="AA61" s="2731">
        <v>0</v>
      </c>
      <c r="AB61" s="2731">
        <v>0</v>
      </c>
      <c r="AC61" s="2731">
        <v>0</v>
      </c>
      <c r="AD61" s="3443">
        <v>0</v>
      </c>
      <c r="AE61" s="3443">
        <v>767516.10306666663</v>
      </c>
      <c r="AF61" s="3456"/>
      <c r="AI61" s="2668"/>
      <c r="AJ61" s="3516" t="s">
        <v>753</v>
      </c>
      <c r="AK61" s="3519"/>
      <c r="AL61" s="2648"/>
      <c r="AM61" s="3083">
        <v>762861.10306666663</v>
      </c>
      <c r="AN61" s="3524">
        <v>0</v>
      </c>
      <c r="AO61" s="2731">
        <v>762861.10306666663</v>
      </c>
      <c r="AP61" s="2731">
        <v>0</v>
      </c>
      <c r="AQ61" s="2731">
        <v>0</v>
      </c>
      <c r="AR61" s="2731">
        <v>0</v>
      </c>
      <c r="AS61" s="3443">
        <v>0</v>
      </c>
      <c r="AT61" s="3443">
        <v>762861.10306666663</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3198738.5301797083</v>
      </c>
      <c r="J69" s="3289"/>
      <c r="K69" s="3406">
        <v>1</v>
      </c>
      <c r="L69" s="3290"/>
      <c r="M69" s="3290"/>
      <c r="N69" s="3290"/>
      <c r="O69" s="3297"/>
      <c r="P69" s="3313">
        <v>1</v>
      </c>
      <c r="Q69" s="3312"/>
      <c r="T69" s="2668"/>
      <c r="U69" s="3516" t="s">
        <v>768</v>
      </c>
      <c r="V69" s="3519"/>
      <c r="W69" s="2648"/>
      <c r="X69" s="3083">
        <v>3198738.5301797083</v>
      </c>
      <c r="Y69" s="3524">
        <v>0</v>
      </c>
      <c r="Z69" s="2731">
        <v>3198738.5301797083</v>
      </c>
      <c r="AA69" s="2731">
        <v>0</v>
      </c>
      <c r="AB69" s="2731">
        <v>0</v>
      </c>
      <c r="AC69" s="2731">
        <v>0</v>
      </c>
      <c r="AD69" s="3443">
        <v>0</v>
      </c>
      <c r="AE69" s="3443">
        <v>3198738.5301797083</v>
      </c>
      <c r="AF69" s="3456"/>
      <c r="AI69" s="2668"/>
      <c r="AJ69" s="3516" t="s">
        <v>768</v>
      </c>
      <c r="AK69" s="3519"/>
      <c r="AL69" s="2648"/>
      <c r="AM69" s="3083">
        <v>2597988.5301797083</v>
      </c>
      <c r="AN69" s="3524">
        <v>0</v>
      </c>
      <c r="AO69" s="2731">
        <v>2597988.5301797083</v>
      </c>
      <c r="AP69" s="2731">
        <v>0</v>
      </c>
      <c r="AQ69" s="2731">
        <v>0</v>
      </c>
      <c r="AR69" s="2731">
        <v>0</v>
      </c>
      <c r="AS69" s="3443">
        <v>0</v>
      </c>
      <c r="AT69" s="3443">
        <v>2597988.5301797083</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12214.282142919137</v>
      </c>
      <c r="J76" s="3289"/>
      <c r="K76" s="3406">
        <v>1</v>
      </c>
      <c r="L76" s="3290"/>
      <c r="M76" s="3290"/>
      <c r="N76" s="3290"/>
      <c r="O76" s="3297"/>
      <c r="P76" s="3313">
        <v>1</v>
      </c>
      <c r="Q76" s="3312"/>
      <c r="T76" s="2668"/>
      <c r="U76" s="3516" t="s">
        <v>1691</v>
      </c>
      <c r="V76" s="3519"/>
      <c r="W76" s="2648"/>
      <c r="X76" s="3083">
        <v>12214.282142919137</v>
      </c>
      <c r="Y76" s="3524">
        <v>0</v>
      </c>
      <c r="Z76" s="2731">
        <v>12214.282142919137</v>
      </c>
      <c r="AA76" s="2731">
        <v>0</v>
      </c>
      <c r="AB76" s="2731">
        <v>0</v>
      </c>
      <c r="AC76" s="2731">
        <v>0</v>
      </c>
      <c r="AD76" s="3443">
        <v>0</v>
      </c>
      <c r="AE76" s="3443">
        <v>12214.282142919137</v>
      </c>
      <c r="AF76" s="3456"/>
      <c r="AI76" s="2668"/>
      <c r="AJ76" s="3516" t="s">
        <v>1691</v>
      </c>
      <c r="AK76" s="3519"/>
      <c r="AL76" s="2648"/>
      <c r="AM76" s="3083">
        <v>12103.901238021059</v>
      </c>
      <c r="AN76" s="3524">
        <v>0</v>
      </c>
      <c r="AO76" s="2731">
        <v>12103.901238021059</v>
      </c>
      <c r="AP76" s="2731">
        <v>0</v>
      </c>
      <c r="AQ76" s="2731">
        <v>0</v>
      </c>
      <c r="AR76" s="2731">
        <v>0</v>
      </c>
      <c r="AS76" s="3443">
        <v>0</v>
      </c>
      <c r="AT76" s="3443">
        <v>12103.901238021059</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4122732.3303638655</v>
      </c>
      <c r="J146" s="3528"/>
      <c r="K146" s="3530"/>
      <c r="L146" s="3530"/>
      <c r="M146" s="3530"/>
      <c r="N146" s="3530"/>
      <c r="O146" s="3531"/>
      <c r="P146" s="3532">
        <v>0</v>
      </c>
      <c r="Q146" s="3312"/>
      <c r="T146" s="2668"/>
      <c r="U146" s="3516"/>
      <c r="V146" s="3519"/>
      <c r="W146" s="2648" t="s">
        <v>5424</v>
      </c>
      <c r="X146" s="3082">
        <v>4122732.3303638655</v>
      </c>
      <c r="Y146" s="3534">
        <v>0</v>
      </c>
      <c r="Z146" s="3533">
        <v>4122732.3303638655</v>
      </c>
      <c r="AA146" s="3533">
        <v>0</v>
      </c>
      <c r="AB146" s="3533">
        <v>0</v>
      </c>
      <c r="AC146" s="3533">
        <v>0</v>
      </c>
      <c r="AD146" s="3478">
        <v>0</v>
      </c>
      <c r="AE146" s="3478">
        <v>4122732.3303638655</v>
      </c>
      <c r="AF146" s="3456"/>
      <c r="AI146" s="2668"/>
      <c r="AJ146" s="3516"/>
      <c r="AK146" s="3519"/>
      <c r="AL146" s="2648" t="s">
        <v>5424</v>
      </c>
      <c r="AM146" s="3082">
        <v>3504555.1078664106</v>
      </c>
      <c r="AN146" s="3534">
        <v>0</v>
      </c>
      <c r="AO146" s="3533">
        <v>3504555.1078664106</v>
      </c>
      <c r="AP146" s="3533">
        <v>0</v>
      </c>
      <c r="AQ146" s="3533">
        <v>0</v>
      </c>
      <c r="AR146" s="3533">
        <v>0</v>
      </c>
      <c r="AS146" s="3478">
        <v>0</v>
      </c>
      <c r="AT146" s="3478">
        <v>3504555.1078664106</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914211.65094790317</v>
      </c>
      <c r="J163" s="3289"/>
      <c r="K163" s="3290"/>
      <c r="L163" s="3290"/>
      <c r="M163" s="3290"/>
      <c r="N163" s="3290"/>
      <c r="O163" s="3297"/>
      <c r="P163" s="3313">
        <v>0</v>
      </c>
      <c r="Q163" s="3312"/>
      <c r="T163" s="2668"/>
      <c r="U163" s="3516" t="s">
        <v>783</v>
      </c>
      <c r="V163" s="3519"/>
      <c r="W163" s="2648"/>
      <c r="X163" s="3083">
        <v>914211.65094790317</v>
      </c>
      <c r="Y163" s="3524">
        <v>0</v>
      </c>
      <c r="Z163" s="2731">
        <v>914211.65094790317</v>
      </c>
      <c r="AA163" s="2731">
        <v>0</v>
      </c>
      <c r="AB163" s="2731">
        <v>0</v>
      </c>
      <c r="AC163" s="2731">
        <v>0</v>
      </c>
      <c r="AD163" s="3443">
        <v>0</v>
      </c>
      <c r="AE163" s="3443">
        <v>914211.65094790317</v>
      </c>
      <c r="AF163" s="3456"/>
      <c r="AI163" s="2668"/>
      <c r="AJ163" s="3516" t="s">
        <v>783</v>
      </c>
      <c r="AK163" s="3519"/>
      <c r="AL163" s="2648"/>
      <c r="AM163" s="3083">
        <v>732021.39228324406</v>
      </c>
      <c r="AN163" s="3524">
        <v>0</v>
      </c>
      <c r="AO163" s="2731">
        <v>732021.39228324406</v>
      </c>
      <c r="AP163" s="2731">
        <v>0</v>
      </c>
      <c r="AQ163" s="2731">
        <v>0</v>
      </c>
      <c r="AR163" s="2731">
        <v>0</v>
      </c>
      <c r="AS163" s="3443">
        <v>0</v>
      </c>
      <c r="AT163" s="3443">
        <v>732021.39228324406</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914211.65094790317</v>
      </c>
      <c r="J170" s="3528"/>
      <c r="K170" s="3529">
        <v>1</v>
      </c>
      <c r="L170" s="3530"/>
      <c r="M170" s="3530"/>
      <c r="N170" s="3530"/>
      <c r="O170" s="3531"/>
      <c r="P170" s="3532">
        <v>1</v>
      </c>
      <c r="Q170" s="3312"/>
      <c r="T170" s="2668"/>
      <c r="U170" s="3516"/>
      <c r="V170" s="3519"/>
      <c r="W170" s="2648" t="s">
        <v>5428</v>
      </c>
      <c r="X170" s="3082">
        <v>914211.65094790317</v>
      </c>
      <c r="Y170" s="3534">
        <v>0</v>
      </c>
      <c r="Z170" s="3533">
        <v>914211.65094790317</v>
      </c>
      <c r="AA170" s="3533">
        <v>0</v>
      </c>
      <c r="AB170" s="3533">
        <v>0</v>
      </c>
      <c r="AC170" s="3533">
        <v>0</v>
      </c>
      <c r="AD170" s="3478">
        <v>0</v>
      </c>
      <c r="AE170" s="3478">
        <v>914211.65094790317</v>
      </c>
      <c r="AF170" s="3456"/>
      <c r="AI170" s="2668"/>
      <c r="AJ170" s="3516"/>
      <c r="AK170" s="3519"/>
      <c r="AL170" s="2648" t="s">
        <v>5428</v>
      </c>
      <c r="AM170" s="3082">
        <v>732021.39228324406</v>
      </c>
      <c r="AN170" s="3534">
        <v>0</v>
      </c>
      <c r="AO170" s="3533">
        <v>732021.39228324406</v>
      </c>
      <c r="AP170" s="3533">
        <v>0</v>
      </c>
      <c r="AQ170" s="3533">
        <v>0</v>
      </c>
      <c r="AR170" s="3533">
        <v>0</v>
      </c>
      <c r="AS170" s="3478">
        <v>0</v>
      </c>
      <c r="AT170" s="3478">
        <v>732021.39228324406</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239947.20702818001</v>
      </c>
      <c r="J174" s="3289"/>
      <c r="K174" s="3290"/>
      <c r="L174" s="3290"/>
      <c r="M174" s="3290"/>
      <c r="N174" s="3290"/>
      <c r="O174" s="3297"/>
      <c r="P174" s="3313">
        <v>0</v>
      </c>
      <c r="Q174" s="3312"/>
      <c r="T174" s="2668"/>
      <c r="U174" s="3516" t="s">
        <v>787</v>
      </c>
      <c r="V174" s="3519"/>
      <c r="W174" s="2648"/>
      <c r="X174" s="3083">
        <v>239947.20702818001</v>
      </c>
      <c r="Y174" s="3524">
        <v>0</v>
      </c>
      <c r="Z174" s="2731">
        <v>239947.20702818001</v>
      </c>
      <c r="AA174" s="2731">
        <v>0</v>
      </c>
      <c r="AB174" s="2731">
        <v>0</v>
      </c>
      <c r="AC174" s="2731">
        <v>0</v>
      </c>
      <c r="AD174" s="3443">
        <v>0</v>
      </c>
      <c r="AE174" s="3443">
        <v>239947.20702818001</v>
      </c>
      <c r="AF174" s="3456"/>
      <c r="AI174" s="2668"/>
      <c r="AJ174" s="3516" t="s">
        <v>787</v>
      </c>
      <c r="AK174" s="3519"/>
      <c r="AL174" s="2648"/>
      <c r="AM174" s="3083">
        <v>208742.60702818001</v>
      </c>
      <c r="AN174" s="3524">
        <v>0</v>
      </c>
      <c r="AO174" s="2731">
        <v>208742.60702818001</v>
      </c>
      <c r="AP174" s="2731">
        <v>0</v>
      </c>
      <c r="AQ174" s="2731">
        <v>0</v>
      </c>
      <c r="AR174" s="2731">
        <v>0</v>
      </c>
      <c r="AS174" s="3443">
        <v>0</v>
      </c>
      <c r="AT174" s="3443">
        <v>208742.60702818001</v>
      </c>
      <c r="AU174" s="5">
        <v>0</v>
      </c>
    </row>
    <row r="175" spans="1:47" ht="15.75">
      <c r="A175" s="3494" t="s">
        <v>1378</v>
      </c>
      <c r="B175" s="207">
        <v>0</v>
      </c>
      <c r="C175" s="207">
        <v>0</v>
      </c>
      <c r="E175" s="2668"/>
      <c r="F175" s="3516" t="s">
        <v>788</v>
      </c>
      <c r="G175" s="2521"/>
      <c r="H175" s="2648"/>
      <c r="I175" s="3100">
        <v>3243673.15827316</v>
      </c>
      <c r="J175" s="3289"/>
      <c r="K175" s="3290"/>
      <c r="L175" s="3290"/>
      <c r="M175" s="3290"/>
      <c r="N175" s="3290"/>
      <c r="O175" s="3297"/>
      <c r="P175" s="3313">
        <v>0</v>
      </c>
      <c r="Q175" s="3312"/>
      <c r="T175" s="2668"/>
      <c r="U175" s="3516" t="s">
        <v>788</v>
      </c>
      <c r="V175" s="3519"/>
      <c r="W175" s="2648"/>
      <c r="X175" s="3083">
        <v>3243673.15827316</v>
      </c>
      <c r="Y175" s="3524">
        <v>0</v>
      </c>
      <c r="Z175" s="2731">
        <v>3243673.15827316</v>
      </c>
      <c r="AA175" s="2731">
        <v>0</v>
      </c>
      <c r="AB175" s="2731">
        <v>0</v>
      </c>
      <c r="AC175" s="2731">
        <v>0</v>
      </c>
      <c r="AD175" s="3443">
        <v>0</v>
      </c>
      <c r="AE175" s="3443">
        <v>3243673.15827316</v>
      </c>
      <c r="AF175" s="3456"/>
      <c r="AI175" s="2668"/>
      <c r="AJ175" s="3516" t="s">
        <v>788</v>
      </c>
      <c r="AK175" s="3519"/>
      <c r="AL175" s="2648"/>
      <c r="AM175" s="3083">
        <v>2614303.65827316</v>
      </c>
      <c r="AN175" s="3524">
        <v>0</v>
      </c>
      <c r="AO175" s="2731">
        <v>2614303.65827316</v>
      </c>
      <c r="AP175" s="2731">
        <v>0</v>
      </c>
      <c r="AQ175" s="2731">
        <v>0</v>
      </c>
      <c r="AR175" s="2731">
        <v>0</v>
      </c>
      <c r="AS175" s="3443">
        <v>0</v>
      </c>
      <c r="AT175" s="3443">
        <v>2614303.65827316</v>
      </c>
      <c r="AU175" s="5">
        <v>0</v>
      </c>
    </row>
    <row r="176" spans="1:47" ht="15.75">
      <c r="A176" s="3494" t="s">
        <v>1378</v>
      </c>
      <c r="B176" s="207">
        <v>0</v>
      </c>
      <c r="C176" s="207">
        <v>0</v>
      </c>
      <c r="E176" s="2668"/>
      <c r="F176" s="3516" t="s">
        <v>693</v>
      </c>
      <c r="G176" s="2521"/>
      <c r="H176" s="2648"/>
      <c r="I176" s="3100">
        <v>975280.15790818434</v>
      </c>
      <c r="J176" s="3289"/>
      <c r="K176" s="3290"/>
      <c r="L176" s="3290"/>
      <c r="M176" s="3290"/>
      <c r="N176" s="3290"/>
      <c r="O176" s="3297"/>
      <c r="P176" s="3313">
        <v>0</v>
      </c>
      <c r="Q176" s="3312"/>
      <c r="T176" s="2668"/>
      <c r="U176" s="3516" t="s">
        <v>693</v>
      </c>
      <c r="V176" s="3519"/>
      <c r="W176" s="2648"/>
      <c r="X176" s="3083">
        <v>975280.15790818434</v>
      </c>
      <c r="Y176" s="3524">
        <v>0</v>
      </c>
      <c r="Z176" s="2731">
        <v>975280.15790818434</v>
      </c>
      <c r="AA176" s="2731">
        <v>0</v>
      </c>
      <c r="AB176" s="2731">
        <v>0</v>
      </c>
      <c r="AC176" s="2731">
        <v>0</v>
      </c>
      <c r="AD176" s="3443">
        <v>0</v>
      </c>
      <c r="AE176" s="3443">
        <v>975280.15790818434</v>
      </c>
      <c r="AF176" s="3456"/>
      <c r="AI176" s="2668"/>
      <c r="AJ176" s="3516" t="s">
        <v>693</v>
      </c>
      <c r="AK176" s="3519"/>
      <c r="AL176" s="2648"/>
      <c r="AM176" s="3083">
        <v>969654.76110924268</v>
      </c>
      <c r="AN176" s="3524">
        <v>0</v>
      </c>
      <c r="AO176" s="2731">
        <v>969654.76110924268</v>
      </c>
      <c r="AP176" s="2731">
        <v>0</v>
      </c>
      <c r="AQ176" s="2731">
        <v>0</v>
      </c>
      <c r="AR176" s="2731">
        <v>0</v>
      </c>
      <c r="AS176" s="3443">
        <v>0</v>
      </c>
      <c r="AT176" s="3443">
        <v>969654.76110924268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4458900.5232095243</v>
      </c>
      <c r="J182" s="3528"/>
      <c r="K182" s="3529">
        <v>1</v>
      </c>
      <c r="L182" s="3530"/>
      <c r="M182" s="3530"/>
      <c r="N182" s="3530"/>
      <c r="O182" s="3531"/>
      <c r="P182" s="3532">
        <v>1</v>
      </c>
      <c r="Q182" s="3312"/>
      <c r="T182" s="2642"/>
      <c r="U182" s="3516"/>
      <c r="V182" s="3519"/>
      <c r="W182" s="2648" t="s">
        <v>5430</v>
      </c>
      <c r="X182" s="3082">
        <v>4458900.5232095243</v>
      </c>
      <c r="Y182" s="3534">
        <v>0</v>
      </c>
      <c r="Z182" s="3533">
        <v>4458900.5232095243</v>
      </c>
      <c r="AA182" s="3533">
        <v>0</v>
      </c>
      <c r="AB182" s="3533">
        <v>0</v>
      </c>
      <c r="AC182" s="3533">
        <v>0</v>
      </c>
      <c r="AD182" s="3478">
        <v>0</v>
      </c>
      <c r="AE182" s="3478">
        <v>4458900.5232095243</v>
      </c>
      <c r="AF182" s="3456"/>
      <c r="AI182" s="2642"/>
      <c r="AJ182" s="3516"/>
      <c r="AK182" s="3519"/>
      <c r="AL182" s="2648" t="s">
        <v>5430</v>
      </c>
      <c r="AM182" s="3082">
        <v>3792701.0264105825</v>
      </c>
      <c r="AN182" s="3534">
        <v>0</v>
      </c>
      <c r="AO182" s="3533">
        <v>3792701.0264105825</v>
      </c>
      <c r="AP182" s="3533">
        <v>0</v>
      </c>
      <c r="AQ182" s="3533">
        <v>0</v>
      </c>
      <c r="AR182" s="3533">
        <v>0</v>
      </c>
      <c r="AS182" s="3478">
        <v>0</v>
      </c>
      <c r="AT182" s="3478">
        <v>3792701.0264105825</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9966388.1530643366</v>
      </c>
      <c r="J252" s="3528"/>
      <c r="K252" s="3530"/>
      <c r="L252" s="3530"/>
      <c r="M252" s="3530"/>
      <c r="N252" s="3530"/>
      <c r="O252" s="3531"/>
      <c r="P252" s="3313">
        <v>0</v>
      </c>
      <c r="Q252" s="3312"/>
      <c r="T252" s="2668"/>
      <c r="U252" s="2521"/>
      <c r="V252" s="2521"/>
      <c r="W252" s="2691" t="s">
        <v>5433</v>
      </c>
      <c r="X252" s="3086">
        <v>9966388.1530643366</v>
      </c>
      <c r="Y252" s="3542">
        <v>0</v>
      </c>
      <c r="Z252" s="3543">
        <v>9966388.1530643348</v>
      </c>
      <c r="AA252" s="3543">
        <v>0</v>
      </c>
      <c r="AB252" s="3543">
        <v>0</v>
      </c>
      <c r="AC252" s="3543">
        <v>0</v>
      </c>
      <c r="AD252" s="3544">
        <v>0</v>
      </c>
      <c r="AE252" s="3544">
        <v>9966388.1530643348</v>
      </c>
      <c r="AF252" s="3545"/>
      <c r="AI252" s="2650"/>
      <c r="AJ252" s="2625"/>
      <c r="AK252" s="2625"/>
      <c r="AL252" s="2652" t="s">
        <v>5433</v>
      </c>
      <c r="AM252" s="3564">
        <v>8391515.4635883607</v>
      </c>
      <c r="AN252" s="3546">
        <v>0</v>
      </c>
      <c r="AO252" s="3547">
        <v>8391515.4635883607</v>
      </c>
      <c r="AP252" s="3547">
        <v>0</v>
      </c>
      <c r="AQ252" s="3547">
        <v>0</v>
      </c>
      <c r="AR252" s="3547">
        <v>0</v>
      </c>
      <c r="AS252" s="3548">
        <v>0</v>
      </c>
      <c r="AT252" s="3548">
        <v>8391515.4635883607</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1378</v>
      </c>
      <c r="B259" s="207">
        <v>0</v>
      </c>
      <c r="C259" s="207">
        <v>0</v>
      </c>
      <c r="E259" s="2668"/>
      <c r="F259" s="2521" t="s">
        <v>5440</v>
      </c>
      <c r="G259" s="2822"/>
      <c r="H259" s="2648"/>
      <c r="I259" s="3100">
        <v>56467665.892135002</v>
      </c>
      <c r="J259" s="3289"/>
      <c r="K259" s="3290"/>
      <c r="L259" s="3290"/>
      <c r="M259" s="3290"/>
      <c r="N259" s="3290"/>
      <c r="O259" s="3297"/>
      <c r="P259" s="3313">
        <v>0</v>
      </c>
      <c r="Q259" s="3312"/>
      <c r="T259" s="2668"/>
      <c r="U259" s="2521" t="s">
        <v>5440</v>
      </c>
      <c r="V259" s="2822"/>
      <c r="W259" s="2648"/>
      <c r="X259" s="3083">
        <v>56467665.892135002</v>
      </c>
      <c r="Y259" s="3524">
        <v>0</v>
      </c>
      <c r="Z259" s="2731">
        <v>56467665.892135002</v>
      </c>
      <c r="AA259" s="2731">
        <v>0</v>
      </c>
      <c r="AB259" s="2731">
        <v>0</v>
      </c>
      <c r="AC259" s="2731">
        <v>0</v>
      </c>
      <c r="AD259" s="3443">
        <v>0</v>
      </c>
      <c r="AE259" s="3443">
        <v>56467665.892135002</v>
      </c>
      <c r="AF259" s="3456"/>
    </row>
    <row r="260" spans="1:32" ht="15.75">
      <c r="A260" s="3494" t="s">
        <v>1378</v>
      </c>
      <c r="B260" s="207">
        <v>0</v>
      </c>
      <c r="C260" s="207">
        <v>0</v>
      </c>
      <c r="E260" s="2668"/>
      <c r="F260" s="2521" t="s">
        <v>5442</v>
      </c>
      <c r="G260" s="2822"/>
      <c r="H260" s="2648"/>
      <c r="I260" s="3100">
        <v>22071998.9259075</v>
      </c>
      <c r="J260" s="3289"/>
      <c r="K260" s="3290"/>
      <c r="L260" s="3290"/>
      <c r="M260" s="3290"/>
      <c r="N260" s="3290"/>
      <c r="O260" s="3297"/>
      <c r="P260" s="3313">
        <v>0</v>
      </c>
      <c r="Q260" s="3312"/>
      <c r="T260" s="2668"/>
      <c r="U260" s="2521" t="s">
        <v>5442</v>
      </c>
      <c r="V260" s="2822"/>
      <c r="W260" s="2648"/>
      <c r="X260" s="3083">
        <v>22071998.9259075</v>
      </c>
      <c r="Y260" s="3524">
        <v>0</v>
      </c>
      <c r="Z260" s="2731">
        <v>22071998.9259075</v>
      </c>
      <c r="AA260" s="2731">
        <v>0</v>
      </c>
      <c r="AB260" s="2731">
        <v>0</v>
      </c>
      <c r="AC260" s="2731">
        <v>0</v>
      </c>
      <c r="AD260" s="3443">
        <v>0</v>
      </c>
      <c r="AE260" s="3443">
        <v>22071998.9259075</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1378</v>
      </c>
      <c r="B273" s="207">
        <v>0</v>
      </c>
      <c r="C273" s="207">
        <v>0</v>
      </c>
      <c r="E273" s="2668"/>
      <c r="F273" s="2521">
        <v>0</v>
      </c>
      <c r="G273" s="2521"/>
      <c r="H273" s="2648">
        <v>0</v>
      </c>
      <c r="I273" s="3099">
        <v>78539664.818042502</v>
      </c>
      <c r="J273" s="3565">
        <v>0</v>
      </c>
      <c r="K273" s="3566">
        <v>1</v>
      </c>
      <c r="L273" s="3566">
        <v>0</v>
      </c>
      <c r="M273" s="2622"/>
      <c r="N273" s="3530"/>
      <c r="O273" s="3531"/>
      <c r="P273" s="3532">
        <v>1</v>
      </c>
      <c r="Q273" s="3312"/>
      <c r="T273" s="2668"/>
      <c r="U273" s="2521">
        <v>0</v>
      </c>
      <c r="V273" s="2521"/>
      <c r="W273" s="2648"/>
      <c r="X273" s="3082">
        <v>78539664.818042502</v>
      </c>
      <c r="Y273" s="3534">
        <v>0</v>
      </c>
      <c r="Z273" s="3533">
        <v>78539664.818042502</v>
      </c>
      <c r="AA273" s="3533">
        <v>0</v>
      </c>
      <c r="AB273" s="3533">
        <v>0</v>
      </c>
      <c r="AC273" s="3533">
        <v>0</v>
      </c>
      <c r="AD273" s="3478">
        <v>0</v>
      </c>
      <c r="AE273" s="3478">
        <v>78539664.818042502</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23792200.000000004</v>
      </c>
      <c r="J285" s="3289"/>
      <c r="K285" s="3406">
        <v>1</v>
      </c>
      <c r="L285" s="3290"/>
      <c r="M285" s="3290"/>
      <c r="N285" s="3290"/>
      <c r="O285" s="3297"/>
      <c r="P285" s="3313">
        <v>1</v>
      </c>
      <c r="Q285" s="3312"/>
      <c r="T285" s="2668" t="s">
        <v>31</v>
      </c>
      <c r="U285" s="2521"/>
      <c r="V285" s="2521"/>
      <c r="W285" s="2648"/>
      <c r="X285" s="3083">
        <v>23792200.000000004</v>
      </c>
      <c r="Y285" s="3524">
        <v>0</v>
      </c>
      <c r="Z285" s="2731">
        <v>23792200.000000004</v>
      </c>
      <c r="AA285" s="2731">
        <v>0</v>
      </c>
      <c r="AB285" s="2731">
        <v>0</v>
      </c>
      <c r="AC285" s="2731">
        <v>0</v>
      </c>
      <c r="AD285" s="3443">
        <v>0</v>
      </c>
      <c r="AE285" s="3443">
        <v>23792200.000000004</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226755.39473250543</v>
      </c>
      <c r="J303" s="3289"/>
      <c r="K303" s="3406">
        <v>1</v>
      </c>
      <c r="L303" s="3290"/>
      <c r="M303" s="3290"/>
      <c r="N303" s="3290"/>
      <c r="O303" s="3297"/>
      <c r="P303" s="3313">
        <v>1</v>
      </c>
      <c r="Q303" s="3312"/>
      <c r="T303" s="2668"/>
      <c r="U303" s="2521" t="s">
        <v>478</v>
      </c>
      <c r="V303" s="2521"/>
      <c r="W303" s="2648"/>
      <c r="X303" s="3083">
        <v>226755.39473250543</v>
      </c>
      <c r="Y303" s="3524">
        <v>0</v>
      </c>
      <c r="Z303" s="2731">
        <v>226755.39473250543</v>
      </c>
      <c r="AA303" s="2731">
        <v>0</v>
      </c>
      <c r="AB303" s="2731">
        <v>0</v>
      </c>
      <c r="AC303" s="2731">
        <v>0</v>
      </c>
      <c r="AD303" s="3443">
        <v>0</v>
      </c>
      <c r="AE303" s="3443">
        <v>226755.39473250543</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406">
        <v>1</v>
      </c>
      <c r="L318" s="3290"/>
      <c r="M318" s="3290"/>
      <c r="N318" s="3290"/>
      <c r="O318" s="3297"/>
      <c r="P318" s="3313">
        <v>1</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226755.39473250543</v>
      </c>
      <c r="J319" s="3528"/>
      <c r="K319" s="3530"/>
      <c r="L319" s="3530"/>
      <c r="M319" s="3530"/>
      <c r="N319" s="3530"/>
      <c r="O319" s="3531"/>
      <c r="P319" s="3532">
        <v>0</v>
      </c>
      <c r="Q319" s="3312"/>
      <c r="T319" s="2668"/>
      <c r="U319" s="2521"/>
      <c r="V319" s="2521" t="s">
        <v>5470</v>
      </c>
      <c r="W319" s="2648"/>
      <c r="X319" s="3082">
        <v>226755.39473250543</v>
      </c>
      <c r="Y319" s="3534">
        <v>0</v>
      </c>
      <c r="Z319" s="3533">
        <v>226755.39473250543</v>
      </c>
      <c r="AA319" s="3533">
        <v>0</v>
      </c>
      <c r="AB319" s="3533">
        <v>0</v>
      </c>
      <c r="AC319" s="3533">
        <v>0</v>
      </c>
      <c r="AD319" s="3478">
        <v>0</v>
      </c>
      <c r="AE319" s="3478">
        <v>226755.39473250543</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v>
      </c>
      <c r="K321" s="3278">
        <v>1</v>
      </c>
      <c r="L321" s="3278">
        <v>0</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102558620.21277501</v>
      </c>
      <c r="J323" s="2848"/>
      <c r="K323" s="2622"/>
      <c r="L323" s="2622"/>
      <c r="M323" s="2622"/>
      <c r="N323" s="2622"/>
      <c r="O323" s="3422"/>
      <c r="P323" s="3313"/>
      <c r="Q323" s="3312"/>
      <c r="T323" s="2668"/>
      <c r="U323" s="2521"/>
      <c r="V323" s="2521"/>
      <c r="W323" s="2691" t="s">
        <v>712</v>
      </c>
      <c r="X323" s="3082">
        <v>102558620.21277501</v>
      </c>
      <c r="Y323" s="3534">
        <v>0</v>
      </c>
      <c r="Z323" s="3533">
        <v>102558620.21277501</v>
      </c>
      <c r="AA323" s="3533">
        <v>0</v>
      </c>
      <c r="AB323" s="3533">
        <v>0</v>
      </c>
      <c r="AC323" s="3533">
        <v>0</v>
      </c>
      <c r="AD323" s="3478">
        <v>0</v>
      </c>
      <c r="AE323" s="3478">
        <v>102558620.21277501</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112525008.36583935</v>
      </c>
      <c r="J325" s="2848"/>
      <c r="K325" s="2622"/>
      <c r="L325" s="2622"/>
      <c r="M325" s="2622"/>
      <c r="N325" s="2622"/>
      <c r="O325" s="3422"/>
      <c r="P325" s="3313"/>
      <c r="Q325" s="3312"/>
      <c r="T325" s="2668" t="s">
        <v>5471</v>
      </c>
      <c r="U325" s="2521"/>
      <c r="V325" s="2521"/>
      <c r="W325" s="2648"/>
      <c r="X325" s="3086">
        <v>112525008.36583935</v>
      </c>
      <c r="Y325" s="3542">
        <v>0</v>
      </c>
      <c r="Z325" s="3543">
        <v>112525008.36583935</v>
      </c>
      <c r="AA325" s="3543">
        <v>0</v>
      </c>
      <c r="AB325" s="3543">
        <v>0</v>
      </c>
      <c r="AC325" s="3543">
        <v>0</v>
      </c>
      <c r="AD325" s="3544">
        <v>0</v>
      </c>
      <c r="AE325" s="3544">
        <v>112525008.36583935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1100887.2339793637</v>
      </c>
      <c r="J330" s="3277">
        <v>0</v>
      </c>
      <c r="K330" s="3277">
        <v>1</v>
      </c>
      <c r="L330" s="3277">
        <v>0</v>
      </c>
      <c r="M330" s="3290"/>
      <c r="N330" s="3290"/>
      <c r="O330" s="3297"/>
      <c r="P330" s="3313">
        <v>1</v>
      </c>
      <c r="Q330" s="3312"/>
      <c r="T330" s="2668"/>
      <c r="U330" s="2521" t="s">
        <v>1232</v>
      </c>
      <c r="V330" s="2521"/>
      <c r="W330" s="2648"/>
      <c r="X330" s="3083">
        <v>1100887.2339793637</v>
      </c>
      <c r="Y330" s="3524">
        <v>0</v>
      </c>
      <c r="Z330" s="2731">
        <v>1100887.2339793637</v>
      </c>
      <c r="AA330" s="2731">
        <v>0</v>
      </c>
      <c r="AB330" s="2731">
        <v>0</v>
      </c>
      <c r="AC330" s="2731">
        <v>0</v>
      </c>
      <c r="AD330" s="3443">
        <v>0</v>
      </c>
      <c r="AE330" s="3443">
        <v>1100887.2339793637</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8">
        <v>1</v>
      </c>
      <c r="P331" s="3313">
        <v>1</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v>0</v>
      </c>
      <c r="Z332" s="2731">
        <v>0</v>
      </c>
      <c r="AA332" s="2731">
        <v>0</v>
      </c>
      <c r="AB332" s="2731">
        <v>0</v>
      </c>
      <c r="AC332" s="2731">
        <v>0</v>
      </c>
      <c r="AD332" s="3443">
        <v>0</v>
      </c>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t="s">
        <v>1714</v>
      </c>
      <c r="V333" s="2822"/>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t="s">
        <v>1323</v>
      </c>
      <c r="V334" s="2822"/>
      <c r="W334" s="2648"/>
      <c r="X334" s="3083">
        <v>0</v>
      </c>
      <c r="Y334" s="3524">
        <v>0</v>
      </c>
      <c r="Z334" s="2731">
        <v>0</v>
      </c>
      <c r="AA334" s="2731">
        <v>0</v>
      </c>
      <c r="AB334" s="2731">
        <v>0</v>
      </c>
      <c r="AC334" s="2731">
        <v>0</v>
      </c>
      <c r="AD334" s="3443">
        <v>0</v>
      </c>
      <c r="AE334" s="3443">
        <v>0</v>
      </c>
      <c r="AF334" s="3456"/>
    </row>
    <row r="335" spans="1:32" ht="15.75">
      <c r="A335" s="3494" t="s">
        <v>1378</v>
      </c>
      <c r="B335" s="207">
        <v>0</v>
      </c>
      <c r="C335" s="207">
        <v>0</v>
      </c>
      <c r="E335" s="2668"/>
      <c r="F335" s="2521" t="s">
        <v>1321</v>
      </c>
      <c r="G335" s="2521"/>
      <c r="H335" s="2648"/>
      <c r="I335" s="3100">
        <v>5113238.7310638828</v>
      </c>
      <c r="J335" s="3289"/>
      <c r="K335" s="3406">
        <v>1</v>
      </c>
      <c r="L335" s="3290"/>
      <c r="M335" s="3290"/>
      <c r="N335" s="3290"/>
      <c r="O335" s="3297"/>
      <c r="P335" s="3313">
        <v>1</v>
      </c>
      <c r="Q335" s="3312"/>
      <c r="T335" s="2668"/>
      <c r="U335" s="2521" t="s">
        <v>1321</v>
      </c>
      <c r="V335" s="2521"/>
      <c r="W335" s="2648"/>
      <c r="X335" s="3083">
        <v>5113238.7310638828</v>
      </c>
      <c r="Y335" s="3524">
        <v>0</v>
      </c>
      <c r="Z335" s="2731">
        <v>5113238.7310638828</v>
      </c>
      <c r="AA335" s="2731">
        <v>0</v>
      </c>
      <c r="AB335" s="2731">
        <v>0</v>
      </c>
      <c r="AC335" s="2731">
        <v>0</v>
      </c>
      <c r="AD335" s="3443">
        <v>0</v>
      </c>
      <c r="AE335" s="3443">
        <v>5113238.7310638828</v>
      </c>
      <c r="AF335" s="3456"/>
    </row>
    <row r="336" spans="1:32" ht="15.75">
      <c r="A336" s="3494" t="s">
        <v>1378</v>
      </c>
      <c r="B336" s="207">
        <v>0</v>
      </c>
      <c r="C336" s="207">
        <v>0</v>
      </c>
      <c r="E336" s="2668"/>
      <c r="F336" s="2521" t="s">
        <v>1715</v>
      </c>
      <c r="G336" s="2521"/>
      <c r="H336" s="2648"/>
      <c r="I336" s="3100">
        <v>5197262.8675319636</v>
      </c>
      <c r="J336" s="3277">
        <v>0</v>
      </c>
      <c r="K336" s="3277">
        <v>1</v>
      </c>
      <c r="L336" s="3277">
        <v>0</v>
      </c>
      <c r="M336" s="3290"/>
      <c r="N336" s="3290"/>
      <c r="O336" s="3297"/>
      <c r="P336" s="3313">
        <v>1</v>
      </c>
      <c r="Q336" s="3312"/>
      <c r="T336" s="2668"/>
      <c r="U336" s="2521" t="s">
        <v>1715</v>
      </c>
      <c r="V336" s="2521"/>
      <c r="W336" s="2648"/>
      <c r="X336" s="3083">
        <v>5197262.8675319636</v>
      </c>
      <c r="Y336" s="3524">
        <v>0</v>
      </c>
      <c r="Z336" s="2731">
        <v>5197262.8675319636</v>
      </c>
      <c r="AA336" s="2731">
        <v>0</v>
      </c>
      <c r="AB336" s="2731">
        <v>0</v>
      </c>
      <c r="AC336" s="2731">
        <v>0</v>
      </c>
      <c r="AD336" s="3443">
        <v>0</v>
      </c>
      <c r="AE336" s="3443">
        <v>5197262.8675319636</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11411388.832575209</v>
      </c>
      <c r="J342" s="3551"/>
      <c r="K342" s="3552"/>
      <c r="L342" s="3552"/>
      <c r="M342" s="3552"/>
      <c r="N342" s="3552"/>
      <c r="O342" s="3553"/>
      <c r="P342" s="3553">
        <v>0</v>
      </c>
      <c r="Q342" s="3312"/>
      <c r="T342" s="2668"/>
      <c r="U342" s="2521"/>
      <c r="V342" s="2521" t="s">
        <v>5478</v>
      </c>
      <c r="W342" s="2648"/>
      <c r="X342" s="3082">
        <v>11411388.832575209</v>
      </c>
      <c r="Y342" s="3534">
        <v>0</v>
      </c>
      <c r="Z342" s="3533">
        <v>11411388.832575209</v>
      </c>
      <c r="AA342" s="3533">
        <v>0</v>
      </c>
      <c r="AB342" s="3533">
        <v>0</v>
      </c>
      <c r="AC342" s="3533">
        <v>0</v>
      </c>
      <c r="AD342" s="3478">
        <v>0</v>
      </c>
      <c r="AE342" s="3478">
        <v>11411388.832575209</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101113619.53326413</v>
      </c>
      <c r="J344" s="2851"/>
      <c r="K344" s="3481"/>
      <c r="L344" s="3481"/>
      <c r="M344" s="3481"/>
      <c r="N344" s="3481"/>
      <c r="O344" s="3481"/>
      <c r="P344" s="3075"/>
      <c r="Q344" s="3556"/>
      <c r="T344" s="2650" t="s">
        <v>722</v>
      </c>
      <c r="U344" s="2625"/>
      <c r="V344" s="2625"/>
      <c r="W344" s="2766"/>
      <c r="X344" s="3558">
        <v>101113619.53326413</v>
      </c>
      <c r="Y344" s="3559">
        <v>0</v>
      </c>
      <c r="Z344" s="3560">
        <v>101113619.53326413</v>
      </c>
      <c r="AA344" s="3560">
        <v>0</v>
      </c>
      <c r="AB344" s="3560">
        <v>0</v>
      </c>
      <c r="AC344" s="3560">
        <v>0</v>
      </c>
      <c r="AD344" s="3561">
        <v>0</v>
      </c>
      <c r="AE344" s="3561">
        <v>101113619.53326413</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98" priority="2" stopIfTrue="1" operator="notEqual">
      <formula>0</formula>
    </cfRule>
  </conditionalFormatting>
  <conditionalFormatting sqref="B16:C342">
    <cfRule type="cellIs" dxfId="97" priority="3" stopIfTrue="1" operator="greaterThan">
      <formula>0</formula>
    </cfRule>
  </conditionalFormatting>
  <conditionalFormatting sqref="C8">
    <cfRule type="cellIs" dxfId="96"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4.xml><?xml version="1.0" encoding="utf-8"?>
<worksheet xmlns="http://schemas.openxmlformats.org/spreadsheetml/2006/main" xmlns:r="http://schemas.openxmlformats.org/officeDocument/2006/relationships">
  <sheetPr>
    <pageSetUpPr fitToPage="1"/>
  </sheetPr>
  <dimension ref="A1:AU425"/>
  <sheetViews>
    <sheetView topLeftCell="A46"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33203125" style="2447" customWidth="1"/>
    <col min="25" max="25" width="10.88671875" style="2447" customWidth="1"/>
    <col min="26" max="26" width="19.33203125" style="2447" customWidth="1"/>
    <col min="27" max="27" width="11.109375" style="2447" customWidth="1"/>
    <col min="28" max="28" width="14.33203125"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19.33203125" style="2447" customWidth="1"/>
    <col min="40" max="40" width="10.88671875" style="2447" customWidth="1"/>
    <col min="41" max="41" width="19.33203125" style="2447" customWidth="1"/>
    <col min="42" max="42" width="11.109375" style="2447" customWidth="1"/>
    <col min="43" max="43" width="14.33203125"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356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5498</v>
      </c>
      <c r="F6" s="2798"/>
      <c r="G6" s="2798"/>
      <c r="H6" s="2798"/>
      <c r="I6" s="2798"/>
      <c r="J6" s="2798"/>
      <c r="K6" s="2798"/>
      <c r="L6" s="2798"/>
      <c r="M6" s="2798"/>
      <c r="N6" s="2798"/>
      <c r="O6" s="2798"/>
      <c r="P6" s="2798"/>
      <c r="Q6" s="2989"/>
      <c r="R6" s="2798"/>
      <c r="S6" s="2798"/>
      <c r="T6" s="2798" t="s">
        <v>5499</v>
      </c>
      <c r="U6" s="2798"/>
      <c r="V6" s="2798"/>
      <c r="W6" s="2798"/>
      <c r="X6" s="2798"/>
      <c r="Y6" s="2798"/>
      <c r="Z6" s="2798"/>
      <c r="AA6" s="2798"/>
      <c r="AB6" s="2798"/>
      <c r="AC6" s="2798"/>
      <c r="AD6" s="2798"/>
      <c r="AE6" s="2798"/>
      <c r="AF6" s="2989"/>
      <c r="AG6" s="2989"/>
      <c r="AH6" s="2989"/>
      <c r="AI6" s="2798" t="s">
        <v>5499</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98558.752573630816</v>
      </c>
      <c r="J16" s="3289"/>
      <c r="K16" s="3290"/>
      <c r="L16" s="3290"/>
      <c r="M16" s="3290"/>
      <c r="N16" s="3290"/>
      <c r="O16" s="3297"/>
      <c r="P16" s="3313">
        <v>0</v>
      </c>
      <c r="Q16" s="3312"/>
      <c r="T16" s="2668"/>
      <c r="U16" s="3516" t="s">
        <v>626</v>
      </c>
      <c r="V16" s="3519"/>
      <c r="W16" s="2648"/>
      <c r="X16" s="3515">
        <v>98558.752573630816</v>
      </c>
      <c r="Y16" s="3520">
        <v>0</v>
      </c>
      <c r="Z16" s="3521">
        <v>98558.752573630816</v>
      </c>
      <c r="AA16" s="3521">
        <v>0</v>
      </c>
      <c r="AB16" s="3521">
        <v>0</v>
      </c>
      <c r="AC16" s="3521">
        <v>0</v>
      </c>
      <c r="AD16" s="3522">
        <v>0</v>
      </c>
      <c r="AE16" s="3522">
        <v>98558.752573630816</v>
      </c>
      <c r="AF16" s="3523"/>
      <c r="AI16" s="2668"/>
      <c r="AJ16" s="3516" t="s">
        <v>626</v>
      </c>
      <c r="AK16" s="3519"/>
      <c r="AL16" s="2648"/>
      <c r="AM16" s="3515">
        <v>97570.767160627831</v>
      </c>
      <c r="AN16" s="3520">
        <v>0</v>
      </c>
      <c r="AO16" s="3521">
        <v>97570.767160627831</v>
      </c>
      <c r="AP16" s="3521">
        <v>0</v>
      </c>
      <c r="AQ16" s="3521">
        <v>0</v>
      </c>
      <c r="AR16" s="3521">
        <v>0</v>
      </c>
      <c r="AS16" s="3522">
        <v>0</v>
      </c>
      <c r="AT16" s="3522">
        <v>97570.767160627831</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304398.89799652668</v>
      </c>
      <c r="J18" s="3289"/>
      <c r="K18" s="3290"/>
      <c r="L18" s="3290"/>
      <c r="M18" s="3290"/>
      <c r="N18" s="3290"/>
      <c r="O18" s="3297"/>
      <c r="P18" s="3313">
        <v>0</v>
      </c>
      <c r="Q18" s="3312"/>
      <c r="T18" s="2668"/>
      <c r="U18" s="3516" t="s">
        <v>660</v>
      </c>
      <c r="V18" s="3519"/>
      <c r="W18" s="2648"/>
      <c r="X18" s="3083">
        <v>304398.89799652668</v>
      </c>
      <c r="Y18" s="3524">
        <v>0</v>
      </c>
      <c r="Z18" s="2731">
        <v>304398.89799652668</v>
      </c>
      <c r="AA18" s="2731">
        <v>0</v>
      </c>
      <c r="AB18" s="2731">
        <v>0</v>
      </c>
      <c r="AC18" s="2731">
        <v>0</v>
      </c>
      <c r="AD18" s="3443">
        <v>0</v>
      </c>
      <c r="AE18" s="3443">
        <v>304398.89799652668</v>
      </c>
      <c r="AF18" s="3456"/>
      <c r="AI18" s="2668"/>
      <c r="AJ18" s="3516" t="s">
        <v>660</v>
      </c>
      <c r="AK18" s="3519"/>
      <c r="AL18" s="2648"/>
      <c r="AM18" s="3083">
        <v>212637.53870896259</v>
      </c>
      <c r="AN18" s="3524">
        <v>0</v>
      </c>
      <c r="AO18" s="2731">
        <v>212637.53870896259</v>
      </c>
      <c r="AP18" s="2731">
        <v>0</v>
      </c>
      <c r="AQ18" s="2731">
        <v>0</v>
      </c>
      <c r="AR18" s="2731">
        <v>0</v>
      </c>
      <c r="AS18" s="3443">
        <v>0</v>
      </c>
      <c r="AT18" s="3443">
        <v>212637.53870896259</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402957.65057015751</v>
      </c>
      <c r="J21" s="3528"/>
      <c r="K21" s="3529">
        <v>1</v>
      </c>
      <c r="L21" s="3530"/>
      <c r="M21" s="3530"/>
      <c r="N21" s="3530"/>
      <c r="O21" s="3531"/>
      <c r="P21" s="3532">
        <v>1</v>
      </c>
      <c r="Q21" s="3312"/>
      <c r="T21" s="2668"/>
      <c r="U21" s="3516"/>
      <c r="V21" s="3519"/>
      <c r="W21" s="2648" t="s">
        <v>5412</v>
      </c>
      <c r="X21" s="3082">
        <v>402957.65057015751</v>
      </c>
      <c r="Y21" s="3533">
        <v>0</v>
      </c>
      <c r="Z21" s="3533">
        <v>402957.65057015751</v>
      </c>
      <c r="AA21" s="3533">
        <v>0</v>
      </c>
      <c r="AB21" s="3533">
        <v>0</v>
      </c>
      <c r="AC21" s="3533">
        <v>0</v>
      </c>
      <c r="AD21" s="3478">
        <v>0</v>
      </c>
      <c r="AE21" s="3478">
        <v>402957.65057015751</v>
      </c>
      <c r="AF21" s="3456"/>
      <c r="AI21" s="2668"/>
      <c r="AJ21" s="3516"/>
      <c r="AK21" s="3519"/>
      <c r="AL21" s="2648" t="s">
        <v>5412</v>
      </c>
      <c r="AM21" s="3082">
        <v>310208.30586959043</v>
      </c>
      <c r="AN21" s="3533">
        <v>0</v>
      </c>
      <c r="AO21" s="3533">
        <v>310208.30586959043</v>
      </c>
      <c r="AP21" s="3533">
        <v>0</v>
      </c>
      <c r="AQ21" s="3533">
        <v>0</v>
      </c>
      <c r="AR21" s="3533">
        <v>0</v>
      </c>
      <c r="AS21" s="3478">
        <v>0</v>
      </c>
      <c r="AT21" s="3478">
        <v>310208.30586959043</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100317.80733471278</v>
      </c>
      <c r="J46" s="3289"/>
      <c r="K46" s="3406">
        <v>1</v>
      </c>
      <c r="L46" s="3290"/>
      <c r="M46" s="3290"/>
      <c r="N46" s="3290"/>
      <c r="O46" s="3297"/>
      <c r="P46" s="3313">
        <v>1</v>
      </c>
      <c r="Q46" s="3312"/>
      <c r="T46" s="2668"/>
      <c r="U46" s="3516" t="s">
        <v>1684</v>
      </c>
      <c r="V46" s="3519"/>
      <c r="W46" s="2648"/>
      <c r="X46" s="3083">
        <v>100317.80733471278</v>
      </c>
      <c r="Y46" s="3524">
        <v>0</v>
      </c>
      <c r="Z46" s="2731">
        <v>100317.80733471278</v>
      </c>
      <c r="AA46" s="2731">
        <v>0</v>
      </c>
      <c r="AB46" s="2731">
        <v>0</v>
      </c>
      <c r="AC46" s="2731">
        <v>0</v>
      </c>
      <c r="AD46" s="3443">
        <v>0</v>
      </c>
      <c r="AE46" s="3443">
        <v>100317.80733471278</v>
      </c>
      <c r="AF46" s="3456"/>
      <c r="AI46" s="2668"/>
      <c r="AJ46" s="3516" t="s">
        <v>1684</v>
      </c>
      <c r="AK46" s="3519"/>
      <c r="AL46" s="2648"/>
      <c r="AM46" s="3083">
        <v>94499.581845837311</v>
      </c>
      <c r="AN46" s="3524">
        <v>0</v>
      </c>
      <c r="AO46" s="2731">
        <v>94499.581845837311</v>
      </c>
      <c r="AP46" s="2731">
        <v>0</v>
      </c>
      <c r="AQ46" s="2731">
        <v>0</v>
      </c>
      <c r="AR46" s="2731">
        <v>0</v>
      </c>
      <c r="AS46" s="3443">
        <v>0</v>
      </c>
      <c r="AT46" s="3443">
        <v>94499.581845837311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43945.607639858492</v>
      </c>
      <c r="J50" s="3289"/>
      <c r="K50" s="3406">
        <v>1</v>
      </c>
      <c r="L50" s="3290"/>
      <c r="M50" s="3290"/>
      <c r="N50" s="3290"/>
      <c r="O50" s="3297"/>
      <c r="P50" s="3313">
        <v>1</v>
      </c>
      <c r="Q50" s="3312"/>
      <c r="T50" s="2668"/>
      <c r="U50" s="3516" t="s">
        <v>720</v>
      </c>
      <c r="V50" s="3519"/>
      <c r="W50" s="2648"/>
      <c r="X50" s="3083">
        <v>43945.607639858492</v>
      </c>
      <c r="Y50" s="3524">
        <v>0</v>
      </c>
      <c r="Z50" s="2731">
        <v>43945.607639858492</v>
      </c>
      <c r="AA50" s="2731">
        <v>0</v>
      </c>
      <c r="AB50" s="2731">
        <v>0</v>
      </c>
      <c r="AC50" s="2731">
        <v>0</v>
      </c>
      <c r="AD50" s="3443">
        <v>0</v>
      </c>
      <c r="AE50" s="3443">
        <v>43945.607639858492</v>
      </c>
      <c r="AF50" s="3456"/>
      <c r="AI50" s="2668"/>
      <c r="AJ50" s="3516" t="s">
        <v>720</v>
      </c>
      <c r="AK50" s="3519"/>
      <c r="AL50" s="2648"/>
      <c r="AM50" s="3083">
        <v>37101.991536177658</v>
      </c>
      <c r="AN50" s="3524">
        <v>0</v>
      </c>
      <c r="AO50" s="2731">
        <v>37101.991536177658</v>
      </c>
      <c r="AP50" s="2731">
        <v>0</v>
      </c>
      <c r="AQ50" s="2731">
        <v>0</v>
      </c>
      <c r="AR50" s="2731">
        <v>0</v>
      </c>
      <c r="AS50" s="3443">
        <v>0</v>
      </c>
      <c r="AT50" s="3443">
        <v>37101.991536177658</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1378</v>
      </c>
      <c r="B61" s="207">
        <v>0</v>
      </c>
      <c r="C61" s="207">
        <v>0</v>
      </c>
      <c r="E61" s="2668"/>
      <c r="F61" s="3516" t="s">
        <v>753</v>
      </c>
      <c r="G61" s="3536"/>
      <c r="H61" s="3535"/>
      <c r="I61" s="3100">
        <v>767516.10306666663</v>
      </c>
      <c r="J61" s="3289"/>
      <c r="K61" s="3406">
        <v>1</v>
      </c>
      <c r="L61" s="3290"/>
      <c r="M61" s="3290"/>
      <c r="N61" s="3290"/>
      <c r="O61" s="3297"/>
      <c r="P61" s="3313">
        <v>1</v>
      </c>
      <c r="Q61" s="3312"/>
      <c r="T61" s="2668"/>
      <c r="U61" s="3516" t="s">
        <v>753</v>
      </c>
      <c r="V61" s="3519"/>
      <c r="W61" s="2648"/>
      <c r="X61" s="3083">
        <v>767516.10306666663</v>
      </c>
      <c r="Y61" s="3524">
        <v>0</v>
      </c>
      <c r="Z61" s="2731">
        <v>767516.10306666663</v>
      </c>
      <c r="AA61" s="2731">
        <v>0</v>
      </c>
      <c r="AB61" s="2731">
        <v>0</v>
      </c>
      <c r="AC61" s="2731">
        <v>0</v>
      </c>
      <c r="AD61" s="3443">
        <v>0</v>
      </c>
      <c r="AE61" s="3443">
        <v>767516.10306666663</v>
      </c>
      <c r="AF61" s="3456"/>
      <c r="AI61" s="2668"/>
      <c r="AJ61" s="3516" t="s">
        <v>753</v>
      </c>
      <c r="AK61" s="3519"/>
      <c r="AL61" s="2648"/>
      <c r="AM61" s="3083">
        <v>762861.10306666663</v>
      </c>
      <c r="AN61" s="3524">
        <v>0</v>
      </c>
      <c r="AO61" s="2731">
        <v>762861.10306666663</v>
      </c>
      <c r="AP61" s="2731">
        <v>0</v>
      </c>
      <c r="AQ61" s="2731">
        <v>0</v>
      </c>
      <c r="AR61" s="2731">
        <v>0</v>
      </c>
      <c r="AS61" s="3443">
        <v>0</v>
      </c>
      <c r="AT61" s="3443">
        <v>762861.10306666663</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3198738.5301797083</v>
      </c>
      <c r="J69" s="3289"/>
      <c r="K69" s="3406">
        <v>1</v>
      </c>
      <c r="L69" s="3290"/>
      <c r="M69" s="3290"/>
      <c r="N69" s="3290"/>
      <c r="O69" s="3297"/>
      <c r="P69" s="3313">
        <v>1</v>
      </c>
      <c r="Q69" s="3312"/>
      <c r="T69" s="2668"/>
      <c r="U69" s="3516" t="s">
        <v>768</v>
      </c>
      <c r="V69" s="3519"/>
      <c r="W69" s="2648"/>
      <c r="X69" s="3083">
        <v>3198738.5301797083</v>
      </c>
      <c r="Y69" s="3524">
        <v>0</v>
      </c>
      <c r="Z69" s="2731">
        <v>3198738.5301797083</v>
      </c>
      <c r="AA69" s="2731">
        <v>0</v>
      </c>
      <c r="AB69" s="2731">
        <v>0</v>
      </c>
      <c r="AC69" s="2731">
        <v>0</v>
      </c>
      <c r="AD69" s="3443">
        <v>0</v>
      </c>
      <c r="AE69" s="3443">
        <v>3198738.5301797083</v>
      </c>
      <c r="AF69" s="3456"/>
      <c r="AI69" s="2668"/>
      <c r="AJ69" s="3516" t="s">
        <v>768</v>
      </c>
      <c r="AK69" s="3519"/>
      <c r="AL69" s="2648"/>
      <c r="AM69" s="3083">
        <v>2597988.5301797083</v>
      </c>
      <c r="AN69" s="3524">
        <v>0</v>
      </c>
      <c r="AO69" s="2731">
        <v>2597988.5301797083</v>
      </c>
      <c r="AP69" s="2731">
        <v>0</v>
      </c>
      <c r="AQ69" s="2731">
        <v>0</v>
      </c>
      <c r="AR69" s="2731">
        <v>0</v>
      </c>
      <c r="AS69" s="3443">
        <v>0</v>
      </c>
      <c r="AT69" s="3443">
        <v>2597988.5301797083</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12214.282142919137</v>
      </c>
      <c r="J76" s="3289"/>
      <c r="K76" s="3406">
        <v>1</v>
      </c>
      <c r="L76" s="3290"/>
      <c r="M76" s="3290"/>
      <c r="N76" s="3290"/>
      <c r="O76" s="3297"/>
      <c r="P76" s="3313">
        <v>1</v>
      </c>
      <c r="Q76" s="3312"/>
      <c r="T76" s="2668"/>
      <c r="U76" s="3516" t="s">
        <v>1691</v>
      </c>
      <c r="V76" s="3519"/>
      <c r="W76" s="2648"/>
      <c r="X76" s="3083">
        <v>12214.282142919137</v>
      </c>
      <c r="Y76" s="3524">
        <v>0</v>
      </c>
      <c r="Z76" s="2731">
        <v>12214.282142919137</v>
      </c>
      <c r="AA76" s="2731">
        <v>0</v>
      </c>
      <c r="AB76" s="2731">
        <v>0</v>
      </c>
      <c r="AC76" s="2731">
        <v>0</v>
      </c>
      <c r="AD76" s="3443">
        <v>0</v>
      </c>
      <c r="AE76" s="3443">
        <v>12214.282142919137</v>
      </c>
      <c r="AF76" s="3456"/>
      <c r="AI76" s="2668"/>
      <c r="AJ76" s="3516" t="s">
        <v>1691</v>
      </c>
      <c r="AK76" s="3519"/>
      <c r="AL76" s="2648"/>
      <c r="AM76" s="3083">
        <v>12103.901238021059</v>
      </c>
      <c r="AN76" s="3524">
        <v>0</v>
      </c>
      <c r="AO76" s="2731">
        <v>12103.901238021059</v>
      </c>
      <c r="AP76" s="2731">
        <v>0</v>
      </c>
      <c r="AQ76" s="2731">
        <v>0</v>
      </c>
      <c r="AR76" s="2731">
        <v>0</v>
      </c>
      <c r="AS76" s="3443">
        <v>0</v>
      </c>
      <c r="AT76" s="3443">
        <v>12103.901238021059</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27663.84</v>
      </c>
      <c r="J78" s="3289"/>
      <c r="K78" s="3406">
        <v>1</v>
      </c>
      <c r="L78" s="3290"/>
      <c r="M78" s="3290"/>
      <c r="N78" s="3290"/>
      <c r="O78" s="3297"/>
      <c r="P78" s="3313">
        <v>1</v>
      </c>
      <c r="Q78" s="3312"/>
      <c r="T78" s="2668"/>
      <c r="U78" s="3516" t="s">
        <v>5423</v>
      </c>
      <c r="V78" s="3519"/>
      <c r="W78" s="2648"/>
      <c r="X78" s="3083">
        <v>27663.84</v>
      </c>
      <c r="Y78" s="3524">
        <v>0</v>
      </c>
      <c r="Z78" s="2731">
        <v>27663.84</v>
      </c>
      <c r="AA78" s="2731">
        <v>0</v>
      </c>
      <c r="AB78" s="2731">
        <v>0</v>
      </c>
      <c r="AC78" s="2731">
        <v>0</v>
      </c>
      <c r="AD78" s="3443">
        <v>0</v>
      </c>
      <c r="AE78" s="3443">
        <v>27663.84</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4150396.1703638653</v>
      </c>
      <c r="J146" s="3528"/>
      <c r="K146" s="3530"/>
      <c r="L146" s="3530"/>
      <c r="M146" s="3530"/>
      <c r="N146" s="3530"/>
      <c r="O146" s="3531"/>
      <c r="P146" s="3532">
        <v>0</v>
      </c>
      <c r="Q146" s="3312"/>
      <c r="T146" s="2668"/>
      <c r="U146" s="3516"/>
      <c r="V146" s="3519"/>
      <c r="W146" s="2648" t="s">
        <v>5424</v>
      </c>
      <c r="X146" s="3082">
        <v>4150396.1703638653</v>
      </c>
      <c r="Y146" s="3534">
        <v>0</v>
      </c>
      <c r="Z146" s="3533">
        <v>4150396.1703638653</v>
      </c>
      <c r="AA146" s="3533">
        <v>0</v>
      </c>
      <c r="AB146" s="3533">
        <v>0</v>
      </c>
      <c r="AC146" s="3533">
        <v>0</v>
      </c>
      <c r="AD146" s="3478">
        <v>0</v>
      </c>
      <c r="AE146" s="3478">
        <v>4150396.1703638653</v>
      </c>
      <c r="AF146" s="3456"/>
      <c r="AI146" s="2668"/>
      <c r="AJ146" s="3516"/>
      <c r="AK146" s="3519"/>
      <c r="AL146" s="2648" t="s">
        <v>5424</v>
      </c>
      <c r="AM146" s="3082">
        <v>3504555.1078664106</v>
      </c>
      <c r="AN146" s="3534">
        <v>0</v>
      </c>
      <c r="AO146" s="3533">
        <v>3504555.1078664106</v>
      </c>
      <c r="AP146" s="3533">
        <v>0</v>
      </c>
      <c r="AQ146" s="3533">
        <v>0</v>
      </c>
      <c r="AR146" s="3533">
        <v>0</v>
      </c>
      <c r="AS146" s="3478">
        <v>0</v>
      </c>
      <c r="AT146" s="3478">
        <v>3504555.1078664106</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106864.85544019198</v>
      </c>
      <c r="J161" s="3289"/>
      <c r="K161" s="3290"/>
      <c r="L161" s="3290"/>
      <c r="M161" s="3290"/>
      <c r="N161" s="3290"/>
      <c r="O161" s="3297"/>
      <c r="P161" s="3313">
        <v>0</v>
      </c>
      <c r="Q161" s="3312"/>
      <c r="T161" s="2668"/>
      <c r="U161" s="3516" t="s">
        <v>785</v>
      </c>
      <c r="V161" s="3519"/>
      <c r="W161" s="2648"/>
      <c r="X161" s="3083">
        <v>106864.85544019198</v>
      </c>
      <c r="Y161" s="3524">
        <v>0</v>
      </c>
      <c r="Z161" s="2731">
        <v>106864.85544019198</v>
      </c>
      <c r="AA161" s="2731">
        <v>0</v>
      </c>
      <c r="AB161" s="2731">
        <v>0</v>
      </c>
      <c r="AC161" s="2731">
        <v>0</v>
      </c>
      <c r="AD161" s="3443">
        <v>0</v>
      </c>
      <c r="AE161" s="3443">
        <v>106864.85544019198</v>
      </c>
      <c r="AF161" s="3456"/>
      <c r="AI161" s="2668"/>
      <c r="AJ161" s="3516" t="s">
        <v>785</v>
      </c>
      <c r="AK161" s="3519"/>
      <c r="AL161" s="2648"/>
      <c r="AM161" s="3083">
        <v>95913.655440191986</v>
      </c>
      <c r="AN161" s="3524">
        <v>0</v>
      </c>
      <c r="AO161" s="2731">
        <v>95913.655440191986</v>
      </c>
      <c r="AP161" s="2731">
        <v>0</v>
      </c>
      <c r="AQ161" s="2731">
        <v>0</v>
      </c>
      <c r="AR161" s="2731">
        <v>0</v>
      </c>
      <c r="AS161" s="3443">
        <v>0</v>
      </c>
      <c r="AT161" s="3443">
        <v>95913.655440191986</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782899.90765040298</v>
      </c>
      <c r="J163" s="3289"/>
      <c r="K163" s="3290"/>
      <c r="L163" s="3290"/>
      <c r="M163" s="3290"/>
      <c r="N163" s="3290"/>
      <c r="O163" s="3297"/>
      <c r="P163" s="3313">
        <v>0</v>
      </c>
      <c r="Q163" s="3312"/>
      <c r="T163" s="2668"/>
      <c r="U163" s="3516" t="s">
        <v>783</v>
      </c>
      <c r="V163" s="3519"/>
      <c r="W163" s="2648"/>
      <c r="X163" s="3083">
        <v>782899.90765040298</v>
      </c>
      <c r="Y163" s="3524">
        <v>0</v>
      </c>
      <c r="Z163" s="2731">
        <v>782899.90765040298</v>
      </c>
      <c r="AA163" s="2731">
        <v>0</v>
      </c>
      <c r="AB163" s="2731">
        <v>0</v>
      </c>
      <c r="AC163" s="2731">
        <v>0</v>
      </c>
      <c r="AD163" s="3443">
        <v>0</v>
      </c>
      <c r="AE163" s="3443">
        <v>782899.90765040298</v>
      </c>
      <c r="AF163" s="3456"/>
      <c r="AI163" s="2668"/>
      <c r="AJ163" s="3516" t="s">
        <v>783</v>
      </c>
      <c r="AK163" s="3519"/>
      <c r="AL163" s="2648"/>
      <c r="AM163" s="3083">
        <v>626878.33809867897</v>
      </c>
      <c r="AN163" s="3524">
        <v>0</v>
      </c>
      <c r="AO163" s="2731">
        <v>626878.33809867897</v>
      </c>
      <c r="AP163" s="2731">
        <v>0</v>
      </c>
      <c r="AQ163" s="2731">
        <v>0</v>
      </c>
      <c r="AR163" s="2731">
        <v>0</v>
      </c>
      <c r="AS163" s="3443">
        <v>0</v>
      </c>
      <c r="AT163" s="3443">
        <v>626878.33809867897</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889764.7630905949</v>
      </c>
      <c r="J170" s="3528"/>
      <c r="K170" s="3529">
        <v>1</v>
      </c>
      <c r="L170" s="3530"/>
      <c r="M170" s="3530"/>
      <c r="N170" s="3530"/>
      <c r="O170" s="3531"/>
      <c r="P170" s="3532">
        <v>1</v>
      </c>
      <c r="Q170" s="3312"/>
      <c r="T170" s="2668"/>
      <c r="U170" s="3516"/>
      <c r="V170" s="3519"/>
      <c r="W170" s="2648" t="s">
        <v>5428</v>
      </c>
      <c r="X170" s="3082">
        <v>889764.7630905949</v>
      </c>
      <c r="Y170" s="3534">
        <v>0</v>
      </c>
      <c r="Z170" s="3533">
        <v>889764.7630905949</v>
      </c>
      <c r="AA170" s="3533">
        <v>0</v>
      </c>
      <c r="AB170" s="3533">
        <v>0</v>
      </c>
      <c r="AC170" s="3533">
        <v>0</v>
      </c>
      <c r="AD170" s="3478">
        <v>0</v>
      </c>
      <c r="AE170" s="3478">
        <v>889764.7630905949</v>
      </c>
      <c r="AF170" s="3456"/>
      <c r="AI170" s="2668"/>
      <c r="AJ170" s="3516"/>
      <c r="AK170" s="3519"/>
      <c r="AL170" s="2648" t="s">
        <v>5428</v>
      </c>
      <c r="AM170" s="3082">
        <v>722791.99353887094</v>
      </c>
      <c r="AN170" s="3534">
        <v>0</v>
      </c>
      <c r="AO170" s="3533">
        <v>722791.99353887094</v>
      </c>
      <c r="AP170" s="3533">
        <v>0</v>
      </c>
      <c r="AQ170" s="3533">
        <v>0</v>
      </c>
      <c r="AR170" s="3533">
        <v>0</v>
      </c>
      <c r="AS170" s="3478">
        <v>0</v>
      </c>
      <c r="AT170" s="3478">
        <v>722791.99353887094</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2306589.2804644401</v>
      </c>
      <c r="J174" s="3289"/>
      <c r="K174" s="3290"/>
      <c r="L174" s="3290"/>
      <c r="M174" s="3290"/>
      <c r="N174" s="3290"/>
      <c r="O174" s="3297"/>
      <c r="P174" s="3313">
        <v>0</v>
      </c>
      <c r="Q174" s="3312"/>
      <c r="T174" s="2668"/>
      <c r="U174" s="3516" t="s">
        <v>787</v>
      </c>
      <c r="V174" s="3519"/>
      <c r="W174" s="2648"/>
      <c r="X174" s="3083">
        <v>2306589.2804644401</v>
      </c>
      <c r="Y174" s="3524">
        <v>0</v>
      </c>
      <c r="Z174" s="2731">
        <v>2306589.2804644401</v>
      </c>
      <c r="AA174" s="2731">
        <v>0</v>
      </c>
      <c r="AB174" s="2731">
        <v>0</v>
      </c>
      <c r="AC174" s="2731">
        <v>0</v>
      </c>
      <c r="AD174" s="3443">
        <v>0</v>
      </c>
      <c r="AE174" s="3443">
        <v>2306589.2804644401</v>
      </c>
      <c r="AF174" s="3456"/>
      <c r="AI174" s="2668"/>
      <c r="AJ174" s="3516" t="s">
        <v>787</v>
      </c>
      <c r="AK174" s="3519"/>
      <c r="AL174" s="2648"/>
      <c r="AM174" s="3083">
        <v>2006622.4804644401</v>
      </c>
      <c r="AN174" s="3524">
        <v>0</v>
      </c>
      <c r="AO174" s="2731">
        <v>2006622.4804644401</v>
      </c>
      <c r="AP174" s="2731">
        <v>0</v>
      </c>
      <c r="AQ174" s="2731">
        <v>0</v>
      </c>
      <c r="AR174" s="2731">
        <v>0</v>
      </c>
      <c r="AS174" s="3443">
        <v>0</v>
      </c>
      <c r="AT174" s="3443">
        <v>2006622.4804644401</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645756.57556936238</v>
      </c>
      <c r="J176" s="3289"/>
      <c r="K176" s="3290"/>
      <c r="L176" s="3290"/>
      <c r="M176" s="3290"/>
      <c r="N176" s="3290"/>
      <c r="O176" s="3297"/>
      <c r="P176" s="3313">
        <v>0</v>
      </c>
      <c r="Q176" s="3312"/>
      <c r="T176" s="2668"/>
      <c r="U176" s="3516" t="s">
        <v>693</v>
      </c>
      <c r="V176" s="3519"/>
      <c r="W176" s="2648"/>
      <c r="X176" s="3083">
        <v>645756.57556936238</v>
      </c>
      <c r="Y176" s="3524">
        <v>0</v>
      </c>
      <c r="Z176" s="2731">
        <v>645756.57556936238</v>
      </c>
      <c r="AA176" s="2731">
        <v>0</v>
      </c>
      <c r="AB176" s="2731">
        <v>0</v>
      </c>
      <c r="AC176" s="2731">
        <v>0</v>
      </c>
      <c r="AD176" s="3443">
        <v>0</v>
      </c>
      <c r="AE176" s="3443">
        <v>645756.57556936238</v>
      </c>
      <c r="AF176" s="3456"/>
      <c r="AI176" s="2668"/>
      <c r="AJ176" s="3516" t="s">
        <v>693</v>
      </c>
      <c r="AK176" s="3519"/>
      <c r="AL176" s="2648"/>
      <c r="AM176" s="3083">
        <v>642031.86432239634</v>
      </c>
      <c r="AN176" s="3524">
        <v>0</v>
      </c>
      <c r="AO176" s="2731">
        <v>642031.86432239634</v>
      </c>
      <c r="AP176" s="2731">
        <v>0</v>
      </c>
      <c r="AQ176" s="2731">
        <v>0</v>
      </c>
      <c r="AR176" s="2731">
        <v>0</v>
      </c>
      <c r="AS176" s="3443">
        <v>0</v>
      </c>
      <c r="AT176" s="3443">
        <v>642031.86432239634</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2952345.8560338025</v>
      </c>
      <c r="J182" s="3528"/>
      <c r="K182" s="3529">
        <v>1</v>
      </c>
      <c r="L182" s="3530"/>
      <c r="M182" s="3530"/>
      <c r="N182" s="3530"/>
      <c r="O182" s="3531"/>
      <c r="P182" s="3532">
        <v>1</v>
      </c>
      <c r="Q182" s="3312"/>
      <c r="T182" s="2642"/>
      <c r="U182" s="3516"/>
      <c r="V182" s="3519"/>
      <c r="W182" s="2648" t="s">
        <v>5430</v>
      </c>
      <c r="X182" s="3082">
        <v>2952345.8560338025</v>
      </c>
      <c r="Y182" s="3534">
        <v>0</v>
      </c>
      <c r="Z182" s="3533">
        <v>2952345.8560338025</v>
      </c>
      <c r="AA182" s="3533">
        <v>0</v>
      </c>
      <c r="AB182" s="3533">
        <v>0</v>
      </c>
      <c r="AC182" s="3533">
        <v>0</v>
      </c>
      <c r="AD182" s="3478">
        <v>0</v>
      </c>
      <c r="AE182" s="3478">
        <v>2952345.8560338025</v>
      </c>
      <c r="AF182" s="3456"/>
      <c r="AI182" s="2642"/>
      <c r="AJ182" s="3516"/>
      <c r="AK182" s="3519"/>
      <c r="AL182" s="2648" t="s">
        <v>5430</v>
      </c>
      <c r="AM182" s="3082">
        <v>2648654.3447868363</v>
      </c>
      <c r="AN182" s="3534">
        <v>0</v>
      </c>
      <c r="AO182" s="3533">
        <v>2648654.3447868363</v>
      </c>
      <c r="AP182" s="3533">
        <v>0</v>
      </c>
      <c r="AQ182" s="3533">
        <v>0</v>
      </c>
      <c r="AR182" s="3533">
        <v>0</v>
      </c>
      <c r="AS182" s="3478">
        <v>0</v>
      </c>
      <c r="AT182" s="3478">
        <v>2648654.3447868363</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8395464.4400584195</v>
      </c>
      <c r="J252" s="3528"/>
      <c r="K252" s="3530"/>
      <c r="L252" s="3530"/>
      <c r="M252" s="3530"/>
      <c r="N252" s="3530"/>
      <c r="O252" s="3531"/>
      <c r="P252" s="3313">
        <v>0</v>
      </c>
      <c r="Q252" s="3312"/>
      <c r="T252" s="2668"/>
      <c r="U252" s="2521"/>
      <c r="V252" s="2521"/>
      <c r="W252" s="2691" t="s">
        <v>5433</v>
      </c>
      <c r="X252" s="3086">
        <v>8395464.4400584195</v>
      </c>
      <c r="Y252" s="3542">
        <v>0</v>
      </c>
      <c r="Z252" s="3543">
        <v>8395464.4400584213</v>
      </c>
      <c r="AA252" s="3543">
        <v>0</v>
      </c>
      <c r="AB252" s="3543">
        <v>0</v>
      </c>
      <c r="AC252" s="3543">
        <v>0</v>
      </c>
      <c r="AD252" s="3544">
        <v>0</v>
      </c>
      <c r="AE252" s="3544">
        <v>8395464.4400584213</v>
      </c>
      <c r="AF252" s="3545"/>
      <c r="AI252" s="2650"/>
      <c r="AJ252" s="2625"/>
      <c r="AK252" s="2625"/>
      <c r="AL252" s="2652" t="s">
        <v>5433</v>
      </c>
      <c r="AM252" s="3564">
        <v>7186209.7520617079</v>
      </c>
      <c r="AN252" s="3546">
        <v>0</v>
      </c>
      <c r="AO252" s="3547">
        <v>7186209.7520617079</v>
      </c>
      <c r="AP252" s="3547">
        <v>0</v>
      </c>
      <c r="AQ252" s="3547">
        <v>0</v>
      </c>
      <c r="AR252" s="3547">
        <v>0</v>
      </c>
      <c r="AS252" s="3548">
        <v>0</v>
      </c>
      <c r="AT252" s="3548">
        <v>7186209.7520617079</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3498"/>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1316277.999999993</v>
      </c>
      <c r="J285" s="3289"/>
      <c r="K285" s="3406">
        <v>1</v>
      </c>
      <c r="L285" s="3290"/>
      <c r="M285" s="3290"/>
      <c r="N285" s="3290"/>
      <c r="O285" s="3297"/>
      <c r="P285" s="3313">
        <v>1</v>
      </c>
      <c r="Q285" s="3312"/>
      <c r="T285" s="2668" t="s">
        <v>31</v>
      </c>
      <c r="U285" s="2521"/>
      <c r="V285" s="2521"/>
      <c r="W285" s="2648"/>
      <c r="X285" s="3083">
        <v>1316277.999999993</v>
      </c>
      <c r="Y285" s="3524">
        <v>0</v>
      </c>
      <c r="Z285" s="2731">
        <v>1316277.999999993</v>
      </c>
      <c r="AA285" s="2731">
        <v>0</v>
      </c>
      <c r="AB285" s="2731">
        <v>0</v>
      </c>
      <c r="AC285" s="2731">
        <v>0</v>
      </c>
      <c r="AD285" s="3443">
        <v>0</v>
      </c>
      <c r="AE285" s="3443">
        <v>1316277.999999993</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29">
        <v>1</v>
      </c>
      <c r="L290" s="3530"/>
      <c r="M290" s="3530"/>
      <c r="N290" s="3530"/>
      <c r="O290" s="3531"/>
      <c r="P290" s="3532">
        <v>1</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1071154.1408472967</v>
      </c>
      <c r="J293" s="3289"/>
      <c r="K293" s="3290"/>
      <c r="L293" s="3290"/>
      <c r="M293" s="3290"/>
      <c r="N293" s="3290"/>
      <c r="O293" s="3297"/>
      <c r="P293" s="3313">
        <v>0</v>
      </c>
      <c r="Q293" s="3312"/>
      <c r="T293" s="2668"/>
      <c r="U293" s="2521" t="s">
        <v>5461</v>
      </c>
      <c r="V293" s="2521"/>
      <c r="W293" s="2648"/>
      <c r="X293" s="3083">
        <v>1071154.1408472967</v>
      </c>
      <c r="Y293" s="3524">
        <v>0</v>
      </c>
      <c r="Z293" s="2731">
        <v>1071154.1408472967</v>
      </c>
      <c r="AA293" s="2731">
        <v>0</v>
      </c>
      <c r="AB293" s="2731">
        <v>0</v>
      </c>
      <c r="AC293" s="2731">
        <v>0</v>
      </c>
      <c r="AD293" s="3443">
        <v>0</v>
      </c>
      <c r="AE293" s="3443">
        <v>1071154.1408472967</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18498.623937928765</v>
      </c>
      <c r="J295" s="3289"/>
      <c r="K295" s="3290"/>
      <c r="L295" s="3290"/>
      <c r="M295" s="3290"/>
      <c r="N295" s="3290"/>
      <c r="O295" s="3297"/>
      <c r="P295" s="3313">
        <v>0</v>
      </c>
      <c r="Q295" s="3312"/>
      <c r="T295" s="2668"/>
      <c r="U295" s="2521" t="s">
        <v>5464</v>
      </c>
      <c r="V295" s="2521"/>
      <c r="W295" s="2648"/>
      <c r="X295" s="3083">
        <v>18498.623937928765</v>
      </c>
      <c r="Y295" s="3524">
        <v>0</v>
      </c>
      <c r="Z295" s="2731">
        <v>18498.623937928765</v>
      </c>
      <c r="AA295" s="2731">
        <v>0</v>
      </c>
      <c r="AB295" s="2731">
        <v>0</v>
      </c>
      <c r="AC295" s="2731">
        <v>0</v>
      </c>
      <c r="AD295" s="3443">
        <v>0</v>
      </c>
      <c r="AE295" s="3443">
        <v>18498.623937928765</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865495.94365251681</v>
      </c>
      <c r="J297" s="3289"/>
      <c r="K297" s="3290"/>
      <c r="L297" s="3290"/>
      <c r="M297" s="3290"/>
      <c r="N297" s="3290"/>
      <c r="O297" s="3297"/>
      <c r="P297" s="3313">
        <v>0</v>
      </c>
      <c r="Q297" s="3312"/>
      <c r="T297" s="2668"/>
      <c r="U297" s="2521" t="s">
        <v>5465</v>
      </c>
      <c r="V297" s="2521"/>
      <c r="W297" s="2648"/>
      <c r="X297" s="3083">
        <v>865495.94365251681</v>
      </c>
      <c r="Y297" s="3524">
        <v>0</v>
      </c>
      <c r="Z297" s="2731">
        <v>865495.94365251681</v>
      </c>
      <c r="AA297" s="2731">
        <v>0</v>
      </c>
      <c r="AB297" s="2731">
        <v>0</v>
      </c>
      <c r="AC297" s="2731">
        <v>0</v>
      </c>
      <c r="AD297" s="3443">
        <v>0</v>
      </c>
      <c r="AE297" s="3443">
        <v>865495.94365251681</v>
      </c>
      <c r="AF297" s="3456"/>
    </row>
    <row r="298" spans="1:32" ht="15.75">
      <c r="A298" s="3494" t="s">
        <v>1378</v>
      </c>
      <c r="B298" s="207">
        <v>0</v>
      </c>
      <c r="C298" s="207">
        <v>0</v>
      </c>
      <c r="E298" s="2668"/>
      <c r="F298" s="2521"/>
      <c r="G298" s="2521" t="s">
        <v>5466</v>
      </c>
      <c r="H298" s="2648"/>
      <c r="I298" s="3099">
        <v>1955148.7084377422</v>
      </c>
      <c r="J298" s="3528"/>
      <c r="K298" s="3529">
        <v>1</v>
      </c>
      <c r="L298" s="3530"/>
      <c r="M298" s="3530"/>
      <c r="N298" s="3530"/>
      <c r="O298" s="3531"/>
      <c r="P298" s="3532">
        <v>1</v>
      </c>
      <c r="Q298" s="3312"/>
      <c r="T298" s="2668"/>
      <c r="U298" s="2521"/>
      <c r="V298" s="2521" t="s">
        <v>5466</v>
      </c>
      <c r="W298" s="2648"/>
      <c r="X298" s="3082">
        <v>1955148.7084377422</v>
      </c>
      <c r="Y298" s="3534">
        <v>0</v>
      </c>
      <c r="Z298" s="3533">
        <v>1955148.7084377422</v>
      </c>
      <c r="AA298" s="3533">
        <v>0</v>
      </c>
      <c r="AB298" s="3533">
        <v>0</v>
      </c>
      <c r="AC298" s="3533">
        <v>0</v>
      </c>
      <c r="AD298" s="3478">
        <v>0</v>
      </c>
      <c r="AE298" s="3478">
        <v>1955148.7084377422</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406">
        <v>1</v>
      </c>
      <c r="L300" s="3290"/>
      <c r="M300" s="3290"/>
      <c r="N300" s="3290"/>
      <c r="O300" s="3297"/>
      <c r="P300" s="3313">
        <v>1</v>
      </c>
      <c r="Q300" s="3312"/>
      <c r="T300" s="2668" t="s">
        <v>489</v>
      </c>
      <c r="U300" s="2521"/>
      <c r="V300" s="2521"/>
      <c r="W300" s="2648"/>
      <c r="X300" s="3568">
        <v>0</v>
      </c>
      <c r="Y300" s="3569">
        <v>0</v>
      </c>
      <c r="Z300" s="3570">
        <v>0</v>
      </c>
      <c r="AA300" s="3570">
        <v>0</v>
      </c>
      <c r="AB300" s="3570">
        <v>0</v>
      </c>
      <c r="AC300" s="3570">
        <v>0</v>
      </c>
      <c r="AD300" s="3571">
        <v>0</v>
      </c>
      <c r="AE300" s="3571">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194185.64334773025</v>
      </c>
      <c r="J303" s="3289"/>
      <c r="K303" s="3406">
        <v>1</v>
      </c>
      <c r="L303" s="3290"/>
      <c r="M303" s="3290"/>
      <c r="N303" s="3290"/>
      <c r="O303" s="3297"/>
      <c r="P303" s="3313">
        <v>1</v>
      </c>
      <c r="Q303" s="3312"/>
      <c r="T303" s="2668"/>
      <c r="U303" s="2521" t="s">
        <v>478</v>
      </c>
      <c r="V303" s="2521"/>
      <c r="W303" s="2648"/>
      <c r="X303" s="3083">
        <v>194185.64334773025</v>
      </c>
      <c r="Y303" s="3524">
        <v>0</v>
      </c>
      <c r="Z303" s="2731">
        <v>194185.64334773025</v>
      </c>
      <c r="AA303" s="2731">
        <v>0</v>
      </c>
      <c r="AB303" s="2731">
        <v>0</v>
      </c>
      <c r="AC303" s="2731">
        <v>0</v>
      </c>
      <c r="AD303" s="3443">
        <v>0</v>
      </c>
      <c r="AE303" s="3443">
        <v>194185.64334773025</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194185.64334773025</v>
      </c>
      <c r="J319" s="3528"/>
      <c r="K319" s="3530"/>
      <c r="L319" s="3530"/>
      <c r="M319" s="3530"/>
      <c r="N319" s="3530"/>
      <c r="O319" s="3531"/>
      <c r="P319" s="3532">
        <v>0</v>
      </c>
      <c r="Q319" s="3312"/>
      <c r="T319" s="2668"/>
      <c r="U319" s="2521"/>
      <c r="V319" s="2521" t="s">
        <v>5470</v>
      </c>
      <c r="W319" s="2648"/>
      <c r="X319" s="3082">
        <v>194185.64334773025</v>
      </c>
      <c r="Y319" s="3534">
        <v>0</v>
      </c>
      <c r="Z319" s="3533">
        <v>194185.64334773025</v>
      </c>
      <c r="AA319" s="3533">
        <v>0</v>
      </c>
      <c r="AB319" s="3533">
        <v>0</v>
      </c>
      <c r="AC319" s="3533">
        <v>0</v>
      </c>
      <c r="AD319" s="3478">
        <v>0</v>
      </c>
      <c r="AE319" s="3478">
        <v>194185.64334773025</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v>
      </c>
      <c r="K321" s="3278">
        <v>1</v>
      </c>
      <c r="L321" s="3278">
        <v>0</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3572"/>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3465612.3517854656</v>
      </c>
      <c r="J323" s="2848"/>
      <c r="K323" s="2622"/>
      <c r="L323" s="2622"/>
      <c r="M323" s="2622"/>
      <c r="N323" s="2622"/>
      <c r="O323" s="3422"/>
      <c r="P323" s="3313"/>
      <c r="Q323" s="3312"/>
      <c r="T323" s="2668"/>
      <c r="U323" s="2521"/>
      <c r="V323" s="2521"/>
      <c r="W323" s="2691" t="s">
        <v>712</v>
      </c>
      <c r="X323" s="3082">
        <v>3465612.3517854656</v>
      </c>
      <c r="Y323" s="3534">
        <v>0</v>
      </c>
      <c r="Z323" s="3533">
        <v>3465612.3517854656</v>
      </c>
      <c r="AA323" s="3533">
        <v>0</v>
      </c>
      <c r="AB323" s="3533">
        <v>0</v>
      </c>
      <c r="AC323" s="3533">
        <v>0</v>
      </c>
      <c r="AD323" s="3478">
        <v>0</v>
      </c>
      <c r="AE323" s="3478">
        <v>3465612.3517854656</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11861076.791843886</v>
      </c>
      <c r="J325" s="2848"/>
      <c r="K325" s="2622"/>
      <c r="L325" s="2622"/>
      <c r="M325" s="2622"/>
      <c r="N325" s="2622"/>
      <c r="O325" s="3422"/>
      <c r="P325" s="3313"/>
      <c r="Q325" s="3312"/>
      <c r="T325" s="2668" t="s">
        <v>5471</v>
      </c>
      <c r="U325" s="2521"/>
      <c r="V325" s="2521"/>
      <c r="W325" s="2648"/>
      <c r="X325" s="3086">
        <v>11861076.791843886</v>
      </c>
      <c r="Y325" s="3542">
        <v>0</v>
      </c>
      <c r="Z325" s="3543">
        <v>11861076.791843887</v>
      </c>
      <c r="AA325" s="3543">
        <v>0</v>
      </c>
      <c r="AB325" s="3543">
        <v>0</v>
      </c>
      <c r="AC325" s="3543">
        <v>0</v>
      </c>
      <c r="AD325" s="3544">
        <v>0</v>
      </c>
      <c r="AE325" s="3544">
        <v>11861076.791843887</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3311"/>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356">
        <v>1</v>
      </c>
      <c r="K328" s="3290"/>
      <c r="L328" s="3290"/>
      <c r="M328" s="3290"/>
      <c r="N328" s="3290"/>
      <c r="O328" s="3297"/>
      <c r="P328" s="3313">
        <v>1</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356">
        <v>1</v>
      </c>
      <c r="K329" s="3290"/>
      <c r="L329" s="3290"/>
      <c r="M329" s="3290"/>
      <c r="N329" s="3290"/>
      <c r="O329" s="3297"/>
      <c r="P329" s="3313">
        <v>1</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116042.71984532406</v>
      </c>
      <c r="J330" s="3277">
        <v>0</v>
      </c>
      <c r="K330" s="3278">
        <v>1</v>
      </c>
      <c r="L330" s="3278">
        <v>0</v>
      </c>
      <c r="M330" s="3278">
        <v>0</v>
      </c>
      <c r="N330" s="3278">
        <v>0</v>
      </c>
      <c r="O330" s="3285">
        <v>0</v>
      </c>
      <c r="P330" s="3313">
        <v>1</v>
      </c>
      <c r="Q330" s="3312"/>
      <c r="T330" s="2668"/>
      <c r="U330" s="2521" t="s">
        <v>1232</v>
      </c>
      <c r="V330" s="2521"/>
      <c r="W330" s="2648"/>
      <c r="X330" s="3083">
        <v>116042.71984532406</v>
      </c>
      <c r="Y330" s="3524">
        <v>0</v>
      </c>
      <c r="Z330" s="2731">
        <v>116042.71984532406</v>
      </c>
      <c r="AA330" s="2731">
        <v>0</v>
      </c>
      <c r="AB330" s="2731">
        <v>0</v>
      </c>
      <c r="AC330" s="2731">
        <v>0</v>
      </c>
      <c r="AD330" s="3443">
        <v>0</v>
      </c>
      <c r="AE330" s="3443">
        <v>116042.71984532406</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29">
        <v>1</v>
      </c>
      <c r="L336" s="3530"/>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406">
        <v>1</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116042.71984532406</v>
      </c>
      <c r="J342" s="3551"/>
      <c r="K342" s="3552"/>
      <c r="L342" s="3552"/>
      <c r="M342" s="3552"/>
      <c r="N342" s="3552"/>
      <c r="O342" s="3553"/>
      <c r="P342" s="3553">
        <v>0</v>
      </c>
      <c r="Q342" s="3312"/>
      <c r="T342" s="2668"/>
      <c r="U342" s="2521"/>
      <c r="V342" s="2521" t="s">
        <v>5478</v>
      </c>
      <c r="W342" s="2648"/>
      <c r="X342" s="3082">
        <v>116042.71984532406</v>
      </c>
      <c r="Y342" s="3534">
        <v>0</v>
      </c>
      <c r="Z342" s="3533">
        <v>116042.71984532406</v>
      </c>
      <c r="AA342" s="3533">
        <v>0</v>
      </c>
      <c r="AB342" s="3533">
        <v>0</v>
      </c>
      <c r="AC342" s="3533">
        <v>0</v>
      </c>
      <c r="AD342" s="3478">
        <v>0</v>
      </c>
      <c r="AE342" s="3478">
        <v>116042.71984532406</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11745034.071998561</v>
      </c>
      <c r="J344" s="2851"/>
      <c r="K344" s="3481"/>
      <c r="L344" s="3481"/>
      <c r="M344" s="3481"/>
      <c r="N344" s="3481"/>
      <c r="O344" s="3481"/>
      <c r="P344" s="3075"/>
      <c r="Q344" s="3556"/>
      <c r="T344" s="2650" t="s">
        <v>722</v>
      </c>
      <c r="U344" s="2625"/>
      <c r="V344" s="2625"/>
      <c r="W344" s="2766"/>
      <c r="X344" s="3558">
        <v>11745034.071998561</v>
      </c>
      <c r="Y344" s="3559">
        <v>0</v>
      </c>
      <c r="Z344" s="3560">
        <v>11745034.071998563</v>
      </c>
      <c r="AA344" s="3560">
        <v>0</v>
      </c>
      <c r="AB344" s="3560">
        <v>0</v>
      </c>
      <c r="AC344" s="3560">
        <v>0</v>
      </c>
      <c r="AD344" s="3561">
        <v>0</v>
      </c>
      <c r="AE344" s="3561">
        <v>11745034.071998563</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95" priority="2" stopIfTrue="1" operator="notEqual">
      <formula>0</formula>
    </cfRule>
  </conditionalFormatting>
  <conditionalFormatting sqref="B16:C342">
    <cfRule type="cellIs" dxfId="94" priority="3" stopIfTrue="1" operator="greaterThan">
      <formula>0</formula>
    </cfRule>
  </conditionalFormatting>
  <conditionalFormatting sqref="C8">
    <cfRule type="cellIs" dxfId="93"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5.xml><?xml version="1.0" encoding="utf-8"?>
<worksheet xmlns="http://schemas.openxmlformats.org/spreadsheetml/2006/main" xmlns:r="http://schemas.openxmlformats.org/officeDocument/2006/relationships">
  <sheetPr>
    <pageSetUpPr fitToPage="1"/>
  </sheetPr>
  <dimension ref="A1:AU425"/>
  <sheetViews>
    <sheetView topLeftCell="A76"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77734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77734375" style="2447" customWidth="1"/>
    <col min="25" max="25" width="10.88671875" style="2447" customWidth="1"/>
    <col min="26" max="26" width="18" style="2447" customWidth="1"/>
    <col min="27" max="27" width="11.109375" style="2447" customWidth="1"/>
    <col min="28" max="28" width="19.77734375" style="2447" customWidth="1"/>
    <col min="29" max="29" width="12.33203125" style="2447" customWidth="1"/>
    <col min="30" max="30" width="16.6640625" style="2447" customWidth="1"/>
    <col min="31" max="31" width="19.77734375" style="2447" customWidth="1"/>
    <col min="32" max="32" width="7" style="2447" customWidth="1"/>
    <col min="33" max="34" width="9" style="2447" customWidth="1"/>
    <col min="35" max="37" width="2.88671875" style="2447" customWidth="1"/>
    <col min="38" max="38" width="48.88671875" style="2447" customWidth="1"/>
    <col min="39" max="39" width="19.77734375" style="2447" customWidth="1"/>
    <col min="40" max="40" width="10.88671875" style="2447" customWidth="1"/>
    <col min="41" max="41" width="18" style="2447" customWidth="1"/>
    <col min="42" max="42" width="11.109375" style="2447" customWidth="1"/>
    <col min="43" max="43" width="19.77734375" style="2447" customWidth="1"/>
    <col min="44" max="44" width="12.33203125" style="2447" customWidth="1"/>
    <col min="45" max="45" width="16.6640625" style="2447" customWidth="1"/>
    <col min="46" max="46" width="19.777343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5500</v>
      </c>
      <c r="F6" s="2798"/>
      <c r="G6" s="2798"/>
      <c r="H6" s="2798"/>
      <c r="I6" s="2798"/>
      <c r="J6" s="2798"/>
      <c r="K6" s="2798"/>
      <c r="L6" s="2798"/>
      <c r="M6" s="2798"/>
      <c r="N6" s="2798"/>
      <c r="O6" s="2798"/>
      <c r="P6" s="2798"/>
      <c r="Q6" s="2989"/>
      <c r="R6" s="2798"/>
      <c r="S6" s="2798"/>
      <c r="T6" s="2798" t="s">
        <v>5501</v>
      </c>
      <c r="U6" s="2798"/>
      <c r="V6" s="2798"/>
      <c r="W6" s="2798"/>
      <c r="X6" s="2798"/>
      <c r="Y6" s="2798"/>
      <c r="Z6" s="2798"/>
      <c r="AA6" s="2798"/>
      <c r="AB6" s="2798"/>
      <c r="AC6" s="2798"/>
      <c r="AD6" s="2798"/>
      <c r="AE6" s="2798"/>
      <c r="AF6" s="2989"/>
      <c r="AG6" s="2989"/>
      <c r="AH6" s="2989"/>
      <c r="AI6" s="2798" t="s">
        <v>5501</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73" t="s">
        <v>5502</v>
      </c>
      <c r="J11" s="3502" t="s">
        <v>5191</v>
      </c>
      <c r="K11" s="3502" t="s">
        <v>5190</v>
      </c>
      <c r="L11" s="3502" t="s">
        <v>1436</v>
      </c>
      <c r="M11" s="3506" t="s">
        <v>5190</v>
      </c>
      <c r="N11" s="3220"/>
      <c r="O11" s="3224" t="s">
        <v>2954</v>
      </c>
      <c r="P11" s="3503"/>
      <c r="Q11" s="3222"/>
      <c r="T11" s="2642"/>
      <c r="U11" s="2521"/>
      <c r="V11" s="2521"/>
      <c r="W11" s="2648"/>
      <c r="X11" s="3574" t="s">
        <v>5502</v>
      </c>
      <c r="Y11" s="3502" t="s">
        <v>5191</v>
      </c>
      <c r="Z11" s="3502" t="s">
        <v>5190</v>
      </c>
      <c r="AA11" s="3502" t="s">
        <v>1436</v>
      </c>
      <c r="AB11" s="3506" t="s">
        <v>5190</v>
      </c>
      <c r="AC11" s="3220"/>
      <c r="AD11" s="3224" t="s">
        <v>2954</v>
      </c>
      <c r="AE11" s="3503"/>
      <c r="AF11" s="3222"/>
      <c r="AI11" s="2642"/>
      <c r="AJ11" s="2521"/>
      <c r="AK11" s="2521"/>
      <c r="AL11" s="2648"/>
      <c r="AM11" s="3574" t="s">
        <v>5502</v>
      </c>
      <c r="AN11" s="3502" t="s">
        <v>5191</v>
      </c>
      <c r="AO11" s="3502" t="s">
        <v>5190</v>
      </c>
      <c r="AP11" s="3502" t="s">
        <v>1436</v>
      </c>
      <c r="AQ11" s="3506" t="s">
        <v>5190</v>
      </c>
      <c r="AR11" s="3220"/>
      <c r="AS11" s="3224" t="s">
        <v>2954</v>
      </c>
      <c r="AT11" s="3503"/>
    </row>
    <row r="12" spans="1:47" ht="15.75">
      <c r="B12" s="2754"/>
      <c r="C12" s="2764"/>
      <c r="E12" s="2765"/>
      <c r="F12" s="2625"/>
      <c r="G12" s="2625"/>
      <c r="H12" s="2766"/>
      <c r="I12" s="3575" t="s">
        <v>1766</v>
      </c>
      <c r="J12" s="3509"/>
      <c r="K12" s="2765"/>
      <c r="L12" s="2765"/>
      <c r="M12" s="2765"/>
      <c r="N12" s="2765"/>
      <c r="O12" s="2765"/>
      <c r="P12" s="2920"/>
      <c r="Q12" s="2521"/>
      <c r="T12" s="2765"/>
      <c r="U12" s="2625"/>
      <c r="V12" s="2625"/>
      <c r="W12" s="2766"/>
      <c r="X12" s="3576" t="s">
        <v>1766</v>
      </c>
      <c r="Y12" s="3509"/>
      <c r="Z12" s="2765"/>
      <c r="AA12" s="2765"/>
      <c r="AB12" s="2765"/>
      <c r="AC12" s="2765"/>
      <c r="AD12" s="2765"/>
      <c r="AE12" s="2920"/>
      <c r="AF12" s="2521"/>
      <c r="AI12" s="2765"/>
      <c r="AJ12" s="2625"/>
      <c r="AK12" s="2625"/>
      <c r="AL12" s="2766"/>
      <c r="AM12" s="3576" t="s">
        <v>1766</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0" t="s">
        <v>1155</v>
      </c>
      <c r="J13" s="2642"/>
      <c r="K13" s="2521"/>
      <c r="L13" s="2521"/>
      <c r="M13" s="2521"/>
      <c r="N13" s="2521"/>
      <c r="O13" s="2648"/>
      <c r="P13" s="2648"/>
      <c r="Q13" s="2521"/>
      <c r="T13" s="3513" t="s">
        <v>5405</v>
      </c>
      <c r="U13" s="2616"/>
      <c r="V13" s="2616"/>
      <c r="W13" s="2817"/>
      <c r="X13" s="3577" t="s">
        <v>1155</v>
      </c>
      <c r="Y13" s="2642"/>
      <c r="Z13" s="2521"/>
      <c r="AD13" s="2648"/>
      <c r="AE13" s="2648"/>
      <c r="AF13" s="2521"/>
      <c r="AI13" s="3513" t="s">
        <v>5405</v>
      </c>
      <c r="AJ13" s="2616"/>
      <c r="AK13" s="2616"/>
      <c r="AL13" s="2817"/>
      <c r="AM13" s="3577" t="s">
        <v>1155</v>
      </c>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48543.870915574611</v>
      </c>
      <c r="J16" s="3289"/>
      <c r="K16" s="3290"/>
      <c r="L16" s="3290"/>
      <c r="M16" s="3290"/>
      <c r="N16" s="3290"/>
      <c r="O16" s="3297"/>
      <c r="P16" s="3313">
        <v>0</v>
      </c>
      <c r="Q16" s="3312"/>
      <c r="T16" s="2668"/>
      <c r="U16" s="3516" t="s">
        <v>626</v>
      </c>
      <c r="V16" s="3519"/>
      <c r="W16" s="2648"/>
      <c r="X16" s="3515">
        <v>48543.870915574611</v>
      </c>
      <c r="Y16" s="3520">
        <v>0</v>
      </c>
      <c r="Z16" s="3521">
        <v>48543.870915574611</v>
      </c>
      <c r="AA16" s="3521">
        <v>0</v>
      </c>
      <c r="AB16" s="3521">
        <v>0</v>
      </c>
      <c r="AC16" s="3521">
        <v>0</v>
      </c>
      <c r="AD16" s="3522">
        <v>0</v>
      </c>
      <c r="AE16" s="3522">
        <v>48543.870915574611</v>
      </c>
      <c r="AF16" s="3523"/>
      <c r="AI16" s="2668"/>
      <c r="AJ16" s="3516" t="s">
        <v>626</v>
      </c>
      <c r="AK16" s="3519"/>
      <c r="AL16" s="2648"/>
      <c r="AM16" s="3515">
        <v>48057.251157279097</v>
      </c>
      <c r="AN16" s="3520">
        <v>0</v>
      </c>
      <c r="AO16" s="3521">
        <v>48057.251157279097</v>
      </c>
      <c r="AP16" s="3521">
        <v>0</v>
      </c>
      <c r="AQ16" s="3521">
        <v>0</v>
      </c>
      <c r="AR16" s="3521">
        <v>0</v>
      </c>
      <c r="AS16" s="3522">
        <v>0</v>
      </c>
      <c r="AT16" s="3522">
        <v>48057.251157279097</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149927.83923626918</v>
      </c>
      <c r="J18" s="3289"/>
      <c r="K18" s="3290"/>
      <c r="L18" s="3290"/>
      <c r="M18" s="3290"/>
      <c r="N18" s="3290"/>
      <c r="O18" s="3297"/>
      <c r="P18" s="3313">
        <v>0</v>
      </c>
      <c r="Q18" s="3312"/>
      <c r="T18" s="2668"/>
      <c r="U18" s="3516" t="s">
        <v>660</v>
      </c>
      <c r="V18" s="3519"/>
      <c r="W18" s="2648"/>
      <c r="X18" s="3083">
        <v>149927.83923626918</v>
      </c>
      <c r="Y18" s="3524">
        <v>0</v>
      </c>
      <c r="Z18" s="2731">
        <v>149927.83923626918</v>
      </c>
      <c r="AA18" s="2731">
        <v>0</v>
      </c>
      <c r="AB18" s="2731">
        <v>0</v>
      </c>
      <c r="AC18" s="2731">
        <v>0</v>
      </c>
      <c r="AD18" s="3443">
        <v>0</v>
      </c>
      <c r="AE18" s="3443">
        <v>149927.83923626918</v>
      </c>
      <c r="AF18" s="3456"/>
      <c r="AI18" s="2668"/>
      <c r="AJ18" s="3516" t="s">
        <v>660</v>
      </c>
      <c r="AK18" s="3519"/>
      <c r="AL18" s="2648"/>
      <c r="AM18" s="3083">
        <v>104731.93867974212</v>
      </c>
      <c r="AN18" s="3524">
        <v>0</v>
      </c>
      <c r="AO18" s="2731">
        <v>104731.93867974212</v>
      </c>
      <c r="AP18" s="2731">
        <v>0</v>
      </c>
      <c r="AQ18" s="2731">
        <v>0</v>
      </c>
      <c r="AR18" s="2731">
        <v>0</v>
      </c>
      <c r="AS18" s="3443">
        <v>0</v>
      </c>
      <c r="AT18" s="3443">
        <v>104731.93867974212</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198471.71015184378</v>
      </c>
      <c r="J21" s="3528"/>
      <c r="K21" s="3529">
        <v>1</v>
      </c>
      <c r="L21" s="3530"/>
      <c r="M21" s="3530"/>
      <c r="N21" s="3530"/>
      <c r="O21" s="3531"/>
      <c r="P21" s="3532">
        <v>1</v>
      </c>
      <c r="Q21" s="3312"/>
      <c r="T21" s="2668"/>
      <c r="U21" s="3516"/>
      <c r="V21" s="3519"/>
      <c r="W21" s="2648" t="s">
        <v>5412</v>
      </c>
      <c r="X21" s="3082">
        <v>198471.71015184378</v>
      </c>
      <c r="Y21" s="3533">
        <v>0</v>
      </c>
      <c r="Z21" s="3533">
        <v>198471.71015184378</v>
      </c>
      <c r="AA21" s="3533">
        <v>0</v>
      </c>
      <c r="AB21" s="3533">
        <v>0</v>
      </c>
      <c r="AC21" s="3533">
        <v>0</v>
      </c>
      <c r="AD21" s="3478">
        <v>0</v>
      </c>
      <c r="AE21" s="3478">
        <v>198471.71015184378</v>
      </c>
      <c r="AF21" s="3456"/>
      <c r="AI21" s="2668"/>
      <c r="AJ21" s="3516"/>
      <c r="AK21" s="3519"/>
      <c r="AL21" s="2648" t="s">
        <v>5412</v>
      </c>
      <c r="AM21" s="3082">
        <v>152789.18983702123</v>
      </c>
      <c r="AN21" s="3533">
        <v>0</v>
      </c>
      <c r="AO21" s="3533">
        <v>152789.18983702123</v>
      </c>
      <c r="AP21" s="3533">
        <v>0</v>
      </c>
      <c r="AQ21" s="3533">
        <v>0</v>
      </c>
      <c r="AR21" s="3533">
        <v>0</v>
      </c>
      <c r="AS21" s="3478">
        <v>0</v>
      </c>
      <c r="AT21" s="3478">
        <v>152789.18983702123</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74683.0097874692</v>
      </c>
      <c r="J46" s="3289"/>
      <c r="K46" s="3406">
        <v>1</v>
      </c>
      <c r="L46" s="3290"/>
      <c r="M46" s="3290"/>
      <c r="N46" s="3290"/>
      <c r="O46" s="3297"/>
      <c r="P46" s="3313">
        <v>1</v>
      </c>
      <c r="Q46" s="3312"/>
      <c r="T46" s="2668"/>
      <c r="U46" s="3516" t="s">
        <v>1684</v>
      </c>
      <c r="V46" s="3519"/>
      <c r="W46" s="2648"/>
      <c r="X46" s="3083">
        <v>74683.0097874692</v>
      </c>
      <c r="Y46" s="3524">
        <v>0</v>
      </c>
      <c r="Z46" s="2731">
        <v>74683.0097874692</v>
      </c>
      <c r="AA46" s="2731">
        <v>0</v>
      </c>
      <c r="AB46" s="2731">
        <v>0</v>
      </c>
      <c r="AC46" s="2731">
        <v>0</v>
      </c>
      <c r="AD46" s="3443">
        <v>0</v>
      </c>
      <c r="AE46" s="3443">
        <v>74683.0097874692</v>
      </c>
      <c r="AF46" s="3456"/>
      <c r="AI46" s="2668"/>
      <c r="AJ46" s="3516" t="s">
        <v>1684</v>
      </c>
      <c r="AK46" s="3519"/>
      <c r="AL46" s="2648"/>
      <c r="AM46" s="3083">
        <v>70351.549574412566</v>
      </c>
      <c r="AN46" s="3524">
        <v>0</v>
      </c>
      <c r="AO46" s="2731">
        <v>70351.549574412566</v>
      </c>
      <c r="AP46" s="2731">
        <v>0</v>
      </c>
      <c r="AQ46" s="2731">
        <v>0</v>
      </c>
      <c r="AR46" s="2731">
        <v>0</v>
      </c>
      <c r="AS46" s="3443">
        <v>0</v>
      </c>
      <c r="AT46" s="3443">
        <v>70351.549574412566</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32715.928833386413</v>
      </c>
      <c r="J50" s="3289"/>
      <c r="K50" s="3406">
        <v>1</v>
      </c>
      <c r="L50" s="3290"/>
      <c r="M50" s="3290"/>
      <c r="N50" s="3290"/>
      <c r="O50" s="3297"/>
      <c r="P50" s="3313">
        <v>1</v>
      </c>
      <c r="Q50" s="3312"/>
      <c r="T50" s="2668"/>
      <c r="U50" s="3516" t="s">
        <v>720</v>
      </c>
      <c r="V50" s="3519"/>
      <c r="W50" s="2648"/>
      <c r="X50" s="3083">
        <v>32715.928833386413</v>
      </c>
      <c r="Y50" s="3524">
        <v>0</v>
      </c>
      <c r="Z50" s="2731">
        <v>32715.928833386413</v>
      </c>
      <c r="AA50" s="2731">
        <v>0</v>
      </c>
      <c r="AB50" s="2731">
        <v>0</v>
      </c>
      <c r="AC50" s="2731">
        <v>0</v>
      </c>
      <c r="AD50" s="3443">
        <v>0</v>
      </c>
      <c r="AE50" s="3443">
        <v>32715.928833386413</v>
      </c>
      <c r="AF50" s="3456"/>
      <c r="AI50" s="2668"/>
      <c r="AJ50" s="3516" t="s">
        <v>720</v>
      </c>
      <c r="AK50" s="3519"/>
      <c r="AL50" s="2648"/>
      <c r="AM50" s="3083">
        <v>27621.102081964567</v>
      </c>
      <c r="AN50" s="3524">
        <v>0</v>
      </c>
      <c r="AO50" s="2731">
        <v>27621.102081964567</v>
      </c>
      <c r="AP50" s="2731">
        <v>0</v>
      </c>
      <c r="AQ50" s="2731">
        <v>0</v>
      </c>
      <c r="AR50" s="2731">
        <v>0</v>
      </c>
      <c r="AS50" s="3443">
        <v>0</v>
      </c>
      <c r="AT50" s="3443">
        <v>27621.102081964567</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1378</v>
      </c>
      <c r="B60" s="207">
        <v>0</v>
      </c>
      <c r="C60" s="207">
        <v>0</v>
      </c>
      <c r="E60" s="2668"/>
      <c r="F60" s="3516" t="s">
        <v>748</v>
      </c>
      <c r="G60" s="3536"/>
      <c r="H60" s="3535"/>
      <c r="I60" s="3100">
        <v>2794962.1609499999</v>
      </c>
      <c r="J60" s="3289"/>
      <c r="K60" s="3406">
        <v>1</v>
      </c>
      <c r="L60" s="3290"/>
      <c r="M60" s="3290"/>
      <c r="N60" s="3290"/>
      <c r="O60" s="3297"/>
      <c r="P60" s="3313">
        <v>1</v>
      </c>
      <c r="Q60" s="3312"/>
      <c r="T60" s="2668"/>
      <c r="U60" s="3516" t="s">
        <v>748</v>
      </c>
      <c r="V60" s="3519"/>
      <c r="W60" s="2648"/>
      <c r="X60" s="3083">
        <v>2794962.1609499999</v>
      </c>
      <c r="Y60" s="3524">
        <v>0</v>
      </c>
      <c r="Z60" s="2731">
        <v>2794962.1609499999</v>
      </c>
      <c r="AA60" s="2731">
        <v>0</v>
      </c>
      <c r="AB60" s="2731">
        <v>0</v>
      </c>
      <c r="AC60" s="2731">
        <v>0</v>
      </c>
      <c r="AD60" s="3443">
        <v>0</v>
      </c>
      <c r="AE60" s="3443">
        <v>2794962.1609499999</v>
      </c>
      <c r="AF60" s="3456"/>
      <c r="AI60" s="2668"/>
      <c r="AJ60" s="3516" t="s">
        <v>748</v>
      </c>
      <c r="AK60" s="3519"/>
      <c r="AL60" s="2648"/>
      <c r="AM60" s="3083">
        <v>2390962.1609499999</v>
      </c>
      <c r="AN60" s="3524">
        <v>0</v>
      </c>
      <c r="AO60" s="2731">
        <v>2390962.1609499999</v>
      </c>
      <c r="AP60" s="2731">
        <v>0</v>
      </c>
      <c r="AQ60" s="2731">
        <v>0</v>
      </c>
      <c r="AR60" s="2731">
        <v>0</v>
      </c>
      <c r="AS60" s="3443">
        <v>0</v>
      </c>
      <c r="AT60" s="3443">
        <v>2390962.1609499999</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1378</v>
      </c>
      <c r="B75" s="207">
        <v>0</v>
      </c>
      <c r="C75" s="207">
        <v>0</v>
      </c>
      <c r="E75" s="2668"/>
      <c r="F75" s="3516" t="s">
        <v>775</v>
      </c>
      <c r="G75" s="3536"/>
      <c r="H75" s="3535"/>
      <c r="I75" s="3100">
        <v>129589.258315425</v>
      </c>
      <c r="J75" s="3289"/>
      <c r="K75" s="3406">
        <v>1</v>
      </c>
      <c r="L75" s="3290"/>
      <c r="M75" s="3290"/>
      <c r="N75" s="3290"/>
      <c r="O75" s="3297"/>
      <c r="P75" s="3313">
        <v>1</v>
      </c>
      <c r="Q75" s="3312"/>
      <c r="T75" s="2668"/>
      <c r="U75" s="3516" t="s">
        <v>775</v>
      </c>
      <c r="V75" s="3519"/>
      <c r="W75" s="2648"/>
      <c r="X75" s="3083">
        <v>129589.258315425</v>
      </c>
      <c r="Y75" s="3524">
        <v>0</v>
      </c>
      <c r="Z75" s="2731">
        <v>129589.258315425</v>
      </c>
      <c r="AA75" s="2731">
        <v>0</v>
      </c>
      <c r="AB75" s="2731">
        <v>0</v>
      </c>
      <c r="AC75" s="2731">
        <v>0</v>
      </c>
      <c r="AD75" s="3443">
        <v>0</v>
      </c>
      <c r="AE75" s="3443">
        <v>129589.258315425</v>
      </c>
      <c r="AF75" s="3456"/>
      <c r="AI75" s="2668"/>
      <c r="AJ75" s="3516" t="s">
        <v>775</v>
      </c>
      <c r="AK75" s="3519"/>
      <c r="AL75" s="2648"/>
      <c r="AM75" s="3083">
        <v>111069.85831542501</v>
      </c>
      <c r="AN75" s="3524">
        <v>0</v>
      </c>
      <c r="AO75" s="2731">
        <v>111069.85831542501</v>
      </c>
      <c r="AP75" s="2731">
        <v>0</v>
      </c>
      <c r="AQ75" s="2731">
        <v>0</v>
      </c>
      <c r="AR75" s="2731">
        <v>0</v>
      </c>
      <c r="AS75" s="3443">
        <v>0</v>
      </c>
      <c r="AT75" s="3443">
        <v>111069.85831542501</v>
      </c>
      <c r="AU75" s="5">
        <v>0</v>
      </c>
    </row>
    <row r="76" spans="1:47" ht="15.75">
      <c r="A76" s="3494" t="s">
        <v>1378</v>
      </c>
      <c r="B76" s="207">
        <v>0</v>
      </c>
      <c r="C76" s="207">
        <v>0</v>
      </c>
      <c r="E76" s="2668"/>
      <c r="F76" s="3516" t="s">
        <v>1691</v>
      </c>
      <c r="G76" s="3536"/>
      <c r="H76" s="3535"/>
      <c r="I76" s="3100">
        <v>9093.0950053858833</v>
      </c>
      <c r="J76" s="3289"/>
      <c r="K76" s="3406">
        <v>1</v>
      </c>
      <c r="L76" s="3290"/>
      <c r="M76" s="3290"/>
      <c r="N76" s="3290"/>
      <c r="O76" s="3297"/>
      <c r="P76" s="3313">
        <v>1</v>
      </c>
      <c r="Q76" s="3312"/>
      <c r="T76" s="2668"/>
      <c r="U76" s="3516" t="s">
        <v>1691</v>
      </c>
      <c r="V76" s="3519"/>
      <c r="W76" s="2648"/>
      <c r="X76" s="3083">
        <v>9093.0950053858833</v>
      </c>
      <c r="Y76" s="3524">
        <v>0</v>
      </c>
      <c r="Z76" s="2731">
        <v>9093.0950053858833</v>
      </c>
      <c r="AA76" s="2731">
        <v>0</v>
      </c>
      <c r="AB76" s="2731">
        <v>0</v>
      </c>
      <c r="AC76" s="2731">
        <v>0</v>
      </c>
      <c r="AD76" s="3443">
        <v>0</v>
      </c>
      <c r="AE76" s="3443">
        <v>9093.0950053858833</v>
      </c>
      <c r="AF76" s="3456"/>
      <c r="AI76" s="2668"/>
      <c r="AJ76" s="3516" t="s">
        <v>1691</v>
      </c>
      <c r="AK76" s="3519"/>
      <c r="AL76" s="2648"/>
      <c r="AM76" s="3083">
        <v>9010.9203803629516</v>
      </c>
      <c r="AN76" s="3524">
        <v>0</v>
      </c>
      <c r="AO76" s="2731">
        <v>9010.9203803629516</v>
      </c>
      <c r="AP76" s="2731">
        <v>0</v>
      </c>
      <c r="AQ76" s="2731">
        <v>0</v>
      </c>
      <c r="AR76" s="2731">
        <v>0</v>
      </c>
      <c r="AS76" s="3443">
        <v>0</v>
      </c>
      <c r="AT76" s="3443">
        <v>9010.9203803629516</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135245.44</v>
      </c>
      <c r="J78" s="3289"/>
      <c r="K78" s="3406">
        <v>1</v>
      </c>
      <c r="L78" s="3290"/>
      <c r="M78" s="3290"/>
      <c r="N78" s="3290"/>
      <c r="O78" s="3297"/>
      <c r="P78" s="3313">
        <v>1</v>
      </c>
      <c r="Q78" s="3312"/>
      <c r="T78" s="2668"/>
      <c r="U78" s="3516" t="s">
        <v>5423</v>
      </c>
      <c r="V78" s="3519"/>
      <c r="W78" s="2648"/>
      <c r="X78" s="3083">
        <v>135245.44</v>
      </c>
      <c r="Y78" s="3524">
        <v>0</v>
      </c>
      <c r="Z78" s="2731">
        <v>135245.44</v>
      </c>
      <c r="AA78" s="2731">
        <v>0</v>
      </c>
      <c r="AB78" s="2731">
        <v>0</v>
      </c>
      <c r="AC78" s="2731">
        <v>0</v>
      </c>
      <c r="AD78" s="3443">
        <v>0</v>
      </c>
      <c r="AE78" s="3443">
        <v>135245.44</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3176288.8928916664</v>
      </c>
      <c r="J146" s="3528"/>
      <c r="K146" s="3530"/>
      <c r="L146" s="3530"/>
      <c r="M146" s="3530"/>
      <c r="N146" s="3530"/>
      <c r="O146" s="3531"/>
      <c r="P146" s="3532">
        <v>0</v>
      </c>
      <c r="Q146" s="3312"/>
      <c r="T146" s="2668"/>
      <c r="U146" s="3516"/>
      <c r="V146" s="3519"/>
      <c r="W146" s="2648" t="s">
        <v>5424</v>
      </c>
      <c r="X146" s="3082">
        <v>3176288.8928916664</v>
      </c>
      <c r="Y146" s="3534">
        <v>0</v>
      </c>
      <c r="Z146" s="3533">
        <v>3176288.8928916664</v>
      </c>
      <c r="AA146" s="3533">
        <v>0</v>
      </c>
      <c r="AB146" s="3533">
        <v>0</v>
      </c>
      <c r="AC146" s="3533">
        <v>0</v>
      </c>
      <c r="AD146" s="3478">
        <v>0</v>
      </c>
      <c r="AE146" s="3478">
        <v>3176288.8928916664</v>
      </c>
      <c r="AF146" s="3456"/>
      <c r="AI146" s="2668"/>
      <c r="AJ146" s="3516"/>
      <c r="AK146" s="3519"/>
      <c r="AL146" s="2648" t="s">
        <v>5424</v>
      </c>
      <c r="AM146" s="3082">
        <v>2609015.5913021648</v>
      </c>
      <c r="AN146" s="3534">
        <v>0</v>
      </c>
      <c r="AO146" s="3533">
        <v>2609015.5913021648</v>
      </c>
      <c r="AP146" s="3533">
        <v>0</v>
      </c>
      <c r="AQ146" s="3533">
        <v>0</v>
      </c>
      <c r="AR146" s="3533">
        <v>0</v>
      </c>
      <c r="AS146" s="3478">
        <v>0</v>
      </c>
      <c r="AT146" s="3478">
        <v>2609015.5913021648</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522450.40437427198</v>
      </c>
      <c r="J161" s="3289"/>
      <c r="K161" s="3290"/>
      <c r="L161" s="3290"/>
      <c r="M161" s="3290"/>
      <c r="N161" s="3290"/>
      <c r="O161" s="3297"/>
      <c r="P161" s="3313">
        <v>0</v>
      </c>
      <c r="Q161" s="3312"/>
      <c r="T161" s="2668"/>
      <c r="U161" s="3516" t="s">
        <v>785</v>
      </c>
      <c r="V161" s="3519"/>
      <c r="W161" s="2648"/>
      <c r="X161" s="3083">
        <v>522450.40437427198</v>
      </c>
      <c r="Y161" s="3524">
        <v>0</v>
      </c>
      <c r="Z161" s="2731">
        <v>522450.40437427198</v>
      </c>
      <c r="AA161" s="2731">
        <v>0</v>
      </c>
      <c r="AB161" s="2731">
        <v>0</v>
      </c>
      <c r="AC161" s="2731">
        <v>0</v>
      </c>
      <c r="AD161" s="3443">
        <v>0</v>
      </c>
      <c r="AE161" s="3443">
        <v>522450.40437427198</v>
      </c>
      <c r="AF161" s="3456"/>
      <c r="AI161" s="2668"/>
      <c r="AJ161" s="3516" t="s">
        <v>785</v>
      </c>
      <c r="AK161" s="3519"/>
      <c r="AL161" s="2648"/>
      <c r="AM161" s="3083">
        <v>468911.20437427197</v>
      </c>
      <c r="AN161" s="3524">
        <v>0</v>
      </c>
      <c r="AO161" s="2731">
        <v>468911.20437427197</v>
      </c>
      <c r="AP161" s="2731">
        <v>0</v>
      </c>
      <c r="AQ161" s="2731">
        <v>0</v>
      </c>
      <c r="AR161" s="2731">
        <v>0</v>
      </c>
      <c r="AS161" s="3443">
        <v>0</v>
      </c>
      <c r="AT161" s="3443">
        <v>468911.20437427197</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385607.47842667601</v>
      </c>
      <c r="J163" s="3289"/>
      <c r="K163" s="3290"/>
      <c r="L163" s="3290"/>
      <c r="M163" s="3290"/>
      <c r="N163" s="3290"/>
      <c r="O163" s="3297"/>
      <c r="P163" s="3313">
        <v>0</v>
      </c>
      <c r="Q163" s="3312"/>
      <c r="T163" s="2668"/>
      <c r="U163" s="3516" t="s">
        <v>783</v>
      </c>
      <c r="V163" s="3519"/>
      <c r="W163" s="2648"/>
      <c r="X163" s="3083">
        <v>385607.47842667601</v>
      </c>
      <c r="Y163" s="3524">
        <v>0</v>
      </c>
      <c r="Z163" s="2731">
        <v>385607.47842667601</v>
      </c>
      <c r="AA163" s="2731">
        <v>0</v>
      </c>
      <c r="AB163" s="2731">
        <v>0</v>
      </c>
      <c r="AC163" s="2731">
        <v>0</v>
      </c>
      <c r="AD163" s="3443">
        <v>0</v>
      </c>
      <c r="AE163" s="3443">
        <v>385607.47842667601</v>
      </c>
      <c r="AF163" s="3456"/>
      <c r="AI163" s="2668"/>
      <c r="AJ163" s="3516" t="s">
        <v>783</v>
      </c>
      <c r="AK163" s="3519"/>
      <c r="AL163" s="2648"/>
      <c r="AM163" s="3083">
        <v>308761.02152061922</v>
      </c>
      <c r="AN163" s="3524">
        <v>0</v>
      </c>
      <c r="AO163" s="2731">
        <v>308761.02152061922</v>
      </c>
      <c r="AP163" s="2731">
        <v>0</v>
      </c>
      <c r="AQ163" s="2731">
        <v>0</v>
      </c>
      <c r="AR163" s="2731">
        <v>0</v>
      </c>
      <c r="AS163" s="3443">
        <v>0</v>
      </c>
      <c r="AT163" s="3443">
        <v>308761.02152061922</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908057.88280094799</v>
      </c>
      <c r="J170" s="3528"/>
      <c r="K170" s="3529">
        <v>1</v>
      </c>
      <c r="L170" s="3530"/>
      <c r="M170" s="3530"/>
      <c r="N170" s="3530"/>
      <c r="O170" s="3531"/>
      <c r="P170" s="3532">
        <v>1</v>
      </c>
      <c r="Q170" s="3312"/>
      <c r="T170" s="2668"/>
      <c r="U170" s="3516"/>
      <c r="V170" s="3519"/>
      <c r="W170" s="2648" t="s">
        <v>5428</v>
      </c>
      <c r="X170" s="3082">
        <v>908057.88280094799</v>
      </c>
      <c r="Y170" s="3534">
        <v>0</v>
      </c>
      <c r="Z170" s="3533">
        <v>908057.88280094799</v>
      </c>
      <c r="AA170" s="3533">
        <v>0</v>
      </c>
      <c r="AB170" s="3533">
        <v>0</v>
      </c>
      <c r="AC170" s="3533">
        <v>0</v>
      </c>
      <c r="AD170" s="3478">
        <v>0</v>
      </c>
      <c r="AE170" s="3478">
        <v>908057.88280094799</v>
      </c>
      <c r="AF170" s="3456"/>
      <c r="AI170" s="2668"/>
      <c r="AJ170" s="3516"/>
      <c r="AK170" s="3519"/>
      <c r="AL170" s="2648" t="s">
        <v>5428</v>
      </c>
      <c r="AM170" s="3082">
        <v>777672.22589489119</v>
      </c>
      <c r="AN170" s="3534">
        <v>0</v>
      </c>
      <c r="AO170" s="3533">
        <v>777672.22589489119</v>
      </c>
      <c r="AP170" s="3533">
        <v>0</v>
      </c>
      <c r="AQ170" s="3533">
        <v>0</v>
      </c>
      <c r="AR170" s="3533">
        <v>0</v>
      </c>
      <c r="AS170" s="3478">
        <v>0</v>
      </c>
      <c r="AT170" s="3478">
        <v>777672.22589489119</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4282818.4858444585</v>
      </c>
      <c r="J252" s="3528"/>
      <c r="K252" s="3530"/>
      <c r="L252" s="3530"/>
      <c r="M252" s="3530"/>
      <c r="N252" s="3530"/>
      <c r="O252" s="3531"/>
      <c r="P252" s="3313">
        <v>0</v>
      </c>
      <c r="Q252" s="3312"/>
      <c r="T252" s="2668"/>
      <c r="U252" s="2521"/>
      <c r="V252" s="2521"/>
      <c r="W252" s="2691" t="s">
        <v>5433</v>
      </c>
      <c r="X252" s="3086">
        <v>4282818.4858444585</v>
      </c>
      <c r="Y252" s="3542">
        <v>0</v>
      </c>
      <c r="Z252" s="3543">
        <v>4282818.4858444585</v>
      </c>
      <c r="AA252" s="3543">
        <v>0</v>
      </c>
      <c r="AB252" s="3543">
        <v>0</v>
      </c>
      <c r="AC252" s="3543">
        <v>0</v>
      </c>
      <c r="AD252" s="3544">
        <v>0</v>
      </c>
      <c r="AE252" s="3544">
        <v>4282818.4858444585</v>
      </c>
      <c r="AF252" s="3545"/>
      <c r="AI252" s="2650"/>
      <c r="AJ252" s="2625"/>
      <c r="AK252" s="2625"/>
      <c r="AL252" s="2652" t="s">
        <v>5433</v>
      </c>
      <c r="AM252" s="3564">
        <v>3539477.0070340773</v>
      </c>
      <c r="AN252" s="3546">
        <v>0</v>
      </c>
      <c r="AO252" s="3547">
        <v>3539477.0070340773</v>
      </c>
      <c r="AP252" s="3547">
        <v>0</v>
      </c>
      <c r="AQ252" s="3547">
        <v>0</v>
      </c>
      <c r="AR252" s="3547">
        <v>0</v>
      </c>
      <c r="AS252" s="3548">
        <v>0</v>
      </c>
      <c r="AT252" s="3548">
        <v>3539477.0070340773</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1378</v>
      </c>
      <c r="B276" s="207">
        <v>0</v>
      </c>
      <c r="C276" s="207">
        <v>0</v>
      </c>
      <c r="E276" s="2668"/>
      <c r="F276" s="2521" t="s">
        <v>667</v>
      </c>
      <c r="G276" s="2521"/>
      <c r="H276" s="2648"/>
      <c r="I276" s="3100">
        <v>29178395.783908639</v>
      </c>
      <c r="J276" s="3289"/>
      <c r="K276" s="3290"/>
      <c r="L276" s="3290"/>
      <c r="M276" s="3406">
        <v>1</v>
      </c>
      <c r="N276" s="3290"/>
      <c r="O276" s="3297"/>
      <c r="P276" s="3313">
        <v>1</v>
      </c>
      <c r="Q276" s="3312"/>
      <c r="T276" s="2668"/>
      <c r="U276" s="2521" t="s">
        <v>667</v>
      </c>
      <c r="V276" s="2521"/>
      <c r="W276" s="2648"/>
      <c r="X276" s="3083">
        <v>29178395.783908639</v>
      </c>
      <c r="Y276" s="3524">
        <v>0</v>
      </c>
      <c r="Z276" s="2731">
        <v>0</v>
      </c>
      <c r="AA276" s="2731">
        <v>0</v>
      </c>
      <c r="AB276" s="2731">
        <v>29178395.783908639</v>
      </c>
      <c r="AC276" s="2731">
        <v>0</v>
      </c>
      <c r="AD276" s="3443">
        <v>0</v>
      </c>
      <c r="AE276" s="3443">
        <v>29178395.783908639</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1378</v>
      </c>
      <c r="B283" s="207">
        <v>0</v>
      </c>
      <c r="C283" s="207">
        <v>0</v>
      </c>
      <c r="E283" s="2668"/>
      <c r="F283" s="2521"/>
      <c r="G283" s="2521"/>
      <c r="H283" s="2648">
        <v>0</v>
      </c>
      <c r="I283" s="3099">
        <v>29178395.783908639</v>
      </c>
      <c r="J283" s="3528"/>
      <c r="K283" s="3530"/>
      <c r="L283" s="3530"/>
      <c r="M283" s="3530"/>
      <c r="N283" s="3530"/>
      <c r="O283" s="3531"/>
      <c r="P283" s="3532">
        <v>0</v>
      </c>
      <c r="Q283" s="3312"/>
      <c r="T283" s="2668"/>
      <c r="U283" s="2521"/>
      <c r="V283" s="2521"/>
      <c r="W283" s="2648">
        <v>0</v>
      </c>
      <c r="X283" s="3082">
        <v>29178395.783908639</v>
      </c>
      <c r="Y283" s="3534">
        <v>0</v>
      </c>
      <c r="Z283" s="3533">
        <v>0</v>
      </c>
      <c r="AA283" s="3533">
        <v>0</v>
      </c>
      <c r="AB283" s="3533">
        <v>29178395.783908639</v>
      </c>
      <c r="AC283" s="3533">
        <v>0</v>
      </c>
      <c r="AD283" s="3478">
        <v>0</v>
      </c>
      <c r="AE283" s="3478">
        <v>29178395.783908639</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5236753.5774756735</v>
      </c>
      <c r="J293" s="3289"/>
      <c r="K293" s="3290"/>
      <c r="L293" s="3290"/>
      <c r="M293" s="3290"/>
      <c r="N293" s="3290"/>
      <c r="O293" s="3297"/>
      <c r="P293" s="3313">
        <v>0</v>
      </c>
      <c r="Q293" s="3312"/>
      <c r="T293" s="2668"/>
      <c r="U293" s="2521" t="s">
        <v>5461</v>
      </c>
      <c r="V293" s="2521"/>
      <c r="W293" s="2648"/>
      <c r="X293" s="3083">
        <v>5236753.5774756735</v>
      </c>
      <c r="Y293" s="3524">
        <v>0</v>
      </c>
      <c r="Z293" s="2731">
        <v>5236753.5774756735</v>
      </c>
      <c r="AA293" s="2731">
        <v>0</v>
      </c>
      <c r="AB293" s="2731">
        <v>0</v>
      </c>
      <c r="AC293" s="2731">
        <v>0</v>
      </c>
      <c r="AD293" s="3443">
        <v>0</v>
      </c>
      <c r="AE293" s="3443">
        <v>5236753.5774756735</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90437.717029873966</v>
      </c>
      <c r="J295" s="3289"/>
      <c r="K295" s="3290"/>
      <c r="L295" s="3290"/>
      <c r="M295" s="3290"/>
      <c r="N295" s="3290"/>
      <c r="O295" s="3297"/>
      <c r="P295" s="3313">
        <v>0</v>
      </c>
      <c r="Q295" s="3312"/>
      <c r="T295" s="2668"/>
      <c r="U295" s="2521" t="s">
        <v>5464</v>
      </c>
      <c r="V295" s="2521"/>
      <c r="W295" s="2648"/>
      <c r="X295" s="3083">
        <v>90437.717029873966</v>
      </c>
      <c r="Y295" s="3524">
        <v>0</v>
      </c>
      <c r="Z295" s="2731">
        <v>90437.717029873966</v>
      </c>
      <c r="AA295" s="2731">
        <v>0</v>
      </c>
      <c r="AB295" s="2731">
        <v>0</v>
      </c>
      <c r="AC295" s="2731">
        <v>0</v>
      </c>
      <c r="AD295" s="3443">
        <v>0</v>
      </c>
      <c r="AE295" s="3443">
        <v>90437.717029873966</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4231313.5023011938</v>
      </c>
      <c r="J297" s="3289"/>
      <c r="K297" s="3290"/>
      <c r="L297" s="3290"/>
      <c r="M297" s="3290"/>
      <c r="N297" s="3290"/>
      <c r="O297" s="3297"/>
      <c r="P297" s="3313">
        <v>0</v>
      </c>
      <c r="Q297" s="3312"/>
      <c r="T297" s="2668"/>
      <c r="U297" s="2521" t="s">
        <v>5465</v>
      </c>
      <c r="V297" s="2521"/>
      <c r="W297" s="2648"/>
      <c r="X297" s="3083">
        <v>4231313.5023011938</v>
      </c>
      <c r="Y297" s="3524">
        <v>0</v>
      </c>
      <c r="Z297" s="2731">
        <v>4231313.5023011938</v>
      </c>
      <c r="AA297" s="2731">
        <v>0</v>
      </c>
      <c r="AB297" s="2731">
        <v>0</v>
      </c>
      <c r="AC297" s="2731">
        <v>0</v>
      </c>
      <c r="AD297" s="3443">
        <v>0</v>
      </c>
      <c r="AE297" s="3443">
        <v>4231313.5023011938</v>
      </c>
      <c r="AF297" s="3456"/>
    </row>
    <row r="298" spans="1:32" ht="15.75">
      <c r="A298" s="3494" t="s">
        <v>1378</v>
      </c>
      <c r="B298" s="207">
        <v>0</v>
      </c>
      <c r="C298" s="207">
        <v>0</v>
      </c>
      <c r="E298" s="2668"/>
      <c r="F298" s="2521"/>
      <c r="G298" s="2521" t="s">
        <v>5466</v>
      </c>
      <c r="H298" s="2648"/>
      <c r="I298" s="3099">
        <v>9558504.7968067415</v>
      </c>
      <c r="J298" s="3528"/>
      <c r="K298" s="3529">
        <v>1</v>
      </c>
      <c r="L298" s="3530"/>
      <c r="M298" s="3530"/>
      <c r="N298" s="3530"/>
      <c r="O298" s="3531"/>
      <c r="P298" s="3532">
        <v>1</v>
      </c>
      <c r="Q298" s="3312"/>
      <c r="T298" s="2668"/>
      <c r="U298" s="2521"/>
      <c r="V298" s="2521" t="s">
        <v>5466</v>
      </c>
      <c r="W298" s="2648"/>
      <c r="X298" s="3082">
        <v>9558504.7968067415</v>
      </c>
      <c r="Y298" s="3534">
        <v>0</v>
      </c>
      <c r="Z298" s="3533">
        <v>9558504.7968067415</v>
      </c>
      <c r="AA298" s="3533">
        <v>0</v>
      </c>
      <c r="AB298" s="3533">
        <v>0</v>
      </c>
      <c r="AC298" s="3533">
        <v>0</v>
      </c>
      <c r="AD298" s="3478">
        <v>0</v>
      </c>
      <c r="AE298" s="3478">
        <v>9558504.7968067415</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95643.690267768994</v>
      </c>
      <c r="J303" s="3289"/>
      <c r="K303" s="3406">
        <v>1</v>
      </c>
      <c r="L303" s="3290"/>
      <c r="M303" s="3290"/>
      <c r="N303" s="3290"/>
      <c r="O303" s="3297"/>
      <c r="P303" s="3313">
        <v>1</v>
      </c>
      <c r="Q303" s="3312"/>
      <c r="T303" s="2668"/>
      <c r="U303" s="2521" t="s">
        <v>478</v>
      </c>
      <c r="V303" s="2521"/>
      <c r="W303" s="2648"/>
      <c r="X303" s="3083">
        <v>95643.690267768994</v>
      </c>
      <c r="Y303" s="3524">
        <v>0</v>
      </c>
      <c r="Z303" s="2731">
        <v>95643.690267768994</v>
      </c>
      <c r="AA303" s="2731">
        <v>0</v>
      </c>
      <c r="AB303" s="2731">
        <v>0</v>
      </c>
      <c r="AC303" s="2731">
        <v>0</v>
      </c>
      <c r="AD303" s="3443">
        <v>0</v>
      </c>
      <c r="AE303" s="3443">
        <v>95643.690267768994</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95643.690267768994</v>
      </c>
      <c r="J319" s="3528"/>
      <c r="K319" s="3530"/>
      <c r="L319" s="3530"/>
      <c r="M319" s="3530"/>
      <c r="N319" s="3530"/>
      <c r="O319" s="3531"/>
      <c r="P319" s="3532">
        <v>0</v>
      </c>
      <c r="Q319" s="3312"/>
      <c r="T319" s="2668"/>
      <c r="U319" s="2521"/>
      <c r="V319" s="2521" t="s">
        <v>5470</v>
      </c>
      <c r="W319" s="2648"/>
      <c r="X319" s="3082">
        <v>95643.690267768994</v>
      </c>
      <c r="Y319" s="3534">
        <v>0</v>
      </c>
      <c r="Z319" s="3533">
        <v>95643.690267768994</v>
      </c>
      <c r="AA319" s="3533">
        <v>0</v>
      </c>
      <c r="AB319" s="3533">
        <v>0</v>
      </c>
      <c r="AC319" s="3533">
        <v>0</v>
      </c>
      <c r="AD319" s="3478">
        <v>0</v>
      </c>
      <c r="AE319" s="3478">
        <v>95643.690267768994</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8">
        <v>0</v>
      </c>
      <c r="K321" s="3278">
        <v>0.32324828278783196</v>
      </c>
      <c r="L321" s="3278">
        <v>0</v>
      </c>
      <c r="M321" s="3278">
        <v>0.67675171721216809</v>
      </c>
      <c r="N321" s="3278">
        <v>0</v>
      </c>
      <c r="O321" s="3280">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38832544.270983152</v>
      </c>
      <c r="J323" s="2848"/>
      <c r="K323" s="2622"/>
      <c r="L323" s="2622"/>
      <c r="M323" s="2622"/>
      <c r="N323" s="2622"/>
      <c r="O323" s="3422"/>
      <c r="P323" s="3313"/>
      <c r="Q323" s="3312"/>
      <c r="T323" s="2668"/>
      <c r="U323" s="2521"/>
      <c r="V323" s="2521"/>
      <c r="W323" s="2691" t="s">
        <v>712</v>
      </c>
      <c r="X323" s="3082">
        <v>38832544.270983152</v>
      </c>
      <c r="Y323" s="3534">
        <v>0</v>
      </c>
      <c r="Z323" s="3533">
        <v>9654148.4870745111</v>
      </c>
      <c r="AA323" s="3533">
        <v>0</v>
      </c>
      <c r="AB323" s="3533">
        <v>29178395.783908639</v>
      </c>
      <c r="AC323" s="3533">
        <v>0</v>
      </c>
      <c r="AD323" s="3478">
        <v>0</v>
      </c>
      <c r="AE323" s="3478">
        <v>38832544.270983152</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43115362.756827608</v>
      </c>
      <c r="J325" s="2848"/>
      <c r="K325" s="2622"/>
      <c r="L325" s="2622"/>
      <c r="M325" s="2622"/>
      <c r="N325" s="2622"/>
      <c r="O325" s="3422"/>
      <c r="P325" s="3313"/>
      <c r="Q325" s="3312"/>
      <c r="T325" s="2668" t="s">
        <v>5471</v>
      </c>
      <c r="U325" s="2521"/>
      <c r="V325" s="2521"/>
      <c r="W325" s="2648"/>
      <c r="X325" s="3086">
        <v>43115362.756827608</v>
      </c>
      <c r="Y325" s="3542">
        <v>0</v>
      </c>
      <c r="Z325" s="3543">
        <v>13936966.972918969</v>
      </c>
      <c r="AA325" s="3543">
        <v>0</v>
      </c>
      <c r="AB325" s="3543">
        <v>29178395.783908639</v>
      </c>
      <c r="AC325" s="3543">
        <v>0</v>
      </c>
      <c r="AD325" s="3544">
        <v>0</v>
      </c>
      <c r="AE325" s="3544">
        <v>43115362.756827608</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356">
        <v>1</v>
      </c>
      <c r="K328" s="3290"/>
      <c r="L328" s="3290"/>
      <c r="M328" s="3290"/>
      <c r="N328" s="3290"/>
      <c r="O328" s="3297"/>
      <c r="P328" s="3313">
        <v>1</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356">
        <v>1</v>
      </c>
      <c r="K329" s="3290"/>
      <c r="L329" s="3290"/>
      <c r="M329" s="3290"/>
      <c r="N329" s="3290"/>
      <c r="O329" s="3297"/>
      <c r="P329" s="3313">
        <v>1</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421818.69734293147</v>
      </c>
      <c r="J330" s="3289"/>
      <c r="K330" s="3290"/>
      <c r="L330" s="3290"/>
      <c r="M330" s="3406">
        <v>1</v>
      </c>
      <c r="N330" s="3290"/>
      <c r="O330" s="3297"/>
      <c r="P330" s="3313">
        <v>1</v>
      </c>
      <c r="Q330" s="3312"/>
      <c r="T330" s="2668"/>
      <c r="U330" s="2521" t="s">
        <v>1232</v>
      </c>
      <c r="V330" s="2521"/>
      <c r="W330" s="2648"/>
      <c r="X330" s="3083">
        <v>421818.69734293147</v>
      </c>
      <c r="Y330" s="3524">
        <v>0</v>
      </c>
      <c r="Z330" s="2731">
        <v>0</v>
      </c>
      <c r="AA330" s="2731">
        <v>0</v>
      </c>
      <c r="AB330" s="2731">
        <v>421818.69734293147</v>
      </c>
      <c r="AC330" s="2731">
        <v>0</v>
      </c>
      <c r="AD330" s="3443">
        <v>0</v>
      </c>
      <c r="AE330" s="3443">
        <v>421818.69734293147</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1378</v>
      </c>
      <c r="B332" s="207">
        <v>0</v>
      </c>
      <c r="C332" s="207">
        <v>0</v>
      </c>
      <c r="E332" s="2668"/>
      <c r="F332" s="2521" t="s">
        <v>1221</v>
      </c>
      <c r="G332" s="2521"/>
      <c r="H332" s="2648"/>
      <c r="I332" s="3100">
        <v>5.5886244611022776E-2</v>
      </c>
      <c r="J332" s="2848"/>
      <c r="K332" s="2622"/>
      <c r="L332" s="2622"/>
      <c r="M332" s="3406">
        <v>1</v>
      </c>
      <c r="N332" s="2622"/>
      <c r="O332" s="3422"/>
      <c r="P332" s="3313">
        <v>1</v>
      </c>
      <c r="Q332" s="3312"/>
      <c r="T332" s="2668"/>
      <c r="U332" s="2521" t="s">
        <v>1221</v>
      </c>
      <c r="V332" s="2521"/>
      <c r="W332" s="2648"/>
      <c r="X332" s="3083">
        <v>5.5886244611022776E-2</v>
      </c>
      <c r="Y332" s="3524">
        <v>0</v>
      </c>
      <c r="Z332" s="2731">
        <v>0</v>
      </c>
      <c r="AA332" s="2731">
        <v>0</v>
      </c>
      <c r="AB332" s="2731">
        <v>5.5886244611022776E-2</v>
      </c>
      <c r="AC332" s="2731">
        <v>0</v>
      </c>
      <c r="AD332" s="3443">
        <v>0</v>
      </c>
      <c r="AE332" s="3443">
        <v>5.5886244611022776E-2</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29">
        <v>1</v>
      </c>
      <c r="L336" s="3530"/>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406">
        <v>1</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406">
        <v>1</v>
      </c>
      <c r="L341" s="3290"/>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421818.7532291761</v>
      </c>
      <c r="J342" s="3551"/>
      <c r="K342" s="3552"/>
      <c r="L342" s="3552"/>
      <c r="M342" s="3552"/>
      <c r="N342" s="3552"/>
      <c r="O342" s="3553"/>
      <c r="P342" s="3553">
        <v>0</v>
      </c>
      <c r="Q342" s="3312"/>
      <c r="T342" s="2668"/>
      <c r="U342" s="2521"/>
      <c r="V342" s="2521" t="s">
        <v>5478</v>
      </c>
      <c r="W342" s="2648"/>
      <c r="X342" s="3082">
        <v>421818.7532291761</v>
      </c>
      <c r="Y342" s="3534">
        <v>0</v>
      </c>
      <c r="Z342" s="3533">
        <v>0</v>
      </c>
      <c r="AA342" s="3533">
        <v>0</v>
      </c>
      <c r="AB342" s="3533">
        <v>421818.7532291761</v>
      </c>
      <c r="AC342" s="3533">
        <v>0</v>
      </c>
      <c r="AD342" s="3478">
        <v>0</v>
      </c>
      <c r="AE342" s="3478">
        <v>421818.7532291761</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42693544.003598429</v>
      </c>
      <c r="J344" s="2851"/>
      <c r="K344" s="3481"/>
      <c r="L344" s="3481"/>
      <c r="M344" s="3481"/>
      <c r="N344" s="3481"/>
      <c r="O344" s="3481"/>
      <c r="P344" s="3075"/>
      <c r="Q344" s="3556"/>
      <c r="T344" s="2650" t="s">
        <v>722</v>
      </c>
      <c r="U344" s="2625"/>
      <c r="V344" s="2625"/>
      <c r="W344" s="2766"/>
      <c r="X344" s="3558">
        <v>42693544.003598429</v>
      </c>
      <c r="Y344" s="3559">
        <v>0</v>
      </c>
      <c r="Z344" s="3560">
        <v>13936966.972918969</v>
      </c>
      <c r="AA344" s="3560">
        <v>0</v>
      </c>
      <c r="AB344" s="3560">
        <v>28756577.030679464</v>
      </c>
      <c r="AC344" s="3560">
        <v>0</v>
      </c>
      <c r="AD344" s="3561">
        <v>0</v>
      </c>
      <c r="AE344" s="3561">
        <v>42693544.003598437</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M346" s="2963"/>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57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92" priority="2" stopIfTrue="1" operator="notEqual">
      <formula>0</formula>
    </cfRule>
  </conditionalFormatting>
  <conditionalFormatting sqref="B16:C342">
    <cfRule type="cellIs" dxfId="91" priority="3" stopIfTrue="1" operator="greaterThan">
      <formula>0</formula>
    </cfRule>
  </conditionalFormatting>
  <conditionalFormatting sqref="C8">
    <cfRule type="cellIs" dxfId="90"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6.xml><?xml version="1.0" encoding="utf-8"?>
<worksheet xmlns="http://schemas.openxmlformats.org/spreadsheetml/2006/main" xmlns:r="http://schemas.openxmlformats.org/officeDocument/2006/relationships">
  <sheetPr>
    <pageSetUpPr fitToPage="1"/>
  </sheetPr>
  <dimension ref="A1:AU425"/>
  <sheetViews>
    <sheetView topLeftCell="A76"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33203125" style="2447" customWidth="1"/>
    <col min="25" max="25" width="17.77734375" style="2447" customWidth="1"/>
    <col min="26" max="26" width="18.88671875" style="2447" customWidth="1"/>
    <col min="27" max="27" width="17.33203125" style="2447" customWidth="1"/>
    <col min="28" max="28" width="14.33203125"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19.33203125" style="2447" customWidth="1"/>
    <col min="40" max="40" width="17.77734375" style="2447" customWidth="1"/>
    <col min="41" max="41" width="18.88671875" style="2447" customWidth="1"/>
    <col min="42" max="42" width="17.33203125" style="2447" customWidth="1"/>
    <col min="43" max="43" width="14.33203125"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5503</v>
      </c>
      <c r="F6" s="2798"/>
      <c r="G6" s="2798"/>
      <c r="H6" s="2798"/>
      <c r="I6" s="2798"/>
      <c r="J6" s="2798"/>
      <c r="K6" s="2798"/>
      <c r="L6" s="2798"/>
      <c r="M6" s="2798"/>
      <c r="N6" s="2798"/>
      <c r="O6" s="2798"/>
      <c r="P6" s="2798"/>
      <c r="Q6" s="2989"/>
      <c r="R6" s="2798"/>
      <c r="S6" s="2798"/>
      <c r="T6" s="2798" t="s">
        <v>5504</v>
      </c>
      <c r="U6" s="2798"/>
      <c r="V6" s="2798"/>
      <c r="W6" s="2798"/>
      <c r="X6" s="2798"/>
      <c r="Y6" s="2798"/>
      <c r="Z6" s="2798"/>
      <c r="AA6" s="2798"/>
      <c r="AB6" s="2798"/>
      <c r="AC6" s="2798"/>
      <c r="AD6" s="2798"/>
      <c r="AE6" s="2798"/>
      <c r="AF6" s="2989"/>
      <c r="AG6" s="2989"/>
      <c r="AH6" s="2989"/>
      <c r="AI6" s="2798" t="s">
        <v>5504</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4"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t="s">
        <v>5490</v>
      </c>
      <c r="C10" s="2759">
        <v>0</v>
      </c>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73" t="s">
        <v>5502</v>
      </c>
      <c r="J11" s="3502" t="s">
        <v>5191</v>
      </c>
      <c r="K11" s="3502" t="s">
        <v>5190</v>
      </c>
      <c r="L11" s="3502" t="s">
        <v>1436</v>
      </c>
      <c r="M11" s="3506" t="s">
        <v>5190</v>
      </c>
      <c r="N11" s="3220"/>
      <c r="O11" s="3224" t="s">
        <v>2954</v>
      </c>
      <c r="P11" s="3503"/>
      <c r="Q11" s="3222"/>
      <c r="T11" s="2642"/>
      <c r="U11" s="2521"/>
      <c r="V11" s="2521"/>
      <c r="W11" s="2648"/>
      <c r="X11" s="3574" t="s">
        <v>5502</v>
      </c>
      <c r="Y11" s="3502" t="s">
        <v>5191</v>
      </c>
      <c r="Z11" s="3502" t="s">
        <v>5190</v>
      </c>
      <c r="AA11" s="3502" t="s">
        <v>1436</v>
      </c>
      <c r="AB11" s="3506" t="s">
        <v>5190</v>
      </c>
      <c r="AC11" s="3220"/>
      <c r="AD11" s="3224" t="s">
        <v>2954</v>
      </c>
      <c r="AE11" s="3503"/>
      <c r="AF11" s="3222"/>
      <c r="AI11" s="2642"/>
      <c r="AJ11" s="2521"/>
      <c r="AK11" s="2521"/>
      <c r="AL11" s="2648"/>
      <c r="AM11" s="3574" t="s">
        <v>5502</v>
      </c>
      <c r="AN11" s="3502" t="s">
        <v>5191</v>
      </c>
      <c r="AO11" s="3502" t="s">
        <v>5190</v>
      </c>
      <c r="AP11" s="3502" t="s">
        <v>1436</v>
      </c>
      <c r="AQ11" s="3506" t="s">
        <v>5190</v>
      </c>
      <c r="AR11" s="3220"/>
      <c r="AS11" s="3224" t="s">
        <v>2954</v>
      </c>
      <c r="AT11" s="3503"/>
    </row>
    <row r="12" spans="1:47" ht="15.75">
      <c r="B12" s="2754"/>
      <c r="C12" s="2764"/>
      <c r="E12" s="2765"/>
      <c r="F12" s="2625"/>
      <c r="G12" s="2625"/>
      <c r="H12" s="2766"/>
      <c r="I12" s="3575" t="s">
        <v>1766</v>
      </c>
      <c r="J12" s="3509"/>
      <c r="K12" s="2765"/>
      <c r="L12" s="2765"/>
      <c r="M12" s="2765"/>
      <c r="N12" s="2765"/>
      <c r="O12" s="2765"/>
      <c r="P12" s="2920"/>
      <c r="Q12" s="2521"/>
      <c r="T12" s="2765"/>
      <c r="U12" s="2625"/>
      <c r="V12" s="2625"/>
      <c r="W12" s="2766"/>
      <c r="X12" s="3576" t="s">
        <v>1766</v>
      </c>
      <c r="Y12" s="3509"/>
      <c r="Z12" s="2765"/>
      <c r="AA12" s="2765"/>
      <c r="AB12" s="2765"/>
      <c r="AC12" s="2765"/>
      <c r="AD12" s="2765"/>
      <c r="AE12" s="2920"/>
      <c r="AF12" s="2521"/>
      <c r="AI12" s="2765"/>
      <c r="AJ12" s="2625"/>
      <c r="AK12" s="2625"/>
      <c r="AL12" s="2766"/>
      <c r="AM12" s="3576" t="s">
        <v>1766</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0" t="s">
        <v>5398</v>
      </c>
      <c r="J13" s="2642"/>
      <c r="K13" s="2521"/>
      <c r="L13" s="2521"/>
      <c r="M13" s="2521"/>
      <c r="N13" s="2521"/>
      <c r="O13" s="2648"/>
      <c r="P13" s="2648"/>
      <c r="Q13" s="2521"/>
      <c r="T13" s="3513" t="s">
        <v>5405</v>
      </c>
      <c r="U13" s="2616"/>
      <c r="V13" s="2616"/>
      <c r="W13" s="2817"/>
      <c r="X13" s="3577" t="s">
        <v>5398</v>
      </c>
      <c r="Y13" s="2642"/>
      <c r="Z13" s="2521"/>
      <c r="AD13" s="2648"/>
      <c r="AE13" s="2648"/>
      <c r="AF13" s="2521"/>
      <c r="AI13" s="3513" t="s">
        <v>5405</v>
      </c>
      <c r="AJ13" s="2616"/>
      <c r="AK13" s="2616"/>
      <c r="AL13" s="2817"/>
      <c r="AM13" s="3577" t="s">
        <v>5398</v>
      </c>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400637.8650184446</v>
      </c>
      <c r="J16" s="3289"/>
      <c r="K16" s="3290"/>
      <c r="L16" s="3290"/>
      <c r="M16" s="3290"/>
      <c r="N16" s="3290"/>
      <c r="O16" s="3297"/>
      <c r="P16" s="3313">
        <v>0</v>
      </c>
      <c r="Q16" s="3312"/>
      <c r="T16" s="2668"/>
      <c r="U16" s="3516" t="s">
        <v>626</v>
      </c>
      <c r="V16" s="3519"/>
      <c r="W16" s="2648"/>
      <c r="X16" s="3515">
        <v>400637.8650184446</v>
      </c>
      <c r="Y16" s="3520">
        <v>0</v>
      </c>
      <c r="Z16" s="3521">
        <v>400637.8650184446</v>
      </c>
      <c r="AA16" s="3521">
        <v>0</v>
      </c>
      <c r="AB16" s="3521">
        <v>0</v>
      </c>
      <c r="AC16" s="3521">
        <v>0</v>
      </c>
      <c r="AD16" s="3522">
        <v>0</v>
      </c>
      <c r="AE16" s="3522">
        <v>400637.8650184446</v>
      </c>
      <c r="AF16" s="3523"/>
      <c r="AI16" s="2668"/>
      <c r="AJ16" s="3516" t="s">
        <v>626</v>
      </c>
      <c r="AK16" s="3519"/>
      <c r="AL16" s="2648"/>
      <c r="AM16" s="3515">
        <v>396621.73904080334</v>
      </c>
      <c r="AN16" s="3520">
        <v>0</v>
      </c>
      <c r="AO16" s="3521">
        <v>396621.73904080334</v>
      </c>
      <c r="AP16" s="3521">
        <v>0</v>
      </c>
      <c r="AQ16" s="3521">
        <v>0</v>
      </c>
      <c r="AR16" s="3521">
        <v>0</v>
      </c>
      <c r="AS16" s="3522">
        <v>0</v>
      </c>
      <c r="AT16" s="3522">
        <v>396621.73904080334</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1237370.8211879723</v>
      </c>
      <c r="J18" s="3289"/>
      <c r="K18" s="3290"/>
      <c r="L18" s="3290"/>
      <c r="M18" s="3290"/>
      <c r="N18" s="3290"/>
      <c r="O18" s="3297"/>
      <c r="P18" s="3313">
        <v>0</v>
      </c>
      <c r="Q18" s="3312"/>
      <c r="T18" s="2668"/>
      <c r="U18" s="3516" t="s">
        <v>660</v>
      </c>
      <c r="V18" s="3519"/>
      <c r="W18" s="2648"/>
      <c r="X18" s="3083">
        <v>1237370.8211879723</v>
      </c>
      <c r="Y18" s="3524">
        <v>0</v>
      </c>
      <c r="Z18" s="2731">
        <v>1237370.8211879723</v>
      </c>
      <c r="AA18" s="2731">
        <v>0</v>
      </c>
      <c r="AB18" s="2731">
        <v>0</v>
      </c>
      <c r="AC18" s="2731">
        <v>0</v>
      </c>
      <c r="AD18" s="3443">
        <v>0</v>
      </c>
      <c r="AE18" s="3443">
        <v>1237370.8211879723</v>
      </c>
      <c r="AF18" s="3456"/>
      <c r="AI18" s="2668"/>
      <c r="AJ18" s="3516" t="s">
        <v>660</v>
      </c>
      <c r="AK18" s="3519"/>
      <c r="AL18" s="2648"/>
      <c r="AM18" s="3083">
        <v>864364.12095913861</v>
      </c>
      <c r="AN18" s="3524">
        <v>0</v>
      </c>
      <c r="AO18" s="2731">
        <v>864364.12095913861</v>
      </c>
      <c r="AP18" s="2731">
        <v>0</v>
      </c>
      <c r="AQ18" s="2731">
        <v>0</v>
      </c>
      <c r="AR18" s="2731">
        <v>0</v>
      </c>
      <c r="AS18" s="3443">
        <v>0</v>
      </c>
      <c r="AT18" s="3443">
        <v>864364.12095913861</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1638008.6862064169</v>
      </c>
      <c r="J21" s="3528"/>
      <c r="K21" s="3529">
        <v>1</v>
      </c>
      <c r="L21" s="3530"/>
      <c r="M21" s="3530"/>
      <c r="N21" s="3530"/>
      <c r="O21" s="3531"/>
      <c r="P21" s="3532">
        <v>1</v>
      </c>
      <c r="Q21" s="3312"/>
      <c r="T21" s="2668"/>
      <c r="U21" s="3516"/>
      <c r="V21" s="3519"/>
      <c r="W21" s="2648" t="s">
        <v>5412</v>
      </c>
      <c r="X21" s="3082">
        <v>1638008.6862064169</v>
      </c>
      <c r="Y21" s="3533">
        <v>0</v>
      </c>
      <c r="Z21" s="3533">
        <v>1638008.6862064169</v>
      </c>
      <c r="AA21" s="3533">
        <v>0</v>
      </c>
      <c r="AB21" s="3533">
        <v>0</v>
      </c>
      <c r="AC21" s="3533">
        <v>0</v>
      </c>
      <c r="AD21" s="3478">
        <v>0</v>
      </c>
      <c r="AE21" s="3478">
        <v>1638008.6862064169</v>
      </c>
      <c r="AF21" s="3456"/>
      <c r="AI21" s="2668"/>
      <c r="AJ21" s="3516"/>
      <c r="AK21" s="3519"/>
      <c r="AL21" s="2648" t="s">
        <v>5412</v>
      </c>
      <c r="AM21" s="3082">
        <v>1260985.8599999419</v>
      </c>
      <c r="AN21" s="3533">
        <v>0</v>
      </c>
      <c r="AO21" s="3533">
        <v>1260985.8599999419</v>
      </c>
      <c r="AP21" s="3533">
        <v>0</v>
      </c>
      <c r="AQ21" s="3533">
        <v>0</v>
      </c>
      <c r="AR21" s="3533">
        <v>0</v>
      </c>
      <c r="AS21" s="3478">
        <v>0</v>
      </c>
      <c r="AT21" s="3478">
        <v>1260985.8599999419</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705333.30445653119</v>
      </c>
      <c r="J46" s="3289"/>
      <c r="K46" s="3406">
        <v>1</v>
      </c>
      <c r="L46" s="3290"/>
      <c r="M46" s="3290"/>
      <c r="N46" s="3290"/>
      <c r="O46" s="3297"/>
      <c r="P46" s="3313">
        <v>1</v>
      </c>
      <c r="Q46" s="3312"/>
      <c r="T46" s="2668"/>
      <c r="U46" s="3516" t="s">
        <v>1684</v>
      </c>
      <c r="V46" s="3519"/>
      <c r="W46" s="2648"/>
      <c r="X46" s="3083">
        <v>705333.30445653119</v>
      </c>
      <c r="Y46" s="3524">
        <v>0</v>
      </c>
      <c r="Z46" s="2731">
        <v>705333.30445653119</v>
      </c>
      <c r="AA46" s="2731">
        <v>0</v>
      </c>
      <c r="AB46" s="2731">
        <v>0</v>
      </c>
      <c r="AC46" s="2731">
        <v>0</v>
      </c>
      <c r="AD46" s="3443">
        <v>0</v>
      </c>
      <c r="AE46" s="3443">
        <v>705333.30445653119</v>
      </c>
      <c r="AF46" s="3456"/>
      <c r="AI46" s="2668"/>
      <c r="AJ46" s="3516" t="s">
        <v>1684</v>
      </c>
      <c r="AK46" s="3519"/>
      <c r="AL46" s="2648"/>
      <c r="AM46" s="3083">
        <v>664425.43057877233</v>
      </c>
      <c r="AN46" s="3524">
        <v>0</v>
      </c>
      <c r="AO46" s="2731">
        <v>664425.43057877233</v>
      </c>
      <c r="AP46" s="2731">
        <v>0</v>
      </c>
      <c r="AQ46" s="2731">
        <v>0</v>
      </c>
      <c r="AR46" s="2731">
        <v>0</v>
      </c>
      <c r="AS46" s="3443">
        <v>0</v>
      </c>
      <c r="AT46" s="3443">
        <v>664425.43057877233</v>
      </c>
      <c r="AU46" s="5">
        <v>0</v>
      </c>
    </row>
    <row r="47" spans="1:47" ht="15.75">
      <c r="A47" s="3494" t="s">
        <v>1378</v>
      </c>
      <c r="B47" s="207">
        <v>0</v>
      </c>
      <c r="C47" s="207">
        <v>0</v>
      </c>
      <c r="E47" s="2668"/>
      <c r="F47" s="3516" t="s">
        <v>714</v>
      </c>
      <c r="G47" s="3516"/>
      <c r="H47" s="3535"/>
      <c r="I47" s="3100">
        <v>1291826.9884991276</v>
      </c>
      <c r="J47" s="3289"/>
      <c r="K47" s="3406">
        <v>1</v>
      </c>
      <c r="L47" s="3290"/>
      <c r="M47" s="3290"/>
      <c r="N47" s="3290"/>
      <c r="O47" s="3297"/>
      <c r="P47" s="3313">
        <v>1</v>
      </c>
      <c r="Q47" s="3312"/>
      <c r="T47" s="2668"/>
      <c r="U47" s="3516" t="s">
        <v>714</v>
      </c>
      <c r="V47" s="3519"/>
      <c r="W47" s="2648"/>
      <c r="X47" s="3083">
        <v>1291826.9884991276</v>
      </c>
      <c r="Y47" s="3524">
        <v>0</v>
      </c>
      <c r="Z47" s="2731">
        <v>1291826.9884991276</v>
      </c>
      <c r="AA47" s="2731">
        <v>0</v>
      </c>
      <c r="AB47" s="2731">
        <v>0</v>
      </c>
      <c r="AC47" s="2731">
        <v>0</v>
      </c>
      <c r="AD47" s="3443">
        <v>0</v>
      </c>
      <c r="AE47" s="3443">
        <v>1291826.9884991276</v>
      </c>
      <c r="AF47" s="3456"/>
      <c r="AI47" s="2668"/>
      <c r="AJ47" s="3516" t="s">
        <v>714</v>
      </c>
      <c r="AK47" s="3519"/>
      <c r="AL47" s="2648"/>
      <c r="AM47" s="3083">
        <v>1145455.1191011872</v>
      </c>
      <c r="AN47" s="3524">
        <v>0</v>
      </c>
      <c r="AO47" s="2731">
        <v>1145455.1191011872</v>
      </c>
      <c r="AP47" s="2731">
        <v>0</v>
      </c>
      <c r="AQ47" s="2731">
        <v>0</v>
      </c>
      <c r="AR47" s="2731">
        <v>0</v>
      </c>
      <c r="AS47" s="3443">
        <v>0</v>
      </c>
      <c r="AT47" s="3443">
        <v>1145455.1191011872</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308981.04211500229</v>
      </c>
      <c r="J50" s="3289"/>
      <c r="K50" s="3406">
        <v>1</v>
      </c>
      <c r="L50" s="3290"/>
      <c r="M50" s="3290"/>
      <c r="N50" s="3290"/>
      <c r="O50" s="3297"/>
      <c r="P50" s="3313">
        <v>1</v>
      </c>
      <c r="Q50" s="3312"/>
      <c r="T50" s="2668"/>
      <c r="U50" s="3516" t="s">
        <v>720</v>
      </c>
      <c r="V50" s="3519"/>
      <c r="W50" s="2648"/>
      <c r="X50" s="3083">
        <v>308981.04211500229</v>
      </c>
      <c r="Y50" s="3524">
        <v>0</v>
      </c>
      <c r="Z50" s="2731">
        <v>308981.04211500229</v>
      </c>
      <c r="AA50" s="2731">
        <v>0</v>
      </c>
      <c r="AB50" s="2731">
        <v>0</v>
      </c>
      <c r="AC50" s="2731">
        <v>0</v>
      </c>
      <c r="AD50" s="3443">
        <v>0</v>
      </c>
      <c r="AE50" s="3443">
        <v>308981.04211500229</v>
      </c>
      <c r="AF50" s="3456"/>
      <c r="AI50" s="2668"/>
      <c r="AJ50" s="3516" t="s">
        <v>720</v>
      </c>
      <c r="AK50" s="3519"/>
      <c r="AL50" s="2648"/>
      <c r="AM50" s="3083">
        <v>260863.65907915076</v>
      </c>
      <c r="AN50" s="3524">
        <v>0</v>
      </c>
      <c r="AO50" s="2731">
        <v>260863.65907915076</v>
      </c>
      <c r="AP50" s="2731">
        <v>0</v>
      </c>
      <c r="AQ50" s="2731">
        <v>0</v>
      </c>
      <c r="AR50" s="2731">
        <v>0</v>
      </c>
      <c r="AS50" s="3443">
        <v>0</v>
      </c>
      <c r="AT50" s="3443">
        <v>260863.65907915076</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1378</v>
      </c>
      <c r="B53" s="207">
        <v>0</v>
      </c>
      <c r="C53" s="207">
        <v>0</v>
      </c>
      <c r="E53" s="2668"/>
      <c r="F53" s="3516" t="s">
        <v>725</v>
      </c>
      <c r="G53" s="3536"/>
      <c r="H53" s="3535"/>
      <c r="I53" s="3100">
        <v>338250.81712145003</v>
      </c>
      <c r="J53" s="3289"/>
      <c r="K53" s="3406">
        <v>1</v>
      </c>
      <c r="L53" s="3290"/>
      <c r="M53" s="3290"/>
      <c r="N53" s="3290"/>
      <c r="O53" s="3297"/>
      <c r="P53" s="3313">
        <v>1</v>
      </c>
      <c r="Q53" s="3312"/>
      <c r="T53" s="2668"/>
      <c r="U53" s="3516" t="s">
        <v>725</v>
      </c>
      <c r="V53" s="3519"/>
      <c r="W53" s="2648"/>
      <c r="X53" s="3083">
        <v>338250.81712145003</v>
      </c>
      <c r="Y53" s="3524">
        <v>0</v>
      </c>
      <c r="Z53" s="2731">
        <v>338250.81712145003</v>
      </c>
      <c r="AA53" s="2731">
        <v>0</v>
      </c>
      <c r="AB53" s="2731">
        <v>0</v>
      </c>
      <c r="AC53" s="2731">
        <v>0</v>
      </c>
      <c r="AD53" s="3443">
        <v>0</v>
      </c>
      <c r="AE53" s="3443">
        <v>338250.81712145003</v>
      </c>
      <c r="AF53" s="3456"/>
      <c r="AI53" s="2668"/>
      <c r="AJ53" s="3516" t="s">
        <v>725</v>
      </c>
      <c r="AK53" s="3519"/>
      <c r="AL53" s="2648"/>
      <c r="AM53" s="3083">
        <v>310019.31712145003</v>
      </c>
      <c r="AN53" s="3524">
        <v>0</v>
      </c>
      <c r="AO53" s="2731">
        <v>310019.31712145003</v>
      </c>
      <c r="AP53" s="2731">
        <v>0</v>
      </c>
      <c r="AQ53" s="2731">
        <v>0</v>
      </c>
      <c r="AR53" s="2731">
        <v>0</v>
      </c>
      <c r="AS53" s="3443">
        <v>0</v>
      </c>
      <c r="AT53" s="3443">
        <v>310019.31712145003</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1378</v>
      </c>
      <c r="B56" s="207">
        <v>0</v>
      </c>
      <c r="C56" s="207">
        <v>0</v>
      </c>
      <c r="E56" s="2668"/>
      <c r="F56" s="3516" t="s">
        <v>1687</v>
      </c>
      <c r="G56" s="3536"/>
      <c r="H56" s="3535"/>
      <c r="I56" s="3100">
        <v>23724458.140527725</v>
      </c>
      <c r="J56" s="3289"/>
      <c r="K56" s="3406">
        <v>1</v>
      </c>
      <c r="L56" s="3290"/>
      <c r="M56" s="3290"/>
      <c r="N56" s="3290"/>
      <c r="O56" s="3297"/>
      <c r="P56" s="3313">
        <v>1</v>
      </c>
      <c r="Q56" s="3312"/>
      <c r="T56" s="2668"/>
      <c r="U56" s="3516" t="s">
        <v>1687</v>
      </c>
      <c r="V56" s="3519"/>
      <c r="W56" s="2648"/>
      <c r="X56" s="3083">
        <v>23724458.140527725</v>
      </c>
      <c r="Y56" s="3524">
        <v>0</v>
      </c>
      <c r="Z56" s="2731">
        <v>23724458.140527725</v>
      </c>
      <c r="AA56" s="2731">
        <v>0</v>
      </c>
      <c r="AB56" s="2731">
        <v>0</v>
      </c>
      <c r="AC56" s="2731">
        <v>0</v>
      </c>
      <c r="AD56" s="3443">
        <v>0</v>
      </c>
      <c r="AE56" s="3443">
        <v>23724458.140527725</v>
      </c>
      <c r="AF56" s="3456"/>
      <c r="AI56" s="2668"/>
      <c r="AJ56" s="3516" t="s">
        <v>1687</v>
      </c>
      <c r="AK56" s="3519"/>
      <c r="AL56" s="2648"/>
      <c r="AM56" s="3083">
        <v>19044582.405727722</v>
      </c>
      <c r="AN56" s="3524">
        <v>0</v>
      </c>
      <c r="AO56" s="2731">
        <v>19044582.405727722</v>
      </c>
      <c r="AP56" s="2731">
        <v>0</v>
      </c>
      <c r="AQ56" s="2731">
        <v>0</v>
      </c>
      <c r="AR56" s="2731">
        <v>0</v>
      </c>
      <c r="AS56" s="3443">
        <v>0</v>
      </c>
      <c r="AT56" s="3443">
        <v>19044582.405727722</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1378</v>
      </c>
      <c r="B70" s="207">
        <v>0</v>
      </c>
      <c r="C70" s="207">
        <v>0</v>
      </c>
      <c r="E70" s="2668"/>
      <c r="F70" s="3516" t="s">
        <v>769</v>
      </c>
      <c r="G70" s="3536"/>
      <c r="H70" s="3535"/>
      <c r="I70" s="3100">
        <v>1050604.5015273734</v>
      </c>
      <c r="J70" s="3289"/>
      <c r="K70" s="3406">
        <v>1</v>
      </c>
      <c r="L70" s="3290"/>
      <c r="M70" s="3290"/>
      <c r="N70" s="3290"/>
      <c r="O70" s="3297"/>
      <c r="P70" s="3313">
        <v>1</v>
      </c>
      <c r="Q70" s="3312"/>
      <c r="T70" s="2668"/>
      <c r="U70" s="3516" t="s">
        <v>769</v>
      </c>
      <c r="V70" s="3519"/>
      <c r="W70" s="2648"/>
      <c r="X70" s="3083">
        <v>1050604.5015273734</v>
      </c>
      <c r="Y70" s="3524">
        <v>0</v>
      </c>
      <c r="Z70" s="2731">
        <v>1050604.5015273734</v>
      </c>
      <c r="AA70" s="2731">
        <v>0</v>
      </c>
      <c r="AB70" s="2731">
        <v>0</v>
      </c>
      <c r="AC70" s="2731">
        <v>0</v>
      </c>
      <c r="AD70" s="3443">
        <v>0</v>
      </c>
      <c r="AE70" s="3443">
        <v>1050604.5015273734</v>
      </c>
      <c r="AF70" s="3456"/>
      <c r="AI70" s="2668"/>
      <c r="AJ70" s="3516" t="s">
        <v>769</v>
      </c>
      <c r="AK70" s="3519"/>
      <c r="AL70" s="2648"/>
      <c r="AM70" s="3083">
        <v>642173.61152737367</v>
      </c>
      <c r="AN70" s="3524">
        <v>0</v>
      </c>
      <c r="AO70" s="2731">
        <v>642173.61152737367</v>
      </c>
      <c r="AP70" s="2731">
        <v>0</v>
      </c>
      <c r="AQ70" s="2731">
        <v>0</v>
      </c>
      <c r="AR70" s="2731">
        <v>0</v>
      </c>
      <c r="AS70" s="3443">
        <v>0</v>
      </c>
      <c r="AT70" s="3443">
        <v>642173.61152737367</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1378</v>
      </c>
      <c r="B72" s="207">
        <v>0</v>
      </c>
      <c r="C72" s="207">
        <v>0</v>
      </c>
      <c r="E72" s="2668"/>
      <c r="F72" s="3516" t="s">
        <v>772</v>
      </c>
      <c r="G72" s="3536"/>
      <c r="H72" s="3535"/>
      <c r="I72" s="3100">
        <v>297557.36010692344</v>
      </c>
      <c r="J72" s="3289"/>
      <c r="K72" s="3406">
        <v>1</v>
      </c>
      <c r="L72" s="3290"/>
      <c r="M72" s="3290"/>
      <c r="N72" s="3290"/>
      <c r="O72" s="3297"/>
      <c r="P72" s="3313">
        <v>1</v>
      </c>
      <c r="Q72" s="3312"/>
      <c r="T72" s="2668"/>
      <c r="U72" s="3516" t="s">
        <v>772</v>
      </c>
      <c r="V72" s="3519"/>
      <c r="W72" s="2648"/>
      <c r="X72" s="3083">
        <v>297557.36010692344</v>
      </c>
      <c r="Y72" s="3524">
        <v>0</v>
      </c>
      <c r="Z72" s="2731">
        <v>297557.36010692344</v>
      </c>
      <c r="AA72" s="2731">
        <v>0</v>
      </c>
      <c r="AB72" s="2731">
        <v>0</v>
      </c>
      <c r="AC72" s="2731">
        <v>0</v>
      </c>
      <c r="AD72" s="3443">
        <v>0</v>
      </c>
      <c r="AE72" s="3443">
        <v>297557.36010692344</v>
      </c>
      <c r="AF72" s="3456"/>
      <c r="AI72" s="2668"/>
      <c r="AJ72" s="3516" t="s">
        <v>772</v>
      </c>
      <c r="AK72" s="3519"/>
      <c r="AL72" s="2648"/>
      <c r="AM72" s="3083">
        <v>246596.52710692346</v>
      </c>
      <c r="AN72" s="3524">
        <v>0</v>
      </c>
      <c r="AO72" s="2731">
        <v>246596.52710692346</v>
      </c>
      <c r="AP72" s="2731">
        <v>0</v>
      </c>
      <c r="AQ72" s="2731">
        <v>0</v>
      </c>
      <c r="AR72" s="2731">
        <v>0</v>
      </c>
      <c r="AS72" s="3443">
        <v>0</v>
      </c>
      <c r="AT72" s="3443">
        <v>246596.52710692346</v>
      </c>
      <c r="AU72" s="5">
        <v>0</v>
      </c>
    </row>
    <row r="73" spans="1:47" ht="15.75">
      <c r="A73" s="3494" t="s">
        <v>1378</v>
      </c>
      <c r="B73" s="207">
        <v>0</v>
      </c>
      <c r="C73" s="207">
        <v>0</v>
      </c>
      <c r="E73" s="2668"/>
      <c r="F73" s="3516" t="s">
        <v>5421</v>
      </c>
      <c r="G73" s="3536"/>
      <c r="H73" s="3535"/>
      <c r="I73" s="3100">
        <v>2035694.7085322987</v>
      </c>
      <c r="J73" s="3289"/>
      <c r="K73" s="3406">
        <v>1</v>
      </c>
      <c r="L73" s="3290"/>
      <c r="M73" s="3290"/>
      <c r="N73" s="3290"/>
      <c r="O73" s="3297"/>
      <c r="P73" s="3313">
        <v>1</v>
      </c>
      <c r="Q73" s="3312"/>
      <c r="T73" s="2668"/>
      <c r="U73" s="3516" t="s">
        <v>5421</v>
      </c>
      <c r="V73" s="3519"/>
      <c r="W73" s="2648"/>
      <c r="X73" s="3083">
        <v>2035694.7085322987</v>
      </c>
      <c r="Y73" s="3524">
        <v>0</v>
      </c>
      <c r="Z73" s="2731">
        <v>2035694.7085322987</v>
      </c>
      <c r="AA73" s="2731">
        <v>0</v>
      </c>
      <c r="AB73" s="2731">
        <v>0</v>
      </c>
      <c r="AC73" s="2731">
        <v>0</v>
      </c>
      <c r="AD73" s="3443">
        <v>0</v>
      </c>
      <c r="AE73" s="3443">
        <v>2035694.7085322987</v>
      </c>
      <c r="AF73" s="3456"/>
      <c r="AI73" s="2668"/>
      <c r="AJ73" s="3516" t="s">
        <v>5421</v>
      </c>
      <c r="AK73" s="3519"/>
      <c r="AL73" s="2648"/>
      <c r="AM73" s="3083">
        <v>1479742.1835322985</v>
      </c>
      <c r="AN73" s="3524">
        <v>0</v>
      </c>
      <c r="AO73" s="2731">
        <v>1479742.1835322985</v>
      </c>
      <c r="AP73" s="2731">
        <v>0</v>
      </c>
      <c r="AQ73" s="2731">
        <v>0</v>
      </c>
      <c r="AR73" s="2731">
        <v>0</v>
      </c>
      <c r="AS73" s="3443">
        <v>0</v>
      </c>
      <c r="AT73" s="3443">
        <v>1479742.1835322985</v>
      </c>
      <c r="AU73" s="5">
        <v>0</v>
      </c>
    </row>
    <row r="74" spans="1:47" ht="15.75">
      <c r="A74" s="3494" t="s">
        <v>1378</v>
      </c>
      <c r="B74" s="207">
        <v>0</v>
      </c>
      <c r="C74" s="207">
        <v>0</v>
      </c>
      <c r="E74" s="2668"/>
      <c r="F74" s="3516" t="s">
        <v>774</v>
      </c>
      <c r="G74" s="3536"/>
      <c r="H74" s="3535"/>
      <c r="I74" s="3100">
        <v>1431070.6821977284</v>
      </c>
      <c r="J74" s="3289"/>
      <c r="K74" s="3406">
        <v>1</v>
      </c>
      <c r="L74" s="3290"/>
      <c r="M74" s="3290"/>
      <c r="N74" s="3290"/>
      <c r="O74" s="3297"/>
      <c r="P74" s="3313">
        <v>1</v>
      </c>
      <c r="Q74" s="3312"/>
      <c r="T74" s="2668"/>
      <c r="U74" s="3516" t="s">
        <v>774</v>
      </c>
      <c r="V74" s="3519"/>
      <c r="W74" s="2648"/>
      <c r="X74" s="3083">
        <v>1431070.6821977284</v>
      </c>
      <c r="Y74" s="3524">
        <v>0</v>
      </c>
      <c r="Z74" s="2731">
        <v>1431070.6821977284</v>
      </c>
      <c r="AA74" s="2731">
        <v>0</v>
      </c>
      <c r="AB74" s="2731">
        <v>0</v>
      </c>
      <c r="AC74" s="2731">
        <v>0</v>
      </c>
      <c r="AD74" s="3443">
        <v>0</v>
      </c>
      <c r="AE74" s="3443">
        <v>1431070.6821977284</v>
      </c>
      <c r="AF74" s="3456"/>
      <c r="AI74" s="2668"/>
      <c r="AJ74" s="3516" t="s">
        <v>774</v>
      </c>
      <c r="AK74" s="3519"/>
      <c r="AL74" s="2648"/>
      <c r="AM74" s="3083">
        <v>761524.44119772839</v>
      </c>
      <c r="AN74" s="3524">
        <v>0</v>
      </c>
      <c r="AO74" s="2731">
        <v>761524.44119772839</v>
      </c>
      <c r="AP74" s="2731">
        <v>0</v>
      </c>
      <c r="AQ74" s="2731">
        <v>0</v>
      </c>
      <c r="AR74" s="2731">
        <v>0</v>
      </c>
      <c r="AS74" s="3443">
        <v>0</v>
      </c>
      <c r="AT74" s="3443">
        <v>761524.44119772839</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85878.471772064702</v>
      </c>
      <c r="J76" s="3289"/>
      <c r="K76" s="3406">
        <v>1</v>
      </c>
      <c r="L76" s="3290"/>
      <c r="M76" s="3290"/>
      <c r="N76" s="3290"/>
      <c r="O76" s="3297"/>
      <c r="P76" s="3313">
        <v>1</v>
      </c>
      <c r="Q76" s="3312"/>
      <c r="T76" s="2668"/>
      <c r="U76" s="3516" t="s">
        <v>1691</v>
      </c>
      <c r="V76" s="3519"/>
      <c r="W76" s="2648"/>
      <c r="X76" s="3083">
        <v>85878.471772064702</v>
      </c>
      <c r="Y76" s="3524">
        <v>0</v>
      </c>
      <c r="Z76" s="2731">
        <v>85878.471772064702</v>
      </c>
      <c r="AA76" s="2731">
        <v>0</v>
      </c>
      <c r="AB76" s="2731">
        <v>0</v>
      </c>
      <c r="AC76" s="2731">
        <v>0</v>
      </c>
      <c r="AD76" s="3443">
        <v>0</v>
      </c>
      <c r="AE76" s="3443">
        <v>85878.471772064702</v>
      </c>
      <c r="AF76" s="3456"/>
      <c r="AI76" s="2668"/>
      <c r="AJ76" s="3516" t="s">
        <v>1691</v>
      </c>
      <c r="AK76" s="3519"/>
      <c r="AL76" s="2648"/>
      <c r="AM76" s="3083">
        <v>85102.384948905805</v>
      </c>
      <c r="AN76" s="3524">
        <v>0</v>
      </c>
      <c r="AO76" s="2731">
        <v>85102.384948905805</v>
      </c>
      <c r="AP76" s="2731">
        <v>0</v>
      </c>
      <c r="AQ76" s="2731">
        <v>0</v>
      </c>
      <c r="AR76" s="2731">
        <v>0</v>
      </c>
      <c r="AS76" s="3443">
        <v>0</v>
      </c>
      <c r="AT76" s="3443">
        <v>85102.384948905805</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219773.84</v>
      </c>
      <c r="J78" s="3289"/>
      <c r="K78" s="3406">
        <v>1</v>
      </c>
      <c r="L78" s="3290"/>
      <c r="M78" s="3290"/>
      <c r="N78" s="3290"/>
      <c r="O78" s="3297"/>
      <c r="P78" s="3313">
        <v>1</v>
      </c>
      <c r="Q78" s="3312"/>
      <c r="T78" s="2668"/>
      <c r="U78" s="3516" t="s">
        <v>5423</v>
      </c>
      <c r="V78" s="3519"/>
      <c r="W78" s="2648"/>
      <c r="X78" s="3083">
        <v>219773.84</v>
      </c>
      <c r="Y78" s="3524">
        <v>0</v>
      </c>
      <c r="Z78" s="2731">
        <v>219773.84</v>
      </c>
      <c r="AA78" s="2731">
        <v>0</v>
      </c>
      <c r="AB78" s="2731">
        <v>0</v>
      </c>
      <c r="AC78" s="2731">
        <v>0</v>
      </c>
      <c r="AD78" s="3443">
        <v>0</v>
      </c>
      <c r="AE78" s="3443">
        <v>219773.84</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31489429.856856223</v>
      </c>
      <c r="J146" s="3528"/>
      <c r="K146" s="3530"/>
      <c r="L146" s="3530"/>
      <c r="M146" s="3530"/>
      <c r="N146" s="3530"/>
      <c r="O146" s="3531"/>
      <c r="P146" s="3532">
        <v>0</v>
      </c>
      <c r="Q146" s="3312"/>
      <c r="T146" s="2668"/>
      <c r="U146" s="3516"/>
      <c r="V146" s="3519"/>
      <c r="W146" s="2648" t="s">
        <v>5424</v>
      </c>
      <c r="X146" s="3082">
        <v>31489429.856856223</v>
      </c>
      <c r="Y146" s="3534">
        <v>0</v>
      </c>
      <c r="Z146" s="3533">
        <v>31489429.856856223</v>
      </c>
      <c r="AA146" s="3533">
        <v>0</v>
      </c>
      <c r="AB146" s="3533">
        <v>0</v>
      </c>
      <c r="AC146" s="3533">
        <v>0</v>
      </c>
      <c r="AD146" s="3478">
        <v>0</v>
      </c>
      <c r="AE146" s="3478">
        <v>31489429.856856223</v>
      </c>
      <c r="AF146" s="3456"/>
      <c r="AI146" s="2668"/>
      <c r="AJ146" s="3516"/>
      <c r="AK146" s="3519"/>
      <c r="AL146" s="2648" t="s">
        <v>5424</v>
      </c>
      <c r="AM146" s="3082">
        <v>24640485.079921506</v>
      </c>
      <c r="AN146" s="3534">
        <v>0</v>
      </c>
      <c r="AO146" s="3533">
        <v>24640485.079921506</v>
      </c>
      <c r="AP146" s="3533">
        <v>0</v>
      </c>
      <c r="AQ146" s="3533">
        <v>0</v>
      </c>
      <c r="AR146" s="3533">
        <v>0</v>
      </c>
      <c r="AS146" s="3478">
        <v>0</v>
      </c>
      <c r="AT146" s="3478">
        <v>24640485.079921506</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848981.90710819198</v>
      </c>
      <c r="J161" s="3289"/>
      <c r="K161" s="3290"/>
      <c r="L161" s="3290"/>
      <c r="M161" s="3290"/>
      <c r="N161" s="3290"/>
      <c r="O161" s="3297"/>
      <c r="P161" s="3313">
        <v>0</v>
      </c>
      <c r="Q161" s="3312"/>
      <c r="T161" s="2668"/>
      <c r="U161" s="3516" t="s">
        <v>785</v>
      </c>
      <c r="V161" s="3519"/>
      <c r="W161" s="2648"/>
      <c r="X161" s="3083">
        <v>848981.90710819198</v>
      </c>
      <c r="Y161" s="3524">
        <v>0</v>
      </c>
      <c r="Z161" s="2731">
        <v>848981.90710819198</v>
      </c>
      <c r="AA161" s="2731">
        <v>0</v>
      </c>
      <c r="AB161" s="2731">
        <v>0</v>
      </c>
      <c r="AC161" s="2731">
        <v>0</v>
      </c>
      <c r="AD161" s="3443">
        <v>0</v>
      </c>
      <c r="AE161" s="3443">
        <v>848981.90710819198</v>
      </c>
      <c r="AF161" s="3456"/>
      <c r="AI161" s="2668"/>
      <c r="AJ161" s="3516" t="s">
        <v>785</v>
      </c>
      <c r="AK161" s="3519"/>
      <c r="AL161" s="2648"/>
      <c r="AM161" s="3083">
        <v>761980.70710819191</v>
      </c>
      <c r="AN161" s="3524">
        <v>0</v>
      </c>
      <c r="AO161" s="2731">
        <v>761980.70710819191</v>
      </c>
      <c r="AP161" s="2731">
        <v>0</v>
      </c>
      <c r="AQ161" s="2731">
        <v>0</v>
      </c>
      <c r="AR161" s="2731">
        <v>0</v>
      </c>
      <c r="AS161" s="3443">
        <v>0</v>
      </c>
      <c r="AT161" s="3443">
        <v>761980.70710819191</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3182460.6068331446</v>
      </c>
      <c r="J163" s="3289"/>
      <c r="K163" s="3290"/>
      <c r="L163" s="3290"/>
      <c r="M163" s="3290"/>
      <c r="N163" s="3290"/>
      <c r="O163" s="3297"/>
      <c r="P163" s="3313">
        <v>0</v>
      </c>
      <c r="Q163" s="3312"/>
      <c r="T163" s="2668"/>
      <c r="U163" s="3516" t="s">
        <v>783</v>
      </c>
      <c r="V163" s="3519"/>
      <c r="W163" s="2648"/>
      <c r="X163" s="3083">
        <v>3182460.6068331446</v>
      </c>
      <c r="Y163" s="3524">
        <v>0</v>
      </c>
      <c r="Z163" s="2731">
        <v>3182460.6068331446</v>
      </c>
      <c r="AA163" s="2731">
        <v>0</v>
      </c>
      <c r="AB163" s="2731">
        <v>0</v>
      </c>
      <c r="AC163" s="2731">
        <v>0</v>
      </c>
      <c r="AD163" s="3443">
        <v>0</v>
      </c>
      <c r="AE163" s="3443">
        <v>3182460.6068331446</v>
      </c>
      <c r="AF163" s="3456"/>
      <c r="AI163" s="2668"/>
      <c r="AJ163" s="3516" t="s">
        <v>783</v>
      </c>
      <c r="AK163" s="3519"/>
      <c r="AL163" s="2648"/>
      <c r="AM163" s="3083">
        <v>2548238.410531186</v>
      </c>
      <c r="AN163" s="3524">
        <v>0</v>
      </c>
      <c r="AO163" s="2731">
        <v>2548238.410531186</v>
      </c>
      <c r="AP163" s="2731">
        <v>0</v>
      </c>
      <c r="AQ163" s="2731">
        <v>0</v>
      </c>
      <c r="AR163" s="2731">
        <v>0</v>
      </c>
      <c r="AS163" s="3443">
        <v>0</v>
      </c>
      <c r="AT163" s="3443">
        <v>2548238.410531186</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4031442.5139413364</v>
      </c>
      <c r="J170" s="3528"/>
      <c r="K170" s="3529">
        <v>1</v>
      </c>
      <c r="L170" s="3530"/>
      <c r="M170" s="3530"/>
      <c r="N170" s="3530"/>
      <c r="O170" s="3531"/>
      <c r="P170" s="3532">
        <v>1</v>
      </c>
      <c r="Q170" s="3312"/>
      <c r="T170" s="2668"/>
      <c r="U170" s="3516"/>
      <c r="V170" s="3519"/>
      <c r="W170" s="2648" t="s">
        <v>5428</v>
      </c>
      <c r="X170" s="3082">
        <v>4031442.5139413364</v>
      </c>
      <c r="Y170" s="3534">
        <v>0</v>
      </c>
      <c r="Z170" s="3533">
        <v>4031442.5139413364</v>
      </c>
      <c r="AA170" s="3533">
        <v>0</v>
      </c>
      <c r="AB170" s="3533">
        <v>0</v>
      </c>
      <c r="AC170" s="3533">
        <v>0</v>
      </c>
      <c r="AD170" s="3478">
        <v>0</v>
      </c>
      <c r="AE170" s="3478">
        <v>4031442.5139413364</v>
      </c>
      <c r="AF170" s="3456"/>
      <c r="AI170" s="2668"/>
      <c r="AJ170" s="3516"/>
      <c r="AK170" s="3519"/>
      <c r="AL170" s="2648" t="s">
        <v>5428</v>
      </c>
      <c r="AM170" s="3082">
        <v>3310219.1176393777</v>
      </c>
      <c r="AN170" s="3534">
        <v>0</v>
      </c>
      <c r="AO170" s="3533">
        <v>3310219.1176393777</v>
      </c>
      <c r="AP170" s="3533">
        <v>0</v>
      </c>
      <c r="AQ170" s="3533">
        <v>0</v>
      </c>
      <c r="AR170" s="3533">
        <v>0</v>
      </c>
      <c r="AS170" s="3478">
        <v>0</v>
      </c>
      <c r="AT170" s="3478">
        <v>3310219.1176393777</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37158881.057003975</v>
      </c>
      <c r="J252" s="3528"/>
      <c r="K252" s="3530"/>
      <c r="L252" s="3530"/>
      <c r="M252" s="3530"/>
      <c r="N252" s="3530"/>
      <c r="O252" s="3531"/>
      <c r="P252" s="3313">
        <v>0</v>
      </c>
      <c r="Q252" s="3312"/>
      <c r="T252" s="2668"/>
      <c r="U252" s="2521"/>
      <c r="V252" s="2521"/>
      <c r="W252" s="2691" t="s">
        <v>5433</v>
      </c>
      <c r="X252" s="3086">
        <v>37158881.057003975</v>
      </c>
      <c r="Y252" s="3542">
        <v>0</v>
      </c>
      <c r="Z252" s="3543">
        <v>37158881.057003975</v>
      </c>
      <c r="AA252" s="3543">
        <v>0</v>
      </c>
      <c r="AB252" s="3543">
        <v>0</v>
      </c>
      <c r="AC252" s="3543">
        <v>0</v>
      </c>
      <c r="AD252" s="3544">
        <v>0</v>
      </c>
      <c r="AE252" s="3544">
        <v>37158881.057003975</v>
      </c>
      <c r="AF252" s="3545"/>
      <c r="AI252" s="2650"/>
      <c r="AJ252" s="2625"/>
      <c r="AK252" s="2625"/>
      <c r="AL252" s="2652" t="s">
        <v>5433</v>
      </c>
      <c r="AM252" s="3564">
        <v>29211690.057560828</v>
      </c>
      <c r="AN252" s="3546">
        <v>0</v>
      </c>
      <c r="AO252" s="3547">
        <v>29211690.057560824</v>
      </c>
      <c r="AP252" s="3547">
        <v>0</v>
      </c>
      <c r="AQ252" s="3547">
        <v>0</v>
      </c>
      <c r="AR252" s="3547">
        <v>0</v>
      </c>
      <c r="AS252" s="3548">
        <v>0</v>
      </c>
      <c r="AT252" s="3548">
        <v>29211690.057560824</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8509724.5633979701</v>
      </c>
      <c r="J293" s="3289"/>
      <c r="K293" s="3290"/>
      <c r="L293" s="3290"/>
      <c r="M293" s="3290"/>
      <c r="N293" s="3290"/>
      <c r="O293" s="3297"/>
      <c r="P293" s="3313">
        <v>0</v>
      </c>
      <c r="Q293" s="3312"/>
      <c r="T293" s="2668"/>
      <c r="U293" s="2521" t="s">
        <v>5461</v>
      </c>
      <c r="V293" s="2521"/>
      <c r="W293" s="2648"/>
      <c r="X293" s="3083">
        <v>8509724.5633979701</v>
      </c>
      <c r="Y293" s="3524">
        <v>2019727.2195976742</v>
      </c>
      <c r="Z293" s="2731">
        <v>4590289.1354492595</v>
      </c>
      <c r="AA293" s="2731">
        <v>1899708.2083510363</v>
      </c>
      <c r="AB293" s="2731">
        <v>0</v>
      </c>
      <c r="AC293" s="2731">
        <v>0</v>
      </c>
      <c r="AD293" s="3443">
        <v>0</v>
      </c>
      <c r="AE293" s="3443">
        <v>8509724.5633979701</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146961.29017354519</v>
      </c>
      <c r="J295" s="3289"/>
      <c r="K295" s="3290"/>
      <c r="L295" s="3290"/>
      <c r="M295" s="3290"/>
      <c r="N295" s="3290"/>
      <c r="O295" s="3297"/>
      <c r="P295" s="3313">
        <v>0</v>
      </c>
      <c r="Q295" s="3312"/>
      <c r="T295" s="2668"/>
      <c r="U295" s="2521" t="s">
        <v>5464</v>
      </c>
      <c r="V295" s="2521"/>
      <c r="W295" s="2648"/>
      <c r="X295" s="3083">
        <v>146961.29017354519</v>
      </c>
      <c r="Y295" s="3524">
        <v>34880.29674513686</v>
      </c>
      <c r="Z295" s="2731">
        <v>79273.401693492866</v>
      </c>
      <c r="AA295" s="2731">
        <v>32807.591734915455</v>
      </c>
      <c r="AB295" s="2731">
        <v>0</v>
      </c>
      <c r="AC295" s="2731">
        <v>0</v>
      </c>
      <c r="AD295" s="3443">
        <v>0</v>
      </c>
      <c r="AE295" s="3443">
        <v>146961.29017354519</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6875884.441239439</v>
      </c>
      <c r="J297" s="3289"/>
      <c r="K297" s="3290"/>
      <c r="L297" s="3290"/>
      <c r="M297" s="3290"/>
      <c r="N297" s="3290"/>
      <c r="O297" s="3297"/>
      <c r="P297" s="3313">
        <v>0</v>
      </c>
      <c r="Q297" s="3312"/>
      <c r="T297" s="2668"/>
      <c r="U297" s="2521" t="s">
        <v>5465</v>
      </c>
      <c r="V297" s="2521"/>
      <c r="W297" s="2648"/>
      <c r="X297" s="3083">
        <v>6875884.441239439</v>
      </c>
      <c r="Y297" s="3524">
        <v>1631946.0002867749</v>
      </c>
      <c r="Z297" s="2731">
        <v>3708968.1824699431</v>
      </c>
      <c r="AA297" s="2731">
        <v>1534970.2584827207</v>
      </c>
      <c r="AB297" s="2731">
        <v>0</v>
      </c>
      <c r="AC297" s="2731">
        <v>0</v>
      </c>
      <c r="AD297" s="3443">
        <v>0</v>
      </c>
      <c r="AE297" s="3443">
        <v>6875884.441239439</v>
      </c>
      <c r="AF297" s="3456"/>
    </row>
    <row r="298" spans="1:32" ht="15.75">
      <c r="A298" s="3494" t="s">
        <v>1378</v>
      </c>
      <c r="B298" s="207">
        <v>0</v>
      </c>
      <c r="C298" s="207">
        <v>0</v>
      </c>
      <c r="E298" s="2668"/>
      <c r="F298" s="2521"/>
      <c r="G298" s="2521" t="s">
        <v>5466</v>
      </c>
      <c r="H298" s="2648"/>
      <c r="I298" s="3099">
        <v>15532570.294810954</v>
      </c>
      <c r="J298" s="3579">
        <v>0.2373434303954943</v>
      </c>
      <c r="K298" s="3580">
        <v>0.53941688726248704</v>
      </c>
      <c r="L298" s="3581">
        <v>0.22323968234201866</v>
      </c>
      <c r="M298" s="3530"/>
      <c r="N298" s="3530"/>
      <c r="O298" s="3531"/>
      <c r="P298" s="3532">
        <v>1</v>
      </c>
      <c r="Q298" s="3312"/>
      <c r="T298" s="2668"/>
      <c r="U298" s="2521"/>
      <c r="V298" s="2521" t="s">
        <v>5466</v>
      </c>
      <c r="W298" s="2648"/>
      <c r="X298" s="3082">
        <v>15532570.294810954</v>
      </c>
      <c r="Y298" s="3534">
        <v>3686553.516629586</v>
      </c>
      <c r="Z298" s="3533">
        <v>8378530.7196126953</v>
      </c>
      <c r="AA298" s="3533">
        <v>3467486.0585686723</v>
      </c>
      <c r="AB298" s="3533">
        <v>0</v>
      </c>
      <c r="AC298" s="3533">
        <v>0</v>
      </c>
      <c r="AD298" s="3478">
        <v>0</v>
      </c>
      <c r="AE298" s="3478">
        <v>15532570.294810954</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789357.81487236975</v>
      </c>
      <c r="J303" s="3289"/>
      <c r="K303" s="3406">
        <v>1</v>
      </c>
      <c r="L303" s="3290"/>
      <c r="M303" s="3290"/>
      <c r="N303" s="3290"/>
      <c r="O303" s="3297"/>
      <c r="P303" s="3313">
        <v>1</v>
      </c>
      <c r="Q303" s="3312"/>
      <c r="T303" s="2668"/>
      <c r="U303" s="2521" t="s">
        <v>478</v>
      </c>
      <c r="V303" s="2521"/>
      <c r="W303" s="2648"/>
      <c r="X303" s="3083">
        <v>789357.81487236975</v>
      </c>
      <c r="Y303" s="3524">
        <v>0</v>
      </c>
      <c r="Z303" s="2731">
        <v>789357.81487236975</v>
      </c>
      <c r="AA303" s="2731">
        <v>0</v>
      </c>
      <c r="AB303" s="2731">
        <v>0</v>
      </c>
      <c r="AC303" s="2731">
        <v>0</v>
      </c>
      <c r="AD303" s="3443">
        <v>0</v>
      </c>
      <c r="AE303" s="3443">
        <v>789357.81487236975</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789357.81487236975</v>
      </c>
      <c r="J319" s="3528"/>
      <c r="K319" s="3530"/>
      <c r="L319" s="3530"/>
      <c r="M319" s="3530"/>
      <c r="N319" s="3530"/>
      <c r="O319" s="3531"/>
      <c r="P319" s="3532">
        <v>0</v>
      </c>
      <c r="Q319" s="3312"/>
      <c r="T319" s="2668"/>
      <c r="U319" s="2521"/>
      <c r="V319" s="2521" t="s">
        <v>5470</v>
      </c>
      <c r="W319" s="2648"/>
      <c r="X319" s="3082">
        <v>789357.81487236975</v>
      </c>
      <c r="Y319" s="3534">
        <v>0</v>
      </c>
      <c r="Z319" s="3533">
        <v>789357.81487236975</v>
      </c>
      <c r="AA319" s="3533">
        <v>0</v>
      </c>
      <c r="AB319" s="3533">
        <v>0</v>
      </c>
      <c r="AC319" s="3533">
        <v>0</v>
      </c>
      <c r="AD319" s="3478">
        <v>0</v>
      </c>
      <c r="AE319" s="3478">
        <v>789357.81487236975</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6.8932268865630891E-2</v>
      </c>
      <c r="K321" s="3278">
        <v>0.86623165044304451</v>
      </c>
      <c r="L321" s="3278">
        <v>6.4836080691324641E-2</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16321928.109683324</v>
      </c>
      <c r="J323" s="2848"/>
      <c r="K323" s="2622"/>
      <c r="L323" s="2622"/>
      <c r="M323" s="2622"/>
      <c r="N323" s="2622"/>
      <c r="O323" s="3422"/>
      <c r="P323" s="3313"/>
      <c r="Q323" s="3312"/>
      <c r="T323" s="2668"/>
      <c r="U323" s="2521"/>
      <c r="V323" s="2521"/>
      <c r="W323" s="2691" t="s">
        <v>712</v>
      </c>
      <c r="X323" s="3082">
        <v>16321928.109683324</v>
      </c>
      <c r="Y323" s="3534">
        <v>3686553.516629586</v>
      </c>
      <c r="Z323" s="3533">
        <v>9167888.5344850644</v>
      </c>
      <c r="AA323" s="3533">
        <v>3467486.0585686723</v>
      </c>
      <c r="AB323" s="3533">
        <v>0</v>
      </c>
      <c r="AC323" s="3533">
        <v>0</v>
      </c>
      <c r="AD323" s="3478">
        <v>0</v>
      </c>
      <c r="AE323" s="3478">
        <v>16321928.109683324</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53480809.166687295</v>
      </c>
      <c r="J325" s="2848"/>
      <c r="K325" s="2622"/>
      <c r="L325" s="2622"/>
      <c r="M325" s="2622"/>
      <c r="N325" s="2622"/>
      <c r="O325" s="3422"/>
      <c r="P325" s="3313"/>
      <c r="Q325" s="3312"/>
      <c r="T325" s="2668" t="s">
        <v>5471</v>
      </c>
      <c r="U325" s="2521"/>
      <c r="V325" s="2521"/>
      <c r="W325" s="2648"/>
      <c r="X325" s="3086">
        <v>53480809.166687295</v>
      </c>
      <c r="Y325" s="3542">
        <v>3686553.516629586</v>
      </c>
      <c r="Z325" s="3543">
        <v>46326769.591489039</v>
      </c>
      <c r="AA325" s="3543">
        <v>3467486.0585686723</v>
      </c>
      <c r="AB325" s="3543">
        <v>0</v>
      </c>
      <c r="AC325" s="3543">
        <v>0</v>
      </c>
      <c r="AD325" s="3544">
        <v>0</v>
      </c>
      <c r="AE325" s="3544">
        <v>53480809.166687295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2848"/>
      <c r="K329" s="2622"/>
      <c r="L329" s="2622"/>
      <c r="M329" s="2622"/>
      <c r="N329" s="2622"/>
      <c r="O329" s="3422"/>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523228.93310147419</v>
      </c>
      <c r="J330" s="3324">
        <v>0.2373434303954943</v>
      </c>
      <c r="K330" s="3325">
        <v>0.53941688726248704</v>
      </c>
      <c r="L330" s="3325">
        <v>0.22323968234201866</v>
      </c>
      <c r="M330" s="3290"/>
      <c r="N330" s="3290"/>
      <c r="O330" s="3297"/>
      <c r="P330" s="3313">
        <v>1</v>
      </c>
      <c r="Q330" s="3312"/>
      <c r="T330" s="2668"/>
      <c r="U330" s="2521" t="s">
        <v>1232</v>
      </c>
      <c r="V330" s="2521"/>
      <c r="W330" s="2648"/>
      <c r="X330" s="3083">
        <v>523228.93310147419</v>
      </c>
      <c r="Y330" s="3524">
        <v>124184.94986447848</v>
      </c>
      <c r="Z330" s="2731">
        <v>282238.52241926925</v>
      </c>
      <c r="AA330" s="2731">
        <v>116805.46081772643</v>
      </c>
      <c r="AB330" s="2731">
        <v>0</v>
      </c>
      <c r="AC330" s="2731">
        <v>0</v>
      </c>
      <c r="AD330" s="3443">
        <v>0</v>
      </c>
      <c r="AE330" s="3443">
        <v>523228.93310147419</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3083"/>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77">
        <v>6.8932268865630891E-2</v>
      </c>
      <c r="K335" s="3278">
        <v>0.86623165044304451</v>
      </c>
      <c r="L335" s="3278">
        <v>6.4836080691324641E-2</v>
      </c>
      <c r="M335" s="3278">
        <v>0</v>
      </c>
      <c r="N335" s="3278">
        <v>0</v>
      </c>
      <c r="O335" s="3285">
        <v>0</v>
      </c>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79">
        <v>0.2373434303954943</v>
      </c>
      <c r="K336" s="3580">
        <v>0.53941688726248704</v>
      </c>
      <c r="L336" s="3581">
        <v>0.22323968234201866</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356">
        <v>0.5</v>
      </c>
      <c r="K337" s="3406">
        <v>0.5</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77">
        <v>0.2373434303954943</v>
      </c>
      <c r="K339" s="3278">
        <v>0.53941688726248704</v>
      </c>
      <c r="L339" s="3278">
        <v>0.22323968234201866</v>
      </c>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77">
        <v>0.2373434303954943</v>
      </c>
      <c r="K340" s="3278">
        <v>0.53941688726248704</v>
      </c>
      <c r="L340" s="3278">
        <v>0.22323968234201866</v>
      </c>
      <c r="M340" s="3290"/>
      <c r="N340" s="3290"/>
      <c r="O340" s="3297"/>
      <c r="P340" s="3313">
        <v>1</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0.2373434303954943</v>
      </c>
      <c r="K341" s="3278">
        <v>0.53941688726248704</v>
      </c>
      <c r="L341" s="3278">
        <v>0.22323968234201866</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523228.93310147419</v>
      </c>
      <c r="J342" s="3551"/>
      <c r="K342" s="3552"/>
      <c r="L342" s="3552"/>
      <c r="M342" s="3552"/>
      <c r="N342" s="3552"/>
      <c r="O342" s="3553"/>
      <c r="P342" s="3553">
        <v>0</v>
      </c>
      <c r="Q342" s="3312"/>
      <c r="T342" s="2668"/>
      <c r="U342" s="2521"/>
      <c r="V342" s="2521" t="s">
        <v>5478</v>
      </c>
      <c r="W342" s="2648"/>
      <c r="X342" s="3082">
        <v>523228.93310147419</v>
      </c>
      <c r="Y342" s="3534">
        <v>124184.94986447848</v>
      </c>
      <c r="Z342" s="3533">
        <v>282238.52241926925</v>
      </c>
      <c r="AA342" s="3533">
        <v>116805.46081772643</v>
      </c>
      <c r="AB342" s="3533">
        <v>0</v>
      </c>
      <c r="AC342" s="3533">
        <v>0</v>
      </c>
      <c r="AD342" s="3478">
        <v>0</v>
      </c>
      <c r="AE342" s="3478">
        <v>523228.93310147419</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52957580.23358582</v>
      </c>
      <c r="J344" s="2851"/>
      <c r="K344" s="3481"/>
      <c r="L344" s="3481"/>
      <c r="M344" s="3481"/>
      <c r="N344" s="3481"/>
      <c r="O344" s="3481"/>
      <c r="P344" s="3075"/>
      <c r="Q344" s="3556"/>
      <c r="T344" s="2650" t="s">
        <v>722</v>
      </c>
      <c r="U344" s="2625"/>
      <c r="V344" s="2625"/>
      <c r="W344" s="2766"/>
      <c r="X344" s="3558">
        <v>52957580.23358582</v>
      </c>
      <c r="Y344" s="3559">
        <v>3562368.5667651077</v>
      </c>
      <c r="Z344" s="3560">
        <v>46044531.069069773</v>
      </c>
      <c r="AA344" s="3560">
        <v>3350680.5977509459</v>
      </c>
      <c r="AB344" s="3560">
        <v>0</v>
      </c>
      <c r="AC344" s="3560">
        <v>0</v>
      </c>
      <c r="AD344" s="3561">
        <v>0</v>
      </c>
      <c r="AE344" s="3561">
        <v>52957580.233585827</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89" priority="2" stopIfTrue="1" operator="notEqual">
      <formula>0</formula>
    </cfRule>
  </conditionalFormatting>
  <conditionalFormatting sqref="B16:C342">
    <cfRule type="cellIs" dxfId="88" priority="3" stopIfTrue="1" operator="greaterThan">
      <formula>0</formula>
    </cfRule>
  </conditionalFormatting>
  <conditionalFormatting sqref="C8">
    <cfRule type="cellIs" dxfId="87"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7.xml><?xml version="1.0" encoding="utf-8"?>
<worksheet xmlns="http://schemas.openxmlformats.org/spreadsheetml/2006/main" xmlns:r="http://schemas.openxmlformats.org/officeDocument/2006/relationships">
  <sheetPr>
    <pageSetUpPr fitToPage="1"/>
  </sheetPr>
  <dimension ref="A1:AU425"/>
  <sheetViews>
    <sheetView topLeftCell="A85"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88671875" style="2447" customWidth="1"/>
    <col min="25" max="25" width="10.88671875" style="2447" customWidth="1"/>
    <col min="26" max="26" width="17.77734375" style="2447" customWidth="1"/>
    <col min="27" max="27" width="11.109375" style="2447" customWidth="1"/>
    <col min="28" max="28" width="20.33203125" style="2447" customWidth="1"/>
    <col min="29" max="29" width="12.33203125" style="2447" customWidth="1"/>
    <col min="30" max="30" width="16.6640625" style="2447" customWidth="1"/>
    <col min="31" max="31" width="19.88671875" style="2447" customWidth="1"/>
    <col min="32" max="32" width="7" style="2447" customWidth="1"/>
    <col min="33" max="34" width="9" style="2447" customWidth="1"/>
    <col min="35" max="37" width="2.88671875" style="2447" customWidth="1"/>
    <col min="38" max="38" width="48.88671875" style="2447" customWidth="1"/>
    <col min="39" max="39" width="19.88671875" style="2447" customWidth="1"/>
    <col min="40" max="40" width="10.88671875" style="2447" customWidth="1"/>
    <col min="41" max="41" width="17.77734375" style="2447" customWidth="1"/>
    <col min="42" max="42" width="11.109375" style="2447" customWidth="1"/>
    <col min="43" max="43" width="20.33203125" style="2447" customWidth="1"/>
    <col min="44" max="44" width="12.33203125" style="2447" customWidth="1"/>
    <col min="45" max="45" width="16.6640625" style="2447" customWidth="1"/>
    <col min="46" max="46" width="19.886718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5505</v>
      </c>
      <c r="F6" s="2798"/>
      <c r="G6" s="2798"/>
      <c r="H6" s="2798"/>
      <c r="I6" s="2798"/>
      <c r="J6" s="2798"/>
      <c r="K6" s="2798"/>
      <c r="L6" s="2798"/>
      <c r="M6" s="2798"/>
      <c r="N6" s="2798"/>
      <c r="O6" s="2798"/>
      <c r="P6" s="2798"/>
      <c r="Q6" s="2989"/>
      <c r="R6" s="2798"/>
      <c r="S6" s="2798"/>
      <c r="T6" s="2798" t="s">
        <v>5506</v>
      </c>
      <c r="U6" s="2798"/>
      <c r="V6" s="2798"/>
      <c r="W6" s="2798"/>
      <c r="X6" s="2798"/>
      <c r="Y6" s="2798"/>
      <c r="Z6" s="2798"/>
      <c r="AA6" s="2798"/>
      <c r="AB6" s="2798"/>
      <c r="AC6" s="2798"/>
      <c r="AD6" s="2798"/>
      <c r="AE6" s="2798"/>
      <c r="AF6" s="2989"/>
      <c r="AG6" s="2989"/>
      <c r="AH6" s="2989"/>
      <c r="AI6" s="2798" t="s">
        <v>5506</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5502</v>
      </c>
      <c r="J11" s="3502" t="s">
        <v>5191</v>
      </c>
      <c r="K11" s="3502" t="s">
        <v>5190</v>
      </c>
      <c r="L11" s="3502" t="s">
        <v>1436</v>
      </c>
      <c r="M11" s="3506" t="s">
        <v>5190</v>
      </c>
      <c r="N11" s="3220"/>
      <c r="O11" s="3224" t="s">
        <v>2954</v>
      </c>
      <c r="P11" s="3503"/>
      <c r="Q11" s="3222"/>
      <c r="T11" s="2642"/>
      <c r="U11" s="2521"/>
      <c r="V11" s="2521"/>
      <c r="W11" s="2648"/>
      <c r="X11" s="3507" t="s">
        <v>5502</v>
      </c>
      <c r="Y11" s="3502" t="s">
        <v>5191</v>
      </c>
      <c r="Z11" s="3502" t="s">
        <v>5190</v>
      </c>
      <c r="AA11" s="3502" t="s">
        <v>1436</v>
      </c>
      <c r="AB11" s="3506" t="s">
        <v>5190</v>
      </c>
      <c r="AC11" s="3220"/>
      <c r="AD11" s="3224" t="s">
        <v>2954</v>
      </c>
      <c r="AE11" s="3503"/>
      <c r="AF11" s="3222"/>
      <c r="AI11" s="2642"/>
      <c r="AJ11" s="2521"/>
      <c r="AK11" s="2521"/>
      <c r="AL11" s="2648"/>
      <c r="AM11" s="3507" t="s">
        <v>5502</v>
      </c>
      <c r="AN11" s="3502" t="s">
        <v>5191</v>
      </c>
      <c r="AO11" s="3502" t="s">
        <v>5190</v>
      </c>
      <c r="AP11" s="3502" t="s">
        <v>1436</v>
      </c>
      <c r="AQ11" s="3506" t="s">
        <v>5190</v>
      </c>
      <c r="AR11" s="3220"/>
      <c r="AS11" s="3224" t="s">
        <v>2954</v>
      </c>
      <c r="AT11" s="3503"/>
    </row>
    <row r="12" spans="1:47" ht="21.4" customHeight="1">
      <c r="B12" s="2754"/>
      <c r="C12" s="2764"/>
      <c r="E12" s="2765"/>
      <c r="F12" s="2625"/>
      <c r="G12" s="2625"/>
      <c r="H12" s="2766"/>
      <c r="I12" s="3575" t="s">
        <v>572</v>
      </c>
      <c r="J12" s="3509"/>
      <c r="K12" s="2765"/>
      <c r="L12" s="2765"/>
      <c r="M12" s="2765"/>
      <c r="N12" s="2765"/>
      <c r="O12" s="2765"/>
      <c r="P12" s="2920"/>
      <c r="Q12" s="2521"/>
      <c r="T12" s="2765"/>
      <c r="U12" s="2625"/>
      <c r="V12" s="2625"/>
      <c r="W12" s="2766"/>
      <c r="X12" s="3576" t="s">
        <v>572</v>
      </c>
      <c r="Y12" s="3509"/>
      <c r="Z12" s="2765"/>
      <c r="AA12" s="2765"/>
      <c r="AB12" s="2765"/>
      <c r="AC12" s="2765"/>
      <c r="AD12" s="2765"/>
      <c r="AE12" s="2920"/>
      <c r="AF12" s="2521"/>
      <c r="AI12" s="2765"/>
      <c r="AJ12" s="2625"/>
      <c r="AK12" s="2625"/>
      <c r="AL12" s="2766"/>
      <c r="AM12" s="3576" t="s">
        <v>572</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0" t="s">
        <v>1155</v>
      </c>
      <c r="J13" s="2642"/>
      <c r="K13" s="2521"/>
      <c r="L13" s="2521"/>
      <c r="M13" s="2521"/>
      <c r="N13" s="2521"/>
      <c r="O13" s="2648"/>
      <c r="P13" s="2648"/>
      <c r="Q13" s="2521"/>
      <c r="T13" s="3513" t="s">
        <v>5405</v>
      </c>
      <c r="U13" s="2616"/>
      <c r="V13" s="2616"/>
      <c r="W13" s="2817"/>
      <c r="X13" s="3577" t="s">
        <v>1155</v>
      </c>
      <c r="Y13" s="2642"/>
      <c r="Z13" s="2521"/>
      <c r="AD13" s="2648"/>
      <c r="AE13" s="2648"/>
      <c r="AF13" s="2521"/>
      <c r="AI13" s="3513" t="s">
        <v>5405</v>
      </c>
      <c r="AJ13" s="2616"/>
      <c r="AK13" s="2616"/>
      <c r="AL13" s="2817"/>
      <c r="AM13" s="3577" t="s">
        <v>1155</v>
      </c>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5410</v>
      </c>
      <c r="B16" s="207">
        <v>0</v>
      </c>
      <c r="C16" s="207">
        <v>0</v>
      </c>
      <c r="E16" s="2668"/>
      <c r="F16" s="3516" t="s">
        <v>626</v>
      </c>
      <c r="G16" s="2521"/>
      <c r="H16" s="2648"/>
      <c r="I16" s="3517">
        <v>0</v>
      </c>
      <c r="J16" s="3289"/>
      <c r="K16" s="3290"/>
      <c r="L16" s="3290"/>
      <c r="M16" s="3290"/>
      <c r="N16" s="3290"/>
      <c r="O16" s="3297"/>
      <c r="P16" s="3313">
        <v>0</v>
      </c>
      <c r="Q16" s="3312"/>
      <c r="T16" s="2668"/>
      <c r="U16" s="3516" t="s">
        <v>626</v>
      </c>
      <c r="V16" s="3519"/>
      <c r="W16" s="2648"/>
      <c r="X16" s="3515">
        <v>0</v>
      </c>
      <c r="Y16" s="3520">
        <v>0</v>
      </c>
      <c r="Z16" s="3521">
        <v>0</v>
      </c>
      <c r="AA16" s="3521">
        <v>0</v>
      </c>
      <c r="AB16" s="3521">
        <v>0</v>
      </c>
      <c r="AC16" s="3521">
        <v>0</v>
      </c>
      <c r="AD16" s="3522">
        <v>0</v>
      </c>
      <c r="AE16" s="3522">
        <v>0</v>
      </c>
      <c r="AF16" s="3523"/>
      <c r="AI16" s="2668"/>
      <c r="AJ16" s="3516" t="s">
        <v>626</v>
      </c>
      <c r="AK16" s="3519"/>
      <c r="AL16" s="2648"/>
      <c r="AM16" s="3515">
        <v>0</v>
      </c>
      <c r="AN16" s="3520">
        <v>0</v>
      </c>
      <c r="AO16" s="3521">
        <v>0</v>
      </c>
      <c r="AP16" s="3521">
        <v>0</v>
      </c>
      <c r="AQ16" s="3521">
        <v>0</v>
      </c>
      <c r="AR16" s="3521">
        <v>0</v>
      </c>
      <c r="AS16" s="3522">
        <v>0</v>
      </c>
      <c r="AT16" s="3522">
        <v>0</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5410</v>
      </c>
      <c r="B18" s="207">
        <v>0</v>
      </c>
      <c r="C18" s="207">
        <v>0</v>
      </c>
      <c r="E18" s="2668"/>
      <c r="F18" s="3516" t="s">
        <v>660</v>
      </c>
      <c r="G18" s="2521"/>
      <c r="H18" s="2648"/>
      <c r="I18" s="3100">
        <v>0</v>
      </c>
      <c r="J18" s="3289"/>
      <c r="K18" s="3290"/>
      <c r="L18" s="3290"/>
      <c r="M18" s="3290"/>
      <c r="N18" s="3290"/>
      <c r="O18" s="3297"/>
      <c r="P18" s="3313">
        <v>0</v>
      </c>
      <c r="Q18" s="3312"/>
      <c r="T18" s="2668"/>
      <c r="U18" s="3516" t="s">
        <v>660</v>
      </c>
      <c r="V18" s="3519"/>
      <c r="W18" s="2648"/>
      <c r="X18" s="3083">
        <v>0</v>
      </c>
      <c r="Y18" s="3524">
        <v>0</v>
      </c>
      <c r="Z18" s="2731">
        <v>0</v>
      </c>
      <c r="AA18" s="2731">
        <v>0</v>
      </c>
      <c r="AB18" s="2731">
        <v>0</v>
      </c>
      <c r="AC18" s="2731">
        <v>0</v>
      </c>
      <c r="AD18" s="3443">
        <v>0</v>
      </c>
      <c r="AE18" s="3443">
        <v>0</v>
      </c>
      <c r="AF18" s="3456"/>
      <c r="AI18" s="2668"/>
      <c r="AJ18" s="3516" t="s">
        <v>660</v>
      </c>
      <c r="AK18" s="3519"/>
      <c r="AL18" s="2648"/>
      <c r="AM18" s="3083">
        <v>0</v>
      </c>
      <c r="AN18" s="3524">
        <v>0</v>
      </c>
      <c r="AO18" s="2731">
        <v>0</v>
      </c>
      <c r="AP18" s="2731">
        <v>0</v>
      </c>
      <c r="AQ18" s="2731">
        <v>0</v>
      </c>
      <c r="AR18" s="2731">
        <v>0</v>
      </c>
      <c r="AS18" s="3443">
        <v>0</v>
      </c>
      <c r="AT18" s="3443">
        <v>0</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5410</v>
      </c>
      <c r="B21" s="207">
        <v>0</v>
      </c>
      <c r="C21" s="207">
        <v>0</v>
      </c>
      <c r="E21" s="2668"/>
      <c r="F21" s="3516"/>
      <c r="G21" s="2521"/>
      <c r="H21" s="2648" t="s">
        <v>5412</v>
      </c>
      <c r="I21" s="3099">
        <v>0</v>
      </c>
      <c r="J21" s="3528"/>
      <c r="K21" s="3529">
        <v>1</v>
      </c>
      <c r="L21" s="3530"/>
      <c r="M21" s="3530"/>
      <c r="N21" s="3530"/>
      <c r="O21" s="3531"/>
      <c r="P21" s="3532">
        <v>1</v>
      </c>
      <c r="Q21" s="3312"/>
      <c r="T21" s="2668"/>
      <c r="U21" s="3516"/>
      <c r="V21" s="3519"/>
      <c r="W21" s="2648" t="s">
        <v>5412</v>
      </c>
      <c r="X21" s="3082">
        <v>0</v>
      </c>
      <c r="Y21" s="3533">
        <v>0</v>
      </c>
      <c r="Z21" s="3533">
        <v>0</v>
      </c>
      <c r="AA21" s="3533">
        <v>0</v>
      </c>
      <c r="AB21" s="3533">
        <v>0</v>
      </c>
      <c r="AC21" s="3533">
        <v>0</v>
      </c>
      <c r="AD21" s="3478">
        <v>0</v>
      </c>
      <c r="AE21" s="3478">
        <v>0</v>
      </c>
      <c r="AF21" s="3456"/>
      <c r="AI21" s="2668"/>
      <c r="AJ21" s="3516"/>
      <c r="AK21" s="3519"/>
      <c r="AL21" s="2648" t="s">
        <v>5412</v>
      </c>
      <c r="AM21" s="3082">
        <v>0</v>
      </c>
      <c r="AN21" s="3533">
        <v>0</v>
      </c>
      <c r="AO21" s="3533">
        <v>0</v>
      </c>
      <c r="AP21" s="3533">
        <v>0</v>
      </c>
      <c r="AQ21" s="3533">
        <v>0</v>
      </c>
      <c r="AR21" s="3533">
        <v>0</v>
      </c>
      <c r="AS21" s="3478">
        <v>0</v>
      </c>
      <c r="AT21" s="3478">
        <v>0</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5410</v>
      </c>
      <c r="B146" s="207">
        <v>0</v>
      </c>
      <c r="C146" s="207">
        <v>0</v>
      </c>
      <c r="E146" s="2668"/>
      <c r="F146" s="3516"/>
      <c r="G146" s="2521"/>
      <c r="H146" s="2648" t="s">
        <v>5424</v>
      </c>
      <c r="I146" s="3099">
        <v>0</v>
      </c>
      <c r="J146" s="3528"/>
      <c r="K146" s="3530"/>
      <c r="L146" s="3530"/>
      <c r="M146" s="3530"/>
      <c r="N146" s="3530"/>
      <c r="O146" s="3531"/>
      <c r="P146" s="3532">
        <v>0</v>
      </c>
      <c r="Q146" s="3312"/>
      <c r="T146" s="2668"/>
      <c r="U146" s="3516"/>
      <c r="V146" s="3519"/>
      <c r="W146" s="2648" t="s">
        <v>5424</v>
      </c>
      <c r="X146" s="3082">
        <v>0</v>
      </c>
      <c r="Y146" s="3534">
        <v>0</v>
      </c>
      <c r="Z146" s="3533">
        <v>0</v>
      </c>
      <c r="AA146" s="3533">
        <v>0</v>
      </c>
      <c r="AB146" s="3533">
        <v>0</v>
      </c>
      <c r="AC146" s="3533">
        <v>0</v>
      </c>
      <c r="AD146" s="3478">
        <v>0</v>
      </c>
      <c r="AE146" s="3478">
        <v>0</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5410</v>
      </c>
      <c r="B163" s="207">
        <v>0</v>
      </c>
      <c r="C163" s="207">
        <v>0</v>
      </c>
      <c r="E163" s="2668"/>
      <c r="F163" s="3516" t="s">
        <v>783</v>
      </c>
      <c r="G163" s="2521"/>
      <c r="H163" s="2648"/>
      <c r="I163" s="3100">
        <v>0</v>
      </c>
      <c r="J163" s="3289"/>
      <c r="K163" s="3290"/>
      <c r="L163" s="3290"/>
      <c r="M163" s="3290"/>
      <c r="N163" s="3290"/>
      <c r="O163" s="3297"/>
      <c r="P163" s="3313">
        <v>0</v>
      </c>
      <c r="Q163" s="3312"/>
      <c r="T163" s="2668"/>
      <c r="U163" s="3516" t="s">
        <v>783</v>
      </c>
      <c r="V163" s="3519"/>
      <c r="W163" s="2648"/>
      <c r="X163" s="3083">
        <v>0</v>
      </c>
      <c r="Y163" s="3524">
        <v>0</v>
      </c>
      <c r="Z163" s="2731">
        <v>0</v>
      </c>
      <c r="AA163" s="2731">
        <v>0</v>
      </c>
      <c r="AB163" s="2731">
        <v>0</v>
      </c>
      <c r="AC163" s="2731">
        <v>0</v>
      </c>
      <c r="AD163" s="3443">
        <v>0</v>
      </c>
      <c r="AE163" s="3443">
        <v>0</v>
      </c>
      <c r="AF163" s="3456"/>
      <c r="AI163" s="2668"/>
      <c r="AJ163" s="3516" t="s">
        <v>783</v>
      </c>
      <c r="AK163" s="3519"/>
      <c r="AL163" s="2648"/>
      <c r="AM163" s="3083">
        <v>0</v>
      </c>
      <c r="AN163" s="3524">
        <v>0</v>
      </c>
      <c r="AO163" s="2731">
        <v>0</v>
      </c>
      <c r="AP163" s="2731">
        <v>0</v>
      </c>
      <c r="AQ163" s="2731">
        <v>0</v>
      </c>
      <c r="AR163" s="2731">
        <v>0</v>
      </c>
      <c r="AS163" s="3443">
        <v>0</v>
      </c>
      <c r="AT163" s="3443">
        <v>0</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5410</v>
      </c>
      <c r="B170" s="207">
        <v>0</v>
      </c>
      <c r="C170" s="207">
        <v>0</v>
      </c>
      <c r="E170" s="2668"/>
      <c r="F170" s="3516"/>
      <c r="G170" s="2521"/>
      <c r="H170" s="2648" t="s">
        <v>5428</v>
      </c>
      <c r="I170" s="3099">
        <v>0</v>
      </c>
      <c r="J170" s="3528"/>
      <c r="K170" s="3529">
        <v>1</v>
      </c>
      <c r="L170" s="3530"/>
      <c r="M170" s="3530"/>
      <c r="N170" s="3530"/>
      <c r="O170" s="3531"/>
      <c r="P170" s="3532">
        <v>1</v>
      </c>
      <c r="Q170" s="3312"/>
      <c r="T170" s="2668"/>
      <c r="U170" s="3516"/>
      <c r="V170" s="3519"/>
      <c r="W170" s="2648" t="s">
        <v>5428</v>
      </c>
      <c r="X170" s="3082">
        <v>0</v>
      </c>
      <c r="Y170" s="3534">
        <v>0</v>
      </c>
      <c r="Z170" s="3533">
        <v>0</v>
      </c>
      <c r="AA170" s="3533">
        <v>0</v>
      </c>
      <c r="AB170" s="3533">
        <v>0</v>
      </c>
      <c r="AC170" s="3533">
        <v>0</v>
      </c>
      <c r="AD170" s="3478">
        <v>0</v>
      </c>
      <c r="AE170" s="3478">
        <v>0</v>
      </c>
      <c r="AF170" s="3456"/>
      <c r="AI170" s="2668"/>
      <c r="AJ170" s="3516"/>
      <c r="AK170" s="3519"/>
      <c r="AL170" s="2648" t="s">
        <v>5428</v>
      </c>
      <c r="AM170" s="3082">
        <v>0</v>
      </c>
      <c r="AN170" s="3534">
        <v>0</v>
      </c>
      <c r="AO170" s="3533">
        <v>0</v>
      </c>
      <c r="AP170" s="3533">
        <v>0</v>
      </c>
      <c r="AQ170" s="3533">
        <v>0</v>
      </c>
      <c r="AR170" s="3533">
        <v>0</v>
      </c>
      <c r="AS170" s="3478">
        <v>0</v>
      </c>
      <c r="AT170" s="3478">
        <v>0</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5410</v>
      </c>
      <c r="B252" s="207">
        <v>0</v>
      </c>
      <c r="C252" s="207">
        <v>0</v>
      </c>
      <c r="E252" s="2668"/>
      <c r="F252" s="2448"/>
      <c r="G252" s="2448"/>
      <c r="H252" s="2691" t="s">
        <v>5433</v>
      </c>
      <c r="I252" s="3103">
        <v>0</v>
      </c>
      <c r="J252" s="3528"/>
      <c r="K252" s="3530"/>
      <c r="L252" s="3530"/>
      <c r="M252" s="3530"/>
      <c r="N252" s="3530"/>
      <c r="O252" s="3531"/>
      <c r="P252" s="3313">
        <v>0</v>
      </c>
      <c r="Q252" s="3312"/>
      <c r="T252" s="2668"/>
      <c r="U252" s="2521"/>
      <c r="V252" s="2521"/>
      <c r="W252" s="2691" t="s">
        <v>5433</v>
      </c>
      <c r="X252" s="3086">
        <v>0</v>
      </c>
      <c r="Y252" s="3542">
        <v>0</v>
      </c>
      <c r="Z252" s="3543">
        <v>0</v>
      </c>
      <c r="AA252" s="3543">
        <v>0</v>
      </c>
      <c r="AB252" s="3543">
        <v>0</v>
      </c>
      <c r="AC252" s="3543">
        <v>0</v>
      </c>
      <c r="AD252" s="3544">
        <v>0</v>
      </c>
      <c r="AE252" s="3544">
        <v>0</v>
      </c>
      <c r="AF252" s="3545"/>
      <c r="AI252" s="2650"/>
      <c r="AJ252" s="2625"/>
      <c r="AK252" s="2625"/>
      <c r="AL252" s="2652" t="s">
        <v>5433</v>
      </c>
      <c r="AM252" s="3564">
        <v>0</v>
      </c>
      <c r="AN252" s="3546">
        <v>0</v>
      </c>
      <c r="AO252" s="3547">
        <v>0</v>
      </c>
      <c r="AP252" s="3547">
        <v>0</v>
      </c>
      <c r="AQ252" s="3547">
        <v>0</v>
      </c>
      <c r="AR252" s="3547">
        <v>0</v>
      </c>
      <c r="AS252" s="3548">
        <v>0</v>
      </c>
      <c r="AT252" s="3548">
        <v>0</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406">
        <v>1</v>
      </c>
      <c r="N259" s="3290"/>
      <c r="O259" s="3297"/>
      <c r="P259" s="3313">
        <v>1</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406">
        <v>1</v>
      </c>
      <c r="N260" s="3290"/>
      <c r="O260" s="3297"/>
      <c r="P260" s="3313">
        <v>1</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1378</v>
      </c>
      <c r="B261" s="207">
        <v>0</v>
      </c>
      <c r="C261" s="207">
        <v>0</v>
      </c>
      <c r="E261" s="2668"/>
      <c r="F261" s="2521" t="s">
        <v>5444</v>
      </c>
      <c r="G261" s="2521"/>
      <c r="H261" s="2648"/>
      <c r="I261" s="3100">
        <v>185657413.72176686</v>
      </c>
      <c r="J261" s="3289"/>
      <c r="K261" s="3290"/>
      <c r="L261" s="3290"/>
      <c r="M261" s="3406">
        <v>1</v>
      </c>
      <c r="N261" s="3290"/>
      <c r="O261" s="3297"/>
      <c r="P261" s="3313">
        <v>1</v>
      </c>
      <c r="Q261" s="3312"/>
      <c r="T261" s="2668"/>
      <c r="U261" s="2521" t="s">
        <v>5444</v>
      </c>
      <c r="V261" s="2521"/>
      <c r="W261" s="2648"/>
      <c r="X261" s="3083">
        <v>185657413.72176686</v>
      </c>
      <c r="Y261" s="3524">
        <v>0</v>
      </c>
      <c r="Z261" s="2731">
        <v>0</v>
      </c>
      <c r="AA261" s="2731">
        <v>0</v>
      </c>
      <c r="AB261" s="2731">
        <v>185657413.72176686</v>
      </c>
      <c r="AC261" s="2731">
        <v>0</v>
      </c>
      <c r="AD261" s="3443">
        <v>0</v>
      </c>
      <c r="AE261" s="3443">
        <v>185657413.72176686</v>
      </c>
      <c r="AF261" s="3456"/>
    </row>
    <row r="262" spans="1:32" ht="15.75">
      <c r="A262" s="3494" t="s">
        <v>1378</v>
      </c>
      <c r="B262" s="207">
        <v>0</v>
      </c>
      <c r="C262" s="207">
        <v>0</v>
      </c>
      <c r="E262" s="2668"/>
      <c r="F262" s="2521" t="s">
        <v>5447</v>
      </c>
      <c r="G262" s="2521"/>
      <c r="H262" s="2648"/>
      <c r="I262" s="3100">
        <v>747889.76584122889</v>
      </c>
      <c r="J262" s="2848"/>
      <c r="K262" s="2622"/>
      <c r="L262" s="2622"/>
      <c r="M262" s="3406">
        <v>1</v>
      </c>
      <c r="N262" s="2622"/>
      <c r="O262" s="3422"/>
      <c r="P262" s="3313">
        <v>1</v>
      </c>
      <c r="Q262" s="3312"/>
      <c r="T262" s="2668"/>
      <c r="U262" s="2521" t="s">
        <v>5447</v>
      </c>
      <c r="V262" s="2521"/>
      <c r="W262" s="2648"/>
      <c r="X262" s="3083">
        <v>747889.76584122889</v>
      </c>
      <c r="Y262" s="3524">
        <v>0</v>
      </c>
      <c r="Z262" s="2731">
        <v>0</v>
      </c>
      <c r="AA262" s="2731">
        <v>0</v>
      </c>
      <c r="AB262" s="2731">
        <v>747889.76584122889</v>
      </c>
      <c r="AC262" s="2731">
        <v>0</v>
      </c>
      <c r="AD262" s="3443">
        <v>0</v>
      </c>
      <c r="AE262" s="3443">
        <v>747889.76584122889</v>
      </c>
      <c r="AF262" s="3456"/>
    </row>
    <row r="263" spans="1:32" ht="15.75">
      <c r="A263" s="3494" t="s">
        <v>5410</v>
      </c>
      <c r="B263" s="207">
        <v>0</v>
      </c>
      <c r="C263" s="207">
        <v>0</v>
      </c>
      <c r="E263" s="2668"/>
      <c r="F263" s="2521" t="s">
        <v>5449</v>
      </c>
      <c r="G263" s="2822"/>
      <c r="H263" s="2648"/>
      <c r="I263" s="3100">
        <v>0</v>
      </c>
      <c r="J263" s="3289"/>
      <c r="K263" s="3290"/>
      <c r="L263" s="3290"/>
      <c r="M263" s="3406">
        <v>1</v>
      </c>
      <c r="N263" s="3290"/>
      <c r="O263" s="3297"/>
      <c r="P263" s="3313">
        <v>1</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3290"/>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1378</v>
      </c>
      <c r="B273" s="207">
        <v>0</v>
      </c>
      <c r="C273" s="207">
        <v>0</v>
      </c>
      <c r="E273" s="2668"/>
      <c r="F273" s="2521">
        <v>0</v>
      </c>
      <c r="G273" s="2521"/>
      <c r="H273" s="2648">
        <v>0</v>
      </c>
      <c r="I273" s="3099">
        <v>186405303.48760808</v>
      </c>
      <c r="J273" s="3528"/>
      <c r="K273" s="3530"/>
      <c r="L273" s="3530"/>
      <c r="M273" s="3530"/>
      <c r="N273" s="3530"/>
      <c r="O273" s="3531"/>
      <c r="P273" s="3532">
        <v>0</v>
      </c>
      <c r="Q273" s="3312"/>
      <c r="T273" s="2668"/>
      <c r="U273" s="2521">
        <v>0</v>
      </c>
      <c r="V273" s="2521"/>
      <c r="W273" s="2648"/>
      <c r="X273" s="3082">
        <v>186405303.48760808</v>
      </c>
      <c r="Y273" s="3534">
        <v>0</v>
      </c>
      <c r="Z273" s="3533">
        <v>0</v>
      </c>
      <c r="AA273" s="3533">
        <v>0</v>
      </c>
      <c r="AB273" s="3533">
        <v>186405303.48760808</v>
      </c>
      <c r="AC273" s="3533">
        <v>0</v>
      </c>
      <c r="AD273" s="3478">
        <v>0</v>
      </c>
      <c r="AE273" s="3478">
        <v>186405303.48760808</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5410</v>
      </c>
      <c r="B303" s="207">
        <v>0</v>
      </c>
      <c r="C303" s="207">
        <v>0</v>
      </c>
      <c r="E303" s="2668"/>
      <c r="F303" s="2521" t="s">
        <v>478</v>
      </c>
      <c r="G303" s="2521"/>
      <c r="H303" s="2648"/>
      <c r="I303" s="3100">
        <v>0</v>
      </c>
      <c r="J303" s="3289"/>
      <c r="K303" s="3406">
        <v>1</v>
      </c>
      <c r="L303" s="3290"/>
      <c r="M303" s="3290"/>
      <c r="N303" s="3290"/>
      <c r="O303" s="3297"/>
      <c r="P303" s="3313">
        <v>1</v>
      </c>
      <c r="Q303" s="3312"/>
      <c r="T303" s="2668"/>
      <c r="U303" s="2521" t="s">
        <v>478</v>
      </c>
      <c r="V303" s="2521"/>
      <c r="W303" s="2648"/>
      <c r="X303" s="3083">
        <v>0</v>
      </c>
      <c r="Y303" s="3524">
        <v>0</v>
      </c>
      <c r="Z303" s="2731">
        <v>0</v>
      </c>
      <c r="AA303" s="2731">
        <v>0</v>
      </c>
      <c r="AB303" s="2731">
        <v>0</v>
      </c>
      <c r="AC303" s="2731">
        <v>0</v>
      </c>
      <c r="AD303" s="3443">
        <v>0</v>
      </c>
      <c r="AE303" s="3443">
        <v>0</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5410</v>
      </c>
      <c r="B319" s="207">
        <v>0</v>
      </c>
      <c r="C319" s="207">
        <v>0</v>
      </c>
      <c r="E319" s="2668"/>
      <c r="F319" s="2521"/>
      <c r="G319" s="2521" t="s">
        <v>5470</v>
      </c>
      <c r="H319" s="2648"/>
      <c r="I319" s="3099">
        <v>0</v>
      </c>
      <c r="J319" s="3528"/>
      <c r="K319" s="3530"/>
      <c r="L319" s="3530"/>
      <c r="M319" s="3530"/>
      <c r="N319" s="3530"/>
      <c r="O319" s="3531"/>
      <c r="P319" s="3532">
        <v>0</v>
      </c>
      <c r="Q319" s="3312"/>
      <c r="T319" s="2668"/>
      <c r="U319" s="2521"/>
      <c r="V319" s="2521" t="s">
        <v>5470</v>
      </c>
      <c r="W319" s="2648"/>
      <c r="X319" s="3082">
        <v>0</v>
      </c>
      <c r="Y319" s="3534">
        <v>0</v>
      </c>
      <c r="Z319" s="3533">
        <v>0</v>
      </c>
      <c r="AA319" s="3533">
        <v>0</v>
      </c>
      <c r="AB319" s="3533">
        <v>0</v>
      </c>
      <c r="AC319" s="3533">
        <v>0</v>
      </c>
      <c r="AD319" s="3478">
        <v>0</v>
      </c>
      <c r="AE319" s="3478">
        <v>0</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v>
      </c>
      <c r="K321" s="3278">
        <v>0</v>
      </c>
      <c r="L321" s="3278">
        <v>0</v>
      </c>
      <c r="M321" s="3278">
        <v>1</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186405303.48760808</v>
      </c>
      <c r="J323" s="2848"/>
      <c r="K323" s="2622"/>
      <c r="L323" s="2622"/>
      <c r="M323" s="2622"/>
      <c r="N323" s="2622"/>
      <c r="O323" s="3422"/>
      <c r="P323" s="3313"/>
      <c r="Q323" s="3312"/>
      <c r="T323" s="2668"/>
      <c r="U323" s="2521"/>
      <c r="V323" s="2521"/>
      <c r="W323" s="2691" t="s">
        <v>712</v>
      </c>
      <c r="X323" s="3082">
        <v>186405303.48760808</v>
      </c>
      <c r="Y323" s="3534">
        <v>0</v>
      </c>
      <c r="Z323" s="3533">
        <v>0</v>
      </c>
      <c r="AA323" s="3533">
        <v>0</v>
      </c>
      <c r="AB323" s="3533">
        <v>186405303.48760808</v>
      </c>
      <c r="AC323" s="3533">
        <v>0</v>
      </c>
      <c r="AD323" s="3478">
        <v>0</v>
      </c>
      <c r="AE323" s="3478">
        <v>186405303.48760808</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186405303.48760808</v>
      </c>
      <c r="J325" s="2848"/>
      <c r="K325" s="2622"/>
      <c r="L325" s="2622"/>
      <c r="M325" s="2622"/>
      <c r="N325" s="2622"/>
      <c r="O325" s="3422"/>
      <c r="P325" s="3313"/>
      <c r="Q325" s="3312"/>
      <c r="T325" s="2668" t="s">
        <v>5471</v>
      </c>
      <c r="U325" s="2521"/>
      <c r="V325" s="2521"/>
      <c r="W325" s="2648"/>
      <c r="X325" s="3086">
        <v>186405303.48760808</v>
      </c>
      <c r="Y325" s="3542">
        <v>0</v>
      </c>
      <c r="Z325" s="3543">
        <v>0</v>
      </c>
      <c r="AA325" s="3543">
        <v>0</v>
      </c>
      <c r="AB325" s="3543">
        <v>186405303.48760808</v>
      </c>
      <c r="AC325" s="3543">
        <v>0</v>
      </c>
      <c r="AD325" s="3544">
        <v>0</v>
      </c>
      <c r="AE325" s="3544">
        <v>186405303.48760808</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1823694.3230288646</v>
      </c>
      <c r="J330" s="3289"/>
      <c r="K330" s="3290"/>
      <c r="L330" s="3290"/>
      <c r="M330" s="3406">
        <v>1</v>
      </c>
      <c r="N330" s="3290"/>
      <c r="O330" s="3297"/>
      <c r="P330" s="3313">
        <v>1</v>
      </c>
      <c r="Q330" s="3312"/>
      <c r="T330" s="2668"/>
      <c r="U330" s="2521" t="s">
        <v>1232</v>
      </c>
      <c r="V330" s="2521"/>
      <c r="W330" s="2648"/>
      <c r="X330" s="3083">
        <v>1823694.3230288646</v>
      </c>
      <c r="Y330" s="3524">
        <v>0</v>
      </c>
      <c r="Z330" s="2731">
        <v>0</v>
      </c>
      <c r="AA330" s="2731">
        <v>0</v>
      </c>
      <c r="AB330" s="2731">
        <v>1823694.3230288646</v>
      </c>
      <c r="AC330" s="2731">
        <v>0</v>
      </c>
      <c r="AD330" s="3443">
        <v>0</v>
      </c>
      <c r="AE330" s="3443">
        <v>1823694.3230288646</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406">
        <v>1</v>
      </c>
      <c r="N335" s="3290"/>
      <c r="O335" s="3297"/>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1378</v>
      </c>
      <c r="B336" s="207">
        <v>0</v>
      </c>
      <c r="C336" s="207">
        <v>0</v>
      </c>
      <c r="E336" s="2668"/>
      <c r="F336" s="2521" t="s">
        <v>1715</v>
      </c>
      <c r="G336" s="2521"/>
      <c r="H336" s="2648"/>
      <c r="I336" s="3100">
        <v>176104.56225835375</v>
      </c>
      <c r="J336" s="3528"/>
      <c r="K336" s="3530"/>
      <c r="L336" s="3530"/>
      <c r="M336" s="3406">
        <v>1</v>
      </c>
      <c r="N336" s="3290"/>
      <c r="O336" s="3297"/>
      <c r="P336" s="3313">
        <v>1</v>
      </c>
      <c r="Q336" s="3312"/>
      <c r="T336" s="2668"/>
      <c r="U336" s="2521" t="s">
        <v>1715</v>
      </c>
      <c r="V336" s="2521"/>
      <c r="W336" s="2648"/>
      <c r="X336" s="3083">
        <v>176104.56225835375</v>
      </c>
      <c r="Y336" s="3524">
        <v>0</v>
      </c>
      <c r="Z336" s="2731">
        <v>0</v>
      </c>
      <c r="AA336" s="2731">
        <v>0</v>
      </c>
      <c r="AB336" s="2731">
        <v>176104.56225835375</v>
      </c>
      <c r="AC336" s="2731">
        <v>0</v>
      </c>
      <c r="AD336" s="3443">
        <v>0</v>
      </c>
      <c r="AE336" s="3443">
        <v>176104.56225835375</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1999798.8852872183</v>
      </c>
      <c r="J342" s="3551"/>
      <c r="K342" s="3552"/>
      <c r="L342" s="3552"/>
      <c r="M342" s="3552"/>
      <c r="N342" s="3552"/>
      <c r="O342" s="3553"/>
      <c r="P342" s="3553">
        <v>0</v>
      </c>
      <c r="Q342" s="3312"/>
      <c r="T342" s="2668"/>
      <c r="U342" s="2521"/>
      <c r="V342" s="2521" t="s">
        <v>5478</v>
      </c>
      <c r="W342" s="2648"/>
      <c r="X342" s="3082">
        <v>1999798.8852872183</v>
      </c>
      <c r="Y342" s="3534">
        <v>0</v>
      </c>
      <c r="Z342" s="3533">
        <v>0</v>
      </c>
      <c r="AA342" s="3533">
        <v>0</v>
      </c>
      <c r="AB342" s="3533">
        <v>1999798.8852872183</v>
      </c>
      <c r="AC342" s="3533">
        <v>0</v>
      </c>
      <c r="AD342" s="3478">
        <v>0</v>
      </c>
      <c r="AE342" s="3478">
        <v>1999798.8852872183</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184405504.60232085</v>
      </c>
      <c r="J344" s="2851"/>
      <c r="K344" s="3481"/>
      <c r="L344" s="3481"/>
      <c r="M344" s="3481"/>
      <c r="N344" s="3481"/>
      <c r="O344" s="3481"/>
      <c r="P344" s="3075"/>
      <c r="Q344" s="3556"/>
      <c r="T344" s="2650" t="s">
        <v>722</v>
      </c>
      <c r="U344" s="2625"/>
      <c r="V344" s="2625"/>
      <c r="W344" s="2766"/>
      <c r="X344" s="3558">
        <v>184405504.60232085</v>
      </c>
      <c r="Y344" s="3559">
        <v>0</v>
      </c>
      <c r="Z344" s="3560">
        <v>0</v>
      </c>
      <c r="AA344" s="3560">
        <v>0</v>
      </c>
      <c r="AB344" s="3560">
        <v>184405504.60232085</v>
      </c>
      <c r="AC344" s="3560">
        <v>0</v>
      </c>
      <c r="AD344" s="3561">
        <v>0</v>
      </c>
      <c r="AE344" s="3561">
        <v>184405504.60232085</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86" priority="2" stopIfTrue="1" operator="notEqual">
      <formula>0</formula>
    </cfRule>
  </conditionalFormatting>
  <conditionalFormatting sqref="B16:C342">
    <cfRule type="cellIs" dxfId="85" priority="3" stopIfTrue="1" operator="greaterThan">
      <formula>0</formula>
    </cfRule>
  </conditionalFormatting>
  <conditionalFormatting sqref="C8">
    <cfRule type="cellIs" dxfId="84"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98.xml><?xml version="1.0" encoding="utf-8"?>
<worksheet xmlns="http://schemas.openxmlformats.org/spreadsheetml/2006/main" xmlns:r="http://schemas.openxmlformats.org/officeDocument/2006/relationships">
  <dimension ref="A1:AU425"/>
  <sheetViews>
    <sheetView topLeftCell="A85"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20.66406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20.6640625" style="2447" customWidth="1"/>
    <col min="25" max="25" width="18.33203125" style="2447" customWidth="1"/>
    <col min="26" max="26" width="20.6640625" style="2447" customWidth="1"/>
    <col min="27" max="27" width="18.109375" style="2447" customWidth="1"/>
    <col min="28" max="28" width="14.33203125" style="2447" customWidth="1"/>
    <col min="29" max="29" width="12.33203125" style="2447" customWidth="1"/>
    <col min="30" max="30" width="16.6640625" style="2447" customWidth="1"/>
    <col min="31" max="31" width="20.6640625" style="2447" customWidth="1"/>
    <col min="32" max="32" width="7" style="2447" customWidth="1"/>
    <col min="33" max="34" width="9" style="2447" customWidth="1"/>
    <col min="35" max="37" width="2.88671875" style="2447" customWidth="1"/>
    <col min="38" max="38" width="48.88671875" style="2447" customWidth="1"/>
    <col min="39" max="39" width="20.6640625" style="2447" customWidth="1"/>
    <col min="40" max="40" width="18.33203125" style="2447" customWidth="1"/>
    <col min="41" max="41" width="20.6640625" style="2447" customWidth="1"/>
    <col min="42" max="42" width="18.109375" style="2447" customWidth="1"/>
    <col min="43" max="43" width="14.33203125" style="2447" customWidth="1"/>
    <col min="44" max="44" width="12.33203125" style="2447" customWidth="1"/>
    <col min="45" max="45" width="16.6640625" style="2447" customWidth="1"/>
    <col min="46" max="46" width="20.66406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21">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5507</v>
      </c>
      <c r="F6" s="2798"/>
      <c r="G6" s="2798"/>
      <c r="H6" s="2798"/>
      <c r="I6" s="2798"/>
      <c r="J6" s="2798"/>
      <c r="K6" s="2798"/>
      <c r="L6" s="2798"/>
      <c r="M6" s="2798"/>
      <c r="N6" s="2798"/>
      <c r="O6" s="2798"/>
      <c r="P6" s="2798"/>
      <c r="Q6" s="2989"/>
      <c r="R6" s="2798"/>
      <c r="S6" s="2798"/>
      <c r="T6" s="2798" t="s">
        <v>5508</v>
      </c>
      <c r="U6" s="2798"/>
      <c r="V6" s="2798"/>
      <c r="W6" s="2798"/>
      <c r="X6" s="2798"/>
      <c r="Y6" s="2798"/>
      <c r="Z6" s="2798"/>
      <c r="AA6" s="2798"/>
      <c r="AB6" s="2798"/>
      <c r="AC6" s="2798"/>
      <c r="AD6" s="2798"/>
      <c r="AE6" s="2798"/>
      <c r="AF6" s="2989"/>
      <c r="AG6" s="2989"/>
      <c r="AH6" s="2989"/>
      <c r="AI6" s="2798" t="s">
        <v>5508</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5502</v>
      </c>
      <c r="J11" s="3502" t="s">
        <v>5191</v>
      </c>
      <c r="K11" s="3502" t="s">
        <v>5190</v>
      </c>
      <c r="L11" s="3502" t="s">
        <v>1436</v>
      </c>
      <c r="M11" s="3506" t="s">
        <v>5190</v>
      </c>
      <c r="N11" s="3220"/>
      <c r="O11" s="3224" t="s">
        <v>2954</v>
      </c>
      <c r="P11" s="3503"/>
      <c r="Q11" s="3222"/>
      <c r="T11" s="2642"/>
      <c r="U11" s="2521"/>
      <c r="V11" s="2521"/>
      <c r="W11" s="2648"/>
      <c r="X11" s="3507" t="s">
        <v>5502</v>
      </c>
      <c r="Y11" s="3502" t="s">
        <v>5191</v>
      </c>
      <c r="Z11" s="3502" t="s">
        <v>5190</v>
      </c>
      <c r="AA11" s="3502" t="s">
        <v>1436</v>
      </c>
      <c r="AB11" s="3506" t="s">
        <v>5190</v>
      </c>
      <c r="AC11" s="3220"/>
      <c r="AD11" s="3224" t="s">
        <v>2954</v>
      </c>
      <c r="AE11" s="3503"/>
      <c r="AF11" s="3222"/>
      <c r="AI11" s="2642"/>
      <c r="AJ11" s="2521"/>
      <c r="AK11" s="2521"/>
      <c r="AL11" s="2648"/>
      <c r="AM11" s="3507" t="s">
        <v>5502</v>
      </c>
      <c r="AN11" s="3502" t="s">
        <v>5191</v>
      </c>
      <c r="AO11" s="3502" t="s">
        <v>5190</v>
      </c>
      <c r="AP11" s="3502" t="s">
        <v>1436</v>
      </c>
      <c r="AQ11" s="3506" t="s">
        <v>5190</v>
      </c>
      <c r="AR11" s="3220"/>
      <c r="AS11" s="3224" t="s">
        <v>2954</v>
      </c>
      <c r="AT11" s="3503"/>
    </row>
    <row r="12" spans="1:47" ht="15.75">
      <c r="B12" s="2754"/>
      <c r="C12" s="2764"/>
      <c r="E12" s="2765"/>
      <c r="F12" s="2625"/>
      <c r="G12" s="2625"/>
      <c r="H12" s="2766"/>
      <c r="I12" s="3575" t="s">
        <v>572</v>
      </c>
      <c r="J12" s="3509"/>
      <c r="K12" s="2765"/>
      <c r="L12" s="2765"/>
      <c r="M12" s="2765"/>
      <c r="N12" s="2765"/>
      <c r="O12" s="2765"/>
      <c r="P12" s="2920"/>
      <c r="Q12" s="2521"/>
      <c r="T12" s="2765"/>
      <c r="U12" s="2625"/>
      <c r="V12" s="2625"/>
      <c r="W12" s="2766"/>
      <c r="X12" s="3576" t="s">
        <v>572</v>
      </c>
      <c r="Y12" s="3509"/>
      <c r="Z12" s="2765"/>
      <c r="AA12" s="2765"/>
      <c r="AB12" s="2765"/>
      <c r="AC12" s="2765"/>
      <c r="AD12" s="2765"/>
      <c r="AE12" s="2920"/>
      <c r="AF12" s="2521"/>
      <c r="AI12" s="2765"/>
      <c r="AJ12" s="2625"/>
      <c r="AK12" s="2625"/>
      <c r="AL12" s="2766"/>
      <c r="AM12" s="3576" t="s">
        <v>572</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0" t="s">
        <v>5398</v>
      </c>
      <c r="J13" s="2642"/>
      <c r="K13" s="2521"/>
      <c r="L13" s="2521"/>
      <c r="M13" s="2521"/>
      <c r="N13" s="2521"/>
      <c r="O13" s="2648"/>
      <c r="P13" s="2648"/>
      <c r="Q13" s="2521"/>
      <c r="T13" s="3513" t="s">
        <v>5405</v>
      </c>
      <c r="U13" s="2616"/>
      <c r="V13" s="2616"/>
      <c r="W13" s="2817"/>
      <c r="X13" s="3577" t="s">
        <v>5398</v>
      </c>
      <c r="Y13" s="2642"/>
      <c r="Z13" s="2521"/>
      <c r="AD13" s="2648"/>
      <c r="AE13" s="2648"/>
      <c r="AF13" s="2521"/>
      <c r="AI13" s="3513" t="s">
        <v>5405</v>
      </c>
      <c r="AJ13" s="2616"/>
      <c r="AK13" s="2616"/>
      <c r="AL13" s="2817"/>
      <c r="AM13" s="3577" t="s">
        <v>5398</v>
      </c>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19930.220971373376</v>
      </c>
      <c r="J16" s="3289"/>
      <c r="K16" s="3290"/>
      <c r="L16" s="3290"/>
      <c r="M16" s="3290"/>
      <c r="N16" s="3290"/>
      <c r="O16" s="3297"/>
      <c r="P16" s="3313">
        <v>0</v>
      </c>
      <c r="Q16" s="3312"/>
      <c r="T16" s="2668"/>
      <c r="U16" s="3516" t="s">
        <v>626</v>
      </c>
      <c r="V16" s="3519"/>
      <c r="W16" s="2648"/>
      <c r="X16" s="3515">
        <v>19930.220971373376</v>
      </c>
      <c r="Y16" s="3520">
        <v>0</v>
      </c>
      <c r="Z16" s="3521">
        <v>19930.220971373376</v>
      </c>
      <c r="AA16" s="3521">
        <v>0</v>
      </c>
      <c r="AB16" s="3521">
        <v>0</v>
      </c>
      <c r="AC16" s="3521">
        <v>0</v>
      </c>
      <c r="AD16" s="3522">
        <v>0</v>
      </c>
      <c r="AE16" s="3522">
        <v>19930.220971373376</v>
      </c>
      <c r="AF16" s="3523"/>
      <c r="AI16" s="2668"/>
      <c r="AJ16" s="3516" t="s">
        <v>626</v>
      </c>
      <c r="AK16" s="3519"/>
      <c r="AL16" s="2648"/>
      <c r="AM16" s="3515">
        <v>19730.433868924687</v>
      </c>
      <c r="AN16" s="3520">
        <v>0</v>
      </c>
      <c r="AO16" s="3521">
        <v>19730.433868924687</v>
      </c>
      <c r="AP16" s="3521">
        <v>0</v>
      </c>
      <c r="AQ16" s="3521">
        <v>0</v>
      </c>
      <c r="AR16" s="3521">
        <v>0</v>
      </c>
      <c r="AS16" s="3522">
        <v>0</v>
      </c>
      <c r="AT16" s="3522">
        <v>19730.433868924687</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61554.526027315645</v>
      </c>
      <c r="J18" s="3289"/>
      <c r="K18" s="3290"/>
      <c r="L18" s="3290"/>
      <c r="M18" s="3290"/>
      <c r="N18" s="3290"/>
      <c r="O18" s="3297"/>
      <c r="P18" s="3313">
        <v>0</v>
      </c>
      <c r="Q18" s="3312"/>
      <c r="T18" s="2668"/>
      <c r="U18" s="3516" t="s">
        <v>660</v>
      </c>
      <c r="V18" s="3519"/>
      <c r="W18" s="2648"/>
      <c r="X18" s="3083">
        <v>61554.526027315645</v>
      </c>
      <c r="Y18" s="3524">
        <v>0</v>
      </c>
      <c r="Z18" s="2731">
        <v>61554.526027315645</v>
      </c>
      <c r="AA18" s="2731">
        <v>0</v>
      </c>
      <c r="AB18" s="2731">
        <v>0</v>
      </c>
      <c r="AC18" s="2731">
        <v>0</v>
      </c>
      <c r="AD18" s="3443">
        <v>0</v>
      </c>
      <c r="AE18" s="3443">
        <v>61554.526027315645</v>
      </c>
      <c r="AF18" s="3456"/>
      <c r="AI18" s="2668"/>
      <c r="AJ18" s="3516" t="s">
        <v>660</v>
      </c>
      <c r="AK18" s="3519"/>
      <c r="AL18" s="2648"/>
      <c r="AM18" s="3083">
        <v>42998.851168621921</v>
      </c>
      <c r="AN18" s="3524">
        <v>0</v>
      </c>
      <c r="AO18" s="2731">
        <v>42998.851168621921</v>
      </c>
      <c r="AP18" s="2731">
        <v>0</v>
      </c>
      <c r="AQ18" s="2731">
        <v>0</v>
      </c>
      <c r="AR18" s="2731">
        <v>0</v>
      </c>
      <c r="AS18" s="3443">
        <v>0</v>
      </c>
      <c r="AT18" s="3443">
        <v>42998.851168621921</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1378</v>
      </c>
      <c r="B20" s="207">
        <v>0</v>
      </c>
      <c r="C20" s="207">
        <v>0</v>
      </c>
      <c r="E20" s="2668"/>
      <c r="F20" s="3516" t="s">
        <v>650</v>
      </c>
      <c r="G20" s="2521"/>
      <c r="H20" s="2648"/>
      <c r="I20" s="3100">
        <v>6685068.2525049997</v>
      </c>
      <c r="J20" s="3289"/>
      <c r="K20" s="3290"/>
      <c r="L20" s="3290"/>
      <c r="M20" s="3290"/>
      <c r="N20" s="3290"/>
      <c r="O20" s="3297"/>
      <c r="P20" s="3313">
        <v>0</v>
      </c>
      <c r="Q20" s="3312"/>
      <c r="T20" s="2668"/>
      <c r="U20" s="3516" t="s">
        <v>650</v>
      </c>
      <c r="V20" s="3519"/>
      <c r="W20" s="2648"/>
      <c r="X20" s="3083">
        <v>6685068.2525049997</v>
      </c>
      <c r="Y20" s="3525">
        <v>0</v>
      </c>
      <c r="Z20" s="3526">
        <v>6685068.2525049997</v>
      </c>
      <c r="AA20" s="3526">
        <v>0</v>
      </c>
      <c r="AB20" s="3526">
        <v>0</v>
      </c>
      <c r="AC20" s="3526">
        <v>0</v>
      </c>
      <c r="AD20" s="3527">
        <v>0</v>
      </c>
      <c r="AE20" s="3443">
        <v>6685068.2525049997</v>
      </c>
      <c r="AF20" s="3456"/>
      <c r="AI20" s="2668"/>
      <c r="AJ20" s="3516" t="s">
        <v>650</v>
      </c>
      <c r="AK20" s="3519"/>
      <c r="AL20" s="2648"/>
      <c r="AM20" s="3083">
        <v>4400515.6925050002</v>
      </c>
      <c r="AN20" s="3525">
        <v>0</v>
      </c>
      <c r="AO20" s="3526">
        <v>4400515.6925050002</v>
      </c>
      <c r="AP20" s="3526">
        <v>0</v>
      </c>
      <c r="AQ20" s="3526">
        <v>0</v>
      </c>
      <c r="AR20" s="3526">
        <v>0</v>
      </c>
      <c r="AS20" s="3527">
        <v>0</v>
      </c>
      <c r="AT20" s="3443">
        <v>4400515.6925050002</v>
      </c>
      <c r="AU20" s="5">
        <v>0</v>
      </c>
    </row>
    <row r="21" spans="1:47" ht="15.75">
      <c r="A21" s="3494" t="s">
        <v>1378</v>
      </c>
      <c r="B21" s="207">
        <v>0</v>
      </c>
      <c r="C21" s="207">
        <v>0</v>
      </c>
      <c r="E21" s="2668"/>
      <c r="F21" s="3516"/>
      <c r="G21" s="2521"/>
      <c r="H21" s="2648" t="s">
        <v>5412</v>
      </c>
      <c r="I21" s="3099">
        <v>6766552.9995036889</v>
      </c>
      <c r="J21" s="3528"/>
      <c r="K21" s="3529">
        <v>1</v>
      </c>
      <c r="L21" s="3530"/>
      <c r="M21" s="3530"/>
      <c r="N21" s="3530"/>
      <c r="O21" s="3531"/>
      <c r="P21" s="3532">
        <v>1</v>
      </c>
      <c r="Q21" s="3312"/>
      <c r="T21" s="2668"/>
      <c r="U21" s="3516"/>
      <c r="V21" s="3519"/>
      <c r="W21" s="2648" t="s">
        <v>5412</v>
      </c>
      <c r="X21" s="3082">
        <v>6766552.9995036889</v>
      </c>
      <c r="Y21" s="3533">
        <v>0</v>
      </c>
      <c r="Z21" s="3533">
        <v>6766552.9995036889</v>
      </c>
      <c r="AA21" s="3533">
        <v>0</v>
      </c>
      <c r="AB21" s="3533">
        <v>0</v>
      </c>
      <c r="AC21" s="3533">
        <v>0</v>
      </c>
      <c r="AD21" s="3478">
        <v>0</v>
      </c>
      <c r="AE21" s="3478">
        <v>6766552.9995036889</v>
      </c>
      <c r="AF21" s="3456"/>
      <c r="AI21" s="2668"/>
      <c r="AJ21" s="3516"/>
      <c r="AK21" s="3519"/>
      <c r="AL21" s="2648" t="s">
        <v>5412</v>
      </c>
      <c r="AM21" s="3082">
        <v>4463244.9775425466</v>
      </c>
      <c r="AN21" s="3533">
        <v>0</v>
      </c>
      <c r="AO21" s="3533">
        <v>4463244.9775425466</v>
      </c>
      <c r="AP21" s="3533">
        <v>0</v>
      </c>
      <c r="AQ21" s="3533">
        <v>0</v>
      </c>
      <c r="AR21" s="3533">
        <v>0</v>
      </c>
      <c r="AS21" s="3478">
        <v>0</v>
      </c>
      <c r="AT21" s="3478">
        <v>4463244.9775425466</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36172.717257524855</v>
      </c>
      <c r="J46" s="3289"/>
      <c r="K46" s="3406">
        <v>1</v>
      </c>
      <c r="L46" s="3290"/>
      <c r="M46" s="3290"/>
      <c r="N46" s="3290"/>
      <c r="O46" s="3297"/>
      <c r="P46" s="3313">
        <v>1</v>
      </c>
      <c r="Q46" s="3312"/>
      <c r="T46" s="2668"/>
      <c r="U46" s="3516" t="s">
        <v>1684</v>
      </c>
      <c r="V46" s="3519"/>
      <c r="W46" s="2648"/>
      <c r="X46" s="3083">
        <v>36172.717257524855</v>
      </c>
      <c r="Y46" s="3524">
        <v>0</v>
      </c>
      <c r="Z46" s="2731">
        <v>36172.717257524855</v>
      </c>
      <c r="AA46" s="2731">
        <v>0</v>
      </c>
      <c r="AB46" s="2731">
        <v>0</v>
      </c>
      <c r="AC46" s="2731">
        <v>0</v>
      </c>
      <c r="AD46" s="3443">
        <v>0</v>
      </c>
      <c r="AE46" s="3443">
        <v>36172.717257524855</v>
      </c>
      <c r="AF46" s="3456"/>
      <c r="AI46" s="2668"/>
      <c r="AJ46" s="3516" t="s">
        <v>1684</v>
      </c>
      <c r="AK46" s="3519"/>
      <c r="AL46" s="2648"/>
      <c r="AM46" s="3083">
        <v>34074.774418249981</v>
      </c>
      <c r="AN46" s="3524">
        <v>0</v>
      </c>
      <c r="AO46" s="2731">
        <v>34074.774418249981</v>
      </c>
      <c r="AP46" s="2731">
        <v>0</v>
      </c>
      <c r="AQ46" s="2731">
        <v>0</v>
      </c>
      <c r="AR46" s="2731">
        <v>0</v>
      </c>
      <c r="AS46" s="3443">
        <v>0</v>
      </c>
      <c r="AT46" s="3443">
        <v>34074.774418249981</v>
      </c>
      <c r="AU46" s="5">
        <v>0</v>
      </c>
    </row>
    <row r="47" spans="1:47" ht="15.75">
      <c r="A47" s="3494" t="s">
        <v>1378</v>
      </c>
      <c r="B47" s="207">
        <v>0</v>
      </c>
      <c r="C47" s="207">
        <v>0</v>
      </c>
      <c r="E47" s="2668"/>
      <c r="F47" s="3516" t="s">
        <v>714</v>
      </c>
      <c r="G47" s="3516"/>
      <c r="H47" s="3535"/>
      <c r="I47" s="3100">
        <v>75148.647691946564</v>
      </c>
      <c r="J47" s="3289"/>
      <c r="K47" s="3406">
        <v>1</v>
      </c>
      <c r="L47" s="3290"/>
      <c r="M47" s="3290"/>
      <c r="N47" s="3290"/>
      <c r="O47" s="3297"/>
      <c r="P47" s="3313">
        <v>1</v>
      </c>
      <c r="Q47" s="3312"/>
      <c r="T47" s="2668"/>
      <c r="U47" s="3516" t="s">
        <v>714</v>
      </c>
      <c r="V47" s="3519"/>
      <c r="W47" s="2648"/>
      <c r="X47" s="3083">
        <v>75148.647691946564</v>
      </c>
      <c r="Y47" s="3524">
        <v>0</v>
      </c>
      <c r="Z47" s="2731">
        <v>75148.647691946564</v>
      </c>
      <c r="AA47" s="2731">
        <v>0</v>
      </c>
      <c r="AB47" s="2731">
        <v>0</v>
      </c>
      <c r="AC47" s="2731">
        <v>0</v>
      </c>
      <c r="AD47" s="3443">
        <v>0</v>
      </c>
      <c r="AE47" s="3443">
        <v>75148.647691946564</v>
      </c>
      <c r="AF47" s="3456"/>
      <c r="AI47" s="2668"/>
      <c r="AJ47" s="3516" t="s">
        <v>714</v>
      </c>
      <c r="AK47" s="3519"/>
      <c r="AL47" s="2648"/>
      <c r="AM47" s="3083">
        <v>66633.847998701982</v>
      </c>
      <c r="AN47" s="3524">
        <v>0</v>
      </c>
      <c r="AO47" s="2731">
        <v>66633.847998701982</v>
      </c>
      <c r="AP47" s="2731">
        <v>0</v>
      </c>
      <c r="AQ47" s="2731">
        <v>0</v>
      </c>
      <c r="AR47" s="2731">
        <v>0</v>
      </c>
      <c r="AS47" s="3443">
        <v>0</v>
      </c>
      <c r="AT47" s="3443">
        <v>66633.847998701982</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15845.960773074712</v>
      </c>
      <c r="J50" s="3289"/>
      <c r="K50" s="3406">
        <v>1</v>
      </c>
      <c r="L50" s="3290"/>
      <c r="M50" s="3290"/>
      <c r="N50" s="3290"/>
      <c r="O50" s="3297"/>
      <c r="P50" s="3313">
        <v>1</v>
      </c>
      <c r="Q50" s="3312"/>
      <c r="T50" s="2668"/>
      <c r="U50" s="3516" t="s">
        <v>720</v>
      </c>
      <c r="V50" s="3519"/>
      <c r="W50" s="2648"/>
      <c r="X50" s="3083">
        <v>15845.960773074712</v>
      </c>
      <c r="Y50" s="3524">
        <v>0</v>
      </c>
      <c r="Z50" s="2731">
        <v>15845.960773074712</v>
      </c>
      <c r="AA50" s="2731">
        <v>0</v>
      </c>
      <c r="AB50" s="2731">
        <v>0</v>
      </c>
      <c r="AC50" s="2731">
        <v>0</v>
      </c>
      <c r="AD50" s="3443">
        <v>0</v>
      </c>
      <c r="AE50" s="3443">
        <v>15845.960773074712</v>
      </c>
      <c r="AF50" s="3456"/>
      <c r="AI50" s="2668"/>
      <c r="AJ50" s="3516" t="s">
        <v>720</v>
      </c>
      <c r="AK50" s="3519"/>
      <c r="AL50" s="2648"/>
      <c r="AM50" s="3083">
        <v>13378.281335948193</v>
      </c>
      <c r="AN50" s="3524">
        <v>0</v>
      </c>
      <c r="AO50" s="2731">
        <v>13378.281335948193</v>
      </c>
      <c r="AP50" s="2731">
        <v>0</v>
      </c>
      <c r="AQ50" s="2731">
        <v>0</v>
      </c>
      <c r="AR50" s="2731">
        <v>0</v>
      </c>
      <c r="AS50" s="3443">
        <v>0</v>
      </c>
      <c r="AT50" s="3443">
        <v>13378.281335948193</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1378</v>
      </c>
      <c r="B70" s="207">
        <v>0</v>
      </c>
      <c r="C70" s="207">
        <v>0</v>
      </c>
      <c r="E70" s="2668"/>
      <c r="F70" s="3516" t="s">
        <v>769</v>
      </c>
      <c r="G70" s="3536"/>
      <c r="H70" s="3535"/>
      <c r="I70" s="3100">
        <v>1617597.4071135751</v>
      </c>
      <c r="J70" s="3289"/>
      <c r="K70" s="3406">
        <v>1</v>
      </c>
      <c r="L70" s="3290"/>
      <c r="M70" s="3290"/>
      <c r="N70" s="3290"/>
      <c r="O70" s="3297"/>
      <c r="P70" s="3313">
        <v>1</v>
      </c>
      <c r="Q70" s="3312"/>
      <c r="T70" s="2668"/>
      <c r="U70" s="3516" t="s">
        <v>769</v>
      </c>
      <c r="V70" s="3519"/>
      <c r="W70" s="2648"/>
      <c r="X70" s="3083">
        <v>1617597.4071135751</v>
      </c>
      <c r="Y70" s="3524">
        <v>0</v>
      </c>
      <c r="Z70" s="2731">
        <v>1617597.4071135751</v>
      </c>
      <c r="AA70" s="2731">
        <v>0</v>
      </c>
      <c r="AB70" s="2731">
        <v>0</v>
      </c>
      <c r="AC70" s="2731">
        <v>0</v>
      </c>
      <c r="AD70" s="3443">
        <v>0</v>
      </c>
      <c r="AE70" s="3443">
        <v>1617597.4071135751</v>
      </c>
      <c r="AF70" s="3456"/>
      <c r="AI70" s="2668"/>
      <c r="AJ70" s="3516" t="s">
        <v>769</v>
      </c>
      <c r="AK70" s="3519"/>
      <c r="AL70" s="2648"/>
      <c r="AM70" s="3083">
        <v>988743.49711357523</v>
      </c>
      <c r="AN70" s="3524">
        <v>0</v>
      </c>
      <c r="AO70" s="2731">
        <v>988743.49711357523</v>
      </c>
      <c r="AP70" s="2731">
        <v>0</v>
      </c>
      <c r="AQ70" s="2731">
        <v>0</v>
      </c>
      <c r="AR70" s="2731">
        <v>0</v>
      </c>
      <c r="AS70" s="3443">
        <v>0</v>
      </c>
      <c r="AT70" s="3443">
        <v>988743.49711357523</v>
      </c>
      <c r="AU70" s="5">
        <v>0</v>
      </c>
    </row>
    <row r="71" spans="1:47" ht="15.75">
      <c r="A71" s="3494" t="s">
        <v>1378</v>
      </c>
      <c r="B71" s="207">
        <v>0</v>
      </c>
      <c r="C71" s="207">
        <v>0</v>
      </c>
      <c r="E71" s="2668"/>
      <c r="F71" s="3516" t="s">
        <v>771</v>
      </c>
      <c r="G71" s="3536"/>
      <c r="H71" s="3535"/>
      <c r="I71" s="3100">
        <v>208075.99256519999</v>
      </c>
      <c r="J71" s="3289"/>
      <c r="K71" s="3406">
        <v>1</v>
      </c>
      <c r="L71" s="3290"/>
      <c r="M71" s="3290"/>
      <c r="N71" s="3290"/>
      <c r="O71" s="3297"/>
      <c r="P71" s="3313">
        <v>1</v>
      </c>
      <c r="Q71" s="3312"/>
      <c r="T71" s="2668"/>
      <c r="U71" s="3516" t="s">
        <v>771</v>
      </c>
      <c r="V71" s="3519"/>
      <c r="W71" s="2648"/>
      <c r="X71" s="3083">
        <v>208075.99256519999</v>
      </c>
      <c r="Y71" s="3524">
        <v>0</v>
      </c>
      <c r="Z71" s="2731">
        <v>208075.99256519999</v>
      </c>
      <c r="AA71" s="2731">
        <v>0</v>
      </c>
      <c r="AB71" s="2731">
        <v>0</v>
      </c>
      <c r="AC71" s="2731">
        <v>0</v>
      </c>
      <c r="AD71" s="3443">
        <v>0</v>
      </c>
      <c r="AE71" s="3443">
        <v>208075.99256519999</v>
      </c>
      <c r="AF71" s="3456"/>
      <c r="AI71" s="2668"/>
      <c r="AJ71" s="3516" t="s">
        <v>771</v>
      </c>
      <c r="AK71" s="3519"/>
      <c r="AL71" s="2648"/>
      <c r="AM71" s="3083">
        <v>156481.91256520001</v>
      </c>
      <c r="AN71" s="3524">
        <v>0</v>
      </c>
      <c r="AO71" s="2731">
        <v>156481.91256520001</v>
      </c>
      <c r="AP71" s="2731">
        <v>0</v>
      </c>
      <c r="AQ71" s="2731">
        <v>0</v>
      </c>
      <c r="AR71" s="2731">
        <v>0</v>
      </c>
      <c r="AS71" s="3443">
        <v>0</v>
      </c>
      <c r="AT71" s="3443">
        <v>156481.91256520001</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4404.2407444701521</v>
      </c>
      <c r="J76" s="3289"/>
      <c r="K76" s="3406">
        <v>1</v>
      </c>
      <c r="L76" s="3290"/>
      <c r="M76" s="3290"/>
      <c r="N76" s="3290"/>
      <c r="O76" s="3297"/>
      <c r="P76" s="3313">
        <v>1</v>
      </c>
      <c r="Q76" s="3312"/>
      <c r="T76" s="2668"/>
      <c r="U76" s="3516" t="s">
        <v>1691</v>
      </c>
      <c r="V76" s="3519"/>
      <c r="W76" s="2648"/>
      <c r="X76" s="3083">
        <v>4404.2407444701521</v>
      </c>
      <c r="Y76" s="3524">
        <v>0</v>
      </c>
      <c r="Z76" s="2731">
        <v>4404.2407444701521</v>
      </c>
      <c r="AA76" s="2731">
        <v>0</v>
      </c>
      <c r="AB76" s="2731">
        <v>0</v>
      </c>
      <c r="AC76" s="2731">
        <v>0</v>
      </c>
      <c r="AD76" s="3443">
        <v>0</v>
      </c>
      <c r="AE76" s="3443">
        <v>4404.2407444701521</v>
      </c>
      <c r="AF76" s="3456"/>
      <c r="AI76" s="2668"/>
      <c r="AJ76" s="3516" t="s">
        <v>1691</v>
      </c>
      <c r="AK76" s="3519"/>
      <c r="AL76" s="2648"/>
      <c r="AM76" s="3083">
        <v>4364.4394632261765</v>
      </c>
      <c r="AN76" s="3524">
        <v>0</v>
      </c>
      <c r="AO76" s="2731">
        <v>4364.4394632261765</v>
      </c>
      <c r="AP76" s="2731">
        <v>0</v>
      </c>
      <c r="AQ76" s="2731">
        <v>0</v>
      </c>
      <c r="AR76" s="2731">
        <v>0</v>
      </c>
      <c r="AS76" s="3443">
        <v>0</v>
      </c>
      <c r="AT76" s="3443">
        <v>4364.4394632261765</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406">
        <v>1</v>
      </c>
      <c r="L78" s="3290"/>
      <c r="M78" s="3290"/>
      <c r="N78" s="3290"/>
      <c r="O78" s="3297"/>
      <c r="P78" s="3313">
        <v>1</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1957244.9661457913</v>
      </c>
      <c r="J146" s="3528"/>
      <c r="K146" s="3530"/>
      <c r="L146" s="3530"/>
      <c r="M146" s="3530"/>
      <c r="N146" s="3530"/>
      <c r="O146" s="3531"/>
      <c r="P146" s="3532">
        <v>0</v>
      </c>
      <c r="Q146" s="3312"/>
      <c r="T146" s="2668"/>
      <c r="U146" s="3516"/>
      <c r="V146" s="3519"/>
      <c r="W146" s="2648" t="s">
        <v>5424</v>
      </c>
      <c r="X146" s="3082">
        <v>1957244.9661457913</v>
      </c>
      <c r="Y146" s="3534">
        <v>0</v>
      </c>
      <c r="Z146" s="3533">
        <v>1957244.9661457913</v>
      </c>
      <c r="AA146" s="3533">
        <v>0</v>
      </c>
      <c r="AB146" s="3533">
        <v>0</v>
      </c>
      <c r="AC146" s="3533">
        <v>0</v>
      </c>
      <c r="AD146" s="3478">
        <v>0</v>
      </c>
      <c r="AE146" s="3478">
        <v>1957244.9661457913</v>
      </c>
      <c r="AF146" s="3456"/>
      <c r="AI146" s="2668"/>
      <c r="AJ146" s="3516"/>
      <c r="AK146" s="3519"/>
      <c r="AL146" s="2648" t="s">
        <v>5424</v>
      </c>
      <c r="AM146" s="3082">
        <v>1263676.7528949017</v>
      </c>
      <c r="AN146" s="3534">
        <v>0</v>
      </c>
      <c r="AO146" s="3533">
        <v>1263676.7528949017</v>
      </c>
      <c r="AP146" s="3533">
        <v>0</v>
      </c>
      <c r="AQ146" s="3533">
        <v>0</v>
      </c>
      <c r="AR146" s="3533">
        <v>0</v>
      </c>
      <c r="AS146" s="3478">
        <v>0</v>
      </c>
      <c r="AT146" s="3478">
        <v>1263676.7528949017</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158315.39818123658</v>
      </c>
      <c r="J163" s="3289"/>
      <c r="K163" s="3290"/>
      <c r="L163" s="3290"/>
      <c r="M163" s="3290"/>
      <c r="N163" s="3290"/>
      <c r="O163" s="3297"/>
      <c r="P163" s="3313">
        <v>0</v>
      </c>
      <c r="Q163" s="3312"/>
      <c r="T163" s="2668"/>
      <c r="U163" s="3516" t="s">
        <v>783</v>
      </c>
      <c r="V163" s="3519"/>
      <c r="W163" s="2648"/>
      <c r="X163" s="3083">
        <v>158315.39818123658</v>
      </c>
      <c r="Y163" s="3524">
        <v>0</v>
      </c>
      <c r="Z163" s="2731">
        <v>158315.39818123658</v>
      </c>
      <c r="AA163" s="2731">
        <v>0</v>
      </c>
      <c r="AB163" s="2731">
        <v>0</v>
      </c>
      <c r="AC163" s="2731">
        <v>0</v>
      </c>
      <c r="AD163" s="3443">
        <v>0</v>
      </c>
      <c r="AE163" s="3443">
        <v>158315.39818123658</v>
      </c>
      <c r="AF163" s="3456"/>
      <c r="AI163" s="2668"/>
      <c r="AJ163" s="3516" t="s">
        <v>783</v>
      </c>
      <c r="AK163" s="3519"/>
      <c r="AL163" s="2648"/>
      <c r="AM163" s="3083">
        <v>126765.23874569287</v>
      </c>
      <c r="AN163" s="3524">
        <v>0</v>
      </c>
      <c r="AO163" s="2731">
        <v>126765.23874569287</v>
      </c>
      <c r="AP163" s="2731">
        <v>0</v>
      </c>
      <c r="AQ163" s="2731">
        <v>0</v>
      </c>
      <c r="AR163" s="2731">
        <v>0</v>
      </c>
      <c r="AS163" s="3443">
        <v>0</v>
      </c>
      <c r="AT163" s="3443">
        <v>126765.23874569287</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158315.39818123658</v>
      </c>
      <c r="J170" s="3528"/>
      <c r="K170" s="3529">
        <v>1</v>
      </c>
      <c r="L170" s="3530"/>
      <c r="M170" s="3530"/>
      <c r="N170" s="3530"/>
      <c r="O170" s="3531"/>
      <c r="P170" s="3532">
        <v>1</v>
      </c>
      <c r="Q170" s="3312"/>
      <c r="T170" s="2668"/>
      <c r="U170" s="3516"/>
      <c r="V170" s="3519"/>
      <c r="W170" s="2648" t="s">
        <v>5428</v>
      </c>
      <c r="X170" s="3082">
        <v>158315.39818123658</v>
      </c>
      <c r="Y170" s="3534">
        <v>0</v>
      </c>
      <c r="Z170" s="3533">
        <v>158315.39818123658</v>
      </c>
      <c r="AA170" s="3533">
        <v>0</v>
      </c>
      <c r="AB170" s="3533">
        <v>0</v>
      </c>
      <c r="AC170" s="3533">
        <v>0</v>
      </c>
      <c r="AD170" s="3478">
        <v>0</v>
      </c>
      <c r="AE170" s="3478">
        <v>158315.39818123658</v>
      </c>
      <c r="AF170" s="3456"/>
      <c r="AI170" s="2668"/>
      <c r="AJ170" s="3516"/>
      <c r="AK170" s="3519"/>
      <c r="AL170" s="2648" t="s">
        <v>5428</v>
      </c>
      <c r="AM170" s="3082">
        <v>126765.23874569287</v>
      </c>
      <c r="AN170" s="3534">
        <v>0</v>
      </c>
      <c r="AO170" s="3533">
        <v>126765.23874569287</v>
      </c>
      <c r="AP170" s="3533">
        <v>0</v>
      </c>
      <c r="AQ170" s="3533">
        <v>0</v>
      </c>
      <c r="AR170" s="3533">
        <v>0</v>
      </c>
      <c r="AS170" s="3478">
        <v>0</v>
      </c>
      <c r="AT170" s="3478">
        <v>126765.23874569287</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8882113.3638307173</v>
      </c>
      <c r="J252" s="3528"/>
      <c r="K252" s="3530"/>
      <c r="L252" s="3530"/>
      <c r="M252" s="3530"/>
      <c r="N252" s="3530"/>
      <c r="O252" s="3531"/>
      <c r="P252" s="3313">
        <v>0</v>
      </c>
      <c r="Q252" s="3312"/>
      <c r="T252" s="2668"/>
      <c r="U252" s="2521"/>
      <c r="V252" s="2521"/>
      <c r="W252" s="2691" t="s">
        <v>5433</v>
      </c>
      <c r="X252" s="3086">
        <v>8882113.3638307173</v>
      </c>
      <c r="Y252" s="3542">
        <v>0</v>
      </c>
      <c r="Z252" s="3543">
        <v>8882113.3638307173</v>
      </c>
      <c r="AA252" s="3543">
        <v>0</v>
      </c>
      <c r="AB252" s="3543">
        <v>0</v>
      </c>
      <c r="AC252" s="3543">
        <v>0</v>
      </c>
      <c r="AD252" s="3544">
        <v>0</v>
      </c>
      <c r="AE252" s="3544">
        <v>8882113.3638307173</v>
      </c>
      <c r="AF252" s="3545"/>
      <c r="AI252" s="2650"/>
      <c r="AJ252" s="2625"/>
      <c r="AK252" s="2625"/>
      <c r="AL252" s="2652" t="s">
        <v>5433</v>
      </c>
      <c r="AM252" s="3564">
        <v>5853686.9691831414</v>
      </c>
      <c r="AN252" s="3546">
        <v>0</v>
      </c>
      <c r="AO252" s="3547">
        <v>5853686.9691831414</v>
      </c>
      <c r="AP252" s="3547">
        <v>0</v>
      </c>
      <c r="AQ252" s="3547">
        <v>0</v>
      </c>
      <c r="AR252" s="3547">
        <v>0</v>
      </c>
      <c r="AS252" s="3548">
        <v>0</v>
      </c>
      <c r="AT252" s="3548">
        <v>5853686.9691831414</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2848"/>
      <c r="K259" s="2622"/>
      <c r="L259" s="2622"/>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030">
        <v>0</v>
      </c>
      <c r="J260" s="2848"/>
      <c r="K260" s="2622"/>
      <c r="L260" s="2622"/>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030">
        <v>0</v>
      </c>
      <c r="J261" s="2848"/>
      <c r="K261" s="2622"/>
      <c r="L261" s="2622"/>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030">
        <v>0</v>
      </c>
      <c r="J262" s="2848"/>
      <c r="K262" s="2622"/>
      <c r="L262" s="2622"/>
      <c r="M262" s="2622"/>
      <c r="N262" s="2622"/>
      <c r="O262" s="3422"/>
      <c r="P262" s="3313">
        <v>0</v>
      </c>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1378</v>
      </c>
      <c r="B263" s="207">
        <v>0</v>
      </c>
      <c r="C263" s="207">
        <v>0</v>
      </c>
      <c r="E263" s="2668"/>
      <c r="F263" s="2521" t="s">
        <v>5449</v>
      </c>
      <c r="G263" s="2822"/>
      <c r="H263" s="2648"/>
      <c r="I263" s="3100">
        <v>106846514.78</v>
      </c>
      <c r="J263" s="3277">
        <v>0.2373434303954943</v>
      </c>
      <c r="K263" s="3278">
        <v>0.53941688726248704</v>
      </c>
      <c r="L263" s="3278">
        <v>0.22323968234201866</v>
      </c>
      <c r="M263" s="3290"/>
      <c r="N263" s="3290"/>
      <c r="O263" s="3297"/>
      <c r="P263" s="3313">
        <v>1</v>
      </c>
      <c r="Q263" s="3312"/>
      <c r="T263" s="2668"/>
      <c r="U263" s="2521" t="s">
        <v>5449</v>
      </c>
      <c r="V263" s="2822"/>
      <c r="W263" s="2648"/>
      <c r="X263" s="3083">
        <v>106846514.78</v>
      </c>
      <c r="Y263" s="3524">
        <v>25359318.343688082</v>
      </c>
      <c r="Z263" s="2731">
        <v>57634814.417472914</v>
      </c>
      <c r="AA263" s="2731">
        <v>23852382.018839002</v>
      </c>
      <c r="AB263" s="2731">
        <v>0</v>
      </c>
      <c r="AC263" s="2731">
        <v>0</v>
      </c>
      <c r="AD263" s="3443">
        <v>0</v>
      </c>
      <c r="AE263" s="3443">
        <v>106846514.78</v>
      </c>
      <c r="AF263" s="3456"/>
    </row>
    <row r="264" spans="1:32" ht="15.75">
      <c r="A264" s="3494" t="s">
        <v>1378</v>
      </c>
      <c r="B264" s="207">
        <v>0</v>
      </c>
      <c r="C264" s="207">
        <v>0</v>
      </c>
      <c r="E264" s="2668"/>
      <c r="F264" s="2521" t="s">
        <v>5451</v>
      </c>
      <c r="G264" s="2822"/>
      <c r="H264" s="2648"/>
      <c r="I264" s="3100">
        <v>123917394.19250001</v>
      </c>
      <c r="J264" s="3289"/>
      <c r="K264" s="3582">
        <v>1</v>
      </c>
      <c r="L264" s="3290"/>
      <c r="M264" s="3290"/>
      <c r="N264" s="3290"/>
      <c r="O264" s="3297"/>
      <c r="P264" s="3313">
        <v>1</v>
      </c>
      <c r="Q264" s="3312"/>
      <c r="T264" s="2668"/>
      <c r="U264" s="2521" t="s">
        <v>5451</v>
      </c>
      <c r="V264" s="2822"/>
      <c r="W264" s="2648"/>
      <c r="X264" s="3083">
        <v>123917394.19250001</v>
      </c>
      <c r="Y264" s="3524">
        <v>0</v>
      </c>
      <c r="Z264" s="2731">
        <v>123917394.19250001</v>
      </c>
      <c r="AA264" s="2731">
        <v>0</v>
      </c>
      <c r="AB264" s="2731">
        <v>0</v>
      </c>
      <c r="AC264" s="2731">
        <v>0</v>
      </c>
      <c r="AD264" s="3443">
        <v>0</v>
      </c>
      <c r="AE264" s="3443">
        <v>123917394.19250001</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3289"/>
      <c r="K268" s="3290"/>
      <c r="L268" s="3290"/>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583"/>
      <c r="K272" s="3584"/>
      <c r="L272" s="3584"/>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1378</v>
      </c>
      <c r="B273" s="207">
        <v>0</v>
      </c>
      <c r="C273" s="207">
        <v>0</v>
      </c>
      <c r="E273" s="2668"/>
      <c r="F273" s="2521">
        <v>0</v>
      </c>
      <c r="G273" s="2521"/>
      <c r="H273" s="2648">
        <v>0</v>
      </c>
      <c r="I273" s="3099">
        <v>230763908.97250003</v>
      </c>
      <c r="J273" s="3528"/>
      <c r="K273" s="3530"/>
      <c r="L273" s="3530"/>
      <c r="M273" s="3530"/>
      <c r="N273" s="3530"/>
      <c r="O273" s="3531"/>
      <c r="P273" s="3532">
        <v>0</v>
      </c>
      <c r="Q273" s="3312"/>
      <c r="T273" s="2668"/>
      <c r="U273" s="2521">
        <v>0</v>
      </c>
      <c r="V273" s="2521"/>
      <c r="W273" s="2648"/>
      <c r="X273" s="3082">
        <v>230763908.97250003</v>
      </c>
      <c r="Y273" s="3534">
        <v>25359318.343688082</v>
      </c>
      <c r="Z273" s="3533">
        <v>181552208.60997292</v>
      </c>
      <c r="AA273" s="3533">
        <v>23852382.018839002</v>
      </c>
      <c r="AB273" s="3533">
        <v>0</v>
      </c>
      <c r="AC273" s="3533">
        <v>0</v>
      </c>
      <c r="AD273" s="3478">
        <v>0</v>
      </c>
      <c r="AE273" s="3478">
        <v>230763908.97250003</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406">
        <v>1</v>
      </c>
      <c r="L293" s="3290"/>
      <c r="M293" s="3290"/>
      <c r="N293" s="3290"/>
      <c r="O293" s="3297"/>
      <c r="P293" s="3313">
        <v>1</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406">
        <v>1</v>
      </c>
      <c r="L294" s="3290"/>
      <c r="M294" s="3290"/>
      <c r="N294" s="3290"/>
      <c r="O294" s="3297"/>
      <c r="P294" s="3313">
        <v>1</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406">
        <v>1</v>
      </c>
      <c r="L295" s="3290"/>
      <c r="M295" s="3290"/>
      <c r="N295" s="3290"/>
      <c r="O295" s="3297"/>
      <c r="P295" s="3313">
        <v>1</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406">
        <v>1</v>
      </c>
      <c r="L296" s="3290"/>
      <c r="M296" s="3290"/>
      <c r="N296" s="3290"/>
      <c r="O296" s="3297"/>
      <c r="P296" s="3313">
        <v>1</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406">
        <v>1</v>
      </c>
      <c r="L297" s="3290"/>
      <c r="M297" s="3290"/>
      <c r="N297" s="3290"/>
      <c r="O297" s="3297"/>
      <c r="P297" s="3313">
        <v>1</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158178.23432455977</v>
      </c>
      <c r="J303" s="3289"/>
      <c r="K303" s="3406">
        <v>1</v>
      </c>
      <c r="L303" s="3290"/>
      <c r="M303" s="3290"/>
      <c r="N303" s="3290"/>
      <c r="O303" s="3297"/>
      <c r="P303" s="3313">
        <v>1</v>
      </c>
      <c r="Q303" s="3312"/>
      <c r="T303" s="2668"/>
      <c r="U303" s="2521" t="s">
        <v>478</v>
      </c>
      <c r="V303" s="2521"/>
      <c r="W303" s="2648"/>
      <c r="X303" s="3083">
        <v>158178.23432455977</v>
      </c>
      <c r="Y303" s="3524">
        <v>0</v>
      </c>
      <c r="Z303" s="2731">
        <v>158178.23432455977</v>
      </c>
      <c r="AA303" s="2731">
        <v>0</v>
      </c>
      <c r="AB303" s="2731">
        <v>0</v>
      </c>
      <c r="AC303" s="2731">
        <v>0</v>
      </c>
      <c r="AD303" s="3443">
        <v>0</v>
      </c>
      <c r="AE303" s="3443">
        <v>158178.23432455977</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158178.23432455977</v>
      </c>
      <c r="J319" s="3528"/>
      <c r="K319" s="3530"/>
      <c r="L319" s="3530"/>
      <c r="M319" s="3530"/>
      <c r="N319" s="3530"/>
      <c r="O319" s="3531"/>
      <c r="P319" s="3532">
        <v>0</v>
      </c>
      <c r="Q319" s="3312"/>
      <c r="T319" s="2668"/>
      <c r="U319" s="2521"/>
      <c r="V319" s="2521" t="s">
        <v>5470</v>
      </c>
      <c r="W319" s="2648"/>
      <c r="X319" s="3082">
        <v>158178.23432455977</v>
      </c>
      <c r="Y319" s="3534">
        <v>0</v>
      </c>
      <c r="Z319" s="3533">
        <v>158178.23432455977</v>
      </c>
      <c r="AA319" s="3533">
        <v>0</v>
      </c>
      <c r="AB319" s="3533">
        <v>0</v>
      </c>
      <c r="AC319" s="3533">
        <v>0</v>
      </c>
      <c r="AD319" s="3478">
        <v>0</v>
      </c>
      <c r="AE319" s="3478">
        <v>158178.23432455977</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0.10575010063769204</v>
      </c>
      <c r="K321" s="3278">
        <v>0.79478382678276949</v>
      </c>
      <c r="L321" s="3278">
        <v>9.9466072579538475E-2</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230922087.2068246</v>
      </c>
      <c r="J323" s="2848"/>
      <c r="K323" s="2622"/>
      <c r="L323" s="2622"/>
      <c r="M323" s="2622"/>
      <c r="N323" s="2622"/>
      <c r="O323" s="3422"/>
      <c r="P323" s="3313"/>
      <c r="Q323" s="3312"/>
      <c r="T323" s="2668"/>
      <c r="U323" s="2521"/>
      <c r="V323" s="2521"/>
      <c r="W323" s="2691" t="s">
        <v>712</v>
      </c>
      <c r="X323" s="3082">
        <v>230922087.2068246</v>
      </c>
      <c r="Y323" s="3534">
        <v>25359318.343688082</v>
      </c>
      <c r="Z323" s="3533">
        <v>181710386.8442975</v>
      </c>
      <c r="AA323" s="3533">
        <v>23852382.018839002</v>
      </c>
      <c r="AB323" s="3533">
        <v>0</v>
      </c>
      <c r="AC323" s="3533">
        <v>0</v>
      </c>
      <c r="AD323" s="3478">
        <v>0</v>
      </c>
      <c r="AE323" s="3478">
        <v>230922087.20682457</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239804200.57065532</v>
      </c>
      <c r="J325" s="2848"/>
      <c r="K325" s="2622"/>
      <c r="L325" s="2622"/>
      <c r="M325" s="2622"/>
      <c r="N325" s="2622"/>
      <c r="O325" s="3422"/>
      <c r="P325" s="3313"/>
      <c r="Q325" s="3312"/>
      <c r="T325" s="2668" t="s">
        <v>5471</v>
      </c>
      <c r="U325" s="2521"/>
      <c r="V325" s="2521"/>
      <c r="W325" s="2648"/>
      <c r="X325" s="3086">
        <v>239804200.57065532</v>
      </c>
      <c r="Y325" s="3542">
        <v>25359318.343688082</v>
      </c>
      <c r="Z325" s="3543">
        <v>190592500.20812821</v>
      </c>
      <c r="AA325" s="3543">
        <v>23852382.018839002</v>
      </c>
      <c r="AB325" s="3543">
        <v>0</v>
      </c>
      <c r="AC325" s="3543">
        <v>0</v>
      </c>
      <c r="AD325" s="3544">
        <v>0</v>
      </c>
      <c r="AE325" s="3544">
        <v>239804200.57065529</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1378</v>
      </c>
      <c r="B328" s="207">
        <v>0</v>
      </c>
      <c r="C328" s="207">
        <v>0</v>
      </c>
      <c r="E328" s="2668"/>
      <c r="F328" s="2521" t="s">
        <v>1709</v>
      </c>
      <c r="G328" s="2521"/>
      <c r="H328" s="2648"/>
      <c r="I328" s="3100">
        <v>36505276</v>
      </c>
      <c r="J328" s="3424">
        <v>0.2373434303954943</v>
      </c>
      <c r="K328" s="3425">
        <v>0.53941688726248704</v>
      </c>
      <c r="L328" s="3425">
        <v>0.22323968234201866</v>
      </c>
      <c r="M328" s="3425">
        <v>0</v>
      </c>
      <c r="N328" s="3425">
        <v>0</v>
      </c>
      <c r="O328" s="3318">
        <v>0</v>
      </c>
      <c r="P328" s="3313">
        <v>1</v>
      </c>
      <c r="Q328" s="3312"/>
      <c r="T328" s="2668"/>
      <c r="U328" s="2521" t="s">
        <v>1709</v>
      </c>
      <c r="V328" s="2521"/>
      <c r="W328" s="2648"/>
      <c r="X328" s="3083">
        <v>36505276</v>
      </c>
      <c r="Y328" s="3524">
        <v>8664287.433374308</v>
      </c>
      <c r="Z328" s="2731">
        <v>19691562.348577973</v>
      </c>
      <c r="AA328" s="2731">
        <v>8149426.2180477176</v>
      </c>
      <c r="AB328" s="2731">
        <v>0</v>
      </c>
      <c r="AC328" s="2731">
        <v>0</v>
      </c>
      <c r="AD328" s="3443">
        <v>0</v>
      </c>
      <c r="AE328" s="3443">
        <v>36505276</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2346121.8701229296</v>
      </c>
      <c r="J330" s="3464">
        <v>0.2373434303954943</v>
      </c>
      <c r="K330" s="3465">
        <v>0.53941688726248704</v>
      </c>
      <c r="L330" s="3465">
        <v>0.22323968234201866</v>
      </c>
      <c r="M330" s="3290"/>
      <c r="N330" s="3290"/>
      <c r="O330" s="3297"/>
      <c r="P330" s="3313">
        <v>1</v>
      </c>
      <c r="Q330" s="3312"/>
      <c r="T330" s="2668"/>
      <c r="U330" s="2521" t="s">
        <v>1232</v>
      </c>
      <c r="V330" s="2521"/>
      <c r="W330" s="2648"/>
      <c r="X330" s="3083">
        <v>2346121.8701229296</v>
      </c>
      <c r="Y330" s="3524">
        <v>556836.61278086843</v>
      </c>
      <c r="Z330" s="2731">
        <v>1265537.7563201555</v>
      </c>
      <c r="AA330" s="2731">
        <v>523747.50102190557</v>
      </c>
      <c r="AB330" s="2731">
        <v>0</v>
      </c>
      <c r="AC330" s="2731">
        <v>0</v>
      </c>
      <c r="AD330" s="3443">
        <v>0</v>
      </c>
      <c r="AE330" s="3443">
        <v>2346121.8701229291</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77">
        <v>0.10575010063769204</v>
      </c>
      <c r="K335" s="3278">
        <v>0.79478382678276949</v>
      </c>
      <c r="L335" s="3278">
        <v>9.9466072579538475E-2</v>
      </c>
      <c r="M335" s="3278">
        <v>0</v>
      </c>
      <c r="N335" s="3278">
        <v>0</v>
      </c>
      <c r="O335" s="3285">
        <v>0</v>
      </c>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1378</v>
      </c>
      <c r="B336" s="207">
        <v>0</v>
      </c>
      <c r="C336" s="207">
        <v>0</v>
      </c>
      <c r="E336" s="2668"/>
      <c r="F336" s="2521" t="s">
        <v>1715</v>
      </c>
      <c r="G336" s="2521"/>
      <c r="H336" s="2648"/>
      <c r="I336" s="3100">
        <v>25159000.127509627</v>
      </c>
      <c r="J336" s="3464">
        <v>0.2373434303954943</v>
      </c>
      <c r="K336" s="3465">
        <v>0.53941688726248704</v>
      </c>
      <c r="L336" s="3465">
        <v>0.22323968234201866</v>
      </c>
      <c r="M336" s="3290"/>
      <c r="N336" s="3290"/>
      <c r="O336" s="3297"/>
      <c r="P336" s="3313">
        <v>1</v>
      </c>
      <c r="Q336" s="3312"/>
      <c r="T336" s="2668"/>
      <c r="U336" s="2521" t="s">
        <v>1715</v>
      </c>
      <c r="V336" s="2521"/>
      <c r="W336" s="2648"/>
      <c r="X336" s="3083">
        <v>25159000.127509627</v>
      </c>
      <c r="Y336" s="3524">
        <v>5971323.3955838131</v>
      </c>
      <c r="Z336" s="2731">
        <v>13571189.535417758</v>
      </c>
      <c r="AA336" s="2731">
        <v>5616487.1965080565</v>
      </c>
      <c r="AB336" s="2731">
        <v>0</v>
      </c>
      <c r="AC336" s="2731">
        <v>0</v>
      </c>
      <c r="AD336" s="3443">
        <v>0</v>
      </c>
      <c r="AE336" s="3443">
        <v>25159000.127509627</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464">
        <v>0.2373434303954943</v>
      </c>
      <c r="K341" s="3465">
        <v>0.53941688726248704</v>
      </c>
      <c r="L341" s="3465">
        <v>0.22323968234201866</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64010397.997632563</v>
      </c>
      <c r="J342" s="3551"/>
      <c r="K342" s="3552"/>
      <c r="L342" s="3552"/>
      <c r="M342" s="3552"/>
      <c r="N342" s="3552"/>
      <c r="O342" s="3553"/>
      <c r="P342" s="3553">
        <v>0</v>
      </c>
      <c r="Q342" s="3312"/>
      <c r="T342" s="2668"/>
      <c r="U342" s="2521"/>
      <c r="V342" s="2521" t="s">
        <v>5478</v>
      </c>
      <c r="W342" s="2648"/>
      <c r="X342" s="3082">
        <v>64010397.997632563</v>
      </c>
      <c r="Y342" s="3534">
        <v>15192447.441738989</v>
      </c>
      <c r="Z342" s="3533">
        <v>34528289.64031589</v>
      </c>
      <c r="AA342" s="3533">
        <v>14289660.91557768</v>
      </c>
      <c r="AB342" s="3533">
        <v>0</v>
      </c>
      <c r="AC342" s="3533">
        <v>0</v>
      </c>
      <c r="AD342" s="3478">
        <v>0</v>
      </c>
      <c r="AE342" s="3478">
        <v>64010397.997632563</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175793802.57302275</v>
      </c>
      <c r="J344" s="2851"/>
      <c r="K344" s="3481"/>
      <c r="L344" s="3481"/>
      <c r="M344" s="3481"/>
      <c r="N344" s="3481"/>
      <c r="O344" s="3481"/>
      <c r="P344" s="3075"/>
      <c r="Q344" s="3556"/>
      <c r="T344" s="2650" t="s">
        <v>722</v>
      </c>
      <c r="U344" s="2625"/>
      <c r="V344" s="2625"/>
      <c r="W344" s="2766"/>
      <c r="X344" s="3558">
        <v>175793802.57302275</v>
      </c>
      <c r="Y344" s="3559">
        <v>10166870.901949093</v>
      </c>
      <c r="Z344" s="3560">
        <v>156064210.56781232</v>
      </c>
      <c r="AA344" s="3560">
        <v>9562721.1032613218</v>
      </c>
      <c r="AB344" s="3560">
        <v>0</v>
      </c>
      <c r="AC344" s="3560">
        <v>0</v>
      </c>
      <c r="AD344" s="3561">
        <v>0</v>
      </c>
      <c r="AE344" s="3561">
        <v>175793802.57302275</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83" priority="2" stopIfTrue="1" operator="notEqual">
      <formula>0</formula>
    </cfRule>
  </conditionalFormatting>
  <conditionalFormatting sqref="B16:C342">
    <cfRule type="cellIs" dxfId="82" priority="3" stopIfTrue="1" operator="greaterThan">
      <formula>0</formula>
    </cfRule>
  </conditionalFormatting>
  <conditionalFormatting sqref="C8">
    <cfRule type="cellIs" dxfId="81" priority="1" stopIfTrue="1" operator="notEqual">
      <formula>0</formula>
    </cfRule>
  </conditionalFormatting>
  <pageMargins left="0.5" right="0.5" top="1" bottom="0.5" header="1" footer="0.25"/>
  <pageSetup paperSize="3" scale="60" orientation="landscape" verticalDpi="300" r:id="rId1"/>
  <headerFooter alignWithMargins="0">
    <oddHeader>&amp;A</oddHeader>
    <oddFooter>&amp;C&amp;F&amp;R&amp;D&amp;T</oddFooter>
  </headerFooter>
</worksheet>
</file>

<file path=xl/worksheets/sheet99.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77734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77734375" style="2447" customWidth="1"/>
    <col min="25" max="25" width="18.33203125" style="2447" customWidth="1"/>
    <col min="26" max="26" width="19.77734375" style="2447" customWidth="1"/>
    <col min="27" max="27" width="18.33203125" style="2447" customWidth="1"/>
    <col min="28" max="28" width="14.33203125" style="2447" customWidth="1"/>
    <col min="29" max="29" width="12.33203125" style="2447" customWidth="1"/>
    <col min="30" max="30" width="16.6640625" style="2447" customWidth="1"/>
    <col min="31" max="31" width="19.77734375" style="2447" customWidth="1"/>
    <col min="32" max="32" width="7" style="2447" customWidth="1"/>
    <col min="33" max="34" width="9" style="2447" customWidth="1"/>
    <col min="35" max="37" width="2.88671875" style="2447" customWidth="1"/>
    <col min="38" max="38" width="48.88671875" style="2447" customWidth="1"/>
    <col min="39" max="39" width="19.77734375" style="2447" customWidth="1"/>
    <col min="40" max="40" width="18.33203125" style="2447" customWidth="1"/>
    <col min="41" max="41" width="19.77734375" style="2447" customWidth="1"/>
    <col min="42" max="42" width="18.33203125" style="2447" customWidth="1"/>
    <col min="43" max="43" width="14.33203125" style="2447" customWidth="1"/>
    <col min="44" max="44" width="12.33203125" style="2447" customWidth="1"/>
    <col min="45" max="45" width="16.6640625" style="2447" customWidth="1"/>
    <col min="46" max="46" width="19.777343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5509</v>
      </c>
      <c r="F6" s="2798"/>
      <c r="G6" s="2798"/>
      <c r="H6" s="2798"/>
      <c r="I6" s="2798"/>
      <c r="J6" s="2798"/>
      <c r="K6" s="2798"/>
      <c r="L6" s="2798"/>
      <c r="M6" s="2798"/>
      <c r="N6" s="2798"/>
      <c r="O6" s="2798"/>
      <c r="P6" s="2798"/>
      <c r="Q6" s="2989"/>
      <c r="R6" s="2798"/>
      <c r="S6" s="2798"/>
      <c r="T6" s="2798" t="s">
        <v>5510</v>
      </c>
      <c r="U6" s="2798"/>
      <c r="V6" s="2798"/>
      <c r="W6" s="2798"/>
      <c r="X6" s="2798"/>
      <c r="Y6" s="2798"/>
      <c r="Z6" s="2798"/>
      <c r="AA6" s="2798"/>
      <c r="AB6" s="2798"/>
      <c r="AC6" s="2798"/>
      <c r="AD6" s="2798"/>
      <c r="AE6" s="2798"/>
      <c r="AF6" s="2989"/>
      <c r="AG6" s="2989"/>
      <c r="AH6" s="2989"/>
      <c r="AI6" s="2798" t="s">
        <v>5510</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637</v>
      </c>
      <c r="J11" s="3502" t="s">
        <v>5191</v>
      </c>
      <c r="K11" s="3502" t="s">
        <v>5190</v>
      </c>
      <c r="L11" s="3502" t="s">
        <v>1436</v>
      </c>
      <c r="M11" s="3506" t="s">
        <v>5190</v>
      </c>
      <c r="N11" s="3220"/>
      <c r="O11" s="3224" t="s">
        <v>2954</v>
      </c>
      <c r="P11" s="3503"/>
      <c r="Q11" s="3222"/>
      <c r="T11" s="2642"/>
      <c r="U11" s="2521"/>
      <c r="V11" s="2521"/>
      <c r="W11" s="2648"/>
      <c r="X11" s="3507" t="s">
        <v>637</v>
      </c>
      <c r="Y11" s="3502" t="s">
        <v>5191</v>
      </c>
      <c r="Z11" s="3502" t="s">
        <v>5190</v>
      </c>
      <c r="AA11" s="3502" t="s">
        <v>1436</v>
      </c>
      <c r="AB11" s="3506" t="s">
        <v>5190</v>
      </c>
      <c r="AC11" s="3220"/>
      <c r="AD11" s="3224" t="s">
        <v>2954</v>
      </c>
      <c r="AE11" s="3503"/>
      <c r="AF11" s="3222"/>
      <c r="AI11" s="2642"/>
      <c r="AJ11" s="2521"/>
      <c r="AK11" s="2521"/>
      <c r="AL11" s="2648"/>
      <c r="AM11" s="3507" t="s">
        <v>637</v>
      </c>
      <c r="AN11" s="3502" t="s">
        <v>5191</v>
      </c>
      <c r="AO11" s="3502" t="s">
        <v>5190</v>
      </c>
      <c r="AP11" s="3502" t="s">
        <v>1436</v>
      </c>
      <c r="AQ11" s="3506" t="s">
        <v>5190</v>
      </c>
      <c r="AR11" s="3220"/>
      <c r="AS11" s="3224" t="s">
        <v>2954</v>
      </c>
      <c r="AT11" s="3503"/>
    </row>
    <row r="12" spans="1:47" ht="15.75">
      <c r="B12" s="2754"/>
      <c r="C12" s="2764"/>
      <c r="E12" s="2765"/>
      <c r="F12" s="2625"/>
      <c r="G12" s="2625"/>
      <c r="H12" s="2766"/>
      <c r="I12" s="3575" t="s">
        <v>5387</v>
      </c>
      <c r="J12" s="3509"/>
      <c r="K12" s="2765"/>
      <c r="L12" s="2765"/>
      <c r="M12" s="2765"/>
      <c r="N12" s="2765"/>
      <c r="O12" s="2765"/>
      <c r="P12" s="2920"/>
      <c r="Q12" s="2521"/>
      <c r="T12" s="2765"/>
      <c r="U12" s="2625"/>
      <c r="V12" s="2625"/>
      <c r="W12" s="2766"/>
      <c r="X12" s="3576" t="s">
        <v>5387</v>
      </c>
      <c r="Y12" s="3509"/>
      <c r="Z12" s="2765"/>
      <c r="AA12" s="2765"/>
      <c r="AB12" s="2765"/>
      <c r="AC12" s="2765"/>
      <c r="AD12" s="2765"/>
      <c r="AE12" s="2920"/>
      <c r="AF12" s="2521"/>
      <c r="AI12" s="2765"/>
      <c r="AJ12" s="2625"/>
      <c r="AK12" s="2625"/>
      <c r="AL12" s="2766"/>
      <c r="AM12" s="3576" t="s">
        <v>5387</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0" t="s">
        <v>5394</v>
      </c>
      <c r="J13" s="2642"/>
      <c r="K13" s="2521"/>
      <c r="L13" s="2521"/>
      <c r="M13" s="2521"/>
      <c r="N13" s="2521"/>
      <c r="O13" s="2648"/>
      <c r="P13" s="2648"/>
      <c r="Q13" s="2521"/>
      <c r="T13" s="3513" t="s">
        <v>5405</v>
      </c>
      <c r="U13" s="2616"/>
      <c r="V13" s="2616"/>
      <c r="W13" s="2817"/>
      <c r="X13" s="3577" t="s">
        <v>5394</v>
      </c>
      <c r="Y13" s="2642"/>
      <c r="Z13" s="2521"/>
      <c r="AD13" s="2648"/>
      <c r="AE13" s="2648"/>
      <c r="AF13" s="2521"/>
      <c r="AI13" s="3513" t="s">
        <v>5405</v>
      </c>
      <c r="AJ13" s="2616"/>
      <c r="AK13" s="2616"/>
      <c r="AL13" s="2817"/>
      <c r="AM13" s="3577" t="s">
        <v>5394</v>
      </c>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70320.009415744149</v>
      </c>
      <c r="J16" s="3289"/>
      <c r="K16" s="3290"/>
      <c r="L16" s="3290"/>
      <c r="M16" s="3290"/>
      <c r="N16" s="3290"/>
      <c r="O16" s="3297"/>
      <c r="P16" s="3313">
        <v>0</v>
      </c>
      <c r="Q16" s="3312"/>
      <c r="T16" s="2668"/>
      <c r="U16" s="3516" t="s">
        <v>626</v>
      </c>
      <c r="V16" s="3519"/>
      <c r="W16" s="2648"/>
      <c r="X16" s="3515">
        <v>70320.009415744149</v>
      </c>
      <c r="Y16" s="3520">
        <v>0</v>
      </c>
      <c r="Z16" s="3521">
        <v>70320.009415744149</v>
      </c>
      <c r="AA16" s="3521">
        <v>0</v>
      </c>
      <c r="AB16" s="3521">
        <v>0</v>
      </c>
      <c r="AC16" s="3521">
        <v>0</v>
      </c>
      <c r="AD16" s="3522">
        <v>0</v>
      </c>
      <c r="AE16" s="3522">
        <v>70320.009415744149</v>
      </c>
      <c r="AF16" s="3523"/>
      <c r="AI16" s="2668"/>
      <c r="AJ16" s="3516" t="s">
        <v>626</v>
      </c>
      <c r="AK16" s="3519"/>
      <c r="AL16" s="2648"/>
      <c r="AM16" s="3515">
        <v>69615.098469422228</v>
      </c>
      <c r="AN16" s="3520">
        <v>0</v>
      </c>
      <c r="AO16" s="3521">
        <v>69615.098469422228</v>
      </c>
      <c r="AP16" s="3521">
        <v>0</v>
      </c>
      <c r="AQ16" s="3521">
        <v>0</v>
      </c>
      <c r="AR16" s="3521">
        <v>0</v>
      </c>
      <c r="AS16" s="3522">
        <v>0</v>
      </c>
      <c r="AT16" s="3522">
        <v>69615.098469422228</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217183.48512240456</v>
      </c>
      <c r="J18" s="3289"/>
      <c r="K18" s="3290"/>
      <c r="L18" s="3290"/>
      <c r="M18" s="3290"/>
      <c r="N18" s="3290"/>
      <c r="O18" s="3297"/>
      <c r="P18" s="3313">
        <v>0</v>
      </c>
      <c r="Q18" s="3312"/>
      <c r="T18" s="2668"/>
      <c r="U18" s="3516" t="s">
        <v>660</v>
      </c>
      <c r="V18" s="3519"/>
      <c r="W18" s="2648"/>
      <c r="X18" s="3083">
        <v>217183.48512240456</v>
      </c>
      <c r="Y18" s="3524">
        <v>0</v>
      </c>
      <c r="Z18" s="2731">
        <v>217183.48512240456</v>
      </c>
      <c r="AA18" s="2731">
        <v>0</v>
      </c>
      <c r="AB18" s="2731">
        <v>0</v>
      </c>
      <c r="AC18" s="2731">
        <v>0</v>
      </c>
      <c r="AD18" s="3443">
        <v>0</v>
      </c>
      <c r="AE18" s="3443">
        <v>217183.48512240456</v>
      </c>
      <c r="AF18" s="3456"/>
      <c r="AI18" s="2668"/>
      <c r="AJ18" s="3516" t="s">
        <v>660</v>
      </c>
      <c r="AK18" s="3519"/>
      <c r="AL18" s="2648"/>
      <c r="AM18" s="3083">
        <v>151713.30129187802</v>
      </c>
      <c r="AN18" s="3524">
        <v>0</v>
      </c>
      <c r="AO18" s="2731">
        <v>151713.30129187802</v>
      </c>
      <c r="AP18" s="2731">
        <v>0</v>
      </c>
      <c r="AQ18" s="2731">
        <v>0</v>
      </c>
      <c r="AR18" s="2731">
        <v>0</v>
      </c>
      <c r="AS18" s="3443">
        <v>0</v>
      </c>
      <c r="AT18" s="3443">
        <v>151713.30129187802</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287503.49453814869</v>
      </c>
      <c r="J21" s="3528"/>
      <c r="K21" s="3529">
        <v>1</v>
      </c>
      <c r="L21" s="3530"/>
      <c r="M21" s="3530"/>
      <c r="N21" s="3530"/>
      <c r="O21" s="3531"/>
      <c r="P21" s="3532">
        <v>1</v>
      </c>
      <c r="Q21" s="3312"/>
      <c r="T21" s="2668"/>
      <c r="U21" s="3516"/>
      <c r="V21" s="3519"/>
      <c r="W21" s="2648" t="s">
        <v>5412</v>
      </c>
      <c r="X21" s="3082">
        <v>287503.49453814869</v>
      </c>
      <c r="Y21" s="3533">
        <v>0</v>
      </c>
      <c r="Z21" s="3533">
        <v>287503.49453814869</v>
      </c>
      <c r="AA21" s="3533">
        <v>0</v>
      </c>
      <c r="AB21" s="3533">
        <v>0</v>
      </c>
      <c r="AC21" s="3533">
        <v>0</v>
      </c>
      <c r="AD21" s="3478">
        <v>0</v>
      </c>
      <c r="AE21" s="3478">
        <v>287503.49453814869</v>
      </c>
      <c r="AF21" s="3456"/>
      <c r="AI21" s="2668"/>
      <c r="AJ21" s="3516"/>
      <c r="AK21" s="3519"/>
      <c r="AL21" s="2648" t="s">
        <v>5412</v>
      </c>
      <c r="AM21" s="3082">
        <v>221328.39976130024</v>
      </c>
      <c r="AN21" s="3533">
        <v>0</v>
      </c>
      <c r="AO21" s="3533">
        <v>221328.39976130024</v>
      </c>
      <c r="AP21" s="3533">
        <v>0</v>
      </c>
      <c r="AQ21" s="3533">
        <v>0</v>
      </c>
      <c r="AR21" s="3533">
        <v>0</v>
      </c>
      <c r="AS21" s="3478">
        <v>0</v>
      </c>
      <c r="AT21" s="3478">
        <v>221328.39976130024</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1285981.8038200915</v>
      </c>
      <c r="J78" s="3289"/>
      <c r="K78" s="3406">
        <v>1</v>
      </c>
      <c r="L78" s="3290"/>
      <c r="M78" s="3290"/>
      <c r="N78" s="3290"/>
      <c r="O78" s="3297"/>
      <c r="P78" s="3313">
        <v>1</v>
      </c>
      <c r="Q78" s="3312"/>
      <c r="T78" s="2668"/>
      <c r="U78" s="3516" t="s">
        <v>5423</v>
      </c>
      <c r="V78" s="3519"/>
      <c r="W78" s="2648"/>
      <c r="X78" s="3083">
        <v>1285981.8038200915</v>
      </c>
      <c r="Y78" s="3524">
        <v>0</v>
      </c>
      <c r="Z78" s="2731">
        <v>1285981.8038200915</v>
      </c>
      <c r="AA78" s="2731">
        <v>0</v>
      </c>
      <c r="AB78" s="2731">
        <v>0</v>
      </c>
      <c r="AC78" s="2731">
        <v>0</v>
      </c>
      <c r="AD78" s="3443">
        <v>0</v>
      </c>
      <c r="AE78" s="3443">
        <v>1285981.8038200915</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1285981.8038200915</v>
      </c>
      <c r="J146" s="3528"/>
      <c r="K146" s="3530"/>
      <c r="L146" s="3530"/>
      <c r="M146" s="3530"/>
      <c r="N146" s="3530"/>
      <c r="O146" s="3531"/>
      <c r="P146" s="3532">
        <v>0</v>
      </c>
      <c r="Q146" s="3312"/>
      <c r="T146" s="2668"/>
      <c r="U146" s="3516"/>
      <c r="V146" s="3519"/>
      <c r="W146" s="2648" t="s">
        <v>5424</v>
      </c>
      <c r="X146" s="3082">
        <v>1285981.8038200915</v>
      </c>
      <c r="Y146" s="3534">
        <v>0</v>
      </c>
      <c r="Z146" s="3533">
        <v>1285981.8038200915</v>
      </c>
      <c r="AA146" s="3533">
        <v>0</v>
      </c>
      <c r="AB146" s="3533">
        <v>0</v>
      </c>
      <c r="AC146" s="3533">
        <v>0</v>
      </c>
      <c r="AD146" s="3478">
        <v>0</v>
      </c>
      <c r="AE146" s="3478">
        <v>1285981.8038200915</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4967721.7466538055</v>
      </c>
      <c r="J161" s="3289"/>
      <c r="K161" s="3290"/>
      <c r="L161" s="3290"/>
      <c r="M161" s="3290"/>
      <c r="N161" s="3290"/>
      <c r="O161" s="3297"/>
      <c r="P161" s="3313">
        <v>0</v>
      </c>
      <c r="Q161" s="3312"/>
      <c r="T161" s="2668"/>
      <c r="U161" s="3516" t="s">
        <v>785</v>
      </c>
      <c r="V161" s="3519"/>
      <c r="W161" s="2648"/>
      <c r="X161" s="3083">
        <v>4967721.7466538055</v>
      </c>
      <c r="Y161" s="3524">
        <v>0</v>
      </c>
      <c r="Z161" s="2731">
        <v>4967721.7466538055</v>
      </c>
      <c r="AA161" s="2731">
        <v>0</v>
      </c>
      <c r="AB161" s="2731">
        <v>0</v>
      </c>
      <c r="AC161" s="2731">
        <v>0</v>
      </c>
      <c r="AD161" s="3443">
        <v>0</v>
      </c>
      <c r="AE161" s="3443">
        <v>4967721.7466538055</v>
      </c>
      <c r="AF161" s="3456"/>
      <c r="AI161" s="2668"/>
      <c r="AJ161" s="3516" t="s">
        <v>785</v>
      </c>
      <c r="AK161" s="3519"/>
      <c r="AL161" s="2648"/>
      <c r="AM161" s="3083">
        <v>4458644.0506436136</v>
      </c>
      <c r="AN161" s="3524">
        <v>0</v>
      </c>
      <c r="AO161" s="2731">
        <v>4458644.0506436136</v>
      </c>
      <c r="AP161" s="2731">
        <v>0</v>
      </c>
      <c r="AQ161" s="2731">
        <v>0</v>
      </c>
      <c r="AR161" s="2731">
        <v>0</v>
      </c>
      <c r="AS161" s="3443">
        <v>0</v>
      </c>
      <c r="AT161" s="3443">
        <v>4458644.0506436136</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558585.89359105809</v>
      </c>
      <c r="J163" s="3289"/>
      <c r="K163" s="3290"/>
      <c r="L163" s="3290"/>
      <c r="M163" s="3290"/>
      <c r="N163" s="3290"/>
      <c r="O163" s="3297"/>
      <c r="P163" s="3313">
        <v>0</v>
      </c>
      <c r="Q163" s="3312"/>
      <c r="T163" s="2668"/>
      <c r="U163" s="3516" t="s">
        <v>783</v>
      </c>
      <c r="V163" s="3519"/>
      <c r="W163" s="2648"/>
      <c r="X163" s="3083">
        <v>558585.89359105809</v>
      </c>
      <c r="Y163" s="3524">
        <v>0</v>
      </c>
      <c r="Z163" s="2731">
        <v>558585.89359105809</v>
      </c>
      <c r="AA163" s="2731">
        <v>0</v>
      </c>
      <c r="AB163" s="2731">
        <v>0</v>
      </c>
      <c r="AC163" s="2731">
        <v>0</v>
      </c>
      <c r="AD163" s="3443">
        <v>0</v>
      </c>
      <c r="AE163" s="3443">
        <v>558585.89359105809</v>
      </c>
      <c r="AF163" s="3456"/>
      <c r="AI163" s="2668"/>
      <c r="AJ163" s="3516" t="s">
        <v>783</v>
      </c>
      <c r="AK163" s="3519"/>
      <c r="AL163" s="2648"/>
      <c r="AM163" s="3083">
        <v>447267.13241112209</v>
      </c>
      <c r="AN163" s="3524">
        <v>0</v>
      </c>
      <c r="AO163" s="2731">
        <v>447267.13241112209</v>
      </c>
      <c r="AP163" s="2731">
        <v>0</v>
      </c>
      <c r="AQ163" s="2731">
        <v>0</v>
      </c>
      <c r="AR163" s="2731">
        <v>0</v>
      </c>
      <c r="AS163" s="3443">
        <v>0</v>
      </c>
      <c r="AT163" s="3443">
        <v>447267.13241112209</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5526307.6402448639</v>
      </c>
      <c r="J170" s="3528"/>
      <c r="K170" s="3529">
        <v>1</v>
      </c>
      <c r="L170" s="3530"/>
      <c r="M170" s="3530"/>
      <c r="N170" s="3530"/>
      <c r="O170" s="3531"/>
      <c r="P170" s="3532">
        <v>1</v>
      </c>
      <c r="Q170" s="3312"/>
      <c r="T170" s="2668"/>
      <c r="U170" s="3516"/>
      <c r="V170" s="3519"/>
      <c r="W170" s="2648" t="s">
        <v>5428</v>
      </c>
      <c r="X170" s="3082">
        <v>5526307.6402448639</v>
      </c>
      <c r="Y170" s="3534">
        <v>0</v>
      </c>
      <c r="Z170" s="3533">
        <v>5526307.6402448639</v>
      </c>
      <c r="AA170" s="3533">
        <v>0</v>
      </c>
      <c r="AB170" s="3533">
        <v>0</v>
      </c>
      <c r="AC170" s="3533">
        <v>0</v>
      </c>
      <c r="AD170" s="3478">
        <v>0</v>
      </c>
      <c r="AE170" s="3478">
        <v>5526307.6402448639</v>
      </c>
      <c r="AF170" s="3456"/>
      <c r="AI170" s="2668"/>
      <c r="AJ170" s="3516"/>
      <c r="AK170" s="3519"/>
      <c r="AL170" s="2648" t="s">
        <v>5428</v>
      </c>
      <c r="AM170" s="3082">
        <v>4905911.1830547359</v>
      </c>
      <c r="AN170" s="3534">
        <v>0</v>
      </c>
      <c r="AO170" s="3533">
        <v>4905911.1830547359</v>
      </c>
      <c r="AP170" s="3533">
        <v>0</v>
      </c>
      <c r="AQ170" s="3533">
        <v>0</v>
      </c>
      <c r="AR170" s="3533">
        <v>0</v>
      </c>
      <c r="AS170" s="3478">
        <v>0</v>
      </c>
      <c r="AT170" s="3478">
        <v>4905911.1830547359</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7099792.9386031041</v>
      </c>
      <c r="J252" s="3528"/>
      <c r="K252" s="3530"/>
      <c r="L252" s="3530"/>
      <c r="M252" s="3530"/>
      <c r="N252" s="3530"/>
      <c r="O252" s="3531"/>
      <c r="P252" s="3313">
        <v>0</v>
      </c>
      <c r="Q252" s="3312"/>
      <c r="T252" s="2668"/>
      <c r="U252" s="2521"/>
      <c r="V252" s="2521"/>
      <c r="W252" s="2691" t="s">
        <v>5433</v>
      </c>
      <c r="X252" s="3086">
        <v>7099792.9386031041</v>
      </c>
      <c r="Y252" s="3542">
        <v>0</v>
      </c>
      <c r="Z252" s="3543">
        <v>7099792.9386031041</v>
      </c>
      <c r="AA252" s="3543">
        <v>0</v>
      </c>
      <c r="AB252" s="3543">
        <v>0</v>
      </c>
      <c r="AC252" s="3543">
        <v>0</v>
      </c>
      <c r="AD252" s="3544">
        <v>0</v>
      </c>
      <c r="AE252" s="3544">
        <v>7099792.9386031041</v>
      </c>
      <c r="AF252" s="3545"/>
      <c r="AI252" s="2650"/>
      <c r="AJ252" s="2625"/>
      <c r="AK252" s="2625"/>
      <c r="AL252" s="2652" t="s">
        <v>5433</v>
      </c>
      <c r="AM252" s="3564">
        <v>5127239.5828160364</v>
      </c>
      <c r="AN252" s="3546">
        <v>0</v>
      </c>
      <c r="AO252" s="3547">
        <v>5127239.5828160364</v>
      </c>
      <c r="AP252" s="3547">
        <v>0</v>
      </c>
      <c r="AQ252" s="3547">
        <v>0</v>
      </c>
      <c r="AR252" s="3547">
        <v>0</v>
      </c>
      <c r="AS252" s="3548">
        <v>0</v>
      </c>
      <c r="AT252" s="3548">
        <v>5127239.5828160364</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49793692.206727885</v>
      </c>
      <c r="J293" s="3289"/>
      <c r="K293" s="3290"/>
      <c r="L293" s="3290"/>
      <c r="M293" s="3290"/>
      <c r="N293" s="3290"/>
      <c r="O293" s="3297"/>
      <c r="P293" s="3313">
        <v>0</v>
      </c>
      <c r="Q293" s="3312"/>
      <c r="T293" s="2668"/>
      <c r="U293" s="2521" t="s">
        <v>5461</v>
      </c>
      <c r="V293" s="2521"/>
      <c r="W293" s="2648"/>
      <c r="X293" s="3083">
        <v>49793692.206727885</v>
      </c>
      <c r="Y293" s="3524">
        <v>11818205.720402187</v>
      </c>
      <c r="Z293" s="2731">
        <v>26859558.455459516</v>
      </c>
      <c r="AA293" s="2731">
        <v>11115928.030866183</v>
      </c>
      <c r="AB293" s="2731">
        <v>0</v>
      </c>
      <c r="AC293" s="2731">
        <v>0</v>
      </c>
      <c r="AD293" s="3443">
        <v>0</v>
      </c>
      <c r="AE293" s="3443">
        <v>49793692.206727885</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859927.39185475186</v>
      </c>
      <c r="J295" s="3289"/>
      <c r="K295" s="3290"/>
      <c r="L295" s="3290"/>
      <c r="M295" s="3290"/>
      <c r="N295" s="3290"/>
      <c r="O295" s="3297"/>
      <c r="P295" s="3313">
        <v>0</v>
      </c>
      <c r="Q295" s="3312"/>
      <c r="T295" s="2668"/>
      <c r="U295" s="2521" t="s">
        <v>5464</v>
      </c>
      <c r="V295" s="2521"/>
      <c r="W295" s="2648"/>
      <c r="X295" s="3083">
        <v>859927.39185475186</v>
      </c>
      <c r="Y295" s="3524">
        <v>204098.11707385725</v>
      </c>
      <c r="Z295" s="2731">
        <v>463859.3569860392</v>
      </c>
      <c r="AA295" s="2731">
        <v>191969.9177948554</v>
      </c>
      <c r="AB295" s="2731">
        <v>0</v>
      </c>
      <c r="AC295" s="2731">
        <v>0</v>
      </c>
      <c r="AD295" s="3443">
        <v>0</v>
      </c>
      <c r="AE295" s="3443">
        <v>859927.39185475186</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40233461.255459689</v>
      </c>
      <c r="J297" s="3289"/>
      <c r="K297" s="3290"/>
      <c r="L297" s="3290"/>
      <c r="M297" s="3290"/>
      <c r="N297" s="3290"/>
      <c r="O297" s="3297"/>
      <c r="P297" s="3313">
        <v>0</v>
      </c>
      <c r="Q297" s="3312"/>
      <c r="T297" s="2668"/>
      <c r="U297" s="2521" t="s">
        <v>5465</v>
      </c>
      <c r="V297" s="2521"/>
      <c r="W297" s="2648"/>
      <c r="X297" s="3083">
        <v>40233461.255459689</v>
      </c>
      <c r="Y297" s="3524">
        <v>9549147.7110550124</v>
      </c>
      <c r="Z297" s="2731">
        <v>21702608.434215941</v>
      </c>
      <c r="AA297" s="2731">
        <v>8981705.1101887356</v>
      </c>
      <c r="AB297" s="2731">
        <v>0</v>
      </c>
      <c r="AC297" s="2731">
        <v>0</v>
      </c>
      <c r="AD297" s="3443">
        <v>0</v>
      </c>
      <c r="AE297" s="3443">
        <v>40233461.255459689</v>
      </c>
      <c r="AF297" s="3456"/>
    </row>
    <row r="298" spans="1:32" ht="15.75">
      <c r="A298" s="3494" t="s">
        <v>1378</v>
      </c>
      <c r="B298" s="207">
        <v>0</v>
      </c>
      <c r="C298" s="207">
        <v>0</v>
      </c>
      <c r="E298" s="2668"/>
      <c r="F298" s="2521"/>
      <c r="G298" s="2521" t="s">
        <v>5466</v>
      </c>
      <c r="H298" s="2648"/>
      <c r="I298" s="3099">
        <v>90887080.854042321</v>
      </c>
      <c r="J298" s="3565">
        <v>0.2373434303954943</v>
      </c>
      <c r="K298" s="3565">
        <v>0.53941688726248704</v>
      </c>
      <c r="L298" s="3565">
        <v>0.22323968234201866</v>
      </c>
      <c r="M298" s="3530"/>
      <c r="N298" s="3530"/>
      <c r="O298" s="3531"/>
      <c r="P298" s="3532">
        <v>1</v>
      </c>
      <c r="Q298" s="3312"/>
      <c r="T298" s="2668"/>
      <c r="U298" s="2521"/>
      <c r="V298" s="2521" t="s">
        <v>5466</v>
      </c>
      <c r="W298" s="2648"/>
      <c r="X298" s="3082">
        <v>90887080.854042321</v>
      </c>
      <c r="Y298" s="3534">
        <v>21571451.548531055</v>
      </c>
      <c r="Z298" s="3533">
        <v>49026026.246661499</v>
      </c>
      <c r="AA298" s="3533">
        <v>20289603.058849774</v>
      </c>
      <c r="AB298" s="3533">
        <v>0</v>
      </c>
      <c r="AC298" s="3533">
        <v>0</v>
      </c>
      <c r="AD298" s="3478">
        <v>0</v>
      </c>
      <c r="AE298" s="3478">
        <v>90887080.854042321</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138548.18483435363</v>
      </c>
      <c r="J303" s="3289"/>
      <c r="K303" s="3406">
        <v>1</v>
      </c>
      <c r="L303" s="3290"/>
      <c r="M303" s="3290"/>
      <c r="N303" s="3290"/>
      <c r="O303" s="3297"/>
      <c r="P303" s="3313">
        <v>1</v>
      </c>
      <c r="Q303" s="3312"/>
      <c r="T303" s="2668"/>
      <c r="U303" s="2521" t="s">
        <v>478</v>
      </c>
      <c r="V303" s="2521"/>
      <c r="W303" s="2648"/>
      <c r="X303" s="3083">
        <v>138548.18483435363</v>
      </c>
      <c r="Y303" s="3524">
        <v>0</v>
      </c>
      <c r="Z303" s="2731">
        <v>138548.18483435363</v>
      </c>
      <c r="AA303" s="2731">
        <v>0</v>
      </c>
      <c r="AB303" s="2731">
        <v>0</v>
      </c>
      <c r="AC303" s="2731">
        <v>0</v>
      </c>
      <c r="AD303" s="3443">
        <v>0</v>
      </c>
      <c r="AE303" s="3443">
        <v>138548.18483435363</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138548.18483435363</v>
      </c>
      <c r="J319" s="3528"/>
      <c r="K319" s="3530"/>
      <c r="L319" s="3530"/>
      <c r="M319" s="3530"/>
      <c r="N319" s="3530"/>
      <c r="O319" s="3531"/>
      <c r="P319" s="3532">
        <v>0</v>
      </c>
      <c r="Q319" s="3312"/>
      <c r="T319" s="2668"/>
      <c r="U319" s="2521"/>
      <c r="V319" s="2521" t="s">
        <v>5470</v>
      </c>
      <c r="W319" s="2648"/>
      <c r="X319" s="3082">
        <v>138548.18483435363</v>
      </c>
      <c r="Y319" s="3534">
        <v>0</v>
      </c>
      <c r="Z319" s="3533">
        <v>138548.18483435363</v>
      </c>
      <c r="AA319" s="3533">
        <v>0</v>
      </c>
      <c r="AB319" s="3533">
        <v>0</v>
      </c>
      <c r="AC319" s="3533">
        <v>0</v>
      </c>
      <c r="AD319" s="3478">
        <v>0</v>
      </c>
      <c r="AE319" s="3478">
        <v>138548.18483435363</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89"/>
      <c r="K321" s="3406">
        <v>1</v>
      </c>
      <c r="L321" s="3290"/>
      <c r="M321" s="3290"/>
      <c r="N321" s="3290"/>
      <c r="O321" s="3297"/>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91025629.038876683</v>
      </c>
      <c r="J323" s="2848"/>
      <c r="K323" s="2622"/>
      <c r="L323" s="2622"/>
      <c r="M323" s="2622"/>
      <c r="N323" s="2622"/>
      <c r="O323" s="3422"/>
      <c r="P323" s="3313"/>
      <c r="Q323" s="3312"/>
      <c r="T323" s="2668"/>
      <c r="U323" s="2521"/>
      <c r="V323" s="2521"/>
      <c r="W323" s="2691" t="s">
        <v>712</v>
      </c>
      <c r="X323" s="3082">
        <v>91025629.038876683</v>
      </c>
      <c r="Y323" s="3534">
        <v>21571451.548531055</v>
      </c>
      <c r="Z323" s="3533">
        <v>49164574.431495853</v>
      </c>
      <c r="AA323" s="3533">
        <v>20289603.058849774</v>
      </c>
      <c r="AB323" s="3533">
        <v>0</v>
      </c>
      <c r="AC323" s="3533">
        <v>0</v>
      </c>
      <c r="AD323" s="3478">
        <v>0</v>
      </c>
      <c r="AE323" s="3478">
        <v>91025629.038876683</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98125421.977479786</v>
      </c>
      <c r="J325" s="2848"/>
      <c r="K325" s="2622"/>
      <c r="L325" s="2622"/>
      <c r="M325" s="2622"/>
      <c r="N325" s="2622"/>
      <c r="O325" s="3422"/>
      <c r="P325" s="3313"/>
      <c r="Q325" s="3312"/>
      <c r="T325" s="2668" t="s">
        <v>5471</v>
      </c>
      <c r="U325" s="2521"/>
      <c r="V325" s="2521"/>
      <c r="W325" s="2648"/>
      <c r="X325" s="3086">
        <v>98125421.977479786</v>
      </c>
      <c r="Y325" s="3542">
        <v>21571451.548531055</v>
      </c>
      <c r="Z325" s="3543">
        <v>56264367.370098956</v>
      </c>
      <c r="AA325" s="3543">
        <v>20289603.058849774</v>
      </c>
      <c r="AB325" s="3543">
        <v>0</v>
      </c>
      <c r="AC325" s="3543">
        <v>0</v>
      </c>
      <c r="AD325" s="3544">
        <v>0</v>
      </c>
      <c r="AE325" s="3544">
        <v>98125421.977479786</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2848"/>
      <c r="K329" s="2622"/>
      <c r="L329" s="2622"/>
      <c r="M329" s="2622"/>
      <c r="N329" s="2622"/>
      <c r="O329" s="3422"/>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960009.03223785164</v>
      </c>
      <c r="J330" s="3356">
        <v>1</v>
      </c>
      <c r="K330" s="3290"/>
      <c r="L330" s="3290"/>
      <c r="M330" s="3290"/>
      <c r="N330" s="3290"/>
      <c r="O330" s="3297"/>
      <c r="P330" s="3313">
        <v>1</v>
      </c>
      <c r="Q330" s="3312"/>
      <c r="T330" s="2668"/>
      <c r="U330" s="2521" t="s">
        <v>1232</v>
      </c>
      <c r="V330" s="2521"/>
      <c r="W330" s="2648"/>
      <c r="X330" s="3083">
        <v>960009.03223785164</v>
      </c>
      <c r="Y330" s="3524">
        <v>960009.03223785164</v>
      </c>
      <c r="Z330" s="2731">
        <v>0</v>
      </c>
      <c r="AA330" s="2731">
        <v>0</v>
      </c>
      <c r="AB330" s="2731">
        <v>0</v>
      </c>
      <c r="AC330" s="2731">
        <v>0</v>
      </c>
      <c r="AD330" s="3443">
        <v>0</v>
      </c>
      <c r="AE330" s="3443">
        <v>960009.03223785164</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77">
        <v>0.2373434303954943</v>
      </c>
      <c r="K335" s="3278">
        <v>0.53941688726248704</v>
      </c>
      <c r="L335" s="3278">
        <v>0.22323968234201866</v>
      </c>
      <c r="M335" s="3290"/>
      <c r="N335" s="3290"/>
      <c r="O335" s="3297"/>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0.2373434303954943</v>
      </c>
      <c r="K336" s="3565">
        <v>0.53941688726248704</v>
      </c>
      <c r="L336" s="3565">
        <v>0.22323968234201866</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0.2373434303954943</v>
      </c>
      <c r="K337" s="3278">
        <v>0.53941688726248704</v>
      </c>
      <c r="L337" s="3278">
        <v>0.22323968234201866</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77">
        <v>0.2373434303954943</v>
      </c>
      <c r="K339" s="3278">
        <v>0.53941688726248704</v>
      </c>
      <c r="L339" s="3278">
        <v>0.22323968234201866</v>
      </c>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77">
        <v>0.2373434303954943</v>
      </c>
      <c r="K340" s="3278">
        <v>0.53941688726248704</v>
      </c>
      <c r="L340" s="3278">
        <v>0.22323968234201866</v>
      </c>
      <c r="M340" s="3290"/>
      <c r="N340" s="3290"/>
      <c r="O340" s="3297"/>
      <c r="P340" s="3313">
        <v>1</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0.2373434303954943</v>
      </c>
      <c r="K341" s="3278">
        <v>0.53941688726248704</v>
      </c>
      <c r="L341" s="3278">
        <v>0.22323968234201866</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960009.03223785164</v>
      </c>
      <c r="J342" s="3551"/>
      <c r="K342" s="3552"/>
      <c r="L342" s="3552"/>
      <c r="M342" s="3552"/>
      <c r="N342" s="3552"/>
      <c r="O342" s="3553"/>
      <c r="P342" s="3553">
        <v>0</v>
      </c>
      <c r="Q342" s="3312"/>
      <c r="T342" s="2668"/>
      <c r="U342" s="2521"/>
      <c r="V342" s="2521" t="s">
        <v>5478</v>
      </c>
      <c r="W342" s="2648"/>
      <c r="X342" s="3082">
        <v>960009.03223785164</v>
      </c>
      <c r="Y342" s="3534">
        <v>960009.03223785164</v>
      </c>
      <c r="Z342" s="3533">
        <v>0</v>
      </c>
      <c r="AA342" s="3533">
        <v>0</v>
      </c>
      <c r="AB342" s="3533">
        <v>0</v>
      </c>
      <c r="AC342" s="3533">
        <v>0</v>
      </c>
      <c r="AD342" s="3478">
        <v>0</v>
      </c>
      <c r="AE342" s="3478">
        <v>960009.03223785164</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97165412.945241928</v>
      </c>
      <c r="J344" s="2851"/>
      <c r="K344" s="3481"/>
      <c r="L344" s="3481"/>
      <c r="M344" s="3481"/>
      <c r="N344" s="3481"/>
      <c r="O344" s="3481"/>
      <c r="P344" s="3075"/>
      <c r="Q344" s="3556"/>
      <c r="T344" s="2650" t="s">
        <v>722</v>
      </c>
      <c r="U344" s="2625"/>
      <c r="V344" s="2625"/>
      <c r="W344" s="2766"/>
      <c r="X344" s="3558">
        <v>97165412.945241928</v>
      </c>
      <c r="Y344" s="3559">
        <v>20611442.516293205</v>
      </c>
      <c r="Z344" s="3560">
        <v>56264367.370098956</v>
      </c>
      <c r="AA344" s="3560">
        <v>20289603.058849774</v>
      </c>
      <c r="AB344" s="3560">
        <v>0</v>
      </c>
      <c r="AC344" s="3560">
        <v>0</v>
      </c>
      <c r="AD344" s="3561">
        <v>0</v>
      </c>
      <c r="AE344" s="3561">
        <v>97165412.945241928</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3585"/>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80" priority="2" stopIfTrue="1" operator="notEqual">
      <formula>0</formula>
    </cfRule>
  </conditionalFormatting>
  <conditionalFormatting sqref="B16:C342">
    <cfRule type="cellIs" dxfId="79" priority="3" stopIfTrue="1" operator="greaterThan">
      <formula>0</formula>
    </cfRule>
  </conditionalFormatting>
  <conditionalFormatting sqref="C8">
    <cfRule type="cellIs" dxfId="78"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0.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33203125" style="2447" customWidth="1"/>
    <col min="25" max="25" width="10.88671875" style="2447" customWidth="1"/>
    <col min="26" max="26" width="14.33203125" style="2447" customWidth="1"/>
    <col min="27" max="27" width="19.33203125" style="2447" customWidth="1"/>
    <col min="28" max="28" width="14.33203125"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19.33203125" style="2447" customWidth="1"/>
    <col min="40" max="40" width="10.88671875" style="2447" customWidth="1"/>
    <col min="41" max="41" width="14.33203125" style="2447" customWidth="1"/>
    <col min="42" max="42" width="19.33203125" style="2447" customWidth="1"/>
    <col min="43" max="43" width="14.33203125"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5511</v>
      </c>
      <c r="F6" s="2798"/>
      <c r="G6" s="2798"/>
      <c r="H6" s="2798"/>
      <c r="I6" s="2798"/>
      <c r="J6" s="2798"/>
      <c r="K6" s="2798"/>
      <c r="L6" s="2798"/>
      <c r="M6" s="2798"/>
      <c r="N6" s="2798"/>
      <c r="O6" s="2798"/>
      <c r="P6" s="2798"/>
      <c r="Q6" s="2989"/>
      <c r="R6" s="2798"/>
      <c r="S6" s="2798"/>
      <c r="T6" s="2798" t="s">
        <v>5512</v>
      </c>
      <c r="U6" s="2798"/>
      <c r="V6" s="2798"/>
      <c r="W6" s="2798"/>
      <c r="X6" s="2798"/>
      <c r="Y6" s="2798"/>
      <c r="Z6" s="2798"/>
      <c r="AA6" s="2798"/>
      <c r="AB6" s="2798"/>
      <c r="AC6" s="2798"/>
      <c r="AD6" s="2798"/>
      <c r="AE6" s="2798"/>
      <c r="AF6" s="2989"/>
      <c r="AG6" s="2989"/>
      <c r="AH6" s="2989"/>
      <c r="AI6" s="2798" t="s">
        <v>5512</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2951</v>
      </c>
      <c r="J11" s="3502" t="s">
        <v>5191</v>
      </c>
      <c r="K11" s="3502" t="s">
        <v>5190</v>
      </c>
      <c r="L11" s="3502" t="s">
        <v>1436</v>
      </c>
      <c r="M11" s="3506" t="s">
        <v>5190</v>
      </c>
      <c r="N11" s="3220"/>
      <c r="O11" s="3224" t="s">
        <v>2954</v>
      </c>
      <c r="P11" s="3503"/>
      <c r="Q11" s="3222"/>
      <c r="T11" s="2642"/>
      <c r="U11" s="2521"/>
      <c r="V11" s="2521"/>
      <c r="W11" s="2648"/>
      <c r="X11" s="3507" t="s">
        <v>2951</v>
      </c>
      <c r="Y11" s="3502" t="s">
        <v>5191</v>
      </c>
      <c r="Z11" s="3502" t="s">
        <v>5190</v>
      </c>
      <c r="AA11" s="3502" t="s">
        <v>1436</v>
      </c>
      <c r="AB11" s="3506" t="s">
        <v>5190</v>
      </c>
      <c r="AC11" s="3220"/>
      <c r="AD11" s="3224" t="s">
        <v>2954</v>
      </c>
      <c r="AE11" s="3503"/>
      <c r="AF11" s="3222"/>
      <c r="AI11" s="2642"/>
      <c r="AJ11" s="2521"/>
      <c r="AK11" s="2521"/>
      <c r="AL11" s="2648"/>
      <c r="AM11" s="3507" t="s">
        <v>2951</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t="s">
        <v>5104</v>
      </c>
      <c r="J12" s="3509"/>
      <c r="K12" s="2765"/>
      <c r="L12" s="2765"/>
      <c r="M12" s="2765"/>
      <c r="N12" s="2765"/>
      <c r="O12" s="2765"/>
      <c r="P12" s="2920"/>
      <c r="Q12" s="2521"/>
      <c r="T12" s="2765"/>
      <c r="U12" s="2625"/>
      <c r="V12" s="2625"/>
      <c r="W12" s="2766"/>
      <c r="X12" s="3510" t="s">
        <v>5104</v>
      </c>
      <c r="Y12" s="3509"/>
      <c r="Z12" s="2765"/>
      <c r="AA12" s="2765"/>
      <c r="AB12" s="2765"/>
      <c r="AC12" s="2765"/>
      <c r="AD12" s="2765"/>
      <c r="AE12" s="2920"/>
      <c r="AF12" s="2521"/>
      <c r="AI12" s="2765"/>
      <c r="AJ12" s="2625"/>
      <c r="AK12" s="2625"/>
      <c r="AL12" s="2766"/>
      <c r="AM12" s="3510" t="s">
        <v>5104</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93118.703838168294</v>
      </c>
      <c r="J16" s="3289"/>
      <c r="K16" s="3290"/>
      <c r="L16" s="3290"/>
      <c r="M16" s="3290"/>
      <c r="N16" s="3290"/>
      <c r="O16" s="3297"/>
      <c r="P16" s="3313">
        <v>0</v>
      </c>
      <c r="Q16" s="3312"/>
      <c r="T16" s="2668"/>
      <c r="U16" s="3516" t="s">
        <v>626</v>
      </c>
      <c r="V16" s="3519"/>
      <c r="W16" s="2648"/>
      <c r="X16" s="3515">
        <v>93118.703838168294</v>
      </c>
      <c r="Y16" s="3520">
        <v>0</v>
      </c>
      <c r="Z16" s="3521">
        <v>93118.703838168294</v>
      </c>
      <c r="AA16" s="3521">
        <v>0</v>
      </c>
      <c r="AB16" s="3521">
        <v>0</v>
      </c>
      <c r="AC16" s="3521">
        <v>0</v>
      </c>
      <c r="AD16" s="3522">
        <v>0</v>
      </c>
      <c r="AE16" s="3522">
        <v>93118.703838168294</v>
      </c>
      <c r="AF16" s="3523"/>
      <c r="AI16" s="2668"/>
      <c r="AJ16" s="3516" t="s">
        <v>626</v>
      </c>
      <c r="AK16" s="3519"/>
      <c r="AL16" s="2648"/>
      <c r="AM16" s="3515">
        <v>92185.251266301348</v>
      </c>
      <c r="AN16" s="3520">
        <v>0</v>
      </c>
      <c r="AO16" s="3521">
        <v>92185.251266301348</v>
      </c>
      <c r="AP16" s="3521">
        <v>0</v>
      </c>
      <c r="AQ16" s="3521">
        <v>0</v>
      </c>
      <c r="AR16" s="3521">
        <v>0</v>
      </c>
      <c r="AS16" s="3522">
        <v>0</v>
      </c>
      <c r="AT16" s="3522">
        <v>92185.251266301348</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287597.29695267143</v>
      </c>
      <c r="J18" s="3289"/>
      <c r="K18" s="3290"/>
      <c r="L18" s="3290"/>
      <c r="M18" s="3290"/>
      <c r="N18" s="3290"/>
      <c r="O18" s="3297"/>
      <c r="P18" s="3313">
        <v>0</v>
      </c>
      <c r="Q18" s="3312"/>
      <c r="T18" s="2668"/>
      <c r="U18" s="3516" t="s">
        <v>660</v>
      </c>
      <c r="V18" s="3519"/>
      <c r="W18" s="2648"/>
      <c r="X18" s="3083">
        <v>287597.29695267143</v>
      </c>
      <c r="Y18" s="3524">
        <v>0</v>
      </c>
      <c r="Z18" s="2731">
        <v>287597.29695267143</v>
      </c>
      <c r="AA18" s="2731">
        <v>0</v>
      </c>
      <c r="AB18" s="2731">
        <v>0</v>
      </c>
      <c r="AC18" s="2731">
        <v>0</v>
      </c>
      <c r="AD18" s="3443">
        <v>0</v>
      </c>
      <c r="AE18" s="3443">
        <v>287597.29695267143</v>
      </c>
      <c r="AF18" s="3456"/>
      <c r="AI18" s="2668"/>
      <c r="AJ18" s="3516" t="s">
        <v>660</v>
      </c>
      <c r="AK18" s="3519"/>
      <c r="AL18" s="2648"/>
      <c r="AM18" s="3083">
        <v>200900.7974925864</v>
      </c>
      <c r="AN18" s="3524">
        <v>0</v>
      </c>
      <c r="AO18" s="2731">
        <v>200900.7974925864</v>
      </c>
      <c r="AP18" s="2731">
        <v>0</v>
      </c>
      <c r="AQ18" s="2731">
        <v>0</v>
      </c>
      <c r="AR18" s="2731">
        <v>0</v>
      </c>
      <c r="AS18" s="3443">
        <v>0</v>
      </c>
      <c r="AT18" s="3443">
        <v>200900.7974925864</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380716.00079083972</v>
      </c>
      <c r="J21" s="3528"/>
      <c r="K21" s="3529">
        <v>1</v>
      </c>
      <c r="L21" s="3529"/>
      <c r="M21" s="3530"/>
      <c r="N21" s="3530"/>
      <c r="O21" s="3531"/>
      <c r="P21" s="3532">
        <v>1</v>
      </c>
      <c r="Q21" s="3312"/>
      <c r="T21" s="2668"/>
      <c r="U21" s="3516"/>
      <c r="V21" s="3519"/>
      <c r="W21" s="2648" t="s">
        <v>5412</v>
      </c>
      <c r="X21" s="3082">
        <v>380716.00079083972</v>
      </c>
      <c r="Y21" s="3533">
        <v>0</v>
      </c>
      <c r="Z21" s="3533">
        <v>380716.00079083972</v>
      </c>
      <c r="AA21" s="3533">
        <v>0</v>
      </c>
      <c r="AB21" s="3533">
        <v>0</v>
      </c>
      <c r="AC21" s="3533">
        <v>0</v>
      </c>
      <c r="AD21" s="3478">
        <v>0</v>
      </c>
      <c r="AE21" s="3478">
        <v>380716.00079083972</v>
      </c>
      <c r="AF21" s="3456"/>
      <c r="AI21" s="2668"/>
      <c r="AJ21" s="3516"/>
      <c r="AK21" s="3519"/>
      <c r="AL21" s="2648" t="s">
        <v>5412</v>
      </c>
      <c r="AM21" s="3082">
        <v>293086.04875888774</v>
      </c>
      <c r="AN21" s="3533">
        <v>0</v>
      </c>
      <c r="AO21" s="3533">
        <v>293086.04875888774</v>
      </c>
      <c r="AP21" s="3533">
        <v>0</v>
      </c>
      <c r="AQ21" s="3533">
        <v>0</v>
      </c>
      <c r="AR21" s="3533">
        <v>0</v>
      </c>
      <c r="AS21" s="3478">
        <v>0</v>
      </c>
      <c r="AT21" s="3478">
        <v>293086.04875888774</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29"/>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11935.278293572421</v>
      </c>
      <c r="J46" s="3289"/>
      <c r="K46" s="3290"/>
      <c r="L46" s="3290"/>
      <c r="M46" s="3290"/>
      <c r="N46" s="3290"/>
      <c r="O46" s="3297"/>
      <c r="P46" s="3313">
        <v>0</v>
      </c>
      <c r="Q46" s="3312"/>
      <c r="T46" s="2668"/>
      <c r="U46" s="3516" t="s">
        <v>1684</v>
      </c>
      <c r="V46" s="3519"/>
      <c r="W46" s="2648"/>
      <c r="X46" s="3083">
        <v>11935.278293572421</v>
      </c>
      <c r="Y46" s="3524">
        <v>0</v>
      </c>
      <c r="Z46" s="2731">
        <v>11935.278293572421</v>
      </c>
      <c r="AA46" s="2731">
        <v>0</v>
      </c>
      <c r="AB46" s="2731">
        <v>0</v>
      </c>
      <c r="AC46" s="2731">
        <v>0</v>
      </c>
      <c r="AD46" s="3443">
        <v>0</v>
      </c>
      <c r="AE46" s="3443">
        <v>11935.278293572421</v>
      </c>
      <c r="AF46" s="3456"/>
      <c r="AI46" s="2668"/>
      <c r="AJ46" s="3516" t="s">
        <v>1684</v>
      </c>
      <c r="AK46" s="3519"/>
      <c r="AL46" s="2648"/>
      <c r="AM46" s="3083">
        <v>11243.056820341952</v>
      </c>
      <c r="AN46" s="3524">
        <v>0</v>
      </c>
      <c r="AO46" s="2731">
        <v>11243.056820341952</v>
      </c>
      <c r="AP46" s="2731">
        <v>0</v>
      </c>
      <c r="AQ46" s="2731">
        <v>0</v>
      </c>
      <c r="AR46" s="2731">
        <v>0</v>
      </c>
      <c r="AS46" s="3443">
        <v>0</v>
      </c>
      <c r="AT46" s="3443">
        <v>11243.056820341952</v>
      </c>
      <c r="AU46" s="5">
        <v>0</v>
      </c>
    </row>
    <row r="47" spans="1:47" ht="15.75">
      <c r="A47" s="3494" t="s">
        <v>5410</v>
      </c>
      <c r="B47" s="207">
        <v>0</v>
      </c>
      <c r="C47" s="207">
        <v>0</v>
      </c>
      <c r="E47" s="2668"/>
      <c r="F47" s="3516" t="s">
        <v>714</v>
      </c>
      <c r="G47" s="3516"/>
      <c r="H47" s="3535"/>
      <c r="I47" s="3100">
        <v>0</v>
      </c>
      <c r="J47" s="3289"/>
      <c r="K47" s="3290"/>
      <c r="L47" s="3290"/>
      <c r="M47" s="3290"/>
      <c r="N47" s="3290"/>
      <c r="O47" s="3297"/>
      <c r="P47" s="3313">
        <v>0</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290"/>
      <c r="L48" s="3290"/>
      <c r="M48" s="3290"/>
      <c r="N48" s="3290"/>
      <c r="O48" s="3297"/>
      <c r="P48" s="3313">
        <v>0</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290"/>
      <c r="L49" s="3290"/>
      <c r="M49" s="3290"/>
      <c r="N49" s="3290"/>
      <c r="O49" s="3297"/>
      <c r="P49" s="3313">
        <v>0</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5228.4142855299497</v>
      </c>
      <c r="J50" s="3289"/>
      <c r="K50" s="3290"/>
      <c r="L50" s="3290"/>
      <c r="M50" s="3290"/>
      <c r="N50" s="3290"/>
      <c r="O50" s="3297"/>
      <c r="P50" s="3313">
        <v>0</v>
      </c>
      <c r="Q50" s="3312"/>
      <c r="T50" s="2668"/>
      <c r="U50" s="3516" t="s">
        <v>720</v>
      </c>
      <c r="V50" s="3519"/>
      <c r="W50" s="2648"/>
      <c r="X50" s="3083">
        <v>5228.4142855299497</v>
      </c>
      <c r="Y50" s="3524">
        <v>0</v>
      </c>
      <c r="Z50" s="2731">
        <v>5228.4142855299497</v>
      </c>
      <c r="AA50" s="2731">
        <v>0</v>
      </c>
      <c r="AB50" s="2731">
        <v>0</v>
      </c>
      <c r="AC50" s="2731">
        <v>0</v>
      </c>
      <c r="AD50" s="3443">
        <v>0</v>
      </c>
      <c r="AE50" s="3443">
        <v>5228.4142855299497</v>
      </c>
      <c r="AF50" s="3456"/>
      <c r="AI50" s="2668"/>
      <c r="AJ50" s="3516" t="s">
        <v>720</v>
      </c>
      <c r="AK50" s="3519"/>
      <c r="AL50" s="2648"/>
      <c r="AM50" s="3083">
        <v>4414.1972995139404</v>
      </c>
      <c r="AN50" s="3524">
        <v>0</v>
      </c>
      <c r="AO50" s="2731">
        <v>4414.1972995139404</v>
      </c>
      <c r="AP50" s="2731">
        <v>0</v>
      </c>
      <c r="AQ50" s="2731">
        <v>0</v>
      </c>
      <c r="AR50" s="2731">
        <v>0</v>
      </c>
      <c r="AS50" s="3443">
        <v>0</v>
      </c>
      <c r="AT50" s="3443">
        <v>4414.1972995139404</v>
      </c>
      <c r="AU50" s="5">
        <v>0</v>
      </c>
    </row>
    <row r="51" spans="1:47" ht="15.75">
      <c r="A51" s="3494" t="s">
        <v>5410</v>
      </c>
      <c r="B51" s="207">
        <v>0</v>
      </c>
      <c r="C51" s="207">
        <v>0</v>
      </c>
      <c r="E51" s="2668"/>
      <c r="F51" s="3516">
        <v>0</v>
      </c>
      <c r="G51" s="3536"/>
      <c r="H51" s="3535"/>
      <c r="I51" s="3100">
        <v>0</v>
      </c>
      <c r="J51" s="3289"/>
      <c r="K51" s="3290"/>
      <c r="L51" s="3290"/>
      <c r="M51" s="3290"/>
      <c r="N51" s="3290"/>
      <c r="O51" s="3297"/>
      <c r="P51" s="3313">
        <v>0</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290"/>
      <c r="L52" s="3290"/>
      <c r="M52" s="3290"/>
      <c r="N52" s="3290"/>
      <c r="O52" s="3297"/>
      <c r="P52" s="3313">
        <v>0</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290"/>
      <c r="L53" s="3290"/>
      <c r="M53" s="3290"/>
      <c r="N53" s="3290"/>
      <c r="O53" s="3297"/>
      <c r="P53" s="3313">
        <v>0</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290"/>
      <c r="L54" s="3290"/>
      <c r="M54" s="3290"/>
      <c r="N54" s="3290"/>
      <c r="O54" s="3297"/>
      <c r="P54" s="3313">
        <v>0</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290"/>
      <c r="L55" s="3290"/>
      <c r="M55" s="3290"/>
      <c r="N55" s="3290"/>
      <c r="O55" s="3297"/>
      <c r="P55" s="3313">
        <v>0</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290"/>
      <c r="L56" s="3290"/>
      <c r="M56" s="3290"/>
      <c r="N56" s="3290"/>
      <c r="O56" s="3297"/>
      <c r="P56" s="3313">
        <v>0</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290"/>
      <c r="L57" s="3290"/>
      <c r="M57" s="3290"/>
      <c r="N57" s="3290"/>
      <c r="O57" s="3297"/>
      <c r="P57" s="3313">
        <v>0</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290"/>
      <c r="L58" s="3290"/>
      <c r="M58" s="3290"/>
      <c r="N58" s="3290"/>
      <c r="O58" s="3297"/>
      <c r="P58" s="3313">
        <v>0</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290"/>
      <c r="L59" s="3290"/>
      <c r="M59" s="3290"/>
      <c r="N59" s="3290"/>
      <c r="O59" s="3297"/>
      <c r="P59" s="3313">
        <v>0</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290"/>
      <c r="L60" s="3290"/>
      <c r="M60" s="3290"/>
      <c r="N60" s="3290"/>
      <c r="O60" s="3297"/>
      <c r="P60" s="3313">
        <v>0</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290"/>
      <c r="L61" s="3290"/>
      <c r="M61" s="3290"/>
      <c r="N61" s="3290"/>
      <c r="O61" s="3297"/>
      <c r="P61" s="3313">
        <v>0</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290"/>
      <c r="L62" s="3290"/>
      <c r="M62" s="3290"/>
      <c r="N62" s="3290"/>
      <c r="O62" s="3297"/>
      <c r="P62" s="3313">
        <v>0</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290"/>
      <c r="L63" s="3290"/>
      <c r="M63" s="3290"/>
      <c r="N63" s="3290"/>
      <c r="O63" s="3297"/>
      <c r="P63" s="3313">
        <v>0</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447823.39422515919</v>
      </c>
      <c r="J69" s="3289"/>
      <c r="K69" s="3290"/>
      <c r="L69" s="3290"/>
      <c r="M69" s="3290"/>
      <c r="N69" s="3290"/>
      <c r="O69" s="3297"/>
      <c r="P69" s="3313">
        <v>0</v>
      </c>
      <c r="Q69" s="3312"/>
      <c r="T69" s="2668"/>
      <c r="U69" s="3516" t="s">
        <v>768</v>
      </c>
      <c r="V69" s="3519"/>
      <c r="W69" s="2648"/>
      <c r="X69" s="3083">
        <v>447823.39422515919</v>
      </c>
      <c r="Y69" s="3524">
        <v>0</v>
      </c>
      <c r="Z69" s="2731">
        <v>447823.39422515919</v>
      </c>
      <c r="AA69" s="2731">
        <v>0</v>
      </c>
      <c r="AB69" s="2731">
        <v>0</v>
      </c>
      <c r="AC69" s="2731">
        <v>0</v>
      </c>
      <c r="AD69" s="3443">
        <v>0</v>
      </c>
      <c r="AE69" s="3443">
        <v>447823.39422515919</v>
      </c>
      <c r="AF69" s="3456"/>
      <c r="AI69" s="2668"/>
      <c r="AJ69" s="3516" t="s">
        <v>768</v>
      </c>
      <c r="AK69" s="3519"/>
      <c r="AL69" s="2648"/>
      <c r="AM69" s="3083">
        <v>363718.39422515919</v>
      </c>
      <c r="AN69" s="3524">
        <v>0</v>
      </c>
      <c r="AO69" s="2731">
        <v>363718.39422515919</v>
      </c>
      <c r="AP69" s="2731">
        <v>0</v>
      </c>
      <c r="AQ69" s="2731">
        <v>0</v>
      </c>
      <c r="AR69" s="2731">
        <v>0</v>
      </c>
      <c r="AS69" s="3443">
        <v>0</v>
      </c>
      <c r="AT69" s="3443">
        <v>363718.39422515919</v>
      </c>
      <c r="AU69" s="5">
        <v>0</v>
      </c>
    </row>
    <row r="70" spans="1:47" ht="15.75">
      <c r="A70" s="3494" t="s">
        <v>5410</v>
      </c>
      <c r="B70" s="207">
        <v>0</v>
      </c>
      <c r="C70" s="207">
        <v>0</v>
      </c>
      <c r="E70" s="2668"/>
      <c r="F70" s="3516" t="s">
        <v>769</v>
      </c>
      <c r="G70" s="3536"/>
      <c r="H70" s="3535"/>
      <c r="I70" s="3100">
        <v>0</v>
      </c>
      <c r="J70" s="3289"/>
      <c r="K70" s="3290"/>
      <c r="L70" s="3290"/>
      <c r="M70" s="3290"/>
      <c r="N70" s="3290"/>
      <c r="O70" s="3297"/>
      <c r="P70" s="3313">
        <v>0</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290"/>
      <c r="L71" s="3290"/>
      <c r="M71" s="3290"/>
      <c r="N71" s="3290"/>
      <c r="O71" s="3297"/>
      <c r="P71" s="3313">
        <v>0</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290"/>
      <c r="L72" s="3290"/>
      <c r="M72" s="3290"/>
      <c r="N72" s="3290"/>
      <c r="O72" s="3297"/>
      <c r="P72" s="3313">
        <v>0</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290"/>
      <c r="L73" s="3290"/>
      <c r="M73" s="3290"/>
      <c r="N73" s="3290"/>
      <c r="O73" s="3297"/>
      <c r="P73" s="3313">
        <v>0</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1378</v>
      </c>
      <c r="B74" s="207">
        <v>0</v>
      </c>
      <c r="C74" s="207">
        <v>0</v>
      </c>
      <c r="E74" s="2668"/>
      <c r="F74" s="3516" t="s">
        <v>774</v>
      </c>
      <c r="G74" s="3536"/>
      <c r="H74" s="3535"/>
      <c r="I74" s="3100">
        <v>67910.422882344006</v>
      </c>
      <c r="J74" s="3289"/>
      <c r="K74" s="3290"/>
      <c r="L74" s="3290"/>
      <c r="M74" s="3290"/>
      <c r="N74" s="3290"/>
      <c r="O74" s="3297"/>
      <c r="P74" s="3313">
        <v>0</v>
      </c>
      <c r="Q74" s="3312"/>
      <c r="T74" s="2668"/>
      <c r="U74" s="3516" t="s">
        <v>774</v>
      </c>
      <c r="V74" s="3519"/>
      <c r="W74" s="2648"/>
      <c r="X74" s="3083">
        <v>67910.422882344006</v>
      </c>
      <c r="Y74" s="3524">
        <v>0</v>
      </c>
      <c r="Z74" s="2731">
        <v>67910.422882344006</v>
      </c>
      <c r="AA74" s="2731">
        <v>0</v>
      </c>
      <c r="AB74" s="2731">
        <v>0</v>
      </c>
      <c r="AC74" s="2731">
        <v>0</v>
      </c>
      <c r="AD74" s="3443">
        <v>0</v>
      </c>
      <c r="AE74" s="3443">
        <v>67910.422882344006</v>
      </c>
      <c r="AF74" s="3456"/>
      <c r="AI74" s="2668"/>
      <c r="AJ74" s="3516" t="s">
        <v>774</v>
      </c>
      <c r="AK74" s="3519"/>
      <c r="AL74" s="2648"/>
      <c r="AM74" s="3083">
        <v>36137.590882344004</v>
      </c>
      <c r="AN74" s="3524">
        <v>0</v>
      </c>
      <c r="AO74" s="2731">
        <v>36137.590882344004</v>
      </c>
      <c r="AP74" s="2731">
        <v>0</v>
      </c>
      <c r="AQ74" s="2731">
        <v>0</v>
      </c>
      <c r="AR74" s="2731">
        <v>0</v>
      </c>
      <c r="AS74" s="3443">
        <v>0</v>
      </c>
      <c r="AT74" s="3443">
        <v>36137.590882344004</v>
      </c>
      <c r="AU74" s="5">
        <v>0</v>
      </c>
    </row>
    <row r="75" spans="1:47" ht="15.75">
      <c r="A75" s="3494" t="s">
        <v>5410</v>
      </c>
      <c r="B75" s="207">
        <v>0</v>
      </c>
      <c r="C75" s="207">
        <v>0</v>
      </c>
      <c r="E75" s="2668"/>
      <c r="F75" s="3516" t="s">
        <v>775</v>
      </c>
      <c r="G75" s="3536"/>
      <c r="H75" s="3535"/>
      <c r="I75" s="3100">
        <v>0</v>
      </c>
      <c r="J75" s="3289"/>
      <c r="K75" s="3290"/>
      <c r="L75" s="3290"/>
      <c r="M75" s="3290"/>
      <c r="N75" s="3290"/>
      <c r="O75" s="3297"/>
      <c r="P75" s="3313">
        <v>0</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1453.1902202123565</v>
      </c>
      <c r="J76" s="3289"/>
      <c r="K76" s="3290"/>
      <c r="L76" s="3290"/>
      <c r="M76" s="3290"/>
      <c r="N76" s="3290"/>
      <c r="O76" s="3297"/>
      <c r="P76" s="3313">
        <v>0</v>
      </c>
      <c r="Q76" s="3312"/>
      <c r="T76" s="2668"/>
      <c r="U76" s="3516" t="s">
        <v>1691</v>
      </c>
      <c r="V76" s="3519"/>
      <c r="W76" s="2648"/>
      <c r="X76" s="3083">
        <v>1453.1902202123565</v>
      </c>
      <c r="Y76" s="3524">
        <v>0</v>
      </c>
      <c r="Z76" s="2731">
        <v>1453.1902202123565</v>
      </c>
      <c r="AA76" s="2731">
        <v>0</v>
      </c>
      <c r="AB76" s="2731">
        <v>0</v>
      </c>
      <c r="AC76" s="2731">
        <v>0</v>
      </c>
      <c r="AD76" s="3443">
        <v>0</v>
      </c>
      <c r="AE76" s="3443">
        <v>1453.1902202123565</v>
      </c>
      <c r="AF76" s="3456"/>
      <c r="AI76" s="2668"/>
      <c r="AJ76" s="3516" t="s">
        <v>1691</v>
      </c>
      <c r="AK76" s="3519"/>
      <c r="AL76" s="2648"/>
      <c r="AM76" s="3083">
        <v>1440.0576881798402</v>
      </c>
      <c r="AN76" s="3524">
        <v>0</v>
      </c>
      <c r="AO76" s="2731">
        <v>1440.0576881798402</v>
      </c>
      <c r="AP76" s="2731">
        <v>0</v>
      </c>
      <c r="AQ76" s="2731">
        <v>0</v>
      </c>
      <c r="AR76" s="2731">
        <v>0</v>
      </c>
      <c r="AS76" s="3443">
        <v>0</v>
      </c>
      <c r="AT76" s="3443">
        <v>1440.0576881798402</v>
      </c>
      <c r="AU76" s="5">
        <v>0</v>
      </c>
    </row>
    <row r="77" spans="1:47" ht="15.75">
      <c r="A77" s="3494" t="s">
        <v>5410</v>
      </c>
      <c r="B77" s="207">
        <v>0</v>
      </c>
      <c r="C77" s="207">
        <v>0</v>
      </c>
      <c r="E77" s="2668"/>
      <c r="F77" s="3516" t="s">
        <v>777</v>
      </c>
      <c r="G77" s="3536"/>
      <c r="H77" s="3535"/>
      <c r="I77" s="3100">
        <v>0</v>
      </c>
      <c r="J77" s="3289"/>
      <c r="K77" s="3290"/>
      <c r="L77" s="3290"/>
      <c r="M77" s="3290"/>
      <c r="N77" s="3290"/>
      <c r="O77" s="3297"/>
      <c r="P77" s="3313">
        <v>0</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933442.69663622172</v>
      </c>
      <c r="J78" s="3289"/>
      <c r="K78" s="3290"/>
      <c r="L78" s="3290"/>
      <c r="M78" s="3290"/>
      <c r="N78" s="3290"/>
      <c r="O78" s="3297"/>
      <c r="P78" s="3313">
        <v>0</v>
      </c>
      <c r="Q78" s="3312"/>
      <c r="T78" s="2668"/>
      <c r="U78" s="3516" t="s">
        <v>5423</v>
      </c>
      <c r="V78" s="3519"/>
      <c r="W78" s="2648"/>
      <c r="X78" s="3083">
        <v>933442.69663622172</v>
      </c>
      <c r="Y78" s="3524">
        <v>0</v>
      </c>
      <c r="Z78" s="2731">
        <v>933442.69663622172</v>
      </c>
      <c r="AA78" s="2731">
        <v>0</v>
      </c>
      <c r="AB78" s="2731">
        <v>0</v>
      </c>
      <c r="AC78" s="2731">
        <v>0</v>
      </c>
      <c r="AD78" s="3443">
        <v>0</v>
      </c>
      <c r="AE78" s="3443">
        <v>933442.69663622172</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1467793.3965430395</v>
      </c>
      <c r="J146" s="3528"/>
      <c r="K146" s="3529">
        <v>1</v>
      </c>
      <c r="L146" s="3529"/>
      <c r="M146" s="3530"/>
      <c r="N146" s="3530"/>
      <c r="O146" s="3531"/>
      <c r="P146" s="3532">
        <v>1</v>
      </c>
      <c r="Q146" s="3312"/>
      <c r="T146" s="2668"/>
      <c r="U146" s="3516"/>
      <c r="V146" s="3519"/>
      <c r="W146" s="2648" t="s">
        <v>5424</v>
      </c>
      <c r="X146" s="3082">
        <v>1467793.3965430395</v>
      </c>
      <c r="Y146" s="3534">
        <v>0</v>
      </c>
      <c r="Z146" s="3533">
        <v>1467793.3965430395</v>
      </c>
      <c r="AA146" s="3533">
        <v>0</v>
      </c>
      <c r="AB146" s="3533">
        <v>0</v>
      </c>
      <c r="AC146" s="3533">
        <v>0</v>
      </c>
      <c r="AD146" s="3478">
        <v>0</v>
      </c>
      <c r="AE146" s="3478">
        <v>1467793.3965430395</v>
      </c>
      <c r="AF146" s="3456"/>
      <c r="AI146" s="2668"/>
      <c r="AJ146" s="3516"/>
      <c r="AK146" s="3519"/>
      <c r="AL146" s="2648" t="s">
        <v>5424</v>
      </c>
      <c r="AM146" s="3082">
        <v>416953.2969155389</v>
      </c>
      <c r="AN146" s="3534">
        <v>0</v>
      </c>
      <c r="AO146" s="3533">
        <v>416953.2969155389</v>
      </c>
      <c r="AP146" s="3533">
        <v>0</v>
      </c>
      <c r="AQ146" s="3533">
        <v>0</v>
      </c>
      <c r="AR146" s="3533">
        <v>0</v>
      </c>
      <c r="AS146" s="3478">
        <v>0</v>
      </c>
      <c r="AT146" s="3478">
        <v>416953.2969155389</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29"/>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3605870.2926901262</v>
      </c>
      <c r="J161" s="3289"/>
      <c r="K161" s="3290"/>
      <c r="L161" s="3290"/>
      <c r="M161" s="3290"/>
      <c r="N161" s="3290"/>
      <c r="O161" s="3297"/>
      <c r="P161" s="3313">
        <v>0</v>
      </c>
      <c r="Q161" s="3312"/>
      <c r="T161" s="2668"/>
      <c r="U161" s="3516" t="s">
        <v>785</v>
      </c>
      <c r="V161" s="3519"/>
      <c r="W161" s="2648"/>
      <c r="X161" s="3083">
        <v>3605870.2926901262</v>
      </c>
      <c r="Y161" s="3524">
        <v>0</v>
      </c>
      <c r="Z161" s="2731">
        <v>3605870.2926901262</v>
      </c>
      <c r="AA161" s="2731">
        <v>0</v>
      </c>
      <c r="AB161" s="2731">
        <v>0</v>
      </c>
      <c r="AC161" s="2731">
        <v>0</v>
      </c>
      <c r="AD161" s="3443">
        <v>0</v>
      </c>
      <c r="AE161" s="3443">
        <v>3605870.2926901262</v>
      </c>
      <c r="AF161" s="3456"/>
      <c r="AI161" s="2668"/>
      <c r="AJ161" s="3516" t="s">
        <v>785</v>
      </c>
      <c r="AK161" s="3519"/>
      <c r="AL161" s="2648"/>
      <c r="AM161" s="3083">
        <v>3236351.1782286996</v>
      </c>
      <c r="AN161" s="3524">
        <v>0</v>
      </c>
      <c r="AO161" s="2731">
        <v>3236351.1782286996</v>
      </c>
      <c r="AP161" s="2731">
        <v>0</v>
      </c>
      <c r="AQ161" s="2731">
        <v>0</v>
      </c>
      <c r="AR161" s="2731">
        <v>0</v>
      </c>
      <c r="AS161" s="3443">
        <v>0</v>
      </c>
      <c r="AT161" s="3443">
        <v>3236351.1782286996</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739686.9657107665</v>
      </c>
      <c r="J163" s="3289"/>
      <c r="K163" s="3290"/>
      <c r="L163" s="3290"/>
      <c r="M163" s="3290"/>
      <c r="N163" s="3290"/>
      <c r="O163" s="3297"/>
      <c r="P163" s="3313">
        <v>0</v>
      </c>
      <c r="Q163" s="3312"/>
      <c r="T163" s="2668"/>
      <c r="U163" s="3516" t="s">
        <v>783</v>
      </c>
      <c r="V163" s="3519"/>
      <c r="W163" s="2648"/>
      <c r="X163" s="3083">
        <v>739686.9657107665</v>
      </c>
      <c r="Y163" s="3524">
        <v>0</v>
      </c>
      <c r="Z163" s="2731">
        <v>739686.9657107665</v>
      </c>
      <c r="AA163" s="2731">
        <v>0</v>
      </c>
      <c r="AB163" s="2731">
        <v>0</v>
      </c>
      <c r="AC163" s="2731">
        <v>0</v>
      </c>
      <c r="AD163" s="3443">
        <v>0</v>
      </c>
      <c r="AE163" s="3443">
        <v>739686.9657107665</v>
      </c>
      <c r="AF163" s="3456"/>
      <c r="AI163" s="2668"/>
      <c r="AJ163" s="3516" t="s">
        <v>783</v>
      </c>
      <c r="AK163" s="3519"/>
      <c r="AL163" s="2648"/>
      <c r="AM163" s="3083">
        <v>592277.16244038474</v>
      </c>
      <c r="AN163" s="3524">
        <v>0</v>
      </c>
      <c r="AO163" s="2731">
        <v>592277.16244038474</v>
      </c>
      <c r="AP163" s="2731">
        <v>0</v>
      </c>
      <c r="AQ163" s="2731">
        <v>0</v>
      </c>
      <c r="AR163" s="2731">
        <v>0</v>
      </c>
      <c r="AS163" s="3443">
        <v>0</v>
      </c>
      <c r="AT163" s="3443">
        <v>592277.16244038474</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584"/>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4345557.2584008928</v>
      </c>
      <c r="J170" s="3528"/>
      <c r="K170" s="3529">
        <v>1</v>
      </c>
      <c r="L170" s="3529"/>
      <c r="M170" s="3530"/>
      <c r="N170" s="3530"/>
      <c r="O170" s="3531"/>
      <c r="P170" s="3532">
        <v>1</v>
      </c>
      <c r="Q170" s="3312"/>
      <c r="T170" s="2668"/>
      <c r="U170" s="3516"/>
      <c r="V170" s="3519"/>
      <c r="W170" s="2648" t="s">
        <v>5428</v>
      </c>
      <c r="X170" s="3082">
        <v>4345557.2584008928</v>
      </c>
      <c r="Y170" s="3534">
        <v>0</v>
      </c>
      <c r="Z170" s="3533">
        <v>4345557.2584008928</v>
      </c>
      <c r="AA170" s="3533">
        <v>0</v>
      </c>
      <c r="AB170" s="3533">
        <v>0</v>
      </c>
      <c r="AC170" s="3533">
        <v>0</v>
      </c>
      <c r="AD170" s="3478">
        <v>0</v>
      </c>
      <c r="AE170" s="3478">
        <v>4345557.2584008928</v>
      </c>
      <c r="AF170" s="3456"/>
      <c r="AI170" s="2668"/>
      <c r="AJ170" s="3516"/>
      <c r="AK170" s="3519"/>
      <c r="AL170" s="2648" t="s">
        <v>5428</v>
      </c>
      <c r="AM170" s="3082">
        <v>3828628.3406690843</v>
      </c>
      <c r="AN170" s="3534">
        <v>0</v>
      </c>
      <c r="AO170" s="3533">
        <v>3828628.3406690843</v>
      </c>
      <c r="AP170" s="3533">
        <v>0</v>
      </c>
      <c r="AQ170" s="3533">
        <v>0</v>
      </c>
      <c r="AR170" s="3533">
        <v>0</v>
      </c>
      <c r="AS170" s="3478">
        <v>0</v>
      </c>
      <c r="AT170" s="3478">
        <v>3828628.3406690843</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29"/>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1378</v>
      </c>
      <c r="B196" s="207">
        <v>0</v>
      </c>
      <c r="C196" s="207">
        <v>0</v>
      </c>
      <c r="E196" s="2668" t="s">
        <v>5072</v>
      </c>
      <c r="F196" s="3516"/>
      <c r="G196" s="2521"/>
      <c r="H196" s="2648"/>
      <c r="I196" s="3100">
        <v>2653512.04475465</v>
      </c>
      <c r="J196" s="3289"/>
      <c r="K196" s="3290"/>
      <c r="L196" s="2622"/>
      <c r="M196" s="3290"/>
      <c r="N196" s="3290"/>
      <c r="O196" s="3297"/>
      <c r="P196" s="3313">
        <v>0</v>
      </c>
      <c r="Q196" s="3312"/>
      <c r="T196" s="2668"/>
      <c r="U196" s="3516">
        <v>0</v>
      </c>
      <c r="V196" s="3519"/>
      <c r="W196" s="2648"/>
      <c r="X196" s="3083">
        <v>2653512.04475465</v>
      </c>
      <c r="Y196" s="3524">
        <v>0</v>
      </c>
      <c r="Z196" s="2731">
        <v>2653512.04475465</v>
      </c>
      <c r="AA196" s="2731">
        <v>0</v>
      </c>
      <c r="AB196" s="2731">
        <v>0</v>
      </c>
      <c r="AC196" s="2731">
        <v>0</v>
      </c>
      <c r="AD196" s="3443">
        <v>0</v>
      </c>
      <c r="AE196" s="3443">
        <v>2653512.04475465</v>
      </c>
      <c r="AF196" s="3456"/>
      <c r="AI196" s="2668"/>
      <c r="AJ196" s="3516">
        <v>0</v>
      </c>
      <c r="AK196" s="3519"/>
      <c r="AL196" s="2648"/>
      <c r="AM196" s="3083">
        <v>2250892.04475465</v>
      </c>
      <c r="AN196" s="3524">
        <v>0</v>
      </c>
      <c r="AO196" s="2731">
        <v>2250892.04475465</v>
      </c>
      <c r="AP196" s="2731">
        <v>0</v>
      </c>
      <c r="AQ196" s="2731">
        <v>0</v>
      </c>
      <c r="AR196" s="2731">
        <v>0</v>
      </c>
      <c r="AS196" s="3443">
        <v>0</v>
      </c>
      <c r="AT196" s="3443">
        <v>2250892.04475465</v>
      </c>
      <c r="AU196" s="5">
        <v>0</v>
      </c>
    </row>
    <row r="197" spans="1:47">
      <c r="A197" s="3494" t="s">
        <v>5410</v>
      </c>
      <c r="B197" s="207">
        <v>0</v>
      </c>
      <c r="C197" s="207">
        <v>0</v>
      </c>
      <c r="E197" s="2642"/>
      <c r="F197" s="3516">
        <v>0</v>
      </c>
      <c r="G197" s="2521"/>
      <c r="H197" s="2648"/>
      <c r="I197" s="3100">
        <v>0</v>
      </c>
      <c r="J197" s="3289"/>
      <c r="K197" s="3290"/>
      <c r="L197" s="2622"/>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1378</v>
      </c>
      <c r="B203" s="207">
        <v>0</v>
      </c>
      <c r="C203" s="207">
        <v>0</v>
      </c>
      <c r="E203" s="2642"/>
      <c r="F203" s="3516"/>
      <c r="G203" s="2521"/>
      <c r="H203" s="2648">
        <v>0</v>
      </c>
      <c r="I203" s="3099">
        <v>2653512.04475465</v>
      </c>
      <c r="J203" s="3528"/>
      <c r="K203" s="3529">
        <v>1</v>
      </c>
      <c r="L203" s="3529"/>
      <c r="M203" s="3530"/>
      <c r="N203" s="3530"/>
      <c r="O203" s="3531"/>
      <c r="P203" s="3532">
        <v>1</v>
      </c>
      <c r="Q203" s="3312"/>
      <c r="T203" s="2642"/>
      <c r="U203" s="3516"/>
      <c r="V203" s="3519"/>
      <c r="W203" s="2648">
        <v>0</v>
      </c>
      <c r="X203" s="3082">
        <v>2653512.04475465</v>
      </c>
      <c r="Y203" s="3534">
        <v>0</v>
      </c>
      <c r="Z203" s="3533">
        <v>2653512.04475465</v>
      </c>
      <c r="AA203" s="3533">
        <v>0</v>
      </c>
      <c r="AB203" s="3533">
        <v>0</v>
      </c>
      <c r="AC203" s="3533">
        <v>0</v>
      </c>
      <c r="AD203" s="3478">
        <v>0</v>
      </c>
      <c r="AE203" s="3478">
        <v>2653512.04475465</v>
      </c>
      <c r="AF203" s="3456"/>
      <c r="AI203" s="2642"/>
      <c r="AJ203" s="3516"/>
      <c r="AK203" s="3519"/>
      <c r="AL203" s="2648">
        <v>0</v>
      </c>
      <c r="AM203" s="3082">
        <v>2250892.04475465</v>
      </c>
      <c r="AN203" s="3534">
        <v>0</v>
      </c>
      <c r="AO203" s="3533">
        <v>2250892.04475465</v>
      </c>
      <c r="AP203" s="3533">
        <v>0</v>
      </c>
      <c r="AQ203" s="3533">
        <v>0</v>
      </c>
      <c r="AR203" s="3533">
        <v>0</v>
      </c>
      <c r="AS203" s="3478">
        <v>0</v>
      </c>
      <c r="AT203" s="3478">
        <v>2250892.04475465</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406"/>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406"/>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8847578.7004894223</v>
      </c>
      <c r="J252" s="3528"/>
      <c r="K252" s="3530"/>
      <c r="L252" s="3530"/>
      <c r="M252" s="3530"/>
      <c r="N252" s="3530"/>
      <c r="O252" s="3531"/>
      <c r="P252" s="3313">
        <v>0</v>
      </c>
      <c r="Q252" s="3312"/>
      <c r="T252" s="2668"/>
      <c r="U252" s="2521"/>
      <c r="V252" s="2521"/>
      <c r="W252" s="2691" t="s">
        <v>5433</v>
      </c>
      <c r="X252" s="3086">
        <v>8847578.7004894223</v>
      </c>
      <c r="Y252" s="3542">
        <v>0</v>
      </c>
      <c r="Z252" s="3543">
        <v>8847578.7004894223</v>
      </c>
      <c r="AA252" s="3543">
        <v>0</v>
      </c>
      <c r="AB252" s="3543">
        <v>0</v>
      </c>
      <c r="AC252" s="3543">
        <v>0</v>
      </c>
      <c r="AD252" s="3544">
        <v>0</v>
      </c>
      <c r="AE252" s="3544">
        <v>8847578.7004894223</v>
      </c>
      <c r="AF252" s="3545"/>
      <c r="AI252" s="2650"/>
      <c r="AJ252" s="2625"/>
      <c r="AK252" s="2625"/>
      <c r="AL252" s="2652" t="s">
        <v>5433</v>
      </c>
      <c r="AM252" s="3564">
        <v>6789559.7310981601</v>
      </c>
      <c r="AN252" s="3546">
        <v>0</v>
      </c>
      <c r="AO252" s="3547">
        <v>6789559.731098162</v>
      </c>
      <c r="AP252" s="3547">
        <v>0</v>
      </c>
      <c r="AQ252" s="3547">
        <v>0</v>
      </c>
      <c r="AR252" s="3547">
        <v>0</v>
      </c>
      <c r="AS252" s="3548">
        <v>0</v>
      </c>
      <c r="AT252" s="3548">
        <v>6789559.731098162</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36143247.27679006</v>
      </c>
      <c r="J293" s="3289"/>
      <c r="K293" s="3290"/>
      <c r="L293" s="3290"/>
      <c r="M293" s="3290"/>
      <c r="N293" s="3290"/>
      <c r="O293" s="3297"/>
      <c r="P293" s="3313">
        <v>0</v>
      </c>
      <c r="Q293" s="3312"/>
      <c r="T293" s="2668"/>
      <c r="U293" s="2521" t="s">
        <v>5461</v>
      </c>
      <c r="V293" s="2521"/>
      <c r="W293" s="2648"/>
      <c r="X293" s="3083">
        <v>36143247.27679006</v>
      </c>
      <c r="Y293" s="3524">
        <v>0</v>
      </c>
      <c r="Z293" s="2731">
        <v>0</v>
      </c>
      <c r="AA293" s="2731">
        <v>36143247.27679006</v>
      </c>
      <c r="AB293" s="2731">
        <v>0</v>
      </c>
      <c r="AC293" s="2731">
        <v>0</v>
      </c>
      <c r="AD293" s="3443">
        <v>0</v>
      </c>
      <c r="AE293" s="3443">
        <v>36143247.27679006</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624186.85954949097</v>
      </c>
      <c r="J295" s="3289"/>
      <c r="K295" s="3290"/>
      <c r="L295" s="3290"/>
      <c r="M295" s="3290"/>
      <c r="N295" s="3290"/>
      <c r="O295" s="3297"/>
      <c r="P295" s="3313">
        <v>0</v>
      </c>
      <c r="Q295" s="3312"/>
      <c r="T295" s="2668"/>
      <c r="U295" s="2521" t="s">
        <v>5464</v>
      </c>
      <c r="V295" s="2521"/>
      <c r="W295" s="2648"/>
      <c r="X295" s="3083">
        <v>624186.85954949097</v>
      </c>
      <c r="Y295" s="3524">
        <v>0</v>
      </c>
      <c r="Z295" s="2731">
        <v>0</v>
      </c>
      <c r="AA295" s="2731">
        <v>624186.85954949097</v>
      </c>
      <c r="AB295" s="2731">
        <v>0</v>
      </c>
      <c r="AC295" s="2731">
        <v>0</v>
      </c>
      <c r="AD295" s="3443">
        <v>0</v>
      </c>
      <c r="AE295" s="3443">
        <v>624186.85954949097</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29203858.450985719</v>
      </c>
      <c r="J297" s="3289"/>
      <c r="K297" s="3290"/>
      <c r="L297" s="3290"/>
      <c r="M297" s="3290"/>
      <c r="N297" s="3290"/>
      <c r="O297" s="3297"/>
      <c r="P297" s="3313">
        <v>0</v>
      </c>
      <c r="Q297" s="3312"/>
      <c r="T297" s="2668"/>
      <c r="U297" s="2521" t="s">
        <v>5465</v>
      </c>
      <c r="V297" s="2521"/>
      <c r="W297" s="2648"/>
      <c r="X297" s="3083">
        <v>29203858.450985719</v>
      </c>
      <c r="Y297" s="3524">
        <v>0</v>
      </c>
      <c r="Z297" s="2731">
        <v>0</v>
      </c>
      <c r="AA297" s="2731">
        <v>29203858.450985719</v>
      </c>
      <c r="AB297" s="2731">
        <v>0</v>
      </c>
      <c r="AC297" s="2731">
        <v>0</v>
      </c>
      <c r="AD297" s="3443">
        <v>0</v>
      </c>
      <c r="AE297" s="3443">
        <v>29203858.450985719</v>
      </c>
      <c r="AF297" s="3456"/>
    </row>
    <row r="298" spans="1:32" ht="15.75">
      <c r="A298" s="3494" t="s">
        <v>1378</v>
      </c>
      <c r="B298" s="207">
        <v>0</v>
      </c>
      <c r="C298" s="207">
        <v>0</v>
      </c>
      <c r="E298" s="2668"/>
      <c r="F298" s="2521"/>
      <c r="G298" s="2521" t="s">
        <v>5466</v>
      </c>
      <c r="H298" s="2648"/>
      <c r="I298" s="3099">
        <v>65971292.587325275</v>
      </c>
      <c r="J298" s="3565">
        <v>0</v>
      </c>
      <c r="K298" s="3565">
        <v>0</v>
      </c>
      <c r="L298" s="3566">
        <v>1</v>
      </c>
      <c r="M298" s="3530"/>
      <c r="N298" s="3530"/>
      <c r="O298" s="3531"/>
      <c r="P298" s="3532">
        <v>1</v>
      </c>
      <c r="Q298" s="3312"/>
      <c r="T298" s="2668"/>
      <c r="U298" s="2521"/>
      <c r="V298" s="2521" t="s">
        <v>5466</v>
      </c>
      <c r="W298" s="2648"/>
      <c r="X298" s="3082">
        <v>65971292.587325275</v>
      </c>
      <c r="Y298" s="3534">
        <v>0</v>
      </c>
      <c r="Z298" s="3533">
        <v>0</v>
      </c>
      <c r="AA298" s="3533">
        <v>65971292.587325275</v>
      </c>
      <c r="AB298" s="3533">
        <v>0</v>
      </c>
      <c r="AC298" s="3533">
        <v>0</v>
      </c>
      <c r="AD298" s="3478">
        <v>0</v>
      </c>
      <c r="AE298" s="3478">
        <v>65971292.587325275</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183467.37291558774</v>
      </c>
      <c r="J303" s="3289"/>
      <c r="K303" s="3290"/>
      <c r="L303" s="3406">
        <v>1</v>
      </c>
      <c r="M303" s="3290"/>
      <c r="N303" s="3290"/>
      <c r="O303" s="3297"/>
      <c r="P303" s="3313">
        <v>1</v>
      </c>
      <c r="Q303" s="3312"/>
      <c r="T303" s="2668"/>
      <c r="U303" s="2521" t="s">
        <v>478</v>
      </c>
      <c r="V303" s="2521"/>
      <c r="W303" s="2648"/>
      <c r="X303" s="3083">
        <v>183467.37291558774</v>
      </c>
      <c r="Y303" s="3524">
        <v>0</v>
      </c>
      <c r="Z303" s="2731">
        <v>0</v>
      </c>
      <c r="AA303" s="2731">
        <v>183467.37291558774</v>
      </c>
      <c r="AB303" s="2731">
        <v>0</v>
      </c>
      <c r="AC303" s="2731">
        <v>0</v>
      </c>
      <c r="AD303" s="3443">
        <v>0</v>
      </c>
      <c r="AE303" s="3443">
        <v>183467.37291558774</v>
      </c>
      <c r="AF303" s="3456"/>
    </row>
    <row r="304" spans="1:32" ht="15.75">
      <c r="A304" s="3494" t="s">
        <v>5410</v>
      </c>
      <c r="B304" s="207">
        <v>0</v>
      </c>
      <c r="C304" s="207">
        <v>0</v>
      </c>
      <c r="E304" s="2668"/>
      <c r="F304" s="2521" t="s">
        <v>1263</v>
      </c>
      <c r="G304" s="2521"/>
      <c r="H304" s="2648"/>
      <c r="I304" s="3100">
        <v>0</v>
      </c>
      <c r="J304" s="3290"/>
      <c r="K304" s="3303"/>
      <c r="L304" s="3406">
        <v>1</v>
      </c>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290"/>
      <c r="L305" s="3406">
        <v>1</v>
      </c>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290"/>
      <c r="L306" s="3406">
        <v>1</v>
      </c>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290"/>
      <c r="L307" s="3406">
        <v>1</v>
      </c>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290"/>
      <c r="L308" s="3406">
        <v>1</v>
      </c>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290"/>
      <c r="L309" s="3406">
        <v>1</v>
      </c>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290"/>
      <c r="L310" s="3406">
        <v>1</v>
      </c>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290"/>
      <c r="L311" s="3406">
        <v>1</v>
      </c>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290"/>
      <c r="L312" s="3406">
        <v>1</v>
      </c>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290"/>
      <c r="L313" s="3406">
        <v>1</v>
      </c>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290"/>
      <c r="L314" s="3406">
        <v>1</v>
      </c>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290"/>
      <c r="L315" s="3406">
        <v>1</v>
      </c>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290"/>
      <c r="L316" s="3406">
        <v>1</v>
      </c>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290"/>
      <c r="L317" s="3406">
        <v>1</v>
      </c>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183467.37291558774</v>
      </c>
      <c r="J319" s="3528"/>
      <c r="K319" s="3530"/>
      <c r="L319" s="3530"/>
      <c r="M319" s="3530"/>
      <c r="N319" s="3530"/>
      <c r="O319" s="3531"/>
      <c r="P319" s="3532">
        <v>0</v>
      </c>
      <c r="Q319" s="3312"/>
      <c r="T319" s="2668"/>
      <c r="U319" s="2521"/>
      <c r="V319" s="2521" t="s">
        <v>5470</v>
      </c>
      <c r="W319" s="2648"/>
      <c r="X319" s="3082">
        <v>183467.37291558774</v>
      </c>
      <c r="Y319" s="3534">
        <v>0</v>
      </c>
      <c r="Z319" s="3533">
        <v>0</v>
      </c>
      <c r="AA319" s="3533">
        <v>183467.37291558774</v>
      </c>
      <c r="AB319" s="3533">
        <v>0</v>
      </c>
      <c r="AC319" s="3533">
        <v>0</v>
      </c>
      <c r="AD319" s="3478">
        <v>0</v>
      </c>
      <c r="AE319" s="3478">
        <v>183467.37291558774</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89"/>
      <c r="K321" s="3290"/>
      <c r="L321" s="3406">
        <v>1</v>
      </c>
      <c r="M321" s="3290"/>
      <c r="N321" s="3290"/>
      <c r="O321" s="3297"/>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66154759.960240863</v>
      </c>
      <c r="J323" s="2848"/>
      <c r="K323" s="2622"/>
      <c r="L323" s="2622"/>
      <c r="M323" s="2622"/>
      <c r="N323" s="2622"/>
      <c r="O323" s="3422"/>
      <c r="P323" s="3313"/>
      <c r="Q323" s="3312"/>
      <c r="T323" s="2668"/>
      <c r="U323" s="2521"/>
      <c r="V323" s="2521"/>
      <c r="W323" s="2691" t="s">
        <v>712</v>
      </c>
      <c r="X323" s="3082">
        <v>66154759.960240863</v>
      </c>
      <c r="Y323" s="3534">
        <v>0</v>
      </c>
      <c r="Z323" s="3533">
        <v>0</v>
      </c>
      <c r="AA323" s="3533">
        <v>66154759.960240863</v>
      </c>
      <c r="AB323" s="3533">
        <v>0</v>
      </c>
      <c r="AC323" s="3533">
        <v>0</v>
      </c>
      <c r="AD323" s="3478">
        <v>0</v>
      </c>
      <c r="AE323" s="3478">
        <v>66154759.960240863</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75002338.660730287</v>
      </c>
      <c r="J325" s="2848"/>
      <c r="K325" s="2622"/>
      <c r="L325" s="2622"/>
      <c r="M325" s="2622"/>
      <c r="N325" s="2622"/>
      <c r="O325" s="3422"/>
      <c r="P325" s="3313"/>
      <c r="Q325" s="3312"/>
      <c r="T325" s="2668" t="s">
        <v>5471</v>
      </c>
      <c r="U325" s="2521"/>
      <c r="V325" s="2521"/>
      <c r="W325" s="2648"/>
      <c r="X325" s="3086">
        <v>75002338.660730287</v>
      </c>
      <c r="Y325" s="3542">
        <v>0</v>
      </c>
      <c r="Z325" s="3543">
        <v>8847578.7004894223</v>
      </c>
      <c r="AA325" s="3543">
        <v>66154759.960240863</v>
      </c>
      <c r="AB325" s="3543">
        <v>0</v>
      </c>
      <c r="AC325" s="3543">
        <v>0</v>
      </c>
      <c r="AD325" s="3544">
        <v>0</v>
      </c>
      <c r="AE325" s="3544">
        <v>75002338.660730287</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406">
        <v>1</v>
      </c>
      <c r="M328" s="3290"/>
      <c r="N328" s="3290"/>
      <c r="O328" s="3297"/>
      <c r="P328" s="3313">
        <v>1</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406">
        <v>1</v>
      </c>
      <c r="M329" s="3290"/>
      <c r="N329" s="3290"/>
      <c r="O329" s="3297"/>
      <c r="P329" s="3313">
        <v>1</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733784.59019303147</v>
      </c>
      <c r="J330" s="3289"/>
      <c r="K330" s="3290"/>
      <c r="L330" s="3406">
        <v>1</v>
      </c>
      <c r="M330" s="3290"/>
      <c r="N330" s="3290"/>
      <c r="O330" s="3297"/>
      <c r="P330" s="3313">
        <v>1</v>
      </c>
      <c r="Q330" s="3312"/>
      <c r="T330" s="2668"/>
      <c r="U330" s="2521" t="s">
        <v>1232</v>
      </c>
      <c r="V330" s="2521"/>
      <c r="W330" s="2648"/>
      <c r="X330" s="3083">
        <v>733784.59019303147</v>
      </c>
      <c r="Y330" s="3524">
        <v>0</v>
      </c>
      <c r="Z330" s="2731">
        <v>0</v>
      </c>
      <c r="AA330" s="2731">
        <v>733784.59019303147</v>
      </c>
      <c r="AB330" s="2731">
        <v>0</v>
      </c>
      <c r="AC330" s="2731">
        <v>0</v>
      </c>
      <c r="AD330" s="3443">
        <v>0</v>
      </c>
      <c r="AE330" s="3443">
        <v>733784.59019303147</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406">
        <v>1</v>
      </c>
      <c r="M335" s="3290"/>
      <c r="N335" s="3290"/>
      <c r="O335" s="3297"/>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v>
      </c>
      <c r="K336" s="3565">
        <v>0</v>
      </c>
      <c r="L336" s="3566">
        <v>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290"/>
      <c r="L337" s="3406">
        <v>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v>
      </c>
      <c r="K341" s="3278">
        <v>0</v>
      </c>
      <c r="L341" s="3278">
        <v>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733784.59019303147</v>
      </c>
      <c r="J342" s="3551"/>
      <c r="K342" s="3552"/>
      <c r="L342" s="3552"/>
      <c r="M342" s="3552"/>
      <c r="N342" s="3552"/>
      <c r="O342" s="3553"/>
      <c r="P342" s="3553">
        <v>0</v>
      </c>
      <c r="Q342" s="3312"/>
      <c r="T342" s="2668"/>
      <c r="U342" s="2521"/>
      <c r="V342" s="2521" t="s">
        <v>5478</v>
      </c>
      <c r="W342" s="2648"/>
      <c r="X342" s="3082">
        <v>733784.59019303147</v>
      </c>
      <c r="Y342" s="3534">
        <v>0</v>
      </c>
      <c r="Z342" s="3533">
        <v>0</v>
      </c>
      <c r="AA342" s="3533">
        <v>733784.59019303147</v>
      </c>
      <c r="AB342" s="3533">
        <v>0</v>
      </c>
      <c r="AC342" s="3533">
        <v>0</v>
      </c>
      <c r="AD342" s="3478">
        <v>0</v>
      </c>
      <c r="AE342" s="3478">
        <v>733784.59019303147</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74268554.070537254</v>
      </c>
      <c r="J344" s="2851"/>
      <c r="K344" s="3481"/>
      <c r="L344" s="3481"/>
      <c r="M344" s="3481"/>
      <c r="N344" s="3481"/>
      <c r="O344" s="3481"/>
      <c r="P344" s="3075"/>
      <c r="Q344" s="3556"/>
      <c r="T344" s="2650" t="s">
        <v>722</v>
      </c>
      <c r="U344" s="2625"/>
      <c r="V344" s="2625"/>
      <c r="W344" s="2766"/>
      <c r="X344" s="3558">
        <v>74268554.070537254</v>
      </c>
      <c r="Y344" s="3559">
        <v>0</v>
      </c>
      <c r="Z344" s="3560">
        <v>8847578.7004894223</v>
      </c>
      <c r="AA344" s="3560">
        <v>65420975.37004783</v>
      </c>
      <c r="AB344" s="3560">
        <v>0</v>
      </c>
      <c r="AC344" s="3560">
        <v>0</v>
      </c>
      <c r="AD344" s="3561">
        <v>0</v>
      </c>
      <c r="AE344" s="3561">
        <v>74268554.070537254</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77" priority="2" stopIfTrue="1" operator="notEqual">
      <formula>0</formula>
    </cfRule>
  </conditionalFormatting>
  <conditionalFormatting sqref="B16:C342">
    <cfRule type="cellIs" dxfId="76" priority="3" stopIfTrue="1" operator="greaterThan">
      <formula>0</formula>
    </cfRule>
  </conditionalFormatting>
  <conditionalFormatting sqref="C8">
    <cfRule type="cellIs" dxfId="75"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1.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8.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8.88671875" style="2447" customWidth="1"/>
    <col min="25" max="25" width="10.88671875" style="2447" customWidth="1"/>
    <col min="26" max="26" width="18.88671875" style="2447" customWidth="1"/>
    <col min="27" max="27" width="11.109375" style="2447" customWidth="1"/>
    <col min="28" max="28" width="14.33203125" style="2447" customWidth="1"/>
    <col min="29" max="29" width="12.33203125" style="2447" customWidth="1"/>
    <col min="30" max="30" width="16.6640625" style="2447" customWidth="1"/>
    <col min="31" max="31" width="18.88671875" style="2447" customWidth="1"/>
    <col min="32" max="32" width="7" style="2447" customWidth="1"/>
    <col min="33" max="34" width="9" style="2447" customWidth="1"/>
    <col min="35" max="37" width="2.88671875" style="2447" customWidth="1"/>
    <col min="38" max="38" width="48.88671875" style="2447" customWidth="1"/>
    <col min="39" max="39" width="18.88671875" style="2447" customWidth="1"/>
    <col min="40" max="40" width="10.88671875" style="2447" customWidth="1"/>
    <col min="41" max="41" width="18.88671875" style="2447" customWidth="1"/>
    <col min="42" max="42" width="11.109375" style="2447" customWidth="1"/>
    <col min="43" max="43" width="14.33203125" style="2447" customWidth="1"/>
    <col min="44" max="44" width="12.33203125" style="2447" customWidth="1"/>
    <col min="45" max="45" width="16.6640625" style="2447" customWidth="1"/>
    <col min="46" max="46" width="18.886718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5513</v>
      </c>
      <c r="F6" s="2798"/>
      <c r="G6" s="2798"/>
      <c r="H6" s="2798"/>
      <c r="I6" s="2798"/>
      <c r="J6" s="2798"/>
      <c r="K6" s="2798"/>
      <c r="L6" s="2798"/>
      <c r="M6" s="2798"/>
      <c r="N6" s="2798"/>
      <c r="O6" s="2798"/>
      <c r="P6" s="2798"/>
      <c r="Q6" s="2989"/>
      <c r="R6" s="2798"/>
      <c r="S6" s="2798"/>
      <c r="T6" s="2798" t="s">
        <v>5514</v>
      </c>
      <c r="U6" s="2798"/>
      <c r="V6" s="2798"/>
      <c r="W6" s="2798"/>
      <c r="X6" s="2798"/>
      <c r="Y6" s="2798"/>
      <c r="Z6" s="2798"/>
      <c r="AA6" s="2798"/>
      <c r="AB6" s="2798"/>
      <c r="AC6" s="2798"/>
      <c r="AD6" s="2798"/>
      <c r="AE6" s="2798"/>
      <c r="AF6" s="2989"/>
      <c r="AG6" s="2989"/>
      <c r="AH6" s="2989"/>
      <c r="AI6" s="2798" t="s">
        <v>5514</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2951</v>
      </c>
      <c r="J11" s="3502" t="s">
        <v>5191</v>
      </c>
      <c r="K11" s="3502" t="s">
        <v>5190</v>
      </c>
      <c r="L11" s="3502" t="s">
        <v>1436</v>
      </c>
      <c r="M11" s="3506" t="s">
        <v>5190</v>
      </c>
      <c r="N11" s="3220"/>
      <c r="O11" s="3224" t="s">
        <v>2954</v>
      </c>
      <c r="P11" s="3503"/>
      <c r="Q11" s="3222"/>
      <c r="T11" s="2642"/>
      <c r="U11" s="2521"/>
      <c r="V11" s="2521"/>
      <c r="W11" s="2648"/>
      <c r="X11" s="3507" t="s">
        <v>2951</v>
      </c>
      <c r="Y11" s="3502" t="s">
        <v>5191</v>
      </c>
      <c r="Z11" s="3502" t="s">
        <v>5190</v>
      </c>
      <c r="AA11" s="3502" t="s">
        <v>1436</v>
      </c>
      <c r="AB11" s="3506" t="s">
        <v>5190</v>
      </c>
      <c r="AC11" s="3220"/>
      <c r="AD11" s="3224" t="s">
        <v>2954</v>
      </c>
      <c r="AE11" s="3503"/>
      <c r="AF11" s="3222"/>
      <c r="AI11" s="2642"/>
      <c r="AJ11" s="2521"/>
      <c r="AK11" s="2521"/>
      <c r="AL11" s="2648"/>
      <c r="AM11" s="3507" t="s">
        <v>2951</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t="s">
        <v>5388</v>
      </c>
      <c r="J12" s="3509"/>
      <c r="K12" s="2765"/>
      <c r="L12" s="2765"/>
      <c r="M12" s="2765"/>
      <c r="N12" s="2765"/>
      <c r="O12" s="2765"/>
      <c r="P12" s="2920"/>
      <c r="Q12" s="2521"/>
      <c r="T12" s="2765"/>
      <c r="U12" s="2625"/>
      <c r="V12" s="2625"/>
      <c r="W12" s="2766"/>
      <c r="X12" s="3510" t="s">
        <v>5388</v>
      </c>
      <c r="Y12" s="3509"/>
      <c r="Z12" s="2765"/>
      <c r="AA12" s="2765"/>
      <c r="AB12" s="2765"/>
      <c r="AC12" s="2765"/>
      <c r="AD12" s="2765"/>
      <c r="AE12" s="2920"/>
      <c r="AF12" s="2521"/>
      <c r="AI12" s="2765"/>
      <c r="AJ12" s="2625"/>
      <c r="AK12" s="2625"/>
      <c r="AL12" s="2766"/>
      <c r="AM12" s="3510" t="s">
        <v>5388</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81219.449632806063</v>
      </c>
      <c r="J16" s="3289"/>
      <c r="K16" s="3290"/>
      <c r="L16" s="3290"/>
      <c r="M16" s="3290"/>
      <c r="N16" s="3290"/>
      <c r="O16" s="3297"/>
      <c r="P16" s="3313">
        <v>0</v>
      </c>
      <c r="Q16" s="3312"/>
      <c r="T16" s="2668"/>
      <c r="U16" s="3516" t="s">
        <v>626</v>
      </c>
      <c r="V16" s="3519"/>
      <c r="W16" s="2648"/>
      <c r="X16" s="3515">
        <v>81219.449632806063</v>
      </c>
      <c r="Y16" s="3520">
        <v>0</v>
      </c>
      <c r="Z16" s="3521">
        <v>81219.449632806063</v>
      </c>
      <c r="AA16" s="3521">
        <v>0</v>
      </c>
      <c r="AB16" s="3521">
        <v>0</v>
      </c>
      <c r="AC16" s="3521">
        <v>0</v>
      </c>
      <c r="AD16" s="3522">
        <v>0</v>
      </c>
      <c r="AE16" s="3522">
        <v>81219.449632806063</v>
      </c>
      <c r="AF16" s="3523"/>
      <c r="AI16" s="2668"/>
      <c r="AJ16" s="3516" t="s">
        <v>626</v>
      </c>
      <c r="AK16" s="3519"/>
      <c r="AL16" s="2648"/>
      <c r="AM16" s="3515">
        <v>80405.279106150963</v>
      </c>
      <c r="AN16" s="3520">
        <v>0</v>
      </c>
      <c r="AO16" s="3521">
        <v>80405.279106150963</v>
      </c>
      <c r="AP16" s="3521">
        <v>0</v>
      </c>
      <c r="AQ16" s="3521">
        <v>0</v>
      </c>
      <c r="AR16" s="3521">
        <v>0</v>
      </c>
      <c r="AS16" s="3522">
        <v>0</v>
      </c>
      <c r="AT16" s="3522">
        <v>80405.279106150963</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250846.42731897958</v>
      </c>
      <c r="J18" s="3289"/>
      <c r="K18" s="3290"/>
      <c r="L18" s="3290"/>
      <c r="M18" s="3290"/>
      <c r="N18" s="3290"/>
      <c r="O18" s="3297"/>
      <c r="P18" s="3313">
        <v>0</v>
      </c>
      <c r="Q18" s="3312"/>
      <c r="T18" s="2668"/>
      <c r="U18" s="3516" t="s">
        <v>660</v>
      </c>
      <c r="V18" s="3519"/>
      <c r="W18" s="2648"/>
      <c r="X18" s="3083">
        <v>250846.42731897958</v>
      </c>
      <c r="Y18" s="3524">
        <v>0</v>
      </c>
      <c r="Z18" s="2731">
        <v>250846.42731897958</v>
      </c>
      <c r="AA18" s="2731">
        <v>0</v>
      </c>
      <c r="AB18" s="2731">
        <v>0</v>
      </c>
      <c r="AC18" s="2731">
        <v>0</v>
      </c>
      <c r="AD18" s="3443">
        <v>0</v>
      </c>
      <c r="AE18" s="3443">
        <v>250846.42731897958</v>
      </c>
      <c r="AF18" s="3456"/>
      <c r="AI18" s="2668"/>
      <c r="AJ18" s="3516" t="s">
        <v>660</v>
      </c>
      <c r="AK18" s="3519"/>
      <c r="AL18" s="2648"/>
      <c r="AM18" s="3083">
        <v>175228.51511654654</v>
      </c>
      <c r="AN18" s="3524">
        <v>0</v>
      </c>
      <c r="AO18" s="2731">
        <v>175228.51511654654</v>
      </c>
      <c r="AP18" s="2731">
        <v>0</v>
      </c>
      <c r="AQ18" s="2731">
        <v>0</v>
      </c>
      <c r="AR18" s="2731">
        <v>0</v>
      </c>
      <c r="AS18" s="3443">
        <v>0</v>
      </c>
      <c r="AT18" s="3443">
        <v>175228.51511654654</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332065.87695178564</v>
      </c>
      <c r="J21" s="3528"/>
      <c r="K21" s="3529">
        <v>1</v>
      </c>
      <c r="L21" s="3530"/>
      <c r="M21" s="3530"/>
      <c r="N21" s="3530"/>
      <c r="O21" s="3531"/>
      <c r="P21" s="3532">
        <v>1</v>
      </c>
      <c r="Q21" s="3312"/>
      <c r="T21" s="2668"/>
      <c r="U21" s="3516"/>
      <c r="V21" s="3519"/>
      <c r="W21" s="2648" t="s">
        <v>5412</v>
      </c>
      <c r="X21" s="3082">
        <v>332065.87695178564</v>
      </c>
      <c r="Y21" s="3533">
        <v>0</v>
      </c>
      <c r="Z21" s="3533">
        <v>332065.87695178564</v>
      </c>
      <c r="AA21" s="3533">
        <v>0</v>
      </c>
      <c r="AB21" s="3533">
        <v>0</v>
      </c>
      <c r="AC21" s="3533">
        <v>0</v>
      </c>
      <c r="AD21" s="3478">
        <v>0</v>
      </c>
      <c r="AE21" s="3478">
        <v>332065.87695178564</v>
      </c>
      <c r="AF21" s="3456"/>
      <c r="AI21" s="2668"/>
      <c r="AJ21" s="3516"/>
      <c r="AK21" s="3519"/>
      <c r="AL21" s="2648" t="s">
        <v>5412</v>
      </c>
      <c r="AM21" s="3082">
        <v>255633.7942226975</v>
      </c>
      <c r="AN21" s="3533">
        <v>0</v>
      </c>
      <c r="AO21" s="3533">
        <v>255633.7942226975</v>
      </c>
      <c r="AP21" s="3533">
        <v>0</v>
      </c>
      <c r="AQ21" s="3533">
        <v>0</v>
      </c>
      <c r="AR21" s="3533">
        <v>0</v>
      </c>
      <c r="AS21" s="3478">
        <v>0</v>
      </c>
      <c r="AT21" s="3478">
        <v>255633.7942226975</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11827.732438869134</v>
      </c>
      <c r="J46" s="3289"/>
      <c r="K46" s="3406">
        <v>1</v>
      </c>
      <c r="L46" s="3290"/>
      <c r="M46" s="3290"/>
      <c r="N46" s="3290"/>
      <c r="O46" s="3297"/>
      <c r="P46" s="3313">
        <v>1</v>
      </c>
      <c r="Q46" s="3312"/>
      <c r="T46" s="2668"/>
      <c r="U46" s="3516" t="s">
        <v>1684</v>
      </c>
      <c r="V46" s="3519"/>
      <c r="W46" s="2648"/>
      <c r="X46" s="3083">
        <v>11827.732438869134</v>
      </c>
      <c r="Y46" s="3524">
        <v>0</v>
      </c>
      <c r="Z46" s="2731">
        <v>11827.732438869134</v>
      </c>
      <c r="AA46" s="2731">
        <v>0</v>
      </c>
      <c r="AB46" s="2731">
        <v>0</v>
      </c>
      <c r="AC46" s="2731">
        <v>0</v>
      </c>
      <c r="AD46" s="3443">
        <v>0</v>
      </c>
      <c r="AE46" s="3443">
        <v>11827.732438869134</v>
      </c>
      <c r="AF46" s="3456"/>
      <c r="AI46" s="2668"/>
      <c r="AJ46" s="3516" t="s">
        <v>1684</v>
      </c>
      <c r="AK46" s="3519"/>
      <c r="AL46" s="2648"/>
      <c r="AM46" s="3083">
        <v>11141.748402936013</v>
      </c>
      <c r="AN46" s="3524">
        <v>0</v>
      </c>
      <c r="AO46" s="2731">
        <v>11141.748402936013</v>
      </c>
      <c r="AP46" s="2731">
        <v>0</v>
      </c>
      <c r="AQ46" s="2731">
        <v>0</v>
      </c>
      <c r="AR46" s="2731">
        <v>0</v>
      </c>
      <c r="AS46" s="3443">
        <v>0</v>
      </c>
      <c r="AT46" s="3443">
        <v>11141.748402936013</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5181.302331434752</v>
      </c>
      <c r="J50" s="3289"/>
      <c r="K50" s="3406">
        <v>1</v>
      </c>
      <c r="L50" s="3290"/>
      <c r="M50" s="3290"/>
      <c r="N50" s="3290"/>
      <c r="O50" s="3297"/>
      <c r="P50" s="3313">
        <v>1</v>
      </c>
      <c r="Q50" s="3312"/>
      <c r="T50" s="2668"/>
      <c r="U50" s="3516" t="s">
        <v>720</v>
      </c>
      <c r="V50" s="3519"/>
      <c r="W50" s="2648"/>
      <c r="X50" s="3083">
        <v>5181.302331434752</v>
      </c>
      <c r="Y50" s="3524">
        <v>0</v>
      </c>
      <c r="Z50" s="2731">
        <v>5181.302331434752</v>
      </c>
      <c r="AA50" s="2731">
        <v>0</v>
      </c>
      <c r="AB50" s="2731">
        <v>0</v>
      </c>
      <c r="AC50" s="2731">
        <v>0</v>
      </c>
      <c r="AD50" s="3443">
        <v>0</v>
      </c>
      <c r="AE50" s="3443">
        <v>5181.302331434752</v>
      </c>
      <c r="AF50" s="3456"/>
      <c r="AI50" s="2668"/>
      <c r="AJ50" s="3516" t="s">
        <v>720</v>
      </c>
      <c r="AK50" s="3519"/>
      <c r="AL50" s="2648"/>
      <c r="AM50" s="3083">
        <v>4374.4220542512621</v>
      </c>
      <c r="AN50" s="3524">
        <v>0</v>
      </c>
      <c r="AO50" s="2731">
        <v>4374.4220542512621</v>
      </c>
      <c r="AP50" s="2731">
        <v>0</v>
      </c>
      <c r="AQ50" s="2731">
        <v>0</v>
      </c>
      <c r="AR50" s="2731">
        <v>0</v>
      </c>
      <c r="AS50" s="3443">
        <v>0</v>
      </c>
      <c r="AT50" s="3443">
        <v>4374.4220542512621</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447823.39422515919</v>
      </c>
      <c r="J69" s="3289"/>
      <c r="K69" s="3406">
        <v>1</v>
      </c>
      <c r="L69" s="3290"/>
      <c r="M69" s="3290"/>
      <c r="N69" s="3290"/>
      <c r="O69" s="3297"/>
      <c r="P69" s="3313">
        <v>1</v>
      </c>
      <c r="Q69" s="3312"/>
      <c r="T69" s="2668"/>
      <c r="U69" s="3516" t="s">
        <v>768</v>
      </c>
      <c r="V69" s="3519"/>
      <c r="W69" s="2648"/>
      <c r="X69" s="3083">
        <v>447823.39422515919</v>
      </c>
      <c r="Y69" s="3524">
        <v>0</v>
      </c>
      <c r="Z69" s="2731">
        <v>447823.39422515919</v>
      </c>
      <c r="AA69" s="2731">
        <v>0</v>
      </c>
      <c r="AB69" s="2731">
        <v>0</v>
      </c>
      <c r="AC69" s="2731">
        <v>0</v>
      </c>
      <c r="AD69" s="3443">
        <v>0</v>
      </c>
      <c r="AE69" s="3443">
        <v>447823.39422515919</v>
      </c>
      <c r="AF69" s="3456"/>
      <c r="AI69" s="2668"/>
      <c r="AJ69" s="3516" t="s">
        <v>768</v>
      </c>
      <c r="AK69" s="3519"/>
      <c r="AL69" s="2648"/>
      <c r="AM69" s="3083">
        <v>363718.39422515919</v>
      </c>
      <c r="AN69" s="3524">
        <v>0</v>
      </c>
      <c r="AO69" s="2731">
        <v>363718.39422515919</v>
      </c>
      <c r="AP69" s="2731">
        <v>0</v>
      </c>
      <c r="AQ69" s="2731">
        <v>0</v>
      </c>
      <c r="AR69" s="2731">
        <v>0</v>
      </c>
      <c r="AS69" s="3443">
        <v>0</v>
      </c>
      <c r="AT69" s="3443">
        <v>363718.39422515919</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1378</v>
      </c>
      <c r="B74" s="207">
        <v>0</v>
      </c>
      <c r="C74" s="207">
        <v>0</v>
      </c>
      <c r="E74" s="2668"/>
      <c r="F74" s="3516" t="s">
        <v>774</v>
      </c>
      <c r="G74" s="3536"/>
      <c r="H74" s="3535"/>
      <c r="I74" s="3100">
        <v>61139.59202949125</v>
      </c>
      <c r="J74" s="3289"/>
      <c r="K74" s="3406">
        <v>1</v>
      </c>
      <c r="L74" s="3290"/>
      <c r="M74" s="3290"/>
      <c r="N74" s="3290"/>
      <c r="O74" s="3297"/>
      <c r="P74" s="3313">
        <v>1</v>
      </c>
      <c r="Q74" s="3312"/>
      <c r="T74" s="2668"/>
      <c r="U74" s="3516" t="s">
        <v>774</v>
      </c>
      <c r="V74" s="3519"/>
      <c r="W74" s="2648"/>
      <c r="X74" s="3083">
        <v>61139.59202949125</v>
      </c>
      <c r="Y74" s="3524">
        <v>0</v>
      </c>
      <c r="Z74" s="2731">
        <v>61139.59202949125</v>
      </c>
      <c r="AA74" s="2731">
        <v>0</v>
      </c>
      <c r="AB74" s="2731">
        <v>0</v>
      </c>
      <c r="AC74" s="2731">
        <v>0</v>
      </c>
      <c r="AD74" s="3443">
        <v>0</v>
      </c>
      <c r="AE74" s="3443">
        <v>61139.59202949125</v>
      </c>
      <c r="AF74" s="3456"/>
      <c r="AI74" s="2668"/>
      <c r="AJ74" s="3516" t="s">
        <v>774</v>
      </c>
      <c r="AK74" s="3519"/>
      <c r="AL74" s="2648"/>
      <c r="AM74" s="3083">
        <v>32534.587029491253</v>
      </c>
      <c r="AN74" s="3524">
        <v>0</v>
      </c>
      <c r="AO74" s="2731">
        <v>32534.587029491253</v>
      </c>
      <c r="AP74" s="2731">
        <v>0</v>
      </c>
      <c r="AQ74" s="2731">
        <v>0</v>
      </c>
      <c r="AR74" s="2731">
        <v>0</v>
      </c>
      <c r="AS74" s="3443">
        <v>0</v>
      </c>
      <c r="AT74" s="3443">
        <v>32534.587029491253</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1440.0958808567875</v>
      </c>
      <c r="J76" s="3289"/>
      <c r="K76" s="3406">
        <v>1</v>
      </c>
      <c r="L76" s="3290"/>
      <c r="M76" s="3290"/>
      <c r="N76" s="3290"/>
      <c r="O76" s="3297"/>
      <c r="P76" s="3313">
        <v>1</v>
      </c>
      <c r="Q76" s="3312"/>
      <c r="T76" s="2668"/>
      <c r="U76" s="3516" t="s">
        <v>1691</v>
      </c>
      <c r="V76" s="3519"/>
      <c r="W76" s="2648"/>
      <c r="X76" s="3083">
        <v>1440.0958808567875</v>
      </c>
      <c r="Y76" s="3524">
        <v>0</v>
      </c>
      <c r="Z76" s="2731">
        <v>1440.0958808567875</v>
      </c>
      <c r="AA76" s="2731">
        <v>0</v>
      </c>
      <c r="AB76" s="2731">
        <v>0</v>
      </c>
      <c r="AC76" s="2731">
        <v>0</v>
      </c>
      <c r="AD76" s="3443">
        <v>0</v>
      </c>
      <c r="AE76" s="3443">
        <v>1440.0958808567875</v>
      </c>
      <c r="AF76" s="3456"/>
      <c r="AI76" s="2668"/>
      <c r="AJ76" s="3516" t="s">
        <v>1691</v>
      </c>
      <c r="AK76" s="3519"/>
      <c r="AL76" s="2648"/>
      <c r="AM76" s="3083">
        <v>1427.081682837699</v>
      </c>
      <c r="AN76" s="3524">
        <v>0</v>
      </c>
      <c r="AO76" s="2731">
        <v>1427.081682837699</v>
      </c>
      <c r="AP76" s="2731">
        <v>0</v>
      </c>
      <c r="AQ76" s="2731">
        <v>0</v>
      </c>
      <c r="AR76" s="2731">
        <v>0</v>
      </c>
      <c r="AS76" s="3443">
        <v>0</v>
      </c>
      <c r="AT76" s="3443">
        <v>1427.081682837699</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781839.15267608815</v>
      </c>
      <c r="J78" s="3289"/>
      <c r="K78" s="3406">
        <v>1</v>
      </c>
      <c r="L78" s="3290"/>
      <c r="M78" s="3290"/>
      <c r="N78" s="3290"/>
      <c r="O78" s="3297"/>
      <c r="P78" s="3313">
        <v>1</v>
      </c>
      <c r="Q78" s="3312"/>
      <c r="T78" s="2668"/>
      <c r="U78" s="3516" t="s">
        <v>5423</v>
      </c>
      <c r="V78" s="3519"/>
      <c r="W78" s="2648"/>
      <c r="X78" s="3083">
        <v>781839.15267608815</v>
      </c>
      <c r="Y78" s="3524">
        <v>0</v>
      </c>
      <c r="Z78" s="2731">
        <v>781839.15267608815</v>
      </c>
      <c r="AA78" s="2731">
        <v>0</v>
      </c>
      <c r="AB78" s="2731">
        <v>0</v>
      </c>
      <c r="AC78" s="2731">
        <v>0</v>
      </c>
      <c r="AD78" s="3443">
        <v>0</v>
      </c>
      <c r="AE78" s="3443">
        <v>781839.15267608815</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1309251.269581899</v>
      </c>
      <c r="J146" s="3528"/>
      <c r="K146" s="3530"/>
      <c r="L146" s="3530"/>
      <c r="M146" s="3530"/>
      <c r="N146" s="3530"/>
      <c r="O146" s="3531"/>
      <c r="P146" s="3532">
        <v>0</v>
      </c>
      <c r="Q146" s="3312"/>
      <c r="T146" s="2668"/>
      <c r="U146" s="3516"/>
      <c r="V146" s="3519"/>
      <c r="W146" s="2648" t="s">
        <v>5424</v>
      </c>
      <c r="X146" s="3082">
        <v>1309251.269581899</v>
      </c>
      <c r="Y146" s="3534">
        <v>0</v>
      </c>
      <c r="Z146" s="3533">
        <v>1309251.269581899</v>
      </c>
      <c r="AA146" s="3533">
        <v>0</v>
      </c>
      <c r="AB146" s="3533">
        <v>0</v>
      </c>
      <c r="AC146" s="3533">
        <v>0</v>
      </c>
      <c r="AD146" s="3478">
        <v>0</v>
      </c>
      <c r="AE146" s="3478">
        <v>1309251.269581899</v>
      </c>
      <c r="AF146" s="3456"/>
      <c r="AI146" s="2668"/>
      <c r="AJ146" s="3516"/>
      <c r="AK146" s="3519"/>
      <c r="AL146" s="2648" t="s">
        <v>5424</v>
      </c>
      <c r="AM146" s="3082">
        <v>413196.23339467542</v>
      </c>
      <c r="AN146" s="3534">
        <v>0</v>
      </c>
      <c r="AO146" s="3533">
        <v>413196.23339467542</v>
      </c>
      <c r="AP146" s="3533">
        <v>0</v>
      </c>
      <c r="AQ146" s="3533">
        <v>0</v>
      </c>
      <c r="AR146" s="3533">
        <v>0</v>
      </c>
      <c r="AS146" s="3478">
        <v>0</v>
      </c>
      <c r="AT146" s="3478">
        <v>413196.23339467542</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3020228.8629565653</v>
      </c>
      <c r="J161" s="3289"/>
      <c r="K161" s="3290"/>
      <c r="L161" s="3290"/>
      <c r="M161" s="3290"/>
      <c r="N161" s="3290"/>
      <c r="O161" s="3297"/>
      <c r="P161" s="3313">
        <v>0</v>
      </c>
      <c r="Q161" s="3312"/>
      <c r="T161" s="2668"/>
      <c r="U161" s="3516" t="s">
        <v>785</v>
      </c>
      <c r="V161" s="3519"/>
      <c r="W161" s="2648"/>
      <c r="X161" s="3083">
        <v>3020228.8629565653</v>
      </c>
      <c r="Y161" s="3524">
        <v>0</v>
      </c>
      <c r="Z161" s="2731">
        <v>3020228.8629565653</v>
      </c>
      <c r="AA161" s="2731">
        <v>0</v>
      </c>
      <c r="AB161" s="2731">
        <v>0</v>
      </c>
      <c r="AC161" s="2731">
        <v>0</v>
      </c>
      <c r="AD161" s="3443">
        <v>0</v>
      </c>
      <c r="AE161" s="3443">
        <v>3020228.8629565653</v>
      </c>
      <c r="AF161" s="3456"/>
      <c r="AI161" s="2668"/>
      <c r="AJ161" s="3516" t="s">
        <v>785</v>
      </c>
      <c r="AK161" s="3519"/>
      <c r="AL161" s="2648"/>
      <c r="AM161" s="3083">
        <v>2710724.5812376724</v>
      </c>
      <c r="AN161" s="3524">
        <v>0</v>
      </c>
      <c r="AO161" s="2731">
        <v>2710724.5812376724</v>
      </c>
      <c r="AP161" s="2731">
        <v>0</v>
      </c>
      <c r="AQ161" s="2731">
        <v>0</v>
      </c>
      <c r="AR161" s="2731">
        <v>0</v>
      </c>
      <c r="AS161" s="3443">
        <v>0</v>
      </c>
      <c r="AT161" s="3443">
        <v>2710724.5812376724</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645165.42627136409</v>
      </c>
      <c r="J163" s="3289"/>
      <c r="K163" s="3290"/>
      <c r="L163" s="3290"/>
      <c r="M163" s="3290"/>
      <c r="N163" s="3290"/>
      <c r="O163" s="3297"/>
      <c r="P163" s="3313">
        <v>0</v>
      </c>
      <c r="Q163" s="3312"/>
      <c r="T163" s="2668"/>
      <c r="U163" s="3516" t="s">
        <v>783</v>
      </c>
      <c r="V163" s="3519"/>
      <c r="W163" s="2648"/>
      <c r="X163" s="3083">
        <v>645165.42627136409</v>
      </c>
      <c r="Y163" s="3524">
        <v>0</v>
      </c>
      <c r="Z163" s="2731">
        <v>645165.42627136409</v>
      </c>
      <c r="AA163" s="2731">
        <v>0</v>
      </c>
      <c r="AB163" s="2731">
        <v>0</v>
      </c>
      <c r="AC163" s="2731">
        <v>0</v>
      </c>
      <c r="AD163" s="3443">
        <v>0</v>
      </c>
      <c r="AE163" s="3443">
        <v>645165.42627136409</v>
      </c>
      <c r="AF163" s="3456"/>
      <c r="AI163" s="2668"/>
      <c r="AJ163" s="3516" t="s">
        <v>783</v>
      </c>
      <c r="AK163" s="3519"/>
      <c r="AL163" s="2648"/>
      <c r="AM163" s="3083">
        <v>516592.5123602362</v>
      </c>
      <c r="AN163" s="3524">
        <v>0</v>
      </c>
      <c r="AO163" s="2731">
        <v>516592.5123602362</v>
      </c>
      <c r="AP163" s="2731">
        <v>0</v>
      </c>
      <c r="AQ163" s="2731">
        <v>0</v>
      </c>
      <c r="AR163" s="2731">
        <v>0</v>
      </c>
      <c r="AS163" s="3443">
        <v>0</v>
      </c>
      <c r="AT163" s="3443">
        <v>516592.5123602362</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3665394.2892279294</v>
      </c>
      <c r="J170" s="3528"/>
      <c r="K170" s="3529">
        <v>1</v>
      </c>
      <c r="L170" s="3530"/>
      <c r="M170" s="3530"/>
      <c r="N170" s="3530"/>
      <c r="O170" s="3531"/>
      <c r="P170" s="3532">
        <v>1</v>
      </c>
      <c r="Q170" s="3312"/>
      <c r="T170" s="2668"/>
      <c r="U170" s="3516"/>
      <c r="V170" s="3519"/>
      <c r="W170" s="2648" t="s">
        <v>5428</v>
      </c>
      <c r="X170" s="3082">
        <v>3665394.2892279294</v>
      </c>
      <c r="Y170" s="3534">
        <v>0</v>
      </c>
      <c r="Z170" s="3533">
        <v>3665394.2892279294</v>
      </c>
      <c r="AA170" s="3533">
        <v>0</v>
      </c>
      <c r="AB170" s="3533">
        <v>0</v>
      </c>
      <c r="AC170" s="3533">
        <v>0</v>
      </c>
      <c r="AD170" s="3478">
        <v>0</v>
      </c>
      <c r="AE170" s="3478">
        <v>3665394.2892279294</v>
      </c>
      <c r="AF170" s="3456"/>
      <c r="AI170" s="2668"/>
      <c r="AJ170" s="3516"/>
      <c r="AK170" s="3519"/>
      <c r="AL170" s="2648" t="s">
        <v>5428</v>
      </c>
      <c r="AM170" s="3082">
        <v>3227317.0935979085</v>
      </c>
      <c r="AN170" s="3534">
        <v>0</v>
      </c>
      <c r="AO170" s="3533">
        <v>3227317.0935979085</v>
      </c>
      <c r="AP170" s="3533">
        <v>0</v>
      </c>
      <c r="AQ170" s="3533">
        <v>0</v>
      </c>
      <c r="AR170" s="3533">
        <v>0</v>
      </c>
      <c r="AS170" s="3478">
        <v>0</v>
      </c>
      <c r="AT170" s="3478">
        <v>3227317.0935979085</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1378</v>
      </c>
      <c r="B196" s="207">
        <v>0</v>
      </c>
      <c r="C196" s="207">
        <v>0</v>
      </c>
      <c r="E196" s="2668" t="s">
        <v>5072</v>
      </c>
      <c r="F196" s="3516"/>
      <c r="G196" s="2521"/>
      <c r="H196" s="2648"/>
      <c r="I196" s="3100">
        <v>2388160.8402791852</v>
      </c>
      <c r="J196" s="3289"/>
      <c r="K196" s="3290"/>
      <c r="L196" s="3290"/>
      <c r="M196" s="3290"/>
      <c r="N196" s="3290"/>
      <c r="O196" s="3297"/>
      <c r="P196" s="3313">
        <v>0</v>
      </c>
      <c r="Q196" s="3312"/>
      <c r="T196" s="2668"/>
      <c r="U196" s="3516">
        <v>0</v>
      </c>
      <c r="V196" s="3519"/>
      <c r="W196" s="2648"/>
      <c r="X196" s="3083">
        <v>2388160.8402791852</v>
      </c>
      <c r="Y196" s="3524">
        <v>0</v>
      </c>
      <c r="Z196" s="2731">
        <v>2388160.8402791852</v>
      </c>
      <c r="AA196" s="2731">
        <v>0</v>
      </c>
      <c r="AB196" s="2731">
        <v>0</v>
      </c>
      <c r="AC196" s="2731">
        <v>0</v>
      </c>
      <c r="AD196" s="3443">
        <v>0</v>
      </c>
      <c r="AE196" s="3443">
        <v>2388160.8402791852</v>
      </c>
      <c r="AF196" s="3456"/>
      <c r="AI196" s="2668"/>
      <c r="AJ196" s="3516">
        <v>0</v>
      </c>
      <c r="AK196" s="3519"/>
      <c r="AL196" s="2648"/>
      <c r="AM196" s="3083">
        <v>2025802.840279185</v>
      </c>
      <c r="AN196" s="3524">
        <v>0</v>
      </c>
      <c r="AO196" s="2731">
        <v>2025802.840279185</v>
      </c>
      <c r="AP196" s="2731">
        <v>0</v>
      </c>
      <c r="AQ196" s="2731">
        <v>0</v>
      </c>
      <c r="AR196" s="2731">
        <v>0</v>
      </c>
      <c r="AS196" s="3443">
        <v>0</v>
      </c>
      <c r="AT196" s="3443">
        <v>2025802.840279185</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1378</v>
      </c>
      <c r="B203" s="207">
        <v>0</v>
      </c>
      <c r="C203" s="207">
        <v>0</v>
      </c>
      <c r="E203" s="2642"/>
      <c r="F203" s="3516"/>
      <c r="G203" s="2521"/>
      <c r="H203" s="2648">
        <v>0</v>
      </c>
      <c r="I203" s="3099">
        <v>2388160.8402791852</v>
      </c>
      <c r="J203" s="3528"/>
      <c r="K203" s="3529">
        <v>1</v>
      </c>
      <c r="L203" s="3530"/>
      <c r="M203" s="3530"/>
      <c r="N203" s="3530"/>
      <c r="O203" s="3531"/>
      <c r="P203" s="3532">
        <v>1</v>
      </c>
      <c r="Q203" s="3312"/>
      <c r="T203" s="2642"/>
      <c r="U203" s="3516"/>
      <c r="V203" s="3519"/>
      <c r="W203" s="2648">
        <v>0</v>
      </c>
      <c r="X203" s="3082">
        <v>2388160.8402791852</v>
      </c>
      <c r="Y203" s="3534">
        <v>0</v>
      </c>
      <c r="Z203" s="3533">
        <v>2388160.8402791852</v>
      </c>
      <c r="AA203" s="3533">
        <v>0</v>
      </c>
      <c r="AB203" s="3533">
        <v>0</v>
      </c>
      <c r="AC203" s="3533">
        <v>0</v>
      </c>
      <c r="AD203" s="3478">
        <v>0</v>
      </c>
      <c r="AE203" s="3478">
        <v>2388160.8402791852</v>
      </c>
      <c r="AF203" s="3456"/>
      <c r="AI203" s="2642"/>
      <c r="AJ203" s="3516"/>
      <c r="AK203" s="3519"/>
      <c r="AL203" s="2648">
        <v>0</v>
      </c>
      <c r="AM203" s="3082">
        <v>2025802.840279185</v>
      </c>
      <c r="AN203" s="3534">
        <v>0</v>
      </c>
      <c r="AO203" s="3533">
        <v>2025802.840279185</v>
      </c>
      <c r="AP203" s="3533">
        <v>0</v>
      </c>
      <c r="AQ203" s="3533">
        <v>0</v>
      </c>
      <c r="AR203" s="3533">
        <v>0</v>
      </c>
      <c r="AS203" s="3478">
        <v>0</v>
      </c>
      <c r="AT203" s="3478">
        <v>2025802.840279185</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7694872.276040799</v>
      </c>
      <c r="J252" s="3528"/>
      <c r="K252" s="3530"/>
      <c r="L252" s="3530"/>
      <c r="M252" s="3530"/>
      <c r="N252" s="3530"/>
      <c r="O252" s="3531"/>
      <c r="P252" s="3313">
        <v>0</v>
      </c>
      <c r="Q252" s="3312"/>
      <c r="T252" s="2668"/>
      <c r="U252" s="2521"/>
      <c r="V252" s="2521"/>
      <c r="W252" s="2691" t="s">
        <v>5433</v>
      </c>
      <c r="X252" s="3086">
        <v>7694872.276040799</v>
      </c>
      <c r="Y252" s="3542">
        <v>0</v>
      </c>
      <c r="Z252" s="3543">
        <v>7694872.2760407981</v>
      </c>
      <c r="AA252" s="3543">
        <v>0</v>
      </c>
      <c r="AB252" s="3543">
        <v>0</v>
      </c>
      <c r="AC252" s="3543">
        <v>0</v>
      </c>
      <c r="AD252" s="3544">
        <v>0</v>
      </c>
      <c r="AE252" s="3544">
        <v>7694872.2760407981</v>
      </c>
      <c r="AF252" s="3545"/>
      <c r="AI252" s="2650"/>
      <c r="AJ252" s="2625"/>
      <c r="AK252" s="2625"/>
      <c r="AL252" s="2652" t="s">
        <v>5433</v>
      </c>
      <c r="AM252" s="3564">
        <v>5921949.9614944663</v>
      </c>
      <c r="AN252" s="3546">
        <v>0</v>
      </c>
      <c r="AO252" s="3547">
        <v>5921949.9614944663</v>
      </c>
      <c r="AP252" s="3547">
        <v>0</v>
      </c>
      <c r="AQ252" s="3547">
        <v>0</v>
      </c>
      <c r="AR252" s="3547">
        <v>0</v>
      </c>
      <c r="AS252" s="3548">
        <v>0</v>
      </c>
      <c r="AT252" s="3548">
        <v>5921949.9614944663</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30273101.849401012</v>
      </c>
      <c r="J293" s="3289"/>
      <c r="K293" s="3290"/>
      <c r="L293" s="3290"/>
      <c r="M293" s="3290"/>
      <c r="N293" s="3290"/>
      <c r="O293" s="3297"/>
      <c r="P293" s="3313">
        <v>0</v>
      </c>
      <c r="Q293" s="3312"/>
      <c r="T293" s="2668"/>
      <c r="U293" s="2521" t="s">
        <v>5461</v>
      </c>
      <c r="V293" s="2521"/>
      <c r="W293" s="2648"/>
      <c r="X293" s="3083">
        <v>30273101.849401012</v>
      </c>
      <c r="Y293" s="3524">
        <v>0</v>
      </c>
      <c r="Z293" s="2731">
        <v>30273101.849401012</v>
      </c>
      <c r="AA293" s="2731">
        <v>0</v>
      </c>
      <c r="AB293" s="2731">
        <v>0</v>
      </c>
      <c r="AC293" s="2731">
        <v>0</v>
      </c>
      <c r="AD293" s="3443">
        <v>0</v>
      </c>
      <c r="AE293" s="3443">
        <v>30273101.849401012</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522810.58830964274</v>
      </c>
      <c r="J295" s="3289"/>
      <c r="K295" s="3290"/>
      <c r="L295" s="3290"/>
      <c r="M295" s="3290"/>
      <c r="N295" s="3290"/>
      <c r="O295" s="3297"/>
      <c r="P295" s="3313">
        <v>0</v>
      </c>
      <c r="Q295" s="3312"/>
      <c r="T295" s="2668"/>
      <c r="U295" s="2521" t="s">
        <v>5464</v>
      </c>
      <c r="V295" s="2521"/>
      <c r="W295" s="2648"/>
      <c r="X295" s="3083">
        <v>522810.58830964274</v>
      </c>
      <c r="Y295" s="3524">
        <v>0</v>
      </c>
      <c r="Z295" s="2731">
        <v>522810.58830964274</v>
      </c>
      <c r="AA295" s="2731">
        <v>0</v>
      </c>
      <c r="AB295" s="2731">
        <v>0</v>
      </c>
      <c r="AC295" s="2731">
        <v>0</v>
      </c>
      <c r="AD295" s="3443">
        <v>0</v>
      </c>
      <c r="AE295" s="3443">
        <v>522810.58830964274</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24460762.324748661</v>
      </c>
      <c r="J297" s="3289"/>
      <c r="K297" s="3290"/>
      <c r="L297" s="3290"/>
      <c r="M297" s="3290"/>
      <c r="N297" s="3290"/>
      <c r="O297" s="3297"/>
      <c r="P297" s="3313">
        <v>0</v>
      </c>
      <c r="Q297" s="3312"/>
      <c r="T297" s="2668"/>
      <c r="U297" s="2521" t="s">
        <v>5465</v>
      </c>
      <c r="V297" s="2521"/>
      <c r="W297" s="2648"/>
      <c r="X297" s="3083">
        <v>24460762.324748661</v>
      </c>
      <c r="Y297" s="3524">
        <v>0</v>
      </c>
      <c r="Z297" s="2731">
        <v>24460762.324748661</v>
      </c>
      <c r="AA297" s="2731">
        <v>0</v>
      </c>
      <c r="AB297" s="2731">
        <v>0</v>
      </c>
      <c r="AC297" s="2731">
        <v>0</v>
      </c>
      <c r="AD297" s="3443">
        <v>0</v>
      </c>
      <c r="AE297" s="3443">
        <v>24460762.324748661</v>
      </c>
      <c r="AF297" s="3456"/>
    </row>
    <row r="298" spans="1:32" ht="15.75">
      <c r="A298" s="3494" t="s">
        <v>1378</v>
      </c>
      <c r="B298" s="207">
        <v>0</v>
      </c>
      <c r="C298" s="207">
        <v>0</v>
      </c>
      <c r="E298" s="2668"/>
      <c r="F298" s="2521"/>
      <c r="G298" s="2521" t="s">
        <v>5466</v>
      </c>
      <c r="H298" s="2648"/>
      <c r="I298" s="3099">
        <v>55256674.762459315</v>
      </c>
      <c r="J298" s="3565">
        <v>0</v>
      </c>
      <c r="K298" s="3565">
        <v>1</v>
      </c>
      <c r="L298" s="3530"/>
      <c r="M298" s="3530"/>
      <c r="N298" s="3530"/>
      <c r="O298" s="3531"/>
      <c r="P298" s="3532">
        <v>1</v>
      </c>
      <c r="Q298" s="3312"/>
      <c r="T298" s="2668"/>
      <c r="U298" s="2521"/>
      <c r="V298" s="2521" t="s">
        <v>5466</v>
      </c>
      <c r="W298" s="2648"/>
      <c r="X298" s="3082">
        <v>55256674.762459315</v>
      </c>
      <c r="Y298" s="3534">
        <v>0</v>
      </c>
      <c r="Z298" s="3533">
        <v>55256674.762459315</v>
      </c>
      <c r="AA298" s="3533">
        <v>0</v>
      </c>
      <c r="AB298" s="3533">
        <v>0</v>
      </c>
      <c r="AC298" s="3533">
        <v>0</v>
      </c>
      <c r="AD298" s="3478">
        <v>0</v>
      </c>
      <c r="AE298" s="3478">
        <v>55256674.762459315</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160022.83579545518</v>
      </c>
      <c r="J303" s="2848"/>
      <c r="K303" s="3406">
        <v>1</v>
      </c>
      <c r="L303" s="3290"/>
      <c r="M303" s="3290"/>
      <c r="N303" s="3290"/>
      <c r="O303" s="3297"/>
      <c r="P303" s="3313">
        <v>1</v>
      </c>
      <c r="Q303" s="3312"/>
      <c r="T303" s="2668"/>
      <c r="U303" s="2521" t="s">
        <v>478</v>
      </c>
      <c r="V303" s="2521"/>
      <c r="W303" s="2648"/>
      <c r="X303" s="3083">
        <v>160022.83579545518</v>
      </c>
      <c r="Y303" s="3524">
        <v>0</v>
      </c>
      <c r="Z303" s="2731">
        <v>160022.83579545518</v>
      </c>
      <c r="AA303" s="2731">
        <v>0</v>
      </c>
      <c r="AB303" s="2731">
        <v>0</v>
      </c>
      <c r="AC303" s="2731">
        <v>0</v>
      </c>
      <c r="AD303" s="3443">
        <v>0</v>
      </c>
      <c r="AE303" s="3443">
        <v>160022.83579545518</v>
      </c>
      <c r="AF303" s="3456"/>
    </row>
    <row r="304" spans="1:32" ht="15.75">
      <c r="A304" s="3494" t="s">
        <v>5410</v>
      </c>
      <c r="B304" s="207">
        <v>0</v>
      </c>
      <c r="C304" s="207">
        <v>0</v>
      </c>
      <c r="E304" s="2668"/>
      <c r="F304" s="2521" t="s">
        <v>1263</v>
      </c>
      <c r="G304" s="2521"/>
      <c r="H304" s="2648"/>
      <c r="I304" s="3100">
        <v>0</v>
      </c>
      <c r="J304" s="2848"/>
      <c r="K304" s="3406">
        <v>1</v>
      </c>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2848"/>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2848"/>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160022.83579545518</v>
      </c>
      <c r="J319" s="3528"/>
      <c r="K319" s="3530"/>
      <c r="L319" s="3530"/>
      <c r="M319" s="3530"/>
      <c r="N319" s="3530"/>
      <c r="O319" s="3531"/>
      <c r="P319" s="3532">
        <v>0</v>
      </c>
      <c r="Q319" s="3312"/>
      <c r="T319" s="2668"/>
      <c r="U319" s="2521"/>
      <c r="V319" s="2521" t="s">
        <v>5470</v>
      </c>
      <c r="W319" s="2648"/>
      <c r="X319" s="3082">
        <v>160022.83579545518</v>
      </c>
      <c r="Y319" s="3534">
        <v>0</v>
      </c>
      <c r="Z319" s="3533">
        <v>160022.83579545518</v>
      </c>
      <c r="AA319" s="3533">
        <v>0</v>
      </c>
      <c r="AB319" s="3533">
        <v>0</v>
      </c>
      <c r="AC319" s="3533">
        <v>0</v>
      </c>
      <c r="AD319" s="3478">
        <v>0</v>
      </c>
      <c r="AE319" s="3478">
        <v>160022.83579545518</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v>
      </c>
      <c r="K321" s="3278">
        <v>1</v>
      </c>
      <c r="L321" s="3278">
        <v>0</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55416697.59825477</v>
      </c>
      <c r="J323" s="2848"/>
      <c r="K323" s="2622"/>
      <c r="L323" s="2622"/>
      <c r="M323" s="2622"/>
      <c r="N323" s="2622"/>
      <c r="O323" s="3422"/>
      <c r="P323" s="3313"/>
      <c r="Q323" s="3312"/>
      <c r="T323" s="2668"/>
      <c r="U323" s="2521"/>
      <c r="V323" s="2521"/>
      <c r="W323" s="2691" t="s">
        <v>712</v>
      </c>
      <c r="X323" s="3082">
        <v>55416697.59825477</v>
      </c>
      <c r="Y323" s="3534">
        <v>0</v>
      </c>
      <c r="Z323" s="3533">
        <v>55416697.59825477</v>
      </c>
      <c r="AA323" s="3533">
        <v>0</v>
      </c>
      <c r="AB323" s="3533">
        <v>0</v>
      </c>
      <c r="AC323" s="3533">
        <v>0</v>
      </c>
      <c r="AD323" s="3478">
        <v>0</v>
      </c>
      <c r="AE323" s="3478">
        <v>55416697.59825477</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63111569.87429557</v>
      </c>
      <c r="J325" s="2848"/>
      <c r="K325" s="2622"/>
      <c r="L325" s="2622"/>
      <c r="M325" s="2622"/>
      <c r="N325" s="2622"/>
      <c r="O325" s="3422"/>
      <c r="P325" s="3313"/>
      <c r="Q325" s="3312"/>
      <c r="T325" s="2668" t="s">
        <v>5471</v>
      </c>
      <c r="U325" s="2521"/>
      <c r="V325" s="2521"/>
      <c r="W325" s="2648"/>
      <c r="X325" s="3086">
        <v>63111569.87429557</v>
      </c>
      <c r="Y325" s="3542">
        <v>0</v>
      </c>
      <c r="Z325" s="3543">
        <v>63111569.87429557</v>
      </c>
      <c r="AA325" s="3543">
        <v>0</v>
      </c>
      <c r="AB325" s="3543">
        <v>0</v>
      </c>
      <c r="AC325" s="3543">
        <v>0</v>
      </c>
      <c r="AD325" s="3544">
        <v>0</v>
      </c>
      <c r="AE325" s="3544">
        <v>63111569.87429557</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2731">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2848"/>
      <c r="K329" s="2622"/>
      <c r="L329" s="2622"/>
      <c r="M329" s="2622"/>
      <c r="N329" s="2622"/>
      <c r="O329" s="3422"/>
      <c r="P329" s="3313">
        <v>0</v>
      </c>
      <c r="Q329" s="3312"/>
      <c r="T329" s="2668"/>
      <c r="U329" s="2521" t="s">
        <v>1710</v>
      </c>
      <c r="V329" s="2521"/>
      <c r="W329" s="2648"/>
      <c r="X329" s="3083">
        <v>0</v>
      </c>
      <c r="Y329" s="2731">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617451.37903141126</v>
      </c>
      <c r="J330" s="3289"/>
      <c r="K330" s="3406">
        <v>1</v>
      </c>
      <c r="L330" s="3290"/>
      <c r="M330" s="3290"/>
      <c r="N330" s="3290"/>
      <c r="O330" s="3297"/>
      <c r="P330" s="3313">
        <v>1</v>
      </c>
      <c r="Q330" s="3312"/>
      <c r="T330" s="2668"/>
      <c r="U330" s="2521" t="s">
        <v>1232</v>
      </c>
      <c r="V330" s="2521"/>
      <c r="W330" s="2648"/>
      <c r="X330" s="3083">
        <v>617451.37903141126</v>
      </c>
      <c r="Y330" s="3524">
        <v>0</v>
      </c>
      <c r="Z330" s="2731">
        <v>617451.37903141126</v>
      </c>
      <c r="AA330" s="2731">
        <v>0</v>
      </c>
      <c r="AB330" s="2731">
        <v>0</v>
      </c>
      <c r="AC330" s="2731">
        <v>0</v>
      </c>
      <c r="AD330" s="3443">
        <v>0</v>
      </c>
      <c r="AE330" s="3443">
        <v>617451.37903141126</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77">
        <v>0</v>
      </c>
      <c r="K335" s="3278">
        <v>1</v>
      </c>
      <c r="L335" s="3278">
        <v>0</v>
      </c>
      <c r="M335" s="3278">
        <v>0</v>
      </c>
      <c r="N335" s="3278">
        <v>0</v>
      </c>
      <c r="O335" s="3285">
        <v>0</v>
      </c>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v>
      </c>
      <c r="K336" s="3565">
        <v>1</v>
      </c>
      <c r="L336" s="3530"/>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406">
        <v>1</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v>
      </c>
      <c r="K341" s="3278">
        <v>1</v>
      </c>
      <c r="L341" s="3290"/>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617451.37903141126</v>
      </c>
      <c r="J342" s="3551"/>
      <c r="K342" s="3552"/>
      <c r="L342" s="3552"/>
      <c r="M342" s="3552"/>
      <c r="N342" s="3552"/>
      <c r="O342" s="3553"/>
      <c r="P342" s="3553">
        <v>0</v>
      </c>
      <c r="Q342" s="3312"/>
      <c r="T342" s="2668"/>
      <c r="U342" s="2521"/>
      <c r="V342" s="2521" t="s">
        <v>5478</v>
      </c>
      <c r="W342" s="2648"/>
      <c r="X342" s="3082">
        <v>617451.37903141126</v>
      </c>
      <c r="Y342" s="3534">
        <v>0</v>
      </c>
      <c r="Z342" s="3533">
        <v>617451.37903141126</v>
      </c>
      <c r="AA342" s="3533">
        <v>0</v>
      </c>
      <c r="AB342" s="3533">
        <v>0</v>
      </c>
      <c r="AC342" s="3533">
        <v>0</v>
      </c>
      <c r="AD342" s="3478">
        <v>0</v>
      </c>
      <c r="AE342" s="3478">
        <v>617451.37903141126</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62494118.495264158</v>
      </c>
      <c r="J344" s="2851"/>
      <c r="K344" s="3481"/>
      <c r="L344" s="3481"/>
      <c r="M344" s="3481"/>
      <c r="N344" s="3481"/>
      <c r="O344" s="3481"/>
      <c r="P344" s="3075"/>
      <c r="Q344" s="3556"/>
      <c r="T344" s="2650" t="s">
        <v>722</v>
      </c>
      <c r="U344" s="2625"/>
      <c r="V344" s="2625"/>
      <c r="W344" s="2766"/>
      <c r="X344" s="3558">
        <v>62494118.495264158</v>
      </c>
      <c r="Y344" s="3559">
        <v>0</v>
      </c>
      <c r="Z344" s="3560">
        <v>62494118.495264158</v>
      </c>
      <c r="AA344" s="3560">
        <v>0</v>
      </c>
      <c r="AB344" s="3560">
        <v>0</v>
      </c>
      <c r="AC344" s="3560">
        <v>0</v>
      </c>
      <c r="AD344" s="3561">
        <v>0</v>
      </c>
      <c r="AE344" s="3561">
        <v>62494118.495264158</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74" priority="2" stopIfTrue="1" operator="notEqual">
      <formula>0</formula>
    </cfRule>
  </conditionalFormatting>
  <conditionalFormatting sqref="B16:C342">
    <cfRule type="cellIs" dxfId="73" priority="3" stopIfTrue="1" operator="greaterThan">
      <formula>0</formula>
    </cfRule>
  </conditionalFormatting>
  <conditionalFormatting sqref="C8">
    <cfRule type="cellIs" dxfId="72"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2.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8.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8.88671875" style="2447" customWidth="1"/>
    <col min="25" max="25" width="18" style="2447" customWidth="1"/>
    <col min="26" max="26" width="18.33203125" style="2447" customWidth="1"/>
    <col min="27" max="27" width="11.109375" style="2447" customWidth="1"/>
    <col min="28" max="28" width="14.33203125" style="2447" customWidth="1"/>
    <col min="29" max="29" width="12.33203125" style="2447" customWidth="1"/>
    <col min="30" max="30" width="16.6640625" style="2447" customWidth="1"/>
    <col min="31" max="31" width="18.88671875" style="2447" customWidth="1"/>
    <col min="32" max="32" width="7" style="2447" customWidth="1"/>
    <col min="33" max="34" width="9" style="2447" customWidth="1"/>
    <col min="35" max="37" width="2.88671875" style="2447" customWidth="1"/>
    <col min="38" max="38" width="48.88671875" style="2447" customWidth="1"/>
    <col min="39" max="39" width="18.88671875" style="2447" customWidth="1"/>
    <col min="40" max="40" width="18" style="2447" customWidth="1"/>
    <col min="41" max="41" width="18.33203125" style="2447" customWidth="1"/>
    <col min="42" max="42" width="11.109375" style="2447" customWidth="1"/>
    <col min="43" max="43" width="14.33203125" style="2447" customWidth="1"/>
    <col min="44" max="44" width="12.33203125" style="2447" customWidth="1"/>
    <col min="45" max="45" width="16.6640625" style="2447" customWidth="1"/>
    <col min="46" max="46" width="18.886718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5515</v>
      </c>
      <c r="F6" s="2798"/>
      <c r="G6" s="2798"/>
      <c r="H6" s="2798"/>
      <c r="I6" s="2798"/>
      <c r="J6" s="2798"/>
      <c r="K6" s="2798"/>
      <c r="L6" s="2798"/>
      <c r="M6" s="2798"/>
      <c r="N6" s="2798"/>
      <c r="O6" s="2798"/>
      <c r="P6" s="2798"/>
      <c r="Q6" s="2989"/>
      <c r="R6" s="2798"/>
      <c r="S6" s="2798"/>
      <c r="T6" s="2798" t="s">
        <v>5516</v>
      </c>
      <c r="U6" s="2798"/>
      <c r="V6" s="2798"/>
      <c r="W6" s="2798"/>
      <c r="X6" s="2798"/>
      <c r="Y6" s="2798"/>
      <c r="Z6" s="2798"/>
      <c r="AA6" s="2798"/>
      <c r="AB6" s="2798"/>
      <c r="AC6" s="2798"/>
      <c r="AD6" s="2798"/>
      <c r="AE6" s="2798"/>
      <c r="AF6" s="2989"/>
      <c r="AG6" s="2989"/>
      <c r="AH6" s="2989"/>
      <c r="AI6" s="2798" t="s">
        <v>5516</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2951</v>
      </c>
      <c r="J11" s="3502" t="s">
        <v>5191</v>
      </c>
      <c r="K11" s="3502" t="s">
        <v>5190</v>
      </c>
      <c r="L11" s="3502" t="s">
        <v>1436</v>
      </c>
      <c r="M11" s="3506" t="s">
        <v>5190</v>
      </c>
      <c r="N11" s="3220"/>
      <c r="O11" s="3224" t="s">
        <v>2954</v>
      </c>
      <c r="P11" s="3503"/>
      <c r="Q11" s="3222"/>
      <c r="T11" s="2642"/>
      <c r="U11" s="2521"/>
      <c r="V11" s="2521"/>
      <c r="W11" s="2648"/>
      <c r="X11" s="3507" t="s">
        <v>2951</v>
      </c>
      <c r="Y11" s="3502" t="s">
        <v>5191</v>
      </c>
      <c r="Z11" s="3502" t="s">
        <v>5190</v>
      </c>
      <c r="AA11" s="3502" t="s">
        <v>1436</v>
      </c>
      <c r="AB11" s="3506" t="s">
        <v>5190</v>
      </c>
      <c r="AC11" s="3220"/>
      <c r="AD11" s="3224" t="s">
        <v>2954</v>
      </c>
      <c r="AE11" s="3503"/>
      <c r="AF11" s="3222"/>
      <c r="AI11" s="2642"/>
      <c r="AJ11" s="2521"/>
      <c r="AK11" s="2521"/>
      <c r="AL11" s="2648"/>
      <c r="AM11" s="3507" t="s">
        <v>2951</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t="s">
        <v>5389</v>
      </c>
      <c r="J12" s="3509"/>
      <c r="K12" s="2765"/>
      <c r="L12" s="2765"/>
      <c r="M12" s="2765"/>
      <c r="N12" s="2765"/>
      <c r="O12" s="2765"/>
      <c r="P12" s="2920"/>
      <c r="Q12" s="2521"/>
      <c r="T12" s="2765"/>
      <c r="U12" s="2625"/>
      <c r="V12" s="2625"/>
      <c r="W12" s="2766"/>
      <c r="X12" s="3510" t="s">
        <v>5389</v>
      </c>
      <c r="Y12" s="3509"/>
      <c r="Z12" s="2765"/>
      <c r="AA12" s="2765"/>
      <c r="AB12" s="2765"/>
      <c r="AC12" s="2765"/>
      <c r="AD12" s="2765"/>
      <c r="AE12" s="2920"/>
      <c r="AF12" s="2521"/>
      <c r="AI12" s="2765"/>
      <c r="AJ12" s="2625"/>
      <c r="AK12" s="2625"/>
      <c r="AL12" s="2766"/>
      <c r="AM12" s="3510" t="s">
        <v>5389</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1378</v>
      </c>
      <c r="B16" s="207">
        <v>0</v>
      </c>
      <c r="C16" s="207">
        <v>0</v>
      </c>
      <c r="E16" s="2668"/>
      <c r="F16" s="3516" t="s">
        <v>626</v>
      </c>
      <c r="G16" s="2521"/>
      <c r="H16" s="2648"/>
      <c r="I16" s="3517">
        <v>22403.115242527299</v>
      </c>
      <c r="J16" s="3289"/>
      <c r="K16" s="3290"/>
      <c r="L16" s="3290"/>
      <c r="M16" s="3290"/>
      <c r="N16" s="3290"/>
      <c r="O16" s="3297"/>
      <c r="P16" s="3313">
        <v>0</v>
      </c>
      <c r="Q16" s="3312"/>
      <c r="T16" s="2668"/>
      <c r="U16" s="3516" t="s">
        <v>626</v>
      </c>
      <c r="V16" s="3519"/>
      <c r="W16" s="2648"/>
      <c r="X16" s="3515">
        <v>22403.115242527299</v>
      </c>
      <c r="Y16" s="3520">
        <v>0</v>
      </c>
      <c r="Z16" s="3521">
        <v>22403.115242527299</v>
      </c>
      <c r="AA16" s="3521">
        <v>0</v>
      </c>
      <c r="AB16" s="3521">
        <v>0</v>
      </c>
      <c r="AC16" s="3521">
        <v>0</v>
      </c>
      <c r="AD16" s="3522">
        <v>0</v>
      </c>
      <c r="AE16" s="3522">
        <v>22403.115242527299</v>
      </c>
      <c r="AF16" s="3523"/>
      <c r="AI16" s="2668"/>
      <c r="AJ16" s="3516" t="s">
        <v>626</v>
      </c>
      <c r="AK16" s="3519"/>
      <c r="AL16" s="2648"/>
      <c r="AM16" s="3515">
        <v>22178.539033033314</v>
      </c>
      <c r="AN16" s="3520">
        <v>0</v>
      </c>
      <c r="AO16" s="3521">
        <v>22178.539033033314</v>
      </c>
      <c r="AP16" s="3521">
        <v>0</v>
      </c>
      <c r="AQ16" s="3521">
        <v>0</v>
      </c>
      <c r="AR16" s="3521">
        <v>0</v>
      </c>
      <c r="AS16" s="3522">
        <v>0</v>
      </c>
      <c r="AT16" s="3522">
        <v>22178.539033033314</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1378</v>
      </c>
      <c r="B18" s="207">
        <v>0</v>
      </c>
      <c r="C18" s="207">
        <v>0</v>
      </c>
      <c r="E18" s="2668"/>
      <c r="F18" s="3516" t="s">
        <v>660</v>
      </c>
      <c r="G18" s="2521"/>
      <c r="H18" s="2648"/>
      <c r="I18" s="3100">
        <v>69192.064767863529</v>
      </c>
      <c r="J18" s="3289"/>
      <c r="K18" s="3290"/>
      <c r="L18" s="3290"/>
      <c r="M18" s="3290"/>
      <c r="N18" s="3290"/>
      <c r="O18" s="3297"/>
      <c r="P18" s="3313">
        <v>0</v>
      </c>
      <c r="Q18" s="3312"/>
      <c r="T18" s="2668"/>
      <c r="U18" s="3516" t="s">
        <v>660</v>
      </c>
      <c r="V18" s="3519"/>
      <c r="W18" s="2648"/>
      <c r="X18" s="3083">
        <v>69192.064767863529</v>
      </c>
      <c r="Y18" s="3524">
        <v>0</v>
      </c>
      <c r="Z18" s="2731">
        <v>69192.064767863529</v>
      </c>
      <c r="AA18" s="2731">
        <v>0</v>
      </c>
      <c r="AB18" s="2731">
        <v>0</v>
      </c>
      <c r="AC18" s="2731">
        <v>0</v>
      </c>
      <c r="AD18" s="3443">
        <v>0</v>
      </c>
      <c r="AE18" s="3443">
        <v>69192.064767863529</v>
      </c>
      <c r="AF18" s="3456"/>
      <c r="AI18" s="2668"/>
      <c r="AJ18" s="3516" t="s">
        <v>660</v>
      </c>
      <c r="AK18" s="3519"/>
      <c r="AL18" s="2648"/>
      <c r="AM18" s="3083">
        <v>48334.046040460722</v>
      </c>
      <c r="AN18" s="3524">
        <v>0</v>
      </c>
      <c r="AO18" s="2731">
        <v>48334.046040460722</v>
      </c>
      <c r="AP18" s="2731">
        <v>0</v>
      </c>
      <c r="AQ18" s="2731">
        <v>0</v>
      </c>
      <c r="AR18" s="2731">
        <v>0</v>
      </c>
      <c r="AS18" s="3443">
        <v>0</v>
      </c>
      <c r="AT18" s="3443">
        <v>48334.046040460722</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91595.180010390832</v>
      </c>
      <c r="J21" s="3528"/>
      <c r="K21" s="3529">
        <v>1</v>
      </c>
      <c r="L21" s="3530"/>
      <c r="M21" s="3530"/>
      <c r="N21" s="3530"/>
      <c r="O21" s="3531"/>
      <c r="P21" s="3532">
        <v>1</v>
      </c>
      <c r="Q21" s="3312"/>
      <c r="T21" s="2668"/>
      <c r="U21" s="3516"/>
      <c r="V21" s="3519"/>
      <c r="W21" s="2648" t="s">
        <v>5412</v>
      </c>
      <c r="X21" s="3082">
        <v>91595.180010390832</v>
      </c>
      <c r="Y21" s="3533">
        <v>0</v>
      </c>
      <c r="Z21" s="3533">
        <v>91595.180010390832</v>
      </c>
      <c r="AA21" s="3533">
        <v>0</v>
      </c>
      <c r="AB21" s="3533">
        <v>0</v>
      </c>
      <c r="AC21" s="3533">
        <v>0</v>
      </c>
      <c r="AD21" s="3478">
        <v>0</v>
      </c>
      <c r="AE21" s="3478">
        <v>91595.180010390832</v>
      </c>
      <c r="AF21" s="3456"/>
      <c r="AI21" s="2668"/>
      <c r="AJ21" s="3516"/>
      <c r="AK21" s="3519"/>
      <c r="AL21" s="2648" t="s">
        <v>5412</v>
      </c>
      <c r="AM21" s="3082">
        <v>70512.585073494032</v>
      </c>
      <c r="AN21" s="3533">
        <v>0</v>
      </c>
      <c r="AO21" s="3533">
        <v>70512.585073494032</v>
      </c>
      <c r="AP21" s="3533">
        <v>0</v>
      </c>
      <c r="AQ21" s="3533">
        <v>0</v>
      </c>
      <c r="AR21" s="3533">
        <v>0</v>
      </c>
      <c r="AS21" s="3478">
        <v>0</v>
      </c>
      <c r="AT21" s="3478">
        <v>70512.585073494032</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1378</v>
      </c>
      <c r="B46" s="207">
        <v>0</v>
      </c>
      <c r="C46" s="207">
        <v>0</v>
      </c>
      <c r="E46" s="2668"/>
      <c r="F46" s="3516" t="s">
        <v>1684</v>
      </c>
      <c r="G46" s="3516"/>
      <c r="H46" s="3535"/>
      <c r="I46" s="3100">
        <v>10964.155277221844</v>
      </c>
      <c r="J46" s="3289"/>
      <c r="K46" s="3406">
        <v>1</v>
      </c>
      <c r="L46" s="3290"/>
      <c r="M46" s="3290"/>
      <c r="N46" s="3290"/>
      <c r="O46" s="3297"/>
      <c r="P46" s="3313">
        <v>1</v>
      </c>
      <c r="Q46" s="3312"/>
      <c r="T46" s="2668"/>
      <c r="U46" s="3516" t="s">
        <v>1684</v>
      </c>
      <c r="V46" s="3519"/>
      <c r="W46" s="2648"/>
      <c r="X46" s="3083">
        <v>10964.155277221844</v>
      </c>
      <c r="Y46" s="3524">
        <v>0</v>
      </c>
      <c r="Z46" s="2731">
        <v>10964.155277221844</v>
      </c>
      <c r="AA46" s="2731">
        <v>0</v>
      </c>
      <c r="AB46" s="2731">
        <v>0</v>
      </c>
      <c r="AC46" s="2731">
        <v>0</v>
      </c>
      <c r="AD46" s="3443">
        <v>0</v>
      </c>
      <c r="AE46" s="3443">
        <v>10964.155277221844</v>
      </c>
      <c r="AF46" s="3456"/>
      <c r="AI46" s="2668"/>
      <c r="AJ46" s="3516" t="s">
        <v>1684</v>
      </c>
      <c r="AK46" s="3519"/>
      <c r="AL46" s="2648"/>
      <c r="AM46" s="3083">
        <v>10328.256931825625</v>
      </c>
      <c r="AN46" s="3524">
        <v>0</v>
      </c>
      <c r="AO46" s="2731">
        <v>10328.256931825625</v>
      </c>
      <c r="AP46" s="2731">
        <v>0</v>
      </c>
      <c r="AQ46" s="2731">
        <v>0</v>
      </c>
      <c r="AR46" s="2731">
        <v>0</v>
      </c>
      <c r="AS46" s="3443">
        <v>0</v>
      </c>
      <c r="AT46" s="3443">
        <v>10328.256931825625</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1378</v>
      </c>
      <c r="B50" s="207">
        <v>0</v>
      </c>
      <c r="C50" s="207">
        <v>0</v>
      </c>
      <c r="E50" s="2668"/>
      <c r="F50" s="3516" t="s">
        <v>720</v>
      </c>
      <c r="G50" s="3536"/>
      <c r="H50" s="3535"/>
      <c r="I50" s="3100">
        <v>4803.0003716852534</v>
      </c>
      <c r="J50" s="3289"/>
      <c r="K50" s="3406">
        <v>1</v>
      </c>
      <c r="L50" s="3290"/>
      <c r="M50" s="3290"/>
      <c r="N50" s="3290"/>
      <c r="O50" s="3297"/>
      <c r="P50" s="3313">
        <v>1</v>
      </c>
      <c r="Q50" s="3312"/>
      <c r="T50" s="2668"/>
      <c r="U50" s="3516" t="s">
        <v>720</v>
      </c>
      <c r="V50" s="3519"/>
      <c r="W50" s="2648"/>
      <c r="X50" s="3083">
        <v>4803.0003716852534</v>
      </c>
      <c r="Y50" s="3524">
        <v>0</v>
      </c>
      <c r="Z50" s="2731">
        <v>4803.0003716852534</v>
      </c>
      <c r="AA50" s="2731">
        <v>0</v>
      </c>
      <c r="AB50" s="2731">
        <v>0</v>
      </c>
      <c r="AC50" s="2731">
        <v>0</v>
      </c>
      <c r="AD50" s="3443">
        <v>0</v>
      </c>
      <c r="AE50" s="3443">
        <v>4803.0003716852534</v>
      </c>
      <c r="AF50" s="3456"/>
      <c r="AI50" s="2668"/>
      <c r="AJ50" s="3516" t="s">
        <v>720</v>
      </c>
      <c r="AK50" s="3519"/>
      <c r="AL50" s="2648"/>
      <c r="AM50" s="3083">
        <v>4055.0327713957226</v>
      </c>
      <c r="AN50" s="3524">
        <v>0</v>
      </c>
      <c r="AO50" s="2731">
        <v>4055.0327713957226</v>
      </c>
      <c r="AP50" s="2731">
        <v>0</v>
      </c>
      <c r="AQ50" s="2731">
        <v>0</v>
      </c>
      <c r="AR50" s="2731">
        <v>0</v>
      </c>
      <c r="AS50" s="3443">
        <v>0</v>
      </c>
      <c r="AT50" s="3443">
        <v>4055.0327713957226</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1378</v>
      </c>
      <c r="B69" s="207">
        <v>0</v>
      </c>
      <c r="C69" s="207">
        <v>0</v>
      </c>
      <c r="E69" s="2668"/>
      <c r="F69" s="3516" t="s">
        <v>768</v>
      </c>
      <c r="G69" s="3536"/>
      <c r="H69" s="3535"/>
      <c r="I69" s="3100">
        <v>447823.39422515919</v>
      </c>
      <c r="J69" s="3289"/>
      <c r="K69" s="3406">
        <v>1</v>
      </c>
      <c r="L69" s="3290"/>
      <c r="M69" s="3290"/>
      <c r="N69" s="3290"/>
      <c r="O69" s="3297"/>
      <c r="P69" s="3313">
        <v>1</v>
      </c>
      <c r="Q69" s="3312"/>
      <c r="T69" s="2668"/>
      <c r="U69" s="3516" t="s">
        <v>768</v>
      </c>
      <c r="V69" s="3519"/>
      <c r="W69" s="2648"/>
      <c r="X69" s="3083">
        <v>447823.39422515919</v>
      </c>
      <c r="Y69" s="3524">
        <v>0</v>
      </c>
      <c r="Z69" s="2731">
        <v>447823.39422515919</v>
      </c>
      <c r="AA69" s="2731">
        <v>0</v>
      </c>
      <c r="AB69" s="2731">
        <v>0</v>
      </c>
      <c r="AC69" s="2731">
        <v>0</v>
      </c>
      <c r="AD69" s="3443">
        <v>0</v>
      </c>
      <c r="AE69" s="3443">
        <v>447823.39422515919</v>
      </c>
      <c r="AF69" s="3456"/>
      <c r="AI69" s="2668"/>
      <c r="AJ69" s="3516" t="s">
        <v>768</v>
      </c>
      <c r="AK69" s="3519"/>
      <c r="AL69" s="2648"/>
      <c r="AM69" s="3083">
        <v>363718.39422515919</v>
      </c>
      <c r="AN69" s="3524">
        <v>0</v>
      </c>
      <c r="AO69" s="2731">
        <v>363718.39422515919</v>
      </c>
      <c r="AP69" s="2731">
        <v>0</v>
      </c>
      <c r="AQ69" s="2731">
        <v>0</v>
      </c>
      <c r="AR69" s="2731">
        <v>0</v>
      </c>
      <c r="AS69" s="3443">
        <v>0</v>
      </c>
      <c r="AT69" s="3443">
        <v>363718.39422515919</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1378</v>
      </c>
      <c r="B74" s="207">
        <v>0</v>
      </c>
      <c r="C74" s="207">
        <v>0</v>
      </c>
      <c r="E74" s="2668"/>
      <c r="F74" s="3516" t="s">
        <v>774</v>
      </c>
      <c r="G74" s="3536"/>
      <c r="H74" s="3535"/>
      <c r="I74" s="3100">
        <v>6770.8308528527505</v>
      </c>
      <c r="J74" s="3289"/>
      <c r="K74" s="3406">
        <v>1</v>
      </c>
      <c r="L74" s="3290"/>
      <c r="M74" s="3290"/>
      <c r="N74" s="3290"/>
      <c r="O74" s="3297"/>
      <c r="P74" s="3313">
        <v>1</v>
      </c>
      <c r="Q74" s="3312"/>
      <c r="T74" s="2668"/>
      <c r="U74" s="3516" t="s">
        <v>774</v>
      </c>
      <c r="V74" s="3519"/>
      <c r="W74" s="2648"/>
      <c r="X74" s="3083">
        <v>6770.8308528527505</v>
      </c>
      <c r="Y74" s="3524">
        <v>0</v>
      </c>
      <c r="Z74" s="2731">
        <v>6770.8308528527505</v>
      </c>
      <c r="AA74" s="2731">
        <v>0</v>
      </c>
      <c r="AB74" s="2731">
        <v>0</v>
      </c>
      <c r="AC74" s="2731">
        <v>0</v>
      </c>
      <c r="AD74" s="3443">
        <v>0</v>
      </c>
      <c r="AE74" s="3443">
        <v>6770.8308528527505</v>
      </c>
      <c r="AF74" s="3456"/>
      <c r="AI74" s="2668"/>
      <c r="AJ74" s="3516" t="s">
        <v>774</v>
      </c>
      <c r="AK74" s="3519"/>
      <c r="AL74" s="2648"/>
      <c r="AM74" s="3083">
        <v>3603.0038528527502</v>
      </c>
      <c r="AN74" s="3524">
        <v>0</v>
      </c>
      <c r="AO74" s="2731">
        <v>3603.0038528527502</v>
      </c>
      <c r="AP74" s="2731">
        <v>0</v>
      </c>
      <c r="AQ74" s="2731">
        <v>0</v>
      </c>
      <c r="AR74" s="2731">
        <v>0</v>
      </c>
      <c r="AS74" s="3443">
        <v>0</v>
      </c>
      <c r="AT74" s="3443">
        <v>3603.0038528527502</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1334.9502902105753</v>
      </c>
      <c r="J76" s="3289"/>
      <c r="K76" s="3406">
        <v>1</v>
      </c>
      <c r="L76" s="3290"/>
      <c r="M76" s="3290"/>
      <c r="N76" s="3290"/>
      <c r="O76" s="3297"/>
      <c r="P76" s="3313">
        <v>1</v>
      </c>
      <c r="Q76" s="3312"/>
      <c r="T76" s="2668"/>
      <c r="U76" s="3516" t="s">
        <v>1691</v>
      </c>
      <c r="V76" s="3519"/>
      <c r="W76" s="2648"/>
      <c r="X76" s="3083">
        <v>1334.9502902105753</v>
      </c>
      <c r="Y76" s="3524">
        <v>0</v>
      </c>
      <c r="Z76" s="2731">
        <v>1334.9502902105753</v>
      </c>
      <c r="AA76" s="2731">
        <v>0</v>
      </c>
      <c r="AB76" s="2731">
        <v>0</v>
      </c>
      <c r="AC76" s="2731">
        <v>0</v>
      </c>
      <c r="AD76" s="3443">
        <v>0</v>
      </c>
      <c r="AE76" s="3443">
        <v>1334.9502902105753</v>
      </c>
      <c r="AF76" s="3456"/>
      <c r="AI76" s="2668"/>
      <c r="AJ76" s="3516" t="s">
        <v>1691</v>
      </c>
      <c r="AK76" s="3519"/>
      <c r="AL76" s="2648"/>
      <c r="AM76" s="3083">
        <v>1322.8862966575182</v>
      </c>
      <c r="AN76" s="3524">
        <v>0</v>
      </c>
      <c r="AO76" s="2731">
        <v>1322.8862966575182</v>
      </c>
      <c r="AP76" s="2731">
        <v>0</v>
      </c>
      <c r="AQ76" s="2731">
        <v>0</v>
      </c>
      <c r="AR76" s="2731">
        <v>0</v>
      </c>
      <c r="AS76" s="3443">
        <v>0</v>
      </c>
      <c r="AT76" s="3443">
        <v>1322.8862966575182</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1378</v>
      </c>
      <c r="B78" s="207">
        <v>0</v>
      </c>
      <c r="C78" s="207">
        <v>0</v>
      </c>
      <c r="E78" s="2668"/>
      <c r="F78" s="3516" t="s">
        <v>5423</v>
      </c>
      <c r="G78" s="3536"/>
      <c r="H78" s="3535"/>
      <c r="I78" s="3100">
        <v>234302.71922545653</v>
      </c>
      <c r="J78" s="3289"/>
      <c r="K78" s="3406">
        <v>1</v>
      </c>
      <c r="L78" s="3290"/>
      <c r="M78" s="3290"/>
      <c r="N78" s="3290"/>
      <c r="O78" s="3297"/>
      <c r="P78" s="3313">
        <v>1</v>
      </c>
      <c r="Q78" s="3312"/>
      <c r="T78" s="2668"/>
      <c r="U78" s="3516" t="s">
        <v>5423</v>
      </c>
      <c r="V78" s="3519"/>
      <c r="W78" s="2648"/>
      <c r="X78" s="3083">
        <v>234302.71922545653</v>
      </c>
      <c r="Y78" s="3524">
        <v>0</v>
      </c>
      <c r="Z78" s="2731">
        <v>234302.71922545653</v>
      </c>
      <c r="AA78" s="2731">
        <v>0</v>
      </c>
      <c r="AB78" s="2731">
        <v>0</v>
      </c>
      <c r="AC78" s="2731">
        <v>0</v>
      </c>
      <c r="AD78" s="3443">
        <v>0</v>
      </c>
      <c r="AE78" s="3443">
        <v>234302.71922545653</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705999.05024258618</v>
      </c>
      <c r="J146" s="3528"/>
      <c r="K146" s="3530"/>
      <c r="L146" s="3530"/>
      <c r="M146" s="3530"/>
      <c r="N146" s="3530"/>
      <c r="O146" s="3531"/>
      <c r="P146" s="3532">
        <v>0</v>
      </c>
      <c r="Q146" s="3312"/>
      <c r="T146" s="2668"/>
      <c r="U146" s="3516"/>
      <c r="V146" s="3519"/>
      <c r="W146" s="2648" t="s">
        <v>5424</v>
      </c>
      <c r="X146" s="3082">
        <v>705999.05024258618</v>
      </c>
      <c r="Y146" s="3534">
        <v>0</v>
      </c>
      <c r="Z146" s="3533">
        <v>705999.05024258618</v>
      </c>
      <c r="AA146" s="3533">
        <v>0</v>
      </c>
      <c r="AB146" s="3533">
        <v>0</v>
      </c>
      <c r="AC146" s="3533">
        <v>0</v>
      </c>
      <c r="AD146" s="3478">
        <v>0</v>
      </c>
      <c r="AE146" s="3478">
        <v>705999.05024258618</v>
      </c>
      <c r="AF146" s="3456"/>
      <c r="AI146" s="2668"/>
      <c r="AJ146" s="3516"/>
      <c r="AK146" s="3519"/>
      <c r="AL146" s="2648" t="s">
        <v>5424</v>
      </c>
      <c r="AM146" s="3082">
        <v>383027.57407789078</v>
      </c>
      <c r="AN146" s="3534">
        <v>0</v>
      </c>
      <c r="AO146" s="3533">
        <v>383027.57407789078</v>
      </c>
      <c r="AP146" s="3533">
        <v>0</v>
      </c>
      <c r="AQ146" s="3533">
        <v>0</v>
      </c>
      <c r="AR146" s="3533">
        <v>0</v>
      </c>
      <c r="AS146" s="3478">
        <v>0</v>
      </c>
      <c r="AT146" s="3478">
        <v>383027.57407789078</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905106.6742459581</v>
      </c>
      <c r="J161" s="3289"/>
      <c r="K161" s="3290"/>
      <c r="L161" s="3290"/>
      <c r="M161" s="3290"/>
      <c r="N161" s="3290"/>
      <c r="O161" s="3297"/>
      <c r="P161" s="3313">
        <v>0</v>
      </c>
      <c r="Q161" s="3312"/>
      <c r="T161" s="2668"/>
      <c r="U161" s="3516" t="s">
        <v>785</v>
      </c>
      <c r="V161" s="3519"/>
      <c r="W161" s="2648"/>
      <c r="X161" s="3083">
        <v>905106.6742459581</v>
      </c>
      <c r="Y161" s="3524">
        <v>0</v>
      </c>
      <c r="Z161" s="2731">
        <v>905106.6742459581</v>
      </c>
      <c r="AA161" s="2731">
        <v>0</v>
      </c>
      <c r="AB161" s="2731">
        <v>0</v>
      </c>
      <c r="AC161" s="2731">
        <v>0</v>
      </c>
      <c r="AD161" s="3443">
        <v>0</v>
      </c>
      <c r="AE161" s="3443">
        <v>905106.6742459581</v>
      </c>
      <c r="AF161" s="3456"/>
      <c r="AI161" s="2668"/>
      <c r="AJ161" s="3516" t="s">
        <v>785</v>
      </c>
      <c r="AK161" s="3519"/>
      <c r="AL161" s="2648"/>
      <c r="AM161" s="3083">
        <v>812353.97112224787</v>
      </c>
      <c r="AN161" s="3524">
        <v>0</v>
      </c>
      <c r="AO161" s="2731">
        <v>812353.97112224787</v>
      </c>
      <c r="AP161" s="2731">
        <v>0</v>
      </c>
      <c r="AQ161" s="2731">
        <v>0</v>
      </c>
      <c r="AR161" s="2731">
        <v>0</v>
      </c>
      <c r="AS161" s="3443">
        <v>0</v>
      </c>
      <c r="AT161" s="3443">
        <v>812353.97112224787</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177958.79509892038</v>
      </c>
      <c r="J163" s="3289"/>
      <c r="K163" s="3290"/>
      <c r="L163" s="3290"/>
      <c r="M163" s="3290"/>
      <c r="N163" s="3290"/>
      <c r="O163" s="3297"/>
      <c r="P163" s="3313">
        <v>0</v>
      </c>
      <c r="Q163" s="3312"/>
      <c r="T163" s="2668"/>
      <c r="U163" s="3516" t="s">
        <v>783</v>
      </c>
      <c r="V163" s="3519"/>
      <c r="W163" s="2648"/>
      <c r="X163" s="3083">
        <v>177958.79509892038</v>
      </c>
      <c r="Y163" s="3524">
        <v>0</v>
      </c>
      <c r="Z163" s="2731">
        <v>177958.79509892038</v>
      </c>
      <c r="AA163" s="2731">
        <v>0</v>
      </c>
      <c r="AB163" s="2731">
        <v>0</v>
      </c>
      <c r="AC163" s="2731">
        <v>0</v>
      </c>
      <c r="AD163" s="3443">
        <v>0</v>
      </c>
      <c r="AE163" s="3443">
        <v>177958.79509892038</v>
      </c>
      <c r="AF163" s="3456"/>
      <c r="AI163" s="2668"/>
      <c r="AJ163" s="3516" t="s">
        <v>783</v>
      </c>
      <c r="AK163" s="3519"/>
      <c r="AL163" s="2648"/>
      <c r="AM163" s="3083">
        <v>142493.96714895262</v>
      </c>
      <c r="AN163" s="3524">
        <v>0</v>
      </c>
      <c r="AO163" s="2731">
        <v>142493.96714895262</v>
      </c>
      <c r="AP163" s="2731">
        <v>0</v>
      </c>
      <c r="AQ163" s="2731">
        <v>0</v>
      </c>
      <c r="AR163" s="2731">
        <v>0</v>
      </c>
      <c r="AS163" s="3443">
        <v>0</v>
      </c>
      <c r="AT163" s="3443">
        <v>142493.96714895262</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1083065.4693448786</v>
      </c>
      <c r="J170" s="3528"/>
      <c r="K170" s="3529">
        <v>1</v>
      </c>
      <c r="L170" s="3530"/>
      <c r="M170" s="3530"/>
      <c r="N170" s="3530"/>
      <c r="O170" s="3531"/>
      <c r="P170" s="3532">
        <v>1</v>
      </c>
      <c r="Q170" s="3312"/>
      <c r="T170" s="2668"/>
      <c r="U170" s="3516"/>
      <c r="V170" s="3519"/>
      <c r="W170" s="2648" t="s">
        <v>5428</v>
      </c>
      <c r="X170" s="3082">
        <v>1083065.4693448786</v>
      </c>
      <c r="Y170" s="3534">
        <v>0</v>
      </c>
      <c r="Z170" s="3533">
        <v>1083065.4693448786</v>
      </c>
      <c r="AA170" s="3533">
        <v>0</v>
      </c>
      <c r="AB170" s="3533">
        <v>0</v>
      </c>
      <c r="AC170" s="3533">
        <v>0</v>
      </c>
      <c r="AD170" s="3478">
        <v>0</v>
      </c>
      <c r="AE170" s="3478">
        <v>1083065.4693448786</v>
      </c>
      <c r="AF170" s="3456"/>
      <c r="AI170" s="2668"/>
      <c r="AJ170" s="3516"/>
      <c r="AK170" s="3519"/>
      <c r="AL170" s="2648" t="s">
        <v>5428</v>
      </c>
      <c r="AM170" s="3082">
        <v>954847.93827120052</v>
      </c>
      <c r="AN170" s="3534">
        <v>0</v>
      </c>
      <c r="AO170" s="3533">
        <v>954847.93827120052</v>
      </c>
      <c r="AP170" s="3533">
        <v>0</v>
      </c>
      <c r="AQ170" s="3533">
        <v>0</v>
      </c>
      <c r="AR170" s="3533">
        <v>0</v>
      </c>
      <c r="AS170" s="3478">
        <v>0</v>
      </c>
      <c r="AT170" s="3478">
        <v>954847.93827120052</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1378</v>
      </c>
      <c r="B196" s="207">
        <v>0</v>
      </c>
      <c r="C196" s="207">
        <v>0</v>
      </c>
      <c r="E196" s="2668" t="s">
        <v>5072</v>
      </c>
      <c r="F196" s="3516"/>
      <c r="G196" s="2521"/>
      <c r="H196" s="2648"/>
      <c r="I196" s="3100">
        <v>265351.204475465</v>
      </c>
      <c r="J196" s="3289"/>
      <c r="K196" s="3290"/>
      <c r="L196" s="3290"/>
      <c r="M196" s="3290"/>
      <c r="N196" s="3290"/>
      <c r="O196" s="3297"/>
      <c r="P196" s="3313">
        <v>0</v>
      </c>
      <c r="Q196" s="3312"/>
      <c r="T196" s="2668"/>
      <c r="U196" s="3516">
        <v>0</v>
      </c>
      <c r="V196" s="3519"/>
      <c r="W196" s="2648"/>
      <c r="X196" s="3083">
        <v>265351.204475465</v>
      </c>
      <c r="Y196" s="3524">
        <v>0</v>
      </c>
      <c r="Z196" s="2731">
        <v>265351.204475465</v>
      </c>
      <c r="AA196" s="2731">
        <v>0</v>
      </c>
      <c r="AB196" s="2731">
        <v>0</v>
      </c>
      <c r="AC196" s="2731">
        <v>0</v>
      </c>
      <c r="AD196" s="3443">
        <v>0</v>
      </c>
      <c r="AE196" s="3443">
        <v>265351.204475465</v>
      </c>
      <c r="AF196" s="3456"/>
      <c r="AI196" s="2668"/>
      <c r="AJ196" s="3516">
        <v>0</v>
      </c>
      <c r="AK196" s="3519"/>
      <c r="AL196" s="2648"/>
      <c r="AM196" s="3083">
        <v>225089.204475465</v>
      </c>
      <c r="AN196" s="3524">
        <v>0</v>
      </c>
      <c r="AO196" s="2731">
        <v>225089.204475465</v>
      </c>
      <c r="AP196" s="2731">
        <v>0</v>
      </c>
      <c r="AQ196" s="2731">
        <v>0</v>
      </c>
      <c r="AR196" s="2731">
        <v>0</v>
      </c>
      <c r="AS196" s="3443">
        <v>0</v>
      </c>
      <c r="AT196" s="3443">
        <v>225089.204475465</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1378</v>
      </c>
      <c r="B203" s="207">
        <v>0</v>
      </c>
      <c r="C203" s="207">
        <v>0</v>
      </c>
      <c r="E203" s="2642"/>
      <c r="F203" s="3516"/>
      <c r="G203" s="2521"/>
      <c r="H203" s="2648">
        <v>0</v>
      </c>
      <c r="I203" s="3099">
        <v>265351.204475465</v>
      </c>
      <c r="J203" s="3528"/>
      <c r="K203" s="3529">
        <v>1</v>
      </c>
      <c r="L203" s="3530"/>
      <c r="M203" s="3530"/>
      <c r="N203" s="3530"/>
      <c r="O203" s="3531"/>
      <c r="P203" s="3532">
        <v>1</v>
      </c>
      <c r="Q203" s="3312"/>
      <c r="T203" s="2642"/>
      <c r="U203" s="3516"/>
      <c r="V203" s="3519"/>
      <c r="W203" s="2648">
        <v>0</v>
      </c>
      <c r="X203" s="3082">
        <v>265351.204475465</v>
      </c>
      <c r="Y203" s="3534">
        <v>0</v>
      </c>
      <c r="Z203" s="3533">
        <v>265351.204475465</v>
      </c>
      <c r="AA203" s="3533">
        <v>0</v>
      </c>
      <c r="AB203" s="3533">
        <v>0</v>
      </c>
      <c r="AC203" s="3533">
        <v>0</v>
      </c>
      <c r="AD203" s="3478">
        <v>0</v>
      </c>
      <c r="AE203" s="3478">
        <v>265351.204475465</v>
      </c>
      <c r="AF203" s="3456"/>
      <c r="AI203" s="2642"/>
      <c r="AJ203" s="3516"/>
      <c r="AK203" s="3519"/>
      <c r="AL203" s="2648">
        <v>0</v>
      </c>
      <c r="AM203" s="3082">
        <v>225089.204475465</v>
      </c>
      <c r="AN203" s="3534">
        <v>0</v>
      </c>
      <c r="AO203" s="3533">
        <v>225089.204475465</v>
      </c>
      <c r="AP203" s="3533">
        <v>0</v>
      </c>
      <c r="AQ203" s="3533">
        <v>0</v>
      </c>
      <c r="AR203" s="3533">
        <v>0</v>
      </c>
      <c r="AS203" s="3478">
        <v>0</v>
      </c>
      <c r="AT203" s="3478">
        <v>225089.204475465</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1378</v>
      </c>
      <c r="B252" s="207">
        <v>0</v>
      </c>
      <c r="C252" s="207">
        <v>0</v>
      </c>
      <c r="E252" s="2668"/>
      <c r="F252" s="2448"/>
      <c r="G252" s="2448"/>
      <c r="H252" s="2691" t="s">
        <v>5433</v>
      </c>
      <c r="I252" s="3103">
        <v>2146010.9040733203</v>
      </c>
      <c r="J252" s="3528"/>
      <c r="K252" s="3530"/>
      <c r="L252" s="3530"/>
      <c r="M252" s="3530"/>
      <c r="N252" s="3530"/>
      <c r="O252" s="3531"/>
      <c r="P252" s="3313">
        <v>0</v>
      </c>
      <c r="Q252" s="3312"/>
      <c r="T252" s="2668"/>
      <c r="U252" s="2521"/>
      <c r="V252" s="2521"/>
      <c r="W252" s="2691" t="s">
        <v>5433</v>
      </c>
      <c r="X252" s="3086">
        <v>2146010.9040733203</v>
      </c>
      <c r="Y252" s="3542">
        <v>0</v>
      </c>
      <c r="Z252" s="3543">
        <v>2146010.9040733208</v>
      </c>
      <c r="AA252" s="3543">
        <v>0</v>
      </c>
      <c r="AB252" s="3543">
        <v>0</v>
      </c>
      <c r="AC252" s="3543">
        <v>0</v>
      </c>
      <c r="AD252" s="3544">
        <v>0</v>
      </c>
      <c r="AE252" s="3544">
        <v>2146010.9040733208</v>
      </c>
      <c r="AF252" s="3545"/>
      <c r="AI252" s="2650"/>
      <c r="AJ252" s="2625"/>
      <c r="AK252" s="2625"/>
      <c r="AL252" s="2652" t="s">
        <v>5433</v>
      </c>
      <c r="AM252" s="3564">
        <v>1633477.3018980504</v>
      </c>
      <c r="AN252" s="3546">
        <v>0</v>
      </c>
      <c r="AO252" s="3547">
        <v>1633477.3018980506</v>
      </c>
      <c r="AP252" s="3547">
        <v>0</v>
      </c>
      <c r="AQ252" s="3547">
        <v>0</v>
      </c>
      <c r="AR252" s="3547">
        <v>0</v>
      </c>
      <c r="AS252" s="3548">
        <v>0</v>
      </c>
      <c r="AT252" s="3548">
        <v>1633477.3018980506</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1378</v>
      </c>
      <c r="B293" s="207">
        <v>0</v>
      </c>
      <c r="C293" s="207">
        <v>0</v>
      </c>
      <c r="E293" s="2668"/>
      <c r="F293" s="2521" t="s">
        <v>5461</v>
      </c>
      <c r="G293" s="2521"/>
      <c r="H293" s="2648"/>
      <c r="I293" s="3100">
        <v>9072288.1534208301</v>
      </c>
      <c r="J293" s="3289"/>
      <c r="K293" s="3290"/>
      <c r="L293" s="3290"/>
      <c r="M293" s="3290"/>
      <c r="N293" s="3290"/>
      <c r="O293" s="3297"/>
      <c r="P293" s="3313">
        <v>0</v>
      </c>
      <c r="Q293" s="3312"/>
      <c r="T293" s="2668"/>
      <c r="U293" s="2521" t="s">
        <v>5461</v>
      </c>
      <c r="V293" s="2521"/>
      <c r="W293" s="2648"/>
      <c r="X293" s="3083">
        <v>9072288.1534208301</v>
      </c>
      <c r="Y293" s="3524">
        <v>3552815.7308227033</v>
      </c>
      <c r="Z293" s="2731">
        <v>3979831.8147031646</v>
      </c>
      <c r="AA293" s="2731">
        <v>1539640.6078949617</v>
      </c>
      <c r="AB293" s="2731">
        <v>0</v>
      </c>
      <c r="AC293" s="2731">
        <v>0</v>
      </c>
      <c r="AD293" s="3443">
        <v>0</v>
      </c>
      <c r="AE293" s="3443">
        <v>9072288.1534208283</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1378</v>
      </c>
      <c r="B295" s="207">
        <v>0</v>
      </c>
      <c r="C295" s="207">
        <v>0</v>
      </c>
      <c r="E295" s="2668"/>
      <c r="F295" s="2521" t="s">
        <v>5464</v>
      </c>
      <c r="G295" s="2521"/>
      <c r="H295" s="2648"/>
      <c r="I295" s="3100">
        <v>156676.65409378571</v>
      </c>
      <c r="J295" s="3289"/>
      <c r="K295" s="3290"/>
      <c r="L295" s="3290"/>
      <c r="M295" s="3290"/>
      <c r="N295" s="3290"/>
      <c r="O295" s="3297"/>
      <c r="P295" s="3313">
        <v>0</v>
      </c>
      <c r="Q295" s="3312"/>
      <c r="T295" s="2668"/>
      <c r="U295" s="2521" t="s">
        <v>5464</v>
      </c>
      <c r="V295" s="2521"/>
      <c r="W295" s="2648"/>
      <c r="X295" s="3083">
        <v>156676.65409378571</v>
      </c>
      <c r="Y295" s="3524">
        <v>61356.437527524875</v>
      </c>
      <c r="Z295" s="2731">
        <v>68730.922347145068</v>
      </c>
      <c r="AA295" s="2731">
        <v>26589.29421911576</v>
      </c>
      <c r="AB295" s="2731">
        <v>0</v>
      </c>
      <c r="AC295" s="2731">
        <v>0</v>
      </c>
      <c r="AD295" s="3443">
        <v>0</v>
      </c>
      <c r="AE295" s="3443">
        <v>156676.65409378571</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7330437.606506804</v>
      </c>
      <c r="J297" s="3289"/>
      <c r="K297" s="3290"/>
      <c r="L297" s="3290"/>
      <c r="M297" s="3290"/>
      <c r="N297" s="3290"/>
      <c r="O297" s="3297"/>
      <c r="P297" s="3313">
        <v>0</v>
      </c>
      <c r="Q297" s="3312"/>
      <c r="T297" s="2668"/>
      <c r="U297" s="2521" t="s">
        <v>5465</v>
      </c>
      <c r="V297" s="2521"/>
      <c r="W297" s="2648"/>
      <c r="X297" s="3083">
        <v>7330437.606506804</v>
      </c>
      <c r="Y297" s="3524">
        <v>2870686.3805237017</v>
      </c>
      <c r="Z297" s="2731">
        <v>3215716.7308527208</v>
      </c>
      <c r="AA297" s="2731">
        <v>1244034.4951303815</v>
      </c>
      <c r="AB297" s="2731">
        <v>0</v>
      </c>
      <c r="AC297" s="2731">
        <v>0</v>
      </c>
      <c r="AD297" s="3443">
        <v>0</v>
      </c>
      <c r="AE297" s="3443">
        <v>7330437.606506804</v>
      </c>
      <c r="AF297" s="3456"/>
    </row>
    <row r="298" spans="1:32" ht="15.75">
      <c r="A298" s="3494" t="s">
        <v>1378</v>
      </c>
      <c r="B298" s="207">
        <v>0</v>
      </c>
      <c r="C298" s="207">
        <v>0</v>
      </c>
      <c r="E298" s="2668"/>
      <c r="F298" s="2521"/>
      <c r="G298" s="2521" t="s">
        <v>5466</v>
      </c>
      <c r="H298" s="2648"/>
      <c r="I298" s="3099">
        <v>16559402.414021419</v>
      </c>
      <c r="J298" s="3579">
        <v>0.39161187020752486</v>
      </c>
      <c r="K298" s="3580">
        <v>0.43868004933270499</v>
      </c>
      <c r="L298" s="3581">
        <v>0.16970808045977015</v>
      </c>
      <c r="M298" s="3530"/>
      <c r="N298" s="3530"/>
      <c r="O298" s="3531"/>
      <c r="P298" s="3532">
        <v>1</v>
      </c>
      <c r="Q298" s="3312"/>
      <c r="T298" s="2668"/>
      <c r="U298" s="2521"/>
      <c r="V298" s="2521" t="s">
        <v>5466</v>
      </c>
      <c r="W298" s="2648"/>
      <c r="X298" s="3082">
        <v>16559402.414021419</v>
      </c>
      <c r="Y298" s="3534">
        <v>6484858.5488739293</v>
      </c>
      <c r="Z298" s="3533">
        <v>7264279.467903031</v>
      </c>
      <c r="AA298" s="3533">
        <v>2810264.397244459</v>
      </c>
      <c r="AB298" s="3533">
        <v>0</v>
      </c>
      <c r="AC298" s="3533">
        <v>0</v>
      </c>
      <c r="AD298" s="3478">
        <v>0</v>
      </c>
      <c r="AE298" s="3478">
        <v>16559402.414021419</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44139.797154123444</v>
      </c>
      <c r="J303" s="2848"/>
      <c r="K303" s="3406">
        <v>1</v>
      </c>
      <c r="L303" s="3290"/>
      <c r="M303" s="3290"/>
      <c r="N303" s="3290"/>
      <c r="O303" s="3297"/>
      <c r="P303" s="3313">
        <v>1</v>
      </c>
      <c r="Q303" s="3312"/>
      <c r="T303" s="2668"/>
      <c r="U303" s="2521" t="s">
        <v>478</v>
      </c>
      <c r="V303" s="2521"/>
      <c r="W303" s="2648"/>
      <c r="X303" s="3083">
        <v>44139.797154123444</v>
      </c>
      <c r="Y303" s="3524">
        <v>0</v>
      </c>
      <c r="Z303" s="2731">
        <v>44139.797154123444</v>
      </c>
      <c r="AA303" s="2731">
        <v>0</v>
      </c>
      <c r="AB303" s="2731">
        <v>0</v>
      </c>
      <c r="AC303" s="2731">
        <v>0</v>
      </c>
      <c r="AD303" s="3443">
        <v>0</v>
      </c>
      <c r="AE303" s="3443">
        <v>44139.797154123444</v>
      </c>
      <c r="AF303" s="3456"/>
    </row>
    <row r="304" spans="1:32" ht="15.75">
      <c r="A304" s="3494" t="s">
        <v>5410</v>
      </c>
      <c r="B304" s="207">
        <v>0</v>
      </c>
      <c r="C304" s="207">
        <v>0</v>
      </c>
      <c r="E304" s="2668"/>
      <c r="F304" s="2521" t="s">
        <v>1263</v>
      </c>
      <c r="G304" s="2521"/>
      <c r="H304" s="2648"/>
      <c r="I304" s="3100">
        <v>0</v>
      </c>
      <c r="J304" s="2848"/>
      <c r="K304" s="3406">
        <v>1</v>
      </c>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2848"/>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2848"/>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44139.797154123444</v>
      </c>
      <c r="J319" s="3528"/>
      <c r="K319" s="3530"/>
      <c r="L319" s="3530"/>
      <c r="M319" s="3530"/>
      <c r="N319" s="3530"/>
      <c r="O319" s="3531"/>
      <c r="P319" s="3532">
        <v>0</v>
      </c>
      <c r="Q319" s="3312"/>
      <c r="T319" s="2668"/>
      <c r="U319" s="2521"/>
      <c r="V319" s="2521" t="s">
        <v>5470</v>
      </c>
      <c r="W319" s="2648"/>
      <c r="X319" s="3082">
        <v>44139.797154123444</v>
      </c>
      <c r="Y319" s="3534">
        <v>0</v>
      </c>
      <c r="Z319" s="3533">
        <v>44139.797154123444</v>
      </c>
      <c r="AA319" s="3533">
        <v>0</v>
      </c>
      <c r="AB319" s="3533">
        <v>0</v>
      </c>
      <c r="AC319" s="3533">
        <v>0</v>
      </c>
      <c r="AD319" s="3478">
        <v>0</v>
      </c>
      <c r="AE319" s="3478">
        <v>44139.797154123444</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77">
        <v>0.34586736595870354</v>
      </c>
      <c r="K321" s="3278">
        <v>0.50424829386686887</v>
      </c>
      <c r="L321" s="3278">
        <v>0.14988434017442756</v>
      </c>
      <c r="M321" s="3278">
        <v>0</v>
      </c>
      <c r="N321" s="3278">
        <v>0</v>
      </c>
      <c r="O321" s="3285">
        <v>0</v>
      </c>
      <c r="P321" s="3313">
        <v>0.99999999999999989</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1378</v>
      </c>
      <c r="B323" s="207">
        <v>0</v>
      </c>
      <c r="C323" s="207">
        <v>0</v>
      </c>
      <c r="E323" s="2668"/>
      <c r="F323" s="2521"/>
      <c r="G323" s="2521"/>
      <c r="H323" s="2691" t="s">
        <v>712</v>
      </c>
      <c r="I323" s="3099">
        <v>16603542.211175542</v>
      </c>
      <c r="J323" s="2848"/>
      <c r="K323" s="2622"/>
      <c r="L323" s="2622"/>
      <c r="M323" s="2622"/>
      <c r="N323" s="2622"/>
      <c r="O323" s="3422"/>
      <c r="P323" s="3313"/>
      <c r="Q323" s="3312"/>
      <c r="T323" s="2668"/>
      <c r="U323" s="2521"/>
      <c r="V323" s="2521"/>
      <c r="W323" s="2691" t="s">
        <v>712</v>
      </c>
      <c r="X323" s="3082">
        <v>16603542.211175542</v>
      </c>
      <c r="Y323" s="3534">
        <v>6484858.5488739293</v>
      </c>
      <c r="Z323" s="3533">
        <v>7308419.2650571549</v>
      </c>
      <c r="AA323" s="3533">
        <v>2810264.397244459</v>
      </c>
      <c r="AB323" s="3533">
        <v>0</v>
      </c>
      <c r="AC323" s="3533">
        <v>0</v>
      </c>
      <c r="AD323" s="3478">
        <v>0</v>
      </c>
      <c r="AE323" s="3478">
        <v>16603542.211175544</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18749553.115248863</v>
      </c>
      <c r="J325" s="2848"/>
      <c r="K325" s="2622"/>
      <c r="L325" s="2622"/>
      <c r="M325" s="2622"/>
      <c r="N325" s="2622"/>
      <c r="O325" s="3422"/>
      <c r="P325" s="3313"/>
      <c r="Q325" s="3312"/>
      <c r="T325" s="2668" t="s">
        <v>5471</v>
      </c>
      <c r="U325" s="2521"/>
      <c r="V325" s="2521"/>
      <c r="W325" s="2648"/>
      <c r="X325" s="3086">
        <v>18749553.115248863</v>
      </c>
      <c r="Y325" s="3542">
        <v>6484858.5488739293</v>
      </c>
      <c r="Z325" s="3543">
        <v>9454430.1691304762</v>
      </c>
      <c r="AA325" s="3543">
        <v>2810264.397244459</v>
      </c>
      <c r="AB325" s="3543">
        <v>0</v>
      </c>
      <c r="AC325" s="3543">
        <v>0</v>
      </c>
      <c r="AD325" s="3544">
        <v>0</v>
      </c>
      <c r="AE325" s="3544">
        <v>18749553.115248866</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356">
        <v>1</v>
      </c>
      <c r="K328" s="3290"/>
      <c r="L328" s="3290"/>
      <c r="M328" s="3290"/>
      <c r="N328" s="3290"/>
      <c r="O328" s="3297"/>
      <c r="P328" s="3313">
        <v>1</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356">
        <v>1</v>
      </c>
      <c r="K329" s="3290"/>
      <c r="L329" s="3290"/>
      <c r="M329" s="3290"/>
      <c r="N329" s="3290"/>
      <c r="O329" s="3297"/>
      <c r="P329" s="3313">
        <v>1</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1378</v>
      </c>
      <c r="B330" s="207">
        <v>0</v>
      </c>
      <c r="C330" s="207">
        <v>0</v>
      </c>
      <c r="E330" s="2668"/>
      <c r="F330" s="2521" t="s">
        <v>1232</v>
      </c>
      <c r="G330" s="2521"/>
      <c r="H330" s="2648"/>
      <c r="I330" s="3100">
        <v>183436.05539034805</v>
      </c>
      <c r="J330" s="3289"/>
      <c r="K330" s="3406">
        <v>1</v>
      </c>
      <c r="L330" s="3290"/>
      <c r="M330" s="3290"/>
      <c r="N330" s="3290"/>
      <c r="O330" s="3297"/>
      <c r="P330" s="3313">
        <v>1</v>
      </c>
      <c r="Q330" s="3312"/>
      <c r="T330" s="2668"/>
      <c r="U330" s="2521" t="s">
        <v>1232</v>
      </c>
      <c r="V330" s="2521"/>
      <c r="W330" s="2648"/>
      <c r="X330" s="3083">
        <v>183436.05539034805</v>
      </c>
      <c r="Y330" s="3524">
        <v>0</v>
      </c>
      <c r="Z330" s="2731">
        <v>183436.05539034805</v>
      </c>
      <c r="AA330" s="2731">
        <v>0</v>
      </c>
      <c r="AB330" s="2731">
        <v>0</v>
      </c>
      <c r="AC330" s="2731">
        <v>0</v>
      </c>
      <c r="AD330" s="3443">
        <v>0</v>
      </c>
      <c r="AE330" s="3443">
        <v>183436.05539034805</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77">
        <v>0.34586736595870354</v>
      </c>
      <c r="K335" s="3278">
        <v>0.50424829386686887</v>
      </c>
      <c r="L335" s="3278">
        <v>0.14988434017442756</v>
      </c>
      <c r="M335" s="3278">
        <v>0</v>
      </c>
      <c r="N335" s="3278">
        <v>0</v>
      </c>
      <c r="O335" s="3285">
        <v>0</v>
      </c>
      <c r="P335" s="3313">
        <v>0.99999999999999989</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79">
        <v>0.39161187020752486</v>
      </c>
      <c r="K336" s="3580">
        <v>0.43868004933270499</v>
      </c>
      <c r="L336" s="3581">
        <v>0.16970808045977015</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0.39161187020752486</v>
      </c>
      <c r="K337" s="3278">
        <v>0.43868004933270499</v>
      </c>
      <c r="L337" s="3278">
        <v>0.16970808045977015</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77">
        <v>0.39161187020752486</v>
      </c>
      <c r="K340" s="3278">
        <v>0.43868004933270499</v>
      </c>
      <c r="L340" s="3278">
        <v>0.16970808045977015</v>
      </c>
      <c r="M340" s="3290"/>
      <c r="N340" s="3290"/>
      <c r="O340" s="3297"/>
      <c r="P340" s="3313">
        <v>1</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0.39161187020752486</v>
      </c>
      <c r="K341" s="3278">
        <v>0.43868004933270499</v>
      </c>
      <c r="L341" s="3278">
        <v>0.16970808045977015</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183436.05539034805</v>
      </c>
      <c r="J342" s="3551"/>
      <c r="K342" s="3552"/>
      <c r="L342" s="3552"/>
      <c r="M342" s="3552"/>
      <c r="N342" s="3552"/>
      <c r="O342" s="3553"/>
      <c r="P342" s="3553">
        <v>0</v>
      </c>
      <c r="Q342" s="3312"/>
      <c r="T342" s="2668"/>
      <c r="U342" s="2521"/>
      <c r="V342" s="2521" t="s">
        <v>5478</v>
      </c>
      <c r="W342" s="2648"/>
      <c r="X342" s="3082">
        <v>183436.05539034805</v>
      </c>
      <c r="Y342" s="3534">
        <v>0</v>
      </c>
      <c r="Z342" s="3533">
        <v>183436.05539034805</v>
      </c>
      <c r="AA342" s="3533">
        <v>0</v>
      </c>
      <c r="AB342" s="3533">
        <v>0</v>
      </c>
      <c r="AC342" s="3533">
        <v>0</v>
      </c>
      <c r="AD342" s="3478">
        <v>0</v>
      </c>
      <c r="AE342" s="3478">
        <v>183436.05539034805</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18566117.059858516</v>
      </c>
      <c r="J344" s="2851"/>
      <c r="K344" s="3481"/>
      <c r="L344" s="3481"/>
      <c r="M344" s="3481"/>
      <c r="N344" s="3481"/>
      <c r="O344" s="3481"/>
      <c r="P344" s="3075"/>
      <c r="Q344" s="3556"/>
      <c r="T344" s="2650" t="s">
        <v>722</v>
      </c>
      <c r="U344" s="2625"/>
      <c r="V344" s="2625"/>
      <c r="W344" s="2766"/>
      <c r="X344" s="3558">
        <v>18566117.059858516</v>
      </c>
      <c r="Y344" s="3559">
        <v>6484858.5488739293</v>
      </c>
      <c r="Z344" s="3560">
        <v>9270994.1137401275</v>
      </c>
      <c r="AA344" s="3560">
        <v>2810264.397244459</v>
      </c>
      <c r="AB344" s="3560">
        <v>0</v>
      </c>
      <c r="AC344" s="3560">
        <v>0</v>
      </c>
      <c r="AD344" s="3561">
        <v>0</v>
      </c>
      <c r="AE344" s="3561">
        <v>18566117.059858516</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71" priority="2" stopIfTrue="1" operator="notEqual">
      <formula>0</formula>
    </cfRule>
  </conditionalFormatting>
  <conditionalFormatting sqref="B16:C342">
    <cfRule type="cellIs" dxfId="70" priority="3" stopIfTrue="1" operator="greaterThan">
      <formula>0</formula>
    </cfRule>
  </conditionalFormatting>
  <conditionalFormatting sqref="C8">
    <cfRule type="cellIs" dxfId="69"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3.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8.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8.33203125" style="2447" customWidth="1"/>
    <col min="25" max="25" width="10.88671875" style="2447" customWidth="1"/>
    <col min="26" max="26" width="18.33203125" style="2447" customWidth="1"/>
    <col min="27" max="27" width="11.109375" style="2447" customWidth="1"/>
    <col min="28" max="28" width="14.33203125" style="2447" customWidth="1"/>
    <col min="29" max="29" width="12.33203125" style="2447" customWidth="1"/>
    <col min="30" max="30" width="16.6640625" style="2447" customWidth="1"/>
    <col min="31" max="31" width="18.33203125" style="2447" customWidth="1"/>
    <col min="32" max="32" width="7" style="2447" customWidth="1"/>
    <col min="33" max="34" width="9" style="2447" customWidth="1"/>
    <col min="35" max="37" width="2.88671875" style="2447" customWidth="1"/>
    <col min="38" max="38" width="48.88671875" style="2447" customWidth="1"/>
    <col min="39" max="39" width="18.33203125" style="2447" customWidth="1"/>
    <col min="40" max="40" width="10.88671875" style="2447" customWidth="1"/>
    <col min="41" max="41" width="18.33203125" style="2447" customWidth="1"/>
    <col min="42" max="42" width="11.109375" style="2447" customWidth="1"/>
    <col min="43" max="43" width="14.33203125" style="2447" customWidth="1"/>
    <col min="44" max="44" width="12.33203125" style="2447" customWidth="1"/>
    <col min="45" max="45" width="16.6640625" style="2447" customWidth="1"/>
    <col min="46" max="46" width="18.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5517</v>
      </c>
      <c r="F6" s="2798"/>
      <c r="G6" s="2798"/>
      <c r="H6" s="2798"/>
      <c r="I6" s="2798"/>
      <c r="J6" s="2798"/>
      <c r="K6" s="2798"/>
      <c r="L6" s="2798"/>
      <c r="M6" s="2798"/>
      <c r="N6" s="2798"/>
      <c r="O6" s="2798"/>
      <c r="P6" s="2798"/>
      <c r="Q6" s="2989"/>
      <c r="R6" s="2798"/>
      <c r="S6" s="2798"/>
      <c r="T6" s="2798" t="s">
        <v>5518</v>
      </c>
      <c r="U6" s="2798"/>
      <c r="V6" s="2798"/>
      <c r="W6" s="2798"/>
      <c r="X6" s="2798"/>
      <c r="Y6" s="2798"/>
      <c r="Z6" s="2798"/>
      <c r="AA6" s="2798"/>
      <c r="AB6" s="2798"/>
      <c r="AC6" s="2798"/>
      <c r="AD6" s="2798"/>
      <c r="AE6" s="2798"/>
      <c r="AF6" s="2989"/>
      <c r="AG6" s="2989"/>
      <c r="AH6" s="2989"/>
      <c r="AI6" s="2798" t="s">
        <v>5518</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2951</v>
      </c>
      <c r="J11" s="3502" t="s">
        <v>5191</v>
      </c>
      <c r="K11" s="3502" t="s">
        <v>5190</v>
      </c>
      <c r="L11" s="3502" t="s">
        <v>1436</v>
      </c>
      <c r="M11" s="3506" t="s">
        <v>5190</v>
      </c>
      <c r="N11" s="3220"/>
      <c r="O11" s="3224" t="s">
        <v>2954</v>
      </c>
      <c r="P11" s="3503"/>
      <c r="Q11" s="3222"/>
      <c r="T11" s="2642"/>
      <c r="U11" s="2521"/>
      <c r="V11" s="2521"/>
      <c r="W11" s="2648"/>
      <c r="X11" s="3507" t="s">
        <v>2951</v>
      </c>
      <c r="Y11" s="3502" t="s">
        <v>5191</v>
      </c>
      <c r="Z11" s="3502" t="s">
        <v>5190</v>
      </c>
      <c r="AA11" s="3502" t="s">
        <v>1436</v>
      </c>
      <c r="AB11" s="3506" t="s">
        <v>5190</v>
      </c>
      <c r="AC11" s="3220"/>
      <c r="AD11" s="3224" t="s">
        <v>2954</v>
      </c>
      <c r="AE11" s="3503"/>
      <c r="AF11" s="3222"/>
      <c r="AI11" s="2642"/>
      <c r="AJ11" s="2521"/>
      <c r="AK11" s="2521"/>
      <c r="AL11" s="2648"/>
      <c r="AM11" s="3507" t="s">
        <v>2951</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5410</v>
      </c>
      <c r="B16" s="207">
        <v>0</v>
      </c>
      <c r="C16" s="207">
        <v>0</v>
      </c>
      <c r="E16" s="2668"/>
      <c r="F16" s="3516" t="s">
        <v>626</v>
      </c>
      <c r="G16" s="2521"/>
      <c r="H16" s="2648"/>
      <c r="I16" s="3517">
        <v>0</v>
      </c>
      <c r="J16" s="3289"/>
      <c r="K16" s="3290"/>
      <c r="L16" s="3290"/>
      <c r="M16" s="3290"/>
      <c r="N16" s="3290"/>
      <c r="O16" s="3297"/>
      <c r="P16" s="3313">
        <v>0</v>
      </c>
      <c r="Q16" s="3312"/>
      <c r="T16" s="2668"/>
      <c r="U16" s="3516" t="s">
        <v>626</v>
      </c>
      <c r="V16" s="3519"/>
      <c r="W16" s="2648"/>
      <c r="X16" s="3515">
        <v>0</v>
      </c>
      <c r="Y16" s="3520">
        <v>0</v>
      </c>
      <c r="Z16" s="3521">
        <v>0</v>
      </c>
      <c r="AA16" s="3521">
        <v>0</v>
      </c>
      <c r="AB16" s="3521">
        <v>0</v>
      </c>
      <c r="AC16" s="3521">
        <v>0</v>
      </c>
      <c r="AD16" s="3522">
        <v>0</v>
      </c>
      <c r="AE16" s="3522">
        <v>0</v>
      </c>
      <c r="AF16" s="3523"/>
      <c r="AI16" s="2668"/>
      <c r="AJ16" s="3516" t="s">
        <v>626</v>
      </c>
      <c r="AK16" s="3519"/>
      <c r="AL16" s="2648"/>
      <c r="AM16" s="3515">
        <v>0</v>
      </c>
      <c r="AN16" s="3520">
        <v>0</v>
      </c>
      <c r="AO16" s="3521">
        <v>0</v>
      </c>
      <c r="AP16" s="3521">
        <v>0</v>
      </c>
      <c r="AQ16" s="3521">
        <v>0</v>
      </c>
      <c r="AR16" s="3521">
        <v>0</v>
      </c>
      <c r="AS16" s="3522">
        <v>0</v>
      </c>
      <c r="AT16" s="3522">
        <v>0</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5410</v>
      </c>
      <c r="B18" s="207">
        <v>0</v>
      </c>
      <c r="C18" s="207">
        <v>0</v>
      </c>
      <c r="E18" s="2668"/>
      <c r="F18" s="3516" t="s">
        <v>660</v>
      </c>
      <c r="G18" s="2521"/>
      <c r="H18" s="2648"/>
      <c r="I18" s="3100">
        <v>0</v>
      </c>
      <c r="J18" s="3289"/>
      <c r="K18" s="3290"/>
      <c r="L18" s="3290"/>
      <c r="M18" s="3290"/>
      <c r="N18" s="3290"/>
      <c r="O18" s="3297"/>
      <c r="P18" s="3313">
        <v>0</v>
      </c>
      <c r="Q18" s="3312"/>
      <c r="T18" s="2668"/>
      <c r="U18" s="3516" t="s">
        <v>660</v>
      </c>
      <c r="V18" s="3519"/>
      <c r="W18" s="2648"/>
      <c r="X18" s="3083">
        <v>0</v>
      </c>
      <c r="Y18" s="3524">
        <v>0</v>
      </c>
      <c r="Z18" s="2731">
        <v>0</v>
      </c>
      <c r="AA18" s="2731">
        <v>0</v>
      </c>
      <c r="AB18" s="2731">
        <v>0</v>
      </c>
      <c r="AC18" s="2731">
        <v>0</v>
      </c>
      <c r="AD18" s="3443">
        <v>0</v>
      </c>
      <c r="AE18" s="3443">
        <v>0</v>
      </c>
      <c r="AF18" s="3456"/>
      <c r="AI18" s="2668"/>
      <c r="AJ18" s="3516" t="s">
        <v>660</v>
      </c>
      <c r="AK18" s="3519"/>
      <c r="AL18" s="2648"/>
      <c r="AM18" s="3083">
        <v>0</v>
      </c>
      <c r="AN18" s="3524">
        <v>0</v>
      </c>
      <c r="AO18" s="2731">
        <v>0</v>
      </c>
      <c r="AP18" s="2731">
        <v>0</v>
      </c>
      <c r="AQ18" s="2731">
        <v>0</v>
      </c>
      <c r="AR18" s="2731">
        <v>0</v>
      </c>
      <c r="AS18" s="3443">
        <v>0</v>
      </c>
      <c r="AT18" s="3443">
        <v>0</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5410</v>
      </c>
      <c r="B21" s="207">
        <v>0</v>
      </c>
      <c r="C21" s="207">
        <v>0</v>
      </c>
      <c r="E21" s="2668"/>
      <c r="F21" s="3516"/>
      <c r="G21" s="2521"/>
      <c r="H21" s="2648" t="s">
        <v>5412</v>
      </c>
      <c r="I21" s="3099">
        <v>0</v>
      </c>
      <c r="J21" s="3528"/>
      <c r="K21" s="3530">
        <v>1</v>
      </c>
      <c r="L21" s="3530"/>
      <c r="M21" s="3530"/>
      <c r="N21" s="3530"/>
      <c r="O21" s="3531"/>
      <c r="P21" s="3532">
        <v>1</v>
      </c>
      <c r="Q21" s="3312"/>
      <c r="T21" s="2668"/>
      <c r="U21" s="3516"/>
      <c r="V21" s="3519"/>
      <c r="W21" s="2648" t="s">
        <v>5412</v>
      </c>
      <c r="X21" s="3082">
        <v>0</v>
      </c>
      <c r="Y21" s="3533">
        <v>0</v>
      </c>
      <c r="Z21" s="3533">
        <v>0</v>
      </c>
      <c r="AA21" s="3533">
        <v>0</v>
      </c>
      <c r="AB21" s="3533">
        <v>0</v>
      </c>
      <c r="AC21" s="3533">
        <v>0</v>
      </c>
      <c r="AD21" s="3478">
        <v>0</v>
      </c>
      <c r="AE21" s="3478">
        <v>0</v>
      </c>
      <c r="AF21" s="3456"/>
      <c r="AI21" s="2668"/>
      <c r="AJ21" s="3516"/>
      <c r="AK21" s="3519"/>
      <c r="AL21" s="2648" t="s">
        <v>5412</v>
      </c>
      <c r="AM21" s="3082">
        <v>0</v>
      </c>
      <c r="AN21" s="3533">
        <v>0</v>
      </c>
      <c r="AO21" s="3533">
        <v>0</v>
      </c>
      <c r="AP21" s="3533">
        <v>0</v>
      </c>
      <c r="AQ21" s="3533">
        <v>0</v>
      </c>
      <c r="AR21" s="3533">
        <v>0</v>
      </c>
      <c r="AS21" s="3478">
        <v>0</v>
      </c>
      <c r="AT21" s="3478">
        <v>0</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5410</v>
      </c>
      <c r="B146" s="207">
        <v>0</v>
      </c>
      <c r="C146" s="207">
        <v>0</v>
      </c>
      <c r="E146" s="2668"/>
      <c r="F146" s="3516"/>
      <c r="G146" s="2521"/>
      <c r="H146" s="2648" t="s">
        <v>5424</v>
      </c>
      <c r="I146" s="3099">
        <v>0</v>
      </c>
      <c r="J146" s="3528"/>
      <c r="K146" s="3530"/>
      <c r="L146" s="3530"/>
      <c r="M146" s="3530"/>
      <c r="N146" s="3530"/>
      <c r="O146" s="3531"/>
      <c r="P146" s="3532">
        <v>0</v>
      </c>
      <c r="Q146" s="3312"/>
      <c r="T146" s="2668"/>
      <c r="U146" s="3516"/>
      <c r="V146" s="3519"/>
      <c r="W146" s="2648" t="s">
        <v>5424</v>
      </c>
      <c r="X146" s="3082">
        <v>0</v>
      </c>
      <c r="Y146" s="3534">
        <v>0</v>
      </c>
      <c r="Z146" s="3533">
        <v>0</v>
      </c>
      <c r="AA146" s="3533">
        <v>0</v>
      </c>
      <c r="AB146" s="3533">
        <v>0</v>
      </c>
      <c r="AC146" s="3533">
        <v>0</v>
      </c>
      <c r="AD146" s="3478">
        <v>0</v>
      </c>
      <c r="AE146" s="3478">
        <v>0</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5410</v>
      </c>
      <c r="B163" s="207">
        <v>0</v>
      </c>
      <c r="C163" s="207">
        <v>0</v>
      </c>
      <c r="E163" s="2668"/>
      <c r="F163" s="3516" t="s">
        <v>783</v>
      </c>
      <c r="G163" s="2521"/>
      <c r="H163" s="2648"/>
      <c r="I163" s="3100">
        <v>0</v>
      </c>
      <c r="J163" s="3289"/>
      <c r="K163" s="3290"/>
      <c r="L163" s="3290"/>
      <c r="M163" s="3290"/>
      <c r="N163" s="3290"/>
      <c r="O163" s="3297"/>
      <c r="P163" s="3313">
        <v>0</v>
      </c>
      <c r="Q163" s="3312"/>
      <c r="T163" s="2668"/>
      <c r="U163" s="3516" t="s">
        <v>783</v>
      </c>
      <c r="V163" s="3519"/>
      <c r="W163" s="2648"/>
      <c r="X163" s="3083">
        <v>0</v>
      </c>
      <c r="Y163" s="3524">
        <v>0</v>
      </c>
      <c r="Z163" s="2731">
        <v>0</v>
      </c>
      <c r="AA163" s="2731">
        <v>0</v>
      </c>
      <c r="AB163" s="2731">
        <v>0</v>
      </c>
      <c r="AC163" s="2731">
        <v>0</v>
      </c>
      <c r="AD163" s="3443">
        <v>0</v>
      </c>
      <c r="AE163" s="3443">
        <v>0</v>
      </c>
      <c r="AF163" s="3456"/>
      <c r="AI163" s="2668"/>
      <c r="AJ163" s="3516" t="s">
        <v>783</v>
      </c>
      <c r="AK163" s="3519"/>
      <c r="AL163" s="2648"/>
      <c r="AM163" s="3083">
        <v>0</v>
      </c>
      <c r="AN163" s="3524">
        <v>0</v>
      </c>
      <c r="AO163" s="2731">
        <v>0</v>
      </c>
      <c r="AP163" s="2731">
        <v>0</v>
      </c>
      <c r="AQ163" s="2731">
        <v>0</v>
      </c>
      <c r="AR163" s="2731">
        <v>0</v>
      </c>
      <c r="AS163" s="3443">
        <v>0</v>
      </c>
      <c r="AT163" s="3443">
        <v>0</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5410</v>
      </c>
      <c r="B170" s="207">
        <v>0</v>
      </c>
      <c r="C170" s="207">
        <v>0</v>
      </c>
      <c r="E170" s="2668"/>
      <c r="F170" s="3516"/>
      <c r="G170" s="2521"/>
      <c r="H170" s="2648" t="s">
        <v>5428</v>
      </c>
      <c r="I170" s="3099">
        <v>0</v>
      </c>
      <c r="J170" s="3528"/>
      <c r="K170" s="3529">
        <v>1</v>
      </c>
      <c r="L170" s="3530"/>
      <c r="M170" s="3530"/>
      <c r="N170" s="3530"/>
      <c r="O170" s="3531"/>
      <c r="P170" s="3532">
        <v>1</v>
      </c>
      <c r="Q170" s="3312"/>
      <c r="T170" s="2668"/>
      <c r="U170" s="3516"/>
      <c r="V170" s="3519"/>
      <c r="W170" s="2648" t="s">
        <v>5428</v>
      </c>
      <c r="X170" s="3082">
        <v>0</v>
      </c>
      <c r="Y170" s="3534">
        <v>0</v>
      </c>
      <c r="Z170" s="3533">
        <v>0</v>
      </c>
      <c r="AA170" s="3533">
        <v>0</v>
      </c>
      <c r="AB170" s="3533">
        <v>0</v>
      </c>
      <c r="AC170" s="3533">
        <v>0</v>
      </c>
      <c r="AD170" s="3478">
        <v>0</v>
      </c>
      <c r="AE170" s="3478">
        <v>0</v>
      </c>
      <c r="AF170" s="3456"/>
      <c r="AI170" s="2668"/>
      <c r="AJ170" s="3516"/>
      <c r="AK170" s="3519"/>
      <c r="AL170" s="2648" t="s">
        <v>5428</v>
      </c>
      <c r="AM170" s="3082">
        <v>0</v>
      </c>
      <c r="AN170" s="3534">
        <v>0</v>
      </c>
      <c r="AO170" s="3533">
        <v>0</v>
      </c>
      <c r="AP170" s="3533">
        <v>0</v>
      </c>
      <c r="AQ170" s="3533">
        <v>0</v>
      </c>
      <c r="AR170" s="3533">
        <v>0</v>
      </c>
      <c r="AS170" s="3478">
        <v>0</v>
      </c>
      <c r="AT170" s="3478">
        <v>0</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5410</v>
      </c>
      <c r="B252" s="207">
        <v>0</v>
      </c>
      <c r="C252" s="207">
        <v>0</v>
      </c>
      <c r="E252" s="2668"/>
      <c r="F252" s="2448"/>
      <c r="G252" s="2448"/>
      <c r="H252" s="2691" t="s">
        <v>5433</v>
      </c>
      <c r="I252" s="3103">
        <v>0</v>
      </c>
      <c r="J252" s="3528"/>
      <c r="K252" s="3530"/>
      <c r="L252" s="3530"/>
      <c r="M252" s="3530"/>
      <c r="N252" s="3530"/>
      <c r="O252" s="3531"/>
      <c r="P252" s="3313">
        <v>0</v>
      </c>
      <c r="Q252" s="3312"/>
      <c r="T252" s="2668"/>
      <c r="U252" s="2521"/>
      <c r="V252" s="2521"/>
      <c r="W252" s="2691" t="s">
        <v>5433</v>
      </c>
      <c r="X252" s="3086">
        <v>0</v>
      </c>
      <c r="Y252" s="3542">
        <v>0</v>
      </c>
      <c r="Z252" s="3543">
        <v>0</v>
      </c>
      <c r="AA252" s="3543">
        <v>0</v>
      </c>
      <c r="AB252" s="3543">
        <v>0</v>
      </c>
      <c r="AC252" s="3543">
        <v>0</v>
      </c>
      <c r="AD252" s="3544">
        <v>0</v>
      </c>
      <c r="AE252" s="3544">
        <v>0</v>
      </c>
      <c r="AF252" s="3545"/>
      <c r="AI252" s="2650"/>
      <c r="AJ252" s="2625"/>
      <c r="AK252" s="2625"/>
      <c r="AL252" s="2652" t="s">
        <v>5433</v>
      </c>
      <c r="AM252" s="3564">
        <v>0</v>
      </c>
      <c r="AN252" s="3546">
        <v>0</v>
      </c>
      <c r="AO252" s="3547">
        <v>0</v>
      </c>
      <c r="AP252" s="3547">
        <v>0</v>
      </c>
      <c r="AQ252" s="3547">
        <v>0</v>
      </c>
      <c r="AR252" s="3547">
        <v>0</v>
      </c>
      <c r="AS252" s="3548">
        <v>0</v>
      </c>
      <c r="AT252" s="3548">
        <v>0</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406">
        <v>1</v>
      </c>
      <c r="L266" s="3290"/>
      <c r="M266" s="3290"/>
      <c r="N266" s="3290"/>
      <c r="O266" s="3297"/>
      <c r="P266" s="3313">
        <v>1</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406">
        <v>1</v>
      </c>
      <c r="L267" s="3290"/>
      <c r="M267" s="3290"/>
      <c r="N267" s="3290"/>
      <c r="O267" s="3297"/>
      <c r="P267" s="3313">
        <v>1</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406">
        <v>1</v>
      </c>
      <c r="L276" s="3290"/>
      <c r="M276" s="3290"/>
      <c r="N276" s="3290"/>
      <c r="O276" s="3297"/>
      <c r="P276" s="3313">
        <v>1</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5410</v>
      </c>
      <c r="B303" s="207">
        <v>0</v>
      </c>
      <c r="C303" s="207">
        <v>0</v>
      </c>
      <c r="E303" s="2668"/>
      <c r="F303" s="2521" t="s">
        <v>478</v>
      </c>
      <c r="G303" s="2521"/>
      <c r="H303" s="2648"/>
      <c r="I303" s="3100">
        <v>0</v>
      </c>
      <c r="J303" s="3289"/>
      <c r="K303" s="3406">
        <v>1</v>
      </c>
      <c r="L303" s="3290"/>
      <c r="M303" s="3290"/>
      <c r="N303" s="3290"/>
      <c r="O303" s="3297"/>
      <c r="P303" s="3313">
        <v>1</v>
      </c>
      <c r="Q303" s="3312"/>
      <c r="T303" s="2668"/>
      <c r="U303" s="2521" t="s">
        <v>478</v>
      </c>
      <c r="V303" s="2521"/>
      <c r="W303" s="2648"/>
      <c r="X303" s="3083">
        <v>0</v>
      </c>
      <c r="Y303" s="3524">
        <v>0</v>
      </c>
      <c r="Z303" s="2731">
        <v>0</v>
      </c>
      <c r="AA303" s="2731">
        <v>0</v>
      </c>
      <c r="AB303" s="2731">
        <v>0</v>
      </c>
      <c r="AC303" s="2731">
        <v>0</v>
      </c>
      <c r="AD303" s="3443">
        <v>0</v>
      </c>
      <c r="AE303" s="3443">
        <v>0</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303"/>
      <c r="L318" s="3290"/>
      <c r="M318" s="3406">
        <v>1</v>
      </c>
      <c r="N318" s="3290"/>
      <c r="O318" s="3297"/>
      <c r="P318" s="3313">
        <v>1</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5410</v>
      </c>
      <c r="B319" s="207">
        <v>0</v>
      </c>
      <c r="C319" s="207">
        <v>0</v>
      </c>
      <c r="E319" s="2668"/>
      <c r="F319" s="2521"/>
      <c r="G319" s="2521" t="s">
        <v>5470</v>
      </c>
      <c r="H319" s="2648"/>
      <c r="I319" s="3099">
        <v>0</v>
      </c>
      <c r="J319" s="3528"/>
      <c r="K319" s="3530"/>
      <c r="L319" s="3530"/>
      <c r="M319" s="3530"/>
      <c r="N319" s="3530"/>
      <c r="O319" s="3531"/>
      <c r="P319" s="3532">
        <v>0</v>
      </c>
      <c r="Q319" s="3312"/>
      <c r="T319" s="2668"/>
      <c r="U319" s="2521"/>
      <c r="V319" s="2521" t="s">
        <v>5470</v>
      </c>
      <c r="W319" s="2648"/>
      <c r="X319" s="3082">
        <v>0</v>
      </c>
      <c r="Y319" s="3534">
        <v>0</v>
      </c>
      <c r="Z319" s="3533">
        <v>0</v>
      </c>
      <c r="AA319" s="3533">
        <v>0</v>
      </c>
      <c r="AB319" s="3533">
        <v>0</v>
      </c>
      <c r="AC319" s="3533">
        <v>0</v>
      </c>
      <c r="AD319" s="3478">
        <v>0</v>
      </c>
      <c r="AE319" s="3478">
        <v>0</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586">
        <v>0</v>
      </c>
      <c r="J321" s="3587">
        <v>0</v>
      </c>
      <c r="K321" s="3588">
        <v>0</v>
      </c>
      <c r="L321" s="3588">
        <v>0</v>
      </c>
      <c r="M321" s="3588">
        <v>0</v>
      </c>
      <c r="N321" s="3588">
        <v>0</v>
      </c>
      <c r="O321" s="3589">
        <v>0</v>
      </c>
      <c r="P321" s="3313">
        <v>0</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5410</v>
      </c>
      <c r="B323" s="207">
        <v>0</v>
      </c>
      <c r="C323" s="207">
        <v>0</v>
      </c>
      <c r="E323" s="2668"/>
      <c r="F323" s="2521"/>
      <c r="G323" s="2521"/>
      <c r="H323" s="2691" t="s">
        <v>712</v>
      </c>
      <c r="I323" s="3099">
        <v>0</v>
      </c>
      <c r="J323" s="2848"/>
      <c r="K323" s="2622"/>
      <c r="L323" s="2622"/>
      <c r="M323" s="2622"/>
      <c r="N323" s="2622"/>
      <c r="O323" s="3422"/>
      <c r="P323" s="3313"/>
      <c r="Q323" s="3312"/>
      <c r="T323" s="2668"/>
      <c r="U323" s="2521"/>
      <c r="V323" s="2521"/>
      <c r="W323" s="2691" t="s">
        <v>712</v>
      </c>
      <c r="X323" s="3082">
        <v>0</v>
      </c>
      <c r="Y323" s="3534">
        <v>0</v>
      </c>
      <c r="Z323" s="3533">
        <v>0</v>
      </c>
      <c r="AA323" s="3533">
        <v>0</v>
      </c>
      <c r="AB323" s="3533">
        <v>0</v>
      </c>
      <c r="AC323" s="3533">
        <v>0</v>
      </c>
      <c r="AD323" s="3478">
        <v>0</v>
      </c>
      <c r="AE323" s="3478">
        <v>0</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0</v>
      </c>
      <c r="J325" s="2848"/>
      <c r="K325" s="2622"/>
      <c r="L325" s="2622"/>
      <c r="M325" s="2622"/>
      <c r="N325" s="2622"/>
      <c r="O325" s="3422"/>
      <c r="P325" s="3313"/>
      <c r="Q325" s="3312"/>
      <c r="T325" s="2668" t="s">
        <v>5471</v>
      </c>
      <c r="U325" s="2521"/>
      <c r="V325" s="2521"/>
      <c r="W325" s="2648"/>
      <c r="X325" s="3086">
        <v>0</v>
      </c>
      <c r="Y325" s="3542">
        <v>0</v>
      </c>
      <c r="Z325" s="3543">
        <v>0</v>
      </c>
      <c r="AA325" s="3543">
        <v>0</v>
      </c>
      <c r="AB325" s="3543">
        <v>0</v>
      </c>
      <c r="AC325" s="3543">
        <v>0</v>
      </c>
      <c r="AD325" s="3544">
        <v>0</v>
      </c>
      <c r="AE325" s="3544">
        <v>0</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590"/>
      <c r="K328" s="3591"/>
      <c r="L328" s="3591"/>
      <c r="M328" s="3591"/>
      <c r="N328" s="3591"/>
      <c r="O328" s="3592"/>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590"/>
      <c r="K329" s="3591"/>
      <c r="L329" s="3591"/>
      <c r="M329" s="3591"/>
      <c r="N329" s="3591"/>
      <c r="O329" s="3592"/>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5410</v>
      </c>
      <c r="B330" s="207">
        <v>0</v>
      </c>
      <c r="C330" s="207">
        <v>0</v>
      </c>
      <c r="E330" s="2668"/>
      <c r="F330" s="2521" t="s">
        <v>1232</v>
      </c>
      <c r="G330" s="2521"/>
      <c r="H330" s="2648"/>
      <c r="I330" s="3586">
        <v>0</v>
      </c>
      <c r="J330" s="3587">
        <v>0</v>
      </c>
      <c r="K330" s="3588">
        <v>0</v>
      </c>
      <c r="L330" s="3588">
        <v>0</v>
      </c>
      <c r="M330" s="3588">
        <v>0</v>
      </c>
      <c r="N330" s="3588">
        <v>0</v>
      </c>
      <c r="O330" s="3589">
        <v>0</v>
      </c>
      <c r="P330" s="3313">
        <v>0</v>
      </c>
      <c r="Q330" s="3312"/>
      <c r="T330" s="2668"/>
      <c r="U330" s="2521" t="s">
        <v>1232</v>
      </c>
      <c r="V330" s="2521"/>
      <c r="W330" s="2648"/>
      <c r="X330" s="3083">
        <v>0</v>
      </c>
      <c r="Y330" s="3524">
        <v>0</v>
      </c>
      <c r="Z330" s="2731">
        <v>0</v>
      </c>
      <c r="AA330" s="2731">
        <v>0</v>
      </c>
      <c r="AB330" s="2731">
        <v>0</v>
      </c>
      <c r="AC330" s="2731">
        <v>0</v>
      </c>
      <c r="AD330" s="3443">
        <v>0</v>
      </c>
      <c r="AE330" s="3443">
        <v>0</v>
      </c>
      <c r="AF330" s="3456"/>
    </row>
    <row r="331" spans="1:32" ht="15.75">
      <c r="A331" s="3494" t="s">
        <v>5410</v>
      </c>
      <c r="B331" s="207">
        <v>0</v>
      </c>
      <c r="C331" s="207">
        <v>0</v>
      </c>
      <c r="E331" s="2668"/>
      <c r="F331" s="2521" t="s">
        <v>1713</v>
      </c>
      <c r="G331" s="2521"/>
      <c r="H331" s="2648"/>
      <c r="I331" s="3100">
        <v>0</v>
      </c>
      <c r="J331" s="3593"/>
      <c r="K331" s="3594"/>
      <c r="L331" s="3594"/>
      <c r="M331" s="3594"/>
      <c r="N331" s="3594"/>
      <c r="O331" s="3595"/>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1378</v>
      </c>
      <c r="B333" s="207">
        <v>0</v>
      </c>
      <c r="C333" s="207">
        <v>0</v>
      </c>
      <c r="E333" s="2668"/>
      <c r="F333" s="2521" t="s">
        <v>1714</v>
      </c>
      <c r="G333" s="2822"/>
      <c r="H333" s="2648"/>
      <c r="I333" s="3100">
        <v>1425574.4258249998</v>
      </c>
      <c r="J333" s="3289"/>
      <c r="K333" s="2622"/>
      <c r="L333" s="3290"/>
      <c r="M333" s="3406">
        <v>1</v>
      </c>
      <c r="N333" s="3290"/>
      <c r="O333" s="3297"/>
      <c r="P333" s="3313">
        <v>1</v>
      </c>
      <c r="Q333" s="3312"/>
      <c r="T333" s="2668"/>
      <c r="U333" s="2521" t="s">
        <v>1714</v>
      </c>
      <c r="V333" s="2822"/>
      <c r="W333" s="2648"/>
      <c r="X333" s="3083">
        <v>1425574.4258249998</v>
      </c>
      <c r="Y333" s="3524">
        <v>0</v>
      </c>
      <c r="Z333" s="2731">
        <v>0</v>
      </c>
      <c r="AA333" s="2731">
        <v>0</v>
      </c>
      <c r="AB333" s="2731">
        <v>1425574.4258249998</v>
      </c>
      <c r="AC333" s="2731">
        <v>0</v>
      </c>
      <c r="AD333" s="3443">
        <v>0</v>
      </c>
      <c r="AE333" s="3443">
        <v>1425574.4258249998</v>
      </c>
      <c r="AF333" s="3456"/>
    </row>
    <row r="334" spans="1:32" ht="15.75">
      <c r="A334" s="3494" t="s">
        <v>5410</v>
      </c>
      <c r="B334" s="207">
        <v>0</v>
      </c>
      <c r="C334" s="207">
        <v>0</v>
      </c>
      <c r="E334" s="2668"/>
      <c r="F334" s="2521" t="s">
        <v>1323</v>
      </c>
      <c r="G334" s="2822"/>
      <c r="H334" s="2648"/>
      <c r="I334" s="3100">
        <v>0</v>
      </c>
      <c r="J334" s="3302"/>
      <c r="K334" s="3303"/>
      <c r="L334" s="3303"/>
      <c r="M334" s="3303"/>
      <c r="N334" s="3303"/>
      <c r="O334" s="3310"/>
      <c r="P334" s="3313">
        <v>0</v>
      </c>
      <c r="Q334" s="3312"/>
      <c r="T334" s="2668"/>
      <c r="U334" s="2521" t="s">
        <v>1323</v>
      </c>
      <c r="V334" s="2822"/>
      <c r="W334" s="2648"/>
      <c r="X334" s="3083">
        <v>0</v>
      </c>
      <c r="Y334" s="3524">
        <v>0</v>
      </c>
      <c r="Z334" s="2731">
        <v>0</v>
      </c>
      <c r="AA334" s="2731">
        <v>0</v>
      </c>
      <c r="AB334" s="2731">
        <v>0</v>
      </c>
      <c r="AC334" s="2731">
        <v>0</v>
      </c>
      <c r="AD334" s="3443">
        <v>0</v>
      </c>
      <c r="AE334" s="3443">
        <v>0</v>
      </c>
      <c r="AF334" s="3456"/>
    </row>
    <row r="335" spans="1:32" s="2525" customFormat="1" ht="15.75">
      <c r="A335" s="3494" t="s">
        <v>5410</v>
      </c>
      <c r="B335" s="207">
        <v>0</v>
      </c>
      <c r="C335" s="207">
        <v>0</v>
      </c>
      <c r="E335" s="2714"/>
      <c r="F335" s="2505" t="s">
        <v>1321</v>
      </c>
      <c r="G335" s="2505"/>
      <c r="H335" s="2722"/>
      <c r="I335" s="3030">
        <v>0</v>
      </c>
      <c r="J335" s="3302"/>
      <c r="K335" s="3406">
        <v>1</v>
      </c>
      <c r="L335" s="3303"/>
      <c r="M335" s="3303"/>
      <c r="N335" s="3303"/>
      <c r="O335" s="3310"/>
      <c r="P335" s="3035">
        <v>1</v>
      </c>
      <c r="Q335" s="3343"/>
      <c r="T335" s="2714"/>
      <c r="U335" s="2505" t="s">
        <v>1321</v>
      </c>
      <c r="V335" s="2505"/>
      <c r="W335" s="2722"/>
      <c r="X335" s="3004">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303"/>
      <c r="N336" s="3303"/>
      <c r="O336" s="3310"/>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302"/>
      <c r="K337" s="3303"/>
      <c r="L337" s="3303"/>
      <c r="M337" s="3303"/>
      <c r="N337" s="3303"/>
      <c r="O337" s="3310"/>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1425574.4258249998</v>
      </c>
      <c r="J342" s="3551"/>
      <c r="K342" s="3552"/>
      <c r="L342" s="3552"/>
      <c r="M342" s="3552"/>
      <c r="N342" s="3552"/>
      <c r="O342" s="3553"/>
      <c r="P342" s="3553">
        <v>0</v>
      </c>
      <c r="Q342" s="3312"/>
      <c r="T342" s="2668"/>
      <c r="U342" s="2521"/>
      <c r="V342" s="2521" t="s">
        <v>5478</v>
      </c>
      <c r="W342" s="2648"/>
      <c r="X342" s="3082">
        <v>1425574.4258249998</v>
      </c>
      <c r="Y342" s="3534">
        <v>0</v>
      </c>
      <c r="Z342" s="3533">
        <v>0</v>
      </c>
      <c r="AA342" s="3533">
        <v>0</v>
      </c>
      <c r="AB342" s="3533">
        <v>1425574.4258249998</v>
      </c>
      <c r="AC342" s="3533">
        <v>0</v>
      </c>
      <c r="AD342" s="3478">
        <v>0</v>
      </c>
      <c r="AE342" s="3478">
        <v>1425574.4258249998</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-1425574.4258249998</v>
      </c>
      <c r="J344" s="2851"/>
      <c r="K344" s="3481"/>
      <c r="L344" s="3481"/>
      <c r="M344" s="3481"/>
      <c r="N344" s="3481"/>
      <c r="O344" s="3481"/>
      <c r="P344" s="3075"/>
      <c r="Q344" s="3556"/>
      <c r="T344" s="2650" t="s">
        <v>722</v>
      </c>
      <c r="U344" s="2625"/>
      <c r="V344" s="2625"/>
      <c r="W344" s="2766"/>
      <c r="X344" s="3558">
        <v>-1425574.4258249998</v>
      </c>
      <c r="Y344" s="3559">
        <v>0</v>
      </c>
      <c r="Z344" s="3560">
        <v>0</v>
      </c>
      <c r="AA344" s="3560">
        <v>0</v>
      </c>
      <c r="AB344" s="3560">
        <v>-1425574.4258249998</v>
      </c>
      <c r="AC344" s="3560">
        <v>0</v>
      </c>
      <c r="AD344" s="3561">
        <v>0</v>
      </c>
      <c r="AE344" s="3561">
        <v>-1425574.4258249998</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68" priority="2" stopIfTrue="1" operator="notEqual">
      <formula>0</formula>
    </cfRule>
  </conditionalFormatting>
  <conditionalFormatting sqref="B16:C342">
    <cfRule type="cellIs" dxfId="67" priority="3" stopIfTrue="1" operator="greaterThan">
      <formula>0</formula>
    </cfRule>
  </conditionalFormatting>
  <conditionalFormatting sqref="C8">
    <cfRule type="cellIs" dxfId="66"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04.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6.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7" style="2447" customWidth="1"/>
    <col min="25" max="25" width="10.88671875" style="2447" customWidth="1"/>
    <col min="26" max="26" width="14.109375" style="2447" customWidth="1"/>
    <col min="27" max="27" width="11" style="2447" customWidth="1"/>
    <col min="28" max="28" width="14.109375" style="2447" customWidth="1"/>
    <col min="29" max="29" width="12.33203125" style="2447" customWidth="1"/>
    <col min="30" max="30" width="16.33203125" style="2447" customWidth="1"/>
    <col min="31" max="31" width="8.33203125" style="2447" customWidth="1"/>
    <col min="32" max="32" width="7" style="2447" customWidth="1"/>
    <col min="33" max="34" width="9" style="2447" customWidth="1"/>
    <col min="35" max="37" width="2.88671875" style="2447" customWidth="1"/>
    <col min="38" max="38" width="48.88671875" style="2447" customWidth="1"/>
    <col min="39" max="39" width="17" style="2447" customWidth="1"/>
    <col min="40" max="40" width="10.88671875" style="2447" customWidth="1"/>
    <col min="41" max="41" width="14.109375" style="2447" customWidth="1"/>
    <col min="42" max="42" width="11" style="2447" customWidth="1"/>
    <col min="43" max="43" width="14.109375" style="2447" customWidth="1"/>
    <col min="44" max="44" width="12.33203125" style="2447" customWidth="1"/>
    <col min="45" max="45" width="16.33203125" style="2447" customWidth="1"/>
    <col min="46" max="46" width="8.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5519</v>
      </c>
      <c r="F6" s="2798"/>
      <c r="G6" s="2798"/>
      <c r="H6" s="2798"/>
      <c r="I6" s="2798"/>
      <c r="J6" s="2798"/>
      <c r="K6" s="2798"/>
      <c r="L6" s="2798"/>
      <c r="M6" s="2798"/>
      <c r="N6" s="2798"/>
      <c r="O6" s="2798"/>
      <c r="P6" s="2798"/>
      <c r="Q6" s="2989"/>
      <c r="R6" s="2798"/>
      <c r="S6" s="2798"/>
      <c r="T6" s="2798" t="s">
        <v>5520</v>
      </c>
      <c r="U6" s="2798"/>
      <c r="V6" s="2798"/>
      <c r="W6" s="2798"/>
      <c r="X6" s="2798"/>
      <c r="Y6" s="2798"/>
      <c r="Z6" s="2798"/>
      <c r="AA6" s="2798"/>
      <c r="AB6" s="2798"/>
      <c r="AC6" s="2798"/>
      <c r="AD6" s="2798"/>
      <c r="AE6" s="2798"/>
      <c r="AF6" s="2989"/>
      <c r="AG6" s="2989"/>
      <c r="AH6" s="2989"/>
      <c r="AI6" s="2798" t="s">
        <v>5520</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2963</v>
      </c>
      <c r="J11" s="3502" t="s">
        <v>5191</v>
      </c>
      <c r="K11" s="3502" t="s">
        <v>5190</v>
      </c>
      <c r="L11" s="3502" t="s">
        <v>1436</v>
      </c>
      <c r="M11" s="3506" t="s">
        <v>5190</v>
      </c>
      <c r="N11" s="3220"/>
      <c r="O11" s="3224" t="s">
        <v>2954</v>
      </c>
      <c r="P11" s="3503"/>
      <c r="Q11" s="3222"/>
      <c r="T11" s="2642"/>
      <c r="U11" s="2521"/>
      <c r="V11" s="2521"/>
      <c r="W11" s="2648"/>
      <c r="X11" s="3507" t="s">
        <v>2963</v>
      </c>
      <c r="Y11" s="3502" t="s">
        <v>5191</v>
      </c>
      <c r="Z11" s="3502" t="s">
        <v>5190</v>
      </c>
      <c r="AA11" s="3502" t="s">
        <v>1436</v>
      </c>
      <c r="AB11" s="3506" t="s">
        <v>5190</v>
      </c>
      <c r="AC11" s="3220"/>
      <c r="AD11" s="3224" t="s">
        <v>2954</v>
      </c>
      <c r="AE11" s="3503"/>
      <c r="AF11" s="3222"/>
      <c r="AI11" s="2642"/>
      <c r="AJ11" s="2521"/>
      <c r="AK11" s="2521"/>
      <c r="AL11" s="2648"/>
      <c r="AM11" s="3507" t="s">
        <v>2963</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5410</v>
      </c>
      <c r="B16" s="207">
        <v>0</v>
      </c>
      <c r="C16" s="207">
        <v>0</v>
      </c>
      <c r="E16" s="2668"/>
      <c r="F16" s="3516" t="s">
        <v>626</v>
      </c>
      <c r="G16" s="2521"/>
      <c r="H16" s="2648"/>
      <c r="I16" s="3517">
        <v>0</v>
      </c>
      <c r="J16" s="3289"/>
      <c r="K16" s="3290"/>
      <c r="L16" s="3290"/>
      <c r="M16" s="3290"/>
      <c r="N16" s="3290"/>
      <c r="O16" s="3297"/>
      <c r="P16" s="3313">
        <v>0</v>
      </c>
      <c r="Q16" s="3312"/>
      <c r="T16" s="2668"/>
      <c r="U16" s="3516" t="s">
        <v>626</v>
      </c>
      <c r="V16" s="3519"/>
      <c r="W16" s="2648"/>
      <c r="X16" s="3515">
        <v>0</v>
      </c>
      <c r="Y16" s="3520">
        <v>0</v>
      </c>
      <c r="Z16" s="3521">
        <v>0</v>
      </c>
      <c r="AA16" s="3521">
        <v>0</v>
      </c>
      <c r="AB16" s="3521">
        <v>0</v>
      </c>
      <c r="AC16" s="3521">
        <v>0</v>
      </c>
      <c r="AD16" s="3522">
        <v>0</v>
      </c>
      <c r="AE16" s="3522">
        <v>0</v>
      </c>
      <c r="AF16" s="3523"/>
      <c r="AI16" s="2668"/>
      <c r="AJ16" s="3516" t="s">
        <v>626</v>
      </c>
      <c r="AK16" s="3519"/>
      <c r="AL16" s="2648"/>
      <c r="AM16" s="3515">
        <v>0</v>
      </c>
      <c r="AN16" s="3520">
        <v>0</v>
      </c>
      <c r="AO16" s="3521">
        <v>0</v>
      </c>
      <c r="AP16" s="3521">
        <v>0</v>
      </c>
      <c r="AQ16" s="3521">
        <v>0</v>
      </c>
      <c r="AR16" s="3521">
        <v>0</v>
      </c>
      <c r="AS16" s="3522">
        <v>0</v>
      </c>
      <c r="AT16" s="3522">
        <v>0</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5410</v>
      </c>
      <c r="B18" s="207">
        <v>0</v>
      </c>
      <c r="C18" s="207">
        <v>0</v>
      </c>
      <c r="E18" s="2668"/>
      <c r="F18" s="3516" t="s">
        <v>660</v>
      </c>
      <c r="G18" s="2521"/>
      <c r="H18" s="2648"/>
      <c r="I18" s="3100">
        <v>0</v>
      </c>
      <c r="J18" s="3289"/>
      <c r="K18" s="3290"/>
      <c r="L18" s="3290"/>
      <c r="M18" s="3290"/>
      <c r="N18" s="3290"/>
      <c r="O18" s="3297"/>
      <c r="P18" s="3313">
        <v>0</v>
      </c>
      <c r="Q18" s="3312"/>
      <c r="T18" s="2668"/>
      <c r="U18" s="3516" t="s">
        <v>660</v>
      </c>
      <c r="V18" s="3519"/>
      <c r="W18" s="2648"/>
      <c r="X18" s="3083">
        <v>0</v>
      </c>
      <c r="Y18" s="3524">
        <v>0</v>
      </c>
      <c r="Z18" s="2731">
        <v>0</v>
      </c>
      <c r="AA18" s="2731">
        <v>0</v>
      </c>
      <c r="AB18" s="2731">
        <v>0</v>
      </c>
      <c r="AC18" s="2731">
        <v>0</v>
      </c>
      <c r="AD18" s="3443">
        <v>0</v>
      </c>
      <c r="AE18" s="3443">
        <v>0</v>
      </c>
      <c r="AF18" s="3456"/>
      <c r="AI18" s="2668"/>
      <c r="AJ18" s="3516" t="s">
        <v>660</v>
      </c>
      <c r="AK18" s="3519"/>
      <c r="AL18" s="2648"/>
      <c r="AM18" s="3083">
        <v>0</v>
      </c>
      <c r="AN18" s="3524">
        <v>0</v>
      </c>
      <c r="AO18" s="2731">
        <v>0</v>
      </c>
      <c r="AP18" s="2731">
        <v>0</v>
      </c>
      <c r="AQ18" s="2731">
        <v>0</v>
      </c>
      <c r="AR18" s="2731">
        <v>0</v>
      </c>
      <c r="AS18" s="3443">
        <v>0</v>
      </c>
      <c r="AT18" s="3443">
        <v>0</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5410</v>
      </c>
      <c r="B21" s="207">
        <v>0</v>
      </c>
      <c r="C21" s="207">
        <v>0</v>
      </c>
      <c r="E21" s="2668"/>
      <c r="F21" s="3516"/>
      <c r="G21" s="2521"/>
      <c r="H21" s="2648" t="s">
        <v>5412</v>
      </c>
      <c r="I21" s="3099">
        <v>0</v>
      </c>
      <c r="J21" s="3528"/>
      <c r="K21" s="3529">
        <v>1</v>
      </c>
      <c r="L21" s="3530"/>
      <c r="M21" s="3530"/>
      <c r="N21" s="3530"/>
      <c r="O21" s="3531"/>
      <c r="P21" s="3532">
        <v>1</v>
      </c>
      <c r="Q21" s="3312"/>
      <c r="T21" s="2668"/>
      <c r="U21" s="3516"/>
      <c r="V21" s="3519"/>
      <c r="W21" s="2648" t="s">
        <v>5412</v>
      </c>
      <c r="X21" s="3082">
        <v>0</v>
      </c>
      <c r="Y21" s="3533">
        <v>0</v>
      </c>
      <c r="Z21" s="3533">
        <v>0</v>
      </c>
      <c r="AA21" s="3533">
        <v>0</v>
      </c>
      <c r="AB21" s="3533">
        <v>0</v>
      </c>
      <c r="AC21" s="3533">
        <v>0</v>
      </c>
      <c r="AD21" s="3478">
        <v>0</v>
      </c>
      <c r="AE21" s="3478">
        <v>0</v>
      </c>
      <c r="AF21" s="3456"/>
      <c r="AI21" s="2668"/>
      <c r="AJ21" s="3516"/>
      <c r="AK21" s="3519"/>
      <c r="AL21" s="2648" t="s">
        <v>5412</v>
      </c>
      <c r="AM21" s="3082">
        <v>0</v>
      </c>
      <c r="AN21" s="3533">
        <v>0</v>
      </c>
      <c r="AO21" s="3533">
        <v>0</v>
      </c>
      <c r="AP21" s="3533">
        <v>0</v>
      </c>
      <c r="AQ21" s="3533">
        <v>0</v>
      </c>
      <c r="AR21" s="3533">
        <v>0</v>
      </c>
      <c r="AS21" s="3478">
        <v>0</v>
      </c>
      <c r="AT21" s="3478">
        <v>0</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5410</v>
      </c>
      <c r="B146" s="207">
        <v>0</v>
      </c>
      <c r="C146" s="207">
        <v>0</v>
      </c>
      <c r="E146" s="2668"/>
      <c r="F146" s="3516"/>
      <c r="G146" s="2521"/>
      <c r="H146" s="2648" t="s">
        <v>5424</v>
      </c>
      <c r="I146" s="3099">
        <v>0</v>
      </c>
      <c r="J146" s="3528"/>
      <c r="K146" s="3530"/>
      <c r="L146" s="3530"/>
      <c r="M146" s="3530"/>
      <c r="N146" s="3530"/>
      <c r="O146" s="3531"/>
      <c r="P146" s="3532">
        <v>0</v>
      </c>
      <c r="Q146" s="3312"/>
      <c r="T146" s="2668"/>
      <c r="U146" s="3516"/>
      <c r="V146" s="3519"/>
      <c r="W146" s="2648" t="s">
        <v>5424</v>
      </c>
      <c r="X146" s="3082">
        <v>0</v>
      </c>
      <c r="Y146" s="3534">
        <v>0</v>
      </c>
      <c r="Z146" s="3533">
        <v>0</v>
      </c>
      <c r="AA146" s="3533">
        <v>0</v>
      </c>
      <c r="AB146" s="3533">
        <v>0</v>
      </c>
      <c r="AC146" s="3533">
        <v>0</v>
      </c>
      <c r="AD146" s="3478">
        <v>0</v>
      </c>
      <c r="AE146" s="3478">
        <v>0</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5410</v>
      </c>
      <c r="B163" s="207">
        <v>0</v>
      </c>
      <c r="C163" s="207">
        <v>0</v>
      </c>
      <c r="E163" s="2668"/>
      <c r="F163" s="3516" t="s">
        <v>783</v>
      </c>
      <c r="G163" s="2521"/>
      <c r="H163" s="2648"/>
      <c r="I163" s="3100">
        <v>0</v>
      </c>
      <c r="J163" s="3289"/>
      <c r="K163" s="3290"/>
      <c r="L163" s="3290"/>
      <c r="M163" s="3290"/>
      <c r="N163" s="3290"/>
      <c r="O163" s="3297"/>
      <c r="P163" s="3313">
        <v>0</v>
      </c>
      <c r="Q163" s="3312"/>
      <c r="T163" s="2668"/>
      <c r="U163" s="3516" t="s">
        <v>783</v>
      </c>
      <c r="V163" s="3519"/>
      <c r="W163" s="2648"/>
      <c r="X163" s="3083">
        <v>0</v>
      </c>
      <c r="Y163" s="3524">
        <v>0</v>
      </c>
      <c r="Z163" s="2731">
        <v>0</v>
      </c>
      <c r="AA163" s="2731">
        <v>0</v>
      </c>
      <c r="AB163" s="2731">
        <v>0</v>
      </c>
      <c r="AC163" s="2731">
        <v>0</v>
      </c>
      <c r="AD163" s="3443">
        <v>0</v>
      </c>
      <c r="AE163" s="3443">
        <v>0</v>
      </c>
      <c r="AF163" s="3456"/>
      <c r="AI163" s="2668"/>
      <c r="AJ163" s="3516" t="s">
        <v>783</v>
      </c>
      <c r="AK163" s="3519"/>
      <c r="AL163" s="2648"/>
      <c r="AM163" s="3083">
        <v>0</v>
      </c>
      <c r="AN163" s="3524">
        <v>0</v>
      </c>
      <c r="AO163" s="2731">
        <v>0</v>
      </c>
      <c r="AP163" s="2731">
        <v>0</v>
      </c>
      <c r="AQ163" s="2731">
        <v>0</v>
      </c>
      <c r="AR163" s="2731">
        <v>0</v>
      </c>
      <c r="AS163" s="3443">
        <v>0</v>
      </c>
      <c r="AT163" s="3443">
        <v>0</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5410</v>
      </c>
      <c r="B170" s="207">
        <v>0</v>
      </c>
      <c r="C170" s="207">
        <v>0</v>
      </c>
      <c r="E170" s="2668"/>
      <c r="F170" s="3516"/>
      <c r="G170" s="2521"/>
      <c r="H170" s="2648" t="s">
        <v>5428</v>
      </c>
      <c r="I170" s="3099">
        <v>0</v>
      </c>
      <c r="J170" s="3528"/>
      <c r="K170" s="3529">
        <v>1</v>
      </c>
      <c r="L170" s="3530"/>
      <c r="M170" s="3530"/>
      <c r="N170" s="3530"/>
      <c r="O170" s="3531"/>
      <c r="P170" s="3532">
        <v>1</v>
      </c>
      <c r="Q170" s="3312"/>
      <c r="T170" s="2668"/>
      <c r="U170" s="3516"/>
      <c r="V170" s="3519"/>
      <c r="W170" s="2648" t="s">
        <v>5428</v>
      </c>
      <c r="X170" s="3082">
        <v>0</v>
      </c>
      <c r="Y170" s="3534">
        <v>0</v>
      </c>
      <c r="Z170" s="3533">
        <v>0</v>
      </c>
      <c r="AA170" s="3533">
        <v>0</v>
      </c>
      <c r="AB170" s="3533">
        <v>0</v>
      </c>
      <c r="AC170" s="3533">
        <v>0</v>
      </c>
      <c r="AD170" s="3478">
        <v>0</v>
      </c>
      <c r="AE170" s="3478">
        <v>0</v>
      </c>
      <c r="AF170" s="3456"/>
      <c r="AI170" s="2668"/>
      <c r="AJ170" s="3516"/>
      <c r="AK170" s="3519"/>
      <c r="AL170" s="2648" t="s">
        <v>5428</v>
      </c>
      <c r="AM170" s="3082">
        <v>0</v>
      </c>
      <c r="AN170" s="3534">
        <v>0</v>
      </c>
      <c r="AO170" s="3533">
        <v>0</v>
      </c>
      <c r="AP170" s="3533">
        <v>0</v>
      </c>
      <c r="AQ170" s="3533">
        <v>0</v>
      </c>
      <c r="AR170" s="3533">
        <v>0</v>
      </c>
      <c r="AS170" s="3478">
        <v>0</v>
      </c>
      <c r="AT170" s="3478">
        <v>0</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5410</v>
      </c>
      <c r="B252" s="207">
        <v>0</v>
      </c>
      <c r="C252" s="207">
        <v>0</v>
      </c>
      <c r="E252" s="2668"/>
      <c r="F252" s="2448"/>
      <c r="G252" s="2448"/>
      <c r="H252" s="2691" t="s">
        <v>5433</v>
      </c>
      <c r="I252" s="3103">
        <v>0</v>
      </c>
      <c r="J252" s="3528"/>
      <c r="K252" s="3530"/>
      <c r="L252" s="3530"/>
      <c r="M252" s="3530"/>
      <c r="N252" s="3530"/>
      <c r="O252" s="3531"/>
      <c r="P252" s="3313">
        <v>0</v>
      </c>
      <c r="Q252" s="3312"/>
      <c r="T252" s="2668"/>
      <c r="U252" s="2521"/>
      <c r="V252" s="2521"/>
      <c r="W252" s="2691" t="s">
        <v>5433</v>
      </c>
      <c r="X252" s="3086">
        <v>0</v>
      </c>
      <c r="Y252" s="3542">
        <v>0</v>
      </c>
      <c r="Z252" s="3543">
        <v>0</v>
      </c>
      <c r="AA252" s="3543">
        <v>0</v>
      </c>
      <c r="AB252" s="3543">
        <v>0</v>
      </c>
      <c r="AC252" s="3543">
        <v>0</v>
      </c>
      <c r="AD252" s="3544">
        <v>0</v>
      </c>
      <c r="AE252" s="3544">
        <v>0</v>
      </c>
      <c r="AF252" s="3545"/>
      <c r="AI252" s="2650"/>
      <c r="AJ252" s="2625"/>
      <c r="AK252" s="2625"/>
      <c r="AL252" s="2652" t="s">
        <v>5433</v>
      </c>
      <c r="AM252" s="3564">
        <v>0</v>
      </c>
      <c r="AN252" s="3546">
        <v>0</v>
      </c>
      <c r="AO252" s="3547">
        <v>0</v>
      </c>
      <c r="AP252" s="3547">
        <v>0</v>
      </c>
      <c r="AQ252" s="3547">
        <v>0</v>
      </c>
      <c r="AR252" s="3547">
        <v>0</v>
      </c>
      <c r="AS252" s="3548">
        <v>0</v>
      </c>
      <c r="AT252" s="3548">
        <v>0</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5410</v>
      </c>
      <c r="B303" s="207">
        <v>0</v>
      </c>
      <c r="C303" s="207">
        <v>0</v>
      </c>
      <c r="E303" s="2668"/>
      <c r="F303" s="2521" t="s">
        <v>478</v>
      </c>
      <c r="G303" s="2521"/>
      <c r="H303" s="2648"/>
      <c r="I303" s="3100">
        <v>0</v>
      </c>
      <c r="J303" s="3289"/>
      <c r="K303" s="3406">
        <v>1</v>
      </c>
      <c r="L303" s="3290"/>
      <c r="M303" s="3290"/>
      <c r="N303" s="3290"/>
      <c r="O303" s="3297"/>
      <c r="P303" s="3313">
        <v>1</v>
      </c>
      <c r="Q303" s="3312"/>
      <c r="T303" s="2668"/>
      <c r="U303" s="2521" t="s">
        <v>478</v>
      </c>
      <c r="V303" s="2521"/>
      <c r="W303" s="2648"/>
      <c r="X303" s="3083">
        <v>0</v>
      </c>
      <c r="Y303" s="3524">
        <v>0</v>
      </c>
      <c r="Z303" s="2731">
        <v>0</v>
      </c>
      <c r="AA303" s="2731">
        <v>0</v>
      </c>
      <c r="AB303" s="2731">
        <v>0</v>
      </c>
      <c r="AC303" s="2731">
        <v>0</v>
      </c>
      <c r="AD303" s="3443">
        <v>0</v>
      </c>
      <c r="AE303" s="3443">
        <v>0</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5410</v>
      </c>
      <c r="B319" s="207">
        <v>0</v>
      </c>
      <c r="C319" s="207">
        <v>0</v>
      </c>
      <c r="E319" s="2668"/>
      <c r="F319" s="2521"/>
      <c r="G319" s="2521" t="s">
        <v>5470</v>
      </c>
      <c r="H319" s="2648"/>
      <c r="I319" s="3099">
        <v>0</v>
      </c>
      <c r="J319" s="3528"/>
      <c r="K319" s="3530"/>
      <c r="L319" s="3530"/>
      <c r="M319" s="3530"/>
      <c r="N319" s="3530"/>
      <c r="O319" s="3531"/>
      <c r="P319" s="3532">
        <v>0</v>
      </c>
      <c r="Q319" s="3312"/>
      <c r="T319" s="2668"/>
      <c r="U319" s="2521"/>
      <c r="V319" s="2521" t="s">
        <v>5470</v>
      </c>
      <c r="W319" s="2648"/>
      <c r="X319" s="3082">
        <v>0</v>
      </c>
      <c r="Y319" s="3534">
        <v>0</v>
      </c>
      <c r="Z319" s="3533">
        <v>0</v>
      </c>
      <c r="AA319" s="3533">
        <v>0</v>
      </c>
      <c r="AB319" s="3533">
        <v>0</v>
      </c>
      <c r="AC319" s="3533">
        <v>0</v>
      </c>
      <c r="AD319" s="3478">
        <v>0</v>
      </c>
      <c r="AE319" s="3478">
        <v>0</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89"/>
      <c r="K321" s="3290"/>
      <c r="L321" s="3290"/>
      <c r="M321" s="3290"/>
      <c r="N321" s="3290"/>
      <c r="O321" s="3297"/>
      <c r="P321" s="3313">
        <v>0</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5410</v>
      </c>
      <c r="B323" s="207">
        <v>0</v>
      </c>
      <c r="C323" s="207">
        <v>0</v>
      </c>
      <c r="E323" s="2668"/>
      <c r="F323" s="2521"/>
      <c r="G323" s="2521"/>
      <c r="H323" s="2691" t="s">
        <v>712</v>
      </c>
      <c r="I323" s="3099">
        <v>0</v>
      </c>
      <c r="J323" s="2848"/>
      <c r="K323" s="2622"/>
      <c r="L323" s="2622"/>
      <c r="M323" s="2622"/>
      <c r="N323" s="2622"/>
      <c r="O323" s="3422"/>
      <c r="P323" s="3313"/>
      <c r="Q323" s="3312"/>
      <c r="T323" s="2668"/>
      <c r="U323" s="2521"/>
      <c r="V323" s="2521"/>
      <c r="W323" s="2691" t="s">
        <v>712</v>
      </c>
      <c r="X323" s="3082">
        <v>0</v>
      </c>
      <c r="Y323" s="3534">
        <v>0</v>
      </c>
      <c r="Z323" s="3533">
        <v>0</v>
      </c>
      <c r="AA323" s="3533">
        <v>0</v>
      </c>
      <c r="AB323" s="3533">
        <v>0</v>
      </c>
      <c r="AC323" s="3533">
        <v>0</v>
      </c>
      <c r="AD323" s="3478">
        <v>0</v>
      </c>
      <c r="AE323" s="3478">
        <v>0</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0</v>
      </c>
      <c r="J325" s="2848"/>
      <c r="K325" s="2622"/>
      <c r="L325" s="2622"/>
      <c r="M325" s="2622"/>
      <c r="N325" s="2622"/>
      <c r="O325" s="3422"/>
      <c r="P325" s="3313"/>
      <c r="Q325" s="3312"/>
      <c r="T325" s="2668" t="s">
        <v>5471</v>
      </c>
      <c r="U325" s="2521"/>
      <c r="V325" s="2521"/>
      <c r="W325" s="2648"/>
      <c r="X325" s="3086">
        <v>0</v>
      </c>
      <c r="Y325" s="3542">
        <v>0</v>
      </c>
      <c r="Z325" s="3543">
        <v>0</v>
      </c>
      <c r="AA325" s="3543">
        <v>0</v>
      </c>
      <c r="AB325" s="3543">
        <v>0</v>
      </c>
      <c r="AC325" s="3543">
        <v>0</v>
      </c>
      <c r="AD325" s="3544">
        <v>0</v>
      </c>
      <c r="AE325" s="3544">
        <v>0</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5410</v>
      </c>
      <c r="B330" s="207">
        <v>0</v>
      </c>
      <c r="C330" s="207">
        <v>0</v>
      </c>
      <c r="E330" s="2668"/>
      <c r="F330" s="2521" t="s">
        <v>1232</v>
      </c>
      <c r="G330" s="2521"/>
      <c r="H330" s="2648"/>
      <c r="I330" s="3100">
        <v>0</v>
      </c>
      <c r="J330" s="3289"/>
      <c r="K330" s="3290"/>
      <c r="L330" s="3290"/>
      <c r="M330" s="3290"/>
      <c r="N330" s="3290"/>
      <c r="O330" s="3297"/>
      <c r="P330" s="3313">
        <v>0</v>
      </c>
      <c r="Q330" s="3312"/>
      <c r="T330" s="2668"/>
      <c r="U330" s="2521" t="s">
        <v>1232</v>
      </c>
      <c r="V330" s="2521"/>
      <c r="W330" s="2648"/>
      <c r="X330" s="3083">
        <v>0</v>
      </c>
      <c r="Y330" s="3524">
        <v>0</v>
      </c>
      <c r="Z330" s="2731">
        <v>0</v>
      </c>
      <c r="AA330" s="2731">
        <v>0</v>
      </c>
      <c r="AB330" s="2731">
        <v>0</v>
      </c>
      <c r="AC330" s="2731">
        <v>0</v>
      </c>
      <c r="AD330" s="3443">
        <v>0</v>
      </c>
      <c r="AE330" s="3443">
        <v>0</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290"/>
      <c r="N336" s="3290"/>
      <c r="O336" s="3297"/>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356">
        <v>0.5</v>
      </c>
      <c r="K337" s="3406">
        <v>0.5</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5410</v>
      </c>
      <c r="B342" s="207">
        <v>0</v>
      </c>
      <c r="C342" s="207">
        <v>0</v>
      </c>
      <c r="E342" s="2668"/>
      <c r="F342" s="2521"/>
      <c r="G342" s="2521" t="s">
        <v>5478</v>
      </c>
      <c r="H342" s="2648"/>
      <c r="I342" s="3099">
        <v>0</v>
      </c>
      <c r="J342" s="3551"/>
      <c r="K342" s="3552"/>
      <c r="L342" s="3552"/>
      <c r="M342" s="3552"/>
      <c r="N342" s="3552"/>
      <c r="O342" s="3553"/>
      <c r="P342" s="3553">
        <v>0</v>
      </c>
      <c r="Q342" s="3312"/>
      <c r="T342" s="2668"/>
      <c r="U342" s="2521"/>
      <c r="V342" s="2521" t="s">
        <v>5478</v>
      </c>
      <c r="W342" s="2648"/>
      <c r="X342" s="3082">
        <v>0</v>
      </c>
      <c r="Y342" s="3534">
        <v>0</v>
      </c>
      <c r="Z342" s="3533">
        <v>0</v>
      </c>
      <c r="AA342" s="3533">
        <v>0</v>
      </c>
      <c r="AB342" s="3533">
        <v>0</v>
      </c>
      <c r="AC342" s="3533">
        <v>0</v>
      </c>
      <c r="AD342" s="3478">
        <v>0</v>
      </c>
      <c r="AE342" s="3478">
        <v>0</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0</v>
      </c>
      <c r="J344" s="2851"/>
      <c r="K344" s="3481"/>
      <c r="L344" s="3481"/>
      <c r="M344" s="3481"/>
      <c r="N344" s="3481"/>
      <c r="O344" s="3481"/>
      <c r="P344" s="3075"/>
      <c r="Q344" s="3556"/>
      <c r="T344" s="2650" t="s">
        <v>722</v>
      </c>
      <c r="U344" s="2625"/>
      <c r="V344" s="2625"/>
      <c r="W344" s="2766"/>
      <c r="X344" s="3558">
        <v>0</v>
      </c>
      <c r="Y344" s="3559">
        <v>0</v>
      </c>
      <c r="Z344" s="3560">
        <v>0</v>
      </c>
      <c r="AA344" s="3560">
        <v>0</v>
      </c>
      <c r="AB344" s="3560">
        <v>0</v>
      </c>
      <c r="AC344" s="3560">
        <v>0</v>
      </c>
      <c r="AD344" s="3561">
        <v>0</v>
      </c>
      <c r="AE344" s="3561">
        <v>0</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65" priority="2" stopIfTrue="1" operator="notEqual">
      <formula>0</formula>
    </cfRule>
  </conditionalFormatting>
  <conditionalFormatting sqref="B16:C342">
    <cfRule type="cellIs" dxfId="64" priority="3" stopIfTrue="1" operator="greaterThan">
      <formula>0</formula>
    </cfRule>
  </conditionalFormatting>
  <conditionalFormatting sqref="C8">
    <cfRule type="cellIs" dxfId="63" priority="1" stopIfTrue="1" operator="notEqual">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5.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6.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7" style="2447" customWidth="1"/>
    <col min="25" max="25" width="10.88671875" style="2447" customWidth="1"/>
    <col min="26" max="26" width="14.109375" style="2447" customWidth="1"/>
    <col min="27" max="27" width="11" style="2447" customWidth="1"/>
    <col min="28" max="28" width="14.109375" style="2447" customWidth="1"/>
    <col min="29" max="29" width="12.33203125" style="2447" customWidth="1"/>
    <col min="30" max="30" width="16.33203125" style="2447" customWidth="1"/>
    <col min="31" max="31" width="8.33203125" style="2447" customWidth="1"/>
    <col min="32" max="32" width="5.77734375" style="2447" customWidth="1"/>
    <col min="33" max="34" width="6.88671875" style="2447" customWidth="1"/>
    <col min="35" max="37" width="2.88671875" style="2447" customWidth="1"/>
    <col min="38" max="38" width="48.88671875" style="2447" customWidth="1"/>
    <col min="39" max="39" width="17" style="2447" customWidth="1"/>
    <col min="40" max="40" width="10.88671875" style="2447" customWidth="1"/>
    <col min="41" max="41" width="14.109375" style="2447" customWidth="1"/>
    <col min="42" max="42" width="11" style="2447" customWidth="1"/>
    <col min="43" max="43" width="14.109375" style="2447" customWidth="1"/>
    <col min="44" max="44" width="12.33203125" style="2447" customWidth="1"/>
    <col min="45" max="45" width="16.33203125" style="2447" customWidth="1"/>
    <col min="46" max="46" width="8.33203125" style="2447" customWidth="1"/>
    <col min="47" max="49" width="6.88671875" style="2447" customWidth="1"/>
    <col min="50"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5521</v>
      </c>
      <c r="F6" s="2798"/>
      <c r="G6" s="2798"/>
      <c r="H6" s="2798"/>
      <c r="I6" s="2798"/>
      <c r="J6" s="2798"/>
      <c r="K6" s="2798"/>
      <c r="L6" s="2798"/>
      <c r="M6" s="2798"/>
      <c r="N6" s="2798"/>
      <c r="O6" s="2798"/>
      <c r="P6" s="2798"/>
      <c r="Q6" s="2989"/>
      <c r="R6" s="2798"/>
      <c r="S6" s="2798"/>
      <c r="T6" s="2798" t="s">
        <v>5522</v>
      </c>
      <c r="U6" s="2798"/>
      <c r="V6" s="2798"/>
      <c r="W6" s="2798"/>
      <c r="X6" s="2798"/>
      <c r="Y6" s="2798"/>
      <c r="Z6" s="2798"/>
      <c r="AA6" s="2798"/>
      <c r="AB6" s="2798"/>
      <c r="AC6" s="2798"/>
      <c r="AD6" s="2798"/>
      <c r="AE6" s="2798"/>
      <c r="AF6" s="2989"/>
      <c r="AG6" s="2989"/>
      <c r="AH6" s="2989"/>
      <c r="AI6" s="2798" t="s">
        <v>5522</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2963</v>
      </c>
      <c r="J11" s="3502" t="s">
        <v>5191</v>
      </c>
      <c r="K11" s="3502" t="s">
        <v>5190</v>
      </c>
      <c r="L11" s="3502" t="s">
        <v>1436</v>
      </c>
      <c r="M11" s="3506" t="s">
        <v>5190</v>
      </c>
      <c r="N11" s="3220"/>
      <c r="O11" s="3224" t="s">
        <v>2954</v>
      </c>
      <c r="P11" s="3503"/>
      <c r="Q11" s="3222"/>
      <c r="T11" s="2642"/>
      <c r="U11" s="2521"/>
      <c r="V11" s="2521"/>
      <c r="W11" s="2648"/>
      <c r="X11" s="3507" t="s">
        <v>2963</v>
      </c>
      <c r="Y11" s="3502" t="s">
        <v>5191</v>
      </c>
      <c r="Z11" s="3502" t="s">
        <v>5190</v>
      </c>
      <c r="AA11" s="3502" t="s">
        <v>1436</v>
      </c>
      <c r="AB11" s="3506" t="s">
        <v>5190</v>
      </c>
      <c r="AC11" s="3220"/>
      <c r="AD11" s="3224" t="s">
        <v>2954</v>
      </c>
      <c r="AE11" s="3503"/>
      <c r="AF11" s="3222"/>
      <c r="AI11" s="2642"/>
      <c r="AJ11" s="2521"/>
      <c r="AK11" s="2521"/>
      <c r="AL11" s="2648"/>
      <c r="AM11" s="3507" t="s">
        <v>2963</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5410</v>
      </c>
      <c r="B16" s="207">
        <v>0</v>
      </c>
      <c r="C16" s="207">
        <v>0</v>
      </c>
      <c r="E16" s="2668"/>
      <c r="F16" s="3516" t="s">
        <v>626</v>
      </c>
      <c r="G16" s="2521"/>
      <c r="H16" s="2648"/>
      <c r="I16" s="3517">
        <v>0</v>
      </c>
      <c r="J16" s="3289"/>
      <c r="K16" s="3290"/>
      <c r="L16" s="3290"/>
      <c r="M16" s="3290"/>
      <c r="N16" s="3290"/>
      <c r="O16" s="3297"/>
      <c r="P16" s="3313">
        <v>0</v>
      </c>
      <c r="Q16" s="3312"/>
      <c r="T16" s="2668"/>
      <c r="U16" s="3516" t="s">
        <v>626</v>
      </c>
      <c r="V16" s="3519"/>
      <c r="W16" s="2648"/>
      <c r="X16" s="3515">
        <v>0</v>
      </c>
      <c r="Y16" s="3520">
        <v>0</v>
      </c>
      <c r="Z16" s="3521">
        <v>0</v>
      </c>
      <c r="AA16" s="3521">
        <v>0</v>
      </c>
      <c r="AB16" s="3521">
        <v>0</v>
      </c>
      <c r="AC16" s="3521">
        <v>0</v>
      </c>
      <c r="AD16" s="3522">
        <v>0</v>
      </c>
      <c r="AE16" s="3522">
        <v>0</v>
      </c>
      <c r="AF16" s="3523"/>
      <c r="AI16" s="2668"/>
      <c r="AJ16" s="3516" t="s">
        <v>626</v>
      </c>
      <c r="AK16" s="3519"/>
      <c r="AL16" s="2648"/>
      <c r="AM16" s="3515">
        <v>0</v>
      </c>
      <c r="AN16" s="3520">
        <v>0</v>
      </c>
      <c r="AO16" s="3521">
        <v>0</v>
      </c>
      <c r="AP16" s="3521">
        <v>0</v>
      </c>
      <c r="AQ16" s="3521">
        <v>0</v>
      </c>
      <c r="AR16" s="3521">
        <v>0</v>
      </c>
      <c r="AS16" s="3522">
        <v>0</v>
      </c>
      <c r="AT16" s="3522">
        <v>0</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5410</v>
      </c>
      <c r="B18" s="207">
        <v>0</v>
      </c>
      <c r="C18" s="207">
        <v>0</v>
      </c>
      <c r="E18" s="2668"/>
      <c r="F18" s="3516" t="s">
        <v>660</v>
      </c>
      <c r="G18" s="2521"/>
      <c r="H18" s="2648"/>
      <c r="I18" s="3100">
        <v>0</v>
      </c>
      <c r="J18" s="3289"/>
      <c r="K18" s="3290"/>
      <c r="L18" s="3290"/>
      <c r="M18" s="3290"/>
      <c r="N18" s="3290"/>
      <c r="O18" s="3297"/>
      <c r="P18" s="3313">
        <v>0</v>
      </c>
      <c r="Q18" s="3312"/>
      <c r="T18" s="2668"/>
      <c r="U18" s="3516" t="s">
        <v>660</v>
      </c>
      <c r="V18" s="3519"/>
      <c r="W18" s="2648"/>
      <c r="X18" s="3083">
        <v>0</v>
      </c>
      <c r="Y18" s="3524">
        <v>0</v>
      </c>
      <c r="Z18" s="2731">
        <v>0</v>
      </c>
      <c r="AA18" s="2731">
        <v>0</v>
      </c>
      <c r="AB18" s="2731">
        <v>0</v>
      </c>
      <c r="AC18" s="2731">
        <v>0</v>
      </c>
      <c r="AD18" s="3443">
        <v>0</v>
      </c>
      <c r="AE18" s="3443">
        <v>0</v>
      </c>
      <c r="AF18" s="3456"/>
      <c r="AI18" s="2668"/>
      <c r="AJ18" s="3516" t="s">
        <v>660</v>
      </c>
      <c r="AK18" s="3519"/>
      <c r="AL18" s="2648"/>
      <c r="AM18" s="3083">
        <v>0</v>
      </c>
      <c r="AN18" s="3524">
        <v>0</v>
      </c>
      <c r="AO18" s="2731">
        <v>0</v>
      </c>
      <c r="AP18" s="2731">
        <v>0</v>
      </c>
      <c r="AQ18" s="2731">
        <v>0</v>
      </c>
      <c r="AR18" s="2731">
        <v>0</v>
      </c>
      <c r="AS18" s="3443">
        <v>0</v>
      </c>
      <c r="AT18" s="3443">
        <v>0</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5410</v>
      </c>
      <c r="B21" s="207">
        <v>0</v>
      </c>
      <c r="C21" s="207">
        <v>0</v>
      </c>
      <c r="E21" s="2668"/>
      <c r="F21" s="3516"/>
      <c r="G21" s="2521"/>
      <c r="H21" s="2648" t="s">
        <v>5412</v>
      </c>
      <c r="I21" s="3099">
        <v>0</v>
      </c>
      <c r="J21" s="3528"/>
      <c r="K21" s="3529">
        <v>1</v>
      </c>
      <c r="L21" s="3530"/>
      <c r="M21" s="3530"/>
      <c r="N21" s="3530"/>
      <c r="O21" s="3531"/>
      <c r="P21" s="3532">
        <v>1</v>
      </c>
      <c r="Q21" s="3312"/>
      <c r="T21" s="2668"/>
      <c r="U21" s="3516"/>
      <c r="V21" s="3519"/>
      <c r="W21" s="2648" t="s">
        <v>5412</v>
      </c>
      <c r="X21" s="3082">
        <v>0</v>
      </c>
      <c r="Y21" s="3533">
        <v>0</v>
      </c>
      <c r="Z21" s="3533">
        <v>0</v>
      </c>
      <c r="AA21" s="3533">
        <v>0</v>
      </c>
      <c r="AB21" s="3533">
        <v>0</v>
      </c>
      <c r="AC21" s="3533">
        <v>0</v>
      </c>
      <c r="AD21" s="3478">
        <v>0</v>
      </c>
      <c r="AE21" s="3478">
        <v>0</v>
      </c>
      <c r="AF21" s="3456"/>
      <c r="AI21" s="2668"/>
      <c r="AJ21" s="3516"/>
      <c r="AK21" s="3519"/>
      <c r="AL21" s="2648" t="s">
        <v>5412</v>
      </c>
      <c r="AM21" s="3082">
        <v>0</v>
      </c>
      <c r="AN21" s="3533">
        <v>0</v>
      </c>
      <c r="AO21" s="3533">
        <v>0</v>
      </c>
      <c r="AP21" s="3533">
        <v>0</v>
      </c>
      <c r="AQ21" s="3533">
        <v>0</v>
      </c>
      <c r="AR21" s="3533">
        <v>0</v>
      </c>
      <c r="AS21" s="3478">
        <v>0</v>
      </c>
      <c r="AT21" s="3478">
        <v>0</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5410</v>
      </c>
      <c r="B146" s="207">
        <v>0</v>
      </c>
      <c r="C146" s="207">
        <v>0</v>
      </c>
      <c r="E146" s="2668"/>
      <c r="F146" s="3516"/>
      <c r="G146" s="2521"/>
      <c r="H146" s="2648" t="s">
        <v>5424</v>
      </c>
      <c r="I146" s="3099">
        <v>0</v>
      </c>
      <c r="J146" s="3528"/>
      <c r="K146" s="3530"/>
      <c r="L146" s="3530"/>
      <c r="M146" s="3530"/>
      <c r="N146" s="3530"/>
      <c r="O146" s="3531"/>
      <c r="P146" s="3532">
        <v>0</v>
      </c>
      <c r="Q146" s="3312"/>
      <c r="T146" s="2668"/>
      <c r="U146" s="3516"/>
      <c r="V146" s="3519"/>
      <c r="W146" s="2648" t="s">
        <v>5424</v>
      </c>
      <c r="X146" s="3082">
        <v>0</v>
      </c>
      <c r="Y146" s="3534">
        <v>0</v>
      </c>
      <c r="Z146" s="3533">
        <v>0</v>
      </c>
      <c r="AA146" s="3533">
        <v>0</v>
      </c>
      <c r="AB146" s="3533">
        <v>0</v>
      </c>
      <c r="AC146" s="3533">
        <v>0</v>
      </c>
      <c r="AD146" s="3478">
        <v>0</v>
      </c>
      <c r="AE146" s="3478">
        <v>0</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5410</v>
      </c>
      <c r="B163" s="207">
        <v>0</v>
      </c>
      <c r="C163" s="207">
        <v>0</v>
      </c>
      <c r="E163" s="2668"/>
      <c r="F163" s="3516" t="s">
        <v>783</v>
      </c>
      <c r="G163" s="2521"/>
      <c r="H163" s="2648"/>
      <c r="I163" s="3100">
        <v>0</v>
      </c>
      <c r="J163" s="3289"/>
      <c r="K163" s="3290"/>
      <c r="L163" s="3290"/>
      <c r="M163" s="3290"/>
      <c r="N163" s="3290"/>
      <c r="O163" s="3297"/>
      <c r="P163" s="3313">
        <v>0</v>
      </c>
      <c r="Q163" s="3312"/>
      <c r="T163" s="2668"/>
      <c r="U163" s="3516" t="s">
        <v>783</v>
      </c>
      <c r="V163" s="3519"/>
      <c r="W163" s="2648"/>
      <c r="X163" s="3083">
        <v>0</v>
      </c>
      <c r="Y163" s="3524">
        <v>0</v>
      </c>
      <c r="Z163" s="2731">
        <v>0</v>
      </c>
      <c r="AA163" s="2731">
        <v>0</v>
      </c>
      <c r="AB163" s="2731">
        <v>0</v>
      </c>
      <c r="AC163" s="2731">
        <v>0</v>
      </c>
      <c r="AD163" s="3443">
        <v>0</v>
      </c>
      <c r="AE163" s="3443">
        <v>0</v>
      </c>
      <c r="AF163" s="3456"/>
      <c r="AI163" s="2668"/>
      <c r="AJ163" s="3516" t="s">
        <v>783</v>
      </c>
      <c r="AK163" s="3519"/>
      <c r="AL163" s="2648"/>
      <c r="AM163" s="3083">
        <v>0</v>
      </c>
      <c r="AN163" s="3524">
        <v>0</v>
      </c>
      <c r="AO163" s="2731">
        <v>0</v>
      </c>
      <c r="AP163" s="2731">
        <v>0</v>
      </c>
      <c r="AQ163" s="2731">
        <v>0</v>
      </c>
      <c r="AR163" s="2731">
        <v>0</v>
      </c>
      <c r="AS163" s="3443">
        <v>0</v>
      </c>
      <c r="AT163" s="3443">
        <v>0</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5410</v>
      </c>
      <c r="B170" s="207">
        <v>0</v>
      </c>
      <c r="C170" s="207">
        <v>0</v>
      </c>
      <c r="E170" s="2668"/>
      <c r="F170" s="3516"/>
      <c r="G170" s="2521"/>
      <c r="H170" s="2648" t="s">
        <v>5428</v>
      </c>
      <c r="I170" s="3099">
        <v>0</v>
      </c>
      <c r="J170" s="3528"/>
      <c r="K170" s="3529">
        <v>1</v>
      </c>
      <c r="L170" s="3530"/>
      <c r="M170" s="3530"/>
      <c r="N170" s="3530"/>
      <c r="O170" s="3531"/>
      <c r="P170" s="3532">
        <v>1</v>
      </c>
      <c r="Q170" s="3312"/>
      <c r="T170" s="2668"/>
      <c r="U170" s="3516"/>
      <c r="V170" s="3519"/>
      <c r="W170" s="2648" t="s">
        <v>5428</v>
      </c>
      <c r="X170" s="3082">
        <v>0</v>
      </c>
      <c r="Y170" s="3534">
        <v>0</v>
      </c>
      <c r="Z170" s="3533">
        <v>0</v>
      </c>
      <c r="AA170" s="3533">
        <v>0</v>
      </c>
      <c r="AB170" s="3533">
        <v>0</v>
      </c>
      <c r="AC170" s="3533">
        <v>0</v>
      </c>
      <c r="AD170" s="3478">
        <v>0</v>
      </c>
      <c r="AE170" s="3478">
        <v>0</v>
      </c>
      <c r="AF170" s="3456"/>
      <c r="AI170" s="2668"/>
      <c r="AJ170" s="3516"/>
      <c r="AK170" s="3519"/>
      <c r="AL170" s="2648" t="s">
        <v>5428</v>
      </c>
      <c r="AM170" s="3082">
        <v>0</v>
      </c>
      <c r="AN170" s="3534">
        <v>0</v>
      </c>
      <c r="AO170" s="3533">
        <v>0</v>
      </c>
      <c r="AP170" s="3533">
        <v>0</v>
      </c>
      <c r="AQ170" s="3533">
        <v>0</v>
      </c>
      <c r="AR170" s="3533">
        <v>0</v>
      </c>
      <c r="AS170" s="3478">
        <v>0</v>
      </c>
      <c r="AT170" s="3478">
        <v>0</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5410</v>
      </c>
      <c r="B252" s="207">
        <v>0</v>
      </c>
      <c r="C252" s="207">
        <v>0</v>
      </c>
      <c r="E252" s="2668"/>
      <c r="F252" s="2448"/>
      <c r="G252" s="2448"/>
      <c r="H252" s="2691" t="s">
        <v>5433</v>
      </c>
      <c r="I252" s="3103">
        <v>0</v>
      </c>
      <c r="J252" s="3528"/>
      <c r="K252" s="3530"/>
      <c r="L252" s="3530"/>
      <c r="M252" s="3530"/>
      <c r="N252" s="3530"/>
      <c r="O252" s="3531"/>
      <c r="P252" s="3313">
        <v>0</v>
      </c>
      <c r="Q252" s="3312"/>
      <c r="T252" s="2668"/>
      <c r="U252" s="2521"/>
      <c r="V252" s="2521"/>
      <c r="W252" s="2691" t="s">
        <v>5433</v>
      </c>
      <c r="X252" s="3086">
        <v>0</v>
      </c>
      <c r="Y252" s="3542">
        <v>0</v>
      </c>
      <c r="Z252" s="3543">
        <v>0</v>
      </c>
      <c r="AA252" s="3543">
        <v>0</v>
      </c>
      <c r="AB252" s="3543">
        <v>0</v>
      </c>
      <c r="AC252" s="3543">
        <v>0</v>
      </c>
      <c r="AD252" s="3544">
        <v>0</v>
      </c>
      <c r="AE252" s="3544">
        <v>0</v>
      </c>
      <c r="AF252" s="3545"/>
      <c r="AI252" s="2650"/>
      <c r="AJ252" s="2625"/>
      <c r="AK252" s="2625"/>
      <c r="AL252" s="2652" t="s">
        <v>5433</v>
      </c>
      <c r="AM252" s="3564">
        <v>0</v>
      </c>
      <c r="AN252" s="3546">
        <v>0</v>
      </c>
      <c r="AO252" s="3547">
        <v>0</v>
      </c>
      <c r="AP252" s="3547">
        <v>0</v>
      </c>
      <c r="AQ252" s="3547">
        <v>0</v>
      </c>
      <c r="AR252" s="3547">
        <v>0</v>
      </c>
      <c r="AS252" s="3548">
        <v>0</v>
      </c>
      <c r="AT252" s="3548">
        <v>0</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5410</v>
      </c>
      <c r="B303" s="207">
        <v>0</v>
      </c>
      <c r="C303" s="207">
        <v>0</v>
      </c>
      <c r="E303" s="2668"/>
      <c r="F303" s="2521" t="s">
        <v>478</v>
      </c>
      <c r="G303" s="2521"/>
      <c r="H303" s="2648"/>
      <c r="I303" s="3100">
        <v>0</v>
      </c>
      <c r="J303" s="3289"/>
      <c r="K303" s="3406">
        <v>1</v>
      </c>
      <c r="L303" s="3290"/>
      <c r="M303" s="3290"/>
      <c r="N303" s="3290"/>
      <c r="O303" s="3297"/>
      <c r="P303" s="3313">
        <v>1</v>
      </c>
      <c r="Q303" s="3312"/>
      <c r="T303" s="2668"/>
      <c r="U303" s="2521" t="s">
        <v>478</v>
      </c>
      <c r="V303" s="2521"/>
      <c r="W303" s="2648"/>
      <c r="X303" s="3083">
        <v>0</v>
      </c>
      <c r="Y303" s="3524">
        <v>0</v>
      </c>
      <c r="Z303" s="2731">
        <v>0</v>
      </c>
      <c r="AA303" s="2731">
        <v>0</v>
      </c>
      <c r="AB303" s="2731">
        <v>0</v>
      </c>
      <c r="AC303" s="2731">
        <v>0</v>
      </c>
      <c r="AD303" s="3443">
        <v>0</v>
      </c>
      <c r="AE303" s="3443">
        <v>0</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5410</v>
      </c>
      <c r="B319" s="207">
        <v>0</v>
      </c>
      <c r="C319" s="207">
        <v>0</v>
      </c>
      <c r="E319" s="2668"/>
      <c r="F319" s="2521"/>
      <c r="G319" s="2521" t="s">
        <v>5470</v>
      </c>
      <c r="H319" s="2648"/>
      <c r="I319" s="3099">
        <v>0</v>
      </c>
      <c r="J319" s="3528"/>
      <c r="K319" s="3530"/>
      <c r="L319" s="3530"/>
      <c r="M319" s="3530"/>
      <c r="N319" s="3530"/>
      <c r="O319" s="3531"/>
      <c r="P319" s="3532">
        <v>0</v>
      </c>
      <c r="Q319" s="3312"/>
      <c r="T319" s="2668"/>
      <c r="U319" s="2521"/>
      <c r="V319" s="2521" t="s">
        <v>5470</v>
      </c>
      <c r="W319" s="2648"/>
      <c r="X319" s="3082">
        <v>0</v>
      </c>
      <c r="Y319" s="3534">
        <v>0</v>
      </c>
      <c r="Z319" s="3533">
        <v>0</v>
      </c>
      <c r="AA319" s="3533">
        <v>0</v>
      </c>
      <c r="AB319" s="3533">
        <v>0</v>
      </c>
      <c r="AC319" s="3533">
        <v>0</v>
      </c>
      <c r="AD319" s="3478">
        <v>0</v>
      </c>
      <c r="AE319" s="3478">
        <v>0</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89"/>
      <c r="K321" s="3290"/>
      <c r="L321" s="3290"/>
      <c r="M321" s="3290"/>
      <c r="N321" s="3290"/>
      <c r="O321" s="3297"/>
      <c r="P321" s="3313">
        <v>0</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5410</v>
      </c>
      <c r="B323" s="207">
        <v>0</v>
      </c>
      <c r="C323" s="207">
        <v>0</v>
      </c>
      <c r="E323" s="2668"/>
      <c r="F323" s="2521"/>
      <c r="G323" s="2521"/>
      <c r="H323" s="2691" t="s">
        <v>712</v>
      </c>
      <c r="I323" s="3099">
        <v>0</v>
      </c>
      <c r="J323" s="2848"/>
      <c r="K323" s="2622"/>
      <c r="L323" s="2622"/>
      <c r="M323" s="2622"/>
      <c r="N323" s="2622"/>
      <c r="O323" s="3422"/>
      <c r="P323" s="3313"/>
      <c r="Q323" s="3312"/>
      <c r="T323" s="2668"/>
      <c r="U323" s="2521"/>
      <c r="V323" s="2521"/>
      <c r="W323" s="2691" t="s">
        <v>712</v>
      </c>
      <c r="X323" s="3082">
        <v>0</v>
      </c>
      <c r="Y323" s="3534">
        <v>0</v>
      </c>
      <c r="Z323" s="3533">
        <v>0</v>
      </c>
      <c r="AA323" s="3533">
        <v>0</v>
      </c>
      <c r="AB323" s="3533">
        <v>0</v>
      </c>
      <c r="AC323" s="3533">
        <v>0</v>
      </c>
      <c r="AD323" s="3478">
        <v>0</v>
      </c>
      <c r="AE323" s="3478">
        <v>0</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0</v>
      </c>
      <c r="J325" s="2848"/>
      <c r="K325" s="2622"/>
      <c r="L325" s="2622"/>
      <c r="M325" s="2622"/>
      <c r="N325" s="2622"/>
      <c r="O325" s="3422"/>
      <c r="P325" s="3313"/>
      <c r="Q325" s="3312"/>
      <c r="T325" s="2668" t="s">
        <v>5471</v>
      </c>
      <c r="U325" s="2521"/>
      <c r="V325" s="2521"/>
      <c r="W325" s="2648"/>
      <c r="X325" s="3086">
        <v>0</v>
      </c>
      <c r="Y325" s="3542">
        <v>0</v>
      </c>
      <c r="Z325" s="3543">
        <v>0</v>
      </c>
      <c r="AA325" s="3543">
        <v>0</v>
      </c>
      <c r="AB325" s="3543">
        <v>0</v>
      </c>
      <c r="AC325" s="3543">
        <v>0</v>
      </c>
      <c r="AD325" s="3544">
        <v>0</v>
      </c>
      <c r="AE325" s="3544">
        <v>0</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5410</v>
      </c>
      <c r="B330" s="207">
        <v>0</v>
      </c>
      <c r="C330" s="207">
        <v>0</v>
      </c>
      <c r="E330" s="2668"/>
      <c r="F330" s="2521" t="s">
        <v>1232</v>
      </c>
      <c r="G330" s="2521"/>
      <c r="H330" s="2648"/>
      <c r="I330" s="3100">
        <v>0</v>
      </c>
      <c r="J330" s="3289"/>
      <c r="K330" s="3290"/>
      <c r="L330" s="3290"/>
      <c r="M330" s="3290"/>
      <c r="N330" s="3290"/>
      <c r="O330" s="3297"/>
      <c r="P330" s="3313">
        <v>0</v>
      </c>
      <c r="Q330" s="3312"/>
      <c r="T330" s="2668"/>
      <c r="U330" s="2521" t="s">
        <v>1232</v>
      </c>
      <c r="V330" s="2521"/>
      <c r="W330" s="2648"/>
      <c r="X330" s="3083">
        <v>0</v>
      </c>
      <c r="Y330" s="3524">
        <v>0</v>
      </c>
      <c r="Z330" s="2731">
        <v>0</v>
      </c>
      <c r="AA330" s="2731">
        <v>0</v>
      </c>
      <c r="AB330" s="2731">
        <v>0</v>
      </c>
      <c r="AC330" s="2731">
        <v>0</v>
      </c>
      <c r="AD330" s="3443">
        <v>0</v>
      </c>
      <c r="AE330" s="3443">
        <v>0</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290"/>
      <c r="N336" s="3290"/>
      <c r="O336" s="3297"/>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356">
        <v>0.5</v>
      </c>
      <c r="K337" s="3406">
        <v>0.5</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5410</v>
      </c>
      <c r="B342" s="207">
        <v>0</v>
      </c>
      <c r="C342" s="207">
        <v>0</v>
      </c>
      <c r="E342" s="2668"/>
      <c r="F342" s="2521"/>
      <c r="G342" s="2521" t="s">
        <v>5478</v>
      </c>
      <c r="H342" s="2648"/>
      <c r="I342" s="3099">
        <v>0</v>
      </c>
      <c r="J342" s="3551"/>
      <c r="K342" s="3552"/>
      <c r="L342" s="3552"/>
      <c r="M342" s="3552"/>
      <c r="N342" s="3552"/>
      <c r="O342" s="3553"/>
      <c r="P342" s="3553">
        <v>0</v>
      </c>
      <c r="Q342" s="3312"/>
      <c r="T342" s="2668"/>
      <c r="U342" s="2521"/>
      <c r="V342" s="2521" t="s">
        <v>5478</v>
      </c>
      <c r="W342" s="2648"/>
      <c r="X342" s="3082">
        <v>0</v>
      </c>
      <c r="Y342" s="3534">
        <v>0</v>
      </c>
      <c r="Z342" s="3533">
        <v>0</v>
      </c>
      <c r="AA342" s="3533">
        <v>0</v>
      </c>
      <c r="AB342" s="3533">
        <v>0</v>
      </c>
      <c r="AC342" s="3533">
        <v>0</v>
      </c>
      <c r="AD342" s="3478">
        <v>0</v>
      </c>
      <c r="AE342" s="3478">
        <v>0</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0</v>
      </c>
      <c r="J344" s="2851"/>
      <c r="K344" s="3481"/>
      <c r="L344" s="3481"/>
      <c r="M344" s="3481"/>
      <c r="N344" s="3481"/>
      <c r="O344" s="3481"/>
      <c r="P344" s="3075"/>
      <c r="Q344" s="3556"/>
      <c r="T344" s="2650" t="s">
        <v>722</v>
      </c>
      <c r="U344" s="2625"/>
      <c r="V344" s="2625"/>
      <c r="W344" s="2766"/>
      <c r="X344" s="3558">
        <v>0</v>
      </c>
      <c r="Y344" s="3559">
        <v>0</v>
      </c>
      <c r="Z344" s="3560">
        <v>0</v>
      </c>
      <c r="AA344" s="3560">
        <v>0</v>
      </c>
      <c r="AB344" s="3560">
        <v>0</v>
      </c>
      <c r="AC344" s="3560">
        <v>0</v>
      </c>
      <c r="AD344" s="3561">
        <v>0</v>
      </c>
      <c r="AE344" s="3561">
        <v>0</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62" priority="2" stopIfTrue="1" operator="notEqual">
      <formula>0</formula>
    </cfRule>
  </conditionalFormatting>
  <conditionalFormatting sqref="B16:C342">
    <cfRule type="cellIs" dxfId="61" priority="3" stopIfTrue="1" operator="greaterThan">
      <formula>0</formula>
    </cfRule>
  </conditionalFormatting>
  <conditionalFormatting sqref="C8">
    <cfRule type="cellIs" dxfId="60" priority="1" stopIfTrue="1" operator="notEqual">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6.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6.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7" style="2447" customWidth="1"/>
    <col min="25" max="25" width="10.88671875" style="2447" customWidth="1"/>
    <col min="26" max="26" width="14.109375" style="2447" customWidth="1"/>
    <col min="27" max="27" width="11" style="2447" customWidth="1"/>
    <col min="28" max="28" width="14.109375" style="2447" customWidth="1"/>
    <col min="29" max="29" width="12.33203125" style="2447" customWidth="1"/>
    <col min="30" max="30" width="16.33203125" style="2447" customWidth="1"/>
    <col min="31" max="31" width="8.33203125" style="2447" customWidth="1"/>
    <col min="32" max="32" width="7" style="2447" customWidth="1"/>
    <col min="33" max="34" width="9" style="2447" customWidth="1"/>
    <col min="35" max="37" width="2.88671875" style="2447" customWidth="1"/>
    <col min="38" max="38" width="48.88671875" style="2447" customWidth="1"/>
    <col min="39" max="39" width="17" style="2447" customWidth="1"/>
    <col min="40" max="40" width="10.88671875" style="2447" customWidth="1"/>
    <col min="41" max="41" width="14.109375" style="2447" customWidth="1"/>
    <col min="42" max="42" width="11" style="2447" customWidth="1"/>
    <col min="43" max="43" width="14.109375" style="2447" customWidth="1"/>
    <col min="44" max="44" width="12.33203125" style="2447" customWidth="1"/>
    <col min="45" max="45" width="16.33203125" style="2447" customWidth="1"/>
    <col min="46" max="46" width="8.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5523</v>
      </c>
      <c r="F6" s="2798"/>
      <c r="G6" s="2798"/>
      <c r="H6" s="2798"/>
      <c r="I6" s="2798"/>
      <c r="J6" s="2798"/>
      <c r="K6" s="2798"/>
      <c r="L6" s="2798"/>
      <c r="M6" s="2798"/>
      <c r="N6" s="2798"/>
      <c r="O6" s="2798"/>
      <c r="P6" s="2798"/>
      <c r="Q6" s="2989"/>
      <c r="R6" s="2798"/>
      <c r="S6" s="2798"/>
      <c r="T6" s="2798" t="s">
        <v>5524</v>
      </c>
      <c r="U6" s="2798"/>
      <c r="V6" s="2798"/>
      <c r="W6" s="2798"/>
      <c r="X6" s="2798"/>
      <c r="Y6" s="2798"/>
      <c r="Z6" s="2798"/>
      <c r="AA6" s="2798"/>
      <c r="AB6" s="2798"/>
      <c r="AC6" s="2798"/>
      <c r="AD6" s="2798"/>
      <c r="AE6" s="2798"/>
      <c r="AF6" s="2989"/>
      <c r="AG6" s="2989"/>
      <c r="AH6" s="2989"/>
      <c r="AI6" s="2798" t="s">
        <v>5524</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t="s">
        <v>2963</v>
      </c>
      <c r="J11" s="3502" t="s">
        <v>5191</v>
      </c>
      <c r="K11" s="3502" t="s">
        <v>5190</v>
      </c>
      <c r="L11" s="3502" t="s">
        <v>1436</v>
      </c>
      <c r="M11" s="3506" t="s">
        <v>5190</v>
      </c>
      <c r="N11" s="3220"/>
      <c r="O11" s="3224" t="s">
        <v>2954</v>
      </c>
      <c r="P11" s="3503"/>
      <c r="Q11" s="3222"/>
      <c r="T11" s="2642"/>
      <c r="U11" s="2521"/>
      <c r="V11" s="2521"/>
      <c r="W11" s="2648"/>
      <c r="X11" s="3507" t="s">
        <v>2963</v>
      </c>
      <c r="Y11" s="3502" t="s">
        <v>5191</v>
      </c>
      <c r="Z11" s="3502" t="s">
        <v>5190</v>
      </c>
      <c r="AA11" s="3502" t="s">
        <v>1436</v>
      </c>
      <c r="AB11" s="3506" t="s">
        <v>5190</v>
      </c>
      <c r="AC11" s="3220"/>
      <c r="AD11" s="3224" t="s">
        <v>2954</v>
      </c>
      <c r="AE11" s="3503"/>
      <c r="AF11" s="3222"/>
      <c r="AI11" s="2642"/>
      <c r="AJ11" s="2521"/>
      <c r="AK11" s="2521"/>
      <c r="AL11" s="2648"/>
      <c r="AM11" s="3507" t="s">
        <v>2963</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v>0</v>
      </c>
      <c r="J12" s="3509"/>
      <c r="K12" s="2765"/>
      <c r="L12" s="2765"/>
      <c r="M12" s="2765"/>
      <c r="N12" s="2765"/>
      <c r="O12" s="2765"/>
      <c r="P12" s="2920"/>
      <c r="Q12" s="2521"/>
      <c r="T12" s="2765"/>
      <c r="U12" s="2625"/>
      <c r="V12" s="2625"/>
      <c r="W12" s="2766"/>
      <c r="X12" s="3510">
        <v>0</v>
      </c>
      <c r="Y12" s="3509"/>
      <c r="Z12" s="2765"/>
      <c r="AA12" s="2765"/>
      <c r="AB12" s="2765"/>
      <c r="AC12" s="2765"/>
      <c r="AD12" s="2765"/>
      <c r="AE12" s="2920"/>
      <c r="AF12" s="2521"/>
      <c r="AI12" s="2765"/>
      <c r="AJ12" s="2625"/>
      <c r="AK12" s="2625"/>
      <c r="AL12" s="2766"/>
      <c r="AM12" s="3510">
        <v>0</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2648"/>
      <c r="AF15" s="2521"/>
      <c r="AI15" s="2668" t="s">
        <v>5255</v>
      </c>
      <c r="AJ15" s="2521"/>
      <c r="AK15" s="2521"/>
      <c r="AL15" s="2648"/>
      <c r="AM15" s="3515"/>
      <c r="AN15" s="2642"/>
      <c r="AS15" s="2648"/>
      <c r="AT15" s="2648"/>
    </row>
    <row r="16" spans="1:47" ht="15.75">
      <c r="A16" s="3494" t="s">
        <v>5410</v>
      </c>
      <c r="B16" s="207">
        <v>0</v>
      </c>
      <c r="C16" s="207">
        <v>0</v>
      </c>
      <c r="E16" s="2668"/>
      <c r="F16" s="3516" t="s">
        <v>626</v>
      </c>
      <c r="G16" s="2521"/>
      <c r="H16" s="2648"/>
      <c r="I16" s="3517">
        <v>0</v>
      </c>
      <c r="J16" s="3289"/>
      <c r="K16" s="3290"/>
      <c r="L16" s="3290"/>
      <c r="M16" s="3290"/>
      <c r="N16" s="3290"/>
      <c r="O16" s="3297"/>
      <c r="P16" s="3313">
        <v>0</v>
      </c>
      <c r="Q16" s="3312"/>
      <c r="T16" s="2668"/>
      <c r="U16" s="3516" t="s">
        <v>626</v>
      </c>
      <c r="V16" s="3519"/>
      <c r="W16" s="2648"/>
      <c r="X16" s="3515">
        <v>0</v>
      </c>
      <c r="Y16" s="3520">
        <v>0</v>
      </c>
      <c r="Z16" s="3521">
        <v>0</v>
      </c>
      <c r="AA16" s="3521">
        <v>0</v>
      </c>
      <c r="AB16" s="3521">
        <v>0</v>
      </c>
      <c r="AC16" s="3521">
        <v>0</v>
      </c>
      <c r="AD16" s="3522">
        <v>0</v>
      </c>
      <c r="AE16" s="3522">
        <v>0</v>
      </c>
      <c r="AF16" s="3523"/>
      <c r="AI16" s="2668"/>
      <c r="AJ16" s="3516" t="s">
        <v>626</v>
      </c>
      <c r="AK16" s="3519"/>
      <c r="AL16" s="2648"/>
      <c r="AM16" s="3515">
        <v>0</v>
      </c>
      <c r="AN16" s="3520">
        <v>0</v>
      </c>
      <c r="AO16" s="3521">
        <v>0</v>
      </c>
      <c r="AP16" s="3521">
        <v>0</v>
      </c>
      <c r="AQ16" s="3521">
        <v>0</v>
      </c>
      <c r="AR16" s="3521">
        <v>0</v>
      </c>
      <c r="AS16" s="3522">
        <v>0</v>
      </c>
      <c r="AT16" s="3522">
        <v>0</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43">
        <v>0</v>
      </c>
      <c r="AF17" s="3523"/>
      <c r="AI17" s="2668"/>
      <c r="AJ17" s="3516" t="s">
        <v>642</v>
      </c>
      <c r="AK17" s="3519"/>
      <c r="AL17" s="2648"/>
      <c r="AM17" s="3083">
        <v>0</v>
      </c>
      <c r="AN17" s="3524">
        <v>0</v>
      </c>
      <c r="AO17" s="2731">
        <v>0</v>
      </c>
      <c r="AP17" s="2731">
        <v>0</v>
      </c>
      <c r="AQ17" s="2731">
        <v>0</v>
      </c>
      <c r="AR17" s="2731">
        <v>0</v>
      </c>
      <c r="AS17" s="3443">
        <v>0</v>
      </c>
      <c r="AT17" s="3443">
        <v>0</v>
      </c>
      <c r="AU17" s="5">
        <v>0</v>
      </c>
    </row>
    <row r="18" spans="1:47" ht="15.75">
      <c r="A18" s="3494" t="s">
        <v>5410</v>
      </c>
      <c r="B18" s="207">
        <v>0</v>
      </c>
      <c r="C18" s="207">
        <v>0</v>
      </c>
      <c r="E18" s="2668"/>
      <c r="F18" s="3516" t="s">
        <v>660</v>
      </c>
      <c r="G18" s="2521"/>
      <c r="H18" s="2648"/>
      <c r="I18" s="3100">
        <v>0</v>
      </c>
      <c r="J18" s="3289"/>
      <c r="K18" s="3290"/>
      <c r="L18" s="3290"/>
      <c r="M18" s="3290"/>
      <c r="N18" s="3290"/>
      <c r="O18" s="3297"/>
      <c r="P18" s="3313">
        <v>0</v>
      </c>
      <c r="Q18" s="3312"/>
      <c r="T18" s="2668"/>
      <c r="U18" s="3516" t="s">
        <v>660</v>
      </c>
      <c r="V18" s="3519"/>
      <c r="W18" s="2648"/>
      <c r="X18" s="3083">
        <v>0</v>
      </c>
      <c r="Y18" s="3524">
        <v>0</v>
      </c>
      <c r="Z18" s="2731">
        <v>0</v>
      </c>
      <c r="AA18" s="2731">
        <v>0</v>
      </c>
      <c r="AB18" s="2731">
        <v>0</v>
      </c>
      <c r="AC18" s="2731">
        <v>0</v>
      </c>
      <c r="AD18" s="3443">
        <v>0</v>
      </c>
      <c r="AE18" s="3443">
        <v>0</v>
      </c>
      <c r="AF18" s="3456"/>
      <c r="AI18" s="2668"/>
      <c r="AJ18" s="3516" t="s">
        <v>660</v>
      </c>
      <c r="AK18" s="3519"/>
      <c r="AL18" s="2648"/>
      <c r="AM18" s="3083">
        <v>0</v>
      </c>
      <c r="AN18" s="3524">
        <v>0</v>
      </c>
      <c r="AO18" s="2731">
        <v>0</v>
      </c>
      <c r="AP18" s="2731">
        <v>0</v>
      </c>
      <c r="AQ18" s="2731">
        <v>0</v>
      </c>
      <c r="AR18" s="2731">
        <v>0</v>
      </c>
      <c r="AS18" s="3443">
        <v>0</v>
      </c>
      <c r="AT18" s="3443">
        <v>0</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5410</v>
      </c>
      <c r="B21" s="207">
        <v>0</v>
      </c>
      <c r="C21" s="207">
        <v>0</v>
      </c>
      <c r="E21" s="2668"/>
      <c r="F21" s="3516"/>
      <c r="G21" s="2521"/>
      <c r="H21" s="2648" t="s">
        <v>5412</v>
      </c>
      <c r="I21" s="3099">
        <v>0</v>
      </c>
      <c r="J21" s="3528"/>
      <c r="K21" s="3529">
        <v>1</v>
      </c>
      <c r="L21" s="3530"/>
      <c r="M21" s="3530"/>
      <c r="N21" s="3530"/>
      <c r="O21" s="3531"/>
      <c r="P21" s="3532">
        <v>1</v>
      </c>
      <c r="Q21" s="3312"/>
      <c r="T21" s="2668"/>
      <c r="U21" s="3516"/>
      <c r="V21" s="3519"/>
      <c r="W21" s="2648" t="s">
        <v>5412</v>
      </c>
      <c r="X21" s="3082">
        <v>0</v>
      </c>
      <c r="Y21" s="3533">
        <v>0</v>
      </c>
      <c r="Z21" s="3533">
        <v>0</v>
      </c>
      <c r="AA21" s="3533">
        <v>0</v>
      </c>
      <c r="AB21" s="3533">
        <v>0</v>
      </c>
      <c r="AC21" s="3533">
        <v>0</v>
      </c>
      <c r="AD21" s="3478">
        <v>0</v>
      </c>
      <c r="AE21" s="3478">
        <v>0</v>
      </c>
      <c r="AF21" s="3456"/>
      <c r="AI21" s="2668"/>
      <c r="AJ21" s="3516"/>
      <c r="AK21" s="3519"/>
      <c r="AL21" s="2648" t="s">
        <v>5412</v>
      </c>
      <c r="AM21" s="3082">
        <v>0</v>
      </c>
      <c r="AN21" s="3533">
        <v>0</v>
      </c>
      <c r="AO21" s="3533">
        <v>0</v>
      </c>
      <c r="AP21" s="3533">
        <v>0</v>
      </c>
      <c r="AQ21" s="3533">
        <v>0</v>
      </c>
      <c r="AR21" s="3533">
        <v>0</v>
      </c>
      <c r="AS21" s="3478">
        <v>0</v>
      </c>
      <c r="AT21" s="3478">
        <v>0</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43"/>
      <c r="AF23" s="3456"/>
      <c r="AI23" s="2668"/>
      <c r="AJ23" s="3516"/>
      <c r="AK23" s="3519"/>
      <c r="AL23" s="2648"/>
      <c r="AM23" s="3083">
        <v>0</v>
      </c>
      <c r="AN23" s="3524"/>
      <c r="AO23" s="2731"/>
      <c r="AP23" s="2731"/>
      <c r="AQ23" s="2731"/>
      <c r="AR23" s="2731"/>
      <c r="AS23" s="3443"/>
      <c r="AT23" s="3443"/>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43"/>
      <c r="AF24" s="3456"/>
      <c r="AI24" s="2668" t="s">
        <v>671</v>
      </c>
      <c r="AJ24" s="3516"/>
      <c r="AK24" s="3519"/>
      <c r="AL24" s="2648"/>
      <c r="AM24" s="3083">
        <v>0</v>
      </c>
      <c r="AN24" s="3524"/>
      <c r="AO24" s="2731"/>
      <c r="AP24" s="2731"/>
      <c r="AQ24" s="2731"/>
      <c r="AR24" s="2731"/>
      <c r="AS24" s="3443"/>
      <c r="AT24" s="3443"/>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43">
        <v>0</v>
      </c>
      <c r="AF25" s="3456"/>
      <c r="AI25" s="2668"/>
      <c r="AJ25" s="3516" t="s">
        <v>673</v>
      </c>
      <c r="AK25" s="3519"/>
      <c r="AL25" s="2648"/>
      <c r="AM25" s="3083">
        <v>0</v>
      </c>
      <c r="AN25" s="3524">
        <v>0</v>
      </c>
      <c r="AO25" s="2731">
        <v>0</v>
      </c>
      <c r="AP25" s="2731">
        <v>0</v>
      </c>
      <c r="AQ25" s="2731">
        <v>0</v>
      </c>
      <c r="AR25" s="2731">
        <v>0</v>
      </c>
      <c r="AS25" s="3443">
        <v>0</v>
      </c>
      <c r="AT25" s="3443">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43">
        <v>0</v>
      </c>
      <c r="AF27" s="3456"/>
      <c r="AI27" s="2668"/>
      <c r="AJ27" s="3516" t="s">
        <v>693</v>
      </c>
      <c r="AK27" s="3519"/>
      <c r="AL27" s="2648"/>
      <c r="AM27" s="3083">
        <v>0</v>
      </c>
      <c r="AN27" s="3524">
        <v>0</v>
      </c>
      <c r="AO27" s="2731">
        <v>0</v>
      </c>
      <c r="AP27" s="2731">
        <v>0</v>
      </c>
      <c r="AQ27" s="2731">
        <v>0</v>
      </c>
      <c r="AR27" s="2731">
        <v>0</v>
      </c>
      <c r="AS27" s="3443">
        <v>0</v>
      </c>
      <c r="AT27" s="3443">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43">
        <v>0</v>
      </c>
      <c r="AF28" s="3456"/>
      <c r="AI28" s="2668"/>
      <c r="AJ28" s="3516" t="s">
        <v>696</v>
      </c>
      <c r="AK28" s="3519"/>
      <c r="AL28" s="2648"/>
      <c r="AM28" s="3083">
        <v>0</v>
      </c>
      <c r="AN28" s="3524">
        <v>0</v>
      </c>
      <c r="AO28" s="2731">
        <v>0</v>
      </c>
      <c r="AP28" s="2731">
        <v>0</v>
      </c>
      <c r="AQ28" s="2731">
        <v>0</v>
      </c>
      <c r="AR28" s="2731">
        <v>0</v>
      </c>
      <c r="AS28" s="3443">
        <v>0</v>
      </c>
      <c r="AT28" s="3443">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43">
        <v>0</v>
      </c>
      <c r="AF29" s="3456"/>
      <c r="AI29" s="2668"/>
      <c r="AJ29" s="3516">
        <v>0</v>
      </c>
      <c r="AK29" s="3519"/>
      <c r="AL29" s="2648"/>
      <c r="AM29" s="3083">
        <v>0</v>
      </c>
      <c r="AN29" s="3524">
        <v>0</v>
      </c>
      <c r="AO29" s="2731">
        <v>0</v>
      </c>
      <c r="AP29" s="2731">
        <v>0</v>
      </c>
      <c r="AQ29" s="2731">
        <v>0</v>
      </c>
      <c r="AR29" s="2731">
        <v>0</v>
      </c>
      <c r="AS29" s="3443">
        <v>0</v>
      </c>
      <c r="AT29" s="3443">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43">
        <v>0</v>
      </c>
      <c r="AF30" s="3456"/>
      <c r="AI30" s="2668"/>
      <c r="AJ30" s="3516">
        <v>0</v>
      </c>
      <c r="AK30" s="3519"/>
      <c r="AL30" s="2648"/>
      <c r="AM30" s="3083">
        <v>0</v>
      </c>
      <c r="AN30" s="3524">
        <v>0</v>
      </c>
      <c r="AO30" s="2731">
        <v>0</v>
      </c>
      <c r="AP30" s="2731">
        <v>0</v>
      </c>
      <c r="AQ30" s="2731">
        <v>0</v>
      </c>
      <c r="AR30" s="2731">
        <v>0</v>
      </c>
      <c r="AS30" s="3443">
        <v>0</v>
      </c>
      <c r="AT30" s="3443">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43">
        <v>0</v>
      </c>
      <c r="AF32" s="3456"/>
      <c r="AI32" s="2668"/>
      <c r="AJ32" s="3516">
        <v>0</v>
      </c>
      <c r="AK32" s="3519"/>
      <c r="AL32" s="2648"/>
      <c r="AM32" s="3083">
        <v>0</v>
      </c>
      <c r="AN32" s="3524">
        <v>0</v>
      </c>
      <c r="AO32" s="2731">
        <v>0</v>
      </c>
      <c r="AP32" s="2731">
        <v>0</v>
      </c>
      <c r="AQ32" s="2731">
        <v>0</v>
      </c>
      <c r="AR32" s="2731">
        <v>0</v>
      </c>
      <c r="AS32" s="3443">
        <v>0</v>
      </c>
      <c r="AT32" s="3443">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43">
        <v>0</v>
      </c>
      <c r="AF33" s="3456"/>
      <c r="AI33" s="2668"/>
      <c r="AJ33" s="3516">
        <v>0</v>
      </c>
      <c r="AK33" s="3519"/>
      <c r="AL33" s="2648"/>
      <c r="AM33" s="3083">
        <v>0</v>
      </c>
      <c r="AN33" s="3524">
        <v>0</v>
      </c>
      <c r="AO33" s="2731">
        <v>0</v>
      </c>
      <c r="AP33" s="2731">
        <v>0</v>
      </c>
      <c r="AQ33" s="2731">
        <v>0</v>
      </c>
      <c r="AR33" s="2731">
        <v>0</v>
      </c>
      <c r="AS33" s="3443">
        <v>0</v>
      </c>
      <c r="AT33" s="3443">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43">
        <v>0</v>
      </c>
      <c r="AF34" s="3456"/>
      <c r="AI34" s="2668"/>
      <c r="AJ34" s="3516">
        <v>0</v>
      </c>
      <c r="AK34" s="3519"/>
      <c r="AL34" s="2648"/>
      <c r="AM34" s="3083">
        <v>0</v>
      </c>
      <c r="AN34" s="3524">
        <v>0</v>
      </c>
      <c r="AO34" s="2731">
        <v>0</v>
      </c>
      <c r="AP34" s="2731">
        <v>0</v>
      </c>
      <c r="AQ34" s="2731">
        <v>0</v>
      </c>
      <c r="AR34" s="2731">
        <v>0</v>
      </c>
      <c r="AS34" s="3443">
        <v>0</v>
      </c>
      <c r="AT34" s="3443">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43">
        <v>0</v>
      </c>
      <c r="AF35" s="3456"/>
      <c r="AI35" s="2668"/>
      <c r="AJ35" s="3516">
        <v>0</v>
      </c>
      <c r="AK35" s="3519"/>
      <c r="AL35" s="2648"/>
      <c r="AM35" s="3083">
        <v>0</v>
      </c>
      <c r="AN35" s="3524">
        <v>0</v>
      </c>
      <c r="AO35" s="2731">
        <v>0</v>
      </c>
      <c r="AP35" s="2731">
        <v>0</v>
      </c>
      <c r="AQ35" s="2731">
        <v>0</v>
      </c>
      <c r="AR35" s="2731">
        <v>0</v>
      </c>
      <c r="AS35" s="3443">
        <v>0</v>
      </c>
      <c r="AT35" s="3443">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43">
        <v>0</v>
      </c>
      <c r="AF36" s="3456"/>
      <c r="AI36" s="2668"/>
      <c r="AJ36" s="3516">
        <v>0</v>
      </c>
      <c r="AK36" s="3519"/>
      <c r="AL36" s="2648"/>
      <c r="AM36" s="3083">
        <v>0</v>
      </c>
      <c r="AN36" s="3524">
        <v>0</v>
      </c>
      <c r="AO36" s="2731">
        <v>0</v>
      </c>
      <c r="AP36" s="2731">
        <v>0</v>
      </c>
      <c r="AQ36" s="2731">
        <v>0</v>
      </c>
      <c r="AR36" s="2731">
        <v>0</v>
      </c>
      <c r="AS36" s="3443">
        <v>0</v>
      </c>
      <c r="AT36" s="3443">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43">
        <v>0</v>
      </c>
      <c r="AF37" s="3456"/>
      <c r="AI37" s="2668"/>
      <c r="AJ37" s="3516">
        <v>0</v>
      </c>
      <c r="AK37" s="3519"/>
      <c r="AL37" s="2648"/>
      <c r="AM37" s="3083">
        <v>0</v>
      </c>
      <c r="AN37" s="3524">
        <v>0</v>
      </c>
      <c r="AO37" s="2731">
        <v>0</v>
      </c>
      <c r="AP37" s="2731">
        <v>0</v>
      </c>
      <c r="AQ37" s="2731">
        <v>0</v>
      </c>
      <c r="AR37" s="2731">
        <v>0</v>
      </c>
      <c r="AS37" s="3443">
        <v>0</v>
      </c>
      <c r="AT37" s="3443">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43">
        <v>0</v>
      </c>
      <c r="AF38" s="3456"/>
      <c r="AI38" s="2668"/>
      <c r="AJ38" s="3516">
        <v>0</v>
      </c>
      <c r="AK38" s="3519"/>
      <c r="AL38" s="2648"/>
      <c r="AM38" s="3083">
        <v>0</v>
      </c>
      <c r="AN38" s="3524">
        <v>0</v>
      </c>
      <c r="AO38" s="2731">
        <v>0</v>
      </c>
      <c r="AP38" s="2731">
        <v>0</v>
      </c>
      <c r="AQ38" s="2731">
        <v>0</v>
      </c>
      <c r="AR38" s="2731">
        <v>0</v>
      </c>
      <c r="AS38" s="3443">
        <v>0</v>
      </c>
      <c r="AT38" s="3443">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8">
        <v>0</v>
      </c>
      <c r="AF42" s="3456"/>
      <c r="AI42" s="2668"/>
      <c r="AJ42" s="3516"/>
      <c r="AK42" s="3519"/>
      <c r="AL42" s="2648" t="s">
        <v>5413</v>
      </c>
      <c r="AM42" s="3082">
        <v>0</v>
      </c>
      <c r="AN42" s="3534">
        <v>0</v>
      </c>
      <c r="AO42" s="3533">
        <v>0</v>
      </c>
      <c r="AP42" s="3533">
        <v>0</v>
      </c>
      <c r="AQ42" s="3533">
        <v>0</v>
      </c>
      <c r="AR42" s="3533">
        <v>0</v>
      </c>
      <c r="AS42" s="3478">
        <v>0</v>
      </c>
      <c r="AT42" s="3478">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43"/>
      <c r="AF44" s="3456"/>
      <c r="AI44" s="2668"/>
      <c r="AJ44" s="3516"/>
      <c r="AK44" s="3519"/>
      <c r="AL44" s="2648"/>
      <c r="AM44" s="3083">
        <v>0</v>
      </c>
      <c r="AN44" s="3524"/>
      <c r="AO44" s="2731"/>
      <c r="AP44" s="2731"/>
      <c r="AQ44" s="2731"/>
      <c r="AR44" s="2731"/>
      <c r="AS44" s="3443"/>
      <c r="AT44" s="3443"/>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43"/>
      <c r="AF45" s="3456"/>
      <c r="AI45" s="2668" t="s">
        <v>1683</v>
      </c>
      <c r="AJ45" s="3516"/>
      <c r="AK45" s="3519"/>
      <c r="AL45" s="2648"/>
      <c r="AM45" s="3083">
        <v>0</v>
      </c>
      <c r="AN45" s="3524"/>
      <c r="AO45" s="2731"/>
      <c r="AP45" s="2731"/>
      <c r="AQ45" s="2731"/>
      <c r="AR45" s="2731"/>
      <c r="AS45" s="3443"/>
      <c r="AT45" s="3443"/>
      <c r="AU45" s="5">
        <v>0</v>
      </c>
    </row>
    <row r="46" spans="1:47" ht="15.75">
      <c r="A46" s="3494" t="s">
        <v>5410</v>
      </c>
      <c r="B46" s="207">
        <v>0</v>
      </c>
      <c r="C46" s="207">
        <v>0</v>
      </c>
      <c r="E46" s="2668"/>
      <c r="F46" s="3516" t="s">
        <v>1684</v>
      </c>
      <c r="G46" s="3516"/>
      <c r="H46" s="3535"/>
      <c r="I46" s="3100">
        <v>0</v>
      </c>
      <c r="J46" s="3289"/>
      <c r="K46" s="3406">
        <v>1</v>
      </c>
      <c r="L46" s="3290"/>
      <c r="M46" s="3290"/>
      <c r="N46" s="3290"/>
      <c r="O46" s="3297"/>
      <c r="P46" s="3313">
        <v>1</v>
      </c>
      <c r="Q46" s="3312"/>
      <c r="T46" s="2668"/>
      <c r="U46" s="3516" t="s">
        <v>1684</v>
      </c>
      <c r="V46" s="3519"/>
      <c r="W46" s="2648"/>
      <c r="X46" s="3083">
        <v>0</v>
      </c>
      <c r="Y46" s="3524">
        <v>0</v>
      </c>
      <c r="Z46" s="2731">
        <v>0</v>
      </c>
      <c r="AA46" s="2731">
        <v>0</v>
      </c>
      <c r="AB46" s="2731">
        <v>0</v>
      </c>
      <c r="AC46" s="2731">
        <v>0</v>
      </c>
      <c r="AD46" s="3443">
        <v>0</v>
      </c>
      <c r="AE46" s="3443">
        <v>0</v>
      </c>
      <c r="AF46" s="3456"/>
      <c r="AI46" s="2668"/>
      <c r="AJ46" s="3516" t="s">
        <v>1684</v>
      </c>
      <c r="AK46" s="3519"/>
      <c r="AL46" s="2648"/>
      <c r="AM46" s="3083">
        <v>0</v>
      </c>
      <c r="AN46" s="3524">
        <v>0</v>
      </c>
      <c r="AO46" s="2731">
        <v>0</v>
      </c>
      <c r="AP46" s="2731">
        <v>0</v>
      </c>
      <c r="AQ46" s="2731">
        <v>0</v>
      </c>
      <c r="AR46" s="2731">
        <v>0</v>
      </c>
      <c r="AS46" s="3443">
        <v>0</v>
      </c>
      <c r="AT46" s="3443">
        <v>0</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43">
        <v>0</v>
      </c>
      <c r="AF47" s="3456"/>
      <c r="AI47" s="2668"/>
      <c r="AJ47" s="3516" t="s">
        <v>714</v>
      </c>
      <c r="AK47" s="3519"/>
      <c r="AL47" s="2648"/>
      <c r="AM47" s="3083">
        <v>0</v>
      </c>
      <c r="AN47" s="3524">
        <v>0</v>
      </c>
      <c r="AO47" s="2731">
        <v>0</v>
      </c>
      <c r="AP47" s="2731">
        <v>0</v>
      </c>
      <c r="AQ47" s="2731">
        <v>0</v>
      </c>
      <c r="AR47" s="2731">
        <v>0</v>
      </c>
      <c r="AS47" s="3443">
        <v>0</v>
      </c>
      <c r="AT47" s="3443">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43">
        <v>0</v>
      </c>
      <c r="AF49" s="3456"/>
      <c r="AI49" s="2668"/>
      <c r="AJ49" s="3516">
        <v>0</v>
      </c>
      <c r="AK49" s="3519"/>
      <c r="AL49" s="2648"/>
      <c r="AM49" s="3083">
        <v>0</v>
      </c>
      <c r="AN49" s="3524">
        <v>0</v>
      </c>
      <c r="AO49" s="2731">
        <v>0</v>
      </c>
      <c r="AP49" s="2731">
        <v>0</v>
      </c>
      <c r="AQ49" s="2731">
        <v>0</v>
      </c>
      <c r="AR49" s="2731">
        <v>0</v>
      </c>
      <c r="AS49" s="3443">
        <v>0</v>
      </c>
      <c r="AT49" s="3443">
        <v>0</v>
      </c>
      <c r="AU49" s="5">
        <v>0</v>
      </c>
    </row>
    <row r="50" spans="1:47" ht="15.75">
      <c r="A50" s="3494" t="s">
        <v>5410</v>
      </c>
      <c r="B50" s="207">
        <v>0</v>
      </c>
      <c r="C50" s="207">
        <v>0</v>
      </c>
      <c r="E50" s="2668"/>
      <c r="F50" s="3516" t="s">
        <v>720</v>
      </c>
      <c r="G50" s="3536"/>
      <c r="H50" s="3535"/>
      <c r="I50" s="3100">
        <v>0</v>
      </c>
      <c r="J50" s="3289"/>
      <c r="K50" s="3406">
        <v>1</v>
      </c>
      <c r="L50" s="3290"/>
      <c r="M50" s="3290"/>
      <c r="N50" s="3290"/>
      <c r="O50" s="3297"/>
      <c r="P50" s="3313">
        <v>1</v>
      </c>
      <c r="Q50" s="3312"/>
      <c r="T50" s="2668"/>
      <c r="U50" s="3516" t="s">
        <v>720</v>
      </c>
      <c r="V50" s="3519"/>
      <c r="W50" s="2648"/>
      <c r="X50" s="3083">
        <v>0</v>
      </c>
      <c r="Y50" s="3524">
        <v>0</v>
      </c>
      <c r="Z50" s="2731">
        <v>0</v>
      </c>
      <c r="AA50" s="2731">
        <v>0</v>
      </c>
      <c r="AB50" s="2731">
        <v>0</v>
      </c>
      <c r="AC50" s="2731">
        <v>0</v>
      </c>
      <c r="AD50" s="3443">
        <v>0</v>
      </c>
      <c r="AE50" s="3443">
        <v>0</v>
      </c>
      <c r="AF50" s="3456"/>
      <c r="AI50" s="2668"/>
      <c r="AJ50" s="3516" t="s">
        <v>720</v>
      </c>
      <c r="AK50" s="3519"/>
      <c r="AL50" s="2648"/>
      <c r="AM50" s="3083">
        <v>0</v>
      </c>
      <c r="AN50" s="3524">
        <v>0</v>
      </c>
      <c r="AO50" s="2731">
        <v>0</v>
      </c>
      <c r="AP50" s="2731">
        <v>0</v>
      </c>
      <c r="AQ50" s="2731">
        <v>0</v>
      </c>
      <c r="AR50" s="2731">
        <v>0</v>
      </c>
      <c r="AS50" s="3443">
        <v>0</v>
      </c>
      <c r="AT50" s="3443">
        <v>0</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43">
        <v>0</v>
      </c>
      <c r="AF58" s="3456"/>
      <c r="AI58" s="2668"/>
      <c r="AJ58" s="3516" t="s">
        <v>1688</v>
      </c>
      <c r="AK58" s="3519"/>
      <c r="AL58" s="2648"/>
      <c r="AM58" s="3083">
        <v>0</v>
      </c>
      <c r="AN58" s="3524">
        <v>0</v>
      </c>
      <c r="AO58" s="2731">
        <v>0</v>
      </c>
      <c r="AP58" s="2731">
        <v>0</v>
      </c>
      <c r="AQ58" s="2731">
        <v>0</v>
      </c>
      <c r="AR58" s="2731">
        <v>0</v>
      </c>
      <c r="AS58" s="3443">
        <v>0</v>
      </c>
      <c r="AT58" s="3443">
        <v>0</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43">
        <v>0</v>
      </c>
      <c r="AF60" s="3456"/>
      <c r="AI60" s="2668"/>
      <c r="AJ60" s="3516" t="s">
        <v>748</v>
      </c>
      <c r="AK60" s="3519"/>
      <c r="AL60" s="2648"/>
      <c r="AM60" s="3083">
        <v>0</v>
      </c>
      <c r="AN60" s="3524">
        <v>0</v>
      </c>
      <c r="AO60" s="2731">
        <v>0</v>
      </c>
      <c r="AP60" s="2731">
        <v>0</v>
      </c>
      <c r="AQ60" s="2731">
        <v>0</v>
      </c>
      <c r="AR60" s="2731">
        <v>0</v>
      </c>
      <c r="AS60" s="3443">
        <v>0</v>
      </c>
      <c r="AT60" s="3443">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43">
        <v>0</v>
      </c>
      <c r="AF64" s="3456"/>
      <c r="AI64" s="2668"/>
      <c r="AJ64" s="3516" t="s">
        <v>758</v>
      </c>
      <c r="AK64" s="3519"/>
      <c r="AL64" s="2648"/>
      <c r="AM64" s="3083">
        <v>0</v>
      </c>
      <c r="AN64" s="3524">
        <v>0</v>
      </c>
      <c r="AO64" s="2731">
        <v>0</v>
      </c>
      <c r="AP64" s="2731">
        <v>0</v>
      </c>
      <c r="AQ64" s="2731">
        <v>0</v>
      </c>
      <c r="AR64" s="2731">
        <v>0</v>
      </c>
      <c r="AS64" s="3443">
        <v>0</v>
      </c>
      <c r="AT64" s="3443">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43">
        <v>0</v>
      </c>
      <c r="AF65" s="3456"/>
      <c r="AI65" s="2668"/>
      <c r="AJ65" s="3516" t="s">
        <v>760</v>
      </c>
      <c r="AK65" s="3519"/>
      <c r="AL65" s="2648"/>
      <c r="AM65" s="3083">
        <v>0</v>
      </c>
      <c r="AN65" s="3524">
        <v>0</v>
      </c>
      <c r="AO65" s="2731">
        <v>0</v>
      </c>
      <c r="AP65" s="2731">
        <v>0</v>
      </c>
      <c r="AQ65" s="2731">
        <v>0</v>
      </c>
      <c r="AR65" s="2731">
        <v>0</v>
      </c>
      <c r="AS65" s="3443">
        <v>0</v>
      </c>
      <c r="AT65" s="3443">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2731">
        <v>0</v>
      </c>
      <c r="AP67" s="2731">
        <v>0</v>
      </c>
      <c r="AQ67" s="2731">
        <v>0</v>
      </c>
      <c r="AR67" s="2731">
        <v>0</v>
      </c>
      <c r="AS67" s="3443">
        <v>0</v>
      </c>
      <c r="AT67" s="3443">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43">
        <v>0</v>
      </c>
      <c r="AF69" s="3456"/>
      <c r="AI69" s="2668"/>
      <c r="AJ69" s="3516" t="s">
        <v>768</v>
      </c>
      <c r="AK69" s="3519"/>
      <c r="AL69" s="2648"/>
      <c r="AM69" s="3083">
        <v>0</v>
      </c>
      <c r="AN69" s="3524">
        <v>0</v>
      </c>
      <c r="AO69" s="2731">
        <v>0</v>
      </c>
      <c r="AP69" s="2731">
        <v>0</v>
      </c>
      <c r="AQ69" s="2731">
        <v>0</v>
      </c>
      <c r="AR69" s="2731">
        <v>0</v>
      </c>
      <c r="AS69" s="3443">
        <v>0</v>
      </c>
      <c r="AT69" s="3443">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43">
        <v>0</v>
      </c>
      <c r="AF70" s="3456"/>
      <c r="AI70" s="2668"/>
      <c r="AJ70" s="3516" t="s">
        <v>769</v>
      </c>
      <c r="AK70" s="3519"/>
      <c r="AL70" s="2648"/>
      <c r="AM70" s="3083">
        <v>0</v>
      </c>
      <c r="AN70" s="3524">
        <v>0</v>
      </c>
      <c r="AO70" s="2731">
        <v>0</v>
      </c>
      <c r="AP70" s="2731">
        <v>0</v>
      </c>
      <c r="AQ70" s="2731">
        <v>0</v>
      </c>
      <c r="AR70" s="2731">
        <v>0</v>
      </c>
      <c r="AS70" s="3443">
        <v>0</v>
      </c>
      <c r="AT70" s="3443">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5410</v>
      </c>
      <c r="B74" s="207">
        <v>0</v>
      </c>
      <c r="C74" s="207">
        <v>0</v>
      </c>
      <c r="E74" s="2668"/>
      <c r="F74" s="3516" t="s">
        <v>774</v>
      </c>
      <c r="G74" s="3536"/>
      <c r="H74" s="3535"/>
      <c r="I74" s="3100">
        <v>0</v>
      </c>
      <c r="J74" s="3289"/>
      <c r="K74" s="3406">
        <v>1</v>
      </c>
      <c r="L74" s="3290"/>
      <c r="M74" s="3290"/>
      <c r="N74" s="3290"/>
      <c r="O74" s="3297"/>
      <c r="P74" s="3313">
        <v>1</v>
      </c>
      <c r="Q74" s="3312"/>
      <c r="T74" s="2668"/>
      <c r="U74" s="3516" t="s">
        <v>774</v>
      </c>
      <c r="V74" s="3519"/>
      <c r="W74" s="2648"/>
      <c r="X74" s="3083">
        <v>0</v>
      </c>
      <c r="Y74" s="3524">
        <v>0</v>
      </c>
      <c r="Z74" s="2731">
        <v>0</v>
      </c>
      <c r="AA74" s="2731">
        <v>0</v>
      </c>
      <c r="AB74" s="2731">
        <v>0</v>
      </c>
      <c r="AC74" s="2731">
        <v>0</v>
      </c>
      <c r="AD74" s="3443">
        <v>0</v>
      </c>
      <c r="AE74" s="3443">
        <v>0</v>
      </c>
      <c r="AF74" s="3456"/>
      <c r="AI74" s="2668"/>
      <c r="AJ74" s="3516" t="s">
        <v>774</v>
      </c>
      <c r="AK74" s="3519"/>
      <c r="AL74" s="2648"/>
      <c r="AM74" s="3083">
        <v>0</v>
      </c>
      <c r="AN74" s="3524">
        <v>0</v>
      </c>
      <c r="AO74" s="2731">
        <v>0</v>
      </c>
      <c r="AP74" s="2731">
        <v>0</v>
      </c>
      <c r="AQ74" s="2731">
        <v>0</v>
      </c>
      <c r="AR74" s="2731">
        <v>0</v>
      </c>
      <c r="AS74" s="3443">
        <v>0</v>
      </c>
      <c r="AT74" s="3443">
        <v>0</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5410</v>
      </c>
      <c r="B76" s="207">
        <v>0</v>
      </c>
      <c r="C76" s="207">
        <v>0</v>
      </c>
      <c r="E76" s="2668"/>
      <c r="F76" s="3516" t="s">
        <v>1691</v>
      </c>
      <c r="G76" s="3536"/>
      <c r="H76" s="3535"/>
      <c r="I76" s="3100">
        <v>0</v>
      </c>
      <c r="J76" s="3289"/>
      <c r="K76" s="3406">
        <v>1</v>
      </c>
      <c r="L76" s="3290"/>
      <c r="M76" s="3290"/>
      <c r="N76" s="3290"/>
      <c r="O76" s="3297"/>
      <c r="P76" s="3313">
        <v>1</v>
      </c>
      <c r="Q76" s="3312"/>
      <c r="T76" s="2668"/>
      <c r="U76" s="3516" t="s">
        <v>1691</v>
      </c>
      <c r="V76" s="3519"/>
      <c r="W76" s="2648"/>
      <c r="X76" s="3083">
        <v>0</v>
      </c>
      <c r="Y76" s="3524">
        <v>0</v>
      </c>
      <c r="Z76" s="2731">
        <v>0</v>
      </c>
      <c r="AA76" s="2731">
        <v>0</v>
      </c>
      <c r="AB76" s="2731">
        <v>0</v>
      </c>
      <c r="AC76" s="2731">
        <v>0</v>
      </c>
      <c r="AD76" s="3443">
        <v>0</v>
      </c>
      <c r="AE76" s="3443">
        <v>0</v>
      </c>
      <c r="AF76" s="3456"/>
      <c r="AI76" s="2668"/>
      <c r="AJ76" s="3516" t="s">
        <v>1691</v>
      </c>
      <c r="AK76" s="3519"/>
      <c r="AL76" s="2648"/>
      <c r="AM76" s="3083">
        <v>0</v>
      </c>
      <c r="AN76" s="3524">
        <v>0</v>
      </c>
      <c r="AO76" s="2731">
        <v>0</v>
      </c>
      <c r="AP76" s="2731">
        <v>0</v>
      </c>
      <c r="AQ76" s="2731">
        <v>0</v>
      </c>
      <c r="AR76" s="2731">
        <v>0</v>
      </c>
      <c r="AS76" s="3443">
        <v>0</v>
      </c>
      <c r="AT76" s="3443">
        <v>0</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43">
        <v>0</v>
      </c>
      <c r="AF77" s="3456"/>
      <c r="AI77" s="2668"/>
      <c r="AJ77" s="3516" t="s">
        <v>777</v>
      </c>
      <c r="AK77" s="3519"/>
      <c r="AL77" s="2648"/>
      <c r="AM77" s="3083">
        <v>0</v>
      </c>
      <c r="AN77" s="3524">
        <v>0</v>
      </c>
      <c r="AO77" s="2731">
        <v>0</v>
      </c>
      <c r="AP77" s="2731">
        <v>0</v>
      </c>
      <c r="AQ77" s="2731">
        <v>0</v>
      </c>
      <c r="AR77" s="2731">
        <v>0</v>
      </c>
      <c r="AS77" s="3443">
        <v>0</v>
      </c>
      <c r="AT77" s="3443">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43">
        <v>0</v>
      </c>
      <c r="AF113" s="3456"/>
      <c r="AI113" s="2668"/>
      <c r="AJ113" s="3516">
        <v>0</v>
      </c>
      <c r="AK113" s="3519"/>
      <c r="AL113" s="2648"/>
      <c r="AM113" s="3083">
        <v>0</v>
      </c>
      <c r="AN113" s="3524">
        <v>0</v>
      </c>
      <c r="AO113" s="2731">
        <v>0</v>
      </c>
      <c r="AP113" s="2731">
        <v>0</v>
      </c>
      <c r="AQ113" s="2731">
        <v>0</v>
      </c>
      <c r="AR113" s="2731">
        <v>0</v>
      </c>
      <c r="AS113" s="3443">
        <v>0</v>
      </c>
      <c r="AT113" s="3443">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43">
        <v>0</v>
      </c>
      <c r="AF116" s="3456"/>
      <c r="AI116" s="2668"/>
      <c r="AJ116" s="3516">
        <v>0</v>
      </c>
      <c r="AK116" s="3519"/>
      <c r="AL116" s="2648"/>
      <c r="AM116" s="3083">
        <v>0</v>
      </c>
      <c r="AN116" s="3524">
        <v>0</v>
      </c>
      <c r="AO116" s="2731">
        <v>0</v>
      </c>
      <c r="AP116" s="2731">
        <v>0</v>
      </c>
      <c r="AQ116" s="2731">
        <v>0</v>
      </c>
      <c r="AR116" s="2731">
        <v>0</v>
      </c>
      <c r="AS116" s="3443">
        <v>0</v>
      </c>
      <c r="AT116" s="3443">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43">
        <v>0</v>
      </c>
      <c r="AF117" s="3456"/>
      <c r="AI117" s="2668"/>
      <c r="AJ117" s="3516">
        <v>0</v>
      </c>
      <c r="AK117" s="3519"/>
      <c r="AL117" s="2648"/>
      <c r="AM117" s="3083">
        <v>0</v>
      </c>
      <c r="AN117" s="3524">
        <v>0</v>
      </c>
      <c r="AO117" s="2731">
        <v>0</v>
      </c>
      <c r="AP117" s="2731">
        <v>0</v>
      </c>
      <c r="AQ117" s="2731">
        <v>0</v>
      </c>
      <c r="AR117" s="2731">
        <v>0</v>
      </c>
      <c r="AS117" s="3443">
        <v>0</v>
      </c>
      <c r="AT117" s="3443">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43">
        <v>0</v>
      </c>
      <c r="AF118" s="3456"/>
      <c r="AI118" s="2668"/>
      <c r="AJ118" s="3516">
        <v>0</v>
      </c>
      <c r="AK118" s="3519"/>
      <c r="AL118" s="2648"/>
      <c r="AM118" s="3083">
        <v>0</v>
      </c>
      <c r="AN118" s="3524">
        <v>0</v>
      </c>
      <c r="AO118" s="2731">
        <v>0</v>
      </c>
      <c r="AP118" s="2731">
        <v>0</v>
      </c>
      <c r="AQ118" s="2731">
        <v>0</v>
      </c>
      <c r="AR118" s="2731">
        <v>0</v>
      </c>
      <c r="AS118" s="3443">
        <v>0</v>
      </c>
      <c r="AT118" s="3443">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43">
        <v>0</v>
      </c>
      <c r="AF119" s="3456"/>
      <c r="AI119" s="2668"/>
      <c r="AJ119" s="3516">
        <v>0</v>
      </c>
      <c r="AK119" s="3519"/>
      <c r="AL119" s="2648"/>
      <c r="AM119" s="3083">
        <v>0</v>
      </c>
      <c r="AN119" s="3524">
        <v>0</v>
      </c>
      <c r="AO119" s="2731">
        <v>0</v>
      </c>
      <c r="AP119" s="2731">
        <v>0</v>
      </c>
      <c r="AQ119" s="2731">
        <v>0</v>
      </c>
      <c r="AR119" s="2731">
        <v>0</v>
      </c>
      <c r="AS119" s="3443">
        <v>0</v>
      </c>
      <c r="AT119" s="3443">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43">
        <v>0</v>
      </c>
      <c r="AF120" s="3456"/>
      <c r="AI120" s="2668"/>
      <c r="AJ120" s="3516">
        <v>0</v>
      </c>
      <c r="AK120" s="3519"/>
      <c r="AL120" s="2648"/>
      <c r="AM120" s="3083">
        <v>0</v>
      </c>
      <c r="AN120" s="3524">
        <v>0</v>
      </c>
      <c r="AO120" s="2731">
        <v>0</v>
      </c>
      <c r="AP120" s="2731">
        <v>0</v>
      </c>
      <c r="AQ120" s="2731">
        <v>0</v>
      </c>
      <c r="AR120" s="2731">
        <v>0</v>
      </c>
      <c r="AS120" s="3443">
        <v>0</v>
      </c>
      <c r="AT120" s="3443">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43">
        <v>0</v>
      </c>
      <c r="AF135" s="3456"/>
      <c r="AI135" s="2668"/>
      <c r="AJ135" s="3516">
        <v>0</v>
      </c>
      <c r="AK135" s="3519"/>
      <c r="AL135" s="2648"/>
      <c r="AM135" s="3083">
        <v>0</v>
      </c>
      <c r="AN135" s="3524">
        <v>0</v>
      </c>
      <c r="AO135" s="2731">
        <v>0</v>
      </c>
      <c r="AP135" s="2731">
        <v>0</v>
      </c>
      <c r="AQ135" s="2731">
        <v>0</v>
      </c>
      <c r="AR135" s="2731">
        <v>0</v>
      </c>
      <c r="AS135" s="3443">
        <v>0</v>
      </c>
      <c r="AT135" s="3443">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43">
        <v>0</v>
      </c>
      <c r="AF138" s="3456"/>
      <c r="AI138" s="2668"/>
      <c r="AJ138" s="3516">
        <v>0</v>
      </c>
      <c r="AK138" s="3519"/>
      <c r="AL138" s="2648"/>
      <c r="AM138" s="3083">
        <v>0</v>
      </c>
      <c r="AN138" s="3524">
        <v>0</v>
      </c>
      <c r="AO138" s="2731">
        <v>0</v>
      </c>
      <c r="AP138" s="2731">
        <v>0</v>
      </c>
      <c r="AQ138" s="2731">
        <v>0</v>
      </c>
      <c r="AR138" s="2731">
        <v>0</v>
      </c>
      <c r="AS138" s="3443">
        <v>0</v>
      </c>
      <c r="AT138" s="3443">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43">
        <v>0</v>
      </c>
      <c r="AF139" s="3456"/>
      <c r="AI139" s="2668"/>
      <c r="AJ139" s="3516">
        <v>0</v>
      </c>
      <c r="AK139" s="3519"/>
      <c r="AL139" s="2648"/>
      <c r="AM139" s="3083">
        <v>0</v>
      </c>
      <c r="AN139" s="3524">
        <v>0</v>
      </c>
      <c r="AO139" s="2731">
        <v>0</v>
      </c>
      <c r="AP139" s="2731">
        <v>0</v>
      </c>
      <c r="AQ139" s="2731">
        <v>0</v>
      </c>
      <c r="AR139" s="2731">
        <v>0</v>
      </c>
      <c r="AS139" s="3443">
        <v>0</v>
      </c>
      <c r="AT139" s="3443">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43">
        <v>0</v>
      </c>
      <c r="AF142" s="3456"/>
      <c r="AI142" s="2668"/>
      <c r="AJ142" s="3516">
        <v>0</v>
      </c>
      <c r="AK142" s="3519"/>
      <c r="AL142" s="2648"/>
      <c r="AM142" s="3083">
        <v>0</v>
      </c>
      <c r="AN142" s="3524">
        <v>0</v>
      </c>
      <c r="AO142" s="2731">
        <v>0</v>
      </c>
      <c r="AP142" s="2731">
        <v>0</v>
      </c>
      <c r="AQ142" s="2731">
        <v>0</v>
      </c>
      <c r="AR142" s="2731">
        <v>0</v>
      </c>
      <c r="AS142" s="3443">
        <v>0</v>
      </c>
      <c r="AT142" s="3443">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43">
        <v>0</v>
      </c>
      <c r="AF144" s="3456"/>
      <c r="AI144" s="2668"/>
      <c r="AJ144" s="3516">
        <v>0</v>
      </c>
      <c r="AK144" s="3519"/>
      <c r="AL144" s="2648"/>
      <c r="AM144" s="3083">
        <v>0</v>
      </c>
      <c r="AN144" s="3524">
        <v>0</v>
      </c>
      <c r="AO144" s="2731">
        <v>0</v>
      </c>
      <c r="AP144" s="2731">
        <v>0</v>
      </c>
      <c r="AQ144" s="2731">
        <v>0</v>
      </c>
      <c r="AR144" s="2731">
        <v>0</v>
      </c>
      <c r="AS144" s="3443">
        <v>0</v>
      </c>
      <c r="AT144" s="3443">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5410</v>
      </c>
      <c r="B146" s="207">
        <v>0</v>
      </c>
      <c r="C146" s="207">
        <v>0</v>
      </c>
      <c r="E146" s="2668"/>
      <c r="F146" s="3516"/>
      <c r="G146" s="2521"/>
      <c r="H146" s="2648" t="s">
        <v>5424</v>
      </c>
      <c r="I146" s="3099">
        <v>0</v>
      </c>
      <c r="J146" s="3528"/>
      <c r="K146" s="3530"/>
      <c r="L146" s="3530"/>
      <c r="M146" s="3530"/>
      <c r="N146" s="3530"/>
      <c r="O146" s="3531"/>
      <c r="P146" s="3532">
        <v>0</v>
      </c>
      <c r="Q146" s="3312"/>
      <c r="T146" s="2668"/>
      <c r="U146" s="3516"/>
      <c r="V146" s="3519"/>
      <c r="W146" s="2648" t="s">
        <v>5424</v>
      </c>
      <c r="X146" s="3082">
        <v>0</v>
      </c>
      <c r="Y146" s="3534">
        <v>0</v>
      </c>
      <c r="Z146" s="3533">
        <v>0</v>
      </c>
      <c r="AA146" s="3533">
        <v>0</v>
      </c>
      <c r="AB146" s="3533">
        <v>0</v>
      </c>
      <c r="AC146" s="3533">
        <v>0</v>
      </c>
      <c r="AD146" s="3478">
        <v>0</v>
      </c>
      <c r="AE146" s="3478">
        <v>0</v>
      </c>
      <c r="AF146" s="3456"/>
      <c r="AI146" s="2668"/>
      <c r="AJ146" s="3516"/>
      <c r="AK146" s="3519"/>
      <c r="AL146" s="2648" t="s">
        <v>5424</v>
      </c>
      <c r="AM146" s="3082">
        <v>0</v>
      </c>
      <c r="AN146" s="3534">
        <v>0</v>
      </c>
      <c r="AO146" s="3533">
        <v>0</v>
      </c>
      <c r="AP146" s="3533">
        <v>0</v>
      </c>
      <c r="AQ146" s="3533">
        <v>0</v>
      </c>
      <c r="AR146" s="3533">
        <v>0</v>
      </c>
      <c r="AS146" s="3478">
        <v>0</v>
      </c>
      <c r="AT146" s="3478">
        <v>0</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43"/>
      <c r="AF149" s="3456"/>
      <c r="AI149" s="2668" t="s">
        <v>778</v>
      </c>
      <c r="AJ149" s="3516"/>
      <c r="AK149" s="3519"/>
      <c r="AL149" s="2648"/>
      <c r="AM149" s="3083">
        <v>0</v>
      </c>
      <c r="AN149" s="3524"/>
      <c r="AO149" s="2731"/>
      <c r="AP149" s="2731"/>
      <c r="AQ149" s="2731"/>
      <c r="AR149" s="2731"/>
      <c r="AS149" s="3443"/>
      <c r="AT149" s="3443"/>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43">
        <v>0</v>
      </c>
      <c r="AF150" s="3456"/>
      <c r="AI150" s="2668"/>
      <c r="AJ150" s="3516" t="s">
        <v>779</v>
      </c>
      <c r="AK150" s="3519"/>
      <c r="AL150" s="2648"/>
      <c r="AM150" s="3083">
        <v>0</v>
      </c>
      <c r="AN150" s="3524">
        <v>0</v>
      </c>
      <c r="AO150" s="2731">
        <v>0</v>
      </c>
      <c r="AP150" s="2731">
        <v>0</v>
      </c>
      <c r="AQ150" s="2731">
        <v>0</v>
      </c>
      <c r="AR150" s="2731">
        <v>0</v>
      </c>
      <c r="AS150" s="3443">
        <v>0</v>
      </c>
      <c r="AT150" s="3443">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43">
        <v>0</v>
      </c>
      <c r="AF151" s="3456"/>
      <c r="AI151" s="2668"/>
      <c r="AJ151" s="3516">
        <v>0</v>
      </c>
      <c r="AK151" s="3519"/>
      <c r="AL151" s="2648"/>
      <c r="AM151" s="3083">
        <v>0</v>
      </c>
      <c r="AN151" s="3524">
        <v>0</v>
      </c>
      <c r="AO151" s="2731">
        <v>0</v>
      </c>
      <c r="AP151" s="2731">
        <v>0</v>
      </c>
      <c r="AQ151" s="2731">
        <v>0</v>
      </c>
      <c r="AR151" s="2731">
        <v>0</v>
      </c>
      <c r="AS151" s="3443">
        <v>0</v>
      </c>
      <c r="AT151" s="3443">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43">
        <v>0</v>
      </c>
      <c r="AF152" s="3456"/>
      <c r="AI152" s="2668"/>
      <c r="AJ152" s="3516">
        <v>0</v>
      </c>
      <c r="AK152" s="3519"/>
      <c r="AL152" s="2648"/>
      <c r="AM152" s="3083">
        <v>0</v>
      </c>
      <c r="AN152" s="3524">
        <v>0</v>
      </c>
      <c r="AO152" s="2731">
        <v>0</v>
      </c>
      <c r="AP152" s="2731">
        <v>0</v>
      </c>
      <c r="AQ152" s="2731">
        <v>0</v>
      </c>
      <c r="AR152" s="2731">
        <v>0</v>
      </c>
      <c r="AS152" s="3443">
        <v>0</v>
      </c>
      <c r="AT152" s="3443">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43">
        <v>0</v>
      </c>
      <c r="AF153" s="3456"/>
      <c r="AI153" s="2668"/>
      <c r="AJ153" s="3516">
        <v>0</v>
      </c>
      <c r="AK153" s="3519"/>
      <c r="AL153" s="2648"/>
      <c r="AM153" s="3083">
        <v>0</v>
      </c>
      <c r="AN153" s="3524">
        <v>0</v>
      </c>
      <c r="AO153" s="2731">
        <v>0</v>
      </c>
      <c r="AP153" s="2731">
        <v>0</v>
      </c>
      <c r="AQ153" s="2731">
        <v>0</v>
      </c>
      <c r="AR153" s="2731">
        <v>0</v>
      </c>
      <c r="AS153" s="3443">
        <v>0</v>
      </c>
      <c r="AT153" s="3443">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8">
        <v>0</v>
      </c>
      <c r="AF155" s="3456"/>
      <c r="AI155" s="2668"/>
      <c r="AJ155" s="3516"/>
      <c r="AK155" s="3519"/>
      <c r="AL155" s="2648" t="s">
        <v>5426</v>
      </c>
      <c r="AM155" s="3082">
        <v>0</v>
      </c>
      <c r="AN155" s="3534">
        <v>0</v>
      </c>
      <c r="AO155" s="3533">
        <v>0</v>
      </c>
      <c r="AP155" s="3533">
        <v>0</v>
      </c>
      <c r="AQ155" s="3533">
        <v>0</v>
      </c>
      <c r="AR155" s="3533">
        <v>0</v>
      </c>
      <c r="AS155" s="3478">
        <v>0</v>
      </c>
      <c r="AT155" s="3478">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5410</v>
      </c>
      <c r="B163" s="207">
        <v>0</v>
      </c>
      <c r="C163" s="207">
        <v>0</v>
      </c>
      <c r="E163" s="2668"/>
      <c r="F163" s="3516" t="s">
        <v>783</v>
      </c>
      <c r="G163" s="2521"/>
      <c r="H163" s="2648"/>
      <c r="I163" s="3100">
        <v>0</v>
      </c>
      <c r="J163" s="3289"/>
      <c r="K163" s="3290"/>
      <c r="L163" s="3290"/>
      <c r="M163" s="3290"/>
      <c r="N163" s="3290"/>
      <c r="O163" s="3297"/>
      <c r="P163" s="3313">
        <v>0</v>
      </c>
      <c r="Q163" s="3312"/>
      <c r="T163" s="2668"/>
      <c r="U163" s="3516" t="s">
        <v>783</v>
      </c>
      <c r="V163" s="3519"/>
      <c r="W163" s="2648"/>
      <c r="X163" s="3083">
        <v>0</v>
      </c>
      <c r="Y163" s="3524">
        <v>0</v>
      </c>
      <c r="Z163" s="2731">
        <v>0</v>
      </c>
      <c r="AA163" s="2731">
        <v>0</v>
      </c>
      <c r="AB163" s="2731">
        <v>0</v>
      </c>
      <c r="AC163" s="2731">
        <v>0</v>
      </c>
      <c r="AD163" s="3443">
        <v>0</v>
      </c>
      <c r="AE163" s="3443">
        <v>0</v>
      </c>
      <c r="AF163" s="3456"/>
      <c r="AI163" s="2668"/>
      <c r="AJ163" s="3516" t="s">
        <v>783</v>
      </c>
      <c r="AK163" s="3519"/>
      <c r="AL163" s="2648"/>
      <c r="AM163" s="3083">
        <v>0</v>
      </c>
      <c r="AN163" s="3524">
        <v>0</v>
      </c>
      <c r="AO163" s="2731">
        <v>0</v>
      </c>
      <c r="AP163" s="2731">
        <v>0</v>
      </c>
      <c r="AQ163" s="2731">
        <v>0</v>
      </c>
      <c r="AR163" s="2731">
        <v>0</v>
      </c>
      <c r="AS163" s="3443">
        <v>0</v>
      </c>
      <c r="AT163" s="3443">
        <v>0</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5410</v>
      </c>
      <c r="B170" s="207">
        <v>0</v>
      </c>
      <c r="C170" s="207">
        <v>0</v>
      </c>
      <c r="E170" s="2668"/>
      <c r="F170" s="3516"/>
      <c r="G170" s="2521"/>
      <c r="H170" s="2648" t="s">
        <v>5428</v>
      </c>
      <c r="I170" s="3099">
        <v>0</v>
      </c>
      <c r="J170" s="3528"/>
      <c r="K170" s="3529">
        <v>1</v>
      </c>
      <c r="L170" s="3530"/>
      <c r="M170" s="3530"/>
      <c r="N170" s="3530"/>
      <c r="O170" s="3531"/>
      <c r="P170" s="3532">
        <v>1</v>
      </c>
      <c r="Q170" s="3312"/>
      <c r="T170" s="2668"/>
      <c r="U170" s="3516"/>
      <c r="V170" s="3519"/>
      <c r="W170" s="2648" t="s">
        <v>5428</v>
      </c>
      <c r="X170" s="3082">
        <v>0</v>
      </c>
      <c r="Y170" s="3534">
        <v>0</v>
      </c>
      <c r="Z170" s="3533">
        <v>0</v>
      </c>
      <c r="AA170" s="3533">
        <v>0</v>
      </c>
      <c r="AB170" s="3533">
        <v>0</v>
      </c>
      <c r="AC170" s="3533">
        <v>0</v>
      </c>
      <c r="AD170" s="3478">
        <v>0</v>
      </c>
      <c r="AE170" s="3478">
        <v>0</v>
      </c>
      <c r="AF170" s="3456"/>
      <c r="AI170" s="2668"/>
      <c r="AJ170" s="3516"/>
      <c r="AK170" s="3519"/>
      <c r="AL170" s="2648" t="s">
        <v>5428</v>
      </c>
      <c r="AM170" s="3082">
        <v>0</v>
      </c>
      <c r="AN170" s="3534">
        <v>0</v>
      </c>
      <c r="AO170" s="3533">
        <v>0</v>
      </c>
      <c r="AP170" s="3533">
        <v>0</v>
      </c>
      <c r="AQ170" s="3533">
        <v>0</v>
      </c>
      <c r="AR170" s="3533">
        <v>0</v>
      </c>
      <c r="AS170" s="3478">
        <v>0</v>
      </c>
      <c r="AT170" s="3478">
        <v>0</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406"/>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29">
        <v>1</v>
      </c>
      <c r="L182" s="3530"/>
      <c r="M182" s="3530"/>
      <c r="N182" s="3530"/>
      <c r="O182" s="3531"/>
      <c r="P182" s="3532">
        <v>1</v>
      </c>
      <c r="Q182" s="3312"/>
      <c r="T182" s="2642"/>
      <c r="U182" s="3516"/>
      <c r="V182" s="3519"/>
      <c r="W182" s="2648" t="s">
        <v>5430</v>
      </c>
      <c r="X182" s="3082">
        <v>0</v>
      </c>
      <c r="Y182" s="3534">
        <v>0</v>
      </c>
      <c r="Z182" s="3533">
        <v>0</v>
      </c>
      <c r="AA182" s="3533">
        <v>0</v>
      </c>
      <c r="AB182" s="3533">
        <v>0</v>
      </c>
      <c r="AC182" s="3533">
        <v>0</v>
      </c>
      <c r="AD182" s="3478">
        <v>0</v>
      </c>
      <c r="AE182" s="3478">
        <v>0</v>
      </c>
      <c r="AF182" s="3456"/>
      <c r="AI182" s="2642"/>
      <c r="AJ182" s="3516"/>
      <c r="AK182" s="3519"/>
      <c r="AL182" s="2648" t="s">
        <v>5430</v>
      </c>
      <c r="AM182" s="3082">
        <v>0</v>
      </c>
      <c r="AN182" s="3534">
        <v>0</v>
      </c>
      <c r="AO182" s="3533">
        <v>0</v>
      </c>
      <c r="AP182" s="3533">
        <v>0</v>
      </c>
      <c r="AQ182" s="3533">
        <v>0</v>
      </c>
      <c r="AR182" s="3533">
        <v>0</v>
      </c>
      <c r="AS182" s="3478">
        <v>0</v>
      </c>
      <c r="AT182" s="3478">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43"/>
      <c r="AF194" s="3456"/>
      <c r="AI194" s="2668"/>
      <c r="AJ194" s="3516"/>
      <c r="AK194" s="3519"/>
      <c r="AL194" s="2648"/>
      <c r="AM194" s="3083">
        <v>0</v>
      </c>
      <c r="AN194" s="3524"/>
      <c r="AO194" s="2731"/>
      <c r="AP194" s="2731"/>
      <c r="AQ194" s="2731"/>
      <c r="AR194" s="2731"/>
      <c r="AS194" s="3443"/>
      <c r="AT194" s="3443"/>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43"/>
      <c r="AF195" s="3456"/>
      <c r="AI195" s="2668">
        <v>0</v>
      </c>
      <c r="AJ195" s="3516"/>
      <c r="AK195" s="3519"/>
      <c r="AL195" s="2648"/>
      <c r="AM195" s="3083">
        <v>0</v>
      </c>
      <c r="AN195" s="3524"/>
      <c r="AO195" s="2731"/>
      <c r="AP195" s="2731"/>
      <c r="AQ195" s="2731"/>
      <c r="AR195" s="2731"/>
      <c r="AS195" s="3443"/>
      <c r="AT195" s="3443"/>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43">
        <v>0</v>
      </c>
      <c r="AF196" s="3456"/>
      <c r="AI196" s="2668"/>
      <c r="AJ196" s="3516">
        <v>0</v>
      </c>
      <c r="AK196" s="3519"/>
      <c r="AL196" s="2648"/>
      <c r="AM196" s="3083">
        <v>0</v>
      </c>
      <c r="AN196" s="3524">
        <v>0</v>
      </c>
      <c r="AO196" s="2731">
        <v>0</v>
      </c>
      <c r="AP196" s="2731">
        <v>0</v>
      </c>
      <c r="AQ196" s="2731">
        <v>0</v>
      </c>
      <c r="AR196" s="2731">
        <v>0</v>
      </c>
      <c r="AS196" s="3443">
        <v>0</v>
      </c>
      <c r="AT196" s="3443">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43">
        <v>0</v>
      </c>
      <c r="AF197" s="3456"/>
      <c r="AI197" s="2642"/>
      <c r="AJ197" s="3516">
        <v>0</v>
      </c>
      <c r="AK197" s="3519"/>
      <c r="AL197" s="2648"/>
      <c r="AM197" s="3083">
        <v>0</v>
      </c>
      <c r="AN197" s="3524">
        <v>0</v>
      </c>
      <c r="AO197" s="2731">
        <v>0</v>
      </c>
      <c r="AP197" s="2731">
        <v>0</v>
      </c>
      <c r="AQ197" s="2731">
        <v>0</v>
      </c>
      <c r="AR197" s="2731">
        <v>0</v>
      </c>
      <c r="AS197" s="3443">
        <v>0</v>
      </c>
      <c r="AT197" s="3443">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43">
        <v>0</v>
      </c>
      <c r="AF198" s="3456"/>
      <c r="AI198" s="2642"/>
      <c r="AJ198" s="3516">
        <v>0</v>
      </c>
      <c r="AK198" s="3519"/>
      <c r="AL198" s="2648"/>
      <c r="AM198" s="3083">
        <v>0</v>
      </c>
      <c r="AN198" s="3524">
        <v>0</v>
      </c>
      <c r="AO198" s="2731">
        <v>0</v>
      </c>
      <c r="AP198" s="2731">
        <v>0</v>
      </c>
      <c r="AQ198" s="2731">
        <v>0</v>
      </c>
      <c r="AR198" s="2731">
        <v>0</v>
      </c>
      <c r="AS198" s="3443">
        <v>0</v>
      </c>
      <c r="AT198" s="3443">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43">
        <v>0</v>
      </c>
      <c r="AF199" s="3456"/>
      <c r="AI199" s="2642"/>
      <c r="AJ199" s="3516">
        <v>0</v>
      </c>
      <c r="AK199" s="3519"/>
      <c r="AL199" s="2648"/>
      <c r="AM199" s="3083">
        <v>0</v>
      </c>
      <c r="AN199" s="3524">
        <v>0</v>
      </c>
      <c r="AO199" s="2731">
        <v>0</v>
      </c>
      <c r="AP199" s="2731">
        <v>0</v>
      </c>
      <c r="AQ199" s="2731">
        <v>0</v>
      </c>
      <c r="AR199" s="2731">
        <v>0</v>
      </c>
      <c r="AS199" s="3443">
        <v>0</v>
      </c>
      <c r="AT199" s="3443">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43">
        <v>0</v>
      </c>
      <c r="AF200" s="3456"/>
      <c r="AI200" s="2642"/>
      <c r="AJ200" s="3516">
        <v>0</v>
      </c>
      <c r="AK200" s="3519"/>
      <c r="AL200" s="2648"/>
      <c r="AM200" s="3083">
        <v>0</v>
      </c>
      <c r="AN200" s="3524">
        <v>0</v>
      </c>
      <c r="AO200" s="2731">
        <v>0</v>
      </c>
      <c r="AP200" s="2731">
        <v>0</v>
      </c>
      <c r="AQ200" s="2731">
        <v>0</v>
      </c>
      <c r="AR200" s="2731">
        <v>0</v>
      </c>
      <c r="AS200" s="3443">
        <v>0</v>
      </c>
      <c r="AT200" s="3443">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8">
        <v>0</v>
      </c>
      <c r="AF203" s="3456"/>
      <c r="AI203" s="2642"/>
      <c r="AJ203" s="3516"/>
      <c r="AK203" s="3519"/>
      <c r="AL203" s="2648">
        <v>0</v>
      </c>
      <c r="AM203" s="3082">
        <v>0</v>
      </c>
      <c r="AN203" s="3534">
        <v>0</v>
      </c>
      <c r="AO203" s="3533">
        <v>0</v>
      </c>
      <c r="AP203" s="3533">
        <v>0</v>
      </c>
      <c r="AQ203" s="3533">
        <v>0</v>
      </c>
      <c r="AR203" s="3533">
        <v>0</v>
      </c>
      <c r="AS203" s="3478">
        <v>0</v>
      </c>
      <c r="AT203" s="3478">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43"/>
      <c r="AF205" s="3456"/>
      <c r="AI205" s="2642"/>
      <c r="AJ205" s="3516"/>
      <c r="AK205" s="3519"/>
      <c r="AL205" s="2648"/>
      <c r="AM205" s="3083">
        <v>0</v>
      </c>
      <c r="AN205" s="3524"/>
      <c r="AO205" s="2731"/>
      <c r="AP205" s="2731"/>
      <c r="AQ205" s="2731"/>
      <c r="AR205" s="2731"/>
      <c r="AS205" s="3443"/>
      <c r="AT205" s="3443"/>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43"/>
      <c r="AF206" s="3456"/>
      <c r="AI206" s="2668" t="s">
        <v>5432</v>
      </c>
      <c r="AJ206" s="3516"/>
      <c r="AK206" s="3519"/>
      <c r="AL206" s="2648"/>
      <c r="AM206" s="3083">
        <v>0</v>
      </c>
      <c r="AN206" s="3524"/>
      <c r="AO206" s="2731"/>
      <c r="AP206" s="2731"/>
      <c r="AQ206" s="2731"/>
      <c r="AR206" s="2731"/>
      <c r="AS206" s="3443"/>
      <c r="AT206" s="3443"/>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43">
        <v>0</v>
      </c>
      <c r="AF209" s="3456"/>
      <c r="AI209" s="2668"/>
      <c r="AJ209" s="3516">
        <v>0</v>
      </c>
      <c r="AK209" s="3519"/>
      <c r="AL209" s="2648"/>
      <c r="AM209" s="3083">
        <v>0</v>
      </c>
      <c r="AN209" s="3524">
        <v>0</v>
      </c>
      <c r="AO209" s="2731">
        <v>0</v>
      </c>
      <c r="AP209" s="2731">
        <v>0</v>
      </c>
      <c r="AQ209" s="2731">
        <v>0</v>
      </c>
      <c r="AR209" s="2731">
        <v>0</v>
      </c>
      <c r="AS209" s="3443">
        <v>0</v>
      </c>
      <c r="AT209" s="3443">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43">
        <v>0</v>
      </c>
      <c r="AF210" s="3456"/>
      <c r="AI210" s="2668"/>
      <c r="AJ210" s="3516">
        <v>0</v>
      </c>
      <c r="AK210" s="3519"/>
      <c r="AL210" s="2648"/>
      <c r="AM210" s="3083">
        <v>0</v>
      </c>
      <c r="AN210" s="3524">
        <v>0</v>
      </c>
      <c r="AO210" s="2731">
        <v>0</v>
      </c>
      <c r="AP210" s="2731">
        <v>0</v>
      </c>
      <c r="AQ210" s="2731">
        <v>0</v>
      </c>
      <c r="AR210" s="2731">
        <v>0</v>
      </c>
      <c r="AS210" s="3443">
        <v>0</v>
      </c>
      <c r="AT210" s="3443">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8">
        <v>0</v>
      </c>
      <c r="AF213" s="3456"/>
      <c r="AI213" s="2668"/>
      <c r="AJ213" s="3516"/>
      <c r="AK213" s="3519"/>
      <c r="AL213" s="2648">
        <v>0</v>
      </c>
      <c r="AM213" s="3082">
        <v>0</v>
      </c>
      <c r="AN213" s="3534">
        <v>0</v>
      </c>
      <c r="AO213" s="3533">
        <v>0</v>
      </c>
      <c r="AP213" s="3533">
        <v>0</v>
      </c>
      <c r="AQ213" s="3533">
        <v>0</v>
      </c>
      <c r="AR213" s="3533">
        <v>0</v>
      </c>
      <c r="AS213" s="3478">
        <v>0</v>
      </c>
      <c r="AT213" s="3478">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43"/>
      <c r="AF215" s="3456"/>
      <c r="AI215" s="2668"/>
      <c r="AJ215" s="3516"/>
      <c r="AK215" s="3519"/>
      <c r="AL215" s="2648"/>
      <c r="AM215" s="3083">
        <v>0</v>
      </c>
      <c r="AN215" s="3524"/>
      <c r="AO215" s="2731"/>
      <c r="AP215" s="2731"/>
      <c r="AQ215" s="2731"/>
      <c r="AR215" s="2731"/>
      <c r="AS215" s="3443"/>
      <c r="AT215" s="3443"/>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43"/>
      <c r="AF216" s="3456"/>
      <c r="AI216" s="2668" t="s">
        <v>5432</v>
      </c>
      <c r="AJ216" s="3516"/>
      <c r="AK216" s="3519"/>
      <c r="AL216" s="2648"/>
      <c r="AM216" s="3083">
        <v>0</v>
      </c>
      <c r="AN216" s="3524"/>
      <c r="AO216" s="2731"/>
      <c r="AP216" s="2731"/>
      <c r="AQ216" s="2731"/>
      <c r="AR216" s="2731"/>
      <c r="AS216" s="3443"/>
      <c r="AT216" s="3443"/>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43">
        <v>0</v>
      </c>
      <c r="AF217" s="3456"/>
      <c r="AI217" s="2668"/>
      <c r="AJ217" s="3516">
        <v>0</v>
      </c>
      <c r="AK217" s="3519"/>
      <c r="AL217" s="2648"/>
      <c r="AM217" s="3083">
        <v>0</v>
      </c>
      <c r="AN217" s="3524">
        <v>0</v>
      </c>
      <c r="AO217" s="2731">
        <v>0</v>
      </c>
      <c r="AP217" s="2731">
        <v>0</v>
      </c>
      <c r="AQ217" s="2731">
        <v>0</v>
      </c>
      <c r="AR217" s="2731">
        <v>0</v>
      </c>
      <c r="AS217" s="3443">
        <v>0</v>
      </c>
      <c r="AT217" s="3443">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43">
        <v>0</v>
      </c>
      <c r="AF218" s="3456"/>
      <c r="AI218" s="2668"/>
      <c r="AJ218" s="3516">
        <v>0</v>
      </c>
      <c r="AK218" s="3519"/>
      <c r="AL218" s="2648"/>
      <c r="AM218" s="3083">
        <v>0</v>
      </c>
      <c r="AN218" s="3524">
        <v>0</v>
      </c>
      <c r="AO218" s="2731">
        <v>0</v>
      </c>
      <c r="AP218" s="2731">
        <v>0</v>
      </c>
      <c r="AQ218" s="2731">
        <v>0</v>
      </c>
      <c r="AR218" s="2731">
        <v>0</v>
      </c>
      <c r="AS218" s="3443">
        <v>0</v>
      </c>
      <c r="AT218" s="3443">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43">
        <v>0</v>
      </c>
      <c r="AF219" s="3456"/>
      <c r="AI219" s="2668"/>
      <c r="AJ219" s="3516">
        <v>0</v>
      </c>
      <c r="AK219" s="3519"/>
      <c r="AL219" s="2648"/>
      <c r="AM219" s="3083">
        <v>0</v>
      </c>
      <c r="AN219" s="3524">
        <v>0</v>
      </c>
      <c r="AO219" s="2731">
        <v>0</v>
      </c>
      <c r="AP219" s="2731">
        <v>0</v>
      </c>
      <c r="AQ219" s="2731">
        <v>0</v>
      </c>
      <c r="AR219" s="2731">
        <v>0</v>
      </c>
      <c r="AS219" s="3443">
        <v>0</v>
      </c>
      <c r="AT219" s="3443">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43">
        <v>0</v>
      </c>
      <c r="AF220" s="3456"/>
      <c r="AI220" s="2668"/>
      <c r="AJ220" s="3516">
        <v>0</v>
      </c>
      <c r="AK220" s="3519"/>
      <c r="AL220" s="2648"/>
      <c r="AM220" s="3083">
        <v>0</v>
      </c>
      <c r="AN220" s="3524">
        <v>0</v>
      </c>
      <c r="AO220" s="2731">
        <v>0</v>
      </c>
      <c r="AP220" s="2731">
        <v>0</v>
      </c>
      <c r="AQ220" s="2731">
        <v>0</v>
      </c>
      <c r="AR220" s="2731">
        <v>0</v>
      </c>
      <c r="AS220" s="3443">
        <v>0</v>
      </c>
      <c r="AT220" s="3443">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43">
        <v>0</v>
      </c>
      <c r="AF221" s="3456"/>
      <c r="AI221" s="2668"/>
      <c r="AJ221" s="3516">
        <v>0</v>
      </c>
      <c r="AK221" s="3519"/>
      <c r="AL221" s="2648"/>
      <c r="AM221" s="3083">
        <v>0</v>
      </c>
      <c r="AN221" s="3524">
        <v>0</v>
      </c>
      <c r="AO221" s="2731">
        <v>0</v>
      </c>
      <c r="AP221" s="2731">
        <v>0</v>
      </c>
      <c r="AQ221" s="2731">
        <v>0</v>
      </c>
      <c r="AR221" s="2731">
        <v>0</v>
      </c>
      <c r="AS221" s="3443">
        <v>0</v>
      </c>
      <c r="AT221" s="3443">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8">
        <v>0</v>
      </c>
      <c r="AF222" s="3456"/>
      <c r="AI222" s="2668"/>
      <c r="AJ222" s="3516"/>
      <c r="AK222" s="3519"/>
      <c r="AL222" s="2648">
        <v>0</v>
      </c>
      <c r="AM222" s="3082">
        <v>0</v>
      </c>
      <c r="AN222" s="3533">
        <v>0</v>
      </c>
      <c r="AO222" s="3533">
        <v>0</v>
      </c>
      <c r="AP222" s="3533">
        <v>0</v>
      </c>
      <c r="AQ222" s="3533">
        <v>0</v>
      </c>
      <c r="AR222" s="3533">
        <v>0</v>
      </c>
      <c r="AS222" s="3478">
        <v>0</v>
      </c>
      <c r="AT222" s="3478">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43"/>
      <c r="AF223" s="3456"/>
      <c r="AI223" s="2668"/>
      <c r="AJ223" s="3516"/>
      <c r="AK223" s="3519"/>
      <c r="AL223" s="2648"/>
      <c r="AM223" s="3083">
        <v>0</v>
      </c>
      <c r="AN223" s="3524"/>
      <c r="AO223" s="2731"/>
      <c r="AP223" s="2731"/>
      <c r="AQ223" s="2731"/>
      <c r="AR223" s="2731"/>
      <c r="AS223" s="3443"/>
      <c r="AT223" s="3443"/>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43"/>
      <c r="AF224" s="3456"/>
      <c r="AI224" s="2668"/>
      <c r="AJ224" s="3516"/>
      <c r="AK224" s="3519"/>
      <c r="AL224" s="2648"/>
      <c r="AM224" s="3083">
        <v>0</v>
      </c>
      <c r="AN224" s="3524"/>
      <c r="AO224" s="2731"/>
      <c r="AP224" s="2731"/>
      <c r="AQ224" s="2731"/>
      <c r="AR224" s="2731"/>
      <c r="AS224" s="3443"/>
      <c r="AT224" s="3443"/>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43"/>
      <c r="AF225" s="3456"/>
      <c r="AI225" s="2668" t="s">
        <v>5432</v>
      </c>
      <c r="AJ225" s="3516"/>
      <c r="AK225" s="3519"/>
      <c r="AL225" s="2648"/>
      <c r="AM225" s="3083">
        <v>0</v>
      </c>
      <c r="AN225" s="3524"/>
      <c r="AO225" s="2731"/>
      <c r="AP225" s="2731"/>
      <c r="AQ225" s="2731"/>
      <c r="AR225" s="2731"/>
      <c r="AS225" s="3443"/>
      <c r="AT225" s="3443"/>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43">
        <v>0</v>
      </c>
      <c r="AF226" s="3456"/>
      <c r="AI226" s="2668"/>
      <c r="AJ226" s="3516">
        <v>0</v>
      </c>
      <c r="AK226" s="3519"/>
      <c r="AL226" s="2648"/>
      <c r="AM226" s="3083">
        <v>0</v>
      </c>
      <c r="AN226" s="3524">
        <v>0</v>
      </c>
      <c r="AO226" s="2731">
        <v>0</v>
      </c>
      <c r="AP226" s="2731">
        <v>0</v>
      </c>
      <c r="AQ226" s="2731">
        <v>0</v>
      </c>
      <c r="AR226" s="2731">
        <v>0</v>
      </c>
      <c r="AS226" s="3443">
        <v>0</v>
      </c>
      <c r="AT226" s="3443">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43">
        <v>0</v>
      </c>
      <c r="AF230" s="3456"/>
      <c r="AI230" s="2668"/>
      <c r="AJ230" s="3516">
        <v>0</v>
      </c>
      <c r="AK230" s="3519"/>
      <c r="AL230" s="2648"/>
      <c r="AM230" s="3083">
        <v>0</v>
      </c>
      <c r="AN230" s="3524">
        <v>0</v>
      </c>
      <c r="AO230" s="2731">
        <v>0</v>
      </c>
      <c r="AP230" s="2731">
        <v>0</v>
      </c>
      <c r="AQ230" s="2731">
        <v>0</v>
      </c>
      <c r="AR230" s="2731">
        <v>0</v>
      </c>
      <c r="AS230" s="3443">
        <v>0</v>
      </c>
      <c r="AT230" s="3443">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43">
        <v>0</v>
      </c>
      <c r="AF231" s="3456"/>
      <c r="AI231" s="2668"/>
      <c r="AJ231" s="3516">
        <v>0</v>
      </c>
      <c r="AK231" s="3519"/>
      <c r="AL231" s="2648"/>
      <c r="AM231" s="3083">
        <v>0</v>
      </c>
      <c r="AN231" s="3524">
        <v>0</v>
      </c>
      <c r="AO231" s="2731">
        <v>0</v>
      </c>
      <c r="AP231" s="2731">
        <v>0</v>
      </c>
      <c r="AQ231" s="2731">
        <v>0</v>
      </c>
      <c r="AR231" s="2731">
        <v>0</v>
      </c>
      <c r="AS231" s="3443">
        <v>0</v>
      </c>
      <c r="AT231" s="3443">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43">
        <v>0</v>
      </c>
      <c r="AF238" s="3456"/>
      <c r="AI238" s="2668"/>
      <c r="AJ238" s="3516">
        <v>0</v>
      </c>
      <c r="AK238" s="3519"/>
      <c r="AL238" s="2648"/>
      <c r="AM238" s="3083">
        <v>0</v>
      </c>
      <c r="AN238" s="3524">
        <v>0</v>
      </c>
      <c r="AO238" s="2731">
        <v>0</v>
      </c>
      <c r="AP238" s="2731">
        <v>0</v>
      </c>
      <c r="AQ238" s="2731">
        <v>0</v>
      </c>
      <c r="AR238" s="2731">
        <v>0</v>
      </c>
      <c r="AS238" s="3443">
        <v>0</v>
      </c>
      <c r="AT238" s="3443">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8">
        <v>0</v>
      </c>
      <c r="AF243" s="3456"/>
      <c r="AI243" s="2668"/>
      <c r="AJ243" s="2521"/>
      <c r="AK243" s="3519"/>
      <c r="AL243" s="2648">
        <v>0</v>
      </c>
      <c r="AM243" s="3082">
        <v>0</v>
      </c>
      <c r="AN243" s="3534">
        <v>0</v>
      </c>
      <c r="AO243" s="3533">
        <v>0</v>
      </c>
      <c r="AP243" s="3533">
        <v>0</v>
      </c>
      <c r="AQ243" s="3533">
        <v>0</v>
      </c>
      <c r="AR243" s="3533">
        <v>0</v>
      </c>
      <c r="AS243" s="3478">
        <v>0</v>
      </c>
      <c r="AT243" s="3478">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43"/>
      <c r="AF251" s="3456"/>
      <c r="AI251" s="2668"/>
      <c r="AJ251" s="2521"/>
      <c r="AK251" s="2521"/>
      <c r="AL251" s="2648"/>
      <c r="AM251" s="3083">
        <v>0</v>
      </c>
      <c r="AN251" s="3524"/>
      <c r="AO251" s="2731"/>
      <c r="AP251" s="2731"/>
      <c r="AQ251" s="2731"/>
      <c r="AR251" s="2731"/>
      <c r="AS251" s="3443"/>
      <c r="AT251" s="3443"/>
      <c r="AU251" s="5">
        <v>0</v>
      </c>
    </row>
    <row r="252" spans="1:47" ht="15.75" customHeight="1">
      <c r="A252" s="3494" t="s">
        <v>5410</v>
      </c>
      <c r="B252" s="207">
        <v>0</v>
      </c>
      <c r="C252" s="207">
        <v>0</v>
      </c>
      <c r="E252" s="2668"/>
      <c r="F252" s="2448"/>
      <c r="G252" s="2448"/>
      <c r="H252" s="2691" t="s">
        <v>5433</v>
      </c>
      <c r="I252" s="3103">
        <v>0</v>
      </c>
      <c r="J252" s="3528"/>
      <c r="K252" s="3530"/>
      <c r="L252" s="3530"/>
      <c r="M252" s="3530"/>
      <c r="N252" s="3530"/>
      <c r="O252" s="3531"/>
      <c r="P252" s="3313">
        <v>0</v>
      </c>
      <c r="Q252" s="3312"/>
      <c r="T252" s="2668"/>
      <c r="U252" s="2521"/>
      <c r="V252" s="2521"/>
      <c r="W252" s="2691" t="s">
        <v>5433</v>
      </c>
      <c r="X252" s="3086">
        <v>0</v>
      </c>
      <c r="Y252" s="3542">
        <v>0</v>
      </c>
      <c r="Z252" s="3543">
        <v>0</v>
      </c>
      <c r="AA252" s="3543">
        <v>0</v>
      </c>
      <c r="AB252" s="3543">
        <v>0</v>
      </c>
      <c r="AC252" s="3543">
        <v>0</v>
      </c>
      <c r="AD252" s="3544">
        <v>0</v>
      </c>
      <c r="AE252" s="3544">
        <v>0</v>
      </c>
      <c r="AF252" s="3545"/>
      <c r="AI252" s="2650"/>
      <c r="AJ252" s="2625"/>
      <c r="AK252" s="2625"/>
      <c r="AL252" s="2652" t="s">
        <v>5433</v>
      </c>
      <c r="AM252" s="3564">
        <v>0</v>
      </c>
      <c r="AN252" s="3546">
        <v>0</v>
      </c>
      <c r="AO252" s="3547">
        <v>0</v>
      </c>
      <c r="AP252" s="3547">
        <v>0</v>
      </c>
      <c r="AQ252" s="3547">
        <v>0</v>
      </c>
      <c r="AR252" s="3547">
        <v>0</v>
      </c>
      <c r="AS252" s="3548">
        <v>0</v>
      </c>
      <c r="AT252" s="3548">
        <v>0</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43"/>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43"/>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43"/>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43"/>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43"/>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43">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43">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43">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43">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8">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5410</v>
      </c>
      <c r="B303" s="207">
        <v>0</v>
      </c>
      <c r="C303" s="207">
        <v>0</v>
      </c>
      <c r="E303" s="2668"/>
      <c r="F303" s="2521" t="s">
        <v>478</v>
      </c>
      <c r="G303" s="2521"/>
      <c r="H303" s="2648"/>
      <c r="I303" s="3100">
        <v>0</v>
      </c>
      <c r="J303" s="3289"/>
      <c r="K303" s="3406">
        <v>1</v>
      </c>
      <c r="L303" s="3290"/>
      <c r="M303" s="3290"/>
      <c r="N303" s="3290"/>
      <c r="O303" s="3297"/>
      <c r="P303" s="3313">
        <v>1</v>
      </c>
      <c r="Q303" s="3312"/>
      <c r="T303" s="2668"/>
      <c r="U303" s="2521" t="s">
        <v>478</v>
      </c>
      <c r="V303" s="2521"/>
      <c r="W303" s="2648"/>
      <c r="X303" s="3083">
        <v>0</v>
      </c>
      <c r="Y303" s="3524">
        <v>0</v>
      </c>
      <c r="Z303" s="2731">
        <v>0</v>
      </c>
      <c r="AA303" s="2731">
        <v>0</v>
      </c>
      <c r="AB303" s="2731">
        <v>0</v>
      </c>
      <c r="AC303" s="2731">
        <v>0</v>
      </c>
      <c r="AD303" s="3443">
        <v>0</v>
      </c>
      <c r="AE303" s="3443">
        <v>0</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5410</v>
      </c>
      <c r="B319" s="207">
        <v>0</v>
      </c>
      <c r="C319" s="207">
        <v>0</v>
      </c>
      <c r="E319" s="2668"/>
      <c r="F319" s="2521"/>
      <c r="G319" s="2521" t="s">
        <v>5470</v>
      </c>
      <c r="H319" s="2648"/>
      <c r="I319" s="3099">
        <v>0</v>
      </c>
      <c r="J319" s="3528"/>
      <c r="K319" s="3530"/>
      <c r="L319" s="3530"/>
      <c r="M319" s="3530"/>
      <c r="N319" s="3530"/>
      <c r="O319" s="3531"/>
      <c r="P319" s="3532">
        <v>0</v>
      </c>
      <c r="Q319" s="3312"/>
      <c r="T319" s="2668"/>
      <c r="U319" s="2521"/>
      <c r="V319" s="2521" t="s">
        <v>5470</v>
      </c>
      <c r="W319" s="2648"/>
      <c r="X319" s="3082">
        <v>0</v>
      </c>
      <c r="Y319" s="3534">
        <v>0</v>
      </c>
      <c r="Z319" s="3533">
        <v>0</v>
      </c>
      <c r="AA319" s="3533">
        <v>0</v>
      </c>
      <c r="AB319" s="3533">
        <v>0</v>
      </c>
      <c r="AC319" s="3533">
        <v>0</v>
      </c>
      <c r="AD319" s="3478">
        <v>0</v>
      </c>
      <c r="AE319" s="3478">
        <v>0</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43"/>
      <c r="AF320" s="3456"/>
    </row>
    <row r="321" spans="1:32" ht="15.75">
      <c r="A321" s="3494" t="s">
        <v>1378</v>
      </c>
      <c r="B321" s="207">
        <v>0</v>
      </c>
      <c r="C321" s="207">
        <v>0</v>
      </c>
      <c r="E321" s="2668" t="s">
        <v>710</v>
      </c>
      <c r="F321" s="2521"/>
      <c r="G321" s="2521"/>
      <c r="H321" s="2648"/>
      <c r="I321" s="3100">
        <v>0</v>
      </c>
      <c r="J321" s="3289"/>
      <c r="K321" s="3290"/>
      <c r="L321" s="3290"/>
      <c r="M321" s="3290"/>
      <c r="N321" s="3290"/>
      <c r="O321" s="3297"/>
      <c r="P321" s="3313">
        <v>0</v>
      </c>
      <c r="Q321" s="3312"/>
      <c r="T321" s="2668" t="s">
        <v>710</v>
      </c>
      <c r="U321" s="2521"/>
      <c r="V321" s="2521"/>
      <c r="W321" s="2648"/>
      <c r="X321" s="3083">
        <v>0</v>
      </c>
      <c r="Y321" s="3524">
        <v>0</v>
      </c>
      <c r="Z321" s="2731">
        <v>0</v>
      </c>
      <c r="AA321" s="2731">
        <v>0</v>
      </c>
      <c r="AB321" s="2731">
        <v>0</v>
      </c>
      <c r="AC321" s="2731">
        <v>0</v>
      </c>
      <c r="AD321" s="3443">
        <v>0</v>
      </c>
      <c r="AE321" s="3443">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43"/>
      <c r="AF322" s="3456"/>
    </row>
    <row r="323" spans="1:32" ht="15.75">
      <c r="A323" s="3494" t="s">
        <v>5410</v>
      </c>
      <c r="B323" s="207">
        <v>0</v>
      </c>
      <c r="C323" s="207">
        <v>0</v>
      </c>
      <c r="E323" s="2668"/>
      <c r="F323" s="2521"/>
      <c r="G323" s="2521"/>
      <c r="H323" s="2691" t="s">
        <v>712</v>
      </c>
      <c r="I323" s="3099">
        <v>0</v>
      </c>
      <c r="J323" s="2848"/>
      <c r="K323" s="2622"/>
      <c r="L323" s="2622"/>
      <c r="M323" s="2622"/>
      <c r="N323" s="2622"/>
      <c r="O323" s="3422"/>
      <c r="P323" s="3313"/>
      <c r="Q323" s="3312"/>
      <c r="T323" s="2668"/>
      <c r="U323" s="2521"/>
      <c r="V323" s="2521"/>
      <c r="W323" s="2691" t="s">
        <v>712</v>
      </c>
      <c r="X323" s="3082">
        <v>0</v>
      </c>
      <c r="Y323" s="3534">
        <v>0</v>
      </c>
      <c r="Z323" s="3533">
        <v>0</v>
      </c>
      <c r="AA323" s="3533">
        <v>0</v>
      </c>
      <c r="AB323" s="3533">
        <v>0</v>
      </c>
      <c r="AC323" s="3533">
        <v>0</v>
      </c>
      <c r="AD323" s="3478">
        <v>0</v>
      </c>
      <c r="AE323" s="3478">
        <v>0</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43"/>
      <c r="AF324" s="3456"/>
    </row>
    <row r="325" spans="1:32" ht="15.75">
      <c r="A325" s="3494" t="s">
        <v>1378</v>
      </c>
      <c r="B325" s="207">
        <v>0</v>
      </c>
      <c r="C325" s="207">
        <v>0</v>
      </c>
      <c r="E325" s="2668" t="s">
        <v>5471</v>
      </c>
      <c r="F325" s="2448"/>
      <c r="G325" s="2448"/>
      <c r="H325" s="2691"/>
      <c r="I325" s="3103">
        <v>0</v>
      </c>
      <c r="J325" s="2848"/>
      <c r="K325" s="2622"/>
      <c r="L325" s="2622"/>
      <c r="M325" s="2622"/>
      <c r="N325" s="2622"/>
      <c r="O325" s="3422"/>
      <c r="P325" s="3313"/>
      <c r="Q325" s="3312"/>
      <c r="T325" s="2668" t="s">
        <v>5471</v>
      </c>
      <c r="U325" s="2521"/>
      <c r="V325" s="2521"/>
      <c r="W325" s="2648"/>
      <c r="X325" s="3086">
        <v>0</v>
      </c>
      <c r="Y325" s="3542">
        <v>0</v>
      </c>
      <c r="Z325" s="3543">
        <v>0</v>
      </c>
      <c r="AA325" s="3543">
        <v>0</v>
      </c>
      <c r="AB325" s="3543">
        <v>0</v>
      </c>
      <c r="AC325" s="3543">
        <v>0</v>
      </c>
      <c r="AD325" s="3544">
        <v>0</v>
      </c>
      <c r="AE325" s="3544">
        <v>0</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43"/>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43"/>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43">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43">
        <v>0</v>
      </c>
      <c r="AF329" s="3456"/>
    </row>
    <row r="330" spans="1:32" ht="15.75">
      <c r="A330" s="3494" t="s">
        <v>5410</v>
      </c>
      <c r="B330" s="207">
        <v>0</v>
      </c>
      <c r="C330" s="207">
        <v>0</v>
      </c>
      <c r="E330" s="2668"/>
      <c r="F330" s="2521" t="s">
        <v>1232</v>
      </c>
      <c r="G330" s="2521"/>
      <c r="H330" s="2648"/>
      <c r="I330" s="3100">
        <v>0</v>
      </c>
      <c r="J330" s="3289"/>
      <c r="K330" s="3290"/>
      <c r="L330" s="3290"/>
      <c r="M330" s="3290"/>
      <c r="N330" s="3290"/>
      <c r="O330" s="3297"/>
      <c r="P330" s="3313">
        <v>0</v>
      </c>
      <c r="Q330" s="3312"/>
      <c r="T330" s="2668"/>
      <c r="U330" s="2521" t="s">
        <v>1232</v>
      </c>
      <c r="V330" s="2521"/>
      <c r="W330" s="2648"/>
      <c r="X330" s="3083">
        <v>0</v>
      </c>
      <c r="Y330" s="3524">
        <v>0</v>
      </c>
      <c r="Z330" s="2731">
        <v>0</v>
      </c>
      <c r="AA330" s="2731">
        <v>0</v>
      </c>
      <c r="AB330" s="2731">
        <v>0</v>
      </c>
      <c r="AC330" s="2731">
        <v>0</v>
      </c>
      <c r="AD330" s="3443">
        <v>0</v>
      </c>
      <c r="AE330" s="3443">
        <v>0</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290"/>
      <c r="N336" s="3290"/>
      <c r="O336" s="3297"/>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356">
        <v>0.5</v>
      </c>
      <c r="K337" s="3406">
        <v>0.5</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5410</v>
      </c>
      <c r="B342" s="207">
        <v>0</v>
      </c>
      <c r="C342" s="207">
        <v>0</v>
      </c>
      <c r="E342" s="2668"/>
      <c r="F342" s="2521"/>
      <c r="G342" s="2521" t="s">
        <v>5478</v>
      </c>
      <c r="H342" s="2648"/>
      <c r="I342" s="3099">
        <v>0</v>
      </c>
      <c r="J342" s="3551"/>
      <c r="K342" s="3552"/>
      <c r="L342" s="3552"/>
      <c r="M342" s="3552"/>
      <c r="N342" s="3552"/>
      <c r="O342" s="3553"/>
      <c r="P342" s="3553">
        <v>0</v>
      </c>
      <c r="Q342" s="3312"/>
      <c r="T342" s="2668"/>
      <c r="U342" s="2521"/>
      <c r="V342" s="2521" t="s">
        <v>5478</v>
      </c>
      <c r="W342" s="2648"/>
      <c r="X342" s="3082">
        <v>0</v>
      </c>
      <c r="Y342" s="3534">
        <v>0</v>
      </c>
      <c r="Z342" s="3533">
        <v>0</v>
      </c>
      <c r="AA342" s="3533">
        <v>0</v>
      </c>
      <c r="AB342" s="3533">
        <v>0</v>
      </c>
      <c r="AC342" s="3533">
        <v>0</v>
      </c>
      <c r="AD342" s="3478">
        <v>0</v>
      </c>
      <c r="AE342" s="3478">
        <v>0</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43"/>
      <c r="AF343" s="3456"/>
    </row>
    <row r="344" spans="1:46" ht="16.5" thickBot="1">
      <c r="A344" s="3494" t="s">
        <v>1378</v>
      </c>
      <c r="E344" s="2650" t="s">
        <v>722</v>
      </c>
      <c r="F344" s="2625"/>
      <c r="G344" s="2625"/>
      <c r="H344" s="2766"/>
      <c r="I344" s="3557">
        <v>0</v>
      </c>
      <c r="J344" s="2851"/>
      <c r="K344" s="3481"/>
      <c r="L344" s="3481"/>
      <c r="M344" s="3481"/>
      <c r="N344" s="3481"/>
      <c r="O344" s="3481"/>
      <c r="P344" s="3075"/>
      <c r="Q344" s="3556"/>
      <c r="T344" s="2650" t="s">
        <v>722</v>
      </c>
      <c r="U344" s="2625"/>
      <c r="V344" s="2625"/>
      <c r="W344" s="2766"/>
      <c r="X344" s="3558">
        <v>0</v>
      </c>
      <c r="Y344" s="3559">
        <v>0</v>
      </c>
      <c r="Z344" s="3560">
        <v>0</v>
      </c>
      <c r="AA344" s="3560">
        <v>0</v>
      </c>
      <c r="AB344" s="3560">
        <v>0</v>
      </c>
      <c r="AC344" s="3560">
        <v>0</v>
      </c>
      <c r="AD344" s="3561">
        <v>0</v>
      </c>
      <c r="AE344" s="3561">
        <v>0</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59" priority="2" stopIfTrue="1" operator="notEqual">
      <formula>0</formula>
    </cfRule>
  </conditionalFormatting>
  <conditionalFormatting sqref="B16:C342">
    <cfRule type="cellIs" dxfId="58" priority="3" stopIfTrue="1" operator="greaterThan">
      <formula>0</formula>
    </cfRule>
  </conditionalFormatting>
  <conditionalFormatting sqref="C8">
    <cfRule type="cellIs" dxfId="57" priority="1" stopIfTrue="1" operator="notEqual">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07.xml><?xml version="1.0" encoding="utf-8"?>
<worksheet xmlns="http://schemas.openxmlformats.org/spreadsheetml/2006/main" xmlns:r="http://schemas.openxmlformats.org/officeDocument/2006/relationships">
  <sheetPr>
    <pageSetUpPr fitToPage="1"/>
  </sheetPr>
  <dimension ref="A1:AY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8.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8.88671875" style="2447" customWidth="1"/>
    <col min="25" max="25" width="18.33203125" style="2447" customWidth="1"/>
    <col min="26" max="26" width="19.33203125" style="2447" customWidth="1"/>
    <col min="27" max="27" width="14.109375" style="2447" customWidth="1"/>
    <col min="28" max="28" width="18" style="2447" customWidth="1"/>
    <col min="29" max="29" width="12.33203125" style="2447" customWidth="1"/>
    <col min="30" max="30" width="16.6640625" style="2447" customWidth="1"/>
    <col min="31" max="31" width="18.88671875" style="2447" customWidth="1"/>
    <col min="32" max="32" width="7" style="2447" customWidth="1"/>
    <col min="33" max="34" width="9" style="2447" customWidth="1"/>
    <col min="35" max="37" width="2.88671875" style="2447" customWidth="1"/>
    <col min="38" max="38" width="48.88671875" style="2447" customWidth="1"/>
    <col min="39" max="39" width="18.88671875" style="2447" customWidth="1"/>
    <col min="40" max="40" width="18.33203125" style="2447" customWidth="1"/>
    <col min="41" max="41" width="19.33203125" style="2447" customWidth="1"/>
    <col min="42" max="42" width="14.109375" style="2447" customWidth="1"/>
    <col min="43" max="43" width="18" style="2447" customWidth="1"/>
    <col min="44" max="44" width="12.33203125" style="2447" customWidth="1"/>
    <col min="45" max="45" width="16.6640625" style="2447" customWidth="1"/>
    <col min="46" max="46" width="18.886718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5525</v>
      </c>
      <c r="F6" s="2798"/>
      <c r="G6" s="2798"/>
      <c r="H6" s="2798"/>
      <c r="I6" s="2798"/>
      <c r="J6" s="2798"/>
      <c r="K6" s="2798"/>
      <c r="L6" s="2798"/>
      <c r="M6" s="2798"/>
      <c r="N6" s="2798"/>
      <c r="O6" s="2798"/>
      <c r="P6" s="2798"/>
      <c r="Q6" s="2989"/>
      <c r="R6" s="2798"/>
      <c r="S6" s="2798"/>
      <c r="T6" s="2798" t="s">
        <v>5526</v>
      </c>
      <c r="U6" s="2798"/>
      <c r="V6" s="2798"/>
      <c r="W6" s="2798"/>
      <c r="X6" s="2798"/>
      <c r="Y6" s="2798"/>
      <c r="Z6" s="2798"/>
      <c r="AA6" s="2798"/>
      <c r="AB6" s="2798"/>
      <c r="AC6" s="2798"/>
      <c r="AD6" s="2798"/>
      <c r="AE6" s="2798"/>
      <c r="AF6" s="2989"/>
      <c r="AG6" s="2989"/>
      <c r="AH6" s="2989"/>
      <c r="AI6" s="2798" t="s">
        <v>5526</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216734.4874849953</v>
      </c>
      <c r="J16" s="3289"/>
      <c r="K16" s="3290"/>
      <c r="L16" s="3290"/>
      <c r="M16" s="3290"/>
      <c r="N16" s="3290"/>
      <c r="O16" s="3297"/>
      <c r="P16" s="3313">
        <v>0</v>
      </c>
      <c r="Q16" s="3312"/>
      <c r="T16" s="2668"/>
      <c r="U16" s="3516" t="s">
        <v>626</v>
      </c>
      <c r="V16" s="3519"/>
      <c r="W16" s="2648"/>
      <c r="X16" s="3515">
        <v>216734.4874849953</v>
      </c>
      <c r="Y16" s="3520">
        <v>0</v>
      </c>
      <c r="Z16" s="3521">
        <v>216734.4874849953</v>
      </c>
      <c r="AA16" s="3521">
        <v>0</v>
      </c>
      <c r="AB16" s="3521">
        <v>0</v>
      </c>
      <c r="AC16" s="3521">
        <v>0</v>
      </c>
      <c r="AD16" s="3522">
        <v>0</v>
      </c>
      <c r="AE16" s="3522">
        <v>216734.4874849953</v>
      </c>
      <c r="AF16" s="3523"/>
      <c r="AI16" s="2668"/>
      <c r="AJ16" s="3516" t="s">
        <v>626</v>
      </c>
      <c r="AK16" s="3519"/>
      <c r="AL16" s="2648"/>
      <c r="AM16" s="3515">
        <v>214561.86956382307</v>
      </c>
      <c r="AN16" s="3520">
        <v>0</v>
      </c>
      <c r="AO16" s="3521">
        <v>214561.86956382307</v>
      </c>
      <c r="AP16" s="3521">
        <v>0</v>
      </c>
      <c r="AQ16" s="3521">
        <v>0</v>
      </c>
      <c r="AR16" s="3521">
        <v>0</v>
      </c>
      <c r="AS16" s="3522">
        <v>0</v>
      </c>
      <c r="AT16" s="3522">
        <v>214561.86956382307</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669384.88389437785</v>
      </c>
      <c r="J18" s="3289"/>
      <c r="K18" s="3290"/>
      <c r="L18" s="3290"/>
      <c r="M18" s="3290"/>
      <c r="N18" s="3290"/>
      <c r="O18" s="3297"/>
      <c r="P18" s="3313">
        <v>0</v>
      </c>
      <c r="Q18" s="3312"/>
      <c r="T18" s="2668"/>
      <c r="U18" s="3516" t="s">
        <v>660</v>
      </c>
      <c r="V18" s="3519"/>
      <c r="W18" s="2648"/>
      <c r="X18" s="3083">
        <v>669384.88389437785</v>
      </c>
      <c r="Y18" s="3524">
        <v>0</v>
      </c>
      <c r="Z18" s="2731">
        <v>669384.88389437785</v>
      </c>
      <c r="AA18" s="2731">
        <v>0</v>
      </c>
      <c r="AB18" s="2731">
        <v>0</v>
      </c>
      <c r="AC18" s="2731">
        <v>0</v>
      </c>
      <c r="AD18" s="3443">
        <v>0</v>
      </c>
      <c r="AE18" s="3443">
        <v>669384.88389437785</v>
      </c>
      <c r="AF18" s="3456"/>
      <c r="AI18" s="2668"/>
      <c r="AJ18" s="3516" t="s">
        <v>660</v>
      </c>
      <c r="AK18" s="3519"/>
      <c r="AL18" s="2648"/>
      <c r="AM18" s="3083">
        <v>467598.12567359983</v>
      </c>
      <c r="AN18" s="3524">
        <v>0</v>
      </c>
      <c r="AO18" s="2731">
        <v>467598.12567359983</v>
      </c>
      <c r="AP18" s="2731">
        <v>0</v>
      </c>
      <c r="AQ18" s="2731">
        <v>0</v>
      </c>
      <c r="AR18" s="2731">
        <v>0</v>
      </c>
      <c r="AS18" s="3443">
        <v>0</v>
      </c>
      <c r="AT18" s="3443">
        <v>467598.12567359983</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886119.37137937313</v>
      </c>
      <c r="J21" s="3528"/>
      <c r="K21" s="3529">
        <v>1</v>
      </c>
      <c r="L21" s="3530"/>
      <c r="M21" s="3530"/>
      <c r="N21" s="3530"/>
      <c r="O21" s="3531"/>
      <c r="P21" s="3532">
        <v>1</v>
      </c>
      <c r="Q21" s="3312"/>
      <c r="T21" s="2668"/>
      <c r="U21" s="3516"/>
      <c r="V21" s="3519"/>
      <c r="W21" s="2648" t="s">
        <v>5412</v>
      </c>
      <c r="X21" s="3082">
        <v>886119.37137937313</v>
      </c>
      <c r="Y21" s="3533">
        <v>0</v>
      </c>
      <c r="Z21" s="3533">
        <v>886119.37137937313</v>
      </c>
      <c r="AA21" s="3533">
        <v>0</v>
      </c>
      <c r="AB21" s="3533">
        <v>0</v>
      </c>
      <c r="AC21" s="3533">
        <v>0</v>
      </c>
      <c r="AD21" s="3478">
        <v>0</v>
      </c>
      <c r="AE21" s="3479">
        <v>886119.37137937313</v>
      </c>
      <c r="AF21" s="3456"/>
      <c r="AI21" s="2668"/>
      <c r="AJ21" s="3516"/>
      <c r="AK21" s="3519"/>
      <c r="AL21" s="2648" t="s">
        <v>5412</v>
      </c>
      <c r="AM21" s="3082">
        <v>682159.99523742287</v>
      </c>
      <c r="AN21" s="3533">
        <v>0</v>
      </c>
      <c r="AO21" s="3533">
        <v>682159.99523742287</v>
      </c>
      <c r="AP21" s="3533">
        <v>0</v>
      </c>
      <c r="AQ21" s="3533">
        <v>0</v>
      </c>
      <c r="AR21" s="3533">
        <v>0</v>
      </c>
      <c r="AS21" s="3478">
        <v>0</v>
      </c>
      <c r="AT21" s="3479">
        <v>682159.99523742287</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343208.97105330339</v>
      </c>
      <c r="J46" s="3289"/>
      <c r="K46" s="3406">
        <v>1</v>
      </c>
      <c r="L46" s="3290"/>
      <c r="M46" s="3290"/>
      <c r="N46" s="3290"/>
      <c r="O46" s="3297"/>
      <c r="P46" s="3313">
        <v>1</v>
      </c>
      <c r="Q46" s="3312"/>
      <c r="T46" s="2668"/>
      <c r="U46" s="3516" t="s">
        <v>1684</v>
      </c>
      <c r="V46" s="3519"/>
      <c r="W46" s="2648"/>
      <c r="X46" s="3083">
        <v>343208.97105330339</v>
      </c>
      <c r="Y46" s="3524">
        <v>0</v>
      </c>
      <c r="Z46" s="2731">
        <v>343208.97105330339</v>
      </c>
      <c r="AA46" s="2731">
        <v>0</v>
      </c>
      <c r="AB46" s="2731">
        <v>0</v>
      </c>
      <c r="AC46" s="2731">
        <v>0</v>
      </c>
      <c r="AD46" s="3443">
        <v>0</v>
      </c>
      <c r="AE46" s="3450">
        <v>343208.97105330339</v>
      </c>
      <c r="AF46" s="3456"/>
      <c r="AI46" s="2668"/>
      <c r="AJ46" s="3516" t="s">
        <v>1684</v>
      </c>
      <c r="AK46" s="3519"/>
      <c r="AL46" s="2648"/>
      <c r="AM46" s="3083">
        <v>323303.56007546518</v>
      </c>
      <c r="AN46" s="3524">
        <v>0</v>
      </c>
      <c r="AO46" s="2731">
        <v>323303.56007546518</v>
      </c>
      <c r="AP46" s="2731">
        <v>0</v>
      </c>
      <c r="AQ46" s="2731">
        <v>0</v>
      </c>
      <c r="AR46" s="2731">
        <v>0</v>
      </c>
      <c r="AS46" s="3443">
        <v>0</v>
      </c>
      <c r="AT46" s="3450">
        <v>323303.56007546518</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1378</v>
      </c>
      <c r="B48" s="207">
        <v>0</v>
      </c>
      <c r="C48" s="207">
        <v>0</v>
      </c>
      <c r="E48" s="2668"/>
      <c r="F48" s="3516" t="s">
        <v>716</v>
      </c>
      <c r="G48" s="3536"/>
      <c r="H48" s="3535"/>
      <c r="I48" s="3100">
        <v>244160.66387226689</v>
      </c>
      <c r="J48" s="3289"/>
      <c r="K48" s="3406">
        <v>1</v>
      </c>
      <c r="L48" s="3290"/>
      <c r="M48" s="3290"/>
      <c r="N48" s="3290"/>
      <c r="O48" s="3297"/>
      <c r="P48" s="3313">
        <v>1</v>
      </c>
      <c r="Q48" s="3312"/>
      <c r="T48" s="2668"/>
      <c r="U48" s="3516" t="s">
        <v>716</v>
      </c>
      <c r="V48" s="3519"/>
      <c r="W48" s="2648"/>
      <c r="X48" s="3083">
        <v>244160.66387226689</v>
      </c>
      <c r="Y48" s="3524">
        <v>0</v>
      </c>
      <c r="Z48" s="2731">
        <v>244160.66387226689</v>
      </c>
      <c r="AA48" s="2731">
        <v>0</v>
      </c>
      <c r="AB48" s="2731">
        <v>0</v>
      </c>
      <c r="AC48" s="2731">
        <v>0</v>
      </c>
      <c r="AD48" s="3443">
        <v>0</v>
      </c>
      <c r="AE48" s="3443">
        <v>244160.66387226689</v>
      </c>
      <c r="AF48" s="3456"/>
      <c r="AI48" s="2668"/>
      <c r="AJ48" s="3516" t="s">
        <v>716</v>
      </c>
      <c r="AK48" s="3519"/>
      <c r="AL48" s="2648"/>
      <c r="AM48" s="3083">
        <v>148355.77714263496</v>
      </c>
      <c r="AN48" s="3524">
        <v>0</v>
      </c>
      <c r="AO48" s="2731">
        <v>148355.77714263496</v>
      </c>
      <c r="AP48" s="2731">
        <v>0</v>
      </c>
      <c r="AQ48" s="2731">
        <v>0</v>
      </c>
      <c r="AR48" s="2731">
        <v>0</v>
      </c>
      <c r="AS48" s="3443">
        <v>0</v>
      </c>
      <c r="AT48" s="3443">
        <v>148355.77714263496</v>
      </c>
      <c r="AU48" s="5">
        <v>0</v>
      </c>
    </row>
    <row r="49" spans="1:51"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51" ht="15.75">
      <c r="A50" s="3494" t="s">
        <v>1378</v>
      </c>
      <c r="B50" s="207">
        <v>0</v>
      </c>
      <c r="C50" s="207">
        <v>0</v>
      </c>
      <c r="E50" s="2668"/>
      <c r="F50" s="3516" t="s">
        <v>720</v>
      </c>
      <c r="G50" s="3536"/>
      <c r="H50" s="3535"/>
      <c r="I50" s="3100">
        <v>150347.45257205243</v>
      </c>
      <c r="J50" s="3289"/>
      <c r="K50" s="3406">
        <v>1</v>
      </c>
      <c r="L50" s="3290"/>
      <c r="M50" s="3290"/>
      <c r="N50" s="3290"/>
      <c r="O50" s="3297"/>
      <c r="P50" s="3313">
        <v>1</v>
      </c>
      <c r="Q50" s="3312"/>
      <c r="T50" s="2668"/>
      <c r="U50" s="3516" t="s">
        <v>720</v>
      </c>
      <c r="V50" s="3519"/>
      <c r="W50" s="2648"/>
      <c r="X50" s="3083">
        <v>150347.45257205243</v>
      </c>
      <c r="Y50" s="3524">
        <v>0</v>
      </c>
      <c r="Z50" s="2731">
        <v>150347.45257205243</v>
      </c>
      <c r="AA50" s="2731">
        <v>0</v>
      </c>
      <c r="AB50" s="2731">
        <v>0</v>
      </c>
      <c r="AC50" s="2731">
        <v>0</v>
      </c>
      <c r="AD50" s="3443">
        <v>0</v>
      </c>
      <c r="AE50" s="3450">
        <v>150347.45257205243</v>
      </c>
      <c r="AF50" s="3456"/>
      <c r="AI50" s="2668"/>
      <c r="AJ50" s="3516" t="s">
        <v>720</v>
      </c>
      <c r="AK50" s="3519"/>
      <c r="AL50" s="2648"/>
      <c r="AM50" s="3083">
        <v>126933.95796295158</v>
      </c>
      <c r="AN50" s="3524">
        <v>0</v>
      </c>
      <c r="AO50" s="2731">
        <v>126933.95796295158</v>
      </c>
      <c r="AP50" s="2731">
        <v>0</v>
      </c>
      <c r="AQ50" s="2731">
        <v>0</v>
      </c>
      <c r="AR50" s="2731">
        <v>0</v>
      </c>
      <c r="AS50" s="3443">
        <v>0</v>
      </c>
      <c r="AT50" s="3450">
        <v>126933.95796295158</v>
      </c>
      <c r="AU50" s="5">
        <v>0</v>
      </c>
    </row>
    <row r="51" spans="1:51"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51"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51" ht="15.75">
      <c r="A53" s="3494" t="s">
        <v>1378</v>
      </c>
      <c r="B53" s="207">
        <v>0</v>
      </c>
      <c r="C53" s="207">
        <v>0</v>
      </c>
      <c r="E53" s="2668"/>
      <c r="F53" s="3516" t="s">
        <v>725</v>
      </c>
      <c r="G53" s="3536"/>
      <c r="H53" s="3535"/>
      <c r="I53" s="3100">
        <v>33825.081712145002</v>
      </c>
      <c r="J53" s="3289"/>
      <c r="K53" s="3406">
        <v>1</v>
      </c>
      <c r="L53" s="3290"/>
      <c r="M53" s="3290"/>
      <c r="N53" s="3290"/>
      <c r="O53" s="3297"/>
      <c r="P53" s="3313">
        <v>1</v>
      </c>
      <c r="Q53" s="3312"/>
      <c r="T53" s="2668"/>
      <c r="U53" s="3516" t="s">
        <v>725</v>
      </c>
      <c r="V53" s="3519"/>
      <c r="W53" s="2648"/>
      <c r="X53" s="3083">
        <v>33825.081712145002</v>
      </c>
      <c r="Y53" s="3524">
        <v>0</v>
      </c>
      <c r="Z53" s="2731">
        <v>33825.081712145002</v>
      </c>
      <c r="AA53" s="2731">
        <v>0</v>
      </c>
      <c r="AB53" s="2731">
        <v>0</v>
      </c>
      <c r="AC53" s="2731">
        <v>0</v>
      </c>
      <c r="AD53" s="3443">
        <v>0</v>
      </c>
      <c r="AE53" s="3443">
        <v>33825.081712145002</v>
      </c>
      <c r="AF53" s="3456"/>
      <c r="AI53" s="2668"/>
      <c r="AJ53" s="3516" t="s">
        <v>725</v>
      </c>
      <c r="AK53" s="3519"/>
      <c r="AL53" s="2648"/>
      <c r="AM53" s="3083">
        <v>31001.931712145004</v>
      </c>
      <c r="AN53" s="3524">
        <v>0</v>
      </c>
      <c r="AO53" s="2731">
        <v>31001.931712145004</v>
      </c>
      <c r="AP53" s="2731">
        <v>0</v>
      </c>
      <c r="AQ53" s="2731">
        <v>0</v>
      </c>
      <c r="AR53" s="2731">
        <v>0</v>
      </c>
      <c r="AS53" s="3443">
        <v>0</v>
      </c>
      <c r="AT53" s="3443">
        <v>31001.931712145004</v>
      </c>
      <c r="AU53" s="5">
        <v>0</v>
      </c>
    </row>
    <row r="54" spans="1:51"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51"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51"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51"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51"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51" s="3596" customFormat="1" ht="15.75">
      <c r="A59" s="3494" t="s">
        <v>5410</v>
      </c>
      <c r="B59" s="207">
        <v>0</v>
      </c>
      <c r="C59" s="207">
        <v>0</v>
      </c>
      <c r="D59" s="2447"/>
      <c r="E59" s="2714"/>
      <c r="F59" s="3538" t="s">
        <v>743</v>
      </c>
      <c r="G59" s="3539"/>
      <c r="H59" s="3540"/>
      <c r="I59" s="3030">
        <v>0</v>
      </c>
      <c r="J59" s="3289"/>
      <c r="K59" s="3406">
        <v>1</v>
      </c>
      <c r="L59" s="3290"/>
      <c r="M59" s="3290"/>
      <c r="N59" s="3290"/>
      <c r="O59" s="3297"/>
      <c r="P59" s="3313">
        <v>1</v>
      </c>
      <c r="Q59" s="3312"/>
      <c r="R59" s="2525"/>
      <c r="S59" s="2525"/>
      <c r="T59" s="2714"/>
      <c r="U59" s="3516" t="s">
        <v>743</v>
      </c>
      <c r="V59" s="3519"/>
      <c r="W59" s="2648"/>
      <c r="X59" s="3083">
        <v>0</v>
      </c>
      <c r="Y59" s="3524">
        <v>0</v>
      </c>
      <c r="Z59" s="2731">
        <v>0</v>
      </c>
      <c r="AA59" s="2731">
        <v>0</v>
      </c>
      <c r="AB59" s="2731">
        <v>0</v>
      </c>
      <c r="AC59" s="2731">
        <v>0</v>
      </c>
      <c r="AD59" s="3443">
        <v>0</v>
      </c>
      <c r="AE59" s="3443">
        <v>0</v>
      </c>
      <c r="AF59" s="3456"/>
      <c r="AG59" s="2525"/>
      <c r="AH59" s="2525"/>
      <c r="AI59" s="2714"/>
      <c r="AJ59" s="3516" t="s">
        <v>743</v>
      </c>
      <c r="AK59" s="3519"/>
      <c r="AL59" s="2648"/>
      <c r="AM59" s="3083">
        <v>0</v>
      </c>
      <c r="AN59" s="3524">
        <v>0</v>
      </c>
      <c r="AO59" s="2731">
        <v>0</v>
      </c>
      <c r="AP59" s="2731">
        <v>0</v>
      </c>
      <c r="AQ59" s="2731">
        <v>0</v>
      </c>
      <c r="AR59" s="2731">
        <v>0</v>
      </c>
      <c r="AS59" s="3443">
        <v>0</v>
      </c>
      <c r="AT59" s="3443">
        <v>0</v>
      </c>
      <c r="AU59" s="5">
        <v>0</v>
      </c>
    </row>
    <row r="60" spans="1:51" ht="15.75">
      <c r="A60" s="3494" t="s">
        <v>5410</v>
      </c>
      <c r="B60" s="207">
        <v>0</v>
      </c>
      <c r="C60" s="207">
        <v>0</v>
      </c>
      <c r="E60" s="2668"/>
      <c r="F60" s="3516" t="s">
        <v>748</v>
      </c>
      <c r="G60" s="3536"/>
      <c r="H60" s="3535"/>
      <c r="I60" s="3100"/>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51"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51"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51"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c r="AV63" s="2590" t="s">
        <v>5527</v>
      </c>
      <c r="AW63" s="2590" t="s">
        <v>5528</v>
      </c>
      <c r="AX63" s="2590" t="s">
        <v>5529</v>
      </c>
      <c r="AY63" s="2590" t="s">
        <v>5530</v>
      </c>
    </row>
    <row r="64" spans="1:51" ht="15.75">
      <c r="A64" s="3494" t="s">
        <v>1378</v>
      </c>
      <c r="B64" s="207">
        <v>0</v>
      </c>
      <c r="C64" s="207">
        <v>0</v>
      </c>
      <c r="E64" s="2668"/>
      <c r="F64" s="3516" t="s">
        <v>758</v>
      </c>
      <c r="G64" s="3536"/>
      <c r="H64" s="3535"/>
      <c r="I64" s="3100">
        <v>16922917.473875772</v>
      </c>
      <c r="J64" s="3289"/>
      <c r="K64" s="3278">
        <v>0.49279528760726865</v>
      </c>
      <c r="L64" s="3290"/>
      <c r="M64" s="3597">
        <v>0.50720471239273135</v>
      </c>
      <c r="N64" s="3290"/>
      <c r="O64" s="3297"/>
      <c r="P64" s="3313">
        <v>1</v>
      </c>
      <c r="Q64" s="3312"/>
      <c r="T64" s="2668"/>
      <c r="U64" s="3516" t="s">
        <v>758</v>
      </c>
      <c r="V64" s="3519"/>
      <c r="W64" s="2648"/>
      <c r="X64" s="3083">
        <v>16922917.473875772</v>
      </c>
      <c r="Y64" s="3524">
        <v>0</v>
      </c>
      <c r="Z64" s="2731">
        <v>8339533.9836926833</v>
      </c>
      <c r="AA64" s="2731">
        <v>0</v>
      </c>
      <c r="AB64" s="2731">
        <v>8583383.4901830889</v>
      </c>
      <c r="AC64" s="2731">
        <v>0</v>
      </c>
      <c r="AD64" s="3443">
        <v>0</v>
      </c>
      <c r="AE64" s="3450">
        <v>16922917.473875772</v>
      </c>
      <c r="AF64" s="3456"/>
      <c r="AI64" s="2668"/>
      <c r="AJ64" s="3516" t="s">
        <v>758</v>
      </c>
      <c r="AK64" s="3519"/>
      <c r="AL64" s="2648"/>
      <c r="AM64" s="3083">
        <v>8377317.4738757713</v>
      </c>
      <c r="AN64" s="3524">
        <v>0</v>
      </c>
      <c r="AO64" s="3524">
        <v>8377317.4738757713</v>
      </c>
      <c r="AP64" s="3524">
        <v>0</v>
      </c>
      <c r="AQ64" s="3524">
        <v>0</v>
      </c>
      <c r="AR64" s="3524">
        <v>0</v>
      </c>
      <c r="AS64" s="3524">
        <v>0</v>
      </c>
      <c r="AT64" s="3450">
        <v>8377317.4738757713</v>
      </c>
      <c r="AU64" s="5">
        <v>0</v>
      </c>
      <c r="AV64" s="3598">
        <v>0</v>
      </c>
      <c r="AW64" s="3598">
        <v>1</v>
      </c>
      <c r="AX64" s="3598"/>
      <c r="AY64" s="3598">
        <v>0</v>
      </c>
    </row>
    <row r="65" spans="1:51" ht="15.75">
      <c r="A65" s="3494" t="s">
        <v>5410</v>
      </c>
      <c r="B65" s="207">
        <v>0</v>
      </c>
      <c r="C65" s="207">
        <v>0</v>
      </c>
      <c r="E65" s="2668"/>
      <c r="F65" s="3516" t="s">
        <v>760</v>
      </c>
      <c r="G65" s="3536"/>
      <c r="H65" s="3535"/>
      <c r="I65" s="3100">
        <v>0</v>
      </c>
      <c r="J65" s="3289"/>
      <c r="K65" s="3278">
        <v>0.5537516301655967</v>
      </c>
      <c r="L65" s="3290"/>
      <c r="M65" s="3597">
        <v>0.44624836983440336</v>
      </c>
      <c r="N65" s="3290"/>
      <c r="O65" s="3297"/>
      <c r="P65" s="3313">
        <v>1</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3524">
        <v>0</v>
      </c>
      <c r="AP65" s="3524">
        <v>0</v>
      </c>
      <c r="AQ65" s="3524">
        <v>0</v>
      </c>
      <c r="AR65" s="3524">
        <v>0</v>
      </c>
      <c r="AS65" s="3524">
        <v>0</v>
      </c>
      <c r="AT65" s="3450">
        <v>0</v>
      </c>
      <c r="AU65" s="5">
        <v>0</v>
      </c>
      <c r="AV65" s="3598">
        <v>0</v>
      </c>
      <c r="AW65" s="3598">
        <v>1</v>
      </c>
      <c r="AX65" s="3598"/>
      <c r="AY65" s="3598">
        <v>0</v>
      </c>
    </row>
    <row r="66" spans="1:51" ht="15.75">
      <c r="A66" s="3494" t="s">
        <v>5410</v>
      </c>
      <c r="B66" s="207">
        <v>0</v>
      </c>
      <c r="C66" s="207">
        <v>0</v>
      </c>
      <c r="E66" s="2668"/>
      <c r="F66" s="3516" t="s">
        <v>763</v>
      </c>
      <c r="G66" s="3536"/>
      <c r="H66" s="3535"/>
      <c r="I66" s="3100">
        <v>0</v>
      </c>
      <c r="J66" s="3289"/>
      <c r="K66" s="3278">
        <v>0.72826734100570634</v>
      </c>
      <c r="L66" s="3290"/>
      <c r="M66" s="3597">
        <v>0.27173265899429366</v>
      </c>
      <c r="N66" s="3290"/>
      <c r="O66" s="3297"/>
      <c r="P66" s="3313">
        <v>1</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3524">
        <v>0</v>
      </c>
      <c r="AP66" s="3524">
        <v>0</v>
      </c>
      <c r="AQ66" s="3524">
        <v>0</v>
      </c>
      <c r="AR66" s="3524">
        <v>0</v>
      </c>
      <c r="AS66" s="3524">
        <v>0</v>
      </c>
      <c r="AT66" s="3443">
        <v>0</v>
      </c>
      <c r="AU66" s="5">
        <v>0</v>
      </c>
      <c r="AV66" s="3598">
        <v>0</v>
      </c>
      <c r="AW66" s="3598">
        <v>1</v>
      </c>
      <c r="AX66" s="3598"/>
      <c r="AY66" s="3598">
        <v>0</v>
      </c>
    </row>
    <row r="67" spans="1:51" ht="15.75">
      <c r="A67" s="3494" t="s">
        <v>5410</v>
      </c>
      <c r="B67" s="207">
        <v>0</v>
      </c>
      <c r="C67" s="207">
        <v>0</v>
      </c>
      <c r="E67" s="2668"/>
      <c r="F67" s="3516" t="s">
        <v>766</v>
      </c>
      <c r="G67" s="3536"/>
      <c r="H67" s="3535"/>
      <c r="I67" s="3100">
        <v>0</v>
      </c>
      <c r="J67" s="3289"/>
      <c r="K67" s="3278">
        <v>0.55537719245779993</v>
      </c>
      <c r="L67" s="3290"/>
      <c r="M67" s="3597">
        <v>0.44462280754220013</v>
      </c>
      <c r="N67" s="3290"/>
      <c r="O67" s="3297"/>
      <c r="P67" s="3313">
        <v>1</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3524">
        <v>0</v>
      </c>
      <c r="AP67" s="3524">
        <v>0</v>
      </c>
      <c r="AQ67" s="3524">
        <v>0</v>
      </c>
      <c r="AR67" s="3524">
        <v>0</v>
      </c>
      <c r="AS67" s="3524">
        <v>0</v>
      </c>
      <c r="AT67" s="3443">
        <v>0</v>
      </c>
      <c r="AU67" s="5">
        <v>0</v>
      </c>
      <c r="AV67" s="3598">
        <v>0</v>
      </c>
      <c r="AW67" s="3598">
        <v>1</v>
      </c>
      <c r="AX67" s="3598"/>
      <c r="AY67" s="3598">
        <v>0</v>
      </c>
    </row>
    <row r="68" spans="1:51" ht="15.75">
      <c r="A68" s="3494" t="s">
        <v>5410</v>
      </c>
      <c r="B68" s="207">
        <v>0</v>
      </c>
      <c r="C68" s="207">
        <v>0</v>
      </c>
      <c r="E68" s="2668"/>
      <c r="F68" s="3516" t="s">
        <v>767</v>
      </c>
      <c r="G68" s="3536"/>
      <c r="H68" s="3535"/>
      <c r="I68" s="3100">
        <v>0</v>
      </c>
      <c r="J68" s="3289"/>
      <c r="K68" s="3278">
        <v>0.65563454251661368</v>
      </c>
      <c r="L68" s="3290"/>
      <c r="M68" s="3597">
        <v>0.34436545748338637</v>
      </c>
      <c r="N68" s="3290"/>
      <c r="O68" s="3297"/>
      <c r="P68" s="3313">
        <v>1</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3524">
        <v>0</v>
      </c>
      <c r="AP68" s="3524">
        <v>0</v>
      </c>
      <c r="AQ68" s="3524">
        <v>0</v>
      </c>
      <c r="AR68" s="3524">
        <v>0</v>
      </c>
      <c r="AS68" s="3524">
        <v>0</v>
      </c>
      <c r="AT68" s="3443">
        <v>0</v>
      </c>
      <c r="AU68" s="5">
        <v>0</v>
      </c>
      <c r="AV68" s="3598">
        <v>0</v>
      </c>
      <c r="AW68" s="3598">
        <v>1</v>
      </c>
      <c r="AX68" s="3598"/>
      <c r="AY68" s="3598">
        <v>0</v>
      </c>
    </row>
    <row r="69" spans="1:51" ht="15.75">
      <c r="A69" s="3494" t="s">
        <v>1378</v>
      </c>
      <c r="B69" s="207">
        <v>0</v>
      </c>
      <c r="C69" s="207">
        <v>0</v>
      </c>
      <c r="E69" s="2668"/>
      <c r="F69" s="3516" t="s">
        <v>768</v>
      </c>
      <c r="G69" s="3536"/>
      <c r="H69" s="3535"/>
      <c r="I69" s="3100">
        <v>1650549.0815727294</v>
      </c>
      <c r="J69" s="3289"/>
      <c r="K69" s="3406">
        <v>1</v>
      </c>
      <c r="L69" s="3290"/>
      <c r="M69" s="3290"/>
      <c r="N69" s="3290"/>
      <c r="O69" s="3297"/>
      <c r="P69" s="3313">
        <v>1</v>
      </c>
      <c r="Q69" s="3312"/>
      <c r="T69" s="2668"/>
      <c r="U69" s="3516" t="s">
        <v>768</v>
      </c>
      <c r="V69" s="3519"/>
      <c r="W69" s="2648"/>
      <c r="X69" s="3083">
        <v>1650549.0815727294</v>
      </c>
      <c r="Y69" s="3524">
        <v>0</v>
      </c>
      <c r="Z69" s="2731">
        <v>1650549.0815727294</v>
      </c>
      <c r="AA69" s="2731">
        <v>0</v>
      </c>
      <c r="AB69" s="2731">
        <v>0</v>
      </c>
      <c r="AC69" s="2731">
        <v>0</v>
      </c>
      <c r="AD69" s="3443">
        <v>0</v>
      </c>
      <c r="AE69" s="3450">
        <v>1650549.0815727294</v>
      </c>
      <c r="AF69" s="3456"/>
      <c r="AI69" s="2668"/>
      <c r="AJ69" s="3516" t="s">
        <v>768</v>
      </c>
      <c r="AK69" s="3519"/>
      <c r="AL69" s="2648"/>
      <c r="AM69" s="3083">
        <v>1340562.0815727296</v>
      </c>
      <c r="AN69" s="3524">
        <v>0</v>
      </c>
      <c r="AO69" s="2731">
        <v>1340562.0815727296</v>
      </c>
      <c r="AP69" s="2731">
        <v>0</v>
      </c>
      <c r="AQ69" s="2731">
        <v>0</v>
      </c>
      <c r="AR69" s="2731">
        <v>0</v>
      </c>
      <c r="AS69" s="3443">
        <v>0</v>
      </c>
      <c r="AT69" s="3450">
        <v>1340562.0815727296</v>
      </c>
      <c r="AU69" s="5">
        <v>0</v>
      </c>
    </row>
    <row r="70" spans="1:51"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51"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51" ht="15.75">
      <c r="A72" s="3494" t="s">
        <v>1378</v>
      </c>
      <c r="B72" s="207">
        <v>0</v>
      </c>
      <c r="C72" s="207">
        <v>0</v>
      </c>
      <c r="E72" s="2668"/>
      <c r="F72" s="3516" t="s">
        <v>772</v>
      </c>
      <c r="G72" s="3536"/>
      <c r="H72" s="3535"/>
      <c r="I72" s="3100">
        <v>151450.62369523817</v>
      </c>
      <c r="J72" s="3289"/>
      <c r="K72" s="3406">
        <v>1</v>
      </c>
      <c r="L72" s="3290"/>
      <c r="M72" s="3290"/>
      <c r="N72" s="3290"/>
      <c r="O72" s="3297"/>
      <c r="P72" s="3313">
        <v>1</v>
      </c>
      <c r="Q72" s="3312"/>
      <c r="T72" s="2668"/>
      <c r="U72" s="3516" t="s">
        <v>772</v>
      </c>
      <c r="V72" s="3519"/>
      <c r="W72" s="2648"/>
      <c r="X72" s="3083">
        <v>151450.62369523817</v>
      </c>
      <c r="Y72" s="3524">
        <v>0</v>
      </c>
      <c r="Z72" s="2731">
        <v>151450.62369523817</v>
      </c>
      <c r="AA72" s="2731">
        <v>0</v>
      </c>
      <c r="AB72" s="2731">
        <v>0</v>
      </c>
      <c r="AC72" s="2731">
        <v>0</v>
      </c>
      <c r="AD72" s="3443">
        <v>0</v>
      </c>
      <c r="AE72" s="3443">
        <v>151450.62369523817</v>
      </c>
      <c r="AF72" s="3456"/>
      <c r="AI72" s="2668"/>
      <c r="AJ72" s="3516" t="s">
        <v>772</v>
      </c>
      <c r="AK72" s="3519"/>
      <c r="AL72" s="2648"/>
      <c r="AM72" s="3083">
        <v>125512.59971523818</v>
      </c>
      <c r="AN72" s="3524">
        <v>0</v>
      </c>
      <c r="AO72" s="2731">
        <v>125512.59971523818</v>
      </c>
      <c r="AP72" s="2731">
        <v>0</v>
      </c>
      <c r="AQ72" s="2731">
        <v>0</v>
      </c>
      <c r="AR72" s="2731">
        <v>0</v>
      </c>
      <c r="AS72" s="3443">
        <v>0</v>
      </c>
      <c r="AT72" s="3443">
        <v>125512.59971523818</v>
      </c>
      <c r="AU72" s="5">
        <v>0</v>
      </c>
    </row>
    <row r="73" spans="1:51" ht="15.75">
      <c r="A73" s="3494" t="s">
        <v>1378</v>
      </c>
      <c r="B73" s="207">
        <v>0</v>
      </c>
      <c r="C73" s="207">
        <v>0</v>
      </c>
      <c r="E73" s="2668"/>
      <c r="F73" s="3516" t="s">
        <v>5421</v>
      </c>
      <c r="G73" s="3536"/>
      <c r="H73" s="3535"/>
      <c r="I73" s="3100">
        <v>1461874.7235768859</v>
      </c>
      <c r="J73" s="3289"/>
      <c r="K73" s="3406">
        <v>1</v>
      </c>
      <c r="L73" s="3290"/>
      <c r="M73" s="3290"/>
      <c r="N73" s="3290"/>
      <c r="O73" s="3297"/>
      <c r="P73" s="3313">
        <v>1</v>
      </c>
      <c r="Q73" s="3312"/>
      <c r="T73" s="2668"/>
      <c r="U73" s="3516" t="s">
        <v>5421</v>
      </c>
      <c r="V73" s="3519"/>
      <c r="W73" s="2648"/>
      <c r="X73" s="3083">
        <v>1461874.7235768859</v>
      </c>
      <c r="Y73" s="3524">
        <v>0</v>
      </c>
      <c r="Z73" s="2731">
        <v>1461874.7235768859</v>
      </c>
      <c r="AA73" s="2731">
        <v>0</v>
      </c>
      <c r="AB73" s="2731">
        <v>0</v>
      </c>
      <c r="AC73" s="2731">
        <v>0</v>
      </c>
      <c r="AD73" s="3443">
        <v>0</v>
      </c>
      <c r="AE73" s="3443">
        <v>1461874.7235768859</v>
      </c>
      <c r="AF73" s="3456"/>
      <c r="AI73" s="2668"/>
      <c r="AJ73" s="3516" t="s">
        <v>5421</v>
      </c>
      <c r="AK73" s="3519"/>
      <c r="AL73" s="2648"/>
      <c r="AM73" s="3083">
        <v>1062633.6485768857</v>
      </c>
      <c r="AN73" s="3524">
        <v>0</v>
      </c>
      <c r="AO73" s="2731">
        <v>1062633.6485768857</v>
      </c>
      <c r="AP73" s="2731">
        <v>0</v>
      </c>
      <c r="AQ73" s="2731">
        <v>0</v>
      </c>
      <c r="AR73" s="2731">
        <v>0</v>
      </c>
      <c r="AS73" s="3443">
        <v>0</v>
      </c>
      <c r="AT73" s="3443">
        <v>1062633.6485768857</v>
      </c>
      <c r="AU73" s="5">
        <v>0</v>
      </c>
    </row>
    <row r="74" spans="1:51" ht="15.75">
      <c r="A74" s="3494" t="s">
        <v>1378</v>
      </c>
      <c r="B74" s="207">
        <v>0</v>
      </c>
      <c r="C74" s="207">
        <v>0</v>
      </c>
      <c r="E74" s="2668"/>
      <c r="F74" s="3516" t="s">
        <v>774</v>
      </c>
      <c r="G74" s="3536"/>
      <c r="H74" s="3535"/>
      <c r="I74" s="3100">
        <v>460517.55517089524</v>
      </c>
      <c r="J74" s="3289"/>
      <c r="K74" s="3406">
        <v>1</v>
      </c>
      <c r="L74" s="3290"/>
      <c r="M74" s="3290"/>
      <c r="N74" s="3290"/>
      <c r="O74" s="3297"/>
      <c r="P74" s="3313">
        <v>1</v>
      </c>
      <c r="Q74" s="3312"/>
      <c r="T74" s="2668"/>
      <c r="U74" s="3516" t="s">
        <v>774</v>
      </c>
      <c r="V74" s="3519"/>
      <c r="W74" s="2648"/>
      <c r="X74" s="3083">
        <v>460517.55517089524</v>
      </c>
      <c r="Y74" s="3524">
        <v>0</v>
      </c>
      <c r="Z74" s="2731">
        <v>460517.55517089524</v>
      </c>
      <c r="AA74" s="2731">
        <v>0</v>
      </c>
      <c r="AB74" s="2731">
        <v>0</v>
      </c>
      <c r="AC74" s="2731">
        <v>0</v>
      </c>
      <c r="AD74" s="3443">
        <v>0</v>
      </c>
      <c r="AE74" s="3443">
        <v>460517.55517089524</v>
      </c>
      <c r="AF74" s="3456"/>
      <c r="AI74" s="2668"/>
      <c r="AJ74" s="3516" t="s">
        <v>774</v>
      </c>
      <c r="AK74" s="3519"/>
      <c r="AL74" s="2648"/>
      <c r="AM74" s="3083">
        <v>245058.03817089528</v>
      </c>
      <c r="AN74" s="3524">
        <v>0</v>
      </c>
      <c r="AO74" s="2731">
        <v>245058.03817089528</v>
      </c>
      <c r="AP74" s="2731">
        <v>0</v>
      </c>
      <c r="AQ74" s="2731">
        <v>0</v>
      </c>
      <c r="AR74" s="2731">
        <v>0</v>
      </c>
      <c r="AS74" s="3443">
        <v>0</v>
      </c>
      <c r="AT74" s="3443">
        <v>245058.03817089528</v>
      </c>
      <c r="AU74" s="5">
        <v>0</v>
      </c>
    </row>
    <row r="75" spans="1:51" ht="15.75">
      <c r="A75" s="3494" t="s">
        <v>1378</v>
      </c>
      <c r="B75" s="207">
        <v>0</v>
      </c>
      <c r="C75" s="207">
        <v>0</v>
      </c>
      <c r="E75" s="2668"/>
      <c r="F75" s="3516" t="s">
        <v>775</v>
      </c>
      <c r="G75" s="3536"/>
      <c r="H75" s="3535"/>
      <c r="I75" s="3100">
        <v>195724.466007435</v>
      </c>
      <c r="J75" s="3289"/>
      <c r="K75" s="3406">
        <v>1</v>
      </c>
      <c r="L75" s="3290"/>
      <c r="M75" s="3290"/>
      <c r="N75" s="3290"/>
      <c r="O75" s="3297"/>
      <c r="P75" s="3313">
        <v>1</v>
      </c>
      <c r="Q75" s="3312"/>
      <c r="T75" s="2668"/>
      <c r="U75" s="3516" t="s">
        <v>775</v>
      </c>
      <c r="V75" s="3519"/>
      <c r="W75" s="2648"/>
      <c r="X75" s="3083">
        <v>195724.466007435</v>
      </c>
      <c r="Y75" s="3524">
        <v>0</v>
      </c>
      <c r="Z75" s="2731">
        <v>195724.466007435</v>
      </c>
      <c r="AA75" s="2731">
        <v>0</v>
      </c>
      <c r="AB75" s="2731">
        <v>0</v>
      </c>
      <c r="AC75" s="2731">
        <v>0</v>
      </c>
      <c r="AD75" s="3443">
        <v>0</v>
      </c>
      <c r="AE75" s="3443">
        <v>195724.466007435</v>
      </c>
      <c r="AF75" s="3456"/>
      <c r="AI75" s="2668"/>
      <c r="AJ75" s="3516" t="s">
        <v>775</v>
      </c>
      <c r="AK75" s="3519"/>
      <c r="AL75" s="2648"/>
      <c r="AM75" s="3083">
        <v>167753.786007435</v>
      </c>
      <c r="AN75" s="3524">
        <v>0</v>
      </c>
      <c r="AO75" s="2731">
        <v>167753.786007435</v>
      </c>
      <c r="AP75" s="2731">
        <v>0</v>
      </c>
      <c r="AQ75" s="2731">
        <v>0</v>
      </c>
      <c r="AR75" s="2731">
        <v>0</v>
      </c>
      <c r="AS75" s="3443">
        <v>0</v>
      </c>
      <c r="AT75" s="3443">
        <v>167753.786007435</v>
      </c>
      <c r="AU75" s="5">
        <v>0</v>
      </c>
    </row>
    <row r="76" spans="1:51" ht="15.75">
      <c r="A76" s="3494" t="s">
        <v>1378</v>
      </c>
      <c r="B76" s="207">
        <v>0</v>
      </c>
      <c r="C76" s="207">
        <v>0</v>
      </c>
      <c r="E76" s="2668"/>
      <c r="F76" s="3516" t="s">
        <v>1691</v>
      </c>
      <c r="G76" s="3536"/>
      <c r="H76" s="3535"/>
      <c r="I76" s="3100">
        <v>41787.707664294692</v>
      </c>
      <c r="J76" s="3289"/>
      <c r="K76" s="3406">
        <v>1</v>
      </c>
      <c r="L76" s="3290"/>
      <c r="M76" s="3290"/>
      <c r="N76" s="3290"/>
      <c r="O76" s="3297"/>
      <c r="P76" s="3313">
        <v>1</v>
      </c>
      <c r="Q76" s="3312"/>
      <c r="T76" s="2668"/>
      <c r="U76" s="3516" t="s">
        <v>1691</v>
      </c>
      <c r="V76" s="3519"/>
      <c r="W76" s="2648"/>
      <c r="X76" s="3083">
        <v>41787.707664294692</v>
      </c>
      <c r="Y76" s="3524">
        <v>0</v>
      </c>
      <c r="Z76" s="2731">
        <v>41787.707664294692</v>
      </c>
      <c r="AA76" s="2731">
        <v>0</v>
      </c>
      <c r="AB76" s="2731">
        <v>0</v>
      </c>
      <c r="AC76" s="2731">
        <v>0</v>
      </c>
      <c r="AD76" s="3443">
        <v>0</v>
      </c>
      <c r="AE76" s="3450">
        <v>41787.707664294692</v>
      </c>
      <c r="AF76" s="3456"/>
      <c r="AI76" s="2668"/>
      <c r="AJ76" s="3516" t="s">
        <v>1691</v>
      </c>
      <c r="AK76" s="3519"/>
      <c r="AL76" s="2648"/>
      <c r="AM76" s="3083">
        <v>41410.070654470481</v>
      </c>
      <c r="AN76" s="3524">
        <v>0</v>
      </c>
      <c r="AO76" s="2731">
        <v>41410.070654470481</v>
      </c>
      <c r="AP76" s="2731">
        <v>0</v>
      </c>
      <c r="AQ76" s="2731">
        <v>0</v>
      </c>
      <c r="AR76" s="2731">
        <v>0</v>
      </c>
      <c r="AS76" s="3443">
        <v>0</v>
      </c>
      <c r="AT76" s="3450">
        <v>41410.070654470481</v>
      </c>
      <c r="AU76" s="5">
        <v>0</v>
      </c>
    </row>
    <row r="77" spans="1:51"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51" ht="15.75">
      <c r="A78" s="3494" t="s">
        <v>1378</v>
      </c>
      <c r="B78" s="207">
        <v>0</v>
      </c>
      <c r="C78" s="207">
        <v>0</v>
      </c>
      <c r="E78" s="2668"/>
      <c r="F78" s="3516" t="s">
        <v>5423</v>
      </c>
      <c r="G78" s="3536"/>
      <c r="H78" s="3535"/>
      <c r="I78" s="3100">
        <v>498717.56</v>
      </c>
      <c r="J78" s="3289"/>
      <c r="K78" s="3406">
        <v>1</v>
      </c>
      <c r="L78" s="3290"/>
      <c r="M78" s="3290"/>
      <c r="N78" s="3290"/>
      <c r="O78" s="3297"/>
      <c r="P78" s="3313">
        <v>1</v>
      </c>
      <c r="Q78" s="3312"/>
      <c r="T78" s="2668"/>
      <c r="U78" s="3516" t="s">
        <v>5423</v>
      </c>
      <c r="V78" s="3519"/>
      <c r="W78" s="2648"/>
      <c r="X78" s="3083">
        <v>498717.56</v>
      </c>
      <c r="Y78" s="3524">
        <v>0</v>
      </c>
      <c r="Z78" s="2731">
        <v>498717.56</v>
      </c>
      <c r="AA78" s="2731">
        <v>0</v>
      </c>
      <c r="AB78" s="2731">
        <v>0</v>
      </c>
      <c r="AC78" s="2731">
        <v>0</v>
      </c>
      <c r="AD78" s="3443">
        <v>0</v>
      </c>
      <c r="AE78" s="3443">
        <v>498717.56</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51"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51"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22155081.360773016</v>
      </c>
      <c r="J146" s="3528"/>
      <c r="K146" s="3530"/>
      <c r="L146" s="3530"/>
      <c r="M146" s="3530"/>
      <c r="N146" s="3530"/>
      <c r="O146" s="3531"/>
      <c r="P146" s="3532">
        <v>0</v>
      </c>
      <c r="Q146" s="3312"/>
      <c r="T146" s="2668"/>
      <c r="U146" s="3516"/>
      <c r="V146" s="3519"/>
      <c r="W146" s="2648" t="s">
        <v>5424</v>
      </c>
      <c r="X146" s="3082">
        <v>22155081.360773016</v>
      </c>
      <c r="Y146" s="3534">
        <v>0</v>
      </c>
      <c r="Z146" s="3533">
        <v>13571697.870589931</v>
      </c>
      <c r="AA146" s="3533">
        <v>0</v>
      </c>
      <c r="AB146" s="3533">
        <v>8583383.4901830889</v>
      </c>
      <c r="AC146" s="3533">
        <v>0</v>
      </c>
      <c r="AD146" s="3478">
        <v>0</v>
      </c>
      <c r="AE146" s="3479">
        <v>22155081.360773019</v>
      </c>
      <c r="AF146" s="3456"/>
      <c r="AI146" s="2668"/>
      <c r="AJ146" s="3516"/>
      <c r="AK146" s="3519"/>
      <c r="AL146" s="2648" t="s">
        <v>5424</v>
      </c>
      <c r="AM146" s="3082">
        <v>11989842.925466621</v>
      </c>
      <c r="AN146" s="3534">
        <v>0</v>
      </c>
      <c r="AO146" s="3533">
        <v>11989842.925466621</v>
      </c>
      <c r="AP146" s="3533">
        <v>0</v>
      </c>
      <c r="AQ146" s="3533">
        <v>0</v>
      </c>
      <c r="AR146" s="3533">
        <v>0</v>
      </c>
      <c r="AS146" s="3478">
        <v>0</v>
      </c>
      <c r="AT146" s="3479">
        <v>11989842.925466621</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1926535.8661301278</v>
      </c>
      <c r="J161" s="3289"/>
      <c r="K161" s="3290"/>
      <c r="L161" s="3290"/>
      <c r="M161" s="3290"/>
      <c r="N161" s="3290"/>
      <c r="O161" s="3297"/>
      <c r="P161" s="3313">
        <v>0</v>
      </c>
      <c r="Q161" s="3312"/>
      <c r="T161" s="2668"/>
      <c r="U161" s="3516" t="s">
        <v>785</v>
      </c>
      <c r="V161" s="3519"/>
      <c r="W161" s="2648"/>
      <c r="X161" s="3083">
        <v>1926535.8661301278</v>
      </c>
      <c r="Y161" s="3524">
        <v>0</v>
      </c>
      <c r="Z161" s="2731">
        <v>1926535.8661301278</v>
      </c>
      <c r="AA161" s="2731">
        <v>0</v>
      </c>
      <c r="AB161" s="2731">
        <v>0</v>
      </c>
      <c r="AC161" s="2731">
        <v>0</v>
      </c>
      <c r="AD161" s="3443">
        <v>0</v>
      </c>
      <c r="AE161" s="3443">
        <v>1926535.8661301278</v>
      </c>
      <c r="AF161" s="3456"/>
      <c r="AI161" s="2668"/>
      <c r="AJ161" s="3516" t="s">
        <v>785</v>
      </c>
      <c r="AK161" s="3519"/>
      <c r="AL161" s="2648"/>
      <c r="AM161" s="3083">
        <v>1729110.0661301278</v>
      </c>
      <c r="AN161" s="3524">
        <v>0</v>
      </c>
      <c r="AO161" s="2731">
        <v>1729110.0661301278</v>
      </c>
      <c r="AP161" s="2731">
        <v>0</v>
      </c>
      <c r="AQ161" s="2731">
        <v>0</v>
      </c>
      <c r="AR161" s="2731">
        <v>0</v>
      </c>
      <c r="AS161" s="3443">
        <v>0</v>
      </c>
      <c r="AT161" s="3443">
        <v>1729110.0661301278</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1721627.0073010048</v>
      </c>
      <c r="J163" s="3289"/>
      <c r="K163" s="3290"/>
      <c r="L163" s="3290"/>
      <c r="M163" s="3290"/>
      <c r="N163" s="3290"/>
      <c r="O163" s="3297"/>
      <c r="P163" s="3313">
        <v>0</v>
      </c>
      <c r="Q163" s="3312"/>
      <c r="T163" s="2668"/>
      <c r="U163" s="3516" t="s">
        <v>783</v>
      </c>
      <c r="V163" s="3519"/>
      <c r="W163" s="2648"/>
      <c r="X163" s="3083">
        <v>1721627.0073010048</v>
      </c>
      <c r="Y163" s="3524">
        <v>0</v>
      </c>
      <c r="Z163" s="2731">
        <v>1721627.0073010048</v>
      </c>
      <c r="AA163" s="2731">
        <v>0</v>
      </c>
      <c r="AB163" s="2731">
        <v>0</v>
      </c>
      <c r="AC163" s="2731">
        <v>0</v>
      </c>
      <c r="AD163" s="3443">
        <v>0</v>
      </c>
      <c r="AE163" s="3443">
        <v>1721627.0073010048</v>
      </c>
      <c r="AF163" s="3456"/>
      <c r="AI163" s="2668"/>
      <c r="AJ163" s="3516" t="s">
        <v>783</v>
      </c>
      <c r="AK163" s="3519"/>
      <c r="AL163" s="2648"/>
      <c r="AM163" s="3083">
        <v>1378529.5752577686</v>
      </c>
      <c r="AN163" s="3524">
        <v>0</v>
      </c>
      <c r="AO163" s="2731">
        <v>1378529.5752577686</v>
      </c>
      <c r="AP163" s="2731">
        <v>0</v>
      </c>
      <c r="AQ163" s="2731">
        <v>0</v>
      </c>
      <c r="AR163" s="2731">
        <v>0</v>
      </c>
      <c r="AS163" s="3443">
        <v>0</v>
      </c>
      <c r="AT163" s="3443">
        <v>1378529.5752577686</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3648162.8734311326</v>
      </c>
      <c r="J170" s="3528"/>
      <c r="K170" s="3529">
        <v>1</v>
      </c>
      <c r="L170" s="3530"/>
      <c r="M170" s="3530"/>
      <c r="N170" s="3530"/>
      <c r="O170" s="3531"/>
      <c r="P170" s="3532">
        <v>1</v>
      </c>
      <c r="Q170" s="3312"/>
      <c r="T170" s="2668"/>
      <c r="U170" s="3516"/>
      <c r="V170" s="3519"/>
      <c r="W170" s="2648" t="s">
        <v>5428</v>
      </c>
      <c r="X170" s="3082">
        <v>3648162.8734311326</v>
      </c>
      <c r="Y170" s="3534">
        <v>0</v>
      </c>
      <c r="Z170" s="3533">
        <v>3648162.8734311326</v>
      </c>
      <c r="AA170" s="3533">
        <v>0</v>
      </c>
      <c r="AB170" s="3533">
        <v>0</v>
      </c>
      <c r="AC170" s="3533">
        <v>0</v>
      </c>
      <c r="AD170" s="3478">
        <v>0</v>
      </c>
      <c r="AE170" s="3478">
        <v>3648162.8734311326</v>
      </c>
      <c r="AF170" s="3456"/>
      <c r="AI170" s="2668"/>
      <c r="AJ170" s="3516"/>
      <c r="AK170" s="3519"/>
      <c r="AL170" s="2648" t="s">
        <v>5428</v>
      </c>
      <c r="AM170" s="3082">
        <v>3107639.6413878966</v>
      </c>
      <c r="AN170" s="3534">
        <v>0</v>
      </c>
      <c r="AO170" s="3533">
        <v>3107639.6413878966</v>
      </c>
      <c r="AP170" s="3533">
        <v>0</v>
      </c>
      <c r="AQ170" s="3533">
        <v>0</v>
      </c>
      <c r="AR170" s="3533">
        <v>0</v>
      </c>
      <c r="AS170" s="3478">
        <v>0</v>
      </c>
      <c r="AT170" s="3478">
        <v>3107639.6413878966</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20124.604460428</v>
      </c>
      <c r="J174" s="3289"/>
      <c r="K174" s="3290"/>
      <c r="L174" s="3290"/>
      <c r="M174" s="3290"/>
      <c r="N174" s="3290"/>
      <c r="O174" s="3297"/>
      <c r="P174" s="3313">
        <v>0</v>
      </c>
      <c r="Q174" s="3312"/>
      <c r="T174" s="2668"/>
      <c r="U174" s="3516" t="s">
        <v>787</v>
      </c>
      <c r="V174" s="3519"/>
      <c r="W174" s="2648"/>
      <c r="X174" s="3083">
        <v>20124.604460428</v>
      </c>
      <c r="Y174" s="3524">
        <v>0</v>
      </c>
      <c r="Z174" s="2731">
        <v>20124.604460428</v>
      </c>
      <c r="AA174" s="2731">
        <v>0</v>
      </c>
      <c r="AB174" s="2731">
        <v>0</v>
      </c>
      <c r="AC174" s="2731">
        <v>0</v>
      </c>
      <c r="AD174" s="3443">
        <v>0</v>
      </c>
      <c r="AE174" s="3443">
        <v>20124.604460428</v>
      </c>
      <c r="AF174" s="3456"/>
      <c r="AI174" s="2668"/>
      <c r="AJ174" s="3516" t="s">
        <v>787</v>
      </c>
      <c r="AK174" s="3519"/>
      <c r="AL174" s="2648"/>
      <c r="AM174" s="3083">
        <v>17507.444460428</v>
      </c>
      <c r="AN174" s="3524">
        <v>0</v>
      </c>
      <c r="AO174" s="2731">
        <v>17507.444460428</v>
      </c>
      <c r="AP174" s="2731">
        <v>0</v>
      </c>
      <c r="AQ174" s="2731">
        <v>0</v>
      </c>
      <c r="AR174" s="2731">
        <v>0</v>
      </c>
      <c r="AS174" s="3443">
        <v>0</v>
      </c>
      <c r="AT174" s="3443">
        <v>17507.444460428</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5634.1177734239673</v>
      </c>
      <c r="J176" s="3289"/>
      <c r="K176" s="3290"/>
      <c r="L176" s="3290"/>
      <c r="M176" s="3290"/>
      <c r="N176" s="3290"/>
      <c r="O176" s="3297"/>
      <c r="P176" s="3313">
        <v>0</v>
      </c>
      <c r="Q176" s="3312"/>
      <c r="T176" s="2668"/>
      <c r="U176" s="3516" t="s">
        <v>693</v>
      </c>
      <c r="V176" s="3519"/>
      <c r="W176" s="2648"/>
      <c r="X176" s="3083">
        <v>5634.1177734239673</v>
      </c>
      <c r="Y176" s="3524">
        <v>0</v>
      </c>
      <c r="Z176" s="2731">
        <v>5634.1177734239673</v>
      </c>
      <c r="AA176" s="2731">
        <v>0</v>
      </c>
      <c r="AB176" s="2731">
        <v>0</v>
      </c>
      <c r="AC176" s="2731">
        <v>0</v>
      </c>
      <c r="AD176" s="3443">
        <v>0</v>
      </c>
      <c r="AE176" s="3443">
        <v>5634.1177734239673</v>
      </c>
      <c r="AF176" s="3456"/>
      <c r="AI176" s="2668"/>
      <c r="AJ176" s="3516" t="s">
        <v>693</v>
      </c>
      <c r="AK176" s="3519"/>
      <c r="AL176" s="2648"/>
      <c r="AM176" s="3083">
        <v>5601.6202927457398</v>
      </c>
      <c r="AN176" s="3524">
        <v>0</v>
      </c>
      <c r="AO176" s="2731">
        <v>5601.6202927457398</v>
      </c>
      <c r="AP176" s="2731">
        <v>0</v>
      </c>
      <c r="AQ176" s="2731">
        <v>0</v>
      </c>
      <c r="AR176" s="2731">
        <v>0</v>
      </c>
      <c r="AS176" s="3443">
        <v>0</v>
      </c>
      <c r="AT176" s="3443">
        <v>5601.6202927457398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25758.722233851968</v>
      </c>
      <c r="J182" s="3528"/>
      <c r="K182" s="3529">
        <v>1</v>
      </c>
      <c r="L182" s="3530"/>
      <c r="M182" s="3530"/>
      <c r="N182" s="3530"/>
      <c r="O182" s="3531"/>
      <c r="P182" s="3532">
        <v>1</v>
      </c>
      <c r="Q182" s="3312"/>
      <c r="T182" s="2642"/>
      <c r="U182" s="3516"/>
      <c r="V182" s="3519"/>
      <c r="W182" s="2648" t="s">
        <v>5430</v>
      </c>
      <c r="X182" s="3082">
        <v>25758.722233851968</v>
      </c>
      <c r="Y182" s="3534">
        <v>0</v>
      </c>
      <c r="Z182" s="3533">
        <v>25758.722233851968</v>
      </c>
      <c r="AA182" s="3533">
        <v>0</v>
      </c>
      <c r="AB182" s="3533">
        <v>0</v>
      </c>
      <c r="AC182" s="3533">
        <v>0</v>
      </c>
      <c r="AD182" s="3478">
        <v>0</v>
      </c>
      <c r="AE182" s="3479">
        <v>25758.722233851968</v>
      </c>
      <c r="AF182" s="3456"/>
      <c r="AI182" s="2642"/>
      <c r="AJ182" s="3516"/>
      <c r="AK182" s="3519"/>
      <c r="AL182" s="2648" t="s">
        <v>5430</v>
      </c>
      <c r="AM182" s="3082">
        <v>23109.064753173741</v>
      </c>
      <c r="AN182" s="3534">
        <v>0</v>
      </c>
      <c r="AO182" s="3533">
        <v>23109.064753173741</v>
      </c>
      <c r="AP182" s="3533">
        <v>0</v>
      </c>
      <c r="AQ182" s="3533">
        <v>0</v>
      </c>
      <c r="AR182" s="3533">
        <v>0</v>
      </c>
      <c r="AS182" s="3478">
        <v>0</v>
      </c>
      <c r="AT182" s="3479">
        <v>23109.064753173741</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26715122.327817369</v>
      </c>
      <c r="J252" s="3528"/>
      <c r="K252" s="3530"/>
      <c r="L252" s="3530"/>
      <c r="M252" s="3530"/>
      <c r="N252" s="3530"/>
      <c r="O252" s="3531"/>
      <c r="P252" s="3313">
        <v>0</v>
      </c>
      <c r="Q252" s="3312"/>
      <c r="T252" s="2668"/>
      <c r="U252" s="2521"/>
      <c r="V252" s="2521"/>
      <c r="W252" s="2691" t="s">
        <v>5433</v>
      </c>
      <c r="X252" s="3086">
        <v>26715122.327817369</v>
      </c>
      <c r="Y252" s="3542">
        <v>0</v>
      </c>
      <c r="Z252" s="3543">
        <v>18131738.837634288</v>
      </c>
      <c r="AA252" s="3543">
        <v>0</v>
      </c>
      <c r="AB252" s="3543">
        <v>8583383.4901830889</v>
      </c>
      <c r="AC252" s="3543">
        <v>0</v>
      </c>
      <c r="AD252" s="3544">
        <v>0</v>
      </c>
      <c r="AE252" s="3599">
        <v>26715122.327817377</v>
      </c>
      <c r="AF252" s="3545"/>
      <c r="AI252" s="2650"/>
      <c r="AJ252" s="2625"/>
      <c r="AK252" s="2625"/>
      <c r="AL252" s="2652" t="s">
        <v>5433</v>
      </c>
      <c r="AM252" s="3564">
        <v>15802751.626845114</v>
      </c>
      <c r="AN252" s="3546">
        <v>0</v>
      </c>
      <c r="AO252" s="3547">
        <v>15802751.626845114</v>
      </c>
      <c r="AP252" s="3547">
        <v>0</v>
      </c>
      <c r="AQ252" s="3547">
        <v>0</v>
      </c>
      <c r="AR252" s="3547">
        <v>0</v>
      </c>
      <c r="AS252" s="3548">
        <v>0</v>
      </c>
      <c r="AT252" s="3491">
        <v>15802751.626845114</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19310528.816941544</v>
      </c>
      <c r="J293" s="3289"/>
      <c r="K293" s="3290"/>
      <c r="L293" s="3290"/>
      <c r="M293" s="3290"/>
      <c r="N293" s="3290"/>
      <c r="O293" s="3297"/>
      <c r="P293" s="3313">
        <v>0</v>
      </c>
      <c r="Q293" s="3312"/>
      <c r="T293" s="2668"/>
      <c r="U293" s="2521" t="s">
        <v>5461</v>
      </c>
      <c r="V293" s="2521"/>
      <c r="W293" s="2648"/>
      <c r="X293" s="3083">
        <v>19310528.816941544</v>
      </c>
      <c r="Y293" s="3524">
        <v>5716730.8466089768</v>
      </c>
      <c r="Z293" s="2731">
        <v>5774475.6026353305</v>
      </c>
      <c r="AA293" s="2731">
        <v>7819322.3676972352</v>
      </c>
      <c r="AB293" s="2731">
        <v>0</v>
      </c>
      <c r="AC293" s="2731">
        <v>0</v>
      </c>
      <c r="AD293" s="3443">
        <v>0</v>
      </c>
      <c r="AE293" s="3450">
        <v>19310528.816941544</v>
      </c>
      <c r="AF293" s="3456"/>
    </row>
    <row r="294" spans="1:32" ht="15.75">
      <c r="A294" s="3494" t="s">
        <v>1378</v>
      </c>
      <c r="B294" s="207">
        <v>0</v>
      </c>
      <c r="C294" s="207">
        <v>0</v>
      </c>
      <c r="E294" s="2668"/>
      <c r="F294" s="2521" t="s">
        <v>686</v>
      </c>
      <c r="G294" s="2521"/>
      <c r="H294" s="2648"/>
      <c r="I294" s="3100">
        <v>1503213.8817739999</v>
      </c>
      <c r="J294" s="3289"/>
      <c r="K294" s="3290"/>
      <c r="L294" s="3290"/>
      <c r="M294" s="3290"/>
      <c r="N294" s="3290"/>
      <c r="O294" s="3297"/>
      <c r="P294" s="3313">
        <v>0</v>
      </c>
      <c r="Q294" s="3312"/>
      <c r="T294" s="2668"/>
      <c r="U294" s="2521" t="s">
        <v>686</v>
      </c>
      <c r="V294" s="2521"/>
      <c r="W294" s="2648"/>
      <c r="X294" s="3083">
        <v>1503213.8817739999</v>
      </c>
      <c r="Y294" s="3524">
        <v>445014.69889571378</v>
      </c>
      <c r="Z294" s="2731">
        <v>449509.79686435737</v>
      </c>
      <c r="AA294" s="2731">
        <v>608689.38601392868</v>
      </c>
      <c r="AB294" s="2731">
        <v>0</v>
      </c>
      <c r="AC294" s="2731">
        <v>0</v>
      </c>
      <c r="AD294" s="3443">
        <v>0</v>
      </c>
      <c r="AE294" s="3450">
        <v>1503213.8817739999</v>
      </c>
      <c r="AF294" s="3456"/>
    </row>
    <row r="295" spans="1:32" ht="15.75">
      <c r="A295" s="3494" t="s">
        <v>1378</v>
      </c>
      <c r="B295" s="207">
        <v>0</v>
      </c>
      <c r="C295" s="207">
        <v>0</v>
      </c>
      <c r="E295" s="2668"/>
      <c r="F295" s="2521" t="s">
        <v>5464</v>
      </c>
      <c r="G295" s="2521"/>
      <c r="H295" s="2648"/>
      <c r="I295" s="3100">
        <v>333489.08154766023</v>
      </c>
      <c r="J295" s="3289"/>
      <c r="K295" s="3290"/>
      <c r="L295" s="3290"/>
      <c r="M295" s="3290"/>
      <c r="N295" s="3290"/>
      <c r="O295" s="3297"/>
      <c r="P295" s="3313">
        <v>0</v>
      </c>
      <c r="Q295" s="3312"/>
      <c r="T295" s="2668"/>
      <c r="U295" s="2521" t="s">
        <v>5464</v>
      </c>
      <c r="V295" s="2521"/>
      <c r="W295" s="2648"/>
      <c r="X295" s="3083">
        <v>333489.08154766023</v>
      </c>
      <c r="Y295" s="3524">
        <v>98726.83123096147</v>
      </c>
      <c r="Z295" s="2731">
        <v>99724.071950466125</v>
      </c>
      <c r="AA295" s="2731">
        <v>135038.17836623261</v>
      </c>
      <c r="AB295" s="2731">
        <v>0</v>
      </c>
      <c r="AC295" s="2731">
        <v>0</v>
      </c>
      <c r="AD295" s="3443">
        <v>0</v>
      </c>
      <c r="AE295" s="3450">
        <v>333489.08154766017</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15602968.539735651</v>
      </c>
      <c r="J297" s="3289"/>
      <c r="K297" s="3290"/>
      <c r="L297" s="3290"/>
      <c r="M297" s="3290"/>
      <c r="N297" s="3290"/>
      <c r="O297" s="3297"/>
      <c r="P297" s="3313">
        <v>0</v>
      </c>
      <c r="Q297" s="3312"/>
      <c r="T297" s="2668"/>
      <c r="U297" s="2521" t="s">
        <v>5465</v>
      </c>
      <c r="V297" s="2521"/>
      <c r="W297" s="2648"/>
      <c r="X297" s="3083">
        <v>15602968.539735651</v>
      </c>
      <c r="Y297" s="3524">
        <v>4619136.6583146555</v>
      </c>
      <c r="Z297" s="2731">
        <v>4665794.6043582382</v>
      </c>
      <c r="AA297" s="2731">
        <v>6318037.277062756</v>
      </c>
      <c r="AB297" s="2731">
        <v>0</v>
      </c>
      <c r="AC297" s="2731">
        <v>0</v>
      </c>
      <c r="AD297" s="3443">
        <v>0</v>
      </c>
      <c r="AE297" s="3450">
        <v>15602968.539735649</v>
      </c>
      <c r="AF297" s="3456"/>
    </row>
    <row r="298" spans="1:32" ht="15.75">
      <c r="A298" s="3494" t="s">
        <v>1378</v>
      </c>
      <c r="B298" s="207">
        <v>0</v>
      </c>
      <c r="C298" s="207">
        <v>0</v>
      </c>
      <c r="E298" s="2668"/>
      <c r="F298" s="2521"/>
      <c r="G298" s="2521" t="s">
        <v>5466</v>
      </c>
      <c r="H298" s="2648"/>
      <c r="I298" s="3099">
        <v>36750200.319998853</v>
      </c>
      <c r="J298" s="3565">
        <v>0.29604216957505408</v>
      </c>
      <c r="K298" s="3566">
        <v>0.29903249452025665</v>
      </c>
      <c r="L298" s="3566">
        <v>0.40492533590468921</v>
      </c>
      <c r="M298" s="3530"/>
      <c r="N298" s="3530"/>
      <c r="O298" s="3531"/>
      <c r="P298" s="3532">
        <v>1</v>
      </c>
      <c r="Q298" s="3312"/>
      <c r="T298" s="2668"/>
      <c r="U298" s="2521"/>
      <c r="V298" s="2521" t="s">
        <v>5466</v>
      </c>
      <c r="W298" s="2648"/>
      <c r="X298" s="3082">
        <v>36750200.319998853</v>
      </c>
      <c r="Y298" s="3534">
        <v>10879609.035050308</v>
      </c>
      <c r="Z298" s="3533">
        <v>10989504.075808393</v>
      </c>
      <c r="AA298" s="3533">
        <v>14881087.209140152</v>
      </c>
      <c r="AB298" s="3533">
        <v>0</v>
      </c>
      <c r="AC298" s="3533">
        <v>0</v>
      </c>
      <c r="AD298" s="3478">
        <v>0</v>
      </c>
      <c r="AE298" s="3479">
        <v>36750200.319998853</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427021.69811323908</v>
      </c>
      <c r="J303" s="3289"/>
      <c r="K303" s="3406">
        <v>1</v>
      </c>
      <c r="L303" s="3290"/>
      <c r="M303" s="3290"/>
      <c r="N303" s="3290"/>
      <c r="O303" s="3297"/>
      <c r="P303" s="3313">
        <v>1</v>
      </c>
      <c r="Q303" s="3312"/>
      <c r="T303" s="2668"/>
      <c r="U303" s="2521" t="s">
        <v>478</v>
      </c>
      <c r="V303" s="2521"/>
      <c r="W303" s="2648"/>
      <c r="X303" s="3083">
        <v>427021.69811323908</v>
      </c>
      <c r="Y303" s="3524">
        <v>0</v>
      </c>
      <c r="Z303" s="2731">
        <v>427021.69811323908</v>
      </c>
      <c r="AA303" s="2731">
        <v>0</v>
      </c>
      <c r="AB303" s="2731">
        <v>0</v>
      </c>
      <c r="AC303" s="2731">
        <v>0</v>
      </c>
      <c r="AD303" s="3443">
        <v>0</v>
      </c>
      <c r="AE303" s="3443">
        <v>427021.69811323908</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427021.69811323908</v>
      </c>
      <c r="J319" s="3528"/>
      <c r="K319" s="3530"/>
      <c r="L319" s="3530"/>
      <c r="M319" s="3530"/>
      <c r="N319" s="3530"/>
      <c r="O319" s="3531"/>
      <c r="P319" s="3532">
        <v>0</v>
      </c>
      <c r="Q319" s="3312"/>
      <c r="T319" s="2668"/>
      <c r="U319" s="2521"/>
      <c r="V319" s="2521" t="s">
        <v>5470</v>
      </c>
      <c r="W319" s="2648"/>
      <c r="X319" s="3082">
        <v>427021.69811323908</v>
      </c>
      <c r="Y319" s="3534">
        <v>0</v>
      </c>
      <c r="Z319" s="3533">
        <v>427021.69811323908</v>
      </c>
      <c r="AA319" s="3533">
        <v>0</v>
      </c>
      <c r="AB319" s="3533">
        <v>0</v>
      </c>
      <c r="AC319" s="3533">
        <v>0</v>
      </c>
      <c r="AD319" s="3478">
        <v>0</v>
      </c>
      <c r="AE319" s="3478">
        <v>427021.69811323908</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0.17028032304066548</v>
      </c>
      <c r="K321" s="3278">
        <v>0.46246956367063424</v>
      </c>
      <c r="L321" s="3278">
        <v>0.23290876804535679</v>
      </c>
      <c r="M321" s="3278">
        <v>0.13434134524334337</v>
      </c>
      <c r="N321" s="3278">
        <v>0</v>
      </c>
      <c r="O321" s="3285">
        <v>0</v>
      </c>
      <c r="P321" s="3313">
        <v>0.99999999999999989</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37177222.018112093</v>
      </c>
      <c r="J323" s="2848"/>
      <c r="K323" s="2622"/>
      <c r="L323" s="2622"/>
      <c r="M323" s="2622"/>
      <c r="N323" s="2622"/>
      <c r="O323" s="3422"/>
      <c r="P323" s="3313"/>
      <c r="Q323" s="3312"/>
      <c r="T323" s="2668"/>
      <c r="U323" s="2521"/>
      <c r="V323" s="2521"/>
      <c r="W323" s="2691" t="s">
        <v>712</v>
      </c>
      <c r="X323" s="3082">
        <v>37177222.018112093</v>
      </c>
      <c r="Y323" s="3534">
        <v>10879609.035050308</v>
      </c>
      <c r="Z323" s="3533">
        <v>11416525.773921631</v>
      </c>
      <c r="AA323" s="3533">
        <v>14881087.209140152</v>
      </c>
      <c r="AB323" s="3533">
        <v>0</v>
      </c>
      <c r="AC323" s="3533">
        <v>0</v>
      </c>
      <c r="AD323" s="3478">
        <v>0</v>
      </c>
      <c r="AE323" s="3479">
        <v>37177222.018112093</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63892344.345929459</v>
      </c>
      <c r="J325" s="2848"/>
      <c r="K325" s="2622"/>
      <c r="L325" s="2622"/>
      <c r="M325" s="2622"/>
      <c r="N325" s="2622"/>
      <c r="O325" s="3422"/>
      <c r="P325" s="3313"/>
      <c r="Q325" s="3312"/>
      <c r="T325" s="2668" t="s">
        <v>5471</v>
      </c>
      <c r="U325" s="2521"/>
      <c r="V325" s="2521"/>
      <c r="W325" s="2648"/>
      <c r="X325" s="3086">
        <v>63892344.345929459</v>
      </c>
      <c r="Y325" s="3542">
        <v>10879609.035050308</v>
      </c>
      <c r="Z325" s="3543">
        <v>29548264.611555919</v>
      </c>
      <c r="AA325" s="3543">
        <v>14881087.209140152</v>
      </c>
      <c r="AB325" s="3543">
        <v>8583383.4901830889</v>
      </c>
      <c r="AC325" s="3543">
        <v>0</v>
      </c>
      <c r="AD325" s="3544">
        <v>0</v>
      </c>
      <c r="AE325" s="3599">
        <v>63892344.345929474</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1503213.8817739999</v>
      </c>
      <c r="J329" s="3600">
        <v>0</v>
      </c>
      <c r="K329" s="3601">
        <v>0</v>
      </c>
      <c r="L329" s="3601">
        <v>1</v>
      </c>
      <c r="M329" s="3278">
        <v>0</v>
      </c>
      <c r="N329" s="3278">
        <v>0</v>
      </c>
      <c r="O329" s="3285">
        <v>0</v>
      </c>
      <c r="P329" s="3313">
        <v>1</v>
      </c>
      <c r="Q329" s="3312"/>
      <c r="T329" s="2668"/>
      <c r="U329" s="2521" t="s">
        <v>1710</v>
      </c>
      <c r="V329" s="2521"/>
      <c r="W329" s="2648"/>
      <c r="X329" s="3083">
        <v>1503213.8817739999</v>
      </c>
      <c r="Y329" s="3602">
        <v>0</v>
      </c>
      <c r="Z329" s="2731">
        <v>0</v>
      </c>
      <c r="AA329" s="3603">
        <v>1503213.8817739999</v>
      </c>
      <c r="AB329" s="2731">
        <v>0</v>
      </c>
      <c r="AC329" s="2731">
        <v>0</v>
      </c>
      <c r="AD329" s="3443">
        <v>0</v>
      </c>
      <c r="AE329" s="3450">
        <v>1503213.8817739999</v>
      </c>
      <c r="AF329" s="3456"/>
    </row>
    <row r="330" spans="1:32" ht="15.75">
      <c r="A330" s="3494" t="s">
        <v>1378</v>
      </c>
      <c r="B330" s="207">
        <v>0</v>
      </c>
      <c r="C330" s="207">
        <v>0</v>
      </c>
      <c r="E330" s="2668"/>
      <c r="F330" s="2521" t="s">
        <v>1232</v>
      </c>
      <c r="G330" s="2521"/>
      <c r="H330" s="2648"/>
      <c r="I330" s="3586">
        <v>625090.07784975914</v>
      </c>
      <c r="J330" s="3324">
        <v>0.29604216957505408</v>
      </c>
      <c r="K330" s="3325">
        <v>0.29903249452025665</v>
      </c>
      <c r="L330" s="3325">
        <v>0.40492533590468921</v>
      </c>
      <c r="M330" s="3293"/>
      <c r="N330" s="3290"/>
      <c r="O330" s="3297"/>
      <c r="P330" s="3313">
        <v>1</v>
      </c>
      <c r="Q330" s="3312"/>
      <c r="T330" s="2668"/>
      <c r="U330" s="2521" t="s">
        <v>1232</v>
      </c>
      <c r="V330" s="2521"/>
      <c r="W330" s="2648"/>
      <c r="X330" s="3083">
        <v>625090.07784975914</v>
      </c>
      <c r="Y330" s="3524">
        <v>185053.02282648216</v>
      </c>
      <c r="Z330" s="2731">
        <v>186922.24527927491</v>
      </c>
      <c r="AA330" s="2731">
        <v>253114.80974400204</v>
      </c>
      <c r="AB330" s="2731">
        <v>0</v>
      </c>
      <c r="AC330" s="2731">
        <v>0</v>
      </c>
      <c r="AD330" s="3443">
        <v>0</v>
      </c>
      <c r="AE330" s="3450">
        <v>625090.07784975914</v>
      </c>
      <c r="AF330" s="3456"/>
    </row>
    <row r="331" spans="1:32" ht="15.75">
      <c r="A331" s="3494" t="s">
        <v>5410</v>
      </c>
      <c r="B331" s="207">
        <v>0</v>
      </c>
      <c r="C331" s="207">
        <v>0</v>
      </c>
      <c r="E331" s="2668"/>
      <c r="F331" s="2521" t="s">
        <v>1713</v>
      </c>
      <c r="G331" s="2521"/>
      <c r="H331" s="2648"/>
      <c r="I331" s="3100">
        <v>0</v>
      </c>
      <c r="J331" s="3593"/>
      <c r="K331" s="3594"/>
      <c r="L331" s="3594"/>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0.29604216957505408</v>
      </c>
      <c r="K336" s="3566">
        <v>0.29903249452025665</v>
      </c>
      <c r="L336" s="3566">
        <v>0.40492533590468921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0.29604216957505408</v>
      </c>
      <c r="K337" s="3278">
        <v>0.29903249452025665</v>
      </c>
      <c r="L337" s="3278">
        <v>0.40492533590468921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0.29604216957505408</v>
      </c>
      <c r="K341" s="3278">
        <v>0.29903249452025665</v>
      </c>
      <c r="L341" s="3278">
        <v>0.40492533590468921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2128303.9596237591</v>
      </c>
      <c r="J342" s="3551"/>
      <c r="K342" s="3552"/>
      <c r="L342" s="3552"/>
      <c r="M342" s="3552"/>
      <c r="N342" s="3552"/>
      <c r="O342" s="3553"/>
      <c r="P342" s="3553">
        <v>0</v>
      </c>
      <c r="Q342" s="3312"/>
      <c r="T342" s="2668"/>
      <c r="U342" s="2521"/>
      <c r="V342" s="2521" t="s">
        <v>5478</v>
      </c>
      <c r="W342" s="2648"/>
      <c r="X342" s="3082">
        <v>2128303.9596237591</v>
      </c>
      <c r="Y342" s="3534">
        <v>185053.02282648216</v>
      </c>
      <c r="Z342" s="3533">
        <v>186922.24527927491</v>
      </c>
      <c r="AA342" s="3533">
        <v>1756328.691518002</v>
      </c>
      <c r="AB342" s="3533">
        <v>0</v>
      </c>
      <c r="AC342" s="3533">
        <v>0</v>
      </c>
      <c r="AD342" s="3478">
        <v>0</v>
      </c>
      <c r="AE342" s="3479">
        <v>2128303.9596237591</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61764040.386305697</v>
      </c>
      <c r="J344" s="2851"/>
      <c r="K344" s="3481"/>
      <c r="L344" s="3481"/>
      <c r="M344" s="3481"/>
      <c r="N344" s="3481"/>
      <c r="O344" s="3481"/>
      <c r="P344" s="3075"/>
      <c r="Q344" s="3556"/>
      <c r="T344" s="2650" t="s">
        <v>722</v>
      </c>
      <c r="U344" s="2625"/>
      <c r="V344" s="2625"/>
      <c r="W344" s="2766"/>
      <c r="X344" s="3558">
        <v>61764040.386305697</v>
      </c>
      <c r="Y344" s="3559">
        <v>10694556.012223827</v>
      </c>
      <c r="Z344" s="3560">
        <v>29361342.366276644</v>
      </c>
      <c r="AA344" s="3560">
        <v>13124758.51762215</v>
      </c>
      <c r="AB344" s="3560">
        <v>8583383.4901830889</v>
      </c>
      <c r="AC344" s="3560">
        <v>0</v>
      </c>
      <c r="AD344" s="3561">
        <v>0</v>
      </c>
      <c r="AE344" s="3561">
        <v>61764040.386305705</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56" priority="2" stopIfTrue="1" operator="notEqual">
      <formula>0</formula>
    </cfRule>
  </conditionalFormatting>
  <conditionalFormatting sqref="B16:C342">
    <cfRule type="cellIs" dxfId="55" priority="3" stopIfTrue="1" operator="greaterThan">
      <formula>0</formula>
    </cfRule>
  </conditionalFormatting>
  <conditionalFormatting sqref="C8">
    <cfRule type="cellIs" dxfId="54" priority="1" stopIfTrue="1" operator="notEqual">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8.xml><?xml version="1.0" encoding="utf-8"?>
<worksheet xmlns="http://schemas.openxmlformats.org/spreadsheetml/2006/main" xmlns:r="http://schemas.openxmlformats.org/officeDocument/2006/relationships">
  <sheetPr>
    <pageSetUpPr fitToPage="1"/>
  </sheetPr>
  <dimension ref="A1:AY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8.886718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8.88671875" style="2447" customWidth="1"/>
    <col min="25" max="25" width="17.77734375" style="2447" customWidth="1"/>
    <col min="26" max="26" width="18.88671875" style="2447" customWidth="1"/>
    <col min="27" max="27" width="14.88671875" style="2447" customWidth="1"/>
    <col min="28" max="28" width="18.33203125" style="2447" customWidth="1"/>
    <col min="29" max="29" width="12.33203125" style="2447" customWidth="1"/>
    <col min="30" max="30" width="16.6640625" style="2447" customWidth="1"/>
    <col min="31" max="31" width="18.88671875" style="2447" customWidth="1"/>
    <col min="32" max="32" width="7" style="2447" customWidth="1"/>
    <col min="33" max="34" width="9" style="2447" customWidth="1"/>
    <col min="35" max="37" width="2.88671875" style="2447" customWidth="1"/>
    <col min="38" max="38" width="48.88671875" style="2447" customWidth="1"/>
    <col min="39" max="39" width="18.88671875" style="2447" customWidth="1"/>
    <col min="40" max="40" width="17.77734375" style="2447" customWidth="1"/>
    <col min="41" max="41" width="18.88671875" style="2447" customWidth="1"/>
    <col min="42" max="42" width="14.88671875" style="2447" customWidth="1"/>
    <col min="43" max="43" width="18.33203125" style="2447" customWidth="1"/>
    <col min="44" max="44" width="12.33203125" style="2447" customWidth="1"/>
    <col min="45" max="45" width="16.6640625" style="2447" customWidth="1"/>
    <col min="46" max="46" width="18.88671875" style="2447" customWidth="1"/>
    <col min="47" max="47" width="13.21875" style="2447" customWidth="1"/>
    <col min="48"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5531</v>
      </c>
      <c r="F6" s="2798"/>
      <c r="G6" s="2798"/>
      <c r="H6" s="2798"/>
      <c r="I6" s="2798"/>
      <c r="J6" s="2798"/>
      <c r="K6" s="2798"/>
      <c r="L6" s="2798"/>
      <c r="M6" s="2798"/>
      <c r="N6" s="2798"/>
      <c r="O6" s="2798"/>
      <c r="P6" s="2798"/>
      <c r="Q6" s="2989"/>
      <c r="R6" s="2798"/>
      <c r="S6" s="2798"/>
      <c r="T6" s="2798" t="s">
        <v>5532</v>
      </c>
      <c r="U6" s="2798"/>
      <c r="V6" s="2798"/>
      <c r="W6" s="2798"/>
      <c r="X6" s="2798"/>
      <c r="Y6" s="2798"/>
      <c r="Z6" s="2798"/>
      <c r="AA6" s="2798"/>
      <c r="AB6" s="2798"/>
      <c r="AC6" s="2798"/>
      <c r="AD6" s="2798"/>
      <c r="AE6" s="2798"/>
      <c r="AF6" s="2989"/>
      <c r="AG6" s="2989"/>
      <c r="AH6" s="2989"/>
      <c r="AI6" s="2798" t="s">
        <v>5532</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232146.9171838008</v>
      </c>
      <c r="J16" s="3289"/>
      <c r="K16" s="3290"/>
      <c r="L16" s="3290"/>
      <c r="M16" s="3290"/>
      <c r="N16" s="3290"/>
      <c r="O16" s="3297"/>
      <c r="P16" s="3313">
        <v>0</v>
      </c>
      <c r="Q16" s="3312"/>
      <c r="T16" s="2668"/>
      <c r="U16" s="3516" t="s">
        <v>626</v>
      </c>
      <c r="V16" s="3519"/>
      <c r="W16" s="2648"/>
      <c r="X16" s="3515">
        <v>232146.9171838008</v>
      </c>
      <c r="Y16" s="3520">
        <v>0</v>
      </c>
      <c r="Z16" s="3521">
        <v>232146.9171838008</v>
      </c>
      <c r="AA16" s="3521">
        <v>0</v>
      </c>
      <c r="AB16" s="3521">
        <v>0</v>
      </c>
      <c r="AC16" s="3521">
        <v>0</v>
      </c>
      <c r="AD16" s="3522">
        <v>0</v>
      </c>
      <c r="AE16" s="3522">
        <v>232146.9171838008</v>
      </c>
      <c r="AF16" s="3523"/>
      <c r="AI16" s="2668"/>
      <c r="AJ16" s="3516" t="s">
        <v>626</v>
      </c>
      <c r="AK16" s="3519"/>
      <c r="AL16" s="2648"/>
      <c r="AM16" s="3515">
        <v>229819.79998860438</v>
      </c>
      <c r="AN16" s="3520">
        <v>0</v>
      </c>
      <c r="AO16" s="3521">
        <v>229819.79998860438</v>
      </c>
      <c r="AP16" s="3521">
        <v>0</v>
      </c>
      <c r="AQ16" s="3521">
        <v>0</v>
      </c>
      <c r="AR16" s="3521">
        <v>0</v>
      </c>
      <c r="AS16" s="3522">
        <v>0</v>
      </c>
      <c r="AT16" s="3522">
        <v>229819.79998860438</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716986.20283619803</v>
      </c>
      <c r="J18" s="3289"/>
      <c r="K18" s="3290"/>
      <c r="L18" s="3290"/>
      <c r="M18" s="3290"/>
      <c r="N18" s="3290"/>
      <c r="O18" s="3297"/>
      <c r="P18" s="3313">
        <v>0</v>
      </c>
      <c r="Q18" s="3312"/>
      <c r="T18" s="2668"/>
      <c r="U18" s="3516" t="s">
        <v>660</v>
      </c>
      <c r="V18" s="3519"/>
      <c r="W18" s="2648"/>
      <c r="X18" s="3083">
        <v>716986.20283619803</v>
      </c>
      <c r="Y18" s="3524">
        <v>0</v>
      </c>
      <c r="Z18" s="2731">
        <v>716986.20283619803</v>
      </c>
      <c r="AA18" s="2731">
        <v>0</v>
      </c>
      <c r="AB18" s="2731">
        <v>0</v>
      </c>
      <c r="AC18" s="2731">
        <v>0</v>
      </c>
      <c r="AD18" s="3443">
        <v>0</v>
      </c>
      <c r="AE18" s="3443">
        <v>716986.20283619803</v>
      </c>
      <c r="AF18" s="3456"/>
      <c r="AI18" s="2668"/>
      <c r="AJ18" s="3516" t="s">
        <v>660</v>
      </c>
      <c r="AK18" s="3519"/>
      <c r="AL18" s="2648"/>
      <c r="AM18" s="3083">
        <v>500849.97831074201</v>
      </c>
      <c r="AN18" s="3524">
        <v>0</v>
      </c>
      <c r="AO18" s="2731">
        <v>500849.97831074201</v>
      </c>
      <c r="AP18" s="2731">
        <v>0</v>
      </c>
      <c r="AQ18" s="2731">
        <v>0</v>
      </c>
      <c r="AR18" s="2731">
        <v>0</v>
      </c>
      <c r="AS18" s="3443">
        <v>0</v>
      </c>
      <c r="AT18" s="3443">
        <v>500849.97831074201</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949133.12001999887</v>
      </c>
      <c r="J21" s="3528"/>
      <c r="K21" s="3529">
        <v>1</v>
      </c>
      <c r="L21" s="3530"/>
      <c r="M21" s="3530"/>
      <c r="N21" s="3530"/>
      <c r="O21" s="3531"/>
      <c r="P21" s="3532">
        <v>1</v>
      </c>
      <c r="Q21" s="3312"/>
      <c r="T21" s="2668"/>
      <c r="U21" s="3516"/>
      <c r="V21" s="3519"/>
      <c r="W21" s="2648" t="s">
        <v>5412</v>
      </c>
      <c r="X21" s="3082">
        <v>949133.12001999887</v>
      </c>
      <c r="Y21" s="3533">
        <v>0</v>
      </c>
      <c r="Z21" s="3533">
        <v>949133.12001999887</v>
      </c>
      <c r="AA21" s="3533">
        <v>0</v>
      </c>
      <c r="AB21" s="3533">
        <v>0</v>
      </c>
      <c r="AC21" s="3533">
        <v>0</v>
      </c>
      <c r="AD21" s="3478">
        <v>0</v>
      </c>
      <c r="AE21" s="3479">
        <v>949133.12001999887</v>
      </c>
      <c r="AF21" s="3456"/>
      <c r="AI21" s="2668"/>
      <c r="AJ21" s="3516"/>
      <c r="AK21" s="3519"/>
      <c r="AL21" s="2648" t="s">
        <v>5412</v>
      </c>
      <c r="AM21" s="3082">
        <v>730669.77829934633</v>
      </c>
      <c r="AN21" s="3533">
        <v>0</v>
      </c>
      <c r="AO21" s="3533">
        <v>730669.77829934633</v>
      </c>
      <c r="AP21" s="3533">
        <v>0</v>
      </c>
      <c r="AQ21" s="3533">
        <v>0</v>
      </c>
      <c r="AR21" s="3533">
        <v>0</v>
      </c>
      <c r="AS21" s="3478">
        <v>0</v>
      </c>
      <c r="AT21" s="3479">
        <v>730669.77829934633</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367673.86855084443</v>
      </c>
      <c r="J46" s="3289"/>
      <c r="K46" s="3406">
        <v>1</v>
      </c>
      <c r="L46" s="3290"/>
      <c r="M46" s="3290"/>
      <c r="N46" s="3290"/>
      <c r="O46" s="3297"/>
      <c r="P46" s="3313">
        <v>1</v>
      </c>
      <c r="Q46" s="3312"/>
      <c r="T46" s="2668"/>
      <c r="U46" s="3516" t="s">
        <v>1684</v>
      </c>
      <c r="V46" s="3519"/>
      <c r="W46" s="2648"/>
      <c r="X46" s="3083">
        <v>367673.86855084443</v>
      </c>
      <c r="Y46" s="3524">
        <v>0</v>
      </c>
      <c r="Z46" s="2731">
        <v>367673.86855084443</v>
      </c>
      <c r="AA46" s="2731">
        <v>0</v>
      </c>
      <c r="AB46" s="2731">
        <v>0</v>
      </c>
      <c r="AC46" s="2731">
        <v>0</v>
      </c>
      <c r="AD46" s="3443">
        <v>0</v>
      </c>
      <c r="AE46" s="3450">
        <v>367673.86855084443</v>
      </c>
      <c r="AF46" s="3456"/>
      <c r="AI46" s="2668"/>
      <c r="AJ46" s="3516" t="s">
        <v>1684</v>
      </c>
      <c r="AK46" s="3519"/>
      <c r="AL46" s="2648"/>
      <c r="AM46" s="3083">
        <v>346349.54408212431</v>
      </c>
      <c r="AN46" s="3524">
        <v>0</v>
      </c>
      <c r="AO46" s="2731">
        <v>346349.54408212431</v>
      </c>
      <c r="AP46" s="2731">
        <v>0</v>
      </c>
      <c r="AQ46" s="2731">
        <v>0</v>
      </c>
      <c r="AR46" s="2731">
        <v>0</v>
      </c>
      <c r="AS46" s="3443">
        <v>0</v>
      </c>
      <c r="AT46" s="3450">
        <v>346349.54408212431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1378</v>
      </c>
      <c r="B48" s="207">
        <v>0</v>
      </c>
      <c r="C48" s="207">
        <v>0</v>
      </c>
      <c r="E48" s="2668"/>
      <c r="F48" s="3516" t="s">
        <v>716</v>
      </c>
      <c r="G48" s="3536"/>
      <c r="H48" s="3535"/>
      <c r="I48" s="3100">
        <v>193774.49576299117</v>
      </c>
      <c r="J48" s="3289"/>
      <c r="K48" s="3406">
        <v>1</v>
      </c>
      <c r="L48" s="3290"/>
      <c r="M48" s="3290"/>
      <c r="N48" s="3290"/>
      <c r="O48" s="3297"/>
      <c r="P48" s="3313">
        <v>1</v>
      </c>
      <c r="Q48" s="3312"/>
      <c r="T48" s="2668"/>
      <c r="U48" s="3516" t="s">
        <v>716</v>
      </c>
      <c r="V48" s="3519"/>
      <c r="W48" s="2648"/>
      <c r="X48" s="3083">
        <v>193774.49576299117</v>
      </c>
      <c r="Y48" s="3524">
        <v>0</v>
      </c>
      <c r="Z48" s="2731">
        <v>193774.49576299117</v>
      </c>
      <c r="AA48" s="2731">
        <v>0</v>
      </c>
      <c r="AB48" s="2731">
        <v>0</v>
      </c>
      <c r="AC48" s="2731">
        <v>0</v>
      </c>
      <c r="AD48" s="3443">
        <v>0</v>
      </c>
      <c r="AE48" s="3443">
        <v>193774.49576299117</v>
      </c>
      <c r="AF48" s="3456"/>
      <c r="AI48" s="2668"/>
      <c r="AJ48" s="3516" t="s">
        <v>716</v>
      </c>
      <c r="AK48" s="3519"/>
      <c r="AL48" s="2648"/>
      <c r="AM48" s="3083">
        <v>117740.36592716721</v>
      </c>
      <c r="AN48" s="3524">
        <v>0</v>
      </c>
      <c r="AO48" s="2731">
        <v>117740.36592716721</v>
      </c>
      <c r="AP48" s="2731">
        <v>0</v>
      </c>
      <c r="AQ48" s="2731">
        <v>0</v>
      </c>
      <c r="AR48" s="2731">
        <v>0</v>
      </c>
      <c r="AS48" s="3443">
        <v>0</v>
      </c>
      <c r="AT48" s="3443">
        <v>117740.36592716721</v>
      </c>
      <c r="AU48" s="5">
        <v>0</v>
      </c>
    </row>
    <row r="49" spans="1:51"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51" ht="15.75">
      <c r="A50" s="3494" t="s">
        <v>1378</v>
      </c>
      <c r="B50" s="207">
        <v>0</v>
      </c>
      <c r="C50" s="207">
        <v>0</v>
      </c>
      <c r="E50" s="2668"/>
      <c r="F50" s="3516" t="s">
        <v>720</v>
      </c>
      <c r="G50" s="3536"/>
      <c r="H50" s="3535"/>
      <c r="I50" s="3100">
        <v>161064.64042673825</v>
      </c>
      <c r="J50" s="3289"/>
      <c r="K50" s="3406">
        <v>1</v>
      </c>
      <c r="L50" s="3290"/>
      <c r="M50" s="3290"/>
      <c r="N50" s="3290"/>
      <c r="O50" s="3297"/>
      <c r="P50" s="3313">
        <v>1</v>
      </c>
      <c r="Q50" s="3312"/>
      <c r="T50" s="2668"/>
      <c r="U50" s="3516" t="s">
        <v>720</v>
      </c>
      <c r="V50" s="3519"/>
      <c r="W50" s="2648"/>
      <c r="X50" s="3083">
        <v>161064.64042673825</v>
      </c>
      <c r="Y50" s="3524">
        <v>0</v>
      </c>
      <c r="Z50" s="2731">
        <v>161064.64042673825</v>
      </c>
      <c r="AA50" s="2731">
        <v>0</v>
      </c>
      <c r="AB50" s="2731">
        <v>0</v>
      </c>
      <c r="AC50" s="2731">
        <v>0</v>
      </c>
      <c r="AD50" s="3443">
        <v>0</v>
      </c>
      <c r="AE50" s="3450">
        <v>161064.64042673825</v>
      </c>
      <c r="AF50" s="3456"/>
      <c r="AI50" s="2668"/>
      <c r="AJ50" s="3516" t="s">
        <v>720</v>
      </c>
      <c r="AK50" s="3519"/>
      <c r="AL50" s="2648"/>
      <c r="AM50" s="3083">
        <v>135982.16629209369</v>
      </c>
      <c r="AN50" s="3524">
        <v>0</v>
      </c>
      <c r="AO50" s="2731">
        <v>135982.16629209369</v>
      </c>
      <c r="AP50" s="2731">
        <v>0</v>
      </c>
      <c r="AQ50" s="2731">
        <v>0</v>
      </c>
      <c r="AR50" s="2731">
        <v>0</v>
      </c>
      <c r="AS50" s="3443">
        <v>0</v>
      </c>
      <c r="AT50" s="3450">
        <v>135982.16629209369</v>
      </c>
      <c r="AU50" s="5">
        <v>0</v>
      </c>
    </row>
    <row r="51" spans="1:51"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51"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51" ht="15.75">
      <c r="A53" s="3494" t="s">
        <v>1378</v>
      </c>
      <c r="B53" s="207">
        <v>0</v>
      </c>
      <c r="C53" s="207">
        <v>0</v>
      </c>
      <c r="E53" s="2668"/>
      <c r="F53" s="3516" t="s">
        <v>725</v>
      </c>
      <c r="G53" s="3536"/>
      <c r="H53" s="3535"/>
      <c r="I53" s="3100">
        <v>33825.081712145002</v>
      </c>
      <c r="J53" s="3289"/>
      <c r="K53" s="3406">
        <v>1</v>
      </c>
      <c r="L53" s="3290"/>
      <c r="M53" s="3290"/>
      <c r="N53" s="3290"/>
      <c r="O53" s="3297"/>
      <c r="P53" s="3313">
        <v>1</v>
      </c>
      <c r="Q53" s="3312"/>
      <c r="T53" s="2668"/>
      <c r="U53" s="3516" t="s">
        <v>725</v>
      </c>
      <c r="V53" s="3519"/>
      <c r="W53" s="2648"/>
      <c r="X53" s="3083">
        <v>33825.081712145002</v>
      </c>
      <c r="Y53" s="3524">
        <v>0</v>
      </c>
      <c r="Z53" s="2731">
        <v>33825.081712145002</v>
      </c>
      <c r="AA53" s="2731">
        <v>0</v>
      </c>
      <c r="AB53" s="2731">
        <v>0</v>
      </c>
      <c r="AC53" s="2731">
        <v>0</v>
      </c>
      <c r="AD53" s="3443">
        <v>0</v>
      </c>
      <c r="AE53" s="3443">
        <v>33825.081712145002</v>
      </c>
      <c r="AF53" s="3456"/>
      <c r="AI53" s="2668"/>
      <c r="AJ53" s="3516" t="s">
        <v>725</v>
      </c>
      <c r="AK53" s="3519"/>
      <c r="AL53" s="2648"/>
      <c r="AM53" s="3083">
        <v>31001.931712145004</v>
      </c>
      <c r="AN53" s="3524">
        <v>0</v>
      </c>
      <c r="AO53" s="2731">
        <v>31001.931712145004</v>
      </c>
      <c r="AP53" s="2731">
        <v>0</v>
      </c>
      <c r="AQ53" s="2731">
        <v>0</v>
      </c>
      <c r="AR53" s="2731">
        <v>0</v>
      </c>
      <c r="AS53" s="3443">
        <v>0</v>
      </c>
      <c r="AT53" s="3443">
        <v>31001.931712145004</v>
      </c>
      <c r="AU53" s="5">
        <v>0</v>
      </c>
    </row>
    <row r="54" spans="1:51"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51"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51"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51"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51"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51"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51"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51"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51"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51"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c r="AV63" s="2590" t="s">
        <v>5527</v>
      </c>
      <c r="AW63" s="2590" t="s">
        <v>5528</v>
      </c>
      <c r="AX63" s="2590" t="s">
        <v>5529</v>
      </c>
      <c r="AY63" s="2590" t="s">
        <v>5530</v>
      </c>
    </row>
    <row r="64" spans="1:51" ht="15.75">
      <c r="A64" s="3494" t="s">
        <v>5410</v>
      </c>
      <c r="B64" s="207">
        <v>0</v>
      </c>
      <c r="C64" s="207">
        <v>0</v>
      </c>
      <c r="E64" s="2668"/>
      <c r="F64" s="3516" t="s">
        <v>758</v>
      </c>
      <c r="G64" s="3536"/>
      <c r="H64" s="3535"/>
      <c r="I64" s="3100">
        <v>0</v>
      </c>
      <c r="J64" s="3289"/>
      <c r="K64" s="3278">
        <v>0.49279528760726865</v>
      </c>
      <c r="L64" s="3290"/>
      <c r="M64" s="3597">
        <v>0.50720471239273135</v>
      </c>
      <c r="N64" s="3290"/>
      <c r="O64" s="3297"/>
      <c r="P64" s="3313">
        <v>1</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3524">
        <v>0</v>
      </c>
      <c r="AP64" s="3524">
        <v>0</v>
      </c>
      <c r="AQ64" s="3524">
        <v>0</v>
      </c>
      <c r="AR64" s="3524">
        <v>0</v>
      </c>
      <c r="AS64" s="3524">
        <v>0</v>
      </c>
      <c r="AT64" s="3450">
        <v>0</v>
      </c>
      <c r="AU64" s="5">
        <v>0</v>
      </c>
      <c r="AV64" s="3598">
        <v>0</v>
      </c>
      <c r="AW64" s="3598">
        <v>1</v>
      </c>
      <c r="AX64" s="3598"/>
      <c r="AY64" s="3598">
        <v>0</v>
      </c>
    </row>
    <row r="65" spans="1:51" ht="15.75">
      <c r="A65" s="3494" t="s">
        <v>5410</v>
      </c>
      <c r="B65" s="207">
        <v>0</v>
      </c>
      <c r="C65" s="207">
        <v>0</v>
      </c>
      <c r="E65" s="2668"/>
      <c r="F65" s="3516" t="s">
        <v>760</v>
      </c>
      <c r="G65" s="3536"/>
      <c r="H65" s="3535"/>
      <c r="I65" s="3100">
        <v>0</v>
      </c>
      <c r="J65" s="3289"/>
      <c r="K65" s="3278">
        <v>0.5537516301655967</v>
      </c>
      <c r="L65" s="3290"/>
      <c r="M65" s="3597">
        <v>0.44624836983440336</v>
      </c>
      <c r="N65" s="3290"/>
      <c r="O65" s="3297"/>
      <c r="P65" s="3313">
        <v>1</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3524">
        <v>0</v>
      </c>
      <c r="AP65" s="3524">
        <v>0</v>
      </c>
      <c r="AQ65" s="3524">
        <v>0</v>
      </c>
      <c r="AR65" s="3524">
        <v>0</v>
      </c>
      <c r="AS65" s="3524">
        <v>0</v>
      </c>
      <c r="AT65" s="3450">
        <v>0</v>
      </c>
      <c r="AU65" s="5">
        <v>0</v>
      </c>
      <c r="AV65" s="3598">
        <v>0</v>
      </c>
      <c r="AW65" s="3598">
        <v>1</v>
      </c>
      <c r="AX65" s="3598"/>
      <c r="AY65" s="3598">
        <v>0</v>
      </c>
    </row>
    <row r="66" spans="1:51" ht="15.75">
      <c r="A66" s="3494" t="s">
        <v>5410</v>
      </c>
      <c r="B66" s="207">
        <v>0</v>
      </c>
      <c r="C66" s="207">
        <v>0</v>
      </c>
      <c r="E66" s="2668"/>
      <c r="F66" s="3516" t="s">
        <v>763</v>
      </c>
      <c r="G66" s="3536"/>
      <c r="H66" s="3535"/>
      <c r="I66" s="3100">
        <v>0</v>
      </c>
      <c r="J66" s="3289"/>
      <c r="K66" s="3278">
        <v>0.72826734100570634</v>
      </c>
      <c r="L66" s="3290"/>
      <c r="M66" s="3597">
        <v>0.27173265899429366</v>
      </c>
      <c r="N66" s="3290"/>
      <c r="O66" s="3297"/>
      <c r="P66" s="3313">
        <v>1</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3524">
        <v>0</v>
      </c>
      <c r="AP66" s="3524">
        <v>0</v>
      </c>
      <c r="AQ66" s="3524">
        <v>0</v>
      </c>
      <c r="AR66" s="3524">
        <v>0</v>
      </c>
      <c r="AS66" s="3524">
        <v>0</v>
      </c>
      <c r="AT66" s="3443">
        <v>0</v>
      </c>
      <c r="AU66" s="5">
        <v>0</v>
      </c>
      <c r="AV66" s="3598">
        <v>0</v>
      </c>
      <c r="AW66" s="3598">
        <v>1</v>
      </c>
      <c r="AX66" s="3598"/>
      <c r="AY66" s="3598">
        <v>0</v>
      </c>
    </row>
    <row r="67" spans="1:51" ht="15.75">
      <c r="A67" s="3494" t="s">
        <v>5410</v>
      </c>
      <c r="B67" s="207">
        <v>0</v>
      </c>
      <c r="C67" s="207">
        <v>0</v>
      </c>
      <c r="E67" s="2668"/>
      <c r="F67" s="3516" t="s">
        <v>766</v>
      </c>
      <c r="G67" s="3536"/>
      <c r="H67" s="3535"/>
      <c r="I67" s="3100">
        <v>0</v>
      </c>
      <c r="J67" s="3289"/>
      <c r="K67" s="3278">
        <v>0.55537719245779993</v>
      </c>
      <c r="L67" s="3290"/>
      <c r="M67" s="3597">
        <v>0.44462280754220013</v>
      </c>
      <c r="N67" s="3290"/>
      <c r="O67" s="3297"/>
      <c r="P67" s="3313">
        <v>1</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3524">
        <v>0</v>
      </c>
      <c r="AP67" s="3524">
        <v>0</v>
      </c>
      <c r="AQ67" s="3524">
        <v>0</v>
      </c>
      <c r="AR67" s="3524">
        <v>0</v>
      </c>
      <c r="AS67" s="3524">
        <v>0</v>
      </c>
      <c r="AT67" s="3443">
        <v>0</v>
      </c>
      <c r="AU67" s="5">
        <v>0</v>
      </c>
      <c r="AV67" s="3598">
        <v>0</v>
      </c>
      <c r="AW67" s="3598">
        <v>1</v>
      </c>
      <c r="AX67" s="3598"/>
      <c r="AY67" s="3598">
        <v>0</v>
      </c>
    </row>
    <row r="68" spans="1:51" ht="15.75">
      <c r="A68" s="3494" t="s">
        <v>1378</v>
      </c>
      <c r="B68" s="207">
        <v>0</v>
      </c>
      <c r="C68" s="207">
        <v>0</v>
      </c>
      <c r="E68" s="2668"/>
      <c r="F68" s="3516" t="s">
        <v>767</v>
      </c>
      <c r="G68" s="3536"/>
      <c r="H68" s="3535"/>
      <c r="I68" s="3100">
        <v>13430622.887126999</v>
      </c>
      <c r="J68" s="3289"/>
      <c r="K68" s="3278">
        <v>0.65563454251661368</v>
      </c>
      <c r="L68" s="3290"/>
      <c r="M68" s="3597">
        <v>0.34436545748338637</v>
      </c>
      <c r="N68" s="3290"/>
      <c r="O68" s="3297"/>
      <c r="P68" s="3313">
        <v>1</v>
      </c>
      <c r="Q68" s="3312"/>
      <c r="T68" s="2668"/>
      <c r="U68" s="3516" t="s">
        <v>767</v>
      </c>
      <c r="V68" s="3519"/>
      <c r="W68" s="2648"/>
      <c r="X68" s="3083">
        <v>13430622.887126999</v>
      </c>
      <c r="Y68" s="3524">
        <v>0</v>
      </c>
      <c r="Z68" s="2731">
        <v>8805580.292314671</v>
      </c>
      <c r="AA68" s="2731">
        <v>0</v>
      </c>
      <c r="AB68" s="2731">
        <v>4625042.5948123289</v>
      </c>
      <c r="AC68" s="2731">
        <v>0</v>
      </c>
      <c r="AD68" s="3443">
        <v>0</v>
      </c>
      <c r="AE68" s="3443">
        <v>13430622.887127001</v>
      </c>
      <c r="AF68" s="3456"/>
      <c r="AI68" s="2668"/>
      <c r="AJ68" s="3516" t="s">
        <v>767</v>
      </c>
      <c r="AK68" s="3519"/>
      <c r="AL68" s="2648"/>
      <c r="AM68" s="3083">
        <v>9176522.887126999</v>
      </c>
      <c r="AN68" s="3524">
        <v>0</v>
      </c>
      <c r="AO68" s="3524">
        <v>9176522.887126999</v>
      </c>
      <c r="AP68" s="3524">
        <v>0</v>
      </c>
      <c r="AQ68" s="3524">
        <v>0</v>
      </c>
      <c r="AR68" s="3524">
        <v>0</v>
      </c>
      <c r="AS68" s="3524">
        <v>0</v>
      </c>
      <c r="AT68" s="3443">
        <v>9176522.887126999</v>
      </c>
      <c r="AU68" s="5">
        <v>0</v>
      </c>
      <c r="AV68" s="3598">
        <v>0</v>
      </c>
      <c r="AW68" s="3598">
        <v>1</v>
      </c>
      <c r="AX68" s="3598"/>
      <c r="AY68" s="3598">
        <v>0</v>
      </c>
    </row>
    <row r="69" spans="1:51" ht="15.75">
      <c r="A69" s="3494" t="s">
        <v>1378</v>
      </c>
      <c r="B69" s="207">
        <v>0</v>
      </c>
      <c r="C69" s="207">
        <v>0</v>
      </c>
      <c r="E69" s="2668"/>
      <c r="F69" s="3516" t="s">
        <v>768</v>
      </c>
      <c r="G69" s="3536"/>
      <c r="H69" s="3535"/>
      <c r="I69" s="3100">
        <v>1650549.0815727294</v>
      </c>
      <c r="J69" s="3289"/>
      <c r="K69" s="3406">
        <v>1</v>
      </c>
      <c r="L69" s="3290"/>
      <c r="M69" s="3290"/>
      <c r="N69" s="3290"/>
      <c r="O69" s="3297"/>
      <c r="P69" s="3313">
        <v>1</v>
      </c>
      <c r="Q69" s="3312"/>
      <c r="T69" s="2668"/>
      <c r="U69" s="3516" t="s">
        <v>768</v>
      </c>
      <c r="V69" s="3519"/>
      <c r="W69" s="2648"/>
      <c r="X69" s="3083">
        <v>1650549.0815727294</v>
      </c>
      <c r="Y69" s="3524">
        <v>0</v>
      </c>
      <c r="Z69" s="2731">
        <v>1650549.0815727294</v>
      </c>
      <c r="AA69" s="2731">
        <v>0</v>
      </c>
      <c r="AB69" s="2731">
        <v>0</v>
      </c>
      <c r="AC69" s="2731">
        <v>0</v>
      </c>
      <c r="AD69" s="3443">
        <v>0</v>
      </c>
      <c r="AE69" s="3450">
        <v>1650549.0815727294</v>
      </c>
      <c r="AF69" s="3456"/>
      <c r="AI69" s="2668"/>
      <c r="AJ69" s="3516" t="s">
        <v>768</v>
      </c>
      <c r="AK69" s="3519"/>
      <c r="AL69" s="2648"/>
      <c r="AM69" s="3083">
        <v>1340562.0815727296</v>
      </c>
      <c r="AN69" s="3524">
        <v>0</v>
      </c>
      <c r="AO69" s="2731">
        <v>1340562.0815727296</v>
      </c>
      <c r="AP69" s="2731">
        <v>0</v>
      </c>
      <c r="AQ69" s="2731">
        <v>0</v>
      </c>
      <c r="AR69" s="2731">
        <v>0</v>
      </c>
      <c r="AS69" s="3443">
        <v>0</v>
      </c>
      <c r="AT69" s="3450">
        <v>1340562.0815727296</v>
      </c>
      <c r="AU69" s="5">
        <v>0</v>
      </c>
    </row>
    <row r="70" spans="1:51"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51"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51" ht="15.75">
      <c r="A72" s="3494" t="s">
        <v>1378</v>
      </c>
      <c r="B72" s="207">
        <v>0</v>
      </c>
      <c r="C72" s="207">
        <v>0</v>
      </c>
      <c r="E72" s="2668"/>
      <c r="F72" s="3516" t="s">
        <v>772</v>
      </c>
      <c r="G72" s="3536"/>
      <c r="H72" s="3535"/>
      <c r="I72" s="3100">
        <v>151450.62369523817</v>
      </c>
      <c r="J72" s="3289"/>
      <c r="K72" s="3406">
        <v>1</v>
      </c>
      <c r="L72" s="3290"/>
      <c r="M72" s="3290"/>
      <c r="N72" s="3290"/>
      <c r="O72" s="3297"/>
      <c r="P72" s="3313">
        <v>1</v>
      </c>
      <c r="Q72" s="3312"/>
      <c r="T72" s="2668"/>
      <c r="U72" s="3516" t="s">
        <v>772</v>
      </c>
      <c r="V72" s="3519"/>
      <c r="W72" s="2648"/>
      <c r="X72" s="3083">
        <v>151450.62369523817</v>
      </c>
      <c r="Y72" s="3524">
        <v>0</v>
      </c>
      <c r="Z72" s="2731">
        <v>151450.62369523817</v>
      </c>
      <c r="AA72" s="2731">
        <v>0</v>
      </c>
      <c r="AB72" s="2731">
        <v>0</v>
      </c>
      <c r="AC72" s="2731">
        <v>0</v>
      </c>
      <c r="AD72" s="3443">
        <v>0</v>
      </c>
      <c r="AE72" s="3443">
        <v>151450.62369523817</v>
      </c>
      <c r="AF72" s="3456"/>
      <c r="AI72" s="2668"/>
      <c r="AJ72" s="3516" t="s">
        <v>772</v>
      </c>
      <c r="AK72" s="3519"/>
      <c r="AL72" s="2648"/>
      <c r="AM72" s="3083">
        <v>125512.59971523818</v>
      </c>
      <c r="AN72" s="3524">
        <v>0</v>
      </c>
      <c r="AO72" s="2731">
        <v>125512.59971523818</v>
      </c>
      <c r="AP72" s="2731">
        <v>0</v>
      </c>
      <c r="AQ72" s="2731">
        <v>0</v>
      </c>
      <c r="AR72" s="2731">
        <v>0</v>
      </c>
      <c r="AS72" s="3443">
        <v>0</v>
      </c>
      <c r="AT72" s="3443">
        <v>125512.59971523818</v>
      </c>
      <c r="AU72" s="5">
        <v>0</v>
      </c>
    </row>
    <row r="73" spans="1:51" ht="15.75">
      <c r="A73" s="3494" t="s">
        <v>1378</v>
      </c>
      <c r="B73" s="207">
        <v>0</v>
      </c>
      <c r="C73" s="207">
        <v>0</v>
      </c>
      <c r="E73" s="2668"/>
      <c r="F73" s="3516" t="s">
        <v>5421</v>
      </c>
      <c r="G73" s="3536"/>
      <c r="H73" s="3535"/>
      <c r="I73" s="3100">
        <v>1461874.7235768859</v>
      </c>
      <c r="J73" s="3289"/>
      <c r="K73" s="3406">
        <v>1</v>
      </c>
      <c r="L73" s="3290"/>
      <c r="M73" s="3290"/>
      <c r="N73" s="3290"/>
      <c r="O73" s="3297"/>
      <c r="P73" s="3313">
        <v>1</v>
      </c>
      <c r="Q73" s="3312"/>
      <c r="T73" s="2668"/>
      <c r="U73" s="3516" t="s">
        <v>5421</v>
      </c>
      <c r="V73" s="3519"/>
      <c r="W73" s="2648"/>
      <c r="X73" s="3083">
        <v>1461874.7235768859</v>
      </c>
      <c r="Y73" s="3524">
        <v>0</v>
      </c>
      <c r="Z73" s="2731">
        <v>1461874.7235768859</v>
      </c>
      <c r="AA73" s="2731">
        <v>0</v>
      </c>
      <c r="AB73" s="2731">
        <v>0</v>
      </c>
      <c r="AC73" s="2731">
        <v>0</v>
      </c>
      <c r="AD73" s="3443">
        <v>0</v>
      </c>
      <c r="AE73" s="3443">
        <v>1461874.7235768859</v>
      </c>
      <c r="AF73" s="3456"/>
      <c r="AI73" s="2668"/>
      <c r="AJ73" s="3516" t="s">
        <v>5421</v>
      </c>
      <c r="AK73" s="3519"/>
      <c r="AL73" s="2648"/>
      <c r="AM73" s="3083">
        <v>1062633.6485768857</v>
      </c>
      <c r="AN73" s="3524">
        <v>0</v>
      </c>
      <c r="AO73" s="2731">
        <v>1062633.6485768857</v>
      </c>
      <c r="AP73" s="2731">
        <v>0</v>
      </c>
      <c r="AQ73" s="2731">
        <v>0</v>
      </c>
      <c r="AR73" s="2731">
        <v>0</v>
      </c>
      <c r="AS73" s="3443">
        <v>0</v>
      </c>
      <c r="AT73" s="3443">
        <v>1062633.6485768857</v>
      </c>
      <c r="AU73" s="5">
        <v>0</v>
      </c>
    </row>
    <row r="74" spans="1:51" ht="15.75">
      <c r="A74" s="3494" t="s">
        <v>1378</v>
      </c>
      <c r="B74" s="207">
        <v>0</v>
      </c>
      <c r="C74" s="207">
        <v>0</v>
      </c>
      <c r="E74" s="2668"/>
      <c r="F74" s="3516" t="s">
        <v>774</v>
      </c>
      <c r="G74" s="3536"/>
      <c r="H74" s="3535"/>
      <c r="I74" s="3100">
        <v>556420.81605682452</v>
      </c>
      <c r="J74" s="3289"/>
      <c r="K74" s="3406">
        <v>1</v>
      </c>
      <c r="L74" s="3290"/>
      <c r="M74" s="3290"/>
      <c r="N74" s="3290"/>
      <c r="O74" s="3297"/>
      <c r="P74" s="3313">
        <v>1</v>
      </c>
      <c r="Q74" s="3312"/>
      <c r="T74" s="2668"/>
      <c r="U74" s="3516" t="s">
        <v>774</v>
      </c>
      <c r="V74" s="3519"/>
      <c r="W74" s="2648"/>
      <c r="X74" s="3083">
        <v>556420.81605682452</v>
      </c>
      <c r="Y74" s="3524">
        <v>0</v>
      </c>
      <c r="Z74" s="2731">
        <v>556420.81605682452</v>
      </c>
      <c r="AA74" s="2731">
        <v>0</v>
      </c>
      <c r="AB74" s="2731">
        <v>0</v>
      </c>
      <c r="AC74" s="2731">
        <v>0</v>
      </c>
      <c r="AD74" s="3443">
        <v>0</v>
      </c>
      <c r="AE74" s="3443">
        <v>556420.81605682452</v>
      </c>
      <c r="AF74" s="3456"/>
      <c r="AI74" s="2668"/>
      <c r="AJ74" s="3516" t="s">
        <v>774</v>
      </c>
      <c r="AK74" s="3519"/>
      <c r="AL74" s="2648"/>
      <c r="AM74" s="3083">
        <v>296091.63005682454</v>
      </c>
      <c r="AN74" s="3524">
        <v>0</v>
      </c>
      <c r="AO74" s="2731">
        <v>296091.63005682454</v>
      </c>
      <c r="AP74" s="2731">
        <v>0</v>
      </c>
      <c r="AQ74" s="2731">
        <v>0</v>
      </c>
      <c r="AR74" s="2731">
        <v>0</v>
      </c>
      <c r="AS74" s="3443">
        <v>0</v>
      </c>
      <c r="AT74" s="3443">
        <v>296091.63005682454</v>
      </c>
      <c r="AU74" s="5">
        <v>0</v>
      </c>
    </row>
    <row r="75" spans="1:51" ht="15.75">
      <c r="A75" s="3494" t="s">
        <v>1378</v>
      </c>
      <c r="B75" s="207">
        <v>0</v>
      </c>
      <c r="C75" s="207">
        <v>0</v>
      </c>
      <c r="E75" s="2668"/>
      <c r="F75" s="3516" t="s">
        <v>775</v>
      </c>
      <c r="G75" s="3536"/>
      <c r="H75" s="3535"/>
      <c r="I75" s="3100">
        <v>195724.466007435</v>
      </c>
      <c r="J75" s="3289"/>
      <c r="K75" s="3406">
        <v>1</v>
      </c>
      <c r="L75" s="3290"/>
      <c r="M75" s="3290"/>
      <c r="N75" s="3290"/>
      <c r="O75" s="3297"/>
      <c r="P75" s="3313">
        <v>1</v>
      </c>
      <c r="Q75" s="3312"/>
      <c r="T75" s="2668"/>
      <c r="U75" s="3516" t="s">
        <v>775</v>
      </c>
      <c r="V75" s="3519"/>
      <c r="W75" s="2648"/>
      <c r="X75" s="3083">
        <v>195724.466007435</v>
      </c>
      <c r="Y75" s="3524">
        <v>0</v>
      </c>
      <c r="Z75" s="2731">
        <v>195724.466007435</v>
      </c>
      <c r="AA75" s="2731">
        <v>0</v>
      </c>
      <c r="AB75" s="2731">
        <v>0</v>
      </c>
      <c r="AC75" s="2731">
        <v>0</v>
      </c>
      <c r="AD75" s="3443">
        <v>0</v>
      </c>
      <c r="AE75" s="3443">
        <v>195724.466007435</v>
      </c>
      <c r="AF75" s="3456"/>
      <c r="AI75" s="2668"/>
      <c r="AJ75" s="3516" t="s">
        <v>775</v>
      </c>
      <c r="AK75" s="3519"/>
      <c r="AL75" s="2648"/>
      <c r="AM75" s="3083">
        <v>167753.786007435</v>
      </c>
      <c r="AN75" s="3524">
        <v>0</v>
      </c>
      <c r="AO75" s="2731">
        <v>167753.786007435</v>
      </c>
      <c r="AP75" s="2731">
        <v>0</v>
      </c>
      <c r="AQ75" s="2731">
        <v>0</v>
      </c>
      <c r="AR75" s="2731">
        <v>0</v>
      </c>
      <c r="AS75" s="3443">
        <v>0</v>
      </c>
      <c r="AT75" s="3443">
        <v>167753.786007435</v>
      </c>
      <c r="AU75" s="5">
        <v>0</v>
      </c>
    </row>
    <row r="76" spans="1:51" ht="15.75">
      <c r="A76" s="3494" t="s">
        <v>1378</v>
      </c>
      <c r="B76" s="207">
        <v>0</v>
      </c>
      <c r="C76" s="207">
        <v>0</v>
      </c>
      <c r="E76" s="2668"/>
      <c r="F76" s="3516" t="s">
        <v>1691</v>
      </c>
      <c r="G76" s="3536"/>
      <c r="H76" s="3535"/>
      <c r="I76" s="3100">
        <v>44766.452600729936</v>
      </c>
      <c r="J76" s="3289"/>
      <c r="K76" s="3406">
        <v>1</v>
      </c>
      <c r="L76" s="3290"/>
      <c r="M76" s="3290"/>
      <c r="N76" s="3290"/>
      <c r="O76" s="3297"/>
      <c r="P76" s="3313">
        <v>1</v>
      </c>
      <c r="Q76" s="3312"/>
      <c r="T76" s="2668"/>
      <c r="U76" s="3516" t="s">
        <v>1691</v>
      </c>
      <c r="V76" s="3519"/>
      <c r="W76" s="2648"/>
      <c r="X76" s="3083">
        <v>44766.452600729936</v>
      </c>
      <c r="Y76" s="3524">
        <v>0</v>
      </c>
      <c r="Z76" s="2731">
        <v>44766.452600729936</v>
      </c>
      <c r="AA76" s="2731">
        <v>0</v>
      </c>
      <c r="AB76" s="2731">
        <v>0</v>
      </c>
      <c r="AC76" s="2731">
        <v>0</v>
      </c>
      <c r="AD76" s="3443">
        <v>0</v>
      </c>
      <c r="AE76" s="3450">
        <v>44766.452600729936</v>
      </c>
      <c r="AF76" s="3456"/>
      <c r="AI76" s="2668"/>
      <c r="AJ76" s="3516" t="s">
        <v>1691</v>
      </c>
      <c r="AK76" s="3519"/>
      <c r="AL76" s="2648"/>
      <c r="AM76" s="3083">
        <v>44361.896566300187</v>
      </c>
      <c r="AN76" s="3524">
        <v>0</v>
      </c>
      <c r="AO76" s="2731">
        <v>44361.896566300187</v>
      </c>
      <c r="AP76" s="2731">
        <v>0</v>
      </c>
      <c r="AQ76" s="2731">
        <v>0</v>
      </c>
      <c r="AR76" s="2731">
        <v>0</v>
      </c>
      <c r="AS76" s="3443">
        <v>0</v>
      </c>
      <c r="AT76" s="3450">
        <v>44361.896566300187</v>
      </c>
      <c r="AU76" s="5">
        <v>0</v>
      </c>
    </row>
    <row r="77" spans="1:51"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51" ht="15.75">
      <c r="A78" s="3494" t="s">
        <v>1378</v>
      </c>
      <c r="B78" s="207">
        <v>0</v>
      </c>
      <c r="C78" s="207">
        <v>0</v>
      </c>
      <c r="E78" s="2668"/>
      <c r="F78" s="3516" t="s">
        <v>5423</v>
      </c>
      <c r="G78" s="3536"/>
      <c r="H78" s="3535"/>
      <c r="I78" s="3100">
        <v>534065.80000000005</v>
      </c>
      <c r="J78" s="3289"/>
      <c r="K78" s="3406">
        <v>1</v>
      </c>
      <c r="L78" s="3290"/>
      <c r="M78" s="3290"/>
      <c r="N78" s="3290"/>
      <c r="O78" s="3297"/>
      <c r="P78" s="3313">
        <v>1</v>
      </c>
      <c r="Q78" s="3312"/>
      <c r="T78" s="2668"/>
      <c r="U78" s="3516" t="s">
        <v>5423</v>
      </c>
      <c r="V78" s="3519"/>
      <c r="W78" s="2648"/>
      <c r="X78" s="3083">
        <v>534065.80000000005</v>
      </c>
      <c r="Y78" s="3524">
        <v>0</v>
      </c>
      <c r="Z78" s="2731">
        <v>534065.80000000005</v>
      </c>
      <c r="AA78" s="2731">
        <v>0</v>
      </c>
      <c r="AB78" s="2731">
        <v>0</v>
      </c>
      <c r="AC78" s="2731">
        <v>0</v>
      </c>
      <c r="AD78" s="3443">
        <v>0</v>
      </c>
      <c r="AE78" s="3443">
        <v>534065.80000000005</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51"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51"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18781812.937089559</v>
      </c>
      <c r="J146" s="3528"/>
      <c r="K146" s="3530"/>
      <c r="L146" s="3530"/>
      <c r="M146" s="3530"/>
      <c r="N146" s="3530"/>
      <c r="O146" s="3531"/>
      <c r="P146" s="3532">
        <v>0</v>
      </c>
      <c r="Q146" s="3312"/>
      <c r="T146" s="2668"/>
      <c r="U146" s="3516"/>
      <c r="V146" s="3519"/>
      <c r="W146" s="2648" t="s">
        <v>5424</v>
      </c>
      <c r="X146" s="3082">
        <v>18781812.937089559</v>
      </c>
      <c r="Y146" s="3534">
        <v>0</v>
      </c>
      <c r="Z146" s="3533">
        <v>14156770.342277236</v>
      </c>
      <c r="AA146" s="3533">
        <v>0</v>
      </c>
      <c r="AB146" s="3533">
        <v>4625042.5948123289</v>
      </c>
      <c r="AC146" s="3533">
        <v>0</v>
      </c>
      <c r="AD146" s="3478">
        <v>0</v>
      </c>
      <c r="AE146" s="3479">
        <v>18781812.937089566</v>
      </c>
      <c r="AF146" s="3456"/>
      <c r="AI146" s="2668"/>
      <c r="AJ146" s="3516"/>
      <c r="AK146" s="3519"/>
      <c r="AL146" s="2648" t="s">
        <v>5424</v>
      </c>
      <c r="AM146" s="3082">
        <v>12844512.537635941</v>
      </c>
      <c r="AN146" s="3534">
        <v>0</v>
      </c>
      <c r="AO146" s="3533">
        <v>12844512.537635941</v>
      </c>
      <c r="AP146" s="3533">
        <v>0</v>
      </c>
      <c r="AQ146" s="3533">
        <v>0</v>
      </c>
      <c r="AR146" s="3533">
        <v>0</v>
      </c>
      <c r="AS146" s="3478">
        <v>0</v>
      </c>
      <c r="AT146" s="3479">
        <v>12844512.537635941</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2063085.4036370399</v>
      </c>
      <c r="J161" s="3289"/>
      <c r="K161" s="3290"/>
      <c r="L161" s="3290"/>
      <c r="M161" s="3290"/>
      <c r="N161" s="3290"/>
      <c r="O161" s="3297"/>
      <c r="P161" s="3313">
        <v>0</v>
      </c>
      <c r="Q161" s="3312"/>
      <c r="T161" s="2668"/>
      <c r="U161" s="3516" t="s">
        <v>785</v>
      </c>
      <c r="V161" s="3519"/>
      <c r="W161" s="2648"/>
      <c r="X161" s="3083">
        <v>2063085.4036370399</v>
      </c>
      <c r="Y161" s="3524">
        <v>0</v>
      </c>
      <c r="Z161" s="2731">
        <v>2063085.4036370399</v>
      </c>
      <c r="AA161" s="2731">
        <v>0</v>
      </c>
      <c r="AB161" s="2731">
        <v>0</v>
      </c>
      <c r="AC161" s="2731">
        <v>0</v>
      </c>
      <c r="AD161" s="3443">
        <v>0</v>
      </c>
      <c r="AE161" s="3443">
        <v>2063085.4036370399</v>
      </c>
      <c r="AF161" s="3456"/>
      <c r="AI161" s="2668"/>
      <c r="AJ161" s="3516" t="s">
        <v>785</v>
      </c>
      <c r="AK161" s="3519"/>
      <c r="AL161" s="2648"/>
      <c r="AM161" s="3083">
        <v>1851666.4036370399</v>
      </c>
      <c r="AN161" s="3524">
        <v>0</v>
      </c>
      <c r="AO161" s="2731">
        <v>1851666.4036370399</v>
      </c>
      <c r="AP161" s="2731">
        <v>0</v>
      </c>
      <c r="AQ161" s="2731">
        <v>0</v>
      </c>
      <c r="AR161" s="2731">
        <v>0</v>
      </c>
      <c r="AS161" s="3443">
        <v>0</v>
      </c>
      <c r="AT161" s="3443">
        <v>1851666.4036370399</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1844055.4012566677</v>
      </c>
      <c r="J163" s="3289"/>
      <c r="K163" s="3290"/>
      <c r="L163" s="3290"/>
      <c r="M163" s="3290"/>
      <c r="N163" s="3290"/>
      <c r="O163" s="3297"/>
      <c r="P163" s="3313">
        <v>0</v>
      </c>
      <c r="Q163" s="3312"/>
      <c r="T163" s="2668"/>
      <c r="U163" s="3516" t="s">
        <v>783</v>
      </c>
      <c r="V163" s="3519"/>
      <c r="W163" s="2648"/>
      <c r="X163" s="3083">
        <v>1844055.4012566677</v>
      </c>
      <c r="Y163" s="3524">
        <v>0</v>
      </c>
      <c r="Z163" s="2731">
        <v>1844055.4012566677</v>
      </c>
      <c r="AA163" s="2731">
        <v>0</v>
      </c>
      <c r="AB163" s="2731">
        <v>0</v>
      </c>
      <c r="AC163" s="2731">
        <v>0</v>
      </c>
      <c r="AD163" s="3443">
        <v>0</v>
      </c>
      <c r="AE163" s="3443">
        <v>1844055.4012566677</v>
      </c>
      <c r="AF163" s="3456"/>
      <c r="AI163" s="2668"/>
      <c r="AJ163" s="3516" t="s">
        <v>783</v>
      </c>
      <c r="AK163" s="3519"/>
      <c r="AL163" s="2648"/>
      <c r="AM163" s="3083">
        <v>1476559.6138221459</v>
      </c>
      <c r="AN163" s="3524">
        <v>0</v>
      </c>
      <c r="AO163" s="2731">
        <v>1476559.6138221459</v>
      </c>
      <c r="AP163" s="2731">
        <v>0</v>
      </c>
      <c r="AQ163" s="2731">
        <v>0</v>
      </c>
      <c r="AR163" s="2731">
        <v>0</v>
      </c>
      <c r="AS163" s="3443">
        <v>0</v>
      </c>
      <c r="AT163" s="3443">
        <v>1476559.6138221459</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3907140.8048937079</v>
      </c>
      <c r="J170" s="3528"/>
      <c r="K170" s="3529">
        <v>1</v>
      </c>
      <c r="L170" s="3530"/>
      <c r="M170" s="3530"/>
      <c r="N170" s="3530"/>
      <c r="O170" s="3531"/>
      <c r="P170" s="3532">
        <v>1</v>
      </c>
      <c r="Q170" s="3312"/>
      <c r="T170" s="2668"/>
      <c r="U170" s="3516"/>
      <c r="V170" s="3519"/>
      <c r="W170" s="2648" t="s">
        <v>5428</v>
      </c>
      <c r="X170" s="3082">
        <v>3907140.8048937079</v>
      </c>
      <c r="Y170" s="3534">
        <v>0</v>
      </c>
      <c r="Z170" s="3533">
        <v>3907140.8048937079</v>
      </c>
      <c r="AA170" s="3533">
        <v>0</v>
      </c>
      <c r="AB170" s="3533">
        <v>0</v>
      </c>
      <c r="AC170" s="3533">
        <v>0</v>
      </c>
      <c r="AD170" s="3478">
        <v>0</v>
      </c>
      <c r="AE170" s="3478">
        <v>3907140.8048937079</v>
      </c>
      <c r="AF170" s="3456"/>
      <c r="AI170" s="2668"/>
      <c r="AJ170" s="3516"/>
      <c r="AK170" s="3519"/>
      <c r="AL170" s="2648" t="s">
        <v>5428</v>
      </c>
      <c r="AM170" s="3082">
        <v>3328226.0174591858</v>
      </c>
      <c r="AN170" s="3534">
        <v>0</v>
      </c>
      <c r="AO170" s="3533">
        <v>3328226.0174591858</v>
      </c>
      <c r="AP170" s="3533">
        <v>0</v>
      </c>
      <c r="AQ170" s="3533">
        <v>0</v>
      </c>
      <c r="AR170" s="3533">
        <v>0</v>
      </c>
      <c r="AS170" s="3478">
        <v>0</v>
      </c>
      <c r="AT170" s="3478">
        <v>3328226.0174591858</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20124.604460428</v>
      </c>
      <c r="J174" s="3289"/>
      <c r="K174" s="3290"/>
      <c r="L174" s="3290"/>
      <c r="M174" s="3290"/>
      <c r="N174" s="3290"/>
      <c r="O174" s="3297"/>
      <c r="P174" s="3313">
        <v>0</v>
      </c>
      <c r="Q174" s="3312"/>
      <c r="T174" s="2668"/>
      <c r="U174" s="3516" t="s">
        <v>787</v>
      </c>
      <c r="V174" s="3519"/>
      <c r="W174" s="2648"/>
      <c r="X174" s="3083">
        <v>20124.604460428</v>
      </c>
      <c r="Y174" s="3524">
        <v>0</v>
      </c>
      <c r="Z174" s="2731">
        <v>20124.604460428</v>
      </c>
      <c r="AA174" s="2731">
        <v>0</v>
      </c>
      <c r="AB174" s="2731">
        <v>0</v>
      </c>
      <c r="AC174" s="2731">
        <v>0</v>
      </c>
      <c r="AD174" s="3443">
        <v>0</v>
      </c>
      <c r="AE174" s="3443">
        <v>20124.604460428</v>
      </c>
      <c r="AF174" s="3456"/>
      <c r="AI174" s="2668"/>
      <c r="AJ174" s="3516" t="s">
        <v>787</v>
      </c>
      <c r="AK174" s="3519"/>
      <c r="AL174" s="2648"/>
      <c r="AM174" s="3083">
        <v>17507.444460428</v>
      </c>
      <c r="AN174" s="3524">
        <v>0</v>
      </c>
      <c r="AO174" s="2731">
        <v>17507.444460428</v>
      </c>
      <c r="AP174" s="2731">
        <v>0</v>
      </c>
      <c r="AQ174" s="2731">
        <v>0</v>
      </c>
      <c r="AR174" s="2731">
        <v>0</v>
      </c>
      <c r="AS174" s="3443">
        <v>0</v>
      </c>
      <c r="AT174" s="3443">
        <v>17507.444460428</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5634.1177734239673</v>
      </c>
      <c r="J176" s="3289"/>
      <c r="K176" s="3290"/>
      <c r="L176" s="3290"/>
      <c r="M176" s="3290"/>
      <c r="N176" s="3290"/>
      <c r="O176" s="3297"/>
      <c r="P176" s="3313">
        <v>0</v>
      </c>
      <c r="Q176" s="3312"/>
      <c r="T176" s="2668"/>
      <c r="U176" s="3516" t="s">
        <v>693</v>
      </c>
      <c r="V176" s="3519"/>
      <c r="W176" s="2648"/>
      <c r="X176" s="3083">
        <v>5634.1177734239673</v>
      </c>
      <c r="Y176" s="3524">
        <v>0</v>
      </c>
      <c r="Z176" s="2731">
        <v>5634.1177734239673</v>
      </c>
      <c r="AA176" s="2731">
        <v>0</v>
      </c>
      <c r="AB176" s="2731">
        <v>0</v>
      </c>
      <c r="AC176" s="2731">
        <v>0</v>
      </c>
      <c r="AD176" s="3443">
        <v>0</v>
      </c>
      <c r="AE176" s="3443">
        <v>5634.1177734239673</v>
      </c>
      <c r="AF176" s="3456"/>
      <c r="AI176" s="2668"/>
      <c r="AJ176" s="3516" t="s">
        <v>693</v>
      </c>
      <c r="AK176" s="3519"/>
      <c r="AL176" s="2648"/>
      <c r="AM176" s="3083">
        <v>5601.6202927457398</v>
      </c>
      <c r="AN176" s="3524">
        <v>0</v>
      </c>
      <c r="AO176" s="2731">
        <v>5601.6202927457398</v>
      </c>
      <c r="AP176" s="2731">
        <v>0</v>
      </c>
      <c r="AQ176" s="2731">
        <v>0</v>
      </c>
      <c r="AR176" s="2731">
        <v>0</v>
      </c>
      <c r="AS176" s="3443">
        <v>0</v>
      </c>
      <c r="AT176" s="3443">
        <v>5601.6202927457398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25758.722233851968</v>
      </c>
      <c r="J182" s="3528"/>
      <c r="K182" s="3529">
        <v>1</v>
      </c>
      <c r="L182" s="3530"/>
      <c r="M182" s="3530"/>
      <c r="N182" s="3530"/>
      <c r="O182" s="3531"/>
      <c r="P182" s="3532">
        <v>1</v>
      </c>
      <c r="Q182" s="3312"/>
      <c r="T182" s="2642"/>
      <c r="U182" s="3516"/>
      <c r="V182" s="3519"/>
      <c r="W182" s="2648" t="s">
        <v>5430</v>
      </c>
      <c r="X182" s="3082">
        <v>25758.722233851968</v>
      </c>
      <c r="Y182" s="3534">
        <v>0</v>
      </c>
      <c r="Z182" s="3533">
        <v>25758.722233851968</v>
      </c>
      <c r="AA182" s="3533">
        <v>0</v>
      </c>
      <c r="AB182" s="3533">
        <v>0</v>
      </c>
      <c r="AC182" s="3533">
        <v>0</v>
      </c>
      <c r="AD182" s="3478">
        <v>0</v>
      </c>
      <c r="AE182" s="3479">
        <v>25758.722233851968</v>
      </c>
      <c r="AF182" s="3456"/>
      <c r="AI182" s="2642"/>
      <c r="AJ182" s="3516"/>
      <c r="AK182" s="3519"/>
      <c r="AL182" s="2648" t="s">
        <v>5430</v>
      </c>
      <c r="AM182" s="3082">
        <v>23109.064753173741</v>
      </c>
      <c r="AN182" s="3534">
        <v>0</v>
      </c>
      <c r="AO182" s="3533">
        <v>23109.064753173741</v>
      </c>
      <c r="AP182" s="3533">
        <v>0</v>
      </c>
      <c r="AQ182" s="3533">
        <v>0</v>
      </c>
      <c r="AR182" s="3533">
        <v>0</v>
      </c>
      <c r="AS182" s="3478">
        <v>0</v>
      </c>
      <c r="AT182" s="3479">
        <v>23109.064753173741</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23663845.584237117</v>
      </c>
      <c r="J252" s="3528"/>
      <c r="K252" s="3530"/>
      <c r="L252" s="3530"/>
      <c r="M252" s="3530"/>
      <c r="N252" s="3530"/>
      <c r="O252" s="3531"/>
      <c r="P252" s="3313">
        <v>0</v>
      </c>
      <c r="Q252" s="3312"/>
      <c r="T252" s="2668"/>
      <c r="U252" s="2521"/>
      <c r="V252" s="2521"/>
      <c r="W252" s="2691" t="s">
        <v>5433</v>
      </c>
      <c r="X252" s="3086">
        <v>23663845.584237117</v>
      </c>
      <c r="Y252" s="3542">
        <v>0</v>
      </c>
      <c r="Z252" s="3543">
        <v>19038802.989424795</v>
      </c>
      <c r="AA252" s="3543">
        <v>0</v>
      </c>
      <c r="AB252" s="3543">
        <v>4625042.5948123289</v>
      </c>
      <c r="AC252" s="3543">
        <v>0</v>
      </c>
      <c r="AD252" s="3544">
        <v>0</v>
      </c>
      <c r="AE252" s="3599">
        <v>23663845.584237125</v>
      </c>
      <c r="AF252" s="3545"/>
      <c r="AI252" s="2650"/>
      <c r="AJ252" s="2625"/>
      <c r="AK252" s="2625"/>
      <c r="AL252" s="2652" t="s">
        <v>5433</v>
      </c>
      <c r="AM252" s="3564">
        <v>16926517.39814765</v>
      </c>
      <c r="AN252" s="3546">
        <v>0</v>
      </c>
      <c r="AO252" s="3547">
        <v>16926517.39814765</v>
      </c>
      <c r="AP252" s="3547">
        <v>0</v>
      </c>
      <c r="AQ252" s="3547">
        <v>0</v>
      </c>
      <c r="AR252" s="3547">
        <v>0</v>
      </c>
      <c r="AS252" s="3548">
        <v>0</v>
      </c>
      <c r="AT252" s="3491">
        <v>16926517.39814765</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20679225.77469087</v>
      </c>
      <c r="J293" s="3289"/>
      <c r="K293" s="3290"/>
      <c r="L293" s="3290"/>
      <c r="M293" s="3290"/>
      <c r="N293" s="3290"/>
      <c r="O293" s="3297"/>
      <c r="P293" s="3313">
        <v>0</v>
      </c>
      <c r="Q293" s="3312"/>
      <c r="T293" s="2668"/>
      <c r="U293" s="2521" t="s">
        <v>5461</v>
      </c>
      <c r="V293" s="2521"/>
      <c r="W293" s="2648"/>
      <c r="X293" s="3083">
        <v>20679225.77469087</v>
      </c>
      <c r="Y293" s="3524">
        <v>6121922.8634718638</v>
      </c>
      <c r="Z293" s="2731">
        <v>6183760.4681533976</v>
      </c>
      <c r="AA293" s="2731">
        <v>8373542.4430656079</v>
      </c>
      <c r="AB293" s="2731">
        <v>0</v>
      </c>
      <c r="AC293" s="2731">
        <v>0</v>
      </c>
      <c r="AD293" s="3443">
        <v>0</v>
      </c>
      <c r="AE293" s="3450">
        <v>20679225.774690866</v>
      </c>
      <c r="AF293" s="3456"/>
    </row>
    <row r="294" spans="1:32" ht="15.75">
      <c r="A294" s="3494" t="s">
        <v>1378</v>
      </c>
      <c r="B294" s="207">
        <v>0</v>
      </c>
      <c r="C294" s="207">
        <v>0</v>
      </c>
      <c r="E294" s="2668"/>
      <c r="F294" s="2521" t="s">
        <v>686</v>
      </c>
      <c r="G294" s="2521"/>
      <c r="H294" s="2648"/>
      <c r="I294" s="3100">
        <v>1609759.08757</v>
      </c>
      <c r="J294" s="3289"/>
      <c r="K294" s="3290"/>
      <c r="L294" s="3290"/>
      <c r="M294" s="3290"/>
      <c r="N294" s="3290"/>
      <c r="O294" s="3297"/>
      <c r="P294" s="3313">
        <v>0</v>
      </c>
      <c r="Q294" s="3312"/>
      <c r="T294" s="2668"/>
      <c r="U294" s="2521" t="s">
        <v>686</v>
      </c>
      <c r="V294" s="2521"/>
      <c r="W294" s="2648"/>
      <c r="X294" s="3083">
        <v>1609759.08757</v>
      </c>
      <c r="Y294" s="3524">
        <v>476556.57277738227</v>
      </c>
      <c r="Z294" s="2731">
        <v>481370.27553270938</v>
      </c>
      <c r="AA294" s="2731">
        <v>651832.23925990821</v>
      </c>
      <c r="AB294" s="2731">
        <v>0</v>
      </c>
      <c r="AC294" s="2731">
        <v>0</v>
      </c>
      <c r="AD294" s="3443">
        <v>0</v>
      </c>
      <c r="AE294" s="3450">
        <v>1609759.08757</v>
      </c>
      <c r="AF294" s="3456"/>
    </row>
    <row r="295" spans="1:32" ht="15.75">
      <c r="A295" s="3494" t="s">
        <v>1378</v>
      </c>
      <c r="B295" s="207">
        <v>0</v>
      </c>
      <c r="C295" s="207">
        <v>0</v>
      </c>
      <c r="E295" s="2668"/>
      <c r="F295" s="2521" t="s">
        <v>5464</v>
      </c>
      <c r="G295" s="2521"/>
      <c r="H295" s="2648"/>
      <c r="I295" s="3100">
        <v>357126.21213501372</v>
      </c>
      <c r="J295" s="3289"/>
      <c r="K295" s="3290"/>
      <c r="L295" s="3290"/>
      <c r="M295" s="3290"/>
      <c r="N295" s="3290"/>
      <c r="O295" s="3297"/>
      <c r="P295" s="3313">
        <v>0</v>
      </c>
      <c r="Q295" s="3312"/>
      <c r="T295" s="2668"/>
      <c r="U295" s="2521" t="s">
        <v>5464</v>
      </c>
      <c r="V295" s="2521"/>
      <c r="W295" s="2648"/>
      <c r="X295" s="3083">
        <v>357126.21213501372</v>
      </c>
      <c r="Y295" s="3524">
        <v>105724.41865257047</v>
      </c>
      <c r="Z295" s="2731">
        <v>106792.3420733035</v>
      </c>
      <c r="AA295" s="2731">
        <v>144609.45140913973</v>
      </c>
      <c r="AB295" s="2731">
        <v>0</v>
      </c>
      <c r="AC295" s="2731">
        <v>0</v>
      </c>
      <c r="AD295" s="3443">
        <v>0</v>
      </c>
      <c r="AE295" s="3450">
        <v>357126.21213501372</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16708880.023291646</v>
      </c>
      <c r="J297" s="3289"/>
      <c r="K297" s="3290"/>
      <c r="L297" s="3290"/>
      <c r="M297" s="3290"/>
      <c r="N297" s="3290"/>
      <c r="O297" s="3297"/>
      <c r="P297" s="3313">
        <v>0</v>
      </c>
      <c r="Q297" s="3312"/>
      <c r="T297" s="2668"/>
      <c r="U297" s="2521" t="s">
        <v>5465</v>
      </c>
      <c r="V297" s="2521"/>
      <c r="W297" s="2648"/>
      <c r="X297" s="3083">
        <v>16708880.023291646</v>
      </c>
      <c r="Y297" s="3524">
        <v>4946533.0932645388</v>
      </c>
      <c r="Z297" s="2731">
        <v>4996498.0740045849</v>
      </c>
      <c r="AA297" s="2731">
        <v>6765848.8560225209</v>
      </c>
      <c r="AB297" s="2731">
        <v>0</v>
      </c>
      <c r="AC297" s="2731">
        <v>0</v>
      </c>
      <c r="AD297" s="3443">
        <v>0</v>
      </c>
      <c r="AE297" s="3450">
        <v>16708880.023291644</v>
      </c>
      <c r="AF297" s="3456"/>
    </row>
    <row r="298" spans="1:32" ht="15.75">
      <c r="A298" s="3494" t="s">
        <v>1378</v>
      </c>
      <c r="B298" s="207">
        <v>0</v>
      </c>
      <c r="C298" s="207">
        <v>0</v>
      </c>
      <c r="E298" s="2668"/>
      <c r="F298" s="2521"/>
      <c r="G298" s="2521" t="s">
        <v>5466</v>
      </c>
      <c r="H298" s="2648"/>
      <c r="I298" s="3099">
        <v>39354991.097687528</v>
      </c>
      <c r="J298" s="3565">
        <v>0.29604216957505408</v>
      </c>
      <c r="K298" s="3566">
        <v>0.29903249452025665</v>
      </c>
      <c r="L298" s="3566">
        <v>0.40492533590468921</v>
      </c>
      <c r="M298" s="3530"/>
      <c r="N298" s="3530"/>
      <c r="O298" s="3531"/>
      <c r="P298" s="3532">
        <v>1</v>
      </c>
      <c r="Q298" s="3312"/>
      <c r="T298" s="2668"/>
      <c r="U298" s="2521"/>
      <c r="V298" s="2521" t="s">
        <v>5466</v>
      </c>
      <c r="W298" s="2648"/>
      <c r="X298" s="3082">
        <v>39354991.097687528</v>
      </c>
      <c r="Y298" s="3534">
        <v>11650736.948166355</v>
      </c>
      <c r="Z298" s="3533">
        <v>11768421.159763996</v>
      </c>
      <c r="AA298" s="3533">
        <v>15935832.989757176</v>
      </c>
      <c r="AB298" s="3533">
        <v>0</v>
      </c>
      <c r="AC298" s="3533">
        <v>0</v>
      </c>
      <c r="AD298" s="3478">
        <v>0</v>
      </c>
      <c r="AE298" s="3479">
        <v>39354991.097687528</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457388.07855599397</v>
      </c>
      <c r="J303" s="3289"/>
      <c r="K303" s="3406">
        <v>1</v>
      </c>
      <c r="L303" s="3290"/>
      <c r="M303" s="3290"/>
      <c r="N303" s="3290"/>
      <c r="O303" s="3297"/>
      <c r="P303" s="3313">
        <v>1</v>
      </c>
      <c r="Q303" s="3312"/>
      <c r="T303" s="2668"/>
      <c r="U303" s="2521" t="s">
        <v>478</v>
      </c>
      <c r="V303" s="2521"/>
      <c r="W303" s="2648"/>
      <c r="X303" s="3083">
        <v>457388.07855599397</v>
      </c>
      <c r="Y303" s="3524">
        <v>0</v>
      </c>
      <c r="Z303" s="2731">
        <v>457388.07855599397</v>
      </c>
      <c r="AA303" s="2731">
        <v>0</v>
      </c>
      <c r="AB303" s="2731">
        <v>0</v>
      </c>
      <c r="AC303" s="2731">
        <v>0</v>
      </c>
      <c r="AD303" s="3443">
        <v>0</v>
      </c>
      <c r="AE303" s="3443">
        <v>457388.07855599397</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457388.07855599397</v>
      </c>
      <c r="J319" s="3528"/>
      <c r="K319" s="3530"/>
      <c r="L319" s="3530"/>
      <c r="M319" s="3530"/>
      <c r="N319" s="3530"/>
      <c r="O319" s="3531"/>
      <c r="P319" s="3532">
        <v>0</v>
      </c>
      <c r="Q319" s="3312"/>
      <c r="T319" s="2668"/>
      <c r="U319" s="2521"/>
      <c r="V319" s="2521" t="s">
        <v>5470</v>
      </c>
      <c r="W319" s="2648"/>
      <c r="X319" s="3082">
        <v>457388.07855599397</v>
      </c>
      <c r="Y319" s="3534">
        <v>0</v>
      </c>
      <c r="Z319" s="3533">
        <v>457388.07855599397</v>
      </c>
      <c r="AA319" s="3533">
        <v>0</v>
      </c>
      <c r="AB319" s="3533">
        <v>0</v>
      </c>
      <c r="AC319" s="3533">
        <v>0</v>
      </c>
      <c r="AD319" s="3478">
        <v>0</v>
      </c>
      <c r="AE319" s="3478">
        <v>457388.07855599397</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0.18354489404700597</v>
      </c>
      <c r="K321" s="3278">
        <v>0.49254051175409014</v>
      </c>
      <c r="L321" s="3278">
        <v>0.25105199702548459</v>
      </c>
      <c r="M321" s="3278">
        <v>7.2862597173419363E-2</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39812379.176243521</v>
      </c>
      <c r="J323" s="2848"/>
      <c r="K323" s="2622"/>
      <c r="L323" s="2622"/>
      <c r="M323" s="2622"/>
      <c r="N323" s="2622"/>
      <c r="O323" s="3422"/>
      <c r="P323" s="3313"/>
      <c r="Q323" s="3312"/>
      <c r="T323" s="2668"/>
      <c r="U323" s="2521"/>
      <c r="V323" s="2521"/>
      <c r="W323" s="2691" t="s">
        <v>712</v>
      </c>
      <c r="X323" s="3082">
        <v>39812379.176243521</v>
      </c>
      <c r="Y323" s="3534">
        <v>11650736.948166355</v>
      </c>
      <c r="Z323" s="3533">
        <v>12225809.238319989</v>
      </c>
      <c r="AA323" s="3533">
        <v>15935832.989757176</v>
      </c>
      <c r="AB323" s="3533">
        <v>0</v>
      </c>
      <c r="AC323" s="3533">
        <v>0</v>
      </c>
      <c r="AD323" s="3478">
        <v>0</v>
      </c>
      <c r="AE323" s="3479">
        <v>39812379.176243521</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63476224.760480642</v>
      </c>
      <c r="J325" s="2848"/>
      <c r="K325" s="2622"/>
      <c r="L325" s="2622"/>
      <c r="M325" s="2622"/>
      <c r="N325" s="2622"/>
      <c r="O325" s="3422"/>
      <c r="P325" s="3313"/>
      <c r="Q325" s="3312"/>
      <c r="T325" s="2668" t="s">
        <v>5471</v>
      </c>
      <c r="U325" s="2521"/>
      <c r="V325" s="2521"/>
      <c r="W325" s="2648"/>
      <c r="X325" s="3086">
        <v>63476224.760480642</v>
      </c>
      <c r="Y325" s="3542">
        <v>11650736.948166355</v>
      </c>
      <c r="Z325" s="3543">
        <v>31264612.227744784</v>
      </c>
      <c r="AA325" s="3543">
        <v>15935832.989757176</v>
      </c>
      <c r="AB325" s="3543">
        <v>4625042.5948123289</v>
      </c>
      <c r="AC325" s="3543">
        <v>0</v>
      </c>
      <c r="AD325" s="3544">
        <v>0</v>
      </c>
      <c r="AE325" s="3599">
        <v>63476224.76048065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1609759.08757</v>
      </c>
      <c r="J329" s="3600">
        <v>0</v>
      </c>
      <c r="K329" s="3601">
        <v>0</v>
      </c>
      <c r="L329" s="3601">
        <v>1</v>
      </c>
      <c r="M329" s="3278">
        <v>0</v>
      </c>
      <c r="N329" s="3278">
        <v>0</v>
      </c>
      <c r="O329" s="3285">
        <v>0</v>
      </c>
      <c r="P329" s="3313">
        <v>1</v>
      </c>
      <c r="Q329" s="3312"/>
      <c r="T329" s="2668"/>
      <c r="U329" s="2521" t="s">
        <v>1710</v>
      </c>
      <c r="V329" s="2521"/>
      <c r="W329" s="2648"/>
      <c r="X329" s="3083">
        <v>1609759.08757</v>
      </c>
      <c r="Y329" s="3602">
        <v>0</v>
      </c>
      <c r="Z329" s="2731">
        <v>0</v>
      </c>
      <c r="AA329" s="3603">
        <v>1609759.08757</v>
      </c>
      <c r="AB329" s="2731">
        <v>0</v>
      </c>
      <c r="AC329" s="2731">
        <v>0</v>
      </c>
      <c r="AD329" s="3443">
        <v>0</v>
      </c>
      <c r="AE329" s="3450">
        <v>1609759.08757</v>
      </c>
      <c r="AF329" s="3456"/>
    </row>
    <row r="330" spans="1:32" ht="15.75">
      <c r="A330" s="3494" t="s">
        <v>1378</v>
      </c>
      <c r="B330" s="207">
        <v>0</v>
      </c>
      <c r="C330" s="207">
        <v>0</v>
      </c>
      <c r="E330" s="2668"/>
      <c r="F330" s="2521" t="s">
        <v>1232</v>
      </c>
      <c r="G330" s="2521"/>
      <c r="H330" s="2648"/>
      <c r="I330" s="3100">
        <v>621018.97626903304</v>
      </c>
      <c r="J330" s="3324">
        <v>0.29604216957505408</v>
      </c>
      <c r="K330" s="3325">
        <v>0.29903249452025665</v>
      </c>
      <c r="L330" s="3325">
        <v>0.40492533590468921</v>
      </c>
      <c r="M330" s="3290"/>
      <c r="N330" s="3290"/>
      <c r="O330" s="3297"/>
      <c r="P330" s="3313">
        <v>1</v>
      </c>
      <c r="Q330" s="3312"/>
      <c r="T330" s="2668"/>
      <c r="U330" s="2521" t="s">
        <v>1232</v>
      </c>
      <c r="V330" s="2521"/>
      <c r="W330" s="2648"/>
      <c r="X330" s="3083">
        <v>621018.97626903304</v>
      </c>
      <c r="Y330" s="3524">
        <v>183847.80508196357</v>
      </c>
      <c r="Z330" s="2731">
        <v>185704.85361814502</v>
      </c>
      <c r="AA330" s="2731">
        <v>251466.31756892442</v>
      </c>
      <c r="AB330" s="2731">
        <v>0</v>
      </c>
      <c r="AC330" s="2731">
        <v>0</v>
      </c>
      <c r="AD330" s="3443">
        <v>0</v>
      </c>
      <c r="AE330" s="3450">
        <v>621018.97626903304</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0.29604216957505408</v>
      </c>
      <c r="K336" s="3566">
        <v>0.29903249452025665</v>
      </c>
      <c r="L336" s="3566">
        <v>0.40492533590468921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0.29604216957505408</v>
      </c>
      <c r="K337" s="3278">
        <v>0.29903249452025665</v>
      </c>
      <c r="L337" s="3278">
        <v>0.40492533590468921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0.29604216957505408</v>
      </c>
      <c r="K341" s="3278">
        <v>0.29903249452025665</v>
      </c>
      <c r="L341" s="3278">
        <v>0.40492533590468921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2230778.0638390332</v>
      </c>
      <c r="J342" s="3551"/>
      <c r="K342" s="3552"/>
      <c r="L342" s="3552"/>
      <c r="M342" s="3552"/>
      <c r="N342" s="3552"/>
      <c r="O342" s="3553"/>
      <c r="P342" s="3553">
        <v>0</v>
      </c>
      <c r="Q342" s="3312"/>
      <c r="T342" s="2668"/>
      <c r="U342" s="2521"/>
      <c r="V342" s="2521" t="s">
        <v>5478</v>
      </c>
      <c r="W342" s="2648"/>
      <c r="X342" s="3082">
        <v>2230778.0638390332</v>
      </c>
      <c r="Y342" s="3534">
        <v>183847.80508196357</v>
      </c>
      <c r="Z342" s="3533">
        <v>185704.85361814502</v>
      </c>
      <c r="AA342" s="3533">
        <v>1861225.4051389245</v>
      </c>
      <c r="AB342" s="3533">
        <v>0</v>
      </c>
      <c r="AC342" s="3533">
        <v>0</v>
      </c>
      <c r="AD342" s="3478">
        <v>0</v>
      </c>
      <c r="AE342" s="3479">
        <v>2230778.0638390332</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61245446.696641609</v>
      </c>
      <c r="J344" s="2851"/>
      <c r="K344" s="3481"/>
      <c r="L344" s="3481"/>
      <c r="M344" s="3481"/>
      <c r="N344" s="3481"/>
      <c r="O344" s="3481"/>
      <c r="P344" s="3075"/>
      <c r="Q344" s="3556"/>
      <c r="T344" s="2650" t="s">
        <v>722</v>
      </c>
      <c r="U344" s="2625"/>
      <c r="V344" s="2625"/>
      <c r="W344" s="2766"/>
      <c r="X344" s="3558">
        <v>61245446.696641609</v>
      </c>
      <c r="Y344" s="3559">
        <v>11466889.143084392</v>
      </c>
      <c r="Z344" s="3560">
        <v>31078907.374126639</v>
      </c>
      <c r="AA344" s="3560">
        <v>14074607.584618252</v>
      </c>
      <c r="AB344" s="3560">
        <v>4625042.5948123289</v>
      </c>
      <c r="AC344" s="3560">
        <v>0</v>
      </c>
      <c r="AD344" s="3561">
        <v>0</v>
      </c>
      <c r="AE344" s="3561">
        <v>61245446.696641617</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53" priority="2" stopIfTrue="1" operator="notEqual">
      <formula>0</formula>
    </cfRule>
  </conditionalFormatting>
  <conditionalFormatting sqref="B16:C342">
    <cfRule type="cellIs" dxfId="52" priority="3" stopIfTrue="1" operator="greaterThan">
      <formula>0</formula>
    </cfRule>
  </conditionalFormatting>
  <conditionalFormatting sqref="C8">
    <cfRule type="cellIs" dxfId="51" priority="1" stopIfTrue="1" operator="notEqual">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09.xml><?xml version="1.0" encoding="utf-8"?>
<worksheet xmlns="http://schemas.openxmlformats.org/spreadsheetml/2006/main" xmlns:r="http://schemas.openxmlformats.org/officeDocument/2006/relationships">
  <sheetPr>
    <pageSetUpPr fitToPage="1"/>
  </sheetPr>
  <dimension ref="A1:AY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19.33203125" style="2447" customWidth="1"/>
    <col min="25" max="25" width="18" style="2447" customWidth="1"/>
    <col min="26" max="26" width="18.88671875" style="2447" customWidth="1"/>
    <col min="27" max="27" width="14.88671875" style="2447" customWidth="1"/>
    <col min="28" max="28" width="18"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19.33203125" style="2447" customWidth="1"/>
    <col min="40" max="40" width="18" style="2447" customWidth="1"/>
    <col min="41" max="41" width="18.88671875" style="2447" customWidth="1"/>
    <col min="42" max="42" width="14.88671875" style="2447" customWidth="1"/>
    <col min="43" max="43" width="18"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5533</v>
      </c>
      <c r="F6" s="2798"/>
      <c r="G6" s="2798"/>
      <c r="H6" s="2798"/>
      <c r="I6" s="2798"/>
      <c r="J6" s="2798"/>
      <c r="K6" s="2798"/>
      <c r="L6" s="2798"/>
      <c r="M6" s="2798"/>
      <c r="N6" s="2798"/>
      <c r="O6" s="2798"/>
      <c r="P6" s="2798"/>
      <c r="Q6" s="2989"/>
      <c r="R6" s="2798"/>
      <c r="S6" s="2798"/>
      <c r="T6" s="2798" t="s">
        <v>5534</v>
      </c>
      <c r="U6" s="2798"/>
      <c r="V6" s="2798"/>
      <c r="W6" s="2798"/>
      <c r="X6" s="2798"/>
      <c r="Y6" s="2798"/>
      <c r="Z6" s="2798"/>
      <c r="AA6" s="2798"/>
      <c r="AB6" s="2798"/>
      <c r="AC6" s="2798"/>
      <c r="AD6" s="2798"/>
      <c r="AE6" s="2798"/>
      <c r="AF6" s="2989"/>
      <c r="AG6" s="2989"/>
      <c r="AH6" s="2989"/>
      <c r="AI6" s="2798" t="s">
        <v>5534</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219191.46919096459</v>
      </c>
      <c r="J16" s="3289"/>
      <c r="K16" s="3290"/>
      <c r="L16" s="3290"/>
      <c r="M16" s="3290"/>
      <c r="N16" s="3290"/>
      <c r="O16" s="3297"/>
      <c r="P16" s="3313">
        <v>0</v>
      </c>
      <c r="Q16" s="3312"/>
      <c r="T16" s="2668"/>
      <c r="U16" s="3516" t="s">
        <v>626</v>
      </c>
      <c r="V16" s="3519"/>
      <c r="W16" s="2648"/>
      <c r="X16" s="3515">
        <v>219191.46919096459</v>
      </c>
      <c r="Y16" s="3520">
        <v>0</v>
      </c>
      <c r="Z16" s="3521">
        <v>219191.46919096459</v>
      </c>
      <c r="AA16" s="3521">
        <v>0</v>
      </c>
      <c r="AB16" s="3521">
        <v>0</v>
      </c>
      <c r="AC16" s="3521">
        <v>0</v>
      </c>
      <c r="AD16" s="3522">
        <v>0</v>
      </c>
      <c r="AE16" s="3522">
        <v>219191.46919096459</v>
      </c>
      <c r="AF16" s="3523"/>
      <c r="AI16" s="2668"/>
      <c r="AJ16" s="3516" t="s">
        <v>626</v>
      </c>
      <c r="AK16" s="3519"/>
      <c r="AL16" s="2648"/>
      <c r="AM16" s="3515">
        <v>216994.22167554399</v>
      </c>
      <c r="AN16" s="3520">
        <v>0</v>
      </c>
      <c r="AO16" s="3521">
        <v>216994.22167554399</v>
      </c>
      <c r="AP16" s="3521">
        <v>0</v>
      </c>
      <c r="AQ16" s="3521">
        <v>0</v>
      </c>
      <c r="AR16" s="3521">
        <v>0</v>
      </c>
      <c r="AS16" s="3522">
        <v>0</v>
      </c>
      <c r="AT16" s="3522">
        <v>216994.22167554399</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676973.27664656832</v>
      </c>
      <c r="J18" s="3289"/>
      <c r="K18" s="3290"/>
      <c r="L18" s="3290"/>
      <c r="M18" s="3290"/>
      <c r="N18" s="3290"/>
      <c r="O18" s="3297"/>
      <c r="P18" s="3313">
        <v>0</v>
      </c>
      <c r="Q18" s="3312"/>
      <c r="T18" s="2668"/>
      <c r="U18" s="3516" t="s">
        <v>660</v>
      </c>
      <c r="V18" s="3519"/>
      <c r="W18" s="2648"/>
      <c r="X18" s="3083">
        <v>676973.27664656832</v>
      </c>
      <c r="Y18" s="3524">
        <v>0</v>
      </c>
      <c r="Z18" s="2731">
        <v>676973.27664656832</v>
      </c>
      <c r="AA18" s="2731">
        <v>0</v>
      </c>
      <c r="AB18" s="2731">
        <v>0</v>
      </c>
      <c r="AC18" s="2731">
        <v>0</v>
      </c>
      <c r="AD18" s="3443">
        <v>0</v>
      </c>
      <c r="AE18" s="3443">
        <v>676973.27664656832</v>
      </c>
      <c r="AF18" s="3456"/>
      <c r="AI18" s="2668"/>
      <c r="AJ18" s="3516" t="s">
        <v>660</v>
      </c>
      <c r="AK18" s="3519"/>
      <c r="AL18" s="2648"/>
      <c r="AM18" s="3083">
        <v>472898.98966556188</v>
      </c>
      <c r="AN18" s="3524">
        <v>0</v>
      </c>
      <c r="AO18" s="2731">
        <v>472898.98966556188</v>
      </c>
      <c r="AP18" s="2731">
        <v>0</v>
      </c>
      <c r="AQ18" s="2731">
        <v>0</v>
      </c>
      <c r="AR18" s="2731">
        <v>0</v>
      </c>
      <c r="AS18" s="3443">
        <v>0</v>
      </c>
      <c r="AT18" s="3443">
        <v>472898.98966556188</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896164.74583753292</v>
      </c>
      <c r="J21" s="3528"/>
      <c r="K21" s="3529">
        <v>1</v>
      </c>
      <c r="L21" s="3530"/>
      <c r="M21" s="3530"/>
      <c r="N21" s="3530"/>
      <c r="O21" s="3531"/>
      <c r="P21" s="3532">
        <v>1</v>
      </c>
      <c r="Q21" s="3312"/>
      <c r="T21" s="2668"/>
      <c r="U21" s="3516"/>
      <c r="V21" s="3519"/>
      <c r="W21" s="2648" t="s">
        <v>5412</v>
      </c>
      <c r="X21" s="3082">
        <v>896164.74583753292</v>
      </c>
      <c r="Y21" s="3533">
        <v>0</v>
      </c>
      <c r="Z21" s="3533">
        <v>896164.74583753292</v>
      </c>
      <c r="AA21" s="3533">
        <v>0</v>
      </c>
      <c r="AB21" s="3533">
        <v>0</v>
      </c>
      <c r="AC21" s="3533">
        <v>0</v>
      </c>
      <c r="AD21" s="3478">
        <v>0</v>
      </c>
      <c r="AE21" s="3479">
        <v>896164.74583753292</v>
      </c>
      <c r="AF21" s="3456"/>
      <c r="AI21" s="2668"/>
      <c r="AJ21" s="3516"/>
      <c r="AK21" s="3519"/>
      <c r="AL21" s="2648" t="s">
        <v>5412</v>
      </c>
      <c r="AM21" s="3082">
        <v>689893.21134110587</v>
      </c>
      <c r="AN21" s="3533">
        <v>0</v>
      </c>
      <c r="AO21" s="3533">
        <v>689893.21134110587</v>
      </c>
      <c r="AP21" s="3533">
        <v>0</v>
      </c>
      <c r="AQ21" s="3533">
        <v>0</v>
      </c>
      <c r="AR21" s="3533">
        <v>0</v>
      </c>
      <c r="AS21" s="3478">
        <v>0</v>
      </c>
      <c r="AT21" s="3479">
        <v>689893.21134110587</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345914.22857880651</v>
      </c>
      <c r="J46" s="3289"/>
      <c r="K46" s="3406">
        <v>1</v>
      </c>
      <c r="L46" s="3290"/>
      <c r="M46" s="3290"/>
      <c r="N46" s="3290"/>
      <c r="O46" s="3297"/>
      <c r="P46" s="3313">
        <v>1</v>
      </c>
      <c r="Q46" s="3312"/>
      <c r="T46" s="2668"/>
      <c r="U46" s="3516" t="s">
        <v>1684</v>
      </c>
      <c r="V46" s="3519"/>
      <c r="W46" s="2648"/>
      <c r="X46" s="3083">
        <v>345914.22857880651</v>
      </c>
      <c r="Y46" s="3524">
        <v>0</v>
      </c>
      <c r="Z46" s="2731">
        <v>345914.22857880651</v>
      </c>
      <c r="AA46" s="2731">
        <v>0</v>
      </c>
      <c r="AB46" s="2731">
        <v>0</v>
      </c>
      <c r="AC46" s="2731">
        <v>0</v>
      </c>
      <c r="AD46" s="3443">
        <v>0</v>
      </c>
      <c r="AE46" s="3450">
        <v>345914.22857880651</v>
      </c>
      <c r="AF46" s="3456"/>
      <c r="AI46" s="2668"/>
      <c r="AJ46" s="3516" t="s">
        <v>1684</v>
      </c>
      <c r="AK46" s="3519"/>
      <c r="AL46" s="2648"/>
      <c r="AM46" s="3083">
        <v>325851.91825570707</v>
      </c>
      <c r="AN46" s="3524">
        <v>0</v>
      </c>
      <c r="AO46" s="2731">
        <v>325851.91825570707</v>
      </c>
      <c r="AP46" s="2731">
        <v>0</v>
      </c>
      <c r="AQ46" s="2731">
        <v>0</v>
      </c>
      <c r="AR46" s="2731">
        <v>0</v>
      </c>
      <c r="AS46" s="3443">
        <v>0</v>
      </c>
      <c r="AT46" s="3450">
        <v>325851.91825570707</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1378</v>
      </c>
      <c r="B48" s="207">
        <v>0</v>
      </c>
      <c r="C48" s="207">
        <v>0</v>
      </c>
      <c r="E48" s="2668"/>
      <c r="F48" s="3516" t="s">
        <v>716</v>
      </c>
      <c r="G48" s="3536"/>
      <c r="H48" s="3535"/>
      <c r="I48" s="3100">
        <v>214737.53532969972</v>
      </c>
      <c r="J48" s="3289"/>
      <c r="K48" s="3406">
        <v>1</v>
      </c>
      <c r="L48" s="3290"/>
      <c r="M48" s="3290"/>
      <c r="N48" s="3290"/>
      <c r="O48" s="3297"/>
      <c r="P48" s="3313">
        <v>1</v>
      </c>
      <c r="Q48" s="3312"/>
      <c r="T48" s="2668"/>
      <c r="U48" s="3516" t="s">
        <v>716</v>
      </c>
      <c r="V48" s="3519"/>
      <c r="W48" s="2648"/>
      <c r="X48" s="3083">
        <v>214737.53532969972</v>
      </c>
      <c r="Y48" s="3524">
        <v>0</v>
      </c>
      <c r="Z48" s="2731">
        <v>214737.53532969972</v>
      </c>
      <c r="AA48" s="2731">
        <v>0</v>
      </c>
      <c r="AB48" s="2731">
        <v>0</v>
      </c>
      <c r="AC48" s="2731">
        <v>0</v>
      </c>
      <c r="AD48" s="3443">
        <v>0</v>
      </c>
      <c r="AE48" s="3443">
        <v>214737.53532969972</v>
      </c>
      <c r="AF48" s="3456"/>
      <c r="AI48" s="2668"/>
      <c r="AJ48" s="3516" t="s">
        <v>716</v>
      </c>
      <c r="AK48" s="3519"/>
      <c r="AL48" s="2648"/>
      <c r="AM48" s="3083">
        <v>130477.8314012038</v>
      </c>
      <c r="AN48" s="3524">
        <v>0</v>
      </c>
      <c r="AO48" s="2731">
        <v>130477.8314012038</v>
      </c>
      <c r="AP48" s="2731">
        <v>0</v>
      </c>
      <c r="AQ48" s="2731">
        <v>0</v>
      </c>
      <c r="AR48" s="2731">
        <v>0</v>
      </c>
      <c r="AS48" s="3443">
        <v>0</v>
      </c>
      <c r="AT48" s="3443">
        <v>130477.8314012038</v>
      </c>
      <c r="AU48" s="5">
        <v>0</v>
      </c>
    </row>
    <row r="49" spans="1:51"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51" ht="15.75">
      <c r="A50" s="3494" t="s">
        <v>1378</v>
      </c>
      <c r="B50" s="207">
        <v>0</v>
      </c>
      <c r="C50" s="207">
        <v>0</v>
      </c>
      <c r="E50" s="2668"/>
      <c r="F50" s="3516" t="s">
        <v>720</v>
      </c>
      <c r="G50" s="3536"/>
      <c r="H50" s="3535"/>
      <c r="I50" s="3100">
        <v>151532.52817267709</v>
      </c>
      <c r="J50" s="3289"/>
      <c r="K50" s="3406">
        <v>1</v>
      </c>
      <c r="L50" s="3290"/>
      <c r="M50" s="3290"/>
      <c r="N50" s="3290"/>
      <c r="O50" s="3297"/>
      <c r="P50" s="3313">
        <v>1</v>
      </c>
      <c r="Q50" s="3312"/>
      <c r="T50" s="2668"/>
      <c r="U50" s="3516" t="s">
        <v>720</v>
      </c>
      <c r="V50" s="3519"/>
      <c r="W50" s="2648"/>
      <c r="X50" s="3083">
        <v>151532.52817267709</v>
      </c>
      <c r="Y50" s="3524">
        <v>0</v>
      </c>
      <c r="Z50" s="2731">
        <v>151532.52817267709</v>
      </c>
      <c r="AA50" s="2731">
        <v>0</v>
      </c>
      <c r="AB50" s="2731">
        <v>0</v>
      </c>
      <c r="AC50" s="2731">
        <v>0</v>
      </c>
      <c r="AD50" s="3443">
        <v>0</v>
      </c>
      <c r="AE50" s="3450">
        <v>151532.52817267709</v>
      </c>
      <c r="AF50" s="3456"/>
      <c r="AI50" s="2668"/>
      <c r="AJ50" s="3516" t="s">
        <v>720</v>
      </c>
      <c r="AK50" s="3519"/>
      <c r="AL50" s="2648"/>
      <c r="AM50" s="3083">
        <v>127934.48264028538</v>
      </c>
      <c r="AN50" s="3524">
        <v>0</v>
      </c>
      <c r="AO50" s="2731">
        <v>127934.48264028538</v>
      </c>
      <c r="AP50" s="2731">
        <v>0</v>
      </c>
      <c r="AQ50" s="2731">
        <v>0</v>
      </c>
      <c r="AR50" s="2731">
        <v>0</v>
      </c>
      <c r="AS50" s="3443">
        <v>0</v>
      </c>
      <c r="AT50" s="3450">
        <v>127934.48264028538</v>
      </c>
      <c r="AU50" s="5">
        <v>0</v>
      </c>
    </row>
    <row r="51" spans="1:51"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51"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51" ht="15.75">
      <c r="A53" s="3494" t="s">
        <v>1378</v>
      </c>
      <c r="B53" s="207">
        <v>0</v>
      </c>
      <c r="C53" s="207">
        <v>0</v>
      </c>
      <c r="E53" s="2668"/>
      <c r="F53" s="3516" t="s">
        <v>725</v>
      </c>
      <c r="G53" s="3536"/>
      <c r="H53" s="3535"/>
      <c r="I53" s="3100">
        <v>33825.081712145002</v>
      </c>
      <c r="J53" s="3289"/>
      <c r="K53" s="3406">
        <v>1</v>
      </c>
      <c r="L53" s="3290"/>
      <c r="M53" s="3290"/>
      <c r="N53" s="3290"/>
      <c r="O53" s="3297"/>
      <c r="P53" s="3313">
        <v>1</v>
      </c>
      <c r="Q53" s="3312"/>
      <c r="T53" s="2668"/>
      <c r="U53" s="3516" t="s">
        <v>725</v>
      </c>
      <c r="V53" s="3519"/>
      <c r="W53" s="2648"/>
      <c r="X53" s="3083">
        <v>33825.081712145002</v>
      </c>
      <c r="Y53" s="3524">
        <v>0</v>
      </c>
      <c r="Z53" s="2731">
        <v>33825.081712145002</v>
      </c>
      <c r="AA53" s="2731">
        <v>0</v>
      </c>
      <c r="AB53" s="2731">
        <v>0</v>
      </c>
      <c r="AC53" s="2731">
        <v>0</v>
      </c>
      <c r="AD53" s="3443">
        <v>0</v>
      </c>
      <c r="AE53" s="3443">
        <v>33825.081712145002</v>
      </c>
      <c r="AF53" s="3456"/>
      <c r="AI53" s="2668"/>
      <c r="AJ53" s="3516" t="s">
        <v>725</v>
      </c>
      <c r="AK53" s="3519"/>
      <c r="AL53" s="2648"/>
      <c r="AM53" s="3083">
        <v>31001.931712145004</v>
      </c>
      <c r="AN53" s="3524">
        <v>0</v>
      </c>
      <c r="AO53" s="2731">
        <v>31001.931712145004</v>
      </c>
      <c r="AP53" s="2731">
        <v>0</v>
      </c>
      <c r="AQ53" s="2731">
        <v>0</v>
      </c>
      <c r="AR53" s="2731">
        <v>0</v>
      </c>
      <c r="AS53" s="3443">
        <v>0</v>
      </c>
      <c r="AT53" s="3443">
        <v>31001.931712145004</v>
      </c>
      <c r="AU53" s="5">
        <v>0</v>
      </c>
    </row>
    <row r="54" spans="1:51"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51"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51"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51"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51"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51"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51"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51"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51"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51"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c r="AV63" s="2590" t="s">
        <v>5527</v>
      </c>
      <c r="AW63" s="2590" t="s">
        <v>5528</v>
      </c>
      <c r="AX63" s="2590" t="s">
        <v>5529</v>
      </c>
      <c r="AY63" s="2590" t="s">
        <v>5530</v>
      </c>
    </row>
    <row r="64" spans="1:51" ht="15.75">
      <c r="A64" s="3494" t="s">
        <v>5410</v>
      </c>
      <c r="B64" s="207">
        <v>0</v>
      </c>
      <c r="C64" s="207">
        <v>0</v>
      </c>
      <c r="E64" s="2668"/>
      <c r="F64" s="3516" t="s">
        <v>758</v>
      </c>
      <c r="G64" s="3536"/>
      <c r="H64" s="3535"/>
      <c r="I64" s="3100">
        <v>0</v>
      </c>
      <c r="J64" s="3289"/>
      <c r="K64" s="3278">
        <v>0.49279528760726865</v>
      </c>
      <c r="L64" s="3290"/>
      <c r="M64" s="3597">
        <v>0.50720471239273135</v>
      </c>
      <c r="N64" s="3290"/>
      <c r="O64" s="3297"/>
      <c r="P64" s="3313">
        <v>1</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3524">
        <v>0</v>
      </c>
      <c r="AP64" s="3524">
        <v>0</v>
      </c>
      <c r="AQ64" s="3524">
        <v>0</v>
      </c>
      <c r="AR64" s="3524">
        <v>0</v>
      </c>
      <c r="AS64" s="3524">
        <v>0</v>
      </c>
      <c r="AT64" s="3450">
        <v>0</v>
      </c>
      <c r="AU64" s="5">
        <v>0</v>
      </c>
      <c r="AV64" s="3598">
        <v>0</v>
      </c>
      <c r="AW64" s="3598">
        <v>1</v>
      </c>
      <c r="AX64" s="3598"/>
      <c r="AY64" s="3598">
        <v>0</v>
      </c>
    </row>
    <row r="65" spans="1:51" ht="15.75">
      <c r="A65" s="3494" t="s">
        <v>1378</v>
      </c>
      <c r="B65" s="207">
        <v>0</v>
      </c>
      <c r="C65" s="207">
        <v>0</v>
      </c>
      <c r="E65" s="2668"/>
      <c r="F65" s="3516" t="s">
        <v>760</v>
      </c>
      <c r="G65" s="3536"/>
      <c r="H65" s="3535"/>
      <c r="I65" s="3100">
        <v>14883583.339325771</v>
      </c>
      <c r="J65" s="3289"/>
      <c r="K65" s="3278">
        <v>0.5537516301655967</v>
      </c>
      <c r="L65" s="3290"/>
      <c r="M65" s="3597">
        <v>0.44624836983440336</v>
      </c>
      <c r="N65" s="3290"/>
      <c r="O65" s="3297"/>
      <c r="P65" s="3313">
        <v>1</v>
      </c>
      <c r="Q65" s="3312"/>
      <c r="T65" s="2668"/>
      <c r="U65" s="3516" t="s">
        <v>760</v>
      </c>
      <c r="V65" s="3519"/>
      <c r="W65" s="2648"/>
      <c r="X65" s="3083">
        <v>14883583.339325771</v>
      </c>
      <c r="Y65" s="3524">
        <v>0</v>
      </c>
      <c r="Z65" s="2731">
        <v>8241808.5368571607</v>
      </c>
      <c r="AA65" s="2731">
        <v>0</v>
      </c>
      <c r="AB65" s="2731">
        <v>6641774.8024686109</v>
      </c>
      <c r="AC65" s="2731">
        <v>0</v>
      </c>
      <c r="AD65" s="3443">
        <v>0</v>
      </c>
      <c r="AE65" s="3450">
        <v>14883583.339325771</v>
      </c>
      <c r="AF65" s="3456"/>
      <c r="AI65" s="2668"/>
      <c r="AJ65" s="3516" t="s">
        <v>760</v>
      </c>
      <c r="AK65" s="3519"/>
      <c r="AL65" s="2648"/>
      <c r="AM65" s="3083">
        <v>8460283.3393257707</v>
      </c>
      <c r="AN65" s="3524">
        <v>0</v>
      </c>
      <c r="AO65" s="3524">
        <v>8460283.3393257707</v>
      </c>
      <c r="AP65" s="3524">
        <v>0</v>
      </c>
      <c r="AQ65" s="3524">
        <v>0</v>
      </c>
      <c r="AR65" s="3524">
        <v>0</v>
      </c>
      <c r="AS65" s="3524">
        <v>0</v>
      </c>
      <c r="AT65" s="3450">
        <v>8460283.3393257707</v>
      </c>
      <c r="AU65" s="5">
        <v>0</v>
      </c>
      <c r="AV65" s="3598">
        <v>0</v>
      </c>
      <c r="AW65" s="3598">
        <v>1</v>
      </c>
      <c r="AX65" s="3598"/>
      <c r="AY65" s="3598">
        <v>0</v>
      </c>
    </row>
    <row r="66" spans="1:51" ht="15.75">
      <c r="A66" s="3494" t="s">
        <v>5410</v>
      </c>
      <c r="B66" s="207">
        <v>0</v>
      </c>
      <c r="C66" s="207">
        <v>0</v>
      </c>
      <c r="E66" s="2668"/>
      <c r="F66" s="3516" t="s">
        <v>763</v>
      </c>
      <c r="G66" s="3536"/>
      <c r="H66" s="3535"/>
      <c r="I66" s="3100">
        <v>0</v>
      </c>
      <c r="J66" s="3289"/>
      <c r="K66" s="3278">
        <v>0.72826734100570634</v>
      </c>
      <c r="L66" s="3290"/>
      <c r="M66" s="3597">
        <v>0.27173265899429366</v>
      </c>
      <c r="N66" s="3290"/>
      <c r="O66" s="3297"/>
      <c r="P66" s="3313">
        <v>1</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3524">
        <v>0</v>
      </c>
      <c r="AP66" s="3524">
        <v>0</v>
      </c>
      <c r="AQ66" s="3524">
        <v>0</v>
      </c>
      <c r="AR66" s="3524">
        <v>0</v>
      </c>
      <c r="AS66" s="3524">
        <v>0</v>
      </c>
      <c r="AT66" s="3443">
        <v>0</v>
      </c>
      <c r="AU66" s="5">
        <v>0</v>
      </c>
      <c r="AV66" s="3598">
        <v>0</v>
      </c>
      <c r="AW66" s="3598">
        <v>1</v>
      </c>
      <c r="AX66" s="3598"/>
      <c r="AY66" s="3598">
        <v>0</v>
      </c>
    </row>
    <row r="67" spans="1:51" ht="15.75">
      <c r="A67" s="3494" t="s">
        <v>5410</v>
      </c>
      <c r="B67" s="207">
        <v>0</v>
      </c>
      <c r="C67" s="207">
        <v>0</v>
      </c>
      <c r="E67" s="2668"/>
      <c r="F67" s="3516" t="s">
        <v>766</v>
      </c>
      <c r="G67" s="3536"/>
      <c r="H67" s="3535"/>
      <c r="I67" s="3100">
        <v>0</v>
      </c>
      <c r="J67" s="3289"/>
      <c r="K67" s="3278">
        <v>0.55537719245779993</v>
      </c>
      <c r="L67" s="3290"/>
      <c r="M67" s="3597">
        <v>0.44462280754220013</v>
      </c>
      <c r="N67" s="3290"/>
      <c r="O67" s="3297"/>
      <c r="P67" s="3313">
        <v>1</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3524">
        <v>0</v>
      </c>
      <c r="AP67" s="3524">
        <v>0</v>
      </c>
      <c r="AQ67" s="3524">
        <v>0</v>
      </c>
      <c r="AR67" s="3524">
        <v>0</v>
      </c>
      <c r="AS67" s="3524">
        <v>0</v>
      </c>
      <c r="AT67" s="3443">
        <v>0</v>
      </c>
      <c r="AU67" s="5">
        <v>0</v>
      </c>
      <c r="AV67" s="3598">
        <v>0</v>
      </c>
      <c r="AW67" s="3598">
        <v>1</v>
      </c>
      <c r="AX67" s="3598"/>
      <c r="AY67" s="3598">
        <v>0</v>
      </c>
    </row>
    <row r="68" spans="1:51" ht="15.75">
      <c r="A68" s="3494" t="s">
        <v>5410</v>
      </c>
      <c r="B68" s="207">
        <v>0</v>
      </c>
      <c r="C68" s="207">
        <v>0</v>
      </c>
      <c r="E68" s="2668"/>
      <c r="F68" s="3516" t="s">
        <v>767</v>
      </c>
      <c r="G68" s="3536"/>
      <c r="H68" s="3535"/>
      <c r="I68" s="3100">
        <v>0</v>
      </c>
      <c r="J68" s="3289"/>
      <c r="K68" s="3278">
        <v>0.65563454251661368</v>
      </c>
      <c r="L68" s="3290"/>
      <c r="M68" s="3597">
        <v>0.34436545748338637</v>
      </c>
      <c r="N68" s="3290"/>
      <c r="O68" s="3297"/>
      <c r="P68" s="3313">
        <v>1</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3524">
        <v>0</v>
      </c>
      <c r="AP68" s="3524">
        <v>0</v>
      </c>
      <c r="AQ68" s="3524">
        <v>0</v>
      </c>
      <c r="AR68" s="3524">
        <v>0</v>
      </c>
      <c r="AS68" s="3524">
        <v>0</v>
      </c>
      <c r="AT68" s="3443">
        <v>0</v>
      </c>
      <c r="AU68" s="5">
        <v>0</v>
      </c>
      <c r="AV68" s="3598">
        <v>0</v>
      </c>
      <c r="AW68" s="3598">
        <v>1</v>
      </c>
      <c r="AX68" s="3598"/>
      <c r="AY68" s="3598">
        <v>0</v>
      </c>
    </row>
    <row r="69" spans="1:51" ht="15.75">
      <c r="A69" s="3494" t="s">
        <v>1378</v>
      </c>
      <c r="B69" s="207">
        <v>0</v>
      </c>
      <c r="C69" s="207">
        <v>0</v>
      </c>
      <c r="E69" s="2668"/>
      <c r="F69" s="3516" t="s">
        <v>768</v>
      </c>
      <c r="G69" s="3536"/>
      <c r="H69" s="3535"/>
      <c r="I69" s="3100">
        <v>1650549.0815727294</v>
      </c>
      <c r="J69" s="3289"/>
      <c r="K69" s="3406">
        <v>1</v>
      </c>
      <c r="L69" s="3290"/>
      <c r="M69" s="3290"/>
      <c r="N69" s="3290"/>
      <c r="O69" s="3297"/>
      <c r="P69" s="3313">
        <v>1</v>
      </c>
      <c r="Q69" s="3312"/>
      <c r="T69" s="2668"/>
      <c r="U69" s="3516" t="s">
        <v>768</v>
      </c>
      <c r="V69" s="3519"/>
      <c r="W69" s="2648"/>
      <c r="X69" s="3083">
        <v>1650549.0815727294</v>
      </c>
      <c r="Y69" s="3524">
        <v>0</v>
      </c>
      <c r="Z69" s="2731">
        <v>1650549.0815727294</v>
      </c>
      <c r="AA69" s="2731">
        <v>0</v>
      </c>
      <c r="AB69" s="2731">
        <v>0</v>
      </c>
      <c r="AC69" s="2731">
        <v>0</v>
      </c>
      <c r="AD69" s="3443">
        <v>0</v>
      </c>
      <c r="AE69" s="3450">
        <v>1650549.0815727294</v>
      </c>
      <c r="AF69" s="3456"/>
      <c r="AI69" s="2668"/>
      <c r="AJ69" s="3516" t="s">
        <v>768</v>
      </c>
      <c r="AK69" s="3519"/>
      <c r="AL69" s="2648"/>
      <c r="AM69" s="3083">
        <v>1340562.0815727296</v>
      </c>
      <c r="AN69" s="3524">
        <v>0</v>
      </c>
      <c r="AO69" s="2731">
        <v>1340562.0815727296</v>
      </c>
      <c r="AP69" s="2731">
        <v>0</v>
      </c>
      <c r="AQ69" s="2731">
        <v>0</v>
      </c>
      <c r="AR69" s="2731">
        <v>0</v>
      </c>
      <c r="AS69" s="3443">
        <v>0</v>
      </c>
      <c r="AT69" s="3450">
        <v>1340562.0815727296</v>
      </c>
      <c r="AU69" s="5">
        <v>0</v>
      </c>
    </row>
    <row r="70" spans="1:51"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51"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51" ht="15.75">
      <c r="A72" s="3494" t="s">
        <v>1378</v>
      </c>
      <c r="B72" s="207">
        <v>0</v>
      </c>
      <c r="C72" s="207">
        <v>0</v>
      </c>
      <c r="E72" s="2668"/>
      <c r="F72" s="3516" t="s">
        <v>772</v>
      </c>
      <c r="G72" s="3536"/>
      <c r="H72" s="3535"/>
      <c r="I72" s="3100">
        <v>151450.62369523817</v>
      </c>
      <c r="J72" s="3289"/>
      <c r="K72" s="3406">
        <v>1</v>
      </c>
      <c r="L72" s="3290"/>
      <c r="M72" s="3290"/>
      <c r="N72" s="3290"/>
      <c r="O72" s="3297"/>
      <c r="P72" s="3313">
        <v>1</v>
      </c>
      <c r="Q72" s="3312"/>
      <c r="T72" s="2668"/>
      <c r="U72" s="3516" t="s">
        <v>772</v>
      </c>
      <c r="V72" s="3519"/>
      <c r="W72" s="2648"/>
      <c r="X72" s="3083">
        <v>151450.62369523817</v>
      </c>
      <c r="Y72" s="3524">
        <v>0</v>
      </c>
      <c r="Z72" s="2731">
        <v>151450.62369523817</v>
      </c>
      <c r="AA72" s="2731">
        <v>0</v>
      </c>
      <c r="AB72" s="2731">
        <v>0</v>
      </c>
      <c r="AC72" s="2731">
        <v>0</v>
      </c>
      <c r="AD72" s="3443">
        <v>0</v>
      </c>
      <c r="AE72" s="3443">
        <v>151450.62369523817</v>
      </c>
      <c r="AF72" s="3456"/>
      <c r="AI72" s="2668"/>
      <c r="AJ72" s="3516" t="s">
        <v>772</v>
      </c>
      <c r="AK72" s="3519"/>
      <c r="AL72" s="2648"/>
      <c r="AM72" s="3083">
        <v>125512.59971523818</v>
      </c>
      <c r="AN72" s="3524">
        <v>0</v>
      </c>
      <c r="AO72" s="2731">
        <v>125512.59971523818</v>
      </c>
      <c r="AP72" s="2731">
        <v>0</v>
      </c>
      <c r="AQ72" s="2731">
        <v>0</v>
      </c>
      <c r="AR72" s="2731">
        <v>0</v>
      </c>
      <c r="AS72" s="3443">
        <v>0</v>
      </c>
      <c r="AT72" s="3443">
        <v>125512.59971523818</v>
      </c>
      <c r="AU72" s="5">
        <v>0</v>
      </c>
    </row>
    <row r="73" spans="1:51" ht="15.75">
      <c r="A73" s="3494" t="s">
        <v>1378</v>
      </c>
      <c r="B73" s="207">
        <v>0</v>
      </c>
      <c r="C73" s="207">
        <v>0</v>
      </c>
      <c r="E73" s="2668"/>
      <c r="F73" s="3516" t="s">
        <v>5421</v>
      </c>
      <c r="G73" s="3536"/>
      <c r="H73" s="3535"/>
      <c r="I73" s="3100">
        <v>1461874.7235768859</v>
      </c>
      <c r="J73" s="3289"/>
      <c r="K73" s="3406">
        <v>1</v>
      </c>
      <c r="L73" s="3290"/>
      <c r="M73" s="3290"/>
      <c r="N73" s="3290"/>
      <c r="O73" s="3297"/>
      <c r="P73" s="3313">
        <v>1</v>
      </c>
      <c r="Q73" s="3312"/>
      <c r="T73" s="2668"/>
      <c r="U73" s="3516" t="s">
        <v>5421</v>
      </c>
      <c r="V73" s="3519"/>
      <c r="W73" s="2648"/>
      <c r="X73" s="3083">
        <v>1461874.7235768859</v>
      </c>
      <c r="Y73" s="3524">
        <v>0</v>
      </c>
      <c r="Z73" s="2731">
        <v>1461874.7235768859</v>
      </c>
      <c r="AA73" s="2731">
        <v>0</v>
      </c>
      <c r="AB73" s="2731">
        <v>0</v>
      </c>
      <c r="AC73" s="2731">
        <v>0</v>
      </c>
      <c r="AD73" s="3443">
        <v>0</v>
      </c>
      <c r="AE73" s="3443">
        <v>1461874.7235768859</v>
      </c>
      <c r="AF73" s="3456"/>
      <c r="AI73" s="2668"/>
      <c r="AJ73" s="3516" t="s">
        <v>5421</v>
      </c>
      <c r="AK73" s="3519"/>
      <c r="AL73" s="2648"/>
      <c r="AM73" s="3083">
        <v>1062633.6485768857</v>
      </c>
      <c r="AN73" s="3524">
        <v>0</v>
      </c>
      <c r="AO73" s="2731">
        <v>1062633.6485768857</v>
      </c>
      <c r="AP73" s="2731">
        <v>0</v>
      </c>
      <c r="AQ73" s="2731">
        <v>0</v>
      </c>
      <c r="AR73" s="2731">
        <v>0</v>
      </c>
      <c r="AS73" s="3443">
        <v>0</v>
      </c>
      <c r="AT73" s="3443">
        <v>1062633.6485768857</v>
      </c>
      <c r="AU73" s="5">
        <v>0</v>
      </c>
    </row>
    <row r="74" spans="1:51" ht="15.75">
      <c r="A74" s="3494" t="s">
        <v>1378</v>
      </c>
      <c r="B74" s="207">
        <v>0</v>
      </c>
      <c r="C74" s="207">
        <v>0</v>
      </c>
      <c r="E74" s="2668"/>
      <c r="F74" s="3516" t="s">
        <v>774</v>
      </c>
      <c r="G74" s="3536"/>
      <c r="H74" s="3535"/>
      <c r="I74" s="3100">
        <v>508519.71420231397</v>
      </c>
      <c r="J74" s="3289"/>
      <c r="K74" s="3406">
        <v>1</v>
      </c>
      <c r="L74" s="3290"/>
      <c r="M74" s="3290"/>
      <c r="N74" s="3290"/>
      <c r="O74" s="3297"/>
      <c r="P74" s="3313">
        <v>1</v>
      </c>
      <c r="Q74" s="3312"/>
      <c r="T74" s="2668"/>
      <c r="U74" s="3516" t="s">
        <v>774</v>
      </c>
      <c r="V74" s="3519"/>
      <c r="W74" s="2648"/>
      <c r="X74" s="3083">
        <v>508519.71420231397</v>
      </c>
      <c r="Y74" s="3524">
        <v>0</v>
      </c>
      <c r="Z74" s="2731">
        <v>508519.71420231397</v>
      </c>
      <c r="AA74" s="2731">
        <v>0</v>
      </c>
      <c r="AB74" s="2731">
        <v>0</v>
      </c>
      <c r="AC74" s="2731">
        <v>0</v>
      </c>
      <c r="AD74" s="3443">
        <v>0</v>
      </c>
      <c r="AE74" s="3443">
        <v>508519.71420231397</v>
      </c>
      <c r="AF74" s="3456"/>
      <c r="AI74" s="2668"/>
      <c r="AJ74" s="3516" t="s">
        <v>774</v>
      </c>
      <c r="AK74" s="3519"/>
      <c r="AL74" s="2648"/>
      <c r="AM74" s="3083">
        <v>270601.72220231401</v>
      </c>
      <c r="AN74" s="3524">
        <v>0</v>
      </c>
      <c r="AO74" s="2731">
        <v>270601.72220231401</v>
      </c>
      <c r="AP74" s="2731">
        <v>0</v>
      </c>
      <c r="AQ74" s="2731">
        <v>0</v>
      </c>
      <c r="AR74" s="2731">
        <v>0</v>
      </c>
      <c r="AS74" s="3443">
        <v>0</v>
      </c>
      <c r="AT74" s="3443">
        <v>270601.72220231401</v>
      </c>
      <c r="AU74" s="5">
        <v>0</v>
      </c>
    </row>
    <row r="75" spans="1:51" ht="15.75">
      <c r="A75" s="3494" t="s">
        <v>1378</v>
      </c>
      <c r="B75" s="207">
        <v>0</v>
      </c>
      <c r="C75" s="207">
        <v>0</v>
      </c>
      <c r="E75" s="2668"/>
      <c r="F75" s="3516" t="s">
        <v>775</v>
      </c>
      <c r="G75" s="3536"/>
      <c r="H75" s="3535"/>
      <c r="I75" s="3100">
        <v>195724.466007435</v>
      </c>
      <c r="J75" s="3289"/>
      <c r="K75" s="3406">
        <v>1</v>
      </c>
      <c r="L75" s="3290"/>
      <c r="M75" s="3290"/>
      <c r="N75" s="3290"/>
      <c r="O75" s="3297"/>
      <c r="P75" s="3313">
        <v>1</v>
      </c>
      <c r="Q75" s="3312"/>
      <c r="T75" s="2668"/>
      <c r="U75" s="3516" t="s">
        <v>775</v>
      </c>
      <c r="V75" s="3519"/>
      <c r="W75" s="2648"/>
      <c r="X75" s="3083">
        <v>195724.466007435</v>
      </c>
      <c r="Y75" s="3524">
        <v>0</v>
      </c>
      <c r="Z75" s="2731">
        <v>195724.466007435</v>
      </c>
      <c r="AA75" s="2731">
        <v>0</v>
      </c>
      <c r="AB75" s="2731">
        <v>0</v>
      </c>
      <c r="AC75" s="2731">
        <v>0</v>
      </c>
      <c r="AD75" s="3443">
        <v>0</v>
      </c>
      <c r="AE75" s="3443">
        <v>195724.466007435</v>
      </c>
      <c r="AF75" s="3456"/>
      <c r="AI75" s="2668"/>
      <c r="AJ75" s="3516" t="s">
        <v>775</v>
      </c>
      <c r="AK75" s="3519"/>
      <c r="AL75" s="2648"/>
      <c r="AM75" s="3083">
        <v>167753.786007435</v>
      </c>
      <c r="AN75" s="3524">
        <v>0</v>
      </c>
      <c r="AO75" s="2731">
        <v>167753.786007435</v>
      </c>
      <c r="AP75" s="2731">
        <v>0</v>
      </c>
      <c r="AQ75" s="2731">
        <v>0</v>
      </c>
      <c r="AR75" s="2731">
        <v>0</v>
      </c>
      <c r="AS75" s="3443">
        <v>0</v>
      </c>
      <c r="AT75" s="3443">
        <v>167753.786007435</v>
      </c>
      <c r="AU75" s="5">
        <v>0</v>
      </c>
    </row>
    <row r="76" spans="1:51" ht="15.75">
      <c r="A76" s="3494" t="s">
        <v>1378</v>
      </c>
      <c r="B76" s="207">
        <v>0</v>
      </c>
      <c r="C76" s="207">
        <v>0</v>
      </c>
      <c r="E76" s="2668"/>
      <c r="F76" s="3516" t="s">
        <v>1691</v>
      </c>
      <c r="G76" s="3536"/>
      <c r="H76" s="3535"/>
      <c r="I76" s="3100">
        <v>42117.088654207102</v>
      </c>
      <c r="J76" s="3289"/>
      <c r="K76" s="3406">
        <v>1</v>
      </c>
      <c r="L76" s="3290"/>
      <c r="M76" s="3290"/>
      <c r="N76" s="3290"/>
      <c r="O76" s="3297"/>
      <c r="P76" s="3313">
        <v>1</v>
      </c>
      <c r="Q76" s="3312"/>
      <c r="T76" s="2668"/>
      <c r="U76" s="3516" t="s">
        <v>1691</v>
      </c>
      <c r="V76" s="3519"/>
      <c r="W76" s="2648"/>
      <c r="X76" s="3083">
        <v>42117.088654207102</v>
      </c>
      <c r="Y76" s="3524">
        <v>0</v>
      </c>
      <c r="Z76" s="2731">
        <v>42117.088654207102</v>
      </c>
      <c r="AA76" s="2731">
        <v>0</v>
      </c>
      <c r="AB76" s="2731">
        <v>0</v>
      </c>
      <c r="AC76" s="2731">
        <v>0</v>
      </c>
      <c r="AD76" s="3443">
        <v>0</v>
      </c>
      <c r="AE76" s="3450">
        <v>42117.088654207102</v>
      </c>
      <c r="AF76" s="3456"/>
      <c r="AI76" s="2668"/>
      <c r="AJ76" s="3516" t="s">
        <v>1691</v>
      </c>
      <c r="AK76" s="3519"/>
      <c r="AL76" s="2648"/>
      <c r="AM76" s="3083">
        <v>41736.47501658788</v>
      </c>
      <c r="AN76" s="3524">
        <v>0</v>
      </c>
      <c r="AO76" s="2731">
        <v>41736.47501658788</v>
      </c>
      <c r="AP76" s="2731">
        <v>0</v>
      </c>
      <c r="AQ76" s="2731">
        <v>0</v>
      </c>
      <c r="AR76" s="2731">
        <v>0</v>
      </c>
      <c r="AS76" s="3443">
        <v>0</v>
      </c>
      <c r="AT76" s="3450">
        <v>41736.47501658788</v>
      </c>
      <c r="AU76" s="5">
        <v>0</v>
      </c>
    </row>
    <row r="77" spans="1:51"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51" ht="15.75">
      <c r="A78" s="3494" t="s">
        <v>1378</v>
      </c>
      <c r="B78" s="207">
        <v>0</v>
      </c>
      <c r="C78" s="207">
        <v>0</v>
      </c>
      <c r="E78" s="2668"/>
      <c r="F78" s="3516" t="s">
        <v>5423</v>
      </c>
      <c r="G78" s="3536"/>
      <c r="H78" s="3535"/>
      <c r="I78" s="3100">
        <v>516391.67999999999</v>
      </c>
      <c r="J78" s="3289"/>
      <c r="K78" s="3406">
        <v>1</v>
      </c>
      <c r="L78" s="3290"/>
      <c r="M78" s="3290"/>
      <c r="N78" s="3290"/>
      <c r="O78" s="3297"/>
      <c r="P78" s="3313">
        <v>1</v>
      </c>
      <c r="Q78" s="3312"/>
      <c r="T78" s="2668"/>
      <c r="U78" s="3516" t="s">
        <v>5423</v>
      </c>
      <c r="V78" s="3519"/>
      <c r="W78" s="2648"/>
      <c r="X78" s="3083">
        <v>516391.67999999999</v>
      </c>
      <c r="Y78" s="3524">
        <v>0</v>
      </c>
      <c r="Z78" s="2731">
        <v>516391.67999999999</v>
      </c>
      <c r="AA78" s="2731">
        <v>0</v>
      </c>
      <c r="AB78" s="2731">
        <v>0</v>
      </c>
      <c r="AC78" s="2731">
        <v>0</v>
      </c>
      <c r="AD78" s="3443">
        <v>0</v>
      </c>
      <c r="AE78" s="3443">
        <v>516391.67999999999</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51"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51"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20156220.090827908</v>
      </c>
      <c r="J146" s="3528"/>
      <c r="K146" s="3530"/>
      <c r="L146" s="3530"/>
      <c r="M146" s="3530"/>
      <c r="N146" s="3530"/>
      <c r="O146" s="3531"/>
      <c r="P146" s="3532">
        <v>0</v>
      </c>
      <c r="Q146" s="3312"/>
      <c r="T146" s="2668"/>
      <c r="U146" s="3516"/>
      <c r="V146" s="3519"/>
      <c r="W146" s="2648" t="s">
        <v>5424</v>
      </c>
      <c r="X146" s="3082">
        <v>20156220.090827908</v>
      </c>
      <c r="Y146" s="3534">
        <v>0</v>
      </c>
      <c r="Z146" s="3533">
        <v>13514445.288359301</v>
      </c>
      <c r="AA146" s="3533">
        <v>0</v>
      </c>
      <c r="AB146" s="3533">
        <v>6641774.8024686109</v>
      </c>
      <c r="AC146" s="3533">
        <v>0</v>
      </c>
      <c r="AD146" s="3478">
        <v>0</v>
      </c>
      <c r="AE146" s="3479">
        <v>20156220.090827912</v>
      </c>
      <c r="AF146" s="3456"/>
      <c r="AI146" s="2668"/>
      <c r="AJ146" s="3516"/>
      <c r="AK146" s="3519"/>
      <c r="AL146" s="2648" t="s">
        <v>5424</v>
      </c>
      <c r="AM146" s="3082">
        <v>12084349.816426303</v>
      </c>
      <c r="AN146" s="3534">
        <v>0</v>
      </c>
      <c r="AO146" s="3533">
        <v>12084349.816426303</v>
      </c>
      <c r="AP146" s="3533">
        <v>0</v>
      </c>
      <c r="AQ146" s="3533">
        <v>0</v>
      </c>
      <c r="AR146" s="3533">
        <v>0</v>
      </c>
      <c r="AS146" s="3478">
        <v>0</v>
      </c>
      <c r="AT146" s="3479">
        <v>12084349.816426303</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1994810.6348835838</v>
      </c>
      <c r="J161" s="3289"/>
      <c r="K161" s="3290"/>
      <c r="L161" s="3290"/>
      <c r="M161" s="3290"/>
      <c r="N161" s="3290"/>
      <c r="O161" s="3297"/>
      <c r="P161" s="3313">
        <v>0</v>
      </c>
      <c r="Q161" s="3312"/>
      <c r="T161" s="2668"/>
      <c r="U161" s="3516" t="s">
        <v>785</v>
      </c>
      <c r="V161" s="3519"/>
      <c r="W161" s="2648"/>
      <c r="X161" s="3083">
        <v>1994810.6348835838</v>
      </c>
      <c r="Y161" s="3524">
        <v>0</v>
      </c>
      <c r="Z161" s="2731">
        <v>1994810.6348835838</v>
      </c>
      <c r="AA161" s="2731">
        <v>0</v>
      </c>
      <c r="AB161" s="2731">
        <v>0</v>
      </c>
      <c r="AC161" s="2731">
        <v>0</v>
      </c>
      <c r="AD161" s="3443">
        <v>0</v>
      </c>
      <c r="AE161" s="3443">
        <v>1994810.6348835838</v>
      </c>
      <c r="AF161" s="3456"/>
      <c r="AI161" s="2668"/>
      <c r="AJ161" s="3516" t="s">
        <v>785</v>
      </c>
      <c r="AK161" s="3519"/>
      <c r="AL161" s="2648"/>
      <c r="AM161" s="3083">
        <v>1790388.2348835838</v>
      </c>
      <c r="AN161" s="3524">
        <v>0</v>
      </c>
      <c r="AO161" s="2731">
        <v>1790388.2348835838</v>
      </c>
      <c r="AP161" s="2731">
        <v>0</v>
      </c>
      <c r="AQ161" s="2731">
        <v>0</v>
      </c>
      <c r="AR161" s="2731">
        <v>0</v>
      </c>
      <c r="AS161" s="3443">
        <v>0</v>
      </c>
      <c r="AT161" s="3443">
        <v>1790388.2348835838</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1741144.0030063333</v>
      </c>
      <c r="J163" s="3289"/>
      <c r="K163" s="3290"/>
      <c r="L163" s="3290"/>
      <c r="M163" s="3290"/>
      <c r="N163" s="3290"/>
      <c r="O163" s="3297"/>
      <c r="P163" s="3313">
        <v>0</v>
      </c>
      <c r="Q163" s="3312"/>
      <c r="T163" s="2668"/>
      <c r="U163" s="3516" t="s">
        <v>783</v>
      </c>
      <c r="V163" s="3519"/>
      <c r="W163" s="2648"/>
      <c r="X163" s="3083">
        <v>1741144.0030063333</v>
      </c>
      <c r="Y163" s="3524">
        <v>0</v>
      </c>
      <c r="Z163" s="2731">
        <v>1741144.0030063333</v>
      </c>
      <c r="AA163" s="2731">
        <v>0</v>
      </c>
      <c r="AB163" s="2731">
        <v>0</v>
      </c>
      <c r="AC163" s="2731">
        <v>0</v>
      </c>
      <c r="AD163" s="3443">
        <v>0</v>
      </c>
      <c r="AE163" s="3443">
        <v>1741144.0030063333</v>
      </c>
      <c r="AF163" s="3456"/>
      <c r="AI163" s="2668"/>
      <c r="AJ163" s="3516" t="s">
        <v>783</v>
      </c>
      <c r="AK163" s="3519"/>
      <c r="AL163" s="2648"/>
      <c r="AM163" s="3083">
        <v>1394157.0925340878</v>
      </c>
      <c r="AN163" s="3524">
        <v>0</v>
      </c>
      <c r="AO163" s="2731">
        <v>1394157.0925340878</v>
      </c>
      <c r="AP163" s="2731">
        <v>0</v>
      </c>
      <c r="AQ163" s="2731">
        <v>0</v>
      </c>
      <c r="AR163" s="2731">
        <v>0</v>
      </c>
      <c r="AS163" s="3443">
        <v>0</v>
      </c>
      <c r="AT163" s="3443">
        <v>1394157.0925340878</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3735954.637889917</v>
      </c>
      <c r="J170" s="3528"/>
      <c r="K170" s="3529">
        <v>1</v>
      </c>
      <c r="L170" s="3530"/>
      <c r="M170" s="3530"/>
      <c r="N170" s="3530"/>
      <c r="O170" s="3531"/>
      <c r="P170" s="3532">
        <v>1</v>
      </c>
      <c r="Q170" s="3312"/>
      <c r="T170" s="2668"/>
      <c r="U170" s="3516"/>
      <c r="V170" s="3519"/>
      <c r="W170" s="2648" t="s">
        <v>5428</v>
      </c>
      <c r="X170" s="3082">
        <v>3735954.637889917</v>
      </c>
      <c r="Y170" s="3534">
        <v>0</v>
      </c>
      <c r="Z170" s="3533">
        <v>3735954.637889917</v>
      </c>
      <c r="AA170" s="3533">
        <v>0</v>
      </c>
      <c r="AB170" s="3533">
        <v>0</v>
      </c>
      <c r="AC170" s="3533">
        <v>0</v>
      </c>
      <c r="AD170" s="3478">
        <v>0</v>
      </c>
      <c r="AE170" s="3478">
        <v>3735954.637889917</v>
      </c>
      <c r="AF170" s="3456"/>
      <c r="AI170" s="2668"/>
      <c r="AJ170" s="3516"/>
      <c r="AK170" s="3519"/>
      <c r="AL170" s="2648" t="s">
        <v>5428</v>
      </c>
      <c r="AM170" s="3082">
        <v>3184545.3274176717</v>
      </c>
      <c r="AN170" s="3534">
        <v>0</v>
      </c>
      <c r="AO170" s="3533">
        <v>3184545.3274176717</v>
      </c>
      <c r="AP170" s="3533">
        <v>0</v>
      </c>
      <c r="AQ170" s="3533">
        <v>0</v>
      </c>
      <c r="AR170" s="3533">
        <v>0</v>
      </c>
      <c r="AS170" s="3478">
        <v>0</v>
      </c>
      <c r="AT170" s="3478">
        <v>3184545.3274176717</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20124.604460428</v>
      </c>
      <c r="J174" s="3289"/>
      <c r="K174" s="3290"/>
      <c r="L174" s="3290"/>
      <c r="M174" s="3290"/>
      <c r="N174" s="3290"/>
      <c r="O174" s="3297"/>
      <c r="P174" s="3313">
        <v>0</v>
      </c>
      <c r="Q174" s="3312"/>
      <c r="T174" s="2668"/>
      <c r="U174" s="3516" t="s">
        <v>787</v>
      </c>
      <c r="V174" s="3519"/>
      <c r="W174" s="2648"/>
      <c r="X174" s="3083">
        <v>20124.604460428</v>
      </c>
      <c r="Y174" s="3524">
        <v>0</v>
      </c>
      <c r="Z174" s="2731">
        <v>20124.604460428</v>
      </c>
      <c r="AA174" s="2731">
        <v>0</v>
      </c>
      <c r="AB174" s="2731">
        <v>0</v>
      </c>
      <c r="AC174" s="2731">
        <v>0</v>
      </c>
      <c r="AD174" s="3443">
        <v>0</v>
      </c>
      <c r="AE174" s="3443">
        <v>20124.604460428</v>
      </c>
      <c r="AF174" s="3456"/>
      <c r="AI174" s="2668"/>
      <c r="AJ174" s="3516" t="s">
        <v>787</v>
      </c>
      <c r="AK174" s="3519"/>
      <c r="AL174" s="2648"/>
      <c r="AM174" s="3083">
        <v>17507.444460428</v>
      </c>
      <c r="AN174" s="3524">
        <v>0</v>
      </c>
      <c r="AO174" s="2731">
        <v>17507.444460428</v>
      </c>
      <c r="AP174" s="2731">
        <v>0</v>
      </c>
      <c r="AQ174" s="2731">
        <v>0</v>
      </c>
      <c r="AR174" s="2731">
        <v>0</v>
      </c>
      <c r="AS174" s="3443">
        <v>0</v>
      </c>
      <c r="AT174" s="3443">
        <v>17507.444460428</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5634.1177734239673</v>
      </c>
      <c r="J176" s="3289"/>
      <c r="K176" s="3290"/>
      <c r="L176" s="3290"/>
      <c r="M176" s="3290"/>
      <c r="N176" s="3290"/>
      <c r="O176" s="3297"/>
      <c r="P176" s="3313">
        <v>0</v>
      </c>
      <c r="Q176" s="3312"/>
      <c r="T176" s="2668"/>
      <c r="U176" s="3516" t="s">
        <v>693</v>
      </c>
      <c r="V176" s="3519"/>
      <c r="W176" s="2648"/>
      <c r="X176" s="3083">
        <v>5634.1177734239673</v>
      </c>
      <c r="Y176" s="3524">
        <v>0</v>
      </c>
      <c r="Z176" s="2731">
        <v>5634.1177734239673</v>
      </c>
      <c r="AA176" s="2731">
        <v>0</v>
      </c>
      <c r="AB176" s="2731">
        <v>0</v>
      </c>
      <c r="AC176" s="2731">
        <v>0</v>
      </c>
      <c r="AD176" s="3443">
        <v>0</v>
      </c>
      <c r="AE176" s="3443">
        <v>5634.1177734239673</v>
      </c>
      <c r="AF176" s="3456"/>
      <c r="AI176" s="2668"/>
      <c r="AJ176" s="3516" t="s">
        <v>693</v>
      </c>
      <c r="AK176" s="3519"/>
      <c r="AL176" s="2648"/>
      <c r="AM176" s="3083">
        <v>5601.6202927457398</v>
      </c>
      <c r="AN176" s="3524">
        <v>0</v>
      </c>
      <c r="AO176" s="2731">
        <v>5601.6202927457398</v>
      </c>
      <c r="AP176" s="2731">
        <v>0</v>
      </c>
      <c r="AQ176" s="2731">
        <v>0</v>
      </c>
      <c r="AR176" s="2731">
        <v>0</v>
      </c>
      <c r="AS176" s="3443">
        <v>0</v>
      </c>
      <c r="AT176" s="3443">
        <v>5601.6202927457398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25758.722233851968</v>
      </c>
      <c r="J182" s="3528"/>
      <c r="K182" s="3529">
        <v>1</v>
      </c>
      <c r="L182" s="3530"/>
      <c r="M182" s="3530"/>
      <c r="N182" s="3530"/>
      <c r="O182" s="3531"/>
      <c r="P182" s="3532">
        <v>1</v>
      </c>
      <c r="Q182" s="3312"/>
      <c r="T182" s="2642"/>
      <c r="U182" s="3516"/>
      <c r="V182" s="3519"/>
      <c r="W182" s="2648" t="s">
        <v>5430</v>
      </c>
      <c r="X182" s="3082">
        <v>25758.722233851968</v>
      </c>
      <c r="Y182" s="3534">
        <v>0</v>
      </c>
      <c r="Z182" s="3533">
        <v>25758.722233851968</v>
      </c>
      <c r="AA182" s="3533">
        <v>0</v>
      </c>
      <c r="AB182" s="3533">
        <v>0</v>
      </c>
      <c r="AC182" s="3533">
        <v>0</v>
      </c>
      <c r="AD182" s="3478">
        <v>0</v>
      </c>
      <c r="AE182" s="3479">
        <v>25758.722233851968</v>
      </c>
      <c r="AF182" s="3456"/>
      <c r="AI182" s="2642"/>
      <c r="AJ182" s="3516"/>
      <c r="AK182" s="3519"/>
      <c r="AL182" s="2648" t="s">
        <v>5430</v>
      </c>
      <c r="AM182" s="3082">
        <v>23109.064753173741</v>
      </c>
      <c r="AN182" s="3534">
        <v>0</v>
      </c>
      <c r="AO182" s="3533">
        <v>23109.064753173741</v>
      </c>
      <c r="AP182" s="3533">
        <v>0</v>
      </c>
      <c r="AQ182" s="3533">
        <v>0</v>
      </c>
      <c r="AR182" s="3533">
        <v>0</v>
      </c>
      <c r="AS182" s="3478">
        <v>0</v>
      </c>
      <c r="AT182" s="3479">
        <v>23109.064753173741</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24814098.196789209</v>
      </c>
      <c r="J252" s="3528"/>
      <c r="K252" s="3530"/>
      <c r="L252" s="3530"/>
      <c r="M252" s="3530"/>
      <c r="N252" s="3530"/>
      <c r="O252" s="3531"/>
      <c r="P252" s="3313">
        <v>0</v>
      </c>
      <c r="Q252" s="3312"/>
      <c r="T252" s="2668"/>
      <c r="U252" s="2521"/>
      <c r="V252" s="2521"/>
      <c r="W252" s="2691" t="s">
        <v>5433</v>
      </c>
      <c r="X252" s="3086">
        <v>24814098.196789209</v>
      </c>
      <c r="Y252" s="3542">
        <v>0</v>
      </c>
      <c r="Z252" s="3543">
        <v>18172323.3943206</v>
      </c>
      <c r="AA252" s="3543">
        <v>0</v>
      </c>
      <c r="AB252" s="3543">
        <v>6641774.8024686109</v>
      </c>
      <c r="AC252" s="3543">
        <v>0</v>
      </c>
      <c r="AD252" s="3544">
        <v>0</v>
      </c>
      <c r="AE252" s="3599">
        <v>24814098.196789213</v>
      </c>
      <c r="AF252" s="3545"/>
      <c r="AI252" s="2650"/>
      <c r="AJ252" s="2625"/>
      <c r="AK252" s="2625"/>
      <c r="AL252" s="2652" t="s">
        <v>5433</v>
      </c>
      <c r="AM252" s="3564">
        <v>15981897.419938253</v>
      </c>
      <c r="AN252" s="3546">
        <v>0</v>
      </c>
      <c r="AO252" s="3547">
        <v>15981897.419938255</v>
      </c>
      <c r="AP252" s="3547">
        <v>0</v>
      </c>
      <c r="AQ252" s="3547">
        <v>0</v>
      </c>
      <c r="AR252" s="3547">
        <v>0</v>
      </c>
      <c r="AS252" s="3548">
        <v>0</v>
      </c>
      <c r="AT252" s="3491">
        <v>15981897.419938255</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19994877.295816205</v>
      </c>
      <c r="J293" s="3289"/>
      <c r="K293" s="3290"/>
      <c r="L293" s="3290"/>
      <c r="M293" s="3290"/>
      <c r="N293" s="3290"/>
      <c r="O293" s="3297"/>
      <c r="P293" s="3313">
        <v>0</v>
      </c>
      <c r="Q293" s="3312"/>
      <c r="T293" s="2668"/>
      <c r="U293" s="2521" t="s">
        <v>5461</v>
      </c>
      <c r="V293" s="2521"/>
      <c r="W293" s="2648"/>
      <c r="X293" s="3083">
        <v>19994877.295816205</v>
      </c>
      <c r="Y293" s="3524">
        <v>5919326.8550404198</v>
      </c>
      <c r="Z293" s="2731">
        <v>5979118.035394364</v>
      </c>
      <c r="AA293" s="2731">
        <v>8096432.4053814206</v>
      </c>
      <c r="AB293" s="2731">
        <v>0</v>
      </c>
      <c r="AC293" s="2731">
        <v>0</v>
      </c>
      <c r="AD293" s="3443">
        <v>0</v>
      </c>
      <c r="AE293" s="3450">
        <v>19994877.295816205</v>
      </c>
      <c r="AF293" s="3456"/>
    </row>
    <row r="294" spans="1:32" ht="15.75">
      <c r="A294" s="3494" t="s">
        <v>1378</v>
      </c>
      <c r="B294" s="207">
        <v>0</v>
      </c>
      <c r="C294" s="207">
        <v>0</v>
      </c>
      <c r="E294" s="2668"/>
      <c r="F294" s="2521" t="s">
        <v>686</v>
      </c>
      <c r="G294" s="2521"/>
      <c r="H294" s="2648"/>
      <c r="I294" s="3100">
        <v>1556486.4846719997</v>
      </c>
      <c r="J294" s="3289"/>
      <c r="K294" s="3290"/>
      <c r="L294" s="3290"/>
      <c r="M294" s="3290"/>
      <c r="N294" s="3290"/>
      <c r="O294" s="3297"/>
      <c r="P294" s="3313">
        <v>0</v>
      </c>
      <c r="Q294" s="3312"/>
      <c r="T294" s="2668"/>
      <c r="U294" s="2521" t="s">
        <v>686</v>
      </c>
      <c r="V294" s="2521"/>
      <c r="W294" s="2648"/>
      <c r="X294" s="3083">
        <v>1556486.4846719997</v>
      </c>
      <c r="Y294" s="3524">
        <v>460785.63583654794</v>
      </c>
      <c r="Z294" s="2731">
        <v>465440.03619853331</v>
      </c>
      <c r="AA294" s="2731">
        <v>630260.81263691839</v>
      </c>
      <c r="AB294" s="2731">
        <v>0</v>
      </c>
      <c r="AC294" s="2731">
        <v>0</v>
      </c>
      <c r="AD294" s="3443">
        <v>0</v>
      </c>
      <c r="AE294" s="3450">
        <v>1556486.4846719997</v>
      </c>
      <c r="AF294" s="3456"/>
    </row>
    <row r="295" spans="1:32" ht="15.75">
      <c r="A295" s="3494" t="s">
        <v>1378</v>
      </c>
      <c r="B295" s="207">
        <v>0</v>
      </c>
      <c r="C295" s="207">
        <v>0</v>
      </c>
      <c r="E295" s="2668"/>
      <c r="F295" s="2521" t="s">
        <v>5464</v>
      </c>
      <c r="G295" s="2521"/>
      <c r="H295" s="2648"/>
      <c r="I295" s="3100">
        <v>345307.64684133697</v>
      </c>
      <c r="J295" s="3289"/>
      <c r="K295" s="3290"/>
      <c r="L295" s="3290"/>
      <c r="M295" s="3290"/>
      <c r="N295" s="3290"/>
      <c r="O295" s="3297"/>
      <c r="P295" s="3313">
        <v>0</v>
      </c>
      <c r="Q295" s="3312"/>
      <c r="T295" s="2668"/>
      <c r="U295" s="2521" t="s">
        <v>5464</v>
      </c>
      <c r="V295" s="2521"/>
      <c r="W295" s="2648"/>
      <c r="X295" s="3083">
        <v>345307.64684133697</v>
      </c>
      <c r="Y295" s="3524">
        <v>102225.62494176597</v>
      </c>
      <c r="Z295" s="2731">
        <v>103258.20701188482</v>
      </c>
      <c r="AA295" s="2731">
        <v>139823.81488768617</v>
      </c>
      <c r="AB295" s="2731">
        <v>0</v>
      </c>
      <c r="AC295" s="2731">
        <v>0</v>
      </c>
      <c r="AD295" s="3443">
        <v>0</v>
      </c>
      <c r="AE295" s="3450">
        <v>345307.64684133697</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16155924.281513646</v>
      </c>
      <c r="J297" s="3289"/>
      <c r="K297" s="3290"/>
      <c r="L297" s="3290"/>
      <c r="M297" s="3290"/>
      <c r="N297" s="3290"/>
      <c r="O297" s="3297"/>
      <c r="P297" s="3313">
        <v>0</v>
      </c>
      <c r="Q297" s="3312"/>
      <c r="T297" s="2668"/>
      <c r="U297" s="2521" t="s">
        <v>5465</v>
      </c>
      <c r="V297" s="2521"/>
      <c r="W297" s="2648"/>
      <c r="X297" s="3083">
        <v>16155924.281513646</v>
      </c>
      <c r="Y297" s="3524">
        <v>4782834.8757895967</v>
      </c>
      <c r="Z297" s="2731">
        <v>4831146.3391814111</v>
      </c>
      <c r="AA297" s="2731">
        <v>6541943.0665426375</v>
      </c>
      <c r="AB297" s="2731">
        <v>0</v>
      </c>
      <c r="AC297" s="2731">
        <v>0</v>
      </c>
      <c r="AD297" s="3443">
        <v>0</v>
      </c>
      <c r="AE297" s="3450">
        <v>16155924.281513646</v>
      </c>
      <c r="AF297" s="3456"/>
    </row>
    <row r="298" spans="1:32" ht="15.75">
      <c r="A298" s="3494" t="s">
        <v>1378</v>
      </c>
      <c r="B298" s="207">
        <v>0</v>
      </c>
      <c r="C298" s="207">
        <v>0</v>
      </c>
      <c r="E298" s="2668"/>
      <c r="F298" s="2521"/>
      <c r="G298" s="2521" t="s">
        <v>5466</v>
      </c>
      <c r="H298" s="2648"/>
      <c r="I298" s="3099">
        <v>38052595.708843186</v>
      </c>
      <c r="J298" s="3565">
        <v>0.29604216957505408</v>
      </c>
      <c r="K298" s="3566">
        <v>0.29903249452025665</v>
      </c>
      <c r="L298" s="3566">
        <v>0.40492533590468921</v>
      </c>
      <c r="M298" s="3530"/>
      <c r="N298" s="3530"/>
      <c r="O298" s="3531"/>
      <c r="P298" s="3532">
        <v>1</v>
      </c>
      <c r="Q298" s="3312"/>
      <c r="T298" s="2668"/>
      <c r="U298" s="2521"/>
      <c r="V298" s="2521" t="s">
        <v>5466</v>
      </c>
      <c r="W298" s="2648"/>
      <c r="X298" s="3082">
        <v>38052595.708843186</v>
      </c>
      <c r="Y298" s="3534">
        <v>11265172.991608331</v>
      </c>
      <c r="Z298" s="3533">
        <v>11378962.617786193</v>
      </c>
      <c r="AA298" s="3533">
        <v>15408460.099448662</v>
      </c>
      <c r="AB298" s="3533">
        <v>0</v>
      </c>
      <c r="AC298" s="3533">
        <v>0</v>
      </c>
      <c r="AD298" s="3478">
        <v>0</v>
      </c>
      <c r="AE298" s="3479">
        <v>38052595.708843186</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431862.57282815402</v>
      </c>
      <c r="J303" s="3289"/>
      <c r="K303" s="3406">
        <v>1</v>
      </c>
      <c r="L303" s="3290"/>
      <c r="M303" s="3290"/>
      <c r="N303" s="3290"/>
      <c r="O303" s="3297"/>
      <c r="P303" s="3313">
        <v>1</v>
      </c>
      <c r="Q303" s="3312"/>
      <c r="T303" s="2668"/>
      <c r="U303" s="2521" t="s">
        <v>478</v>
      </c>
      <c r="V303" s="2521"/>
      <c r="W303" s="2648"/>
      <c r="X303" s="3083">
        <v>431862.57282815402</v>
      </c>
      <c r="Y303" s="3524">
        <v>0</v>
      </c>
      <c r="Z303" s="2731">
        <v>431862.57282815402</v>
      </c>
      <c r="AA303" s="2731">
        <v>0</v>
      </c>
      <c r="AB303" s="2731">
        <v>0</v>
      </c>
      <c r="AC303" s="2731">
        <v>0</v>
      </c>
      <c r="AD303" s="3443">
        <v>0</v>
      </c>
      <c r="AE303" s="3443">
        <v>431862.57282815402</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431862.57282815402</v>
      </c>
      <c r="J319" s="3528"/>
      <c r="K319" s="3530"/>
      <c r="L319" s="3530"/>
      <c r="M319" s="3530"/>
      <c r="N319" s="3530"/>
      <c r="O319" s="3531"/>
      <c r="P319" s="3532">
        <v>0</v>
      </c>
      <c r="Q319" s="3312"/>
      <c r="T319" s="2668"/>
      <c r="U319" s="2521"/>
      <c r="V319" s="2521" t="s">
        <v>5470</v>
      </c>
      <c r="W319" s="2648"/>
      <c r="X319" s="3082">
        <v>431862.57282815402</v>
      </c>
      <c r="Y319" s="3534">
        <v>0</v>
      </c>
      <c r="Z319" s="3533">
        <v>431862.57282815402</v>
      </c>
      <c r="AA319" s="3533">
        <v>0</v>
      </c>
      <c r="AB319" s="3533">
        <v>0</v>
      </c>
      <c r="AC319" s="3533">
        <v>0</v>
      </c>
      <c r="AD319" s="3478">
        <v>0</v>
      </c>
      <c r="AE319" s="3478">
        <v>431862.57282815402</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0.17796887667480507</v>
      </c>
      <c r="K321" s="3278">
        <v>0.47367823617174765</v>
      </c>
      <c r="L321" s="3278">
        <v>0.2434251420044927</v>
      </c>
      <c r="M321" s="3278">
        <v>0.10492774514895448</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38484458.281671338</v>
      </c>
      <c r="J323" s="2848"/>
      <c r="K323" s="2622"/>
      <c r="L323" s="2622"/>
      <c r="M323" s="2622"/>
      <c r="N323" s="2622"/>
      <c r="O323" s="3422"/>
      <c r="P323" s="3313"/>
      <c r="Q323" s="3312"/>
      <c r="T323" s="2668"/>
      <c r="U323" s="2521"/>
      <c r="V323" s="2521"/>
      <c r="W323" s="2691" t="s">
        <v>712</v>
      </c>
      <c r="X323" s="3082">
        <v>38484458.281671338</v>
      </c>
      <c r="Y323" s="3534">
        <v>11265172.991608331</v>
      </c>
      <c r="Z323" s="3533">
        <v>11810825.190614346</v>
      </c>
      <c r="AA323" s="3533">
        <v>15408460.099448662</v>
      </c>
      <c r="AB323" s="3533">
        <v>0</v>
      </c>
      <c r="AC323" s="3533">
        <v>0</v>
      </c>
      <c r="AD323" s="3478">
        <v>0</v>
      </c>
      <c r="AE323" s="3479">
        <v>38484458.281671345</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63298556.47846055</v>
      </c>
      <c r="J325" s="2848"/>
      <c r="K325" s="2622"/>
      <c r="L325" s="2622"/>
      <c r="M325" s="2622"/>
      <c r="N325" s="2622"/>
      <c r="O325" s="3422"/>
      <c r="P325" s="3313"/>
      <c r="Q325" s="3312"/>
      <c r="T325" s="2668" t="s">
        <v>5471</v>
      </c>
      <c r="U325" s="2521"/>
      <c r="V325" s="2521"/>
      <c r="W325" s="2648"/>
      <c r="X325" s="3086">
        <v>63298556.47846055</v>
      </c>
      <c r="Y325" s="3542">
        <v>11265172.991608331</v>
      </c>
      <c r="Z325" s="3543">
        <v>29983148.584934946</v>
      </c>
      <c r="AA325" s="3543">
        <v>15408460.099448662</v>
      </c>
      <c r="AB325" s="3543">
        <v>6641774.8024686109</v>
      </c>
      <c r="AC325" s="3543">
        <v>0</v>
      </c>
      <c r="AD325" s="3544">
        <v>0</v>
      </c>
      <c r="AE325" s="3599">
        <v>63298556.47846055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1556486.4846719997</v>
      </c>
      <c r="J329" s="3600">
        <v>0</v>
      </c>
      <c r="K329" s="3601">
        <v>0</v>
      </c>
      <c r="L329" s="3601">
        <v>1</v>
      </c>
      <c r="M329" s="3278">
        <v>0</v>
      </c>
      <c r="N329" s="3278">
        <v>0</v>
      </c>
      <c r="O329" s="3285">
        <v>0</v>
      </c>
      <c r="P329" s="3313">
        <v>1</v>
      </c>
      <c r="Q329" s="3312"/>
      <c r="T329" s="2668"/>
      <c r="U329" s="2521" t="s">
        <v>1710</v>
      </c>
      <c r="V329" s="2521"/>
      <c r="W329" s="2648"/>
      <c r="X329" s="3083">
        <v>1556486.4846719997</v>
      </c>
      <c r="Y329" s="3602">
        <v>0</v>
      </c>
      <c r="Z329" s="2731">
        <v>0</v>
      </c>
      <c r="AA329" s="3603">
        <v>1556486.4846719997</v>
      </c>
      <c r="AB329" s="2731">
        <v>0</v>
      </c>
      <c r="AC329" s="2731">
        <v>0</v>
      </c>
      <c r="AD329" s="3443">
        <v>0</v>
      </c>
      <c r="AE329" s="3450">
        <v>1556486.4846719997</v>
      </c>
      <c r="AF329" s="3456"/>
    </row>
    <row r="330" spans="1:32" ht="15.75">
      <c r="A330" s="3494" t="s">
        <v>1378</v>
      </c>
      <c r="B330" s="207">
        <v>0</v>
      </c>
      <c r="C330" s="207">
        <v>0</v>
      </c>
      <c r="E330" s="2668"/>
      <c r="F330" s="2521" t="s">
        <v>1232</v>
      </c>
      <c r="G330" s="2521"/>
      <c r="H330" s="2648"/>
      <c r="I330" s="3100">
        <v>619280.7605034936</v>
      </c>
      <c r="J330" s="3324">
        <v>0.29604216957505408</v>
      </c>
      <c r="K330" s="3325">
        <v>0.29903249452025665</v>
      </c>
      <c r="L330" s="3325">
        <v>0.40492533590468921</v>
      </c>
      <c r="M330" s="3290"/>
      <c r="N330" s="3290"/>
      <c r="O330" s="3297"/>
      <c r="P330" s="3313">
        <v>1</v>
      </c>
      <c r="Q330" s="3312"/>
      <c r="T330" s="2668"/>
      <c r="U330" s="2521" t="s">
        <v>1232</v>
      </c>
      <c r="V330" s="2521"/>
      <c r="W330" s="2648"/>
      <c r="X330" s="3083">
        <v>619280.7605034936</v>
      </c>
      <c r="Y330" s="3524">
        <v>183333.21991554371</v>
      </c>
      <c r="Z330" s="2731">
        <v>185185.07062176132</v>
      </c>
      <c r="AA330" s="2731">
        <v>250762.46996618854</v>
      </c>
      <c r="AB330" s="2731">
        <v>0</v>
      </c>
      <c r="AC330" s="2731">
        <v>0</v>
      </c>
      <c r="AD330" s="3443">
        <v>0</v>
      </c>
      <c r="AE330" s="3450">
        <v>619280.7605034936</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0.29604216957505408</v>
      </c>
      <c r="K336" s="3566">
        <v>0.29903249452025665</v>
      </c>
      <c r="L336" s="3566">
        <v>0.40492533590468921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0.29604216957505408</v>
      </c>
      <c r="K337" s="3278">
        <v>0.29903249452025665</v>
      </c>
      <c r="L337" s="3278">
        <v>0.40492533590468921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0.29604216957505408</v>
      </c>
      <c r="K341" s="3278">
        <v>0.29903249452025665</v>
      </c>
      <c r="L341" s="3278">
        <v>0.40492533590468921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2175767.2451754934</v>
      </c>
      <c r="J342" s="3551"/>
      <c r="K342" s="3552"/>
      <c r="L342" s="3552"/>
      <c r="M342" s="3552"/>
      <c r="N342" s="3552"/>
      <c r="O342" s="3553"/>
      <c r="P342" s="3553">
        <v>0</v>
      </c>
      <c r="Q342" s="3312"/>
      <c r="T342" s="2668"/>
      <c r="U342" s="2521"/>
      <c r="V342" s="2521" t="s">
        <v>5478</v>
      </c>
      <c r="W342" s="2648"/>
      <c r="X342" s="3082">
        <v>2175767.2451754934</v>
      </c>
      <c r="Y342" s="3534">
        <v>183333.21991554371</v>
      </c>
      <c r="Z342" s="3533">
        <v>185185.07062176132</v>
      </c>
      <c r="AA342" s="3533">
        <v>1807248.9546381882</v>
      </c>
      <c r="AB342" s="3533">
        <v>0</v>
      </c>
      <c r="AC342" s="3533">
        <v>0</v>
      </c>
      <c r="AD342" s="3478">
        <v>0</v>
      </c>
      <c r="AE342" s="3479">
        <v>2175767.2451754934</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61122789.233285055</v>
      </c>
      <c r="J344" s="2851"/>
      <c r="K344" s="3481"/>
      <c r="L344" s="3481"/>
      <c r="M344" s="3481"/>
      <c r="N344" s="3481"/>
      <c r="O344" s="3481"/>
      <c r="P344" s="3075"/>
      <c r="Q344" s="3556"/>
      <c r="T344" s="2650" t="s">
        <v>722</v>
      </c>
      <c r="U344" s="2625"/>
      <c r="V344" s="2625"/>
      <c r="W344" s="2766"/>
      <c r="X344" s="3558">
        <v>61122789.233285055</v>
      </c>
      <c r="Y344" s="3559">
        <v>11081839.771692786</v>
      </c>
      <c r="Z344" s="3560">
        <v>29797963.514313184</v>
      </c>
      <c r="AA344" s="3560">
        <v>13601211.144810474</v>
      </c>
      <c r="AB344" s="3560">
        <v>6641774.8024686109</v>
      </c>
      <c r="AC344" s="3560">
        <v>0</v>
      </c>
      <c r="AD344" s="3561">
        <v>0</v>
      </c>
      <c r="AE344" s="3561">
        <v>61122789.233285062</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50" priority="2" stopIfTrue="1" operator="notEqual">
      <formula>0</formula>
    </cfRule>
  </conditionalFormatting>
  <conditionalFormatting sqref="B16:C342">
    <cfRule type="cellIs" dxfId="49" priority="3" stopIfTrue="1" operator="greaterThan">
      <formula>0</formula>
    </cfRule>
  </conditionalFormatting>
  <conditionalFormatting sqref="C8">
    <cfRule type="cellIs" dxfId="48" priority="1" stopIfTrue="1" operator="notEqual">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10.xml><?xml version="1.0" encoding="utf-8"?>
<worksheet xmlns="http://schemas.openxmlformats.org/spreadsheetml/2006/main" xmlns:r="http://schemas.openxmlformats.org/officeDocument/2006/relationships">
  <sheetPr>
    <pageSetUpPr fitToPage="1"/>
  </sheetPr>
  <dimension ref="A1:AY425"/>
  <sheetViews>
    <sheetView topLeftCell="A82"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11.77734375" style="2447" customWidth="1"/>
    <col min="17" max="17" width="4" style="2447" customWidth="1"/>
    <col min="18" max="19" width="4" style="2525" customWidth="1"/>
    <col min="20" max="22" width="2.88671875" style="2447" customWidth="1"/>
    <col min="23" max="23" width="48.88671875" style="2447" customWidth="1"/>
    <col min="24" max="24" width="19.33203125" style="2447" customWidth="1"/>
    <col min="25" max="25" width="18" style="2447" customWidth="1"/>
    <col min="26" max="26" width="18.88671875" style="2447" customWidth="1"/>
    <col min="27" max="27" width="15.33203125" style="2447" customWidth="1"/>
    <col min="28" max="28" width="18" style="2447" customWidth="1"/>
    <col min="29" max="29" width="12.33203125" style="2447" customWidth="1"/>
    <col min="30" max="30" width="16.6640625" style="2447" customWidth="1"/>
    <col min="31" max="31" width="19.33203125" style="2447" customWidth="1"/>
    <col min="32" max="32" width="7" style="2447" customWidth="1"/>
    <col min="33" max="34" width="9" style="2447" customWidth="1"/>
    <col min="35" max="37" width="2.88671875" style="2447" customWidth="1"/>
    <col min="38" max="38" width="48.88671875" style="2447" customWidth="1"/>
    <col min="39" max="39" width="19.33203125" style="2447" customWidth="1"/>
    <col min="40" max="40" width="18" style="2447" customWidth="1"/>
    <col min="41" max="41" width="18.88671875" style="2447" customWidth="1"/>
    <col min="42" max="42" width="15.33203125" style="2447" customWidth="1"/>
    <col min="43" max="43" width="18" style="2447" customWidth="1"/>
    <col min="44" max="44" width="12.33203125" style="2447" customWidth="1"/>
    <col min="45" max="45" width="16.6640625" style="2447" customWidth="1"/>
    <col min="46" max="46" width="19.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5535</v>
      </c>
      <c r="F6" s="2798"/>
      <c r="G6" s="2798"/>
      <c r="H6" s="2798"/>
      <c r="I6" s="2798"/>
      <c r="J6" s="2798"/>
      <c r="K6" s="2798"/>
      <c r="L6" s="2798"/>
      <c r="M6" s="2798"/>
      <c r="N6" s="2798"/>
      <c r="O6" s="2798"/>
      <c r="P6" s="2798"/>
      <c r="Q6" s="2989"/>
      <c r="R6" s="2798"/>
      <c r="S6" s="2798"/>
      <c r="T6" s="2798" t="s">
        <v>5536</v>
      </c>
      <c r="U6" s="2798"/>
      <c r="V6" s="2798"/>
      <c r="W6" s="2798"/>
      <c r="X6" s="2798"/>
      <c r="Y6" s="2798"/>
      <c r="Z6" s="2798"/>
      <c r="AA6" s="2798"/>
      <c r="AB6" s="2798"/>
      <c r="AC6" s="2798"/>
      <c r="AD6" s="2798"/>
      <c r="AE6" s="2798"/>
      <c r="AF6" s="2989"/>
      <c r="AG6" s="2989"/>
      <c r="AH6" s="2989"/>
      <c r="AI6" s="2798" t="s">
        <v>5536</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184838.18866570675</v>
      </c>
      <c r="J16" s="3289"/>
      <c r="K16" s="3290"/>
      <c r="L16" s="3290"/>
      <c r="M16" s="3290"/>
      <c r="N16" s="3290"/>
      <c r="O16" s="3297"/>
      <c r="P16" s="3313">
        <v>0</v>
      </c>
      <c r="Q16" s="3312"/>
      <c r="T16" s="2668"/>
      <c r="U16" s="3516" t="s">
        <v>626</v>
      </c>
      <c r="V16" s="3519"/>
      <c r="W16" s="2648"/>
      <c r="X16" s="3515">
        <v>184838.18866570675</v>
      </c>
      <c r="Y16" s="3520">
        <v>0</v>
      </c>
      <c r="Z16" s="3521">
        <v>184838.18866570675</v>
      </c>
      <c r="AA16" s="3521">
        <v>0</v>
      </c>
      <c r="AB16" s="3521">
        <v>0</v>
      </c>
      <c r="AC16" s="3521">
        <v>0</v>
      </c>
      <c r="AD16" s="3522">
        <v>0</v>
      </c>
      <c r="AE16" s="3522">
        <v>184838.18866570675</v>
      </c>
      <c r="AF16" s="3523"/>
      <c r="AI16" s="2668"/>
      <c r="AJ16" s="3516" t="s">
        <v>626</v>
      </c>
      <c r="AK16" s="3519"/>
      <c r="AL16" s="2648"/>
      <c r="AM16" s="3515">
        <v>182985.30975440782</v>
      </c>
      <c r="AN16" s="3520">
        <v>0</v>
      </c>
      <c r="AO16" s="3521">
        <v>182985.30975440782</v>
      </c>
      <c r="AP16" s="3521">
        <v>0</v>
      </c>
      <c r="AQ16" s="3521">
        <v>0</v>
      </c>
      <c r="AR16" s="3521">
        <v>0</v>
      </c>
      <c r="AS16" s="3522">
        <v>0</v>
      </c>
      <c r="AT16" s="3522">
        <v>182985.30975440782</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570873.10328406771</v>
      </c>
      <c r="J18" s="3289"/>
      <c r="K18" s="3290"/>
      <c r="L18" s="3290"/>
      <c r="M18" s="3290"/>
      <c r="N18" s="3290"/>
      <c r="O18" s="3297"/>
      <c r="P18" s="3313">
        <v>0</v>
      </c>
      <c r="Q18" s="3312"/>
      <c r="T18" s="2668"/>
      <c r="U18" s="3516" t="s">
        <v>660</v>
      </c>
      <c r="V18" s="3519"/>
      <c r="W18" s="2648"/>
      <c r="X18" s="3083">
        <v>570873.10328406771</v>
      </c>
      <c r="Y18" s="3524">
        <v>0</v>
      </c>
      <c r="Z18" s="2731">
        <v>570873.10328406771</v>
      </c>
      <c r="AA18" s="2731">
        <v>0</v>
      </c>
      <c r="AB18" s="2731">
        <v>0</v>
      </c>
      <c r="AC18" s="2731">
        <v>0</v>
      </c>
      <c r="AD18" s="3443">
        <v>0</v>
      </c>
      <c r="AE18" s="3443">
        <v>570873.10328406771</v>
      </c>
      <c r="AF18" s="3456"/>
      <c r="AI18" s="2668"/>
      <c r="AJ18" s="3516" t="s">
        <v>660</v>
      </c>
      <c r="AK18" s="3519"/>
      <c r="AL18" s="2648"/>
      <c r="AM18" s="3083">
        <v>398782.82213379315</v>
      </c>
      <c r="AN18" s="3524">
        <v>0</v>
      </c>
      <c r="AO18" s="2731">
        <v>398782.82213379315</v>
      </c>
      <c r="AP18" s="2731">
        <v>0</v>
      </c>
      <c r="AQ18" s="2731">
        <v>0</v>
      </c>
      <c r="AR18" s="2731">
        <v>0</v>
      </c>
      <c r="AS18" s="3443">
        <v>0</v>
      </c>
      <c r="AT18" s="3443">
        <v>398782.82213379315</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755711.29194977449</v>
      </c>
      <c r="J21" s="3528"/>
      <c r="K21" s="3529">
        <v>1</v>
      </c>
      <c r="L21" s="3530"/>
      <c r="M21" s="3530"/>
      <c r="N21" s="3530"/>
      <c r="O21" s="3531"/>
      <c r="P21" s="3532">
        <v>1</v>
      </c>
      <c r="Q21" s="3312"/>
      <c r="T21" s="2668"/>
      <c r="U21" s="3516"/>
      <c r="V21" s="3519"/>
      <c r="W21" s="2648" t="s">
        <v>5412</v>
      </c>
      <c r="X21" s="3082">
        <v>755711.29194977449</v>
      </c>
      <c r="Y21" s="3533">
        <v>0</v>
      </c>
      <c r="Z21" s="3533">
        <v>755711.29194977449</v>
      </c>
      <c r="AA21" s="3533">
        <v>0</v>
      </c>
      <c r="AB21" s="3533">
        <v>0</v>
      </c>
      <c r="AC21" s="3533">
        <v>0</v>
      </c>
      <c r="AD21" s="3478">
        <v>0</v>
      </c>
      <c r="AE21" s="3479">
        <v>755711.29194977449</v>
      </c>
      <c r="AF21" s="3456"/>
      <c r="AI21" s="2668"/>
      <c r="AJ21" s="3516"/>
      <c r="AK21" s="3519"/>
      <c r="AL21" s="2648" t="s">
        <v>5412</v>
      </c>
      <c r="AM21" s="3082">
        <v>581768.13188820099</v>
      </c>
      <c r="AN21" s="3533">
        <v>0</v>
      </c>
      <c r="AO21" s="3533">
        <v>581768.13188820099</v>
      </c>
      <c r="AP21" s="3533">
        <v>0</v>
      </c>
      <c r="AQ21" s="3533">
        <v>0</v>
      </c>
      <c r="AR21" s="3533">
        <v>0</v>
      </c>
      <c r="AS21" s="3478">
        <v>0</v>
      </c>
      <c r="AT21" s="3479">
        <v>581768.13188820099</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314908.87350248487</v>
      </c>
      <c r="J46" s="3289"/>
      <c r="K46" s="3406">
        <v>1</v>
      </c>
      <c r="L46" s="3290"/>
      <c r="M46" s="3290"/>
      <c r="N46" s="3290"/>
      <c r="O46" s="3297"/>
      <c r="P46" s="3313">
        <v>1</v>
      </c>
      <c r="Q46" s="3312"/>
      <c r="T46" s="2668"/>
      <c r="U46" s="3516" t="s">
        <v>1684</v>
      </c>
      <c r="V46" s="3519"/>
      <c r="W46" s="2648"/>
      <c r="X46" s="3083">
        <v>314908.87350248487</v>
      </c>
      <c r="Y46" s="3524">
        <v>0</v>
      </c>
      <c r="Z46" s="2731">
        <v>314908.87350248487</v>
      </c>
      <c r="AA46" s="2731">
        <v>0</v>
      </c>
      <c r="AB46" s="2731">
        <v>0</v>
      </c>
      <c r="AC46" s="2731">
        <v>0</v>
      </c>
      <c r="AD46" s="3443">
        <v>0</v>
      </c>
      <c r="AE46" s="3450">
        <v>314908.87350248487</v>
      </c>
      <c r="AF46" s="3456"/>
      <c r="AI46" s="2668"/>
      <c r="AJ46" s="3516" t="s">
        <v>1684</v>
      </c>
      <c r="AK46" s="3519"/>
      <c r="AL46" s="2648"/>
      <c r="AM46" s="3083">
        <v>296644.80969203892</v>
      </c>
      <c r="AN46" s="3524">
        <v>0</v>
      </c>
      <c r="AO46" s="2731">
        <v>296644.80969203892</v>
      </c>
      <c r="AP46" s="2731">
        <v>0</v>
      </c>
      <c r="AQ46" s="2731">
        <v>0</v>
      </c>
      <c r="AR46" s="2731">
        <v>0</v>
      </c>
      <c r="AS46" s="3443">
        <v>0</v>
      </c>
      <c r="AT46" s="3450">
        <v>296644.80969203892</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1378</v>
      </c>
      <c r="B48" s="207">
        <v>0</v>
      </c>
      <c r="C48" s="207">
        <v>0</v>
      </c>
      <c r="E48" s="2668"/>
      <c r="F48" s="3516" t="s">
        <v>716</v>
      </c>
      <c r="G48" s="3536"/>
      <c r="H48" s="3535"/>
      <c r="I48" s="3100">
        <v>142655.836279248</v>
      </c>
      <c r="J48" s="3289"/>
      <c r="K48" s="3406">
        <v>1</v>
      </c>
      <c r="L48" s="3290"/>
      <c r="M48" s="3290"/>
      <c r="N48" s="3290"/>
      <c r="O48" s="3297"/>
      <c r="P48" s="3313">
        <v>1</v>
      </c>
      <c r="Q48" s="3312"/>
      <c r="T48" s="2668"/>
      <c r="U48" s="3516" t="s">
        <v>716</v>
      </c>
      <c r="V48" s="3519"/>
      <c r="W48" s="2648"/>
      <c r="X48" s="3083">
        <v>142655.836279248</v>
      </c>
      <c r="Y48" s="3524">
        <v>0</v>
      </c>
      <c r="Z48" s="2731">
        <v>142655.836279248</v>
      </c>
      <c r="AA48" s="2731">
        <v>0</v>
      </c>
      <c r="AB48" s="2731">
        <v>0</v>
      </c>
      <c r="AC48" s="2731">
        <v>0</v>
      </c>
      <c r="AD48" s="3443">
        <v>0</v>
      </c>
      <c r="AE48" s="3443">
        <v>142655.836279248</v>
      </c>
      <c r="AF48" s="3456"/>
      <c r="AI48" s="2668"/>
      <c r="AJ48" s="3516" t="s">
        <v>716</v>
      </c>
      <c r="AK48" s="3519"/>
      <c r="AL48" s="2648"/>
      <c r="AM48" s="3083">
        <v>86679.8816791071</v>
      </c>
      <c r="AN48" s="3524">
        <v>0</v>
      </c>
      <c r="AO48" s="2731">
        <v>86679.8816791071</v>
      </c>
      <c r="AP48" s="2731">
        <v>0</v>
      </c>
      <c r="AQ48" s="2731">
        <v>0</v>
      </c>
      <c r="AR48" s="2731">
        <v>0</v>
      </c>
      <c r="AS48" s="3443">
        <v>0</v>
      </c>
      <c r="AT48" s="3443">
        <v>86679.8816791071</v>
      </c>
      <c r="AU48" s="5">
        <v>0</v>
      </c>
    </row>
    <row r="49" spans="1:51"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51" ht="15.75">
      <c r="A50" s="3494" t="s">
        <v>1378</v>
      </c>
      <c r="B50" s="207">
        <v>0</v>
      </c>
      <c r="C50" s="207">
        <v>0</v>
      </c>
      <c r="E50" s="2668"/>
      <c r="F50" s="3516" t="s">
        <v>720</v>
      </c>
      <c r="G50" s="3536"/>
      <c r="H50" s="3535"/>
      <c r="I50" s="3100">
        <v>137950.20211193745</v>
      </c>
      <c r="J50" s="3289"/>
      <c r="K50" s="3406">
        <v>1</v>
      </c>
      <c r="L50" s="3290"/>
      <c r="M50" s="3290"/>
      <c r="N50" s="3290"/>
      <c r="O50" s="3297"/>
      <c r="P50" s="3313">
        <v>1</v>
      </c>
      <c r="Q50" s="3312"/>
      <c r="T50" s="2668"/>
      <c r="U50" s="3516" t="s">
        <v>720</v>
      </c>
      <c r="V50" s="3519"/>
      <c r="W50" s="2648"/>
      <c r="X50" s="3083">
        <v>137950.20211193745</v>
      </c>
      <c r="Y50" s="3524">
        <v>0</v>
      </c>
      <c r="Z50" s="2731">
        <v>137950.20211193745</v>
      </c>
      <c r="AA50" s="2731">
        <v>0</v>
      </c>
      <c r="AB50" s="2731">
        <v>0</v>
      </c>
      <c r="AC50" s="2731">
        <v>0</v>
      </c>
      <c r="AD50" s="3443">
        <v>0</v>
      </c>
      <c r="AE50" s="3450">
        <v>137950.20211193745</v>
      </c>
      <c r="AF50" s="3456"/>
      <c r="AI50" s="2668"/>
      <c r="AJ50" s="3516" t="s">
        <v>720</v>
      </c>
      <c r="AK50" s="3519"/>
      <c r="AL50" s="2648"/>
      <c r="AM50" s="3083">
        <v>116467.32190201621</v>
      </c>
      <c r="AN50" s="3524">
        <v>0</v>
      </c>
      <c r="AO50" s="2731">
        <v>116467.32190201621</v>
      </c>
      <c r="AP50" s="2731">
        <v>0</v>
      </c>
      <c r="AQ50" s="2731">
        <v>0</v>
      </c>
      <c r="AR50" s="2731">
        <v>0</v>
      </c>
      <c r="AS50" s="3443">
        <v>0</v>
      </c>
      <c r="AT50" s="3450">
        <v>116467.32190201621</v>
      </c>
      <c r="AU50" s="5">
        <v>0</v>
      </c>
    </row>
    <row r="51" spans="1:51"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51"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51" ht="15.75">
      <c r="A53" s="3494" t="s">
        <v>1378</v>
      </c>
      <c r="B53" s="207">
        <v>0</v>
      </c>
      <c r="C53" s="207">
        <v>0</v>
      </c>
      <c r="E53" s="2668"/>
      <c r="F53" s="3516" t="s">
        <v>725</v>
      </c>
      <c r="G53" s="3536"/>
      <c r="H53" s="3535"/>
      <c r="I53" s="3100">
        <v>33825.081712145002</v>
      </c>
      <c r="J53" s="3289"/>
      <c r="K53" s="3406">
        <v>1</v>
      </c>
      <c r="L53" s="3290"/>
      <c r="M53" s="3290"/>
      <c r="N53" s="3290"/>
      <c r="O53" s="3297"/>
      <c r="P53" s="3313">
        <v>1</v>
      </c>
      <c r="Q53" s="3312"/>
      <c r="T53" s="2668"/>
      <c r="U53" s="3516" t="s">
        <v>725</v>
      </c>
      <c r="V53" s="3519"/>
      <c r="W53" s="2648"/>
      <c r="X53" s="3083">
        <v>33825.081712145002</v>
      </c>
      <c r="Y53" s="3524">
        <v>0</v>
      </c>
      <c r="Z53" s="2731">
        <v>33825.081712145002</v>
      </c>
      <c r="AA53" s="2731">
        <v>0</v>
      </c>
      <c r="AB53" s="2731">
        <v>0</v>
      </c>
      <c r="AC53" s="2731">
        <v>0</v>
      </c>
      <c r="AD53" s="3443">
        <v>0</v>
      </c>
      <c r="AE53" s="3443">
        <v>33825.081712145002</v>
      </c>
      <c r="AF53" s="3456"/>
      <c r="AI53" s="2668"/>
      <c r="AJ53" s="3516" t="s">
        <v>725</v>
      </c>
      <c r="AK53" s="3519"/>
      <c r="AL53" s="2648"/>
      <c r="AM53" s="3083">
        <v>31001.931712145004</v>
      </c>
      <c r="AN53" s="3524">
        <v>0</v>
      </c>
      <c r="AO53" s="2731">
        <v>31001.931712145004</v>
      </c>
      <c r="AP53" s="2731">
        <v>0</v>
      </c>
      <c r="AQ53" s="2731">
        <v>0</v>
      </c>
      <c r="AR53" s="2731">
        <v>0</v>
      </c>
      <c r="AS53" s="3443">
        <v>0</v>
      </c>
      <c r="AT53" s="3443">
        <v>31001.931712145004</v>
      </c>
      <c r="AU53" s="5">
        <v>0</v>
      </c>
    </row>
    <row r="54" spans="1:51"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51"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51"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51"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51"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51"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51"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51"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51"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51"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c r="AV63" s="2590" t="s">
        <v>5527</v>
      </c>
      <c r="AW63" s="2590" t="s">
        <v>5528</v>
      </c>
      <c r="AX63" s="2590" t="s">
        <v>5529</v>
      </c>
      <c r="AY63" s="2590" t="s">
        <v>5530</v>
      </c>
    </row>
    <row r="64" spans="1:51" ht="15.75">
      <c r="A64" s="3494" t="s">
        <v>5410</v>
      </c>
      <c r="B64" s="207">
        <v>0</v>
      </c>
      <c r="C64" s="207">
        <v>0</v>
      </c>
      <c r="E64" s="2668"/>
      <c r="F64" s="3516" t="s">
        <v>758</v>
      </c>
      <c r="G64" s="3536"/>
      <c r="H64" s="3535"/>
      <c r="I64" s="3100">
        <v>0</v>
      </c>
      <c r="J64" s="3289"/>
      <c r="K64" s="3278">
        <v>0.49279528760726865</v>
      </c>
      <c r="L64" s="3290"/>
      <c r="M64" s="3597">
        <v>0.50720471239273135</v>
      </c>
      <c r="N64" s="3290"/>
      <c r="O64" s="3297"/>
      <c r="P64" s="3313">
        <v>1</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3524">
        <v>0</v>
      </c>
      <c r="AP64" s="3524">
        <v>0</v>
      </c>
      <c r="AQ64" s="3524">
        <v>0</v>
      </c>
      <c r="AR64" s="3524">
        <v>0</v>
      </c>
      <c r="AS64" s="3524">
        <v>0</v>
      </c>
      <c r="AT64" s="3450">
        <v>0</v>
      </c>
      <c r="AU64" s="5">
        <v>0</v>
      </c>
      <c r="AV64" s="3598">
        <v>0</v>
      </c>
      <c r="AW64" s="3598">
        <v>1</v>
      </c>
      <c r="AX64" s="3598"/>
      <c r="AY64" s="3598">
        <v>0</v>
      </c>
    </row>
    <row r="65" spans="1:51" ht="15.75">
      <c r="A65" s="3494" t="s">
        <v>5410</v>
      </c>
      <c r="B65" s="207">
        <v>0</v>
      </c>
      <c r="C65" s="207">
        <v>0</v>
      </c>
      <c r="E65" s="2668"/>
      <c r="F65" s="3516" t="s">
        <v>760</v>
      </c>
      <c r="G65" s="3536"/>
      <c r="H65" s="3535"/>
      <c r="I65" s="3100">
        <v>0</v>
      </c>
      <c r="J65" s="3289"/>
      <c r="K65" s="3278">
        <v>0.5537516301655967</v>
      </c>
      <c r="L65" s="3290"/>
      <c r="M65" s="3597">
        <v>0.44624836983440336</v>
      </c>
      <c r="N65" s="3290"/>
      <c r="O65" s="3297"/>
      <c r="P65" s="3313">
        <v>1</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3524">
        <v>0</v>
      </c>
      <c r="AP65" s="3524">
        <v>0</v>
      </c>
      <c r="AQ65" s="3524">
        <v>0</v>
      </c>
      <c r="AR65" s="3524">
        <v>0</v>
      </c>
      <c r="AS65" s="3524">
        <v>0</v>
      </c>
      <c r="AT65" s="3450">
        <v>0</v>
      </c>
      <c r="AU65" s="5">
        <v>0</v>
      </c>
      <c r="AV65" s="3598">
        <v>0</v>
      </c>
      <c r="AW65" s="3598">
        <v>1</v>
      </c>
      <c r="AX65" s="3598"/>
      <c r="AY65" s="3598">
        <v>0</v>
      </c>
    </row>
    <row r="66" spans="1:51" ht="15.75">
      <c r="A66" s="3494" t="s">
        <v>1378</v>
      </c>
      <c r="B66" s="207">
        <v>0</v>
      </c>
      <c r="C66" s="207">
        <v>0</v>
      </c>
      <c r="E66" s="2668"/>
      <c r="F66" s="3516" t="s">
        <v>763</v>
      </c>
      <c r="G66" s="3536"/>
      <c r="H66" s="3535"/>
      <c r="I66" s="3100">
        <v>9887558.8976257704</v>
      </c>
      <c r="J66" s="3289"/>
      <c r="K66" s="3278">
        <v>0.72826734100570634</v>
      </c>
      <c r="L66" s="3290"/>
      <c r="M66" s="3597">
        <v>0.27173265899429366</v>
      </c>
      <c r="N66" s="3290"/>
      <c r="O66" s="3297"/>
      <c r="P66" s="3313">
        <v>1</v>
      </c>
      <c r="Q66" s="3312"/>
      <c r="T66" s="2668"/>
      <c r="U66" s="3516" t="s">
        <v>763</v>
      </c>
      <c r="V66" s="3519"/>
      <c r="W66" s="2648"/>
      <c r="X66" s="3083">
        <v>9887558.8976257704</v>
      </c>
      <c r="Y66" s="3524">
        <v>0</v>
      </c>
      <c r="Z66" s="2731">
        <v>7200786.2274112329</v>
      </c>
      <c r="AA66" s="2731">
        <v>0</v>
      </c>
      <c r="AB66" s="2731">
        <v>2686772.6702145375</v>
      </c>
      <c r="AC66" s="2731">
        <v>0</v>
      </c>
      <c r="AD66" s="3443">
        <v>0</v>
      </c>
      <c r="AE66" s="3443">
        <v>9887558.8976257704</v>
      </c>
      <c r="AF66" s="3456"/>
      <c r="AI66" s="2668"/>
      <c r="AJ66" s="3516" t="s">
        <v>763</v>
      </c>
      <c r="AK66" s="3519"/>
      <c r="AL66" s="2648"/>
      <c r="AM66" s="3083">
        <v>7405808.8976257704</v>
      </c>
      <c r="AN66" s="3524">
        <v>0</v>
      </c>
      <c r="AO66" s="3524">
        <v>7405808.8976257704</v>
      </c>
      <c r="AP66" s="3524">
        <v>0</v>
      </c>
      <c r="AQ66" s="3524">
        <v>0</v>
      </c>
      <c r="AR66" s="3524">
        <v>0</v>
      </c>
      <c r="AS66" s="3524">
        <v>0</v>
      </c>
      <c r="AT66" s="3443">
        <v>7405808.8976257704</v>
      </c>
      <c r="AU66" s="5">
        <v>0</v>
      </c>
      <c r="AV66" s="3598">
        <v>0</v>
      </c>
      <c r="AW66" s="3598">
        <v>1</v>
      </c>
      <c r="AX66" s="3598"/>
      <c r="AY66" s="3598">
        <v>0</v>
      </c>
    </row>
    <row r="67" spans="1:51" ht="15.75">
      <c r="A67" s="3494" t="s">
        <v>5410</v>
      </c>
      <c r="B67" s="207">
        <v>0</v>
      </c>
      <c r="C67" s="207">
        <v>0</v>
      </c>
      <c r="E67" s="2668"/>
      <c r="F67" s="3516" t="s">
        <v>766</v>
      </c>
      <c r="G67" s="3536"/>
      <c r="H67" s="3535"/>
      <c r="I67" s="3100">
        <v>0</v>
      </c>
      <c r="J67" s="3289"/>
      <c r="K67" s="3278">
        <v>0.55537719245779993</v>
      </c>
      <c r="L67" s="3290"/>
      <c r="M67" s="3597">
        <v>0.44462280754220013</v>
      </c>
      <c r="N67" s="3290"/>
      <c r="O67" s="3297"/>
      <c r="P67" s="3313">
        <v>1</v>
      </c>
      <c r="Q67" s="3312"/>
      <c r="T67" s="2668"/>
      <c r="U67" s="3516" t="s">
        <v>766</v>
      </c>
      <c r="V67" s="3519"/>
      <c r="W67" s="2648"/>
      <c r="X67" s="3083">
        <v>0</v>
      </c>
      <c r="Y67" s="3524">
        <v>0</v>
      </c>
      <c r="Z67" s="2731">
        <v>0</v>
      </c>
      <c r="AA67" s="2731">
        <v>0</v>
      </c>
      <c r="AB67" s="2731">
        <v>0</v>
      </c>
      <c r="AC67" s="2731">
        <v>0</v>
      </c>
      <c r="AD67" s="3443">
        <v>0</v>
      </c>
      <c r="AE67" s="3443">
        <v>0</v>
      </c>
      <c r="AF67" s="3456"/>
      <c r="AI67" s="2668"/>
      <c r="AJ67" s="3516" t="s">
        <v>766</v>
      </c>
      <c r="AK67" s="3519"/>
      <c r="AL67" s="2648"/>
      <c r="AM67" s="3083">
        <v>0</v>
      </c>
      <c r="AN67" s="3524">
        <v>0</v>
      </c>
      <c r="AO67" s="3524">
        <v>0</v>
      </c>
      <c r="AP67" s="3524">
        <v>0</v>
      </c>
      <c r="AQ67" s="3524">
        <v>0</v>
      </c>
      <c r="AR67" s="3524">
        <v>0</v>
      </c>
      <c r="AS67" s="3524">
        <v>0</v>
      </c>
      <c r="AT67" s="3443">
        <v>0</v>
      </c>
      <c r="AU67" s="5">
        <v>0</v>
      </c>
      <c r="AV67" s="3598">
        <v>0</v>
      </c>
      <c r="AW67" s="3598">
        <v>1</v>
      </c>
      <c r="AX67" s="3598"/>
      <c r="AY67" s="3598">
        <v>0</v>
      </c>
    </row>
    <row r="68" spans="1:51" ht="15.75">
      <c r="A68" s="3494" t="s">
        <v>5410</v>
      </c>
      <c r="B68" s="207">
        <v>0</v>
      </c>
      <c r="C68" s="207">
        <v>0</v>
      </c>
      <c r="E68" s="2668"/>
      <c r="F68" s="3516" t="s">
        <v>767</v>
      </c>
      <c r="G68" s="3536"/>
      <c r="H68" s="3535"/>
      <c r="I68" s="3100">
        <v>0</v>
      </c>
      <c r="J68" s="3289"/>
      <c r="K68" s="3278">
        <v>0.65563454251661368</v>
      </c>
      <c r="L68" s="3290"/>
      <c r="M68" s="3597">
        <v>0.34436545748338637</v>
      </c>
      <c r="N68" s="3290"/>
      <c r="O68" s="3297"/>
      <c r="P68" s="3313">
        <v>1</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3524">
        <v>0</v>
      </c>
      <c r="AP68" s="3524">
        <v>0</v>
      </c>
      <c r="AQ68" s="3524">
        <v>0</v>
      </c>
      <c r="AR68" s="3524">
        <v>0</v>
      </c>
      <c r="AS68" s="3524">
        <v>0</v>
      </c>
      <c r="AT68" s="3443">
        <v>0</v>
      </c>
      <c r="AU68" s="5">
        <v>0</v>
      </c>
      <c r="AV68" s="3598">
        <v>0</v>
      </c>
      <c r="AW68" s="3598">
        <v>1</v>
      </c>
      <c r="AX68" s="3598"/>
      <c r="AY68" s="3598">
        <v>0</v>
      </c>
    </row>
    <row r="69" spans="1:51" ht="15.75">
      <c r="A69" s="3494" t="s">
        <v>1378</v>
      </c>
      <c r="B69" s="207">
        <v>0</v>
      </c>
      <c r="C69" s="207">
        <v>0</v>
      </c>
      <c r="E69" s="2668"/>
      <c r="F69" s="3516" t="s">
        <v>768</v>
      </c>
      <c r="G69" s="3536"/>
      <c r="H69" s="3535"/>
      <c r="I69" s="3100">
        <v>1650549.0815727294</v>
      </c>
      <c r="J69" s="3289"/>
      <c r="K69" s="3406">
        <v>1</v>
      </c>
      <c r="L69" s="3290"/>
      <c r="M69" s="3290"/>
      <c r="N69" s="3290"/>
      <c r="O69" s="3297"/>
      <c r="P69" s="3313">
        <v>1</v>
      </c>
      <c r="Q69" s="3312"/>
      <c r="T69" s="2668"/>
      <c r="U69" s="3516" t="s">
        <v>768</v>
      </c>
      <c r="V69" s="3519"/>
      <c r="W69" s="2648"/>
      <c r="X69" s="3083">
        <v>1650549.0815727294</v>
      </c>
      <c r="Y69" s="3524">
        <v>0</v>
      </c>
      <c r="Z69" s="2731">
        <v>1650549.0815727294</v>
      </c>
      <c r="AA69" s="2731">
        <v>0</v>
      </c>
      <c r="AB69" s="2731">
        <v>0</v>
      </c>
      <c r="AC69" s="2731">
        <v>0</v>
      </c>
      <c r="AD69" s="3443">
        <v>0</v>
      </c>
      <c r="AE69" s="3450">
        <v>1650549.0815727294</v>
      </c>
      <c r="AF69" s="3456"/>
      <c r="AI69" s="2668"/>
      <c r="AJ69" s="3516" t="s">
        <v>768</v>
      </c>
      <c r="AK69" s="3519"/>
      <c r="AL69" s="2648"/>
      <c r="AM69" s="3083">
        <v>1340562.0815727296</v>
      </c>
      <c r="AN69" s="3524">
        <v>0</v>
      </c>
      <c r="AO69" s="2731">
        <v>1340562.0815727296</v>
      </c>
      <c r="AP69" s="2731">
        <v>0</v>
      </c>
      <c r="AQ69" s="2731">
        <v>0</v>
      </c>
      <c r="AR69" s="2731">
        <v>0</v>
      </c>
      <c r="AS69" s="3443">
        <v>0</v>
      </c>
      <c r="AT69" s="3450">
        <v>1340562.0815727296</v>
      </c>
      <c r="AU69" s="5">
        <v>0</v>
      </c>
    </row>
    <row r="70" spans="1:51"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51"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51" ht="15.75">
      <c r="A72" s="3494" t="s">
        <v>1378</v>
      </c>
      <c r="B72" s="207">
        <v>0</v>
      </c>
      <c r="C72" s="207">
        <v>0</v>
      </c>
      <c r="E72" s="2668"/>
      <c r="F72" s="3516" t="s">
        <v>772</v>
      </c>
      <c r="G72" s="3536"/>
      <c r="H72" s="3535"/>
      <c r="I72" s="3100">
        <v>151450.62369523817</v>
      </c>
      <c r="J72" s="3289"/>
      <c r="K72" s="3406">
        <v>1</v>
      </c>
      <c r="L72" s="3290"/>
      <c r="M72" s="3290"/>
      <c r="N72" s="3290"/>
      <c r="O72" s="3297"/>
      <c r="P72" s="3313">
        <v>1</v>
      </c>
      <c r="Q72" s="3312"/>
      <c r="T72" s="2668"/>
      <c r="U72" s="3516" t="s">
        <v>772</v>
      </c>
      <c r="V72" s="3519"/>
      <c r="W72" s="2648"/>
      <c r="X72" s="3083">
        <v>151450.62369523817</v>
      </c>
      <c r="Y72" s="3524">
        <v>0</v>
      </c>
      <c r="Z72" s="2731">
        <v>151450.62369523817</v>
      </c>
      <c r="AA72" s="2731">
        <v>0</v>
      </c>
      <c r="AB72" s="2731">
        <v>0</v>
      </c>
      <c r="AC72" s="2731">
        <v>0</v>
      </c>
      <c r="AD72" s="3443">
        <v>0</v>
      </c>
      <c r="AE72" s="3443">
        <v>151450.62369523817</v>
      </c>
      <c r="AF72" s="3456"/>
      <c r="AI72" s="2668"/>
      <c r="AJ72" s="3516" t="s">
        <v>772</v>
      </c>
      <c r="AK72" s="3519"/>
      <c r="AL72" s="2648"/>
      <c r="AM72" s="3083">
        <v>125512.59971523818</v>
      </c>
      <c r="AN72" s="3524">
        <v>0</v>
      </c>
      <c r="AO72" s="2731">
        <v>125512.59971523818</v>
      </c>
      <c r="AP72" s="2731">
        <v>0</v>
      </c>
      <c r="AQ72" s="2731">
        <v>0</v>
      </c>
      <c r="AR72" s="2731">
        <v>0</v>
      </c>
      <c r="AS72" s="3443">
        <v>0</v>
      </c>
      <c r="AT72" s="3443">
        <v>125512.59971523818</v>
      </c>
      <c r="AU72" s="5">
        <v>0</v>
      </c>
    </row>
    <row r="73" spans="1:51" ht="15.75">
      <c r="A73" s="3494" t="s">
        <v>1378</v>
      </c>
      <c r="B73" s="207">
        <v>0</v>
      </c>
      <c r="C73" s="207">
        <v>0</v>
      </c>
      <c r="E73" s="2668"/>
      <c r="F73" s="3516" t="s">
        <v>5421</v>
      </c>
      <c r="G73" s="3536"/>
      <c r="H73" s="3535"/>
      <c r="I73" s="3100">
        <v>1461874.7235768859</v>
      </c>
      <c r="J73" s="3289"/>
      <c r="K73" s="3406">
        <v>1</v>
      </c>
      <c r="L73" s="3290"/>
      <c r="M73" s="3290"/>
      <c r="N73" s="3290"/>
      <c r="O73" s="3297"/>
      <c r="P73" s="3313">
        <v>1</v>
      </c>
      <c r="Q73" s="3312"/>
      <c r="T73" s="2668"/>
      <c r="U73" s="3516" t="s">
        <v>5421</v>
      </c>
      <c r="V73" s="3519"/>
      <c r="W73" s="2648"/>
      <c r="X73" s="3083">
        <v>1461874.7235768859</v>
      </c>
      <c r="Y73" s="3524">
        <v>0</v>
      </c>
      <c r="Z73" s="2731">
        <v>1461874.7235768859</v>
      </c>
      <c r="AA73" s="2731">
        <v>0</v>
      </c>
      <c r="AB73" s="2731">
        <v>0</v>
      </c>
      <c r="AC73" s="2731">
        <v>0</v>
      </c>
      <c r="AD73" s="3443">
        <v>0</v>
      </c>
      <c r="AE73" s="3443">
        <v>1461874.7235768859</v>
      </c>
      <c r="AF73" s="3456"/>
      <c r="AI73" s="2668"/>
      <c r="AJ73" s="3516" t="s">
        <v>5421</v>
      </c>
      <c r="AK73" s="3519"/>
      <c r="AL73" s="2648"/>
      <c r="AM73" s="3083">
        <v>1062633.6485768857</v>
      </c>
      <c r="AN73" s="3524">
        <v>0</v>
      </c>
      <c r="AO73" s="2731">
        <v>1062633.6485768857</v>
      </c>
      <c r="AP73" s="2731">
        <v>0</v>
      </c>
      <c r="AQ73" s="2731">
        <v>0</v>
      </c>
      <c r="AR73" s="2731">
        <v>0</v>
      </c>
      <c r="AS73" s="3443">
        <v>0</v>
      </c>
      <c r="AT73" s="3443">
        <v>1062633.6485768857</v>
      </c>
      <c r="AU73" s="5">
        <v>0</v>
      </c>
    </row>
    <row r="74" spans="1:51" ht="15.75">
      <c r="A74" s="3494" t="s">
        <v>1378</v>
      </c>
      <c r="B74" s="207">
        <v>0</v>
      </c>
      <c r="C74" s="207">
        <v>0</v>
      </c>
      <c r="E74" s="2668"/>
      <c r="F74" s="3516" t="s">
        <v>774</v>
      </c>
      <c r="G74" s="3536"/>
      <c r="H74" s="3535"/>
      <c r="I74" s="3100">
        <v>620390.00903974683</v>
      </c>
      <c r="J74" s="3289"/>
      <c r="K74" s="3406">
        <v>1</v>
      </c>
      <c r="L74" s="3290"/>
      <c r="M74" s="3290"/>
      <c r="N74" s="3290"/>
      <c r="O74" s="3297"/>
      <c r="P74" s="3313">
        <v>1</v>
      </c>
      <c r="Q74" s="3312"/>
      <c r="T74" s="2668"/>
      <c r="U74" s="3516" t="s">
        <v>774</v>
      </c>
      <c r="V74" s="3519"/>
      <c r="W74" s="2648"/>
      <c r="X74" s="3083">
        <v>620390.00903974683</v>
      </c>
      <c r="Y74" s="3524">
        <v>0</v>
      </c>
      <c r="Z74" s="2731">
        <v>620390.00903974683</v>
      </c>
      <c r="AA74" s="2731">
        <v>0</v>
      </c>
      <c r="AB74" s="2731">
        <v>0</v>
      </c>
      <c r="AC74" s="2731">
        <v>0</v>
      </c>
      <c r="AD74" s="3443">
        <v>0</v>
      </c>
      <c r="AE74" s="3443">
        <v>620390.00903974683</v>
      </c>
      <c r="AF74" s="3456"/>
      <c r="AI74" s="2668"/>
      <c r="AJ74" s="3516" t="s">
        <v>774</v>
      </c>
      <c r="AK74" s="3519"/>
      <c r="AL74" s="2648"/>
      <c r="AM74" s="3083">
        <v>330131.95003974676</v>
      </c>
      <c r="AN74" s="3524">
        <v>0</v>
      </c>
      <c r="AO74" s="2731">
        <v>330131.95003974676</v>
      </c>
      <c r="AP74" s="2731">
        <v>0</v>
      </c>
      <c r="AQ74" s="2731">
        <v>0</v>
      </c>
      <c r="AR74" s="2731">
        <v>0</v>
      </c>
      <c r="AS74" s="3443">
        <v>0</v>
      </c>
      <c r="AT74" s="3443">
        <v>330131.95003974676</v>
      </c>
      <c r="AU74" s="5">
        <v>0</v>
      </c>
    </row>
    <row r="75" spans="1:51" ht="15.75">
      <c r="A75" s="3494" t="s">
        <v>1378</v>
      </c>
      <c r="B75" s="207">
        <v>0</v>
      </c>
      <c r="C75" s="207">
        <v>0</v>
      </c>
      <c r="E75" s="2668"/>
      <c r="F75" s="3516" t="s">
        <v>775</v>
      </c>
      <c r="G75" s="3536"/>
      <c r="H75" s="3535"/>
      <c r="I75" s="3100">
        <v>195724.466007435</v>
      </c>
      <c r="J75" s="3289"/>
      <c r="K75" s="3406">
        <v>1</v>
      </c>
      <c r="L75" s="3290"/>
      <c r="M75" s="3290"/>
      <c r="N75" s="3290"/>
      <c r="O75" s="3297"/>
      <c r="P75" s="3313">
        <v>1</v>
      </c>
      <c r="Q75" s="3312"/>
      <c r="T75" s="2668"/>
      <c r="U75" s="3516" t="s">
        <v>775</v>
      </c>
      <c r="V75" s="3519"/>
      <c r="W75" s="2648"/>
      <c r="X75" s="3083">
        <v>195724.466007435</v>
      </c>
      <c r="Y75" s="3524">
        <v>0</v>
      </c>
      <c r="Z75" s="2731">
        <v>195724.466007435</v>
      </c>
      <c r="AA75" s="2731">
        <v>0</v>
      </c>
      <c r="AB75" s="2731">
        <v>0</v>
      </c>
      <c r="AC75" s="2731">
        <v>0</v>
      </c>
      <c r="AD75" s="3443">
        <v>0</v>
      </c>
      <c r="AE75" s="3443">
        <v>195724.466007435</v>
      </c>
      <c r="AF75" s="3456"/>
      <c r="AI75" s="2668"/>
      <c r="AJ75" s="3516" t="s">
        <v>775</v>
      </c>
      <c r="AK75" s="3519"/>
      <c r="AL75" s="2648"/>
      <c r="AM75" s="3083">
        <v>167753.786007435</v>
      </c>
      <c r="AN75" s="3524">
        <v>0</v>
      </c>
      <c r="AO75" s="2731">
        <v>167753.786007435</v>
      </c>
      <c r="AP75" s="2731">
        <v>0</v>
      </c>
      <c r="AQ75" s="2731">
        <v>0</v>
      </c>
      <c r="AR75" s="2731">
        <v>0</v>
      </c>
      <c r="AS75" s="3443">
        <v>0</v>
      </c>
      <c r="AT75" s="3443">
        <v>167753.786007435</v>
      </c>
      <c r="AU75" s="5">
        <v>0</v>
      </c>
    </row>
    <row r="76" spans="1:51" ht="15.75">
      <c r="A76" s="3494" t="s">
        <v>1378</v>
      </c>
      <c r="B76" s="207">
        <v>0</v>
      </c>
      <c r="C76" s="207">
        <v>0</v>
      </c>
      <c r="E76" s="2668"/>
      <c r="F76" s="3516" t="s">
        <v>1691</v>
      </c>
      <c r="G76" s="3536"/>
      <c r="H76" s="3535"/>
      <c r="I76" s="3100">
        <v>38342.00459978779</v>
      </c>
      <c r="J76" s="3289"/>
      <c r="K76" s="3406">
        <v>1</v>
      </c>
      <c r="L76" s="3290"/>
      <c r="M76" s="3290"/>
      <c r="N76" s="3290"/>
      <c r="O76" s="3297"/>
      <c r="P76" s="3313">
        <v>1</v>
      </c>
      <c r="Q76" s="3312"/>
      <c r="T76" s="2668"/>
      <c r="U76" s="3516" t="s">
        <v>1691</v>
      </c>
      <c r="V76" s="3519"/>
      <c r="W76" s="2648"/>
      <c r="X76" s="3083">
        <v>38342.00459978779</v>
      </c>
      <c r="Y76" s="3524">
        <v>0</v>
      </c>
      <c r="Z76" s="2731">
        <v>38342.00459978779</v>
      </c>
      <c r="AA76" s="2731">
        <v>0</v>
      </c>
      <c r="AB76" s="2731">
        <v>0</v>
      </c>
      <c r="AC76" s="2731">
        <v>0</v>
      </c>
      <c r="AD76" s="3443">
        <v>0</v>
      </c>
      <c r="AE76" s="3450">
        <v>38342.00459978779</v>
      </c>
      <c r="AF76" s="3456"/>
      <c r="AI76" s="2668"/>
      <c r="AJ76" s="3516" t="s">
        <v>1691</v>
      </c>
      <c r="AK76" s="3519"/>
      <c r="AL76" s="2648"/>
      <c r="AM76" s="3083">
        <v>37995.506531885832</v>
      </c>
      <c r="AN76" s="3524">
        <v>0</v>
      </c>
      <c r="AO76" s="2731">
        <v>37995.506531885832</v>
      </c>
      <c r="AP76" s="2731">
        <v>0</v>
      </c>
      <c r="AQ76" s="2731">
        <v>0</v>
      </c>
      <c r="AR76" s="2731">
        <v>0</v>
      </c>
      <c r="AS76" s="3443">
        <v>0</v>
      </c>
      <c r="AT76" s="3450">
        <v>37995.506531885832</v>
      </c>
      <c r="AU76" s="5">
        <v>0</v>
      </c>
    </row>
    <row r="77" spans="1:51"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51" ht="15.75">
      <c r="A78" s="3494" t="s">
        <v>1378</v>
      </c>
      <c r="B78" s="207">
        <v>0</v>
      </c>
      <c r="C78" s="207">
        <v>0</v>
      </c>
      <c r="E78" s="2668"/>
      <c r="F78" s="3516" t="s">
        <v>5423</v>
      </c>
      <c r="G78" s="3536"/>
      <c r="H78" s="3535"/>
      <c r="I78" s="3100">
        <v>200562.84000000003</v>
      </c>
      <c r="J78" s="3289"/>
      <c r="K78" s="3406">
        <v>1</v>
      </c>
      <c r="L78" s="3290"/>
      <c r="M78" s="3290"/>
      <c r="N78" s="3290"/>
      <c r="O78" s="3297"/>
      <c r="P78" s="3313">
        <v>1</v>
      </c>
      <c r="Q78" s="3312"/>
      <c r="T78" s="2668"/>
      <c r="U78" s="3516" t="s">
        <v>5423</v>
      </c>
      <c r="V78" s="3519"/>
      <c r="W78" s="2648"/>
      <c r="X78" s="3083">
        <v>200562.84000000003</v>
      </c>
      <c r="Y78" s="3524">
        <v>0</v>
      </c>
      <c r="Z78" s="2731">
        <v>200562.84000000003</v>
      </c>
      <c r="AA78" s="2731">
        <v>0</v>
      </c>
      <c r="AB78" s="2731">
        <v>0</v>
      </c>
      <c r="AC78" s="2731">
        <v>0</v>
      </c>
      <c r="AD78" s="3443">
        <v>0</v>
      </c>
      <c r="AE78" s="3443">
        <v>200562.84000000003</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51"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51"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14835792.639723409</v>
      </c>
      <c r="J146" s="3528"/>
      <c r="K146" s="3530"/>
      <c r="L146" s="3530"/>
      <c r="M146" s="3530"/>
      <c r="N146" s="3530"/>
      <c r="O146" s="3531"/>
      <c r="P146" s="3532">
        <v>0</v>
      </c>
      <c r="Q146" s="3312"/>
      <c r="T146" s="2668"/>
      <c r="U146" s="3516"/>
      <c r="V146" s="3519"/>
      <c r="W146" s="2648" t="s">
        <v>5424</v>
      </c>
      <c r="X146" s="3082">
        <v>14835792.639723409</v>
      </c>
      <c r="Y146" s="3534">
        <v>0</v>
      </c>
      <c r="Z146" s="3533">
        <v>12149019.969508871</v>
      </c>
      <c r="AA146" s="3533">
        <v>0</v>
      </c>
      <c r="AB146" s="3533">
        <v>2686772.6702145375</v>
      </c>
      <c r="AC146" s="3533">
        <v>0</v>
      </c>
      <c r="AD146" s="3478">
        <v>0</v>
      </c>
      <c r="AE146" s="3479">
        <v>14835792.639723409</v>
      </c>
      <c r="AF146" s="3456"/>
      <c r="AI146" s="2668"/>
      <c r="AJ146" s="3516"/>
      <c r="AK146" s="3519"/>
      <c r="AL146" s="2648" t="s">
        <v>5424</v>
      </c>
      <c r="AM146" s="3082">
        <v>11001192.415054997</v>
      </c>
      <c r="AN146" s="3534">
        <v>0</v>
      </c>
      <c r="AO146" s="3533">
        <v>11001192.415054997</v>
      </c>
      <c r="AP146" s="3533">
        <v>0</v>
      </c>
      <c r="AQ146" s="3533">
        <v>0</v>
      </c>
      <c r="AR146" s="3533">
        <v>0</v>
      </c>
      <c r="AS146" s="3478">
        <v>0</v>
      </c>
      <c r="AT146" s="3479">
        <v>11001192.415054997</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774770.20194139204</v>
      </c>
      <c r="J161" s="3289"/>
      <c r="K161" s="3290"/>
      <c r="L161" s="3290"/>
      <c r="M161" s="3290"/>
      <c r="N161" s="3290"/>
      <c r="O161" s="3297"/>
      <c r="P161" s="3313">
        <v>0</v>
      </c>
      <c r="Q161" s="3312"/>
      <c r="T161" s="2668"/>
      <c r="U161" s="3516" t="s">
        <v>785</v>
      </c>
      <c r="V161" s="3519"/>
      <c r="W161" s="2648"/>
      <c r="X161" s="3083">
        <v>774770.20194139204</v>
      </c>
      <c r="Y161" s="3524">
        <v>0</v>
      </c>
      <c r="Z161" s="2731">
        <v>774770.20194139204</v>
      </c>
      <c r="AA161" s="2731">
        <v>0</v>
      </c>
      <c r="AB161" s="2731">
        <v>0</v>
      </c>
      <c r="AC161" s="2731">
        <v>0</v>
      </c>
      <c r="AD161" s="3443">
        <v>0</v>
      </c>
      <c r="AE161" s="3443">
        <v>774770.20194139204</v>
      </c>
      <c r="AF161" s="3456"/>
      <c r="AI161" s="2668"/>
      <c r="AJ161" s="3516" t="s">
        <v>785</v>
      </c>
      <c r="AK161" s="3519"/>
      <c r="AL161" s="2648"/>
      <c r="AM161" s="3083">
        <v>695374.00194139197</v>
      </c>
      <c r="AN161" s="3524">
        <v>0</v>
      </c>
      <c r="AO161" s="2731">
        <v>695374.00194139197</v>
      </c>
      <c r="AP161" s="2731">
        <v>0</v>
      </c>
      <c r="AQ161" s="2731">
        <v>0</v>
      </c>
      <c r="AR161" s="2731">
        <v>0</v>
      </c>
      <c r="AS161" s="3443">
        <v>0</v>
      </c>
      <c r="AT161" s="3443">
        <v>695374.00194139197</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1468259.2571221967</v>
      </c>
      <c r="J163" s="3289"/>
      <c r="K163" s="3290"/>
      <c r="L163" s="3290"/>
      <c r="M163" s="3290"/>
      <c r="N163" s="3290"/>
      <c r="O163" s="3297"/>
      <c r="P163" s="3313">
        <v>0</v>
      </c>
      <c r="Q163" s="3312"/>
      <c r="T163" s="2668"/>
      <c r="U163" s="3516" t="s">
        <v>783</v>
      </c>
      <c r="V163" s="3519"/>
      <c r="W163" s="2648"/>
      <c r="X163" s="3083">
        <v>1468259.2571221967</v>
      </c>
      <c r="Y163" s="3524">
        <v>0</v>
      </c>
      <c r="Z163" s="2731">
        <v>1468259.2571221967</v>
      </c>
      <c r="AA163" s="2731">
        <v>0</v>
      </c>
      <c r="AB163" s="2731">
        <v>0</v>
      </c>
      <c r="AC163" s="2731">
        <v>0</v>
      </c>
      <c r="AD163" s="3443">
        <v>0</v>
      </c>
      <c r="AE163" s="3443">
        <v>1468259.2571221967</v>
      </c>
      <c r="AF163" s="3456"/>
      <c r="AI163" s="2668"/>
      <c r="AJ163" s="3516" t="s">
        <v>783</v>
      </c>
      <c r="AK163" s="3519"/>
      <c r="AL163" s="2648"/>
      <c r="AM163" s="3083">
        <v>1175654.6577774908</v>
      </c>
      <c r="AN163" s="3524">
        <v>0</v>
      </c>
      <c r="AO163" s="2731">
        <v>1175654.6577774908</v>
      </c>
      <c r="AP163" s="2731">
        <v>0</v>
      </c>
      <c r="AQ163" s="2731">
        <v>0</v>
      </c>
      <c r="AR163" s="2731">
        <v>0</v>
      </c>
      <c r="AS163" s="3443">
        <v>0</v>
      </c>
      <c r="AT163" s="3443">
        <v>1175654.6577774908</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2243029.4590635886</v>
      </c>
      <c r="J170" s="3528"/>
      <c r="K170" s="3529">
        <v>1</v>
      </c>
      <c r="L170" s="3530"/>
      <c r="M170" s="3530"/>
      <c r="N170" s="3530"/>
      <c r="O170" s="3531"/>
      <c r="P170" s="3532">
        <v>1</v>
      </c>
      <c r="Q170" s="3312"/>
      <c r="T170" s="2668"/>
      <c r="U170" s="3516"/>
      <c r="V170" s="3519"/>
      <c r="W170" s="2648" t="s">
        <v>5428</v>
      </c>
      <c r="X170" s="3082">
        <v>2243029.4590635886</v>
      </c>
      <c r="Y170" s="3534">
        <v>0</v>
      </c>
      <c r="Z170" s="3533">
        <v>2243029.4590635886</v>
      </c>
      <c r="AA170" s="3533">
        <v>0</v>
      </c>
      <c r="AB170" s="3533">
        <v>0</v>
      </c>
      <c r="AC170" s="3533">
        <v>0</v>
      </c>
      <c r="AD170" s="3478">
        <v>0</v>
      </c>
      <c r="AE170" s="3478">
        <v>2243029.4590635886</v>
      </c>
      <c r="AF170" s="3456"/>
      <c r="AI170" s="2668"/>
      <c r="AJ170" s="3516"/>
      <c r="AK170" s="3519"/>
      <c r="AL170" s="2648" t="s">
        <v>5428</v>
      </c>
      <c r="AM170" s="3082">
        <v>1871028.6597188828</v>
      </c>
      <c r="AN170" s="3534">
        <v>0</v>
      </c>
      <c r="AO170" s="3533">
        <v>1871028.6597188828</v>
      </c>
      <c r="AP170" s="3533">
        <v>0</v>
      </c>
      <c r="AQ170" s="3533">
        <v>0</v>
      </c>
      <c r="AR170" s="3533">
        <v>0</v>
      </c>
      <c r="AS170" s="3478">
        <v>0</v>
      </c>
      <c r="AT170" s="3478">
        <v>1871028.6597188828</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20124.604460428</v>
      </c>
      <c r="J174" s="3289"/>
      <c r="K174" s="3290"/>
      <c r="L174" s="3290"/>
      <c r="M174" s="3290"/>
      <c r="N174" s="3290"/>
      <c r="O174" s="3297"/>
      <c r="P174" s="3313">
        <v>0</v>
      </c>
      <c r="Q174" s="3312"/>
      <c r="T174" s="2668"/>
      <c r="U174" s="3516" t="s">
        <v>787</v>
      </c>
      <c r="V174" s="3519"/>
      <c r="W174" s="2648"/>
      <c r="X174" s="3083">
        <v>20124.604460428</v>
      </c>
      <c r="Y174" s="3524">
        <v>0</v>
      </c>
      <c r="Z174" s="2731">
        <v>20124.604460428</v>
      </c>
      <c r="AA174" s="2731">
        <v>0</v>
      </c>
      <c r="AB174" s="2731">
        <v>0</v>
      </c>
      <c r="AC174" s="2731">
        <v>0</v>
      </c>
      <c r="AD174" s="3443">
        <v>0</v>
      </c>
      <c r="AE174" s="3443">
        <v>20124.604460428</v>
      </c>
      <c r="AF174" s="3456"/>
      <c r="AI174" s="2668"/>
      <c r="AJ174" s="3516" t="s">
        <v>787</v>
      </c>
      <c r="AK174" s="3519"/>
      <c r="AL174" s="2648"/>
      <c r="AM174" s="3083">
        <v>17507.444460428</v>
      </c>
      <c r="AN174" s="3524">
        <v>0</v>
      </c>
      <c r="AO174" s="2731">
        <v>17507.444460428</v>
      </c>
      <c r="AP174" s="2731">
        <v>0</v>
      </c>
      <c r="AQ174" s="2731">
        <v>0</v>
      </c>
      <c r="AR174" s="2731">
        <v>0</v>
      </c>
      <c r="AS174" s="3443">
        <v>0</v>
      </c>
      <c r="AT174" s="3443">
        <v>17507.444460428</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5634.1177734239673</v>
      </c>
      <c r="J176" s="3289"/>
      <c r="K176" s="3290"/>
      <c r="L176" s="3290"/>
      <c r="M176" s="3290"/>
      <c r="N176" s="3290"/>
      <c r="O176" s="3297"/>
      <c r="P176" s="3313">
        <v>0</v>
      </c>
      <c r="Q176" s="3312"/>
      <c r="T176" s="2668"/>
      <c r="U176" s="3516" t="s">
        <v>693</v>
      </c>
      <c r="V176" s="3519"/>
      <c r="W176" s="2648"/>
      <c r="X176" s="3083">
        <v>5634.1177734239673</v>
      </c>
      <c r="Y176" s="3524">
        <v>0</v>
      </c>
      <c r="Z176" s="2731">
        <v>5634.1177734239673</v>
      </c>
      <c r="AA176" s="2731">
        <v>0</v>
      </c>
      <c r="AB176" s="2731">
        <v>0</v>
      </c>
      <c r="AC176" s="2731">
        <v>0</v>
      </c>
      <c r="AD176" s="3443">
        <v>0</v>
      </c>
      <c r="AE176" s="3443">
        <v>5634.1177734239673</v>
      </c>
      <c r="AF176" s="3456"/>
      <c r="AI176" s="2668"/>
      <c r="AJ176" s="3516" t="s">
        <v>693</v>
      </c>
      <c r="AK176" s="3519"/>
      <c r="AL176" s="2648"/>
      <c r="AM176" s="3083">
        <v>5601.6202927457398</v>
      </c>
      <c r="AN176" s="3524">
        <v>0</v>
      </c>
      <c r="AO176" s="2731">
        <v>5601.6202927457398</v>
      </c>
      <c r="AP176" s="2731">
        <v>0</v>
      </c>
      <c r="AQ176" s="2731">
        <v>0</v>
      </c>
      <c r="AR176" s="2731">
        <v>0</v>
      </c>
      <c r="AS176" s="3443">
        <v>0</v>
      </c>
      <c r="AT176" s="3443">
        <v>5601.6202927457398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25758.722233851968</v>
      </c>
      <c r="J182" s="3528"/>
      <c r="K182" s="3529">
        <v>1</v>
      </c>
      <c r="L182" s="3530"/>
      <c r="M182" s="3530"/>
      <c r="N182" s="3530"/>
      <c r="O182" s="3531"/>
      <c r="P182" s="3532">
        <v>1</v>
      </c>
      <c r="Q182" s="3312"/>
      <c r="T182" s="2642"/>
      <c r="U182" s="3516"/>
      <c r="V182" s="3519"/>
      <c r="W182" s="2648" t="s">
        <v>5430</v>
      </c>
      <c r="X182" s="3082">
        <v>25758.722233851968</v>
      </c>
      <c r="Y182" s="3534">
        <v>0</v>
      </c>
      <c r="Z182" s="3533">
        <v>25758.722233851968</v>
      </c>
      <c r="AA182" s="3533">
        <v>0</v>
      </c>
      <c r="AB182" s="3533">
        <v>0</v>
      </c>
      <c r="AC182" s="3533">
        <v>0</v>
      </c>
      <c r="AD182" s="3478">
        <v>0</v>
      </c>
      <c r="AE182" s="3479">
        <v>25758.722233851968</v>
      </c>
      <c r="AF182" s="3456"/>
      <c r="AI182" s="2642"/>
      <c r="AJ182" s="3516"/>
      <c r="AK182" s="3519"/>
      <c r="AL182" s="2648" t="s">
        <v>5430</v>
      </c>
      <c r="AM182" s="3082">
        <v>23109.064753173741</v>
      </c>
      <c r="AN182" s="3534">
        <v>0</v>
      </c>
      <c r="AO182" s="3533">
        <v>23109.064753173741</v>
      </c>
      <c r="AP182" s="3533">
        <v>0</v>
      </c>
      <c r="AQ182" s="3533">
        <v>0</v>
      </c>
      <c r="AR182" s="3533">
        <v>0</v>
      </c>
      <c r="AS182" s="3478">
        <v>0</v>
      </c>
      <c r="AT182" s="3479">
        <v>23109.064753173741</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17860292.112970624</v>
      </c>
      <c r="J252" s="3528"/>
      <c r="K252" s="3530"/>
      <c r="L252" s="3530"/>
      <c r="M252" s="3530"/>
      <c r="N252" s="3530"/>
      <c r="O252" s="3531"/>
      <c r="P252" s="3313">
        <v>0</v>
      </c>
      <c r="Q252" s="3312"/>
      <c r="T252" s="2668"/>
      <c r="U252" s="2521"/>
      <c r="V252" s="2521"/>
      <c r="W252" s="2691" t="s">
        <v>5433</v>
      </c>
      <c r="X252" s="3086">
        <v>17860292.112970624</v>
      </c>
      <c r="Y252" s="3542">
        <v>0</v>
      </c>
      <c r="Z252" s="3543">
        <v>15173519.442756088</v>
      </c>
      <c r="AA252" s="3543">
        <v>0</v>
      </c>
      <c r="AB252" s="3543">
        <v>2686772.6702145375</v>
      </c>
      <c r="AC252" s="3543">
        <v>0</v>
      </c>
      <c r="AD252" s="3544">
        <v>0</v>
      </c>
      <c r="AE252" s="3599">
        <v>17860292.112970628</v>
      </c>
      <c r="AF252" s="3545"/>
      <c r="AI252" s="2650"/>
      <c r="AJ252" s="2625"/>
      <c r="AK252" s="2625"/>
      <c r="AL252" s="2652" t="s">
        <v>5433</v>
      </c>
      <c r="AM252" s="3564">
        <v>13477098.271415254</v>
      </c>
      <c r="AN252" s="3546">
        <v>0</v>
      </c>
      <c r="AO252" s="3547">
        <v>13477098.271415256</v>
      </c>
      <c r="AP252" s="3547">
        <v>0</v>
      </c>
      <c r="AQ252" s="3547">
        <v>0</v>
      </c>
      <c r="AR252" s="3547">
        <v>0</v>
      </c>
      <c r="AS252" s="3548">
        <v>0</v>
      </c>
      <c r="AT252" s="3491">
        <v>13477098.271415256</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7765867.5211429028</v>
      </c>
      <c r="J293" s="3289"/>
      <c r="K293" s="3290"/>
      <c r="L293" s="3290"/>
      <c r="M293" s="3290"/>
      <c r="N293" s="3290"/>
      <c r="O293" s="3297"/>
      <c r="P293" s="3313">
        <v>0</v>
      </c>
      <c r="Q293" s="3312"/>
      <c r="T293" s="2668"/>
      <c r="U293" s="2521" t="s">
        <v>5461</v>
      </c>
      <c r="V293" s="2521"/>
      <c r="W293" s="2648"/>
      <c r="X293" s="3083">
        <v>7765867.5211429028</v>
      </c>
      <c r="Y293" s="3524">
        <v>2299024.2695915923</v>
      </c>
      <c r="Z293" s="2731">
        <v>2322246.7369612041</v>
      </c>
      <c r="AA293" s="2731">
        <v>3144596.514590106</v>
      </c>
      <c r="AB293" s="2731">
        <v>0</v>
      </c>
      <c r="AC293" s="2731">
        <v>0</v>
      </c>
      <c r="AD293" s="3443">
        <v>0</v>
      </c>
      <c r="AE293" s="3450">
        <v>7765867.5211429028</v>
      </c>
      <c r="AF293" s="3456"/>
    </row>
    <row r="294" spans="1:32" ht="15.75">
      <c r="A294" s="3494" t="s">
        <v>1378</v>
      </c>
      <c r="B294" s="207">
        <v>0</v>
      </c>
      <c r="C294" s="207">
        <v>0</v>
      </c>
      <c r="E294" s="2668"/>
      <c r="F294" s="2521" t="s">
        <v>686</v>
      </c>
      <c r="G294" s="2521"/>
      <c r="H294" s="2648"/>
      <c r="I294" s="3100">
        <v>604528.23288599995</v>
      </c>
      <c r="J294" s="3289"/>
      <c r="K294" s="3290"/>
      <c r="L294" s="3290"/>
      <c r="M294" s="3290"/>
      <c r="N294" s="3290"/>
      <c r="O294" s="3297"/>
      <c r="P294" s="3313">
        <v>0</v>
      </c>
      <c r="Q294" s="3312"/>
      <c r="T294" s="2668"/>
      <c r="U294" s="2521" t="s">
        <v>686</v>
      </c>
      <c r="V294" s="2521"/>
      <c r="W294" s="2648"/>
      <c r="X294" s="3083">
        <v>604528.23288599995</v>
      </c>
      <c r="Y294" s="3524">
        <v>178965.84963294497</v>
      </c>
      <c r="Z294" s="2731">
        <v>180773.58548782321</v>
      </c>
      <c r="AA294" s="2731">
        <v>244788.79776523172</v>
      </c>
      <c r="AB294" s="2731">
        <v>0</v>
      </c>
      <c r="AC294" s="2731">
        <v>0</v>
      </c>
      <c r="AD294" s="3443">
        <v>0</v>
      </c>
      <c r="AE294" s="3450">
        <v>604528.23288599984</v>
      </c>
      <c r="AF294" s="3456"/>
    </row>
    <row r="295" spans="1:32" ht="15.75">
      <c r="A295" s="3494" t="s">
        <v>1378</v>
      </c>
      <c r="B295" s="207">
        <v>0</v>
      </c>
      <c r="C295" s="207">
        <v>0</v>
      </c>
      <c r="E295" s="2668"/>
      <c r="F295" s="2521" t="s">
        <v>5464</v>
      </c>
      <c r="G295" s="2521"/>
      <c r="H295" s="2648"/>
      <c r="I295" s="3100">
        <v>134115.02354998357</v>
      </c>
      <c r="J295" s="3289"/>
      <c r="K295" s="3290"/>
      <c r="L295" s="3290"/>
      <c r="M295" s="3290"/>
      <c r="N295" s="3290"/>
      <c r="O295" s="3297"/>
      <c r="P295" s="3313">
        <v>0</v>
      </c>
      <c r="Q295" s="3312"/>
      <c r="T295" s="2668"/>
      <c r="U295" s="2521" t="s">
        <v>5464</v>
      </c>
      <c r="V295" s="2521"/>
      <c r="W295" s="2648"/>
      <c r="X295" s="3083">
        <v>134115.02354998357</v>
      </c>
      <c r="Y295" s="3524">
        <v>39703.702544346605</v>
      </c>
      <c r="Z295" s="2731">
        <v>40104.750044794557</v>
      </c>
      <c r="AA295" s="2731">
        <v>54306.5709608424</v>
      </c>
      <c r="AB295" s="2731">
        <v>0</v>
      </c>
      <c r="AC295" s="2731">
        <v>0</v>
      </c>
      <c r="AD295" s="3443">
        <v>0</v>
      </c>
      <c r="AE295" s="3450">
        <v>134115.02354998357</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6274845.5914807478</v>
      </c>
      <c r="J297" s="3289"/>
      <c r="K297" s="3290"/>
      <c r="L297" s="3290"/>
      <c r="M297" s="3290"/>
      <c r="N297" s="3290"/>
      <c r="O297" s="3297"/>
      <c r="P297" s="3313">
        <v>0</v>
      </c>
      <c r="Q297" s="3312"/>
      <c r="T297" s="2668"/>
      <c r="U297" s="2521" t="s">
        <v>5465</v>
      </c>
      <c r="V297" s="2521"/>
      <c r="W297" s="2648"/>
      <c r="X297" s="3083">
        <v>6274845.5914807478</v>
      </c>
      <c r="Y297" s="3524">
        <v>1857618.902650424</v>
      </c>
      <c r="Z297" s="2731">
        <v>1876382.7299499232</v>
      </c>
      <c r="AA297" s="2731">
        <v>2540843.9588803998</v>
      </c>
      <c r="AB297" s="2731">
        <v>0</v>
      </c>
      <c r="AC297" s="2731">
        <v>0</v>
      </c>
      <c r="AD297" s="3443">
        <v>0</v>
      </c>
      <c r="AE297" s="3450">
        <v>6274845.5914807469</v>
      </c>
      <c r="AF297" s="3456"/>
    </row>
    <row r="298" spans="1:32" ht="15.75">
      <c r="A298" s="3494" t="s">
        <v>1378</v>
      </c>
      <c r="B298" s="207">
        <v>0</v>
      </c>
      <c r="C298" s="207">
        <v>0</v>
      </c>
      <c r="E298" s="2668"/>
      <c r="F298" s="2521"/>
      <c r="G298" s="2521" t="s">
        <v>5466</v>
      </c>
      <c r="H298" s="2648"/>
      <c r="I298" s="3099">
        <v>14779356.369059633</v>
      </c>
      <c r="J298" s="3565">
        <v>0.29604216957505408</v>
      </c>
      <c r="K298" s="3566">
        <v>0.29903249452025665</v>
      </c>
      <c r="L298" s="3566">
        <v>0.40492533590468921</v>
      </c>
      <c r="M298" s="3530"/>
      <c r="N298" s="3530"/>
      <c r="O298" s="3531"/>
      <c r="P298" s="3532">
        <v>1</v>
      </c>
      <c r="Q298" s="3312"/>
      <c r="T298" s="2668"/>
      <c r="U298" s="2521"/>
      <c r="V298" s="2521" t="s">
        <v>5466</v>
      </c>
      <c r="W298" s="2648"/>
      <c r="X298" s="3082">
        <v>14779356.369059633</v>
      </c>
      <c r="Y298" s="3534">
        <v>4375312.7244193079</v>
      </c>
      <c r="Z298" s="3533">
        <v>4419507.8024437446</v>
      </c>
      <c r="AA298" s="3533">
        <v>5984535.84219658</v>
      </c>
      <c r="AB298" s="3533">
        <v>0</v>
      </c>
      <c r="AC298" s="3533">
        <v>0</v>
      </c>
      <c r="AD298" s="3478">
        <v>0</v>
      </c>
      <c r="AE298" s="3479">
        <v>14779356.369059633</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364177.93086884584</v>
      </c>
      <c r="J303" s="3289"/>
      <c r="K303" s="3406">
        <v>1</v>
      </c>
      <c r="L303" s="3290"/>
      <c r="M303" s="3290"/>
      <c r="N303" s="3290"/>
      <c r="O303" s="3297"/>
      <c r="P303" s="3313">
        <v>1</v>
      </c>
      <c r="Q303" s="3312"/>
      <c r="T303" s="2668"/>
      <c r="U303" s="2521" t="s">
        <v>478</v>
      </c>
      <c r="V303" s="2521"/>
      <c r="W303" s="2648"/>
      <c r="X303" s="3083">
        <v>364177.93086884584</v>
      </c>
      <c r="Y303" s="3524">
        <v>0</v>
      </c>
      <c r="Z303" s="2731">
        <v>364177.93086884584</v>
      </c>
      <c r="AA303" s="2731">
        <v>0</v>
      </c>
      <c r="AB303" s="2731">
        <v>0</v>
      </c>
      <c r="AC303" s="2731">
        <v>0</v>
      </c>
      <c r="AD303" s="3443">
        <v>0</v>
      </c>
      <c r="AE303" s="3443">
        <v>364177.93086884584</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364177.93086884584</v>
      </c>
      <c r="J319" s="3528"/>
      <c r="K319" s="3530"/>
      <c r="L319" s="3530"/>
      <c r="M319" s="3530"/>
      <c r="N319" s="3530"/>
      <c r="O319" s="3531"/>
      <c r="P319" s="3532">
        <v>0</v>
      </c>
      <c r="Q319" s="3312"/>
      <c r="T319" s="2668"/>
      <c r="U319" s="2521"/>
      <c r="V319" s="2521" t="s">
        <v>5470</v>
      </c>
      <c r="W319" s="2648"/>
      <c r="X319" s="3082">
        <v>364177.93086884584</v>
      </c>
      <c r="Y319" s="3534">
        <v>0</v>
      </c>
      <c r="Z319" s="3533">
        <v>364177.93086884584</v>
      </c>
      <c r="AA319" s="3533">
        <v>0</v>
      </c>
      <c r="AB319" s="3533">
        <v>0</v>
      </c>
      <c r="AC319" s="3533">
        <v>0</v>
      </c>
      <c r="AD319" s="3478">
        <v>0</v>
      </c>
      <c r="AE319" s="3478">
        <v>364177.93086884584</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0.13256986234509086</v>
      </c>
      <c r="K321" s="3278">
        <v>0.60469367782969163</v>
      </c>
      <c r="L321" s="3278">
        <v>0.18132854558517508</v>
      </c>
      <c r="M321" s="3278">
        <v>8.1407914240042428E-2</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15143534.299928479</v>
      </c>
      <c r="J323" s="2848"/>
      <c r="K323" s="2622"/>
      <c r="L323" s="2622"/>
      <c r="M323" s="2622"/>
      <c r="N323" s="2622"/>
      <c r="O323" s="3422"/>
      <c r="P323" s="3313"/>
      <c r="Q323" s="3312"/>
      <c r="T323" s="2668"/>
      <c r="U323" s="2521"/>
      <c r="V323" s="2521"/>
      <c r="W323" s="2691" t="s">
        <v>712</v>
      </c>
      <c r="X323" s="3082">
        <v>15143534.299928479</v>
      </c>
      <c r="Y323" s="3534">
        <v>4375312.7244193079</v>
      </c>
      <c r="Z323" s="3533">
        <v>4783685.73331259</v>
      </c>
      <c r="AA323" s="3533">
        <v>5984535.84219658</v>
      </c>
      <c r="AB323" s="3533">
        <v>0</v>
      </c>
      <c r="AC323" s="3533">
        <v>0</v>
      </c>
      <c r="AD323" s="3478">
        <v>0</v>
      </c>
      <c r="AE323" s="3479">
        <v>15143534.299928479</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33003826.412899103</v>
      </c>
      <c r="J325" s="2848"/>
      <c r="K325" s="2622"/>
      <c r="L325" s="2622"/>
      <c r="M325" s="2622"/>
      <c r="N325" s="2622"/>
      <c r="O325" s="3422"/>
      <c r="P325" s="3313"/>
      <c r="Q325" s="3312"/>
      <c r="T325" s="2668" t="s">
        <v>5471</v>
      </c>
      <c r="U325" s="2521"/>
      <c r="V325" s="2521"/>
      <c r="W325" s="2648"/>
      <c r="X325" s="3086">
        <v>33003826.412899103</v>
      </c>
      <c r="Y325" s="3542">
        <v>4375312.7244193079</v>
      </c>
      <c r="Z325" s="3543">
        <v>19957205.176068678</v>
      </c>
      <c r="AA325" s="3543">
        <v>5984535.84219658</v>
      </c>
      <c r="AB325" s="3543">
        <v>2686772.6702145375</v>
      </c>
      <c r="AC325" s="3543">
        <v>0</v>
      </c>
      <c r="AD325" s="3544">
        <v>0</v>
      </c>
      <c r="AE325" s="3599">
        <v>33003826.412899103</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604528.23288599995</v>
      </c>
      <c r="J329" s="3600">
        <v>0</v>
      </c>
      <c r="K329" s="3601">
        <v>0</v>
      </c>
      <c r="L329" s="3601">
        <v>1</v>
      </c>
      <c r="M329" s="3278">
        <v>0</v>
      </c>
      <c r="N329" s="3278">
        <v>0</v>
      </c>
      <c r="O329" s="3285">
        <v>0</v>
      </c>
      <c r="P329" s="3313">
        <v>1</v>
      </c>
      <c r="Q329" s="3312"/>
      <c r="T329" s="2668"/>
      <c r="U329" s="2521" t="s">
        <v>1710</v>
      </c>
      <c r="V329" s="2521"/>
      <c r="W329" s="2648"/>
      <c r="X329" s="3083">
        <v>604528.23288599995</v>
      </c>
      <c r="Y329" s="3602">
        <v>0</v>
      </c>
      <c r="Z329" s="2731">
        <v>0</v>
      </c>
      <c r="AA329" s="3603">
        <v>604528.23288599995</v>
      </c>
      <c r="AB329" s="2731">
        <v>0</v>
      </c>
      <c r="AC329" s="2731">
        <v>0</v>
      </c>
      <c r="AD329" s="3443">
        <v>0</v>
      </c>
      <c r="AE329" s="3450">
        <v>604528.23288599995</v>
      </c>
      <c r="AF329" s="3456"/>
    </row>
    <row r="330" spans="1:32" ht="15.75">
      <c r="A330" s="3494" t="s">
        <v>1378</v>
      </c>
      <c r="B330" s="207">
        <v>0</v>
      </c>
      <c r="C330" s="207">
        <v>0</v>
      </c>
      <c r="E330" s="2668"/>
      <c r="F330" s="2521" t="s">
        <v>1232</v>
      </c>
      <c r="G330" s="2521"/>
      <c r="H330" s="2648"/>
      <c r="I330" s="3100">
        <v>322892.58803967154</v>
      </c>
      <c r="J330" s="3324">
        <v>0.29604216957505408</v>
      </c>
      <c r="K330" s="3325">
        <v>0.29903249452025665</v>
      </c>
      <c r="L330" s="3325">
        <v>0.40492533590468921</v>
      </c>
      <c r="M330" s="3290"/>
      <c r="N330" s="3290"/>
      <c r="O330" s="3297"/>
      <c r="P330" s="3313">
        <v>1</v>
      </c>
      <c r="Q330" s="3312"/>
      <c r="T330" s="2668"/>
      <c r="U330" s="2521" t="s">
        <v>1232</v>
      </c>
      <c r="V330" s="2521"/>
      <c r="W330" s="2648"/>
      <c r="X330" s="3083">
        <v>322892.58803967154</v>
      </c>
      <c r="Y330" s="3524">
        <v>95589.822302968518</v>
      </c>
      <c r="Z330" s="2731">
        <v>96555.376063604563</v>
      </c>
      <c r="AA330" s="2731">
        <v>130747.38967309843</v>
      </c>
      <c r="AB330" s="2731">
        <v>0</v>
      </c>
      <c r="AC330" s="2731">
        <v>0</v>
      </c>
      <c r="AD330" s="3443">
        <v>0</v>
      </c>
      <c r="AE330" s="3450">
        <v>322892.58803967154</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0.29604216957505408</v>
      </c>
      <c r="K336" s="3566">
        <v>0.29903249452025665</v>
      </c>
      <c r="L336" s="3566">
        <v>0.40492533590468921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0.29604216957505408</v>
      </c>
      <c r="K337" s="3278">
        <v>0.29903249452025665</v>
      </c>
      <c r="L337" s="3278">
        <v>0.40492533590468921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0.29604216957505408</v>
      </c>
      <c r="K341" s="3278">
        <v>0.29903249452025665</v>
      </c>
      <c r="L341" s="3278">
        <v>0.40492533590468921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927420.82092567149</v>
      </c>
      <c r="J342" s="3551"/>
      <c r="K342" s="3552"/>
      <c r="L342" s="3552"/>
      <c r="M342" s="3552"/>
      <c r="N342" s="3552"/>
      <c r="O342" s="3553"/>
      <c r="P342" s="3553">
        <v>0</v>
      </c>
      <c r="Q342" s="3312"/>
      <c r="T342" s="2668"/>
      <c r="U342" s="2521"/>
      <c r="V342" s="2521" t="s">
        <v>5478</v>
      </c>
      <c r="W342" s="2648"/>
      <c r="X342" s="3082">
        <v>927420.82092567149</v>
      </c>
      <c r="Y342" s="3534">
        <v>95589.822302968518</v>
      </c>
      <c r="Z342" s="3533">
        <v>96555.376063604563</v>
      </c>
      <c r="AA342" s="3533">
        <v>735275.62255909841</v>
      </c>
      <c r="AB342" s="3533">
        <v>0</v>
      </c>
      <c r="AC342" s="3533">
        <v>0</v>
      </c>
      <c r="AD342" s="3478">
        <v>0</v>
      </c>
      <c r="AE342" s="3479">
        <v>927420.82092567149</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32076405.591973431</v>
      </c>
      <c r="J344" s="2851"/>
      <c r="K344" s="3481"/>
      <c r="L344" s="3481"/>
      <c r="M344" s="3481"/>
      <c r="N344" s="3481"/>
      <c r="O344" s="3481"/>
      <c r="P344" s="3075"/>
      <c r="Q344" s="3556"/>
      <c r="T344" s="2650" t="s">
        <v>722</v>
      </c>
      <c r="U344" s="2625"/>
      <c r="V344" s="2625"/>
      <c r="W344" s="2766"/>
      <c r="X344" s="3558">
        <v>32076405.591973431</v>
      </c>
      <c r="Y344" s="3559">
        <v>4279722.9021163397</v>
      </c>
      <c r="Z344" s="3560">
        <v>19860649.800005075</v>
      </c>
      <c r="AA344" s="3560">
        <v>5249260.2196374815</v>
      </c>
      <c r="AB344" s="3560">
        <v>2686772.6702145375</v>
      </c>
      <c r="AC344" s="3560">
        <v>0</v>
      </c>
      <c r="AD344" s="3561">
        <v>0</v>
      </c>
      <c r="AE344" s="3561">
        <v>32076405.591973435</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14 C9:C12">
    <cfRule type="cellIs" dxfId="47" priority="2" stopIfTrue="1" operator="notEqual">
      <formula>0</formula>
    </cfRule>
  </conditionalFormatting>
  <conditionalFormatting sqref="B16:C342">
    <cfRule type="cellIs" dxfId="46" priority="3" stopIfTrue="1" operator="greaterThan">
      <formula>0</formula>
    </cfRule>
  </conditionalFormatting>
  <conditionalFormatting sqref="C8">
    <cfRule type="cellIs" dxfId="45" priority="1" stopIfTrue="1" operator="notEqual">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11.xml><?xml version="1.0" encoding="utf-8"?>
<worksheet xmlns="http://schemas.openxmlformats.org/spreadsheetml/2006/main" xmlns:r="http://schemas.openxmlformats.org/officeDocument/2006/relationships">
  <sheetPr>
    <pageSetUpPr fitToPage="1"/>
  </sheetPr>
  <dimension ref="A1:AY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77734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9.77734375" style="2447" customWidth="1"/>
    <col min="16" max="16" width="11.33203125" style="2447" customWidth="1"/>
    <col min="17" max="17" width="4" style="2447" customWidth="1"/>
    <col min="18" max="19" width="4" style="2525" customWidth="1"/>
    <col min="20" max="22" width="2.88671875" style="2447" customWidth="1"/>
    <col min="23" max="23" width="48.88671875" style="2447" customWidth="1"/>
    <col min="24" max="24" width="19.77734375" style="2447" customWidth="1"/>
    <col min="25" max="25" width="18" style="2447" customWidth="1"/>
    <col min="26" max="26" width="17.88671875" style="2447" customWidth="1"/>
    <col min="27" max="27" width="14.33203125" style="2447" customWidth="1"/>
    <col min="28" max="28" width="17.77734375" style="2447" customWidth="1"/>
    <col min="29" max="29" width="12.33203125" style="2447" customWidth="1"/>
    <col min="30" max="30" width="18.88671875" style="2447" customWidth="1"/>
    <col min="31" max="31" width="19.77734375" style="2447" customWidth="1"/>
    <col min="32" max="32" width="7" style="2447" customWidth="1"/>
    <col min="33" max="34" width="9" style="2447" customWidth="1"/>
    <col min="35" max="37" width="2.88671875" style="2447" customWidth="1"/>
    <col min="38" max="38" width="35.6640625" style="2447" customWidth="1"/>
    <col min="39" max="39" width="19.77734375" style="2447" customWidth="1"/>
    <col min="40" max="40" width="18" style="2447" customWidth="1"/>
    <col min="41" max="41" width="17.88671875" style="2447" customWidth="1"/>
    <col min="42" max="42" width="14.33203125" style="2447" customWidth="1"/>
    <col min="43" max="43" width="17.77734375" style="2447" customWidth="1"/>
    <col min="44" max="44" width="12.33203125" style="2447" customWidth="1"/>
    <col min="45" max="45" width="18.88671875" style="2447" customWidth="1"/>
    <col min="46" max="46" width="19.777343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5537</v>
      </c>
      <c r="F6" s="2798"/>
      <c r="G6" s="2798"/>
      <c r="H6" s="2798"/>
      <c r="I6" s="2798"/>
      <c r="J6" s="2798"/>
      <c r="K6" s="2798"/>
      <c r="L6" s="2798"/>
      <c r="M6" s="2798"/>
      <c r="N6" s="2798"/>
      <c r="O6" s="2798"/>
      <c r="P6" s="2798"/>
      <c r="Q6" s="2989"/>
      <c r="R6" s="2798"/>
      <c r="S6" s="2798"/>
      <c r="T6" s="2798" t="s">
        <v>5538</v>
      </c>
      <c r="U6" s="2798"/>
      <c r="V6" s="2798"/>
      <c r="W6" s="2798"/>
      <c r="X6" s="2798"/>
      <c r="Y6" s="2798"/>
      <c r="Z6" s="2798"/>
      <c r="AA6" s="2798"/>
      <c r="AB6" s="2798"/>
      <c r="AC6" s="2798"/>
      <c r="AD6" s="2798"/>
      <c r="AE6" s="2798"/>
      <c r="AF6" s="2989"/>
      <c r="AG6" s="2989"/>
      <c r="AH6" s="2989"/>
      <c r="AI6" s="2798" t="s">
        <v>5538</v>
      </c>
      <c r="AJ6" s="2798"/>
      <c r="AK6" s="2798"/>
      <c r="AL6" s="2798"/>
      <c r="AM6" s="2798"/>
      <c r="AN6" s="2798"/>
      <c r="AO6" s="2798"/>
      <c r="AP6" s="2798"/>
      <c r="AQ6" s="2798"/>
      <c r="AR6" s="2798"/>
      <c r="AS6" s="2798"/>
      <c r="AT6" s="2798"/>
    </row>
    <row r="7" spans="1:47" ht="18">
      <c r="B7" s="2752"/>
      <c r="C7" s="476"/>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v>0</v>
      </c>
      <c r="J11" s="3502" t="s">
        <v>5191</v>
      </c>
      <c r="K11" s="3502" t="s">
        <v>5190</v>
      </c>
      <c r="L11" s="3502" t="s">
        <v>1436</v>
      </c>
      <c r="M11" s="3506" t="s">
        <v>5190</v>
      </c>
      <c r="N11" s="3220"/>
      <c r="O11" s="3224" t="s">
        <v>2954</v>
      </c>
      <c r="P11" s="3503"/>
      <c r="Q11" s="3222"/>
      <c r="T11" s="2642"/>
      <c r="U11" s="2521"/>
      <c r="V11" s="2521"/>
      <c r="W11" s="2648"/>
      <c r="X11" s="3510">
        <v>0</v>
      </c>
      <c r="Y11" s="3502" t="s">
        <v>5191</v>
      </c>
      <c r="Z11" s="3502" t="s">
        <v>5190</v>
      </c>
      <c r="AA11" s="3502" t="s">
        <v>1436</v>
      </c>
      <c r="AB11" s="3506" t="s">
        <v>5190</v>
      </c>
      <c r="AC11" s="3220"/>
      <c r="AD11" s="3224" t="s">
        <v>2954</v>
      </c>
      <c r="AE11" s="3503"/>
      <c r="AF11" s="3222"/>
      <c r="AI11" s="2642"/>
      <c r="AJ11" s="2521"/>
      <c r="AK11" s="2521"/>
      <c r="AL11" s="2648"/>
      <c r="AM11" s="3510">
        <v>0</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224596.65993309743</v>
      </c>
      <c r="J16" s="3289"/>
      <c r="K16" s="3290"/>
      <c r="L16" s="3290"/>
      <c r="M16" s="3290"/>
      <c r="N16" s="3290"/>
      <c r="O16" s="3297"/>
      <c r="P16" s="3313">
        <v>0</v>
      </c>
      <c r="Q16" s="3312"/>
      <c r="T16" s="2668"/>
      <c r="U16" s="3516" t="s">
        <v>626</v>
      </c>
      <c r="V16" s="3519"/>
      <c r="W16" s="2648"/>
      <c r="X16" s="3515">
        <v>224596.65993309743</v>
      </c>
      <c r="Y16" s="3520">
        <v>0</v>
      </c>
      <c r="Z16" s="3521">
        <v>224596.65993309743</v>
      </c>
      <c r="AA16" s="3521">
        <v>0</v>
      </c>
      <c r="AB16" s="3521">
        <v>0</v>
      </c>
      <c r="AC16" s="3521">
        <v>0</v>
      </c>
      <c r="AD16" s="3522">
        <v>0</v>
      </c>
      <c r="AE16" s="3522">
        <v>224596.65993309743</v>
      </c>
      <c r="AF16" s="3523"/>
      <c r="AI16" s="2668"/>
      <c r="AJ16" s="3516" t="s">
        <v>626</v>
      </c>
      <c r="AK16" s="3519"/>
      <c r="AL16" s="2648"/>
      <c r="AM16" s="3515">
        <v>222345.22900455241</v>
      </c>
      <c r="AN16" s="3520">
        <v>0</v>
      </c>
      <c r="AO16" s="3521">
        <v>222345.22900455241</v>
      </c>
      <c r="AP16" s="3521">
        <v>0</v>
      </c>
      <c r="AQ16" s="3521">
        <v>0</v>
      </c>
      <c r="AR16" s="3521">
        <v>0</v>
      </c>
      <c r="AS16" s="3522">
        <v>0</v>
      </c>
      <c r="AT16" s="3522">
        <v>222345.22900455241</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693667.21871058841</v>
      </c>
      <c r="J18" s="3289"/>
      <c r="K18" s="3290"/>
      <c r="L18" s="3290"/>
      <c r="M18" s="3290"/>
      <c r="N18" s="3290"/>
      <c r="O18" s="3297"/>
      <c r="P18" s="3313">
        <v>0</v>
      </c>
      <c r="Q18" s="3312"/>
      <c r="T18" s="2668"/>
      <c r="U18" s="3516" t="s">
        <v>660</v>
      </c>
      <c r="V18" s="3519"/>
      <c r="W18" s="2648"/>
      <c r="X18" s="3083">
        <v>693667.21871058841</v>
      </c>
      <c r="Y18" s="3524">
        <v>0</v>
      </c>
      <c r="Z18" s="2731">
        <v>693667.21871058841</v>
      </c>
      <c r="AA18" s="2731">
        <v>0</v>
      </c>
      <c r="AB18" s="2731">
        <v>0</v>
      </c>
      <c r="AC18" s="2731">
        <v>0</v>
      </c>
      <c r="AD18" s="3443">
        <v>0</v>
      </c>
      <c r="AE18" s="3443">
        <v>693667.21871058841</v>
      </c>
      <c r="AF18" s="3456"/>
      <c r="AI18" s="2668"/>
      <c r="AJ18" s="3516" t="s">
        <v>660</v>
      </c>
      <c r="AK18" s="3519"/>
      <c r="AL18" s="2648"/>
      <c r="AM18" s="3083">
        <v>484560.52581173991</v>
      </c>
      <c r="AN18" s="3524">
        <v>0</v>
      </c>
      <c r="AO18" s="2731">
        <v>484560.52581173991</v>
      </c>
      <c r="AP18" s="2731">
        <v>0</v>
      </c>
      <c r="AQ18" s="2731">
        <v>0</v>
      </c>
      <c r="AR18" s="2731">
        <v>0</v>
      </c>
      <c r="AS18" s="3443">
        <v>0</v>
      </c>
      <c r="AT18" s="3443">
        <v>484560.52581173991</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918263.87864368584</v>
      </c>
      <c r="J21" s="3528"/>
      <c r="K21" s="3529">
        <v>1</v>
      </c>
      <c r="L21" s="3530"/>
      <c r="M21" s="3530"/>
      <c r="N21" s="3530"/>
      <c r="O21" s="3531"/>
      <c r="P21" s="3532">
        <v>1</v>
      </c>
      <c r="Q21" s="3312"/>
      <c r="T21" s="2668"/>
      <c r="U21" s="3516"/>
      <c r="V21" s="3519"/>
      <c r="W21" s="2648" t="s">
        <v>5412</v>
      </c>
      <c r="X21" s="3082">
        <v>918263.87864368584</v>
      </c>
      <c r="Y21" s="3533">
        <v>0</v>
      </c>
      <c r="Z21" s="3533">
        <v>918263.87864368584</v>
      </c>
      <c r="AA21" s="3533">
        <v>0</v>
      </c>
      <c r="AB21" s="3533">
        <v>0</v>
      </c>
      <c r="AC21" s="3533">
        <v>0</v>
      </c>
      <c r="AD21" s="3478">
        <v>0</v>
      </c>
      <c r="AE21" s="3479">
        <v>918263.87864368584</v>
      </c>
      <c r="AF21" s="3456"/>
      <c r="AI21" s="2668"/>
      <c r="AJ21" s="3516"/>
      <c r="AK21" s="3519"/>
      <c r="AL21" s="2648" t="s">
        <v>5412</v>
      </c>
      <c r="AM21" s="3082">
        <v>706905.75481629232</v>
      </c>
      <c r="AN21" s="3533">
        <v>0</v>
      </c>
      <c r="AO21" s="3533">
        <v>706905.75481629232</v>
      </c>
      <c r="AP21" s="3533">
        <v>0</v>
      </c>
      <c r="AQ21" s="3533">
        <v>0</v>
      </c>
      <c r="AR21" s="3533">
        <v>0</v>
      </c>
      <c r="AS21" s="3478">
        <v>0</v>
      </c>
      <c r="AT21" s="3479">
        <v>706905.75481629232</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344513.57953791076</v>
      </c>
      <c r="J46" s="3289"/>
      <c r="K46" s="3406">
        <v>1</v>
      </c>
      <c r="L46" s="3290"/>
      <c r="M46" s="3290"/>
      <c r="N46" s="3290"/>
      <c r="O46" s="3297"/>
      <c r="P46" s="3313">
        <v>1</v>
      </c>
      <c r="Q46" s="3312"/>
      <c r="T46" s="2668"/>
      <c r="U46" s="3516" t="s">
        <v>1684</v>
      </c>
      <c r="V46" s="3519"/>
      <c r="W46" s="2648"/>
      <c r="X46" s="3083">
        <v>344513.57953791076</v>
      </c>
      <c r="Y46" s="3524">
        <v>0</v>
      </c>
      <c r="Z46" s="2731">
        <v>344513.57953791076</v>
      </c>
      <c r="AA46" s="2731">
        <v>0</v>
      </c>
      <c r="AB46" s="2731">
        <v>0</v>
      </c>
      <c r="AC46" s="2731">
        <v>0</v>
      </c>
      <c r="AD46" s="3443">
        <v>0</v>
      </c>
      <c r="AE46" s="3450">
        <v>344513.57953791076</v>
      </c>
      <c r="AF46" s="3456"/>
      <c r="AI46" s="2668"/>
      <c r="AJ46" s="3516" t="s">
        <v>1684</v>
      </c>
      <c r="AK46" s="3519"/>
      <c r="AL46" s="2648"/>
      <c r="AM46" s="3083">
        <v>324532.50396432611</v>
      </c>
      <c r="AN46" s="3524">
        <v>0</v>
      </c>
      <c r="AO46" s="2731">
        <v>324532.50396432611</v>
      </c>
      <c r="AP46" s="2731">
        <v>0</v>
      </c>
      <c r="AQ46" s="2731">
        <v>0</v>
      </c>
      <c r="AR46" s="2731">
        <v>0</v>
      </c>
      <c r="AS46" s="3443">
        <v>0</v>
      </c>
      <c r="AT46" s="3450">
        <v>324532.50396432611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1378</v>
      </c>
      <c r="B48" s="207">
        <v>0</v>
      </c>
      <c r="C48" s="207">
        <v>0</v>
      </c>
      <c r="E48" s="2668"/>
      <c r="F48" s="3516" t="s">
        <v>716</v>
      </c>
      <c r="G48" s="3536"/>
      <c r="H48" s="3535"/>
      <c r="I48" s="3100">
        <v>212611.10375579412</v>
      </c>
      <c r="J48" s="3289"/>
      <c r="K48" s="3406">
        <v>1</v>
      </c>
      <c r="L48" s="3290"/>
      <c r="M48" s="3290"/>
      <c r="N48" s="3290"/>
      <c r="O48" s="3297"/>
      <c r="P48" s="3313">
        <v>1</v>
      </c>
      <c r="Q48" s="3312"/>
      <c r="T48" s="2668"/>
      <c r="U48" s="3516" t="s">
        <v>716</v>
      </c>
      <c r="V48" s="3519"/>
      <c r="W48" s="2648"/>
      <c r="X48" s="3083">
        <v>212611.10375579412</v>
      </c>
      <c r="Y48" s="3524">
        <v>0</v>
      </c>
      <c r="Z48" s="2731">
        <v>212611.10375579412</v>
      </c>
      <c r="AA48" s="2731">
        <v>0</v>
      </c>
      <c r="AB48" s="2731">
        <v>0</v>
      </c>
      <c r="AC48" s="2731">
        <v>0</v>
      </c>
      <c r="AD48" s="3443">
        <v>0</v>
      </c>
      <c r="AE48" s="3443">
        <v>212611.10375579412</v>
      </c>
      <c r="AF48" s="3456"/>
      <c r="AI48" s="2668"/>
      <c r="AJ48" s="3516" t="s">
        <v>716</v>
      </c>
      <c r="AK48" s="3519"/>
      <c r="AL48" s="2648"/>
      <c r="AM48" s="3083">
        <v>129185.77884988686</v>
      </c>
      <c r="AN48" s="3524">
        <v>0</v>
      </c>
      <c r="AO48" s="2731">
        <v>129185.77884988686</v>
      </c>
      <c r="AP48" s="2731">
        <v>0</v>
      </c>
      <c r="AQ48" s="2731">
        <v>0</v>
      </c>
      <c r="AR48" s="2731">
        <v>0</v>
      </c>
      <c r="AS48" s="3443">
        <v>0</v>
      </c>
      <c r="AT48" s="3443">
        <v>129185.77884988686</v>
      </c>
      <c r="AU48" s="5">
        <v>0</v>
      </c>
    </row>
    <row r="49" spans="1:51"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51" ht="15.75">
      <c r="A50" s="3494" t="s">
        <v>1378</v>
      </c>
      <c r="B50" s="207">
        <v>0</v>
      </c>
      <c r="C50" s="207">
        <v>0</v>
      </c>
      <c r="E50" s="2668"/>
      <c r="F50" s="3516" t="s">
        <v>720</v>
      </c>
      <c r="G50" s="3536"/>
      <c r="H50" s="3535"/>
      <c r="I50" s="3100">
        <v>150918.95442313352</v>
      </c>
      <c r="J50" s="3289"/>
      <c r="K50" s="3406">
        <v>1</v>
      </c>
      <c r="L50" s="3290"/>
      <c r="M50" s="3290"/>
      <c r="N50" s="3290"/>
      <c r="O50" s="3297"/>
      <c r="P50" s="3313">
        <v>1</v>
      </c>
      <c r="Q50" s="3312"/>
      <c r="T50" s="2668"/>
      <c r="U50" s="3516" t="s">
        <v>720</v>
      </c>
      <c r="V50" s="3519"/>
      <c r="W50" s="2648"/>
      <c r="X50" s="3083">
        <v>150918.95442313352</v>
      </c>
      <c r="Y50" s="3524">
        <v>0</v>
      </c>
      <c r="Z50" s="2731">
        <v>150918.95442313352</v>
      </c>
      <c r="AA50" s="2731">
        <v>0</v>
      </c>
      <c r="AB50" s="2731">
        <v>0</v>
      </c>
      <c r="AC50" s="2731">
        <v>0</v>
      </c>
      <c r="AD50" s="3443">
        <v>0</v>
      </c>
      <c r="AE50" s="3450">
        <v>150918.95442313352</v>
      </c>
      <c r="AF50" s="3456"/>
      <c r="AI50" s="2668"/>
      <c r="AJ50" s="3516" t="s">
        <v>720</v>
      </c>
      <c r="AK50" s="3519"/>
      <c r="AL50" s="2648"/>
      <c r="AM50" s="3083">
        <v>127416.46026478546</v>
      </c>
      <c r="AN50" s="3524">
        <v>0</v>
      </c>
      <c r="AO50" s="2731">
        <v>127416.46026478546</v>
      </c>
      <c r="AP50" s="2731">
        <v>0</v>
      </c>
      <c r="AQ50" s="2731">
        <v>0</v>
      </c>
      <c r="AR50" s="2731">
        <v>0</v>
      </c>
      <c r="AS50" s="3443">
        <v>0</v>
      </c>
      <c r="AT50" s="3450">
        <v>127416.46026478546</v>
      </c>
      <c r="AU50" s="5">
        <v>0</v>
      </c>
    </row>
    <row r="51" spans="1:51"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51"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51" ht="15.75">
      <c r="A53" s="3494" t="s">
        <v>1378</v>
      </c>
      <c r="B53" s="207">
        <v>0</v>
      </c>
      <c r="C53" s="207">
        <v>0</v>
      </c>
      <c r="E53" s="2668"/>
      <c r="F53" s="3516" t="s">
        <v>725</v>
      </c>
      <c r="G53" s="3536"/>
      <c r="H53" s="3535"/>
      <c r="I53" s="3100">
        <v>33825.081712145002</v>
      </c>
      <c r="J53" s="3289"/>
      <c r="K53" s="3406">
        <v>1</v>
      </c>
      <c r="L53" s="3290"/>
      <c r="M53" s="3290"/>
      <c r="N53" s="3290"/>
      <c r="O53" s="3297"/>
      <c r="P53" s="3313">
        <v>1</v>
      </c>
      <c r="Q53" s="3312"/>
      <c r="T53" s="2668"/>
      <c r="U53" s="3516" t="s">
        <v>725</v>
      </c>
      <c r="V53" s="3519"/>
      <c r="W53" s="2648"/>
      <c r="X53" s="3083">
        <v>33825.081712145002</v>
      </c>
      <c r="Y53" s="3524">
        <v>0</v>
      </c>
      <c r="Z53" s="2731">
        <v>33825.081712145002</v>
      </c>
      <c r="AA53" s="2731">
        <v>0</v>
      </c>
      <c r="AB53" s="2731">
        <v>0</v>
      </c>
      <c r="AC53" s="2731">
        <v>0</v>
      </c>
      <c r="AD53" s="3443">
        <v>0</v>
      </c>
      <c r="AE53" s="3443">
        <v>33825.081712145002</v>
      </c>
      <c r="AF53" s="3456"/>
      <c r="AI53" s="2668"/>
      <c r="AJ53" s="3516" t="s">
        <v>725</v>
      </c>
      <c r="AK53" s="3519"/>
      <c r="AL53" s="2648"/>
      <c r="AM53" s="3083">
        <v>31001.931712145004</v>
      </c>
      <c r="AN53" s="3524">
        <v>0</v>
      </c>
      <c r="AO53" s="2731">
        <v>31001.931712145004</v>
      </c>
      <c r="AP53" s="2731">
        <v>0</v>
      </c>
      <c r="AQ53" s="2731">
        <v>0</v>
      </c>
      <c r="AR53" s="2731">
        <v>0</v>
      </c>
      <c r="AS53" s="3443">
        <v>0</v>
      </c>
      <c r="AT53" s="3443">
        <v>31001.931712145004</v>
      </c>
      <c r="AU53" s="5">
        <v>0</v>
      </c>
    </row>
    <row r="54" spans="1:51"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51"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51"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51"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51"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51"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51"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51"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51"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51"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c r="AV63" s="2590" t="s">
        <v>5527</v>
      </c>
      <c r="AW63" s="2590" t="s">
        <v>5528</v>
      </c>
      <c r="AX63" s="2590" t="s">
        <v>5529</v>
      </c>
      <c r="AY63" s="2590" t="s">
        <v>5530</v>
      </c>
    </row>
    <row r="64" spans="1:51" ht="15.75">
      <c r="A64" s="3494" t="s">
        <v>5410</v>
      </c>
      <c r="B64" s="207">
        <v>0</v>
      </c>
      <c r="C64" s="207">
        <v>0</v>
      </c>
      <c r="E64" s="2668"/>
      <c r="F64" s="3516" t="s">
        <v>758</v>
      </c>
      <c r="G64" s="3536"/>
      <c r="H64" s="3535"/>
      <c r="I64" s="3100">
        <v>0</v>
      </c>
      <c r="J64" s="3289"/>
      <c r="K64" s="3278">
        <v>0.49279528760726865</v>
      </c>
      <c r="L64" s="3290"/>
      <c r="M64" s="3597">
        <v>0.50720471239273135</v>
      </c>
      <c r="N64" s="3290"/>
      <c r="O64" s="3297"/>
      <c r="P64" s="3313">
        <v>1</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3524">
        <v>0</v>
      </c>
      <c r="AP64" s="3524">
        <v>0</v>
      </c>
      <c r="AQ64" s="3524">
        <v>0</v>
      </c>
      <c r="AR64" s="3524">
        <v>0</v>
      </c>
      <c r="AS64" s="3524">
        <v>0</v>
      </c>
      <c r="AT64" s="3450">
        <v>0</v>
      </c>
      <c r="AU64" s="5">
        <v>0</v>
      </c>
      <c r="AV64" s="3598">
        <v>0</v>
      </c>
      <c r="AW64" s="3598">
        <v>1</v>
      </c>
      <c r="AX64" s="3598"/>
      <c r="AY64" s="3598">
        <v>0</v>
      </c>
    </row>
    <row r="65" spans="1:51" ht="15.75">
      <c r="A65" s="3494" t="s">
        <v>5410</v>
      </c>
      <c r="B65" s="207">
        <v>0</v>
      </c>
      <c r="C65" s="207">
        <v>0</v>
      </c>
      <c r="E65" s="2668"/>
      <c r="F65" s="3516" t="s">
        <v>760</v>
      </c>
      <c r="G65" s="3536"/>
      <c r="H65" s="3535"/>
      <c r="I65" s="3100">
        <v>0</v>
      </c>
      <c r="J65" s="3289"/>
      <c r="K65" s="3278">
        <v>0.5537516301655967</v>
      </c>
      <c r="L65" s="3290"/>
      <c r="M65" s="3597">
        <v>0.44624836983440336</v>
      </c>
      <c r="N65" s="3290"/>
      <c r="O65" s="3297"/>
      <c r="P65" s="3313">
        <v>1</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3524">
        <v>0</v>
      </c>
      <c r="AP65" s="3524">
        <v>0</v>
      </c>
      <c r="AQ65" s="3524">
        <v>0</v>
      </c>
      <c r="AR65" s="3524">
        <v>0</v>
      </c>
      <c r="AS65" s="3524">
        <v>0</v>
      </c>
      <c r="AT65" s="3450">
        <v>0</v>
      </c>
      <c r="AU65" s="5">
        <v>0</v>
      </c>
      <c r="AV65" s="3598">
        <v>0</v>
      </c>
      <c r="AW65" s="3598">
        <v>1</v>
      </c>
      <c r="AX65" s="3598"/>
      <c r="AY65" s="3598">
        <v>0</v>
      </c>
    </row>
    <row r="66" spans="1:51" ht="15.75">
      <c r="A66" s="3494" t="s">
        <v>5410</v>
      </c>
      <c r="B66" s="207">
        <v>0</v>
      </c>
      <c r="C66" s="207">
        <v>0</v>
      </c>
      <c r="E66" s="2668"/>
      <c r="F66" s="3516" t="s">
        <v>763</v>
      </c>
      <c r="G66" s="3536"/>
      <c r="H66" s="3535"/>
      <c r="I66" s="3100">
        <v>0</v>
      </c>
      <c r="J66" s="3289"/>
      <c r="K66" s="3278">
        <v>0.72826734100570634</v>
      </c>
      <c r="L66" s="3290"/>
      <c r="M66" s="3597">
        <v>0.27173265899429366</v>
      </c>
      <c r="N66" s="3290"/>
      <c r="O66" s="3297"/>
      <c r="P66" s="3313">
        <v>1</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3524">
        <v>0</v>
      </c>
      <c r="AP66" s="3524">
        <v>0</v>
      </c>
      <c r="AQ66" s="3524">
        <v>0</v>
      </c>
      <c r="AR66" s="3524">
        <v>0</v>
      </c>
      <c r="AS66" s="3524">
        <v>0</v>
      </c>
      <c r="AT66" s="3443">
        <v>0</v>
      </c>
      <c r="AU66" s="5">
        <v>0</v>
      </c>
      <c r="AV66" s="3598">
        <v>0</v>
      </c>
      <c r="AW66" s="3598">
        <v>1</v>
      </c>
      <c r="AX66" s="3598"/>
      <c r="AY66" s="3598">
        <v>0</v>
      </c>
    </row>
    <row r="67" spans="1:51" ht="15.75">
      <c r="A67" s="3494" t="s">
        <v>1378</v>
      </c>
      <c r="B67" s="207">
        <v>0</v>
      </c>
      <c r="C67" s="207">
        <v>0</v>
      </c>
      <c r="E67" s="2668"/>
      <c r="F67" s="3516" t="s">
        <v>766</v>
      </c>
      <c r="G67" s="3536"/>
      <c r="H67" s="3535"/>
      <c r="I67" s="3100">
        <v>14736199.13145077</v>
      </c>
      <c r="J67" s="3289"/>
      <c r="K67" s="3278">
        <v>0.55537719245779993</v>
      </c>
      <c r="L67" s="3290"/>
      <c r="M67" s="3597">
        <v>0.44462280754220013</v>
      </c>
      <c r="N67" s="3290"/>
      <c r="O67" s="3297"/>
      <c r="P67" s="3313">
        <v>1</v>
      </c>
      <c r="Q67" s="3312"/>
      <c r="T67" s="2668"/>
      <c r="U67" s="3516" t="s">
        <v>766</v>
      </c>
      <c r="V67" s="3519"/>
      <c r="W67" s="2648"/>
      <c r="X67" s="3083">
        <v>14736199.13145077</v>
      </c>
      <c r="Y67" s="3524">
        <v>0</v>
      </c>
      <c r="Z67" s="2731">
        <v>8184148.9011241989</v>
      </c>
      <c r="AA67" s="2731">
        <v>0</v>
      </c>
      <c r="AB67" s="2731">
        <v>6552050.2303265724</v>
      </c>
      <c r="AC67" s="2731">
        <v>0</v>
      </c>
      <c r="AD67" s="3443">
        <v>0</v>
      </c>
      <c r="AE67" s="3443">
        <v>14736199.131450772</v>
      </c>
      <c r="AF67" s="3456"/>
      <c r="AI67" s="2668"/>
      <c r="AJ67" s="3516" t="s">
        <v>766</v>
      </c>
      <c r="AK67" s="3519"/>
      <c r="AL67" s="2648"/>
      <c r="AM67" s="3083">
        <v>8418899.1314507704</v>
      </c>
      <c r="AN67" s="3524">
        <v>0</v>
      </c>
      <c r="AO67" s="3524">
        <v>8418899.1314507704</v>
      </c>
      <c r="AP67" s="3524">
        <v>0</v>
      </c>
      <c r="AQ67" s="3524">
        <v>0</v>
      </c>
      <c r="AR67" s="3524">
        <v>0</v>
      </c>
      <c r="AS67" s="3524">
        <v>0</v>
      </c>
      <c r="AT67" s="3443">
        <v>8418899.1314507704</v>
      </c>
      <c r="AU67" s="5">
        <v>0</v>
      </c>
      <c r="AV67" s="3598">
        <v>0</v>
      </c>
      <c r="AW67" s="3598">
        <v>1</v>
      </c>
      <c r="AX67" s="3598"/>
      <c r="AY67" s="3598">
        <v>0</v>
      </c>
    </row>
    <row r="68" spans="1:51" ht="15.75">
      <c r="A68" s="3494" t="s">
        <v>5410</v>
      </c>
      <c r="B68" s="207">
        <v>0</v>
      </c>
      <c r="C68" s="207">
        <v>0</v>
      </c>
      <c r="E68" s="2668"/>
      <c r="F68" s="3516" t="s">
        <v>767</v>
      </c>
      <c r="G68" s="3536"/>
      <c r="H68" s="3535"/>
      <c r="I68" s="3100">
        <v>0</v>
      </c>
      <c r="J68" s="3289"/>
      <c r="K68" s="3278">
        <v>0.65563454251661368</v>
      </c>
      <c r="L68" s="3290"/>
      <c r="M68" s="3597">
        <v>0.34436545748338637</v>
      </c>
      <c r="N68" s="3290"/>
      <c r="O68" s="3297"/>
      <c r="P68" s="3313">
        <v>1</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3524">
        <v>0</v>
      </c>
      <c r="AP68" s="3524">
        <v>0</v>
      </c>
      <c r="AQ68" s="3524">
        <v>0</v>
      </c>
      <c r="AR68" s="3524">
        <v>0</v>
      </c>
      <c r="AS68" s="3524">
        <v>0</v>
      </c>
      <c r="AT68" s="3443">
        <v>0</v>
      </c>
      <c r="AU68" s="5">
        <v>0</v>
      </c>
      <c r="AV68" s="3598">
        <v>0</v>
      </c>
      <c r="AW68" s="3598">
        <v>1</v>
      </c>
      <c r="AX68" s="3598"/>
      <c r="AY68" s="3598">
        <v>0</v>
      </c>
    </row>
    <row r="69" spans="1:51" ht="15.75">
      <c r="A69" s="3494" t="s">
        <v>1378</v>
      </c>
      <c r="B69" s="207">
        <v>0</v>
      </c>
      <c r="C69" s="207">
        <v>0</v>
      </c>
      <c r="E69" s="2668"/>
      <c r="F69" s="3516" t="s">
        <v>768</v>
      </c>
      <c r="G69" s="3536"/>
      <c r="H69" s="3535"/>
      <c r="I69" s="3100">
        <v>1650549.0815727294</v>
      </c>
      <c r="J69" s="3289"/>
      <c r="K69" s="3406">
        <v>1</v>
      </c>
      <c r="L69" s="3290"/>
      <c r="M69" s="3290"/>
      <c r="N69" s="3290"/>
      <c r="O69" s="3297"/>
      <c r="P69" s="3313">
        <v>1</v>
      </c>
      <c r="Q69" s="3312"/>
      <c r="T69" s="2668"/>
      <c r="U69" s="3516" t="s">
        <v>768</v>
      </c>
      <c r="V69" s="3519"/>
      <c r="W69" s="2648"/>
      <c r="X69" s="3083">
        <v>1650549.0815727294</v>
      </c>
      <c r="Y69" s="3524">
        <v>0</v>
      </c>
      <c r="Z69" s="2731">
        <v>1650549.0815727294</v>
      </c>
      <c r="AA69" s="2731">
        <v>0</v>
      </c>
      <c r="AB69" s="2731">
        <v>0</v>
      </c>
      <c r="AC69" s="2731">
        <v>0</v>
      </c>
      <c r="AD69" s="3443">
        <v>0</v>
      </c>
      <c r="AE69" s="3450">
        <v>1650549.0815727294</v>
      </c>
      <c r="AF69" s="3456"/>
      <c r="AI69" s="2668"/>
      <c r="AJ69" s="3516" t="s">
        <v>768</v>
      </c>
      <c r="AK69" s="3519"/>
      <c r="AL69" s="2648"/>
      <c r="AM69" s="3083">
        <v>1340562.0815727296</v>
      </c>
      <c r="AN69" s="3524">
        <v>0</v>
      </c>
      <c r="AO69" s="2731">
        <v>1340562.0815727296</v>
      </c>
      <c r="AP69" s="2731">
        <v>0</v>
      </c>
      <c r="AQ69" s="2731">
        <v>0</v>
      </c>
      <c r="AR69" s="2731">
        <v>0</v>
      </c>
      <c r="AS69" s="3443">
        <v>0</v>
      </c>
      <c r="AT69" s="3450">
        <v>1340562.0815727296</v>
      </c>
      <c r="AU69" s="5">
        <v>0</v>
      </c>
    </row>
    <row r="70" spans="1:51"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51"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51" ht="15.75">
      <c r="A72" s="3494" t="s">
        <v>1378</v>
      </c>
      <c r="B72" s="207">
        <v>0</v>
      </c>
      <c r="C72" s="207">
        <v>0</v>
      </c>
      <c r="E72" s="2668"/>
      <c r="F72" s="3516" t="s">
        <v>772</v>
      </c>
      <c r="G72" s="3536"/>
      <c r="H72" s="3535"/>
      <c r="I72" s="3100">
        <v>151450.62369523817</v>
      </c>
      <c r="J72" s="3289"/>
      <c r="K72" s="3406">
        <v>1</v>
      </c>
      <c r="L72" s="3290"/>
      <c r="M72" s="3290"/>
      <c r="N72" s="3290"/>
      <c r="O72" s="3297"/>
      <c r="P72" s="3313">
        <v>1</v>
      </c>
      <c r="Q72" s="3312"/>
      <c r="T72" s="2668"/>
      <c r="U72" s="3516" t="s">
        <v>772</v>
      </c>
      <c r="V72" s="3519"/>
      <c r="W72" s="2648"/>
      <c r="X72" s="3083">
        <v>151450.62369523817</v>
      </c>
      <c r="Y72" s="3524">
        <v>0</v>
      </c>
      <c r="Z72" s="2731">
        <v>151450.62369523817</v>
      </c>
      <c r="AA72" s="2731">
        <v>0</v>
      </c>
      <c r="AB72" s="2731">
        <v>0</v>
      </c>
      <c r="AC72" s="2731">
        <v>0</v>
      </c>
      <c r="AD72" s="3443">
        <v>0</v>
      </c>
      <c r="AE72" s="3443">
        <v>151450.62369523817</v>
      </c>
      <c r="AF72" s="3456"/>
      <c r="AI72" s="2668"/>
      <c r="AJ72" s="3516" t="s">
        <v>772</v>
      </c>
      <c r="AK72" s="3519"/>
      <c r="AL72" s="2648"/>
      <c r="AM72" s="3083">
        <v>125512.59971523818</v>
      </c>
      <c r="AN72" s="3524">
        <v>0</v>
      </c>
      <c r="AO72" s="2731">
        <v>125512.59971523818</v>
      </c>
      <c r="AP72" s="2731">
        <v>0</v>
      </c>
      <c r="AQ72" s="2731">
        <v>0</v>
      </c>
      <c r="AR72" s="2731">
        <v>0</v>
      </c>
      <c r="AS72" s="3443">
        <v>0</v>
      </c>
      <c r="AT72" s="3443">
        <v>125512.59971523818</v>
      </c>
      <c r="AU72" s="5">
        <v>0</v>
      </c>
    </row>
    <row r="73" spans="1:51" ht="15.75">
      <c r="A73" s="3494" t="s">
        <v>1378</v>
      </c>
      <c r="B73" s="207">
        <v>0</v>
      </c>
      <c r="C73" s="207">
        <v>0</v>
      </c>
      <c r="E73" s="2668"/>
      <c r="F73" s="3516" t="s">
        <v>5421</v>
      </c>
      <c r="G73" s="3536"/>
      <c r="H73" s="3535"/>
      <c r="I73" s="3100">
        <v>1461874.7235768859</v>
      </c>
      <c r="J73" s="3289"/>
      <c r="K73" s="3406">
        <v>1</v>
      </c>
      <c r="L73" s="3290"/>
      <c r="M73" s="3290"/>
      <c r="N73" s="3290"/>
      <c r="O73" s="3297"/>
      <c r="P73" s="3313">
        <v>1</v>
      </c>
      <c r="Q73" s="3312"/>
      <c r="T73" s="2668"/>
      <c r="U73" s="3516" t="s">
        <v>5421</v>
      </c>
      <c r="V73" s="3519"/>
      <c r="W73" s="2648"/>
      <c r="X73" s="3083">
        <v>1461874.7235768859</v>
      </c>
      <c r="Y73" s="3524">
        <v>0</v>
      </c>
      <c r="Z73" s="2731">
        <v>1461874.7235768859</v>
      </c>
      <c r="AA73" s="2731">
        <v>0</v>
      </c>
      <c r="AB73" s="2731">
        <v>0</v>
      </c>
      <c r="AC73" s="2731">
        <v>0</v>
      </c>
      <c r="AD73" s="3443">
        <v>0</v>
      </c>
      <c r="AE73" s="3443">
        <v>1461874.7235768859</v>
      </c>
      <c r="AF73" s="3456"/>
      <c r="AI73" s="2668"/>
      <c r="AJ73" s="3516" t="s">
        <v>5421</v>
      </c>
      <c r="AK73" s="3519"/>
      <c r="AL73" s="2648"/>
      <c r="AM73" s="3083">
        <v>1062633.6485768857</v>
      </c>
      <c r="AN73" s="3524">
        <v>0</v>
      </c>
      <c r="AO73" s="2731">
        <v>1062633.6485768857</v>
      </c>
      <c r="AP73" s="2731">
        <v>0</v>
      </c>
      <c r="AQ73" s="2731">
        <v>0</v>
      </c>
      <c r="AR73" s="2731">
        <v>0</v>
      </c>
      <c r="AS73" s="3443">
        <v>0</v>
      </c>
      <c r="AT73" s="3443">
        <v>1062633.6485768857</v>
      </c>
      <c r="AU73" s="5">
        <v>0</v>
      </c>
    </row>
    <row r="74" spans="1:51" ht="15.75">
      <c r="A74" s="3494" t="s">
        <v>1378</v>
      </c>
      <c r="B74" s="207">
        <v>0</v>
      </c>
      <c r="C74" s="207">
        <v>0</v>
      </c>
      <c r="E74" s="2668"/>
      <c r="F74" s="3516" t="s">
        <v>774</v>
      </c>
      <c r="G74" s="3536"/>
      <c r="H74" s="3535"/>
      <c r="I74" s="3100">
        <v>500536.19722656225</v>
      </c>
      <c r="J74" s="3289"/>
      <c r="K74" s="3406">
        <v>1</v>
      </c>
      <c r="L74" s="3290"/>
      <c r="M74" s="3290"/>
      <c r="N74" s="3290"/>
      <c r="O74" s="3297"/>
      <c r="P74" s="3313">
        <v>1</v>
      </c>
      <c r="Q74" s="3312"/>
      <c r="T74" s="2668"/>
      <c r="U74" s="3516" t="s">
        <v>774</v>
      </c>
      <c r="V74" s="3519"/>
      <c r="W74" s="2648"/>
      <c r="X74" s="3083">
        <v>500536.19722656225</v>
      </c>
      <c r="Y74" s="3524">
        <v>0</v>
      </c>
      <c r="Z74" s="2731">
        <v>500536.19722656225</v>
      </c>
      <c r="AA74" s="2731">
        <v>0</v>
      </c>
      <c r="AB74" s="2731">
        <v>0</v>
      </c>
      <c r="AC74" s="2731">
        <v>0</v>
      </c>
      <c r="AD74" s="3443">
        <v>0</v>
      </c>
      <c r="AE74" s="3443">
        <v>500536.19722656225</v>
      </c>
      <c r="AF74" s="3456"/>
      <c r="AI74" s="2668"/>
      <c r="AJ74" s="3516" t="s">
        <v>774</v>
      </c>
      <c r="AK74" s="3519"/>
      <c r="AL74" s="2648"/>
      <c r="AM74" s="3083">
        <v>266353.40422656224</v>
      </c>
      <c r="AN74" s="3524">
        <v>0</v>
      </c>
      <c r="AO74" s="2731">
        <v>266353.40422656224</v>
      </c>
      <c r="AP74" s="2731">
        <v>0</v>
      </c>
      <c r="AQ74" s="2731">
        <v>0</v>
      </c>
      <c r="AR74" s="2731">
        <v>0</v>
      </c>
      <c r="AS74" s="3443">
        <v>0</v>
      </c>
      <c r="AT74" s="3443">
        <v>266353.40422656224</v>
      </c>
      <c r="AU74" s="5">
        <v>0</v>
      </c>
    </row>
    <row r="75" spans="1:51" ht="15.75">
      <c r="A75" s="3494" t="s">
        <v>1378</v>
      </c>
      <c r="B75" s="207">
        <v>0</v>
      </c>
      <c r="C75" s="207">
        <v>0</v>
      </c>
      <c r="E75" s="2668"/>
      <c r="F75" s="3516" t="s">
        <v>775</v>
      </c>
      <c r="G75" s="3536"/>
      <c r="H75" s="3535"/>
      <c r="I75" s="3100">
        <v>195724.466007435</v>
      </c>
      <c r="J75" s="3289"/>
      <c r="K75" s="3406">
        <v>1</v>
      </c>
      <c r="L75" s="3290"/>
      <c r="M75" s="3290"/>
      <c r="N75" s="3290"/>
      <c r="O75" s="3297"/>
      <c r="P75" s="3313">
        <v>1</v>
      </c>
      <c r="Q75" s="3312"/>
      <c r="T75" s="2668"/>
      <c r="U75" s="3516" t="s">
        <v>775</v>
      </c>
      <c r="V75" s="3519"/>
      <c r="W75" s="2648"/>
      <c r="X75" s="3083">
        <v>195724.466007435</v>
      </c>
      <c r="Y75" s="3524">
        <v>0</v>
      </c>
      <c r="Z75" s="2731">
        <v>195724.466007435</v>
      </c>
      <c r="AA75" s="2731">
        <v>0</v>
      </c>
      <c r="AB75" s="2731">
        <v>0</v>
      </c>
      <c r="AC75" s="2731">
        <v>0</v>
      </c>
      <c r="AD75" s="3443">
        <v>0</v>
      </c>
      <c r="AE75" s="3443">
        <v>195724.466007435</v>
      </c>
      <c r="AF75" s="3456"/>
      <c r="AI75" s="2668"/>
      <c r="AJ75" s="3516" t="s">
        <v>775</v>
      </c>
      <c r="AK75" s="3519"/>
      <c r="AL75" s="2648"/>
      <c r="AM75" s="3083">
        <v>167753.786007435</v>
      </c>
      <c r="AN75" s="3524">
        <v>0</v>
      </c>
      <c r="AO75" s="2731">
        <v>167753.786007435</v>
      </c>
      <c r="AP75" s="2731">
        <v>0</v>
      </c>
      <c r="AQ75" s="2731">
        <v>0</v>
      </c>
      <c r="AR75" s="2731">
        <v>0</v>
      </c>
      <c r="AS75" s="3443">
        <v>0</v>
      </c>
      <c r="AT75" s="3443">
        <v>167753.786007435</v>
      </c>
      <c r="AU75" s="5">
        <v>0</v>
      </c>
    </row>
    <row r="76" spans="1:51" ht="15.75">
      <c r="A76" s="3494" t="s">
        <v>1378</v>
      </c>
      <c r="B76" s="207">
        <v>0</v>
      </c>
      <c r="C76" s="207">
        <v>0</v>
      </c>
      <c r="E76" s="2668"/>
      <c r="F76" s="3516" t="s">
        <v>1691</v>
      </c>
      <c r="G76" s="3536"/>
      <c r="H76" s="3535"/>
      <c r="I76" s="3100">
        <v>41946.551408395608</v>
      </c>
      <c r="J76" s="3289"/>
      <c r="K76" s="3406">
        <v>1</v>
      </c>
      <c r="L76" s="3290"/>
      <c r="M76" s="3290"/>
      <c r="N76" s="3290"/>
      <c r="O76" s="3297"/>
      <c r="P76" s="3313">
        <v>1</v>
      </c>
      <c r="Q76" s="3312"/>
      <c r="T76" s="2668"/>
      <c r="U76" s="3516" t="s">
        <v>1691</v>
      </c>
      <c r="V76" s="3519"/>
      <c r="W76" s="2648"/>
      <c r="X76" s="3083">
        <v>41946.551408395608</v>
      </c>
      <c r="Y76" s="3524">
        <v>0</v>
      </c>
      <c r="Z76" s="2731">
        <v>41946.551408395608</v>
      </c>
      <c r="AA76" s="2731">
        <v>0</v>
      </c>
      <c r="AB76" s="2731">
        <v>0</v>
      </c>
      <c r="AC76" s="2731">
        <v>0</v>
      </c>
      <c r="AD76" s="3443">
        <v>0</v>
      </c>
      <c r="AE76" s="3450">
        <v>41946.551408395608</v>
      </c>
      <c r="AF76" s="3456"/>
      <c r="AI76" s="2668"/>
      <c r="AJ76" s="3516" t="s">
        <v>1691</v>
      </c>
      <c r="AK76" s="3519"/>
      <c r="AL76" s="2648"/>
      <c r="AM76" s="3083">
        <v>41567.478921970636</v>
      </c>
      <c r="AN76" s="3524">
        <v>0</v>
      </c>
      <c r="AO76" s="2731">
        <v>41567.478921970636</v>
      </c>
      <c r="AP76" s="2731">
        <v>0</v>
      </c>
      <c r="AQ76" s="2731">
        <v>0</v>
      </c>
      <c r="AR76" s="2731">
        <v>0</v>
      </c>
      <c r="AS76" s="3443">
        <v>0</v>
      </c>
      <c r="AT76" s="3450">
        <v>41567.478921970636</v>
      </c>
      <c r="AU76" s="5">
        <v>0</v>
      </c>
    </row>
    <row r="77" spans="1:51"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51" ht="15.75">
      <c r="A78" s="3494" t="s">
        <v>1378</v>
      </c>
      <c r="B78" s="207">
        <v>0</v>
      </c>
      <c r="C78" s="207">
        <v>0</v>
      </c>
      <c r="E78" s="2668"/>
      <c r="F78" s="3516" t="s">
        <v>5423</v>
      </c>
      <c r="G78" s="3536"/>
      <c r="H78" s="3535"/>
      <c r="I78" s="3100">
        <v>629352.36</v>
      </c>
      <c r="J78" s="3289"/>
      <c r="K78" s="3406">
        <v>1</v>
      </c>
      <c r="L78" s="3290"/>
      <c r="M78" s="3290"/>
      <c r="N78" s="3290"/>
      <c r="O78" s="3297"/>
      <c r="P78" s="3313">
        <v>1</v>
      </c>
      <c r="Q78" s="3312"/>
      <c r="T78" s="2668"/>
      <c r="U78" s="3516" t="s">
        <v>5423</v>
      </c>
      <c r="V78" s="3519"/>
      <c r="W78" s="2648"/>
      <c r="X78" s="3083">
        <v>629352.36</v>
      </c>
      <c r="Y78" s="3524">
        <v>0</v>
      </c>
      <c r="Z78" s="2731">
        <v>629352.36</v>
      </c>
      <c r="AA78" s="2731">
        <v>0</v>
      </c>
      <c r="AB78" s="2731">
        <v>0</v>
      </c>
      <c r="AC78" s="2731">
        <v>0</v>
      </c>
      <c r="AD78" s="3443">
        <v>0</v>
      </c>
      <c r="AE78" s="3443">
        <v>629352.36</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51"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51"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20109501.854366995</v>
      </c>
      <c r="J146" s="3528"/>
      <c r="K146" s="3530"/>
      <c r="L146" s="3530"/>
      <c r="M146" s="3530"/>
      <c r="N146" s="3530"/>
      <c r="O146" s="3531"/>
      <c r="P146" s="3532">
        <v>0</v>
      </c>
      <c r="Q146" s="3312"/>
      <c r="T146" s="2668"/>
      <c r="U146" s="3516"/>
      <c r="V146" s="3519"/>
      <c r="W146" s="2648" t="s">
        <v>5424</v>
      </c>
      <c r="X146" s="3082">
        <v>20109501.854366995</v>
      </c>
      <c r="Y146" s="3534">
        <v>0</v>
      </c>
      <c r="Z146" s="3533">
        <v>13557451.624040429</v>
      </c>
      <c r="AA146" s="3533">
        <v>0</v>
      </c>
      <c r="AB146" s="3533">
        <v>6552050.2303265724</v>
      </c>
      <c r="AC146" s="3533">
        <v>0</v>
      </c>
      <c r="AD146" s="3478">
        <v>0</v>
      </c>
      <c r="AE146" s="3479">
        <v>20109501.854367003</v>
      </c>
      <c r="AF146" s="3456"/>
      <c r="AI146" s="2668"/>
      <c r="AJ146" s="3516"/>
      <c r="AK146" s="3519"/>
      <c r="AL146" s="2648" t="s">
        <v>5424</v>
      </c>
      <c r="AM146" s="3082">
        <v>12035418.805262735</v>
      </c>
      <c r="AN146" s="3534">
        <v>0</v>
      </c>
      <c r="AO146" s="3533">
        <v>12035418.805262735</v>
      </c>
      <c r="AP146" s="3533">
        <v>0</v>
      </c>
      <c r="AQ146" s="3533">
        <v>0</v>
      </c>
      <c r="AR146" s="3533">
        <v>0</v>
      </c>
      <c r="AS146" s="3478">
        <v>0</v>
      </c>
      <c r="AT146" s="3479">
        <v>12035418.805262735</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2431175.4612643677</v>
      </c>
      <c r="J161" s="3289"/>
      <c r="K161" s="3290"/>
      <c r="L161" s="3290"/>
      <c r="M161" s="3290"/>
      <c r="N161" s="3290"/>
      <c r="O161" s="3297"/>
      <c r="P161" s="3313">
        <v>0</v>
      </c>
      <c r="Q161" s="3312"/>
      <c r="T161" s="2668"/>
      <c r="U161" s="3516" t="s">
        <v>785</v>
      </c>
      <c r="V161" s="3519"/>
      <c r="W161" s="2648"/>
      <c r="X161" s="3083">
        <v>2431175.4612643677</v>
      </c>
      <c r="Y161" s="3524">
        <v>0</v>
      </c>
      <c r="Z161" s="2731">
        <v>2431175.4612643677</v>
      </c>
      <c r="AA161" s="2731">
        <v>0</v>
      </c>
      <c r="AB161" s="2731">
        <v>0</v>
      </c>
      <c r="AC161" s="2731">
        <v>0</v>
      </c>
      <c r="AD161" s="3443">
        <v>0</v>
      </c>
      <c r="AE161" s="3443">
        <v>2431175.4612643677</v>
      </c>
      <c r="AF161" s="3456"/>
      <c r="AI161" s="2668"/>
      <c r="AJ161" s="3516" t="s">
        <v>785</v>
      </c>
      <c r="AK161" s="3519"/>
      <c r="AL161" s="2648"/>
      <c r="AM161" s="3083">
        <v>2182035.6612643679</v>
      </c>
      <c r="AN161" s="3524">
        <v>0</v>
      </c>
      <c r="AO161" s="2731">
        <v>2182035.6612643679</v>
      </c>
      <c r="AP161" s="2731">
        <v>0</v>
      </c>
      <c r="AQ161" s="2731">
        <v>0</v>
      </c>
      <c r="AR161" s="2731">
        <v>0</v>
      </c>
      <c r="AS161" s="3443">
        <v>0</v>
      </c>
      <c r="AT161" s="3443">
        <v>2182035.6612643679</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1784080.0510218279</v>
      </c>
      <c r="J163" s="3289"/>
      <c r="K163" s="3290"/>
      <c r="L163" s="3290"/>
      <c r="M163" s="3290"/>
      <c r="N163" s="3290"/>
      <c r="O163" s="3297"/>
      <c r="P163" s="3313">
        <v>0</v>
      </c>
      <c r="Q163" s="3312"/>
      <c r="T163" s="2668"/>
      <c r="U163" s="3516" t="s">
        <v>783</v>
      </c>
      <c r="V163" s="3519"/>
      <c r="W163" s="2648"/>
      <c r="X163" s="3083">
        <v>1784080.0510218279</v>
      </c>
      <c r="Y163" s="3524">
        <v>0</v>
      </c>
      <c r="Z163" s="2731">
        <v>1784080.0510218279</v>
      </c>
      <c r="AA163" s="2731">
        <v>0</v>
      </c>
      <c r="AB163" s="2731">
        <v>0</v>
      </c>
      <c r="AC163" s="2731">
        <v>0</v>
      </c>
      <c r="AD163" s="3443">
        <v>0</v>
      </c>
      <c r="AE163" s="3443">
        <v>1784080.0510218279</v>
      </c>
      <c r="AF163" s="3456"/>
      <c r="AI163" s="2668"/>
      <c r="AJ163" s="3516" t="s">
        <v>783</v>
      </c>
      <c r="AK163" s="3519"/>
      <c r="AL163" s="2648"/>
      <c r="AM163" s="3083">
        <v>1428536.5555554288</v>
      </c>
      <c r="AN163" s="3524">
        <v>0</v>
      </c>
      <c r="AO163" s="2731">
        <v>1428536.5555554288</v>
      </c>
      <c r="AP163" s="2731">
        <v>0</v>
      </c>
      <c r="AQ163" s="2731">
        <v>0</v>
      </c>
      <c r="AR163" s="2731">
        <v>0</v>
      </c>
      <c r="AS163" s="3443">
        <v>0</v>
      </c>
      <c r="AT163" s="3443">
        <v>1428536.5555554288</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4215255.5122861955</v>
      </c>
      <c r="J170" s="3528"/>
      <c r="K170" s="3529">
        <v>1</v>
      </c>
      <c r="L170" s="3530"/>
      <c r="M170" s="3530"/>
      <c r="N170" s="3530"/>
      <c r="O170" s="3531"/>
      <c r="P170" s="3532">
        <v>1</v>
      </c>
      <c r="Q170" s="3312"/>
      <c r="T170" s="2668"/>
      <c r="U170" s="3516"/>
      <c r="V170" s="3519"/>
      <c r="W170" s="2648" t="s">
        <v>5428</v>
      </c>
      <c r="X170" s="3082">
        <v>4215255.5122861955</v>
      </c>
      <c r="Y170" s="3534">
        <v>0</v>
      </c>
      <c r="Z170" s="3533">
        <v>4215255.5122861955</v>
      </c>
      <c r="AA170" s="3533">
        <v>0</v>
      </c>
      <c r="AB170" s="3533">
        <v>0</v>
      </c>
      <c r="AC170" s="3533">
        <v>0</v>
      </c>
      <c r="AD170" s="3478">
        <v>0</v>
      </c>
      <c r="AE170" s="3478">
        <v>4215255.5122861955</v>
      </c>
      <c r="AF170" s="3456"/>
      <c r="AI170" s="2668"/>
      <c r="AJ170" s="3516"/>
      <c r="AK170" s="3519"/>
      <c r="AL170" s="2648" t="s">
        <v>5428</v>
      </c>
      <c r="AM170" s="3082">
        <v>3610572.2168197967</v>
      </c>
      <c r="AN170" s="3534">
        <v>0</v>
      </c>
      <c r="AO170" s="3533">
        <v>3610572.2168197967</v>
      </c>
      <c r="AP170" s="3533">
        <v>0</v>
      </c>
      <c r="AQ170" s="3533">
        <v>0</v>
      </c>
      <c r="AR170" s="3533">
        <v>0</v>
      </c>
      <c r="AS170" s="3478">
        <v>0</v>
      </c>
      <c r="AT170" s="3478">
        <v>3610572.2168197967</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20124.604460428</v>
      </c>
      <c r="J174" s="3289"/>
      <c r="K174" s="3290"/>
      <c r="L174" s="3290"/>
      <c r="M174" s="3290"/>
      <c r="N174" s="3290"/>
      <c r="O174" s="3297"/>
      <c r="P174" s="3313">
        <v>0</v>
      </c>
      <c r="Q174" s="3312"/>
      <c r="T174" s="2668"/>
      <c r="U174" s="3516" t="s">
        <v>787</v>
      </c>
      <c r="V174" s="3519"/>
      <c r="W174" s="2648"/>
      <c r="X174" s="3083">
        <v>20124.604460428</v>
      </c>
      <c r="Y174" s="3524">
        <v>0</v>
      </c>
      <c r="Z174" s="2731">
        <v>20124.604460428</v>
      </c>
      <c r="AA174" s="2731">
        <v>0</v>
      </c>
      <c r="AB174" s="2731">
        <v>0</v>
      </c>
      <c r="AC174" s="2731">
        <v>0</v>
      </c>
      <c r="AD174" s="3443">
        <v>0</v>
      </c>
      <c r="AE174" s="3443">
        <v>20124.604460428</v>
      </c>
      <c r="AF174" s="3456"/>
      <c r="AI174" s="2668"/>
      <c r="AJ174" s="3516" t="s">
        <v>787</v>
      </c>
      <c r="AK174" s="3519"/>
      <c r="AL174" s="2648"/>
      <c r="AM174" s="3083">
        <v>17507.444460428</v>
      </c>
      <c r="AN174" s="3524">
        <v>0</v>
      </c>
      <c r="AO174" s="2731">
        <v>17507.444460428</v>
      </c>
      <c r="AP174" s="2731">
        <v>0</v>
      </c>
      <c r="AQ174" s="2731">
        <v>0</v>
      </c>
      <c r="AR174" s="2731">
        <v>0</v>
      </c>
      <c r="AS174" s="3443">
        <v>0</v>
      </c>
      <c r="AT174" s="3443">
        <v>17507.444460428</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1378</v>
      </c>
      <c r="B176" s="207">
        <v>0</v>
      </c>
      <c r="C176" s="207">
        <v>0</v>
      </c>
      <c r="E176" s="2668"/>
      <c r="F176" s="3516" t="s">
        <v>693</v>
      </c>
      <c r="G176" s="2521"/>
      <c r="H176" s="2648"/>
      <c r="I176" s="3100">
        <v>5634.1177734239673</v>
      </c>
      <c r="J176" s="3289"/>
      <c r="K176" s="3290"/>
      <c r="L176" s="3290"/>
      <c r="M176" s="3290"/>
      <c r="N176" s="3290"/>
      <c r="O176" s="3297"/>
      <c r="P176" s="3313">
        <v>0</v>
      </c>
      <c r="Q176" s="3312"/>
      <c r="T176" s="2668"/>
      <c r="U176" s="3516" t="s">
        <v>693</v>
      </c>
      <c r="V176" s="3519"/>
      <c r="W176" s="2648"/>
      <c r="X176" s="3083">
        <v>5634.1177734239673</v>
      </c>
      <c r="Y176" s="3524">
        <v>0</v>
      </c>
      <c r="Z176" s="2731">
        <v>5634.1177734239673</v>
      </c>
      <c r="AA176" s="2731">
        <v>0</v>
      </c>
      <c r="AB176" s="2731">
        <v>0</v>
      </c>
      <c r="AC176" s="2731">
        <v>0</v>
      </c>
      <c r="AD176" s="3443">
        <v>0</v>
      </c>
      <c r="AE176" s="3443">
        <v>5634.1177734239673</v>
      </c>
      <c r="AF176" s="3456"/>
      <c r="AI176" s="2668"/>
      <c r="AJ176" s="3516" t="s">
        <v>693</v>
      </c>
      <c r="AK176" s="3519"/>
      <c r="AL176" s="2648"/>
      <c r="AM176" s="3083">
        <v>5601.6202927457398</v>
      </c>
      <c r="AN176" s="3524">
        <v>0</v>
      </c>
      <c r="AO176" s="2731">
        <v>5601.6202927457398</v>
      </c>
      <c r="AP176" s="2731">
        <v>0</v>
      </c>
      <c r="AQ176" s="2731">
        <v>0</v>
      </c>
      <c r="AR176" s="2731">
        <v>0</v>
      </c>
      <c r="AS176" s="3443">
        <v>0</v>
      </c>
      <c r="AT176" s="3443">
        <v>5601.6202927457398</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25758.722233851968</v>
      </c>
      <c r="J182" s="3528"/>
      <c r="K182" s="3529">
        <v>1</v>
      </c>
      <c r="L182" s="3530"/>
      <c r="M182" s="3530"/>
      <c r="N182" s="3530"/>
      <c r="O182" s="3531"/>
      <c r="P182" s="3532">
        <v>1</v>
      </c>
      <c r="Q182" s="3312"/>
      <c r="T182" s="2642"/>
      <c r="U182" s="3516"/>
      <c r="V182" s="3519"/>
      <c r="W182" s="2648" t="s">
        <v>5430</v>
      </c>
      <c r="X182" s="3082">
        <v>25758.722233851968</v>
      </c>
      <c r="Y182" s="3534">
        <v>0</v>
      </c>
      <c r="Z182" s="3533">
        <v>25758.722233851968</v>
      </c>
      <c r="AA182" s="3533">
        <v>0</v>
      </c>
      <c r="AB182" s="3533">
        <v>0</v>
      </c>
      <c r="AC182" s="3533">
        <v>0</v>
      </c>
      <c r="AD182" s="3478">
        <v>0</v>
      </c>
      <c r="AE182" s="3479">
        <v>25758.722233851968</v>
      </c>
      <c r="AF182" s="3456"/>
      <c r="AI182" s="2642"/>
      <c r="AJ182" s="3516"/>
      <c r="AK182" s="3519"/>
      <c r="AL182" s="2648" t="s">
        <v>5430</v>
      </c>
      <c r="AM182" s="3082">
        <v>23109.064753173741</v>
      </c>
      <c r="AN182" s="3534">
        <v>0</v>
      </c>
      <c r="AO182" s="3533">
        <v>23109.064753173741</v>
      </c>
      <c r="AP182" s="3533">
        <v>0</v>
      </c>
      <c r="AQ182" s="3533">
        <v>0</v>
      </c>
      <c r="AR182" s="3533">
        <v>0</v>
      </c>
      <c r="AS182" s="3478">
        <v>0</v>
      </c>
      <c r="AT182" s="3479">
        <v>23109.064753173741</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25268779.967530724</v>
      </c>
      <c r="J252" s="3528"/>
      <c r="K252" s="3530"/>
      <c r="L252" s="3530"/>
      <c r="M252" s="3530"/>
      <c r="N252" s="3530"/>
      <c r="O252" s="3531"/>
      <c r="P252" s="3313">
        <v>0</v>
      </c>
      <c r="Q252" s="3312"/>
      <c r="T252" s="2668"/>
      <c r="U252" s="2521"/>
      <c r="V252" s="2521"/>
      <c r="W252" s="2691" t="s">
        <v>5433</v>
      </c>
      <c r="X252" s="3086">
        <v>25268779.967530724</v>
      </c>
      <c r="Y252" s="3542">
        <v>0</v>
      </c>
      <c r="Z252" s="3543">
        <v>18716729.737204161</v>
      </c>
      <c r="AA252" s="3543">
        <v>0</v>
      </c>
      <c r="AB252" s="3543">
        <v>6552050.2303265724</v>
      </c>
      <c r="AC252" s="3543">
        <v>0</v>
      </c>
      <c r="AD252" s="3544">
        <v>0</v>
      </c>
      <c r="AE252" s="3599">
        <v>25268779.967530735</v>
      </c>
      <c r="AF252" s="3545"/>
      <c r="AI252" s="2650"/>
      <c r="AJ252" s="2625"/>
      <c r="AK252" s="2625"/>
      <c r="AL252" s="2652" t="s">
        <v>5433</v>
      </c>
      <c r="AM252" s="3564">
        <v>16376005.841651997</v>
      </c>
      <c r="AN252" s="3546">
        <v>0</v>
      </c>
      <c r="AO252" s="3547">
        <v>16376005.841651998</v>
      </c>
      <c r="AP252" s="3547">
        <v>0</v>
      </c>
      <c r="AQ252" s="3547">
        <v>0</v>
      </c>
      <c r="AR252" s="3547">
        <v>0</v>
      </c>
      <c r="AS252" s="3548">
        <v>0</v>
      </c>
      <c r="AT252" s="3491">
        <v>16376005.841651998</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24368756.704276003</v>
      </c>
      <c r="J293" s="3289"/>
      <c r="K293" s="3290"/>
      <c r="L293" s="3290"/>
      <c r="M293" s="3290"/>
      <c r="N293" s="3290"/>
      <c r="O293" s="3297"/>
      <c r="P293" s="3313">
        <v>0</v>
      </c>
      <c r="Q293" s="3312"/>
      <c r="T293" s="2668"/>
      <c r="U293" s="2521" t="s">
        <v>5461</v>
      </c>
      <c r="V293" s="2521"/>
      <c r="W293" s="2648"/>
      <c r="X293" s="3083">
        <v>24368756.704276003</v>
      </c>
      <c r="Y293" s="3524">
        <v>7214179.6045805123</v>
      </c>
      <c r="Z293" s="2731">
        <v>7287050.1056368817</v>
      </c>
      <c r="AA293" s="2731">
        <v>9867526.9940586071</v>
      </c>
      <c r="AB293" s="2731">
        <v>0</v>
      </c>
      <c r="AC293" s="2731">
        <v>0</v>
      </c>
      <c r="AD293" s="3443">
        <v>0</v>
      </c>
      <c r="AE293" s="3450">
        <v>24368756.704276003</v>
      </c>
      <c r="AF293" s="3456"/>
    </row>
    <row r="294" spans="1:32" ht="15.75">
      <c r="A294" s="3494" t="s">
        <v>1378</v>
      </c>
      <c r="B294" s="207">
        <v>0</v>
      </c>
      <c r="C294" s="207">
        <v>0</v>
      </c>
      <c r="E294" s="2668"/>
      <c r="F294" s="2521" t="s">
        <v>686</v>
      </c>
      <c r="G294" s="2521"/>
      <c r="H294" s="2648"/>
      <c r="I294" s="3100">
        <v>1896967.9031939998</v>
      </c>
      <c r="J294" s="3289"/>
      <c r="K294" s="3290"/>
      <c r="L294" s="3290"/>
      <c r="M294" s="3290"/>
      <c r="N294" s="3290"/>
      <c r="O294" s="3297"/>
      <c r="P294" s="3313">
        <v>0</v>
      </c>
      <c r="Q294" s="3312"/>
      <c r="T294" s="2668"/>
      <c r="U294" s="2521" t="s">
        <v>686</v>
      </c>
      <c r="V294" s="2521"/>
      <c r="W294" s="2648"/>
      <c r="X294" s="3083">
        <v>1896967.9031939998</v>
      </c>
      <c r="Y294" s="3524">
        <v>561582.49367579282</v>
      </c>
      <c r="Z294" s="2731">
        <v>567255.04411696247</v>
      </c>
      <c r="AA294" s="2731">
        <v>768130.36540124437</v>
      </c>
      <c r="AB294" s="2731">
        <v>0</v>
      </c>
      <c r="AC294" s="2731">
        <v>0</v>
      </c>
      <c r="AD294" s="3443">
        <v>0</v>
      </c>
      <c r="AE294" s="3450">
        <v>1896967.9031939995</v>
      </c>
      <c r="AF294" s="3456"/>
    </row>
    <row r="295" spans="1:32" ht="15.75">
      <c r="A295" s="3494" t="s">
        <v>1378</v>
      </c>
      <c r="B295" s="207">
        <v>0</v>
      </c>
      <c r="C295" s="207">
        <v>0</v>
      </c>
      <c r="E295" s="2668"/>
      <c r="F295" s="2521" t="s">
        <v>5464</v>
      </c>
      <c r="G295" s="2521"/>
      <c r="H295" s="2648"/>
      <c r="I295" s="3100">
        <v>420843.69458787941</v>
      </c>
      <c r="J295" s="3289"/>
      <c r="K295" s="3290"/>
      <c r="L295" s="3290"/>
      <c r="M295" s="3290"/>
      <c r="N295" s="3290"/>
      <c r="O295" s="3297"/>
      <c r="P295" s="3313">
        <v>0</v>
      </c>
      <c r="Q295" s="3312"/>
      <c r="T295" s="2668"/>
      <c r="U295" s="2521" t="s">
        <v>5464</v>
      </c>
      <c r="V295" s="2521"/>
      <c r="W295" s="2648"/>
      <c r="X295" s="3083">
        <v>420843.69458787941</v>
      </c>
      <c r="Y295" s="3524">
        <v>124587.48039777727</v>
      </c>
      <c r="Z295" s="2731">
        <v>125845.93979573461</v>
      </c>
      <c r="AA295" s="2731">
        <v>170410.2743943675</v>
      </c>
      <c r="AB295" s="2731">
        <v>0</v>
      </c>
      <c r="AC295" s="2731">
        <v>0</v>
      </c>
      <c r="AD295" s="3443">
        <v>0</v>
      </c>
      <c r="AE295" s="3450">
        <v>420843.69458787935</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19690032.718094759</v>
      </c>
      <c r="J297" s="3289"/>
      <c r="K297" s="3290"/>
      <c r="L297" s="3290"/>
      <c r="M297" s="3290"/>
      <c r="N297" s="3290"/>
      <c r="O297" s="3297"/>
      <c r="P297" s="3313">
        <v>0</v>
      </c>
      <c r="Q297" s="3312"/>
      <c r="T297" s="2668"/>
      <c r="U297" s="2521" t="s">
        <v>5465</v>
      </c>
      <c r="V297" s="2521"/>
      <c r="W297" s="2648"/>
      <c r="X297" s="3083">
        <v>19690032.718094759</v>
      </c>
      <c r="Y297" s="3524">
        <v>5829080.0048685716</v>
      </c>
      <c r="Z297" s="2731">
        <v>5887959.6008773455</v>
      </c>
      <c r="AA297" s="2731">
        <v>7972993.1123488406</v>
      </c>
      <c r="AB297" s="2731">
        <v>0</v>
      </c>
      <c r="AC297" s="2731">
        <v>0</v>
      </c>
      <c r="AD297" s="3443">
        <v>0</v>
      </c>
      <c r="AE297" s="3450">
        <v>19690032.718094759</v>
      </c>
      <c r="AF297" s="3456"/>
    </row>
    <row r="298" spans="1:32" ht="15.75">
      <c r="A298" s="3494" t="s">
        <v>1378</v>
      </c>
      <c r="B298" s="207">
        <v>0</v>
      </c>
      <c r="C298" s="207">
        <v>0</v>
      </c>
      <c r="E298" s="2668"/>
      <c r="F298" s="2521"/>
      <c r="G298" s="2521" t="s">
        <v>5466</v>
      </c>
      <c r="H298" s="2648"/>
      <c r="I298" s="3099">
        <v>46376601.020152643</v>
      </c>
      <c r="J298" s="3565">
        <v>0.29604216957505408</v>
      </c>
      <c r="K298" s="3566">
        <v>0.29903249452025665</v>
      </c>
      <c r="L298" s="3566">
        <v>0.40492533590468921</v>
      </c>
      <c r="M298" s="3530"/>
      <c r="N298" s="3530"/>
      <c r="O298" s="3531"/>
      <c r="P298" s="3532">
        <v>1</v>
      </c>
      <c r="Q298" s="3312"/>
      <c r="T298" s="2668"/>
      <c r="U298" s="2521"/>
      <c r="V298" s="2521" t="s">
        <v>5466</v>
      </c>
      <c r="W298" s="2648"/>
      <c r="X298" s="3082">
        <v>46376601.020152643</v>
      </c>
      <c r="Y298" s="3534">
        <v>13729429.583522655</v>
      </c>
      <c r="Z298" s="3533">
        <v>13868110.690426923</v>
      </c>
      <c r="AA298" s="3533">
        <v>18779060.746203057</v>
      </c>
      <c r="AB298" s="3533">
        <v>0</v>
      </c>
      <c r="AC298" s="3533">
        <v>0</v>
      </c>
      <c r="AD298" s="3478">
        <v>0</v>
      </c>
      <c r="AE298" s="3479">
        <v>46376601.020152636</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442512.16420659737</v>
      </c>
      <c r="J303" s="3289"/>
      <c r="K303" s="3406">
        <v>1</v>
      </c>
      <c r="L303" s="3290"/>
      <c r="M303" s="3290"/>
      <c r="N303" s="3290"/>
      <c r="O303" s="3297"/>
      <c r="P303" s="3313">
        <v>1</v>
      </c>
      <c r="Q303" s="3312"/>
      <c r="T303" s="2668"/>
      <c r="U303" s="2521" t="s">
        <v>478</v>
      </c>
      <c r="V303" s="2521"/>
      <c r="W303" s="2648"/>
      <c r="X303" s="3083">
        <v>442512.16420659737</v>
      </c>
      <c r="Y303" s="3524">
        <v>0</v>
      </c>
      <c r="Z303" s="2731">
        <v>442512.16420659737</v>
      </c>
      <c r="AA303" s="2731">
        <v>0</v>
      </c>
      <c r="AB303" s="2731">
        <v>0</v>
      </c>
      <c r="AC303" s="2731">
        <v>0</v>
      </c>
      <c r="AD303" s="3443">
        <v>0</v>
      </c>
      <c r="AE303" s="3443">
        <v>442512.16420659737</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442512.16420659737</v>
      </c>
      <c r="J319" s="3528"/>
      <c r="K319" s="3530"/>
      <c r="L319" s="3530"/>
      <c r="M319" s="3530"/>
      <c r="N319" s="3530"/>
      <c r="O319" s="3531"/>
      <c r="P319" s="3532">
        <v>0</v>
      </c>
      <c r="Q319" s="3312"/>
      <c r="T319" s="2668"/>
      <c r="U319" s="2521"/>
      <c r="V319" s="2521" t="s">
        <v>5470</v>
      </c>
      <c r="W319" s="2648"/>
      <c r="X319" s="3082">
        <v>442512.16420659737</v>
      </c>
      <c r="Y319" s="3534">
        <v>0</v>
      </c>
      <c r="Z319" s="3533">
        <v>442512.16420659737</v>
      </c>
      <c r="AA319" s="3533">
        <v>0</v>
      </c>
      <c r="AB319" s="3533">
        <v>0</v>
      </c>
      <c r="AC319" s="3533">
        <v>0</v>
      </c>
      <c r="AD319" s="3478">
        <v>0</v>
      </c>
      <c r="AE319" s="3478">
        <v>442512.16420659737</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0.1904540274827369</v>
      </c>
      <c r="K321" s="3278">
        <v>0.45815394441128537</v>
      </c>
      <c r="L321" s="3278">
        <v>0.2605022830482141</v>
      </c>
      <c r="M321" s="3278">
        <v>9.0889745057763455E-2</v>
      </c>
      <c r="N321" s="3278">
        <v>0</v>
      </c>
      <c r="O321" s="3285">
        <v>0</v>
      </c>
      <c r="P321" s="3313">
        <v>0.99999999999999989</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46819113.184359238</v>
      </c>
      <c r="J323" s="2848"/>
      <c r="K323" s="2622"/>
      <c r="L323" s="2622"/>
      <c r="M323" s="2622"/>
      <c r="N323" s="2622"/>
      <c r="O323" s="3422"/>
      <c r="P323" s="3313"/>
      <c r="Q323" s="3312"/>
      <c r="T323" s="2668"/>
      <c r="U323" s="2521"/>
      <c r="V323" s="2521"/>
      <c r="W323" s="2691" t="s">
        <v>712</v>
      </c>
      <c r="X323" s="3082">
        <v>46819113.184359238</v>
      </c>
      <c r="Y323" s="3534">
        <v>13729429.583522655</v>
      </c>
      <c r="Z323" s="3533">
        <v>14310622.854633521</v>
      </c>
      <c r="AA323" s="3533">
        <v>18779060.746203057</v>
      </c>
      <c r="AB323" s="3533">
        <v>0</v>
      </c>
      <c r="AC323" s="3533">
        <v>0</v>
      </c>
      <c r="AD323" s="3478">
        <v>0</v>
      </c>
      <c r="AE323" s="3479">
        <v>46819113.184359238</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72087893.151889965</v>
      </c>
      <c r="J325" s="2848"/>
      <c r="K325" s="2622"/>
      <c r="L325" s="2622"/>
      <c r="M325" s="2622"/>
      <c r="N325" s="2622"/>
      <c r="O325" s="3422"/>
      <c r="P325" s="3313"/>
      <c r="Q325" s="3312"/>
      <c r="T325" s="2668" t="s">
        <v>5471</v>
      </c>
      <c r="U325" s="2521"/>
      <c r="V325" s="2521"/>
      <c r="W325" s="2648"/>
      <c r="X325" s="3086">
        <v>72087893.151889965</v>
      </c>
      <c r="Y325" s="3542">
        <v>13729429.583522655</v>
      </c>
      <c r="Z325" s="3543">
        <v>33027352.591837682</v>
      </c>
      <c r="AA325" s="3543">
        <v>18779060.746203057</v>
      </c>
      <c r="AB325" s="3543">
        <v>6552050.2303265724</v>
      </c>
      <c r="AC325" s="3543">
        <v>0</v>
      </c>
      <c r="AD325" s="3544">
        <v>0</v>
      </c>
      <c r="AE325" s="3599">
        <v>72087893.151889965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1896967.9031939998</v>
      </c>
      <c r="J329" s="3600">
        <v>0</v>
      </c>
      <c r="K329" s="3601">
        <v>0</v>
      </c>
      <c r="L329" s="3601">
        <v>1</v>
      </c>
      <c r="M329" s="3278">
        <v>0</v>
      </c>
      <c r="N329" s="3278">
        <v>0</v>
      </c>
      <c r="O329" s="3285">
        <v>0</v>
      </c>
      <c r="P329" s="3313">
        <v>1</v>
      </c>
      <c r="Q329" s="3312"/>
      <c r="T329" s="2668"/>
      <c r="U329" s="2521" t="s">
        <v>1710</v>
      </c>
      <c r="V329" s="2521"/>
      <c r="W329" s="2648"/>
      <c r="X329" s="3083">
        <v>1896967.9031939998</v>
      </c>
      <c r="Y329" s="3602">
        <v>0</v>
      </c>
      <c r="Z329" s="2731">
        <v>0</v>
      </c>
      <c r="AA329" s="3603">
        <v>1896967.9031939998</v>
      </c>
      <c r="AB329" s="2731">
        <v>0</v>
      </c>
      <c r="AC329" s="2731">
        <v>0</v>
      </c>
      <c r="AD329" s="3443">
        <v>0</v>
      </c>
      <c r="AE329" s="3450">
        <v>1896967.9031939998</v>
      </c>
      <c r="AF329" s="3456"/>
    </row>
    <row r="330" spans="1:32" ht="15.75">
      <c r="A330" s="3494" t="s">
        <v>1378</v>
      </c>
      <c r="B330" s="207">
        <v>0</v>
      </c>
      <c r="C330" s="207">
        <v>0</v>
      </c>
      <c r="E330" s="2668"/>
      <c r="F330" s="2521" t="s">
        <v>1232</v>
      </c>
      <c r="G330" s="2521"/>
      <c r="H330" s="2648"/>
      <c r="I330" s="3100">
        <v>705271.14325882238</v>
      </c>
      <c r="J330" s="3324">
        <v>0.29604216957505408</v>
      </c>
      <c r="K330" s="3325">
        <v>0.29903249452025665</v>
      </c>
      <c r="L330" s="3325">
        <v>0.40492533590468921</v>
      </c>
      <c r="M330" s="3290"/>
      <c r="N330" s="3290"/>
      <c r="O330" s="3297"/>
      <c r="P330" s="3313">
        <v>1</v>
      </c>
      <c r="Q330" s="3312"/>
      <c r="T330" s="2668"/>
      <c r="U330" s="2521" t="s">
        <v>1232</v>
      </c>
      <c r="V330" s="2521"/>
      <c r="W330" s="2648"/>
      <c r="X330" s="3083">
        <v>705271.14325882238</v>
      </c>
      <c r="Y330" s="3524">
        <v>208789.99938902055</v>
      </c>
      <c r="Z330" s="2731">
        <v>210898.98928183896</v>
      </c>
      <c r="AA330" s="2731">
        <v>285582.15458796284</v>
      </c>
      <c r="AB330" s="2731">
        <v>0</v>
      </c>
      <c r="AC330" s="2731">
        <v>0</v>
      </c>
      <c r="AD330" s="3443">
        <v>0</v>
      </c>
      <c r="AE330" s="3450">
        <v>705271.14325882238</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0.29604216957505408</v>
      </c>
      <c r="K336" s="3566">
        <v>0.29903249452025665</v>
      </c>
      <c r="L336" s="3566">
        <v>0.40492533590468921</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77">
        <v>0.29604216957505408</v>
      </c>
      <c r="K337" s="3278">
        <v>0.29903249452025665</v>
      </c>
      <c r="L337" s="3278">
        <v>0.40492533590468921</v>
      </c>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77">
        <v>0.29604216957505408</v>
      </c>
      <c r="K341" s="3278">
        <v>0.29903249452025665</v>
      </c>
      <c r="L341" s="3278">
        <v>0.40492533590468921</v>
      </c>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2602239.0464528222</v>
      </c>
      <c r="J342" s="3551"/>
      <c r="K342" s="3552"/>
      <c r="L342" s="3552"/>
      <c r="M342" s="3552"/>
      <c r="N342" s="3552"/>
      <c r="O342" s="3553"/>
      <c r="P342" s="3553">
        <v>0</v>
      </c>
      <c r="Q342" s="3312"/>
      <c r="T342" s="2668"/>
      <c r="U342" s="2521"/>
      <c r="V342" s="2521" t="s">
        <v>5478</v>
      </c>
      <c r="W342" s="2648"/>
      <c r="X342" s="3082">
        <v>2602239.0464528222</v>
      </c>
      <c r="Y342" s="3534">
        <v>208789.99938902055</v>
      </c>
      <c r="Z342" s="3533">
        <v>210898.98928183896</v>
      </c>
      <c r="AA342" s="3533">
        <v>2182550.0577819627</v>
      </c>
      <c r="AB342" s="3533">
        <v>0</v>
      </c>
      <c r="AC342" s="3533">
        <v>0</v>
      </c>
      <c r="AD342" s="3478">
        <v>0</v>
      </c>
      <c r="AE342" s="3479">
        <v>2602239.0464528222</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69485654.105437145</v>
      </c>
      <c r="J344" s="2851"/>
      <c r="K344" s="3481"/>
      <c r="L344" s="3481"/>
      <c r="M344" s="3481"/>
      <c r="N344" s="3481"/>
      <c r="O344" s="3481"/>
      <c r="P344" s="3075"/>
      <c r="Q344" s="3556"/>
      <c r="T344" s="2650" t="s">
        <v>722</v>
      </c>
      <c r="U344" s="2625"/>
      <c r="V344" s="2625"/>
      <c r="W344" s="2766"/>
      <c r="X344" s="3558">
        <v>69485654.105437145</v>
      </c>
      <c r="Y344" s="3559">
        <v>13520639.584133634</v>
      </c>
      <c r="Z344" s="3560">
        <v>32816453.602555841</v>
      </c>
      <c r="AA344" s="3560">
        <v>16596510.688421095</v>
      </c>
      <c r="AB344" s="3560">
        <v>6552050.2303265724</v>
      </c>
      <c r="AC344" s="3560">
        <v>0</v>
      </c>
      <c r="AD344" s="3561">
        <v>0</v>
      </c>
      <c r="AE344" s="3561">
        <v>69485654.105437145</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44" priority="2" stopIfTrue="1" operator="notEqual">
      <formula>0</formula>
    </cfRule>
  </conditionalFormatting>
  <conditionalFormatting sqref="B16:C342">
    <cfRule type="cellIs" dxfId="43" priority="3" stopIfTrue="1" operator="greaterThan">
      <formula>0</formula>
    </cfRule>
  </conditionalFormatting>
  <conditionalFormatting sqref="C8">
    <cfRule type="cellIs" dxfId="42" priority="1" stopIfTrue="1" operator="notEqual">
      <formula>0</formula>
    </cfRule>
  </conditionalFormatting>
  <pageMargins left="1" right="0.5" top="1" bottom="0.5" header="1" footer="0.25"/>
  <pageSetup paperSize="3" scale="10" orientation="portrait" verticalDpi="300" r:id="rId1"/>
  <headerFooter alignWithMargins="0">
    <oddHeader>&amp;A</oddHeader>
    <oddFooter>&amp;C&amp;F&amp;R&amp;D&amp;T</oddFooter>
  </headerFooter>
</worksheet>
</file>

<file path=xl/worksheets/sheet112.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20.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9.77734375" style="2447" customWidth="1"/>
    <col min="17" max="17" width="4" style="2447" customWidth="1"/>
    <col min="18" max="19" width="4" style="2525" customWidth="1"/>
    <col min="20" max="22" width="2.88671875" style="2447" customWidth="1"/>
    <col min="23" max="23" width="37.109375" style="2447" customWidth="1"/>
    <col min="24" max="24" width="20.33203125" style="2447" customWidth="1"/>
    <col min="25" max="25" width="18.6640625" style="2447" customWidth="1"/>
    <col min="26" max="26" width="19.33203125" style="2447" customWidth="1"/>
    <col min="27" max="27" width="11.109375" style="2447" customWidth="1"/>
    <col min="28" max="28" width="14.33203125" style="2447" customWidth="1"/>
    <col min="29" max="29" width="12.33203125" style="2447" customWidth="1"/>
    <col min="30" max="30" width="18.33203125" style="2447" customWidth="1"/>
    <col min="31" max="31" width="20.33203125" style="2447" customWidth="1"/>
    <col min="32" max="32" width="7" style="2447" customWidth="1"/>
    <col min="33" max="34" width="9" style="2447" customWidth="1"/>
    <col min="35" max="37" width="2.88671875" style="2447" customWidth="1"/>
    <col min="38" max="38" width="48.88671875" style="2447" customWidth="1"/>
    <col min="39" max="39" width="20.33203125" style="2447" customWidth="1"/>
    <col min="40" max="40" width="18.6640625" style="2447" customWidth="1"/>
    <col min="41" max="41" width="19.33203125" style="2447" customWidth="1"/>
    <col min="42" max="42" width="11.109375" style="2447" customWidth="1"/>
    <col min="43" max="43" width="14.33203125" style="2447" customWidth="1"/>
    <col min="44" max="44" width="12.33203125" style="2447" customWidth="1"/>
    <col min="45" max="45" width="18.33203125" style="2447" customWidth="1"/>
    <col min="46" max="46" width="20.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5539</v>
      </c>
      <c r="F6" s="2798"/>
      <c r="G6" s="2798"/>
      <c r="H6" s="2798"/>
      <c r="I6" s="2798"/>
      <c r="J6" s="2798"/>
      <c r="K6" s="2798"/>
      <c r="L6" s="2798"/>
      <c r="M6" s="2798"/>
      <c r="N6" s="2798"/>
      <c r="O6" s="2798"/>
      <c r="P6" s="2798"/>
      <c r="Q6" s="2989"/>
      <c r="R6" s="2798"/>
      <c r="S6" s="2798"/>
      <c r="T6" s="2798" t="s">
        <v>5540</v>
      </c>
      <c r="U6" s="2798"/>
      <c r="V6" s="2798"/>
      <c r="W6" s="2798"/>
      <c r="X6" s="2798"/>
      <c r="Y6" s="2798"/>
      <c r="Z6" s="2798"/>
      <c r="AA6" s="2798"/>
      <c r="AB6" s="2798"/>
      <c r="AC6" s="2798"/>
      <c r="AD6" s="2798"/>
      <c r="AE6" s="2798"/>
      <c r="AF6" s="2989"/>
      <c r="AG6" s="2989"/>
      <c r="AH6" s="2989"/>
      <c r="AI6" s="2798" t="s">
        <v>5540</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8" t="s">
        <v>2952</v>
      </c>
      <c r="J11" s="3502" t="s">
        <v>5191</v>
      </c>
      <c r="K11" s="3502" t="s">
        <v>5190</v>
      </c>
      <c r="L11" s="3502" t="s">
        <v>1436</v>
      </c>
      <c r="M11" s="3506" t="s">
        <v>5190</v>
      </c>
      <c r="N11" s="3220"/>
      <c r="O11" s="3224" t="s">
        <v>2954</v>
      </c>
      <c r="P11" s="3503"/>
      <c r="Q11" s="3222"/>
      <c r="T11" s="2642"/>
      <c r="U11" s="2521"/>
      <c r="V11" s="2521"/>
      <c r="W11" s="2648"/>
      <c r="X11" s="3510" t="s">
        <v>2952</v>
      </c>
      <c r="Y11" s="3502" t="s">
        <v>5191</v>
      </c>
      <c r="Z11" s="3502" t="s">
        <v>5190</v>
      </c>
      <c r="AA11" s="3502" t="s">
        <v>1436</v>
      </c>
      <c r="AB11" s="3506" t="s">
        <v>5190</v>
      </c>
      <c r="AC11" s="3220"/>
      <c r="AD11" s="3224" t="s">
        <v>2954</v>
      </c>
      <c r="AE11" s="3503"/>
      <c r="AF11" s="3222"/>
      <c r="AI11" s="2642"/>
      <c r="AJ11" s="2521"/>
      <c r="AK11" s="2521"/>
      <c r="AL11" s="2648"/>
      <c r="AM11" s="3510" t="s">
        <v>2952</v>
      </c>
      <c r="AN11" s="3502" t="s">
        <v>5191</v>
      </c>
      <c r="AO11" s="3502" t="s">
        <v>5190</v>
      </c>
      <c r="AP11" s="3502" t="s">
        <v>1436</v>
      </c>
      <c r="AQ11" s="3506" t="s">
        <v>5190</v>
      </c>
      <c r="AR11" s="3220"/>
      <c r="AS11" s="3224" t="s">
        <v>2954</v>
      </c>
      <c r="AT11" s="3503"/>
    </row>
    <row r="12" spans="1:47">
      <c r="B12" s="2754"/>
      <c r="C12" s="2764"/>
      <c r="E12" s="2765"/>
      <c r="F12" s="2625"/>
      <c r="G12" s="2625"/>
      <c r="H12" s="2766"/>
      <c r="I12" s="2642"/>
      <c r="J12" s="3509"/>
      <c r="K12" s="2765"/>
      <c r="L12" s="2765"/>
      <c r="M12" s="2765"/>
      <c r="N12" s="2765"/>
      <c r="O12" s="2765"/>
      <c r="P12" s="2920"/>
      <c r="Q12" s="2521"/>
      <c r="T12" s="2765"/>
      <c r="U12" s="2625"/>
      <c r="V12" s="2625"/>
      <c r="W12" s="2766"/>
      <c r="X12" s="3512"/>
      <c r="Y12" s="3509"/>
      <c r="Z12" s="2765"/>
      <c r="AA12" s="2765"/>
      <c r="AB12" s="2765"/>
      <c r="AC12" s="2765"/>
      <c r="AD12" s="2765"/>
      <c r="AE12" s="2920"/>
      <c r="AF12" s="2521"/>
      <c r="AI12" s="2765"/>
      <c r="AJ12" s="2625"/>
      <c r="AK12" s="2625"/>
      <c r="AL12" s="2766"/>
      <c r="AM12" s="3512"/>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737791.57529790106</v>
      </c>
      <c r="J16" s="3289"/>
      <c r="K16" s="3290"/>
      <c r="L16" s="3290"/>
      <c r="M16" s="3290"/>
      <c r="N16" s="3290"/>
      <c r="O16" s="3297"/>
      <c r="P16" s="3313">
        <v>0</v>
      </c>
      <c r="Q16" s="3312"/>
      <c r="T16" s="2668"/>
      <c r="U16" s="3516" t="s">
        <v>626</v>
      </c>
      <c r="V16" s="3519"/>
      <c r="W16" s="2648"/>
      <c r="X16" s="3515">
        <v>737791.57529790106</v>
      </c>
      <c r="Y16" s="3520">
        <v>0</v>
      </c>
      <c r="Z16" s="3521">
        <v>737791.57529790106</v>
      </c>
      <c r="AA16" s="3521">
        <v>0</v>
      </c>
      <c r="AB16" s="3521">
        <v>0</v>
      </c>
      <c r="AC16" s="3521">
        <v>0</v>
      </c>
      <c r="AD16" s="3522">
        <v>0</v>
      </c>
      <c r="AE16" s="3522">
        <v>737791.57529790106</v>
      </c>
      <c r="AF16" s="3523"/>
      <c r="AI16" s="2668"/>
      <c r="AJ16" s="3516" t="s">
        <v>626</v>
      </c>
      <c r="AK16" s="3519"/>
      <c r="AL16" s="2648"/>
      <c r="AM16" s="3515">
        <v>730395.7094291012</v>
      </c>
      <c r="AN16" s="3520">
        <v>0</v>
      </c>
      <c r="AO16" s="3521">
        <v>730395.7094291012</v>
      </c>
      <c r="AP16" s="3521">
        <v>0</v>
      </c>
      <c r="AQ16" s="3521">
        <v>0</v>
      </c>
      <c r="AR16" s="3521">
        <v>0</v>
      </c>
      <c r="AS16" s="3522">
        <v>0</v>
      </c>
      <c r="AT16" s="3522">
        <v>730395.7094291012</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2278670.7076474223</v>
      </c>
      <c r="J18" s="3289"/>
      <c r="K18" s="3290"/>
      <c r="L18" s="3290"/>
      <c r="M18" s="3290"/>
      <c r="N18" s="3290"/>
      <c r="O18" s="3297"/>
      <c r="P18" s="3313">
        <v>0</v>
      </c>
      <c r="Q18" s="3312"/>
      <c r="T18" s="2668"/>
      <c r="U18" s="3516" t="s">
        <v>660</v>
      </c>
      <c r="V18" s="3519"/>
      <c r="W18" s="2648"/>
      <c r="X18" s="3083">
        <v>2278670.7076474223</v>
      </c>
      <c r="Y18" s="3524">
        <v>0</v>
      </c>
      <c r="Z18" s="2731">
        <v>2278670.7076474223</v>
      </c>
      <c r="AA18" s="2731">
        <v>0</v>
      </c>
      <c r="AB18" s="2731">
        <v>0</v>
      </c>
      <c r="AC18" s="2731">
        <v>0</v>
      </c>
      <c r="AD18" s="3443">
        <v>0</v>
      </c>
      <c r="AE18" s="3443">
        <v>2278670.7076474223</v>
      </c>
      <c r="AF18" s="3456"/>
      <c r="AI18" s="2668"/>
      <c r="AJ18" s="3516" t="s">
        <v>660</v>
      </c>
      <c r="AK18" s="3519"/>
      <c r="AL18" s="2648"/>
      <c r="AM18" s="3083">
        <v>1591763.0910999114</v>
      </c>
      <c r="AN18" s="3524">
        <v>0</v>
      </c>
      <c r="AO18" s="2731">
        <v>1591763.0910999114</v>
      </c>
      <c r="AP18" s="2731">
        <v>0</v>
      </c>
      <c r="AQ18" s="2731">
        <v>0</v>
      </c>
      <c r="AR18" s="2731">
        <v>0</v>
      </c>
      <c r="AS18" s="3443">
        <v>0</v>
      </c>
      <c r="AT18" s="3443">
        <v>1591763.0910999114</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3016462.2829453233</v>
      </c>
      <c r="J21" s="3528"/>
      <c r="K21" s="3529">
        <v>1</v>
      </c>
      <c r="L21" s="3530"/>
      <c r="M21" s="3530"/>
      <c r="N21" s="3530"/>
      <c r="O21" s="3531"/>
      <c r="P21" s="3532">
        <v>1</v>
      </c>
      <c r="Q21" s="3312"/>
      <c r="T21" s="2668"/>
      <c r="U21" s="3516"/>
      <c r="V21" s="3519"/>
      <c r="W21" s="2648" t="s">
        <v>5412</v>
      </c>
      <c r="X21" s="3082">
        <v>3016462.2829453233</v>
      </c>
      <c r="Y21" s="3533">
        <v>0</v>
      </c>
      <c r="Z21" s="3533">
        <v>3016462.2829453233</v>
      </c>
      <c r="AA21" s="3533">
        <v>0</v>
      </c>
      <c r="AB21" s="3533">
        <v>0</v>
      </c>
      <c r="AC21" s="3533">
        <v>0</v>
      </c>
      <c r="AD21" s="3478">
        <v>0</v>
      </c>
      <c r="AE21" s="3479">
        <v>3016462.2829453233</v>
      </c>
      <c r="AF21" s="3456"/>
      <c r="AI21" s="2668"/>
      <c r="AJ21" s="3516"/>
      <c r="AK21" s="3519"/>
      <c r="AL21" s="2648" t="s">
        <v>5412</v>
      </c>
      <c r="AM21" s="3082">
        <v>2322158.8005290125</v>
      </c>
      <c r="AN21" s="3533">
        <v>0</v>
      </c>
      <c r="AO21" s="3533">
        <v>2322158.8005290125</v>
      </c>
      <c r="AP21" s="3533">
        <v>0</v>
      </c>
      <c r="AQ21" s="3533">
        <v>0</v>
      </c>
      <c r="AR21" s="3533">
        <v>0</v>
      </c>
      <c r="AS21" s="3478">
        <v>0</v>
      </c>
      <c r="AT21" s="3479">
        <v>2322158.8005290125</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29">
        <v>1</v>
      </c>
      <c r="L42" s="3530"/>
      <c r="M42" s="3530"/>
      <c r="N42" s="3530"/>
      <c r="O42" s="3531"/>
      <c r="P42" s="3532">
        <v>1</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1183060.8619854972</v>
      </c>
      <c r="J46" s="3289"/>
      <c r="K46" s="3406">
        <v>1</v>
      </c>
      <c r="L46" s="3290"/>
      <c r="M46" s="3290"/>
      <c r="N46" s="3290"/>
      <c r="O46" s="3297"/>
      <c r="P46" s="3313">
        <v>1</v>
      </c>
      <c r="Q46" s="3312"/>
      <c r="T46" s="2668"/>
      <c r="U46" s="3516" t="s">
        <v>1684</v>
      </c>
      <c r="V46" s="3519"/>
      <c r="W46" s="2648"/>
      <c r="X46" s="3083">
        <v>1183060.8619854972</v>
      </c>
      <c r="Y46" s="3524">
        <v>0</v>
      </c>
      <c r="Z46" s="2731">
        <v>1183060.8619854972</v>
      </c>
      <c r="AA46" s="2731">
        <v>0</v>
      </c>
      <c r="AB46" s="2731">
        <v>0</v>
      </c>
      <c r="AC46" s="2731">
        <v>0</v>
      </c>
      <c r="AD46" s="3443">
        <v>0</v>
      </c>
      <c r="AE46" s="3450">
        <v>1183060.8619854972</v>
      </c>
      <c r="AF46" s="3456"/>
      <c r="AI46" s="2668"/>
      <c r="AJ46" s="3516" t="s">
        <v>1684</v>
      </c>
      <c r="AK46" s="3519"/>
      <c r="AL46" s="2648"/>
      <c r="AM46" s="3083">
        <v>1114445.7771369154</v>
      </c>
      <c r="AN46" s="3524">
        <v>0</v>
      </c>
      <c r="AO46" s="2731">
        <v>1114445.7771369154</v>
      </c>
      <c r="AP46" s="2731">
        <v>0</v>
      </c>
      <c r="AQ46" s="2731">
        <v>0</v>
      </c>
      <c r="AR46" s="2731">
        <v>0</v>
      </c>
      <c r="AS46" s="3443">
        <v>0</v>
      </c>
      <c r="AT46" s="3450">
        <v>1114445.7771369154</v>
      </c>
      <c r="AU46" s="5">
        <v>0</v>
      </c>
    </row>
    <row r="47" spans="1:47" ht="15.75">
      <c r="A47" s="3494" t="s">
        <v>1378</v>
      </c>
      <c r="B47" s="207">
        <v>0</v>
      </c>
      <c r="C47" s="207">
        <v>0</v>
      </c>
      <c r="E47" s="2668"/>
      <c r="F47" s="3516" t="s">
        <v>714</v>
      </c>
      <c r="G47" s="3516"/>
      <c r="H47" s="3535"/>
      <c r="I47" s="3100">
        <v>1105885.6113963074</v>
      </c>
      <c r="J47" s="3289"/>
      <c r="K47" s="3406">
        <v>1</v>
      </c>
      <c r="L47" s="3290"/>
      <c r="M47" s="3290"/>
      <c r="N47" s="3290"/>
      <c r="O47" s="3297"/>
      <c r="P47" s="3313">
        <v>1</v>
      </c>
      <c r="Q47" s="3312"/>
      <c r="T47" s="2668"/>
      <c r="U47" s="3516" t="s">
        <v>714</v>
      </c>
      <c r="V47" s="3519"/>
      <c r="W47" s="2648"/>
      <c r="X47" s="3083">
        <v>1105885.6113963074</v>
      </c>
      <c r="Y47" s="3524">
        <v>0</v>
      </c>
      <c r="Z47" s="2731">
        <v>1105885.6113963074</v>
      </c>
      <c r="AA47" s="2731">
        <v>0</v>
      </c>
      <c r="AB47" s="2731">
        <v>0</v>
      </c>
      <c r="AC47" s="2731">
        <v>0</v>
      </c>
      <c r="AD47" s="3443">
        <v>0</v>
      </c>
      <c r="AE47" s="3450">
        <v>1105885.6113963074</v>
      </c>
      <c r="AF47" s="3456"/>
      <c r="AI47" s="2668"/>
      <c r="AJ47" s="3516" t="s">
        <v>714</v>
      </c>
      <c r="AK47" s="3519"/>
      <c r="AL47" s="2648"/>
      <c r="AM47" s="3083">
        <v>980582.03303677298</v>
      </c>
      <c r="AN47" s="3524">
        <v>0</v>
      </c>
      <c r="AO47" s="2731">
        <v>980582.03303677298</v>
      </c>
      <c r="AP47" s="2731">
        <v>0</v>
      </c>
      <c r="AQ47" s="2731">
        <v>0</v>
      </c>
      <c r="AR47" s="2731">
        <v>0</v>
      </c>
      <c r="AS47" s="3443">
        <v>0</v>
      </c>
      <c r="AT47" s="3450">
        <v>980582.03303677298</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47" ht="15.75">
      <c r="A50" s="3494" t="s">
        <v>1378</v>
      </c>
      <c r="B50" s="207">
        <v>0</v>
      </c>
      <c r="C50" s="207">
        <v>0</v>
      </c>
      <c r="E50" s="2668"/>
      <c r="F50" s="3516" t="s">
        <v>720</v>
      </c>
      <c r="G50" s="3536"/>
      <c r="H50" s="3535"/>
      <c r="I50" s="3100">
        <v>518256.22824291262</v>
      </c>
      <c r="J50" s="3289"/>
      <c r="K50" s="3406">
        <v>1</v>
      </c>
      <c r="L50" s="3290"/>
      <c r="M50" s="3290"/>
      <c r="N50" s="3290"/>
      <c r="O50" s="3297"/>
      <c r="P50" s="3313">
        <v>1</v>
      </c>
      <c r="Q50" s="3312"/>
      <c r="T50" s="2668"/>
      <c r="U50" s="3516" t="s">
        <v>720</v>
      </c>
      <c r="V50" s="3519"/>
      <c r="W50" s="2648"/>
      <c r="X50" s="3083">
        <v>518256.22824291262</v>
      </c>
      <c r="Y50" s="3524">
        <v>0</v>
      </c>
      <c r="Z50" s="2731">
        <v>518256.22824291262</v>
      </c>
      <c r="AA50" s="2731">
        <v>0</v>
      </c>
      <c r="AB50" s="2731">
        <v>0</v>
      </c>
      <c r="AC50" s="2731">
        <v>0</v>
      </c>
      <c r="AD50" s="3443">
        <v>0</v>
      </c>
      <c r="AE50" s="3450">
        <v>518256.22824291262</v>
      </c>
      <c r="AF50" s="3456"/>
      <c r="AI50" s="2668"/>
      <c r="AJ50" s="3516" t="s">
        <v>720</v>
      </c>
      <c r="AK50" s="3519"/>
      <c r="AL50" s="2648"/>
      <c r="AM50" s="3083">
        <v>437548.57940341404</v>
      </c>
      <c r="AN50" s="3524">
        <v>0</v>
      </c>
      <c r="AO50" s="2731">
        <v>437548.57940341404</v>
      </c>
      <c r="AP50" s="2731">
        <v>0</v>
      </c>
      <c r="AQ50" s="2731">
        <v>0</v>
      </c>
      <c r="AR50" s="2731">
        <v>0</v>
      </c>
      <c r="AS50" s="3443">
        <v>0</v>
      </c>
      <c r="AT50" s="3450">
        <v>437548.57940341404</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1378</v>
      </c>
      <c r="B53" s="207">
        <v>0</v>
      </c>
      <c r="C53" s="207">
        <v>0</v>
      </c>
      <c r="E53" s="2668"/>
      <c r="F53" s="3516" t="s">
        <v>725</v>
      </c>
      <c r="G53" s="3536"/>
      <c r="H53" s="3535"/>
      <c r="I53" s="3100">
        <v>5120417.5419419501</v>
      </c>
      <c r="J53" s="3289"/>
      <c r="K53" s="3406">
        <v>1</v>
      </c>
      <c r="L53" s="3290"/>
      <c r="M53" s="3290"/>
      <c r="N53" s="3290"/>
      <c r="O53" s="3297"/>
      <c r="P53" s="3313">
        <v>1</v>
      </c>
      <c r="Q53" s="3312"/>
      <c r="T53" s="2668"/>
      <c r="U53" s="3516" t="s">
        <v>725</v>
      </c>
      <c r="V53" s="3519"/>
      <c r="W53" s="2648"/>
      <c r="X53" s="3083">
        <v>5120417.5419419501</v>
      </c>
      <c r="Y53" s="3524">
        <v>0</v>
      </c>
      <c r="Z53" s="2731">
        <v>5120417.5419419501</v>
      </c>
      <c r="AA53" s="2731">
        <v>0</v>
      </c>
      <c r="AB53" s="2731">
        <v>0</v>
      </c>
      <c r="AC53" s="2731">
        <v>0</v>
      </c>
      <c r="AD53" s="3443">
        <v>0</v>
      </c>
      <c r="AE53" s="3443">
        <v>5120417.5419419501</v>
      </c>
      <c r="AF53" s="3456"/>
      <c r="AI53" s="2668"/>
      <c r="AJ53" s="3516" t="s">
        <v>725</v>
      </c>
      <c r="AK53" s="3519"/>
      <c r="AL53" s="2648"/>
      <c r="AM53" s="3083">
        <v>4693051.0419419501</v>
      </c>
      <c r="AN53" s="3524">
        <v>0</v>
      </c>
      <c r="AO53" s="2731">
        <v>4693051.0419419501</v>
      </c>
      <c r="AP53" s="2731">
        <v>0</v>
      </c>
      <c r="AQ53" s="2731">
        <v>0</v>
      </c>
      <c r="AR53" s="2731">
        <v>0</v>
      </c>
      <c r="AS53" s="3443">
        <v>0</v>
      </c>
      <c r="AT53" s="3443">
        <v>4693051.0419419501</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1378</v>
      </c>
      <c r="B58" s="207">
        <v>0</v>
      </c>
      <c r="C58" s="207">
        <v>0</v>
      </c>
      <c r="E58" s="2668"/>
      <c r="F58" s="3516" t="s">
        <v>1688</v>
      </c>
      <c r="G58" s="3536"/>
      <c r="H58" s="3535"/>
      <c r="I58" s="3100">
        <v>7384527.1288000001</v>
      </c>
      <c r="J58" s="3289"/>
      <c r="K58" s="3406">
        <v>1</v>
      </c>
      <c r="L58" s="3290"/>
      <c r="M58" s="3290"/>
      <c r="N58" s="3290"/>
      <c r="O58" s="3297"/>
      <c r="P58" s="3313">
        <v>1</v>
      </c>
      <c r="Q58" s="3312"/>
      <c r="T58" s="2668"/>
      <c r="U58" s="3516" t="s">
        <v>1688</v>
      </c>
      <c r="V58" s="3519"/>
      <c r="W58" s="2648"/>
      <c r="X58" s="3083">
        <v>7384527.1288000001</v>
      </c>
      <c r="Y58" s="3524">
        <v>0</v>
      </c>
      <c r="Z58" s="2731">
        <v>7384527.1288000001</v>
      </c>
      <c r="AA58" s="2731">
        <v>0</v>
      </c>
      <c r="AB58" s="2731">
        <v>0</v>
      </c>
      <c r="AC58" s="2731">
        <v>0</v>
      </c>
      <c r="AD58" s="3443">
        <v>0</v>
      </c>
      <c r="AE58" s="3450">
        <v>7384527.1288000001</v>
      </c>
      <c r="AF58" s="3456"/>
      <c r="AI58" s="2668"/>
      <c r="AJ58" s="3516" t="s">
        <v>1688</v>
      </c>
      <c r="AK58" s="3519"/>
      <c r="AL58" s="2648"/>
      <c r="AM58" s="3083">
        <v>6536212.1288000001</v>
      </c>
      <c r="AN58" s="3524">
        <v>0</v>
      </c>
      <c r="AO58" s="2731">
        <v>6536212.1288000001</v>
      </c>
      <c r="AP58" s="2731">
        <v>0</v>
      </c>
      <c r="AQ58" s="2731">
        <v>0</v>
      </c>
      <c r="AR58" s="2731">
        <v>0</v>
      </c>
      <c r="AS58" s="3443">
        <v>0</v>
      </c>
      <c r="AT58" s="3450">
        <v>6536212.1288000001</v>
      </c>
      <c r="AU58" s="5">
        <v>0</v>
      </c>
    </row>
    <row r="59" spans="1:47" ht="15.75">
      <c r="A59" s="3494" t="s">
        <v>5410</v>
      </c>
      <c r="B59" s="207">
        <v>0</v>
      </c>
      <c r="C59" s="207">
        <v>0</v>
      </c>
      <c r="E59" s="2668"/>
      <c r="F59" s="3538" t="s">
        <v>743</v>
      </c>
      <c r="G59" s="3539"/>
      <c r="H59" s="3540"/>
      <c r="I59" s="310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303"/>
      <c r="L64" s="3303"/>
      <c r="M64" s="3303"/>
      <c r="N64" s="3290"/>
      <c r="O64" s="3297"/>
      <c r="P64" s="3313">
        <v>0</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2731">
        <v>0</v>
      </c>
      <c r="AP64" s="2731">
        <v>0</v>
      </c>
      <c r="AQ64" s="2731">
        <v>0</v>
      </c>
      <c r="AR64" s="2731">
        <v>0</v>
      </c>
      <c r="AS64" s="3443">
        <v>0</v>
      </c>
      <c r="AT64" s="3450">
        <v>0</v>
      </c>
      <c r="AU64" s="5">
        <v>0</v>
      </c>
    </row>
    <row r="65" spans="1:47" ht="15.75">
      <c r="A65" s="3494" t="s">
        <v>5410</v>
      </c>
      <c r="B65" s="207">
        <v>0</v>
      </c>
      <c r="C65" s="207">
        <v>0</v>
      </c>
      <c r="E65" s="2668"/>
      <c r="F65" s="3516" t="s">
        <v>760</v>
      </c>
      <c r="G65" s="3536"/>
      <c r="H65" s="3535"/>
      <c r="I65" s="3100">
        <v>0</v>
      </c>
      <c r="J65" s="3289"/>
      <c r="K65" s="3303"/>
      <c r="L65" s="3303"/>
      <c r="M65" s="3303"/>
      <c r="N65" s="3290"/>
      <c r="O65" s="3297"/>
      <c r="P65" s="3313">
        <v>0</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2731">
        <v>0</v>
      </c>
      <c r="AP65" s="2731">
        <v>0</v>
      </c>
      <c r="AQ65" s="2731">
        <v>0</v>
      </c>
      <c r="AR65" s="2731">
        <v>0</v>
      </c>
      <c r="AS65" s="3443">
        <v>0</v>
      </c>
      <c r="AT65" s="3450">
        <v>0</v>
      </c>
      <c r="AU65" s="5">
        <v>0</v>
      </c>
    </row>
    <row r="66" spans="1:47" ht="15.75">
      <c r="A66" s="3494" t="s">
        <v>5410</v>
      </c>
      <c r="B66" s="207">
        <v>0</v>
      </c>
      <c r="C66" s="207">
        <v>0</v>
      </c>
      <c r="E66" s="2668"/>
      <c r="F66" s="3516" t="s">
        <v>763</v>
      </c>
      <c r="G66" s="3536"/>
      <c r="H66" s="3535"/>
      <c r="I66" s="3100">
        <v>0</v>
      </c>
      <c r="J66" s="3289"/>
      <c r="K66" s="3303"/>
      <c r="L66" s="3303"/>
      <c r="M66" s="3303"/>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303"/>
      <c r="L67" s="3303"/>
      <c r="M67" s="3303"/>
      <c r="N67" s="3290"/>
      <c r="O67" s="3297"/>
      <c r="P67" s="3313">
        <v>0</v>
      </c>
      <c r="Q67" s="3312"/>
      <c r="T67" s="2668"/>
      <c r="U67" s="3516" t="s">
        <v>766</v>
      </c>
      <c r="V67" s="3519"/>
      <c r="W67" s="2648"/>
      <c r="X67" s="3083">
        <v>0</v>
      </c>
      <c r="Y67" s="3524">
        <v>0</v>
      </c>
      <c r="Z67" s="2731">
        <v>0</v>
      </c>
      <c r="AA67" s="2731">
        <v>0</v>
      </c>
      <c r="AB67" s="2731">
        <v>0</v>
      </c>
      <c r="AC67" s="2731">
        <v>0</v>
      </c>
      <c r="AD67" s="3443">
        <v>0</v>
      </c>
      <c r="AE67" s="3450">
        <v>0</v>
      </c>
      <c r="AF67" s="3456"/>
      <c r="AI67" s="2668"/>
      <c r="AJ67" s="3516" t="s">
        <v>766</v>
      </c>
      <c r="AK67" s="3519"/>
      <c r="AL67" s="2648"/>
      <c r="AM67" s="3083">
        <v>0</v>
      </c>
      <c r="AN67" s="3524">
        <v>0</v>
      </c>
      <c r="AO67" s="2731">
        <v>0</v>
      </c>
      <c r="AP67" s="2731">
        <v>0</v>
      </c>
      <c r="AQ67" s="2731">
        <v>0</v>
      </c>
      <c r="AR67" s="2731">
        <v>0</v>
      </c>
      <c r="AS67" s="3443">
        <v>0</v>
      </c>
      <c r="AT67" s="3450">
        <v>0</v>
      </c>
      <c r="AU67" s="5">
        <v>0</v>
      </c>
    </row>
    <row r="68" spans="1:47" ht="15.75">
      <c r="A68" s="3494" t="s">
        <v>5410</v>
      </c>
      <c r="B68" s="207">
        <v>0</v>
      </c>
      <c r="C68" s="207">
        <v>0</v>
      </c>
      <c r="E68" s="2668"/>
      <c r="F68" s="3516" t="s">
        <v>767</v>
      </c>
      <c r="G68" s="3536"/>
      <c r="H68" s="3535"/>
      <c r="I68" s="3100">
        <v>0</v>
      </c>
      <c r="J68" s="3289"/>
      <c r="K68" s="3303"/>
      <c r="L68" s="3303"/>
      <c r="M68" s="3303"/>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50">
        <v>0</v>
      </c>
      <c r="AF69" s="3456"/>
      <c r="AI69" s="2668"/>
      <c r="AJ69" s="3516" t="s">
        <v>768</v>
      </c>
      <c r="AK69" s="3519"/>
      <c r="AL69" s="2648"/>
      <c r="AM69" s="3083">
        <v>0</v>
      </c>
      <c r="AN69" s="3524">
        <v>0</v>
      </c>
      <c r="AO69" s="2731">
        <v>0</v>
      </c>
      <c r="AP69" s="2731">
        <v>0</v>
      </c>
      <c r="AQ69" s="2731">
        <v>0</v>
      </c>
      <c r="AR69" s="2731">
        <v>0</v>
      </c>
      <c r="AS69" s="3443">
        <v>0</v>
      </c>
      <c r="AT69" s="3450">
        <v>0</v>
      </c>
      <c r="AU69" s="5">
        <v>0</v>
      </c>
    </row>
    <row r="70" spans="1:47" ht="15.75">
      <c r="A70" s="3494" t="s">
        <v>1378</v>
      </c>
      <c r="B70" s="207">
        <v>0</v>
      </c>
      <c r="C70" s="207">
        <v>0</v>
      </c>
      <c r="E70" s="2668"/>
      <c r="F70" s="3516" t="s">
        <v>769</v>
      </c>
      <c r="G70" s="3536"/>
      <c r="H70" s="3535"/>
      <c r="I70" s="3100">
        <v>13107541.876198661</v>
      </c>
      <c r="J70" s="3289"/>
      <c r="K70" s="3406">
        <v>1</v>
      </c>
      <c r="L70" s="3290"/>
      <c r="M70" s="3290"/>
      <c r="N70" s="3290"/>
      <c r="O70" s="3297"/>
      <c r="P70" s="3313">
        <v>1</v>
      </c>
      <c r="Q70" s="3312"/>
      <c r="T70" s="2668"/>
      <c r="U70" s="3516" t="s">
        <v>769</v>
      </c>
      <c r="V70" s="3519"/>
      <c r="W70" s="2648"/>
      <c r="X70" s="3083">
        <v>13107541.876198661</v>
      </c>
      <c r="Y70" s="3524">
        <v>0</v>
      </c>
      <c r="Z70" s="2731">
        <v>13107541.876198661</v>
      </c>
      <c r="AA70" s="2731">
        <v>0</v>
      </c>
      <c r="AB70" s="2731">
        <v>0</v>
      </c>
      <c r="AC70" s="2731">
        <v>0</v>
      </c>
      <c r="AD70" s="3443">
        <v>0</v>
      </c>
      <c r="AE70" s="3450">
        <v>13107541.876198661</v>
      </c>
      <c r="AF70" s="3456"/>
      <c r="AI70" s="2668"/>
      <c r="AJ70" s="3516" t="s">
        <v>769</v>
      </c>
      <c r="AK70" s="3519"/>
      <c r="AL70" s="2648"/>
      <c r="AM70" s="3083">
        <v>8011880.2961986614</v>
      </c>
      <c r="AN70" s="3524">
        <v>0</v>
      </c>
      <c r="AO70" s="2731">
        <v>8011880.2961986614</v>
      </c>
      <c r="AP70" s="2731">
        <v>0</v>
      </c>
      <c r="AQ70" s="2731">
        <v>0</v>
      </c>
      <c r="AR70" s="2731">
        <v>0</v>
      </c>
      <c r="AS70" s="3443">
        <v>0</v>
      </c>
      <c r="AT70" s="3450">
        <v>8011880.2961986614</v>
      </c>
      <c r="AU70" s="5">
        <v>0</v>
      </c>
    </row>
    <row r="71" spans="1:47" ht="15.75">
      <c r="A71" s="3494" t="s">
        <v>1378</v>
      </c>
      <c r="B71" s="207">
        <v>0</v>
      </c>
      <c r="C71" s="207">
        <v>0</v>
      </c>
      <c r="E71" s="2668"/>
      <c r="F71" s="3516" t="s">
        <v>771</v>
      </c>
      <c r="G71" s="3536"/>
      <c r="H71" s="3535"/>
      <c r="I71" s="3100">
        <v>11756293.5799338</v>
      </c>
      <c r="J71" s="3289"/>
      <c r="K71" s="3406">
        <v>1</v>
      </c>
      <c r="L71" s="3290"/>
      <c r="M71" s="3290"/>
      <c r="N71" s="3290"/>
      <c r="O71" s="3297"/>
      <c r="P71" s="3313">
        <v>1</v>
      </c>
      <c r="Q71" s="3312"/>
      <c r="T71" s="2668"/>
      <c r="U71" s="3516" t="s">
        <v>771</v>
      </c>
      <c r="V71" s="3519"/>
      <c r="W71" s="2648"/>
      <c r="X71" s="3083">
        <v>11756293.5799338</v>
      </c>
      <c r="Y71" s="3524">
        <v>0</v>
      </c>
      <c r="Z71" s="2731">
        <v>11756293.5799338</v>
      </c>
      <c r="AA71" s="2731">
        <v>0</v>
      </c>
      <c r="AB71" s="2731">
        <v>0</v>
      </c>
      <c r="AC71" s="2731">
        <v>0</v>
      </c>
      <c r="AD71" s="3443">
        <v>0</v>
      </c>
      <c r="AE71" s="3443">
        <v>11756293.5799338</v>
      </c>
      <c r="AF71" s="3456"/>
      <c r="AI71" s="2668"/>
      <c r="AJ71" s="3516" t="s">
        <v>771</v>
      </c>
      <c r="AK71" s="3519"/>
      <c r="AL71" s="2648"/>
      <c r="AM71" s="3083">
        <v>8841228.0599338003</v>
      </c>
      <c r="AN71" s="3524">
        <v>0</v>
      </c>
      <c r="AO71" s="2731">
        <v>8841228.0599338003</v>
      </c>
      <c r="AP71" s="2731">
        <v>0</v>
      </c>
      <c r="AQ71" s="2731">
        <v>0</v>
      </c>
      <c r="AR71" s="2731">
        <v>0</v>
      </c>
      <c r="AS71" s="3443">
        <v>0</v>
      </c>
      <c r="AT71" s="3443">
        <v>8841228.0599338003</v>
      </c>
      <c r="AU71" s="5">
        <v>0</v>
      </c>
    </row>
    <row r="72" spans="1:47" ht="15.75">
      <c r="A72" s="3494" t="s">
        <v>1378</v>
      </c>
      <c r="B72" s="207">
        <v>0</v>
      </c>
      <c r="C72" s="207">
        <v>0</v>
      </c>
      <c r="E72" s="2668"/>
      <c r="F72" s="3516" t="s">
        <v>772</v>
      </c>
      <c r="G72" s="3536"/>
      <c r="H72" s="3535"/>
      <c r="I72" s="3100">
        <v>4807980.4054011554</v>
      </c>
      <c r="J72" s="3289"/>
      <c r="K72" s="3406">
        <v>1</v>
      </c>
      <c r="L72" s="3290"/>
      <c r="M72" s="3290"/>
      <c r="N72" s="3290"/>
      <c r="O72" s="3297"/>
      <c r="P72" s="3313">
        <v>1</v>
      </c>
      <c r="Q72" s="3312"/>
      <c r="T72" s="2668"/>
      <c r="U72" s="3516" t="s">
        <v>772</v>
      </c>
      <c r="V72" s="3519"/>
      <c r="W72" s="2648"/>
      <c r="X72" s="3083">
        <v>4807980.4054011554</v>
      </c>
      <c r="Y72" s="3524">
        <v>0</v>
      </c>
      <c r="Z72" s="2731">
        <v>4807980.4054011554</v>
      </c>
      <c r="AA72" s="2731">
        <v>0</v>
      </c>
      <c r="AB72" s="2731">
        <v>0</v>
      </c>
      <c r="AC72" s="2731">
        <v>0</v>
      </c>
      <c r="AD72" s="3443">
        <v>0</v>
      </c>
      <c r="AE72" s="3443">
        <v>4807980.4054011554</v>
      </c>
      <c r="AF72" s="3456"/>
      <c r="AI72" s="2668"/>
      <c r="AJ72" s="3516" t="s">
        <v>772</v>
      </c>
      <c r="AK72" s="3519"/>
      <c r="AL72" s="2648"/>
      <c r="AM72" s="3083">
        <v>3984546.9456511554</v>
      </c>
      <c r="AN72" s="3524">
        <v>0</v>
      </c>
      <c r="AO72" s="2731">
        <v>3984546.9456511554</v>
      </c>
      <c r="AP72" s="2731">
        <v>0</v>
      </c>
      <c r="AQ72" s="2731">
        <v>0</v>
      </c>
      <c r="AR72" s="2731">
        <v>0</v>
      </c>
      <c r="AS72" s="3443">
        <v>0</v>
      </c>
      <c r="AT72" s="3443">
        <v>3984546.9456511554</v>
      </c>
      <c r="AU72" s="5">
        <v>0</v>
      </c>
    </row>
    <row r="73" spans="1:47" ht="15.75">
      <c r="A73" s="3494" t="s">
        <v>1378</v>
      </c>
      <c r="B73" s="207">
        <v>0</v>
      </c>
      <c r="C73" s="207">
        <v>0</v>
      </c>
      <c r="E73" s="2668"/>
      <c r="F73" s="3516" t="s">
        <v>5421</v>
      </c>
      <c r="G73" s="3536"/>
      <c r="H73" s="3535"/>
      <c r="I73" s="3100">
        <v>4071389.4170645974</v>
      </c>
      <c r="J73" s="3289"/>
      <c r="K73" s="3406">
        <v>1</v>
      </c>
      <c r="L73" s="3290"/>
      <c r="M73" s="3290"/>
      <c r="N73" s="3290"/>
      <c r="O73" s="3297"/>
      <c r="P73" s="3313">
        <v>1</v>
      </c>
      <c r="Q73" s="3312"/>
      <c r="T73" s="2668"/>
      <c r="U73" s="3516" t="s">
        <v>5421</v>
      </c>
      <c r="V73" s="3519"/>
      <c r="W73" s="2648"/>
      <c r="X73" s="3083">
        <v>4071389.4170645974</v>
      </c>
      <c r="Y73" s="3524">
        <v>0</v>
      </c>
      <c r="Z73" s="2731">
        <v>4071389.4170645974</v>
      </c>
      <c r="AA73" s="2731">
        <v>0</v>
      </c>
      <c r="AB73" s="2731">
        <v>0</v>
      </c>
      <c r="AC73" s="2731">
        <v>0</v>
      </c>
      <c r="AD73" s="3443">
        <v>0</v>
      </c>
      <c r="AE73" s="3443">
        <v>4071389.4170645974</v>
      </c>
      <c r="AF73" s="3456"/>
      <c r="AI73" s="2668"/>
      <c r="AJ73" s="3516" t="s">
        <v>5421</v>
      </c>
      <c r="AK73" s="3519"/>
      <c r="AL73" s="2648"/>
      <c r="AM73" s="3083">
        <v>2959484.3670645971</v>
      </c>
      <c r="AN73" s="3524">
        <v>0</v>
      </c>
      <c r="AO73" s="2731">
        <v>2959484.3670645971</v>
      </c>
      <c r="AP73" s="2731">
        <v>0</v>
      </c>
      <c r="AQ73" s="2731">
        <v>0</v>
      </c>
      <c r="AR73" s="2731">
        <v>0</v>
      </c>
      <c r="AS73" s="3443">
        <v>0</v>
      </c>
      <c r="AT73" s="3443">
        <v>2959484.3670645971</v>
      </c>
      <c r="AU73" s="5">
        <v>0</v>
      </c>
    </row>
    <row r="74" spans="1:47" ht="15.75">
      <c r="A74" s="3494" t="s">
        <v>1378</v>
      </c>
      <c r="B74" s="207">
        <v>0</v>
      </c>
      <c r="C74" s="207">
        <v>0</v>
      </c>
      <c r="E74" s="2668"/>
      <c r="F74" s="3516" t="s">
        <v>774</v>
      </c>
      <c r="G74" s="3536"/>
      <c r="H74" s="3535"/>
      <c r="I74" s="3100">
        <v>5356636.7191986991</v>
      </c>
      <c r="J74" s="3289"/>
      <c r="K74" s="3406">
        <v>1</v>
      </c>
      <c r="L74" s="3290"/>
      <c r="M74" s="3290"/>
      <c r="N74" s="3290"/>
      <c r="O74" s="3297"/>
      <c r="P74" s="3313">
        <v>1</v>
      </c>
      <c r="Q74" s="3312"/>
      <c r="T74" s="2668"/>
      <c r="U74" s="3516" t="s">
        <v>774</v>
      </c>
      <c r="V74" s="3519"/>
      <c r="W74" s="2648"/>
      <c r="X74" s="3083">
        <v>5356636.7191986991</v>
      </c>
      <c r="Y74" s="3524">
        <v>0</v>
      </c>
      <c r="Z74" s="2731">
        <v>5356636.7191986991</v>
      </c>
      <c r="AA74" s="2731">
        <v>0</v>
      </c>
      <c r="AB74" s="2731">
        <v>0</v>
      </c>
      <c r="AC74" s="2731">
        <v>0</v>
      </c>
      <c r="AD74" s="3443">
        <v>0</v>
      </c>
      <c r="AE74" s="3443">
        <v>5356636.7191986991</v>
      </c>
      <c r="AF74" s="3456"/>
      <c r="AI74" s="2668"/>
      <c r="AJ74" s="3516" t="s">
        <v>774</v>
      </c>
      <c r="AK74" s="3519"/>
      <c r="AL74" s="2648"/>
      <c r="AM74" s="3083">
        <v>2850460.0331986994</v>
      </c>
      <c r="AN74" s="3524">
        <v>0</v>
      </c>
      <c r="AO74" s="2731">
        <v>2850460.0331986994</v>
      </c>
      <c r="AP74" s="2731">
        <v>0</v>
      </c>
      <c r="AQ74" s="2731">
        <v>0</v>
      </c>
      <c r="AR74" s="2731">
        <v>0</v>
      </c>
      <c r="AS74" s="3443">
        <v>0</v>
      </c>
      <c r="AT74" s="3443">
        <v>2850460.0331986994</v>
      </c>
      <c r="AU74" s="5">
        <v>0</v>
      </c>
    </row>
    <row r="75" spans="1:47" ht="15.75">
      <c r="A75" s="3494" t="s">
        <v>1378</v>
      </c>
      <c r="B75" s="207">
        <v>0</v>
      </c>
      <c r="C75" s="207">
        <v>0</v>
      </c>
      <c r="E75" s="2668"/>
      <c r="F75" s="3516" t="s">
        <v>775</v>
      </c>
      <c r="G75" s="3536"/>
      <c r="H75" s="3535"/>
      <c r="I75" s="3100">
        <v>907124.808207975</v>
      </c>
      <c r="J75" s="3289"/>
      <c r="K75" s="3406">
        <v>1</v>
      </c>
      <c r="L75" s="3290"/>
      <c r="M75" s="3290"/>
      <c r="N75" s="3290"/>
      <c r="O75" s="3297"/>
      <c r="P75" s="3313">
        <v>1</v>
      </c>
      <c r="Q75" s="3312"/>
      <c r="T75" s="2668"/>
      <c r="U75" s="3516" t="s">
        <v>775</v>
      </c>
      <c r="V75" s="3519"/>
      <c r="W75" s="2648"/>
      <c r="X75" s="3083">
        <v>907124.808207975</v>
      </c>
      <c r="Y75" s="3524">
        <v>0</v>
      </c>
      <c r="Z75" s="2731">
        <v>907124.808207975</v>
      </c>
      <c r="AA75" s="2731">
        <v>0</v>
      </c>
      <c r="AB75" s="2731">
        <v>0</v>
      </c>
      <c r="AC75" s="2731">
        <v>0</v>
      </c>
      <c r="AD75" s="3443">
        <v>0</v>
      </c>
      <c r="AE75" s="3443">
        <v>907124.808207975</v>
      </c>
      <c r="AF75" s="3456"/>
      <c r="AI75" s="2668"/>
      <c r="AJ75" s="3516" t="s">
        <v>775</v>
      </c>
      <c r="AK75" s="3519"/>
      <c r="AL75" s="2648"/>
      <c r="AM75" s="3083">
        <v>777489.00820797507</v>
      </c>
      <c r="AN75" s="3524">
        <v>0</v>
      </c>
      <c r="AO75" s="2731">
        <v>777489.00820797507</v>
      </c>
      <c r="AP75" s="2731">
        <v>0</v>
      </c>
      <c r="AQ75" s="2731">
        <v>0</v>
      </c>
      <c r="AR75" s="2731">
        <v>0</v>
      </c>
      <c r="AS75" s="3443">
        <v>0</v>
      </c>
      <c r="AT75" s="3443">
        <v>777489.00820797507</v>
      </c>
      <c r="AU75" s="5">
        <v>0</v>
      </c>
    </row>
    <row r="76" spans="1:47" ht="15.75">
      <c r="A76" s="3494" t="s">
        <v>1378</v>
      </c>
      <c r="B76" s="207">
        <v>0</v>
      </c>
      <c r="C76" s="207">
        <v>0</v>
      </c>
      <c r="E76" s="2668"/>
      <c r="F76" s="3516" t="s">
        <v>1691</v>
      </c>
      <c r="G76" s="3536"/>
      <c r="H76" s="3535"/>
      <c r="I76" s="3100">
        <v>144044.60727817155</v>
      </c>
      <c r="J76" s="3289"/>
      <c r="K76" s="3406">
        <v>1</v>
      </c>
      <c r="L76" s="3290"/>
      <c r="M76" s="3290"/>
      <c r="N76" s="3290"/>
      <c r="O76" s="3297"/>
      <c r="P76" s="3313">
        <v>1</v>
      </c>
      <c r="Q76" s="3312"/>
      <c r="T76" s="2668"/>
      <c r="U76" s="3516" t="s">
        <v>1691</v>
      </c>
      <c r="V76" s="3519"/>
      <c r="W76" s="2648"/>
      <c r="X76" s="3083">
        <v>144044.60727817155</v>
      </c>
      <c r="Y76" s="3524">
        <v>0</v>
      </c>
      <c r="Z76" s="2731">
        <v>144044.60727817155</v>
      </c>
      <c r="AA76" s="2731">
        <v>0</v>
      </c>
      <c r="AB76" s="2731">
        <v>0</v>
      </c>
      <c r="AC76" s="2731">
        <v>0</v>
      </c>
      <c r="AD76" s="3443">
        <v>0</v>
      </c>
      <c r="AE76" s="3450">
        <v>144044.60727817155</v>
      </c>
      <c r="AF76" s="3456"/>
      <c r="AI76" s="2668"/>
      <c r="AJ76" s="3516" t="s">
        <v>1691</v>
      </c>
      <c r="AK76" s="3519"/>
      <c r="AL76" s="2648"/>
      <c r="AM76" s="3083">
        <v>142742.87100656674</v>
      </c>
      <c r="AN76" s="3524">
        <v>0</v>
      </c>
      <c r="AO76" s="2731">
        <v>142742.87100656674</v>
      </c>
      <c r="AP76" s="2731">
        <v>0</v>
      </c>
      <c r="AQ76" s="2731">
        <v>0</v>
      </c>
      <c r="AR76" s="2731">
        <v>0</v>
      </c>
      <c r="AS76" s="3443">
        <v>0</v>
      </c>
      <c r="AT76" s="3450">
        <v>142742.87100656674</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47" ht="15.75">
      <c r="A78" s="3494" t="s">
        <v>1378</v>
      </c>
      <c r="B78" s="207">
        <v>0</v>
      </c>
      <c r="C78" s="207">
        <v>0</v>
      </c>
      <c r="E78" s="2668"/>
      <c r="F78" s="3516" t="s">
        <v>5423</v>
      </c>
      <c r="G78" s="3536"/>
      <c r="H78" s="3535"/>
      <c r="I78" s="3100">
        <v>1275176.4276421419</v>
      </c>
      <c r="J78" s="3289"/>
      <c r="K78" s="3406">
        <v>1</v>
      </c>
      <c r="L78" s="3290"/>
      <c r="M78" s="3290"/>
      <c r="N78" s="3290"/>
      <c r="O78" s="3297"/>
      <c r="P78" s="3313">
        <v>1</v>
      </c>
      <c r="Q78" s="3312"/>
      <c r="T78" s="2668"/>
      <c r="U78" s="3516" t="s">
        <v>5423</v>
      </c>
      <c r="V78" s="3519"/>
      <c r="W78" s="2648"/>
      <c r="X78" s="3083">
        <v>1275176.4276421419</v>
      </c>
      <c r="Y78" s="3524">
        <v>0</v>
      </c>
      <c r="Z78" s="2731">
        <v>1275176.4276421419</v>
      </c>
      <c r="AA78" s="2731">
        <v>0</v>
      </c>
      <c r="AB78" s="2731">
        <v>0</v>
      </c>
      <c r="AC78" s="2731">
        <v>0</v>
      </c>
      <c r="AD78" s="3443">
        <v>0</v>
      </c>
      <c r="AE78" s="3443">
        <v>1275176.4276421419</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56738335.213291861</v>
      </c>
      <c r="J146" s="3528"/>
      <c r="K146" s="3530"/>
      <c r="L146" s="3530"/>
      <c r="M146" s="3530"/>
      <c r="N146" s="3530"/>
      <c r="O146" s="3531"/>
      <c r="P146" s="3532">
        <v>0</v>
      </c>
      <c r="Q146" s="3312"/>
      <c r="T146" s="2668"/>
      <c r="U146" s="3516"/>
      <c r="V146" s="3519"/>
      <c r="W146" s="2648" t="s">
        <v>5424</v>
      </c>
      <c r="X146" s="3082">
        <v>56738335.213291861</v>
      </c>
      <c r="Y146" s="3534">
        <v>0</v>
      </c>
      <c r="Z146" s="3533">
        <v>56738335.213291861</v>
      </c>
      <c r="AA146" s="3533">
        <v>0</v>
      </c>
      <c r="AB146" s="3533">
        <v>0</v>
      </c>
      <c r="AC146" s="3533">
        <v>0</v>
      </c>
      <c r="AD146" s="3478">
        <v>0</v>
      </c>
      <c r="AE146" s="3479">
        <v>56738335.213291861</v>
      </c>
      <c r="AF146" s="3456"/>
      <c r="AI146" s="2668"/>
      <c r="AJ146" s="3516"/>
      <c r="AK146" s="3519"/>
      <c r="AL146" s="2648" t="s">
        <v>5424</v>
      </c>
      <c r="AM146" s="3082">
        <v>41329671.141580507</v>
      </c>
      <c r="AN146" s="3534">
        <v>0</v>
      </c>
      <c r="AO146" s="3533">
        <v>41329671.141580507</v>
      </c>
      <c r="AP146" s="3533">
        <v>0</v>
      </c>
      <c r="AQ146" s="3533">
        <v>0</v>
      </c>
      <c r="AR146" s="3533">
        <v>0</v>
      </c>
      <c r="AS146" s="3478">
        <v>0</v>
      </c>
      <c r="AT146" s="3479">
        <v>41329671.141580507</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4925980.7966181822</v>
      </c>
      <c r="J161" s="3289"/>
      <c r="K161" s="3290"/>
      <c r="L161" s="3290"/>
      <c r="M161" s="3290"/>
      <c r="N161" s="3290"/>
      <c r="O161" s="3297"/>
      <c r="P161" s="3313">
        <v>0</v>
      </c>
      <c r="Q161" s="3312"/>
      <c r="T161" s="2668"/>
      <c r="U161" s="3516" t="s">
        <v>785</v>
      </c>
      <c r="V161" s="3519"/>
      <c r="W161" s="2648"/>
      <c r="X161" s="3083">
        <v>4925980.7966181822</v>
      </c>
      <c r="Y161" s="3524">
        <v>0</v>
      </c>
      <c r="Z161" s="2731">
        <v>4925980.7966181822</v>
      </c>
      <c r="AA161" s="2731">
        <v>0</v>
      </c>
      <c r="AB161" s="2731">
        <v>0</v>
      </c>
      <c r="AC161" s="2731">
        <v>0</v>
      </c>
      <c r="AD161" s="3443">
        <v>0</v>
      </c>
      <c r="AE161" s="3443">
        <v>4925980.7966181822</v>
      </c>
      <c r="AF161" s="3456"/>
      <c r="AI161" s="2668"/>
      <c r="AJ161" s="3516" t="s">
        <v>785</v>
      </c>
      <c r="AK161" s="3519"/>
      <c r="AL161" s="2648"/>
      <c r="AM161" s="3083">
        <v>4421180.5919324039</v>
      </c>
      <c r="AN161" s="3524">
        <v>0</v>
      </c>
      <c r="AO161" s="2731">
        <v>4421180.5919324039</v>
      </c>
      <c r="AP161" s="2731">
        <v>0</v>
      </c>
      <c r="AQ161" s="2731">
        <v>0</v>
      </c>
      <c r="AR161" s="2731">
        <v>0</v>
      </c>
      <c r="AS161" s="3443">
        <v>0</v>
      </c>
      <c r="AT161" s="3443">
        <v>4421180.5919324039</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5860635.8246513801</v>
      </c>
      <c r="J163" s="3289"/>
      <c r="K163" s="3290"/>
      <c r="L163" s="3290"/>
      <c r="M163" s="3290"/>
      <c r="N163" s="3290"/>
      <c r="O163" s="3297"/>
      <c r="P163" s="3313">
        <v>0</v>
      </c>
      <c r="Q163" s="3312"/>
      <c r="T163" s="2668"/>
      <c r="U163" s="3516" t="s">
        <v>783</v>
      </c>
      <c r="V163" s="3519"/>
      <c r="W163" s="2648"/>
      <c r="X163" s="3083">
        <v>5860635.8246513801</v>
      </c>
      <c r="Y163" s="3524">
        <v>0</v>
      </c>
      <c r="Z163" s="2731">
        <v>5860635.8246513801</v>
      </c>
      <c r="AA163" s="2731">
        <v>0</v>
      </c>
      <c r="AB163" s="2731">
        <v>0</v>
      </c>
      <c r="AC163" s="2731">
        <v>0</v>
      </c>
      <c r="AD163" s="3443">
        <v>0</v>
      </c>
      <c r="AE163" s="3443">
        <v>5860635.8246513801</v>
      </c>
      <c r="AF163" s="3456"/>
      <c r="AI163" s="2668"/>
      <c r="AJ163" s="3516" t="s">
        <v>783</v>
      </c>
      <c r="AK163" s="3519"/>
      <c r="AL163" s="2648"/>
      <c r="AM163" s="3083">
        <v>4692688.8227448715</v>
      </c>
      <c r="AN163" s="3524">
        <v>0</v>
      </c>
      <c r="AO163" s="2731">
        <v>4692688.8227448715</v>
      </c>
      <c r="AP163" s="2731">
        <v>0</v>
      </c>
      <c r="AQ163" s="2731">
        <v>0</v>
      </c>
      <c r="AR163" s="2731">
        <v>0</v>
      </c>
      <c r="AS163" s="3443">
        <v>0</v>
      </c>
      <c r="AT163" s="3443">
        <v>4692688.8227448715</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10786616.621269561</v>
      </c>
      <c r="J170" s="3528"/>
      <c r="K170" s="3529">
        <v>1</v>
      </c>
      <c r="L170" s="3530"/>
      <c r="M170" s="3530"/>
      <c r="N170" s="3530"/>
      <c r="O170" s="3531"/>
      <c r="P170" s="3532">
        <v>1</v>
      </c>
      <c r="Q170" s="3312"/>
      <c r="T170" s="2668"/>
      <c r="U170" s="3516"/>
      <c r="V170" s="3519"/>
      <c r="W170" s="2648" t="s">
        <v>5428</v>
      </c>
      <c r="X170" s="3082">
        <v>10786616.621269561</v>
      </c>
      <c r="Y170" s="3534">
        <v>0</v>
      </c>
      <c r="Z170" s="3533">
        <v>10786616.621269561</v>
      </c>
      <c r="AA170" s="3533">
        <v>0</v>
      </c>
      <c r="AB170" s="3533">
        <v>0</v>
      </c>
      <c r="AC170" s="3533">
        <v>0</v>
      </c>
      <c r="AD170" s="3478">
        <v>0</v>
      </c>
      <c r="AE170" s="3478">
        <v>10786616.621269561</v>
      </c>
      <c r="AF170" s="3456"/>
      <c r="AI170" s="2668"/>
      <c r="AJ170" s="3516"/>
      <c r="AK170" s="3519"/>
      <c r="AL170" s="2648" t="s">
        <v>5428</v>
      </c>
      <c r="AM170" s="3082">
        <v>9113869.4146772753</v>
      </c>
      <c r="AN170" s="3534">
        <v>0</v>
      </c>
      <c r="AO170" s="3533">
        <v>9113869.4146772753</v>
      </c>
      <c r="AP170" s="3533">
        <v>0</v>
      </c>
      <c r="AQ170" s="3533">
        <v>0</v>
      </c>
      <c r="AR170" s="3533">
        <v>0</v>
      </c>
      <c r="AS170" s="3478">
        <v>0</v>
      </c>
      <c r="AT170" s="3478">
        <v>9113869.4146772753</v>
      </c>
      <c r="AU170" s="5">
        <v>0</v>
      </c>
    </row>
    <row r="171" spans="1:47" ht="15.75">
      <c r="A171" s="3494" t="s">
        <v>5410</v>
      </c>
      <c r="B171" s="207">
        <v>0</v>
      </c>
      <c r="C171" s="207">
        <v>0</v>
      </c>
      <c r="E171" s="2668"/>
      <c r="F171" s="3516"/>
      <c r="G171" s="2521"/>
      <c r="H171" s="2648"/>
      <c r="I171" s="3100"/>
      <c r="J171" s="2848"/>
      <c r="K171" s="3604"/>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820464.64338668005</v>
      </c>
      <c r="J174" s="3289"/>
      <c r="K174" s="3290"/>
      <c r="L174" s="3290"/>
      <c r="M174" s="3290"/>
      <c r="N174" s="3290"/>
      <c r="O174" s="3297"/>
      <c r="P174" s="3313">
        <v>0</v>
      </c>
      <c r="Q174" s="3312"/>
      <c r="T174" s="2668"/>
      <c r="U174" s="3516" t="s">
        <v>787</v>
      </c>
      <c r="V174" s="3519"/>
      <c r="W174" s="2648"/>
      <c r="X174" s="3083">
        <v>820464.64338668005</v>
      </c>
      <c r="Y174" s="3524">
        <v>0</v>
      </c>
      <c r="Z174" s="2731">
        <v>820464.64338668005</v>
      </c>
      <c r="AA174" s="2731">
        <v>0</v>
      </c>
      <c r="AB174" s="2731">
        <v>0</v>
      </c>
      <c r="AC174" s="2731">
        <v>0</v>
      </c>
      <c r="AD174" s="3443">
        <v>0</v>
      </c>
      <c r="AE174" s="3443">
        <v>820464.64338668005</v>
      </c>
      <c r="AF174" s="3456"/>
      <c r="AI174" s="2668"/>
      <c r="AJ174" s="3516" t="s">
        <v>787</v>
      </c>
      <c r="AK174" s="3519"/>
      <c r="AL174" s="2648"/>
      <c r="AM174" s="3083">
        <v>713765.04338668007</v>
      </c>
      <c r="AN174" s="3524">
        <v>0</v>
      </c>
      <c r="AO174" s="2731">
        <v>713765.04338668007</v>
      </c>
      <c r="AP174" s="2731">
        <v>0</v>
      </c>
      <c r="AQ174" s="2731">
        <v>0</v>
      </c>
      <c r="AR174" s="2731">
        <v>0</v>
      </c>
      <c r="AS174" s="3443">
        <v>0</v>
      </c>
      <c r="AT174" s="3443">
        <v>713765.04338668007</v>
      </c>
      <c r="AU174" s="5">
        <v>0</v>
      </c>
    </row>
    <row r="175" spans="1:47" ht="15.75">
      <c r="A175" s="3494" t="s">
        <v>1378</v>
      </c>
      <c r="B175" s="207">
        <v>0</v>
      </c>
      <c r="C175" s="207">
        <v>0</v>
      </c>
      <c r="E175" s="2668"/>
      <c r="F175" s="3516" t="s">
        <v>788</v>
      </c>
      <c r="G175" s="2521"/>
      <c r="H175" s="2648"/>
      <c r="I175" s="3100">
        <v>79980.981984817641</v>
      </c>
      <c r="J175" s="3289"/>
      <c r="K175" s="3290"/>
      <c r="L175" s="3290"/>
      <c r="M175" s="3290"/>
      <c r="N175" s="3290"/>
      <c r="O175" s="3297"/>
      <c r="P175" s="3313">
        <v>0</v>
      </c>
      <c r="Q175" s="3312"/>
      <c r="T175" s="2668"/>
      <c r="U175" s="3516" t="s">
        <v>788</v>
      </c>
      <c r="V175" s="3519"/>
      <c r="W175" s="2648"/>
      <c r="X175" s="3083">
        <v>79980.981984817641</v>
      </c>
      <c r="Y175" s="3524">
        <v>0</v>
      </c>
      <c r="Z175" s="2731">
        <v>79980.981984817641</v>
      </c>
      <c r="AA175" s="2731">
        <v>0</v>
      </c>
      <c r="AB175" s="2731">
        <v>0</v>
      </c>
      <c r="AC175" s="2731">
        <v>0</v>
      </c>
      <c r="AD175" s="3443">
        <v>0</v>
      </c>
      <c r="AE175" s="3443">
        <v>79980.981984817641</v>
      </c>
      <c r="AF175" s="3456"/>
      <c r="AI175" s="2668"/>
      <c r="AJ175" s="3516" t="s">
        <v>788</v>
      </c>
      <c r="AK175" s="3519"/>
      <c r="AL175" s="2648"/>
      <c r="AM175" s="3083">
        <v>64462.281984817637</v>
      </c>
      <c r="AN175" s="3524">
        <v>0</v>
      </c>
      <c r="AO175" s="2731">
        <v>64462.281984817637</v>
      </c>
      <c r="AP175" s="2731">
        <v>0</v>
      </c>
      <c r="AQ175" s="2731">
        <v>0</v>
      </c>
      <c r="AR175" s="2731">
        <v>0</v>
      </c>
      <c r="AS175" s="3443">
        <v>0</v>
      </c>
      <c r="AT175" s="3443">
        <v>64462.281984817637</v>
      </c>
      <c r="AU175" s="5">
        <v>0</v>
      </c>
    </row>
    <row r="176" spans="1:47" ht="15.75">
      <c r="A176" s="3494" t="s">
        <v>1378</v>
      </c>
      <c r="B176" s="207">
        <v>0</v>
      </c>
      <c r="C176" s="207">
        <v>0</v>
      </c>
      <c r="E176" s="2668"/>
      <c r="F176" s="3516" t="s">
        <v>693</v>
      </c>
      <c r="G176" s="2521"/>
      <c r="H176" s="2648"/>
      <c r="I176" s="3100">
        <v>252090.25657538412</v>
      </c>
      <c r="J176" s="3289"/>
      <c r="K176" s="3290"/>
      <c r="L176" s="3290"/>
      <c r="M176" s="3290"/>
      <c r="N176" s="3290"/>
      <c r="O176" s="3297"/>
      <c r="P176" s="3313">
        <v>0</v>
      </c>
      <c r="Q176" s="3312"/>
      <c r="T176" s="2668"/>
      <c r="U176" s="3516" t="s">
        <v>693</v>
      </c>
      <c r="V176" s="3519"/>
      <c r="W176" s="2648"/>
      <c r="X176" s="3083">
        <v>252090.25657538412</v>
      </c>
      <c r="Y176" s="3524">
        <v>0</v>
      </c>
      <c r="Z176" s="2731">
        <v>252090.25657538412</v>
      </c>
      <c r="AA176" s="2731">
        <v>0</v>
      </c>
      <c r="AB176" s="2731">
        <v>0</v>
      </c>
      <c r="AC176" s="2731">
        <v>0</v>
      </c>
      <c r="AD176" s="3443">
        <v>0</v>
      </c>
      <c r="AE176" s="3443">
        <v>252090.25657538412</v>
      </c>
      <c r="AF176" s="3456"/>
      <c r="AI176" s="2668"/>
      <c r="AJ176" s="3516" t="s">
        <v>693</v>
      </c>
      <c r="AK176" s="3519"/>
      <c r="AL176" s="2648"/>
      <c r="AM176" s="3083">
        <v>250636.20492583024</v>
      </c>
      <c r="AN176" s="3524">
        <v>0</v>
      </c>
      <c r="AO176" s="2731">
        <v>250636.20492583024</v>
      </c>
      <c r="AP176" s="2731">
        <v>0</v>
      </c>
      <c r="AQ176" s="2731">
        <v>0</v>
      </c>
      <c r="AR176" s="2731">
        <v>0</v>
      </c>
      <c r="AS176" s="3443">
        <v>0</v>
      </c>
      <c r="AT176" s="3443">
        <v>250636.20492583024</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1152535.8819468818</v>
      </c>
      <c r="J182" s="3528"/>
      <c r="K182" s="3529">
        <v>1</v>
      </c>
      <c r="L182" s="3530"/>
      <c r="M182" s="3530"/>
      <c r="N182" s="3530"/>
      <c r="O182" s="3531"/>
      <c r="P182" s="3532">
        <v>1</v>
      </c>
      <c r="Q182" s="3312"/>
      <c r="T182" s="2642"/>
      <c r="U182" s="3516"/>
      <c r="V182" s="3519"/>
      <c r="W182" s="2648" t="s">
        <v>5430</v>
      </c>
      <c r="X182" s="3082">
        <v>1152535.8819468818</v>
      </c>
      <c r="Y182" s="3534">
        <v>0</v>
      </c>
      <c r="Z182" s="3533">
        <v>1152535.8819468818</v>
      </c>
      <c r="AA182" s="3533">
        <v>0</v>
      </c>
      <c r="AB182" s="3533">
        <v>0</v>
      </c>
      <c r="AC182" s="3533">
        <v>0</v>
      </c>
      <c r="AD182" s="3478">
        <v>0</v>
      </c>
      <c r="AE182" s="3479">
        <v>1152535.8819468818</v>
      </c>
      <c r="AF182" s="3456"/>
      <c r="AI182" s="2642"/>
      <c r="AJ182" s="3516"/>
      <c r="AK182" s="3519"/>
      <c r="AL182" s="2648" t="s">
        <v>5430</v>
      </c>
      <c r="AM182" s="3082">
        <v>1028863.5302973279</v>
      </c>
      <c r="AN182" s="3534">
        <v>0</v>
      </c>
      <c r="AO182" s="3533">
        <v>1028863.5302973279</v>
      </c>
      <c r="AP182" s="3533">
        <v>0</v>
      </c>
      <c r="AQ182" s="3533">
        <v>0</v>
      </c>
      <c r="AR182" s="3533">
        <v>0</v>
      </c>
      <c r="AS182" s="3478">
        <v>0</v>
      </c>
      <c r="AT182" s="3479">
        <v>1028863.5302973279</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71693949.999453619</v>
      </c>
      <c r="J252" s="3528"/>
      <c r="K252" s="3530"/>
      <c r="L252" s="3530"/>
      <c r="M252" s="3530"/>
      <c r="N252" s="3530"/>
      <c r="O252" s="3531"/>
      <c r="P252" s="3313">
        <v>0</v>
      </c>
      <c r="Q252" s="3312"/>
      <c r="T252" s="2668"/>
      <c r="U252" s="2521"/>
      <c r="V252" s="2521"/>
      <c r="W252" s="2691" t="s">
        <v>5433</v>
      </c>
      <c r="X252" s="3086">
        <v>71693949.999453619</v>
      </c>
      <c r="Y252" s="3542">
        <v>0</v>
      </c>
      <c r="Z252" s="3543">
        <v>71693949.999453634</v>
      </c>
      <c r="AA252" s="3543">
        <v>0</v>
      </c>
      <c r="AB252" s="3543">
        <v>0</v>
      </c>
      <c r="AC252" s="3543">
        <v>0</v>
      </c>
      <c r="AD252" s="3544">
        <v>0</v>
      </c>
      <c r="AE252" s="3599">
        <v>71693949.999453634</v>
      </c>
      <c r="AF252" s="3545"/>
      <c r="AI252" s="2650"/>
      <c r="AJ252" s="2625"/>
      <c r="AK252" s="2625"/>
      <c r="AL252" s="2652" t="s">
        <v>5433</v>
      </c>
      <c r="AM252" s="3564">
        <v>53794562.887084126</v>
      </c>
      <c r="AN252" s="3546">
        <v>0</v>
      </c>
      <c r="AO252" s="3547">
        <v>53794562.887084134</v>
      </c>
      <c r="AP252" s="3547">
        <v>0</v>
      </c>
      <c r="AQ252" s="3547">
        <v>0</v>
      </c>
      <c r="AR252" s="3547">
        <v>0</v>
      </c>
      <c r="AS252" s="3548">
        <v>0</v>
      </c>
      <c r="AT252" s="3491">
        <v>53794562.887084134</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29">
        <v>1</v>
      </c>
      <c r="L290" s="3530"/>
      <c r="M290" s="3530"/>
      <c r="N290" s="3530"/>
      <c r="O290" s="3531"/>
      <c r="P290" s="3532">
        <v>1</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49375304.035149984</v>
      </c>
      <c r="J293" s="3289"/>
      <c r="K293" s="3290"/>
      <c r="L293" s="3290"/>
      <c r="M293" s="3290"/>
      <c r="N293" s="3290"/>
      <c r="O293" s="3297"/>
      <c r="P293" s="3313">
        <v>0</v>
      </c>
      <c r="Q293" s="3312"/>
      <c r="T293" s="2668"/>
      <c r="U293" s="2521" t="s">
        <v>5461</v>
      </c>
      <c r="V293" s="2521"/>
      <c r="W293" s="2648"/>
      <c r="X293" s="3083">
        <v>49375304.035149984</v>
      </c>
      <c r="Y293" s="3524">
        <v>19335955.155270234</v>
      </c>
      <c r="Z293" s="2731">
        <v>21659960.809956905</v>
      </c>
      <c r="AA293" s="2731">
        <v>8379388.0699228477</v>
      </c>
      <c r="AB293" s="2731">
        <v>0</v>
      </c>
      <c r="AC293" s="2731">
        <v>0</v>
      </c>
      <c r="AD293" s="3443">
        <v>0</v>
      </c>
      <c r="AE293" s="3450">
        <v>49375304.035149992</v>
      </c>
      <c r="AF293" s="3456"/>
    </row>
    <row r="294" spans="1:32" ht="15.75">
      <c r="A294" s="3494" t="s">
        <v>1378</v>
      </c>
      <c r="B294" s="207">
        <v>0</v>
      </c>
      <c r="C294" s="207">
        <v>0</v>
      </c>
      <c r="E294" s="2668"/>
      <c r="F294" s="2521" t="s">
        <v>686</v>
      </c>
      <c r="G294" s="2521"/>
      <c r="H294" s="2648"/>
      <c r="I294" s="3100">
        <v>15991045.669903999</v>
      </c>
      <c r="J294" s="3289"/>
      <c r="K294" s="3290"/>
      <c r="L294" s="3290"/>
      <c r="M294" s="3290"/>
      <c r="N294" s="3290"/>
      <c r="O294" s="3297"/>
      <c r="P294" s="3313">
        <v>0</v>
      </c>
      <c r="Q294" s="3312"/>
      <c r="T294" s="2668"/>
      <c r="U294" s="2521" t="s">
        <v>686</v>
      </c>
      <c r="V294" s="2521"/>
      <c r="W294" s="2648"/>
      <c r="X294" s="3083">
        <v>15991045.669903999</v>
      </c>
      <c r="Y294" s="3524">
        <v>6262283.3013650477</v>
      </c>
      <c r="Z294" s="2731">
        <v>7014952.7033550246</v>
      </c>
      <c r="AA294" s="2731">
        <v>2713809.6651839269</v>
      </c>
      <c r="AB294" s="2731">
        <v>0</v>
      </c>
      <c r="AC294" s="2731">
        <v>0</v>
      </c>
      <c r="AD294" s="3443">
        <v>0</v>
      </c>
      <c r="AE294" s="3450">
        <v>15991045.669904001</v>
      </c>
      <c r="AF294" s="3456"/>
    </row>
    <row r="295" spans="1:32" ht="15.75">
      <c r="A295" s="3494" t="s">
        <v>1378</v>
      </c>
      <c r="B295" s="207">
        <v>0</v>
      </c>
      <c r="C295" s="207">
        <v>0</v>
      </c>
      <c r="E295" s="2668"/>
      <c r="F295" s="2521" t="s">
        <v>5464</v>
      </c>
      <c r="G295" s="2521"/>
      <c r="H295" s="2648"/>
      <c r="I295" s="3100">
        <v>852701.90940460237</v>
      </c>
      <c r="J295" s="3289"/>
      <c r="K295" s="3290"/>
      <c r="L295" s="3290"/>
      <c r="M295" s="3290"/>
      <c r="N295" s="3290"/>
      <c r="O295" s="3297"/>
      <c r="P295" s="3313">
        <v>0</v>
      </c>
      <c r="Q295" s="3312"/>
      <c r="T295" s="2668"/>
      <c r="U295" s="2521" t="s">
        <v>5464</v>
      </c>
      <c r="V295" s="2521"/>
      <c r="W295" s="2648"/>
      <c r="X295" s="3083">
        <v>852701.90940460237</v>
      </c>
      <c r="Y295" s="3524">
        <v>333928.18947146379</v>
      </c>
      <c r="Z295" s="2731">
        <v>374063.31568370271</v>
      </c>
      <c r="AA295" s="2731">
        <v>144710.4042494359</v>
      </c>
      <c r="AB295" s="2731">
        <v>0</v>
      </c>
      <c r="AC295" s="2731">
        <v>0</v>
      </c>
      <c r="AD295" s="3443">
        <v>0</v>
      </c>
      <c r="AE295" s="3450">
        <v>852701.90940460237</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39895402.285640061</v>
      </c>
      <c r="J297" s="3289"/>
      <c r="K297" s="3290"/>
      <c r="L297" s="3290"/>
      <c r="M297" s="3290"/>
      <c r="N297" s="3290"/>
      <c r="O297" s="3297"/>
      <c r="P297" s="3313">
        <v>0</v>
      </c>
      <c r="Q297" s="3312"/>
      <c r="T297" s="2668"/>
      <c r="U297" s="2521" t="s">
        <v>5465</v>
      </c>
      <c r="V297" s="2521"/>
      <c r="W297" s="2648"/>
      <c r="X297" s="3083">
        <v>39895402.285640061</v>
      </c>
      <c r="Y297" s="3524">
        <v>15623513.101761065</v>
      </c>
      <c r="Z297" s="2731">
        <v>17501317.042812694</v>
      </c>
      <c r="AA297" s="2731">
        <v>6770572.1410663016</v>
      </c>
      <c r="AB297" s="2731">
        <v>0</v>
      </c>
      <c r="AC297" s="2731">
        <v>0</v>
      </c>
      <c r="AD297" s="3443">
        <v>0</v>
      </c>
      <c r="AE297" s="3450">
        <v>39895402.285640061</v>
      </c>
      <c r="AF297" s="3456"/>
    </row>
    <row r="298" spans="1:32" ht="15.75">
      <c r="A298" s="3494" t="s">
        <v>1378</v>
      </c>
      <c r="B298" s="207">
        <v>0</v>
      </c>
      <c r="C298" s="207">
        <v>0</v>
      </c>
      <c r="E298" s="2668"/>
      <c r="F298" s="2521"/>
      <c r="G298" s="2521" t="s">
        <v>5466</v>
      </c>
      <c r="H298" s="2648"/>
      <c r="I298" s="3099">
        <v>106114453.90009865</v>
      </c>
      <c r="J298" s="3565">
        <v>0.39161187020752486</v>
      </c>
      <c r="K298" s="3566">
        <v>0.43868004933270499</v>
      </c>
      <c r="L298" s="3566">
        <v>0.16970808045977015</v>
      </c>
      <c r="M298" s="3530"/>
      <c r="N298" s="3530"/>
      <c r="O298" s="3531"/>
      <c r="P298" s="3532">
        <v>1</v>
      </c>
      <c r="Q298" s="3312"/>
      <c r="T298" s="2668"/>
      <c r="U298" s="2521"/>
      <c r="V298" s="2521" t="s">
        <v>5466</v>
      </c>
      <c r="W298" s="2648"/>
      <c r="X298" s="3082">
        <v>106114453.90009865</v>
      </c>
      <c r="Y298" s="3534">
        <v>41555679.747867808</v>
      </c>
      <c r="Z298" s="3533">
        <v>46550293.871808328</v>
      </c>
      <c r="AA298" s="3533">
        <v>18008480.280422509</v>
      </c>
      <c r="AB298" s="3533">
        <v>0</v>
      </c>
      <c r="AC298" s="3533">
        <v>0</v>
      </c>
      <c r="AD298" s="3478">
        <v>0</v>
      </c>
      <c r="AE298" s="3479">
        <v>106114453.90009865</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1453635.805695957</v>
      </c>
      <c r="J303" s="3289"/>
      <c r="K303" s="3406">
        <v>1</v>
      </c>
      <c r="L303" s="3290"/>
      <c r="M303" s="3290"/>
      <c r="N303" s="3290"/>
      <c r="O303" s="3297"/>
      <c r="P303" s="3313">
        <v>1</v>
      </c>
      <c r="Q303" s="3312"/>
      <c r="T303" s="2668"/>
      <c r="U303" s="2521" t="s">
        <v>478</v>
      </c>
      <c r="V303" s="2521"/>
      <c r="W303" s="2648"/>
      <c r="X303" s="3083">
        <v>1453635.805695957</v>
      </c>
      <c r="Y303" s="3524">
        <v>0</v>
      </c>
      <c r="Z303" s="2731">
        <v>1453635.805695957</v>
      </c>
      <c r="AA303" s="2731">
        <v>0</v>
      </c>
      <c r="AB303" s="2731">
        <v>0</v>
      </c>
      <c r="AC303" s="2731">
        <v>0</v>
      </c>
      <c r="AD303" s="3443">
        <v>0</v>
      </c>
      <c r="AE303" s="3443">
        <v>1453635.805695957</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406">
        <v>1</v>
      </c>
      <c r="L313" s="3290"/>
      <c r="M313" s="3290"/>
      <c r="N313" s="3290"/>
      <c r="O313" s="3297"/>
      <c r="P313" s="3313">
        <v>1</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1453635.805695957</v>
      </c>
      <c r="J319" s="3528"/>
      <c r="K319" s="3530"/>
      <c r="L319" s="3530"/>
      <c r="M319" s="3530"/>
      <c r="N319" s="3530"/>
      <c r="O319" s="3531"/>
      <c r="P319" s="3532">
        <v>0</v>
      </c>
      <c r="Q319" s="3312"/>
      <c r="T319" s="2668"/>
      <c r="U319" s="2521"/>
      <c r="V319" s="2521" t="s">
        <v>5470</v>
      </c>
      <c r="W319" s="2648"/>
      <c r="X319" s="3082">
        <v>1453635.805695957</v>
      </c>
      <c r="Y319" s="3534">
        <v>0</v>
      </c>
      <c r="Z319" s="3533">
        <v>1453635.805695957</v>
      </c>
      <c r="AA319" s="3533">
        <v>0</v>
      </c>
      <c r="AB319" s="3533">
        <v>0</v>
      </c>
      <c r="AC319" s="3533">
        <v>0</v>
      </c>
      <c r="AD319" s="3478">
        <v>0</v>
      </c>
      <c r="AE319" s="3478">
        <v>1453635.805695957</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0.23181527899713608</v>
      </c>
      <c r="K321" s="3278">
        <v>0.66772574870715107</v>
      </c>
      <c r="L321" s="3278">
        <v>0.10045897229571285</v>
      </c>
      <c r="M321" s="3278">
        <v>0</v>
      </c>
      <c r="N321" s="3278">
        <v>0</v>
      </c>
      <c r="O321" s="3285">
        <v>0</v>
      </c>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107568089.7057946</v>
      </c>
      <c r="J323" s="2848"/>
      <c r="K323" s="2622"/>
      <c r="L323" s="2622"/>
      <c r="M323" s="2622"/>
      <c r="N323" s="2622"/>
      <c r="O323" s="3422"/>
      <c r="P323" s="3313"/>
      <c r="Q323" s="3312"/>
      <c r="T323" s="2668"/>
      <c r="U323" s="2521"/>
      <c r="V323" s="2521"/>
      <c r="W323" s="2691" t="s">
        <v>712</v>
      </c>
      <c r="X323" s="3082">
        <v>107568089.7057946</v>
      </c>
      <c r="Y323" s="3534">
        <v>41555679.747867808</v>
      </c>
      <c r="Z323" s="3533">
        <v>48003929.677504286</v>
      </c>
      <c r="AA323" s="3533">
        <v>18008480.280422509</v>
      </c>
      <c r="AB323" s="3533">
        <v>0</v>
      </c>
      <c r="AC323" s="3533">
        <v>0</v>
      </c>
      <c r="AD323" s="3478">
        <v>0</v>
      </c>
      <c r="AE323" s="3479">
        <v>107568089.7057946</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179262039.70524824</v>
      </c>
      <c r="J325" s="2848"/>
      <c r="K325" s="2622"/>
      <c r="L325" s="2622"/>
      <c r="M325" s="2622"/>
      <c r="N325" s="2622"/>
      <c r="O325" s="3422"/>
      <c r="P325" s="3313"/>
      <c r="Q325" s="3312"/>
      <c r="T325" s="2668" t="s">
        <v>5471</v>
      </c>
      <c r="U325" s="2521"/>
      <c r="V325" s="2521"/>
      <c r="W325" s="2648"/>
      <c r="X325" s="3086">
        <v>179262039.70524824</v>
      </c>
      <c r="Y325" s="3542">
        <v>41555679.747867808</v>
      </c>
      <c r="Z325" s="3543">
        <v>119697879.67695792</v>
      </c>
      <c r="AA325" s="3543">
        <v>18008480.280422509</v>
      </c>
      <c r="AB325" s="3543">
        <v>0</v>
      </c>
      <c r="AC325" s="3543">
        <v>0</v>
      </c>
      <c r="AD325" s="3544">
        <v>0</v>
      </c>
      <c r="AE325" s="3599">
        <v>179262039.70524824</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2848"/>
      <c r="K328" s="2622"/>
      <c r="L328" s="2622"/>
      <c r="M328" s="2622"/>
      <c r="N328" s="2622"/>
      <c r="O328" s="3422"/>
      <c r="P328" s="3313">
        <v>0</v>
      </c>
      <c r="Q328" s="3312"/>
      <c r="T328" s="2668"/>
      <c r="U328" s="2521" t="s">
        <v>1709</v>
      </c>
      <c r="V328" s="2521"/>
      <c r="W328" s="2648"/>
      <c r="X328" s="3083">
        <v>0</v>
      </c>
      <c r="Y328" s="3524"/>
      <c r="Z328" s="2731"/>
      <c r="AA328" s="2731"/>
      <c r="AB328" s="2731">
        <v>0</v>
      </c>
      <c r="AC328" s="2731">
        <v>0</v>
      </c>
      <c r="AD328" s="3443">
        <v>0</v>
      </c>
      <c r="AE328" s="3450">
        <v>0</v>
      </c>
      <c r="AF328" s="3456"/>
    </row>
    <row r="329" spans="1:32" ht="15.75">
      <c r="A329" s="3494" t="s">
        <v>1378</v>
      </c>
      <c r="B329" s="207">
        <v>0</v>
      </c>
      <c r="C329" s="207">
        <v>0</v>
      </c>
      <c r="E329" s="2668"/>
      <c r="F329" s="2521" t="s">
        <v>1710</v>
      </c>
      <c r="G329" s="2521"/>
      <c r="H329" s="2648"/>
      <c r="I329" s="3100">
        <v>15991045.669903999</v>
      </c>
      <c r="J329" s="3600">
        <v>0.39161187020752486</v>
      </c>
      <c r="K329" s="3601">
        <v>0.43868004933270499</v>
      </c>
      <c r="L329" s="3601">
        <v>0.16970808045977015</v>
      </c>
      <c r="M329" s="2622"/>
      <c r="N329" s="2622"/>
      <c r="O329" s="3422"/>
      <c r="P329" s="3313">
        <v>1</v>
      </c>
      <c r="Q329" s="3312"/>
      <c r="T329" s="2668"/>
      <c r="U329" s="2521" t="s">
        <v>1710</v>
      </c>
      <c r="V329" s="2521"/>
      <c r="W329" s="2648"/>
      <c r="X329" s="3083">
        <v>15991045.669903999</v>
      </c>
      <c r="Y329" s="3524">
        <v>6262283.3013650477</v>
      </c>
      <c r="Z329" s="2731">
        <v>7014952.7033550246</v>
      </c>
      <c r="AA329" s="2731">
        <v>2713809.6651839269</v>
      </c>
      <c r="AB329" s="2731">
        <v>0</v>
      </c>
      <c r="AC329" s="2731">
        <v>0</v>
      </c>
      <c r="AD329" s="3443">
        <v>0</v>
      </c>
      <c r="AE329" s="3450">
        <v>15991045.669904001</v>
      </c>
      <c r="AF329" s="3456"/>
    </row>
    <row r="330" spans="1:32" ht="15.75">
      <c r="A330" s="3494" t="s">
        <v>1378</v>
      </c>
      <c r="B330" s="207">
        <v>0</v>
      </c>
      <c r="C330" s="207">
        <v>0</v>
      </c>
      <c r="E330" s="2668"/>
      <c r="F330" s="2521" t="s">
        <v>1232</v>
      </c>
      <c r="G330" s="2521"/>
      <c r="H330" s="2648"/>
      <c r="I330" s="3100">
        <v>1753808.2770631532</v>
      </c>
      <c r="J330" s="3289"/>
      <c r="K330" s="3406">
        <v>1</v>
      </c>
      <c r="L330" s="3290"/>
      <c r="M330" s="3290"/>
      <c r="N330" s="3290"/>
      <c r="O330" s="3297"/>
      <c r="P330" s="3313">
        <v>1</v>
      </c>
      <c r="Q330" s="3312"/>
      <c r="T330" s="2668"/>
      <c r="U330" s="2521" t="s">
        <v>1232</v>
      </c>
      <c r="V330" s="2521"/>
      <c r="W330" s="2648"/>
      <c r="X330" s="3083">
        <v>1753808.2770631532</v>
      </c>
      <c r="Y330" s="3524">
        <v>0</v>
      </c>
      <c r="Z330" s="2731">
        <v>1753808.2770631532</v>
      </c>
      <c r="AA330" s="2731">
        <v>0</v>
      </c>
      <c r="AB330" s="2731">
        <v>0</v>
      </c>
      <c r="AC330" s="2731">
        <v>0</v>
      </c>
      <c r="AD330" s="3443">
        <v>0</v>
      </c>
      <c r="AE330" s="3450">
        <v>1753808.2770631532</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65">
        <v>0.39161187020752486</v>
      </c>
      <c r="K336" s="3566">
        <v>0.43868004933270499</v>
      </c>
      <c r="L336" s="3566">
        <v>0.16970808045977015</v>
      </c>
      <c r="M336" s="3290"/>
      <c r="N336" s="3290"/>
      <c r="O336" s="3297"/>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406">
        <v>1</v>
      </c>
      <c r="L337" s="3290"/>
      <c r="M337" s="3290"/>
      <c r="N337" s="3290"/>
      <c r="O337" s="3297"/>
      <c r="P337" s="3313">
        <v>1</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406">
        <v>1</v>
      </c>
      <c r="L338" s="3290"/>
      <c r="M338" s="3290"/>
      <c r="N338" s="3290"/>
      <c r="O338" s="3297"/>
      <c r="P338" s="3313">
        <v>1</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406">
        <v>1</v>
      </c>
      <c r="L339" s="3290"/>
      <c r="M339" s="3290"/>
      <c r="N339" s="3290"/>
      <c r="O339" s="3297"/>
      <c r="P339" s="3313">
        <v>1</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406">
        <v>1</v>
      </c>
      <c r="L340" s="3290"/>
      <c r="M340" s="3290"/>
      <c r="N340" s="3290"/>
      <c r="O340" s="3297"/>
      <c r="P340" s="3313">
        <v>1</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406">
        <v>1</v>
      </c>
      <c r="L341" s="3290"/>
      <c r="M341" s="3290"/>
      <c r="N341" s="3290"/>
      <c r="O341" s="3297"/>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17744853.946967151</v>
      </c>
      <c r="J342" s="3551"/>
      <c r="K342" s="3552"/>
      <c r="L342" s="3552"/>
      <c r="M342" s="3552"/>
      <c r="N342" s="3552"/>
      <c r="O342" s="3553"/>
      <c r="P342" s="3553">
        <v>0</v>
      </c>
      <c r="Q342" s="3312"/>
      <c r="T342" s="2668"/>
      <c r="U342" s="2521"/>
      <c r="V342" s="2521" t="s">
        <v>5478</v>
      </c>
      <c r="W342" s="2648"/>
      <c r="X342" s="3082">
        <v>17744853.946967151</v>
      </c>
      <c r="Y342" s="3534">
        <v>6262283.3013650477</v>
      </c>
      <c r="Z342" s="3533">
        <v>8768760.9804181773</v>
      </c>
      <c r="AA342" s="3533">
        <v>2713809.6651839269</v>
      </c>
      <c r="AB342" s="3533">
        <v>0</v>
      </c>
      <c r="AC342" s="3533">
        <v>0</v>
      </c>
      <c r="AD342" s="3478">
        <v>0</v>
      </c>
      <c r="AE342" s="3479">
        <v>17744853.946967151</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161517185.75828108</v>
      </c>
      <c r="J344" s="2851"/>
      <c r="K344" s="3481"/>
      <c r="L344" s="3481"/>
      <c r="M344" s="3481"/>
      <c r="N344" s="3481"/>
      <c r="O344" s="3481"/>
      <c r="P344" s="3075"/>
      <c r="Q344" s="3556"/>
      <c r="T344" s="2650" t="s">
        <v>722</v>
      </c>
      <c r="U344" s="2625"/>
      <c r="V344" s="2625"/>
      <c r="W344" s="2766"/>
      <c r="X344" s="3558">
        <v>161517185.75828108</v>
      </c>
      <c r="Y344" s="3559">
        <v>35293396.44650276</v>
      </c>
      <c r="Z344" s="3560">
        <v>110929118.69653974</v>
      </c>
      <c r="AA344" s="3560">
        <v>15294670.615238581</v>
      </c>
      <c r="AB344" s="3560">
        <v>0</v>
      </c>
      <c r="AC344" s="3560">
        <v>0</v>
      </c>
      <c r="AD344" s="3561">
        <v>0</v>
      </c>
      <c r="AE344" s="3561">
        <v>161517185.75828108</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41" priority="2" stopIfTrue="1" operator="notEqual">
      <formula>0</formula>
    </cfRule>
  </conditionalFormatting>
  <conditionalFormatting sqref="B16:C342">
    <cfRule type="cellIs" dxfId="40" priority="3" stopIfTrue="1" operator="greaterThan">
      <formula>0</formula>
    </cfRule>
  </conditionalFormatting>
  <conditionalFormatting sqref="C8">
    <cfRule type="cellIs" dxfId="39"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13.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20.3320312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7.77734375" style="2447" customWidth="1"/>
    <col min="17" max="17" width="4" style="2447" customWidth="1"/>
    <col min="18" max="19" width="4" style="2525" customWidth="1"/>
    <col min="20" max="22" width="2.88671875" style="2447" customWidth="1"/>
    <col min="23" max="23" width="48.88671875" style="2447" customWidth="1"/>
    <col min="24" max="24" width="20.33203125" style="2447" customWidth="1"/>
    <col min="25" max="25" width="10.88671875" style="2447" customWidth="1"/>
    <col min="26" max="26" width="14.33203125" style="2447" customWidth="1"/>
    <col min="27" max="27" width="11.109375" style="2447" customWidth="1"/>
    <col min="28" max="28" width="14.33203125" style="2447" customWidth="1"/>
    <col min="29" max="29" width="12.33203125" style="2447" customWidth="1"/>
    <col min="30" max="31" width="20.33203125" style="2447" customWidth="1"/>
    <col min="32" max="32" width="7" style="2447" customWidth="1"/>
    <col min="33" max="34" width="9" style="2447" customWidth="1"/>
    <col min="35" max="37" width="2.88671875" style="2447" customWidth="1"/>
    <col min="38" max="38" width="48.88671875" style="2447" customWidth="1"/>
    <col min="39" max="39" width="20.33203125" style="2447" customWidth="1"/>
    <col min="40" max="40" width="10.88671875" style="2447" customWidth="1"/>
    <col min="41" max="41" width="14.33203125" style="2447" customWidth="1"/>
    <col min="42" max="42" width="11.109375" style="2447" customWidth="1"/>
    <col min="43" max="43" width="14.33203125" style="2447" customWidth="1"/>
    <col min="44" max="44" width="12.33203125" style="2447" customWidth="1"/>
    <col min="45" max="46" width="20.3320312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5541</v>
      </c>
      <c r="F6" s="2798"/>
      <c r="G6" s="2798"/>
      <c r="H6" s="2798"/>
      <c r="I6" s="2798"/>
      <c r="J6" s="2798"/>
      <c r="K6" s="2798"/>
      <c r="L6" s="2798"/>
      <c r="M6" s="2798"/>
      <c r="N6" s="2798"/>
      <c r="O6" s="2798"/>
      <c r="P6" s="2798"/>
      <c r="Q6" s="2989"/>
      <c r="R6" s="2798"/>
      <c r="S6" s="2798"/>
      <c r="T6" s="2798" t="s">
        <v>5542</v>
      </c>
      <c r="U6" s="2798"/>
      <c r="V6" s="2798"/>
      <c r="W6" s="2798"/>
      <c r="X6" s="2798"/>
      <c r="Y6" s="2798"/>
      <c r="Z6" s="2798"/>
      <c r="AA6" s="2798"/>
      <c r="AB6" s="2798"/>
      <c r="AC6" s="2798"/>
      <c r="AD6" s="2798"/>
      <c r="AE6" s="2798"/>
      <c r="AF6" s="2989"/>
      <c r="AG6" s="2989"/>
      <c r="AH6" s="2989"/>
      <c r="AI6" s="2798" t="s">
        <v>5542</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v>0</v>
      </c>
      <c r="J11" s="3502" t="s">
        <v>5191</v>
      </c>
      <c r="K11" s="3502" t="s">
        <v>5190</v>
      </c>
      <c r="L11" s="3502" t="s">
        <v>1436</v>
      </c>
      <c r="M11" s="3506" t="s">
        <v>5190</v>
      </c>
      <c r="N11" s="3220"/>
      <c r="O11" s="3224" t="s">
        <v>2954</v>
      </c>
      <c r="P11" s="3503"/>
      <c r="Q11" s="3222"/>
      <c r="T11" s="2642"/>
      <c r="U11" s="2521"/>
      <c r="V11" s="2521"/>
      <c r="W11" s="2648"/>
      <c r="X11" s="3507">
        <v>0</v>
      </c>
      <c r="Y11" s="3502" t="s">
        <v>5191</v>
      </c>
      <c r="Z11" s="3502" t="s">
        <v>5190</v>
      </c>
      <c r="AA11" s="3502" t="s">
        <v>1436</v>
      </c>
      <c r="AB11" s="3506" t="s">
        <v>5190</v>
      </c>
      <c r="AC11" s="3220"/>
      <c r="AD11" s="3224" t="s">
        <v>2954</v>
      </c>
      <c r="AE11" s="3503"/>
      <c r="AF11" s="3222"/>
      <c r="AI11" s="2642"/>
      <c r="AJ11" s="2521"/>
      <c r="AK11" s="2521"/>
      <c r="AL11" s="2648"/>
      <c r="AM11" s="3507">
        <v>0</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t="s">
        <v>5376</v>
      </c>
      <c r="J12" s="3509"/>
      <c r="K12" s="2765"/>
      <c r="L12" s="2765"/>
      <c r="M12" s="2765"/>
      <c r="N12" s="2765"/>
      <c r="O12" s="2765"/>
      <c r="P12" s="2920"/>
      <c r="Q12" s="2521"/>
      <c r="T12" s="2765"/>
      <c r="U12" s="2625"/>
      <c r="V12" s="2625"/>
      <c r="W12" s="2766"/>
      <c r="X12" s="3510" t="s">
        <v>5376</v>
      </c>
      <c r="Y12" s="3509"/>
      <c r="Z12" s="2765"/>
      <c r="AA12" s="2765"/>
      <c r="AB12" s="2765"/>
      <c r="AC12" s="2765"/>
      <c r="AD12" s="2765"/>
      <c r="AE12" s="2920"/>
      <c r="AF12" s="2521"/>
      <c r="AI12" s="2765"/>
      <c r="AJ12" s="2625"/>
      <c r="AK12" s="2625"/>
      <c r="AL12" s="2766"/>
      <c r="AM12" s="3510" t="s">
        <v>5376</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3515"/>
      <c r="AN15" s="2642"/>
      <c r="AS15" s="2648"/>
      <c r="AT15" s="3512"/>
    </row>
    <row r="16" spans="1:47" ht="15.75">
      <c r="A16" s="3494" t="s">
        <v>1378</v>
      </c>
      <c r="B16" s="207">
        <v>0</v>
      </c>
      <c r="C16" s="207">
        <v>0</v>
      </c>
      <c r="E16" s="2668"/>
      <c r="F16" s="3516" t="s">
        <v>626</v>
      </c>
      <c r="G16" s="2521"/>
      <c r="H16" s="2648"/>
      <c r="I16" s="3517">
        <v>71792.793087221362</v>
      </c>
      <c r="J16" s="3289"/>
      <c r="K16" s="3290"/>
      <c r="L16" s="3290"/>
      <c r="M16" s="3290"/>
      <c r="N16" s="3290"/>
      <c r="O16" s="3297"/>
      <c r="P16" s="3313">
        <v>0</v>
      </c>
      <c r="Q16" s="3312"/>
      <c r="T16" s="2668"/>
      <c r="U16" s="3516" t="s">
        <v>626</v>
      </c>
      <c r="V16" s="3519"/>
      <c r="W16" s="2648"/>
      <c r="X16" s="3515">
        <v>71792.793087221362</v>
      </c>
      <c r="Y16" s="3520">
        <v>0</v>
      </c>
      <c r="Z16" s="3521">
        <v>0</v>
      </c>
      <c r="AA16" s="3521">
        <v>0</v>
      </c>
      <c r="AB16" s="3521">
        <v>0</v>
      </c>
      <c r="AC16" s="3521">
        <v>0</v>
      </c>
      <c r="AD16" s="3522">
        <v>71792.793087221362</v>
      </c>
      <c r="AE16" s="3522">
        <v>71792.793087221362</v>
      </c>
      <c r="AF16" s="3523"/>
      <c r="AI16" s="2668"/>
      <c r="AJ16" s="3516" t="s">
        <v>626</v>
      </c>
      <c r="AK16" s="3519"/>
      <c r="AL16" s="2648"/>
      <c r="AM16" s="3515">
        <v>71073.118472063012</v>
      </c>
      <c r="AN16" s="3520">
        <v>0</v>
      </c>
      <c r="AO16" s="3521">
        <v>0</v>
      </c>
      <c r="AP16" s="3521">
        <v>0</v>
      </c>
      <c r="AQ16" s="3521">
        <v>0</v>
      </c>
      <c r="AR16" s="3521">
        <v>0</v>
      </c>
      <c r="AS16" s="3522">
        <v>71073.118472063012</v>
      </c>
      <c r="AT16" s="3522">
        <v>71073.118472063012</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221732.18034102576</v>
      </c>
      <c r="J18" s="3289"/>
      <c r="K18" s="3290"/>
      <c r="L18" s="3290"/>
      <c r="M18" s="3290"/>
      <c r="N18" s="3290"/>
      <c r="O18" s="3297"/>
      <c r="P18" s="3313">
        <v>0</v>
      </c>
      <c r="Q18" s="3312"/>
      <c r="T18" s="2668"/>
      <c r="U18" s="3516" t="s">
        <v>660</v>
      </c>
      <c r="V18" s="3519"/>
      <c r="W18" s="2648"/>
      <c r="X18" s="3083">
        <v>221732.18034102576</v>
      </c>
      <c r="Y18" s="3524">
        <v>0</v>
      </c>
      <c r="Z18" s="2731">
        <v>0</v>
      </c>
      <c r="AA18" s="2731">
        <v>0</v>
      </c>
      <c r="AB18" s="2731">
        <v>0</v>
      </c>
      <c r="AC18" s="2731">
        <v>0</v>
      </c>
      <c r="AD18" s="3443">
        <v>221732.18034102576</v>
      </c>
      <c r="AE18" s="3443">
        <v>221732.18034102576</v>
      </c>
      <c r="AF18" s="3456"/>
      <c r="AI18" s="2668"/>
      <c r="AJ18" s="3516" t="s">
        <v>660</v>
      </c>
      <c r="AK18" s="3519"/>
      <c r="AL18" s="2648"/>
      <c r="AM18" s="3083">
        <v>154890.787682239</v>
      </c>
      <c r="AN18" s="3524">
        <v>0</v>
      </c>
      <c r="AO18" s="2731">
        <v>0</v>
      </c>
      <c r="AP18" s="2731">
        <v>0</v>
      </c>
      <c r="AQ18" s="2731">
        <v>0</v>
      </c>
      <c r="AR18" s="2731">
        <v>0</v>
      </c>
      <c r="AS18" s="3443">
        <v>154890.787682239</v>
      </c>
      <c r="AT18" s="3443">
        <v>154890.787682239</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293524.97342824715</v>
      </c>
      <c r="J21" s="3528"/>
      <c r="K21" s="3530"/>
      <c r="L21" s="3530"/>
      <c r="M21" s="3530"/>
      <c r="N21" s="3530"/>
      <c r="O21" s="3531"/>
      <c r="P21" s="3532">
        <v>0</v>
      </c>
      <c r="Q21" s="3312"/>
      <c r="T21" s="2668"/>
      <c r="U21" s="3516"/>
      <c r="V21" s="3519"/>
      <c r="W21" s="2648" t="s">
        <v>5412</v>
      </c>
      <c r="X21" s="3082">
        <v>293524.97342824715</v>
      </c>
      <c r="Y21" s="3533">
        <v>0</v>
      </c>
      <c r="Z21" s="3533">
        <v>0</v>
      </c>
      <c r="AA21" s="3533">
        <v>0</v>
      </c>
      <c r="AB21" s="3533">
        <v>0</v>
      </c>
      <c r="AC21" s="3533">
        <v>0</v>
      </c>
      <c r="AD21" s="3478">
        <v>293524.97342824715</v>
      </c>
      <c r="AE21" s="3479">
        <v>293524.97342824715</v>
      </c>
      <c r="AF21" s="3456"/>
      <c r="AI21" s="2668"/>
      <c r="AJ21" s="3516"/>
      <c r="AK21" s="3519"/>
      <c r="AL21" s="2648" t="s">
        <v>5412</v>
      </c>
      <c r="AM21" s="3082">
        <v>225963.90615430201</v>
      </c>
      <c r="AN21" s="3533">
        <v>0</v>
      </c>
      <c r="AO21" s="3533">
        <v>0</v>
      </c>
      <c r="AP21" s="3533">
        <v>0</v>
      </c>
      <c r="AQ21" s="3533">
        <v>0</v>
      </c>
      <c r="AR21" s="3533">
        <v>0</v>
      </c>
      <c r="AS21" s="3478">
        <v>225963.90615430201</v>
      </c>
      <c r="AT21" s="3479">
        <v>225963.90615430201</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5410</v>
      </c>
      <c r="B28" s="207">
        <v>0</v>
      </c>
      <c r="C28" s="207">
        <v>0</v>
      </c>
      <c r="E28" s="2668"/>
      <c r="F28" s="3516" t="s">
        <v>696</v>
      </c>
      <c r="G28" s="2521"/>
      <c r="H28" s="2648"/>
      <c r="I28" s="3100">
        <v>0</v>
      </c>
      <c r="J28" s="3289"/>
      <c r="K28" s="3290"/>
      <c r="L28" s="3290"/>
      <c r="M28" s="3290"/>
      <c r="N28" s="3290"/>
      <c r="O28" s="3297"/>
      <c r="P28" s="3313">
        <v>0</v>
      </c>
      <c r="Q28" s="3312"/>
      <c r="T28" s="2668"/>
      <c r="U28" s="3516" t="s">
        <v>696</v>
      </c>
      <c r="V28" s="3519"/>
      <c r="W28" s="2648"/>
      <c r="X28" s="3083">
        <v>0</v>
      </c>
      <c r="Y28" s="3524">
        <v>0</v>
      </c>
      <c r="Z28" s="2731">
        <v>0</v>
      </c>
      <c r="AA28" s="2731">
        <v>0</v>
      </c>
      <c r="AB28" s="2731">
        <v>0</v>
      </c>
      <c r="AC28" s="2731">
        <v>0</v>
      </c>
      <c r="AD28" s="3443">
        <v>0</v>
      </c>
      <c r="AE28" s="3450">
        <v>0</v>
      </c>
      <c r="AF28" s="3456"/>
      <c r="AI28" s="2668"/>
      <c r="AJ28" s="3516" t="s">
        <v>696</v>
      </c>
      <c r="AK28" s="3519"/>
      <c r="AL28" s="2648"/>
      <c r="AM28" s="3083">
        <v>0</v>
      </c>
      <c r="AN28" s="3524">
        <v>0</v>
      </c>
      <c r="AO28" s="2731">
        <v>0</v>
      </c>
      <c r="AP28" s="2731">
        <v>0</v>
      </c>
      <c r="AQ28" s="2731">
        <v>0</v>
      </c>
      <c r="AR28" s="2731">
        <v>0</v>
      </c>
      <c r="AS28" s="3443">
        <v>0</v>
      </c>
      <c r="AT28" s="3450">
        <v>0</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5410</v>
      </c>
      <c r="B42" s="207">
        <v>0</v>
      </c>
      <c r="C42" s="207">
        <v>0</v>
      </c>
      <c r="E42" s="2668"/>
      <c r="F42" s="3516"/>
      <c r="G42" s="2521"/>
      <c r="H42" s="2648" t="s">
        <v>5413</v>
      </c>
      <c r="I42" s="3099">
        <v>0</v>
      </c>
      <c r="J42" s="3528"/>
      <c r="K42" s="3530"/>
      <c r="L42" s="3530"/>
      <c r="M42" s="3530"/>
      <c r="N42" s="3530"/>
      <c r="O42" s="3531"/>
      <c r="P42" s="3532">
        <v>0</v>
      </c>
      <c r="Q42" s="3312"/>
      <c r="T42" s="2668"/>
      <c r="U42" s="3516"/>
      <c r="V42" s="3519"/>
      <c r="W42" s="2648" t="s">
        <v>5413</v>
      </c>
      <c r="X42" s="3082">
        <v>0</v>
      </c>
      <c r="Y42" s="3534">
        <v>0</v>
      </c>
      <c r="Z42" s="3533">
        <v>0</v>
      </c>
      <c r="AA42" s="3533">
        <v>0</v>
      </c>
      <c r="AB42" s="3533">
        <v>0</v>
      </c>
      <c r="AC42" s="3533">
        <v>0</v>
      </c>
      <c r="AD42" s="3478">
        <v>0</v>
      </c>
      <c r="AE42" s="3479">
        <v>0</v>
      </c>
      <c r="AF42" s="3456"/>
      <c r="AI42" s="2668"/>
      <c r="AJ42" s="3516"/>
      <c r="AK42" s="3519"/>
      <c r="AL42" s="2648" t="s">
        <v>5413</v>
      </c>
      <c r="AM42" s="3082">
        <v>0</v>
      </c>
      <c r="AN42" s="3534">
        <v>0</v>
      </c>
      <c r="AO42" s="3533">
        <v>0</v>
      </c>
      <c r="AP42" s="3533">
        <v>0</v>
      </c>
      <c r="AQ42" s="3533">
        <v>0</v>
      </c>
      <c r="AR42" s="3533">
        <v>0</v>
      </c>
      <c r="AS42" s="3478">
        <v>0</v>
      </c>
      <c r="AT42" s="3479">
        <v>0</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118404.35647670842</v>
      </c>
      <c r="J46" s="3289"/>
      <c r="K46" s="3290"/>
      <c r="L46" s="3290"/>
      <c r="M46" s="3290"/>
      <c r="N46" s="3290"/>
      <c r="O46" s="3297"/>
      <c r="P46" s="3313">
        <v>0</v>
      </c>
      <c r="Q46" s="3312"/>
      <c r="T46" s="2668"/>
      <c r="U46" s="3516" t="s">
        <v>1684</v>
      </c>
      <c r="V46" s="3519"/>
      <c r="W46" s="2648"/>
      <c r="X46" s="3083">
        <v>118404.35647670842</v>
      </c>
      <c r="Y46" s="3524">
        <v>0</v>
      </c>
      <c r="Z46" s="2731">
        <v>0</v>
      </c>
      <c r="AA46" s="2731">
        <v>0</v>
      </c>
      <c r="AB46" s="2731">
        <v>0</v>
      </c>
      <c r="AC46" s="2731">
        <v>0</v>
      </c>
      <c r="AD46" s="3443">
        <v>118404.35647670842</v>
      </c>
      <c r="AE46" s="3450">
        <v>118404.35647670842</v>
      </c>
      <c r="AF46" s="3456"/>
      <c r="AI46" s="2668"/>
      <c r="AJ46" s="3516" t="s">
        <v>1684</v>
      </c>
      <c r="AK46" s="3519"/>
      <c r="AL46" s="2648"/>
      <c r="AM46" s="3083">
        <v>111537.14851882173</v>
      </c>
      <c r="AN46" s="3524">
        <v>0</v>
      </c>
      <c r="AO46" s="2731">
        <v>0</v>
      </c>
      <c r="AP46" s="2731">
        <v>0</v>
      </c>
      <c r="AQ46" s="2731">
        <v>0</v>
      </c>
      <c r="AR46" s="2731">
        <v>0</v>
      </c>
      <c r="AS46" s="3443">
        <v>111537.14851882173</v>
      </c>
      <c r="AT46" s="3450">
        <v>111537.14851882173</v>
      </c>
      <c r="AU46" s="5">
        <v>0</v>
      </c>
    </row>
    <row r="47" spans="1:47" ht="15.75">
      <c r="A47" s="3494" t="s">
        <v>1378</v>
      </c>
      <c r="B47" s="207">
        <v>0</v>
      </c>
      <c r="C47" s="207">
        <v>0</v>
      </c>
      <c r="E47" s="2668"/>
      <c r="F47" s="3516" t="s">
        <v>714</v>
      </c>
      <c r="G47" s="3516"/>
      <c r="H47" s="3535"/>
      <c r="I47" s="3100">
        <v>86818.251781736966</v>
      </c>
      <c r="J47" s="3289"/>
      <c r="K47" s="3290"/>
      <c r="L47" s="3290"/>
      <c r="M47" s="3290"/>
      <c r="N47" s="3290"/>
      <c r="O47" s="3297"/>
      <c r="P47" s="3313">
        <v>0</v>
      </c>
      <c r="Q47" s="3312"/>
      <c r="T47" s="2668"/>
      <c r="U47" s="3516" t="s">
        <v>714</v>
      </c>
      <c r="V47" s="3519"/>
      <c r="W47" s="2648"/>
      <c r="X47" s="3083">
        <v>86818.251781736966</v>
      </c>
      <c r="Y47" s="3524">
        <v>0</v>
      </c>
      <c r="Z47" s="2731">
        <v>0</v>
      </c>
      <c r="AA47" s="2731">
        <v>0</v>
      </c>
      <c r="AB47" s="2731">
        <v>0</v>
      </c>
      <c r="AC47" s="2731">
        <v>0</v>
      </c>
      <c r="AD47" s="3443">
        <v>86818.251781736966</v>
      </c>
      <c r="AE47" s="3450">
        <v>86818.251781736966</v>
      </c>
      <c r="AF47" s="3456"/>
      <c r="AI47" s="2668"/>
      <c r="AJ47" s="3516" t="s">
        <v>714</v>
      </c>
      <c r="AK47" s="3519"/>
      <c r="AL47" s="2648"/>
      <c r="AM47" s="3083">
        <v>76981.21483771241</v>
      </c>
      <c r="AN47" s="3524">
        <v>0</v>
      </c>
      <c r="AO47" s="2731">
        <v>0</v>
      </c>
      <c r="AP47" s="2731">
        <v>0</v>
      </c>
      <c r="AQ47" s="2731">
        <v>0</v>
      </c>
      <c r="AR47" s="2731">
        <v>0</v>
      </c>
      <c r="AS47" s="3443">
        <v>76981.21483771241</v>
      </c>
      <c r="AT47" s="3450">
        <v>76981.21483771241</v>
      </c>
      <c r="AU47" s="5">
        <v>0</v>
      </c>
    </row>
    <row r="48" spans="1:47" ht="15.75">
      <c r="A48" s="3494" t="s">
        <v>5410</v>
      </c>
      <c r="B48" s="207">
        <v>0</v>
      </c>
      <c r="C48" s="207">
        <v>0</v>
      </c>
      <c r="E48" s="2668"/>
      <c r="F48" s="3516" t="s">
        <v>716</v>
      </c>
      <c r="G48" s="3536"/>
      <c r="H48" s="3535"/>
      <c r="I48" s="3100">
        <v>0</v>
      </c>
      <c r="J48" s="3289"/>
      <c r="K48" s="3290"/>
      <c r="L48" s="3290"/>
      <c r="M48" s="3290"/>
      <c r="N48" s="3290"/>
      <c r="O48" s="3297"/>
      <c r="P48" s="3313">
        <v>0</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290"/>
      <c r="L49" s="3290"/>
      <c r="M49" s="3290"/>
      <c r="N49" s="3290"/>
      <c r="O49" s="3297"/>
      <c r="P49" s="3313">
        <v>0</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47" ht="15.75">
      <c r="A50" s="3494" t="s">
        <v>1378</v>
      </c>
      <c r="B50" s="207">
        <v>0</v>
      </c>
      <c r="C50" s="207">
        <v>0</v>
      </c>
      <c r="E50" s="2668"/>
      <c r="F50" s="3516" t="s">
        <v>720</v>
      </c>
      <c r="G50" s="3536"/>
      <c r="H50" s="3535"/>
      <c r="I50" s="3100">
        <v>51868.671483361461</v>
      </c>
      <c r="J50" s="3289"/>
      <c r="K50" s="3290"/>
      <c r="L50" s="3290"/>
      <c r="M50" s="3290"/>
      <c r="N50" s="3290"/>
      <c r="O50" s="3297"/>
      <c r="P50" s="3313">
        <v>0</v>
      </c>
      <c r="Q50" s="3312"/>
      <c r="T50" s="2668"/>
      <c r="U50" s="3516" t="s">
        <v>720</v>
      </c>
      <c r="V50" s="3519"/>
      <c r="W50" s="2648"/>
      <c r="X50" s="3083">
        <v>51868.671483361461</v>
      </c>
      <c r="Y50" s="3524">
        <v>0</v>
      </c>
      <c r="Z50" s="2731">
        <v>0</v>
      </c>
      <c r="AA50" s="2731">
        <v>0</v>
      </c>
      <c r="AB50" s="2731">
        <v>0</v>
      </c>
      <c r="AC50" s="2731">
        <v>0</v>
      </c>
      <c r="AD50" s="3443">
        <v>51868.671483361461</v>
      </c>
      <c r="AE50" s="3450">
        <v>51868.671483361461</v>
      </c>
      <c r="AF50" s="3456"/>
      <c r="AI50" s="2668"/>
      <c r="AJ50" s="3516" t="s">
        <v>720</v>
      </c>
      <c r="AK50" s="3519"/>
      <c r="AL50" s="2648"/>
      <c r="AM50" s="3083">
        <v>43791.202664427496</v>
      </c>
      <c r="AN50" s="3524">
        <v>0</v>
      </c>
      <c r="AO50" s="2731">
        <v>0</v>
      </c>
      <c r="AP50" s="2731">
        <v>0</v>
      </c>
      <c r="AQ50" s="2731">
        <v>0</v>
      </c>
      <c r="AR50" s="2731">
        <v>0</v>
      </c>
      <c r="AS50" s="3443">
        <v>43791.202664427496</v>
      </c>
      <c r="AT50" s="3450">
        <v>43791.202664427496</v>
      </c>
      <c r="AU50" s="5">
        <v>0</v>
      </c>
    </row>
    <row r="51" spans="1:47" ht="15.75">
      <c r="A51" s="3494" t="s">
        <v>5410</v>
      </c>
      <c r="B51" s="207">
        <v>0</v>
      </c>
      <c r="C51" s="207">
        <v>0</v>
      </c>
      <c r="E51" s="2668"/>
      <c r="F51" s="3516">
        <v>0</v>
      </c>
      <c r="G51" s="3536"/>
      <c r="H51" s="3535"/>
      <c r="I51" s="3100">
        <v>0</v>
      </c>
      <c r="J51" s="3289"/>
      <c r="K51" s="3290"/>
      <c r="L51" s="3290"/>
      <c r="M51" s="3290"/>
      <c r="N51" s="3290"/>
      <c r="O51" s="3297"/>
      <c r="P51" s="3313">
        <v>0</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290"/>
      <c r="L52" s="3290"/>
      <c r="M52" s="3290"/>
      <c r="N52" s="3290"/>
      <c r="O52" s="3297"/>
      <c r="P52" s="3313">
        <v>0</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1378</v>
      </c>
      <c r="B53" s="207">
        <v>0</v>
      </c>
      <c r="C53" s="207">
        <v>0</v>
      </c>
      <c r="E53" s="2668"/>
      <c r="F53" s="3516" t="s">
        <v>725</v>
      </c>
      <c r="G53" s="3536"/>
      <c r="H53" s="3535"/>
      <c r="I53" s="3100">
        <v>192453.05112082502</v>
      </c>
      <c r="J53" s="3289"/>
      <c r="K53" s="3290"/>
      <c r="L53" s="3290"/>
      <c r="M53" s="3290"/>
      <c r="N53" s="3290"/>
      <c r="O53" s="3297"/>
      <c r="P53" s="3313">
        <v>0</v>
      </c>
      <c r="Q53" s="3312"/>
      <c r="T53" s="2668"/>
      <c r="U53" s="3516" t="s">
        <v>725</v>
      </c>
      <c r="V53" s="3519"/>
      <c r="W53" s="2648"/>
      <c r="X53" s="3083">
        <v>192453.05112082502</v>
      </c>
      <c r="Y53" s="3524">
        <v>0</v>
      </c>
      <c r="Z53" s="2731">
        <v>0</v>
      </c>
      <c r="AA53" s="2731">
        <v>0</v>
      </c>
      <c r="AB53" s="2731">
        <v>0</v>
      </c>
      <c r="AC53" s="2731">
        <v>0</v>
      </c>
      <c r="AD53" s="3443">
        <v>192453.05112082502</v>
      </c>
      <c r="AE53" s="3443">
        <v>192453.05112082502</v>
      </c>
      <c r="AF53" s="3456"/>
      <c r="AI53" s="2668"/>
      <c r="AJ53" s="3516" t="s">
        <v>725</v>
      </c>
      <c r="AK53" s="3519"/>
      <c r="AL53" s="2648"/>
      <c r="AM53" s="3083">
        <v>176390.30112082502</v>
      </c>
      <c r="AN53" s="3524">
        <v>0</v>
      </c>
      <c r="AO53" s="2731">
        <v>0</v>
      </c>
      <c r="AP53" s="2731">
        <v>0</v>
      </c>
      <c r="AQ53" s="2731">
        <v>0</v>
      </c>
      <c r="AR53" s="2731">
        <v>0</v>
      </c>
      <c r="AS53" s="3443">
        <v>176390.30112082502</v>
      </c>
      <c r="AT53" s="3443">
        <v>176390.30112082502</v>
      </c>
      <c r="AU53" s="5">
        <v>0</v>
      </c>
    </row>
    <row r="54" spans="1:47" ht="15.75">
      <c r="A54" s="3494" t="s">
        <v>5410</v>
      </c>
      <c r="B54" s="207">
        <v>0</v>
      </c>
      <c r="C54" s="207">
        <v>0</v>
      </c>
      <c r="E54" s="2668"/>
      <c r="F54" s="3516">
        <v>0</v>
      </c>
      <c r="G54" s="3536"/>
      <c r="H54" s="3535"/>
      <c r="I54" s="3100">
        <v>0</v>
      </c>
      <c r="J54" s="3289"/>
      <c r="K54" s="3290"/>
      <c r="L54" s="3290"/>
      <c r="M54" s="3290"/>
      <c r="N54" s="3290"/>
      <c r="O54" s="3297"/>
      <c r="P54" s="3313">
        <v>0</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290"/>
      <c r="L55" s="3290"/>
      <c r="M55" s="3290"/>
      <c r="N55" s="3290"/>
      <c r="O55" s="3297"/>
      <c r="P55" s="3313">
        <v>0</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290"/>
      <c r="L56" s="3290"/>
      <c r="M56" s="3290"/>
      <c r="N56" s="3290"/>
      <c r="O56" s="3297"/>
      <c r="P56" s="3313">
        <v>0</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290"/>
      <c r="L57" s="3290"/>
      <c r="M57" s="3290"/>
      <c r="N57" s="3290"/>
      <c r="O57" s="3297"/>
      <c r="P57" s="3313">
        <v>0</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290"/>
      <c r="L58" s="3290"/>
      <c r="M58" s="3290"/>
      <c r="N58" s="3290"/>
      <c r="O58" s="3297"/>
      <c r="P58" s="3313">
        <v>0</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47" ht="15.75">
      <c r="A59" s="3494" t="s">
        <v>5410</v>
      </c>
      <c r="B59" s="207">
        <v>0</v>
      </c>
      <c r="C59" s="207">
        <v>0</v>
      </c>
      <c r="E59" s="2668"/>
      <c r="F59" s="3538" t="s">
        <v>743</v>
      </c>
      <c r="G59" s="3539"/>
      <c r="H59" s="3540"/>
      <c r="I59" s="3100">
        <v>0</v>
      </c>
      <c r="J59" s="3289"/>
      <c r="K59" s="3290"/>
      <c r="L59" s="3290"/>
      <c r="M59" s="3290"/>
      <c r="N59" s="3290"/>
      <c r="O59" s="3297"/>
      <c r="P59" s="3313">
        <v>0</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290"/>
      <c r="L60" s="3290"/>
      <c r="M60" s="3290"/>
      <c r="N60" s="3290"/>
      <c r="O60" s="3297"/>
      <c r="P60" s="3313">
        <v>0</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47" ht="15.75">
      <c r="A61" s="3494" t="s">
        <v>5410</v>
      </c>
      <c r="B61" s="207">
        <v>0</v>
      </c>
      <c r="C61" s="207">
        <v>0</v>
      </c>
      <c r="E61" s="2668"/>
      <c r="F61" s="3516" t="s">
        <v>753</v>
      </c>
      <c r="G61" s="3536"/>
      <c r="H61" s="3535"/>
      <c r="I61" s="3100">
        <v>0</v>
      </c>
      <c r="J61" s="3289"/>
      <c r="K61" s="3290"/>
      <c r="L61" s="3290"/>
      <c r="M61" s="3290"/>
      <c r="N61" s="3290"/>
      <c r="O61" s="3297"/>
      <c r="P61" s="3313">
        <v>0</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290"/>
      <c r="L62" s="3290"/>
      <c r="M62" s="3290"/>
      <c r="N62" s="3290"/>
      <c r="O62" s="3297"/>
      <c r="P62" s="3313">
        <v>0</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290"/>
      <c r="L63" s="3290"/>
      <c r="M63" s="3290"/>
      <c r="N63" s="3290"/>
      <c r="O63" s="3297"/>
      <c r="P63" s="3313">
        <v>0</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290"/>
      <c r="L64" s="3290"/>
      <c r="M64" s="3290"/>
      <c r="N64" s="3290"/>
      <c r="O64" s="3297"/>
      <c r="P64" s="3313">
        <v>0</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2731">
        <v>0</v>
      </c>
      <c r="AP64" s="2731">
        <v>0</v>
      </c>
      <c r="AQ64" s="2731">
        <v>0</v>
      </c>
      <c r="AR64" s="2731">
        <v>0</v>
      </c>
      <c r="AS64" s="3443">
        <v>0</v>
      </c>
      <c r="AT64" s="3450">
        <v>0</v>
      </c>
      <c r="AU64" s="5">
        <v>0</v>
      </c>
    </row>
    <row r="65" spans="1:47" ht="15.75">
      <c r="A65" s="3494" t="s">
        <v>5410</v>
      </c>
      <c r="B65" s="207">
        <v>0</v>
      </c>
      <c r="C65" s="207">
        <v>0</v>
      </c>
      <c r="E65" s="2668"/>
      <c r="F65" s="3516" t="s">
        <v>760</v>
      </c>
      <c r="G65" s="3536"/>
      <c r="H65" s="3535"/>
      <c r="I65" s="3100">
        <v>0</v>
      </c>
      <c r="J65" s="3289"/>
      <c r="K65" s="3290"/>
      <c r="L65" s="3290"/>
      <c r="M65" s="3290"/>
      <c r="N65" s="3290"/>
      <c r="O65" s="3297"/>
      <c r="P65" s="3313">
        <v>0</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2731">
        <v>0</v>
      </c>
      <c r="AP65" s="2731">
        <v>0</v>
      </c>
      <c r="AQ65" s="2731">
        <v>0</v>
      </c>
      <c r="AR65" s="2731">
        <v>0</v>
      </c>
      <c r="AS65" s="3443">
        <v>0</v>
      </c>
      <c r="AT65" s="3450">
        <v>0</v>
      </c>
      <c r="AU65" s="5">
        <v>0</v>
      </c>
    </row>
    <row r="66" spans="1:47" ht="15.75">
      <c r="A66" s="3494" t="s">
        <v>5410</v>
      </c>
      <c r="B66" s="207">
        <v>0</v>
      </c>
      <c r="C66" s="207">
        <v>0</v>
      </c>
      <c r="E66" s="2668"/>
      <c r="F66" s="3516" t="s">
        <v>763</v>
      </c>
      <c r="G66" s="3536"/>
      <c r="H66" s="3535"/>
      <c r="I66" s="3100">
        <v>0</v>
      </c>
      <c r="J66" s="3289"/>
      <c r="K66" s="3290"/>
      <c r="L66" s="3290"/>
      <c r="M66" s="3290"/>
      <c r="N66" s="3290"/>
      <c r="O66" s="3297"/>
      <c r="P66" s="3313">
        <v>0</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290"/>
      <c r="L67" s="3290"/>
      <c r="M67" s="3290"/>
      <c r="N67" s="3290"/>
      <c r="O67" s="3297"/>
      <c r="P67" s="3313">
        <v>0</v>
      </c>
      <c r="Q67" s="3312"/>
      <c r="T67" s="2668"/>
      <c r="U67" s="3516" t="s">
        <v>766</v>
      </c>
      <c r="V67" s="3519"/>
      <c r="W67" s="2648"/>
      <c r="X67" s="3083">
        <v>0</v>
      </c>
      <c r="Y67" s="3524">
        <v>0</v>
      </c>
      <c r="Z67" s="2731">
        <v>0</v>
      </c>
      <c r="AA67" s="2731">
        <v>0</v>
      </c>
      <c r="AB67" s="2731">
        <v>0</v>
      </c>
      <c r="AC67" s="2731">
        <v>0</v>
      </c>
      <c r="AD67" s="3443">
        <v>0</v>
      </c>
      <c r="AE67" s="3450">
        <v>0</v>
      </c>
      <c r="AF67" s="3456"/>
      <c r="AI67" s="2668"/>
      <c r="AJ67" s="3516" t="s">
        <v>766</v>
      </c>
      <c r="AK67" s="3519"/>
      <c r="AL67" s="2648"/>
      <c r="AM67" s="3083">
        <v>0</v>
      </c>
      <c r="AN67" s="3524">
        <v>0</v>
      </c>
      <c r="AO67" s="2731">
        <v>0</v>
      </c>
      <c r="AP67" s="2731">
        <v>0</v>
      </c>
      <c r="AQ67" s="2731">
        <v>0</v>
      </c>
      <c r="AR67" s="2731">
        <v>0</v>
      </c>
      <c r="AS67" s="3443">
        <v>0</v>
      </c>
      <c r="AT67" s="3450">
        <v>0</v>
      </c>
      <c r="AU67" s="5">
        <v>0</v>
      </c>
    </row>
    <row r="68" spans="1:47" ht="15.75">
      <c r="A68" s="3494" t="s">
        <v>5410</v>
      </c>
      <c r="B68" s="207">
        <v>0</v>
      </c>
      <c r="C68" s="207">
        <v>0</v>
      </c>
      <c r="E68" s="2668"/>
      <c r="F68" s="3516" t="s">
        <v>767</v>
      </c>
      <c r="G68" s="3536"/>
      <c r="H68" s="3535"/>
      <c r="I68" s="3100">
        <v>0</v>
      </c>
      <c r="J68" s="3289"/>
      <c r="K68" s="3290"/>
      <c r="L68" s="3290"/>
      <c r="M68" s="3290"/>
      <c r="N68" s="3290"/>
      <c r="O68" s="3297"/>
      <c r="P68" s="3313">
        <v>0</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290"/>
      <c r="L69" s="3290"/>
      <c r="M69" s="3290"/>
      <c r="N69" s="3290"/>
      <c r="O69" s="3297"/>
      <c r="P69" s="3313">
        <v>0</v>
      </c>
      <c r="Q69" s="3312"/>
      <c r="T69" s="2668"/>
      <c r="U69" s="3516" t="s">
        <v>768</v>
      </c>
      <c r="V69" s="3519"/>
      <c r="W69" s="2648"/>
      <c r="X69" s="3083">
        <v>0</v>
      </c>
      <c r="Y69" s="3524">
        <v>0</v>
      </c>
      <c r="Z69" s="2731">
        <v>0</v>
      </c>
      <c r="AA69" s="2731">
        <v>0</v>
      </c>
      <c r="AB69" s="2731">
        <v>0</v>
      </c>
      <c r="AC69" s="2731">
        <v>0</v>
      </c>
      <c r="AD69" s="3443">
        <v>0</v>
      </c>
      <c r="AE69" s="3450">
        <v>0</v>
      </c>
      <c r="AF69" s="3456"/>
      <c r="AI69" s="2668"/>
      <c r="AJ69" s="3516" t="s">
        <v>768</v>
      </c>
      <c r="AK69" s="3519"/>
      <c r="AL69" s="2648"/>
      <c r="AM69" s="3083">
        <v>0</v>
      </c>
      <c r="AN69" s="3524">
        <v>0</v>
      </c>
      <c r="AO69" s="2731">
        <v>0</v>
      </c>
      <c r="AP69" s="2731">
        <v>0</v>
      </c>
      <c r="AQ69" s="2731">
        <v>0</v>
      </c>
      <c r="AR69" s="2731">
        <v>0</v>
      </c>
      <c r="AS69" s="3443">
        <v>0</v>
      </c>
      <c r="AT69" s="3450">
        <v>0</v>
      </c>
      <c r="AU69" s="5">
        <v>0</v>
      </c>
    </row>
    <row r="70" spans="1:47" ht="15.75">
      <c r="A70" s="3494" t="s">
        <v>1378</v>
      </c>
      <c r="B70" s="207">
        <v>0</v>
      </c>
      <c r="C70" s="207">
        <v>0</v>
      </c>
      <c r="E70" s="2668"/>
      <c r="F70" s="3516" t="s">
        <v>769</v>
      </c>
      <c r="G70" s="3536"/>
      <c r="H70" s="3535"/>
      <c r="I70" s="3100">
        <v>900518.1441663201</v>
      </c>
      <c r="J70" s="3289"/>
      <c r="K70" s="3290"/>
      <c r="L70" s="3290"/>
      <c r="M70" s="3290"/>
      <c r="N70" s="3290"/>
      <c r="O70" s="3297"/>
      <c r="P70" s="3313">
        <v>0</v>
      </c>
      <c r="Q70" s="3312"/>
      <c r="T70" s="2668"/>
      <c r="U70" s="3516" t="s">
        <v>769</v>
      </c>
      <c r="V70" s="3519"/>
      <c r="W70" s="2648"/>
      <c r="X70" s="3083">
        <v>900518.1441663201</v>
      </c>
      <c r="Y70" s="3524">
        <v>0</v>
      </c>
      <c r="Z70" s="2731">
        <v>0</v>
      </c>
      <c r="AA70" s="2731">
        <v>0</v>
      </c>
      <c r="AB70" s="2731">
        <v>0</v>
      </c>
      <c r="AC70" s="2731">
        <v>0</v>
      </c>
      <c r="AD70" s="3443">
        <v>900518.1441663201</v>
      </c>
      <c r="AE70" s="3450">
        <v>900518.1441663201</v>
      </c>
      <c r="AF70" s="3456"/>
      <c r="AI70" s="2668"/>
      <c r="AJ70" s="3516" t="s">
        <v>769</v>
      </c>
      <c r="AK70" s="3519"/>
      <c r="AL70" s="2648"/>
      <c r="AM70" s="3083">
        <v>550434.52416632022</v>
      </c>
      <c r="AN70" s="3524">
        <v>0</v>
      </c>
      <c r="AO70" s="2731">
        <v>0</v>
      </c>
      <c r="AP70" s="2731">
        <v>0</v>
      </c>
      <c r="AQ70" s="2731">
        <v>0</v>
      </c>
      <c r="AR70" s="2731">
        <v>0</v>
      </c>
      <c r="AS70" s="3443">
        <v>550434.52416632022</v>
      </c>
      <c r="AT70" s="3450">
        <v>550434.52416632022</v>
      </c>
      <c r="AU70" s="5">
        <v>0</v>
      </c>
    </row>
    <row r="71" spans="1:47" ht="15.75">
      <c r="A71" s="3494" t="s">
        <v>1378</v>
      </c>
      <c r="B71" s="207">
        <v>0</v>
      </c>
      <c r="C71" s="207">
        <v>0</v>
      </c>
      <c r="E71" s="2668"/>
      <c r="F71" s="3516" t="s">
        <v>771</v>
      </c>
      <c r="G71" s="3536"/>
      <c r="H71" s="3535"/>
      <c r="I71" s="3100">
        <v>1027375.213290675</v>
      </c>
      <c r="J71" s="3289"/>
      <c r="K71" s="3290"/>
      <c r="L71" s="3290"/>
      <c r="M71" s="3290"/>
      <c r="N71" s="3290"/>
      <c r="O71" s="3297"/>
      <c r="P71" s="3313">
        <v>0</v>
      </c>
      <c r="Q71" s="3312"/>
      <c r="T71" s="2668"/>
      <c r="U71" s="3516" t="s">
        <v>771</v>
      </c>
      <c r="V71" s="3519"/>
      <c r="W71" s="2648"/>
      <c r="X71" s="3083">
        <v>1027375.213290675</v>
      </c>
      <c r="Y71" s="3524">
        <v>0</v>
      </c>
      <c r="Z71" s="2731">
        <v>0</v>
      </c>
      <c r="AA71" s="2731">
        <v>0</v>
      </c>
      <c r="AB71" s="2731">
        <v>0</v>
      </c>
      <c r="AC71" s="2731">
        <v>0</v>
      </c>
      <c r="AD71" s="3443">
        <v>1027375.213290675</v>
      </c>
      <c r="AE71" s="3443">
        <v>1027375.213290675</v>
      </c>
      <c r="AF71" s="3456"/>
      <c r="AI71" s="2668"/>
      <c r="AJ71" s="3516" t="s">
        <v>771</v>
      </c>
      <c r="AK71" s="3519"/>
      <c r="AL71" s="2648"/>
      <c r="AM71" s="3083">
        <v>772629.44329067506</v>
      </c>
      <c r="AN71" s="3524">
        <v>0</v>
      </c>
      <c r="AO71" s="2731">
        <v>0</v>
      </c>
      <c r="AP71" s="2731">
        <v>0</v>
      </c>
      <c r="AQ71" s="2731">
        <v>0</v>
      </c>
      <c r="AR71" s="2731">
        <v>0</v>
      </c>
      <c r="AS71" s="3443">
        <v>772629.44329067506</v>
      </c>
      <c r="AT71" s="3443">
        <v>772629.44329067506</v>
      </c>
      <c r="AU71" s="5">
        <v>0</v>
      </c>
    </row>
    <row r="72" spans="1:47" ht="15.75">
      <c r="A72" s="3494" t="s">
        <v>1378</v>
      </c>
      <c r="B72" s="207">
        <v>0</v>
      </c>
      <c r="C72" s="207">
        <v>0</v>
      </c>
      <c r="E72" s="2668"/>
      <c r="F72" s="3516" t="s">
        <v>772</v>
      </c>
      <c r="G72" s="3536"/>
      <c r="H72" s="3535"/>
      <c r="I72" s="3100">
        <v>193108.65411020748</v>
      </c>
      <c r="J72" s="3289"/>
      <c r="K72" s="3290"/>
      <c r="L72" s="3290"/>
      <c r="M72" s="3290"/>
      <c r="N72" s="3290"/>
      <c r="O72" s="3297"/>
      <c r="P72" s="3313">
        <v>0</v>
      </c>
      <c r="Q72" s="3312"/>
      <c r="T72" s="2668"/>
      <c r="U72" s="3516" t="s">
        <v>772</v>
      </c>
      <c r="V72" s="3519"/>
      <c r="W72" s="2648"/>
      <c r="X72" s="3083">
        <v>193108.65411020748</v>
      </c>
      <c r="Y72" s="3524">
        <v>0</v>
      </c>
      <c r="Z72" s="2731">
        <v>0</v>
      </c>
      <c r="AA72" s="2731">
        <v>0</v>
      </c>
      <c r="AB72" s="2731">
        <v>0</v>
      </c>
      <c r="AC72" s="2731">
        <v>0</v>
      </c>
      <c r="AD72" s="3443">
        <v>193108.65411020748</v>
      </c>
      <c r="AE72" s="3443">
        <v>193108.65411020748</v>
      </c>
      <c r="AF72" s="3456"/>
      <c r="AI72" s="2668"/>
      <c r="AJ72" s="3516" t="s">
        <v>772</v>
      </c>
      <c r="AK72" s="3519"/>
      <c r="AL72" s="2648"/>
      <c r="AM72" s="3083">
        <v>160036.11351020748</v>
      </c>
      <c r="AN72" s="3524">
        <v>0</v>
      </c>
      <c r="AO72" s="2731">
        <v>0</v>
      </c>
      <c r="AP72" s="2731">
        <v>0</v>
      </c>
      <c r="AQ72" s="2731">
        <v>0</v>
      </c>
      <c r="AR72" s="2731">
        <v>0</v>
      </c>
      <c r="AS72" s="3443">
        <v>160036.11351020748</v>
      </c>
      <c r="AT72" s="3443">
        <v>160036.11351020748</v>
      </c>
      <c r="AU72" s="5">
        <v>0</v>
      </c>
    </row>
    <row r="73" spans="1:47" ht="15.75">
      <c r="A73" s="3494" t="s">
        <v>1378</v>
      </c>
      <c r="B73" s="207">
        <v>0</v>
      </c>
      <c r="C73" s="207">
        <v>0</v>
      </c>
      <c r="E73" s="2668"/>
      <c r="F73" s="3516" t="s">
        <v>5421</v>
      </c>
      <c r="G73" s="3536"/>
      <c r="H73" s="3535"/>
      <c r="I73" s="3100">
        <v>163948.56713011803</v>
      </c>
      <c r="J73" s="3289"/>
      <c r="K73" s="3290"/>
      <c r="L73" s="3290"/>
      <c r="M73" s="3290"/>
      <c r="N73" s="3290"/>
      <c r="O73" s="3297"/>
      <c r="P73" s="3313">
        <v>0</v>
      </c>
      <c r="Q73" s="3312"/>
      <c r="T73" s="2668"/>
      <c r="U73" s="3516" t="s">
        <v>5421</v>
      </c>
      <c r="V73" s="3519"/>
      <c r="W73" s="2648"/>
      <c r="X73" s="3083">
        <v>163948.56713011803</v>
      </c>
      <c r="Y73" s="3524">
        <v>0</v>
      </c>
      <c r="Z73" s="2731">
        <v>0</v>
      </c>
      <c r="AA73" s="2731">
        <v>0</v>
      </c>
      <c r="AB73" s="2731">
        <v>0</v>
      </c>
      <c r="AC73" s="2731">
        <v>0</v>
      </c>
      <c r="AD73" s="3443">
        <v>163948.56713011803</v>
      </c>
      <c r="AE73" s="3443">
        <v>163948.56713011803</v>
      </c>
      <c r="AF73" s="3456"/>
      <c r="AI73" s="2668"/>
      <c r="AJ73" s="3516" t="s">
        <v>5421</v>
      </c>
      <c r="AK73" s="3519"/>
      <c r="AL73" s="2648"/>
      <c r="AM73" s="3083">
        <v>119173.86713011801</v>
      </c>
      <c r="AN73" s="3524">
        <v>0</v>
      </c>
      <c r="AO73" s="2731">
        <v>0</v>
      </c>
      <c r="AP73" s="2731">
        <v>0</v>
      </c>
      <c r="AQ73" s="2731">
        <v>0</v>
      </c>
      <c r="AR73" s="2731">
        <v>0</v>
      </c>
      <c r="AS73" s="3443">
        <v>119173.86713011801</v>
      </c>
      <c r="AT73" s="3443">
        <v>119173.86713011801</v>
      </c>
      <c r="AU73" s="5">
        <v>0</v>
      </c>
    </row>
    <row r="74" spans="1:47" ht="15.75">
      <c r="A74" s="3494" t="s">
        <v>1378</v>
      </c>
      <c r="B74" s="207">
        <v>0</v>
      </c>
      <c r="C74" s="207">
        <v>0</v>
      </c>
      <c r="E74" s="2668"/>
      <c r="F74" s="3516" t="s">
        <v>774</v>
      </c>
      <c r="G74" s="3536"/>
      <c r="H74" s="3535"/>
      <c r="I74" s="3100">
        <v>30317.153072475001</v>
      </c>
      <c r="J74" s="3289"/>
      <c r="K74" s="3290"/>
      <c r="L74" s="3290"/>
      <c r="M74" s="3290"/>
      <c r="N74" s="3290"/>
      <c r="O74" s="3297"/>
      <c r="P74" s="3313">
        <v>0</v>
      </c>
      <c r="Q74" s="3312"/>
      <c r="T74" s="2668"/>
      <c r="U74" s="3516" t="s">
        <v>774</v>
      </c>
      <c r="V74" s="3519"/>
      <c r="W74" s="2648"/>
      <c r="X74" s="3083">
        <v>30317.153072475001</v>
      </c>
      <c r="Y74" s="3524">
        <v>0</v>
      </c>
      <c r="Z74" s="2731">
        <v>0</v>
      </c>
      <c r="AA74" s="2731">
        <v>0</v>
      </c>
      <c r="AB74" s="2731">
        <v>0</v>
      </c>
      <c r="AC74" s="2731">
        <v>0</v>
      </c>
      <c r="AD74" s="3443">
        <v>30317.153072475001</v>
      </c>
      <c r="AE74" s="3443">
        <v>30317.153072475001</v>
      </c>
      <c r="AF74" s="3456"/>
      <c r="AI74" s="2668"/>
      <c r="AJ74" s="3516" t="s">
        <v>774</v>
      </c>
      <c r="AK74" s="3519"/>
      <c r="AL74" s="2648"/>
      <c r="AM74" s="3083">
        <v>16132.853072475002</v>
      </c>
      <c r="AN74" s="3524">
        <v>0</v>
      </c>
      <c r="AO74" s="2731">
        <v>0</v>
      </c>
      <c r="AP74" s="2731">
        <v>0</v>
      </c>
      <c r="AQ74" s="2731">
        <v>0</v>
      </c>
      <c r="AR74" s="2731">
        <v>0</v>
      </c>
      <c r="AS74" s="3443">
        <v>16132.853072475002</v>
      </c>
      <c r="AT74" s="3443">
        <v>16132.853072475002</v>
      </c>
      <c r="AU74" s="5">
        <v>0</v>
      </c>
    </row>
    <row r="75" spans="1:47" ht="15.75">
      <c r="A75" s="3494" t="s">
        <v>1378</v>
      </c>
      <c r="B75" s="207">
        <v>0</v>
      </c>
      <c r="C75" s="207">
        <v>0</v>
      </c>
      <c r="E75" s="2668"/>
      <c r="F75" s="3516" t="s">
        <v>775</v>
      </c>
      <c r="G75" s="3536"/>
      <c r="H75" s="3535"/>
      <c r="I75" s="3100">
        <v>2444321.5275357752</v>
      </c>
      <c r="J75" s="3289"/>
      <c r="K75" s="3290"/>
      <c r="L75" s="3290"/>
      <c r="M75" s="3290"/>
      <c r="N75" s="3290"/>
      <c r="O75" s="3297"/>
      <c r="P75" s="3313">
        <v>0</v>
      </c>
      <c r="Q75" s="3312"/>
      <c r="T75" s="2668"/>
      <c r="U75" s="3516" t="s">
        <v>775</v>
      </c>
      <c r="V75" s="3519"/>
      <c r="W75" s="2648"/>
      <c r="X75" s="3083">
        <v>2444321.5275357752</v>
      </c>
      <c r="Y75" s="3524">
        <v>0</v>
      </c>
      <c r="Z75" s="2731">
        <v>0</v>
      </c>
      <c r="AA75" s="2731">
        <v>0</v>
      </c>
      <c r="AB75" s="2731">
        <v>0</v>
      </c>
      <c r="AC75" s="2731">
        <v>0</v>
      </c>
      <c r="AD75" s="3443">
        <v>2444321.5275357752</v>
      </c>
      <c r="AE75" s="3443">
        <v>2444321.5275357752</v>
      </c>
      <c r="AF75" s="3456"/>
      <c r="AI75" s="2668"/>
      <c r="AJ75" s="3516" t="s">
        <v>775</v>
      </c>
      <c r="AK75" s="3519"/>
      <c r="AL75" s="2648"/>
      <c r="AM75" s="3083">
        <v>2095007.3275357753</v>
      </c>
      <c r="AN75" s="3524">
        <v>0</v>
      </c>
      <c r="AO75" s="2731">
        <v>0</v>
      </c>
      <c r="AP75" s="2731">
        <v>0</v>
      </c>
      <c r="AQ75" s="2731">
        <v>0</v>
      </c>
      <c r="AR75" s="2731">
        <v>0</v>
      </c>
      <c r="AS75" s="3443">
        <v>2095007.3275357753</v>
      </c>
      <c r="AT75" s="3443">
        <v>2095007.3275357753</v>
      </c>
      <c r="AU75" s="5">
        <v>0</v>
      </c>
    </row>
    <row r="76" spans="1:47" ht="15.75">
      <c r="A76" s="3494" t="s">
        <v>1378</v>
      </c>
      <c r="B76" s="207">
        <v>0</v>
      </c>
      <c r="C76" s="207">
        <v>0</v>
      </c>
      <c r="E76" s="2668"/>
      <c r="F76" s="3516" t="s">
        <v>1691</v>
      </c>
      <c r="G76" s="3536"/>
      <c r="H76" s="3535"/>
      <c r="I76" s="3100">
        <v>14416.425711259115</v>
      </c>
      <c r="J76" s="3289"/>
      <c r="K76" s="3290"/>
      <c r="L76" s="3290"/>
      <c r="M76" s="3290"/>
      <c r="N76" s="3290"/>
      <c r="O76" s="3297"/>
      <c r="P76" s="3313">
        <v>0</v>
      </c>
      <c r="Q76" s="3312"/>
      <c r="T76" s="2668"/>
      <c r="U76" s="3516" t="s">
        <v>1691</v>
      </c>
      <c r="V76" s="3519"/>
      <c r="W76" s="2648"/>
      <c r="X76" s="3083">
        <v>14416.425711259115</v>
      </c>
      <c r="Y76" s="3524">
        <v>0</v>
      </c>
      <c r="Z76" s="2731">
        <v>0</v>
      </c>
      <c r="AA76" s="2731">
        <v>0</v>
      </c>
      <c r="AB76" s="2731">
        <v>0</v>
      </c>
      <c r="AC76" s="2731">
        <v>0</v>
      </c>
      <c r="AD76" s="3443">
        <v>14416.425711259115</v>
      </c>
      <c r="AE76" s="3450">
        <v>14416.425711259115</v>
      </c>
      <c r="AF76" s="3456"/>
      <c r="AI76" s="2668"/>
      <c r="AJ76" s="3516" t="s">
        <v>1691</v>
      </c>
      <c r="AK76" s="3519"/>
      <c r="AL76" s="2648"/>
      <c r="AM76" s="3083">
        <v>14286.143956115018</v>
      </c>
      <c r="AN76" s="3524">
        <v>0</v>
      </c>
      <c r="AO76" s="2731">
        <v>0</v>
      </c>
      <c r="AP76" s="2731">
        <v>0</v>
      </c>
      <c r="AQ76" s="2731">
        <v>0</v>
      </c>
      <c r="AR76" s="2731">
        <v>0</v>
      </c>
      <c r="AS76" s="3443">
        <v>14286.143956115018</v>
      </c>
      <c r="AT76" s="3450">
        <v>14286.143956115018</v>
      </c>
      <c r="AU76" s="5">
        <v>0</v>
      </c>
    </row>
    <row r="77" spans="1:47" ht="15.75">
      <c r="A77" s="3494" t="s">
        <v>5410</v>
      </c>
      <c r="B77" s="207">
        <v>0</v>
      </c>
      <c r="C77" s="207">
        <v>0</v>
      </c>
      <c r="E77" s="2668"/>
      <c r="F77" s="3516" t="s">
        <v>777</v>
      </c>
      <c r="G77" s="3536"/>
      <c r="H77" s="3535"/>
      <c r="I77" s="3100">
        <v>0</v>
      </c>
      <c r="J77" s="3289"/>
      <c r="K77" s="3290"/>
      <c r="L77" s="3290"/>
      <c r="M77" s="3290"/>
      <c r="N77" s="3290"/>
      <c r="O77" s="3297"/>
      <c r="P77" s="3313">
        <v>0</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47" ht="15.75">
      <c r="A78" s="3494" t="s">
        <v>1378</v>
      </c>
      <c r="B78" s="207">
        <v>0</v>
      </c>
      <c r="C78" s="207">
        <v>0</v>
      </c>
      <c r="E78" s="2668"/>
      <c r="F78" s="3516" t="s">
        <v>5423</v>
      </c>
      <c r="G78" s="3536"/>
      <c r="H78" s="3535"/>
      <c r="I78" s="3100">
        <v>119876.64</v>
      </c>
      <c r="J78" s="3289"/>
      <c r="K78" s="3290"/>
      <c r="L78" s="3290"/>
      <c r="M78" s="3290"/>
      <c r="N78" s="3290"/>
      <c r="O78" s="3297"/>
      <c r="P78" s="3313">
        <v>0</v>
      </c>
      <c r="Q78" s="3312"/>
      <c r="T78" s="2668"/>
      <c r="U78" s="3516" t="s">
        <v>5423</v>
      </c>
      <c r="V78" s="3519"/>
      <c r="W78" s="2648"/>
      <c r="X78" s="3083">
        <v>119876.64</v>
      </c>
      <c r="Y78" s="3524">
        <v>0</v>
      </c>
      <c r="Z78" s="2731">
        <v>0</v>
      </c>
      <c r="AA78" s="2731">
        <v>0</v>
      </c>
      <c r="AB78" s="2731">
        <v>0</v>
      </c>
      <c r="AC78" s="2731">
        <v>0</v>
      </c>
      <c r="AD78" s="3443">
        <v>119876.64</v>
      </c>
      <c r="AE78" s="3443">
        <v>119876.64</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5343426.6558794621</v>
      </c>
      <c r="J146" s="3528"/>
      <c r="K146" s="3530"/>
      <c r="L146" s="3530"/>
      <c r="M146" s="3530"/>
      <c r="N146" s="3530"/>
      <c r="O146" s="3531"/>
      <c r="P146" s="3532">
        <v>0</v>
      </c>
      <c r="Q146" s="3312"/>
      <c r="T146" s="2668"/>
      <c r="U146" s="3516"/>
      <c r="V146" s="3519"/>
      <c r="W146" s="2648" t="s">
        <v>5424</v>
      </c>
      <c r="X146" s="3082">
        <v>5343426.6558794621</v>
      </c>
      <c r="Y146" s="3534">
        <v>0</v>
      </c>
      <c r="Z146" s="3533">
        <v>0</v>
      </c>
      <c r="AA146" s="3533">
        <v>0</v>
      </c>
      <c r="AB146" s="3533">
        <v>0</v>
      </c>
      <c r="AC146" s="3533">
        <v>0</v>
      </c>
      <c r="AD146" s="3478">
        <v>5343426.6558794621</v>
      </c>
      <c r="AE146" s="3479">
        <v>5343426.6558794621</v>
      </c>
      <c r="AF146" s="3456"/>
      <c r="AI146" s="2668"/>
      <c r="AJ146" s="3516"/>
      <c r="AK146" s="3519"/>
      <c r="AL146" s="2648" t="s">
        <v>5424</v>
      </c>
      <c r="AM146" s="3082">
        <v>4136400.1398034724</v>
      </c>
      <c r="AN146" s="3534">
        <v>0</v>
      </c>
      <c r="AO146" s="3533">
        <v>0</v>
      </c>
      <c r="AP146" s="3533">
        <v>0</v>
      </c>
      <c r="AQ146" s="3533">
        <v>0</v>
      </c>
      <c r="AR146" s="3533">
        <v>0</v>
      </c>
      <c r="AS146" s="3478">
        <v>4136400.1398034724</v>
      </c>
      <c r="AT146" s="3479">
        <v>4136400.1398034724</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30"/>
      <c r="L155" s="3530"/>
      <c r="M155" s="3530"/>
      <c r="N155" s="3530"/>
      <c r="O155" s="3531"/>
      <c r="P155" s="3532">
        <v>0</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1378</v>
      </c>
      <c r="B161" s="207">
        <v>0</v>
      </c>
      <c r="C161" s="207">
        <v>0</v>
      </c>
      <c r="E161" s="2668"/>
      <c r="F161" s="3516" t="s">
        <v>785</v>
      </c>
      <c r="G161" s="2521"/>
      <c r="H161" s="2648"/>
      <c r="I161" s="3100">
        <v>463081.04024083196</v>
      </c>
      <c r="J161" s="3289"/>
      <c r="K161" s="3290"/>
      <c r="L161" s="3290"/>
      <c r="M161" s="3290"/>
      <c r="N161" s="3290"/>
      <c r="O161" s="3297"/>
      <c r="P161" s="3313">
        <v>0</v>
      </c>
      <c r="Q161" s="3312"/>
      <c r="T161" s="2668"/>
      <c r="U161" s="3516" t="s">
        <v>785</v>
      </c>
      <c r="V161" s="3519"/>
      <c r="W161" s="2648"/>
      <c r="X161" s="3083">
        <v>463081.04024083196</v>
      </c>
      <c r="Y161" s="3524">
        <v>0</v>
      </c>
      <c r="Z161" s="2731">
        <v>0</v>
      </c>
      <c r="AA161" s="2731">
        <v>0</v>
      </c>
      <c r="AB161" s="2731">
        <v>0</v>
      </c>
      <c r="AC161" s="2731">
        <v>0</v>
      </c>
      <c r="AD161" s="3443">
        <v>463081.04024083196</v>
      </c>
      <c r="AE161" s="3443">
        <v>463081.04024083196</v>
      </c>
      <c r="AF161" s="3456"/>
      <c r="AI161" s="2668"/>
      <c r="AJ161" s="3516" t="s">
        <v>785</v>
      </c>
      <c r="AK161" s="3519"/>
      <c r="AL161" s="2648"/>
      <c r="AM161" s="3083">
        <v>415625.84024083195</v>
      </c>
      <c r="AN161" s="3524">
        <v>0</v>
      </c>
      <c r="AO161" s="2731">
        <v>0</v>
      </c>
      <c r="AP161" s="2731">
        <v>0</v>
      </c>
      <c r="AQ161" s="2731">
        <v>0</v>
      </c>
      <c r="AR161" s="2731">
        <v>0</v>
      </c>
      <c r="AS161" s="3443">
        <v>415625.84024083195</v>
      </c>
      <c r="AT161" s="3443">
        <v>415625.84024083195</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570284.92762182187</v>
      </c>
      <c r="J163" s="3289"/>
      <c r="K163" s="3290"/>
      <c r="L163" s="3290"/>
      <c r="M163" s="3290"/>
      <c r="N163" s="3290"/>
      <c r="O163" s="3297"/>
      <c r="P163" s="3313">
        <v>0</v>
      </c>
      <c r="Q163" s="3312"/>
      <c r="T163" s="2668"/>
      <c r="U163" s="3516" t="s">
        <v>783</v>
      </c>
      <c r="V163" s="3519"/>
      <c r="W163" s="2648"/>
      <c r="X163" s="3083">
        <v>570284.92762182187</v>
      </c>
      <c r="Y163" s="3524">
        <v>0</v>
      </c>
      <c r="Z163" s="2731">
        <v>0</v>
      </c>
      <c r="AA163" s="2731">
        <v>0</v>
      </c>
      <c r="AB163" s="2731">
        <v>0</v>
      </c>
      <c r="AC163" s="2731">
        <v>0</v>
      </c>
      <c r="AD163" s="3443">
        <v>570284.92762182187</v>
      </c>
      <c r="AE163" s="3443">
        <v>570284.92762182187</v>
      </c>
      <c r="AF163" s="3456"/>
      <c r="AI163" s="2668"/>
      <c r="AJ163" s="3516" t="s">
        <v>783</v>
      </c>
      <c r="AK163" s="3519"/>
      <c r="AL163" s="2648"/>
      <c r="AM163" s="3083">
        <v>456634.70410055446</v>
      </c>
      <c r="AN163" s="3524">
        <v>0</v>
      </c>
      <c r="AO163" s="2731">
        <v>0</v>
      </c>
      <c r="AP163" s="2731">
        <v>0</v>
      </c>
      <c r="AQ163" s="2731">
        <v>0</v>
      </c>
      <c r="AR163" s="2731">
        <v>0</v>
      </c>
      <c r="AS163" s="3443">
        <v>456634.70410055446</v>
      </c>
      <c r="AT163" s="3443">
        <v>456634.70410055446</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1033365.9678626538</v>
      </c>
      <c r="J170" s="3528"/>
      <c r="K170" s="3530"/>
      <c r="L170" s="3530"/>
      <c r="M170" s="3530"/>
      <c r="N170" s="3530"/>
      <c r="O170" s="3531"/>
      <c r="P170" s="3532">
        <v>0</v>
      </c>
      <c r="Q170" s="3312"/>
      <c r="T170" s="2668"/>
      <c r="U170" s="3516"/>
      <c r="V170" s="3519"/>
      <c r="W170" s="2648" t="s">
        <v>5428</v>
      </c>
      <c r="X170" s="3082">
        <v>1033365.9678626538</v>
      </c>
      <c r="Y170" s="3534">
        <v>0</v>
      </c>
      <c r="Z170" s="3533">
        <v>0</v>
      </c>
      <c r="AA170" s="3533">
        <v>0</v>
      </c>
      <c r="AB170" s="3533">
        <v>0</v>
      </c>
      <c r="AC170" s="3533">
        <v>0</v>
      </c>
      <c r="AD170" s="3478">
        <v>1033365.9678626538</v>
      </c>
      <c r="AE170" s="3478">
        <v>1033365.9678626538</v>
      </c>
      <c r="AF170" s="3456"/>
      <c r="AI170" s="2668"/>
      <c r="AJ170" s="3516"/>
      <c r="AK170" s="3519"/>
      <c r="AL170" s="2648" t="s">
        <v>5428</v>
      </c>
      <c r="AM170" s="3082">
        <v>872260.54434138641</v>
      </c>
      <c r="AN170" s="3534">
        <v>0</v>
      </c>
      <c r="AO170" s="3533">
        <v>0</v>
      </c>
      <c r="AP170" s="3533">
        <v>0</v>
      </c>
      <c r="AQ170" s="3533">
        <v>0</v>
      </c>
      <c r="AR170" s="3533">
        <v>0</v>
      </c>
      <c r="AS170" s="3478">
        <v>872260.54434138641</v>
      </c>
      <c r="AT170" s="3478">
        <v>872260.54434138641</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5410</v>
      </c>
      <c r="B174" s="207">
        <v>0</v>
      </c>
      <c r="C174" s="207">
        <v>0</v>
      </c>
      <c r="E174" s="2668"/>
      <c r="F174" s="3516" t="s">
        <v>787</v>
      </c>
      <c r="G174" s="2521"/>
      <c r="H174" s="2648"/>
      <c r="I174" s="3100">
        <v>0</v>
      </c>
      <c r="J174" s="3289"/>
      <c r="K174" s="3290"/>
      <c r="L174" s="3290"/>
      <c r="M174" s="3290"/>
      <c r="N174" s="3290"/>
      <c r="O174" s="3297"/>
      <c r="P174" s="3313">
        <v>0</v>
      </c>
      <c r="Q174" s="3312"/>
      <c r="T174" s="2668"/>
      <c r="U174" s="3516" t="s">
        <v>787</v>
      </c>
      <c r="V174" s="3519"/>
      <c r="W174" s="2648"/>
      <c r="X174" s="3083">
        <v>0</v>
      </c>
      <c r="Y174" s="3524">
        <v>0</v>
      </c>
      <c r="Z174" s="2731">
        <v>0</v>
      </c>
      <c r="AA174" s="2731">
        <v>0</v>
      </c>
      <c r="AB174" s="2731">
        <v>0</v>
      </c>
      <c r="AC174" s="2731">
        <v>0</v>
      </c>
      <c r="AD174" s="3443">
        <v>0</v>
      </c>
      <c r="AE174" s="3443">
        <v>0</v>
      </c>
      <c r="AF174" s="3456"/>
      <c r="AI174" s="2668"/>
      <c r="AJ174" s="3516" t="s">
        <v>787</v>
      </c>
      <c r="AK174" s="3519"/>
      <c r="AL174" s="2648"/>
      <c r="AM174" s="3083">
        <v>0</v>
      </c>
      <c r="AN174" s="3524">
        <v>0</v>
      </c>
      <c r="AO174" s="2731">
        <v>0</v>
      </c>
      <c r="AP174" s="2731">
        <v>0</v>
      </c>
      <c r="AQ174" s="2731">
        <v>0</v>
      </c>
      <c r="AR174" s="2731">
        <v>0</v>
      </c>
      <c r="AS174" s="3443">
        <v>0</v>
      </c>
      <c r="AT174" s="3443">
        <v>0</v>
      </c>
      <c r="AU174" s="5">
        <v>0</v>
      </c>
    </row>
    <row r="175" spans="1:47" ht="15.75">
      <c r="A175" s="3494" t="s">
        <v>5410</v>
      </c>
      <c r="B175" s="207">
        <v>0</v>
      </c>
      <c r="C175" s="207">
        <v>0</v>
      </c>
      <c r="E175" s="2668"/>
      <c r="F175" s="3516" t="s">
        <v>788</v>
      </c>
      <c r="G175" s="2521"/>
      <c r="H175" s="2648"/>
      <c r="I175" s="3100">
        <v>0</v>
      </c>
      <c r="J175" s="3289"/>
      <c r="K175" s="3290"/>
      <c r="L175" s="3290"/>
      <c r="M175" s="3290"/>
      <c r="N175" s="3290"/>
      <c r="O175" s="3297"/>
      <c r="P175" s="3313">
        <v>0</v>
      </c>
      <c r="Q175" s="3312"/>
      <c r="T175" s="2668"/>
      <c r="U175" s="3516" t="s">
        <v>788</v>
      </c>
      <c r="V175" s="3519"/>
      <c r="W175" s="2648"/>
      <c r="X175" s="3083">
        <v>0</v>
      </c>
      <c r="Y175" s="3524">
        <v>0</v>
      </c>
      <c r="Z175" s="2731">
        <v>0</v>
      </c>
      <c r="AA175" s="2731">
        <v>0</v>
      </c>
      <c r="AB175" s="2731">
        <v>0</v>
      </c>
      <c r="AC175" s="2731">
        <v>0</v>
      </c>
      <c r="AD175" s="3443">
        <v>0</v>
      </c>
      <c r="AE175" s="3443">
        <v>0</v>
      </c>
      <c r="AF175" s="3456"/>
      <c r="AI175" s="2668"/>
      <c r="AJ175" s="3516" t="s">
        <v>788</v>
      </c>
      <c r="AK175" s="3519"/>
      <c r="AL175" s="2648"/>
      <c r="AM175" s="3083">
        <v>0</v>
      </c>
      <c r="AN175" s="3524">
        <v>0</v>
      </c>
      <c r="AO175" s="2731">
        <v>0</v>
      </c>
      <c r="AP175" s="2731">
        <v>0</v>
      </c>
      <c r="AQ175" s="2731">
        <v>0</v>
      </c>
      <c r="AR175" s="2731">
        <v>0</v>
      </c>
      <c r="AS175" s="3443">
        <v>0</v>
      </c>
      <c r="AT175" s="3443">
        <v>0</v>
      </c>
      <c r="AU175" s="5">
        <v>0</v>
      </c>
    </row>
    <row r="176" spans="1:47" ht="15.75">
      <c r="A176" s="3494" t="s">
        <v>5410</v>
      </c>
      <c r="B176" s="207">
        <v>0</v>
      </c>
      <c r="C176" s="207">
        <v>0</v>
      </c>
      <c r="E176" s="2668"/>
      <c r="F176" s="3516" t="s">
        <v>693</v>
      </c>
      <c r="G176" s="2521"/>
      <c r="H176" s="2648"/>
      <c r="I176" s="3100">
        <v>0</v>
      </c>
      <c r="J176" s="3289"/>
      <c r="K176" s="3290"/>
      <c r="L176" s="3290"/>
      <c r="M176" s="3290"/>
      <c r="N176" s="3290"/>
      <c r="O176" s="3297"/>
      <c r="P176" s="3313">
        <v>0</v>
      </c>
      <c r="Q176" s="3312"/>
      <c r="T176" s="2668"/>
      <c r="U176" s="3516" t="s">
        <v>693</v>
      </c>
      <c r="V176" s="3519"/>
      <c r="W176" s="2648"/>
      <c r="X176" s="3083">
        <v>0</v>
      </c>
      <c r="Y176" s="3524">
        <v>0</v>
      </c>
      <c r="Z176" s="2731">
        <v>0</v>
      </c>
      <c r="AA176" s="2731">
        <v>0</v>
      </c>
      <c r="AB176" s="2731">
        <v>0</v>
      </c>
      <c r="AC176" s="2731">
        <v>0</v>
      </c>
      <c r="AD176" s="3443">
        <v>0</v>
      </c>
      <c r="AE176" s="3443">
        <v>0</v>
      </c>
      <c r="AF176" s="3456"/>
      <c r="AI176" s="2668"/>
      <c r="AJ176" s="3516" t="s">
        <v>693</v>
      </c>
      <c r="AK176" s="3519"/>
      <c r="AL176" s="2648"/>
      <c r="AM176" s="3083">
        <v>0</v>
      </c>
      <c r="AN176" s="3524">
        <v>0</v>
      </c>
      <c r="AO176" s="2731">
        <v>0</v>
      </c>
      <c r="AP176" s="2731">
        <v>0</v>
      </c>
      <c r="AQ176" s="2731">
        <v>0</v>
      </c>
      <c r="AR176" s="2731">
        <v>0</v>
      </c>
      <c r="AS176" s="3443">
        <v>0</v>
      </c>
      <c r="AT176" s="3443">
        <v>0</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5410</v>
      </c>
      <c r="B182" s="207">
        <v>0</v>
      </c>
      <c r="C182" s="207">
        <v>0</v>
      </c>
      <c r="E182" s="2642"/>
      <c r="F182" s="3516"/>
      <c r="G182" s="2521"/>
      <c r="H182" s="2648" t="s">
        <v>5430</v>
      </c>
      <c r="I182" s="3099">
        <v>0</v>
      </c>
      <c r="J182" s="3528"/>
      <c r="K182" s="3530"/>
      <c r="L182" s="3530"/>
      <c r="M182" s="3530"/>
      <c r="N182" s="3530"/>
      <c r="O182" s="3531"/>
      <c r="P182" s="3532">
        <v>0</v>
      </c>
      <c r="Q182" s="3312"/>
      <c r="T182" s="2642"/>
      <c r="U182" s="3516"/>
      <c r="V182" s="3519"/>
      <c r="W182" s="2648" t="s">
        <v>5430</v>
      </c>
      <c r="X182" s="3082">
        <v>0</v>
      </c>
      <c r="Y182" s="3534">
        <v>0</v>
      </c>
      <c r="Z182" s="3533">
        <v>0</v>
      </c>
      <c r="AA182" s="3533">
        <v>0</v>
      </c>
      <c r="AB182" s="3533">
        <v>0</v>
      </c>
      <c r="AC182" s="3533">
        <v>0</v>
      </c>
      <c r="AD182" s="3478">
        <v>0</v>
      </c>
      <c r="AE182" s="3479">
        <v>0</v>
      </c>
      <c r="AF182" s="3456"/>
      <c r="AI182" s="2642"/>
      <c r="AJ182" s="3516"/>
      <c r="AK182" s="3519"/>
      <c r="AL182" s="2648" t="s">
        <v>5430</v>
      </c>
      <c r="AM182" s="3082">
        <v>0</v>
      </c>
      <c r="AN182" s="3534">
        <v>0</v>
      </c>
      <c r="AO182" s="3533">
        <v>0</v>
      </c>
      <c r="AP182" s="3533">
        <v>0</v>
      </c>
      <c r="AQ182" s="3533">
        <v>0</v>
      </c>
      <c r="AR182" s="3533">
        <v>0</v>
      </c>
      <c r="AS182" s="3478">
        <v>0</v>
      </c>
      <c r="AT182" s="3479">
        <v>0</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290"/>
      <c r="L246" s="3290"/>
      <c r="M246" s="3290"/>
      <c r="N246" s="3290"/>
      <c r="O246" s="3297"/>
      <c r="P246" s="3313">
        <v>0</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290"/>
      <c r="L249" s="3290"/>
      <c r="M249" s="3290"/>
      <c r="N249" s="3290"/>
      <c r="O249" s="3297"/>
      <c r="P249" s="3313">
        <v>0</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6670317.5971703632</v>
      </c>
      <c r="J252" s="3528"/>
      <c r="K252" s="3530"/>
      <c r="L252" s="3530"/>
      <c r="M252" s="3530"/>
      <c r="N252" s="3530"/>
      <c r="O252" s="3605">
        <v>1</v>
      </c>
      <c r="P252" s="3313">
        <v>1</v>
      </c>
      <c r="Q252" s="3312"/>
      <c r="T252" s="2668"/>
      <c r="U252" s="2521"/>
      <c r="V252" s="2521"/>
      <c r="W252" s="2691" t="s">
        <v>5433</v>
      </c>
      <c r="X252" s="3086">
        <v>6670317.5971703632</v>
      </c>
      <c r="Y252" s="3542">
        <v>0</v>
      </c>
      <c r="Z252" s="3543">
        <v>0</v>
      </c>
      <c r="AA252" s="3543">
        <v>0</v>
      </c>
      <c r="AB252" s="3543">
        <v>0</v>
      </c>
      <c r="AC252" s="3543">
        <v>0</v>
      </c>
      <c r="AD252" s="3544">
        <v>6670317.5971703641</v>
      </c>
      <c r="AE252" s="3599">
        <v>6670317.5971703641</v>
      </c>
      <c r="AF252" s="3545"/>
      <c r="AI252" s="2650"/>
      <c r="AJ252" s="2625"/>
      <c r="AK252" s="2625"/>
      <c r="AL252" s="2652" t="s">
        <v>5433</v>
      </c>
      <c r="AM252" s="3564">
        <v>5234624.5902991612</v>
      </c>
      <c r="AN252" s="3546">
        <v>0</v>
      </c>
      <c r="AO252" s="3547">
        <v>0</v>
      </c>
      <c r="AP252" s="3547">
        <v>0</v>
      </c>
      <c r="AQ252" s="3547">
        <v>0</v>
      </c>
      <c r="AR252" s="3547">
        <v>0</v>
      </c>
      <c r="AS252" s="3548">
        <v>5234624.5902991621</v>
      </c>
      <c r="AT252" s="3491">
        <v>5234624.5902991621</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5410</v>
      </c>
      <c r="B288" s="207">
        <v>0</v>
      </c>
      <c r="C288" s="207">
        <v>0</v>
      </c>
      <c r="E288" s="2668"/>
      <c r="F288" s="2521" t="s">
        <v>488</v>
      </c>
      <c r="G288" s="2521"/>
      <c r="H288" s="2648"/>
      <c r="I288" s="3100">
        <v>0</v>
      </c>
      <c r="J288" s="3289"/>
      <c r="K288" s="3290"/>
      <c r="L288" s="3290"/>
      <c r="M288" s="3290"/>
      <c r="N288" s="3290"/>
      <c r="O288" s="3297"/>
      <c r="P288" s="3313">
        <v>0</v>
      </c>
      <c r="Q288" s="3312"/>
      <c r="T288" s="2668"/>
      <c r="U288" s="2521" t="s">
        <v>488</v>
      </c>
      <c r="V288" s="2521"/>
      <c r="W288" s="2648"/>
      <c r="X288" s="3083">
        <v>0</v>
      </c>
      <c r="Y288" s="3524">
        <v>0</v>
      </c>
      <c r="Z288" s="2731">
        <v>0</v>
      </c>
      <c r="AA288" s="2731">
        <v>0</v>
      </c>
      <c r="AB288" s="2731">
        <v>0</v>
      </c>
      <c r="AC288" s="2731">
        <v>0</v>
      </c>
      <c r="AD288" s="3443">
        <v>0</v>
      </c>
      <c r="AE288" s="3443">
        <v>0</v>
      </c>
      <c r="AF288" s="3456"/>
    </row>
    <row r="289" spans="1:32" ht="15.75">
      <c r="A289" s="3494" t="s">
        <v>5410</v>
      </c>
      <c r="B289" s="207">
        <v>0</v>
      </c>
      <c r="C289" s="207">
        <v>0</v>
      </c>
      <c r="E289" s="2668"/>
      <c r="F289" s="2521" t="s">
        <v>487</v>
      </c>
      <c r="G289" s="2521"/>
      <c r="H289" s="2648"/>
      <c r="I289" s="3100">
        <v>0</v>
      </c>
      <c r="J289" s="3289"/>
      <c r="K289" s="3290"/>
      <c r="L289" s="3290"/>
      <c r="M289" s="3290"/>
      <c r="N289" s="3290"/>
      <c r="O289" s="3297"/>
      <c r="P289" s="3313">
        <v>0</v>
      </c>
      <c r="Q289" s="3312"/>
      <c r="T289" s="2668"/>
      <c r="U289" s="2521" t="s">
        <v>487</v>
      </c>
      <c r="V289" s="2521"/>
      <c r="W289" s="2648"/>
      <c r="X289" s="3083">
        <v>0</v>
      </c>
      <c r="Y289" s="3524">
        <v>0</v>
      </c>
      <c r="Z289" s="2731">
        <v>0</v>
      </c>
      <c r="AA289" s="2731">
        <v>0</v>
      </c>
      <c r="AB289" s="2731">
        <v>0</v>
      </c>
      <c r="AC289" s="2731">
        <v>0</v>
      </c>
      <c r="AD289" s="3443">
        <v>0</v>
      </c>
      <c r="AE289" s="3443">
        <v>0</v>
      </c>
      <c r="AF289" s="3456"/>
    </row>
    <row r="290" spans="1:32" ht="15.75">
      <c r="A290" s="3494" t="s">
        <v>5410</v>
      </c>
      <c r="B290" s="207">
        <v>0</v>
      </c>
      <c r="C290" s="207">
        <v>0</v>
      </c>
      <c r="E290" s="2668"/>
      <c r="F290" s="2521"/>
      <c r="G290" s="2521" t="s">
        <v>5459</v>
      </c>
      <c r="H290" s="2648"/>
      <c r="I290" s="3099">
        <v>0</v>
      </c>
      <c r="J290" s="3528"/>
      <c r="K290" s="3530"/>
      <c r="L290" s="3530"/>
      <c r="M290" s="3530"/>
      <c r="N290" s="3530"/>
      <c r="O290" s="3531"/>
      <c r="P290" s="3532">
        <v>0</v>
      </c>
      <c r="Q290" s="3312"/>
      <c r="T290" s="2668"/>
      <c r="U290" s="2521"/>
      <c r="V290" s="2521" t="s">
        <v>5459</v>
      </c>
      <c r="W290" s="2648"/>
      <c r="X290" s="3082">
        <v>0</v>
      </c>
      <c r="Y290" s="3534">
        <v>0</v>
      </c>
      <c r="Z290" s="3533">
        <v>0</v>
      </c>
      <c r="AA290" s="3533">
        <v>0</v>
      </c>
      <c r="AB290" s="3533">
        <v>0</v>
      </c>
      <c r="AC290" s="3533">
        <v>0</v>
      </c>
      <c r="AD290" s="3478">
        <v>0</v>
      </c>
      <c r="AE290" s="3478">
        <v>0</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1378</v>
      </c>
      <c r="B293" s="207">
        <v>0</v>
      </c>
      <c r="C293" s="207">
        <v>0</v>
      </c>
      <c r="E293" s="2668"/>
      <c r="F293" s="2521" t="s">
        <v>5461</v>
      </c>
      <c r="G293" s="2521"/>
      <c r="H293" s="2648"/>
      <c r="I293" s="3100">
        <v>4641667.9436716195</v>
      </c>
      <c r="J293" s="3289"/>
      <c r="K293" s="3290"/>
      <c r="L293" s="3290"/>
      <c r="M293" s="3290"/>
      <c r="N293" s="3290"/>
      <c r="O293" s="3297"/>
      <c r="P293" s="3313">
        <v>0</v>
      </c>
      <c r="Q293" s="3312"/>
      <c r="T293" s="2668"/>
      <c r="U293" s="2521" t="s">
        <v>5461</v>
      </c>
      <c r="V293" s="2521"/>
      <c r="W293" s="2648"/>
      <c r="X293" s="3083">
        <v>4641667.9436716195</v>
      </c>
      <c r="Y293" s="3524">
        <v>0</v>
      </c>
      <c r="Z293" s="2731">
        <v>0</v>
      </c>
      <c r="AA293" s="2731">
        <v>0</v>
      </c>
      <c r="AB293" s="2731">
        <v>0</v>
      </c>
      <c r="AC293" s="2731">
        <v>0</v>
      </c>
      <c r="AD293" s="3443">
        <v>4641667.9436716195</v>
      </c>
      <c r="AE293" s="3450">
        <v>4641667.9436716195</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50">
        <v>0</v>
      </c>
      <c r="AF294" s="3456"/>
    </row>
    <row r="295" spans="1:32" ht="15.75">
      <c r="A295" s="3494" t="s">
        <v>1378</v>
      </c>
      <c r="B295" s="207">
        <v>0</v>
      </c>
      <c r="C295" s="207">
        <v>0</v>
      </c>
      <c r="E295" s="2668"/>
      <c r="F295" s="2521" t="s">
        <v>5464</v>
      </c>
      <c r="G295" s="2521"/>
      <c r="H295" s="2648"/>
      <c r="I295" s="3100">
        <v>80160.703731024652</v>
      </c>
      <c r="J295" s="3289"/>
      <c r="K295" s="3290"/>
      <c r="L295" s="3290"/>
      <c r="M295" s="3290"/>
      <c r="N295" s="3290"/>
      <c r="O295" s="3297"/>
      <c r="P295" s="3313">
        <v>0</v>
      </c>
      <c r="Q295" s="3312"/>
      <c r="T295" s="2668"/>
      <c r="U295" s="2521" t="s">
        <v>5464</v>
      </c>
      <c r="V295" s="2521"/>
      <c r="W295" s="2648"/>
      <c r="X295" s="3083">
        <v>80160.703731024652</v>
      </c>
      <c r="Y295" s="3524">
        <v>0</v>
      </c>
      <c r="Z295" s="2731">
        <v>0</v>
      </c>
      <c r="AA295" s="2731">
        <v>0</v>
      </c>
      <c r="AB295" s="2731">
        <v>0</v>
      </c>
      <c r="AC295" s="2731">
        <v>0</v>
      </c>
      <c r="AD295" s="3443">
        <v>80160.703731024652</v>
      </c>
      <c r="AE295" s="3450">
        <v>80160.703731024652</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1378</v>
      </c>
      <c r="B297" s="207">
        <v>0</v>
      </c>
      <c r="C297" s="207">
        <v>0</v>
      </c>
      <c r="E297" s="2668"/>
      <c r="F297" s="2521" t="s">
        <v>5465</v>
      </c>
      <c r="G297" s="2521"/>
      <c r="H297" s="2648"/>
      <c r="I297" s="3100">
        <v>3750482.4224942392</v>
      </c>
      <c r="J297" s="3289"/>
      <c r="K297" s="3290"/>
      <c r="L297" s="3290"/>
      <c r="M297" s="3290"/>
      <c r="N297" s="3290"/>
      <c r="O297" s="3297"/>
      <c r="P297" s="3313">
        <v>0</v>
      </c>
      <c r="Q297" s="3312"/>
      <c r="T297" s="2668"/>
      <c r="U297" s="2521" t="s">
        <v>5465</v>
      </c>
      <c r="V297" s="2521"/>
      <c r="W297" s="2648"/>
      <c r="X297" s="3083">
        <v>3750482.4224942392</v>
      </c>
      <c r="Y297" s="3524">
        <v>0</v>
      </c>
      <c r="Z297" s="2731">
        <v>0</v>
      </c>
      <c r="AA297" s="2731">
        <v>0</v>
      </c>
      <c r="AB297" s="2731">
        <v>0</v>
      </c>
      <c r="AC297" s="2731">
        <v>0</v>
      </c>
      <c r="AD297" s="3443">
        <v>3750482.4224942392</v>
      </c>
      <c r="AE297" s="3450">
        <v>3750482.4224942392</v>
      </c>
      <c r="AF297" s="3456"/>
    </row>
    <row r="298" spans="1:32" ht="15.75">
      <c r="A298" s="3494" t="s">
        <v>1378</v>
      </c>
      <c r="B298" s="207">
        <v>0</v>
      </c>
      <c r="C298" s="207">
        <v>0</v>
      </c>
      <c r="E298" s="2668"/>
      <c r="F298" s="2521"/>
      <c r="G298" s="2521" t="s">
        <v>5466</v>
      </c>
      <c r="H298" s="2648"/>
      <c r="I298" s="3099">
        <v>8472311.0698968843</v>
      </c>
      <c r="J298" s="3528"/>
      <c r="K298" s="3530"/>
      <c r="L298" s="3530"/>
      <c r="M298" s="3530"/>
      <c r="N298" s="3530"/>
      <c r="O298" s="3605">
        <v>1</v>
      </c>
      <c r="P298" s="3532">
        <v>1</v>
      </c>
      <c r="Q298" s="3312"/>
      <c r="T298" s="2668"/>
      <c r="U298" s="2521"/>
      <c r="V298" s="2521" t="s">
        <v>5466</v>
      </c>
      <c r="W298" s="2648"/>
      <c r="X298" s="3082">
        <v>8472311.0698968843</v>
      </c>
      <c r="Y298" s="3534">
        <v>0</v>
      </c>
      <c r="Z298" s="3533">
        <v>0</v>
      </c>
      <c r="AA298" s="3533">
        <v>0</v>
      </c>
      <c r="AB298" s="3533">
        <v>0</v>
      </c>
      <c r="AC298" s="3533">
        <v>0</v>
      </c>
      <c r="AD298" s="3478">
        <v>8472311.0698968843</v>
      </c>
      <c r="AE298" s="3479">
        <v>8472311.0698968843</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290"/>
      <c r="L300" s="3290"/>
      <c r="M300" s="3290"/>
      <c r="N300" s="3290"/>
      <c r="O300" s="3297"/>
      <c r="P300" s="3313">
        <v>0</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141449.9407645961</v>
      </c>
      <c r="J303" s="3289"/>
      <c r="K303" s="3290"/>
      <c r="L303" s="3290"/>
      <c r="M303" s="3290"/>
      <c r="N303" s="3290"/>
      <c r="O303" s="3297"/>
      <c r="P303" s="3313">
        <v>0</v>
      </c>
      <c r="Q303" s="3312"/>
      <c r="T303" s="2668"/>
      <c r="U303" s="2521" t="s">
        <v>478</v>
      </c>
      <c r="V303" s="2521"/>
      <c r="W303" s="2648"/>
      <c r="X303" s="3083">
        <v>141449.9407645961</v>
      </c>
      <c r="Y303" s="3524">
        <v>0</v>
      </c>
      <c r="Z303" s="2731">
        <v>0</v>
      </c>
      <c r="AA303" s="2731">
        <v>0</v>
      </c>
      <c r="AB303" s="2731">
        <v>0</v>
      </c>
      <c r="AC303" s="2731">
        <v>0</v>
      </c>
      <c r="AD303" s="3443">
        <v>141449.9407645961</v>
      </c>
      <c r="AE303" s="3443">
        <v>141449.9407645961</v>
      </c>
      <c r="AF303" s="3456"/>
    </row>
    <row r="304" spans="1:32" ht="15.75">
      <c r="A304" s="3494" t="s">
        <v>5410</v>
      </c>
      <c r="B304" s="207">
        <v>0</v>
      </c>
      <c r="C304" s="207">
        <v>0</v>
      </c>
      <c r="E304" s="2668"/>
      <c r="F304" s="2521" t="s">
        <v>1263</v>
      </c>
      <c r="G304" s="2521"/>
      <c r="H304" s="2648"/>
      <c r="I304" s="3100">
        <v>0</v>
      </c>
      <c r="J304" s="3290"/>
      <c r="K304" s="3303"/>
      <c r="L304" s="3290"/>
      <c r="M304" s="3303"/>
      <c r="N304" s="3290"/>
      <c r="O304" s="3297"/>
      <c r="P304" s="3313">
        <v>0</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290"/>
      <c r="L305" s="3290"/>
      <c r="M305" s="3290"/>
      <c r="N305" s="3290"/>
      <c r="O305" s="3297"/>
      <c r="P305" s="3313">
        <v>0</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290"/>
      <c r="L306" s="3290"/>
      <c r="M306" s="3290"/>
      <c r="N306" s="3290"/>
      <c r="O306" s="3297"/>
      <c r="P306" s="3313">
        <v>0</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290"/>
      <c r="L307" s="3290"/>
      <c r="M307" s="3290"/>
      <c r="N307" s="3290"/>
      <c r="O307" s="3297"/>
      <c r="P307" s="3313">
        <v>0</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290"/>
      <c r="L308" s="3290"/>
      <c r="M308" s="3290"/>
      <c r="N308" s="3290"/>
      <c r="O308" s="3297"/>
      <c r="P308" s="3313">
        <v>0</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290"/>
      <c r="L309" s="3290"/>
      <c r="M309" s="3290"/>
      <c r="N309" s="3290"/>
      <c r="O309" s="3297"/>
      <c r="P309" s="3313">
        <v>0</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290"/>
      <c r="L310" s="3290"/>
      <c r="M310" s="3290"/>
      <c r="N310" s="3290"/>
      <c r="O310" s="3297"/>
      <c r="P310" s="3313">
        <v>0</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290"/>
      <c r="L311" s="3290"/>
      <c r="M311" s="3290"/>
      <c r="N311" s="3290"/>
      <c r="O311" s="3297"/>
      <c r="P311" s="3313">
        <v>0</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290"/>
      <c r="L312" s="3290"/>
      <c r="M312" s="3290"/>
      <c r="N312" s="3290"/>
      <c r="O312" s="3297"/>
      <c r="P312" s="3313">
        <v>0</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5410</v>
      </c>
      <c r="B313" s="207">
        <v>0</v>
      </c>
      <c r="C313" s="207">
        <v>0</v>
      </c>
      <c r="E313" s="2668"/>
      <c r="F313" s="2521" t="s">
        <v>1704</v>
      </c>
      <c r="G313" s="2521"/>
      <c r="H313" s="2648"/>
      <c r="I313" s="3100">
        <v>0</v>
      </c>
      <c r="J313" s="3289"/>
      <c r="K313" s="3290"/>
      <c r="L313" s="3290"/>
      <c r="M313" s="3290"/>
      <c r="N313" s="3290"/>
      <c r="O313" s="3297"/>
      <c r="P313" s="3313">
        <v>0</v>
      </c>
      <c r="Q313" s="3312"/>
      <c r="T313" s="2668"/>
      <c r="U313" s="2521" t="s">
        <v>1704</v>
      </c>
      <c r="V313" s="2521"/>
      <c r="W313" s="2648"/>
      <c r="X313" s="3083">
        <v>0</v>
      </c>
      <c r="Y313" s="3524">
        <v>0</v>
      </c>
      <c r="Z313" s="2731">
        <v>0</v>
      </c>
      <c r="AA313" s="2731">
        <v>0</v>
      </c>
      <c r="AB313" s="2731">
        <v>0</v>
      </c>
      <c r="AC313" s="2731">
        <v>0</v>
      </c>
      <c r="AD313" s="3443">
        <v>0</v>
      </c>
      <c r="AE313" s="3443">
        <v>0</v>
      </c>
      <c r="AF313" s="3456"/>
    </row>
    <row r="314" spans="1:32" ht="15.75">
      <c r="A314" s="3494" t="s">
        <v>5410</v>
      </c>
      <c r="B314" s="207">
        <v>0</v>
      </c>
      <c r="C314" s="207">
        <v>0</v>
      </c>
      <c r="E314" s="2668"/>
      <c r="F314" s="2521" t="s">
        <v>637</v>
      </c>
      <c r="G314" s="2521"/>
      <c r="H314" s="2648"/>
      <c r="I314" s="3100">
        <v>0</v>
      </c>
      <c r="J314" s="3289"/>
      <c r="K314" s="3290"/>
      <c r="L314" s="3290"/>
      <c r="M314" s="3290"/>
      <c r="N314" s="3290"/>
      <c r="O314" s="3297"/>
      <c r="P314" s="3313">
        <v>0</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290"/>
      <c r="L315" s="3290"/>
      <c r="M315" s="3290"/>
      <c r="N315" s="3290"/>
      <c r="O315" s="3297"/>
      <c r="P315" s="3313">
        <v>0</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290"/>
      <c r="L316" s="3290"/>
      <c r="M316" s="3290"/>
      <c r="N316" s="3290"/>
      <c r="O316" s="3297"/>
      <c r="P316" s="3313">
        <v>0</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290"/>
      <c r="L317" s="3290"/>
      <c r="M317" s="3290"/>
      <c r="N317" s="3290"/>
      <c r="O317" s="3297"/>
      <c r="P317" s="3313">
        <v>0</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141449.9407645961</v>
      </c>
      <c r="J319" s="3528"/>
      <c r="K319" s="3530"/>
      <c r="L319" s="3530"/>
      <c r="M319" s="3530"/>
      <c r="N319" s="3530"/>
      <c r="O319" s="3605">
        <v>1</v>
      </c>
      <c r="P319" s="3532">
        <v>1</v>
      </c>
      <c r="Q319" s="3312"/>
      <c r="T319" s="2668"/>
      <c r="U319" s="2521"/>
      <c r="V319" s="2521" t="s">
        <v>5470</v>
      </c>
      <c r="W319" s="2648"/>
      <c r="X319" s="3082">
        <v>141449.9407645961</v>
      </c>
      <c r="Y319" s="3534">
        <v>0</v>
      </c>
      <c r="Z319" s="3533">
        <v>0</v>
      </c>
      <c r="AA319" s="3533">
        <v>0</v>
      </c>
      <c r="AB319" s="3533">
        <v>0</v>
      </c>
      <c r="AC319" s="3533">
        <v>0</v>
      </c>
      <c r="AD319" s="3478">
        <v>141449.9407645961</v>
      </c>
      <c r="AE319" s="3478">
        <v>141449.9407645961</v>
      </c>
      <c r="AF319" s="3456"/>
    </row>
    <row r="320" spans="1:32" ht="15.75">
      <c r="A320" s="3494" t="s">
        <v>1378</v>
      </c>
      <c r="B320" s="207">
        <v>0</v>
      </c>
      <c r="C320" s="207">
        <v>0</v>
      </c>
      <c r="E320" s="2668"/>
      <c r="F320" s="2521"/>
      <c r="G320" s="2521"/>
      <c r="H320" s="2648"/>
      <c r="I320" s="3100"/>
      <c r="J320" s="3606"/>
      <c r="K320" s="3498"/>
      <c r="L320" s="3498"/>
      <c r="M320" s="3498"/>
      <c r="N320" s="3498"/>
      <c r="O320" s="3607"/>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77">
        <v>0</v>
      </c>
      <c r="K321" s="3278">
        <v>0</v>
      </c>
      <c r="L321" s="3278">
        <v>0</v>
      </c>
      <c r="M321" s="3278">
        <v>0</v>
      </c>
      <c r="N321" s="3278">
        <v>0</v>
      </c>
      <c r="O321" s="3285">
        <v>1</v>
      </c>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8613761.0106614809</v>
      </c>
      <c r="J323" s="2848"/>
      <c r="K323" s="2622"/>
      <c r="L323" s="2622"/>
      <c r="M323" s="2622"/>
      <c r="N323" s="2622"/>
      <c r="O323" s="3422"/>
      <c r="P323" s="3313"/>
      <c r="Q323" s="3312"/>
      <c r="T323" s="2668"/>
      <c r="U323" s="2521"/>
      <c r="V323" s="2521"/>
      <c r="W323" s="2691" t="s">
        <v>712</v>
      </c>
      <c r="X323" s="3082">
        <v>8613761.0106614809</v>
      </c>
      <c r="Y323" s="3534">
        <v>0</v>
      </c>
      <c r="Z323" s="3533">
        <v>0</v>
      </c>
      <c r="AA323" s="3533">
        <v>0</v>
      </c>
      <c r="AB323" s="3533">
        <v>0</v>
      </c>
      <c r="AC323" s="3533">
        <v>0</v>
      </c>
      <c r="AD323" s="3478">
        <v>8613761.0106614809</v>
      </c>
      <c r="AE323" s="3479">
        <v>8613761.0106614809</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15284078.607831843</v>
      </c>
      <c r="J325" s="2848"/>
      <c r="K325" s="2622"/>
      <c r="L325" s="2622"/>
      <c r="M325" s="2622"/>
      <c r="N325" s="2622"/>
      <c r="O325" s="3422"/>
      <c r="P325" s="3313"/>
      <c r="Q325" s="3312"/>
      <c r="T325" s="2668" t="s">
        <v>5471</v>
      </c>
      <c r="U325" s="2521"/>
      <c r="V325" s="2521"/>
      <c r="W325" s="2648"/>
      <c r="X325" s="3086">
        <v>15284078.607831843</v>
      </c>
      <c r="Y325" s="3542">
        <v>0</v>
      </c>
      <c r="Z325" s="3543">
        <v>0</v>
      </c>
      <c r="AA325" s="3543">
        <v>0</v>
      </c>
      <c r="AB325" s="3543">
        <v>0</v>
      </c>
      <c r="AC325" s="3543">
        <v>0</v>
      </c>
      <c r="AD325" s="3544">
        <v>15284078.607831845</v>
      </c>
      <c r="AE325" s="3599">
        <v>15284078.607831845</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50">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50">
        <v>0</v>
      </c>
      <c r="AF329" s="3456"/>
    </row>
    <row r="330" spans="1:32" ht="15.75">
      <c r="A330" s="3494" t="s">
        <v>1378</v>
      </c>
      <c r="B330" s="207">
        <v>0</v>
      </c>
      <c r="C330" s="207">
        <v>0</v>
      </c>
      <c r="E330" s="2668"/>
      <c r="F330" s="2521" t="s">
        <v>1232</v>
      </c>
      <c r="G330" s="2521"/>
      <c r="H330" s="2648"/>
      <c r="I330" s="3100">
        <v>149531.62205324712</v>
      </c>
      <c r="J330" s="3289"/>
      <c r="K330" s="3290"/>
      <c r="L330" s="3290"/>
      <c r="M330" s="3290"/>
      <c r="N330" s="3290"/>
      <c r="O330" s="3297"/>
      <c r="P330" s="3313">
        <v>0</v>
      </c>
      <c r="Q330" s="3312"/>
      <c r="T330" s="2668"/>
      <c r="U330" s="2521" t="s">
        <v>1232</v>
      </c>
      <c r="V330" s="2521"/>
      <c r="W330" s="2648"/>
      <c r="X330" s="3083">
        <v>149531.62205324712</v>
      </c>
      <c r="Y330" s="3524">
        <v>0</v>
      </c>
      <c r="Z330" s="2731">
        <v>0</v>
      </c>
      <c r="AA330" s="2731">
        <v>0</v>
      </c>
      <c r="AB330" s="2731">
        <v>0</v>
      </c>
      <c r="AC330" s="2731">
        <v>0</v>
      </c>
      <c r="AD330" s="3443">
        <v>149531.62205324712</v>
      </c>
      <c r="AE330" s="3450">
        <v>149531.62205324712</v>
      </c>
      <c r="AF330" s="3456"/>
    </row>
    <row r="331" spans="1:32" ht="15.75">
      <c r="A331" s="3494" t="s">
        <v>1378</v>
      </c>
      <c r="B331" s="207">
        <v>0</v>
      </c>
      <c r="C331" s="207">
        <v>0</v>
      </c>
      <c r="E331" s="2668"/>
      <c r="F331" s="2521" t="s">
        <v>1713</v>
      </c>
      <c r="G331" s="2521"/>
      <c r="H331" s="2648"/>
      <c r="I331" s="3100">
        <v>17868970.102012791</v>
      </c>
      <c r="J331" s="3289"/>
      <c r="K331" s="3290"/>
      <c r="L331" s="3290"/>
      <c r="M331" s="3290"/>
      <c r="N331" s="3290"/>
      <c r="O331" s="3297"/>
      <c r="P331" s="3313">
        <v>0</v>
      </c>
      <c r="Q331" s="3312"/>
      <c r="T331" s="2668"/>
      <c r="U331" s="2521" t="s">
        <v>1713</v>
      </c>
      <c r="V331" s="2521"/>
      <c r="W331" s="2648"/>
      <c r="X331" s="3083">
        <v>17868970.102012791</v>
      </c>
      <c r="Y331" s="3524">
        <v>0</v>
      </c>
      <c r="Z331" s="2731">
        <v>0</v>
      </c>
      <c r="AA331" s="2731">
        <v>0</v>
      </c>
      <c r="AB331" s="2731">
        <v>0</v>
      </c>
      <c r="AC331" s="2731">
        <v>0</v>
      </c>
      <c r="AD331" s="3443">
        <v>17868970.102012791</v>
      </c>
      <c r="AE331" s="3443">
        <v>17868970.102012791</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290"/>
      <c r="L335" s="3290"/>
      <c r="M335" s="3290"/>
      <c r="N335" s="3290"/>
      <c r="O335" s="3297"/>
      <c r="P335" s="3313">
        <v>0</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289"/>
      <c r="K336" s="3290"/>
      <c r="L336" s="3290"/>
      <c r="M336" s="3290"/>
      <c r="N336" s="3290"/>
      <c r="O336" s="3605">
        <v>1</v>
      </c>
      <c r="P336" s="3313">
        <v>1</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290"/>
      <c r="L338" s="3290"/>
      <c r="M338" s="3290"/>
      <c r="N338" s="3290"/>
      <c r="O338" s="3297"/>
      <c r="P338" s="3313">
        <v>0</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8">
        <v>1</v>
      </c>
      <c r="P341" s="3075">
        <v>1</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18018501.724066038</v>
      </c>
      <c r="J342" s="3551"/>
      <c r="K342" s="3552"/>
      <c r="L342" s="3552"/>
      <c r="M342" s="3552"/>
      <c r="N342" s="3552"/>
      <c r="O342" s="3608">
        <v>1</v>
      </c>
      <c r="P342" s="3553">
        <v>1</v>
      </c>
      <c r="Q342" s="3312"/>
      <c r="T342" s="2668"/>
      <c r="U342" s="2521"/>
      <c r="V342" s="2521" t="s">
        <v>5478</v>
      </c>
      <c r="W342" s="2648"/>
      <c r="X342" s="3082">
        <v>18018501.724066038</v>
      </c>
      <c r="Y342" s="3534">
        <v>0</v>
      </c>
      <c r="Z342" s="3533">
        <v>0</v>
      </c>
      <c r="AA342" s="3533">
        <v>0</v>
      </c>
      <c r="AB342" s="3533">
        <v>0</v>
      </c>
      <c r="AC342" s="3533">
        <v>0</v>
      </c>
      <c r="AD342" s="3478">
        <v>18018501.724066038</v>
      </c>
      <c r="AE342" s="3479">
        <v>18018501.724066038</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-2734423.1162341945</v>
      </c>
      <c r="J344" s="2851"/>
      <c r="K344" s="3481"/>
      <c r="L344" s="3481"/>
      <c r="M344" s="3481"/>
      <c r="N344" s="3481"/>
      <c r="O344" s="3481"/>
      <c r="P344" s="3075"/>
      <c r="Q344" s="3556"/>
      <c r="T344" s="2650" t="s">
        <v>722</v>
      </c>
      <c r="U344" s="2625"/>
      <c r="V344" s="2625"/>
      <c r="W344" s="2766"/>
      <c r="X344" s="3558">
        <v>-2734423.1162341945</v>
      </c>
      <c r="Y344" s="3559">
        <v>0</v>
      </c>
      <c r="Z344" s="3560">
        <v>0</v>
      </c>
      <c r="AA344" s="3560">
        <v>0</v>
      </c>
      <c r="AB344" s="3560">
        <v>0</v>
      </c>
      <c r="AC344" s="3560">
        <v>0</v>
      </c>
      <c r="AD344" s="3561">
        <v>-2734423.1162341926</v>
      </c>
      <c r="AE344" s="3561">
        <v>-2734423.1162341926</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38" priority="2" stopIfTrue="1" operator="notEqual">
      <formula>0</formula>
    </cfRule>
  </conditionalFormatting>
  <conditionalFormatting sqref="B16:C342">
    <cfRule type="cellIs" dxfId="37" priority="3" stopIfTrue="1" operator="greaterThan">
      <formula>0</formula>
    </cfRule>
  </conditionalFormatting>
  <conditionalFormatting sqref="C8">
    <cfRule type="cellIs" dxfId="36"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14.xml><?xml version="1.0" encoding="utf-8"?>
<worksheet xmlns="http://schemas.openxmlformats.org/spreadsheetml/2006/main" xmlns:r="http://schemas.openxmlformats.org/officeDocument/2006/relationships">
  <sheetPr>
    <pageSetUpPr fitToPage="1"/>
  </sheetPr>
  <dimension ref="A1:AU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77734375" style="2447" customWidth="1"/>
    <col min="8" max="8" width="48.88671875" style="2447" customWidth="1"/>
    <col min="9" max="9" width="19.77734375" style="2447" customWidth="1"/>
    <col min="10" max="10" width="10.77734375" style="2447" customWidth="1"/>
    <col min="11" max="11" width="14" style="2447" customWidth="1"/>
    <col min="12" max="12" width="10.88671875" style="2447" customWidth="1"/>
    <col min="13" max="13" width="14" style="2447" customWidth="1"/>
    <col min="14" max="14" width="7.88671875" style="2447" customWidth="1"/>
    <col min="15" max="15" width="16.33203125" style="2447" customWidth="1"/>
    <col min="16" max="16" width="10.77734375" style="2447" customWidth="1"/>
    <col min="17" max="17" width="4" style="2447" customWidth="1"/>
    <col min="18" max="19" width="4" style="2525" customWidth="1"/>
    <col min="20" max="22" width="2.88671875" style="2447" customWidth="1"/>
    <col min="23" max="23" width="48.88671875" style="2447" customWidth="1"/>
    <col min="24" max="24" width="19.77734375" style="2447" customWidth="1"/>
    <col min="25" max="25" width="10.88671875" style="2447" customWidth="1"/>
    <col min="26" max="26" width="19.77734375" style="2447" customWidth="1"/>
    <col min="27" max="27" width="11.109375" style="2447" customWidth="1"/>
    <col min="28" max="28" width="14.33203125" style="2447" customWidth="1"/>
    <col min="29" max="29" width="12.33203125" style="2447" customWidth="1"/>
    <col min="30" max="30" width="16.6640625" style="2447" customWidth="1"/>
    <col min="31" max="31" width="19.77734375" style="2447" customWidth="1"/>
    <col min="32" max="32" width="7" style="2447" customWidth="1"/>
    <col min="33" max="34" width="9" style="2447" customWidth="1"/>
    <col min="35" max="37" width="2.88671875" style="2447" customWidth="1"/>
    <col min="38" max="38" width="48.88671875" style="2447" customWidth="1"/>
    <col min="39" max="39" width="19.77734375" style="2447" customWidth="1"/>
    <col min="40" max="40" width="10.88671875" style="2447" customWidth="1"/>
    <col min="41" max="41" width="19.77734375" style="2447" customWidth="1"/>
    <col min="42" max="42" width="11.109375" style="2447" customWidth="1"/>
    <col min="43" max="43" width="14.33203125" style="2447" customWidth="1"/>
    <col min="44" max="44" width="12.33203125" style="2447" customWidth="1"/>
    <col min="45" max="45" width="16.6640625" style="2447" customWidth="1"/>
    <col min="46" max="46" width="19.77734375" style="2447" customWidth="1"/>
    <col min="47" max="16384" width="9" style="2447"/>
  </cols>
  <sheetData>
    <row r="1" spans="1:47" ht="16.5" thickBot="1">
      <c r="B1" s="2517" t="s">
        <v>14</v>
      </c>
      <c r="C1" s="2518" t="s">
        <v>15</v>
      </c>
    </row>
    <row r="3" spans="1:47"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798" t="s">
        <v>1717</v>
      </c>
      <c r="AJ3" s="2798"/>
      <c r="AK3" s="2798"/>
      <c r="AL3" s="2798"/>
      <c r="AM3" s="2798"/>
      <c r="AN3" s="2798"/>
      <c r="AO3" s="2798"/>
      <c r="AP3" s="2798"/>
      <c r="AQ3" s="2798"/>
      <c r="AR3" s="2798"/>
      <c r="AS3" s="2798"/>
      <c r="AT3" s="2798"/>
    </row>
    <row r="4" spans="1:47"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798" t="s">
        <v>1718</v>
      </c>
      <c r="AJ4" s="2798"/>
      <c r="AK4" s="2798"/>
      <c r="AL4" s="2798"/>
      <c r="AM4" s="2798"/>
      <c r="AN4" s="2798"/>
      <c r="AO4" s="2798"/>
      <c r="AP4" s="2798"/>
      <c r="AQ4" s="2798"/>
      <c r="AR4" s="2798"/>
      <c r="AS4" s="2798"/>
      <c r="AT4" s="2798"/>
    </row>
    <row r="5" spans="1:47"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3495" t="s">
        <v>5486</v>
      </c>
      <c r="AJ5" s="2798"/>
      <c r="AK5" s="2798"/>
      <c r="AL5" s="2798"/>
      <c r="AM5" s="2798"/>
      <c r="AN5" s="2798"/>
      <c r="AO5" s="2798"/>
      <c r="AP5" s="2798"/>
      <c r="AQ5" s="2798"/>
      <c r="AR5" s="2798"/>
      <c r="AS5" s="2798"/>
      <c r="AT5" s="2798"/>
    </row>
    <row r="6" spans="1:47" ht="18">
      <c r="B6" s="2750" t="s">
        <v>600</v>
      </c>
      <c r="C6" s="2751"/>
      <c r="E6" s="2798" t="s">
        <v>5543</v>
      </c>
      <c r="F6" s="2798"/>
      <c r="G6" s="2798"/>
      <c r="H6" s="2798"/>
      <c r="I6" s="2798"/>
      <c r="J6" s="2798"/>
      <c r="K6" s="2798"/>
      <c r="L6" s="2798"/>
      <c r="M6" s="2798"/>
      <c r="N6" s="2798"/>
      <c r="O6" s="2798"/>
      <c r="P6" s="2798"/>
      <c r="Q6" s="2989"/>
      <c r="R6" s="2798"/>
      <c r="S6" s="2798"/>
      <c r="T6" s="2798" t="s">
        <v>5544</v>
      </c>
      <c r="U6" s="2798"/>
      <c r="V6" s="2798"/>
      <c r="W6" s="2798"/>
      <c r="X6" s="2798"/>
      <c r="Y6" s="2798"/>
      <c r="Z6" s="2798"/>
      <c r="AA6" s="2798"/>
      <c r="AB6" s="2798"/>
      <c r="AC6" s="2798"/>
      <c r="AD6" s="2798"/>
      <c r="AE6" s="2798"/>
      <c r="AF6" s="2989"/>
      <c r="AG6" s="2989"/>
      <c r="AH6" s="2989"/>
      <c r="AI6" s="2798" t="s">
        <v>5544</v>
      </c>
      <c r="AJ6" s="2798"/>
      <c r="AK6" s="2798"/>
      <c r="AL6" s="2798"/>
      <c r="AM6" s="2798"/>
      <c r="AN6" s="2798"/>
      <c r="AO6" s="2798"/>
      <c r="AP6" s="2798"/>
      <c r="AQ6" s="2798"/>
      <c r="AR6" s="2798"/>
      <c r="AS6" s="2798"/>
      <c r="AT6" s="2798"/>
    </row>
    <row r="7" spans="1:47" ht="18">
      <c r="B7" s="2752" t="s">
        <v>5489</v>
      </c>
      <c r="C7" s="476">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798" t="s">
        <v>4692</v>
      </c>
      <c r="AJ7" s="2798"/>
      <c r="AK7" s="2798"/>
      <c r="AL7" s="2798"/>
      <c r="AM7" s="2798"/>
      <c r="AN7" s="2798"/>
      <c r="AO7" s="2798"/>
      <c r="AP7" s="2798"/>
      <c r="AQ7" s="2798"/>
      <c r="AR7" s="2798"/>
      <c r="AS7" s="2798"/>
      <c r="AT7" s="2798"/>
    </row>
    <row r="8" spans="1:47" ht="15.75">
      <c r="A8" s="3496"/>
      <c r="B8" s="2754" t="s">
        <v>5490</v>
      </c>
      <c r="C8" s="479">
        <v>0</v>
      </c>
      <c r="I8" s="3497"/>
      <c r="S8" s="3498"/>
      <c r="X8" s="3222"/>
      <c r="AM8" s="3222"/>
    </row>
    <row r="9" spans="1:47" ht="15.75">
      <c r="A9" s="3496"/>
      <c r="B9" s="2758" t="s">
        <v>5486</v>
      </c>
      <c r="C9" s="479">
        <v>0</v>
      </c>
      <c r="E9" s="2661"/>
      <c r="F9" s="2616"/>
      <c r="G9" s="2616"/>
      <c r="H9" s="2817"/>
      <c r="I9" s="3142" t="s">
        <v>5491</v>
      </c>
      <c r="J9" s="3140" t="s">
        <v>5312</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c r="AI9" s="2661"/>
      <c r="AJ9" s="2616"/>
      <c r="AK9" s="2616"/>
      <c r="AL9" s="2817"/>
      <c r="AM9" s="3142" t="s">
        <v>5491</v>
      </c>
      <c r="AN9" s="3140" t="s">
        <v>5270</v>
      </c>
      <c r="AO9" s="3141"/>
      <c r="AP9" s="3499"/>
      <c r="AQ9" s="3500"/>
      <c r="AR9" s="3500"/>
      <c r="AS9" s="3500"/>
      <c r="AT9" s="3142"/>
    </row>
    <row r="10" spans="1:47" ht="26.65" customHeight="1">
      <c r="A10" s="3496"/>
      <c r="B10" s="2754"/>
      <c r="C10" s="2759"/>
      <c r="E10" s="2642"/>
      <c r="F10" s="2521"/>
      <c r="G10" s="2521"/>
      <c r="H10" s="2648"/>
      <c r="I10" s="3501" t="s">
        <v>5492</v>
      </c>
      <c r="J10" s="3502" t="s">
        <v>5314</v>
      </c>
      <c r="K10" s="3500"/>
      <c r="L10" s="3500"/>
      <c r="M10" s="3502" t="s">
        <v>5493</v>
      </c>
      <c r="N10" s="2831" t="s">
        <v>637</v>
      </c>
      <c r="O10" s="2836"/>
      <c r="P10" s="3503" t="s">
        <v>37</v>
      </c>
      <c r="Q10" s="3222"/>
      <c r="S10" s="3498"/>
      <c r="T10" s="2642"/>
      <c r="U10" s="2521"/>
      <c r="V10" s="2521"/>
      <c r="W10" s="2648"/>
      <c r="X10" s="3501" t="s">
        <v>5492</v>
      </c>
      <c r="Y10" s="3502" t="s">
        <v>5314</v>
      </c>
      <c r="Z10" s="3500"/>
      <c r="AA10" s="3500"/>
      <c r="AB10" s="3502" t="s">
        <v>5493</v>
      </c>
      <c r="AC10" s="2831" t="s">
        <v>637</v>
      </c>
      <c r="AD10" s="2836"/>
      <c r="AE10" s="3503" t="s">
        <v>37</v>
      </c>
      <c r="AF10" s="3222"/>
      <c r="AI10" s="2642"/>
      <c r="AJ10" s="2521"/>
      <c r="AK10" s="2521"/>
      <c r="AL10" s="2648"/>
      <c r="AM10" s="3501" t="s">
        <v>5492</v>
      </c>
      <c r="AN10" s="3502" t="s">
        <v>5314</v>
      </c>
      <c r="AO10" s="3500"/>
      <c r="AP10" s="3500"/>
      <c r="AQ10" s="3502" t="s">
        <v>5493</v>
      </c>
      <c r="AR10" s="2831" t="s">
        <v>637</v>
      </c>
      <c r="AS10" s="2836"/>
      <c r="AT10" s="3503" t="s">
        <v>37</v>
      </c>
    </row>
    <row r="11" spans="1:47" ht="27" customHeight="1">
      <c r="B11" s="2754"/>
      <c r="C11" s="2764"/>
      <c r="E11" s="2642"/>
      <c r="F11" s="3504"/>
      <c r="G11" s="2521"/>
      <c r="H11" s="2648"/>
      <c r="I11" s="3505">
        <v>0</v>
      </c>
      <c r="J11" s="3502" t="s">
        <v>5191</v>
      </c>
      <c r="K11" s="3502" t="s">
        <v>5190</v>
      </c>
      <c r="L11" s="3502" t="s">
        <v>1436</v>
      </c>
      <c r="M11" s="3506" t="s">
        <v>5190</v>
      </c>
      <c r="N11" s="3220"/>
      <c r="O11" s="3224" t="s">
        <v>2954</v>
      </c>
      <c r="P11" s="3503"/>
      <c r="Q11" s="3222"/>
      <c r="T11" s="2642"/>
      <c r="U11" s="2521"/>
      <c r="V11" s="2521"/>
      <c r="W11" s="2648"/>
      <c r="X11" s="3507">
        <v>0</v>
      </c>
      <c r="Y11" s="3502" t="s">
        <v>5191</v>
      </c>
      <c r="Z11" s="3502" t="s">
        <v>5190</v>
      </c>
      <c r="AA11" s="3502" t="s">
        <v>1436</v>
      </c>
      <c r="AB11" s="3506" t="s">
        <v>5190</v>
      </c>
      <c r="AC11" s="3220"/>
      <c r="AD11" s="3224" t="s">
        <v>2954</v>
      </c>
      <c r="AE11" s="3503"/>
      <c r="AF11" s="3222"/>
      <c r="AI11" s="2642"/>
      <c r="AJ11" s="2521"/>
      <c r="AK11" s="2521"/>
      <c r="AL11" s="2648"/>
      <c r="AM11" s="3507">
        <v>0</v>
      </c>
      <c r="AN11" s="3502" t="s">
        <v>5191</v>
      </c>
      <c r="AO11" s="3502" t="s">
        <v>5190</v>
      </c>
      <c r="AP11" s="3502" t="s">
        <v>1436</v>
      </c>
      <c r="AQ11" s="3506" t="s">
        <v>5190</v>
      </c>
      <c r="AR11" s="3220"/>
      <c r="AS11" s="3224" t="s">
        <v>2954</v>
      </c>
      <c r="AT11" s="3503"/>
    </row>
    <row r="12" spans="1:47" ht="15.75">
      <c r="B12" s="2754"/>
      <c r="C12" s="2764"/>
      <c r="E12" s="2765"/>
      <c r="F12" s="2625"/>
      <c r="G12" s="2625"/>
      <c r="H12" s="2766"/>
      <c r="I12" s="3508" t="s">
        <v>5191</v>
      </c>
      <c r="J12" s="3509"/>
      <c r="K12" s="2765"/>
      <c r="L12" s="2765"/>
      <c r="M12" s="2765"/>
      <c r="N12" s="2765"/>
      <c r="O12" s="2765"/>
      <c r="P12" s="2920"/>
      <c r="Q12" s="2521"/>
      <c r="T12" s="2765"/>
      <c r="U12" s="2625"/>
      <c r="V12" s="2625"/>
      <c r="W12" s="2766"/>
      <c r="X12" s="3510" t="s">
        <v>5191</v>
      </c>
      <c r="Y12" s="3509"/>
      <c r="Z12" s="2765"/>
      <c r="AA12" s="2765"/>
      <c r="AB12" s="2765"/>
      <c r="AC12" s="2765"/>
      <c r="AD12" s="2765"/>
      <c r="AE12" s="2920"/>
      <c r="AF12" s="2521"/>
      <c r="AI12" s="2765"/>
      <c r="AJ12" s="2625"/>
      <c r="AK12" s="2625"/>
      <c r="AL12" s="2766"/>
      <c r="AM12" s="3510" t="s">
        <v>5191</v>
      </c>
      <c r="AN12" s="3509"/>
      <c r="AO12" s="2765"/>
      <c r="AP12" s="2765"/>
      <c r="AQ12" s="2765"/>
      <c r="AR12" s="2765"/>
      <c r="AS12" s="2765"/>
      <c r="AT12" s="2920"/>
      <c r="AU12" s="2447" t="s">
        <v>41</v>
      </c>
    </row>
    <row r="13" spans="1:47" ht="15.75">
      <c r="A13" s="3494" t="s">
        <v>1378</v>
      </c>
      <c r="B13" s="2754"/>
      <c r="C13" s="2764"/>
      <c r="E13" s="3511" t="s">
        <v>5405</v>
      </c>
      <c r="F13" s="2521"/>
      <c r="G13" s="2521"/>
      <c r="H13" s="2648"/>
      <c r="I13" s="3512"/>
      <c r="J13" s="2642"/>
      <c r="K13" s="2521"/>
      <c r="L13" s="2521"/>
      <c r="M13" s="2521"/>
      <c r="N13" s="2521"/>
      <c r="O13" s="2648"/>
      <c r="P13" s="2648"/>
      <c r="Q13" s="2521"/>
      <c r="T13" s="3513" t="s">
        <v>5405</v>
      </c>
      <c r="U13" s="2616"/>
      <c r="V13" s="2616"/>
      <c r="W13" s="2817"/>
      <c r="X13" s="2648"/>
      <c r="Y13" s="2642"/>
      <c r="Z13" s="2521"/>
      <c r="AD13" s="2648"/>
      <c r="AE13" s="2648"/>
      <c r="AF13" s="2521"/>
      <c r="AI13" s="3513" t="s">
        <v>5405</v>
      </c>
      <c r="AJ13" s="2616"/>
      <c r="AK13" s="2616"/>
      <c r="AL13" s="2817"/>
      <c r="AM13" s="2648"/>
      <c r="AN13" s="2642"/>
      <c r="AO13" s="2521"/>
      <c r="AS13" s="2648"/>
      <c r="AT13" s="2648"/>
    </row>
    <row r="14" spans="1:47">
      <c r="A14" s="3494" t="s">
        <v>1378</v>
      </c>
      <c r="B14" s="2773"/>
      <c r="C14" s="2774"/>
      <c r="E14" s="3514" t="s">
        <v>621</v>
      </c>
      <c r="F14" s="2521"/>
      <c r="G14" s="2521"/>
      <c r="H14" s="2648"/>
      <c r="I14" s="3512"/>
      <c r="J14" s="2642"/>
      <c r="K14" s="2521"/>
      <c r="L14" s="2521"/>
      <c r="M14" s="2521"/>
      <c r="N14" s="2521"/>
      <c r="O14" s="2648"/>
      <c r="P14" s="2648"/>
      <c r="Q14" s="2521"/>
      <c r="T14" s="3514" t="s">
        <v>621</v>
      </c>
      <c r="U14" s="2521"/>
      <c r="V14" s="2521"/>
      <c r="W14" s="2648"/>
      <c r="X14" s="2648"/>
      <c r="Y14" s="2642"/>
      <c r="AD14" s="2648"/>
      <c r="AE14" s="2648"/>
      <c r="AF14" s="2521"/>
      <c r="AI14" s="3514" t="s">
        <v>621</v>
      </c>
      <c r="AJ14" s="2521"/>
      <c r="AK14" s="2521"/>
      <c r="AL14" s="2648"/>
      <c r="AM14" s="2648"/>
      <c r="AN14" s="2642"/>
      <c r="AS14" s="2648"/>
      <c r="AT14" s="2648"/>
    </row>
    <row r="15" spans="1:47" ht="15.75">
      <c r="A15" s="3494" t="s">
        <v>1378</v>
      </c>
      <c r="B15" s="2775" t="s">
        <v>5494</v>
      </c>
      <c r="C15" s="2776" t="s">
        <v>5495</v>
      </c>
      <c r="E15" s="2668" t="s">
        <v>5255</v>
      </c>
      <c r="F15" s="2521"/>
      <c r="G15" s="2521"/>
      <c r="H15" s="2648"/>
      <c r="I15" s="3512"/>
      <c r="J15" s="2642"/>
      <c r="K15" s="2521"/>
      <c r="L15" s="2521"/>
      <c r="M15" s="2521"/>
      <c r="N15" s="2521"/>
      <c r="O15" s="2648"/>
      <c r="P15" s="2648"/>
      <c r="Q15" s="2521"/>
      <c r="T15" s="2668" t="s">
        <v>5255</v>
      </c>
      <c r="U15" s="2521"/>
      <c r="V15" s="2521"/>
      <c r="W15" s="2648"/>
      <c r="X15" s="2648"/>
      <c r="Y15" s="2642"/>
      <c r="AD15" s="2648"/>
      <c r="AE15" s="3512"/>
      <c r="AF15" s="2521"/>
      <c r="AI15" s="2668" t="s">
        <v>5255</v>
      </c>
      <c r="AJ15" s="2521"/>
      <c r="AK15" s="2521"/>
      <c r="AL15" s="2648"/>
      <c r="AM15" s="2648"/>
      <c r="AN15" s="2642"/>
      <c r="AS15" s="2648"/>
      <c r="AT15" s="3512"/>
    </row>
    <row r="16" spans="1:47" ht="15.75">
      <c r="A16" s="3494" t="s">
        <v>1378</v>
      </c>
      <c r="B16" s="207">
        <v>0</v>
      </c>
      <c r="C16" s="207">
        <v>0</v>
      </c>
      <c r="E16" s="2668"/>
      <c r="F16" s="3516" t="s">
        <v>626</v>
      </c>
      <c r="G16" s="2521"/>
      <c r="H16" s="2648"/>
      <c r="I16" s="3517">
        <v>90947.044303517963</v>
      </c>
      <c r="J16" s="3289"/>
      <c r="K16" s="3290"/>
      <c r="L16" s="3290"/>
      <c r="M16" s="3290"/>
      <c r="N16" s="3290"/>
      <c r="O16" s="3297"/>
      <c r="P16" s="3313">
        <v>0</v>
      </c>
      <c r="Q16" s="3312"/>
      <c r="T16" s="2668"/>
      <c r="U16" s="3516" t="s">
        <v>626</v>
      </c>
      <c r="V16" s="3519"/>
      <c r="W16" s="2648"/>
      <c r="X16" s="3515">
        <v>90947.044303517963</v>
      </c>
      <c r="Y16" s="3520">
        <v>0</v>
      </c>
      <c r="Z16" s="3521">
        <v>90947.044303517963</v>
      </c>
      <c r="AA16" s="3521">
        <v>0</v>
      </c>
      <c r="AB16" s="3521">
        <v>0</v>
      </c>
      <c r="AC16" s="3521">
        <v>0</v>
      </c>
      <c r="AD16" s="3522">
        <v>0</v>
      </c>
      <c r="AE16" s="3522">
        <v>90947.044303517963</v>
      </c>
      <c r="AF16" s="3523"/>
      <c r="AI16" s="2668"/>
      <c r="AJ16" s="3516" t="s">
        <v>626</v>
      </c>
      <c r="AK16" s="3519"/>
      <c r="AL16" s="2648"/>
      <c r="AM16" s="3515">
        <v>90035.361162434347</v>
      </c>
      <c r="AN16" s="3520">
        <v>0</v>
      </c>
      <c r="AO16" s="3521">
        <v>90035.361162434347</v>
      </c>
      <c r="AP16" s="3521">
        <v>0</v>
      </c>
      <c r="AQ16" s="3521">
        <v>0</v>
      </c>
      <c r="AR16" s="3521">
        <v>0</v>
      </c>
      <c r="AS16" s="3522">
        <v>0</v>
      </c>
      <c r="AT16" s="3522">
        <v>90035.361162434347</v>
      </c>
      <c r="AU16" s="5">
        <v>0</v>
      </c>
    </row>
    <row r="17" spans="1:47" ht="15.75">
      <c r="A17" s="3494" t="s">
        <v>5410</v>
      </c>
      <c r="B17" s="207">
        <v>0</v>
      </c>
      <c r="C17" s="207">
        <v>0</v>
      </c>
      <c r="E17" s="2668"/>
      <c r="F17" s="3516" t="s">
        <v>642</v>
      </c>
      <c r="G17" s="2521"/>
      <c r="H17" s="2648"/>
      <c r="I17" s="3100">
        <v>0</v>
      </c>
      <c r="J17" s="3289"/>
      <c r="K17" s="3290"/>
      <c r="L17" s="3290"/>
      <c r="M17" s="3290"/>
      <c r="N17" s="3290"/>
      <c r="O17" s="3297"/>
      <c r="P17" s="3313">
        <v>0</v>
      </c>
      <c r="Q17" s="3312"/>
      <c r="T17" s="2668"/>
      <c r="U17" s="3516" t="s">
        <v>642</v>
      </c>
      <c r="V17" s="3519"/>
      <c r="W17" s="2648"/>
      <c r="X17" s="3083">
        <v>0</v>
      </c>
      <c r="Y17" s="3524">
        <v>0</v>
      </c>
      <c r="Z17" s="2731">
        <v>0</v>
      </c>
      <c r="AA17" s="2731">
        <v>0</v>
      </c>
      <c r="AB17" s="2731">
        <v>0</v>
      </c>
      <c r="AC17" s="2731">
        <v>0</v>
      </c>
      <c r="AD17" s="3443">
        <v>0</v>
      </c>
      <c r="AE17" s="3450">
        <v>0</v>
      </c>
      <c r="AF17" s="3523"/>
      <c r="AI17" s="2668"/>
      <c r="AJ17" s="3516" t="s">
        <v>642</v>
      </c>
      <c r="AK17" s="3519"/>
      <c r="AL17" s="2648"/>
      <c r="AM17" s="3083">
        <v>0</v>
      </c>
      <c r="AN17" s="3524">
        <v>0</v>
      </c>
      <c r="AO17" s="2731">
        <v>0</v>
      </c>
      <c r="AP17" s="2731">
        <v>0</v>
      </c>
      <c r="AQ17" s="2731">
        <v>0</v>
      </c>
      <c r="AR17" s="2731">
        <v>0</v>
      </c>
      <c r="AS17" s="3443">
        <v>0</v>
      </c>
      <c r="AT17" s="3450">
        <v>0</v>
      </c>
      <c r="AU17" s="5">
        <v>0</v>
      </c>
    </row>
    <row r="18" spans="1:47" ht="15.75">
      <c r="A18" s="3494" t="s">
        <v>1378</v>
      </c>
      <c r="B18" s="207">
        <v>0</v>
      </c>
      <c r="C18" s="207">
        <v>0</v>
      </c>
      <c r="E18" s="2668"/>
      <c r="F18" s="3516" t="s">
        <v>660</v>
      </c>
      <c r="G18" s="2521"/>
      <c r="H18" s="2648"/>
      <c r="I18" s="3100">
        <v>280890.12227858702</v>
      </c>
      <c r="J18" s="3289"/>
      <c r="K18" s="3290"/>
      <c r="L18" s="3290"/>
      <c r="M18" s="3290"/>
      <c r="N18" s="3290"/>
      <c r="O18" s="3297"/>
      <c r="P18" s="3313">
        <v>0</v>
      </c>
      <c r="Q18" s="3312"/>
      <c r="T18" s="2668"/>
      <c r="U18" s="3516" t="s">
        <v>660</v>
      </c>
      <c r="V18" s="3519"/>
      <c r="W18" s="2648"/>
      <c r="X18" s="3083">
        <v>280890.12227858702</v>
      </c>
      <c r="Y18" s="3524">
        <v>0</v>
      </c>
      <c r="Z18" s="2731">
        <v>280890.12227858702</v>
      </c>
      <c r="AA18" s="2731">
        <v>0</v>
      </c>
      <c r="AB18" s="2731">
        <v>0</v>
      </c>
      <c r="AC18" s="2731">
        <v>0</v>
      </c>
      <c r="AD18" s="3443">
        <v>0</v>
      </c>
      <c r="AE18" s="3443">
        <v>280890.12227858702</v>
      </c>
      <c r="AF18" s="3456"/>
      <c r="AI18" s="2668"/>
      <c r="AJ18" s="3516" t="s">
        <v>660</v>
      </c>
      <c r="AK18" s="3519"/>
      <c r="AL18" s="2648"/>
      <c r="AM18" s="3083">
        <v>196215.50748734904</v>
      </c>
      <c r="AN18" s="3524">
        <v>0</v>
      </c>
      <c r="AO18" s="2731">
        <v>196215.50748734904</v>
      </c>
      <c r="AP18" s="2731">
        <v>0</v>
      </c>
      <c r="AQ18" s="2731">
        <v>0</v>
      </c>
      <c r="AR18" s="2731">
        <v>0</v>
      </c>
      <c r="AS18" s="3443">
        <v>0</v>
      </c>
      <c r="AT18" s="3443">
        <v>196215.50748734904</v>
      </c>
      <c r="AU18" s="5">
        <v>0</v>
      </c>
    </row>
    <row r="19" spans="1:47" ht="15.75">
      <c r="A19" s="3494" t="s">
        <v>5410</v>
      </c>
      <c r="B19" s="207">
        <v>0</v>
      </c>
      <c r="C19" s="207">
        <v>0</v>
      </c>
      <c r="E19" s="2668"/>
      <c r="F19" s="3516">
        <v>0</v>
      </c>
      <c r="G19" s="2521"/>
      <c r="H19" s="2648"/>
      <c r="I19" s="3100">
        <v>0</v>
      </c>
      <c r="J19" s="3289"/>
      <c r="K19" s="3290"/>
      <c r="L19" s="3290"/>
      <c r="M19" s="3290"/>
      <c r="N19" s="3290"/>
      <c r="O19" s="3297"/>
      <c r="P19" s="3313">
        <v>0</v>
      </c>
      <c r="Q19" s="3312"/>
      <c r="T19" s="2668"/>
      <c r="U19" s="3516">
        <v>0</v>
      </c>
      <c r="V19" s="3519"/>
      <c r="W19" s="2648"/>
      <c r="X19" s="3083">
        <v>0</v>
      </c>
      <c r="Y19" s="3524">
        <v>0</v>
      </c>
      <c r="Z19" s="2731">
        <v>0</v>
      </c>
      <c r="AA19" s="2731">
        <v>0</v>
      </c>
      <c r="AB19" s="2731">
        <v>0</v>
      </c>
      <c r="AC19" s="2731">
        <v>0</v>
      </c>
      <c r="AD19" s="3443">
        <v>0</v>
      </c>
      <c r="AE19" s="3443">
        <v>0</v>
      </c>
      <c r="AF19" s="3456"/>
      <c r="AI19" s="2668"/>
      <c r="AJ19" s="3516">
        <v>0</v>
      </c>
      <c r="AK19" s="3519"/>
      <c r="AL19" s="2648"/>
      <c r="AM19" s="3083">
        <v>0</v>
      </c>
      <c r="AN19" s="3524">
        <v>0</v>
      </c>
      <c r="AO19" s="2731">
        <v>0</v>
      </c>
      <c r="AP19" s="2731">
        <v>0</v>
      </c>
      <c r="AQ19" s="2731">
        <v>0</v>
      </c>
      <c r="AR19" s="2731">
        <v>0</v>
      </c>
      <c r="AS19" s="3443">
        <v>0</v>
      </c>
      <c r="AT19" s="3443">
        <v>0</v>
      </c>
      <c r="AU19" s="5">
        <v>0</v>
      </c>
    </row>
    <row r="20" spans="1:47" ht="15.75">
      <c r="A20" s="3494" t="s">
        <v>5410</v>
      </c>
      <c r="B20" s="207">
        <v>0</v>
      </c>
      <c r="C20" s="207">
        <v>0</v>
      </c>
      <c r="E20" s="2668"/>
      <c r="F20" s="3516" t="s">
        <v>650</v>
      </c>
      <c r="G20" s="2521"/>
      <c r="H20" s="2648"/>
      <c r="I20" s="3100">
        <v>0</v>
      </c>
      <c r="J20" s="3289"/>
      <c r="K20" s="3290"/>
      <c r="L20" s="3290"/>
      <c r="M20" s="3290"/>
      <c r="N20" s="3290"/>
      <c r="O20" s="3297"/>
      <c r="P20" s="3313">
        <v>0</v>
      </c>
      <c r="Q20" s="3312"/>
      <c r="T20" s="2668"/>
      <c r="U20" s="3516" t="s">
        <v>650</v>
      </c>
      <c r="V20" s="3519"/>
      <c r="W20" s="2648"/>
      <c r="X20" s="3083">
        <v>0</v>
      </c>
      <c r="Y20" s="3525">
        <v>0</v>
      </c>
      <c r="Z20" s="3526">
        <v>0</v>
      </c>
      <c r="AA20" s="3526">
        <v>0</v>
      </c>
      <c r="AB20" s="3526">
        <v>0</v>
      </c>
      <c r="AC20" s="3526">
        <v>0</v>
      </c>
      <c r="AD20" s="3527">
        <v>0</v>
      </c>
      <c r="AE20" s="3443">
        <v>0</v>
      </c>
      <c r="AF20" s="3456"/>
      <c r="AI20" s="2668"/>
      <c r="AJ20" s="3516" t="s">
        <v>650</v>
      </c>
      <c r="AK20" s="3519"/>
      <c r="AL20" s="2648"/>
      <c r="AM20" s="3083">
        <v>0</v>
      </c>
      <c r="AN20" s="3525">
        <v>0</v>
      </c>
      <c r="AO20" s="3526">
        <v>0</v>
      </c>
      <c r="AP20" s="3526">
        <v>0</v>
      </c>
      <c r="AQ20" s="3526">
        <v>0</v>
      </c>
      <c r="AR20" s="3526">
        <v>0</v>
      </c>
      <c r="AS20" s="3527">
        <v>0</v>
      </c>
      <c r="AT20" s="3443">
        <v>0</v>
      </c>
      <c r="AU20" s="5">
        <v>0</v>
      </c>
    </row>
    <row r="21" spans="1:47" ht="15.75">
      <c r="A21" s="3494" t="s">
        <v>1378</v>
      </c>
      <c r="B21" s="207">
        <v>0</v>
      </c>
      <c r="C21" s="207">
        <v>0</v>
      </c>
      <c r="E21" s="2668"/>
      <c r="F21" s="3516"/>
      <c r="G21" s="2521"/>
      <c r="H21" s="2648" t="s">
        <v>5412</v>
      </c>
      <c r="I21" s="3099">
        <v>371837.16658210498</v>
      </c>
      <c r="J21" s="3528"/>
      <c r="K21" s="3529">
        <v>1</v>
      </c>
      <c r="L21" s="3530"/>
      <c r="M21" s="3530"/>
      <c r="N21" s="3530"/>
      <c r="O21" s="3531"/>
      <c r="P21" s="3532">
        <v>1</v>
      </c>
      <c r="Q21" s="3312"/>
      <c r="T21" s="2668"/>
      <c r="U21" s="3516"/>
      <c r="V21" s="3519"/>
      <c r="W21" s="2648" t="s">
        <v>5412</v>
      </c>
      <c r="X21" s="3082">
        <v>371837.16658210498</v>
      </c>
      <c r="Y21" s="3533">
        <v>0</v>
      </c>
      <c r="Z21" s="3533">
        <v>371837.16658210498</v>
      </c>
      <c r="AA21" s="3533">
        <v>0</v>
      </c>
      <c r="AB21" s="3533">
        <v>0</v>
      </c>
      <c r="AC21" s="3533">
        <v>0</v>
      </c>
      <c r="AD21" s="3478">
        <v>0</v>
      </c>
      <c r="AE21" s="3479">
        <v>371837.16658210498</v>
      </c>
      <c r="AF21" s="3456"/>
      <c r="AI21" s="2668"/>
      <c r="AJ21" s="3516"/>
      <c r="AK21" s="3519"/>
      <c r="AL21" s="2648" t="s">
        <v>5412</v>
      </c>
      <c r="AM21" s="3082">
        <v>286250.86864978337</v>
      </c>
      <c r="AN21" s="3533">
        <v>0</v>
      </c>
      <c r="AO21" s="3533">
        <v>286250.86864978337</v>
      </c>
      <c r="AP21" s="3533">
        <v>0</v>
      </c>
      <c r="AQ21" s="3533">
        <v>0</v>
      </c>
      <c r="AR21" s="3533">
        <v>0</v>
      </c>
      <c r="AS21" s="3478">
        <v>0</v>
      </c>
      <c r="AT21" s="3479">
        <v>286250.86864978337</v>
      </c>
      <c r="AU21" s="5">
        <v>0</v>
      </c>
    </row>
    <row r="22" spans="1:47" ht="15.75">
      <c r="A22" s="3494" t="s">
        <v>5410</v>
      </c>
      <c r="B22" s="207">
        <v>0</v>
      </c>
      <c r="C22" s="207">
        <v>0</v>
      </c>
      <c r="E22" s="2668"/>
      <c r="F22" s="3516"/>
      <c r="G22" s="2521"/>
      <c r="H22" s="2648"/>
      <c r="I22" s="3100"/>
      <c r="J22" s="2848"/>
      <c r="K22" s="2622"/>
      <c r="L22" s="2622"/>
      <c r="M22" s="2622"/>
      <c r="N22" s="2622"/>
      <c r="O22" s="3422"/>
      <c r="P22" s="3313"/>
      <c r="Q22" s="3312"/>
      <c r="T22" s="2668"/>
      <c r="U22" s="3516"/>
      <c r="V22" s="3519"/>
      <c r="W22" s="2648"/>
      <c r="X22" s="3083"/>
      <c r="Y22" s="3524"/>
      <c r="Z22" s="2731"/>
      <c r="AA22" s="2731"/>
      <c r="AB22" s="2731"/>
      <c r="AC22" s="2731"/>
      <c r="AD22" s="3443"/>
      <c r="AE22" s="3443"/>
      <c r="AF22" s="3456"/>
      <c r="AI22" s="2668"/>
      <c r="AJ22" s="3516"/>
      <c r="AK22" s="3519"/>
      <c r="AL22" s="2648"/>
      <c r="AM22" s="3083">
        <v>0</v>
      </c>
      <c r="AN22" s="3524"/>
      <c r="AO22" s="2731"/>
      <c r="AP22" s="2731"/>
      <c r="AQ22" s="2731"/>
      <c r="AR22" s="2731"/>
      <c r="AS22" s="3443"/>
      <c r="AT22" s="3443"/>
      <c r="AU22" s="5">
        <v>0</v>
      </c>
    </row>
    <row r="23" spans="1:47" ht="15.75">
      <c r="A23" s="3494" t="s">
        <v>1378</v>
      </c>
      <c r="B23" s="207">
        <v>0</v>
      </c>
      <c r="C23" s="207">
        <v>0</v>
      </c>
      <c r="E23" s="2668"/>
      <c r="F23" s="3516"/>
      <c r="G23" s="2521"/>
      <c r="H23" s="2648"/>
      <c r="I23" s="3100"/>
      <c r="J23" s="2848"/>
      <c r="K23" s="2622"/>
      <c r="L23" s="2622"/>
      <c r="M23" s="2622"/>
      <c r="N23" s="2622"/>
      <c r="O23" s="3422"/>
      <c r="P23" s="3313"/>
      <c r="Q23" s="3312"/>
      <c r="T23" s="2668"/>
      <c r="U23" s="3516"/>
      <c r="V23" s="3519"/>
      <c r="W23" s="2648"/>
      <c r="X23" s="3083"/>
      <c r="Y23" s="3524"/>
      <c r="Z23" s="2731"/>
      <c r="AA23" s="2731"/>
      <c r="AB23" s="2731"/>
      <c r="AC23" s="2731"/>
      <c r="AD23" s="3443"/>
      <c r="AE23" s="3450"/>
      <c r="AF23" s="3456"/>
      <c r="AI23" s="2668"/>
      <c r="AJ23" s="3516"/>
      <c r="AK23" s="3519"/>
      <c r="AL23" s="2648"/>
      <c r="AM23" s="3083">
        <v>0</v>
      </c>
      <c r="AN23" s="3524"/>
      <c r="AO23" s="2731"/>
      <c r="AP23" s="2731"/>
      <c r="AQ23" s="2731"/>
      <c r="AR23" s="2731"/>
      <c r="AS23" s="3443"/>
      <c r="AT23" s="3450"/>
      <c r="AU23" s="5">
        <v>0</v>
      </c>
    </row>
    <row r="24" spans="1:47" ht="15.75">
      <c r="A24" s="3494" t="s">
        <v>1378</v>
      </c>
      <c r="B24" s="207">
        <v>0</v>
      </c>
      <c r="C24" s="207">
        <v>0</v>
      </c>
      <c r="E24" s="2668" t="s">
        <v>671</v>
      </c>
      <c r="F24" s="3516"/>
      <c r="G24" s="2521"/>
      <c r="H24" s="2648"/>
      <c r="I24" s="3100"/>
      <c r="J24" s="2848"/>
      <c r="K24" s="2622"/>
      <c r="L24" s="2622"/>
      <c r="M24" s="2622"/>
      <c r="N24" s="2622"/>
      <c r="O24" s="3422"/>
      <c r="P24" s="3313"/>
      <c r="Q24" s="3312"/>
      <c r="T24" s="2668" t="s">
        <v>671</v>
      </c>
      <c r="U24" s="3516"/>
      <c r="V24" s="3519"/>
      <c r="W24" s="2648"/>
      <c r="X24" s="3083"/>
      <c r="Y24" s="3524"/>
      <c r="Z24" s="2731"/>
      <c r="AA24" s="2731"/>
      <c r="AB24" s="2731"/>
      <c r="AC24" s="2731"/>
      <c r="AD24" s="3443"/>
      <c r="AE24" s="3450"/>
      <c r="AF24" s="3456"/>
      <c r="AI24" s="2668" t="s">
        <v>671</v>
      </c>
      <c r="AJ24" s="3516"/>
      <c r="AK24" s="3519"/>
      <c r="AL24" s="2648"/>
      <c r="AM24" s="3083">
        <v>0</v>
      </c>
      <c r="AN24" s="3524"/>
      <c r="AO24" s="2731"/>
      <c r="AP24" s="2731"/>
      <c r="AQ24" s="2731"/>
      <c r="AR24" s="2731"/>
      <c r="AS24" s="3443"/>
      <c r="AT24" s="3450"/>
      <c r="AU24" s="5">
        <v>0</v>
      </c>
    </row>
    <row r="25" spans="1:47" ht="15.75">
      <c r="A25" s="3494" t="s">
        <v>5410</v>
      </c>
      <c r="B25" s="207">
        <v>0</v>
      </c>
      <c r="C25" s="207">
        <v>0</v>
      </c>
      <c r="E25" s="2668"/>
      <c r="F25" s="3516" t="s">
        <v>673</v>
      </c>
      <c r="G25" s="2521"/>
      <c r="H25" s="2648"/>
      <c r="I25" s="3100">
        <v>0</v>
      </c>
      <c r="J25" s="3289"/>
      <c r="K25" s="3290"/>
      <c r="L25" s="3290"/>
      <c r="M25" s="3290"/>
      <c r="N25" s="3290"/>
      <c r="O25" s="3297"/>
      <c r="P25" s="3313">
        <v>0</v>
      </c>
      <c r="Q25" s="3312"/>
      <c r="T25" s="2668"/>
      <c r="U25" s="3516" t="s">
        <v>673</v>
      </c>
      <c r="V25" s="3519"/>
      <c r="W25" s="2648"/>
      <c r="X25" s="3083">
        <v>0</v>
      </c>
      <c r="Y25" s="3524">
        <v>0</v>
      </c>
      <c r="Z25" s="2731">
        <v>0</v>
      </c>
      <c r="AA25" s="2731">
        <v>0</v>
      </c>
      <c r="AB25" s="2731">
        <v>0</v>
      </c>
      <c r="AC25" s="2731">
        <v>0</v>
      </c>
      <c r="AD25" s="3443">
        <v>0</v>
      </c>
      <c r="AE25" s="3450">
        <v>0</v>
      </c>
      <c r="AF25" s="3456"/>
      <c r="AI25" s="2668"/>
      <c r="AJ25" s="3516" t="s">
        <v>673</v>
      </c>
      <c r="AK25" s="3519"/>
      <c r="AL25" s="2648"/>
      <c r="AM25" s="3083">
        <v>0</v>
      </c>
      <c r="AN25" s="3524">
        <v>0</v>
      </c>
      <c r="AO25" s="2731">
        <v>0</v>
      </c>
      <c r="AP25" s="2731">
        <v>0</v>
      </c>
      <c r="AQ25" s="2731">
        <v>0</v>
      </c>
      <c r="AR25" s="2731">
        <v>0</v>
      </c>
      <c r="AS25" s="3443">
        <v>0</v>
      </c>
      <c r="AT25" s="3450">
        <v>0</v>
      </c>
      <c r="AU25" s="5">
        <v>0</v>
      </c>
    </row>
    <row r="26" spans="1:47" ht="15.75">
      <c r="A26" s="3494" t="s">
        <v>5410</v>
      </c>
      <c r="B26" s="207">
        <v>0</v>
      </c>
      <c r="C26" s="207">
        <v>0</v>
      </c>
      <c r="E26" s="2668"/>
      <c r="F26" s="3516" t="s">
        <v>682</v>
      </c>
      <c r="G26" s="2521"/>
      <c r="H26" s="2648"/>
      <c r="I26" s="3100">
        <v>0</v>
      </c>
      <c r="J26" s="3289"/>
      <c r="K26" s="3290"/>
      <c r="L26" s="3290"/>
      <c r="M26" s="3290"/>
      <c r="N26" s="3290"/>
      <c r="O26" s="3297"/>
      <c r="P26" s="3313">
        <v>0</v>
      </c>
      <c r="Q26" s="3312"/>
      <c r="T26" s="2668"/>
      <c r="U26" s="3516" t="s">
        <v>682</v>
      </c>
      <c r="V26" s="3519"/>
      <c r="W26" s="2648"/>
      <c r="X26" s="3083">
        <v>0</v>
      </c>
      <c r="Y26" s="3524">
        <v>0</v>
      </c>
      <c r="Z26" s="2731">
        <v>0</v>
      </c>
      <c r="AA26" s="2731">
        <v>0</v>
      </c>
      <c r="AB26" s="2731">
        <v>0</v>
      </c>
      <c r="AC26" s="2731">
        <v>0</v>
      </c>
      <c r="AD26" s="3443">
        <v>0</v>
      </c>
      <c r="AE26" s="3443">
        <v>0</v>
      </c>
      <c r="AF26" s="3456"/>
      <c r="AI26" s="2668"/>
      <c r="AJ26" s="3516" t="s">
        <v>682</v>
      </c>
      <c r="AK26" s="3519"/>
      <c r="AL26" s="2648"/>
      <c r="AM26" s="3083">
        <v>0</v>
      </c>
      <c r="AN26" s="3524">
        <v>0</v>
      </c>
      <c r="AO26" s="2731">
        <v>0</v>
      </c>
      <c r="AP26" s="2731">
        <v>0</v>
      </c>
      <c r="AQ26" s="2731">
        <v>0</v>
      </c>
      <c r="AR26" s="2731">
        <v>0</v>
      </c>
      <c r="AS26" s="3443">
        <v>0</v>
      </c>
      <c r="AT26" s="3443">
        <v>0</v>
      </c>
      <c r="AU26" s="5">
        <v>0</v>
      </c>
    </row>
    <row r="27" spans="1:47" ht="15.75">
      <c r="A27" s="3494" t="s">
        <v>5410</v>
      </c>
      <c r="B27" s="207">
        <v>0</v>
      </c>
      <c r="C27" s="207">
        <v>0</v>
      </c>
      <c r="E27" s="2668"/>
      <c r="F27" s="3516" t="s">
        <v>693</v>
      </c>
      <c r="G27" s="2521"/>
      <c r="H27" s="2648"/>
      <c r="I27" s="3100">
        <v>0</v>
      </c>
      <c r="J27" s="3289"/>
      <c r="K27" s="3290"/>
      <c r="L27" s="3290"/>
      <c r="M27" s="3290"/>
      <c r="N27" s="3290"/>
      <c r="O27" s="3297"/>
      <c r="P27" s="3313">
        <v>0</v>
      </c>
      <c r="Q27" s="3312"/>
      <c r="T27" s="2668"/>
      <c r="U27" s="3516" t="s">
        <v>693</v>
      </c>
      <c r="V27" s="3519"/>
      <c r="W27" s="2648"/>
      <c r="X27" s="3083">
        <v>0</v>
      </c>
      <c r="Y27" s="3524">
        <v>0</v>
      </c>
      <c r="Z27" s="2731">
        <v>0</v>
      </c>
      <c r="AA27" s="2731">
        <v>0</v>
      </c>
      <c r="AB27" s="2731">
        <v>0</v>
      </c>
      <c r="AC27" s="2731">
        <v>0</v>
      </c>
      <c r="AD27" s="3443">
        <v>0</v>
      </c>
      <c r="AE27" s="3450">
        <v>0</v>
      </c>
      <c r="AF27" s="3456"/>
      <c r="AI27" s="2668"/>
      <c r="AJ27" s="3516" t="s">
        <v>693</v>
      </c>
      <c r="AK27" s="3519"/>
      <c r="AL27" s="2648"/>
      <c r="AM27" s="3083">
        <v>0</v>
      </c>
      <c r="AN27" s="3524">
        <v>0</v>
      </c>
      <c r="AO27" s="2731">
        <v>0</v>
      </c>
      <c r="AP27" s="2731">
        <v>0</v>
      </c>
      <c r="AQ27" s="2731">
        <v>0</v>
      </c>
      <c r="AR27" s="2731">
        <v>0</v>
      </c>
      <c r="AS27" s="3443">
        <v>0</v>
      </c>
      <c r="AT27" s="3450">
        <v>0</v>
      </c>
      <c r="AU27" s="5">
        <v>0</v>
      </c>
    </row>
    <row r="28" spans="1:47" ht="15.75">
      <c r="A28" s="3494" t="s">
        <v>1378</v>
      </c>
      <c r="B28" s="207">
        <v>0</v>
      </c>
      <c r="C28" s="207">
        <v>0</v>
      </c>
      <c r="E28" s="2668"/>
      <c r="F28" s="3516" t="s">
        <v>696</v>
      </c>
      <c r="G28" s="2521"/>
      <c r="H28" s="2648"/>
      <c r="I28" s="3100">
        <v>2899603.5370300002</v>
      </c>
      <c r="J28" s="3289"/>
      <c r="K28" s="3290"/>
      <c r="L28" s="3290"/>
      <c r="M28" s="3290"/>
      <c r="N28" s="3290"/>
      <c r="O28" s="3297"/>
      <c r="P28" s="3313">
        <v>0</v>
      </c>
      <c r="Q28" s="3312"/>
      <c r="T28" s="2668"/>
      <c r="U28" s="3516" t="s">
        <v>696</v>
      </c>
      <c r="V28" s="3519"/>
      <c r="W28" s="2648"/>
      <c r="X28" s="3083">
        <v>2899603.5370300002</v>
      </c>
      <c r="Y28" s="3524">
        <v>0</v>
      </c>
      <c r="Z28" s="2731">
        <v>2899603.5370300002</v>
      </c>
      <c r="AA28" s="2731">
        <v>0</v>
      </c>
      <c r="AB28" s="2731">
        <v>0</v>
      </c>
      <c r="AC28" s="2731">
        <v>0</v>
      </c>
      <c r="AD28" s="3443">
        <v>0</v>
      </c>
      <c r="AE28" s="3450">
        <v>2899603.5370300002</v>
      </c>
      <c r="AF28" s="3456"/>
      <c r="AI28" s="2668"/>
      <c r="AJ28" s="3516" t="s">
        <v>696</v>
      </c>
      <c r="AK28" s="3519"/>
      <c r="AL28" s="2648"/>
      <c r="AM28" s="3083">
        <v>1105820.03703</v>
      </c>
      <c r="AN28" s="3524">
        <v>0</v>
      </c>
      <c r="AO28" s="2731">
        <v>1105820.03703</v>
      </c>
      <c r="AP28" s="2731">
        <v>0</v>
      </c>
      <c r="AQ28" s="2731">
        <v>0</v>
      </c>
      <c r="AR28" s="2731">
        <v>0</v>
      </c>
      <c r="AS28" s="3443">
        <v>0</v>
      </c>
      <c r="AT28" s="3450">
        <v>1105820.03703</v>
      </c>
      <c r="AU28" s="5">
        <v>0</v>
      </c>
    </row>
    <row r="29" spans="1:47" ht="15.75">
      <c r="A29" s="3494" t="s">
        <v>5410</v>
      </c>
      <c r="B29" s="207">
        <v>0</v>
      </c>
      <c r="C29" s="207">
        <v>0</v>
      </c>
      <c r="E29" s="2668"/>
      <c r="F29" s="3516">
        <v>0</v>
      </c>
      <c r="G29" s="2521"/>
      <c r="H29" s="2648"/>
      <c r="I29" s="3100">
        <v>0</v>
      </c>
      <c r="J29" s="3289"/>
      <c r="K29" s="3290"/>
      <c r="L29" s="3290"/>
      <c r="M29" s="3290"/>
      <c r="N29" s="3290"/>
      <c r="O29" s="3297"/>
      <c r="P29" s="3313">
        <v>0</v>
      </c>
      <c r="Q29" s="3312"/>
      <c r="T29" s="2668"/>
      <c r="U29" s="3516">
        <v>0</v>
      </c>
      <c r="V29" s="3519"/>
      <c r="W29" s="2648"/>
      <c r="X29" s="3083">
        <v>0</v>
      </c>
      <c r="Y29" s="3524">
        <v>0</v>
      </c>
      <c r="Z29" s="2731">
        <v>0</v>
      </c>
      <c r="AA29" s="2731">
        <v>0</v>
      </c>
      <c r="AB29" s="2731">
        <v>0</v>
      </c>
      <c r="AC29" s="2731">
        <v>0</v>
      </c>
      <c r="AD29" s="3443">
        <v>0</v>
      </c>
      <c r="AE29" s="3450">
        <v>0</v>
      </c>
      <c r="AF29" s="3456"/>
      <c r="AI29" s="2668"/>
      <c r="AJ29" s="3516">
        <v>0</v>
      </c>
      <c r="AK29" s="3519"/>
      <c r="AL29" s="2648"/>
      <c r="AM29" s="3083">
        <v>0</v>
      </c>
      <c r="AN29" s="3524">
        <v>0</v>
      </c>
      <c r="AO29" s="2731">
        <v>0</v>
      </c>
      <c r="AP29" s="2731">
        <v>0</v>
      </c>
      <c r="AQ29" s="2731">
        <v>0</v>
      </c>
      <c r="AR29" s="2731">
        <v>0</v>
      </c>
      <c r="AS29" s="3443">
        <v>0</v>
      </c>
      <c r="AT29" s="3450">
        <v>0</v>
      </c>
      <c r="AU29" s="5">
        <v>0</v>
      </c>
    </row>
    <row r="30" spans="1:47" ht="15.75">
      <c r="A30" s="3494" t="s">
        <v>5410</v>
      </c>
      <c r="B30" s="207">
        <v>0</v>
      </c>
      <c r="C30" s="207">
        <v>0</v>
      </c>
      <c r="E30" s="2668"/>
      <c r="F30" s="3516">
        <v>0</v>
      </c>
      <c r="G30" s="2521"/>
      <c r="H30" s="2648"/>
      <c r="I30" s="3100">
        <v>0</v>
      </c>
      <c r="J30" s="3289"/>
      <c r="K30" s="3290"/>
      <c r="L30" s="3290"/>
      <c r="M30" s="3290"/>
      <c r="N30" s="3290"/>
      <c r="O30" s="3297"/>
      <c r="P30" s="3313">
        <v>0</v>
      </c>
      <c r="Q30" s="3312"/>
      <c r="T30" s="2668"/>
      <c r="U30" s="3516">
        <v>0</v>
      </c>
      <c r="V30" s="3519"/>
      <c r="W30" s="2648"/>
      <c r="X30" s="3083">
        <v>0</v>
      </c>
      <c r="Y30" s="3524">
        <v>0</v>
      </c>
      <c r="Z30" s="2731">
        <v>0</v>
      </c>
      <c r="AA30" s="2731">
        <v>0</v>
      </c>
      <c r="AB30" s="2731">
        <v>0</v>
      </c>
      <c r="AC30" s="2731">
        <v>0</v>
      </c>
      <c r="AD30" s="3443">
        <v>0</v>
      </c>
      <c r="AE30" s="3450">
        <v>0</v>
      </c>
      <c r="AF30" s="3456"/>
      <c r="AI30" s="2668"/>
      <c r="AJ30" s="3516">
        <v>0</v>
      </c>
      <c r="AK30" s="3519"/>
      <c r="AL30" s="2648"/>
      <c r="AM30" s="3083">
        <v>0</v>
      </c>
      <c r="AN30" s="3524">
        <v>0</v>
      </c>
      <c r="AO30" s="2731">
        <v>0</v>
      </c>
      <c r="AP30" s="2731">
        <v>0</v>
      </c>
      <c r="AQ30" s="2731">
        <v>0</v>
      </c>
      <c r="AR30" s="2731">
        <v>0</v>
      </c>
      <c r="AS30" s="3443">
        <v>0</v>
      </c>
      <c r="AT30" s="3450">
        <v>0</v>
      </c>
      <c r="AU30" s="5">
        <v>0</v>
      </c>
    </row>
    <row r="31" spans="1:47" ht="15.75">
      <c r="A31" s="3494" t="s">
        <v>5410</v>
      </c>
      <c r="B31" s="207">
        <v>0</v>
      </c>
      <c r="C31" s="207">
        <v>0</v>
      </c>
      <c r="E31" s="2668"/>
      <c r="F31" s="3516">
        <v>0</v>
      </c>
      <c r="G31" s="2521"/>
      <c r="H31" s="2648"/>
      <c r="I31" s="3100">
        <v>0</v>
      </c>
      <c r="J31" s="3289"/>
      <c r="K31" s="3290"/>
      <c r="L31" s="3290"/>
      <c r="M31" s="3290"/>
      <c r="N31" s="3290"/>
      <c r="O31" s="3297"/>
      <c r="P31" s="3313">
        <v>0</v>
      </c>
      <c r="Q31" s="3312"/>
      <c r="T31" s="2668"/>
      <c r="U31" s="3516">
        <v>0</v>
      </c>
      <c r="V31" s="3519"/>
      <c r="W31" s="2648"/>
      <c r="X31" s="3083">
        <v>0</v>
      </c>
      <c r="Y31" s="3524">
        <v>0</v>
      </c>
      <c r="Z31" s="2731">
        <v>0</v>
      </c>
      <c r="AA31" s="2731">
        <v>0</v>
      </c>
      <c r="AB31" s="2731">
        <v>0</v>
      </c>
      <c r="AC31" s="2731">
        <v>0</v>
      </c>
      <c r="AD31" s="3443">
        <v>0</v>
      </c>
      <c r="AE31" s="3443">
        <v>0</v>
      </c>
      <c r="AF31" s="3456"/>
      <c r="AI31" s="2668"/>
      <c r="AJ31" s="3516">
        <v>0</v>
      </c>
      <c r="AK31" s="3519"/>
      <c r="AL31" s="2648"/>
      <c r="AM31" s="3083">
        <v>0</v>
      </c>
      <c r="AN31" s="3524">
        <v>0</v>
      </c>
      <c r="AO31" s="2731">
        <v>0</v>
      </c>
      <c r="AP31" s="2731">
        <v>0</v>
      </c>
      <c r="AQ31" s="2731">
        <v>0</v>
      </c>
      <c r="AR31" s="2731">
        <v>0</v>
      </c>
      <c r="AS31" s="3443">
        <v>0</v>
      </c>
      <c r="AT31" s="3443">
        <v>0</v>
      </c>
      <c r="AU31" s="5">
        <v>0</v>
      </c>
    </row>
    <row r="32" spans="1:47" ht="15.75">
      <c r="A32" s="3494" t="s">
        <v>5410</v>
      </c>
      <c r="B32" s="207">
        <v>0</v>
      </c>
      <c r="C32" s="207">
        <v>0</v>
      </c>
      <c r="E32" s="2668"/>
      <c r="F32" s="3516">
        <v>0</v>
      </c>
      <c r="G32" s="2521"/>
      <c r="H32" s="2648"/>
      <c r="I32" s="3100">
        <v>0</v>
      </c>
      <c r="J32" s="3289"/>
      <c r="K32" s="3290"/>
      <c r="L32" s="3290"/>
      <c r="M32" s="3290"/>
      <c r="N32" s="3290"/>
      <c r="O32" s="3297"/>
      <c r="P32" s="3313">
        <v>0</v>
      </c>
      <c r="Q32" s="3312"/>
      <c r="T32" s="2668"/>
      <c r="U32" s="3516">
        <v>0</v>
      </c>
      <c r="V32" s="3519"/>
      <c r="W32" s="2648"/>
      <c r="X32" s="3083">
        <v>0</v>
      </c>
      <c r="Y32" s="3524">
        <v>0</v>
      </c>
      <c r="Z32" s="2731">
        <v>0</v>
      </c>
      <c r="AA32" s="2731">
        <v>0</v>
      </c>
      <c r="AB32" s="2731">
        <v>0</v>
      </c>
      <c r="AC32" s="2731">
        <v>0</v>
      </c>
      <c r="AD32" s="3443">
        <v>0</v>
      </c>
      <c r="AE32" s="3450">
        <v>0</v>
      </c>
      <c r="AF32" s="3456"/>
      <c r="AI32" s="2668"/>
      <c r="AJ32" s="3516">
        <v>0</v>
      </c>
      <c r="AK32" s="3519"/>
      <c r="AL32" s="2648"/>
      <c r="AM32" s="3083">
        <v>0</v>
      </c>
      <c r="AN32" s="3524">
        <v>0</v>
      </c>
      <c r="AO32" s="2731">
        <v>0</v>
      </c>
      <c r="AP32" s="2731">
        <v>0</v>
      </c>
      <c r="AQ32" s="2731">
        <v>0</v>
      </c>
      <c r="AR32" s="2731">
        <v>0</v>
      </c>
      <c r="AS32" s="3443">
        <v>0</v>
      </c>
      <c r="AT32" s="3450">
        <v>0</v>
      </c>
      <c r="AU32" s="5">
        <v>0</v>
      </c>
    </row>
    <row r="33" spans="1:47" ht="15.75">
      <c r="A33" s="3494" t="s">
        <v>5410</v>
      </c>
      <c r="B33" s="207">
        <v>0</v>
      </c>
      <c r="C33" s="207">
        <v>0</v>
      </c>
      <c r="E33" s="2668"/>
      <c r="F33" s="3516">
        <v>0</v>
      </c>
      <c r="G33" s="2521"/>
      <c r="H33" s="2648"/>
      <c r="I33" s="3100">
        <v>0</v>
      </c>
      <c r="J33" s="3289"/>
      <c r="K33" s="3290"/>
      <c r="L33" s="3290"/>
      <c r="M33" s="3290"/>
      <c r="N33" s="3290"/>
      <c r="O33" s="3297"/>
      <c r="P33" s="3313">
        <v>0</v>
      </c>
      <c r="Q33" s="3312"/>
      <c r="T33" s="2668"/>
      <c r="U33" s="3516">
        <v>0</v>
      </c>
      <c r="V33" s="3519"/>
      <c r="W33" s="2648"/>
      <c r="X33" s="3083">
        <v>0</v>
      </c>
      <c r="Y33" s="3524">
        <v>0</v>
      </c>
      <c r="Z33" s="2731">
        <v>0</v>
      </c>
      <c r="AA33" s="2731">
        <v>0</v>
      </c>
      <c r="AB33" s="2731">
        <v>0</v>
      </c>
      <c r="AC33" s="2731">
        <v>0</v>
      </c>
      <c r="AD33" s="3443">
        <v>0</v>
      </c>
      <c r="AE33" s="3450">
        <v>0</v>
      </c>
      <c r="AF33" s="3456"/>
      <c r="AI33" s="2668"/>
      <c r="AJ33" s="3516">
        <v>0</v>
      </c>
      <c r="AK33" s="3519"/>
      <c r="AL33" s="2648"/>
      <c r="AM33" s="3083">
        <v>0</v>
      </c>
      <c r="AN33" s="3524">
        <v>0</v>
      </c>
      <c r="AO33" s="2731">
        <v>0</v>
      </c>
      <c r="AP33" s="2731">
        <v>0</v>
      </c>
      <c r="AQ33" s="2731">
        <v>0</v>
      </c>
      <c r="AR33" s="2731">
        <v>0</v>
      </c>
      <c r="AS33" s="3443">
        <v>0</v>
      </c>
      <c r="AT33" s="3450">
        <v>0</v>
      </c>
      <c r="AU33" s="5">
        <v>0</v>
      </c>
    </row>
    <row r="34" spans="1:47" ht="15.75">
      <c r="A34" s="3494" t="s">
        <v>5410</v>
      </c>
      <c r="B34" s="207">
        <v>0</v>
      </c>
      <c r="C34" s="207">
        <v>0</v>
      </c>
      <c r="E34" s="2668"/>
      <c r="F34" s="3516">
        <v>0</v>
      </c>
      <c r="G34" s="2521"/>
      <c r="H34" s="2648"/>
      <c r="I34" s="3100">
        <v>0</v>
      </c>
      <c r="J34" s="3289"/>
      <c r="K34" s="3290"/>
      <c r="L34" s="3290"/>
      <c r="M34" s="3290"/>
      <c r="N34" s="3290"/>
      <c r="O34" s="3297"/>
      <c r="P34" s="3313">
        <v>0</v>
      </c>
      <c r="Q34" s="3312"/>
      <c r="T34" s="2668"/>
      <c r="U34" s="3516">
        <v>0</v>
      </c>
      <c r="V34" s="3519"/>
      <c r="W34" s="2648"/>
      <c r="X34" s="3083">
        <v>0</v>
      </c>
      <c r="Y34" s="3524">
        <v>0</v>
      </c>
      <c r="Z34" s="2731">
        <v>0</v>
      </c>
      <c r="AA34" s="2731">
        <v>0</v>
      </c>
      <c r="AB34" s="2731">
        <v>0</v>
      </c>
      <c r="AC34" s="2731">
        <v>0</v>
      </c>
      <c r="AD34" s="3443">
        <v>0</v>
      </c>
      <c r="AE34" s="3450">
        <v>0</v>
      </c>
      <c r="AF34" s="3456"/>
      <c r="AI34" s="2668"/>
      <c r="AJ34" s="3516">
        <v>0</v>
      </c>
      <c r="AK34" s="3519"/>
      <c r="AL34" s="2648"/>
      <c r="AM34" s="3083">
        <v>0</v>
      </c>
      <c r="AN34" s="3524">
        <v>0</v>
      </c>
      <c r="AO34" s="2731">
        <v>0</v>
      </c>
      <c r="AP34" s="2731">
        <v>0</v>
      </c>
      <c r="AQ34" s="2731">
        <v>0</v>
      </c>
      <c r="AR34" s="2731">
        <v>0</v>
      </c>
      <c r="AS34" s="3443">
        <v>0</v>
      </c>
      <c r="AT34" s="3450">
        <v>0</v>
      </c>
      <c r="AU34" s="5">
        <v>0</v>
      </c>
    </row>
    <row r="35" spans="1:47" ht="15.75">
      <c r="A35" s="3494" t="s">
        <v>5410</v>
      </c>
      <c r="B35" s="207">
        <v>0</v>
      </c>
      <c r="C35" s="207">
        <v>0</v>
      </c>
      <c r="E35" s="2668"/>
      <c r="F35" s="3516">
        <v>0</v>
      </c>
      <c r="G35" s="2521"/>
      <c r="H35" s="2648"/>
      <c r="I35" s="3100">
        <v>0</v>
      </c>
      <c r="J35" s="3289"/>
      <c r="K35" s="3290"/>
      <c r="L35" s="3290"/>
      <c r="M35" s="3290"/>
      <c r="N35" s="3290"/>
      <c r="O35" s="3297"/>
      <c r="P35" s="3313">
        <v>0</v>
      </c>
      <c r="Q35" s="3312"/>
      <c r="T35" s="2668"/>
      <c r="U35" s="3516">
        <v>0</v>
      </c>
      <c r="V35" s="3519"/>
      <c r="W35" s="2648"/>
      <c r="X35" s="3083">
        <v>0</v>
      </c>
      <c r="Y35" s="3524">
        <v>0</v>
      </c>
      <c r="Z35" s="2731">
        <v>0</v>
      </c>
      <c r="AA35" s="2731">
        <v>0</v>
      </c>
      <c r="AB35" s="2731">
        <v>0</v>
      </c>
      <c r="AC35" s="2731">
        <v>0</v>
      </c>
      <c r="AD35" s="3443">
        <v>0</v>
      </c>
      <c r="AE35" s="3450">
        <v>0</v>
      </c>
      <c r="AF35" s="3456"/>
      <c r="AI35" s="2668"/>
      <c r="AJ35" s="3516">
        <v>0</v>
      </c>
      <c r="AK35" s="3519"/>
      <c r="AL35" s="2648"/>
      <c r="AM35" s="3083">
        <v>0</v>
      </c>
      <c r="AN35" s="3524">
        <v>0</v>
      </c>
      <c r="AO35" s="2731">
        <v>0</v>
      </c>
      <c r="AP35" s="2731">
        <v>0</v>
      </c>
      <c r="AQ35" s="2731">
        <v>0</v>
      </c>
      <c r="AR35" s="2731">
        <v>0</v>
      </c>
      <c r="AS35" s="3443">
        <v>0</v>
      </c>
      <c r="AT35" s="3450">
        <v>0</v>
      </c>
      <c r="AU35" s="5">
        <v>0</v>
      </c>
    </row>
    <row r="36" spans="1:47" ht="15.75">
      <c r="A36" s="3494" t="s">
        <v>5410</v>
      </c>
      <c r="B36" s="207">
        <v>0</v>
      </c>
      <c r="C36" s="207">
        <v>0</v>
      </c>
      <c r="E36" s="2668"/>
      <c r="F36" s="3516">
        <v>0</v>
      </c>
      <c r="G36" s="2521"/>
      <c r="H36" s="2648"/>
      <c r="I36" s="3100">
        <v>0</v>
      </c>
      <c r="J36" s="3289"/>
      <c r="K36" s="3290"/>
      <c r="L36" s="3290"/>
      <c r="M36" s="3290"/>
      <c r="N36" s="3290"/>
      <c r="O36" s="3297"/>
      <c r="P36" s="3313">
        <v>0</v>
      </c>
      <c r="Q36" s="3312"/>
      <c r="T36" s="2668"/>
      <c r="U36" s="3516">
        <v>0</v>
      </c>
      <c r="V36" s="3519"/>
      <c r="W36" s="2648"/>
      <c r="X36" s="3083">
        <v>0</v>
      </c>
      <c r="Y36" s="3524">
        <v>0</v>
      </c>
      <c r="Z36" s="2731">
        <v>0</v>
      </c>
      <c r="AA36" s="2731">
        <v>0</v>
      </c>
      <c r="AB36" s="2731">
        <v>0</v>
      </c>
      <c r="AC36" s="2731">
        <v>0</v>
      </c>
      <c r="AD36" s="3443">
        <v>0</v>
      </c>
      <c r="AE36" s="3450">
        <v>0</v>
      </c>
      <c r="AF36" s="3456"/>
      <c r="AI36" s="2668"/>
      <c r="AJ36" s="3516">
        <v>0</v>
      </c>
      <c r="AK36" s="3519"/>
      <c r="AL36" s="2648"/>
      <c r="AM36" s="3083">
        <v>0</v>
      </c>
      <c r="AN36" s="3524">
        <v>0</v>
      </c>
      <c r="AO36" s="2731">
        <v>0</v>
      </c>
      <c r="AP36" s="2731">
        <v>0</v>
      </c>
      <c r="AQ36" s="2731">
        <v>0</v>
      </c>
      <c r="AR36" s="2731">
        <v>0</v>
      </c>
      <c r="AS36" s="3443">
        <v>0</v>
      </c>
      <c r="AT36" s="3450">
        <v>0</v>
      </c>
      <c r="AU36" s="5">
        <v>0</v>
      </c>
    </row>
    <row r="37" spans="1:47" ht="15.75">
      <c r="A37" s="3494" t="s">
        <v>5410</v>
      </c>
      <c r="B37" s="207">
        <v>0</v>
      </c>
      <c r="C37" s="207">
        <v>0</v>
      </c>
      <c r="E37" s="2668"/>
      <c r="F37" s="3516">
        <v>0</v>
      </c>
      <c r="G37" s="2521"/>
      <c r="H37" s="2648"/>
      <c r="I37" s="3100">
        <v>0</v>
      </c>
      <c r="J37" s="3289"/>
      <c r="K37" s="3290"/>
      <c r="L37" s="3290"/>
      <c r="M37" s="3290"/>
      <c r="N37" s="3290"/>
      <c r="O37" s="3297"/>
      <c r="P37" s="3313">
        <v>0</v>
      </c>
      <c r="Q37" s="3312"/>
      <c r="T37" s="2668"/>
      <c r="U37" s="3516">
        <v>0</v>
      </c>
      <c r="V37" s="3519"/>
      <c r="W37" s="2648"/>
      <c r="X37" s="3083">
        <v>0</v>
      </c>
      <c r="Y37" s="3524">
        <v>0</v>
      </c>
      <c r="Z37" s="2731">
        <v>0</v>
      </c>
      <c r="AA37" s="2731">
        <v>0</v>
      </c>
      <c r="AB37" s="2731">
        <v>0</v>
      </c>
      <c r="AC37" s="2731">
        <v>0</v>
      </c>
      <c r="AD37" s="3443">
        <v>0</v>
      </c>
      <c r="AE37" s="3450">
        <v>0</v>
      </c>
      <c r="AF37" s="3456"/>
      <c r="AI37" s="2668"/>
      <c r="AJ37" s="3516">
        <v>0</v>
      </c>
      <c r="AK37" s="3519"/>
      <c r="AL37" s="2648"/>
      <c r="AM37" s="3083">
        <v>0</v>
      </c>
      <c r="AN37" s="3524">
        <v>0</v>
      </c>
      <c r="AO37" s="2731">
        <v>0</v>
      </c>
      <c r="AP37" s="2731">
        <v>0</v>
      </c>
      <c r="AQ37" s="2731">
        <v>0</v>
      </c>
      <c r="AR37" s="2731">
        <v>0</v>
      </c>
      <c r="AS37" s="3443">
        <v>0</v>
      </c>
      <c r="AT37" s="3450">
        <v>0</v>
      </c>
      <c r="AU37" s="5">
        <v>0</v>
      </c>
    </row>
    <row r="38" spans="1:47" ht="15.75">
      <c r="A38" s="3494" t="s">
        <v>5410</v>
      </c>
      <c r="B38" s="207">
        <v>0</v>
      </c>
      <c r="C38" s="207">
        <v>0</v>
      </c>
      <c r="E38" s="2668"/>
      <c r="F38" s="3516">
        <v>0</v>
      </c>
      <c r="G38" s="2521"/>
      <c r="H38" s="2648"/>
      <c r="I38" s="3100">
        <v>0</v>
      </c>
      <c r="J38" s="3289"/>
      <c r="K38" s="3290"/>
      <c r="L38" s="3290"/>
      <c r="M38" s="3290"/>
      <c r="N38" s="3290"/>
      <c r="O38" s="3297"/>
      <c r="P38" s="3313">
        <v>0</v>
      </c>
      <c r="Q38" s="3312"/>
      <c r="T38" s="2668"/>
      <c r="U38" s="3516">
        <v>0</v>
      </c>
      <c r="V38" s="3519"/>
      <c r="W38" s="2648"/>
      <c r="X38" s="3083">
        <v>0</v>
      </c>
      <c r="Y38" s="3524">
        <v>0</v>
      </c>
      <c r="Z38" s="2731">
        <v>0</v>
      </c>
      <c r="AA38" s="2731">
        <v>0</v>
      </c>
      <c r="AB38" s="2731">
        <v>0</v>
      </c>
      <c r="AC38" s="2731">
        <v>0</v>
      </c>
      <c r="AD38" s="3443">
        <v>0</v>
      </c>
      <c r="AE38" s="3450">
        <v>0</v>
      </c>
      <c r="AF38" s="3456"/>
      <c r="AI38" s="2668"/>
      <c r="AJ38" s="3516">
        <v>0</v>
      </c>
      <c r="AK38" s="3519"/>
      <c r="AL38" s="2648"/>
      <c r="AM38" s="3083">
        <v>0</v>
      </c>
      <c r="AN38" s="3524">
        <v>0</v>
      </c>
      <c r="AO38" s="2731">
        <v>0</v>
      </c>
      <c r="AP38" s="2731">
        <v>0</v>
      </c>
      <c r="AQ38" s="2731">
        <v>0</v>
      </c>
      <c r="AR38" s="2731">
        <v>0</v>
      </c>
      <c r="AS38" s="3443">
        <v>0</v>
      </c>
      <c r="AT38" s="3450">
        <v>0</v>
      </c>
      <c r="AU38" s="5">
        <v>0</v>
      </c>
    </row>
    <row r="39" spans="1:47" ht="15.75">
      <c r="A39" s="3494" t="s">
        <v>5410</v>
      </c>
      <c r="B39" s="207">
        <v>0</v>
      </c>
      <c r="C39" s="207">
        <v>0</v>
      </c>
      <c r="E39" s="2668"/>
      <c r="F39" s="3516">
        <v>0</v>
      </c>
      <c r="G39" s="2521"/>
      <c r="H39" s="2648"/>
      <c r="I39" s="3100">
        <v>0</v>
      </c>
      <c r="J39" s="3289"/>
      <c r="K39" s="3290"/>
      <c r="L39" s="3290"/>
      <c r="M39" s="3290"/>
      <c r="N39" s="3290"/>
      <c r="O39" s="3297"/>
      <c r="P39" s="3313">
        <v>0</v>
      </c>
      <c r="Q39" s="3312"/>
      <c r="T39" s="2668"/>
      <c r="U39" s="3516">
        <v>0</v>
      </c>
      <c r="V39" s="3519"/>
      <c r="W39" s="2648"/>
      <c r="X39" s="3083">
        <v>0</v>
      </c>
      <c r="Y39" s="3524">
        <v>0</v>
      </c>
      <c r="Z39" s="2731">
        <v>0</v>
      </c>
      <c r="AA39" s="2731">
        <v>0</v>
      </c>
      <c r="AB39" s="2731">
        <v>0</v>
      </c>
      <c r="AC39" s="2731">
        <v>0</v>
      </c>
      <c r="AD39" s="3443">
        <v>0</v>
      </c>
      <c r="AE39" s="3443">
        <v>0</v>
      </c>
      <c r="AF39" s="3456"/>
      <c r="AI39" s="2668"/>
      <c r="AJ39" s="3516">
        <v>0</v>
      </c>
      <c r="AK39" s="3519"/>
      <c r="AL39" s="2648"/>
      <c r="AM39" s="3083">
        <v>0</v>
      </c>
      <c r="AN39" s="3524">
        <v>0</v>
      </c>
      <c r="AO39" s="2731">
        <v>0</v>
      </c>
      <c r="AP39" s="2731">
        <v>0</v>
      </c>
      <c r="AQ39" s="2731">
        <v>0</v>
      </c>
      <c r="AR39" s="2731">
        <v>0</v>
      </c>
      <c r="AS39" s="3443">
        <v>0</v>
      </c>
      <c r="AT39" s="3443">
        <v>0</v>
      </c>
      <c r="AU39" s="5">
        <v>0</v>
      </c>
    </row>
    <row r="40" spans="1:47" ht="15.75">
      <c r="A40" s="3494" t="s">
        <v>5410</v>
      </c>
      <c r="B40" s="207">
        <v>0</v>
      </c>
      <c r="C40" s="207">
        <v>0</v>
      </c>
      <c r="E40" s="2668"/>
      <c r="F40" s="3516">
        <v>0</v>
      </c>
      <c r="G40" s="2521"/>
      <c r="H40" s="2648"/>
      <c r="I40" s="3100">
        <v>0</v>
      </c>
      <c r="J40" s="3289"/>
      <c r="K40" s="3290"/>
      <c r="L40" s="3290"/>
      <c r="M40" s="3290"/>
      <c r="N40" s="3290"/>
      <c r="O40" s="3297"/>
      <c r="P40" s="3313">
        <v>0</v>
      </c>
      <c r="Q40" s="3312"/>
      <c r="T40" s="2668"/>
      <c r="U40" s="3516">
        <v>0</v>
      </c>
      <c r="V40" s="3519"/>
      <c r="W40" s="2648"/>
      <c r="X40" s="3083">
        <v>0</v>
      </c>
      <c r="Y40" s="3524">
        <v>0</v>
      </c>
      <c r="Z40" s="2731">
        <v>0</v>
      </c>
      <c r="AA40" s="2731">
        <v>0</v>
      </c>
      <c r="AB40" s="2731">
        <v>0</v>
      </c>
      <c r="AC40" s="2731">
        <v>0</v>
      </c>
      <c r="AD40" s="3443">
        <v>0</v>
      </c>
      <c r="AE40" s="3443">
        <v>0</v>
      </c>
      <c r="AF40" s="3456"/>
      <c r="AI40" s="2668"/>
      <c r="AJ40" s="3516">
        <v>0</v>
      </c>
      <c r="AK40" s="3519"/>
      <c r="AL40" s="2648"/>
      <c r="AM40" s="3083">
        <v>0</v>
      </c>
      <c r="AN40" s="3524">
        <v>0</v>
      </c>
      <c r="AO40" s="2731">
        <v>0</v>
      </c>
      <c r="AP40" s="2731">
        <v>0</v>
      </c>
      <c r="AQ40" s="2731">
        <v>0</v>
      </c>
      <c r="AR40" s="2731">
        <v>0</v>
      </c>
      <c r="AS40" s="3443">
        <v>0</v>
      </c>
      <c r="AT40" s="3443">
        <v>0</v>
      </c>
      <c r="AU40" s="5">
        <v>0</v>
      </c>
    </row>
    <row r="41" spans="1:47" ht="15.75">
      <c r="A41" s="3494" t="s">
        <v>5410</v>
      </c>
      <c r="B41" s="207">
        <v>0</v>
      </c>
      <c r="C41" s="207">
        <v>0</v>
      </c>
      <c r="E41" s="2668"/>
      <c r="F41" s="3516">
        <v>0</v>
      </c>
      <c r="G41" s="2521"/>
      <c r="H41" s="2648"/>
      <c r="I41" s="3100">
        <v>0</v>
      </c>
      <c r="J41" s="3289"/>
      <c r="K41" s="3290"/>
      <c r="L41" s="3290"/>
      <c r="M41" s="3290"/>
      <c r="N41" s="3290"/>
      <c r="O41" s="3297"/>
      <c r="P41" s="3313">
        <v>0</v>
      </c>
      <c r="Q41" s="3312"/>
      <c r="T41" s="2668"/>
      <c r="U41" s="3516">
        <v>0</v>
      </c>
      <c r="V41" s="3519"/>
      <c r="W41" s="2648"/>
      <c r="X41" s="3083">
        <v>0</v>
      </c>
      <c r="Y41" s="3524">
        <v>0</v>
      </c>
      <c r="Z41" s="2731">
        <v>0</v>
      </c>
      <c r="AA41" s="2731">
        <v>0</v>
      </c>
      <c r="AB41" s="2731">
        <v>0</v>
      </c>
      <c r="AC41" s="2731">
        <v>0</v>
      </c>
      <c r="AD41" s="3443">
        <v>0</v>
      </c>
      <c r="AE41" s="3443">
        <v>0</v>
      </c>
      <c r="AF41" s="3456"/>
      <c r="AI41" s="2668"/>
      <c r="AJ41" s="3516">
        <v>0</v>
      </c>
      <c r="AK41" s="3519"/>
      <c r="AL41" s="2648"/>
      <c r="AM41" s="3083">
        <v>0</v>
      </c>
      <c r="AN41" s="3524">
        <v>0</v>
      </c>
      <c r="AO41" s="2731">
        <v>0</v>
      </c>
      <c r="AP41" s="2731">
        <v>0</v>
      </c>
      <c r="AQ41" s="2731">
        <v>0</v>
      </c>
      <c r="AR41" s="2731">
        <v>0</v>
      </c>
      <c r="AS41" s="3443">
        <v>0</v>
      </c>
      <c r="AT41" s="3443">
        <v>0</v>
      </c>
      <c r="AU41" s="5">
        <v>0</v>
      </c>
    </row>
    <row r="42" spans="1:47" ht="15.75">
      <c r="A42" s="3494" t="s">
        <v>1378</v>
      </c>
      <c r="B42" s="207">
        <v>0</v>
      </c>
      <c r="C42" s="207">
        <v>0</v>
      </c>
      <c r="E42" s="2668"/>
      <c r="F42" s="3516"/>
      <c r="G42" s="2521"/>
      <c r="H42" s="2648" t="s">
        <v>5413</v>
      </c>
      <c r="I42" s="3099">
        <v>2899603.5370300002</v>
      </c>
      <c r="J42" s="3528"/>
      <c r="K42" s="3529">
        <v>1</v>
      </c>
      <c r="L42" s="3530"/>
      <c r="M42" s="3530"/>
      <c r="N42" s="3530"/>
      <c r="O42" s="3531"/>
      <c r="P42" s="3532">
        <v>1</v>
      </c>
      <c r="Q42" s="3312"/>
      <c r="T42" s="2668"/>
      <c r="U42" s="3516"/>
      <c r="V42" s="3519"/>
      <c r="W42" s="2648" t="s">
        <v>5413</v>
      </c>
      <c r="X42" s="3082">
        <v>2899603.5370300002</v>
      </c>
      <c r="Y42" s="3534">
        <v>0</v>
      </c>
      <c r="Z42" s="3533">
        <v>2899603.5370300002</v>
      </c>
      <c r="AA42" s="3533">
        <v>0</v>
      </c>
      <c r="AB42" s="3533">
        <v>0</v>
      </c>
      <c r="AC42" s="3533">
        <v>0</v>
      </c>
      <c r="AD42" s="3478">
        <v>0</v>
      </c>
      <c r="AE42" s="3479">
        <v>2899603.5370300002</v>
      </c>
      <c r="AF42" s="3456"/>
      <c r="AI42" s="2668"/>
      <c r="AJ42" s="3516"/>
      <c r="AK42" s="3519"/>
      <c r="AL42" s="2648" t="s">
        <v>5413</v>
      </c>
      <c r="AM42" s="3082">
        <v>1105820.03703</v>
      </c>
      <c r="AN42" s="3534">
        <v>0</v>
      </c>
      <c r="AO42" s="3533">
        <v>1105820.03703</v>
      </c>
      <c r="AP42" s="3533">
        <v>0</v>
      </c>
      <c r="AQ42" s="3533">
        <v>0</v>
      </c>
      <c r="AR42" s="3533">
        <v>0</v>
      </c>
      <c r="AS42" s="3478">
        <v>0</v>
      </c>
      <c r="AT42" s="3479">
        <v>1105820.03703</v>
      </c>
      <c r="AU42" s="5">
        <v>0</v>
      </c>
    </row>
    <row r="43" spans="1:47" ht="15.75">
      <c r="A43" s="3494" t="s">
        <v>5410</v>
      </c>
      <c r="B43" s="207">
        <v>0</v>
      </c>
      <c r="C43" s="207">
        <v>0</v>
      </c>
      <c r="E43" s="2668"/>
      <c r="F43" s="3516"/>
      <c r="G43" s="2521"/>
      <c r="H43" s="2648"/>
      <c r="I43" s="3100"/>
      <c r="J43" s="2848"/>
      <c r="K43" s="2622"/>
      <c r="L43" s="2622"/>
      <c r="M43" s="2622"/>
      <c r="N43" s="2622"/>
      <c r="O43" s="3422"/>
      <c r="P43" s="3313"/>
      <c r="Q43" s="3312"/>
      <c r="T43" s="2668"/>
      <c r="U43" s="3516"/>
      <c r="V43" s="3519"/>
      <c r="W43" s="2648"/>
      <c r="X43" s="3083"/>
      <c r="Y43" s="3524"/>
      <c r="Z43" s="2731"/>
      <c r="AA43" s="2731"/>
      <c r="AB43" s="2731"/>
      <c r="AC43" s="2731"/>
      <c r="AD43" s="3443"/>
      <c r="AE43" s="3443"/>
      <c r="AF43" s="3456"/>
      <c r="AI43" s="2668"/>
      <c r="AJ43" s="3516"/>
      <c r="AK43" s="3519"/>
      <c r="AL43" s="2648"/>
      <c r="AM43" s="3083">
        <v>0</v>
      </c>
      <c r="AN43" s="3524"/>
      <c r="AO43" s="2731"/>
      <c r="AP43" s="2731"/>
      <c r="AQ43" s="2731"/>
      <c r="AR43" s="2731"/>
      <c r="AS43" s="3443"/>
      <c r="AT43" s="3443"/>
      <c r="AU43" s="5">
        <v>0</v>
      </c>
    </row>
    <row r="44" spans="1:47" ht="15.75">
      <c r="A44" s="3494" t="s">
        <v>1378</v>
      </c>
      <c r="B44" s="207">
        <v>0</v>
      </c>
      <c r="C44" s="207">
        <v>0</v>
      </c>
      <c r="E44" s="2668"/>
      <c r="F44" s="3516"/>
      <c r="G44" s="2521"/>
      <c r="H44" s="2648"/>
      <c r="I44" s="3100"/>
      <c r="J44" s="2848"/>
      <c r="K44" s="2622"/>
      <c r="L44" s="2622"/>
      <c r="M44" s="2622"/>
      <c r="N44" s="2622"/>
      <c r="O44" s="3422"/>
      <c r="P44" s="3313"/>
      <c r="Q44" s="3312"/>
      <c r="T44" s="2668"/>
      <c r="U44" s="3516"/>
      <c r="V44" s="3519"/>
      <c r="W44" s="2648"/>
      <c r="X44" s="3083"/>
      <c r="Y44" s="3524"/>
      <c r="Z44" s="2731"/>
      <c r="AA44" s="2731"/>
      <c r="AB44" s="2731"/>
      <c r="AC44" s="2731"/>
      <c r="AD44" s="3443"/>
      <c r="AE44" s="3450"/>
      <c r="AF44" s="3456"/>
      <c r="AI44" s="2668"/>
      <c r="AJ44" s="3516"/>
      <c r="AK44" s="3519"/>
      <c r="AL44" s="2648"/>
      <c r="AM44" s="3083">
        <v>0</v>
      </c>
      <c r="AN44" s="3524"/>
      <c r="AO44" s="2731"/>
      <c r="AP44" s="2731"/>
      <c r="AQ44" s="2731"/>
      <c r="AR44" s="2731"/>
      <c r="AS44" s="3443"/>
      <c r="AT44" s="3450"/>
      <c r="AU44" s="5">
        <v>0</v>
      </c>
    </row>
    <row r="45" spans="1:47" ht="15.75">
      <c r="A45" s="3494" t="s">
        <v>1378</v>
      </c>
      <c r="B45" s="207">
        <v>0</v>
      </c>
      <c r="C45" s="207">
        <v>0</v>
      </c>
      <c r="E45" s="2668" t="s">
        <v>1683</v>
      </c>
      <c r="F45" s="3516"/>
      <c r="G45" s="2521"/>
      <c r="H45" s="2648"/>
      <c r="I45" s="3100"/>
      <c r="J45" s="2848"/>
      <c r="K45" s="2622"/>
      <c r="L45" s="2622"/>
      <c r="M45" s="2622"/>
      <c r="N45" s="2622"/>
      <c r="O45" s="3422"/>
      <c r="P45" s="3313"/>
      <c r="Q45" s="3312"/>
      <c r="T45" s="2668" t="s">
        <v>1683</v>
      </c>
      <c r="U45" s="3516"/>
      <c r="V45" s="3519"/>
      <c r="W45" s="2648"/>
      <c r="X45" s="3083"/>
      <c r="Y45" s="3524"/>
      <c r="Z45" s="2731"/>
      <c r="AA45" s="2731"/>
      <c r="AB45" s="2731"/>
      <c r="AC45" s="2731"/>
      <c r="AD45" s="3443"/>
      <c r="AE45" s="3450"/>
      <c r="AF45" s="3456"/>
      <c r="AI45" s="2668" t="s">
        <v>1683</v>
      </c>
      <c r="AJ45" s="3516"/>
      <c r="AK45" s="3519"/>
      <c r="AL45" s="2648"/>
      <c r="AM45" s="3083">
        <v>0</v>
      </c>
      <c r="AN45" s="3524"/>
      <c r="AO45" s="2731"/>
      <c r="AP45" s="2731"/>
      <c r="AQ45" s="2731"/>
      <c r="AR45" s="2731"/>
      <c r="AS45" s="3443"/>
      <c r="AT45" s="3450"/>
      <c r="AU45" s="5">
        <v>0</v>
      </c>
    </row>
    <row r="46" spans="1:47" ht="15.75">
      <c r="A46" s="3494" t="s">
        <v>1378</v>
      </c>
      <c r="B46" s="207">
        <v>0</v>
      </c>
      <c r="C46" s="207">
        <v>0</v>
      </c>
      <c r="E46" s="2668"/>
      <c r="F46" s="3516" t="s">
        <v>1684</v>
      </c>
      <c r="G46" s="3516"/>
      <c r="H46" s="3535"/>
      <c r="I46" s="3100">
        <v>126.80779882924885</v>
      </c>
      <c r="J46" s="3289"/>
      <c r="K46" s="3406">
        <v>1</v>
      </c>
      <c r="L46" s="3290"/>
      <c r="M46" s="3290"/>
      <c r="N46" s="3290"/>
      <c r="O46" s="3297"/>
      <c r="P46" s="3313">
        <v>1</v>
      </c>
      <c r="Q46" s="3312"/>
      <c r="T46" s="2668"/>
      <c r="U46" s="3516" t="s">
        <v>1684</v>
      </c>
      <c r="V46" s="3519"/>
      <c r="W46" s="2648"/>
      <c r="X46" s="3083">
        <v>126.80779882924885</v>
      </c>
      <c r="Y46" s="3524">
        <v>0</v>
      </c>
      <c r="Z46" s="2731">
        <v>126.80779882924885</v>
      </c>
      <c r="AA46" s="2731">
        <v>0</v>
      </c>
      <c r="AB46" s="2731">
        <v>0</v>
      </c>
      <c r="AC46" s="2731">
        <v>0</v>
      </c>
      <c r="AD46" s="3443">
        <v>0</v>
      </c>
      <c r="AE46" s="3450">
        <v>126.80779882924885</v>
      </c>
      <c r="AF46" s="3456"/>
      <c r="AI46" s="2668"/>
      <c r="AJ46" s="3516" t="s">
        <v>1684</v>
      </c>
      <c r="AK46" s="3519"/>
      <c r="AL46" s="2648"/>
      <c r="AM46" s="3083">
        <v>119.45320858312381</v>
      </c>
      <c r="AN46" s="3524">
        <v>0</v>
      </c>
      <c r="AO46" s="2731">
        <v>119.45320858312381</v>
      </c>
      <c r="AP46" s="2731">
        <v>0</v>
      </c>
      <c r="AQ46" s="2731">
        <v>0</v>
      </c>
      <c r="AR46" s="2731">
        <v>0</v>
      </c>
      <c r="AS46" s="3443">
        <v>0</v>
      </c>
      <c r="AT46" s="3450">
        <v>119.45320858312381</v>
      </c>
      <c r="AU46" s="5">
        <v>0</v>
      </c>
    </row>
    <row r="47" spans="1:47" ht="15.75">
      <c r="A47" s="3494" t="s">
        <v>5410</v>
      </c>
      <c r="B47" s="207">
        <v>0</v>
      </c>
      <c r="C47" s="207">
        <v>0</v>
      </c>
      <c r="E47" s="2668"/>
      <c r="F47" s="3516" t="s">
        <v>714</v>
      </c>
      <c r="G47" s="3516"/>
      <c r="H47" s="3535"/>
      <c r="I47" s="3100">
        <v>0</v>
      </c>
      <c r="J47" s="3289"/>
      <c r="K47" s="3406">
        <v>1</v>
      </c>
      <c r="L47" s="3290"/>
      <c r="M47" s="3290"/>
      <c r="N47" s="3290"/>
      <c r="O47" s="3297"/>
      <c r="P47" s="3313">
        <v>1</v>
      </c>
      <c r="Q47" s="3312"/>
      <c r="T47" s="2668"/>
      <c r="U47" s="3516" t="s">
        <v>714</v>
      </c>
      <c r="V47" s="3519"/>
      <c r="W47" s="2648"/>
      <c r="X47" s="3083">
        <v>0</v>
      </c>
      <c r="Y47" s="3524">
        <v>0</v>
      </c>
      <c r="Z47" s="2731">
        <v>0</v>
      </c>
      <c r="AA47" s="2731">
        <v>0</v>
      </c>
      <c r="AB47" s="2731">
        <v>0</v>
      </c>
      <c r="AC47" s="2731">
        <v>0</v>
      </c>
      <c r="AD47" s="3443">
        <v>0</v>
      </c>
      <c r="AE47" s="3450">
        <v>0</v>
      </c>
      <c r="AF47" s="3456"/>
      <c r="AI47" s="2668"/>
      <c r="AJ47" s="3516" t="s">
        <v>714</v>
      </c>
      <c r="AK47" s="3519"/>
      <c r="AL47" s="2648"/>
      <c r="AM47" s="3083">
        <v>0</v>
      </c>
      <c r="AN47" s="3524">
        <v>0</v>
      </c>
      <c r="AO47" s="2731">
        <v>0</v>
      </c>
      <c r="AP47" s="2731">
        <v>0</v>
      </c>
      <c r="AQ47" s="2731">
        <v>0</v>
      </c>
      <c r="AR47" s="2731">
        <v>0</v>
      </c>
      <c r="AS47" s="3443">
        <v>0</v>
      </c>
      <c r="AT47" s="3450">
        <v>0</v>
      </c>
      <c r="AU47" s="5">
        <v>0</v>
      </c>
    </row>
    <row r="48" spans="1:47" ht="15.75">
      <c r="A48" s="3494" t="s">
        <v>5410</v>
      </c>
      <c r="B48" s="207">
        <v>0</v>
      </c>
      <c r="C48" s="207">
        <v>0</v>
      </c>
      <c r="E48" s="2668"/>
      <c r="F48" s="3516" t="s">
        <v>716</v>
      </c>
      <c r="G48" s="3536"/>
      <c r="H48" s="3535"/>
      <c r="I48" s="3100">
        <v>0</v>
      </c>
      <c r="J48" s="3289"/>
      <c r="K48" s="3406">
        <v>1</v>
      </c>
      <c r="L48" s="3290"/>
      <c r="M48" s="3290"/>
      <c r="N48" s="3290"/>
      <c r="O48" s="3297"/>
      <c r="P48" s="3313">
        <v>1</v>
      </c>
      <c r="Q48" s="3312"/>
      <c r="T48" s="2668"/>
      <c r="U48" s="3516" t="s">
        <v>716</v>
      </c>
      <c r="V48" s="3519"/>
      <c r="W48" s="2648"/>
      <c r="X48" s="3083">
        <v>0</v>
      </c>
      <c r="Y48" s="3524">
        <v>0</v>
      </c>
      <c r="Z48" s="2731">
        <v>0</v>
      </c>
      <c r="AA48" s="2731">
        <v>0</v>
      </c>
      <c r="AB48" s="2731">
        <v>0</v>
      </c>
      <c r="AC48" s="2731">
        <v>0</v>
      </c>
      <c r="AD48" s="3443">
        <v>0</v>
      </c>
      <c r="AE48" s="3443">
        <v>0</v>
      </c>
      <c r="AF48" s="3456"/>
      <c r="AI48" s="2668"/>
      <c r="AJ48" s="3516" t="s">
        <v>716</v>
      </c>
      <c r="AK48" s="3519"/>
      <c r="AL48" s="2648"/>
      <c r="AM48" s="3083">
        <v>0</v>
      </c>
      <c r="AN48" s="3524">
        <v>0</v>
      </c>
      <c r="AO48" s="2731">
        <v>0</v>
      </c>
      <c r="AP48" s="2731">
        <v>0</v>
      </c>
      <c r="AQ48" s="2731">
        <v>0</v>
      </c>
      <c r="AR48" s="2731">
        <v>0</v>
      </c>
      <c r="AS48" s="3443">
        <v>0</v>
      </c>
      <c r="AT48" s="3443">
        <v>0</v>
      </c>
      <c r="AU48" s="5">
        <v>0</v>
      </c>
    </row>
    <row r="49" spans="1:47" ht="15.75">
      <c r="A49" s="3494" t="s">
        <v>5410</v>
      </c>
      <c r="B49" s="207">
        <v>0</v>
      </c>
      <c r="C49" s="207">
        <v>0</v>
      </c>
      <c r="E49" s="2668"/>
      <c r="F49" s="3516">
        <v>0</v>
      </c>
      <c r="G49" s="3536"/>
      <c r="H49" s="3535"/>
      <c r="I49" s="3100">
        <v>0</v>
      </c>
      <c r="J49" s="3289"/>
      <c r="K49" s="3406">
        <v>1</v>
      </c>
      <c r="L49" s="3290"/>
      <c r="M49" s="3290"/>
      <c r="N49" s="3290"/>
      <c r="O49" s="3297"/>
      <c r="P49" s="3313">
        <v>1</v>
      </c>
      <c r="Q49" s="3312"/>
      <c r="T49" s="2668"/>
      <c r="U49" s="3516">
        <v>0</v>
      </c>
      <c r="V49" s="3519"/>
      <c r="W49" s="2648"/>
      <c r="X49" s="3083">
        <v>0</v>
      </c>
      <c r="Y49" s="3524">
        <v>0</v>
      </c>
      <c r="Z49" s="2731">
        <v>0</v>
      </c>
      <c r="AA49" s="2731">
        <v>0</v>
      </c>
      <c r="AB49" s="2731">
        <v>0</v>
      </c>
      <c r="AC49" s="2731">
        <v>0</v>
      </c>
      <c r="AD49" s="3443">
        <v>0</v>
      </c>
      <c r="AE49" s="3450">
        <v>0</v>
      </c>
      <c r="AF49" s="3456"/>
      <c r="AI49" s="2668"/>
      <c r="AJ49" s="3516">
        <v>0</v>
      </c>
      <c r="AK49" s="3519"/>
      <c r="AL49" s="2648"/>
      <c r="AM49" s="3083">
        <v>0</v>
      </c>
      <c r="AN49" s="3524">
        <v>0</v>
      </c>
      <c r="AO49" s="2731">
        <v>0</v>
      </c>
      <c r="AP49" s="2731">
        <v>0</v>
      </c>
      <c r="AQ49" s="2731">
        <v>0</v>
      </c>
      <c r="AR49" s="2731">
        <v>0</v>
      </c>
      <c r="AS49" s="3443">
        <v>0</v>
      </c>
      <c r="AT49" s="3450">
        <v>0</v>
      </c>
      <c r="AU49" s="5">
        <v>0</v>
      </c>
    </row>
    <row r="50" spans="1:47" ht="15.75">
      <c r="A50" s="3494" t="s">
        <v>1378</v>
      </c>
      <c r="B50" s="207">
        <v>0</v>
      </c>
      <c r="C50" s="207">
        <v>0</v>
      </c>
      <c r="E50" s="2668"/>
      <c r="F50" s="3516" t="s">
        <v>720</v>
      </c>
      <c r="G50" s="3536"/>
      <c r="H50" s="3535"/>
      <c r="I50" s="3100">
        <v>55.549916022695854</v>
      </c>
      <c r="J50" s="3289"/>
      <c r="K50" s="3406">
        <v>1</v>
      </c>
      <c r="L50" s="3290"/>
      <c r="M50" s="3290"/>
      <c r="N50" s="3290"/>
      <c r="O50" s="3297"/>
      <c r="P50" s="3313">
        <v>1</v>
      </c>
      <c r="Q50" s="3312"/>
      <c r="T50" s="2668"/>
      <c r="U50" s="3516" t="s">
        <v>720</v>
      </c>
      <c r="V50" s="3519"/>
      <c r="W50" s="2648"/>
      <c r="X50" s="3083">
        <v>55.549916022695854</v>
      </c>
      <c r="Y50" s="3524">
        <v>0</v>
      </c>
      <c r="Z50" s="2731">
        <v>55.549916022695854</v>
      </c>
      <c r="AA50" s="2731">
        <v>0</v>
      </c>
      <c r="AB50" s="2731">
        <v>0</v>
      </c>
      <c r="AC50" s="2731">
        <v>0</v>
      </c>
      <c r="AD50" s="3443">
        <v>0</v>
      </c>
      <c r="AE50" s="3450">
        <v>55.549916022695854</v>
      </c>
      <c r="AF50" s="3456"/>
      <c r="AI50" s="2668"/>
      <c r="AJ50" s="3516" t="s">
        <v>720</v>
      </c>
      <c r="AK50" s="3519"/>
      <c r="AL50" s="2648"/>
      <c r="AM50" s="3083">
        <v>46.899169787337549</v>
      </c>
      <c r="AN50" s="3524">
        <v>0</v>
      </c>
      <c r="AO50" s="2731">
        <v>46.899169787337549</v>
      </c>
      <c r="AP50" s="2731">
        <v>0</v>
      </c>
      <c r="AQ50" s="2731">
        <v>0</v>
      </c>
      <c r="AR50" s="2731">
        <v>0</v>
      </c>
      <c r="AS50" s="3443">
        <v>0</v>
      </c>
      <c r="AT50" s="3450">
        <v>46.899169787337549</v>
      </c>
      <c r="AU50" s="5">
        <v>0</v>
      </c>
    </row>
    <row r="51" spans="1:47" ht="15.75">
      <c r="A51" s="3494" t="s">
        <v>5410</v>
      </c>
      <c r="B51" s="207">
        <v>0</v>
      </c>
      <c r="C51" s="207">
        <v>0</v>
      </c>
      <c r="E51" s="2668"/>
      <c r="F51" s="3516">
        <v>0</v>
      </c>
      <c r="G51" s="3536"/>
      <c r="H51" s="3535"/>
      <c r="I51" s="3100">
        <v>0</v>
      </c>
      <c r="J51" s="3289"/>
      <c r="K51" s="3406">
        <v>1</v>
      </c>
      <c r="L51" s="3290"/>
      <c r="M51" s="3290"/>
      <c r="N51" s="3290"/>
      <c r="O51" s="3297"/>
      <c r="P51" s="3313">
        <v>1</v>
      </c>
      <c r="Q51" s="3312"/>
      <c r="T51" s="2668"/>
      <c r="U51" s="3516">
        <v>0</v>
      </c>
      <c r="V51" s="3519"/>
      <c r="W51" s="2648"/>
      <c r="X51" s="3083">
        <v>0</v>
      </c>
      <c r="Y51" s="3524">
        <v>0</v>
      </c>
      <c r="Z51" s="2731">
        <v>0</v>
      </c>
      <c r="AA51" s="2731">
        <v>0</v>
      </c>
      <c r="AB51" s="2731">
        <v>0</v>
      </c>
      <c r="AC51" s="2731">
        <v>0</v>
      </c>
      <c r="AD51" s="3443">
        <v>0</v>
      </c>
      <c r="AE51" s="3443">
        <v>0</v>
      </c>
      <c r="AF51" s="3456"/>
      <c r="AI51" s="2668"/>
      <c r="AJ51" s="3516">
        <v>0</v>
      </c>
      <c r="AK51" s="3519"/>
      <c r="AL51" s="2648"/>
      <c r="AM51" s="3083">
        <v>0</v>
      </c>
      <c r="AN51" s="3524">
        <v>0</v>
      </c>
      <c r="AO51" s="2731">
        <v>0</v>
      </c>
      <c r="AP51" s="2731">
        <v>0</v>
      </c>
      <c r="AQ51" s="2731">
        <v>0</v>
      </c>
      <c r="AR51" s="2731">
        <v>0</v>
      </c>
      <c r="AS51" s="3443">
        <v>0</v>
      </c>
      <c r="AT51" s="3443">
        <v>0</v>
      </c>
      <c r="AU51" s="5">
        <v>0</v>
      </c>
    </row>
    <row r="52" spans="1:47" ht="15.75">
      <c r="A52" s="3494" t="s">
        <v>5410</v>
      </c>
      <c r="B52" s="207">
        <v>0</v>
      </c>
      <c r="C52" s="207">
        <v>0</v>
      </c>
      <c r="E52" s="2668"/>
      <c r="F52" s="3516">
        <v>0</v>
      </c>
      <c r="G52" s="3536"/>
      <c r="H52" s="3535"/>
      <c r="I52" s="3100">
        <v>0</v>
      </c>
      <c r="J52" s="3289"/>
      <c r="K52" s="3406">
        <v>1</v>
      </c>
      <c r="L52" s="3290"/>
      <c r="M52" s="3290"/>
      <c r="N52" s="3290"/>
      <c r="O52" s="3297"/>
      <c r="P52" s="3313">
        <v>1</v>
      </c>
      <c r="Q52" s="3312"/>
      <c r="T52" s="2668"/>
      <c r="U52" s="3516">
        <v>0</v>
      </c>
      <c r="V52" s="3519"/>
      <c r="W52" s="2648"/>
      <c r="X52" s="3083">
        <v>0</v>
      </c>
      <c r="Y52" s="3524">
        <v>0</v>
      </c>
      <c r="Z52" s="2731">
        <v>0</v>
      </c>
      <c r="AA52" s="2731">
        <v>0</v>
      </c>
      <c r="AB52" s="2731">
        <v>0</v>
      </c>
      <c r="AC52" s="2731">
        <v>0</v>
      </c>
      <c r="AD52" s="3443">
        <v>0</v>
      </c>
      <c r="AE52" s="3443">
        <v>0</v>
      </c>
      <c r="AF52" s="3456"/>
      <c r="AI52" s="2668"/>
      <c r="AJ52" s="3516">
        <v>0</v>
      </c>
      <c r="AK52" s="3519"/>
      <c r="AL52" s="2648"/>
      <c r="AM52" s="3083">
        <v>0</v>
      </c>
      <c r="AN52" s="3524">
        <v>0</v>
      </c>
      <c r="AO52" s="2731">
        <v>0</v>
      </c>
      <c r="AP52" s="2731">
        <v>0</v>
      </c>
      <c r="AQ52" s="2731">
        <v>0</v>
      </c>
      <c r="AR52" s="2731">
        <v>0</v>
      </c>
      <c r="AS52" s="3443">
        <v>0</v>
      </c>
      <c r="AT52" s="3443">
        <v>0</v>
      </c>
      <c r="AU52" s="5">
        <v>0</v>
      </c>
    </row>
    <row r="53" spans="1:47" ht="15.75">
      <c r="A53" s="3494" t="s">
        <v>5410</v>
      </c>
      <c r="B53" s="207">
        <v>0</v>
      </c>
      <c r="C53" s="207">
        <v>0</v>
      </c>
      <c r="E53" s="2668"/>
      <c r="F53" s="3516" t="s">
        <v>725</v>
      </c>
      <c r="G53" s="3536"/>
      <c r="H53" s="3535"/>
      <c r="I53" s="3100">
        <v>0</v>
      </c>
      <c r="J53" s="3289"/>
      <c r="K53" s="3406">
        <v>1</v>
      </c>
      <c r="L53" s="3290"/>
      <c r="M53" s="3290"/>
      <c r="N53" s="3290"/>
      <c r="O53" s="3297"/>
      <c r="P53" s="3313">
        <v>1</v>
      </c>
      <c r="Q53" s="3312"/>
      <c r="T53" s="2668"/>
      <c r="U53" s="3516" t="s">
        <v>725</v>
      </c>
      <c r="V53" s="3519"/>
      <c r="W53" s="2648"/>
      <c r="X53" s="3083">
        <v>0</v>
      </c>
      <c r="Y53" s="3524">
        <v>0</v>
      </c>
      <c r="Z53" s="2731">
        <v>0</v>
      </c>
      <c r="AA53" s="2731">
        <v>0</v>
      </c>
      <c r="AB53" s="2731">
        <v>0</v>
      </c>
      <c r="AC53" s="2731">
        <v>0</v>
      </c>
      <c r="AD53" s="3443">
        <v>0</v>
      </c>
      <c r="AE53" s="3443">
        <v>0</v>
      </c>
      <c r="AF53" s="3456"/>
      <c r="AI53" s="2668"/>
      <c r="AJ53" s="3516" t="s">
        <v>725</v>
      </c>
      <c r="AK53" s="3519"/>
      <c r="AL53" s="2648"/>
      <c r="AM53" s="3083">
        <v>0</v>
      </c>
      <c r="AN53" s="3524">
        <v>0</v>
      </c>
      <c r="AO53" s="2731">
        <v>0</v>
      </c>
      <c r="AP53" s="2731">
        <v>0</v>
      </c>
      <c r="AQ53" s="2731">
        <v>0</v>
      </c>
      <c r="AR53" s="2731">
        <v>0</v>
      </c>
      <c r="AS53" s="3443">
        <v>0</v>
      </c>
      <c r="AT53" s="3443">
        <v>0</v>
      </c>
      <c r="AU53" s="5">
        <v>0</v>
      </c>
    </row>
    <row r="54" spans="1:47" ht="15.75">
      <c r="A54" s="3494" t="s">
        <v>5410</v>
      </c>
      <c r="B54" s="207">
        <v>0</v>
      </c>
      <c r="C54" s="207">
        <v>0</v>
      </c>
      <c r="E54" s="2668"/>
      <c r="F54" s="3516">
        <v>0</v>
      </c>
      <c r="G54" s="3536"/>
      <c r="H54" s="3535"/>
      <c r="I54" s="3100">
        <v>0</v>
      </c>
      <c r="J54" s="3289"/>
      <c r="K54" s="3406">
        <v>1</v>
      </c>
      <c r="L54" s="3290"/>
      <c r="M54" s="3290"/>
      <c r="N54" s="3290"/>
      <c r="O54" s="3297"/>
      <c r="P54" s="3313">
        <v>1</v>
      </c>
      <c r="Q54" s="3312"/>
      <c r="T54" s="2668"/>
      <c r="U54" s="3516">
        <v>0</v>
      </c>
      <c r="V54" s="3519"/>
      <c r="W54" s="2648"/>
      <c r="X54" s="3083">
        <v>0</v>
      </c>
      <c r="Y54" s="3524">
        <v>0</v>
      </c>
      <c r="Z54" s="2731">
        <v>0</v>
      </c>
      <c r="AA54" s="2731">
        <v>0</v>
      </c>
      <c r="AB54" s="2731">
        <v>0</v>
      </c>
      <c r="AC54" s="2731">
        <v>0</v>
      </c>
      <c r="AD54" s="3443">
        <v>0</v>
      </c>
      <c r="AE54" s="3443">
        <v>0</v>
      </c>
      <c r="AF54" s="3456"/>
      <c r="AI54" s="2668"/>
      <c r="AJ54" s="3516">
        <v>0</v>
      </c>
      <c r="AK54" s="3519"/>
      <c r="AL54" s="2648"/>
      <c r="AM54" s="3083">
        <v>0</v>
      </c>
      <c r="AN54" s="3524">
        <v>0</v>
      </c>
      <c r="AO54" s="2731">
        <v>0</v>
      </c>
      <c r="AP54" s="2731">
        <v>0</v>
      </c>
      <c r="AQ54" s="2731">
        <v>0</v>
      </c>
      <c r="AR54" s="2731">
        <v>0</v>
      </c>
      <c r="AS54" s="3443">
        <v>0</v>
      </c>
      <c r="AT54" s="3443">
        <v>0</v>
      </c>
      <c r="AU54" s="5">
        <v>0</v>
      </c>
    </row>
    <row r="55" spans="1:47" ht="15.75">
      <c r="A55" s="3494" t="s">
        <v>5410</v>
      </c>
      <c r="B55" s="207">
        <v>0</v>
      </c>
      <c r="C55" s="207">
        <v>0</v>
      </c>
      <c r="E55" s="2668"/>
      <c r="F55" s="3516">
        <v>0</v>
      </c>
      <c r="G55" s="3536"/>
      <c r="H55" s="3535"/>
      <c r="I55" s="3100">
        <v>0</v>
      </c>
      <c r="J55" s="3289"/>
      <c r="K55" s="3406">
        <v>1</v>
      </c>
      <c r="L55" s="3290"/>
      <c r="M55" s="3290"/>
      <c r="N55" s="3290"/>
      <c r="O55" s="3297"/>
      <c r="P55" s="3313">
        <v>1</v>
      </c>
      <c r="Q55" s="3312"/>
      <c r="T55" s="2668"/>
      <c r="U55" s="3516">
        <v>0</v>
      </c>
      <c r="V55" s="3519"/>
      <c r="W55" s="2648"/>
      <c r="X55" s="3083">
        <v>0</v>
      </c>
      <c r="Y55" s="3524">
        <v>0</v>
      </c>
      <c r="Z55" s="2731">
        <v>0</v>
      </c>
      <c r="AA55" s="2731">
        <v>0</v>
      </c>
      <c r="AB55" s="2731">
        <v>0</v>
      </c>
      <c r="AC55" s="2731">
        <v>0</v>
      </c>
      <c r="AD55" s="3443">
        <v>0</v>
      </c>
      <c r="AE55" s="3443">
        <v>0</v>
      </c>
      <c r="AF55" s="3456"/>
      <c r="AI55" s="2668"/>
      <c r="AJ55" s="3516">
        <v>0</v>
      </c>
      <c r="AK55" s="3519"/>
      <c r="AL55" s="2648"/>
      <c r="AM55" s="3083">
        <v>0</v>
      </c>
      <c r="AN55" s="3524">
        <v>0</v>
      </c>
      <c r="AO55" s="2731">
        <v>0</v>
      </c>
      <c r="AP55" s="2731">
        <v>0</v>
      </c>
      <c r="AQ55" s="2731">
        <v>0</v>
      </c>
      <c r="AR55" s="2731">
        <v>0</v>
      </c>
      <c r="AS55" s="3443">
        <v>0</v>
      </c>
      <c r="AT55" s="3443">
        <v>0</v>
      </c>
      <c r="AU55" s="5">
        <v>0</v>
      </c>
    </row>
    <row r="56" spans="1:47" ht="15.75">
      <c r="A56" s="3494" t="s">
        <v>5410</v>
      </c>
      <c r="B56" s="207">
        <v>0</v>
      </c>
      <c r="C56" s="207">
        <v>0</v>
      </c>
      <c r="E56" s="2668"/>
      <c r="F56" s="3516" t="s">
        <v>1687</v>
      </c>
      <c r="G56" s="3536"/>
      <c r="H56" s="3535"/>
      <c r="I56" s="3100">
        <v>0</v>
      </c>
      <c r="J56" s="3289"/>
      <c r="K56" s="3406">
        <v>1</v>
      </c>
      <c r="L56" s="3290"/>
      <c r="M56" s="3290"/>
      <c r="N56" s="3290"/>
      <c r="O56" s="3297"/>
      <c r="P56" s="3313">
        <v>1</v>
      </c>
      <c r="Q56" s="3312"/>
      <c r="T56" s="2668"/>
      <c r="U56" s="3516" t="s">
        <v>1687</v>
      </c>
      <c r="V56" s="3519"/>
      <c r="W56" s="2648"/>
      <c r="X56" s="3083">
        <v>0</v>
      </c>
      <c r="Y56" s="3524">
        <v>0</v>
      </c>
      <c r="Z56" s="2731">
        <v>0</v>
      </c>
      <c r="AA56" s="2731">
        <v>0</v>
      </c>
      <c r="AB56" s="2731">
        <v>0</v>
      </c>
      <c r="AC56" s="2731">
        <v>0</v>
      </c>
      <c r="AD56" s="3443">
        <v>0</v>
      </c>
      <c r="AE56" s="3443">
        <v>0</v>
      </c>
      <c r="AF56" s="3456"/>
      <c r="AI56" s="2668"/>
      <c r="AJ56" s="3516" t="s">
        <v>1687</v>
      </c>
      <c r="AK56" s="3519"/>
      <c r="AL56" s="2648"/>
      <c r="AM56" s="3083">
        <v>0</v>
      </c>
      <c r="AN56" s="3524">
        <v>0</v>
      </c>
      <c r="AO56" s="2731">
        <v>0</v>
      </c>
      <c r="AP56" s="2731">
        <v>0</v>
      </c>
      <c r="AQ56" s="2731">
        <v>0</v>
      </c>
      <c r="AR56" s="2731">
        <v>0</v>
      </c>
      <c r="AS56" s="3443">
        <v>0</v>
      </c>
      <c r="AT56" s="3443">
        <v>0</v>
      </c>
      <c r="AU56" s="5">
        <v>0</v>
      </c>
    </row>
    <row r="57" spans="1:47" ht="15.75">
      <c r="A57" s="3494" t="s">
        <v>5410</v>
      </c>
      <c r="B57" s="207">
        <v>0</v>
      </c>
      <c r="C57" s="207">
        <v>0</v>
      </c>
      <c r="E57" s="2668"/>
      <c r="F57" s="3516">
        <v>0</v>
      </c>
      <c r="G57" s="3536"/>
      <c r="H57" s="3537"/>
      <c r="I57" s="3100">
        <v>0</v>
      </c>
      <c r="J57" s="3289"/>
      <c r="K57" s="3406">
        <v>1</v>
      </c>
      <c r="L57" s="3290"/>
      <c r="M57" s="3290"/>
      <c r="N57" s="3290"/>
      <c r="O57" s="3297"/>
      <c r="P57" s="3313">
        <v>1</v>
      </c>
      <c r="Q57" s="3312"/>
      <c r="T57" s="2668"/>
      <c r="U57" s="3516">
        <v>0</v>
      </c>
      <c r="V57" s="3519"/>
      <c r="W57" s="2648"/>
      <c r="X57" s="3083">
        <v>0</v>
      </c>
      <c r="Y57" s="3524">
        <v>0</v>
      </c>
      <c r="Z57" s="2731">
        <v>0</v>
      </c>
      <c r="AA57" s="2731">
        <v>0</v>
      </c>
      <c r="AB57" s="2731">
        <v>0</v>
      </c>
      <c r="AC57" s="2731">
        <v>0</v>
      </c>
      <c r="AD57" s="3443">
        <v>0</v>
      </c>
      <c r="AE57" s="3443">
        <v>0</v>
      </c>
      <c r="AF57" s="3456"/>
      <c r="AI57" s="2668"/>
      <c r="AJ57" s="3516">
        <v>0</v>
      </c>
      <c r="AK57" s="3519"/>
      <c r="AL57" s="2648"/>
      <c r="AM57" s="3083">
        <v>0</v>
      </c>
      <c r="AN57" s="3524">
        <v>0</v>
      </c>
      <c r="AO57" s="2731">
        <v>0</v>
      </c>
      <c r="AP57" s="2731">
        <v>0</v>
      </c>
      <c r="AQ57" s="2731">
        <v>0</v>
      </c>
      <c r="AR57" s="2731">
        <v>0</v>
      </c>
      <c r="AS57" s="3443">
        <v>0</v>
      </c>
      <c r="AT57" s="3443">
        <v>0</v>
      </c>
      <c r="AU57" s="5">
        <v>0</v>
      </c>
    </row>
    <row r="58" spans="1:47" ht="15.75">
      <c r="A58" s="3494" t="s">
        <v>5410</v>
      </c>
      <c r="B58" s="207">
        <v>0</v>
      </c>
      <c r="C58" s="207">
        <v>0</v>
      </c>
      <c r="E58" s="2668"/>
      <c r="F58" s="3516" t="s">
        <v>1688</v>
      </c>
      <c r="G58" s="3536"/>
      <c r="H58" s="3535"/>
      <c r="I58" s="3100">
        <v>0</v>
      </c>
      <c r="J58" s="3289"/>
      <c r="K58" s="3406">
        <v>1</v>
      </c>
      <c r="L58" s="3290"/>
      <c r="M58" s="3290"/>
      <c r="N58" s="3290"/>
      <c r="O58" s="3297"/>
      <c r="P58" s="3313">
        <v>1</v>
      </c>
      <c r="Q58" s="3312"/>
      <c r="T58" s="2668"/>
      <c r="U58" s="3516" t="s">
        <v>1688</v>
      </c>
      <c r="V58" s="3519"/>
      <c r="W58" s="2648"/>
      <c r="X58" s="3083">
        <v>0</v>
      </c>
      <c r="Y58" s="3524">
        <v>0</v>
      </c>
      <c r="Z58" s="2731">
        <v>0</v>
      </c>
      <c r="AA58" s="2731">
        <v>0</v>
      </c>
      <c r="AB58" s="2731">
        <v>0</v>
      </c>
      <c r="AC58" s="2731">
        <v>0</v>
      </c>
      <c r="AD58" s="3443">
        <v>0</v>
      </c>
      <c r="AE58" s="3450">
        <v>0</v>
      </c>
      <c r="AF58" s="3456"/>
      <c r="AI58" s="2668"/>
      <c r="AJ58" s="3516" t="s">
        <v>1688</v>
      </c>
      <c r="AK58" s="3519"/>
      <c r="AL58" s="2648"/>
      <c r="AM58" s="3083">
        <v>0</v>
      </c>
      <c r="AN58" s="3524">
        <v>0</v>
      </c>
      <c r="AO58" s="2731">
        <v>0</v>
      </c>
      <c r="AP58" s="2731">
        <v>0</v>
      </c>
      <c r="AQ58" s="2731">
        <v>0</v>
      </c>
      <c r="AR58" s="2731">
        <v>0</v>
      </c>
      <c r="AS58" s="3443">
        <v>0</v>
      </c>
      <c r="AT58" s="3450">
        <v>0</v>
      </c>
      <c r="AU58" s="5">
        <v>0</v>
      </c>
    </row>
    <row r="59" spans="1:47" ht="15.75">
      <c r="A59" s="3494" t="s">
        <v>5410</v>
      </c>
      <c r="B59" s="207">
        <v>0</v>
      </c>
      <c r="C59" s="207">
        <v>0</v>
      </c>
      <c r="E59" s="2668"/>
      <c r="F59" s="3538" t="s">
        <v>743</v>
      </c>
      <c r="G59" s="3539"/>
      <c r="H59" s="3540"/>
      <c r="I59" s="3030">
        <v>0</v>
      </c>
      <c r="J59" s="3289"/>
      <c r="K59" s="3406">
        <v>1</v>
      </c>
      <c r="L59" s="3290"/>
      <c r="M59" s="3290"/>
      <c r="N59" s="3290"/>
      <c r="O59" s="3297"/>
      <c r="P59" s="3313">
        <v>1</v>
      </c>
      <c r="Q59" s="3312"/>
      <c r="T59" s="2668"/>
      <c r="U59" s="3516" t="s">
        <v>743</v>
      </c>
      <c r="V59" s="3519"/>
      <c r="W59" s="2648"/>
      <c r="X59" s="3083">
        <v>0</v>
      </c>
      <c r="Y59" s="3524">
        <v>0</v>
      </c>
      <c r="Z59" s="2731">
        <v>0</v>
      </c>
      <c r="AA59" s="2731">
        <v>0</v>
      </c>
      <c r="AB59" s="2731">
        <v>0</v>
      </c>
      <c r="AC59" s="2731">
        <v>0</v>
      </c>
      <c r="AD59" s="3443">
        <v>0</v>
      </c>
      <c r="AE59" s="3443">
        <v>0</v>
      </c>
      <c r="AF59" s="3456"/>
      <c r="AI59" s="2668"/>
      <c r="AJ59" s="3516" t="s">
        <v>743</v>
      </c>
      <c r="AK59" s="3519"/>
      <c r="AL59" s="2648"/>
      <c r="AM59" s="3083">
        <v>0</v>
      </c>
      <c r="AN59" s="3524">
        <v>0</v>
      </c>
      <c r="AO59" s="2731">
        <v>0</v>
      </c>
      <c r="AP59" s="2731">
        <v>0</v>
      </c>
      <c r="AQ59" s="2731">
        <v>0</v>
      </c>
      <c r="AR59" s="2731">
        <v>0</v>
      </c>
      <c r="AS59" s="3443">
        <v>0</v>
      </c>
      <c r="AT59" s="3443">
        <v>0</v>
      </c>
      <c r="AU59" s="5">
        <v>0</v>
      </c>
    </row>
    <row r="60" spans="1:47" ht="15.75">
      <c r="A60" s="3494" t="s">
        <v>5410</v>
      </c>
      <c r="B60" s="207">
        <v>0</v>
      </c>
      <c r="C60" s="207">
        <v>0</v>
      </c>
      <c r="E60" s="2668"/>
      <c r="F60" s="3516" t="s">
        <v>748</v>
      </c>
      <c r="G60" s="3536"/>
      <c r="H60" s="3535"/>
      <c r="I60" s="3100">
        <v>0</v>
      </c>
      <c r="J60" s="3289"/>
      <c r="K60" s="3406">
        <v>1</v>
      </c>
      <c r="L60" s="3290"/>
      <c r="M60" s="3290"/>
      <c r="N60" s="3290"/>
      <c r="O60" s="3297"/>
      <c r="P60" s="3313">
        <v>1</v>
      </c>
      <c r="Q60" s="3312"/>
      <c r="T60" s="2668"/>
      <c r="U60" s="3516" t="s">
        <v>748</v>
      </c>
      <c r="V60" s="3519"/>
      <c r="W60" s="2648"/>
      <c r="X60" s="3083">
        <v>0</v>
      </c>
      <c r="Y60" s="3524">
        <v>0</v>
      </c>
      <c r="Z60" s="2731">
        <v>0</v>
      </c>
      <c r="AA60" s="2731">
        <v>0</v>
      </c>
      <c r="AB60" s="2731">
        <v>0</v>
      </c>
      <c r="AC60" s="2731">
        <v>0</v>
      </c>
      <c r="AD60" s="3443">
        <v>0</v>
      </c>
      <c r="AE60" s="3450">
        <v>0</v>
      </c>
      <c r="AF60" s="3456"/>
      <c r="AI60" s="2668"/>
      <c r="AJ60" s="3516" t="s">
        <v>748</v>
      </c>
      <c r="AK60" s="3519"/>
      <c r="AL60" s="2648"/>
      <c r="AM60" s="3083">
        <v>0</v>
      </c>
      <c r="AN60" s="3524">
        <v>0</v>
      </c>
      <c r="AO60" s="2731">
        <v>0</v>
      </c>
      <c r="AP60" s="2731">
        <v>0</v>
      </c>
      <c r="AQ60" s="2731">
        <v>0</v>
      </c>
      <c r="AR60" s="2731">
        <v>0</v>
      </c>
      <c r="AS60" s="3443">
        <v>0</v>
      </c>
      <c r="AT60" s="3450">
        <v>0</v>
      </c>
      <c r="AU60" s="5">
        <v>0</v>
      </c>
    </row>
    <row r="61" spans="1:47" ht="15.75">
      <c r="A61" s="3494" t="s">
        <v>5410</v>
      </c>
      <c r="B61" s="207">
        <v>0</v>
      </c>
      <c r="C61" s="207">
        <v>0</v>
      </c>
      <c r="E61" s="2668"/>
      <c r="F61" s="3516" t="s">
        <v>753</v>
      </c>
      <c r="G61" s="3536"/>
      <c r="H61" s="3535"/>
      <c r="I61" s="3100">
        <v>0</v>
      </c>
      <c r="J61" s="3289"/>
      <c r="K61" s="3406">
        <v>1</v>
      </c>
      <c r="L61" s="3290"/>
      <c r="M61" s="3290"/>
      <c r="N61" s="3290"/>
      <c r="O61" s="3297"/>
      <c r="P61" s="3313">
        <v>1</v>
      </c>
      <c r="Q61" s="3312"/>
      <c r="T61" s="2668"/>
      <c r="U61" s="3516" t="s">
        <v>753</v>
      </c>
      <c r="V61" s="3519"/>
      <c r="W61" s="2648"/>
      <c r="X61" s="3083">
        <v>0</v>
      </c>
      <c r="Y61" s="3524">
        <v>0</v>
      </c>
      <c r="Z61" s="2731">
        <v>0</v>
      </c>
      <c r="AA61" s="2731">
        <v>0</v>
      </c>
      <c r="AB61" s="2731">
        <v>0</v>
      </c>
      <c r="AC61" s="2731">
        <v>0</v>
      </c>
      <c r="AD61" s="3443">
        <v>0</v>
      </c>
      <c r="AE61" s="3443">
        <v>0</v>
      </c>
      <c r="AF61" s="3456"/>
      <c r="AI61" s="2668"/>
      <c r="AJ61" s="3516" t="s">
        <v>753</v>
      </c>
      <c r="AK61" s="3519"/>
      <c r="AL61" s="2648"/>
      <c r="AM61" s="3083">
        <v>0</v>
      </c>
      <c r="AN61" s="3524">
        <v>0</v>
      </c>
      <c r="AO61" s="2731">
        <v>0</v>
      </c>
      <c r="AP61" s="2731">
        <v>0</v>
      </c>
      <c r="AQ61" s="2731">
        <v>0</v>
      </c>
      <c r="AR61" s="2731">
        <v>0</v>
      </c>
      <c r="AS61" s="3443">
        <v>0</v>
      </c>
      <c r="AT61" s="3443">
        <v>0</v>
      </c>
      <c r="AU61" s="5">
        <v>0</v>
      </c>
    </row>
    <row r="62" spans="1:47" ht="15.75">
      <c r="A62" s="3494" t="s">
        <v>5410</v>
      </c>
      <c r="B62" s="207">
        <v>0</v>
      </c>
      <c r="C62" s="207">
        <v>0</v>
      </c>
      <c r="E62" s="2668"/>
      <c r="F62" s="3516">
        <v>0</v>
      </c>
      <c r="G62" s="3536"/>
      <c r="H62" s="3535"/>
      <c r="I62" s="3100">
        <v>0</v>
      </c>
      <c r="J62" s="3289"/>
      <c r="K62" s="3406">
        <v>1</v>
      </c>
      <c r="L62" s="3290"/>
      <c r="M62" s="3290"/>
      <c r="N62" s="3290"/>
      <c r="O62" s="3297"/>
      <c r="P62" s="3313">
        <v>1</v>
      </c>
      <c r="Q62" s="3312"/>
      <c r="T62" s="2668"/>
      <c r="U62" s="3516">
        <v>0</v>
      </c>
      <c r="V62" s="3519"/>
      <c r="W62" s="2648"/>
      <c r="X62" s="3083">
        <v>0</v>
      </c>
      <c r="Y62" s="3524">
        <v>0</v>
      </c>
      <c r="Z62" s="2731">
        <v>0</v>
      </c>
      <c r="AA62" s="2731">
        <v>0</v>
      </c>
      <c r="AB62" s="2731">
        <v>0</v>
      </c>
      <c r="AC62" s="2731">
        <v>0</v>
      </c>
      <c r="AD62" s="3443">
        <v>0</v>
      </c>
      <c r="AE62" s="3443">
        <v>0</v>
      </c>
      <c r="AF62" s="3456"/>
      <c r="AI62" s="2668"/>
      <c r="AJ62" s="3516">
        <v>0</v>
      </c>
      <c r="AK62" s="3519"/>
      <c r="AL62" s="2648"/>
      <c r="AM62" s="3083">
        <v>0</v>
      </c>
      <c r="AN62" s="3524">
        <v>0</v>
      </c>
      <c r="AO62" s="2731">
        <v>0</v>
      </c>
      <c r="AP62" s="2731">
        <v>0</v>
      </c>
      <c r="AQ62" s="2731">
        <v>0</v>
      </c>
      <c r="AR62" s="2731">
        <v>0</v>
      </c>
      <c r="AS62" s="3443">
        <v>0</v>
      </c>
      <c r="AT62" s="3443">
        <v>0</v>
      </c>
      <c r="AU62" s="5">
        <v>0</v>
      </c>
    </row>
    <row r="63" spans="1:47" ht="15.75">
      <c r="A63" s="3494" t="s">
        <v>5410</v>
      </c>
      <c r="B63" s="207">
        <v>0</v>
      </c>
      <c r="C63" s="207">
        <v>0</v>
      </c>
      <c r="E63" s="2668"/>
      <c r="F63" s="3516">
        <v>0</v>
      </c>
      <c r="G63" s="3536"/>
      <c r="H63" s="3535"/>
      <c r="I63" s="3100">
        <v>0</v>
      </c>
      <c r="J63" s="3289"/>
      <c r="K63" s="3406">
        <v>1</v>
      </c>
      <c r="L63" s="3290"/>
      <c r="M63" s="3290"/>
      <c r="N63" s="3290"/>
      <c r="O63" s="3297"/>
      <c r="P63" s="3313">
        <v>1</v>
      </c>
      <c r="Q63" s="3312"/>
      <c r="T63" s="2668"/>
      <c r="U63" s="3516">
        <v>0</v>
      </c>
      <c r="V63" s="3519"/>
      <c r="W63" s="2648"/>
      <c r="X63" s="3083">
        <v>0</v>
      </c>
      <c r="Y63" s="3524">
        <v>0</v>
      </c>
      <c r="Z63" s="2731">
        <v>0</v>
      </c>
      <c r="AA63" s="2731">
        <v>0</v>
      </c>
      <c r="AB63" s="2731">
        <v>0</v>
      </c>
      <c r="AC63" s="2731">
        <v>0</v>
      </c>
      <c r="AD63" s="3443">
        <v>0</v>
      </c>
      <c r="AE63" s="3443">
        <v>0</v>
      </c>
      <c r="AF63" s="3456"/>
      <c r="AI63" s="2668"/>
      <c r="AJ63" s="3516">
        <v>0</v>
      </c>
      <c r="AK63" s="3519"/>
      <c r="AL63" s="2648"/>
      <c r="AM63" s="3083">
        <v>0</v>
      </c>
      <c r="AN63" s="3524">
        <v>0</v>
      </c>
      <c r="AO63" s="2731">
        <v>0</v>
      </c>
      <c r="AP63" s="2731">
        <v>0</v>
      </c>
      <c r="AQ63" s="2731">
        <v>0</v>
      </c>
      <c r="AR63" s="2731">
        <v>0</v>
      </c>
      <c r="AS63" s="3443">
        <v>0</v>
      </c>
      <c r="AT63" s="3443">
        <v>0</v>
      </c>
      <c r="AU63" s="5">
        <v>0</v>
      </c>
    </row>
    <row r="64" spans="1:47" ht="15.75">
      <c r="A64" s="3494" t="s">
        <v>5410</v>
      </c>
      <c r="B64" s="207">
        <v>0</v>
      </c>
      <c r="C64" s="207">
        <v>0</v>
      </c>
      <c r="E64" s="2668"/>
      <c r="F64" s="3516" t="s">
        <v>758</v>
      </c>
      <c r="G64" s="3536"/>
      <c r="H64" s="3535"/>
      <c r="I64" s="3100">
        <v>0</v>
      </c>
      <c r="J64" s="3289"/>
      <c r="K64" s="3406">
        <v>1</v>
      </c>
      <c r="L64" s="3290"/>
      <c r="M64" s="3290"/>
      <c r="N64" s="3290"/>
      <c r="O64" s="3297"/>
      <c r="P64" s="3313">
        <v>1</v>
      </c>
      <c r="Q64" s="3312"/>
      <c r="T64" s="2668"/>
      <c r="U64" s="3516" t="s">
        <v>758</v>
      </c>
      <c r="V64" s="3519"/>
      <c r="W64" s="2648"/>
      <c r="X64" s="3083">
        <v>0</v>
      </c>
      <c r="Y64" s="3524">
        <v>0</v>
      </c>
      <c r="Z64" s="2731">
        <v>0</v>
      </c>
      <c r="AA64" s="2731">
        <v>0</v>
      </c>
      <c r="AB64" s="2731">
        <v>0</v>
      </c>
      <c r="AC64" s="2731">
        <v>0</v>
      </c>
      <c r="AD64" s="3443">
        <v>0</v>
      </c>
      <c r="AE64" s="3450">
        <v>0</v>
      </c>
      <c r="AF64" s="3456"/>
      <c r="AI64" s="2668"/>
      <c r="AJ64" s="3516" t="s">
        <v>758</v>
      </c>
      <c r="AK64" s="3519"/>
      <c r="AL64" s="2648"/>
      <c r="AM64" s="3083">
        <v>0</v>
      </c>
      <c r="AN64" s="3524">
        <v>0</v>
      </c>
      <c r="AO64" s="2731">
        <v>0</v>
      </c>
      <c r="AP64" s="2731">
        <v>0</v>
      </c>
      <c r="AQ64" s="2731">
        <v>0</v>
      </c>
      <c r="AR64" s="2731">
        <v>0</v>
      </c>
      <c r="AS64" s="3443">
        <v>0</v>
      </c>
      <c r="AT64" s="3450">
        <v>0</v>
      </c>
      <c r="AU64" s="5">
        <v>0</v>
      </c>
    </row>
    <row r="65" spans="1:47" ht="15.75">
      <c r="A65" s="3494" t="s">
        <v>5410</v>
      </c>
      <c r="B65" s="207">
        <v>0</v>
      </c>
      <c r="C65" s="207">
        <v>0</v>
      </c>
      <c r="E65" s="2668"/>
      <c r="F65" s="3516" t="s">
        <v>760</v>
      </c>
      <c r="G65" s="3536"/>
      <c r="H65" s="3535"/>
      <c r="I65" s="3100">
        <v>0</v>
      </c>
      <c r="J65" s="3289"/>
      <c r="K65" s="3406">
        <v>1</v>
      </c>
      <c r="L65" s="3290"/>
      <c r="M65" s="3290"/>
      <c r="N65" s="3290"/>
      <c r="O65" s="3297"/>
      <c r="P65" s="3313">
        <v>1</v>
      </c>
      <c r="Q65" s="3312"/>
      <c r="T65" s="2668"/>
      <c r="U65" s="3516" t="s">
        <v>760</v>
      </c>
      <c r="V65" s="3519"/>
      <c r="W65" s="2648"/>
      <c r="X65" s="3083">
        <v>0</v>
      </c>
      <c r="Y65" s="3524">
        <v>0</v>
      </c>
      <c r="Z65" s="2731">
        <v>0</v>
      </c>
      <c r="AA65" s="2731">
        <v>0</v>
      </c>
      <c r="AB65" s="2731">
        <v>0</v>
      </c>
      <c r="AC65" s="2731">
        <v>0</v>
      </c>
      <c r="AD65" s="3443">
        <v>0</v>
      </c>
      <c r="AE65" s="3450">
        <v>0</v>
      </c>
      <c r="AF65" s="3456"/>
      <c r="AI65" s="2668"/>
      <c r="AJ65" s="3516" t="s">
        <v>760</v>
      </c>
      <c r="AK65" s="3519"/>
      <c r="AL65" s="2648"/>
      <c r="AM65" s="3083">
        <v>0</v>
      </c>
      <c r="AN65" s="3524">
        <v>0</v>
      </c>
      <c r="AO65" s="2731">
        <v>0</v>
      </c>
      <c r="AP65" s="2731">
        <v>0</v>
      </c>
      <c r="AQ65" s="2731">
        <v>0</v>
      </c>
      <c r="AR65" s="2731">
        <v>0</v>
      </c>
      <c r="AS65" s="3443">
        <v>0</v>
      </c>
      <c r="AT65" s="3450">
        <v>0</v>
      </c>
      <c r="AU65" s="5">
        <v>0</v>
      </c>
    </row>
    <row r="66" spans="1:47" ht="15.75">
      <c r="A66" s="3494" t="s">
        <v>5410</v>
      </c>
      <c r="B66" s="207">
        <v>0</v>
      </c>
      <c r="C66" s="207">
        <v>0</v>
      </c>
      <c r="E66" s="2668"/>
      <c r="F66" s="3516" t="s">
        <v>763</v>
      </c>
      <c r="G66" s="3536"/>
      <c r="H66" s="3535"/>
      <c r="I66" s="3100">
        <v>0</v>
      </c>
      <c r="J66" s="3289"/>
      <c r="K66" s="3406">
        <v>1</v>
      </c>
      <c r="L66" s="3290"/>
      <c r="M66" s="3290"/>
      <c r="N66" s="3290"/>
      <c r="O66" s="3297"/>
      <c r="P66" s="3313">
        <v>1</v>
      </c>
      <c r="Q66" s="3312"/>
      <c r="T66" s="2668"/>
      <c r="U66" s="3516" t="s">
        <v>763</v>
      </c>
      <c r="V66" s="3519"/>
      <c r="W66" s="2648"/>
      <c r="X66" s="3083">
        <v>0</v>
      </c>
      <c r="Y66" s="3524">
        <v>0</v>
      </c>
      <c r="Z66" s="2731">
        <v>0</v>
      </c>
      <c r="AA66" s="2731">
        <v>0</v>
      </c>
      <c r="AB66" s="2731">
        <v>0</v>
      </c>
      <c r="AC66" s="2731">
        <v>0</v>
      </c>
      <c r="AD66" s="3443">
        <v>0</v>
      </c>
      <c r="AE66" s="3443">
        <v>0</v>
      </c>
      <c r="AF66" s="3456"/>
      <c r="AI66" s="2668"/>
      <c r="AJ66" s="3516" t="s">
        <v>763</v>
      </c>
      <c r="AK66" s="3519"/>
      <c r="AL66" s="2648"/>
      <c r="AM66" s="3083">
        <v>0</v>
      </c>
      <c r="AN66" s="3524">
        <v>0</v>
      </c>
      <c r="AO66" s="2731">
        <v>0</v>
      </c>
      <c r="AP66" s="2731">
        <v>0</v>
      </c>
      <c r="AQ66" s="2731">
        <v>0</v>
      </c>
      <c r="AR66" s="2731">
        <v>0</v>
      </c>
      <c r="AS66" s="3443">
        <v>0</v>
      </c>
      <c r="AT66" s="3443">
        <v>0</v>
      </c>
      <c r="AU66" s="5">
        <v>0</v>
      </c>
    </row>
    <row r="67" spans="1:47" ht="15.75">
      <c r="A67" s="3494" t="s">
        <v>5410</v>
      </c>
      <c r="B67" s="207">
        <v>0</v>
      </c>
      <c r="C67" s="207">
        <v>0</v>
      </c>
      <c r="E67" s="2668"/>
      <c r="F67" s="3516" t="s">
        <v>766</v>
      </c>
      <c r="G67" s="3536"/>
      <c r="H67" s="3535"/>
      <c r="I67" s="3100">
        <v>0</v>
      </c>
      <c r="J67" s="3289"/>
      <c r="K67" s="3406">
        <v>1</v>
      </c>
      <c r="L67" s="3290"/>
      <c r="M67" s="3290"/>
      <c r="N67" s="3290"/>
      <c r="O67" s="3297"/>
      <c r="P67" s="3313">
        <v>1</v>
      </c>
      <c r="Q67" s="3312"/>
      <c r="T67" s="2668"/>
      <c r="U67" s="3516" t="s">
        <v>766</v>
      </c>
      <c r="V67" s="3519"/>
      <c r="W67" s="2648"/>
      <c r="X67" s="3083">
        <v>0</v>
      </c>
      <c r="Y67" s="3524">
        <v>0</v>
      </c>
      <c r="Z67" s="2731">
        <v>0</v>
      </c>
      <c r="AA67" s="2731">
        <v>0</v>
      </c>
      <c r="AB67" s="2731">
        <v>0</v>
      </c>
      <c r="AC67" s="2731">
        <v>0</v>
      </c>
      <c r="AD67" s="3443">
        <v>0</v>
      </c>
      <c r="AE67" s="3450">
        <v>0</v>
      </c>
      <c r="AF67" s="3456"/>
      <c r="AI67" s="2668"/>
      <c r="AJ67" s="3516" t="s">
        <v>766</v>
      </c>
      <c r="AK67" s="3519"/>
      <c r="AL67" s="2648"/>
      <c r="AM67" s="3083">
        <v>0</v>
      </c>
      <c r="AN67" s="3524">
        <v>0</v>
      </c>
      <c r="AO67" s="2731">
        <v>0</v>
      </c>
      <c r="AP67" s="2731">
        <v>0</v>
      </c>
      <c r="AQ67" s="2731">
        <v>0</v>
      </c>
      <c r="AR67" s="2731">
        <v>0</v>
      </c>
      <c r="AS67" s="3443">
        <v>0</v>
      </c>
      <c r="AT67" s="3450">
        <v>0</v>
      </c>
      <c r="AU67" s="5">
        <v>0</v>
      </c>
    </row>
    <row r="68" spans="1:47" ht="15.75">
      <c r="A68" s="3494" t="s">
        <v>5410</v>
      </c>
      <c r="B68" s="207">
        <v>0</v>
      </c>
      <c r="C68" s="207">
        <v>0</v>
      </c>
      <c r="E68" s="2668"/>
      <c r="F68" s="3516" t="s">
        <v>767</v>
      </c>
      <c r="G68" s="3536"/>
      <c r="H68" s="3535"/>
      <c r="I68" s="3100">
        <v>0</v>
      </c>
      <c r="J68" s="3289"/>
      <c r="K68" s="3406">
        <v>1</v>
      </c>
      <c r="L68" s="3290"/>
      <c r="M68" s="3290"/>
      <c r="N68" s="3290"/>
      <c r="O68" s="3297"/>
      <c r="P68" s="3313">
        <v>1</v>
      </c>
      <c r="Q68" s="3312"/>
      <c r="T68" s="2668"/>
      <c r="U68" s="3516" t="s">
        <v>767</v>
      </c>
      <c r="V68" s="3519"/>
      <c r="W68" s="2648"/>
      <c r="X68" s="3083">
        <v>0</v>
      </c>
      <c r="Y68" s="3524">
        <v>0</v>
      </c>
      <c r="Z68" s="2731">
        <v>0</v>
      </c>
      <c r="AA68" s="2731">
        <v>0</v>
      </c>
      <c r="AB68" s="2731">
        <v>0</v>
      </c>
      <c r="AC68" s="2731">
        <v>0</v>
      </c>
      <c r="AD68" s="3443">
        <v>0</v>
      </c>
      <c r="AE68" s="3443">
        <v>0</v>
      </c>
      <c r="AF68" s="3456"/>
      <c r="AI68" s="2668"/>
      <c r="AJ68" s="3516" t="s">
        <v>767</v>
      </c>
      <c r="AK68" s="3519"/>
      <c r="AL68" s="2648"/>
      <c r="AM68" s="3083">
        <v>0</v>
      </c>
      <c r="AN68" s="3524">
        <v>0</v>
      </c>
      <c r="AO68" s="2731">
        <v>0</v>
      </c>
      <c r="AP68" s="2731">
        <v>0</v>
      </c>
      <c r="AQ68" s="2731">
        <v>0</v>
      </c>
      <c r="AR68" s="2731">
        <v>0</v>
      </c>
      <c r="AS68" s="3443">
        <v>0</v>
      </c>
      <c r="AT68" s="3443">
        <v>0</v>
      </c>
      <c r="AU68" s="5">
        <v>0</v>
      </c>
    </row>
    <row r="69" spans="1:47" ht="15.75">
      <c r="A69" s="3494" t="s">
        <v>5410</v>
      </c>
      <c r="B69" s="207">
        <v>0</v>
      </c>
      <c r="C69" s="207">
        <v>0</v>
      </c>
      <c r="E69" s="2668"/>
      <c r="F69" s="3516" t="s">
        <v>768</v>
      </c>
      <c r="G69" s="3536"/>
      <c r="H69" s="3535"/>
      <c r="I69" s="3100">
        <v>0</v>
      </c>
      <c r="J69" s="3289"/>
      <c r="K69" s="3406">
        <v>1</v>
      </c>
      <c r="L69" s="3290"/>
      <c r="M69" s="3290"/>
      <c r="N69" s="3290"/>
      <c r="O69" s="3297"/>
      <c r="P69" s="3313">
        <v>1</v>
      </c>
      <c r="Q69" s="3312"/>
      <c r="T69" s="2668"/>
      <c r="U69" s="3516" t="s">
        <v>768</v>
      </c>
      <c r="V69" s="3519"/>
      <c r="W69" s="2648"/>
      <c r="X69" s="3083">
        <v>0</v>
      </c>
      <c r="Y69" s="3524">
        <v>0</v>
      </c>
      <c r="Z69" s="2731">
        <v>0</v>
      </c>
      <c r="AA69" s="2731">
        <v>0</v>
      </c>
      <c r="AB69" s="2731">
        <v>0</v>
      </c>
      <c r="AC69" s="2731">
        <v>0</v>
      </c>
      <c r="AD69" s="3443">
        <v>0</v>
      </c>
      <c r="AE69" s="3450">
        <v>0</v>
      </c>
      <c r="AF69" s="3456"/>
      <c r="AI69" s="2668"/>
      <c r="AJ69" s="3516" t="s">
        <v>768</v>
      </c>
      <c r="AK69" s="3519"/>
      <c r="AL69" s="2648"/>
      <c r="AM69" s="3083">
        <v>0</v>
      </c>
      <c r="AN69" s="3524">
        <v>0</v>
      </c>
      <c r="AO69" s="2731">
        <v>0</v>
      </c>
      <c r="AP69" s="2731">
        <v>0</v>
      </c>
      <c r="AQ69" s="2731">
        <v>0</v>
      </c>
      <c r="AR69" s="2731">
        <v>0</v>
      </c>
      <c r="AS69" s="3443">
        <v>0</v>
      </c>
      <c r="AT69" s="3450">
        <v>0</v>
      </c>
      <c r="AU69" s="5">
        <v>0</v>
      </c>
    </row>
    <row r="70" spans="1:47" ht="15.75">
      <c r="A70" s="3494" t="s">
        <v>5410</v>
      </c>
      <c r="B70" s="207">
        <v>0</v>
      </c>
      <c r="C70" s="207">
        <v>0</v>
      </c>
      <c r="E70" s="2668"/>
      <c r="F70" s="3516" t="s">
        <v>769</v>
      </c>
      <c r="G70" s="3536"/>
      <c r="H70" s="3535"/>
      <c r="I70" s="3100">
        <v>0</v>
      </c>
      <c r="J70" s="3289"/>
      <c r="K70" s="3406">
        <v>1</v>
      </c>
      <c r="L70" s="3290"/>
      <c r="M70" s="3290"/>
      <c r="N70" s="3290"/>
      <c r="O70" s="3297"/>
      <c r="P70" s="3313">
        <v>1</v>
      </c>
      <c r="Q70" s="3312"/>
      <c r="T70" s="2668"/>
      <c r="U70" s="3516" t="s">
        <v>769</v>
      </c>
      <c r="V70" s="3519"/>
      <c r="W70" s="2648"/>
      <c r="X70" s="3083">
        <v>0</v>
      </c>
      <c r="Y70" s="3524">
        <v>0</v>
      </c>
      <c r="Z70" s="2731">
        <v>0</v>
      </c>
      <c r="AA70" s="2731">
        <v>0</v>
      </c>
      <c r="AB70" s="2731">
        <v>0</v>
      </c>
      <c r="AC70" s="2731">
        <v>0</v>
      </c>
      <c r="AD70" s="3443">
        <v>0</v>
      </c>
      <c r="AE70" s="3450">
        <v>0</v>
      </c>
      <c r="AF70" s="3456"/>
      <c r="AI70" s="2668"/>
      <c r="AJ70" s="3516" t="s">
        <v>769</v>
      </c>
      <c r="AK70" s="3519"/>
      <c r="AL70" s="2648"/>
      <c r="AM70" s="3083">
        <v>0</v>
      </c>
      <c r="AN70" s="3524">
        <v>0</v>
      </c>
      <c r="AO70" s="2731">
        <v>0</v>
      </c>
      <c r="AP70" s="2731">
        <v>0</v>
      </c>
      <c r="AQ70" s="2731">
        <v>0</v>
      </c>
      <c r="AR70" s="2731">
        <v>0</v>
      </c>
      <c r="AS70" s="3443">
        <v>0</v>
      </c>
      <c r="AT70" s="3450">
        <v>0</v>
      </c>
      <c r="AU70" s="5">
        <v>0</v>
      </c>
    </row>
    <row r="71" spans="1:47" ht="15.75">
      <c r="A71" s="3494" t="s">
        <v>5410</v>
      </c>
      <c r="B71" s="207">
        <v>0</v>
      </c>
      <c r="C71" s="207">
        <v>0</v>
      </c>
      <c r="E71" s="2668"/>
      <c r="F71" s="3516" t="s">
        <v>771</v>
      </c>
      <c r="G71" s="3536"/>
      <c r="H71" s="3535"/>
      <c r="I71" s="3100">
        <v>0</v>
      </c>
      <c r="J71" s="3289"/>
      <c r="K71" s="3406">
        <v>1</v>
      </c>
      <c r="L71" s="3290"/>
      <c r="M71" s="3290"/>
      <c r="N71" s="3290"/>
      <c r="O71" s="3297"/>
      <c r="P71" s="3313">
        <v>1</v>
      </c>
      <c r="Q71" s="3312"/>
      <c r="T71" s="2668"/>
      <c r="U71" s="3516" t="s">
        <v>771</v>
      </c>
      <c r="V71" s="3519"/>
      <c r="W71" s="2648"/>
      <c r="X71" s="3083">
        <v>0</v>
      </c>
      <c r="Y71" s="3524">
        <v>0</v>
      </c>
      <c r="Z71" s="2731">
        <v>0</v>
      </c>
      <c r="AA71" s="2731">
        <v>0</v>
      </c>
      <c r="AB71" s="2731">
        <v>0</v>
      </c>
      <c r="AC71" s="2731">
        <v>0</v>
      </c>
      <c r="AD71" s="3443">
        <v>0</v>
      </c>
      <c r="AE71" s="3443">
        <v>0</v>
      </c>
      <c r="AF71" s="3456"/>
      <c r="AI71" s="2668"/>
      <c r="AJ71" s="3516" t="s">
        <v>771</v>
      </c>
      <c r="AK71" s="3519"/>
      <c r="AL71" s="2648"/>
      <c r="AM71" s="3083">
        <v>0</v>
      </c>
      <c r="AN71" s="3524">
        <v>0</v>
      </c>
      <c r="AO71" s="2731">
        <v>0</v>
      </c>
      <c r="AP71" s="2731">
        <v>0</v>
      </c>
      <c r="AQ71" s="2731">
        <v>0</v>
      </c>
      <c r="AR71" s="2731">
        <v>0</v>
      </c>
      <c r="AS71" s="3443">
        <v>0</v>
      </c>
      <c r="AT71" s="3443">
        <v>0</v>
      </c>
      <c r="AU71" s="5">
        <v>0</v>
      </c>
    </row>
    <row r="72" spans="1:47" ht="15.75">
      <c r="A72" s="3494" t="s">
        <v>5410</v>
      </c>
      <c r="B72" s="207">
        <v>0</v>
      </c>
      <c r="C72" s="207">
        <v>0</v>
      </c>
      <c r="E72" s="2668"/>
      <c r="F72" s="3516" t="s">
        <v>772</v>
      </c>
      <c r="G72" s="3536"/>
      <c r="H72" s="3535"/>
      <c r="I72" s="3100">
        <v>0</v>
      </c>
      <c r="J72" s="3289"/>
      <c r="K72" s="3406">
        <v>1</v>
      </c>
      <c r="L72" s="3290"/>
      <c r="M72" s="3290"/>
      <c r="N72" s="3290"/>
      <c r="O72" s="3297"/>
      <c r="P72" s="3313">
        <v>1</v>
      </c>
      <c r="Q72" s="3312"/>
      <c r="T72" s="2668"/>
      <c r="U72" s="3516" t="s">
        <v>772</v>
      </c>
      <c r="V72" s="3519"/>
      <c r="W72" s="2648"/>
      <c r="X72" s="3083">
        <v>0</v>
      </c>
      <c r="Y72" s="3524">
        <v>0</v>
      </c>
      <c r="Z72" s="2731">
        <v>0</v>
      </c>
      <c r="AA72" s="2731">
        <v>0</v>
      </c>
      <c r="AB72" s="2731">
        <v>0</v>
      </c>
      <c r="AC72" s="2731">
        <v>0</v>
      </c>
      <c r="AD72" s="3443">
        <v>0</v>
      </c>
      <c r="AE72" s="3443">
        <v>0</v>
      </c>
      <c r="AF72" s="3456"/>
      <c r="AI72" s="2668"/>
      <c r="AJ72" s="3516" t="s">
        <v>772</v>
      </c>
      <c r="AK72" s="3519"/>
      <c r="AL72" s="2648"/>
      <c r="AM72" s="3083">
        <v>0</v>
      </c>
      <c r="AN72" s="3524">
        <v>0</v>
      </c>
      <c r="AO72" s="2731">
        <v>0</v>
      </c>
      <c r="AP72" s="2731">
        <v>0</v>
      </c>
      <c r="AQ72" s="2731">
        <v>0</v>
      </c>
      <c r="AR72" s="2731">
        <v>0</v>
      </c>
      <c r="AS72" s="3443">
        <v>0</v>
      </c>
      <c r="AT72" s="3443">
        <v>0</v>
      </c>
      <c r="AU72" s="5">
        <v>0</v>
      </c>
    </row>
    <row r="73" spans="1:47" ht="15.75">
      <c r="A73" s="3494" t="s">
        <v>5410</v>
      </c>
      <c r="B73" s="207">
        <v>0</v>
      </c>
      <c r="C73" s="207">
        <v>0</v>
      </c>
      <c r="E73" s="2668"/>
      <c r="F73" s="3516" t="s">
        <v>5421</v>
      </c>
      <c r="G73" s="3536"/>
      <c r="H73" s="3535"/>
      <c r="I73" s="3100">
        <v>0</v>
      </c>
      <c r="J73" s="3289"/>
      <c r="K73" s="3406">
        <v>1</v>
      </c>
      <c r="L73" s="3290"/>
      <c r="M73" s="3290"/>
      <c r="N73" s="3290"/>
      <c r="O73" s="3297"/>
      <c r="P73" s="3313">
        <v>1</v>
      </c>
      <c r="Q73" s="3312"/>
      <c r="T73" s="2668"/>
      <c r="U73" s="3516" t="s">
        <v>5421</v>
      </c>
      <c r="V73" s="3519"/>
      <c r="W73" s="2648"/>
      <c r="X73" s="3083">
        <v>0</v>
      </c>
      <c r="Y73" s="3524">
        <v>0</v>
      </c>
      <c r="Z73" s="2731">
        <v>0</v>
      </c>
      <c r="AA73" s="2731">
        <v>0</v>
      </c>
      <c r="AB73" s="2731">
        <v>0</v>
      </c>
      <c r="AC73" s="2731">
        <v>0</v>
      </c>
      <c r="AD73" s="3443">
        <v>0</v>
      </c>
      <c r="AE73" s="3443">
        <v>0</v>
      </c>
      <c r="AF73" s="3456"/>
      <c r="AI73" s="2668"/>
      <c r="AJ73" s="3516" t="s">
        <v>5421</v>
      </c>
      <c r="AK73" s="3519"/>
      <c r="AL73" s="2648"/>
      <c r="AM73" s="3083">
        <v>0</v>
      </c>
      <c r="AN73" s="3524">
        <v>0</v>
      </c>
      <c r="AO73" s="2731">
        <v>0</v>
      </c>
      <c r="AP73" s="2731">
        <v>0</v>
      </c>
      <c r="AQ73" s="2731">
        <v>0</v>
      </c>
      <c r="AR73" s="2731">
        <v>0</v>
      </c>
      <c r="AS73" s="3443">
        <v>0</v>
      </c>
      <c r="AT73" s="3443">
        <v>0</v>
      </c>
      <c r="AU73" s="5">
        <v>0</v>
      </c>
    </row>
    <row r="74" spans="1:47" ht="15.75">
      <c r="A74" s="3494" t="s">
        <v>1378</v>
      </c>
      <c r="B74" s="207">
        <v>0</v>
      </c>
      <c r="C74" s="207">
        <v>0</v>
      </c>
      <c r="E74" s="2668"/>
      <c r="F74" s="3516" t="s">
        <v>774</v>
      </c>
      <c r="G74" s="3536"/>
      <c r="H74" s="3535"/>
      <c r="I74" s="3100">
        <v>7983.5169757517506</v>
      </c>
      <c r="J74" s="3289"/>
      <c r="K74" s="3406">
        <v>1</v>
      </c>
      <c r="L74" s="3290"/>
      <c r="M74" s="3290"/>
      <c r="N74" s="3290"/>
      <c r="O74" s="3297"/>
      <c r="P74" s="3313">
        <v>1</v>
      </c>
      <c r="Q74" s="3312"/>
      <c r="T74" s="2668"/>
      <c r="U74" s="3516" t="s">
        <v>774</v>
      </c>
      <c r="V74" s="3519"/>
      <c r="W74" s="2648"/>
      <c r="X74" s="3083">
        <v>7983.5169757517506</v>
      </c>
      <c r="Y74" s="3524">
        <v>0</v>
      </c>
      <c r="Z74" s="2731">
        <v>7983.5169757517506</v>
      </c>
      <c r="AA74" s="2731">
        <v>0</v>
      </c>
      <c r="AB74" s="2731">
        <v>0</v>
      </c>
      <c r="AC74" s="2731">
        <v>0</v>
      </c>
      <c r="AD74" s="3443">
        <v>0</v>
      </c>
      <c r="AE74" s="3443">
        <v>7983.5169757517506</v>
      </c>
      <c r="AF74" s="3456"/>
      <c r="AI74" s="2668"/>
      <c r="AJ74" s="3516" t="s">
        <v>774</v>
      </c>
      <c r="AK74" s="3519"/>
      <c r="AL74" s="2648"/>
      <c r="AM74" s="3083">
        <v>4248.3179757517501</v>
      </c>
      <c r="AN74" s="3524">
        <v>0</v>
      </c>
      <c r="AO74" s="2731">
        <v>4248.3179757517501</v>
      </c>
      <c r="AP74" s="2731">
        <v>0</v>
      </c>
      <c r="AQ74" s="2731">
        <v>0</v>
      </c>
      <c r="AR74" s="2731">
        <v>0</v>
      </c>
      <c r="AS74" s="3443">
        <v>0</v>
      </c>
      <c r="AT74" s="3443">
        <v>4248.3179757517501</v>
      </c>
      <c r="AU74" s="5">
        <v>0</v>
      </c>
    </row>
    <row r="75" spans="1:47" ht="15.75">
      <c r="A75" s="3494" t="s">
        <v>5410</v>
      </c>
      <c r="B75" s="207">
        <v>0</v>
      </c>
      <c r="C75" s="207">
        <v>0</v>
      </c>
      <c r="E75" s="2668"/>
      <c r="F75" s="3516" t="s">
        <v>775</v>
      </c>
      <c r="G75" s="3536"/>
      <c r="H75" s="3535"/>
      <c r="I75" s="3100">
        <v>0</v>
      </c>
      <c r="J75" s="3289"/>
      <c r="K75" s="3406">
        <v>1</v>
      </c>
      <c r="L75" s="3290"/>
      <c r="M75" s="3290"/>
      <c r="N75" s="3290"/>
      <c r="O75" s="3297"/>
      <c r="P75" s="3313">
        <v>1</v>
      </c>
      <c r="Q75" s="3312"/>
      <c r="T75" s="2668"/>
      <c r="U75" s="3516" t="s">
        <v>775</v>
      </c>
      <c r="V75" s="3519"/>
      <c r="W75" s="2648"/>
      <c r="X75" s="3083">
        <v>0</v>
      </c>
      <c r="Y75" s="3524">
        <v>0</v>
      </c>
      <c r="Z75" s="2731">
        <v>0</v>
      </c>
      <c r="AA75" s="2731">
        <v>0</v>
      </c>
      <c r="AB75" s="2731">
        <v>0</v>
      </c>
      <c r="AC75" s="2731">
        <v>0</v>
      </c>
      <c r="AD75" s="3443">
        <v>0</v>
      </c>
      <c r="AE75" s="3443">
        <v>0</v>
      </c>
      <c r="AF75" s="3456"/>
      <c r="AI75" s="2668"/>
      <c r="AJ75" s="3516" t="s">
        <v>775</v>
      </c>
      <c r="AK75" s="3519"/>
      <c r="AL75" s="2648"/>
      <c r="AM75" s="3083">
        <v>0</v>
      </c>
      <c r="AN75" s="3524">
        <v>0</v>
      </c>
      <c r="AO75" s="2731">
        <v>0</v>
      </c>
      <c r="AP75" s="2731">
        <v>0</v>
      </c>
      <c r="AQ75" s="2731">
        <v>0</v>
      </c>
      <c r="AR75" s="2731">
        <v>0</v>
      </c>
      <c r="AS75" s="3443">
        <v>0</v>
      </c>
      <c r="AT75" s="3443">
        <v>0</v>
      </c>
      <c r="AU75" s="5">
        <v>0</v>
      </c>
    </row>
    <row r="76" spans="1:47" ht="15.75">
      <c r="A76" s="3494" t="s">
        <v>1378</v>
      </c>
      <c r="B76" s="207">
        <v>0</v>
      </c>
      <c r="C76" s="207">
        <v>0</v>
      </c>
      <c r="E76" s="2668"/>
      <c r="F76" s="3516" t="s">
        <v>1691</v>
      </c>
      <c r="G76" s="3536"/>
      <c r="H76" s="3535"/>
      <c r="I76" s="3100">
        <v>15.43959416552185</v>
      </c>
      <c r="J76" s="3289"/>
      <c r="K76" s="3406">
        <v>1</v>
      </c>
      <c r="L76" s="3290"/>
      <c r="M76" s="3290"/>
      <c r="N76" s="3290"/>
      <c r="O76" s="3297"/>
      <c r="P76" s="3313">
        <v>1</v>
      </c>
      <c r="Q76" s="3312"/>
      <c r="T76" s="2668"/>
      <c r="U76" s="3516" t="s">
        <v>1691</v>
      </c>
      <c r="V76" s="3519"/>
      <c r="W76" s="2648"/>
      <c r="X76" s="3083">
        <v>15.43959416552185</v>
      </c>
      <c r="Y76" s="3524">
        <v>0</v>
      </c>
      <c r="Z76" s="2731">
        <v>15.43959416552185</v>
      </c>
      <c r="AA76" s="2731">
        <v>0</v>
      </c>
      <c r="AB76" s="2731">
        <v>0</v>
      </c>
      <c r="AC76" s="2731">
        <v>0</v>
      </c>
      <c r="AD76" s="3443">
        <v>0</v>
      </c>
      <c r="AE76" s="3450">
        <v>15.43959416552185</v>
      </c>
      <c r="AF76" s="3456"/>
      <c r="AI76" s="2668"/>
      <c r="AJ76" s="3516" t="s">
        <v>1691</v>
      </c>
      <c r="AK76" s="3519"/>
      <c r="AL76" s="2648"/>
      <c r="AM76" s="3083">
        <v>15.300066000435425</v>
      </c>
      <c r="AN76" s="3524">
        <v>0</v>
      </c>
      <c r="AO76" s="2731">
        <v>15.300066000435425</v>
      </c>
      <c r="AP76" s="2731">
        <v>0</v>
      </c>
      <c r="AQ76" s="2731">
        <v>0</v>
      </c>
      <c r="AR76" s="2731">
        <v>0</v>
      </c>
      <c r="AS76" s="3443">
        <v>0</v>
      </c>
      <c r="AT76" s="3450">
        <v>15.300066000435425</v>
      </c>
      <c r="AU76" s="5">
        <v>0</v>
      </c>
    </row>
    <row r="77" spans="1:47" ht="15.75">
      <c r="A77" s="3494" t="s">
        <v>5410</v>
      </c>
      <c r="B77" s="207">
        <v>0</v>
      </c>
      <c r="C77" s="207">
        <v>0</v>
      </c>
      <c r="E77" s="2668"/>
      <c r="F77" s="3516" t="s">
        <v>777</v>
      </c>
      <c r="G77" s="3536"/>
      <c r="H77" s="3535"/>
      <c r="I77" s="3100">
        <v>0</v>
      </c>
      <c r="J77" s="3289"/>
      <c r="K77" s="3406">
        <v>1</v>
      </c>
      <c r="L77" s="3290"/>
      <c r="M77" s="3290"/>
      <c r="N77" s="3290"/>
      <c r="O77" s="3297"/>
      <c r="P77" s="3313">
        <v>1</v>
      </c>
      <c r="Q77" s="3312"/>
      <c r="T77" s="2668"/>
      <c r="U77" s="3516" t="s">
        <v>777</v>
      </c>
      <c r="V77" s="3519"/>
      <c r="W77" s="2648"/>
      <c r="X77" s="3083">
        <v>0</v>
      </c>
      <c r="Y77" s="3524">
        <v>0</v>
      </c>
      <c r="Z77" s="2731">
        <v>0</v>
      </c>
      <c r="AA77" s="2731">
        <v>0</v>
      </c>
      <c r="AB77" s="2731">
        <v>0</v>
      </c>
      <c r="AC77" s="2731">
        <v>0</v>
      </c>
      <c r="AD77" s="3443">
        <v>0</v>
      </c>
      <c r="AE77" s="3450">
        <v>0</v>
      </c>
      <c r="AF77" s="3456"/>
      <c r="AI77" s="2668"/>
      <c r="AJ77" s="3516" t="s">
        <v>777</v>
      </c>
      <c r="AK77" s="3519"/>
      <c r="AL77" s="2648"/>
      <c r="AM77" s="3083">
        <v>0</v>
      </c>
      <c r="AN77" s="3524">
        <v>0</v>
      </c>
      <c r="AO77" s="2731">
        <v>0</v>
      </c>
      <c r="AP77" s="2731">
        <v>0</v>
      </c>
      <c r="AQ77" s="2731">
        <v>0</v>
      </c>
      <c r="AR77" s="2731">
        <v>0</v>
      </c>
      <c r="AS77" s="3443">
        <v>0</v>
      </c>
      <c r="AT77" s="3450">
        <v>0</v>
      </c>
      <c r="AU77" s="5">
        <v>0</v>
      </c>
    </row>
    <row r="78" spans="1:47" ht="15.75">
      <c r="A78" s="3494" t="s">
        <v>5410</v>
      </c>
      <c r="B78" s="207">
        <v>0</v>
      </c>
      <c r="C78" s="207">
        <v>0</v>
      </c>
      <c r="E78" s="2668"/>
      <c r="F78" s="3516" t="s">
        <v>5423</v>
      </c>
      <c r="G78" s="3536"/>
      <c r="H78" s="3535"/>
      <c r="I78" s="3100">
        <v>0</v>
      </c>
      <c r="J78" s="3289"/>
      <c r="K78" s="3290"/>
      <c r="L78" s="3290"/>
      <c r="M78" s="3290"/>
      <c r="N78" s="3290"/>
      <c r="O78" s="3297"/>
      <c r="P78" s="3313">
        <v>0</v>
      </c>
      <c r="Q78" s="3312"/>
      <c r="T78" s="2668"/>
      <c r="U78" s="3516" t="s">
        <v>5423</v>
      </c>
      <c r="V78" s="3519"/>
      <c r="W78" s="2648"/>
      <c r="X78" s="3083">
        <v>0</v>
      </c>
      <c r="Y78" s="3524">
        <v>0</v>
      </c>
      <c r="Z78" s="2731">
        <v>0</v>
      </c>
      <c r="AA78" s="2731">
        <v>0</v>
      </c>
      <c r="AB78" s="2731">
        <v>0</v>
      </c>
      <c r="AC78" s="2731">
        <v>0</v>
      </c>
      <c r="AD78" s="3443">
        <v>0</v>
      </c>
      <c r="AE78" s="3443">
        <v>0</v>
      </c>
      <c r="AF78" s="3456"/>
      <c r="AI78" s="2668"/>
      <c r="AJ78" s="3516" t="s">
        <v>5423</v>
      </c>
      <c r="AK78" s="3519"/>
      <c r="AL78" s="2648"/>
      <c r="AM78" s="3083">
        <v>0</v>
      </c>
      <c r="AN78" s="3524">
        <v>0</v>
      </c>
      <c r="AO78" s="2731">
        <v>0</v>
      </c>
      <c r="AP78" s="2731">
        <v>0</v>
      </c>
      <c r="AQ78" s="2731">
        <v>0</v>
      </c>
      <c r="AR78" s="2731">
        <v>0</v>
      </c>
      <c r="AS78" s="3443">
        <v>0</v>
      </c>
      <c r="AT78" s="3443">
        <v>0</v>
      </c>
      <c r="AU78" s="5">
        <v>0</v>
      </c>
    </row>
    <row r="79" spans="1:47" ht="15.75">
      <c r="A79" s="3494" t="s">
        <v>5410</v>
      </c>
      <c r="B79" s="207">
        <v>0</v>
      </c>
      <c r="C79" s="207">
        <v>0</v>
      </c>
      <c r="E79" s="2668"/>
      <c r="F79" s="3516">
        <v>0</v>
      </c>
      <c r="G79" s="3536"/>
      <c r="H79" s="3535"/>
      <c r="I79" s="3100">
        <v>0</v>
      </c>
      <c r="J79" s="3289"/>
      <c r="K79" s="3290"/>
      <c r="L79" s="3290"/>
      <c r="M79" s="3290"/>
      <c r="N79" s="3290"/>
      <c r="O79" s="3297"/>
      <c r="P79" s="3313">
        <v>0</v>
      </c>
      <c r="Q79" s="3312"/>
      <c r="T79" s="2668"/>
      <c r="U79" s="3516">
        <v>0</v>
      </c>
      <c r="V79" s="3519"/>
      <c r="W79" s="2648"/>
      <c r="X79" s="3083">
        <v>0</v>
      </c>
      <c r="Y79" s="3524">
        <v>0</v>
      </c>
      <c r="Z79" s="2731">
        <v>0</v>
      </c>
      <c r="AA79" s="2731">
        <v>0</v>
      </c>
      <c r="AB79" s="2731">
        <v>0</v>
      </c>
      <c r="AC79" s="2731">
        <v>0</v>
      </c>
      <c r="AD79" s="3443">
        <v>0</v>
      </c>
      <c r="AE79" s="3443">
        <v>0</v>
      </c>
      <c r="AF79" s="3456"/>
      <c r="AI79" s="2668"/>
      <c r="AJ79" s="3516">
        <v>0</v>
      </c>
      <c r="AK79" s="3519"/>
      <c r="AL79" s="2648"/>
      <c r="AM79" s="3083">
        <v>0</v>
      </c>
      <c r="AN79" s="3524">
        <v>0</v>
      </c>
      <c r="AO79" s="2731">
        <v>0</v>
      </c>
      <c r="AP79" s="2731">
        <v>0</v>
      </c>
      <c r="AQ79" s="2731">
        <v>0</v>
      </c>
      <c r="AR79" s="2731">
        <v>0</v>
      </c>
      <c r="AS79" s="3443">
        <v>0</v>
      </c>
      <c r="AT79" s="3443">
        <v>0</v>
      </c>
      <c r="AU79" s="5">
        <v>0</v>
      </c>
    </row>
    <row r="80" spans="1:47" ht="15.75">
      <c r="A80" s="3494" t="s">
        <v>5410</v>
      </c>
      <c r="B80" s="207">
        <v>0</v>
      </c>
      <c r="C80" s="207">
        <v>0</v>
      </c>
      <c r="E80" s="2668"/>
      <c r="F80" s="3516">
        <v>0</v>
      </c>
      <c r="G80" s="3536"/>
      <c r="H80" s="3535"/>
      <c r="I80" s="3100">
        <v>0</v>
      </c>
      <c r="J80" s="3289"/>
      <c r="K80" s="3290"/>
      <c r="L80" s="3290"/>
      <c r="M80" s="3290"/>
      <c r="N80" s="3290"/>
      <c r="O80" s="3297"/>
      <c r="P80" s="3313">
        <v>0</v>
      </c>
      <c r="Q80" s="3312"/>
      <c r="T80" s="2668"/>
      <c r="U80" s="3516">
        <v>0</v>
      </c>
      <c r="V80" s="3519"/>
      <c r="W80" s="2648"/>
      <c r="X80" s="3083">
        <v>0</v>
      </c>
      <c r="Y80" s="3524">
        <v>0</v>
      </c>
      <c r="Z80" s="2731">
        <v>0</v>
      </c>
      <c r="AA80" s="2731">
        <v>0</v>
      </c>
      <c r="AB80" s="2731">
        <v>0</v>
      </c>
      <c r="AC80" s="2731">
        <v>0</v>
      </c>
      <c r="AD80" s="3443">
        <v>0</v>
      </c>
      <c r="AE80" s="3443">
        <v>0</v>
      </c>
      <c r="AF80" s="3456"/>
      <c r="AI80" s="2668"/>
      <c r="AJ80" s="3516">
        <v>0</v>
      </c>
      <c r="AK80" s="3519"/>
      <c r="AL80" s="2648"/>
      <c r="AM80" s="3083">
        <v>0</v>
      </c>
      <c r="AN80" s="3524">
        <v>0</v>
      </c>
      <c r="AO80" s="2731">
        <v>0</v>
      </c>
      <c r="AP80" s="2731">
        <v>0</v>
      </c>
      <c r="AQ80" s="2731">
        <v>0</v>
      </c>
      <c r="AR80" s="2731">
        <v>0</v>
      </c>
      <c r="AS80" s="3443">
        <v>0</v>
      </c>
      <c r="AT80" s="3443">
        <v>0</v>
      </c>
      <c r="AU80" s="5">
        <v>0</v>
      </c>
    </row>
    <row r="81" spans="1:47" ht="15.75">
      <c r="A81" s="3494" t="s">
        <v>5410</v>
      </c>
      <c r="B81" s="207">
        <v>0</v>
      </c>
      <c r="C81" s="207">
        <v>0</v>
      </c>
      <c r="E81" s="2668"/>
      <c r="F81" s="3516">
        <v>0</v>
      </c>
      <c r="G81" s="3536"/>
      <c r="H81" s="3535"/>
      <c r="I81" s="3100">
        <v>0</v>
      </c>
      <c r="J81" s="3289"/>
      <c r="K81" s="3290"/>
      <c r="L81" s="3290"/>
      <c r="M81" s="3290"/>
      <c r="N81" s="3290"/>
      <c r="O81" s="3297"/>
      <c r="P81" s="3313">
        <v>0</v>
      </c>
      <c r="Q81" s="3312"/>
      <c r="T81" s="2668"/>
      <c r="U81" s="3516">
        <v>0</v>
      </c>
      <c r="V81" s="3519"/>
      <c r="W81" s="2648"/>
      <c r="X81" s="3083">
        <v>0</v>
      </c>
      <c r="Y81" s="3524">
        <v>0</v>
      </c>
      <c r="Z81" s="2731">
        <v>0</v>
      </c>
      <c r="AA81" s="2731">
        <v>0</v>
      </c>
      <c r="AB81" s="2731">
        <v>0</v>
      </c>
      <c r="AC81" s="2731">
        <v>0</v>
      </c>
      <c r="AD81" s="3443">
        <v>0</v>
      </c>
      <c r="AE81" s="3443">
        <v>0</v>
      </c>
      <c r="AF81" s="3456"/>
      <c r="AI81" s="2668"/>
      <c r="AJ81" s="3516">
        <v>0</v>
      </c>
      <c r="AK81" s="3519"/>
      <c r="AL81" s="2648"/>
      <c r="AM81" s="3083">
        <v>0</v>
      </c>
      <c r="AN81" s="3524">
        <v>0</v>
      </c>
      <c r="AO81" s="2731">
        <v>0</v>
      </c>
      <c r="AP81" s="2731">
        <v>0</v>
      </c>
      <c r="AQ81" s="2731">
        <v>0</v>
      </c>
      <c r="AR81" s="2731">
        <v>0</v>
      </c>
      <c r="AS81" s="3443">
        <v>0</v>
      </c>
      <c r="AT81" s="3443">
        <v>0</v>
      </c>
      <c r="AU81" s="5">
        <v>0</v>
      </c>
    </row>
    <row r="82" spans="1:47" ht="15.75">
      <c r="A82" s="3494" t="s">
        <v>5410</v>
      </c>
      <c r="B82" s="207">
        <v>0</v>
      </c>
      <c r="C82" s="207">
        <v>0</v>
      </c>
      <c r="E82" s="2668"/>
      <c r="F82" s="3516">
        <v>0</v>
      </c>
      <c r="G82" s="3536"/>
      <c r="H82" s="3537">
        <v>0</v>
      </c>
      <c r="I82" s="3100">
        <v>0</v>
      </c>
      <c r="J82" s="3289"/>
      <c r="K82" s="3290"/>
      <c r="L82" s="3290"/>
      <c r="M82" s="3290"/>
      <c r="N82" s="3290"/>
      <c r="O82" s="3297"/>
      <c r="P82" s="3313">
        <v>0</v>
      </c>
      <c r="Q82" s="3312"/>
      <c r="T82" s="2668"/>
      <c r="U82" s="3516">
        <v>0</v>
      </c>
      <c r="V82" s="3519"/>
      <c r="W82" s="2648"/>
      <c r="X82" s="3083">
        <v>0</v>
      </c>
      <c r="Y82" s="3524">
        <v>0</v>
      </c>
      <c r="Z82" s="2731">
        <v>0</v>
      </c>
      <c r="AA82" s="2731">
        <v>0</v>
      </c>
      <c r="AB82" s="2731">
        <v>0</v>
      </c>
      <c r="AC82" s="2731">
        <v>0</v>
      </c>
      <c r="AD82" s="3443">
        <v>0</v>
      </c>
      <c r="AE82" s="3443">
        <v>0</v>
      </c>
      <c r="AF82" s="3456"/>
      <c r="AI82" s="2668"/>
      <c r="AJ82" s="3516">
        <v>0</v>
      </c>
      <c r="AK82" s="3519"/>
      <c r="AL82" s="2648"/>
      <c r="AM82" s="3083">
        <v>0</v>
      </c>
      <c r="AN82" s="3524">
        <v>0</v>
      </c>
      <c r="AO82" s="2731">
        <v>0</v>
      </c>
      <c r="AP82" s="2731">
        <v>0</v>
      </c>
      <c r="AQ82" s="2731">
        <v>0</v>
      </c>
      <c r="AR82" s="2731">
        <v>0</v>
      </c>
      <c r="AS82" s="3443">
        <v>0</v>
      </c>
      <c r="AT82" s="3443">
        <v>0</v>
      </c>
      <c r="AU82" s="5">
        <v>0</v>
      </c>
    </row>
    <row r="83" spans="1:47" ht="15.75">
      <c r="A83" s="3494" t="s">
        <v>5410</v>
      </c>
      <c r="B83" s="207">
        <v>0</v>
      </c>
      <c r="C83" s="207">
        <v>0</v>
      </c>
      <c r="E83" s="2668"/>
      <c r="F83" s="3516">
        <v>0</v>
      </c>
      <c r="G83" s="3536"/>
      <c r="H83" s="3535"/>
      <c r="I83" s="3100">
        <v>0</v>
      </c>
      <c r="J83" s="3289"/>
      <c r="K83" s="3290"/>
      <c r="L83" s="3290"/>
      <c r="M83" s="3290"/>
      <c r="N83" s="3290"/>
      <c r="O83" s="3297"/>
      <c r="P83" s="3313">
        <v>0</v>
      </c>
      <c r="Q83" s="3312"/>
      <c r="T83" s="2668"/>
      <c r="U83" s="3516">
        <v>0</v>
      </c>
      <c r="V83" s="3519"/>
      <c r="W83" s="2648"/>
      <c r="X83" s="3083">
        <v>0</v>
      </c>
      <c r="Y83" s="3524">
        <v>0</v>
      </c>
      <c r="Z83" s="2731">
        <v>0</v>
      </c>
      <c r="AA83" s="2731">
        <v>0</v>
      </c>
      <c r="AB83" s="2731">
        <v>0</v>
      </c>
      <c r="AC83" s="2731">
        <v>0</v>
      </c>
      <c r="AD83" s="3443">
        <v>0</v>
      </c>
      <c r="AE83" s="3443">
        <v>0</v>
      </c>
      <c r="AF83" s="3456"/>
      <c r="AI83" s="2668"/>
      <c r="AJ83" s="3516">
        <v>0</v>
      </c>
      <c r="AK83" s="3519"/>
      <c r="AL83" s="2648"/>
      <c r="AM83" s="3083">
        <v>0</v>
      </c>
      <c r="AN83" s="3524">
        <v>0</v>
      </c>
      <c r="AO83" s="2731">
        <v>0</v>
      </c>
      <c r="AP83" s="2731">
        <v>0</v>
      </c>
      <c r="AQ83" s="2731">
        <v>0</v>
      </c>
      <c r="AR83" s="2731">
        <v>0</v>
      </c>
      <c r="AS83" s="3443">
        <v>0</v>
      </c>
      <c r="AT83" s="3443">
        <v>0</v>
      </c>
      <c r="AU83" s="5">
        <v>0</v>
      </c>
    </row>
    <row r="84" spans="1:47" ht="15.75">
      <c r="A84" s="3494" t="s">
        <v>5410</v>
      </c>
      <c r="B84" s="207">
        <v>0</v>
      </c>
      <c r="C84" s="207">
        <v>0</v>
      </c>
      <c r="E84" s="2668"/>
      <c r="F84" s="3516">
        <v>0</v>
      </c>
      <c r="G84" s="3536"/>
      <c r="H84" s="3535"/>
      <c r="I84" s="3100">
        <v>0</v>
      </c>
      <c r="J84" s="3289"/>
      <c r="K84" s="3290"/>
      <c r="L84" s="3290"/>
      <c r="M84" s="3290"/>
      <c r="N84" s="3290"/>
      <c r="O84" s="3297"/>
      <c r="P84" s="3313">
        <v>0</v>
      </c>
      <c r="Q84" s="3312"/>
      <c r="T84" s="2668"/>
      <c r="U84" s="3516">
        <v>0</v>
      </c>
      <c r="V84" s="3519"/>
      <c r="W84" s="2648"/>
      <c r="X84" s="3083">
        <v>0</v>
      </c>
      <c r="Y84" s="3524">
        <v>0</v>
      </c>
      <c r="Z84" s="2731">
        <v>0</v>
      </c>
      <c r="AA84" s="2731">
        <v>0</v>
      </c>
      <c r="AB84" s="2731">
        <v>0</v>
      </c>
      <c r="AC84" s="2731">
        <v>0</v>
      </c>
      <c r="AD84" s="3443">
        <v>0</v>
      </c>
      <c r="AE84" s="3443">
        <v>0</v>
      </c>
      <c r="AF84" s="3456"/>
      <c r="AI84" s="2668"/>
      <c r="AJ84" s="3516">
        <v>0</v>
      </c>
      <c r="AK84" s="3519"/>
      <c r="AL84" s="2648"/>
      <c r="AM84" s="3083">
        <v>0</v>
      </c>
      <c r="AN84" s="3524">
        <v>0</v>
      </c>
      <c r="AO84" s="2731">
        <v>0</v>
      </c>
      <c r="AP84" s="2731">
        <v>0</v>
      </c>
      <c r="AQ84" s="2731">
        <v>0</v>
      </c>
      <c r="AR84" s="2731">
        <v>0</v>
      </c>
      <c r="AS84" s="3443">
        <v>0</v>
      </c>
      <c r="AT84" s="3443">
        <v>0</v>
      </c>
      <c r="AU84" s="5">
        <v>0</v>
      </c>
    </row>
    <row r="85" spans="1:47" ht="15.75">
      <c r="A85" s="3494" t="s">
        <v>5410</v>
      </c>
      <c r="B85" s="207">
        <v>0</v>
      </c>
      <c r="C85" s="207">
        <v>0</v>
      </c>
      <c r="E85" s="2668"/>
      <c r="F85" s="3516">
        <v>0</v>
      </c>
      <c r="G85" s="3536"/>
      <c r="H85" s="3537">
        <v>0</v>
      </c>
      <c r="I85" s="3100">
        <v>0</v>
      </c>
      <c r="J85" s="3289"/>
      <c r="K85" s="3290"/>
      <c r="L85" s="3290"/>
      <c r="M85" s="3290"/>
      <c r="N85" s="3290"/>
      <c r="O85" s="3297"/>
      <c r="P85" s="3313">
        <v>0</v>
      </c>
      <c r="Q85" s="3312"/>
      <c r="T85" s="2668"/>
      <c r="U85" s="3516">
        <v>0</v>
      </c>
      <c r="V85" s="3519"/>
      <c r="W85" s="2648"/>
      <c r="X85" s="3083">
        <v>0</v>
      </c>
      <c r="Y85" s="3524">
        <v>0</v>
      </c>
      <c r="Z85" s="2731">
        <v>0</v>
      </c>
      <c r="AA85" s="2731">
        <v>0</v>
      </c>
      <c r="AB85" s="2731">
        <v>0</v>
      </c>
      <c r="AC85" s="2731">
        <v>0</v>
      </c>
      <c r="AD85" s="3443">
        <v>0</v>
      </c>
      <c r="AE85" s="3443">
        <v>0</v>
      </c>
      <c r="AF85" s="3456"/>
      <c r="AI85" s="2668"/>
      <c r="AJ85" s="3516">
        <v>0</v>
      </c>
      <c r="AK85" s="3519"/>
      <c r="AL85" s="2648"/>
      <c r="AM85" s="3083">
        <v>0</v>
      </c>
      <c r="AN85" s="3524">
        <v>0</v>
      </c>
      <c r="AO85" s="2731">
        <v>0</v>
      </c>
      <c r="AP85" s="2731">
        <v>0</v>
      </c>
      <c r="AQ85" s="2731">
        <v>0</v>
      </c>
      <c r="AR85" s="2731">
        <v>0</v>
      </c>
      <c r="AS85" s="3443">
        <v>0</v>
      </c>
      <c r="AT85" s="3443">
        <v>0</v>
      </c>
      <c r="AU85" s="5">
        <v>0</v>
      </c>
    </row>
    <row r="86" spans="1:47" ht="15.75">
      <c r="A86" s="3494" t="s">
        <v>5410</v>
      </c>
      <c r="B86" s="207">
        <v>0</v>
      </c>
      <c r="C86" s="207">
        <v>0</v>
      </c>
      <c r="E86" s="2668"/>
      <c r="F86" s="3516">
        <v>0</v>
      </c>
      <c r="G86" s="3536"/>
      <c r="H86" s="3537">
        <v>0</v>
      </c>
      <c r="I86" s="3100">
        <v>0</v>
      </c>
      <c r="J86" s="3289"/>
      <c r="K86" s="3290"/>
      <c r="L86" s="3290"/>
      <c r="M86" s="3290"/>
      <c r="N86" s="3290"/>
      <c r="O86" s="3297"/>
      <c r="P86" s="3313">
        <v>0</v>
      </c>
      <c r="Q86" s="3312"/>
      <c r="T86" s="2668"/>
      <c r="U86" s="3516">
        <v>0</v>
      </c>
      <c r="V86" s="3519"/>
      <c r="W86" s="2648"/>
      <c r="X86" s="3083">
        <v>0</v>
      </c>
      <c r="Y86" s="3524">
        <v>0</v>
      </c>
      <c r="Z86" s="2731">
        <v>0</v>
      </c>
      <c r="AA86" s="2731">
        <v>0</v>
      </c>
      <c r="AB86" s="2731">
        <v>0</v>
      </c>
      <c r="AC86" s="2731">
        <v>0</v>
      </c>
      <c r="AD86" s="3443">
        <v>0</v>
      </c>
      <c r="AE86" s="3443">
        <v>0</v>
      </c>
      <c r="AF86" s="3456"/>
      <c r="AI86" s="2668"/>
      <c r="AJ86" s="3516">
        <v>0</v>
      </c>
      <c r="AK86" s="3519"/>
      <c r="AL86" s="2648"/>
      <c r="AM86" s="3083">
        <v>0</v>
      </c>
      <c r="AN86" s="3524">
        <v>0</v>
      </c>
      <c r="AO86" s="2731">
        <v>0</v>
      </c>
      <c r="AP86" s="2731">
        <v>0</v>
      </c>
      <c r="AQ86" s="2731">
        <v>0</v>
      </c>
      <c r="AR86" s="2731">
        <v>0</v>
      </c>
      <c r="AS86" s="3443">
        <v>0</v>
      </c>
      <c r="AT86" s="3443">
        <v>0</v>
      </c>
      <c r="AU86" s="5">
        <v>0</v>
      </c>
    </row>
    <row r="87" spans="1:47" ht="15.75">
      <c r="A87" s="3494" t="s">
        <v>5410</v>
      </c>
      <c r="B87" s="207">
        <v>0</v>
      </c>
      <c r="C87" s="207">
        <v>0</v>
      </c>
      <c r="E87" s="2668"/>
      <c r="F87" s="3516">
        <v>0</v>
      </c>
      <c r="G87" s="3536"/>
      <c r="H87" s="3537">
        <v>0</v>
      </c>
      <c r="I87" s="3100">
        <v>0</v>
      </c>
      <c r="J87" s="3289"/>
      <c r="K87" s="3290"/>
      <c r="L87" s="3290"/>
      <c r="M87" s="3290"/>
      <c r="N87" s="3290"/>
      <c r="O87" s="3297"/>
      <c r="P87" s="3313">
        <v>0</v>
      </c>
      <c r="Q87" s="3312"/>
      <c r="T87" s="2668"/>
      <c r="U87" s="3516">
        <v>0</v>
      </c>
      <c r="V87" s="3519"/>
      <c r="W87" s="2648"/>
      <c r="X87" s="3083">
        <v>0</v>
      </c>
      <c r="Y87" s="3524">
        <v>0</v>
      </c>
      <c r="Z87" s="2731">
        <v>0</v>
      </c>
      <c r="AA87" s="2731">
        <v>0</v>
      </c>
      <c r="AB87" s="2731">
        <v>0</v>
      </c>
      <c r="AC87" s="2731">
        <v>0</v>
      </c>
      <c r="AD87" s="3443">
        <v>0</v>
      </c>
      <c r="AE87" s="3443">
        <v>0</v>
      </c>
      <c r="AF87" s="3456"/>
      <c r="AI87" s="2668"/>
      <c r="AJ87" s="3516">
        <v>0</v>
      </c>
      <c r="AK87" s="3519"/>
      <c r="AL87" s="2648"/>
      <c r="AM87" s="3083">
        <v>0</v>
      </c>
      <c r="AN87" s="3524">
        <v>0</v>
      </c>
      <c r="AO87" s="2731">
        <v>0</v>
      </c>
      <c r="AP87" s="2731">
        <v>0</v>
      </c>
      <c r="AQ87" s="2731">
        <v>0</v>
      </c>
      <c r="AR87" s="2731">
        <v>0</v>
      </c>
      <c r="AS87" s="3443">
        <v>0</v>
      </c>
      <c r="AT87" s="3443">
        <v>0</v>
      </c>
      <c r="AU87" s="5">
        <v>0</v>
      </c>
    </row>
    <row r="88" spans="1:47" ht="15.75">
      <c r="A88" s="3494" t="s">
        <v>5410</v>
      </c>
      <c r="B88" s="207">
        <v>0</v>
      </c>
      <c r="C88" s="207">
        <v>0</v>
      </c>
      <c r="E88" s="2668"/>
      <c r="F88" s="3516">
        <v>0</v>
      </c>
      <c r="G88" s="3536"/>
      <c r="H88" s="3537">
        <v>0</v>
      </c>
      <c r="I88" s="3100">
        <v>0</v>
      </c>
      <c r="J88" s="3289"/>
      <c r="K88" s="3290"/>
      <c r="L88" s="3290"/>
      <c r="M88" s="3290"/>
      <c r="N88" s="3290"/>
      <c r="O88" s="3297"/>
      <c r="P88" s="3313">
        <v>0</v>
      </c>
      <c r="Q88" s="3312"/>
      <c r="T88" s="2668"/>
      <c r="U88" s="3516">
        <v>0</v>
      </c>
      <c r="V88" s="3519"/>
      <c r="W88" s="2648"/>
      <c r="X88" s="3083">
        <v>0</v>
      </c>
      <c r="Y88" s="3524">
        <v>0</v>
      </c>
      <c r="Z88" s="2731">
        <v>0</v>
      </c>
      <c r="AA88" s="2731">
        <v>0</v>
      </c>
      <c r="AB88" s="2731">
        <v>0</v>
      </c>
      <c r="AC88" s="2731">
        <v>0</v>
      </c>
      <c r="AD88" s="3443">
        <v>0</v>
      </c>
      <c r="AE88" s="3443">
        <v>0</v>
      </c>
      <c r="AF88" s="3456"/>
      <c r="AI88" s="2668"/>
      <c r="AJ88" s="3516">
        <v>0</v>
      </c>
      <c r="AK88" s="3519"/>
      <c r="AL88" s="2648"/>
      <c r="AM88" s="3083">
        <v>0</v>
      </c>
      <c r="AN88" s="3524">
        <v>0</v>
      </c>
      <c r="AO88" s="2731">
        <v>0</v>
      </c>
      <c r="AP88" s="2731">
        <v>0</v>
      </c>
      <c r="AQ88" s="2731">
        <v>0</v>
      </c>
      <c r="AR88" s="2731">
        <v>0</v>
      </c>
      <c r="AS88" s="3443">
        <v>0</v>
      </c>
      <c r="AT88" s="3443">
        <v>0</v>
      </c>
      <c r="AU88" s="5">
        <v>0</v>
      </c>
    </row>
    <row r="89" spans="1:47" ht="15.75">
      <c r="A89" s="3494" t="s">
        <v>5410</v>
      </c>
      <c r="B89" s="207">
        <v>0</v>
      </c>
      <c r="C89" s="207">
        <v>0</v>
      </c>
      <c r="E89" s="2668"/>
      <c r="F89" s="3516">
        <v>0</v>
      </c>
      <c r="G89" s="3536"/>
      <c r="H89" s="3535"/>
      <c r="I89" s="3100">
        <v>0</v>
      </c>
      <c r="J89" s="3289"/>
      <c r="K89" s="3290"/>
      <c r="L89" s="3290"/>
      <c r="M89" s="3290"/>
      <c r="N89" s="3290"/>
      <c r="O89" s="3297"/>
      <c r="P89" s="3313">
        <v>0</v>
      </c>
      <c r="Q89" s="3312"/>
      <c r="T89" s="2668"/>
      <c r="U89" s="3516">
        <v>0</v>
      </c>
      <c r="V89" s="3519"/>
      <c r="W89" s="2648"/>
      <c r="X89" s="3083">
        <v>0</v>
      </c>
      <c r="Y89" s="3524">
        <v>0</v>
      </c>
      <c r="Z89" s="2731">
        <v>0</v>
      </c>
      <c r="AA89" s="2731">
        <v>0</v>
      </c>
      <c r="AB89" s="2731">
        <v>0</v>
      </c>
      <c r="AC89" s="2731">
        <v>0</v>
      </c>
      <c r="AD89" s="3443">
        <v>0</v>
      </c>
      <c r="AE89" s="3443">
        <v>0</v>
      </c>
      <c r="AF89" s="3456"/>
      <c r="AI89" s="2668"/>
      <c r="AJ89" s="3516">
        <v>0</v>
      </c>
      <c r="AK89" s="3519"/>
      <c r="AL89" s="2648"/>
      <c r="AM89" s="3083">
        <v>0</v>
      </c>
      <c r="AN89" s="3524">
        <v>0</v>
      </c>
      <c r="AO89" s="2731">
        <v>0</v>
      </c>
      <c r="AP89" s="2731">
        <v>0</v>
      </c>
      <c r="AQ89" s="2731">
        <v>0</v>
      </c>
      <c r="AR89" s="2731">
        <v>0</v>
      </c>
      <c r="AS89" s="3443">
        <v>0</v>
      </c>
      <c r="AT89" s="3443">
        <v>0</v>
      </c>
      <c r="AU89" s="5">
        <v>0</v>
      </c>
    </row>
    <row r="90" spans="1:47" ht="15.75">
      <c r="A90" s="3494" t="s">
        <v>5410</v>
      </c>
      <c r="B90" s="207">
        <v>0</v>
      </c>
      <c r="C90" s="207">
        <v>0</v>
      </c>
      <c r="E90" s="2668"/>
      <c r="F90" s="3516">
        <v>0</v>
      </c>
      <c r="G90" s="3536"/>
      <c r="H90" s="3535"/>
      <c r="I90" s="3100">
        <v>0</v>
      </c>
      <c r="J90" s="3289"/>
      <c r="K90" s="3290"/>
      <c r="L90" s="3290"/>
      <c r="M90" s="3290"/>
      <c r="N90" s="3290"/>
      <c r="O90" s="3297"/>
      <c r="P90" s="3313">
        <v>0</v>
      </c>
      <c r="Q90" s="3312"/>
      <c r="T90" s="2668"/>
      <c r="U90" s="3516">
        <v>0</v>
      </c>
      <c r="V90" s="3519"/>
      <c r="W90" s="2648"/>
      <c r="X90" s="3083">
        <v>0</v>
      </c>
      <c r="Y90" s="3524">
        <v>0</v>
      </c>
      <c r="Z90" s="2731">
        <v>0</v>
      </c>
      <c r="AA90" s="2731">
        <v>0</v>
      </c>
      <c r="AB90" s="2731">
        <v>0</v>
      </c>
      <c r="AC90" s="2731">
        <v>0</v>
      </c>
      <c r="AD90" s="3443">
        <v>0</v>
      </c>
      <c r="AE90" s="3443">
        <v>0</v>
      </c>
      <c r="AF90" s="3456"/>
      <c r="AI90" s="2668"/>
      <c r="AJ90" s="3516">
        <v>0</v>
      </c>
      <c r="AK90" s="3519"/>
      <c r="AL90" s="2648"/>
      <c r="AM90" s="3083">
        <v>0</v>
      </c>
      <c r="AN90" s="3524">
        <v>0</v>
      </c>
      <c r="AO90" s="2731">
        <v>0</v>
      </c>
      <c r="AP90" s="2731">
        <v>0</v>
      </c>
      <c r="AQ90" s="2731">
        <v>0</v>
      </c>
      <c r="AR90" s="2731">
        <v>0</v>
      </c>
      <c r="AS90" s="3443">
        <v>0</v>
      </c>
      <c r="AT90" s="3443">
        <v>0</v>
      </c>
      <c r="AU90" s="5">
        <v>0</v>
      </c>
    </row>
    <row r="91" spans="1:47" ht="15.75">
      <c r="A91" s="3494" t="s">
        <v>5410</v>
      </c>
      <c r="B91" s="207">
        <v>0</v>
      </c>
      <c r="C91" s="207">
        <v>0</v>
      </c>
      <c r="E91" s="2668"/>
      <c r="F91" s="3516">
        <v>0</v>
      </c>
      <c r="G91" s="3536"/>
      <c r="H91" s="3535"/>
      <c r="I91" s="3100">
        <v>0</v>
      </c>
      <c r="J91" s="3289"/>
      <c r="K91" s="3290"/>
      <c r="L91" s="3290"/>
      <c r="M91" s="3290"/>
      <c r="N91" s="3290"/>
      <c r="O91" s="3297"/>
      <c r="P91" s="3313">
        <v>0</v>
      </c>
      <c r="Q91" s="3312"/>
      <c r="T91" s="2668"/>
      <c r="U91" s="3516">
        <v>0</v>
      </c>
      <c r="V91" s="3519"/>
      <c r="W91" s="2648"/>
      <c r="X91" s="3083">
        <v>0</v>
      </c>
      <c r="Y91" s="3524">
        <v>0</v>
      </c>
      <c r="Z91" s="2731">
        <v>0</v>
      </c>
      <c r="AA91" s="2731">
        <v>0</v>
      </c>
      <c r="AB91" s="2731">
        <v>0</v>
      </c>
      <c r="AC91" s="2731">
        <v>0</v>
      </c>
      <c r="AD91" s="3443">
        <v>0</v>
      </c>
      <c r="AE91" s="3443">
        <v>0</v>
      </c>
      <c r="AF91" s="3456"/>
      <c r="AI91" s="2668"/>
      <c r="AJ91" s="3516">
        <v>0</v>
      </c>
      <c r="AK91" s="3519"/>
      <c r="AL91" s="2648"/>
      <c r="AM91" s="3083">
        <v>0</v>
      </c>
      <c r="AN91" s="3524">
        <v>0</v>
      </c>
      <c r="AO91" s="2731">
        <v>0</v>
      </c>
      <c r="AP91" s="2731">
        <v>0</v>
      </c>
      <c r="AQ91" s="2731">
        <v>0</v>
      </c>
      <c r="AR91" s="2731">
        <v>0</v>
      </c>
      <c r="AS91" s="3443">
        <v>0</v>
      </c>
      <c r="AT91" s="3443">
        <v>0</v>
      </c>
      <c r="AU91" s="5">
        <v>0</v>
      </c>
    </row>
    <row r="92" spans="1:47" ht="15.75">
      <c r="A92" s="3494" t="s">
        <v>5410</v>
      </c>
      <c r="B92" s="207">
        <v>0</v>
      </c>
      <c r="C92" s="207">
        <v>0</v>
      </c>
      <c r="E92" s="2668"/>
      <c r="F92" s="3516">
        <v>0</v>
      </c>
      <c r="G92" s="3536"/>
      <c r="H92" s="3535"/>
      <c r="I92" s="3100">
        <v>0</v>
      </c>
      <c r="J92" s="3289"/>
      <c r="K92" s="3290"/>
      <c r="L92" s="3290"/>
      <c r="M92" s="3290"/>
      <c r="N92" s="3290"/>
      <c r="O92" s="3297"/>
      <c r="P92" s="3313">
        <v>0</v>
      </c>
      <c r="Q92" s="3312"/>
      <c r="T92" s="2668"/>
      <c r="U92" s="3516">
        <v>0</v>
      </c>
      <c r="V92" s="3519"/>
      <c r="W92" s="2648"/>
      <c r="X92" s="3083">
        <v>0</v>
      </c>
      <c r="Y92" s="3524">
        <v>0</v>
      </c>
      <c r="Z92" s="2731">
        <v>0</v>
      </c>
      <c r="AA92" s="2731">
        <v>0</v>
      </c>
      <c r="AB92" s="2731">
        <v>0</v>
      </c>
      <c r="AC92" s="2731">
        <v>0</v>
      </c>
      <c r="AD92" s="3443">
        <v>0</v>
      </c>
      <c r="AE92" s="3443">
        <v>0</v>
      </c>
      <c r="AF92" s="3456"/>
      <c r="AI92" s="2668"/>
      <c r="AJ92" s="3516">
        <v>0</v>
      </c>
      <c r="AK92" s="3519"/>
      <c r="AL92" s="2648"/>
      <c r="AM92" s="3083">
        <v>0</v>
      </c>
      <c r="AN92" s="3524">
        <v>0</v>
      </c>
      <c r="AO92" s="2731">
        <v>0</v>
      </c>
      <c r="AP92" s="2731">
        <v>0</v>
      </c>
      <c r="AQ92" s="2731">
        <v>0</v>
      </c>
      <c r="AR92" s="2731">
        <v>0</v>
      </c>
      <c r="AS92" s="3443">
        <v>0</v>
      </c>
      <c r="AT92" s="3443">
        <v>0</v>
      </c>
      <c r="AU92" s="5">
        <v>0</v>
      </c>
    </row>
    <row r="93" spans="1:47" ht="15.75">
      <c r="A93" s="3494" t="s">
        <v>5410</v>
      </c>
      <c r="B93" s="207">
        <v>0</v>
      </c>
      <c r="C93" s="207">
        <v>0</v>
      </c>
      <c r="E93" s="2668"/>
      <c r="F93" s="3516">
        <v>0</v>
      </c>
      <c r="G93" s="3536"/>
      <c r="H93" s="3537">
        <v>0</v>
      </c>
      <c r="I93" s="3100">
        <v>0</v>
      </c>
      <c r="J93" s="3289"/>
      <c r="K93" s="3290"/>
      <c r="L93" s="3290"/>
      <c r="M93" s="3290"/>
      <c r="N93" s="3290"/>
      <c r="O93" s="3297"/>
      <c r="P93" s="3313">
        <v>0</v>
      </c>
      <c r="Q93" s="3312"/>
      <c r="T93" s="2668"/>
      <c r="U93" s="3516">
        <v>0</v>
      </c>
      <c r="V93" s="3519"/>
      <c r="W93" s="2648"/>
      <c r="X93" s="3083">
        <v>0</v>
      </c>
      <c r="Y93" s="3524">
        <v>0</v>
      </c>
      <c r="Z93" s="2731">
        <v>0</v>
      </c>
      <c r="AA93" s="2731">
        <v>0</v>
      </c>
      <c r="AB93" s="2731">
        <v>0</v>
      </c>
      <c r="AC93" s="2731">
        <v>0</v>
      </c>
      <c r="AD93" s="3443">
        <v>0</v>
      </c>
      <c r="AE93" s="3443">
        <v>0</v>
      </c>
      <c r="AF93" s="3456"/>
      <c r="AI93" s="2668"/>
      <c r="AJ93" s="3516">
        <v>0</v>
      </c>
      <c r="AK93" s="3519"/>
      <c r="AL93" s="2648"/>
      <c r="AM93" s="3083">
        <v>0</v>
      </c>
      <c r="AN93" s="3524">
        <v>0</v>
      </c>
      <c r="AO93" s="2731">
        <v>0</v>
      </c>
      <c r="AP93" s="2731">
        <v>0</v>
      </c>
      <c r="AQ93" s="2731">
        <v>0</v>
      </c>
      <c r="AR93" s="2731">
        <v>0</v>
      </c>
      <c r="AS93" s="3443">
        <v>0</v>
      </c>
      <c r="AT93" s="3443">
        <v>0</v>
      </c>
      <c r="AU93" s="5">
        <v>0</v>
      </c>
    </row>
    <row r="94" spans="1:47" ht="15.75">
      <c r="A94" s="3494" t="s">
        <v>5410</v>
      </c>
      <c r="B94" s="207">
        <v>0</v>
      </c>
      <c r="C94" s="207">
        <v>0</v>
      </c>
      <c r="E94" s="2668"/>
      <c r="F94" s="3516">
        <v>0</v>
      </c>
      <c r="G94" s="3536"/>
      <c r="H94" s="3535"/>
      <c r="I94" s="3100">
        <v>0</v>
      </c>
      <c r="J94" s="3289"/>
      <c r="K94" s="3290"/>
      <c r="L94" s="3290"/>
      <c r="M94" s="3290"/>
      <c r="N94" s="3290"/>
      <c r="O94" s="3297"/>
      <c r="P94" s="3313">
        <v>0</v>
      </c>
      <c r="Q94" s="3312"/>
      <c r="T94" s="2668"/>
      <c r="U94" s="3516">
        <v>0</v>
      </c>
      <c r="V94" s="3519"/>
      <c r="W94" s="2648"/>
      <c r="X94" s="3083">
        <v>0</v>
      </c>
      <c r="Y94" s="3524">
        <v>0</v>
      </c>
      <c r="Z94" s="2731">
        <v>0</v>
      </c>
      <c r="AA94" s="2731">
        <v>0</v>
      </c>
      <c r="AB94" s="2731">
        <v>0</v>
      </c>
      <c r="AC94" s="2731">
        <v>0</v>
      </c>
      <c r="AD94" s="3443">
        <v>0</v>
      </c>
      <c r="AE94" s="3443">
        <v>0</v>
      </c>
      <c r="AF94" s="3456"/>
      <c r="AI94" s="2668"/>
      <c r="AJ94" s="3516">
        <v>0</v>
      </c>
      <c r="AK94" s="3519"/>
      <c r="AL94" s="2648"/>
      <c r="AM94" s="3083">
        <v>0</v>
      </c>
      <c r="AN94" s="3524">
        <v>0</v>
      </c>
      <c r="AO94" s="2731">
        <v>0</v>
      </c>
      <c r="AP94" s="2731">
        <v>0</v>
      </c>
      <c r="AQ94" s="2731">
        <v>0</v>
      </c>
      <c r="AR94" s="2731">
        <v>0</v>
      </c>
      <c r="AS94" s="3443">
        <v>0</v>
      </c>
      <c r="AT94" s="3443">
        <v>0</v>
      </c>
      <c r="AU94" s="5">
        <v>0</v>
      </c>
    </row>
    <row r="95" spans="1:47" ht="15.75">
      <c r="A95" s="3494" t="s">
        <v>5410</v>
      </c>
      <c r="B95" s="207">
        <v>0</v>
      </c>
      <c r="C95" s="207">
        <v>0</v>
      </c>
      <c r="E95" s="2668"/>
      <c r="F95" s="3516">
        <v>0</v>
      </c>
      <c r="G95" s="3536"/>
      <c r="H95" s="3535"/>
      <c r="I95" s="3100">
        <v>0</v>
      </c>
      <c r="J95" s="3289"/>
      <c r="K95" s="3290"/>
      <c r="L95" s="3290"/>
      <c r="M95" s="3290"/>
      <c r="N95" s="3290"/>
      <c r="O95" s="3297"/>
      <c r="P95" s="3313">
        <v>0</v>
      </c>
      <c r="Q95" s="3312"/>
      <c r="T95" s="2668"/>
      <c r="U95" s="3516">
        <v>0</v>
      </c>
      <c r="V95" s="3519"/>
      <c r="W95" s="2648"/>
      <c r="X95" s="3083">
        <v>0</v>
      </c>
      <c r="Y95" s="3524">
        <v>0</v>
      </c>
      <c r="Z95" s="2731">
        <v>0</v>
      </c>
      <c r="AA95" s="2731">
        <v>0</v>
      </c>
      <c r="AB95" s="2731">
        <v>0</v>
      </c>
      <c r="AC95" s="2731">
        <v>0</v>
      </c>
      <c r="AD95" s="3443">
        <v>0</v>
      </c>
      <c r="AE95" s="3443">
        <v>0</v>
      </c>
      <c r="AF95" s="3456"/>
      <c r="AI95" s="2668"/>
      <c r="AJ95" s="3516">
        <v>0</v>
      </c>
      <c r="AK95" s="3519"/>
      <c r="AL95" s="2648"/>
      <c r="AM95" s="3083">
        <v>0</v>
      </c>
      <c r="AN95" s="3524">
        <v>0</v>
      </c>
      <c r="AO95" s="2731">
        <v>0</v>
      </c>
      <c r="AP95" s="2731">
        <v>0</v>
      </c>
      <c r="AQ95" s="2731">
        <v>0</v>
      </c>
      <c r="AR95" s="2731">
        <v>0</v>
      </c>
      <c r="AS95" s="3443">
        <v>0</v>
      </c>
      <c r="AT95" s="3443">
        <v>0</v>
      </c>
      <c r="AU95" s="5">
        <v>0</v>
      </c>
    </row>
    <row r="96" spans="1:47" ht="15.75">
      <c r="A96" s="3494" t="s">
        <v>5410</v>
      </c>
      <c r="B96" s="207">
        <v>0</v>
      </c>
      <c r="C96" s="207">
        <v>0</v>
      </c>
      <c r="E96" s="2668"/>
      <c r="F96" s="3516">
        <v>0</v>
      </c>
      <c r="G96" s="3536"/>
      <c r="H96" s="3537">
        <v>0</v>
      </c>
      <c r="I96" s="3100">
        <v>0</v>
      </c>
      <c r="J96" s="3289"/>
      <c r="K96" s="3290"/>
      <c r="L96" s="3290"/>
      <c r="M96" s="3290"/>
      <c r="N96" s="3290"/>
      <c r="O96" s="3297"/>
      <c r="P96" s="3313">
        <v>0</v>
      </c>
      <c r="Q96" s="3312"/>
      <c r="T96" s="2668"/>
      <c r="U96" s="3516">
        <v>0</v>
      </c>
      <c r="V96" s="3519"/>
      <c r="W96" s="2648"/>
      <c r="X96" s="3083">
        <v>0</v>
      </c>
      <c r="Y96" s="3524">
        <v>0</v>
      </c>
      <c r="Z96" s="2731">
        <v>0</v>
      </c>
      <c r="AA96" s="2731">
        <v>0</v>
      </c>
      <c r="AB96" s="2731">
        <v>0</v>
      </c>
      <c r="AC96" s="2731">
        <v>0</v>
      </c>
      <c r="AD96" s="3443">
        <v>0</v>
      </c>
      <c r="AE96" s="3443">
        <v>0</v>
      </c>
      <c r="AF96" s="3456"/>
      <c r="AI96" s="2668"/>
      <c r="AJ96" s="3516">
        <v>0</v>
      </c>
      <c r="AK96" s="3519"/>
      <c r="AL96" s="2648"/>
      <c r="AM96" s="3083">
        <v>0</v>
      </c>
      <c r="AN96" s="3524">
        <v>0</v>
      </c>
      <c r="AO96" s="2731">
        <v>0</v>
      </c>
      <c r="AP96" s="2731">
        <v>0</v>
      </c>
      <c r="AQ96" s="2731">
        <v>0</v>
      </c>
      <c r="AR96" s="2731">
        <v>0</v>
      </c>
      <c r="AS96" s="3443">
        <v>0</v>
      </c>
      <c r="AT96" s="3443">
        <v>0</v>
      </c>
      <c r="AU96" s="5">
        <v>0</v>
      </c>
    </row>
    <row r="97" spans="1:47" ht="15.75">
      <c r="A97" s="3494" t="s">
        <v>5410</v>
      </c>
      <c r="B97" s="207">
        <v>0</v>
      </c>
      <c r="C97" s="207">
        <v>0</v>
      </c>
      <c r="E97" s="2668"/>
      <c r="F97" s="3516">
        <v>0</v>
      </c>
      <c r="G97" s="3536"/>
      <c r="H97" s="3537">
        <v>0</v>
      </c>
      <c r="I97" s="3100">
        <v>0</v>
      </c>
      <c r="J97" s="3289"/>
      <c r="K97" s="3290"/>
      <c r="L97" s="3290"/>
      <c r="M97" s="3290"/>
      <c r="N97" s="3290"/>
      <c r="O97" s="3297"/>
      <c r="P97" s="3313">
        <v>0</v>
      </c>
      <c r="Q97" s="3312"/>
      <c r="T97" s="2668"/>
      <c r="U97" s="3516">
        <v>0</v>
      </c>
      <c r="V97" s="3519"/>
      <c r="W97" s="2648"/>
      <c r="X97" s="3083">
        <v>0</v>
      </c>
      <c r="Y97" s="3524">
        <v>0</v>
      </c>
      <c r="Z97" s="2731">
        <v>0</v>
      </c>
      <c r="AA97" s="2731">
        <v>0</v>
      </c>
      <c r="AB97" s="2731">
        <v>0</v>
      </c>
      <c r="AC97" s="2731">
        <v>0</v>
      </c>
      <c r="AD97" s="3443">
        <v>0</v>
      </c>
      <c r="AE97" s="3443">
        <v>0</v>
      </c>
      <c r="AF97" s="3456"/>
      <c r="AI97" s="2668"/>
      <c r="AJ97" s="3516">
        <v>0</v>
      </c>
      <c r="AK97" s="3519"/>
      <c r="AL97" s="2648"/>
      <c r="AM97" s="3083">
        <v>0</v>
      </c>
      <c r="AN97" s="3524">
        <v>0</v>
      </c>
      <c r="AO97" s="2731">
        <v>0</v>
      </c>
      <c r="AP97" s="2731">
        <v>0</v>
      </c>
      <c r="AQ97" s="2731">
        <v>0</v>
      </c>
      <c r="AR97" s="2731">
        <v>0</v>
      </c>
      <c r="AS97" s="3443">
        <v>0</v>
      </c>
      <c r="AT97" s="3443">
        <v>0</v>
      </c>
      <c r="AU97" s="5">
        <v>0</v>
      </c>
    </row>
    <row r="98" spans="1:47" ht="15.75">
      <c r="A98" s="3494" t="s">
        <v>5410</v>
      </c>
      <c r="B98" s="207">
        <v>0</v>
      </c>
      <c r="C98" s="207">
        <v>0</v>
      </c>
      <c r="E98" s="2668"/>
      <c r="F98" s="3516">
        <v>0</v>
      </c>
      <c r="G98" s="3536"/>
      <c r="H98" s="3537">
        <v>0</v>
      </c>
      <c r="I98" s="3100">
        <v>0</v>
      </c>
      <c r="J98" s="3289"/>
      <c r="K98" s="3290"/>
      <c r="L98" s="3290"/>
      <c r="M98" s="3290"/>
      <c r="N98" s="3290"/>
      <c r="O98" s="3297"/>
      <c r="P98" s="3313">
        <v>0</v>
      </c>
      <c r="Q98" s="3312"/>
      <c r="T98" s="2668"/>
      <c r="U98" s="3516">
        <v>0</v>
      </c>
      <c r="V98" s="3519"/>
      <c r="W98" s="2648"/>
      <c r="X98" s="3083">
        <v>0</v>
      </c>
      <c r="Y98" s="3524">
        <v>0</v>
      </c>
      <c r="Z98" s="2731">
        <v>0</v>
      </c>
      <c r="AA98" s="2731">
        <v>0</v>
      </c>
      <c r="AB98" s="2731">
        <v>0</v>
      </c>
      <c r="AC98" s="2731">
        <v>0</v>
      </c>
      <c r="AD98" s="3443">
        <v>0</v>
      </c>
      <c r="AE98" s="3443">
        <v>0</v>
      </c>
      <c r="AF98" s="3456"/>
      <c r="AI98" s="2668"/>
      <c r="AJ98" s="3516">
        <v>0</v>
      </c>
      <c r="AK98" s="3519"/>
      <c r="AL98" s="2648"/>
      <c r="AM98" s="3083">
        <v>0</v>
      </c>
      <c r="AN98" s="3524">
        <v>0</v>
      </c>
      <c r="AO98" s="2731">
        <v>0</v>
      </c>
      <c r="AP98" s="2731">
        <v>0</v>
      </c>
      <c r="AQ98" s="2731">
        <v>0</v>
      </c>
      <c r="AR98" s="2731">
        <v>0</v>
      </c>
      <c r="AS98" s="3443">
        <v>0</v>
      </c>
      <c r="AT98" s="3443">
        <v>0</v>
      </c>
      <c r="AU98" s="5">
        <v>0</v>
      </c>
    </row>
    <row r="99" spans="1:47" ht="15.75">
      <c r="A99" s="3494" t="s">
        <v>5410</v>
      </c>
      <c r="B99" s="207">
        <v>0</v>
      </c>
      <c r="C99" s="207">
        <v>0</v>
      </c>
      <c r="E99" s="2668"/>
      <c r="F99" s="3516">
        <v>0</v>
      </c>
      <c r="G99" s="3536"/>
      <c r="H99" s="3537">
        <v>0</v>
      </c>
      <c r="I99" s="3100">
        <v>0</v>
      </c>
      <c r="J99" s="3289"/>
      <c r="K99" s="3290"/>
      <c r="L99" s="3290"/>
      <c r="M99" s="3290"/>
      <c r="N99" s="3290"/>
      <c r="O99" s="3297"/>
      <c r="P99" s="3313">
        <v>0</v>
      </c>
      <c r="Q99" s="3312"/>
      <c r="T99" s="2668"/>
      <c r="U99" s="3516">
        <v>0</v>
      </c>
      <c r="V99" s="3519"/>
      <c r="W99" s="2648"/>
      <c r="X99" s="3083">
        <v>0</v>
      </c>
      <c r="Y99" s="3524">
        <v>0</v>
      </c>
      <c r="Z99" s="2731">
        <v>0</v>
      </c>
      <c r="AA99" s="2731">
        <v>0</v>
      </c>
      <c r="AB99" s="2731">
        <v>0</v>
      </c>
      <c r="AC99" s="2731">
        <v>0</v>
      </c>
      <c r="AD99" s="3443">
        <v>0</v>
      </c>
      <c r="AE99" s="3443">
        <v>0</v>
      </c>
      <c r="AF99" s="3456"/>
      <c r="AI99" s="2668"/>
      <c r="AJ99" s="3516">
        <v>0</v>
      </c>
      <c r="AK99" s="3519"/>
      <c r="AL99" s="2648"/>
      <c r="AM99" s="3083">
        <v>0</v>
      </c>
      <c r="AN99" s="3524">
        <v>0</v>
      </c>
      <c r="AO99" s="2731">
        <v>0</v>
      </c>
      <c r="AP99" s="2731">
        <v>0</v>
      </c>
      <c r="AQ99" s="2731">
        <v>0</v>
      </c>
      <c r="AR99" s="2731">
        <v>0</v>
      </c>
      <c r="AS99" s="3443">
        <v>0</v>
      </c>
      <c r="AT99" s="3443">
        <v>0</v>
      </c>
      <c r="AU99" s="5">
        <v>0</v>
      </c>
    </row>
    <row r="100" spans="1:47" ht="15.75">
      <c r="A100" s="3494" t="s">
        <v>5410</v>
      </c>
      <c r="B100" s="207">
        <v>0</v>
      </c>
      <c r="C100" s="207">
        <v>0</v>
      </c>
      <c r="E100" s="2668"/>
      <c r="F100" s="3516">
        <v>0</v>
      </c>
      <c r="G100" s="3536"/>
      <c r="H100" s="3535"/>
      <c r="I100" s="3100">
        <v>0</v>
      </c>
      <c r="J100" s="3289"/>
      <c r="K100" s="3290"/>
      <c r="L100" s="3290"/>
      <c r="M100" s="3290"/>
      <c r="N100" s="3290"/>
      <c r="O100" s="3297"/>
      <c r="P100" s="3313">
        <v>0</v>
      </c>
      <c r="Q100" s="3312"/>
      <c r="T100" s="2668"/>
      <c r="U100" s="3516">
        <v>0</v>
      </c>
      <c r="V100" s="3519"/>
      <c r="W100" s="2648"/>
      <c r="X100" s="3083">
        <v>0</v>
      </c>
      <c r="Y100" s="3524">
        <v>0</v>
      </c>
      <c r="Z100" s="2731">
        <v>0</v>
      </c>
      <c r="AA100" s="2731">
        <v>0</v>
      </c>
      <c r="AB100" s="2731">
        <v>0</v>
      </c>
      <c r="AC100" s="2731">
        <v>0</v>
      </c>
      <c r="AD100" s="3443">
        <v>0</v>
      </c>
      <c r="AE100" s="3443">
        <v>0</v>
      </c>
      <c r="AF100" s="3456"/>
      <c r="AI100" s="2668"/>
      <c r="AJ100" s="3516">
        <v>0</v>
      </c>
      <c r="AK100" s="3519"/>
      <c r="AL100" s="2648"/>
      <c r="AM100" s="3083">
        <v>0</v>
      </c>
      <c r="AN100" s="3524">
        <v>0</v>
      </c>
      <c r="AO100" s="2731">
        <v>0</v>
      </c>
      <c r="AP100" s="2731">
        <v>0</v>
      </c>
      <c r="AQ100" s="2731">
        <v>0</v>
      </c>
      <c r="AR100" s="2731">
        <v>0</v>
      </c>
      <c r="AS100" s="3443">
        <v>0</v>
      </c>
      <c r="AT100" s="3443">
        <v>0</v>
      </c>
      <c r="AU100" s="5">
        <v>0</v>
      </c>
    </row>
    <row r="101" spans="1:47" ht="15.75">
      <c r="A101" s="3494" t="s">
        <v>5410</v>
      </c>
      <c r="B101" s="207">
        <v>0</v>
      </c>
      <c r="C101" s="207">
        <v>0</v>
      </c>
      <c r="E101" s="2668"/>
      <c r="F101" s="3516">
        <v>0</v>
      </c>
      <c r="G101" s="3536"/>
      <c r="H101" s="3535"/>
      <c r="I101" s="3100">
        <v>0</v>
      </c>
      <c r="J101" s="3289"/>
      <c r="K101" s="3290"/>
      <c r="L101" s="3290"/>
      <c r="M101" s="3290"/>
      <c r="N101" s="3290"/>
      <c r="O101" s="3297"/>
      <c r="P101" s="3313">
        <v>0</v>
      </c>
      <c r="Q101" s="3312"/>
      <c r="T101" s="2668"/>
      <c r="U101" s="3516">
        <v>0</v>
      </c>
      <c r="V101" s="3519"/>
      <c r="W101" s="2648"/>
      <c r="X101" s="3083">
        <v>0</v>
      </c>
      <c r="Y101" s="3524">
        <v>0</v>
      </c>
      <c r="Z101" s="2731">
        <v>0</v>
      </c>
      <c r="AA101" s="2731">
        <v>0</v>
      </c>
      <c r="AB101" s="2731">
        <v>0</v>
      </c>
      <c r="AC101" s="2731">
        <v>0</v>
      </c>
      <c r="AD101" s="3443">
        <v>0</v>
      </c>
      <c r="AE101" s="3443">
        <v>0</v>
      </c>
      <c r="AF101" s="3456"/>
      <c r="AI101" s="2668"/>
      <c r="AJ101" s="3516">
        <v>0</v>
      </c>
      <c r="AK101" s="3519"/>
      <c r="AL101" s="2648"/>
      <c r="AM101" s="3083">
        <v>0</v>
      </c>
      <c r="AN101" s="3524">
        <v>0</v>
      </c>
      <c r="AO101" s="2731">
        <v>0</v>
      </c>
      <c r="AP101" s="2731">
        <v>0</v>
      </c>
      <c r="AQ101" s="2731">
        <v>0</v>
      </c>
      <c r="AR101" s="2731">
        <v>0</v>
      </c>
      <c r="AS101" s="3443">
        <v>0</v>
      </c>
      <c r="AT101" s="3443">
        <v>0</v>
      </c>
      <c r="AU101" s="5">
        <v>0</v>
      </c>
    </row>
    <row r="102" spans="1:47" ht="15.75">
      <c r="A102" s="3494" t="s">
        <v>5410</v>
      </c>
      <c r="B102" s="207">
        <v>0</v>
      </c>
      <c r="C102" s="207">
        <v>0</v>
      </c>
      <c r="E102" s="2668"/>
      <c r="F102" s="3516">
        <v>0</v>
      </c>
      <c r="G102" s="3536"/>
      <c r="H102" s="3535"/>
      <c r="I102" s="3100">
        <v>0</v>
      </c>
      <c r="J102" s="3289"/>
      <c r="K102" s="3290"/>
      <c r="L102" s="3290"/>
      <c r="M102" s="3290"/>
      <c r="N102" s="3290"/>
      <c r="O102" s="3297"/>
      <c r="P102" s="3313">
        <v>0</v>
      </c>
      <c r="Q102" s="3312"/>
      <c r="T102" s="2668"/>
      <c r="U102" s="3516">
        <v>0</v>
      </c>
      <c r="V102" s="3519"/>
      <c r="W102" s="2648"/>
      <c r="X102" s="3083">
        <v>0</v>
      </c>
      <c r="Y102" s="3524">
        <v>0</v>
      </c>
      <c r="Z102" s="2731">
        <v>0</v>
      </c>
      <c r="AA102" s="2731">
        <v>0</v>
      </c>
      <c r="AB102" s="2731">
        <v>0</v>
      </c>
      <c r="AC102" s="2731">
        <v>0</v>
      </c>
      <c r="AD102" s="3443">
        <v>0</v>
      </c>
      <c r="AE102" s="3443">
        <v>0</v>
      </c>
      <c r="AF102" s="3456"/>
      <c r="AI102" s="2668"/>
      <c r="AJ102" s="3516">
        <v>0</v>
      </c>
      <c r="AK102" s="3519"/>
      <c r="AL102" s="2648"/>
      <c r="AM102" s="3083">
        <v>0</v>
      </c>
      <c r="AN102" s="3524">
        <v>0</v>
      </c>
      <c r="AO102" s="2731">
        <v>0</v>
      </c>
      <c r="AP102" s="2731">
        <v>0</v>
      </c>
      <c r="AQ102" s="2731">
        <v>0</v>
      </c>
      <c r="AR102" s="2731">
        <v>0</v>
      </c>
      <c r="AS102" s="3443">
        <v>0</v>
      </c>
      <c r="AT102" s="3443">
        <v>0</v>
      </c>
      <c r="AU102" s="5">
        <v>0</v>
      </c>
    </row>
    <row r="103" spans="1:47" ht="15.75">
      <c r="A103" s="3494" t="s">
        <v>5410</v>
      </c>
      <c r="B103" s="207">
        <v>0</v>
      </c>
      <c r="C103" s="207">
        <v>0</v>
      </c>
      <c r="E103" s="2668"/>
      <c r="F103" s="3516">
        <v>0</v>
      </c>
      <c r="G103" s="3536"/>
      <c r="H103" s="3535"/>
      <c r="I103" s="3100">
        <v>0</v>
      </c>
      <c r="J103" s="3289"/>
      <c r="K103" s="3290"/>
      <c r="L103" s="3290"/>
      <c r="M103" s="3290"/>
      <c r="N103" s="3290"/>
      <c r="O103" s="3297"/>
      <c r="P103" s="3313">
        <v>0</v>
      </c>
      <c r="Q103" s="3312"/>
      <c r="T103" s="2668"/>
      <c r="U103" s="3516">
        <v>0</v>
      </c>
      <c r="V103" s="3519"/>
      <c r="W103" s="2648"/>
      <c r="X103" s="3083">
        <v>0</v>
      </c>
      <c r="Y103" s="3524">
        <v>0</v>
      </c>
      <c r="Z103" s="2731">
        <v>0</v>
      </c>
      <c r="AA103" s="2731">
        <v>0</v>
      </c>
      <c r="AB103" s="2731">
        <v>0</v>
      </c>
      <c r="AC103" s="2731">
        <v>0</v>
      </c>
      <c r="AD103" s="3443">
        <v>0</v>
      </c>
      <c r="AE103" s="3443">
        <v>0</v>
      </c>
      <c r="AF103" s="3456"/>
      <c r="AI103" s="2668"/>
      <c r="AJ103" s="3516">
        <v>0</v>
      </c>
      <c r="AK103" s="3519"/>
      <c r="AL103" s="2648"/>
      <c r="AM103" s="3083">
        <v>0</v>
      </c>
      <c r="AN103" s="3524">
        <v>0</v>
      </c>
      <c r="AO103" s="2731">
        <v>0</v>
      </c>
      <c r="AP103" s="2731">
        <v>0</v>
      </c>
      <c r="AQ103" s="2731">
        <v>0</v>
      </c>
      <c r="AR103" s="2731">
        <v>0</v>
      </c>
      <c r="AS103" s="3443">
        <v>0</v>
      </c>
      <c r="AT103" s="3443">
        <v>0</v>
      </c>
      <c r="AU103" s="5">
        <v>0</v>
      </c>
    </row>
    <row r="104" spans="1:47" ht="15.75">
      <c r="A104" s="3494" t="s">
        <v>5410</v>
      </c>
      <c r="B104" s="207">
        <v>0</v>
      </c>
      <c r="C104" s="207">
        <v>0</v>
      </c>
      <c r="E104" s="2668"/>
      <c r="F104" s="3516">
        <v>0</v>
      </c>
      <c r="G104" s="3536"/>
      <c r="H104" s="3535"/>
      <c r="I104" s="3100">
        <v>0</v>
      </c>
      <c r="J104" s="3289"/>
      <c r="K104" s="3290"/>
      <c r="L104" s="3290"/>
      <c r="M104" s="3290"/>
      <c r="N104" s="3290"/>
      <c r="O104" s="3297"/>
      <c r="P104" s="3313">
        <v>0</v>
      </c>
      <c r="Q104" s="3312"/>
      <c r="T104" s="2668"/>
      <c r="U104" s="3516">
        <v>0</v>
      </c>
      <c r="V104" s="3519"/>
      <c r="W104" s="2648"/>
      <c r="X104" s="3083">
        <v>0</v>
      </c>
      <c r="Y104" s="3524">
        <v>0</v>
      </c>
      <c r="Z104" s="2731">
        <v>0</v>
      </c>
      <c r="AA104" s="2731">
        <v>0</v>
      </c>
      <c r="AB104" s="2731">
        <v>0</v>
      </c>
      <c r="AC104" s="2731">
        <v>0</v>
      </c>
      <c r="AD104" s="3443">
        <v>0</v>
      </c>
      <c r="AE104" s="3443">
        <v>0</v>
      </c>
      <c r="AF104" s="3456"/>
      <c r="AI104" s="2668"/>
      <c r="AJ104" s="3516">
        <v>0</v>
      </c>
      <c r="AK104" s="3519"/>
      <c r="AL104" s="2648"/>
      <c r="AM104" s="3083">
        <v>0</v>
      </c>
      <c r="AN104" s="3524">
        <v>0</v>
      </c>
      <c r="AO104" s="2731">
        <v>0</v>
      </c>
      <c r="AP104" s="2731">
        <v>0</v>
      </c>
      <c r="AQ104" s="2731">
        <v>0</v>
      </c>
      <c r="AR104" s="2731">
        <v>0</v>
      </c>
      <c r="AS104" s="3443">
        <v>0</v>
      </c>
      <c r="AT104" s="3443">
        <v>0</v>
      </c>
      <c r="AU104" s="5">
        <v>0</v>
      </c>
    </row>
    <row r="105" spans="1:47" ht="15.75">
      <c r="A105" s="3494" t="s">
        <v>5410</v>
      </c>
      <c r="B105" s="207">
        <v>0</v>
      </c>
      <c r="C105" s="207">
        <v>0</v>
      </c>
      <c r="E105" s="2668"/>
      <c r="F105" s="3516">
        <v>0</v>
      </c>
      <c r="G105" s="3536"/>
      <c r="H105" s="3537">
        <v>0</v>
      </c>
      <c r="I105" s="3100">
        <v>0</v>
      </c>
      <c r="J105" s="3289"/>
      <c r="K105" s="3290"/>
      <c r="L105" s="3290"/>
      <c r="M105" s="3290"/>
      <c r="N105" s="3290"/>
      <c r="O105" s="3297"/>
      <c r="P105" s="3313">
        <v>0</v>
      </c>
      <c r="Q105" s="3312"/>
      <c r="T105" s="2668"/>
      <c r="U105" s="3516">
        <v>0</v>
      </c>
      <c r="V105" s="3519"/>
      <c r="W105" s="2648"/>
      <c r="X105" s="3083">
        <v>0</v>
      </c>
      <c r="Y105" s="3524">
        <v>0</v>
      </c>
      <c r="Z105" s="2731">
        <v>0</v>
      </c>
      <c r="AA105" s="2731">
        <v>0</v>
      </c>
      <c r="AB105" s="2731">
        <v>0</v>
      </c>
      <c r="AC105" s="2731">
        <v>0</v>
      </c>
      <c r="AD105" s="3443">
        <v>0</v>
      </c>
      <c r="AE105" s="3443">
        <v>0</v>
      </c>
      <c r="AF105" s="3456"/>
      <c r="AI105" s="2668"/>
      <c r="AJ105" s="3516">
        <v>0</v>
      </c>
      <c r="AK105" s="3519"/>
      <c r="AL105" s="2648"/>
      <c r="AM105" s="3083">
        <v>0</v>
      </c>
      <c r="AN105" s="3524">
        <v>0</v>
      </c>
      <c r="AO105" s="2731">
        <v>0</v>
      </c>
      <c r="AP105" s="2731">
        <v>0</v>
      </c>
      <c r="AQ105" s="2731">
        <v>0</v>
      </c>
      <c r="AR105" s="2731">
        <v>0</v>
      </c>
      <c r="AS105" s="3443">
        <v>0</v>
      </c>
      <c r="AT105" s="3443">
        <v>0</v>
      </c>
      <c r="AU105" s="5">
        <v>0</v>
      </c>
    </row>
    <row r="106" spans="1:47" ht="15.75">
      <c r="A106" s="3494" t="s">
        <v>5410</v>
      </c>
      <c r="B106" s="207">
        <v>0</v>
      </c>
      <c r="C106" s="207">
        <v>0</v>
      </c>
      <c r="E106" s="2668"/>
      <c r="F106" s="3516">
        <v>0</v>
      </c>
      <c r="G106" s="3536"/>
      <c r="H106" s="3535"/>
      <c r="I106" s="3100">
        <v>0</v>
      </c>
      <c r="J106" s="3289"/>
      <c r="K106" s="3290"/>
      <c r="L106" s="3290"/>
      <c r="M106" s="3290"/>
      <c r="N106" s="3290"/>
      <c r="O106" s="3297"/>
      <c r="P106" s="3313">
        <v>0</v>
      </c>
      <c r="Q106" s="3312"/>
      <c r="T106" s="2668"/>
      <c r="U106" s="3516">
        <v>0</v>
      </c>
      <c r="V106" s="3519"/>
      <c r="W106" s="2648"/>
      <c r="X106" s="3083">
        <v>0</v>
      </c>
      <c r="Y106" s="3524">
        <v>0</v>
      </c>
      <c r="Z106" s="2731">
        <v>0</v>
      </c>
      <c r="AA106" s="2731">
        <v>0</v>
      </c>
      <c r="AB106" s="2731">
        <v>0</v>
      </c>
      <c r="AC106" s="2731">
        <v>0</v>
      </c>
      <c r="AD106" s="3443">
        <v>0</v>
      </c>
      <c r="AE106" s="3443">
        <v>0</v>
      </c>
      <c r="AF106" s="3456"/>
      <c r="AI106" s="2668"/>
      <c r="AJ106" s="3516">
        <v>0</v>
      </c>
      <c r="AK106" s="3519"/>
      <c r="AL106" s="2648"/>
      <c r="AM106" s="3083">
        <v>0</v>
      </c>
      <c r="AN106" s="3524">
        <v>0</v>
      </c>
      <c r="AO106" s="2731">
        <v>0</v>
      </c>
      <c r="AP106" s="2731">
        <v>0</v>
      </c>
      <c r="AQ106" s="2731">
        <v>0</v>
      </c>
      <c r="AR106" s="2731">
        <v>0</v>
      </c>
      <c r="AS106" s="3443">
        <v>0</v>
      </c>
      <c r="AT106" s="3443">
        <v>0</v>
      </c>
      <c r="AU106" s="5">
        <v>0</v>
      </c>
    </row>
    <row r="107" spans="1:47" ht="15.75">
      <c r="A107" s="3494" t="s">
        <v>5410</v>
      </c>
      <c r="B107" s="207">
        <v>0</v>
      </c>
      <c r="C107" s="207">
        <v>0</v>
      </c>
      <c r="E107" s="2668"/>
      <c r="F107" s="3516">
        <v>0</v>
      </c>
      <c r="G107" s="3536"/>
      <c r="H107" s="3535"/>
      <c r="I107" s="3100">
        <v>0</v>
      </c>
      <c r="J107" s="3289"/>
      <c r="K107" s="3290"/>
      <c r="L107" s="3290"/>
      <c r="M107" s="3290"/>
      <c r="N107" s="3290"/>
      <c r="O107" s="3297"/>
      <c r="P107" s="3313">
        <v>0</v>
      </c>
      <c r="Q107" s="3312"/>
      <c r="T107" s="2668"/>
      <c r="U107" s="3516">
        <v>0</v>
      </c>
      <c r="V107" s="3519"/>
      <c r="W107" s="2648"/>
      <c r="X107" s="3083">
        <v>0</v>
      </c>
      <c r="Y107" s="3524">
        <v>0</v>
      </c>
      <c r="Z107" s="2731">
        <v>0</v>
      </c>
      <c r="AA107" s="2731">
        <v>0</v>
      </c>
      <c r="AB107" s="2731">
        <v>0</v>
      </c>
      <c r="AC107" s="2731">
        <v>0</v>
      </c>
      <c r="AD107" s="3443">
        <v>0</v>
      </c>
      <c r="AE107" s="3443">
        <v>0</v>
      </c>
      <c r="AF107" s="3456"/>
      <c r="AI107" s="2668"/>
      <c r="AJ107" s="3516">
        <v>0</v>
      </c>
      <c r="AK107" s="3519"/>
      <c r="AL107" s="2648"/>
      <c r="AM107" s="3083">
        <v>0</v>
      </c>
      <c r="AN107" s="3524">
        <v>0</v>
      </c>
      <c r="AO107" s="2731">
        <v>0</v>
      </c>
      <c r="AP107" s="2731">
        <v>0</v>
      </c>
      <c r="AQ107" s="2731">
        <v>0</v>
      </c>
      <c r="AR107" s="2731">
        <v>0</v>
      </c>
      <c r="AS107" s="3443">
        <v>0</v>
      </c>
      <c r="AT107" s="3443">
        <v>0</v>
      </c>
      <c r="AU107" s="5">
        <v>0</v>
      </c>
    </row>
    <row r="108" spans="1:47" ht="15.75">
      <c r="A108" s="3494" t="s">
        <v>5410</v>
      </c>
      <c r="B108" s="207">
        <v>0</v>
      </c>
      <c r="C108" s="207">
        <v>0</v>
      </c>
      <c r="E108" s="2668"/>
      <c r="F108" s="3516">
        <v>0</v>
      </c>
      <c r="G108" s="3536"/>
      <c r="H108" s="3537">
        <v>0</v>
      </c>
      <c r="I108" s="3100">
        <v>0</v>
      </c>
      <c r="J108" s="3289"/>
      <c r="K108" s="3290"/>
      <c r="L108" s="3290"/>
      <c r="M108" s="3290"/>
      <c r="N108" s="3290"/>
      <c r="O108" s="3297"/>
      <c r="P108" s="3313">
        <v>0</v>
      </c>
      <c r="Q108" s="3312"/>
      <c r="T108" s="2668"/>
      <c r="U108" s="3516">
        <v>0</v>
      </c>
      <c r="V108" s="3519"/>
      <c r="W108" s="2648"/>
      <c r="X108" s="3083">
        <v>0</v>
      </c>
      <c r="Y108" s="3524">
        <v>0</v>
      </c>
      <c r="Z108" s="2731">
        <v>0</v>
      </c>
      <c r="AA108" s="2731">
        <v>0</v>
      </c>
      <c r="AB108" s="2731">
        <v>0</v>
      </c>
      <c r="AC108" s="2731">
        <v>0</v>
      </c>
      <c r="AD108" s="3443">
        <v>0</v>
      </c>
      <c r="AE108" s="3443">
        <v>0</v>
      </c>
      <c r="AF108" s="3456"/>
      <c r="AI108" s="2668"/>
      <c r="AJ108" s="3516">
        <v>0</v>
      </c>
      <c r="AK108" s="3519"/>
      <c r="AL108" s="2648"/>
      <c r="AM108" s="3083">
        <v>0</v>
      </c>
      <c r="AN108" s="3524">
        <v>0</v>
      </c>
      <c r="AO108" s="2731">
        <v>0</v>
      </c>
      <c r="AP108" s="2731">
        <v>0</v>
      </c>
      <c r="AQ108" s="2731">
        <v>0</v>
      </c>
      <c r="AR108" s="2731">
        <v>0</v>
      </c>
      <c r="AS108" s="3443">
        <v>0</v>
      </c>
      <c r="AT108" s="3443">
        <v>0</v>
      </c>
      <c r="AU108" s="5">
        <v>0</v>
      </c>
    </row>
    <row r="109" spans="1:47" ht="15.75">
      <c r="A109" s="3494" t="s">
        <v>5410</v>
      </c>
      <c r="B109" s="207">
        <v>0</v>
      </c>
      <c r="C109" s="207">
        <v>0</v>
      </c>
      <c r="E109" s="2668"/>
      <c r="F109" s="3516">
        <v>0</v>
      </c>
      <c r="G109" s="3536"/>
      <c r="H109" s="3537">
        <v>0</v>
      </c>
      <c r="I109" s="3100">
        <v>0</v>
      </c>
      <c r="J109" s="3289"/>
      <c r="K109" s="3290"/>
      <c r="L109" s="3290"/>
      <c r="M109" s="3290"/>
      <c r="N109" s="3290"/>
      <c r="O109" s="3297"/>
      <c r="P109" s="3313">
        <v>0</v>
      </c>
      <c r="Q109" s="3312"/>
      <c r="T109" s="2668"/>
      <c r="U109" s="3516">
        <v>0</v>
      </c>
      <c r="V109" s="3519"/>
      <c r="W109" s="2648"/>
      <c r="X109" s="3083">
        <v>0</v>
      </c>
      <c r="Y109" s="3524">
        <v>0</v>
      </c>
      <c r="Z109" s="2731">
        <v>0</v>
      </c>
      <c r="AA109" s="2731">
        <v>0</v>
      </c>
      <c r="AB109" s="2731">
        <v>0</v>
      </c>
      <c r="AC109" s="2731">
        <v>0</v>
      </c>
      <c r="AD109" s="3443">
        <v>0</v>
      </c>
      <c r="AE109" s="3443">
        <v>0</v>
      </c>
      <c r="AF109" s="3456"/>
      <c r="AI109" s="2668"/>
      <c r="AJ109" s="3516">
        <v>0</v>
      </c>
      <c r="AK109" s="3519"/>
      <c r="AL109" s="2648"/>
      <c r="AM109" s="3083">
        <v>0</v>
      </c>
      <c r="AN109" s="3524">
        <v>0</v>
      </c>
      <c r="AO109" s="2731">
        <v>0</v>
      </c>
      <c r="AP109" s="2731">
        <v>0</v>
      </c>
      <c r="AQ109" s="2731">
        <v>0</v>
      </c>
      <c r="AR109" s="2731">
        <v>0</v>
      </c>
      <c r="AS109" s="3443">
        <v>0</v>
      </c>
      <c r="AT109" s="3443">
        <v>0</v>
      </c>
      <c r="AU109" s="5">
        <v>0</v>
      </c>
    </row>
    <row r="110" spans="1:47" ht="15.75">
      <c r="A110" s="3494" t="s">
        <v>5410</v>
      </c>
      <c r="B110" s="207">
        <v>0</v>
      </c>
      <c r="C110" s="207">
        <v>0</v>
      </c>
      <c r="E110" s="2668"/>
      <c r="F110" s="3516">
        <v>0</v>
      </c>
      <c r="G110" s="3536"/>
      <c r="H110" s="3537">
        <v>0</v>
      </c>
      <c r="I110" s="3100">
        <v>0</v>
      </c>
      <c r="J110" s="3289"/>
      <c r="K110" s="3290"/>
      <c r="L110" s="3290"/>
      <c r="M110" s="3290"/>
      <c r="N110" s="3290"/>
      <c r="O110" s="3297"/>
      <c r="P110" s="3313">
        <v>0</v>
      </c>
      <c r="Q110" s="3312"/>
      <c r="T110" s="2668"/>
      <c r="U110" s="3516">
        <v>0</v>
      </c>
      <c r="V110" s="3519"/>
      <c r="W110" s="2648"/>
      <c r="X110" s="3083">
        <v>0</v>
      </c>
      <c r="Y110" s="3524">
        <v>0</v>
      </c>
      <c r="Z110" s="2731">
        <v>0</v>
      </c>
      <c r="AA110" s="2731">
        <v>0</v>
      </c>
      <c r="AB110" s="2731">
        <v>0</v>
      </c>
      <c r="AC110" s="2731">
        <v>0</v>
      </c>
      <c r="AD110" s="3443">
        <v>0</v>
      </c>
      <c r="AE110" s="3443">
        <v>0</v>
      </c>
      <c r="AF110" s="3456"/>
      <c r="AI110" s="2668"/>
      <c r="AJ110" s="3516">
        <v>0</v>
      </c>
      <c r="AK110" s="3519"/>
      <c r="AL110" s="2648"/>
      <c r="AM110" s="3083">
        <v>0</v>
      </c>
      <c r="AN110" s="3524">
        <v>0</v>
      </c>
      <c r="AO110" s="2731">
        <v>0</v>
      </c>
      <c r="AP110" s="2731">
        <v>0</v>
      </c>
      <c r="AQ110" s="2731">
        <v>0</v>
      </c>
      <c r="AR110" s="2731">
        <v>0</v>
      </c>
      <c r="AS110" s="3443">
        <v>0</v>
      </c>
      <c r="AT110" s="3443">
        <v>0</v>
      </c>
      <c r="AU110" s="5">
        <v>0</v>
      </c>
    </row>
    <row r="111" spans="1:47" ht="15.75">
      <c r="A111" s="3494" t="s">
        <v>5410</v>
      </c>
      <c r="B111" s="207">
        <v>0</v>
      </c>
      <c r="C111" s="207">
        <v>0</v>
      </c>
      <c r="E111" s="2668"/>
      <c r="F111" s="3516">
        <v>0</v>
      </c>
      <c r="G111" s="3536"/>
      <c r="H111" s="3537">
        <v>0</v>
      </c>
      <c r="I111" s="3100">
        <v>0</v>
      </c>
      <c r="J111" s="3289"/>
      <c r="K111" s="3290"/>
      <c r="L111" s="3290"/>
      <c r="M111" s="3290"/>
      <c r="N111" s="3290"/>
      <c r="O111" s="3297"/>
      <c r="P111" s="3313">
        <v>0</v>
      </c>
      <c r="Q111" s="3312"/>
      <c r="T111" s="2668"/>
      <c r="U111" s="3516">
        <v>0</v>
      </c>
      <c r="V111" s="3519"/>
      <c r="W111" s="2648"/>
      <c r="X111" s="3083">
        <v>0</v>
      </c>
      <c r="Y111" s="3524">
        <v>0</v>
      </c>
      <c r="Z111" s="2731">
        <v>0</v>
      </c>
      <c r="AA111" s="2731">
        <v>0</v>
      </c>
      <c r="AB111" s="2731">
        <v>0</v>
      </c>
      <c r="AC111" s="2731">
        <v>0</v>
      </c>
      <c r="AD111" s="3443">
        <v>0</v>
      </c>
      <c r="AE111" s="3443">
        <v>0</v>
      </c>
      <c r="AF111" s="3456"/>
      <c r="AI111" s="2668"/>
      <c r="AJ111" s="3516">
        <v>0</v>
      </c>
      <c r="AK111" s="3519"/>
      <c r="AL111" s="2648"/>
      <c r="AM111" s="3083">
        <v>0</v>
      </c>
      <c r="AN111" s="3524">
        <v>0</v>
      </c>
      <c r="AO111" s="2731">
        <v>0</v>
      </c>
      <c r="AP111" s="2731">
        <v>0</v>
      </c>
      <c r="AQ111" s="2731">
        <v>0</v>
      </c>
      <c r="AR111" s="2731">
        <v>0</v>
      </c>
      <c r="AS111" s="3443">
        <v>0</v>
      </c>
      <c r="AT111" s="3443">
        <v>0</v>
      </c>
      <c r="AU111" s="5">
        <v>0</v>
      </c>
    </row>
    <row r="112" spans="1:47" ht="15.75">
      <c r="A112" s="3494" t="s">
        <v>5410</v>
      </c>
      <c r="B112" s="207">
        <v>0</v>
      </c>
      <c r="C112" s="207">
        <v>0</v>
      </c>
      <c r="E112" s="2668"/>
      <c r="F112" s="3516">
        <v>0</v>
      </c>
      <c r="G112" s="3536"/>
      <c r="H112" s="3535"/>
      <c r="I112" s="3100">
        <v>0</v>
      </c>
      <c r="J112" s="3289"/>
      <c r="K112" s="3290"/>
      <c r="L112" s="3290"/>
      <c r="M112" s="3290"/>
      <c r="N112" s="3290"/>
      <c r="O112" s="3297"/>
      <c r="P112" s="3313">
        <v>0</v>
      </c>
      <c r="Q112" s="3312"/>
      <c r="T112" s="2668"/>
      <c r="U112" s="3516">
        <v>0</v>
      </c>
      <c r="V112" s="3519"/>
      <c r="W112" s="2648"/>
      <c r="X112" s="3083">
        <v>0</v>
      </c>
      <c r="Y112" s="3524">
        <v>0</v>
      </c>
      <c r="Z112" s="2731">
        <v>0</v>
      </c>
      <c r="AA112" s="2731">
        <v>0</v>
      </c>
      <c r="AB112" s="2731">
        <v>0</v>
      </c>
      <c r="AC112" s="2731">
        <v>0</v>
      </c>
      <c r="AD112" s="3443">
        <v>0</v>
      </c>
      <c r="AE112" s="3443">
        <v>0</v>
      </c>
      <c r="AF112" s="3456"/>
      <c r="AI112" s="2668"/>
      <c r="AJ112" s="3516">
        <v>0</v>
      </c>
      <c r="AK112" s="3519"/>
      <c r="AL112" s="2648"/>
      <c r="AM112" s="3083">
        <v>0</v>
      </c>
      <c r="AN112" s="3524">
        <v>0</v>
      </c>
      <c r="AO112" s="2731">
        <v>0</v>
      </c>
      <c r="AP112" s="2731">
        <v>0</v>
      </c>
      <c r="AQ112" s="2731">
        <v>0</v>
      </c>
      <c r="AR112" s="2731">
        <v>0</v>
      </c>
      <c r="AS112" s="3443">
        <v>0</v>
      </c>
      <c r="AT112" s="3443">
        <v>0</v>
      </c>
      <c r="AU112" s="5">
        <v>0</v>
      </c>
    </row>
    <row r="113" spans="1:47" ht="15.75">
      <c r="A113" s="3494" t="s">
        <v>5410</v>
      </c>
      <c r="B113" s="207">
        <v>0</v>
      </c>
      <c r="C113" s="207">
        <v>0</v>
      </c>
      <c r="E113" s="2668"/>
      <c r="F113" s="3516">
        <v>0</v>
      </c>
      <c r="G113" s="3536"/>
      <c r="H113" s="3535"/>
      <c r="I113" s="3100">
        <v>0</v>
      </c>
      <c r="J113" s="3289"/>
      <c r="K113" s="3290"/>
      <c r="L113" s="3290"/>
      <c r="M113" s="3290"/>
      <c r="N113" s="3290"/>
      <c r="O113" s="3297"/>
      <c r="P113" s="3313">
        <v>0</v>
      </c>
      <c r="Q113" s="3312"/>
      <c r="T113" s="2668"/>
      <c r="U113" s="3516">
        <v>0</v>
      </c>
      <c r="V113" s="3519"/>
      <c r="W113" s="2648"/>
      <c r="X113" s="3083">
        <v>0</v>
      </c>
      <c r="Y113" s="3524">
        <v>0</v>
      </c>
      <c r="Z113" s="2731">
        <v>0</v>
      </c>
      <c r="AA113" s="2731">
        <v>0</v>
      </c>
      <c r="AB113" s="2731">
        <v>0</v>
      </c>
      <c r="AC113" s="2731">
        <v>0</v>
      </c>
      <c r="AD113" s="3443">
        <v>0</v>
      </c>
      <c r="AE113" s="3450">
        <v>0</v>
      </c>
      <c r="AF113" s="3456"/>
      <c r="AI113" s="2668"/>
      <c r="AJ113" s="3516">
        <v>0</v>
      </c>
      <c r="AK113" s="3519"/>
      <c r="AL113" s="2648"/>
      <c r="AM113" s="3083">
        <v>0</v>
      </c>
      <c r="AN113" s="3524">
        <v>0</v>
      </c>
      <c r="AO113" s="2731">
        <v>0</v>
      </c>
      <c r="AP113" s="2731">
        <v>0</v>
      </c>
      <c r="AQ113" s="2731">
        <v>0</v>
      </c>
      <c r="AR113" s="2731">
        <v>0</v>
      </c>
      <c r="AS113" s="3443">
        <v>0</v>
      </c>
      <c r="AT113" s="3450">
        <v>0</v>
      </c>
      <c r="AU113" s="5">
        <v>0</v>
      </c>
    </row>
    <row r="114" spans="1:47" ht="15.75">
      <c r="A114" s="3494" t="s">
        <v>5410</v>
      </c>
      <c r="B114" s="207">
        <v>0</v>
      </c>
      <c r="C114" s="207">
        <v>0</v>
      </c>
      <c r="E114" s="2668"/>
      <c r="F114" s="3516">
        <v>0</v>
      </c>
      <c r="G114" s="3536"/>
      <c r="H114" s="3535"/>
      <c r="I114" s="3100">
        <v>0</v>
      </c>
      <c r="J114" s="3289"/>
      <c r="K114" s="3290"/>
      <c r="L114" s="3290"/>
      <c r="M114" s="3290"/>
      <c r="N114" s="3290"/>
      <c r="O114" s="3297"/>
      <c r="P114" s="3313">
        <v>0</v>
      </c>
      <c r="Q114" s="3312"/>
      <c r="T114" s="2668"/>
      <c r="U114" s="3516">
        <v>0</v>
      </c>
      <c r="V114" s="3519"/>
      <c r="W114" s="2648"/>
      <c r="X114" s="3083">
        <v>0</v>
      </c>
      <c r="Y114" s="3524">
        <v>0</v>
      </c>
      <c r="Z114" s="2731">
        <v>0</v>
      </c>
      <c r="AA114" s="2731">
        <v>0</v>
      </c>
      <c r="AB114" s="2731">
        <v>0</v>
      </c>
      <c r="AC114" s="2731">
        <v>0</v>
      </c>
      <c r="AD114" s="3443">
        <v>0</v>
      </c>
      <c r="AE114" s="3443">
        <v>0</v>
      </c>
      <c r="AF114" s="3456"/>
      <c r="AI114" s="2668"/>
      <c r="AJ114" s="3516">
        <v>0</v>
      </c>
      <c r="AK114" s="3519"/>
      <c r="AL114" s="2648"/>
      <c r="AM114" s="3083">
        <v>0</v>
      </c>
      <c r="AN114" s="3524">
        <v>0</v>
      </c>
      <c r="AO114" s="2731">
        <v>0</v>
      </c>
      <c r="AP114" s="2731">
        <v>0</v>
      </c>
      <c r="AQ114" s="2731">
        <v>0</v>
      </c>
      <c r="AR114" s="2731">
        <v>0</v>
      </c>
      <c r="AS114" s="3443">
        <v>0</v>
      </c>
      <c r="AT114" s="3443">
        <v>0</v>
      </c>
      <c r="AU114" s="5">
        <v>0</v>
      </c>
    </row>
    <row r="115" spans="1:47" ht="15.75">
      <c r="A115" s="3494" t="s">
        <v>5410</v>
      </c>
      <c r="B115" s="207">
        <v>0</v>
      </c>
      <c r="C115" s="207">
        <v>0</v>
      </c>
      <c r="E115" s="2668"/>
      <c r="F115" s="3516">
        <v>0</v>
      </c>
      <c r="G115" s="3536"/>
      <c r="H115" s="3535"/>
      <c r="I115" s="3100">
        <v>0</v>
      </c>
      <c r="J115" s="3289"/>
      <c r="K115" s="3290"/>
      <c r="L115" s="3290"/>
      <c r="M115" s="3290"/>
      <c r="N115" s="3290"/>
      <c r="O115" s="3297"/>
      <c r="P115" s="3313">
        <v>0</v>
      </c>
      <c r="Q115" s="3312"/>
      <c r="T115" s="2668"/>
      <c r="U115" s="3516">
        <v>0</v>
      </c>
      <c r="V115" s="3519"/>
      <c r="W115" s="2648"/>
      <c r="X115" s="3083">
        <v>0</v>
      </c>
      <c r="Y115" s="3524">
        <v>0</v>
      </c>
      <c r="Z115" s="2731">
        <v>0</v>
      </c>
      <c r="AA115" s="2731">
        <v>0</v>
      </c>
      <c r="AB115" s="2731">
        <v>0</v>
      </c>
      <c r="AC115" s="2731">
        <v>0</v>
      </c>
      <c r="AD115" s="3443">
        <v>0</v>
      </c>
      <c r="AE115" s="3443">
        <v>0</v>
      </c>
      <c r="AF115" s="3456"/>
      <c r="AI115" s="2668"/>
      <c r="AJ115" s="3516">
        <v>0</v>
      </c>
      <c r="AK115" s="3519"/>
      <c r="AL115" s="2648"/>
      <c r="AM115" s="3083">
        <v>0</v>
      </c>
      <c r="AN115" s="3524">
        <v>0</v>
      </c>
      <c r="AO115" s="2731">
        <v>0</v>
      </c>
      <c r="AP115" s="2731">
        <v>0</v>
      </c>
      <c r="AQ115" s="2731">
        <v>0</v>
      </c>
      <c r="AR115" s="2731">
        <v>0</v>
      </c>
      <c r="AS115" s="3443">
        <v>0</v>
      </c>
      <c r="AT115" s="3443">
        <v>0</v>
      </c>
      <c r="AU115" s="5">
        <v>0</v>
      </c>
    </row>
    <row r="116" spans="1:47" ht="15.75">
      <c r="A116" s="3494" t="s">
        <v>5410</v>
      </c>
      <c r="B116" s="207">
        <v>0</v>
      </c>
      <c r="C116" s="207">
        <v>0</v>
      </c>
      <c r="E116" s="2668"/>
      <c r="F116" s="3516">
        <v>0</v>
      </c>
      <c r="G116" s="3536"/>
      <c r="H116" s="3535"/>
      <c r="I116" s="3100">
        <v>0</v>
      </c>
      <c r="J116" s="3289"/>
      <c r="K116" s="3290"/>
      <c r="L116" s="3290"/>
      <c r="M116" s="3290"/>
      <c r="N116" s="3290"/>
      <c r="O116" s="3297"/>
      <c r="P116" s="3313">
        <v>0</v>
      </c>
      <c r="Q116" s="3312"/>
      <c r="T116" s="2668"/>
      <c r="U116" s="3516">
        <v>0</v>
      </c>
      <c r="V116" s="3519"/>
      <c r="W116" s="2648"/>
      <c r="X116" s="3083">
        <v>0</v>
      </c>
      <c r="Y116" s="3524">
        <v>0</v>
      </c>
      <c r="Z116" s="2731">
        <v>0</v>
      </c>
      <c r="AA116" s="2731">
        <v>0</v>
      </c>
      <c r="AB116" s="2731">
        <v>0</v>
      </c>
      <c r="AC116" s="2731">
        <v>0</v>
      </c>
      <c r="AD116" s="3443">
        <v>0</v>
      </c>
      <c r="AE116" s="3450">
        <v>0</v>
      </c>
      <c r="AF116" s="3456"/>
      <c r="AI116" s="2668"/>
      <c r="AJ116" s="3516">
        <v>0</v>
      </c>
      <c r="AK116" s="3519"/>
      <c r="AL116" s="2648"/>
      <c r="AM116" s="3083">
        <v>0</v>
      </c>
      <c r="AN116" s="3524">
        <v>0</v>
      </c>
      <c r="AO116" s="2731">
        <v>0</v>
      </c>
      <c r="AP116" s="2731">
        <v>0</v>
      </c>
      <c r="AQ116" s="2731">
        <v>0</v>
      </c>
      <c r="AR116" s="2731">
        <v>0</v>
      </c>
      <c r="AS116" s="3443">
        <v>0</v>
      </c>
      <c r="AT116" s="3450">
        <v>0</v>
      </c>
      <c r="AU116" s="5">
        <v>0</v>
      </c>
    </row>
    <row r="117" spans="1:47" ht="15.75">
      <c r="A117" s="3494" t="s">
        <v>5410</v>
      </c>
      <c r="B117" s="207">
        <v>0</v>
      </c>
      <c r="C117" s="207">
        <v>0</v>
      </c>
      <c r="E117" s="2668"/>
      <c r="F117" s="3516">
        <v>0</v>
      </c>
      <c r="G117" s="3536"/>
      <c r="H117" s="3535"/>
      <c r="I117" s="3100">
        <v>0</v>
      </c>
      <c r="J117" s="3289"/>
      <c r="K117" s="3290"/>
      <c r="L117" s="3290"/>
      <c r="M117" s="3290"/>
      <c r="N117" s="3290"/>
      <c r="O117" s="3297"/>
      <c r="P117" s="3313">
        <v>0</v>
      </c>
      <c r="Q117" s="3312"/>
      <c r="T117" s="2668"/>
      <c r="U117" s="3516">
        <v>0</v>
      </c>
      <c r="V117" s="3519"/>
      <c r="W117" s="2648"/>
      <c r="X117" s="3083">
        <v>0</v>
      </c>
      <c r="Y117" s="3524">
        <v>0</v>
      </c>
      <c r="Z117" s="2731">
        <v>0</v>
      </c>
      <c r="AA117" s="2731">
        <v>0</v>
      </c>
      <c r="AB117" s="2731">
        <v>0</v>
      </c>
      <c r="AC117" s="2731">
        <v>0</v>
      </c>
      <c r="AD117" s="3443">
        <v>0</v>
      </c>
      <c r="AE117" s="3450">
        <v>0</v>
      </c>
      <c r="AF117" s="3456"/>
      <c r="AI117" s="2668"/>
      <c r="AJ117" s="3516">
        <v>0</v>
      </c>
      <c r="AK117" s="3519"/>
      <c r="AL117" s="2648"/>
      <c r="AM117" s="3083">
        <v>0</v>
      </c>
      <c r="AN117" s="3524">
        <v>0</v>
      </c>
      <c r="AO117" s="2731">
        <v>0</v>
      </c>
      <c r="AP117" s="2731">
        <v>0</v>
      </c>
      <c r="AQ117" s="2731">
        <v>0</v>
      </c>
      <c r="AR117" s="2731">
        <v>0</v>
      </c>
      <c r="AS117" s="3443">
        <v>0</v>
      </c>
      <c r="AT117" s="3450">
        <v>0</v>
      </c>
      <c r="AU117" s="5">
        <v>0</v>
      </c>
    </row>
    <row r="118" spans="1:47" ht="15.75">
      <c r="A118" s="3494" t="s">
        <v>5410</v>
      </c>
      <c r="B118" s="207">
        <v>0</v>
      </c>
      <c r="C118" s="207">
        <v>0</v>
      </c>
      <c r="E118" s="2668"/>
      <c r="F118" s="3516">
        <v>0</v>
      </c>
      <c r="G118" s="3536"/>
      <c r="H118" s="3537">
        <v>0</v>
      </c>
      <c r="I118" s="3100">
        <v>0</v>
      </c>
      <c r="J118" s="3289"/>
      <c r="K118" s="3290"/>
      <c r="L118" s="3290"/>
      <c r="M118" s="3290"/>
      <c r="N118" s="3290"/>
      <c r="O118" s="3297"/>
      <c r="P118" s="3313">
        <v>0</v>
      </c>
      <c r="Q118" s="3312"/>
      <c r="T118" s="2668"/>
      <c r="U118" s="3516">
        <v>0</v>
      </c>
      <c r="V118" s="3519"/>
      <c r="W118" s="2648"/>
      <c r="X118" s="3083">
        <v>0</v>
      </c>
      <c r="Y118" s="3524">
        <v>0</v>
      </c>
      <c r="Z118" s="2731">
        <v>0</v>
      </c>
      <c r="AA118" s="2731">
        <v>0</v>
      </c>
      <c r="AB118" s="2731">
        <v>0</v>
      </c>
      <c r="AC118" s="2731">
        <v>0</v>
      </c>
      <c r="AD118" s="3443">
        <v>0</v>
      </c>
      <c r="AE118" s="3450">
        <v>0</v>
      </c>
      <c r="AF118" s="3456"/>
      <c r="AI118" s="2668"/>
      <c r="AJ118" s="3516">
        <v>0</v>
      </c>
      <c r="AK118" s="3519"/>
      <c r="AL118" s="2648"/>
      <c r="AM118" s="3083">
        <v>0</v>
      </c>
      <c r="AN118" s="3524">
        <v>0</v>
      </c>
      <c r="AO118" s="2731">
        <v>0</v>
      </c>
      <c r="AP118" s="2731">
        <v>0</v>
      </c>
      <c r="AQ118" s="2731">
        <v>0</v>
      </c>
      <c r="AR118" s="2731">
        <v>0</v>
      </c>
      <c r="AS118" s="3443">
        <v>0</v>
      </c>
      <c r="AT118" s="3450">
        <v>0</v>
      </c>
      <c r="AU118" s="5">
        <v>0</v>
      </c>
    </row>
    <row r="119" spans="1:47" ht="15.75">
      <c r="A119" s="3494" t="s">
        <v>5410</v>
      </c>
      <c r="B119" s="207">
        <v>0</v>
      </c>
      <c r="C119" s="207">
        <v>0</v>
      </c>
      <c r="E119" s="2668"/>
      <c r="F119" s="3516">
        <v>0</v>
      </c>
      <c r="G119" s="3536"/>
      <c r="H119" s="3537">
        <v>0</v>
      </c>
      <c r="I119" s="3100">
        <v>0</v>
      </c>
      <c r="J119" s="3289"/>
      <c r="K119" s="3290"/>
      <c r="L119" s="3290"/>
      <c r="M119" s="3290"/>
      <c r="N119" s="3290"/>
      <c r="O119" s="3297"/>
      <c r="P119" s="3313">
        <v>0</v>
      </c>
      <c r="Q119" s="3312"/>
      <c r="T119" s="2668"/>
      <c r="U119" s="3516">
        <v>0</v>
      </c>
      <c r="V119" s="3519"/>
      <c r="W119" s="2648"/>
      <c r="X119" s="3083">
        <v>0</v>
      </c>
      <c r="Y119" s="3524">
        <v>0</v>
      </c>
      <c r="Z119" s="2731">
        <v>0</v>
      </c>
      <c r="AA119" s="2731">
        <v>0</v>
      </c>
      <c r="AB119" s="2731">
        <v>0</v>
      </c>
      <c r="AC119" s="2731">
        <v>0</v>
      </c>
      <c r="AD119" s="3443">
        <v>0</v>
      </c>
      <c r="AE119" s="3450">
        <v>0</v>
      </c>
      <c r="AF119" s="3456"/>
      <c r="AI119" s="2668"/>
      <c r="AJ119" s="3516">
        <v>0</v>
      </c>
      <c r="AK119" s="3519"/>
      <c r="AL119" s="2648"/>
      <c r="AM119" s="3083">
        <v>0</v>
      </c>
      <c r="AN119" s="3524">
        <v>0</v>
      </c>
      <c r="AO119" s="2731">
        <v>0</v>
      </c>
      <c r="AP119" s="2731">
        <v>0</v>
      </c>
      <c r="AQ119" s="2731">
        <v>0</v>
      </c>
      <c r="AR119" s="2731">
        <v>0</v>
      </c>
      <c r="AS119" s="3443">
        <v>0</v>
      </c>
      <c r="AT119" s="3450">
        <v>0</v>
      </c>
      <c r="AU119" s="5">
        <v>0</v>
      </c>
    </row>
    <row r="120" spans="1:47" ht="15.75">
      <c r="A120" s="3494" t="s">
        <v>5410</v>
      </c>
      <c r="B120" s="207">
        <v>0</v>
      </c>
      <c r="C120" s="207">
        <v>0</v>
      </c>
      <c r="E120" s="2668"/>
      <c r="F120" s="3516">
        <v>0</v>
      </c>
      <c r="G120" s="3536"/>
      <c r="H120" s="3537">
        <v>0</v>
      </c>
      <c r="I120" s="3100">
        <v>0</v>
      </c>
      <c r="J120" s="3289"/>
      <c r="K120" s="3290"/>
      <c r="L120" s="3290"/>
      <c r="M120" s="3290"/>
      <c r="N120" s="3290"/>
      <c r="O120" s="3297"/>
      <c r="P120" s="3313">
        <v>0</v>
      </c>
      <c r="Q120" s="3312"/>
      <c r="T120" s="2668"/>
      <c r="U120" s="3516">
        <v>0</v>
      </c>
      <c r="V120" s="3519"/>
      <c r="W120" s="2648"/>
      <c r="X120" s="3083">
        <v>0</v>
      </c>
      <c r="Y120" s="3524">
        <v>0</v>
      </c>
      <c r="Z120" s="2731">
        <v>0</v>
      </c>
      <c r="AA120" s="2731">
        <v>0</v>
      </c>
      <c r="AB120" s="2731">
        <v>0</v>
      </c>
      <c r="AC120" s="2731">
        <v>0</v>
      </c>
      <c r="AD120" s="3443">
        <v>0</v>
      </c>
      <c r="AE120" s="3450">
        <v>0</v>
      </c>
      <c r="AF120" s="3456"/>
      <c r="AI120" s="2668"/>
      <c r="AJ120" s="3516">
        <v>0</v>
      </c>
      <c r="AK120" s="3519"/>
      <c r="AL120" s="2648"/>
      <c r="AM120" s="3083">
        <v>0</v>
      </c>
      <c r="AN120" s="3524">
        <v>0</v>
      </c>
      <c r="AO120" s="2731">
        <v>0</v>
      </c>
      <c r="AP120" s="2731">
        <v>0</v>
      </c>
      <c r="AQ120" s="2731">
        <v>0</v>
      </c>
      <c r="AR120" s="2731">
        <v>0</v>
      </c>
      <c r="AS120" s="3443">
        <v>0</v>
      </c>
      <c r="AT120" s="3450">
        <v>0</v>
      </c>
      <c r="AU120" s="5">
        <v>0</v>
      </c>
    </row>
    <row r="121" spans="1:47" ht="15.75">
      <c r="A121" s="3494" t="s">
        <v>5410</v>
      </c>
      <c r="B121" s="207">
        <v>0</v>
      </c>
      <c r="C121" s="207">
        <v>0</v>
      </c>
      <c r="E121" s="2668"/>
      <c r="F121" s="3516">
        <v>0</v>
      </c>
      <c r="G121" s="3536"/>
      <c r="H121" s="3537">
        <v>0</v>
      </c>
      <c r="I121" s="3100">
        <v>0</v>
      </c>
      <c r="J121" s="3289"/>
      <c r="K121" s="3290"/>
      <c r="L121" s="3290"/>
      <c r="M121" s="3290"/>
      <c r="N121" s="3290"/>
      <c r="O121" s="3297"/>
      <c r="P121" s="3313">
        <v>0</v>
      </c>
      <c r="Q121" s="3312"/>
      <c r="T121" s="2668"/>
      <c r="U121" s="3516">
        <v>0</v>
      </c>
      <c r="V121" s="3519"/>
      <c r="W121" s="2648"/>
      <c r="X121" s="3083">
        <v>0</v>
      </c>
      <c r="Y121" s="3524">
        <v>0</v>
      </c>
      <c r="Z121" s="2731">
        <v>0</v>
      </c>
      <c r="AA121" s="2731">
        <v>0</v>
      </c>
      <c r="AB121" s="2731">
        <v>0</v>
      </c>
      <c r="AC121" s="2731">
        <v>0</v>
      </c>
      <c r="AD121" s="3443">
        <v>0</v>
      </c>
      <c r="AE121" s="3443">
        <v>0</v>
      </c>
      <c r="AF121" s="3456"/>
      <c r="AI121" s="2668"/>
      <c r="AJ121" s="3516">
        <v>0</v>
      </c>
      <c r="AK121" s="3519"/>
      <c r="AL121" s="2648"/>
      <c r="AM121" s="3083">
        <v>0</v>
      </c>
      <c r="AN121" s="3524">
        <v>0</v>
      </c>
      <c r="AO121" s="2731">
        <v>0</v>
      </c>
      <c r="AP121" s="2731">
        <v>0</v>
      </c>
      <c r="AQ121" s="2731">
        <v>0</v>
      </c>
      <c r="AR121" s="2731">
        <v>0</v>
      </c>
      <c r="AS121" s="3443">
        <v>0</v>
      </c>
      <c r="AT121" s="3443">
        <v>0</v>
      </c>
      <c r="AU121" s="5">
        <v>0</v>
      </c>
    </row>
    <row r="122" spans="1:47" ht="15.75">
      <c r="A122" s="3494" t="s">
        <v>5410</v>
      </c>
      <c r="B122" s="207">
        <v>0</v>
      </c>
      <c r="C122" s="207">
        <v>0</v>
      </c>
      <c r="E122" s="2668"/>
      <c r="F122" s="3516">
        <v>0</v>
      </c>
      <c r="G122" s="3536"/>
      <c r="H122" s="3535"/>
      <c r="I122" s="3100">
        <v>0</v>
      </c>
      <c r="J122" s="3289"/>
      <c r="K122" s="3290"/>
      <c r="L122" s="3290"/>
      <c r="M122" s="3290"/>
      <c r="N122" s="3290"/>
      <c r="O122" s="3297"/>
      <c r="P122" s="3313">
        <v>0</v>
      </c>
      <c r="Q122" s="3312"/>
      <c r="T122" s="2668"/>
      <c r="U122" s="3516">
        <v>0</v>
      </c>
      <c r="V122" s="3519"/>
      <c r="W122" s="2648"/>
      <c r="X122" s="3083">
        <v>0</v>
      </c>
      <c r="Y122" s="3524">
        <v>0</v>
      </c>
      <c r="Z122" s="2731">
        <v>0</v>
      </c>
      <c r="AA122" s="2731">
        <v>0</v>
      </c>
      <c r="AB122" s="2731">
        <v>0</v>
      </c>
      <c r="AC122" s="2731">
        <v>0</v>
      </c>
      <c r="AD122" s="3443">
        <v>0</v>
      </c>
      <c r="AE122" s="3443">
        <v>0</v>
      </c>
      <c r="AF122" s="3456"/>
      <c r="AI122" s="2668"/>
      <c r="AJ122" s="3516">
        <v>0</v>
      </c>
      <c r="AK122" s="3519"/>
      <c r="AL122" s="2648"/>
      <c r="AM122" s="3083">
        <v>0</v>
      </c>
      <c r="AN122" s="3524">
        <v>0</v>
      </c>
      <c r="AO122" s="2731">
        <v>0</v>
      </c>
      <c r="AP122" s="2731">
        <v>0</v>
      </c>
      <c r="AQ122" s="2731">
        <v>0</v>
      </c>
      <c r="AR122" s="2731">
        <v>0</v>
      </c>
      <c r="AS122" s="3443">
        <v>0</v>
      </c>
      <c r="AT122" s="3443">
        <v>0</v>
      </c>
      <c r="AU122" s="5">
        <v>0</v>
      </c>
    </row>
    <row r="123" spans="1:47" ht="15.75">
      <c r="A123" s="3494" t="s">
        <v>5410</v>
      </c>
      <c r="B123" s="207">
        <v>0</v>
      </c>
      <c r="C123" s="207">
        <v>0</v>
      </c>
      <c r="E123" s="2668"/>
      <c r="F123" s="3516">
        <v>0</v>
      </c>
      <c r="G123" s="3536"/>
      <c r="H123" s="3535"/>
      <c r="I123" s="3100">
        <v>0</v>
      </c>
      <c r="J123" s="3289"/>
      <c r="K123" s="3290"/>
      <c r="L123" s="3290"/>
      <c r="M123" s="3290"/>
      <c r="N123" s="3290"/>
      <c r="O123" s="3297"/>
      <c r="P123" s="3313">
        <v>0</v>
      </c>
      <c r="Q123" s="3312"/>
      <c r="T123" s="2668"/>
      <c r="U123" s="3516">
        <v>0</v>
      </c>
      <c r="V123" s="3519"/>
      <c r="W123" s="2648"/>
      <c r="X123" s="3083">
        <v>0</v>
      </c>
      <c r="Y123" s="3524">
        <v>0</v>
      </c>
      <c r="Z123" s="2731">
        <v>0</v>
      </c>
      <c r="AA123" s="2731">
        <v>0</v>
      </c>
      <c r="AB123" s="2731">
        <v>0</v>
      </c>
      <c r="AC123" s="2731">
        <v>0</v>
      </c>
      <c r="AD123" s="3443">
        <v>0</v>
      </c>
      <c r="AE123" s="3443">
        <v>0</v>
      </c>
      <c r="AF123" s="3456"/>
      <c r="AI123" s="2668"/>
      <c r="AJ123" s="3516">
        <v>0</v>
      </c>
      <c r="AK123" s="3519"/>
      <c r="AL123" s="2648"/>
      <c r="AM123" s="3083">
        <v>0</v>
      </c>
      <c r="AN123" s="3524">
        <v>0</v>
      </c>
      <c r="AO123" s="2731">
        <v>0</v>
      </c>
      <c r="AP123" s="2731">
        <v>0</v>
      </c>
      <c r="AQ123" s="2731">
        <v>0</v>
      </c>
      <c r="AR123" s="2731">
        <v>0</v>
      </c>
      <c r="AS123" s="3443">
        <v>0</v>
      </c>
      <c r="AT123" s="3443">
        <v>0</v>
      </c>
      <c r="AU123" s="5">
        <v>0</v>
      </c>
    </row>
    <row r="124" spans="1:47" ht="15.75">
      <c r="A124" s="3494" t="s">
        <v>5410</v>
      </c>
      <c r="B124" s="207">
        <v>0</v>
      </c>
      <c r="C124" s="207">
        <v>0</v>
      </c>
      <c r="E124" s="2668"/>
      <c r="F124" s="3516">
        <v>0</v>
      </c>
      <c r="G124" s="3536"/>
      <c r="H124" s="3535"/>
      <c r="I124" s="3100">
        <v>0</v>
      </c>
      <c r="J124" s="3289"/>
      <c r="K124" s="3290"/>
      <c r="L124" s="3290"/>
      <c r="M124" s="3290"/>
      <c r="N124" s="3290"/>
      <c r="O124" s="3297"/>
      <c r="P124" s="3313">
        <v>0</v>
      </c>
      <c r="Q124" s="3312"/>
      <c r="T124" s="2668"/>
      <c r="U124" s="3516">
        <v>0</v>
      </c>
      <c r="V124" s="3519"/>
      <c r="W124" s="2648"/>
      <c r="X124" s="3083">
        <v>0</v>
      </c>
      <c r="Y124" s="3524">
        <v>0</v>
      </c>
      <c r="Z124" s="2731">
        <v>0</v>
      </c>
      <c r="AA124" s="2731">
        <v>0</v>
      </c>
      <c r="AB124" s="2731">
        <v>0</v>
      </c>
      <c r="AC124" s="2731">
        <v>0</v>
      </c>
      <c r="AD124" s="3443">
        <v>0</v>
      </c>
      <c r="AE124" s="3443">
        <v>0</v>
      </c>
      <c r="AF124" s="3456"/>
      <c r="AI124" s="2668"/>
      <c r="AJ124" s="3516">
        <v>0</v>
      </c>
      <c r="AK124" s="3519"/>
      <c r="AL124" s="2648"/>
      <c r="AM124" s="3083">
        <v>0</v>
      </c>
      <c r="AN124" s="3524">
        <v>0</v>
      </c>
      <c r="AO124" s="2731">
        <v>0</v>
      </c>
      <c r="AP124" s="2731">
        <v>0</v>
      </c>
      <c r="AQ124" s="2731">
        <v>0</v>
      </c>
      <c r="AR124" s="2731">
        <v>0</v>
      </c>
      <c r="AS124" s="3443">
        <v>0</v>
      </c>
      <c r="AT124" s="3443">
        <v>0</v>
      </c>
      <c r="AU124" s="5">
        <v>0</v>
      </c>
    </row>
    <row r="125" spans="1:47" ht="15.75">
      <c r="A125" s="3494" t="s">
        <v>5410</v>
      </c>
      <c r="B125" s="207">
        <v>0</v>
      </c>
      <c r="C125" s="207">
        <v>0</v>
      </c>
      <c r="E125" s="2668"/>
      <c r="F125" s="3516">
        <v>0</v>
      </c>
      <c r="G125" s="3536"/>
      <c r="H125" s="3535"/>
      <c r="I125" s="3100">
        <v>0</v>
      </c>
      <c r="J125" s="3289"/>
      <c r="K125" s="3290"/>
      <c r="L125" s="3290"/>
      <c r="M125" s="3290"/>
      <c r="N125" s="3290"/>
      <c r="O125" s="3297"/>
      <c r="P125" s="3313">
        <v>0</v>
      </c>
      <c r="Q125" s="3312"/>
      <c r="T125" s="2668"/>
      <c r="U125" s="3516">
        <v>0</v>
      </c>
      <c r="V125" s="3519"/>
      <c r="W125" s="2648"/>
      <c r="X125" s="3083">
        <v>0</v>
      </c>
      <c r="Y125" s="3524">
        <v>0</v>
      </c>
      <c r="Z125" s="2731">
        <v>0</v>
      </c>
      <c r="AA125" s="2731">
        <v>0</v>
      </c>
      <c r="AB125" s="2731">
        <v>0</v>
      </c>
      <c r="AC125" s="2731">
        <v>0</v>
      </c>
      <c r="AD125" s="3443">
        <v>0</v>
      </c>
      <c r="AE125" s="3443">
        <v>0</v>
      </c>
      <c r="AF125" s="3456"/>
      <c r="AI125" s="2668"/>
      <c r="AJ125" s="3516">
        <v>0</v>
      </c>
      <c r="AK125" s="3519"/>
      <c r="AL125" s="2648"/>
      <c r="AM125" s="3083">
        <v>0</v>
      </c>
      <c r="AN125" s="3524">
        <v>0</v>
      </c>
      <c r="AO125" s="2731">
        <v>0</v>
      </c>
      <c r="AP125" s="2731">
        <v>0</v>
      </c>
      <c r="AQ125" s="2731">
        <v>0</v>
      </c>
      <c r="AR125" s="2731">
        <v>0</v>
      </c>
      <c r="AS125" s="3443">
        <v>0</v>
      </c>
      <c r="AT125" s="3443">
        <v>0</v>
      </c>
      <c r="AU125" s="5">
        <v>0</v>
      </c>
    </row>
    <row r="126" spans="1:47" ht="15.75">
      <c r="A126" s="3494" t="s">
        <v>5410</v>
      </c>
      <c r="B126" s="207">
        <v>0</v>
      </c>
      <c r="C126" s="207">
        <v>0</v>
      </c>
      <c r="E126" s="2668"/>
      <c r="F126" s="3516">
        <v>0</v>
      </c>
      <c r="G126" s="3536"/>
      <c r="H126" s="3535"/>
      <c r="I126" s="3100">
        <v>0</v>
      </c>
      <c r="J126" s="3289"/>
      <c r="K126" s="3290"/>
      <c r="L126" s="3290"/>
      <c r="M126" s="3290"/>
      <c r="N126" s="3290"/>
      <c r="O126" s="3297"/>
      <c r="P126" s="3313">
        <v>0</v>
      </c>
      <c r="Q126" s="3312"/>
      <c r="T126" s="2668"/>
      <c r="U126" s="3516">
        <v>0</v>
      </c>
      <c r="V126" s="3519"/>
      <c r="W126" s="2648"/>
      <c r="X126" s="3083">
        <v>0</v>
      </c>
      <c r="Y126" s="3524">
        <v>0</v>
      </c>
      <c r="Z126" s="2731">
        <v>0</v>
      </c>
      <c r="AA126" s="2731">
        <v>0</v>
      </c>
      <c r="AB126" s="2731">
        <v>0</v>
      </c>
      <c r="AC126" s="2731">
        <v>0</v>
      </c>
      <c r="AD126" s="3443">
        <v>0</v>
      </c>
      <c r="AE126" s="3443">
        <v>0</v>
      </c>
      <c r="AF126" s="3456"/>
      <c r="AI126" s="2668"/>
      <c r="AJ126" s="3516">
        <v>0</v>
      </c>
      <c r="AK126" s="3519"/>
      <c r="AL126" s="2648"/>
      <c r="AM126" s="3083">
        <v>0</v>
      </c>
      <c r="AN126" s="3524">
        <v>0</v>
      </c>
      <c r="AO126" s="2731">
        <v>0</v>
      </c>
      <c r="AP126" s="2731">
        <v>0</v>
      </c>
      <c r="AQ126" s="2731">
        <v>0</v>
      </c>
      <c r="AR126" s="2731">
        <v>0</v>
      </c>
      <c r="AS126" s="3443">
        <v>0</v>
      </c>
      <c r="AT126" s="3443">
        <v>0</v>
      </c>
      <c r="AU126" s="5">
        <v>0</v>
      </c>
    </row>
    <row r="127" spans="1:47" ht="15.75">
      <c r="A127" s="3494" t="s">
        <v>5410</v>
      </c>
      <c r="B127" s="207">
        <v>0</v>
      </c>
      <c r="C127" s="207">
        <v>0</v>
      </c>
      <c r="E127" s="2668"/>
      <c r="F127" s="3516">
        <v>0</v>
      </c>
      <c r="G127" s="3536"/>
      <c r="H127" s="3535"/>
      <c r="I127" s="3100">
        <v>0</v>
      </c>
      <c r="J127" s="3289"/>
      <c r="K127" s="3290"/>
      <c r="L127" s="3290"/>
      <c r="M127" s="3290"/>
      <c r="N127" s="3290"/>
      <c r="O127" s="3297"/>
      <c r="P127" s="3313">
        <v>0</v>
      </c>
      <c r="Q127" s="3312"/>
      <c r="T127" s="2668"/>
      <c r="U127" s="3516">
        <v>0</v>
      </c>
      <c r="V127" s="3519"/>
      <c r="W127" s="2648"/>
      <c r="X127" s="3083">
        <v>0</v>
      </c>
      <c r="Y127" s="3524">
        <v>0</v>
      </c>
      <c r="Z127" s="2731">
        <v>0</v>
      </c>
      <c r="AA127" s="2731">
        <v>0</v>
      </c>
      <c r="AB127" s="2731">
        <v>0</v>
      </c>
      <c r="AC127" s="2731">
        <v>0</v>
      </c>
      <c r="AD127" s="3443">
        <v>0</v>
      </c>
      <c r="AE127" s="3443">
        <v>0</v>
      </c>
      <c r="AF127" s="3456"/>
      <c r="AI127" s="2668"/>
      <c r="AJ127" s="3516">
        <v>0</v>
      </c>
      <c r="AK127" s="3519"/>
      <c r="AL127" s="2648"/>
      <c r="AM127" s="3083">
        <v>0</v>
      </c>
      <c r="AN127" s="3524">
        <v>0</v>
      </c>
      <c r="AO127" s="2731">
        <v>0</v>
      </c>
      <c r="AP127" s="2731">
        <v>0</v>
      </c>
      <c r="AQ127" s="2731">
        <v>0</v>
      </c>
      <c r="AR127" s="2731">
        <v>0</v>
      </c>
      <c r="AS127" s="3443">
        <v>0</v>
      </c>
      <c r="AT127" s="3443">
        <v>0</v>
      </c>
      <c r="AU127" s="5">
        <v>0</v>
      </c>
    </row>
    <row r="128" spans="1:47" ht="15.75">
      <c r="A128" s="3494" t="s">
        <v>5410</v>
      </c>
      <c r="B128" s="207">
        <v>0</v>
      </c>
      <c r="C128" s="207">
        <v>0</v>
      </c>
      <c r="E128" s="2668"/>
      <c r="F128" s="3516">
        <v>0</v>
      </c>
      <c r="G128" s="3536"/>
      <c r="H128" s="3535"/>
      <c r="I128" s="3100">
        <v>0</v>
      </c>
      <c r="J128" s="3289"/>
      <c r="K128" s="3290"/>
      <c r="L128" s="3290"/>
      <c r="M128" s="3290"/>
      <c r="N128" s="3290"/>
      <c r="O128" s="3297"/>
      <c r="P128" s="3313">
        <v>0</v>
      </c>
      <c r="Q128" s="3312"/>
      <c r="T128" s="2668"/>
      <c r="U128" s="3516">
        <v>0</v>
      </c>
      <c r="V128" s="3519"/>
      <c r="W128" s="2648"/>
      <c r="X128" s="3083">
        <v>0</v>
      </c>
      <c r="Y128" s="3524">
        <v>0</v>
      </c>
      <c r="Z128" s="2731">
        <v>0</v>
      </c>
      <c r="AA128" s="2731">
        <v>0</v>
      </c>
      <c r="AB128" s="2731">
        <v>0</v>
      </c>
      <c r="AC128" s="2731">
        <v>0</v>
      </c>
      <c r="AD128" s="3443">
        <v>0</v>
      </c>
      <c r="AE128" s="3443">
        <v>0</v>
      </c>
      <c r="AF128" s="3456"/>
      <c r="AI128" s="2668"/>
      <c r="AJ128" s="3516">
        <v>0</v>
      </c>
      <c r="AK128" s="3519"/>
      <c r="AL128" s="2648"/>
      <c r="AM128" s="3083">
        <v>0</v>
      </c>
      <c r="AN128" s="3524">
        <v>0</v>
      </c>
      <c r="AO128" s="2731">
        <v>0</v>
      </c>
      <c r="AP128" s="2731">
        <v>0</v>
      </c>
      <c r="AQ128" s="2731">
        <v>0</v>
      </c>
      <c r="AR128" s="2731">
        <v>0</v>
      </c>
      <c r="AS128" s="3443">
        <v>0</v>
      </c>
      <c r="AT128" s="3443">
        <v>0</v>
      </c>
      <c r="AU128" s="5">
        <v>0</v>
      </c>
    </row>
    <row r="129" spans="1:47" ht="15.75">
      <c r="A129" s="3494" t="s">
        <v>5410</v>
      </c>
      <c r="B129" s="207">
        <v>0</v>
      </c>
      <c r="C129" s="207">
        <v>0</v>
      </c>
      <c r="E129" s="2668"/>
      <c r="F129" s="3516">
        <v>0</v>
      </c>
      <c r="G129" s="3536"/>
      <c r="H129" s="3537">
        <v>0</v>
      </c>
      <c r="I129" s="3100">
        <v>0</v>
      </c>
      <c r="J129" s="3289"/>
      <c r="K129" s="3290"/>
      <c r="L129" s="3290"/>
      <c r="M129" s="3290"/>
      <c r="N129" s="3290"/>
      <c r="O129" s="3297"/>
      <c r="P129" s="3313">
        <v>0</v>
      </c>
      <c r="Q129" s="3312"/>
      <c r="T129" s="2668"/>
      <c r="U129" s="3516">
        <v>0</v>
      </c>
      <c r="V129" s="3519"/>
      <c r="W129" s="2648"/>
      <c r="X129" s="3083">
        <v>0</v>
      </c>
      <c r="Y129" s="3524">
        <v>0</v>
      </c>
      <c r="Z129" s="2731">
        <v>0</v>
      </c>
      <c r="AA129" s="2731">
        <v>0</v>
      </c>
      <c r="AB129" s="2731">
        <v>0</v>
      </c>
      <c r="AC129" s="2731">
        <v>0</v>
      </c>
      <c r="AD129" s="3443">
        <v>0</v>
      </c>
      <c r="AE129" s="3443">
        <v>0</v>
      </c>
      <c r="AF129" s="3456"/>
      <c r="AI129" s="2668"/>
      <c r="AJ129" s="3516">
        <v>0</v>
      </c>
      <c r="AK129" s="3519"/>
      <c r="AL129" s="2648"/>
      <c r="AM129" s="3083">
        <v>0</v>
      </c>
      <c r="AN129" s="3524">
        <v>0</v>
      </c>
      <c r="AO129" s="2731">
        <v>0</v>
      </c>
      <c r="AP129" s="2731">
        <v>0</v>
      </c>
      <c r="AQ129" s="2731">
        <v>0</v>
      </c>
      <c r="AR129" s="2731">
        <v>0</v>
      </c>
      <c r="AS129" s="3443">
        <v>0</v>
      </c>
      <c r="AT129" s="3443">
        <v>0</v>
      </c>
      <c r="AU129" s="5">
        <v>0</v>
      </c>
    </row>
    <row r="130" spans="1:47" ht="15.75">
      <c r="A130" s="3494" t="s">
        <v>5410</v>
      </c>
      <c r="B130" s="207">
        <v>0</v>
      </c>
      <c r="C130" s="207">
        <v>0</v>
      </c>
      <c r="E130" s="2668"/>
      <c r="F130" s="3516">
        <v>0</v>
      </c>
      <c r="G130" s="3536"/>
      <c r="H130" s="3537">
        <v>0</v>
      </c>
      <c r="I130" s="3100">
        <v>0</v>
      </c>
      <c r="J130" s="3289"/>
      <c r="K130" s="3290"/>
      <c r="L130" s="3290"/>
      <c r="M130" s="3290"/>
      <c r="N130" s="3290"/>
      <c r="O130" s="3297"/>
      <c r="P130" s="3313">
        <v>0</v>
      </c>
      <c r="Q130" s="3312"/>
      <c r="T130" s="2668"/>
      <c r="U130" s="3516">
        <v>0</v>
      </c>
      <c r="V130" s="3519"/>
      <c r="W130" s="2648"/>
      <c r="X130" s="3083">
        <v>0</v>
      </c>
      <c r="Y130" s="3524">
        <v>0</v>
      </c>
      <c r="Z130" s="2731">
        <v>0</v>
      </c>
      <c r="AA130" s="2731">
        <v>0</v>
      </c>
      <c r="AB130" s="2731">
        <v>0</v>
      </c>
      <c r="AC130" s="2731">
        <v>0</v>
      </c>
      <c r="AD130" s="3443">
        <v>0</v>
      </c>
      <c r="AE130" s="3443">
        <v>0</v>
      </c>
      <c r="AF130" s="3456"/>
      <c r="AI130" s="2668"/>
      <c r="AJ130" s="3516">
        <v>0</v>
      </c>
      <c r="AK130" s="3519"/>
      <c r="AL130" s="2648"/>
      <c r="AM130" s="3083">
        <v>0</v>
      </c>
      <c r="AN130" s="3524">
        <v>0</v>
      </c>
      <c r="AO130" s="2731">
        <v>0</v>
      </c>
      <c r="AP130" s="2731">
        <v>0</v>
      </c>
      <c r="AQ130" s="2731">
        <v>0</v>
      </c>
      <c r="AR130" s="2731">
        <v>0</v>
      </c>
      <c r="AS130" s="3443">
        <v>0</v>
      </c>
      <c r="AT130" s="3443">
        <v>0</v>
      </c>
      <c r="AU130" s="5">
        <v>0</v>
      </c>
    </row>
    <row r="131" spans="1:47" ht="15.75">
      <c r="A131" s="3494" t="s">
        <v>5410</v>
      </c>
      <c r="B131" s="207">
        <v>0</v>
      </c>
      <c r="C131" s="207">
        <v>0</v>
      </c>
      <c r="E131" s="2668"/>
      <c r="F131" s="3516">
        <v>0</v>
      </c>
      <c r="G131" s="3536"/>
      <c r="H131" s="3537">
        <v>0</v>
      </c>
      <c r="I131" s="3100">
        <v>0</v>
      </c>
      <c r="J131" s="3289"/>
      <c r="K131" s="3290"/>
      <c r="L131" s="3290"/>
      <c r="M131" s="3290"/>
      <c r="N131" s="3290"/>
      <c r="O131" s="3297"/>
      <c r="P131" s="3313">
        <v>0</v>
      </c>
      <c r="Q131" s="3312"/>
      <c r="T131" s="2668"/>
      <c r="U131" s="3516">
        <v>0</v>
      </c>
      <c r="V131" s="3519"/>
      <c r="W131" s="2648"/>
      <c r="X131" s="3083">
        <v>0</v>
      </c>
      <c r="Y131" s="3524">
        <v>0</v>
      </c>
      <c r="Z131" s="2731">
        <v>0</v>
      </c>
      <c r="AA131" s="2731">
        <v>0</v>
      </c>
      <c r="AB131" s="2731">
        <v>0</v>
      </c>
      <c r="AC131" s="2731">
        <v>0</v>
      </c>
      <c r="AD131" s="3443">
        <v>0</v>
      </c>
      <c r="AE131" s="3443">
        <v>0</v>
      </c>
      <c r="AF131" s="3456"/>
      <c r="AI131" s="2668"/>
      <c r="AJ131" s="3516">
        <v>0</v>
      </c>
      <c r="AK131" s="3519"/>
      <c r="AL131" s="2648"/>
      <c r="AM131" s="3083">
        <v>0</v>
      </c>
      <c r="AN131" s="3524">
        <v>0</v>
      </c>
      <c r="AO131" s="2731">
        <v>0</v>
      </c>
      <c r="AP131" s="2731">
        <v>0</v>
      </c>
      <c r="AQ131" s="2731">
        <v>0</v>
      </c>
      <c r="AR131" s="2731">
        <v>0</v>
      </c>
      <c r="AS131" s="3443">
        <v>0</v>
      </c>
      <c r="AT131" s="3443">
        <v>0</v>
      </c>
      <c r="AU131" s="5">
        <v>0</v>
      </c>
    </row>
    <row r="132" spans="1:47" ht="15.75">
      <c r="A132" s="3494" t="s">
        <v>5410</v>
      </c>
      <c r="B132" s="207">
        <v>0</v>
      </c>
      <c r="C132" s="207">
        <v>0</v>
      </c>
      <c r="E132" s="2668"/>
      <c r="F132" s="3516">
        <v>0</v>
      </c>
      <c r="G132" s="3536"/>
      <c r="H132" s="3537">
        <v>0</v>
      </c>
      <c r="I132" s="3100">
        <v>0</v>
      </c>
      <c r="J132" s="3289"/>
      <c r="K132" s="3290"/>
      <c r="L132" s="3290"/>
      <c r="M132" s="3290"/>
      <c r="N132" s="3290"/>
      <c r="O132" s="3297"/>
      <c r="P132" s="3313">
        <v>0</v>
      </c>
      <c r="Q132" s="3312"/>
      <c r="T132" s="2668"/>
      <c r="U132" s="3516">
        <v>0</v>
      </c>
      <c r="V132" s="3519"/>
      <c r="W132" s="2648"/>
      <c r="X132" s="3083">
        <v>0</v>
      </c>
      <c r="Y132" s="3524">
        <v>0</v>
      </c>
      <c r="Z132" s="2731">
        <v>0</v>
      </c>
      <c r="AA132" s="2731">
        <v>0</v>
      </c>
      <c r="AB132" s="2731">
        <v>0</v>
      </c>
      <c r="AC132" s="2731">
        <v>0</v>
      </c>
      <c r="AD132" s="3443">
        <v>0</v>
      </c>
      <c r="AE132" s="3443">
        <v>0</v>
      </c>
      <c r="AF132" s="3456"/>
      <c r="AI132" s="2668"/>
      <c r="AJ132" s="3516">
        <v>0</v>
      </c>
      <c r="AK132" s="3519"/>
      <c r="AL132" s="2648"/>
      <c r="AM132" s="3083">
        <v>0</v>
      </c>
      <c r="AN132" s="3524">
        <v>0</v>
      </c>
      <c r="AO132" s="2731">
        <v>0</v>
      </c>
      <c r="AP132" s="2731">
        <v>0</v>
      </c>
      <c r="AQ132" s="2731">
        <v>0</v>
      </c>
      <c r="AR132" s="2731">
        <v>0</v>
      </c>
      <c r="AS132" s="3443">
        <v>0</v>
      </c>
      <c r="AT132" s="3443">
        <v>0</v>
      </c>
      <c r="AU132" s="5">
        <v>0</v>
      </c>
    </row>
    <row r="133" spans="1:47" ht="15.75">
      <c r="A133" s="3494" t="s">
        <v>5410</v>
      </c>
      <c r="B133" s="207">
        <v>0</v>
      </c>
      <c r="C133" s="207">
        <v>0</v>
      </c>
      <c r="E133" s="2668"/>
      <c r="F133" s="3516">
        <v>0</v>
      </c>
      <c r="G133" s="3536"/>
      <c r="H133" s="3535"/>
      <c r="I133" s="3100">
        <v>0</v>
      </c>
      <c r="J133" s="3289"/>
      <c r="K133" s="3290"/>
      <c r="L133" s="3290"/>
      <c r="M133" s="3290"/>
      <c r="N133" s="3290"/>
      <c r="O133" s="3297"/>
      <c r="P133" s="3313">
        <v>0</v>
      </c>
      <c r="Q133" s="3312"/>
      <c r="T133" s="2668"/>
      <c r="U133" s="3516">
        <v>0</v>
      </c>
      <c r="V133" s="3519"/>
      <c r="W133" s="2648"/>
      <c r="X133" s="3083">
        <v>0</v>
      </c>
      <c r="Y133" s="3524">
        <v>0</v>
      </c>
      <c r="Z133" s="2731">
        <v>0</v>
      </c>
      <c r="AA133" s="2731">
        <v>0</v>
      </c>
      <c r="AB133" s="2731">
        <v>0</v>
      </c>
      <c r="AC133" s="2731">
        <v>0</v>
      </c>
      <c r="AD133" s="3443">
        <v>0</v>
      </c>
      <c r="AE133" s="3443">
        <v>0</v>
      </c>
      <c r="AF133" s="3456"/>
      <c r="AI133" s="2668"/>
      <c r="AJ133" s="3516">
        <v>0</v>
      </c>
      <c r="AK133" s="3519"/>
      <c r="AL133" s="2648"/>
      <c r="AM133" s="3083">
        <v>0</v>
      </c>
      <c r="AN133" s="3524">
        <v>0</v>
      </c>
      <c r="AO133" s="2731">
        <v>0</v>
      </c>
      <c r="AP133" s="2731">
        <v>0</v>
      </c>
      <c r="AQ133" s="2731">
        <v>0</v>
      </c>
      <c r="AR133" s="2731">
        <v>0</v>
      </c>
      <c r="AS133" s="3443">
        <v>0</v>
      </c>
      <c r="AT133" s="3443">
        <v>0</v>
      </c>
      <c r="AU133" s="5">
        <v>0</v>
      </c>
    </row>
    <row r="134" spans="1:47" ht="15.75">
      <c r="A134" s="3494" t="s">
        <v>5410</v>
      </c>
      <c r="B134" s="207">
        <v>0</v>
      </c>
      <c r="C134" s="207">
        <v>0</v>
      </c>
      <c r="E134" s="2668"/>
      <c r="F134" s="3516">
        <v>0</v>
      </c>
      <c r="G134" s="3516"/>
      <c r="H134" s="3535"/>
      <c r="I134" s="3100">
        <v>0</v>
      </c>
      <c r="J134" s="3289"/>
      <c r="K134" s="3290"/>
      <c r="L134" s="3290"/>
      <c r="M134" s="3290"/>
      <c r="N134" s="3290"/>
      <c r="O134" s="3297"/>
      <c r="P134" s="3313">
        <v>0</v>
      </c>
      <c r="Q134" s="3312"/>
      <c r="T134" s="2668"/>
      <c r="U134" s="3516">
        <v>0</v>
      </c>
      <c r="V134" s="3519"/>
      <c r="W134" s="2648"/>
      <c r="X134" s="3083">
        <v>0</v>
      </c>
      <c r="Y134" s="3524">
        <v>0</v>
      </c>
      <c r="Z134" s="2731">
        <v>0</v>
      </c>
      <c r="AA134" s="2731">
        <v>0</v>
      </c>
      <c r="AB134" s="2731">
        <v>0</v>
      </c>
      <c r="AC134" s="2731">
        <v>0</v>
      </c>
      <c r="AD134" s="3443">
        <v>0</v>
      </c>
      <c r="AE134" s="3443">
        <v>0</v>
      </c>
      <c r="AF134" s="3456"/>
      <c r="AI134" s="2668"/>
      <c r="AJ134" s="3516">
        <v>0</v>
      </c>
      <c r="AK134" s="3519"/>
      <c r="AL134" s="2648"/>
      <c r="AM134" s="3083">
        <v>0</v>
      </c>
      <c r="AN134" s="3524">
        <v>0</v>
      </c>
      <c r="AO134" s="2731">
        <v>0</v>
      </c>
      <c r="AP134" s="2731">
        <v>0</v>
      </c>
      <c r="AQ134" s="2731">
        <v>0</v>
      </c>
      <c r="AR134" s="2731">
        <v>0</v>
      </c>
      <c r="AS134" s="3443">
        <v>0</v>
      </c>
      <c r="AT134" s="3443">
        <v>0</v>
      </c>
      <c r="AU134" s="5">
        <v>0</v>
      </c>
    </row>
    <row r="135" spans="1:47" ht="15.75">
      <c r="A135" s="3494" t="s">
        <v>5410</v>
      </c>
      <c r="B135" s="207">
        <v>0</v>
      </c>
      <c r="C135" s="207">
        <v>0</v>
      </c>
      <c r="E135" s="2668"/>
      <c r="F135" s="3516">
        <v>0</v>
      </c>
      <c r="G135" s="3536"/>
      <c r="H135" s="3535"/>
      <c r="I135" s="3100">
        <v>0</v>
      </c>
      <c r="J135" s="3289"/>
      <c r="K135" s="3290"/>
      <c r="L135" s="3290"/>
      <c r="M135" s="3290"/>
      <c r="N135" s="3290"/>
      <c r="O135" s="3297"/>
      <c r="P135" s="3313">
        <v>0</v>
      </c>
      <c r="Q135" s="3312"/>
      <c r="T135" s="2668"/>
      <c r="U135" s="3516">
        <v>0</v>
      </c>
      <c r="V135" s="3519"/>
      <c r="W135" s="2648"/>
      <c r="X135" s="3083">
        <v>0</v>
      </c>
      <c r="Y135" s="3524">
        <v>0</v>
      </c>
      <c r="Z135" s="2731">
        <v>0</v>
      </c>
      <c r="AA135" s="2731">
        <v>0</v>
      </c>
      <c r="AB135" s="2731">
        <v>0</v>
      </c>
      <c r="AC135" s="2731">
        <v>0</v>
      </c>
      <c r="AD135" s="3443">
        <v>0</v>
      </c>
      <c r="AE135" s="3450">
        <v>0</v>
      </c>
      <c r="AF135" s="3456"/>
      <c r="AI135" s="2668"/>
      <c r="AJ135" s="3516">
        <v>0</v>
      </c>
      <c r="AK135" s="3519"/>
      <c r="AL135" s="2648"/>
      <c r="AM135" s="3083">
        <v>0</v>
      </c>
      <c r="AN135" s="3524">
        <v>0</v>
      </c>
      <c r="AO135" s="2731">
        <v>0</v>
      </c>
      <c r="AP135" s="2731">
        <v>0</v>
      </c>
      <c r="AQ135" s="2731">
        <v>0</v>
      </c>
      <c r="AR135" s="2731">
        <v>0</v>
      </c>
      <c r="AS135" s="3443">
        <v>0</v>
      </c>
      <c r="AT135" s="3450">
        <v>0</v>
      </c>
      <c r="AU135" s="5">
        <v>0</v>
      </c>
    </row>
    <row r="136" spans="1:47" ht="15.75">
      <c r="A136" s="3494" t="s">
        <v>5410</v>
      </c>
      <c r="B136" s="207">
        <v>0</v>
      </c>
      <c r="C136" s="207">
        <v>0</v>
      </c>
      <c r="E136" s="2668"/>
      <c r="F136" s="3516">
        <v>0</v>
      </c>
      <c r="G136" s="3536"/>
      <c r="H136" s="3535"/>
      <c r="I136" s="3100">
        <v>0</v>
      </c>
      <c r="J136" s="3289"/>
      <c r="K136" s="3290"/>
      <c r="L136" s="3290"/>
      <c r="M136" s="3290"/>
      <c r="N136" s="3290"/>
      <c r="O136" s="3297"/>
      <c r="P136" s="3313">
        <v>0</v>
      </c>
      <c r="Q136" s="3312"/>
      <c r="T136" s="2668"/>
      <c r="U136" s="3516">
        <v>0</v>
      </c>
      <c r="V136" s="3519"/>
      <c r="W136" s="2648"/>
      <c r="X136" s="3083">
        <v>0</v>
      </c>
      <c r="Y136" s="3524">
        <v>0</v>
      </c>
      <c r="Z136" s="2731">
        <v>0</v>
      </c>
      <c r="AA136" s="2731">
        <v>0</v>
      </c>
      <c r="AB136" s="2731">
        <v>0</v>
      </c>
      <c r="AC136" s="2731">
        <v>0</v>
      </c>
      <c r="AD136" s="3443">
        <v>0</v>
      </c>
      <c r="AE136" s="3443">
        <v>0</v>
      </c>
      <c r="AF136" s="3456"/>
      <c r="AI136" s="2668"/>
      <c r="AJ136" s="3516">
        <v>0</v>
      </c>
      <c r="AK136" s="3519"/>
      <c r="AL136" s="2648"/>
      <c r="AM136" s="3083">
        <v>0</v>
      </c>
      <c r="AN136" s="3524">
        <v>0</v>
      </c>
      <c r="AO136" s="2731">
        <v>0</v>
      </c>
      <c r="AP136" s="2731">
        <v>0</v>
      </c>
      <c r="AQ136" s="2731">
        <v>0</v>
      </c>
      <c r="AR136" s="2731">
        <v>0</v>
      </c>
      <c r="AS136" s="3443">
        <v>0</v>
      </c>
      <c r="AT136" s="3443">
        <v>0</v>
      </c>
      <c r="AU136" s="5">
        <v>0</v>
      </c>
    </row>
    <row r="137" spans="1:47" ht="15.75">
      <c r="A137" s="3494" t="s">
        <v>5410</v>
      </c>
      <c r="B137" s="207">
        <v>0</v>
      </c>
      <c r="C137" s="207">
        <v>0</v>
      </c>
      <c r="E137" s="2668"/>
      <c r="F137" s="3516">
        <v>0</v>
      </c>
      <c r="G137" s="3536"/>
      <c r="H137" s="3535"/>
      <c r="I137" s="3100">
        <v>0</v>
      </c>
      <c r="J137" s="3289"/>
      <c r="K137" s="3290"/>
      <c r="L137" s="3290"/>
      <c r="M137" s="3290"/>
      <c r="N137" s="3290"/>
      <c r="O137" s="3297"/>
      <c r="P137" s="3313">
        <v>0</v>
      </c>
      <c r="Q137" s="3312"/>
      <c r="T137" s="2668"/>
      <c r="U137" s="3516">
        <v>0</v>
      </c>
      <c r="V137" s="3519"/>
      <c r="W137" s="2648"/>
      <c r="X137" s="3083">
        <v>0</v>
      </c>
      <c r="Y137" s="3524">
        <v>0</v>
      </c>
      <c r="Z137" s="2731">
        <v>0</v>
      </c>
      <c r="AA137" s="2731">
        <v>0</v>
      </c>
      <c r="AB137" s="2731">
        <v>0</v>
      </c>
      <c r="AC137" s="2731">
        <v>0</v>
      </c>
      <c r="AD137" s="3443">
        <v>0</v>
      </c>
      <c r="AE137" s="3443">
        <v>0</v>
      </c>
      <c r="AF137" s="3456"/>
      <c r="AI137" s="2668"/>
      <c r="AJ137" s="3516">
        <v>0</v>
      </c>
      <c r="AK137" s="3519"/>
      <c r="AL137" s="2648"/>
      <c r="AM137" s="3083">
        <v>0</v>
      </c>
      <c r="AN137" s="3524">
        <v>0</v>
      </c>
      <c r="AO137" s="2731">
        <v>0</v>
      </c>
      <c r="AP137" s="2731">
        <v>0</v>
      </c>
      <c r="AQ137" s="2731">
        <v>0</v>
      </c>
      <c r="AR137" s="2731">
        <v>0</v>
      </c>
      <c r="AS137" s="3443">
        <v>0</v>
      </c>
      <c r="AT137" s="3443">
        <v>0</v>
      </c>
      <c r="AU137" s="5">
        <v>0</v>
      </c>
    </row>
    <row r="138" spans="1:47" ht="15.75">
      <c r="A138" s="3494" t="s">
        <v>5410</v>
      </c>
      <c r="B138" s="207">
        <v>0</v>
      </c>
      <c r="C138" s="207">
        <v>0</v>
      </c>
      <c r="E138" s="2668"/>
      <c r="F138" s="3516">
        <v>0</v>
      </c>
      <c r="G138" s="3536"/>
      <c r="H138" s="3535"/>
      <c r="I138" s="3100">
        <v>0</v>
      </c>
      <c r="J138" s="3289"/>
      <c r="K138" s="3290"/>
      <c r="L138" s="3290"/>
      <c r="M138" s="3290"/>
      <c r="N138" s="3290"/>
      <c r="O138" s="3297"/>
      <c r="P138" s="3313">
        <v>0</v>
      </c>
      <c r="Q138" s="3312"/>
      <c r="T138" s="2668"/>
      <c r="U138" s="3516">
        <v>0</v>
      </c>
      <c r="V138" s="3519"/>
      <c r="W138" s="2648"/>
      <c r="X138" s="3083">
        <v>0</v>
      </c>
      <c r="Y138" s="3524">
        <v>0</v>
      </c>
      <c r="Z138" s="2731">
        <v>0</v>
      </c>
      <c r="AA138" s="2731">
        <v>0</v>
      </c>
      <c r="AB138" s="2731">
        <v>0</v>
      </c>
      <c r="AC138" s="2731">
        <v>0</v>
      </c>
      <c r="AD138" s="3443">
        <v>0</v>
      </c>
      <c r="AE138" s="3450">
        <v>0</v>
      </c>
      <c r="AF138" s="3456"/>
      <c r="AI138" s="2668"/>
      <c r="AJ138" s="3516">
        <v>0</v>
      </c>
      <c r="AK138" s="3519"/>
      <c r="AL138" s="2648"/>
      <c r="AM138" s="3083">
        <v>0</v>
      </c>
      <c r="AN138" s="3524">
        <v>0</v>
      </c>
      <c r="AO138" s="2731">
        <v>0</v>
      </c>
      <c r="AP138" s="2731">
        <v>0</v>
      </c>
      <c r="AQ138" s="2731">
        <v>0</v>
      </c>
      <c r="AR138" s="2731">
        <v>0</v>
      </c>
      <c r="AS138" s="3443">
        <v>0</v>
      </c>
      <c r="AT138" s="3450">
        <v>0</v>
      </c>
      <c r="AU138" s="5">
        <v>0</v>
      </c>
    </row>
    <row r="139" spans="1:47" ht="15.75">
      <c r="A139" s="3494" t="s">
        <v>5410</v>
      </c>
      <c r="B139" s="207">
        <v>0</v>
      </c>
      <c r="C139" s="207">
        <v>0</v>
      </c>
      <c r="E139" s="2668"/>
      <c r="F139" s="3516">
        <v>0</v>
      </c>
      <c r="G139" s="3536"/>
      <c r="H139" s="3535"/>
      <c r="I139" s="3100">
        <v>0</v>
      </c>
      <c r="J139" s="3289"/>
      <c r="K139" s="3290"/>
      <c r="L139" s="3290"/>
      <c r="M139" s="3290"/>
      <c r="N139" s="3290"/>
      <c r="O139" s="3297"/>
      <c r="P139" s="3313">
        <v>0</v>
      </c>
      <c r="Q139" s="3312"/>
      <c r="T139" s="2668"/>
      <c r="U139" s="3516">
        <v>0</v>
      </c>
      <c r="V139" s="3519"/>
      <c r="W139" s="2648"/>
      <c r="X139" s="3083">
        <v>0</v>
      </c>
      <c r="Y139" s="3524">
        <v>0</v>
      </c>
      <c r="Z139" s="2731">
        <v>0</v>
      </c>
      <c r="AA139" s="2731">
        <v>0</v>
      </c>
      <c r="AB139" s="2731">
        <v>0</v>
      </c>
      <c r="AC139" s="2731">
        <v>0</v>
      </c>
      <c r="AD139" s="3443">
        <v>0</v>
      </c>
      <c r="AE139" s="3450">
        <v>0</v>
      </c>
      <c r="AF139" s="3456"/>
      <c r="AI139" s="2668"/>
      <c r="AJ139" s="3516">
        <v>0</v>
      </c>
      <c r="AK139" s="3519"/>
      <c r="AL139" s="2648"/>
      <c r="AM139" s="3083">
        <v>0</v>
      </c>
      <c r="AN139" s="3524">
        <v>0</v>
      </c>
      <c r="AO139" s="2731">
        <v>0</v>
      </c>
      <c r="AP139" s="2731">
        <v>0</v>
      </c>
      <c r="AQ139" s="2731">
        <v>0</v>
      </c>
      <c r="AR139" s="2731">
        <v>0</v>
      </c>
      <c r="AS139" s="3443">
        <v>0</v>
      </c>
      <c r="AT139" s="3450">
        <v>0</v>
      </c>
      <c r="AU139" s="5">
        <v>0</v>
      </c>
    </row>
    <row r="140" spans="1:47" ht="15.75">
      <c r="A140" s="3494" t="s">
        <v>5410</v>
      </c>
      <c r="B140" s="207">
        <v>0</v>
      </c>
      <c r="C140" s="207">
        <v>0</v>
      </c>
      <c r="E140" s="2668"/>
      <c r="F140" s="3516">
        <v>0</v>
      </c>
      <c r="G140" s="3536"/>
      <c r="H140" s="3535"/>
      <c r="I140" s="3100">
        <v>0</v>
      </c>
      <c r="J140" s="3289"/>
      <c r="K140" s="3290"/>
      <c r="L140" s="3290"/>
      <c r="M140" s="3290"/>
      <c r="N140" s="3290"/>
      <c r="O140" s="3297"/>
      <c r="P140" s="3313">
        <v>0</v>
      </c>
      <c r="Q140" s="3312"/>
      <c r="T140" s="2668"/>
      <c r="U140" s="3516">
        <v>0</v>
      </c>
      <c r="V140" s="3519"/>
      <c r="W140" s="2648"/>
      <c r="X140" s="3083">
        <v>0</v>
      </c>
      <c r="Y140" s="3524">
        <v>0</v>
      </c>
      <c r="Z140" s="2731">
        <v>0</v>
      </c>
      <c r="AA140" s="2731">
        <v>0</v>
      </c>
      <c r="AB140" s="2731">
        <v>0</v>
      </c>
      <c r="AC140" s="2731">
        <v>0</v>
      </c>
      <c r="AD140" s="3443">
        <v>0</v>
      </c>
      <c r="AE140" s="3443">
        <v>0</v>
      </c>
      <c r="AF140" s="3456"/>
      <c r="AI140" s="2668"/>
      <c r="AJ140" s="3516">
        <v>0</v>
      </c>
      <c r="AK140" s="3519"/>
      <c r="AL140" s="2648"/>
      <c r="AM140" s="3083">
        <v>0</v>
      </c>
      <c r="AN140" s="3524">
        <v>0</v>
      </c>
      <c r="AO140" s="2731">
        <v>0</v>
      </c>
      <c r="AP140" s="2731">
        <v>0</v>
      </c>
      <c r="AQ140" s="2731">
        <v>0</v>
      </c>
      <c r="AR140" s="2731">
        <v>0</v>
      </c>
      <c r="AS140" s="3443">
        <v>0</v>
      </c>
      <c r="AT140" s="3443">
        <v>0</v>
      </c>
      <c r="AU140" s="5">
        <v>0</v>
      </c>
    </row>
    <row r="141" spans="1:47" ht="15.75">
      <c r="A141" s="3494" t="s">
        <v>5410</v>
      </c>
      <c r="B141" s="207">
        <v>0</v>
      </c>
      <c r="C141" s="207">
        <v>0</v>
      </c>
      <c r="E141" s="2668"/>
      <c r="F141" s="3516">
        <v>0</v>
      </c>
      <c r="G141" s="3536"/>
      <c r="H141" s="3535"/>
      <c r="I141" s="3100">
        <v>0</v>
      </c>
      <c r="J141" s="3289"/>
      <c r="K141" s="3290"/>
      <c r="L141" s="3290"/>
      <c r="M141" s="3290"/>
      <c r="N141" s="3290"/>
      <c r="O141" s="3297"/>
      <c r="P141" s="3313">
        <v>0</v>
      </c>
      <c r="Q141" s="3312"/>
      <c r="T141" s="2668"/>
      <c r="U141" s="3516">
        <v>0</v>
      </c>
      <c r="V141" s="3519"/>
      <c r="W141" s="2648"/>
      <c r="X141" s="3083">
        <v>0</v>
      </c>
      <c r="Y141" s="3524">
        <v>0</v>
      </c>
      <c r="Z141" s="2731">
        <v>0</v>
      </c>
      <c r="AA141" s="2731">
        <v>0</v>
      </c>
      <c r="AB141" s="2731">
        <v>0</v>
      </c>
      <c r="AC141" s="2731">
        <v>0</v>
      </c>
      <c r="AD141" s="3443">
        <v>0</v>
      </c>
      <c r="AE141" s="3443">
        <v>0</v>
      </c>
      <c r="AF141" s="3456"/>
      <c r="AI141" s="2668"/>
      <c r="AJ141" s="3516">
        <v>0</v>
      </c>
      <c r="AK141" s="3519"/>
      <c r="AL141" s="2648"/>
      <c r="AM141" s="3083">
        <v>0</v>
      </c>
      <c r="AN141" s="3524">
        <v>0</v>
      </c>
      <c r="AO141" s="2731">
        <v>0</v>
      </c>
      <c r="AP141" s="2731">
        <v>0</v>
      </c>
      <c r="AQ141" s="2731">
        <v>0</v>
      </c>
      <c r="AR141" s="2731">
        <v>0</v>
      </c>
      <c r="AS141" s="3443">
        <v>0</v>
      </c>
      <c r="AT141" s="3443">
        <v>0</v>
      </c>
      <c r="AU141" s="5">
        <v>0</v>
      </c>
    </row>
    <row r="142" spans="1:47" ht="15.75">
      <c r="A142" s="3494" t="s">
        <v>5410</v>
      </c>
      <c r="B142" s="207">
        <v>0</v>
      </c>
      <c r="C142" s="207">
        <v>0</v>
      </c>
      <c r="E142" s="2668"/>
      <c r="F142" s="3516">
        <v>0</v>
      </c>
      <c r="G142" s="3536"/>
      <c r="H142" s="3535"/>
      <c r="I142" s="3100">
        <v>0</v>
      </c>
      <c r="J142" s="3289"/>
      <c r="K142" s="3290"/>
      <c r="L142" s="3290"/>
      <c r="M142" s="3290"/>
      <c r="N142" s="3290"/>
      <c r="O142" s="3297"/>
      <c r="P142" s="3313">
        <v>0</v>
      </c>
      <c r="Q142" s="3312"/>
      <c r="T142" s="2668"/>
      <c r="U142" s="3516">
        <v>0</v>
      </c>
      <c r="V142" s="3519"/>
      <c r="W142" s="2648"/>
      <c r="X142" s="3083">
        <v>0</v>
      </c>
      <c r="Y142" s="3524">
        <v>0</v>
      </c>
      <c r="Z142" s="2731">
        <v>0</v>
      </c>
      <c r="AA142" s="2731">
        <v>0</v>
      </c>
      <c r="AB142" s="2731">
        <v>0</v>
      </c>
      <c r="AC142" s="2731">
        <v>0</v>
      </c>
      <c r="AD142" s="3443">
        <v>0</v>
      </c>
      <c r="AE142" s="3450">
        <v>0</v>
      </c>
      <c r="AF142" s="3456"/>
      <c r="AI142" s="2668"/>
      <c r="AJ142" s="3516">
        <v>0</v>
      </c>
      <c r="AK142" s="3519"/>
      <c r="AL142" s="2648"/>
      <c r="AM142" s="3083">
        <v>0</v>
      </c>
      <c r="AN142" s="3524">
        <v>0</v>
      </c>
      <c r="AO142" s="2731">
        <v>0</v>
      </c>
      <c r="AP142" s="2731">
        <v>0</v>
      </c>
      <c r="AQ142" s="2731">
        <v>0</v>
      </c>
      <c r="AR142" s="2731">
        <v>0</v>
      </c>
      <c r="AS142" s="3443">
        <v>0</v>
      </c>
      <c r="AT142" s="3450">
        <v>0</v>
      </c>
      <c r="AU142" s="5">
        <v>0</v>
      </c>
    </row>
    <row r="143" spans="1:47" ht="15.75">
      <c r="A143" s="3494" t="s">
        <v>5410</v>
      </c>
      <c r="B143" s="207">
        <v>0</v>
      </c>
      <c r="C143" s="207">
        <v>0</v>
      </c>
      <c r="E143" s="2668"/>
      <c r="F143" s="3516">
        <v>0</v>
      </c>
      <c r="G143" s="3536"/>
      <c r="H143" s="3535"/>
      <c r="I143" s="3100">
        <v>0</v>
      </c>
      <c r="J143" s="3289"/>
      <c r="K143" s="3290"/>
      <c r="L143" s="3290"/>
      <c r="M143" s="3290"/>
      <c r="N143" s="3290"/>
      <c r="O143" s="3297"/>
      <c r="P143" s="3313">
        <v>0</v>
      </c>
      <c r="Q143" s="3312"/>
      <c r="T143" s="2668"/>
      <c r="U143" s="3516">
        <v>0</v>
      </c>
      <c r="V143" s="3519"/>
      <c r="W143" s="2648"/>
      <c r="X143" s="3083">
        <v>0</v>
      </c>
      <c r="Y143" s="3524">
        <v>0</v>
      </c>
      <c r="Z143" s="2731">
        <v>0</v>
      </c>
      <c r="AA143" s="2731">
        <v>0</v>
      </c>
      <c r="AB143" s="2731">
        <v>0</v>
      </c>
      <c r="AC143" s="2731">
        <v>0</v>
      </c>
      <c r="AD143" s="3443">
        <v>0</v>
      </c>
      <c r="AE143" s="3443">
        <v>0</v>
      </c>
      <c r="AF143" s="3456"/>
      <c r="AI143" s="2668"/>
      <c r="AJ143" s="3516">
        <v>0</v>
      </c>
      <c r="AK143" s="3519"/>
      <c r="AL143" s="2648"/>
      <c r="AM143" s="3083">
        <v>0</v>
      </c>
      <c r="AN143" s="3524">
        <v>0</v>
      </c>
      <c r="AO143" s="2731">
        <v>0</v>
      </c>
      <c r="AP143" s="2731">
        <v>0</v>
      </c>
      <c r="AQ143" s="2731">
        <v>0</v>
      </c>
      <c r="AR143" s="2731">
        <v>0</v>
      </c>
      <c r="AS143" s="3443">
        <v>0</v>
      </c>
      <c r="AT143" s="3443">
        <v>0</v>
      </c>
      <c r="AU143" s="5">
        <v>0</v>
      </c>
    </row>
    <row r="144" spans="1:47" ht="15.75">
      <c r="A144" s="3494" t="s">
        <v>5410</v>
      </c>
      <c r="B144" s="207">
        <v>0</v>
      </c>
      <c r="C144" s="207">
        <v>0</v>
      </c>
      <c r="E144" s="2668"/>
      <c r="F144" s="3516">
        <v>0</v>
      </c>
      <c r="G144" s="3536"/>
      <c r="H144" s="3535"/>
      <c r="I144" s="3100">
        <v>0</v>
      </c>
      <c r="J144" s="3289"/>
      <c r="K144" s="3290"/>
      <c r="L144" s="3290"/>
      <c r="M144" s="3290"/>
      <c r="N144" s="3290"/>
      <c r="O144" s="3297"/>
      <c r="P144" s="3313">
        <v>0</v>
      </c>
      <c r="Q144" s="3312"/>
      <c r="T144" s="2668"/>
      <c r="U144" s="3516">
        <v>0</v>
      </c>
      <c r="V144" s="3519"/>
      <c r="W144" s="2648"/>
      <c r="X144" s="3083">
        <v>0</v>
      </c>
      <c r="Y144" s="3524">
        <v>0</v>
      </c>
      <c r="Z144" s="2731">
        <v>0</v>
      </c>
      <c r="AA144" s="2731">
        <v>0</v>
      </c>
      <c r="AB144" s="2731">
        <v>0</v>
      </c>
      <c r="AC144" s="2731">
        <v>0</v>
      </c>
      <c r="AD144" s="3443">
        <v>0</v>
      </c>
      <c r="AE144" s="3450">
        <v>0</v>
      </c>
      <c r="AF144" s="3456"/>
      <c r="AI144" s="2668"/>
      <c r="AJ144" s="3516">
        <v>0</v>
      </c>
      <c r="AK144" s="3519"/>
      <c r="AL144" s="2648"/>
      <c r="AM144" s="3083">
        <v>0</v>
      </c>
      <c r="AN144" s="3524">
        <v>0</v>
      </c>
      <c r="AO144" s="2731">
        <v>0</v>
      </c>
      <c r="AP144" s="2731">
        <v>0</v>
      </c>
      <c r="AQ144" s="2731">
        <v>0</v>
      </c>
      <c r="AR144" s="2731">
        <v>0</v>
      </c>
      <c r="AS144" s="3443">
        <v>0</v>
      </c>
      <c r="AT144" s="3450">
        <v>0</v>
      </c>
      <c r="AU144" s="5">
        <v>0</v>
      </c>
    </row>
    <row r="145" spans="1:47" ht="15.75">
      <c r="A145" s="3494" t="s">
        <v>5410</v>
      </c>
      <c r="B145" s="207">
        <v>0</v>
      </c>
      <c r="C145" s="207">
        <v>0</v>
      </c>
      <c r="E145" s="2668"/>
      <c r="F145" s="3516">
        <v>0</v>
      </c>
      <c r="G145" s="3536"/>
      <c r="H145" s="3535"/>
      <c r="I145" s="3100">
        <v>0</v>
      </c>
      <c r="J145" s="3289"/>
      <c r="K145" s="3290"/>
      <c r="L145" s="3290"/>
      <c r="M145" s="3290"/>
      <c r="N145" s="3290"/>
      <c r="O145" s="3297"/>
      <c r="P145" s="3313">
        <v>0</v>
      </c>
      <c r="Q145" s="3312"/>
      <c r="T145" s="2668"/>
      <c r="U145" s="3516">
        <v>0</v>
      </c>
      <c r="V145" s="3519"/>
      <c r="W145" s="2648"/>
      <c r="X145" s="3083">
        <v>0</v>
      </c>
      <c r="Y145" s="3524">
        <v>0</v>
      </c>
      <c r="Z145" s="2731">
        <v>0</v>
      </c>
      <c r="AA145" s="2731">
        <v>0</v>
      </c>
      <c r="AB145" s="2731">
        <v>0</v>
      </c>
      <c r="AC145" s="2731">
        <v>0</v>
      </c>
      <c r="AD145" s="3443">
        <v>0</v>
      </c>
      <c r="AE145" s="3443">
        <v>0</v>
      </c>
      <c r="AF145" s="3456"/>
      <c r="AI145" s="2668"/>
      <c r="AJ145" s="3516">
        <v>0</v>
      </c>
      <c r="AK145" s="3519"/>
      <c r="AL145" s="2648"/>
      <c r="AM145" s="3083">
        <v>0</v>
      </c>
      <c r="AN145" s="3524">
        <v>0</v>
      </c>
      <c r="AO145" s="2731">
        <v>0</v>
      </c>
      <c r="AP145" s="2731">
        <v>0</v>
      </c>
      <c r="AQ145" s="2731">
        <v>0</v>
      </c>
      <c r="AR145" s="2731">
        <v>0</v>
      </c>
      <c r="AS145" s="3443">
        <v>0</v>
      </c>
      <c r="AT145" s="3443">
        <v>0</v>
      </c>
      <c r="AU145" s="5">
        <v>0</v>
      </c>
    </row>
    <row r="146" spans="1:47" ht="15.75">
      <c r="A146" s="3494" t="s">
        <v>1378</v>
      </c>
      <c r="B146" s="207">
        <v>0</v>
      </c>
      <c r="C146" s="207">
        <v>0</v>
      </c>
      <c r="E146" s="2668"/>
      <c r="F146" s="3516"/>
      <c r="G146" s="2521"/>
      <c r="H146" s="2648" t="s">
        <v>5424</v>
      </c>
      <c r="I146" s="3099">
        <v>8181.314284769217</v>
      </c>
      <c r="J146" s="3528"/>
      <c r="K146" s="3530"/>
      <c r="L146" s="3530"/>
      <c r="M146" s="3530"/>
      <c r="N146" s="3530"/>
      <c r="O146" s="3531"/>
      <c r="P146" s="3532">
        <v>0</v>
      </c>
      <c r="Q146" s="3312"/>
      <c r="T146" s="2668"/>
      <c r="U146" s="3516"/>
      <c r="V146" s="3519"/>
      <c r="W146" s="2648" t="s">
        <v>5424</v>
      </c>
      <c r="X146" s="3082">
        <v>8181.314284769217</v>
      </c>
      <c r="Y146" s="3534">
        <v>0</v>
      </c>
      <c r="Z146" s="3533">
        <v>8181.314284769217</v>
      </c>
      <c r="AA146" s="3533">
        <v>0</v>
      </c>
      <c r="AB146" s="3533">
        <v>0</v>
      </c>
      <c r="AC146" s="3533">
        <v>0</v>
      </c>
      <c r="AD146" s="3478">
        <v>0</v>
      </c>
      <c r="AE146" s="3479">
        <v>8181.314284769217</v>
      </c>
      <c r="AF146" s="3456"/>
      <c r="AI146" s="2668"/>
      <c r="AJ146" s="3516"/>
      <c r="AK146" s="3519"/>
      <c r="AL146" s="2648" t="s">
        <v>5424</v>
      </c>
      <c r="AM146" s="3082">
        <v>4429.9704201226468</v>
      </c>
      <c r="AN146" s="3534">
        <v>0</v>
      </c>
      <c r="AO146" s="3533">
        <v>4429.9704201226468</v>
      </c>
      <c r="AP146" s="3533">
        <v>0</v>
      </c>
      <c r="AQ146" s="3533">
        <v>0</v>
      </c>
      <c r="AR146" s="3533">
        <v>0</v>
      </c>
      <c r="AS146" s="3478">
        <v>0</v>
      </c>
      <c r="AT146" s="3479">
        <v>4429.9704201226468</v>
      </c>
      <c r="AU146" s="5">
        <v>0</v>
      </c>
    </row>
    <row r="147" spans="1:47" ht="15.75">
      <c r="A147" s="3494" t="s">
        <v>5410</v>
      </c>
      <c r="B147" s="207">
        <v>0</v>
      </c>
      <c r="C147" s="207">
        <v>0</v>
      </c>
      <c r="E147" s="2668"/>
      <c r="F147" s="3516"/>
      <c r="G147" s="2521"/>
      <c r="H147" s="2648"/>
      <c r="I147" s="3100"/>
      <c r="J147" s="2848"/>
      <c r="K147" s="2622"/>
      <c r="L147" s="2622"/>
      <c r="M147" s="2622"/>
      <c r="N147" s="2622"/>
      <c r="O147" s="3422"/>
      <c r="P147" s="3313"/>
      <c r="Q147" s="3312"/>
      <c r="T147" s="2668"/>
      <c r="U147" s="3516"/>
      <c r="V147" s="3519"/>
      <c r="W147" s="2648"/>
      <c r="X147" s="3083"/>
      <c r="Y147" s="3524"/>
      <c r="Z147" s="2731"/>
      <c r="AA147" s="2731"/>
      <c r="AB147" s="2731"/>
      <c r="AC147" s="2731"/>
      <c r="AD147" s="3443"/>
      <c r="AE147" s="3443"/>
      <c r="AF147" s="3456"/>
      <c r="AI147" s="2668"/>
      <c r="AJ147" s="3516"/>
      <c r="AK147" s="3519"/>
      <c r="AL147" s="2648"/>
      <c r="AM147" s="3083">
        <v>0</v>
      </c>
      <c r="AN147" s="3524"/>
      <c r="AO147" s="2731"/>
      <c r="AP147" s="2731"/>
      <c r="AQ147" s="2731"/>
      <c r="AR147" s="2731"/>
      <c r="AS147" s="3443"/>
      <c r="AT147" s="3443"/>
      <c r="AU147" s="5">
        <v>0</v>
      </c>
    </row>
    <row r="148" spans="1:47" ht="15.75">
      <c r="A148" s="3494" t="s">
        <v>1378</v>
      </c>
      <c r="B148" s="207">
        <v>0</v>
      </c>
      <c r="C148" s="207">
        <v>0</v>
      </c>
      <c r="E148" s="2668"/>
      <c r="F148" s="3516"/>
      <c r="G148" s="2521"/>
      <c r="H148" s="2648"/>
      <c r="I148" s="3100"/>
      <c r="J148" s="2848"/>
      <c r="K148" s="2622"/>
      <c r="L148" s="2622"/>
      <c r="M148" s="2622"/>
      <c r="N148" s="2622"/>
      <c r="O148" s="3422"/>
      <c r="P148" s="3313"/>
      <c r="Q148" s="3312"/>
      <c r="T148" s="2668"/>
      <c r="U148" s="3516"/>
      <c r="V148" s="3519"/>
      <c r="W148" s="2648"/>
      <c r="X148" s="3083"/>
      <c r="Y148" s="3524"/>
      <c r="Z148" s="2731"/>
      <c r="AA148" s="2731"/>
      <c r="AB148" s="2731"/>
      <c r="AC148" s="2731"/>
      <c r="AD148" s="3443"/>
      <c r="AE148" s="3443"/>
      <c r="AF148" s="3456"/>
      <c r="AI148" s="2668"/>
      <c r="AJ148" s="3516"/>
      <c r="AK148" s="3519"/>
      <c r="AL148" s="2648"/>
      <c r="AM148" s="3083">
        <v>0</v>
      </c>
      <c r="AN148" s="3524"/>
      <c r="AO148" s="2731"/>
      <c r="AP148" s="2731"/>
      <c r="AQ148" s="2731"/>
      <c r="AR148" s="2731"/>
      <c r="AS148" s="3443"/>
      <c r="AT148" s="3443"/>
      <c r="AU148" s="5">
        <v>0</v>
      </c>
    </row>
    <row r="149" spans="1:47" ht="15.75">
      <c r="A149" s="3494" t="s">
        <v>1378</v>
      </c>
      <c r="B149" s="207">
        <v>0</v>
      </c>
      <c r="C149" s="207">
        <v>0</v>
      </c>
      <c r="E149" s="2668" t="s">
        <v>778</v>
      </c>
      <c r="F149" s="3516"/>
      <c r="G149" s="2521"/>
      <c r="H149" s="2648"/>
      <c r="I149" s="3100"/>
      <c r="J149" s="2848"/>
      <c r="K149" s="2622"/>
      <c r="L149" s="2622"/>
      <c r="M149" s="2622"/>
      <c r="N149" s="2622"/>
      <c r="O149" s="3422"/>
      <c r="P149" s="3313"/>
      <c r="Q149" s="3312"/>
      <c r="T149" s="2668" t="s">
        <v>778</v>
      </c>
      <c r="U149" s="3516"/>
      <c r="V149" s="3519"/>
      <c r="W149" s="2648"/>
      <c r="X149" s="3083"/>
      <c r="Y149" s="3524"/>
      <c r="Z149" s="2731"/>
      <c r="AA149" s="2731"/>
      <c r="AB149" s="2731"/>
      <c r="AC149" s="2731"/>
      <c r="AD149" s="3443"/>
      <c r="AE149" s="3450"/>
      <c r="AF149" s="3456"/>
      <c r="AI149" s="2668" t="s">
        <v>778</v>
      </c>
      <c r="AJ149" s="3516"/>
      <c r="AK149" s="3519"/>
      <c r="AL149" s="2648"/>
      <c r="AM149" s="3083">
        <v>0</v>
      </c>
      <c r="AN149" s="3524"/>
      <c r="AO149" s="2731"/>
      <c r="AP149" s="2731"/>
      <c r="AQ149" s="2731"/>
      <c r="AR149" s="2731"/>
      <c r="AS149" s="3443"/>
      <c r="AT149" s="3450"/>
      <c r="AU149" s="5">
        <v>0</v>
      </c>
    </row>
    <row r="150" spans="1:47" ht="15.75">
      <c r="A150" s="3494" t="s">
        <v>5410</v>
      </c>
      <c r="B150" s="207">
        <v>0</v>
      </c>
      <c r="C150" s="207">
        <v>0</v>
      </c>
      <c r="E150" s="2668"/>
      <c r="F150" s="3516" t="s">
        <v>779</v>
      </c>
      <c r="G150" s="2521"/>
      <c r="H150" s="2648"/>
      <c r="I150" s="3100">
        <v>0</v>
      </c>
      <c r="J150" s="3289"/>
      <c r="K150" s="3290"/>
      <c r="L150" s="3290"/>
      <c r="M150" s="3290"/>
      <c r="N150" s="3290"/>
      <c r="O150" s="3297"/>
      <c r="P150" s="3313">
        <v>0</v>
      </c>
      <c r="Q150" s="3312"/>
      <c r="T150" s="2668"/>
      <c r="U150" s="3516" t="s">
        <v>779</v>
      </c>
      <c r="V150" s="3519"/>
      <c r="W150" s="2648"/>
      <c r="X150" s="3083">
        <v>0</v>
      </c>
      <c r="Y150" s="3524">
        <v>0</v>
      </c>
      <c r="Z150" s="2731">
        <v>0</v>
      </c>
      <c r="AA150" s="2731">
        <v>0</v>
      </c>
      <c r="AB150" s="2731">
        <v>0</v>
      </c>
      <c r="AC150" s="2731">
        <v>0</v>
      </c>
      <c r="AD150" s="3443">
        <v>0</v>
      </c>
      <c r="AE150" s="3450">
        <v>0</v>
      </c>
      <c r="AF150" s="3456"/>
      <c r="AI150" s="2668"/>
      <c r="AJ150" s="3516" t="s">
        <v>779</v>
      </c>
      <c r="AK150" s="3519"/>
      <c r="AL150" s="2648"/>
      <c r="AM150" s="3083">
        <v>0</v>
      </c>
      <c r="AN150" s="3524">
        <v>0</v>
      </c>
      <c r="AO150" s="2731">
        <v>0</v>
      </c>
      <c r="AP150" s="2731">
        <v>0</v>
      </c>
      <c r="AQ150" s="2731">
        <v>0</v>
      </c>
      <c r="AR150" s="2731">
        <v>0</v>
      </c>
      <c r="AS150" s="3443">
        <v>0</v>
      </c>
      <c r="AT150" s="3450">
        <v>0</v>
      </c>
      <c r="AU150" s="5">
        <v>0</v>
      </c>
    </row>
    <row r="151" spans="1:47" ht="15.75">
      <c r="A151" s="3494" t="s">
        <v>5410</v>
      </c>
      <c r="B151" s="207">
        <v>0</v>
      </c>
      <c r="C151" s="207">
        <v>0</v>
      </c>
      <c r="E151" s="2668"/>
      <c r="F151" s="3516">
        <v>0</v>
      </c>
      <c r="G151" s="2521"/>
      <c r="H151" s="2648"/>
      <c r="I151" s="3100">
        <v>0</v>
      </c>
      <c r="J151" s="3289"/>
      <c r="K151" s="3290"/>
      <c r="L151" s="3290"/>
      <c r="M151" s="3290"/>
      <c r="N151" s="3290"/>
      <c r="O151" s="3297"/>
      <c r="P151" s="3313">
        <v>0</v>
      </c>
      <c r="Q151" s="3312"/>
      <c r="T151" s="2668"/>
      <c r="U151" s="3516">
        <v>0</v>
      </c>
      <c r="V151" s="3519"/>
      <c r="W151" s="2648"/>
      <c r="X151" s="3083">
        <v>0</v>
      </c>
      <c r="Y151" s="3524">
        <v>0</v>
      </c>
      <c r="Z151" s="2731">
        <v>0</v>
      </c>
      <c r="AA151" s="2731">
        <v>0</v>
      </c>
      <c r="AB151" s="2731">
        <v>0</v>
      </c>
      <c r="AC151" s="2731">
        <v>0</v>
      </c>
      <c r="AD151" s="3443">
        <v>0</v>
      </c>
      <c r="AE151" s="3450">
        <v>0</v>
      </c>
      <c r="AF151" s="3456"/>
      <c r="AI151" s="2668"/>
      <c r="AJ151" s="3516">
        <v>0</v>
      </c>
      <c r="AK151" s="3519"/>
      <c r="AL151" s="2648"/>
      <c r="AM151" s="3083">
        <v>0</v>
      </c>
      <c r="AN151" s="3524">
        <v>0</v>
      </c>
      <c r="AO151" s="2731">
        <v>0</v>
      </c>
      <c r="AP151" s="2731">
        <v>0</v>
      </c>
      <c r="AQ151" s="2731">
        <v>0</v>
      </c>
      <c r="AR151" s="2731">
        <v>0</v>
      </c>
      <c r="AS151" s="3443">
        <v>0</v>
      </c>
      <c r="AT151" s="3450">
        <v>0</v>
      </c>
      <c r="AU151" s="5">
        <v>0</v>
      </c>
    </row>
    <row r="152" spans="1:47" ht="15.75">
      <c r="A152" s="3494" t="s">
        <v>5410</v>
      </c>
      <c r="B152" s="207">
        <v>0</v>
      </c>
      <c r="C152" s="207">
        <v>0</v>
      </c>
      <c r="E152" s="2668"/>
      <c r="F152" s="3516">
        <v>0</v>
      </c>
      <c r="G152" s="2521"/>
      <c r="H152" s="2648"/>
      <c r="I152" s="3100">
        <v>0</v>
      </c>
      <c r="J152" s="3289"/>
      <c r="K152" s="3290"/>
      <c r="L152" s="3290"/>
      <c r="M152" s="3290"/>
      <c r="N152" s="3290"/>
      <c r="O152" s="3297"/>
      <c r="P152" s="3313">
        <v>0</v>
      </c>
      <c r="Q152" s="3312"/>
      <c r="T152" s="2668"/>
      <c r="U152" s="3516">
        <v>0</v>
      </c>
      <c r="V152" s="3519"/>
      <c r="W152" s="2648"/>
      <c r="X152" s="3083">
        <v>0</v>
      </c>
      <c r="Y152" s="3524">
        <v>0</v>
      </c>
      <c r="Z152" s="2731">
        <v>0</v>
      </c>
      <c r="AA152" s="2731">
        <v>0</v>
      </c>
      <c r="AB152" s="2731">
        <v>0</v>
      </c>
      <c r="AC152" s="2731">
        <v>0</v>
      </c>
      <c r="AD152" s="3443">
        <v>0</v>
      </c>
      <c r="AE152" s="3450">
        <v>0</v>
      </c>
      <c r="AF152" s="3456"/>
      <c r="AI152" s="2668"/>
      <c r="AJ152" s="3516">
        <v>0</v>
      </c>
      <c r="AK152" s="3519"/>
      <c r="AL152" s="2648"/>
      <c r="AM152" s="3083">
        <v>0</v>
      </c>
      <c r="AN152" s="3524">
        <v>0</v>
      </c>
      <c r="AO152" s="2731">
        <v>0</v>
      </c>
      <c r="AP152" s="2731">
        <v>0</v>
      </c>
      <c r="AQ152" s="2731">
        <v>0</v>
      </c>
      <c r="AR152" s="2731">
        <v>0</v>
      </c>
      <c r="AS152" s="3443">
        <v>0</v>
      </c>
      <c r="AT152" s="3450">
        <v>0</v>
      </c>
      <c r="AU152" s="5">
        <v>0</v>
      </c>
    </row>
    <row r="153" spans="1:47" ht="15.75">
      <c r="A153" s="3494" t="s">
        <v>5410</v>
      </c>
      <c r="B153" s="207">
        <v>0</v>
      </c>
      <c r="C153" s="207">
        <v>0</v>
      </c>
      <c r="E153" s="2668"/>
      <c r="F153" s="3516">
        <v>0</v>
      </c>
      <c r="G153" s="2521"/>
      <c r="H153" s="2648"/>
      <c r="I153" s="3100">
        <v>0</v>
      </c>
      <c r="J153" s="3289"/>
      <c r="K153" s="3290"/>
      <c r="L153" s="3290"/>
      <c r="M153" s="3290"/>
      <c r="N153" s="3290"/>
      <c r="O153" s="3297"/>
      <c r="P153" s="3313">
        <v>0</v>
      </c>
      <c r="Q153" s="3312"/>
      <c r="T153" s="2668"/>
      <c r="U153" s="3516">
        <v>0</v>
      </c>
      <c r="V153" s="3519"/>
      <c r="W153" s="2648"/>
      <c r="X153" s="3083">
        <v>0</v>
      </c>
      <c r="Y153" s="3524">
        <v>0</v>
      </c>
      <c r="Z153" s="2731">
        <v>0</v>
      </c>
      <c r="AA153" s="2731">
        <v>0</v>
      </c>
      <c r="AB153" s="2731">
        <v>0</v>
      </c>
      <c r="AC153" s="2731">
        <v>0</v>
      </c>
      <c r="AD153" s="3443">
        <v>0</v>
      </c>
      <c r="AE153" s="3450">
        <v>0</v>
      </c>
      <c r="AF153" s="3456"/>
      <c r="AI153" s="2668"/>
      <c r="AJ153" s="3516">
        <v>0</v>
      </c>
      <c r="AK153" s="3519"/>
      <c r="AL153" s="2648"/>
      <c r="AM153" s="3083">
        <v>0</v>
      </c>
      <c r="AN153" s="3524">
        <v>0</v>
      </c>
      <c r="AO153" s="2731">
        <v>0</v>
      </c>
      <c r="AP153" s="2731">
        <v>0</v>
      </c>
      <c r="AQ153" s="2731">
        <v>0</v>
      </c>
      <c r="AR153" s="2731">
        <v>0</v>
      </c>
      <c r="AS153" s="3443">
        <v>0</v>
      </c>
      <c r="AT153" s="3450">
        <v>0</v>
      </c>
      <c r="AU153" s="5">
        <v>0</v>
      </c>
    </row>
    <row r="154" spans="1:47" ht="15.75">
      <c r="A154" s="3494" t="s">
        <v>5410</v>
      </c>
      <c r="B154" s="207">
        <v>0</v>
      </c>
      <c r="C154" s="207">
        <v>0</v>
      </c>
      <c r="E154" s="2668"/>
      <c r="F154" s="3516">
        <v>0</v>
      </c>
      <c r="G154" s="2521"/>
      <c r="H154" s="2648"/>
      <c r="I154" s="3100">
        <v>0</v>
      </c>
      <c r="J154" s="3289"/>
      <c r="K154" s="3290"/>
      <c r="L154" s="3290"/>
      <c r="M154" s="3290"/>
      <c r="N154" s="3290"/>
      <c r="O154" s="3297"/>
      <c r="P154" s="3313">
        <v>0</v>
      </c>
      <c r="Q154" s="3312"/>
      <c r="T154" s="2668"/>
      <c r="U154" s="3516">
        <v>0</v>
      </c>
      <c r="V154" s="3519"/>
      <c r="W154" s="2648"/>
      <c r="X154" s="3083">
        <v>0</v>
      </c>
      <c r="Y154" s="3524">
        <v>0</v>
      </c>
      <c r="Z154" s="2731">
        <v>0</v>
      </c>
      <c r="AA154" s="2731">
        <v>0</v>
      </c>
      <c r="AB154" s="2731">
        <v>0</v>
      </c>
      <c r="AC154" s="2731">
        <v>0</v>
      </c>
      <c r="AD154" s="3443">
        <v>0</v>
      </c>
      <c r="AE154" s="3443">
        <v>0</v>
      </c>
      <c r="AF154" s="3456"/>
      <c r="AI154" s="2668"/>
      <c r="AJ154" s="3516">
        <v>0</v>
      </c>
      <c r="AK154" s="3519"/>
      <c r="AL154" s="2648"/>
      <c r="AM154" s="3083">
        <v>0</v>
      </c>
      <c r="AN154" s="3524">
        <v>0</v>
      </c>
      <c r="AO154" s="2731">
        <v>0</v>
      </c>
      <c r="AP154" s="2731">
        <v>0</v>
      </c>
      <c r="AQ154" s="2731">
        <v>0</v>
      </c>
      <c r="AR154" s="2731">
        <v>0</v>
      </c>
      <c r="AS154" s="3443">
        <v>0</v>
      </c>
      <c r="AT154" s="3443">
        <v>0</v>
      </c>
      <c r="AU154" s="5">
        <v>0</v>
      </c>
    </row>
    <row r="155" spans="1:47" ht="15.75">
      <c r="A155" s="3494" t="s">
        <v>5410</v>
      </c>
      <c r="B155" s="207">
        <v>0</v>
      </c>
      <c r="C155" s="207">
        <v>0</v>
      </c>
      <c r="E155" s="2668"/>
      <c r="F155" s="3516"/>
      <c r="G155" s="2521"/>
      <c r="H155" s="2648" t="s">
        <v>5426</v>
      </c>
      <c r="I155" s="3099">
        <v>0</v>
      </c>
      <c r="J155" s="3528"/>
      <c r="K155" s="3529">
        <v>1</v>
      </c>
      <c r="L155" s="3530"/>
      <c r="M155" s="3530"/>
      <c r="N155" s="3530"/>
      <c r="O155" s="3531"/>
      <c r="P155" s="3532">
        <v>1</v>
      </c>
      <c r="Q155" s="3312"/>
      <c r="T155" s="2668"/>
      <c r="U155" s="3516"/>
      <c r="V155" s="3519"/>
      <c r="W155" s="2648" t="s">
        <v>5426</v>
      </c>
      <c r="X155" s="3082">
        <v>0</v>
      </c>
      <c r="Y155" s="3534">
        <v>0</v>
      </c>
      <c r="Z155" s="3533">
        <v>0</v>
      </c>
      <c r="AA155" s="3533">
        <v>0</v>
      </c>
      <c r="AB155" s="3533">
        <v>0</v>
      </c>
      <c r="AC155" s="3533">
        <v>0</v>
      </c>
      <c r="AD155" s="3478">
        <v>0</v>
      </c>
      <c r="AE155" s="3479">
        <v>0</v>
      </c>
      <c r="AF155" s="3456"/>
      <c r="AI155" s="2668"/>
      <c r="AJ155" s="3516"/>
      <c r="AK155" s="3519"/>
      <c r="AL155" s="2648" t="s">
        <v>5426</v>
      </c>
      <c r="AM155" s="3082">
        <v>0</v>
      </c>
      <c r="AN155" s="3534">
        <v>0</v>
      </c>
      <c r="AO155" s="3533">
        <v>0</v>
      </c>
      <c r="AP155" s="3533">
        <v>0</v>
      </c>
      <c r="AQ155" s="3533">
        <v>0</v>
      </c>
      <c r="AR155" s="3533">
        <v>0</v>
      </c>
      <c r="AS155" s="3478">
        <v>0</v>
      </c>
      <c r="AT155" s="3479">
        <v>0</v>
      </c>
      <c r="AU155" s="5">
        <v>0</v>
      </c>
    </row>
    <row r="156" spans="1:47" ht="15.75">
      <c r="A156" s="3494" t="s">
        <v>5410</v>
      </c>
      <c r="B156" s="207">
        <v>0</v>
      </c>
      <c r="C156" s="207">
        <v>0</v>
      </c>
      <c r="E156" s="2668"/>
      <c r="F156" s="3516"/>
      <c r="G156" s="2521"/>
      <c r="H156" s="2648"/>
      <c r="I156" s="3100"/>
      <c r="J156" s="2848"/>
      <c r="K156" s="2622"/>
      <c r="L156" s="2622"/>
      <c r="M156" s="2622"/>
      <c r="N156" s="2622"/>
      <c r="O156" s="3422"/>
      <c r="P156" s="3313"/>
      <c r="Q156" s="3312"/>
      <c r="T156" s="2668"/>
      <c r="U156" s="3516"/>
      <c r="V156" s="3519"/>
      <c r="W156" s="2648"/>
      <c r="X156" s="3083"/>
      <c r="Y156" s="3524"/>
      <c r="Z156" s="2731"/>
      <c r="AA156" s="2731"/>
      <c r="AB156" s="2731"/>
      <c r="AC156" s="2731"/>
      <c r="AD156" s="3443"/>
      <c r="AE156" s="3443"/>
      <c r="AF156" s="3456"/>
      <c r="AI156" s="2668"/>
      <c r="AJ156" s="3516"/>
      <c r="AK156" s="3519"/>
      <c r="AL156" s="2648"/>
      <c r="AM156" s="3083">
        <v>0</v>
      </c>
      <c r="AN156" s="3524"/>
      <c r="AO156" s="2731"/>
      <c r="AP156" s="2731"/>
      <c r="AQ156" s="2731"/>
      <c r="AR156" s="2731"/>
      <c r="AS156" s="3443"/>
      <c r="AT156" s="3443"/>
      <c r="AU156" s="5">
        <v>0</v>
      </c>
    </row>
    <row r="157" spans="1:47" ht="15.75">
      <c r="A157" s="3494" t="s">
        <v>1378</v>
      </c>
      <c r="B157" s="207">
        <v>0</v>
      </c>
      <c r="C157" s="207">
        <v>0</v>
      </c>
      <c r="E157" s="2668"/>
      <c r="F157" s="3516"/>
      <c r="G157" s="2521"/>
      <c r="H157" s="2648"/>
      <c r="I157" s="3100"/>
      <c r="J157" s="2848"/>
      <c r="K157" s="2622"/>
      <c r="L157" s="2622"/>
      <c r="M157" s="2622"/>
      <c r="N157" s="2622"/>
      <c r="O157" s="3422"/>
      <c r="P157" s="3313"/>
      <c r="Q157" s="3312"/>
      <c r="T157" s="2668"/>
      <c r="U157" s="3516"/>
      <c r="V157" s="3519"/>
      <c r="W157" s="2648"/>
      <c r="X157" s="3083"/>
      <c r="Y157" s="3524"/>
      <c r="Z157" s="2731"/>
      <c r="AA157" s="2731"/>
      <c r="AB157" s="2731"/>
      <c r="AC157" s="2731"/>
      <c r="AD157" s="3443"/>
      <c r="AE157" s="3443"/>
      <c r="AF157" s="3456"/>
      <c r="AI157" s="2668"/>
      <c r="AJ157" s="3516"/>
      <c r="AK157" s="3519"/>
      <c r="AL157" s="2648"/>
      <c r="AM157" s="3083">
        <v>0</v>
      </c>
      <c r="AN157" s="3524"/>
      <c r="AO157" s="2731"/>
      <c r="AP157" s="2731"/>
      <c r="AQ157" s="2731"/>
      <c r="AR157" s="2731"/>
      <c r="AS157" s="3443"/>
      <c r="AT157" s="3443"/>
      <c r="AU157" s="5">
        <v>0</v>
      </c>
    </row>
    <row r="158" spans="1:47" ht="15.75">
      <c r="A158" s="3494" t="s">
        <v>1378</v>
      </c>
      <c r="B158" s="207">
        <v>0</v>
      </c>
      <c r="C158" s="207">
        <v>0</v>
      </c>
      <c r="E158" s="2668" t="s">
        <v>5256</v>
      </c>
      <c r="F158" s="3516"/>
      <c r="G158" s="2521"/>
      <c r="H158" s="2648"/>
      <c r="I158" s="3100"/>
      <c r="J158" s="2848"/>
      <c r="K158" s="2622"/>
      <c r="L158" s="2622"/>
      <c r="M158" s="2622"/>
      <c r="N158" s="2622"/>
      <c r="O158" s="3422"/>
      <c r="P158" s="3313"/>
      <c r="Q158" s="3312"/>
      <c r="T158" s="2668" t="s">
        <v>5256</v>
      </c>
      <c r="U158" s="3516"/>
      <c r="V158" s="3519"/>
      <c r="W158" s="2648"/>
      <c r="X158" s="3083"/>
      <c r="Y158" s="3524"/>
      <c r="Z158" s="2731"/>
      <c r="AA158" s="2731"/>
      <c r="AB158" s="2731"/>
      <c r="AC158" s="2731"/>
      <c r="AD158" s="3443"/>
      <c r="AE158" s="3443"/>
      <c r="AF158" s="3456"/>
      <c r="AI158" s="2668" t="s">
        <v>5256</v>
      </c>
      <c r="AJ158" s="3516"/>
      <c r="AK158" s="3519"/>
      <c r="AL158" s="2648"/>
      <c r="AM158" s="3083">
        <v>0</v>
      </c>
      <c r="AN158" s="3524"/>
      <c r="AO158" s="2731"/>
      <c r="AP158" s="2731"/>
      <c r="AQ158" s="2731"/>
      <c r="AR158" s="2731"/>
      <c r="AS158" s="3443"/>
      <c r="AT158" s="3443"/>
      <c r="AU158" s="5">
        <v>0</v>
      </c>
    </row>
    <row r="159" spans="1:47" ht="15.75">
      <c r="A159" s="3494" t="s">
        <v>5410</v>
      </c>
      <c r="B159" s="207">
        <v>0</v>
      </c>
      <c r="C159" s="207">
        <v>0</v>
      </c>
      <c r="E159" s="2668"/>
      <c r="F159" s="3516" t="s">
        <v>781</v>
      </c>
      <c r="G159" s="2521"/>
      <c r="H159" s="2648"/>
      <c r="I159" s="3100">
        <v>0</v>
      </c>
      <c r="J159" s="3289"/>
      <c r="K159" s="3290"/>
      <c r="L159" s="3290"/>
      <c r="M159" s="3290"/>
      <c r="N159" s="3290"/>
      <c r="O159" s="3297"/>
      <c r="P159" s="3313">
        <v>0</v>
      </c>
      <c r="Q159" s="3312"/>
      <c r="T159" s="2668"/>
      <c r="U159" s="3516" t="s">
        <v>781</v>
      </c>
      <c r="V159" s="3519"/>
      <c r="W159" s="2648"/>
      <c r="X159" s="3083">
        <v>0</v>
      </c>
      <c r="Y159" s="3524">
        <v>0</v>
      </c>
      <c r="Z159" s="2731">
        <v>0</v>
      </c>
      <c r="AA159" s="2731">
        <v>0</v>
      </c>
      <c r="AB159" s="2731">
        <v>0</v>
      </c>
      <c r="AC159" s="2731">
        <v>0</v>
      </c>
      <c r="AD159" s="3443">
        <v>0</v>
      </c>
      <c r="AE159" s="3443">
        <v>0</v>
      </c>
      <c r="AF159" s="3456"/>
      <c r="AI159" s="2668"/>
      <c r="AJ159" s="3516" t="s">
        <v>781</v>
      </c>
      <c r="AK159" s="3519"/>
      <c r="AL159" s="2648"/>
      <c r="AM159" s="3083">
        <v>0</v>
      </c>
      <c r="AN159" s="3524">
        <v>0</v>
      </c>
      <c r="AO159" s="2731">
        <v>0</v>
      </c>
      <c r="AP159" s="2731">
        <v>0</v>
      </c>
      <c r="AQ159" s="2731">
        <v>0</v>
      </c>
      <c r="AR159" s="2731">
        <v>0</v>
      </c>
      <c r="AS159" s="3443">
        <v>0</v>
      </c>
      <c r="AT159" s="3443">
        <v>0</v>
      </c>
      <c r="AU159" s="5">
        <v>0</v>
      </c>
    </row>
    <row r="160" spans="1:47" ht="15.75">
      <c r="A160" s="3494" t="s">
        <v>5410</v>
      </c>
      <c r="B160" s="207">
        <v>0</v>
      </c>
      <c r="C160" s="207">
        <v>0</v>
      </c>
      <c r="E160" s="2668"/>
      <c r="F160" s="3516">
        <v>0</v>
      </c>
      <c r="G160" s="2521"/>
      <c r="H160" s="2648"/>
      <c r="I160" s="3100">
        <v>0</v>
      </c>
      <c r="J160" s="3289"/>
      <c r="K160" s="3290"/>
      <c r="L160" s="3290"/>
      <c r="M160" s="3290"/>
      <c r="N160" s="3290"/>
      <c r="O160" s="3297"/>
      <c r="P160" s="3313">
        <v>0</v>
      </c>
      <c r="Q160" s="3312"/>
      <c r="T160" s="2668"/>
      <c r="U160" s="3516">
        <v>0</v>
      </c>
      <c r="V160" s="3519"/>
      <c r="W160" s="2648"/>
      <c r="X160" s="3083">
        <v>0</v>
      </c>
      <c r="Y160" s="3524">
        <v>0</v>
      </c>
      <c r="Z160" s="2731">
        <v>0</v>
      </c>
      <c r="AA160" s="2731">
        <v>0</v>
      </c>
      <c r="AB160" s="2731">
        <v>0</v>
      </c>
      <c r="AC160" s="2731">
        <v>0</v>
      </c>
      <c r="AD160" s="3443">
        <v>0</v>
      </c>
      <c r="AE160" s="3443">
        <v>0</v>
      </c>
      <c r="AF160" s="3456"/>
      <c r="AI160" s="2668"/>
      <c r="AJ160" s="3516">
        <v>0</v>
      </c>
      <c r="AK160" s="3519"/>
      <c r="AL160" s="2648"/>
      <c r="AM160" s="3083">
        <v>0</v>
      </c>
      <c r="AN160" s="3524">
        <v>0</v>
      </c>
      <c r="AO160" s="2731">
        <v>0</v>
      </c>
      <c r="AP160" s="2731">
        <v>0</v>
      </c>
      <c r="AQ160" s="2731">
        <v>0</v>
      </c>
      <c r="AR160" s="2731">
        <v>0</v>
      </c>
      <c r="AS160" s="3443">
        <v>0</v>
      </c>
      <c r="AT160" s="3443">
        <v>0</v>
      </c>
      <c r="AU160" s="5">
        <v>0</v>
      </c>
    </row>
    <row r="161" spans="1:47" ht="15.75">
      <c r="A161" s="3494" t="s">
        <v>5410</v>
      </c>
      <c r="B161" s="207">
        <v>0</v>
      </c>
      <c r="C161" s="207">
        <v>0</v>
      </c>
      <c r="E161" s="2668"/>
      <c r="F161" s="3516" t="s">
        <v>785</v>
      </c>
      <c r="G161" s="2521"/>
      <c r="H161" s="2648"/>
      <c r="I161" s="3100">
        <v>0</v>
      </c>
      <c r="J161" s="3289"/>
      <c r="K161" s="3290"/>
      <c r="L161" s="3290"/>
      <c r="M161" s="3290"/>
      <c r="N161" s="3290"/>
      <c r="O161" s="3297"/>
      <c r="P161" s="3313">
        <v>0</v>
      </c>
      <c r="Q161" s="3312"/>
      <c r="T161" s="2668"/>
      <c r="U161" s="3516" t="s">
        <v>785</v>
      </c>
      <c r="V161" s="3519"/>
      <c r="W161" s="2648"/>
      <c r="X161" s="3083">
        <v>0</v>
      </c>
      <c r="Y161" s="3524">
        <v>0</v>
      </c>
      <c r="Z161" s="2731">
        <v>0</v>
      </c>
      <c r="AA161" s="2731">
        <v>0</v>
      </c>
      <c r="AB161" s="2731">
        <v>0</v>
      </c>
      <c r="AC161" s="2731">
        <v>0</v>
      </c>
      <c r="AD161" s="3443">
        <v>0</v>
      </c>
      <c r="AE161" s="3443">
        <v>0</v>
      </c>
      <c r="AF161" s="3456"/>
      <c r="AI161" s="2668"/>
      <c r="AJ161" s="3516" t="s">
        <v>785</v>
      </c>
      <c r="AK161" s="3519"/>
      <c r="AL161" s="2648"/>
      <c r="AM161" s="3083">
        <v>0</v>
      </c>
      <c r="AN161" s="3524">
        <v>0</v>
      </c>
      <c r="AO161" s="2731">
        <v>0</v>
      </c>
      <c r="AP161" s="2731">
        <v>0</v>
      </c>
      <c r="AQ161" s="2731">
        <v>0</v>
      </c>
      <c r="AR161" s="2731">
        <v>0</v>
      </c>
      <c r="AS161" s="3443">
        <v>0</v>
      </c>
      <c r="AT161" s="3443">
        <v>0</v>
      </c>
      <c r="AU161" s="5">
        <v>0</v>
      </c>
    </row>
    <row r="162" spans="1:47" ht="15.75">
      <c r="A162" s="3494" t="s">
        <v>5410</v>
      </c>
      <c r="B162" s="207">
        <v>0</v>
      </c>
      <c r="C162" s="207">
        <v>0</v>
      </c>
      <c r="E162" s="2668"/>
      <c r="F162" s="3516" t="s">
        <v>784</v>
      </c>
      <c r="G162" s="2521"/>
      <c r="H162" s="2648"/>
      <c r="I162" s="3100">
        <v>0</v>
      </c>
      <c r="J162" s="3289"/>
      <c r="K162" s="3290"/>
      <c r="L162" s="3290"/>
      <c r="M162" s="3290"/>
      <c r="N162" s="3290"/>
      <c r="O162" s="3297"/>
      <c r="P162" s="3313">
        <v>0</v>
      </c>
      <c r="Q162" s="3312"/>
      <c r="T162" s="2668"/>
      <c r="U162" s="3516" t="s">
        <v>784</v>
      </c>
      <c r="V162" s="3519"/>
      <c r="W162" s="2648"/>
      <c r="X162" s="3083">
        <v>0</v>
      </c>
      <c r="Y162" s="3524">
        <v>0</v>
      </c>
      <c r="Z162" s="2731">
        <v>0</v>
      </c>
      <c r="AA162" s="2731">
        <v>0</v>
      </c>
      <c r="AB162" s="2731">
        <v>0</v>
      </c>
      <c r="AC162" s="2731">
        <v>0</v>
      </c>
      <c r="AD162" s="3443">
        <v>0</v>
      </c>
      <c r="AE162" s="3443">
        <v>0</v>
      </c>
      <c r="AF162" s="3456"/>
      <c r="AI162" s="2668"/>
      <c r="AJ162" s="3516" t="s">
        <v>784</v>
      </c>
      <c r="AK162" s="3519"/>
      <c r="AL162" s="2648"/>
      <c r="AM162" s="3083">
        <v>0</v>
      </c>
      <c r="AN162" s="3524">
        <v>0</v>
      </c>
      <c r="AO162" s="2731">
        <v>0</v>
      </c>
      <c r="AP162" s="2731">
        <v>0</v>
      </c>
      <c r="AQ162" s="2731">
        <v>0</v>
      </c>
      <c r="AR162" s="2731">
        <v>0</v>
      </c>
      <c r="AS162" s="3443">
        <v>0</v>
      </c>
      <c r="AT162" s="3443">
        <v>0</v>
      </c>
      <c r="AU162" s="5">
        <v>0</v>
      </c>
    </row>
    <row r="163" spans="1:47" ht="15.75">
      <c r="A163" s="3494" t="s">
        <v>1378</v>
      </c>
      <c r="B163" s="207">
        <v>0</v>
      </c>
      <c r="C163" s="207">
        <v>0</v>
      </c>
      <c r="E163" s="2668"/>
      <c r="F163" s="3516" t="s">
        <v>783</v>
      </c>
      <c r="G163" s="2521"/>
      <c r="H163" s="2648"/>
      <c r="I163" s="3100">
        <v>722436.42220519937</v>
      </c>
      <c r="J163" s="3289"/>
      <c r="K163" s="3290"/>
      <c r="L163" s="3290"/>
      <c r="M163" s="3290"/>
      <c r="N163" s="3290"/>
      <c r="O163" s="3297"/>
      <c r="P163" s="3313">
        <v>0</v>
      </c>
      <c r="Q163" s="3312"/>
      <c r="T163" s="2668"/>
      <c r="U163" s="3516" t="s">
        <v>783</v>
      </c>
      <c r="V163" s="3519"/>
      <c r="W163" s="2648"/>
      <c r="X163" s="3083">
        <v>722436.42220519937</v>
      </c>
      <c r="Y163" s="3524">
        <v>0</v>
      </c>
      <c r="Z163" s="2731">
        <v>722436.42220519937</v>
      </c>
      <c r="AA163" s="2731">
        <v>0</v>
      </c>
      <c r="AB163" s="2731">
        <v>0</v>
      </c>
      <c r="AC163" s="2731">
        <v>0</v>
      </c>
      <c r="AD163" s="3443">
        <v>0</v>
      </c>
      <c r="AE163" s="3443">
        <v>722436.42220519937</v>
      </c>
      <c r="AF163" s="3456"/>
      <c r="AI163" s="2668"/>
      <c r="AJ163" s="3516" t="s">
        <v>783</v>
      </c>
      <c r="AK163" s="3519"/>
      <c r="AL163" s="2648"/>
      <c r="AM163" s="3083">
        <v>578464.42349585821</v>
      </c>
      <c r="AN163" s="3524">
        <v>0</v>
      </c>
      <c r="AO163" s="2731">
        <v>578464.42349585821</v>
      </c>
      <c r="AP163" s="2731">
        <v>0</v>
      </c>
      <c r="AQ163" s="2731">
        <v>0</v>
      </c>
      <c r="AR163" s="2731">
        <v>0</v>
      </c>
      <c r="AS163" s="3443">
        <v>0</v>
      </c>
      <c r="AT163" s="3443">
        <v>578464.42349585821</v>
      </c>
      <c r="AU163" s="5">
        <v>0</v>
      </c>
    </row>
    <row r="164" spans="1:47" ht="15.75">
      <c r="A164" s="3494" t="s">
        <v>5410</v>
      </c>
      <c r="B164" s="207">
        <v>0</v>
      </c>
      <c r="C164" s="207">
        <v>0</v>
      </c>
      <c r="E164" s="2668"/>
      <c r="F164" s="3516" t="s">
        <v>693</v>
      </c>
      <c r="G164" s="2521"/>
      <c r="H164" s="2648"/>
      <c r="I164" s="3100">
        <v>0</v>
      </c>
      <c r="J164" s="3289"/>
      <c r="K164" s="3290"/>
      <c r="L164" s="3290"/>
      <c r="M164" s="3290"/>
      <c r="N164" s="3290"/>
      <c r="O164" s="3297"/>
      <c r="P164" s="3313">
        <v>0</v>
      </c>
      <c r="Q164" s="3312"/>
      <c r="T164" s="2668"/>
      <c r="U164" s="3516" t="s">
        <v>693</v>
      </c>
      <c r="V164" s="3519"/>
      <c r="W164" s="2648"/>
      <c r="X164" s="3083">
        <v>0</v>
      </c>
      <c r="Y164" s="3524">
        <v>0</v>
      </c>
      <c r="Z164" s="2731">
        <v>0</v>
      </c>
      <c r="AA164" s="2731">
        <v>0</v>
      </c>
      <c r="AB164" s="2731">
        <v>0</v>
      </c>
      <c r="AC164" s="2731">
        <v>0</v>
      </c>
      <c r="AD164" s="3443">
        <v>0</v>
      </c>
      <c r="AE164" s="3443">
        <v>0</v>
      </c>
      <c r="AF164" s="3456"/>
      <c r="AI164" s="2668"/>
      <c r="AJ164" s="3516" t="s">
        <v>693</v>
      </c>
      <c r="AK164" s="3519"/>
      <c r="AL164" s="2648"/>
      <c r="AM164" s="3083">
        <v>0</v>
      </c>
      <c r="AN164" s="3524">
        <v>0</v>
      </c>
      <c r="AO164" s="2731">
        <v>0</v>
      </c>
      <c r="AP164" s="2731">
        <v>0</v>
      </c>
      <c r="AQ164" s="2731">
        <v>0</v>
      </c>
      <c r="AR164" s="2731">
        <v>0</v>
      </c>
      <c r="AS164" s="3443">
        <v>0</v>
      </c>
      <c r="AT164" s="3443">
        <v>0</v>
      </c>
      <c r="AU164" s="5">
        <v>0</v>
      </c>
    </row>
    <row r="165" spans="1:47" ht="15.75">
      <c r="A165" s="3494" t="s">
        <v>5410</v>
      </c>
      <c r="B165" s="207">
        <v>0</v>
      </c>
      <c r="C165" s="207">
        <v>0</v>
      </c>
      <c r="E165" s="2668"/>
      <c r="F165" s="3516">
        <v>0</v>
      </c>
      <c r="G165" s="2521"/>
      <c r="H165" s="2648"/>
      <c r="I165" s="3100">
        <v>0</v>
      </c>
      <c r="J165" s="3289"/>
      <c r="K165" s="3290"/>
      <c r="L165" s="3290"/>
      <c r="M165" s="3290"/>
      <c r="N165" s="3290"/>
      <c r="O165" s="3297"/>
      <c r="P165" s="3313">
        <v>0</v>
      </c>
      <c r="Q165" s="3312"/>
      <c r="T165" s="2668"/>
      <c r="U165" s="3516">
        <v>0</v>
      </c>
      <c r="V165" s="3519"/>
      <c r="W165" s="2648"/>
      <c r="X165" s="3083">
        <v>0</v>
      </c>
      <c r="Y165" s="3524">
        <v>0</v>
      </c>
      <c r="Z165" s="2731">
        <v>0</v>
      </c>
      <c r="AA165" s="2731">
        <v>0</v>
      </c>
      <c r="AB165" s="2731">
        <v>0</v>
      </c>
      <c r="AC165" s="2731">
        <v>0</v>
      </c>
      <c r="AD165" s="3443">
        <v>0</v>
      </c>
      <c r="AE165" s="3443">
        <v>0</v>
      </c>
      <c r="AF165" s="3456"/>
      <c r="AI165" s="2668"/>
      <c r="AJ165" s="3516">
        <v>0</v>
      </c>
      <c r="AK165" s="3519"/>
      <c r="AL165" s="2648"/>
      <c r="AM165" s="3083">
        <v>0</v>
      </c>
      <c r="AN165" s="3524">
        <v>0</v>
      </c>
      <c r="AO165" s="2731">
        <v>0</v>
      </c>
      <c r="AP165" s="2731">
        <v>0</v>
      </c>
      <c r="AQ165" s="2731">
        <v>0</v>
      </c>
      <c r="AR165" s="2731">
        <v>0</v>
      </c>
      <c r="AS165" s="3443">
        <v>0</v>
      </c>
      <c r="AT165" s="3443">
        <v>0</v>
      </c>
      <c r="AU165" s="5">
        <v>0</v>
      </c>
    </row>
    <row r="166" spans="1:47" ht="15.75">
      <c r="A166" s="3494" t="s">
        <v>5410</v>
      </c>
      <c r="B166" s="207">
        <v>0</v>
      </c>
      <c r="C166" s="207">
        <v>0</v>
      </c>
      <c r="E166" s="2668"/>
      <c r="F166" s="3516">
        <v>0</v>
      </c>
      <c r="G166" s="2521"/>
      <c r="H166" s="2648"/>
      <c r="I166" s="3100">
        <v>0</v>
      </c>
      <c r="J166" s="3289"/>
      <c r="K166" s="3290"/>
      <c r="L166" s="3290"/>
      <c r="M166" s="3290"/>
      <c r="N166" s="3290"/>
      <c r="O166" s="3297"/>
      <c r="P166" s="3313">
        <v>0</v>
      </c>
      <c r="Q166" s="3312"/>
      <c r="T166" s="2668"/>
      <c r="U166" s="3516">
        <v>0</v>
      </c>
      <c r="V166" s="3519"/>
      <c r="W166" s="2648"/>
      <c r="X166" s="3083">
        <v>0</v>
      </c>
      <c r="Y166" s="3524">
        <v>0</v>
      </c>
      <c r="Z166" s="2731">
        <v>0</v>
      </c>
      <c r="AA166" s="2731">
        <v>0</v>
      </c>
      <c r="AB166" s="2731">
        <v>0</v>
      </c>
      <c r="AC166" s="2731">
        <v>0</v>
      </c>
      <c r="AD166" s="3443">
        <v>0</v>
      </c>
      <c r="AE166" s="3443">
        <v>0</v>
      </c>
      <c r="AF166" s="3456"/>
      <c r="AI166" s="2668"/>
      <c r="AJ166" s="3516">
        <v>0</v>
      </c>
      <c r="AK166" s="3519"/>
      <c r="AL166" s="2648"/>
      <c r="AM166" s="3083">
        <v>0</v>
      </c>
      <c r="AN166" s="3524">
        <v>0</v>
      </c>
      <c r="AO166" s="2731">
        <v>0</v>
      </c>
      <c r="AP166" s="2731">
        <v>0</v>
      </c>
      <c r="AQ166" s="2731">
        <v>0</v>
      </c>
      <c r="AR166" s="2731">
        <v>0</v>
      </c>
      <c r="AS166" s="3443">
        <v>0</v>
      </c>
      <c r="AT166" s="3443">
        <v>0</v>
      </c>
      <c r="AU166" s="5">
        <v>0</v>
      </c>
    </row>
    <row r="167" spans="1:47" ht="15.75">
      <c r="A167" s="3494" t="s">
        <v>5410</v>
      </c>
      <c r="B167" s="207">
        <v>0</v>
      </c>
      <c r="C167" s="207">
        <v>0</v>
      </c>
      <c r="E167" s="2668"/>
      <c r="F167" s="3516">
        <v>0</v>
      </c>
      <c r="G167" s="2521"/>
      <c r="H167" s="2648"/>
      <c r="I167" s="3100">
        <v>0</v>
      </c>
      <c r="J167" s="3289"/>
      <c r="K167" s="3290"/>
      <c r="L167" s="3290"/>
      <c r="M167" s="3290"/>
      <c r="N167" s="3290"/>
      <c r="O167" s="3297"/>
      <c r="P167" s="3313">
        <v>0</v>
      </c>
      <c r="Q167" s="3312"/>
      <c r="T167" s="2668"/>
      <c r="U167" s="3516">
        <v>0</v>
      </c>
      <c r="V167" s="3519"/>
      <c r="W167" s="2648"/>
      <c r="X167" s="3083">
        <v>0</v>
      </c>
      <c r="Y167" s="3524">
        <v>0</v>
      </c>
      <c r="Z167" s="2731">
        <v>0</v>
      </c>
      <c r="AA167" s="2731">
        <v>0</v>
      </c>
      <c r="AB167" s="2731">
        <v>0</v>
      </c>
      <c r="AC167" s="2731">
        <v>0</v>
      </c>
      <c r="AD167" s="3443">
        <v>0</v>
      </c>
      <c r="AE167" s="3443">
        <v>0</v>
      </c>
      <c r="AF167" s="3456"/>
      <c r="AI167" s="2668"/>
      <c r="AJ167" s="3516">
        <v>0</v>
      </c>
      <c r="AK167" s="3519"/>
      <c r="AL167" s="2648"/>
      <c r="AM167" s="3083">
        <v>0</v>
      </c>
      <c r="AN167" s="3524">
        <v>0</v>
      </c>
      <c r="AO167" s="2731">
        <v>0</v>
      </c>
      <c r="AP167" s="2731">
        <v>0</v>
      </c>
      <c r="AQ167" s="2731">
        <v>0</v>
      </c>
      <c r="AR167" s="2731">
        <v>0</v>
      </c>
      <c r="AS167" s="3443">
        <v>0</v>
      </c>
      <c r="AT167" s="3443">
        <v>0</v>
      </c>
      <c r="AU167" s="5">
        <v>0</v>
      </c>
    </row>
    <row r="168" spans="1:47" ht="15.75">
      <c r="A168" s="3494" t="s">
        <v>5410</v>
      </c>
      <c r="B168" s="207">
        <v>0</v>
      </c>
      <c r="C168" s="207">
        <v>0</v>
      </c>
      <c r="E168" s="2668"/>
      <c r="F168" s="3516">
        <v>0</v>
      </c>
      <c r="G168" s="2521"/>
      <c r="H168" s="2648"/>
      <c r="I168" s="3100">
        <v>0</v>
      </c>
      <c r="J168" s="3289"/>
      <c r="K168" s="3290"/>
      <c r="L168" s="3290"/>
      <c r="M168" s="3290"/>
      <c r="N168" s="3290"/>
      <c r="O168" s="3297"/>
      <c r="P168" s="3313">
        <v>0</v>
      </c>
      <c r="Q168" s="3312"/>
      <c r="T168" s="2668"/>
      <c r="U168" s="3516">
        <v>0</v>
      </c>
      <c r="V168" s="3519"/>
      <c r="W168" s="2648"/>
      <c r="X168" s="3083">
        <v>0</v>
      </c>
      <c r="Y168" s="3524">
        <v>0</v>
      </c>
      <c r="Z168" s="2731">
        <v>0</v>
      </c>
      <c r="AA168" s="2731">
        <v>0</v>
      </c>
      <c r="AB168" s="2731">
        <v>0</v>
      </c>
      <c r="AC168" s="2731">
        <v>0</v>
      </c>
      <c r="AD168" s="3443">
        <v>0</v>
      </c>
      <c r="AE168" s="3443">
        <v>0</v>
      </c>
      <c r="AF168" s="3456"/>
      <c r="AI168" s="2668"/>
      <c r="AJ168" s="3516">
        <v>0</v>
      </c>
      <c r="AK168" s="3519"/>
      <c r="AL168" s="2648"/>
      <c r="AM168" s="3083">
        <v>0</v>
      </c>
      <c r="AN168" s="3524">
        <v>0</v>
      </c>
      <c r="AO168" s="2731">
        <v>0</v>
      </c>
      <c r="AP168" s="2731">
        <v>0</v>
      </c>
      <c r="AQ168" s="2731">
        <v>0</v>
      </c>
      <c r="AR168" s="2731">
        <v>0</v>
      </c>
      <c r="AS168" s="3443">
        <v>0</v>
      </c>
      <c r="AT168" s="3443">
        <v>0</v>
      </c>
      <c r="AU168" s="5">
        <v>0</v>
      </c>
    </row>
    <row r="169" spans="1:47" ht="15.75">
      <c r="A169" s="3494" t="s">
        <v>5410</v>
      </c>
      <c r="B169" s="207">
        <v>0</v>
      </c>
      <c r="C169" s="207">
        <v>0</v>
      </c>
      <c r="E169" s="2668"/>
      <c r="F169" s="3516">
        <v>0</v>
      </c>
      <c r="G169" s="2521"/>
      <c r="H169" s="2648"/>
      <c r="I169" s="3100">
        <v>0</v>
      </c>
      <c r="J169" s="3289"/>
      <c r="K169" s="3290"/>
      <c r="L169" s="3290"/>
      <c r="M169" s="3290"/>
      <c r="N169" s="3290"/>
      <c r="O169" s="3297"/>
      <c r="P169" s="3313">
        <v>0</v>
      </c>
      <c r="Q169" s="3312"/>
      <c r="T169" s="2668"/>
      <c r="U169" s="3516">
        <v>0</v>
      </c>
      <c r="V169" s="3519"/>
      <c r="W169" s="2648"/>
      <c r="X169" s="3083">
        <v>0</v>
      </c>
      <c r="Y169" s="3524">
        <v>0</v>
      </c>
      <c r="Z169" s="2731">
        <v>0</v>
      </c>
      <c r="AA169" s="2731">
        <v>0</v>
      </c>
      <c r="AB169" s="2731">
        <v>0</v>
      </c>
      <c r="AC169" s="2731">
        <v>0</v>
      </c>
      <c r="AD169" s="3443">
        <v>0</v>
      </c>
      <c r="AE169" s="3443">
        <v>0</v>
      </c>
      <c r="AF169" s="3456"/>
      <c r="AI169" s="2668"/>
      <c r="AJ169" s="3516">
        <v>0</v>
      </c>
      <c r="AK169" s="3519"/>
      <c r="AL169" s="2648"/>
      <c r="AM169" s="3083">
        <v>0</v>
      </c>
      <c r="AN169" s="3524">
        <v>0</v>
      </c>
      <c r="AO169" s="2731">
        <v>0</v>
      </c>
      <c r="AP169" s="2731">
        <v>0</v>
      </c>
      <c r="AQ169" s="2731">
        <v>0</v>
      </c>
      <c r="AR169" s="2731">
        <v>0</v>
      </c>
      <c r="AS169" s="3443">
        <v>0</v>
      </c>
      <c r="AT169" s="3443">
        <v>0</v>
      </c>
      <c r="AU169" s="5">
        <v>0</v>
      </c>
    </row>
    <row r="170" spans="1:47" ht="15.75">
      <c r="A170" s="3494" t="s">
        <v>1378</v>
      </c>
      <c r="B170" s="207">
        <v>0</v>
      </c>
      <c r="C170" s="207">
        <v>0</v>
      </c>
      <c r="E170" s="2668"/>
      <c r="F170" s="3516"/>
      <c r="G170" s="2521"/>
      <c r="H170" s="2648" t="s">
        <v>5428</v>
      </c>
      <c r="I170" s="3099">
        <v>722436.42220519937</v>
      </c>
      <c r="J170" s="3528"/>
      <c r="K170" s="3529">
        <v>1</v>
      </c>
      <c r="L170" s="3530"/>
      <c r="M170" s="3530"/>
      <c r="N170" s="3530"/>
      <c r="O170" s="3531"/>
      <c r="P170" s="3532">
        <v>1</v>
      </c>
      <c r="Q170" s="3312"/>
      <c r="T170" s="2668"/>
      <c r="U170" s="3516"/>
      <c r="V170" s="3519"/>
      <c r="W170" s="2648" t="s">
        <v>5428</v>
      </c>
      <c r="X170" s="3082">
        <v>722436.42220519937</v>
      </c>
      <c r="Y170" s="3534">
        <v>0</v>
      </c>
      <c r="Z170" s="3533">
        <v>722436.42220519937</v>
      </c>
      <c r="AA170" s="3533">
        <v>0</v>
      </c>
      <c r="AB170" s="3533">
        <v>0</v>
      </c>
      <c r="AC170" s="3533">
        <v>0</v>
      </c>
      <c r="AD170" s="3478">
        <v>0</v>
      </c>
      <c r="AE170" s="3478">
        <v>722436.42220519937</v>
      </c>
      <c r="AF170" s="3456"/>
      <c r="AI170" s="2668"/>
      <c r="AJ170" s="3516"/>
      <c r="AK170" s="3519"/>
      <c r="AL170" s="2648" t="s">
        <v>5428</v>
      </c>
      <c r="AM170" s="3082">
        <v>578464.42349585821</v>
      </c>
      <c r="AN170" s="3534">
        <v>0</v>
      </c>
      <c r="AO170" s="3533">
        <v>578464.42349585821</v>
      </c>
      <c r="AP170" s="3533">
        <v>0</v>
      </c>
      <c r="AQ170" s="3533">
        <v>0</v>
      </c>
      <c r="AR170" s="3533">
        <v>0</v>
      </c>
      <c r="AS170" s="3478">
        <v>0</v>
      </c>
      <c r="AT170" s="3478">
        <v>578464.42349585821</v>
      </c>
      <c r="AU170" s="5">
        <v>0</v>
      </c>
    </row>
    <row r="171" spans="1:47" ht="15.75">
      <c r="A171" s="3494" t="s">
        <v>5410</v>
      </c>
      <c r="B171" s="207">
        <v>0</v>
      </c>
      <c r="C171" s="207">
        <v>0</v>
      </c>
      <c r="E171" s="2668"/>
      <c r="F171" s="3516"/>
      <c r="G171" s="2521"/>
      <c r="H171" s="2648"/>
      <c r="I171" s="3100"/>
      <c r="J171" s="2848"/>
      <c r="K171" s="2622"/>
      <c r="L171" s="2622"/>
      <c r="M171" s="2622"/>
      <c r="N171" s="2622"/>
      <c r="O171" s="3422"/>
      <c r="P171" s="3313"/>
      <c r="Q171" s="3312"/>
      <c r="T171" s="2668"/>
      <c r="U171" s="3516"/>
      <c r="V171" s="3519"/>
      <c r="W171" s="2648"/>
      <c r="X171" s="3083"/>
      <c r="Y171" s="3524"/>
      <c r="Z171" s="2731"/>
      <c r="AA171" s="2731"/>
      <c r="AB171" s="2731"/>
      <c r="AC171" s="2731"/>
      <c r="AD171" s="3443"/>
      <c r="AE171" s="3443"/>
      <c r="AF171" s="3456"/>
      <c r="AI171" s="2668"/>
      <c r="AJ171" s="3516"/>
      <c r="AK171" s="3519"/>
      <c r="AL171" s="2648"/>
      <c r="AM171" s="3083">
        <v>0</v>
      </c>
      <c r="AN171" s="3524"/>
      <c r="AO171" s="2731"/>
      <c r="AP171" s="2731"/>
      <c r="AQ171" s="2731"/>
      <c r="AR171" s="2731"/>
      <c r="AS171" s="3443"/>
      <c r="AT171" s="3443"/>
      <c r="AU171" s="5">
        <v>0</v>
      </c>
    </row>
    <row r="172" spans="1:47" ht="15.75">
      <c r="A172" s="3494" t="s">
        <v>1378</v>
      </c>
      <c r="B172" s="207">
        <v>0</v>
      </c>
      <c r="C172" s="207">
        <v>0</v>
      </c>
      <c r="E172" s="2668"/>
      <c r="F172" s="3516"/>
      <c r="G172" s="2521"/>
      <c r="H172" s="2648"/>
      <c r="I172" s="3100"/>
      <c r="J172" s="2848"/>
      <c r="K172" s="2622"/>
      <c r="L172" s="2622"/>
      <c r="M172" s="2622"/>
      <c r="N172" s="2622"/>
      <c r="O172" s="3422"/>
      <c r="P172" s="3313"/>
      <c r="Q172" s="3312"/>
      <c r="T172" s="2668"/>
      <c r="U172" s="3516"/>
      <c r="V172" s="3519"/>
      <c r="W172" s="2648"/>
      <c r="X172" s="3083"/>
      <c r="Y172" s="3524"/>
      <c r="Z172" s="2731"/>
      <c r="AA172" s="2731"/>
      <c r="AB172" s="2731"/>
      <c r="AC172" s="2731"/>
      <c r="AD172" s="3443"/>
      <c r="AE172" s="3443"/>
      <c r="AF172" s="3456"/>
      <c r="AI172" s="2668"/>
      <c r="AJ172" s="3516"/>
      <c r="AK172" s="3519"/>
      <c r="AL172" s="2648"/>
      <c r="AM172" s="3083">
        <v>0</v>
      </c>
      <c r="AN172" s="3524"/>
      <c r="AO172" s="2731"/>
      <c r="AP172" s="2731"/>
      <c r="AQ172" s="2731"/>
      <c r="AR172" s="2731"/>
      <c r="AS172" s="3443"/>
      <c r="AT172" s="3443"/>
      <c r="AU172" s="5">
        <v>0</v>
      </c>
    </row>
    <row r="173" spans="1:47" ht="15.75">
      <c r="A173" s="3494" t="s">
        <v>1378</v>
      </c>
      <c r="B173" s="207">
        <v>0</v>
      </c>
      <c r="C173" s="207">
        <v>0</v>
      </c>
      <c r="E173" s="2668" t="s">
        <v>786</v>
      </c>
      <c r="F173" s="3516"/>
      <c r="G173" s="2521"/>
      <c r="H173" s="2648"/>
      <c r="I173" s="3100"/>
      <c r="J173" s="2848"/>
      <c r="K173" s="2622"/>
      <c r="L173" s="2622"/>
      <c r="M173" s="2622"/>
      <c r="N173" s="2622"/>
      <c r="O173" s="3422"/>
      <c r="P173" s="3313"/>
      <c r="Q173" s="3312"/>
      <c r="T173" s="2668" t="s">
        <v>786</v>
      </c>
      <c r="U173" s="3516"/>
      <c r="V173" s="3519"/>
      <c r="W173" s="2648"/>
      <c r="X173" s="3083"/>
      <c r="Y173" s="3524"/>
      <c r="Z173" s="2731"/>
      <c r="AA173" s="2731"/>
      <c r="AB173" s="2731"/>
      <c r="AC173" s="2731"/>
      <c r="AD173" s="3443"/>
      <c r="AE173" s="3443"/>
      <c r="AF173" s="3456"/>
      <c r="AI173" s="2668" t="s">
        <v>786</v>
      </c>
      <c r="AJ173" s="3516"/>
      <c r="AK173" s="3519"/>
      <c r="AL173" s="2648"/>
      <c r="AM173" s="3083">
        <v>0</v>
      </c>
      <c r="AN173" s="3524"/>
      <c r="AO173" s="2731"/>
      <c r="AP173" s="2731"/>
      <c r="AQ173" s="2731"/>
      <c r="AR173" s="2731"/>
      <c r="AS173" s="3443"/>
      <c r="AT173" s="3443"/>
      <c r="AU173" s="5">
        <v>0</v>
      </c>
    </row>
    <row r="174" spans="1:47" ht="15.75">
      <c r="A174" s="3494" t="s">
        <v>1378</v>
      </c>
      <c r="B174" s="207">
        <v>0</v>
      </c>
      <c r="C174" s="207">
        <v>0</v>
      </c>
      <c r="E174" s="2668"/>
      <c r="F174" s="3516" t="s">
        <v>787</v>
      </c>
      <c r="G174" s="2521"/>
      <c r="H174" s="2648"/>
      <c r="I174" s="3100">
        <v>228336.85830101001</v>
      </c>
      <c r="J174" s="3289"/>
      <c r="K174" s="3290"/>
      <c r="L174" s="3290"/>
      <c r="M174" s="3290"/>
      <c r="N174" s="3290"/>
      <c r="O174" s="3297"/>
      <c r="P174" s="3313">
        <v>0</v>
      </c>
      <c r="Q174" s="3312"/>
      <c r="T174" s="2668"/>
      <c r="U174" s="3516" t="s">
        <v>787</v>
      </c>
      <c r="V174" s="3519"/>
      <c r="W174" s="2648"/>
      <c r="X174" s="3083">
        <v>228336.85830101001</v>
      </c>
      <c r="Y174" s="3524">
        <v>0</v>
      </c>
      <c r="Z174" s="2731">
        <v>228336.85830101001</v>
      </c>
      <c r="AA174" s="2731">
        <v>0</v>
      </c>
      <c r="AB174" s="2731">
        <v>0</v>
      </c>
      <c r="AC174" s="2731">
        <v>0</v>
      </c>
      <c r="AD174" s="3443">
        <v>0</v>
      </c>
      <c r="AE174" s="3443">
        <v>228336.85830101001</v>
      </c>
      <c r="AF174" s="3456"/>
      <c r="AI174" s="2668"/>
      <c r="AJ174" s="3516" t="s">
        <v>787</v>
      </c>
      <c r="AK174" s="3519"/>
      <c r="AL174" s="2648"/>
      <c r="AM174" s="3083">
        <v>198642.15830101</v>
      </c>
      <c r="AN174" s="3524">
        <v>0</v>
      </c>
      <c r="AO174" s="2731">
        <v>198642.15830101</v>
      </c>
      <c r="AP174" s="2731">
        <v>0</v>
      </c>
      <c r="AQ174" s="2731">
        <v>0</v>
      </c>
      <c r="AR174" s="2731">
        <v>0</v>
      </c>
      <c r="AS174" s="3443">
        <v>0</v>
      </c>
      <c r="AT174" s="3443">
        <v>198642.15830101</v>
      </c>
      <c r="AU174" s="5">
        <v>0</v>
      </c>
    </row>
    <row r="175" spans="1:47" ht="15.75">
      <c r="A175" s="3494" t="s">
        <v>1378</v>
      </c>
      <c r="B175" s="207">
        <v>0</v>
      </c>
      <c r="C175" s="207">
        <v>0</v>
      </c>
      <c r="E175" s="2668"/>
      <c r="F175" s="3516" t="s">
        <v>788</v>
      </c>
      <c r="G175" s="2521"/>
      <c r="H175" s="2648"/>
      <c r="I175" s="3100">
        <v>4052369.7538974276</v>
      </c>
      <c r="J175" s="3289"/>
      <c r="K175" s="3290"/>
      <c r="L175" s="3290"/>
      <c r="M175" s="3290"/>
      <c r="N175" s="3290"/>
      <c r="O175" s="3297"/>
      <c r="P175" s="3313">
        <v>0</v>
      </c>
      <c r="Q175" s="3312"/>
      <c r="T175" s="2668"/>
      <c r="U175" s="3516" t="s">
        <v>788</v>
      </c>
      <c r="V175" s="3519"/>
      <c r="W175" s="2648"/>
      <c r="X175" s="3083">
        <v>4052369.7538974276</v>
      </c>
      <c r="Y175" s="3524">
        <v>0</v>
      </c>
      <c r="Z175" s="2731">
        <v>4052369.7538974276</v>
      </c>
      <c r="AA175" s="2731">
        <v>0</v>
      </c>
      <c r="AB175" s="2731">
        <v>0</v>
      </c>
      <c r="AC175" s="2731">
        <v>0</v>
      </c>
      <c r="AD175" s="3443">
        <v>0</v>
      </c>
      <c r="AE175" s="3443">
        <v>4052369.7538974276</v>
      </c>
      <c r="AF175" s="3456"/>
      <c r="AI175" s="2668"/>
      <c r="AJ175" s="3516" t="s">
        <v>788</v>
      </c>
      <c r="AK175" s="3519"/>
      <c r="AL175" s="2648"/>
      <c r="AM175" s="3083">
        <v>3266088.9538974273</v>
      </c>
      <c r="AN175" s="3524">
        <v>0</v>
      </c>
      <c r="AO175" s="2731">
        <v>3266088.9538974273</v>
      </c>
      <c r="AP175" s="2731">
        <v>0</v>
      </c>
      <c r="AQ175" s="2731">
        <v>0</v>
      </c>
      <c r="AR175" s="2731">
        <v>0</v>
      </c>
      <c r="AS175" s="3443">
        <v>0</v>
      </c>
      <c r="AT175" s="3443">
        <v>3266088.9538974273</v>
      </c>
      <c r="AU175" s="5">
        <v>0</v>
      </c>
    </row>
    <row r="176" spans="1:47" ht="15.75">
      <c r="A176" s="3494" t="s">
        <v>1378</v>
      </c>
      <c r="B176" s="207">
        <v>0</v>
      </c>
      <c r="C176" s="207">
        <v>0</v>
      </c>
      <c r="E176" s="2668"/>
      <c r="F176" s="3516" t="s">
        <v>693</v>
      </c>
      <c r="G176" s="2521"/>
      <c r="H176" s="2648"/>
      <c r="I176" s="3100">
        <v>1198433.7507862644</v>
      </c>
      <c r="J176" s="3289"/>
      <c r="K176" s="3290"/>
      <c r="L176" s="3290"/>
      <c r="M176" s="3290"/>
      <c r="N176" s="3290"/>
      <c r="O176" s="3297"/>
      <c r="P176" s="3313">
        <v>0</v>
      </c>
      <c r="Q176" s="3312"/>
      <c r="T176" s="2668"/>
      <c r="U176" s="3516" t="s">
        <v>693</v>
      </c>
      <c r="V176" s="3519"/>
      <c r="W176" s="2648"/>
      <c r="X176" s="3083">
        <v>1198433.7507862644</v>
      </c>
      <c r="Y176" s="3524">
        <v>0</v>
      </c>
      <c r="Z176" s="2731">
        <v>1198433.7507862644</v>
      </c>
      <c r="AA176" s="2731">
        <v>0</v>
      </c>
      <c r="AB176" s="2731">
        <v>0</v>
      </c>
      <c r="AC176" s="2731">
        <v>0</v>
      </c>
      <c r="AD176" s="3443">
        <v>0</v>
      </c>
      <c r="AE176" s="3443">
        <v>1198433.7507862644</v>
      </c>
      <c r="AF176" s="3456"/>
      <c r="AI176" s="2668"/>
      <c r="AJ176" s="3516" t="s">
        <v>693</v>
      </c>
      <c r="AK176" s="3519"/>
      <c r="AL176" s="2648"/>
      <c r="AM176" s="3083">
        <v>1191521.2084457367</v>
      </c>
      <c r="AN176" s="3524">
        <v>0</v>
      </c>
      <c r="AO176" s="2731">
        <v>1191521.2084457367</v>
      </c>
      <c r="AP176" s="2731">
        <v>0</v>
      </c>
      <c r="AQ176" s="2731">
        <v>0</v>
      </c>
      <c r="AR176" s="2731">
        <v>0</v>
      </c>
      <c r="AS176" s="3443">
        <v>0</v>
      </c>
      <c r="AT176" s="3443">
        <v>1191521.2084457367</v>
      </c>
      <c r="AU176" s="5">
        <v>0</v>
      </c>
    </row>
    <row r="177" spans="1:47" ht="15.75">
      <c r="A177" s="3494" t="s">
        <v>5410</v>
      </c>
      <c r="B177" s="207">
        <v>0</v>
      </c>
      <c r="C177" s="207">
        <v>0</v>
      </c>
      <c r="E177" s="2668"/>
      <c r="F177" s="3516">
        <v>0</v>
      </c>
      <c r="G177" s="2521"/>
      <c r="H177" s="2648"/>
      <c r="I177" s="3100">
        <v>0</v>
      </c>
      <c r="J177" s="3289"/>
      <c r="K177" s="3290"/>
      <c r="L177" s="3290"/>
      <c r="M177" s="3290"/>
      <c r="N177" s="3290"/>
      <c r="O177" s="3297"/>
      <c r="P177" s="3313">
        <v>0</v>
      </c>
      <c r="Q177" s="3312"/>
      <c r="T177" s="2668"/>
      <c r="U177" s="3516">
        <v>0</v>
      </c>
      <c r="V177" s="3519"/>
      <c r="W177" s="2648"/>
      <c r="X177" s="3083">
        <v>0</v>
      </c>
      <c r="Y177" s="3524">
        <v>0</v>
      </c>
      <c r="Z177" s="2731">
        <v>0</v>
      </c>
      <c r="AA177" s="2731">
        <v>0</v>
      </c>
      <c r="AB177" s="2731">
        <v>0</v>
      </c>
      <c r="AC177" s="2731">
        <v>0</v>
      </c>
      <c r="AD177" s="3443">
        <v>0</v>
      </c>
      <c r="AE177" s="3443">
        <v>0</v>
      </c>
      <c r="AF177" s="3456"/>
      <c r="AI177" s="2668"/>
      <c r="AJ177" s="3516">
        <v>0</v>
      </c>
      <c r="AK177" s="3519"/>
      <c r="AL177" s="2648"/>
      <c r="AM177" s="3083">
        <v>0</v>
      </c>
      <c r="AN177" s="3524">
        <v>0</v>
      </c>
      <c r="AO177" s="2731">
        <v>0</v>
      </c>
      <c r="AP177" s="2731">
        <v>0</v>
      </c>
      <c r="AQ177" s="2731">
        <v>0</v>
      </c>
      <c r="AR177" s="2731">
        <v>0</v>
      </c>
      <c r="AS177" s="3443">
        <v>0</v>
      </c>
      <c r="AT177" s="3443">
        <v>0</v>
      </c>
      <c r="AU177" s="5">
        <v>0</v>
      </c>
    </row>
    <row r="178" spans="1:47" ht="15.75">
      <c r="A178" s="3494" t="s">
        <v>5410</v>
      </c>
      <c r="B178" s="207">
        <v>0</v>
      </c>
      <c r="C178" s="207">
        <v>0</v>
      </c>
      <c r="E178" s="2668"/>
      <c r="F178" s="3516">
        <v>0</v>
      </c>
      <c r="G178" s="2521"/>
      <c r="H178" s="2648"/>
      <c r="I178" s="3100">
        <v>0</v>
      </c>
      <c r="J178" s="3289"/>
      <c r="K178" s="3290"/>
      <c r="L178" s="3290"/>
      <c r="M178" s="3290"/>
      <c r="N178" s="3290"/>
      <c r="O178" s="3297"/>
      <c r="P178" s="3313">
        <v>0</v>
      </c>
      <c r="Q178" s="3312"/>
      <c r="T178" s="2668"/>
      <c r="U178" s="3516">
        <v>0</v>
      </c>
      <c r="V178" s="3519"/>
      <c r="W178" s="2648"/>
      <c r="X178" s="3083">
        <v>0</v>
      </c>
      <c r="Y178" s="3524">
        <v>0</v>
      </c>
      <c r="Z178" s="2731">
        <v>0</v>
      </c>
      <c r="AA178" s="2731">
        <v>0</v>
      </c>
      <c r="AB178" s="2731">
        <v>0</v>
      </c>
      <c r="AC178" s="2731">
        <v>0</v>
      </c>
      <c r="AD178" s="3443">
        <v>0</v>
      </c>
      <c r="AE178" s="3443">
        <v>0</v>
      </c>
      <c r="AF178" s="3456"/>
      <c r="AI178" s="2668"/>
      <c r="AJ178" s="3516">
        <v>0</v>
      </c>
      <c r="AK178" s="3519"/>
      <c r="AL178" s="2648"/>
      <c r="AM178" s="3083">
        <v>0</v>
      </c>
      <c r="AN178" s="3524">
        <v>0</v>
      </c>
      <c r="AO178" s="2731">
        <v>0</v>
      </c>
      <c r="AP178" s="2731">
        <v>0</v>
      </c>
      <c r="AQ178" s="2731">
        <v>0</v>
      </c>
      <c r="AR178" s="2731">
        <v>0</v>
      </c>
      <c r="AS178" s="3443">
        <v>0</v>
      </c>
      <c r="AT178" s="3443">
        <v>0</v>
      </c>
      <c r="AU178" s="5">
        <v>0</v>
      </c>
    </row>
    <row r="179" spans="1:47" ht="15.75">
      <c r="A179" s="3494" t="s">
        <v>5410</v>
      </c>
      <c r="B179" s="207">
        <v>0</v>
      </c>
      <c r="C179" s="207">
        <v>0</v>
      </c>
      <c r="E179" s="2668"/>
      <c r="F179" s="3516">
        <v>0</v>
      </c>
      <c r="G179" s="2521"/>
      <c r="H179" s="2648"/>
      <c r="I179" s="3100">
        <v>0</v>
      </c>
      <c r="J179" s="3289"/>
      <c r="K179" s="3290"/>
      <c r="L179" s="3290"/>
      <c r="M179" s="3290"/>
      <c r="N179" s="3290"/>
      <c r="O179" s="3297"/>
      <c r="P179" s="3313">
        <v>0</v>
      </c>
      <c r="Q179" s="3312"/>
      <c r="T179" s="2668"/>
      <c r="U179" s="3516">
        <v>0</v>
      </c>
      <c r="V179" s="3519"/>
      <c r="W179" s="2648"/>
      <c r="X179" s="3083">
        <v>0</v>
      </c>
      <c r="Y179" s="3524">
        <v>0</v>
      </c>
      <c r="Z179" s="2731">
        <v>0</v>
      </c>
      <c r="AA179" s="2731">
        <v>0</v>
      </c>
      <c r="AB179" s="2731">
        <v>0</v>
      </c>
      <c r="AC179" s="2731">
        <v>0</v>
      </c>
      <c r="AD179" s="3443">
        <v>0</v>
      </c>
      <c r="AE179" s="3443">
        <v>0</v>
      </c>
      <c r="AF179" s="3456"/>
      <c r="AI179" s="2668"/>
      <c r="AJ179" s="3516">
        <v>0</v>
      </c>
      <c r="AK179" s="3519"/>
      <c r="AL179" s="2648"/>
      <c r="AM179" s="3083">
        <v>0</v>
      </c>
      <c r="AN179" s="3524">
        <v>0</v>
      </c>
      <c r="AO179" s="2731">
        <v>0</v>
      </c>
      <c r="AP179" s="2731">
        <v>0</v>
      </c>
      <c r="AQ179" s="2731">
        <v>0</v>
      </c>
      <c r="AR179" s="2731">
        <v>0</v>
      </c>
      <c r="AS179" s="3443">
        <v>0</v>
      </c>
      <c r="AT179" s="3443">
        <v>0</v>
      </c>
      <c r="AU179" s="5">
        <v>0</v>
      </c>
    </row>
    <row r="180" spans="1:47" ht="15.75">
      <c r="A180" s="3494" t="s">
        <v>5410</v>
      </c>
      <c r="B180" s="207">
        <v>0</v>
      </c>
      <c r="C180" s="207">
        <v>0</v>
      </c>
      <c r="E180" s="2668"/>
      <c r="F180" s="3516">
        <v>0</v>
      </c>
      <c r="G180" s="2521"/>
      <c r="H180" s="2648"/>
      <c r="I180" s="3100">
        <v>0</v>
      </c>
      <c r="J180" s="3289"/>
      <c r="K180" s="3290"/>
      <c r="L180" s="3290"/>
      <c r="M180" s="3290"/>
      <c r="N180" s="3290"/>
      <c r="O180" s="3297"/>
      <c r="P180" s="3313">
        <v>0</v>
      </c>
      <c r="Q180" s="3312"/>
      <c r="T180" s="2668"/>
      <c r="U180" s="3516">
        <v>0</v>
      </c>
      <c r="V180" s="3519"/>
      <c r="W180" s="2648"/>
      <c r="X180" s="3083">
        <v>0</v>
      </c>
      <c r="Y180" s="3524">
        <v>0</v>
      </c>
      <c r="Z180" s="2731">
        <v>0</v>
      </c>
      <c r="AA180" s="2731">
        <v>0</v>
      </c>
      <c r="AB180" s="2731">
        <v>0</v>
      </c>
      <c r="AC180" s="2731">
        <v>0</v>
      </c>
      <c r="AD180" s="3443">
        <v>0</v>
      </c>
      <c r="AE180" s="3443">
        <v>0</v>
      </c>
      <c r="AF180" s="3456"/>
      <c r="AI180" s="2668"/>
      <c r="AJ180" s="3516">
        <v>0</v>
      </c>
      <c r="AK180" s="3519"/>
      <c r="AL180" s="2648"/>
      <c r="AM180" s="3083">
        <v>0</v>
      </c>
      <c r="AN180" s="3524">
        <v>0</v>
      </c>
      <c r="AO180" s="2731">
        <v>0</v>
      </c>
      <c r="AP180" s="2731">
        <v>0</v>
      </c>
      <c r="AQ180" s="2731">
        <v>0</v>
      </c>
      <c r="AR180" s="2731">
        <v>0</v>
      </c>
      <c r="AS180" s="3443">
        <v>0</v>
      </c>
      <c r="AT180" s="3443">
        <v>0</v>
      </c>
      <c r="AU180" s="5">
        <v>0</v>
      </c>
    </row>
    <row r="181" spans="1:47" ht="15.75">
      <c r="A181" s="3494" t="s">
        <v>5410</v>
      </c>
      <c r="B181" s="207">
        <v>0</v>
      </c>
      <c r="C181" s="207">
        <v>0</v>
      </c>
      <c r="E181" s="2668"/>
      <c r="F181" s="3516">
        <v>0</v>
      </c>
      <c r="G181" s="2521"/>
      <c r="H181" s="2648"/>
      <c r="I181" s="3100">
        <v>0</v>
      </c>
      <c r="J181" s="3289"/>
      <c r="K181" s="3290"/>
      <c r="L181" s="3290"/>
      <c r="M181" s="3290"/>
      <c r="N181" s="3290"/>
      <c r="O181" s="3297"/>
      <c r="P181" s="3313">
        <v>0</v>
      </c>
      <c r="Q181" s="3312"/>
      <c r="T181" s="2668"/>
      <c r="U181" s="3516">
        <v>0</v>
      </c>
      <c r="V181" s="3519"/>
      <c r="W181" s="2648"/>
      <c r="X181" s="3083">
        <v>0</v>
      </c>
      <c r="Y181" s="3524">
        <v>0</v>
      </c>
      <c r="Z181" s="2731">
        <v>0</v>
      </c>
      <c r="AA181" s="2731">
        <v>0</v>
      </c>
      <c r="AB181" s="2731">
        <v>0</v>
      </c>
      <c r="AC181" s="2731">
        <v>0</v>
      </c>
      <c r="AD181" s="3443">
        <v>0</v>
      </c>
      <c r="AE181" s="3443">
        <v>0</v>
      </c>
      <c r="AF181" s="3456"/>
      <c r="AI181" s="2668"/>
      <c r="AJ181" s="3516">
        <v>0</v>
      </c>
      <c r="AK181" s="3519"/>
      <c r="AL181" s="2648"/>
      <c r="AM181" s="3083">
        <v>0</v>
      </c>
      <c r="AN181" s="3524">
        <v>0</v>
      </c>
      <c r="AO181" s="2731">
        <v>0</v>
      </c>
      <c r="AP181" s="2731">
        <v>0</v>
      </c>
      <c r="AQ181" s="2731">
        <v>0</v>
      </c>
      <c r="AR181" s="2731">
        <v>0</v>
      </c>
      <c r="AS181" s="3443">
        <v>0</v>
      </c>
      <c r="AT181" s="3443">
        <v>0</v>
      </c>
      <c r="AU181" s="5">
        <v>0</v>
      </c>
    </row>
    <row r="182" spans="1:47">
      <c r="A182" s="3494" t="s">
        <v>1378</v>
      </c>
      <c r="B182" s="207">
        <v>0</v>
      </c>
      <c r="C182" s="207">
        <v>0</v>
      </c>
      <c r="E182" s="2642"/>
      <c r="F182" s="3516"/>
      <c r="G182" s="2521"/>
      <c r="H182" s="2648" t="s">
        <v>5430</v>
      </c>
      <c r="I182" s="3099">
        <v>5479140.362984702</v>
      </c>
      <c r="J182" s="3528"/>
      <c r="K182" s="3529">
        <v>1</v>
      </c>
      <c r="L182" s="3530"/>
      <c r="M182" s="3530"/>
      <c r="N182" s="3530"/>
      <c r="O182" s="3531"/>
      <c r="P182" s="3532">
        <v>1</v>
      </c>
      <c r="Q182" s="3312"/>
      <c r="T182" s="2642"/>
      <c r="U182" s="3516"/>
      <c r="V182" s="3519"/>
      <c r="W182" s="2648" t="s">
        <v>5430</v>
      </c>
      <c r="X182" s="3082">
        <v>5479140.362984702</v>
      </c>
      <c r="Y182" s="3534">
        <v>0</v>
      </c>
      <c r="Z182" s="3533">
        <v>5479140.362984702</v>
      </c>
      <c r="AA182" s="3533">
        <v>0</v>
      </c>
      <c r="AB182" s="3533">
        <v>0</v>
      </c>
      <c r="AC182" s="3533">
        <v>0</v>
      </c>
      <c r="AD182" s="3478">
        <v>0</v>
      </c>
      <c r="AE182" s="3479">
        <v>5479140.362984702</v>
      </c>
      <c r="AF182" s="3456"/>
      <c r="AI182" s="2642"/>
      <c r="AJ182" s="3516"/>
      <c r="AK182" s="3519"/>
      <c r="AL182" s="2648" t="s">
        <v>5430</v>
      </c>
      <c r="AM182" s="3082">
        <v>4656252.3206441738</v>
      </c>
      <c r="AN182" s="3534">
        <v>0</v>
      </c>
      <c r="AO182" s="3533">
        <v>4656252.3206441738</v>
      </c>
      <c r="AP182" s="3533">
        <v>0</v>
      </c>
      <c r="AQ182" s="3533">
        <v>0</v>
      </c>
      <c r="AR182" s="3533">
        <v>0</v>
      </c>
      <c r="AS182" s="3478">
        <v>0</v>
      </c>
      <c r="AT182" s="3479">
        <v>4656252.3206441738</v>
      </c>
      <c r="AU182" s="5">
        <v>0</v>
      </c>
    </row>
    <row r="183" spans="1:47" ht="15.75">
      <c r="A183" s="3494" t="s">
        <v>5410</v>
      </c>
      <c r="B183" s="207">
        <v>0</v>
      </c>
      <c r="C183" s="207">
        <v>0</v>
      </c>
      <c r="E183" s="2668"/>
      <c r="F183" s="3516"/>
      <c r="G183" s="2521"/>
      <c r="H183" s="2648"/>
      <c r="I183" s="3100"/>
      <c r="J183" s="2848"/>
      <c r="K183" s="2622"/>
      <c r="L183" s="2622"/>
      <c r="M183" s="2622"/>
      <c r="N183" s="2622"/>
      <c r="O183" s="3422"/>
      <c r="P183" s="3313"/>
      <c r="Q183" s="3312"/>
      <c r="T183" s="2668"/>
      <c r="U183" s="3516"/>
      <c r="V183" s="3519"/>
      <c r="W183" s="2648"/>
      <c r="X183" s="3083"/>
      <c r="Y183" s="3524"/>
      <c r="Z183" s="2731"/>
      <c r="AA183" s="2731"/>
      <c r="AB183" s="2731"/>
      <c r="AC183" s="2731"/>
      <c r="AD183" s="3443"/>
      <c r="AE183" s="3443"/>
      <c r="AF183" s="3456"/>
      <c r="AI183" s="2668"/>
      <c r="AJ183" s="3516"/>
      <c r="AK183" s="3519"/>
      <c r="AL183" s="2648"/>
      <c r="AM183" s="3083">
        <v>0</v>
      </c>
      <c r="AN183" s="3524"/>
      <c r="AO183" s="2731"/>
      <c r="AP183" s="2731"/>
      <c r="AQ183" s="2731"/>
      <c r="AR183" s="2731"/>
      <c r="AS183" s="3443"/>
      <c r="AT183" s="3443"/>
      <c r="AU183" s="5">
        <v>0</v>
      </c>
    </row>
    <row r="184" spans="1:47" ht="15.75">
      <c r="A184" s="3494" t="s">
        <v>1378</v>
      </c>
      <c r="B184" s="207">
        <v>0</v>
      </c>
      <c r="C184" s="207">
        <v>0</v>
      </c>
      <c r="E184" s="2668"/>
      <c r="F184" s="3516"/>
      <c r="G184" s="2521"/>
      <c r="H184" s="2648"/>
      <c r="I184" s="3100"/>
      <c r="J184" s="2848"/>
      <c r="K184" s="2622"/>
      <c r="L184" s="2622"/>
      <c r="M184" s="2622"/>
      <c r="N184" s="2622"/>
      <c r="O184" s="3422"/>
      <c r="P184" s="3313"/>
      <c r="Q184" s="3312"/>
      <c r="T184" s="2668"/>
      <c r="U184" s="3516"/>
      <c r="V184" s="3519"/>
      <c r="W184" s="2648"/>
      <c r="X184" s="3083"/>
      <c r="Y184" s="3524"/>
      <c r="Z184" s="2731"/>
      <c r="AA184" s="2731"/>
      <c r="AB184" s="2731"/>
      <c r="AC184" s="2731"/>
      <c r="AD184" s="3443"/>
      <c r="AE184" s="3443"/>
      <c r="AF184" s="3456"/>
      <c r="AI184" s="2668"/>
      <c r="AJ184" s="3516"/>
      <c r="AK184" s="3519"/>
      <c r="AL184" s="2648"/>
      <c r="AM184" s="3083">
        <v>0</v>
      </c>
      <c r="AN184" s="3524"/>
      <c r="AO184" s="2731"/>
      <c r="AP184" s="2731"/>
      <c r="AQ184" s="2731"/>
      <c r="AR184" s="2731"/>
      <c r="AS184" s="3443"/>
      <c r="AT184" s="3443"/>
      <c r="AU184" s="5">
        <v>0</v>
      </c>
    </row>
    <row r="185" spans="1:47" ht="15.75">
      <c r="A185" s="3494" t="s">
        <v>1378</v>
      </c>
      <c r="B185" s="207">
        <v>0</v>
      </c>
      <c r="C185" s="207">
        <v>0</v>
      </c>
      <c r="E185" s="2668" t="s">
        <v>791</v>
      </c>
      <c r="F185" s="3516"/>
      <c r="G185" s="2521"/>
      <c r="H185" s="2648"/>
      <c r="I185" s="3100"/>
      <c r="J185" s="2848"/>
      <c r="K185" s="2622"/>
      <c r="L185" s="2622"/>
      <c r="M185" s="2622"/>
      <c r="N185" s="2622"/>
      <c r="O185" s="3422"/>
      <c r="P185" s="3313"/>
      <c r="Q185" s="3312"/>
      <c r="T185" s="2668" t="s">
        <v>791</v>
      </c>
      <c r="U185" s="3516"/>
      <c r="V185" s="3519"/>
      <c r="W185" s="2648"/>
      <c r="X185" s="3083"/>
      <c r="Y185" s="3524"/>
      <c r="Z185" s="2731"/>
      <c r="AA185" s="2731"/>
      <c r="AB185" s="2731"/>
      <c r="AC185" s="2731"/>
      <c r="AD185" s="3443"/>
      <c r="AE185" s="3443"/>
      <c r="AF185" s="3456"/>
      <c r="AI185" s="2668" t="s">
        <v>791</v>
      </c>
      <c r="AJ185" s="3516"/>
      <c r="AK185" s="3519"/>
      <c r="AL185" s="2648"/>
      <c r="AM185" s="3083">
        <v>0</v>
      </c>
      <c r="AN185" s="3524"/>
      <c r="AO185" s="2731"/>
      <c r="AP185" s="2731"/>
      <c r="AQ185" s="2731"/>
      <c r="AR185" s="2731"/>
      <c r="AS185" s="3443"/>
      <c r="AT185" s="3443"/>
      <c r="AU185" s="5">
        <v>0</v>
      </c>
    </row>
    <row r="186" spans="1:47" ht="15.75">
      <c r="A186" s="3494" t="s">
        <v>5410</v>
      </c>
      <c r="B186" s="207">
        <v>0</v>
      </c>
      <c r="C186" s="207">
        <v>0</v>
      </c>
      <c r="E186" s="2668"/>
      <c r="F186" s="3516" t="s">
        <v>1697</v>
      </c>
      <c r="G186" s="2521"/>
      <c r="H186" s="2648"/>
      <c r="I186" s="3100">
        <v>0</v>
      </c>
      <c r="J186" s="3289"/>
      <c r="K186" s="3290"/>
      <c r="L186" s="3290"/>
      <c r="M186" s="3290"/>
      <c r="N186" s="3290"/>
      <c r="O186" s="3297"/>
      <c r="P186" s="3313">
        <v>0</v>
      </c>
      <c r="Q186" s="3312"/>
      <c r="T186" s="2668"/>
      <c r="U186" s="3516" t="s">
        <v>1697</v>
      </c>
      <c r="V186" s="3519"/>
      <c r="W186" s="2648"/>
      <c r="X186" s="3083">
        <v>0</v>
      </c>
      <c r="Y186" s="3524">
        <v>0</v>
      </c>
      <c r="Z186" s="2731">
        <v>0</v>
      </c>
      <c r="AA186" s="2731">
        <v>0</v>
      </c>
      <c r="AB186" s="2731">
        <v>0</v>
      </c>
      <c r="AC186" s="2731">
        <v>0</v>
      </c>
      <c r="AD186" s="3443">
        <v>0</v>
      </c>
      <c r="AE186" s="3443">
        <v>0</v>
      </c>
      <c r="AF186" s="3456"/>
      <c r="AI186" s="2668"/>
      <c r="AJ186" s="3516" t="s">
        <v>1697</v>
      </c>
      <c r="AK186" s="3519"/>
      <c r="AL186" s="2648"/>
      <c r="AM186" s="3083">
        <v>0</v>
      </c>
      <c r="AN186" s="3524">
        <v>0</v>
      </c>
      <c r="AO186" s="2731">
        <v>0</v>
      </c>
      <c r="AP186" s="2731">
        <v>0</v>
      </c>
      <c r="AQ186" s="2731">
        <v>0</v>
      </c>
      <c r="AR186" s="2731">
        <v>0</v>
      </c>
      <c r="AS186" s="3443">
        <v>0</v>
      </c>
      <c r="AT186" s="3443">
        <v>0</v>
      </c>
      <c r="AU186" s="5">
        <v>0</v>
      </c>
    </row>
    <row r="187" spans="1:47" ht="15.75">
      <c r="A187" s="3494" t="s">
        <v>5410</v>
      </c>
      <c r="B187" s="207">
        <v>0</v>
      </c>
      <c r="C187" s="207">
        <v>0</v>
      </c>
      <c r="E187" s="2668"/>
      <c r="F187" s="3516" t="s">
        <v>1697</v>
      </c>
      <c r="G187" s="2521"/>
      <c r="H187" s="2648"/>
      <c r="I187" s="3100">
        <v>0</v>
      </c>
      <c r="J187" s="3289"/>
      <c r="K187" s="3290"/>
      <c r="L187" s="3290"/>
      <c r="M187" s="3290"/>
      <c r="N187" s="3290"/>
      <c r="O187" s="3297"/>
      <c r="P187" s="3313">
        <v>0</v>
      </c>
      <c r="Q187" s="3312"/>
      <c r="T187" s="2668"/>
      <c r="U187" s="3516" t="s">
        <v>1697</v>
      </c>
      <c r="V187" s="3519"/>
      <c r="W187" s="2648"/>
      <c r="X187" s="3083">
        <v>0</v>
      </c>
      <c r="Y187" s="3524">
        <v>0</v>
      </c>
      <c r="Z187" s="2731">
        <v>0</v>
      </c>
      <c r="AA187" s="2731">
        <v>0</v>
      </c>
      <c r="AB187" s="2731">
        <v>0</v>
      </c>
      <c r="AC187" s="2731">
        <v>0</v>
      </c>
      <c r="AD187" s="3443">
        <v>0</v>
      </c>
      <c r="AE187" s="3443">
        <v>0</v>
      </c>
      <c r="AF187" s="3456"/>
      <c r="AI187" s="2668"/>
      <c r="AJ187" s="3516" t="s">
        <v>1697</v>
      </c>
      <c r="AK187" s="3519"/>
      <c r="AL187" s="2648"/>
      <c r="AM187" s="3083">
        <v>0</v>
      </c>
      <c r="AN187" s="3524">
        <v>0</v>
      </c>
      <c r="AO187" s="2731">
        <v>0</v>
      </c>
      <c r="AP187" s="2731">
        <v>0</v>
      </c>
      <c r="AQ187" s="2731">
        <v>0</v>
      </c>
      <c r="AR187" s="2731">
        <v>0</v>
      </c>
      <c r="AS187" s="3443">
        <v>0</v>
      </c>
      <c r="AT187" s="3443">
        <v>0</v>
      </c>
      <c r="AU187" s="5">
        <v>0</v>
      </c>
    </row>
    <row r="188" spans="1:47" ht="15.75">
      <c r="A188" s="3494" t="s">
        <v>5410</v>
      </c>
      <c r="B188" s="207">
        <v>0</v>
      </c>
      <c r="C188" s="207">
        <v>0</v>
      </c>
      <c r="E188" s="2668"/>
      <c r="F188" s="3516" t="s">
        <v>1697</v>
      </c>
      <c r="G188" s="2521"/>
      <c r="H188" s="2648"/>
      <c r="I188" s="3100">
        <v>0</v>
      </c>
      <c r="J188" s="3289"/>
      <c r="K188" s="3290"/>
      <c r="L188" s="3290"/>
      <c r="M188" s="3290"/>
      <c r="N188" s="3290"/>
      <c r="O188" s="3297"/>
      <c r="P188" s="3313">
        <v>0</v>
      </c>
      <c r="Q188" s="3312"/>
      <c r="T188" s="2668"/>
      <c r="U188" s="3516" t="s">
        <v>1697</v>
      </c>
      <c r="V188" s="3519"/>
      <c r="W188" s="2648"/>
      <c r="X188" s="3083">
        <v>0</v>
      </c>
      <c r="Y188" s="3524">
        <v>0</v>
      </c>
      <c r="Z188" s="2731">
        <v>0</v>
      </c>
      <c r="AA188" s="2731">
        <v>0</v>
      </c>
      <c r="AB188" s="2731">
        <v>0</v>
      </c>
      <c r="AC188" s="2731">
        <v>0</v>
      </c>
      <c r="AD188" s="3443">
        <v>0</v>
      </c>
      <c r="AE188" s="3443">
        <v>0</v>
      </c>
      <c r="AF188" s="3456"/>
      <c r="AI188" s="2668"/>
      <c r="AJ188" s="3516" t="s">
        <v>1697</v>
      </c>
      <c r="AK188" s="3519"/>
      <c r="AL188" s="2648"/>
      <c r="AM188" s="3083">
        <v>0</v>
      </c>
      <c r="AN188" s="3524">
        <v>0</v>
      </c>
      <c r="AO188" s="2731">
        <v>0</v>
      </c>
      <c r="AP188" s="2731">
        <v>0</v>
      </c>
      <c r="AQ188" s="2731">
        <v>0</v>
      </c>
      <c r="AR188" s="2731">
        <v>0</v>
      </c>
      <c r="AS188" s="3443">
        <v>0</v>
      </c>
      <c r="AT188" s="3443">
        <v>0</v>
      </c>
      <c r="AU188" s="5">
        <v>0</v>
      </c>
    </row>
    <row r="189" spans="1:47" ht="15.75">
      <c r="A189" s="3494" t="s">
        <v>5410</v>
      </c>
      <c r="B189" s="207">
        <v>0</v>
      </c>
      <c r="C189" s="207">
        <v>0</v>
      </c>
      <c r="E189" s="2668"/>
      <c r="F189" s="3516" t="s">
        <v>1697</v>
      </c>
      <c r="G189" s="2521"/>
      <c r="H189" s="2648"/>
      <c r="I189" s="3100">
        <v>0</v>
      </c>
      <c r="J189" s="3289"/>
      <c r="K189" s="3290"/>
      <c r="L189" s="3290"/>
      <c r="M189" s="3290"/>
      <c r="N189" s="3290"/>
      <c r="O189" s="3297"/>
      <c r="P189" s="3313">
        <v>0</v>
      </c>
      <c r="Q189" s="3312"/>
      <c r="T189" s="2668"/>
      <c r="U189" s="3516" t="s">
        <v>1697</v>
      </c>
      <c r="V189" s="3519"/>
      <c r="W189" s="2648"/>
      <c r="X189" s="3083">
        <v>0</v>
      </c>
      <c r="Y189" s="3524">
        <v>0</v>
      </c>
      <c r="Z189" s="2731">
        <v>0</v>
      </c>
      <c r="AA189" s="2731">
        <v>0</v>
      </c>
      <c r="AB189" s="2731">
        <v>0</v>
      </c>
      <c r="AC189" s="2731">
        <v>0</v>
      </c>
      <c r="AD189" s="3443">
        <v>0</v>
      </c>
      <c r="AE189" s="3443">
        <v>0</v>
      </c>
      <c r="AF189" s="3456"/>
      <c r="AI189" s="2668"/>
      <c r="AJ189" s="3516" t="s">
        <v>1697</v>
      </c>
      <c r="AK189" s="3519"/>
      <c r="AL189" s="2648"/>
      <c r="AM189" s="3083">
        <v>0</v>
      </c>
      <c r="AN189" s="3524">
        <v>0</v>
      </c>
      <c r="AO189" s="2731">
        <v>0</v>
      </c>
      <c r="AP189" s="2731">
        <v>0</v>
      </c>
      <c r="AQ189" s="2731">
        <v>0</v>
      </c>
      <c r="AR189" s="2731">
        <v>0</v>
      </c>
      <c r="AS189" s="3443">
        <v>0</v>
      </c>
      <c r="AT189" s="3443">
        <v>0</v>
      </c>
      <c r="AU189" s="5">
        <v>0</v>
      </c>
    </row>
    <row r="190" spans="1:47" ht="15.75">
      <c r="A190" s="3494" t="s">
        <v>5410</v>
      </c>
      <c r="B190" s="207">
        <v>0</v>
      </c>
      <c r="C190" s="207">
        <v>0</v>
      </c>
      <c r="E190" s="2668"/>
      <c r="F190" s="3516">
        <v>0</v>
      </c>
      <c r="G190" s="2521"/>
      <c r="H190" s="2648"/>
      <c r="I190" s="3100">
        <v>0</v>
      </c>
      <c r="J190" s="3289"/>
      <c r="K190" s="3290"/>
      <c r="L190" s="3290"/>
      <c r="M190" s="3290"/>
      <c r="N190" s="3290"/>
      <c r="O190" s="3297"/>
      <c r="P190" s="3313">
        <v>0</v>
      </c>
      <c r="Q190" s="3312"/>
      <c r="T190" s="2668"/>
      <c r="U190" s="3516">
        <v>0</v>
      </c>
      <c r="V190" s="3519"/>
      <c r="W190" s="2648"/>
      <c r="X190" s="3083">
        <v>0</v>
      </c>
      <c r="Y190" s="3524">
        <v>0</v>
      </c>
      <c r="Z190" s="2731">
        <v>0</v>
      </c>
      <c r="AA190" s="2731">
        <v>0</v>
      </c>
      <c r="AB190" s="2731">
        <v>0</v>
      </c>
      <c r="AC190" s="2731">
        <v>0</v>
      </c>
      <c r="AD190" s="3443">
        <v>0</v>
      </c>
      <c r="AE190" s="3443">
        <v>0</v>
      </c>
      <c r="AF190" s="3456"/>
      <c r="AI190" s="2668"/>
      <c r="AJ190" s="3516">
        <v>0</v>
      </c>
      <c r="AK190" s="3519"/>
      <c r="AL190" s="2648"/>
      <c r="AM190" s="3083">
        <v>0</v>
      </c>
      <c r="AN190" s="3524">
        <v>0</v>
      </c>
      <c r="AO190" s="2731">
        <v>0</v>
      </c>
      <c r="AP190" s="2731">
        <v>0</v>
      </c>
      <c r="AQ190" s="2731">
        <v>0</v>
      </c>
      <c r="AR190" s="2731">
        <v>0</v>
      </c>
      <c r="AS190" s="3443">
        <v>0</v>
      </c>
      <c r="AT190" s="3443">
        <v>0</v>
      </c>
      <c r="AU190" s="5">
        <v>0</v>
      </c>
    </row>
    <row r="191" spans="1:47" ht="15.75">
      <c r="A191" s="3494" t="s">
        <v>5410</v>
      </c>
      <c r="B191" s="207">
        <v>0</v>
      </c>
      <c r="C191" s="207">
        <v>0</v>
      </c>
      <c r="E191" s="2668"/>
      <c r="F191" s="3516">
        <v>0</v>
      </c>
      <c r="G191" s="2521"/>
      <c r="H191" s="2648"/>
      <c r="I191" s="3100">
        <v>0</v>
      </c>
      <c r="J191" s="3289"/>
      <c r="K191" s="3290"/>
      <c r="L191" s="3290"/>
      <c r="M191" s="3290"/>
      <c r="N191" s="3290"/>
      <c r="O191" s="3297"/>
      <c r="P191" s="3313">
        <v>0</v>
      </c>
      <c r="Q191" s="3312"/>
      <c r="T191" s="2668"/>
      <c r="U191" s="3516">
        <v>0</v>
      </c>
      <c r="V191" s="3519"/>
      <c r="W191" s="2648"/>
      <c r="X191" s="3083">
        <v>0</v>
      </c>
      <c r="Y191" s="3524">
        <v>0</v>
      </c>
      <c r="Z191" s="2731">
        <v>0</v>
      </c>
      <c r="AA191" s="2731">
        <v>0</v>
      </c>
      <c r="AB191" s="2731">
        <v>0</v>
      </c>
      <c r="AC191" s="2731">
        <v>0</v>
      </c>
      <c r="AD191" s="3443">
        <v>0</v>
      </c>
      <c r="AE191" s="3443">
        <v>0</v>
      </c>
      <c r="AF191" s="3456"/>
      <c r="AI191" s="2668"/>
      <c r="AJ191" s="3516">
        <v>0</v>
      </c>
      <c r="AK191" s="3519"/>
      <c r="AL191" s="2648"/>
      <c r="AM191" s="3083">
        <v>0</v>
      </c>
      <c r="AN191" s="3524">
        <v>0</v>
      </c>
      <c r="AO191" s="2731">
        <v>0</v>
      </c>
      <c r="AP191" s="2731">
        <v>0</v>
      </c>
      <c r="AQ191" s="2731">
        <v>0</v>
      </c>
      <c r="AR191" s="2731">
        <v>0</v>
      </c>
      <c r="AS191" s="3443">
        <v>0</v>
      </c>
      <c r="AT191" s="3443">
        <v>0</v>
      </c>
      <c r="AU191" s="5">
        <v>0</v>
      </c>
    </row>
    <row r="192" spans="1:47" ht="15.75">
      <c r="A192" s="3494" t="s">
        <v>5410</v>
      </c>
      <c r="B192" s="207">
        <v>0</v>
      </c>
      <c r="C192" s="207">
        <v>0</v>
      </c>
      <c r="E192" s="2668"/>
      <c r="F192" s="3516"/>
      <c r="G192" s="2521"/>
      <c r="H192" s="2648">
        <v>0</v>
      </c>
      <c r="I192" s="3099">
        <v>0</v>
      </c>
      <c r="J192" s="3528"/>
      <c r="K192" s="3530"/>
      <c r="L192" s="3530"/>
      <c r="M192" s="3530"/>
      <c r="N192" s="3530"/>
      <c r="O192" s="3531"/>
      <c r="P192" s="3532">
        <v>0</v>
      </c>
      <c r="Q192" s="3312"/>
      <c r="T192" s="2668"/>
      <c r="U192" s="3516"/>
      <c r="V192" s="3519"/>
      <c r="W192" s="2648">
        <v>0</v>
      </c>
      <c r="X192" s="3082">
        <v>0</v>
      </c>
      <c r="Y192" s="3534">
        <v>0</v>
      </c>
      <c r="Z192" s="3533">
        <v>0</v>
      </c>
      <c r="AA192" s="3533">
        <v>0</v>
      </c>
      <c r="AB192" s="3533">
        <v>0</v>
      </c>
      <c r="AC192" s="3533">
        <v>0</v>
      </c>
      <c r="AD192" s="3478">
        <v>0</v>
      </c>
      <c r="AE192" s="3478">
        <v>0</v>
      </c>
      <c r="AF192" s="3456"/>
      <c r="AI192" s="2668"/>
      <c r="AJ192" s="3516"/>
      <c r="AK192" s="3519"/>
      <c r="AL192" s="2648">
        <v>0</v>
      </c>
      <c r="AM192" s="3082">
        <v>0</v>
      </c>
      <c r="AN192" s="3534">
        <v>0</v>
      </c>
      <c r="AO192" s="3533">
        <v>0</v>
      </c>
      <c r="AP192" s="3533">
        <v>0</v>
      </c>
      <c r="AQ192" s="3533">
        <v>0</v>
      </c>
      <c r="AR192" s="3533">
        <v>0</v>
      </c>
      <c r="AS192" s="3478">
        <v>0</v>
      </c>
      <c r="AT192" s="3478">
        <v>0</v>
      </c>
      <c r="AU192" s="5">
        <v>0</v>
      </c>
    </row>
    <row r="193" spans="1:47" ht="15.75">
      <c r="A193" s="3494" t="s">
        <v>5410</v>
      </c>
      <c r="B193" s="207">
        <v>0</v>
      </c>
      <c r="C193" s="207">
        <v>0</v>
      </c>
      <c r="E193" s="2668"/>
      <c r="F193" s="3516"/>
      <c r="G193" s="2521"/>
      <c r="H193" s="2648"/>
      <c r="I193" s="3100"/>
      <c r="J193" s="2848"/>
      <c r="K193" s="2622"/>
      <c r="L193" s="2622"/>
      <c r="M193" s="2622"/>
      <c r="N193" s="2622"/>
      <c r="O193" s="3422"/>
      <c r="P193" s="3313"/>
      <c r="Q193" s="3312"/>
      <c r="T193" s="2668"/>
      <c r="U193" s="3516"/>
      <c r="V193" s="3519"/>
      <c r="W193" s="2648"/>
      <c r="X193" s="3083"/>
      <c r="Y193" s="3524"/>
      <c r="Z193" s="2731"/>
      <c r="AA193" s="2731"/>
      <c r="AB193" s="2731"/>
      <c r="AC193" s="2731"/>
      <c r="AD193" s="3443"/>
      <c r="AE193" s="3443"/>
      <c r="AF193" s="3456"/>
      <c r="AI193" s="2668"/>
      <c r="AJ193" s="3516"/>
      <c r="AK193" s="3519"/>
      <c r="AL193" s="2648"/>
      <c r="AM193" s="3083">
        <v>0</v>
      </c>
      <c r="AN193" s="3524"/>
      <c r="AO193" s="2731"/>
      <c r="AP193" s="2731"/>
      <c r="AQ193" s="2731"/>
      <c r="AR193" s="2731"/>
      <c r="AS193" s="3443"/>
      <c r="AT193" s="3443"/>
      <c r="AU193" s="5">
        <v>0</v>
      </c>
    </row>
    <row r="194" spans="1:47" ht="15.75">
      <c r="A194" s="3494" t="s">
        <v>5410</v>
      </c>
      <c r="B194" s="207">
        <v>0</v>
      </c>
      <c r="C194" s="207">
        <v>0</v>
      </c>
      <c r="E194" s="2668"/>
      <c r="F194" s="3516"/>
      <c r="G194" s="2521"/>
      <c r="H194" s="2648"/>
      <c r="I194" s="3100"/>
      <c r="J194" s="2848"/>
      <c r="K194" s="2622"/>
      <c r="L194" s="2622"/>
      <c r="M194" s="2622"/>
      <c r="N194" s="2622"/>
      <c r="O194" s="3422"/>
      <c r="P194" s="3313"/>
      <c r="Q194" s="3312"/>
      <c r="T194" s="2668"/>
      <c r="U194" s="3516"/>
      <c r="V194" s="3519"/>
      <c r="W194" s="2648"/>
      <c r="X194" s="3083"/>
      <c r="Y194" s="3524"/>
      <c r="Z194" s="2731"/>
      <c r="AA194" s="2731"/>
      <c r="AB194" s="2731"/>
      <c r="AC194" s="2731"/>
      <c r="AD194" s="3443"/>
      <c r="AE194" s="3450"/>
      <c r="AF194" s="3456"/>
      <c r="AI194" s="2668"/>
      <c r="AJ194" s="3516"/>
      <c r="AK194" s="3519"/>
      <c r="AL194" s="2648"/>
      <c r="AM194" s="3083">
        <v>0</v>
      </c>
      <c r="AN194" s="3524"/>
      <c r="AO194" s="2731"/>
      <c r="AP194" s="2731"/>
      <c r="AQ194" s="2731"/>
      <c r="AR194" s="2731"/>
      <c r="AS194" s="3443"/>
      <c r="AT194" s="3450"/>
      <c r="AU194" s="5">
        <v>0</v>
      </c>
    </row>
    <row r="195" spans="1:47" ht="15.75">
      <c r="A195" s="3494" t="s">
        <v>5410</v>
      </c>
      <c r="B195" s="207">
        <v>0</v>
      </c>
      <c r="C195" s="207">
        <v>0</v>
      </c>
      <c r="E195" s="2668">
        <v>0</v>
      </c>
      <c r="F195" s="3516"/>
      <c r="G195" s="2521"/>
      <c r="H195" s="2648"/>
      <c r="I195" s="3100"/>
      <c r="J195" s="2848"/>
      <c r="K195" s="2622"/>
      <c r="L195" s="2622"/>
      <c r="M195" s="2622"/>
      <c r="N195" s="2622"/>
      <c r="O195" s="3422"/>
      <c r="P195" s="3313"/>
      <c r="Q195" s="3312"/>
      <c r="T195" s="2668">
        <v>0</v>
      </c>
      <c r="U195" s="3516"/>
      <c r="V195" s="3519"/>
      <c r="W195" s="2648"/>
      <c r="X195" s="3083"/>
      <c r="Y195" s="3524"/>
      <c r="Z195" s="2731"/>
      <c r="AA195" s="2731"/>
      <c r="AB195" s="2731"/>
      <c r="AC195" s="2731"/>
      <c r="AD195" s="3443"/>
      <c r="AE195" s="3450"/>
      <c r="AF195" s="3456"/>
      <c r="AI195" s="2668">
        <v>0</v>
      </c>
      <c r="AJ195" s="3516"/>
      <c r="AK195" s="3519"/>
      <c r="AL195" s="2648"/>
      <c r="AM195" s="3083">
        <v>0</v>
      </c>
      <c r="AN195" s="3524"/>
      <c r="AO195" s="2731"/>
      <c r="AP195" s="2731"/>
      <c r="AQ195" s="2731"/>
      <c r="AR195" s="2731"/>
      <c r="AS195" s="3443"/>
      <c r="AT195" s="3450"/>
      <c r="AU195" s="5">
        <v>0</v>
      </c>
    </row>
    <row r="196" spans="1:47" ht="15.75">
      <c r="A196" s="3494" t="s">
        <v>5410</v>
      </c>
      <c r="B196" s="207">
        <v>0</v>
      </c>
      <c r="C196" s="207">
        <v>0</v>
      </c>
      <c r="E196" s="2668"/>
      <c r="F196" s="3516">
        <v>0</v>
      </c>
      <c r="G196" s="2521"/>
      <c r="H196" s="2648"/>
      <c r="I196" s="3100">
        <v>0</v>
      </c>
      <c r="J196" s="3289"/>
      <c r="K196" s="3290"/>
      <c r="L196" s="3290"/>
      <c r="M196" s="3290"/>
      <c r="N196" s="3290"/>
      <c r="O196" s="3297"/>
      <c r="P196" s="3313">
        <v>0</v>
      </c>
      <c r="Q196" s="3312"/>
      <c r="T196" s="2668"/>
      <c r="U196" s="3516">
        <v>0</v>
      </c>
      <c r="V196" s="3519"/>
      <c r="W196" s="2648"/>
      <c r="X196" s="3083">
        <v>0</v>
      </c>
      <c r="Y196" s="3524">
        <v>0</v>
      </c>
      <c r="Z196" s="2731">
        <v>0</v>
      </c>
      <c r="AA196" s="2731">
        <v>0</v>
      </c>
      <c r="AB196" s="2731">
        <v>0</v>
      </c>
      <c r="AC196" s="2731">
        <v>0</v>
      </c>
      <c r="AD196" s="3443">
        <v>0</v>
      </c>
      <c r="AE196" s="3450">
        <v>0</v>
      </c>
      <c r="AF196" s="3456"/>
      <c r="AI196" s="2668"/>
      <c r="AJ196" s="3516">
        <v>0</v>
      </c>
      <c r="AK196" s="3519"/>
      <c r="AL196" s="2648"/>
      <c r="AM196" s="3083">
        <v>0</v>
      </c>
      <c r="AN196" s="3524">
        <v>0</v>
      </c>
      <c r="AO196" s="2731">
        <v>0</v>
      </c>
      <c r="AP196" s="2731">
        <v>0</v>
      </c>
      <c r="AQ196" s="2731">
        <v>0</v>
      </c>
      <c r="AR196" s="2731">
        <v>0</v>
      </c>
      <c r="AS196" s="3443">
        <v>0</v>
      </c>
      <c r="AT196" s="3450">
        <v>0</v>
      </c>
      <c r="AU196" s="5">
        <v>0</v>
      </c>
    </row>
    <row r="197" spans="1:47">
      <c r="A197" s="3494" t="s">
        <v>5410</v>
      </c>
      <c r="B197" s="207">
        <v>0</v>
      </c>
      <c r="C197" s="207">
        <v>0</v>
      </c>
      <c r="E197" s="2642"/>
      <c r="F197" s="3516">
        <v>0</v>
      </c>
      <c r="G197" s="2521"/>
      <c r="H197" s="2648"/>
      <c r="I197" s="3100">
        <v>0</v>
      </c>
      <c r="J197" s="3289"/>
      <c r="K197" s="3290"/>
      <c r="L197" s="3290"/>
      <c r="M197" s="3290"/>
      <c r="N197" s="3290"/>
      <c r="O197" s="3297"/>
      <c r="P197" s="3313">
        <v>0</v>
      </c>
      <c r="Q197" s="3312"/>
      <c r="T197" s="2642"/>
      <c r="U197" s="3516">
        <v>0</v>
      </c>
      <c r="V197" s="3519"/>
      <c r="W197" s="2648"/>
      <c r="X197" s="3083">
        <v>0</v>
      </c>
      <c r="Y197" s="3524">
        <v>0</v>
      </c>
      <c r="Z197" s="2731">
        <v>0</v>
      </c>
      <c r="AA197" s="2731">
        <v>0</v>
      </c>
      <c r="AB197" s="2731">
        <v>0</v>
      </c>
      <c r="AC197" s="2731">
        <v>0</v>
      </c>
      <c r="AD197" s="3443">
        <v>0</v>
      </c>
      <c r="AE197" s="3450">
        <v>0</v>
      </c>
      <c r="AF197" s="3456"/>
      <c r="AI197" s="2642"/>
      <c r="AJ197" s="3516">
        <v>0</v>
      </c>
      <c r="AK197" s="3519"/>
      <c r="AL197" s="2648"/>
      <c r="AM197" s="3083">
        <v>0</v>
      </c>
      <c r="AN197" s="3524">
        <v>0</v>
      </c>
      <c r="AO197" s="2731">
        <v>0</v>
      </c>
      <c r="AP197" s="2731">
        <v>0</v>
      </c>
      <c r="AQ197" s="2731">
        <v>0</v>
      </c>
      <c r="AR197" s="2731">
        <v>0</v>
      </c>
      <c r="AS197" s="3443">
        <v>0</v>
      </c>
      <c r="AT197" s="3450">
        <v>0</v>
      </c>
      <c r="AU197" s="5">
        <v>0</v>
      </c>
    </row>
    <row r="198" spans="1:47">
      <c r="A198" s="3494" t="s">
        <v>5410</v>
      </c>
      <c r="B198" s="207">
        <v>0</v>
      </c>
      <c r="C198" s="207">
        <v>0</v>
      </c>
      <c r="E198" s="2642"/>
      <c r="F198" s="3516">
        <v>0</v>
      </c>
      <c r="G198" s="2521"/>
      <c r="H198" s="2648"/>
      <c r="I198" s="3100">
        <v>0</v>
      </c>
      <c r="J198" s="3289"/>
      <c r="K198" s="3290"/>
      <c r="L198" s="3290"/>
      <c r="M198" s="3290"/>
      <c r="N198" s="3290"/>
      <c r="O198" s="3297"/>
      <c r="P198" s="3313">
        <v>0</v>
      </c>
      <c r="Q198" s="3312"/>
      <c r="T198" s="2642"/>
      <c r="U198" s="3516">
        <v>0</v>
      </c>
      <c r="V198" s="3519"/>
      <c r="W198" s="2648"/>
      <c r="X198" s="3083">
        <v>0</v>
      </c>
      <c r="Y198" s="3524">
        <v>0</v>
      </c>
      <c r="Z198" s="2731">
        <v>0</v>
      </c>
      <c r="AA198" s="2731">
        <v>0</v>
      </c>
      <c r="AB198" s="2731">
        <v>0</v>
      </c>
      <c r="AC198" s="2731">
        <v>0</v>
      </c>
      <c r="AD198" s="3443">
        <v>0</v>
      </c>
      <c r="AE198" s="3450">
        <v>0</v>
      </c>
      <c r="AF198" s="3456"/>
      <c r="AI198" s="2642"/>
      <c r="AJ198" s="3516">
        <v>0</v>
      </c>
      <c r="AK198" s="3519"/>
      <c r="AL198" s="2648"/>
      <c r="AM198" s="3083">
        <v>0</v>
      </c>
      <c r="AN198" s="3524">
        <v>0</v>
      </c>
      <c r="AO198" s="2731">
        <v>0</v>
      </c>
      <c r="AP198" s="2731">
        <v>0</v>
      </c>
      <c r="AQ198" s="2731">
        <v>0</v>
      </c>
      <c r="AR198" s="2731">
        <v>0</v>
      </c>
      <c r="AS198" s="3443">
        <v>0</v>
      </c>
      <c r="AT198" s="3450">
        <v>0</v>
      </c>
      <c r="AU198" s="5">
        <v>0</v>
      </c>
    </row>
    <row r="199" spans="1:47">
      <c r="A199" s="3494" t="s">
        <v>5410</v>
      </c>
      <c r="B199" s="207">
        <v>0</v>
      </c>
      <c r="C199" s="207">
        <v>0</v>
      </c>
      <c r="E199" s="2642"/>
      <c r="F199" s="3516">
        <v>0</v>
      </c>
      <c r="G199" s="2521"/>
      <c r="H199" s="2648"/>
      <c r="I199" s="3100">
        <v>0</v>
      </c>
      <c r="J199" s="3289"/>
      <c r="K199" s="3290"/>
      <c r="L199" s="3290"/>
      <c r="M199" s="3290"/>
      <c r="N199" s="3290"/>
      <c r="O199" s="3297"/>
      <c r="P199" s="3313">
        <v>0</v>
      </c>
      <c r="Q199" s="3312"/>
      <c r="T199" s="2642"/>
      <c r="U199" s="3516">
        <v>0</v>
      </c>
      <c r="V199" s="3519"/>
      <c r="W199" s="2648"/>
      <c r="X199" s="3083">
        <v>0</v>
      </c>
      <c r="Y199" s="3524">
        <v>0</v>
      </c>
      <c r="Z199" s="2731">
        <v>0</v>
      </c>
      <c r="AA199" s="2731">
        <v>0</v>
      </c>
      <c r="AB199" s="2731">
        <v>0</v>
      </c>
      <c r="AC199" s="2731">
        <v>0</v>
      </c>
      <c r="AD199" s="3443">
        <v>0</v>
      </c>
      <c r="AE199" s="3450">
        <v>0</v>
      </c>
      <c r="AF199" s="3456"/>
      <c r="AI199" s="2642"/>
      <c r="AJ199" s="3516">
        <v>0</v>
      </c>
      <c r="AK199" s="3519"/>
      <c r="AL199" s="2648"/>
      <c r="AM199" s="3083">
        <v>0</v>
      </c>
      <c r="AN199" s="3524">
        <v>0</v>
      </c>
      <c r="AO199" s="2731">
        <v>0</v>
      </c>
      <c r="AP199" s="2731">
        <v>0</v>
      </c>
      <c r="AQ199" s="2731">
        <v>0</v>
      </c>
      <c r="AR199" s="2731">
        <v>0</v>
      </c>
      <c r="AS199" s="3443">
        <v>0</v>
      </c>
      <c r="AT199" s="3450">
        <v>0</v>
      </c>
      <c r="AU199" s="5">
        <v>0</v>
      </c>
    </row>
    <row r="200" spans="1:47">
      <c r="A200" s="3494" t="s">
        <v>5410</v>
      </c>
      <c r="B200" s="207">
        <v>0</v>
      </c>
      <c r="C200" s="207">
        <v>0</v>
      </c>
      <c r="E200" s="2642"/>
      <c r="F200" s="3516">
        <v>0</v>
      </c>
      <c r="G200" s="2521"/>
      <c r="H200" s="2648"/>
      <c r="I200" s="3100">
        <v>0</v>
      </c>
      <c r="J200" s="3289"/>
      <c r="K200" s="3290"/>
      <c r="L200" s="3290"/>
      <c r="M200" s="3290"/>
      <c r="N200" s="3290"/>
      <c r="O200" s="3297"/>
      <c r="P200" s="3313">
        <v>0</v>
      </c>
      <c r="Q200" s="3312"/>
      <c r="T200" s="2642"/>
      <c r="U200" s="3516">
        <v>0</v>
      </c>
      <c r="V200" s="3519"/>
      <c r="W200" s="2648"/>
      <c r="X200" s="3083">
        <v>0</v>
      </c>
      <c r="Y200" s="3524">
        <v>0</v>
      </c>
      <c r="Z200" s="2731">
        <v>0</v>
      </c>
      <c r="AA200" s="2731">
        <v>0</v>
      </c>
      <c r="AB200" s="2731">
        <v>0</v>
      </c>
      <c r="AC200" s="2731">
        <v>0</v>
      </c>
      <c r="AD200" s="3443">
        <v>0</v>
      </c>
      <c r="AE200" s="3450">
        <v>0</v>
      </c>
      <c r="AF200" s="3456"/>
      <c r="AI200" s="2642"/>
      <c r="AJ200" s="3516">
        <v>0</v>
      </c>
      <c r="AK200" s="3519"/>
      <c r="AL200" s="2648"/>
      <c r="AM200" s="3083">
        <v>0</v>
      </c>
      <c r="AN200" s="3524">
        <v>0</v>
      </c>
      <c r="AO200" s="2731">
        <v>0</v>
      </c>
      <c r="AP200" s="2731">
        <v>0</v>
      </c>
      <c r="AQ200" s="2731">
        <v>0</v>
      </c>
      <c r="AR200" s="2731">
        <v>0</v>
      </c>
      <c r="AS200" s="3443">
        <v>0</v>
      </c>
      <c r="AT200" s="3450">
        <v>0</v>
      </c>
      <c r="AU200" s="5">
        <v>0</v>
      </c>
    </row>
    <row r="201" spans="1:47">
      <c r="A201" s="3494" t="s">
        <v>5410</v>
      </c>
      <c r="B201" s="207">
        <v>0</v>
      </c>
      <c r="C201" s="207">
        <v>0</v>
      </c>
      <c r="E201" s="2642"/>
      <c r="F201" s="3516">
        <v>0</v>
      </c>
      <c r="G201" s="2521"/>
      <c r="H201" s="2648"/>
      <c r="I201" s="3100">
        <v>0</v>
      </c>
      <c r="J201" s="3289"/>
      <c r="K201" s="3290"/>
      <c r="L201" s="3290"/>
      <c r="M201" s="3290"/>
      <c r="N201" s="3290"/>
      <c r="O201" s="3297"/>
      <c r="P201" s="3313">
        <v>0</v>
      </c>
      <c r="Q201" s="3312"/>
      <c r="T201" s="2642"/>
      <c r="U201" s="3516">
        <v>0</v>
      </c>
      <c r="V201" s="3519"/>
      <c r="W201" s="2648"/>
      <c r="X201" s="3083">
        <v>0</v>
      </c>
      <c r="Y201" s="3524">
        <v>0</v>
      </c>
      <c r="Z201" s="2731">
        <v>0</v>
      </c>
      <c r="AA201" s="2731">
        <v>0</v>
      </c>
      <c r="AB201" s="2731">
        <v>0</v>
      </c>
      <c r="AC201" s="2731">
        <v>0</v>
      </c>
      <c r="AD201" s="3443">
        <v>0</v>
      </c>
      <c r="AE201" s="3443">
        <v>0</v>
      </c>
      <c r="AF201" s="3456"/>
      <c r="AI201" s="2642"/>
      <c r="AJ201" s="3516">
        <v>0</v>
      </c>
      <c r="AK201" s="3519"/>
      <c r="AL201" s="2648"/>
      <c r="AM201" s="3083">
        <v>0</v>
      </c>
      <c r="AN201" s="3524">
        <v>0</v>
      </c>
      <c r="AO201" s="2731">
        <v>0</v>
      </c>
      <c r="AP201" s="2731">
        <v>0</v>
      </c>
      <c r="AQ201" s="2731">
        <v>0</v>
      </c>
      <c r="AR201" s="2731">
        <v>0</v>
      </c>
      <c r="AS201" s="3443">
        <v>0</v>
      </c>
      <c r="AT201" s="3443">
        <v>0</v>
      </c>
      <c r="AU201" s="5">
        <v>0</v>
      </c>
    </row>
    <row r="202" spans="1:47">
      <c r="A202" s="3494" t="s">
        <v>5410</v>
      </c>
      <c r="B202" s="207">
        <v>0</v>
      </c>
      <c r="C202" s="207">
        <v>0</v>
      </c>
      <c r="E202" s="2642"/>
      <c r="F202" s="3516">
        <v>0</v>
      </c>
      <c r="G202" s="2521"/>
      <c r="H202" s="2648"/>
      <c r="I202" s="3100">
        <v>0</v>
      </c>
      <c r="J202" s="3289"/>
      <c r="K202" s="3290"/>
      <c r="L202" s="3290"/>
      <c r="M202" s="3290"/>
      <c r="N202" s="3290"/>
      <c r="O202" s="3297"/>
      <c r="P202" s="3313">
        <v>0</v>
      </c>
      <c r="Q202" s="3312"/>
      <c r="T202" s="2642"/>
      <c r="U202" s="3516">
        <v>0</v>
      </c>
      <c r="V202" s="3519"/>
      <c r="W202" s="2648"/>
      <c r="X202" s="3083">
        <v>0</v>
      </c>
      <c r="Y202" s="3524">
        <v>0</v>
      </c>
      <c r="Z202" s="2731">
        <v>0</v>
      </c>
      <c r="AA202" s="2731">
        <v>0</v>
      </c>
      <c r="AB202" s="2731">
        <v>0</v>
      </c>
      <c r="AC202" s="2731">
        <v>0</v>
      </c>
      <c r="AD202" s="3443">
        <v>0</v>
      </c>
      <c r="AE202" s="3443">
        <v>0</v>
      </c>
      <c r="AF202" s="3456"/>
      <c r="AI202" s="2642"/>
      <c r="AJ202" s="3516">
        <v>0</v>
      </c>
      <c r="AK202" s="3519"/>
      <c r="AL202" s="2648"/>
      <c r="AM202" s="3083">
        <v>0</v>
      </c>
      <c r="AN202" s="3524">
        <v>0</v>
      </c>
      <c r="AO202" s="2731">
        <v>0</v>
      </c>
      <c r="AP202" s="2731">
        <v>0</v>
      </c>
      <c r="AQ202" s="2731">
        <v>0</v>
      </c>
      <c r="AR202" s="2731">
        <v>0</v>
      </c>
      <c r="AS202" s="3443">
        <v>0</v>
      </c>
      <c r="AT202" s="3443">
        <v>0</v>
      </c>
      <c r="AU202" s="5">
        <v>0</v>
      </c>
    </row>
    <row r="203" spans="1:47">
      <c r="A203" s="3494" t="s">
        <v>5410</v>
      </c>
      <c r="B203" s="207">
        <v>0</v>
      </c>
      <c r="C203" s="207">
        <v>0</v>
      </c>
      <c r="E203" s="2642"/>
      <c r="F203" s="3516"/>
      <c r="G203" s="2521"/>
      <c r="H203" s="2648">
        <v>0</v>
      </c>
      <c r="I203" s="3099">
        <v>0</v>
      </c>
      <c r="J203" s="3528"/>
      <c r="K203" s="3530"/>
      <c r="L203" s="3530"/>
      <c r="M203" s="3530"/>
      <c r="N203" s="3530"/>
      <c r="O203" s="3531"/>
      <c r="P203" s="3532">
        <v>0</v>
      </c>
      <c r="Q203" s="3312"/>
      <c r="T203" s="2642"/>
      <c r="U203" s="3516"/>
      <c r="V203" s="3519"/>
      <c r="W203" s="2648">
        <v>0</v>
      </c>
      <c r="X203" s="3082">
        <v>0</v>
      </c>
      <c r="Y203" s="3534">
        <v>0</v>
      </c>
      <c r="Z203" s="3533">
        <v>0</v>
      </c>
      <c r="AA203" s="3533">
        <v>0</v>
      </c>
      <c r="AB203" s="3533">
        <v>0</v>
      </c>
      <c r="AC203" s="3533">
        <v>0</v>
      </c>
      <c r="AD203" s="3478">
        <v>0</v>
      </c>
      <c r="AE203" s="3479">
        <v>0</v>
      </c>
      <c r="AF203" s="3456"/>
      <c r="AI203" s="2642"/>
      <c r="AJ203" s="3516"/>
      <c r="AK203" s="3519"/>
      <c r="AL203" s="2648">
        <v>0</v>
      </c>
      <c r="AM203" s="3082">
        <v>0</v>
      </c>
      <c r="AN203" s="3534">
        <v>0</v>
      </c>
      <c r="AO203" s="3533">
        <v>0</v>
      </c>
      <c r="AP203" s="3533">
        <v>0</v>
      </c>
      <c r="AQ203" s="3533">
        <v>0</v>
      </c>
      <c r="AR203" s="3533">
        <v>0</v>
      </c>
      <c r="AS203" s="3478">
        <v>0</v>
      </c>
      <c r="AT203" s="3479">
        <v>0</v>
      </c>
      <c r="AU203" s="5">
        <v>0</v>
      </c>
    </row>
    <row r="204" spans="1:47">
      <c r="A204" s="3494" t="s">
        <v>5410</v>
      </c>
      <c r="B204" s="207">
        <v>0</v>
      </c>
      <c r="C204" s="207">
        <v>0</v>
      </c>
      <c r="E204" s="2642"/>
      <c r="F204" s="3516"/>
      <c r="G204" s="2521"/>
      <c r="H204" s="3541"/>
      <c r="I204" s="3100"/>
      <c r="J204" s="2848"/>
      <c r="K204" s="2622"/>
      <c r="L204" s="2622"/>
      <c r="M204" s="2622"/>
      <c r="N204" s="2622"/>
      <c r="O204" s="3422"/>
      <c r="P204" s="3313"/>
      <c r="Q204" s="3312"/>
      <c r="T204" s="2642"/>
      <c r="U204" s="3516"/>
      <c r="V204" s="3519"/>
      <c r="W204" s="3541"/>
      <c r="X204" s="3083"/>
      <c r="Y204" s="3524"/>
      <c r="Z204" s="2731"/>
      <c r="AA204" s="2731"/>
      <c r="AB204" s="2731"/>
      <c r="AC204" s="2731"/>
      <c r="AD204" s="3443"/>
      <c r="AE204" s="3443"/>
      <c r="AF204" s="3456"/>
      <c r="AI204" s="2642"/>
      <c r="AJ204" s="3516"/>
      <c r="AK204" s="3519"/>
      <c r="AL204" s="3541"/>
      <c r="AM204" s="3083">
        <v>0</v>
      </c>
      <c r="AN204" s="3524"/>
      <c r="AO204" s="2731"/>
      <c r="AP204" s="2731"/>
      <c r="AQ204" s="2731"/>
      <c r="AR204" s="2731"/>
      <c r="AS204" s="3443"/>
      <c r="AT204" s="3443"/>
      <c r="AU204" s="5">
        <v>0</v>
      </c>
    </row>
    <row r="205" spans="1:47">
      <c r="A205" s="3494" t="s">
        <v>5410</v>
      </c>
      <c r="B205" s="207">
        <v>0</v>
      </c>
      <c r="C205" s="207">
        <v>0</v>
      </c>
      <c r="E205" s="2642"/>
      <c r="F205" s="3516"/>
      <c r="G205" s="2521"/>
      <c r="H205" s="2648"/>
      <c r="I205" s="3100"/>
      <c r="J205" s="2848"/>
      <c r="K205" s="2622"/>
      <c r="L205" s="2622"/>
      <c r="M205" s="2622"/>
      <c r="N205" s="2622"/>
      <c r="O205" s="3422"/>
      <c r="P205" s="3313"/>
      <c r="Q205" s="3312"/>
      <c r="T205" s="2642"/>
      <c r="U205" s="3516"/>
      <c r="V205" s="3519"/>
      <c r="W205" s="2648"/>
      <c r="X205" s="3083"/>
      <c r="Y205" s="3524"/>
      <c r="Z205" s="2731"/>
      <c r="AA205" s="2731"/>
      <c r="AB205" s="2731"/>
      <c r="AC205" s="2731"/>
      <c r="AD205" s="3443"/>
      <c r="AE205" s="3450"/>
      <c r="AF205" s="3456"/>
      <c r="AI205" s="2642"/>
      <c r="AJ205" s="3516"/>
      <c r="AK205" s="3519"/>
      <c r="AL205" s="2648"/>
      <c r="AM205" s="3083">
        <v>0</v>
      </c>
      <c r="AN205" s="3524"/>
      <c r="AO205" s="2731"/>
      <c r="AP205" s="2731"/>
      <c r="AQ205" s="2731"/>
      <c r="AR205" s="2731"/>
      <c r="AS205" s="3443"/>
      <c r="AT205" s="3450"/>
      <c r="AU205" s="5">
        <v>0</v>
      </c>
    </row>
    <row r="206" spans="1:47" ht="15.75">
      <c r="A206" s="3494" t="s">
        <v>5410</v>
      </c>
      <c r="B206" s="207">
        <v>0</v>
      </c>
      <c r="C206" s="207">
        <v>0</v>
      </c>
      <c r="E206" s="2668" t="s">
        <v>5432</v>
      </c>
      <c r="F206" s="3516"/>
      <c r="G206" s="2521"/>
      <c r="H206" s="2648"/>
      <c r="I206" s="3100"/>
      <c r="J206" s="2848"/>
      <c r="K206" s="2622"/>
      <c r="L206" s="2622"/>
      <c r="M206" s="2622"/>
      <c r="N206" s="2622"/>
      <c r="O206" s="3422"/>
      <c r="P206" s="3313"/>
      <c r="Q206" s="3312"/>
      <c r="T206" s="2668" t="s">
        <v>5432</v>
      </c>
      <c r="U206" s="3516"/>
      <c r="V206" s="3519"/>
      <c r="W206" s="2648"/>
      <c r="X206" s="3083"/>
      <c r="Y206" s="3524"/>
      <c r="Z206" s="2731"/>
      <c r="AA206" s="2731"/>
      <c r="AB206" s="2731"/>
      <c r="AC206" s="2731"/>
      <c r="AD206" s="3443"/>
      <c r="AE206" s="3450"/>
      <c r="AF206" s="3456"/>
      <c r="AI206" s="2668" t="s">
        <v>5432</v>
      </c>
      <c r="AJ206" s="3516"/>
      <c r="AK206" s="3519"/>
      <c r="AL206" s="2648"/>
      <c r="AM206" s="3083">
        <v>0</v>
      </c>
      <c r="AN206" s="3524"/>
      <c r="AO206" s="2731"/>
      <c r="AP206" s="2731"/>
      <c r="AQ206" s="2731"/>
      <c r="AR206" s="2731"/>
      <c r="AS206" s="3443"/>
      <c r="AT206" s="3450"/>
      <c r="AU206" s="5">
        <v>0</v>
      </c>
    </row>
    <row r="207" spans="1:47" ht="15.75">
      <c r="A207" s="3494" t="s">
        <v>5410</v>
      </c>
      <c r="B207" s="207">
        <v>0</v>
      </c>
      <c r="C207" s="207">
        <v>0</v>
      </c>
      <c r="E207" s="2668"/>
      <c r="F207" s="3516">
        <v>0</v>
      </c>
      <c r="G207" s="2521"/>
      <c r="H207" s="2648"/>
      <c r="I207" s="3100">
        <v>0</v>
      </c>
      <c r="J207" s="3289"/>
      <c r="K207" s="3290"/>
      <c r="L207" s="3290"/>
      <c r="M207" s="3290"/>
      <c r="N207" s="3290"/>
      <c r="O207" s="3297"/>
      <c r="P207" s="3313">
        <v>0</v>
      </c>
      <c r="Q207" s="3312"/>
      <c r="T207" s="2668"/>
      <c r="U207" s="3516">
        <v>0</v>
      </c>
      <c r="V207" s="3519"/>
      <c r="W207" s="2648"/>
      <c r="X207" s="3083">
        <v>0</v>
      </c>
      <c r="Y207" s="3524">
        <v>0</v>
      </c>
      <c r="Z207" s="2731">
        <v>0</v>
      </c>
      <c r="AA207" s="2731">
        <v>0</v>
      </c>
      <c r="AB207" s="2731">
        <v>0</v>
      </c>
      <c r="AC207" s="2731">
        <v>0</v>
      </c>
      <c r="AD207" s="3443">
        <v>0</v>
      </c>
      <c r="AE207" s="3443">
        <v>0</v>
      </c>
      <c r="AF207" s="3456"/>
      <c r="AI207" s="2668"/>
      <c r="AJ207" s="3516">
        <v>0</v>
      </c>
      <c r="AK207" s="3519"/>
      <c r="AL207" s="2648"/>
      <c r="AM207" s="3083">
        <v>0</v>
      </c>
      <c r="AN207" s="3524">
        <v>0</v>
      </c>
      <c r="AO207" s="2731">
        <v>0</v>
      </c>
      <c r="AP207" s="2731">
        <v>0</v>
      </c>
      <c r="AQ207" s="2731">
        <v>0</v>
      </c>
      <c r="AR207" s="2731">
        <v>0</v>
      </c>
      <c r="AS207" s="3443">
        <v>0</v>
      </c>
      <c r="AT207" s="3443">
        <v>0</v>
      </c>
      <c r="AU207" s="5">
        <v>0</v>
      </c>
    </row>
    <row r="208" spans="1:47" ht="15.75">
      <c r="A208" s="3494" t="s">
        <v>5410</v>
      </c>
      <c r="B208" s="207">
        <v>0</v>
      </c>
      <c r="C208" s="207">
        <v>0</v>
      </c>
      <c r="E208" s="2668"/>
      <c r="F208" s="3516">
        <v>0</v>
      </c>
      <c r="G208" s="2521"/>
      <c r="H208" s="2648"/>
      <c r="I208" s="3100">
        <v>0</v>
      </c>
      <c r="J208" s="3289"/>
      <c r="K208" s="3290"/>
      <c r="L208" s="3290"/>
      <c r="M208" s="3290"/>
      <c r="N208" s="3290"/>
      <c r="O208" s="3297"/>
      <c r="P208" s="3313">
        <v>0</v>
      </c>
      <c r="Q208" s="3312"/>
      <c r="T208" s="2668"/>
      <c r="U208" s="3516">
        <v>0</v>
      </c>
      <c r="V208" s="3519"/>
      <c r="W208" s="2648"/>
      <c r="X208" s="3083">
        <v>0</v>
      </c>
      <c r="Y208" s="3524">
        <v>0</v>
      </c>
      <c r="Z208" s="2731">
        <v>0</v>
      </c>
      <c r="AA208" s="2731">
        <v>0</v>
      </c>
      <c r="AB208" s="2731">
        <v>0</v>
      </c>
      <c r="AC208" s="2731">
        <v>0</v>
      </c>
      <c r="AD208" s="3443">
        <v>0</v>
      </c>
      <c r="AE208" s="3443">
        <v>0</v>
      </c>
      <c r="AF208" s="3456"/>
      <c r="AI208" s="2668"/>
      <c r="AJ208" s="3516">
        <v>0</v>
      </c>
      <c r="AK208" s="3519"/>
      <c r="AL208" s="2648"/>
      <c r="AM208" s="3083">
        <v>0</v>
      </c>
      <c r="AN208" s="3524">
        <v>0</v>
      </c>
      <c r="AO208" s="2731">
        <v>0</v>
      </c>
      <c r="AP208" s="2731">
        <v>0</v>
      </c>
      <c r="AQ208" s="2731">
        <v>0</v>
      </c>
      <c r="AR208" s="2731">
        <v>0</v>
      </c>
      <c r="AS208" s="3443">
        <v>0</v>
      </c>
      <c r="AT208" s="3443">
        <v>0</v>
      </c>
      <c r="AU208" s="5">
        <v>0</v>
      </c>
    </row>
    <row r="209" spans="1:47" ht="15.75">
      <c r="A209" s="3494" t="s">
        <v>5410</v>
      </c>
      <c r="B209" s="207">
        <v>0</v>
      </c>
      <c r="C209" s="207">
        <v>0</v>
      </c>
      <c r="E209" s="2668"/>
      <c r="F209" s="3516">
        <v>0</v>
      </c>
      <c r="G209" s="2521"/>
      <c r="H209" s="2648"/>
      <c r="I209" s="3100">
        <v>0</v>
      </c>
      <c r="J209" s="3289"/>
      <c r="K209" s="3290"/>
      <c r="L209" s="3290"/>
      <c r="M209" s="3290"/>
      <c r="N209" s="3290"/>
      <c r="O209" s="3297"/>
      <c r="P209" s="3313">
        <v>0</v>
      </c>
      <c r="Q209" s="3312"/>
      <c r="T209" s="2668"/>
      <c r="U209" s="3516">
        <v>0</v>
      </c>
      <c r="V209" s="3519"/>
      <c r="W209" s="2648"/>
      <c r="X209" s="3083">
        <v>0</v>
      </c>
      <c r="Y209" s="3524">
        <v>0</v>
      </c>
      <c r="Z209" s="2731">
        <v>0</v>
      </c>
      <c r="AA209" s="2731">
        <v>0</v>
      </c>
      <c r="AB209" s="2731">
        <v>0</v>
      </c>
      <c r="AC209" s="2731">
        <v>0</v>
      </c>
      <c r="AD209" s="3443">
        <v>0</v>
      </c>
      <c r="AE209" s="3450">
        <v>0</v>
      </c>
      <c r="AF209" s="3456"/>
      <c r="AI209" s="2668"/>
      <c r="AJ209" s="3516">
        <v>0</v>
      </c>
      <c r="AK209" s="3519"/>
      <c r="AL209" s="2648"/>
      <c r="AM209" s="3083">
        <v>0</v>
      </c>
      <c r="AN209" s="3524">
        <v>0</v>
      </c>
      <c r="AO209" s="2731">
        <v>0</v>
      </c>
      <c r="AP209" s="2731">
        <v>0</v>
      </c>
      <c r="AQ209" s="2731">
        <v>0</v>
      </c>
      <c r="AR209" s="2731">
        <v>0</v>
      </c>
      <c r="AS209" s="3443">
        <v>0</v>
      </c>
      <c r="AT209" s="3450">
        <v>0</v>
      </c>
      <c r="AU209" s="5">
        <v>0</v>
      </c>
    </row>
    <row r="210" spans="1:47" ht="15.75">
      <c r="A210" s="3494" t="s">
        <v>5410</v>
      </c>
      <c r="B210" s="207">
        <v>0</v>
      </c>
      <c r="C210" s="207">
        <v>0</v>
      </c>
      <c r="E210" s="2668"/>
      <c r="F210" s="3516">
        <v>0</v>
      </c>
      <c r="G210" s="2521"/>
      <c r="H210" s="2648"/>
      <c r="I210" s="3100">
        <v>0</v>
      </c>
      <c r="J210" s="3289"/>
      <c r="K210" s="3290"/>
      <c r="L210" s="3290"/>
      <c r="M210" s="3290"/>
      <c r="N210" s="3290"/>
      <c r="O210" s="3297"/>
      <c r="P210" s="3313">
        <v>0</v>
      </c>
      <c r="Q210" s="3312"/>
      <c r="T210" s="2668"/>
      <c r="U210" s="3516">
        <v>0</v>
      </c>
      <c r="V210" s="3519"/>
      <c r="W210" s="2648"/>
      <c r="X210" s="3083">
        <v>0</v>
      </c>
      <c r="Y210" s="3524">
        <v>0</v>
      </c>
      <c r="Z210" s="2731">
        <v>0</v>
      </c>
      <c r="AA210" s="2731">
        <v>0</v>
      </c>
      <c r="AB210" s="2731">
        <v>0</v>
      </c>
      <c r="AC210" s="2731">
        <v>0</v>
      </c>
      <c r="AD210" s="3443">
        <v>0</v>
      </c>
      <c r="AE210" s="3450">
        <v>0</v>
      </c>
      <c r="AF210" s="3456"/>
      <c r="AI210" s="2668"/>
      <c r="AJ210" s="3516">
        <v>0</v>
      </c>
      <c r="AK210" s="3519"/>
      <c r="AL210" s="2648"/>
      <c r="AM210" s="3083">
        <v>0</v>
      </c>
      <c r="AN210" s="3524">
        <v>0</v>
      </c>
      <c r="AO210" s="2731">
        <v>0</v>
      </c>
      <c r="AP210" s="2731">
        <v>0</v>
      </c>
      <c r="AQ210" s="2731">
        <v>0</v>
      </c>
      <c r="AR210" s="2731">
        <v>0</v>
      </c>
      <c r="AS210" s="3443">
        <v>0</v>
      </c>
      <c r="AT210" s="3450">
        <v>0</v>
      </c>
      <c r="AU210" s="5">
        <v>0</v>
      </c>
    </row>
    <row r="211" spans="1:47" ht="15.75">
      <c r="A211" s="3494" t="s">
        <v>5410</v>
      </c>
      <c r="B211" s="207">
        <v>0</v>
      </c>
      <c r="C211" s="207">
        <v>0</v>
      </c>
      <c r="E211" s="2668"/>
      <c r="F211" s="3516">
        <v>0</v>
      </c>
      <c r="G211" s="2521"/>
      <c r="H211" s="2648"/>
      <c r="I211" s="3100">
        <v>0</v>
      </c>
      <c r="J211" s="3289"/>
      <c r="K211" s="3290"/>
      <c r="L211" s="3290"/>
      <c r="M211" s="3290"/>
      <c r="N211" s="3290"/>
      <c r="O211" s="3297"/>
      <c r="P211" s="3313">
        <v>0</v>
      </c>
      <c r="Q211" s="3312"/>
      <c r="T211" s="2668"/>
      <c r="U211" s="3516">
        <v>0</v>
      </c>
      <c r="V211" s="3519"/>
      <c r="W211" s="2648"/>
      <c r="X211" s="3083">
        <v>0</v>
      </c>
      <c r="Y211" s="3524">
        <v>0</v>
      </c>
      <c r="Z211" s="2731">
        <v>0</v>
      </c>
      <c r="AA211" s="2731">
        <v>0</v>
      </c>
      <c r="AB211" s="2731">
        <v>0</v>
      </c>
      <c r="AC211" s="2731">
        <v>0</v>
      </c>
      <c r="AD211" s="3443">
        <v>0</v>
      </c>
      <c r="AE211" s="3443">
        <v>0</v>
      </c>
      <c r="AF211" s="3456"/>
      <c r="AI211" s="2668"/>
      <c r="AJ211" s="3516">
        <v>0</v>
      </c>
      <c r="AK211" s="3519"/>
      <c r="AL211" s="2648"/>
      <c r="AM211" s="3083">
        <v>0</v>
      </c>
      <c r="AN211" s="3524">
        <v>0</v>
      </c>
      <c r="AO211" s="2731">
        <v>0</v>
      </c>
      <c r="AP211" s="2731">
        <v>0</v>
      </c>
      <c r="AQ211" s="2731">
        <v>0</v>
      </c>
      <c r="AR211" s="2731">
        <v>0</v>
      </c>
      <c r="AS211" s="3443">
        <v>0</v>
      </c>
      <c r="AT211" s="3443">
        <v>0</v>
      </c>
      <c r="AU211" s="5">
        <v>0</v>
      </c>
    </row>
    <row r="212" spans="1:47" ht="15.75">
      <c r="A212" s="3494" t="s">
        <v>5410</v>
      </c>
      <c r="B212" s="207">
        <v>0</v>
      </c>
      <c r="C212" s="207">
        <v>0</v>
      </c>
      <c r="E212" s="2668"/>
      <c r="F212" s="3516">
        <v>0</v>
      </c>
      <c r="G212" s="2521"/>
      <c r="H212" s="2648"/>
      <c r="I212" s="3100">
        <v>0</v>
      </c>
      <c r="J212" s="3289"/>
      <c r="K212" s="3290"/>
      <c r="L212" s="3290"/>
      <c r="M212" s="3290"/>
      <c r="N212" s="3290"/>
      <c r="O212" s="3297"/>
      <c r="P212" s="3313">
        <v>0</v>
      </c>
      <c r="Q212" s="3312"/>
      <c r="T212" s="2668"/>
      <c r="U212" s="3516">
        <v>0</v>
      </c>
      <c r="V212" s="3519"/>
      <c r="W212" s="2648"/>
      <c r="X212" s="3083">
        <v>0</v>
      </c>
      <c r="Y212" s="3524">
        <v>0</v>
      </c>
      <c r="Z212" s="2731">
        <v>0</v>
      </c>
      <c r="AA212" s="2731">
        <v>0</v>
      </c>
      <c r="AB212" s="2731">
        <v>0</v>
      </c>
      <c r="AC212" s="2731">
        <v>0</v>
      </c>
      <c r="AD212" s="3443">
        <v>0</v>
      </c>
      <c r="AE212" s="3443">
        <v>0</v>
      </c>
      <c r="AF212" s="3456"/>
      <c r="AI212" s="2668"/>
      <c r="AJ212" s="3516">
        <v>0</v>
      </c>
      <c r="AK212" s="3519"/>
      <c r="AL212" s="2648"/>
      <c r="AM212" s="3083">
        <v>0</v>
      </c>
      <c r="AN212" s="3524">
        <v>0</v>
      </c>
      <c r="AO212" s="2731">
        <v>0</v>
      </c>
      <c r="AP212" s="2731">
        <v>0</v>
      </c>
      <c r="AQ212" s="2731">
        <v>0</v>
      </c>
      <c r="AR212" s="2731">
        <v>0</v>
      </c>
      <c r="AS212" s="3443">
        <v>0</v>
      </c>
      <c r="AT212" s="3443">
        <v>0</v>
      </c>
      <c r="AU212" s="5">
        <v>0</v>
      </c>
    </row>
    <row r="213" spans="1:47" ht="15.75">
      <c r="A213" s="3494" t="s">
        <v>5410</v>
      </c>
      <c r="B213" s="207">
        <v>0</v>
      </c>
      <c r="C213" s="207">
        <v>0</v>
      </c>
      <c r="E213" s="2668"/>
      <c r="F213" s="3516"/>
      <c r="G213" s="2521"/>
      <c r="H213" s="2648">
        <v>0</v>
      </c>
      <c r="I213" s="3099">
        <v>0</v>
      </c>
      <c r="J213" s="3528"/>
      <c r="K213" s="3530"/>
      <c r="L213" s="3530"/>
      <c r="M213" s="3530"/>
      <c r="N213" s="3530"/>
      <c r="O213" s="3531"/>
      <c r="P213" s="3532">
        <v>0</v>
      </c>
      <c r="Q213" s="3312"/>
      <c r="T213" s="2668"/>
      <c r="U213" s="3516"/>
      <c r="V213" s="3519"/>
      <c r="W213" s="2648">
        <v>0</v>
      </c>
      <c r="X213" s="3082">
        <v>0</v>
      </c>
      <c r="Y213" s="3534">
        <v>0</v>
      </c>
      <c r="Z213" s="3533">
        <v>0</v>
      </c>
      <c r="AA213" s="3533">
        <v>0</v>
      </c>
      <c r="AB213" s="3533">
        <v>0</v>
      </c>
      <c r="AC213" s="3533">
        <v>0</v>
      </c>
      <c r="AD213" s="3478">
        <v>0</v>
      </c>
      <c r="AE213" s="3479">
        <v>0</v>
      </c>
      <c r="AF213" s="3456"/>
      <c r="AI213" s="2668"/>
      <c r="AJ213" s="3516"/>
      <c r="AK213" s="3519"/>
      <c r="AL213" s="2648">
        <v>0</v>
      </c>
      <c r="AM213" s="3082">
        <v>0</v>
      </c>
      <c r="AN213" s="3534">
        <v>0</v>
      </c>
      <c r="AO213" s="3533">
        <v>0</v>
      </c>
      <c r="AP213" s="3533">
        <v>0</v>
      </c>
      <c r="AQ213" s="3533">
        <v>0</v>
      </c>
      <c r="AR213" s="3533">
        <v>0</v>
      </c>
      <c r="AS213" s="3478">
        <v>0</v>
      </c>
      <c r="AT213" s="3479">
        <v>0</v>
      </c>
      <c r="AU213" s="5">
        <v>0</v>
      </c>
    </row>
    <row r="214" spans="1:47" ht="15.75">
      <c r="A214" s="3494" t="s">
        <v>5410</v>
      </c>
      <c r="B214" s="207">
        <v>0</v>
      </c>
      <c r="C214" s="207">
        <v>0</v>
      </c>
      <c r="E214" s="2668"/>
      <c r="F214" s="3516"/>
      <c r="G214" s="2521"/>
      <c r="H214" s="2648"/>
      <c r="I214" s="3100"/>
      <c r="J214" s="2848"/>
      <c r="K214" s="2622"/>
      <c r="L214" s="2622"/>
      <c r="M214" s="2622"/>
      <c r="N214" s="2622"/>
      <c r="O214" s="3422"/>
      <c r="P214" s="3313"/>
      <c r="Q214" s="3312"/>
      <c r="T214" s="2668"/>
      <c r="U214" s="3516"/>
      <c r="V214" s="3519"/>
      <c r="W214" s="2648"/>
      <c r="X214" s="3083"/>
      <c r="Y214" s="3524"/>
      <c r="Z214" s="2731"/>
      <c r="AA214" s="2731"/>
      <c r="AB214" s="2731"/>
      <c r="AC214" s="2731"/>
      <c r="AD214" s="3443"/>
      <c r="AE214" s="3443"/>
      <c r="AF214" s="3456"/>
      <c r="AI214" s="2668"/>
      <c r="AJ214" s="3516"/>
      <c r="AK214" s="3519"/>
      <c r="AL214" s="2648"/>
      <c r="AM214" s="3083">
        <v>0</v>
      </c>
      <c r="AN214" s="3524"/>
      <c r="AO214" s="2731"/>
      <c r="AP214" s="2731"/>
      <c r="AQ214" s="2731"/>
      <c r="AR214" s="2731"/>
      <c r="AS214" s="3443"/>
      <c r="AT214" s="3443"/>
      <c r="AU214" s="5">
        <v>0</v>
      </c>
    </row>
    <row r="215" spans="1:47" ht="15.75">
      <c r="A215" s="3494" t="s">
        <v>5410</v>
      </c>
      <c r="B215" s="207">
        <v>0</v>
      </c>
      <c r="C215" s="207">
        <v>0</v>
      </c>
      <c r="E215" s="2668"/>
      <c r="F215" s="3516"/>
      <c r="G215" s="2521"/>
      <c r="H215" s="2648"/>
      <c r="I215" s="3100"/>
      <c r="J215" s="2848"/>
      <c r="K215" s="2622"/>
      <c r="L215" s="2622"/>
      <c r="M215" s="2622"/>
      <c r="N215" s="2622"/>
      <c r="O215" s="3422"/>
      <c r="P215" s="3313"/>
      <c r="Q215" s="3312"/>
      <c r="T215" s="2668"/>
      <c r="U215" s="3516"/>
      <c r="V215" s="3519"/>
      <c r="W215" s="2648"/>
      <c r="X215" s="3083"/>
      <c r="Y215" s="3524"/>
      <c r="Z215" s="2731"/>
      <c r="AA215" s="2731"/>
      <c r="AB215" s="2731"/>
      <c r="AC215" s="2731"/>
      <c r="AD215" s="3443"/>
      <c r="AE215" s="3450"/>
      <c r="AF215" s="3456"/>
      <c r="AI215" s="2668"/>
      <c r="AJ215" s="3516"/>
      <c r="AK215" s="3519"/>
      <c r="AL215" s="2648"/>
      <c r="AM215" s="3083">
        <v>0</v>
      </c>
      <c r="AN215" s="3524"/>
      <c r="AO215" s="2731"/>
      <c r="AP215" s="2731"/>
      <c r="AQ215" s="2731"/>
      <c r="AR215" s="2731"/>
      <c r="AS215" s="3443"/>
      <c r="AT215" s="3450"/>
      <c r="AU215" s="5">
        <v>0</v>
      </c>
    </row>
    <row r="216" spans="1:47" ht="15.75">
      <c r="A216" s="3494" t="s">
        <v>5410</v>
      </c>
      <c r="B216" s="207">
        <v>0</v>
      </c>
      <c r="C216" s="207">
        <v>0</v>
      </c>
      <c r="E216" s="2668" t="s">
        <v>5432</v>
      </c>
      <c r="F216" s="3516"/>
      <c r="G216" s="2521"/>
      <c r="H216" s="2648"/>
      <c r="I216" s="3100"/>
      <c r="J216" s="2848"/>
      <c r="K216" s="2622"/>
      <c r="L216" s="2622"/>
      <c r="M216" s="2622"/>
      <c r="N216" s="2622"/>
      <c r="O216" s="3422"/>
      <c r="P216" s="3313"/>
      <c r="Q216" s="3312"/>
      <c r="T216" s="2668" t="s">
        <v>5432</v>
      </c>
      <c r="U216" s="3516"/>
      <c r="V216" s="3519"/>
      <c r="W216" s="2648"/>
      <c r="X216" s="3083"/>
      <c r="Y216" s="3524"/>
      <c r="Z216" s="2731"/>
      <c r="AA216" s="2731"/>
      <c r="AB216" s="2731"/>
      <c r="AC216" s="2731"/>
      <c r="AD216" s="3443"/>
      <c r="AE216" s="3450"/>
      <c r="AF216" s="3456"/>
      <c r="AI216" s="2668" t="s">
        <v>5432</v>
      </c>
      <c r="AJ216" s="3516"/>
      <c r="AK216" s="3519"/>
      <c r="AL216" s="2648"/>
      <c r="AM216" s="3083">
        <v>0</v>
      </c>
      <c r="AN216" s="3524"/>
      <c r="AO216" s="2731"/>
      <c r="AP216" s="2731"/>
      <c r="AQ216" s="2731"/>
      <c r="AR216" s="2731"/>
      <c r="AS216" s="3443"/>
      <c r="AT216" s="3450"/>
      <c r="AU216" s="5">
        <v>0</v>
      </c>
    </row>
    <row r="217" spans="1:47" ht="15.75">
      <c r="A217" s="3494" t="s">
        <v>5410</v>
      </c>
      <c r="B217" s="207">
        <v>0</v>
      </c>
      <c r="C217" s="207">
        <v>0</v>
      </c>
      <c r="E217" s="2668"/>
      <c r="F217" s="3516">
        <v>0</v>
      </c>
      <c r="G217" s="2521"/>
      <c r="H217" s="2648"/>
      <c r="I217" s="3100">
        <v>0</v>
      </c>
      <c r="J217" s="3289"/>
      <c r="K217" s="3290"/>
      <c r="L217" s="3290"/>
      <c r="M217" s="3290"/>
      <c r="N217" s="3290"/>
      <c r="O217" s="3297"/>
      <c r="P217" s="3313">
        <v>0</v>
      </c>
      <c r="Q217" s="3312"/>
      <c r="T217" s="2668"/>
      <c r="U217" s="3516">
        <v>0</v>
      </c>
      <c r="V217" s="3519"/>
      <c r="W217" s="2648"/>
      <c r="X217" s="3083">
        <v>0</v>
      </c>
      <c r="Y217" s="3524">
        <v>0</v>
      </c>
      <c r="Z217" s="2731">
        <v>0</v>
      </c>
      <c r="AA217" s="2731">
        <v>0</v>
      </c>
      <c r="AB217" s="2731">
        <v>0</v>
      </c>
      <c r="AC217" s="2731">
        <v>0</v>
      </c>
      <c r="AD217" s="3443">
        <v>0</v>
      </c>
      <c r="AE217" s="3450">
        <v>0</v>
      </c>
      <c r="AF217" s="3456"/>
      <c r="AI217" s="2668"/>
      <c r="AJ217" s="3516">
        <v>0</v>
      </c>
      <c r="AK217" s="3519"/>
      <c r="AL217" s="2648"/>
      <c r="AM217" s="3083">
        <v>0</v>
      </c>
      <c r="AN217" s="3524">
        <v>0</v>
      </c>
      <c r="AO217" s="2731">
        <v>0</v>
      </c>
      <c r="AP217" s="2731">
        <v>0</v>
      </c>
      <c r="AQ217" s="2731">
        <v>0</v>
      </c>
      <c r="AR217" s="2731">
        <v>0</v>
      </c>
      <c r="AS217" s="3443">
        <v>0</v>
      </c>
      <c r="AT217" s="3450">
        <v>0</v>
      </c>
      <c r="AU217" s="5">
        <v>0</v>
      </c>
    </row>
    <row r="218" spans="1:47" ht="15.75">
      <c r="A218" s="3494" t="s">
        <v>5410</v>
      </c>
      <c r="B218" s="207">
        <v>0</v>
      </c>
      <c r="C218" s="207">
        <v>0</v>
      </c>
      <c r="E218" s="2668"/>
      <c r="F218" s="3516">
        <v>0</v>
      </c>
      <c r="G218" s="2521"/>
      <c r="H218" s="2648"/>
      <c r="I218" s="3100">
        <v>0</v>
      </c>
      <c r="J218" s="3289"/>
      <c r="K218" s="3290"/>
      <c r="L218" s="3290"/>
      <c r="M218" s="3290"/>
      <c r="N218" s="3290"/>
      <c r="O218" s="3297"/>
      <c r="P218" s="3313">
        <v>0</v>
      </c>
      <c r="Q218" s="3312"/>
      <c r="T218" s="2668"/>
      <c r="U218" s="3516">
        <v>0</v>
      </c>
      <c r="V218" s="3519"/>
      <c r="W218" s="2648"/>
      <c r="X218" s="3083">
        <v>0</v>
      </c>
      <c r="Y218" s="3524">
        <v>0</v>
      </c>
      <c r="Z218" s="2731">
        <v>0</v>
      </c>
      <c r="AA218" s="2731">
        <v>0</v>
      </c>
      <c r="AB218" s="2731">
        <v>0</v>
      </c>
      <c r="AC218" s="2731">
        <v>0</v>
      </c>
      <c r="AD218" s="3443">
        <v>0</v>
      </c>
      <c r="AE218" s="3450">
        <v>0</v>
      </c>
      <c r="AF218" s="3456"/>
      <c r="AI218" s="2668"/>
      <c r="AJ218" s="3516">
        <v>0</v>
      </c>
      <c r="AK218" s="3519"/>
      <c r="AL218" s="2648"/>
      <c r="AM218" s="3083">
        <v>0</v>
      </c>
      <c r="AN218" s="3524">
        <v>0</v>
      </c>
      <c r="AO218" s="2731">
        <v>0</v>
      </c>
      <c r="AP218" s="2731">
        <v>0</v>
      </c>
      <c r="AQ218" s="2731">
        <v>0</v>
      </c>
      <c r="AR218" s="2731">
        <v>0</v>
      </c>
      <c r="AS218" s="3443">
        <v>0</v>
      </c>
      <c r="AT218" s="3450">
        <v>0</v>
      </c>
      <c r="AU218" s="5">
        <v>0</v>
      </c>
    </row>
    <row r="219" spans="1:47" ht="15.75">
      <c r="A219" s="3494" t="s">
        <v>5410</v>
      </c>
      <c r="B219" s="207">
        <v>0</v>
      </c>
      <c r="C219" s="207">
        <v>0</v>
      </c>
      <c r="E219" s="2668"/>
      <c r="F219" s="3516">
        <v>0</v>
      </c>
      <c r="G219" s="2521"/>
      <c r="H219" s="2648"/>
      <c r="I219" s="3100">
        <v>0</v>
      </c>
      <c r="J219" s="3289"/>
      <c r="K219" s="3290"/>
      <c r="L219" s="3290"/>
      <c r="M219" s="3290"/>
      <c r="N219" s="3290"/>
      <c r="O219" s="3297"/>
      <c r="P219" s="3313">
        <v>0</v>
      </c>
      <c r="Q219" s="3312"/>
      <c r="T219" s="2668"/>
      <c r="U219" s="3516">
        <v>0</v>
      </c>
      <c r="V219" s="3519"/>
      <c r="W219" s="2648"/>
      <c r="X219" s="3083">
        <v>0</v>
      </c>
      <c r="Y219" s="3524">
        <v>0</v>
      </c>
      <c r="Z219" s="2731">
        <v>0</v>
      </c>
      <c r="AA219" s="2731">
        <v>0</v>
      </c>
      <c r="AB219" s="2731">
        <v>0</v>
      </c>
      <c r="AC219" s="2731">
        <v>0</v>
      </c>
      <c r="AD219" s="3443">
        <v>0</v>
      </c>
      <c r="AE219" s="3450">
        <v>0</v>
      </c>
      <c r="AF219" s="3456"/>
      <c r="AI219" s="2668"/>
      <c r="AJ219" s="3516">
        <v>0</v>
      </c>
      <c r="AK219" s="3519"/>
      <c r="AL219" s="2648"/>
      <c r="AM219" s="3083">
        <v>0</v>
      </c>
      <c r="AN219" s="3524">
        <v>0</v>
      </c>
      <c r="AO219" s="2731">
        <v>0</v>
      </c>
      <c r="AP219" s="2731">
        <v>0</v>
      </c>
      <c r="AQ219" s="2731">
        <v>0</v>
      </c>
      <c r="AR219" s="2731">
        <v>0</v>
      </c>
      <c r="AS219" s="3443">
        <v>0</v>
      </c>
      <c r="AT219" s="3450">
        <v>0</v>
      </c>
      <c r="AU219" s="5">
        <v>0</v>
      </c>
    </row>
    <row r="220" spans="1:47" ht="15.75">
      <c r="A220" s="3494" t="s">
        <v>5410</v>
      </c>
      <c r="B220" s="207">
        <v>0</v>
      </c>
      <c r="C220" s="207">
        <v>0</v>
      </c>
      <c r="E220" s="2668"/>
      <c r="F220" s="3516">
        <v>0</v>
      </c>
      <c r="G220" s="2521"/>
      <c r="H220" s="2648"/>
      <c r="I220" s="3100">
        <v>0</v>
      </c>
      <c r="J220" s="3289"/>
      <c r="K220" s="3290"/>
      <c r="L220" s="3290"/>
      <c r="M220" s="3290"/>
      <c r="N220" s="3290"/>
      <c r="O220" s="3297"/>
      <c r="P220" s="3313">
        <v>0</v>
      </c>
      <c r="Q220" s="3312"/>
      <c r="T220" s="2668"/>
      <c r="U220" s="3516">
        <v>0</v>
      </c>
      <c r="V220" s="3519"/>
      <c r="W220" s="2648"/>
      <c r="X220" s="3083">
        <v>0</v>
      </c>
      <c r="Y220" s="3524">
        <v>0</v>
      </c>
      <c r="Z220" s="2731">
        <v>0</v>
      </c>
      <c r="AA220" s="2731">
        <v>0</v>
      </c>
      <c r="AB220" s="2731">
        <v>0</v>
      </c>
      <c r="AC220" s="2731">
        <v>0</v>
      </c>
      <c r="AD220" s="3443">
        <v>0</v>
      </c>
      <c r="AE220" s="3450">
        <v>0</v>
      </c>
      <c r="AF220" s="3456"/>
      <c r="AI220" s="2668"/>
      <c r="AJ220" s="3516">
        <v>0</v>
      </c>
      <c r="AK220" s="3519"/>
      <c r="AL220" s="2648"/>
      <c r="AM220" s="3083">
        <v>0</v>
      </c>
      <c r="AN220" s="3524">
        <v>0</v>
      </c>
      <c r="AO220" s="2731">
        <v>0</v>
      </c>
      <c r="AP220" s="2731">
        <v>0</v>
      </c>
      <c r="AQ220" s="2731">
        <v>0</v>
      </c>
      <c r="AR220" s="2731">
        <v>0</v>
      </c>
      <c r="AS220" s="3443">
        <v>0</v>
      </c>
      <c r="AT220" s="3450">
        <v>0</v>
      </c>
      <c r="AU220" s="5">
        <v>0</v>
      </c>
    </row>
    <row r="221" spans="1:47" ht="15.75">
      <c r="A221" s="3494" t="s">
        <v>5410</v>
      </c>
      <c r="B221" s="207">
        <v>0</v>
      </c>
      <c r="C221" s="207">
        <v>0</v>
      </c>
      <c r="E221" s="2668"/>
      <c r="F221" s="3516">
        <v>0</v>
      </c>
      <c r="G221" s="2521"/>
      <c r="H221" s="2648"/>
      <c r="I221" s="3100">
        <v>0</v>
      </c>
      <c r="J221" s="3289"/>
      <c r="K221" s="3290"/>
      <c r="L221" s="3290"/>
      <c r="M221" s="3290"/>
      <c r="N221" s="3290"/>
      <c r="O221" s="3297"/>
      <c r="P221" s="3313">
        <v>0</v>
      </c>
      <c r="Q221" s="3312"/>
      <c r="T221" s="2668"/>
      <c r="U221" s="3516">
        <v>0</v>
      </c>
      <c r="V221" s="3519"/>
      <c r="W221" s="2648"/>
      <c r="X221" s="3083">
        <v>0</v>
      </c>
      <c r="Y221" s="3524">
        <v>0</v>
      </c>
      <c r="Z221" s="2731">
        <v>0</v>
      </c>
      <c r="AA221" s="2731">
        <v>0</v>
      </c>
      <c r="AB221" s="2731">
        <v>0</v>
      </c>
      <c r="AC221" s="2731">
        <v>0</v>
      </c>
      <c r="AD221" s="3443">
        <v>0</v>
      </c>
      <c r="AE221" s="3450">
        <v>0</v>
      </c>
      <c r="AF221" s="3456"/>
      <c r="AI221" s="2668"/>
      <c r="AJ221" s="3516">
        <v>0</v>
      </c>
      <c r="AK221" s="3519"/>
      <c r="AL221" s="2648"/>
      <c r="AM221" s="3083">
        <v>0</v>
      </c>
      <c r="AN221" s="3524">
        <v>0</v>
      </c>
      <c r="AO221" s="2731">
        <v>0</v>
      </c>
      <c r="AP221" s="2731">
        <v>0</v>
      </c>
      <c r="AQ221" s="2731">
        <v>0</v>
      </c>
      <c r="AR221" s="2731">
        <v>0</v>
      </c>
      <c r="AS221" s="3443">
        <v>0</v>
      </c>
      <c r="AT221" s="3450">
        <v>0</v>
      </c>
      <c r="AU221" s="5">
        <v>0</v>
      </c>
    </row>
    <row r="222" spans="1:47" ht="15.75">
      <c r="A222" s="3494" t="s">
        <v>5410</v>
      </c>
      <c r="B222" s="207">
        <v>0</v>
      </c>
      <c r="C222" s="207">
        <v>0</v>
      </c>
      <c r="E222" s="2668"/>
      <c r="F222" s="3516"/>
      <c r="G222" s="2521"/>
      <c r="H222" s="2648">
        <v>0</v>
      </c>
      <c r="I222" s="3099">
        <v>0</v>
      </c>
      <c r="J222" s="3528"/>
      <c r="K222" s="3530"/>
      <c r="L222" s="3530"/>
      <c r="M222" s="3530"/>
      <c r="N222" s="3530"/>
      <c r="O222" s="3531"/>
      <c r="P222" s="3532">
        <v>0</v>
      </c>
      <c r="Q222" s="3312"/>
      <c r="T222" s="2668"/>
      <c r="U222" s="3516"/>
      <c r="V222" s="3519"/>
      <c r="W222" s="2648">
        <v>0</v>
      </c>
      <c r="X222" s="3082">
        <v>0</v>
      </c>
      <c r="Y222" s="3533">
        <v>0</v>
      </c>
      <c r="Z222" s="3533">
        <v>0</v>
      </c>
      <c r="AA222" s="3533">
        <v>0</v>
      </c>
      <c r="AB222" s="3533">
        <v>0</v>
      </c>
      <c r="AC222" s="3533">
        <v>0</v>
      </c>
      <c r="AD222" s="3478">
        <v>0</v>
      </c>
      <c r="AE222" s="3479">
        <v>0</v>
      </c>
      <c r="AF222" s="3456"/>
      <c r="AI222" s="2668"/>
      <c r="AJ222" s="3516"/>
      <c r="AK222" s="3519"/>
      <c r="AL222" s="2648">
        <v>0</v>
      </c>
      <c r="AM222" s="3082">
        <v>0</v>
      </c>
      <c r="AN222" s="3533">
        <v>0</v>
      </c>
      <c r="AO222" s="3533">
        <v>0</v>
      </c>
      <c r="AP222" s="3533">
        <v>0</v>
      </c>
      <c r="AQ222" s="3533">
        <v>0</v>
      </c>
      <c r="AR222" s="3533">
        <v>0</v>
      </c>
      <c r="AS222" s="3478">
        <v>0</v>
      </c>
      <c r="AT222" s="3479">
        <v>0</v>
      </c>
      <c r="AU222" s="5">
        <v>0</v>
      </c>
    </row>
    <row r="223" spans="1:47" ht="15.75">
      <c r="A223" s="3494" t="s">
        <v>5410</v>
      </c>
      <c r="B223" s="207">
        <v>0</v>
      </c>
      <c r="C223" s="207">
        <v>0</v>
      </c>
      <c r="E223" s="2668"/>
      <c r="F223" s="3516"/>
      <c r="G223" s="2521"/>
      <c r="H223" s="2648"/>
      <c r="I223" s="3100"/>
      <c r="J223" s="2848"/>
      <c r="K223" s="2622"/>
      <c r="L223" s="2622"/>
      <c r="M223" s="2622"/>
      <c r="N223" s="2622"/>
      <c r="O223" s="3422"/>
      <c r="P223" s="3313"/>
      <c r="Q223" s="3312"/>
      <c r="T223" s="2668"/>
      <c r="U223" s="3516"/>
      <c r="V223" s="3519"/>
      <c r="W223" s="2648"/>
      <c r="X223" s="3083"/>
      <c r="Y223" s="3524"/>
      <c r="Z223" s="2731"/>
      <c r="AA223" s="2731"/>
      <c r="AB223" s="2731"/>
      <c r="AC223" s="2731"/>
      <c r="AD223" s="3443"/>
      <c r="AE223" s="3450"/>
      <c r="AF223" s="3456"/>
      <c r="AI223" s="2668"/>
      <c r="AJ223" s="3516"/>
      <c r="AK223" s="3519"/>
      <c r="AL223" s="2648"/>
      <c r="AM223" s="3083">
        <v>0</v>
      </c>
      <c r="AN223" s="3524"/>
      <c r="AO223" s="2731"/>
      <c r="AP223" s="2731"/>
      <c r="AQ223" s="2731"/>
      <c r="AR223" s="2731"/>
      <c r="AS223" s="3443"/>
      <c r="AT223" s="3450"/>
      <c r="AU223" s="5">
        <v>0</v>
      </c>
    </row>
    <row r="224" spans="1:47" ht="15.75">
      <c r="A224" s="3494" t="s">
        <v>5410</v>
      </c>
      <c r="B224" s="207">
        <v>0</v>
      </c>
      <c r="C224" s="207">
        <v>0</v>
      </c>
      <c r="E224" s="2668"/>
      <c r="F224" s="3516"/>
      <c r="G224" s="2521"/>
      <c r="H224" s="2648"/>
      <c r="I224" s="3100"/>
      <c r="J224" s="2848"/>
      <c r="K224" s="2622"/>
      <c r="L224" s="2622"/>
      <c r="M224" s="2622"/>
      <c r="N224" s="2622"/>
      <c r="O224" s="3422"/>
      <c r="P224" s="3313"/>
      <c r="Q224" s="3312"/>
      <c r="T224" s="2668"/>
      <c r="U224" s="3516"/>
      <c r="V224" s="3519"/>
      <c r="W224" s="2648"/>
      <c r="X224" s="3083"/>
      <c r="Y224" s="3524"/>
      <c r="Z224" s="2731"/>
      <c r="AA224" s="2731"/>
      <c r="AB224" s="2731"/>
      <c r="AC224" s="2731"/>
      <c r="AD224" s="3443"/>
      <c r="AE224" s="3450"/>
      <c r="AF224" s="3456"/>
      <c r="AI224" s="2668"/>
      <c r="AJ224" s="3516"/>
      <c r="AK224" s="3519"/>
      <c r="AL224" s="2648"/>
      <c r="AM224" s="3083">
        <v>0</v>
      </c>
      <c r="AN224" s="3524"/>
      <c r="AO224" s="2731"/>
      <c r="AP224" s="2731"/>
      <c r="AQ224" s="2731"/>
      <c r="AR224" s="2731"/>
      <c r="AS224" s="3443"/>
      <c r="AT224" s="3450"/>
      <c r="AU224" s="5">
        <v>0</v>
      </c>
    </row>
    <row r="225" spans="1:47" ht="15.75">
      <c r="A225" s="3494" t="s">
        <v>5410</v>
      </c>
      <c r="B225" s="207">
        <v>0</v>
      </c>
      <c r="C225" s="207">
        <v>0</v>
      </c>
      <c r="E225" s="2668" t="s">
        <v>5432</v>
      </c>
      <c r="F225" s="3516"/>
      <c r="G225" s="2521"/>
      <c r="H225" s="2648"/>
      <c r="I225" s="3100"/>
      <c r="J225" s="2848"/>
      <c r="K225" s="2622"/>
      <c r="L225" s="2622"/>
      <c r="M225" s="2622"/>
      <c r="N225" s="2622"/>
      <c r="O225" s="3422"/>
      <c r="P225" s="3313"/>
      <c r="Q225" s="3312"/>
      <c r="T225" s="2668" t="s">
        <v>5432</v>
      </c>
      <c r="U225" s="3516"/>
      <c r="V225" s="3519"/>
      <c r="W225" s="2648"/>
      <c r="X225" s="3083"/>
      <c r="Y225" s="3524"/>
      <c r="Z225" s="2731"/>
      <c r="AA225" s="2731"/>
      <c r="AB225" s="2731"/>
      <c r="AC225" s="2731"/>
      <c r="AD225" s="3443"/>
      <c r="AE225" s="3450"/>
      <c r="AF225" s="3456"/>
      <c r="AI225" s="2668" t="s">
        <v>5432</v>
      </c>
      <c r="AJ225" s="3516"/>
      <c r="AK225" s="3519"/>
      <c r="AL225" s="2648"/>
      <c r="AM225" s="3083">
        <v>0</v>
      </c>
      <c r="AN225" s="3524"/>
      <c r="AO225" s="2731"/>
      <c r="AP225" s="2731"/>
      <c r="AQ225" s="2731"/>
      <c r="AR225" s="2731"/>
      <c r="AS225" s="3443"/>
      <c r="AT225" s="3450"/>
      <c r="AU225" s="5">
        <v>0</v>
      </c>
    </row>
    <row r="226" spans="1:47" ht="15.75">
      <c r="A226" s="3494" t="s">
        <v>5410</v>
      </c>
      <c r="B226" s="207">
        <v>0</v>
      </c>
      <c r="C226" s="207">
        <v>0</v>
      </c>
      <c r="E226" s="2668"/>
      <c r="F226" s="3516">
        <v>0</v>
      </c>
      <c r="G226" s="2521"/>
      <c r="H226" s="2648"/>
      <c r="I226" s="3100">
        <v>0</v>
      </c>
      <c r="J226" s="3289"/>
      <c r="K226" s="3290"/>
      <c r="L226" s="3290"/>
      <c r="M226" s="3290"/>
      <c r="N226" s="3290"/>
      <c r="O226" s="3297"/>
      <c r="P226" s="3313">
        <v>0</v>
      </c>
      <c r="Q226" s="3312"/>
      <c r="T226" s="2668"/>
      <c r="U226" s="3516">
        <v>0</v>
      </c>
      <c r="V226" s="3519"/>
      <c r="W226" s="2648"/>
      <c r="X226" s="3083">
        <v>0</v>
      </c>
      <c r="Y226" s="3524">
        <v>0</v>
      </c>
      <c r="Z226" s="2731">
        <v>0</v>
      </c>
      <c r="AA226" s="2731">
        <v>0</v>
      </c>
      <c r="AB226" s="2731">
        <v>0</v>
      </c>
      <c r="AC226" s="2731">
        <v>0</v>
      </c>
      <c r="AD226" s="3443">
        <v>0</v>
      </c>
      <c r="AE226" s="3450">
        <v>0</v>
      </c>
      <c r="AF226" s="3456"/>
      <c r="AI226" s="2668"/>
      <c r="AJ226" s="3516">
        <v>0</v>
      </c>
      <c r="AK226" s="3519"/>
      <c r="AL226" s="2648"/>
      <c r="AM226" s="3083">
        <v>0</v>
      </c>
      <c r="AN226" s="3524">
        <v>0</v>
      </c>
      <c r="AO226" s="2731">
        <v>0</v>
      </c>
      <c r="AP226" s="2731">
        <v>0</v>
      </c>
      <c r="AQ226" s="2731">
        <v>0</v>
      </c>
      <c r="AR226" s="2731">
        <v>0</v>
      </c>
      <c r="AS226" s="3443">
        <v>0</v>
      </c>
      <c r="AT226" s="3450">
        <v>0</v>
      </c>
      <c r="AU226" s="5">
        <v>0</v>
      </c>
    </row>
    <row r="227" spans="1:47" ht="15.75">
      <c r="A227" s="3494" t="s">
        <v>5410</v>
      </c>
      <c r="B227" s="207">
        <v>0</v>
      </c>
      <c r="C227" s="207">
        <v>0</v>
      </c>
      <c r="E227" s="2668"/>
      <c r="F227" s="3516">
        <v>0</v>
      </c>
      <c r="G227" s="2521"/>
      <c r="H227" s="2648"/>
      <c r="I227" s="3100">
        <v>0</v>
      </c>
      <c r="J227" s="3289"/>
      <c r="K227" s="3290"/>
      <c r="L227" s="3290"/>
      <c r="M227" s="3290"/>
      <c r="N227" s="3290"/>
      <c r="O227" s="3297"/>
      <c r="P227" s="3313">
        <v>0</v>
      </c>
      <c r="Q227" s="3312"/>
      <c r="T227" s="2668"/>
      <c r="U227" s="3516">
        <v>0</v>
      </c>
      <c r="V227" s="3519"/>
      <c r="W227" s="2648"/>
      <c r="X227" s="3083">
        <v>0</v>
      </c>
      <c r="Y227" s="3524">
        <v>0</v>
      </c>
      <c r="Z227" s="2731">
        <v>0</v>
      </c>
      <c r="AA227" s="2731">
        <v>0</v>
      </c>
      <c r="AB227" s="2731">
        <v>0</v>
      </c>
      <c r="AC227" s="2731">
        <v>0</v>
      </c>
      <c r="AD227" s="3443">
        <v>0</v>
      </c>
      <c r="AE227" s="3443">
        <v>0</v>
      </c>
      <c r="AF227" s="3456"/>
      <c r="AI227" s="2668"/>
      <c r="AJ227" s="3516">
        <v>0</v>
      </c>
      <c r="AK227" s="3519"/>
      <c r="AL227" s="2648"/>
      <c r="AM227" s="3083">
        <v>0</v>
      </c>
      <c r="AN227" s="3524">
        <v>0</v>
      </c>
      <c r="AO227" s="2731">
        <v>0</v>
      </c>
      <c r="AP227" s="2731">
        <v>0</v>
      </c>
      <c r="AQ227" s="2731">
        <v>0</v>
      </c>
      <c r="AR227" s="2731">
        <v>0</v>
      </c>
      <c r="AS227" s="3443">
        <v>0</v>
      </c>
      <c r="AT227" s="3443">
        <v>0</v>
      </c>
      <c r="AU227" s="5">
        <v>0</v>
      </c>
    </row>
    <row r="228" spans="1:47" ht="15.75">
      <c r="A228" s="3494" t="s">
        <v>5410</v>
      </c>
      <c r="B228" s="207">
        <v>0</v>
      </c>
      <c r="C228" s="207">
        <v>0</v>
      </c>
      <c r="E228" s="2668"/>
      <c r="F228" s="3516">
        <v>0</v>
      </c>
      <c r="G228" s="2521"/>
      <c r="H228" s="2648"/>
      <c r="I228" s="3100">
        <v>0</v>
      </c>
      <c r="J228" s="3289"/>
      <c r="K228" s="3290"/>
      <c r="L228" s="3290"/>
      <c r="M228" s="3290"/>
      <c r="N228" s="3290"/>
      <c r="O228" s="3297"/>
      <c r="P228" s="3313">
        <v>0</v>
      </c>
      <c r="Q228" s="3312"/>
      <c r="T228" s="2668"/>
      <c r="U228" s="3516">
        <v>0</v>
      </c>
      <c r="V228" s="3519"/>
      <c r="W228" s="2648"/>
      <c r="X228" s="3083">
        <v>0</v>
      </c>
      <c r="Y228" s="3524">
        <v>0</v>
      </c>
      <c r="Z228" s="2731">
        <v>0</v>
      </c>
      <c r="AA228" s="2731">
        <v>0</v>
      </c>
      <c r="AB228" s="2731">
        <v>0</v>
      </c>
      <c r="AC228" s="2731">
        <v>0</v>
      </c>
      <c r="AD228" s="3443">
        <v>0</v>
      </c>
      <c r="AE228" s="3443">
        <v>0</v>
      </c>
      <c r="AF228" s="3456"/>
      <c r="AI228" s="2668"/>
      <c r="AJ228" s="3516">
        <v>0</v>
      </c>
      <c r="AK228" s="3519"/>
      <c r="AL228" s="2648"/>
      <c r="AM228" s="3083">
        <v>0</v>
      </c>
      <c r="AN228" s="3524">
        <v>0</v>
      </c>
      <c r="AO228" s="2731">
        <v>0</v>
      </c>
      <c r="AP228" s="2731">
        <v>0</v>
      </c>
      <c r="AQ228" s="2731">
        <v>0</v>
      </c>
      <c r="AR228" s="2731">
        <v>0</v>
      </c>
      <c r="AS228" s="3443">
        <v>0</v>
      </c>
      <c r="AT228" s="3443">
        <v>0</v>
      </c>
      <c r="AU228" s="5">
        <v>0</v>
      </c>
    </row>
    <row r="229" spans="1:47" ht="15.75">
      <c r="A229" s="3494" t="s">
        <v>5410</v>
      </c>
      <c r="B229" s="207">
        <v>0</v>
      </c>
      <c r="C229" s="207">
        <v>0</v>
      </c>
      <c r="E229" s="2668"/>
      <c r="F229" s="3516">
        <v>0</v>
      </c>
      <c r="G229" s="2521"/>
      <c r="H229" s="2648"/>
      <c r="I229" s="3100">
        <v>0</v>
      </c>
      <c r="J229" s="3289"/>
      <c r="K229" s="3290"/>
      <c r="L229" s="3290"/>
      <c r="M229" s="3290"/>
      <c r="N229" s="3290"/>
      <c r="O229" s="3297"/>
      <c r="P229" s="3313">
        <v>0</v>
      </c>
      <c r="Q229" s="3312"/>
      <c r="T229" s="2668"/>
      <c r="U229" s="3516">
        <v>0</v>
      </c>
      <c r="V229" s="3519"/>
      <c r="W229" s="2648"/>
      <c r="X229" s="3083">
        <v>0</v>
      </c>
      <c r="Y229" s="3524">
        <v>0</v>
      </c>
      <c r="Z229" s="2731">
        <v>0</v>
      </c>
      <c r="AA229" s="2731">
        <v>0</v>
      </c>
      <c r="AB229" s="2731">
        <v>0</v>
      </c>
      <c r="AC229" s="2731">
        <v>0</v>
      </c>
      <c r="AD229" s="3443">
        <v>0</v>
      </c>
      <c r="AE229" s="3443">
        <v>0</v>
      </c>
      <c r="AF229" s="3456"/>
      <c r="AI229" s="2668"/>
      <c r="AJ229" s="3516">
        <v>0</v>
      </c>
      <c r="AK229" s="3519"/>
      <c r="AL229" s="2648"/>
      <c r="AM229" s="3083">
        <v>0</v>
      </c>
      <c r="AN229" s="3524">
        <v>0</v>
      </c>
      <c r="AO229" s="2731">
        <v>0</v>
      </c>
      <c r="AP229" s="2731">
        <v>0</v>
      </c>
      <c r="AQ229" s="2731">
        <v>0</v>
      </c>
      <c r="AR229" s="2731">
        <v>0</v>
      </c>
      <c r="AS229" s="3443">
        <v>0</v>
      </c>
      <c r="AT229" s="3443">
        <v>0</v>
      </c>
      <c r="AU229" s="5">
        <v>0</v>
      </c>
    </row>
    <row r="230" spans="1:47" ht="15.75">
      <c r="A230" s="3494" t="s">
        <v>5410</v>
      </c>
      <c r="B230" s="207">
        <v>0</v>
      </c>
      <c r="C230" s="207">
        <v>0</v>
      </c>
      <c r="E230" s="2668"/>
      <c r="F230" s="3516">
        <v>0</v>
      </c>
      <c r="G230" s="2521"/>
      <c r="H230" s="2648"/>
      <c r="I230" s="3100">
        <v>0</v>
      </c>
      <c r="J230" s="3289"/>
      <c r="K230" s="3290"/>
      <c r="L230" s="3290"/>
      <c r="M230" s="3290"/>
      <c r="N230" s="3290"/>
      <c r="O230" s="3297"/>
      <c r="P230" s="3313">
        <v>0</v>
      </c>
      <c r="Q230" s="3312"/>
      <c r="T230" s="2668"/>
      <c r="U230" s="3516">
        <v>0</v>
      </c>
      <c r="V230" s="3519"/>
      <c r="W230" s="2648"/>
      <c r="X230" s="3083">
        <v>0</v>
      </c>
      <c r="Y230" s="3524">
        <v>0</v>
      </c>
      <c r="Z230" s="2731">
        <v>0</v>
      </c>
      <c r="AA230" s="2731">
        <v>0</v>
      </c>
      <c r="AB230" s="2731">
        <v>0</v>
      </c>
      <c r="AC230" s="2731">
        <v>0</v>
      </c>
      <c r="AD230" s="3443">
        <v>0</v>
      </c>
      <c r="AE230" s="3450">
        <v>0</v>
      </c>
      <c r="AF230" s="3456"/>
      <c r="AI230" s="2668"/>
      <c r="AJ230" s="3516">
        <v>0</v>
      </c>
      <c r="AK230" s="3519"/>
      <c r="AL230" s="2648"/>
      <c r="AM230" s="3083">
        <v>0</v>
      </c>
      <c r="AN230" s="3524">
        <v>0</v>
      </c>
      <c r="AO230" s="2731">
        <v>0</v>
      </c>
      <c r="AP230" s="2731">
        <v>0</v>
      </c>
      <c r="AQ230" s="2731">
        <v>0</v>
      </c>
      <c r="AR230" s="2731">
        <v>0</v>
      </c>
      <c r="AS230" s="3443">
        <v>0</v>
      </c>
      <c r="AT230" s="3450">
        <v>0</v>
      </c>
      <c r="AU230" s="5">
        <v>0</v>
      </c>
    </row>
    <row r="231" spans="1:47" ht="15.75">
      <c r="A231" s="3494" t="s">
        <v>5410</v>
      </c>
      <c r="B231" s="207">
        <v>0</v>
      </c>
      <c r="C231" s="207">
        <v>0</v>
      </c>
      <c r="E231" s="2668"/>
      <c r="F231" s="3516">
        <v>0</v>
      </c>
      <c r="G231" s="2521"/>
      <c r="H231" s="2648"/>
      <c r="I231" s="3100">
        <v>0</v>
      </c>
      <c r="J231" s="3289"/>
      <c r="K231" s="3290"/>
      <c r="L231" s="3290"/>
      <c r="M231" s="3290"/>
      <c r="N231" s="3290"/>
      <c r="O231" s="3297"/>
      <c r="P231" s="3313">
        <v>0</v>
      </c>
      <c r="Q231" s="3312"/>
      <c r="T231" s="2668"/>
      <c r="U231" s="3516">
        <v>0</v>
      </c>
      <c r="V231" s="3519"/>
      <c r="W231" s="2648"/>
      <c r="X231" s="3083">
        <v>0</v>
      </c>
      <c r="Y231" s="3524">
        <v>0</v>
      </c>
      <c r="Z231" s="2731">
        <v>0</v>
      </c>
      <c r="AA231" s="2731">
        <v>0</v>
      </c>
      <c r="AB231" s="2731">
        <v>0</v>
      </c>
      <c r="AC231" s="2731">
        <v>0</v>
      </c>
      <c r="AD231" s="3443">
        <v>0</v>
      </c>
      <c r="AE231" s="3450">
        <v>0</v>
      </c>
      <c r="AF231" s="3456"/>
      <c r="AI231" s="2668"/>
      <c r="AJ231" s="3516">
        <v>0</v>
      </c>
      <c r="AK231" s="3519"/>
      <c r="AL231" s="2648"/>
      <c r="AM231" s="3083">
        <v>0</v>
      </c>
      <c r="AN231" s="3524">
        <v>0</v>
      </c>
      <c r="AO231" s="2731">
        <v>0</v>
      </c>
      <c r="AP231" s="2731">
        <v>0</v>
      </c>
      <c r="AQ231" s="2731">
        <v>0</v>
      </c>
      <c r="AR231" s="2731">
        <v>0</v>
      </c>
      <c r="AS231" s="3443">
        <v>0</v>
      </c>
      <c r="AT231" s="3450">
        <v>0</v>
      </c>
      <c r="AU231" s="5">
        <v>0</v>
      </c>
    </row>
    <row r="232" spans="1:47" ht="15.75">
      <c r="A232" s="3494" t="s">
        <v>5410</v>
      </c>
      <c r="B232" s="207">
        <v>0</v>
      </c>
      <c r="C232" s="207">
        <v>0</v>
      </c>
      <c r="E232" s="2668"/>
      <c r="F232" s="3516">
        <v>0</v>
      </c>
      <c r="G232" s="2521"/>
      <c r="H232" s="2648"/>
      <c r="I232" s="3100">
        <v>0</v>
      </c>
      <c r="J232" s="3289"/>
      <c r="K232" s="3290"/>
      <c r="L232" s="3290"/>
      <c r="M232" s="3290"/>
      <c r="N232" s="3290"/>
      <c r="O232" s="3297"/>
      <c r="P232" s="3313">
        <v>0</v>
      </c>
      <c r="Q232" s="3312"/>
      <c r="T232" s="2668"/>
      <c r="U232" s="3516">
        <v>0</v>
      </c>
      <c r="V232" s="3519"/>
      <c r="W232" s="2648"/>
      <c r="X232" s="3083">
        <v>0</v>
      </c>
      <c r="Y232" s="3524">
        <v>0</v>
      </c>
      <c r="Z232" s="2731">
        <v>0</v>
      </c>
      <c r="AA232" s="2731">
        <v>0</v>
      </c>
      <c r="AB232" s="2731">
        <v>0</v>
      </c>
      <c r="AC232" s="2731">
        <v>0</v>
      </c>
      <c r="AD232" s="3443">
        <v>0</v>
      </c>
      <c r="AE232" s="3443">
        <v>0</v>
      </c>
      <c r="AF232" s="3456"/>
      <c r="AI232" s="2668"/>
      <c r="AJ232" s="3516">
        <v>0</v>
      </c>
      <c r="AK232" s="3519"/>
      <c r="AL232" s="2648"/>
      <c r="AM232" s="3083">
        <v>0</v>
      </c>
      <c r="AN232" s="3524">
        <v>0</v>
      </c>
      <c r="AO232" s="2731">
        <v>0</v>
      </c>
      <c r="AP232" s="2731">
        <v>0</v>
      </c>
      <c r="AQ232" s="2731">
        <v>0</v>
      </c>
      <c r="AR232" s="2731">
        <v>0</v>
      </c>
      <c r="AS232" s="3443">
        <v>0</v>
      </c>
      <c r="AT232" s="3443">
        <v>0</v>
      </c>
      <c r="AU232" s="5">
        <v>0</v>
      </c>
    </row>
    <row r="233" spans="1:47" ht="15.75">
      <c r="A233" s="3494" t="s">
        <v>5410</v>
      </c>
      <c r="B233" s="207">
        <v>0</v>
      </c>
      <c r="C233" s="207">
        <v>0</v>
      </c>
      <c r="E233" s="2668"/>
      <c r="F233" s="3516">
        <v>0</v>
      </c>
      <c r="G233" s="2521"/>
      <c r="H233" s="2648"/>
      <c r="I233" s="3100">
        <v>0</v>
      </c>
      <c r="J233" s="3289"/>
      <c r="K233" s="3290"/>
      <c r="L233" s="3290"/>
      <c r="M233" s="3290"/>
      <c r="N233" s="3290"/>
      <c r="O233" s="3297"/>
      <c r="P233" s="3313">
        <v>0</v>
      </c>
      <c r="Q233" s="3312"/>
      <c r="T233" s="2668"/>
      <c r="U233" s="3516">
        <v>0</v>
      </c>
      <c r="V233" s="3519"/>
      <c r="W233" s="2648"/>
      <c r="X233" s="3083">
        <v>0</v>
      </c>
      <c r="Y233" s="3524">
        <v>0</v>
      </c>
      <c r="Z233" s="2731">
        <v>0</v>
      </c>
      <c r="AA233" s="2731">
        <v>0</v>
      </c>
      <c r="AB233" s="2731">
        <v>0</v>
      </c>
      <c r="AC233" s="2731">
        <v>0</v>
      </c>
      <c r="AD233" s="3443">
        <v>0</v>
      </c>
      <c r="AE233" s="3443">
        <v>0</v>
      </c>
      <c r="AF233" s="3456"/>
      <c r="AI233" s="2668"/>
      <c r="AJ233" s="3516">
        <v>0</v>
      </c>
      <c r="AK233" s="3519"/>
      <c r="AL233" s="2648"/>
      <c r="AM233" s="3083">
        <v>0</v>
      </c>
      <c r="AN233" s="3524">
        <v>0</v>
      </c>
      <c r="AO233" s="2731">
        <v>0</v>
      </c>
      <c r="AP233" s="2731">
        <v>0</v>
      </c>
      <c r="AQ233" s="2731">
        <v>0</v>
      </c>
      <c r="AR233" s="2731">
        <v>0</v>
      </c>
      <c r="AS233" s="3443">
        <v>0</v>
      </c>
      <c r="AT233" s="3443">
        <v>0</v>
      </c>
      <c r="AU233" s="5">
        <v>0</v>
      </c>
    </row>
    <row r="234" spans="1:47" ht="15.75">
      <c r="A234" s="3494" t="s">
        <v>5410</v>
      </c>
      <c r="B234" s="207">
        <v>0</v>
      </c>
      <c r="C234" s="207">
        <v>0</v>
      </c>
      <c r="E234" s="2668"/>
      <c r="F234" s="3516">
        <v>0</v>
      </c>
      <c r="G234" s="2521"/>
      <c r="H234" s="2648"/>
      <c r="I234" s="3100">
        <v>0</v>
      </c>
      <c r="J234" s="3289"/>
      <c r="K234" s="3290"/>
      <c r="L234" s="3290"/>
      <c r="M234" s="3290"/>
      <c r="N234" s="3290"/>
      <c r="O234" s="3297"/>
      <c r="P234" s="3313">
        <v>0</v>
      </c>
      <c r="Q234" s="3312"/>
      <c r="T234" s="2668"/>
      <c r="U234" s="3516">
        <v>0</v>
      </c>
      <c r="V234" s="3519"/>
      <c r="W234" s="2648"/>
      <c r="X234" s="3083">
        <v>0</v>
      </c>
      <c r="Y234" s="3524">
        <v>0</v>
      </c>
      <c r="Z234" s="2731">
        <v>0</v>
      </c>
      <c r="AA234" s="2731">
        <v>0</v>
      </c>
      <c r="AB234" s="2731">
        <v>0</v>
      </c>
      <c r="AC234" s="2731">
        <v>0</v>
      </c>
      <c r="AD234" s="3443">
        <v>0</v>
      </c>
      <c r="AE234" s="3443">
        <v>0</v>
      </c>
      <c r="AF234" s="3456"/>
      <c r="AI234" s="2668"/>
      <c r="AJ234" s="3516">
        <v>0</v>
      </c>
      <c r="AK234" s="3519"/>
      <c r="AL234" s="2648"/>
      <c r="AM234" s="3083">
        <v>0</v>
      </c>
      <c r="AN234" s="3524">
        <v>0</v>
      </c>
      <c r="AO234" s="2731">
        <v>0</v>
      </c>
      <c r="AP234" s="2731">
        <v>0</v>
      </c>
      <c r="AQ234" s="2731">
        <v>0</v>
      </c>
      <c r="AR234" s="2731">
        <v>0</v>
      </c>
      <c r="AS234" s="3443">
        <v>0</v>
      </c>
      <c r="AT234" s="3443">
        <v>0</v>
      </c>
      <c r="AU234" s="5">
        <v>0</v>
      </c>
    </row>
    <row r="235" spans="1:47" ht="15.75">
      <c r="A235" s="3494" t="s">
        <v>5410</v>
      </c>
      <c r="B235" s="207">
        <v>0</v>
      </c>
      <c r="C235" s="207">
        <v>0</v>
      </c>
      <c r="E235" s="2668"/>
      <c r="F235" s="3516">
        <v>0</v>
      </c>
      <c r="G235" s="2521"/>
      <c r="H235" s="2648"/>
      <c r="I235" s="3100">
        <v>0</v>
      </c>
      <c r="J235" s="3289"/>
      <c r="K235" s="3290"/>
      <c r="L235" s="3290"/>
      <c r="M235" s="3290"/>
      <c r="N235" s="3290"/>
      <c r="O235" s="3297"/>
      <c r="P235" s="3313">
        <v>0</v>
      </c>
      <c r="Q235" s="3312"/>
      <c r="T235" s="2668"/>
      <c r="U235" s="3516">
        <v>0</v>
      </c>
      <c r="V235" s="3519"/>
      <c r="W235" s="2648"/>
      <c r="X235" s="3083">
        <v>0</v>
      </c>
      <c r="Y235" s="3524">
        <v>0</v>
      </c>
      <c r="Z235" s="2731">
        <v>0</v>
      </c>
      <c r="AA235" s="2731">
        <v>0</v>
      </c>
      <c r="AB235" s="2731">
        <v>0</v>
      </c>
      <c r="AC235" s="2731">
        <v>0</v>
      </c>
      <c r="AD235" s="3443">
        <v>0</v>
      </c>
      <c r="AE235" s="3443">
        <v>0</v>
      </c>
      <c r="AF235" s="3456"/>
      <c r="AI235" s="2668"/>
      <c r="AJ235" s="3516">
        <v>0</v>
      </c>
      <c r="AK235" s="3519"/>
      <c r="AL235" s="2648"/>
      <c r="AM235" s="3083">
        <v>0</v>
      </c>
      <c r="AN235" s="3524">
        <v>0</v>
      </c>
      <c r="AO235" s="2731">
        <v>0</v>
      </c>
      <c r="AP235" s="2731">
        <v>0</v>
      </c>
      <c r="AQ235" s="2731">
        <v>0</v>
      </c>
      <c r="AR235" s="2731">
        <v>0</v>
      </c>
      <c r="AS235" s="3443">
        <v>0</v>
      </c>
      <c r="AT235" s="3443">
        <v>0</v>
      </c>
      <c r="AU235" s="5">
        <v>0</v>
      </c>
    </row>
    <row r="236" spans="1:47" ht="15.75">
      <c r="A236" s="3494" t="s">
        <v>5410</v>
      </c>
      <c r="B236" s="207">
        <v>0</v>
      </c>
      <c r="C236" s="207">
        <v>0</v>
      </c>
      <c r="E236" s="2668"/>
      <c r="F236" s="3516">
        <v>0</v>
      </c>
      <c r="G236" s="2521"/>
      <c r="H236" s="2648"/>
      <c r="I236" s="3100">
        <v>0</v>
      </c>
      <c r="J236" s="3289"/>
      <c r="K236" s="3290"/>
      <c r="L236" s="3290"/>
      <c r="M236" s="3290"/>
      <c r="N236" s="3290"/>
      <c r="O236" s="3297"/>
      <c r="P236" s="3313">
        <v>0</v>
      </c>
      <c r="Q236" s="3312"/>
      <c r="T236" s="2668"/>
      <c r="U236" s="3516">
        <v>0</v>
      </c>
      <c r="V236" s="3519"/>
      <c r="W236" s="2648"/>
      <c r="X236" s="3083">
        <v>0</v>
      </c>
      <c r="Y236" s="3524">
        <v>0</v>
      </c>
      <c r="Z236" s="2731">
        <v>0</v>
      </c>
      <c r="AA236" s="2731">
        <v>0</v>
      </c>
      <c r="AB236" s="2731">
        <v>0</v>
      </c>
      <c r="AC236" s="2731">
        <v>0</v>
      </c>
      <c r="AD236" s="3443">
        <v>0</v>
      </c>
      <c r="AE236" s="3443">
        <v>0</v>
      </c>
      <c r="AF236" s="3456"/>
      <c r="AI236" s="2668"/>
      <c r="AJ236" s="3516">
        <v>0</v>
      </c>
      <c r="AK236" s="3519"/>
      <c r="AL236" s="2648"/>
      <c r="AM236" s="3083">
        <v>0</v>
      </c>
      <c r="AN236" s="3524">
        <v>0</v>
      </c>
      <c r="AO236" s="2731">
        <v>0</v>
      </c>
      <c r="AP236" s="2731">
        <v>0</v>
      </c>
      <c r="AQ236" s="2731">
        <v>0</v>
      </c>
      <c r="AR236" s="2731">
        <v>0</v>
      </c>
      <c r="AS236" s="3443">
        <v>0</v>
      </c>
      <c r="AT236" s="3443">
        <v>0</v>
      </c>
      <c r="AU236" s="5">
        <v>0</v>
      </c>
    </row>
    <row r="237" spans="1:47" ht="15.75">
      <c r="A237" s="3494" t="s">
        <v>5410</v>
      </c>
      <c r="B237" s="207">
        <v>0</v>
      </c>
      <c r="C237" s="207">
        <v>0</v>
      </c>
      <c r="E237" s="2668"/>
      <c r="F237" s="3516">
        <v>0</v>
      </c>
      <c r="G237" s="2521"/>
      <c r="H237" s="2648"/>
      <c r="I237" s="3100">
        <v>0</v>
      </c>
      <c r="J237" s="3289"/>
      <c r="K237" s="3290"/>
      <c r="L237" s="3290"/>
      <c r="M237" s="3290"/>
      <c r="N237" s="3290"/>
      <c r="O237" s="3297"/>
      <c r="P237" s="3313">
        <v>0</v>
      </c>
      <c r="Q237" s="3312"/>
      <c r="T237" s="2668"/>
      <c r="U237" s="3516">
        <v>0</v>
      </c>
      <c r="V237" s="3519"/>
      <c r="W237" s="2648"/>
      <c r="X237" s="3083">
        <v>0</v>
      </c>
      <c r="Y237" s="3524">
        <v>0</v>
      </c>
      <c r="Z237" s="2731">
        <v>0</v>
      </c>
      <c r="AA237" s="2731">
        <v>0</v>
      </c>
      <c r="AB237" s="2731">
        <v>0</v>
      </c>
      <c r="AC237" s="2731">
        <v>0</v>
      </c>
      <c r="AD237" s="3443">
        <v>0</v>
      </c>
      <c r="AE237" s="3443">
        <v>0</v>
      </c>
      <c r="AF237" s="3456"/>
      <c r="AI237" s="2668"/>
      <c r="AJ237" s="3516">
        <v>0</v>
      </c>
      <c r="AK237" s="3519"/>
      <c r="AL237" s="2648"/>
      <c r="AM237" s="3083">
        <v>0</v>
      </c>
      <c r="AN237" s="3524">
        <v>0</v>
      </c>
      <c r="AO237" s="2731">
        <v>0</v>
      </c>
      <c r="AP237" s="2731">
        <v>0</v>
      </c>
      <c r="AQ237" s="2731">
        <v>0</v>
      </c>
      <c r="AR237" s="2731">
        <v>0</v>
      </c>
      <c r="AS237" s="3443">
        <v>0</v>
      </c>
      <c r="AT237" s="3443">
        <v>0</v>
      </c>
      <c r="AU237" s="5">
        <v>0</v>
      </c>
    </row>
    <row r="238" spans="1:47" ht="15.75">
      <c r="A238" s="3494" t="s">
        <v>5410</v>
      </c>
      <c r="B238" s="207">
        <v>0</v>
      </c>
      <c r="C238" s="207">
        <v>0</v>
      </c>
      <c r="E238" s="2668"/>
      <c r="F238" s="3516">
        <v>0</v>
      </c>
      <c r="G238" s="2521"/>
      <c r="H238" s="2648"/>
      <c r="I238" s="3100">
        <v>0</v>
      </c>
      <c r="J238" s="3289"/>
      <c r="K238" s="3290"/>
      <c r="L238" s="3290"/>
      <c r="M238" s="3290"/>
      <c r="N238" s="3290"/>
      <c r="O238" s="3297"/>
      <c r="P238" s="3313">
        <v>0</v>
      </c>
      <c r="Q238" s="3312"/>
      <c r="T238" s="2668"/>
      <c r="U238" s="3516">
        <v>0</v>
      </c>
      <c r="V238" s="3519"/>
      <c r="W238" s="2648"/>
      <c r="X238" s="3083">
        <v>0</v>
      </c>
      <c r="Y238" s="3524">
        <v>0</v>
      </c>
      <c r="Z238" s="2731">
        <v>0</v>
      </c>
      <c r="AA238" s="2731">
        <v>0</v>
      </c>
      <c r="AB238" s="2731">
        <v>0</v>
      </c>
      <c r="AC238" s="2731">
        <v>0</v>
      </c>
      <c r="AD238" s="3443">
        <v>0</v>
      </c>
      <c r="AE238" s="3450">
        <v>0</v>
      </c>
      <c r="AF238" s="3456"/>
      <c r="AI238" s="2668"/>
      <c r="AJ238" s="3516">
        <v>0</v>
      </c>
      <c r="AK238" s="3519"/>
      <c r="AL238" s="2648"/>
      <c r="AM238" s="3083">
        <v>0</v>
      </c>
      <c r="AN238" s="3524">
        <v>0</v>
      </c>
      <c r="AO238" s="2731">
        <v>0</v>
      </c>
      <c r="AP238" s="2731">
        <v>0</v>
      </c>
      <c r="AQ238" s="2731">
        <v>0</v>
      </c>
      <c r="AR238" s="2731">
        <v>0</v>
      </c>
      <c r="AS238" s="3443">
        <v>0</v>
      </c>
      <c r="AT238" s="3450">
        <v>0</v>
      </c>
      <c r="AU238" s="5">
        <v>0</v>
      </c>
    </row>
    <row r="239" spans="1:47" ht="15.75">
      <c r="A239" s="3494" t="s">
        <v>5410</v>
      </c>
      <c r="B239" s="207">
        <v>0</v>
      </c>
      <c r="C239" s="207">
        <v>0</v>
      </c>
      <c r="E239" s="2668"/>
      <c r="F239" s="3516">
        <v>0</v>
      </c>
      <c r="G239" s="2521"/>
      <c r="H239" s="2648"/>
      <c r="I239" s="3100">
        <v>0</v>
      </c>
      <c r="J239" s="3289"/>
      <c r="K239" s="3290"/>
      <c r="L239" s="3290"/>
      <c r="M239" s="3290"/>
      <c r="N239" s="3290"/>
      <c r="O239" s="3297"/>
      <c r="P239" s="3313">
        <v>0</v>
      </c>
      <c r="Q239" s="3312"/>
      <c r="T239" s="2668"/>
      <c r="U239" s="3516">
        <v>0</v>
      </c>
      <c r="V239" s="3519"/>
      <c r="W239" s="2648"/>
      <c r="X239" s="3083">
        <v>0</v>
      </c>
      <c r="Y239" s="3524">
        <v>0</v>
      </c>
      <c r="Z239" s="2731">
        <v>0</v>
      </c>
      <c r="AA239" s="2731">
        <v>0</v>
      </c>
      <c r="AB239" s="2731">
        <v>0</v>
      </c>
      <c r="AC239" s="2731">
        <v>0</v>
      </c>
      <c r="AD239" s="3443">
        <v>0</v>
      </c>
      <c r="AE239" s="3443">
        <v>0</v>
      </c>
      <c r="AF239" s="3456"/>
      <c r="AI239" s="2668"/>
      <c r="AJ239" s="3516">
        <v>0</v>
      </c>
      <c r="AK239" s="3519"/>
      <c r="AL239" s="2648"/>
      <c r="AM239" s="3083">
        <v>0</v>
      </c>
      <c r="AN239" s="3524">
        <v>0</v>
      </c>
      <c r="AO239" s="2731">
        <v>0</v>
      </c>
      <c r="AP239" s="2731">
        <v>0</v>
      </c>
      <c r="AQ239" s="2731">
        <v>0</v>
      </c>
      <c r="AR239" s="2731">
        <v>0</v>
      </c>
      <c r="AS239" s="3443">
        <v>0</v>
      </c>
      <c r="AT239" s="3443">
        <v>0</v>
      </c>
      <c r="AU239" s="5">
        <v>0</v>
      </c>
    </row>
    <row r="240" spans="1:47" ht="15.75">
      <c r="A240" s="3494" t="s">
        <v>5410</v>
      </c>
      <c r="B240" s="207">
        <v>0</v>
      </c>
      <c r="C240" s="207">
        <v>0</v>
      </c>
      <c r="E240" s="2668"/>
      <c r="F240" s="3516">
        <v>0</v>
      </c>
      <c r="G240" s="2521"/>
      <c r="H240" s="2648"/>
      <c r="I240" s="3100">
        <v>0</v>
      </c>
      <c r="J240" s="3289"/>
      <c r="K240" s="3290"/>
      <c r="L240" s="3290"/>
      <c r="M240" s="3290"/>
      <c r="N240" s="3290"/>
      <c r="O240" s="3297"/>
      <c r="P240" s="3313">
        <v>0</v>
      </c>
      <c r="Q240" s="3312"/>
      <c r="T240" s="2668"/>
      <c r="U240" s="3516">
        <v>0</v>
      </c>
      <c r="V240" s="3519"/>
      <c r="W240" s="2648"/>
      <c r="X240" s="3083">
        <v>0</v>
      </c>
      <c r="Y240" s="3524">
        <v>0</v>
      </c>
      <c r="Z240" s="2731">
        <v>0</v>
      </c>
      <c r="AA240" s="2731">
        <v>0</v>
      </c>
      <c r="AB240" s="2731">
        <v>0</v>
      </c>
      <c r="AC240" s="2731">
        <v>0</v>
      </c>
      <c r="AD240" s="3443">
        <v>0</v>
      </c>
      <c r="AE240" s="3443">
        <v>0</v>
      </c>
      <c r="AF240" s="3456"/>
      <c r="AI240" s="2668"/>
      <c r="AJ240" s="3516">
        <v>0</v>
      </c>
      <c r="AK240" s="3519"/>
      <c r="AL240" s="2648"/>
      <c r="AM240" s="3083">
        <v>0</v>
      </c>
      <c r="AN240" s="3524">
        <v>0</v>
      </c>
      <c r="AO240" s="2731">
        <v>0</v>
      </c>
      <c r="AP240" s="2731">
        <v>0</v>
      </c>
      <c r="AQ240" s="2731">
        <v>0</v>
      </c>
      <c r="AR240" s="2731">
        <v>0</v>
      </c>
      <c r="AS240" s="3443">
        <v>0</v>
      </c>
      <c r="AT240" s="3443">
        <v>0</v>
      </c>
      <c r="AU240" s="5">
        <v>0</v>
      </c>
    </row>
    <row r="241" spans="1:47" ht="15.75">
      <c r="A241" s="3494" t="s">
        <v>5410</v>
      </c>
      <c r="B241" s="207">
        <v>0</v>
      </c>
      <c r="C241" s="207">
        <v>0</v>
      </c>
      <c r="E241" s="2668"/>
      <c r="F241" s="3516">
        <v>0</v>
      </c>
      <c r="G241" s="2521"/>
      <c r="H241" s="2648"/>
      <c r="I241" s="3100">
        <v>0</v>
      </c>
      <c r="J241" s="3289"/>
      <c r="K241" s="3290"/>
      <c r="L241" s="3290"/>
      <c r="M241" s="3290"/>
      <c r="N241" s="3290"/>
      <c r="O241" s="3297"/>
      <c r="P241" s="3313">
        <v>0</v>
      </c>
      <c r="Q241" s="3312"/>
      <c r="T241" s="2668"/>
      <c r="U241" s="3516">
        <v>0</v>
      </c>
      <c r="V241" s="3519"/>
      <c r="W241" s="2648"/>
      <c r="X241" s="3083">
        <v>0</v>
      </c>
      <c r="Y241" s="3524">
        <v>0</v>
      </c>
      <c r="Z241" s="2731">
        <v>0</v>
      </c>
      <c r="AA241" s="2731">
        <v>0</v>
      </c>
      <c r="AB241" s="2731">
        <v>0</v>
      </c>
      <c r="AC241" s="2731">
        <v>0</v>
      </c>
      <c r="AD241" s="3443">
        <v>0</v>
      </c>
      <c r="AE241" s="3443">
        <v>0</v>
      </c>
      <c r="AF241" s="3456"/>
      <c r="AI241" s="2668"/>
      <c r="AJ241" s="3516">
        <v>0</v>
      </c>
      <c r="AK241" s="3519"/>
      <c r="AL241" s="2648"/>
      <c r="AM241" s="3083">
        <v>0</v>
      </c>
      <c r="AN241" s="3524">
        <v>0</v>
      </c>
      <c r="AO241" s="2731">
        <v>0</v>
      </c>
      <c r="AP241" s="2731">
        <v>0</v>
      </c>
      <c r="AQ241" s="2731">
        <v>0</v>
      </c>
      <c r="AR241" s="2731">
        <v>0</v>
      </c>
      <c r="AS241" s="3443">
        <v>0</v>
      </c>
      <c r="AT241" s="3443">
        <v>0</v>
      </c>
      <c r="AU241" s="5">
        <v>0</v>
      </c>
    </row>
    <row r="242" spans="1:47" ht="15.75">
      <c r="A242" s="3494" t="s">
        <v>5410</v>
      </c>
      <c r="B242" s="207">
        <v>0</v>
      </c>
      <c r="C242" s="207">
        <v>0</v>
      </c>
      <c r="E242" s="2668"/>
      <c r="F242" s="3516">
        <v>0</v>
      </c>
      <c r="G242" s="2521"/>
      <c r="H242" s="2648"/>
      <c r="I242" s="3100">
        <v>0</v>
      </c>
      <c r="J242" s="3289"/>
      <c r="K242" s="3290"/>
      <c r="L242" s="3290"/>
      <c r="M242" s="3290"/>
      <c r="N242" s="3290"/>
      <c r="O242" s="3297"/>
      <c r="P242" s="3313">
        <v>0</v>
      </c>
      <c r="Q242" s="3312"/>
      <c r="T242" s="2668"/>
      <c r="U242" s="3516">
        <v>0</v>
      </c>
      <c r="V242" s="3519"/>
      <c r="W242" s="2648"/>
      <c r="X242" s="3083">
        <v>0</v>
      </c>
      <c r="Y242" s="3524">
        <v>0</v>
      </c>
      <c r="Z242" s="2731">
        <v>0</v>
      </c>
      <c r="AA242" s="2731">
        <v>0</v>
      </c>
      <c r="AB242" s="2731">
        <v>0</v>
      </c>
      <c r="AC242" s="2731">
        <v>0</v>
      </c>
      <c r="AD242" s="3443">
        <v>0</v>
      </c>
      <c r="AE242" s="3443">
        <v>0</v>
      </c>
      <c r="AF242" s="3456"/>
      <c r="AI242" s="2668"/>
      <c r="AJ242" s="3516">
        <v>0</v>
      </c>
      <c r="AK242" s="3519"/>
      <c r="AL242" s="2648"/>
      <c r="AM242" s="3083">
        <v>0</v>
      </c>
      <c r="AN242" s="3524">
        <v>0</v>
      </c>
      <c r="AO242" s="2731">
        <v>0</v>
      </c>
      <c r="AP242" s="2731">
        <v>0</v>
      </c>
      <c r="AQ242" s="2731">
        <v>0</v>
      </c>
      <c r="AR242" s="2731">
        <v>0</v>
      </c>
      <c r="AS242" s="3443">
        <v>0</v>
      </c>
      <c r="AT242" s="3443">
        <v>0</v>
      </c>
      <c r="AU242" s="5">
        <v>0</v>
      </c>
    </row>
    <row r="243" spans="1:47" ht="15.75">
      <c r="A243" s="3494" t="s">
        <v>5410</v>
      </c>
      <c r="B243" s="207">
        <v>0</v>
      </c>
      <c r="C243" s="207">
        <v>0</v>
      </c>
      <c r="E243" s="2668"/>
      <c r="F243" s="2521"/>
      <c r="G243" s="2521"/>
      <c r="H243" s="2648">
        <v>0</v>
      </c>
      <c r="I243" s="3099">
        <v>0</v>
      </c>
      <c r="J243" s="3528"/>
      <c r="K243" s="3530"/>
      <c r="L243" s="3530"/>
      <c r="M243" s="3530"/>
      <c r="N243" s="3530"/>
      <c r="O243" s="3531"/>
      <c r="P243" s="3532">
        <v>0</v>
      </c>
      <c r="Q243" s="3312"/>
      <c r="T243" s="2668"/>
      <c r="U243" s="2521"/>
      <c r="V243" s="3519"/>
      <c r="W243" s="2648">
        <v>0</v>
      </c>
      <c r="X243" s="3082">
        <v>0</v>
      </c>
      <c r="Y243" s="3534">
        <v>0</v>
      </c>
      <c r="Z243" s="3533">
        <v>0</v>
      </c>
      <c r="AA243" s="3533">
        <v>0</v>
      </c>
      <c r="AB243" s="3533">
        <v>0</v>
      </c>
      <c r="AC243" s="3533">
        <v>0</v>
      </c>
      <c r="AD243" s="3478">
        <v>0</v>
      </c>
      <c r="AE243" s="3479">
        <v>0</v>
      </c>
      <c r="AF243" s="3456"/>
      <c r="AI243" s="2668"/>
      <c r="AJ243" s="2521"/>
      <c r="AK243" s="3519"/>
      <c r="AL243" s="2648">
        <v>0</v>
      </c>
      <c r="AM243" s="3082">
        <v>0</v>
      </c>
      <c r="AN243" s="3534">
        <v>0</v>
      </c>
      <c r="AO243" s="3533">
        <v>0</v>
      </c>
      <c r="AP243" s="3533">
        <v>0</v>
      </c>
      <c r="AQ243" s="3533">
        <v>0</v>
      </c>
      <c r="AR243" s="3533">
        <v>0</v>
      </c>
      <c r="AS243" s="3478">
        <v>0</v>
      </c>
      <c r="AT243" s="3479">
        <v>0</v>
      </c>
      <c r="AU243" s="5">
        <v>0</v>
      </c>
    </row>
    <row r="244" spans="1:47" ht="15.75">
      <c r="A244" s="3494" t="s">
        <v>5410</v>
      </c>
      <c r="B244" s="207">
        <v>0</v>
      </c>
      <c r="C244" s="207">
        <v>0</v>
      </c>
      <c r="E244" s="2668"/>
      <c r="F244" s="2521"/>
      <c r="G244" s="2521"/>
      <c r="H244" s="2648"/>
      <c r="I244" s="3100"/>
      <c r="J244" s="2848"/>
      <c r="K244" s="2622"/>
      <c r="L244" s="2622"/>
      <c r="M244" s="2622"/>
      <c r="N244" s="2622"/>
      <c r="O244" s="3422"/>
      <c r="P244" s="3313"/>
      <c r="Q244" s="3312"/>
      <c r="T244" s="2668"/>
      <c r="U244" s="2521"/>
      <c r="V244" s="3519"/>
      <c r="W244" s="2648"/>
      <c r="X244" s="3083"/>
      <c r="Y244" s="3524"/>
      <c r="Z244" s="2731"/>
      <c r="AA244" s="2731"/>
      <c r="AB244" s="2731"/>
      <c r="AC244" s="2731"/>
      <c r="AD244" s="3443"/>
      <c r="AE244" s="3443"/>
      <c r="AF244" s="3456"/>
      <c r="AI244" s="2668"/>
      <c r="AJ244" s="2521"/>
      <c r="AK244" s="3519"/>
      <c r="AL244" s="2648"/>
      <c r="AM244" s="3083">
        <v>0</v>
      </c>
      <c r="AN244" s="3524"/>
      <c r="AO244" s="2731"/>
      <c r="AP244" s="2731"/>
      <c r="AQ244" s="2731"/>
      <c r="AR244" s="2731"/>
      <c r="AS244" s="3443"/>
      <c r="AT244" s="3443"/>
      <c r="AU244" s="5">
        <v>0</v>
      </c>
    </row>
    <row r="245" spans="1:47" ht="15.75">
      <c r="A245" s="3494" t="s">
        <v>1378</v>
      </c>
      <c r="B245" s="207">
        <v>0</v>
      </c>
      <c r="C245" s="207">
        <v>0</v>
      </c>
      <c r="E245" s="2668"/>
      <c r="F245" s="2521"/>
      <c r="G245" s="2521"/>
      <c r="H245" s="2648"/>
      <c r="I245" s="3100"/>
      <c r="J245" s="2848"/>
      <c r="K245" s="2622"/>
      <c r="L245" s="2622"/>
      <c r="M245" s="2622"/>
      <c r="N245" s="2622"/>
      <c r="O245" s="3422"/>
      <c r="P245" s="3313"/>
      <c r="Q245" s="3312"/>
      <c r="T245" s="2668"/>
      <c r="U245" s="2521"/>
      <c r="V245" s="3519"/>
      <c r="W245" s="2648"/>
      <c r="X245" s="3083"/>
      <c r="Y245" s="3524"/>
      <c r="Z245" s="2731"/>
      <c r="AA245" s="2731"/>
      <c r="AB245" s="2731"/>
      <c r="AC245" s="2731"/>
      <c r="AD245" s="3443"/>
      <c r="AE245" s="3443"/>
      <c r="AF245" s="3456"/>
      <c r="AI245" s="2668"/>
      <c r="AJ245" s="2521"/>
      <c r="AK245" s="3519"/>
      <c r="AL245" s="2648"/>
      <c r="AM245" s="3083">
        <v>0</v>
      </c>
      <c r="AN245" s="3524"/>
      <c r="AO245" s="2731"/>
      <c r="AP245" s="2731"/>
      <c r="AQ245" s="2731"/>
      <c r="AR245" s="2731"/>
      <c r="AS245" s="3443"/>
      <c r="AT245" s="3443"/>
      <c r="AU245" s="5">
        <v>0</v>
      </c>
    </row>
    <row r="246" spans="1:47" ht="15.75">
      <c r="A246" s="3494" t="s">
        <v>1378</v>
      </c>
      <c r="B246" s="207">
        <v>0</v>
      </c>
      <c r="C246" s="207">
        <v>0</v>
      </c>
      <c r="E246" s="2668" t="s">
        <v>789</v>
      </c>
      <c r="F246" s="2521"/>
      <c r="G246" s="2521"/>
      <c r="H246" s="2648"/>
      <c r="I246" s="3100">
        <v>0</v>
      </c>
      <c r="J246" s="3289"/>
      <c r="K246" s="3406">
        <v>1</v>
      </c>
      <c r="L246" s="3290"/>
      <c r="M246" s="3290"/>
      <c r="N246" s="3290"/>
      <c r="O246" s="3297"/>
      <c r="P246" s="3313">
        <v>1</v>
      </c>
      <c r="Q246" s="3312"/>
      <c r="T246" s="2668" t="s">
        <v>789</v>
      </c>
      <c r="U246" s="2521"/>
      <c r="V246" s="3519"/>
      <c r="W246" s="2648"/>
      <c r="X246" s="3083">
        <v>0</v>
      </c>
      <c r="Y246" s="3524">
        <v>0</v>
      </c>
      <c r="Z246" s="2731">
        <v>0</v>
      </c>
      <c r="AA246" s="2731">
        <v>0</v>
      </c>
      <c r="AB246" s="2731">
        <v>0</v>
      </c>
      <c r="AC246" s="2731">
        <v>0</v>
      </c>
      <c r="AD246" s="3443">
        <v>0</v>
      </c>
      <c r="AE246" s="3443">
        <v>0</v>
      </c>
      <c r="AF246" s="3456"/>
      <c r="AI246" s="2668" t="s">
        <v>789</v>
      </c>
      <c r="AJ246" s="2521"/>
      <c r="AK246" s="3519"/>
      <c r="AL246" s="2648"/>
      <c r="AM246" s="3083">
        <v>0</v>
      </c>
      <c r="AN246" s="3524">
        <v>0</v>
      </c>
      <c r="AO246" s="2731">
        <v>0</v>
      </c>
      <c r="AP246" s="2731">
        <v>0</v>
      </c>
      <c r="AQ246" s="2731">
        <v>0</v>
      </c>
      <c r="AR246" s="2731">
        <v>0</v>
      </c>
      <c r="AS246" s="3443">
        <v>0</v>
      </c>
      <c r="AT246" s="3443">
        <v>0</v>
      </c>
      <c r="AU246" s="5">
        <v>0</v>
      </c>
    </row>
    <row r="247" spans="1:47" ht="15.75">
      <c r="A247" s="3494" t="s">
        <v>5410</v>
      </c>
      <c r="B247" s="207">
        <v>0</v>
      </c>
      <c r="C247" s="207">
        <v>0</v>
      </c>
      <c r="E247" s="2668"/>
      <c r="F247" s="2521"/>
      <c r="G247" s="2521"/>
      <c r="H247" s="2648"/>
      <c r="I247" s="3100"/>
      <c r="J247" s="2848"/>
      <c r="K247" s="2622"/>
      <c r="L247" s="2622"/>
      <c r="M247" s="2622"/>
      <c r="N247" s="2622"/>
      <c r="O247" s="3422"/>
      <c r="P247" s="3313"/>
      <c r="Q247" s="3312"/>
      <c r="T247" s="2668"/>
      <c r="U247" s="2521"/>
      <c r="V247" s="3519"/>
      <c r="W247" s="2648"/>
      <c r="X247" s="3083"/>
      <c r="Y247" s="3524"/>
      <c r="Z247" s="2731"/>
      <c r="AA247" s="2731"/>
      <c r="AB247" s="2731"/>
      <c r="AC247" s="2731"/>
      <c r="AD247" s="3443"/>
      <c r="AE247" s="3443"/>
      <c r="AF247" s="3456"/>
      <c r="AI247" s="2668"/>
      <c r="AJ247" s="2521"/>
      <c r="AK247" s="3519"/>
      <c r="AL247" s="2648"/>
      <c r="AM247" s="3083">
        <v>0</v>
      </c>
      <c r="AN247" s="3524"/>
      <c r="AO247" s="2731"/>
      <c r="AP247" s="2731"/>
      <c r="AQ247" s="2731"/>
      <c r="AR247" s="2731"/>
      <c r="AS247" s="3443"/>
      <c r="AT247" s="3443"/>
      <c r="AU247" s="5">
        <v>0</v>
      </c>
    </row>
    <row r="248" spans="1:47" ht="15.75">
      <c r="A248" s="3494" t="s">
        <v>1378</v>
      </c>
      <c r="B248" s="207">
        <v>0</v>
      </c>
      <c r="C248" s="207">
        <v>0</v>
      </c>
      <c r="E248" s="2668"/>
      <c r="F248" s="2521"/>
      <c r="G248" s="2521"/>
      <c r="H248" s="2648"/>
      <c r="I248" s="3100"/>
      <c r="J248" s="2848"/>
      <c r="K248" s="2622"/>
      <c r="L248" s="2622"/>
      <c r="M248" s="2622"/>
      <c r="N248" s="2622"/>
      <c r="O248" s="3422"/>
      <c r="P248" s="3313"/>
      <c r="Q248" s="3312"/>
      <c r="T248" s="2668"/>
      <c r="U248" s="2521"/>
      <c r="V248" s="2521"/>
      <c r="W248" s="2648"/>
      <c r="X248" s="3083"/>
      <c r="Y248" s="3524"/>
      <c r="Z248" s="2731"/>
      <c r="AA248" s="2731"/>
      <c r="AB248" s="2731"/>
      <c r="AC248" s="2731"/>
      <c r="AD248" s="3443"/>
      <c r="AE248" s="3443"/>
      <c r="AF248" s="3456"/>
      <c r="AI248" s="2668"/>
      <c r="AJ248" s="2521"/>
      <c r="AK248" s="2521"/>
      <c r="AL248" s="2648"/>
      <c r="AM248" s="3083">
        <v>0</v>
      </c>
      <c r="AN248" s="3524"/>
      <c r="AO248" s="2731"/>
      <c r="AP248" s="2731"/>
      <c r="AQ248" s="2731"/>
      <c r="AR248" s="2731"/>
      <c r="AS248" s="3443"/>
      <c r="AT248" s="3443"/>
      <c r="AU248" s="5">
        <v>0</v>
      </c>
    </row>
    <row r="249" spans="1:47" ht="15.75">
      <c r="A249" s="3494" t="s">
        <v>1378</v>
      </c>
      <c r="B249" s="207">
        <v>0</v>
      </c>
      <c r="C249" s="207">
        <v>0</v>
      </c>
      <c r="E249" s="2668" t="s">
        <v>790</v>
      </c>
      <c r="F249" s="2521"/>
      <c r="G249" s="2521"/>
      <c r="H249" s="2648"/>
      <c r="I249" s="3100">
        <v>0</v>
      </c>
      <c r="J249" s="3289"/>
      <c r="K249" s="3406">
        <v>1</v>
      </c>
      <c r="L249" s="3290"/>
      <c r="M249" s="3290"/>
      <c r="N249" s="3290"/>
      <c r="O249" s="3297"/>
      <c r="P249" s="3313">
        <v>1</v>
      </c>
      <c r="Q249" s="3312"/>
      <c r="T249" s="2668" t="s">
        <v>790</v>
      </c>
      <c r="U249" s="2521"/>
      <c r="V249" s="2521"/>
      <c r="W249" s="2648"/>
      <c r="X249" s="3083">
        <v>0</v>
      </c>
      <c r="Y249" s="3524">
        <v>0</v>
      </c>
      <c r="Z249" s="2731">
        <v>0</v>
      </c>
      <c r="AA249" s="2731">
        <v>0</v>
      </c>
      <c r="AB249" s="2731">
        <v>0</v>
      </c>
      <c r="AC249" s="2731">
        <v>0</v>
      </c>
      <c r="AD249" s="3443">
        <v>0</v>
      </c>
      <c r="AE249" s="3443">
        <v>0</v>
      </c>
      <c r="AF249" s="3456"/>
      <c r="AI249" s="2668" t="s">
        <v>790</v>
      </c>
      <c r="AJ249" s="2521"/>
      <c r="AK249" s="2521"/>
      <c r="AL249" s="2648"/>
      <c r="AM249" s="3083">
        <v>0</v>
      </c>
      <c r="AN249" s="3524">
        <v>0</v>
      </c>
      <c r="AO249" s="2731">
        <v>0</v>
      </c>
      <c r="AP249" s="2731">
        <v>0</v>
      </c>
      <c r="AQ249" s="2731">
        <v>0</v>
      </c>
      <c r="AR249" s="2731">
        <v>0</v>
      </c>
      <c r="AS249" s="3443">
        <v>0</v>
      </c>
      <c r="AT249" s="3443">
        <v>0</v>
      </c>
      <c r="AU249" s="5">
        <v>0</v>
      </c>
    </row>
    <row r="250" spans="1:47" ht="15.75">
      <c r="A250" s="3494" t="s">
        <v>5410</v>
      </c>
      <c r="B250" s="207">
        <v>0</v>
      </c>
      <c r="C250" s="207">
        <v>0</v>
      </c>
      <c r="E250" s="2668"/>
      <c r="F250" s="2521"/>
      <c r="G250" s="2521"/>
      <c r="H250" s="2648"/>
      <c r="I250" s="3100"/>
      <c r="J250" s="2848"/>
      <c r="K250" s="2622"/>
      <c r="L250" s="2622"/>
      <c r="M250" s="2622"/>
      <c r="N250" s="2622"/>
      <c r="O250" s="3422"/>
      <c r="P250" s="3313"/>
      <c r="Q250" s="3312"/>
      <c r="T250" s="2668"/>
      <c r="U250" s="2521"/>
      <c r="V250" s="2521"/>
      <c r="W250" s="2648"/>
      <c r="X250" s="3083"/>
      <c r="Y250" s="3524"/>
      <c r="Z250" s="2731"/>
      <c r="AA250" s="2731"/>
      <c r="AB250" s="2731"/>
      <c r="AC250" s="2731"/>
      <c r="AD250" s="3443"/>
      <c r="AE250" s="3443"/>
      <c r="AF250" s="3456"/>
      <c r="AI250" s="2668"/>
      <c r="AJ250" s="2521"/>
      <c r="AK250" s="2521"/>
      <c r="AL250" s="2648"/>
      <c r="AM250" s="3083">
        <v>0</v>
      </c>
      <c r="AN250" s="3524"/>
      <c r="AO250" s="2731"/>
      <c r="AP250" s="2731"/>
      <c r="AQ250" s="2731"/>
      <c r="AR250" s="2731"/>
      <c r="AS250" s="3443"/>
      <c r="AT250" s="3443"/>
      <c r="AU250" s="5">
        <v>0</v>
      </c>
    </row>
    <row r="251" spans="1:47" ht="15.75">
      <c r="A251" s="3494" t="s">
        <v>5410</v>
      </c>
      <c r="B251" s="207">
        <v>0</v>
      </c>
      <c r="C251" s="207">
        <v>0</v>
      </c>
      <c r="E251" s="2668"/>
      <c r="F251" s="2521"/>
      <c r="G251" s="2521"/>
      <c r="H251" s="2648"/>
      <c r="I251" s="3100"/>
      <c r="J251" s="2848"/>
      <c r="K251" s="2622"/>
      <c r="L251" s="2622"/>
      <c r="M251" s="2622"/>
      <c r="N251" s="2622"/>
      <c r="O251" s="3422"/>
      <c r="P251" s="3313"/>
      <c r="Q251" s="3312"/>
      <c r="T251" s="2668"/>
      <c r="U251" s="2521"/>
      <c r="V251" s="2521"/>
      <c r="W251" s="2648"/>
      <c r="X251" s="3083"/>
      <c r="Y251" s="3524"/>
      <c r="Z251" s="2731"/>
      <c r="AA251" s="2731"/>
      <c r="AB251" s="2731"/>
      <c r="AC251" s="2731"/>
      <c r="AD251" s="3443"/>
      <c r="AE251" s="3450"/>
      <c r="AF251" s="3456"/>
      <c r="AI251" s="2668"/>
      <c r="AJ251" s="2521"/>
      <c r="AK251" s="2521"/>
      <c r="AL251" s="2648"/>
      <c r="AM251" s="3083">
        <v>0</v>
      </c>
      <c r="AN251" s="3524"/>
      <c r="AO251" s="2731"/>
      <c r="AP251" s="2731"/>
      <c r="AQ251" s="2731"/>
      <c r="AR251" s="2731"/>
      <c r="AS251" s="3443"/>
      <c r="AT251" s="3450"/>
      <c r="AU251" s="5">
        <v>0</v>
      </c>
    </row>
    <row r="252" spans="1:47" ht="15.75" customHeight="1">
      <c r="A252" s="3494" t="s">
        <v>1378</v>
      </c>
      <c r="B252" s="207">
        <v>0</v>
      </c>
      <c r="C252" s="207">
        <v>0</v>
      </c>
      <c r="E252" s="2668"/>
      <c r="F252" s="2448"/>
      <c r="G252" s="2448"/>
      <c r="H252" s="2691" t="s">
        <v>5433</v>
      </c>
      <c r="I252" s="3103">
        <v>9481198.8030867763</v>
      </c>
      <c r="J252" s="3528"/>
      <c r="K252" s="3530"/>
      <c r="L252" s="3530"/>
      <c r="M252" s="3530"/>
      <c r="N252" s="3530"/>
      <c r="O252" s="3531"/>
      <c r="P252" s="3313">
        <v>0</v>
      </c>
      <c r="Q252" s="3312"/>
      <c r="T252" s="2668"/>
      <c r="U252" s="2521"/>
      <c r="V252" s="2521"/>
      <c r="W252" s="2691" t="s">
        <v>5433</v>
      </c>
      <c r="X252" s="3086">
        <v>9481198.8030867763</v>
      </c>
      <c r="Y252" s="3542">
        <v>0</v>
      </c>
      <c r="Z252" s="3543">
        <v>9481198.8030867744</v>
      </c>
      <c r="AA252" s="3543">
        <v>0</v>
      </c>
      <c r="AB252" s="3543">
        <v>0</v>
      </c>
      <c r="AC252" s="3543">
        <v>0</v>
      </c>
      <c r="AD252" s="3544">
        <v>0</v>
      </c>
      <c r="AE252" s="3599">
        <v>9481198.8030867744</v>
      </c>
      <c r="AF252" s="3545"/>
      <c r="AI252" s="2650"/>
      <c r="AJ252" s="2625"/>
      <c r="AK252" s="2625"/>
      <c r="AL252" s="2652" t="s">
        <v>5433</v>
      </c>
      <c r="AM252" s="3564">
        <v>6631217.6202399377</v>
      </c>
      <c r="AN252" s="3546">
        <v>0</v>
      </c>
      <c r="AO252" s="3547">
        <v>6631217.6202399377</v>
      </c>
      <c r="AP252" s="3547">
        <v>0</v>
      </c>
      <c r="AQ252" s="3547">
        <v>0</v>
      </c>
      <c r="AR252" s="3547">
        <v>0</v>
      </c>
      <c r="AS252" s="3548">
        <v>0</v>
      </c>
      <c r="AT252" s="3491">
        <v>6631217.6202399377</v>
      </c>
      <c r="AU252" s="5">
        <v>0</v>
      </c>
    </row>
    <row r="253" spans="1:47" ht="15.75">
      <c r="A253" s="3494" t="s">
        <v>5410</v>
      </c>
      <c r="B253" s="207">
        <v>0</v>
      </c>
      <c r="C253" s="207">
        <v>0</v>
      </c>
      <c r="E253" s="2668"/>
      <c r="F253" s="2521"/>
      <c r="G253" s="2521"/>
      <c r="H253" s="2648"/>
      <c r="I253" s="3100"/>
      <c r="J253" s="2848"/>
      <c r="K253" s="2622"/>
      <c r="L253" s="2622"/>
      <c r="M253" s="2622"/>
      <c r="N253" s="2622"/>
      <c r="O253" s="3422"/>
      <c r="P253" s="3313"/>
      <c r="Q253" s="3312"/>
      <c r="T253" s="2668"/>
      <c r="U253" s="2521"/>
      <c r="V253" s="2521"/>
      <c r="W253" s="2648"/>
      <c r="X253" s="3083"/>
      <c r="Y253" s="3524"/>
      <c r="Z253" s="2731"/>
      <c r="AA253" s="2731"/>
      <c r="AB253" s="2731"/>
      <c r="AC253" s="2731"/>
      <c r="AD253" s="3443"/>
      <c r="AE253" s="3450"/>
      <c r="AF253" s="3456"/>
    </row>
    <row r="254" spans="1:47">
      <c r="A254" s="3494" t="s">
        <v>1378</v>
      </c>
      <c r="B254" s="207">
        <v>0</v>
      </c>
      <c r="C254" s="207">
        <v>0</v>
      </c>
      <c r="E254" s="2642"/>
      <c r="F254" s="2521"/>
      <c r="G254" s="2521"/>
      <c r="H254" s="2648"/>
      <c r="I254" s="3100"/>
      <c r="J254" s="2848"/>
      <c r="K254" s="2622"/>
      <c r="L254" s="2622"/>
      <c r="M254" s="2622"/>
      <c r="N254" s="2622"/>
      <c r="O254" s="3422"/>
      <c r="P254" s="3313"/>
      <c r="Q254" s="3312"/>
      <c r="T254" s="2642"/>
      <c r="U254" s="2521"/>
      <c r="V254" s="2521"/>
      <c r="W254" s="2648"/>
      <c r="X254" s="3083"/>
      <c r="Y254" s="3524"/>
      <c r="Z254" s="2731"/>
      <c r="AA254" s="2731"/>
      <c r="AB254" s="2731"/>
      <c r="AC254" s="2731"/>
      <c r="AD254" s="3443"/>
      <c r="AE254" s="3443"/>
      <c r="AF254" s="3456"/>
    </row>
    <row r="255" spans="1:47" ht="15.75">
      <c r="A255" s="3494" t="s">
        <v>1378</v>
      </c>
      <c r="B255" s="207">
        <v>0</v>
      </c>
      <c r="C255" s="207">
        <v>0</v>
      </c>
      <c r="E255" s="3511" t="s">
        <v>5436</v>
      </c>
      <c r="F255" s="2521"/>
      <c r="G255" s="2521"/>
      <c r="H255" s="2648"/>
      <c r="I255" s="3100"/>
      <c r="J255" s="2848"/>
      <c r="K255" s="2622"/>
      <c r="L255" s="2622"/>
      <c r="M255" s="2622"/>
      <c r="N255" s="2622"/>
      <c r="O255" s="3422"/>
      <c r="P255" s="3313"/>
      <c r="Q255" s="3312"/>
      <c r="T255" s="3511" t="s">
        <v>5436</v>
      </c>
      <c r="U255" s="2521"/>
      <c r="V255" s="2521"/>
      <c r="W255" s="2648"/>
      <c r="X255" s="3083"/>
      <c r="Y255" s="3524"/>
      <c r="Z255" s="2731"/>
      <c r="AA255" s="2731"/>
      <c r="AB255" s="2731"/>
      <c r="AC255" s="2731"/>
      <c r="AD255" s="3443"/>
      <c r="AE255" s="3450"/>
      <c r="AF255" s="3456"/>
    </row>
    <row r="256" spans="1:47" ht="15.75">
      <c r="A256" s="3494" t="s">
        <v>5410</v>
      </c>
      <c r="B256" s="207">
        <v>0</v>
      </c>
      <c r="C256" s="207">
        <v>0</v>
      </c>
      <c r="E256" s="2642"/>
      <c r="F256" s="2521"/>
      <c r="G256" s="2521"/>
      <c r="H256" s="2648"/>
      <c r="I256" s="3100"/>
      <c r="J256" s="2848"/>
      <c r="K256" s="2622"/>
      <c r="L256" s="2622"/>
      <c r="M256" s="2622"/>
      <c r="N256" s="2622"/>
      <c r="O256" s="3422"/>
      <c r="P256" s="3313"/>
      <c r="Q256" s="3312"/>
      <c r="T256" s="2668">
        <v>0</v>
      </c>
      <c r="U256" s="2521"/>
      <c r="V256" s="2521"/>
      <c r="W256" s="2648"/>
      <c r="X256" s="3083"/>
      <c r="Y256" s="3524"/>
      <c r="Z256" s="2731"/>
      <c r="AA256" s="2731"/>
      <c r="AB256" s="2731"/>
      <c r="AC256" s="2731"/>
      <c r="AD256" s="3443"/>
      <c r="AE256" s="3450"/>
      <c r="AF256" s="3456"/>
    </row>
    <row r="257" spans="1:32" ht="15.75">
      <c r="A257" s="3494" t="s">
        <v>5410</v>
      </c>
      <c r="B257" s="207">
        <v>0</v>
      </c>
      <c r="C257" s="207">
        <v>0</v>
      </c>
      <c r="E257" s="2668" t="s">
        <v>1450</v>
      </c>
      <c r="F257" s="2521"/>
      <c r="G257" s="2521"/>
      <c r="H257" s="2648"/>
      <c r="I257" s="3100"/>
      <c r="J257" s="2848"/>
      <c r="K257" s="2622"/>
      <c r="L257" s="2622"/>
      <c r="M257" s="2622"/>
      <c r="N257" s="2622"/>
      <c r="O257" s="3422"/>
      <c r="P257" s="3313"/>
      <c r="Q257" s="3312"/>
      <c r="T257" s="3549"/>
      <c r="U257" s="2743"/>
      <c r="V257" s="2743"/>
      <c r="W257" s="2648"/>
      <c r="X257" s="3083"/>
      <c r="Y257" s="3524"/>
      <c r="Z257" s="2731"/>
      <c r="AA257" s="2731"/>
      <c r="AB257" s="2731"/>
      <c r="AC257" s="2731"/>
      <c r="AD257" s="3443"/>
      <c r="AE257" s="3443"/>
      <c r="AF257" s="3456"/>
    </row>
    <row r="258" spans="1:32" ht="15.75">
      <c r="A258" s="3494" t="s">
        <v>5410</v>
      </c>
      <c r="B258" s="207">
        <v>0</v>
      </c>
      <c r="C258" s="207">
        <v>0</v>
      </c>
      <c r="E258" s="2668"/>
      <c r="G258" s="2521"/>
      <c r="H258" s="2648"/>
      <c r="I258" s="3100"/>
      <c r="J258" s="2848"/>
      <c r="K258" s="2622"/>
      <c r="L258" s="2622"/>
      <c r="M258" s="2622"/>
      <c r="N258" s="2622"/>
      <c r="O258" s="3422"/>
      <c r="P258" s="3313"/>
      <c r="Q258" s="3312"/>
      <c r="T258" s="2668"/>
      <c r="V258" s="2521"/>
      <c r="W258" s="2648"/>
      <c r="X258" s="3083"/>
      <c r="Y258" s="3524"/>
      <c r="Z258" s="2731"/>
      <c r="AA258" s="2731"/>
      <c r="AB258" s="2731"/>
      <c r="AC258" s="2731"/>
      <c r="AD258" s="3443"/>
      <c r="AE258" s="3443"/>
      <c r="AF258" s="3456"/>
    </row>
    <row r="259" spans="1:32" ht="15.75">
      <c r="A259" s="3494" t="s">
        <v>5410</v>
      </c>
      <c r="B259" s="207">
        <v>0</v>
      </c>
      <c r="C259" s="207">
        <v>0</v>
      </c>
      <c r="E259" s="2668"/>
      <c r="F259" s="2521" t="s">
        <v>5440</v>
      </c>
      <c r="G259" s="2822"/>
      <c r="H259" s="2648"/>
      <c r="I259" s="3100">
        <v>0</v>
      </c>
      <c r="J259" s="3289"/>
      <c r="K259" s="3290"/>
      <c r="L259" s="3290"/>
      <c r="M259" s="3290"/>
      <c r="N259" s="3290"/>
      <c r="O259" s="3297"/>
      <c r="P259" s="3313">
        <v>0</v>
      </c>
      <c r="Q259" s="3312"/>
      <c r="T259" s="2668"/>
      <c r="U259" s="2521" t="s">
        <v>5440</v>
      </c>
      <c r="V259" s="2822"/>
      <c r="W259" s="2648"/>
      <c r="X259" s="3083">
        <v>0</v>
      </c>
      <c r="Y259" s="3524">
        <v>0</v>
      </c>
      <c r="Z259" s="2731">
        <v>0</v>
      </c>
      <c r="AA259" s="2731">
        <v>0</v>
      </c>
      <c r="AB259" s="2731">
        <v>0</v>
      </c>
      <c r="AC259" s="2731">
        <v>0</v>
      </c>
      <c r="AD259" s="3443">
        <v>0</v>
      </c>
      <c r="AE259" s="3443">
        <v>0</v>
      </c>
      <c r="AF259" s="3456"/>
    </row>
    <row r="260" spans="1:32" ht="15.75">
      <c r="A260" s="3494" t="s">
        <v>5410</v>
      </c>
      <c r="B260" s="207">
        <v>0</v>
      </c>
      <c r="C260" s="207">
        <v>0</v>
      </c>
      <c r="E260" s="2668"/>
      <c r="F260" s="2521" t="s">
        <v>5442</v>
      </c>
      <c r="G260" s="2822"/>
      <c r="H260" s="2648"/>
      <c r="I260" s="3100">
        <v>0</v>
      </c>
      <c r="J260" s="3289"/>
      <c r="K260" s="3290"/>
      <c r="L260" s="3290"/>
      <c r="M260" s="3290"/>
      <c r="N260" s="3290"/>
      <c r="O260" s="3297"/>
      <c r="P260" s="3313">
        <v>0</v>
      </c>
      <c r="Q260" s="3312"/>
      <c r="T260" s="2668"/>
      <c r="U260" s="2521" t="s">
        <v>5442</v>
      </c>
      <c r="V260" s="2822"/>
      <c r="W260" s="2648"/>
      <c r="X260" s="3083">
        <v>0</v>
      </c>
      <c r="Y260" s="3524">
        <v>0</v>
      </c>
      <c r="Z260" s="2731">
        <v>0</v>
      </c>
      <c r="AA260" s="2731">
        <v>0</v>
      </c>
      <c r="AB260" s="2731">
        <v>0</v>
      </c>
      <c r="AC260" s="2731">
        <v>0</v>
      </c>
      <c r="AD260" s="3443">
        <v>0</v>
      </c>
      <c r="AE260" s="3443">
        <v>0</v>
      </c>
      <c r="AF260" s="3456"/>
    </row>
    <row r="261" spans="1:32" ht="15.75">
      <c r="A261" s="3494" t="s">
        <v>5410</v>
      </c>
      <c r="B261" s="207">
        <v>0</v>
      </c>
      <c r="C261" s="207">
        <v>0</v>
      </c>
      <c r="E261" s="2668"/>
      <c r="F261" s="2521" t="s">
        <v>5444</v>
      </c>
      <c r="G261" s="2521"/>
      <c r="H261" s="2648"/>
      <c r="I261" s="3100">
        <v>0</v>
      </c>
      <c r="J261" s="3289"/>
      <c r="K261" s="3290"/>
      <c r="L261" s="3290"/>
      <c r="M261" s="3290"/>
      <c r="N261" s="3290"/>
      <c r="O261" s="3297"/>
      <c r="P261" s="3313">
        <v>0</v>
      </c>
      <c r="Q261" s="3312"/>
      <c r="T261" s="2668"/>
      <c r="U261" s="2521" t="s">
        <v>5444</v>
      </c>
      <c r="V261" s="2521"/>
      <c r="W261" s="2648"/>
      <c r="X261" s="3083">
        <v>0</v>
      </c>
      <c r="Y261" s="3524">
        <v>0</v>
      </c>
      <c r="Z261" s="2731">
        <v>0</v>
      </c>
      <c r="AA261" s="2731">
        <v>0</v>
      </c>
      <c r="AB261" s="2731">
        <v>0</v>
      </c>
      <c r="AC261" s="2731">
        <v>0</v>
      </c>
      <c r="AD261" s="3443">
        <v>0</v>
      </c>
      <c r="AE261" s="3443">
        <v>0</v>
      </c>
      <c r="AF261" s="3456"/>
    </row>
    <row r="262" spans="1:32" ht="15.75">
      <c r="A262" s="3494" t="s">
        <v>5410</v>
      </c>
      <c r="B262" s="207">
        <v>0</v>
      </c>
      <c r="C262" s="207">
        <v>0</v>
      </c>
      <c r="E262" s="2668"/>
      <c r="F262" s="2521" t="s">
        <v>5447</v>
      </c>
      <c r="G262" s="2521"/>
      <c r="H262" s="2648"/>
      <c r="I262" s="3100"/>
      <c r="J262" s="2848"/>
      <c r="K262" s="2622"/>
      <c r="L262" s="2622"/>
      <c r="M262" s="2622"/>
      <c r="N262" s="2622"/>
      <c r="O262" s="3422"/>
      <c r="P262" s="3313"/>
      <c r="Q262" s="3312"/>
      <c r="T262" s="2668"/>
      <c r="U262" s="2521" t="s">
        <v>5447</v>
      </c>
      <c r="V262" s="2521"/>
      <c r="W262" s="2648"/>
      <c r="X262" s="3083">
        <v>0</v>
      </c>
      <c r="Y262" s="3524">
        <v>0</v>
      </c>
      <c r="Z262" s="2731">
        <v>0</v>
      </c>
      <c r="AA262" s="2731">
        <v>0</v>
      </c>
      <c r="AB262" s="2731">
        <v>0</v>
      </c>
      <c r="AC262" s="2731">
        <v>0</v>
      </c>
      <c r="AD262" s="3443">
        <v>0</v>
      </c>
      <c r="AE262" s="3443">
        <v>0</v>
      </c>
      <c r="AF262" s="3456"/>
    </row>
    <row r="263" spans="1:32" ht="15.75">
      <c r="A263" s="3494" t="s">
        <v>5410</v>
      </c>
      <c r="B263" s="207">
        <v>0</v>
      </c>
      <c r="C263" s="207">
        <v>0</v>
      </c>
      <c r="E263" s="2668"/>
      <c r="F263" s="2521" t="s">
        <v>5449</v>
      </c>
      <c r="G263" s="2822"/>
      <c r="H263" s="2648"/>
      <c r="I263" s="3100">
        <v>0</v>
      </c>
      <c r="J263" s="3289"/>
      <c r="K263" s="3290"/>
      <c r="L263" s="3290"/>
      <c r="M263" s="3290"/>
      <c r="N263" s="3290"/>
      <c r="O263" s="3297"/>
      <c r="P263" s="3313">
        <v>0</v>
      </c>
      <c r="Q263" s="3312"/>
      <c r="T263" s="2668"/>
      <c r="U263" s="2521" t="s">
        <v>5449</v>
      </c>
      <c r="V263" s="2822"/>
      <c r="W263" s="2648"/>
      <c r="X263" s="3083">
        <v>0</v>
      </c>
      <c r="Y263" s="3524">
        <v>0</v>
      </c>
      <c r="Z263" s="2731">
        <v>0</v>
      </c>
      <c r="AA263" s="2731">
        <v>0</v>
      </c>
      <c r="AB263" s="2731">
        <v>0</v>
      </c>
      <c r="AC263" s="2731">
        <v>0</v>
      </c>
      <c r="AD263" s="3443">
        <v>0</v>
      </c>
      <c r="AE263" s="3443">
        <v>0</v>
      </c>
      <c r="AF263" s="3456"/>
    </row>
    <row r="264" spans="1:32" ht="15.75">
      <c r="A264" s="3494" t="s">
        <v>5410</v>
      </c>
      <c r="B264" s="207">
        <v>0</v>
      </c>
      <c r="C264" s="207">
        <v>0</v>
      </c>
      <c r="E264" s="2668"/>
      <c r="F264" s="2521" t="s">
        <v>5451</v>
      </c>
      <c r="G264" s="2822"/>
      <c r="H264" s="2648"/>
      <c r="I264" s="3100">
        <v>0</v>
      </c>
      <c r="J264" s="3289"/>
      <c r="K264" s="3290"/>
      <c r="L264" s="3290"/>
      <c r="M264" s="3290"/>
      <c r="N264" s="3290"/>
      <c r="O264" s="3297"/>
      <c r="P264" s="3313">
        <v>0</v>
      </c>
      <c r="Q264" s="3312"/>
      <c r="T264" s="2668"/>
      <c r="U264" s="2521" t="s">
        <v>5451</v>
      </c>
      <c r="V264" s="2822"/>
      <c r="W264" s="2648"/>
      <c r="X264" s="3083">
        <v>0</v>
      </c>
      <c r="Y264" s="3524">
        <v>0</v>
      </c>
      <c r="Z264" s="2731">
        <v>0</v>
      </c>
      <c r="AA264" s="2731">
        <v>0</v>
      </c>
      <c r="AB264" s="2731">
        <v>0</v>
      </c>
      <c r="AC264" s="2731">
        <v>0</v>
      </c>
      <c r="AD264" s="3443">
        <v>0</v>
      </c>
      <c r="AE264" s="3443">
        <v>0</v>
      </c>
      <c r="AF264" s="3456"/>
    </row>
    <row r="265" spans="1:32" ht="15.75">
      <c r="A265" s="3494" t="s">
        <v>5410</v>
      </c>
      <c r="B265" s="207">
        <v>0</v>
      </c>
      <c r="C265" s="207">
        <v>0</v>
      </c>
      <c r="E265" s="2668"/>
      <c r="F265" s="2521">
        <v>0</v>
      </c>
      <c r="G265" s="2521"/>
      <c r="H265" s="2648"/>
      <c r="I265" s="3100">
        <v>0</v>
      </c>
      <c r="J265" s="3289"/>
      <c r="K265" s="3290"/>
      <c r="L265" s="3290"/>
      <c r="M265" s="3290"/>
      <c r="N265" s="3290"/>
      <c r="O265" s="3297"/>
      <c r="P265" s="3313">
        <v>0</v>
      </c>
      <c r="Q265" s="3312"/>
      <c r="T265" s="2668"/>
      <c r="U265" s="2521">
        <v>0</v>
      </c>
      <c r="V265" s="2521"/>
      <c r="W265" s="2648"/>
      <c r="X265" s="3083">
        <v>0</v>
      </c>
      <c r="Y265" s="3524">
        <v>0</v>
      </c>
      <c r="Z265" s="2731">
        <v>0</v>
      </c>
      <c r="AA265" s="2731">
        <v>0</v>
      </c>
      <c r="AB265" s="2731">
        <v>0</v>
      </c>
      <c r="AC265" s="2731">
        <v>0</v>
      </c>
      <c r="AD265" s="3443">
        <v>0</v>
      </c>
      <c r="AE265" s="3443">
        <v>0</v>
      </c>
      <c r="AF265" s="3456"/>
    </row>
    <row r="266" spans="1:32" ht="15.75">
      <c r="A266" s="3494" t="s">
        <v>5410</v>
      </c>
      <c r="B266" s="207">
        <v>0</v>
      </c>
      <c r="C266" s="207">
        <v>0</v>
      </c>
      <c r="E266" s="2668"/>
      <c r="F266" s="2521">
        <v>0</v>
      </c>
      <c r="G266" s="2521"/>
      <c r="H266" s="2648"/>
      <c r="I266" s="3100">
        <v>0</v>
      </c>
      <c r="J266" s="3289"/>
      <c r="K266" s="3290"/>
      <c r="L266" s="3290"/>
      <c r="M266" s="3290"/>
      <c r="N266" s="3290"/>
      <c r="O266" s="3297"/>
      <c r="P266" s="3313">
        <v>0</v>
      </c>
      <c r="Q266" s="3312"/>
      <c r="T266" s="2668"/>
      <c r="U266" s="2521">
        <v>0</v>
      </c>
      <c r="V266" s="2521"/>
      <c r="W266" s="2648"/>
      <c r="X266" s="3083">
        <v>0</v>
      </c>
      <c r="Y266" s="3524">
        <v>0</v>
      </c>
      <c r="Z266" s="2731">
        <v>0</v>
      </c>
      <c r="AA266" s="2731">
        <v>0</v>
      </c>
      <c r="AB266" s="2731">
        <v>0</v>
      </c>
      <c r="AC266" s="2731">
        <v>0</v>
      </c>
      <c r="AD266" s="3443">
        <v>0</v>
      </c>
      <c r="AE266" s="3443">
        <v>0</v>
      </c>
      <c r="AF266" s="3456"/>
    </row>
    <row r="267" spans="1:32" ht="15.75">
      <c r="A267" s="3494" t="s">
        <v>5410</v>
      </c>
      <c r="B267" s="207">
        <v>0</v>
      </c>
      <c r="C267" s="207">
        <v>0</v>
      </c>
      <c r="E267" s="2668"/>
      <c r="F267" s="2521">
        <v>0</v>
      </c>
      <c r="G267" s="2521"/>
      <c r="H267" s="2648"/>
      <c r="I267" s="3100">
        <v>0</v>
      </c>
      <c r="J267" s="3289"/>
      <c r="K267" s="3290"/>
      <c r="L267" s="3290"/>
      <c r="M267" s="3290"/>
      <c r="N267" s="3290"/>
      <c r="O267" s="3297"/>
      <c r="P267" s="3313">
        <v>0</v>
      </c>
      <c r="Q267" s="3312"/>
      <c r="T267" s="2668"/>
      <c r="U267" s="2521">
        <v>0</v>
      </c>
      <c r="V267" s="2521"/>
      <c r="W267" s="2648"/>
      <c r="X267" s="3083">
        <v>0</v>
      </c>
      <c r="Y267" s="3524">
        <v>0</v>
      </c>
      <c r="Z267" s="2731">
        <v>0</v>
      </c>
      <c r="AA267" s="2731">
        <v>0</v>
      </c>
      <c r="AB267" s="2731">
        <v>0</v>
      </c>
      <c r="AC267" s="2731">
        <v>0</v>
      </c>
      <c r="AD267" s="3443">
        <v>0</v>
      </c>
      <c r="AE267" s="3443">
        <v>0</v>
      </c>
      <c r="AF267" s="3456"/>
    </row>
    <row r="268" spans="1:32" ht="15.75">
      <c r="A268" s="3494" t="s">
        <v>5410</v>
      </c>
      <c r="B268" s="207">
        <v>0</v>
      </c>
      <c r="C268" s="207">
        <v>0</v>
      </c>
      <c r="E268" s="2668"/>
      <c r="F268" s="2521">
        <v>0</v>
      </c>
      <c r="G268" s="2521"/>
      <c r="H268" s="2648"/>
      <c r="I268" s="3100"/>
      <c r="J268" s="2848"/>
      <c r="K268" s="2622"/>
      <c r="L268" s="2622"/>
      <c r="M268" s="2622"/>
      <c r="N268" s="2622"/>
      <c r="O268" s="3422"/>
      <c r="P268" s="3313"/>
      <c r="Q268" s="3312"/>
      <c r="T268" s="2668"/>
      <c r="U268" s="2521">
        <v>0</v>
      </c>
      <c r="V268" s="2521"/>
      <c r="W268" s="2648"/>
      <c r="X268" s="3083"/>
      <c r="Y268" s="3524"/>
      <c r="Z268" s="2731"/>
      <c r="AA268" s="2731"/>
      <c r="AB268" s="2731"/>
      <c r="AC268" s="2731"/>
      <c r="AD268" s="3443"/>
      <c r="AE268" s="3443">
        <v>0</v>
      </c>
      <c r="AF268" s="3456"/>
    </row>
    <row r="269" spans="1:32" ht="15.75">
      <c r="A269" s="3494" t="s">
        <v>5410</v>
      </c>
      <c r="B269" s="207">
        <v>0</v>
      </c>
      <c r="C269" s="207">
        <v>0</v>
      </c>
      <c r="E269" s="2668"/>
      <c r="F269" s="2521">
        <v>0</v>
      </c>
      <c r="G269" s="2822"/>
      <c r="H269" s="2648"/>
      <c r="I269" s="3100">
        <v>0</v>
      </c>
      <c r="J269" s="3289"/>
      <c r="K269" s="3290"/>
      <c r="L269" s="3290"/>
      <c r="M269" s="3290"/>
      <c r="N269" s="3290"/>
      <c r="O269" s="3297"/>
      <c r="P269" s="3313">
        <v>0</v>
      </c>
      <c r="Q269" s="3312"/>
      <c r="T269" s="2668"/>
      <c r="U269" s="2521">
        <v>0</v>
      </c>
      <c r="V269" s="2822"/>
      <c r="W269" s="2648"/>
      <c r="X269" s="3083">
        <v>0</v>
      </c>
      <c r="Y269" s="3524">
        <v>0</v>
      </c>
      <c r="Z269" s="2731">
        <v>0</v>
      </c>
      <c r="AA269" s="2731">
        <v>0</v>
      </c>
      <c r="AB269" s="2731">
        <v>0</v>
      </c>
      <c r="AC269" s="2731">
        <v>0</v>
      </c>
      <c r="AD269" s="3443">
        <v>0</v>
      </c>
      <c r="AE269" s="3443">
        <v>0</v>
      </c>
      <c r="AF269" s="3456"/>
    </row>
    <row r="270" spans="1:32" ht="15.75">
      <c r="A270" s="3494" t="s">
        <v>5410</v>
      </c>
      <c r="B270" s="207">
        <v>0</v>
      </c>
      <c r="C270" s="207">
        <v>0</v>
      </c>
      <c r="E270" s="2668"/>
      <c r="F270" s="2521">
        <v>0</v>
      </c>
      <c r="G270" s="2822"/>
      <c r="H270" s="2648"/>
      <c r="I270" s="3100">
        <v>0</v>
      </c>
      <c r="J270" s="3289"/>
      <c r="K270" s="3290"/>
      <c r="L270" s="3290"/>
      <c r="M270" s="3290"/>
      <c r="N270" s="3290"/>
      <c r="O270" s="3297"/>
      <c r="P270" s="3313">
        <v>0</v>
      </c>
      <c r="Q270" s="3312"/>
      <c r="T270" s="2668"/>
      <c r="U270" s="2521">
        <v>0</v>
      </c>
      <c r="V270" s="2822"/>
      <c r="W270" s="2648"/>
      <c r="X270" s="3083">
        <v>0</v>
      </c>
      <c r="Y270" s="3524">
        <v>0</v>
      </c>
      <c r="Z270" s="2731">
        <v>0</v>
      </c>
      <c r="AA270" s="2731">
        <v>0</v>
      </c>
      <c r="AB270" s="2731">
        <v>0</v>
      </c>
      <c r="AC270" s="2731">
        <v>0</v>
      </c>
      <c r="AD270" s="3443">
        <v>0</v>
      </c>
      <c r="AE270" s="3443">
        <v>0</v>
      </c>
      <c r="AF270" s="3456"/>
    </row>
    <row r="271" spans="1:32" ht="15.75">
      <c r="A271" s="3494" t="s">
        <v>5410</v>
      </c>
      <c r="B271" s="207">
        <v>0</v>
      </c>
      <c r="C271" s="207">
        <v>0</v>
      </c>
      <c r="E271" s="2668"/>
      <c r="F271" s="2521">
        <v>0</v>
      </c>
      <c r="G271" s="2822"/>
      <c r="H271" s="2648"/>
      <c r="I271" s="3100">
        <v>0</v>
      </c>
      <c r="J271" s="3289"/>
      <c r="K271" s="3290"/>
      <c r="L271" s="3290"/>
      <c r="M271" s="3290"/>
      <c r="N271" s="3290"/>
      <c r="O271" s="3297"/>
      <c r="P271" s="3313">
        <v>0</v>
      </c>
      <c r="Q271" s="3312"/>
      <c r="T271" s="2668"/>
      <c r="U271" s="2521">
        <v>0</v>
      </c>
      <c r="V271" s="2822"/>
      <c r="W271" s="2648"/>
      <c r="X271" s="3083">
        <v>0</v>
      </c>
      <c r="Y271" s="3524">
        <v>0</v>
      </c>
      <c r="Z271" s="2731">
        <v>0</v>
      </c>
      <c r="AA271" s="2731">
        <v>0</v>
      </c>
      <c r="AB271" s="2731">
        <v>0</v>
      </c>
      <c r="AC271" s="2731">
        <v>0</v>
      </c>
      <c r="AD271" s="3443">
        <v>0</v>
      </c>
      <c r="AE271" s="3443">
        <v>0</v>
      </c>
      <c r="AF271" s="3456"/>
    </row>
    <row r="272" spans="1:32" ht="15.75">
      <c r="A272" s="3494" t="s">
        <v>5410</v>
      </c>
      <c r="B272" s="207">
        <v>0</v>
      </c>
      <c r="C272" s="207">
        <v>0</v>
      </c>
      <c r="E272" s="2668"/>
      <c r="F272" s="2521">
        <v>0</v>
      </c>
      <c r="G272" s="2822"/>
      <c r="H272" s="2648"/>
      <c r="I272" s="3100">
        <v>0</v>
      </c>
      <c r="J272" s="3289"/>
      <c r="K272" s="3290"/>
      <c r="L272" s="3290"/>
      <c r="M272" s="3290"/>
      <c r="N272" s="3290"/>
      <c r="O272" s="3297"/>
      <c r="P272" s="3313">
        <v>0</v>
      </c>
      <c r="Q272" s="3312"/>
      <c r="T272" s="2668"/>
      <c r="U272" s="2521">
        <v>0</v>
      </c>
      <c r="V272" s="2822"/>
      <c r="W272" s="2648"/>
      <c r="X272" s="3083">
        <v>0</v>
      </c>
      <c r="Y272" s="3524">
        <v>0</v>
      </c>
      <c r="Z272" s="2731">
        <v>0</v>
      </c>
      <c r="AA272" s="2731">
        <v>0</v>
      </c>
      <c r="AB272" s="2731">
        <v>0</v>
      </c>
      <c r="AC272" s="2731">
        <v>0</v>
      </c>
      <c r="AD272" s="3443">
        <v>0</v>
      </c>
      <c r="AE272" s="3443">
        <v>0</v>
      </c>
      <c r="AF272" s="3456"/>
    </row>
    <row r="273" spans="1:32" ht="15.75">
      <c r="A273" s="3494" t="s">
        <v>5410</v>
      </c>
      <c r="B273" s="207">
        <v>0</v>
      </c>
      <c r="C273" s="207">
        <v>0</v>
      </c>
      <c r="E273" s="2668"/>
      <c r="F273" s="2521">
        <v>0</v>
      </c>
      <c r="G273" s="2521"/>
      <c r="H273" s="2648">
        <v>0</v>
      </c>
      <c r="I273" s="3099">
        <v>0</v>
      </c>
      <c r="J273" s="3528"/>
      <c r="K273" s="3530"/>
      <c r="L273" s="3530"/>
      <c r="M273" s="3530"/>
      <c r="N273" s="3530"/>
      <c r="O273" s="3531"/>
      <c r="P273" s="3532">
        <v>0</v>
      </c>
      <c r="Q273" s="3312"/>
      <c r="T273" s="2668"/>
      <c r="U273" s="2521">
        <v>0</v>
      </c>
      <c r="V273" s="2521"/>
      <c r="W273" s="2648"/>
      <c r="X273" s="3082">
        <v>0</v>
      </c>
      <c r="Y273" s="3534">
        <v>0</v>
      </c>
      <c r="Z273" s="3533">
        <v>0</v>
      </c>
      <c r="AA273" s="3533">
        <v>0</v>
      </c>
      <c r="AB273" s="3533">
        <v>0</v>
      </c>
      <c r="AC273" s="3533">
        <v>0</v>
      </c>
      <c r="AD273" s="3478">
        <v>0</v>
      </c>
      <c r="AE273" s="3478">
        <v>0</v>
      </c>
      <c r="AF273" s="3456"/>
    </row>
    <row r="274" spans="1:32" ht="15.75">
      <c r="A274" s="3494" t="s">
        <v>1378</v>
      </c>
      <c r="B274" s="207">
        <v>0</v>
      </c>
      <c r="C274" s="207">
        <v>0</v>
      </c>
      <c r="E274" s="2668"/>
      <c r="F274" s="2521">
        <v>0</v>
      </c>
      <c r="G274" s="2521"/>
      <c r="H274" s="2648"/>
      <c r="I274" s="3100"/>
      <c r="J274" s="2848"/>
      <c r="K274" s="2622"/>
      <c r="L274" s="2622"/>
      <c r="M274" s="2622"/>
      <c r="N274" s="2622"/>
      <c r="O274" s="3422"/>
      <c r="P274" s="3313"/>
      <c r="Q274" s="3312"/>
      <c r="T274" s="2668"/>
      <c r="U274" s="2521"/>
      <c r="V274" s="2521"/>
      <c r="W274" s="2648"/>
      <c r="X274" s="3083"/>
      <c r="Y274" s="3524"/>
      <c r="Z274" s="2731"/>
      <c r="AA274" s="2731"/>
      <c r="AB274" s="2731"/>
      <c r="AC274" s="2731"/>
      <c r="AD274" s="3443"/>
      <c r="AE274" s="3443"/>
      <c r="AF274" s="3456"/>
    </row>
    <row r="275" spans="1:32" ht="15.75">
      <c r="A275" s="3494" t="s">
        <v>1378</v>
      </c>
      <c r="B275" s="207">
        <v>0</v>
      </c>
      <c r="C275" s="207">
        <v>0</v>
      </c>
      <c r="E275" s="2668" t="s">
        <v>664</v>
      </c>
      <c r="F275" s="2521"/>
      <c r="G275" s="2521"/>
      <c r="H275" s="2648"/>
      <c r="I275" s="3100"/>
      <c r="J275" s="2848"/>
      <c r="K275" s="2622"/>
      <c r="L275" s="2622"/>
      <c r="M275" s="2622"/>
      <c r="N275" s="2622"/>
      <c r="O275" s="3422"/>
      <c r="P275" s="3313"/>
      <c r="Q275" s="3312"/>
      <c r="T275" s="2668" t="s">
        <v>664</v>
      </c>
      <c r="U275" s="2521"/>
      <c r="V275" s="2521"/>
      <c r="W275" s="2648"/>
      <c r="X275" s="3083"/>
      <c r="Y275" s="3524"/>
      <c r="Z275" s="2731"/>
      <c r="AA275" s="2731"/>
      <c r="AB275" s="2731"/>
      <c r="AC275" s="2731"/>
      <c r="AD275" s="3443"/>
      <c r="AE275" s="3443"/>
      <c r="AF275" s="3456"/>
    </row>
    <row r="276" spans="1:32" ht="15.75">
      <c r="A276" s="3494" t="s">
        <v>5410</v>
      </c>
      <c r="B276" s="207">
        <v>0</v>
      </c>
      <c r="C276" s="207">
        <v>0</v>
      </c>
      <c r="E276" s="2668"/>
      <c r="F276" s="2521" t="s">
        <v>667</v>
      </c>
      <c r="G276" s="2521"/>
      <c r="H276" s="2648"/>
      <c r="I276" s="3100">
        <v>0</v>
      </c>
      <c r="J276" s="3289"/>
      <c r="K276" s="3290"/>
      <c r="L276" s="3290"/>
      <c r="M276" s="3290"/>
      <c r="N276" s="3290"/>
      <c r="O276" s="3297"/>
      <c r="P276" s="3313">
        <v>0</v>
      </c>
      <c r="Q276" s="3312"/>
      <c r="T276" s="2668"/>
      <c r="U276" s="2521" t="s">
        <v>667</v>
      </c>
      <c r="V276" s="2521"/>
      <c r="W276" s="2648"/>
      <c r="X276" s="3083">
        <v>0</v>
      </c>
      <c r="Y276" s="3524">
        <v>0</v>
      </c>
      <c r="Z276" s="2731">
        <v>0</v>
      </c>
      <c r="AA276" s="2731">
        <v>0</v>
      </c>
      <c r="AB276" s="2731">
        <v>0</v>
      </c>
      <c r="AC276" s="2731">
        <v>0</v>
      </c>
      <c r="AD276" s="3443">
        <v>0</v>
      </c>
      <c r="AE276" s="3443">
        <v>0</v>
      </c>
      <c r="AF276" s="3456"/>
    </row>
    <row r="277" spans="1:32" ht="15.75">
      <c r="A277" s="3494" t="s">
        <v>5410</v>
      </c>
      <c r="B277" s="207">
        <v>0</v>
      </c>
      <c r="C277" s="207">
        <v>0</v>
      </c>
      <c r="E277" s="2668"/>
      <c r="F277" s="2521">
        <v>0</v>
      </c>
      <c r="G277" s="2521"/>
      <c r="H277" s="2648"/>
      <c r="I277" s="3100"/>
      <c r="J277" s="2848"/>
      <c r="K277" s="2622"/>
      <c r="L277" s="2622"/>
      <c r="M277" s="2622"/>
      <c r="N277" s="2622"/>
      <c r="O277" s="3422"/>
      <c r="P277" s="3313"/>
      <c r="Q277" s="3312"/>
      <c r="T277" s="2668"/>
      <c r="U277" s="2521">
        <v>0</v>
      </c>
      <c r="V277" s="2521"/>
      <c r="W277" s="2648"/>
      <c r="X277" s="3083"/>
      <c r="Y277" s="3524"/>
      <c r="Z277" s="2731"/>
      <c r="AA277" s="2731"/>
      <c r="AB277" s="2731"/>
      <c r="AC277" s="2731"/>
      <c r="AD277" s="3443"/>
      <c r="AE277" s="3443">
        <v>0</v>
      </c>
      <c r="AF277" s="3456"/>
    </row>
    <row r="278" spans="1:32" ht="15.75">
      <c r="A278" s="3494" t="s">
        <v>5410</v>
      </c>
      <c r="B278" s="207">
        <v>0</v>
      </c>
      <c r="C278" s="207">
        <v>0</v>
      </c>
      <c r="E278" s="2668"/>
      <c r="F278" s="2521">
        <v>0</v>
      </c>
      <c r="G278" s="2521"/>
      <c r="H278" s="2648"/>
      <c r="I278" s="3100">
        <v>0</v>
      </c>
      <c r="J278" s="3289"/>
      <c r="K278" s="3290"/>
      <c r="L278" s="3290"/>
      <c r="M278" s="3290"/>
      <c r="N278" s="3290"/>
      <c r="O278" s="3297"/>
      <c r="P278" s="3313">
        <v>0</v>
      </c>
      <c r="Q278" s="3312"/>
      <c r="T278" s="2668"/>
      <c r="U278" s="2521">
        <v>0</v>
      </c>
      <c r="V278" s="2521"/>
      <c r="W278" s="2648"/>
      <c r="X278" s="3083">
        <v>0</v>
      </c>
      <c r="Y278" s="3524">
        <v>0</v>
      </c>
      <c r="Z278" s="2731">
        <v>0</v>
      </c>
      <c r="AA278" s="2731">
        <v>0</v>
      </c>
      <c r="AB278" s="2731">
        <v>0</v>
      </c>
      <c r="AC278" s="2731">
        <v>0</v>
      </c>
      <c r="AD278" s="3443">
        <v>0</v>
      </c>
      <c r="AE278" s="3443">
        <v>0</v>
      </c>
      <c r="AF278" s="3456"/>
    </row>
    <row r="279" spans="1:32" ht="15.75">
      <c r="A279" s="3494" t="s">
        <v>5410</v>
      </c>
      <c r="B279" s="207">
        <v>0</v>
      </c>
      <c r="C279" s="207">
        <v>0</v>
      </c>
      <c r="E279" s="2668"/>
      <c r="F279" s="2521">
        <v>0</v>
      </c>
      <c r="G279" s="2521"/>
      <c r="H279" s="2648"/>
      <c r="I279" s="3100">
        <v>0</v>
      </c>
      <c r="J279" s="3289"/>
      <c r="K279" s="3290"/>
      <c r="L279" s="3290"/>
      <c r="M279" s="3290"/>
      <c r="N279" s="3290"/>
      <c r="O279" s="3297"/>
      <c r="P279" s="3313">
        <v>0</v>
      </c>
      <c r="Q279" s="3312"/>
      <c r="T279" s="2668"/>
      <c r="U279" s="2521">
        <v>0</v>
      </c>
      <c r="V279" s="2521"/>
      <c r="W279" s="2648"/>
      <c r="X279" s="3083">
        <v>0</v>
      </c>
      <c r="Y279" s="3524">
        <v>0</v>
      </c>
      <c r="Z279" s="2731">
        <v>0</v>
      </c>
      <c r="AA279" s="2731">
        <v>0</v>
      </c>
      <c r="AB279" s="2731">
        <v>0</v>
      </c>
      <c r="AC279" s="2731">
        <v>0</v>
      </c>
      <c r="AD279" s="3443">
        <v>0</v>
      </c>
      <c r="AE279" s="3443">
        <v>0</v>
      </c>
      <c r="AF279" s="3456"/>
    </row>
    <row r="280" spans="1:32" ht="15.75">
      <c r="A280" s="3494" t="s">
        <v>5410</v>
      </c>
      <c r="B280" s="207">
        <v>0</v>
      </c>
      <c r="C280" s="207">
        <v>0</v>
      </c>
      <c r="E280" s="2668"/>
      <c r="F280" s="2521">
        <v>0</v>
      </c>
      <c r="G280" s="2521"/>
      <c r="H280" s="2648"/>
      <c r="I280" s="3100">
        <v>0</v>
      </c>
      <c r="J280" s="3289"/>
      <c r="K280" s="3290"/>
      <c r="L280" s="3290"/>
      <c r="M280" s="3290"/>
      <c r="N280" s="3290"/>
      <c r="O280" s="3297"/>
      <c r="P280" s="3313">
        <v>0</v>
      </c>
      <c r="Q280" s="3312"/>
      <c r="T280" s="2668"/>
      <c r="U280" s="2521">
        <v>0</v>
      </c>
      <c r="V280" s="2521"/>
      <c r="W280" s="2648"/>
      <c r="X280" s="3083">
        <v>0</v>
      </c>
      <c r="Y280" s="3524">
        <v>0</v>
      </c>
      <c r="Z280" s="2731">
        <v>0</v>
      </c>
      <c r="AA280" s="2731">
        <v>0</v>
      </c>
      <c r="AB280" s="2731">
        <v>0</v>
      </c>
      <c r="AC280" s="2731">
        <v>0</v>
      </c>
      <c r="AD280" s="3443">
        <v>0</v>
      </c>
      <c r="AE280" s="3443">
        <v>0</v>
      </c>
      <c r="AF280" s="3456"/>
    </row>
    <row r="281" spans="1:32" ht="15.75">
      <c r="A281" s="3494" t="s">
        <v>5410</v>
      </c>
      <c r="B281" s="207">
        <v>0</v>
      </c>
      <c r="C281" s="207">
        <v>0</v>
      </c>
      <c r="E281" s="2668"/>
      <c r="F281" s="2521">
        <v>0</v>
      </c>
      <c r="G281" s="2521"/>
      <c r="H281" s="2648"/>
      <c r="I281" s="3100">
        <v>0</v>
      </c>
      <c r="J281" s="3289"/>
      <c r="K281" s="3290"/>
      <c r="L281" s="3290"/>
      <c r="M281" s="3290"/>
      <c r="N281" s="3290"/>
      <c r="O281" s="3297"/>
      <c r="P281" s="3313">
        <v>0</v>
      </c>
      <c r="Q281" s="3312"/>
      <c r="T281" s="2668"/>
      <c r="U281" s="2521">
        <v>0</v>
      </c>
      <c r="V281" s="2521"/>
      <c r="W281" s="2648"/>
      <c r="X281" s="3083">
        <v>0</v>
      </c>
      <c r="Y281" s="3524">
        <v>0</v>
      </c>
      <c r="Z281" s="2731">
        <v>0</v>
      </c>
      <c r="AA281" s="2731">
        <v>0</v>
      </c>
      <c r="AB281" s="2731">
        <v>0</v>
      </c>
      <c r="AC281" s="2731">
        <v>0</v>
      </c>
      <c r="AD281" s="3443">
        <v>0</v>
      </c>
      <c r="AE281" s="3443">
        <v>0</v>
      </c>
      <c r="AF281" s="3456"/>
    </row>
    <row r="282" spans="1:32" ht="15.75">
      <c r="A282" s="3494" t="s">
        <v>5410</v>
      </c>
      <c r="B282" s="207">
        <v>0</v>
      </c>
      <c r="C282" s="207">
        <v>0</v>
      </c>
      <c r="E282" s="2668"/>
      <c r="F282" s="2521">
        <v>0</v>
      </c>
      <c r="G282" s="2521"/>
      <c r="H282" s="2648"/>
      <c r="I282" s="3100">
        <v>0</v>
      </c>
      <c r="J282" s="3289"/>
      <c r="K282" s="3290"/>
      <c r="L282" s="3290"/>
      <c r="M282" s="3290"/>
      <c r="N282" s="3290"/>
      <c r="O282" s="3297"/>
      <c r="P282" s="3313">
        <v>0</v>
      </c>
      <c r="Q282" s="3312"/>
      <c r="T282" s="2668"/>
      <c r="U282" s="2521">
        <v>0</v>
      </c>
      <c r="V282" s="2521"/>
      <c r="W282" s="2648"/>
      <c r="X282" s="3083">
        <v>0</v>
      </c>
      <c r="Y282" s="3524">
        <v>0</v>
      </c>
      <c r="Z282" s="2731">
        <v>0</v>
      </c>
      <c r="AA282" s="2731">
        <v>0</v>
      </c>
      <c r="AB282" s="2731">
        <v>0</v>
      </c>
      <c r="AC282" s="2731">
        <v>0</v>
      </c>
      <c r="AD282" s="3443">
        <v>0</v>
      </c>
      <c r="AE282" s="3443">
        <v>0</v>
      </c>
      <c r="AF282" s="3456"/>
    </row>
    <row r="283" spans="1:32" ht="15.75">
      <c r="A283" s="3494" t="s">
        <v>5410</v>
      </c>
      <c r="B283" s="207">
        <v>0</v>
      </c>
      <c r="C283" s="207">
        <v>0</v>
      </c>
      <c r="E283" s="2668"/>
      <c r="F283" s="2521"/>
      <c r="G283" s="2521"/>
      <c r="H283" s="2648">
        <v>0</v>
      </c>
      <c r="I283" s="3099">
        <v>0</v>
      </c>
      <c r="J283" s="3528"/>
      <c r="K283" s="3530"/>
      <c r="L283" s="3530"/>
      <c r="M283" s="3530"/>
      <c r="N283" s="3530"/>
      <c r="O283" s="3531"/>
      <c r="P283" s="3532">
        <v>0</v>
      </c>
      <c r="Q283" s="3312"/>
      <c r="T283" s="2668"/>
      <c r="U283" s="2521"/>
      <c r="V283" s="2521"/>
      <c r="W283" s="2648">
        <v>0</v>
      </c>
      <c r="X283" s="3082">
        <v>0</v>
      </c>
      <c r="Y283" s="3534">
        <v>0</v>
      </c>
      <c r="Z283" s="3533">
        <v>0</v>
      </c>
      <c r="AA283" s="3533">
        <v>0</v>
      </c>
      <c r="AB283" s="3533">
        <v>0</v>
      </c>
      <c r="AC283" s="3533">
        <v>0</v>
      </c>
      <c r="AD283" s="3478">
        <v>0</v>
      </c>
      <c r="AE283" s="3478">
        <v>0</v>
      </c>
      <c r="AF283" s="3456"/>
    </row>
    <row r="284" spans="1:32" ht="15.75">
      <c r="A284" s="3494" t="s">
        <v>1378</v>
      </c>
      <c r="B284" s="207">
        <v>0</v>
      </c>
      <c r="C284" s="207">
        <v>0</v>
      </c>
      <c r="E284" s="2668"/>
      <c r="F284" s="2521"/>
      <c r="G284" s="2521"/>
      <c r="H284" s="2648"/>
      <c r="I284" s="3100"/>
      <c r="J284" s="2848"/>
      <c r="K284" s="2622"/>
      <c r="L284" s="2622"/>
      <c r="M284" s="2622"/>
      <c r="N284" s="2622"/>
      <c r="O284" s="3422"/>
      <c r="P284" s="3313"/>
      <c r="Q284" s="3312"/>
      <c r="T284" s="2668"/>
      <c r="U284" s="2521"/>
      <c r="V284" s="2521"/>
      <c r="W284" s="2648"/>
      <c r="X284" s="3083"/>
      <c r="Y284" s="3524"/>
      <c r="Z284" s="2731"/>
      <c r="AA284" s="2731"/>
      <c r="AB284" s="2731"/>
      <c r="AC284" s="2731"/>
      <c r="AD284" s="3443"/>
      <c r="AE284" s="3443"/>
      <c r="AF284" s="3456"/>
    </row>
    <row r="285" spans="1:32" ht="15.75">
      <c r="A285" s="3494" t="s">
        <v>1378</v>
      </c>
      <c r="B285" s="207">
        <v>0</v>
      </c>
      <c r="C285" s="207">
        <v>0</v>
      </c>
      <c r="E285" s="2668" t="s">
        <v>31</v>
      </c>
      <c r="F285" s="2521"/>
      <c r="G285" s="2521"/>
      <c r="H285" s="2648"/>
      <c r="I285" s="3100">
        <v>0</v>
      </c>
      <c r="J285" s="3289"/>
      <c r="K285" s="3290"/>
      <c r="L285" s="3290"/>
      <c r="M285" s="3290"/>
      <c r="N285" s="3290"/>
      <c r="O285" s="3297"/>
      <c r="P285" s="3313">
        <v>0</v>
      </c>
      <c r="Q285" s="3312"/>
      <c r="T285" s="2668" t="s">
        <v>31</v>
      </c>
      <c r="U285" s="2521"/>
      <c r="V285" s="2521"/>
      <c r="W285" s="2648"/>
      <c r="X285" s="3083">
        <v>0</v>
      </c>
      <c r="Y285" s="3524">
        <v>0</v>
      </c>
      <c r="Z285" s="2731">
        <v>0</v>
      </c>
      <c r="AA285" s="2731">
        <v>0</v>
      </c>
      <c r="AB285" s="2731">
        <v>0</v>
      </c>
      <c r="AC285" s="2731">
        <v>0</v>
      </c>
      <c r="AD285" s="3443">
        <v>0</v>
      </c>
      <c r="AE285" s="3443">
        <v>0</v>
      </c>
      <c r="AF285" s="3456"/>
    </row>
    <row r="286" spans="1:32" ht="15.75">
      <c r="A286" s="3494" t="s">
        <v>1378</v>
      </c>
      <c r="B286" s="207">
        <v>0</v>
      </c>
      <c r="C286" s="207">
        <v>0</v>
      </c>
      <c r="E286" s="2668"/>
      <c r="F286" s="2521"/>
      <c r="G286" s="2521"/>
      <c r="H286" s="2648"/>
      <c r="I286" s="3100"/>
      <c r="J286" s="2848"/>
      <c r="K286" s="2622"/>
      <c r="L286" s="2622"/>
      <c r="M286" s="2622"/>
      <c r="N286" s="2622"/>
      <c r="O286" s="3422"/>
      <c r="P286" s="3313"/>
      <c r="Q286" s="3312"/>
      <c r="T286" s="2668"/>
      <c r="U286" s="2521"/>
      <c r="V286" s="2521"/>
      <c r="W286" s="2648"/>
      <c r="X286" s="3083"/>
      <c r="Y286" s="3524"/>
      <c r="Z286" s="2731"/>
      <c r="AA286" s="2731"/>
      <c r="AB286" s="2731"/>
      <c r="AC286" s="2731"/>
      <c r="AD286" s="3443"/>
      <c r="AE286" s="3443"/>
      <c r="AF286" s="3456"/>
    </row>
    <row r="287" spans="1:32" ht="15.75">
      <c r="A287" s="3494" t="s">
        <v>1378</v>
      </c>
      <c r="B287" s="207">
        <v>0</v>
      </c>
      <c r="C287" s="207">
        <v>0</v>
      </c>
      <c r="E287" s="2668" t="s">
        <v>1301</v>
      </c>
      <c r="F287" s="2521"/>
      <c r="G287" s="2521"/>
      <c r="H287" s="2648"/>
      <c r="I287" s="3100"/>
      <c r="J287" s="2848"/>
      <c r="K287" s="2622"/>
      <c r="L287" s="2622"/>
      <c r="M287" s="2622"/>
      <c r="N287" s="2622"/>
      <c r="O287" s="3422"/>
      <c r="P287" s="3313"/>
      <c r="Q287" s="3312"/>
      <c r="T287" s="2668" t="s">
        <v>1301</v>
      </c>
      <c r="U287" s="2521"/>
      <c r="V287" s="2521"/>
      <c r="W287" s="2648"/>
      <c r="X287" s="3083"/>
      <c r="Y287" s="3524"/>
      <c r="Z287" s="2731"/>
      <c r="AA287" s="2731"/>
      <c r="AB287" s="2731"/>
      <c r="AC287" s="2731"/>
      <c r="AD287" s="3443"/>
      <c r="AE287" s="3443"/>
      <c r="AF287" s="3456"/>
    </row>
    <row r="288" spans="1:32" ht="15.75">
      <c r="A288" s="3494" t="s">
        <v>1378</v>
      </c>
      <c r="B288" s="207">
        <v>0</v>
      </c>
      <c r="C288" s="207">
        <v>0</v>
      </c>
      <c r="E288" s="2668"/>
      <c r="F288" s="2521" t="s">
        <v>488</v>
      </c>
      <c r="G288" s="2521"/>
      <c r="H288" s="2648"/>
      <c r="I288" s="3100">
        <v>42160117.654461436</v>
      </c>
      <c r="J288" s="3289"/>
      <c r="K288" s="3406">
        <v>1</v>
      </c>
      <c r="L288" s="3290"/>
      <c r="M288" s="3290"/>
      <c r="N288" s="3290"/>
      <c r="O288" s="3297"/>
      <c r="P288" s="3313">
        <v>1</v>
      </c>
      <c r="Q288" s="3312"/>
      <c r="T288" s="2668"/>
      <c r="U288" s="2521" t="s">
        <v>488</v>
      </c>
      <c r="V288" s="2521"/>
      <c r="W288" s="2648"/>
      <c r="X288" s="3083">
        <v>42160117.654461436</v>
      </c>
      <c r="Y288" s="3524">
        <v>0</v>
      </c>
      <c r="Z288" s="2731">
        <v>42160117.654461436</v>
      </c>
      <c r="AA288" s="2731">
        <v>0</v>
      </c>
      <c r="AB288" s="2731">
        <v>0</v>
      </c>
      <c r="AC288" s="2731">
        <v>0</v>
      </c>
      <c r="AD288" s="3443">
        <v>0</v>
      </c>
      <c r="AE288" s="3443">
        <v>42160117.654461436</v>
      </c>
      <c r="AF288" s="3456"/>
    </row>
    <row r="289" spans="1:32" ht="15.75">
      <c r="A289" s="3494" t="s">
        <v>1378</v>
      </c>
      <c r="B289" s="207">
        <v>0</v>
      </c>
      <c r="C289" s="207">
        <v>0</v>
      </c>
      <c r="E289" s="2668"/>
      <c r="F289" s="2521" t="s">
        <v>487</v>
      </c>
      <c r="G289" s="2521"/>
      <c r="H289" s="2648"/>
      <c r="I289" s="3100">
        <v>20000000</v>
      </c>
      <c r="J289" s="3289"/>
      <c r="K289" s="3406">
        <v>1</v>
      </c>
      <c r="L289" s="3290"/>
      <c r="M289" s="3290"/>
      <c r="N289" s="3290"/>
      <c r="O289" s="3297"/>
      <c r="P289" s="3313">
        <v>1</v>
      </c>
      <c r="Q289" s="3312"/>
      <c r="T289" s="2668"/>
      <c r="U289" s="2521" t="s">
        <v>487</v>
      </c>
      <c r="V289" s="2521"/>
      <c r="W289" s="2648"/>
      <c r="X289" s="3083">
        <v>20000000</v>
      </c>
      <c r="Y289" s="3524">
        <v>0</v>
      </c>
      <c r="Z289" s="2731">
        <v>20000000</v>
      </c>
      <c r="AA289" s="2731">
        <v>0</v>
      </c>
      <c r="AB289" s="2731">
        <v>0</v>
      </c>
      <c r="AC289" s="2731">
        <v>0</v>
      </c>
      <c r="AD289" s="3443">
        <v>0</v>
      </c>
      <c r="AE289" s="3443">
        <v>20000000</v>
      </c>
      <c r="AF289" s="3456"/>
    </row>
    <row r="290" spans="1:32" ht="15.75">
      <c r="A290" s="3494" t="s">
        <v>1378</v>
      </c>
      <c r="B290" s="207">
        <v>0</v>
      </c>
      <c r="C290" s="207">
        <v>0</v>
      </c>
      <c r="E290" s="2668"/>
      <c r="F290" s="2521"/>
      <c r="G290" s="2521" t="s">
        <v>5459</v>
      </c>
      <c r="H290" s="2648"/>
      <c r="I290" s="3099">
        <v>62160117.654461436</v>
      </c>
      <c r="J290" s="3528"/>
      <c r="K290" s="3530"/>
      <c r="L290" s="3530"/>
      <c r="M290" s="3530"/>
      <c r="N290" s="3530"/>
      <c r="O290" s="3531"/>
      <c r="P290" s="3532">
        <v>0</v>
      </c>
      <c r="Q290" s="3312"/>
      <c r="T290" s="2668"/>
      <c r="U290" s="2521"/>
      <c r="V290" s="2521" t="s">
        <v>5459</v>
      </c>
      <c r="W290" s="2648"/>
      <c r="X290" s="3082">
        <v>62160117.654461436</v>
      </c>
      <c r="Y290" s="3534">
        <v>0</v>
      </c>
      <c r="Z290" s="3533">
        <v>62160117.654461436</v>
      </c>
      <c r="AA290" s="3533">
        <v>0</v>
      </c>
      <c r="AB290" s="3533">
        <v>0</v>
      </c>
      <c r="AC290" s="3533">
        <v>0</v>
      </c>
      <c r="AD290" s="3478">
        <v>0</v>
      </c>
      <c r="AE290" s="3478">
        <v>62160117.654461436</v>
      </c>
      <c r="AF290" s="3456"/>
    </row>
    <row r="291" spans="1:32" ht="15.75">
      <c r="A291" s="3494" t="s">
        <v>1378</v>
      </c>
      <c r="B291" s="207">
        <v>0</v>
      </c>
      <c r="C291" s="207">
        <v>0</v>
      </c>
      <c r="E291" s="2668"/>
      <c r="F291" s="2521"/>
      <c r="G291" s="2521"/>
      <c r="H291" s="2648"/>
      <c r="I291" s="3100"/>
      <c r="J291" s="2848"/>
      <c r="K291" s="2622"/>
      <c r="L291" s="2622"/>
      <c r="M291" s="2622"/>
      <c r="N291" s="2622"/>
      <c r="O291" s="3422"/>
      <c r="P291" s="3313"/>
      <c r="Q291" s="3312"/>
      <c r="T291" s="2668"/>
      <c r="U291" s="2521"/>
      <c r="V291" s="2521"/>
      <c r="W291" s="2648"/>
      <c r="X291" s="3083"/>
      <c r="Y291" s="3524"/>
      <c r="Z291" s="2731"/>
      <c r="AA291" s="2731"/>
      <c r="AB291" s="2731"/>
      <c r="AC291" s="2731"/>
      <c r="AD291" s="3443"/>
      <c r="AE291" s="3450"/>
      <c r="AF291" s="3456"/>
    </row>
    <row r="292" spans="1:32" ht="15.75">
      <c r="A292" s="3494" t="s">
        <v>1378</v>
      </c>
      <c r="B292" s="207">
        <v>0</v>
      </c>
      <c r="C292" s="207">
        <v>0</v>
      </c>
      <c r="E292" s="2668" t="s">
        <v>5258</v>
      </c>
      <c r="F292" s="2521"/>
      <c r="G292" s="2521"/>
      <c r="H292" s="2648"/>
      <c r="I292" s="3100"/>
      <c r="J292" s="2848"/>
      <c r="K292" s="2622"/>
      <c r="L292" s="2622"/>
      <c r="M292" s="2622"/>
      <c r="N292" s="2622"/>
      <c r="O292" s="3422"/>
      <c r="P292" s="3313"/>
      <c r="Q292" s="3312"/>
      <c r="T292" s="2668" t="s">
        <v>5258</v>
      </c>
      <c r="U292" s="2521"/>
      <c r="V292" s="2521"/>
      <c r="W292" s="2648"/>
      <c r="X292" s="3083"/>
      <c r="Y292" s="3524"/>
      <c r="Z292" s="2731"/>
      <c r="AA292" s="2731"/>
      <c r="AB292" s="2731"/>
      <c r="AC292" s="2731"/>
      <c r="AD292" s="3443"/>
      <c r="AE292" s="3450"/>
      <c r="AF292" s="3456"/>
    </row>
    <row r="293" spans="1:32" ht="15.75">
      <c r="A293" s="3494" t="s">
        <v>5410</v>
      </c>
      <c r="B293" s="207">
        <v>0</v>
      </c>
      <c r="C293" s="207">
        <v>0</v>
      </c>
      <c r="E293" s="2668"/>
      <c r="F293" s="2521" t="s">
        <v>5461</v>
      </c>
      <c r="G293" s="2521"/>
      <c r="H293" s="2648"/>
      <c r="I293" s="3100">
        <v>0</v>
      </c>
      <c r="J293" s="3289"/>
      <c r="K293" s="3290"/>
      <c r="L293" s="3290"/>
      <c r="M293" s="3290"/>
      <c r="N293" s="3290"/>
      <c r="O293" s="3297"/>
      <c r="P293" s="3313">
        <v>0</v>
      </c>
      <c r="Q293" s="3312"/>
      <c r="T293" s="2668"/>
      <c r="U293" s="2521" t="s">
        <v>5461</v>
      </c>
      <c r="V293" s="2521"/>
      <c r="W293" s="2648"/>
      <c r="X293" s="3083">
        <v>0</v>
      </c>
      <c r="Y293" s="3524">
        <v>0</v>
      </c>
      <c r="Z293" s="2731">
        <v>0</v>
      </c>
      <c r="AA293" s="2731">
        <v>0</v>
      </c>
      <c r="AB293" s="2731">
        <v>0</v>
      </c>
      <c r="AC293" s="2731">
        <v>0</v>
      </c>
      <c r="AD293" s="3443">
        <v>0</v>
      </c>
      <c r="AE293" s="3450">
        <v>0</v>
      </c>
      <c r="AF293" s="3456"/>
    </row>
    <row r="294" spans="1:32" ht="15.75">
      <c r="A294" s="3494" t="s">
        <v>5410</v>
      </c>
      <c r="B294" s="207">
        <v>0</v>
      </c>
      <c r="C294" s="207">
        <v>0</v>
      </c>
      <c r="E294" s="2668"/>
      <c r="F294" s="2521" t="s">
        <v>686</v>
      </c>
      <c r="G294" s="2521"/>
      <c r="H294" s="2648"/>
      <c r="I294" s="3100">
        <v>0</v>
      </c>
      <c r="J294" s="3289"/>
      <c r="K294" s="3290"/>
      <c r="L294" s="3290"/>
      <c r="M294" s="3290"/>
      <c r="N294" s="3290"/>
      <c r="O294" s="3297"/>
      <c r="P294" s="3313">
        <v>0</v>
      </c>
      <c r="Q294" s="3312"/>
      <c r="T294" s="2668"/>
      <c r="U294" s="2521" t="s">
        <v>686</v>
      </c>
      <c r="V294" s="2521"/>
      <c r="W294" s="2648"/>
      <c r="X294" s="3083">
        <v>0</v>
      </c>
      <c r="Y294" s="3524">
        <v>0</v>
      </c>
      <c r="Z294" s="2731">
        <v>0</v>
      </c>
      <c r="AA294" s="2731">
        <v>0</v>
      </c>
      <c r="AB294" s="2731">
        <v>0</v>
      </c>
      <c r="AC294" s="2731">
        <v>0</v>
      </c>
      <c r="AD294" s="3443">
        <v>0</v>
      </c>
      <c r="AE294" s="3450">
        <v>0</v>
      </c>
      <c r="AF294" s="3456"/>
    </row>
    <row r="295" spans="1:32" ht="15.75">
      <c r="A295" s="3494" t="s">
        <v>5410</v>
      </c>
      <c r="B295" s="207">
        <v>0</v>
      </c>
      <c r="C295" s="207">
        <v>0</v>
      </c>
      <c r="E295" s="2668"/>
      <c r="F295" s="2521" t="s">
        <v>5464</v>
      </c>
      <c r="G295" s="2521"/>
      <c r="H295" s="2648"/>
      <c r="I295" s="3100">
        <v>0</v>
      </c>
      <c r="J295" s="3289"/>
      <c r="K295" s="3290"/>
      <c r="L295" s="3290"/>
      <c r="M295" s="3290"/>
      <c r="N295" s="3290"/>
      <c r="O295" s="3297"/>
      <c r="P295" s="3313">
        <v>0</v>
      </c>
      <c r="Q295" s="3312"/>
      <c r="T295" s="2668"/>
      <c r="U295" s="2521" t="s">
        <v>5464</v>
      </c>
      <c r="V295" s="2521"/>
      <c r="W295" s="2648"/>
      <c r="X295" s="3083">
        <v>0</v>
      </c>
      <c r="Y295" s="3524">
        <v>0</v>
      </c>
      <c r="Z295" s="2731">
        <v>0</v>
      </c>
      <c r="AA295" s="2731">
        <v>0</v>
      </c>
      <c r="AB295" s="2731">
        <v>0</v>
      </c>
      <c r="AC295" s="2731">
        <v>0</v>
      </c>
      <c r="AD295" s="3443">
        <v>0</v>
      </c>
      <c r="AE295" s="3450">
        <v>0</v>
      </c>
      <c r="AF295" s="3456"/>
    </row>
    <row r="296" spans="1:32" ht="15.75">
      <c r="A296" s="3494" t="s">
        <v>5410</v>
      </c>
      <c r="B296" s="207">
        <v>0</v>
      </c>
      <c r="C296" s="207">
        <v>0</v>
      </c>
      <c r="E296" s="2668"/>
      <c r="F296" s="2521" t="s">
        <v>1452</v>
      </c>
      <c r="G296" s="2521"/>
      <c r="H296" s="2648"/>
      <c r="I296" s="3100">
        <v>0</v>
      </c>
      <c r="J296" s="3289"/>
      <c r="K296" s="3290"/>
      <c r="L296" s="3290"/>
      <c r="M296" s="3290"/>
      <c r="N296" s="3290"/>
      <c r="O296" s="3297"/>
      <c r="P296" s="3313">
        <v>0</v>
      </c>
      <c r="Q296" s="3312"/>
      <c r="T296" s="2668"/>
      <c r="U296" s="2521" t="s">
        <v>1452</v>
      </c>
      <c r="V296" s="2521"/>
      <c r="W296" s="2648"/>
      <c r="X296" s="3083">
        <v>0</v>
      </c>
      <c r="Y296" s="3524">
        <v>0</v>
      </c>
      <c r="Z296" s="2731">
        <v>0</v>
      </c>
      <c r="AA296" s="2731">
        <v>0</v>
      </c>
      <c r="AB296" s="2731">
        <v>0</v>
      </c>
      <c r="AC296" s="2731">
        <v>0</v>
      </c>
      <c r="AD296" s="3443">
        <v>0</v>
      </c>
      <c r="AE296" s="3443">
        <v>0</v>
      </c>
      <c r="AF296" s="3456"/>
    </row>
    <row r="297" spans="1:32" ht="15.75">
      <c r="A297" s="3494" t="s">
        <v>5410</v>
      </c>
      <c r="B297" s="207">
        <v>0</v>
      </c>
      <c r="C297" s="207">
        <v>0</v>
      </c>
      <c r="E297" s="2668"/>
      <c r="F297" s="2521" t="s">
        <v>5465</v>
      </c>
      <c r="G297" s="2521"/>
      <c r="H297" s="2648"/>
      <c r="I297" s="3100">
        <v>0</v>
      </c>
      <c r="J297" s="3289"/>
      <c r="K297" s="3290"/>
      <c r="L297" s="3290"/>
      <c r="M297" s="3290"/>
      <c r="N297" s="3290"/>
      <c r="O297" s="3297"/>
      <c r="P297" s="3313">
        <v>0</v>
      </c>
      <c r="Q297" s="3312"/>
      <c r="T297" s="2668"/>
      <c r="U297" s="2521" t="s">
        <v>5465</v>
      </c>
      <c r="V297" s="2521"/>
      <c r="W297" s="2648"/>
      <c r="X297" s="3083">
        <v>0</v>
      </c>
      <c r="Y297" s="3524">
        <v>0</v>
      </c>
      <c r="Z297" s="2731">
        <v>0</v>
      </c>
      <c r="AA297" s="2731">
        <v>0</v>
      </c>
      <c r="AB297" s="2731">
        <v>0</v>
      </c>
      <c r="AC297" s="2731">
        <v>0</v>
      </c>
      <c r="AD297" s="3443">
        <v>0</v>
      </c>
      <c r="AE297" s="3450">
        <v>0</v>
      </c>
      <c r="AF297" s="3456"/>
    </row>
    <row r="298" spans="1:32" ht="15.75">
      <c r="A298" s="3494" t="s">
        <v>5410</v>
      </c>
      <c r="B298" s="207">
        <v>0</v>
      </c>
      <c r="C298" s="207">
        <v>0</v>
      </c>
      <c r="E298" s="2668"/>
      <c r="F298" s="2521"/>
      <c r="G298" s="2521" t="s">
        <v>5466</v>
      </c>
      <c r="H298" s="2648"/>
      <c r="I298" s="3099">
        <v>0</v>
      </c>
      <c r="J298" s="3528"/>
      <c r="K298" s="3530"/>
      <c r="L298" s="3530"/>
      <c r="M298" s="3530"/>
      <c r="N298" s="3530"/>
      <c r="O298" s="3531"/>
      <c r="P298" s="3532">
        <v>0</v>
      </c>
      <c r="Q298" s="3312"/>
      <c r="T298" s="2668"/>
      <c r="U298" s="2521"/>
      <c r="V298" s="2521" t="s">
        <v>5466</v>
      </c>
      <c r="W298" s="2648"/>
      <c r="X298" s="3082">
        <v>0</v>
      </c>
      <c r="Y298" s="3534">
        <v>0</v>
      </c>
      <c r="Z298" s="3533">
        <v>0</v>
      </c>
      <c r="AA298" s="3533">
        <v>0</v>
      </c>
      <c r="AB298" s="3533">
        <v>0</v>
      </c>
      <c r="AC298" s="3533">
        <v>0</v>
      </c>
      <c r="AD298" s="3478">
        <v>0</v>
      </c>
      <c r="AE298" s="3479">
        <v>0</v>
      </c>
      <c r="AF298" s="3456"/>
    </row>
    <row r="299" spans="1:32" ht="15.75">
      <c r="A299" s="3494" t="s">
        <v>1378</v>
      </c>
      <c r="B299" s="207">
        <v>0</v>
      </c>
      <c r="C299" s="207">
        <v>0</v>
      </c>
      <c r="E299" s="2668"/>
      <c r="F299" s="2521"/>
      <c r="G299" s="2521"/>
      <c r="H299" s="2648"/>
      <c r="I299" s="3100"/>
      <c r="J299" s="2848"/>
      <c r="K299" s="2622"/>
      <c r="L299" s="2622"/>
      <c r="M299" s="2622"/>
      <c r="N299" s="2622"/>
      <c r="O299" s="3422"/>
      <c r="P299" s="3313"/>
      <c r="Q299" s="3312"/>
      <c r="T299" s="2668"/>
      <c r="U299" s="2521"/>
      <c r="V299" s="2521"/>
      <c r="W299" s="2648"/>
      <c r="X299" s="3083"/>
      <c r="Y299" s="3524"/>
      <c r="Z299" s="2731"/>
      <c r="AA299" s="2731"/>
      <c r="AB299" s="2731"/>
      <c r="AC299" s="2731"/>
      <c r="AD299" s="3443"/>
      <c r="AE299" s="3443"/>
      <c r="AF299" s="3456"/>
    </row>
    <row r="300" spans="1:32" ht="15.75">
      <c r="A300" s="3494" t="s">
        <v>1378</v>
      </c>
      <c r="B300" s="207">
        <v>0</v>
      </c>
      <c r="C300" s="207">
        <v>0</v>
      </c>
      <c r="E300" s="2668" t="s">
        <v>489</v>
      </c>
      <c r="F300" s="2521"/>
      <c r="G300" s="2521"/>
      <c r="H300" s="2648"/>
      <c r="I300" s="3100">
        <v>0</v>
      </c>
      <c r="J300" s="3289"/>
      <c r="K300" s="3406">
        <v>1</v>
      </c>
      <c r="L300" s="3290"/>
      <c r="M300" s="3290"/>
      <c r="N300" s="3290"/>
      <c r="O300" s="3297"/>
      <c r="P300" s="3313">
        <v>1</v>
      </c>
      <c r="Q300" s="3312"/>
      <c r="T300" s="2668" t="s">
        <v>489</v>
      </c>
      <c r="U300" s="2521"/>
      <c r="V300" s="2521"/>
      <c r="W300" s="2648"/>
      <c r="X300" s="3083">
        <v>0</v>
      </c>
      <c r="Y300" s="3524">
        <v>0</v>
      </c>
      <c r="Z300" s="2731">
        <v>0</v>
      </c>
      <c r="AA300" s="2731">
        <v>0</v>
      </c>
      <c r="AB300" s="2731">
        <v>0</v>
      </c>
      <c r="AC300" s="2731">
        <v>0</v>
      </c>
      <c r="AD300" s="3443">
        <v>0</v>
      </c>
      <c r="AE300" s="3443">
        <v>0</v>
      </c>
      <c r="AF300" s="3456"/>
    </row>
    <row r="301" spans="1:32" ht="15.75">
      <c r="A301" s="3494" t="s">
        <v>1378</v>
      </c>
      <c r="B301" s="207">
        <v>0</v>
      </c>
      <c r="C301" s="207">
        <v>0</v>
      </c>
      <c r="E301" s="2668"/>
      <c r="F301" s="2521"/>
      <c r="G301" s="2521"/>
      <c r="H301" s="2648"/>
      <c r="I301" s="3100"/>
      <c r="J301" s="2848"/>
      <c r="K301" s="2622"/>
      <c r="L301" s="2622"/>
      <c r="M301" s="2622"/>
      <c r="N301" s="2622"/>
      <c r="O301" s="3422"/>
      <c r="P301" s="3313"/>
      <c r="Q301" s="3312"/>
      <c r="T301" s="2668"/>
      <c r="U301" s="2521"/>
      <c r="V301" s="2521"/>
      <c r="W301" s="2648"/>
      <c r="X301" s="3083"/>
      <c r="Y301" s="3524"/>
      <c r="Z301" s="2731"/>
      <c r="AA301" s="2731"/>
      <c r="AB301" s="2731"/>
      <c r="AC301" s="2731"/>
      <c r="AD301" s="3443"/>
      <c r="AE301" s="3443"/>
      <c r="AF301" s="3456"/>
    </row>
    <row r="302" spans="1:32" ht="15.75">
      <c r="A302" s="3494" t="s">
        <v>1378</v>
      </c>
      <c r="B302" s="207">
        <v>0</v>
      </c>
      <c r="C302" s="207">
        <v>0</v>
      </c>
      <c r="E302" s="2668" t="s">
        <v>694</v>
      </c>
      <c r="F302" s="2521"/>
      <c r="G302" s="2521"/>
      <c r="H302" s="2648"/>
      <c r="I302" s="3100"/>
      <c r="J302" s="2848"/>
      <c r="K302" s="2622"/>
      <c r="L302" s="2622"/>
      <c r="M302" s="2622"/>
      <c r="N302" s="2622"/>
      <c r="O302" s="3422"/>
      <c r="P302" s="3313"/>
      <c r="Q302" s="3312"/>
      <c r="T302" s="2668" t="s">
        <v>694</v>
      </c>
      <c r="U302" s="2521"/>
      <c r="V302" s="2521"/>
      <c r="W302" s="2648"/>
      <c r="X302" s="3083"/>
      <c r="Y302" s="3524"/>
      <c r="Z302" s="2731"/>
      <c r="AA302" s="2731"/>
      <c r="AB302" s="2731"/>
      <c r="AC302" s="2731"/>
      <c r="AD302" s="3443"/>
      <c r="AE302" s="3443"/>
      <c r="AF302" s="3456"/>
    </row>
    <row r="303" spans="1:32" ht="15.75">
      <c r="A303" s="3494" t="s">
        <v>1378</v>
      </c>
      <c r="B303" s="207">
        <v>0</v>
      </c>
      <c r="C303" s="207">
        <v>0</v>
      </c>
      <c r="E303" s="2668"/>
      <c r="F303" s="2521" t="s">
        <v>478</v>
      </c>
      <c r="G303" s="2521"/>
      <c r="H303" s="2648"/>
      <c r="I303" s="3100">
        <v>179188.6549645538</v>
      </c>
      <c r="J303" s="3289"/>
      <c r="K303" s="3406">
        <v>1</v>
      </c>
      <c r="L303" s="3290"/>
      <c r="M303" s="3290"/>
      <c r="N303" s="3290"/>
      <c r="O303" s="3297"/>
      <c r="P303" s="3313">
        <v>1</v>
      </c>
      <c r="Q303" s="3312"/>
      <c r="T303" s="2668"/>
      <c r="U303" s="2521" t="s">
        <v>478</v>
      </c>
      <c r="V303" s="2521"/>
      <c r="W303" s="2648"/>
      <c r="X303" s="3083">
        <v>179188.6549645538</v>
      </c>
      <c r="Y303" s="3524">
        <v>0</v>
      </c>
      <c r="Z303" s="2731">
        <v>179188.6549645538</v>
      </c>
      <c r="AA303" s="2731">
        <v>0</v>
      </c>
      <c r="AB303" s="2731">
        <v>0</v>
      </c>
      <c r="AC303" s="2731">
        <v>0</v>
      </c>
      <c r="AD303" s="3443">
        <v>0</v>
      </c>
      <c r="AE303" s="3443">
        <v>179188.6549645538</v>
      </c>
      <c r="AF303" s="3456"/>
    </row>
    <row r="304" spans="1:32" ht="15.75">
      <c r="A304" s="3494" t="s">
        <v>5410</v>
      </c>
      <c r="B304" s="207">
        <v>0</v>
      </c>
      <c r="C304" s="207">
        <v>0</v>
      </c>
      <c r="E304" s="2668"/>
      <c r="F304" s="2521" t="s">
        <v>1263</v>
      </c>
      <c r="G304" s="2521"/>
      <c r="H304" s="2648"/>
      <c r="I304" s="3100">
        <v>0</v>
      </c>
      <c r="J304" s="3406">
        <v>1</v>
      </c>
      <c r="K304" s="3303"/>
      <c r="L304" s="3290"/>
      <c r="M304" s="3303"/>
      <c r="N304" s="3290"/>
      <c r="O304" s="3297"/>
      <c r="P304" s="3313">
        <v>1</v>
      </c>
      <c r="Q304" s="3312"/>
      <c r="T304" s="2668"/>
      <c r="U304" s="2521" t="s">
        <v>1263</v>
      </c>
      <c r="V304" s="2521"/>
      <c r="W304" s="2648"/>
      <c r="X304" s="3083">
        <v>0</v>
      </c>
      <c r="Y304" s="3524">
        <v>0</v>
      </c>
      <c r="Z304" s="2731">
        <v>0</v>
      </c>
      <c r="AA304" s="2731">
        <v>0</v>
      </c>
      <c r="AB304" s="2731">
        <v>0</v>
      </c>
      <c r="AC304" s="2731">
        <v>0</v>
      </c>
      <c r="AD304" s="3443">
        <v>0</v>
      </c>
      <c r="AE304" s="3443">
        <v>0</v>
      </c>
      <c r="AF304" s="3456"/>
    </row>
    <row r="305" spans="1:32" ht="15.75">
      <c r="A305" s="3494" t="s">
        <v>5410</v>
      </c>
      <c r="B305" s="207">
        <v>0</v>
      </c>
      <c r="C305" s="207">
        <v>0</v>
      </c>
      <c r="E305" s="2668"/>
      <c r="F305" s="2521" t="s">
        <v>1698</v>
      </c>
      <c r="G305" s="2521"/>
      <c r="H305" s="2648"/>
      <c r="I305" s="3100">
        <v>0</v>
      </c>
      <c r="J305" s="3289"/>
      <c r="K305" s="3406">
        <v>1</v>
      </c>
      <c r="L305" s="3290"/>
      <c r="M305" s="3290"/>
      <c r="N305" s="3290"/>
      <c r="O305" s="3297"/>
      <c r="P305" s="3313">
        <v>1</v>
      </c>
      <c r="Q305" s="3312"/>
      <c r="T305" s="2668"/>
      <c r="U305" s="2521" t="s">
        <v>1698</v>
      </c>
      <c r="V305" s="2521"/>
      <c r="W305" s="2648"/>
      <c r="X305" s="3083">
        <v>0</v>
      </c>
      <c r="Y305" s="3524">
        <v>0</v>
      </c>
      <c r="Z305" s="2731">
        <v>0</v>
      </c>
      <c r="AA305" s="2731">
        <v>0</v>
      </c>
      <c r="AB305" s="2731">
        <v>0</v>
      </c>
      <c r="AC305" s="2731">
        <v>0</v>
      </c>
      <c r="AD305" s="3443">
        <v>0</v>
      </c>
      <c r="AE305" s="3443">
        <v>0</v>
      </c>
      <c r="AF305" s="3456"/>
    </row>
    <row r="306" spans="1:32" ht="15.75">
      <c r="A306" s="3494" t="s">
        <v>5410</v>
      </c>
      <c r="B306" s="207">
        <v>0</v>
      </c>
      <c r="C306" s="207">
        <v>0</v>
      </c>
      <c r="E306" s="2668"/>
      <c r="F306" s="2521" t="s">
        <v>1322</v>
      </c>
      <c r="G306" s="2521"/>
      <c r="H306" s="2648"/>
      <c r="I306" s="3100">
        <v>0</v>
      </c>
      <c r="J306" s="3289"/>
      <c r="K306" s="3406">
        <v>1</v>
      </c>
      <c r="L306" s="3290"/>
      <c r="M306" s="3290"/>
      <c r="N306" s="3290"/>
      <c r="O306" s="3297"/>
      <c r="P306" s="3313">
        <v>1</v>
      </c>
      <c r="Q306" s="3312"/>
      <c r="T306" s="2668"/>
      <c r="U306" s="2521" t="s">
        <v>1322</v>
      </c>
      <c r="V306" s="2521"/>
      <c r="W306" s="2648"/>
      <c r="X306" s="3083">
        <v>0</v>
      </c>
      <c r="Y306" s="3524">
        <v>0</v>
      </c>
      <c r="Z306" s="2731">
        <v>0</v>
      </c>
      <c r="AA306" s="2731">
        <v>0</v>
      </c>
      <c r="AB306" s="2731">
        <v>0</v>
      </c>
      <c r="AC306" s="2731">
        <v>0</v>
      </c>
      <c r="AD306" s="3443">
        <v>0</v>
      </c>
      <c r="AE306" s="3443">
        <v>0</v>
      </c>
      <c r="AF306" s="3456"/>
    </row>
    <row r="307" spans="1:32" ht="15.75">
      <c r="A307" s="3494" t="s">
        <v>5410</v>
      </c>
      <c r="B307" s="207">
        <v>0</v>
      </c>
      <c r="C307" s="207">
        <v>0</v>
      </c>
      <c r="E307" s="2668"/>
      <c r="F307" s="2521" t="s">
        <v>1699</v>
      </c>
      <c r="G307" s="2521"/>
      <c r="H307" s="2648"/>
      <c r="I307" s="3100">
        <v>0</v>
      </c>
      <c r="J307" s="3289"/>
      <c r="K307" s="3406">
        <v>1</v>
      </c>
      <c r="L307" s="3290"/>
      <c r="M307" s="3290"/>
      <c r="N307" s="3290"/>
      <c r="O307" s="3297"/>
      <c r="P307" s="3313">
        <v>1</v>
      </c>
      <c r="Q307" s="3312"/>
      <c r="T307" s="2668"/>
      <c r="U307" s="2521" t="s">
        <v>1699</v>
      </c>
      <c r="V307" s="2521"/>
      <c r="W307" s="2648"/>
      <c r="X307" s="3083">
        <v>0</v>
      </c>
      <c r="Y307" s="3524">
        <v>0</v>
      </c>
      <c r="Z307" s="2731">
        <v>0</v>
      </c>
      <c r="AA307" s="2731">
        <v>0</v>
      </c>
      <c r="AB307" s="2731">
        <v>0</v>
      </c>
      <c r="AC307" s="2731">
        <v>0</v>
      </c>
      <c r="AD307" s="3443">
        <v>0</v>
      </c>
      <c r="AE307" s="3443">
        <v>0</v>
      </c>
      <c r="AF307" s="3456"/>
    </row>
    <row r="308" spans="1:32" ht="15.75">
      <c r="A308" s="3494" t="s">
        <v>5410</v>
      </c>
      <c r="B308" s="207">
        <v>0</v>
      </c>
      <c r="C308" s="207">
        <v>0</v>
      </c>
      <c r="E308" s="2668"/>
      <c r="F308" s="2521" t="s">
        <v>1700</v>
      </c>
      <c r="G308" s="2521"/>
      <c r="H308" s="2648"/>
      <c r="I308" s="3100">
        <v>0</v>
      </c>
      <c r="J308" s="3289"/>
      <c r="K308" s="3406">
        <v>1</v>
      </c>
      <c r="L308" s="3290"/>
      <c r="M308" s="3290"/>
      <c r="N308" s="3290"/>
      <c r="O308" s="3297"/>
      <c r="P308" s="3313">
        <v>1</v>
      </c>
      <c r="Q308" s="3312"/>
      <c r="T308" s="2668"/>
      <c r="U308" s="2521" t="s">
        <v>1700</v>
      </c>
      <c r="V308" s="2521"/>
      <c r="W308" s="2648"/>
      <c r="X308" s="3083">
        <v>0</v>
      </c>
      <c r="Y308" s="3524">
        <v>0</v>
      </c>
      <c r="Z308" s="2731">
        <v>0</v>
      </c>
      <c r="AA308" s="2731">
        <v>0</v>
      </c>
      <c r="AB308" s="2731">
        <v>0</v>
      </c>
      <c r="AC308" s="2731">
        <v>0</v>
      </c>
      <c r="AD308" s="3443">
        <v>0</v>
      </c>
      <c r="AE308" s="3443">
        <v>0</v>
      </c>
      <c r="AF308" s="3456"/>
    </row>
    <row r="309" spans="1:32" ht="15.75">
      <c r="A309" s="3494" t="s">
        <v>5410</v>
      </c>
      <c r="B309" s="207">
        <v>0</v>
      </c>
      <c r="C309" s="207">
        <v>0</v>
      </c>
      <c r="E309" s="2668"/>
      <c r="F309" s="2521" t="s">
        <v>637</v>
      </c>
      <c r="G309" s="2521"/>
      <c r="H309" s="2648"/>
      <c r="I309" s="3100">
        <v>0</v>
      </c>
      <c r="J309" s="3289"/>
      <c r="K309" s="3406">
        <v>1</v>
      </c>
      <c r="L309" s="3290"/>
      <c r="M309" s="3290"/>
      <c r="N309" s="3290"/>
      <c r="O309" s="3297"/>
      <c r="P309" s="3313">
        <v>1</v>
      </c>
      <c r="Q309" s="3312"/>
      <c r="T309" s="2668"/>
      <c r="U309" s="2521" t="s">
        <v>637</v>
      </c>
      <c r="V309" s="2521"/>
      <c r="W309" s="2648"/>
      <c r="X309" s="3083">
        <v>0</v>
      </c>
      <c r="Y309" s="3524">
        <v>0</v>
      </c>
      <c r="Z309" s="2731">
        <v>0</v>
      </c>
      <c r="AA309" s="2731">
        <v>0</v>
      </c>
      <c r="AB309" s="2731">
        <v>0</v>
      </c>
      <c r="AC309" s="2731">
        <v>0</v>
      </c>
      <c r="AD309" s="3443">
        <v>0</v>
      </c>
      <c r="AE309" s="3443">
        <v>0</v>
      </c>
      <c r="AF309" s="3456"/>
    </row>
    <row r="310" spans="1:32" ht="15.75">
      <c r="A310" s="3494" t="s">
        <v>5410</v>
      </c>
      <c r="B310" s="207">
        <v>0</v>
      </c>
      <c r="C310" s="207">
        <v>0</v>
      </c>
      <c r="E310" s="2668"/>
      <c r="F310" s="2521" t="s">
        <v>1701</v>
      </c>
      <c r="G310" s="2521"/>
      <c r="H310" s="2648"/>
      <c r="I310" s="3100">
        <v>0</v>
      </c>
      <c r="J310" s="3289"/>
      <c r="K310" s="3406">
        <v>1</v>
      </c>
      <c r="L310" s="3290"/>
      <c r="M310" s="3290"/>
      <c r="N310" s="3290"/>
      <c r="O310" s="3297"/>
      <c r="P310" s="3313">
        <v>1</v>
      </c>
      <c r="Q310" s="3312"/>
      <c r="T310" s="2668"/>
      <c r="U310" s="2521" t="s">
        <v>1701</v>
      </c>
      <c r="V310" s="2521"/>
      <c r="W310" s="2648"/>
      <c r="X310" s="3083">
        <v>0</v>
      </c>
      <c r="Y310" s="3524">
        <v>0</v>
      </c>
      <c r="Z310" s="2731">
        <v>0</v>
      </c>
      <c r="AA310" s="2731">
        <v>0</v>
      </c>
      <c r="AB310" s="2731">
        <v>0</v>
      </c>
      <c r="AC310" s="2731">
        <v>0</v>
      </c>
      <c r="AD310" s="3443">
        <v>0</v>
      </c>
      <c r="AE310" s="3443">
        <v>0</v>
      </c>
      <c r="AF310" s="3456"/>
    </row>
    <row r="311" spans="1:32" ht="15.75">
      <c r="A311" s="3494" t="s">
        <v>5410</v>
      </c>
      <c r="B311" s="207">
        <v>0</v>
      </c>
      <c r="C311" s="207">
        <v>0</v>
      </c>
      <c r="E311" s="2668"/>
      <c r="F311" s="2521" t="s">
        <v>1702</v>
      </c>
      <c r="G311" s="2521"/>
      <c r="H311" s="2648"/>
      <c r="I311" s="3100">
        <v>0</v>
      </c>
      <c r="J311" s="3289"/>
      <c r="K311" s="3406">
        <v>1</v>
      </c>
      <c r="L311" s="3290"/>
      <c r="M311" s="3290"/>
      <c r="N311" s="3290"/>
      <c r="O311" s="3297"/>
      <c r="P311" s="3313">
        <v>1</v>
      </c>
      <c r="Q311" s="3312"/>
      <c r="T311" s="2668"/>
      <c r="U311" s="2521" t="s">
        <v>1702</v>
      </c>
      <c r="V311" s="2521"/>
      <c r="W311" s="2648"/>
      <c r="X311" s="3083">
        <v>0</v>
      </c>
      <c r="Y311" s="3524">
        <v>0</v>
      </c>
      <c r="Z311" s="2731">
        <v>0</v>
      </c>
      <c r="AA311" s="2731">
        <v>0</v>
      </c>
      <c r="AB311" s="2731">
        <v>0</v>
      </c>
      <c r="AC311" s="2731">
        <v>0</v>
      </c>
      <c r="AD311" s="3443">
        <v>0</v>
      </c>
      <c r="AE311" s="3443">
        <v>0</v>
      </c>
      <c r="AF311" s="3456"/>
    </row>
    <row r="312" spans="1:32" ht="15.75">
      <c r="A312" s="3494" t="s">
        <v>5410</v>
      </c>
      <c r="B312" s="207">
        <v>0</v>
      </c>
      <c r="C312" s="207">
        <v>0</v>
      </c>
      <c r="E312" s="2668"/>
      <c r="F312" s="2521" t="s">
        <v>1703</v>
      </c>
      <c r="G312" s="2521"/>
      <c r="H312" s="2648"/>
      <c r="I312" s="3100">
        <v>0</v>
      </c>
      <c r="J312" s="3289"/>
      <c r="K312" s="3406">
        <v>1</v>
      </c>
      <c r="L312" s="3290"/>
      <c r="M312" s="3290"/>
      <c r="N312" s="3290"/>
      <c r="O312" s="3297"/>
      <c r="P312" s="3313">
        <v>1</v>
      </c>
      <c r="Q312" s="3312"/>
      <c r="T312" s="2668"/>
      <c r="U312" s="2521" t="s">
        <v>1703</v>
      </c>
      <c r="V312" s="2521"/>
      <c r="W312" s="2648"/>
      <c r="X312" s="3083">
        <v>0</v>
      </c>
      <c r="Y312" s="3524">
        <v>0</v>
      </c>
      <c r="Z312" s="2731">
        <v>0</v>
      </c>
      <c r="AA312" s="2731">
        <v>0</v>
      </c>
      <c r="AB312" s="2731">
        <v>0</v>
      </c>
      <c r="AC312" s="2731">
        <v>0</v>
      </c>
      <c r="AD312" s="3443">
        <v>0</v>
      </c>
      <c r="AE312" s="3443">
        <v>0</v>
      </c>
      <c r="AF312" s="3456"/>
    </row>
    <row r="313" spans="1:32" ht="15.75">
      <c r="A313" s="3494" t="s">
        <v>1378</v>
      </c>
      <c r="B313" s="207">
        <v>0</v>
      </c>
      <c r="C313" s="207">
        <v>0</v>
      </c>
      <c r="E313" s="2668"/>
      <c r="F313" s="2521" t="s">
        <v>1704</v>
      </c>
      <c r="G313" s="2521"/>
      <c r="H313" s="2648"/>
      <c r="I313" s="3100">
        <v>1550000</v>
      </c>
      <c r="J313" s="3289"/>
      <c r="K313" s="3406">
        <v>1</v>
      </c>
      <c r="L313" s="3290"/>
      <c r="M313" s="3290"/>
      <c r="N313" s="3290"/>
      <c r="O313" s="3297"/>
      <c r="P313" s="3313">
        <v>1</v>
      </c>
      <c r="Q313" s="3312"/>
      <c r="T313" s="2668"/>
      <c r="U313" s="2521" t="s">
        <v>1704</v>
      </c>
      <c r="V313" s="2521"/>
      <c r="W313" s="2648"/>
      <c r="X313" s="3083">
        <v>1550000</v>
      </c>
      <c r="Y313" s="3524">
        <v>0</v>
      </c>
      <c r="Z313" s="2731">
        <v>1550000</v>
      </c>
      <c r="AA313" s="2731">
        <v>0</v>
      </c>
      <c r="AB313" s="2731">
        <v>0</v>
      </c>
      <c r="AC313" s="2731">
        <v>0</v>
      </c>
      <c r="AD313" s="3443">
        <v>0</v>
      </c>
      <c r="AE313" s="3443">
        <v>1550000</v>
      </c>
      <c r="AF313" s="3456"/>
    </row>
    <row r="314" spans="1:32" ht="15.75">
      <c r="A314" s="3494" t="s">
        <v>5410</v>
      </c>
      <c r="B314" s="207">
        <v>0</v>
      </c>
      <c r="C314" s="207">
        <v>0</v>
      </c>
      <c r="E314" s="2668"/>
      <c r="F314" s="2521" t="s">
        <v>637</v>
      </c>
      <c r="G314" s="2521"/>
      <c r="H314" s="2648"/>
      <c r="I314" s="3100">
        <v>0</v>
      </c>
      <c r="J314" s="3289"/>
      <c r="K314" s="3406">
        <v>1</v>
      </c>
      <c r="L314" s="3290"/>
      <c r="M314" s="3290"/>
      <c r="N314" s="3290"/>
      <c r="O314" s="3297"/>
      <c r="P314" s="3313">
        <v>1</v>
      </c>
      <c r="Q314" s="3312"/>
      <c r="T314" s="2668"/>
      <c r="U314" s="2521" t="s">
        <v>637</v>
      </c>
      <c r="V314" s="2521"/>
      <c r="W314" s="2648"/>
      <c r="X314" s="3083">
        <v>0</v>
      </c>
      <c r="Y314" s="3524">
        <v>0</v>
      </c>
      <c r="Z314" s="2731">
        <v>0</v>
      </c>
      <c r="AA314" s="2731">
        <v>0</v>
      </c>
      <c r="AB314" s="2731">
        <v>0</v>
      </c>
      <c r="AC314" s="2731">
        <v>0</v>
      </c>
      <c r="AD314" s="3443">
        <v>0</v>
      </c>
      <c r="AE314" s="3443">
        <v>0</v>
      </c>
      <c r="AF314" s="3456"/>
    </row>
    <row r="315" spans="1:32" ht="15.75">
      <c r="A315" s="3494" t="s">
        <v>5410</v>
      </c>
      <c r="B315" s="207">
        <v>0</v>
      </c>
      <c r="C315" s="207">
        <v>0</v>
      </c>
      <c r="E315" s="2668"/>
      <c r="F315" s="2521" t="s">
        <v>1705</v>
      </c>
      <c r="G315" s="2521"/>
      <c r="H315" s="2648"/>
      <c r="I315" s="3100">
        <v>0</v>
      </c>
      <c r="J315" s="3289"/>
      <c r="K315" s="3406">
        <v>1</v>
      </c>
      <c r="L315" s="3290"/>
      <c r="M315" s="3290"/>
      <c r="N315" s="3290"/>
      <c r="O315" s="3297"/>
      <c r="P315" s="3313">
        <v>1</v>
      </c>
      <c r="Q315" s="3312"/>
      <c r="T315" s="2668"/>
      <c r="U315" s="2521" t="s">
        <v>1705</v>
      </c>
      <c r="V315" s="2521"/>
      <c r="W315" s="2648"/>
      <c r="X315" s="3083">
        <v>0</v>
      </c>
      <c r="Y315" s="3524">
        <v>0</v>
      </c>
      <c r="Z315" s="2731">
        <v>0</v>
      </c>
      <c r="AA315" s="2731">
        <v>0</v>
      </c>
      <c r="AB315" s="2731">
        <v>0</v>
      </c>
      <c r="AC315" s="2731">
        <v>0</v>
      </c>
      <c r="AD315" s="3443">
        <v>0</v>
      </c>
      <c r="AE315" s="3443">
        <v>0</v>
      </c>
      <c r="AF315" s="3456"/>
    </row>
    <row r="316" spans="1:32" ht="15.75">
      <c r="A316" s="3494" t="s">
        <v>5410</v>
      </c>
      <c r="B316" s="207">
        <v>0</v>
      </c>
      <c r="C316" s="207">
        <v>0</v>
      </c>
      <c r="E316" s="2668"/>
      <c r="F316" s="2521" t="s">
        <v>1706</v>
      </c>
      <c r="G316" s="2521"/>
      <c r="H316" s="2648"/>
      <c r="I316" s="3100">
        <v>0</v>
      </c>
      <c r="J316" s="3289"/>
      <c r="K316" s="3406">
        <v>1</v>
      </c>
      <c r="L316" s="3290"/>
      <c r="M316" s="3290"/>
      <c r="N316" s="3290"/>
      <c r="O316" s="3297"/>
      <c r="P316" s="3313">
        <v>1</v>
      </c>
      <c r="Q316" s="3312"/>
      <c r="T316" s="2668"/>
      <c r="U316" s="2521" t="s">
        <v>1706</v>
      </c>
      <c r="V316" s="2521"/>
      <c r="W316" s="2648"/>
      <c r="X316" s="3083">
        <v>0</v>
      </c>
      <c r="Y316" s="3524">
        <v>0</v>
      </c>
      <c r="Z316" s="2731">
        <v>0</v>
      </c>
      <c r="AA316" s="2731">
        <v>0</v>
      </c>
      <c r="AB316" s="2731">
        <v>0</v>
      </c>
      <c r="AC316" s="2731">
        <v>0</v>
      </c>
      <c r="AD316" s="3443">
        <v>0</v>
      </c>
      <c r="AE316" s="3443">
        <v>0</v>
      </c>
      <c r="AF316" s="3456"/>
    </row>
    <row r="317" spans="1:32" ht="15.75">
      <c r="A317" s="3494" t="s">
        <v>5410</v>
      </c>
      <c r="B317" s="207">
        <v>0</v>
      </c>
      <c r="C317" s="207">
        <v>0</v>
      </c>
      <c r="E317" s="2668"/>
      <c r="F317" s="2521" t="s">
        <v>1708</v>
      </c>
      <c r="G317" s="2521"/>
      <c r="H317" s="2648"/>
      <c r="I317" s="3100">
        <v>0</v>
      </c>
      <c r="J317" s="3289"/>
      <c r="K317" s="3406">
        <v>1</v>
      </c>
      <c r="L317" s="3290"/>
      <c r="M317" s="3290"/>
      <c r="N317" s="3290"/>
      <c r="O317" s="3297"/>
      <c r="P317" s="3313">
        <v>1</v>
      </c>
      <c r="Q317" s="3312"/>
      <c r="T317" s="2668"/>
      <c r="U317" s="2521" t="s">
        <v>1708</v>
      </c>
      <c r="V317" s="2521"/>
      <c r="W317" s="2648"/>
      <c r="X317" s="3083">
        <v>0</v>
      </c>
      <c r="Y317" s="3524">
        <v>0</v>
      </c>
      <c r="Z317" s="2731">
        <v>0</v>
      </c>
      <c r="AA317" s="2731">
        <v>0</v>
      </c>
      <c r="AB317" s="2731">
        <v>0</v>
      </c>
      <c r="AC317" s="2731">
        <v>0</v>
      </c>
      <c r="AD317" s="3443">
        <v>0</v>
      </c>
      <c r="AE317" s="3443">
        <v>0</v>
      </c>
      <c r="AF317" s="3456"/>
    </row>
    <row r="318" spans="1:32" ht="15.75">
      <c r="A318" s="3494" t="s">
        <v>5410</v>
      </c>
      <c r="B318" s="207">
        <v>0</v>
      </c>
      <c r="C318" s="207">
        <v>0</v>
      </c>
      <c r="E318" s="2668"/>
      <c r="F318" s="2521">
        <v>0</v>
      </c>
      <c r="G318" s="2521"/>
      <c r="H318" s="2648"/>
      <c r="I318" s="3100">
        <v>0</v>
      </c>
      <c r="J318" s="3289"/>
      <c r="K318" s="3290"/>
      <c r="L318" s="3290"/>
      <c r="M318" s="3290"/>
      <c r="N318" s="3290"/>
      <c r="O318" s="3297"/>
      <c r="P318" s="3313">
        <v>0</v>
      </c>
      <c r="Q318" s="3312"/>
      <c r="T318" s="2668"/>
      <c r="U318" s="2521">
        <v>0</v>
      </c>
      <c r="V318" s="2521"/>
      <c r="W318" s="2648"/>
      <c r="X318" s="3083">
        <v>0</v>
      </c>
      <c r="Y318" s="3524">
        <v>0</v>
      </c>
      <c r="Z318" s="2731">
        <v>0</v>
      </c>
      <c r="AA318" s="2731">
        <v>0</v>
      </c>
      <c r="AB318" s="2731">
        <v>0</v>
      </c>
      <c r="AC318" s="2731">
        <v>0</v>
      </c>
      <c r="AD318" s="3443">
        <v>0</v>
      </c>
      <c r="AE318" s="3443">
        <v>0</v>
      </c>
      <c r="AF318" s="3456"/>
    </row>
    <row r="319" spans="1:32" ht="15.75">
      <c r="A319" s="3494" t="s">
        <v>1378</v>
      </c>
      <c r="B319" s="207">
        <v>0</v>
      </c>
      <c r="C319" s="207">
        <v>0</v>
      </c>
      <c r="E319" s="2668"/>
      <c r="F319" s="2521"/>
      <c r="G319" s="2521" t="s">
        <v>5470</v>
      </c>
      <c r="H319" s="2648"/>
      <c r="I319" s="3099">
        <v>1729188.6549645539</v>
      </c>
      <c r="J319" s="3528"/>
      <c r="K319" s="3530"/>
      <c r="L319" s="3530"/>
      <c r="M319" s="3530"/>
      <c r="N319" s="3530"/>
      <c r="O319" s="3531"/>
      <c r="P319" s="3532">
        <v>0</v>
      </c>
      <c r="Q319" s="3312"/>
      <c r="T319" s="2668"/>
      <c r="U319" s="2521"/>
      <c r="V319" s="2521" t="s">
        <v>5470</v>
      </c>
      <c r="W319" s="2648"/>
      <c r="X319" s="3082">
        <v>1729188.6549645539</v>
      </c>
      <c r="Y319" s="3534">
        <v>0</v>
      </c>
      <c r="Z319" s="3533">
        <v>1729188.6549645539</v>
      </c>
      <c r="AA319" s="3533">
        <v>0</v>
      </c>
      <c r="AB319" s="3533">
        <v>0</v>
      </c>
      <c r="AC319" s="3533">
        <v>0</v>
      </c>
      <c r="AD319" s="3478">
        <v>0</v>
      </c>
      <c r="AE319" s="3478">
        <v>1729188.6549645539</v>
      </c>
      <c r="AF319" s="3456"/>
    </row>
    <row r="320" spans="1:32" ht="15.75">
      <c r="A320" s="3494" t="s">
        <v>1378</v>
      </c>
      <c r="B320" s="207">
        <v>0</v>
      </c>
      <c r="C320" s="207">
        <v>0</v>
      </c>
      <c r="E320" s="2668"/>
      <c r="F320" s="2521"/>
      <c r="G320" s="2521"/>
      <c r="H320" s="2648"/>
      <c r="I320" s="3100"/>
      <c r="J320" s="2848"/>
      <c r="K320" s="2622"/>
      <c r="L320" s="2622"/>
      <c r="M320" s="2622"/>
      <c r="N320" s="2622"/>
      <c r="O320" s="3422"/>
      <c r="P320" s="3313"/>
      <c r="Q320" s="3312"/>
      <c r="T320" s="2668"/>
      <c r="U320" s="2521"/>
      <c r="V320" s="2521"/>
      <c r="W320" s="2648"/>
      <c r="X320" s="3083"/>
      <c r="Y320" s="3524"/>
      <c r="Z320" s="2731"/>
      <c r="AA320" s="2731"/>
      <c r="AB320" s="2731"/>
      <c r="AC320" s="2731"/>
      <c r="AD320" s="3443"/>
      <c r="AE320" s="3450"/>
      <c r="AF320" s="3456"/>
    </row>
    <row r="321" spans="1:32" ht="15.75">
      <c r="A321" s="3494" t="s">
        <v>1378</v>
      </c>
      <c r="B321" s="207">
        <v>0</v>
      </c>
      <c r="C321" s="207">
        <v>0</v>
      </c>
      <c r="E321" s="2668" t="s">
        <v>710</v>
      </c>
      <c r="F321" s="2521"/>
      <c r="G321" s="2521"/>
      <c r="H321" s="2648"/>
      <c r="I321" s="3100">
        <v>0</v>
      </c>
      <c r="J321" s="3289"/>
      <c r="K321" s="3406">
        <v>1</v>
      </c>
      <c r="L321" s="3290"/>
      <c r="M321" s="3290"/>
      <c r="N321" s="3290"/>
      <c r="O321" s="3297"/>
      <c r="P321" s="3313">
        <v>1</v>
      </c>
      <c r="Q321" s="3312"/>
      <c r="T321" s="2668" t="s">
        <v>710</v>
      </c>
      <c r="U321" s="2521"/>
      <c r="V321" s="2521"/>
      <c r="W321" s="2648"/>
      <c r="X321" s="3083">
        <v>0</v>
      </c>
      <c r="Y321" s="3524">
        <v>0</v>
      </c>
      <c r="Z321" s="2731">
        <v>0</v>
      </c>
      <c r="AA321" s="2731">
        <v>0</v>
      </c>
      <c r="AB321" s="2731">
        <v>0</v>
      </c>
      <c r="AC321" s="2731">
        <v>0</v>
      </c>
      <c r="AD321" s="3443">
        <v>0</v>
      </c>
      <c r="AE321" s="3450">
        <v>0</v>
      </c>
      <c r="AF321" s="3456"/>
    </row>
    <row r="322" spans="1:32" ht="15.75">
      <c r="A322" s="3494" t="s">
        <v>5410</v>
      </c>
      <c r="B322" s="207">
        <v>0</v>
      </c>
      <c r="C322" s="207">
        <v>0</v>
      </c>
      <c r="E322" s="2668"/>
      <c r="F322" s="2521"/>
      <c r="G322" s="2521"/>
      <c r="H322" s="2648"/>
      <c r="I322" s="3100"/>
      <c r="J322" s="2848"/>
      <c r="K322" s="2622"/>
      <c r="L322" s="2622"/>
      <c r="M322" s="2622"/>
      <c r="N322" s="2622"/>
      <c r="O322" s="3422"/>
      <c r="P322" s="3313"/>
      <c r="Q322" s="3312"/>
      <c r="T322" s="2668"/>
      <c r="U322" s="2521"/>
      <c r="V322" s="2521"/>
      <c r="W322" s="2648"/>
      <c r="X322" s="3083"/>
      <c r="Y322" s="3524"/>
      <c r="Z322" s="2731"/>
      <c r="AA322" s="2731"/>
      <c r="AB322" s="2731"/>
      <c r="AC322" s="2731"/>
      <c r="AD322" s="3443"/>
      <c r="AE322" s="3450"/>
      <c r="AF322" s="3456"/>
    </row>
    <row r="323" spans="1:32" ht="15.75">
      <c r="A323" s="3494" t="s">
        <v>1378</v>
      </c>
      <c r="B323" s="207">
        <v>0</v>
      </c>
      <c r="C323" s="207">
        <v>0</v>
      </c>
      <c r="E323" s="2668"/>
      <c r="F323" s="2521"/>
      <c r="G323" s="2521"/>
      <c r="H323" s="2691" t="s">
        <v>712</v>
      </c>
      <c r="I323" s="3099">
        <v>63889306.309425987</v>
      </c>
      <c r="J323" s="2848"/>
      <c r="K323" s="2622"/>
      <c r="L323" s="2622"/>
      <c r="M323" s="2622"/>
      <c r="N323" s="2622"/>
      <c r="O323" s="3422"/>
      <c r="P323" s="3313"/>
      <c r="Q323" s="3312"/>
      <c r="T323" s="2668"/>
      <c r="U323" s="2521"/>
      <c r="V323" s="2521"/>
      <c r="W323" s="2691" t="s">
        <v>712</v>
      </c>
      <c r="X323" s="3082">
        <v>63889306.309425987</v>
      </c>
      <c r="Y323" s="3534">
        <v>0</v>
      </c>
      <c r="Z323" s="3533">
        <v>63889306.309425987</v>
      </c>
      <c r="AA323" s="3533">
        <v>0</v>
      </c>
      <c r="AB323" s="3533">
        <v>0</v>
      </c>
      <c r="AC323" s="3533">
        <v>0</v>
      </c>
      <c r="AD323" s="3478">
        <v>0</v>
      </c>
      <c r="AE323" s="3479">
        <v>63889306.309425987</v>
      </c>
      <c r="AF323" s="3456"/>
    </row>
    <row r="324" spans="1:32" ht="15.75">
      <c r="A324" s="3494" t="s">
        <v>1378</v>
      </c>
      <c r="B324" s="207">
        <v>0</v>
      </c>
      <c r="C324" s="207">
        <v>0</v>
      </c>
      <c r="E324" s="2668"/>
      <c r="F324" s="2521"/>
      <c r="G324" s="2521"/>
      <c r="H324" s="2648"/>
      <c r="I324" s="3100"/>
      <c r="J324" s="2848"/>
      <c r="K324" s="2622"/>
      <c r="L324" s="2622"/>
      <c r="M324" s="2622"/>
      <c r="N324" s="2622"/>
      <c r="O324" s="3422"/>
      <c r="P324" s="3313"/>
      <c r="Q324" s="3312"/>
      <c r="T324" s="2668"/>
      <c r="U324" s="2521"/>
      <c r="V324" s="2521"/>
      <c r="W324" s="2648"/>
      <c r="X324" s="3083"/>
      <c r="Y324" s="3524"/>
      <c r="Z324" s="2731"/>
      <c r="AA324" s="2731"/>
      <c r="AB324" s="2731"/>
      <c r="AC324" s="2731"/>
      <c r="AD324" s="3443"/>
      <c r="AE324" s="3450"/>
      <c r="AF324" s="3456"/>
    </row>
    <row r="325" spans="1:32" ht="15.75">
      <c r="A325" s="3494" t="s">
        <v>1378</v>
      </c>
      <c r="B325" s="207">
        <v>0</v>
      </c>
      <c r="C325" s="207">
        <v>0</v>
      </c>
      <c r="E325" s="2668" t="s">
        <v>5471</v>
      </c>
      <c r="F325" s="2448"/>
      <c r="G325" s="2448"/>
      <c r="H325" s="2691"/>
      <c r="I325" s="3103">
        <v>73370505.112512767</v>
      </c>
      <c r="J325" s="2848"/>
      <c r="K325" s="2622"/>
      <c r="L325" s="2622"/>
      <c r="M325" s="2622"/>
      <c r="N325" s="2622"/>
      <c r="O325" s="3422"/>
      <c r="P325" s="3313"/>
      <c r="Q325" s="3312"/>
      <c r="T325" s="2668" t="s">
        <v>5471</v>
      </c>
      <c r="U325" s="2521"/>
      <c r="V325" s="2521"/>
      <c r="W325" s="2648"/>
      <c r="X325" s="3086">
        <v>73370505.112512767</v>
      </c>
      <c r="Y325" s="3542">
        <v>0</v>
      </c>
      <c r="Z325" s="3543">
        <v>73370505.112512767</v>
      </c>
      <c r="AA325" s="3543">
        <v>0</v>
      </c>
      <c r="AB325" s="3543">
        <v>0</v>
      </c>
      <c r="AC325" s="3543">
        <v>0</v>
      </c>
      <c r="AD325" s="3544">
        <v>0</v>
      </c>
      <c r="AE325" s="3599">
        <v>73370505.112512767</v>
      </c>
      <c r="AF325" s="3550"/>
    </row>
    <row r="326" spans="1:32" ht="15.75">
      <c r="A326" s="3494" t="s">
        <v>1378</v>
      </c>
      <c r="B326" s="207">
        <v>0</v>
      </c>
      <c r="C326" s="207">
        <v>0</v>
      </c>
      <c r="E326" s="2668"/>
      <c r="F326" s="2521"/>
      <c r="G326" s="2521"/>
      <c r="H326" s="2648"/>
      <c r="I326" s="3100"/>
      <c r="J326" s="2848"/>
      <c r="K326" s="2622"/>
      <c r="L326" s="2622"/>
      <c r="M326" s="2622"/>
      <c r="N326" s="2622"/>
      <c r="O326" s="3422"/>
      <c r="P326" s="3313"/>
      <c r="Q326" s="3312"/>
      <c r="T326" s="2668"/>
      <c r="U326" s="2521"/>
      <c r="V326" s="2521"/>
      <c r="W326" s="2648"/>
      <c r="X326" s="3083"/>
      <c r="Y326" s="3524"/>
      <c r="Z326" s="2731"/>
      <c r="AA326" s="2731"/>
      <c r="AB326" s="2731"/>
      <c r="AC326" s="2731"/>
      <c r="AD326" s="3443"/>
      <c r="AE326" s="3450"/>
      <c r="AF326" s="3456"/>
    </row>
    <row r="327" spans="1:32" ht="15.75">
      <c r="A327" s="3494" t="s">
        <v>1378</v>
      </c>
      <c r="B327" s="207">
        <v>0</v>
      </c>
      <c r="C327" s="207">
        <v>0</v>
      </c>
      <c r="E327" s="2668" t="s">
        <v>975</v>
      </c>
      <c r="F327" s="2521"/>
      <c r="G327" s="2521"/>
      <c r="H327" s="2648"/>
      <c r="I327" s="3100"/>
      <c r="J327" s="2848"/>
      <c r="K327" s="2622"/>
      <c r="L327" s="2622"/>
      <c r="M327" s="2622"/>
      <c r="N327" s="2622"/>
      <c r="O327" s="3422"/>
      <c r="P327" s="3313"/>
      <c r="Q327" s="3312"/>
      <c r="T327" s="2668" t="s">
        <v>975</v>
      </c>
      <c r="U327" s="2521"/>
      <c r="V327" s="2521"/>
      <c r="W327" s="2648"/>
      <c r="X327" s="3083"/>
      <c r="Y327" s="3524"/>
      <c r="Z327" s="2731"/>
      <c r="AA327" s="2731"/>
      <c r="AB327" s="2731"/>
      <c r="AC327" s="2731"/>
      <c r="AD327" s="3443"/>
      <c r="AE327" s="3450"/>
      <c r="AF327" s="3456"/>
    </row>
    <row r="328" spans="1:32" ht="15.75">
      <c r="A328" s="3494" t="s">
        <v>5410</v>
      </c>
      <c r="B328" s="207">
        <v>0</v>
      </c>
      <c r="C328" s="207">
        <v>0</v>
      </c>
      <c r="E328" s="2668"/>
      <c r="F328" s="2521" t="s">
        <v>1709</v>
      </c>
      <c r="G328" s="2521"/>
      <c r="H328" s="2648"/>
      <c r="I328" s="3100">
        <v>0</v>
      </c>
      <c r="J328" s="3289"/>
      <c r="K328" s="3290"/>
      <c r="L328" s="3290"/>
      <c r="M328" s="3290"/>
      <c r="N328" s="3290"/>
      <c r="O328" s="3297"/>
      <c r="P328" s="3313">
        <v>0</v>
      </c>
      <c r="Q328" s="3312"/>
      <c r="T328" s="2668"/>
      <c r="U328" s="2521" t="s">
        <v>1709</v>
      </c>
      <c r="V328" s="2521"/>
      <c r="W328" s="2648"/>
      <c r="X328" s="3083">
        <v>0</v>
      </c>
      <c r="Y328" s="3524">
        <v>0</v>
      </c>
      <c r="Z328" s="2731">
        <v>0</v>
      </c>
      <c r="AA328" s="2731">
        <v>0</v>
      </c>
      <c r="AB328" s="2731">
        <v>0</v>
      </c>
      <c r="AC328" s="2731">
        <v>0</v>
      </c>
      <c r="AD328" s="3443">
        <v>0</v>
      </c>
      <c r="AE328" s="3450">
        <v>0</v>
      </c>
      <c r="AF328" s="3456"/>
    </row>
    <row r="329" spans="1:32" ht="15.75">
      <c r="A329" s="3494" t="s">
        <v>5410</v>
      </c>
      <c r="B329" s="207">
        <v>0</v>
      </c>
      <c r="C329" s="207">
        <v>0</v>
      </c>
      <c r="E329" s="2668"/>
      <c r="F329" s="2521" t="s">
        <v>1710</v>
      </c>
      <c r="G329" s="2521"/>
      <c r="H329" s="2648"/>
      <c r="I329" s="3100">
        <v>0</v>
      </c>
      <c r="J329" s="3289"/>
      <c r="K329" s="3290"/>
      <c r="L329" s="3290"/>
      <c r="M329" s="3290"/>
      <c r="N329" s="3290"/>
      <c r="O329" s="3297"/>
      <c r="P329" s="3313">
        <v>0</v>
      </c>
      <c r="Q329" s="3312"/>
      <c r="T329" s="2668"/>
      <c r="U329" s="2521" t="s">
        <v>1710</v>
      </c>
      <c r="V329" s="2521"/>
      <c r="W329" s="2648"/>
      <c r="X329" s="3083">
        <v>0</v>
      </c>
      <c r="Y329" s="3524">
        <v>0</v>
      </c>
      <c r="Z329" s="2731">
        <v>0</v>
      </c>
      <c r="AA329" s="2731">
        <v>0</v>
      </c>
      <c r="AB329" s="2731">
        <v>0</v>
      </c>
      <c r="AC329" s="2731">
        <v>0</v>
      </c>
      <c r="AD329" s="3443">
        <v>0</v>
      </c>
      <c r="AE329" s="3450">
        <v>0</v>
      </c>
      <c r="AF329" s="3456"/>
    </row>
    <row r="330" spans="1:32" ht="15.75">
      <c r="A330" s="3494" t="s">
        <v>1378</v>
      </c>
      <c r="B330" s="207">
        <v>0</v>
      </c>
      <c r="C330" s="207">
        <v>0</v>
      </c>
      <c r="E330" s="2668"/>
      <c r="F330" s="2521" t="s">
        <v>1232</v>
      </c>
      <c r="G330" s="2521"/>
      <c r="H330" s="2648"/>
      <c r="I330" s="3100">
        <v>717819.56386420608</v>
      </c>
      <c r="J330" s="3289"/>
      <c r="K330" s="3406">
        <v>1</v>
      </c>
      <c r="L330" s="3290"/>
      <c r="M330" s="3290"/>
      <c r="N330" s="3290"/>
      <c r="O330" s="3297"/>
      <c r="P330" s="3313">
        <v>1</v>
      </c>
      <c r="Q330" s="3312"/>
      <c r="T330" s="2668"/>
      <c r="U330" s="2521" t="s">
        <v>1232</v>
      </c>
      <c r="V330" s="2521"/>
      <c r="W330" s="2648"/>
      <c r="X330" s="3083">
        <v>717819.56386420608</v>
      </c>
      <c r="Y330" s="3524">
        <v>0</v>
      </c>
      <c r="Z330" s="2731">
        <v>717819.56386420608</v>
      </c>
      <c r="AA330" s="2731">
        <v>0</v>
      </c>
      <c r="AB330" s="2731">
        <v>0</v>
      </c>
      <c r="AC330" s="2731">
        <v>0</v>
      </c>
      <c r="AD330" s="3443">
        <v>0</v>
      </c>
      <c r="AE330" s="3450">
        <v>717819.56386420608</v>
      </c>
      <c r="AF330" s="3456"/>
    </row>
    <row r="331" spans="1:32" ht="15.75">
      <c r="A331" s="3494" t="s">
        <v>5410</v>
      </c>
      <c r="B331" s="207">
        <v>0</v>
      </c>
      <c r="C331" s="207">
        <v>0</v>
      </c>
      <c r="E331" s="2668"/>
      <c r="F331" s="2521" t="s">
        <v>1713</v>
      </c>
      <c r="G331" s="2521"/>
      <c r="H331" s="2648"/>
      <c r="I331" s="3100">
        <v>0</v>
      </c>
      <c r="J331" s="3289"/>
      <c r="K331" s="3290"/>
      <c r="L331" s="3290"/>
      <c r="M331" s="3290"/>
      <c r="N331" s="3290"/>
      <c r="O331" s="3297"/>
      <c r="P331" s="3313">
        <v>0</v>
      </c>
      <c r="Q331" s="3312"/>
      <c r="T331" s="2668"/>
      <c r="U331" s="2521" t="s">
        <v>1713</v>
      </c>
      <c r="V331" s="2521"/>
      <c r="W331" s="2648"/>
      <c r="X331" s="3083">
        <v>0</v>
      </c>
      <c r="Y331" s="3524">
        <v>0</v>
      </c>
      <c r="Z331" s="2731">
        <v>0</v>
      </c>
      <c r="AA331" s="2731">
        <v>0</v>
      </c>
      <c r="AB331" s="2731">
        <v>0</v>
      </c>
      <c r="AC331" s="2731">
        <v>0</v>
      </c>
      <c r="AD331" s="3443">
        <v>0</v>
      </c>
      <c r="AE331" s="3443">
        <v>0</v>
      </c>
      <c r="AF331" s="3456"/>
    </row>
    <row r="332" spans="1:32" ht="15.75">
      <c r="A332" s="3494" t="s">
        <v>5410</v>
      </c>
      <c r="B332" s="207">
        <v>0</v>
      </c>
      <c r="C332" s="207">
        <v>0</v>
      </c>
      <c r="E332" s="2668"/>
      <c r="F332" s="2521" t="s">
        <v>1221</v>
      </c>
      <c r="G332" s="2521"/>
      <c r="H332" s="2648"/>
      <c r="I332" s="3100"/>
      <c r="J332" s="2848"/>
      <c r="K332" s="2622"/>
      <c r="L332" s="2622"/>
      <c r="M332" s="2622"/>
      <c r="N332" s="2622"/>
      <c r="O332" s="3422"/>
      <c r="P332" s="3313"/>
      <c r="Q332" s="3312"/>
      <c r="T332" s="2668"/>
      <c r="U332" s="2521" t="s">
        <v>1221</v>
      </c>
      <c r="V332" s="2521"/>
      <c r="W332" s="2648"/>
      <c r="X332" s="3083"/>
      <c r="Y332" s="3524"/>
      <c r="Z332" s="2731"/>
      <c r="AA332" s="2731"/>
      <c r="AB332" s="2731"/>
      <c r="AC332" s="2731"/>
      <c r="AD332" s="3443"/>
      <c r="AE332" s="3443">
        <v>0</v>
      </c>
      <c r="AF332" s="3456"/>
    </row>
    <row r="333" spans="1:32" ht="15.75">
      <c r="A333" s="3494" t="s">
        <v>5410</v>
      </c>
      <c r="B333" s="207">
        <v>0</v>
      </c>
      <c r="C333" s="207">
        <v>0</v>
      </c>
      <c r="E333" s="2668"/>
      <c r="F333" s="2521" t="s">
        <v>1714</v>
      </c>
      <c r="G333" s="2822"/>
      <c r="H333" s="2648"/>
      <c r="I333" s="3100">
        <v>0</v>
      </c>
      <c r="J333" s="3289"/>
      <c r="K333" s="3290"/>
      <c r="L333" s="3290"/>
      <c r="M333" s="3290"/>
      <c r="N333" s="3290"/>
      <c r="O333" s="3297"/>
      <c r="P333" s="3313">
        <v>0</v>
      </c>
      <c r="Q333" s="3312"/>
      <c r="T333" s="2668"/>
      <c r="U333" s="2521"/>
      <c r="V333" s="2822">
        <v>0</v>
      </c>
      <c r="W333" s="2648"/>
      <c r="X333" s="3083">
        <v>0</v>
      </c>
      <c r="Y333" s="3524">
        <v>0</v>
      </c>
      <c r="Z333" s="2731">
        <v>0</v>
      </c>
      <c r="AA333" s="2731">
        <v>0</v>
      </c>
      <c r="AB333" s="2731">
        <v>0</v>
      </c>
      <c r="AC333" s="2731">
        <v>0</v>
      </c>
      <c r="AD333" s="3443">
        <v>0</v>
      </c>
      <c r="AE333" s="3443">
        <v>0</v>
      </c>
      <c r="AF333" s="3456"/>
    </row>
    <row r="334" spans="1:32" ht="15.75">
      <c r="A334" s="3494" t="s">
        <v>5410</v>
      </c>
      <c r="B334" s="207">
        <v>0</v>
      </c>
      <c r="C334" s="207">
        <v>0</v>
      </c>
      <c r="E334" s="2668"/>
      <c r="F334" s="2521" t="s">
        <v>1323</v>
      </c>
      <c r="G334" s="2822"/>
      <c r="H334" s="2648"/>
      <c r="I334" s="3100">
        <v>0</v>
      </c>
      <c r="J334" s="3289"/>
      <c r="K334" s="3290"/>
      <c r="L334" s="3290"/>
      <c r="M334" s="3290"/>
      <c r="N334" s="3290"/>
      <c r="O334" s="3297"/>
      <c r="P334" s="3313">
        <v>0</v>
      </c>
      <c r="Q334" s="3312"/>
      <c r="T334" s="2668"/>
      <c r="U334" s="2521"/>
      <c r="V334" s="2822">
        <v>0</v>
      </c>
      <c r="W334" s="2648"/>
      <c r="X334" s="3083">
        <v>0</v>
      </c>
      <c r="Y334" s="3524">
        <v>0</v>
      </c>
      <c r="Z334" s="2731">
        <v>0</v>
      </c>
      <c r="AA334" s="2731">
        <v>0</v>
      </c>
      <c r="AB334" s="2731">
        <v>0</v>
      </c>
      <c r="AC334" s="2731">
        <v>0</v>
      </c>
      <c r="AD334" s="3443">
        <v>0</v>
      </c>
      <c r="AE334" s="3443">
        <v>0</v>
      </c>
      <c r="AF334" s="3456"/>
    </row>
    <row r="335" spans="1:32" ht="15.75">
      <c r="A335" s="3494" t="s">
        <v>5410</v>
      </c>
      <c r="B335" s="207">
        <v>0</v>
      </c>
      <c r="C335" s="207">
        <v>0</v>
      </c>
      <c r="E335" s="2668"/>
      <c r="F335" s="2521" t="s">
        <v>1321</v>
      </c>
      <c r="G335" s="2521"/>
      <c r="H335" s="2648"/>
      <c r="I335" s="3100">
        <v>0</v>
      </c>
      <c r="J335" s="3289"/>
      <c r="K335" s="3406">
        <v>1</v>
      </c>
      <c r="L335" s="3290"/>
      <c r="M335" s="3290"/>
      <c r="N335" s="3290"/>
      <c r="O335" s="3297"/>
      <c r="P335" s="3313">
        <v>1</v>
      </c>
      <c r="Q335" s="3312"/>
      <c r="T335" s="2668"/>
      <c r="U335" s="2521" t="s">
        <v>1321</v>
      </c>
      <c r="V335" s="2521"/>
      <c r="W335" s="2648"/>
      <c r="X335" s="3083">
        <v>0</v>
      </c>
      <c r="Y335" s="3524">
        <v>0</v>
      </c>
      <c r="Z335" s="2731">
        <v>0</v>
      </c>
      <c r="AA335" s="2731">
        <v>0</v>
      </c>
      <c r="AB335" s="2731">
        <v>0</v>
      </c>
      <c r="AC335" s="2731">
        <v>0</v>
      </c>
      <c r="AD335" s="3443">
        <v>0</v>
      </c>
      <c r="AE335" s="3443">
        <v>0</v>
      </c>
      <c r="AF335" s="3456"/>
    </row>
    <row r="336" spans="1:32" ht="15.75">
      <c r="A336" s="3494" t="s">
        <v>5410</v>
      </c>
      <c r="B336" s="207">
        <v>0</v>
      </c>
      <c r="C336" s="207">
        <v>0</v>
      </c>
      <c r="E336" s="2668"/>
      <c r="F336" s="2521" t="s">
        <v>1715</v>
      </c>
      <c r="G336" s="2521"/>
      <c r="H336" s="2648"/>
      <c r="I336" s="3100">
        <v>0</v>
      </c>
      <c r="J336" s="3528"/>
      <c r="K336" s="3530"/>
      <c r="L336" s="3530"/>
      <c r="M336" s="3290"/>
      <c r="N336" s="3290"/>
      <c r="O336" s="3297"/>
      <c r="P336" s="3313">
        <v>0</v>
      </c>
      <c r="Q336" s="3312"/>
      <c r="T336" s="2668"/>
      <c r="U336" s="2521" t="s">
        <v>1715</v>
      </c>
      <c r="V336" s="2521"/>
      <c r="W336" s="2648"/>
      <c r="X336" s="3083">
        <v>0</v>
      </c>
      <c r="Y336" s="3524">
        <v>0</v>
      </c>
      <c r="Z336" s="2731">
        <v>0</v>
      </c>
      <c r="AA336" s="2731">
        <v>0</v>
      </c>
      <c r="AB336" s="2731">
        <v>0</v>
      </c>
      <c r="AC336" s="2731">
        <v>0</v>
      </c>
      <c r="AD336" s="3443">
        <v>0</v>
      </c>
      <c r="AE336" s="3443">
        <v>0</v>
      </c>
      <c r="AF336" s="3456"/>
    </row>
    <row r="337" spans="1:46" ht="15.75">
      <c r="A337" s="3494" t="s">
        <v>5410</v>
      </c>
      <c r="B337" s="207">
        <v>0</v>
      </c>
      <c r="C337" s="207">
        <v>0</v>
      </c>
      <c r="E337" s="2668"/>
      <c r="F337" s="2521" t="s">
        <v>481</v>
      </c>
      <c r="G337" s="2521"/>
      <c r="H337" s="2648"/>
      <c r="I337" s="3100">
        <v>0</v>
      </c>
      <c r="J337" s="3289"/>
      <c r="K337" s="3290"/>
      <c r="L337" s="3290"/>
      <c r="M337" s="3290"/>
      <c r="N337" s="3290"/>
      <c r="O337" s="3297"/>
      <c r="P337" s="3313">
        <v>0</v>
      </c>
      <c r="Q337" s="3312"/>
      <c r="T337" s="2668"/>
      <c r="U337" s="2521" t="s">
        <v>481</v>
      </c>
      <c r="V337" s="2521"/>
      <c r="W337" s="2648"/>
      <c r="X337" s="3083">
        <v>0</v>
      </c>
      <c r="Y337" s="3524">
        <v>0</v>
      </c>
      <c r="Z337" s="2731">
        <v>0</v>
      </c>
      <c r="AA337" s="2731">
        <v>0</v>
      </c>
      <c r="AB337" s="2731">
        <v>0</v>
      </c>
      <c r="AC337" s="2731">
        <v>0</v>
      </c>
      <c r="AD337" s="3443">
        <v>0</v>
      </c>
      <c r="AE337" s="3443">
        <v>0</v>
      </c>
      <c r="AF337" s="3456"/>
    </row>
    <row r="338" spans="1:46" ht="15.75">
      <c r="A338" s="3494" t="s">
        <v>5410</v>
      </c>
      <c r="B338" s="207">
        <v>0</v>
      </c>
      <c r="C338" s="207">
        <v>0</v>
      </c>
      <c r="E338" s="2668"/>
      <c r="F338" s="2521" t="s">
        <v>637</v>
      </c>
      <c r="G338" s="2521"/>
      <c r="H338" s="2648"/>
      <c r="I338" s="3100">
        <v>0</v>
      </c>
      <c r="J338" s="3289"/>
      <c r="K338" s="3406">
        <v>1</v>
      </c>
      <c r="L338" s="3290"/>
      <c r="M338" s="3290"/>
      <c r="N338" s="3290"/>
      <c r="O338" s="3297"/>
      <c r="P338" s="3313">
        <v>1</v>
      </c>
      <c r="Q338" s="3312"/>
      <c r="T338" s="2668"/>
      <c r="U338" s="2521" t="s">
        <v>637</v>
      </c>
      <c r="V338" s="2521"/>
      <c r="W338" s="2648"/>
      <c r="X338" s="3083">
        <v>0</v>
      </c>
      <c r="Y338" s="3524">
        <v>0</v>
      </c>
      <c r="Z338" s="2731">
        <v>0</v>
      </c>
      <c r="AA338" s="2731">
        <v>0</v>
      </c>
      <c r="AB338" s="2731">
        <v>0</v>
      </c>
      <c r="AC338" s="2731">
        <v>0</v>
      </c>
      <c r="AD338" s="3443">
        <v>0</v>
      </c>
      <c r="AE338" s="3443">
        <v>0</v>
      </c>
      <c r="AF338" s="3456"/>
    </row>
    <row r="339" spans="1:46" ht="15.75">
      <c r="A339" s="3494" t="s">
        <v>5410</v>
      </c>
      <c r="B339" s="207">
        <v>0</v>
      </c>
      <c r="C339" s="207">
        <v>0</v>
      </c>
      <c r="E339" s="2668"/>
      <c r="F339" s="2521" t="s">
        <v>637</v>
      </c>
      <c r="G339" s="2521"/>
      <c r="H339" s="2648"/>
      <c r="I339" s="3100">
        <v>0</v>
      </c>
      <c r="J339" s="3289"/>
      <c r="K339" s="3290"/>
      <c r="L339" s="3290"/>
      <c r="M339" s="3290"/>
      <c r="N339" s="3290"/>
      <c r="O339" s="3297"/>
      <c r="P339" s="3313">
        <v>0</v>
      </c>
      <c r="Q339" s="3312"/>
      <c r="T339" s="2668"/>
      <c r="U339" s="2521" t="s">
        <v>637</v>
      </c>
      <c r="V339" s="2521"/>
      <c r="W339" s="2648"/>
      <c r="X339" s="3083">
        <v>0</v>
      </c>
      <c r="Y339" s="3524">
        <v>0</v>
      </c>
      <c r="Z339" s="2731">
        <v>0</v>
      </c>
      <c r="AA339" s="2731">
        <v>0</v>
      </c>
      <c r="AB339" s="2731">
        <v>0</v>
      </c>
      <c r="AC339" s="2731">
        <v>0</v>
      </c>
      <c r="AD339" s="3443">
        <v>0</v>
      </c>
      <c r="AE339" s="3443">
        <v>0</v>
      </c>
      <c r="AF339" s="3456"/>
    </row>
    <row r="340" spans="1:46" ht="15.75">
      <c r="A340" s="3494" t="s">
        <v>5410</v>
      </c>
      <c r="B340" s="207">
        <v>0</v>
      </c>
      <c r="C340" s="207">
        <v>0</v>
      </c>
      <c r="E340" s="2668"/>
      <c r="F340" s="2521" t="s">
        <v>637</v>
      </c>
      <c r="G340" s="2521"/>
      <c r="H340" s="2648"/>
      <c r="I340" s="3100">
        <v>0</v>
      </c>
      <c r="J340" s="3289"/>
      <c r="K340" s="3290"/>
      <c r="L340" s="3290"/>
      <c r="M340" s="3290"/>
      <c r="N340" s="3290"/>
      <c r="O340" s="3297"/>
      <c r="P340" s="3313">
        <v>0</v>
      </c>
      <c r="Q340" s="3312"/>
      <c r="T340" s="2668"/>
      <c r="U340" s="2521" t="s">
        <v>637</v>
      </c>
      <c r="V340" s="2521"/>
      <c r="W340" s="2648"/>
      <c r="X340" s="3083">
        <v>0</v>
      </c>
      <c r="Y340" s="3524">
        <v>0</v>
      </c>
      <c r="Z340" s="2731">
        <v>0</v>
      </c>
      <c r="AA340" s="2731">
        <v>0</v>
      </c>
      <c r="AB340" s="2731">
        <v>0</v>
      </c>
      <c r="AC340" s="2731">
        <v>0</v>
      </c>
      <c r="AD340" s="3443">
        <v>0</v>
      </c>
      <c r="AE340" s="3443">
        <v>0</v>
      </c>
      <c r="AF340" s="3456"/>
    </row>
    <row r="341" spans="1:46" ht="15.75">
      <c r="A341" s="3494" t="s">
        <v>5410</v>
      </c>
      <c r="B341" s="207">
        <v>0</v>
      </c>
      <c r="C341" s="207">
        <v>0</v>
      </c>
      <c r="E341" s="2668"/>
      <c r="F341" s="2521" t="s">
        <v>1310</v>
      </c>
      <c r="G341" s="2521"/>
      <c r="H341" s="2648"/>
      <c r="I341" s="3100">
        <v>0</v>
      </c>
      <c r="J341" s="3289"/>
      <c r="K341" s="3290"/>
      <c r="L341" s="3290"/>
      <c r="M341" s="3290"/>
      <c r="N341" s="3290"/>
      <c r="O341" s="3297"/>
      <c r="P341" s="3075">
        <v>0</v>
      </c>
      <c r="Q341" s="3312"/>
      <c r="T341" s="2668"/>
      <c r="U341" s="2521" t="s">
        <v>1310</v>
      </c>
      <c r="V341" s="2521"/>
      <c r="W341" s="2648"/>
      <c r="X341" s="3083">
        <v>0</v>
      </c>
      <c r="Y341" s="3524">
        <v>0</v>
      </c>
      <c r="Z341" s="2731">
        <v>0</v>
      </c>
      <c r="AA341" s="2731">
        <v>0</v>
      </c>
      <c r="AB341" s="2731">
        <v>0</v>
      </c>
      <c r="AC341" s="2731">
        <v>0</v>
      </c>
      <c r="AD341" s="3443">
        <v>0</v>
      </c>
      <c r="AE341" s="3443">
        <v>0</v>
      </c>
      <c r="AF341" s="3456"/>
    </row>
    <row r="342" spans="1:46" ht="15.75">
      <c r="A342" s="3494" t="s">
        <v>1378</v>
      </c>
      <c r="B342" s="207">
        <v>0</v>
      </c>
      <c r="C342" s="207">
        <v>0</v>
      </c>
      <c r="E342" s="2668"/>
      <c r="F342" s="2521"/>
      <c r="G342" s="2521" t="s">
        <v>5478</v>
      </c>
      <c r="H342" s="2648"/>
      <c r="I342" s="3099">
        <v>717819.56386420608</v>
      </c>
      <c r="J342" s="3551"/>
      <c r="K342" s="3552"/>
      <c r="L342" s="3552"/>
      <c r="M342" s="3552"/>
      <c r="N342" s="3552"/>
      <c r="O342" s="3553"/>
      <c r="P342" s="3553">
        <v>0</v>
      </c>
      <c r="Q342" s="3312"/>
      <c r="T342" s="2668"/>
      <c r="U342" s="2521"/>
      <c r="V342" s="2521" t="s">
        <v>5478</v>
      </c>
      <c r="W342" s="2648"/>
      <c r="X342" s="3082">
        <v>717819.56386420608</v>
      </c>
      <c r="Y342" s="3534">
        <v>0</v>
      </c>
      <c r="Z342" s="3533">
        <v>717819.56386420608</v>
      </c>
      <c r="AA342" s="3533">
        <v>0</v>
      </c>
      <c r="AB342" s="3533">
        <v>0</v>
      </c>
      <c r="AC342" s="3533">
        <v>0</v>
      </c>
      <c r="AD342" s="3478">
        <v>0</v>
      </c>
      <c r="AE342" s="3479">
        <v>717819.56386420608</v>
      </c>
      <c r="AF342" s="3456"/>
    </row>
    <row r="343" spans="1:46"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524"/>
      <c r="Z343" s="2731"/>
      <c r="AA343" s="2731"/>
      <c r="AB343" s="2731"/>
      <c r="AC343" s="2731"/>
      <c r="AD343" s="3443"/>
      <c r="AE343" s="3450"/>
      <c r="AF343" s="3456"/>
    </row>
    <row r="344" spans="1:46" ht="16.5" thickBot="1">
      <c r="A344" s="3494" t="s">
        <v>1378</v>
      </c>
      <c r="E344" s="2650" t="s">
        <v>722</v>
      </c>
      <c r="F344" s="2625"/>
      <c r="G344" s="2625"/>
      <c r="H344" s="2766"/>
      <c r="I344" s="3557">
        <v>72652685.548648566</v>
      </c>
      <c r="J344" s="2851"/>
      <c r="K344" s="3481"/>
      <c r="L344" s="3481"/>
      <c r="M344" s="3481"/>
      <c r="N344" s="3481"/>
      <c r="O344" s="3481"/>
      <c r="P344" s="3075"/>
      <c r="Q344" s="3556"/>
      <c r="T344" s="2650" t="s">
        <v>722</v>
      </c>
      <c r="U344" s="2625"/>
      <c r="V344" s="2625"/>
      <c r="W344" s="2766"/>
      <c r="X344" s="3558">
        <v>72652685.548648566</v>
      </c>
      <c r="Y344" s="3559">
        <v>0</v>
      </c>
      <c r="Z344" s="3560">
        <v>72652685.548648566</v>
      </c>
      <c r="AA344" s="3560">
        <v>0</v>
      </c>
      <c r="AB344" s="3560">
        <v>0</v>
      </c>
      <c r="AC344" s="3560">
        <v>0</v>
      </c>
      <c r="AD344" s="3561">
        <v>0</v>
      </c>
      <c r="AE344" s="3561">
        <v>72652685.548648566</v>
      </c>
      <c r="AF344" s="3493"/>
    </row>
    <row r="345" spans="1:46"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46" ht="15.75">
      <c r="A346" s="2628"/>
      <c r="B346" s="2732"/>
      <c r="C346" s="2732"/>
      <c r="P346" s="3556"/>
      <c r="Q346" s="3556"/>
      <c r="S346" s="2505"/>
      <c r="T346" s="2448"/>
      <c r="U346" s="2521"/>
      <c r="V346" s="2521"/>
      <c r="W346" s="2521"/>
      <c r="X346" s="2521"/>
      <c r="Y346" s="2521"/>
      <c r="Z346" s="2521"/>
      <c r="AA346" s="2521"/>
      <c r="AB346" s="2521"/>
      <c r="AC346" s="2521"/>
      <c r="AD346" s="2521"/>
      <c r="AE346" s="2521"/>
      <c r="AF346" s="2521"/>
    </row>
    <row r="347" spans="1:46">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46">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46">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46">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c r="AI350" s="2505"/>
      <c r="AJ350" s="2505"/>
      <c r="AK350" s="2505"/>
      <c r="AL350" s="2505"/>
      <c r="AM350" s="2505"/>
      <c r="AN350" s="2505"/>
      <c r="AO350" s="2505"/>
      <c r="AP350" s="2505"/>
      <c r="AQ350" s="2505"/>
      <c r="AR350" s="2505"/>
      <c r="AS350" s="2505"/>
      <c r="AT350" s="2505"/>
    </row>
    <row r="351" spans="1:46">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c r="AI351" s="2505"/>
      <c r="AJ351" s="2505"/>
      <c r="AK351" s="2505"/>
      <c r="AL351" s="2505"/>
      <c r="AM351" s="3563"/>
      <c r="AN351" s="3563"/>
      <c r="AO351" s="3563"/>
      <c r="AP351" s="3563"/>
      <c r="AQ351" s="3563"/>
      <c r="AR351" s="3563"/>
      <c r="AS351" s="3563"/>
      <c r="AT351" s="3563"/>
    </row>
    <row r="352" spans="1:46">
      <c r="A352" s="2628"/>
      <c r="B352" s="2732"/>
      <c r="C352" s="2732"/>
      <c r="S352" s="2505"/>
      <c r="T352" s="2505"/>
      <c r="U352" s="2505"/>
      <c r="V352" s="2505"/>
      <c r="W352" s="2505"/>
      <c r="X352" s="2505"/>
      <c r="Y352" s="2505"/>
      <c r="Z352" s="2505"/>
      <c r="AA352" s="2505"/>
      <c r="AB352" s="2505"/>
      <c r="AC352" s="2505"/>
      <c r="AD352" s="2505"/>
      <c r="AE352" s="2505"/>
      <c r="AF352" s="2505"/>
      <c r="AI352" s="2505"/>
      <c r="AJ352" s="2505"/>
      <c r="AK352" s="2505"/>
      <c r="AL352" s="2505"/>
      <c r="AM352" s="2505"/>
      <c r="AN352" s="2505"/>
      <c r="AO352" s="2505"/>
      <c r="AP352" s="2505"/>
      <c r="AQ352" s="2505"/>
      <c r="AR352" s="2505"/>
      <c r="AS352" s="2505"/>
      <c r="AT352" s="2505"/>
    </row>
    <row r="353" spans="1:46">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c r="AI353" s="2505"/>
      <c r="AJ353" s="2505"/>
      <c r="AK353" s="2505"/>
      <c r="AL353" s="2505"/>
      <c r="AM353" s="2505"/>
      <c r="AN353" s="2521"/>
      <c r="AO353" s="2521"/>
      <c r="AP353" s="2521"/>
      <c r="AQ353" s="2521"/>
      <c r="AR353" s="2521"/>
      <c r="AS353" s="2521"/>
      <c r="AT353" s="2521"/>
    </row>
    <row r="354" spans="1:46">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c r="AI354" s="2505"/>
      <c r="AJ354" s="2505"/>
      <c r="AK354" s="2505"/>
      <c r="AL354" s="2505"/>
      <c r="AM354" s="2505"/>
      <c r="AN354" s="2521"/>
      <c r="AO354" s="2521"/>
      <c r="AP354" s="2521"/>
      <c r="AQ354" s="2521"/>
      <c r="AR354" s="2521"/>
      <c r="AS354" s="2521"/>
      <c r="AT354" s="2521"/>
    </row>
    <row r="355" spans="1:46">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c r="AI355" s="2505"/>
      <c r="AJ355" s="2505"/>
      <c r="AK355" s="2505"/>
      <c r="AL355" s="2505"/>
      <c r="AM355" s="2505"/>
      <c r="AN355" s="2521"/>
      <c r="AO355" s="2521"/>
      <c r="AP355" s="2521"/>
      <c r="AQ355" s="2521"/>
      <c r="AR355" s="2521"/>
      <c r="AS355" s="2521"/>
      <c r="AT355" s="2521"/>
    </row>
    <row r="356" spans="1:46">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c r="AI356" s="2505"/>
      <c r="AJ356" s="2505"/>
      <c r="AK356" s="2505"/>
      <c r="AL356" s="2505"/>
      <c r="AM356" s="2505"/>
      <c r="AN356" s="2521"/>
      <c r="AO356" s="2521"/>
      <c r="AP356" s="2521"/>
      <c r="AQ356" s="2521"/>
      <c r="AR356" s="2521"/>
      <c r="AS356" s="2521"/>
      <c r="AT356" s="2521"/>
    </row>
    <row r="357" spans="1:46">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c r="AI357" s="2505"/>
      <c r="AJ357" s="2505"/>
      <c r="AK357" s="2505"/>
      <c r="AL357" s="2505"/>
      <c r="AM357" s="2505"/>
      <c r="AN357" s="2521"/>
      <c r="AO357" s="2521"/>
      <c r="AP357" s="2521"/>
      <c r="AQ357" s="2521"/>
      <c r="AR357" s="2521"/>
      <c r="AS357" s="2521"/>
      <c r="AT357" s="2521"/>
    </row>
    <row r="358" spans="1:46">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c r="AI358" s="2505"/>
      <c r="AJ358" s="2505"/>
      <c r="AK358" s="2505"/>
      <c r="AL358" s="2505"/>
      <c r="AM358" s="2505"/>
      <c r="AN358" s="2521"/>
      <c r="AO358" s="2521"/>
      <c r="AP358" s="2521"/>
      <c r="AQ358" s="2521"/>
      <c r="AR358" s="2521"/>
      <c r="AS358" s="2521"/>
      <c r="AT358" s="2521"/>
    </row>
    <row r="359" spans="1:46">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c r="AI359" s="2505"/>
      <c r="AJ359" s="2505"/>
      <c r="AK359" s="2505"/>
      <c r="AL359" s="2505"/>
      <c r="AM359" s="2505"/>
      <c r="AN359" s="2521"/>
      <c r="AO359" s="2521"/>
      <c r="AP359" s="2521"/>
      <c r="AQ359" s="2521"/>
      <c r="AR359" s="2521"/>
      <c r="AS359" s="2521"/>
      <c r="AT359" s="2521"/>
    </row>
    <row r="360" spans="1:46">
      <c r="J360" s="2897"/>
      <c r="K360" s="2897"/>
      <c r="L360" s="2897"/>
      <c r="M360" s="2897"/>
      <c r="N360" s="2897"/>
      <c r="O360" s="2897"/>
      <c r="Y360" s="2521"/>
      <c r="Z360" s="2521"/>
      <c r="AA360" s="2521"/>
      <c r="AB360" s="2521"/>
      <c r="AC360" s="2521"/>
      <c r="AD360" s="2521"/>
      <c r="AE360" s="2521"/>
      <c r="AF360" s="2521"/>
      <c r="AN360" s="2521"/>
      <c r="AO360" s="2521"/>
      <c r="AP360" s="2521"/>
      <c r="AQ360" s="2521"/>
      <c r="AR360" s="2521"/>
      <c r="AS360" s="2521"/>
      <c r="AT360" s="2521"/>
    </row>
    <row r="361" spans="1:46">
      <c r="J361" s="2897"/>
      <c r="K361" s="2897"/>
      <c r="L361" s="2897"/>
      <c r="M361" s="2897"/>
      <c r="N361" s="2897"/>
      <c r="O361" s="2897"/>
      <c r="Y361" s="2521"/>
      <c r="Z361" s="2521"/>
      <c r="AA361" s="2521"/>
      <c r="AB361" s="2521"/>
      <c r="AC361" s="2521"/>
      <c r="AD361" s="2521"/>
      <c r="AE361" s="2521"/>
      <c r="AF361" s="2521"/>
      <c r="AN361" s="2521"/>
      <c r="AO361" s="2521"/>
      <c r="AP361" s="2521"/>
      <c r="AQ361" s="2521"/>
      <c r="AR361" s="2521"/>
      <c r="AS361" s="2521"/>
      <c r="AT361" s="2521"/>
    </row>
    <row r="362" spans="1:46">
      <c r="J362" s="2897"/>
      <c r="K362" s="2897"/>
      <c r="L362" s="2897"/>
      <c r="M362" s="2897"/>
      <c r="N362" s="2897"/>
      <c r="O362" s="2897"/>
      <c r="Y362" s="2521"/>
      <c r="Z362" s="2521"/>
      <c r="AA362" s="2521"/>
      <c r="AB362" s="2521"/>
      <c r="AC362" s="2521"/>
      <c r="AD362" s="2521"/>
      <c r="AE362" s="2521"/>
      <c r="AF362" s="2521"/>
      <c r="AN362" s="2521"/>
      <c r="AO362" s="2521"/>
      <c r="AP362" s="2521"/>
      <c r="AQ362" s="2521"/>
      <c r="AR362" s="2521"/>
      <c r="AS362" s="2521"/>
      <c r="AT362" s="2521"/>
    </row>
    <row r="363" spans="1:46">
      <c r="J363" s="2897"/>
      <c r="K363" s="2897"/>
      <c r="L363" s="2897"/>
      <c r="M363" s="2897"/>
      <c r="N363" s="2897"/>
      <c r="O363" s="2897"/>
      <c r="Y363" s="2521"/>
      <c r="Z363" s="2521"/>
      <c r="AA363" s="2521"/>
      <c r="AB363" s="2521"/>
      <c r="AC363" s="2521"/>
      <c r="AD363" s="2521"/>
      <c r="AE363" s="2521"/>
      <c r="AF363" s="2521"/>
      <c r="AN363" s="2521"/>
      <c r="AO363" s="2521"/>
      <c r="AP363" s="2521"/>
      <c r="AQ363" s="2521"/>
      <c r="AR363" s="2521"/>
      <c r="AS363" s="2521"/>
      <c r="AT363" s="2521"/>
    </row>
    <row r="364" spans="1:46">
      <c r="J364" s="2897"/>
      <c r="K364" s="2897"/>
      <c r="L364" s="2897"/>
      <c r="M364" s="2897"/>
      <c r="N364" s="2897"/>
      <c r="O364" s="2897"/>
      <c r="Y364" s="2521"/>
      <c r="Z364" s="2521"/>
      <c r="AA364" s="2521"/>
      <c r="AB364" s="2521"/>
      <c r="AC364" s="2521"/>
      <c r="AD364" s="2521"/>
      <c r="AE364" s="2521"/>
      <c r="AF364" s="2521"/>
      <c r="AN364" s="2521"/>
      <c r="AO364" s="2521"/>
      <c r="AP364" s="2521"/>
      <c r="AQ364" s="2521"/>
      <c r="AR364" s="2521"/>
      <c r="AS364" s="2521"/>
      <c r="AT364" s="2521"/>
    </row>
    <row r="365" spans="1:46">
      <c r="J365" s="2897"/>
      <c r="K365" s="2897"/>
      <c r="L365" s="2897"/>
      <c r="M365" s="2897"/>
      <c r="N365" s="2897"/>
      <c r="O365" s="2897"/>
      <c r="Y365" s="2521"/>
      <c r="Z365" s="2521"/>
      <c r="AA365" s="2521"/>
      <c r="AB365" s="2521"/>
      <c r="AC365" s="2521"/>
      <c r="AD365" s="2521"/>
      <c r="AE365" s="2521"/>
      <c r="AF365" s="2521"/>
      <c r="AN365" s="2521"/>
      <c r="AO365" s="2521"/>
      <c r="AP365" s="2521"/>
      <c r="AQ365" s="2521"/>
      <c r="AR365" s="2521"/>
      <c r="AS365" s="2521"/>
      <c r="AT365" s="2521"/>
    </row>
    <row r="366" spans="1:46">
      <c r="J366" s="2897"/>
      <c r="K366" s="2897"/>
      <c r="L366" s="2897"/>
      <c r="M366" s="2897"/>
      <c r="N366" s="2897"/>
      <c r="O366" s="2897"/>
      <c r="Y366" s="2521"/>
      <c r="Z366" s="2521"/>
      <c r="AA366" s="2521"/>
      <c r="AB366" s="2521"/>
      <c r="AC366" s="2521"/>
      <c r="AD366" s="2521"/>
      <c r="AE366" s="2521"/>
      <c r="AF366" s="2521"/>
      <c r="AN366" s="2521"/>
      <c r="AO366" s="2521"/>
      <c r="AP366" s="2521"/>
      <c r="AQ366" s="2521"/>
      <c r="AR366" s="2521"/>
      <c r="AS366" s="2521"/>
      <c r="AT366" s="2521"/>
    </row>
    <row r="367" spans="1:46">
      <c r="J367" s="2897"/>
      <c r="K367" s="2897"/>
      <c r="L367" s="2897"/>
      <c r="M367" s="2897"/>
      <c r="N367" s="2897"/>
      <c r="O367" s="2897"/>
      <c r="Y367" s="2521"/>
      <c r="Z367" s="2521"/>
      <c r="AA367" s="2521"/>
      <c r="AB367" s="2521"/>
      <c r="AC367" s="2521"/>
      <c r="AD367" s="2521"/>
      <c r="AE367" s="2521"/>
      <c r="AF367" s="2521"/>
      <c r="AN367" s="2521"/>
      <c r="AO367" s="2521"/>
      <c r="AP367" s="2521"/>
      <c r="AQ367" s="2521"/>
      <c r="AR367" s="2521"/>
      <c r="AS367" s="2521"/>
      <c r="AT367" s="2521"/>
    </row>
    <row r="368" spans="1:46">
      <c r="Y368" s="2521"/>
      <c r="Z368" s="2521"/>
      <c r="AA368" s="2521"/>
      <c r="AB368" s="2521"/>
      <c r="AC368" s="2521"/>
      <c r="AD368" s="2521"/>
      <c r="AE368" s="2521"/>
      <c r="AF368" s="2521"/>
      <c r="AN368" s="2521"/>
      <c r="AO368" s="2521"/>
      <c r="AP368" s="2521"/>
      <c r="AQ368" s="2521"/>
      <c r="AR368" s="2521"/>
      <c r="AS368" s="2521"/>
      <c r="AT368" s="2521"/>
    </row>
    <row r="369" spans="25:46">
      <c r="Y369" s="2521"/>
      <c r="Z369" s="2521"/>
      <c r="AA369" s="2521"/>
      <c r="AB369" s="2521"/>
      <c r="AC369" s="2521"/>
      <c r="AD369" s="2521"/>
      <c r="AE369" s="2521"/>
      <c r="AF369" s="2521"/>
      <c r="AN369" s="2521"/>
      <c r="AO369" s="2521"/>
      <c r="AP369" s="2521"/>
      <c r="AQ369" s="2521"/>
      <c r="AR369" s="2521"/>
      <c r="AS369" s="2521"/>
      <c r="AT369" s="2521"/>
    </row>
    <row r="370" spans="25:46">
      <c r="Y370" s="2521"/>
      <c r="AN370" s="2521"/>
    </row>
    <row r="371" spans="25:46">
      <c r="Y371" s="2521"/>
      <c r="AN371" s="2521"/>
    </row>
    <row r="372" spans="25:46">
      <c r="Y372" s="2521"/>
      <c r="AN372" s="2521"/>
    </row>
    <row r="373" spans="25:46">
      <c r="Y373" s="2521"/>
      <c r="AN373" s="2521"/>
    </row>
    <row r="374" spans="25:46">
      <c r="Y374" s="2521"/>
      <c r="AN374" s="2521"/>
    </row>
    <row r="375" spans="25:46">
      <c r="Y375" s="2521"/>
      <c r="AN375" s="2521"/>
    </row>
    <row r="376" spans="25:46">
      <c r="Y376" s="2521"/>
      <c r="AN376" s="2521"/>
    </row>
    <row r="377" spans="25:46">
      <c r="Y377" s="2521"/>
      <c r="AN377" s="2521"/>
    </row>
    <row r="378" spans="25:46">
      <c r="Y378" s="2521"/>
      <c r="AN378" s="2521"/>
    </row>
    <row r="379" spans="25:46">
      <c r="Y379" s="2521"/>
      <c r="AN379" s="2521"/>
    </row>
    <row r="380" spans="25:46">
      <c r="Y380" s="2521"/>
      <c r="AN380" s="2521"/>
    </row>
    <row r="381" spans="25:46">
      <c r="Y381" s="2521"/>
      <c r="AN381" s="2521"/>
    </row>
    <row r="382" spans="25:46">
      <c r="Y382" s="2521"/>
      <c r="AN382" s="2521"/>
    </row>
    <row r="383" spans="25:46">
      <c r="Y383" s="2521"/>
      <c r="Z383" s="2521"/>
      <c r="AN383" s="2521"/>
      <c r="AO383" s="2521"/>
    </row>
    <row r="384" spans="25:46">
      <c r="Y384" s="2521"/>
      <c r="Z384" s="2521"/>
      <c r="AN384" s="2521"/>
      <c r="AO384" s="2521"/>
    </row>
    <row r="385" spans="25:41">
      <c r="Y385" s="2521"/>
      <c r="Z385" s="2521"/>
      <c r="AN385" s="2521"/>
      <c r="AO385" s="2521"/>
    </row>
    <row r="386" spans="25:41">
      <c r="Y386" s="2521"/>
      <c r="Z386" s="2521"/>
      <c r="AN386" s="2521"/>
      <c r="AO386" s="2521"/>
    </row>
    <row r="387" spans="25:41">
      <c r="Y387" s="2521"/>
      <c r="Z387" s="2521"/>
      <c r="AN387" s="2521"/>
      <c r="AO387" s="2521"/>
    </row>
    <row r="388" spans="25:41">
      <c r="Y388" s="2521"/>
      <c r="Z388" s="2521"/>
      <c r="AN388" s="2521"/>
      <c r="AO388" s="2521"/>
    </row>
    <row r="389" spans="25:41">
      <c r="Y389" s="2521"/>
      <c r="Z389" s="2521"/>
      <c r="AN389" s="2521"/>
      <c r="AO389" s="2521"/>
    </row>
    <row r="390" spans="25:41">
      <c r="Y390" s="2521"/>
      <c r="Z390" s="2521"/>
      <c r="AN390" s="2521"/>
      <c r="AO390" s="2521"/>
    </row>
    <row r="391" spans="25:41">
      <c r="Y391" s="2521"/>
      <c r="Z391" s="2521"/>
      <c r="AN391" s="2521"/>
      <c r="AO391" s="2521"/>
    </row>
    <row r="392" spans="25:41">
      <c r="Y392" s="2521"/>
      <c r="Z392" s="2521"/>
      <c r="AN392" s="2521"/>
      <c r="AO392" s="2521"/>
    </row>
    <row r="393" spans="25:41">
      <c r="Y393" s="2521"/>
      <c r="Z393" s="2521"/>
      <c r="AN393" s="2521"/>
      <c r="AO393" s="2521"/>
    </row>
    <row r="394" spans="25:41">
      <c r="Y394" s="2521"/>
      <c r="Z394" s="2521"/>
      <c r="AN394" s="2521"/>
      <c r="AO394" s="2521"/>
    </row>
    <row r="395" spans="25:41">
      <c r="Y395" s="2521"/>
      <c r="Z395" s="2521"/>
      <c r="AN395" s="2521"/>
      <c r="AO395" s="2521"/>
    </row>
    <row r="396" spans="25:41">
      <c r="Y396" s="2521"/>
      <c r="Z396" s="2521"/>
      <c r="AN396" s="2521"/>
      <c r="AO396" s="2521"/>
    </row>
    <row r="397" spans="25:41">
      <c r="Y397" s="2521"/>
      <c r="Z397" s="2521"/>
      <c r="AN397" s="2521"/>
      <c r="AO397" s="2521"/>
    </row>
    <row r="398" spans="25:41">
      <c r="Y398" s="2521"/>
      <c r="Z398" s="2521"/>
      <c r="AN398" s="2521"/>
      <c r="AO398" s="2521"/>
    </row>
    <row r="399" spans="25:41">
      <c r="Y399" s="2521"/>
      <c r="Z399" s="2521"/>
      <c r="AN399" s="2521"/>
      <c r="AO399" s="2521"/>
    </row>
    <row r="400" spans="25:41">
      <c r="Y400" s="2521"/>
      <c r="Z400" s="2521"/>
      <c r="AN400" s="2521"/>
      <c r="AO400" s="2521"/>
    </row>
    <row r="401" spans="25:41">
      <c r="Y401" s="2521"/>
      <c r="Z401" s="2521"/>
      <c r="AN401" s="2521"/>
      <c r="AO401" s="2521"/>
    </row>
    <row r="402" spans="25:41">
      <c r="Y402" s="2521"/>
      <c r="Z402" s="2521"/>
      <c r="AN402" s="2521"/>
      <c r="AO402" s="2521"/>
    </row>
    <row r="403" spans="25:41">
      <c r="Y403" s="2521"/>
      <c r="Z403" s="2521"/>
      <c r="AN403" s="2521"/>
      <c r="AO403" s="2521"/>
    </row>
    <row r="404" spans="25:41">
      <c r="Y404" s="2521"/>
      <c r="Z404" s="2521"/>
      <c r="AN404" s="2521"/>
      <c r="AO404" s="2521"/>
    </row>
    <row r="405" spans="25:41">
      <c r="Y405" s="2521"/>
      <c r="Z405" s="2521"/>
      <c r="AN405" s="2521"/>
      <c r="AO405" s="2521"/>
    </row>
    <row r="406" spans="25:41">
      <c r="Y406" s="2521"/>
      <c r="Z406" s="2521"/>
      <c r="AN406" s="2521"/>
      <c r="AO406" s="2521"/>
    </row>
    <row r="407" spans="25:41">
      <c r="Y407" s="2521"/>
      <c r="Z407" s="2521"/>
      <c r="AN407" s="2521"/>
      <c r="AO407" s="2521"/>
    </row>
    <row r="408" spans="25:41">
      <c r="Y408" s="2521"/>
      <c r="Z408" s="2521"/>
      <c r="AN408" s="2521"/>
      <c r="AO408" s="2521"/>
    </row>
    <row r="409" spans="25:41">
      <c r="Y409" s="2521"/>
      <c r="Z409" s="2521"/>
      <c r="AN409" s="2521"/>
      <c r="AO409" s="2521"/>
    </row>
    <row r="410" spans="25:41">
      <c r="Y410" s="2521"/>
      <c r="Z410" s="2521"/>
      <c r="AN410" s="2521"/>
      <c r="AO410" s="2521"/>
    </row>
    <row r="411" spans="25:41">
      <c r="Y411" s="2521"/>
      <c r="Z411" s="2521"/>
      <c r="AN411" s="2521"/>
      <c r="AO411" s="2521"/>
    </row>
    <row r="412" spans="25:41">
      <c r="Y412" s="2521"/>
      <c r="Z412" s="2521"/>
      <c r="AN412" s="2521"/>
      <c r="AO412" s="2521"/>
    </row>
    <row r="413" spans="25:41">
      <c r="Y413" s="2521"/>
      <c r="Z413" s="2521"/>
      <c r="AN413" s="2521"/>
      <c r="AO413" s="2521"/>
    </row>
    <row r="414" spans="25:41">
      <c r="Y414" s="2521"/>
      <c r="Z414" s="2521"/>
      <c r="AN414" s="2521"/>
      <c r="AO414" s="2521"/>
    </row>
    <row r="415" spans="25:41">
      <c r="Y415" s="2521"/>
      <c r="Z415" s="2521"/>
      <c r="AN415" s="2521"/>
      <c r="AO415" s="2521"/>
    </row>
    <row r="416" spans="25:41">
      <c r="Y416" s="2521"/>
      <c r="Z416" s="2521"/>
      <c r="AN416" s="2521"/>
      <c r="AO416" s="2521"/>
    </row>
    <row r="417" spans="25:41">
      <c r="Y417" s="2521"/>
      <c r="Z417" s="2521"/>
      <c r="AN417" s="2521"/>
      <c r="AO417" s="2521"/>
    </row>
    <row r="418" spans="25:41">
      <c r="Y418" s="2521"/>
      <c r="Z418" s="2521"/>
      <c r="AN418" s="2521"/>
      <c r="AO418" s="2521"/>
    </row>
    <row r="419" spans="25:41">
      <c r="Y419" s="2521"/>
      <c r="Z419" s="2521"/>
      <c r="AN419" s="2521"/>
      <c r="AO419" s="2521"/>
    </row>
    <row r="420" spans="25:41">
      <c r="Y420" s="2521"/>
      <c r="Z420" s="2521"/>
      <c r="AN420" s="2521"/>
      <c r="AO420" s="2521"/>
    </row>
    <row r="421" spans="25:41">
      <c r="Y421" s="2521"/>
      <c r="Z421" s="2521"/>
      <c r="AN421" s="2521"/>
      <c r="AO421" s="2521"/>
    </row>
    <row r="422" spans="25:41">
      <c r="Y422" s="2521"/>
      <c r="Z422" s="2521"/>
      <c r="AN422" s="2521"/>
      <c r="AO422" s="2521"/>
    </row>
    <row r="423" spans="25:41">
      <c r="Y423" s="2521"/>
      <c r="Z423" s="2521"/>
      <c r="AN423" s="2521"/>
      <c r="AO423" s="2521"/>
    </row>
    <row r="424" spans="25:41">
      <c r="Y424" s="2521"/>
      <c r="Z424" s="2521"/>
      <c r="AN424" s="2521"/>
      <c r="AO424" s="2521"/>
    </row>
    <row r="425" spans="25:41">
      <c r="Y425" s="2521"/>
      <c r="Z425" s="2521"/>
      <c r="AN425" s="2521"/>
      <c r="AO425" s="2521"/>
    </row>
  </sheetData>
  <autoFilter ref="A13:A344"/>
  <conditionalFormatting sqref="C7 C9:C14">
    <cfRule type="cellIs" dxfId="35" priority="2" stopIfTrue="1" operator="notEqual">
      <formula>0</formula>
    </cfRule>
  </conditionalFormatting>
  <conditionalFormatting sqref="B16:C342">
    <cfRule type="cellIs" dxfId="34" priority="3" stopIfTrue="1" operator="greaterThan">
      <formula>0</formula>
    </cfRule>
  </conditionalFormatting>
  <conditionalFormatting sqref="C8">
    <cfRule type="cellIs" dxfId="33" priority="1" stopIfTrue="1" operator="notEqual">
      <formula>0</formula>
    </cfRule>
  </conditionalFormatting>
  <pageMargins left="1" right="0.5" top="1" bottom="0.5" header="1" footer="0.25"/>
  <pageSetup paperSize="3" scale="11" orientation="portrait" verticalDpi="300" r:id="rId1"/>
  <headerFooter alignWithMargins="0">
    <oddHeader>&amp;A</oddHeader>
    <oddFooter>&amp;C&amp;F&amp;R&amp;D&amp;T</oddFooter>
  </headerFooter>
</worksheet>
</file>

<file path=xl/worksheets/sheet115.xml><?xml version="1.0" encoding="utf-8"?>
<worksheet xmlns="http://schemas.openxmlformats.org/spreadsheetml/2006/main" xmlns:r="http://schemas.openxmlformats.org/officeDocument/2006/relationships">
  <sheetPr>
    <pageSetUpPr fitToPage="1"/>
  </sheetPr>
  <dimension ref="A1:AT425"/>
  <sheetViews>
    <sheetView workbookViewId="0">
      <selection sqref="A1:XFD1048576"/>
    </sheetView>
  </sheetViews>
  <sheetFormatPr defaultColWidth="9" defaultRowHeight="15"/>
  <cols>
    <col min="1" max="1" width="15.33203125" style="3494" customWidth="1"/>
    <col min="2" max="2" width="20.109375" style="2522" customWidth="1"/>
    <col min="3" max="3" width="18.21875" style="2522" customWidth="1"/>
    <col min="4" max="4" width="5.109375" style="2447" customWidth="1"/>
    <col min="5" max="7" width="2.77734375" style="2447" customWidth="1"/>
    <col min="8" max="8" width="23.77734375" style="2447" customWidth="1"/>
    <col min="9" max="9" width="18.44140625" style="2447" customWidth="1"/>
    <col min="10" max="10" width="10.77734375" style="2447" customWidth="1"/>
    <col min="11" max="11" width="14" style="2447" customWidth="1"/>
    <col min="12" max="12" width="10.88671875" style="2447" customWidth="1"/>
    <col min="13" max="13" width="14" style="2447" customWidth="1"/>
    <col min="14" max="14" width="8" style="2447" customWidth="1"/>
    <col min="15" max="15" width="16.33203125" style="2447" customWidth="1"/>
    <col min="16" max="16" width="9.33203125" style="2447" customWidth="1"/>
    <col min="17" max="17" width="4" style="2447" customWidth="1"/>
    <col min="18" max="19" width="4" style="2525" customWidth="1"/>
    <col min="20" max="22" width="2.88671875" style="2447" customWidth="1"/>
    <col min="23" max="23" width="30" style="2447" customWidth="1"/>
    <col min="24" max="24" width="17.109375" style="2447" customWidth="1"/>
    <col min="25" max="25" width="18" style="2447" customWidth="1"/>
    <col min="26" max="26" width="18.88671875" style="2447" customWidth="1"/>
    <col min="27" max="27" width="18" style="2447" customWidth="1"/>
    <col min="28" max="28" width="18.88671875" style="2447" customWidth="1"/>
    <col min="29" max="29" width="12.33203125" style="2447" customWidth="1"/>
    <col min="30" max="30" width="16.6640625" style="2447" customWidth="1"/>
    <col min="31" max="31" width="19.77734375" style="2447" customWidth="1"/>
    <col min="32" max="32" width="12.77734375" style="2447" customWidth="1"/>
    <col min="33" max="33" width="3.109375" style="2447" customWidth="1"/>
    <col min="34" max="34" width="14.88671875" style="2447" customWidth="1"/>
    <col min="35" max="16384" width="9" style="2447"/>
  </cols>
  <sheetData>
    <row r="1" spans="1:46" ht="16.5" thickBot="1">
      <c r="B1" s="2517" t="s">
        <v>14</v>
      </c>
      <c r="C1" s="2518" t="s">
        <v>15</v>
      </c>
    </row>
    <row r="3" spans="1:46" ht="18">
      <c r="B3" s="2522" t="s">
        <v>18</v>
      </c>
      <c r="E3" s="2798" t="s">
        <v>1717</v>
      </c>
      <c r="F3" s="2798"/>
      <c r="G3" s="2798"/>
      <c r="H3" s="2798"/>
      <c r="I3" s="2798"/>
      <c r="J3" s="2798"/>
      <c r="K3" s="2798"/>
      <c r="L3" s="2798"/>
      <c r="M3" s="2798"/>
      <c r="N3" s="2798"/>
      <c r="O3" s="2798"/>
      <c r="P3" s="2798"/>
      <c r="Q3" s="2989"/>
      <c r="R3" s="2798"/>
      <c r="S3" s="2798"/>
      <c r="T3" s="2798" t="s">
        <v>1717</v>
      </c>
      <c r="U3" s="2798"/>
      <c r="V3" s="2798"/>
      <c r="W3" s="2798"/>
      <c r="X3" s="2798"/>
      <c r="Y3" s="2798"/>
      <c r="Z3" s="2798"/>
      <c r="AA3" s="2798"/>
      <c r="AB3" s="2798"/>
      <c r="AC3" s="2798"/>
      <c r="AD3" s="2798"/>
      <c r="AE3" s="2798"/>
      <c r="AF3" s="2989"/>
      <c r="AG3" s="2989"/>
      <c r="AH3" s="2989"/>
      <c r="AI3" s="2989"/>
      <c r="AJ3" s="2989"/>
      <c r="AK3" s="2989"/>
      <c r="AL3" s="2989"/>
      <c r="AM3" s="2989"/>
      <c r="AN3" s="2989"/>
      <c r="AO3" s="2989"/>
      <c r="AP3" s="2989"/>
      <c r="AQ3" s="2989"/>
      <c r="AR3" s="2989"/>
      <c r="AS3" s="2989"/>
      <c r="AT3" s="2989"/>
    </row>
    <row r="4" spans="1:46" ht="18">
      <c r="A4" s="2859" t="s">
        <v>5329</v>
      </c>
      <c r="B4" s="2746">
        <v>0</v>
      </c>
      <c r="C4" s="2747" t="s">
        <v>127</v>
      </c>
      <c r="E4" s="2798" t="s">
        <v>1718</v>
      </c>
      <c r="F4" s="2798"/>
      <c r="G4" s="2798"/>
      <c r="H4" s="2798"/>
      <c r="I4" s="2798"/>
      <c r="J4" s="2798"/>
      <c r="K4" s="2798"/>
      <c r="L4" s="2798"/>
      <c r="M4" s="2798"/>
      <c r="N4" s="2798"/>
      <c r="O4" s="2798"/>
      <c r="P4" s="2798"/>
      <c r="Q4" s="2989"/>
      <c r="R4" s="2798"/>
      <c r="S4" s="2798"/>
      <c r="T4" s="2798" t="s">
        <v>1718</v>
      </c>
      <c r="U4" s="2798"/>
      <c r="V4" s="2798"/>
      <c r="W4" s="2798"/>
      <c r="X4" s="2798"/>
      <c r="Y4" s="2798"/>
      <c r="Z4" s="2798"/>
      <c r="AA4" s="2798"/>
      <c r="AB4" s="2798"/>
      <c r="AC4" s="2798"/>
      <c r="AD4" s="2798"/>
      <c r="AE4" s="2798"/>
      <c r="AF4" s="2989"/>
      <c r="AG4" s="2989"/>
      <c r="AH4" s="2989"/>
      <c r="AI4" s="2989"/>
      <c r="AJ4" s="2989"/>
      <c r="AK4" s="2989"/>
      <c r="AL4" s="2989"/>
      <c r="AM4" s="2989"/>
      <c r="AN4" s="2989"/>
      <c r="AO4" s="2989"/>
      <c r="AP4" s="2989"/>
      <c r="AQ4" s="2989"/>
      <c r="AR4" s="2989"/>
      <c r="AS4" s="2989"/>
      <c r="AT4" s="2989"/>
    </row>
    <row r="5" spans="1:46" ht="18">
      <c r="A5" s="2859" t="s">
        <v>5330</v>
      </c>
      <c r="B5" s="2748"/>
      <c r="C5" s="2748"/>
      <c r="E5" s="2798" t="s">
        <v>5226</v>
      </c>
      <c r="F5" s="2798"/>
      <c r="G5" s="2798"/>
      <c r="H5" s="2798"/>
      <c r="I5" s="2798"/>
      <c r="J5" s="2798"/>
      <c r="K5" s="2798"/>
      <c r="L5" s="2798"/>
      <c r="M5" s="2798"/>
      <c r="N5" s="2798"/>
      <c r="O5" s="2798"/>
      <c r="P5" s="2798"/>
      <c r="Q5" s="2989"/>
      <c r="R5" s="2798"/>
      <c r="S5" s="2798"/>
      <c r="T5" s="2798" t="s">
        <v>5227</v>
      </c>
      <c r="U5" s="2798"/>
      <c r="V5" s="2798"/>
      <c r="W5" s="2798"/>
      <c r="X5" s="2798"/>
      <c r="Y5" s="2798"/>
      <c r="Z5" s="2798"/>
      <c r="AA5" s="2798"/>
      <c r="AB5" s="2798"/>
      <c r="AC5" s="2798"/>
      <c r="AD5" s="2798"/>
      <c r="AE5" s="2798"/>
      <c r="AF5" s="2989"/>
      <c r="AG5" s="2989"/>
      <c r="AH5" s="2989"/>
      <c r="AI5" s="2989"/>
      <c r="AJ5" s="2989"/>
      <c r="AK5" s="2989"/>
      <c r="AL5" s="2989"/>
      <c r="AM5" s="2989"/>
      <c r="AN5" s="2989"/>
      <c r="AO5" s="2989"/>
      <c r="AP5" s="2989"/>
      <c r="AQ5" s="2989"/>
      <c r="AR5" s="2989"/>
      <c r="AS5" s="2989"/>
      <c r="AT5" s="2989"/>
    </row>
    <row r="6" spans="1:46" ht="18">
      <c r="B6" s="2750" t="s">
        <v>600</v>
      </c>
      <c r="C6" s="2751"/>
      <c r="E6" s="2798" t="s">
        <v>5545</v>
      </c>
      <c r="F6" s="2798"/>
      <c r="G6" s="2798"/>
      <c r="H6" s="2798"/>
      <c r="I6" s="2798"/>
      <c r="J6" s="2798"/>
      <c r="K6" s="2798"/>
      <c r="L6" s="2798"/>
      <c r="M6" s="2798"/>
      <c r="N6" s="2798"/>
      <c r="O6" s="2798"/>
      <c r="P6" s="2798"/>
      <c r="Q6" s="2989"/>
      <c r="R6" s="2798"/>
      <c r="S6" s="2798"/>
      <c r="T6" s="2798" t="s">
        <v>5546</v>
      </c>
      <c r="U6" s="2798"/>
      <c r="V6" s="2798"/>
      <c r="W6" s="2798"/>
      <c r="X6" s="2798"/>
      <c r="Y6" s="2798"/>
      <c r="Z6" s="2798"/>
      <c r="AA6" s="2798"/>
      <c r="AB6" s="2798"/>
      <c r="AC6" s="2798"/>
      <c r="AD6" s="2798"/>
      <c r="AE6" s="2798"/>
      <c r="AF6" s="2989"/>
      <c r="AG6" s="2989"/>
      <c r="AH6" s="2989"/>
      <c r="AI6" s="2989"/>
      <c r="AJ6" s="2989"/>
      <c r="AK6" s="2989"/>
      <c r="AL6" s="2989"/>
      <c r="AM6" s="2989"/>
      <c r="AN6" s="2989"/>
      <c r="AO6" s="2989"/>
      <c r="AP6" s="2989"/>
      <c r="AQ6" s="2989"/>
      <c r="AR6" s="2989"/>
      <c r="AS6" s="2989"/>
      <c r="AT6" s="2989"/>
    </row>
    <row r="7" spans="1:46" ht="18">
      <c r="B7" s="2752" t="s">
        <v>5489</v>
      </c>
      <c r="C7" s="3609">
        <v>0</v>
      </c>
      <c r="E7" s="2798" t="s">
        <v>4692</v>
      </c>
      <c r="F7" s="2798"/>
      <c r="G7" s="2798"/>
      <c r="H7" s="2798"/>
      <c r="I7" s="2798"/>
      <c r="J7" s="2798"/>
      <c r="K7" s="2798"/>
      <c r="L7" s="2798"/>
      <c r="M7" s="2798"/>
      <c r="N7" s="2798"/>
      <c r="O7" s="2798"/>
      <c r="P7" s="2798"/>
      <c r="Q7" s="2989"/>
      <c r="R7" s="2798"/>
      <c r="S7" s="2798"/>
      <c r="T7" s="2798" t="s">
        <v>4692</v>
      </c>
      <c r="U7" s="2798"/>
      <c r="V7" s="2798"/>
      <c r="W7" s="2798"/>
      <c r="X7" s="2798"/>
      <c r="Y7" s="2798"/>
      <c r="Z7" s="2798"/>
      <c r="AA7" s="2798"/>
      <c r="AB7" s="2798"/>
      <c r="AC7" s="2798"/>
      <c r="AD7" s="2798"/>
      <c r="AE7" s="2798"/>
      <c r="AF7" s="2989"/>
      <c r="AG7" s="2989"/>
      <c r="AH7" s="2989"/>
      <c r="AI7" s="2989"/>
      <c r="AJ7" s="2989"/>
      <c r="AK7" s="2989"/>
      <c r="AL7" s="2989"/>
      <c r="AM7" s="2989"/>
      <c r="AN7" s="2989"/>
      <c r="AO7" s="2989"/>
      <c r="AP7" s="2989"/>
      <c r="AQ7" s="2989"/>
      <c r="AR7" s="2989"/>
      <c r="AS7" s="2989"/>
      <c r="AT7" s="2989"/>
    </row>
    <row r="8" spans="1:46" ht="15.75">
      <c r="A8" s="3496"/>
      <c r="B8" s="2754" t="s">
        <v>5490</v>
      </c>
      <c r="C8" s="3610">
        <v>0</v>
      </c>
      <c r="I8" s="3497"/>
      <c r="S8" s="3498"/>
      <c r="X8" s="3222"/>
    </row>
    <row r="9" spans="1:46" ht="15.75">
      <c r="A9" s="3496"/>
      <c r="B9" s="2754" t="s">
        <v>5547</v>
      </c>
      <c r="C9" s="3611">
        <v>1</v>
      </c>
      <c r="E9" s="2661"/>
      <c r="F9" s="2616"/>
      <c r="G9" s="2616"/>
      <c r="H9" s="2817"/>
      <c r="I9" s="3142" t="s">
        <v>5491</v>
      </c>
      <c r="J9" s="3140" t="s">
        <v>5548</v>
      </c>
      <c r="K9" s="3141"/>
      <c r="L9" s="3499"/>
      <c r="M9" s="3500"/>
      <c r="N9" s="3500"/>
      <c r="O9" s="3500"/>
      <c r="P9" s="3142" t="s">
        <v>1764</v>
      </c>
      <c r="Q9" s="3222"/>
      <c r="S9" s="3498"/>
      <c r="T9" s="2661"/>
      <c r="U9" s="2616"/>
      <c r="V9" s="2616"/>
      <c r="W9" s="2817"/>
      <c r="X9" s="3142" t="s">
        <v>5491</v>
      </c>
      <c r="Y9" s="3140" t="s">
        <v>5270</v>
      </c>
      <c r="Z9" s="3141"/>
      <c r="AA9" s="3499"/>
      <c r="AB9" s="3500"/>
      <c r="AC9" s="3500"/>
      <c r="AD9" s="3500"/>
      <c r="AE9" s="3142"/>
      <c r="AF9" s="3222"/>
    </row>
    <row r="10" spans="1:46" ht="26.65" customHeight="1">
      <c r="A10" s="3496"/>
      <c r="B10" s="2754"/>
      <c r="C10" s="3612"/>
      <c r="E10" s="2642"/>
      <c r="F10" s="2521"/>
      <c r="G10" s="2521"/>
      <c r="H10" s="2648"/>
      <c r="I10" s="3501" t="s">
        <v>5492</v>
      </c>
      <c r="J10" s="3502" t="s">
        <v>5314</v>
      </c>
      <c r="K10" s="3500"/>
      <c r="L10" s="3500"/>
      <c r="M10" s="3502" t="s">
        <v>5493</v>
      </c>
      <c r="N10" s="2831" t="s">
        <v>637</v>
      </c>
      <c r="O10" s="2661"/>
      <c r="P10" s="3503" t="s">
        <v>37</v>
      </c>
      <c r="Q10" s="3222"/>
      <c r="S10" s="3498"/>
      <c r="T10" s="2642"/>
      <c r="U10" s="2521"/>
      <c r="V10" s="2521"/>
      <c r="W10" s="2648"/>
      <c r="X10" s="3501" t="s">
        <v>5492</v>
      </c>
      <c r="Y10" s="3502" t="s">
        <v>5314</v>
      </c>
      <c r="Z10" s="3500"/>
      <c r="AA10" s="3500"/>
      <c r="AB10" s="3502" t="s">
        <v>5493</v>
      </c>
      <c r="AC10" s="2831" t="s">
        <v>637</v>
      </c>
      <c r="AD10" s="2661"/>
      <c r="AE10" s="3503" t="s">
        <v>37</v>
      </c>
      <c r="AF10" s="3222"/>
    </row>
    <row r="11" spans="1:46" ht="27" customHeight="1">
      <c r="B11" s="2754"/>
      <c r="C11" s="3613"/>
      <c r="E11" s="2642"/>
      <c r="F11" s="3504"/>
      <c r="G11" s="2521"/>
      <c r="H11" s="2648"/>
      <c r="I11" s="3575">
        <v>0</v>
      </c>
      <c r="J11" s="3502" t="s">
        <v>5191</v>
      </c>
      <c r="K11" s="3502" t="s">
        <v>5190</v>
      </c>
      <c r="L11" s="3502" t="s">
        <v>1436</v>
      </c>
      <c r="M11" s="3506" t="s">
        <v>5190</v>
      </c>
      <c r="N11" s="3220"/>
      <c r="O11" s="3224" t="s">
        <v>2954</v>
      </c>
      <c r="P11" s="3614"/>
      <c r="Q11" s="3615"/>
      <c r="T11" s="2642"/>
      <c r="U11" s="2521"/>
      <c r="V11" s="2521"/>
      <c r="W11" s="2648"/>
      <c r="X11" s="3507">
        <v>0</v>
      </c>
      <c r="Y11" s="3502" t="s">
        <v>5191</v>
      </c>
      <c r="Z11" s="3502" t="s">
        <v>5190</v>
      </c>
      <c r="AA11" s="3502" t="s">
        <v>1436</v>
      </c>
      <c r="AB11" s="3506" t="s">
        <v>5190</v>
      </c>
      <c r="AC11" s="3220"/>
      <c r="AD11" s="3224" t="s">
        <v>2954</v>
      </c>
      <c r="AE11" s="3614"/>
      <c r="AF11" s="3222"/>
    </row>
    <row r="12" spans="1:46" ht="15.75">
      <c r="B12" s="2754"/>
      <c r="C12" s="3613"/>
      <c r="E12" s="2765"/>
      <c r="F12" s="2625"/>
      <c r="G12" s="2625"/>
      <c r="H12" s="2766"/>
      <c r="I12" s="3508" t="s">
        <v>5377</v>
      </c>
      <c r="J12" s="3509"/>
      <c r="K12" s="2765"/>
      <c r="L12" s="2765"/>
      <c r="M12" s="2765"/>
      <c r="N12" s="2765"/>
      <c r="O12" s="2765"/>
      <c r="P12" s="3616"/>
      <c r="Q12" s="3617"/>
      <c r="T12" s="2765"/>
      <c r="U12" s="2625"/>
      <c r="V12" s="2625"/>
      <c r="W12" s="2766"/>
      <c r="X12" s="3576" t="s">
        <v>5377</v>
      </c>
      <c r="Y12" s="3509"/>
      <c r="Z12" s="2765"/>
      <c r="AA12" s="2765"/>
      <c r="AB12" s="2765"/>
      <c r="AC12" s="2765"/>
      <c r="AD12" s="2765"/>
      <c r="AE12" s="3616"/>
      <c r="AF12" s="2521"/>
    </row>
    <row r="13" spans="1:46" ht="15.75">
      <c r="A13" s="3494" t="s">
        <v>1378</v>
      </c>
      <c r="B13" s="2754"/>
      <c r="C13" s="3613"/>
      <c r="E13" s="3511" t="s">
        <v>5405</v>
      </c>
      <c r="F13" s="2521"/>
      <c r="G13" s="2521"/>
      <c r="H13" s="2648"/>
      <c r="I13" s="3512"/>
      <c r="J13" s="2661"/>
      <c r="K13" s="2616"/>
      <c r="L13" s="2616"/>
      <c r="M13" s="2616"/>
      <c r="N13" s="2616"/>
      <c r="O13" s="2817"/>
      <c r="P13" s="2648"/>
      <c r="Q13" s="3617"/>
      <c r="T13" s="3513" t="s">
        <v>5405</v>
      </c>
      <c r="U13" s="2616"/>
      <c r="V13" s="2616"/>
      <c r="W13" s="2817"/>
      <c r="X13" s="2817"/>
      <c r="Y13" s="2521"/>
      <c r="Z13" s="2521"/>
      <c r="AD13" s="2648"/>
      <c r="AE13" s="2648"/>
      <c r="AF13" s="2521"/>
    </row>
    <row r="14" spans="1:46">
      <c r="A14" s="3494" t="s">
        <v>1378</v>
      </c>
      <c r="B14" s="2773"/>
      <c r="C14" s="3618"/>
      <c r="E14" s="3514" t="s">
        <v>621</v>
      </c>
      <c r="F14" s="2521"/>
      <c r="G14" s="2521"/>
      <c r="H14" s="2648"/>
      <c r="I14" s="3512"/>
      <c r="J14" s="2642"/>
      <c r="K14" s="2521"/>
      <c r="L14" s="2521"/>
      <c r="M14" s="2521"/>
      <c r="N14" s="2521"/>
      <c r="O14" s="2648"/>
      <c r="P14" s="2648"/>
      <c r="Q14" s="3617"/>
      <c r="T14" s="3514" t="s">
        <v>621</v>
      </c>
      <c r="U14" s="2521"/>
      <c r="V14" s="2521"/>
      <c r="W14" s="2648"/>
      <c r="X14" s="2648"/>
      <c r="Y14" s="2521"/>
      <c r="AD14" s="2648"/>
      <c r="AE14" s="2648"/>
      <c r="AF14" s="2521"/>
    </row>
    <row r="15" spans="1:46" ht="15.75">
      <c r="A15" s="3494" t="s">
        <v>1378</v>
      </c>
      <c r="B15" s="2775" t="s">
        <v>5494</v>
      </c>
      <c r="C15" s="2776" t="s">
        <v>5495</v>
      </c>
      <c r="E15" s="2668" t="s">
        <v>5255</v>
      </c>
      <c r="F15" s="2521"/>
      <c r="G15" s="2521"/>
      <c r="H15" s="2648"/>
      <c r="I15" s="3512"/>
      <c r="J15" s="2642"/>
      <c r="K15" s="2521"/>
      <c r="L15" s="2521"/>
      <c r="M15" s="2521"/>
      <c r="N15" s="2521"/>
      <c r="O15" s="2648"/>
      <c r="P15" s="2648"/>
      <c r="Q15" s="3617"/>
      <c r="T15" s="2668" t="s">
        <v>5255</v>
      </c>
      <c r="U15" s="2521"/>
      <c r="V15" s="2521"/>
      <c r="W15" s="2648"/>
      <c r="X15" s="2648"/>
      <c r="Y15" s="2521"/>
      <c r="AD15" s="2648"/>
      <c r="AE15" s="3512"/>
      <c r="AF15" s="2521"/>
    </row>
    <row r="16" spans="1:46" ht="15.75">
      <c r="A16" s="3494" t="s">
        <v>1378</v>
      </c>
      <c r="E16" s="2668"/>
      <c r="F16" s="3516" t="s">
        <v>626</v>
      </c>
      <c r="G16" s="2521"/>
      <c r="H16" s="2648"/>
      <c r="I16" s="3517">
        <v>781237.65249856049</v>
      </c>
      <c r="J16" s="3295">
        <v>0</v>
      </c>
      <c r="K16" s="3312">
        <v>1.2993047038169402E-2</v>
      </c>
      <c r="L16" s="3312">
        <v>0</v>
      </c>
      <c r="M16" s="3312">
        <v>0</v>
      </c>
      <c r="N16" s="3312">
        <v>0</v>
      </c>
      <c r="O16" s="3297">
        <v>3.1752469121885713E-4</v>
      </c>
      <c r="P16" s="3619">
        <v>1.331057172938826E-2</v>
      </c>
      <c r="Q16" s="3620"/>
      <c r="T16" s="2668"/>
      <c r="U16" s="3516" t="s">
        <v>626</v>
      </c>
      <c r="V16" s="3519"/>
      <c r="W16" s="2648"/>
      <c r="X16" s="3515"/>
      <c r="Y16" s="3621">
        <v>0</v>
      </c>
      <c r="Z16" s="3621">
        <v>1020453.7614184067</v>
      </c>
      <c r="AA16" s="3621">
        <v>0</v>
      </c>
      <c r="AB16" s="3621">
        <v>0</v>
      </c>
      <c r="AC16" s="3621">
        <v>0</v>
      </c>
      <c r="AD16" s="3622">
        <v>24937.896749364201</v>
      </c>
      <c r="AE16" s="3622">
        <v>1045391.6581677709</v>
      </c>
      <c r="AF16" s="3623"/>
      <c r="AH16" s="2963"/>
    </row>
    <row r="17" spans="1:34" ht="15.75">
      <c r="A17" s="3494" t="s">
        <v>1378</v>
      </c>
      <c r="E17" s="2668"/>
      <c r="F17" s="3516" t="s">
        <v>642</v>
      </c>
      <c r="G17" s="2521"/>
      <c r="H17" s="2648"/>
      <c r="I17" s="3100">
        <v>3336228.9194999998</v>
      </c>
      <c r="J17" s="3295">
        <v>0</v>
      </c>
      <c r="K17" s="3312">
        <v>0</v>
      </c>
      <c r="L17" s="3312">
        <v>0</v>
      </c>
      <c r="M17" s="3312">
        <v>0</v>
      </c>
      <c r="N17" s="3312">
        <v>0</v>
      </c>
      <c r="O17" s="3297">
        <v>0</v>
      </c>
      <c r="P17" s="3619">
        <v>0</v>
      </c>
      <c r="Q17" s="3620"/>
      <c r="T17" s="2668"/>
      <c r="U17" s="3516" t="s">
        <v>642</v>
      </c>
      <c r="V17" s="3519"/>
      <c r="W17" s="2648"/>
      <c r="X17" s="3083"/>
      <c r="Y17" s="3624">
        <v>0</v>
      </c>
      <c r="Z17" s="3624">
        <v>0</v>
      </c>
      <c r="AA17" s="3624">
        <v>0</v>
      </c>
      <c r="AB17" s="3624">
        <v>0</v>
      </c>
      <c r="AC17" s="3624">
        <v>0</v>
      </c>
      <c r="AD17" s="3625">
        <v>0</v>
      </c>
      <c r="AE17" s="3626">
        <v>0</v>
      </c>
      <c r="AF17" s="3623"/>
      <c r="AH17" s="2963"/>
    </row>
    <row r="18" spans="1:34" ht="15.75">
      <c r="A18" s="3494" t="s">
        <v>1378</v>
      </c>
      <c r="E18" s="2668"/>
      <c r="F18" s="3516" t="s">
        <v>660</v>
      </c>
      <c r="G18" s="2521"/>
      <c r="H18" s="2648"/>
      <c r="I18" s="3100">
        <v>2497394.5759398071</v>
      </c>
      <c r="J18" s="3295">
        <v>0</v>
      </c>
      <c r="K18" s="3312">
        <v>2.8315955925382729E-2</v>
      </c>
      <c r="L18" s="3312">
        <v>0</v>
      </c>
      <c r="M18" s="3312">
        <v>0</v>
      </c>
      <c r="N18" s="3312">
        <v>0</v>
      </c>
      <c r="O18" s="3297">
        <v>6.9198665527502522E-4</v>
      </c>
      <c r="P18" s="3619">
        <v>2.9007942580657753E-2</v>
      </c>
      <c r="Q18" s="3620"/>
      <c r="T18" s="2668"/>
      <c r="U18" s="3516" t="s">
        <v>660</v>
      </c>
      <c r="V18" s="3519"/>
      <c r="W18" s="2648"/>
      <c r="X18" s="3083"/>
      <c r="Y18" s="3624">
        <v>0</v>
      </c>
      <c r="Z18" s="3624">
        <v>2223891.2587116808</v>
      </c>
      <c r="AA18" s="3624">
        <v>0</v>
      </c>
      <c r="AB18" s="3624">
        <v>0</v>
      </c>
      <c r="AC18" s="3624">
        <v>0</v>
      </c>
      <c r="AD18" s="3625">
        <v>54347.558594402683</v>
      </c>
      <c r="AE18" s="3625">
        <v>2278238.8173060836</v>
      </c>
      <c r="AF18" s="3627"/>
      <c r="AH18" s="2963"/>
    </row>
    <row r="19" spans="1:34" ht="15.75">
      <c r="A19" s="3494" t="s">
        <v>5410</v>
      </c>
      <c r="E19" s="2668"/>
      <c r="F19" s="3516">
        <v>0</v>
      </c>
      <c r="G19" s="2521"/>
      <c r="H19" s="2648"/>
      <c r="I19" s="3100">
        <v>0</v>
      </c>
      <c r="J19" s="3295">
        <v>0</v>
      </c>
      <c r="K19" s="3312">
        <v>0</v>
      </c>
      <c r="L19" s="3312">
        <v>0</v>
      </c>
      <c r="M19" s="3312">
        <v>0</v>
      </c>
      <c r="N19" s="3312">
        <v>0</v>
      </c>
      <c r="O19" s="3297">
        <v>0</v>
      </c>
      <c r="P19" s="3619">
        <v>0</v>
      </c>
      <c r="Q19" s="3620"/>
      <c r="T19" s="2668"/>
      <c r="U19" s="3516">
        <v>0</v>
      </c>
      <c r="V19" s="3519"/>
      <c r="W19" s="2648"/>
      <c r="X19" s="3083"/>
      <c r="Y19" s="3624">
        <v>0</v>
      </c>
      <c r="Z19" s="3624">
        <v>0</v>
      </c>
      <c r="AA19" s="3624">
        <v>0</v>
      </c>
      <c r="AB19" s="3624">
        <v>0</v>
      </c>
      <c r="AC19" s="3624">
        <v>0</v>
      </c>
      <c r="AD19" s="3625">
        <v>0</v>
      </c>
      <c r="AE19" s="3625">
        <v>0</v>
      </c>
      <c r="AF19" s="3627"/>
      <c r="AH19" s="2963"/>
    </row>
    <row r="20" spans="1:34" ht="15.75">
      <c r="A20" s="3494" t="s">
        <v>1378</v>
      </c>
      <c r="E20" s="2668"/>
      <c r="F20" s="3516" t="s">
        <v>650</v>
      </c>
      <c r="G20" s="2521"/>
      <c r="H20" s="2648"/>
      <c r="I20" s="3100">
        <v>0</v>
      </c>
      <c r="J20" s="3583">
        <v>0</v>
      </c>
      <c r="K20" s="3584">
        <v>1.9659646523257829E-2</v>
      </c>
      <c r="L20" s="3584">
        <v>0</v>
      </c>
      <c r="M20" s="3584">
        <v>0</v>
      </c>
      <c r="N20" s="3584">
        <v>0</v>
      </c>
      <c r="O20" s="3628">
        <v>0</v>
      </c>
      <c r="P20" s="3619">
        <v>1.9659646523257829E-2</v>
      </c>
      <c r="Q20" s="3620"/>
      <c r="T20" s="2668"/>
      <c r="U20" s="3516" t="s">
        <v>650</v>
      </c>
      <c r="V20" s="3519"/>
      <c r="W20" s="2648"/>
      <c r="X20" s="3083"/>
      <c r="Y20" s="3629">
        <v>0</v>
      </c>
      <c r="Z20" s="3629">
        <v>1544038.1446999877</v>
      </c>
      <c r="AA20" s="3629">
        <v>0</v>
      </c>
      <c r="AB20" s="3629">
        <v>0</v>
      </c>
      <c r="AC20" s="3629">
        <v>0</v>
      </c>
      <c r="AD20" s="3630">
        <v>0</v>
      </c>
      <c r="AE20" s="3625">
        <v>1544038.1446999877</v>
      </c>
      <c r="AF20" s="3627"/>
      <c r="AH20" s="2963"/>
    </row>
    <row r="21" spans="1:34" ht="15.75">
      <c r="A21" s="3494" t="s">
        <v>1378</v>
      </c>
      <c r="E21" s="2668"/>
      <c r="F21" s="3516"/>
      <c r="G21" s="2521"/>
      <c r="H21" s="2648" t="s">
        <v>5412</v>
      </c>
      <c r="I21" s="3099">
        <v>6614861.147938367</v>
      </c>
      <c r="J21" s="3631">
        <v>0</v>
      </c>
      <c r="K21" s="3312">
        <v>6.0968649486809953E-2</v>
      </c>
      <c r="L21" s="3312">
        <v>0</v>
      </c>
      <c r="M21" s="3312">
        <v>0</v>
      </c>
      <c r="N21" s="3312">
        <v>0</v>
      </c>
      <c r="O21" s="3595">
        <v>1.0095113464938822E-3</v>
      </c>
      <c r="P21" s="3632">
        <v>6.1978160833303833E-2</v>
      </c>
      <c r="Q21" s="3620"/>
      <c r="T21" s="2668"/>
      <c r="U21" s="3516"/>
      <c r="V21" s="3519"/>
      <c r="W21" s="2648" t="s">
        <v>5412</v>
      </c>
      <c r="X21" s="3083"/>
      <c r="Y21" s="3633">
        <v>0</v>
      </c>
      <c r="Z21" s="3633">
        <v>4788383.1648300746</v>
      </c>
      <c r="AA21" s="3633">
        <v>0</v>
      </c>
      <c r="AB21" s="3633">
        <v>0</v>
      </c>
      <c r="AC21" s="3633">
        <v>0</v>
      </c>
      <c r="AD21" s="3634">
        <v>79285.45534376688</v>
      </c>
      <c r="AE21" s="3635">
        <v>4867668.6201738417</v>
      </c>
      <c r="AF21" s="3627"/>
      <c r="AH21" s="2963"/>
    </row>
    <row r="22" spans="1:34" ht="15.75">
      <c r="A22" s="3494" t="s">
        <v>5410</v>
      </c>
      <c r="E22" s="2668"/>
      <c r="F22" s="3516"/>
      <c r="G22" s="2521"/>
      <c r="H22" s="2648"/>
      <c r="I22" s="3100"/>
      <c r="J22" s="2848"/>
      <c r="K22" s="2622"/>
      <c r="L22" s="2622"/>
      <c r="M22" s="2622"/>
      <c r="N22" s="2622"/>
      <c r="O22" s="3422"/>
      <c r="P22" s="3619"/>
      <c r="Q22" s="3620"/>
      <c r="T22" s="2668"/>
      <c r="U22" s="3516"/>
      <c r="V22" s="3519"/>
      <c r="W22" s="2648"/>
      <c r="X22" s="3083"/>
      <c r="Y22" s="3624"/>
      <c r="Z22" s="3624"/>
      <c r="AA22" s="3624"/>
      <c r="AB22" s="3624"/>
      <c r="AC22" s="3624"/>
      <c r="AD22" s="3625"/>
      <c r="AE22" s="3625"/>
      <c r="AF22" s="3627"/>
      <c r="AH22" s="2963"/>
    </row>
    <row r="23" spans="1:34" ht="15.75">
      <c r="A23" s="3494" t="s">
        <v>1378</v>
      </c>
      <c r="E23" s="2668"/>
      <c r="F23" s="3516"/>
      <c r="G23" s="2521"/>
      <c r="H23" s="2648"/>
      <c r="I23" s="3100"/>
      <c r="J23" s="2848"/>
      <c r="K23" s="2622"/>
      <c r="L23" s="2622"/>
      <c r="M23" s="2622"/>
      <c r="N23" s="2622"/>
      <c r="O23" s="3422"/>
      <c r="P23" s="3619"/>
      <c r="Q23" s="3620"/>
      <c r="T23" s="2668"/>
      <c r="U23" s="3516"/>
      <c r="V23" s="3519"/>
      <c r="W23" s="2648"/>
      <c r="X23" s="3083"/>
      <c r="Y23" s="3624"/>
      <c r="Z23" s="3624"/>
      <c r="AA23" s="3624"/>
      <c r="AB23" s="3624"/>
      <c r="AC23" s="3624"/>
      <c r="AD23" s="3625"/>
      <c r="AE23" s="3626"/>
      <c r="AF23" s="3627"/>
      <c r="AH23" s="2963"/>
    </row>
    <row r="24" spans="1:34" ht="15.75">
      <c r="A24" s="3494" t="s">
        <v>1378</v>
      </c>
      <c r="E24" s="2668" t="s">
        <v>671</v>
      </c>
      <c r="F24" s="3516"/>
      <c r="G24" s="2521"/>
      <c r="H24" s="2648"/>
      <c r="I24" s="3100"/>
      <c r="J24" s="2848"/>
      <c r="K24" s="2622"/>
      <c r="L24" s="2622"/>
      <c r="M24" s="2622"/>
      <c r="N24" s="2622"/>
      <c r="O24" s="3422"/>
      <c r="P24" s="3619"/>
      <c r="Q24" s="3620"/>
      <c r="T24" s="2668" t="s">
        <v>671</v>
      </c>
      <c r="U24" s="3516"/>
      <c r="V24" s="3519"/>
      <c r="W24" s="2648"/>
      <c r="X24" s="3083"/>
      <c r="Y24" s="3624"/>
      <c r="Z24" s="3624"/>
      <c r="AA24" s="3624"/>
      <c r="AB24" s="3624"/>
      <c r="AC24" s="3624"/>
      <c r="AD24" s="3625"/>
      <c r="AE24" s="3626"/>
      <c r="AF24" s="3627"/>
      <c r="AH24" s="2963"/>
    </row>
    <row r="25" spans="1:34" ht="15.75">
      <c r="A25" s="3494" t="s">
        <v>1378</v>
      </c>
      <c r="E25" s="2668"/>
      <c r="F25" s="3516" t="s">
        <v>673</v>
      </c>
      <c r="G25" s="2521"/>
      <c r="H25" s="2648"/>
      <c r="I25" s="3100">
        <v>5261628.5244900007</v>
      </c>
      <c r="J25" s="3295">
        <v>0</v>
      </c>
      <c r="K25" s="3312">
        <v>0</v>
      </c>
      <c r="L25" s="3312">
        <v>0</v>
      </c>
      <c r="M25" s="3312">
        <v>0</v>
      </c>
      <c r="N25" s="3312">
        <v>0</v>
      </c>
      <c r="O25" s="3297">
        <v>0</v>
      </c>
      <c r="P25" s="3619">
        <v>0</v>
      </c>
      <c r="Q25" s="3620"/>
      <c r="T25" s="2668"/>
      <c r="U25" s="3516" t="s">
        <v>673</v>
      </c>
      <c r="V25" s="3519"/>
      <c r="W25" s="2648"/>
      <c r="X25" s="3083"/>
      <c r="Y25" s="3624">
        <v>0</v>
      </c>
      <c r="Z25" s="3624">
        <v>0</v>
      </c>
      <c r="AA25" s="3624">
        <v>0</v>
      </c>
      <c r="AB25" s="3624">
        <v>0</v>
      </c>
      <c r="AC25" s="3624">
        <v>0</v>
      </c>
      <c r="AD25" s="3625">
        <v>0</v>
      </c>
      <c r="AE25" s="3626">
        <v>0</v>
      </c>
      <c r="AF25" s="3627"/>
      <c r="AH25" s="2963"/>
    </row>
    <row r="26" spans="1:34" ht="15.75">
      <c r="A26" s="3494" t="s">
        <v>1378</v>
      </c>
      <c r="E26" s="2668"/>
      <c r="F26" s="3516" t="s">
        <v>682</v>
      </c>
      <c r="G26" s="2521"/>
      <c r="H26" s="2648"/>
      <c r="I26" s="3100">
        <v>2156459.83146</v>
      </c>
      <c r="J26" s="3295">
        <v>0</v>
      </c>
      <c r="K26" s="3312">
        <v>0</v>
      </c>
      <c r="L26" s="3312">
        <v>0</v>
      </c>
      <c r="M26" s="3312">
        <v>0</v>
      </c>
      <c r="N26" s="3312">
        <v>0</v>
      </c>
      <c r="O26" s="3297">
        <v>0</v>
      </c>
      <c r="P26" s="3619">
        <v>0</v>
      </c>
      <c r="Q26" s="3620"/>
      <c r="T26" s="2668"/>
      <c r="U26" s="3516" t="s">
        <v>682</v>
      </c>
      <c r="V26" s="3519"/>
      <c r="W26" s="2648"/>
      <c r="X26" s="3083"/>
      <c r="Y26" s="3624">
        <v>0</v>
      </c>
      <c r="Z26" s="3624">
        <v>0</v>
      </c>
      <c r="AA26" s="3624">
        <v>0</v>
      </c>
      <c r="AB26" s="3624">
        <v>0</v>
      </c>
      <c r="AC26" s="3624">
        <v>0</v>
      </c>
      <c r="AD26" s="3625">
        <v>0</v>
      </c>
      <c r="AE26" s="3625">
        <v>0</v>
      </c>
      <c r="AF26" s="3627"/>
      <c r="AH26" s="2963"/>
    </row>
    <row r="27" spans="1:34" ht="15.75">
      <c r="A27" s="3494" t="s">
        <v>1378</v>
      </c>
      <c r="E27" s="2668"/>
      <c r="F27" s="3516" t="s">
        <v>693</v>
      </c>
      <c r="G27" s="2521"/>
      <c r="H27" s="2648"/>
      <c r="I27" s="3100">
        <v>3838902.4331100001</v>
      </c>
      <c r="J27" s="3295">
        <v>0</v>
      </c>
      <c r="K27" s="3312">
        <v>0</v>
      </c>
      <c r="L27" s="3312">
        <v>0</v>
      </c>
      <c r="M27" s="3312">
        <v>0</v>
      </c>
      <c r="N27" s="3312">
        <v>0</v>
      </c>
      <c r="O27" s="3297">
        <v>0</v>
      </c>
      <c r="P27" s="3619">
        <v>0</v>
      </c>
      <c r="Q27" s="3620"/>
      <c r="T27" s="2668"/>
      <c r="U27" s="3516" t="s">
        <v>693</v>
      </c>
      <c r="V27" s="3519"/>
      <c r="W27" s="2648"/>
      <c r="X27" s="3083"/>
      <c r="Y27" s="3624">
        <v>0</v>
      </c>
      <c r="Z27" s="3624">
        <v>0</v>
      </c>
      <c r="AA27" s="3624">
        <v>0</v>
      </c>
      <c r="AB27" s="3624">
        <v>0</v>
      </c>
      <c r="AC27" s="3624">
        <v>0</v>
      </c>
      <c r="AD27" s="3625">
        <v>0</v>
      </c>
      <c r="AE27" s="3626">
        <v>0</v>
      </c>
      <c r="AF27" s="3627"/>
      <c r="AH27" s="2963"/>
    </row>
    <row r="28" spans="1:34" ht="15.75">
      <c r="A28" s="3494" t="s">
        <v>1378</v>
      </c>
      <c r="E28" s="2668"/>
      <c r="F28" s="3516" t="s">
        <v>696</v>
      </c>
      <c r="G28" s="2521"/>
      <c r="H28" s="2648"/>
      <c r="I28" s="3100">
        <v>2899603.5370300002</v>
      </c>
      <c r="J28" s="3295">
        <v>0</v>
      </c>
      <c r="K28" s="3312">
        <v>4.9403371253449926E-3</v>
      </c>
      <c r="L28" s="3312">
        <v>0</v>
      </c>
      <c r="M28" s="3312">
        <v>0</v>
      </c>
      <c r="N28" s="3312">
        <v>0</v>
      </c>
      <c r="O28" s="3297">
        <v>0</v>
      </c>
      <c r="P28" s="3619">
        <v>4.9403371253449926E-3</v>
      </c>
      <c r="Q28" s="3620"/>
      <c r="T28" s="2668"/>
      <c r="U28" s="3516" t="s">
        <v>696</v>
      </c>
      <c r="V28" s="3519"/>
      <c r="W28" s="2648"/>
      <c r="X28" s="3083"/>
      <c r="Y28" s="3624">
        <v>0</v>
      </c>
      <c r="Z28" s="3624">
        <v>388006.41507902829</v>
      </c>
      <c r="AA28" s="3624">
        <v>0</v>
      </c>
      <c r="AB28" s="3624">
        <v>0</v>
      </c>
      <c r="AC28" s="3624">
        <v>0</v>
      </c>
      <c r="AD28" s="3625">
        <v>0</v>
      </c>
      <c r="AE28" s="3626">
        <v>388006.41507902829</v>
      </c>
      <c r="AF28" s="3627"/>
      <c r="AH28" s="2963"/>
    </row>
    <row r="29" spans="1:34" ht="15.75">
      <c r="A29" s="3494" t="s">
        <v>5410</v>
      </c>
      <c r="E29" s="2668"/>
      <c r="F29" s="3516">
        <v>0</v>
      </c>
      <c r="G29" s="2521"/>
      <c r="H29" s="2648"/>
      <c r="I29" s="3100">
        <v>0</v>
      </c>
      <c r="J29" s="3289"/>
      <c r="K29" s="3290"/>
      <c r="L29" s="3290"/>
      <c r="M29" s="3290"/>
      <c r="N29" s="3290"/>
      <c r="O29" s="3297"/>
      <c r="P29" s="3619">
        <v>0</v>
      </c>
      <c r="Q29" s="3620"/>
      <c r="T29" s="2668"/>
      <c r="U29" s="3516">
        <v>0</v>
      </c>
      <c r="V29" s="3519"/>
      <c r="W29" s="2648"/>
      <c r="X29" s="3083"/>
      <c r="Y29" s="3624">
        <v>0</v>
      </c>
      <c r="Z29" s="3624">
        <v>0</v>
      </c>
      <c r="AA29" s="3624">
        <v>0</v>
      </c>
      <c r="AB29" s="3624">
        <v>0</v>
      </c>
      <c r="AC29" s="3624">
        <v>0</v>
      </c>
      <c r="AD29" s="3625">
        <v>0</v>
      </c>
      <c r="AE29" s="3626">
        <v>0</v>
      </c>
      <c r="AF29" s="3627"/>
      <c r="AH29" s="2963"/>
    </row>
    <row r="30" spans="1:34" ht="15.75">
      <c r="A30" s="3494" t="s">
        <v>5410</v>
      </c>
      <c r="E30" s="2668"/>
      <c r="F30" s="3516">
        <v>0</v>
      </c>
      <c r="G30" s="2521"/>
      <c r="H30" s="2648"/>
      <c r="I30" s="3100">
        <v>0</v>
      </c>
      <c r="J30" s="3289"/>
      <c r="K30" s="3290"/>
      <c r="L30" s="3290"/>
      <c r="M30" s="3290"/>
      <c r="N30" s="3290"/>
      <c r="O30" s="3297"/>
      <c r="P30" s="3619">
        <v>0</v>
      </c>
      <c r="Q30" s="3620"/>
      <c r="T30" s="2668"/>
      <c r="U30" s="3516">
        <v>0</v>
      </c>
      <c r="V30" s="3519"/>
      <c r="W30" s="2648"/>
      <c r="X30" s="3083"/>
      <c r="Y30" s="3624">
        <v>0</v>
      </c>
      <c r="Z30" s="3624">
        <v>0</v>
      </c>
      <c r="AA30" s="3624">
        <v>0</v>
      </c>
      <c r="AB30" s="3624">
        <v>0</v>
      </c>
      <c r="AC30" s="3624">
        <v>0</v>
      </c>
      <c r="AD30" s="3625">
        <v>0</v>
      </c>
      <c r="AE30" s="3626">
        <v>0</v>
      </c>
      <c r="AF30" s="3627"/>
      <c r="AH30" s="2963"/>
    </row>
    <row r="31" spans="1:34" ht="15.75">
      <c r="A31" s="3494" t="s">
        <v>5410</v>
      </c>
      <c r="E31" s="2668"/>
      <c r="F31" s="3516">
        <v>0</v>
      </c>
      <c r="G31" s="2521"/>
      <c r="H31" s="2648"/>
      <c r="I31" s="3100">
        <v>0</v>
      </c>
      <c r="J31" s="3289"/>
      <c r="K31" s="3290"/>
      <c r="L31" s="3290"/>
      <c r="M31" s="3290"/>
      <c r="N31" s="3290"/>
      <c r="O31" s="3297"/>
      <c r="P31" s="3619">
        <v>0</v>
      </c>
      <c r="Q31" s="3620"/>
      <c r="T31" s="2668"/>
      <c r="U31" s="3516">
        <v>0</v>
      </c>
      <c r="V31" s="3519"/>
      <c r="W31" s="2648"/>
      <c r="X31" s="3083"/>
      <c r="Y31" s="3624">
        <v>0</v>
      </c>
      <c r="Z31" s="3624">
        <v>0</v>
      </c>
      <c r="AA31" s="3624">
        <v>0</v>
      </c>
      <c r="AB31" s="3624">
        <v>0</v>
      </c>
      <c r="AC31" s="3624">
        <v>0</v>
      </c>
      <c r="AD31" s="3625">
        <v>0</v>
      </c>
      <c r="AE31" s="3625">
        <v>0</v>
      </c>
      <c r="AF31" s="3627"/>
      <c r="AH31" s="2963"/>
    </row>
    <row r="32" spans="1:34" ht="15.75">
      <c r="A32" s="3494" t="s">
        <v>5410</v>
      </c>
      <c r="E32" s="2668"/>
      <c r="F32" s="3516">
        <v>0</v>
      </c>
      <c r="G32" s="2521"/>
      <c r="H32" s="2648"/>
      <c r="I32" s="3100">
        <v>0</v>
      </c>
      <c r="J32" s="3289"/>
      <c r="K32" s="3290"/>
      <c r="L32" s="3290"/>
      <c r="M32" s="3290"/>
      <c r="N32" s="3290"/>
      <c r="O32" s="3297"/>
      <c r="P32" s="3619">
        <v>0</v>
      </c>
      <c r="Q32" s="3620"/>
      <c r="T32" s="2668"/>
      <c r="U32" s="3516">
        <v>0</v>
      </c>
      <c r="V32" s="3519"/>
      <c r="W32" s="2648"/>
      <c r="X32" s="3083"/>
      <c r="Y32" s="3624">
        <v>0</v>
      </c>
      <c r="Z32" s="3624">
        <v>0</v>
      </c>
      <c r="AA32" s="3624">
        <v>0</v>
      </c>
      <c r="AB32" s="3624">
        <v>0</v>
      </c>
      <c r="AC32" s="3624">
        <v>0</v>
      </c>
      <c r="AD32" s="3625">
        <v>0</v>
      </c>
      <c r="AE32" s="3626">
        <v>0</v>
      </c>
      <c r="AF32" s="3627"/>
      <c r="AH32" s="2963"/>
    </row>
    <row r="33" spans="1:34" ht="15.75">
      <c r="A33" s="3494" t="s">
        <v>5410</v>
      </c>
      <c r="E33" s="2668"/>
      <c r="F33" s="3516">
        <v>0</v>
      </c>
      <c r="G33" s="2521"/>
      <c r="H33" s="2648"/>
      <c r="I33" s="3100">
        <v>0</v>
      </c>
      <c r="J33" s="3289"/>
      <c r="K33" s="3290"/>
      <c r="L33" s="3290"/>
      <c r="M33" s="3290"/>
      <c r="N33" s="3290"/>
      <c r="O33" s="3297"/>
      <c r="P33" s="3619">
        <v>0</v>
      </c>
      <c r="Q33" s="3620"/>
      <c r="T33" s="2668"/>
      <c r="U33" s="3516">
        <v>0</v>
      </c>
      <c r="V33" s="3519"/>
      <c r="W33" s="2648"/>
      <c r="X33" s="3083"/>
      <c r="Y33" s="3624">
        <v>0</v>
      </c>
      <c r="Z33" s="3624">
        <v>0</v>
      </c>
      <c r="AA33" s="3624">
        <v>0</v>
      </c>
      <c r="AB33" s="3624">
        <v>0</v>
      </c>
      <c r="AC33" s="3624">
        <v>0</v>
      </c>
      <c r="AD33" s="3625">
        <v>0</v>
      </c>
      <c r="AE33" s="3626">
        <v>0</v>
      </c>
      <c r="AF33" s="3627"/>
      <c r="AH33" s="2963"/>
    </row>
    <row r="34" spans="1:34" ht="15.75">
      <c r="A34" s="3494" t="s">
        <v>5410</v>
      </c>
      <c r="E34" s="2668"/>
      <c r="F34" s="3516">
        <v>0</v>
      </c>
      <c r="G34" s="2521"/>
      <c r="H34" s="2648"/>
      <c r="I34" s="3100">
        <v>0</v>
      </c>
      <c r="J34" s="3289"/>
      <c r="K34" s="3290"/>
      <c r="L34" s="3290"/>
      <c r="M34" s="3290"/>
      <c r="N34" s="3290"/>
      <c r="O34" s="3297"/>
      <c r="P34" s="3619">
        <v>0</v>
      </c>
      <c r="Q34" s="3620"/>
      <c r="T34" s="2668"/>
      <c r="U34" s="3516">
        <v>0</v>
      </c>
      <c r="V34" s="3519"/>
      <c r="W34" s="2648"/>
      <c r="X34" s="3083"/>
      <c r="Y34" s="3624">
        <v>0</v>
      </c>
      <c r="Z34" s="3624">
        <v>0</v>
      </c>
      <c r="AA34" s="3624">
        <v>0</v>
      </c>
      <c r="AB34" s="3624">
        <v>0</v>
      </c>
      <c r="AC34" s="3624">
        <v>0</v>
      </c>
      <c r="AD34" s="3625">
        <v>0</v>
      </c>
      <c r="AE34" s="3626">
        <v>0</v>
      </c>
      <c r="AF34" s="3627"/>
      <c r="AH34" s="2963"/>
    </row>
    <row r="35" spans="1:34" ht="15.75">
      <c r="A35" s="3494" t="s">
        <v>5410</v>
      </c>
      <c r="E35" s="2668"/>
      <c r="F35" s="3516">
        <v>0</v>
      </c>
      <c r="G35" s="2521"/>
      <c r="H35" s="2648"/>
      <c r="I35" s="3100">
        <v>0</v>
      </c>
      <c r="J35" s="3289"/>
      <c r="K35" s="3290"/>
      <c r="L35" s="3290"/>
      <c r="M35" s="3290"/>
      <c r="N35" s="3290"/>
      <c r="O35" s="3297"/>
      <c r="P35" s="3619">
        <v>0</v>
      </c>
      <c r="Q35" s="3620"/>
      <c r="T35" s="2668"/>
      <c r="U35" s="3516">
        <v>0</v>
      </c>
      <c r="V35" s="3519"/>
      <c r="W35" s="2648"/>
      <c r="X35" s="3083"/>
      <c r="Y35" s="3624">
        <v>0</v>
      </c>
      <c r="Z35" s="3624">
        <v>0</v>
      </c>
      <c r="AA35" s="3624">
        <v>0</v>
      </c>
      <c r="AB35" s="3624">
        <v>0</v>
      </c>
      <c r="AC35" s="3624">
        <v>0</v>
      </c>
      <c r="AD35" s="3625">
        <v>0</v>
      </c>
      <c r="AE35" s="3626">
        <v>0</v>
      </c>
      <c r="AF35" s="3627"/>
      <c r="AH35" s="2963"/>
    </row>
    <row r="36" spans="1:34" ht="15.75">
      <c r="A36" s="3494" t="s">
        <v>5410</v>
      </c>
      <c r="E36" s="2668"/>
      <c r="F36" s="3516">
        <v>0</v>
      </c>
      <c r="G36" s="2521"/>
      <c r="H36" s="2648"/>
      <c r="I36" s="3100">
        <v>0</v>
      </c>
      <c r="J36" s="3289"/>
      <c r="K36" s="3290"/>
      <c r="L36" s="3290"/>
      <c r="M36" s="3290"/>
      <c r="N36" s="3290"/>
      <c r="O36" s="3297"/>
      <c r="P36" s="3619">
        <v>0</v>
      </c>
      <c r="Q36" s="3620"/>
      <c r="T36" s="2668"/>
      <c r="U36" s="3516">
        <v>0</v>
      </c>
      <c r="V36" s="3519"/>
      <c r="W36" s="2648"/>
      <c r="X36" s="3083"/>
      <c r="Y36" s="3624">
        <v>0</v>
      </c>
      <c r="Z36" s="3624">
        <v>0</v>
      </c>
      <c r="AA36" s="3624">
        <v>0</v>
      </c>
      <c r="AB36" s="3624">
        <v>0</v>
      </c>
      <c r="AC36" s="3624">
        <v>0</v>
      </c>
      <c r="AD36" s="3625">
        <v>0</v>
      </c>
      <c r="AE36" s="3626">
        <v>0</v>
      </c>
      <c r="AF36" s="3627"/>
      <c r="AH36" s="2963"/>
    </row>
    <row r="37" spans="1:34" ht="15.75">
      <c r="A37" s="3494" t="s">
        <v>5410</v>
      </c>
      <c r="E37" s="2668"/>
      <c r="F37" s="3516">
        <v>0</v>
      </c>
      <c r="G37" s="2521"/>
      <c r="H37" s="2648"/>
      <c r="I37" s="3100">
        <v>0</v>
      </c>
      <c r="J37" s="3289"/>
      <c r="K37" s="3290"/>
      <c r="L37" s="3290"/>
      <c r="M37" s="3290"/>
      <c r="N37" s="3290"/>
      <c r="O37" s="3297"/>
      <c r="P37" s="3619">
        <v>0</v>
      </c>
      <c r="Q37" s="3620"/>
      <c r="T37" s="2668"/>
      <c r="U37" s="3516">
        <v>0</v>
      </c>
      <c r="V37" s="3519"/>
      <c r="W37" s="2648"/>
      <c r="X37" s="3083"/>
      <c r="Y37" s="3624">
        <v>0</v>
      </c>
      <c r="Z37" s="3624">
        <v>0</v>
      </c>
      <c r="AA37" s="3624">
        <v>0</v>
      </c>
      <c r="AB37" s="3624">
        <v>0</v>
      </c>
      <c r="AC37" s="3624">
        <v>0</v>
      </c>
      <c r="AD37" s="3625">
        <v>0</v>
      </c>
      <c r="AE37" s="3626">
        <v>0</v>
      </c>
      <c r="AF37" s="3627"/>
      <c r="AH37" s="2963"/>
    </row>
    <row r="38" spans="1:34" ht="15.75">
      <c r="A38" s="3494" t="s">
        <v>5410</v>
      </c>
      <c r="E38" s="2668"/>
      <c r="F38" s="3516">
        <v>0</v>
      </c>
      <c r="G38" s="2521"/>
      <c r="H38" s="2648"/>
      <c r="I38" s="3100">
        <v>0</v>
      </c>
      <c r="J38" s="3289"/>
      <c r="K38" s="3290"/>
      <c r="L38" s="3290"/>
      <c r="M38" s="3290"/>
      <c r="N38" s="3290"/>
      <c r="O38" s="3297"/>
      <c r="P38" s="3619">
        <v>0</v>
      </c>
      <c r="Q38" s="3620"/>
      <c r="T38" s="2668"/>
      <c r="U38" s="3516">
        <v>0</v>
      </c>
      <c r="V38" s="3519"/>
      <c r="W38" s="2648"/>
      <c r="X38" s="3083"/>
      <c r="Y38" s="3624">
        <v>0</v>
      </c>
      <c r="Z38" s="3624">
        <v>0</v>
      </c>
      <c r="AA38" s="3624">
        <v>0</v>
      </c>
      <c r="AB38" s="3624">
        <v>0</v>
      </c>
      <c r="AC38" s="3624">
        <v>0</v>
      </c>
      <c r="AD38" s="3625">
        <v>0</v>
      </c>
      <c r="AE38" s="3626">
        <v>0</v>
      </c>
      <c r="AF38" s="3627"/>
      <c r="AH38" s="2963"/>
    </row>
    <row r="39" spans="1:34" ht="15.75">
      <c r="A39" s="3494" t="s">
        <v>5410</v>
      </c>
      <c r="E39" s="2668"/>
      <c r="F39" s="3516">
        <v>0</v>
      </c>
      <c r="G39" s="2521"/>
      <c r="H39" s="2648"/>
      <c r="I39" s="3100">
        <v>0</v>
      </c>
      <c r="J39" s="3289"/>
      <c r="K39" s="3290"/>
      <c r="L39" s="3290"/>
      <c r="M39" s="3290"/>
      <c r="N39" s="3290"/>
      <c r="O39" s="3297"/>
      <c r="P39" s="3619">
        <v>0</v>
      </c>
      <c r="Q39" s="3620"/>
      <c r="T39" s="2668"/>
      <c r="U39" s="3516">
        <v>0</v>
      </c>
      <c r="V39" s="3519"/>
      <c r="W39" s="2648"/>
      <c r="X39" s="3083"/>
      <c r="Y39" s="3624">
        <v>0</v>
      </c>
      <c r="Z39" s="3624">
        <v>0</v>
      </c>
      <c r="AA39" s="3624">
        <v>0</v>
      </c>
      <c r="AB39" s="3624">
        <v>0</v>
      </c>
      <c r="AC39" s="3624">
        <v>0</v>
      </c>
      <c r="AD39" s="3625">
        <v>0</v>
      </c>
      <c r="AE39" s="3625">
        <v>0</v>
      </c>
      <c r="AF39" s="3627"/>
      <c r="AH39" s="2963"/>
    </row>
    <row r="40" spans="1:34" ht="15.75">
      <c r="A40" s="3494" t="s">
        <v>5410</v>
      </c>
      <c r="E40" s="2668"/>
      <c r="F40" s="3516">
        <v>0</v>
      </c>
      <c r="G40" s="2521"/>
      <c r="H40" s="2648"/>
      <c r="I40" s="3100">
        <v>0</v>
      </c>
      <c r="J40" s="3289"/>
      <c r="K40" s="3290"/>
      <c r="L40" s="3290"/>
      <c r="M40" s="3290"/>
      <c r="N40" s="3290"/>
      <c r="O40" s="3297"/>
      <c r="P40" s="3619">
        <v>0</v>
      </c>
      <c r="Q40" s="3620"/>
      <c r="T40" s="2668"/>
      <c r="U40" s="3516">
        <v>0</v>
      </c>
      <c r="V40" s="3519"/>
      <c r="W40" s="2648"/>
      <c r="X40" s="3083"/>
      <c r="Y40" s="3624">
        <v>0</v>
      </c>
      <c r="Z40" s="3624">
        <v>0</v>
      </c>
      <c r="AA40" s="3624">
        <v>0</v>
      </c>
      <c r="AB40" s="3624">
        <v>0</v>
      </c>
      <c r="AC40" s="3624">
        <v>0</v>
      </c>
      <c r="AD40" s="3625">
        <v>0</v>
      </c>
      <c r="AE40" s="3625">
        <v>0</v>
      </c>
      <c r="AF40" s="3627"/>
      <c r="AH40" s="2963"/>
    </row>
    <row r="41" spans="1:34" ht="15.75">
      <c r="A41" s="3494" t="s">
        <v>5410</v>
      </c>
      <c r="E41" s="2668"/>
      <c r="F41" s="3516">
        <v>0</v>
      </c>
      <c r="G41" s="2521"/>
      <c r="H41" s="2648"/>
      <c r="I41" s="3100">
        <v>0</v>
      </c>
      <c r="J41" s="3583"/>
      <c r="K41" s="3584"/>
      <c r="L41" s="3584"/>
      <c r="M41" s="3584"/>
      <c r="N41" s="3584"/>
      <c r="O41" s="3628"/>
      <c r="P41" s="3619">
        <v>0</v>
      </c>
      <c r="Q41" s="3620"/>
      <c r="T41" s="2668"/>
      <c r="U41" s="3516">
        <v>0</v>
      </c>
      <c r="V41" s="3519"/>
      <c r="W41" s="2648"/>
      <c r="X41" s="3083"/>
      <c r="Y41" s="3624">
        <v>0</v>
      </c>
      <c r="Z41" s="3624">
        <v>0</v>
      </c>
      <c r="AA41" s="3624">
        <v>0</v>
      </c>
      <c r="AB41" s="3624">
        <v>0</v>
      </c>
      <c r="AC41" s="3624">
        <v>0</v>
      </c>
      <c r="AD41" s="3625">
        <v>0</v>
      </c>
      <c r="AE41" s="3625">
        <v>0</v>
      </c>
      <c r="AF41" s="3627"/>
      <c r="AH41" s="2963"/>
    </row>
    <row r="42" spans="1:34" ht="15.75">
      <c r="A42" s="3494" t="s">
        <v>1378</v>
      </c>
      <c r="E42" s="2668"/>
      <c r="F42" s="3516"/>
      <c r="G42" s="2521"/>
      <c r="H42" s="2648" t="s">
        <v>5413</v>
      </c>
      <c r="I42" s="3099">
        <v>14156594.326090001</v>
      </c>
      <c r="J42" s="3631">
        <v>0</v>
      </c>
      <c r="K42" s="3312">
        <v>4.9403371253449926E-3</v>
      </c>
      <c r="L42" s="3312">
        <v>0</v>
      </c>
      <c r="M42" s="3312">
        <v>0</v>
      </c>
      <c r="N42" s="3312">
        <v>0</v>
      </c>
      <c r="O42" s="3595">
        <v>0</v>
      </c>
      <c r="P42" s="3632">
        <v>4.9403371253449926E-3</v>
      </c>
      <c r="Q42" s="3620"/>
      <c r="T42" s="2668"/>
      <c r="U42" s="3516"/>
      <c r="V42" s="3519"/>
      <c r="W42" s="2648" t="s">
        <v>5413</v>
      </c>
      <c r="X42" s="3083"/>
      <c r="Y42" s="3633">
        <v>0</v>
      </c>
      <c r="Z42" s="3633">
        <v>388006.41507902829</v>
      </c>
      <c r="AA42" s="3633">
        <v>0</v>
      </c>
      <c r="AB42" s="3633">
        <v>0</v>
      </c>
      <c r="AC42" s="3633">
        <v>0</v>
      </c>
      <c r="AD42" s="3634">
        <v>0</v>
      </c>
      <c r="AE42" s="3635">
        <v>388006.41507902829</v>
      </c>
      <c r="AF42" s="3627"/>
      <c r="AH42" s="2963"/>
    </row>
    <row r="43" spans="1:34" ht="15.75">
      <c r="A43" s="3494" t="s">
        <v>5410</v>
      </c>
      <c r="E43" s="2668"/>
      <c r="F43" s="3516"/>
      <c r="G43" s="2521"/>
      <c r="H43" s="2648"/>
      <c r="I43" s="3100"/>
      <c r="J43" s="2848"/>
      <c r="K43" s="2622"/>
      <c r="L43" s="2622"/>
      <c r="M43" s="2622"/>
      <c r="N43" s="2622"/>
      <c r="O43" s="3422"/>
      <c r="P43" s="3619"/>
      <c r="Q43" s="3620"/>
      <c r="T43" s="2668"/>
      <c r="U43" s="3516"/>
      <c r="V43" s="3519"/>
      <c r="W43" s="2648"/>
      <c r="X43" s="3083"/>
      <c r="Y43" s="3624"/>
      <c r="Z43" s="3624"/>
      <c r="AA43" s="3624"/>
      <c r="AB43" s="3624"/>
      <c r="AC43" s="3624"/>
      <c r="AD43" s="3625"/>
      <c r="AE43" s="3625"/>
      <c r="AF43" s="3627"/>
      <c r="AH43" s="2963"/>
    </row>
    <row r="44" spans="1:34" ht="15.75">
      <c r="A44" s="3494" t="s">
        <v>1378</v>
      </c>
      <c r="E44" s="2668"/>
      <c r="F44" s="3516"/>
      <c r="G44" s="2521"/>
      <c r="H44" s="2648"/>
      <c r="I44" s="3100"/>
      <c r="J44" s="2848"/>
      <c r="K44" s="2622"/>
      <c r="L44" s="2622"/>
      <c r="M44" s="2622"/>
      <c r="N44" s="2622"/>
      <c r="O44" s="3422"/>
      <c r="P44" s="3619"/>
      <c r="Q44" s="3620"/>
      <c r="T44" s="2668"/>
      <c r="U44" s="3516"/>
      <c r="V44" s="3519"/>
      <c r="W44" s="2648"/>
      <c r="X44" s="3083"/>
      <c r="Y44" s="3624"/>
      <c r="Z44" s="3624"/>
      <c r="AA44" s="3624"/>
      <c r="AB44" s="3624"/>
      <c r="AC44" s="3624"/>
      <c r="AD44" s="3625"/>
      <c r="AE44" s="3626"/>
      <c r="AF44" s="3627"/>
      <c r="AH44" s="2963"/>
    </row>
    <row r="45" spans="1:34" ht="15.75">
      <c r="A45" s="3494" t="s">
        <v>1378</v>
      </c>
      <c r="E45" s="2668" t="s">
        <v>1683</v>
      </c>
      <c r="F45" s="3516"/>
      <c r="G45" s="2521"/>
      <c r="H45" s="2648"/>
      <c r="I45" s="3100"/>
      <c r="J45" s="2848"/>
      <c r="K45" s="2622"/>
      <c r="L45" s="2622"/>
      <c r="M45" s="2622"/>
      <c r="N45" s="2622"/>
      <c r="O45" s="3422"/>
      <c r="P45" s="3619"/>
      <c r="Q45" s="3620"/>
      <c r="T45" s="2668" t="s">
        <v>1683</v>
      </c>
      <c r="U45" s="3516"/>
      <c r="V45" s="3519"/>
      <c r="W45" s="2648"/>
      <c r="X45" s="3083"/>
      <c r="Y45" s="3624"/>
      <c r="Z45" s="3624"/>
      <c r="AA45" s="3624"/>
      <c r="AB45" s="3624"/>
      <c r="AC45" s="3624"/>
      <c r="AD45" s="3625"/>
      <c r="AE45" s="3626"/>
      <c r="AF45" s="3627"/>
      <c r="AH45" s="2963"/>
    </row>
    <row r="46" spans="1:34" ht="15.75">
      <c r="A46" s="3494" t="s">
        <v>1378</v>
      </c>
      <c r="E46" s="2668"/>
      <c r="F46" s="3516" t="s">
        <v>1684</v>
      </c>
      <c r="G46" s="3516"/>
      <c r="H46" s="3535"/>
      <c r="I46" s="3100">
        <v>10950.566050287829</v>
      </c>
      <c r="J46" s="3295">
        <v>0</v>
      </c>
      <c r="K46" s="3312">
        <v>1.704966714251142E-2</v>
      </c>
      <c r="L46" s="3312">
        <v>0</v>
      </c>
      <c r="M46" s="3312">
        <v>0</v>
      </c>
      <c r="N46" s="3312">
        <v>0</v>
      </c>
      <c r="O46" s="3297">
        <v>4.9830089637605674E-4</v>
      </c>
      <c r="P46" s="3619">
        <v>1.7547968038887477E-2</v>
      </c>
      <c r="Q46" s="3620"/>
      <c r="T46" s="2668"/>
      <c r="U46" s="3516" t="s">
        <v>1684</v>
      </c>
      <c r="V46" s="3519"/>
      <c r="W46" s="2648"/>
      <c r="X46" s="3083"/>
      <c r="Y46" s="3624">
        <v>0</v>
      </c>
      <c r="Z46" s="3624">
        <v>1339054.4123635273</v>
      </c>
      <c r="AA46" s="3624">
        <v>0</v>
      </c>
      <c r="AB46" s="3624">
        <v>0</v>
      </c>
      <c r="AC46" s="3624">
        <v>0</v>
      </c>
      <c r="AD46" s="3625">
        <v>39135.779508172447</v>
      </c>
      <c r="AE46" s="3626">
        <v>1378190.1918716999</v>
      </c>
      <c r="AF46" s="3627"/>
      <c r="AH46" s="2963"/>
    </row>
    <row r="47" spans="1:34" ht="15.75">
      <c r="A47" s="3494" t="s">
        <v>1378</v>
      </c>
      <c r="E47" s="2668"/>
      <c r="F47" s="3516" t="s">
        <v>714</v>
      </c>
      <c r="G47" s="3516"/>
      <c r="H47" s="3535"/>
      <c r="I47" s="3100">
        <v>641.76253088150781</v>
      </c>
      <c r="J47" s="3295">
        <v>0</v>
      </c>
      <c r="K47" s="3312">
        <v>9.7959284358207117E-3</v>
      </c>
      <c r="L47" s="3312">
        <v>0</v>
      </c>
      <c r="M47" s="3312">
        <v>0</v>
      </c>
      <c r="N47" s="3312">
        <v>0</v>
      </c>
      <c r="O47" s="3297">
        <v>3.4391957179429538E-4</v>
      </c>
      <c r="P47" s="3619">
        <v>1.0139848007615007E-2</v>
      </c>
      <c r="Q47" s="3620"/>
      <c r="T47" s="2668"/>
      <c r="U47" s="3516" t="s">
        <v>714</v>
      </c>
      <c r="V47" s="3519"/>
      <c r="W47" s="2648"/>
      <c r="X47" s="3083"/>
      <c r="Y47" s="3624">
        <v>0</v>
      </c>
      <c r="Z47" s="3624">
        <v>769357.02530383191</v>
      </c>
      <c r="AA47" s="3624">
        <v>0</v>
      </c>
      <c r="AB47" s="3624">
        <v>0</v>
      </c>
      <c r="AC47" s="3624">
        <v>0</v>
      </c>
      <c r="AD47" s="3625">
        <v>27010.909729789033</v>
      </c>
      <c r="AE47" s="3626">
        <v>796367.93503362092</v>
      </c>
      <c r="AF47" s="3627"/>
      <c r="AH47" s="2963"/>
    </row>
    <row r="48" spans="1:34" ht="15.75">
      <c r="A48" s="3494" t="s">
        <v>1378</v>
      </c>
      <c r="E48" s="2668"/>
      <c r="F48" s="3516" t="s">
        <v>716</v>
      </c>
      <c r="G48" s="3536"/>
      <c r="H48" s="3535"/>
      <c r="I48" s="3100">
        <v>0</v>
      </c>
      <c r="J48" s="3295">
        <v>0</v>
      </c>
      <c r="K48" s="3312">
        <v>2.7361217598747063E-3</v>
      </c>
      <c r="L48" s="3312">
        <v>0</v>
      </c>
      <c r="M48" s="3312">
        <v>0</v>
      </c>
      <c r="N48" s="3312">
        <v>0</v>
      </c>
      <c r="O48" s="3297">
        <v>0</v>
      </c>
      <c r="P48" s="3619">
        <v>2.7361217598747063E-3</v>
      </c>
      <c r="Q48" s="3620"/>
      <c r="T48" s="2668"/>
      <c r="U48" s="3516" t="s">
        <v>716</v>
      </c>
      <c r="V48" s="3636"/>
      <c r="W48" s="2648"/>
      <c r="X48" s="3083"/>
      <c r="Y48" s="3624">
        <v>0</v>
      </c>
      <c r="Z48" s="3624">
        <v>214890.75913914904</v>
      </c>
      <c r="AA48" s="3624">
        <v>0</v>
      </c>
      <c r="AB48" s="3624">
        <v>0</v>
      </c>
      <c r="AC48" s="3624">
        <v>0</v>
      </c>
      <c r="AD48" s="3625">
        <v>0</v>
      </c>
      <c r="AE48" s="3625">
        <v>214890.75913914904</v>
      </c>
      <c r="AF48" s="3627"/>
      <c r="AH48" s="2963"/>
    </row>
    <row r="49" spans="1:34" ht="15.75">
      <c r="A49" s="3494" t="s">
        <v>5410</v>
      </c>
      <c r="E49" s="2668"/>
      <c r="F49" s="3516">
        <v>0</v>
      </c>
      <c r="G49" s="3536"/>
      <c r="H49" s="3535"/>
      <c r="I49" s="3100">
        <v>0</v>
      </c>
      <c r="J49" s="3295">
        <v>0</v>
      </c>
      <c r="K49" s="3312">
        <v>0</v>
      </c>
      <c r="L49" s="3312">
        <v>0</v>
      </c>
      <c r="M49" s="3312">
        <v>0</v>
      </c>
      <c r="N49" s="3312">
        <v>0</v>
      </c>
      <c r="O49" s="3297">
        <v>0</v>
      </c>
      <c r="P49" s="3619">
        <v>0</v>
      </c>
      <c r="Q49" s="3620"/>
      <c r="T49" s="2668"/>
      <c r="U49" s="3516">
        <v>0</v>
      </c>
      <c r="V49" s="3636"/>
      <c r="W49" s="2648"/>
      <c r="X49" s="3083"/>
      <c r="Y49" s="3624">
        <v>0</v>
      </c>
      <c r="Z49" s="3624">
        <v>0</v>
      </c>
      <c r="AA49" s="3624">
        <v>0</v>
      </c>
      <c r="AB49" s="3624">
        <v>0</v>
      </c>
      <c r="AC49" s="3624">
        <v>0</v>
      </c>
      <c r="AD49" s="3625">
        <v>0</v>
      </c>
      <c r="AE49" s="3626">
        <v>0</v>
      </c>
      <c r="AF49" s="3627"/>
      <c r="AH49" s="2963"/>
    </row>
    <row r="50" spans="1:34" ht="15.75">
      <c r="A50" s="3494" t="s">
        <v>1378</v>
      </c>
      <c r="E50" s="2668"/>
      <c r="F50" s="3516" t="s">
        <v>720</v>
      </c>
      <c r="G50" s="3536"/>
      <c r="H50" s="3535"/>
      <c r="I50" s="3100">
        <v>4797.0474222454923</v>
      </c>
      <c r="J50" s="3295">
        <v>0</v>
      </c>
      <c r="K50" s="3312">
        <v>6.6939619589858543E-3</v>
      </c>
      <c r="L50" s="3312">
        <v>0</v>
      </c>
      <c r="M50" s="3312">
        <v>0</v>
      </c>
      <c r="N50" s="3312">
        <v>0</v>
      </c>
      <c r="O50" s="3297">
        <v>1.9564060791268562E-4</v>
      </c>
      <c r="P50" s="3619">
        <v>6.8896025668985401E-3</v>
      </c>
      <c r="Q50" s="3620"/>
      <c r="T50" s="2668"/>
      <c r="U50" s="3516" t="s">
        <v>720</v>
      </c>
      <c r="V50" s="3636"/>
      <c r="W50" s="2648"/>
      <c r="X50" s="3083"/>
      <c r="Y50" s="3624">
        <v>0</v>
      </c>
      <c r="Z50" s="3624">
        <v>525733.38954072224</v>
      </c>
      <c r="AA50" s="3624">
        <v>0</v>
      </c>
      <c r="AB50" s="3624">
        <v>0</v>
      </c>
      <c r="AC50" s="3624">
        <v>0</v>
      </c>
      <c r="AD50" s="3625">
        <v>15365.309895684904</v>
      </c>
      <c r="AE50" s="3626">
        <v>541098.69943640719</v>
      </c>
      <c r="AF50" s="3627"/>
      <c r="AH50" s="2963"/>
    </row>
    <row r="51" spans="1:34" ht="15.75">
      <c r="A51" s="3494" t="s">
        <v>5410</v>
      </c>
      <c r="E51" s="2668"/>
      <c r="F51" s="3516">
        <v>0</v>
      </c>
      <c r="G51" s="3536"/>
      <c r="H51" s="3535"/>
      <c r="I51" s="3100">
        <v>0</v>
      </c>
      <c r="J51" s="3295">
        <v>0</v>
      </c>
      <c r="K51" s="3312">
        <v>0</v>
      </c>
      <c r="L51" s="3312">
        <v>0</v>
      </c>
      <c r="M51" s="3312">
        <v>0</v>
      </c>
      <c r="N51" s="3312">
        <v>0</v>
      </c>
      <c r="O51" s="3297">
        <v>0</v>
      </c>
      <c r="P51" s="3619">
        <v>0</v>
      </c>
      <c r="Q51" s="3620"/>
      <c r="T51" s="2668"/>
      <c r="U51" s="3516">
        <v>0</v>
      </c>
      <c r="V51" s="3636"/>
      <c r="W51" s="2648"/>
      <c r="X51" s="3083"/>
      <c r="Y51" s="3624">
        <v>0</v>
      </c>
      <c r="Z51" s="3624">
        <v>0</v>
      </c>
      <c r="AA51" s="3624">
        <v>0</v>
      </c>
      <c r="AB51" s="3624">
        <v>0</v>
      </c>
      <c r="AC51" s="3624">
        <v>0</v>
      </c>
      <c r="AD51" s="3625">
        <v>0</v>
      </c>
      <c r="AE51" s="3625">
        <v>0</v>
      </c>
      <c r="AF51" s="3627"/>
      <c r="AH51" s="2963"/>
    </row>
    <row r="52" spans="1:34" ht="15.75">
      <c r="A52" s="3494" t="s">
        <v>5410</v>
      </c>
      <c r="E52" s="2668"/>
      <c r="F52" s="3516">
        <v>0</v>
      </c>
      <c r="G52" s="3536"/>
      <c r="H52" s="3535"/>
      <c r="I52" s="3100">
        <v>0</v>
      </c>
      <c r="J52" s="3295">
        <v>0</v>
      </c>
      <c r="K52" s="3312">
        <v>0</v>
      </c>
      <c r="L52" s="3312">
        <v>0</v>
      </c>
      <c r="M52" s="3312">
        <v>0</v>
      </c>
      <c r="N52" s="3312">
        <v>0</v>
      </c>
      <c r="O52" s="3297">
        <v>0</v>
      </c>
      <c r="P52" s="3619">
        <v>0</v>
      </c>
      <c r="Q52" s="3620"/>
      <c r="T52" s="2668"/>
      <c r="U52" s="3516">
        <v>0</v>
      </c>
      <c r="V52" s="3636"/>
      <c r="W52" s="2648"/>
      <c r="X52" s="3083"/>
      <c r="Y52" s="3624">
        <v>0</v>
      </c>
      <c r="Z52" s="3624">
        <v>0</v>
      </c>
      <c r="AA52" s="3624">
        <v>0</v>
      </c>
      <c r="AB52" s="3624">
        <v>0</v>
      </c>
      <c r="AC52" s="3624">
        <v>0</v>
      </c>
      <c r="AD52" s="3625">
        <v>0</v>
      </c>
      <c r="AE52" s="3625">
        <v>0</v>
      </c>
      <c r="AF52" s="3627"/>
      <c r="AH52" s="2963"/>
    </row>
    <row r="53" spans="1:34" ht="15.75">
      <c r="A53" s="3494" t="s">
        <v>1378</v>
      </c>
      <c r="E53" s="2668"/>
      <c r="F53" s="3516" t="s">
        <v>725</v>
      </c>
      <c r="G53" s="3536"/>
      <c r="H53" s="3535"/>
      <c r="I53" s="3100">
        <v>11663.82128005</v>
      </c>
      <c r="J53" s="3295">
        <v>0</v>
      </c>
      <c r="K53" s="3312">
        <v>2.3044124137060917E-2</v>
      </c>
      <c r="L53" s="3312">
        <v>0</v>
      </c>
      <c r="M53" s="3312">
        <v>0</v>
      </c>
      <c r="N53" s="3312">
        <v>0</v>
      </c>
      <c r="O53" s="3297">
        <v>7.8803740572332679E-4</v>
      </c>
      <c r="P53" s="3619">
        <v>2.3832161542784246E-2</v>
      </c>
      <c r="Q53" s="3620"/>
      <c r="T53" s="2668"/>
      <c r="U53" s="3516" t="s">
        <v>725</v>
      </c>
      <c r="V53" s="3636"/>
      <c r="W53" s="2648"/>
      <c r="X53" s="3083"/>
      <c r="Y53" s="3624">
        <v>0</v>
      </c>
      <c r="Z53" s="3624">
        <v>1809849.7669696435</v>
      </c>
      <c r="AA53" s="3624">
        <v>0</v>
      </c>
      <c r="AB53" s="3624">
        <v>0</v>
      </c>
      <c r="AC53" s="3624">
        <v>0</v>
      </c>
      <c r="AD53" s="3625">
        <v>61891.235554402323</v>
      </c>
      <c r="AE53" s="3625">
        <v>1871741.0025240458</v>
      </c>
      <c r="AF53" s="3627"/>
      <c r="AH53" s="2963"/>
    </row>
    <row r="54" spans="1:34" ht="15.75">
      <c r="A54" s="3494" t="s">
        <v>5410</v>
      </c>
      <c r="E54" s="2668"/>
      <c r="F54" s="3516">
        <v>0</v>
      </c>
      <c r="G54" s="3536"/>
      <c r="H54" s="3535"/>
      <c r="I54" s="3100">
        <v>0</v>
      </c>
      <c r="J54" s="3295">
        <v>0</v>
      </c>
      <c r="K54" s="3312">
        <v>0</v>
      </c>
      <c r="L54" s="3312">
        <v>0</v>
      </c>
      <c r="M54" s="3312">
        <v>0</v>
      </c>
      <c r="N54" s="3312">
        <v>0</v>
      </c>
      <c r="O54" s="3297">
        <v>0</v>
      </c>
      <c r="P54" s="3619">
        <v>0</v>
      </c>
      <c r="Q54" s="3620"/>
      <c r="T54" s="2668"/>
      <c r="U54" s="3516">
        <v>0</v>
      </c>
      <c r="V54" s="3636"/>
      <c r="W54" s="2648"/>
      <c r="X54" s="3083"/>
      <c r="Y54" s="3624">
        <v>0</v>
      </c>
      <c r="Z54" s="3624">
        <v>0</v>
      </c>
      <c r="AA54" s="3624">
        <v>0</v>
      </c>
      <c r="AB54" s="3624">
        <v>0</v>
      </c>
      <c r="AC54" s="3624">
        <v>0</v>
      </c>
      <c r="AD54" s="3625">
        <v>0</v>
      </c>
      <c r="AE54" s="3625">
        <v>0</v>
      </c>
      <c r="AF54" s="3627"/>
      <c r="AH54" s="2963"/>
    </row>
    <row r="55" spans="1:34" ht="15.75">
      <c r="A55" s="3494" t="s">
        <v>5410</v>
      </c>
      <c r="E55" s="2668"/>
      <c r="F55" s="3516">
        <v>0</v>
      </c>
      <c r="G55" s="3536"/>
      <c r="H55" s="3535"/>
      <c r="I55" s="3100">
        <v>0</v>
      </c>
      <c r="J55" s="3295">
        <v>0</v>
      </c>
      <c r="K55" s="3312">
        <v>0</v>
      </c>
      <c r="L55" s="3312">
        <v>0</v>
      </c>
      <c r="M55" s="3312">
        <v>0</v>
      </c>
      <c r="N55" s="3312">
        <v>0</v>
      </c>
      <c r="O55" s="3297">
        <v>0</v>
      </c>
      <c r="P55" s="3619">
        <v>0</v>
      </c>
      <c r="Q55" s="3620"/>
      <c r="T55" s="2668"/>
      <c r="U55" s="3516">
        <v>0</v>
      </c>
      <c r="V55" s="3636"/>
      <c r="W55" s="2648"/>
      <c r="X55" s="3083"/>
      <c r="Y55" s="3624">
        <v>0</v>
      </c>
      <c r="Z55" s="3624">
        <v>0</v>
      </c>
      <c r="AA55" s="3624">
        <v>0</v>
      </c>
      <c r="AB55" s="3624">
        <v>0</v>
      </c>
      <c r="AC55" s="3624">
        <v>0</v>
      </c>
      <c r="AD55" s="3625">
        <v>0</v>
      </c>
      <c r="AE55" s="3625">
        <v>0</v>
      </c>
      <c r="AF55" s="3627"/>
      <c r="AH55" s="2963"/>
    </row>
    <row r="56" spans="1:34" ht="15.75">
      <c r="A56" s="3494" t="s">
        <v>1378</v>
      </c>
      <c r="E56" s="2668"/>
      <c r="F56" s="3516" t="s">
        <v>1687</v>
      </c>
      <c r="G56" s="3536"/>
      <c r="H56" s="3535"/>
      <c r="I56" s="3100">
        <v>0</v>
      </c>
      <c r="J56" s="3295">
        <v>0</v>
      </c>
      <c r="K56" s="3312">
        <v>8.5083154894177615E-2</v>
      </c>
      <c r="L56" s="3312">
        <v>0</v>
      </c>
      <c r="M56" s="3312">
        <v>0</v>
      </c>
      <c r="N56" s="3312">
        <v>0</v>
      </c>
      <c r="O56" s="3297">
        <v>0</v>
      </c>
      <c r="P56" s="3619">
        <v>8.5083154894177615E-2</v>
      </c>
      <c r="Q56" s="3620"/>
      <c r="T56" s="2668"/>
      <c r="U56" s="3516" t="s">
        <v>1687</v>
      </c>
      <c r="V56" s="3636"/>
      <c r="W56" s="2648"/>
      <c r="X56" s="3083"/>
      <c r="Y56" s="3624">
        <v>0</v>
      </c>
      <c r="Z56" s="3624">
        <v>6682299.0165470121</v>
      </c>
      <c r="AA56" s="3624">
        <v>0</v>
      </c>
      <c r="AB56" s="3624">
        <v>0</v>
      </c>
      <c r="AC56" s="3624">
        <v>0</v>
      </c>
      <c r="AD56" s="3625">
        <v>0</v>
      </c>
      <c r="AE56" s="3625">
        <v>6682299.0165470121</v>
      </c>
      <c r="AF56" s="3627"/>
      <c r="AH56" s="2963"/>
    </row>
    <row r="57" spans="1:34" ht="15.75">
      <c r="A57" s="3494" t="s">
        <v>5410</v>
      </c>
      <c r="E57" s="2668"/>
      <c r="F57" s="3516">
        <v>0</v>
      </c>
      <c r="G57" s="3536"/>
      <c r="H57" s="3537"/>
      <c r="I57" s="3100">
        <v>0</v>
      </c>
      <c r="J57" s="3295">
        <v>0</v>
      </c>
      <c r="K57" s="3312">
        <v>0</v>
      </c>
      <c r="L57" s="3312">
        <v>0</v>
      </c>
      <c r="M57" s="3312">
        <v>0</v>
      </c>
      <c r="N57" s="3312">
        <v>0</v>
      </c>
      <c r="O57" s="3297">
        <v>0</v>
      </c>
      <c r="P57" s="3619">
        <v>0</v>
      </c>
      <c r="Q57" s="3620"/>
      <c r="T57" s="2668"/>
      <c r="U57" s="3516">
        <v>0</v>
      </c>
      <c r="V57" s="3636"/>
      <c r="W57" s="2806"/>
      <c r="X57" s="3083"/>
      <c r="Y57" s="3624">
        <v>0</v>
      </c>
      <c r="Z57" s="3624">
        <v>0</v>
      </c>
      <c r="AA57" s="3624">
        <v>0</v>
      </c>
      <c r="AB57" s="3624">
        <v>0</v>
      </c>
      <c r="AC57" s="3624">
        <v>0</v>
      </c>
      <c r="AD57" s="3625">
        <v>0</v>
      </c>
      <c r="AE57" s="3625">
        <v>0</v>
      </c>
      <c r="AF57" s="3627"/>
      <c r="AH57" s="2963"/>
    </row>
    <row r="58" spans="1:34" ht="15.75">
      <c r="A58" s="3494" t="s">
        <v>1378</v>
      </c>
      <c r="E58" s="2668"/>
      <c r="F58" s="3516" t="s">
        <v>1688</v>
      </c>
      <c r="G58" s="3536"/>
      <c r="H58" s="3535"/>
      <c r="I58" s="3100">
        <v>0</v>
      </c>
      <c r="J58" s="3295">
        <v>0</v>
      </c>
      <c r="K58" s="3312">
        <v>2.9201036658521713E-2</v>
      </c>
      <c r="L58" s="3312">
        <v>0</v>
      </c>
      <c r="M58" s="3312">
        <v>0</v>
      </c>
      <c r="N58" s="3312">
        <v>0</v>
      </c>
      <c r="O58" s="3297">
        <v>0</v>
      </c>
      <c r="P58" s="3619">
        <v>2.9201036658521713E-2</v>
      </c>
      <c r="Q58" s="3620"/>
      <c r="T58" s="2668"/>
      <c r="U58" s="3516" t="s">
        <v>1688</v>
      </c>
      <c r="V58" s="3636"/>
      <c r="W58" s="2648"/>
      <c r="X58" s="3083"/>
      <c r="Y58" s="3624">
        <v>0</v>
      </c>
      <c r="Z58" s="3624">
        <v>2293404.1266815551</v>
      </c>
      <c r="AA58" s="3624">
        <v>0</v>
      </c>
      <c r="AB58" s="3624">
        <v>0</v>
      </c>
      <c r="AC58" s="3624">
        <v>0</v>
      </c>
      <c r="AD58" s="3625">
        <v>0</v>
      </c>
      <c r="AE58" s="3626">
        <v>2293404.1266815551</v>
      </c>
      <c r="AF58" s="3627"/>
      <c r="AH58" s="2963"/>
    </row>
    <row r="59" spans="1:34" ht="15.75">
      <c r="A59" s="3494" t="s">
        <v>5410</v>
      </c>
      <c r="E59" s="2668"/>
      <c r="F59" s="3538" t="s">
        <v>743</v>
      </c>
      <c r="G59" s="3539"/>
      <c r="H59" s="3540"/>
      <c r="I59" s="3100">
        <v>0</v>
      </c>
      <c r="J59" s="3295">
        <v>0</v>
      </c>
      <c r="K59" s="3312">
        <v>0</v>
      </c>
      <c r="L59" s="3312">
        <v>0</v>
      </c>
      <c r="M59" s="3312">
        <v>0</v>
      </c>
      <c r="N59" s="3312">
        <v>0</v>
      </c>
      <c r="O59" s="3297">
        <v>0</v>
      </c>
      <c r="P59" s="3619">
        <v>0</v>
      </c>
      <c r="Q59" s="3620"/>
      <c r="T59" s="2668"/>
      <c r="U59" s="3516" t="s">
        <v>743</v>
      </c>
      <c r="V59" s="3636"/>
      <c r="W59" s="2648"/>
      <c r="X59" s="3083"/>
      <c r="Y59" s="3624">
        <v>0</v>
      </c>
      <c r="Z59" s="3624">
        <v>0</v>
      </c>
      <c r="AA59" s="3624">
        <v>0</v>
      </c>
      <c r="AB59" s="3624">
        <v>0</v>
      </c>
      <c r="AC59" s="3624">
        <v>0</v>
      </c>
      <c r="AD59" s="3625">
        <v>0</v>
      </c>
      <c r="AE59" s="3625">
        <v>0</v>
      </c>
      <c r="AF59" s="3627"/>
      <c r="AH59" s="2963"/>
    </row>
    <row r="60" spans="1:34" ht="15.75">
      <c r="A60" s="3494" t="s">
        <v>1378</v>
      </c>
      <c r="E60" s="2668"/>
      <c r="F60" s="3516" t="s">
        <v>748</v>
      </c>
      <c r="G60" s="3536"/>
      <c r="H60" s="3535"/>
      <c r="I60" s="3100">
        <v>0</v>
      </c>
      <c r="J60" s="3295">
        <v>0</v>
      </c>
      <c r="K60" s="3312">
        <v>1.0681809637634484E-2</v>
      </c>
      <c r="L60" s="3312">
        <v>0</v>
      </c>
      <c r="M60" s="3312">
        <v>0</v>
      </c>
      <c r="N60" s="3312">
        <v>0</v>
      </c>
      <c r="O60" s="3297">
        <v>0</v>
      </c>
      <c r="P60" s="3619">
        <v>1.0681809637634484E-2</v>
      </c>
      <c r="Q60" s="3620"/>
      <c r="T60" s="2668"/>
      <c r="U60" s="3516" t="s">
        <v>748</v>
      </c>
      <c r="V60" s="3636"/>
      <c r="W60" s="2648"/>
      <c r="X60" s="3083"/>
      <c r="Y60" s="3624">
        <v>0</v>
      </c>
      <c r="Z60" s="3624">
        <v>838932.76084185147</v>
      </c>
      <c r="AA60" s="3624">
        <v>0</v>
      </c>
      <c r="AB60" s="3624">
        <v>0</v>
      </c>
      <c r="AC60" s="3624">
        <v>0</v>
      </c>
      <c r="AD60" s="3625">
        <v>0</v>
      </c>
      <c r="AE60" s="3625">
        <v>838932.76084185147</v>
      </c>
      <c r="AF60" s="3627"/>
      <c r="AH60" s="2963"/>
    </row>
    <row r="61" spans="1:34" ht="15.75">
      <c r="A61" s="3494" t="s">
        <v>1378</v>
      </c>
      <c r="E61" s="2668"/>
      <c r="F61" s="3516" t="s">
        <v>753</v>
      </c>
      <c r="G61" s="3536"/>
      <c r="H61" s="3535"/>
      <c r="I61" s="3100">
        <v>0</v>
      </c>
      <c r="J61" s="3295">
        <v>0</v>
      </c>
      <c r="K61" s="3312">
        <v>1.0224424145227283E-2</v>
      </c>
      <c r="L61" s="3312">
        <v>0</v>
      </c>
      <c r="M61" s="3312">
        <v>0</v>
      </c>
      <c r="N61" s="3312">
        <v>0</v>
      </c>
      <c r="O61" s="3297">
        <v>0</v>
      </c>
      <c r="P61" s="3619">
        <v>1.0224424145227283E-2</v>
      </c>
      <c r="Q61" s="3620"/>
      <c r="T61" s="2668"/>
      <c r="U61" s="3516" t="s">
        <v>753</v>
      </c>
      <c r="V61" s="3636"/>
      <c r="W61" s="2648"/>
      <c r="X61" s="3083"/>
      <c r="Y61" s="3624">
        <v>0</v>
      </c>
      <c r="Z61" s="3624">
        <v>803010.41369926021</v>
      </c>
      <c r="AA61" s="3624">
        <v>0</v>
      </c>
      <c r="AB61" s="3624">
        <v>0</v>
      </c>
      <c r="AC61" s="3624">
        <v>0</v>
      </c>
      <c r="AD61" s="3625">
        <v>0</v>
      </c>
      <c r="AE61" s="3625">
        <v>803010.41369926021</v>
      </c>
      <c r="AF61" s="3627"/>
      <c r="AH61" s="2963"/>
    </row>
    <row r="62" spans="1:34" ht="15.75">
      <c r="A62" s="3494" t="s">
        <v>5410</v>
      </c>
      <c r="E62" s="2668"/>
      <c r="F62" s="3516">
        <v>0</v>
      </c>
      <c r="G62" s="3536"/>
      <c r="H62" s="3535"/>
      <c r="I62" s="3100">
        <v>0</v>
      </c>
      <c r="J62" s="3295">
        <v>0</v>
      </c>
      <c r="K62" s="3312">
        <v>0</v>
      </c>
      <c r="L62" s="3312">
        <v>0</v>
      </c>
      <c r="M62" s="3312">
        <v>0</v>
      </c>
      <c r="N62" s="3312">
        <v>0</v>
      </c>
      <c r="O62" s="3297">
        <v>0</v>
      </c>
      <c r="P62" s="3619">
        <v>0</v>
      </c>
      <c r="Q62" s="3620"/>
      <c r="T62" s="2668"/>
      <c r="U62" s="3516">
        <v>0</v>
      </c>
      <c r="V62" s="3636"/>
      <c r="W62" s="2648"/>
      <c r="X62" s="3083"/>
      <c r="Y62" s="3624">
        <v>0</v>
      </c>
      <c r="Z62" s="3624">
        <v>0</v>
      </c>
      <c r="AA62" s="3624">
        <v>0</v>
      </c>
      <c r="AB62" s="3624">
        <v>0</v>
      </c>
      <c r="AC62" s="3624">
        <v>0</v>
      </c>
      <c r="AD62" s="3625">
        <v>0</v>
      </c>
      <c r="AE62" s="3625">
        <v>0</v>
      </c>
      <c r="AF62" s="3627"/>
      <c r="AH62" s="2963"/>
    </row>
    <row r="63" spans="1:34" ht="15.75">
      <c r="A63" s="3494" t="s">
        <v>5410</v>
      </c>
      <c r="E63" s="2668"/>
      <c r="F63" s="3516">
        <v>0</v>
      </c>
      <c r="G63" s="3536"/>
      <c r="H63" s="3535"/>
      <c r="I63" s="3100">
        <v>0</v>
      </c>
      <c r="J63" s="3295">
        <v>0</v>
      </c>
      <c r="K63" s="3312">
        <v>0</v>
      </c>
      <c r="L63" s="3312">
        <v>0</v>
      </c>
      <c r="M63" s="3312">
        <v>0</v>
      </c>
      <c r="N63" s="3312">
        <v>0</v>
      </c>
      <c r="O63" s="3297">
        <v>0</v>
      </c>
      <c r="P63" s="3619">
        <v>0</v>
      </c>
      <c r="Q63" s="3620"/>
      <c r="T63" s="2668"/>
      <c r="U63" s="3516">
        <v>0</v>
      </c>
      <c r="V63" s="3636"/>
      <c r="W63" s="2648"/>
      <c r="X63" s="3083"/>
      <c r="Y63" s="3624">
        <v>0</v>
      </c>
      <c r="Z63" s="3624">
        <v>0</v>
      </c>
      <c r="AA63" s="3624">
        <v>0</v>
      </c>
      <c r="AB63" s="3624">
        <v>0</v>
      </c>
      <c r="AC63" s="3624">
        <v>0</v>
      </c>
      <c r="AD63" s="3625">
        <v>0</v>
      </c>
      <c r="AE63" s="3625">
        <v>0</v>
      </c>
      <c r="AF63" s="3627"/>
      <c r="AH63" s="2963"/>
    </row>
    <row r="64" spans="1:34" ht="15.75">
      <c r="A64" s="3494" t="s">
        <v>1378</v>
      </c>
      <c r="E64" s="2668"/>
      <c r="F64" s="3516" t="s">
        <v>758</v>
      </c>
      <c r="G64" s="3536"/>
      <c r="H64" s="3535"/>
      <c r="I64" s="3100">
        <v>0</v>
      </c>
      <c r="J64" s="3295">
        <v>0</v>
      </c>
      <c r="K64" s="3312">
        <v>3.7426318154033425E-2</v>
      </c>
      <c r="L64" s="3312">
        <v>0</v>
      </c>
      <c r="M64" s="3312">
        <v>0</v>
      </c>
      <c r="N64" s="3312">
        <v>0</v>
      </c>
      <c r="O64" s="3297">
        <v>0</v>
      </c>
      <c r="P64" s="3619">
        <v>3.7426318154033425E-2</v>
      </c>
      <c r="Q64" s="3620"/>
      <c r="T64" s="2668"/>
      <c r="U64" s="3516" t="s">
        <v>758</v>
      </c>
      <c r="V64" s="3636"/>
      <c r="W64" s="2648"/>
      <c r="X64" s="3083"/>
      <c r="Y64" s="3624">
        <v>0</v>
      </c>
      <c r="Z64" s="3624">
        <v>2939404.9774567951</v>
      </c>
      <c r="AA64" s="3624">
        <v>0</v>
      </c>
      <c r="AB64" s="3624">
        <v>0</v>
      </c>
      <c r="AC64" s="3624">
        <v>0</v>
      </c>
      <c r="AD64" s="3625">
        <v>0</v>
      </c>
      <c r="AE64" s="3626">
        <v>2939404.9774567951</v>
      </c>
      <c r="AF64" s="3627"/>
      <c r="AH64" s="2963"/>
    </row>
    <row r="65" spans="1:34" ht="15.75">
      <c r="A65" s="3494" t="s">
        <v>1378</v>
      </c>
      <c r="E65" s="2668"/>
      <c r="F65" s="3516" t="s">
        <v>760</v>
      </c>
      <c r="G65" s="3536"/>
      <c r="H65" s="3535"/>
      <c r="I65" s="3100">
        <v>0</v>
      </c>
      <c r="J65" s="3295">
        <v>0</v>
      </c>
      <c r="K65" s="3312">
        <v>3.7796974618461272E-2</v>
      </c>
      <c r="L65" s="3312">
        <v>0</v>
      </c>
      <c r="M65" s="3312">
        <v>0</v>
      </c>
      <c r="N65" s="3312">
        <v>0</v>
      </c>
      <c r="O65" s="3297">
        <v>0</v>
      </c>
      <c r="P65" s="3619">
        <v>3.7796974618461272E-2</v>
      </c>
      <c r="Q65" s="3620"/>
      <c r="T65" s="2668"/>
      <c r="U65" s="3516" t="s">
        <v>760</v>
      </c>
      <c r="V65" s="3636"/>
      <c r="W65" s="2648"/>
      <c r="X65" s="3083"/>
      <c r="Y65" s="3624">
        <v>0</v>
      </c>
      <c r="Z65" s="3624">
        <v>2968515.7612635731</v>
      </c>
      <c r="AA65" s="3624">
        <v>0</v>
      </c>
      <c r="AB65" s="3624">
        <v>0</v>
      </c>
      <c r="AC65" s="3624">
        <v>0</v>
      </c>
      <c r="AD65" s="3625">
        <v>0</v>
      </c>
      <c r="AE65" s="3626">
        <v>2968515.7612635731</v>
      </c>
      <c r="AF65" s="3627"/>
      <c r="AH65" s="2963"/>
    </row>
    <row r="66" spans="1:34" ht="15.75">
      <c r="A66" s="3494" t="s">
        <v>1378</v>
      </c>
      <c r="E66" s="2668"/>
      <c r="F66" s="3516" t="s">
        <v>763</v>
      </c>
      <c r="G66" s="3536"/>
      <c r="H66" s="3535"/>
      <c r="I66" s="3100">
        <v>0</v>
      </c>
      <c r="J66" s="3295">
        <v>0</v>
      </c>
      <c r="K66" s="3312">
        <v>3.3086027938520966E-2</v>
      </c>
      <c r="L66" s="3312">
        <v>0</v>
      </c>
      <c r="M66" s="3312">
        <v>0</v>
      </c>
      <c r="N66" s="3312">
        <v>0</v>
      </c>
      <c r="O66" s="3297">
        <v>0</v>
      </c>
      <c r="P66" s="3619">
        <v>3.3086027938520966E-2</v>
      </c>
      <c r="Q66" s="3620"/>
      <c r="T66" s="2668"/>
      <c r="U66" s="3516" t="s">
        <v>763</v>
      </c>
      <c r="V66" s="3636"/>
      <c r="W66" s="2648"/>
      <c r="X66" s="3083"/>
      <c r="Y66" s="3624">
        <v>0</v>
      </c>
      <c r="Z66" s="3624">
        <v>2598525.3159689223</v>
      </c>
      <c r="AA66" s="3624">
        <v>0</v>
      </c>
      <c r="AB66" s="3624">
        <v>0</v>
      </c>
      <c r="AC66" s="3624">
        <v>0</v>
      </c>
      <c r="AD66" s="3625">
        <v>0</v>
      </c>
      <c r="AE66" s="3625">
        <v>2598525.3159689223</v>
      </c>
      <c r="AF66" s="3627"/>
      <c r="AH66" s="2963"/>
    </row>
    <row r="67" spans="1:34" ht="15.75">
      <c r="A67" s="3494" t="s">
        <v>1378</v>
      </c>
      <c r="E67" s="2668"/>
      <c r="F67" s="3516" t="s">
        <v>766</v>
      </c>
      <c r="G67" s="3536"/>
      <c r="H67" s="3535"/>
      <c r="I67" s="3100">
        <v>0</v>
      </c>
      <c r="J67" s="3295">
        <v>0</v>
      </c>
      <c r="K67" s="3312">
        <v>3.7612087447202402E-2</v>
      </c>
      <c r="L67" s="3312">
        <v>0</v>
      </c>
      <c r="M67" s="3312">
        <v>0</v>
      </c>
      <c r="N67" s="3312">
        <v>0</v>
      </c>
      <c r="O67" s="3297">
        <v>0</v>
      </c>
      <c r="P67" s="3619">
        <v>3.7612087447202402E-2</v>
      </c>
      <c r="Q67" s="3620"/>
      <c r="T67" s="2668"/>
      <c r="U67" s="3516" t="s">
        <v>766</v>
      </c>
      <c r="V67" s="3636"/>
      <c r="W67" s="2648"/>
      <c r="X67" s="3083"/>
      <c r="Y67" s="3624">
        <v>0</v>
      </c>
      <c r="Z67" s="3624">
        <v>2953995.0096034831</v>
      </c>
      <c r="AA67" s="3624">
        <v>0</v>
      </c>
      <c r="AB67" s="3624">
        <v>0</v>
      </c>
      <c r="AC67" s="3624">
        <v>0</v>
      </c>
      <c r="AD67" s="3625">
        <v>0</v>
      </c>
      <c r="AE67" s="3626">
        <v>2953995.0096034831</v>
      </c>
      <c r="AF67" s="3627"/>
      <c r="AH67" s="2963"/>
    </row>
    <row r="68" spans="1:34" ht="15.75">
      <c r="A68" s="3494" t="s">
        <v>1378</v>
      </c>
      <c r="E68" s="2668"/>
      <c r="F68" s="3516" t="s">
        <v>767</v>
      </c>
      <c r="G68" s="3536"/>
      <c r="H68" s="3535"/>
      <c r="I68" s="3100">
        <v>0</v>
      </c>
      <c r="J68" s="3295">
        <v>0</v>
      </c>
      <c r="K68" s="3312">
        <v>4.0996830571647193E-2</v>
      </c>
      <c r="L68" s="3312">
        <v>0</v>
      </c>
      <c r="M68" s="3312">
        <v>0</v>
      </c>
      <c r="N68" s="3312">
        <v>0</v>
      </c>
      <c r="O68" s="3297">
        <v>0</v>
      </c>
      <c r="P68" s="3619">
        <v>4.0996830571647193E-2</v>
      </c>
      <c r="Q68" s="3620"/>
      <c r="T68" s="2668"/>
      <c r="U68" s="3516" t="s">
        <v>767</v>
      </c>
      <c r="V68" s="3636"/>
      <c r="W68" s="2648"/>
      <c r="X68" s="3083"/>
      <c r="Y68" s="3624">
        <v>0</v>
      </c>
      <c r="Z68" s="3624">
        <v>3219827.4846671158</v>
      </c>
      <c r="AA68" s="3624">
        <v>0</v>
      </c>
      <c r="AB68" s="3624">
        <v>0</v>
      </c>
      <c r="AC68" s="3624">
        <v>0</v>
      </c>
      <c r="AD68" s="3625">
        <v>0</v>
      </c>
      <c r="AE68" s="3625">
        <v>3219827.4846671158</v>
      </c>
      <c r="AF68" s="3627"/>
      <c r="AH68" s="2963"/>
    </row>
    <row r="69" spans="1:34" ht="15.75">
      <c r="A69" s="3494" t="s">
        <v>1378</v>
      </c>
      <c r="E69" s="2668"/>
      <c r="F69" s="3516" t="s">
        <v>768</v>
      </c>
      <c r="G69" s="3536"/>
      <c r="H69" s="3535"/>
      <c r="I69" s="3100">
        <v>0</v>
      </c>
      <c r="J69" s="3295">
        <v>0</v>
      </c>
      <c r="K69" s="3312">
        <v>6.9640296379540556E-2</v>
      </c>
      <c r="L69" s="3312">
        <v>0</v>
      </c>
      <c r="M69" s="3312">
        <v>0</v>
      </c>
      <c r="N69" s="3312">
        <v>0</v>
      </c>
      <c r="O69" s="3297">
        <v>0</v>
      </c>
      <c r="P69" s="3619">
        <v>6.9640296379540556E-2</v>
      </c>
      <c r="Q69" s="3620"/>
      <c r="T69" s="2668"/>
      <c r="U69" s="3516" t="s">
        <v>768</v>
      </c>
      <c r="V69" s="3636"/>
      <c r="W69" s="2648"/>
      <c r="X69" s="3083"/>
      <c r="Y69" s="3624">
        <v>0</v>
      </c>
      <c r="Z69" s="3624">
        <v>5469440.8615646139</v>
      </c>
      <c r="AA69" s="3624">
        <v>0</v>
      </c>
      <c r="AB69" s="3624">
        <v>0</v>
      </c>
      <c r="AC69" s="3624">
        <v>0</v>
      </c>
      <c r="AD69" s="3625">
        <v>0</v>
      </c>
      <c r="AE69" s="3626">
        <v>5469440.8615646139</v>
      </c>
      <c r="AF69" s="3627"/>
      <c r="AH69" s="2963"/>
    </row>
    <row r="70" spans="1:34" ht="15.75">
      <c r="A70" s="3494" t="s">
        <v>1378</v>
      </c>
      <c r="E70" s="2668"/>
      <c r="F70" s="3516" t="s">
        <v>769</v>
      </c>
      <c r="G70" s="3536"/>
      <c r="H70" s="3535"/>
      <c r="I70" s="3100">
        <v>0</v>
      </c>
      <c r="J70" s="3295">
        <v>0</v>
      </c>
      <c r="K70" s="3312">
        <v>4.3079948288201511E-2</v>
      </c>
      <c r="L70" s="3312">
        <v>0</v>
      </c>
      <c r="M70" s="3312">
        <v>0</v>
      </c>
      <c r="N70" s="3312">
        <v>0</v>
      </c>
      <c r="O70" s="3297">
        <v>2.4591090989036801E-3</v>
      </c>
      <c r="P70" s="3619">
        <v>4.5539057387105189E-2</v>
      </c>
      <c r="Q70" s="3620"/>
      <c r="T70" s="2668"/>
      <c r="U70" s="3516" t="s">
        <v>769</v>
      </c>
      <c r="V70" s="3636"/>
      <c r="W70" s="2648"/>
      <c r="X70" s="3083"/>
      <c r="Y70" s="3624">
        <v>0</v>
      </c>
      <c r="Z70" s="3624">
        <v>3383432.3190905177</v>
      </c>
      <c r="AA70" s="3624">
        <v>0</v>
      </c>
      <c r="AB70" s="3624">
        <v>0</v>
      </c>
      <c r="AC70" s="3624">
        <v>0</v>
      </c>
      <c r="AD70" s="3625">
        <v>193134.61440897244</v>
      </c>
      <c r="AE70" s="3626">
        <v>3576566.9334994899</v>
      </c>
      <c r="AF70" s="3627"/>
      <c r="AH70" s="2963"/>
    </row>
    <row r="71" spans="1:34" ht="15.75">
      <c r="A71" s="3494" t="s">
        <v>1378</v>
      </c>
      <c r="E71" s="2668"/>
      <c r="F71" s="3516" t="s">
        <v>771</v>
      </c>
      <c r="G71" s="3536"/>
      <c r="H71" s="3535"/>
      <c r="I71" s="3100">
        <v>13004.749535325</v>
      </c>
      <c r="J71" s="3295">
        <v>0</v>
      </c>
      <c r="K71" s="3312">
        <v>4.0197969951432294E-2</v>
      </c>
      <c r="L71" s="3312">
        <v>0</v>
      </c>
      <c r="M71" s="3312">
        <v>0</v>
      </c>
      <c r="N71" s="3312">
        <v>0</v>
      </c>
      <c r="O71" s="3297">
        <v>3.4517822023512512E-3</v>
      </c>
      <c r="P71" s="3619">
        <v>4.3649752153783548E-2</v>
      </c>
      <c r="Q71" s="3620"/>
      <c r="T71" s="2668"/>
      <c r="U71" s="3516" t="s">
        <v>771</v>
      </c>
      <c r="V71" s="3636"/>
      <c r="W71" s="2648"/>
      <c r="X71" s="3083"/>
      <c r="Y71" s="3624">
        <v>0</v>
      </c>
      <c r="Z71" s="3624">
        <v>3157086.2106339708</v>
      </c>
      <c r="AA71" s="3624">
        <v>0</v>
      </c>
      <c r="AB71" s="3624">
        <v>0</v>
      </c>
      <c r="AC71" s="3624">
        <v>0</v>
      </c>
      <c r="AD71" s="3625">
        <v>271097.62026096048</v>
      </c>
      <c r="AE71" s="3625">
        <v>3428183.8308949312</v>
      </c>
      <c r="AF71" s="3627"/>
      <c r="AH71" s="2963"/>
    </row>
    <row r="72" spans="1:34" ht="15.75">
      <c r="A72" s="3494" t="s">
        <v>1378</v>
      </c>
      <c r="E72" s="2668"/>
      <c r="F72" s="3516" t="s">
        <v>772</v>
      </c>
      <c r="G72" s="3536"/>
      <c r="H72" s="3535"/>
      <c r="I72" s="3100">
        <v>16699.647761103031</v>
      </c>
      <c r="J72" s="3295">
        <v>0</v>
      </c>
      <c r="K72" s="3312">
        <v>2.1706649506872212E-2</v>
      </c>
      <c r="L72" s="3312">
        <v>0</v>
      </c>
      <c r="M72" s="3312">
        <v>0</v>
      </c>
      <c r="N72" s="3312">
        <v>0</v>
      </c>
      <c r="O72" s="3297">
        <v>7.1497379907663422E-4</v>
      </c>
      <c r="P72" s="3619">
        <v>2.2421623305948848E-2</v>
      </c>
      <c r="Q72" s="3620"/>
      <c r="T72" s="2668"/>
      <c r="U72" s="3516" t="s">
        <v>772</v>
      </c>
      <c r="V72" s="3636"/>
      <c r="W72" s="2648"/>
      <c r="X72" s="3083"/>
      <c r="Y72" s="3624">
        <v>0</v>
      </c>
      <c r="Z72" s="3624">
        <v>1704806.5840143042</v>
      </c>
      <c r="AA72" s="3624">
        <v>0</v>
      </c>
      <c r="AB72" s="3624">
        <v>0</v>
      </c>
      <c r="AC72" s="3624">
        <v>0</v>
      </c>
      <c r="AD72" s="3625">
        <v>56152.933214205696</v>
      </c>
      <c r="AE72" s="3625">
        <v>1760959.51722851</v>
      </c>
      <c r="AF72" s="3627"/>
      <c r="AH72" s="2963"/>
    </row>
    <row r="73" spans="1:34" ht="15.75">
      <c r="A73" s="3494" t="s">
        <v>1378</v>
      </c>
      <c r="E73" s="2668"/>
      <c r="F73" s="3516" t="s">
        <v>5421</v>
      </c>
      <c r="G73" s="3536"/>
      <c r="H73" s="3535"/>
      <c r="I73" s="3100">
        <v>81974.283565059013</v>
      </c>
      <c r="J73" s="3295">
        <v>0</v>
      </c>
      <c r="K73" s="3312">
        <v>4.3569583156277999E-2</v>
      </c>
      <c r="L73" s="3312">
        <v>0</v>
      </c>
      <c r="M73" s="3312">
        <v>0</v>
      </c>
      <c r="N73" s="3312">
        <v>0</v>
      </c>
      <c r="O73" s="3297">
        <v>5.32418531441279E-4</v>
      </c>
      <c r="P73" s="3619">
        <v>4.4102001687719279E-2</v>
      </c>
      <c r="Q73" s="3620"/>
      <c r="T73" s="2668"/>
      <c r="U73" s="3516" t="s">
        <v>5421</v>
      </c>
      <c r="V73" s="3636"/>
      <c r="W73" s="2648"/>
      <c r="X73" s="3083"/>
      <c r="Y73" s="3624">
        <v>0</v>
      </c>
      <c r="Z73" s="3624">
        <v>3421887.4821775481</v>
      </c>
      <c r="AA73" s="3624">
        <v>0</v>
      </c>
      <c r="AB73" s="3624">
        <v>0</v>
      </c>
      <c r="AC73" s="3624">
        <v>0</v>
      </c>
      <c r="AD73" s="3625">
        <v>41815.325647790807</v>
      </c>
      <c r="AE73" s="3625">
        <v>3463702.807825339</v>
      </c>
      <c r="AF73" s="3627"/>
      <c r="AH73" s="2963"/>
    </row>
    <row r="74" spans="1:34" ht="15.75">
      <c r="A74" s="3494" t="s">
        <v>1378</v>
      </c>
      <c r="E74" s="2668"/>
      <c r="F74" s="3516" t="s">
        <v>774</v>
      </c>
      <c r="G74" s="3536"/>
      <c r="H74" s="3535"/>
      <c r="I74" s="3100">
        <v>497504.48191931477</v>
      </c>
      <c r="J74" s="3295">
        <v>0</v>
      </c>
      <c r="K74" s="3312">
        <v>2.2770103913549031E-2</v>
      </c>
      <c r="L74" s="3312">
        <v>0</v>
      </c>
      <c r="M74" s="3312">
        <v>0</v>
      </c>
      <c r="N74" s="3312">
        <v>0</v>
      </c>
      <c r="O74" s="3297">
        <v>7.2074777362278919E-5</v>
      </c>
      <c r="P74" s="3619">
        <v>2.2842178690911312E-2</v>
      </c>
      <c r="Q74" s="3620"/>
      <c r="T74" s="2668"/>
      <c r="U74" s="3516" t="s">
        <v>774</v>
      </c>
      <c r="V74" s="3636"/>
      <c r="W74" s="2648"/>
      <c r="X74" s="3083"/>
      <c r="Y74" s="3624">
        <v>0</v>
      </c>
      <c r="Z74" s="3624">
        <v>1788328.643636066</v>
      </c>
      <c r="AA74" s="3624">
        <v>0</v>
      </c>
      <c r="AB74" s="3624">
        <v>0</v>
      </c>
      <c r="AC74" s="3624">
        <v>0</v>
      </c>
      <c r="AD74" s="3625">
        <v>5660.6412219295798</v>
      </c>
      <c r="AE74" s="3625">
        <v>1793989.2848579956</v>
      </c>
      <c r="AF74" s="3627"/>
      <c r="AH74" s="2963"/>
    </row>
    <row r="75" spans="1:34" ht="15.75">
      <c r="A75" s="3494" t="s">
        <v>1378</v>
      </c>
      <c r="E75" s="2668"/>
      <c r="F75" s="3516" t="s">
        <v>775</v>
      </c>
      <c r="G75" s="3536"/>
      <c r="H75" s="3535"/>
      <c r="I75" s="3100">
        <v>8937.1902286500008</v>
      </c>
      <c r="J75" s="3295">
        <v>0</v>
      </c>
      <c r="K75" s="3312">
        <v>7.7169714376925007E-3</v>
      </c>
      <c r="L75" s="3312">
        <v>0</v>
      </c>
      <c r="M75" s="3312">
        <v>0</v>
      </c>
      <c r="N75" s="3312">
        <v>0</v>
      </c>
      <c r="O75" s="3297">
        <v>9.3596083734319244E-3</v>
      </c>
      <c r="P75" s="3619">
        <v>1.7076579811124426E-2</v>
      </c>
      <c r="Q75" s="3620"/>
      <c r="T75" s="2668"/>
      <c r="U75" s="3516" t="s">
        <v>775</v>
      </c>
      <c r="V75" s="3636"/>
      <c r="W75" s="2648"/>
      <c r="X75" s="3083"/>
      <c r="Y75" s="3624">
        <v>0</v>
      </c>
      <c r="Z75" s="3624">
        <v>606078.96725210419</v>
      </c>
      <c r="AA75" s="3624">
        <v>0</v>
      </c>
      <c r="AB75" s="3624">
        <v>0</v>
      </c>
      <c r="AC75" s="3624">
        <v>0</v>
      </c>
      <c r="AD75" s="3625">
        <v>735089.12436119956</v>
      </c>
      <c r="AE75" s="3625">
        <v>1341168.0916133039</v>
      </c>
      <c r="AF75" s="3627"/>
      <c r="AH75" s="2963"/>
    </row>
    <row r="76" spans="1:34" ht="15.75">
      <c r="A76" s="3494" t="s">
        <v>1378</v>
      </c>
      <c r="E76" s="2668"/>
      <c r="F76" s="3516" t="s">
        <v>1691</v>
      </c>
      <c r="G76" s="3536"/>
      <c r="H76" s="3535"/>
      <c r="I76" s="3100">
        <v>1333.295722030846</v>
      </c>
      <c r="J76" s="3295">
        <v>0</v>
      </c>
      <c r="K76" s="3312">
        <v>2.1837925967836589E-3</v>
      </c>
      <c r="L76" s="3312">
        <v>0</v>
      </c>
      <c r="M76" s="3312">
        <v>0</v>
      </c>
      <c r="N76" s="3312">
        <v>0</v>
      </c>
      <c r="O76" s="3297">
        <v>6.3824460582190813E-5</v>
      </c>
      <c r="P76" s="3619">
        <v>2.2476170573658498E-3</v>
      </c>
      <c r="Q76" s="3620"/>
      <c r="T76" s="2668"/>
      <c r="U76" s="3516" t="s">
        <v>1691</v>
      </c>
      <c r="V76" s="3636"/>
      <c r="W76" s="2648"/>
      <c r="X76" s="3083"/>
      <c r="Y76" s="3624">
        <v>0</v>
      </c>
      <c r="Z76" s="3624">
        <v>171511.68336411437</v>
      </c>
      <c r="AA76" s="3624">
        <v>0</v>
      </c>
      <c r="AB76" s="3624">
        <v>0</v>
      </c>
      <c r="AC76" s="3624">
        <v>0</v>
      </c>
      <c r="AD76" s="3625">
        <v>5012.6741387348693</v>
      </c>
      <c r="AE76" s="3626">
        <v>176524.35750284925</v>
      </c>
      <c r="AF76" s="3627"/>
      <c r="AH76" s="2963"/>
    </row>
    <row r="77" spans="1:34" ht="15.75">
      <c r="A77" s="3494" t="s">
        <v>5410</v>
      </c>
      <c r="E77" s="2668"/>
      <c r="F77" s="3516" t="s">
        <v>777</v>
      </c>
      <c r="G77" s="3536"/>
      <c r="H77" s="3535"/>
      <c r="I77" s="3100">
        <v>0</v>
      </c>
      <c r="J77" s="3295">
        <v>0</v>
      </c>
      <c r="K77" s="3312">
        <v>0</v>
      </c>
      <c r="L77" s="3312">
        <v>0</v>
      </c>
      <c r="M77" s="3312">
        <v>0</v>
      </c>
      <c r="N77" s="3312">
        <v>0</v>
      </c>
      <c r="O77" s="3297">
        <v>0</v>
      </c>
      <c r="P77" s="3619">
        <v>0</v>
      </c>
      <c r="Q77" s="3620"/>
      <c r="T77" s="2668"/>
      <c r="U77" s="3516" t="s">
        <v>777</v>
      </c>
      <c r="V77" s="3636"/>
      <c r="W77" s="2648"/>
      <c r="X77" s="3083"/>
      <c r="Y77" s="3624">
        <v>0</v>
      </c>
      <c r="Z77" s="3624">
        <v>0</v>
      </c>
      <c r="AA77" s="3624">
        <v>0</v>
      </c>
      <c r="AB77" s="3624">
        <v>0</v>
      </c>
      <c r="AC77" s="3624">
        <v>0</v>
      </c>
      <c r="AD77" s="3625">
        <v>0</v>
      </c>
      <c r="AE77" s="3626">
        <v>0</v>
      </c>
      <c r="AF77" s="3627"/>
      <c r="AH77" s="2963"/>
    </row>
    <row r="78" spans="1:34" ht="15.75">
      <c r="A78" s="3494" t="s">
        <v>1378</v>
      </c>
      <c r="E78" s="2668"/>
      <c r="F78" s="3516" t="s">
        <v>5423</v>
      </c>
      <c r="G78" s="3536"/>
      <c r="H78" s="3535"/>
      <c r="I78" s="3100">
        <v>292007.2</v>
      </c>
      <c r="J78" s="3289"/>
      <c r="K78" s="3290"/>
      <c r="L78" s="3290"/>
      <c r="M78" s="3290"/>
      <c r="N78" s="3290"/>
      <c r="O78" s="3297"/>
      <c r="P78" s="3619">
        <v>0</v>
      </c>
      <c r="Q78" s="3620"/>
      <c r="T78" s="2668"/>
      <c r="U78" s="3516" t="s">
        <v>5423</v>
      </c>
      <c r="V78" s="3636"/>
      <c r="W78" s="2648"/>
      <c r="X78" s="3083"/>
      <c r="Y78" s="3624">
        <v>0</v>
      </c>
      <c r="Z78" s="3624">
        <v>0</v>
      </c>
      <c r="AA78" s="3624">
        <v>0</v>
      </c>
      <c r="AB78" s="3624">
        <v>0</v>
      </c>
      <c r="AC78" s="3624">
        <v>0</v>
      </c>
      <c r="AD78" s="3625">
        <v>0</v>
      </c>
      <c r="AE78" s="3625">
        <v>0</v>
      </c>
      <c r="AF78" s="3627"/>
      <c r="AH78" s="2963"/>
    </row>
    <row r="79" spans="1:34" ht="15.75">
      <c r="A79" s="3494" t="s">
        <v>5410</v>
      </c>
      <c r="E79" s="2668"/>
      <c r="F79" s="3516">
        <v>0</v>
      </c>
      <c r="G79" s="3536"/>
      <c r="H79" s="3535"/>
      <c r="I79" s="3100">
        <v>0</v>
      </c>
      <c r="J79" s="3289"/>
      <c r="K79" s="3290"/>
      <c r="L79" s="3290"/>
      <c r="M79" s="3290"/>
      <c r="N79" s="3290"/>
      <c r="O79" s="3297"/>
      <c r="P79" s="3619">
        <v>0</v>
      </c>
      <c r="Q79" s="3620"/>
      <c r="T79" s="2668"/>
      <c r="U79" s="3516">
        <v>0</v>
      </c>
      <c r="V79" s="3636"/>
      <c r="W79" s="2648"/>
      <c r="X79" s="3083"/>
      <c r="Y79" s="3624">
        <v>0</v>
      </c>
      <c r="Z79" s="3624">
        <v>0</v>
      </c>
      <c r="AA79" s="3624">
        <v>0</v>
      </c>
      <c r="AB79" s="3624">
        <v>0</v>
      </c>
      <c r="AC79" s="3624">
        <v>0</v>
      </c>
      <c r="AD79" s="3625">
        <v>0</v>
      </c>
      <c r="AE79" s="3625">
        <v>0</v>
      </c>
      <c r="AF79" s="3627"/>
      <c r="AH79" s="2963"/>
    </row>
    <row r="80" spans="1:34" ht="15.75">
      <c r="A80" s="3494" t="s">
        <v>5410</v>
      </c>
      <c r="E80" s="2668"/>
      <c r="F80" s="3516">
        <v>0</v>
      </c>
      <c r="G80" s="3536"/>
      <c r="H80" s="3535"/>
      <c r="I80" s="3100">
        <v>0</v>
      </c>
      <c r="J80" s="3289"/>
      <c r="K80" s="3290"/>
      <c r="L80" s="3290"/>
      <c r="M80" s="3290"/>
      <c r="N80" s="3290"/>
      <c r="O80" s="3297"/>
      <c r="P80" s="3619">
        <v>0</v>
      </c>
      <c r="Q80" s="3620"/>
      <c r="T80" s="2668"/>
      <c r="U80" s="3516">
        <v>0</v>
      </c>
      <c r="V80" s="3636"/>
      <c r="W80" s="2648"/>
      <c r="X80" s="3083"/>
      <c r="Y80" s="3624">
        <v>0</v>
      </c>
      <c r="Z80" s="3624">
        <v>0</v>
      </c>
      <c r="AA80" s="3624">
        <v>0</v>
      </c>
      <c r="AB80" s="3624">
        <v>0</v>
      </c>
      <c r="AC80" s="3624">
        <v>0</v>
      </c>
      <c r="AD80" s="3625">
        <v>0</v>
      </c>
      <c r="AE80" s="3625">
        <v>0</v>
      </c>
      <c r="AF80" s="3627"/>
      <c r="AH80" s="2963"/>
    </row>
    <row r="81" spans="1:34" ht="15.75">
      <c r="A81" s="3494" t="s">
        <v>5410</v>
      </c>
      <c r="E81" s="2668"/>
      <c r="F81" s="3516">
        <v>0</v>
      </c>
      <c r="G81" s="3536"/>
      <c r="H81" s="3535"/>
      <c r="I81" s="3100">
        <v>0</v>
      </c>
      <c r="J81" s="3289"/>
      <c r="K81" s="3290"/>
      <c r="L81" s="3290"/>
      <c r="M81" s="3290"/>
      <c r="N81" s="3290"/>
      <c r="O81" s="3297"/>
      <c r="P81" s="3619">
        <v>0</v>
      </c>
      <c r="Q81" s="3620"/>
      <c r="T81" s="2668"/>
      <c r="U81" s="3516">
        <v>0</v>
      </c>
      <c r="V81" s="3636"/>
      <c r="W81" s="2648"/>
      <c r="X81" s="3083"/>
      <c r="Y81" s="3624">
        <v>0</v>
      </c>
      <c r="Z81" s="3624">
        <v>0</v>
      </c>
      <c r="AA81" s="3624">
        <v>0</v>
      </c>
      <c r="AB81" s="3624">
        <v>0</v>
      </c>
      <c r="AC81" s="3624">
        <v>0</v>
      </c>
      <c r="AD81" s="3625">
        <v>0</v>
      </c>
      <c r="AE81" s="3625">
        <v>0</v>
      </c>
      <c r="AF81" s="3627"/>
      <c r="AH81" s="2963"/>
    </row>
    <row r="82" spans="1:34" ht="15.75">
      <c r="A82" s="3494" t="s">
        <v>5410</v>
      </c>
      <c r="E82" s="2668"/>
      <c r="F82" s="3516">
        <v>0</v>
      </c>
      <c r="G82" s="3536"/>
      <c r="H82" s="3537">
        <v>0</v>
      </c>
      <c r="I82" s="3100">
        <v>0</v>
      </c>
      <c r="J82" s="3289"/>
      <c r="K82" s="3290"/>
      <c r="L82" s="3290"/>
      <c r="M82" s="3290"/>
      <c r="N82" s="3290"/>
      <c r="O82" s="3297"/>
      <c r="P82" s="3619">
        <v>0</v>
      </c>
      <c r="Q82" s="3620"/>
      <c r="T82" s="2668"/>
      <c r="U82" s="3516">
        <v>0</v>
      </c>
      <c r="V82" s="3636"/>
      <c r="W82" s="2648"/>
      <c r="X82" s="3083"/>
      <c r="Y82" s="3624">
        <v>0</v>
      </c>
      <c r="Z82" s="3624">
        <v>0</v>
      </c>
      <c r="AA82" s="3624">
        <v>0</v>
      </c>
      <c r="AB82" s="3624">
        <v>0</v>
      </c>
      <c r="AC82" s="3624">
        <v>0</v>
      </c>
      <c r="AD82" s="3625">
        <v>0</v>
      </c>
      <c r="AE82" s="3625">
        <v>0</v>
      </c>
      <c r="AF82" s="3627"/>
      <c r="AH82" s="2963"/>
    </row>
    <row r="83" spans="1:34" ht="15.75">
      <c r="A83" s="3494" t="s">
        <v>5410</v>
      </c>
      <c r="E83" s="2668"/>
      <c r="F83" s="3516">
        <v>0</v>
      </c>
      <c r="G83" s="3536"/>
      <c r="H83" s="3535"/>
      <c r="I83" s="3100">
        <v>0</v>
      </c>
      <c r="J83" s="3289"/>
      <c r="K83" s="3290"/>
      <c r="L83" s="3290"/>
      <c r="M83" s="3290"/>
      <c r="N83" s="3290"/>
      <c r="O83" s="3297"/>
      <c r="P83" s="3619">
        <v>0</v>
      </c>
      <c r="Q83" s="3620"/>
      <c r="T83" s="2668"/>
      <c r="U83" s="3516">
        <v>0</v>
      </c>
      <c r="V83" s="3636"/>
      <c r="W83" s="2648"/>
      <c r="X83" s="3083"/>
      <c r="Y83" s="3624">
        <v>0</v>
      </c>
      <c r="Z83" s="3624">
        <v>0</v>
      </c>
      <c r="AA83" s="3624">
        <v>0</v>
      </c>
      <c r="AB83" s="3624">
        <v>0</v>
      </c>
      <c r="AC83" s="3624">
        <v>0</v>
      </c>
      <c r="AD83" s="3625">
        <v>0</v>
      </c>
      <c r="AE83" s="3625">
        <v>0</v>
      </c>
      <c r="AF83" s="3627"/>
      <c r="AH83" s="2963"/>
    </row>
    <row r="84" spans="1:34" ht="15.75">
      <c r="A84" s="3494" t="s">
        <v>5410</v>
      </c>
      <c r="E84" s="2668"/>
      <c r="F84" s="3516">
        <v>0</v>
      </c>
      <c r="G84" s="3536"/>
      <c r="H84" s="3535"/>
      <c r="I84" s="3100">
        <v>0</v>
      </c>
      <c r="J84" s="3289"/>
      <c r="K84" s="3290"/>
      <c r="L84" s="3290"/>
      <c r="M84" s="3290"/>
      <c r="N84" s="3290"/>
      <c r="O84" s="3297"/>
      <c r="P84" s="3619">
        <v>0</v>
      </c>
      <c r="Q84" s="3620"/>
      <c r="T84" s="2668"/>
      <c r="U84" s="3516">
        <v>0</v>
      </c>
      <c r="V84" s="3636"/>
      <c r="W84" s="2648"/>
      <c r="X84" s="3083"/>
      <c r="Y84" s="3624">
        <v>0</v>
      </c>
      <c r="Z84" s="3624">
        <v>0</v>
      </c>
      <c r="AA84" s="3624">
        <v>0</v>
      </c>
      <c r="AB84" s="3624">
        <v>0</v>
      </c>
      <c r="AC84" s="3624">
        <v>0</v>
      </c>
      <c r="AD84" s="3625">
        <v>0</v>
      </c>
      <c r="AE84" s="3625">
        <v>0</v>
      </c>
      <c r="AF84" s="3627"/>
      <c r="AH84" s="2963"/>
    </row>
    <row r="85" spans="1:34" ht="15.75">
      <c r="A85" s="3494" t="s">
        <v>5410</v>
      </c>
      <c r="E85" s="2668"/>
      <c r="F85" s="3516">
        <v>0</v>
      </c>
      <c r="G85" s="3536"/>
      <c r="H85" s="3537">
        <v>0</v>
      </c>
      <c r="I85" s="3100">
        <v>0</v>
      </c>
      <c r="J85" s="3289"/>
      <c r="K85" s="3290"/>
      <c r="L85" s="3290"/>
      <c r="M85" s="3290"/>
      <c r="N85" s="3290"/>
      <c r="O85" s="3297"/>
      <c r="P85" s="3619">
        <v>0</v>
      </c>
      <c r="Q85" s="3620"/>
      <c r="T85" s="2668"/>
      <c r="U85" s="3516">
        <v>0</v>
      </c>
      <c r="V85" s="3636"/>
      <c r="W85" s="2648"/>
      <c r="X85" s="3083"/>
      <c r="Y85" s="3624">
        <v>0</v>
      </c>
      <c r="Z85" s="3624">
        <v>0</v>
      </c>
      <c r="AA85" s="3624">
        <v>0</v>
      </c>
      <c r="AB85" s="3624">
        <v>0</v>
      </c>
      <c r="AC85" s="3624">
        <v>0</v>
      </c>
      <c r="AD85" s="3625">
        <v>0</v>
      </c>
      <c r="AE85" s="3625">
        <v>0</v>
      </c>
      <c r="AF85" s="3627"/>
      <c r="AH85" s="2963"/>
    </row>
    <row r="86" spans="1:34" ht="15.75">
      <c r="A86" s="3494" t="s">
        <v>5410</v>
      </c>
      <c r="E86" s="2668"/>
      <c r="F86" s="3516">
        <v>0</v>
      </c>
      <c r="G86" s="3536"/>
      <c r="H86" s="3537">
        <v>0</v>
      </c>
      <c r="I86" s="3100">
        <v>0</v>
      </c>
      <c r="J86" s="3289"/>
      <c r="K86" s="3290"/>
      <c r="L86" s="3290"/>
      <c r="M86" s="3290"/>
      <c r="N86" s="3290"/>
      <c r="O86" s="3297"/>
      <c r="P86" s="3619">
        <v>0</v>
      </c>
      <c r="Q86" s="3620"/>
      <c r="T86" s="2668"/>
      <c r="U86" s="3516">
        <v>0</v>
      </c>
      <c r="V86" s="3636"/>
      <c r="W86" s="2648"/>
      <c r="X86" s="3083"/>
      <c r="Y86" s="3624">
        <v>0</v>
      </c>
      <c r="Z86" s="3624">
        <v>0</v>
      </c>
      <c r="AA86" s="3624">
        <v>0</v>
      </c>
      <c r="AB86" s="3624">
        <v>0</v>
      </c>
      <c r="AC86" s="3624">
        <v>0</v>
      </c>
      <c r="AD86" s="3625">
        <v>0</v>
      </c>
      <c r="AE86" s="3625">
        <v>0</v>
      </c>
      <c r="AF86" s="3627"/>
      <c r="AH86" s="2963"/>
    </row>
    <row r="87" spans="1:34" ht="15.75">
      <c r="A87" s="3494" t="s">
        <v>5410</v>
      </c>
      <c r="E87" s="2668"/>
      <c r="F87" s="3516">
        <v>0</v>
      </c>
      <c r="G87" s="3536"/>
      <c r="H87" s="3537">
        <v>0</v>
      </c>
      <c r="I87" s="3100">
        <v>0</v>
      </c>
      <c r="J87" s="3289"/>
      <c r="K87" s="3290"/>
      <c r="L87" s="3290"/>
      <c r="M87" s="3290"/>
      <c r="N87" s="3290"/>
      <c r="O87" s="3297"/>
      <c r="P87" s="3619">
        <v>0</v>
      </c>
      <c r="Q87" s="3620"/>
      <c r="T87" s="2668"/>
      <c r="U87" s="3516">
        <v>0</v>
      </c>
      <c r="V87" s="3636"/>
      <c r="W87" s="2648"/>
      <c r="X87" s="3083"/>
      <c r="Y87" s="3624">
        <v>0</v>
      </c>
      <c r="Z87" s="3624">
        <v>0</v>
      </c>
      <c r="AA87" s="3624">
        <v>0</v>
      </c>
      <c r="AB87" s="3624">
        <v>0</v>
      </c>
      <c r="AC87" s="3624">
        <v>0</v>
      </c>
      <c r="AD87" s="3625">
        <v>0</v>
      </c>
      <c r="AE87" s="3625">
        <v>0</v>
      </c>
      <c r="AF87" s="3627"/>
      <c r="AH87" s="2963"/>
    </row>
    <row r="88" spans="1:34" ht="15.75">
      <c r="A88" s="3494" t="s">
        <v>5410</v>
      </c>
      <c r="E88" s="2668"/>
      <c r="F88" s="3516">
        <v>0</v>
      </c>
      <c r="G88" s="3536"/>
      <c r="H88" s="3537">
        <v>0</v>
      </c>
      <c r="I88" s="3100">
        <v>0</v>
      </c>
      <c r="J88" s="3289"/>
      <c r="K88" s="3290"/>
      <c r="L88" s="3290"/>
      <c r="M88" s="3290"/>
      <c r="N88" s="3290"/>
      <c r="O88" s="3297"/>
      <c r="P88" s="3619">
        <v>0</v>
      </c>
      <c r="Q88" s="3620"/>
      <c r="T88" s="2668"/>
      <c r="U88" s="3516">
        <v>0</v>
      </c>
      <c r="V88" s="3636"/>
      <c r="W88" s="2648"/>
      <c r="X88" s="3083"/>
      <c r="Y88" s="3624">
        <v>0</v>
      </c>
      <c r="Z88" s="3624">
        <v>0</v>
      </c>
      <c r="AA88" s="3624">
        <v>0</v>
      </c>
      <c r="AB88" s="3624">
        <v>0</v>
      </c>
      <c r="AC88" s="3624">
        <v>0</v>
      </c>
      <c r="AD88" s="3625">
        <v>0</v>
      </c>
      <c r="AE88" s="3625">
        <v>0</v>
      </c>
      <c r="AF88" s="3627"/>
      <c r="AH88" s="2963"/>
    </row>
    <row r="89" spans="1:34" ht="15.75">
      <c r="A89" s="3494" t="s">
        <v>5410</v>
      </c>
      <c r="E89" s="2668"/>
      <c r="F89" s="3516">
        <v>0</v>
      </c>
      <c r="G89" s="3536"/>
      <c r="H89" s="3535"/>
      <c r="I89" s="3100">
        <v>0</v>
      </c>
      <c r="J89" s="3289"/>
      <c r="K89" s="3290"/>
      <c r="L89" s="3290"/>
      <c r="M89" s="3290"/>
      <c r="N89" s="3290"/>
      <c r="O89" s="3297"/>
      <c r="P89" s="3619">
        <v>0</v>
      </c>
      <c r="Q89" s="3620"/>
      <c r="T89" s="2668"/>
      <c r="U89" s="3516">
        <v>0</v>
      </c>
      <c r="V89" s="3636"/>
      <c r="W89" s="2648"/>
      <c r="X89" s="3083"/>
      <c r="Y89" s="3624">
        <v>0</v>
      </c>
      <c r="Z89" s="3624">
        <v>0</v>
      </c>
      <c r="AA89" s="3624">
        <v>0</v>
      </c>
      <c r="AB89" s="3624">
        <v>0</v>
      </c>
      <c r="AC89" s="3624">
        <v>0</v>
      </c>
      <c r="AD89" s="3625">
        <v>0</v>
      </c>
      <c r="AE89" s="3625">
        <v>0</v>
      </c>
      <c r="AF89" s="3627"/>
      <c r="AH89" s="2963"/>
    </row>
    <row r="90" spans="1:34" ht="15.75">
      <c r="A90" s="3494" t="s">
        <v>5410</v>
      </c>
      <c r="E90" s="2668"/>
      <c r="F90" s="3516">
        <v>0</v>
      </c>
      <c r="G90" s="3536"/>
      <c r="H90" s="3535"/>
      <c r="I90" s="3100">
        <v>0</v>
      </c>
      <c r="J90" s="3289"/>
      <c r="K90" s="3290"/>
      <c r="L90" s="3290"/>
      <c r="M90" s="3290"/>
      <c r="N90" s="3290"/>
      <c r="O90" s="3297"/>
      <c r="P90" s="3619">
        <v>0</v>
      </c>
      <c r="Q90" s="3620"/>
      <c r="T90" s="2668"/>
      <c r="U90" s="3516">
        <v>0</v>
      </c>
      <c r="V90" s="3636"/>
      <c r="W90" s="2648"/>
      <c r="X90" s="3083"/>
      <c r="Y90" s="3624">
        <v>0</v>
      </c>
      <c r="Z90" s="3624">
        <v>0</v>
      </c>
      <c r="AA90" s="3624">
        <v>0</v>
      </c>
      <c r="AB90" s="3624">
        <v>0</v>
      </c>
      <c r="AC90" s="3624">
        <v>0</v>
      </c>
      <c r="AD90" s="3625">
        <v>0</v>
      </c>
      <c r="AE90" s="3625">
        <v>0</v>
      </c>
      <c r="AF90" s="3627"/>
      <c r="AH90" s="2963"/>
    </row>
    <row r="91" spans="1:34" ht="15.75">
      <c r="A91" s="3494" t="s">
        <v>5410</v>
      </c>
      <c r="E91" s="2668"/>
      <c r="F91" s="3516">
        <v>0</v>
      </c>
      <c r="G91" s="3536"/>
      <c r="H91" s="3535"/>
      <c r="I91" s="3100">
        <v>0</v>
      </c>
      <c r="J91" s="3289"/>
      <c r="K91" s="3290"/>
      <c r="L91" s="3290"/>
      <c r="M91" s="3290"/>
      <c r="N91" s="3290"/>
      <c r="O91" s="3297"/>
      <c r="P91" s="3619">
        <v>0</v>
      </c>
      <c r="Q91" s="3620"/>
      <c r="T91" s="2668"/>
      <c r="U91" s="3516">
        <v>0</v>
      </c>
      <c r="V91" s="3636"/>
      <c r="W91" s="2648"/>
      <c r="X91" s="3083"/>
      <c r="Y91" s="3624">
        <v>0</v>
      </c>
      <c r="Z91" s="3624">
        <v>0</v>
      </c>
      <c r="AA91" s="3624">
        <v>0</v>
      </c>
      <c r="AB91" s="3624">
        <v>0</v>
      </c>
      <c r="AC91" s="3624">
        <v>0</v>
      </c>
      <c r="AD91" s="3625">
        <v>0</v>
      </c>
      <c r="AE91" s="3625">
        <v>0</v>
      </c>
      <c r="AF91" s="3627"/>
      <c r="AH91" s="2963"/>
    </row>
    <row r="92" spans="1:34" ht="15.75">
      <c r="A92" s="3494" t="s">
        <v>5410</v>
      </c>
      <c r="E92" s="2668"/>
      <c r="F92" s="3516">
        <v>0</v>
      </c>
      <c r="G92" s="3536"/>
      <c r="H92" s="3535"/>
      <c r="I92" s="3100">
        <v>0</v>
      </c>
      <c r="J92" s="3289"/>
      <c r="K92" s="3290"/>
      <c r="L92" s="3290"/>
      <c r="M92" s="3290"/>
      <c r="N92" s="3290"/>
      <c r="O92" s="3297"/>
      <c r="P92" s="3619">
        <v>0</v>
      </c>
      <c r="Q92" s="3620"/>
      <c r="T92" s="2668"/>
      <c r="U92" s="3516">
        <v>0</v>
      </c>
      <c r="V92" s="3636"/>
      <c r="W92" s="2648"/>
      <c r="X92" s="3083"/>
      <c r="Y92" s="3624">
        <v>0</v>
      </c>
      <c r="Z92" s="3624">
        <v>0</v>
      </c>
      <c r="AA92" s="3624">
        <v>0</v>
      </c>
      <c r="AB92" s="3624">
        <v>0</v>
      </c>
      <c r="AC92" s="3624">
        <v>0</v>
      </c>
      <c r="AD92" s="3625">
        <v>0</v>
      </c>
      <c r="AE92" s="3625">
        <v>0</v>
      </c>
      <c r="AF92" s="3627"/>
      <c r="AH92" s="2963"/>
    </row>
    <row r="93" spans="1:34" ht="15.75">
      <c r="A93" s="3494" t="s">
        <v>5410</v>
      </c>
      <c r="E93" s="2668"/>
      <c r="F93" s="3516">
        <v>0</v>
      </c>
      <c r="G93" s="3536"/>
      <c r="H93" s="3537">
        <v>0</v>
      </c>
      <c r="I93" s="3100">
        <v>0</v>
      </c>
      <c r="J93" s="3289"/>
      <c r="K93" s="3290"/>
      <c r="L93" s="3290"/>
      <c r="M93" s="3290"/>
      <c r="N93" s="3290"/>
      <c r="O93" s="3297"/>
      <c r="P93" s="3619">
        <v>0</v>
      </c>
      <c r="Q93" s="3620"/>
      <c r="T93" s="2668"/>
      <c r="U93" s="3516">
        <v>0</v>
      </c>
      <c r="V93" s="3636"/>
      <c r="W93" s="2648"/>
      <c r="X93" s="3083"/>
      <c r="Y93" s="3624">
        <v>0</v>
      </c>
      <c r="Z93" s="3624">
        <v>0</v>
      </c>
      <c r="AA93" s="3624">
        <v>0</v>
      </c>
      <c r="AB93" s="3624">
        <v>0</v>
      </c>
      <c r="AC93" s="3624">
        <v>0</v>
      </c>
      <c r="AD93" s="3625">
        <v>0</v>
      </c>
      <c r="AE93" s="3625">
        <v>0</v>
      </c>
      <c r="AF93" s="3627"/>
      <c r="AH93" s="2963"/>
    </row>
    <row r="94" spans="1:34" ht="15.75">
      <c r="A94" s="3494" t="s">
        <v>5410</v>
      </c>
      <c r="E94" s="2668"/>
      <c r="F94" s="3516">
        <v>0</v>
      </c>
      <c r="G94" s="3536"/>
      <c r="H94" s="3535"/>
      <c r="I94" s="3100">
        <v>0</v>
      </c>
      <c r="J94" s="3289"/>
      <c r="K94" s="3290"/>
      <c r="L94" s="3290"/>
      <c r="M94" s="3290"/>
      <c r="N94" s="3290"/>
      <c r="O94" s="3297"/>
      <c r="P94" s="3619">
        <v>0</v>
      </c>
      <c r="Q94" s="3620"/>
      <c r="T94" s="2668"/>
      <c r="U94" s="3516">
        <v>0</v>
      </c>
      <c r="V94" s="3636"/>
      <c r="W94" s="2648"/>
      <c r="X94" s="3083"/>
      <c r="Y94" s="3624">
        <v>0</v>
      </c>
      <c r="Z94" s="3624">
        <v>0</v>
      </c>
      <c r="AA94" s="3624">
        <v>0</v>
      </c>
      <c r="AB94" s="3624">
        <v>0</v>
      </c>
      <c r="AC94" s="3624">
        <v>0</v>
      </c>
      <c r="AD94" s="3625">
        <v>0</v>
      </c>
      <c r="AE94" s="3625">
        <v>0</v>
      </c>
      <c r="AF94" s="3627"/>
      <c r="AH94" s="2963"/>
    </row>
    <row r="95" spans="1:34" ht="15.75">
      <c r="A95" s="3494" t="s">
        <v>5410</v>
      </c>
      <c r="E95" s="2668"/>
      <c r="F95" s="3516">
        <v>0</v>
      </c>
      <c r="G95" s="3536"/>
      <c r="H95" s="3535"/>
      <c r="I95" s="3100">
        <v>0</v>
      </c>
      <c r="J95" s="3289"/>
      <c r="K95" s="3290"/>
      <c r="L95" s="3290"/>
      <c r="M95" s="3290"/>
      <c r="N95" s="3290"/>
      <c r="O95" s="3297"/>
      <c r="P95" s="3619">
        <v>0</v>
      </c>
      <c r="Q95" s="3620"/>
      <c r="T95" s="2668"/>
      <c r="U95" s="3516">
        <v>0</v>
      </c>
      <c r="V95" s="3636"/>
      <c r="W95" s="2648"/>
      <c r="X95" s="3083"/>
      <c r="Y95" s="3624">
        <v>0</v>
      </c>
      <c r="Z95" s="3624">
        <v>0</v>
      </c>
      <c r="AA95" s="3624">
        <v>0</v>
      </c>
      <c r="AB95" s="3624">
        <v>0</v>
      </c>
      <c r="AC95" s="3624">
        <v>0</v>
      </c>
      <c r="AD95" s="3625">
        <v>0</v>
      </c>
      <c r="AE95" s="3625">
        <v>0</v>
      </c>
      <c r="AF95" s="3627"/>
      <c r="AH95" s="2963"/>
    </row>
    <row r="96" spans="1:34" ht="15.75">
      <c r="A96" s="3494" t="s">
        <v>5410</v>
      </c>
      <c r="E96" s="2668"/>
      <c r="F96" s="3516">
        <v>0</v>
      </c>
      <c r="G96" s="3536"/>
      <c r="H96" s="3537">
        <v>0</v>
      </c>
      <c r="I96" s="3100">
        <v>0</v>
      </c>
      <c r="J96" s="3289"/>
      <c r="K96" s="3290"/>
      <c r="L96" s="3290"/>
      <c r="M96" s="3290"/>
      <c r="N96" s="3290"/>
      <c r="O96" s="3297"/>
      <c r="P96" s="3619">
        <v>0</v>
      </c>
      <c r="Q96" s="3620"/>
      <c r="T96" s="2668"/>
      <c r="U96" s="3516">
        <v>0</v>
      </c>
      <c r="V96" s="3636"/>
      <c r="W96" s="2648"/>
      <c r="X96" s="3083"/>
      <c r="Y96" s="3624">
        <v>0</v>
      </c>
      <c r="Z96" s="3624">
        <v>0</v>
      </c>
      <c r="AA96" s="3624">
        <v>0</v>
      </c>
      <c r="AB96" s="3624">
        <v>0</v>
      </c>
      <c r="AC96" s="3624">
        <v>0</v>
      </c>
      <c r="AD96" s="3625">
        <v>0</v>
      </c>
      <c r="AE96" s="3625">
        <v>0</v>
      </c>
      <c r="AF96" s="3627"/>
      <c r="AH96" s="2963"/>
    </row>
    <row r="97" spans="1:34" ht="15.75">
      <c r="A97" s="3494" t="s">
        <v>5410</v>
      </c>
      <c r="E97" s="2668"/>
      <c r="F97" s="3516">
        <v>0</v>
      </c>
      <c r="G97" s="3536"/>
      <c r="H97" s="3537">
        <v>0</v>
      </c>
      <c r="I97" s="3100">
        <v>0</v>
      </c>
      <c r="J97" s="3289"/>
      <c r="K97" s="3290"/>
      <c r="L97" s="3290"/>
      <c r="M97" s="3290"/>
      <c r="N97" s="3290"/>
      <c r="O97" s="3297"/>
      <c r="P97" s="3619">
        <v>0</v>
      </c>
      <c r="Q97" s="3620"/>
      <c r="T97" s="2668"/>
      <c r="U97" s="3516">
        <v>0</v>
      </c>
      <c r="V97" s="3636"/>
      <c r="W97" s="2648"/>
      <c r="X97" s="3083"/>
      <c r="Y97" s="3624">
        <v>0</v>
      </c>
      <c r="Z97" s="3624">
        <v>0</v>
      </c>
      <c r="AA97" s="3624">
        <v>0</v>
      </c>
      <c r="AB97" s="3624">
        <v>0</v>
      </c>
      <c r="AC97" s="3624">
        <v>0</v>
      </c>
      <c r="AD97" s="3625">
        <v>0</v>
      </c>
      <c r="AE97" s="3625">
        <v>0</v>
      </c>
      <c r="AF97" s="3627"/>
      <c r="AH97" s="2963"/>
    </row>
    <row r="98" spans="1:34" ht="15.75">
      <c r="A98" s="3494" t="s">
        <v>5410</v>
      </c>
      <c r="E98" s="2668"/>
      <c r="F98" s="3516">
        <v>0</v>
      </c>
      <c r="G98" s="3536"/>
      <c r="H98" s="3537">
        <v>0</v>
      </c>
      <c r="I98" s="3100">
        <v>0</v>
      </c>
      <c r="J98" s="3289"/>
      <c r="K98" s="3290"/>
      <c r="L98" s="3290"/>
      <c r="M98" s="3290"/>
      <c r="N98" s="3290"/>
      <c r="O98" s="3297"/>
      <c r="P98" s="3619">
        <v>0</v>
      </c>
      <c r="Q98" s="3620"/>
      <c r="T98" s="2668"/>
      <c r="U98" s="3516">
        <v>0</v>
      </c>
      <c r="V98" s="3636"/>
      <c r="W98" s="2648"/>
      <c r="X98" s="3083"/>
      <c r="Y98" s="3624">
        <v>0</v>
      </c>
      <c r="Z98" s="3624">
        <v>0</v>
      </c>
      <c r="AA98" s="3624">
        <v>0</v>
      </c>
      <c r="AB98" s="3624">
        <v>0</v>
      </c>
      <c r="AC98" s="3624">
        <v>0</v>
      </c>
      <c r="AD98" s="3625">
        <v>0</v>
      </c>
      <c r="AE98" s="3625">
        <v>0</v>
      </c>
      <c r="AF98" s="3627"/>
      <c r="AH98" s="2963"/>
    </row>
    <row r="99" spans="1:34" ht="15.75">
      <c r="A99" s="3494" t="s">
        <v>5410</v>
      </c>
      <c r="E99" s="2668"/>
      <c r="F99" s="3516">
        <v>0</v>
      </c>
      <c r="G99" s="3536"/>
      <c r="H99" s="3537">
        <v>0</v>
      </c>
      <c r="I99" s="3100">
        <v>0</v>
      </c>
      <c r="J99" s="3289"/>
      <c r="K99" s="3290"/>
      <c r="L99" s="3290"/>
      <c r="M99" s="3290"/>
      <c r="N99" s="3290"/>
      <c r="O99" s="3297"/>
      <c r="P99" s="3619">
        <v>0</v>
      </c>
      <c r="Q99" s="3620"/>
      <c r="T99" s="2668"/>
      <c r="U99" s="3516">
        <v>0</v>
      </c>
      <c r="V99" s="3636"/>
      <c r="W99" s="2648"/>
      <c r="X99" s="3083"/>
      <c r="Y99" s="3624">
        <v>0</v>
      </c>
      <c r="Z99" s="3624">
        <v>0</v>
      </c>
      <c r="AA99" s="3624">
        <v>0</v>
      </c>
      <c r="AB99" s="3624">
        <v>0</v>
      </c>
      <c r="AC99" s="3624">
        <v>0</v>
      </c>
      <c r="AD99" s="3625">
        <v>0</v>
      </c>
      <c r="AE99" s="3625">
        <v>0</v>
      </c>
      <c r="AF99" s="3627"/>
      <c r="AH99" s="2963"/>
    </row>
    <row r="100" spans="1:34" ht="15.75">
      <c r="A100" s="3494" t="s">
        <v>5410</v>
      </c>
      <c r="E100" s="2668"/>
      <c r="F100" s="3516">
        <v>0</v>
      </c>
      <c r="G100" s="3536"/>
      <c r="H100" s="3535"/>
      <c r="I100" s="3100">
        <v>0</v>
      </c>
      <c r="J100" s="3289"/>
      <c r="K100" s="3290"/>
      <c r="L100" s="3290"/>
      <c r="M100" s="3290"/>
      <c r="N100" s="3290"/>
      <c r="O100" s="3297"/>
      <c r="P100" s="3619">
        <v>0</v>
      </c>
      <c r="Q100" s="3620"/>
      <c r="T100" s="2668"/>
      <c r="U100" s="3516">
        <v>0</v>
      </c>
      <c r="V100" s="3636"/>
      <c r="W100" s="2648"/>
      <c r="X100" s="3083"/>
      <c r="Y100" s="3624">
        <v>0</v>
      </c>
      <c r="Z100" s="3624">
        <v>0</v>
      </c>
      <c r="AA100" s="3624">
        <v>0</v>
      </c>
      <c r="AB100" s="3624">
        <v>0</v>
      </c>
      <c r="AC100" s="3624">
        <v>0</v>
      </c>
      <c r="AD100" s="3625">
        <v>0</v>
      </c>
      <c r="AE100" s="3625">
        <v>0</v>
      </c>
      <c r="AF100" s="3627"/>
      <c r="AH100" s="2963"/>
    </row>
    <row r="101" spans="1:34" ht="15.75">
      <c r="A101" s="3494" t="s">
        <v>5410</v>
      </c>
      <c r="E101" s="2668"/>
      <c r="F101" s="3516">
        <v>0</v>
      </c>
      <c r="G101" s="3536"/>
      <c r="H101" s="3535"/>
      <c r="I101" s="3100">
        <v>0</v>
      </c>
      <c r="J101" s="3289"/>
      <c r="K101" s="3290"/>
      <c r="L101" s="3290"/>
      <c r="M101" s="3290"/>
      <c r="N101" s="3290"/>
      <c r="O101" s="3297"/>
      <c r="P101" s="3619">
        <v>0</v>
      </c>
      <c r="Q101" s="3620"/>
      <c r="T101" s="2668"/>
      <c r="U101" s="3516">
        <v>0</v>
      </c>
      <c r="V101" s="3636"/>
      <c r="W101" s="2648"/>
      <c r="X101" s="3083"/>
      <c r="Y101" s="3624">
        <v>0</v>
      </c>
      <c r="Z101" s="3624">
        <v>0</v>
      </c>
      <c r="AA101" s="3624">
        <v>0</v>
      </c>
      <c r="AB101" s="3624">
        <v>0</v>
      </c>
      <c r="AC101" s="3624">
        <v>0</v>
      </c>
      <c r="AD101" s="3625">
        <v>0</v>
      </c>
      <c r="AE101" s="3625">
        <v>0</v>
      </c>
      <c r="AF101" s="3627"/>
      <c r="AH101" s="2963"/>
    </row>
    <row r="102" spans="1:34" ht="15.75">
      <c r="A102" s="3494" t="s">
        <v>5410</v>
      </c>
      <c r="E102" s="2668"/>
      <c r="F102" s="3516">
        <v>0</v>
      </c>
      <c r="G102" s="3536"/>
      <c r="H102" s="3535"/>
      <c r="I102" s="3100">
        <v>0</v>
      </c>
      <c r="J102" s="3289"/>
      <c r="K102" s="3290"/>
      <c r="L102" s="3290"/>
      <c r="M102" s="3290"/>
      <c r="N102" s="3290"/>
      <c r="O102" s="3297"/>
      <c r="P102" s="3619">
        <v>0</v>
      </c>
      <c r="Q102" s="3620"/>
      <c r="T102" s="2668"/>
      <c r="U102" s="3516">
        <v>0</v>
      </c>
      <c r="V102" s="3636"/>
      <c r="W102" s="2648"/>
      <c r="X102" s="3083"/>
      <c r="Y102" s="3624">
        <v>0</v>
      </c>
      <c r="Z102" s="3624">
        <v>0</v>
      </c>
      <c r="AA102" s="3624">
        <v>0</v>
      </c>
      <c r="AB102" s="3624">
        <v>0</v>
      </c>
      <c r="AC102" s="3624">
        <v>0</v>
      </c>
      <c r="AD102" s="3625">
        <v>0</v>
      </c>
      <c r="AE102" s="3625">
        <v>0</v>
      </c>
      <c r="AF102" s="3627"/>
      <c r="AH102" s="2963"/>
    </row>
    <row r="103" spans="1:34" ht="15.75">
      <c r="A103" s="3494" t="s">
        <v>5410</v>
      </c>
      <c r="E103" s="2668"/>
      <c r="F103" s="3516">
        <v>0</v>
      </c>
      <c r="G103" s="3536"/>
      <c r="H103" s="3535"/>
      <c r="I103" s="3100">
        <v>0</v>
      </c>
      <c r="J103" s="3289"/>
      <c r="K103" s="3290"/>
      <c r="L103" s="3290"/>
      <c r="M103" s="3290"/>
      <c r="N103" s="3290"/>
      <c r="O103" s="3297"/>
      <c r="P103" s="3619">
        <v>0</v>
      </c>
      <c r="Q103" s="3620"/>
      <c r="T103" s="2668"/>
      <c r="U103" s="3516">
        <v>0</v>
      </c>
      <c r="V103" s="3636"/>
      <c r="W103" s="2648"/>
      <c r="X103" s="3083"/>
      <c r="Y103" s="3624">
        <v>0</v>
      </c>
      <c r="Z103" s="3624">
        <v>0</v>
      </c>
      <c r="AA103" s="3624">
        <v>0</v>
      </c>
      <c r="AB103" s="3624">
        <v>0</v>
      </c>
      <c r="AC103" s="3624">
        <v>0</v>
      </c>
      <c r="AD103" s="3625">
        <v>0</v>
      </c>
      <c r="AE103" s="3625">
        <v>0</v>
      </c>
      <c r="AF103" s="3627"/>
      <c r="AH103" s="2963"/>
    </row>
    <row r="104" spans="1:34" ht="15.75">
      <c r="A104" s="3494" t="s">
        <v>5410</v>
      </c>
      <c r="E104" s="2668"/>
      <c r="F104" s="3516">
        <v>0</v>
      </c>
      <c r="G104" s="3536"/>
      <c r="H104" s="3535"/>
      <c r="I104" s="3100">
        <v>0</v>
      </c>
      <c r="J104" s="3289"/>
      <c r="K104" s="3290"/>
      <c r="L104" s="3290"/>
      <c r="M104" s="3290"/>
      <c r="N104" s="3290"/>
      <c r="O104" s="3297"/>
      <c r="P104" s="3619">
        <v>0</v>
      </c>
      <c r="Q104" s="3620"/>
      <c r="T104" s="2668"/>
      <c r="U104" s="3516">
        <v>0</v>
      </c>
      <c r="V104" s="3636"/>
      <c r="W104" s="2648"/>
      <c r="X104" s="3083"/>
      <c r="Y104" s="3624">
        <v>0</v>
      </c>
      <c r="Z104" s="3624">
        <v>0</v>
      </c>
      <c r="AA104" s="3624">
        <v>0</v>
      </c>
      <c r="AB104" s="3624">
        <v>0</v>
      </c>
      <c r="AC104" s="3624">
        <v>0</v>
      </c>
      <c r="AD104" s="3625">
        <v>0</v>
      </c>
      <c r="AE104" s="3625">
        <v>0</v>
      </c>
      <c r="AF104" s="3627"/>
      <c r="AH104" s="2963"/>
    </row>
    <row r="105" spans="1:34" ht="15.75">
      <c r="A105" s="3494" t="s">
        <v>5410</v>
      </c>
      <c r="E105" s="2668"/>
      <c r="F105" s="3516">
        <v>0</v>
      </c>
      <c r="G105" s="3536"/>
      <c r="H105" s="3537">
        <v>0</v>
      </c>
      <c r="I105" s="3100">
        <v>0</v>
      </c>
      <c r="J105" s="3289"/>
      <c r="K105" s="3290"/>
      <c r="L105" s="3290"/>
      <c r="M105" s="3290"/>
      <c r="N105" s="3290"/>
      <c r="O105" s="3297"/>
      <c r="P105" s="3619">
        <v>0</v>
      </c>
      <c r="Q105" s="3620"/>
      <c r="T105" s="2668"/>
      <c r="U105" s="3516">
        <v>0</v>
      </c>
      <c r="V105" s="3636"/>
      <c r="W105" s="2648"/>
      <c r="X105" s="3083"/>
      <c r="Y105" s="3624">
        <v>0</v>
      </c>
      <c r="Z105" s="3624">
        <v>0</v>
      </c>
      <c r="AA105" s="3624">
        <v>0</v>
      </c>
      <c r="AB105" s="3624">
        <v>0</v>
      </c>
      <c r="AC105" s="3624">
        <v>0</v>
      </c>
      <c r="AD105" s="3625">
        <v>0</v>
      </c>
      <c r="AE105" s="3625">
        <v>0</v>
      </c>
      <c r="AF105" s="3627"/>
      <c r="AH105" s="2963"/>
    </row>
    <row r="106" spans="1:34" ht="15.75">
      <c r="A106" s="3494" t="s">
        <v>5410</v>
      </c>
      <c r="E106" s="2668"/>
      <c r="F106" s="3516">
        <v>0</v>
      </c>
      <c r="G106" s="3536"/>
      <c r="H106" s="3535"/>
      <c r="I106" s="3100">
        <v>0</v>
      </c>
      <c r="J106" s="3289"/>
      <c r="K106" s="3290"/>
      <c r="L106" s="3290"/>
      <c r="M106" s="3290"/>
      <c r="N106" s="3290"/>
      <c r="O106" s="3297"/>
      <c r="P106" s="3619">
        <v>0</v>
      </c>
      <c r="Q106" s="3620"/>
      <c r="T106" s="2668"/>
      <c r="U106" s="3516">
        <v>0</v>
      </c>
      <c r="V106" s="3636"/>
      <c r="W106" s="2648"/>
      <c r="X106" s="3083"/>
      <c r="Y106" s="3624">
        <v>0</v>
      </c>
      <c r="Z106" s="3624">
        <v>0</v>
      </c>
      <c r="AA106" s="3624">
        <v>0</v>
      </c>
      <c r="AB106" s="3624">
        <v>0</v>
      </c>
      <c r="AC106" s="3624">
        <v>0</v>
      </c>
      <c r="AD106" s="3625">
        <v>0</v>
      </c>
      <c r="AE106" s="3625">
        <v>0</v>
      </c>
      <c r="AF106" s="3627"/>
      <c r="AH106" s="2963"/>
    </row>
    <row r="107" spans="1:34" ht="15.75">
      <c r="A107" s="3494" t="s">
        <v>5410</v>
      </c>
      <c r="E107" s="2668"/>
      <c r="F107" s="3516">
        <v>0</v>
      </c>
      <c r="G107" s="3536"/>
      <c r="H107" s="3535"/>
      <c r="I107" s="3100">
        <v>0</v>
      </c>
      <c r="J107" s="3289"/>
      <c r="K107" s="3290"/>
      <c r="L107" s="3290"/>
      <c r="M107" s="3290"/>
      <c r="N107" s="3290"/>
      <c r="O107" s="3297"/>
      <c r="P107" s="3619">
        <v>0</v>
      </c>
      <c r="Q107" s="3620"/>
      <c r="T107" s="2668"/>
      <c r="U107" s="3516">
        <v>0</v>
      </c>
      <c r="V107" s="3636"/>
      <c r="W107" s="2648"/>
      <c r="X107" s="3083"/>
      <c r="Y107" s="3624">
        <v>0</v>
      </c>
      <c r="Z107" s="3624">
        <v>0</v>
      </c>
      <c r="AA107" s="3624">
        <v>0</v>
      </c>
      <c r="AB107" s="3624">
        <v>0</v>
      </c>
      <c r="AC107" s="3624">
        <v>0</v>
      </c>
      <c r="AD107" s="3625">
        <v>0</v>
      </c>
      <c r="AE107" s="3625">
        <v>0</v>
      </c>
      <c r="AF107" s="3627"/>
      <c r="AH107" s="2963"/>
    </row>
    <row r="108" spans="1:34" ht="15.75">
      <c r="A108" s="3494" t="s">
        <v>5410</v>
      </c>
      <c r="E108" s="2668"/>
      <c r="F108" s="3516">
        <v>0</v>
      </c>
      <c r="G108" s="3536"/>
      <c r="H108" s="3537">
        <v>0</v>
      </c>
      <c r="I108" s="3100">
        <v>0</v>
      </c>
      <c r="J108" s="3289"/>
      <c r="K108" s="3290"/>
      <c r="L108" s="3290"/>
      <c r="M108" s="3290"/>
      <c r="N108" s="3290"/>
      <c r="O108" s="3297"/>
      <c r="P108" s="3619">
        <v>0</v>
      </c>
      <c r="Q108" s="3620"/>
      <c r="T108" s="2668"/>
      <c r="U108" s="3516">
        <v>0</v>
      </c>
      <c r="V108" s="3636"/>
      <c r="W108" s="2648"/>
      <c r="X108" s="3083"/>
      <c r="Y108" s="3624">
        <v>0</v>
      </c>
      <c r="Z108" s="3624">
        <v>0</v>
      </c>
      <c r="AA108" s="3624">
        <v>0</v>
      </c>
      <c r="AB108" s="3624">
        <v>0</v>
      </c>
      <c r="AC108" s="3624">
        <v>0</v>
      </c>
      <c r="AD108" s="3625">
        <v>0</v>
      </c>
      <c r="AE108" s="3625">
        <v>0</v>
      </c>
      <c r="AF108" s="3627"/>
      <c r="AH108" s="2963"/>
    </row>
    <row r="109" spans="1:34" ht="15.75">
      <c r="A109" s="3494" t="s">
        <v>5410</v>
      </c>
      <c r="E109" s="2668"/>
      <c r="F109" s="3516">
        <v>0</v>
      </c>
      <c r="G109" s="3536"/>
      <c r="H109" s="3537">
        <v>0</v>
      </c>
      <c r="I109" s="3100">
        <v>0</v>
      </c>
      <c r="J109" s="3289"/>
      <c r="K109" s="3290"/>
      <c r="L109" s="3290"/>
      <c r="M109" s="3290"/>
      <c r="N109" s="3290"/>
      <c r="O109" s="3297"/>
      <c r="P109" s="3619">
        <v>0</v>
      </c>
      <c r="Q109" s="3620"/>
      <c r="T109" s="2668"/>
      <c r="U109" s="3516">
        <v>0</v>
      </c>
      <c r="V109" s="3636"/>
      <c r="W109" s="2648"/>
      <c r="X109" s="3083"/>
      <c r="Y109" s="3624">
        <v>0</v>
      </c>
      <c r="Z109" s="3624">
        <v>0</v>
      </c>
      <c r="AA109" s="3624">
        <v>0</v>
      </c>
      <c r="AB109" s="3624">
        <v>0</v>
      </c>
      <c r="AC109" s="3624">
        <v>0</v>
      </c>
      <c r="AD109" s="3625">
        <v>0</v>
      </c>
      <c r="AE109" s="3625">
        <v>0</v>
      </c>
      <c r="AF109" s="3627"/>
      <c r="AH109" s="2963"/>
    </row>
    <row r="110" spans="1:34" ht="15.75">
      <c r="A110" s="3494" t="s">
        <v>5410</v>
      </c>
      <c r="E110" s="2668"/>
      <c r="F110" s="3516">
        <v>0</v>
      </c>
      <c r="G110" s="3536"/>
      <c r="H110" s="3537">
        <v>0</v>
      </c>
      <c r="I110" s="3100">
        <v>0</v>
      </c>
      <c r="J110" s="3289"/>
      <c r="K110" s="3290"/>
      <c r="L110" s="3290"/>
      <c r="M110" s="3290"/>
      <c r="N110" s="3290"/>
      <c r="O110" s="3297"/>
      <c r="P110" s="3619">
        <v>0</v>
      </c>
      <c r="Q110" s="3620"/>
      <c r="T110" s="2668"/>
      <c r="U110" s="3516">
        <v>0</v>
      </c>
      <c r="V110" s="3636"/>
      <c r="W110" s="2648"/>
      <c r="X110" s="3083"/>
      <c r="Y110" s="3624">
        <v>0</v>
      </c>
      <c r="Z110" s="3624">
        <v>0</v>
      </c>
      <c r="AA110" s="3624">
        <v>0</v>
      </c>
      <c r="AB110" s="3624">
        <v>0</v>
      </c>
      <c r="AC110" s="3624">
        <v>0</v>
      </c>
      <c r="AD110" s="3625">
        <v>0</v>
      </c>
      <c r="AE110" s="3625">
        <v>0</v>
      </c>
      <c r="AF110" s="3627"/>
      <c r="AH110" s="2963"/>
    </row>
    <row r="111" spans="1:34" ht="15.75">
      <c r="A111" s="3494" t="s">
        <v>5410</v>
      </c>
      <c r="E111" s="2668"/>
      <c r="F111" s="3516">
        <v>0</v>
      </c>
      <c r="G111" s="3536"/>
      <c r="H111" s="3537">
        <v>0</v>
      </c>
      <c r="I111" s="3100">
        <v>0</v>
      </c>
      <c r="J111" s="3289"/>
      <c r="K111" s="3290"/>
      <c r="L111" s="3290"/>
      <c r="M111" s="3290"/>
      <c r="N111" s="3290"/>
      <c r="O111" s="3297"/>
      <c r="P111" s="3619">
        <v>0</v>
      </c>
      <c r="Q111" s="3620"/>
      <c r="T111" s="2668"/>
      <c r="U111" s="3516">
        <v>0</v>
      </c>
      <c r="V111" s="3636"/>
      <c r="W111" s="2648"/>
      <c r="X111" s="3083"/>
      <c r="Y111" s="3624">
        <v>0</v>
      </c>
      <c r="Z111" s="3624">
        <v>0</v>
      </c>
      <c r="AA111" s="3624">
        <v>0</v>
      </c>
      <c r="AB111" s="3624">
        <v>0</v>
      </c>
      <c r="AC111" s="3624">
        <v>0</v>
      </c>
      <c r="AD111" s="3625">
        <v>0</v>
      </c>
      <c r="AE111" s="3625">
        <v>0</v>
      </c>
      <c r="AF111" s="3627"/>
      <c r="AH111" s="2963"/>
    </row>
    <row r="112" spans="1:34" ht="15.75">
      <c r="A112" s="3494" t="s">
        <v>5410</v>
      </c>
      <c r="E112" s="2668"/>
      <c r="F112" s="3516">
        <v>0</v>
      </c>
      <c r="G112" s="3536"/>
      <c r="H112" s="3535"/>
      <c r="I112" s="3100">
        <v>0</v>
      </c>
      <c r="J112" s="3289"/>
      <c r="K112" s="3290"/>
      <c r="L112" s="3290"/>
      <c r="M112" s="3290"/>
      <c r="N112" s="3290"/>
      <c r="O112" s="3297"/>
      <c r="P112" s="3619">
        <v>0</v>
      </c>
      <c r="Q112" s="3620"/>
      <c r="T112" s="2668"/>
      <c r="U112" s="3516">
        <v>0</v>
      </c>
      <c r="V112" s="3636"/>
      <c r="W112" s="2648"/>
      <c r="X112" s="3083"/>
      <c r="Y112" s="3624">
        <v>0</v>
      </c>
      <c r="Z112" s="3624">
        <v>0</v>
      </c>
      <c r="AA112" s="3624">
        <v>0</v>
      </c>
      <c r="AB112" s="3624">
        <v>0</v>
      </c>
      <c r="AC112" s="3624">
        <v>0</v>
      </c>
      <c r="AD112" s="3625">
        <v>0</v>
      </c>
      <c r="AE112" s="3625">
        <v>0</v>
      </c>
      <c r="AF112" s="3627"/>
      <c r="AH112" s="2963"/>
    </row>
    <row r="113" spans="1:34" ht="15.75">
      <c r="A113" s="3494" t="s">
        <v>5410</v>
      </c>
      <c r="E113" s="2668"/>
      <c r="F113" s="3516">
        <v>0</v>
      </c>
      <c r="G113" s="3536"/>
      <c r="H113" s="3535"/>
      <c r="I113" s="3100">
        <v>0</v>
      </c>
      <c r="J113" s="3289"/>
      <c r="K113" s="3290"/>
      <c r="L113" s="3290"/>
      <c r="M113" s="3290"/>
      <c r="N113" s="3290"/>
      <c r="O113" s="3297"/>
      <c r="P113" s="3619">
        <v>0</v>
      </c>
      <c r="Q113" s="3620"/>
      <c r="T113" s="2668"/>
      <c r="U113" s="3516">
        <v>0</v>
      </c>
      <c r="V113" s="3636"/>
      <c r="W113" s="2648"/>
      <c r="X113" s="3083"/>
      <c r="Y113" s="3624">
        <v>0</v>
      </c>
      <c r="Z113" s="3624">
        <v>0</v>
      </c>
      <c r="AA113" s="3624">
        <v>0</v>
      </c>
      <c r="AB113" s="3624">
        <v>0</v>
      </c>
      <c r="AC113" s="3624">
        <v>0</v>
      </c>
      <c r="AD113" s="3625">
        <v>0</v>
      </c>
      <c r="AE113" s="3626">
        <v>0</v>
      </c>
      <c r="AF113" s="3627"/>
      <c r="AH113" s="2963"/>
    </row>
    <row r="114" spans="1:34" ht="15.75">
      <c r="A114" s="3494" t="s">
        <v>5410</v>
      </c>
      <c r="E114" s="2668"/>
      <c r="F114" s="3516">
        <v>0</v>
      </c>
      <c r="G114" s="3536"/>
      <c r="H114" s="3535"/>
      <c r="I114" s="3100">
        <v>0</v>
      </c>
      <c r="J114" s="3289"/>
      <c r="K114" s="3290"/>
      <c r="L114" s="3290"/>
      <c r="M114" s="3290"/>
      <c r="N114" s="3290"/>
      <c r="O114" s="3297"/>
      <c r="P114" s="3619">
        <v>0</v>
      </c>
      <c r="Q114" s="3620"/>
      <c r="T114" s="2668"/>
      <c r="U114" s="3516">
        <v>0</v>
      </c>
      <c r="V114" s="3636"/>
      <c r="W114" s="2648"/>
      <c r="X114" s="3083"/>
      <c r="Y114" s="3624">
        <v>0</v>
      </c>
      <c r="Z114" s="3624">
        <v>0</v>
      </c>
      <c r="AA114" s="3624">
        <v>0</v>
      </c>
      <c r="AB114" s="3624">
        <v>0</v>
      </c>
      <c r="AC114" s="3624">
        <v>0</v>
      </c>
      <c r="AD114" s="3625">
        <v>0</v>
      </c>
      <c r="AE114" s="3625">
        <v>0</v>
      </c>
      <c r="AF114" s="3627"/>
      <c r="AH114" s="2963"/>
    </row>
    <row r="115" spans="1:34" ht="15.75">
      <c r="A115" s="3494" t="s">
        <v>5410</v>
      </c>
      <c r="E115" s="2668"/>
      <c r="F115" s="3516">
        <v>0</v>
      </c>
      <c r="G115" s="3536"/>
      <c r="H115" s="3535"/>
      <c r="I115" s="3100">
        <v>0</v>
      </c>
      <c r="J115" s="3289"/>
      <c r="K115" s="3290"/>
      <c r="L115" s="3290"/>
      <c r="M115" s="3290"/>
      <c r="N115" s="3290"/>
      <c r="O115" s="3297"/>
      <c r="P115" s="3619">
        <v>0</v>
      </c>
      <c r="Q115" s="3620"/>
      <c r="T115" s="2668"/>
      <c r="U115" s="3516">
        <v>0</v>
      </c>
      <c r="V115" s="3636"/>
      <c r="W115" s="2648"/>
      <c r="X115" s="3083"/>
      <c r="Y115" s="3624">
        <v>0</v>
      </c>
      <c r="Z115" s="3624">
        <v>0</v>
      </c>
      <c r="AA115" s="3624">
        <v>0</v>
      </c>
      <c r="AB115" s="3624">
        <v>0</v>
      </c>
      <c r="AC115" s="3624">
        <v>0</v>
      </c>
      <c r="AD115" s="3625">
        <v>0</v>
      </c>
      <c r="AE115" s="3625">
        <v>0</v>
      </c>
      <c r="AF115" s="3627"/>
      <c r="AH115" s="2963"/>
    </row>
    <row r="116" spans="1:34" ht="15.75">
      <c r="A116" s="3494" t="s">
        <v>5410</v>
      </c>
      <c r="E116" s="2668"/>
      <c r="F116" s="3516">
        <v>0</v>
      </c>
      <c r="G116" s="3536"/>
      <c r="H116" s="3535"/>
      <c r="I116" s="3100">
        <v>0</v>
      </c>
      <c r="J116" s="3289"/>
      <c r="K116" s="3290"/>
      <c r="L116" s="3290"/>
      <c r="M116" s="3290"/>
      <c r="N116" s="3290"/>
      <c r="O116" s="3297"/>
      <c r="P116" s="3619">
        <v>0</v>
      </c>
      <c r="Q116" s="3620"/>
      <c r="T116" s="2668"/>
      <c r="U116" s="3516">
        <v>0</v>
      </c>
      <c r="V116" s="3636"/>
      <c r="W116" s="2648"/>
      <c r="X116" s="3083"/>
      <c r="Y116" s="3624">
        <v>0</v>
      </c>
      <c r="Z116" s="3624">
        <v>0</v>
      </c>
      <c r="AA116" s="3624">
        <v>0</v>
      </c>
      <c r="AB116" s="3624">
        <v>0</v>
      </c>
      <c r="AC116" s="3624">
        <v>0</v>
      </c>
      <c r="AD116" s="3625">
        <v>0</v>
      </c>
      <c r="AE116" s="3626">
        <v>0</v>
      </c>
      <c r="AF116" s="3627"/>
      <c r="AH116" s="2963"/>
    </row>
    <row r="117" spans="1:34" ht="15.75">
      <c r="A117" s="3494" t="s">
        <v>5410</v>
      </c>
      <c r="E117" s="2668"/>
      <c r="F117" s="3516">
        <v>0</v>
      </c>
      <c r="G117" s="3536"/>
      <c r="H117" s="3535"/>
      <c r="I117" s="3100">
        <v>0</v>
      </c>
      <c r="J117" s="3289"/>
      <c r="K117" s="3290"/>
      <c r="L117" s="3290"/>
      <c r="M117" s="3290"/>
      <c r="N117" s="3290"/>
      <c r="O117" s="3297"/>
      <c r="P117" s="3619">
        <v>0</v>
      </c>
      <c r="Q117" s="3620"/>
      <c r="T117" s="2668"/>
      <c r="U117" s="3516">
        <v>0</v>
      </c>
      <c r="V117" s="3636"/>
      <c r="W117" s="2648"/>
      <c r="X117" s="3083"/>
      <c r="Y117" s="3624">
        <v>0</v>
      </c>
      <c r="Z117" s="3624">
        <v>0</v>
      </c>
      <c r="AA117" s="3624">
        <v>0</v>
      </c>
      <c r="AB117" s="3624">
        <v>0</v>
      </c>
      <c r="AC117" s="3624">
        <v>0</v>
      </c>
      <c r="AD117" s="3625">
        <v>0</v>
      </c>
      <c r="AE117" s="3626">
        <v>0</v>
      </c>
      <c r="AF117" s="3627"/>
      <c r="AH117" s="2963"/>
    </row>
    <row r="118" spans="1:34" ht="15.75">
      <c r="A118" s="3494" t="s">
        <v>5410</v>
      </c>
      <c r="E118" s="2668"/>
      <c r="F118" s="3516">
        <v>0</v>
      </c>
      <c r="G118" s="3536"/>
      <c r="H118" s="3537">
        <v>0</v>
      </c>
      <c r="I118" s="3100">
        <v>0</v>
      </c>
      <c r="J118" s="3289"/>
      <c r="K118" s="3290"/>
      <c r="L118" s="3290"/>
      <c r="M118" s="3290"/>
      <c r="N118" s="3290"/>
      <c r="O118" s="3297"/>
      <c r="P118" s="3619">
        <v>0</v>
      </c>
      <c r="Q118" s="3620"/>
      <c r="T118" s="2668"/>
      <c r="U118" s="3516">
        <v>0</v>
      </c>
      <c r="V118" s="3636"/>
      <c r="W118" s="2648"/>
      <c r="X118" s="3083"/>
      <c r="Y118" s="3624">
        <v>0</v>
      </c>
      <c r="Z118" s="3624">
        <v>0</v>
      </c>
      <c r="AA118" s="3624">
        <v>0</v>
      </c>
      <c r="AB118" s="3624">
        <v>0</v>
      </c>
      <c r="AC118" s="3624">
        <v>0</v>
      </c>
      <c r="AD118" s="3625">
        <v>0</v>
      </c>
      <c r="AE118" s="3626">
        <v>0</v>
      </c>
      <c r="AF118" s="3627"/>
      <c r="AH118" s="2963"/>
    </row>
    <row r="119" spans="1:34" ht="15.75">
      <c r="A119" s="3494" t="s">
        <v>5410</v>
      </c>
      <c r="E119" s="2668"/>
      <c r="F119" s="3516">
        <v>0</v>
      </c>
      <c r="G119" s="3536"/>
      <c r="H119" s="3537">
        <v>0</v>
      </c>
      <c r="I119" s="3100">
        <v>0</v>
      </c>
      <c r="J119" s="3289"/>
      <c r="K119" s="3290"/>
      <c r="L119" s="3290"/>
      <c r="M119" s="3290"/>
      <c r="N119" s="3290"/>
      <c r="O119" s="3297"/>
      <c r="P119" s="3619">
        <v>0</v>
      </c>
      <c r="Q119" s="3620"/>
      <c r="T119" s="2668"/>
      <c r="U119" s="3516">
        <v>0</v>
      </c>
      <c r="V119" s="3636"/>
      <c r="W119" s="2648"/>
      <c r="X119" s="3083"/>
      <c r="Y119" s="3624">
        <v>0</v>
      </c>
      <c r="Z119" s="3624">
        <v>0</v>
      </c>
      <c r="AA119" s="3624">
        <v>0</v>
      </c>
      <c r="AB119" s="3624">
        <v>0</v>
      </c>
      <c r="AC119" s="3624">
        <v>0</v>
      </c>
      <c r="AD119" s="3625">
        <v>0</v>
      </c>
      <c r="AE119" s="3626">
        <v>0</v>
      </c>
      <c r="AF119" s="3627"/>
      <c r="AH119" s="2963"/>
    </row>
    <row r="120" spans="1:34" ht="15.75">
      <c r="A120" s="3494" t="s">
        <v>5410</v>
      </c>
      <c r="E120" s="2668"/>
      <c r="F120" s="3516">
        <v>0</v>
      </c>
      <c r="G120" s="3536"/>
      <c r="H120" s="3537">
        <v>0</v>
      </c>
      <c r="I120" s="3100">
        <v>0</v>
      </c>
      <c r="J120" s="3289"/>
      <c r="K120" s="3290"/>
      <c r="L120" s="3290"/>
      <c r="M120" s="3290"/>
      <c r="N120" s="3290"/>
      <c r="O120" s="3297"/>
      <c r="P120" s="3619">
        <v>0</v>
      </c>
      <c r="Q120" s="3620"/>
      <c r="T120" s="2668"/>
      <c r="U120" s="3516">
        <v>0</v>
      </c>
      <c r="V120" s="3636"/>
      <c r="W120" s="2648"/>
      <c r="X120" s="3083"/>
      <c r="Y120" s="3624">
        <v>0</v>
      </c>
      <c r="Z120" s="3624">
        <v>0</v>
      </c>
      <c r="AA120" s="3624">
        <v>0</v>
      </c>
      <c r="AB120" s="3624">
        <v>0</v>
      </c>
      <c r="AC120" s="3624">
        <v>0</v>
      </c>
      <c r="AD120" s="3625">
        <v>0</v>
      </c>
      <c r="AE120" s="3626">
        <v>0</v>
      </c>
      <c r="AF120" s="3627"/>
      <c r="AH120" s="2963"/>
    </row>
    <row r="121" spans="1:34" ht="15.75">
      <c r="A121" s="3494" t="s">
        <v>5410</v>
      </c>
      <c r="E121" s="2668"/>
      <c r="F121" s="3516">
        <v>0</v>
      </c>
      <c r="G121" s="3536"/>
      <c r="H121" s="3537">
        <v>0</v>
      </c>
      <c r="I121" s="3100">
        <v>0</v>
      </c>
      <c r="J121" s="3289"/>
      <c r="K121" s="3290"/>
      <c r="L121" s="3290"/>
      <c r="M121" s="3290"/>
      <c r="N121" s="3290"/>
      <c r="O121" s="3297"/>
      <c r="P121" s="3619">
        <v>0</v>
      </c>
      <c r="Q121" s="3620"/>
      <c r="T121" s="2668"/>
      <c r="U121" s="3516">
        <v>0</v>
      </c>
      <c r="V121" s="3636"/>
      <c r="W121" s="2648"/>
      <c r="X121" s="3083"/>
      <c r="Y121" s="3624">
        <v>0</v>
      </c>
      <c r="Z121" s="3624">
        <v>0</v>
      </c>
      <c r="AA121" s="3624">
        <v>0</v>
      </c>
      <c r="AB121" s="3624">
        <v>0</v>
      </c>
      <c r="AC121" s="3624">
        <v>0</v>
      </c>
      <c r="AD121" s="3625">
        <v>0</v>
      </c>
      <c r="AE121" s="3625">
        <v>0</v>
      </c>
      <c r="AF121" s="3627"/>
      <c r="AH121" s="2963"/>
    </row>
    <row r="122" spans="1:34" ht="15.75">
      <c r="A122" s="3494" t="s">
        <v>5410</v>
      </c>
      <c r="E122" s="2668"/>
      <c r="F122" s="3516">
        <v>0</v>
      </c>
      <c r="G122" s="3536"/>
      <c r="H122" s="3535"/>
      <c r="I122" s="3100">
        <v>0</v>
      </c>
      <c r="J122" s="3289"/>
      <c r="K122" s="3290"/>
      <c r="L122" s="3290"/>
      <c r="M122" s="3290"/>
      <c r="N122" s="3290"/>
      <c r="O122" s="3297"/>
      <c r="P122" s="3619">
        <v>0</v>
      </c>
      <c r="Q122" s="3620"/>
      <c r="T122" s="2668"/>
      <c r="U122" s="3516">
        <v>0</v>
      </c>
      <c r="V122" s="3636"/>
      <c r="W122" s="2648"/>
      <c r="X122" s="3083"/>
      <c r="Y122" s="3624">
        <v>0</v>
      </c>
      <c r="Z122" s="3624">
        <v>0</v>
      </c>
      <c r="AA122" s="3624">
        <v>0</v>
      </c>
      <c r="AB122" s="3624">
        <v>0</v>
      </c>
      <c r="AC122" s="3624">
        <v>0</v>
      </c>
      <c r="AD122" s="3625">
        <v>0</v>
      </c>
      <c r="AE122" s="3625">
        <v>0</v>
      </c>
      <c r="AF122" s="3627"/>
      <c r="AH122" s="2963"/>
    </row>
    <row r="123" spans="1:34" ht="15.75">
      <c r="A123" s="3494" t="s">
        <v>5410</v>
      </c>
      <c r="E123" s="2668"/>
      <c r="F123" s="3516">
        <v>0</v>
      </c>
      <c r="G123" s="3536"/>
      <c r="H123" s="3535"/>
      <c r="I123" s="3100">
        <v>0</v>
      </c>
      <c r="J123" s="3289"/>
      <c r="K123" s="3290"/>
      <c r="L123" s="3290"/>
      <c r="M123" s="3290"/>
      <c r="N123" s="3290"/>
      <c r="O123" s="3297"/>
      <c r="P123" s="3619">
        <v>0</v>
      </c>
      <c r="Q123" s="3620"/>
      <c r="T123" s="2668"/>
      <c r="U123" s="3516">
        <v>0</v>
      </c>
      <c r="V123" s="3636"/>
      <c r="W123" s="2648"/>
      <c r="X123" s="3083"/>
      <c r="Y123" s="3624">
        <v>0</v>
      </c>
      <c r="Z123" s="3624">
        <v>0</v>
      </c>
      <c r="AA123" s="3624">
        <v>0</v>
      </c>
      <c r="AB123" s="3624">
        <v>0</v>
      </c>
      <c r="AC123" s="3624">
        <v>0</v>
      </c>
      <c r="AD123" s="3625">
        <v>0</v>
      </c>
      <c r="AE123" s="3625">
        <v>0</v>
      </c>
      <c r="AF123" s="3627"/>
      <c r="AH123" s="2963"/>
    </row>
    <row r="124" spans="1:34" ht="15.75">
      <c r="A124" s="3494" t="s">
        <v>5410</v>
      </c>
      <c r="E124" s="2668"/>
      <c r="F124" s="3516">
        <v>0</v>
      </c>
      <c r="G124" s="3536"/>
      <c r="H124" s="3535"/>
      <c r="I124" s="3100">
        <v>0</v>
      </c>
      <c r="J124" s="3289"/>
      <c r="K124" s="3290"/>
      <c r="L124" s="3290"/>
      <c r="M124" s="3290"/>
      <c r="N124" s="3290"/>
      <c r="O124" s="3297"/>
      <c r="P124" s="3619">
        <v>0</v>
      </c>
      <c r="Q124" s="3620"/>
      <c r="T124" s="2668"/>
      <c r="U124" s="3516">
        <v>0</v>
      </c>
      <c r="V124" s="3636"/>
      <c r="W124" s="2648"/>
      <c r="X124" s="3083"/>
      <c r="Y124" s="3624">
        <v>0</v>
      </c>
      <c r="Z124" s="3624">
        <v>0</v>
      </c>
      <c r="AA124" s="3624">
        <v>0</v>
      </c>
      <c r="AB124" s="3624">
        <v>0</v>
      </c>
      <c r="AC124" s="3624">
        <v>0</v>
      </c>
      <c r="AD124" s="3625">
        <v>0</v>
      </c>
      <c r="AE124" s="3625">
        <v>0</v>
      </c>
      <c r="AF124" s="3627"/>
      <c r="AH124" s="2963"/>
    </row>
    <row r="125" spans="1:34" ht="15.75">
      <c r="A125" s="3494" t="s">
        <v>5410</v>
      </c>
      <c r="E125" s="2668"/>
      <c r="F125" s="3516">
        <v>0</v>
      </c>
      <c r="G125" s="3536"/>
      <c r="H125" s="3535"/>
      <c r="I125" s="3100">
        <v>0</v>
      </c>
      <c r="J125" s="3289"/>
      <c r="K125" s="3290"/>
      <c r="L125" s="3290"/>
      <c r="M125" s="3290"/>
      <c r="N125" s="3290"/>
      <c r="O125" s="3297"/>
      <c r="P125" s="3619">
        <v>0</v>
      </c>
      <c r="Q125" s="3620"/>
      <c r="T125" s="2668"/>
      <c r="U125" s="3516">
        <v>0</v>
      </c>
      <c r="V125" s="3636"/>
      <c r="W125" s="2648"/>
      <c r="X125" s="3083"/>
      <c r="Y125" s="3624">
        <v>0</v>
      </c>
      <c r="Z125" s="3624">
        <v>0</v>
      </c>
      <c r="AA125" s="3624">
        <v>0</v>
      </c>
      <c r="AB125" s="3624">
        <v>0</v>
      </c>
      <c r="AC125" s="3624">
        <v>0</v>
      </c>
      <c r="AD125" s="3625">
        <v>0</v>
      </c>
      <c r="AE125" s="3625">
        <v>0</v>
      </c>
      <c r="AF125" s="3627"/>
      <c r="AH125" s="2963"/>
    </row>
    <row r="126" spans="1:34" ht="15.75">
      <c r="A126" s="3494" t="s">
        <v>5410</v>
      </c>
      <c r="E126" s="2668"/>
      <c r="F126" s="3516">
        <v>0</v>
      </c>
      <c r="G126" s="3536"/>
      <c r="H126" s="3535"/>
      <c r="I126" s="3100">
        <v>0</v>
      </c>
      <c r="J126" s="3289"/>
      <c r="K126" s="3290"/>
      <c r="L126" s="3290"/>
      <c r="M126" s="3290"/>
      <c r="N126" s="3290"/>
      <c r="O126" s="3297"/>
      <c r="P126" s="3619">
        <v>0</v>
      </c>
      <c r="Q126" s="3620"/>
      <c r="T126" s="2668"/>
      <c r="U126" s="3516">
        <v>0</v>
      </c>
      <c r="V126" s="3636"/>
      <c r="W126" s="2648"/>
      <c r="X126" s="3083"/>
      <c r="Y126" s="3624">
        <v>0</v>
      </c>
      <c r="Z126" s="3624">
        <v>0</v>
      </c>
      <c r="AA126" s="3624">
        <v>0</v>
      </c>
      <c r="AB126" s="3624">
        <v>0</v>
      </c>
      <c r="AC126" s="3624">
        <v>0</v>
      </c>
      <c r="AD126" s="3625">
        <v>0</v>
      </c>
      <c r="AE126" s="3625">
        <v>0</v>
      </c>
      <c r="AF126" s="3627"/>
      <c r="AH126" s="2963"/>
    </row>
    <row r="127" spans="1:34" ht="15.75">
      <c r="A127" s="3494" t="s">
        <v>5410</v>
      </c>
      <c r="E127" s="2668"/>
      <c r="F127" s="3516">
        <v>0</v>
      </c>
      <c r="G127" s="3536"/>
      <c r="H127" s="3535"/>
      <c r="I127" s="3100">
        <v>0</v>
      </c>
      <c r="J127" s="3289"/>
      <c r="K127" s="3290"/>
      <c r="L127" s="3290"/>
      <c r="M127" s="3290"/>
      <c r="N127" s="3290"/>
      <c r="O127" s="3297"/>
      <c r="P127" s="3619">
        <v>0</v>
      </c>
      <c r="Q127" s="3620"/>
      <c r="T127" s="2668"/>
      <c r="U127" s="3516">
        <v>0</v>
      </c>
      <c r="V127" s="3636"/>
      <c r="W127" s="2648"/>
      <c r="X127" s="3083"/>
      <c r="Y127" s="3624">
        <v>0</v>
      </c>
      <c r="Z127" s="3624">
        <v>0</v>
      </c>
      <c r="AA127" s="3624">
        <v>0</v>
      </c>
      <c r="AB127" s="3624">
        <v>0</v>
      </c>
      <c r="AC127" s="3624">
        <v>0</v>
      </c>
      <c r="AD127" s="3625">
        <v>0</v>
      </c>
      <c r="AE127" s="3625">
        <v>0</v>
      </c>
      <c r="AF127" s="3627"/>
      <c r="AH127" s="2963"/>
    </row>
    <row r="128" spans="1:34" ht="15.75">
      <c r="A128" s="3494" t="s">
        <v>5410</v>
      </c>
      <c r="E128" s="2668"/>
      <c r="F128" s="3516">
        <v>0</v>
      </c>
      <c r="G128" s="3536"/>
      <c r="H128" s="3535"/>
      <c r="I128" s="3100">
        <v>0</v>
      </c>
      <c r="J128" s="3289"/>
      <c r="K128" s="3290"/>
      <c r="L128" s="3290"/>
      <c r="M128" s="3290"/>
      <c r="N128" s="3290"/>
      <c r="O128" s="3297"/>
      <c r="P128" s="3619">
        <v>0</v>
      </c>
      <c r="Q128" s="3620"/>
      <c r="T128" s="2668"/>
      <c r="U128" s="3516">
        <v>0</v>
      </c>
      <c r="V128" s="3636"/>
      <c r="W128" s="2648"/>
      <c r="X128" s="3083"/>
      <c r="Y128" s="3624">
        <v>0</v>
      </c>
      <c r="Z128" s="3624">
        <v>0</v>
      </c>
      <c r="AA128" s="3624">
        <v>0</v>
      </c>
      <c r="AB128" s="3624">
        <v>0</v>
      </c>
      <c r="AC128" s="3624">
        <v>0</v>
      </c>
      <c r="AD128" s="3625">
        <v>0</v>
      </c>
      <c r="AE128" s="3625">
        <v>0</v>
      </c>
      <c r="AF128" s="3627"/>
      <c r="AH128" s="2963"/>
    </row>
    <row r="129" spans="1:34" ht="15.75">
      <c r="A129" s="3494" t="s">
        <v>5410</v>
      </c>
      <c r="E129" s="2668"/>
      <c r="F129" s="3516">
        <v>0</v>
      </c>
      <c r="G129" s="3536"/>
      <c r="H129" s="3537">
        <v>0</v>
      </c>
      <c r="I129" s="3100">
        <v>0</v>
      </c>
      <c r="J129" s="3289"/>
      <c r="K129" s="3290"/>
      <c r="L129" s="3290"/>
      <c r="M129" s="3290"/>
      <c r="N129" s="3290"/>
      <c r="O129" s="3297"/>
      <c r="P129" s="3619">
        <v>0</v>
      </c>
      <c r="Q129" s="3620"/>
      <c r="T129" s="2668"/>
      <c r="U129" s="3516">
        <v>0</v>
      </c>
      <c r="V129" s="3636"/>
      <c r="W129" s="2648"/>
      <c r="X129" s="3083"/>
      <c r="Y129" s="3624">
        <v>0</v>
      </c>
      <c r="Z129" s="3624">
        <v>0</v>
      </c>
      <c r="AA129" s="3624">
        <v>0</v>
      </c>
      <c r="AB129" s="3624">
        <v>0</v>
      </c>
      <c r="AC129" s="3624">
        <v>0</v>
      </c>
      <c r="AD129" s="3625">
        <v>0</v>
      </c>
      <c r="AE129" s="3625">
        <v>0</v>
      </c>
      <c r="AF129" s="3627"/>
      <c r="AH129" s="2963"/>
    </row>
    <row r="130" spans="1:34" ht="15.75">
      <c r="A130" s="3494" t="s">
        <v>5410</v>
      </c>
      <c r="E130" s="2668"/>
      <c r="F130" s="3516">
        <v>0</v>
      </c>
      <c r="G130" s="3536"/>
      <c r="H130" s="3537">
        <v>0</v>
      </c>
      <c r="I130" s="3100">
        <v>0</v>
      </c>
      <c r="J130" s="3289"/>
      <c r="K130" s="3290"/>
      <c r="L130" s="3290"/>
      <c r="M130" s="3290"/>
      <c r="N130" s="3290"/>
      <c r="O130" s="3297"/>
      <c r="P130" s="3619">
        <v>0</v>
      </c>
      <c r="Q130" s="3620"/>
      <c r="T130" s="2668"/>
      <c r="U130" s="3516">
        <v>0</v>
      </c>
      <c r="V130" s="3636"/>
      <c r="W130" s="2648"/>
      <c r="X130" s="3083"/>
      <c r="Y130" s="3624">
        <v>0</v>
      </c>
      <c r="Z130" s="3624">
        <v>0</v>
      </c>
      <c r="AA130" s="3624">
        <v>0</v>
      </c>
      <c r="AB130" s="3624">
        <v>0</v>
      </c>
      <c r="AC130" s="3624">
        <v>0</v>
      </c>
      <c r="AD130" s="3625">
        <v>0</v>
      </c>
      <c r="AE130" s="3625">
        <v>0</v>
      </c>
      <c r="AF130" s="3627"/>
      <c r="AH130" s="2963"/>
    </row>
    <row r="131" spans="1:34" ht="15.75">
      <c r="A131" s="3494" t="s">
        <v>5410</v>
      </c>
      <c r="E131" s="2668"/>
      <c r="F131" s="3516">
        <v>0</v>
      </c>
      <c r="G131" s="3536"/>
      <c r="H131" s="3537">
        <v>0</v>
      </c>
      <c r="I131" s="3100">
        <v>0</v>
      </c>
      <c r="J131" s="3289"/>
      <c r="K131" s="3290"/>
      <c r="L131" s="3290"/>
      <c r="M131" s="3290"/>
      <c r="N131" s="3290"/>
      <c r="O131" s="3297"/>
      <c r="P131" s="3619">
        <v>0</v>
      </c>
      <c r="Q131" s="3620"/>
      <c r="T131" s="2668"/>
      <c r="U131" s="3516">
        <v>0</v>
      </c>
      <c r="V131" s="3636"/>
      <c r="W131" s="2648"/>
      <c r="X131" s="3083"/>
      <c r="Y131" s="3624">
        <v>0</v>
      </c>
      <c r="Z131" s="3624">
        <v>0</v>
      </c>
      <c r="AA131" s="3624">
        <v>0</v>
      </c>
      <c r="AB131" s="3624">
        <v>0</v>
      </c>
      <c r="AC131" s="3624">
        <v>0</v>
      </c>
      <c r="AD131" s="3625">
        <v>0</v>
      </c>
      <c r="AE131" s="3625">
        <v>0</v>
      </c>
      <c r="AF131" s="3627"/>
      <c r="AH131" s="2963"/>
    </row>
    <row r="132" spans="1:34" ht="15.75">
      <c r="A132" s="3494" t="s">
        <v>5410</v>
      </c>
      <c r="E132" s="2668"/>
      <c r="F132" s="3516">
        <v>0</v>
      </c>
      <c r="G132" s="3536"/>
      <c r="H132" s="3537">
        <v>0</v>
      </c>
      <c r="I132" s="3100">
        <v>0</v>
      </c>
      <c r="J132" s="3289"/>
      <c r="K132" s="3290"/>
      <c r="L132" s="3290"/>
      <c r="M132" s="3290"/>
      <c r="N132" s="3290"/>
      <c r="O132" s="3297"/>
      <c r="P132" s="3619">
        <v>0</v>
      </c>
      <c r="Q132" s="3620"/>
      <c r="T132" s="2668"/>
      <c r="U132" s="3516">
        <v>0</v>
      </c>
      <c r="V132" s="3636"/>
      <c r="W132" s="2648"/>
      <c r="X132" s="3083"/>
      <c r="Y132" s="3624">
        <v>0</v>
      </c>
      <c r="Z132" s="3624">
        <v>0</v>
      </c>
      <c r="AA132" s="3624">
        <v>0</v>
      </c>
      <c r="AB132" s="3624">
        <v>0</v>
      </c>
      <c r="AC132" s="3624">
        <v>0</v>
      </c>
      <c r="AD132" s="3625">
        <v>0</v>
      </c>
      <c r="AE132" s="3625">
        <v>0</v>
      </c>
      <c r="AF132" s="3627"/>
      <c r="AH132" s="2963"/>
    </row>
    <row r="133" spans="1:34" ht="15.75">
      <c r="A133" s="3494" t="s">
        <v>5410</v>
      </c>
      <c r="E133" s="2668"/>
      <c r="F133" s="3516">
        <v>0</v>
      </c>
      <c r="G133" s="3536"/>
      <c r="H133" s="3535"/>
      <c r="I133" s="3100">
        <v>0</v>
      </c>
      <c r="J133" s="3289"/>
      <c r="K133" s="3290"/>
      <c r="L133" s="3290"/>
      <c r="M133" s="3290"/>
      <c r="N133" s="3290"/>
      <c r="O133" s="3297"/>
      <c r="P133" s="3619">
        <v>0</v>
      </c>
      <c r="Q133" s="3620"/>
      <c r="T133" s="2668"/>
      <c r="U133" s="3516">
        <v>0</v>
      </c>
      <c r="V133" s="3636"/>
      <c r="W133" s="2648"/>
      <c r="X133" s="3083"/>
      <c r="Y133" s="3624">
        <v>0</v>
      </c>
      <c r="Z133" s="3624">
        <v>0</v>
      </c>
      <c r="AA133" s="3624">
        <v>0</v>
      </c>
      <c r="AB133" s="3624">
        <v>0</v>
      </c>
      <c r="AC133" s="3624">
        <v>0</v>
      </c>
      <c r="AD133" s="3625">
        <v>0</v>
      </c>
      <c r="AE133" s="3625">
        <v>0</v>
      </c>
      <c r="AF133" s="3627"/>
      <c r="AH133" s="2963"/>
    </row>
    <row r="134" spans="1:34" ht="15.75">
      <c r="A134" s="3494" t="s">
        <v>5410</v>
      </c>
      <c r="E134" s="2668"/>
      <c r="F134" s="3516">
        <v>0</v>
      </c>
      <c r="G134" s="3516"/>
      <c r="H134" s="3535"/>
      <c r="I134" s="3100">
        <v>0</v>
      </c>
      <c r="J134" s="3289"/>
      <c r="K134" s="3290"/>
      <c r="L134" s="3290"/>
      <c r="M134" s="3290"/>
      <c r="N134" s="3290"/>
      <c r="O134" s="3297"/>
      <c r="P134" s="3619">
        <v>0</v>
      </c>
      <c r="Q134" s="3620"/>
      <c r="T134" s="2668"/>
      <c r="U134" s="3516">
        <v>0</v>
      </c>
      <c r="V134" s="3636"/>
      <c r="W134" s="2648"/>
      <c r="X134" s="3083"/>
      <c r="Y134" s="3624">
        <v>0</v>
      </c>
      <c r="Z134" s="3624">
        <v>0</v>
      </c>
      <c r="AA134" s="3624">
        <v>0</v>
      </c>
      <c r="AB134" s="3624">
        <v>0</v>
      </c>
      <c r="AC134" s="3624">
        <v>0</v>
      </c>
      <c r="AD134" s="3625">
        <v>0</v>
      </c>
      <c r="AE134" s="3625">
        <v>0</v>
      </c>
      <c r="AF134" s="3627"/>
      <c r="AH134" s="2963"/>
    </row>
    <row r="135" spans="1:34" ht="15.75">
      <c r="A135" s="3494" t="s">
        <v>5410</v>
      </c>
      <c r="E135" s="2668"/>
      <c r="F135" s="3516">
        <v>0</v>
      </c>
      <c r="G135" s="3536"/>
      <c r="H135" s="3535"/>
      <c r="I135" s="3100">
        <v>0</v>
      </c>
      <c r="J135" s="3289"/>
      <c r="K135" s="3290"/>
      <c r="L135" s="3290"/>
      <c r="M135" s="3290"/>
      <c r="N135" s="3290"/>
      <c r="O135" s="3297"/>
      <c r="P135" s="3619">
        <v>0</v>
      </c>
      <c r="Q135" s="3620"/>
      <c r="T135" s="2668"/>
      <c r="U135" s="3516">
        <v>0</v>
      </c>
      <c r="V135" s="3636"/>
      <c r="W135" s="2648"/>
      <c r="X135" s="3083"/>
      <c r="Y135" s="3624">
        <v>0</v>
      </c>
      <c r="Z135" s="3624">
        <v>0</v>
      </c>
      <c r="AA135" s="3624">
        <v>0</v>
      </c>
      <c r="AB135" s="3624">
        <v>0</v>
      </c>
      <c r="AC135" s="3624">
        <v>0</v>
      </c>
      <c r="AD135" s="3625">
        <v>0</v>
      </c>
      <c r="AE135" s="3626">
        <v>0</v>
      </c>
      <c r="AF135" s="3627"/>
      <c r="AH135" s="2963"/>
    </row>
    <row r="136" spans="1:34" ht="15.75">
      <c r="A136" s="3494" t="s">
        <v>5410</v>
      </c>
      <c r="E136" s="2668"/>
      <c r="F136" s="3516">
        <v>0</v>
      </c>
      <c r="G136" s="3536"/>
      <c r="H136" s="3535"/>
      <c r="I136" s="3100">
        <v>0</v>
      </c>
      <c r="J136" s="3289"/>
      <c r="K136" s="3290"/>
      <c r="L136" s="3290"/>
      <c r="M136" s="3290"/>
      <c r="N136" s="3290"/>
      <c r="O136" s="3297"/>
      <c r="P136" s="3619">
        <v>0</v>
      </c>
      <c r="Q136" s="3620"/>
      <c r="T136" s="2668"/>
      <c r="U136" s="3516">
        <v>0</v>
      </c>
      <c r="V136" s="3636"/>
      <c r="W136" s="2648"/>
      <c r="X136" s="3083"/>
      <c r="Y136" s="3624">
        <v>0</v>
      </c>
      <c r="Z136" s="3624">
        <v>0</v>
      </c>
      <c r="AA136" s="3624">
        <v>0</v>
      </c>
      <c r="AB136" s="3624">
        <v>0</v>
      </c>
      <c r="AC136" s="3624">
        <v>0</v>
      </c>
      <c r="AD136" s="3625">
        <v>0</v>
      </c>
      <c r="AE136" s="3625">
        <v>0</v>
      </c>
      <c r="AF136" s="3627"/>
      <c r="AH136" s="2963"/>
    </row>
    <row r="137" spans="1:34" ht="15.75">
      <c r="A137" s="3494" t="s">
        <v>5410</v>
      </c>
      <c r="E137" s="2668"/>
      <c r="F137" s="3516">
        <v>0</v>
      </c>
      <c r="G137" s="3536"/>
      <c r="H137" s="3535"/>
      <c r="I137" s="3100">
        <v>0</v>
      </c>
      <c r="J137" s="3289"/>
      <c r="K137" s="3290"/>
      <c r="L137" s="3290"/>
      <c r="M137" s="3290"/>
      <c r="N137" s="3290"/>
      <c r="O137" s="3297"/>
      <c r="P137" s="3619">
        <v>0</v>
      </c>
      <c r="Q137" s="3620"/>
      <c r="T137" s="2668"/>
      <c r="U137" s="3516">
        <v>0</v>
      </c>
      <c r="V137" s="3636"/>
      <c r="W137" s="2648"/>
      <c r="X137" s="3083"/>
      <c r="Y137" s="3624">
        <v>0</v>
      </c>
      <c r="Z137" s="3624">
        <v>0</v>
      </c>
      <c r="AA137" s="3624">
        <v>0</v>
      </c>
      <c r="AB137" s="3624">
        <v>0</v>
      </c>
      <c r="AC137" s="3624">
        <v>0</v>
      </c>
      <c r="AD137" s="3625">
        <v>0</v>
      </c>
      <c r="AE137" s="3625">
        <v>0</v>
      </c>
      <c r="AF137" s="3627"/>
      <c r="AH137" s="2963"/>
    </row>
    <row r="138" spans="1:34" ht="15.75">
      <c r="A138" s="3494" t="s">
        <v>5410</v>
      </c>
      <c r="E138" s="2668"/>
      <c r="F138" s="3516">
        <v>0</v>
      </c>
      <c r="G138" s="3536"/>
      <c r="H138" s="3535"/>
      <c r="I138" s="3100">
        <v>0</v>
      </c>
      <c r="J138" s="3289"/>
      <c r="K138" s="3290"/>
      <c r="L138" s="3290"/>
      <c r="M138" s="3290"/>
      <c r="N138" s="3290"/>
      <c r="O138" s="3297"/>
      <c r="P138" s="3619">
        <v>0</v>
      </c>
      <c r="Q138" s="3620"/>
      <c r="T138" s="2668"/>
      <c r="U138" s="3516">
        <v>0</v>
      </c>
      <c r="V138" s="3636"/>
      <c r="W138" s="2648"/>
      <c r="X138" s="3083"/>
      <c r="Y138" s="3624">
        <v>0</v>
      </c>
      <c r="Z138" s="3624">
        <v>0</v>
      </c>
      <c r="AA138" s="3624">
        <v>0</v>
      </c>
      <c r="AB138" s="3624">
        <v>0</v>
      </c>
      <c r="AC138" s="3624">
        <v>0</v>
      </c>
      <c r="AD138" s="3625">
        <v>0</v>
      </c>
      <c r="AE138" s="3626">
        <v>0</v>
      </c>
      <c r="AF138" s="3627"/>
      <c r="AH138" s="2963"/>
    </row>
    <row r="139" spans="1:34" ht="15.75">
      <c r="A139" s="3494" t="s">
        <v>5410</v>
      </c>
      <c r="E139" s="2668"/>
      <c r="F139" s="3516">
        <v>0</v>
      </c>
      <c r="G139" s="3536"/>
      <c r="H139" s="3535"/>
      <c r="I139" s="3100">
        <v>0</v>
      </c>
      <c r="J139" s="3289"/>
      <c r="K139" s="3290"/>
      <c r="L139" s="3290"/>
      <c r="M139" s="3290"/>
      <c r="N139" s="3290"/>
      <c r="O139" s="3297"/>
      <c r="P139" s="3619">
        <v>0</v>
      </c>
      <c r="Q139" s="3620"/>
      <c r="T139" s="2668"/>
      <c r="U139" s="3516">
        <v>0</v>
      </c>
      <c r="V139" s="3636"/>
      <c r="W139" s="2648"/>
      <c r="X139" s="3083"/>
      <c r="Y139" s="3624">
        <v>0</v>
      </c>
      <c r="Z139" s="3624">
        <v>0</v>
      </c>
      <c r="AA139" s="3624">
        <v>0</v>
      </c>
      <c r="AB139" s="3624">
        <v>0</v>
      </c>
      <c r="AC139" s="3624">
        <v>0</v>
      </c>
      <c r="AD139" s="3625">
        <v>0</v>
      </c>
      <c r="AE139" s="3626">
        <v>0</v>
      </c>
      <c r="AF139" s="3627"/>
      <c r="AH139" s="2963"/>
    </row>
    <row r="140" spans="1:34" ht="15.75">
      <c r="A140" s="3494" t="s">
        <v>5410</v>
      </c>
      <c r="E140" s="2668"/>
      <c r="F140" s="3516">
        <v>0</v>
      </c>
      <c r="G140" s="3536"/>
      <c r="H140" s="3535"/>
      <c r="I140" s="3100">
        <v>0</v>
      </c>
      <c r="J140" s="3289"/>
      <c r="K140" s="3290"/>
      <c r="L140" s="3290"/>
      <c r="M140" s="3290"/>
      <c r="N140" s="3290"/>
      <c r="O140" s="3297"/>
      <c r="P140" s="3619">
        <v>0</v>
      </c>
      <c r="Q140" s="3620"/>
      <c r="T140" s="2668"/>
      <c r="U140" s="3516">
        <v>0</v>
      </c>
      <c r="V140" s="3636"/>
      <c r="W140" s="2648"/>
      <c r="X140" s="3083"/>
      <c r="Y140" s="3624">
        <v>0</v>
      </c>
      <c r="Z140" s="3624">
        <v>0</v>
      </c>
      <c r="AA140" s="3624">
        <v>0</v>
      </c>
      <c r="AB140" s="3624">
        <v>0</v>
      </c>
      <c r="AC140" s="3624">
        <v>0</v>
      </c>
      <c r="AD140" s="3625">
        <v>0</v>
      </c>
      <c r="AE140" s="3625">
        <v>0</v>
      </c>
      <c r="AF140" s="3627"/>
      <c r="AH140" s="2963"/>
    </row>
    <row r="141" spans="1:34" ht="15.75">
      <c r="A141" s="3494" t="s">
        <v>5410</v>
      </c>
      <c r="E141" s="2668"/>
      <c r="F141" s="3516">
        <v>0</v>
      </c>
      <c r="G141" s="3536"/>
      <c r="H141" s="3535"/>
      <c r="I141" s="3100">
        <v>0</v>
      </c>
      <c r="J141" s="3289"/>
      <c r="K141" s="3290"/>
      <c r="L141" s="3290"/>
      <c r="M141" s="3290"/>
      <c r="N141" s="3290"/>
      <c r="O141" s="3297"/>
      <c r="P141" s="3619">
        <v>0</v>
      </c>
      <c r="Q141" s="3620"/>
      <c r="T141" s="2668"/>
      <c r="U141" s="3516">
        <v>0</v>
      </c>
      <c r="V141" s="3636"/>
      <c r="W141" s="2648"/>
      <c r="X141" s="3083"/>
      <c r="Y141" s="3624">
        <v>0</v>
      </c>
      <c r="Z141" s="3624">
        <v>0</v>
      </c>
      <c r="AA141" s="3624">
        <v>0</v>
      </c>
      <c r="AB141" s="3624">
        <v>0</v>
      </c>
      <c r="AC141" s="3624">
        <v>0</v>
      </c>
      <c r="AD141" s="3625">
        <v>0</v>
      </c>
      <c r="AE141" s="3625">
        <v>0</v>
      </c>
      <c r="AF141" s="3627"/>
      <c r="AH141" s="2963"/>
    </row>
    <row r="142" spans="1:34" ht="15.75">
      <c r="A142" s="3494" t="s">
        <v>5410</v>
      </c>
      <c r="E142" s="2668"/>
      <c r="F142" s="3516">
        <v>0</v>
      </c>
      <c r="G142" s="3536"/>
      <c r="H142" s="3535"/>
      <c r="I142" s="3100">
        <v>0</v>
      </c>
      <c r="J142" s="3289"/>
      <c r="K142" s="3290"/>
      <c r="L142" s="3290"/>
      <c r="M142" s="3290"/>
      <c r="N142" s="3290"/>
      <c r="O142" s="3297"/>
      <c r="P142" s="3619">
        <v>0</v>
      </c>
      <c r="Q142" s="3620"/>
      <c r="T142" s="2668"/>
      <c r="U142" s="3516">
        <v>0</v>
      </c>
      <c r="V142" s="3636"/>
      <c r="W142" s="2648"/>
      <c r="X142" s="3083"/>
      <c r="Y142" s="3624">
        <v>0</v>
      </c>
      <c r="Z142" s="3624">
        <v>0</v>
      </c>
      <c r="AA142" s="3624">
        <v>0</v>
      </c>
      <c r="AB142" s="3624">
        <v>0</v>
      </c>
      <c r="AC142" s="3624">
        <v>0</v>
      </c>
      <c r="AD142" s="3625">
        <v>0</v>
      </c>
      <c r="AE142" s="3626">
        <v>0</v>
      </c>
      <c r="AF142" s="3627"/>
      <c r="AH142" s="2963"/>
    </row>
    <row r="143" spans="1:34" ht="15.75">
      <c r="A143" s="3494" t="s">
        <v>5410</v>
      </c>
      <c r="E143" s="2668"/>
      <c r="F143" s="3516">
        <v>0</v>
      </c>
      <c r="G143" s="3536"/>
      <c r="H143" s="3535"/>
      <c r="I143" s="3100">
        <v>0</v>
      </c>
      <c r="J143" s="3289"/>
      <c r="K143" s="3290"/>
      <c r="L143" s="3290"/>
      <c r="M143" s="3290"/>
      <c r="N143" s="3290"/>
      <c r="O143" s="3297"/>
      <c r="P143" s="3619">
        <v>0</v>
      </c>
      <c r="Q143" s="3620"/>
      <c r="T143" s="2668"/>
      <c r="U143" s="3516">
        <v>0</v>
      </c>
      <c r="V143" s="3636"/>
      <c r="W143" s="2648"/>
      <c r="X143" s="3083"/>
      <c r="Y143" s="3624">
        <v>0</v>
      </c>
      <c r="Z143" s="3624">
        <v>0</v>
      </c>
      <c r="AA143" s="3624">
        <v>0</v>
      </c>
      <c r="AB143" s="3624">
        <v>0</v>
      </c>
      <c r="AC143" s="3624">
        <v>0</v>
      </c>
      <c r="AD143" s="3625">
        <v>0</v>
      </c>
      <c r="AE143" s="3625">
        <v>0</v>
      </c>
      <c r="AF143" s="3627"/>
      <c r="AH143" s="2963"/>
    </row>
    <row r="144" spans="1:34" ht="15.75">
      <c r="A144" s="3494" t="s">
        <v>5410</v>
      </c>
      <c r="E144" s="2668"/>
      <c r="F144" s="3516">
        <v>0</v>
      </c>
      <c r="G144" s="3536"/>
      <c r="H144" s="3535"/>
      <c r="I144" s="3100">
        <v>0</v>
      </c>
      <c r="J144" s="3289"/>
      <c r="K144" s="3290"/>
      <c r="L144" s="3290"/>
      <c r="M144" s="3290"/>
      <c r="N144" s="3290"/>
      <c r="O144" s="3297"/>
      <c r="P144" s="3619">
        <v>0</v>
      </c>
      <c r="Q144" s="3620"/>
      <c r="T144" s="2668"/>
      <c r="U144" s="3516">
        <v>0</v>
      </c>
      <c r="V144" s="3636"/>
      <c r="W144" s="2648"/>
      <c r="X144" s="3083"/>
      <c r="Y144" s="3624">
        <v>0</v>
      </c>
      <c r="Z144" s="3624">
        <v>0</v>
      </c>
      <c r="AA144" s="3624">
        <v>0</v>
      </c>
      <c r="AB144" s="3624">
        <v>0</v>
      </c>
      <c r="AC144" s="3624">
        <v>0</v>
      </c>
      <c r="AD144" s="3625">
        <v>0</v>
      </c>
      <c r="AE144" s="3626">
        <v>0</v>
      </c>
      <c r="AF144" s="3627"/>
      <c r="AH144" s="2963"/>
    </row>
    <row r="145" spans="1:34" ht="15.75">
      <c r="A145" s="3494" t="s">
        <v>5410</v>
      </c>
      <c r="E145" s="2668"/>
      <c r="F145" s="3516">
        <v>0</v>
      </c>
      <c r="G145" s="3536"/>
      <c r="H145" s="3535"/>
      <c r="I145" s="3100">
        <v>0</v>
      </c>
      <c r="J145" s="3583"/>
      <c r="K145" s="3584"/>
      <c r="L145" s="3584"/>
      <c r="M145" s="3584"/>
      <c r="N145" s="3584"/>
      <c r="O145" s="3628"/>
      <c r="P145" s="3619">
        <v>0</v>
      </c>
      <c r="Q145" s="3620"/>
      <c r="T145" s="2668"/>
      <c r="U145" s="3516">
        <v>0</v>
      </c>
      <c r="V145" s="3636"/>
      <c r="W145" s="2648"/>
      <c r="X145" s="3083"/>
      <c r="Y145" s="3624">
        <v>0</v>
      </c>
      <c r="Z145" s="3624">
        <v>0</v>
      </c>
      <c r="AA145" s="3624">
        <v>0</v>
      </c>
      <c r="AB145" s="3624">
        <v>0</v>
      </c>
      <c r="AC145" s="3624">
        <v>0</v>
      </c>
      <c r="AD145" s="3625">
        <v>0</v>
      </c>
      <c r="AE145" s="3625">
        <v>0</v>
      </c>
      <c r="AF145" s="3627"/>
      <c r="AH145" s="2963"/>
    </row>
    <row r="146" spans="1:34" ht="15.75">
      <c r="A146" s="3494" t="s">
        <v>1378</v>
      </c>
      <c r="E146" s="2668"/>
      <c r="F146" s="3516"/>
      <c r="G146" s="2521"/>
      <c r="H146" s="2648" t="s">
        <v>5424</v>
      </c>
      <c r="I146" s="3099">
        <v>939514.04601494758</v>
      </c>
      <c r="J146" s="3631">
        <v>0</v>
      </c>
      <c r="K146" s="3312">
        <v>0.63229378273002967</v>
      </c>
      <c r="L146" s="3312">
        <v>0</v>
      </c>
      <c r="M146" s="3312">
        <v>0</v>
      </c>
      <c r="N146" s="3312">
        <v>0</v>
      </c>
      <c r="O146" s="3595">
        <v>1.8479689724955603E-2</v>
      </c>
      <c r="P146" s="3632">
        <v>0.65077347245498529</v>
      </c>
      <c r="Q146" s="3620"/>
      <c r="T146" s="2668"/>
      <c r="U146" s="3516"/>
      <c r="V146" s="3519"/>
      <c r="W146" s="2648" t="s">
        <v>5424</v>
      </c>
      <c r="X146" s="3083"/>
      <c r="Y146" s="3633">
        <v>0</v>
      </c>
      <c r="Z146" s="3633">
        <v>49659372.971779674</v>
      </c>
      <c r="AA146" s="3633">
        <v>0</v>
      </c>
      <c r="AB146" s="3633">
        <v>0</v>
      </c>
      <c r="AC146" s="3633">
        <v>0</v>
      </c>
      <c r="AD146" s="3634">
        <v>1451366.1679418422</v>
      </c>
      <c r="AE146" s="3635">
        <v>51110739.139721513</v>
      </c>
      <c r="AF146" s="3627"/>
      <c r="AH146" s="2963"/>
    </row>
    <row r="147" spans="1:34" ht="15.75">
      <c r="A147" s="3494" t="s">
        <v>5410</v>
      </c>
      <c r="E147" s="2668"/>
      <c r="F147" s="3516"/>
      <c r="G147" s="2521"/>
      <c r="H147" s="2648"/>
      <c r="I147" s="3100"/>
      <c r="J147" s="2848"/>
      <c r="K147" s="2622"/>
      <c r="L147" s="2622"/>
      <c r="M147" s="2622"/>
      <c r="N147" s="2622"/>
      <c r="O147" s="3422"/>
      <c r="P147" s="3619"/>
      <c r="Q147" s="3620"/>
      <c r="T147" s="2668"/>
      <c r="U147" s="3516"/>
      <c r="V147" s="3519"/>
      <c r="W147" s="2648"/>
      <c r="X147" s="3083"/>
      <c r="Y147" s="3624"/>
      <c r="Z147" s="3624"/>
      <c r="AA147" s="3624"/>
      <c r="AB147" s="3624"/>
      <c r="AC147" s="3624"/>
      <c r="AD147" s="3625"/>
      <c r="AE147" s="3625"/>
      <c r="AF147" s="3627"/>
      <c r="AH147" s="2963"/>
    </row>
    <row r="148" spans="1:34" ht="15.75">
      <c r="A148" s="3494" t="s">
        <v>1378</v>
      </c>
      <c r="E148" s="2668"/>
      <c r="F148" s="3516"/>
      <c r="G148" s="2521"/>
      <c r="H148" s="2648"/>
      <c r="I148" s="3100"/>
      <c r="J148" s="2848"/>
      <c r="K148" s="2622"/>
      <c r="L148" s="2622"/>
      <c r="M148" s="2622"/>
      <c r="N148" s="2622"/>
      <c r="O148" s="3422"/>
      <c r="P148" s="3619"/>
      <c r="Q148" s="3620"/>
      <c r="T148" s="2668"/>
      <c r="U148" s="3516"/>
      <c r="V148" s="3519"/>
      <c r="W148" s="2648"/>
      <c r="X148" s="3083"/>
      <c r="Y148" s="3624"/>
      <c r="Z148" s="3624"/>
      <c r="AA148" s="3624"/>
      <c r="AB148" s="3624"/>
      <c r="AC148" s="3624"/>
      <c r="AD148" s="3625"/>
      <c r="AE148" s="3625"/>
      <c r="AF148" s="3627"/>
      <c r="AH148" s="2963"/>
    </row>
    <row r="149" spans="1:34" ht="15.75">
      <c r="A149" s="3494" t="s">
        <v>1378</v>
      </c>
      <c r="E149" s="2668" t="s">
        <v>778</v>
      </c>
      <c r="F149" s="3516"/>
      <c r="G149" s="2521"/>
      <c r="H149" s="2648"/>
      <c r="I149" s="3100"/>
      <c r="J149" s="2848"/>
      <c r="K149" s="2622"/>
      <c r="L149" s="2622"/>
      <c r="M149" s="2622"/>
      <c r="N149" s="2622"/>
      <c r="O149" s="3422"/>
      <c r="P149" s="3619"/>
      <c r="Q149" s="3620"/>
      <c r="T149" s="2668" t="s">
        <v>778</v>
      </c>
      <c r="U149" s="3516"/>
      <c r="V149" s="3519"/>
      <c r="W149" s="2648"/>
      <c r="X149" s="3083"/>
      <c r="Y149" s="3624"/>
      <c r="Z149" s="3624"/>
      <c r="AA149" s="3624"/>
      <c r="AB149" s="3624"/>
      <c r="AC149" s="3624"/>
      <c r="AD149" s="3625"/>
      <c r="AE149" s="3626"/>
      <c r="AF149" s="3627"/>
      <c r="AH149" s="2963"/>
    </row>
    <row r="150" spans="1:34" ht="15.75">
      <c r="A150" s="3494" t="s">
        <v>1378</v>
      </c>
      <c r="E150" s="2668"/>
      <c r="F150" s="3516" t="s">
        <v>779</v>
      </c>
      <c r="G150" s="2521"/>
      <c r="H150" s="2648"/>
      <c r="I150" s="3100">
        <v>8956069.7101499997</v>
      </c>
      <c r="J150" s="3295">
        <v>0</v>
      </c>
      <c r="K150" s="3312">
        <v>0</v>
      </c>
      <c r="L150" s="3312">
        <v>0</v>
      </c>
      <c r="M150" s="3312">
        <v>0</v>
      </c>
      <c r="N150" s="3312">
        <v>0</v>
      </c>
      <c r="O150" s="3297">
        <v>0</v>
      </c>
      <c r="P150" s="3619">
        <v>0</v>
      </c>
      <c r="Q150" s="3620"/>
      <c r="T150" s="2668"/>
      <c r="U150" s="3516" t="s">
        <v>779</v>
      </c>
      <c r="V150" s="3519"/>
      <c r="W150" s="2648"/>
      <c r="X150" s="3083"/>
      <c r="Y150" s="3624">
        <v>0</v>
      </c>
      <c r="Z150" s="3624">
        <v>0</v>
      </c>
      <c r="AA150" s="3624">
        <v>0</v>
      </c>
      <c r="AB150" s="3624">
        <v>0</v>
      </c>
      <c r="AC150" s="3624">
        <v>0</v>
      </c>
      <c r="AD150" s="3625">
        <v>0</v>
      </c>
      <c r="AE150" s="3626">
        <v>0</v>
      </c>
      <c r="AF150" s="3627"/>
      <c r="AH150" s="2963"/>
    </row>
    <row r="151" spans="1:34" ht="15.75">
      <c r="A151" s="3494" t="s">
        <v>5410</v>
      </c>
      <c r="E151" s="2668"/>
      <c r="F151" s="3516">
        <v>0</v>
      </c>
      <c r="G151" s="2521"/>
      <c r="H151" s="2648"/>
      <c r="I151" s="3100">
        <v>0</v>
      </c>
      <c r="J151" s="3289"/>
      <c r="K151" s="3290"/>
      <c r="L151" s="3290"/>
      <c r="M151" s="3290"/>
      <c r="N151" s="3290"/>
      <c r="O151" s="3297"/>
      <c r="P151" s="3619">
        <v>0</v>
      </c>
      <c r="Q151" s="3620"/>
      <c r="T151" s="2668"/>
      <c r="U151" s="3516">
        <v>0</v>
      </c>
      <c r="V151" s="3519"/>
      <c r="W151" s="2648"/>
      <c r="X151" s="3083"/>
      <c r="Y151" s="3624">
        <v>0</v>
      </c>
      <c r="Z151" s="3624">
        <v>0</v>
      </c>
      <c r="AA151" s="3624">
        <v>0</v>
      </c>
      <c r="AB151" s="3624">
        <v>0</v>
      </c>
      <c r="AC151" s="3624">
        <v>0</v>
      </c>
      <c r="AD151" s="3625">
        <v>0</v>
      </c>
      <c r="AE151" s="3626">
        <v>0</v>
      </c>
      <c r="AF151" s="3627"/>
      <c r="AH151" s="2963"/>
    </row>
    <row r="152" spans="1:34" ht="15.75">
      <c r="A152" s="3494" t="s">
        <v>5410</v>
      </c>
      <c r="E152" s="2668"/>
      <c r="F152" s="3516">
        <v>0</v>
      </c>
      <c r="G152" s="2521"/>
      <c r="H152" s="2648"/>
      <c r="I152" s="3100">
        <v>0</v>
      </c>
      <c r="J152" s="3289"/>
      <c r="K152" s="3290"/>
      <c r="L152" s="3290"/>
      <c r="M152" s="3290"/>
      <c r="N152" s="3290"/>
      <c r="O152" s="3297"/>
      <c r="P152" s="3619">
        <v>0</v>
      </c>
      <c r="Q152" s="3620"/>
      <c r="T152" s="2668"/>
      <c r="U152" s="3516">
        <v>0</v>
      </c>
      <c r="V152" s="3519"/>
      <c r="W152" s="2648"/>
      <c r="X152" s="3083"/>
      <c r="Y152" s="3624">
        <v>0</v>
      </c>
      <c r="Z152" s="3624">
        <v>0</v>
      </c>
      <c r="AA152" s="3624">
        <v>0</v>
      </c>
      <c r="AB152" s="3624">
        <v>0</v>
      </c>
      <c r="AC152" s="3624">
        <v>0</v>
      </c>
      <c r="AD152" s="3625">
        <v>0</v>
      </c>
      <c r="AE152" s="3626">
        <v>0</v>
      </c>
      <c r="AF152" s="3627"/>
      <c r="AH152" s="2963"/>
    </row>
    <row r="153" spans="1:34" ht="15.75">
      <c r="A153" s="3494" t="s">
        <v>5410</v>
      </c>
      <c r="E153" s="2668"/>
      <c r="F153" s="3516">
        <v>0</v>
      </c>
      <c r="G153" s="2521"/>
      <c r="H153" s="2648"/>
      <c r="I153" s="3100">
        <v>0</v>
      </c>
      <c r="J153" s="3289"/>
      <c r="K153" s="3290"/>
      <c r="L153" s="3290"/>
      <c r="M153" s="3290"/>
      <c r="N153" s="3290"/>
      <c r="O153" s="3297"/>
      <c r="P153" s="3619">
        <v>0</v>
      </c>
      <c r="Q153" s="3620"/>
      <c r="T153" s="2668"/>
      <c r="U153" s="3516">
        <v>0</v>
      </c>
      <c r="V153" s="3519"/>
      <c r="W153" s="2648"/>
      <c r="X153" s="3083"/>
      <c r="Y153" s="3624">
        <v>0</v>
      </c>
      <c r="Z153" s="3624">
        <v>0</v>
      </c>
      <c r="AA153" s="3624">
        <v>0</v>
      </c>
      <c r="AB153" s="3624">
        <v>0</v>
      </c>
      <c r="AC153" s="3624">
        <v>0</v>
      </c>
      <c r="AD153" s="3625">
        <v>0</v>
      </c>
      <c r="AE153" s="3626">
        <v>0</v>
      </c>
      <c r="AF153" s="3627"/>
      <c r="AH153" s="2963"/>
    </row>
    <row r="154" spans="1:34" ht="15.75">
      <c r="A154" s="3494" t="s">
        <v>5410</v>
      </c>
      <c r="E154" s="2668"/>
      <c r="F154" s="3516">
        <v>0</v>
      </c>
      <c r="G154" s="2521"/>
      <c r="H154" s="2648"/>
      <c r="I154" s="3100">
        <v>0</v>
      </c>
      <c r="J154" s="3583"/>
      <c r="K154" s="3584"/>
      <c r="L154" s="3584"/>
      <c r="M154" s="3584"/>
      <c r="N154" s="3584"/>
      <c r="O154" s="3628"/>
      <c r="P154" s="3619">
        <v>0</v>
      </c>
      <c r="Q154" s="3620"/>
      <c r="T154" s="2668"/>
      <c r="U154" s="3516">
        <v>0</v>
      </c>
      <c r="V154" s="3519"/>
      <c r="W154" s="2648"/>
      <c r="X154" s="3083"/>
      <c r="Y154" s="3624">
        <v>0</v>
      </c>
      <c r="Z154" s="3624">
        <v>0</v>
      </c>
      <c r="AA154" s="3624">
        <v>0</v>
      </c>
      <c r="AB154" s="3624">
        <v>0</v>
      </c>
      <c r="AC154" s="3624">
        <v>0</v>
      </c>
      <c r="AD154" s="3625">
        <v>0</v>
      </c>
      <c r="AE154" s="3625">
        <v>0</v>
      </c>
      <c r="AF154" s="3627"/>
      <c r="AH154" s="2963"/>
    </row>
    <row r="155" spans="1:34" ht="15.75">
      <c r="A155" s="3494" t="s">
        <v>1378</v>
      </c>
      <c r="E155" s="2668"/>
      <c r="F155" s="3516"/>
      <c r="G155" s="2521"/>
      <c r="H155" s="2648" t="s">
        <v>5426</v>
      </c>
      <c r="I155" s="3099">
        <v>8956069.7101499997</v>
      </c>
      <c r="J155" s="3631">
        <v>0</v>
      </c>
      <c r="K155" s="3312">
        <v>0</v>
      </c>
      <c r="L155" s="3312">
        <v>0</v>
      </c>
      <c r="M155" s="3312">
        <v>0</v>
      </c>
      <c r="N155" s="3312">
        <v>0</v>
      </c>
      <c r="O155" s="3595">
        <v>0</v>
      </c>
      <c r="P155" s="3632">
        <v>0</v>
      </c>
      <c r="Q155" s="3620"/>
      <c r="T155" s="2668"/>
      <c r="U155" s="3516"/>
      <c r="V155" s="3519"/>
      <c r="W155" s="2648" t="s">
        <v>5426</v>
      </c>
      <c r="X155" s="3083"/>
      <c r="Y155" s="3633">
        <v>0</v>
      </c>
      <c r="Z155" s="3633">
        <v>0</v>
      </c>
      <c r="AA155" s="3633">
        <v>0</v>
      </c>
      <c r="AB155" s="3633">
        <v>0</v>
      </c>
      <c r="AC155" s="3633">
        <v>0</v>
      </c>
      <c r="AD155" s="3634">
        <v>0</v>
      </c>
      <c r="AE155" s="3635">
        <v>0</v>
      </c>
      <c r="AF155" s="3627"/>
      <c r="AH155" s="2963"/>
    </row>
    <row r="156" spans="1:34" ht="15.75">
      <c r="A156" s="3494" t="s">
        <v>5410</v>
      </c>
      <c r="E156" s="2668"/>
      <c r="F156" s="3516"/>
      <c r="G156" s="2521"/>
      <c r="H156" s="2648"/>
      <c r="I156" s="3100"/>
      <c r="J156" s="2848"/>
      <c r="K156" s="2622"/>
      <c r="L156" s="2622"/>
      <c r="M156" s="2622"/>
      <c r="N156" s="2622"/>
      <c r="O156" s="3422"/>
      <c r="P156" s="3619"/>
      <c r="Q156" s="3620"/>
      <c r="T156" s="2668"/>
      <c r="U156" s="3516"/>
      <c r="V156" s="3519"/>
      <c r="W156" s="2648"/>
      <c r="X156" s="3083"/>
      <c r="Y156" s="3624"/>
      <c r="Z156" s="3624"/>
      <c r="AA156" s="3624"/>
      <c r="AB156" s="3624"/>
      <c r="AC156" s="3624"/>
      <c r="AD156" s="3625"/>
      <c r="AE156" s="3625"/>
      <c r="AF156" s="3627"/>
      <c r="AH156" s="2963"/>
    </row>
    <row r="157" spans="1:34" ht="15.75">
      <c r="A157" s="3494" t="s">
        <v>1378</v>
      </c>
      <c r="E157" s="2668"/>
      <c r="F157" s="3516"/>
      <c r="G157" s="2521"/>
      <c r="H157" s="2648"/>
      <c r="I157" s="3100"/>
      <c r="J157" s="2848"/>
      <c r="K157" s="2622"/>
      <c r="L157" s="2622"/>
      <c r="M157" s="2622"/>
      <c r="N157" s="2622"/>
      <c r="O157" s="3422"/>
      <c r="P157" s="3619"/>
      <c r="Q157" s="3620"/>
      <c r="T157" s="2668"/>
      <c r="U157" s="3516"/>
      <c r="V157" s="3519"/>
      <c r="W157" s="2648"/>
      <c r="X157" s="3083"/>
      <c r="Y157" s="3624"/>
      <c r="Z157" s="3624"/>
      <c r="AA157" s="3624"/>
      <c r="AB157" s="3624"/>
      <c r="AC157" s="3624"/>
      <c r="AD157" s="3625"/>
      <c r="AE157" s="3625"/>
      <c r="AF157" s="3627"/>
      <c r="AH157" s="2963"/>
    </row>
    <row r="158" spans="1:34" ht="15.75">
      <c r="A158" s="3494" t="s">
        <v>1378</v>
      </c>
      <c r="E158" s="2668" t="s">
        <v>5256</v>
      </c>
      <c r="F158" s="3516"/>
      <c r="G158" s="2521"/>
      <c r="H158" s="2648"/>
      <c r="I158" s="3100"/>
      <c r="J158" s="2848"/>
      <c r="K158" s="2622"/>
      <c r="L158" s="2622"/>
      <c r="M158" s="2622"/>
      <c r="N158" s="2622"/>
      <c r="O158" s="3422"/>
      <c r="P158" s="3619"/>
      <c r="Q158" s="3620"/>
      <c r="T158" s="2668" t="s">
        <v>5256</v>
      </c>
      <c r="U158" s="3516"/>
      <c r="V158" s="3519"/>
      <c r="W158" s="2648"/>
      <c r="X158" s="3083"/>
      <c r="Y158" s="3624"/>
      <c r="Z158" s="3624"/>
      <c r="AA158" s="3624"/>
      <c r="AB158" s="3624"/>
      <c r="AC158" s="3624"/>
      <c r="AD158" s="3625"/>
      <c r="AE158" s="3625"/>
      <c r="AF158" s="3627"/>
      <c r="AH158" s="2963"/>
    </row>
    <row r="159" spans="1:34" ht="15.75">
      <c r="A159" s="3494" t="s">
        <v>1378</v>
      </c>
      <c r="E159" s="2668"/>
      <c r="F159" s="3516" t="s">
        <v>781</v>
      </c>
      <c r="G159" s="2521"/>
      <c r="H159" s="2648"/>
      <c r="I159" s="3100">
        <v>20682935.705499999</v>
      </c>
      <c r="J159" s="3295">
        <v>0</v>
      </c>
      <c r="K159" s="3312">
        <v>0</v>
      </c>
      <c r="L159" s="3312">
        <v>0</v>
      </c>
      <c r="M159" s="3312">
        <v>0</v>
      </c>
      <c r="N159" s="3312">
        <v>0</v>
      </c>
      <c r="O159" s="3297">
        <v>0</v>
      </c>
      <c r="P159" s="3619">
        <v>0</v>
      </c>
      <c r="Q159" s="3620"/>
      <c r="T159" s="2668"/>
      <c r="U159" s="3516" t="s">
        <v>781</v>
      </c>
      <c r="V159" s="3519"/>
      <c r="W159" s="2648"/>
      <c r="X159" s="3083"/>
      <c r="Y159" s="3624">
        <v>0</v>
      </c>
      <c r="Z159" s="3624">
        <v>0</v>
      </c>
      <c r="AA159" s="3624">
        <v>0</v>
      </c>
      <c r="AB159" s="3624">
        <v>0</v>
      </c>
      <c r="AC159" s="3624">
        <v>0</v>
      </c>
      <c r="AD159" s="3625">
        <v>0</v>
      </c>
      <c r="AE159" s="3625">
        <v>0</v>
      </c>
      <c r="AF159" s="3627"/>
      <c r="AH159" s="2963"/>
    </row>
    <row r="160" spans="1:34" ht="15.75">
      <c r="A160" s="3494" t="s">
        <v>5410</v>
      </c>
      <c r="E160" s="2668"/>
      <c r="F160" s="3516">
        <v>0</v>
      </c>
      <c r="G160" s="2521"/>
      <c r="H160" s="2648"/>
      <c r="I160" s="3100">
        <v>0</v>
      </c>
      <c r="J160" s="3295">
        <v>0</v>
      </c>
      <c r="K160" s="3312">
        <v>0</v>
      </c>
      <c r="L160" s="3312">
        <v>0</v>
      </c>
      <c r="M160" s="3312">
        <v>0</v>
      </c>
      <c r="N160" s="3312">
        <v>0</v>
      </c>
      <c r="O160" s="3297">
        <v>0</v>
      </c>
      <c r="P160" s="3619">
        <v>0</v>
      </c>
      <c r="Q160" s="3620"/>
      <c r="T160" s="2668"/>
      <c r="U160" s="3516">
        <v>0</v>
      </c>
      <c r="V160" s="3519"/>
      <c r="W160" s="2648"/>
      <c r="X160" s="3083"/>
      <c r="Y160" s="3624">
        <v>0</v>
      </c>
      <c r="Z160" s="3624">
        <v>0</v>
      </c>
      <c r="AA160" s="3624">
        <v>0</v>
      </c>
      <c r="AB160" s="3624">
        <v>0</v>
      </c>
      <c r="AC160" s="3624">
        <v>0</v>
      </c>
      <c r="AD160" s="3625">
        <v>0</v>
      </c>
      <c r="AE160" s="3625">
        <v>0</v>
      </c>
      <c r="AF160" s="3627"/>
      <c r="AH160" s="2963"/>
    </row>
    <row r="161" spans="1:34" ht="15.75">
      <c r="A161" s="3494" t="s">
        <v>1378</v>
      </c>
      <c r="E161" s="2668"/>
      <c r="F161" s="3516" t="s">
        <v>785</v>
      </c>
      <c r="G161" s="2521"/>
      <c r="H161" s="2648"/>
      <c r="I161" s="3100">
        <v>1128017.9185353599</v>
      </c>
      <c r="J161" s="3295">
        <v>0</v>
      </c>
      <c r="K161" s="3312">
        <v>0.11264834222763578</v>
      </c>
      <c r="L161" s="3312">
        <v>0</v>
      </c>
      <c r="M161" s="3312">
        <v>0</v>
      </c>
      <c r="N161" s="3312">
        <v>0</v>
      </c>
      <c r="O161" s="3297">
        <v>1.8568408059500407E-3</v>
      </c>
      <c r="P161" s="3619">
        <v>0.11450518303358583</v>
      </c>
      <c r="Q161" s="3620"/>
      <c r="T161" s="2668"/>
      <c r="U161" s="3516" t="s">
        <v>785</v>
      </c>
      <c r="V161" s="3519"/>
      <c r="W161" s="2648"/>
      <c r="X161" s="3083"/>
      <c r="Y161" s="3624">
        <v>0</v>
      </c>
      <c r="Z161" s="3624">
        <v>8847226.0745339841</v>
      </c>
      <c r="AA161" s="3624">
        <v>0</v>
      </c>
      <c r="AB161" s="3624">
        <v>0</v>
      </c>
      <c r="AC161" s="3624">
        <v>0</v>
      </c>
      <c r="AD161" s="3625">
        <v>145833.39683297777</v>
      </c>
      <c r="AE161" s="3625">
        <v>8993059.4713669624</v>
      </c>
      <c r="AF161" s="3627"/>
      <c r="AH161" s="2963"/>
    </row>
    <row r="162" spans="1:34" ht="15.75">
      <c r="A162" s="3494" t="s">
        <v>1378</v>
      </c>
      <c r="E162" s="2668"/>
      <c r="F162" s="3516" t="s">
        <v>784</v>
      </c>
      <c r="G162" s="2521"/>
      <c r="H162" s="2648"/>
      <c r="I162" s="3100">
        <v>1636033.1189999999</v>
      </c>
      <c r="J162" s="3295">
        <v>0</v>
      </c>
      <c r="K162" s="3312">
        <v>0</v>
      </c>
      <c r="L162" s="3312">
        <v>0</v>
      </c>
      <c r="M162" s="3312">
        <v>0</v>
      </c>
      <c r="N162" s="3312">
        <v>0</v>
      </c>
      <c r="O162" s="3297">
        <v>0</v>
      </c>
      <c r="P162" s="3619">
        <v>0</v>
      </c>
      <c r="Q162" s="3620"/>
      <c r="T162" s="2668"/>
      <c r="U162" s="3516" t="s">
        <v>784</v>
      </c>
      <c r="V162" s="3519"/>
      <c r="W162" s="2648"/>
      <c r="X162" s="3083"/>
      <c r="Y162" s="3624">
        <v>0</v>
      </c>
      <c r="Z162" s="3624">
        <v>0</v>
      </c>
      <c r="AA162" s="3624">
        <v>0</v>
      </c>
      <c r="AB162" s="3624">
        <v>0</v>
      </c>
      <c r="AC162" s="3624">
        <v>0</v>
      </c>
      <c r="AD162" s="3625">
        <v>0</v>
      </c>
      <c r="AE162" s="3625">
        <v>0</v>
      </c>
      <c r="AF162" s="3627"/>
      <c r="AH162" s="2963"/>
    </row>
    <row r="163" spans="1:34" ht="15.75">
      <c r="A163" s="3494" t="s">
        <v>1378</v>
      </c>
      <c r="E163" s="2668"/>
      <c r="F163" s="3516" t="s">
        <v>783</v>
      </c>
      <c r="G163" s="2521"/>
      <c r="H163" s="2648"/>
      <c r="I163" s="3100">
        <v>6423183.5126164015</v>
      </c>
      <c r="J163" s="3295">
        <v>0</v>
      </c>
      <c r="K163" s="3312">
        <v>8.3478484090594801E-2</v>
      </c>
      <c r="L163" s="3312">
        <v>0</v>
      </c>
      <c r="M163" s="3312">
        <v>0</v>
      </c>
      <c r="N163" s="3312">
        <v>0</v>
      </c>
      <c r="O163" s="3297">
        <v>2.0400510985927205E-3</v>
      </c>
      <c r="P163" s="3619">
        <v>8.551853518918752E-2</v>
      </c>
      <c r="Q163" s="3620"/>
      <c r="T163" s="2668"/>
      <c r="U163" s="3516" t="s">
        <v>783</v>
      </c>
      <c r="V163" s="3519"/>
      <c r="W163" s="2648"/>
      <c r="X163" s="3083"/>
      <c r="Y163" s="3624">
        <v>0</v>
      </c>
      <c r="Z163" s="3624">
        <v>6556270.6605698541</v>
      </c>
      <c r="AA163" s="3624">
        <v>0</v>
      </c>
      <c r="AB163" s="3624">
        <v>0</v>
      </c>
      <c r="AC163" s="3624">
        <v>0</v>
      </c>
      <c r="AD163" s="3625">
        <v>160222.44904748668</v>
      </c>
      <c r="AE163" s="3625">
        <v>6716493.1096173404</v>
      </c>
      <c r="AF163" s="3627"/>
      <c r="AH163" s="2963"/>
    </row>
    <row r="164" spans="1:34" ht="15.75">
      <c r="A164" s="3494" t="s">
        <v>1378</v>
      </c>
      <c r="E164" s="2668"/>
      <c r="F164" s="3516" t="s">
        <v>693</v>
      </c>
      <c r="G164" s="2521"/>
      <c r="H164" s="2648"/>
      <c r="I164" s="3100">
        <v>1568739.74600175</v>
      </c>
      <c r="J164" s="3295">
        <v>0</v>
      </c>
      <c r="K164" s="3312">
        <v>0</v>
      </c>
      <c r="L164" s="3312">
        <v>0</v>
      </c>
      <c r="M164" s="3312">
        <v>0</v>
      </c>
      <c r="N164" s="3312">
        <v>0</v>
      </c>
      <c r="O164" s="3297">
        <v>0</v>
      </c>
      <c r="P164" s="3619">
        <v>0</v>
      </c>
      <c r="Q164" s="3620"/>
      <c r="T164" s="2668"/>
      <c r="U164" s="3516" t="s">
        <v>693</v>
      </c>
      <c r="V164" s="3519"/>
      <c r="W164" s="2648"/>
      <c r="X164" s="3083"/>
      <c r="Y164" s="3624">
        <v>0</v>
      </c>
      <c r="Z164" s="3624">
        <v>0</v>
      </c>
      <c r="AA164" s="3624">
        <v>0</v>
      </c>
      <c r="AB164" s="3624">
        <v>0</v>
      </c>
      <c r="AC164" s="3624">
        <v>0</v>
      </c>
      <c r="AD164" s="3625">
        <v>0</v>
      </c>
      <c r="AE164" s="3625">
        <v>0</v>
      </c>
      <c r="AF164" s="3627"/>
      <c r="AH164" s="2963"/>
    </row>
    <row r="165" spans="1:34" ht="15.75">
      <c r="A165" s="3494" t="s">
        <v>5410</v>
      </c>
      <c r="E165" s="2668"/>
      <c r="F165" s="3516">
        <v>0</v>
      </c>
      <c r="G165" s="2521"/>
      <c r="H165" s="2648"/>
      <c r="I165" s="3100">
        <v>0</v>
      </c>
      <c r="J165" s="3289"/>
      <c r="K165" s="3290"/>
      <c r="L165" s="3290"/>
      <c r="M165" s="3290"/>
      <c r="N165" s="3290"/>
      <c r="O165" s="3297"/>
      <c r="P165" s="3619">
        <v>0</v>
      </c>
      <c r="Q165" s="3620"/>
      <c r="T165" s="2668"/>
      <c r="U165" s="3516">
        <v>0</v>
      </c>
      <c r="V165" s="3519"/>
      <c r="W165" s="2648"/>
      <c r="X165" s="3083"/>
      <c r="Y165" s="3624">
        <v>0</v>
      </c>
      <c r="Z165" s="3624">
        <v>0</v>
      </c>
      <c r="AA165" s="3624">
        <v>0</v>
      </c>
      <c r="AB165" s="3624">
        <v>0</v>
      </c>
      <c r="AC165" s="3624">
        <v>0</v>
      </c>
      <c r="AD165" s="3625">
        <v>0</v>
      </c>
      <c r="AE165" s="3625">
        <v>0</v>
      </c>
      <c r="AF165" s="3627"/>
      <c r="AH165" s="2963"/>
    </row>
    <row r="166" spans="1:34" ht="15.75">
      <c r="A166" s="3494" t="s">
        <v>5410</v>
      </c>
      <c r="E166" s="2668"/>
      <c r="F166" s="3516">
        <v>0</v>
      </c>
      <c r="G166" s="2521"/>
      <c r="H166" s="2648"/>
      <c r="I166" s="3100">
        <v>0</v>
      </c>
      <c r="J166" s="3289"/>
      <c r="K166" s="3290"/>
      <c r="L166" s="3290"/>
      <c r="M166" s="3290"/>
      <c r="N166" s="3290"/>
      <c r="O166" s="3297"/>
      <c r="P166" s="3619">
        <v>0</v>
      </c>
      <c r="Q166" s="3620"/>
      <c r="T166" s="2668"/>
      <c r="U166" s="3516">
        <v>0</v>
      </c>
      <c r="V166" s="3519"/>
      <c r="W166" s="2648"/>
      <c r="X166" s="3083"/>
      <c r="Y166" s="3624">
        <v>0</v>
      </c>
      <c r="Z166" s="3624">
        <v>0</v>
      </c>
      <c r="AA166" s="3624">
        <v>0</v>
      </c>
      <c r="AB166" s="3624">
        <v>0</v>
      </c>
      <c r="AC166" s="3624">
        <v>0</v>
      </c>
      <c r="AD166" s="3625">
        <v>0</v>
      </c>
      <c r="AE166" s="3625">
        <v>0</v>
      </c>
      <c r="AF166" s="3627"/>
      <c r="AH166" s="2963"/>
    </row>
    <row r="167" spans="1:34" ht="15.75">
      <c r="A167" s="3494" t="s">
        <v>5410</v>
      </c>
      <c r="E167" s="2668"/>
      <c r="F167" s="3516">
        <v>0</v>
      </c>
      <c r="G167" s="2521"/>
      <c r="H167" s="2648"/>
      <c r="I167" s="3100">
        <v>0</v>
      </c>
      <c r="J167" s="3289"/>
      <c r="K167" s="3290"/>
      <c r="L167" s="3290"/>
      <c r="M167" s="3290"/>
      <c r="N167" s="3290"/>
      <c r="O167" s="3297"/>
      <c r="P167" s="3619">
        <v>0</v>
      </c>
      <c r="Q167" s="3620"/>
      <c r="T167" s="2668"/>
      <c r="U167" s="3516">
        <v>0</v>
      </c>
      <c r="V167" s="3519"/>
      <c r="W167" s="2648"/>
      <c r="X167" s="3083"/>
      <c r="Y167" s="3624">
        <v>0</v>
      </c>
      <c r="Z167" s="3624">
        <v>0</v>
      </c>
      <c r="AA167" s="3624">
        <v>0</v>
      </c>
      <c r="AB167" s="3624">
        <v>0</v>
      </c>
      <c r="AC167" s="3624">
        <v>0</v>
      </c>
      <c r="AD167" s="3625">
        <v>0</v>
      </c>
      <c r="AE167" s="3625">
        <v>0</v>
      </c>
      <c r="AF167" s="3627"/>
      <c r="AH167" s="2963"/>
    </row>
    <row r="168" spans="1:34" ht="15.75">
      <c r="A168" s="3494" t="s">
        <v>5410</v>
      </c>
      <c r="E168" s="2668"/>
      <c r="F168" s="3516">
        <v>0</v>
      </c>
      <c r="G168" s="2521"/>
      <c r="H168" s="2648"/>
      <c r="I168" s="3100">
        <v>0</v>
      </c>
      <c r="J168" s="3289"/>
      <c r="K168" s="3290"/>
      <c r="L168" s="3290"/>
      <c r="M168" s="3290"/>
      <c r="N168" s="3290"/>
      <c r="O168" s="3297"/>
      <c r="P168" s="3619">
        <v>0</v>
      </c>
      <c r="Q168" s="3620"/>
      <c r="T168" s="2668"/>
      <c r="U168" s="3516">
        <v>0</v>
      </c>
      <c r="V168" s="3519"/>
      <c r="W168" s="2648"/>
      <c r="X168" s="3083"/>
      <c r="Y168" s="3624">
        <v>0</v>
      </c>
      <c r="Z168" s="3624">
        <v>0</v>
      </c>
      <c r="AA168" s="3624">
        <v>0</v>
      </c>
      <c r="AB168" s="3624">
        <v>0</v>
      </c>
      <c r="AC168" s="3624">
        <v>0</v>
      </c>
      <c r="AD168" s="3625">
        <v>0</v>
      </c>
      <c r="AE168" s="3625">
        <v>0</v>
      </c>
      <c r="AF168" s="3627"/>
      <c r="AH168" s="2963"/>
    </row>
    <row r="169" spans="1:34" ht="15.75">
      <c r="A169" s="3494" t="s">
        <v>5410</v>
      </c>
      <c r="E169" s="2668"/>
      <c r="F169" s="3516">
        <v>0</v>
      </c>
      <c r="G169" s="2521"/>
      <c r="H169" s="2648"/>
      <c r="I169" s="3100">
        <v>0</v>
      </c>
      <c r="J169" s="3583"/>
      <c r="K169" s="3584"/>
      <c r="L169" s="3584"/>
      <c r="M169" s="3584"/>
      <c r="N169" s="3584"/>
      <c r="O169" s="3628"/>
      <c r="P169" s="3619">
        <v>0</v>
      </c>
      <c r="Q169" s="3620"/>
      <c r="T169" s="2668"/>
      <c r="U169" s="3516">
        <v>0</v>
      </c>
      <c r="V169" s="3519"/>
      <c r="W169" s="2648"/>
      <c r="X169" s="3083"/>
      <c r="Y169" s="3624">
        <v>0</v>
      </c>
      <c r="Z169" s="3624">
        <v>0</v>
      </c>
      <c r="AA169" s="3624">
        <v>0</v>
      </c>
      <c r="AB169" s="3624">
        <v>0</v>
      </c>
      <c r="AC169" s="3624">
        <v>0</v>
      </c>
      <c r="AD169" s="3625">
        <v>0</v>
      </c>
      <c r="AE169" s="3625">
        <v>0</v>
      </c>
      <c r="AF169" s="3627"/>
      <c r="AH169" s="2963"/>
    </row>
    <row r="170" spans="1:34" ht="15.75">
      <c r="A170" s="3494" t="s">
        <v>1378</v>
      </c>
      <c r="E170" s="2668"/>
      <c r="F170" s="3516"/>
      <c r="G170" s="2521"/>
      <c r="H170" s="2648" t="s">
        <v>5428</v>
      </c>
      <c r="I170" s="3099">
        <v>31438910.001653507</v>
      </c>
      <c r="J170" s="3631">
        <v>0</v>
      </c>
      <c r="K170" s="3312">
        <v>0.19612682631823058</v>
      </c>
      <c r="L170" s="3312">
        <v>0</v>
      </c>
      <c r="M170" s="3312">
        <v>0</v>
      </c>
      <c r="N170" s="3312">
        <v>0</v>
      </c>
      <c r="O170" s="3595">
        <v>3.8968919045427614E-3</v>
      </c>
      <c r="P170" s="3632">
        <v>0.20002371822277334</v>
      </c>
      <c r="Q170" s="3620"/>
      <c r="T170" s="2668"/>
      <c r="U170" s="3516"/>
      <c r="V170" s="3519"/>
      <c r="W170" s="2648" t="s">
        <v>5428</v>
      </c>
      <c r="X170" s="3083"/>
      <c r="Y170" s="3633">
        <v>0</v>
      </c>
      <c r="Z170" s="3633">
        <v>15403496.735103836</v>
      </c>
      <c r="AA170" s="3633">
        <v>0</v>
      </c>
      <c r="AB170" s="3633">
        <v>0</v>
      </c>
      <c r="AC170" s="3633">
        <v>0</v>
      </c>
      <c r="AD170" s="3634">
        <v>306055.84588046448</v>
      </c>
      <c r="AE170" s="3634">
        <v>15709552.5809843</v>
      </c>
      <c r="AF170" s="3627"/>
      <c r="AH170" s="2963"/>
    </row>
    <row r="171" spans="1:34" ht="15.75">
      <c r="A171" s="3494" t="s">
        <v>5410</v>
      </c>
      <c r="E171" s="2668"/>
      <c r="F171" s="3516"/>
      <c r="G171" s="2521"/>
      <c r="H171" s="2648"/>
      <c r="I171" s="3100"/>
      <c r="J171" s="2848"/>
      <c r="K171" s="2622"/>
      <c r="L171" s="2622"/>
      <c r="M171" s="2622"/>
      <c r="N171" s="2622"/>
      <c r="O171" s="3422"/>
      <c r="P171" s="3619"/>
      <c r="Q171" s="3620"/>
      <c r="T171" s="2668"/>
      <c r="U171" s="3516"/>
      <c r="V171" s="3519"/>
      <c r="W171" s="2648"/>
      <c r="X171" s="3083"/>
      <c r="Y171" s="3624"/>
      <c r="Z171" s="3624"/>
      <c r="AA171" s="3624"/>
      <c r="AB171" s="3624"/>
      <c r="AC171" s="3624"/>
      <c r="AD171" s="3625"/>
      <c r="AE171" s="3625"/>
      <c r="AF171" s="3627"/>
      <c r="AH171" s="2963"/>
    </row>
    <row r="172" spans="1:34" ht="15.75">
      <c r="A172" s="3494" t="s">
        <v>1378</v>
      </c>
      <c r="E172" s="2668"/>
      <c r="F172" s="3516"/>
      <c r="G172" s="2521"/>
      <c r="H172" s="2648"/>
      <c r="I172" s="3100"/>
      <c r="J172" s="2848"/>
      <c r="K172" s="2622"/>
      <c r="L172" s="2622"/>
      <c r="M172" s="2622"/>
      <c r="N172" s="2622"/>
      <c r="O172" s="3422"/>
      <c r="P172" s="3619"/>
      <c r="Q172" s="3620"/>
      <c r="T172" s="2668"/>
      <c r="U172" s="3516"/>
      <c r="V172" s="3519"/>
      <c r="W172" s="2648"/>
      <c r="X172" s="3083"/>
      <c r="Y172" s="3624"/>
      <c r="Z172" s="3624"/>
      <c r="AA172" s="3624"/>
      <c r="AB172" s="3624"/>
      <c r="AC172" s="3624"/>
      <c r="AD172" s="3625"/>
      <c r="AE172" s="3625"/>
      <c r="AF172" s="3627"/>
      <c r="AH172" s="2963"/>
    </row>
    <row r="173" spans="1:34" ht="15.75">
      <c r="A173" s="3494" t="s">
        <v>1378</v>
      </c>
      <c r="E173" s="2668" t="s">
        <v>786</v>
      </c>
      <c r="F173" s="3516"/>
      <c r="G173" s="2521"/>
      <c r="H173" s="2648"/>
      <c r="I173" s="3100"/>
      <c r="J173" s="2848"/>
      <c r="K173" s="2622"/>
      <c r="L173" s="2622"/>
      <c r="M173" s="2622"/>
      <c r="N173" s="2622"/>
      <c r="O173" s="3422"/>
      <c r="P173" s="3619"/>
      <c r="Q173" s="3620"/>
      <c r="T173" s="2668" t="s">
        <v>786</v>
      </c>
      <c r="U173" s="3516"/>
      <c r="V173" s="3519"/>
      <c r="W173" s="2648"/>
      <c r="X173" s="3083"/>
      <c r="Y173" s="3624"/>
      <c r="Z173" s="3624"/>
      <c r="AA173" s="3624"/>
      <c r="AB173" s="3624"/>
      <c r="AC173" s="3624"/>
      <c r="AD173" s="3625"/>
      <c r="AE173" s="3625"/>
      <c r="AF173" s="3627"/>
      <c r="AH173" s="2963"/>
    </row>
    <row r="174" spans="1:34" ht="15.75">
      <c r="A174" s="3494" t="s">
        <v>1378</v>
      </c>
      <c r="E174" s="2668"/>
      <c r="F174" s="3516" t="s">
        <v>787</v>
      </c>
      <c r="G174" s="2521"/>
      <c r="H174" s="2648"/>
      <c r="I174" s="3100">
        <v>0</v>
      </c>
      <c r="J174" s="3295">
        <v>0</v>
      </c>
      <c r="K174" s="3312">
        <v>1.5041513735966601E-2</v>
      </c>
      <c r="L174" s="3312">
        <v>0</v>
      </c>
      <c r="M174" s="3312">
        <v>0</v>
      </c>
      <c r="N174" s="3312">
        <v>0</v>
      </c>
      <c r="O174" s="3297">
        <v>0</v>
      </c>
      <c r="P174" s="3619">
        <v>1.5041513735966601E-2</v>
      </c>
      <c r="Q174" s="3620"/>
      <c r="T174" s="2668"/>
      <c r="U174" s="3516" t="s">
        <v>787</v>
      </c>
      <c r="V174" s="3519"/>
      <c r="W174" s="2648"/>
      <c r="X174" s="3083"/>
      <c r="Y174" s="3624">
        <v>0</v>
      </c>
      <c r="Z174" s="3624">
        <v>1181337.1585743371</v>
      </c>
      <c r="AA174" s="3624">
        <v>0</v>
      </c>
      <c r="AB174" s="3624">
        <v>0</v>
      </c>
      <c r="AC174" s="3624">
        <v>0</v>
      </c>
      <c r="AD174" s="3625">
        <v>0</v>
      </c>
      <c r="AE174" s="3625">
        <v>1181337.1585743371</v>
      </c>
      <c r="AF174" s="3627"/>
      <c r="AH174" s="2963"/>
    </row>
    <row r="175" spans="1:34" ht="15.75">
      <c r="A175" s="3494" t="s">
        <v>1378</v>
      </c>
      <c r="E175" s="2668"/>
      <c r="F175" s="3516" t="s">
        <v>788</v>
      </c>
      <c r="G175" s="2521"/>
      <c r="H175" s="2648"/>
      <c r="I175" s="3100">
        <v>151075.18819354445</v>
      </c>
      <c r="J175" s="3295">
        <v>0</v>
      </c>
      <c r="K175" s="3312">
        <v>3.1454936659191739E-2</v>
      </c>
      <c r="L175" s="3312">
        <v>0</v>
      </c>
      <c r="M175" s="3312">
        <v>0</v>
      </c>
      <c r="N175" s="3312">
        <v>0</v>
      </c>
      <c r="O175" s="3297">
        <v>0</v>
      </c>
      <c r="P175" s="3619">
        <v>3.1454936659191739E-2</v>
      </c>
      <c r="Q175" s="3620"/>
      <c r="T175" s="2668"/>
      <c r="U175" s="3516" t="s">
        <v>788</v>
      </c>
      <c r="V175" s="3519"/>
      <c r="W175" s="2648"/>
      <c r="X175" s="3083"/>
      <c r="Y175" s="3624">
        <v>0</v>
      </c>
      <c r="Z175" s="3624">
        <v>2470421.93680631</v>
      </c>
      <c r="AA175" s="3624">
        <v>0</v>
      </c>
      <c r="AB175" s="3624">
        <v>0</v>
      </c>
      <c r="AC175" s="3624">
        <v>0</v>
      </c>
      <c r="AD175" s="3625">
        <v>0</v>
      </c>
      <c r="AE175" s="3625">
        <v>2470421.93680631</v>
      </c>
      <c r="AF175" s="3627"/>
      <c r="AH175" s="2963"/>
    </row>
    <row r="176" spans="1:34" ht="15.75">
      <c r="A176" s="3494" t="s">
        <v>1378</v>
      </c>
      <c r="E176" s="2668"/>
      <c r="F176" s="3516" t="s">
        <v>693</v>
      </c>
      <c r="G176" s="2521"/>
      <c r="H176" s="2648"/>
      <c r="I176" s="3100">
        <v>42295.261235981612</v>
      </c>
      <c r="J176" s="3295">
        <v>0</v>
      </c>
      <c r="K176" s="3312">
        <v>1.5675789995816359E-2</v>
      </c>
      <c r="L176" s="3312">
        <v>0</v>
      </c>
      <c r="M176" s="3312">
        <v>0</v>
      </c>
      <c r="N176" s="3312">
        <v>0</v>
      </c>
      <c r="O176" s="3297">
        <v>0</v>
      </c>
      <c r="P176" s="3619">
        <v>1.5675789995816359E-2</v>
      </c>
      <c r="Q176" s="3620"/>
      <c r="T176" s="2668"/>
      <c r="U176" s="3516" t="s">
        <v>693</v>
      </c>
      <c r="V176" s="3519"/>
      <c r="W176" s="2648"/>
      <c r="X176" s="3083"/>
      <c r="Y176" s="3624">
        <v>0</v>
      </c>
      <c r="Z176" s="3624">
        <v>1231152.232224165</v>
      </c>
      <c r="AA176" s="3624">
        <v>0</v>
      </c>
      <c r="AB176" s="3624">
        <v>0</v>
      </c>
      <c r="AC176" s="3624">
        <v>0</v>
      </c>
      <c r="AD176" s="3625">
        <v>0</v>
      </c>
      <c r="AE176" s="3625">
        <v>1231152.232224165</v>
      </c>
      <c r="AF176" s="3627"/>
      <c r="AH176" s="2963"/>
    </row>
    <row r="177" spans="1:34" ht="15.75">
      <c r="A177" s="3494" t="s">
        <v>5410</v>
      </c>
      <c r="E177" s="2668"/>
      <c r="F177" s="3516">
        <v>0</v>
      </c>
      <c r="G177" s="2521"/>
      <c r="H177" s="2648"/>
      <c r="I177" s="3100">
        <v>0</v>
      </c>
      <c r="J177" s="3289"/>
      <c r="K177" s="3290"/>
      <c r="L177" s="3290"/>
      <c r="M177" s="3290"/>
      <c r="N177" s="3290"/>
      <c r="O177" s="3297"/>
      <c r="P177" s="3619">
        <v>0</v>
      </c>
      <c r="Q177" s="3620"/>
      <c r="T177" s="2668"/>
      <c r="U177" s="3516">
        <v>0</v>
      </c>
      <c r="V177" s="3519"/>
      <c r="W177" s="2648"/>
      <c r="X177" s="3083"/>
      <c r="Y177" s="3624">
        <v>0</v>
      </c>
      <c r="Z177" s="3624">
        <v>0</v>
      </c>
      <c r="AA177" s="3624">
        <v>0</v>
      </c>
      <c r="AB177" s="3624">
        <v>0</v>
      </c>
      <c r="AC177" s="3624">
        <v>0</v>
      </c>
      <c r="AD177" s="3625">
        <v>0</v>
      </c>
      <c r="AE177" s="3625">
        <v>0</v>
      </c>
      <c r="AF177" s="3627"/>
      <c r="AH177" s="2963"/>
    </row>
    <row r="178" spans="1:34" ht="15.75">
      <c r="A178" s="3494" t="s">
        <v>5410</v>
      </c>
      <c r="E178" s="2668"/>
      <c r="F178" s="3516">
        <v>0</v>
      </c>
      <c r="G178" s="2521"/>
      <c r="H178" s="2648"/>
      <c r="I178" s="3100">
        <v>0</v>
      </c>
      <c r="J178" s="3289"/>
      <c r="K178" s="3290"/>
      <c r="L178" s="3290"/>
      <c r="M178" s="3290"/>
      <c r="N178" s="3290"/>
      <c r="O178" s="3297"/>
      <c r="P178" s="3619">
        <v>0</v>
      </c>
      <c r="Q178" s="3620"/>
      <c r="T178" s="2668"/>
      <c r="U178" s="3516">
        <v>0</v>
      </c>
      <c r="V178" s="3519"/>
      <c r="W178" s="2648"/>
      <c r="X178" s="3083"/>
      <c r="Y178" s="3624">
        <v>0</v>
      </c>
      <c r="Z178" s="3624">
        <v>0</v>
      </c>
      <c r="AA178" s="3624">
        <v>0</v>
      </c>
      <c r="AB178" s="3624">
        <v>0</v>
      </c>
      <c r="AC178" s="3624">
        <v>0</v>
      </c>
      <c r="AD178" s="3625">
        <v>0</v>
      </c>
      <c r="AE178" s="3625">
        <v>0</v>
      </c>
      <c r="AF178" s="3627"/>
      <c r="AH178" s="2963"/>
    </row>
    <row r="179" spans="1:34" ht="15.75">
      <c r="A179" s="3494" t="s">
        <v>5410</v>
      </c>
      <c r="E179" s="2668"/>
      <c r="F179" s="3516">
        <v>0</v>
      </c>
      <c r="G179" s="2521"/>
      <c r="H179" s="2648"/>
      <c r="I179" s="3100">
        <v>0</v>
      </c>
      <c r="J179" s="3289"/>
      <c r="K179" s="3290"/>
      <c r="L179" s="3290"/>
      <c r="M179" s="3290"/>
      <c r="N179" s="3290"/>
      <c r="O179" s="3297"/>
      <c r="P179" s="3619">
        <v>0</v>
      </c>
      <c r="Q179" s="3620"/>
      <c r="T179" s="2668"/>
      <c r="U179" s="3516">
        <v>0</v>
      </c>
      <c r="V179" s="3519"/>
      <c r="W179" s="2648"/>
      <c r="X179" s="3083"/>
      <c r="Y179" s="3624">
        <v>0</v>
      </c>
      <c r="Z179" s="3624">
        <v>0</v>
      </c>
      <c r="AA179" s="3624">
        <v>0</v>
      </c>
      <c r="AB179" s="3624">
        <v>0</v>
      </c>
      <c r="AC179" s="3624">
        <v>0</v>
      </c>
      <c r="AD179" s="3625">
        <v>0</v>
      </c>
      <c r="AE179" s="3625">
        <v>0</v>
      </c>
      <c r="AF179" s="3627"/>
      <c r="AH179" s="2963"/>
    </row>
    <row r="180" spans="1:34" ht="15.75">
      <c r="A180" s="3494" t="s">
        <v>5410</v>
      </c>
      <c r="E180" s="2668"/>
      <c r="F180" s="3516">
        <v>0</v>
      </c>
      <c r="G180" s="2521"/>
      <c r="H180" s="2648"/>
      <c r="I180" s="3100">
        <v>0</v>
      </c>
      <c r="J180" s="3289"/>
      <c r="K180" s="3290"/>
      <c r="L180" s="3290"/>
      <c r="M180" s="3290"/>
      <c r="N180" s="3290"/>
      <c r="O180" s="3297"/>
      <c r="P180" s="3619">
        <v>0</v>
      </c>
      <c r="Q180" s="3620"/>
      <c r="T180" s="2668"/>
      <c r="U180" s="3516">
        <v>0</v>
      </c>
      <c r="V180" s="3519"/>
      <c r="W180" s="2648"/>
      <c r="X180" s="3083"/>
      <c r="Y180" s="3624">
        <v>0</v>
      </c>
      <c r="Z180" s="3624">
        <v>0</v>
      </c>
      <c r="AA180" s="3624">
        <v>0</v>
      </c>
      <c r="AB180" s="3624">
        <v>0</v>
      </c>
      <c r="AC180" s="3624">
        <v>0</v>
      </c>
      <c r="AD180" s="3625">
        <v>0</v>
      </c>
      <c r="AE180" s="3625">
        <v>0</v>
      </c>
      <c r="AF180" s="3627"/>
      <c r="AH180" s="2963"/>
    </row>
    <row r="181" spans="1:34" ht="15.75">
      <c r="A181" s="3494" t="s">
        <v>5410</v>
      </c>
      <c r="E181" s="2668"/>
      <c r="F181" s="3516">
        <v>0</v>
      </c>
      <c r="G181" s="2521"/>
      <c r="H181" s="2648"/>
      <c r="I181" s="3100">
        <v>0</v>
      </c>
      <c r="J181" s="3583"/>
      <c r="K181" s="3584"/>
      <c r="L181" s="3584"/>
      <c r="M181" s="3584"/>
      <c r="N181" s="3584"/>
      <c r="O181" s="3628"/>
      <c r="P181" s="3619">
        <v>0</v>
      </c>
      <c r="Q181" s="3620"/>
      <c r="T181" s="2668"/>
      <c r="U181" s="3516">
        <v>0</v>
      </c>
      <c r="V181" s="3519"/>
      <c r="W181" s="2648"/>
      <c r="X181" s="3083"/>
      <c r="Y181" s="3624">
        <v>0</v>
      </c>
      <c r="Z181" s="3624">
        <v>0</v>
      </c>
      <c r="AA181" s="3624">
        <v>0</v>
      </c>
      <c r="AB181" s="3624">
        <v>0</v>
      </c>
      <c r="AC181" s="3624">
        <v>0</v>
      </c>
      <c r="AD181" s="3625">
        <v>0</v>
      </c>
      <c r="AE181" s="3625">
        <v>0</v>
      </c>
      <c r="AF181" s="3627"/>
      <c r="AH181" s="2963"/>
    </row>
    <row r="182" spans="1:34">
      <c r="A182" s="3494" t="s">
        <v>1378</v>
      </c>
      <c r="E182" s="2642"/>
      <c r="F182" s="3516"/>
      <c r="G182" s="2521"/>
      <c r="H182" s="2648" t="s">
        <v>5430</v>
      </c>
      <c r="I182" s="3099">
        <v>193370.44942952605</v>
      </c>
      <c r="J182" s="3631">
        <v>0</v>
      </c>
      <c r="K182" s="3312">
        <v>6.2172240390974701E-2</v>
      </c>
      <c r="L182" s="3312">
        <v>0</v>
      </c>
      <c r="M182" s="3312">
        <v>0</v>
      </c>
      <c r="N182" s="3312">
        <v>0</v>
      </c>
      <c r="O182" s="3595">
        <v>0</v>
      </c>
      <c r="P182" s="3632">
        <v>6.2172240390974701E-2</v>
      </c>
      <c r="Q182" s="3620"/>
      <c r="T182" s="2642"/>
      <c r="U182" s="3516"/>
      <c r="V182" s="3519"/>
      <c r="W182" s="2648" t="s">
        <v>5430</v>
      </c>
      <c r="X182" s="3083"/>
      <c r="Y182" s="3633">
        <v>0</v>
      </c>
      <c r="Z182" s="3633">
        <v>4882911.3276048116</v>
      </c>
      <c r="AA182" s="3633">
        <v>0</v>
      </c>
      <c r="AB182" s="3633">
        <v>0</v>
      </c>
      <c r="AC182" s="3633">
        <v>0</v>
      </c>
      <c r="AD182" s="3634">
        <v>0</v>
      </c>
      <c r="AE182" s="3635">
        <v>4882911.3276048116</v>
      </c>
      <c r="AF182" s="3627"/>
      <c r="AH182" s="2963"/>
    </row>
    <row r="183" spans="1:34" ht="15.75">
      <c r="A183" s="3494" t="s">
        <v>5410</v>
      </c>
      <c r="E183" s="2668"/>
      <c r="F183" s="3516"/>
      <c r="G183" s="2521"/>
      <c r="H183" s="2648"/>
      <c r="I183" s="3100"/>
      <c r="J183" s="2848"/>
      <c r="K183" s="2622"/>
      <c r="L183" s="2622"/>
      <c r="M183" s="2622"/>
      <c r="N183" s="2622"/>
      <c r="O183" s="3422"/>
      <c r="P183" s="3619"/>
      <c r="Q183" s="3620"/>
      <c r="T183" s="2668"/>
      <c r="U183" s="3516"/>
      <c r="V183" s="3519"/>
      <c r="W183" s="2648"/>
      <c r="X183" s="3083"/>
      <c r="Y183" s="3624"/>
      <c r="Z183" s="3624"/>
      <c r="AA183" s="3624"/>
      <c r="AB183" s="3624"/>
      <c r="AC183" s="3624"/>
      <c r="AD183" s="3625"/>
      <c r="AE183" s="3625"/>
      <c r="AF183" s="3627"/>
      <c r="AH183" s="2963"/>
    </row>
    <row r="184" spans="1:34" ht="15.75">
      <c r="A184" s="3494" t="s">
        <v>1378</v>
      </c>
      <c r="E184" s="2668"/>
      <c r="F184" s="3516"/>
      <c r="G184" s="2521"/>
      <c r="H184" s="2648"/>
      <c r="I184" s="3100"/>
      <c r="J184" s="2848"/>
      <c r="K184" s="2622"/>
      <c r="L184" s="2622"/>
      <c r="M184" s="2622"/>
      <c r="N184" s="2622"/>
      <c r="O184" s="3422"/>
      <c r="P184" s="3619"/>
      <c r="Q184" s="3620"/>
      <c r="T184" s="2668"/>
      <c r="U184" s="3516"/>
      <c r="V184" s="3519"/>
      <c r="W184" s="2648"/>
      <c r="X184" s="3083"/>
      <c r="Y184" s="3624"/>
      <c r="Z184" s="3624"/>
      <c r="AA184" s="3624"/>
      <c r="AB184" s="3624"/>
      <c r="AC184" s="3624"/>
      <c r="AD184" s="3625"/>
      <c r="AE184" s="3625"/>
      <c r="AF184" s="3627"/>
      <c r="AH184" s="2963"/>
    </row>
    <row r="185" spans="1:34" ht="15.75">
      <c r="A185" s="3494" t="s">
        <v>1378</v>
      </c>
      <c r="E185" s="2668" t="s">
        <v>791</v>
      </c>
      <c r="F185" s="3516"/>
      <c r="G185" s="2521"/>
      <c r="H185" s="2648"/>
      <c r="I185" s="3100">
        <v>992272.49999815994</v>
      </c>
      <c r="J185" s="3295">
        <v>0</v>
      </c>
      <c r="K185" s="3312">
        <v>0</v>
      </c>
      <c r="L185" s="3312">
        <v>0</v>
      </c>
      <c r="M185" s="3312">
        <v>0</v>
      </c>
      <c r="N185" s="3312">
        <v>0</v>
      </c>
      <c r="O185" s="3297">
        <v>0</v>
      </c>
      <c r="P185" s="3619">
        <v>0</v>
      </c>
      <c r="Q185" s="3620"/>
      <c r="T185" s="2668" t="s">
        <v>791</v>
      </c>
      <c r="U185" s="3516"/>
      <c r="V185" s="3519"/>
      <c r="W185" s="2648"/>
      <c r="X185" s="3083"/>
      <c r="Y185" s="3624">
        <v>0</v>
      </c>
      <c r="Z185" s="3624">
        <v>0</v>
      </c>
      <c r="AA185" s="3624">
        <v>0</v>
      </c>
      <c r="AB185" s="3624">
        <v>0</v>
      </c>
      <c r="AC185" s="3624">
        <v>0</v>
      </c>
      <c r="AD185" s="3625">
        <v>0</v>
      </c>
      <c r="AE185" s="3625">
        <v>0</v>
      </c>
      <c r="AF185" s="3627"/>
      <c r="AH185" s="2963"/>
    </row>
    <row r="186" spans="1:34" ht="15.75">
      <c r="A186" s="3494" t="s">
        <v>5410</v>
      </c>
      <c r="E186" s="2668"/>
      <c r="F186" s="3516" t="s">
        <v>1697</v>
      </c>
      <c r="G186" s="2521"/>
      <c r="H186" s="2648"/>
      <c r="I186" s="3100">
        <v>0</v>
      </c>
      <c r="J186" s="3289"/>
      <c r="K186" s="3290"/>
      <c r="L186" s="3290"/>
      <c r="M186" s="3290"/>
      <c r="N186" s="3290"/>
      <c r="O186" s="3297"/>
      <c r="P186" s="3619">
        <v>0</v>
      </c>
      <c r="Q186" s="3620"/>
      <c r="T186" s="2668"/>
      <c r="U186" s="3516" t="s">
        <v>1697</v>
      </c>
      <c r="V186" s="3519"/>
      <c r="W186" s="2648"/>
      <c r="X186" s="3083"/>
      <c r="Y186" s="3624">
        <v>0</v>
      </c>
      <c r="Z186" s="3624">
        <v>0</v>
      </c>
      <c r="AA186" s="3624">
        <v>0</v>
      </c>
      <c r="AB186" s="3624">
        <v>0</v>
      </c>
      <c r="AC186" s="3624">
        <v>0</v>
      </c>
      <c r="AD186" s="3625">
        <v>0</v>
      </c>
      <c r="AE186" s="3625">
        <v>0</v>
      </c>
      <c r="AF186" s="3627"/>
      <c r="AH186" s="2963"/>
    </row>
    <row r="187" spans="1:34" ht="15.75">
      <c r="A187" s="3494" t="s">
        <v>5410</v>
      </c>
      <c r="E187" s="2668"/>
      <c r="F187" s="3516" t="s">
        <v>1697</v>
      </c>
      <c r="G187" s="2521"/>
      <c r="H187" s="2648"/>
      <c r="I187" s="3100">
        <v>0</v>
      </c>
      <c r="J187" s="3289"/>
      <c r="K187" s="3290"/>
      <c r="L187" s="3290"/>
      <c r="M187" s="3290"/>
      <c r="N187" s="3290"/>
      <c r="O187" s="3297"/>
      <c r="P187" s="3619">
        <v>0</v>
      </c>
      <c r="Q187" s="3620"/>
      <c r="T187" s="2668"/>
      <c r="U187" s="3516" t="s">
        <v>1697</v>
      </c>
      <c r="V187" s="3519"/>
      <c r="W187" s="2648"/>
      <c r="X187" s="3083"/>
      <c r="Y187" s="3624">
        <v>0</v>
      </c>
      <c r="Z187" s="3624">
        <v>0</v>
      </c>
      <c r="AA187" s="3624">
        <v>0</v>
      </c>
      <c r="AB187" s="3624">
        <v>0</v>
      </c>
      <c r="AC187" s="3624">
        <v>0</v>
      </c>
      <c r="AD187" s="3625">
        <v>0</v>
      </c>
      <c r="AE187" s="3625">
        <v>0</v>
      </c>
      <c r="AF187" s="3627"/>
      <c r="AH187" s="2963"/>
    </row>
    <row r="188" spans="1:34" ht="15.75">
      <c r="A188" s="3494" t="s">
        <v>5410</v>
      </c>
      <c r="E188" s="2668"/>
      <c r="F188" s="3516" t="s">
        <v>1697</v>
      </c>
      <c r="G188" s="2521"/>
      <c r="H188" s="2648"/>
      <c r="I188" s="3100">
        <v>0</v>
      </c>
      <c r="J188" s="3289"/>
      <c r="K188" s="3290"/>
      <c r="L188" s="3290"/>
      <c r="M188" s="3290"/>
      <c r="N188" s="3290"/>
      <c r="O188" s="3297"/>
      <c r="P188" s="3619">
        <v>0</v>
      </c>
      <c r="Q188" s="3620"/>
      <c r="T188" s="2668"/>
      <c r="U188" s="3516" t="s">
        <v>1697</v>
      </c>
      <c r="V188" s="3519"/>
      <c r="W188" s="2648"/>
      <c r="X188" s="3083"/>
      <c r="Y188" s="3624">
        <v>0</v>
      </c>
      <c r="Z188" s="3624">
        <v>0</v>
      </c>
      <c r="AA188" s="3624">
        <v>0</v>
      </c>
      <c r="AB188" s="3624">
        <v>0</v>
      </c>
      <c r="AC188" s="3624">
        <v>0</v>
      </c>
      <c r="AD188" s="3625">
        <v>0</v>
      </c>
      <c r="AE188" s="3625">
        <v>0</v>
      </c>
      <c r="AF188" s="3627"/>
      <c r="AH188" s="2963"/>
    </row>
    <row r="189" spans="1:34" ht="15.75">
      <c r="A189" s="3494" t="s">
        <v>5410</v>
      </c>
      <c r="E189" s="2668"/>
      <c r="F189" s="3516" t="s">
        <v>1697</v>
      </c>
      <c r="G189" s="2521"/>
      <c r="H189" s="2648"/>
      <c r="I189" s="3100">
        <v>0</v>
      </c>
      <c r="J189" s="3289"/>
      <c r="K189" s="3290"/>
      <c r="L189" s="3290"/>
      <c r="M189" s="3290"/>
      <c r="N189" s="3290"/>
      <c r="O189" s="3297"/>
      <c r="P189" s="3619">
        <v>0</v>
      </c>
      <c r="Q189" s="3620"/>
      <c r="T189" s="2668"/>
      <c r="U189" s="3516" t="s">
        <v>1697</v>
      </c>
      <c r="V189" s="3519"/>
      <c r="W189" s="2648"/>
      <c r="X189" s="3083"/>
      <c r="Y189" s="3624">
        <v>0</v>
      </c>
      <c r="Z189" s="3624">
        <v>0</v>
      </c>
      <c r="AA189" s="3624">
        <v>0</v>
      </c>
      <c r="AB189" s="3624">
        <v>0</v>
      </c>
      <c r="AC189" s="3624">
        <v>0</v>
      </c>
      <c r="AD189" s="3625">
        <v>0</v>
      </c>
      <c r="AE189" s="3625">
        <v>0</v>
      </c>
      <c r="AF189" s="3627"/>
      <c r="AH189" s="2963"/>
    </row>
    <row r="190" spans="1:34" ht="15.75">
      <c r="A190" s="3494" t="s">
        <v>5410</v>
      </c>
      <c r="E190" s="2668"/>
      <c r="F190" s="3516">
        <v>0</v>
      </c>
      <c r="G190" s="2521"/>
      <c r="H190" s="2648"/>
      <c r="I190" s="3100">
        <v>0</v>
      </c>
      <c r="J190" s="3289"/>
      <c r="K190" s="3290"/>
      <c r="L190" s="3290"/>
      <c r="M190" s="3290"/>
      <c r="N190" s="3290"/>
      <c r="O190" s="3297"/>
      <c r="P190" s="3619">
        <v>0</v>
      </c>
      <c r="Q190" s="3620"/>
      <c r="T190" s="2668"/>
      <c r="U190" s="3516">
        <v>0</v>
      </c>
      <c r="V190" s="3519"/>
      <c r="W190" s="2648"/>
      <c r="X190" s="3083"/>
      <c r="Y190" s="3624">
        <v>0</v>
      </c>
      <c r="Z190" s="3624">
        <v>0</v>
      </c>
      <c r="AA190" s="3624">
        <v>0</v>
      </c>
      <c r="AB190" s="3624">
        <v>0</v>
      </c>
      <c r="AC190" s="3624">
        <v>0</v>
      </c>
      <c r="AD190" s="3625">
        <v>0</v>
      </c>
      <c r="AE190" s="3625">
        <v>0</v>
      </c>
      <c r="AF190" s="3627"/>
      <c r="AH190" s="2963"/>
    </row>
    <row r="191" spans="1:34" ht="15.75">
      <c r="A191" s="3494" t="s">
        <v>5410</v>
      </c>
      <c r="E191" s="2668"/>
      <c r="F191" s="3516">
        <v>0</v>
      </c>
      <c r="G191" s="2521"/>
      <c r="H191" s="2648"/>
      <c r="I191" s="3100">
        <v>0</v>
      </c>
      <c r="J191" s="3289"/>
      <c r="K191" s="3290"/>
      <c r="L191" s="3290"/>
      <c r="M191" s="3290"/>
      <c r="N191" s="3290"/>
      <c r="O191" s="3297"/>
      <c r="P191" s="3619">
        <v>0</v>
      </c>
      <c r="Q191" s="3620"/>
      <c r="T191" s="2668"/>
      <c r="U191" s="3516">
        <v>0</v>
      </c>
      <c r="V191" s="3519"/>
      <c r="W191" s="2648"/>
      <c r="X191" s="3083"/>
      <c r="Y191" s="3624">
        <v>0</v>
      </c>
      <c r="Z191" s="3624">
        <v>0</v>
      </c>
      <c r="AA191" s="3624">
        <v>0</v>
      </c>
      <c r="AB191" s="3624">
        <v>0</v>
      </c>
      <c r="AC191" s="3624">
        <v>0</v>
      </c>
      <c r="AD191" s="3625">
        <v>0</v>
      </c>
      <c r="AE191" s="3625">
        <v>0</v>
      </c>
      <c r="AF191" s="3627"/>
      <c r="AH191" s="2963"/>
    </row>
    <row r="192" spans="1:34" ht="15.75">
      <c r="A192" s="3494" t="s">
        <v>5410</v>
      </c>
      <c r="E192" s="2668"/>
      <c r="F192" s="3516"/>
      <c r="G192" s="2521"/>
      <c r="H192" s="2648">
        <v>0</v>
      </c>
      <c r="I192" s="3099">
        <v>0</v>
      </c>
      <c r="J192" s="3528"/>
      <c r="K192" s="3530"/>
      <c r="L192" s="3530"/>
      <c r="M192" s="3530"/>
      <c r="N192" s="3530"/>
      <c r="O192" s="3531"/>
      <c r="P192" s="3632">
        <v>0</v>
      </c>
      <c r="Q192" s="3620"/>
      <c r="T192" s="2668"/>
      <c r="U192" s="3516"/>
      <c r="V192" s="3519"/>
      <c r="W192" s="2648">
        <v>0</v>
      </c>
      <c r="X192" s="3083"/>
      <c r="Y192" s="3633">
        <v>0</v>
      </c>
      <c r="Z192" s="3633">
        <v>0</v>
      </c>
      <c r="AA192" s="3633">
        <v>0</v>
      </c>
      <c r="AB192" s="3633">
        <v>0</v>
      </c>
      <c r="AC192" s="3633">
        <v>0</v>
      </c>
      <c r="AD192" s="3634">
        <v>0</v>
      </c>
      <c r="AE192" s="3634">
        <v>0</v>
      </c>
      <c r="AF192" s="3627"/>
      <c r="AH192" s="2963"/>
    </row>
    <row r="193" spans="1:34" ht="15.75">
      <c r="A193" s="3494" t="s">
        <v>5410</v>
      </c>
      <c r="E193" s="2668"/>
      <c r="F193" s="3516"/>
      <c r="G193" s="2521"/>
      <c r="H193" s="2648"/>
      <c r="I193" s="3100"/>
      <c r="J193" s="2848"/>
      <c r="K193" s="2622"/>
      <c r="L193" s="2622"/>
      <c r="M193" s="2622"/>
      <c r="N193" s="2622"/>
      <c r="O193" s="3422"/>
      <c r="P193" s="3619"/>
      <c r="Q193" s="3620"/>
      <c r="T193" s="2668"/>
      <c r="U193" s="3516"/>
      <c r="V193" s="3519"/>
      <c r="W193" s="2648"/>
      <c r="X193" s="3083"/>
      <c r="Y193" s="3624"/>
      <c r="Z193" s="3624"/>
      <c r="AA193" s="3624"/>
      <c r="AB193" s="3624"/>
      <c r="AC193" s="3624"/>
      <c r="AD193" s="3625"/>
      <c r="AE193" s="3625"/>
      <c r="AF193" s="3627"/>
      <c r="AH193" s="2963"/>
    </row>
    <row r="194" spans="1:34" ht="15.75">
      <c r="A194" s="3494" t="s">
        <v>5410</v>
      </c>
      <c r="E194" s="2668"/>
      <c r="F194" s="3516"/>
      <c r="G194" s="2521"/>
      <c r="H194" s="2648"/>
      <c r="I194" s="3100"/>
      <c r="J194" s="2848"/>
      <c r="K194" s="2622"/>
      <c r="L194" s="2622"/>
      <c r="M194" s="2622"/>
      <c r="N194" s="2622"/>
      <c r="O194" s="3422"/>
      <c r="P194" s="3619"/>
      <c r="Q194" s="3620"/>
      <c r="T194" s="2668"/>
      <c r="U194" s="3516"/>
      <c r="V194" s="3519"/>
      <c r="W194" s="2648"/>
      <c r="X194" s="3083"/>
      <c r="Y194" s="3624"/>
      <c r="Z194" s="3624"/>
      <c r="AA194" s="3624"/>
      <c r="AB194" s="3624"/>
      <c r="AC194" s="3624"/>
      <c r="AD194" s="3625"/>
      <c r="AE194" s="3626"/>
      <c r="AF194" s="3627"/>
      <c r="AH194" s="2963"/>
    </row>
    <row r="195" spans="1:34" ht="15.75">
      <c r="A195" s="3494" t="s">
        <v>5410</v>
      </c>
      <c r="E195" s="2668"/>
      <c r="F195" s="3516"/>
      <c r="G195" s="2521"/>
      <c r="H195" s="2648"/>
      <c r="I195" s="3100"/>
      <c r="J195" s="2848"/>
      <c r="K195" s="2622"/>
      <c r="L195" s="2622"/>
      <c r="M195" s="2622"/>
      <c r="N195" s="2622"/>
      <c r="O195" s="3422"/>
      <c r="P195" s="3619"/>
      <c r="Q195" s="3620"/>
      <c r="T195" s="2668">
        <v>0</v>
      </c>
      <c r="U195" s="3516"/>
      <c r="V195" s="3519"/>
      <c r="W195" s="2648"/>
      <c r="X195" s="3083"/>
      <c r="Y195" s="3624"/>
      <c r="Z195" s="3624"/>
      <c r="AA195" s="3624"/>
      <c r="AB195" s="3624"/>
      <c r="AC195" s="3624"/>
      <c r="AD195" s="3625"/>
      <c r="AE195" s="3626"/>
      <c r="AF195" s="3627"/>
      <c r="AH195" s="2963"/>
    </row>
    <row r="196" spans="1:34" ht="15.75">
      <c r="A196" s="3494" t="s">
        <v>1378</v>
      </c>
      <c r="E196" s="2668" t="s">
        <v>5072</v>
      </c>
      <c r="F196" s="3516"/>
      <c r="G196" s="2521"/>
      <c r="H196" s="2648"/>
      <c r="I196" s="3100">
        <v>0</v>
      </c>
      <c r="J196" s="3295">
        <v>0</v>
      </c>
      <c r="K196" s="3312">
        <v>2.0112070972617798E-2</v>
      </c>
      <c r="L196" s="3312">
        <v>0</v>
      </c>
      <c r="M196" s="3312">
        <v>0</v>
      </c>
      <c r="N196" s="3312">
        <v>0</v>
      </c>
      <c r="O196" s="3297">
        <v>0</v>
      </c>
      <c r="P196" s="3619">
        <v>2.0112070972617798E-2</v>
      </c>
      <c r="Q196" s="3620"/>
      <c r="T196" s="2668"/>
      <c r="U196" s="3516">
        <v>0</v>
      </c>
      <c r="V196" s="3519"/>
      <c r="W196" s="2648"/>
      <c r="X196" s="3083"/>
      <c r="Y196" s="3624">
        <v>0</v>
      </c>
      <c r="Z196" s="3624">
        <v>1579570.859216511</v>
      </c>
      <c r="AA196" s="3624">
        <v>0</v>
      </c>
      <c r="AB196" s="3624">
        <v>0</v>
      </c>
      <c r="AC196" s="3624">
        <v>0</v>
      </c>
      <c r="AD196" s="3625">
        <v>0</v>
      </c>
      <c r="AE196" s="3626">
        <v>1579570.859216511</v>
      </c>
      <c r="AF196" s="3627"/>
      <c r="AH196" s="2963"/>
    </row>
    <row r="197" spans="1:34">
      <c r="A197" s="3494" t="s">
        <v>5410</v>
      </c>
      <c r="E197" s="2642"/>
      <c r="F197" s="3516">
        <v>0</v>
      </c>
      <c r="G197" s="2521"/>
      <c r="H197" s="2648"/>
      <c r="I197" s="3100">
        <v>0</v>
      </c>
      <c r="J197" s="3289"/>
      <c r="K197" s="3290"/>
      <c r="L197" s="3290"/>
      <c r="M197" s="3290"/>
      <c r="N197" s="3290"/>
      <c r="O197" s="3297"/>
      <c r="P197" s="3619">
        <v>0</v>
      </c>
      <c r="Q197" s="3620"/>
      <c r="T197" s="2642"/>
      <c r="U197" s="3516">
        <v>0</v>
      </c>
      <c r="V197" s="3519"/>
      <c r="W197" s="2648"/>
      <c r="X197" s="3083"/>
      <c r="Y197" s="3624">
        <v>0</v>
      </c>
      <c r="Z197" s="3624">
        <v>0</v>
      </c>
      <c r="AA197" s="3624">
        <v>0</v>
      </c>
      <c r="AB197" s="3624">
        <v>0</v>
      </c>
      <c r="AC197" s="3624">
        <v>0</v>
      </c>
      <c r="AD197" s="3625">
        <v>0</v>
      </c>
      <c r="AE197" s="3626">
        <v>0</v>
      </c>
      <c r="AF197" s="3627"/>
      <c r="AH197" s="2963"/>
    </row>
    <row r="198" spans="1:34">
      <c r="A198" s="3494" t="s">
        <v>5410</v>
      </c>
      <c r="E198" s="2642"/>
      <c r="F198" s="3516">
        <v>0</v>
      </c>
      <c r="G198" s="2521"/>
      <c r="H198" s="2648"/>
      <c r="I198" s="3100">
        <v>0</v>
      </c>
      <c r="J198" s="3289"/>
      <c r="K198" s="3290"/>
      <c r="L198" s="3290"/>
      <c r="M198" s="3290"/>
      <c r="N198" s="3290"/>
      <c r="O198" s="3297"/>
      <c r="P198" s="3619">
        <v>0</v>
      </c>
      <c r="Q198" s="3620"/>
      <c r="T198" s="2642"/>
      <c r="U198" s="3516">
        <v>0</v>
      </c>
      <c r="V198" s="3519"/>
      <c r="W198" s="2648"/>
      <c r="X198" s="3083"/>
      <c r="Y198" s="3624">
        <v>0</v>
      </c>
      <c r="Z198" s="3624">
        <v>0</v>
      </c>
      <c r="AA198" s="3624">
        <v>0</v>
      </c>
      <c r="AB198" s="3624">
        <v>0</v>
      </c>
      <c r="AC198" s="3624">
        <v>0</v>
      </c>
      <c r="AD198" s="3625">
        <v>0</v>
      </c>
      <c r="AE198" s="3626">
        <v>0</v>
      </c>
      <c r="AF198" s="3627"/>
      <c r="AH198" s="2963"/>
    </row>
    <row r="199" spans="1:34">
      <c r="A199" s="3494" t="s">
        <v>5410</v>
      </c>
      <c r="E199" s="2642"/>
      <c r="F199" s="3516">
        <v>0</v>
      </c>
      <c r="G199" s="2521"/>
      <c r="H199" s="2648"/>
      <c r="I199" s="3100">
        <v>0</v>
      </c>
      <c r="J199" s="3289"/>
      <c r="K199" s="3290"/>
      <c r="L199" s="3290"/>
      <c r="M199" s="3290"/>
      <c r="N199" s="3290"/>
      <c r="O199" s="3297"/>
      <c r="P199" s="3619">
        <v>0</v>
      </c>
      <c r="Q199" s="3620"/>
      <c r="T199" s="2642"/>
      <c r="U199" s="3516">
        <v>0</v>
      </c>
      <c r="V199" s="3519"/>
      <c r="W199" s="2648"/>
      <c r="X199" s="3083"/>
      <c r="Y199" s="3624">
        <v>0</v>
      </c>
      <c r="Z199" s="3624">
        <v>0</v>
      </c>
      <c r="AA199" s="3624">
        <v>0</v>
      </c>
      <c r="AB199" s="3624">
        <v>0</v>
      </c>
      <c r="AC199" s="3624">
        <v>0</v>
      </c>
      <c r="AD199" s="3625">
        <v>0</v>
      </c>
      <c r="AE199" s="3626">
        <v>0</v>
      </c>
      <c r="AF199" s="3627"/>
      <c r="AH199" s="2963"/>
    </row>
    <row r="200" spans="1:34">
      <c r="A200" s="3494" t="s">
        <v>5410</v>
      </c>
      <c r="E200" s="2642"/>
      <c r="F200" s="3516">
        <v>0</v>
      </c>
      <c r="G200" s="2521"/>
      <c r="H200" s="2648"/>
      <c r="I200" s="3100">
        <v>0</v>
      </c>
      <c r="J200" s="3289"/>
      <c r="K200" s="3290"/>
      <c r="L200" s="3290"/>
      <c r="M200" s="3290"/>
      <c r="N200" s="3290"/>
      <c r="O200" s="3297"/>
      <c r="P200" s="3619">
        <v>0</v>
      </c>
      <c r="Q200" s="3620"/>
      <c r="T200" s="2642"/>
      <c r="U200" s="3516">
        <v>0</v>
      </c>
      <c r="V200" s="3519"/>
      <c r="W200" s="2648"/>
      <c r="X200" s="3083"/>
      <c r="Y200" s="3624">
        <v>0</v>
      </c>
      <c r="Z200" s="3624">
        <v>0</v>
      </c>
      <c r="AA200" s="3624">
        <v>0</v>
      </c>
      <c r="AB200" s="3624">
        <v>0</v>
      </c>
      <c r="AC200" s="3624">
        <v>0</v>
      </c>
      <c r="AD200" s="3625">
        <v>0</v>
      </c>
      <c r="AE200" s="3626">
        <v>0</v>
      </c>
      <c r="AF200" s="3627"/>
      <c r="AH200" s="2963"/>
    </row>
    <row r="201" spans="1:34">
      <c r="A201" s="3494" t="s">
        <v>5410</v>
      </c>
      <c r="E201" s="2642"/>
      <c r="F201" s="3516">
        <v>0</v>
      </c>
      <c r="G201" s="2521"/>
      <c r="H201" s="2648"/>
      <c r="I201" s="3100">
        <v>0</v>
      </c>
      <c r="J201" s="3289"/>
      <c r="K201" s="3290"/>
      <c r="L201" s="3290"/>
      <c r="M201" s="3290"/>
      <c r="N201" s="3290"/>
      <c r="O201" s="3297"/>
      <c r="P201" s="3619">
        <v>0</v>
      </c>
      <c r="Q201" s="3620"/>
      <c r="T201" s="2642"/>
      <c r="U201" s="3516">
        <v>0</v>
      </c>
      <c r="V201" s="3519"/>
      <c r="W201" s="2648"/>
      <c r="X201" s="3083"/>
      <c r="Y201" s="3624">
        <v>0</v>
      </c>
      <c r="Z201" s="3624">
        <v>0</v>
      </c>
      <c r="AA201" s="3624">
        <v>0</v>
      </c>
      <c r="AB201" s="3624">
        <v>0</v>
      </c>
      <c r="AC201" s="3624">
        <v>0</v>
      </c>
      <c r="AD201" s="3625">
        <v>0</v>
      </c>
      <c r="AE201" s="3625">
        <v>0</v>
      </c>
      <c r="AF201" s="3627"/>
      <c r="AH201" s="2963"/>
    </row>
    <row r="202" spans="1:34">
      <c r="A202" s="3494" t="s">
        <v>5410</v>
      </c>
      <c r="E202" s="2642"/>
      <c r="F202" s="3516">
        <v>0</v>
      </c>
      <c r="G202" s="2521"/>
      <c r="H202" s="2648"/>
      <c r="I202" s="3100">
        <v>0</v>
      </c>
      <c r="J202" s="3289"/>
      <c r="K202" s="3290"/>
      <c r="L202" s="3290"/>
      <c r="M202" s="3290"/>
      <c r="N202" s="3290"/>
      <c r="O202" s="3297"/>
      <c r="P202" s="3619">
        <v>0</v>
      </c>
      <c r="Q202" s="3620"/>
      <c r="T202" s="2642"/>
      <c r="U202" s="3516">
        <v>0</v>
      </c>
      <c r="V202" s="3519"/>
      <c r="W202" s="2648"/>
      <c r="X202" s="3083"/>
      <c r="Y202" s="3624">
        <v>0</v>
      </c>
      <c r="Z202" s="3624">
        <v>0</v>
      </c>
      <c r="AA202" s="3624">
        <v>0</v>
      </c>
      <c r="AB202" s="3624">
        <v>0</v>
      </c>
      <c r="AC202" s="3624">
        <v>0</v>
      </c>
      <c r="AD202" s="3625">
        <v>0</v>
      </c>
      <c r="AE202" s="3625">
        <v>0</v>
      </c>
      <c r="AF202" s="3627"/>
      <c r="AH202" s="2963"/>
    </row>
    <row r="203" spans="1:34">
      <c r="A203" s="3494" t="s">
        <v>1378</v>
      </c>
      <c r="E203" s="2642"/>
      <c r="F203" s="3516"/>
      <c r="G203" s="2521"/>
      <c r="H203" s="2648">
        <v>0</v>
      </c>
      <c r="I203" s="3099">
        <v>0</v>
      </c>
      <c r="J203" s="3297">
        <v>0</v>
      </c>
      <c r="K203" s="3297">
        <v>2.0112070972617798E-2</v>
      </c>
      <c r="L203" s="3297">
        <v>0</v>
      </c>
      <c r="M203" s="3297">
        <v>0</v>
      </c>
      <c r="N203" s="3297">
        <v>0</v>
      </c>
      <c r="O203" s="3297">
        <v>0</v>
      </c>
      <c r="P203" s="3632">
        <v>2.0112070972617798E-2</v>
      </c>
      <c r="Q203" s="3620"/>
      <c r="T203" s="2642"/>
      <c r="U203" s="3516"/>
      <c r="V203" s="3519"/>
      <c r="W203" s="2648">
        <v>0</v>
      </c>
      <c r="X203" s="3083"/>
      <c r="Y203" s="3633">
        <v>0</v>
      </c>
      <c r="Z203" s="3633">
        <v>1579570.859216511</v>
      </c>
      <c r="AA203" s="3633">
        <v>0</v>
      </c>
      <c r="AB203" s="3633">
        <v>0</v>
      </c>
      <c r="AC203" s="3633">
        <v>0</v>
      </c>
      <c r="AD203" s="3634">
        <v>0</v>
      </c>
      <c r="AE203" s="3635">
        <v>1579570.859216511</v>
      </c>
      <c r="AF203" s="3627"/>
      <c r="AH203" s="2963"/>
    </row>
    <row r="204" spans="1:34">
      <c r="A204" s="3494" t="s">
        <v>5410</v>
      </c>
      <c r="E204" s="2642"/>
      <c r="F204" s="3516"/>
      <c r="G204" s="2521"/>
      <c r="H204" s="3541"/>
      <c r="I204" s="3100"/>
      <c r="J204" s="2848"/>
      <c r="K204" s="2622"/>
      <c r="L204" s="2622"/>
      <c r="M204" s="2622"/>
      <c r="N204" s="2622"/>
      <c r="O204" s="3422"/>
      <c r="P204" s="3619"/>
      <c r="Q204" s="3620"/>
      <c r="T204" s="2642"/>
      <c r="U204" s="3516"/>
      <c r="V204" s="3519"/>
      <c r="W204" s="3541"/>
      <c r="X204" s="3083"/>
      <c r="Y204" s="3624"/>
      <c r="Z204" s="3624"/>
      <c r="AA204" s="3624"/>
      <c r="AB204" s="3624"/>
      <c r="AC204" s="3624"/>
      <c r="AD204" s="3625"/>
      <c r="AE204" s="3625"/>
      <c r="AF204" s="3627"/>
      <c r="AH204" s="2963"/>
    </row>
    <row r="205" spans="1:34">
      <c r="A205" s="3494" t="s">
        <v>5410</v>
      </c>
      <c r="E205" s="2642"/>
      <c r="F205" s="3516"/>
      <c r="G205" s="2521"/>
      <c r="H205" s="2648"/>
      <c r="I205" s="3100"/>
      <c r="J205" s="2848"/>
      <c r="K205" s="2622"/>
      <c r="L205" s="2622"/>
      <c r="M205" s="2622"/>
      <c r="N205" s="2622"/>
      <c r="O205" s="3422"/>
      <c r="P205" s="3619"/>
      <c r="Q205" s="3620"/>
      <c r="T205" s="2642"/>
      <c r="U205" s="3516"/>
      <c r="V205" s="3519"/>
      <c r="W205" s="2648"/>
      <c r="X205" s="3083"/>
      <c r="Y205" s="3624"/>
      <c r="Z205" s="3624"/>
      <c r="AA205" s="3624"/>
      <c r="AB205" s="3624"/>
      <c r="AC205" s="3624"/>
      <c r="AD205" s="3625"/>
      <c r="AE205" s="3626"/>
      <c r="AF205" s="3627"/>
      <c r="AH205" s="2963"/>
    </row>
    <row r="206" spans="1:34" ht="15.75">
      <c r="A206" s="3494" t="s">
        <v>5410</v>
      </c>
      <c r="E206" s="2668" t="s">
        <v>5432</v>
      </c>
      <c r="F206" s="3516"/>
      <c r="G206" s="2521"/>
      <c r="H206" s="2648"/>
      <c r="I206" s="3100"/>
      <c r="J206" s="2848"/>
      <c r="K206" s="2622"/>
      <c r="L206" s="2622"/>
      <c r="M206" s="2622"/>
      <c r="N206" s="2622"/>
      <c r="O206" s="3422"/>
      <c r="P206" s="3619"/>
      <c r="Q206" s="3620"/>
      <c r="T206" s="2668" t="s">
        <v>5432</v>
      </c>
      <c r="U206" s="3516"/>
      <c r="V206" s="3519"/>
      <c r="W206" s="2648"/>
      <c r="X206" s="3083"/>
      <c r="Y206" s="3624"/>
      <c r="Z206" s="3624"/>
      <c r="AA206" s="3624"/>
      <c r="AB206" s="3624"/>
      <c r="AC206" s="3624"/>
      <c r="AD206" s="3625"/>
      <c r="AE206" s="3626"/>
      <c r="AF206" s="3627"/>
      <c r="AH206" s="2963"/>
    </row>
    <row r="207" spans="1:34" ht="15.75">
      <c r="A207" s="3494" t="s">
        <v>5410</v>
      </c>
      <c r="E207" s="2668"/>
      <c r="F207" s="3516">
        <v>0</v>
      </c>
      <c r="G207" s="2521"/>
      <c r="H207" s="2648"/>
      <c r="I207" s="3100">
        <v>0</v>
      </c>
      <c r="J207" s="3289"/>
      <c r="K207" s="3290"/>
      <c r="L207" s="3290"/>
      <c r="M207" s="3290"/>
      <c r="N207" s="3290"/>
      <c r="O207" s="3297"/>
      <c r="P207" s="3619">
        <v>0</v>
      </c>
      <c r="Q207" s="3620"/>
      <c r="T207" s="2668"/>
      <c r="U207" s="3516">
        <v>0</v>
      </c>
      <c r="V207" s="3519"/>
      <c r="W207" s="2648"/>
      <c r="X207" s="3083"/>
      <c r="Y207" s="3624">
        <v>0</v>
      </c>
      <c r="Z207" s="3624">
        <v>0</v>
      </c>
      <c r="AA207" s="3624">
        <v>0</v>
      </c>
      <c r="AB207" s="3624">
        <v>0</v>
      </c>
      <c r="AC207" s="3624">
        <v>0</v>
      </c>
      <c r="AD207" s="3625">
        <v>0</v>
      </c>
      <c r="AE207" s="3625">
        <v>0</v>
      </c>
      <c r="AF207" s="3627"/>
      <c r="AH207" s="2963"/>
    </row>
    <row r="208" spans="1:34" ht="15.75">
      <c r="A208" s="3494" t="s">
        <v>5410</v>
      </c>
      <c r="E208" s="2668"/>
      <c r="F208" s="3516">
        <v>0</v>
      </c>
      <c r="G208" s="2521"/>
      <c r="H208" s="2648"/>
      <c r="I208" s="3100">
        <v>0</v>
      </c>
      <c r="J208" s="3289"/>
      <c r="K208" s="3290"/>
      <c r="L208" s="3290"/>
      <c r="M208" s="3290"/>
      <c r="N208" s="3290"/>
      <c r="O208" s="3297"/>
      <c r="P208" s="3619">
        <v>0</v>
      </c>
      <c r="Q208" s="3620"/>
      <c r="T208" s="2668"/>
      <c r="U208" s="3516">
        <v>0</v>
      </c>
      <c r="V208" s="3519"/>
      <c r="W208" s="2648"/>
      <c r="X208" s="3083"/>
      <c r="Y208" s="3624">
        <v>0</v>
      </c>
      <c r="Z208" s="3624">
        <v>0</v>
      </c>
      <c r="AA208" s="3624">
        <v>0</v>
      </c>
      <c r="AB208" s="3624">
        <v>0</v>
      </c>
      <c r="AC208" s="3624">
        <v>0</v>
      </c>
      <c r="AD208" s="3625">
        <v>0</v>
      </c>
      <c r="AE208" s="3625">
        <v>0</v>
      </c>
      <c r="AF208" s="3627"/>
      <c r="AH208" s="2963"/>
    </row>
    <row r="209" spans="1:34" ht="15.75">
      <c r="A209" s="3494" t="s">
        <v>5410</v>
      </c>
      <c r="E209" s="2668"/>
      <c r="F209" s="3516">
        <v>0</v>
      </c>
      <c r="G209" s="2521"/>
      <c r="H209" s="2648"/>
      <c r="I209" s="3100">
        <v>0</v>
      </c>
      <c r="J209" s="3289"/>
      <c r="K209" s="3290"/>
      <c r="L209" s="3290"/>
      <c r="M209" s="3290"/>
      <c r="N209" s="3290"/>
      <c r="O209" s="3297"/>
      <c r="P209" s="3619">
        <v>0</v>
      </c>
      <c r="Q209" s="3620"/>
      <c r="T209" s="2668"/>
      <c r="U209" s="3516">
        <v>0</v>
      </c>
      <c r="V209" s="3519"/>
      <c r="W209" s="2648"/>
      <c r="X209" s="3083"/>
      <c r="Y209" s="3624">
        <v>0</v>
      </c>
      <c r="Z209" s="3624">
        <v>0</v>
      </c>
      <c r="AA209" s="3624">
        <v>0</v>
      </c>
      <c r="AB209" s="3624">
        <v>0</v>
      </c>
      <c r="AC209" s="3624">
        <v>0</v>
      </c>
      <c r="AD209" s="3625">
        <v>0</v>
      </c>
      <c r="AE209" s="3626">
        <v>0</v>
      </c>
      <c r="AF209" s="3627"/>
      <c r="AH209" s="2963"/>
    </row>
    <row r="210" spans="1:34" ht="15.75">
      <c r="A210" s="3494" t="s">
        <v>5410</v>
      </c>
      <c r="E210" s="2668"/>
      <c r="F210" s="3516">
        <v>0</v>
      </c>
      <c r="G210" s="2521"/>
      <c r="H210" s="2648"/>
      <c r="I210" s="3100">
        <v>0</v>
      </c>
      <c r="J210" s="3289"/>
      <c r="K210" s="3290"/>
      <c r="L210" s="3290"/>
      <c r="M210" s="3290"/>
      <c r="N210" s="3290"/>
      <c r="O210" s="3297"/>
      <c r="P210" s="3619">
        <v>0</v>
      </c>
      <c r="Q210" s="3620"/>
      <c r="T210" s="2668"/>
      <c r="U210" s="3516">
        <v>0</v>
      </c>
      <c r="V210" s="3519"/>
      <c r="W210" s="2648"/>
      <c r="X210" s="3083"/>
      <c r="Y210" s="3624">
        <v>0</v>
      </c>
      <c r="Z210" s="3624">
        <v>0</v>
      </c>
      <c r="AA210" s="3624">
        <v>0</v>
      </c>
      <c r="AB210" s="3624">
        <v>0</v>
      </c>
      <c r="AC210" s="3624">
        <v>0</v>
      </c>
      <c r="AD210" s="3625">
        <v>0</v>
      </c>
      <c r="AE210" s="3626">
        <v>0</v>
      </c>
      <c r="AF210" s="3627"/>
      <c r="AH210" s="2963"/>
    </row>
    <row r="211" spans="1:34" ht="15.75">
      <c r="A211" s="3494" t="s">
        <v>5410</v>
      </c>
      <c r="E211" s="2668"/>
      <c r="F211" s="3516">
        <v>0</v>
      </c>
      <c r="G211" s="2521"/>
      <c r="H211" s="2648"/>
      <c r="I211" s="3100">
        <v>0</v>
      </c>
      <c r="J211" s="3289"/>
      <c r="K211" s="3290"/>
      <c r="L211" s="3290"/>
      <c r="M211" s="3290"/>
      <c r="N211" s="3290"/>
      <c r="O211" s="3297"/>
      <c r="P211" s="3619">
        <v>0</v>
      </c>
      <c r="Q211" s="3620"/>
      <c r="T211" s="2668"/>
      <c r="U211" s="3516">
        <v>0</v>
      </c>
      <c r="V211" s="3519"/>
      <c r="W211" s="2648"/>
      <c r="X211" s="3083"/>
      <c r="Y211" s="3624">
        <v>0</v>
      </c>
      <c r="Z211" s="3624">
        <v>0</v>
      </c>
      <c r="AA211" s="3624">
        <v>0</v>
      </c>
      <c r="AB211" s="3624">
        <v>0</v>
      </c>
      <c r="AC211" s="3624">
        <v>0</v>
      </c>
      <c r="AD211" s="3625">
        <v>0</v>
      </c>
      <c r="AE211" s="3625">
        <v>0</v>
      </c>
      <c r="AF211" s="3627"/>
      <c r="AH211" s="2963"/>
    </row>
    <row r="212" spans="1:34" ht="15.75">
      <c r="A212" s="3494" t="s">
        <v>5410</v>
      </c>
      <c r="E212" s="2668"/>
      <c r="F212" s="3516">
        <v>0</v>
      </c>
      <c r="G212" s="2521"/>
      <c r="H212" s="2648"/>
      <c r="I212" s="3100">
        <v>0</v>
      </c>
      <c r="J212" s="3289"/>
      <c r="K212" s="3290"/>
      <c r="L212" s="3290"/>
      <c r="M212" s="3290"/>
      <c r="N212" s="3290"/>
      <c r="O212" s="3297"/>
      <c r="P212" s="3619">
        <v>0</v>
      </c>
      <c r="Q212" s="3620"/>
      <c r="T212" s="2668"/>
      <c r="U212" s="3516">
        <v>0</v>
      </c>
      <c r="V212" s="3519"/>
      <c r="W212" s="2648"/>
      <c r="X212" s="3083"/>
      <c r="Y212" s="3624">
        <v>0</v>
      </c>
      <c r="Z212" s="3624">
        <v>0</v>
      </c>
      <c r="AA212" s="3624">
        <v>0</v>
      </c>
      <c r="AB212" s="3624">
        <v>0</v>
      </c>
      <c r="AC212" s="3624">
        <v>0</v>
      </c>
      <c r="AD212" s="3625">
        <v>0</v>
      </c>
      <c r="AE212" s="3625">
        <v>0</v>
      </c>
      <c r="AF212" s="3627"/>
      <c r="AH212" s="2963"/>
    </row>
    <row r="213" spans="1:34" ht="15.75">
      <c r="A213" s="3494" t="s">
        <v>5410</v>
      </c>
      <c r="E213" s="2668"/>
      <c r="F213" s="3516"/>
      <c r="G213" s="2521"/>
      <c r="H213" s="2648">
        <v>0</v>
      </c>
      <c r="I213" s="3099">
        <v>0</v>
      </c>
      <c r="J213" s="3528"/>
      <c r="K213" s="3530"/>
      <c r="L213" s="3530"/>
      <c r="M213" s="3530"/>
      <c r="N213" s="3530"/>
      <c r="O213" s="3531"/>
      <c r="P213" s="3632">
        <v>0</v>
      </c>
      <c r="Q213" s="3620"/>
      <c r="T213" s="2668"/>
      <c r="U213" s="3516"/>
      <c r="V213" s="3519"/>
      <c r="W213" s="2648">
        <v>0</v>
      </c>
      <c r="X213" s="3083"/>
      <c r="Y213" s="3633">
        <v>0</v>
      </c>
      <c r="Z213" s="3633">
        <v>0</v>
      </c>
      <c r="AA213" s="3633">
        <v>0</v>
      </c>
      <c r="AB213" s="3633">
        <v>0</v>
      </c>
      <c r="AC213" s="3633">
        <v>0</v>
      </c>
      <c r="AD213" s="3634">
        <v>0</v>
      </c>
      <c r="AE213" s="3635">
        <v>0</v>
      </c>
      <c r="AF213" s="3627"/>
      <c r="AH213" s="2963"/>
    </row>
    <row r="214" spans="1:34" ht="15.75">
      <c r="A214" s="3494" t="s">
        <v>5410</v>
      </c>
      <c r="E214" s="2668"/>
      <c r="F214" s="3516"/>
      <c r="G214" s="2521"/>
      <c r="H214" s="2648"/>
      <c r="I214" s="3100"/>
      <c r="J214" s="2848"/>
      <c r="K214" s="2622"/>
      <c r="L214" s="2622"/>
      <c r="M214" s="2622"/>
      <c r="N214" s="2622"/>
      <c r="O214" s="3422"/>
      <c r="P214" s="3619"/>
      <c r="Q214" s="3620"/>
      <c r="T214" s="2668"/>
      <c r="U214" s="3516"/>
      <c r="V214" s="3519"/>
      <c r="W214" s="2648"/>
      <c r="X214" s="3083"/>
      <c r="Y214" s="3624"/>
      <c r="Z214" s="3624"/>
      <c r="AA214" s="3624"/>
      <c r="AB214" s="3624"/>
      <c r="AC214" s="3624"/>
      <c r="AD214" s="3625"/>
      <c r="AE214" s="3625"/>
      <c r="AF214" s="3627"/>
      <c r="AH214" s="2963"/>
    </row>
    <row r="215" spans="1:34" ht="15.75">
      <c r="A215" s="3494" t="s">
        <v>5410</v>
      </c>
      <c r="E215" s="2668"/>
      <c r="F215" s="3516"/>
      <c r="G215" s="2521"/>
      <c r="H215" s="2648"/>
      <c r="I215" s="3100"/>
      <c r="J215" s="2848"/>
      <c r="K215" s="2622"/>
      <c r="L215" s="2622"/>
      <c r="M215" s="2622"/>
      <c r="N215" s="2622"/>
      <c r="O215" s="3422"/>
      <c r="P215" s="3619"/>
      <c r="Q215" s="3620"/>
      <c r="T215" s="2668"/>
      <c r="U215" s="3516"/>
      <c r="V215" s="3519"/>
      <c r="W215" s="2648"/>
      <c r="X215" s="3083"/>
      <c r="Y215" s="3624"/>
      <c r="Z215" s="3624"/>
      <c r="AA215" s="3624"/>
      <c r="AB215" s="3624"/>
      <c r="AC215" s="3624"/>
      <c r="AD215" s="3625"/>
      <c r="AE215" s="3626"/>
      <c r="AF215" s="3627"/>
      <c r="AH215" s="2963"/>
    </row>
    <row r="216" spans="1:34" ht="15.75">
      <c r="A216" s="3494" t="s">
        <v>5410</v>
      </c>
      <c r="E216" s="2668" t="s">
        <v>5432</v>
      </c>
      <c r="F216" s="3516"/>
      <c r="G216" s="2521"/>
      <c r="H216" s="2648"/>
      <c r="I216" s="3100"/>
      <c r="J216" s="2848"/>
      <c r="K216" s="2622"/>
      <c r="L216" s="2622"/>
      <c r="M216" s="2622"/>
      <c r="N216" s="2622"/>
      <c r="O216" s="3422"/>
      <c r="P216" s="3619"/>
      <c r="Q216" s="3620"/>
      <c r="T216" s="2668" t="s">
        <v>5432</v>
      </c>
      <c r="U216" s="3516"/>
      <c r="V216" s="3519"/>
      <c r="W216" s="2648"/>
      <c r="X216" s="3083"/>
      <c r="Y216" s="3624"/>
      <c r="Z216" s="3624"/>
      <c r="AA216" s="3624"/>
      <c r="AB216" s="3624"/>
      <c r="AC216" s="3624"/>
      <c r="AD216" s="3625"/>
      <c r="AE216" s="3626"/>
      <c r="AF216" s="3627"/>
      <c r="AH216" s="2963"/>
    </row>
    <row r="217" spans="1:34" ht="15.75">
      <c r="A217" s="3494" t="s">
        <v>5410</v>
      </c>
      <c r="E217" s="2668"/>
      <c r="F217" s="3516">
        <v>0</v>
      </c>
      <c r="G217" s="2521"/>
      <c r="H217" s="2648"/>
      <c r="I217" s="3100">
        <v>0</v>
      </c>
      <c r="J217" s="3289"/>
      <c r="K217" s="3290"/>
      <c r="L217" s="3290"/>
      <c r="M217" s="3290"/>
      <c r="N217" s="3290"/>
      <c r="O217" s="3297"/>
      <c r="P217" s="3619">
        <v>0</v>
      </c>
      <c r="Q217" s="3620"/>
      <c r="T217" s="2668"/>
      <c r="U217" s="3516">
        <v>0</v>
      </c>
      <c r="V217" s="3519"/>
      <c r="W217" s="2648"/>
      <c r="X217" s="3083"/>
      <c r="Y217" s="3624">
        <v>0</v>
      </c>
      <c r="Z217" s="3624">
        <v>0</v>
      </c>
      <c r="AA217" s="3624">
        <v>0</v>
      </c>
      <c r="AB217" s="3624">
        <v>0</v>
      </c>
      <c r="AC217" s="3624">
        <v>0</v>
      </c>
      <c r="AD217" s="3625">
        <v>0</v>
      </c>
      <c r="AE217" s="3626">
        <v>0</v>
      </c>
      <c r="AF217" s="3627"/>
      <c r="AH217" s="2963"/>
    </row>
    <row r="218" spans="1:34" ht="15.75">
      <c r="A218" s="3494" t="s">
        <v>5410</v>
      </c>
      <c r="E218" s="2668"/>
      <c r="F218" s="3516">
        <v>0</v>
      </c>
      <c r="G218" s="2521"/>
      <c r="H218" s="2648"/>
      <c r="I218" s="3100">
        <v>0</v>
      </c>
      <c r="J218" s="3289"/>
      <c r="K218" s="3290"/>
      <c r="L218" s="3290"/>
      <c r="M218" s="3290"/>
      <c r="N218" s="3290"/>
      <c r="O218" s="3297"/>
      <c r="P218" s="3619">
        <v>0</v>
      </c>
      <c r="Q218" s="3620"/>
      <c r="T218" s="2668"/>
      <c r="U218" s="3516">
        <v>0</v>
      </c>
      <c r="V218" s="3519"/>
      <c r="W218" s="2648"/>
      <c r="X218" s="3083"/>
      <c r="Y218" s="3624">
        <v>0</v>
      </c>
      <c r="Z218" s="3624">
        <v>0</v>
      </c>
      <c r="AA218" s="3624">
        <v>0</v>
      </c>
      <c r="AB218" s="3624">
        <v>0</v>
      </c>
      <c r="AC218" s="3624">
        <v>0</v>
      </c>
      <c r="AD218" s="3625">
        <v>0</v>
      </c>
      <c r="AE218" s="3626">
        <v>0</v>
      </c>
      <c r="AF218" s="3627"/>
      <c r="AH218" s="2963"/>
    </row>
    <row r="219" spans="1:34" ht="15.75">
      <c r="A219" s="3494" t="s">
        <v>5410</v>
      </c>
      <c r="E219" s="2668"/>
      <c r="F219" s="3516">
        <v>0</v>
      </c>
      <c r="G219" s="2521"/>
      <c r="H219" s="2648"/>
      <c r="I219" s="3100">
        <v>0</v>
      </c>
      <c r="J219" s="3289"/>
      <c r="K219" s="3290"/>
      <c r="L219" s="3290"/>
      <c r="M219" s="3290"/>
      <c r="N219" s="3290"/>
      <c r="O219" s="3297"/>
      <c r="P219" s="3619">
        <v>0</v>
      </c>
      <c r="Q219" s="3620"/>
      <c r="T219" s="2668"/>
      <c r="U219" s="3516">
        <v>0</v>
      </c>
      <c r="V219" s="3519"/>
      <c r="W219" s="2648"/>
      <c r="X219" s="3083"/>
      <c r="Y219" s="3624">
        <v>0</v>
      </c>
      <c r="Z219" s="3624">
        <v>0</v>
      </c>
      <c r="AA219" s="3624">
        <v>0</v>
      </c>
      <c r="AB219" s="3624">
        <v>0</v>
      </c>
      <c r="AC219" s="3624">
        <v>0</v>
      </c>
      <c r="AD219" s="3625">
        <v>0</v>
      </c>
      <c r="AE219" s="3626">
        <v>0</v>
      </c>
      <c r="AF219" s="3627"/>
      <c r="AH219" s="2963"/>
    </row>
    <row r="220" spans="1:34" ht="15.75">
      <c r="A220" s="3494" t="s">
        <v>5410</v>
      </c>
      <c r="E220" s="2668"/>
      <c r="F220" s="3516">
        <v>0</v>
      </c>
      <c r="G220" s="2521"/>
      <c r="H220" s="2648"/>
      <c r="I220" s="3100">
        <v>0</v>
      </c>
      <c r="J220" s="3289"/>
      <c r="K220" s="3290"/>
      <c r="L220" s="3290"/>
      <c r="M220" s="3290"/>
      <c r="N220" s="3290"/>
      <c r="O220" s="3297"/>
      <c r="P220" s="3619">
        <v>0</v>
      </c>
      <c r="Q220" s="3620"/>
      <c r="T220" s="2668"/>
      <c r="U220" s="3516">
        <v>0</v>
      </c>
      <c r="V220" s="3519"/>
      <c r="W220" s="2648"/>
      <c r="X220" s="3083"/>
      <c r="Y220" s="3624">
        <v>0</v>
      </c>
      <c r="Z220" s="3624">
        <v>0</v>
      </c>
      <c r="AA220" s="3624">
        <v>0</v>
      </c>
      <c r="AB220" s="3624">
        <v>0</v>
      </c>
      <c r="AC220" s="3624">
        <v>0</v>
      </c>
      <c r="AD220" s="3625">
        <v>0</v>
      </c>
      <c r="AE220" s="3626">
        <v>0</v>
      </c>
      <c r="AF220" s="3627"/>
      <c r="AH220" s="2963"/>
    </row>
    <row r="221" spans="1:34" ht="15.75">
      <c r="A221" s="3494" t="s">
        <v>5410</v>
      </c>
      <c r="E221" s="2668"/>
      <c r="F221" s="3516">
        <v>0</v>
      </c>
      <c r="G221" s="2521"/>
      <c r="H221" s="2648"/>
      <c r="I221" s="3100">
        <v>0</v>
      </c>
      <c r="J221" s="3289"/>
      <c r="K221" s="3290"/>
      <c r="L221" s="3290"/>
      <c r="M221" s="3290"/>
      <c r="N221" s="3290"/>
      <c r="O221" s="3297"/>
      <c r="P221" s="3619">
        <v>0</v>
      </c>
      <c r="Q221" s="3620"/>
      <c r="T221" s="2668"/>
      <c r="U221" s="3516">
        <v>0</v>
      </c>
      <c r="V221" s="3519"/>
      <c r="W221" s="2648"/>
      <c r="X221" s="3083"/>
      <c r="Y221" s="3624">
        <v>0</v>
      </c>
      <c r="Z221" s="3624">
        <v>0</v>
      </c>
      <c r="AA221" s="3624">
        <v>0</v>
      </c>
      <c r="AB221" s="3624">
        <v>0</v>
      </c>
      <c r="AC221" s="3624">
        <v>0</v>
      </c>
      <c r="AD221" s="3625">
        <v>0</v>
      </c>
      <c r="AE221" s="3626">
        <v>0</v>
      </c>
      <c r="AF221" s="3627"/>
      <c r="AH221" s="2963"/>
    </row>
    <row r="222" spans="1:34" ht="15.75">
      <c r="A222" s="3494" t="s">
        <v>5410</v>
      </c>
      <c r="E222" s="2668"/>
      <c r="F222" s="3516"/>
      <c r="G222" s="2521"/>
      <c r="H222" s="2648">
        <v>0</v>
      </c>
      <c r="I222" s="3099">
        <v>0</v>
      </c>
      <c r="J222" s="3528"/>
      <c r="K222" s="3530"/>
      <c r="L222" s="3530"/>
      <c r="M222" s="3530"/>
      <c r="N222" s="3530"/>
      <c r="O222" s="3531"/>
      <c r="P222" s="3632">
        <v>0</v>
      </c>
      <c r="Q222" s="3620"/>
      <c r="T222" s="2668"/>
      <c r="U222" s="3516"/>
      <c r="V222" s="3519"/>
      <c r="W222" s="2648">
        <v>0</v>
      </c>
      <c r="X222" s="3083"/>
      <c r="Y222" s="3633">
        <v>0</v>
      </c>
      <c r="Z222" s="3633">
        <v>0</v>
      </c>
      <c r="AA222" s="3633">
        <v>0</v>
      </c>
      <c r="AB222" s="3633">
        <v>0</v>
      </c>
      <c r="AC222" s="3633">
        <v>0</v>
      </c>
      <c r="AD222" s="3634">
        <v>0</v>
      </c>
      <c r="AE222" s="3635">
        <v>0</v>
      </c>
      <c r="AF222" s="3627"/>
      <c r="AH222" s="2963"/>
    </row>
    <row r="223" spans="1:34" ht="15.75">
      <c r="A223" s="3494" t="s">
        <v>5410</v>
      </c>
      <c r="E223" s="2668"/>
      <c r="F223" s="3516"/>
      <c r="G223" s="2521"/>
      <c r="H223" s="2648"/>
      <c r="I223" s="3100"/>
      <c r="J223" s="2848"/>
      <c r="K223" s="2622"/>
      <c r="L223" s="2622"/>
      <c r="M223" s="2622"/>
      <c r="N223" s="2622"/>
      <c r="O223" s="3422"/>
      <c r="P223" s="3619"/>
      <c r="Q223" s="3620"/>
      <c r="T223" s="2668"/>
      <c r="U223" s="3516"/>
      <c r="V223" s="3519"/>
      <c r="W223" s="2648"/>
      <c r="X223" s="3083"/>
      <c r="Y223" s="3624"/>
      <c r="Z223" s="3624"/>
      <c r="AA223" s="3624"/>
      <c r="AB223" s="3624"/>
      <c r="AC223" s="3624"/>
      <c r="AD223" s="3625"/>
      <c r="AE223" s="3626"/>
      <c r="AF223" s="3627"/>
      <c r="AH223" s="2963"/>
    </row>
    <row r="224" spans="1:34" ht="15.75">
      <c r="A224" s="3494" t="s">
        <v>5410</v>
      </c>
      <c r="E224" s="2668"/>
      <c r="F224" s="3516"/>
      <c r="G224" s="2521"/>
      <c r="H224" s="2648"/>
      <c r="I224" s="3100"/>
      <c r="J224" s="2848"/>
      <c r="K224" s="2622"/>
      <c r="L224" s="2622"/>
      <c r="M224" s="2622"/>
      <c r="N224" s="2622"/>
      <c r="O224" s="3422"/>
      <c r="P224" s="3619"/>
      <c r="Q224" s="3620"/>
      <c r="T224" s="2668"/>
      <c r="U224" s="3516"/>
      <c r="V224" s="3519"/>
      <c r="W224" s="2648"/>
      <c r="X224" s="3083"/>
      <c r="Y224" s="3624"/>
      <c r="Z224" s="3624"/>
      <c r="AA224" s="3624"/>
      <c r="AB224" s="3624"/>
      <c r="AC224" s="3624"/>
      <c r="AD224" s="3625"/>
      <c r="AE224" s="3626"/>
      <c r="AF224" s="3627"/>
      <c r="AH224" s="2963"/>
    </row>
    <row r="225" spans="1:34" ht="15.75">
      <c r="A225" s="3494" t="s">
        <v>5410</v>
      </c>
      <c r="E225" s="2668" t="s">
        <v>5432</v>
      </c>
      <c r="F225" s="3516"/>
      <c r="G225" s="2521"/>
      <c r="H225" s="2648"/>
      <c r="I225" s="3100"/>
      <c r="J225" s="2848"/>
      <c r="K225" s="2622"/>
      <c r="L225" s="2622"/>
      <c r="M225" s="2622"/>
      <c r="N225" s="2622"/>
      <c r="O225" s="3422"/>
      <c r="P225" s="3619"/>
      <c r="Q225" s="3620"/>
      <c r="T225" s="2668" t="s">
        <v>5432</v>
      </c>
      <c r="U225" s="3516"/>
      <c r="V225" s="3519"/>
      <c r="W225" s="2648"/>
      <c r="X225" s="3083"/>
      <c r="Y225" s="3624"/>
      <c r="Z225" s="3624"/>
      <c r="AA225" s="3624"/>
      <c r="AB225" s="3624"/>
      <c r="AC225" s="3624"/>
      <c r="AD225" s="3625"/>
      <c r="AE225" s="3626"/>
      <c r="AF225" s="3627"/>
      <c r="AH225" s="2963"/>
    </row>
    <row r="226" spans="1:34" ht="15.75">
      <c r="A226" s="3494" t="s">
        <v>5410</v>
      </c>
      <c r="E226" s="2668"/>
      <c r="F226" s="3516">
        <v>0</v>
      </c>
      <c r="G226" s="2521"/>
      <c r="H226" s="2648"/>
      <c r="I226" s="3100">
        <v>0</v>
      </c>
      <c r="J226" s="3289"/>
      <c r="K226" s="3290"/>
      <c r="L226" s="3290"/>
      <c r="M226" s="3290"/>
      <c r="N226" s="3290"/>
      <c r="O226" s="3297"/>
      <c r="P226" s="3619">
        <v>0</v>
      </c>
      <c r="Q226" s="3620"/>
      <c r="T226" s="2668"/>
      <c r="U226" s="3516">
        <v>0</v>
      </c>
      <c r="V226" s="3519"/>
      <c r="W226" s="2648"/>
      <c r="X226" s="3083"/>
      <c r="Y226" s="3624">
        <v>0</v>
      </c>
      <c r="Z226" s="3624">
        <v>0</v>
      </c>
      <c r="AA226" s="3624">
        <v>0</v>
      </c>
      <c r="AB226" s="3624">
        <v>0</v>
      </c>
      <c r="AC226" s="3624">
        <v>0</v>
      </c>
      <c r="AD226" s="3625">
        <v>0</v>
      </c>
      <c r="AE226" s="3626">
        <v>0</v>
      </c>
      <c r="AF226" s="3627"/>
      <c r="AH226" s="2963"/>
    </row>
    <row r="227" spans="1:34" ht="15.75">
      <c r="A227" s="3494" t="s">
        <v>5410</v>
      </c>
      <c r="E227" s="2668"/>
      <c r="F227" s="3516">
        <v>0</v>
      </c>
      <c r="G227" s="2521"/>
      <c r="H227" s="2648"/>
      <c r="I227" s="3100">
        <v>0</v>
      </c>
      <c r="J227" s="3289"/>
      <c r="K227" s="3290"/>
      <c r="L227" s="3290"/>
      <c r="M227" s="3290"/>
      <c r="N227" s="3290"/>
      <c r="O227" s="3297"/>
      <c r="P227" s="3619">
        <v>0</v>
      </c>
      <c r="Q227" s="3620"/>
      <c r="T227" s="2668"/>
      <c r="U227" s="3516">
        <v>0</v>
      </c>
      <c r="V227" s="3519"/>
      <c r="W227" s="2648"/>
      <c r="X227" s="3083"/>
      <c r="Y227" s="3624">
        <v>0</v>
      </c>
      <c r="Z227" s="3624">
        <v>0</v>
      </c>
      <c r="AA227" s="3624">
        <v>0</v>
      </c>
      <c r="AB227" s="3624">
        <v>0</v>
      </c>
      <c r="AC227" s="3624">
        <v>0</v>
      </c>
      <c r="AD227" s="3625">
        <v>0</v>
      </c>
      <c r="AE227" s="3625">
        <v>0</v>
      </c>
      <c r="AF227" s="3627"/>
      <c r="AH227" s="2963"/>
    </row>
    <row r="228" spans="1:34" ht="15.75">
      <c r="A228" s="3494" t="s">
        <v>5410</v>
      </c>
      <c r="E228" s="2668"/>
      <c r="F228" s="3516">
        <v>0</v>
      </c>
      <c r="G228" s="2521"/>
      <c r="H228" s="2648"/>
      <c r="I228" s="3100">
        <v>0</v>
      </c>
      <c r="J228" s="3289"/>
      <c r="K228" s="3290"/>
      <c r="L228" s="3290"/>
      <c r="M228" s="3290"/>
      <c r="N228" s="3290"/>
      <c r="O228" s="3297"/>
      <c r="P228" s="3619">
        <v>0</v>
      </c>
      <c r="Q228" s="3620"/>
      <c r="T228" s="2668"/>
      <c r="U228" s="3516">
        <v>0</v>
      </c>
      <c r="V228" s="3519"/>
      <c r="W228" s="2648"/>
      <c r="X228" s="3083"/>
      <c r="Y228" s="3624">
        <v>0</v>
      </c>
      <c r="Z228" s="3624">
        <v>0</v>
      </c>
      <c r="AA228" s="3624">
        <v>0</v>
      </c>
      <c r="AB228" s="3624">
        <v>0</v>
      </c>
      <c r="AC228" s="3624">
        <v>0</v>
      </c>
      <c r="AD228" s="3625">
        <v>0</v>
      </c>
      <c r="AE228" s="3625">
        <v>0</v>
      </c>
      <c r="AF228" s="3627"/>
      <c r="AH228" s="2963"/>
    </row>
    <row r="229" spans="1:34" ht="15.75">
      <c r="A229" s="3494" t="s">
        <v>5410</v>
      </c>
      <c r="E229" s="2668"/>
      <c r="F229" s="3516">
        <v>0</v>
      </c>
      <c r="G229" s="2521"/>
      <c r="H229" s="2648"/>
      <c r="I229" s="3100">
        <v>0</v>
      </c>
      <c r="J229" s="3289"/>
      <c r="K229" s="3290"/>
      <c r="L229" s="3290"/>
      <c r="M229" s="3290"/>
      <c r="N229" s="3290"/>
      <c r="O229" s="3297"/>
      <c r="P229" s="3619">
        <v>0</v>
      </c>
      <c r="Q229" s="3620"/>
      <c r="T229" s="2668"/>
      <c r="U229" s="3516">
        <v>0</v>
      </c>
      <c r="V229" s="3519"/>
      <c r="W229" s="2648"/>
      <c r="X229" s="3083"/>
      <c r="Y229" s="3624">
        <v>0</v>
      </c>
      <c r="Z229" s="3624">
        <v>0</v>
      </c>
      <c r="AA229" s="3624">
        <v>0</v>
      </c>
      <c r="AB229" s="3624">
        <v>0</v>
      </c>
      <c r="AC229" s="3624">
        <v>0</v>
      </c>
      <c r="AD229" s="3625">
        <v>0</v>
      </c>
      <c r="AE229" s="3625">
        <v>0</v>
      </c>
      <c r="AF229" s="3627"/>
      <c r="AH229" s="2963"/>
    </row>
    <row r="230" spans="1:34" ht="15.75">
      <c r="A230" s="3494" t="s">
        <v>5410</v>
      </c>
      <c r="E230" s="2668"/>
      <c r="F230" s="3516">
        <v>0</v>
      </c>
      <c r="G230" s="2521"/>
      <c r="H230" s="2648"/>
      <c r="I230" s="3100">
        <v>0</v>
      </c>
      <c r="J230" s="3289"/>
      <c r="K230" s="3290"/>
      <c r="L230" s="3290"/>
      <c r="M230" s="3290"/>
      <c r="N230" s="3290"/>
      <c r="O230" s="3297"/>
      <c r="P230" s="3619">
        <v>0</v>
      </c>
      <c r="Q230" s="3620"/>
      <c r="T230" s="2668"/>
      <c r="U230" s="3516">
        <v>0</v>
      </c>
      <c r="V230" s="3519"/>
      <c r="W230" s="2648"/>
      <c r="X230" s="3083"/>
      <c r="Y230" s="3624">
        <v>0</v>
      </c>
      <c r="Z230" s="3624">
        <v>0</v>
      </c>
      <c r="AA230" s="3624">
        <v>0</v>
      </c>
      <c r="AB230" s="3624">
        <v>0</v>
      </c>
      <c r="AC230" s="3624">
        <v>0</v>
      </c>
      <c r="AD230" s="3625">
        <v>0</v>
      </c>
      <c r="AE230" s="3626">
        <v>0</v>
      </c>
      <c r="AF230" s="3627"/>
      <c r="AH230" s="2963"/>
    </row>
    <row r="231" spans="1:34" ht="15.75">
      <c r="A231" s="3494" t="s">
        <v>5410</v>
      </c>
      <c r="E231" s="2668"/>
      <c r="F231" s="3516">
        <v>0</v>
      </c>
      <c r="G231" s="2521"/>
      <c r="H231" s="2648"/>
      <c r="I231" s="3100">
        <v>0</v>
      </c>
      <c r="J231" s="3289"/>
      <c r="K231" s="3290"/>
      <c r="L231" s="3290"/>
      <c r="M231" s="3290"/>
      <c r="N231" s="3290"/>
      <c r="O231" s="3297"/>
      <c r="P231" s="3619">
        <v>0</v>
      </c>
      <c r="Q231" s="3620"/>
      <c r="T231" s="2668"/>
      <c r="U231" s="3516">
        <v>0</v>
      </c>
      <c r="V231" s="3519"/>
      <c r="W231" s="2648"/>
      <c r="X231" s="3083"/>
      <c r="Y231" s="3624">
        <v>0</v>
      </c>
      <c r="Z231" s="3624">
        <v>0</v>
      </c>
      <c r="AA231" s="3624">
        <v>0</v>
      </c>
      <c r="AB231" s="3624">
        <v>0</v>
      </c>
      <c r="AC231" s="3624">
        <v>0</v>
      </c>
      <c r="AD231" s="3625">
        <v>0</v>
      </c>
      <c r="AE231" s="3626">
        <v>0</v>
      </c>
      <c r="AF231" s="3627"/>
      <c r="AH231" s="2963"/>
    </row>
    <row r="232" spans="1:34" ht="15.75">
      <c r="A232" s="3494" t="s">
        <v>5410</v>
      </c>
      <c r="E232" s="2668"/>
      <c r="F232" s="3516">
        <v>0</v>
      </c>
      <c r="G232" s="2521"/>
      <c r="H232" s="2648"/>
      <c r="I232" s="3100">
        <v>0</v>
      </c>
      <c r="J232" s="3289"/>
      <c r="K232" s="3290"/>
      <c r="L232" s="3290"/>
      <c r="M232" s="3290"/>
      <c r="N232" s="3290"/>
      <c r="O232" s="3297"/>
      <c r="P232" s="3619">
        <v>0</v>
      </c>
      <c r="Q232" s="3620"/>
      <c r="T232" s="2668"/>
      <c r="U232" s="3516">
        <v>0</v>
      </c>
      <c r="V232" s="3519"/>
      <c r="W232" s="2648"/>
      <c r="X232" s="3083"/>
      <c r="Y232" s="3624">
        <v>0</v>
      </c>
      <c r="Z232" s="3624">
        <v>0</v>
      </c>
      <c r="AA232" s="3624">
        <v>0</v>
      </c>
      <c r="AB232" s="3624">
        <v>0</v>
      </c>
      <c r="AC232" s="3624">
        <v>0</v>
      </c>
      <c r="AD232" s="3625">
        <v>0</v>
      </c>
      <c r="AE232" s="3625">
        <v>0</v>
      </c>
      <c r="AF232" s="3627"/>
      <c r="AH232" s="2963"/>
    </row>
    <row r="233" spans="1:34" ht="15.75">
      <c r="A233" s="3494" t="s">
        <v>5410</v>
      </c>
      <c r="E233" s="2668"/>
      <c r="F233" s="3516">
        <v>0</v>
      </c>
      <c r="G233" s="2521"/>
      <c r="H233" s="2648"/>
      <c r="I233" s="3100">
        <v>0</v>
      </c>
      <c r="J233" s="3289"/>
      <c r="K233" s="3290"/>
      <c r="L233" s="3290"/>
      <c r="M233" s="3290"/>
      <c r="N233" s="3290"/>
      <c r="O233" s="3297"/>
      <c r="P233" s="3619">
        <v>0</v>
      </c>
      <c r="Q233" s="3620"/>
      <c r="T233" s="2668"/>
      <c r="U233" s="3516">
        <v>0</v>
      </c>
      <c r="V233" s="3519"/>
      <c r="W233" s="2648"/>
      <c r="X233" s="3083"/>
      <c r="Y233" s="3624">
        <v>0</v>
      </c>
      <c r="Z233" s="3624">
        <v>0</v>
      </c>
      <c r="AA233" s="3624">
        <v>0</v>
      </c>
      <c r="AB233" s="3624">
        <v>0</v>
      </c>
      <c r="AC233" s="3624">
        <v>0</v>
      </c>
      <c r="AD233" s="3625">
        <v>0</v>
      </c>
      <c r="AE233" s="3625">
        <v>0</v>
      </c>
      <c r="AF233" s="3627"/>
      <c r="AH233" s="2963"/>
    </row>
    <row r="234" spans="1:34" ht="15.75">
      <c r="A234" s="3494" t="s">
        <v>5410</v>
      </c>
      <c r="E234" s="2668"/>
      <c r="F234" s="3516">
        <v>0</v>
      </c>
      <c r="G234" s="2521"/>
      <c r="H234" s="2648"/>
      <c r="I234" s="3100">
        <v>0</v>
      </c>
      <c r="J234" s="3289"/>
      <c r="K234" s="3290"/>
      <c r="L234" s="3290"/>
      <c r="M234" s="3290"/>
      <c r="N234" s="3290"/>
      <c r="O234" s="3297"/>
      <c r="P234" s="3619">
        <v>0</v>
      </c>
      <c r="Q234" s="3620"/>
      <c r="T234" s="2668"/>
      <c r="U234" s="3516">
        <v>0</v>
      </c>
      <c r="V234" s="3519"/>
      <c r="W234" s="2648"/>
      <c r="X234" s="3083"/>
      <c r="Y234" s="3624">
        <v>0</v>
      </c>
      <c r="Z234" s="3624">
        <v>0</v>
      </c>
      <c r="AA234" s="3624">
        <v>0</v>
      </c>
      <c r="AB234" s="3624">
        <v>0</v>
      </c>
      <c r="AC234" s="3624">
        <v>0</v>
      </c>
      <c r="AD234" s="3625">
        <v>0</v>
      </c>
      <c r="AE234" s="3625">
        <v>0</v>
      </c>
      <c r="AF234" s="3627"/>
      <c r="AH234" s="2963"/>
    </row>
    <row r="235" spans="1:34" ht="15.75">
      <c r="A235" s="3494" t="s">
        <v>5410</v>
      </c>
      <c r="E235" s="2668"/>
      <c r="F235" s="3516">
        <v>0</v>
      </c>
      <c r="G235" s="2521"/>
      <c r="H235" s="2648"/>
      <c r="I235" s="3100">
        <v>0</v>
      </c>
      <c r="J235" s="3289"/>
      <c r="K235" s="3290"/>
      <c r="L235" s="3290"/>
      <c r="M235" s="3290"/>
      <c r="N235" s="3290"/>
      <c r="O235" s="3297"/>
      <c r="P235" s="3619">
        <v>0</v>
      </c>
      <c r="Q235" s="3620"/>
      <c r="T235" s="2668"/>
      <c r="U235" s="3516">
        <v>0</v>
      </c>
      <c r="V235" s="3519"/>
      <c r="W235" s="2648"/>
      <c r="X235" s="3083"/>
      <c r="Y235" s="3624">
        <v>0</v>
      </c>
      <c r="Z235" s="3624">
        <v>0</v>
      </c>
      <c r="AA235" s="3624">
        <v>0</v>
      </c>
      <c r="AB235" s="3624">
        <v>0</v>
      </c>
      <c r="AC235" s="3624">
        <v>0</v>
      </c>
      <c r="AD235" s="3625">
        <v>0</v>
      </c>
      <c r="AE235" s="3625">
        <v>0</v>
      </c>
      <c r="AF235" s="3627"/>
      <c r="AH235" s="2963"/>
    </row>
    <row r="236" spans="1:34" ht="15.75">
      <c r="A236" s="3494" t="s">
        <v>5410</v>
      </c>
      <c r="E236" s="2668"/>
      <c r="F236" s="3516">
        <v>0</v>
      </c>
      <c r="G236" s="2521"/>
      <c r="H236" s="2648"/>
      <c r="I236" s="3100">
        <v>0</v>
      </c>
      <c r="J236" s="3289"/>
      <c r="K236" s="3290"/>
      <c r="L236" s="3290"/>
      <c r="M236" s="3290"/>
      <c r="N236" s="3290"/>
      <c r="O236" s="3297"/>
      <c r="P236" s="3619">
        <v>0</v>
      </c>
      <c r="Q236" s="3620"/>
      <c r="T236" s="2668"/>
      <c r="U236" s="3516">
        <v>0</v>
      </c>
      <c r="V236" s="3519"/>
      <c r="W236" s="2648"/>
      <c r="X236" s="3083"/>
      <c r="Y236" s="3624">
        <v>0</v>
      </c>
      <c r="Z236" s="3624">
        <v>0</v>
      </c>
      <c r="AA236" s="3624">
        <v>0</v>
      </c>
      <c r="AB236" s="3624">
        <v>0</v>
      </c>
      <c r="AC236" s="3624">
        <v>0</v>
      </c>
      <c r="AD236" s="3625">
        <v>0</v>
      </c>
      <c r="AE236" s="3625">
        <v>0</v>
      </c>
      <c r="AF236" s="3627"/>
      <c r="AH236" s="2963"/>
    </row>
    <row r="237" spans="1:34" ht="15.75">
      <c r="A237" s="3494" t="s">
        <v>5410</v>
      </c>
      <c r="E237" s="2668"/>
      <c r="F237" s="3516">
        <v>0</v>
      </c>
      <c r="G237" s="2521"/>
      <c r="H237" s="2648"/>
      <c r="I237" s="3100">
        <v>0</v>
      </c>
      <c r="J237" s="3289"/>
      <c r="K237" s="3290"/>
      <c r="L237" s="3290"/>
      <c r="M237" s="3290"/>
      <c r="N237" s="3290"/>
      <c r="O237" s="3297"/>
      <c r="P237" s="3619">
        <v>0</v>
      </c>
      <c r="Q237" s="3620"/>
      <c r="T237" s="2668"/>
      <c r="U237" s="3516">
        <v>0</v>
      </c>
      <c r="V237" s="3519"/>
      <c r="W237" s="2648"/>
      <c r="X237" s="3083"/>
      <c r="Y237" s="3624">
        <v>0</v>
      </c>
      <c r="Z237" s="3624">
        <v>0</v>
      </c>
      <c r="AA237" s="3624">
        <v>0</v>
      </c>
      <c r="AB237" s="3624">
        <v>0</v>
      </c>
      <c r="AC237" s="3624">
        <v>0</v>
      </c>
      <c r="AD237" s="3625">
        <v>0</v>
      </c>
      <c r="AE237" s="3625">
        <v>0</v>
      </c>
      <c r="AF237" s="3627"/>
      <c r="AH237" s="2963"/>
    </row>
    <row r="238" spans="1:34" ht="15.75">
      <c r="A238" s="3494" t="s">
        <v>5410</v>
      </c>
      <c r="E238" s="2668"/>
      <c r="F238" s="3516">
        <v>0</v>
      </c>
      <c r="G238" s="2521"/>
      <c r="H238" s="2648"/>
      <c r="I238" s="3100">
        <v>0</v>
      </c>
      <c r="J238" s="3289"/>
      <c r="K238" s="3290"/>
      <c r="L238" s="3290"/>
      <c r="M238" s="3290"/>
      <c r="N238" s="3290"/>
      <c r="O238" s="3297"/>
      <c r="P238" s="3619">
        <v>0</v>
      </c>
      <c r="Q238" s="3620"/>
      <c r="T238" s="2668"/>
      <c r="U238" s="3516">
        <v>0</v>
      </c>
      <c r="V238" s="3519"/>
      <c r="W238" s="2648"/>
      <c r="X238" s="3083"/>
      <c r="Y238" s="3624">
        <v>0</v>
      </c>
      <c r="Z238" s="3624">
        <v>0</v>
      </c>
      <c r="AA238" s="3624">
        <v>0</v>
      </c>
      <c r="AB238" s="3624">
        <v>0</v>
      </c>
      <c r="AC238" s="3624">
        <v>0</v>
      </c>
      <c r="AD238" s="3625">
        <v>0</v>
      </c>
      <c r="AE238" s="3626">
        <v>0</v>
      </c>
      <c r="AF238" s="3627"/>
      <c r="AH238" s="2963"/>
    </row>
    <row r="239" spans="1:34" ht="15.75">
      <c r="A239" s="3494" t="s">
        <v>5410</v>
      </c>
      <c r="E239" s="2668"/>
      <c r="F239" s="3516">
        <v>0</v>
      </c>
      <c r="G239" s="2521"/>
      <c r="H239" s="2648"/>
      <c r="I239" s="3100">
        <v>0</v>
      </c>
      <c r="J239" s="3289"/>
      <c r="K239" s="3290"/>
      <c r="L239" s="3290"/>
      <c r="M239" s="3290"/>
      <c r="N239" s="3290"/>
      <c r="O239" s="3297"/>
      <c r="P239" s="3619">
        <v>0</v>
      </c>
      <c r="Q239" s="3620"/>
      <c r="T239" s="2668"/>
      <c r="U239" s="3516">
        <v>0</v>
      </c>
      <c r="V239" s="3519"/>
      <c r="W239" s="2648"/>
      <c r="X239" s="3083"/>
      <c r="Y239" s="3624">
        <v>0</v>
      </c>
      <c r="Z239" s="3624">
        <v>0</v>
      </c>
      <c r="AA239" s="3624">
        <v>0</v>
      </c>
      <c r="AB239" s="3624">
        <v>0</v>
      </c>
      <c r="AC239" s="3624">
        <v>0</v>
      </c>
      <c r="AD239" s="3625">
        <v>0</v>
      </c>
      <c r="AE239" s="3625">
        <v>0</v>
      </c>
      <c r="AF239" s="3627"/>
      <c r="AH239" s="2963"/>
    </row>
    <row r="240" spans="1:34" ht="15.75">
      <c r="A240" s="3494" t="s">
        <v>5410</v>
      </c>
      <c r="E240" s="2668"/>
      <c r="F240" s="3516">
        <v>0</v>
      </c>
      <c r="G240" s="2521"/>
      <c r="H240" s="2648"/>
      <c r="I240" s="3100">
        <v>0</v>
      </c>
      <c r="J240" s="3289"/>
      <c r="K240" s="3290"/>
      <c r="L240" s="3290"/>
      <c r="M240" s="3290"/>
      <c r="N240" s="3290"/>
      <c r="O240" s="3297"/>
      <c r="P240" s="3619">
        <v>0</v>
      </c>
      <c r="Q240" s="3620"/>
      <c r="T240" s="2668"/>
      <c r="U240" s="3516">
        <v>0</v>
      </c>
      <c r="V240" s="3519"/>
      <c r="W240" s="2648"/>
      <c r="X240" s="3083"/>
      <c r="Y240" s="3624">
        <v>0</v>
      </c>
      <c r="Z240" s="3624">
        <v>0</v>
      </c>
      <c r="AA240" s="3624">
        <v>0</v>
      </c>
      <c r="AB240" s="3624">
        <v>0</v>
      </c>
      <c r="AC240" s="3624">
        <v>0</v>
      </c>
      <c r="AD240" s="3625">
        <v>0</v>
      </c>
      <c r="AE240" s="3625">
        <v>0</v>
      </c>
      <c r="AF240" s="3627"/>
      <c r="AH240" s="2963"/>
    </row>
    <row r="241" spans="1:34" ht="15.75">
      <c r="A241" s="3494" t="s">
        <v>5410</v>
      </c>
      <c r="E241" s="2668"/>
      <c r="F241" s="3516">
        <v>0</v>
      </c>
      <c r="G241" s="2521"/>
      <c r="H241" s="2648"/>
      <c r="I241" s="3100">
        <v>0</v>
      </c>
      <c r="J241" s="3289"/>
      <c r="K241" s="3290"/>
      <c r="L241" s="3290"/>
      <c r="M241" s="3290"/>
      <c r="N241" s="3290"/>
      <c r="O241" s="3297"/>
      <c r="P241" s="3619">
        <v>0</v>
      </c>
      <c r="Q241" s="3620"/>
      <c r="T241" s="2668"/>
      <c r="U241" s="3516">
        <v>0</v>
      </c>
      <c r="V241" s="3519"/>
      <c r="W241" s="2648"/>
      <c r="X241" s="3083"/>
      <c r="Y241" s="3624">
        <v>0</v>
      </c>
      <c r="Z241" s="3624">
        <v>0</v>
      </c>
      <c r="AA241" s="3624">
        <v>0</v>
      </c>
      <c r="AB241" s="3624">
        <v>0</v>
      </c>
      <c r="AC241" s="3624">
        <v>0</v>
      </c>
      <c r="AD241" s="3625">
        <v>0</v>
      </c>
      <c r="AE241" s="3625">
        <v>0</v>
      </c>
      <c r="AF241" s="3627"/>
      <c r="AH241" s="2963"/>
    </row>
    <row r="242" spans="1:34" ht="15.75">
      <c r="A242" s="3494" t="s">
        <v>5410</v>
      </c>
      <c r="E242" s="2668"/>
      <c r="F242" s="3516">
        <v>0</v>
      </c>
      <c r="G242" s="2521"/>
      <c r="H242" s="2648"/>
      <c r="I242" s="3100">
        <v>0</v>
      </c>
      <c r="J242" s="3289"/>
      <c r="K242" s="3290"/>
      <c r="L242" s="3290"/>
      <c r="M242" s="3290"/>
      <c r="N242" s="3290"/>
      <c r="O242" s="3297"/>
      <c r="P242" s="3619">
        <v>0</v>
      </c>
      <c r="Q242" s="3620"/>
      <c r="T242" s="2668"/>
      <c r="U242" s="3516">
        <v>0</v>
      </c>
      <c r="V242" s="3519"/>
      <c r="W242" s="2648"/>
      <c r="X242" s="3083"/>
      <c r="Y242" s="3624">
        <v>0</v>
      </c>
      <c r="Z242" s="3624">
        <v>0</v>
      </c>
      <c r="AA242" s="3624">
        <v>0</v>
      </c>
      <c r="AB242" s="3624">
        <v>0</v>
      </c>
      <c r="AC242" s="3624">
        <v>0</v>
      </c>
      <c r="AD242" s="3625">
        <v>0</v>
      </c>
      <c r="AE242" s="3625">
        <v>0</v>
      </c>
      <c r="AF242" s="3627"/>
      <c r="AH242" s="2963"/>
    </row>
    <row r="243" spans="1:34" ht="15.75">
      <c r="A243" s="3494" t="s">
        <v>5410</v>
      </c>
      <c r="E243" s="2668"/>
      <c r="F243" s="2521"/>
      <c r="G243" s="2521"/>
      <c r="H243" s="2648">
        <v>0</v>
      </c>
      <c r="I243" s="3099">
        <v>0</v>
      </c>
      <c r="J243" s="3528"/>
      <c r="K243" s="3530"/>
      <c r="L243" s="3530"/>
      <c r="M243" s="3530"/>
      <c r="N243" s="3530"/>
      <c r="O243" s="3531"/>
      <c r="P243" s="3632">
        <v>0</v>
      </c>
      <c r="Q243" s="3620"/>
      <c r="T243" s="2668"/>
      <c r="U243" s="2521"/>
      <c r="V243" s="3519"/>
      <c r="W243" s="2648">
        <v>0</v>
      </c>
      <c r="X243" s="3083"/>
      <c r="Y243" s="3633">
        <v>0</v>
      </c>
      <c r="Z243" s="3633">
        <v>0</v>
      </c>
      <c r="AA243" s="3633">
        <v>0</v>
      </c>
      <c r="AB243" s="3633">
        <v>0</v>
      </c>
      <c r="AC243" s="3633">
        <v>0</v>
      </c>
      <c r="AD243" s="3634">
        <v>0</v>
      </c>
      <c r="AE243" s="3635">
        <v>0</v>
      </c>
      <c r="AF243" s="3627"/>
      <c r="AH243" s="2963"/>
    </row>
    <row r="244" spans="1:34" ht="15.75">
      <c r="A244" s="3494" t="s">
        <v>5410</v>
      </c>
      <c r="E244" s="2668"/>
      <c r="F244" s="2521"/>
      <c r="G244" s="2521"/>
      <c r="H244" s="2648"/>
      <c r="I244" s="3100"/>
      <c r="J244" s="2848"/>
      <c r="K244" s="2622"/>
      <c r="L244" s="2622"/>
      <c r="M244" s="2622"/>
      <c r="N244" s="2622"/>
      <c r="O244" s="3422"/>
      <c r="P244" s="3619"/>
      <c r="Q244" s="3620"/>
      <c r="T244" s="2668"/>
      <c r="U244" s="2521"/>
      <c r="V244" s="3519"/>
      <c r="W244" s="2648"/>
      <c r="X244" s="3083"/>
      <c r="Y244" s="3624"/>
      <c r="Z244" s="3624"/>
      <c r="AA244" s="3624"/>
      <c r="AB244" s="3624"/>
      <c r="AC244" s="3624"/>
      <c r="AD244" s="3625"/>
      <c r="AE244" s="3625"/>
      <c r="AF244" s="3627"/>
      <c r="AH244" s="2963"/>
    </row>
    <row r="245" spans="1:34" ht="15.75">
      <c r="A245" s="3494" t="s">
        <v>1378</v>
      </c>
      <c r="E245" s="2668"/>
      <c r="F245" s="2521"/>
      <c r="G245" s="2521"/>
      <c r="H245" s="2648"/>
      <c r="I245" s="3100"/>
      <c r="J245" s="2848"/>
      <c r="K245" s="2622"/>
      <c r="L245" s="2622"/>
      <c r="M245" s="2622"/>
      <c r="N245" s="2622"/>
      <c r="O245" s="3422"/>
      <c r="P245" s="3619"/>
      <c r="Q245" s="3620"/>
      <c r="T245" s="2668"/>
      <c r="U245" s="2521"/>
      <c r="V245" s="3519"/>
      <c r="W245" s="2648"/>
      <c r="X245" s="3083"/>
      <c r="Y245" s="3624"/>
      <c r="Z245" s="3624"/>
      <c r="AA245" s="3624"/>
      <c r="AB245" s="3624"/>
      <c r="AC245" s="3624"/>
      <c r="AD245" s="3625"/>
      <c r="AE245" s="3625"/>
      <c r="AF245" s="3627"/>
      <c r="AH245" s="2963"/>
    </row>
    <row r="246" spans="1:34" ht="15.75">
      <c r="A246" s="3494" t="s">
        <v>1378</v>
      </c>
      <c r="E246" s="2668" t="s">
        <v>789</v>
      </c>
      <c r="F246" s="2521"/>
      <c r="G246" s="2521"/>
      <c r="H246" s="2648"/>
      <c r="I246" s="3100">
        <v>12369675.969005501</v>
      </c>
      <c r="J246" s="3295">
        <v>0</v>
      </c>
      <c r="K246" s="3312">
        <v>0</v>
      </c>
      <c r="L246" s="3312">
        <v>0</v>
      </c>
      <c r="M246" s="3312">
        <v>0</v>
      </c>
      <c r="N246" s="3312">
        <v>0</v>
      </c>
      <c r="O246" s="3297">
        <v>0</v>
      </c>
      <c r="P246" s="3619">
        <v>0</v>
      </c>
      <c r="Q246" s="3620"/>
      <c r="T246" s="2668" t="s">
        <v>789</v>
      </c>
      <c r="U246" s="2521"/>
      <c r="V246" s="3519"/>
      <c r="W246" s="2648"/>
      <c r="X246" s="3083"/>
      <c r="Y246" s="3624">
        <v>0</v>
      </c>
      <c r="Z246" s="3624">
        <v>0</v>
      </c>
      <c r="AA246" s="3624">
        <v>0</v>
      </c>
      <c r="AB246" s="3624">
        <v>0</v>
      </c>
      <c r="AC246" s="3624">
        <v>0</v>
      </c>
      <c r="AD246" s="3625">
        <v>0</v>
      </c>
      <c r="AE246" s="3625">
        <v>0</v>
      </c>
      <c r="AF246" s="3627"/>
      <c r="AH246" s="2963"/>
    </row>
    <row r="247" spans="1:34" ht="15.75">
      <c r="A247" s="3494" t="s">
        <v>5410</v>
      </c>
      <c r="E247" s="2668"/>
      <c r="F247" s="2521"/>
      <c r="G247" s="2521"/>
      <c r="H247" s="2648"/>
      <c r="I247" s="3100"/>
      <c r="J247" s="2848"/>
      <c r="K247" s="2622"/>
      <c r="L247" s="2622"/>
      <c r="M247" s="2622"/>
      <c r="N247" s="2622"/>
      <c r="O247" s="3422"/>
      <c r="P247" s="3619"/>
      <c r="Q247" s="3620"/>
      <c r="T247" s="2668"/>
      <c r="U247" s="2521"/>
      <c r="V247" s="3519"/>
      <c r="W247" s="2648"/>
      <c r="X247" s="3083"/>
      <c r="Y247" s="3624"/>
      <c r="Z247" s="3624"/>
      <c r="AA247" s="3624"/>
      <c r="AB247" s="3624"/>
      <c r="AC247" s="3624"/>
      <c r="AD247" s="3625"/>
      <c r="AE247" s="3625"/>
      <c r="AF247" s="3627"/>
      <c r="AH247" s="2963"/>
    </row>
    <row r="248" spans="1:34" ht="15.75">
      <c r="A248" s="3494" t="s">
        <v>1378</v>
      </c>
      <c r="E248" s="2668"/>
      <c r="F248" s="2521"/>
      <c r="G248" s="2521"/>
      <c r="H248" s="2648"/>
      <c r="I248" s="3100"/>
      <c r="J248" s="2848"/>
      <c r="K248" s="2622"/>
      <c r="L248" s="2622"/>
      <c r="M248" s="2622"/>
      <c r="N248" s="2622"/>
      <c r="O248" s="3422"/>
      <c r="P248" s="3619"/>
      <c r="Q248" s="3620"/>
      <c r="T248" s="2668"/>
      <c r="U248" s="2521"/>
      <c r="V248" s="2521"/>
      <c r="W248" s="2648"/>
      <c r="X248" s="3083"/>
      <c r="Y248" s="3624"/>
      <c r="Z248" s="3624"/>
      <c r="AA248" s="3624"/>
      <c r="AB248" s="3624"/>
      <c r="AC248" s="3624"/>
      <c r="AD248" s="3625"/>
      <c r="AE248" s="3625"/>
      <c r="AF248" s="3627"/>
      <c r="AH248" s="2963"/>
    </row>
    <row r="249" spans="1:34" ht="15.75">
      <c r="A249" s="3494" t="s">
        <v>1378</v>
      </c>
      <c r="E249" s="2668" t="s">
        <v>790</v>
      </c>
      <c r="F249" s="2521"/>
      <c r="G249" s="2521"/>
      <c r="H249" s="2648"/>
      <c r="I249" s="3100">
        <v>2877180.7925</v>
      </c>
      <c r="J249" s="3295">
        <v>0</v>
      </c>
      <c r="K249" s="3312">
        <v>0</v>
      </c>
      <c r="L249" s="3312">
        <v>0</v>
      </c>
      <c r="M249" s="3312">
        <v>0</v>
      </c>
      <c r="N249" s="3312">
        <v>0</v>
      </c>
      <c r="O249" s="3297">
        <v>0</v>
      </c>
      <c r="P249" s="3619">
        <v>0</v>
      </c>
      <c r="Q249" s="3620"/>
      <c r="T249" s="2668" t="s">
        <v>790</v>
      </c>
      <c r="U249" s="2521"/>
      <c r="V249" s="2521"/>
      <c r="W249" s="2648"/>
      <c r="X249" s="3083"/>
      <c r="Y249" s="3624">
        <v>0</v>
      </c>
      <c r="Z249" s="3624">
        <v>0</v>
      </c>
      <c r="AA249" s="3624">
        <v>0</v>
      </c>
      <c r="AB249" s="3624">
        <v>0</v>
      </c>
      <c r="AC249" s="3624">
        <v>0</v>
      </c>
      <c r="AD249" s="3625">
        <v>0</v>
      </c>
      <c r="AE249" s="3625">
        <v>0</v>
      </c>
      <c r="AF249" s="3627"/>
      <c r="AH249" s="2963"/>
    </row>
    <row r="250" spans="1:34" ht="15.75">
      <c r="A250" s="3494" t="s">
        <v>5410</v>
      </c>
      <c r="E250" s="2668"/>
      <c r="F250" s="2521"/>
      <c r="G250" s="2521"/>
      <c r="H250" s="2648"/>
      <c r="I250" s="3100"/>
      <c r="J250" s="2848"/>
      <c r="K250" s="2622"/>
      <c r="L250" s="2622"/>
      <c r="M250" s="2622"/>
      <c r="N250" s="2622"/>
      <c r="O250" s="3422"/>
      <c r="P250" s="3619"/>
      <c r="Q250" s="3620"/>
      <c r="T250" s="2668"/>
      <c r="U250" s="2521"/>
      <c r="V250" s="2521"/>
      <c r="W250" s="2648"/>
      <c r="X250" s="3083"/>
      <c r="Y250" s="3624"/>
      <c r="Z250" s="3624"/>
      <c r="AA250" s="3624"/>
      <c r="AB250" s="3624"/>
      <c r="AC250" s="3624"/>
      <c r="AD250" s="3625"/>
      <c r="AE250" s="3625"/>
      <c r="AF250" s="3627"/>
      <c r="AH250" s="2963"/>
    </row>
    <row r="251" spans="1:34" ht="15.75">
      <c r="A251" s="3494" t="s">
        <v>5410</v>
      </c>
      <c r="E251" s="2668"/>
      <c r="F251" s="2521"/>
      <c r="G251" s="2521"/>
      <c r="H251" s="2648"/>
      <c r="I251" s="3100"/>
      <c r="J251" s="2851"/>
      <c r="K251" s="3481"/>
      <c r="L251" s="3481"/>
      <c r="M251" s="3481"/>
      <c r="N251" s="3481"/>
      <c r="O251" s="3243"/>
      <c r="P251" s="3313"/>
      <c r="Q251" s="3620"/>
      <c r="T251" s="2668"/>
      <c r="U251" s="2521"/>
      <c r="V251" s="2521"/>
      <c r="W251" s="2648"/>
      <c r="X251" s="3083"/>
      <c r="Y251" s="3624"/>
      <c r="Z251" s="3624"/>
      <c r="AA251" s="3624"/>
      <c r="AB251" s="3624"/>
      <c r="AC251" s="3624"/>
      <c r="AD251" s="3625"/>
      <c r="AE251" s="3626"/>
      <c r="AF251" s="3627"/>
      <c r="AH251" s="2963"/>
    </row>
    <row r="252" spans="1:34" ht="15.75" customHeight="1">
      <c r="A252" s="3494" t="s">
        <v>1378</v>
      </c>
      <c r="E252" s="2668"/>
      <c r="F252" s="2448"/>
      <c r="G252" s="2448"/>
      <c r="H252" s="2691" t="s">
        <v>5433</v>
      </c>
      <c r="I252" s="3103">
        <v>78538448.942780018</v>
      </c>
      <c r="J252" s="3631">
        <v>0</v>
      </c>
      <c r="K252" s="3312">
        <v>0.97661390702400763</v>
      </c>
      <c r="L252" s="3312">
        <v>0</v>
      </c>
      <c r="M252" s="3312">
        <v>0</v>
      </c>
      <c r="N252" s="3312">
        <v>0</v>
      </c>
      <c r="O252" s="3595">
        <v>2.338609297599225E-2</v>
      </c>
      <c r="P252" s="3619">
        <v>0.99999999999999989</v>
      </c>
      <c r="Q252" s="3620"/>
      <c r="T252" s="2668"/>
      <c r="U252" s="2521"/>
      <c r="V252" s="2521"/>
      <c r="W252" s="2691" t="s">
        <v>5433</v>
      </c>
      <c r="X252" s="3087"/>
      <c r="Y252" s="3637">
        <v>0</v>
      </c>
      <c r="Z252" s="3637">
        <v>76701741.473613948</v>
      </c>
      <c r="AA252" s="3637">
        <v>0</v>
      </c>
      <c r="AB252" s="3637">
        <v>0</v>
      </c>
      <c r="AC252" s="3637">
        <v>0</v>
      </c>
      <c r="AD252" s="3638">
        <v>1836707.4691660737</v>
      </c>
      <c r="AE252" s="3639">
        <v>78538448.942780018</v>
      </c>
      <c r="AF252" s="3640">
        <v>0</v>
      </c>
      <c r="AH252" s="3641"/>
    </row>
    <row r="253" spans="1:34" ht="15.75">
      <c r="A253" s="3494" t="s">
        <v>5410</v>
      </c>
      <c r="E253" s="2668"/>
      <c r="F253" s="2521"/>
      <c r="G253" s="2521"/>
      <c r="H253" s="2648"/>
      <c r="I253" s="3100"/>
      <c r="J253" s="2848"/>
      <c r="K253" s="2622"/>
      <c r="L253" s="2622"/>
      <c r="M253" s="2622"/>
      <c r="N253" s="2622"/>
      <c r="O253" s="3422"/>
      <c r="P253" s="3313"/>
      <c r="Q253" s="3620"/>
      <c r="T253" s="2668"/>
      <c r="U253" s="2521"/>
      <c r="V253" s="2521"/>
      <c r="W253" s="2648"/>
      <c r="X253" s="3083"/>
      <c r="Y253" s="3624"/>
      <c r="Z253" s="3624"/>
      <c r="AA253" s="3624"/>
      <c r="AB253" s="3624"/>
      <c r="AC253" s="3624"/>
      <c r="AD253" s="3625"/>
      <c r="AE253" s="3626"/>
      <c r="AF253" s="3627"/>
      <c r="AH253" s="2963"/>
    </row>
    <row r="254" spans="1:34">
      <c r="A254" s="3494" t="s">
        <v>1378</v>
      </c>
      <c r="E254" s="2642"/>
      <c r="F254" s="2521"/>
      <c r="G254" s="2521"/>
      <c r="H254" s="2648"/>
      <c r="I254" s="3100"/>
      <c r="J254" s="2848"/>
      <c r="K254" s="2622"/>
      <c r="L254" s="2622"/>
      <c r="M254" s="2622"/>
      <c r="N254" s="2622"/>
      <c r="O254" s="3422"/>
      <c r="P254" s="3313"/>
      <c r="Q254" s="3620"/>
      <c r="T254" s="2642"/>
      <c r="U254" s="2521"/>
      <c r="V254" s="2521"/>
      <c r="W254" s="2648"/>
      <c r="X254" s="3083"/>
      <c r="Y254" s="3624"/>
      <c r="Z254" s="3624"/>
      <c r="AA254" s="3624"/>
      <c r="AB254" s="3624"/>
      <c r="AC254" s="3624"/>
      <c r="AD254" s="3625"/>
      <c r="AE254" s="3625"/>
      <c r="AF254" s="3627"/>
      <c r="AH254" s="2963"/>
    </row>
    <row r="255" spans="1:34" ht="15.75">
      <c r="A255" s="3494" t="s">
        <v>1378</v>
      </c>
      <c r="E255" s="3511" t="s">
        <v>5436</v>
      </c>
      <c r="F255" s="2521"/>
      <c r="G255" s="2521"/>
      <c r="H255" s="2648"/>
      <c r="I255" s="3100"/>
      <c r="J255" s="2848"/>
      <c r="K255" s="2622"/>
      <c r="L255" s="2622"/>
      <c r="M255" s="2622"/>
      <c r="N255" s="2622"/>
      <c r="O255" s="3422"/>
      <c r="P255" s="3313"/>
      <c r="Q255" s="3620"/>
      <c r="T255" s="3511" t="s">
        <v>5436</v>
      </c>
      <c r="U255" s="2521"/>
      <c r="V255" s="2521"/>
      <c r="W255" s="2648"/>
      <c r="X255" s="3083"/>
      <c r="Y255" s="3624"/>
      <c r="Z255" s="3624"/>
      <c r="AA255" s="3624"/>
      <c r="AB255" s="3624"/>
      <c r="AC255" s="3624"/>
      <c r="AD255" s="3625"/>
      <c r="AE255" s="3626"/>
      <c r="AF255" s="3627"/>
      <c r="AH255" s="2963"/>
    </row>
    <row r="256" spans="1:34" ht="15.75">
      <c r="A256" s="3494" t="s">
        <v>5410</v>
      </c>
      <c r="E256" s="2642"/>
      <c r="F256" s="2521"/>
      <c r="G256" s="2521"/>
      <c r="H256" s="2648"/>
      <c r="I256" s="3100"/>
      <c r="J256" s="2848"/>
      <c r="K256" s="2622"/>
      <c r="L256" s="2622"/>
      <c r="M256" s="2622"/>
      <c r="N256" s="2622"/>
      <c r="O256" s="3422"/>
      <c r="P256" s="3313"/>
      <c r="Q256" s="3620"/>
      <c r="T256" s="2668">
        <v>0</v>
      </c>
      <c r="U256" s="2521"/>
      <c r="V256" s="2521"/>
      <c r="W256" s="2648"/>
      <c r="X256" s="3083"/>
      <c r="Y256" s="3624"/>
      <c r="Z256" s="3624"/>
      <c r="AA256" s="3624"/>
      <c r="AB256" s="3624"/>
      <c r="AC256" s="3624"/>
      <c r="AD256" s="3625"/>
      <c r="AE256" s="3626"/>
      <c r="AF256" s="3627"/>
      <c r="AH256" s="2963"/>
    </row>
    <row r="257" spans="1:34" ht="15.75">
      <c r="A257" s="3494" t="s">
        <v>5410</v>
      </c>
      <c r="E257" s="2668" t="s">
        <v>1450</v>
      </c>
      <c r="F257" s="2521"/>
      <c r="G257" s="2521"/>
      <c r="H257" s="2648"/>
      <c r="I257" s="3100"/>
      <c r="J257" s="2848"/>
      <c r="K257" s="2622"/>
      <c r="L257" s="2622"/>
      <c r="M257" s="2622"/>
      <c r="N257" s="2622"/>
      <c r="O257" s="3422"/>
      <c r="P257" s="3313"/>
      <c r="Q257" s="3620"/>
      <c r="T257" s="3549"/>
      <c r="U257" s="2743"/>
      <c r="V257" s="2743"/>
      <c r="W257" s="2648"/>
      <c r="X257" s="3083"/>
      <c r="Y257" s="3624"/>
      <c r="Z257" s="3624"/>
      <c r="AA257" s="3624"/>
      <c r="AB257" s="3624"/>
      <c r="AC257" s="3624"/>
      <c r="AD257" s="3625"/>
      <c r="AE257" s="3625"/>
      <c r="AF257" s="3627"/>
      <c r="AH257" s="2963"/>
    </row>
    <row r="258" spans="1:34" ht="15.75">
      <c r="A258" s="3494" t="s">
        <v>5410</v>
      </c>
      <c r="E258" s="2668"/>
      <c r="G258" s="2521"/>
      <c r="H258" s="2648"/>
      <c r="I258" s="3100"/>
      <c r="J258" s="2848"/>
      <c r="K258" s="2622"/>
      <c r="L258" s="2622"/>
      <c r="M258" s="2622"/>
      <c r="N258" s="2622"/>
      <c r="O258" s="3422"/>
      <c r="P258" s="3313"/>
      <c r="Q258" s="3620"/>
      <c r="T258" s="2668"/>
      <c r="V258" s="2521"/>
      <c r="W258" s="2648"/>
      <c r="X258" s="3083"/>
      <c r="Y258" s="3624"/>
      <c r="Z258" s="3624"/>
      <c r="AA258" s="3624"/>
      <c r="AB258" s="3624"/>
      <c r="AC258" s="3624"/>
      <c r="AD258" s="3625"/>
      <c r="AE258" s="3625"/>
      <c r="AF258" s="3627"/>
      <c r="AH258" s="2963"/>
    </row>
    <row r="259" spans="1:34" ht="15.75">
      <c r="A259" s="3494" t="s">
        <v>1378</v>
      </c>
      <c r="E259" s="2668"/>
      <c r="F259" s="2521" t="s">
        <v>5440</v>
      </c>
      <c r="G259" s="2822"/>
      <c r="H259" s="2648"/>
      <c r="I259" s="3100">
        <v>0</v>
      </c>
      <c r="J259" s="3295">
        <v>0</v>
      </c>
      <c r="K259" s="3312">
        <v>4.6830367001101658E-2</v>
      </c>
      <c r="L259" s="3312">
        <v>0</v>
      </c>
      <c r="M259" s="3312">
        <v>0</v>
      </c>
      <c r="N259" s="3312">
        <v>0</v>
      </c>
      <c r="O259" s="3297">
        <v>0</v>
      </c>
      <c r="P259" s="3313">
        <v>4.6830367001101658E-2</v>
      </c>
      <c r="Q259" s="3620"/>
      <c r="T259" s="2668"/>
      <c r="U259" s="2521" t="s">
        <v>5440</v>
      </c>
      <c r="V259" s="2822"/>
      <c r="W259" s="2648"/>
      <c r="X259" s="3083"/>
      <c r="Y259" s="3624">
        <v>0</v>
      </c>
      <c r="Z259" s="3624">
        <v>2341622.0892121764</v>
      </c>
      <c r="AA259" s="3624">
        <v>0</v>
      </c>
      <c r="AB259" s="3624">
        <v>0</v>
      </c>
      <c r="AC259" s="3624">
        <v>0</v>
      </c>
      <c r="AD259" s="3625">
        <v>0</v>
      </c>
      <c r="AE259" s="3625">
        <v>2341622.0892121764</v>
      </c>
      <c r="AF259" s="3627"/>
      <c r="AH259" s="2963"/>
    </row>
    <row r="260" spans="1:34" ht="15.75">
      <c r="A260" s="3494" t="s">
        <v>1378</v>
      </c>
      <c r="E260" s="2668"/>
      <c r="F260" s="2521" t="s">
        <v>5442</v>
      </c>
      <c r="G260" s="2822"/>
      <c r="H260" s="2648"/>
      <c r="I260" s="3100">
        <v>0</v>
      </c>
      <c r="J260" s="3295">
        <v>0</v>
      </c>
      <c r="K260" s="3312">
        <v>1.8304985584540311E-2</v>
      </c>
      <c r="L260" s="3312">
        <v>0</v>
      </c>
      <c r="M260" s="3312">
        <v>0</v>
      </c>
      <c r="N260" s="3312">
        <v>0</v>
      </c>
      <c r="O260" s="3297">
        <v>0</v>
      </c>
      <c r="P260" s="3313">
        <v>1.8304985584540311E-2</v>
      </c>
      <c r="Q260" s="3620"/>
      <c r="T260" s="2668"/>
      <c r="U260" s="2521" t="s">
        <v>5442</v>
      </c>
      <c r="V260" s="2822"/>
      <c r="W260" s="2648"/>
      <c r="X260" s="3083"/>
      <c r="Y260" s="3624">
        <v>0</v>
      </c>
      <c r="Z260" s="3624">
        <v>915289.82863751031</v>
      </c>
      <c r="AA260" s="3624">
        <v>0</v>
      </c>
      <c r="AB260" s="3624">
        <v>0</v>
      </c>
      <c r="AC260" s="3624">
        <v>0</v>
      </c>
      <c r="AD260" s="3625">
        <v>0</v>
      </c>
      <c r="AE260" s="3625">
        <v>915289.82863751031</v>
      </c>
      <c r="AF260" s="3627"/>
      <c r="AH260" s="2963"/>
    </row>
    <row r="261" spans="1:34" ht="15.75">
      <c r="A261" s="3494" t="s">
        <v>1378</v>
      </c>
      <c r="E261" s="2668"/>
      <c r="F261" s="2521" t="s">
        <v>5444</v>
      </c>
      <c r="G261" s="2521"/>
      <c r="H261" s="2648"/>
      <c r="I261" s="3100">
        <v>0</v>
      </c>
      <c r="J261" s="3295">
        <v>0</v>
      </c>
      <c r="K261" s="3312">
        <v>0</v>
      </c>
      <c r="L261" s="3312">
        <v>0</v>
      </c>
      <c r="M261" s="3312">
        <v>0.15397138669896207</v>
      </c>
      <c r="N261" s="3312">
        <v>0</v>
      </c>
      <c r="O261" s="3297">
        <v>0</v>
      </c>
      <c r="P261" s="3313">
        <v>0.15397138669896207</v>
      </c>
      <c r="Q261" s="3620"/>
      <c r="T261" s="2668"/>
      <c r="U261" s="2521" t="s">
        <v>5444</v>
      </c>
      <c r="V261" s="2521"/>
      <c r="W261" s="2648"/>
      <c r="X261" s="3083"/>
      <c r="Y261" s="3624">
        <v>0</v>
      </c>
      <c r="Z261" s="3624">
        <v>0</v>
      </c>
      <c r="AA261" s="3624">
        <v>0</v>
      </c>
      <c r="AB261" s="3624">
        <v>7698910.4141002763</v>
      </c>
      <c r="AC261" s="3624">
        <v>0</v>
      </c>
      <c r="AD261" s="3625">
        <v>0</v>
      </c>
      <c r="AE261" s="3625">
        <v>7698910.4141002763</v>
      </c>
      <c r="AF261" s="3627"/>
      <c r="AH261" s="2963"/>
    </row>
    <row r="262" spans="1:34" ht="15.75">
      <c r="A262" s="3494" t="s">
        <v>1378</v>
      </c>
      <c r="E262" s="2668"/>
      <c r="F262" s="2521" t="s">
        <v>5447</v>
      </c>
      <c r="G262" s="2521"/>
      <c r="H262" s="2648"/>
      <c r="I262" s="3100">
        <v>0</v>
      </c>
      <c r="J262" s="3295">
        <v>0</v>
      </c>
      <c r="K262" s="3312">
        <v>0</v>
      </c>
      <c r="L262" s="3312">
        <v>0</v>
      </c>
      <c r="M262" s="3312">
        <v>6.2024791812035891E-4</v>
      </c>
      <c r="N262" s="3312">
        <v>0</v>
      </c>
      <c r="O262" s="3297">
        <v>0</v>
      </c>
      <c r="P262" s="3313">
        <v>6.2024791812035891E-4</v>
      </c>
      <c r="Q262" s="3620"/>
      <c r="T262" s="2668"/>
      <c r="U262" s="2521" t="s">
        <v>5447</v>
      </c>
      <c r="V262" s="2521"/>
      <c r="W262" s="2648"/>
      <c r="X262" s="3083"/>
      <c r="Y262" s="3624">
        <v>0</v>
      </c>
      <c r="Z262" s="3624">
        <v>0</v>
      </c>
      <c r="AA262" s="3624">
        <v>0</v>
      </c>
      <c r="AB262" s="3624">
        <v>31013.769886200789</v>
      </c>
      <c r="AC262" s="3624">
        <v>0</v>
      </c>
      <c r="AD262" s="3625">
        <v>0</v>
      </c>
      <c r="AE262" s="3625">
        <v>31013.769886200789</v>
      </c>
      <c r="AF262" s="3627"/>
      <c r="AH262" s="2963"/>
    </row>
    <row r="263" spans="1:34" ht="15.75">
      <c r="A263" s="3494" t="s">
        <v>1378</v>
      </c>
      <c r="E263" s="2668"/>
      <c r="F263" s="2521" t="s">
        <v>5449</v>
      </c>
      <c r="G263" s="2822"/>
      <c r="H263" s="2648"/>
      <c r="I263" s="3100">
        <v>0</v>
      </c>
      <c r="J263" s="3295">
        <v>2.1031260388931591E-2</v>
      </c>
      <c r="K263" s="3312">
        <v>4.7798319065753617E-2</v>
      </c>
      <c r="L263" s="3312">
        <v>1.9781511881975807E-2</v>
      </c>
      <c r="M263" s="3312">
        <v>0</v>
      </c>
      <c r="N263" s="3312">
        <v>0</v>
      </c>
      <c r="O263" s="3297">
        <v>0</v>
      </c>
      <c r="P263" s="3313">
        <v>8.8611091336661008E-2</v>
      </c>
      <c r="Q263" s="3620"/>
      <c r="T263" s="2668"/>
      <c r="U263" s="2521" t="s">
        <v>5449</v>
      </c>
      <c r="V263" s="2822"/>
      <c r="W263" s="2648"/>
      <c r="X263" s="3083"/>
      <c r="Y263" s="3624">
        <v>1051609.6081317656</v>
      </c>
      <c r="Z263" s="3624">
        <v>2390021.8366631037</v>
      </c>
      <c r="AA263" s="3624">
        <v>989119.41432699026</v>
      </c>
      <c r="AB263" s="3624">
        <v>0</v>
      </c>
      <c r="AC263" s="3624">
        <v>0</v>
      </c>
      <c r="AD263" s="3625">
        <v>0</v>
      </c>
      <c r="AE263" s="3625">
        <v>4430750.8591218591</v>
      </c>
      <c r="AF263" s="3627"/>
      <c r="AH263" s="2963"/>
    </row>
    <row r="264" spans="1:34" ht="15.75">
      <c r="A264" s="3494" t="s">
        <v>1378</v>
      </c>
      <c r="E264" s="2668"/>
      <c r="F264" s="2521" t="s">
        <v>5451</v>
      </c>
      <c r="G264" s="2822"/>
      <c r="H264" s="2648"/>
      <c r="I264" s="3100">
        <v>0</v>
      </c>
      <c r="J264" s="3295">
        <v>0</v>
      </c>
      <c r="K264" s="3312">
        <v>0.1027684951409198</v>
      </c>
      <c r="L264" s="3312">
        <v>0</v>
      </c>
      <c r="M264" s="3312">
        <v>0</v>
      </c>
      <c r="N264" s="3312">
        <v>0</v>
      </c>
      <c r="O264" s="3297">
        <v>0</v>
      </c>
      <c r="P264" s="3313">
        <v>0.1027684951409198</v>
      </c>
      <c r="Q264" s="3620"/>
      <c r="T264" s="2668"/>
      <c r="U264" s="2521" t="s">
        <v>5451</v>
      </c>
      <c r="V264" s="2822"/>
      <c r="W264" s="2648"/>
      <c r="X264" s="3083"/>
      <c r="Y264" s="3624">
        <v>0</v>
      </c>
      <c r="Z264" s="3624">
        <v>5138652.4109753612</v>
      </c>
      <c r="AA264" s="3624">
        <v>0</v>
      </c>
      <c r="AB264" s="3624">
        <v>0</v>
      </c>
      <c r="AC264" s="3624">
        <v>0</v>
      </c>
      <c r="AD264" s="3625">
        <v>0</v>
      </c>
      <c r="AE264" s="3625">
        <v>5138652.4109753612</v>
      </c>
      <c r="AF264" s="3627"/>
      <c r="AH264" s="2963"/>
    </row>
    <row r="265" spans="1:34" ht="15.75">
      <c r="A265" s="3494" t="s">
        <v>5410</v>
      </c>
      <c r="E265" s="2668"/>
      <c r="F265" s="2521">
        <v>0</v>
      </c>
      <c r="G265" s="2521"/>
      <c r="H265" s="2648"/>
      <c r="I265" s="3100">
        <v>0</v>
      </c>
      <c r="J265" s="3295">
        <v>0</v>
      </c>
      <c r="K265" s="3312">
        <v>0</v>
      </c>
      <c r="L265" s="3312">
        <v>0</v>
      </c>
      <c r="M265" s="3312">
        <v>0</v>
      </c>
      <c r="N265" s="3312">
        <v>0</v>
      </c>
      <c r="O265" s="3297">
        <v>0</v>
      </c>
      <c r="P265" s="3313">
        <v>0</v>
      </c>
      <c r="Q265" s="3620"/>
      <c r="T265" s="2668"/>
      <c r="U265" s="2521">
        <v>0</v>
      </c>
      <c r="V265" s="2521"/>
      <c r="W265" s="2648"/>
      <c r="X265" s="3083"/>
      <c r="Y265" s="3624">
        <v>0</v>
      </c>
      <c r="Z265" s="3624">
        <v>0</v>
      </c>
      <c r="AA265" s="3624">
        <v>0</v>
      </c>
      <c r="AB265" s="3624">
        <v>0</v>
      </c>
      <c r="AC265" s="3624">
        <v>0</v>
      </c>
      <c r="AD265" s="3625">
        <v>0</v>
      </c>
      <c r="AE265" s="3625">
        <v>0</v>
      </c>
      <c r="AF265" s="3627"/>
      <c r="AH265" s="2963"/>
    </row>
    <row r="266" spans="1:34" ht="15.75">
      <c r="A266" s="3494" t="s">
        <v>5410</v>
      </c>
      <c r="E266" s="2668"/>
      <c r="F266" s="2521">
        <v>0</v>
      </c>
      <c r="G266" s="2521"/>
      <c r="H266" s="2648"/>
      <c r="I266" s="3100">
        <v>0</v>
      </c>
      <c r="J266" s="3295">
        <v>0</v>
      </c>
      <c r="K266" s="3312">
        <v>0</v>
      </c>
      <c r="L266" s="3312">
        <v>0</v>
      </c>
      <c r="M266" s="3312">
        <v>0</v>
      </c>
      <c r="N266" s="3312">
        <v>0</v>
      </c>
      <c r="O266" s="3297">
        <v>0</v>
      </c>
      <c r="P266" s="3313">
        <v>0</v>
      </c>
      <c r="Q266" s="3620"/>
      <c r="T266" s="2668"/>
      <c r="U266" s="2521">
        <v>0</v>
      </c>
      <c r="V266" s="2521"/>
      <c r="W266" s="2648"/>
      <c r="X266" s="3083"/>
      <c r="Y266" s="3624">
        <v>0</v>
      </c>
      <c r="Z266" s="3624">
        <v>0</v>
      </c>
      <c r="AA266" s="3624">
        <v>0</v>
      </c>
      <c r="AB266" s="3624">
        <v>0</v>
      </c>
      <c r="AC266" s="3624">
        <v>0</v>
      </c>
      <c r="AD266" s="3625">
        <v>0</v>
      </c>
      <c r="AE266" s="3625">
        <v>0</v>
      </c>
      <c r="AF266" s="3627"/>
      <c r="AH266" s="2963"/>
    </row>
    <row r="267" spans="1:34" ht="15.75">
      <c r="A267" s="3494" t="s">
        <v>5410</v>
      </c>
      <c r="E267" s="2668"/>
      <c r="F267" s="2521">
        <v>0</v>
      </c>
      <c r="G267" s="2521"/>
      <c r="H267" s="2648"/>
      <c r="I267" s="3100">
        <v>0</v>
      </c>
      <c r="J267" s="3295">
        <v>0</v>
      </c>
      <c r="K267" s="3312">
        <v>0</v>
      </c>
      <c r="L267" s="3312">
        <v>0</v>
      </c>
      <c r="M267" s="3312">
        <v>0</v>
      </c>
      <c r="N267" s="3312">
        <v>0</v>
      </c>
      <c r="O267" s="3297">
        <v>0</v>
      </c>
      <c r="P267" s="3313">
        <v>0</v>
      </c>
      <c r="Q267" s="3620"/>
      <c r="T267" s="2668"/>
      <c r="U267" s="2521">
        <v>0</v>
      </c>
      <c r="V267" s="2521"/>
      <c r="W267" s="2648"/>
      <c r="X267" s="3083"/>
      <c r="Y267" s="3624">
        <v>0</v>
      </c>
      <c r="Z267" s="3624">
        <v>0</v>
      </c>
      <c r="AA267" s="3624">
        <v>0</v>
      </c>
      <c r="AB267" s="3624">
        <v>0</v>
      </c>
      <c r="AC267" s="3624">
        <v>0</v>
      </c>
      <c r="AD267" s="3625">
        <v>0</v>
      </c>
      <c r="AE267" s="3625">
        <v>0</v>
      </c>
      <c r="AF267" s="3627"/>
      <c r="AH267" s="2963"/>
    </row>
    <row r="268" spans="1:34" ht="15.75">
      <c r="A268" s="3494" t="s">
        <v>5410</v>
      </c>
      <c r="E268" s="2668"/>
      <c r="F268" s="2521">
        <v>0</v>
      </c>
      <c r="G268" s="2521"/>
      <c r="H268" s="2648"/>
      <c r="I268" s="3100"/>
      <c r="J268" s="3295">
        <v>0</v>
      </c>
      <c r="K268" s="3312">
        <v>0</v>
      </c>
      <c r="L268" s="3312">
        <v>0</v>
      </c>
      <c r="M268" s="3312">
        <v>0</v>
      </c>
      <c r="N268" s="3312">
        <v>0</v>
      </c>
      <c r="O268" s="3297">
        <v>0</v>
      </c>
      <c r="P268" s="3313"/>
      <c r="Q268" s="3620"/>
      <c r="T268" s="2668"/>
      <c r="U268" s="2521">
        <v>0</v>
      </c>
      <c r="V268" s="2521"/>
      <c r="W268" s="2648"/>
      <c r="X268" s="3083"/>
      <c r="Y268" s="3624">
        <v>0</v>
      </c>
      <c r="Z268" s="3624">
        <v>0</v>
      </c>
      <c r="AA268" s="3624">
        <v>0</v>
      </c>
      <c r="AB268" s="3624">
        <v>0</v>
      </c>
      <c r="AC268" s="3624">
        <v>0</v>
      </c>
      <c r="AD268" s="3625">
        <v>0</v>
      </c>
      <c r="AE268" s="3625">
        <v>0</v>
      </c>
      <c r="AF268" s="3627"/>
      <c r="AH268" s="2963"/>
    </row>
    <row r="269" spans="1:34" ht="15.75">
      <c r="A269" s="3494" t="s">
        <v>5410</v>
      </c>
      <c r="E269" s="2668"/>
      <c r="F269" s="2521">
        <v>0</v>
      </c>
      <c r="G269" s="2822"/>
      <c r="H269" s="2648"/>
      <c r="I269" s="3100">
        <v>0</v>
      </c>
      <c r="J269" s="3295">
        <v>0</v>
      </c>
      <c r="K269" s="3312">
        <v>0</v>
      </c>
      <c r="L269" s="3312">
        <v>0</v>
      </c>
      <c r="M269" s="3312">
        <v>0</v>
      </c>
      <c r="N269" s="3312">
        <v>0</v>
      </c>
      <c r="O269" s="3297">
        <v>0</v>
      </c>
      <c r="P269" s="3313">
        <v>0</v>
      </c>
      <c r="Q269" s="3620"/>
      <c r="T269" s="2668"/>
      <c r="U269" s="2521">
        <v>0</v>
      </c>
      <c r="V269" s="2822"/>
      <c r="W269" s="2648"/>
      <c r="X269" s="3083"/>
      <c r="Y269" s="3624">
        <v>0</v>
      </c>
      <c r="Z269" s="3624">
        <v>0</v>
      </c>
      <c r="AA269" s="3624">
        <v>0</v>
      </c>
      <c r="AB269" s="3624">
        <v>0</v>
      </c>
      <c r="AC269" s="3624">
        <v>0</v>
      </c>
      <c r="AD269" s="3625">
        <v>0</v>
      </c>
      <c r="AE269" s="3625">
        <v>0</v>
      </c>
      <c r="AF269" s="3627"/>
      <c r="AH269" s="2963"/>
    </row>
    <row r="270" spans="1:34" ht="15.75">
      <c r="A270" s="3494" t="s">
        <v>5410</v>
      </c>
      <c r="E270" s="2668"/>
      <c r="F270" s="2521">
        <v>0</v>
      </c>
      <c r="G270" s="2822"/>
      <c r="H270" s="2648"/>
      <c r="I270" s="3100">
        <v>0</v>
      </c>
      <c r="J270" s="3295">
        <v>0</v>
      </c>
      <c r="K270" s="3312">
        <v>0</v>
      </c>
      <c r="L270" s="3312">
        <v>0</v>
      </c>
      <c r="M270" s="3312">
        <v>0</v>
      </c>
      <c r="N270" s="3312">
        <v>0</v>
      </c>
      <c r="O270" s="3297">
        <v>0</v>
      </c>
      <c r="P270" s="3313">
        <v>0</v>
      </c>
      <c r="Q270" s="3620"/>
      <c r="T270" s="2668"/>
      <c r="U270" s="2521">
        <v>0</v>
      </c>
      <c r="V270" s="2822"/>
      <c r="W270" s="2648"/>
      <c r="X270" s="3083"/>
      <c r="Y270" s="3624">
        <v>0</v>
      </c>
      <c r="Z270" s="3624">
        <v>0</v>
      </c>
      <c r="AA270" s="3624">
        <v>0</v>
      </c>
      <c r="AB270" s="3624">
        <v>0</v>
      </c>
      <c r="AC270" s="3624">
        <v>0</v>
      </c>
      <c r="AD270" s="3625">
        <v>0</v>
      </c>
      <c r="AE270" s="3625">
        <v>0</v>
      </c>
      <c r="AF270" s="3627"/>
      <c r="AH270" s="2963"/>
    </row>
    <row r="271" spans="1:34" ht="15.75">
      <c r="A271" s="3494" t="s">
        <v>5410</v>
      </c>
      <c r="E271" s="2668"/>
      <c r="F271" s="2521">
        <v>0</v>
      </c>
      <c r="G271" s="2822"/>
      <c r="H271" s="2648"/>
      <c r="I271" s="3100">
        <v>0</v>
      </c>
      <c r="J271" s="3295">
        <v>0</v>
      </c>
      <c r="K271" s="3312">
        <v>0</v>
      </c>
      <c r="L271" s="3312">
        <v>0</v>
      </c>
      <c r="M271" s="3312">
        <v>0</v>
      </c>
      <c r="N271" s="3312">
        <v>0</v>
      </c>
      <c r="O271" s="3297">
        <v>0</v>
      </c>
      <c r="P271" s="3313">
        <v>0</v>
      </c>
      <c r="Q271" s="3620"/>
      <c r="T271" s="2668"/>
      <c r="U271" s="2521">
        <v>0</v>
      </c>
      <c r="V271" s="2822"/>
      <c r="W271" s="2648"/>
      <c r="X271" s="3083"/>
      <c r="Y271" s="3624">
        <v>0</v>
      </c>
      <c r="Z271" s="3624">
        <v>0</v>
      </c>
      <c r="AA271" s="3624">
        <v>0</v>
      </c>
      <c r="AB271" s="3624">
        <v>0</v>
      </c>
      <c r="AC271" s="3624">
        <v>0</v>
      </c>
      <c r="AD271" s="3625">
        <v>0</v>
      </c>
      <c r="AE271" s="3625">
        <v>0</v>
      </c>
      <c r="AF271" s="3627"/>
      <c r="AH271" s="2963"/>
    </row>
    <row r="272" spans="1:34" ht="15.75">
      <c r="A272" s="3494" t="s">
        <v>5410</v>
      </c>
      <c r="E272" s="2668"/>
      <c r="F272" s="2521">
        <v>0</v>
      </c>
      <c r="G272" s="2822"/>
      <c r="H272" s="2648"/>
      <c r="I272" s="3100">
        <v>0</v>
      </c>
      <c r="J272" s="3642">
        <v>0</v>
      </c>
      <c r="K272" s="3643">
        <v>0</v>
      </c>
      <c r="L272" s="3643">
        <v>0</v>
      </c>
      <c r="M272" s="3643">
        <v>0</v>
      </c>
      <c r="N272" s="3643">
        <v>0</v>
      </c>
      <c r="O272" s="3628">
        <v>0</v>
      </c>
      <c r="P272" s="3313">
        <v>0</v>
      </c>
      <c r="Q272" s="3620"/>
      <c r="T272" s="2668"/>
      <c r="U272" s="2521">
        <v>0</v>
      </c>
      <c r="V272" s="2822"/>
      <c r="W272" s="2648"/>
      <c r="X272" s="3083"/>
      <c r="Y272" s="3624">
        <v>0</v>
      </c>
      <c r="Z272" s="3624">
        <v>0</v>
      </c>
      <c r="AA272" s="3624">
        <v>0</v>
      </c>
      <c r="AB272" s="3624">
        <v>0</v>
      </c>
      <c r="AC272" s="3624">
        <v>0</v>
      </c>
      <c r="AD272" s="3625">
        <v>0</v>
      </c>
      <c r="AE272" s="3625">
        <v>0</v>
      </c>
      <c r="AF272" s="3627"/>
      <c r="AH272" s="2963"/>
    </row>
    <row r="273" spans="1:34" ht="15.75">
      <c r="A273" s="3494" t="s">
        <v>1378</v>
      </c>
      <c r="E273" s="2668"/>
      <c r="F273" s="2521">
        <v>0</v>
      </c>
      <c r="G273" s="2521"/>
      <c r="H273" s="2648">
        <v>0</v>
      </c>
      <c r="I273" s="3099">
        <v>0</v>
      </c>
      <c r="J273" s="3631">
        <v>2.1031260388931591E-2</v>
      </c>
      <c r="K273" s="3312">
        <v>0.21570216679231538</v>
      </c>
      <c r="L273" s="3312">
        <v>1.9781511881975807E-2</v>
      </c>
      <c r="M273" s="3312">
        <v>0.15459163461708242</v>
      </c>
      <c r="N273" s="3312">
        <v>0</v>
      </c>
      <c r="O273" s="3595">
        <v>0</v>
      </c>
      <c r="P273" s="3532">
        <v>0.41110657368030523</v>
      </c>
      <c r="Q273" s="3620"/>
      <c r="T273" s="2668"/>
      <c r="U273" s="2521">
        <v>0</v>
      </c>
      <c r="V273" s="2521"/>
      <c r="W273" s="2648"/>
      <c r="X273" s="3083"/>
      <c r="Y273" s="3633">
        <v>1051609.6081317656</v>
      </c>
      <c r="Z273" s="3633">
        <v>10785586.165488152</v>
      </c>
      <c r="AA273" s="3633">
        <v>989119.41432699026</v>
      </c>
      <c r="AB273" s="3633">
        <v>7729924.1839864766</v>
      </c>
      <c r="AC273" s="3633">
        <v>0</v>
      </c>
      <c r="AD273" s="3634">
        <v>0</v>
      </c>
      <c r="AE273" s="3634">
        <v>20556239.371933386</v>
      </c>
      <c r="AF273" s="3627"/>
      <c r="AH273" s="2963"/>
    </row>
    <row r="274" spans="1:34" ht="15.75">
      <c r="A274" s="3494" t="s">
        <v>1378</v>
      </c>
      <c r="E274" s="2668"/>
      <c r="F274" s="2521">
        <v>0</v>
      </c>
      <c r="G274" s="2521"/>
      <c r="H274" s="2648"/>
      <c r="I274" s="3100"/>
      <c r="J274" s="2848"/>
      <c r="K274" s="2622"/>
      <c r="L274" s="2622"/>
      <c r="M274" s="2622"/>
      <c r="N274" s="2622"/>
      <c r="O274" s="3422"/>
      <c r="P274" s="3313"/>
      <c r="Q274" s="3620"/>
      <c r="T274" s="2668"/>
      <c r="U274" s="2521"/>
      <c r="V274" s="2521"/>
      <c r="W274" s="2648"/>
      <c r="X274" s="3083"/>
      <c r="Y274" s="3624"/>
      <c r="Z274" s="3624"/>
      <c r="AA274" s="3624"/>
      <c r="AB274" s="3624"/>
      <c r="AC274" s="3624"/>
      <c r="AD274" s="3625"/>
      <c r="AE274" s="3625"/>
      <c r="AF274" s="3627"/>
      <c r="AH274" s="2963"/>
    </row>
    <row r="275" spans="1:34" ht="15.75">
      <c r="A275" s="3494" t="s">
        <v>1378</v>
      </c>
      <c r="E275" s="2668" t="s">
        <v>664</v>
      </c>
      <c r="F275" s="2521"/>
      <c r="G275" s="2521"/>
      <c r="H275" s="2648"/>
      <c r="I275" s="3100"/>
      <c r="J275" s="2848"/>
      <c r="K275" s="2622"/>
      <c r="L275" s="2622"/>
      <c r="M275" s="2622"/>
      <c r="N275" s="2622"/>
      <c r="O275" s="3422"/>
      <c r="P275" s="3313"/>
      <c r="Q275" s="3620"/>
      <c r="T275" s="2668" t="s">
        <v>664</v>
      </c>
      <c r="U275" s="2521"/>
      <c r="V275" s="2521"/>
      <c r="W275" s="2648"/>
      <c r="X275" s="3083"/>
      <c r="Y275" s="3624"/>
      <c r="Z275" s="3624"/>
      <c r="AA275" s="3624"/>
      <c r="AB275" s="3624"/>
      <c r="AC275" s="3624"/>
      <c r="AD275" s="3625"/>
      <c r="AE275" s="3625"/>
      <c r="AF275" s="3627"/>
      <c r="AH275" s="2963"/>
    </row>
    <row r="276" spans="1:34" ht="15.75">
      <c r="A276" s="3494" t="s">
        <v>1378</v>
      </c>
      <c r="E276" s="2668"/>
      <c r="F276" s="2521" t="s">
        <v>667</v>
      </c>
      <c r="G276" s="2521"/>
      <c r="H276" s="2648"/>
      <c r="I276" s="3100">
        <v>0</v>
      </c>
      <c r="J276" s="3295">
        <v>0</v>
      </c>
      <c r="K276" s="3312">
        <v>0</v>
      </c>
      <c r="L276" s="3312">
        <v>0</v>
      </c>
      <c r="M276" s="3312">
        <v>2.4198538428594062E-2</v>
      </c>
      <c r="N276" s="3312">
        <v>0</v>
      </c>
      <c r="O276" s="3297">
        <v>0</v>
      </c>
      <c r="P276" s="3313">
        <v>2.4198538428594062E-2</v>
      </c>
      <c r="Q276" s="3620"/>
      <c r="T276" s="2668"/>
      <c r="U276" s="2521" t="s">
        <v>667</v>
      </c>
      <c r="V276" s="2521"/>
      <c r="W276" s="2648"/>
      <c r="X276" s="3083"/>
      <c r="Y276" s="3624">
        <v>0</v>
      </c>
      <c r="Z276" s="3624">
        <v>0</v>
      </c>
      <c r="AA276" s="3624">
        <v>0</v>
      </c>
      <c r="AB276" s="3624">
        <v>1209980.5263049204</v>
      </c>
      <c r="AC276" s="3624">
        <v>0</v>
      </c>
      <c r="AD276" s="3625">
        <v>0</v>
      </c>
      <c r="AE276" s="3625">
        <v>1209980.5263049204</v>
      </c>
      <c r="AF276" s="3627"/>
      <c r="AH276" s="2963"/>
    </row>
    <row r="277" spans="1:34" ht="15.75">
      <c r="A277" s="3494" t="s">
        <v>5410</v>
      </c>
      <c r="E277" s="2668"/>
      <c r="F277" s="2521">
        <v>0</v>
      </c>
      <c r="G277" s="2521"/>
      <c r="H277" s="2648"/>
      <c r="I277" s="3100"/>
      <c r="J277" s="3295">
        <v>0</v>
      </c>
      <c r="K277" s="3312">
        <v>0</v>
      </c>
      <c r="L277" s="3312">
        <v>0</v>
      </c>
      <c r="M277" s="3312">
        <v>0</v>
      </c>
      <c r="N277" s="3312">
        <v>0</v>
      </c>
      <c r="O277" s="3297">
        <v>0</v>
      </c>
      <c r="P277" s="3313"/>
      <c r="Q277" s="3620"/>
      <c r="T277" s="2668"/>
      <c r="U277" s="2521">
        <v>0</v>
      </c>
      <c r="V277" s="2521"/>
      <c r="W277" s="2648"/>
      <c r="X277" s="3083"/>
      <c r="Y277" s="3624">
        <v>0</v>
      </c>
      <c r="Z277" s="3624">
        <v>0</v>
      </c>
      <c r="AA277" s="3624">
        <v>0</v>
      </c>
      <c r="AB277" s="3624">
        <v>0</v>
      </c>
      <c r="AC277" s="3624">
        <v>0</v>
      </c>
      <c r="AD277" s="3625">
        <v>0</v>
      </c>
      <c r="AE277" s="3625">
        <v>0</v>
      </c>
      <c r="AF277" s="3627"/>
      <c r="AH277" s="2963"/>
    </row>
    <row r="278" spans="1:34" ht="15.75">
      <c r="A278" s="3494" t="s">
        <v>5410</v>
      </c>
      <c r="E278" s="2668"/>
      <c r="F278" s="2521">
        <v>0</v>
      </c>
      <c r="G278" s="2521"/>
      <c r="H278" s="2648"/>
      <c r="I278" s="3100">
        <v>0</v>
      </c>
      <c r="J278" s="3295">
        <v>0</v>
      </c>
      <c r="K278" s="3312">
        <v>0</v>
      </c>
      <c r="L278" s="3312">
        <v>0</v>
      </c>
      <c r="M278" s="3312">
        <v>0</v>
      </c>
      <c r="N278" s="3312">
        <v>0</v>
      </c>
      <c r="O278" s="3297">
        <v>0</v>
      </c>
      <c r="P278" s="3313">
        <v>0</v>
      </c>
      <c r="Q278" s="3620"/>
      <c r="T278" s="2668"/>
      <c r="U278" s="2521">
        <v>0</v>
      </c>
      <c r="V278" s="2521"/>
      <c r="W278" s="2648"/>
      <c r="X278" s="3083"/>
      <c r="Y278" s="3624">
        <v>0</v>
      </c>
      <c r="Z278" s="3624">
        <v>0</v>
      </c>
      <c r="AA278" s="3624">
        <v>0</v>
      </c>
      <c r="AB278" s="3624">
        <v>0</v>
      </c>
      <c r="AC278" s="3624">
        <v>0</v>
      </c>
      <c r="AD278" s="3625">
        <v>0</v>
      </c>
      <c r="AE278" s="3625">
        <v>0</v>
      </c>
      <c r="AF278" s="3627"/>
      <c r="AH278" s="2963"/>
    </row>
    <row r="279" spans="1:34" ht="15.75">
      <c r="A279" s="3494" t="s">
        <v>5410</v>
      </c>
      <c r="E279" s="2668"/>
      <c r="F279" s="2521">
        <v>0</v>
      </c>
      <c r="G279" s="2521"/>
      <c r="H279" s="2648"/>
      <c r="I279" s="3100">
        <v>0</v>
      </c>
      <c r="J279" s="3295">
        <v>0</v>
      </c>
      <c r="K279" s="3312">
        <v>0</v>
      </c>
      <c r="L279" s="3312">
        <v>0</v>
      </c>
      <c r="M279" s="3312">
        <v>0</v>
      </c>
      <c r="N279" s="3312">
        <v>0</v>
      </c>
      <c r="O279" s="3297">
        <v>0</v>
      </c>
      <c r="P279" s="3313">
        <v>0</v>
      </c>
      <c r="Q279" s="3620"/>
      <c r="T279" s="2668"/>
      <c r="U279" s="2521">
        <v>0</v>
      </c>
      <c r="V279" s="2521"/>
      <c r="W279" s="2648"/>
      <c r="X279" s="3083"/>
      <c r="Y279" s="3624">
        <v>0</v>
      </c>
      <c r="Z279" s="3624">
        <v>0</v>
      </c>
      <c r="AA279" s="3624">
        <v>0</v>
      </c>
      <c r="AB279" s="3624">
        <v>0</v>
      </c>
      <c r="AC279" s="3624">
        <v>0</v>
      </c>
      <c r="AD279" s="3625">
        <v>0</v>
      </c>
      <c r="AE279" s="3625">
        <v>0</v>
      </c>
      <c r="AF279" s="3627"/>
      <c r="AH279" s="2963"/>
    </row>
    <row r="280" spans="1:34" ht="15.75">
      <c r="A280" s="3494" t="s">
        <v>5410</v>
      </c>
      <c r="E280" s="2668"/>
      <c r="F280" s="2521">
        <v>0</v>
      </c>
      <c r="G280" s="2521"/>
      <c r="H280" s="2648"/>
      <c r="I280" s="3100">
        <v>0</v>
      </c>
      <c r="J280" s="3295">
        <v>0</v>
      </c>
      <c r="K280" s="3312">
        <v>0</v>
      </c>
      <c r="L280" s="3312">
        <v>0</v>
      </c>
      <c r="M280" s="3312">
        <v>0</v>
      </c>
      <c r="N280" s="3312">
        <v>0</v>
      </c>
      <c r="O280" s="3297">
        <v>0</v>
      </c>
      <c r="P280" s="3313">
        <v>0</v>
      </c>
      <c r="Q280" s="3620"/>
      <c r="T280" s="2668"/>
      <c r="U280" s="2521">
        <v>0</v>
      </c>
      <c r="V280" s="2521"/>
      <c r="W280" s="2648"/>
      <c r="X280" s="3083"/>
      <c r="Y280" s="3624">
        <v>0</v>
      </c>
      <c r="Z280" s="3624">
        <v>0</v>
      </c>
      <c r="AA280" s="3624">
        <v>0</v>
      </c>
      <c r="AB280" s="3624">
        <v>0</v>
      </c>
      <c r="AC280" s="3624">
        <v>0</v>
      </c>
      <c r="AD280" s="3625">
        <v>0</v>
      </c>
      <c r="AE280" s="3625">
        <v>0</v>
      </c>
      <c r="AF280" s="3627"/>
      <c r="AH280" s="2963"/>
    </row>
    <row r="281" spans="1:34" ht="15.75">
      <c r="A281" s="3494" t="s">
        <v>5410</v>
      </c>
      <c r="E281" s="2668"/>
      <c r="F281" s="2521">
        <v>0</v>
      </c>
      <c r="G281" s="2521"/>
      <c r="H281" s="2648"/>
      <c r="I281" s="3100">
        <v>0</v>
      </c>
      <c r="J281" s="3295">
        <v>0</v>
      </c>
      <c r="K281" s="3312">
        <v>0</v>
      </c>
      <c r="L281" s="3312">
        <v>0</v>
      </c>
      <c r="M281" s="3312">
        <v>0</v>
      </c>
      <c r="N281" s="3312">
        <v>0</v>
      </c>
      <c r="O281" s="3297">
        <v>0</v>
      </c>
      <c r="P281" s="3313">
        <v>0</v>
      </c>
      <c r="Q281" s="3620"/>
      <c r="T281" s="2668"/>
      <c r="U281" s="2521">
        <v>0</v>
      </c>
      <c r="V281" s="2521"/>
      <c r="W281" s="2648"/>
      <c r="X281" s="3083"/>
      <c r="Y281" s="3624">
        <v>0</v>
      </c>
      <c r="Z281" s="3624">
        <v>0</v>
      </c>
      <c r="AA281" s="3624">
        <v>0</v>
      </c>
      <c r="AB281" s="3624">
        <v>0</v>
      </c>
      <c r="AC281" s="3624">
        <v>0</v>
      </c>
      <c r="AD281" s="3625">
        <v>0</v>
      </c>
      <c r="AE281" s="3625">
        <v>0</v>
      </c>
      <c r="AF281" s="3627"/>
      <c r="AH281" s="2963"/>
    </row>
    <row r="282" spans="1:34" ht="15.75">
      <c r="A282" s="3494" t="s">
        <v>5410</v>
      </c>
      <c r="E282" s="2668"/>
      <c r="F282" s="2521">
        <v>0</v>
      </c>
      <c r="G282" s="2521"/>
      <c r="H282" s="2648"/>
      <c r="I282" s="3100">
        <v>0</v>
      </c>
      <c r="J282" s="3295">
        <v>0</v>
      </c>
      <c r="K282" s="3312">
        <v>0</v>
      </c>
      <c r="L282" s="3312">
        <v>0</v>
      </c>
      <c r="M282" s="3312">
        <v>0</v>
      </c>
      <c r="N282" s="3312">
        <v>0</v>
      </c>
      <c r="O282" s="3297">
        <v>0</v>
      </c>
      <c r="P282" s="3313">
        <v>0</v>
      </c>
      <c r="Q282" s="3620"/>
      <c r="T282" s="2668"/>
      <c r="U282" s="2521">
        <v>0</v>
      </c>
      <c r="V282" s="2521"/>
      <c r="W282" s="2648"/>
      <c r="X282" s="3083"/>
      <c r="Y282" s="3624">
        <v>0</v>
      </c>
      <c r="Z282" s="3624">
        <v>0</v>
      </c>
      <c r="AA282" s="3624">
        <v>0</v>
      </c>
      <c r="AB282" s="3624">
        <v>0</v>
      </c>
      <c r="AC282" s="3624">
        <v>0</v>
      </c>
      <c r="AD282" s="3625">
        <v>0</v>
      </c>
      <c r="AE282" s="3625">
        <v>0</v>
      </c>
      <c r="AF282" s="3627"/>
      <c r="AH282" s="2963"/>
    </row>
    <row r="283" spans="1:34" ht="15.75">
      <c r="A283" s="3494" t="s">
        <v>1378</v>
      </c>
      <c r="E283" s="2668"/>
      <c r="F283" s="2521"/>
      <c r="G283" s="2521"/>
      <c r="H283" s="2648">
        <v>0</v>
      </c>
      <c r="I283" s="3099">
        <v>0</v>
      </c>
      <c r="J283" s="3295">
        <v>0</v>
      </c>
      <c r="K283" s="3312">
        <v>0</v>
      </c>
      <c r="L283" s="3312">
        <v>0</v>
      </c>
      <c r="M283" s="3312">
        <v>2.4198538428594062E-2</v>
      </c>
      <c r="N283" s="3312">
        <v>0</v>
      </c>
      <c r="O283" s="3297">
        <v>0</v>
      </c>
      <c r="P283" s="3532">
        <v>2.4198538428594062E-2</v>
      </c>
      <c r="Q283" s="3620"/>
      <c r="T283" s="2668"/>
      <c r="U283" s="2521"/>
      <c r="V283" s="2521"/>
      <c r="W283" s="2648">
        <v>0</v>
      </c>
      <c r="X283" s="3083"/>
      <c r="Y283" s="3633">
        <v>0</v>
      </c>
      <c r="Z283" s="3633">
        <v>0</v>
      </c>
      <c r="AA283" s="3633">
        <v>0</v>
      </c>
      <c r="AB283" s="3633">
        <v>1209980.5263049204</v>
      </c>
      <c r="AC283" s="3633">
        <v>0</v>
      </c>
      <c r="AD283" s="3634">
        <v>0</v>
      </c>
      <c r="AE283" s="3634">
        <v>1209980.5263049204</v>
      </c>
      <c r="AF283" s="3627"/>
      <c r="AH283" s="2963"/>
    </row>
    <row r="284" spans="1:34" ht="15.75">
      <c r="A284" s="3494" t="s">
        <v>1378</v>
      </c>
      <c r="E284" s="2668"/>
      <c r="F284" s="2521"/>
      <c r="G284" s="2521"/>
      <c r="H284" s="2648"/>
      <c r="I284" s="3100"/>
      <c r="J284" s="2848"/>
      <c r="K284" s="2622"/>
      <c r="L284" s="2622"/>
      <c r="M284" s="2622"/>
      <c r="N284" s="2622"/>
      <c r="O284" s="3422"/>
      <c r="P284" s="3313"/>
      <c r="Q284" s="3620"/>
      <c r="T284" s="2668"/>
      <c r="U284" s="2521"/>
      <c r="V284" s="2521"/>
      <c r="W284" s="2648"/>
      <c r="X284" s="3083"/>
      <c r="Y284" s="3624"/>
      <c r="Z284" s="3624"/>
      <c r="AA284" s="3624"/>
      <c r="AB284" s="3624"/>
      <c r="AC284" s="3624"/>
      <c r="AD284" s="3625"/>
      <c r="AE284" s="3625"/>
      <c r="AF284" s="3627"/>
      <c r="AH284" s="2963"/>
    </row>
    <row r="285" spans="1:34" ht="15.75">
      <c r="A285" s="3494" t="s">
        <v>1378</v>
      </c>
      <c r="E285" s="2668" t="s">
        <v>31</v>
      </c>
      <c r="F285" s="2521"/>
      <c r="G285" s="2521"/>
      <c r="H285" s="2648"/>
      <c r="I285" s="3100">
        <v>0</v>
      </c>
      <c r="J285" s="3295">
        <v>0</v>
      </c>
      <c r="K285" s="3312">
        <v>5.4341576674329858E-2</v>
      </c>
      <c r="L285" s="3312">
        <v>0</v>
      </c>
      <c r="M285" s="3312">
        <v>0</v>
      </c>
      <c r="N285" s="3312">
        <v>0</v>
      </c>
      <c r="O285" s="3297">
        <v>0</v>
      </c>
      <c r="P285" s="3313">
        <v>5.4341576674329858E-2</v>
      </c>
      <c r="Q285" s="3620"/>
      <c r="T285" s="2668" t="s">
        <v>31</v>
      </c>
      <c r="U285" s="2521"/>
      <c r="V285" s="2521"/>
      <c r="W285" s="2648"/>
      <c r="X285" s="3083"/>
      <c r="Y285" s="3624">
        <v>0</v>
      </c>
      <c r="Z285" s="3624">
        <v>2717199.2117899596</v>
      </c>
      <c r="AA285" s="3624">
        <v>0</v>
      </c>
      <c r="AB285" s="3624">
        <v>0</v>
      </c>
      <c r="AC285" s="3624">
        <v>0</v>
      </c>
      <c r="AD285" s="3625">
        <v>0</v>
      </c>
      <c r="AE285" s="3625">
        <v>2717199.2117899596</v>
      </c>
      <c r="AF285" s="3627"/>
      <c r="AH285" s="2963"/>
    </row>
    <row r="286" spans="1:34" ht="15.75">
      <c r="A286" s="3494" t="s">
        <v>1378</v>
      </c>
      <c r="E286" s="2668"/>
      <c r="F286" s="2521"/>
      <c r="G286" s="2521"/>
      <c r="H286" s="2648"/>
      <c r="I286" s="3100"/>
      <c r="J286" s="3295">
        <v>0</v>
      </c>
      <c r="K286" s="3312">
        <v>0</v>
      </c>
      <c r="L286" s="3312">
        <v>0</v>
      </c>
      <c r="M286" s="3312">
        <v>0</v>
      </c>
      <c r="N286" s="3312">
        <v>0</v>
      </c>
      <c r="O286" s="3297">
        <v>0</v>
      </c>
      <c r="P286" s="3313"/>
      <c r="Q286" s="3620"/>
      <c r="T286" s="2668"/>
      <c r="U286" s="2521"/>
      <c r="V286" s="2521"/>
      <c r="W286" s="2648"/>
      <c r="X286" s="3083"/>
      <c r="Y286" s="3624"/>
      <c r="Z286" s="3624"/>
      <c r="AA286" s="3624"/>
      <c r="AB286" s="3624"/>
      <c r="AC286" s="3624"/>
      <c r="AD286" s="3625"/>
      <c r="AE286" s="3625"/>
      <c r="AF286" s="3627"/>
      <c r="AH286" s="2963"/>
    </row>
    <row r="287" spans="1:34" ht="15.75">
      <c r="A287" s="3494" t="s">
        <v>1378</v>
      </c>
      <c r="E287" s="2668" t="s">
        <v>1301</v>
      </c>
      <c r="F287" s="2521"/>
      <c r="G287" s="2521"/>
      <c r="H287" s="2648"/>
      <c r="I287" s="3100"/>
      <c r="J287" s="3295">
        <v>0</v>
      </c>
      <c r="K287" s="3312">
        <v>0</v>
      </c>
      <c r="L287" s="3312">
        <v>0</v>
      </c>
      <c r="M287" s="3312">
        <v>0</v>
      </c>
      <c r="N287" s="3312">
        <v>0</v>
      </c>
      <c r="O287" s="3297">
        <v>0</v>
      </c>
      <c r="P287" s="3313"/>
      <c r="Q287" s="3620"/>
      <c r="T287" s="2668" t="s">
        <v>1301</v>
      </c>
      <c r="U287" s="2521"/>
      <c r="V287" s="2521"/>
      <c r="W287" s="2648"/>
      <c r="X287" s="3083"/>
      <c r="Y287" s="3624"/>
      <c r="Z287" s="3624"/>
      <c r="AA287" s="3624"/>
      <c r="AB287" s="3624"/>
      <c r="AC287" s="3624"/>
      <c r="AD287" s="3625"/>
      <c r="AE287" s="3625"/>
      <c r="AF287" s="3627"/>
      <c r="AH287" s="2963"/>
    </row>
    <row r="288" spans="1:34" ht="15.75">
      <c r="A288" s="3494" t="s">
        <v>1378</v>
      </c>
      <c r="E288" s="2668"/>
      <c r="F288" s="2521" t="s">
        <v>488</v>
      </c>
      <c r="G288" s="2521"/>
      <c r="H288" s="2648"/>
      <c r="I288" s="3100">
        <v>0</v>
      </c>
      <c r="J288" s="3295">
        <v>0</v>
      </c>
      <c r="K288" s="3312">
        <v>3.4964678482364037E-2</v>
      </c>
      <c r="L288" s="3312">
        <v>0</v>
      </c>
      <c r="M288" s="3312">
        <v>0</v>
      </c>
      <c r="N288" s="3312">
        <v>0</v>
      </c>
      <c r="O288" s="3297">
        <v>0</v>
      </c>
      <c r="P288" s="3313">
        <v>3.4964678482364037E-2</v>
      </c>
      <c r="Q288" s="3620"/>
      <c r="T288" s="2668"/>
      <c r="U288" s="2521" t="s">
        <v>488</v>
      </c>
      <c r="V288" s="2521"/>
      <c r="W288" s="2648"/>
      <c r="X288" s="3083"/>
      <c r="Y288" s="3624">
        <v>0</v>
      </c>
      <c r="Z288" s="3624">
        <v>1748311.3782682775</v>
      </c>
      <c r="AA288" s="3624">
        <v>0</v>
      </c>
      <c r="AB288" s="3624">
        <v>0</v>
      </c>
      <c r="AC288" s="3624">
        <v>0</v>
      </c>
      <c r="AD288" s="3625">
        <v>0</v>
      </c>
      <c r="AE288" s="3625">
        <v>1748311.3782682775</v>
      </c>
      <c r="AF288" s="3627"/>
      <c r="AH288" s="2963"/>
    </row>
    <row r="289" spans="1:34" ht="15.75">
      <c r="A289" s="3494" t="s">
        <v>1378</v>
      </c>
      <c r="E289" s="2668"/>
      <c r="F289" s="2521" t="s">
        <v>487</v>
      </c>
      <c r="G289" s="2521"/>
      <c r="H289" s="2648"/>
      <c r="I289" s="3100">
        <v>0</v>
      </c>
      <c r="J289" s="3642">
        <v>0</v>
      </c>
      <c r="K289" s="3643">
        <v>1.658661333392367E-2</v>
      </c>
      <c r="L289" s="3643">
        <v>0</v>
      </c>
      <c r="M289" s="3643">
        <v>0</v>
      </c>
      <c r="N289" s="3643">
        <v>0</v>
      </c>
      <c r="O289" s="3628">
        <v>0</v>
      </c>
      <c r="P289" s="3313">
        <v>1.658661333392367E-2</v>
      </c>
      <c r="Q289" s="3620"/>
      <c r="T289" s="2668"/>
      <c r="U289" s="2521" t="s">
        <v>487</v>
      </c>
      <c r="V289" s="2521"/>
      <c r="W289" s="2648"/>
      <c r="X289" s="3083"/>
      <c r="Y289" s="3624">
        <v>0</v>
      </c>
      <c r="Z289" s="3624">
        <v>829367.40954909043</v>
      </c>
      <c r="AA289" s="3624">
        <v>0</v>
      </c>
      <c r="AB289" s="3624">
        <v>0</v>
      </c>
      <c r="AC289" s="3624">
        <v>0</v>
      </c>
      <c r="AD289" s="3625">
        <v>0</v>
      </c>
      <c r="AE289" s="3625">
        <v>829367.40954909043</v>
      </c>
      <c r="AF289" s="3627"/>
      <c r="AH289" s="2963"/>
    </row>
    <row r="290" spans="1:34" ht="15.75">
      <c r="A290" s="3494" t="s">
        <v>1378</v>
      </c>
      <c r="E290" s="2668"/>
      <c r="F290" s="2521"/>
      <c r="G290" s="2521" t="s">
        <v>5459</v>
      </c>
      <c r="H290" s="2648"/>
      <c r="I290" s="3099">
        <v>0</v>
      </c>
      <c r="J290" s="3631">
        <v>0</v>
      </c>
      <c r="K290" s="3312">
        <v>5.155129181628771E-2</v>
      </c>
      <c r="L290" s="3312">
        <v>0</v>
      </c>
      <c r="M290" s="3312">
        <v>0</v>
      </c>
      <c r="N290" s="3312">
        <v>0</v>
      </c>
      <c r="O290" s="3595">
        <v>0</v>
      </c>
      <c r="P290" s="3532">
        <v>5.155129181628771E-2</v>
      </c>
      <c r="Q290" s="3620"/>
      <c r="T290" s="2668"/>
      <c r="U290" s="2521"/>
      <c r="V290" s="2521" t="s">
        <v>5459</v>
      </c>
      <c r="W290" s="2648"/>
      <c r="X290" s="3083"/>
      <c r="Y290" s="3633">
        <v>0</v>
      </c>
      <c r="Z290" s="3633">
        <v>2577678.7878173683</v>
      </c>
      <c r="AA290" s="3633">
        <v>0</v>
      </c>
      <c r="AB290" s="3633">
        <v>0</v>
      </c>
      <c r="AC290" s="3633">
        <v>0</v>
      </c>
      <c r="AD290" s="3634">
        <v>0</v>
      </c>
      <c r="AE290" s="3634">
        <v>2577678.7878173683</v>
      </c>
      <c r="AF290" s="3627"/>
      <c r="AH290" s="2963"/>
    </row>
    <row r="291" spans="1:34" ht="15.75">
      <c r="A291" s="3494" t="s">
        <v>1378</v>
      </c>
      <c r="E291" s="2668"/>
      <c r="F291" s="2521"/>
      <c r="G291" s="2521"/>
      <c r="H291" s="2648"/>
      <c r="I291" s="3100"/>
      <c r="J291" s="3311"/>
      <c r="K291" s="3312"/>
      <c r="L291" s="3312"/>
      <c r="M291" s="3312"/>
      <c r="N291" s="3312"/>
      <c r="O291" s="3313"/>
      <c r="P291" s="3313"/>
      <c r="Q291" s="3620"/>
      <c r="T291" s="2668"/>
      <c r="U291" s="2521"/>
      <c r="V291" s="2521"/>
      <c r="W291" s="2648"/>
      <c r="X291" s="3083"/>
      <c r="Y291" s="3624"/>
      <c r="Z291" s="3624"/>
      <c r="AA291" s="3624"/>
      <c r="AB291" s="3624"/>
      <c r="AC291" s="3624"/>
      <c r="AD291" s="3625"/>
      <c r="AE291" s="3625"/>
      <c r="AF291" s="3627"/>
      <c r="AH291" s="2963"/>
    </row>
    <row r="292" spans="1:34" ht="15.75">
      <c r="A292" s="3494" t="s">
        <v>1378</v>
      </c>
      <c r="E292" s="2668" t="s">
        <v>5258</v>
      </c>
      <c r="F292" s="2521"/>
      <c r="G292" s="2521"/>
      <c r="H292" s="2648"/>
      <c r="I292" s="3100"/>
      <c r="J292" s="2848"/>
      <c r="K292" s="2622"/>
      <c r="L292" s="2622"/>
      <c r="M292" s="2622"/>
      <c r="N292" s="2622"/>
      <c r="O292" s="3422"/>
      <c r="P292" s="3313"/>
      <c r="Q292" s="3620"/>
      <c r="T292" s="2668" t="s">
        <v>5258</v>
      </c>
      <c r="U292" s="2521"/>
      <c r="V292" s="2521"/>
      <c r="W292" s="2648"/>
      <c r="X292" s="3083"/>
      <c r="Y292" s="3624"/>
      <c r="Z292" s="3624"/>
      <c r="AA292" s="3624"/>
      <c r="AB292" s="3624"/>
      <c r="AC292" s="3624"/>
      <c r="AD292" s="3625"/>
      <c r="AE292" s="3626"/>
      <c r="AF292" s="3627"/>
      <c r="AH292" s="2963"/>
    </row>
    <row r="293" spans="1:34" ht="15.75">
      <c r="A293" s="3494" t="s">
        <v>1378</v>
      </c>
      <c r="E293" s="2668"/>
      <c r="F293" s="2521" t="s">
        <v>5461</v>
      </c>
      <c r="G293" s="2521"/>
      <c r="H293" s="2648"/>
      <c r="I293" s="3100">
        <v>11306627.042277021</v>
      </c>
      <c r="J293" s="3295">
        <v>5.3075411342280561E-2</v>
      </c>
      <c r="K293" s="3312">
        <v>0.1005292248312427</v>
      </c>
      <c r="L293" s="3312">
        <v>7.9930336425130949E-2</v>
      </c>
      <c r="M293" s="3312">
        <v>0</v>
      </c>
      <c r="N293" s="3312">
        <v>0</v>
      </c>
      <c r="O293" s="3297">
        <v>3.849477570307487E-3</v>
      </c>
      <c r="P293" s="3313">
        <v>0.2373844501689617</v>
      </c>
      <c r="Q293" s="3620"/>
      <c r="T293" s="2668"/>
      <c r="U293" s="2521" t="s">
        <v>5461</v>
      </c>
      <c r="V293" s="2521"/>
      <c r="W293" s="2648"/>
      <c r="X293" s="3083"/>
      <c r="Y293" s="3624">
        <v>2653888.1403637724</v>
      </c>
      <c r="Z293" s="3624">
        <v>5026683.9350346634</v>
      </c>
      <c r="AA293" s="3624">
        <v>3996693.8838391821</v>
      </c>
      <c r="AB293" s="3624">
        <v>0</v>
      </c>
      <c r="AC293" s="3624">
        <v>0</v>
      </c>
      <c r="AD293" s="3625">
        <v>192482.40592149922</v>
      </c>
      <c r="AE293" s="3626">
        <v>11869748.365159117</v>
      </c>
      <c r="AF293" s="3627"/>
      <c r="AH293" s="2963"/>
    </row>
    <row r="294" spans="1:34" ht="15.75">
      <c r="A294" s="3494" t="s">
        <v>1378</v>
      </c>
      <c r="E294" s="2668"/>
      <c r="F294" s="2521" t="s">
        <v>686</v>
      </c>
      <c r="G294" s="2521"/>
      <c r="H294" s="2648"/>
      <c r="I294" s="3100">
        <v>0</v>
      </c>
      <c r="J294" s="3295">
        <v>6.9540940123554891E-3</v>
      </c>
      <c r="K294" s="3312">
        <v>7.5960895709964631E-3</v>
      </c>
      <c r="L294" s="3312">
        <v>4.6587743636216884E-3</v>
      </c>
      <c r="M294" s="3312">
        <v>0</v>
      </c>
      <c r="N294" s="3312">
        <v>0</v>
      </c>
      <c r="O294" s="3297">
        <v>0</v>
      </c>
      <c r="P294" s="3313">
        <v>1.9208957946973641E-2</v>
      </c>
      <c r="Q294" s="3620"/>
      <c r="T294" s="2668"/>
      <c r="U294" s="2521" t="s">
        <v>686</v>
      </c>
      <c r="V294" s="2521"/>
      <c r="W294" s="2648"/>
      <c r="X294" s="3083"/>
      <c r="Y294" s="3624">
        <v>347720.10540525295</v>
      </c>
      <c r="Z294" s="3624">
        <v>379821.30549310299</v>
      </c>
      <c r="AA294" s="3624">
        <v>232949.03835059237</v>
      </c>
      <c r="AB294" s="3624">
        <v>0</v>
      </c>
      <c r="AC294" s="3624">
        <v>0</v>
      </c>
      <c r="AD294" s="3625">
        <v>0</v>
      </c>
      <c r="AE294" s="3626">
        <v>960490.44924894837</v>
      </c>
      <c r="AF294" s="3627"/>
      <c r="AH294" s="2963"/>
    </row>
    <row r="295" spans="1:34" ht="15.75">
      <c r="A295" s="3494" t="s">
        <v>1378</v>
      </c>
      <c r="E295" s="2668"/>
      <c r="F295" s="2521" t="s">
        <v>5464</v>
      </c>
      <c r="G295" s="2521"/>
      <c r="H295" s="2648"/>
      <c r="I295" s="3100">
        <v>195263.25267813698</v>
      </c>
      <c r="J295" s="3295">
        <v>9.1660204384318871E-4</v>
      </c>
      <c r="K295" s="3312">
        <v>1.7361201847697102E-3</v>
      </c>
      <c r="L295" s="3312">
        <v>1.380381383384313E-3</v>
      </c>
      <c r="M295" s="3312">
        <v>0</v>
      </c>
      <c r="N295" s="3312">
        <v>0</v>
      </c>
      <c r="O295" s="3297">
        <v>6.6479729868085916E-5</v>
      </c>
      <c r="P295" s="3313">
        <v>4.0995833418652977E-3</v>
      </c>
      <c r="Q295" s="3620"/>
      <c r="T295" s="2668"/>
      <c r="U295" s="2521" t="s">
        <v>5464</v>
      </c>
      <c r="V295" s="2521"/>
      <c r="W295" s="2648"/>
      <c r="X295" s="3083"/>
      <c r="Y295" s="3624">
        <v>45832.13265934361</v>
      </c>
      <c r="Z295" s="3624">
        <v>86809.855111497294</v>
      </c>
      <c r="AA295" s="3624">
        <v>69022.127005622882</v>
      </c>
      <c r="AB295" s="3624">
        <v>0</v>
      </c>
      <c r="AC295" s="3624">
        <v>0</v>
      </c>
      <c r="AD295" s="3625">
        <v>3324.1337600516008</v>
      </c>
      <c r="AE295" s="3626">
        <v>204988.24853651537</v>
      </c>
      <c r="AF295" s="3627"/>
      <c r="AH295" s="2963"/>
    </row>
    <row r="296" spans="1:34" ht="15.75">
      <c r="A296" s="3494" t="s">
        <v>5410</v>
      </c>
      <c r="E296" s="2668"/>
      <c r="F296" s="2521" t="s">
        <v>1452</v>
      </c>
      <c r="G296" s="2521"/>
      <c r="H296" s="2648"/>
      <c r="I296" s="3100">
        <v>0</v>
      </c>
      <c r="J296" s="3295">
        <v>0</v>
      </c>
      <c r="K296" s="3312">
        <v>0</v>
      </c>
      <c r="L296" s="3312">
        <v>0</v>
      </c>
      <c r="M296" s="3312">
        <v>0</v>
      </c>
      <c r="N296" s="3312">
        <v>0</v>
      </c>
      <c r="O296" s="3297">
        <v>0</v>
      </c>
      <c r="P296" s="3313">
        <v>0</v>
      </c>
      <c r="Q296" s="3620"/>
      <c r="T296" s="2668"/>
      <c r="U296" s="2521" t="s">
        <v>1452</v>
      </c>
      <c r="V296" s="2521"/>
      <c r="W296" s="2648"/>
      <c r="X296" s="3083"/>
      <c r="Y296" s="3624">
        <v>0</v>
      </c>
      <c r="Z296" s="3624">
        <v>0</v>
      </c>
      <c r="AA296" s="3624">
        <v>0</v>
      </c>
      <c r="AB296" s="3624">
        <v>0</v>
      </c>
      <c r="AC296" s="3624">
        <v>0</v>
      </c>
      <c r="AD296" s="3625">
        <v>0</v>
      </c>
      <c r="AE296" s="3625">
        <v>0</v>
      </c>
      <c r="AF296" s="3627"/>
      <c r="AH296" s="2963"/>
    </row>
    <row r="297" spans="1:34" ht="15.75">
      <c r="A297" s="3494" t="s">
        <v>1378</v>
      </c>
      <c r="E297" s="2668"/>
      <c r="F297" s="2521" t="s">
        <v>5465</v>
      </c>
      <c r="G297" s="2521"/>
      <c r="H297" s="2648"/>
      <c r="I297" s="3100">
        <v>9135790.5163321216</v>
      </c>
      <c r="J297" s="3642">
        <v>4.2885100727049617E-2</v>
      </c>
      <c r="K297" s="3643">
        <v>8.1227932556138249E-2</v>
      </c>
      <c r="L297" s="3643">
        <v>6.4583965381499686E-2</v>
      </c>
      <c r="M297" s="3643">
        <v>0</v>
      </c>
      <c r="N297" s="3643">
        <v>0</v>
      </c>
      <c r="O297" s="3628">
        <v>3.1103900878794648E-3</v>
      </c>
      <c r="P297" s="3313">
        <v>0.19180738875256703</v>
      </c>
      <c r="Q297" s="3620"/>
      <c r="T297" s="2668"/>
      <c r="U297" s="2521" t="s">
        <v>5465</v>
      </c>
      <c r="V297" s="2521"/>
      <c r="W297" s="2648"/>
      <c r="X297" s="3083"/>
      <c r="Y297" s="3624">
        <v>2144350.0359112327</v>
      </c>
      <c r="Z297" s="3624">
        <v>4061576.5648391298</v>
      </c>
      <c r="AA297" s="3624">
        <v>3229341.3362034201</v>
      </c>
      <c r="AB297" s="3624">
        <v>0</v>
      </c>
      <c r="AC297" s="3624">
        <v>0</v>
      </c>
      <c r="AD297" s="3625">
        <v>155526.39456517223</v>
      </c>
      <c r="AE297" s="3626">
        <v>9590794.3315189555</v>
      </c>
      <c r="AF297" s="3627"/>
      <c r="AH297" s="2963"/>
    </row>
    <row r="298" spans="1:34" ht="15.75">
      <c r="A298" s="3494" t="s">
        <v>1378</v>
      </c>
      <c r="E298" s="2668"/>
      <c r="F298" s="2521"/>
      <c r="G298" s="2521" t="s">
        <v>5466</v>
      </c>
      <c r="H298" s="2648"/>
      <c r="I298" s="3099">
        <v>20637680.81128728</v>
      </c>
      <c r="J298" s="3631">
        <v>0.10383120812552887</v>
      </c>
      <c r="K298" s="3312">
        <v>0.19108936714314712</v>
      </c>
      <c r="L298" s="3312">
        <v>0.15055345755363664</v>
      </c>
      <c r="M298" s="3312">
        <v>0</v>
      </c>
      <c r="N298" s="3312">
        <v>0</v>
      </c>
      <c r="O298" s="3595">
        <v>7.0263473880550383E-3</v>
      </c>
      <c r="P298" s="3532">
        <v>0.45250038021036765</v>
      </c>
      <c r="Q298" s="3620"/>
      <c r="T298" s="2668"/>
      <c r="U298" s="2521"/>
      <c r="V298" s="2521" t="s">
        <v>5466</v>
      </c>
      <c r="W298" s="2648"/>
      <c r="X298" s="3083"/>
      <c r="Y298" s="3633">
        <v>5191790.4143396029</v>
      </c>
      <c r="Z298" s="3633">
        <v>9554891.6604783926</v>
      </c>
      <c r="AA298" s="3633">
        <v>7528006.3853988172</v>
      </c>
      <c r="AB298" s="3633">
        <v>0</v>
      </c>
      <c r="AC298" s="3633">
        <v>0</v>
      </c>
      <c r="AD298" s="3634">
        <v>351332.93424672307</v>
      </c>
      <c r="AE298" s="3635">
        <v>22626021.394463535</v>
      </c>
      <c r="AF298" s="3627"/>
      <c r="AH298" s="2963"/>
    </row>
    <row r="299" spans="1:34" ht="15.75">
      <c r="A299" s="3494" t="s">
        <v>1378</v>
      </c>
      <c r="E299" s="2668"/>
      <c r="F299" s="2521"/>
      <c r="G299" s="2521"/>
      <c r="H299" s="2648"/>
      <c r="I299" s="3100"/>
      <c r="J299" s="2848"/>
      <c r="K299" s="2622"/>
      <c r="L299" s="2622"/>
      <c r="M299" s="2622"/>
      <c r="N299" s="2622"/>
      <c r="O299" s="3644"/>
      <c r="P299" s="3313"/>
      <c r="Q299" s="3620"/>
      <c r="T299" s="2668"/>
      <c r="U299" s="2521"/>
      <c r="V299" s="2521"/>
      <c r="W299" s="2648"/>
      <c r="X299" s="3083"/>
      <c r="Y299" s="3624"/>
      <c r="Z299" s="3624"/>
      <c r="AA299" s="3624"/>
      <c r="AB299" s="3624"/>
      <c r="AC299" s="3624"/>
      <c r="AD299" s="3625"/>
      <c r="AE299" s="3625"/>
      <c r="AF299" s="3627"/>
      <c r="AH299" s="2963"/>
    </row>
    <row r="300" spans="1:34" ht="15.75">
      <c r="A300" s="3494" t="s">
        <v>1378</v>
      </c>
      <c r="E300" s="2668" t="s">
        <v>489</v>
      </c>
      <c r="F300" s="2521"/>
      <c r="G300" s="2521"/>
      <c r="H300" s="2648"/>
      <c r="I300" s="3100">
        <v>0</v>
      </c>
      <c r="J300" s="3295">
        <v>0</v>
      </c>
      <c r="K300" s="3312">
        <v>0</v>
      </c>
      <c r="L300" s="3312">
        <v>0</v>
      </c>
      <c r="M300" s="3312">
        <v>0</v>
      </c>
      <c r="N300" s="3312">
        <v>0</v>
      </c>
      <c r="O300" s="3297">
        <v>0</v>
      </c>
      <c r="P300" s="3313">
        <v>0</v>
      </c>
      <c r="Q300" s="3620"/>
      <c r="T300" s="2668" t="s">
        <v>489</v>
      </c>
      <c r="U300" s="2521"/>
      <c r="V300" s="2521"/>
      <c r="W300" s="2648"/>
      <c r="X300" s="3083"/>
      <c r="Y300" s="3624">
        <v>0</v>
      </c>
      <c r="Z300" s="3624">
        <v>0</v>
      </c>
      <c r="AA300" s="3624">
        <v>0</v>
      </c>
      <c r="AB300" s="3624">
        <v>0</v>
      </c>
      <c r="AC300" s="3624">
        <v>0</v>
      </c>
      <c r="AD300" s="3625">
        <v>0</v>
      </c>
      <c r="AE300" s="3625">
        <v>0</v>
      </c>
      <c r="AF300" s="3627"/>
      <c r="AH300" s="2963"/>
    </row>
    <row r="301" spans="1:34" ht="15.75">
      <c r="A301" s="3494" t="s">
        <v>1378</v>
      </c>
      <c r="E301" s="2668"/>
      <c r="F301" s="2521"/>
      <c r="G301" s="2521"/>
      <c r="H301" s="2648"/>
      <c r="I301" s="3100"/>
      <c r="J301" s="2848"/>
      <c r="K301" s="2622"/>
      <c r="L301" s="2622"/>
      <c r="M301" s="2622"/>
      <c r="N301" s="2622"/>
      <c r="O301" s="3422"/>
      <c r="P301" s="3313"/>
      <c r="Q301" s="3620"/>
      <c r="T301" s="2668"/>
      <c r="U301" s="2521"/>
      <c r="V301" s="2521"/>
      <c r="W301" s="2648"/>
      <c r="X301" s="3083"/>
      <c r="Y301" s="3624"/>
      <c r="Z301" s="3624"/>
      <c r="AA301" s="3624"/>
      <c r="AB301" s="3624"/>
      <c r="AC301" s="3624"/>
      <c r="AD301" s="3625"/>
      <c r="AE301" s="3625"/>
      <c r="AF301" s="3627"/>
      <c r="AH301" s="2963"/>
    </row>
    <row r="302" spans="1:34" ht="15.75">
      <c r="A302" s="3494" t="s">
        <v>1378</v>
      </c>
      <c r="E302" s="2668" t="s">
        <v>694</v>
      </c>
      <c r="F302" s="2521"/>
      <c r="G302" s="2521"/>
      <c r="H302" s="2648"/>
      <c r="I302" s="3100"/>
      <c r="J302" s="2848"/>
      <c r="K302" s="2622"/>
      <c r="L302" s="2622"/>
      <c r="M302" s="2622"/>
      <c r="N302" s="2622"/>
      <c r="O302" s="3422"/>
      <c r="P302" s="3313"/>
      <c r="Q302" s="3620"/>
      <c r="T302" s="2668" t="s">
        <v>694</v>
      </c>
      <c r="U302" s="2521"/>
      <c r="V302" s="2521"/>
      <c r="W302" s="2648"/>
      <c r="X302" s="3083"/>
      <c r="Y302" s="3624"/>
      <c r="Z302" s="3624"/>
      <c r="AA302" s="3624"/>
      <c r="AB302" s="3624"/>
      <c r="AC302" s="3624"/>
      <c r="AD302" s="3625"/>
      <c r="AE302" s="3625"/>
      <c r="AF302" s="3627"/>
      <c r="AH302" s="2963"/>
    </row>
    <row r="303" spans="1:34" ht="15.75">
      <c r="A303" s="3494" t="s">
        <v>1378</v>
      </c>
      <c r="E303" s="2668"/>
      <c r="F303" s="2521" t="s">
        <v>478</v>
      </c>
      <c r="G303" s="2521"/>
      <c r="H303" s="2648"/>
      <c r="I303" s="3100">
        <v>1592434.3999898676</v>
      </c>
      <c r="J303" s="3295">
        <v>0</v>
      </c>
      <c r="K303" s="3312">
        <v>4.7467127643608274E-3</v>
      </c>
      <c r="L303" s="3312">
        <v>1.5215511869708169E-4</v>
      </c>
      <c r="M303" s="3312">
        <v>0</v>
      </c>
      <c r="N303" s="3312">
        <v>0</v>
      </c>
      <c r="O303" s="3297">
        <v>1.1730877367843815E-4</v>
      </c>
      <c r="P303" s="3313">
        <v>5.0161766567363474E-3</v>
      </c>
      <c r="Q303" s="3620"/>
      <c r="T303" s="2668"/>
      <c r="U303" s="2521" t="s">
        <v>478</v>
      </c>
      <c r="V303" s="2521"/>
      <c r="W303" s="2648"/>
      <c r="X303" s="3083"/>
      <c r="Y303" s="3624">
        <v>0</v>
      </c>
      <c r="Z303" s="3624">
        <v>237346.15318968633</v>
      </c>
      <c r="AA303" s="3624">
        <v>7608.092990588897</v>
      </c>
      <c r="AB303" s="3624">
        <v>0</v>
      </c>
      <c r="AC303" s="3624">
        <v>0</v>
      </c>
      <c r="AD303" s="3625">
        <v>5865.6985476402679</v>
      </c>
      <c r="AE303" s="3625">
        <v>250819.94472791548</v>
      </c>
      <c r="AF303" s="3627"/>
      <c r="AH303" s="2963"/>
    </row>
    <row r="304" spans="1:34" ht="15.75">
      <c r="A304" s="3494" t="s">
        <v>5410</v>
      </c>
      <c r="E304" s="2668"/>
      <c r="F304" s="2521" t="s">
        <v>1263</v>
      </c>
      <c r="G304" s="2521"/>
      <c r="H304" s="2648"/>
      <c r="I304" s="3100">
        <v>0</v>
      </c>
      <c r="J304" s="3295">
        <v>0</v>
      </c>
      <c r="K304" s="3312">
        <v>0</v>
      </c>
      <c r="L304" s="3312">
        <v>0</v>
      </c>
      <c r="M304" s="3312">
        <v>0</v>
      </c>
      <c r="N304" s="3312">
        <v>0</v>
      </c>
      <c r="O304" s="3297">
        <v>0</v>
      </c>
      <c r="P304" s="3313">
        <v>0</v>
      </c>
      <c r="Q304" s="3620"/>
      <c r="T304" s="2668"/>
      <c r="U304" s="2521" t="s">
        <v>1263</v>
      </c>
      <c r="V304" s="2521"/>
      <c r="W304" s="2648"/>
      <c r="X304" s="3083"/>
      <c r="Y304" s="3624">
        <v>0</v>
      </c>
      <c r="Z304" s="3624">
        <v>0</v>
      </c>
      <c r="AA304" s="3624">
        <v>0</v>
      </c>
      <c r="AB304" s="3624">
        <v>0</v>
      </c>
      <c r="AC304" s="3624">
        <v>0</v>
      </c>
      <c r="AD304" s="3625">
        <v>0</v>
      </c>
      <c r="AE304" s="3625">
        <v>0</v>
      </c>
      <c r="AF304" s="3627"/>
      <c r="AH304" s="2963"/>
    </row>
    <row r="305" spans="1:34" ht="15.75">
      <c r="A305" s="3494" t="s">
        <v>5410</v>
      </c>
      <c r="E305" s="2668"/>
      <c r="F305" s="2521" t="s">
        <v>1698</v>
      </c>
      <c r="G305" s="2521"/>
      <c r="H305" s="2648"/>
      <c r="I305" s="3100">
        <v>0</v>
      </c>
      <c r="J305" s="3295">
        <v>0</v>
      </c>
      <c r="K305" s="3312">
        <v>0</v>
      </c>
      <c r="L305" s="3312">
        <v>0</v>
      </c>
      <c r="M305" s="3312">
        <v>0</v>
      </c>
      <c r="N305" s="3312">
        <v>0</v>
      </c>
      <c r="O305" s="3297">
        <v>0</v>
      </c>
      <c r="P305" s="3313">
        <v>0</v>
      </c>
      <c r="Q305" s="3620"/>
      <c r="T305" s="2668"/>
      <c r="U305" s="2521" t="s">
        <v>1698</v>
      </c>
      <c r="V305" s="2521"/>
      <c r="W305" s="2648"/>
      <c r="X305" s="3083"/>
      <c r="Y305" s="3624">
        <v>0</v>
      </c>
      <c r="Z305" s="3624">
        <v>0</v>
      </c>
      <c r="AA305" s="3624">
        <v>0</v>
      </c>
      <c r="AB305" s="3624">
        <v>0</v>
      </c>
      <c r="AC305" s="3624">
        <v>0</v>
      </c>
      <c r="AD305" s="3625">
        <v>0</v>
      </c>
      <c r="AE305" s="3625">
        <v>0</v>
      </c>
      <c r="AF305" s="3627"/>
      <c r="AH305" s="2963"/>
    </row>
    <row r="306" spans="1:34" ht="15.75">
      <c r="A306" s="3494" t="s">
        <v>5410</v>
      </c>
      <c r="E306" s="2668"/>
      <c r="F306" s="2521" t="s">
        <v>1322</v>
      </c>
      <c r="G306" s="2521"/>
      <c r="H306" s="2648"/>
      <c r="I306" s="3100">
        <v>0</v>
      </c>
      <c r="J306" s="3295">
        <v>0</v>
      </c>
      <c r="K306" s="3312">
        <v>0</v>
      </c>
      <c r="L306" s="3312">
        <v>0</v>
      </c>
      <c r="M306" s="3312">
        <v>0</v>
      </c>
      <c r="N306" s="3312">
        <v>0</v>
      </c>
      <c r="O306" s="3297">
        <v>0</v>
      </c>
      <c r="P306" s="3313">
        <v>0</v>
      </c>
      <c r="Q306" s="3620"/>
      <c r="T306" s="2668"/>
      <c r="U306" s="2521" t="s">
        <v>1322</v>
      </c>
      <c r="V306" s="2521"/>
      <c r="W306" s="2648"/>
      <c r="X306" s="3083"/>
      <c r="Y306" s="3624">
        <v>0</v>
      </c>
      <c r="Z306" s="3624">
        <v>0</v>
      </c>
      <c r="AA306" s="3624">
        <v>0</v>
      </c>
      <c r="AB306" s="3624">
        <v>0</v>
      </c>
      <c r="AC306" s="3624">
        <v>0</v>
      </c>
      <c r="AD306" s="3625">
        <v>0</v>
      </c>
      <c r="AE306" s="3625">
        <v>0</v>
      </c>
      <c r="AF306" s="3627"/>
      <c r="AH306" s="2963"/>
    </row>
    <row r="307" spans="1:34" ht="15.75">
      <c r="A307" s="3494" t="s">
        <v>1378</v>
      </c>
      <c r="E307" s="2668"/>
      <c r="F307" s="2521" t="s">
        <v>1699</v>
      </c>
      <c r="G307" s="2521"/>
      <c r="H307" s="2648"/>
      <c r="I307" s="3100">
        <v>673000</v>
      </c>
      <c r="J307" s="3295">
        <v>0</v>
      </c>
      <c r="K307" s="3312">
        <v>0</v>
      </c>
      <c r="L307" s="3312">
        <v>0</v>
      </c>
      <c r="M307" s="3312">
        <v>0</v>
      </c>
      <c r="N307" s="3312">
        <v>0</v>
      </c>
      <c r="O307" s="3297">
        <v>0</v>
      </c>
      <c r="P307" s="3313">
        <v>0</v>
      </c>
      <c r="Q307" s="3620"/>
      <c r="T307" s="2668"/>
      <c r="U307" s="2521" t="s">
        <v>1699</v>
      </c>
      <c r="V307" s="2521"/>
      <c r="W307" s="2648"/>
      <c r="X307" s="3083"/>
      <c r="Y307" s="3624">
        <v>0</v>
      </c>
      <c r="Z307" s="3624">
        <v>0</v>
      </c>
      <c r="AA307" s="3624">
        <v>0</v>
      </c>
      <c r="AB307" s="3624">
        <v>0</v>
      </c>
      <c r="AC307" s="3624">
        <v>0</v>
      </c>
      <c r="AD307" s="3625">
        <v>0</v>
      </c>
      <c r="AE307" s="3625">
        <v>0</v>
      </c>
      <c r="AF307" s="3627"/>
      <c r="AH307" s="2963"/>
    </row>
    <row r="308" spans="1:34" ht="15.75">
      <c r="A308" s="3494" t="s">
        <v>1378</v>
      </c>
      <c r="E308" s="2668"/>
      <c r="F308" s="2521" t="s">
        <v>1700</v>
      </c>
      <c r="G308" s="2521"/>
      <c r="H308" s="2648"/>
      <c r="I308" s="3100">
        <v>11344000</v>
      </c>
      <c r="J308" s="3295">
        <v>0</v>
      </c>
      <c r="K308" s="3312">
        <v>0</v>
      </c>
      <c r="L308" s="3312">
        <v>0</v>
      </c>
      <c r="M308" s="3312">
        <v>0</v>
      </c>
      <c r="N308" s="3312">
        <v>0</v>
      </c>
      <c r="O308" s="3297">
        <v>0</v>
      </c>
      <c r="P308" s="3313">
        <v>0</v>
      </c>
      <c r="Q308" s="3620"/>
      <c r="T308" s="2668"/>
      <c r="U308" s="2521" t="s">
        <v>1700</v>
      </c>
      <c r="V308" s="2521"/>
      <c r="W308" s="2648"/>
      <c r="X308" s="3083"/>
      <c r="Y308" s="3624">
        <v>0</v>
      </c>
      <c r="Z308" s="3624">
        <v>0</v>
      </c>
      <c r="AA308" s="3624">
        <v>0</v>
      </c>
      <c r="AB308" s="3624">
        <v>0</v>
      </c>
      <c r="AC308" s="3624">
        <v>0</v>
      </c>
      <c r="AD308" s="3625">
        <v>0</v>
      </c>
      <c r="AE308" s="3625">
        <v>0</v>
      </c>
      <c r="AF308" s="3627"/>
      <c r="AH308" s="2963"/>
    </row>
    <row r="309" spans="1:34" ht="15.75">
      <c r="A309" s="3494" t="s">
        <v>5410</v>
      </c>
      <c r="E309" s="2668"/>
      <c r="F309" s="2521" t="s">
        <v>637</v>
      </c>
      <c r="G309" s="2521"/>
      <c r="H309" s="2648"/>
      <c r="I309" s="3100">
        <v>0</v>
      </c>
      <c r="J309" s="3295">
        <v>0</v>
      </c>
      <c r="K309" s="3312">
        <v>0</v>
      </c>
      <c r="L309" s="3312">
        <v>0</v>
      </c>
      <c r="M309" s="3312">
        <v>0</v>
      </c>
      <c r="N309" s="3312">
        <v>0</v>
      </c>
      <c r="O309" s="3297">
        <v>0</v>
      </c>
      <c r="P309" s="3313">
        <v>0</v>
      </c>
      <c r="Q309" s="3620"/>
      <c r="T309" s="2668"/>
      <c r="U309" s="2521" t="s">
        <v>637</v>
      </c>
      <c r="V309" s="2521"/>
      <c r="W309" s="2648"/>
      <c r="X309" s="3083"/>
      <c r="Y309" s="3624">
        <v>0</v>
      </c>
      <c r="Z309" s="3624">
        <v>0</v>
      </c>
      <c r="AA309" s="3624">
        <v>0</v>
      </c>
      <c r="AB309" s="3624">
        <v>0</v>
      </c>
      <c r="AC309" s="3624">
        <v>0</v>
      </c>
      <c r="AD309" s="3625">
        <v>0</v>
      </c>
      <c r="AE309" s="3625">
        <v>0</v>
      </c>
      <c r="AF309" s="3627"/>
      <c r="AH309" s="2963"/>
    </row>
    <row r="310" spans="1:34" ht="15.75">
      <c r="A310" s="3494" t="s">
        <v>1378</v>
      </c>
      <c r="E310" s="2668"/>
      <c r="F310" s="2521" t="s">
        <v>1701</v>
      </c>
      <c r="G310" s="2521"/>
      <c r="H310" s="2648"/>
      <c r="I310" s="3100">
        <v>565000</v>
      </c>
      <c r="J310" s="3295">
        <v>0</v>
      </c>
      <c r="K310" s="3312">
        <v>0</v>
      </c>
      <c r="L310" s="3312">
        <v>0</v>
      </c>
      <c r="M310" s="3312">
        <v>0</v>
      </c>
      <c r="N310" s="3312">
        <v>0</v>
      </c>
      <c r="O310" s="3297">
        <v>0</v>
      </c>
      <c r="P310" s="3313">
        <v>0</v>
      </c>
      <c r="Q310" s="3620"/>
      <c r="T310" s="2668"/>
      <c r="U310" s="2521" t="s">
        <v>1701</v>
      </c>
      <c r="V310" s="2521"/>
      <c r="W310" s="2648"/>
      <c r="X310" s="3083"/>
      <c r="Y310" s="3624">
        <v>0</v>
      </c>
      <c r="Z310" s="3624">
        <v>0</v>
      </c>
      <c r="AA310" s="3624">
        <v>0</v>
      </c>
      <c r="AB310" s="3624">
        <v>0</v>
      </c>
      <c r="AC310" s="3624">
        <v>0</v>
      </c>
      <c r="AD310" s="3625">
        <v>0</v>
      </c>
      <c r="AE310" s="3625">
        <v>0</v>
      </c>
      <c r="AF310" s="3627"/>
      <c r="AH310" s="2963"/>
    </row>
    <row r="311" spans="1:34" ht="15.75">
      <c r="A311" s="3494" t="s">
        <v>5410</v>
      </c>
      <c r="E311" s="2668"/>
      <c r="F311" s="2521" t="s">
        <v>1702</v>
      </c>
      <c r="G311" s="2521"/>
      <c r="H311" s="2648"/>
      <c r="I311" s="3100">
        <v>0</v>
      </c>
      <c r="J311" s="3295">
        <v>0</v>
      </c>
      <c r="K311" s="3312">
        <v>0</v>
      </c>
      <c r="L311" s="3312">
        <v>0</v>
      </c>
      <c r="M311" s="3312">
        <v>0</v>
      </c>
      <c r="N311" s="3312">
        <v>0</v>
      </c>
      <c r="O311" s="3297">
        <v>0</v>
      </c>
      <c r="P311" s="3313">
        <v>0</v>
      </c>
      <c r="Q311" s="3620"/>
      <c r="T311" s="2668"/>
      <c r="U311" s="2521" t="s">
        <v>1702</v>
      </c>
      <c r="V311" s="2521"/>
      <c r="W311" s="2648"/>
      <c r="X311" s="3083"/>
      <c r="Y311" s="3624">
        <v>0</v>
      </c>
      <c r="Z311" s="3624">
        <v>0</v>
      </c>
      <c r="AA311" s="3624">
        <v>0</v>
      </c>
      <c r="AB311" s="3624">
        <v>0</v>
      </c>
      <c r="AC311" s="3624">
        <v>0</v>
      </c>
      <c r="AD311" s="3625">
        <v>0</v>
      </c>
      <c r="AE311" s="3625">
        <v>0</v>
      </c>
      <c r="AF311" s="3627"/>
      <c r="AH311" s="2963"/>
    </row>
    <row r="312" spans="1:34" ht="15.75">
      <c r="A312" s="3494" t="s">
        <v>1378</v>
      </c>
      <c r="E312" s="2668"/>
      <c r="F312" s="2521" t="s">
        <v>1703</v>
      </c>
      <c r="G312" s="2521"/>
      <c r="H312" s="2648"/>
      <c r="I312" s="3100">
        <v>5065900</v>
      </c>
      <c r="J312" s="3295">
        <v>0</v>
      </c>
      <c r="K312" s="3312">
        <v>0</v>
      </c>
      <c r="L312" s="3312">
        <v>0</v>
      </c>
      <c r="M312" s="3312">
        <v>0</v>
      </c>
      <c r="N312" s="3312">
        <v>0</v>
      </c>
      <c r="O312" s="3297">
        <v>0</v>
      </c>
      <c r="P312" s="3313">
        <v>0</v>
      </c>
      <c r="Q312" s="3620"/>
      <c r="T312" s="2668"/>
      <c r="U312" s="2521" t="s">
        <v>1703</v>
      </c>
      <c r="V312" s="2521"/>
      <c r="W312" s="2648"/>
      <c r="X312" s="3083"/>
      <c r="Y312" s="3624">
        <v>0</v>
      </c>
      <c r="Z312" s="3624">
        <v>0</v>
      </c>
      <c r="AA312" s="3624">
        <v>0</v>
      </c>
      <c r="AB312" s="3624">
        <v>0</v>
      </c>
      <c r="AC312" s="3624">
        <v>0</v>
      </c>
      <c r="AD312" s="3625">
        <v>0</v>
      </c>
      <c r="AE312" s="3625">
        <v>0</v>
      </c>
      <c r="AF312" s="3627"/>
      <c r="AH312" s="2963"/>
    </row>
    <row r="313" spans="1:34" ht="15.75">
      <c r="A313" s="3494" t="s">
        <v>1378</v>
      </c>
      <c r="E313" s="2668"/>
      <c r="F313" s="2521" t="s">
        <v>1704</v>
      </c>
      <c r="G313" s="2521"/>
      <c r="H313" s="2648"/>
      <c r="I313" s="3100">
        <v>0</v>
      </c>
      <c r="J313" s="3295">
        <v>0</v>
      </c>
      <c r="K313" s="3312">
        <v>1.2854625333790844E-3</v>
      </c>
      <c r="L313" s="3312">
        <v>0</v>
      </c>
      <c r="M313" s="3312">
        <v>0</v>
      </c>
      <c r="N313" s="3312">
        <v>0</v>
      </c>
      <c r="O313" s="3297">
        <v>0</v>
      </c>
      <c r="P313" s="3313">
        <v>1.2854625333790844E-3</v>
      </c>
      <c r="Q313" s="3620"/>
      <c r="T313" s="2668"/>
      <c r="U313" s="2521" t="s">
        <v>1704</v>
      </c>
      <c r="V313" s="2521"/>
      <c r="W313" s="2648"/>
      <c r="X313" s="3083"/>
      <c r="Y313" s="3624">
        <v>0</v>
      </c>
      <c r="Z313" s="3624">
        <v>64275.974240054507</v>
      </c>
      <c r="AA313" s="3624">
        <v>0</v>
      </c>
      <c r="AB313" s="3624">
        <v>0</v>
      </c>
      <c r="AC313" s="3624">
        <v>0</v>
      </c>
      <c r="AD313" s="3625">
        <v>0</v>
      </c>
      <c r="AE313" s="3625">
        <v>64275.974240054507</v>
      </c>
      <c r="AF313" s="3627"/>
      <c r="AH313" s="2963"/>
    </row>
    <row r="314" spans="1:34" ht="15.75">
      <c r="A314" s="3494" t="s">
        <v>5410</v>
      </c>
      <c r="E314" s="2668"/>
      <c r="F314" s="2521" t="s">
        <v>637</v>
      </c>
      <c r="G314" s="2521"/>
      <c r="H314" s="2648"/>
      <c r="I314" s="3100">
        <v>0</v>
      </c>
      <c r="J314" s="3295">
        <v>0</v>
      </c>
      <c r="K314" s="3312">
        <v>0</v>
      </c>
      <c r="L314" s="3312">
        <v>0</v>
      </c>
      <c r="M314" s="3312">
        <v>0</v>
      </c>
      <c r="N314" s="3312">
        <v>0</v>
      </c>
      <c r="O314" s="3297">
        <v>0</v>
      </c>
      <c r="P314" s="3313">
        <v>0</v>
      </c>
      <c r="Q314" s="3620"/>
      <c r="T314" s="2668"/>
      <c r="U314" s="2521" t="s">
        <v>637</v>
      </c>
      <c r="V314" s="2521"/>
      <c r="W314" s="2648"/>
      <c r="X314" s="3083"/>
      <c r="Y314" s="3624">
        <v>0</v>
      </c>
      <c r="Z314" s="3624">
        <v>0</v>
      </c>
      <c r="AA314" s="3624">
        <v>0</v>
      </c>
      <c r="AB314" s="3624">
        <v>0</v>
      </c>
      <c r="AC314" s="3624">
        <v>0</v>
      </c>
      <c r="AD314" s="3625">
        <v>0</v>
      </c>
      <c r="AE314" s="3625">
        <v>0</v>
      </c>
      <c r="AF314" s="3627"/>
      <c r="AH314" s="2963"/>
    </row>
    <row r="315" spans="1:34" ht="15.75">
      <c r="A315" s="3494" t="s">
        <v>1378</v>
      </c>
      <c r="E315" s="2668"/>
      <c r="F315" s="2521" t="s">
        <v>1705</v>
      </c>
      <c r="G315" s="2521"/>
      <c r="H315" s="2648"/>
      <c r="I315" s="3100">
        <v>624200</v>
      </c>
      <c r="J315" s="3295">
        <v>0</v>
      </c>
      <c r="K315" s="3312">
        <v>0</v>
      </c>
      <c r="L315" s="3312">
        <v>0</v>
      </c>
      <c r="M315" s="3312">
        <v>0</v>
      </c>
      <c r="N315" s="3312">
        <v>0</v>
      </c>
      <c r="O315" s="3297">
        <v>0</v>
      </c>
      <c r="P315" s="3313">
        <v>0</v>
      </c>
      <c r="Q315" s="3620"/>
      <c r="T315" s="2668"/>
      <c r="U315" s="2521" t="s">
        <v>1705</v>
      </c>
      <c r="V315" s="2521"/>
      <c r="W315" s="2648"/>
      <c r="X315" s="3083"/>
      <c r="Y315" s="3624">
        <v>0</v>
      </c>
      <c r="Z315" s="3624">
        <v>0</v>
      </c>
      <c r="AA315" s="3624">
        <v>0</v>
      </c>
      <c r="AB315" s="3624">
        <v>0</v>
      </c>
      <c r="AC315" s="3624">
        <v>0</v>
      </c>
      <c r="AD315" s="3625">
        <v>0</v>
      </c>
      <c r="AE315" s="3625">
        <v>0</v>
      </c>
      <c r="AF315" s="3627"/>
      <c r="AH315" s="2963"/>
    </row>
    <row r="316" spans="1:34" ht="15.75">
      <c r="A316" s="3494" t="s">
        <v>5410</v>
      </c>
      <c r="E316" s="2668"/>
      <c r="F316" s="2521" t="s">
        <v>1706</v>
      </c>
      <c r="G316" s="2521"/>
      <c r="H316" s="2648"/>
      <c r="I316" s="3100">
        <v>0</v>
      </c>
      <c r="J316" s="3295">
        <v>0</v>
      </c>
      <c r="K316" s="3312">
        <v>0</v>
      </c>
      <c r="L316" s="3312">
        <v>0</v>
      </c>
      <c r="M316" s="3312">
        <v>0</v>
      </c>
      <c r="N316" s="3312">
        <v>0</v>
      </c>
      <c r="O316" s="3297">
        <v>0</v>
      </c>
      <c r="P316" s="3313">
        <v>0</v>
      </c>
      <c r="Q316" s="3620"/>
      <c r="T316" s="2668"/>
      <c r="U316" s="2521" t="s">
        <v>1706</v>
      </c>
      <c r="V316" s="2521"/>
      <c r="W316" s="2648"/>
      <c r="X316" s="3083"/>
      <c r="Y316" s="3624">
        <v>0</v>
      </c>
      <c r="Z316" s="3624">
        <v>0</v>
      </c>
      <c r="AA316" s="3624">
        <v>0</v>
      </c>
      <c r="AB316" s="3624">
        <v>0</v>
      </c>
      <c r="AC316" s="3624">
        <v>0</v>
      </c>
      <c r="AD316" s="3625">
        <v>0</v>
      </c>
      <c r="AE316" s="3625">
        <v>0</v>
      </c>
      <c r="AF316" s="3627"/>
      <c r="AH316" s="2963"/>
    </row>
    <row r="317" spans="1:34" ht="15.75">
      <c r="A317" s="3494" t="s">
        <v>5410</v>
      </c>
      <c r="E317" s="2668"/>
      <c r="F317" s="2521" t="s">
        <v>1708</v>
      </c>
      <c r="G317" s="2521"/>
      <c r="H317" s="2648"/>
      <c r="I317" s="3100">
        <v>0</v>
      </c>
      <c r="J317" s="3295">
        <v>0</v>
      </c>
      <c r="K317" s="3312">
        <v>0</v>
      </c>
      <c r="L317" s="3312">
        <v>0</v>
      </c>
      <c r="M317" s="3312">
        <v>0</v>
      </c>
      <c r="N317" s="3312">
        <v>0</v>
      </c>
      <c r="O317" s="3297">
        <v>0</v>
      </c>
      <c r="P317" s="3313">
        <v>0</v>
      </c>
      <c r="Q317" s="3620"/>
      <c r="T317" s="2668"/>
      <c r="U317" s="2521" t="s">
        <v>1708</v>
      </c>
      <c r="V317" s="2521"/>
      <c r="W317" s="2648"/>
      <c r="X317" s="3083"/>
      <c r="Y317" s="3624">
        <v>0</v>
      </c>
      <c r="Z317" s="3624">
        <v>0</v>
      </c>
      <c r="AA317" s="3624">
        <v>0</v>
      </c>
      <c r="AB317" s="3624">
        <v>0</v>
      </c>
      <c r="AC317" s="3624">
        <v>0</v>
      </c>
      <c r="AD317" s="3625">
        <v>0</v>
      </c>
      <c r="AE317" s="3625">
        <v>0</v>
      </c>
      <c r="AF317" s="3627"/>
      <c r="AH317" s="2963"/>
    </row>
    <row r="318" spans="1:34" ht="15.75">
      <c r="A318" s="3494" t="s">
        <v>5410</v>
      </c>
      <c r="E318" s="2668"/>
      <c r="F318" s="2521">
        <v>0</v>
      </c>
      <c r="G318" s="2521"/>
      <c r="H318" s="2648"/>
      <c r="I318" s="3100">
        <v>0</v>
      </c>
      <c r="J318" s="3642">
        <v>0</v>
      </c>
      <c r="K318" s="3643">
        <v>0</v>
      </c>
      <c r="L318" s="3643">
        <v>0</v>
      </c>
      <c r="M318" s="3643">
        <v>0</v>
      </c>
      <c r="N318" s="3643">
        <v>0</v>
      </c>
      <c r="O318" s="3628">
        <v>0</v>
      </c>
      <c r="P318" s="3313">
        <v>0</v>
      </c>
      <c r="Q318" s="3620"/>
      <c r="T318" s="2668"/>
      <c r="U318" s="2521">
        <v>0</v>
      </c>
      <c r="V318" s="2521"/>
      <c r="W318" s="2648"/>
      <c r="X318" s="3083"/>
      <c r="Y318" s="3624">
        <v>0</v>
      </c>
      <c r="Z318" s="3624">
        <v>0</v>
      </c>
      <c r="AA318" s="3624">
        <v>0</v>
      </c>
      <c r="AB318" s="3624">
        <v>0</v>
      </c>
      <c r="AC318" s="3624">
        <v>0</v>
      </c>
      <c r="AD318" s="3625">
        <v>0</v>
      </c>
      <c r="AE318" s="3625">
        <v>0</v>
      </c>
      <c r="AF318" s="3627"/>
      <c r="AH318" s="2963"/>
    </row>
    <row r="319" spans="1:34" ht="15.75">
      <c r="A319" s="3494" t="s">
        <v>1378</v>
      </c>
      <c r="E319" s="2668"/>
      <c r="F319" s="2521"/>
      <c r="G319" s="2521" t="s">
        <v>5470</v>
      </c>
      <c r="H319" s="2648"/>
      <c r="I319" s="3099">
        <v>19864534.399989866</v>
      </c>
      <c r="J319" s="3631">
        <v>0</v>
      </c>
      <c r="K319" s="3312">
        <v>6.0321752977399116E-3</v>
      </c>
      <c r="L319" s="3312">
        <v>1.5215511869708169E-4</v>
      </c>
      <c r="M319" s="3312">
        <v>0</v>
      </c>
      <c r="N319" s="3312">
        <v>0</v>
      </c>
      <c r="O319" s="3595">
        <v>1.1730877367843815E-4</v>
      </c>
      <c r="P319" s="3532">
        <v>6.3016391901154316E-3</v>
      </c>
      <c r="Q319" s="3620"/>
      <c r="T319" s="2668"/>
      <c r="U319" s="2521"/>
      <c r="V319" s="2521" t="s">
        <v>5470</v>
      </c>
      <c r="W319" s="2648"/>
      <c r="X319" s="3083"/>
      <c r="Y319" s="3633">
        <v>0</v>
      </c>
      <c r="Z319" s="3633">
        <v>301622.12742974085</v>
      </c>
      <c r="AA319" s="3633">
        <v>7608.092990588897</v>
      </c>
      <c r="AB319" s="3633">
        <v>0</v>
      </c>
      <c r="AC319" s="3633">
        <v>0</v>
      </c>
      <c r="AD319" s="3634">
        <v>5865.6985476402679</v>
      </c>
      <c r="AE319" s="3634">
        <v>315095.91896797006</v>
      </c>
      <c r="AF319" s="3627"/>
      <c r="AH319" s="2963"/>
    </row>
    <row r="320" spans="1:34" ht="15.75">
      <c r="A320" s="3494" t="s">
        <v>1378</v>
      </c>
      <c r="E320" s="2668"/>
      <c r="F320" s="2521"/>
      <c r="G320" s="2521"/>
      <c r="H320" s="2648"/>
      <c r="I320" s="3100"/>
      <c r="J320" s="2848"/>
      <c r="K320" s="2622"/>
      <c r="L320" s="2622"/>
      <c r="M320" s="2622"/>
      <c r="N320" s="2622"/>
      <c r="O320" s="3422"/>
      <c r="P320" s="3313"/>
      <c r="Q320" s="3620"/>
      <c r="T320" s="2668"/>
      <c r="U320" s="2521"/>
      <c r="V320" s="2521"/>
      <c r="W320" s="2648"/>
      <c r="X320" s="3083"/>
      <c r="Y320" s="3624"/>
      <c r="Z320" s="3624"/>
      <c r="AA320" s="3624"/>
      <c r="AB320" s="3624"/>
      <c r="AC320" s="3624"/>
      <c r="AD320" s="3625"/>
      <c r="AE320" s="3626"/>
      <c r="AF320" s="3627"/>
      <c r="AH320" s="2963"/>
    </row>
    <row r="321" spans="1:34" ht="15.75">
      <c r="A321" s="3494" t="s">
        <v>1378</v>
      </c>
      <c r="E321" s="2668" t="s">
        <v>710</v>
      </c>
      <c r="F321" s="2521"/>
      <c r="G321" s="2521"/>
      <c r="H321" s="2648"/>
      <c r="I321" s="3100">
        <v>9500000</v>
      </c>
      <c r="J321" s="3295">
        <v>0</v>
      </c>
      <c r="K321" s="3312">
        <v>0</v>
      </c>
      <c r="L321" s="3312">
        <v>0</v>
      </c>
      <c r="M321" s="3312">
        <v>0</v>
      </c>
      <c r="N321" s="3312">
        <v>0</v>
      </c>
      <c r="O321" s="3297">
        <v>0</v>
      </c>
      <c r="P321" s="3313">
        <v>0</v>
      </c>
      <c r="Q321" s="3620"/>
      <c r="T321" s="2668" t="s">
        <v>710</v>
      </c>
      <c r="U321" s="2521"/>
      <c r="V321" s="2521"/>
      <c r="W321" s="2648"/>
      <c r="X321" s="3083"/>
      <c r="Y321" s="3624">
        <v>0</v>
      </c>
      <c r="Z321" s="3624">
        <v>0</v>
      </c>
      <c r="AA321" s="3624">
        <v>0</v>
      </c>
      <c r="AB321" s="3624">
        <v>0</v>
      </c>
      <c r="AC321" s="3624">
        <v>0</v>
      </c>
      <c r="AD321" s="3625">
        <v>0</v>
      </c>
      <c r="AE321" s="3626">
        <v>0</v>
      </c>
      <c r="AF321" s="3627"/>
      <c r="AH321" s="2963"/>
    </row>
    <row r="322" spans="1:34" ht="15.75">
      <c r="A322" s="3494" t="s">
        <v>5410</v>
      </c>
      <c r="E322" s="2668"/>
      <c r="F322" s="2521"/>
      <c r="G322" s="2521"/>
      <c r="H322" s="2648"/>
      <c r="I322" s="3100"/>
      <c r="J322" s="2851"/>
      <c r="K322" s="3481"/>
      <c r="L322" s="3481"/>
      <c r="M322" s="3481"/>
      <c r="N322" s="3481"/>
      <c r="O322" s="3243"/>
      <c r="P322" s="3313"/>
      <c r="Q322" s="3620"/>
      <c r="T322" s="2668"/>
      <c r="U322" s="2521"/>
      <c r="V322" s="2521"/>
      <c r="W322" s="2648"/>
      <c r="X322" s="3083"/>
      <c r="Y322" s="3624"/>
      <c r="Z322" s="3624"/>
      <c r="AA322" s="3624"/>
      <c r="AB322" s="3624"/>
      <c r="AC322" s="3624"/>
      <c r="AD322" s="3625"/>
      <c r="AE322" s="3626"/>
      <c r="AF322" s="3627"/>
      <c r="AH322" s="2963"/>
    </row>
    <row r="323" spans="1:34" ht="15.75">
      <c r="A323" s="3494" t="s">
        <v>1378</v>
      </c>
      <c r="E323" s="2668"/>
      <c r="F323" s="2521"/>
      <c r="G323" s="2521"/>
      <c r="H323" s="2691" t="s">
        <v>712</v>
      </c>
      <c r="I323" s="3099">
        <v>50002215.211277142</v>
      </c>
      <c r="J323" s="3631">
        <v>0.12486246851446046</v>
      </c>
      <c r="K323" s="3312">
        <v>0.51871657772381996</v>
      </c>
      <c r="L323" s="3312">
        <v>0.17048712455430953</v>
      </c>
      <c r="M323" s="3312">
        <v>0.17879017304567649</v>
      </c>
      <c r="N323" s="3312">
        <v>0</v>
      </c>
      <c r="O323" s="3595">
        <v>7.1436561617334764E-3</v>
      </c>
      <c r="P323" s="3313">
        <v>1</v>
      </c>
      <c r="Q323" s="3620"/>
      <c r="T323" s="2668"/>
      <c r="U323" s="2521"/>
      <c r="V323" s="2521"/>
      <c r="W323" s="2691" t="s">
        <v>712</v>
      </c>
      <c r="X323" s="3083"/>
      <c r="Y323" s="3633">
        <v>6243400.0224713683</v>
      </c>
      <c r="Z323" s="3633">
        <v>25936977.953003611</v>
      </c>
      <c r="AA323" s="3633">
        <v>8524733.8927163966</v>
      </c>
      <c r="AB323" s="3633">
        <v>8939904.7102913968</v>
      </c>
      <c r="AC323" s="3633">
        <v>0</v>
      </c>
      <c r="AD323" s="3634">
        <v>357198.63279436337</v>
      </c>
      <c r="AE323" s="3635">
        <v>50002215.211277142</v>
      </c>
      <c r="AF323" s="3627"/>
      <c r="AH323" s="2963"/>
    </row>
    <row r="324" spans="1:34" ht="15.75">
      <c r="A324" s="3494" t="s">
        <v>1378</v>
      </c>
      <c r="E324" s="2668"/>
      <c r="F324" s="2521"/>
      <c r="G324" s="2521"/>
      <c r="H324" s="2648"/>
      <c r="I324" s="3100"/>
      <c r="J324" s="2848"/>
      <c r="K324" s="3645"/>
      <c r="L324" s="2622"/>
      <c r="M324" s="2622"/>
      <c r="N324" s="2622"/>
      <c r="O324" s="3422"/>
      <c r="P324" s="3313"/>
      <c r="Q324" s="3620"/>
      <c r="T324" s="2668"/>
      <c r="U324" s="2521"/>
      <c r="V324" s="2521"/>
      <c r="W324" s="2648"/>
      <c r="X324" s="3083"/>
      <c r="Y324" s="3624"/>
      <c r="Z324" s="3624"/>
      <c r="AA324" s="3624"/>
      <c r="AB324" s="3624"/>
      <c r="AC324" s="3624"/>
      <c r="AD324" s="3625"/>
      <c r="AE324" s="3626"/>
      <c r="AF324" s="3627"/>
      <c r="AH324" s="2963"/>
    </row>
    <row r="325" spans="1:34" ht="15.75">
      <c r="A325" s="3494" t="s">
        <v>1378</v>
      </c>
      <c r="B325" s="2522">
        <v>0</v>
      </c>
      <c r="C325" s="2522">
        <v>0</v>
      </c>
      <c r="E325" s="2668" t="s">
        <v>5471</v>
      </c>
      <c r="F325" s="2448"/>
      <c r="G325" s="2448"/>
      <c r="H325" s="2691"/>
      <c r="I325" s="3103">
        <v>128540664.15405716</v>
      </c>
      <c r="J325" s="3295">
        <v>0.10531290039445031</v>
      </c>
      <c r="K325" s="3312">
        <v>0.59040901771500953</v>
      </c>
      <c r="L325" s="3312">
        <v>0.14379415832744741</v>
      </c>
      <c r="M325" s="3312">
        <v>0.15079720839641469</v>
      </c>
      <c r="N325" s="3312">
        <v>0</v>
      </c>
      <c r="O325" s="3297">
        <v>9.6867151666780952E-3</v>
      </c>
      <c r="P325" s="3619">
        <v>0.99999999999999989</v>
      </c>
      <c r="Q325" s="3620"/>
      <c r="T325" s="2668" t="s">
        <v>5471</v>
      </c>
      <c r="U325" s="2521"/>
      <c r="V325" s="2521"/>
      <c r="W325" s="2648"/>
      <c r="X325" s="3086">
        <v>128540664.15405716</v>
      </c>
      <c r="Y325" s="3637">
        <v>6243400.0224713683</v>
      </c>
      <c r="Z325" s="3637">
        <v>102638719.42661756</v>
      </c>
      <c r="AA325" s="3637">
        <v>8524733.8927163966</v>
      </c>
      <c r="AB325" s="3637">
        <v>8939904.7102913968</v>
      </c>
      <c r="AC325" s="3637">
        <v>0</v>
      </c>
      <c r="AD325" s="3638">
        <v>2193906.1019604369</v>
      </c>
      <c r="AE325" s="3639">
        <v>128540664.15405716</v>
      </c>
      <c r="AF325" s="3646"/>
      <c r="AG325" s="3647"/>
      <c r="AH325" s="3641"/>
    </row>
    <row r="326" spans="1:34" ht="15.75">
      <c r="A326" s="3494" t="s">
        <v>1378</v>
      </c>
      <c r="B326" s="2522">
        <v>0</v>
      </c>
      <c r="C326" s="2522">
        <v>0</v>
      </c>
      <c r="E326" s="2668"/>
      <c r="F326" s="2521"/>
      <c r="G326" s="2521"/>
      <c r="H326" s="2648"/>
      <c r="I326" s="3100"/>
      <c r="J326" s="3289">
        <v>0.10531290039445031</v>
      </c>
      <c r="K326" s="3290">
        <v>0.59040901771500953</v>
      </c>
      <c r="L326" s="3290">
        <v>0.14379415832744741</v>
      </c>
      <c r="M326" s="3290">
        <v>0.15079720839641469</v>
      </c>
      <c r="N326" s="3290">
        <v>0</v>
      </c>
      <c r="O326" s="3297">
        <v>9.6867151666780952E-3</v>
      </c>
      <c r="P326" s="3313">
        <v>0.99999999999999989</v>
      </c>
      <c r="Q326" s="3620"/>
      <c r="T326" s="2668"/>
      <c r="U326" s="2521"/>
      <c r="V326" s="2521"/>
      <c r="W326" s="2648"/>
      <c r="X326" s="3083"/>
      <c r="Y326" s="3648"/>
      <c r="Z326" s="3624"/>
      <c r="AA326" s="3624"/>
      <c r="AB326" s="3624"/>
      <c r="AC326" s="3624"/>
      <c r="AD326" s="3625"/>
      <c r="AE326" s="3626"/>
      <c r="AF326" s="3627"/>
      <c r="AH326" s="2963"/>
    </row>
    <row r="327" spans="1:34" ht="15.75">
      <c r="A327" s="3494" t="s">
        <v>1378</v>
      </c>
      <c r="B327" s="2522">
        <v>0</v>
      </c>
      <c r="C327" s="2522">
        <v>0</v>
      </c>
      <c r="E327" s="2668" t="s">
        <v>975</v>
      </c>
      <c r="F327" s="2521"/>
      <c r="G327" s="2521"/>
      <c r="H327" s="2648"/>
      <c r="I327" s="3100"/>
      <c r="J327" s="2848"/>
      <c r="K327" s="2622"/>
      <c r="L327" s="2622"/>
      <c r="M327" s="2622"/>
      <c r="N327" s="2622"/>
      <c r="O327" s="3422"/>
      <c r="P327" s="3313"/>
      <c r="Q327" s="3620"/>
      <c r="T327" s="2668" t="s">
        <v>975</v>
      </c>
      <c r="U327" s="2521"/>
      <c r="V327" s="2521"/>
      <c r="W327" s="2648"/>
      <c r="X327" s="3083"/>
      <c r="Y327" s="3648"/>
      <c r="Z327" s="3624"/>
      <c r="AA327" s="3624"/>
      <c r="AB327" s="3624"/>
      <c r="AC327" s="3624"/>
      <c r="AD327" s="3625"/>
      <c r="AE327" s="3626"/>
      <c r="AF327" s="3627"/>
      <c r="AH327" s="2963"/>
    </row>
    <row r="328" spans="1:34" ht="15.75">
      <c r="A328" s="3494" t="s">
        <v>5410</v>
      </c>
      <c r="B328" s="2522">
        <v>0</v>
      </c>
      <c r="C328" s="2522">
        <v>0</v>
      </c>
      <c r="E328" s="2668"/>
      <c r="F328" s="2521" t="s">
        <v>1709</v>
      </c>
      <c r="G328" s="2521"/>
      <c r="H328" s="2648"/>
      <c r="I328" s="3100">
        <v>0</v>
      </c>
      <c r="J328" s="3289">
        <v>0.10531290039445031</v>
      </c>
      <c r="K328" s="3290">
        <v>0.59040901771500953</v>
      </c>
      <c r="L328" s="3290">
        <v>0.14379415832744741</v>
      </c>
      <c r="M328" s="3290">
        <v>0.15079720839641469</v>
      </c>
      <c r="N328" s="3290">
        <v>0</v>
      </c>
      <c r="O328" s="3297">
        <v>9.6867151666780952E-3</v>
      </c>
      <c r="P328" s="3313">
        <v>0.99999999999999989</v>
      </c>
      <c r="Q328" s="3620"/>
      <c r="T328" s="2668"/>
      <c r="U328" s="2521" t="s">
        <v>1709</v>
      </c>
      <c r="V328" s="2521"/>
      <c r="W328" s="2648"/>
      <c r="X328" s="3083">
        <v>0</v>
      </c>
      <c r="Y328" s="3648">
        <v>0</v>
      </c>
      <c r="Z328" s="3624">
        <v>0</v>
      </c>
      <c r="AA328" s="3624">
        <v>0</v>
      </c>
      <c r="AB328" s="3624">
        <v>0</v>
      </c>
      <c r="AC328" s="3624">
        <v>0</v>
      </c>
      <c r="AD328" s="3625">
        <v>0</v>
      </c>
      <c r="AE328" s="3626">
        <v>0</v>
      </c>
      <c r="AF328" s="3627"/>
      <c r="AH328" s="2963"/>
    </row>
    <row r="329" spans="1:34" ht="15.75">
      <c r="A329" s="3494" t="s">
        <v>5410</v>
      </c>
      <c r="B329" s="2522">
        <v>0</v>
      </c>
      <c r="C329" s="2522">
        <v>0</v>
      </c>
      <c r="E329" s="2668"/>
      <c r="F329" s="2521" t="s">
        <v>1710</v>
      </c>
      <c r="G329" s="2521"/>
      <c r="H329" s="2648"/>
      <c r="I329" s="3100">
        <v>0</v>
      </c>
      <c r="J329" s="3289">
        <v>0.10531290039445031</v>
      </c>
      <c r="K329" s="3290">
        <v>0.59040901771500953</v>
      </c>
      <c r="L329" s="3290">
        <v>0.14379415832744741</v>
      </c>
      <c r="M329" s="3290">
        <v>0.15079720839641469</v>
      </c>
      <c r="N329" s="3290">
        <v>0</v>
      </c>
      <c r="O329" s="3297">
        <v>9.6867151666780952E-3</v>
      </c>
      <c r="P329" s="3313">
        <v>0.99999999999999989</v>
      </c>
      <c r="Q329" s="3620"/>
      <c r="T329" s="2668"/>
      <c r="U329" s="2521" t="s">
        <v>1710</v>
      </c>
      <c r="V329" s="2521"/>
      <c r="W329" s="2648"/>
      <c r="X329" s="3083">
        <v>0</v>
      </c>
      <c r="Y329" s="3648">
        <v>0</v>
      </c>
      <c r="Z329" s="3624">
        <v>0</v>
      </c>
      <c r="AA329" s="3624">
        <v>0</v>
      </c>
      <c r="AB329" s="3624">
        <v>0</v>
      </c>
      <c r="AC329" s="3624">
        <v>0</v>
      </c>
      <c r="AD329" s="3625">
        <v>0</v>
      </c>
      <c r="AE329" s="3626">
        <v>0</v>
      </c>
      <c r="AF329" s="3627"/>
      <c r="AH329" s="2963"/>
    </row>
    <row r="330" spans="1:34" ht="15.75">
      <c r="A330" s="3494" t="s">
        <v>1378</v>
      </c>
      <c r="B330" s="2522">
        <v>0</v>
      </c>
      <c r="C330" s="2522">
        <v>0</v>
      </c>
      <c r="E330" s="2668"/>
      <c r="F330" s="2521" t="s">
        <v>1232</v>
      </c>
      <c r="G330" s="2521"/>
      <c r="H330" s="2648"/>
      <c r="I330" s="3100">
        <v>1257576.233670292</v>
      </c>
      <c r="J330" s="3289">
        <v>0.10531290039445031</v>
      </c>
      <c r="K330" s="3290">
        <v>0.59040901771500953</v>
      </c>
      <c r="L330" s="3290">
        <v>0.14379415832744741</v>
      </c>
      <c r="M330" s="3290">
        <v>0.15079720839641469</v>
      </c>
      <c r="N330" s="3290">
        <v>0</v>
      </c>
      <c r="O330" s="3297">
        <v>9.6867151666780952E-3</v>
      </c>
      <c r="P330" s="3313">
        <v>0.99999999999999989</v>
      </c>
      <c r="Q330" s="3620"/>
      <c r="T330" s="2668"/>
      <c r="U330" s="2521" t="s">
        <v>1232</v>
      </c>
      <c r="V330" s="2521"/>
      <c r="W330" s="2648"/>
      <c r="X330" s="3083">
        <v>1257576.233670292</v>
      </c>
      <c r="Y330" s="3648">
        <v>132439.00063494741</v>
      </c>
      <c r="Z330" s="3624">
        <v>742484.34882301837</v>
      </c>
      <c r="AA330" s="3624">
        <v>180832.11605322096</v>
      </c>
      <c r="AB330" s="3624">
        <v>189638.98538315733</v>
      </c>
      <c r="AC330" s="3624">
        <v>0</v>
      </c>
      <c r="AD330" s="3625">
        <v>12181.782775947933</v>
      </c>
      <c r="AE330" s="3626">
        <v>1257576.233670292</v>
      </c>
      <c r="AF330" s="3627"/>
      <c r="AH330" s="2963"/>
    </row>
    <row r="331" spans="1:34" ht="15.75">
      <c r="A331" s="3494" t="s">
        <v>5410</v>
      </c>
      <c r="B331" s="2522">
        <v>0</v>
      </c>
      <c r="C331" s="2522">
        <v>0</v>
      </c>
      <c r="E331" s="2668"/>
      <c r="F331" s="2521" t="s">
        <v>1713</v>
      </c>
      <c r="G331" s="2521"/>
      <c r="H331" s="2648"/>
      <c r="I331" s="3100">
        <v>0</v>
      </c>
      <c r="J331" s="3289">
        <v>0.10531290039445031</v>
      </c>
      <c r="K331" s="3290">
        <v>0.59040901771500953</v>
      </c>
      <c r="L331" s="3290">
        <v>0.14379415832744741</v>
      </c>
      <c r="M331" s="3290">
        <v>0.15079720839641469</v>
      </c>
      <c r="N331" s="3290">
        <v>0</v>
      </c>
      <c r="O331" s="3297">
        <v>9.6867151666780952E-3</v>
      </c>
      <c r="P331" s="3313">
        <v>0.99999999999999989</v>
      </c>
      <c r="Q331" s="3620"/>
      <c r="T331" s="2668"/>
      <c r="U331" s="2521" t="s">
        <v>1713</v>
      </c>
      <c r="V331" s="2521"/>
      <c r="W331" s="2648"/>
      <c r="X331" s="3083">
        <v>0</v>
      </c>
      <c r="Y331" s="3648">
        <v>0</v>
      </c>
      <c r="Z331" s="3624">
        <v>0</v>
      </c>
      <c r="AA331" s="3624">
        <v>0</v>
      </c>
      <c r="AB331" s="3624">
        <v>0</v>
      </c>
      <c r="AC331" s="3624">
        <v>0</v>
      </c>
      <c r="AD331" s="3625">
        <v>0</v>
      </c>
      <c r="AE331" s="3625">
        <v>0</v>
      </c>
      <c r="AF331" s="3627"/>
      <c r="AH331" s="2963"/>
    </row>
    <row r="332" spans="1:34" ht="15.75">
      <c r="A332" s="3494" t="s">
        <v>5410</v>
      </c>
      <c r="B332" s="2522">
        <v>0</v>
      </c>
      <c r="C332" s="2522">
        <v>0</v>
      </c>
      <c r="E332" s="2668"/>
      <c r="F332" s="2521" t="s">
        <v>1221</v>
      </c>
      <c r="G332" s="2521"/>
      <c r="H332" s="2648"/>
      <c r="I332" s="3100"/>
      <c r="J332" s="2848"/>
      <c r="K332" s="2622"/>
      <c r="L332" s="2622"/>
      <c r="M332" s="2622"/>
      <c r="N332" s="2622"/>
      <c r="O332" s="3422"/>
      <c r="P332" s="3313"/>
      <c r="Q332" s="3620"/>
      <c r="T332" s="2668"/>
      <c r="U332" s="2521" t="s">
        <v>1221</v>
      </c>
      <c r="V332" s="2521"/>
      <c r="W332" s="2648"/>
      <c r="X332" s="3083"/>
      <c r="Y332" s="3648">
        <v>0</v>
      </c>
      <c r="Z332" s="3624">
        <v>0</v>
      </c>
      <c r="AA332" s="3624">
        <v>0</v>
      </c>
      <c r="AB332" s="3624">
        <v>0</v>
      </c>
      <c r="AC332" s="3624">
        <v>0</v>
      </c>
      <c r="AD332" s="3625">
        <v>0</v>
      </c>
      <c r="AE332" s="3625">
        <v>0</v>
      </c>
      <c r="AF332" s="3627"/>
      <c r="AH332" s="2963"/>
    </row>
    <row r="333" spans="1:34" ht="15.75">
      <c r="A333" s="3494" t="s">
        <v>5410</v>
      </c>
      <c r="B333" s="2522">
        <v>0</v>
      </c>
      <c r="C333" s="2522">
        <v>0</v>
      </c>
      <c r="E333" s="2668"/>
      <c r="F333" s="2521" t="s">
        <v>1714</v>
      </c>
      <c r="G333" s="2822"/>
      <c r="H333" s="2648"/>
      <c r="I333" s="3100">
        <v>0</v>
      </c>
      <c r="J333" s="3289">
        <v>0.10531290039445031</v>
      </c>
      <c r="K333" s="3290">
        <v>0.59040901771500953</v>
      </c>
      <c r="L333" s="3290">
        <v>0.14379415832744741</v>
      </c>
      <c r="M333" s="3290">
        <v>0.15079720839641469</v>
      </c>
      <c r="N333" s="3290">
        <v>0</v>
      </c>
      <c r="O333" s="3297">
        <v>9.6867151666780952E-3</v>
      </c>
      <c r="P333" s="3313">
        <v>0.99999999999999989</v>
      </c>
      <c r="Q333" s="3620"/>
      <c r="T333" s="2668"/>
      <c r="U333" s="2521"/>
      <c r="V333" s="2822">
        <v>0</v>
      </c>
      <c r="W333" s="2648"/>
      <c r="X333" s="3083">
        <v>0</v>
      </c>
      <c r="Y333" s="3648">
        <v>0</v>
      </c>
      <c r="Z333" s="3624">
        <v>0</v>
      </c>
      <c r="AA333" s="3624">
        <v>0</v>
      </c>
      <c r="AB333" s="3624">
        <v>0</v>
      </c>
      <c r="AC333" s="3624">
        <v>0</v>
      </c>
      <c r="AD333" s="3625">
        <v>0</v>
      </c>
      <c r="AE333" s="3625">
        <v>0</v>
      </c>
      <c r="AF333" s="3627"/>
      <c r="AH333" s="2963"/>
    </row>
    <row r="334" spans="1:34" ht="15.75">
      <c r="A334" s="3494" t="s">
        <v>1378</v>
      </c>
      <c r="B334" s="2522">
        <v>0</v>
      </c>
      <c r="C334" s="2522">
        <v>0</v>
      </c>
      <c r="E334" s="2668"/>
      <c r="F334" s="2521" t="s">
        <v>1323</v>
      </c>
      <c r="G334" s="2822"/>
      <c r="H334" s="2648"/>
      <c r="I334" s="3100">
        <v>5100000</v>
      </c>
      <c r="J334" s="3289">
        <v>0.10531290039445031</v>
      </c>
      <c r="K334" s="3290">
        <v>0.59040901771500953</v>
      </c>
      <c r="L334" s="3290">
        <v>0.14379415832744741</v>
      </c>
      <c r="M334" s="3290">
        <v>0.15079720839641469</v>
      </c>
      <c r="N334" s="3290">
        <v>0</v>
      </c>
      <c r="O334" s="3297">
        <v>9.6867151666780952E-3</v>
      </c>
      <c r="P334" s="3313">
        <v>0.99999999999999989</v>
      </c>
      <c r="Q334" s="3620"/>
      <c r="T334" s="2668"/>
      <c r="U334" s="2521"/>
      <c r="V334" s="2822">
        <v>0</v>
      </c>
      <c r="W334" s="2648"/>
      <c r="X334" s="3083">
        <v>5100000</v>
      </c>
      <c r="Y334" s="3648">
        <v>537095.79201169661</v>
      </c>
      <c r="Z334" s="3624">
        <v>3011085.9903465486</v>
      </c>
      <c r="AA334" s="3624">
        <v>733350.20746998175</v>
      </c>
      <c r="AB334" s="3624">
        <v>769065.76282171498</v>
      </c>
      <c r="AC334" s="3624">
        <v>0</v>
      </c>
      <c r="AD334" s="3625">
        <v>49402.247350058286</v>
      </c>
      <c r="AE334" s="3625">
        <v>5100000.0000000009</v>
      </c>
      <c r="AF334" s="3627"/>
      <c r="AH334" s="2963"/>
    </row>
    <row r="335" spans="1:34" ht="15.75">
      <c r="A335" s="3494" t="s">
        <v>5410</v>
      </c>
      <c r="B335" s="2522">
        <v>0</v>
      </c>
      <c r="C335" s="2522">
        <v>0</v>
      </c>
      <c r="E335" s="2668"/>
      <c r="F335" s="2521" t="s">
        <v>1321</v>
      </c>
      <c r="G335" s="2521"/>
      <c r="H335" s="2648"/>
      <c r="I335" s="3100">
        <v>0</v>
      </c>
      <c r="J335" s="3289">
        <v>0.10531290039445031</v>
      </c>
      <c r="K335" s="3290">
        <v>0.59040901771500953</v>
      </c>
      <c r="L335" s="3290">
        <v>0.14379415832744741</v>
      </c>
      <c r="M335" s="3290">
        <v>0.15079720839641469</v>
      </c>
      <c r="N335" s="3290">
        <v>0</v>
      </c>
      <c r="O335" s="3297">
        <v>9.6867151666780952E-3</v>
      </c>
      <c r="P335" s="3313">
        <v>0.99999999999999989</v>
      </c>
      <c r="Q335" s="3620"/>
      <c r="T335" s="2668"/>
      <c r="U335" s="2521" t="s">
        <v>1321</v>
      </c>
      <c r="V335" s="2521"/>
      <c r="W335" s="2648"/>
      <c r="X335" s="3083">
        <v>0</v>
      </c>
      <c r="Y335" s="3648">
        <v>0</v>
      </c>
      <c r="Z335" s="3624">
        <v>0</v>
      </c>
      <c r="AA335" s="3624">
        <v>0</v>
      </c>
      <c r="AB335" s="3624">
        <v>0</v>
      </c>
      <c r="AC335" s="3624">
        <v>0</v>
      </c>
      <c r="AD335" s="3625">
        <v>0</v>
      </c>
      <c r="AE335" s="3625">
        <v>0</v>
      </c>
      <c r="AF335" s="3627"/>
      <c r="AH335" s="2963"/>
    </row>
    <row r="336" spans="1:34" ht="15.75">
      <c r="A336" s="3494" t="s">
        <v>5410</v>
      </c>
      <c r="B336" s="2522">
        <v>0</v>
      </c>
      <c r="C336" s="2522">
        <v>0</v>
      </c>
      <c r="E336" s="2668"/>
      <c r="F336" s="2521" t="s">
        <v>1715</v>
      </c>
      <c r="G336" s="2521"/>
      <c r="H336" s="2648"/>
      <c r="I336" s="3100">
        <v>0</v>
      </c>
      <c r="J336" s="3289">
        <v>0.10531290039445031</v>
      </c>
      <c r="K336" s="3290">
        <v>0.59040901771500953</v>
      </c>
      <c r="L336" s="3290">
        <v>0.14379415832744741</v>
      </c>
      <c r="M336" s="3290">
        <v>0.15079720839641469</v>
      </c>
      <c r="N336" s="3290">
        <v>0</v>
      </c>
      <c r="O336" s="3297">
        <v>9.6867151666780952E-3</v>
      </c>
      <c r="P336" s="3313">
        <v>0.99999999999999989</v>
      </c>
      <c r="Q336" s="3620"/>
      <c r="T336" s="2668"/>
      <c r="U336" s="2521" t="s">
        <v>1715</v>
      </c>
      <c r="V336" s="2521"/>
      <c r="W336" s="2648"/>
      <c r="X336" s="3083">
        <v>0</v>
      </c>
      <c r="Y336" s="3648">
        <v>0</v>
      </c>
      <c r="Z336" s="3624">
        <v>0</v>
      </c>
      <c r="AA336" s="3624">
        <v>0</v>
      </c>
      <c r="AB336" s="3624">
        <v>0</v>
      </c>
      <c r="AC336" s="3624">
        <v>0</v>
      </c>
      <c r="AD336" s="3625">
        <v>0</v>
      </c>
      <c r="AE336" s="3625">
        <v>0</v>
      </c>
      <c r="AF336" s="3627"/>
      <c r="AH336" s="2963"/>
    </row>
    <row r="337" spans="1:34" ht="15.75">
      <c r="A337" s="3494" t="s">
        <v>5410</v>
      </c>
      <c r="B337" s="2522">
        <v>0</v>
      </c>
      <c r="C337" s="2522">
        <v>0</v>
      </c>
      <c r="E337" s="2668"/>
      <c r="F337" s="2521" t="s">
        <v>481</v>
      </c>
      <c r="G337" s="2521"/>
      <c r="H337" s="2648"/>
      <c r="I337" s="3100">
        <v>0</v>
      </c>
      <c r="J337" s="3289">
        <v>0.10531290039445031</v>
      </c>
      <c r="K337" s="3290">
        <v>0.59040901771500953</v>
      </c>
      <c r="L337" s="3290">
        <v>0.14379415832744741</v>
      </c>
      <c r="M337" s="3290">
        <v>0.15079720839641469</v>
      </c>
      <c r="N337" s="3290">
        <v>0</v>
      </c>
      <c r="O337" s="3297">
        <v>9.6867151666780952E-3</v>
      </c>
      <c r="P337" s="3313">
        <v>0.99999999999999989</v>
      </c>
      <c r="Q337" s="3620"/>
      <c r="T337" s="2668"/>
      <c r="U337" s="2521" t="s">
        <v>481</v>
      </c>
      <c r="V337" s="2521"/>
      <c r="W337" s="2648"/>
      <c r="X337" s="3083">
        <v>0</v>
      </c>
      <c r="Y337" s="3648">
        <v>0</v>
      </c>
      <c r="Z337" s="3624">
        <v>0</v>
      </c>
      <c r="AA337" s="3624">
        <v>0</v>
      </c>
      <c r="AB337" s="3624">
        <v>0</v>
      </c>
      <c r="AC337" s="3624">
        <v>0</v>
      </c>
      <c r="AD337" s="3625">
        <v>0</v>
      </c>
      <c r="AE337" s="3625">
        <v>0</v>
      </c>
      <c r="AF337" s="3627"/>
      <c r="AH337" s="2963"/>
    </row>
    <row r="338" spans="1:34" ht="15.75">
      <c r="A338" s="3494" t="s">
        <v>5410</v>
      </c>
      <c r="B338" s="2522">
        <v>0</v>
      </c>
      <c r="C338" s="2522">
        <v>0</v>
      </c>
      <c r="E338" s="2668"/>
      <c r="F338" s="2521" t="s">
        <v>637</v>
      </c>
      <c r="G338" s="2521"/>
      <c r="H338" s="2648"/>
      <c r="I338" s="3100">
        <v>0</v>
      </c>
      <c r="J338" s="3289">
        <v>0.10531290039445031</v>
      </c>
      <c r="K338" s="3290">
        <v>0.59040901771500953</v>
      </c>
      <c r="L338" s="3290">
        <v>0.14379415832744741</v>
      </c>
      <c r="M338" s="3290">
        <v>0.15079720839641469</v>
      </c>
      <c r="N338" s="3290">
        <v>0</v>
      </c>
      <c r="O338" s="3297">
        <v>9.6867151666780952E-3</v>
      </c>
      <c r="P338" s="3313">
        <v>0.99999999999999989</v>
      </c>
      <c r="Q338" s="3620"/>
      <c r="T338" s="2668"/>
      <c r="U338" s="2521" t="s">
        <v>637</v>
      </c>
      <c r="V338" s="2521"/>
      <c r="W338" s="2648"/>
      <c r="X338" s="3083">
        <v>0</v>
      </c>
      <c r="Y338" s="3648">
        <v>0</v>
      </c>
      <c r="Z338" s="3624">
        <v>0</v>
      </c>
      <c r="AA338" s="3624">
        <v>0</v>
      </c>
      <c r="AB338" s="3624">
        <v>0</v>
      </c>
      <c r="AC338" s="3624">
        <v>0</v>
      </c>
      <c r="AD338" s="3625">
        <v>0</v>
      </c>
      <c r="AE338" s="3625">
        <v>0</v>
      </c>
      <c r="AF338" s="3627"/>
      <c r="AH338" s="2963"/>
    </row>
    <row r="339" spans="1:34" ht="15.75">
      <c r="A339" s="3494" t="s">
        <v>5410</v>
      </c>
      <c r="B339" s="2522">
        <v>0</v>
      </c>
      <c r="C339" s="2522">
        <v>0</v>
      </c>
      <c r="E339" s="2668"/>
      <c r="F339" s="2521" t="s">
        <v>637</v>
      </c>
      <c r="G339" s="2521"/>
      <c r="H339" s="2648"/>
      <c r="I339" s="3100">
        <v>0</v>
      </c>
      <c r="J339" s="3289">
        <v>0.10531290039445031</v>
      </c>
      <c r="K339" s="3290">
        <v>0.59040901771500953</v>
      </c>
      <c r="L339" s="3290">
        <v>0.14379415832744741</v>
      </c>
      <c r="M339" s="3290">
        <v>0.15079720839641469</v>
      </c>
      <c r="N339" s="3290">
        <v>0</v>
      </c>
      <c r="O339" s="3297">
        <v>9.6867151666780952E-3</v>
      </c>
      <c r="P339" s="3313">
        <v>0.99999999999999989</v>
      </c>
      <c r="Q339" s="3620"/>
      <c r="T339" s="2668"/>
      <c r="U339" s="2521" t="s">
        <v>637</v>
      </c>
      <c r="V339" s="2521"/>
      <c r="W339" s="2648"/>
      <c r="X339" s="3083">
        <v>0</v>
      </c>
      <c r="Y339" s="3648">
        <v>0</v>
      </c>
      <c r="Z339" s="3624">
        <v>0</v>
      </c>
      <c r="AA339" s="3624">
        <v>0</v>
      </c>
      <c r="AB339" s="3624">
        <v>0</v>
      </c>
      <c r="AC339" s="3624">
        <v>0</v>
      </c>
      <c r="AD339" s="3625">
        <v>0</v>
      </c>
      <c r="AE339" s="3625">
        <v>0</v>
      </c>
      <c r="AF339" s="3627"/>
      <c r="AH339" s="2963"/>
    </row>
    <row r="340" spans="1:34" ht="15.75">
      <c r="A340" s="3494" t="s">
        <v>5410</v>
      </c>
      <c r="B340" s="2522">
        <v>0</v>
      </c>
      <c r="C340" s="2522">
        <v>0</v>
      </c>
      <c r="E340" s="2668"/>
      <c r="F340" s="2521" t="s">
        <v>637</v>
      </c>
      <c r="G340" s="2521"/>
      <c r="H340" s="2648"/>
      <c r="I340" s="3100">
        <v>0</v>
      </c>
      <c r="J340" s="3289">
        <v>0.10531290039445031</v>
      </c>
      <c r="K340" s="3290">
        <v>0.59040901771500953</v>
      </c>
      <c r="L340" s="3290">
        <v>0.14379415832744741</v>
      </c>
      <c r="M340" s="3290">
        <v>0.15079720839641469</v>
      </c>
      <c r="N340" s="3290">
        <v>0</v>
      </c>
      <c r="O340" s="3297">
        <v>9.6867151666780952E-3</v>
      </c>
      <c r="P340" s="3313">
        <v>0.99999999999999989</v>
      </c>
      <c r="Q340" s="3620"/>
      <c r="T340" s="2668"/>
      <c r="U340" s="2521" t="s">
        <v>637</v>
      </c>
      <c r="V340" s="2521"/>
      <c r="W340" s="2648"/>
      <c r="X340" s="3083">
        <v>0</v>
      </c>
      <c r="Y340" s="3648">
        <v>0</v>
      </c>
      <c r="Z340" s="3624">
        <v>0</v>
      </c>
      <c r="AA340" s="3624">
        <v>0</v>
      </c>
      <c r="AB340" s="3624">
        <v>0</v>
      </c>
      <c r="AC340" s="3624">
        <v>0</v>
      </c>
      <c r="AD340" s="3625">
        <v>0</v>
      </c>
      <c r="AE340" s="3625">
        <v>0</v>
      </c>
      <c r="AF340" s="3627"/>
      <c r="AH340" s="2963"/>
    </row>
    <row r="341" spans="1:34" ht="15.75">
      <c r="A341" s="3494" t="s">
        <v>5410</v>
      </c>
      <c r="B341" s="2522">
        <v>0</v>
      </c>
      <c r="C341" s="2522">
        <v>0</v>
      </c>
      <c r="E341" s="2668"/>
      <c r="F341" s="2521" t="s">
        <v>1310</v>
      </c>
      <c r="G341" s="2521"/>
      <c r="H341" s="2648"/>
      <c r="I341" s="3100">
        <v>0</v>
      </c>
      <c r="J341" s="3583">
        <v>0.10531290039445031</v>
      </c>
      <c r="K341" s="3584">
        <v>0.59040901771500953</v>
      </c>
      <c r="L341" s="3584">
        <v>0.14379415832744741</v>
      </c>
      <c r="M341" s="3584">
        <v>0.15079720839641469</v>
      </c>
      <c r="N341" s="3584">
        <v>0</v>
      </c>
      <c r="O341" s="3628">
        <v>9.6867151666780952E-3</v>
      </c>
      <c r="P341" s="3075">
        <v>0.99999999999999989</v>
      </c>
      <c r="Q341" s="3620"/>
      <c r="T341" s="2668"/>
      <c r="U341" s="2521" t="s">
        <v>1310</v>
      </c>
      <c r="V341" s="2521"/>
      <c r="W341" s="2648"/>
      <c r="X341" s="3083">
        <v>0</v>
      </c>
      <c r="Y341" s="3648">
        <v>0</v>
      </c>
      <c r="Z341" s="3624">
        <v>0</v>
      </c>
      <c r="AA341" s="3624">
        <v>0</v>
      </c>
      <c r="AB341" s="3624">
        <v>0</v>
      </c>
      <c r="AC341" s="3624">
        <v>0</v>
      </c>
      <c r="AD341" s="3625">
        <v>0</v>
      </c>
      <c r="AE341" s="3625">
        <v>0</v>
      </c>
      <c r="AF341" s="3627"/>
      <c r="AH341" s="2963"/>
    </row>
    <row r="342" spans="1:34" ht="15.75">
      <c r="A342" s="3494" t="s">
        <v>1378</v>
      </c>
      <c r="B342" s="2522">
        <v>0</v>
      </c>
      <c r="C342" s="2522">
        <v>0</v>
      </c>
      <c r="E342" s="2668"/>
      <c r="F342" s="2521"/>
      <c r="G342" s="2521" t="s">
        <v>5478</v>
      </c>
      <c r="H342" s="2648"/>
      <c r="I342" s="3099">
        <v>6357576.2336702924</v>
      </c>
      <c r="J342" s="3551">
        <v>0.10531290039445031</v>
      </c>
      <c r="K342" s="3552">
        <v>0.59040901771500953</v>
      </c>
      <c r="L342" s="3552">
        <v>0.14379415832744741</v>
      </c>
      <c r="M342" s="3552">
        <v>0.15079720839641469</v>
      </c>
      <c r="N342" s="3552">
        <v>0</v>
      </c>
      <c r="O342" s="3553">
        <v>9.6867151666780952E-3</v>
      </c>
      <c r="P342" s="3553">
        <v>0.99999999999999989</v>
      </c>
      <c r="Q342" s="3620"/>
      <c r="T342" s="2668"/>
      <c r="U342" s="2521"/>
      <c r="V342" s="2521" t="s">
        <v>5478</v>
      </c>
      <c r="W342" s="2648"/>
      <c r="X342" s="3082">
        <v>6357576.2336702924</v>
      </c>
      <c r="Y342" s="3649">
        <v>669534.79264664405</v>
      </c>
      <c r="Z342" s="3633">
        <v>3753570.339169567</v>
      </c>
      <c r="AA342" s="3633">
        <v>914182.32352320268</v>
      </c>
      <c r="AB342" s="3633">
        <v>958704.74820487224</v>
      </c>
      <c r="AC342" s="3633">
        <v>0</v>
      </c>
      <c r="AD342" s="3634">
        <v>61584.030126006219</v>
      </c>
      <c r="AE342" s="3635">
        <v>6357576.2336702924</v>
      </c>
      <c r="AF342" s="3627"/>
      <c r="AH342" s="2963"/>
    </row>
    <row r="343" spans="1:34" ht="15.75">
      <c r="A343" s="3494" t="s">
        <v>1378</v>
      </c>
      <c r="E343" s="2668"/>
      <c r="F343" s="2521"/>
      <c r="G343" s="2521"/>
      <c r="H343" s="2648"/>
      <c r="I343" s="3100"/>
      <c r="J343" s="3554"/>
      <c r="K343" s="3555"/>
      <c r="L343" s="3555"/>
      <c r="M343" s="3555"/>
      <c r="N343" s="3555"/>
      <c r="O343" s="3555"/>
      <c r="P343" s="3532"/>
      <c r="Q343" s="3556"/>
      <c r="T343" s="2668"/>
      <c r="U343" s="2521"/>
      <c r="V343" s="2521"/>
      <c r="W343" s="2648"/>
      <c r="X343" s="3083"/>
      <c r="Y343" s="3648">
        <v>0</v>
      </c>
      <c r="Z343" s="3624">
        <v>0</v>
      </c>
      <c r="AA343" s="3624">
        <v>0</v>
      </c>
      <c r="AB343" s="3624">
        <v>0</v>
      </c>
      <c r="AC343" s="3624">
        <v>0</v>
      </c>
      <c r="AD343" s="3625">
        <v>0</v>
      </c>
      <c r="AE343" s="3626"/>
      <c r="AF343" s="3627"/>
      <c r="AH343" s="2963"/>
    </row>
    <row r="344" spans="1:34" ht="16.5" thickBot="1">
      <c r="A344" s="3494" t="s">
        <v>1378</v>
      </c>
      <c r="E344" s="2650" t="s">
        <v>722</v>
      </c>
      <c r="F344" s="2625"/>
      <c r="G344" s="2625"/>
      <c r="H344" s="2766"/>
      <c r="I344" s="3557">
        <v>122183087.92038687</v>
      </c>
      <c r="J344" s="2851"/>
      <c r="K344" s="3481"/>
      <c r="L344" s="3481"/>
      <c r="M344" s="3481"/>
      <c r="N344" s="3481"/>
      <c r="O344" s="3481"/>
      <c r="P344" s="3075"/>
      <c r="Q344" s="3556"/>
      <c r="T344" s="2650" t="s">
        <v>722</v>
      </c>
      <c r="U344" s="2625"/>
      <c r="V344" s="2625"/>
      <c r="W344" s="2766"/>
      <c r="X344" s="3558">
        <v>122183087.92038687</v>
      </c>
      <c r="Y344" s="3650">
        <v>5573865.2298247246</v>
      </c>
      <c r="Z344" s="3651">
        <v>98885149.087448001</v>
      </c>
      <c r="AA344" s="3651">
        <v>7610551.5691931937</v>
      </c>
      <c r="AB344" s="3651">
        <v>7981199.9620865248</v>
      </c>
      <c r="AC344" s="3651">
        <v>0</v>
      </c>
      <c r="AD344" s="3652">
        <v>2132322.0718344306</v>
      </c>
      <c r="AE344" s="3652">
        <v>122183087.92038688</v>
      </c>
      <c r="AF344" s="3653"/>
      <c r="AH344" s="2963"/>
    </row>
    <row r="345" spans="1:34" ht="15.75">
      <c r="A345" s="2628"/>
      <c r="B345" s="2732"/>
      <c r="C345" s="2732"/>
      <c r="E345" s="2448"/>
      <c r="F345" s="2521"/>
      <c r="G345" s="2521"/>
      <c r="H345" s="2521"/>
      <c r="I345" s="2521"/>
      <c r="J345" s="2897"/>
      <c r="K345" s="2897"/>
      <c r="L345" s="2897"/>
      <c r="M345" s="2897"/>
      <c r="N345" s="2897"/>
      <c r="O345" s="2897"/>
      <c r="P345" s="3556"/>
      <c r="Q345" s="3556"/>
      <c r="S345" s="2505"/>
      <c r="T345" s="2448"/>
      <c r="U345" s="2521"/>
      <c r="V345" s="2521"/>
      <c r="W345" s="2521"/>
      <c r="X345" s="2521"/>
      <c r="Y345" s="2521"/>
      <c r="Z345" s="2521"/>
      <c r="AA345" s="2521"/>
      <c r="AB345" s="2521"/>
      <c r="AC345" s="2521"/>
      <c r="AD345" s="2521"/>
      <c r="AE345" s="2521"/>
      <c r="AF345" s="2521"/>
    </row>
    <row r="346" spans="1:34" ht="15.75">
      <c r="A346" s="2628"/>
      <c r="B346" s="2732"/>
      <c r="C346" s="2732"/>
      <c r="E346" s="2447" t="s">
        <v>5549</v>
      </c>
      <c r="P346" s="3556"/>
      <c r="Q346" s="3556"/>
      <c r="S346" s="2505"/>
      <c r="T346" s="2448"/>
      <c r="U346" s="2521"/>
      <c r="V346" s="2521"/>
      <c r="W346" s="2521"/>
      <c r="X346" s="2521"/>
      <c r="Y346" s="2521"/>
      <c r="Z346" s="2521"/>
      <c r="AA346" s="2521"/>
      <c r="AB346" s="2521"/>
      <c r="AC346" s="2521"/>
      <c r="AD346" s="2521"/>
      <c r="AE346" s="2521"/>
      <c r="AF346" s="2521"/>
    </row>
    <row r="347" spans="1:34">
      <c r="A347" s="2628"/>
      <c r="B347" s="2732"/>
      <c r="C347" s="2732"/>
      <c r="L347" s="3498"/>
      <c r="M347" s="3498"/>
      <c r="N347" s="3498"/>
      <c r="O347" s="3498"/>
      <c r="P347" s="3556"/>
      <c r="Q347" s="3556"/>
      <c r="S347" s="2505"/>
      <c r="T347" s="2505"/>
      <c r="U347" s="2505"/>
      <c r="V347" s="2505"/>
      <c r="W347" s="2505"/>
      <c r="X347" s="2505"/>
      <c r="Y347" s="2505"/>
      <c r="Z347" s="2505"/>
      <c r="AA347" s="2505"/>
      <c r="AB347" s="2505"/>
      <c r="AC347" s="2505"/>
      <c r="AD347" s="2505"/>
      <c r="AE347" s="2505"/>
      <c r="AF347" s="2505"/>
    </row>
    <row r="348" spans="1:34">
      <c r="A348" s="2628"/>
      <c r="B348" s="2732"/>
      <c r="C348" s="2732"/>
      <c r="L348" s="3498"/>
      <c r="M348" s="3498"/>
      <c r="N348" s="3498"/>
      <c r="O348" s="3498"/>
      <c r="P348" s="3556"/>
      <c r="Q348" s="3556"/>
      <c r="S348" s="2505"/>
      <c r="T348" s="2505"/>
      <c r="U348" s="2505"/>
      <c r="V348" s="2505"/>
      <c r="W348" s="2505"/>
      <c r="X348" s="3562"/>
      <c r="Y348" s="3523"/>
      <c r="Z348" s="3523"/>
      <c r="AA348" s="3523"/>
      <c r="AB348" s="3523"/>
      <c r="AC348" s="3523"/>
      <c r="AD348" s="3523"/>
      <c r="AE348" s="3523"/>
      <c r="AF348" s="3523"/>
    </row>
    <row r="349" spans="1:34">
      <c r="A349" s="2628"/>
      <c r="B349" s="2732"/>
      <c r="C349" s="2732"/>
      <c r="L349" s="3498"/>
      <c r="M349" s="3498"/>
      <c r="N349" s="3498"/>
      <c r="O349" s="3498"/>
      <c r="P349" s="3556"/>
      <c r="Q349" s="3556"/>
      <c r="S349" s="2505"/>
      <c r="T349" s="2505"/>
      <c r="U349" s="2505"/>
      <c r="V349" s="2505"/>
      <c r="W349" s="2505"/>
      <c r="X349" s="2505"/>
      <c r="Y349" s="2505"/>
      <c r="Z349" s="2505"/>
      <c r="AA349" s="2505"/>
      <c r="AB349" s="2505"/>
      <c r="AC349" s="2505"/>
      <c r="AD349" s="2505"/>
      <c r="AE349" s="2505"/>
      <c r="AF349" s="2505"/>
    </row>
    <row r="350" spans="1:34">
      <c r="A350" s="2628"/>
      <c r="B350" s="2732"/>
      <c r="C350" s="2732"/>
      <c r="L350" s="3498"/>
      <c r="M350" s="3498"/>
      <c r="N350" s="3498"/>
      <c r="O350" s="3498"/>
      <c r="P350" s="3556"/>
      <c r="Q350" s="3556"/>
      <c r="S350" s="2505"/>
      <c r="T350" s="2505"/>
      <c r="U350" s="2505"/>
      <c r="V350" s="2505"/>
      <c r="W350" s="2505"/>
      <c r="X350" s="2505"/>
      <c r="Y350" s="2505"/>
      <c r="Z350" s="2505"/>
      <c r="AA350" s="2505"/>
      <c r="AB350" s="2505"/>
      <c r="AC350" s="2505"/>
      <c r="AD350" s="2505"/>
      <c r="AE350" s="2505"/>
      <c r="AF350" s="2505"/>
    </row>
    <row r="351" spans="1:34">
      <c r="A351" s="2628"/>
      <c r="B351" s="2732"/>
      <c r="C351" s="2732"/>
      <c r="L351" s="3498"/>
      <c r="M351" s="3498"/>
      <c r="N351" s="3498"/>
      <c r="O351" s="3498"/>
      <c r="S351" s="2505"/>
      <c r="T351" s="2505"/>
      <c r="U351" s="2505"/>
      <c r="V351" s="2505"/>
      <c r="W351" s="2505"/>
      <c r="X351" s="3563"/>
      <c r="Y351" s="3563"/>
      <c r="Z351" s="3563"/>
      <c r="AA351" s="3563"/>
      <c r="AB351" s="3563"/>
      <c r="AC351" s="3563"/>
      <c r="AD351" s="3563"/>
      <c r="AE351" s="3563"/>
      <c r="AF351" s="3563"/>
    </row>
    <row r="352" spans="1:34">
      <c r="A352" s="2628"/>
      <c r="B352" s="2732"/>
      <c r="C352" s="2732"/>
      <c r="S352" s="2505"/>
      <c r="T352" s="2505"/>
      <c r="U352" s="2505"/>
      <c r="V352" s="2505"/>
      <c r="W352" s="2505"/>
      <c r="X352" s="2505"/>
      <c r="Y352" s="2505"/>
      <c r="Z352" s="2505"/>
      <c r="AA352" s="2505"/>
      <c r="AB352" s="2505"/>
      <c r="AC352" s="2505"/>
      <c r="AD352" s="2505"/>
      <c r="AE352" s="2505"/>
      <c r="AF352" s="2505"/>
    </row>
    <row r="353" spans="1:32">
      <c r="A353" s="2628"/>
      <c r="B353" s="2732"/>
      <c r="C353" s="2732"/>
      <c r="E353" s="2505"/>
      <c r="F353" s="2505"/>
      <c r="G353" s="2505"/>
      <c r="H353" s="2505"/>
      <c r="I353" s="2505"/>
      <c r="J353" s="3498"/>
      <c r="K353" s="3498"/>
      <c r="L353" s="3498"/>
      <c r="M353" s="3498"/>
      <c r="N353" s="3498"/>
      <c r="O353" s="3498"/>
      <c r="S353" s="2505"/>
      <c r="T353" s="2505"/>
      <c r="U353" s="2505"/>
      <c r="V353" s="2505"/>
      <c r="W353" s="2505"/>
      <c r="X353" s="2505"/>
      <c r="Y353" s="2521"/>
      <c r="Z353" s="2521"/>
      <c r="AA353" s="2521"/>
      <c r="AB353" s="2521"/>
      <c r="AC353" s="2521"/>
      <c r="AD353" s="2521"/>
      <c r="AE353" s="2521"/>
      <c r="AF353" s="2521"/>
    </row>
    <row r="354" spans="1:32">
      <c r="A354" s="2628"/>
      <c r="B354" s="2732"/>
      <c r="C354" s="2732"/>
      <c r="E354" s="2505"/>
      <c r="F354" s="2505"/>
      <c r="G354" s="2505"/>
      <c r="H354" s="2505"/>
      <c r="I354" s="2505"/>
      <c r="J354" s="3498"/>
      <c r="K354" s="3498"/>
      <c r="L354" s="3498"/>
      <c r="M354" s="3498"/>
      <c r="N354" s="3498"/>
      <c r="O354" s="3498"/>
      <c r="S354" s="2505"/>
      <c r="T354" s="2505"/>
      <c r="U354" s="2505"/>
      <c r="V354" s="2505"/>
      <c r="W354" s="2505"/>
      <c r="X354" s="2505"/>
      <c r="Y354" s="2521"/>
      <c r="Z354" s="2521"/>
      <c r="AA354" s="2521"/>
      <c r="AB354" s="2521"/>
      <c r="AC354" s="2521"/>
      <c r="AD354" s="2521"/>
      <c r="AE354" s="2521"/>
      <c r="AF354" s="2521"/>
    </row>
    <row r="355" spans="1:32">
      <c r="A355" s="2628"/>
      <c r="B355" s="2732"/>
      <c r="C355" s="2732"/>
      <c r="E355" s="2505"/>
      <c r="F355" s="2505"/>
      <c r="G355" s="2505"/>
      <c r="H355" s="2505"/>
      <c r="I355" s="2505"/>
      <c r="J355" s="3498"/>
      <c r="K355" s="3498"/>
      <c r="L355" s="3498"/>
      <c r="M355" s="3498"/>
      <c r="N355" s="3498"/>
      <c r="O355" s="3498"/>
      <c r="S355" s="2505"/>
      <c r="T355" s="2505"/>
      <c r="U355" s="2505"/>
      <c r="V355" s="2505"/>
      <c r="W355" s="2505"/>
      <c r="X355" s="2505"/>
      <c r="Y355" s="2521"/>
      <c r="Z355" s="2521"/>
      <c r="AA355" s="2521"/>
      <c r="AB355" s="2521"/>
      <c r="AC355" s="2521"/>
      <c r="AD355" s="2521"/>
      <c r="AE355" s="2521"/>
      <c r="AF355" s="2521"/>
    </row>
    <row r="356" spans="1:32">
      <c r="A356" s="2628"/>
      <c r="B356" s="2732"/>
      <c r="C356" s="2732"/>
      <c r="E356" s="2505"/>
      <c r="F356" s="2505"/>
      <c r="G356" s="2505"/>
      <c r="H356" s="2505"/>
      <c r="I356" s="2505"/>
      <c r="J356" s="3498"/>
      <c r="K356" s="3498"/>
      <c r="L356" s="3498"/>
      <c r="M356" s="3498"/>
      <c r="N356" s="3498"/>
      <c r="O356" s="3498"/>
      <c r="S356" s="2505"/>
      <c r="T356" s="2505"/>
      <c r="U356" s="2505"/>
      <c r="V356" s="2505"/>
      <c r="W356" s="2505"/>
      <c r="X356" s="2505"/>
      <c r="Y356" s="2521"/>
      <c r="Z356" s="2521"/>
      <c r="AA356" s="2521"/>
      <c r="AB356" s="2521"/>
      <c r="AC356" s="2521"/>
      <c r="AD356" s="2521"/>
      <c r="AE356" s="2521"/>
      <c r="AF356" s="2521"/>
    </row>
    <row r="357" spans="1:32">
      <c r="A357" s="2628"/>
      <c r="B357" s="2732"/>
      <c r="C357" s="2732"/>
      <c r="E357" s="2505"/>
      <c r="F357" s="2505"/>
      <c r="G357" s="2505"/>
      <c r="H357" s="2505"/>
      <c r="I357" s="2505"/>
      <c r="J357" s="3498"/>
      <c r="K357" s="3498"/>
      <c r="L357" s="3498"/>
      <c r="M357" s="3498"/>
      <c r="N357" s="3498"/>
      <c r="O357" s="3498"/>
      <c r="S357" s="2505"/>
      <c r="T357" s="2505"/>
      <c r="U357" s="2505"/>
      <c r="V357" s="2505"/>
      <c r="W357" s="2505"/>
      <c r="X357" s="2505"/>
      <c r="Y357" s="2521"/>
      <c r="Z357" s="2521"/>
      <c r="AA357" s="2521"/>
      <c r="AB357" s="2521"/>
      <c r="AC357" s="2521"/>
      <c r="AD357" s="2521"/>
      <c r="AE357" s="2521"/>
      <c r="AF357" s="2521"/>
    </row>
    <row r="358" spans="1:32">
      <c r="A358" s="2628"/>
      <c r="B358" s="2732"/>
      <c r="C358" s="2732"/>
      <c r="E358" s="2505"/>
      <c r="F358" s="2505"/>
      <c r="G358" s="2505"/>
      <c r="H358" s="2505"/>
      <c r="I358" s="2505"/>
      <c r="J358" s="3498"/>
      <c r="K358" s="2897"/>
      <c r="L358" s="2897"/>
      <c r="M358" s="2897"/>
      <c r="N358" s="2897"/>
      <c r="O358" s="2897"/>
      <c r="S358" s="2505"/>
      <c r="T358" s="2505"/>
      <c r="U358" s="2505"/>
      <c r="V358" s="2505"/>
      <c r="W358" s="2505"/>
      <c r="X358" s="2505"/>
      <c r="Y358" s="2521"/>
      <c r="Z358" s="2521"/>
      <c r="AA358" s="2521"/>
      <c r="AB358" s="2521"/>
      <c r="AC358" s="2521"/>
      <c r="AD358" s="2521"/>
      <c r="AE358" s="2521"/>
      <c r="AF358" s="2521"/>
    </row>
    <row r="359" spans="1:32">
      <c r="A359" s="2628"/>
      <c r="B359" s="2732"/>
      <c r="C359" s="2732"/>
      <c r="E359" s="2505"/>
      <c r="F359" s="2505"/>
      <c r="G359" s="2505"/>
      <c r="H359" s="2505"/>
      <c r="I359" s="2505"/>
      <c r="J359" s="3498"/>
      <c r="K359" s="2897"/>
      <c r="L359" s="2897"/>
      <c r="M359" s="2897"/>
      <c r="N359" s="2897"/>
      <c r="O359" s="2897"/>
      <c r="S359" s="2505"/>
      <c r="T359" s="2505"/>
      <c r="U359" s="2505"/>
      <c r="V359" s="2505"/>
      <c r="W359" s="2505"/>
      <c r="X359" s="2505"/>
      <c r="Y359" s="2521"/>
      <c r="Z359" s="2521"/>
      <c r="AA359" s="2521"/>
      <c r="AB359" s="2521"/>
      <c r="AC359" s="2521"/>
      <c r="AD359" s="2521"/>
      <c r="AE359" s="2521"/>
      <c r="AF359" s="2521"/>
    </row>
    <row r="360" spans="1:32">
      <c r="J360" s="2897"/>
      <c r="K360" s="2897"/>
      <c r="L360" s="2897"/>
      <c r="M360" s="2897"/>
      <c r="N360" s="2897"/>
      <c r="O360" s="2897"/>
      <c r="Y360" s="2521"/>
      <c r="Z360" s="2521"/>
      <c r="AA360" s="2521"/>
      <c r="AB360" s="2521"/>
      <c r="AC360" s="2521"/>
      <c r="AD360" s="2521"/>
      <c r="AE360" s="2521"/>
      <c r="AF360" s="2521"/>
    </row>
    <row r="361" spans="1:32">
      <c r="J361" s="2897"/>
      <c r="K361" s="2897"/>
      <c r="L361" s="2897"/>
      <c r="M361" s="2897"/>
      <c r="N361" s="2897"/>
      <c r="O361" s="2897"/>
      <c r="Y361" s="2521"/>
      <c r="Z361" s="2521"/>
      <c r="AA361" s="2521"/>
      <c r="AB361" s="2521"/>
      <c r="AC361" s="2521"/>
      <c r="AD361" s="2521"/>
      <c r="AE361" s="2521"/>
      <c r="AF361" s="2521"/>
    </row>
    <row r="362" spans="1:32">
      <c r="J362" s="2897"/>
      <c r="K362" s="2897"/>
      <c r="L362" s="2897"/>
      <c r="M362" s="2897"/>
      <c r="N362" s="2897"/>
      <c r="O362" s="2897"/>
      <c r="Y362" s="2521"/>
      <c r="Z362" s="2521"/>
      <c r="AA362" s="2521"/>
      <c r="AB362" s="2521"/>
      <c r="AC362" s="2521"/>
      <c r="AD362" s="2521"/>
      <c r="AE362" s="2521"/>
      <c r="AF362" s="2521"/>
    </row>
    <row r="363" spans="1:32">
      <c r="J363" s="2897"/>
      <c r="K363" s="2897"/>
      <c r="L363" s="2897"/>
      <c r="M363" s="2897"/>
      <c r="N363" s="2897"/>
      <c r="O363" s="2897"/>
      <c r="Y363" s="2521"/>
      <c r="Z363" s="2521"/>
      <c r="AA363" s="2521"/>
      <c r="AB363" s="2521"/>
      <c r="AC363" s="2521"/>
      <c r="AD363" s="2521"/>
      <c r="AE363" s="2521"/>
      <c r="AF363" s="2521"/>
    </row>
    <row r="364" spans="1:32">
      <c r="J364" s="2897"/>
      <c r="K364" s="2897"/>
      <c r="L364" s="2897"/>
      <c r="M364" s="2897"/>
      <c r="N364" s="2897"/>
      <c r="O364" s="2897"/>
      <c r="Y364" s="2521"/>
      <c r="Z364" s="2521"/>
      <c r="AA364" s="2521"/>
      <c r="AB364" s="2521"/>
      <c r="AC364" s="2521"/>
      <c r="AD364" s="2521"/>
      <c r="AE364" s="2521"/>
      <c r="AF364" s="2521"/>
    </row>
    <row r="365" spans="1:32">
      <c r="J365" s="2897"/>
      <c r="K365" s="2897"/>
      <c r="L365" s="2897"/>
      <c r="M365" s="2897"/>
      <c r="N365" s="2897"/>
      <c r="O365" s="2897"/>
      <c r="Y365" s="2521"/>
      <c r="Z365" s="2521"/>
      <c r="AA365" s="2521"/>
      <c r="AB365" s="2521"/>
      <c r="AC365" s="2521"/>
      <c r="AD365" s="2521"/>
      <c r="AE365" s="2521"/>
      <c r="AF365" s="2521"/>
    </row>
    <row r="366" spans="1:32">
      <c r="J366" s="2897"/>
      <c r="K366" s="2897"/>
      <c r="L366" s="2897"/>
      <c r="M366" s="2897"/>
      <c r="N366" s="2897"/>
      <c r="O366" s="2897"/>
      <c r="Y366" s="2521"/>
      <c r="Z366" s="2521"/>
      <c r="AA366" s="2521"/>
      <c r="AB366" s="2521"/>
      <c r="AC366" s="2521"/>
      <c r="AD366" s="2521"/>
      <c r="AE366" s="2521"/>
      <c r="AF366" s="2521"/>
    </row>
    <row r="367" spans="1:32">
      <c r="J367" s="2897"/>
      <c r="K367" s="2897"/>
      <c r="L367" s="2897"/>
      <c r="M367" s="2897"/>
      <c r="N367" s="2897"/>
      <c r="O367" s="2897"/>
      <c r="Y367" s="2521"/>
      <c r="Z367" s="2521"/>
      <c r="AA367" s="2521"/>
      <c r="AB367" s="2521"/>
      <c r="AC367" s="2521"/>
      <c r="AD367" s="2521"/>
      <c r="AE367" s="2521"/>
      <c r="AF367" s="2521"/>
    </row>
    <row r="368" spans="1:32">
      <c r="Y368" s="2521"/>
      <c r="Z368" s="2521"/>
      <c r="AA368" s="2521"/>
      <c r="AB368" s="2521"/>
      <c r="AC368" s="2521"/>
      <c r="AD368" s="2521"/>
      <c r="AE368" s="2521"/>
      <c r="AF368" s="2521"/>
    </row>
    <row r="369" spans="25:32">
      <c r="Y369" s="2521"/>
      <c r="Z369" s="2521"/>
      <c r="AA369" s="2521"/>
      <c r="AB369" s="2521"/>
      <c r="AC369" s="2521"/>
      <c r="AD369" s="2521"/>
      <c r="AE369" s="2521"/>
      <c r="AF369" s="2521"/>
    </row>
    <row r="370" spans="25:32">
      <c r="Y370" s="2521"/>
    </row>
    <row r="371" spans="25:32">
      <c r="Y371" s="2521"/>
    </row>
    <row r="372" spans="25:32">
      <c r="Y372" s="2521"/>
    </row>
    <row r="373" spans="25:32">
      <c r="Y373" s="2521"/>
    </row>
    <row r="374" spans="25:32">
      <c r="Y374" s="2521"/>
    </row>
    <row r="375" spans="25:32">
      <c r="Y375" s="2521"/>
    </row>
    <row r="376" spans="25:32">
      <c r="Y376" s="2521"/>
    </row>
    <row r="377" spans="25:32">
      <c r="Y377" s="2521"/>
    </row>
    <row r="378" spans="25:32">
      <c r="Y378" s="2521"/>
    </row>
    <row r="379" spans="25:32">
      <c r="Y379" s="2521"/>
    </row>
    <row r="380" spans="25:32">
      <c r="Y380" s="2521"/>
    </row>
    <row r="381" spans="25:32">
      <c r="Y381" s="2521"/>
    </row>
    <row r="382" spans="25:32">
      <c r="Y382" s="2521"/>
    </row>
    <row r="383" spans="25:32">
      <c r="Y383" s="2521"/>
      <c r="Z383" s="2521"/>
    </row>
    <row r="384" spans="25:32">
      <c r="Y384" s="2521"/>
      <c r="Z384" s="2521"/>
    </row>
    <row r="385" spans="25:26">
      <c r="Y385" s="2521"/>
      <c r="Z385" s="2521"/>
    </row>
    <row r="386" spans="25:26">
      <c r="Y386" s="2521"/>
      <c r="Z386" s="2521"/>
    </row>
    <row r="387" spans="25:26">
      <c r="Y387" s="2521"/>
      <c r="Z387" s="2521"/>
    </row>
    <row r="388" spans="25:26">
      <c r="Y388" s="2521"/>
      <c r="Z388" s="2521"/>
    </row>
    <row r="389" spans="25:26">
      <c r="Y389" s="2521"/>
      <c r="Z389" s="2521"/>
    </row>
    <row r="390" spans="25:26">
      <c r="Y390" s="2521"/>
      <c r="Z390" s="2521"/>
    </row>
    <row r="391" spans="25:26">
      <c r="Y391" s="2521"/>
      <c r="Z391" s="2521"/>
    </row>
    <row r="392" spans="25:26">
      <c r="Y392" s="2521"/>
      <c r="Z392" s="2521"/>
    </row>
    <row r="393" spans="25:26">
      <c r="Y393" s="2521"/>
      <c r="Z393" s="2521"/>
    </row>
    <row r="394" spans="25:26">
      <c r="Y394" s="2521"/>
      <c r="Z394" s="2521"/>
    </row>
    <row r="395" spans="25:26">
      <c r="Y395" s="2521"/>
      <c r="Z395" s="2521"/>
    </row>
    <row r="396" spans="25:26">
      <c r="Y396" s="2521"/>
      <c r="Z396" s="2521"/>
    </row>
    <row r="397" spans="25:26">
      <c r="Y397" s="2521"/>
      <c r="Z397" s="2521"/>
    </row>
    <row r="398" spans="25:26">
      <c r="Y398" s="2521"/>
      <c r="Z398" s="2521"/>
    </row>
    <row r="399" spans="25:26">
      <c r="Y399" s="2521"/>
      <c r="Z399" s="2521"/>
    </row>
    <row r="400" spans="25:26">
      <c r="Y400" s="2521"/>
      <c r="Z400" s="2521"/>
    </row>
    <row r="401" spans="25:26">
      <c r="Y401" s="2521"/>
      <c r="Z401" s="2521"/>
    </row>
    <row r="402" spans="25:26">
      <c r="Y402" s="2521"/>
      <c r="Z402" s="2521"/>
    </row>
    <row r="403" spans="25:26">
      <c r="Y403" s="2521"/>
      <c r="Z403" s="2521"/>
    </row>
    <row r="404" spans="25:26">
      <c r="Y404" s="2521"/>
      <c r="Z404" s="2521"/>
    </row>
    <row r="405" spans="25:26">
      <c r="Y405" s="2521"/>
      <c r="Z405" s="2521"/>
    </row>
    <row r="406" spans="25:26">
      <c r="Y406" s="2521"/>
      <c r="Z406" s="2521"/>
    </row>
    <row r="407" spans="25:26">
      <c r="Y407" s="2521"/>
      <c r="Z407" s="2521"/>
    </row>
    <row r="408" spans="25:26">
      <c r="Y408" s="2521"/>
      <c r="Z408" s="2521"/>
    </row>
    <row r="409" spans="25:26">
      <c r="Y409" s="2521"/>
      <c r="Z409" s="2521"/>
    </row>
    <row r="410" spans="25:26">
      <c r="Y410" s="2521"/>
      <c r="Z410" s="2521"/>
    </row>
    <row r="411" spans="25:26">
      <c r="Y411" s="2521"/>
      <c r="Z411" s="2521"/>
    </row>
    <row r="412" spans="25:26">
      <c r="Y412" s="2521"/>
      <c r="Z412" s="2521"/>
    </row>
    <row r="413" spans="25:26">
      <c r="Y413" s="2521"/>
      <c r="Z413" s="2521"/>
    </row>
    <row r="414" spans="25:26">
      <c r="Y414" s="2521"/>
      <c r="Z414" s="2521"/>
    </row>
    <row r="415" spans="25:26">
      <c r="Y415" s="2521"/>
      <c r="Z415" s="2521"/>
    </row>
    <row r="416" spans="25:26">
      <c r="Y416" s="2521"/>
      <c r="Z416" s="2521"/>
    </row>
    <row r="417" spans="25:26">
      <c r="Y417" s="2521"/>
      <c r="Z417" s="2521"/>
    </row>
    <row r="418" spans="25:26">
      <c r="Y418" s="2521"/>
      <c r="Z418" s="2521"/>
    </row>
    <row r="419" spans="25:26">
      <c r="Y419" s="2521"/>
      <c r="Z419" s="2521"/>
    </row>
    <row r="420" spans="25:26">
      <c r="Y420" s="2521"/>
      <c r="Z420" s="2521"/>
    </row>
    <row r="421" spans="25:26">
      <c r="Y421" s="2521"/>
      <c r="Z421" s="2521"/>
    </row>
    <row r="422" spans="25:26">
      <c r="Y422" s="2521"/>
      <c r="Z422" s="2521"/>
    </row>
    <row r="423" spans="25:26">
      <c r="Y423" s="2521"/>
      <c r="Z423" s="2521"/>
    </row>
    <row r="424" spans="25:26">
      <c r="Y424" s="2521"/>
      <c r="Z424" s="2521"/>
    </row>
    <row r="425" spans="25:26">
      <c r="Y425" s="2521"/>
      <c r="Z425" s="2521"/>
    </row>
  </sheetData>
  <autoFilter ref="A13:A344"/>
  <conditionalFormatting sqref="C7:C14">
    <cfRule type="cellIs" dxfId="32" priority="1" stopIfTrue="1" operator="notEqual">
      <formula>0</formula>
    </cfRule>
  </conditionalFormatting>
  <conditionalFormatting sqref="B16:C342">
    <cfRule type="cellIs" dxfId="31"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drawing r:id="rId2"/>
</worksheet>
</file>

<file path=xl/worksheets/sheet116.xml><?xml version="1.0" encoding="utf-8"?>
<worksheet xmlns="http://schemas.openxmlformats.org/spreadsheetml/2006/main" xmlns:r="http://schemas.openxmlformats.org/officeDocument/2006/relationships">
  <sheetPr>
    <pageSetUpPr fitToPage="1"/>
  </sheetPr>
  <dimension ref="A1:S425"/>
  <sheetViews>
    <sheetView workbookViewId="0">
      <selection sqref="A1:XFD1048576"/>
    </sheetView>
  </sheetViews>
  <sheetFormatPr defaultColWidth="9" defaultRowHeight="15"/>
  <cols>
    <col min="1" max="1" width="15.33203125" style="3494" customWidth="1"/>
    <col min="2" max="2" width="28.109375" style="2522" customWidth="1"/>
    <col min="3" max="3" width="26" style="2522" customWidth="1"/>
    <col min="4" max="4" width="8.88671875" style="2447" customWidth="1"/>
    <col min="5" max="7" width="2.88671875" style="2447" customWidth="1"/>
    <col min="8" max="8" width="48.88671875" style="2447" customWidth="1"/>
    <col min="9" max="11" width="19.77734375" style="2447" customWidth="1"/>
    <col min="12" max="12" width="13.33203125" style="2520" customWidth="1"/>
    <col min="13" max="13" width="19.77734375" style="2447" customWidth="1"/>
    <col min="14" max="14" width="15.88671875" style="2447" customWidth="1"/>
    <col min="15" max="15" width="14.33203125" style="2447" customWidth="1"/>
    <col min="16" max="16" width="12.33203125" style="2447" customWidth="1"/>
    <col min="17" max="17" width="16.6640625" style="2447" customWidth="1"/>
    <col min="18" max="18" width="19.77734375" style="2447" customWidth="1"/>
    <col min="19" max="19" width="7" style="2447" customWidth="1"/>
    <col min="20" max="16384" width="9" style="2447"/>
  </cols>
  <sheetData>
    <row r="1" spans="1:19" ht="16.5" thickBot="1">
      <c r="B1" s="2517" t="s">
        <v>14</v>
      </c>
      <c r="C1" s="2518" t="s">
        <v>15</v>
      </c>
    </row>
    <row r="3" spans="1:19" ht="18">
      <c r="B3" s="2522" t="s">
        <v>18</v>
      </c>
      <c r="E3" s="2798" t="s">
        <v>1717</v>
      </c>
      <c r="F3" s="2798"/>
      <c r="G3" s="2798"/>
      <c r="H3" s="2798"/>
      <c r="I3" s="2798"/>
      <c r="J3" s="2798"/>
      <c r="K3" s="2798"/>
      <c r="L3" s="2798"/>
      <c r="M3" s="2798"/>
      <c r="N3" s="2798"/>
      <c r="O3" s="2798"/>
      <c r="P3" s="2798"/>
      <c r="Q3" s="2798"/>
      <c r="R3" s="2798"/>
    </row>
    <row r="4" spans="1:19" ht="18">
      <c r="A4" s="2859" t="s">
        <v>5329</v>
      </c>
      <c r="B4" s="2746">
        <v>0</v>
      </c>
      <c r="C4" s="2747" t="s">
        <v>127</v>
      </c>
      <c r="E4" s="2798" t="s">
        <v>1718</v>
      </c>
      <c r="F4" s="2798"/>
      <c r="G4" s="2798"/>
      <c r="H4" s="2798"/>
      <c r="I4" s="2798"/>
      <c r="J4" s="2798"/>
      <c r="K4" s="2798"/>
      <c r="L4" s="2798"/>
      <c r="M4" s="2798"/>
      <c r="N4" s="2798"/>
      <c r="O4" s="2798"/>
      <c r="P4" s="2798"/>
      <c r="Q4" s="2798"/>
      <c r="R4" s="2798"/>
    </row>
    <row r="5" spans="1:19" ht="18">
      <c r="A5" s="2859" t="s">
        <v>5330</v>
      </c>
      <c r="B5" s="2748"/>
      <c r="C5" s="2748"/>
      <c r="E5" s="2798" t="s">
        <v>5215</v>
      </c>
      <c r="F5" s="2798"/>
      <c r="G5" s="2798"/>
      <c r="H5" s="2798"/>
      <c r="I5" s="2798"/>
      <c r="J5" s="2798"/>
      <c r="K5" s="2798"/>
      <c r="L5" s="2798"/>
      <c r="M5" s="2798"/>
      <c r="N5" s="2798"/>
      <c r="O5" s="2798"/>
      <c r="P5" s="2798"/>
      <c r="Q5" s="2798"/>
      <c r="R5" s="2798"/>
    </row>
    <row r="6" spans="1:19" ht="18">
      <c r="B6" s="2750" t="s">
        <v>600</v>
      </c>
      <c r="C6" s="2751"/>
      <c r="E6" s="2798" t="s">
        <v>5550</v>
      </c>
      <c r="F6" s="2798"/>
      <c r="G6" s="2798"/>
      <c r="H6" s="2798"/>
      <c r="I6" s="2798"/>
      <c r="J6" s="2798"/>
      <c r="K6" s="2798"/>
      <c r="L6" s="2798"/>
      <c r="M6" s="2798"/>
      <c r="N6" s="2798"/>
      <c r="O6" s="2798"/>
      <c r="P6" s="2798"/>
      <c r="Q6" s="2798"/>
      <c r="R6" s="2798"/>
    </row>
    <row r="7" spans="1:19" ht="18">
      <c r="B7" s="2752"/>
      <c r="C7" s="3654"/>
      <c r="E7" s="2798" t="s">
        <v>4692</v>
      </c>
      <c r="F7" s="2798"/>
      <c r="G7" s="2798"/>
      <c r="H7" s="2798"/>
      <c r="I7" s="2798"/>
      <c r="J7" s="2798"/>
      <c r="K7" s="2798"/>
      <c r="L7" s="2798"/>
      <c r="M7" s="2798"/>
      <c r="N7" s="2798"/>
      <c r="O7" s="2798"/>
      <c r="P7" s="2798"/>
      <c r="Q7" s="2798"/>
      <c r="R7" s="2798"/>
    </row>
    <row r="8" spans="1:19" ht="15.75">
      <c r="A8" s="3496"/>
      <c r="B8" s="2754" t="s">
        <v>5490</v>
      </c>
      <c r="C8" s="3610">
        <v>0</v>
      </c>
      <c r="I8" s="3222"/>
      <c r="J8" s="3222"/>
      <c r="K8" s="3222"/>
    </row>
    <row r="9" spans="1:19" ht="15.6" customHeight="1">
      <c r="A9" s="3496"/>
      <c r="B9" s="2758"/>
      <c r="C9" s="2759"/>
      <c r="E9" s="2661"/>
      <c r="F9" s="2616"/>
      <c r="G9" s="2616"/>
      <c r="H9" s="2616"/>
      <c r="I9" s="3655" t="s">
        <v>5551</v>
      </c>
      <c r="J9" s="3656" t="s">
        <v>5552</v>
      </c>
      <c r="K9" s="3657" t="s">
        <v>5553</v>
      </c>
      <c r="L9" s="3141" t="s">
        <v>5270</v>
      </c>
      <c r="M9" s="3141"/>
      <c r="N9" s="3499"/>
      <c r="O9" s="3500"/>
      <c r="P9" s="3500"/>
      <c r="Q9" s="3500"/>
      <c r="R9" s="3142"/>
      <c r="S9" s="3222"/>
    </row>
    <row r="10" spans="1:19" ht="15.6" customHeight="1">
      <c r="A10" s="3496"/>
      <c r="B10" s="2754"/>
      <c r="C10" s="2759"/>
      <c r="E10" s="2642"/>
      <c r="F10" s="2521"/>
      <c r="G10" s="2521"/>
      <c r="H10" s="2521"/>
      <c r="I10" s="3658" t="s">
        <v>5554</v>
      </c>
      <c r="J10" s="3501" t="s">
        <v>5555</v>
      </c>
      <c r="K10" s="3659"/>
      <c r="L10" s="3500" t="s">
        <v>5314</v>
      </c>
      <c r="M10" s="3500"/>
      <c r="N10" s="3500"/>
      <c r="O10" s="3502" t="s">
        <v>5493</v>
      </c>
      <c r="P10" s="2831" t="s">
        <v>637</v>
      </c>
      <c r="Q10" s="2836"/>
      <c r="R10" s="3503" t="s">
        <v>37</v>
      </c>
      <c r="S10" s="3222"/>
    </row>
    <row r="11" spans="1:19" ht="15.6" customHeight="1">
      <c r="B11" s="2754"/>
      <c r="C11" s="2764"/>
      <c r="E11" s="2642"/>
      <c r="F11" s="2521"/>
      <c r="G11" s="2521"/>
      <c r="H11" s="2521"/>
      <c r="I11" s="3575"/>
      <c r="J11" s="3576"/>
      <c r="K11" s="3660"/>
      <c r="L11" s="3500" t="s">
        <v>5191</v>
      </c>
      <c r="M11" s="3502" t="s">
        <v>5190</v>
      </c>
      <c r="N11" s="3502" t="s">
        <v>1436</v>
      </c>
      <c r="O11" s="3506" t="s">
        <v>5190</v>
      </c>
      <c r="P11" s="3220"/>
      <c r="Q11" s="3224" t="s">
        <v>2954</v>
      </c>
      <c r="R11" s="3503"/>
      <c r="S11" s="3222"/>
    </row>
    <row r="12" spans="1:19" ht="15.6" customHeight="1">
      <c r="B12" s="2754"/>
      <c r="C12" s="2764"/>
      <c r="E12" s="2765"/>
      <c r="F12" s="2625"/>
      <c r="G12" s="2625"/>
      <c r="H12" s="2625"/>
      <c r="I12" s="3508"/>
      <c r="J12" s="3510"/>
      <c r="K12" s="3577"/>
      <c r="L12" s="3661"/>
      <c r="M12" s="2765"/>
      <c r="N12" s="2765"/>
      <c r="O12" s="2765"/>
      <c r="P12" s="2765"/>
      <c r="Q12" s="2765"/>
      <c r="R12" s="2920"/>
      <c r="S12" s="2521"/>
    </row>
    <row r="13" spans="1:19" ht="15.6" customHeight="1">
      <c r="A13" s="3494" t="s">
        <v>1378</v>
      </c>
      <c r="B13" s="2754"/>
      <c r="C13" s="2764"/>
      <c r="E13" s="3513" t="s">
        <v>5405</v>
      </c>
      <c r="F13" s="2616"/>
      <c r="G13" s="2616"/>
      <c r="H13" s="2817"/>
      <c r="I13" s="2648"/>
      <c r="J13" s="3512"/>
      <c r="K13" s="2521"/>
      <c r="L13" s="3012"/>
      <c r="M13" s="2521"/>
      <c r="Q13" s="2648"/>
      <c r="R13" s="2648"/>
      <c r="S13" s="2521"/>
    </row>
    <row r="14" spans="1:19" ht="15.6" customHeight="1">
      <c r="A14" s="3494" t="s">
        <v>1378</v>
      </c>
      <c r="B14" s="2773"/>
      <c r="C14" s="2774"/>
      <c r="E14" s="3514" t="s">
        <v>621</v>
      </c>
      <c r="F14" s="2521"/>
      <c r="G14" s="2521"/>
      <c r="H14" s="2648"/>
      <c r="I14" s="2648"/>
      <c r="J14" s="3512"/>
      <c r="K14" s="2521"/>
      <c r="L14" s="3012"/>
      <c r="Q14" s="2648"/>
      <c r="R14" s="2648"/>
      <c r="S14" s="2521"/>
    </row>
    <row r="15" spans="1:19" ht="15.6" customHeight="1">
      <c r="A15" s="3494" t="s">
        <v>1378</v>
      </c>
      <c r="B15" s="2775"/>
      <c r="C15" s="2776" t="s">
        <v>5495</v>
      </c>
      <c r="E15" s="2668" t="s">
        <v>5255</v>
      </c>
      <c r="F15" s="2521"/>
      <c r="G15" s="2521"/>
      <c r="H15" s="2648"/>
      <c r="I15" s="2648"/>
      <c r="J15" s="3512"/>
      <c r="K15" s="2521"/>
      <c r="L15" s="3012"/>
      <c r="Q15" s="2648"/>
      <c r="R15" s="3512"/>
      <c r="S15" s="2521"/>
    </row>
    <row r="16" spans="1:19" ht="15.6" customHeight="1">
      <c r="A16" s="3494" t="s">
        <v>1378</v>
      </c>
      <c r="C16" s="2522">
        <v>0</v>
      </c>
      <c r="E16" s="2668"/>
      <c r="F16" s="3516" t="s">
        <v>626</v>
      </c>
      <c r="G16" s="3519"/>
      <c r="H16" s="2648"/>
      <c r="I16" s="3515">
        <v>3790777.2204999994</v>
      </c>
      <c r="J16" s="3517">
        <v>264154.00566921057</v>
      </c>
      <c r="K16" s="3662">
        <v>4054931.2261692099</v>
      </c>
      <c r="L16" s="3520">
        <v>0</v>
      </c>
      <c r="M16" s="3521">
        <v>3958200.5363326245</v>
      </c>
      <c r="N16" s="3521">
        <v>0</v>
      </c>
      <c r="O16" s="3521">
        <v>0</v>
      </c>
      <c r="P16" s="3521">
        <v>0</v>
      </c>
      <c r="Q16" s="3522">
        <v>96730.68983658556</v>
      </c>
      <c r="R16" s="3522">
        <v>4054931.2261692099</v>
      </c>
      <c r="S16" s="3523"/>
    </row>
    <row r="17" spans="1:19" ht="15.6" customHeight="1">
      <c r="A17" s="3494" t="s">
        <v>1378</v>
      </c>
      <c r="C17" s="2522">
        <v>0</v>
      </c>
      <c r="E17" s="2668"/>
      <c r="F17" s="3516" t="s">
        <v>642</v>
      </c>
      <c r="G17" s="3519"/>
      <c r="H17" s="2648"/>
      <c r="I17" s="3083">
        <v>3336228.9194999998</v>
      </c>
      <c r="J17" s="3100">
        <v>-3336228.9194999998</v>
      </c>
      <c r="K17" s="3663">
        <v>0</v>
      </c>
      <c r="L17" s="3524">
        <v>0</v>
      </c>
      <c r="M17" s="2731">
        <v>0</v>
      </c>
      <c r="N17" s="2731">
        <v>0</v>
      </c>
      <c r="O17" s="2731">
        <v>0</v>
      </c>
      <c r="P17" s="2731">
        <v>0</v>
      </c>
      <c r="Q17" s="3443">
        <v>0</v>
      </c>
      <c r="R17" s="3450">
        <v>0</v>
      </c>
      <c r="S17" s="3523"/>
    </row>
    <row r="18" spans="1:19" ht="15.6" customHeight="1">
      <c r="A18" s="3494" t="s">
        <v>1378</v>
      </c>
      <c r="C18" s="2522">
        <v>0</v>
      </c>
      <c r="E18" s="2668"/>
      <c r="F18" s="3516" t="s">
        <v>660</v>
      </c>
      <c r="G18" s="3519"/>
      <c r="H18" s="2648"/>
      <c r="I18" s="3083">
        <v>11792363.35400125</v>
      </c>
      <c r="J18" s="3100">
        <v>-219155.75863372535</v>
      </c>
      <c r="K18" s="3663">
        <v>11573207.595367525</v>
      </c>
      <c r="L18" s="3524">
        <v>0</v>
      </c>
      <c r="M18" s="2731">
        <v>11297127.856432097</v>
      </c>
      <c r="N18" s="2731">
        <v>0</v>
      </c>
      <c r="O18" s="2731">
        <v>0</v>
      </c>
      <c r="P18" s="2731">
        <v>0</v>
      </c>
      <c r="Q18" s="3443">
        <v>276079.73893542844</v>
      </c>
      <c r="R18" s="3443">
        <v>11573207.595367525</v>
      </c>
      <c r="S18" s="3456"/>
    </row>
    <row r="19" spans="1:19" ht="15.6" customHeight="1">
      <c r="A19" s="3494" t="s">
        <v>5410</v>
      </c>
      <c r="C19" s="2522">
        <v>0</v>
      </c>
      <c r="E19" s="2668"/>
      <c r="F19" s="3516">
        <v>0</v>
      </c>
      <c r="G19" s="3519"/>
      <c r="H19" s="2648"/>
      <c r="I19" s="3083">
        <v>0</v>
      </c>
      <c r="J19" s="3100">
        <v>0</v>
      </c>
      <c r="K19" s="3663">
        <v>0</v>
      </c>
      <c r="L19" s="3524">
        <v>0</v>
      </c>
      <c r="M19" s="2731">
        <v>0</v>
      </c>
      <c r="N19" s="2731">
        <v>0</v>
      </c>
      <c r="O19" s="2731">
        <v>0</v>
      </c>
      <c r="P19" s="2731">
        <v>0</v>
      </c>
      <c r="Q19" s="3443">
        <v>0</v>
      </c>
      <c r="R19" s="3443">
        <v>0</v>
      </c>
      <c r="S19" s="3456"/>
    </row>
    <row r="20" spans="1:19" ht="15.6" customHeight="1">
      <c r="A20" s="3494" t="s">
        <v>1378</v>
      </c>
      <c r="C20" s="2522">
        <v>0</v>
      </c>
      <c r="E20" s="2668"/>
      <c r="F20" s="3516" t="s">
        <v>650</v>
      </c>
      <c r="G20" s="3519"/>
      <c r="H20" s="2648"/>
      <c r="I20" s="3083">
        <v>6685068.2525049997</v>
      </c>
      <c r="J20" s="3100">
        <v>1544038.144699988</v>
      </c>
      <c r="K20" s="3663">
        <v>8229106.3972049877</v>
      </c>
      <c r="L20" s="3525">
        <v>0</v>
      </c>
      <c r="M20" s="3526">
        <v>8229106.3972049877</v>
      </c>
      <c r="N20" s="3526">
        <v>0</v>
      </c>
      <c r="O20" s="3526">
        <v>0</v>
      </c>
      <c r="P20" s="3526">
        <v>0</v>
      </c>
      <c r="Q20" s="3527">
        <v>0</v>
      </c>
      <c r="R20" s="3443">
        <v>8229106.3972049877</v>
      </c>
      <c r="S20" s="3456"/>
    </row>
    <row r="21" spans="1:19" ht="15.6" customHeight="1">
      <c r="A21" s="3494" t="s">
        <v>1378</v>
      </c>
      <c r="C21" s="2522">
        <v>0</v>
      </c>
      <c r="E21" s="2668"/>
      <c r="F21" s="3516"/>
      <c r="G21" s="3519"/>
      <c r="H21" s="2648" t="s">
        <v>5412</v>
      </c>
      <c r="I21" s="3082">
        <v>25604437.746506248</v>
      </c>
      <c r="J21" s="3099">
        <v>-1747192.5277645267</v>
      </c>
      <c r="K21" s="3099">
        <v>23857245.218741722</v>
      </c>
      <c r="L21" s="3533">
        <v>0</v>
      </c>
      <c r="M21" s="3533">
        <v>23484434.789969709</v>
      </c>
      <c r="N21" s="3533">
        <v>0</v>
      </c>
      <c r="O21" s="3533">
        <v>0</v>
      </c>
      <c r="P21" s="3533">
        <v>0</v>
      </c>
      <c r="Q21" s="3478">
        <v>372810.42877201404</v>
      </c>
      <c r="R21" s="3479">
        <v>23857245.218741722</v>
      </c>
      <c r="S21" s="3456"/>
    </row>
    <row r="22" spans="1:19" ht="15.6" customHeight="1">
      <c r="A22" s="3494" t="s">
        <v>5410</v>
      </c>
      <c r="C22" s="2522">
        <v>0</v>
      </c>
      <c r="E22" s="2668"/>
      <c r="F22" s="3516"/>
      <c r="G22" s="3519"/>
      <c r="H22" s="2648"/>
      <c r="I22" s="3083"/>
      <c r="J22" s="3100"/>
      <c r="K22" s="3663"/>
      <c r="L22" s="3524"/>
      <c r="M22" s="2731"/>
      <c r="N22" s="2731"/>
      <c r="O22" s="2731"/>
      <c r="P22" s="2731"/>
      <c r="Q22" s="3443"/>
      <c r="R22" s="3443"/>
      <c r="S22" s="3456"/>
    </row>
    <row r="23" spans="1:19" ht="15.6" customHeight="1">
      <c r="A23" s="3494" t="s">
        <v>1378</v>
      </c>
      <c r="C23" s="2522">
        <v>0</v>
      </c>
      <c r="E23" s="2668"/>
      <c r="F23" s="3516"/>
      <c r="G23" s="3519"/>
      <c r="H23" s="2648"/>
      <c r="I23" s="3083"/>
      <c r="J23" s="3100"/>
      <c r="K23" s="3663"/>
      <c r="L23" s="3524"/>
      <c r="M23" s="2731"/>
      <c r="N23" s="2731"/>
      <c r="O23" s="2731"/>
      <c r="P23" s="2731"/>
      <c r="Q23" s="3443"/>
      <c r="R23" s="3450"/>
      <c r="S23" s="3456"/>
    </row>
    <row r="24" spans="1:19" ht="15.6" customHeight="1">
      <c r="A24" s="3494" t="s">
        <v>1378</v>
      </c>
      <c r="C24" s="2522">
        <v>0</v>
      </c>
      <c r="E24" s="2668" t="s">
        <v>671</v>
      </c>
      <c r="F24" s="3516"/>
      <c r="G24" s="3519"/>
      <c r="H24" s="2648"/>
      <c r="I24" s="3083"/>
      <c r="J24" s="3100"/>
      <c r="K24" s="3663"/>
      <c r="L24" s="3524"/>
      <c r="M24" s="2731"/>
      <c r="N24" s="2731"/>
      <c r="O24" s="2731"/>
      <c r="P24" s="2731"/>
      <c r="Q24" s="3443"/>
      <c r="R24" s="3450"/>
      <c r="S24" s="3456"/>
    </row>
    <row r="25" spans="1:19" ht="15.6" customHeight="1">
      <c r="A25" s="3494" t="s">
        <v>1378</v>
      </c>
      <c r="C25" s="2522">
        <v>0</v>
      </c>
      <c r="E25" s="2668"/>
      <c r="F25" s="3516" t="s">
        <v>673</v>
      </c>
      <c r="G25" s="3519"/>
      <c r="H25" s="2648"/>
      <c r="I25" s="3083">
        <v>5261628.5244900007</v>
      </c>
      <c r="J25" s="3100">
        <v>-5261628.5244900007</v>
      </c>
      <c r="K25" s="3663">
        <v>0</v>
      </c>
      <c r="L25" s="3524">
        <v>0</v>
      </c>
      <c r="M25" s="2731">
        <v>0</v>
      </c>
      <c r="N25" s="2731">
        <v>0</v>
      </c>
      <c r="O25" s="2731">
        <v>0</v>
      </c>
      <c r="P25" s="2731">
        <v>0</v>
      </c>
      <c r="Q25" s="3443">
        <v>0</v>
      </c>
      <c r="R25" s="3450">
        <v>0</v>
      </c>
      <c r="S25" s="3456"/>
    </row>
    <row r="26" spans="1:19" ht="15.6" customHeight="1">
      <c r="A26" s="3494" t="s">
        <v>1378</v>
      </c>
      <c r="C26" s="2522">
        <v>0</v>
      </c>
      <c r="E26" s="2668"/>
      <c r="F26" s="3516" t="s">
        <v>682</v>
      </c>
      <c r="G26" s="3519"/>
      <c r="H26" s="2648"/>
      <c r="I26" s="3083">
        <v>2156459.83146</v>
      </c>
      <c r="J26" s="3100">
        <v>-2156459.83146</v>
      </c>
      <c r="K26" s="3663">
        <v>0</v>
      </c>
      <c r="L26" s="3524">
        <v>0</v>
      </c>
      <c r="M26" s="2731">
        <v>0</v>
      </c>
      <c r="N26" s="2731">
        <v>0</v>
      </c>
      <c r="O26" s="2731">
        <v>0</v>
      </c>
      <c r="P26" s="2731">
        <v>0</v>
      </c>
      <c r="Q26" s="3443">
        <v>0</v>
      </c>
      <c r="R26" s="3443">
        <v>0</v>
      </c>
      <c r="S26" s="3456"/>
    </row>
    <row r="27" spans="1:19" ht="15.6" customHeight="1">
      <c r="A27" s="3494" t="s">
        <v>1378</v>
      </c>
      <c r="C27" s="2522">
        <v>0</v>
      </c>
      <c r="E27" s="2668"/>
      <c r="F27" s="3516" t="s">
        <v>693</v>
      </c>
      <c r="G27" s="3519"/>
      <c r="H27" s="2648"/>
      <c r="I27" s="3083">
        <v>3838902.4331100001</v>
      </c>
      <c r="J27" s="3100">
        <v>-3838902.4331100001</v>
      </c>
      <c r="K27" s="3663">
        <v>0</v>
      </c>
      <c r="L27" s="3524">
        <v>0</v>
      </c>
      <c r="M27" s="2731">
        <v>0</v>
      </c>
      <c r="N27" s="2731">
        <v>0</v>
      </c>
      <c r="O27" s="2731">
        <v>0</v>
      </c>
      <c r="P27" s="2731">
        <v>0</v>
      </c>
      <c r="Q27" s="3443">
        <v>0</v>
      </c>
      <c r="R27" s="3450">
        <v>0</v>
      </c>
      <c r="S27" s="3456"/>
    </row>
    <row r="28" spans="1:19" ht="15.6" customHeight="1">
      <c r="A28" s="3494" t="s">
        <v>1378</v>
      </c>
      <c r="C28" s="2522">
        <v>0</v>
      </c>
      <c r="E28" s="2668"/>
      <c r="F28" s="3516" t="s">
        <v>696</v>
      </c>
      <c r="G28" s="3519"/>
      <c r="H28" s="2648"/>
      <c r="I28" s="3083">
        <v>5799207.0740600005</v>
      </c>
      <c r="J28" s="3100">
        <v>-2511597.1219509719</v>
      </c>
      <c r="K28" s="3663">
        <v>3287609.9521090286</v>
      </c>
      <c r="L28" s="3524">
        <v>0</v>
      </c>
      <c r="M28" s="2731">
        <v>3287609.9521090286</v>
      </c>
      <c r="N28" s="2731">
        <v>0</v>
      </c>
      <c r="O28" s="2731">
        <v>0</v>
      </c>
      <c r="P28" s="2731">
        <v>0</v>
      </c>
      <c r="Q28" s="3443">
        <v>0</v>
      </c>
      <c r="R28" s="3450">
        <v>3287609.9521090286</v>
      </c>
      <c r="S28" s="3456"/>
    </row>
    <row r="29" spans="1:19" ht="15.75">
      <c r="A29" s="3494" t="s">
        <v>5410</v>
      </c>
      <c r="C29" s="2522">
        <v>0</v>
      </c>
      <c r="E29" s="2668"/>
      <c r="F29" s="3516">
        <v>0</v>
      </c>
      <c r="G29" s="3519"/>
      <c r="H29" s="2648"/>
      <c r="I29" s="3083">
        <v>0</v>
      </c>
      <c r="J29" s="3100">
        <v>0</v>
      </c>
      <c r="K29" s="3663">
        <v>0</v>
      </c>
      <c r="L29" s="3524">
        <v>0</v>
      </c>
      <c r="M29" s="2731">
        <v>0</v>
      </c>
      <c r="N29" s="2731">
        <v>0</v>
      </c>
      <c r="O29" s="2731">
        <v>0</v>
      </c>
      <c r="P29" s="2731">
        <v>0</v>
      </c>
      <c r="Q29" s="3443">
        <v>0</v>
      </c>
      <c r="R29" s="3450">
        <v>0</v>
      </c>
      <c r="S29" s="3456"/>
    </row>
    <row r="30" spans="1:19" ht="15.75">
      <c r="A30" s="3494" t="s">
        <v>5410</v>
      </c>
      <c r="C30" s="2522">
        <v>0</v>
      </c>
      <c r="E30" s="2668"/>
      <c r="F30" s="3516">
        <v>0</v>
      </c>
      <c r="G30" s="3519"/>
      <c r="H30" s="2648"/>
      <c r="I30" s="3083">
        <v>0</v>
      </c>
      <c r="J30" s="3100">
        <v>0</v>
      </c>
      <c r="K30" s="3663">
        <v>0</v>
      </c>
      <c r="L30" s="3524">
        <v>0</v>
      </c>
      <c r="M30" s="2731">
        <v>0</v>
      </c>
      <c r="N30" s="2731">
        <v>0</v>
      </c>
      <c r="O30" s="2731">
        <v>0</v>
      </c>
      <c r="P30" s="2731">
        <v>0</v>
      </c>
      <c r="Q30" s="3443">
        <v>0</v>
      </c>
      <c r="R30" s="3450">
        <v>0</v>
      </c>
      <c r="S30" s="3456"/>
    </row>
    <row r="31" spans="1:19" ht="15.75">
      <c r="A31" s="3494" t="s">
        <v>5410</v>
      </c>
      <c r="C31" s="2522">
        <v>0</v>
      </c>
      <c r="E31" s="2668"/>
      <c r="F31" s="3516">
        <v>0</v>
      </c>
      <c r="G31" s="3519"/>
      <c r="H31" s="2648"/>
      <c r="I31" s="3083">
        <v>0</v>
      </c>
      <c r="J31" s="3100">
        <v>0</v>
      </c>
      <c r="K31" s="3663">
        <v>0</v>
      </c>
      <c r="L31" s="3524">
        <v>0</v>
      </c>
      <c r="M31" s="2731">
        <v>0</v>
      </c>
      <c r="N31" s="2731">
        <v>0</v>
      </c>
      <c r="O31" s="2731">
        <v>0</v>
      </c>
      <c r="P31" s="2731">
        <v>0</v>
      </c>
      <c r="Q31" s="3443">
        <v>0</v>
      </c>
      <c r="R31" s="3443">
        <v>0</v>
      </c>
      <c r="S31" s="3456"/>
    </row>
    <row r="32" spans="1:19" ht="15.75">
      <c r="A32" s="3494" t="s">
        <v>5410</v>
      </c>
      <c r="C32" s="2522">
        <v>0</v>
      </c>
      <c r="E32" s="2668"/>
      <c r="F32" s="3516">
        <v>0</v>
      </c>
      <c r="G32" s="3519"/>
      <c r="H32" s="2648"/>
      <c r="I32" s="3083">
        <v>0</v>
      </c>
      <c r="J32" s="3100">
        <v>0</v>
      </c>
      <c r="K32" s="3663">
        <v>0</v>
      </c>
      <c r="L32" s="3524">
        <v>0</v>
      </c>
      <c r="M32" s="2731">
        <v>0</v>
      </c>
      <c r="N32" s="2731">
        <v>0</v>
      </c>
      <c r="O32" s="2731">
        <v>0</v>
      </c>
      <c r="P32" s="2731">
        <v>0</v>
      </c>
      <c r="Q32" s="3443">
        <v>0</v>
      </c>
      <c r="R32" s="3450">
        <v>0</v>
      </c>
      <c r="S32" s="3456"/>
    </row>
    <row r="33" spans="1:19" ht="15.75">
      <c r="A33" s="3494" t="s">
        <v>5410</v>
      </c>
      <c r="C33" s="2522">
        <v>0</v>
      </c>
      <c r="E33" s="2668"/>
      <c r="F33" s="3516">
        <v>0</v>
      </c>
      <c r="G33" s="3519"/>
      <c r="H33" s="2648"/>
      <c r="I33" s="3083">
        <v>0</v>
      </c>
      <c r="J33" s="3100">
        <v>0</v>
      </c>
      <c r="K33" s="3663">
        <v>0</v>
      </c>
      <c r="L33" s="3524">
        <v>0</v>
      </c>
      <c r="M33" s="2731">
        <v>0</v>
      </c>
      <c r="N33" s="2731">
        <v>0</v>
      </c>
      <c r="O33" s="2731">
        <v>0</v>
      </c>
      <c r="P33" s="2731">
        <v>0</v>
      </c>
      <c r="Q33" s="3443">
        <v>0</v>
      </c>
      <c r="R33" s="3450">
        <v>0</v>
      </c>
      <c r="S33" s="3456"/>
    </row>
    <row r="34" spans="1:19" ht="15.75">
      <c r="A34" s="3494" t="s">
        <v>5410</v>
      </c>
      <c r="C34" s="2522">
        <v>0</v>
      </c>
      <c r="E34" s="2668"/>
      <c r="F34" s="3516">
        <v>0</v>
      </c>
      <c r="G34" s="3519"/>
      <c r="H34" s="2648"/>
      <c r="I34" s="3083">
        <v>0</v>
      </c>
      <c r="J34" s="3100">
        <v>0</v>
      </c>
      <c r="K34" s="3663">
        <v>0</v>
      </c>
      <c r="L34" s="3524">
        <v>0</v>
      </c>
      <c r="M34" s="2731">
        <v>0</v>
      </c>
      <c r="N34" s="2731">
        <v>0</v>
      </c>
      <c r="O34" s="2731">
        <v>0</v>
      </c>
      <c r="P34" s="2731">
        <v>0</v>
      </c>
      <c r="Q34" s="3443">
        <v>0</v>
      </c>
      <c r="R34" s="3450">
        <v>0</v>
      </c>
      <c r="S34" s="3456"/>
    </row>
    <row r="35" spans="1:19" ht="15.75">
      <c r="A35" s="3494" t="s">
        <v>5410</v>
      </c>
      <c r="C35" s="2522">
        <v>0</v>
      </c>
      <c r="E35" s="2668"/>
      <c r="F35" s="3516">
        <v>0</v>
      </c>
      <c r="G35" s="3519"/>
      <c r="H35" s="2648"/>
      <c r="I35" s="3083">
        <v>0</v>
      </c>
      <c r="J35" s="3100">
        <v>0</v>
      </c>
      <c r="K35" s="3663">
        <v>0</v>
      </c>
      <c r="L35" s="3524">
        <v>0</v>
      </c>
      <c r="M35" s="2731">
        <v>0</v>
      </c>
      <c r="N35" s="2731">
        <v>0</v>
      </c>
      <c r="O35" s="2731">
        <v>0</v>
      </c>
      <c r="P35" s="2731">
        <v>0</v>
      </c>
      <c r="Q35" s="3443">
        <v>0</v>
      </c>
      <c r="R35" s="3450">
        <v>0</v>
      </c>
      <c r="S35" s="3456"/>
    </row>
    <row r="36" spans="1:19" ht="15.75">
      <c r="A36" s="3494" t="s">
        <v>5410</v>
      </c>
      <c r="C36" s="2522">
        <v>0</v>
      </c>
      <c r="E36" s="2668"/>
      <c r="F36" s="3516">
        <v>0</v>
      </c>
      <c r="G36" s="3519"/>
      <c r="H36" s="2648"/>
      <c r="I36" s="3083">
        <v>0</v>
      </c>
      <c r="J36" s="3100">
        <v>0</v>
      </c>
      <c r="K36" s="3663">
        <v>0</v>
      </c>
      <c r="L36" s="3524">
        <v>0</v>
      </c>
      <c r="M36" s="2731">
        <v>0</v>
      </c>
      <c r="N36" s="2731">
        <v>0</v>
      </c>
      <c r="O36" s="2731">
        <v>0</v>
      </c>
      <c r="P36" s="2731">
        <v>0</v>
      </c>
      <c r="Q36" s="3443">
        <v>0</v>
      </c>
      <c r="R36" s="3450">
        <v>0</v>
      </c>
      <c r="S36" s="3456"/>
    </row>
    <row r="37" spans="1:19" ht="15.75">
      <c r="A37" s="3494" t="s">
        <v>5410</v>
      </c>
      <c r="C37" s="2522">
        <v>0</v>
      </c>
      <c r="E37" s="2668"/>
      <c r="F37" s="3516">
        <v>0</v>
      </c>
      <c r="G37" s="3519"/>
      <c r="H37" s="2648"/>
      <c r="I37" s="3083">
        <v>0</v>
      </c>
      <c r="J37" s="3100">
        <v>0</v>
      </c>
      <c r="K37" s="3663">
        <v>0</v>
      </c>
      <c r="L37" s="3524">
        <v>0</v>
      </c>
      <c r="M37" s="2731">
        <v>0</v>
      </c>
      <c r="N37" s="2731">
        <v>0</v>
      </c>
      <c r="O37" s="2731">
        <v>0</v>
      </c>
      <c r="P37" s="2731">
        <v>0</v>
      </c>
      <c r="Q37" s="3443">
        <v>0</v>
      </c>
      <c r="R37" s="3450">
        <v>0</v>
      </c>
      <c r="S37" s="3456"/>
    </row>
    <row r="38" spans="1:19" ht="15.75">
      <c r="A38" s="3494" t="s">
        <v>5410</v>
      </c>
      <c r="C38" s="2522">
        <v>0</v>
      </c>
      <c r="E38" s="2668"/>
      <c r="F38" s="3516">
        <v>0</v>
      </c>
      <c r="G38" s="3519"/>
      <c r="H38" s="2648"/>
      <c r="I38" s="3083">
        <v>0</v>
      </c>
      <c r="J38" s="3100">
        <v>0</v>
      </c>
      <c r="K38" s="3663">
        <v>0</v>
      </c>
      <c r="L38" s="3524">
        <v>0</v>
      </c>
      <c r="M38" s="2731">
        <v>0</v>
      </c>
      <c r="N38" s="2731">
        <v>0</v>
      </c>
      <c r="O38" s="2731">
        <v>0</v>
      </c>
      <c r="P38" s="2731">
        <v>0</v>
      </c>
      <c r="Q38" s="3443">
        <v>0</v>
      </c>
      <c r="R38" s="3450">
        <v>0</v>
      </c>
      <c r="S38" s="3456"/>
    </row>
    <row r="39" spans="1:19" ht="15.75">
      <c r="A39" s="3494" t="s">
        <v>5410</v>
      </c>
      <c r="C39" s="2522">
        <v>0</v>
      </c>
      <c r="E39" s="2668"/>
      <c r="F39" s="3516">
        <v>0</v>
      </c>
      <c r="G39" s="3519"/>
      <c r="H39" s="2648"/>
      <c r="I39" s="3083">
        <v>0</v>
      </c>
      <c r="J39" s="3100">
        <v>0</v>
      </c>
      <c r="K39" s="3663">
        <v>0</v>
      </c>
      <c r="L39" s="3524">
        <v>0</v>
      </c>
      <c r="M39" s="2731">
        <v>0</v>
      </c>
      <c r="N39" s="2731">
        <v>0</v>
      </c>
      <c r="O39" s="2731">
        <v>0</v>
      </c>
      <c r="P39" s="2731">
        <v>0</v>
      </c>
      <c r="Q39" s="3443">
        <v>0</v>
      </c>
      <c r="R39" s="3443">
        <v>0</v>
      </c>
      <c r="S39" s="3456"/>
    </row>
    <row r="40" spans="1:19" ht="15.75">
      <c r="A40" s="3494" t="s">
        <v>5410</v>
      </c>
      <c r="C40" s="2522">
        <v>0</v>
      </c>
      <c r="E40" s="2668"/>
      <c r="F40" s="3516">
        <v>0</v>
      </c>
      <c r="G40" s="3519"/>
      <c r="H40" s="2648"/>
      <c r="I40" s="3083">
        <v>0</v>
      </c>
      <c r="J40" s="3100">
        <v>0</v>
      </c>
      <c r="K40" s="3663">
        <v>0</v>
      </c>
      <c r="L40" s="3524">
        <v>0</v>
      </c>
      <c r="M40" s="2731">
        <v>0</v>
      </c>
      <c r="N40" s="2731">
        <v>0</v>
      </c>
      <c r="O40" s="2731">
        <v>0</v>
      </c>
      <c r="P40" s="2731">
        <v>0</v>
      </c>
      <c r="Q40" s="3443">
        <v>0</v>
      </c>
      <c r="R40" s="3443">
        <v>0</v>
      </c>
      <c r="S40" s="3456"/>
    </row>
    <row r="41" spans="1:19" ht="15.75">
      <c r="A41" s="3494" t="s">
        <v>5410</v>
      </c>
      <c r="C41" s="2522">
        <v>0</v>
      </c>
      <c r="E41" s="2668"/>
      <c r="F41" s="3516">
        <v>0</v>
      </c>
      <c r="G41" s="3519"/>
      <c r="H41" s="2648"/>
      <c r="I41" s="3083">
        <v>0</v>
      </c>
      <c r="J41" s="3100">
        <v>0</v>
      </c>
      <c r="K41" s="3663">
        <v>0</v>
      </c>
      <c r="L41" s="3524">
        <v>0</v>
      </c>
      <c r="M41" s="2731">
        <v>0</v>
      </c>
      <c r="N41" s="2731">
        <v>0</v>
      </c>
      <c r="O41" s="2731">
        <v>0</v>
      </c>
      <c r="P41" s="2731">
        <v>0</v>
      </c>
      <c r="Q41" s="3443">
        <v>0</v>
      </c>
      <c r="R41" s="3443">
        <v>0</v>
      </c>
      <c r="S41" s="3456"/>
    </row>
    <row r="42" spans="1:19" ht="15.75">
      <c r="A42" s="3494" t="s">
        <v>1378</v>
      </c>
      <c r="C42" s="2522">
        <v>0</v>
      </c>
      <c r="E42" s="2668"/>
      <c r="F42" s="3516"/>
      <c r="G42" s="3519"/>
      <c r="H42" s="2648" t="s">
        <v>5413</v>
      </c>
      <c r="I42" s="3082">
        <v>17056197.863120001</v>
      </c>
      <c r="J42" s="3099">
        <v>-13768587.911010973</v>
      </c>
      <c r="K42" s="3664">
        <v>3287609.9521090277</v>
      </c>
      <c r="L42" s="3534">
        <v>0</v>
      </c>
      <c r="M42" s="3533">
        <v>3287609.9521090286</v>
      </c>
      <c r="N42" s="3533">
        <v>0</v>
      </c>
      <c r="O42" s="3533">
        <v>0</v>
      </c>
      <c r="P42" s="3533">
        <v>0</v>
      </c>
      <c r="Q42" s="3478">
        <v>0</v>
      </c>
      <c r="R42" s="3479">
        <v>3287609.9521090286</v>
      </c>
      <c r="S42" s="3456"/>
    </row>
    <row r="43" spans="1:19" ht="15.75">
      <c r="A43" s="3494" t="s">
        <v>5410</v>
      </c>
      <c r="C43" s="2522">
        <v>0</v>
      </c>
      <c r="E43" s="2668"/>
      <c r="F43" s="3516"/>
      <c r="G43" s="3519"/>
      <c r="H43" s="2648"/>
      <c r="I43" s="3083"/>
      <c r="J43" s="3100"/>
      <c r="K43" s="3663"/>
      <c r="L43" s="3524"/>
      <c r="M43" s="2731"/>
      <c r="N43" s="2731"/>
      <c r="O43" s="2731"/>
      <c r="P43" s="2731"/>
      <c r="Q43" s="3443"/>
      <c r="R43" s="3443"/>
      <c r="S43" s="3456"/>
    </row>
    <row r="44" spans="1:19" ht="15.75">
      <c r="A44" s="3494" t="s">
        <v>1378</v>
      </c>
      <c r="C44" s="2522">
        <v>0</v>
      </c>
      <c r="E44" s="2668"/>
      <c r="F44" s="3516"/>
      <c r="G44" s="3519"/>
      <c r="H44" s="2648"/>
      <c r="I44" s="3083"/>
      <c r="J44" s="3100"/>
      <c r="K44" s="3663"/>
      <c r="L44" s="3524"/>
      <c r="M44" s="2731"/>
      <c r="N44" s="2731"/>
      <c r="O44" s="2731"/>
      <c r="P44" s="2731"/>
      <c r="Q44" s="3443"/>
      <c r="R44" s="3450"/>
      <c r="S44" s="3456"/>
    </row>
    <row r="45" spans="1:19" ht="15.75">
      <c r="A45" s="3494" t="s">
        <v>1378</v>
      </c>
      <c r="C45" s="2522">
        <v>0</v>
      </c>
      <c r="E45" s="2668" t="s">
        <v>1683</v>
      </c>
      <c r="F45" s="3516"/>
      <c r="G45" s="3519"/>
      <c r="H45" s="2648"/>
      <c r="I45" s="3083"/>
      <c r="J45" s="3100"/>
      <c r="K45" s="3663"/>
      <c r="L45" s="3524"/>
      <c r="M45" s="2731"/>
      <c r="N45" s="2731"/>
      <c r="O45" s="2731"/>
      <c r="P45" s="2731"/>
      <c r="Q45" s="3443"/>
      <c r="R45" s="3450"/>
      <c r="S45" s="3456"/>
    </row>
    <row r="46" spans="1:19" ht="15.75">
      <c r="A46" s="3494" t="s">
        <v>1378</v>
      </c>
      <c r="C46" s="2522">
        <v>0</v>
      </c>
      <c r="E46" s="2668"/>
      <c r="F46" s="3516" t="s">
        <v>1684</v>
      </c>
      <c r="G46" s="3519"/>
      <c r="H46" s="2648"/>
      <c r="I46" s="3083">
        <v>4180631.7330499999</v>
      </c>
      <c r="J46" s="3100">
        <v>1367239.6258214116</v>
      </c>
      <c r="K46" s="3663">
        <v>5547871.3588714115</v>
      </c>
      <c r="L46" s="3524">
        <v>0</v>
      </c>
      <c r="M46" s="2731">
        <v>5390331.2228865307</v>
      </c>
      <c r="N46" s="2731">
        <v>0</v>
      </c>
      <c r="O46" s="2731">
        <v>0</v>
      </c>
      <c r="P46" s="2731">
        <v>0</v>
      </c>
      <c r="Q46" s="3443">
        <v>157540.13598488085</v>
      </c>
      <c r="R46" s="3450">
        <v>5547871.3588714115</v>
      </c>
      <c r="S46" s="3456"/>
    </row>
    <row r="47" spans="1:19" ht="15.75">
      <c r="A47" s="3494" t="s">
        <v>1378</v>
      </c>
      <c r="C47" s="2522">
        <v>0</v>
      </c>
      <c r="E47" s="2668"/>
      <c r="F47" s="3516" t="s">
        <v>714</v>
      </c>
      <c r="G47" s="3519"/>
      <c r="H47" s="2648"/>
      <c r="I47" s="3083">
        <v>2560321.2618999998</v>
      </c>
      <c r="J47" s="3100">
        <v>795726.17250273935</v>
      </c>
      <c r="K47" s="3663">
        <v>3356047.4344027392</v>
      </c>
      <c r="L47" s="3524">
        <v>0</v>
      </c>
      <c r="M47" s="2731">
        <v>3242218.2728912132</v>
      </c>
      <c r="N47" s="2731">
        <v>0</v>
      </c>
      <c r="O47" s="2731">
        <v>0</v>
      </c>
      <c r="P47" s="2731">
        <v>0</v>
      </c>
      <c r="Q47" s="3443">
        <v>113829.16151152601</v>
      </c>
      <c r="R47" s="3450">
        <v>3356047.4344027392</v>
      </c>
      <c r="S47" s="3456"/>
    </row>
    <row r="48" spans="1:19" ht="15.75">
      <c r="A48" s="3494" t="s">
        <v>1378</v>
      </c>
      <c r="C48" s="2522">
        <v>0</v>
      </c>
      <c r="E48" s="2668"/>
      <c r="F48" s="3516" t="s">
        <v>716</v>
      </c>
      <c r="G48" s="3519"/>
      <c r="H48" s="2648"/>
      <c r="I48" s="3083">
        <v>1007939.6349999999</v>
      </c>
      <c r="J48" s="3100">
        <v>214890.7591391491</v>
      </c>
      <c r="K48" s="3663">
        <v>1222830.394139149</v>
      </c>
      <c r="L48" s="3524">
        <v>0</v>
      </c>
      <c r="M48" s="2731">
        <v>1222830.394139149</v>
      </c>
      <c r="N48" s="2731">
        <v>0</v>
      </c>
      <c r="O48" s="2731">
        <v>0</v>
      </c>
      <c r="P48" s="2731">
        <v>0</v>
      </c>
      <c r="Q48" s="3443">
        <v>0</v>
      </c>
      <c r="R48" s="3443">
        <v>1222830.394139149</v>
      </c>
      <c r="S48" s="3456"/>
    </row>
    <row r="49" spans="1:19" ht="15.75">
      <c r="A49" s="3494" t="s">
        <v>5410</v>
      </c>
      <c r="C49" s="2522">
        <v>0</v>
      </c>
      <c r="E49" s="2668"/>
      <c r="F49" s="3516">
        <v>0</v>
      </c>
      <c r="G49" s="3519"/>
      <c r="H49" s="2648"/>
      <c r="I49" s="3083">
        <v>0</v>
      </c>
      <c r="J49" s="3100">
        <v>0</v>
      </c>
      <c r="K49" s="3663">
        <v>0</v>
      </c>
      <c r="L49" s="3524">
        <v>0</v>
      </c>
      <c r="M49" s="2731">
        <v>0</v>
      </c>
      <c r="N49" s="2731">
        <v>0</v>
      </c>
      <c r="O49" s="2731">
        <v>0</v>
      </c>
      <c r="P49" s="2731">
        <v>0</v>
      </c>
      <c r="Q49" s="3443">
        <v>0</v>
      </c>
      <c r="R49" s="3450">
        <v>0</v>
      </c>
      <c r="S49" s="3456"/>
    </row>
    <row r="50" spans="1:19" ht="15.75">
      <c r="A50" s="3494" t="s">
        <v>1378</v>
      </c>
      <c r="C50" s="2522">
        <v>0</v>
      </c>
      <c r="E50" s="2668"/>
      <c r="F50" s="3516" t="s">
        <v>720</v>
      </c>
      <c r="G50" s="3519"/>
      <c r="H50" s="2648"/>
      <c r="I50" s="3083">
        <v>1831383.7464007696</v>
      </c>
      <c r="J50" s="3100">
        <v>536301.65201416216</v>
      </c>
      <c r="K50" s="3663">
        <v>2367685.3984149317</v>
      </c>
      <c r="L50" s="3524">
        <v>0</v>
      </c>
      <c r="M50" s="2731">
        <v>2300451.4170358852</v>
      </c>
      <c r="N50" s="2731">
        <v>0</v>
      </c>
      <c r="O50" s="2731">
        <v>0</v>
      </c>
      <c r="P50" s="2731">
        <v>0</v>
      </c>
      <c r="Q50" s="3443">
        <v>67233.981379046367</v>
      </c>
      <c r="R50" s="3450">
        <v>2367685.3984149317</v>
      </c>
      <c r="S50" s="3456"/>
    </row>
    <row r="51" spans="1:19" ht="15.75">
      <c r="A51" s="3494" t="s">
        <v>5410</v>
      </c>
      <c r="C51" s="2522">
        <v>0</v>
      </c>
      <c r="E51" s="2668"/>
      <c r="F51" s="3516">
        <v>0</v>
      </c>
      <c r="G51" s="3519"/>
      <c r="H51" s="2648"/>
      <c r="I51" s="3083">
        <v>0</v>
      </c>
      <c r="J51" s="3100">
        <v>0</v>
      </c>
      <c r="K51" s="3663">
        <v>0</v>
      </c>
      <c r="L51" s="3524">
        <v>0</v>
      </c>
      <c r="M51" s="2731">
        <v>0</v>
      </c>
      <c r="N51" s="2731">
        <v>0</v>
      </c>
      <c r="O51" s="2731">
        <v>0</v>
      </c>
      <c r="P51" s="2731">
        <v>0</v>
      </c>
      <c r="Q51" s="3443">
        <v>0</v>
      </c>
      <c r="R51" s="3443">
        <v>0</v>
      </c>
      <c r="S51" s="3456"/>
    </row>
    <row r="52" spans="1:19" ht="15.75">
      <c r="A52" s="3494" t="s">
        <v>5410</v>
      </c>
      <c r="C52" s="2522">
        <v>0</v>
      </c>
      <c r="E52" s="2668"/>
      <c r="F52" s="3516">
        <v>0</v>
      </c>
      <c r="G52" s="3519"/>
      <c r="H52" s="2648"/>
      <c r="I52" s="3083">
        <v>0</v>
      </c>
      <c r="J52" s="3100">
        <v>0</v>
      </c>
      <c r="K52" s="3663">
        <v>0</v>
      </c>
      <c r="L52" s="3524">
        <v>0</v>
      </c>
      <c r="M52" s="2731">
        <v>0</v>
      </c>
      <c r="N52" s="2731">
        <v>0</v>
      </c>
      <c r="O52" s="2731">
        <v>0</v>
      </c>
      <c r="P52" s="2731">
        <v>0</v>
      </c>
      <c r="Q52" s="3443">
        <v>0</v>
      </c>
      <c r="R52" s="3443">
        <v>0</v>
      </c>
      <c r="S52" s="3456"/>
    </row>
    <row r="53" spans="1:19" ht="15.75">
      <c r="A53" s="3494" t="s">
        <v>1378</v>
      </c>
      <c r="C53" s="2522">
        <v>0</v>
      </c>
      <c r="E53" s="2668"/>
      <c r="F53" s="3516" t="s">
        <v>725</v>
      </c>
      <c r="G53" s="3519"/>
      <c r="H53" s="2648"/>
      <c r="I53" s="3083">
        <v>5831910.6400250001</v>
      </c>
      <c r="J53" s="3100">
        <v>1860077.1812439961</v>
      </c>
      <c r="K53" s="3663">
        <v>7691987.8212689962</v>
      </c>
      <c r="L53" s="3524">
        <v>0</v>
      </c>
      <c r="M53" s="2731">
        <v>7437643.5345937684</v>
      </c>
      <c r="N53" s="2731">
        <v>0</v>
      </c>
      <c r="O53" s="2731">
        <v>0</v>
      </c>
      <c r="P53" s="2731">
        <v>0</v>
      </c>
      <c r="Q53" s="3443">
        <v>254344.28667522734</v>
      </c>
      <c r="R53" s="3443">
        <v>7691987.8212689962</v>
      </c>
      <c r="S53" s="3456"/>
    </row>
    <row r="54" spans="1:19" ht="15.75">
      <c r="A54" s="3494" t="s">
        <v>5410</v>
      </c>
      <c r="C54" s="2522">
        <v>0</v>
      </c>
      <c r="E54" s="2668"/>
      <c r="F54" s="3516">
        <v>0</v>
      </c>
      <c r="G54" s="3519"/>
      <c r="H54" s="2648"/>
      <c r="I54" s="3083">
        <v>0</v>
      </c>
      <c r="J54" s="3100">
        <v>0</v>
      </c>
      <c r="K54" s="3663">
        <v>0</v>
      </c>
      <c r="L54" s="3524">
        <v>0</v>
      </c>
      <c r="M54" s="2731">
        <v>0</v>
      </c>
      <c r="N54" s="2731">
        <v>0</v>
      </c>
      <c r="O54" s="2731">
        <v>0</v>
      </c>
      <c r="P54" s="2731">
        <v>0</v>
      </c>
      <c r="Q54" s="3443">
        <v>0</v>
      </c>
      <c r="R54" s="3443">
        <v>0</v>
      </c>
      <c r="S54" s="3456"/>
    </row>
    <row r="55" spans="1:19" ht="15.75">
      <c r="A55" s="3494" t="s">
        <v>5410</v>
      </c>
      <c r="C55" s="2522">
        <v>0</v>
      </c>
      <c r="E55" s="2668"/>
      <c r="F55" s="3516">
        <v>0</v>
      </c>
      <c r="G55" s="3519"/>
      <c r="H55" s="2648"/>
      <c r="I55" s="3083">
        <v>0</v>
      </c>
      <c r="J55" s="3100">
        <v>0</v>
      </c>
      <c r="K55" s="3663">
        <v>0</v>
      </c>
      <c r="L55" s="3524">
        <v>0</v>
      </c>
      <c r="M55" s="2731">
        <v>0</v>
      </c>
      <c r="N55" s="2731">
        <v>0</v>
      </c>
      <c r="O55" s="2731">
        <v>0</v>
      </c>
      <c r="P55" s="2731">
        <v>0</v>
      </c>
      <c r="Q55" s="3443">
        <v>0</v>
      </c>
      <c r="R55" s="3443">
        <v>0</v>
      </c>
      <c r="S55" s="3456"/>
    </row>
    <row r="56" spans="1:19" ht="15.75">
      <c r="A56" s="3494" t="s">
        <v>1378</v>
      </c>
      <c r="C56" s="2522">
        <v>0</v>
      </c>
      <c r="E56" s="2668"/>
      <c r="F56" s="3516" t="s">
        <v>1687</v>
      </c>
      <c r="G56" s="3519"/>
      <c r="H56" s="2648"/>
      <c r="I56" s="3083">
        <v>23724458.140527725</v>
      </c>
      <c r="J56" s="3100">
        <v>6682299.0165470131</v>
      </c>
      <c r="K56" s="3663">
        <v>30406757.157074738</v>
      </c>
      <c r="L56" s="3524">
        <v>0</v>
      </c>
      <c r="M56" s="2731">
        <v>30406757.157074738</v>
      </c>
      <c r="N56" s="2731">
        <v>0</v>
      </c>
      <c r="O56" s="2731">
        <v>0</v>
      </c>
      <c r="P56" s="2731">
        <v>0</v>
      </c>
      <c r="Q56" s="3443">
        <v>0</v>
      </c>
      <c r="R56" s="3443">
        <v>30406757.157074738</v>
      </c>
      <c r="S56" s="3456"/>
    </row>
    <row r="57" spans="1:19" ht="15.75">
      <c r="A57" s="3494" t="s">
        <v>5410</v>
      </c>
      <c r="C57" s="2522">
        <v>0</v>
      </c>
      <c r="E57" s="2668"/>
      <c r="F57" s="3516">
        <v>0</v>
      </c>
      <c r="G57" s="3519"/>
      <c r="H57" s="2648"/>
      <c r="I57" s="3083">
        <v>0</v>
      </c>
      <c r="J57" s="3100">
        <v>0</v>
      </c>
      <c r="K57" s="3663">
        <v>0</v>
      </c>
      <c r="L57" s="3524">
        <v>0</v>
      </c>
      <c r="M57" s="2731">
        <v>0</v>
      </c>
      <c r="N57" s="2731">
        <v>0</v>
      </c>
      <c r="O57" s="2731">
        <v>0</v>
      </c>
      <c r="P57" s="2731">
        <v>0</v>
      </c>
      <c r="Q57" s="3443">
        <v>0</v>
      </c>
      <c r="R57" s="3443">
        <v>0</v>
      </c>
      <c r="S57" s="3456"/>
    </row>
    <row r="58" spans="1:19" ht="15.75">
      <c r="A58" s="3494" t="s">
        <v>1378</v>
      </c>
      <c r="C58" s="2522">
        <v>0</v>
      </c>
      <c r="E58" s="2668"/>
      <c r="F58" s="3516" t="s">
        <v>1688</v>
      </c>
      <c r="G58" s="3519"/>
      <c r="H58" s="2648"/>
      <c r="I58" s="3083">
        <v>7384527.1288000001</v>
      </c>
      <c r="J58" s="3100">
        <v>2293404.126681556</v>
      </c>
      <c r="K58" s="3663">
        <v>9677931.2554815561</v>
      </c>
      <c r="L58" s="3524">
        <v>0</v>
      </c>
      <c r="M58" s="2731">
        <v>9677931.2554815561</v>
      </c>
      <c r="N58" s="2731">
        <v>0</v>
      </c>
      <c r="O58" s="2731">
        <v>0</v>
      </c>
      <c r="P58" s="2731">
        <v>0</v>
      </c>
      <c r="Q58" s="3443">
        <v>0</v>
      </c>
      <c r="R58" s="3450">
        <v>9677931.2554815561</v>
      </c>
      <c r="S58" s="3456"/>
    </row>
    <row r="59" spans="1:19" ht="15.75">
      <c r="A59" s="3494" t="s">
        <v>5410</v>
      </c>
      <c r="C59" s="2522">
        <v>0</v>
      </c>
      <c r="E59" s="2668"/>
      <c r="F59" s="3516" t="s">
        <v>743</v>
      </c>
      <c r="G59" s="3519"/>
      <c r="H59" s="2648"/>
      <c r="I59" s="3083">
        <v>0</v>
      </c>
      <c r="J59" s="3100">
        <v>0</v>
      </c>
      <c r="K59" s="3663">
        <v>0</v>
      </c>
      <c r="L59" s="3524">
        <v>0</v>
      </c>
      <c r="M59" s="2731">
        <v>0</v>
      </c>
      <c r="N59" s="2731">
        <v>0</v>
      </c>
      <c r="O59" s="2731">
        <v>0</v>
      </c>
      <c r="P59" s="2731">
        <v>0</v>
      </c>
      <c r="Q59" s="3443">
        <v>0</v>
      </c>
      <c r="R59" s="3443">
        <v>0</v>
      </c>
      <c r="S59" s="3456"/>
    </row>
    <row r="60" spans="1:19" ht="15.75">
      <c r="A60" s="3494" t="s">
        <v>1378</v>
      </c>
      <c r="C60" s="2522">
        <v>0</v>
      </c>
      <c r="E60" s="2668"/>
      <c r="F60" s="3516" t="s">
        <v>748</v>
      </c>
      <c r="G60" s="3519"/>
      <c r="H60" s="2648"/>
      <c r="I60" s="3083">
        <v>2794962.1609499999</v>
      </c>
      <c r="J60" s="3100">
        <v>838932.76084185159</v>
      </c>
      <c r="K60" s="3663">
        <v>3633894.9217918515</v>
      </c>
      <c r="L60" s="3524">
        <v>0</v>
      </c>
      <c r="M60" s="2731">
        <v>3633894.9217918515</v>
      </c>
      <c r="N60" s="2731">
        <v>0</v>
      </c>
      <c r="O60" s="2731">
        <v>0</v>
      </c>
      <c r="P60" s="2731">
        <v>0</v>
      </c>
      <c r="Q60" s="3443">
        <v>0</v>
      </c>
      <c r="R60" s="3450">
        <v>3633894.9217918515</v>
      </c>
      <c r="S60" s="3456"/>
    </row>
    <row r="61" spans="1:19" ht="15.75">
      <c r="A61" s="3494" t="s">
        <v>1378</v>
      </c>
      <c r="C61" s="2522">
        <v>0</v>
      </c>
      <c r="E61" s="2668"/>
      <c r="F61" s="3516" t="s">
        <v>753</v>
      </c>
      <c r="G61" s="3519"/>
      <c r="H61" s="2648"/>
      <c r="I61" s="3083">
        <v>2302548.3092</v>
      </c>
      <c r="J61" s="3100">
        <v>803010.41369925998</v>
      </c>
      <c r="K61" s="3663">
        <v>3105558.72289926</v>
      </c>
      <c r="L61" s="3524">
        <v>0</v>
      </c>
      <c r="M61" s="2731">
        <v>3105558.72289926</v>
      </c>
      <c r="N61" s="2731">
        <v>0</v>
      </c>
      <c r="O61" s="2731">
        <v>0</v>
      </c>
      <c r="P61" s="2731">
        <v>0</v>
      </c>
      <c r="Q61" s="3443">
        <v>0</v>
      </c>
      <c r="R61" s="3443">
        <v>3105558.72289926</v>
      </c>
      <c r="S61" s="3456"/>
    </row>
    <row r="62" spans="1:19" ht="15.75">
      <c r="A62" s="3494" t="s">
        <v>5410</v>
      </c>
      <c r="C62" s="2522">
        <v>0</v>
      </c>
      <c r="E62" s="2668"/>
      <c r="F62" s="3516">
        <v>0</v>
      </c>
      <c r="G62" s="3519"/>
      <c r="H62" s="2648"/>
      <c r="I62" s="3083">
        <v>0</v>
      </c>
      <c r="J62" s="3100">
        <v>0</v>
      </c>
      <c r="K62" s="3663">
        <v>0</v>
      </c>
      <c r="L62" s="3524">
        <v>0</v>
      </c>
      <c r="M62" s="2731">
        <v>0</v>
      </c>
      <c r="N62" s="2731">
        <v>0</v>
      </c>
      <c r="O62" s="2731">
        <v>0</v>
      </c>
      <c r="P62" s="2731">
        <v>0</v>
      </c>
      <c r="Q62" s="3443">
        <v>0</v>
      </c>
      <c r="R62" s="3443">
        <v>0</v>
      </c>
      <c r="S62" s="3456"/>
    </row>
    <row r="63" spans="1:19" ht="15.75">
      <c r="A63" s="3494" t="s">
        <v>5410</v>
      </c>
      <c r="C63" s="2522">
        <v>0</v>
      </c>
      <c r="E63" s="2668"/>
      <c r="F63" s="3516">
        <v>0</v>
      </c>
      <c r="G63" s="3519"/>
      <c r="H63" s="2648"/>
      <c r="I63" s="3083">
        <v>0</v>
      </c>
      <c r="J63" s="3100">
        <v>0</v>
      </c>
      <c r="K63" s="3663">
        <v>0</v>
      </c>
      <c r="L63" s="3524">
        <v>0</v>
      </c>
      <c r="M63" s="2731">
        <v>0</v>
      </c>
      <c r="N63" s="2731">
        <v>0</v>
      </c>
      <c r="O63" s="2731">
        <v>0</v>
      </c>
      <c r="P63" s="2731">
        <v>0</v>
      </c>
      <c r="Q63" s="3443">
        <v>0</v>
      </c>
      <c r="R63" s="3443">
        <v>0</v>
      </c>
      <c r="S63" s="3456"/>
    </row>
    <row r="64" spans="1:19" ht="15.75">
      <c r="A64" s="3494" t="s">
        <v>1378</v>
      </c>
      <c r="C64" s="2522">
        <v>0</v>
      </c>
      <c r="E64" s="2668"/>
      <c r="F64" s="3516" t="s">
        <v>758</v>
      </c>
      <c r="G64" s="3519"/>
      <c r="H64" s="2648"/>
      <c r="I64" s="3083">
        <v>16922917.473875772</v>
      </c>
      <c r="J64" s="3100">
        <v>2939404.9774567969</v>
      </c>
      <c r="K64" s="3663">
        <v>19862322.451332569</v>
      </c>
      <c r="L64" s="3524">
        <v>0</v>
      </c>
      <c r="M64" s="2731">
        <v>11278938.961149478</v>
      </c>
      <c r="N64" s="2731">
        <v>0</v>
      </c>
      <c r="O64" s="2731">
        <v>8583383.4901830889</v>
      </c>
      <c r="P64" s="2731">
        <v>0</v>
      </c>
      <c r="Q64" s="3443">
        <v>0</v>
      </c>
      <c r="R64" s="3450">
        <v>19862322.451332569</v>
      </c>
      <c r="S64" s="3456"/>
    </row>
    <row r="65" spans="1:19" ht="15.75">
      <c r="A65" s="3494" t="s">
        <v>1378</v>
      </c>
      <c r="C65" s="2522">
        <v>0</v>
      </c>
      <c r="E65" s="2668"/>
      <c r="F65" s="3516" t="s">
        <v>760</v>
      </c>
      <c r="G65" s="3519"/>
      <c r="H65" s="2648"/>
      <c r="I65" s="3083">
        <v>14883583.339325771</v>
      </c>
      <c r="J65" s="3100">
        <v>2968515.7612635717</v>
      </c>
      <c r="K65" s="3663">
        <v>17852099.100589342</v>
      </c>
      <c r="L65" s="3524">
        <v>0</v>
      </c>
      <c r="M65" s="2731">
        <v>11210324.298120733</v>
      </c>
      <c r="N65" s="2731">
        <v>0</v>
      </c>
      <c r="O65" s="2731">
        <v>6641774.8024686109</v>
      </c>
      <c r="P65" s="2731">
        <v>0</v>
      </c>
      <c r="Q65" s="3443">
        <v>0</v>
      </c>
      <c r="R65" s="3450">
        <v>17852099.100589342</v>
      </c>
      <c r="S65" s="3456"/>
    </row>
    <row r="66" spans="1:19" ht="15.75">
      <c r="A66" s="3494" t="s">
        <v>1378</v>
      </c>
      <c r="C66" s="2522">
        <v>0</v>
      </c>
      <c r="E66" s="2668"/>
      <c r="F66" s="3516" t="s">
        <v>763</v>
      </c>
      <c r="G66" s="3519"/>
      <c r="H66" s="2648"/>
      <c r="I66" s="3083">
        <v>9887558.8976257704</v>
      </c>
      <c r="J66" s="3100">
        <v>2598525.3159689233</v>
      </c>
      <c r="K66" s="3663">
        <v>12486084.213594694</v>
      </c>
      <c r="L66" s="3524">
        <v>0</v>
      </c>
      <c r="M66" s="2731">
        <v>9799311.5433801562</v>
      </c>
      <c r="N66" s="2731">
        <v>0</v>
      </c>
      <c r="O66" s="2731">
        <v>2686772.6702145375</v>
      </c>
      <c r="P66" s="2731">
        <v>0</v>
      </c>
      <c r="Q66" s="3443">
        <v>0</v>
      </c>
      <c r="R66" s="3443">
        <v>12486084.213594694</v>
      </c>
      <c r="S66" s="3456"/>
    </row>
    <row r="67" spans="1:19" ht="15.75">
      <c r="A67" s="3494" t="s">
        <v>1378</v>
      </c>
      <c r="C67" s="2522">
        <v>0</v>
      </c>
      <c r="E67" s="2668"/>
      <c r="F67" s="3516" t="s">
        <v>766</v>
      </c>
      <c r="G67" s="3519"/>
      <c r="H67" s="2648"/>
      <c r="I67" s="3083">
        <v>14736199.13145077</v>
      </c>
      <c r="J67" s="3100">
        <v>2953995.0096034836</v>
      </c>
      <c r="K67" s="3663">
        <v>17690194.141054254</v>
      </c>
      <c r="L67" s="3524">
        <v>0</v>
      </c>
      <c r="M67" s="2731">
        <v>11138143.910727682</v>
      </c>
      <c r="N67" s="2731">
        <v>0</v>
      </c>
      <c r="O67" s="2731">
        <v>6552050.2303265724</v>
      </c>
      <c r="P67" s="2731">
        <v>0</v>
      </c>
      <c r="Q67" s="3443">
        <v>0</v>
      </c>
      <c r="R67" s="3450">
        <v>17690194.141054254</v>
      </c>
      <c r="S67" s="3456"/>
    </row>
    <row r="68" spans="1:19" ht="15.75">
      <c r="A68" s="3494" t="s">
        <v>1378</v>
      </c>
      <c r="C68" s="2522">
        <v>0</v>
      </c>
      <c r="E68" s="2668"/>
      <c r="F68" s="3516" t="s">
        <v>767</v>
      </c>
      <c r="G68" s="3519"/>
      <c r="H68" s="2648"/>
      <c r="I68" s="3083">
        <v>13430622.887126999</v>
      </c>
      <c r="J68" s="3100">
        <v>3219827.4846671168</v>
      </c>
      <c r="K68" s="3663">
        <v>16650450.371794116</v>
      </c>
      <c r="L68" s="3524">
        <v>0</v>
      </c>
      <c r="M68" s="2731">
        <v>12025407.776981786</v>
      </c>
      <c r="N68" s="2731">
        <v>0</v>
      </c>
      <c r="O68" s="2731">
        <v>4625042.5948123289</v>
      </c>
      <c r="P68" s="2731">
        <v>0</v>
      </c>
      <c r="Q68" s="3443">
        <v>0</v>
      </c>
      <c r="R68" s="3443">
        <v>16650450.371794116</v>
      </c>
      <c r="S68" s="3456"/>
    </row>
    <row r="69" spans="1:19" ht="15.75">
      <c r="A69" s="3494" t="s">
        <v>1378</v>
      </c>
      <c r="C69" s="2522">
        <v>0</v>
      </c>
      <c r="E69" s="2668"/>
      <c r="F69" s="3516" t="s">
        <v>768</v>
      </c>
      <c r="G69" s="3519"/>
      <c r="H69" s="2648"/>
      <c r="I69" s="3083">
        <v>19192431.181078251</v>
      </c>
      <c r="J69" s="3100">
        <v>5469440.8615646139</v>
      </c>
      <c r="K69" s="3663">
        <v>24661872.042642865</v>
      </c>
      <c r="L69" s="3524">
        <v>0</v>
      </c>
      <c r="M69" s="2731">
        <v>24661872.042642865</v>
      </c>
      <c r="N69" s="2731">
        <v>0</v>
      </c>
      <c r="O69" s="2731">
        <v>0</v>
      </c>
      <c r="P69" s="2731">
        <v>0</v>
      </c>
      <c r="Q69" s="3443">
        <v>0</v>
      </c>
      <c r="R69" s="3450">
        <v>24661872.042642865</v>
      </c>
      <c r="S69" s="3456"/>
    </row>
    <row r="70" spans="1:19" ht="15.75">
      <c r="A70" s="3494" t="s">
        <v>1378</v>
      </c>
      <c r="C70" s="2522">
        <v>0</v>
      </c>
      <c r="E70" s="2668"/>
      <c r="F70" s="3516" t="s">
        <v>769</v>
      </c>
      <c r="G70" s="3519"/>
      <c r="H70" s="2648"/>
      <c r="I70" s="3083">
        <v>16676261.92900593</v>
      </c>
      <c r="J70" s="3100">
        <v>3576566.9334994908</v>
      </c>
      <c r="K70" s="3663">
        <v>20252828.862505421</v>
      </c>
      <c r="L70" s="3524">
        <v>0</v>
      </c>
      <c r="M70" s="2731">
        <v>19159176.103930127</v>
      </c>
      <c r="N70" s="2731">
        <v>0</v>
      </c>
      <c r="O70" s="2731">
        <v>0</v>
      </c>
      <c r="P70" s="2731">
        <v>0</v>
      </c>
      <c r="Q70" s="3443">
        <v>1093652.7585752925</v>
      </c>
      <c r="R70" s="3450">
        <v>20252828.862505421</v>
      </c>
      <c r="S70" s="3456"/>
    </row>
    <row r="71" spans="1:19" ht="15.75">
      <c r="A71" s="3494" t="s">
        <v>1378</v>
      </c>
      <c r="C71" s="2522">
        <v>0</v>
      </c>
      <c r="E71" s="2668"/>
      <c r="F71" s="3516" t="s">
        <v>771</v>
      </c>
      <c r="G71" s="3519"/>
      <c r="H71" s="2648"/>
      <c r="I71" s="3083">
        <v>13004749.535325</v>
      </c>
      <c r="J71" s="3100">
        <v>3415179.0813596062</v>
      </c>
      <c r="K71" s="3663">
        <v>16419928.616684606</v>
      </c>
      <c r="L71" s="3524">
        <v>0</v>
      </c>
      <c r="M71" s="2731">
        <v>15121455.78313297</v>
      </c>
      <c r="N71" s="2731">
        <v>0</v>
      </c>
      <c r="O71" s="2731">
        <v>0</v>
      </c>
      <c r="P71" s="2731">
        <v>0</v>
      </c>
      <c r="Q71" s="3443">
        <v>1298472.8335516355</v>
      </c>
      <c r="R71" s="3443">
        <v>16419928.616684606</v>
      </c>
      <c r="S71" s="3456"/>
    </row>
    <row r="72" spans="1:19" ht="15.75">
      <c r="A72" s="3494" t="s">
        <v>1378</v>
      </c>
      <c r="C72" s="2522">
        <v>0</v>
      </c>
      <c r="E72" s="2668"/>
      <c r="F72" s="3516" t="s">
        <v>772</v>
      </c>
      <c r="G72" s="3519"/>
      <c r="H72" s="2648"/>
      <c r="I72" s="3083">
        <v>6072599.1858555796</v>
      </c>
      <c r="J72" s="3100">
        <v>1744259.8694674075</v>
      </c>
      <c r="K72" s="3663">
        <v>7816859.055322987</v>
      </c>
      <c r="L72" s="3524">
        <v>0</v>
      </c>
      <c r="M72" s="2731">
        <v>7567597.4679985736</v>
      </c>
      <c r="N72" s="2731">
        <v>0</v>
      </c>
      <c r="O72" s="2731">
        <v>0</v>
      </c>
      <c r="P72" s="2731">
        <v>0</v>
      </c>
      <c r="Q72" s="3443">
        <v>249261.58732441318</v>
      </c>
      <c r="R72" s="3443">
        <v>7816859.055322987</v>
      </c>
      <c r="S72" s="3456"/>
    </row>
    <row r="73" spans="1:19" ht="15.75">
      <c r="A73" s="3494" t="s">
        <v>1378</v>
      </c>
      <c r="C73" s="2522">
        <v>0</v>
      </c>
      <c r="E73" s="2668"/>
      <c r="F73" s="3516" t="s">
        <v>5421</v>
      </c>
      <c r="G73" s="3519"/>
      <c r="H73" s="2648"/>
      <c r="I73" s="3083">
        <v>13662380.594176503</v>
      </c>
      <c r="J73" s="3100">
        <v>3381728.5242602769</v>
      </c>
      <c r="K73" s="3663">
        <v>17044109.11843678</v>
      </c>
      <c r="L73" s="3524">
        <v>0</v>
      </c>
      <c r="M73" s="2731">
        <v>16838345.225658871</v>
      </c>
      <c r="N73" s="2731">
        <v>0</v>
      </c>
      <c r="O73" s="2731">
        <v>0</v>
      </c>
      <c r="P73" s="2731">
        <v>0</v>
      </c>
      <c r="Q73" s="3443">
        <v>205763.89277790883</v>
      </c>
      <c r="R73" s="3443">
        <v>17044109.11843678</v>
      </c>
      <c r="S73" s="3456"/>
    </row>
    <row r="74" spans="1:19" ht="15.75">
      <c r="A74" s="3494" t="s">
        <v>1378</v>
      </c>
      <c r="C74" s="2522">
        <v>0</v>
      </c>
      <c r="E74" s="2668"/>
      <c r="F74" s="3516" t="s">
        <v>774</v>
      </c>
      <c r="G74" s="3519"/>
      <c r="H74" s="2648"/>
      <c r="I74" s="3083">
        <v>10105717.690825</v>
      </c>
      <c r="J74" s="3100">
        <v>1296484.8029386811</v>
      </c>
      <c r="K74" s="3663">
        <v>11402202.493763682</v>
      </c>
      <c r="L74" s="3524">
        <v>0</v>
      </c>
      <c r="M74" s="2731">
        <v>11366224.699469278</v>
      </c>
      <c r="N74" s="2731">
        <v>0</v>
      </c>
      <c r="O74" s="2731">
        <v>0</v>
      </c>
      <c r="P74" s="2731">
        <v>0</v>
      </c>
      <c r="Q74" s="3443">
        <v>35977.794294404579</v>
      </c>
      <c r="R74" s="3443">
        <v>11402202.493763682</v>
      </c>
      <c r="S74" s="3456"/>
    </row>
    <row r="75" spans="1:19" ht="15.75">
      <c r="A75" s="3494" t="s">
        <v>1378</v>
      </c>
      <c r="C75" s="2522">
        <v>0</v>
      </c>
      <c r="E75" s="2668"/>
      <c r="F75" s="3516" t="s">
        <v>775</v>
      </c>
      <c r="G75" s="3519"/>
      <c r="H75" s="2648"/>
      <c r="I75" s="3083">
        <v>4468595.1143250009</v>
      </c>
      <c r="J75" s="3100">
        <v>1332230.9013846535</v>
      </c>
      <c r="K75" s="3663">
        <v>5800826.0157096544</v>
      </c>
      <c r="L75" s="3524">
        <v>0</v>
      </c>
      <c r="M75" s="2731">
        <v>2621415.3638126794</v>
      </c>
      <c r="N75" s="2731">
        <v>0</v>
      </c>
      <c r="O75" s="2731">
        <v>0</v>
      </c>
      <c r="P75" s="2731">
        <v>0</v>
      </c>
      <c r="Q75" s="3443">
        <v>3179410.651896975</v>
      </c>
      <c r="R75" s="3443">
        <v>5800826.0157096544</v>
      </c>
      <c r="S75" s="3456"/>
    </row>
    <row r="76" spans="1:19" ht="15.75">
      <c r="A76" s="3494" t="s">
        <v>1378</v>
      </c>
      <c r="C76" s="2522">
        <v>0</v>
      </c>
      <c r="E76" s="2668"/>
      <c r="F76" s="3516" t="s">
        <v>1691</v>
      </c>
      <c r="G76" s="3519"/>
      <c r="H76" s="2648"/>
      <c r="I76" s="3083">
        <v>509016.46357500012</v>
      </c>
      <c r="J76" s="3100">
        <v>175191.06178081833</v>
      </c>
      <c r="K76" s="3663">
        <v>684207.52535581845</v>
      </c>
      <c r="L76" s="3524">
        <v>0</v>
      </c>
      <c r="M76" s="2731">
        <v>664778.4255058245</v>
      </c>
      <c r="N76" s="2731">
        <v>0</v>
      </c>
      <c r="O76" s="2731">
        <v>0</v>
      </c>
      <c r="P76" s="2731">
        <v>0</v>
      </c>
      <c r="Q76" s="3443">
        <v>19429.099849993985</v>
      </c>
      <c r="R76" s="3450">
        <v>684207.52535581845</v>
      </c>
      <c r="S76" s="3456"/>
    </row>
    <row r="77" spans="1:19" ht="15.75">
      <c r="A77" s="3494" t="s">
        <v>5410</v>
      </c>
      <c r="C77" s="2522">
        <v>0</v>
      </c>
      <c r="E77" s="2668"/>
      <c r="F77" s="3516" t="s">
        <v>777</v>
      </c>
      <c r="G77" s="3519"/>
      <c r="H77" s="2648"/>
      <c r="I77" s="3083">
        <v>0</v>
      </c>
      <c r="J77" s="3100">
        <v>0</v>
      </c>
      <c r="K77" s="3663">
        <v>0</v>
      </c>
      <c r="L77" s="3524">
        <v>0</v>
      </c>
      <c r="M77" s="2731">
        <v>0</v>
      </c>
      <c r="N77" s="2731">
        <v>0</v>
      </c>
      <c r="O77" s="2731">
        <v>0</v>
      </c>
      <c r="P77" s="2731">
        <v>0</v>
      </c>
      <c r="Q77" s="3443">
        <v>0</v>
      </c>
      <c r="R77" s="3450">
        <v>0</v>
      </c>
      <c r="S77" s="3456"/>
    </row>
    <row r="78" spans="1:19" ht="15.75">
      <c r="A78" s="3494" t="s">
        <v>1378</v>
      </c>
      <c r="C78" s="2522">
        <v>0</v>
      </c>
      <c r="E78" s="2668"/>
      <c r="F78" s="3516" t="s">
        <v>5423</v>
      </c>
      <c r="G78" s="3519"/>
      <c r="H78" s="2648"/>
      <c r="I78" s="3083">
        <v>7684400</v>
      </c>
      <c r="J78" s="3100">
        <v>-292007.20000000019</v>
      </c>
      <c r="K78" s="3663">
        <v>7392392.7999999998</v>
      </c>
      <c r="L78" s="3524">
        <v>0</v>
      </c>
      <c r="M78" s="2731">
        <v>7272516.1600000001</v>
      </c>
      <c r="N78" s="2731">
        <v>0</v>
      </c>
      <c r="O78" s="2731">
        <v>0</v>
      </c>
      <c r="P78" s="2731">
        <v>0</v>
      </c>
      <c r="Q78" s="3443">
        <v>119876.64</v>
      </c>
      <c r="R78" s="3443">
        <v>7392392.7999999998</v>
      </c>
      <c r="S78" s="3456"/>
    </row>
    <row r="79" spans="1:19" ht="15.75">
      <c r="A79" s="3494" t="s">
        <v>5410</v>
      </c>
      <c r="C79" s="2522">
        <v>0</v>
      </c>
      <c r="E79" s="2668"/>
      <c r="F79" s="3516">
        <v>0</v>
      </c>
      <c r="G79" s="3519"/>
      <c r="H79" s="2648"/>
      <c r="I79" s="3083">
        <v>0</v>
      </c>
      <c r="J79" s="3100">
        <v>0</v>
      </c>
      <c r="K79" s="3663">
        <v>0</v>
      </c>
      <c r="L79" s="3524">
        <v>0</v>
      </c>
      <c r="M79" s="2731">
        <v>0</v>
      </c>
      <c r="N79" s="2731">
        <v>0</v>
      </c>
      <c r="O79" s="2731">
        <v>0</v>
      </c>
      <c r="P79" s="2731">
        <v>0</v>
      </c>
      <c r="Q79" s="3443">
        <v>0</v>
      </c>
      <c r="R79" s="3443">
        <v>0</v>
      </c>
      <c r="S79" s="3456"/>
    </row>
    <row r="80" spans="1:19" ht="15.75">
      <c r="A80" s="3494" t="s">
        <v>5410</v>
      </c>
      <c r="C80" s="2522">
        <v>0</v>
      </c>
      <c r="E80" s="2668"/>
      <c r="F80" s="3516">
        <v>0</v>
      </c>
      <c r="G80" s="3519"/>
      <c r="H80" s="2648"/>
      <c r="I80" s="3083">
        <v>0</v>
      </c>
      <c r="J80" s="3100">
        <v>0</v>
      </c>
      <c r="K80" s="3663">
        <v>0</v>
      </c>
      <c r="L80" s="3524">
        <v>0</v>
      </c>
      <c r="M80" s="2731">
        <v>0</v>
      </c>
      <c r="N80" s="2731">
        <v>0</v>
      </c>
      <c r="O80" s="2731">
        <v>0</v>
      </c>
      <c r="P80" s="2731">
        <v>0</v>
      </c>
      <c r="Q80" s="3443">
        <v>0</v>
      </c>
      <c r="R80" s="3443">
        <v>0</v>
      </c>
      <c r="S80" s="3456"/>
    </row>
    <row r="81" spans="1:19" ht="15.75">
      <c r="A81" s="3494" t="s">
        <v>5410</v>
      </c>
      <c r="C81" s="2522">
        <v>0</v>
      </c>
      <c r="E81" s="2668"/>
      <c r="F81" s="3516">
        <v>0</v>
      </c>
      <c r="G81" s="3519"/>
      <c r="H81" s="2648"/>
      <c r="I81" s="3083">
        <v>0</v>
      </c>
      <c r="J81" s="3100">
        <v>0</v>
      </c>
      <c r="K81" s="3663">
        <v>0</v>
      </c>
      <c r="L81" s="3524">
        <v>0</v>
      </c>
      <c r="M81" s="2731">
        <v>0</v>
      </c>
      <c r="N81" s="2731">
        <v>0</v>
      </c>
      <c r="O81" s="2731">
        <v>0</v>
      </c>
      <c r="P81" s="2731">
        <v>0</v>
      </c>
      <c r="Q81" s="3443">
        <v>0</v>
      </c>
      <c r="R81" s="3443">
        <v>0</v>
      </c>
      <c r="S81" s="3456"/>
    </row>
    <row r="82" spans="1:19" ht="15.75">
      <c r="A82" s="3494" t="s">
        <v>5410</v>
      </c>
      <c r="C82" s="2522">
        <v>0</v>
      </c>
      <c r="E82" s="2668"/>
      <c r="F82" s="3516">
        <v>0</v>
      </c>
      <c r="G82" s="3519"/>
      <c r="H82" s="2648"/>
      <c r="I82" s="3083">
        <v>0</v>
      </c>
      <c r="J82" s="3100">
        <v>0</v>
      </c>
      <c r="K82" s="3663">
        <v>0</v>
      </c>
      <c r="L82" s="3524">
        <v>0</v>
      </c>
      <c r="M82" s="2731">
        <v>0</v>
      </c>
      <c r="N82" s="2731">
        <v>0</v>
      </c>
      <c r="O82" s="2731">
        <v>0</v>
      </c>
      <c r="P82" s="2731">
        <v>0</v>
      </c>
      <c r="Q82" s="3443">
        <v>0</v>
      </c>
      <c r="R82" s="3443">
        <v>0</v>
      </c>
      <c r="S82" s="3456"/>
    </row>
    <row r="83" spans="1:19" ht="15.75">
      <c r="A83" s="3494" t="s">
        <v>5410</v>
      </c>
      <c r="C83" s="2522">
        <v>0</v>
      </c>
      <c r="E83" s="2668"/>
      <c r="F83" s="3516">
        <v>0</v>
      </c>
      <c r="G83" s="3519"/>
      <c r="H83" s="2648"/>
      <c r="I83" s="3083">
        <v>0</v>
      </c>
      <c r="J83" s="3100">
        <v>0</v>
      </c>
      <c r="K83" s="3663">
        <v>0</v>
      </c>
      <c r="L83" s="3524">
        <v>0</v>
      </c>
      <c r="M83" s="2731">
        <v>0</v>
      </c>
      <c r="N83" s="2731">
        <v>0</v>
      </c>
      <c r="O83" s="2731">
        <v>0</v>
      </c>
      <c r="P83" s="2731">
        <v>0</v>
      </c>
      <c r="Q83" s="3443">
        <v>0</v>
      </c>
      <c r="R83" s="3443">
        <v>0</v>
      </c>
      <c r="S83" s="3456"/>
    </row>
    <row r="84" spans="1:19" ht="15.75">
      <c r="A84" s="3494" t="s">
        <v>5410</v>
      </c>
      <c r="C84" s="2522">
        <v>0</v>
      </c>
      <c r="E84" s="2668"/>
      <c r="F84" s="3516">
        <v>0</v>
      </c>
      <c r="G84" s="3519"/>
      <c r="H84" s="2648"/>
      <c r="I84" s="3083">
        <v>0</v>
      </c>
      <c r="J84" s="3100">
        <v>0</v>
      </c>
      <c r="K84" s="3663">
        <v>0</v>
      </c>
      <c r="L84" s="3524">
        <v>0</v>
      </c>
      <c r="M84" s="2731">
        <v>0</v>
      </c>
      <c r="N84" s="2731">
        <v>0</v>
      </c>
      <c r="O84" s="2731">
        <v>0</v>
      </c>
      <c r="P84" s="2731">
        <v>0</v>
      </c>
      <c r="Q84" s="3443">
        <v>0</v>
      </c>
      <c r="R84" s="3443">
        <v>0</v>
      </c>
      <c r="S84" s="3456"/>
    </row>
    <row r="85" spans="1:19" ht="15.75">
      <c r="A85" s="3494" t="s">
        <v>5410</v>
      </c>
      <c r="C85" s="2522">
        <v>0</v>
      </c>
      <c r="E85" s="2668"/>
      <c r="F85" s="3516">
        <v>0</v>
      </c>
      <c r="G85" s="3519"/>
      <c r="H85" s="2648"/>
      <c r="I85" s="3083">
        <v>0</v>
      </c>
      <c r="J85" s="3100">
        <v>0</v>
      </c>
      <c r="K85" s="3663">
        <v>0</v>
      </c>
      <c r="L85" s="3524">
        <v>0</v>
      </c>
      <c r="M85" s="2731">
        <v>0</v>
      </c>
      <c r="N85" s="2731">
        <v>0</v>
      </c>
      <c r="O85" s="2731">
        <v>0</v>
      </c>
      <c r="P85" s="2731">
        <v>0</v>
      </c>
      <c r="Q85" s="3443">
        <v>0</v>
      </c>
      <c r="R85" s="3443">
        <v>0</v>
      </c>
      <c r="S85" s="3456"/>
    </row>
    <row r="86" spans="1:19" ht="15.75">
      <c r="A86" s="3494" t="s">
        <v>5410</v>
      </c>
      <c r="C86" s="2522">
        <v>0</v>
      </c>
      <c r="E86" s="2668"/>
      <c r="F86" s="3516">
        <v>0</v>
      </c>
      <c r="G86" s="3519"/>
      <c r="H86" s="2648"/>
      <c r="I86" s="3083">
        <v>0</v>
      </c>
      <c r="J86" s="3100">
        <v>0</v>
      </c>
      <c r="K86" s="3663">
        <v>0</v>
      </c>
      <c r="L86" s="3524">
        <v>0</v>
      </c>
      <c r="M86" s="2731">
        <v>0</v>
      </c>
      <c r="N86" s="2731">
        <v>0</v>
      </c>
      <c r="O86" s="2731">
        <v>0</v>
      </c>
      <c r="P86" s="2731">
        <v>0</v>
      </c>
      <c r="Q86" s="3443">
        <v>0</v>
      </c>
      <c r="R86" s="3443">
        <v>0</v>
      </c>
      <c r="S86" s="3456"/>
    </row>
    <row r="87" spans="1:19" ht="15.75">
      <c r="A87" s="3494" t="s">
        <v>5410</v>
      </c>
      <c r="C87" s="2522">
        <v>0</v>
      </c>
      <c r="E87" s="2668"/>
      <c r="F87" s="3516">
        <v>0</v>
      </c>
      <c r="G87" s="3519"/>
      <c r="H87" s="2648"/>
      <c r="I87" s="3083">
        <v>0</v>
      </c>
      <c r="J87" s="3100">
        <v>0</v>
      </c>
      <c r="K87" s="3663">
        <v>0</v>
      </c>
      <c r="L87" s="3524">
        <v>0</v>
      </c>
      <c r="M87" s="2731">
        <v>0</v>
      </c>
      <c r="N87" s="2731">
        <v>0</v>
      </c>
      <c r="O87" s="2731">
        <v>0</v>
      </c>
      <c r="P87" s="2731">
        <v>0</v>
      </c>
      <c r="Q87" s="3443">
        <v>0</v>
      </c>
      <c r="R87" s="3443">
        <v>0</v>
      </c>
      <c r="S87" s="3456"/>
    </row>
    <row r="88" spans="1:19" ht="15.75">
      <c r="A88" s="3494" t="s">
        <v>5410</v>
      </c>
      <c r="C88" s="2522">
        <v>0</v>
      </c>
      <c r="E88" s="2668"/>
      <c r="F88" s="3516">
        <v>0</v>
      </c>
      <c r="G88" s="3519"/>
      <c r="H88" s="2648"/>
      <c r="I88" s="3083">
        <v>0</v>
      </c>
      <c r="J88" s="3100">
        <v>0</v>
      </c>
      <c r="K88" s="3663">
        <v>0</v>
      </c>
      <c r="L88" s="3524">
        <v>0</v>
      </c>
      <c r="M88" s="2731">
        <v>0</v>
      </c>
      <c r="N88" s="2731">
        <v>0</v>
      </c>
      <c r="O88" s="2731">
        <v>0</v>
      </c>
      <c r="P88" s="2731">
        <v>0</v>
      </c>
      <c r="Q88" s="3443">
        <v>0</v>
      </c>
      <c r="R88" s="3443">
        <v>0</v>
      </c>
      <c r="S88" s="3456"/>
    </row>
    <row r="89" spans="1:19" ht="15.75">
      <c r="A89" s="3494" t="s">
        <v>5410</v>
      </c>
      <c r="C89" s="2522">
        <v>0</v>
      </c>
      <c r="E89" s="2668"/>
      <c r="F89" s="3516">
        <v>0</v>
      </c>
      <c r="G89" s="3519"/>
      <c r="H89" s="2648"/>
      <c r="I89" s="3083">
        <v>0</v>
      </c>
      <c r="J89" s="3100">
        <v>0</v>
      </c>
      <c r="K89" s="3663">
        <v>0</v>
      </c>
      <c r="L89" s="3524">
        <v>0</v>
      </c>
      <c r="M89" s="2731">
        <v>0</v>
      </c>
      <c r="N89" s="2731">
        <v>0</v>
      </c>
      <c r="O89" s="2731">
        <v>0</v>
      </c>
      <c r="P89" s="2731">
        <v>0</v>
      </c>
      <c r="Q89" s="3443">
        <v>0</v>
      </c>
      <c r="R89" s="3443">
        <v>0</v>
      </c>
      <c r="S89" s="3456"/>
    </row>
    <row r="90" spans="1:19" ht="15.75">
      <c r="A90" s="3494" t="s">
        <v>5410</v>
      </c>
      <c r="C90" s="2522">
        <v>0</v>
      </c>
      <c r="E90" s="2668"/>
      <c r="F90" s="3516">
        <v>0</v>
      </c>
      <c r="G90" s="3519"/>
      <c r="H90" s="2648"/>
      <c r="I90" s="3083">
        <v>0</v>
      </c>
      <c r="J90" s="3100">
        <v>0</v>
      </c>
      <c r="K90" s="3663">
        <v>0</v>
      </c>
      <c r="L90" s="3524">
        <v>0</v>
      </c>
      <c r="M90" s="2731">
        <v>0</v>
      </c>
      <c r="N90" s="2731">
        <v>0</v>
      </c>
      <c r="O90" s="2731">
        <v>0</v>
      </c>
      <c r="P90" s="2731">
        <v>0</v>
      </c>
      <c r="Q90" s="3443">
        <v>0</v>
      </c>
      <c r="R90" s="3443">
        <v>0</v>
      </c>
      <c r="S90" s="3456"/>
    </row>
    <row r="91" spans="1:19" ht="15.75">
      <c r="A91" s="3494" t="s">
        <v>5410</v>
      </c>
      <c r="C91" s="2522">
        <v>0</v>
      </c>
      <c r="E91" s="2668"/>
      <c r="F91" s="3516">
        <v>0</v>
      </c>
      <c r="G91" s="3519"/>
      <c r="H91" s="2648"/>
      <c r="I91" s="3083">
        <v>0</v>
      </c>
      <c r="J91" s="3100">
        <v>0</v>
      </c>
      <c r="K91" s="3663">
        <v>0</v>
      </c>
      <c r="L91" s="3524">
        <v>0</v>
      </c>
      <c r="M91" s="2731">
        <v>0</v>
      </c>
      <c r="N91" s="2731">
        <v>0</v>
      </c>
      <c r="O91" s="2731">
        <v>0</v>
      </c>
      <c r="P91" s="2731">
        <v>0</v>
      </c>
      <c r="Q91" s="3443">
        <v>0</v>
      </c>
      <c r="R91" s="3443">
        <v>0</v>
      </c>
      <c r="S91" s="3456"/>
    </row>
    <row r="92" spans="1:19" ht="15.75">
      <c r="A92" s="3494" t="s">
        <v>5410</v>
      </c>
      <c r="C92" s="2522">
        <v>0</v>
      </c>
      <c r="E92" s="2668"/>
      <c r="F92" s="3516">
        <v>0</v>
      </c>
      <c r="G92" s="3519"/>
      <c r="H92" s="2648"/>
      <c r="I92" s="3083">
        <v>0</v>
      </c>
      <c r="J92" s="3100">
        <v>0</v>
      </c>
      <c r="K92" s="3663">
        <v>0</v>
      </c>
      <c r="L92" s="3524">
        <v>0</v>
      </c>
      <c r="M92" s="2731">
        <v>0</v>
      </c>
      <c r="N92" s="2731">
        <v>0</v>
      </c>
      <c r="O92" s="2731">
        <v>0</v>
      </c>
      <c r="P92" s="2731">
        <v>0</v>
      </c>
      <c r="Q92" s="3443">
        <v>0</v>
      </c>
      <c r="R92" s="3443">
        <v>0</v>
      </c>
      <c r="S92" s="3456"/>
    </row>
    <row r="93" spans="1:19" ht="15.75">
      <c r="A93" s="3494" t="s">
        <v>5410</v>
      </c>
      <c r="C93" s="2522">
        <v>0</v>
      </c>
      <c r="E93" s="2668"/>
      <c r="F93" s="3516">
        <v>0</v>
      </c>
      <c r="G93" s="3519"/>
      <c r="H93" s="2648"/>
      <c r="I93" s="3083">
        <v>0</v>
      </c>
      <c r="J93" s="3100">
        <v>0</v>
      </c>
      <c r="K93" s="3663">
        <v>0</v>
      </c>
      <c r="L93" s="3524">
        <v>0</v>
      </c>
      <c r="M93" s="2731">
        <v>0</v>
      </c>
      <c r="N93" s="2731">
        <v>0</v>
      </c>
      <c r="O93" s="2731">
        <v>0</v>
      </c>
      <c r="P93" s="2731">
        <v>0</v>
      </c>
      <c r="Q93" s="3443">
        <v>0</v>
      </c>
      <c r="R93" s="3443">
        <v>0</v>
      </c>
      <c r="S93" s="3456"/>
    </row>
    <row r="94" spans="1:19" ht="15.75">
      <c r="A94" s="3494" t="s">
        <v>5410</v>
      </c>
      <c r="C94" s="2522">
        <v>0</v>
      </c>
      <c r="E94" s="2668"/>
      <c r="F94" s="3516">
        <v>0</v>
      </c>
      <c r="G94" s="3519"/>
      <c r="H94" s="2648"/>
      <c r="I94" s="3083">
        <v>0</v>
      </c>
      <c r="J94" s="3100">
        <v>0</v>
      </c>
      <c r="K94" s="3663">
        <v>0</v>
      </c>
      <c r="L94" s="3524">
        <v>0</v>
      </c>
      <c r="M94" s="2731">
        <v>0</v>
      </c>
      <c r="N94" s="2731">
        <v>0</v>
      </c>
      <c r="O94" s="2731">
        <v>0</v>
      </c>
      <c r="P94" s="2731">
        <v>0</v>
      </c>
      <c r="Q94" s="3443">
        <v>0</v>
      </c>
      <c r="R94" s="3443">
        <v>0</v>
      </c>
      <c r="S94" s="3456"/>
    </row>
    <row r="95" spans="1:19" ht="15.75">
      <c r="A95" s="3494" t="s">
        <v>5410</v>
      </c>
      <c r="C95" s="2522">
        <v>0</v>
      </c>
      <c r="E95" s="2668"/>
      <c r="F95" s="3516">
        <v>0</v>
      </c>
      <c r="G95" s="3519"/>
      <c r="H95" s="2648"/>
      <c r="I95" s="3083">
        <v>0</v>
      </c>
      <c r="J95" s="3100">
        <v>0</v>
      </c>
      <c r="K95" s="3663">
        <v>0</v>
      </c>
      <c r="L95" s="3524">
        <v>0</v>
      </c>
      <c r="M95" s="2731">
        <v>0</v>
      </c>
      <c r="N95" s="2731">
        <v>0</v>
      </c>
      <c r="O95" s="2731">
        <v>0</v>
      </c>
      <c r="P95" s="2731">
        <v>0</v>
      </c>
      <c r="Q95" s="3443">
        <v>0</v>
      </c>
      <c r="R95" s="3443">
        <v>0</v>
      </c>
      <c r="S95" s="3456"/>
    </row>
    <row r="96" spans="1:19" ht="15.75">
      <c r="A96" s="3494" t="s">
        <v>5410</v>
      </c>
      <c r="C96" s="2522">
        <v>0</v>
      </c>
      <c r="E96" s="2668"/>
      <c r="F96" s="3516">
        <v>0</v>
      </c>
      <c r="G96" s="3519"/>
      <c r="H96" s="2648"/>
      <c r="I96" s="3083">
        <v>0</v>
      </c>
      <c r="J96" s="3100">
        <v>0</v>
      </c>
      <c r="K96" s="3663">
        <v>0</v>
      </c>
      <c r="L96" s="3524">
        <v>0</v>
      </c>
      <c r="M96" s="2731">
        <v>0</v>
      </c>
      <c r="N96" s="2731">
        <v>0</v>
      </c>
      <c r="O96" s="2731">
        <v>0</v>
      </c>
      <c r="P96" s="2731">
        <v>0</v>
      </c>
      <c r="Q96" s="3443">
        <v>0</v>
      </c>
      <c r="R96" s="3443">
        <v>0</v>
      </c>
      <c r="S96" s="3456"/>
    </row>
    <row r="97" spans="1:19" ht="15.75">
      <c r="A97" s="3494" t="s">
        <v>5410</v>
      </c>
      <c r="C97" s="2522">
        <v>0</v>
      </c>
      <c r="E97" s="2668"/>
      <c r="F97" s="3516">
        <v>0</v>
      </c>
      <c r="G97" s="3519"/>
      <c r="H97" s="2648"/>
      <c r="I97" s="3083">
        <v>0</v>
      </c>
      <c r="J97" s="3100">
        <v>0</v>
      </c>
      <c r="K97" s="3663">
        <v>0</v>
      </c>
      <c r="L97" s="3524">
        <v>0</v>
      </c>
      <c r="M97" s="2731">
        <v>0</v>
      </c>
      <c r="N97" s="2731">
        <v>0</v>
      </c>
      <c r="O97" s="2731">
        <v>0</v>
      </c>
      <c r="P97" s="2731">
        <v>0</v>
      </c>
      <c r="Q97" s="3443">
        <v>0</v>
      </c>
      <c r="R97" s="3443">
        <v>0</v>
      </c>
      <c r="S97" s="3456"/>
    </row>
    <row r="98" spans="1:19" ht="15.75">
      <c r="A98" s="3494" t="s">
        <v>5410</v>
      </c>
      <c r="C98" s="2522">
        <v>0</v>
      </c>
      <c r="E98" s="2668"/>
      <c r="F98" s="3516">
        <v>0</v>
      </c>
      <c r="G98" s="3519"/>
      <c r="H98" s="2648"/>
      <c r="I98" s="3083">
        <v>0</v>
      </c>
      <c r="J98" s="3100">
        <v>0</v>
      </c>
      <c r="K98" s="3663">
        <v>0</v>
      </c>
      <c r="L98" s="3524">
        <v>0</v>
      </c>
      <c r="M98" s="2731">
        <v>0</v>
      </c>
      <c r="N98" s="2731">
        <v>0</v>
      </c>
      <c r="O98" s="2731">
        <v>0</v>
      </c>
      <c r="P98" s="2731">
        <v>0</v>
      </c>
      <c r="Q98" s="3443">
        <v>0</v>
      </c>
      <c r="R98" s="3443">
        <v>0</v>
      </c>
      <c r="S98" s="3456"/>
    </row>
    <row r="99" spans="1:19" ht="15.75">
      <c r="A99" s="3494" t="s">
        <v>5410</v>
      </c>
      <c r="C99" s="2522">
        <v>0</v>
      </c>
      <c r="E99" s="2668"/>
      <c r="F99" s="3516">
        <v>0</v>
      </c>
      <c r="G99" s="3519"/>
      <c r="H99" s="2648"/>
      <c r="I99" s="3083">
        <v>0</v>
      </c>
      <c r="J99" s="3100">
        <v>0</v>
      </c>
      <c r="K99" s="3663">
        <v>0</v>
      </c>
      <c r="L99" s="3524">
        <v>0</v>
      </c>
      <c r="M99" s="2731">
        <v>0</v>
      </c>
      <c r="N99" s="2731">
        <v>0</v>
      </c>
      <c r="O99" s="2731">
        <v>0</v>
      </c>
      <c r="P99" s="2731">
        <v>0</v>
      </c>
      <c r="Q99" s="3443">
        <v>0</v>
      </c>
      <c r="R99" s="3443">
        <v>0</v>
      </c>
      <c r="S99" s="3456"/>
    </row>
    <row r="100" spans="1:19" ht="15.75">
      <c r="A100" s="3494" t="s">
        <v>5410</v>
      </c>
      <c r="C100" s="2522">
        <v>0</v>
      </c>
      <c r="E100" s="2668"/>
      <c r="F100" s="3516">
        <v>0</v>
      </c>
      <c r="G100" s="3519"/>
      <c r="H100" s="2648"/>
      <c r="I100" s="3083">
        <v>0</v>
      </c>
      <c r="J100" s="3100">
        <v>0</v>
      </c>
      <c r="K100" s="3663">
        <v>0</v>
      </c>
      <c r="L100" s="3524">
        <v>0</v>
      </c>
      <c r="M100" s="2731">
        <v>0</v>
      </c>
      <c r="N100" s="2731">
        <v>0</v>
      </c>
      <c r="O100" s="2731">
        <v>0</v>
      </c>
      <c r="P100" s="2731">
        <v>0</v>
      </c>
      <c r="Q100" s="3443">
        <v>0</v>
      </c>
      <c r="R100" s="3443">
        <v>0</v>
      </c>
      <c r="S100" s="3456"/>
    </row>
    <row r="101" spans="1:19" ht="15.75">
      <c r="A101" s="3494" t="s">
        <v>5410</v>
      </c>
      <c r="C101" s="2522">
        <v>0</v>
      </c>
      <c r="E101" s="2668"/>
      <c r="F101" s="3516">
        <v>0</v>
      </c>
      <c r="G101" s="3519"/>
      <c r="H101" s="2648"/>
      <c r="I101" s="3083">
        <v>0</v>
      </c>
      <c r="J101" s="3100">
        <v>0</v>
      </c>
      <c r="K101" s="3663">
        <v>0</v>
      </c>
      <c r="L101" s="3524">
        <v>0</v>
      </c>
      <c r="M101" s="2731">
        <v>0</v>
      </c>
      <c r="N101" s="2731">
        <v>0</v>
      </c>
      <c r="O101" s="2731">
        <v>0</v>
      </c>
      <c r="P101" s="2731">
        <v>0</v>
      </c>
      <c r="Q101" s="3443">
        <v>0</v>
      </c>
      <c r="R101" s="3443">
        <v>0</v>
      </c>
      <c r="S101" s="3456"/>
    </row>
    <row r="102" spans="1:19" ht="15.75">
      <c r="A102" s="3494" t="s">
        <v>5410</v>
      </c>
      <c r="C102" s="2522">
        <v>0</v>
      </c>
      <c r="E102" s="2668"/>
      <c r="F102" s="3516">
        <v>0</v>
      </c>
      <c r="G102" s="3519"/>
      <c r="H102" s="2648"/>
      <c r="I102" s="3083">
        <v>0</v>
      </c>
      <c r="J102" s="3100">
        <v>0</v>
      </c>
      <c r="K102" s="3663">
        <v>0</v>
      </c>
      <c r="L102" s="3524">
        <v>0</v>
      </c>
      <c r="M102" s="2731">
        <v>0</v>
      </c>
      <c r="N102" s="2731">
        <v>0</v>
      </c>
      <c r="O102" s="2731">
        <v>0</v>
      </c>
      <c r="P102" s="2731">
        <v>0</v>
      </c>
      <c r="Q102" s="3443">
        <v>0</v>
      </c>
      <c r="R102" s="3443">
        <v>0</v>
      </c>
      <c r="S102" s="3456"/>
    </row>
    <row r="103" spans="1:19" ht="15.75">
      <c r="A103" s="3494" t="s">
        <v>5410</v>
      </c>
      <c r="C103" s="2522">
        <v>0</v>
      </c>
      <c r="E103" s="2668"/>
      <c r="F103" s="3516">
        <v>0</v>
      </c>
      <c r="G103" s="3519"/>
      <c r="H103" s="2648"/>
      <c r="I103" s="3083">
        <v>0</v>
      </c>
      <c r="J103" s="3100">
        <v>0</v>
      </c>
      <c r="K103" s="3663">
        <v>0</v>
      </c>
      <c r="L103" s="3524">
        <v>0</v>
      </c>
      <c r="M103" s="2731">
        <v>0</v>
      </c>
      <c r="N103" s="2731">
        <v>0</v>
      </c>
      <c r="O103" s="2731">
        <v>0</v>
      </c>
      <c r="P103" s="2731">
        <v>0</v>
      </c>
      <c r="Q103" s="3443">
        <v>0</v>
      </c>
      <c r="R103" s="3443">
        <v>0</v>
      </c>
      <c r="S103" s="3456"/>
    </row>
    <row r="104" spans="1:19" ht="15.75">
      <c r="A104" s="3494" t="s">
        <v>5410</v>
      </c>
      <c r="C104" s="2522">
        <v>0</v>
      </c>
      <c r="E104" s="2668"/>
      <c r="F104" s="3516">
        <v>0</v>
      </c>
      <c r="G104" s="3519"/>
      <c r="H104" s="2648"/>
      <c r="I104" s="3083">
        <v>0</v>
      </c>
      <c r="J104" s="3100">
        <v>0</v>
      </c>
      <c r="K104" s="3663">
        <v>0</v>
      </c>
      <c r="L104" s="3524">
        <v>0</v>
      </c>
      <c r="M104" s="2731">
        <v>0</v>
      </c>
      <c r="N104" s="2731">
        <v>0</v>
      </c>
      <c r="O104" s="2731">
        <v>0</v>
      </c>
      <c r="P104" s="2731">
        <v>0</v>
      </c>
      <c r="Q104" s="3443">
        <v>0</v>
      </c>
      <c r="R104" s="3443">
        <v>0</v>
      </c>
      <c r="S104" s="3456"/>
    </row>
    <row r="105" spans="1:19" ht="15.75">
      <c r="A105" s="3494" t="s">
        <v>5410</v>
      </c>
      <c r="C105" s="2522">
        <v>0</v>
      </c>
      <c r="E105" s="2668"/>
      <c r="F105" s="3516">
        <v>0</v>
      </c>
      <c r="G105" s="3519"/>
      <c r="H105" s="2648"/>
      <c r="I105" s="3083">
        <v>0</v>
      </c>
      <c r="J105" s="3100">
        <v>0</v>
      </c>
      <c r="K105" s="3663">
        <v>0</v>
      </c>
      <c r="L105" s="3524">
        <v>0</v>
      </c>
      <c r="M105" s="2731">
        <v>0</v>
      </c>
      <c r="N105" s="2731">
        <v>0</v>
      </c>
      <c r="O105" s="2731">
        <v>0</v>
      </c>
      <c r="P105" s="2731">
        <v>0</v>
      </c>
      <c r="Q105" s="3443">
        <v>0</v>
      </c>
      <c r="R105" s="3443">
        <v>0</v>
      </c>
      <c r="S105" s="3456"/>
    </row>
    <row r="106" spans="1:19" ht="15.75">
      <c r="A106" s="3494" t="s">
        <v>5410</v>
      </c>
      <c r="C106" s="2522">
        <v>0</v>
      </c>
      <c r="E106" s="2668"/>
      <c r="F106" s="3516">
        <v>0</v>
      </c>
      <c r="G106" s="3519"/>
      <c r="H106" s="2648"/>
      <c r="I106" s="3083">
        <v>0</v>
      </c>
      <c r="J106" s="3100">
        <v>0</v>
      </c>
      <c r="K106" s="3663">
        <v>0</v>
      </c>
      <c r="L106" s="3524">
        <v>0</v>
      </c>
      <c r="M106" s="2731">
        <v>0</v>
      </c>
      <c r="N106" s="2731">
        <v>0</v>
      </c>
      <c r="O106" s="2731">
        <v>0</v>
      </c>
      <c r="P106" s="2731">
        <v>0</v>
      </c>
      <c r="Q106" s="3443">
        <v>0</v>
      </c>
      <c r="R106" s="3443">
        <v>0</v>
      </c>
      <c r="S106" s="3456"/>
    </row>
    <row r="107" spans="1:19" ht="15.75">
      <c r="A107" s="3494" t="s">
        <v>5410</v>
      </c>
      <c r="C107" s="2522">
        <v>0</v>
      </c>
      <c r="E107" s="2668"/>
      <c r="F107" s="3516">
        <v>0</v>
      </c>
      <c r="G107" s="3519"/>
      <c r="H107" s="2648"/>
      <c r="I107" s="3083">
        <v>0</v>
      </c>
      <c r="J107" s="3100">
        <v>0</v>
      </c>
      <c r="K107" s="3663">
        <v>0</v>
      </c>
      <c r="L107" s="3524">
        <v>0</v>
      </c>
      <c r="M107" s="2731">
        <v>0</v>
      </c>
      <c r="N107" s="2731">
        <v>0</v>
      </c>
      <c r="O107" s="2731">
        <v>0</v>
      </c>
      <c r="P107" s="2731">
        <v>0</v>
      </c>
      <c r="Q107" s="3443">
        <v>0</v>
      </c>
      <c r="R107" s="3443">
        <v>0</v>
      </c>
      <c r="S107" s="3456"/>
    </row>
    <row r="108" spans="1:19" ht="15.75">
      <c r="A108" s="3494" t="s">
        <v>5410</v>
      </c>
      <c r="C108" s="2522">
        <v>0</v>
      </c>
      <c r="E108" s="2668"/>
      <c r="F108" s="3516">
        <v>0</v>
      </c>
      <c r="G108" s="3519"/>
      <c r="H108" s="2648"/>
      <c r="I108" s="3083">
        <v>0</v>
      </c>
      <c r="J108" s="3100">
        <v>0</v>
      </c>
      <c r="K108" s="3663">
        <v>0</v>
      </c>
      <c r="L108" s="3524">
        <v>0</v>
      </c>
      <c r="M108" s="2731">
        <v>0</v>
      </c>
      <c r="N108" s="2731">
        <v>0</v>
      </c>
      <c r="O108" s="2731">
        <v>0</v>
      </c>
      <c r="P108" s="2731">
        <v>0</v>
      </c>
      <c r="Q108" s="3443">
        <v>0</v>
      </c>
      <c r="R108" s="3443">
        <v>0</v>
      </c>
      <c r="S108" s="3456"/>
    </row>
    <row r="109" spans="1:19" ht="15.75">
      <c r="A109" s="3494" t="s">
        <v>5410</v>
      </c>
      <c r="C109" s="2522">
        <v>0</v>
      </c>
      <c r="E109" s="2668"/>
      <c r="F109" s="3516">
        <v>0</v>
      </c>
      <c r="G109" s="3519"/>
      <c r="H109" s="2648"/>
      <c r="I109" s="3083">
        <v>0</v>
      </c>
      <c r="J109" s="3100">
        <v>0</v>
      </c>
      <c r="K109" s="3663">
        <v>0</v>
      </c>
      <c r="L109" s="3524">
        <v>0</v>
      </c>
      <c r="M109" s="2731">
        <v>0</v>
      </c>
      <c r="N109" s="2731">
        <v>0</v>
      </c>
      <c r="O109" s="2731">
        <v>0</v>
      </c>
      <c r="P109" s="2731">
        <v>0</v>
      </c>
      <c r="Q109" s="3443">
        <v>0</v>
      </c>
      <c r="R109" s="3443">
        <v>0</v>
      </c>
      <c r="S109" s="3456"/>
    </row>
    <row r="110" spans="1:19" ht="15.75">
      <c r="A110" s="3494" t="s">
        <v>5410</v>
      </c>
      <c r="C110" s="2522">
        <v>0</v>
      </c>
      <c r="E110" s="2668"/>
      <c r="F110" s="3516">
        <v>0</v>
      </c>
      <c r="G110" s="3519"/>
      <c r="H110" s="2648"/>
      <c r="I110" s="3083">
        <v>0</v>
      </c>
      <c r="J110" s="3100">
        <v>0</v>
      </c>
      <c r="K110" s="3663">
        <v>0</v>
      </c>
      <c r="L110" s="3524">
        <v>0</v>
      </c>
      <c r="M110" s="2731">
        <v>0</v>
      </c>
      <c r="N110" s="2731">
        <v>0</v>
      </c>
      <c r="O110" s="2731">
        <v>0</v>
      </c>
      <c r="P110" s="2731">
        <v>0</v>
      </c>
      <c r="Q110" s="3443">
        <v>0</v>
      </c>
      <c r="R110" s="3443">
        <v>0</v>
      </c>
      <c r="S110" s="3456"/>
    </row>
    <row r="111" spans="1:19" ht="15.75">
      <c r="A111" s="3494" t="s">
        <v>5410</v>
      </c>
      <c r="C111" s="2522">
        <v>0</v>
      </c>
      <c r="E111" s="2668"/>
      <c r="F111" s="3516">
        <v>0</v>
      </c>
      <c r="G111" s="3519"/>
      <c r="H111" s="2648"/>
      <c r="I111" s="3083">
        <v>0</v>
      </c>
      <c r="J111" s="3100">
        <v>0</v>
      </c>
      <c r="K111" s="3663">
        <v>0</v>
      </c>
      <c r="L111" s="3524">
        <v>0</v>
      </c>
      <c r="M111" s="2731">
        <v>0</v>
      </c>
      <c r="N111" s="2731">
        <v>0</v>
      </c>
      <c r="O111" s="2731">
        <v>0</v>
      </c>
      <c r="P111" s="2731">
        <v>0</v>
      </c>
      <c r="Q111" s="3443">
        <v>0</v>
      </c>
      <c r="R111" s="3443">
        <v>0</v>
      </c>
      <c r="S111" s="3456"/>
    </row>
    <row r="112" spans="1:19" ht="15.75">
      <c r="A112" s="3494" t="s">
        <v>5410</v>
      </c>
      <c r="C112" s="2522">
        <v>0</v>
      </c>
      <c r="E112" s="2668"/>
      <c r="F112" s="3516">
        <v>0</v>
      </c>
      <c r="G112" s="3519"/>
      <c r="H112" s="2648"/>
      <c r="I112" s="3083">
        <v>0</v>
      </c>
      <c r="J112" s="3100">
        <v>0</v>
      </c>
      <c r="K112" s="3663">
        <v>0</v>
      </c>
      <c r="L112" s="3524">
        <v>0</v>
      </c>
      <c r="M112" s="2731">
        <v>0</v>
      </c>
      <c r="N112" s="2731">
        <v>0</v>
      </c>
      <c r="O112" s="2731">
        <v>0</v>
      </c>
      <c r="P112" s="2731">
        <v>0</v>
      </c>
      <c r="Q112" s="3443">
        <v>0</v>
      </c>
      <c r="R112" s="3443">
        <v>0</v>
      </c>
      <c r="S112" s="3456"/>
    </row>
    <row r="113" spans="1:19" ht="15.75">
      <c r="A113" s="3494" t="s">
        <v>5410</v>
      </c>
      <c r="C113" s="2522">
        <v>0</v>
      </c>
      <c r="E113" s="2668"/>
      <c r="F113" s="3516">
        <v>0</v>
      </c>
      <c r="G113" s="3519"/>
      <c r="H113" s="2648"/>
      <c r="I113" s="3083">
        <v>0</v>
      </c>
      <c r="J113" s="3100">
        <v>0</v>
      </c>
      <c r="K113" s="3663">
        <v>0</v>
      </c>
      <c r="L113" s="3524">
        <v>0</v>
      </c>
      <c r="M113" s="2731">
        <v>0</v>
      </c>
      <c r="N113" s="2731">
        <v>0</v>
      </c>
      <c r="O113" s="2731">
        <v>0</v>
      </c>
      <c r="P113" s="2731">
        <v>0</v>
      </c>
      <c r="Q113" s="3443">
        <v>0</v>
      </c>
      <c r="R113" s="3450">
        <v>0</v>
      </c>
      <c r="S113" s="3456"/>
    </row>
    <row r="114" spans="1:19" ht="15.75">
      <c r="A114" s="3494" t="s">
        <v>5410</v>
      </c>
      <c r="C114" s="2522">
        <v>0</v>
      </c>
      <c r="E114" s="2668"/>
      <c r="F114" s="3516">
        <v>0</v>
      </c>
      <c r="G114" s="3519"/>
      <c r="H114" s="2648"/>
      <c r="I114" s="3083">
        <v>0</v>
      </c>
      <c r="J114" s="3100">
        <v>0</v>
      </c>
      <c r="K114" s="3663">
        <v>0</v>
      </c>
      <c r="L114" s="3524">
        <v>0</v>
      </c>
      <c r="M114" s="2731">
        <v>0</v>
      </c>
      <c r="N114" s="2731">
        <v>0</v>
      </c>
      <c r="O114" s="2731">
        <v>0</v>
      </c>
      <c r="P114" s="2731">
        <v>0</v>
      </c>
      <c r="Q114" s="3443">
        <v>0</v>
      </c>
      <c r="R114" s="3443">
        <v>0</v>
      </c>
      <c r="S114" s="3456"/>
    </row>
    <row r="115" spans="1:19" ht="15.75">
      <c r="A115" s="3494" t="s">
        <v>5410</v>
      </c>
      <c r="C115" s="2522">
        <v>0</v>
      </c>
      <c r="E115" s="2668"/>
      <c r="F115" s="3516">
        <v>0</v>
      </c>
      <c r="G115" s="3519"/>
      <c r="H115" s="2648"/>
      <c r="I115" s="3083">
        <v>0</v>
      </c>
      <c r="J115" s="3100">
        <v>0</v>
      </c>
      <c r="K115" s="3663">
        <v>0</v>
      </c>
      <c r="L115" s="3524">
        <v>0</v>
      </c>
      <c r="M115" s="2731">
        <v>0</v>
      </c>
      <c r="N115" s="2731">
        <v>0</v>
      </c>
      <c r="O115" s="2731">
        <v>0</v>
      </c>
      <c r="P115" s="2731">
        <v>0</v>
      </c>
      <c r="Q115" s="3443">
        <v>0</v>
      </c>
      <c r="R115" s="3443">
        <v>0</v>
      </c>
      <c r="S115" s="3456"/>
    </row>
    <row r="116" spans="1:19" ht="15.75">
      <c r="A116" s="3494" t="s">
        <v>5410</v>
      </c>
      <c r="C116" s="2522">
        <v>0</v>
      </c>
      <c r="E116" s="2668"/>
      <c r="F116" s="3516">
        <v>0</v>
      </c>
      <c r="G116" s="3519"/>
      <c r="H116" s="2648"/>
      <c r="I116" s="3083">
        <v>0</v>
      </c>
      <c r="J116" s="3100">
        <v>0</v>
      </c>
      <c r="K116" s="3663">
        <v>0</v>
      </c>
      <c r="L116" s="3524">
        <v>0</v>
      </c>
      <c r="M116" s="2731">
        <v>0</v>
      </c>
      <c r="N116" s="2731">
        <v>0</v>
      </c>
      <c r="O116" s="2731">
        <v>0</v>
      </c>
      <c r="P116" s="2731">
        <v>0</v>
      </c>
      <c r="Q116" s="3443">
        <v>0</v>
      </c>
      <c r="R116" s="3450">
        <v>0</v>
      </c>
      <c r="S116" s="3456"/>
    </row>
    <row r="117" spans="1:19" ht="15.75">
      <c r="A117" s="3494" t="s">
        <v>5410</v>
      </c>
      <c r="C117" s="2522">
        <v>0</v>
      </c>
      <c r="E117" s="2668"/>
      <c r="F117" s="3516">
        <v>0</v>
      </c>
      <c r="G117" s="3519"/>
      <c r="H117" s="2648"/>
      <c r="I117" s="3083">
        <v>0</v>
      </c>
      <c r="J117" s="3100">
        <v>0</v>
      </c>
      <c r="K117" s="3663">
        <v>0</v>
      </c>
      <c r="L117" s="3524">
        <v>0</v>
      </c>
      <c r="M117" s="2731">
        <v>0</v>
      </c>
      <c r="N117" s="2731">
        <v>0</v>
      </c>
      <c r="O117" s="2731">
        <v>0</v>
      </c>
      <c r="P117" s="2731">
        <v>0</v>
      </c>
      <c r="Q117" s="3443">
        <v>0</v>
      </c>
      <c r="R117" s="3450">
        <v>0</v>
      </c>
      <c r="S117" s="3456"/>
    </row>
    <row r="118" spans="1:19" ht="15.75">
      <c r="A118" s="3494" t="s">
        <v>5410</v>
      </c>
      <c r="C118" s="2522">
        <v>0</v>
      </c>
      <c r="E118" s="2668"/>
      <c r="F118" s="3516">
        <v>0</v>
      </c>
      <c r="G118" s="3519"/>
      <c r="H118" s="2648"/>
      <c r="I118" s="3083">
        <v>0</v>
      </c>
      <c r="J118" s="3100">
        <v>0</v>
      </c>
      <c r="K118" s="3663">
        <v>0</v>
      </c>
      <c r="L118" s="3524">
        <v>0</v>
      </c>
      <c r="M118" s="2731">
        <v>0</v>
      </c>
      <c r="N118" s="2731">
        <v>0</v>
      </c>
      <c r="O118" s="2731">
        <v>0</v>
      </c>
      <c r="P118" s="2731">
        <v>0</v>
      </c>
      <c r="Q118" s="3443">
        <v>0</v>
      </c>
      <c r="R118" s="3450">
        <v>0</v>
      </c>
      <c r="S118" s="3456"/>
    </row>
    <row r="119" spans="1:19" ht="15.75">
      <c r="A119" s="3494" t="s">
        <v>5410</v>
      </c>
      <c r="C119" s="2522">
        <v>0</v>
      </c>
      <c r="E119" s="2668"/>
      <c r="F119" s="3516">
        <v>0</v>
      </c>
      <c r="G119" s="3519"/>
      <c r="H119" s="2648"/>
      <c r="I119" s="3083">
        <v>0</v>
      </c>
      <c r="J119" s="3100">
        <v>0</v>
      </c>
      <c r="K119" s="3663">
        <v>0</v>
      </c>
      <c r="L119" s="3524">
        <v>0</v>
      </c>
      <c r="M119" s="2731">
        <v>0</v>
      </c>
      <c r="N119" s="2731">
        <v>0</v>
      </c>
      <c r="O119" s="2731">
        <v>0</v>
      </c>
      <c r="P119" s="2731">
        <v>0</v>
      </c>
      <c r="Q119" s="3443">
        <v>0</v>
      </c>
      <c r="R119" s="3450">
        <v>0</v>
      </c>
      <c r="S119" s="3456"/>
    </row>
    <row r="120" spans="1:19" ht="15.75">
      <c r="A120" s="3494" t="s">
        <v>5410</v>
      </c>
      <c r="C120" s="2522">
        <v>0</v>
      </c>
      <c r="E120" s="2668"/>
      <c r="F120" s="3516">
        <v>0</v>
      </c>
      <c r="G120" s="3519"/>
      <c r="H120" s="2648"/>
      <c r="I120" s="3083">
        <v>0</v>
      </c>
      <c r="J120" s="3100">
        <v>0</v>
      </c>
      <c r="K120" s="3663">
        <v>0</v>
      </c>
      <c r="L120" s="3524">
        <v>0</v>
      </c>
      <c r="M120" s="2731">
        <v>0</v>
      </c>
      <c r="N120" s="2731">
        <v>0</v>
      </c>
      <c r="O120" s="2731">
        <v>0</v>
      </c>
      <c r="P120" s="2731">
        <v>0</v>
      </c>
      <c r="Q120" s="3443">
        <v>0</v>
      </c>
      <c r="R120" s="3450">
        <v>0</v>
      </c>
      <c r="S120" s="3456"/>
    </row>
    <row r="121" spans="1:19" ht="15.75">
      <c r="A121" s="3494" t="s">
        <v>5410</v>
      </c>
      <c r="C121" s="2522">
        <v>0</v>
      </c>
      <c r="E121" s="2668"/>
      <c r="F121" s="3516">
        <v>0</v>
      </c>
      <c r="G121" s="3519"/>
      <c r="H121" s="2648"/>
      <c r="I121" s="3083">
        <v>0</v>
      </c>
      <c r="J121" s="3100">
        <v>0</v>
      </c>
      <c r="K121" s="3663">
        <v>0</v>
      </c>
      <c r="L121" s="3524">
        <v>0</v>
      </c>
      <c r="M121" s="2731">
        <v>0</v>
      </c>
      <c r="N121" s="2731">
        <v>0</v>
      </c>
      <c r="O121" s="2731">
        <v>0</v>
      </c>
      <c r="P121" s="2731">
        <v>0</v>
      </c>
      <c r="Q121" s="3443">
        <v>0</v>
      </c>
      <c r="R121" s="3443">
        <v>0</v>
      </c>
      <c r="S121" s="3456"/>
    </row>
    <row r="122" spans="1:19" ht="15.75">
      <c r="A122" s="3494" t="s">
        <v>5410</v>
      </c>
      <c r="C122" s="2522">
        <v>0</v>
      </c>
      <c r="E122" s="2668"/>
      <c r="F122" s="3516">
        <v>0</v>
      </c>
      <c r="G122" s="3519"/>
      <c r="H122" s="2648"/>
      <c r="I122" s="3083">
        <v>0</v>
      </c>
      <c r="J122" s="3100">
        <v>0</v>
      </c>
      <c r="K122" s="3663">
        <v>0</v>
      </c>
      <c r="L122" s="3524">
        <v>0</v>
      </c>
      <c r="M122" s="2731">
        <v>0</v>
      </c>
      <c r="N122" s="2731">
        <v>0</v>
      </c>
      <c r="O122" s="2731">
        <v>0</v>
      </c>
      <c r="P122" s="2731">
        <v>0</v>
      </c>
      <c r="Q122" s="3443">
        <v>0</v>
      </c>
      <c r="R122" s="3443">
        <v>0</v>
      </c>
      <c r="S122" s="3456"/>
    </row>
    <row r="123" spans="1:19" ht="15.75">
      <c r="A123" s="3494" t="s">
        <v>5410</v>
      </c>
      <c r="C123" s="2522">
        <v>0</v>
      </c>
      <c r="E123" s="2668"/>
      <c r="F123" s="3516">
        <v>0</v>
      </c>
      <c r="G123" s="3519"/>
      <c r="H123" s="2648"/>
      <c r="I123" s="3083">
        <v>0</v>
      </c>
      <c r="J123" s="3100">
        <v>0</v>
      </c>
      <c r="K123" s="3663">
        <v>0</v>
      </c>
      <c r="L123" s="3524">
        <v>0</v>
      </c>
      <c r="M123" s="2731">
        <v>0</v>
      </c>
      <c r="N123" s="2731">
        <v>0</v>
      </c>
      <c r="O123" s="2731">
        <v>0</v>
      </c>
      <c r="P123" s="2731">
        <v>0</v>
      </c>
      <c r="Q123" s="3443">
        <v>0</v>
      </c>
      <c r="R123" s="3443">
        <v>0</v>
      </c>
      <c r="S123" s="3456"/>
    </row>
    <row r="124" spans="1:19" ht="15.75">
      <c r="A124" s="3494" t="s">
        <v>5410</v>
      </c>
      <c r="C124" s="2522">
        <v>0</v>
      </c>
      <c r="E124" s="2668"/>
      <c r="F124" s="3516">
        <v>0</v>
      </c>
      <c r="G124" s="3519"/>
      <c r="H124" s="2648"/>
      <c r="I124" s="3083">
        <v>0</v>
      </c>
      <c r="J124" s="3100">
        <v>0</v>
      </c>
      <c r="K124" s="3663">
        <v>0</v>
      </c>
      <c r="L124" s="3524">
        <v>0</v>
      </c>
      <c r="M124" s="2731">
        <v>0</v>
      </c>
      <c r="N124" s="2731">
        <v>0</v>
      </c>
      <c r="O124" s="2731">
        <v>0</v>
      </c>
      <c r="P124" s="2731">
        <v>0</v>
      </c>
      <c r="Q124" s="3443">
        <v>0</v>
      </c>
      <c r="R124" s="3443">
        <v>0</v>
      </c>
      <c r="S124" s="3456"/>
    </row>
    <row r="125" spans="1:19" ht="15.75">
      <c r="A125" s="3494" t="s">
        <v>5410</v>
      </c>
      <c r="C125" s="2522">
        <v>0</v>
      </c>
      <c r="E125" s="2668"/>
      <c r="F125" s="3516">
        <v>0</v>
      </c>
      <c r="G125" s="3519"/>
      <c r="H125" s="2648"/>
      <c r="I125" s="3083">
        <v>0</v>
      </c>
      <c r="J125" s="3100">
        <v>0</v>
      </c>
      <c r="K125" s="3663">
        <v>0</v>
      </c>
      <c r="L125" s="3524">
        <v>0</v>
      </c>
      <c r="M125" s="2731">
        <v>0</v>
      </c>
      <c r="N125" s="2731">
        <v>0</v>
      </c>
      <c r="O125" s="2731">
        <v>0</v>
      </c>
      <c r="P125" s="2731">
        <v>0</v>
      </c>
      <c r="Q125" s="3443">
        <v>0</v>
      </c>
      <c r="R125" s="3443">
        <v>0</v>
      </c>
      <c r="S125" s="3456"/>
    </row>
    <row r="126" spans="1:19" ht="15.75">
      <c r="A126" s="3494" t="s">
        <v>5410</v>
      </c>
      <c r="C126" s="2522">
        <v>0</v>
      </c>
      <c r="E126" s="2668"/>
      <c r="F126" s="3516">
        <v>0</v>
      </c>
      <c r="G126" s="3519"/>
      <c r="H126" s="2648"/>
      <c r="I126" s="3083">
        <v>0</v>
      </c>
      <c r="J126" s="3100">
        <v>0</v>
      </c>
      <c r="K126" s="3663">
        <v>0</v>
      </c>
      <c r="L126" s="3524">
        <v>0</v>
      </c>
      <c r="M126" s="2731">
        <v>0</v>
      </c>
      <c r="N126" s="2731">
        <v>0</v>
      </c>
      <c r="O126" s="2731">
        <v>0</v>
      </c>
      <c r="P126" s="2731">
        <v>0</v>
      </c>
      <c r="Q126" s="3443">
        <v>0</v>
      </c>
      <c r="R126" s="3443">
        <v>0</v>
      </c>
      <c r="S126" s="3456"/>
    </row>
    <row r="127" spans="1:19" ht="15.75">
      <c r="A127" s="3494" t="s">
        <v>5410</v>
      </c>
      <c r="C127" s="2522">
        <v>0</v>
      </c>
      <c r="E127" s="2668"/>
      <c r="F127" s="3516">
        <v>0</v>
      </c>
      <c r="G127" s="3519"/>
      <c r="H127" s="2648"/>
      <c r="I127" s="3083">
        <v>0</v>
      </c>
      <c r="J127" s="3100">
        <v>0</v>
      </c>
      <c r="K127" s="3663">
        <v>0</v>
      </c>
      <c r="L127" s="3524">
        <v>0</v>
      </c>
      <c r="M127" s="2731">
        <v>0</v>
      </c>
      <c r="N127" s="2731">
        <v>0</v>
      </c>
      <c r="O127" s="2731">
        <v>0</v>
      </c>
      <c r="P127" s="2731">
        <v>0</v>
      </c>
      <c r="Q127" s="3443">
        <v>0</v>
      </c>
      <c r="R127" s="3443">
        <v>0</v>
      </c>
      <c r="S127" s="3456"/>
    </row>
    <row r="128" spans="1:19" ht="15.75">
      <c r="A128" s="3494" t="s">
        <v>5410</v>
      </c>
      <c r="C128" s="2522">
        <v>0</v>
      </c>
      <c r="E128" s="2668"/>
      <c r="F128" s="3516">
        <v>0</v>
      </c>
      <c r="G128" s="3519"/>
      <c r="H128" s="2648"/>
      <c r="I128" s="3083">
        <v>0</v>
      </c>
      <c r="J128" s="3100">
        <v>0</v>
      </c>
      <c r="K128" s="3663">
        <v>0</v>
      </c>
      <c r="L128" s="3524">
        <v>0</v>
      </c>
      <c r="M128" s="2731">
        <v>0</v>
      </c>
      <c r="N128" s="2731">
        <v>0</v>
      </c>
      <c r="O128" s="2731">
        <v>0</v>
      </c>
      <c r="P128" s="2731">
        <v>0</v>
      </c>
      <c r="Q128" s="3443">
        <v>0</v>
      </c>
      <c r="R128" s="3443">
        <v>0</v>
      </c>
      <c r="S128" s="3456"/>
    </row>
    <row r="129" spans="1:19" ht="15.75">
      <c r="A129" s="3494" t="s">
        <v>5410</v>
      </c>
      <c r="C129" s="2522">
        <v>0</v>
      </c>
      <c r="E129" s="2668"/>
      <c r="F129" s="3516">
        <v>0</v>
      </c>
      <c r="G129" s="3519"/>
      <c r="H129" s="2648"/>
      <c r="I129" s="3083">
        <v>0</v>
      </c>
      <c r="J129" s="3100">
        <v>0</v>
      </c>
      <c r="K129" s="3663">
        <v>0</v>
      </c>
      <c r="L129" s="3524">
        <v>0</v>
      </c>
      <c r="M129" s="2731">
        <v>0</v>
      </c>
      <c r="N129" s="2731">
        <v>0</v>
      </c>
      <c r="O129" s="2731">
        <v>0</v>
      </c>
      <c r="P129" s="2731">
        <v>0</v>
      </c>
      <c r="Q129" s="3443">
        <v>0</v>
      </c>
      <c r="R129" s="3443">
        <v>0</v>
      </c>
      <c r="S129" s="3456"/>
    </row>
    <row r="130" spans="1:19" ht="15.75">
      <c r="A130" s="3494" t="s">
        <v>5410</v>
      </c>
      <c r="C130" s="2522">
        <v>0</v>
      </c>
      <c r="E130" s="2668"/>
      <c r="F130" s="3516">
        <v>0</v>
      </c>
      <c r="G130" s="3519"/>
      <c r="H130" s="2648"/>
      <c r="I130" s="3083">
        <v>0</v>
      </c>
      <c r="J130" s="3100">
        <v>0</v>
      </c>
      <c r="K130" s="3663">
        <v>0</v>
      </c>
      <c r="L130" s="3524">
        <v>0</v>
      </c>
      <c r="M130" s="2731">
        <v>0</v>
      </c>
      <c r="N130" s="2731">
        <v>0</v>
      </c>
      <c r="O130" s="2731">
        <v>0</v>
      </c>
      <c r="P130" s="2731">
        <v>0</v>
      </c>
      <c r="Q130" s="3443">
        <v>0</v>
      </c>
      <c r="R130" s="3443">
        <v>0</v>
      </c>
      <c r="S130" s="3456"/>
    </row>
    <row r="131" spans="1:19" ht="15.75">
      <c r="A131" s="3494" t="s">
        <v>5410</v>
      </c>
      <c r="C131" s="2522">
        <v>0</v>
      </c>
      <c r="E131" s="2668"/>
      <c r="F131" s="3516">
        <v>0</v>
      </c>
      <c r="G131" s="3519"/>
      <c r="H131" s="2648"/>
      <c r="I131" s="3083">
        <v>0</v>
      </c>
      <c r="J131" s="3100">
        <v>0</v>
      </c>
      <c r="K131" s="3663">
        <v>0</v>
      </c>
      <c r="L131" s="3524">
        <v>0</v>
      </c>
      <c r="M131" s="2731">
        <v>0</v>
      </c>
      <c r="N131" s="2731">
        <v>0</v>
      </c>
      <c r="O131" s="2731">
        <v>0</v>
      </c>
      <c r="P131" s="2731">
        <v>0</v>
      </c>
      <c r="Q131" s="3443">
        <v>0</v>
      </c>
      <c r="R131" s="3443">
        <v>0</v>
      </c>
      <c r="S131" s="3456"/>
    </row>
    <row r="132" spans="1:19" ht="15.75">
      <c r="A132" s="3494" t="s">
        <v>5410</v>
      </c>
      <c r="C132" s="2522">
        <v>0</v>
      </c>
      <c r="E132" s="2668"/>
      <c r="F132" s="3516">
        <v>0</v>
      </c>
      <c r="G132" s="3519"/>
      <c r="H132" s="2648"/>
      <c r="I132" s="3083">
        <v>0</v>
      </c>
      <c r="J132" s="3100">
        <v>0</v>
      </c>
      <c r="K132" s="3663">
        <v>0</v>
      </c>
      <c r="L132" s="3524">
        <v>0</v>
      </c>
      <c r="M132" s="2731">
        <v>0</v>
      </c>
      <c r="N132" s="2731">
        <v>0</v>
      </c>
      <c r="O132" s="2731">
        <v>0</v>
      </c>
      <c r="P132" s="2731">
        <v>0</v>
      </c>
      <c r="Q132" s="3443">
        <v>0</v>
      </c>
      <c r="R132" s="3443">
        <v>0</v>
      </c>
      <c r="S132" s="3456"/>
    </row>
    <row r="133" spans="1:19" ht="15.75">
      <c r="A133" s="3494" t="s">
        <v>5410</v>
      </c>
      <c r="C133" s="2522">
        <v>0</v>
      </c>
      <c r="E133" s="2668"/>
      <c r="F133" s="3516">
        <v>0</v>
      </c>
      <c r="G133" s="3519"/>
      <c r="H133" s="2648"/>
      <c r="I133" s="3083">
        <v>0</v>
      </c>
      <c r="J133" s="3100">
        <v>0</v>
      </c>
      <c r="K133" s="3663">
        <v>0</v>
      </c>
      <c r="L133" s="3524">
        <v>0</v>
      </c>
      <c r="M133" s="2731">
        <v>0</v>
      </c>
      <c r="N133" s="2731">
        <v>0</v>
      </c>
      <c r="O133" s="2731">
        <v>0</v>
      </c>
      <c r="P133" s="2731">
        <v>0</v>
      </c>
      <c r="Q133" s="3443">
        <v>0</v>
      </c>
      <c r="R133" s="3443">
        <v>0</v>
      </c>
      <c r="S133" s="3456"/>
    </row>
    <row r="134" spans="1:19" ht="15.75">
      <c r="A134" s="3494" t="s">
        <v>5410</v>
      </c>
      <c r="C134" s="2522">
        <v>0</v>
      </c>
      <c r="E134" s="2668"/>
      <c r="F134" s="3516">
        <v>0</v>
      </c>
      <c r="G134" s="3519"/>
      <c r="H134" s="2648"/>
      <c r="I134" s="3083">
        <v>0</v>
      </c>
      <c r="J134" s="3100">
        <v>0</v>
      </c>
      <c r="K134" s="3663">
        <v>0</v>
      </c>
      <c r="L134" s="3524">
        <v>0</v>
      </c>
      <c r="M134" s="2731">
        <v>0</v>
      </c>
      <c r="N134" s="2731">
        <v>0</v>
      </c>
      <c r="O134" s="2731">
        <v>0</v>
      </c>
      <c r="P134" s="2731">
        <v>0</v>
      </c>
      <c r="Q134" s="3443">
        <v>0</v>
      </c>
      <c r="R134" s="3443">
        <v>0</v>
      </c>
      <c r="S134" s="3456"/>
    </row>
    <row r="135" spans="1:19" ht="15.75">
      <c r="A135" s="3494" t="s">
        <v>5410</v>
      </c>
      <c r="C135" s="2522">
        <v>0</v>
      </c>
      <c r="E135" s="2668"/>
      <c r="F135" s="3516">
        <v>0</v>
      </c>
      <c r="G135" s="3519"/>
      <c r="H135" s="2648"/>
      <c r="I135" s="3083">
        <v>0</v>
      </c>
      <c r="J135" s="3100">
        <v>0</v>
      </c>
      <c r="K135" s="3663">
        <v>0</v>
      </c>
      <c r="L135" s="3524">
        <v>0</v>
      </c>
      <c r="M135" s="2731">
        <v>0</v>
      </c>
      <c r="N135" s="2731">
        <v>0</v>
      </c>
      <c r="O135" s="2731">
        <v>0</v>
      </c>
      <c r="P135" s="2731">
        <v>0</v>
      </c>
      <c r="Q135" s="3443">
        <v>0</v>
      </c>
      <c r="R135" s="3450">
        <v>0</v>
      </c>
      <c r="S135" s="3456"/>
    </row>
    <row r="136" spans="1:19" ht="15.75">
      <c r="A136" s="3494" t="s">
        <v>5410</v>
      </c>
      <c r="C136" s="2522">
        <v>0</v>
      </c>
      <c r="E136" s="2668"/>
      <c r="F136" s="3516">
        <v>0</v>
      </c>
      <c r="G136" s="3519"/>
      <c r="H136" s="2648"/>
      <c r="I136" s="3083">
        <v>0</v>
      </c>
      <c r="J136" s="3100">
        <v>0</v>
      </c>
      <c r="K136" s="3663">
        <v>0</v>
      </c>
      <c r="L136" s="3524">
        <v>0</v>
      </c>
      <c r="M136" s="2731">
        <v>0</v>
      </c>
      <c r="N136" s="2731">
        <v>0</v>
      </c>
      <c r="O136" s="2731">
        <v>0</v>
      </c>
      <c r="P136" s="2731">
        <v>0</v>
      </c>
      <c r="Q136" s="3443">
        <v>0</v>
      </c>
      <c r="R136" s="3443">
        <v>0</v>
      </c>
      <c r="S136" s="3456"/>
    </row>
    <row r="137" spans="1:19" ht="15.75">
      <c r="A137" s="3494" t="s">
        <v>5410</v>
      </c>
      <c r="C137" s="2522">
        <v>0</v>
      </c>
      <c r="E137" s="2668"/>
      <c r="F137" s="3516">
        <v>0</v>
      </c>
      <c r="G137" s="3519"/>
      <c r="H137" s="2648"/>
      <c r="I137" s="3083">
        <v>0</v>
      </c>
      <c r="J137" s="3100">
        <v>0</v>
      </c>
      <c r="K137" s="3663">
        <v>0</v>
      </c>
      <c r="L137" s="3524">
        <v>0</v>
      </c>
      <c r="M137" s="2731">
        <v>0</v>
      </c>
      <c r="N137" s="2731">
        <v>0</v>
      </c>
      <c r="O137" s="2731">
        <v>0</v>
      </c>
      <c r="P137" s="2731">
        <v>0</v>
      </c>
      <c r="Q137" s="3443">
        <v>0</v>
      </c>
      <c r="R137" s="3443">
        <v>0</v>
      </c>
      <c r="S137" s="3456"/>
    </row>
    <row r="138" spans="1:19" ht="15.75">
      <c r="A138" s="3494" t="s">
        <v>5410</v>
      </c>
      <c r="C138" s="2522">
        <v>0</v>
      </c>
      <c r="E138" s="2668"/>
      <c r="F138" s="3516">
        <v>0</v>
      </c>
      <c r="G138" s="3519"/>
      <c r="H138" s="2648"/>
      <c r="I138" s="3083">
        <v>0</v>
      </c>
      <c r="J138" s="3100">
        <v>0</v>
      </c>
      <c r="K138" s="3663">
        <v>0</v>
      </c>
      <c r="L138" s="3524">
        <v>0</v>
      </c>
      <c r="M138" s="2731">
        <v>0</v>
      </c>
      <c r="N138" s="2731">
        <v>0</v>
      </c>
      <c r="O138" s="2731">
        <v>0</v>
      </c>
      <c r="P138" s="2731">
        <v>0</v>
      </c>
      <c r="Q138" s="3443">
        <v>0</v>
      </c>
      <c r="R138" s="3450">
        <v>0</v>
      </c>
      <c r="S138" s="3456"/>
    </row>
    <row r="139" spans="1:19" ht="15.75">
      <c r="A139" s="3494" t="s">
        <v>5410</v>
      </c>
      <c r="C139" s="2522">
        <v>0</v>
      </c>
      <c r="E139" s="2668"/>
      <c r="F139" s="3516">
        <v>0</v>
      </c>
      <c r="G139" s="3519"/>
      <c r="H139" s="2648"/>
      <c r="I139" s="3083">
        <v>0</v>
      </c>
      <c r="J139" s="3100">
        <v>0</v>
      </c>
      <c r="K139" s="3663">
        <v>0</v>
      </c>
      <c r="L139" s="3524">
        <v>0</v>
      </c>
      <c r="M139" s="2731">
        <v>0</v>
      </c>
      <c r="N139" s="2731">
        <v>0</v>
      </c>
      <c r="O139" s="2731">
        <v>0</v>
      </c>
      <c r="P139" s="2731">
        <v>0</v>
      </c>
      <c r="Q139" s="3443">
        <v>0</v>
      </c>
      <c r="R139" s="3450">
        <v>0</v>
      </c>
      <c r="S139" s="3456"/>
    </row>
    <row r="140" spans="1:19" ht="15.75">
      <c r="A140" s="3494" t="s">
        <v>5410</v>
      </c>
      <c r="C140" s="2522">
        <v>0</v>
      </c>
      <c r="E140" s="2668"/>
      <c r="F140" s="3516">
        <v>0</v>
      </c>
      <c r="G140" s="3519"/>
      <c r="H140" s="2648"/>
      <c r="I140" s="3083">
        <v>0</v>
      </c>
      <c r="J140" s="3100">
        <v>0</v>
      </c>
      <c r="K140" s="3663">
        <v>0</v>
      </c>
      <c r="L140" s="3524">
        <v>0</v>
      </c>
      <c r="M140" s="2731">
        <v>0</v>
      </c>
      <c r="N140" s="2731">
        <v>0</v>
      </c>
      <c r="O140" s="2731">
        <v>0</v>
      </c>
      <c r="P140" s="2731">
        <v>0</v>
      </c>
      <c r="Q140" s="3443">
        <v>0</v>
      </c>
      <c r="R140" s="3443">
        <v>0</v>
      </c>
      <c r="S140" s="3456"/>
    </row>
    <row r="141" spans="1:19" ht="15.75">
      <c r="A141" s="3494" t="s">
        <v>5410</v>
      </c>
      <c r="C141" s="2522">
        <v>0</v>
      </c>
      <c r="E141" s="2668"/>
      <c r="F141" s="3516">
        <v>0</v>
      </c>
      <c r="G141" s="3519"/>
      <c r="H141" s="2648"/>
      <c r="I141" s="3083">
        <v>0</v>
      </c>
      <c r="J141" s="3100">
        <v>0</v>
      </c>
      <c r="K141" s="3663">
        <v>0</v>
      </c>
      <c r="L141" s="3524">
        <v>0</v>
      </c>
      <c r="M141" s="2731">
        <v>0</v>
      </c>
      <c r="N141" s="2731">
        <v>0</v>
      </c>
      <c r="O141" s="2731">
        <v>0</v>
      </c>
      <c r="P141" s="2731">
        <v>0</v>
      </c>
      <c r="Q141" s="3443">
        <v>0</v>
      </c>
      <c r="R141" s="3443">
        <v>0</v>
      </c>
      <c r="S141" s="3456"/>
    </row>
    <row r="142" spans="1:19" ht="15.75">
      <c r="A142" s="3494" t="s">
        <v>5410</v>
      </c>
      <c r="C142" s="2522">
        <v>0</v>
      </c>
      <c r="E142" s="2668"/>
      <c r="F142" s="3516">
        <v>0</v>
      </c>
      <c r="G142" s="3519"/>
      <c r="H142" s="2648"/>
      <c r="I142" s="3083">
        <v>0</v>
      </c>
      <c r="J142" s="3100">
        <v>0</v>
      </c>
      <c r="K142" s="3663">
        <v>0</v>
      </c>
      <c r="L142" s="3524">
        <v>0</v>
      </c>
      <c r="M142" s="2731">
        <v>0</v>
      </c>
      <c r="N142" s="2731">
        <v>0</v>
      </c>
      <c r="O142" s="2731">
        <v>0</v>
      </c>
      <c r="P142" s="2731">
        <v>0</v>
      </c>
      <c r="Q142" s="3443">
        <v>0</v>
      </c>
      <c r="R142" s="3450">
        <v>0</v>
      </c>
      <c r="S142" s="3456"/>
    </row>
    <row r="143" spans="1:19" ht="15.75">
      <c r="A143" s="3494" t="s">
        <v>5410</v>
      </c>
      <c r="C143" s="2522">
        <v>0</v>
      </c>
      <c r="E143" s="2668"/>
      <c r="F143" s="3516">
        <v>0</v>
      </c>
      <c r="G143" s="3519"/>
      <c r="H143" s="2648"/>
      <c r="I143" s="3083">
        <v>0</v>
      </c>
      <c r="J143" s="3100">
        <v>0</v>
      </c>
      <c r="K143" s="3663">
        <v>0</v>
      </c>
      <c r="L143" s="3524">
        <v>0</v>
      </c>
      <c r="M143" s="2731">
        <v>0</v>
      </c>
      <c r="N143" s="2731">
        <v>0</v>
      </c>
      <c r="O143" s="2731">
        <v>0</v>
      </c>
      <c r="P143" s="2731">
        <v>0</v>
      </c>
      <c r="Q143" s="3443">
        <v>0</v>
      </c>
      <c r="R143" s="3443">
        <v>0</v>
      </c>
      <c r="S143" s="3456"/>
    </row>
    <row r="144" spans="1:19" ht="15.75">
      <c r="A144" s="3494" t="s">
        <v>5410</v>
      </c>
      <c r="C144" s="2522">
        <v>0</v>
      </c>
      <c r="E144" s="2668"/>
      <c r="F144" s="3516">
        <v>0</v>
      </c>
      <c r="G144" s="3519"/>
      <c r="H144" s="2648"/>
      <c r="I144" s="3083">
        <v>0</v>
      </c>
      <c r="J144" s="3100">
        <v>0</v>
      </c>
      <c r="K144" s="3663">
        <v>0</v>
      </c>
      <c r="L144" s="3524">
        <v>0</v>
      </c>
      <c r="M144" s="2731">
        <v>0</v>
      </c>
      <c r="N144" s="2731">
        <v>0</v>
      </c>
      <c r="O144" s="2731">
        <v>0</v>
      </c>
      <c r="P144" s="2731">
        <v>0</v>
      </c>
      <c r="Q144" s="3443">
        <v>0</v>
      </c>
      <c r="R144" s="3450">
        <v>0</v>
      </c>
      <c r="S144" s="3456"/>
    </row>
    <row r="145" spans="1:19" ht="15.75">
      <c r="A145" s="3494" t="s">
        <v>5410</v>
      </c>
      <c r="C145" s="2522">
        <v>0</v>
      </c>
      <c r="E145" s="2668"/>
      <c r="F145" s="3516">
        <v>0</v>
      </c>
      <c r="G145" s="3519"/>
      <c r="H145" s="2648"/>
      <c r="I145" s="3083">
        <v>0</v>
      </c>
      <c r="J145" s="3100">
        <v>0</v>
      </c>
      <c r="K145" s="3663">
        <v>0</v>
      </c>
      <c r="L145" s="3524">
        <v>0</v>
      </c>
      <c r="M145" s="2731">
        <v>0</v>
      </c>
      <c r="N145" s="2731">
        <v>0</v>
      </c>
      <c r="O145" s="2731">
        <v>0</v>
      </c>
      <c r="P145" s="2731">
        <v>0</v>
      </c>
      <c r="Q145" s="3443">
        <v>0</v>
      </c>
      <c r="R145" s="3443">
        <v>0</v>
      </c>
      <c r="S145" s="3456"/>
    </row>
    <row r="146" spans="1:19" ht="15.75">
      <c r="A146" s="3494" t="s">
        <v>1378</v>
      </c>
      <c r="C146" s="2522">
        <v>0</v>
      </c>
      <c r="E146" s="2668"/>
      <c r="F146" s="3516"/>
      <c r="G146" s="3519"/>
      <c r="H146" s="2648" t="s">
        <v>5424</v>
      </c>
      <c r="I146" s="3082">
        <v>212855716.17942482</v>
      </c>
      <c r="J146" s="3099">
        <v>50171225.093706571</v>
      </c>
      <c r="K146" s="3664">
        <v>263026941.2731314</v>
      </c>
      <c r="L146" s="3534">
        <v>0</v>
      </c>
      <c r="M146" s="3533">
        <v>227143124.66130495</v>
      </c>
      <c r="N146" s="3533">
        <v>0</v>
      </c>
      <c r="O146" s="3533">
        <v>29089023.78800514</v>
      </c>
      <c r="P146" s="3533">
        <v>0</v>
      </c>
      <c r="Q146" s="3478">
        <v>6794792.8238213044</v>
      </c>
      <c r="R146" s="3479">
        <v>263026941.27313146</v>
      </c>
      <c r="S146" s="3456"/>
    </row>
    <row r="147" spans="1:19" ht="15.75">
      <c r="A147" s="3494" t="s">
        <v>5410</v>
      </c>
      <c r="C147" s="2522">
        <v>0</v>
      </c>
      <c r="E147" s="2668"/>
      <c r="F147" s="3516"/>
      <c r="G147" s="3519"/>
      <c r="H147" s="2648"/>
      <c r="I147" s="3083"/>
      <c r="J147" s="3100"/>
      <c r="K147" s="3663"/>
      <c r="L147" s="3524"/>
      <c r="M147" s="2731"/>
      <c r="N147" s="2731"/>
      <c r="O147" s="2731"/>
      <c r="P147" s="2731"/>
      <c r="Q147" s="3443"/>
      <c r="R147" s="3443"/>
      <c r="S147" s="3456"/>
    </row>
    <row r="148" spans="1:19" ht="15.75">
      <c r="A148" s="3494" t="s">
        <v>1378</v>
      </c>
      <c r="C148" s="2522">
        <v>0</v>
      </c>
      <c r="E148" s="2668"/>
      <c r="F148" s="3516"/>
      <c r="G148" s="3519"/>
      <c r="H148" s="2648"/>
      <c r="I148" s="3083"/>
      <c r="J148" s="3100"/>
      <c r="K148" s="3663"/>
      <c r="L148" s="3524"/>
      <c r="M148" s="2731"/>
      <c r="N148" s="2731"/>
      <c r="O148" s="2731"/>
      <c r="P148" s="2731"/>
      <c r="Q148" s="3443"/>
      <c r="R148" s="3443"/>
      <c r="S148" s="3456"/>
    </row>
    <row r="149" spans="1:19" ht="15.75">
      <c r="A149" s="3494" t="s">
        <v>1378</v>
      </c>
      <c r="C149" s="2522">
        <v>0</v>
      </c>
      <c r="E149" s="2668" t="s">
        <v>778</v>
      </c>
      <c r="F149" s="3516"/>
      <c r="G149" s="3519"/>
      <c r="H149" s="2648"/>
      <c r="I149" s="3083"/>
      <c r="J149" s="3100"/>
      <c r="K149" s="3663"/>
      <c r="L149" s="3524"/>
      <c r="M149" s="2731"/>
      <c r="N149" s="2731"/>
      <c r="O149" s="2731"/>
      <c r="P149" s="2731"/>
      <c r="Q149" s="3443"/>
      <c r="R149" s="3450"/>
      <c r="S149" s="3456"/>
    </row>
    <row r="150" spans="1:19" ht="15.75">
      <c r="A150" s="3494" t="s">
        <v>1378</v>
      </c>
      <c r="C150" s="2522">
        <v>0</v>
      </c>
      <c r="E150" s="2668"/>
      <c r="F150" s="3516" t="s">
        <v>779</v>
      </c>
      <c r="G150" s="3519"/>
      <c r="H150" s="2648"/>
      <c r="I150" s="3083">
        <v>8956069.7101499997</v>
      </c>
      <c r="J150" s="3100">
        <v>-8956069.7101499997</v>
      </c>
      <c r="K150" s="3663">
        <v>0</v>
      </c>
      <c r="L150" s="3524">
        <v>0</v>
      </c>
      <c r="M150" s="2731">
        <v>0</v>
      </c>
      <c r="N150" s="2731">
        <v>0</v>
      </c>
      <c r="O150" s="2731">
        <v>0</v>
      </c>
      <c r="P150" s="2731">
        <v>0</v>
      </c>
      <c r="Q150" s="3443">
        <v>0</v>
      </c>
      <c r="R150" s="3450">
        <v>0</v>
      </c>
      <c r="S150" s="3456"/>
    </row>
    <row r="151" spans="1:19" ht="15.75">
      <c r="A151" s="3494" t="s">
        <v>5410</v>
      </c>
      <c r="C151" s="2522">
        <v>0</v>
      </c>
      <c r="E151" s="2668"/>
      <c r="F151" s="3516">
        <v>0</v>
      </c>
      <c r="G151" s="3519"/>
      <c r="H151" s="2648"/>
      <c r="I151" s="3083">
        <v>0</v>
      </c>
      <c r="J151" s="3100">
        <v>0</v>
      </c>
      <c r="K151" s="3663">
        <v>0</v>
      </c>
      <c r="L151" s="3524">
        <v>0</v>
      </c>
      <c r="M151" s="2731">
        <v>0</v>
      </c>
      <c r="N151" s="2731">
        <v>0</v>
      </c>
      <c r="O151" s="2731">
        <v>0</v>
      </c>
      <c r="P151" s="2731">
        <v>0</v>
      </c>
      <c r="Q151" s="3443">
        <v>0</v>
      </c>
      <c r="R151" s="3450">
        <v>0</v>
      </c>
      <c r="S151" s="3456"/>
    </row>
    <row r="152" spans="1:19" ht="15.75">
      <c r="A152" s="3494" t="s">
        <v>5410</v>
      </c>
      <c r="C152" s="2522">
        <v>0</v>
      </c>
      <c r="E152" s="2668"/>
      <c r="F152" s="3516">
        <v>0</v>
      </c>
      <c r="G152" s="3519"/>
      <c r="H152" s="2648"/>
      <c r="I152" s="3083">
        <v>0</v>
      </c>
      <c r="J152" s="3100">
        <v>0</v>
      </c>
      <c r="K152" s="3663">
        <v>0</v>
      </c>
      <c r="L152" s="3524">
        <v>0</v>
      </c>
      <c r="M152" s="2731">
        <v>0</v>
      </c>
      <c r="N152" s="2731">
        <v>0</v>
      </c>
      <c r="O152" s="2731">
        <v>0</v>
      </c>
      <c r="P152" s="2731">
        <v>0</v>
      </c>
      <c r="Q152" s="3443">
        <v>0</v>
      </c>
      <c r="R152" s="3450">
        <v>0</v>
      </c>
      <c r="S152" s="3456"/>
    </row>
    <row r="153" spans="1:19" ht="15.75">
      <c r="A153" s="3494" t="s">
        <v>5410</v>
      </c>
      <c r="C153" s="2522">
        <v>0</v>
      </c>
      <c r="E153" s="2668"/>
      <c r="F153" s="3516">
        <v>0</v>
      </c>
      <c r="G153" s="3519"/>
      <c r="H153" s="2648"/>
      <c r="I153" s="3083">
        <v>0</v>
      </c>
      <c r="J153" s="3100">
        <v>0</v>
      </c>
      <c r="K153" s="3663">
        <v>0</v>
      </c>
      <c r="L153" s="3524">
        <v>0</v>
      </c>
      <c r="M153" s="2731">
        <v>0</v>
      </c>
      <c r="N153" s="2731">
        <v>0</v>
      </c>
      <c r="O153" s="2731">
        <v>0</v>
      </c>
      <c r="P153" s="2731">
        <v>0</v>
      </c>
      <c r="Q153" s="3443">
        <v>0</v>
      </c>
      <c r="R153" s="3450">
        <v>0</v>
      </c>
      <c r="S153" s="3456"/>
    </row>
    <row r="154" spans="1:19" ht="15.75">
      <c r="A154" s="3494" t="s">
        <v>5410</v>
      </c>
      <c r="C154" s="2522">
        <v>0</v>
      </c>
      <c r="E154" s="2668"/>
      <c r="F154" s="3516">
        <v>0</v>
      </c>
      <c r="G154" s="3519"/>
      <c r="H154" s="2648"/>
      <c r="I154" s="3083">
        <v>0</v>
      </c>
      <c r="J154" s="3100">
        <v>0</v>
      </c>
      <c r="K154" s="3663">
        <v>0</v>
      </c>
      <c r="L154" s="3524">
        <v>0</v>
      </c>
      <c r="M154" s="2731">
        <v>0</v>
      </c>
      <c r="N154" s="2731">
        <v>0</v>
      </c>
      <c r="O154" s="2731">
        <v>0</v>
      </c>
      <c r="P154" s="2731">
        <v>0</v>
      </c>
      <c r="Q154" s="3443">
        <v>0</v>
      </c>
      <c r="R154" s="3443">
        <v>0</v>
      </c>
      <c r="S154" s="3456"/>
    </row>
    <row r="155" spans="1:19" ht="15.75">
      <c r="A155" s="3494" t="s">
        <v>1378</v>
      </c>
      <c r="C155" s="2522">
        <v>0</v>
      </c>
      <c r="E155" s="2668"/>
      <c r="F155" s="3516"/>
      <c r="G155" s="3519"/>
      <c r="H155" s="2648" t="s">
        <v>5426</v>
      </c>
      <c r="I155" s="3082">
        <v>8956069.7101499997</v>
      </c>
      <c r="J155" s="3099">
        <v>-8956069.7101499997</v>
      </c>
      <c r="K155" s="3664">
        <v>0</v>
      </c>
      <c r="L155" s="3534">
        <v>0</v>
      </c>
      <c r="M155" s="3533">
        <v>0</v>
      </c>
      <c r="N155" s="3533">
        <v>0</v>
      </c>
      <c r="O155" s="3533">
        <v>0</v>
      </c>
      <c r="P155" s="3533">
        <v>0</v>
      </c>
      <c r="Q155" s="3478">
        <v>0</v>
      </c>
      <c r="R155" s="3479">
        <v>0</v>
      </c>
      <c r="S155" s="3456"/>
    </row>
    <row r="156" spans="1:19" ht="15.75">
      <c r="A156" s="3494" t="s">
        <v>5410</v>
      </c>
      <c r="C156" s="2522">
        <v>0</v>
      </c>
      <c r="E156" s="2668"/>
      <c r="F156" s="3516"/>
      <c r="G156" s="3519"/>
      <c r="H156" s="2648"/>
      <c r="I156" s="3083"/>
      <c r="J156" s="3100"/>
      <c r="K156" s="3663"/>
      <c r="L156" s="3524"/>
      <c r="M156" s="2731"/>
      <c r="N156" s="2731"/>
      <c r="O156" s="2731"/>
      <c r="P156" s="2731"/>
      <c r="Q156" s="3443"/>
      <c r="R156" s="3443"/>
      <c r="S156" s="3456"/>
    </row>
    <row r="157" spans="1:19" ht="15.75">
      <c r="A157" s="3494" t="s">
        <v>1378</v>
      </c>
      <c r="C157" s="2522">
        <v>0</v>
      </c>
      <c r="E157" s="2668"/>
      <c r="F157" s="3516"/>
      <c r="G157" s="3519"/>
      <c r="H157" s="2648"/>
      <c r="I157" s="3083"/>
      <c r="J157" s="3100"/>
      <c r="K157" s="3663"/>
      <c r="L157" s="3524"/>
      <c r="M157" s="2731"/>
      <c r="N157" s="2731"/>
      <c r="O157" s="2731"/>
      <c r="P157" s="2731"/>
      <c r="Q157" s="3443"/>
      <c r="R157" s="3443"/>
      <c r="S157" s="3456"/>
    </row>
    <row r="158" spans="1:19" ht="15.75">
      <c r="A158" s="3494" t="s">
        <v>1378</v>
      </c>
      <c r="C158" s="2522">
        <v>0</v>
      </c>
      <c r="E158" s="2668" t="s">
        <v>5256</v>
      </c>
      <c r="F158" s="3516"/>
      <c r="G158" s="3519"/>
      <c r="H158" s="2648"/>
      <c r="I158" s="3083"/>
      <c r="J158" s="3100"/>
      <c r="K158" s="3663"/>
      <c r="L158" s="3524"/>
      <c r="M158" s="2731"/>
      <c r="N158" s="2731"/>
      <c r="O158" s="2731"/>
      <c r="P158" s="2731"/>
      <c r="Q158" s="3443"/>
      <c r="R158" s="3443"/>
      <c r="S158" s="3456"/>
    </row>
    <row r="159" spans="1:19" ht="15.75">
      <c r="A159" s="3494" t="s">
        <v>1378</v>
      </c>
      <c r="C159" s="2522">
        <v>0</v>
      </c>
      <c r="E159" s="2668"/>
      <c r="F159" s="3516" t="s">
        <v>781</v>
      </c>
      <c r="G159" s="3519"/>
      <c r="H159" s="2648"/>
      <c r="I159" s="3083">
        <v>20682935.705499999</v>
      </c>
      <c r="J159" s="3100">
        <v>-20682935.705499999</v>
      </c>
      <c r="K159" s="3663">
        <v>0</v>
      </c>
      <c r="L159" s="3524">
        <v>0</v>
      </c>
      <c r="M159" s="2731">
        <v>0</v>
      </c>
      <c r="N159" s="2731">
        <v>0</v>
      </c>
      <c r="O159" s="2731">
        <v>0</v>
      </c>
      <c r="P159" s="2731">
        <v>0</v>
      </c>
      <c r="Q159" s="3443">
        <v>0</v>
      </c>
      <c r="R159" s="3443">
        <v>0</v>
      </c>
      <c r="S159" s="3456"/>
    </row>
    <row r="160" spans="1:19" ht="15.75">
      <c r="A160" s="3494" t="s">
        <v>5410</v>
      </c>
      <c r="C160" s="2522">
        <v>0</v>
      </c>
      <c r="E160" s="2668"/>
      <c r="F160" s="3516">
        <v>0</v>
      </c>
      <c r="G160" s="3519"/>
      <c r="H160" s="2648"/>
      <c r="I160" s="3083">
        <v>0</v>
      </c>
      <c r="J160" s="3100">
        <v>0</v>
      </c>
      <c r="K160" s="3663">
        <v>0</v>
      </c>
      <c r="L160" s="3524">
        <v>0</v>
      </c>
      <c r="M160" s="2731">
        <v>0</v>
      </c>
      <c r="N160" s="2731">
        <v>0</v>
      </c>
      <c r="O160" s="2731">
        <v>0</v>
      </c>
      <c r="P160" s="2731">
        <v>0</v>
      </c>
      <c r="Q160" s="3443">
        <v>0</v>
      </c>
      <c r="R160" s="3443">
        <v>0</v>
      </c>
      <c r="S160" s="3456"/>
    </row>
    <row r="161" spans="1:19" ht="15.75">
      <c r="A161" s="3494" t="s">
        <v>1378</v>
      </c>
      <c r="C161" s="2522">
        <v>0</v>
      </c>
      <c r="E161" s="2668"/>
      <c r="F161" s="3516" t="s">
        <v>785</v>
      </c>
      <c r="G161" s="3519"/>
      <c r="H161" s="2648"/>
      <c r="I161" s="3083">
        <v>29684682.066719994</v>
      </c>
      <c r="J161" s="3100">
        <v>7865041.5528316051</v>
      </c>
      <c r="K161" s="3663">
        <v>37549723.619551599</v>
      </c>
      <c r="L161" s="3524">
        <v>0</v>
      </c>
      <c r="M161" s="2731">
        <v>36940809.182477787</v>
      </c>
      <c r="N161" s="2731">
        <v>0</v>
      </c>
      <c r="O161" s="2731">
        <v>0</v>
      </c>
      <c r="P161" s="2731">
        <v>0</v>
      </c>
      <c r="Q161" s="3443">
        <v>608914.43707380979</v>
      </c>
      <c r="R161" s="3443">
        <v>37549723.619551599</v>
      </c>
      <c r="S161" s="3456"/>
    </row>
    <row r="162" spans="1:19" ht="15.75">
      <c r="A162" s="3494" t="s">
        <v>1378</v>
      </c>
      <c r="C162" s="2522">
        <v>0</v>
      </c>
      <c r="E162" s="2668"/>
      <c r="F162" s="3516" t="s">
        <v>784</v>
      </c>
      <c r="G162" s="3519"/>
      <c r="H162" s="2648"/>
      <c r="I162" s="3083">
        <v>1636033.1189999999</v>
      </c>
      <c r="J162" s="3100">
        <v>-1636033.1189999999</v>
      </c>
      <c r="K162" s="3663">
        <v>0</v>
      </c>
      <c r="L162" s="3524">
        <v>0</v>
      </c>
      <c r="M162" s="2731">
        <v>0</v>
      </c>
      <c r="N162" s="2731">
        <v>0</v>
      </c>
      <c r="O162" s="2731">
        <v>0</v>
      </c>
      <c r="P162" s="2731">
        <v>0</v>
      </c>
      <c r="Q162" s="3443">
        <v>0</v>
      </c>
      <c r="R162" s="3443">
        <v>0</v>
      </c>
      <c r="S162" s="3456"/>
    </row>
    <row r="163" spans="1:19" ht="15.75">
      <c r="A163" s="3494" t="s">
        <v>1378</v>
      </c>
      <c r="C163" s="2522">
        <v>0</v>
      </c>
      <c r="E163" s="2668"/>
      <c r="F163" s="3516" t="s">
        <v>783</v>
      </c>
      <c r="G163" s="3519"/>
      <c r="H163" s="2648"/>
      <c r="I163" s="3083">
        <v>30329413.942007497</v>
      </c>
      <c r="J163" s="3100">
        <v>293309.59700093791</v>
      </c>
      <c r="K163" s="3663">
        <v>30622723.539008435</v>
      </c>
      <c r="L163" s="3524">
        <v>0</v>
      </c>
      <c r="M163" s="2731">
        <v>29892216.162339125</v>
      </c>
      <c r="N163" s="2731">
        <v>0</v>
      </c>
      <c r="O163" s="2731">
        <v>0</v>
      </c>
      <c r="P163" s="2731">
        <v>0</v>
      </c>
      <c r="Q163" s="3443">
        <v>730507.37666930852</v>
      </c>
      <c r="R163" s="3443">
        <v>30622723.539008435</v>
      </c>
      <c r="S163" s="3456"/>
    </row>
    <row r="164" spans="1:19" ht="15.75">
      <c r="A164" s="3494" t="s">
        <v>1378</v>
      </c>
      <c r="C164" s="2522">
        <v>0</v>
      </c>
      <c r="E164" s="2668"/>
      <c r="F164" s="3516" t="s">
        <v>693</v>
      </c>
      <c r="G164" s="3519"/>
      <c r="H164" s="2648"/>
      <c r="I164" s="3083">
        <v>1568739.74600175</v>
      </c>
      <c r="J164" s="3100">
        <v>-1568739.74600175</v>
      </c>
      <c r="K164" s="3663">
        <v>0</v>
      </c>
      <c r="L164" s="3524">
        <v>0</v>
      </c>
      <c r="M164" s="2731">
        <v>0</v>
      </c>
      <c r="N164" s="2731">
        <v>0</v>
      </c>
      <c r="O164" s="2731">
        <v>0</v>
      </c>
      <c r="P164" s="2731">
        <v>0</v>
      </c>
      <c r="Q164" s="3443">
        <v>0</v>
      </c>
      <c r="R164" s="3443">
        <v>0</v>
      </c>
      <c r="S164" s="3456"/>
    </row>
    <row r="165" spans="1:19" ht="15.75">
      <c r="A165" s="3494" t="s">
        <v>5410</v>
      </c>
      <c r="C165" s="2522">
        <v>0</v>
      </c>
      <c r="E165" s="2668"/>
      <c r="F165" s="3516">
        <v>0</v>
      </c>
      <c r="G165" s="3519"/>
      <c r="H165" s="2648"/>
      <c r="I165" s="3083">
        <v>0</v>
      </c>
      <c r="J165" s="3100">
        <v>0</v>
      </c>
      <c r="K165" s="3663">
        <v>0</v>
      </c>
      <c r="L165" s="3524">
        <v>0</v>
      </c>
      <c r="M165" s="2731">
        <v>0</v>
      </c>
      <c r="N165" s="2731">
        <v>0</v>
      </c>
      <c r="O165" s="2731">
        <v>0</v>
      </c>
      <c r="P165" s="2731">
        <v>0</v>
      </c>
      <c r="Q165" s="3443">
        <v>0</v>
      </c>
      <c r="R165" s="3443">
        <v>0</v>
      </c>
      <c r="S165" s="3456"/>
    </row>
    <row r="166" spans="1:19" ht="15.75">
      <c r="A166" s="3494" t="s">
        <v>5410</v>
      </c>
      <c r="C166" s="2522">
        <v>0</v>
      </c>
      <c r="E166" s="2668"/>
      <c r="F166" s="3516">
        <v>0</v>
      </c>
      <c r="G166" s="3519"/>
      <c r="H166" s="2648"/>
      <c r="I166" s="3083">
        <v>0</v>
      </c>
      <c r="J166" s="3100">
        <v>0</v>
      </c>
      <c r="K166" s="3663">
        <v>0</v>
      </c>
      <c r="L166" s="3524">
        <v>0</v>
      </c>
      <c r="M166" s="2731">
        <v>0</v>
      </c>
      <c r="N166" s="2731">
        <v>0</v>
      </c>
      <c r="O166" s="2731">
        <v>0</v>
      </c>
      <c r="P166" s="2731">
        <v>0</v>
      </c>
      <c r="Q166" s="3443">
        <v>0</v>
      </c>
      <c r="R166" s="3443">
        <v>0</v>
      </c>
      <c r="S166" s="3456"/>
    </row>
    <row r="167" spans="1:19" ht="15.75">
      <c r="A167" s="3494" t="s">
        <v>5410</v>
      </c>
      <c r="C167" s="2522">
        <v>0</v>
      </c>
      <c r="E167" s="2668"/>
      <c r="F167" s="3516">
        <v>0</v>
      </c>
      <c r="G167" s="3519"/>
      <c r="H167" s="2648"/>
      <c r="I167" s="3083">
        <v>0</v>
      </c>
      <c r="J167" s="3100">
        <v>0</v>
      </c>
      <c r="K167" s="3663">
        <v>0</v>
      </c>
      <c r="L167" s="3524">
        <v>0</v>
      </c>
      <c r="M167" s="2731">
        <v>0</v>
      </c>
      <c r="N167" s="2731">
        <v>0</v>
      </c>
      <c r="O167" s="2731">
        <v>0</v>
      </c>
      <c r="P167" s="2731">
        <v>0</v>
      </c>
      <c r="Q167" s="3443">
        <v>0</v>
      </c>
      <c r="R167" s="3443">
        <v>0</v>
      </c>
      <c r="S167" s="3456"/>
    </row>
    <row r="168" spans="1:19" ht="15.75">
      <c r="A168" s="3494" t="s">
        <v>5410</v>
      </c>
      <c r="C168" s="2522">
        <v>0</v>
      </c>
      <c r="E168" s="2668"/>
      <c r="F168" s="3516">
        <v>0</v>
      </c>
      <c r="G168" s="3519"/>
      <c r="H168" s="2648"/>
      <c r="I168" s="3083">
        <v>0</v>
      </c>
      <c r="J168" s="3100">
        <v>0</v>
      </c>
      <c r="K168" s="3663">
        <v>0</v>
      </c>
      <c r="L168" s="3524">
        <v>0</v>
      </c>
      <c r="M168" s="2731">
        <v>0</v>
      </c>
      <c r="N168" s="2731">
        <v>0</v>
      </c>
      <c r="O168" s="2731">
        <v>0</v>
      </c>
      <c r="P168" s="2731">
        <v>0</v>
      </c>
      <c r="Q168" s="3443">
        <v>0</v>
      </c>
      <c r="R168" s="3443">
        <v>0</v>
      </c>
      <c r="S168" s="3456"/>
    </row>
    <row r="169" spans="1:19" ht="15.75">
      <c r="A169" s="3494" t="s">
        <v>5410</v>
      </c>
      <c r="C169" s="2522">
        <v>0</v>
      </c>
      <c r="E169" s="2668"/>
      <c r="F169" s="3516">
        <v>0</v>
      </c>
      <c r="G169" s="3519"/>
      <c r="H169" s="2648"/>
      <c r="I169" s="3083">
        <v>0</v>
      </c>
      <c r="J169" s="3100">
        <v>0</v>
      </c>
      <c r="K169" s="3663">
        <v>0</v>
      </c>
      <c r="L169" s="3524">
        <v>0</v>
      </c>
      <c r="M169" s="2731">
        <v>0</v>
      </c>
      <c r="N169" s="2731">
        <v>0</v>
      </c>
      <c r="O169" s="2731">
        <v>0</v>
      </c>
      <c r="P169" s="2731">
        <v>0</v>
      </c>
      <c r="Q169" s="3443">
        <v>0</v>
      </c>
      <c r="R169" s="3443">
        <v>0</v>
      </c>
      <c r="S169" s="3456"/>
    </row>
    <row r="170" spans="1:19" ht="15.75">
      <c r="A170" s="3494" t="s">
        <v>1378</v>
      </c>
      <c r="C170" s="2522">
        <v>0</v>
      </c>
      <c r="E170" s="2668"/>
      <c r="F170" s="3516"/>
      <c r="G170" s="3519"/>
      <c r="H170" s="2648" t="s">
        <v>5428</v>
      </c>
      <c r="I170" s="3082">
        <v>83901804.579229236</v>
      </c>
      <c r="J170" s="3099">
        <v>-15729357.420669205</v>
      </c>
      <c r="K170" s="3664">
        <v>68172447.158560038</v>
      </c>
      <c r="L170" s="3534">
        <v>0</v>
      </c>
      <c r="M170" s="3533">
        <v>66833025.344816916</v>
      </c>
      <c r="N170" s="3533">
        <v>0</v>
      </c>
      <c r="O170" s="3533">
        <v>0</v>
      </c>
      <c r="P170" s="3533">
        <v>0</v>
      </c>
      <c r="Q170" s="3478">
        <v>1339421.8137431182</v>
      </c>
      <c r="R170" s="3478">
        <v>68172447.158560038</v>
      </c>
      <c r="S170" s="3456"/>
    </row>
    <row r="171" spans="1:19" ht="15.75">
      <c r="A171" s="3494" t="s">
        <v>5410</v>
      </c>
      <c r="C171" s="2522">
        <v>0</v>
      </c>
      <c r="E171" s="2668"/>
      <c r="F171" s="3516"/>
      <c r="G171" s="3519"/>
      <c r="H171" s="2648"/>
      <c r="I171" s="3083"/>
      <c r="J171" s="3100"/>
      <c r="K171" s="3663"/>
      <c r="L171" s="3524"/>
      <c r="M171" s="2731"/>
      <c r="N171" s="2731"/>
      <c r="O171" s="2731"/>
      <c r="P171" s="2731"/>
      <c r="Q171" s="3443"/>
      <c r="R171" s="3443"/>
      <c r="S171" s="3456"/>
    </row>
    <row r="172" spans="1:19" ht="15.75">
      <c r="A172" s="3494" t="s">
        <v>1378</v>
      </c>
      <c r="C172" s="2522">
        <v>0</v>
      </c>
      <c r="E172" s="2668"/>
      <c r="F172" s="3516"/>
      <c r="G172" s="3519"/>
      <c r="H172" s="2648"/>
      <c r="I172" s="3083"/>
      <c r="J172" s="3100"/>
      <c r="K172" s="3663"/>
      <c r="L172" s="3524"/>
      <c r="M172" s="2731"/>
      <c r="N172" s="2731"/>
      <c r="O172" s="2731"/>
      <c r="P172" s="2731"/>
      <c r="Q172" s="3443"/>
      <c r="R172" s="3443"/>
      <c r="S172" s="3456"/>
    </row>
    <row r="173" spans="1:19" ht="15.75">
      <c r="A173" s="3494" t="s">
        <v>1378</v>
      </c>
      <c r="C173" s="2522">
        <v>0</v>
      </c>
      <c r="E173" s="2668" t="s">
        <v>786</v>
      </c>
      <c r="F173" s="3516"/>
      <c r="G173" s="3519"/>
      <c r="H173" s="2648"/>
      <c r="I173" s="3083"/>
      <c r="J173" s="3100"/>
      <c r="K173" s="3663"/>
      <c r="L173" s="3524"/>
      <c r="M173" s="2731"/>
      <c r="N173" s="2731"/>
      <c r="O173" s="2731"/>
      <c r="P173" s="2731"/>
      <c r="Q173" s="3443"/>
      <c r="R173" s="3443"/>
      <c r="S173" s="3456"/>
    </row>
    <row r="174" spans="1:19" ht="15.75">
      <c r="A174" s="3494" t="s">
        <v>1378</v>
      </c>
      <c r="C174" s="2522">
        <v>0</v>
      </c>
      <c r="E174" s="2668"/>
      <c r="F174" s="3516" t="s">
        <v>787</v>
      </c>
      <c r="G174" s="3519"/>
      <c r="H174" s="2648"/>
      <c r="I174" s="3083">
        <v>3870116.2423900003</v>
      </c>
      <c r="J174" s="3100">
        <v>1181337.1585743371</v>
      </c>
      <c r="K174" s="3663">
        <v>5051453.4009643374</v>
      </c>
      <c r="L174" s="3524">
        <v>0</v>
      </c>
      <c r="M174" s="2731">
        <v>5051453.4009643374</v>
      </c>
      <c r="N174" s="2731">
        <v>0</v>
      </c>
      <c r="O174" s="2731">
        <v>0</v>
      </c>
      <c r="P174" s="2731">
        <v>0</v>
      </c>
      <c r="Q174" s="3443">
        <v>0</v>
      </c>
      <c r="R174" s="3443">
        <v>5051453.4009643374</v>
      </c>
      <c r="S174" s="3456"/>
    </row>
    <row r="175" spans="1:19" ht="15.75">
      <c r="A175" s="3494" t="s">
        <v>1378</v>
      </c>
      <c r="C175" s="2522">
        <v>0</v>
      </c>
      <c r="E175" s="2668"/>
      <c r="F175" s="3516" t="s">
        <v>788</v>
      </c>
      <c r="G175" s="3519"/>
      <c r="H175" s="2648"/>
      <c r="I175" s="3083">
        <v>8886775.7760908492</v>
      </c>
      <c r="J175" s="3100">
        <v>2319346.7486127652</v>
      </c>
      <c r="K175" s="3663">
        <v>11206122.524703614</v>
      </c>
      <c r="L175" s="3524">
        <v>0</v>
      </c>
      <c r="M175" s="2731">
        <v>11206122.524703614</v>
      </c>
      <c r="N175" s="2731">
        <v>0</v>
      </c>
      <c r="O175" s="2731">
        <v>0</v>
      </c>
      <c r="P175" s="2731">
        <v>0</v>
      </c>
      <c r="Q175" s="3443">
        <v>0</v>
      </c>
      <c r="R175" s="3443">
        <v>11206122.524703614</v>
      </c>
      <c r="S175" s="3456"/>
    </row>
    <row r="176" spans="1:19" ht="15.75">
      <c r="A176" s="3494" t="s">
        <v>1378</v>
      </c>
      <c r="C176" s="2522">
        <v>0</v>
      </c>
      <c r="E176" s="2668"/>
      <c r="F176" s="3516" t="s">
        <v>693</v>
      </c>
      <c r="G176" s="3519"/>
      <c r="H176" s="2648"/>
      <c r="I176" s="3083">
        <v>3571440.7304899995</v>
      </c>
      <c r="J176" s="3100">
        <v>1188856.9709881837</v>
      </c>
      <c r="K176" s="3663">
        <v>4760297.7014781833</v>
      </c>
      <c r="L176" s="3524">
        <v>0</v>
      </c>
      <c r="M176" s="2731">
        <v>4760297.7014781833</v>
      </c>
      <c r="N176" s="2731">
        <v>0</v>
      </c>
      <c r="O176" s="2731">
        <v>0</v>
      </c>
      <c r="P176" s="2731">
        <v>0</v>
      </c>
      <c r="Q176" s="3443">
        <v>0</v>
      </c>
      <c r="R176" s="3443">
        <v>4760297.7014781833</v>
      </c>
      <c r="S176" s="3456"/>
    </row>
    <row r="177" spans="1:19" ht="15.75">
      <c r="A177" s="3494" t="s">
        <v>5410</v>
      </c>
      <c r="C177" s="2522">
        <v>0</v>
      </c>
      <c r="E177" s="2668"/>
      <c r="F177" s="3516">
        <v>0</v>
      </c>
      <c r="G177" s="3519"/>
      <c r="H177" s="2648"/>
      <c r="I177" s="3083">
        <v>0</v>
      </c>
      <c r="J177" s="3100">
        <v>0</v>
      </c>
      <c r="K177" s="3663">
        <v>0</v>
      </c>
      <c r="L177" s="3524">
        <v>0</v>
      </c>
      <c r="M177" s="2731">
        <v>0</v>
      </c>
      <c r="N177" s="2731">
        <v>0</v>
      </c>
      <c r="O177" s="2731">
        <v>0</v>
      </c>
      <c r="P177" s="2731">
        <v>0</v>
      </c>
      <c r="Q177" s="3443">
        <v>0</v>
      </c>
      <c r="R177" s="3443">
        <v>0</v>
      </c>
      <c r="S177" s="3456"/>
    </row>
    <row r="178" spans="1:19" ht="15.75">
      <c r="A178" s="3494" t="s">
        <v>5410</v>
      </c>
      <c r="C178" s="2522">
        <v>0</v>
      </c>
      <c r="E178" s="2668"/>
      <c r="F178" s="3516">
        <v>0</v>
      </c>
      <c r="G178" s="3519"/>
      <c r="H178" s="2648"/>
      <c r="I178" s="3083">
        <v>0</v>
      </c>
      <c r="J178" s="3100">
        <v>0</v>
      </c>
      <c r="K178" s="3663">
        <v>0</v>
      </c>
      <c r="L178" s="3524">
        <v>0</v>
      </c>
      <c r="M178" s="2731">
        <v>0</v>
      </c>
      <c r="N178" s="2731">
        <v>0</v>
      </c>
      <c r="O178" s="2731">
        <v>0</v>
      </c>
      <c r="P178" s="2731">
        <v>0</v>
      </c>
      <c r="Q178" s="3443">
        <v>0</v>
      </c>
      <c r="R178" s="3443">
        <v>0</v>
      </c>
      <c r="S178" s="3456"/>
    </row>
    <row r="179" spans="1:19" ht="15.75">
      <c r="A179" s="3494" t="s">
        <v>5410</v>
      </c>
      <c r="C179" s="2522">
        <v>0</v>
      </c>
      <c r="E179" s="2668"/>
      <c r="F179" s="3516">
        <v>0</v>
      </c>
      <c r="G179" s="3519"/>
      <c r="H179" s="2648"/>
      <c r="I179" s="3083">
        <v>0</v>
      </c>
      <c r="J179" s="3100">
        <v>0</v>
      </c>
      <c r="K179" s="3663">
        <v>0</v>
      </c>
      <c r="L179" s="3524">
        <v>0</v>
      </c>
      <c r="M179" s="2731">
        <v>0</v>
      </c>
      <c r="N179" s="2731">
        <v>0</v>
      </c>
      <c r="O179" s="2731">
        <v>0</v>
      </c>
      <c r="P179" s="2731">
        <v>0</v>
      </c>
      <c r="Q179" s="3443">
        <v>0</v>
      </c>
      <c r="R179" s="3443">
        <v>0</v>
      </c>
      <c r="S179" s="3456"/>
    </row>
    <row r="180" spans="1:19" ht="15.75">
      <c r="A180" s="3494" t="s">
        <v>5410</v>
      </c>
      <c r="C180" s="2522">
        <v>0</v>
      </c>
      <c r="E180" s="2668"/>
      <c r="F180" s="3516">
        <v>0</v>
      </c>
      <c r="G180" s="3519"/>
      <c r="H180" s="2648"/>
      <c r="I180" s="3083">
        <v>0</v>
      </c>
      <c r="J180" s="3100">
        <v>0</v>
      </c>
      <c r="K180" s="3663">
        <v>0</v>
      </c>
      <c r="L180" s="3524">
        <v>0</v>
      </c>
      <c r="M180" s="2731">
        <v>0</v>
      </c>
      <c r="N180" s="2731">
        <v>0</v>
      </c>
      <c r="O180" s="2731">
        <v>0</v>
      </c>
      <c r="P180" s="2731">
        <v>0</v>
      </c>
      <c r="Q180" s="3443">
        <v>0</v>
      </c>
      <c r="R180" s="3443">
        <v>0</v>
      </c>
      <c r="S180" s="3456"/>
    </row>
    <row r="181" spans="1:19" ht="15.75">
      <c r="A181" s="3494" t="s">
        <v>5410</v>
      </c>
      <c r="C181" s="2522">
        <v>0</v>
      </c>
      <c r="E181" s="2668"/>
      <c r="F181" s="3516">
        <v>0</v>
      </c>
      <c r="G181" s="3519"/>
      <c r="H181" s="2648"/>
      <c r="I181" s="3083">
        <v>0</v>
      </c>
      <c r="J181" s="3100">
        <v>0</v>
      </c>
      <c r="K181" s="3663">
        <v>0</v>
      </c>
      <c r="L181" s="3524">
        <v>0</v>
      </c>
      <c r="M181" s="2731">
        <v>0</v>
      </c>
      <c r="N181" s="2731">
        <v>0</v>
      </c>
      <c r="O181" s="2731">
        <v>0</v>
      </c>
      <c r="P181" s="2731">
        <v>0</v>
      </c>
      <c r="Q181" s="3443">
        <v>0</v>
      </c>
      <c r="R181" s="3443">
        <v>0</v>
      </c>
      <c r="S181" s="3456"/>
    </row>
    <row r="182" spans="1:19">
      <c r="A182" s="3494" t="s">
        <v>1378</v>
      </c>
      <c r="C182" s="2522">
        <v>0</v>
      </c>
      <c r="E182" s="2642"/>
      <c r="F182" s="3516"/>
      <c r="G182" s="3519"/>
      <c r="H182" s="2648" t="s">
        <v>5430</v>
      </c>
      <c r="I182" s="3082">
        <v>16328332.748970848</v>
      </c>
      <c r="J182" s="3099">
        <v>4689540.8781752866</v>
      </c>
      <c r="K182" s="3664">
        <v>21017873.627146132</v>
      </c>
      <c r="L182" s="3534">
        <v>0</v>
      </c>
      <c r="M182" s="3533">
        <v>21017873.62714614</v>
      </c>
      <c r="N182" s="3533">
        <v>0</v>
      </c>
      <c r="O182" s="3533">
        <v>0</v>
      </c>
      <c r="P182" s="3533">
        <v>0</v>
      </c>
      <c r="Q182" s="3478">
        <v>0</v>
      </c>
      <c r="R182" s="3479">
        <v>21017873.627146136</v>
      </c>
      <c r="S182" s="3456"/>
    </row>
    <row r="183" spans="1:19" ht="15.75">
      <c r="A183" s="3494" t="s">
        <v>5410</v>
      </c>
      <c r="C183" s="2522">
        <v>0</v>
      </c>
      <c r="E183" s="2668"/>
      <c r="F183" s="3516"/>
      <c r="G183" s="3519"/>
      <c r="H183" s="2648"/>
      <c r="I183" s="3083"/>
      <c r="J183" s="3100"/>
      <c r="K183" s="3663"/>
      <c r="L183" s="3524"/>
      <c r="M183" s="2731"/>
      <c r="N183" s="2731"/>
      <c r="O183" s="2731"/>
      <c r="P183" s="2731"/>
      <c r="Q183" s="3443"/>
      <c r="R183" s="3443"/>
      <c r="S183" s="3456"/>
    </row>
    <row r="184" spans="1:19" ht="15.75">
      <c r="A184" s="3494" t="s">
        <v>1378</v>
      </c>
      <c r="C184" s="2522">
        <v>0</v>
      </c>
      <c r="E184" s="2668"/>
      <c r="F184" s="3516"/>
      <c r="G184" s="3519"/>
      <c r="H184" s="2648"/>
      <c r="I184" s="3083"/>
      <c r="J184" s="3100"/>
      <c r="K184" s="3663"/>
      <c r="L184" s="3524"/>
      <c r="M184" s="2731"/>
      <c r="N184" s="2731"/>
      <c r="O184" s="2731"/>
      <c r="P184" s="2731"/>
      <c r="Q184" s="3443"/>
      <c r="R184" s="3443"/>
      <c r="S184" s="3456"/>
    </row>
    <row r="185" spans="1:19" ht="15.75">
      <c r="A185" s="3494" t="s">
        <v>1378</v>
      </c>
      <c r="C185" s="2522">
        <v>0</v>
      </c>
      <c r="E185" s="2668" t="s">
        <v>791</v>
      </c>
      <c r="F185" s="3516"/>
      <c r="G185" s="3519"/>
      <c r="H185" s="2648"/>
      <c r="I185" s="3083">
        <v>992272.49999815994</v>
      </c>
      <c r="J185" s="3100">
        <v>-992272.49999815994</v>
      </c>
      <c r="K185" s="3663">
        <v>0</v>
      </c>
      <c r="L185" s="3524">
        <v>0</v>
      </c>
      <c r="M185" s="2731">
        <v>0</v>
      </c>
      <c r="N185" s="2731">
        <v>0</v>
      </c>
      <c r="O185" s="2731">
        <v>0</v>
      </c>
      <c r="P185" s="2731">
        <v>0</v>
      </c>
      <c r="Q185" s="3443">
        <v>0</v>
      </c>
      <c r="R185" s="3443">
        <v>0</v>
      </c>
      <c r="S185" s="3456"/>
    </row>
    <row r="186" spans="1:19" ht="15.75">
      <c r="A186" s="3494" t="s">
        <v>5410</v>
      </c>
      <c r="C186" s="2522">
        <v>0</v>
      </c>
      <c r="E186" s="2668"/>
      <c r="F186" s="3516" t="s">
        <v>1697</v>
      </c>
      <c r="G186" s="3519"/>
      <c r="H186" s="2648"/>
      <c r="I186" s="3083">
        <v>0</v>
      </c>
      <c r="J186" s="3100"/>
      <c r="K186" s="3663"/>
      <c r="L186" s="3524">
        <v>0</v>
      </c>
      <c r="M186" s="2731">
        <v>0</v>
      </c>
      <c r="N186" s="2731">
        <v>0</v>
      </c>
      <c r="O186" s="2731">
        <v>0</v>
      </c>
      <c r="P186" s="2731">
        <v>0</v>
      </c>
      <c r="Q186" s="3443">
        <v>0</v>
      </c>
      <c r="R186" s="3443">
        <v>0</v>
      </c>
      <c r="S186" s="3456"/>
    </row>
    <row r="187" spans="1:19" ht="15.75">
      <c r="A187" s="3494" t="s">
        <v>5410</v>
      </c>
      <c r="C187" s="2522">
        <v>0</v>
      </c>
      <c r="E187" s="2668"/>
      <c r="F187" s="3516" t="s">
        <v>1697</v>
      </c>
      <c r="G187" s="3519"/>
      <c r="H187" s="2648"/>
      <c r="I187" s="3083">
        <v>0</v>
      </c>
      <c r="J187" s="3100"/>
      <c r="K187" s="3663"/>
      <c r="L187" s="3524">
        <v>0</v>
      </c>
      <c r="M187" s="2731">
        <v>0</v>
      </c>
      <c r="N187" s="2731">
        <v>0</v>
      </c>
      <c r="O187" s="2731">
        <v>0</v>
      </c>
      <c r="P187" s="2731">
        <v>0</v>
      </c>
      <c r="Q187" s="3443">
        <v>0</v>
      </c>
      <c r="R187" s="3443">
        <v>0</v>
      </c>
      <c r="S187" s="3456"/>
    </row>
    <row r="188" spans="1:19" ht="15.75">
      <c r="A188" s="3494" t="s">
        <v>5410</v>
      </c>
      <c r="C188" s="2522">
        <v>0</v>
      </c>
      <c r="E188" s="2668"/>
      <c r="F188" s="3516" t="s">
        <v>1697</v>
      </c>
      <c r="G188" s="3519"/>
      <c r="H188" s="2648"/>
      <c r="I188" s="3083">
        <v>0</v>
      </c>
      <c r="J188" s="3100"/>
      <c r="K188" s="3663"/>
      <c r="L188" s="3524">
        <v>0</v>
      </c>
      <c r="M188" s="2731">
        <v>0</v>
      </c>
      <c r="N188" s="2731">
        <v>0</v>
      </c>
      <c r="O188" s="2731">
        <v>0</v>
      </c>
      <c r="P188" s="2731">
        <v>0</v>
      </c>
      <c r="Q188" s="3443">
        <v>0</v>
      </c>
      <c r="R188" s="3443">
        <v>0</v>
      </c>
      <c r="S188" s="3456"/>
    </row>
    <row r="189" spans="1:19" ht="15.75">
      <c r="A189" s="3494" t="s">
        <v>5410</v>
      </c>
      <c r="C189" s="2522">
        <v>0</v>
      </c>
      <c r="E189" s="2668"/>
      <c r="F189" s="3516" t="s">
        <v>1697</v>
      </c>
      <c r="G189" s="3519"/>
      <c r="H189" s="2648"/>
      <c r="I189" s="3083">
        <v>0</v>
      </c>
      <c r="J189" s="3100"/>
      <c r="K189" s="3663"/>
      <c r="L189" s="3524">
        <v>0</v>
      </c>
      <c r="M189" s="2731">
        <v>0</v>
      </c>
      <c r="N189" s="2731">
        <v>0</v>
      </c>
      <c r="O189" s="2731">
        <v>0</v>
      </c>
      <c r="P189" s="2731">
        <v>0</v>
      </c>
      <c r="Q189" s="3443">
        <v>0</v>
      </c>
      <c r="R189" s="3443">
        <v>0</v>
      </c>
      <c r="S189" s="3456"/>
    </row>
    <row r="190" spans="1:19" ht="15.75">
      <c r="A190" s="3494" t="s">
        <v>5410</v>
      </c>
      <c r="C190" s="2522">
        <v>0</v>
      </c>
      <c r="E190" s="2668"/>
      <c r="F190" s="3516">
        <v>0</v>
      </c>
      <c r="G190" s="3519"/>
      <c r="H190" s="2648"/>
      <c r="I190" s="3083">
        <v>0</v>
      </c>
      <c r="J190" s="3100"/>
      <c r="K190" s="3663"/>
      <c r="L190" s="3524">
        <v>0</v>
      </c>
      <c r="M190" s="2731">
        <v>0</v>
      </c>
      <c r="N190" s="2731">
        <v>0</v>
      </c>
      <c r="O190" s="2731">
        <v>0</v>
      </c>
      <c r="P190" s="2731">
        <v>0</v>
      </c>
      <c r="Q190" s="3443">
        <v>0</v>
      </c>
      <c r="R190" s="3443">
        <v>0</v>
      </c>
      <c r="S190" s="3456"/>
    </row>
    <row r="191" spans="1:19" ht="15.75">
      <c r="A191" s="3494" t="s">
        <v>5410</v>
      </c>
      <c r="C191" s="2522">
        <v>0</v>
      </c>
      <c r="E191" s="2668"/>
      <c r="F191" s="3516">
        <v>0</v>
      </c>
      <c r="G191" s="3519"/>
      <c r="H191" s="2648"/>
      <c r="I191" s="3083">
        <v>0</v>
      </c>
      <c r="J191" s="3100"/>
      <c r="K191" s="3663"/>
      <c r="L191" s="3524">
        <v>0</v>
      </c>
      <c r="M191" s="2731">
        <v>0</v>
      </c>
      <c r="N191" s="2731">
        <v>0</v>
      </c>
      <c r="O191" s="2731">
        <v>0</v>
      </c>
      <c r="P191" s="2731">
        <v>0</v>
      </c>
      <c r="Q191" s="3443">
        <v>0</v>
      </c>
      <c r="R191" s="3443">
        <v>0</v>
      </c>
      <c r="S191" s="3456"/>
    </row>
    <row r="192" spans="1:19" ht="15.75">
      <c r="A192" s="3494" t="s">
        <v>5410</v>
      </c>
      <c r="C192" s="2522">
        <v>0</v>
      </c>
      <c r="E192" s="2668"/>
      <c r="F192" s="3516"/>
      <c r="G192" s="3519"/>
      <c r="H192" s="2648">
        <v>0</v>
      </c>
      <c r="I192" s="3082">
        <v>0</v>
      </c>
      <c r="J192" s="3099"/>
      <c r="K192" s="3664"/>
      <c r="L192" s="3534">
        <v>0</v>
      </c>
      <c r="M192" s="3533">
        <v>0</v>
      </c>
      <c r="N192" s="3533">
        <v>0</v>
      </c>
      <c r="O192" s="3533">
        <v>0</v>
      </c>
      <c r="P192" s="3533">
        <v>0</v>
      </c>
      <c r="Q192" s="3478">
        <v>0</v>
      </c>
      <c r="R192" s="3478">
        <v>0</v>
      </c>
      <c r="S192" s="3456"/>
    </row>
    <row r="193" spans="1:19" ht="15.75">
      <c r="A193" s="3494" t="s">
        <v>5410</v>
      </c>
      <c r="C193" s="2522">
        <v>0</v>
      </c>
      <c r="E193" s="2668"/>
      <c r="F193" s="3516"/>
      <c r="G193" s="3519"/>
      <c r="H193" s="2648"/>
      <c r="I193" s="3083"/>
      <c r="J193" s="3100"/>
      <c r="K193" s="3663"/>
      <c r="L193" s="3524"/>
      <c r="M193" s="2731"/>
      <c r="N193" s="2731"/>
      <c r="O193" s="2731"/>
      <c r="P193" s="2731"/>
      <c r="Q193" s="3443"/>
      <c r="R193" s="3443"/>
      <c r="S193" s="3456"/>
    </row>
    <row r="194" spans="1:19" ht="15.75">
      <c r="A194" s="3494" t="s">
        <v>5410</v>
      </c>
      <c r="C194" s="2522">
        <v>0</v>
      </c>
      <c r="E194" s="2668"/>
      <c r="F194" s="3516"/>
      <c r="G194" s="3519"/>
      <c r="H194" s="2648"/>
      <c r="I194" s="3083"/>
      <c r="J194" s="3100"/>
      <c r="K194" s="3663"/>
      <c r="L194" s="3524"/>
      <c r="M194" s="2731"/>
      <c r="N194" s="2731"/>
      <c r="O194" s="2731"/>
      <c r="P194" s="2731"/>
      <c r="Q194" s="3443"/>
      <c r="R194" s="3450"/>
      <c r="S194" s="3456"/>
    </row>
    <row r="195" spans="1:19" ht="15.75">
      <c r="A195" s="3494" t="s">
        <v>1378</v>
      </c>
      <c r="C195" s="2522">
        <v>0</v>
      </c>
      <c r="E195" s="2668"/>
      <c r="F195" s="3516"/>
      <c r="G195" s="3519"/>
      <c r="H195" s="2648"/>
      <c r="I195" s="3083"/>
      <c r="J195" s="3100"/>
      <c r="K195" s="3663"/>
      <c r="L195" s="3524"/>
      <c r="M195" s="2731"/>
      <c r="N195" s="2731"/>
      <c r="O195" s="2731"/>
      <c r="P195" s="2731"/>
      <c r="Q195" s="3443"/>
      <c r="R195" s="3450"/>
      <c r="S195" s="3456"/>
    </row>
    <row r="196" spans="1:19" ht="15.75">
      <c r="A196" s="3494" t="s">
        <v>1378</v>
      </c>
      <c r="C196" s="2522">
        <v>0</v>
      </c>
      <c r="E196" s="2668" t="s">
        <v>5072</v>
      </c>
      <c r="F196" s="3516"/>
      <c r="G196" s="3519"/>
      <c r="H196" s="2648"/>
      <c r="I196" s="3083">
        <v>5307024.0895093</v>
      </c>
      <c r="J196" s="3100">
        <v>1579570.8592165112</v>
      </c>
      <c r="K196" s="3663">
        <v>6886594.9487258112</v>
      </c>
      <c r="L196" s="3524">
        <v>0</v>
      </c>
      <c r="M196" s="2731">
        <v>6886594.9487258112</v>
      </c>
      <c r="N196" s="2731">
        <v>0</v>
      </c>
      <c r="O196" s="2731">
        <v>0</v>
      </c>
      <c r="P196" s="2731">
        <v>0</v>
      </c>
      <c r="Q196" s="3443">
        <v>0</v>
      </c>
      <c r="R196" s="3450">
        <v>6886594.9487258112</v>
      </c>
      <c r="S196" s="3456"/>
    </row>
    <row r="197" spans="1:19">
      <c r="A197" s="3494" t="s">
        <v>5410</v>
      </c>
      <c r="C197" s="2522">
        <v>0</v>
      </c>
      <c r="E197" s="2642"/>
      <c r="F197" s="3516">
        <v>0</v>
      </c>
      <c r="G197" s="3519"/>
      <c r="H197" s="2648"/>
      <c r="I197" s="3083">
        <v>0</v>
      </c>
      <c r="J197" s="3100">
        <v>0</v>
      </c>
      <c r="K197" s="3663">
        <v>0</v>
      </c>
      <c r="L197" s="3524">
        <v>0</v>
      </c>
      <c r="M197" s="2731">
        <v>0</v>
      </c>
      <c r="N197" s="2731">
        <v>0</v>
      </c>
      <c r="O197" s="2731">
        <v>0</v>
      </c>
      <c r="P197" s="2731">
        <v>0</v>
      </c>
      <c r="Q197" s="3443">
        <v>0</v>
      </c>
      <c r="R197" s="3450">
        <v>0</v>
      </c>
      <c r="S197" s="3456"/>
    </row>
    <row r="198" spans="1:19">
      <c r="A198" s="3494" t="s">
        <v>5410</v>
      </c>
      <c r="C198" s="2522">
        <v>0</v>
      </c>
      <c r="E198" s="2642"/>
      <c r="F198" s="3516">
        <v>0</v>
      </c>
      <c r="G198" s="3519"/>
      <c r="H198" s="2648"/>
      <c r="I198" s="3083">
        <v>0</v>
      </c>
      <c r="J198" s="3100">
        <v>0</v>
      </c>
      <c r="K198" s="3663">
        <v>0</v>
      </c>
      <c r="L198" s="3524">
        <v>0</v>
      </c>
      <c r="M198" s="2731">
        <v>0</v>
      </c>
      <c r="N198" s="2731">
        <v>0</v>
      </c>
      <c r="O198" s="2731">
        <v>0</v>
      </c>
      <c r="P198" s="2731">
        <v>0</v>
      </c>
      <c r="Q198" s="3443">
        <v>0</v>
      </c>
      <c r="R198" s="3450">
        <v>0</v>
      </c>
      <c r="S198" s="3456"/>
    </row>
    <row r="199" spans="1:19">
      <c r="A199" s="3494" t="s">
        <v>5410</v>
      </c>
      <c r="C199" s="2522">
        <v>0</v>
      </c>
      <c r="E199" s="2642"/>
      <c r="F199" s="3516">
        <v>0</v>
      </c>
      <c r="G199" s="3519"/>
      <c r="H199" s="2648"/>
      <c r="I199" s="3083">
        <v>0</v>
      </c>
      <c r="J199" s="3100">
        <v>0</v>
      </c>
      <c r="K199" s="3663">
        <v>0</v>
      </c>
      <c r="L199" s="3524">
        <v>0</v>
      </c>
      <c r="M199" s="2731">
        <v>0</v>
      </c>
      <c r="N199" s="2731">
        <v>0</v>
      </c>
      <c r="O199" s="2731">
        <v>0</v>
      </c>
      <c r="P199" s="2731">
        <v>0</v>
      </c>
      <c r="Q199" s="3443">
        <v>0</v>
      </c>
      <c r="R199" s="3450">
        <v>0</v>
      </c>
      <c r="S199" s="3456"/>
    </row>
    <row r="200" spans="1:19">
      <c r="A200" s="3494" t="s">
        <v>5410</v>
      </c>
      <c r="C200" s="2522">
        <v>0</v>
      </c>
      <c r="E200" s="2642"/>
      <c r="F200" s="3516">
        <v>0</v>
      </c>
      <c r="G200" s="3519"/>
      <c r="H200" s="2648"/>
      <c r="I200" s="3083">
        <v>0</v>
      </c>
      <c r="J200" s="3100">
        <v>0</v>
      </c>
      <c r="K200" s="3663">
        <v>0</v>
      </c>
      <c r="L200" s="3524">
        <v>0</v>
      </c>
      <c r="M200" s="2731">
        <v>0</v>
      </c>
      <c r="N200" s="2731">
        <v>0</v>
      </c>
      <c r="O200" s="2731">
        <v>0</v>
      </c>
      <c r="P200" s="2731">
        <v>0</v>
      </c>
      <c r="Q200" s="3443">
        <v>0</v>
      </c>
      <c r="R200" s="3450">
        <v>0</v>
      </c>
      <c r="S200" s="3456"/>
    </row>
    <row r="201" spans="1:19">
      <c r="A201" s="3494" t="s">
        <v>5410</v>
      </c>
      <c r="C201" s="2522">
        <v>0</v>
      </c>
      <c r="E201" s="2642"/>
      <c r="F201" s="3516">
        <v>0</v>
      </c>
      <c r="G201" s="3519"/>
      <c r="H201" s="2648"/>
      <c r="I201" s="3083">
        <v>0</v>
      </c>
      <c r="J201" s="3100">
        <v>0</v>
      </c>
      <c r="K201" s="3663">
        <v>0</v>
      </c>
      <c r="L201" s="3524">
        <v>0</v>
      </c>
      <c r="M201" s="2731">
        <v>0</v>
      </c>
      <c r="N201" s="2731">
        <v>0</v>
      </c>
      <c r="O201" s="2731">
        <v>0</v>
      </c>
      <c r="P201" s="2731">
        <v>0</v>
      </c>
      <c r="Q201" s="3443">
        <v>0</v>
      </c>
      <c r="R201" s="3443">
        <v>0</v>
      </c>
      <c r="S201" s="3456"/>
    </row>
    <row r="202" spans="1:19">
      <c r="A202" s="3494" t="s">
        <v>5410</v>
      </c>
      <c r="C202" s="2522">
        <v>0</v>
      </c>
      <c r="E202" s="2642"/>
      <c r="F202" s="3516">
        <v>0</v>
      </c>
      <c r="G202" s="3519"/>
      <c r="H202" s="2648"/>
      <c r="I202" s="3083">
        <v>0</v>
      </c>
      <c r="J202" s="3101">
        <v>0</v>
      </c>
      <c r="K202" s="3105">
        <v>0</v>
      </c>
      <c r="L202" s="3524">
        <v>0</v>
      </c>
      <c r="M202" s="2731">
        <v>0</v>
      </c>
      <c r="N202" s="2731">
        <v>0</v>
      </c>
      <c r="O202" s="2731">
        <v>0</v>
      </c>
      <c r="P202" s="2731">
        <v>0</v>
      </c>
      <c r="Q202" s="3443">
        <v>0</v>
      </c>
      <c r="R202" s="3443">
        <v>0</v>
      </c>
      <c r="S202" s="3456"/>
    </row>
    <row r="203" spans="1:19">
      <c r="A203" s="3494" t="s">
        <v>1378</v>
      </c>
      <c r="C203" s="2522">
        <v>0</v>
      </c>
      <c r="E203" s="2642"/>
      <c r="F203" s="3516"/>
      <c r="G203" s="3519"/>
      <c r="H203" s="2648">
        <v>0</v>
      </c>
      <c r="I203" s="3082">
        <v>5307024.0895093</v>
      </c>
      <c r="J203" s="3100">
        <v>1579570.8592165112</v>
      </c>
      <c r="K203" s="3663">
        <v>6886594.9487258112</v>
      </c>
      <c r="L203" s="3534">
        <v>0</v>
      </c>
      <c r="M203" s="3533">
        <v>6886594.9487258112</v>
      </c>
      <c r="N203" s="3533">
        <v>0</v>
      </c>
      <c r="O203" s="3533">
        <v>0</v>
      </c>
      <c r="P203" s="3533">
        <v>0</v>
      </c>
      <c r="Q203" s="3478">
        <v>0</v>
      </c>
      <c r="R203" s="3479">
        <v>6886594.9487258112</v>
      </c>
      <c r="S203" s="3456"/>
    </row>
    <row r="204" spans="1:19">
      <c r="A204" s="3494" t="s">
        <v>5410</v>
      </c>
      <c r="C204" s="2522">
        <v>0</v>
      </c>
      <c r="E204" s="2642"/>
      <c r="F204" s="3516"/>
      <c r="G204" s="3519"/>
      <c r="H204" s="3541"/>
      <c r="I204" s="3083"/>
      <c r="J204" s="3100"/>
      <c r="K204" s="3663"/>
      <c r="L204" s="3524"/>
      <c r="M204" s="2731"/>
      <c r="N204" s="2731"/>
      <c r="O204" s="2731"/>
      <c r="P204" s="2731"/>
      <c r="Q204" s="3443"/>
      <c r="R204" s="3443"/>
      <c r="S204" s="3456"/>
    </row>
    <row r="205" spans="1:19">
      <c r="A205" s="3494" t="s">
        <v>1378</v>
      </c>
      <c r="C205" s="2522">
        <v>0</v>
      </c>
      <c r="E205" s="2642"/>
      <c r="F205" s="3516"/>
      <c r="G205" s="3519"/>
      <c r="H205" s="2648"/>
      <c r="I205" s="3083"/>
      <c r="J205" s="3100"/>
      <c r="K205" s="3663"/>
      <c r="L205" s="3524"/>
      <c r="M205" s="2731"/>
      <c r="N205" s="2731"/>
      <c r="O205" s="2731"/>
      <c r="P205" s="2731"/>
      <c r="Q205" s="3443"/>
      <c r="R205" s="3450"/>
      <c r="S205" s="3456"/>
    </row>
    <row r="206" spans="1:19" ht="15.75">
      <c r="A206" s="3494" t="s">
        <v>1378</v>
      </c>
      <c r="C206" s="2522">
        <v>0</v>
      </c>
      <c r="E206" s="2668" t="s">
        <v>5432</v>
      </c>
      <c r="F206" s="3516"/>
      <c r="G206" s="3519"/>
      <c r="H206" s="2648"/>
      <c r="I206" s="3083"/>
      <c r="J206" s="3100"/>
      <c r="K206" s="3663"/>
      <c r="L206" s="3524"/>
      <c r="M206" s="2731"/>
      <c r="N206" s="2731"/>
      <c r="O206" s="2731"/>
      <c r="P206" s="2731"/>
      <c r="Q206" s="3443"/>
      <c r="R206" s="3450"/>
      <c r="S206" s="3456"/>
    </row>
    <row r="207" spans="1:19" ht="15.75">
      <c r="A207" s="3494" t="s">
        <v>5410</v>
      </c>
      <c r="C207" s="2522">
        <v>0</v>
      </c>
      <c r="E207" s="2668"/>
      <c r="F207" s="3516">
        <v>0</v>
      </c>
      <c r="G207" s="3519"/>
      <c r="H207" s="2648"/>
      <c r="I207" s="3083">
        <v>0</v>
      </c>
      <c r="J207" s="3100"/>
      <c r="K207" s="3663"/>
      <c r="L207" s="3524">
        <v>0</v>
      </c>
      <c r="M207" s="2731">
        <v>0</v>
      </c>
      <c r="N207" s="2731">
        <v>0</v>
      </c>
      <c r="O207" s="2731">
        <v>0</v>
      </c>
      <c r="P207" s="2731">
        <v>0</v>
      </c>
      <c r="Q207" s="3443">
        <v>0</v>
      </c>
      <c r="R207" s="3443">
        <v>0</v>
      </c>
      <c r="S207" s="3456"/>
    </row>
    <row r="208" spans="1:19" ht="15.75">
      <c r="A208" s="3494" t="s">
        <v>5410</v>
      </c>
      <c r="C208" s="2522">
        <v>0</v>
      </c>
      <c r="E208" s="2668"/>
      <c r="F208" s="3516">
        <v>0</v>
      </c>
      <c r="G208" s="3519"/>
      <c r="H208" s="2648"/>
      <c r="I208" s="3083">
        <v>0</v>
      </c>
      <c r="J208" s="3100"/>
      <c r="K208" s="3663"/>
      <c r="L208" s="3524">
        <v>0</v>
      </c>
      <c r="M208" s="2731">
        <v>0</v>
      </c>
      <c r="N208" s="2731">
        <v>0</v>
      </c>
      <c r="O208" s="2731">
        <v>0</v>
      </c>
      <c r="P208" s="2731">
        <v>0</v>
      </c>
      <c r="Q208" s="3443">
        <v>0</v>
      </c>
      <c r="R208" s="3443">
        <v>0</v>
      </c>
      <c r="S208" s="3456"/>
    </row>
    <row r="209" spans="1:19" ht="15.75">
      <c r="A209" s="3494" t="s">
        <v>5410</v>
      </c>
      <c r="C209" s="2522">
        <v>0</v>
      </c>
      <c r="E209" s="2668"/>
      <c r="F209" s="3516">
        <v>0</v>
      </c>
      <c r="G209" s="3519"/>
      <c r="H209" s="2648"/>
      <c r="I209" s="3083">
        <v>0</v>
      </c>
      <c r="J209" s="3100"/>
      <c r="K209" s="3663"/>
      <c r="L209" s="3524">
        <v>0</v>
      </c>
      <c r="M209" s="2731">
        <v>0</v>
      </c>
      <c r="N209" s="2731">
        <v>0</v>
      </c>
      <c r="O209" s="2731">
        <v>0</v>
      </c>
      <c r="P209" s="2731">
        <v>0</v>
      </c>
      <c r="Q209" s="3443">
        <v>0</v>
      </c>
      <c r="R209" s="3450">
        <v>0</v>
      </c>
      <c r="S209" s="3456"/>
    </row>
    <row r="210" spans="1:19" ht="15.75">
      <c r="A210" s="3494" t="s">
        <v>5410</v>
      </c>
      <c r="C210" s="2522">
        <v>0</v>
      </c>
      <c r="E210" s="2668"/>
      <c r="F210" s="3516">
        <v>0</v>
      </c>
      <c r="G210" s="3519"/>
      <c r="H210" s="2648"/>
      <c r="I210" s="3083">
        <v>0</v>
      </c>
      <c r="J210" s="3100"/>
      <c r="K210" s="3663"/>
      <c r="L210" s="3524">
        <v>0</v>
      </c>
      <c r="M210" s="2731">
        <v>0</v>
      </c>
      <c r="N210" s="2731">
        <v>0</v>
      </c>
      <c r="O210" s="2731">
        <v>0</v>
      </c>
      <c r="P210" s="2731">
        <v>0</v>
      </c>
      <c r="Q210" s="3443">
        <v>0</v>
      </c>
      <c r="R210" s="3450">
        <v>0</v>
      </c>
      <c r="S210" s="3456"/>
    </row>
    <row r="211" spans="1:19" ht="15.75">
      <c r="A211" s="3494" t="s">
        <v>5410</v>
      </c>
      <c r="C211" s="2522">
        <v>0</v>
      </c>
      <c r="E211" s="2668"/>
      <c r="F211" s="3516">
        <v>0</v>
      </c>
      <c r="G211" s="3519"/>
      <c r="H211" s="2648"/>
      <c r="I211" s="3083">
        <v>0</v>
      </c>
      <c r="J211" s="3100"/>
      <c r="K211" s="3663"/>
      <c r="L211" s="3524">
        <v>0</v>
      </c>
      <c r="M211" s="2731">
        <v>0</v>
      </c>
      <c r="N211" s="2731">
        <v>0</v>
      </c>
      <c r="O211" s="2731">
        <v>0</v>
      </c>
      <c r="P211" s="2731">
        <v>0</v>
      </c>
      <c r="Q211" s="3443">
        <v>0</v>
      </c>
      <c r="R211" s="3443">
        <v>0</v>
      </c>
      <c r="S211" s="3456"/>
    </row>
    <row r="212" spans="1:19" ht="15.75">
      <c r="A212" s="3494" t="s">
        <v>5410</v>
      </c>
      <c r="C212" s="2522">
        <v>0</v>
      </c>
      <c r="E212" s="2668"/>
      <c r="F212" s="3516">
        <v>0</v>
      </c>
      <c r="G212" s="3519"/>
      <c r="H212" s="2648"/>
      <c r="I212" s="3083">
        <v>0</v>
      </c>
      <c r="J212" s="3100"/>
      <c r="K212" s="3663"/>
      <c r="L212" s="3524">
        <v>0</v>
      </c>
      <c r="M212" s="2731">
        <v>0</v>
      </c>
      <c r="N212" s="2731">
        <v>0</v>
      </c>
      <c r="O212" s="2731">
        <v>0</v>
      </c>
      <c r="P212" s="2731">
        <v>0</v>
      </c>
      <c r="Q212" s="3443">
        <v>0</v>
      </c>
      <c r="R212" s="3443">
        <v>0</v>
      </c>
      <c r="S212" s="3456"/>
    </row>
    <row r="213" spans="1:19" ht="15.75">
      <c r="A213" s="3494" t="s">
        <v>5410</v>
      </c>
      <c r="C213" s="2522">
        <v>0</v>
      </c>
      <c r="E213" s="2668"/>
      <c r="F213" s="3516"/>
      <c r="G213" s="3519"/>
      <c r="H213" s="2648">
        <v>0</v>
      </c>
      <c r="I213" s="3082">
        <v>0</v>
      </c>
      <c r="J213" s="3099"/>
      <c r="K213" s="3664"/>
      <c r="L213" s="3534">
        <v>0</v>
      </c>
      <c r="M213" s="3533">
        <v>0</v>
      </c>
      <c r="N213" s="3533">
        <v>0</v>
      </c>
      <c r="O213" s="3533">
        <v>0</v>
      </c>
      <c r="P213" s="3533">
        <v>0</v>
      </c>
      <c r="Q213" s="3478">
        <v>0</v>
      </c>
      <c r="R213" s="3479">
        <v>0</v>
      </c>
      <c r="S213" s="3456"/>
    </row>
    <row r="214" spans="1:19" ht="15.75">
      <c r="A214" s="3494" t="s">
        <v>5410</v>
      </c>
      <c r="C214" s="2522">
        <v>0</v>
      </c>
      <c r="E214" s="2668"/>
      <c r="F214" s="3516"/>
      <c r="G214" s="3519"/>
      <c r="H214" s="2648"/>
      <c r="I214" s="3083"/>
      <c r="J214" s="3100"/>
      <c r="K214" s="3663"/>
      <c r="L214" s="3524"/>
      <c r="M214" s="2731"/>
      <c r="N214" s="2731"/>
      <c r="O214" s="2731"/>
      <c r="P214" s="2731"/>
      <c r="Q214" s="3443"/>
      <c r="R214" s="3443"/>
      <c r="S214" s="3456"/>
    </row>
    <row r="215" spans="1:19" ht="15.75">
      <c r="A215" s="3494" t="s">
        <v>1378</v>
      </c>
      <c r="C215" s="2522">
        <v>0</v>
      </c>
      <c r="E215" s="2668"/>
      <c r="F215" s="3516"/>
      <c r="G215" s="3519"/>
      <c r="H215" s="2648"/>
      <c r="I215" s="3083"/>
      <c r="J215" s="3100"/>
      <c r="K215" s="3663"/>
      <c r="L215" s="3524"/>
      <c r="M215" s="2731"/>
      <c r="N215" s="2731"/>
      <c r="O215" s="2731"/>
      <c r="P215" s="2731"/>
      <c r="Q215" s="3443"/>
      <c r="R215" s="3450"/>
      <c r="S215" s="3456"/>
    </row>
    <row r="216" spans="1:19" ht="15.75">
      <c r="A216" s="3494" t="s">
        <v>1378</v>
      </c>
      <c r="C216" s="2522">
        <v>0</v>
      </c>
      <c r="E216" s="2668" t="s">
        <v>5432</v>
      </c>
      <c r="F216" s="3516"/>
      <c r="G216" s="3519"/>
      <c r="H216" s="2648"/>
      <c r="I216" s="3083"/>
      <c r="J216" s="3100"/>
      <c r="K216" s="3663"/>
      <c r="L216" s="3524"/>
      <c r="M216" s="2731"/>
      <c r="N216" s="2731"/>
      <c r="O216" s="2731"/>
      <c r="P216" s="2731"/>
      <c r="Q216" s="3443"/>
      <c r="R216" s="3450"/>
      <c r="S216" s="3456"/>
    </row>
    <row r="217" spans="1:19" ht="15.75">
      <c r="A217" s="3494" t="s">
        <v>5410</v>
      </c>
      <c r="C217" s="2522">
        <v>0</v>
      </c>
      <c r="E217" s="2668"/>
      <c r="F217" s="3516">
        <v>0</v>
      </c>
      <c r="G217" s="3519"/>
      <c r="H217" s="2648"/>
      <c r="I217" s="3083">
        <v>0</v>
      </c>
      <c r="J217" s="3100"/>
      <c r="K217" s="3663"/>
      <c r="L217" s="3524">
        <v>0</v>
      </c>
      <c r="M217" s="2731">
        <v>0</v>
      </c>
      <c r="N217" s="2731">
        <v>0</v>
      </c>
      <c r="O217" s="2731">
        <v>0</v>
      </c>
      <c r="P217" s="2731">
        <v>0</v>
      </c>
      <c r="Q217" s="3443">
        <v>0</v>
      </c>
      <c r="R217" s="3450">
        <v>0</v>
      </c>
      <c r="S217" s="3456"/>
    </row>
    <row r="218" spans="1:19" ht="15.75">
      <c r="A218" s="3494" t="s">
        <v>5410</v>
      </c>
      <c r="C218" s="2522">
        <v>0</v>
      </c>
      <c r="E218" s="2668"/>
      <c r="F218" s="3516">
        <v>0</v>
      </c>
      <c r="G218" s="3519"/>
      <c r="H218" s="2648"/>
      <c r="I218" s="3083">
        <v>0</v>
      </c>
      <c r="J218" s="3100"/>
      <c r="K218" s="3663"/>
      <c r="L218" s="3524">
        <v>0</v>
      </c>
      <c r="M218" s="2731">
        <v>0</v>
      </c>
      <c r="N218" s="2731">
        <v>0</v>
      </c>
      <c r="O218" s="2731">
        <v>0</v>
      </c>
      <c r="P218" s="2731">
        <v>0</v>
      </c>
      <c r="Q218" s="3443">
        <v>0</v>
      </c>
      <c r="R218" s="3450">
        <v>0</v>
      </c>
      <c r="S218" s="3456"/>
    </row>
    <row r="219" spans="1:19" ht="15.75">
      <c r="A219" s="3494" t="s">
        <v>5410</v>
      </c>
      <c r="C219" s="2522">
        <v>0</v>
      </c>
      <c r="E219" s="2668"/>
      <c r="F219" s="3516">
        <v>0</v>
      </c>
      <c r="G219" s="3519"/>
      <c r="H219" s="2648"/>
      <c r="I219" s="3083">
        <v>0</v>
      </c>
      <c r="J219" s="3100"/>
      <c r="K219" s="3663"/>
      <c r="L219" s="3524">
        <v>0</v>
      </c>
      <c r="M219" s="2731">
        <v>0</v>
      </c>
      <c r="N219" s="2731">
        <v>0</v>
      </c>
      <c r="O219" s="2731">
        <v>0</v>
      </c>
      <c r="P219" s="2731">
        <v>0</v>
      </c>
      <c r="Q219" s="3443">
        <v>0</v>
      </c>
      <c r="R219" s="3450">
        <v>0</v>
      </c>
      <c r="S219" s="3456"/>
    </row>
    <row r="220" spans="1:19" ht="15.75">
      <c r="A220" s="3494" t="s">
        <v>5410</v>
      </c>
      <c r="C220" s="2522">
        <v>0</v>
      </c>
      <c r="E220" s="2668"/>
      <c r="F220" s="3516">
        <v>0</v>
      </c>
      <c r="G220" s="3519"/>
      <c r="H220" s="2648"/>
      <c r="I220" s="3083">
        <v>0</v>
      </c>
      <c r="J220" s="3100"/>
      <c r="K220" s="3663"/>
      <c r="L220" s="3524">
        <v>0</v>
      </c>
      <c r="M220" s="2731">
        <v>0</v>
      </c>
      <c r="N220" s="2731">
        <v>0</v>
      </c>
      <c r="O220" s="2731">
        <v>0</v>
      </c>
      <c r="P220" s="2731">
        <v>0</v>
      </c>
      <c r="Q220" s="3443">
        <v>0</v>
      </c>
      <c r="R220" s="3450">
        <v>0</v>
      </c>
      <c r="S220" s="3456"/>
    </row>
    <row r="221" spans="1:19" ht="15.75">
      <c r="A221" s="3494" t="s">
        <v>5410</v>
      </c>
      <c r="C221" s="2522">
        <v>0</v>
      </c>
      <c r="E221" s="2668"/>
      <c r="F221" s="3516">
        <v>0</v>
      </c>
      <c r="G221" s="3519"/>
      <c r="H221" s="2648"/>
      <c r="I221" s="3083">
        <v>0</v>
      </c>
      <c r="J221" s="3100"/>
      <c r="K221" s="3663"/>
      <c r="L221" s="3524">
        <v>0</v>
      </c>
      <c r="M221" s="2731">
        <v>0</v>
      </c>
      <c r="N221" s="2731">
        <v>0</v>
      </c>
      <c r="O221" s="2731">
        <v>0</v>
      </c>
      <c r="P221" s="2731">
        <v>0</v>
      </c>
      <c r="Q221" s="3443">
        <v>0</v>
      </c>
      <c r="R221" s="3450">
        <v>0</v>
      </c>
      <c r="S221" s="3456"/>
    </row>
    <row r="222" spans="1:19" ht="15.75">
      <c r="A222" s="3494" t="s">
        <v>5410</v>
      </c>
      <c r="C222" s="2522">
        <v>0</v>
      </c>
      <c r="E222" s="2668"/>
      <c r="F222" s="3516"/>
      <c r="G222" s="3519"/>
      <c r="H222" s="2648">
        <v>0</v>
      </c>
      <c r="I222" s="3082">
        <v>0</v>
      </c>
      <c r="J222" s="3099"/>
      <c r="K222" s="3099"/>
      <c r="L222" s="3533">
        <v>0</v>
      </c>
      <c r="M222" s="3533">
        <v>0</v>
      </c>
      <c r="N222" s="3533">
        <v>0</v>
      </c>
      <c r="O222" s="3533">
        <v>0</v>
      </c>
      <c r="P222" s="3533">
        <v>0</v>
      </c>
      <c r="Q222" s="3478">
        <v>0</v>
      </c>
      <c r="R222" s="3479">
        <v>0</v>
      </c>
      <c r="S222" s="3456"/>
    </row>
    <row r="223" spans="1:19" ht="15.75">
      <c r="A223" s="3494" t="s">
        <v>5410</v>
      </c>
      <c r="C223" s="2522">
        <v>0</v>
      </c>
      <c r="E223" s="2668"/>
      <c r="F223" s="3516"/>
      <c r="G223" s="3519"/>
      <c r="H223" s="2648"/>
      <c r="I223" s="3083"/>
      <c r="J223" s="3100"/>
      <c r="K223" s="3663"/>
      <c r="L223" s="3524"/>
      <c r="M223" s="2731"/>
      <c r="N223" s="2731"/>
      <c r="O223" s="2731"/>
      <c r="P223" s="2731"/>
      <c r="Q223" s="3443"/>
      <c r="R223" s="3450"/>
      <c r="S223" s="3456"/>
    </row>
    <row r="224" spans="1:19" ht="15.75">
      <c r="A224" s="3494" t="s">
        <v>1378</v>
      </c>
      <c r="C224" s="2522">
        <v>0</v>
      </c>
      <c r="E224" s="2668"/>
      <c r="F224" s="3516"/>
      <c r="G224" s="3519"/>
      <c r="H224" s="2648"/>
      <c r="I224" s="3083"/>
      <c r="J224" s="3100"/>
      <c r="K224" s="3663"/>
      <c r="L224" s="3524"/>
      <c r="M224" s="2731"/>
      <c r="N224" s="2731"/>
      <c r="O224" s="2731"/>
      <c r="P224" s="2731"/>
      <c r="Q224" s="3443"/>
      <c r="R224" s="3450"/>
      <c r="S224" s="3456"/>
    </row>
    <row r="225" spans="1:19" ht="15.75">
      <c r="A225" s="3494" t="s">
        <v>1378</v>
      </c>
      <c r="C225" s="2522">
        <v>0</v>
      </c>
      <c r="E225" s="2668" t="s">
        <v>5432</v>
      </c>
      <c r="F225" s="3516"/>
      <c r="G225" s="3519"/>
      <c r="H225" s="2648"/>
      <c r="I225" s="3083"/>
      <c r="J225" s="3100"/>
      <c r="K225" s="3663"/>
      <c r="L225" s="3524"/>
      <c r="M225" s="2731"/>
      <c r="N225" s="2731"/>
      <c r="O225" s="2731"/>
      <c r="P225" s="2731"/>
      <c r="Q225" s="3443"/>
      <c r="R225" s="3450"/>
      <c r="S225" s="3456"/>
    </row>
    <row r="226" spans="1:19" ht="15.75">
      <c r="A226" s="3494" t="s">
        <v>5410</v>
      </c>
      <c r="C226" s="2522">
        <v>0</v>
      </c>
      <c r="E226" s="2668"/>
      <c r="F226" s="3516">
        <v>0</v>
      </c>
      <c r="G226" s="3519"/>
      <c r="H226" s="2648"/>
      <c r="I226" s="3083">
        <v>0</v>
      </c>
      <c r="J226" s="3100"/>
      <c r="K226" s="3663"/>
      <c r="L226" s="3524">
        <v>0</v>
      </c>
      <c r="M226" s="2731">
        <v>0</v>
      </c>
      <c r="N226" s="2731">
        <v>0</v>
      </c>
      <c r="O226" s="2731">
        <v>0</v>
      </c>
      <c r="P226" s="2731">
        <v>0</v>
      </c>
      <c r="Q226" s="3443">
        <v>0</v>
      </c>
      <c r="R226" s="3450">
        <v>0</v>
      </c>
      <c r="S226" s="3456"/>
    </row>
    <row r="227" spans="1:19" ht="15.75">
      <c r="A227" s="3494" t="s">
        <v>5410</v>
      </c>
      <c r="C227" s="2522">
        <v>0</v>
      </c>
      <c r="E227" s="2668"/>
      <c r="F227" s="3516">
        <v>0</v>
      </c>
      <c r="G227" s="3519"/>
      <c r="H227" s="2648"/>
      <c r="I227" s="3083">
        <v>0</v>
      </c>
      <c r="J227" s="3100"/>
      <c r="K227" s="3663"/>
      <c r="L227" s="3524">
        <v>0</v>
      </c>
      <c r="M227" s="2731">
        <v>0</v>
      </c>
      <c r="N227" s="2731">
        <v>0</v>
      </c>
      <c r="O227" s="2731">
        <v>0</v>
      </c>
      <c r="P227" s="2731">
        <v>0</v>
      </c>
      <c r="Q227" s="3443">
        <v>0</v>
      </c>
      <c r="R227" s="3443">
        <v>0</v>
      </c>
      <c r="S227" s="3456"/>
    </row>
    <row r="228" spans="1:19" ht="15.75">
      <c r="A228" s="3494" t="s">
        <v>5410</v>
      </c>
      <c r="C228" s="2522">
        <v>0</v>
      </c>
      <c r="E228" s="2668"/>
      <c r="F228" s="3516">
        <v>0</v>
      </c>
      <c r="G228" s="3519"/>
      <c r="H228" s="2648"/>
      <c r="I228" s="3083">
        <v>0</v>
      </c>
      <c r="J228" s="3100"/>
      <c r="K228" s="3663"/>
      <c r="L228" s="3524">
        <v>0</v>
      </c>
      <c r="M228" s="2731">
        <v>0</v>
      </c>
      <c r="N228" s="2731">
        <v>0</v>
      </c>
      <c r="O228" s="2731">
        <v>0</v>
      </c>
      <c r="P228" s="2731">
        <v>0</v>
      </c>
      <c r="Q228" s="3443">
        <v>0</v>
      </c>
      <c r="R228" s="3443">
        <v>0</v>
      </c>
      <c r="S228" s="3456"/>
    </row>
    <row r="229" spans="1:19" ht="15.75">
      <c r="A229" s="3494" t="s">
        <v>5410</v>
      </c>
      <c r="C229" s="2522">
        <v>0</v>
      </c>
      <c r="E229" s="2668"/>
      <c r="F229" s="3516">
        <v>0</v>
      </c>
      <c r="G229" s="3519"/>
      <c r="H229" s="2648"/>
      <c r="I229" s="3083">
        <v>0</v>
      </c>
      <c r="J229" s="3100"/>
      <c r="K229" s="3663"/>
      <c r="L229" s="3524">
        <v>0</v>
      </c>
      <c r="M229" s="2731">
        <v>0</v>
      </c>
      <c r="N229" s="2731">
        <v>0</v>
      </c>
      <c r="O229" s="2731">
        <v>0</v>
      </c>
      <c r="P229" s="2731">
        <v>0</v>
      </c>
      <c r="Q229" s="3443">
        <v>0</v>
      </c>
      <c r="R229" s="3443">
        <v>0</v>
      </c>
      <c r="S229" s="3456"/>
    </row>
    <row r="230" spans="1:19" ht="15.75">
      <c r="A230" s="3494" t="s">
        <v>5410</v>
      </c>
      <c r="C230" s="2522">
        <v>0</v>
      </c>
      <c r="E230" s="2668"/>
      <c r="F230" s="3516">
        <v>0</v>
      </c>
      <c r="G230" s="3519"/>
      <c r="H230" s="2648"/>
      <c r="I230" s="3083">
        <v>0</v>
      </c>
      <c r="J230" s="3100"/>
      <c r="K230" s="3663"/>
      <c r="L230" s="3524">
        <v>0</v>
      </c>
      <c r="M230" s="2731">
        <v>0</v>
      </c>
      <c r="N230" s="2731">
        <v>0</v>
      </c>
      <c r="O230" s="2731">
        <v>0</v>
      </c>
      <c r="P230" s="2731">
        <v>0</v>
      </c>
      <c r="Q230" s="3443">
        <v>0</v>
      </c>
      <c r="R230" s="3450">
        <v>0</v>
      </c>
      <c r="S230" s="3456"/>
    </row>
    <row r="231" spans="1:19" ht="15.75">
      <c r="A231" s="3494" t="s">
        <v>5410</v>
      </c>
      <c r="C231" s="2522">
        <v>0</v>
      </c>
      <c r="E231" s="2668"/>
      <c r="F231" s="3516">
        <v>0</v>
      </c>
      <c r="G231" s="3519"/>
      <c r="H231" s="2648"/>
      <c r="I231" s="3083">
        <v>0</v>
      </c>
      <c r="J231" s="3100"/>
      <c r="K231" s="3663"/>
      <c r="L231" s="3524">
        <v>0</v>
      </c>
      <c r="M231" s="2731">
        <v>0</v>
      </c>
      <c r="N231" s="2731">
        <v>0</v>
      </c>
      <c r="O231" s="2731">
        <v>0</v>
      </c>
      <c r="P231" s="2731">
        <v>0</v>
      </c>
      <c r="Q231" s="3443">
        <v>0</v>
      </c>
      <c r="R231" s="3450">
        <v>0</v>
      </c>
      <c r="S231" s="3456"/>
    </row>
    <row r="232" spans="1:19" ht="15.75">
      <c r="A232" s="3494" t="s">
        <v>5410</v>
      </c>
      <c r="C232" s="2522">
        <v>0</v>
      </c>
      <c r="E232" s="2668"/>
      <c r="F232" s="3516">
        <v>0</v>
      </c>
      <c r="G232" s="3519"/>
      <c r="H232" s="2648"/>
      <c r="I232" s="3083">
        <v>0</v>
      </c>
      <c r="J232" s="3100"/>
      <c r="K232" s="3663"/>
      <c r="L232" s="3524">
        <v>0</v>
      </c>
      <c r="M232" s="2731">
        <v>0</v>
      </c>
      <c r="N232" s="2731">
        <v>0</v>
      </c>
      <c r="O232" s="2731">
        <v>0</v>
      </c>
      <c r="P232" s="2731">
        <v>0</v>
      </c>
      <c r="Q232" s="3443">
        <v>0</v>
      </c>
      <c r="R232" s="3443">
        <v>0</v>
      </c>
      <c r="S232" s="3456"/>
    </row>
    <row r="233" spans="1:19" ht="15.75">
      <c r="A233" s="3494" t="s">
        <v>5410</v>
      </c>
      <c r="C233" s="2522">
        <v>0</v>
      </c>
      <c r="E233" s="2668"/>
      <c r="F233" s="3516">
        <v>0</v>
      </c>
      <c r="G233" s="3519"/>
      <c r="H233" s="2648"/>
      <c r="I233" s="3083">
        <v>0</v>
      </c>
      <c r="J233" s="3100"/>
      <c r="K233" s="3663"/>
      <c r="L233" s="3524">
        <v>0</v>
      </c>
      <c r="M233" s="2731">
        <v>0</v>
      </c>
      <c r="N233" s="2731">
        <v>0</v>
      </c>
      <c r="O233" s="2731">
        <v>0</v>
      </c>
      <c r="P233" s="2731">
        <v>0</v>
      </c>
      <c r="Q233" s="3443">
        <v>0</v>
      </c>
      <c r="R233" s="3443">
        <v>0</v>
      </c>
      <c r="S233" s="3456"/>
    </row>
    <row r="234" spans="1:19" ht="15.75">
      <c r="A234" s="3494" t="s">
        <v>5410</v>
      </c>
      <c r="C234" s="2522">
        <v>0</v>
      </c>
      <c r="E234" s="2668"/>
      <c r="F234" s="3516">
        <v>0</v>
      </c>
      <c r="G234" s="3519"/>
      <c r="H234" s="2648"/>
      <c r="I234" s="3083">
        <v>0</v>
      </c>
      <c r="J234" s="3100"/>
      <c r="K234" s="3663"/>
      <c r="L234" s="3524">
        <v>0</v>
      </c>
      <c r="M234" s="2731">
        <v>0</v>
      </c>
      <c r="N234" s="2731">
        <v>0</v>
      </c>
      <c r="O234" s="2731">
        <v>0</v>
      </c>
      <c r="P234" s="2731">
        <v>0</v>
      </c>
      <c r="Q234" s="3443">
        <v>0</v>
      </c>
      <c r="R234" s="3443">
        <v>0</v>
      </c>
      <c r="S234" s="3456"/>
    </row>
    <row r="235" spans="1:19" ht="15.75">
      <c r="A235" s="3494" t="s">
        <v>5410</v>
      </c>
      <c r="C235" s="2522">
        <v>0</v>
      </c>
      <c r="E235" s="2668"/>
      <c r="F235" s="3516">
        <v>0</v>
      </c>
      <c r="G235" s="3519"/>
      <c r="H235" s="2648"/>
      <c r="I235" s="3083">
        <v>0</v>
      </c>
      <c r="J235" s="3100"/>
      <c r="K235" s="3663"/>
      <c r="L235" s="3524">
        <v>0</v>
      </c>
      <c r="M235" s="2731">
        <v>0</v>
      </c>
      <c r="N235" s="2731">
        <v>0</v>
      </c>
      <c r="O235" s="2731">
        <v>0</v>
      </c>
      <c r="P235" s="2731">
        <v>0</v>
      </c>
      <c r="Q235" s="3443">
        <v>0</v>
      </c>
      <c r="R235" s="3443">
        <v>0</v>
      </c>
      <c r="S235" s="3456"/>
    </row>
    <row r="236" spans="1:19" ht="15.75">
      <c r="A236" s="3494" t="s">
        <v>5410</v>
      </c>
      <c r="C236" s="2522">
        <v>0</v>
      </c>
      <c r="E236" s="2668"/>
      <c r="F236" s="3516">
        <v>0</v>
      </c>
      <c r="G236" s="3519"/>
      <c r="H236" s="2648"/>
      <c r="I236" s="3083">
        <v>0</v>
      </c>
      <c r="J236" s="3100"/>
      <c r="K236" s="3663"/>
      <c r="L236" s="3524">
        <v>0</v>
      </c>
      <c r="M236" s="2731">
        <v>0</v>
      </c>
      <c r="N236" s="2731">
        <v>0</v>
      </c>
      <c r="O236" s="2731">
        <v>0</v>
      </c>
      <c r="P236" s="2731">
        <v>0</v>
      </c>
      <c r="Q236" s="3443">
        <v>0</v>
      </c>
      <c r="R236" s="3443">
        <v>0</v>
      </c>
      <c r="S236" s="3456"/>
    </row>
    <row r="237" spans="1:19" ht="15.75">
      <c r="A237" s="3494" t="s">
        <v>5410</v>
      </c>
      <c r="C237" s="2522">
        <v>0</v>
      </c>
      <c r="E237" s="2668"/>
      <c r="F237" s="3516">
        <v>0</v>
      </c>
      <c r="G237" s="3519"/>
      <c r="H237" s="2648"/>
      <c r="I237" s="3083">
        <v>0</v>
      </c>
      <c r="J237" s="3100"/>
      <c r="K237" s="3663"/>
      <c r="L237" s="3524">
        <v>0</v>
      </c>
      <c r="M237" s="2731">
        <v>0</v>
      </c>
      <c r="N237" s="2731">
        <v>0</v>
      </c>
      <c r="O237" s="2731">
        <v>0</v>
      </c>
      <c r="P237" s="2731">
        <v>0</v>
      </c>
      <c r="Q237" s="3443">
        <v>0</v>
      </c>
      <c r="R237" s="3443">
        <v>0</v>
      </c>
      <c r="S237" s="3456"/>
    </row>
    <row r="238" spans="1:19" ht="15.75">
      <c r="A238" s="3494" t="s">
        <v>5410</v>
      </c>
      <c r="C238" s="2522">
        <v>0</v>
      </c>
      <c r="E238" s="2668"/>
      <c r="F238" s="3516">
        <v>0</v>
      </c>
      <c r="G238" s="3519"/>
      <c r="H238" s="2648"/>
      <c r="I238" s="3083">
        <v>0</v>
      </c>
      <c r="J238" s="3100"/>
      <c r="K238" s="3663"/>
      <c r="L238" s="3524">
        <v>0</v>
      </c>
      <c r="M238" s="2731">
        <v>0</v>
      </c>
      <c r="N238" s="2731">
        <v>0</v>
      </c>
      <c r="O238" s="2731">
        <v>0</v>
      </c>
      <c r="P238" s="2731">
        <v>0</v>
      </c>
      <c r="Q238" s="3443">
        <v>0</v>
      </c>
      <c r="R238" s="3450">
        <v>0</v>
      </c>
      <c r="S238" s="3456"/>
    </row>
    <row r="239" spans="1:19" ht="15.75">
      <c r="A239" s="3494" t="s">
        <v>5410</v>
      </c>
      <c r="C239" s="2522">
        <v>0</v>
      </c>
      <c r="E239" s="2668"/>
      <c r="F239" s="3516">
        <v>0</v>
      </c>
      <c r="G239" s="3519"/>
      <c r="H239" s="2648"/>
      <c r="I239" s="3083">
        <v>0</v>
      </c>
      <c r="J239" s="3100"/>
      <c r="K239" s="3663"/>
      <c r="L239" s="3524">
        <v>0</v>
      </c>
      <c r="M239" s="2731">
        <v>0</v>
      </c>
      <c r="N239" s="2731">
        <v>0</v>
      </c>
      <c r="O239" s="2731">
        <v>0</v>
      </c>
      <c r="P239" s="2731">
        <v>0</v>
      </c>
      <c r="Q239" s="3443">
        <v>0</v>
      </c>
      <c r="R239" s="3443">
        <v>0</v>
      </c>
      <c r="S239" s="3456"/>
    </row>
    <row r="240" spans="1:19" ht="15.75">
      <c r="A240" s="3494" t="s">
        <v>5410</v>
      </c>
      <c r="C240" s="2522">
        <v>0</v>
      </c>
      <c r="E240" s="2668"/>
      <c r="F240" s="3516">
        <v>0</v>
      </c>
      <c r="G240" s="3519"/>
      <c r="H240" s="2648"/>
      <c r="I240" s="3083">
        <v>0</v>
      </c>
      <c r="J240" s="3100"/>
      <c r="K240" s="3663"/>
      <c r="L240" s="3524">
        <v>0</v>
      </c>
      <c r="M240" s="2731">
        <v>0</v>
      </c>
      <c r="N240" s="2731">
        <v>0</v>
      </c>
      <c r="O240" s="2731">
        <v>0</v>
      </c>
      <c r="P240" s="2731">
        <v>0</v>
      </c>
      <c r="Q240" s="3443">
        <v>0</v>
      </c>
      <c r="R240" s="3443">
        <v>0</v>
      </c>
      <c r="S240" s="3456"/>
    </row>
    <row r="241" spans="1:19" ht="15.75">
      <c r="A241" s="3494" t="s">
        <v>5410</v>
      </c>
      <c r="C241" s="2522">
        <v>0</v>
      </c>
      <c r="E241" s="2668"/>
      <c r="F241" s="3516">
        <v>0</v>
      </c>
      <c r="G241" s="3519"/>
      <c r="H241" s="2648"/>
      <c r="I241" s="3083">
        <v>0</v>
      </c>
      <c r="J241" s="3100"/>
      <c r="K241" s="3663"/>
      <c r="L241" s="3524">
        <v>0</v>
      </c>
      <c r="M241" s="2731">
        <v>0</v>
      </c>
      <c r="N241" s="2731">
        <v>0</v>
      </c>
      <c r="O241" s="2731">
        <v>0</v>
      </c>
      <c r="P241" s="2731">
        <v>0</v>
      </c>
      <c r="Q241" s="3443">
        <v>0</v>
      </c>
      <c r="R241" s="3443">
        <v>0</v>
      </c>
      <c r="S241" s="3456"/>
    </row>
    <row r="242" spans="1:19" ht="15.75">
      <c r="A242" s="3494" t="s">
        <v>5410</v>
      </c>
      <c r="C242" s="2522">
        <v>0</v>
      </c>
      <c r="E242" s="2668"/>
      <c r="F242" s="3516">
        <v>0</v>
      </c>
      <c r="G242" s="3519"/>
      <c r="H242" s="2648"/>
      <c r="I242" s="3083">
        <v>0</v>
      </c>
      <c r="J242" s="3100"/>
      <c r="K242" s="3663"/>
      <c r="L242" s="3524">
        <v>0</v>
      </c>
      <c r="M242" s="2731">
        <v>0</v>
      </c>
      <c r="N242" s="2731">
        <v>0</v>
      </c>
      <c r="O242" s="2731">
        <v>0</v>
      </c>
      <c r="P242" s="2731">
        <v>0</v>
      </c>
      <c r="Q242" s="3443">
        <v>0</v>
      </c>
      <c r="R242" s="3443">
        <v>0</v>
      </c>
      <c r="S242" s="3456"/>
    </row>
    <row r="243" spans="1:19" ht="15.75">
      <c r="A243" s="3494" t="s">
        <v>5410</v>
      </c>
      <c r="C243" s="2522">
        <v>0</v>
      </c>
      <c r="E243" s="2668"/>
      <c r="F243" s="2521"/>
      <c r="G243" s="3519"/>
      <c r="H243" s="2648">
        <v>0</v>
      </c>
      <c r="I243" s="3082">
        <v>0</v>
      </c>
      <c r="J243" s="3099"/>
      <c r="K243" s="3664"/>
      <c r="L243" s="3534">
        <v>0</v>
      </c>
      <c r="M243" s="3533">
        <v>0</v>
      </c>
      <c r="N243" s="3533">
        <v>0</v>
      </c>
      <c r="O243" s="3533">
        <v>0</v>
      </c>
      <c r="P243" s="3533">
        <v>0</v>
      </c>
      <c r="Q243" s="3478">
        <v>0</v>
      </c>
      <c r="R243" s="3479">
        <v>0</v>
      </c>
      <c r="S243" s="3456"/>
    </row>
    <row r="244" spans="1:19" ht="15.75">
      <c r="A244" s="3494" t="s">
        <v>5410</v>
      </c>
      <c r="C244" s="2522">
        <v>0</v>
      </c>
      <c r="E244" s="2668"/>
      <c r="F244" s="2521"/>
      <c r="G244" s="3519"/>
      <c r="H244" s="2648"/>
      <c r="I244" s="3083"/>
      <c r="J244" s="3100"/>
      <c r="K244" s="3663"/>
      <c r="L244" s="3524"/>
      <c r="M244" s="2731"/>
      <c r="N244" s="2731"/>
      <c r="O244" s="2731"/>
      <c r="P244" s="2731"/>
      <c r="Q244" s="3443"/>
      <c r="R244" s="3443"/>
      <c r="S244" s="3456"/>
    </row>
    <row r="245" spans="1:19" ht="15.75">
      <c r="A245" s="3494" t="s">
        <v>1378</v>
      </c>
      <c r="C245" s="2522">
        <v>0</v>
      </c>
      <c r="E245" s="2668"/>
      <c r="F245" s="2521"/>
      <c r="G245" s="3519"/>
      <c r="H245" s="2648"/>
      <c r="I245" s="3083"/>
      <c r="J245" s="3100"/>
      <c r="K245" s="3663"/>
      <c r="L245" s="3524"/>
      <c r="M245" s="2731"/>
      <c r="N245" s="2731"/>
      <c r="O245" s="2731"/>
      <c r="P245" s="2731"/>
      <c r="Q245" s="3443"/>
      <c r="R245" s="3443"/>
      <c r="S245" s="3456"/>
    </row>
    <row r="246" spans="1:19" ht="15.75">
      <c r="A246" s="3494" t="s">
        <v>1378</v>
      </c>
      <c r="C246" s="2522">
        <v>0</v>
      </c>
      <c r="E246" s="2668" t="s">
        <v>789</v>
      </c>
      <c r="F246" s="2521"/>
      <c r="G246" s="3519"/>
      <c r="H246" s="2648"/>
      <c r="I246" s="3083">
        <v>12369675.969005501</v>
      </c>
      <c r="J246" s="3100">
        <v>-12369675.969005501</v>
      </c>
      <c r="K246" s="3663">
        <v>0</v>
      </c>
      <c r="L246" s="3524">
        <v>0</v>
      </c>
      <c r="M246" s="2731">
        <v>0</v>
      </c>
      <c r="N246" s="2731">
        <v>0</v>
      </c>
      <c r="O246" s="2731">
        <v>0</v>
      </c>
      <c r="P246" s="2731">
        <v>0</v>
      </c>
      <c r="Q246" s="3443">
        <v>0</v>
      </c>
      <c r="R246" s="3443">
        <v>0</v>
      </c>
      <c r="S246" s="3456"/>
    </row>
    <row r="247" spans="1:19" ht="15.75">
      <c r="A247" s="3494" t="s">
        <v>5410</v>
      </c>
      <c r="C247" s="2522">
        <v>0</v>
      </c>
      <c r="E247" s="2668"/>
      <c r="F247" s="2521"/>
      <c r="G247" s="3519"/>
      <c r="H247" s="2648"/>
      <c r="I247" s="3083"/>
      <c r="J247" s="3100"/>
      <c r="K247" s="3663"/>
      <c r="L247" s="3524"/>
      <c r="M247" s="2731"/>
      <c r="N247" s="2731"/>
      <c r="O247" s="2731"/>
      <c r="P247" s="2731"/>
      <c r="Q247" s="3443"/>
      <c r="R247" s="3443"/>
      <c r="S247" s="3456"/>
    </row>
    <row r="248" spans="1:19" ht="15.75">
      <c r="A248" s="3494" t="s">
        <v>1378</v>
      </c>
      <c r="C248" s="2522">
        <v>0</v>
      </c>
      <c r="E248" s="2668"/>
      <c r="F248" s="2521"/>
      <c r="G248" s="2521"/>
      <c r="H248" s="2648"/>
      <c r="I248" s="3083"/>
      <c r="J248" s="3100"/>
      <c r="K248" s="3663"/>
      <c r="L248" s="3524"/>
      <c r="M248" s="2731"/>
      <c r="N248" s="2731"/>
      <c r="O248" s="2731"/>
      <c r="P248" s="2731"/>
      <c r="Q248" s="3443"/>
      <c r="R248" s="3443"/>
      <c r="S248" s="3456"/>
    </row>
    <row r="249" spans="1:19" ht="15.75">
      <c r="A249" s="3494" t="s">
        <v>1378</v>
      </c>
      <c r="C249" s="2522">
        <v>0</v>
      </c>
      <c r="E249" s="2668" t="s">
        <v>790</v>
      </c>
      <c r="F249" s="2521"/>
      <c r="G249" s="2521"/>
      <c r="H249" s="2648"/>
      <c r="I249" s="3083">
        <v>2877180.7925</v>
      </c>
      <c r="J249" s="3100">
        <v>-2877180.7925</v>
      </c>
      <c r="K249" s="3663">
        <v>0</v>
      </c>
      <c r="L249" s="3524">
        <v>0</v>
      </c>
      <c r="M249" s="2731">
        <v>0</v>
      </c>
      <c r="N249" s="2731">
        <v>0</v>
      </c>
      <c r="O249" s="2731">
        <v>0</v>
      </c>
      <c r="P249" s="2731">
        <v>0</v>
      </c>
      <c r="Q249" s="3443">
        <v>0</v>
      </c>
      <c r="R249" s="3443">
        <v>0</v>
      </c>
      <c r="S249" s="3456"/>
    </row>
    <row r="250" spans="1:19" ht="15.75">
      <c r="A250" s="3494" t="s">
        <v>5410</v>
      </c>
      <c r="C250" s="2522">
        <v>0</v>
      </c>
      <c r="E250" s="2668"/>
      <c r="F250" s="2521"/>
      <c r="G250" s="2521"/>
      <c r="H250" s="2648"/>
      <c r="I250" s="3083"/>
      <c r="J250" s="3100"/>
      <c r="K250" s="3663"/>
      <c r="L250" s="3524"/>
      <c r="M250" s="2731"/>
      <c r="N250" s="2731"/>
      <c r="O250" s="2731"/>
      <c r="P250" s="2731"/>
      <c r="Q250" s="3443"/>
      <c r="R250" s="3443"/>
      <c r="S250" s="3456"/>
    </row>
    <row r="251" spans="1:19" ht="15.75">
      <c r="A251" s="3494" t="s">
        <v>5410</v>
      </c>
      <c r="C251" s="2522">
        <v>0</v>
      </c>
      <c r="E251" s="2668"/>
      <c r="F251" s="2521"/>
      <c r="G251" s="2521"/>
      <c r="H251" s="2648"/>
      <c r="I251" s="3083"/>
      <c r="J251" s="3100"/>
      <c r="K251" s="3663"/>
      <c r="L251" s="3524"/>
      <c r="M251" s="2731"/>
      <c r="N251" s="2731"/>
      <c r="O251" s="2731"/>
      <c r="P251" s="2731"/>
      <c r="Q251" s="3443"/>
      <c r="R251" s="3450"/>
      <c r="S251" s="3456"/>
    </row>
    <row r="252" spans="1:19" ht="15.75" customHeight="1">
      <c r="A252" s="3494" t="s">
        <v>1378</v>
      </c>
      <c r="C252" s="2522">
        <v>0</v>
      </c>
      <c r="E252" s="2668"/>
      <c r="F252" s="2521"/>
      <c r="G252" s="2521"/>
      <c r="H252" s="2691" t="s">
        <v>5433</v>
      </c>
      <c r="I252" s="3086">
        <v>386248712.17841417</v>
      </c>
      <c r="J252" s="3599">
        <v>2.0954757928848267E-9</v>
      </c>
      <c r="K252" s="3665">
        <v>386248712.17841417</v>
      </c>
      <c r="L252" s="3542">
        <v>0</v>
      </c>
      <c r="M252" s="3543">
        <v>348652663.32407254</v>
      </c>
      <c r="N252" s="3543">
        <v>0</v>
      </c>
      <c r="O252" s="3543">
        <v>29089023.78800514</v>
      </c>
      <c r="P252" s="3543">
        <v>0</v>
      </c>
      <c r="Q252" s="3544">
        <v>8507025.0663364362</v>
      </c>
      <c r="R252" s="3543">
        <v>386248712.17841423</v>
      </c>
      <c r="S252" s="3545"/>
    </row>
    <row r="253" spans="1:19" ht="15.75">
      <c r="A253" s="3494" t="s">
        <v>5410</v>
      </c>
      <c r="C253" s="2522">
        <v>0</v>
      </c>
      <c r="E253" s="2668"/>
      <c r="F253" s="2521"/>
      <c r="G253" s="2521"/>
      <c r="H253" s="2648"/>
      <c r="I253" s="3083"/>
      <c r="J253" s="3100"/>
      <c r="K253" s="3663"/>
      <c r="L253" s="3524"/>
      <c r="M253" s="2731"/>
      <c r="N253" s="2731"/>
      <c r="O253" s="2731"/>
      <c r="P253" s="2731"/>
      <c r="Q253" s="3443"/>
      <c r="R253" s="3450"/>
      <c r="S253" s="3456"/>
    </row>
    <row r="254" spans="1:19">
      <c r="A254" s="3494" t="s">
        <v>1378</v>
      </c>
      <c r="C254" s="2522">
        <v>0</v>
      </c>
      <c r="E254" s="2642"/>
      <c r="F254" s="2521"/>
      <c r="G254" s="2521"/>
      <c r="H254" s="2648"/>
      <c r="I254" s="3083"/>
      <c r="J254" s="3100"/>
      <c r="K254" s="3663"/>
      <c r="L254" s="3524"/>
      <c r="M254" s="2731"/>
      <c r="N254" s="2731"/>
      <c r="O254" s="2731"/>
      <c r="P254" s="2731"/>
      <c r="Q254" s="3443"/>
      <c r="R254" s="3443"/>
      <c r="S254" s="3456"/>
    </row>
    <row r="255" spans="1:19" ht="15.75">
      <c r="A255" s="3494" t="s">
        <v>1378</v>
      </c>
      <c r="C255" s="2522">
        <v>0</v>
      </c>
      <c r="E255" s="3511" t="s">
        <v>5436</v>
      </c>
      <c r="F255" s="2521"/>
      <c r="G255" s="2521"/>
      <c r="H255" s="2648"/>
      <c r="I255" s="3083"/>
      <c r="J255" s="3100"/>
      <c r="K255" s="3663"/>
      <c r="L255" s="3524"/>
      <c r="M255" s="2731"/>
      <c r="N255" s="2731"/>
      <c r="O255" s="2731"/>
      <c r="P255" s="2731"/>
      <c r="Q255" s="3443"/>
      <c r="R255" s="3450"/>
      <c r="S255" s="3456"/>
    </row>
    <row r="256" spans="1:19">
      <c r="A256" s="3494" t="s">
        <v>1378</v>
      </c>
      <c r="C256" s="2522">
        <v>0</v>
      </c>
      <c r="E256" s="2642"/>
      <c r="F256" s="2521"/>
      <c r="G256" s="2521"/>
      <c r="H256" s="2648"/>
      <c r="I256" s="3083"/>
      <c r="J256" s="3100"/>
      <c r="K256" s="3663"/>
      <c r="L256" s="3524"/>
      <c r="M256" s="2731"/>
      <c r="N256" s="2731"/>
      <c r="O256" s="2731"/>
      <c r="P256" s="2731"/>
      <c r="Q256" s="3443"/>
      <c r="R256" s="3450"/>
      <c r="S256" s="3456"/>
    </row>
    <row r="257" spans="1:19" ht="15.75">
      <c r="A257" s="3494" t="s">
        <v>1378</v>
      </c>
      <c r="C257" s="2522">
        <v>0</v>
      </c>
      <c r="E257" s="2668" t="s">
        <v>1450</v>
      </c>
      <c r="F257" s="2521"/>
      <c r="G257" s="2521"/>
      <c r="H257" s="2648"/>
      <c r="I257" s="3083"/>
      <c r="J257" s="3100"/>
      <c r="K257" s="3663"/>
      <c r="L257" s="3524"/>
      <c r="M257" s="2731"/>
      <c r="N257" s="2731"/>
      <c r="O257" s="2731"/>
      <c r="P257" s="2731"/>
      <c r="Q257" s="3443"/>
      <c r="R257" s="3443"/>
      <c r="S257" s="3456"/>
    </row>
    <row r="258" spans="1:19" ht="15.75">
      <c r="A258" s="3494" t="s">
        <v>5410</v>
      </c>
      <c r="C258" s="2522">
        <v>0</v>
      </c>
      <c r="E258" s="2668"/>
      <c r="F258" s="2521" t="s">
        <v>5440</v>
      </c>
      <c r="G258" s="2521"/>
      <c r="H258" s="2648"/>
      <c r="I258" s="3083"/>
      <c r="J258" s="3100"/>
      <c r="K258" s="3663"/>
      <c r="L258" s="3524"/>
      <c r="M258" s="2731"/>
      <c r="N258" s="2731"/>
      <c r="O258" s="2731"/>
      <c r="P258" s="2731"/>
      <c r="Q258" s="3443"/>
      <c r="R258" s="3443"/>
      <c r="S258" s="3456"/>
    </row>
    <row r="259" spans="1:19" ht="15.75">
      <c r="A259" s="3494" t="s">
        <v>1378</v>
      </c>
      <c r="C259" s="2522">
        <v>0</v>
      </c>
      <c r="E259" s="2668"/>
      <c r="F259" s="2521" t="s">
        <v>5442</v>
      </c>
      <c r="G259" s="2822"/>
      <c r="H259" s="2648"/>
      <c r="I259" s="3083">
        <v>56467665.892135002</v>
      </c>
      <c r="J259" s="3100">
        <v>2341622.0892121792</v>
      </c>
      <c r="K259" s="3663">
        <v>58809287.981347181</v>
      </c>
      <c r="L259" s="3524">
        <v>0</v>
      </c>
      <c r="M259" s="2731">
        <v>58809287.981347181</v>
      </c>
      <c r="N259" s="2731">
        <v>0</v>
      </c>
      <c r="O259" s="2731">
        <v>0</v>
      </c>
      <c r="P259" s="2731">
        <v>0</v>
      </c>
      <c r="Q259" s="3443">
        <v>0</v>
      </c>
      <c r="R259" s="3443">
        <v>58809287.981347181</v>
      </c>
      <c r="S259" s="3456"/>
    </row>
    <row r="260" spans="1:19" ht="15.75">
      <c r="A260" s="3494" t="s">
        <v>1378</v>
      </c>
      <c r="C260" s="2522">
        <v>0</v>
      </c>
      <c r="E260" s="2668"/>
      <c r="F260" s="2521" t="s">
        <v>5444</v>
      </c>
      <c r="G260" s="2822"/>
      <c r="H260" s="2648"/>
      <c r="I260" s="3083">
        <v>22071998.9259075</v>
      </c>
      <c r="J260" s="3100">
        <v>915289.82863751054</v>
      </c>
      <c r="K260" s="3663">
        <v>22987288.754545011</v>
      </c>
      <c r="L260" s="3524">
        <v>0</v>
      </c>
      <c r="M260" s="2731">
        <v>22987288.754545011</v>
      </c>
      <c r="N260" s="2731">
        <v>0</v>
      </c>
      <c r="O260" s="2731">
        <v>0</v>
      </c>
      <c r="P260" s="2731">
        <v>0</v>
      </c>
      <c r="Q260" s="3443">
        <v>0</v>
      </c>
      <c r="R260" s="3443">
        <v>22987288.754545011</v>
      </c>
      <c r="S260" s="3456"/>
    </row>
    <row r="261" spans="1:19" ht="15.75">
      <c r="A261" s="3494" t="s">
        <v>1378</v>
      </c>
      <c r="C261" s="2522">
        <v>0</v>
      </c>
      <c r="E261" s="2668"/>
      <c r="F261" s="2521" t="s">
        <v>5447</v>
      </c>
      <c r="G261" s="2521"/>
      <c r="H261" s="2648"/>
      <c r="I261" s="3083">
        <v>185657413.72176686</v>
      </c>
      <c r="J261" s="3100">
        <v>7698910.4141002893</v>
      </c>
      <c r="K261" s="3663">
        <v>193356324.13586715</v>
      </c>
      <c r="L261" s="3524">
        <v>0</v>
      </c>
      <c r="M261" s="2731">
        <v>0</v>
      </c>
      <c r="N261" s="2731">
        <v>0</v>
      </c>
      <c r="O261" s="2731">
        <v>193356324.13586715</v>
      </c>
      <c r="P261" s="2731">
        <v>0</v>
      </c>
      <c r="Q261" s="3443">
        <v>0</v>
      </c>
      <c r="R261" s="3443">
        <v>193356324.13586715</v>
      </c>
      <c r="S261" s="3456"/>
    </row>
    <row r="262" spans="1:19" ht="15.75">
      <c r="A262" s="3494" t="s">
        <v>1378</v>
      </c>
      <c r="C262" s="2522">
        <v>0</v>
      </c>
      <c r="E262" s="2668"/>
      <c r="F262" s="2521" t="s">
        <v>5449</v>
      </c>
      <c r="G262" s="2521"/>
      <c r="H262" s="2648"/>
      <c r="I262" s="3083">
        <v>747889.76584122889</v>
      </c>
      <c r="J262" s="3100">
        <v>-747889.76584122889</v>
      </c>
      <c r="K262" s="3663">
        <v>0</v>
      </c>
      <c r="L262" s="3524"/>
      <c r="M262" s="2731"/>
      <c r="N262" s="2731"/>
      <c r="O262" s="2731"/>
      <c r="P262" s="2731"/>
      <c r="Q262" s="3443"/>
      <c r="R262" s="3443"/>
      <c r="S262" s="3456"/>
    </row>
    <row r="263" spans="1:19" ht="15.75">
      <c r="A263" s="3494" t="s">
        <v>1378</v>
      </c>
      <c r="C263" s="2522">
        <v>0</v>
      </c>
      <c r="E263" s="2668"/>
      <c r="F263" s="2521" t="s">
        <v>5451</v>
      </c>
      <c r="G263" s="2822"/>
      <c r="H263" s="2648"/>
      <c r="I263" s="3083">
        <v>106846514.78</v>
      </c>
      <c r="J263" s="3100">
        <v>4430750.8591218591</v>
      </c>
      <c r="K263" s="3663">
        <v>111277265.63912186</v>
      </c>
      <c r="L263" s="3524">
        <v>26410927.951819848</v>
      </c>
      <c r="M263" s="2731">
        <v>60024836.254136018</v>
      </c>
      <c r="N263" s="2731">
        <v>24841501.433165994</v>
      </c>
      <c r="O263" s="2731">
        <v>0</v>
      </c>
      <c r="P263" s="2731">
        <v>0</v>
      </c>
      <c r="Q263" s="3443">
        <v>0</v>
      </c>
      <c r="R263" s="3443">
        <v>111277265.63912186</v>
      </c>
      <c r="S263" s="3456"/>
    </row>
    <row r="264" spans="1:19" ht="15.75">
      <c r="A264" s="3494" t="s">
        <v>1378</v>
      </c>
      <c r="C264" s="2522">
        <v>0</v>
      </c>
      <c r="E264" s="2668"/>
      <c r="F264" s="2521">
        <v>0</v>
      </c>
      <c r="G264" s="2822"/>
      <c r="H264" s="2648"/>
      <c r="I264" s="3083">
        <v>123917394.19250001</v>
      </c>
      <c r="J264" s="3100">
        <v>5138652.4109753668</v>
      </c>
      <c r="K264" s="3663">
        <v>129056046.60347538</v>
      </c>
      <c r="L264" s="3524">
        <v>0</v>
      </c>
      <c r="M264" s="2731">
        <v>129056046.60347538</v>
      </c>
      <c r="N264" s="2731">
        <v>0</v>
      </c>
      <c r="O264" s="2731">
        <v>0</v>
      </c>
      <c r="P264" s="2731">
        <v>0</v>
      </c>
      <c r="Q264" s="3443">
        <v>0</v>
      </c>
      <c r="R264" s="3443">
        <v>129056046.60347538</v>
      </c>
      <c r="S264" s="3456"/>
    </row>
    <row r="265" spans="1:19" ht="15.75">
      <c r="A265" s="3494" t="s">
        <v>5410</v>
      </c>
      <c r="C265" s="2522">
        <v>0</v>
      </c>
      <c r="E265" s="2668"/>
      <c r="F265" s="2521">
        <v>0</v>
      </c>
      <c r="G265" s="2521"/>
      <c r="H265" s="2648"/>
      <c r="I265" s="3083">
        <v>0</v>
      </c>
      <c r="J265" s="3100">
        <v>0</v>
      </c>
      <c r="K265" s="3663">
        <v>0</v>
      </c>
      <c r="L265" s="3524">
        <v>0</v>
      </c>
      <c r="M265" s="2731">
        <v>0</v>
      </c>
      <c r="N265" s="2731">
        <v>0</v>
      </c>
      <c r="O265" s="2731">
        <v>0</v>
      </c>
      <c r="P265" s="2731">
        <v>0</v>
      </c>
      <c r="Q265" s="3443">
        <v>0</v>
      </c>
      <c r="R265" s="3443">
        <v>0</v>
      </c>
      <c r="S265" s="3456"/>
    </row>
    <row r="266" spans="1:19" ht="15.75">
      <c r="A266" s="3494" t="s">
        <v>5410</v>
      </c>
      <c r="C266" s="2522">
        <v>0</v>
      </c>
      <c r="E266" s="2668"/>
      <c r="F266" s="2521">
        <v>0</v>
      </c>
      <c r="G266" s="2521"/>
      <c r="H266" s="2648"/>
      <c r="I266" s="3083">
        <v>0</v>
      </c>
      <c r="J266" s="3100">
        <v>0</v>
      </c>
      <c r="K266" s="3663">
        <v>0</v>
      </c>
      <c r="L266" s="3524">
        <v>0</v>
      </c>
      <c r="M266" s="2731">
        <v>0</v>
      </c>
      <c r="N266" s="2731">
        <v>0</v>
      </c>
      <c r="O266" s="2731">
        <v>0</v>
      </c>
      <c r="P266" s="2731">
        <v>0</v>
      </c>
      <c r="Q266" s="3443">
        <v>0</v>
      </c>
      <c r="R266" s="3443">
        <v>0</v>
      </c>
      <c r="S266" s="3456"/>
    </row>
    <row r="267" spans="1:19" ht="15.75">
      <c r="A267" s="3494" t="s">
        <v>5410</v>
      </c>
      <c r="C267" s="2522">
        <v>0</v>
      </c>
      <c r="E267" s="2668"/>
      <c r="F267" s="2521">
        <v>0</v>
      </c>
      <c r="G267" s="2521"/>
      <c r="H267" s="2648"/>
      <c r="I267" s="3083">
        <v>0</v>
      </c>
      <c r="J267" s="3100">
        <v>0</v>
      </c>
      <c r="K267" s="3663">
        <v>0</v>
      </c>
      <c r="L267" s="3524">
        <v>0</v>
      </c>
      <c r="M267" s="2731">
        <v>0</v>
      </c>
      <c r="N267" s="2731">
        <v>0</v>
      </c>
      <c r="O267" s="2731">
        <v>0</v>
      </c>
      <c r="P267" s="2731">
        <v>0</v>
      </c>
      <c r="Q267" s="3443">
        <v>0</v>
      </c>
      <c r="R267" s="3443">
        <v>0</v>
      </c>
      <c r="S267" s="3456"/>
    </row>
    <row r="268" spans="1:19" ht="15.75">
      <c r="A268" s="3494" t="s">
        <v>5410</v>
      </c>
      <c r="C268" s="2522">
        <v>0</v>
      </c>
      <c r="E268" s="2668"/>
      <c r="F268" s="2521">
        <v>0</v>
      </c>
      <c r="G268" s="2521"/>
      <c r="H268" s="2648"/>
      <c r="I268" s="3083">
        <v>0</v>
      </c>
      <c r="J268" s="3100">
        <v>0</v>
      </c>
      <c r="K268" s="3663">
        <v>0</v>
      </c>
      <c r="L268" s="3524">
        <v>0</v>
      </c>
      <c r="M268" s="2731">
        <v>0</v>
      </c>
      <c r="N268" s="2731">
        <v>0</v>
      </c>
      <c r="O268" s="2731">
        <v>0</v>
      </c>
      <c r="P268" s="2731">
        <v>0</v>
      </c>
      <c r="Q268" s="3443">
        <v>0</v>
      </c>
      <c r="R268" s="3443"/>
      <c r="S268" s="3456"/>
    </row>
    <row r="269" spans="1:19" ht="15.75">
      <c r="A269" s="3494" t="s">
        <v>5410</v>
      </c>
      <c r="C269" s="2522">
        <v>0</v>
      </c>
      <c r="E269" s="2668"/>
      <c r="F269" s="2521">
        <v>0</v>
      </c>
      <c r="G269" s="2822"/>
      <c r="H269" s="2648"/>
      <c r="I269" s="3083">
        <v>0</v>
      </c>
      <c r="J269" s="3100">
        <v>0</v>
      </c>
      <c r="K269" s="3663">
        <v>0</v>
      </c>
      <c r="L269" s="3524">
        <v>0</v>
      </c>
      <c r="M269" s="2731">
        <v>0</v>
      </c>
      <c r="N269" s="2731">
        <v>0</v>
      </c>
      <c r="O269" s="2731">
        <v>0</v>
      </c>
      <c r="P269" s="2731">
        <v>0</v>
      </c>
      <c r="Q269" s="3443">
        <v>0</v>
      </c>
      <c r="R269" s="3443">
        <v>0</v>
      </c>
      <c r="S269" s="3456"/>
    </row>
    <row r="270" spans="1:19" ht="15.75">
      <c r="A270" s="3494" t="s">
        <v>5410</v>
      </c>
      <c r="C270" s="2522">
        <v>0</v>
      </c>
      <c r="E270" s="2668"/>
      <c r="F270" s="2521">
        <v>0</v>
      </c>
      <c r="G270" s="2822"/>
      <c r="H270" s="2648"/>
      <c r="I270" s="3083">
        <v>0</v>
      </c>
      <c r="J270" s="3100">
        <v>0</v>
      </c>
      <c r="K270" s="3663">
        <v>0</v>
      </c>
      <c r="L270" s="3524">
        <v>0</v>
      </c>
      <c r="M270" s="2731">
        <v>0</v>
      </c>
      <c r="N270" s="2731">
        <v>0</v>
      </c>
      <c r="O270" s="2731">
        <v>0</v>
      </c>
      <c r="P270" s="2731">
        <v>0</v>
      </c>
      <c r="Q270" s="3443">
        <v>0</v>
      </c>
      <c r="R270" s="3443">
        <v>0</v>
      </c>
      <c r="S270" s="3456"/>
    </row>
    <row r="271" spans="1:19" ht="15.75">
      <c r="A271" s="3494" t="s">
        <v>5410</v>
      </c>
      <c r="C271" s="2522">
        <v>0</v>
      </c>
      <c r="E271" s="2668"/>
      <c r="F271" s="2521">
        <v>0</v>
      </c>
      <c r="G271" s="2822"/>
      <c r="H271" s="2648"/>
      <c r="I271" s="3083">
        <v>0</v>
      </c>
      <c r="J271" s="3100">
        <v>0</v>
      </c>
      <c r="K271" s="3663">
        <v>0</v>
      </c>
      <c r="L271" s="3524">
        <v>0</v>
      </c>
      <c r="M271" s="2731">
        <v>0</v>
      </c>
      <c r="N271" s="2731">
        <v>0</v>
      </c>
      <c r="O271" s="2731">
        <v>0</v>
      </c>
      <c r="P271" s="2731">
        <v>0</v>
      </c>
      <c r="Q271" s="3443">
        <v>0</v>
      </c>
      <c r="R271" s="3443">
        <v>0</v>
      </c>
      <c r="S271" s="3456"/>
    </row>
    <row r="272" spans="1:19" ht="15.75">
      <c r="A272" s="3494" t="s">
        <v>5410</v>
      </c>
      <c r="C272" s="2522">
        <v>0</v>
      </c>
      <c r="E272" s="2668"/>
      <c r="F272" s="2521">
        <v>0</v>
      </c>
      <c r="G272" s="2822"/>
      <c r="H272" s="2648"/>
      <c r="I272" s="3083">
        <v>0</v>
      </c>
      <c r="J272" s="3100">
        <v>0</v>
      </c>
      <c r="K272" s="3663">
        <v>0</v>
      </c>
      <c r="L272" s="3524">
        <v>0</v>
      </c>
      <c r="M272" s="2731">
        <v>0</v>
      </c>
      <c r="N272" s="2731">
        <v>0</v>
      </c>
      <c r="O272" s="2731">
        <v>0</v>
      </c>
      <c r="P272" s="2731">
        <v>0</v>
      </c>
      <c r="Q272" s="3443">
        <v>0</v>
      </c>
      <c r="R272" s="3443">
        <v>0</v>
      </c>
      <c r="S272" s="3456"/>
    </row>
    <row r="273" spans="1:19" ht="15.75">
      <c r="A273" s="3494" t="s">
        <v>1378</v>
      </c>
      <c r="C273" s="2522">
        <v>0</v>
      </c>
      <c r="E273" s="2668"/>
      <c r="F273" s="2521">
        <v>0</v>
      </c>
      <c r="G273" s="2521"/>
      <c r="H273" s="2648"/>
      <c r="I273" s="3082">
        <v>495708877.27815056</v>
      </c>
      <c r="J273" s="3099">
        <v>19777335.836205974</v>
      </c>
      <c r="K273" s="3664">
        <v>515486213.11435652</v>
      </c>
      <c r="L273" s="3534">
        <v>26410927.951819848</v>
      </c>
      <c r="M273" s="3533">
        <v>270877459.59350353</v>
      </c>
      <c r="N273" s="3533">
        <v>24841501.433165994</v>
      </c>
      <c r="O273" s="3533">
        <v>194135227.67159456</v>
      </c>
      <c r="P273" s="3533">
        <v>0</v>
      </c>
      <c r="Q273" s="3478">
        <v>0</v>
      </c>
      <c r="R273" s="3478">
        <v>515486213.11435658</v>
      </c>
      <c r="S273" s="3456"/>
    </row>
    <row r="274" spans="1:19" ht="15.75">
      <c r="A274" s="3494" t="s">
        <v>1378</v>
      </c>
      <c r="C274" s="2522">
        <v>0</v>
      </c>
      <c r="E274" s="2668"/>
      <c r="F274" s="2521"/>
      <c r="G274" s="2521"/>
      <c r="H274" s="2648"/>
      <c r="I274" s="3083"/>
      <c r="J274" s="3100"/>
      <c r="K274" s="3663"/>
      <c r="L274" s="3524"/>
      <c r="M274" s="2731"/>
      <c r="N274" s="2731"/>
      <c r="O274" s="2731"/>
      <c r="P274" s="2731"/>
      <c r="Q274" s="3443"/>
      <c r="R274" s="3443"/>
      <c r="S274" s="3456"/>
    </row>
    <row r="275" spans="1:19" ht="15.75">
      <c r="A275" s="3494" t="s">
        <v>1378</v>
      </c>
      <c r="C275" s="2522">
        <v>0</v>
      </c>
      <c r="E275" s="2668" t="s">
        <v>664</v>
      </c>
      <c r="F275" s="2521"/>
      <c r="G275" s="2521"/>
      <c r="H275" s="2648"/>
      <c r="I275" s="3083"/>
      <c r="J275" s="3100"/>
      <c r="K275" s="3663"/>
      <c r="L275" s="3524"/>
      <c r="M275" s="2731"/>
      <c r="N275" s="2731"/>
      <c r="O275" s="2731"/>
      <c r="P275" s="2731"/>
      <c r="Q275" s="3443"/>
      <c r="R275" s="3443"/>
      <c r="S275" s="3456"/>
    </row>
    <row r="276" spans="1:19" ht="15.75">
      <c r="A276" s="3494" t="s">
        <v>1378</v>
      </c>
      <c r="C276" s="2522">
        <v>0</v>
      </c>
      <c r="E276" s="2668"/>
      <c r="F276" s="2521" t="s">
        <v>667</v>
      </c>
      <c r="G276" s="2521"/>
      <c r="H276" s="2648"/>
      <c r="I276" s="3083">
        <v>29178395.783908639</v>
      </c>
      <c r="J276" s="3100">
        <v>1209980.5263049193</v>
      </c>
      <c r="K276" s="3663">
        <v>30388376.310213558</v>
      </c>
      <c r="L276" s="3524">
        <v>0</v>
      </c>
      <c r="M276" s="2731">
        <v>0</v>
      </c>
      <c r="N276" s="2731">
        <v>0</v>
      </c>
      <c r="O276" s="2731">
        <v>30388376.310213558</v>
      </c>
      <c r="P276" s="2731">
        <v>0</v>
      </c>
      <c r="Q276" s="3443">
        <v>0</v>
      </c>
      <c r="R276" s="3443">
        <v>30388376.310213558</v>
      </c>
      <c r="S276" s="3456"/>
    </row>
    <row r="277" spans="1:19" ht="15.75">
      <c r="A277" s="3494" t="s">
        <v>5410</v>
      </c>
      <c r="C277" s="2522">
        <v>0</v>
      </c>
      <c r="E277" s="2668"/>
      <c r="F277" s="2521">
        <v>0</v>
      </c>
      <c r="G277" s="2521"/>
      <c r="H277" s="2648"/>
      <c r="I277" s="3083"/>
      <c r="J277" s="3100"/>
      <c r="K277" s="3663"/>
      <c r="L277" s="3524"/>
      <c r="M277" s="2731"/>
      <c r="N277" s="2731"/>
      <c r="O277" s="2731"/>
      <c r="P277" s="2731"/>
      <c r="Q277" s="3443"/>
      <c r="R277" s="3443"/>
      <c r="S277" s="3456"/>
    </row>
    <row r="278" spans="1:19" ht="15.75">
      <c r="A278" s="3494" t="s">
        <v>5410</v>
      </c>
      <c r="C278" s="2522">
        <v>0</v>
      </c>
      <c r="E278" s="2668"/>
      <c r="F278" s="2521">
        <v>0</v>
      </c>
      <c r="G278" s="2521"/>
      <c r="H278" s="2648"/>
      <c r="I278" s="3083">
        <v>0</v>
      </c>
      <c r="J278" s="3100">
        <v>0</v>
      </c>
      <c r="K278" s="3663">
        <v>0</v>
      </c>
      <c r="L278" s="3524">
        <v>0</v>
      </c>
      <c r="M278" s="2731">
        <v>0</v>
      </c>
      <c r="N278" s="2731">
        <v>0</v>
      </c>
      <c r="O278" s="2731">
        <v>0</v>
      </c>
      <c r="P278" s="2731">
        <v>0</v>
      </c>
      <c r="Q278" s="3443">
        <v>0</v>
      </c>
      <c r="R278" s="3443">
        <v>0</v>
      </c>
      <c r="S278" s="3456"/>
    </row>
    <row r="279" spans="1:19" ht="15.75">
      <c r="A279" s="3494" t="s">
        <v>5410</v>
      </c>
      <c r="C279" s="2522">
        <v>0</v>
      </c>
      <c r="E279" s="2668"/>
      <c r="F279" s="2521">
        <v>0</v>
      </c>
      <c r="G279" s="2521"/>
      <c r="H279" s="2648"/>
      <c r="I279" s="3083">
        <v>0</v>
      </c>
      <c r="J279" s="3100">
        <v>0</v>
      </c>
      <c r="K279" s="3663">
        <v>0</v>
      </c>
      <c r="L279" s="3524">
        <v>0</v>
      </c>
      <c r="M279" s="2731">
        <v>0</v>
      </c>
      <c r="N279" s="2731">
        <v>0</v>
      </c>
      <c r="O279" s="2731">
        <v>0</v>
      </c>
      <c r="P279" s="2731">
        <v>0</v>
      </c>
      <c r="Q279" s="3443">
        <v>0</v>
      </c>
      <c r="R279" s="3443">
        <v>0</v>
      </c>
      <c r="S279" s="3456"/>
    </row>
    <row r="280" spans="1:19" ht="15.75">
      <c r="A280" s="3494" t="s">
        <v>5410</v>
      </c>
      <c r="C280" s="2522">
        <v>0</v>
      </c>
      <c r="E280" s="2668"/>
      <c r="F280" s="2521">
        <v>0</v>
      </c>
      <c r="G280" s="2521"/>
      <c r="H280" s="2648"/>
      <c r="I280" s="3083">
        <v>0</v>
      </c>
      <c r="J280" s="3100">
        <v>0</v>
      </c>
      <c r="K280" s="3663">
        <v>0</v>
      </c>
      <c r="L280" s="3524">
        <v>0</v>
      </c>
      <c r="M280" s="2731">
        <v>0</v>
      </c>
      <c r="N280" s="2731">
        <v>0</v>
      </c>
      <c r="O280" s="2731">
        <v>0</v>
      </c>
      <c r="P280" s="2731">
        <v>0</v>
      </c>
      <c r="Q280" s="3443">
        <v>0</v>
      </c>
      <c r="R280" s="3443">
        <v>0</v>
      </c>
      <c r="S280" s="3456"/>
    </row>
    <row r="281" spans="1:19" ht="15.75">
      <c r="A281" s="3494" t="s">
        <v>5410</v>
      </c>
      <c r="C281" s="2522">
        <v>0</v>
      </c>
      <c r="E281" s="2668"/>
      <c r="F281" s="2521">
        <v>0</v>
      </c>
      <c r="G281" s="2521"/>
      <c r="H281" s="2648"/>
      <c r="I281" s="3083">
        <v>0</v>
      </c>
      <c r="J281" s="3100">
        <v>0</v>
      </c>
      <c r="K281" s="3663">
        <v>0</v>
      </c>
      <c r="L281" s="3524">
        <v>0</v>
      </c>
      <c r="M281" s="2731">
        <v>0</v>
      </c>
      <c r="N281" s="2731">
        <v>0</v>
      </c>
      <c r="O281" s="2731">
        <v>0</v>
      </c>
      <c r="P281" s="2731">
        <v>0</v>
      </c>
      <c r="Q281" s="3443">
        <v>0</v>
      </c>
      <c r="R281" s="3443">
        <v>0</v>
      </c>
      <c r="S281" s="3456"/>
    </row>
    <row r="282" spans="1:19" ht="15.75">
      <c r="A282" s="3494" t="s">
        <v>5410</v>
      </c>
      <c r="C282" s="2522">
        <v>0</v>
      </c>
      <c r="E282" s="2668"/>
      <c r="F282" s="2521">
        <v>0</v>
      </c>
      <c r="G282" s="2521"/>
      <c r="H282" s="2648"/>
      <c r="I282" s="3083">
        <v>0</v>
      </c>
      <c r="J282" s="3100">
        <v>0</v>
      </c>
      <c r="K282" s="3663">
        <v>0</v>
      </c>
      <c r="L282" s="3524">
        <v>0</v>
      </c>
      <c r="M282" s="2731">
        <v>0</v>
      </c>
      <c r="N282" s="2731">
        <v>0</v>
      </c>
      <c r="O282" s="2731">
        <v>0</v>
      </c>
      <c r="P282" s="2731">
        <v>0</v>
      </c>
      <c r="Q282" s="3443">
        <v>0</v>
      </c>
      <c r="R282" s="3443">
        <v>0</v>
      </c>
      <c r="S282" s="3456"/>
    </row>
    <row r="283" spans="1:19" ht="15.75">
      <c r="A283" s="3494" t="s">
        <v>1378</v>
      </c>
      <c r="C283" s="2522">
        <v>0</v>
      </c>
      <c r="E283" s="2668"/>
      <c r="F283" s="2521"/>
      <c r="G283" s="2521"/>
      <c r="H283" s="2648">
        <v>0</v>
      </c>
      <c r="I283" s="3082">
        <v>29178395.783908639</v>
      </c>
      <c r="J283" s="3099">
        <v>1209980.5263049193</v>
      </c>
      <c r="K283" s="3664">
        <v>30388376.310213558</v>
      </c>
      <c r="L283" s="3534">
        <v>0</v>
      </c>
      <c r="M283" s="3533">
        <v>0</v>
      </c>
      <c r="N283" s="3533">
        <v>0</v>
      </c>
      <c r="O283" s="3533">
        <v>30388376.310213558</v>
      </c>
      <c r="P283" s="3533">
        <v>0</v>
      </c>
      <c r="Q283" s="3478">
        <v>0</v>
      </c>
      <c r="R283" s="3478">
        <v>30388376.310213558</v>
      </c>
      <c r="S283" s="3456"/>
    </row>
    <row r="284" spans="1:19" ht="15.75">
      <c r="A284" s="3494" t="s">
        <v>1378</v>
      </c>
      <c r="C284" s="2522">
        <v>0</v>
      </c>
      <c r="E284" s="2668"/>
      <c r="F284" s="2521"/>
      <c r="G284" s="2521"/>
      <c r="H284" s="2648"/>
      <c r="I284" s="3083"/>
      <c r="J284" s="3100"/>
      <c r="K284" s="3663"/>
      <c r="L284" s="3524"/>
      <c r="M284" s="2731"/>
      <c r="N284" s="2731"/>
      <c r="O284" s="2731"/>
      <c r="P284" s="2731"/>
      <c r="Q284" s="3443"/>
      <c r="R284" s="3443"/>
      <c r="S284" s="3456"/>
    </row>
    <row r="285" spans="1:19" ht="15.75">
      <c r="A285" s="3494" t="s">
        <v>1378</v>
      </c>
      <c r="C285" s="2522">
        <v>0</v>
      </c>
      <c r="E285" s="2668" t="s">
        <v>31</v>
      </c>
      <c r="F285" s="2521"/>
      <c r="G285" s="2521"/>
      <c r="H285" s="2648"/>
      <c r="I285" s="3083">
        <v>65524619.860991247</v>
      </c>
      <c r="J285" s="3100">
        <v>2717199.2117899582</v>
      </c>
      <c r="K285" s="3663">
        <v>68241819.072781205</v>
      </c>
      <c r="L285" s="3524">
        <v>0</v>
      </c>
      <c r="M285" s="2731">
        <v>68241819.072781205</v>
      </c>
      <c r="N285" s="2731">
        <v>0</v>
      </c>
      <c r="O285" s="2731">
        <v>0</v>
      </c>
      <c r="P285" s="2731">
        <v>0</v>
      </c>
      <c r="Q285" s="3443">
        <v>0</v>
      </c>
      <c r="R285" s="3443">
        <v>68241819.072781205</v>
      </c>
      <c r="S285" s="3456"/>
    </row>
    <row r="286" spans="1:19" ht="15.75">
      <c r="A286" s="3494" t="s">
        <v>1378</v>
      </c>
      <c r="C286" s="2522">
        <v>0</v>
      </c>
      <c r="E286" s="2668"/>
      <c r="F286" s="2521"/>
      <c r="G286" s="2521"/>
      <c r="H286" s="2648"/>
      <c r="I286" s="3083"/>
      <c r="J286" s="3100"/>
      <c r="K286" s="3663"/>
      <c r="L286" s="3524"/>
      <c r="M286" s="2731"/>
      <c r="N286" s="2731"/>
      <c r="O286" s="2731"/>
      <c r="P286" s="2731"/>
      <c r="Q286" s="3443"/>
      <c r="R286" s="3443"/>
      <c r="S286" s="3456"/>
    </row>
    <row r="287" spans="1:19" ht="15.75">
      <c r="A287" s="3494" t="s">
        <v>1378</v>
      </c>
      <c r="C287" s="2522">
        <v>0</v>
      </c>
      <c r="E287" s="2668" t="s">
        <v>1301</v>
      </c>
      <c r="F287" s="2521"/>
      <c r="G287" s="2521"/>
      <c r="H287" s="2648"/>
      <c r="I287" s="3083"/>
      <c r="J287" s="3100"/>
      <c r="K287" s="3663"/>
      <c r="L287" s="3524"/>
      <c r="M287" s="2731"/>
      <c r="N287" s="2731"/>
      <c r="O287" s="2731"/>
      <c r="P287" s="2731"/>
      <c r="Q287" s="3443"/>
      <c r="R287" s="3443"/>
      <c r="S287" s="3456"/>
    </row>
    <row r="288" spans="1:19" ht="15.75">
      <c r="A288" s="3494" t="s">
        <v>1378</v>
      </c>
      <c r="C288" s="2522">
        <v>0</v>
      </c>
      <c r="E288" s="2668"/>
      <c r="F288" s="2521" t="s">
        <v>488</v>
      </c>
      <c r="G288" s="2521"/>
      <c r="H288" s="2648"/>
      <c r="I288" s="3083">
        <v>42160117.654461436</v>
      </c>
      <c r="J288" s="3100">
        <v>1748311.3782682791</v>
      </c>
      <c r="K288" s="3663">
        <v>43908429.032729715</v>
      </c>
      <c r="L288" s="3524">
        <v>0</v>
      </c>
      <c r="M288" s="2731">
        <v>43908429.032729715</v>
      </c>
      <c r="N288" s="2731">
        <v>0</v>
      </c>
      <c r="O288" s="2731">
        <v>0</v>
      </c>
      <c r="P288" s="2731">
        <v>0</v>
      </c>
      <c r="Q288" s="3443">
        <v>0</v>
      </c>
      <c r="R288" s="3443">
        <v>43908429.032729715</v>
      </c>
      <c r="S288" s="3456"/>
    </row>
    <row r="289" spans="1:19" ht="15.75">
      <c r="A289" s="3494" t="s">
        <v>1378</v>
      </c>
      <c r="C289" s="2522">
        <v>0</v>
      </c>
      <c r="E289" s="2668"/>
      <c r="F289" s="2521" t="s">
        <v>487</v>
      </c>
      <c r="G289" s="2521"/>
      <c r="H289" s="2648"/>
      <c r="I289" s="3083">
        <v>20000000</v>
      </c>
      <c r="J289" s="3100">
        <v>829367.40954909101</v>
      </c>
      <c r="K289" s="3663">
        <v>20829367.409549091</v>
      </c>
      <c r="L289" s="3524">
        <v>0</v>
      </c>
      <c r="M289" s="2731">
        <v>20829367.409549091</v>
      </c>
      <c r="N289" s="2731">
        <v>0</v>
      </c>
      <c r="O289" s="2731">
        <v>0</v>
      </c>
      <c r="P289" s="2731">
        <v>0</v>
      </c>
      <c r="Q289" s="3443">
        <v>0</v>
      </c>
      <c r="R289" s="3443">
        <v>20829367.409549091</v>
      </c>
      <c r="S289" s="3456"/>
    </row>
    <row r="290" spans="1:19" ht="15.75">
      <c r="A290" s="3494" t="s">
        <v>1378</v>
      </c>
      <c r="C290" s="2522">
        <v>0</v>
      </c>
      <c r="E290" s="2668"/>
      <c r="F290" s="2521"/>
      <c r="G290" s="2521" t="s">
        <v>5459</v>
      </c>
      <c r="H290" s="2648"/>
      <c r="I290" s="3082">
        <v>62160117.654461436</v>
      </c>
      <c r="J290" s="3099">
        <v>2577678.7878173701</v>
      </c>
      <c r="K290" s="3664">
        <v>64737796.442278802</v>
      </c>
      <c r="L290" s="3534">
        <v>0</v>
      </c>
      <c r="M290" s="3533">
        <v>64737796.442278802</v>
      </c>
      <c r="N290" s="3533">
        <v>0</v>
      </c>
      <c r="O290" s="3533">
        <v>0</v>
      </c>
      <c r="P290" s="3533">
        <v>0</v>
      </c>
      <c r="Q290" s="3478">
        <v>0</v>
      </c>
      <c r="R290" s="3478">
        <v>64737796.442278802</v>
      </c>
      <c r="S290" s="3456"/>
    </row>
    <row r="291" spans="1:19" ht="15.75">
      <c r="A291" s="3494" t="s">
        <v>1378</v>
      </c>
      <c r="C291" s="2522">
        <v>0</v>
      </c>
      <c r="E291" s="2668"/>
      <c r="F291" s="2521"/>
      <c r="G291" s="2521"/>
      <c r="H291" s="2648"/>
      <c r="I291" s="3083"/>
      <c r="J291" s="3100"/>
      <c r="K291" s="3663"/>
      <c r="L291" s="3524"/>
      <c r="M291" s="2731"/>
      <c r="N291" s="2731"/>
      <c r="O291" s="2731"/>
      <c r="P291" s="2731"/>
      <c r="Q291" s="3443"/>
      <c r="R291" s="3450"/>
      <c r="S291" s="3456"/>
    </row>
    <row r="292" spans="1:19" ht="15.75">
      <c r="A292" s="3494" t="s">
        <v>1378</v>
      </c>
      <c r="C292" s="2522">
        <v>0</v>
      </c>
      <c r="E292" s="2668" t="s">
        <v>5258</v>
      </c>
      <c r="F292" s="2521"/>
      <c r="G292" s="2521"/>
      <c r="H292" s="2648"/>
      <c r="I292" s="3083"/>
      <c r="J292" s="3100"/>
      <c r="K292" s="3663"/>
      <c r="L292" s="3524"/>
      <c r="M292" s="2731"/>
      <c r="N292" s="2731"/>
      <c r="O292" s="2731"/>
      <c r="P292" s="2731"/>
      <c r="Q292" s="3443"/>
      <c r="R292" s="3450"/>
      <c r="S292" s="3456"/>
    </row>
    <row r="293" spans="1:19" ht="15.75">
      <c r="A293" s="3494" t="s">
        <v>1378</v>
      </c>
      <c r="C293" s="2522">
        <v>0</v>
      </c>
      <c r="E293" s="2668"/>
      <c r="F293" s="2521" t="s">
        <v>5461</v>
      </c>
      <c r="G293" s="2521"/>
      <c r="H293" s="2648"/>
      <c r="I293" s="3083">
        <v>297542816.90202689</v>
      </c>
      <c r="J293" s="3100">
        <v>563121.32288205624</v>
      </c>
      <c r="K293" s="3663">
        <v>298105938.22490895</v>
      </c>
      <c r="L293" s="3524">
        <v>66651776.405749939</v>
      </c>
      <c r="M293" s="2731">
        <v>126243984.66710867</v>
      </c>
      <c r="N293" s="2731">
        <v>100376026.80245724</v>
      </c>
      <c r="O293" s="2731">
        <v>0</v>
      </c>
      <c r="P293" s="2731">
        <v>0</v>
      </c>
      <c r="Q293" s="3443">
        <v>4834150.3495931188</v>
      </c>
      <c r="R293" s="3450">
        <v>298105938.22490895</v>
      </c>
      <c r="S293" s="3456"/>
    </row>
    <row r="294" spans="1:19" ht="15.75">
      <c r="A294" s="3494" t="s">
        <v>1378</v>
      </c>
      <c r="C294" s="2522">
        <v>0</v>
      </c>
      <c r="E294" s="2668"/>
      <c r="F294" s="2521" t="s">
        <v>686</v>
      </c>
      <c r="G294" s="2521"/>
      <c r="H294" s="2648"/>
      <c r="I294" s="3083">
        <v>23162001.259999998</v>
      </c>
      <c r="J294" s="3100">
        <v>960490.4492489472</v>
      </c>
      <c r="K294" s="3663">
        <v>24122491.709248945</v>
      </c>
      <c r="L294" s="3524">
        <v>8732908.6575886831</v>
      </c>
      <c r="M294" s="2731">
        <v>9539122.747048514</v>
      </c>
      <c r="N294" s="2731">
        <v>5850460.3046117509</v>
      </c>
      <c r="O294" s="2731">
        <v>0</v>
      </c>
      <c r="P294" s="2731">
        <v>0</v>
      </c>
      <c r="Q294" s="3443">
        <v>0</v>
      </c>
      <c r="R294" s="3450">
        <v>24122491.709248945</v>
      </c>
      <c r="S294" s="3456"/>
    </row>
    <row r="295" spans="1:19" ht="15.75">
      <c r="A295" s="3494" t="s">
        <v>1378</v>
      </c>
      <c r="C295" s="2522">
        <v>0</v>
      </c>
      <c r="E295" s="2668"/>
      <c r="F295" s="2521" t="s">
        <v>5464</v>
      </c>
      <c r="G295" s="2521"/>
      <c r="H295" s="2648"/>
      <c r="I295" s="3083">
        <v>5138506.6494246572</v>
      </c>
      <c r="J295" s="3100">
        <v>9724.9958583787084</v>
      </c>
      <c r="K295" s="3663">
        <v>5148231.6452830359</v>
      </c>
      <c r="L295" s="3524">
        <v>1151063.231244748</v>
      </c>
      <c r="M295" s="2731">
        <v>2180209.0919755064</v>
      </c>
      <c r="N295" s="2731">
        <v>1733474.4845717049</v>
      </c>
      <c r="O295" s="2731">
        <v>0</v>
      </c>
      <c r="P295" s="2731">
        <v>0</v>
      </c>
      <c r="Q295" s="3443">
        <v>83484.83749107625</v>
      </c>
      <c r="R295" s="3450">
        <v>5148231.6452830359</v>
      </c>
      <c r="S295" s="3456"/>
    </row>
    <row r="296" spans="1:19" ht="15.75">
      <c r="A296" s="3494" t="s">
        <v>5410</v>
      </c>
      <c r="C296" s="2522">
        <v>0</v>
      </c>
      <c r="E296" s="2668"/>
      <c r="F296" s="2521" t="s">
        <v>1452</v>
      </c>
      <c r="G296" s="2521"/>
      <c r="H296" s="2648"/>
      <c r="I296" s="3083">
        <v>0</v>
      </c>
      <c r="J296" s="3100">
        <v>0</v>
      </c>
      <c r="K296" s="3663">
        <v>0</v>
      </c>
      <c r="L296" s="3524">
        <v>0</v>
      </c>
      <c r="M296" s="2731">
        <v>0</v>
      </c>
      <c r="N296" s="2731">
        <v>0</v>
      </c>
      <c r="O296" s="2731">
        <v>0</v>
      </c>
      <c r="P296" s="2731">
        <v>0</v>
      </c>
      <c r="Q296" s="3443">
        <v>0</v>
      </c>
      <c r="R296" s="3443">
        <v>0</v>
      </c>
      <c r="S296" s="3456"/>
    </row>
    <row r="297" spans="1:19" ht="15.75">
      <c r="A297" s="3494" t="s">
        <v>1378</v>
      </c>
      <c r="C297" s="2522">
        <v>0</v>
      </c>
      <c r="E297" s="2668"/>
      <c r="F297" s="2521" t="s">
        <v>5465</v>
      </c>
      <c r="G297" s="2521"/>
      <c r="H297" s="2648"/>
      <c r="I297" s="3083">
        <v>240415539.90347689</v>
      </c>
      <c r="J297" s="3100">
        <v>455003.81518679857</v>
      </c>
      <c r="K297" s="3663">
        <v>240870543.71866369</v>
      </c>
      <c r="L297" s="3524">
        <v>53854846.764425576</v>
      </c>
      <c r="M297" s="2731">
        <v>102005540.0742643</v>
      </c>
      <c r="N297" s="2731">
        <v>81104148.062914446</v>
      </c>
      <c r="O297" s="2731">
        <v>0</v>
      </c>
      <c r="P297" s="2731">
        <v>0</v>
      </c>
      <c r="Q297" s="3443">
        <v>3906008.8170594112</v>
      </c>
      <c r="R297" s="3450">
        <v>240870543.71866369</v>
      </c>
      <c r="S297" s="3456"/>
    </row>
    <row r="298" spans="1:19" ht="15.75">
      <c r="A298" s="3494" t="s">
        <v>1378</v>
      </c>
      <c r="C298" s="2522">
        <v>0</v>
      </c>
      <c r="E298" s="2668"/>
      <c r="F298" s="2521"/>
      <c r="G298" s="2521" t="s">
        <v>5466</v>
      </c>
      <c r="H298" s="2648"/>
      <c r="I298" s="3082">
        <v>566258864.71492839</v>
      </c>
      <c r="J298" s="3099">
        <v>1988340.5831761807</v>
      </c>
      <c r="K298" s="3664">
        <v>568247205.29810452</v>
      </c>
      <c r="L298" s="3534">
        <v>130390595.05900894</v>
      </c>
      <c r="M298" s="3533">
        <v>239968856.58039698</v>
      </c>
      <c r="N298" s="3533">
        <v>189064109.65455511</v>
      </c>
      <c r="O298" s="3533">
        <v>0</v>
      </c>
      <c r="P298" s="3533">
        <v>0</v>
      </c>
      <c r="Q298" s="3478">
        <v>8823644.0041436069</v>
      </c>
      <c r="R298" s="3479">
        <v>568247205.29810464</v>
      </c>
      <c r="S298" s="3456"/>
    </row>
    <row r="299" spans="1:19" ht="15.75">
      <c r="A299" s="3494" t="s">
        <v>1378</v>
      </c>
      <c r="C299" s="2522">
        <v>0</v>
      </c>
      <c r="E299" s="2668"/>
      <c r="F299" s="2521"/>
      <c r="G299" s="2521"/>
      <c r="H299" s="2648"/>
      <c r="I299" s="3083"/>
      <c r="J299" s="3100"/>
      <c r="K299" s="3663"/>
      <c r="L299" s="3524"/>
      <c r="M299" s="2731"/>
      <c r="N299" s="2731"/>
      <c r="O299" s="2731"/>
      <c r="P299" s="2731"/>
      <c r="Q299" s="3443"/>
      <c r="R299" s="3443"/>
      <c r="S299" s="3456"/>
    </row>
    <row r="300" spans="1:19" ht="15.75">
      <c r="A300" s="3494" t="s">
        <v>1378</v>
      </c>
      <c r="C300" s="2522">
        <v>0</v>
      </c>
      <c r="E300" s="2668" t="s">
        <v>489</v>
      </c>
      <c r="F300" s="2521"/>
      <c r="G300" s="2521"/>
      <c r="H300" s="2648"/>
      <c r="I300" s="3083">
        <v>0</v>
      </c>
      <c r="J300" s="3100">
        <v>0</v>
      </c>
      <c r="K300" s="3663">
        <v>0</v>
      </c>
      <c r="L300" s="3524">
        <v>0</v>
      </c>
      <c r="M300" s="2731">
        <v>0</v>
      </c>
      <c r="N300" s="2731">
        <v>0</v>
      </c>
      <c r="O300" s="2731">
        <v>0</v>
      </c>
      <c r="P300" s="2731">
        <v>0</v>
      </c>
      <c r="Q300" s="3443">
        <v>0</v>
      </c>
      <c r="R300" s="3443">
        <v>0</v>
      </c>
      <c r="S300" s="3456"/>
    </row>
    <row r="301" spans="1:19" ht="15.75">
      <c r="A301" s="3494" t="s">
        <v>1378</v>
      </c>
      <c r="C301" s="2522">
        <v>0</v>
      </c>
      <c r="E301" s="2668"/>
      <c r="F301" s="2521"/>
      <c r="G301" s="2521"/>
      <c r="H301" s="2648"/>
      <c r="I301" s="3083"/>
      <c r="J301" s="3100"/>
      <c r="K301" s="3663"/>
      <c r="L301" s="3524"/>
      <c r="M301" s="2731"/>
      <c r="N301" s="2731"/>
      <c r="O301" s="2731"/>
      <c r="P301" s="2731"/>
      <c r="Q301" s="3443"/>
      <c r="R301" s="3443"/>
      <c r="S301" s="3456"/>
    </row>
    <row r="302" spans="1:19" ht="15.75">
      <c r="A302" s="3494" t="s">
        <v>1378</v>
      </c>
      <c r="C302" s="2522">
        <v>0</v>
      </c>
      <c r="E302" s="2668" t="s">
        <v>694</v>
      </c>
      <c r="F302" s="2521"/>
      <c r="G302" s="2521"/>
      <c r="H302" s="2648"/>
      <c r="I302" s="3083"/>
      <c r="J302" s="3100"/>
      <c r="K302" s="3663"/>
      <c r="L302" s="3524"/>
      <c r="M302" s="2731"/>
      <c r="N302" s="2731"/>
      <c r="O302" s="2731"/>
      <c r="P302" s="2731"/>
      <c r="Q302" s="3443"/>
      <c r="R302" s="3443"/>
      <c r="S302" s="3456"/>
    </row>
    <row r="303" spans="1:19" ht="15.75">
      <c r="A303" s="3494" t="s">
        <v>1378</v>
      </c>
      <c r="C303" s="2522">
        <v>0</v>
      </c>
      <c r="E303" s="2668"/>
      <c r="F303" s="2521" t="s">
        <v>478</v>
      </c>
      <c r="G303" s="2521"/>
      <c r="H303" s="2648"/>
      <c r="I303" s="3083">
        <v>7640898.3699999992</v>
      </c>
      <c r="J303" s="3100">
        <v>-1341614.4552619522</v>
      </c>
      <c r="K303" s="3663">
        <v>6299283.9147380469</v>
      </c>
      <c r="L303" s="3524">
        <v>0</v>
      </c>
      <c r="M303" s="2731">
        <v>5960892.8095196337</v>
      </c>
      <c r="N303" s="2731">
        <v>191075.46590617663</v>
      </c>
      <c r="O303" s="2731">
        <v>0</v>
      </c>
      <c r="P303" s="2731">
        <v>0</v>
      </c>
      <c r="Q303" s="3443">
        <v>147315.63931223637</v>
      </c>
      <c r="R303" s="3443">
        <v>6299283.9147380469</v>
      </c>
      <c r="S303" s="3456"/>
    </row>
    <row r="304" spans="1:19" ht="15.75">
      <c r="A304" s="3494" t="s">
        <v>5410</v>
      </c>
      <c r="C304" s="2522">
        <v>0</v>
      </c>
      <c r="E304" s="2668"/>
      <c r="F304" s="2521" t="s">
        <v>1263</v>
      </c>
      <c r="G304" s="2521"/>
      <c r="H304" s="2648"/>
      <c r="I304" s="3083">
        <v>0</v>
      </c>
      <c r="J304" s="3100">
        <v>0</v>
      </c>
      <c r="K304" s="3663">
        <v>0</v>
      </c>
      <c r="L304" s="3524">
        <v>0</v>
      </c>
      <c r="M304" s="2731">
        <v>0</v>
      </c>
      <c r="N304" s="2731">
        <v>0</v>
      </c>
      <c r="O304" s="2731">
        <v>0</v>
      </c>
      <c r="P304" s="2731">
        <v>0</v>
      </c>
      <c r="Q304" s="3443">
        <v>0</v>
      </c>
      <c r="R304" s="3443">
        <v>0</v>
      </c>
      <c r="S304" s="3456"/>
    </row>
    <row r="305" spans="1:19" ht="15.75">
      <c r="A305" s="3494" t="s">
        <v>5410</v>
      </c>
      <c r="C305" s="2522">
        <v>0</v>
      </c>
      <c r="E305" s="2668"/>
      <c r="F305" s="2521" t="s">
        <v>1698</v>
      </c>
      <c r="G305" s="2521"/>
      <c r="H305" s="2648"/>
      <c r="I305" s="3083">
        <v>0</v>
      </c>
      <c r="J305" s="3100">
        <v>0</v>
      </c>
      <c r="K305" s="3663">
        <v>0</v>
      </c>
      <c r="L305" s="3524">
        <v>0</v>
      </c>
      <c r="M305" s="2731">
        <v>0</v>
      </c>
      <c r="N305" s="2731">
        <v>0</v>
      </c>
      <c r="O305" s="2731">
        <v>0</v>
      </c>
      <c r="P305" s="2731">
        <v>0</v>
      </c>
      <c r="Q305" s="3443">
        <v>0</v>
      </c>
      <c r="R305" s="3443">
        <v>0</v>
      </c>
      <c r="S305" s="3456"/>
    </row>
    <row r="306" spans="1:19" ht="15.75">
      <c r="A306" s="3494" t="s">
        <v>5410</v>
      </c>
      <c r="C306" s="2522">
        <v>0</v>
      </c>
      <c r="E306" s="2668"/>
      <c r="F306" s="2521" t="s">
        <v>1322</v>
      </c>
      <c r="G306" s="2521"/>
      <c r="H306" s="2648"/>
      <c r="I306" s="3083">
        <v>0</v>
      </c>
      <c r="J306" s="3100">
        <v>0</v>
      </c>
      <c r="K306" s="3663">
        <v>0</v>
      </c>
      <c r="L306" s="3524">
        <v>0</v>
      </c>
      <c r="M306" s="2731">
        <v>0</v>
      </c>
      <c r="N306" s="2731">
        <v>0</v>
      </c>
      <c r="O306" s="2731">
        <v>0</v>
      </c>
      <c r="P306" s="2731">
        <v>0</v>
      </c>
      <c r="Q306" s="3443">
        <v>0</v>
      </c>
      <c r="R306" s="3443">
        <v>0</v>
      </c>
      <c r="S306" s="3456"/>
    </row>
    <row r="307" spans="1:19" ht="15.75">
      <c r="A307" s="3494" t="s">
        <v>1378</v>
      </c>
      <c r="C307" s="2522">
        <v>0</v>
      </c>
      <c r="E307" s="2668"/>
      <c r="F307" s="2521" t="s">
        <v>1699</v>
      </c>
      <c r="G307" s="2521"/>
      <c r="H307" s="2648"/>
      <c r="I307" s="3083">
        <v>673000</v>
      </c>
      <c r="J307" s="3100">
        <v>-673000</v>
      </c>
      <c r="K307" s="3663">
        <v>0</v>
      </c>
      <c r="L307" s="3524">
        <v>0</v>
      </c>
      <c r="M307" s="2731">
        <v>0</v>
      </c>
      <c r="N307" s="2731">
        <v>0</v>
      </c>
      <c r="O307" s="2731">
        <v>0</v>
      </c>
      <c r="P307" s="2731">
        <v>0</v>
      </c>
      <c r="Q307" s="3443">
        <v>0</v>
      </c>
      <c r="R307" s="3443">
        <v>0</v>
      </c>
      <c r="S307" s="3456"/>
    </row>
    <row r="308" spans="1:19" ht="15.75">
      <c r="A308" s="3494" t="s">
        <v>1378</v>
      </c>
      <c r="C308" s="2522">
        <v>0</v>
      </c>
      <c r="E308" s="2668"/>
      <c r="F308" s="2521" t="s">
        <v>1700</v>
      </c>
      <c r="G308" s="2521"/>
      <c r="H308" s="2648"/>
      <c r="I308" s="3083">
        <v>11344000</v>
      </c>
      <c r="J308" s="3100">
        <v>-11344000</v>
      </c>
      <c r="K308" s="3663">
        <v>0</v>
      </c>
      <c r="L308" s="3524">
        <v>0</v>
      </c>
      <c r="M308" s="2731">
        <v>0</v>
      </c>
      <c r="N308" s="2731">
        <v>0</v>
      </c>
      <c r="O308" s="2731">
        <v>0</v>
      </c>
      <c r="P308" s="2731">
        <v>0</v>
      </c>
      <c r="Q308" s="3443">
        <v>0</v>
      </c>
      <c r="R308" s="3443">
        <v>0</v>
      </c>
      <c r="S308" s="3456"/>
    </row>
    <row r="309" spans="1:19" ht="15.75">
      <c r="A309" s="3494" t="s">
        <v>5410</v>
      </c>
      <c r="C309" s="2522">
        <v>0</v>
      </c>
      <c r="E309" s="2668"/>
      <c r="F309" s="2521" t="s">
        <v>637</v>
      </c>
      <c r="G309" s="2521"/>
      <c r="H309" s="2648"/>
      <c r="I309" s="3083">
        <v>0</v>
      </c>
      <c r="J309" s="3100">
        <v>0</v>
      </c>
      <c r="K309" s="3663">
        <v>0</v>
      </c>
      <c r="L309" s="3524">
        <v>0</v>
      </c>
      <c r="M309" s="2731">
        <v>0</v>
      </c>
      <c r="N309" s="2731">
        <v>0</v>
      </c>
      <c r="O309" s="2731">
        <v>0</v>
      </c>
      <c r="P309" s="2731">
        <v>0</v>
      </c>
      <c r="Q309" s="3443">
        <v>0</v>
      </c>
      <c r="R309" s="3443">
        <v>0</v>
      </c>
      <c r="S309" s="3456"/>
    </row>
    <row r="310" spans="1:19" ht="15.75">
      <c r="A310" s="3494" t="s">
        <v>1378</v>
      </c>
      <c r="C310" s="2522">
        <v>0</v>
      </c>
      <c r="E310" s="2668"/>
      <c r="F310" s="2521" t="s">
        <v>1701</v>
      </c>
      <c r="G310" s="2521"/>
      <c r="H310" s="2648"/>
      <c r="I310" s="3083">
        <v>565000</v>
      </c>
      <c r="J310" s="3100">
        <v>-565000</v>
      </c>
      <c r="K310" s="3663">
        <v>0</v>
      </c>
      <c r="L310" s="3524">
        <v>0</v>
      </c>
      <c r="M310" s="2731">
        <v>0</v>
      </c>
      <c r="N310" s="2731">
        <v>0</v>
      </c>
      <c r="O310" s="2731">
        <v>0</v>
      </c>
      <c r="P310" s="2731">
        <v>0</v>
      </c>
      <c r="Q310" s="3443">
        <v>0</v>
      </c>
      <c r="R310" s="3443">
        <v>0</v>
      </c>
      <c r="S310" s="3456"/>
    </row>
    <row r="311" spans="1:19" ht="15.75">
      <c r="A311" s="3494" t="s">
        <v>5410</v>
      </c>
      <c r="C311" s="2522">
        <v>0</v>
      </c>
      <c r="E311" s="2668"/>
      <c r="F311" s="2521" t="s">
        <v>1702</v>
      </c>
      <c r="G311" s="2521"/>
      <c r="H311" s="2648"/>
      <c r="I311" s="3083">
        <v>0</v>
      </c>
      <c r="J311" s="3100">
        <v>0</v>
      </c>
      <c r="K311" s="3663">
        <v>0</v>
      </c>
      <c r="L311" s="3524">
        <v>0</v>
      </c>
      <c r="M311" s="2731">
        <v>0</v>
      </c>
      <c r="N311" s="2731">
        <v>0</v>
      </c>
      <c r="O311" s="2731">
        <v>0</v>
      </c>
      <c r="P311" s="2731">
        <v>0</v>
      </c>
      <c r="Q311" s="3443">
        <v>0</v>
      </c>
      <c r="R311" s="3443">
        <v>0</v>
      </c>
      <c r="S311" s="3456"/>
    </row>
    <row r="312" spans="1:19" ht="15.75">
      <c r="A312" s="3494" t="s">
        <v>1378</v>
      </c>
      <c r="C312" s="2522">
        <v>0</v>
      </c>
      <c r="E312" s="2668"/>
      <c r="F312" s="2521" t="s">
        <v>1703</v>
      </c>
      <c r="G312" s="2521"/>
      <c r="H312" s="2648"/>
      <c r="I312" s="3083">
        <v>5065900</v>
      </c>
      <c r="J312" s="3100">
        <v>-5065900</v>
      </c>
      <c r="K312" s="3663">
        <v>0</v>
      </c>
      <c r="L312" s="3524">
        <v>0</v>
      </c>
      <c r="M312" s="2731">
        <v>0</v>
      </c>
      <c r="N312" s="2731">
        <v>0</v>
      </c>
      <c r="O312" s="2731">
        <v>0</v>
      </c>
      <c r="P312" s="2731">
        <v>0</v>
      </c>
      <c r="Q312" s="3443">
        <v>0</v>
      </c>
      <c r="R312" s="3443">
        <v>0</v>
      </c>
      <c r="S312" s="3456"/>
    </row>
    <row r="313" spans="1:19" ht="15.75">
      <c r="A313" s="3494" t="s">
        <v>1378</v>
      </c>
      <c r="C313" s="2522">
        <v>0</v>
      </c>
      <c r="E313" s="2668"/>
      <c r="F313" s="2521" t="s">
        <v>1704</v>
      </c>
      <c r="G313" s="2521"/>
      <c r="H313" s="2648"/>
      <c r="I313" s="3083">
        <v>1550000</v>
      </c>
      <c r="J313" s="3100">
        <v>64275.974240054609</v>
      </c>
      <c r="K313" s="3663">
        <v>1614275.9742400546</v>
      </c>
      <c r="L313" s="3524">
        <v>0</v>
      </c>
      <c r="M313" s="2731">
        <v>1614275.9742400546</v>
      </c>
      <c r="N313" s="2731">
        <v>0</v>
      </c>
      <c r="O313" s="2731">
        <v>0</v>
      </c>
      <c r="P313" s="2731">
        <v>0</v>
      </c>
      <c r="Q313" s="3443">
        <v>0</v>
      </c>
      <c r="R313" s="3443">
        <v>1614275.9742400546</v>
      </c>
      <c r="S313" s="3456"/>
    </row>
    <row r="314" spans="1:19" ht="15.75">
      <c r="A314" s="3494" t="s">
        <v>5410</v>
      </c>
      <c r="C314" s="2522">
        <v>0</v>
      </c>
      <c r="E314" s="2668"/>
      <c r="F314" s="2521" t="s">
        <v>637</v>
      </c>
      <c r="G314" s="2521"/>
      <c r="H314" s="2648"/>
      <c r="I314" s="3083">
        <v>0</v>
      </c>
      <c r="J314" s="3100">
        <v>0</v>
      </c>
      <c r="K314" s="3663">
        <v>0</v>
      </c>
      <c r="L314" s="3524">
        <v>0</v>
      </c>
      <c r="M314" s="2731">
        <v>0</v>
      </c>
      <c r="N314" s="2731">
        <v>0</v>
      </c>
      <c r="O314" s="2731">
        <v>0</v>
      </c>
      <c r="P314" s="2731">
        <v>0</v>
      </c>
      <c r="Q314" s="3443">
        <v>0</v>
      </c>
      <c r="R314" s="3443">
        <v>0</v>
      </c>
      <c r="S314" s="3456"/>
    </row>
    <row r="315" spans="1:19" ht="15.75">
      <c r="A315" s="3494" t="s">
        <v>1378</v>
      </c>
      <c r="C315" s="2522">
        <v>0</v>
      </c>
      <c r="E315" s="2668"/>
      <c r="F315" s="2521" t="s">
        <v>1705</v>
      </c>
      <c r="G315" s="2521"/>
      <c r="H315" s="2648"/>
      <c r="I315" s="3083">
        <v>624200</v>
      </c>
      <c r="J315" s="3100">
        <v>-624200</v>
      </c>
      <c r="K315" s="3663">
        <v>0</v>
      </c>
      <c r="L315" s="3524">
        <v>0</v>
      </c>
      <c r="M315" s="2731">
        <v>0</v>
      </c>
      <c r="N315" s="2731">
        <v>0</v>
      </c>
      <c r="O315" s="2731">
        <v>0</v>
      </c>
      <c r="P315" s="2731">
        <v>0</v>
      </c>
      <c r="Q315" s="3443">
        <v>0</v>
      </c>
      <c r="R315" s="3443">
        <v>0</v>
      </c>
      <c r="S315" s="3456"/>
    </row>
    <row r="316" spans="1:19" ht="15.75">
      <c r="A316" s="3494" t="s">
        <v>5410</v>
      </c>
      <c r="C316" s="2522">
        <v>0</v>
      </c>
      <c r="E316" s="2668"/>
      <c r="F316" s="2521" t="s">
        <v>1706</v>
      </c>
      <c r="G316" s="2521"/>
      <c r="H316" s="2648"/>
      <c r="I316" s="3083">
        <v>0</v>
      </c>
      <c r="J316" s="3100">
        <v>0</v>
      </c>
      <c r="K316" s="3663">
        <v>0</v>
      </c>
      <c r="L316" s="3524">
        <v>0</v>
      </c>
      <c r="M316" s="2731">
        <v>0</v>
      </c>
      <c r="N316" s="2731">
        <v>0</v>
      </c>
      <c r="O316" s="2731">
        <v>0</v>
      </c>
      <c r="P316" s="2731">
        <v>0</v>
      </c>
      <c r="Q316" s="3443">
        <v>0</v>
      </c>
      <c r="R316" s="3443">
        <v>0</v>
      </c>
      <c r="S316" s="3456"/>
    </row>
    <row r="317" spans="1:19" ht="15.75">
      <c r="A317" s="3494" t="s">
        <v>5410</v>
      </c>
      <c r="C317" s="2522">
        <v>0</v>
      </c>
      <c r="E317" s="2668"/>
      <c r="F317" s="2521" t="s">
        <v>1708</v>
      </c>
      <c r="G317" s="2521"/>
      <c r="H317" s="2648"/>
      <c r="I317" s="3083">
        <v>0</v>
      </c>
      <c r="J317" s="3100">
        <v>0</v>
      </c>
      <c r="K317" s="3663">
        <v>0</v>
      </c>
      <c r="L317" s="3524">
        <v>0</v>
      </c>
      <c r="M317" s="2731">
        <v>0</v>
      </c>
      <c r="N317" s="2731">
        <v>0</v>
      </c>
      <c r="O317" s="2731">
        <v>0</v>
      </c>
      <c r="P317" s="2731">
        <v>0</v>
      </c>
      <c r="Q317" s="3443">
        <v>0</v>
      </c>
      <c r="R317" s="3443">
        <v>0</v>
      </c>
      <c r="S317" s="3456"/>
    </row>
    <row r="318" spans="1:19" ht="15.75">
      <c r="A318" s="3494" t="s">
        <v>5410</v>
      </c>
      <c r="C318" s="2522">
        <v>0</v>
      </c>
      <c r="E318" s="2668"/>
      <c r="F318" s="2521">
        <v>0</v>
      </c>
      <c r="G318" s="2521"/>
      <c r="H318" s="2648"/>
      <c r="I318" s="3083">
        <v>0</v>
      </c>
      <c r="J318" s="3100">
        <v>0</v>
      </c>
      <c r="K318" s="3663">
        <v>0</v>
      </c>
      <c r="L318" s="3524">
        <v>0</v>
      </c>
      <c r="M318" s="2731">
        <v>0</v>
      </c>
      <c r="N318" s="2731">
        <v>0</v>
      </c>
      <c r="O318" s="2731">
        <v>0</v>
      </c>
      <c r="P318" s="2731">
        <v>0</v>
      </c>
      <c r="Q318" s="3443">
        <v>0</v>
      </c>
      <c r="R318" s="3443">
        <v>0</v>
      </c>
      <c r="S318" s="3456"/>
    </row>
    <row r="319" spans="1:19" ht="15.75">
      <c r="A319" s="3494" t="s">
        <v>1378</v>
      </c>
      <c r="C319" s="2522">
        <v>0</v>
      </c>
      <c r="E319" s="2668"/>
      <c r="F319" s="2521"/>
      <c r="G319" s="2521" t="s">
        <v>5470</v>
      </c>
      <c r="H319" s="2648"/>
      <c r="I319" s="3082">
        <v>27462998.369999997</v>
      </c>
      <c r="J319" s="3099">
        <v>-19549438.4810219</v>
      </c>
      <c r="K319" s="3664">
        <v>7913559.8889780976</v>
      </c>
      <c r="L319" s="3534">
        <v>0</v>
      </c>
      <c r="M319" s="3533">
        <v>7575168.783759688</v>
      </c>
      <c r="N319" s="3533">
        <v>191075.46590617663</v>
      </c>
      <c r="O319" s="3533">
        <v>0</v>
      </c>
      <c r="P319" s="3533">
        <v>0</v>
      </c>
      <c r="Q319" s="3478">
        <v>147315.63931223637</v>
      </c>
      <c r="R319" s="3478">
        <v>7913559.8889781013</v>
      </c>
      <c r="S319" s="3456"/>
    </row>
    <row r="320" spans="1:19" ht="15.75">
      <c r="A320" s="3494" t="s">
        <v>1378</v>
      </c>
      <c r="C320" s="2522">
        <v>0</v>
      </c>
      <c r="E320" s="2668"/>
      <c r="F320" s="2521"/>
      <c r="G320" s="2521"/>
      <c r="H320" s="2648"/>
      <c r="I320" s="3083"/>
      <c r="J320" s="3100"/>
      <c r="K320" s="3663"/>
      <c r="L320" s="3524"/>
      <c r="M320" s="2731"/>
      <c r="N320" s="2731"/>
      <c r="O320" s="2731"/>
      <c r="P320" s="2731"/>
      <c r="Q320" s="3443"/>
      <c r="R320" s="3450"/>
      <c r="S320" s="3456"/>
    </row>
    <row r="321" spans="1:19" ht="15.75">
      <c r="A321" s="3494" t="s">
        <v>1378</v>
      </c>
      <c r="C321" s="2522">
        <v>0</v>
      </c>
      <c r="E321" s="2668" t="s">
        <v>710</v>
      </c>
      <c r="F321" s="2521"/>
      <c r="G321" s="2521"/>
      <c r="H321" s="2648"/>
      <c r="I321" s="3083">
        <v>9500000</v>
      </c>
      <c r="J321" s="3100">
        <v>-9500000</v>
      </c>
      <c r="K321" s="3663">
        <v>0</v>
      </c>
      <c r="L321" s="3524">
        <v>0</v>
      </c>
      <c r="M321" s="2731">
        <v>0</v>
      </c>
      <c r="N321" s="2731">
        <v>0</v>
      </c>
      <c r="O321" s="2731">
        <v>0</v>
      </c>
      <c r="P321" s="2731">
        <v>0</v>
      </c>
      <c r="Q321" s="3443">
        <v>0</v>
      </c>
      <c r="R321" s="3450">
        <v>0</v>
      </c>
      <c r="S321" s="3456"/>
    </row>
    <row r="322" spans="1:19" ht="15.75">
      <c r="A322" s="3494" t="s">
        <v>5410</v>
      </c>
      <c r="C322" s="2522">
        <v>0</v>
      </c>
      <c r="E322" s="2668"/>
      <c r="F322" s="2521"/>
      <c r="G322" s="2521"/>
      <c r="H322" s="2648"/>
      <c r="I322" s="3083"/>
      <c r="J322" s="3100"/>
      <c r="K322" s="3663"/>
      <c r="L322" s="3524"/>
      <c r="M322" s="2731"/>
      <c r="N322" s="2731"/>
      <c r="O322" s="2731"/>
      <c r="P322" s="2731"/>
      <c r="Q322" s="3443"/>
      <c r="R322" s="3450"/>
      <c r="S322" s="3456"/>
    </row>
    <row r="323" spans="1:19" ht="15.75">
      <c r="A323" s="3494" t="s">
        <v>1378</v>
      </c>
      <c r="C323" s="2522">
        <v>0</v>
      </c>
      <c r="E323" s="2668"/>
      <c r="F323" s="2521"/>
      <c r="G323" s="2521"/>
      <c r="H323" s="2691" t="s">
        <v>712</v>
      </c>
      <c r="I323" s="3082">
        <v>1255793873.6624403</v>
      </c>
      <c r="J323" s="3099">
        <v>-778903.53572749719</v>
      </c>
      <c r="K323" s="3664">
        <v>1255014970.1267128</v>
      </c>
      <c r="L323" s="3534">
        <v>156801523.01082879</v>
      </c>
      <c r="M323" s="3533">
        <v>651401100.47272015</v>
      </c>
      <c r="N323" s="3533">
        <v>214096686.55362728</v>
      </c>
      <c r="O323" s="3533">
        <v>224523603.98180813</v>
      </c>
      <c r="P323" s="3533">
        <v>0</v>
      </c>
      <c r="Q323" s="3478">
        <v>8970959.6434558425</v>
      </c>
      <c r="R323" s="3479">
        <v>1255014970.126713</v>
      </c>
      <c r="S323" s="3456"/>
    </row>
    <row r="324" spans="1:19" ht="15.75">
      <c r="A324" s="3494" t="s">
        <v>1378</v>
      </c>
      <c r="C324" s="2522">
        <v>0</v>
      </c>
      <c r="E324" s="2668"/>
      <c r="F324" s="2521"/>
      <c r="G324" s="2521"/>
      <c r="H324" s="2648"/>
      <c r="I324" s="3083"/>
      <c r="J324" s="3100"/>
      <c r="K324" s="3663"/>
      <c r="L324" s="3524"/>
      <c r="M324" s="2731"/>
      <c r="N324" s="2731"/>
      <c r="O324" s="2731"/>
      <c r="P324" s="2731"/>
      <c r="Q324" s="3443"/>
      <c r="R324" s="3450"/>
      <c r="S324" s="3456"/>
    </row>
    <row r="325" spans="1:19" ht="15.75">
      <c r="A325" s="3494" t="s">
        <v>1378</v>
      </c>
      <c r="C325" s="2522">
        <v>0</v>
      </c>
      <c r="E325" s="2668" t="s">
        <v>5471</v>
      </c>
      <c r="F325" s="2521"/>
      <c r="G325" s="2521"/>
      <c r="H325" s="2648"/>
      <c r="I325" s="3086">
        <v>1642042585.8408544</v>
      </c>
      <c r="J325" s="3103">
        <v>-778903.53572749509</v>
      </c>
      <c r="K325" s="3665">
        <v>1641263682.3051269</v>
      </c>
      <c r="L325" s="3542">
        <v>156801523.01082879</v>
      </c>
      <c r="M325" s="3543">
        <v>1000053763.7967927</v>
      </c>
      <c r="N325" s="3543">
        <v>214096686.55362728</v>
      </c>
      <c r="O325" s="3543">
        <v>253612627.76981327</v>
      </c>
      <c r="P325" s="3543">
        <v>0</v>
      </c>
      <c r="Q325" s="3544">
        <v>17477984.709792279</v>
      </c>
      <c r="R325" s="3599">
        <v>1641263682.3051271</v>
      </c>
      <c r="S325" s="3550"/>
    </row>
    <row r="326" spans="1:19" ht="15.75">
      <c r="A326" s="3494" t="s">
        <v>1378</v>
      </c>
      <c r="C326" s="2522">
        <v>0</v>
      </c>
      <c r="E326" s="2668"/>
      <c r="F326" s="2521"/>
      <c r="G326" s="2521"/>
      <c r="H326" s="2648"/>
      <c r="I326" s="3083"/>
      <c r="J326" s="3100"/>
      <c r="K326" s="3663"/>
      <c r="L326" s="3524"/>
      <c r="M326" s="2731"/>
      <c r="N326" s="2731"/>
      <c r="O326" s="2731"/>
      <c r="P326" s="2731"/>
      <c r="Q326" s="3443"/>
      <c r="R326" s="3450"/>
      <c r="S326" s="3456"/>
    </row>
    <row r="327" spans="1:19" ht="15.75">
      <c r="A327" s="3494" t="s">
        <v>1378</v>
      </c>
      <c r="C327" s="2522">
        <v>0</v>
      </c>
      <c r="E327" s="2668" t="s">
        <v>975</v>
      </c>
      <c r="F327" s="2521"/>
      <c r="G327" s="2521"/>
      <c r="H327" s="2648"/>
      <c r="I327" s="3083"/>
      <c r="J327" s="3100"/>
      <c r="K327" s="3663"/>
      <c r="L327" s="3524"/>
      <c r="M327" s="2731"/>
      <c r="N327" s="2731"/>
      <c r="O327" s="2731"/>
      <c r="P327" s="2731"/>
      <c r="Q327" s="3443"/>
      <c r="R327" s="3450"/>
      <c r="S327" s="3456"/>
    </row>
    <row r="328" spans="1:19" ht="15.75">
      <c r="A328" s="3494" t="s">
        <v>1378</v>
      </c>
      <c r="C328" s="2522">
        <v>0</v>
      </c>
      <c r="E328" s="2668"/>
      <c r="F328" s="2521" t="s">
        <v>1709</v>
      </c>
      <c r="G328" s="2521"/>
      <c r="H328" s="2648"/>
      <c r="I328" s="3083">
        <v>36505276</v>
      </c>
      <c r="J328" s="3100">
        <v>0</v>
      </c>
      <c r="K328" s="3663">
        <v>36505276</v>
      </c>
      <c r="L328" s="3524">
        <v>8664287.433374308</v>
      </c>
      <c r="M328" s="2731">
        <v>19691562.348577973</v>
      </c>
      <c r="N328" s="2731">
        <v>8149426.2180477176</v>
      </c>
      <c r="O328" s="2731">
        <v>0</v>
      </c>
      <c r="P328" s="2731">
        <v>0</v>
      </c>
      <c r="Q328" s="3443">
        <v>0</v>
      </c>
      <c r="R328" s="3450">
        <v>36505276</v>
      </c>
      <c r="S328" s="3456"/>
    </row>
    <row r="329" spans="1:19" ht="15.75">
      <c r="A329" s="3494" t="s">
        <v>1378</v>
      </c>
      <c r="C329" s="2522">
        <v>0</v>
      </c>
      <c r="E329" s="2668"/>
      <c r="F329" s="2521" t="s">
        <v>1710</v>
      </c>
      <c r="G329" s="2521"/>
      <c r="H329" s="2648"/>
      <c r="I329" s="3083">
        <v>23162001.259999998</v>
      </c>
      <c r="J329" s="3100">
        <v>0</v>
      </c>
      <c r="K329" s="3663">
        <v>23162001.259999998</v>
      </c>
      <c r="L329" s="3524">
        <v>6262283.3013650477</v>
      </c>
      <c r="M329" s="2731">
        <v>7014952.7033550246</v>
      </c>
      <c r="N329" s="2731">
        <v>9884765.2552799266</v>
      </c>
      <c r="O329" s="2731">
        <v>0</v>
      </c>
      <c r="P329" s="2731">
        <v>0</v>
      </c>
      <c r="Q329" s="3443">
        <v>0</v>
      </c>
      <c r="R329" s="3450">
        <v>23162001.259999998</v>
      </c>
      <c r="S329" s="3456"/>
    </row>
    <row r="330" spans="1:19" ht="15.75">
      <c r="A330" s="3494" t="s">
        <v>1378</v>
      </c>
      <c r="C330" s="2522">
        <v>0</v>
      </c>
      <c r="E330" s="2668"/>
      <c r="F330" s="2521" t="s">
        <v>1232</v>
      </c>
      <c r="G330" s="2521"/>
      <c r="H330" s="2648"/>
      <c r="I330" s="3083">
        <v>16064906.340868562</v>
      </c>
      <c r="J330" s="3100">
        <v>-3.7252902984619141E-9</v>
      </c>
      <c r="K330" s="3663">
        <v>16064906.340868559</v>
      </c>
      <c r="L330" s="3524">
        <v>2630083.4650341244</v>
      </c>
      <c r="M330" s="2731">
        <v>8111114.6556242267</v>
      </c>
      <c r="N330" s="2731">
        <v>2726842.8096260605</v>
      </c>
      <c r="O330" s="2731">
        <v>2435152.0057549533</v>
      </c>
      <c r="P330" s="2731">
        <v>0</v>
      </c>
      <c r="Q330" s="3443">
        <v>161713.40482919506</v>
      </c>
      <c r="R330" s="3450">
        <v>16064906.340868559</v>
      </c>
      <c r="S330" s="3456"/>
    </row>
    <row r="331" spans="1:19" ht="15.75">
      <c r="A331" s="3494" t="s">
        <v>1378</v>
      </c>
      <c r="C331" s="2522">
        <v>0</v>
      </c>
      <c r="E331" s="2668"/>
      <c r="F331" s="2521" t="s">
        <v>1713</v>
      </c>
      <c r="G331" s="2521"/>
      <c r="H331" s="2648"/>
      <c r="I331" s="3083">
        <v>17868970.102012791</v>
      </c>
      <c r="J331" s="3100">
        <v>0</v>
      </c>
      <c r="K331" s="3663">
        <v>17868970.102012791</v>
      </c>
      <c r="L331" s="3524">
        <v>0</v>
      </c>
      <c r="M331" s="2731">
        <v>0</v>
      </c>
      <c r="N331" s="2731">
        <v>0</v>
      </c>
      <c r="O331" s="2731">
        <v>0</v>
      </c>
      <c r="P331" s="2731">
        <v>0</v>
      </c>
      <c r="Q331" s="3443">
        <v>17868970.102012791</v>
      </c>
      <c r="R331" s="3443">
        <v>17868970.102012791</v>
      </c>
      <c r="S331" s="3456"/>
    </row>
    <row r="332" spans="1:19" ht="15.75">
      <c r="A332" s="3494" t="s">
        <v>1378</v>
      </c>
      <c r="C332" s="2522">
        <v>0</v>
      </c>
      <c r="E332" s="2668"/>
      <c r="F332" s="2521" t="s">
        <v>1221</v>
      </c>
      <c r="G332" s="2521"/>
      <c r="H332" s="2648"/>
      <c r="I332" s="3083">
        <v>5.5886244611022776E-2</v>
      </c>
      <c r="J332" s="3100">
        <v>0</v>
      </c>
      <c r="K332" s="3663">
        <v>5.5886244611022776E-2</v>
      </c>
      <c r="L332" s="3524">
        <v>0</v>
      </c>
      <c r="M332" s="2731">
        <v>0</v>
      </c>
      <c r="N332" s="2731">
        <v>0</v>
      </c>
      <c r="O332" s="2731">
        <v>5.5886244611022776E-2</v>
      </c>
      <c r="P332" s="2731">
        <v>0</v>
      </c>
      <c r="Q332" s="3443">
        <v>0</v>
      </c>
      <c r="R332" s="3443">
        <v>5.5886244611022776E-2</v>
      </c>
      <c r="S332" s="3456"/>
    </row>
    <row r="333" spans="1:19" ht="15.75">
      <c r="A333" s="3494" t="s">
        <v>1378</v>
      </c>
      <c r="C333" s="2522">
        <v>0</v>
      </c>
      <c r="E333" s="2668"/>
      <c r="F333" s="2521"/>
      <c r="G333" s="2822">
        <v>0</v>
      </c>
      <c r="H333" s="2648"/>
      <c r="I333" s="3083">
        <v>1425574.4258249998</v>
      </c>
      <c r="J333" s="3100">
        <v>0</v>
      </c>
      <c r="K333" s="3663">
        <v>1425574.4258249998</v>
      </c>
      <c r="L333" s="3524">
        <v>0</v>
      </c>
      <c r="M333" s="2731">
        <v>0</v>
      </c>
      <c r="N333" s="2731">
        <v>0</v>
      </c>
      <c r="O333" s="2731">
        <v>1425574.4258249998</v>
      </c>
      <c r="P333" s="2731">
        <v>0</v>
      </c>
      <c r="Q333" s="3443">
        <v>0</v>
      </c>
      <c r="R333" s="3443">
        <v>1425574.4258249998</v>
      </c>
      <c r="S333" s="3456"/>
    </row>
    <row r="334" spans="1:19" ht="15.75">
      <c r="A334" s="3494" t="s">
        <v>1378</v>
      </c>
      <c r="C334" s="2522">
        <v>0</v>
      </c>
      <c r="E334" s="2668"/>
      <c r="F334" s="2521"/>
      <c r="G334" s="2822">
        <v>0</v>
      </c>
      <c r="H334" s="2648"/>
      <c r="I334" s="3083">
        <v>5100000</v>
      </c>
      <c r="J334" s="3100">
        <v>9.3132257461547852E-10</v>
      </c>
      <c r="K334" s="3663">
        <v>5100000.0000000009</v>
      </c>
      <c r="L334" s="3524">
        <v>537095.79201169661</v>
      </c>
      <c r="M334" s="2731">
        <v>3011085.9903465486</v>
      </c>
      <c r="N334" s="2731">
        <v>733350.20746998175</v>
      </c>
      <c r="O334" s="2731">
        <v>769065.76282171498</v>
      </c>
      <c r="P334" s="2731">
        <v>0</v>
      </c>
      <c r="Q334" s="3443">
        <v>49402.247350058286</v>
      </c>
      <c r="R334" s="3443">
        <v>5100000.0000000009</v>
      </c>
      <c r="S334" s="3456"/>
    </row>
    <row r="335" spans="1:19" ht="15.75">
      <c r="A335" s="3494" t="s">
        <v>1378</v>
      </c>
      <c r="C335" s="2522">
        <v>0</v>
      </c>
      <c r="E335" s="2668"/>
      <c r="F335" s="2521" t="s">
        <v>1321</v>
      </c>
      <c r="G335" s="2521"/>
      <c r="H335" s="2648"/>
      <c r="I335" s="3083">
        <v>5113238.7310638828</v>
      </c>
      <c r="J335" s="3100">
        <v>0</v>
      </c>
      <c r="K335" s="3663">
        <v>5113238.7310638828</v>
      </c>
      <c r="L335" s="3524">
        <v>0</v>
      </c>
      <c r="M335" s="2731">
        <v>5113238.7310638828</v>
      </c>
      <c r="N335" s="2731">
        <v>0</v>
      </c>
      <c r="O335" s="2731">
        <v>0</v>
      </c>
      <c r="P335" s="2731">
        <v>0</v>
      </c>
      <c r="Q335" s="3443">
        <v>0</v>
      </c>
      <c r="R335" s="3443">
        <v>5113238.7310638828</v>
      </c>
      <c r="S335" s="3456"/>
    </row>
    <row r="336" spans="1:19" ht="15.75">
      <c r="A336" s="3494" t="s">
        <v>1378</v>
      </c>
      <c r="C336" s="2522">
        <v>0</v>
      </c>
      <c r="E336" s="2668"/>
      <c r="F336" s="2521" t="s">
        <v>1715</v>
      </c>
      <c r="G336" s="2521"/>
      <c r="H336" s="2648"/>
      <c r="I336" s="3083">
        <v>30532367.557299946</v>
      </c>
      <c r="J336" s="3100">
        <v>0</v>
      </c>
      <c r="K336" s="3663">
        <v>30532367.557299946</v>
      </c>
      <c r="L336" s="3524">
        <v>5971323.3955838131</v>
      </c>
      <c r="M336" s="2731">
        <v>18768452.402949721</v>
      </c>
      <c r="N336" s="2731">
        <v>5616487.1965080565</v>
      </c>
      <c r="O336" s="2731">
        <v>176104.56225835375</v>
      </c>
      <c r="P336" s="2731">
        <v>0</v>
      </c>
      <c r="Q336" s="3443">
        <v>0</v>
      </c>
      <c r="R336" s="3443">
        <v>30532367.557299946</v>
      </c>
      <c r="S336" s="3456"/>
    </row>
    <row r="337" spans="1:19" ht="15.75">
      <c r="A337" s="3494" t="s">
        <v>5410</v>
      </c>
      <c r="C337" s="2522">
        <v>0</v>
      </c>
      <c r="E337" s="2668"/>
      <c r="F337" s="2521" t="s">
        <v>481</v>
      </c>
      <c r="G337" s="2521"/>
      <c r="H337" s="2648"/>
      <c r="I337" s="3083">
        <v>0</v>
      </c>
      <c r="J337" s="3100">
        <v>0</v>
      </c>
      <c r="K337" s="3663">
        <v>0</v>
      </c>
      <c r="L337" s="3524">
        <v>0</v>
      </c>
      <c r="M337" s="2731">
        <v>0</v>
      </c>
      <c r="N337" s="2731">
        <v>0</v>
      </c>
      <c r="O337" s="2731">
        <v>0</v>
      </c>
      <c r="P337" s="2731">
        <v>0</v>
      </c>
      <c r="Q337" s="3443">
        <v>0</v>
      </c>
      <c r="R337" s="3443">
        <v>0</v>
      </c>
      <c r="S337" s="3456"/>
    </row>
    <row r="338" spans="1:19" ht="15.75">
      <c r="A338" s="3494" t="s">
        <v>5410</v>
      </c>
      <c r="C338" s="2522">
        <v>0</v>
      </c>
      <c r="E338" s="2668"/>
      <c r="F338" s="2521" t="s">
        <v>637</v>
      </c>
      <c r="G338" s="2521"/>
      <c r="H338" s="2648"/>
      <c r="I338" s="3083">
        <v>0</v>
      </c>
      <c r="J338" s="3100">
        <v>0</v>
      </c>
      <c r="K338" s="3663">
        <v>0</v>
      </c>
      <c r="L338" s="3524">
        <v>0</v>
      </c>
      <c r="M338" s="2731">
        <v>0</v>
      </c>
      <c r="N338" s="2731">
        <v>0</v>
      </c>
      <c r="O338" s="2731">
        <v>0</v>
      </c>
      <c r="P338" s="2731">
        <v>0</v>
      </c>
      <c r="Q338" s="3443">
        <v>0</v>
      </c>
      <c r="R338" s="3443">
        <v>0</v>
      </c>
      <c r="S338" s="3456"/>
    </row>
    <row r="339" spans="1:19" ht="15.75">
      <c r="A339" s="3494" t="s">
        <v>5410</v>
      </c>
      <c r="C339" s="2522">
        <v>0</v>
      </c>
      <c r="E339" s="2668"/>
      <c r="F339" s="2521" t="s">
        <v>637</v>
      </c>
      <c r="G339" s="2521"/>
      <c r="H339" s="2648"/>
      <c r="I339" s="3083">
        <v>0</v>
      </c>
      <c r="J339" s="3100">
        <v>0</v>
      </c>
      <c r="K339" s="3663">
        <v>0</v>
      </c>
      <c r="L339" s="3524">
        <v>0</v>
      </c>
      <c r="M339" s="2731">
        <v>0</v>
      </c>
      <c r="N339" s="2731">
        <v>0</v>
      </c>
      <c r="O339" s="2731">
        <v>0</v>
      </c>
      <c r="P339" s="2731">
        <v>0</v>
      </c>
      <c r="Q339" s="3443">
        <v>0</v>
      </c>
      <c r="R339" s="3443">
        <v>0</v>
      </c>
      <c r="S339" s="3456"/>
    </row>
    <row r="340" spans="1:19" ht="15.75">
      <c r="A340" s="3494" t="s">
        <v>5410</v>
      </c>
      <c r="C340" s="2522">
        <v>0</v>
      </c>
      <c r="E340" s="2668"/>
      <c r="F340" s="2521" t="s">
        <v>637</v>
      </c>
      <c r="G340" s="2521"/>
      <c r="H340" s="2648"/>
      <c r="I340" s="3083">
        <v>0</v>
      </c>
      <c r="J340" s="3100">
        <v>0</v>
      </c>
      <c r="K340" s="3663">
        <v>0</v>
      </c>
      <c r="L340" s="3524">
        <v>0</v>
      </c>
      <c r="M340" s="2731">
        <v>0</v>
      </c>
      <c r="N340" s="2731">
        <v>0</v>
      </c>
      <c r="O340" s="2731">
        <v>0</v>
      </c>
      <c r="P340" s="2731">
        <v>0</v>
      </c>
      <c r="Q340" s="3443">
        <v>0</v>
      </c>
      <c r="R340" s="3443">
        <v>0</v>
      </c>
      <c r="S340" s="3456"/>
    </row>
    <row r="341" spans="1:19" ht="15.75">
      <c r="A341" s="3494" t="s">
        <v>5410</v>
      </c>
      <c r="C341" s="2522">
        <v>0</v>
      </c>
      <c r="E341" s="2668"/>
      <c r="F341" s="2521" t="s">
        <v>1310</v>
      </c>
      <c r="G341" s="2521"/>
      <c r="H341" s="2648"/>
      <c r="I341" s="3083">
        <v>0</v>
      </c>
      <c r="J341" s="3100">
        <v>0</v>
      </c>
      <c r="K341" s="3663">
        <v>0</v>
      </c>
      <c r="L341" s="3524">
        <v>0</v>
      </c>
      <c r="M341" s="2731">
        <v>0</v>
      </c>
      <c r="N341" s="2731">
        <v>0</v>
      </c>
      <c r="O341" s="2731">
        <v>0</v>
      </c>
      <c r="P341" s="2731">
        <v>0</v>
      </c>
      <c r="Q341" s="3443">
        <v>0</v>
      </c>
      <c r="R341" s="3443">
        <v>0</v>
      </c>
      <c r="S341" s="3456"/>
    </row>
    <row r="342" spans="1:19" ht="15.75">
      <c r="A342" s="3494" t="s">
        <v>1378</v>
      </c>
      <c r="C342" s="2522">
        <v>0</v>
      </c>
      <c r="E342" s="2668"/>
      <c r="F342" s="2521"/>
      <c r="G342" s="2521" t="s">
        <v>5478</v>
      </c>
      <c r="H342" s="2648"/>
      <c r="I342" s="3082">
        <v>135772334.47295642</v>
      </c>
      <c r="J342" s="3099">
        <v>-2.7939677238464355E-9</v>
      </c>
      <c r="K342" s="3664">
        <v>135772334.47295642</v>
      </c>
      <c r="L342" s="3534">
        <v>24065073.387368988</v>
      </c>
      <c r="M342" s="3533">
        <v>61710406.831917375</v>
      </c>
      <c r="N342" s="3533">
        <v>27110871.686931744</v>
      </c>
      <c r="O342" s="3533">
        <v>4805896.8125462662</v>
      </c>
      <c r="P342" s="3533">
        <v>0</v>
      </c>
      <c r="Q342" s="3478">
        <v>18080085.754192047</v>
      </c>
      <c r="R342" s="3479">
        <v>135772334.47295642</v>
      </c>
      <c r="S342" s="3456"/>
    </row>
    <row r="343" spans="1:19" ht="15.75">
      <c r="A343" s="3494" t="s">
        <v>1378</v>
      </c>
      <c r="C343" s="2522">
        <v>0</v>
      </c>
      <c r="E343" s="2668"/>
      <c r="F343" s="2521"/>
      <c r="G343" s="2521"/>
      <c r="H343" s="2648"/>
      <c r="I343" s="3083"/>
      <c r="J343" s="3100"/>
      <c r="K343" s="3663"/>
      <c r="L343" s="3524"/>
      <c r="M343" s="2731"/>
      <c r="N343" s="2731"/>
      <c r="O343" s="2731"/>
      <c r="P343" s="2731"/>
      <c r="Q343" s="3443"/>
      <c r="R343" s="3450"/>
      <c r="S343" s="3456"/>
    </row>
    <row r="344" spans="1:19" ht="16.5" thickBot="1">
      <c r="A344" s="3494" t="s">
        <v>1378</v>
      </c>
      <c r="C344" s="2522">
        <v>0</v>
      </c>
      <c r="E344" s="2650" t="s">
        <v>722</v>
      </c>
      <c r="F344" s="2625"/>
      <c r="G344" s="2625"/>
      <c r="H344" s="2766"/>
      <c r="I344" s="3558">
        <v>1506270251.3678987</v>
      </c>
      <c r="J344" s="3557">
        <v>-778903.5357274923</v>
      </c>
      <c r="K344" s="3666">
        <v>1505491347.8321705</v>
      </c>
      <c r="L344" s="3559">
        <v>132736449.6234598</v>
      </c>
      <c r="M344" s="3560">
        <v>938343356.96487534</v>
      </c>
      <c r="N344" s="3560">
        <v>186985814.86669552</v>
      </c>
      <c r="O344" s="3560">
        <v>248806730.95726702</v>
      </c>
      <c r="P344" s="3560">
        <v>0</v>
      </c>
      <c r="Q344" s="3561">
        <v>-602101.04439976811</v>
      </c>
      <c r="R344" s="3561">
        <v>1505491347.8321707</v>
      </c>
      <c r="S344" s="3493"/>
    </row>
    <row r="345" spans="1:19" ht="15.75">
      <c r="A345" s="2628"/>
      <c r="B345" s="2732"/>
      <c r="E345" s="2448"/>
      <c r="F345" s="2521"/>
      <c r="G345" s="2521"/>
      <c r="H345" s="2521"/>
      <c r="I345" s="2521"/>
      <c r="J345" s="2521"/>
      <c r="K345" s="2521"/>
      <c r="L345" s="2510"/>
      <c r="M345" s="2521"/>
      <c r="N345" s="2521"/>
      <c r="O345" s="2521"/>
      <c r="P345" s="2521"/>
      <c r="Q345" s="2521"/>
      <c r="R345" s="2521"/>
      <c r="S345" s="2521"/>
    </row>
    <row r="346" spans="1:19" ht="15.75">
      <c r="A346" s="2628"/>
      <c r="B346" s="2732"/>
      <c r="E346" s="2448"/>
      <c r="F346" s="2521"/>
      <c r="G346" s="2521"/>
      <c r="H346" s="2521"/>
      <c r="I346" s="2521"/>
      <c r="J346" s="2521"/>
      <c r="K346" s="2521"/>
      <c r="L346" s="2510"/>
      <c r="M346" s="2521"/>
      <c r="N346" s="2521"/>
      <c r="O346" s="2521"/>
      <c r="P346" s="2521"/>
      <c r="Q346" s="2521"/>
      <c r="R346" s="2521"/>
      <c r="S346" s="2521"/>
    </row>
    <row r="347" spans="1:19">
      <c r="A347" s="2628"/>
      <c r="B347" s="2732"/>
      <c r="E347" s="2505"/>
      <c r="F347" s="2505"/>
      <c r="G347" s="2505"/>
      <c r="H347" s="2505"/>
      <c r="I347" s="2505"/>
      <c r="J347" s="2505"/>
      <c r="K347" s="2505"/>
      <c r="L347" s="2717"/>
      <c r="M347" s="2505"/>
      <c r="N347" s="2505"/>
      <c r="O347" s="2505"/>
      <c r="P347" s="2505"/>
      <c r="Q347" s="2505"/>
      <c r="R347" s="2505"/>
      <c r="S347" s="2505"/>
    </row>
    <row r="348" spans="1:19">
      <c r="A348" s="2628"/>
      <c r="B348" s="2732"/>
      <c r="E348" s="2505"/>
      <c r="F348" s="2505"/>
      <c r="G348" s="2505"/>
      <c r="H348" s="2505"/>
      <c r="I348" s="3562"/>
      <c r="J348" s="3562"/>
      <c r="K348" s="3562"/>
      <c r="L348" s="3523"/>
      <c r="M348" s="3523"/>
      <c r="N348" s="3523"/>
      <c r="O348" s="3523"/>
      <c r="P348" s="3523"/>
      <c r="Q348" s="3523"/>
      <c r="R348" s="3523"/>
      <c r="S348" s="3523"/>
    </row>
    <row r="349" spans="1:19">
      <c r="A349" s="2628"/>
      <c r="B349" s="2732"/>
      <c r="E349" s="2505"/>
      <c r="F349" s="2505"/>
      <c r="G349" s="2505"/>
      <c r="H349" s="2505"/>
      <c r="I349" s="2505"/>
      <c r="J349" s="2505"/>
      <c r="K349" s="2505"/>
      <c r="L349" s="2717"/>
      <c r="M349" s="2505"/>
      <c r="N349" s="2505"/>
      <c r="O349" s="2505"/>
      <c r="R349" s="2505"/>
      <c r="S349" s="2505"/>
    </row>
    <row r="350" spans="1:19">
      <c r="A350" s="2628"/>
      <c r="B350" s="2732"/>
      <c r="C350" s="2732"/>
      <c r="E350" s="2505"/>
      <c r="F350" s="2505"/>
      <c r="G350" s="2505"/>
      <c r="H350" s="2505"/>
      <c r="I350" s="2505"/>
      <c r="J350" s="2505"/>
      <c r="K350" s="2505"/>
      <c r="L350" s="2717"/>
      <c r="M350" s="2505"/>
      <c r="N350" s="2505"/>
      <c r="O350" s="2505"/>
      <c r="R350" s="2505"/>
      <c r="S350" s="2505"/>
    </row>
    <row r="351" spans="1:19">
      <c r="A351" s="2628"/>
      <c r="B351" s="2732"/>
      <c r="C351" s="2732"/>
      <c r="E351" s="2505"/>
      <c r="F351" s="2505"/>
      <c r="G351" s="2505"/>
      <c r="H351" s="2505"/>
      <c r="I351" s="3563"/>
      <c r="J351" s="3563"/>
      <c r="K351" s="3563"/>
      <c r="L351" s="3563"/>
      <c r="M351" s="3563"/>
      <c r="N351" s="3563"/>
      <c r="O351" s="3563"/>
      <c r="R351" s="3563"/>
      <c r="S351" s="3563"/>
    </row>
    <row r="352" spans="1:19">
      <c r="A352" s="2628"/>
      <c r="B352" s="2732"/>
      <c r="C352" s="2732"/>
      <c r="E352" s="2505"/>
      <c r="F352" s="2505"/>
      <c r="G352" s="2505"/>
      <c r="H352" s="2505"/>
      <c r="I352" s="2505"/>
      <c r="J352" s="2505"/>
      <c r="K352" s="2505"/>
      <c r="L352" s="2717"/>
      <c r="M352" s="2505"/>
      <c r="N352" s="2505"/>
      <c r="O352" s="2505"/>
      <c r="R352" s="2505"/>
      <c r="S352" s="2505"/>
    </row>
    <row r="353" spans="1:19">
      <c r="A353" s="2628"/>
      <c r="B353" s="2732"/>
      <c r="C353" s="2732"/>
      <c r="E353" s="2505"/>
      <c r="F353" s="2505"/>
      <c r="G353" s="2505"/>
      <c r="H353" s="2505"/>
      <c r="I353" s="2505"/>
      <c r="J353" s="2505"/>
      <c r="K353" s="2505"/>
      <c r="L353" s="2510"/>
      <c r="M353" s="2521"/>
      <c r="N353" s="2521"/>
      <c r="O353" s="2521"/>
      <c r="R353" s="2521"/>
      <c r="S353" s="2521"/>
    </row>
    <row r="354" spans="1:19">
      <c r="A354" s="2628"/>
      <c r="B354" s="2732"/>
      <c r="C354" s="2732"/>
      <c r="E354" s="2505"/>
      <c r="F354" s="2505"/>
      <c r="G354" s="2505"/>
      <c r="H354" s="2505"/>
      <c r="I354" s="2505"/>
      <c r="J354" s="2505"/>
      <c r="K354" s="2505"/>
      <c r="L354" s="2510"/>
      <c r="M354" s="2521"/>
      <c r="N354" s="2521"/>
      <c r="O354" s="2521"/>
      <c r="R354" s="2521"/>
      <c r="S354" s="2521"/>
    </row>
    <row r="355" spans="1:19">
      <c r="A355" s="2628"/>
      <c r="B355" s="2732"/>
      <c r="C355" s="2732"/>
      <c r="E355" s="2505"/>
      <c r="F355" s="2505"/>
      <c r="G355" s="2505"/>
      <c r="H355" s="2505"/>
      <c r="I355" s="2505"/>
      <c r="J355" s="2505"/>
      <c r="K355" s="2505"/>
      <c r="L355" s="2510"/>
      <c r="M355" s="2521"/>
      <c r="N355" s="2521"/>
      <c r="O355" s="2521"/>
      <c r="R355" s="2521"/>
      <c r="S355" s="2521"/>
    </row>
    <row r="356" spans="1:19">
      <c r="A356" s="2628"/>
      <c r="B356" s="2732"/>
      <c r="C356" s="2732"/>
      <c r="E356" s="2505"/>
      <c r="F356" s="2505"/>
      <c r="G356" s="2505"/>
      <c r="H356" s="2505"/>
      <c r="I356" s="2505"/>
      <c r="J356" s="2505"/>
      <c r="K356" s="2505"/>
      <c r="L356" s="2510"/>
      <c r="M356" s="2521"/>
      <c r="N356" s="2521"/>
      <c r="O356" s="2521"/>
      <c r="R356" s="2521"/>
      <c r="S356" s="2521"/>
    </row>
    <row r="357" spans="1:19">
      <c r="A357" s="2628"/>
      <c r="B357" s="2732"/>
      <c r="C357" s="2732"/>
      <c r="E357" s="2505"/>
      <c r="F357" s="2505"/>
      <c r="G357" s="2505"/>
      <c r="H357" s="2505"/>
      <c r="I357" s="2505"/>
      <c r="J357" s="2505"/>
      <c r="K357" s="2505"/>
      <c r="L357" s="2510"/>
      <c r="M357" s="2521"/>
      <c r="N357" s="2521"/>
      <c r="O357" s="2521"/>
      <c r="R357" s="2521"/>
      <c r="S357" s="2521"/>
    </row>
    <row r="358" spans="1:19">
      <c r="A358" s="2628"/>
      <c r="B358" s="2732"/>
      <c r="C358" s="2732"/>
      <c r="E358" s="2505"/>
      <c r="F358" s="2505"/>
      <c r="G358" s="2505"/>
      <c r="H358" s="2505"/>
      <c r="I358" s="2505"/>
      <c r="J358" s="2505"/>
      <c r="K358" s="2505"/>
      <c r="L358" s="2510"/>
      <c r="M358" s="2521"/>
      <c r="N358" s="2521"/>
      <c r="O358" s="2521"/>
      <c r="R358" s="2521"/>
      <c r="S358" s="2521"/>
    </row>
    <row r="359" spans="1:19">
      <c r="A359" s="2628"/>
      <c r="B359" s="2732"/>
      <c r="C359" s="2732"/>
      <c r="E359" s="2505"/>
      <c r="F359" s="2505"/>
      <c r="G359" s="2505"/>
      <c r="H359" s="2505"/>
      <c r="I359" s="2505"/>
      <c r="J359" s="2505"/>
      <c r="K359" s="2505"/>
      <c r="L359" s="2510"/>
      <c r="M359" s="2521"/>
      <c r="N359" s="2521"/>
      <c r="O359" s="2521"/>
      <c r="R359" s="2521"/>
      <c r="S359" s="2521"/>
    </row>
    <row r="360" spans="1:19">
      <c r="L360" s="2510"/>
      <c r="M360" s="2521"/>
      <c r="N360" s="2521"/>
      <c r="O360" s="2521"/>
      <c r="R360" s="2521"/>
      <c r="S360" s="2521"/>
    </row>
    <row r="361" spans="1:19">
      <c r="L361" s="2510"/>
      <c r="M361" s="2521"/>
      <c r="N361" s="2521"/>
      <c r="O361" s="2521"/>
      <c r="R361" s="2521"/>
      <c r="S361" s="2521"/>
    </row>
    <row r="362" spans="1:19">
      <c r="L362" s="2510"/>
      <c r="M362" s="2521"/>
      <c r="N362" s="2521"/>
      <c r="O362" s="2521"/>
      <c r="R362" s="2521"/>
      <c r="S362" s="2521"/>
    </row>
    <row r="363" spans="1:19">
      <c r="L363" s="2510"/>
      <c r="M363" s="2521"/>
      <c r="N363" s="2521"/>
      <c r="O363" s="2521"/>
      <c r="R363" s="2521"/>
      <c r="S363" s="2521"/>
    </row>
    <row r="364" spans="1:19">
      <c r="L364" s="2510"/>
      <c r="M364" s="2521"/>
      <c r="N364" s="2521"/>
      <c r="O364" s="2521"/>
      <c r="R364" s="2521"/>
      <c r="S364" s="2521"/>
    </row>
    <row r="365" spans="1:19">
      <c r="L365" s="2510"/>
      <c r="M365" s="2521"/>
      <c r="N365" s="2521"/>
      <c r="O365" s="2521"/>
      <c r="R365" s="2521"/>
      <c r="S365" s="2521"/>
    </row>
    <row r="366" spans="1:19">
      <c r="L366" s="2510"/>
      <c r="M366" s="2521"/>
      <c r="N366" s="2521"/>
      <c r="O366" s="2521"/>
      <c r="R366" s="2521"/>
      <c r="S366" s="2521"/>
    </row>
    <row r="367" spans="1:19">
      <c r="L367" s="2510"/>
      <c r="M367" s="2521"/>
      <c r="N367" s="2521"/>
      <c r="O367" s="2521"/>
      <c r="R367" s="2521"/>
      <c r="S367" s="2521"/>
    </row>
    <row r="368" spans="1:19">
      <c r="L368" s="2510"/>
      <c r="M368" s="2521"/>
      <c r="N368" s="2521"/>
      <c r="O368" s="2521"/>
      <c r="R368" s="2521"/>
      <c r="S368" s="2521"/>
    </row>
    <row r="369" spans="12:19">
      <c r="L369" s="2510"/>
      <c r="M369" s="2521"/>
      <c r="N369" s="2521"/>
      <c r="O369" s="2521"/>
      <c r="R369" s="2521"/>
      <c r="S369" s="2521"/>
    </row>
    <row r="370" spans="12:19">
      <c r="L370" s="2510"/>
    </row>
    <row r="371" spans="12:19">
      <c r="L371" s="2510"/>
    </row>
    <row r="372" spans="12:19">
      <c r="L372" s="2510"/>
    </row>
    <row r="373" spans="12:19">
      <c r="L373" s="2510"/>
    </row>
    <row r="374" spans="12:19">
      <c r="L374" s="2510"/>
    </row>
    <row r="375" spans="12:19">
      <c r="L375" s="2510"/>
    </row>
    <row r="376" spans="12:19">
      <c r="L376" s="2510"/>
    </row>
    <row r="377" spans="12:19">
      <c r="L377" s="2510"/>
    </row>
    <row r="378" spans="12:19">
      <c r="L378" s="2510"/>
    </row>
    <row r="379" spans="12:19">
      <c r="L379" s="2510"/>
    </row>
    <row r="380" spans="12:19">
      <c r="L380" s="2510"/>
    </row>
    <row r="381" spans="12:19">
      <c r="L381" s="2510"/>
    </row>
    <row r="382" spans="12:19">
      <c r="L382" s="2510"/>
    </row>
    <row r="383" spans="12:19">
      <c r="L383" s="2510"/>
      <c r="M383" s="2521"/>
    </row>
    <row r="384" spans="12:19">
      <c r="L384" s="2510"/>
      <c r="M384" s="2521"/>
    </row>
    <row r="385" spans="12:13">
      <c r="L385" s="2510"/>
      <c r="M385" s="2521"/>
    </row>
    <row r="386" spans="12:13">
      <c r="L386" s="2510"/>
      <c r="M386" s="2521"/>
    </row>
    <row r="387" spans="12:13">
      <c r="L387" s="2510"/>
      <c r="M387" s="2521"/>
    </row>
    <row r="388" spans="12:13">
      <c r="L388" s="2510"/>
      <c r="M388" s="2521"/>
    </row>
    <row r="389" spans="12:13">
      <c r="L389" s="2510"/>
      <c r="M389" s="2521"/>
    </row>
    <row r="390" spans="12:13">
      <c r="L390" s="2510"/>
      <c r="M390" s="2521"/>
    </row>
    <row r="391" spans="12:13">
      <c r="L391" s="2510"/>
      <c r="M391" s="2521"/>
    </row>
    <row r="392" spans="12:13">
      <c r="L392" s="2510"/>
      <c r="M392" s="2521"/>
    </row>
    <row r="393" spans="12:13">
      <c r="L393" s="2510"/>
      <c r="M393" s="2521"/>
    </row>
    <row r="394" spans="12:13">
      <c r="L394" s="2510"/>
      <c r="M394" s="2521"/>
    </row>
    <row r="395" spans="12:13">
      <c r="L395" s="2510"/>
      <c r="M395" s="2521"/>
    </row>
    <row r="396" spans="12:13">
      <c r="L396" s="2510"/>
      <c r="M396" s="2521"/>
    </row>
    <row r="397" spans="12:13">
      <c r="L397" s="2510"/>
      <c r="M397" s="2521"/>
    </row>
    <row r="398" spans="12:13">
      <c r="L398" s="2510"/>
      <c r="M398" s="2521"/>
    </row>
    <row r="399" spans="12:13">
      <c r="L399" s="2510"/>
      <c r="M399" s="2521"/>
    </row>
    <row r="400" spans="12:13">
      <c r="L400" s="2510"/>
      <c r="M400" s="2521"/>
    </row>
    <row r="401" spans="12:13">
      <c r="L401" s="2510"/>
      <c r="M401" s="2521"/>
    </row>
    <row r="402" spans="12:13">
      <c r="L402" s="2510"/>
      <c r="M402" s="2521"/>
    </row>
    <row r="403" spans="12:13">
      <c r="L403" s="2510"/>
      <c r="M403" s="2521"/>
    </row>
    <row r="404" spans="12:13">
      <c r="L404" s="2510"/>
      <c r="M404" s="2521"/>
    </row>
    <row r="405" spans="12:13">
      <c r="L405" s="2510"/>
      <c r="M405" s="2521"/>
    </row>
    <row r="406" spans="12:13">
      <c r="L406" s="2510"/>
      <c r="M406" s="2521"/>
    </row>
    <row r="407" spans="12:13">
      <c r="L407" s="2510"/>
      <c r="M407" s="2521"/>
    </row>
    <row r="408" spans="12:13">
      <c r="L408" s="2510"/>
      <c r="M408" s="2521"/>
    </row>
    <row r="409" spans="12:13">
      <c r="L409" s="2510"/>
      <c r="M409" s="2521"/>
    </row>
    <row r="410" spans="12:13">
      <c r="L410" s="2510"/>
      <c r="M410" s="2521"/>
    </row>
    <row r="411" spans="12:13">
      <c r="L411" s="2510"/>
      <c r="M411" s="2521"/>
    </row>
    <row r="412" spans="12:13">
      <c r="L412" s="2510"/>
      <c r="M412" s="2521"/>
    </row>
    <row r="413" spans="12:13">
      <c r="L413" s="2510"/>
      <c r="M413" s="2521"/>
    </row>
    <row r="414" spans="12:13">
      <c r="L414" s="2510"/>
      <c r="M414" s="2521"/>
    </row>
    <row r="415" spans="12:13">
      <c r="L415" s="2510"/>
      <c r="M415" s="2521"/>
    </row>
    <row r="416" spans="12:13">
      <c r="L416" s="2510"/>
      <c r="M416" s="2521"/>
    </row>
    <row r="417" spans="12:13">
      <c r="L417" s="2510"/>
      <c r="M417" s="2521"/>
    </row>
    <row r="418" spans="12:13">
      <c r="L418" s="2510"/>
      <c r="M418" s="2521"/>
    </row>
    <row r="419" spans="12:13">
      <c r="L419" s="2510"/>
      <c r="M419" s="2521"/>
    </row>
    <row r="420" spans="12:13">
      <c r="L420" s="2510"/>
      <c r="M420" s="2521"/>
    </row>
    <row r="421" spans="12:13">
      <c r="L421" s="2510"/>
      <c r="M421" s="2521"/>
    </row>
    <row r="422" spans="12:13">
      <c r="L422" s="2510"/>
      <c r="M422" s="2521"/>
    </row>
    <row r="423" spans="12:13">
      <c r="L423" s="2510"/>
      <c r="M423" s="2521"/>
    </row>
    <row r="424" spans="12:13">
      <c r="L424" s="2510"/>
      <c r="M424" s="2521"/>
    </row>
    <row r="425" spans="12:13">
      <c r="L425" s="2510"/>
      <c r="M425" s="2521"/>
    </row>
  </sheetData>
  <conditionalFormatting sqref="C7:C14">
    <cfRule type="cellIs" dxfId="30" priority="1" stopIfTrue="1" operator="notEqual">
      <formula>0</formula>
    </cfRule>
  </conditionalFormatting>
  <conditionalFormatting sqref="C310:C349 B310:B342 B16:C309">
    <cfRule type="cellIs" dxfId="29" priority="2" stopIfTrue="1" operator="greaterThan">
      <formula>0</formula>
    </cfRule>
  </conditionalFormatting>
  <pageMargins left="1" right="0.5" top="1" bottom="0.5" header="1" footer="0.25"/>
  <pageSetup paperSize="3" scale="12" orientation="portrait" verticalDpi="300" r:id="rId1"/>
  <headerFooter alignWithMargins="0">
    <oddHeader>&amp;A</oddHeader>
    <oddFooter>&amp;C&amp;F&amp;R&amp;D&amp;T</oddFooter>
  </headerFooter>
</worksheet>
</file>

<file path=xl/worksheets/sheet117.xml><?xml version="1.0" encoding="utf-8"?>
<worksheet xmlns="http://schemas.openxmlformats.org/spreadsheetml/2006/main" xmlns:r="http://schemas.openxmlformats.org/officeDocument/2006/relationships">
  <sheetPr>
    <pageSetUpPr fitToPage="1"/>
  </sheetPr>
  <dimension ref="A1:AF424"/>
  <sheetViews>
    <sheetView workbookViewId="0">
      <selection sqref="A1:XFD1048576"/>
    </sheetView>
  </sheetViews>
  <sheetFormatPr defaultColWidth="9" defaultRowHeight="15.6" customHeight="1"/>
  <cols>
    <col min="1" max="1" width="10.44140625" style="3667" customWidth="1"/>
    <col min="2" max="2" width="6.21875" style="3669" customWidth="1"/>
    <col min="3" max="3" width="8.44140625" style="3669" customWidth="1"/>
    <col min="4" max="4" width="4.44140625" style="3670" customWidth="1"/>
    <col min="5" max="7" width="3.88671875" style="2520" customWidth="1"/>
    <col min="8" max="8" width="13.88671875" style="2520" customWidth="1"/>
    <col min="9" max="9" width="23" style="2554" customWidth="1"/>
    <col min="10" max="10" width="16.33203125" style="2520" customWidth="1"/>
    <col min="11" max="13" width="17.33203125" style="2520" customWidth="1"/>
    <col min="14" max="14" width="6.77734375" style="2520" customWidth="1"/>
    <col min="15" max="15" width="17.109375" style="2520" customWidth="1"/>
    <col min="16" max="16" width="19" style="2520" customWidth="1"/>
    <col min="17" max="18" width="6.33203125" style="2520" customWidth="1"/>
    <col min="19" max="19" width="2.88671875" style="2520" customWidth="1"/>
    <col min="20" max="22" width="2.77734375" style="2520" customWidth="1"/>
    <col min="23" max="23" width="29.77734375" style="2520" customWidth="1"/>
    <col min="24" max="24" width="10.33203125" style="2520" customWidth="1"/>
    <col min="25" max="25" width="14" style="2520" customWidth="1"/>
    <col min="26" max="26" width="10.33203125" style="2520" customWidth="1"/>
    <col min="27" max="27" width="13.33203125" style="2520" customWidth="1"/>
    <col min="28" max="28" width="18.21875" style="2520" customWidth="1"/>
    <col min="29" max="29" width="14.88671875" style="2520" customWidth="1"/>
    <col min="30" max="30" width="12.33203125" style="2897" customWidth="1"/>
    <col min="31" max="31" width="11.33203125" style="2520" bestFit="1" customWidth="1"/>
    <col min="32" max="16384" width="9" style="2520"/>
  </cols>
  <sheetData>
    <row r="1" spans="1:31" ht="15.6" customHeight="1" thickBot="1">
      <c r="B1" s="2517" t="s">
        <v>14</v>
      </c>
      <c r="C1" s="2518" t="s">
        <v>15</v>
      </c>
      <c r="D1" s="3668"/>
    </row>
    <row r="2" spans="1:31" ht="18.75" customHeight="1">
      <c r="E2" s="2798" t="s">
        <v>1717</v>
      </c>
      <c r="F2" s="2798"/>
      <c r="G2" s="2798"/>
      <c r="H2" s="2798"/>
      <c r="I2" s="2798"/>
      <c r="J2" s="2798"/>
      <c r="K2" s="2798"/>
      <c r="L2" s="2798"/>
      <c r="M2" s="2798"/>
      <c r="N2" s="2798"/>
      <c r="O2" s="2798"/>
      <c r="P2" s="2798"/>
      <c r="T2" s="2798" t="s">
        <v>1717</v>
      </c>
      <c r="U2" s="2798"/>
      <c r="V2" s="2798"/>
      <c r="W2" s="2798"/>
      <c r="X2" s="2798"/>
      <c r="Y2" s="2798"/>
      <c r="Z2" s="2798"/>
      <c r="AA2" s="2798"/>
      <c r="AB2" s="2798"/>
      <c r="AC2" s="2798"/>
      <c r="AD2" s="2798"/>
    </row>
    <row r="3" spans="1:31" ht="18.75" customHeight="1">
      <c r="B3" s="3669" t="s">
        <v>18</v>
      </c>
      <c r="E3" s="2798" t="s">
        <v>1718</v>
      </c>
      <c r="F3" s="2798"/>
      <c r="G3" s="2798"/>
      <c r="H3" s="2798"/>
      <c r="I3" s="2798"/>
      <c r="J3" s="2798"/>
      <c r="K3" s="2798"/>
      <c r="L3" s="2798"/>
      <c r="M3" s="2798"/>
      <c r="N3" s="2798"/>
      <c r="O3" s="2798"/>
      <c r="P3" s="2798"/>
      <c r="T3" s="2798" t="s">
        <v>1718</v>
      </c>
      <c r="U3" s="2798"/>
      <c r="V3" s="2798"/>
      <c r="W3" s="2798"/>
      <c r="X3" s="2798"/>
      <c r="Y3" s="2798"/>
      <c r="Z3" s="2798"/>
      <c r="AA3" s="2798"/>
      <c r="AB3" s="2798"/>
      <c r="AC3" s="2798"/>
      <c r="AD3" s="2798"/>
    </row>
    <row r="4" spans="1:31" ht="18.75" customHeight="1">
      <c r="A4" s="2859" t="s">
        <v>5329</v>
      </c>
      <c r="B4" s="3671">
        <v>0</v>
      </c>
      <c r="C4" s="3672" t="s">
        <v>127</v>
      </c>
      <c r="D4" s="3673"/>
      <c r="E4" s="2798" t="s">
        <v>5237</v>
      </c>
      <c r="F4" s="2798"/>
      <c r="G4" s="2798"/>
      <c r="H4" s="2798"/>
      <c r="I4" s="2798"/>
      <c r="J4" s="2798"/>
      <c r="K4" s="2798"/>
      <c r="L4" s="2798"/>
      <c r="M4" s="2798"/>
      <c r="N4" s="2798"/>
      <c r="O4" s="2798"/>
      <c r="P4" s="2798"/>
      <c r="T4" s="2798" t="s">
        <v>5238</v>
      </c>
      <c r="U4" s="2798"/>
      <c r="V4" s="2798"/>
      <c r="W4" s="2798"/>
      <c r="X4" s="2798"/>
      <c r="Y4" s="2798"/>
      <c r="Z4" s="2798"/>
      <c r="AA4" s="2798"/>
      <c r="AB4" s="2798"/>
      <c r="AC4" s="2798"/>
      <c r="AD4" s="2798"/>
    </row>
    <row r="5" spans="1:31" ht="18.75" customHeight="1">
      <c r="A5" s="2859" t="s">
        <v>5330</v>
      </c>
      <c r="B5" s="2748"/>
      <c r="C5" s="2748"/>
      <c r="D5" s="3674"/>
      <c r="E5" s="2798" t="s">
        <v>5556</v>
      </c>
      <c r="F5" s="2798"/>
      <c r="G5" s="2798"/>
      <c r="H5" s="2798"/>
      <c r="I5" s="2798"/>
      <c r="J5" s="2798"/>
      <c r="K5" s="2798"/>
      <c r="L5" s="2798"/>
      <c r="M5" s="2798"/>
      <c r="N5" s="2798"/>
      <c r="O5" s="2798"/>
      <c r="P5" s="2798"/>
      <c r="T5" s="2798" t="s">
        <v>5557</v>
      </c>
      <c r="U5" s="2798"/>
      <c r="V5" s="2798"/>
      <c r="W5" s="2798"/>
      <c r="X5" s="2798"/>
      <c r="Y5" s="2798"/>
      <c r="Z5" s="2798"/>
      <c r="AA5" s="2798"/>
      <c r="AB5" s="2798"/>
      <c r="AC5" s="2798"/>
      <c r="AD5" s="2798"/>
    </row>
    <row r="6" spans="1:31" s="2712" customFormat="1" ht="18.75" customHeight="1">
      <c r="A6" s="3667"/>
      <c r="B6" s="2750" t="s">
        <v>600</v>
      </c>
      <c r="C6" s="3675"/>
      <c r="D6" s="3676"/>
      <c r="E6" s="2798" t="s">
        <v>5558</v>
      </c>
      <c r="F6" s="2798"/>
      <c r="G6" s="2798"/>
      <c r="H6" s="2798"/>
      <c r="I6" s="2798"/>
      <c r="J6" s="2798"/>
      <c r="K6" s="2798"/>
      <c r="L6" s="2798"/>
      <c r="M6" s="2798"/>
      <c r="N6" s="2798"/>
      <c r="O6" s="2798"/>
      <c r="P6" s="2798"/>
      <c r="Q6" s="2520"/>
      <c r="R6" s="2520"/>
      <c r="S6" s="2520"/>
      <c r="T6" s="2798" t="s">
        <v>5559</v>
      </c>
      <c r="U6" s="2798"/>
      <c r="V6" s="2798"/>
      <c r="W6" s="2798"/>
      <c r="X6" s="2798"/>
      <c r="Y6" s="2798"/>
      <c r="Z6" s="2798"/>
      <c r="AA6" s="2798"/>
      <c r="AB6" s="2798"/>
      <c r="AC6" s="2798"/>
      <c r="AD6" s="2798"/>
    </row>
    <row r="7" spans="1:31" s="2712" customFormat="1" ht="25.15" customHeight="1">
      <c r="A7" s="3667"/>
      <c r="B7" s="3677" t="s">
        <v>5489</v>
      </c>
      <c r="C7" s="3654">
        <v>0</v>
      </c>
      <c r="D7" s="3668"/>
      <c r="E7" s="2798" t="s">
        <v>4692</v>
      </c>
      <c r="F7" s="2798"/>
      <c r="G7" s="2798"/>
      <c r="H7" s="2798"/>
      <c r="I7" s="2798"/>
      <c r="J7" s="2798"/>
      <c r="K7" s="2798"/>
      <c r="L7" s="2798"/>
      <c r="M7" s="2798"/>
      <c r="N7" s="2798"/>
      <c r="O7" s="2798"/>
      <c r="P7" s="2798"/>
      <c r="T7" s="2798" t="s">
        <v>5560</v>
      </c>
      <c r="U7" s="2798"/>
      <c r="V7" s="2798"/>
      <c r="W7" s="2798"/>
      <c r="X7" s="2798"/>
      <c r="Y7" s="2798"/>
      <c r="Z7" s="2798"/>
      <c r="AA7" s="2798"/>
      <c r="AB7" s="2798"/>
      <c r="AC7" s="2798"/>
      <c r="AD7" s="2798"/>
    </row>
    <row r="8" spans="1:31" ht="15.6" customHeight="1">
      <c r="A8" s="3496"/>
      <c r="B8" s="3678" t="s">
        <v>5490</v>
      </c>
      <c r="C8" s="3610">
        <v>0</v>
      </c>
      <c r="D8" s="3668"/>
      <c r="I8" s="3679"/>
    </row>
    <row r="9" spans="1:31" ht="15.6" customHeight="1">
      <c r="A9" s="3496"/>
      <c r="B9" s="2758" t="s">
        <v>5561</v>
      </c>
      <c r="C9" s="3680">
        <v>0</v>
      </c>
      <c r="D9" s="3668"/>
      <c r="E9" s="3027"/>
      <c r="F9" s="2618"/>
      <c r="G9" s="2618"/>
      <c r="H9" s="2617"/>
      <c r="I9" s="2831" t="s">
        <v>5562</v>
      </c>
      <c r="J9" s="3141" t="s">
        <v>5563</v>
      </c>
      <c r="K9" s="3141"/>
      <c r="L9" s="3141"/>
      <c r="M9" s="3141"/>
      <c r="N9" s="3141"/>
      <c r="O9" s="3141"/>
      <c r="P9" s="3142"/>
      <c r="T9" s="3027"/>
      <c r="U9" s="2618"/>
      <c r="V9" s="2618"/>
      <c r="W9" s="2617"/>
      <c r="X9" s="3140" t="s">
        <v>5564</v>
      </c>
      <c r="Y9" s="3141"/>
      <c r="Z9" s="3141"/>
      <c r="AA9" s="3141"/>
      <c r="AB9" s="3141"/>
      <c r="AC9" s="3141"/>
      <c r="AD9" s="3221"/>
    </row>
    <row r="10" spans="1:31" ht="15.6" customHeight="1">
      <c r="A10" s="3496"/>
      <c r="B10" s="3678"/>
      <c r="C10" s="2759"/>
      <c r="D10" s="3668"/>
      <c r="E10" s="3012"/>
      <c r="F10" s="2510"/>
      <c r="G10" s="2510"/>
      <c r="H10" s="2621"/>
      <c r="I10" s="3220"/>
      <c r="J10" s="3140" t="s">
        <v>5314</v>
      </c>
      <c r="K10" s="3141"/>
      <c r="L10" s="3499"/>
      <c r="M10" s="3142" t="s">
        <v>5493</v>
      </c>
      <c r="N10" s="2831" t="s">
        <v>637</v>
      </c>
      <c r="O10" s="2831" t="s">
        <v>5086</v>
      </c>
      <c r="P10" s="3220" t="s">
        <v>5565</v>
      </c>
      <c r="T10" s="3012"/>
      <c r="U10" s="2510"/>
      <c r="V10" s="2510"/>
      <c r="W10" s="2621"/>
      <c r="X10" s="3140" t="s">
        <v>5314</v>
      </c>
      <c r="Y10" s="3141"/>
      <c r="Z10" s="3499"/>
      <c r="AA10" s="3142" t="s">
        <v>5493</v>
      </c>
      <c r="AB10" s="2831" t="s">
        <v>30</v>
      </c>
      <c r="AC10" s="2831" t="s">
        <v>5086</v>
      </c>
      <c r="AD10" s="3503" t="s">
        <v>37</v>
      </c>
    </row>
    <row r="11" spans="1:31" ht="15.6" customHeight="1">
      <c r="B11" s="3678"/>
      <c r="C11" s="3681"/>
      <c r="D11" s="3676"/>
      <c r="E11" s="3012"/>
      <c r="F11" s="3682"/>
      <c r="G11" s="2510"/>
      <c r="H11" s="2648"/>
      <c r="I11" s="3683"/>
      <c r="J11" s="3499" t="s">
        <v>5191</v>
      </c>
      <c r="K11" s="3684" t="s">
        <v>5190</v>
      </c>
      <c r="L11" s="3684" t="s">
        <v>1436</v>
      </c>
      <c r="M11" s="3144" t="s">
        <v>5190</v>
      </c>
      <c r="N11" s="3683"/>
      <c r="O11" s="3683"/>
      <c r="P11" s="3683"/>
      <c r="T11" s="3012"/>
      <c r="U11" s="2521"/>
      <c r="V11" s="2510"/>
      <c r="W11" s="2648"/>
      <c r="X11" s="3684" t="s">
        <v>5191</v>
      </c>
      <c r="Y11" s="3684" t="s">
        <v>5190</v>
      </c>
      <c r="Z11" s="3684" t="s">
        <v>1436</v>
      </c>
      <c r="AA11" s="3144" t="s">
        <v>5190</v>
      </c>
      <c r="AB11" s="3683"/>
      <c r="AC11" s="3683"/>
      <c r="AD11" s="3144"/>
    </row>
    <row r="12" spans="1:31" ht="15.6" customHeight="1">
      <c r="B12" s="3678"/>
      <c r="C12" s="3681"/>
      <c r="D12" s="3676"/>
      <c r="E12" s="3031"/>
      <c r="F12" s="2624"/>
      <c r="G12" s="2624"/>
      <c r="H12" s="2626"/>
      <c r="I12" s="3685"/>
      <c r="J12" s="3012"/>
      <c r="K12" s="2510"/>
      <c r="O12" s="2621"/>
      <c r="P12" s="2621"/>
      <c r="T12" s="3031"/>
      <c r="U12" s="2624"/>
      <c r="V12" s="2624"/>
      <c r="W12" s="2626"/>
      <c r="X12" s="3012"/>
      <c r="Y12" s="2510"/>
      <c r="AC12" s="2621"/>
      <c r="AD12" s="3422"/>
    </row>
    <row r="13" spans="1:31" ht="15.6" customHeight="1">
      <c r="A13" s="3667" t="s">
        <v>1378</v>
      </c>
      <c r="B13" s="3678"/>
      <c r="C13" s="3681"/>
      <c r="D13" s="3676"/>
      <c r="E13" s="3686" t="s">
        <v>5405</v>
      </c>
      <c r="F13" s="2510"/>
      <c r="G13" s="2510"/>
      <c r="H13" s="2621"/>
      <c r="I13" s="3447"/>
      <c r="J13" s="3012"/>
      <c r="K13" s="2510"/>
      <c r="O13" s="2621"/>
      <c r="P13" s="2621"/>
      <c r="T13" s="2615" t="s">
        <v>5405</v>
      </c>
      <c r="U13" s="2618"/>
      <c r="V13" s="2618"/>
      <c r="W13" s="2617"/>
      <c r="X13" s="3012"/>
      <c r="Y13" s="2510"/>
      <c r="AC13" s="2621"/>
      <c r="AD13" s="3422"/>
    </row>
    <row r="14" spans="1:31" ht="15.6" customHeight="1">
      <c r="A14" s="3667" t="s">
        <v>1378</v>
      </c>
      <c r="B14" s="3687"/>
      <c r="C14" s="3688"/>
      <c r="D14" s="3676"/>
      <c r="E14" s="2620" t="s">
        <v>621</v>
      </c>
      <c r="F14" s="2510"/>
      <c r="G14" s="2510"/>
      <c r="H14" s="2621"/>
      <c r="I14" s="3447"/>
      <c r="J14" s="3012"/>
      <c r="O14" s="2621"/>
      <c r="P14" s="2621"/>
      <c r="T14" s="2620" t="s">
        <v>621</v>
      </c>
      <c r="U14" s="2510"/>
      <c r="V14" s="2510"/>
      <c r="W14" s="2621"/>
      <c r="X14" s="3012"/>
      <c r="AC14" s="2621"/>
      <c r="AD14" s="3422"/>
    </row>
    <row r="15" spans="1:31" ht="15.6" customHeight="1">
      <c r="A15" s="3667" t="s">
        <v>1378</v>
      </c>
      <c r="B15" s="3689" t="s">
        <v>5495</v>
      </c>
      <c r="C15" s="2775" t="s">
        <v>5494</v>
      </c>
      <c r="D15" s="3690"/>
      <c r="E15" s="2631" t="s">
        <v>5255</v>
      </c>
      <c r="F15" s="2510"/>
      <c r="G15" s="2510"/>
      <c r="H15" s="2621"/>
      <c r="I15" s="3447"/>
      <c r="J15" s="3012"/>
      <c r="O15" s="2621"/>
      <c r="P15" s="2621"/>
      <c r="T15" s="2631" t="s">
        <v>5255</v>
      </c>
      <c r="U15" s="2510"/>
      <c r="V15" s="2510"/>
      <c r="W15" s="2621"/>
      <c r="X15" s="3012"/>
      <c r="AC15" s="2621"/>
      <c r="AD15" s="3422"/>
      <c r="AE15" s="2520" t="s">
        <v>5293</v>
      </c>
    </row>
    <row r="16" spans="1:31" ht="15.6" customHeight="1">
      <c r="A16" s="3667" t="s">
        <v>1378</v>
      </c>
      <c r="B16" s="3669">
        <v>0</v>
      </c>
      <c r="C16" s="3691"/>
      <c r="E16" s="2631"/>
      <c r="F16" s="3692" t="s">
        <v>626</v>
      </c>
      <c r="G16" s="2510"/>
      <c r="H16" s="2621"/>
      <c r="I16" s="3693">
        <v>2979370.9516645051</v>
      </c>
      <c r="J16" s="540">
        <v>0</v>
      </c>
      <c r="K16" s="515">
        <v>2908297.8331924421</v>
      </c>
      <c r="L16" s="515">
        <v>0</v>
      </c>
      <c r="M16" s="515">
        <v>0</v>
      </c>
      <c r="N16" s="515">
        <v>0</v>
      </c>
      <c r="O16" s="561">
        <v>71073.118472063012</v>
      </c>
      <c r="P16" s="561">
        <v>2979370.9516645051</v>
      </c>
      <c r="Q16" s="3694"/>
      <c r="T16" s="2631"/>
      <c r="U16" s="3692" t="s">
        <v>626</v>
      </c>
      <c r="V16" s="3695"/>
      <c r="W16" s="2621"/>
      <c r="X16" s="3696">
        <v>0</v>
      </c>
      <c r="Y16" s="3696">
        <v>1.2993047038169402E-2</v>
      </c>
      <c r="Z16" s="3696">
        <v>0</v>
      </c>
      <c r="AA16" s="3696">
        <v>0</v>
      </c>
      <c r="AB16" s="3696">
        <v>0</v>
      </c>
      <c r="AC16" s="3696">
        <v>3.1752469121885713E-4</v>
      </c>
      <c r="AD16" s="3697">
        <v>1.331057172938826E-2</v>
      </c>
      <c r="AE16" s="284">
        <v>0</v>
      </c>
    </row>
    <row r="17" spans="1:31" ht="15.6" customHeight="1">
      <c r="A17" s="3667" t="s">
        <v>5410</v>
      </c>
      <c r="B17" s="3669">
        <v>0</v>
      </c>
      <c r="C17" s="3691"/>
      <c r="E17" s="2631"/>
      <c r="F17" s="3692" t="s">
        <v>642</v>
      </c>
      <c r="G17" s="2510"/>
      <c r="H17" s="2621"/>
      <c r="I17" s="3450">
        <v>0</v>
      </c>
      <c r="J17" s="540">
        <v>0</v>
      </c>
      <c r="K17" s="515">
        <v>0</v>
      </c>
      <c r="L17" s="515">
        <v>0</v>
      </c>
      <c r="M17" s="515">
        <v>0</v>
      </c>
      <c r="N17" s="515">
        <v>0</v>
      </c>
      <c r="O17" s="561">
        <v>0</v>
      </c>
      <c r="P17" s="561">
        <v>0</v>
      </c>
      <c r="Q17" s="3694"/>
      <c r="T17" s="2631"/>
      <c r="U17" s="3692" t="s">
        <v>642</v>
      </c>
      <c r="V17" s="3695"/>
      <c r="W17" s="2621"/>
      <c r="X17" s="3696">
        <v>0</v>
      </c>
      <c r="Y17" s="3696">
        <v>0</v>
      </c>
      <c r="Z17" s="3696">
        <v>0</v>
      </c>
      <c r="AA17" s="3696">
        <v>0</v>
      </c>
      <c r="AB17" s="3696">
        <v>0</v>
      </c>
      <c r="AC17" s="3696">
        <v>0</v>
      </c>
      <c r="AD17" s="3697">
        <v>0</v>
      </c>
      <c r="AE17" s="284">
        <v>0</v>
      </c>
    </row>
    <row r="18" spans="1:31" ht="15.6" customHeight="1">
      <c r="A18" s="3667" t="s">
        <v>1378</v>
      </c>
      <c r="B18" s="3669">
        <v>0</v>
      </c>
      <c r="E18" s="2631"/>
      <c r="F18" s="3692" t="s">
        <v>660</v>
      </c>
      <c r="G18" s="2510"/>
      <c r="H18" s="2621"/>
      <c r="I18" s="3450">
        <v>6492990.9285223195</v>
      </c>
      <c r="J18" s="540">
        <v>0</v>
      </c>
      <c r="K18" s="515">
        <v>6338100.1408400806</v>
      </c>
      <c r="L18" s="515">
        <v>0</v>
      </c>
      <c r="M18" s="515">
        <v>0</v>
      </c>
      <c r="N18" s="515">
        <v>0</v>
      </c>
      <c r="O18" s="561">
        <v>154890.787682239</v>
      </c>
      <c r="P18" s="561">
        <v>6492990.9285223195</v>
      </c>
      <c r="Q18" s="3694"/>
      <c r="T18" s="2631"/>
      <c r="U18" s="3692" t="s">
        <v>660</v>
      </c>
      <c r="V18" s="3695"/>
      <c r="W18" s="2621"/>
      <c r="X18" s="3696">
        <v>0</v>
      </c>
      <c r="Y18" s="3696">
        <v>2.8315955925382729E-2</v>
      </c>
      <c r="Z18" s="3696">
        <v>0</v>
      </c>
      <c r="AA18" s="3696">
        <v>0</v>
      </c>
      <c r="AB18" s="3696">
        <v>0</v>
      </c>
      <c r="AC18" s="3696">
        <v>6.9198665527502522E-4</v>
      </c>
      <c r="AD18" s="3697">
        <v>2.9007942580657753E-2</v>
      </c>
      <c r="AE18" s="284">
        <v>0</v>
      </c>
    </row>
    <row r="19" spans="1:31" ht="15.6" customHeight="1">
      <c r="A19" s="3667" t="s">
        <v>5410</v>
      </c>
      <c r="B19" s="3669">
        <v>0</v>
      </c>
      <c r="E19" s="2631"/>
      <c r="F19" s="3692">
        <v>0</v>
      </c>
      <c r="G19" s="2510"/>
      <c r="H19" s="2621"/>
      <c r="I19" s="3450">
        <v>0</v>
      </c>
      <c r="J19" s="540">
        <v>0</v>
      </c>
      <c r="K19" s="515">
        <v>0</v>
      </c>
      <c r="L19" s="515">
        <v>0</v>
      </c>
      <c r="M19" s="515">
        <v>0</v>
      </c>
      <c r="N19" s="515">
        <v>0</v>
      </c>
      <c r="O19" s="561">
        <v>0</v>
      </c>
      <c r="P19" s="561">
        <v>0</v>
      </c>
      <c r="Q19" s="3694"/>
      <c r="T19" s="2631"/>
      <c r="U19" s="3692">
        <v>0</v>
      </c>
      <c r="V19" s="3695"/>
      <c r="W19" s="2621"/>
      <c r="X19" s="3696">
        <v>0</v>
      </c>
      <c r="Y19" s="3696">
        <v>0</v>
      </c>
      <c r="Z19" s="3696">
        <v>0</v>
      </c>
      <c r="AA19" s="3696">
        <v>0</v>
      </c>
      <c r="AB19" s="3696">
        <v>0</v>
      </c>
      <c r="AC19" s="3696">
        <v>0</v>
      </c>
      <c r="AD19" s="3697">
        <v>0</v>
      </c>
      <c r="AE19" s="284">
        <v>0</v>
      </c>
    </row>
    <row r="20" spans="1:31" ht="15.6" customHeight="1">
      <c r="A20" s="3667" t="s">
        <v>1378</v>
      </c>
      <c r="B20" s="3669">
        <v>0</v>
      </c>
      <c r="E20" s="2631"/>
      <c r="F20" s="3692" t="s">
        <v>650</v>
      </c>
      <c r="G20" s="2510"/>
      <c r="H20" s="2621"/>
      <c r="I20" s="3450">
        <v>4400515.6925050002</v>
      </c>
      <c r="J20" s="540">
        <v>0</v>
      </c>
      <c r="K20" s="515">
        <v>4400515.6925050002</v>
      </c>
      <c r="L20" s="515">
        <v>0</v>
      </c>
      <c r="M20" s="515">
        <v>0</v>
      </c>
      <c r="N20" s="515">
        <v>0</v>
      </c>
      <c r="O20" s="561">
        <v>0</v>
      </c>
      <c r="P20" s="561">
        <v>4400515.6925050002</v>
      </c>
      <c r="Q20" s="3694"/>
      <c r="T20" s="2631"/>
      <c r="U20" s="3692" t="s">
        <v>650</v>
      </c>
      <c r="V20" s="3695"/>
      <c r="W20" s="2621"/>
      <c r="X20" s="3696">
        <v>0</v>
      </c>
      <c r="Y20" s="3696">
        <v>1.9659646523257829E-2</v>
      </c>
      <c r="Z20" s="3696">
        <v>0</v>
      </c>
      <c r="AA20" s="3696">
        <v>0</v>
      </c>
      <c r="AB20" s="3696">
        <v>0</v>
      </c>
      <c r="AC20" s="3696">
        <v>0</v>
      </c>
      <c r="AD20" s="3697">
        <v>1.9659646523257829E-2</v>
      </c>
      <c r="AE20" s="284">
        <v>0</v>
      </c>
    </row>
    <row r="21" spans="1:31" ht="15.6" customHeight="1">
      <c r="A21" s="3667" t="s">
        <v>1378</v>
      </c>
      <c r="B21" s="3669">
        <v>0</v>
      </c>
      <c r="E21" s="2631"/>
      <c r="F21" s="3692"/>
      <c r="G21" s="2510"/>
      <c r="H21" s="2621" t="s">
        <v>5412</v>
      </c>
      <c r="I21" s="3479">
        <v>13872877.572691824</v>
      </c>
      <c r="J21" s="3698">
        <v>0</v>
      </c>
      <c r="K21" s="549">
        <v>13646913.666537521</v>
      </c>
      <c r="L21" s="549">
        <v>0</v>
      </c>
      <c r="M21" s="549">
        <v>0</v>
      </c>
      <c r="N21" s="549">
        <v>0</v>
      </c>
      <c r="O21" s="550">
        <v>225963.90615430201</v>
      </c>
      <c r="P21" s="550">
        <v>13872877.572691824</v>
      </c>
      <c r="Q21" s="3694"/>
      <c r="T21" s="2631"/>
      <c r="U21" s="3692"/>
      <c r="V21" s="3695"/>
      <c r="W21" s="2621" t="s">
        <v>5412</v>
      </c>
      <c r="X21" s="3696">
        <v>0</v>
      </c>
      <c r="Y21" s="3696">
        <v>6.0968649486809953E-2</v>
      </c>
      <c r="Z21" s="3696">
        <v>0</v>
      </c>
      <c r="AA21" s="3696">
        <v>0</v>
      </c>
      <c r="AB21" s="3696">
        <v>0</v>
      </c>
      <c r="AC21" s="3696">
        <v>1.0095113464938822E-3</v>
      </c>
      <c r="AD21" s="3699">
        <v>6.1978160833303833E-2</v>
      </c>
      <c r="AE21" s="284">
        <v>0</v>
      </c>
    </row>
    <row r="22" spans="1:31" ht="15.6" customHeight="1">
      <c r="A22" s="3667" t="s">
        <v>5410</v>
      </c>
      <c r="B22" s="3669">
        <v>0</v>
      </c>
      <c r="E22" s="2631"/>
      <c r="F22" s="3692"/>
      <c r="G22" s="2510"/>
      <c r="H22" s="2621"/>
      <c r="I22" s="3450">
        <v>0</v>
      </c>
      <c r="J22" s="540">
        <v>0</v>
      </c>
      <c r="K22" s="515">
        <v>0</v>
      </c>
      <c r="L22" s="515">
        <v>0</v>
      </c>
      <c r="M22" s="515">
        <v>0</v>
      </c>
      <c r="N22" s="515">
        <v>0</v>
      </c>
      <c r="O22" s="561">
        <v>0</v>
      </c>
      <c r="P22" s="561"/>
      <c r="Q22" s="3694"/>
      <c r="T22" s="2631"/>
      <c r="U22" s="3692"/>
      <c r="V22" s="3695"/>
      <c r="W22" s="2621"/>
      <c r="X22" s="3696"/>
      <c r="Y22" s="3700"/>
      <c r="Z22" s="3700"/>
      <c r="AA22" s="3700"/>
      <c r="AB22" s="3700"/>
      <c r="AC22" s="3701"/>
      <c r="AD22" s="3697"/>
      <c r="AE22" s="284">
        <v>0</v>
      </c>
    </row>
    <row r="23" spans="1:31" ht="15.6" customHeight="1">
      <c r="A23" s="3667" t="s">
        <v>1378</v>
      </c>
      <c r="B23" s="3669">
        <v>0</v>
      </c>
      <c r="E23" s="2631"/>
      <c r="F23" s="3692"/>
      <c r="G23" s="2510"/>
      <c r="H23" s="2621"/>
      <c r="I23" s="3450">
        <v>0</v>
      </c>
      <c r="J23" s="540">
        <v>0</v>
      </c>
      <c r="K23" s="515">
        <v>0</v>
      </c>
      <c r="L23" s="515">
        <v>0</v>
      </c>
      <c r="M23" s="515">
        <v>0</v>
      </c>
      <c r="N23" s="515">
        <v>0</v>
      </c>
      <c r="O23" s="561">
        <v>0</v>
      </c>
      <c r="P23" s="561"/>
      <c r="Q23" s="3694"/>
      <c r="T23" s="2631"/>
      <c r="U23" s="3692"/>
      <c r="V23" s="3695"/>
      <c r="W23" s="2621"/>
      <c r="X23" s="3696"/>
      <c r="Y23" s="3700"/>
      <c r="Z23" s="3700"/>
      <c r="AA23" s="3700"/>
      <c r="AB23" s="3700"/>
      <c r="AC23" s="3701"/>
      <c r="AD23" s="3697"/>
      <c r="AE23" s="284">
        <v>0</v>
      </c>
    </row>
    <row r="24" spans="1:31" ht="15.6" customHeight="1">
      <c r="A24" s="3667" t="s">
        <v>1378</v>
      </c>
      <c r="B24" s="3669">
        <v>0</v>
      </c>
      <c r="E24" s="2631" t="s">
        <v>671</v>
      </c>
      <c r="F24" s="3692"/>
      <c r="G24" s="2510"/>
      <c r="H24" s="2621"/>
      <c r="I24" s="3450">
        <v>0</v>
      </c>
      <c r="J24" s="540">
        <v>0</v>
      </c>
      <c r="K24" s="515">
        <v>0</v>
      </c>
      <c r="L24" s="515">
        <v>0</v>
      </c>
      <c r="M24" s="515">
        <v>0</v>
      </c>
      <c r="N24" s="515">
        <v>0</v>
      </c>
      <c r="O24" s="561">
        <v>0</v>
      </c>
      <c r="P24" s="561"/>
      <c r="Q24" s="3694"/>
      <c r="T24" s="2631" t="s">
        <v>671</v>
      </c>
      <c r="U24" s="3692"/>
      <c r="V24" s="3695"/>
      <c r="W24" s="2621"/>
      <c r="X24" s="3696"/>
      <c r="Y24" s="3700"/>
      <c r="Z24" s="3700"/>
      <c r="AA24" s="3700"/>
      <c r="AB24" s="3700"/>
      <c r="AC24" s="3701"/>
      <c r="AD24" s="3697"/>
      <c r="AE24" s="284">
        <v>0</v>
      </c>
    </row>
    <row r="25" spans="1:31" ht="15.6" customHeight="1">
      <c r="A25" s="3667" t="s">
        <v>5410</v>
      </c>
      <c r="B25" s="3669">
        <v>0</v>
      </c>
      <c r="E25" s="2631"/>
      <c r="F25" s="3692" t="s">
        <v>673</v>
      </c>
      <c r="G25" s="2510"/>
      <c r="H25" s="2621"/>
      <c r="I25" s="3450">
        <v>0</v>
      </c>
      <c r="J25" s="540">
        <v>0</v>
      </c>
      <c r="K25" s="515">
        <v>0</v>
      </c>
      <c r="L25" s="515">
        <v>0</v>
      </c>
      <c r="M25" s="515">
        <v>0</v>
      </c>
      <c r="N25" s="515">
        <v>0</v>
      </c>
      <c r="O25" s="561">
        <v>0</v>
      </c>
      <c r="P25" s="561">
        <v>0</v>
      </c>
      <c r="Q25" s="3694"/>
      <c r="T25" s="2631"/>
      <c r="U25" s="3692" t="s">
        <v>673</v>
      </c>
      <c r="V25" s="3695"/>
      <c r="W25" s="2621"/>
      <c r="X25" s="3696">
        <v>0</v>
      </c>
      <c r="Y25" s="3696">
        <v>0</v>
      </c>
      <c r="Z25" s="3696">
        <v>0</v>
      </c>
      <c r="AA25" s="3696">
        <v>0</v>
      </c>
      <c r="AB25" s="3696">
        <v>0</v>
      </c>
      <c r="AC25" s="3696">
        <v>0</v>
      </c>
      <c r="AD25" s="3697">
        <v>0</v>
      </c>
      <c r="AE25" s="284">
        <v>0</v>
      </c>
    </row>
    <row r="26" spans="1:31" ht="15.6" customHeight="1">
      <c r="A26" s="3667" t="s">
        <v>5410</v>
      </c>
      <c r="B26" s="3669">
        <v>0</v>
      </c>
      <c r="E26" s="2631"/>
      <c r="F26" s="3692" t="s">
        <v>682</v>
      </c>
      <c r="G26" s="2510"/>
      <c r="H26" s="2621"/>
      <c r="I26" s="3450">
        <v>0</v>
      </c>
      <c r="J26" s="540">
        <v>0</v>
      </c>
      <c r="K26" s="515">
        <v>0</v>
      </c>
      <c r="L26" s="515">
        <v>0</v>
      </c>
      <c r="M26" s="515">
        <v>0</v>
      </c>
      <c r="N26" s="515">
        <v>0</v>
      </c>
      <c r="O26" s="561">
        <v>0</v>
      </c>
      <c r="P26" s="561">
        <v>0</v>
      </c>
      <c r="Q26" s="3694"/>
      <c r="T26" s="2631"/>
      <c r="U26" s="3692" t="s">
        <v>682</v>
      </c>
      <c r="V26" s="3695"/>
      <c r="W26" s="2621"/>
      <c r="X26" s="3696">
        <v>0</v>
      </c>
      <c r="Y26" s="3696">
        <v>0</v>
      </c>
      <c r="Z26" s="3696">
        <v>0</v>
      </c>
      <c r="AA26" s="3696">
        <v>0</v>
      </c>
      <c r="AB26" s="3696">
        <v>0</v>
      </c>
      <c r="AC26" s="3696">
        <v>0</v>
      </c>
      <c r="AD26" s="3697">
        <v>0</v>
      </c>
      <c r="AE26" s="284">
        <v>0</v>
      </c>
    </row>
    <row r="27" spans="1:31" ht="15.6" customHeight="1">
      <c r="A27" s="3667" t="s">
        <v>5410</v>
      </c>
      <c r="B27" s="3669">
        <v>0</v>
      </c>
      <c r="E27" s="2631"/>
      <c r="F27" s="3692" t="s">
        <v>693</v>
      </c>
      <c r="G27" s="2510"/>
      <c r="H27" s="2621"/>
      <c r="I27" s="3450">
        <v>0</v>
      </c>
      <c r="J27" s="540">
        <v>0</v>
      </c>
      <c r="K27" s="515">
        <v>0</v>
      </c>
      <c r="L27" s="515">
        <v>0</v>
      </c>
      <c r="M27" s="515">
        <v>0</v>
      </c>
      <c r="N27" s="515">
        <v>0</v>
      </c>
      <c r="O27" s="561">
        <v>0</v>
      </c>
      <c r="P27" s="561">
        <v>0</v>
      </c>
      <c r="Q27" s="3694"/>
      <c r="T27" s="2631"/>
      <c r="U27" s="3692" t="s">
        <v>693</v>
      </c>
      <c r="V27" s="3695"/>
      <c r="W27" s="2621"/>
      <c r="X27" s="3696">
        <v>0</v>
      </c>
      <c r="Y27" s="3696">
        <v>0</v>
      </c>
      <c r="Z27" s="3696">
        <v>0</v>
      </c>
      <c r="AA27" s="3696">
        <v>0</v>
      </c>
      <c r="AB27" s="3696">
        <v>0</v>
      </c>
      <c r="AC27" s="3696">
        <v>0</v>
      </c>
      <c r="AD27" s="3697">
        <v>0</v>
      </c>
      <c r="AE27" s="284">
        <v>0</v>
      </c>
    </row>
    <row r="28" spans="1:31" ht="15.6" customHeight="1">
      <c r="A28" s="3667" t="s">
        <v>1378</v>
      </c>
      <c r="B28" s="3669">
        <v>0</v>
      </c>
      <c r="E28" s="2631"/>
      <c r="F28" s="3692" t="s">
        <v>696</v>
      </c>
      <c r="G28" s="2510"/>
      <c r="H28" s="2621"/>
      <c r="I28" s="3450">
        <v>1105820.03703</v>
      </c>
      <c r="J28" s="540">
        <v>0</v>
      </c>
      <c r="K28" s="515">
        <v>1105820.03703</v>
      </c>
      <c r="L28" s="515">
        <v>0</v>
      </c>
      <c r="M28" s="515">
        <v>0</v>
      </c>
      <c r="N28" s="515">
        <v>0</v>
      </c>
      <c r="O28" s="561">
        <v>0</v>
      </c>
      <c r="P28" s="561">
        <v>1105820.03703</v>
      </c>
      <c r="Q28" s="3694"/>
      <c r="T28" s="2631"/>
      <c r="U28" s="3692" t="s">
        <v>696</v>
      </c>
      <c r="V28" s="3695"/>
      <c r="W28" s="2621"/>
      <c r="X28" s="3696">
        <v>0</v>
      </c>
      <c r="Y28" s="3696">
        <v>4.9403371253449926E-3</v>
      </c>
      <c r="Z28" s="3696">
        <v>0</v>
      </c>
      <c r="AA28" s="3696">
        <v>0</v>
      </c>
      <c r="AB28" s="3696">
        <v>0</v>
      </c>
      <c r="AC28" s="3696">
        <v>0</v>
      </c>
      <c r="AD28" s="3697">
        <v>4.9403371253449926E-3</v>
      </c>
      <c r="AE28" s="284">
        <v>0</v>
      </c>
    </row>
    <row r="29" spans="1:31" ht="15.6" customHeight="1">
      <c r="A29" s="3667" t="s">
        <v>5410</v>
      </c>
      <c r="B29" s="3669">
        <v>0</v>
      </c>
      <c r="E29" s="2631"/>
      <c r="F29" s="3692">
        <v>0</v>
      </c>
      <c r="G29" s="2510"/>
      <c r="H29" s="2621"/>
      <c r="I29" s="3450">
        <v>0</v>
      </c>
      <c r="J29" s="540">
        <v>0</v>
      </c>
      <c r="K29" s="515">
        <v>0</v>
      </c>
      <c r="L29" s="515">
        <v>0</v>
      </c>
      <c r="M29" s="515">
        <v>0</v>
      </c>
      <c r="N29" s="515">
        <v>0</v>
      </c>
      <c r="O29" s="561">
        <v>0</v>
      </c>
      <c r="P29" s="561">
        <v>0</v>
      </c>
      <c r="Q29" s="3694"/>
      <c r="T29" s="2631"/>
      <c r="U29" s="3692">
        <v>0</v>
      </c>
      <c r="V29" s="3695"/>
      <c r="W29" s="2621"/>
      <c r="X29" s="3696">
        <v>0</v>
      </c>
      <c r="Y29" s="3696">
        <v>0</v>
      </c>
      <c r="Z29" s="3696">
        <v>0</v>
      </c>
      <c r="AA29" s="3696">
        <v>0</v>
      </c>
      <c r="AB29" s="3696">
        <v>0</v>
      </c>
      <c r="AC29" s="3696">
        <v>0</v>
      </c>
      <c r="AD29" s="3697">
        <v>0</v>
      </c>
      <c r="AE29" s="284">
        <v>0</v>
      </c>
    </row>
    <row r="30" spans="1:31" ht="15.6" customHeight="1">
      <c r="A30" s="3667" t="s">
        <v>5410</v>
      </c>
      <c r="B30" s="3669">
        <v>0</v>
      </c>
      <c r="E30" s="2631"/>
      <c r="F30" s="3692">
        <v>0</v>
      </c>
      <c r="G30" s="2510"/>
      <c r="H30" s="2621"/>
      <c r="I30" s="3450">
        <v>0</v>
      </c>
      <c r="J30" s="540">
        <v>0</v>
      </c>
      <c r="K30" s="515">
        <v>0</v>
      </c>
      <c r="L30" s="515">
        <v>0</v>
      </c>
      <c r="M30" s="515">
        <v>0</v>
      </c>
      <c r="N30" s="515">
        <v>0</v>
      </c>
      <c r="O30" s="561">
        <v>0</v>
      </c>
      <c r="P30" s="561">
        <v>0</v>
      </c>
      <c r="Q30" s="3694"/>
      <c r="T30" s="2631"/>
      <c r="U30" s="3692">
        <v>0</v>
      </c>
      <c r="V30" s="3695"/>
      <c r="W30" s="2621"/>
      <c r="X30" s="3696">
        <v>0</v>
      </c>
      <c r="Y30" s="3696">
        <v>0</v>
      </c>
      <c r="Z30" s="3696">
        <v>0</v>
      </c>
      <c r="AA30" s="3696">
        <v>0</v>
      </c>
      <c r="AB30" s="3696">
        <v>0</v>
      </c>
      <c r="AC30" s="3696">
        <v>0</v>
      </c>
      <c r="AD30" s="3697">
        <v>0</v>
      </c>
      <c r="AE30" s="284">
        <v>0</v>
      </c>
    </row>
    <row r="31" spans="1:31" ht="15.6" customHeight="1">
      <c r="A31" s="3667" t="s">
        <v>5410</v>
      </c>
      <c r="B31" s="3669">
        <v>0</v>
      </c>
      <c r="E31" s="2631"/>
      <c r="F31" s="3692">
        <v>0</v>
      </c>
      <c r="G31" s="2510"/>
      <c r="H31" s="2621"/>
      <c r="I31" s="3450">
        <v>0</v>
      </c>
      <c r="J31" s="540">
        <v>0</v>
      </c>
      <c r="K31" s="515">
        <v>0</v>
      </c>
      <c r="L31" s="515">
        <v>0</v>
      </c>
      <c r="M31" s="515">
        <v>0</v>
      </c>
      <c r="N31" s="515">
        <v>0</v>
      </c>
      <c r="O31" s="561">
        <v>0</v>
      </c>
      <c r="P31" s="561">
        <v>0</v>
      </c>
      <c r="Q31" s="3694"/>
      <c r="T31" s="2631"/>
      <c r="U31" s="3692">
        <v>0</v>
      </c>
      <c r="V31" s="3695"/>
      <c r="W31" s="2621"/>
      <c r="X31" s="3696">
        <v>0</v>
      </c>
      <c r="Y31" s="3696">
        <v>0</v>
      </c>
      <c r="Z31" s="3696">
        <v>0</v>
      </c>
      <c r="AA31" s="3696">
        <v>0</v>
      </c>
      <c r="AB31" s="3696">
        <v>0</v>
      </c>
      <c r="AC31" s="3696">
        <v>0</v>
      </c>
      <c r="AD31" s="3697">
        <v>0</v>
      </c>
      <c r="AE31" s="284">
        <v>0</v>
      </c>
    </row>
    <row r="32" spans="1:31" ht="15.6" customHeight="1">
      <c r="A32" s="3667" t="s">
        <v>5410</v>
      </c>
      <c r="B32" s="3669">
        <v>0</v>
      </c>
      <c r="E32" s="2631"/>
      <c r="F32" s="3692">
        <v>0</v>
      </c>
      <c r="G32" s="2510"/>
      <c r="H32" s="2621"/>
      <c r="I32" s="3450">
        <v>0</v>
      </c>
      <c r="J32" s="540">
        <v>0</v>
      </c>
      <c r="K32" s="515">
        <v>0</v>
      </c>
      <c r="L32" s="515">
        <v>0</v>
      </c>
      <c r="M32" s="515">
        <v>0</v>
      </c>
      <c r="N32" s="515">
        <v>0</v>
      </c>
      <c r="O32" s="561">
        <v>0</v>
      </c>
      <c r="P32" s="561">
        <v>0</v>
      </c>
      <c r="Q32" s="3694"/>
      <c r="T32" s="2631"/>
      <c r="U32" s="3692">
        <v>0</v>
      </c>
      <c r="V32" s="3695"/>
      <c r="W32" s="2621"/>
      <c r="X32" s="3696">
        <v>0</v>
      </c>
      <c r="Y32" s="3696">
        <v>0</v>
      </c>
      <c r="Z32" s="3696">
        <v>0</v>
      </c>
      <c r="AA32" s="3696">
        <v>0</v>
      </c>
      <c r="AB32" s="3696">
        <v>0</v>
      </c>
      <c r="AC32" s="3696">
        <v>0</v>
      </c>
      <c r="AD32" s="3697">
        <v>0</v>
      </c>
      <c r="AE32" s="284">
        <v>0</v>
      </c>
    </row>
    <row r="33" spans="1:31" ht="15.6" customHeight="1">
      <c r="A33" s="3667" t="s">
        <v>5410</v>
      </c>
      <c r="B33" s="3669">
        <v>0</v>
      </c>
      <c r="E33" s="2631"/>
      <c r="F33" s="3692">
        <v>0</v>
      </c>
      <c r="G33" s="2510"/>
      <c r="H33" s="2621"/>
      <c r="I33" s="3450">
        <v>0</v>
      </c>
      <c r="J33" s="540">
        <v>0</v>
      </c>
      <c r="K33" s="515">
        <v>0</v>
      </c>
      <c r="L33" s="515">
        <v>0</v>
      </c>
      <c r="M33" s="515">
        <v>0</v>
      </c>
      <c r="N33" s="515">
        <v>0</v>
      </c>
      <c r="O33" s="561">
        <v>0</v>
      </c>
      <c r="P33" s="561">
        <v>0</v>
      </c>
      <c r="Q33" s="3694"/>
      <c r="T33" s="2631"/>
      <c r="U33" s="3692">
        <v>0</v>
      </c>
      <c r="V33" s="3695"/>
      <c r="W33" s="2621"/>
      <c r="X33" s="3696">
        <v>0</v>
      </c>
      <c r="Y33" s="3696">
        <v>0</v>
      </c>
      <c r="Z33" s="3696">
        <v>0</v>
      </c>
      <c r="AA33" s="3696">
        <v>0</v>
      </c>
      <c r="AB33" s="3696">
        <v>0</v>
      </c>
      <c r="AC33" s="3696">
        <v>0</v>
      </c>
      <c r="AD33" s="3697">
        <v>0</v>
      </c>
      <c r="AE33" s="284">
        <v>0</v>
      </c>
    </row>
    <row r="34" spans="1:31" ht="15.6" customHeight="1">
      <c r="A34" s="3667" t="s">
        <v>5410</v>
      </c>
      <c r="B34" s="3669">
        <v>0</v>
      </c>
      <c r="E34" s="2631"/>
      <c r="F34" s="3692">
        <v>0</v>
      </c>
      <c r="G34" s="2510"/>
      <c r="H34" s="2621"/>
      <c r="I34" s="3450">
        <v>0</v>
      </c>
      <c r="J34" s="540">
        <v>0</v>
      </c>
      <c r="K34" s="515">
        <v>0</v>
      </c>
      <c r="L34" s="515">
        <v>0</v>
      </c>
      <c r="M34" s="515">
        <v>0</v>
      </c>
      <c r="N34" s="515">
        <v>0</v>
      </c>
      <c r="O34" s="561">
        <v>0</v>
      </c>
      <c r="P34" s="561">
        <v>0</v>
      </c>
      <c r="Q34" s="3694"/>
      <c r="T34" s="2631"/>
      <c r="U34" s="3692">
        <v>0</v>
      </c>
      <c r="V34" s="3695"/>
      <c r="W34" s="2621"/>
      <c r="X34" s="3696">
        <v>0</v>
      </c>
      <c r="Y34" s="3696">
        <v>0</v>
      </c>
      <c r="Z34" s="3696">
        <v>0</v>
      </c>
      <c r="AA34" s="3696">
        <v>0</v>
      </c>
      <c r="AB34" s="3696">
        <v>0</v>
      </c>
      <c r="AC34" s="3696">
        <v>0</v>
      </c>
      <c r="AD34" s="3697">
        <v>0</v>
      </c>
      <c r="AE34" s="284">
        <v>0</v>
      </c>
    </row>
    <row r="35" spans="1:31" ht="15.6" customHeight="1">
      <c r="A35" s="3667" t="s">
        <v>5410</v>
      </c>
      <c r="B35" s="3669">
        <v>0</v>
      </c>
      <c r="E35" s="2631"/>
      <c r="F35" s="3692">
        <v>0</v>
      </c>
      <c r="G35" s="2510"/>
      <c r="H35" s="2621"/>
      <c r="I35" s="3450">
        <v>0</v>
      </c>
      <c r="J35" s="540">
        <v>0</v>
      </c>
      <c r="K35" s="515">
        <v>0</v>
      </c>
      <c r="L35" s="515">
        <v>0</v>
      </c>
      <c r="M35" s="515">
        <v>0</v>
      </c>
      <c r="N35" s="515">
        <v>0</v>
      </c>
      <c r="O35" s="561">
        <v>0</v>
      </c>
      <c r="P35" s="561">
        <v>0</v>
      </c>
      <c r="Q35" s="3694"/>
      <c r="T35" s="2631"/>
      <c r="U35" s="3692">
        <v>0</v>
      </c>
      <c r="V35" s="3695"/>
      <c r="W35" s="2621"/>
      <c r="X35" s="3696">
        <v>0</v>
      </c>
      <c r="Y35" s="3696">
        <v>0</v>
      </c>
      <c r="Z35" s="3696">
        <v>0</v>
      </c>
      <c r="AA35" s="3696">
        <v>0</v>
      </c>
      <c r="AB35" s="3696">
        <v>0</v>
      </c>
      <c r="AC35" s="3696">
        <v>0</v>
      </c>
      <c r="AD35" s="3697">
        <v>0</v>
      </c>
      <c r="AE35" s="284">
        <v>0</v>
      </c>
    </row>
    <row r="36" spans="1:31" ht="15.6" customHeight="1">
      <c r="A36" s="3667" t="s">
        <v>5410</v>
      </c>
      <c r="B36" s="3669">
        <v>0</v>
      </c>
      <c r="E36" s="2631"/>
      <c r="F36" s="3692">
        <v>0</v>
      </c>
      <c r="G36" s="2510"/>
      <c r="H36" s="2621"/>
      <c r="I36" s="3450">
        <v>0</v>
      </c>
      <c r="J36" s="540">
        <v>0</v>
      </c>
      <c r="K36" s="515">
        <v>0</v>
      </c>
      <c r="L36" s="515">
        <v>0</v>
      </c>
      <c r="M36" s="515">
        <v>0</v>
      </c>
      <c r="N36" s="515">
        <v>0</v>
      </c>
      <c r="O36" s="561">
        <v>0</v>
      </c>
      <c r="P36" s="561">
        <v>0</v>
      </c>
      <c r="Q36" s="3694"/>
      <c r="T36" s="2631"/>
      <c r="U36" s="3692">
        <v>0</v>
      </c>
      <c r="V36" s="3695"/>
      <c r="W36" s="2621"/>
      <c r="X36" s="3696">
        <v>0</v>
      </c>
      <c r="Y36" s="3696">
        <v>0</v>
      </c>
      <c r="Z36" s="3696">
        <v>0</v>
      </c>
      <c r="AA36" s="3696">
        <v>0</v>
      </c>
      <c r="AB36" s="3696">
        <v>0</v>
      </c>
      <c r="AC36" s="3696">
        <v>0</v>
      </c>
      <c r="AD36" s="3697">
        <v>0</v>
      </c>
      <c r="AE36" s="284">
        <v>0</v>
      </c>
    </row>
    <row r="37" spans="1:31" ht="15.6" customHeight="1">
      <c r="A37" s="3667" t="s">
        <v>5410</v>
      </c>
      <c r="B37" s="3669">
        <v>0</v>
      </c>
      <c r="E37" s="2631"/>
      <c r="F37" s="3692">
        <v>0</v>
      </c>
      <c r="G37" s="2510"/>
      <c r="H37" s="2621"/>
      <c r="I37" s="3450">
        <v>0</v>
      </c>
      <c r="J37" s="540">
        <v>0</v>
      </c>
      <c r="K37" s="515">
        <v>0</v>
      </c>
      <c r="L37" s="515">
        <v>0</v>
      </c>
      <c r="M37" s="515">
        <v>0</v>
      </c>
      <c r="N37" s="515">
        <v>0</v>
      </c>
      <c r="O37" s="561">
        <v>0</v>
      </c>
      <c r="P37" s="561">
        <v>0</v>
      </c>
      <c r="Q37" s="3694"/>
      <c r="T37" s="2631"/>
      <c r="U37" s="3692">
        <v>0</v>
      </c>
      <c r="V37" s="3695"/>
      <c r="W37" s="2621"/>
      <c r="X37" s="3696">
        <v>0</v>
      </c>
      <c r="Y37" s="3696">
        <v>0</v>
      </c>
      <c r="Z37" s="3696">
        <v>0</v>
      </c>
      <c r="AA37" s="3696">
        <v>0</v>
      </c>
      <c r="AB37" s="3696">
        <v>0</v>
      </c>
      <c r="AC37" s="3696">
        <v>0</v>
      </c>
      <c r="AD37" s="3697">
        <v>0</v>
      </c>
      <c r="AE37" s="284">
        <v>0</v>
      </c>
    </row>
    <row r="38" spans="1:31" ht="15.6" customHeight="1">
      <c r="A38" s="3667" t="s">
        <v>5410</v>
      </c>
      <c r="B38" s="3669">
        <v>0</v>
      </c>
      <c r="E38" s="2631"/>
      <c r="F38" s="3692">
        <v>0</v>
      </c>
      <c r="G38" s="2510"/>
      <c r="H38" s="2621"/>
      <c r="I38" s="3450">
        <v>0</v>
      </c>
      <c r="J38" s="540">
        <v>0</v>
      </c>
      <c r="K38" s="515">
        <v>0</v>
      </c>
      <c r="L38" s="515">
        <v>0</v>
      </c>
      <c r="M38" s="515">
        <v>0</v>
      </c>
      <c r="N38" s="515">
        <v>0</v>
      </c>
      <c r="O38" s="561">
        <v>0</v>
      </c>
      <c r="P38" s="561">
        <v>0</v>
      </c>
      <c r="Q38" s="3694"/>
      <c r="T38" s="2631"/>
      <c r="U38" s="3692">
        <v>0</v>
      </c>
      <c r="V38" s="3695"/>
      <c r="W38" s="2621"/>
      <c r="X38" s="3696">
        <v>0</v>
      </c>
      <c r="Y38" s="3696">
        <v>0</v>
      </c>
      <c r="Z38" s="3696">
        <v>0</v>
      </c>
      <c r="AA38" s="3696">
        <v>0</v>
      </c>
      <c r="AB38" s="3696">
        <v>0</v>
      </c>
      <c r="AC38" s="3696">
        <v>0</v>
      </c>
      <c r="AD38" s="3697">
        <v>0</v>
      </c>
      <c r="AE38" s="284">
        <v>0</v>
      </c>
    </row>
    <row r="39" spans="1:31" ht="15.6" customHeight="1">
      <c r="A39" s="3667" t="s">
        <v>5410</v>
      </c>
      <c r="B39" s="3669">
        <v>0</v>
      </c>
      <c r="E39" s="2631"/>
      <c r="F39" s="3692">
        <v>0</v>
      </c>
      <c r="G39" s="2510"/>
      <c r="H39" s="2621"/>
      <c r="I39" s="3450">
        <v>0</v>
      </c>
      <c r="J39" s="540">
        <v>0</v>
      </c>
      <c r="K39" s="515">
        <v>0</v>
      </c>
      <c r="L39" s="515">
        <v>0</v>
      </c>
      <c r="M39" s="515">
        <v>0</v>
      </c>
      <c r="N39" s="515">
        <v>0</v>
      </c>
      <c r="O39" s="561">
        <v>0</v>
      </c>
      <c r="P39" s="561">
        <v>0</v>
      </c>
      <c r="Q39" s="3694"/>
      <c r="T39" s="2631"/>
      <c r="U39" s="3692">
        <v>0</v>
      </c>
      <c r="V39" s="3695"/>
      <c r="W39" s="2621"/>
      <c r="X39" s="3696">
        <v>0</v>
      </c>
      <c r="Y39" s="3696">
        <v>0</v>
      </c>
      <c r="Z39" s="3696">
        <v>0</v>
      </c>
      <c r="AA39" s="3696">
        <v>0</v>
      </c>
      <c r="AB39" s="3696">
        <v>0</v>
      </c>
      <c r="AC39" s="3696">
        <v>0</v>
      </c>
      <c r="AD39" s="3697">
        <v>0</v>
      </c>
      <c r="AE39" s="284">
        <v>0</v>
      </c>
    </row>
    <row r="40" spans="1:31" ht="15.6" customHeight="1">
      <c r="A40" s="3667" t="s">
        <v>5410</v>
      </c>
      <c r="B40" s="3669">
        <v>0</v>
      </c>
      <c r="E40" s="2631"/>
      <c r="F40" s="3692">
        <v>0</v>
      </c>
      <c r="G40" s="2510"/>
      <c r="H40" s="2621"/>
      <c r="I40" s="3450">
        <v>0</v>
      </c>
      <c r="J40" s="540">
        <v>0</v>
      </c>
      <c r="K40" s="515">
        <v>0</v>
      </c>
      <c r="L40" s="515">
        <v>0</v>
      </c>
      <c r="M40" s="515">
        <v>0</v>
      </c>
      <c r="N40" s="515">
        <v>0</v>
      </c>
      <c r="O40" s="561">
        <v>0</v>
      </c>
      <c r="P40" s="561">
        <v>0</v>
      </c>
      <c r="Q40" s="3694"/>
      <c r="T40" s="2631"/>
      <c r="U40" s="3692">
        <v>0</v>
      </c>
      <c r="V40" s="3695"/>
      <c r="W40" s="2621"/>
      <c r="X40" s="3696">
        <v>0</v>
      </c>
      <c r="Y40" s="3696">
        <v>0</v>
      </c>
      <c r="Z40" s="3696">
        <v>0</v>
      </c>
      <c r="AA40" s="3696">
        <v>0</v>
      </c>
      <c r="AB40" s="3696">
        <v>0</v>
      </c>
      <c r="AC40" s="3696">
        <v>0</v>
      </c>
      <c r="AD40" s="3697">
        <v>0</v>
      </c>
      <c r="AE40" s="284">
        <v>0</v>
      </c>
    </row>
    <row r="41" spans="1:31" ht="15.6" customHeight="1">
      <c r="A41" s="3667" t="s">
        <v>5410</v>
      </c>
      <c r="B41" s="3669">
        <v>0</v>
      </c>
      <c r="E41" s="2631"/>
      <c r="F41" s="3692">
        <v>0</v>
      </c>
      <c r="G41" s="2510"/>
      <c r="H41" s="2621"/>
      <c r="I41" s="3450">
        <v>0</v>
      </c>
      <c r="J41" s="540">
        <v>0</v>
      </c>
      <c r="K41" s="515">
        <v>0</v>
      </c>
      <c r="L41" s="515">
        <v>0</v>
      </c>
      <c r="M41" s="515">
        <v>0</v>
      </c>
      <c r="N41" s="515">
        <v>0</v>
      </c>
      <c r="O41" s="561">
        <v>0</v>
      </c>
      <c r="P41" s="561">
        <v>0</v>
      </c>
      <c r="Q41" s="3694"/>
      <c r="T41" s="2631"/>
      <c r="U41" s="3692">
        <v>0</v>
      </c>
      <c r="V41" s="3695"/>
      <c r="W41" s="2621"/>
      <c r="X41" s="3696">
        <v>0</v>
      </c>
      <c r="Y41" s="3696">
        <v>0</v>
      </c>
      <c r="Z41" s="3696">
        <v>0</v>
      </c>
      <c r="AA41" s="3696">
        <v>0</v>
      </c>
      <c r="AB41" s="3696">
        <v>0</v>
      </c>
      <c r="AC41" s="3696">
        <v>0</v>
      </c>
      <c r="AD41" s="3697">
        <v>0</v>
      </c>
      <c r="AE41" s="284">
        <v>0</v>
      </c>
    </row>
    <row r="42" spans="1:31" ht="15.6" customHeight="1">
      <c r="A42" s="3667" t="s">
        <v>1378</v>
      </c>
      <c r="B42" s="3669">
        <v>0</v>
      </c>
      <c r="E42" s="2631"/>
      <c r="F42" s="3692"/>
      <c r="G42" s="2510"/>
      <c r="H42" s="2621" t="s">
        <v>5413</v>
      </c>
      <c r="I42" s="3479">
        <v>1105820.0370300002</v>
      </c>
      <c r="J42" s="3698">
        <v>0</v>
      </c>
      <c r="K42" s="549">
        <v>1105820.03703</v>
      </c>
      <c r="L42" s="549">
        <v>0</v>
      </c>
      <c r="M42" s="549">
        <v>0</v>
      </c>
      <c r="N42" s="549">
        <v>0</v>
      </c>
      <c r="O42" s="550">
        <v>0</v>
      </c>
      <c r="P42" s="550">
        <v>1105820.03703</v>
      </c>
      <c r="Q42" s="3694"/>
      <c r="T42" s="2631"/>
      <c r="U42" s="3692"/>
      <c r="V42" s="3695"/>
      <c r="W42" s="2621" t="s">
        <v>5413</v>
      </c>
      <c r="X42" s="3696">
        <v>0</v>
      </c>
      <c r="Y42" s="3696">
        <v>4.9403371253449926E-3</v>
      </c>
      <c r="Z42" s="3696">
        <v>0</v>
      </c>
      <c r="AA42" s="3696">
        <v>0</v>
      </c>
      <c r="AB42" s="3696">
        <v>0</v>
      </c>
      <c r="AC42" s="3696">
        <v>0</v>
      </c>
      <c r="AD42" s="3699">
        <v>4.9403371253449926E-3</v>
      </c>
      <c r="AE42" s="284">
        <v>0</v>
      </c>
    </row>
    <row r="43" spans="1:31" ht="15.6" customHeight="1">
      <c r="A43" s="3667" t="s">
        <v>5410</v>
      </c>
      <c r="B43" s="3669">
        <v>0</v>
      </c>
      <c r="E43" s="2631"/>
      <c r="F43" s="3692"/>
      <c r="G43" s="2510"/>
      <c r="H43" s="2621"/>
      <c r="I43" s="3450">
        <v>0</v>
      </c>
      <c r="J43" s="540">
        <v>0</v>
      </c>
      <c r="K43" s="515">
        <v>0</v>
      </c>
      <c r="L43" s="515">
        <v>0</v>
      </c>
      <c r="M43" s="515">
        <v>0</v>
      </c>
      <c r="N43" s="515">
        <v>0</v>
      </c>
      <c r="O43" s="561">
        <v>0</v>
      </c>
      <c r="P43" s="561"/>
      <c r="Q43" s="3694"/>
      <c r="T43" s="2631"/>
      <c r="U43" s="3692"/>
      <c r="V43" s="3695"/>
      <c r="W43" s="2621"/>
      <c r="X43" s="3696"/>
      <c r="Y43" s="3700"/>
      <c r="Z43" s="3700"/>
      <c r="AA43" s="3700"/>
      <c r="AB43" s="3700"/>
      <c r="AC43" s="3701"/>
      <c r="AD43" s="3697"/>
      <c r="AE43" s="284">
        <v>0</v>
      </c>
    </row>
    <row r="44" spans="1:31" ht="15.6" customHeight="1">
      <c r="A44" s="3667" t="s">
        <v>1378</v>
      </c>
      <c r="B44" s="3669">
        <v>0</v>
      </c>
      <c r="E44" s="2631"/>
      <c r="F44" s="3692"/>
      <c r="G44" s="2510"/>
      <c r="H44" s="2621"/>
      <c r="I44" s="3450">
        <v>0</v>
      </c>
      <c r="J44" s="540">
        <v>0</v>
      </c>
      <c r="K44" s="515">
        <v>0</v>
      </c>
      <c r="L44" s="515">
        <v>0</v>
      </c>
      <c r="M44" s="515">
        <v>0</v>
      </c>
      <c r="N44" s="515">
        <v>0</v>
      </c>
      <c r="O44" s="561">
        <v>0</v>
      </c>
      <c r="P44" s="561"/>
      <c r="Q44" s="3694"/>
      <c r="T44" s="2631"/>
      <c r="U44" s="3692"/>
      <c r="V44" s="3695"/>
      <c r="W44" s="2621"/>
      <c r="X44" s="3696"/>
      <c r="Y44" s="3700"/>
      <c r="Z44" s="3700"/>
      <c r="AA44" s="3700"/>
      <c r="AB44" s="3700"/>
      <c r="AC44" s="3701"/>
      <c r="AD44" s="3697"/>
      <c r="AE44" s="284">
        <v>0</v>
      </c>
    </row>
    <row r="45" spans="1:31" ht="15.6" customHeight="1">
      <c r="A45" s="3667" t="s">
        <v>1378</v>
      </c>
      <c r="B45" s="3669">
        <v>0</v>
      </c>
      <c r="E45" s="2631" t="s">
        <v>1683</v>
      </c>
      <c r="F45" s="3692"/>
      <c r="G45" s="2510"/>
      <c r="H45" s="2621"/>
      <c r="I45" s="3450">
        <v>0</v>
      </c>
      <c r="J45" s="540">
        <v>0</v>
      </c>
      <c r="K45" s="515">
        <v>0</v>
      </c>
      <c r="L45" s="515">
        <v>0</v>
      </c>
      <c r="M45" s="515">
        <v>0</v>
      </c>
      <c r="N45" s="515">
        <v>0</v>
      </c>
      <c r="O45" s="561">
        <v>0</v>
      </c>
      <c r="P45" s="561"/>
      <c r="Q45" s="3694"/>
      <c r="T45" s="2631" t="s">
        <v>1683</v>
      </c>
      <c r="U45" s="3692"/>
      <c r="V45" s="3695"/>
      <c r="W45" s="2621"/>
      <c r="X45" s="3696"/>
      <c r="Y45" s="3700"/>
      <c r="Z45" s="3700"/>
      <c r="AA45" s="3700"/>
      <c r="AB45" s="3700"/>
      <c r="AC45" s="3701"/>
      <c r="AD45" s="3697"/>
      <c r="AE45" s="284">
        <v>0</v>
      </c>
    </row>
    <row r="46" spans="1:31" ht="15.6" customHeight="1">
      <c r="A46" s="3667" t="s">
        <v>1378</v>
      </c>
      <c r="B46" s="3669">
        <v>0</v>
      </c>
      <c r="E46" s="2631"/>
      <c r="F46" s="3692" t="s">
        <v>1684</v>
      </c>
      <c r="G46" s="3692"/>
      <c r="H46" s="3702"/>
      <c r="I46" s="3450">
        <v>3927848.2771980315</v>
      </c>
      <c r="J46" s="540">
        <v>0</v>
      </c>
      <c r="K46" s="515">
        <v>3816311.1286792099</v>
      </c>
      <c r="L46" s="515">
        <v>0</v>
      </c>
      <c r="M46" s="515">
        <v>0</v>
      </c>
      <c r="N46" s="515">
        <v>0</v>
      </c>
      <c r="O46" s="561">
        <v>111537.14851882173</v>
      </c>
      <c r="P46" s="561">
        <v>3927848.2771980315</v>
      </c>
      <c r="Q46" s="3694"/>
      <c r="T46" s="2631"/>
      <c r="U46" s="3692" t="s">
        <v>1684</v>
      </c>
      <c r="V46" s="3695"/>
      <c r="W46" s="2621"/>
      <c r="X46" s="3696">
        <v>0</v>
      </c>
      <c r="Y46" s="3696">
        <v>1.704966714251142E-2</v>
      </c>
      <c r="Z46" s="3696">
        <v>0</v>
      </c>
      <c r="AA46" s="3696">
        <v>0</v>
      </c>
      <c r="AB46" s="3696">
        <v>0</v>
      </c>
      <c r="AC46" s="3696">
        <v>4.9830089637605674E-4</v>
      </c>
      <c r="AD46" s="3697">
        <v>1.7547968038887477E-2</v>
      </c>
      <c r="AE46" s="284">
        <v>0</v>
      </c>
    </row>
    <row r="47" spans="1:31" ht="15.6" customHeight="1">
      <c r="A47" s="3667" t="s">
        <v>1378</v>
      </c>
      <c r="B47" s="3669">
        <v>0</v>
      </c>
      <c r="E47" s="2631"/>
      <c r="F47" s="3692" t="s">
        <v>714</v>
      </c>
      <c r="G47" s="3692"/>
      <c r="H47" s="3702"/>
      <c r="I47" s="3450">
        <v>2269652.2149743745</v>
      </c>
      <c r="J47" s="540">
        <v>0</v>
      </c>
      <c r="K47" s="515">
        <v>2192671.0001366623</v>
      </c>
      <c r="L47" s="515">
        <v>0</v>
      </c>
      <c r="M47" s="515">
        <v>0</v>
      </c>
      <c r="N47" s="515">
        <v>0</v>
      </c>
      <c r="O47" s="561">
        <v>76981.21483771241</v>
      </c>
      <c r="P47" s="561">
        <v>2269652.2149743745</v>
      </c>
      <c r="Q47" s="3694"/>
      <c r="T47" s="2631"/>
      <c r="U47" s="3692" t="s">
        <v>714</v>
      </c>
      <c r="V47" s="3695"/>
      <c r="W47" s="2621"/>
      <c r="X47" s="3696">
        <v>0</v>
      </c>
      <c r="Y47" s="3696">
        <v>9.7959284358207117E-3</v>
      </c>
      <c r="Z47" s="3696">
        <v>0</v>
      </c>
      <c r="AA47" s="3696">
        <v>0</v>
      </c>
      <c r="AB47" s="3696">
        <v>0</v>
      </c>
      <c r="AC47" s="3696">
        <v>3.4391957179429538E-4</v>
      </c>
      <c r="AD47" s="3697">
        <v>1.0139848007615007E-2</v>
      </c>
      <c r="AE47" s="284">
        <v>0</v>
      </c>
    </row>
    <row r="48" spans="1:31" ht="15.6" customHeight="1">
      <c r="A48" s="3667" t="s">
        <v>1378</v>
      </c>
      <c r="B48" s="3669">
        <v>0</v>
      </c>
      <c r="E48" s="2631"/>
      <c r="F48" s="3692" t="s">
        <v>716</v>
      </c>
      <c r="G48" s="3703"/>
      <c r="H48" s="3702"/>
      <c r="I48" s="3450">
        <v>612439.63500000001</v>
      </c>
      <c r="J48" s="540">
        <v>0</v>
      </c>
      <c r="K48" s="515">
        <v>612439.63500000001</v>
      </c>
      <c r="L48" s="515">
        <v>0</v>
      </c>
      <c r="M48" s="515">
        <v>0</v>
      </c>
      <c r="N48" s="515">
        <v>0</v>
      </c>
      <c r="O48" s="561">
        <v>0</v>
      </c>
      <c r="P48" s="561">
        <v>612439.63500000001</v>
      </c>
      <c r="Q48" s="3694"/>
      <c r="T48" s="2631"/>
      <c r="U48" s="3692" t="s">
        <v>716</v>
      </c>
      <c r="V48" s="3704"/>
      <c r="W48" s="2621"/>
      <c r="X48" s="3696">
        <v>0</v>
      </c>
      <c r="Y48" s="3696">
        <v>2.7361217598747063E-3</v>
      </c>
      <c r="Z48" s="3696">
        <v>0</v>
      </c>
      <c r="AA48" s="3696">
        <v>0</v>
      </c>
      <c r="AB48" s="3696">
        <v>0</v>
      </c>
      <c r="AC48" s="3696">
        <v>0</v>
      </c>
      <c r="AD48" s="3697">
        <v>2.7361217598747063E-3</v>
      </c>
      <c r="AE48" s="284">
        <v>0</v>
      </c>
    </row>
    <row r="49" spans="1:31" ht="15.6" customHeight="1">
      <c r="A49" s="3667" t="s">
        <v>5410</v>
      </c>
      <c r="B49" s="3669">
        <v>0</v>
      </c>
      <c r="E49" s="2631"/>
      <c r="F49" s="3692">
        <v>0</v>
      </c>
      <c r="G49" s="3703"/>
      <c r="H49" s="3702"/>
      <c r="I49" s="3450">
        <v>0</v>
      </c>
      <c r="J49" s="540">
        <v>0</v>
      </c>
      <c r="K49" s="515">
        <v>0</v>
      </c>
      <c r="L49" s="515">
        <v>0</v>
      </c>
      <c r="M49" s="515">
        <v>0</v>
      </c>
      <c r="N49" s="515">
        <v>0</v>
      </c>
      <c r="O49" s="561">
        <v>0</v>
      </c>
      <c r="P49" s="561">
        <v>0</v>
      </c>
      <c r="Q49" s="3694"/>
      <c r="T49" s="2631"/>
      <c r="U49" s="3692">
        <v>0</v>
      </c>
      <c r="V49" s="3704"/>
      <c r="W49" s="2621"/>
      <c r="X49" s="3696">
        <v>0</v>
      </c>
      <c r="Y49" s="3696">
        <v>0</v>
      </c>
      <c r="Z49" s="3696">
        <v>0</v>
      </c>
      <c r="AA49" s="3696">
        <v>0</v>
      </c>
      <c r="AB49" s="3696">
        <v>0</v>
      </c>
      <c r="AC49" s="3696">
        <v>0</v>
      </c>
      <c r="AD49" s="3697">
        <v>0</v>
      </c>
      <c r="AE49" s="284">
        <v>0</v>
      </c>
    </row>
    <row r="50" spans="1:31" ht="15.6" customHeight="1">
      <c r="A50" s="3667" t="s">
        <v>1378</v>
      </c>
      <c r="B50" s="3669">
        <v>0</v>
      </c>
      <c r="E50" s="2631"/>
      <c r="F50" s="3692" t="s">
        <v>720</v>
      </c>
      <c r="G50" s="3703"/>
      <c r="H50" s="3702"/>
      <c r="I50" s="3450">
        <v>1542133.7395305187</v>
      </c>
      <c r="J50" s="540">
        <v>0</v>
      </c>
      <c r="K50" s="515">
        <v>1498342.5368660912</v>
      </c>
      <c r="L50" s="515">
        <v>0</v>
      </c>
      <c r="M50" s="515">
        <v>0</v>
      </c>
      <c r="N50" s="515">
        <v>0</v>
      </c>
      <c r="O50" s="561">
        <v>43791.202664427496</v>
      </c>
      <c r="P50" s="561">
        <v>1542133.7395305187</v>
      </c>
      <c r="Q50" s="3694"/>
      <c r="T50" s="2631"/>
      <c r="U50" s="3692" t="s">
        <v>720</v>
      </c>
      <c r="V50" s="3704"/>
      <c r="W50" s="2621"/>
      <c r="X50" s="3696">
        <v>0</v>
      </c>
      <c r="Y50" s="3696">
        <v>6.6939619589858543E-3</v>
      </c>
      <c r="Z50" s="3696">
        <v>0</v>
      </c>
      <c r="AA50" s="3696">
        <v>0</v>
      </c>
      <c r="AB50" s="3696">
        <v>0</v>
      </c>
      <c r="AC50" s="3696">
        <v>1.9564060791268562E-4</v>
      </c>
      <c r="AD50" s="3697">
        <v>6.8896025668985401E-3</v>
      </c>
      <c r="AE50" s="284">
        <v>0</v>
      </c>
    </row>
    <row r="51" spans="1:31" ht="15.6" customHeight="1">
      <c r="A51" s="3667" t="s">
        <v>5410</v>
      </c>
      <c r="B51" s="3669">
        <v>0</v>
      </c>
      <c r="E51" s="2631"/>
      <c r="F51" s="3692">
        <v>0</v>
      </c>
      <c r="G51" s="3703"/>
      <c r="H51" s="3702"/>
      <c r="I51" s="3450">
        <v>0</v>
      </c>
      <c r="J51" s="540">
        <v>0</v>
      </c>
      <c r="K51" s="515">
        <v>0</v>
      </c>
      <c r="L51" s="515">
        <v>0</v>
      </c>
      <c r="M51" s="515">
        <v>0</v>
      </c>
      <c r="N51" s="515">
        <v>0</v>
      </c>
      <c r="O51" s="561">
        <v>0</v>
      </c>
      <c r="P51" s="561">
        <v>0</v>
      </c>
      <c r="Q51" s="3694"/>
      <c r="T51" s="2631"/>
      <c r="U51" s="3692">
        <v>0</v>
      </c>
      <c r="V51" s="3704"/>
      <c r="W51" s="2621"/>
      <c r="X51" s="3696">
        <v>0</v>
      </c>
      <c r="Y51" s="3696">
        <v>0</v>
      </c>
      <c r="Z51" s="3696">
        <v>0</v>
      </c>
      <c r="AA51" s="3696">
        <v>0</v>
      </c>
      <c r="AB51" s="3696">
        <v>0</v>
      </c>
      <c r="AC51" s="3696">
        <v>0</v>
      </c>
      <c r="AD51" s="3697">
        <v>0</v>
      </c>
      <c r="AE51" s="284">
        <v>0</v>
      </c>
    </row>
    <row r="52" spans="1:31" ht="15.6" customHeight="1">
      <c r="A52" s="3667" t="s">
        <v>5410</v>
      </c>
      <c r="B52" s="3669">
        <v>0</v>
      </c>
      <c r="E52" s="2631"/>
      <c r="F52" s="3692">
        <v>0</v>
      </c>
      <c r="G52" s="3703"/>
      <c r="H52" s="3702"/>
      <c r="I52" s="3450">
        <v>0</v>
      </c>
      <c r="J52" s="540">
        <v>0</v>
      </c>
      <c r="K52" s="515">
        <v>0</v>
      </c>
      <c r="L52" s="515">
        <v>0</v>
      </c>
      <c r="M52" s="515">
        <v>0</v>
      </c>
      <c r="N52" s="515">
        <v>0</v>
      </c>
      <c r="O52" s="561">
        <v>0</v>
      </c>
      <c r="P52" s="561">
        <v>0</v>
      </c>
      <c r="Q52" s="3694"/>
      <c r="T52" s="2631"/>
      <c r="U52" s="3692">
        <v>0</v>
      </c>
      <c r="V52" s="3704"/>
      <c r="W52" s="2621"/>
      <c r="X52" s="3696">
        <v>0</v>
      </c>
      <c r="Y52" s="3696">
        <v>0</v>
      </c>
      <c r="Z52" s="3696">
        <v>0</v>
      </c>
      <c r="AA52" s="3696">
        <v>0</v>
      </c>
      <c r="AB52" s="3696">
        <v>0</v>
      </c>
      <c r="AC52" s="3696">
        <v>0</v>
      </c>
      <c r="AD52" s="3697">
        <v>0</v>
      </c>
      <c r="AE52" s="284">
        <v>0</v>
      </c>
    </row>
    <row r="53" spans="1:31" ht="15.6" customHeight="1">
      <c r="A53" s="3667" t="s">
        <v>1378</v>
      </c>
      <c r="B53" s="3669">
        <v>0</v>
      </c>
      <c r="E53" s="2631"/>
      <c r="F53" s="3692" t="s">
        <v>725</v>
      </c>
      <c r="G53" s="3703"/>
      <c r="H53" s="3702"/>
      <c r="I53" s="3450">
        <v>5334470.31874495</v>
      </c>
      <c r="J53" s="540">
        <v>0</v>
      </c>
      <c r="K53" s="515">
        <v>5158080.0176241249</v>
      </c>
      <c r="L53" s="515">
        <v>0</v>
      </c>
      <c r="M53" s="515">
        <v>0</v>
      </c>
      <c r="N53" s="515">
        <v>0</v>
      </c>
      <c r="O53" s="561">
        <v>176390.30112082502</v>
      </c>
      <c r="P53" s="561">
        <v>5334470.31874495</v>
      </c>
      <c r="Q53" s="3694"/>
      <c r="T53" s="2631"/>
      <c r="U53" s="3692" t="s">
        <v>725</v>
      </c>
      <c r="V53" s="3704"/>
      <c r="W53" s="2621"/>
      <c r="X53" s="3696">
        <v>0</v>
      </c>
      <c r="Y53" s="3696">
        <v>2.3044124137060917E-2</v>
      </c>
      <c r="Z53" s="3696">
        <v>0</v>
      </c>
      <c r="AA53" s="3696">
        <v>0</v>
      </c>
      <c r="AB53" s="3696">
        <v>0</v>
      </c>
      <c r="AC53" s="3696">
        <v>7.8803740572332679E-4</v>
      </c>
      <c r="AD53" s="3697">
        <v>2.3832161542784246E-2</v>
      </c>
      <c r="AE53" s="284">
        <v>0</v>
      </c>
    </row>
    <row r="54" spans="1:31" ht="15.6" customHeight="1">
      <c r="A54" s="3667" t="s">
        <v>5410</v>
      </c>
      <c r="B54" s="3669">
        <v>0</v>
      </c>
      <c r="E54" s="2631"/>
      <c r="F54" s="3692">
        <v>0</v>
      </c>
      <c r="G54" s="3703"/>
      <c r="H54" s="3702"/>
      <c r="I54" s="3450">
        <v>0</v>
      </c>
      <c r="J54" s="540">
        <v>0</v>
      </c>
      <c r="K54" s="515">
        <v>0</v>
      </c>
      <c r="L54" s="515">
        <v>0</v>
      </c>
      <c r="M54" s="515">
        <v>0</v>
      </c>
      <c r="N54" s="515">
        <v>0</v>
      </c>
      <c r="O54" s="561">
        <v>0</v>
      </c>
      <c r="P54" s="561">
        <v>0</v>
      </c>
      <c r="Q54" s="3694"/>
      <c r="T54" s="2631"/>
      <c r="U54" s="3692">
        <v>0</v>
      </c>
      <c r="V54" s="3704"/>
      <c r="W54" s="2621"/>
      <c r="X54" s="3696">
        <v>0</v>
      </c>
      <c r="Y54" s="3696">
        <v>0</v>
      </c>
      <c r="Z54" s="3696">
        <v>0</v>
      </c>
      <c r="AA54" s="3696">
        <v>0</v>
      </c>
      <c r="AB54" s="3696">
        <v>0</v>
      </c>
      <c r="AC54" s="3696">
        <v>0</v>
      </c>
      <c r="AD54" s="3697">
        <v>0</v>
      </c>
      <c r="AE54" s="284">
        <v>0</v>
      </c>
    </row>
    <row r="55" spans="1:31" ht="15.6" customHeight="1">
      <c r="A55" s="3667" t="s">
        <v>5410</v>
      </c>
      <c r="B55" s="3669">
        <v>0</v>
      </c>
      <c r="E55" s="2631"/>
      <c r="F55" s="3692">
        <v>0</v>
      </c>
      <c r="G55" s="3703"/>
      <c r="H55" s="3702"/>
      <c r="I55" s="3450">
        <v>0</v>
      </c>
      <c r="J55" s="540">
        <v>0</v>
      </c>
      <c r="K55" s="515">
        <v>0</v>
      </c>
      <c r="L55" s="515">
        <v>0</v>
      </c>
      <c r="M55" s="515">
        <v>0</v>
      </c>
      <c r="N55" s="515">
        <v>0</v>
      </c>
      <c r="O55" s="561">
        <v>0</v>
      </c>
      <c r="P55" s="561">
        <v>0</v>
      </c>
      <c r="Q55" s="3694"/>
      <c r="T55" s="2631"/>
      <c r="U55" s="3692">
        <v>0</v>
      </c>
      <c r="V55" s="3704"/>
      <c r="W55" s="2621"/>
      <c r="X55" s="3696">
        <v>0</v>
      </c>
      <c r="Y55" s="3696">
        <v>0</v>
      </c>
      <c r="Z55" s="3696">
        <v>0</v>
      </c>
      <c r="AA55" s="3696">
        <v>0</v>
      </c>
      <c r="AB55" s="3696">
        <v>0</v>
      </c>
      <c r="AC55" s="3696">
        <v>0</v>
      </c>
      <c r="AD55" s="3697">
        <v>0</v>
      </c>
      <c r="AE55" s="284">
        <v>0</v>
      </c>
    </row>
    <row r="56" spans="1:31" ht="15.6" customHeight="1">
      <c r="A56" s="3667" t="s">
        <v>1378</v>
      </c>
      <c r="B56" s="3669">
        <v>0</v>
      </c>
      <c r="E56" s="2631"/>
      <c r="F56" s="3692" t="s">
        <v>1687</v>
      </c>
      <c r="G56" s="3703"/>
      <c r="H56" s="3702"/>
      <c r="I56" s="3450">
        <v>19044582.405727722</v>
      </c>
      <c r="J56" s="540">
        <v>0</v>
      </c>
      <c r="K56" s="515">
        <v>19044582.405727722</v>
      </c>
      <c r="L56" s="515">
        <v>0</v>
      </c>
      <c r="M56" s="515">
        <v>0</v>
      </c>
      <c r="N56" s="515">
        <v>0</v>
      </c>
      <c r="O56" s="561">
        <v>0</v>
      </c>
      <c r="P56" s="561">
        <v>19044582.405727722</v>
      </c>
      <c r="Q56" s="3694"/>
      <c r="T56" s="2631"/>
      <c r="U56" s="3692" t="s">
        <v>1687</v>
      </c>
      <c r="V56" s="3704"/>
      <c r="W56" s="2621"/>
      <c r="X56" s="3696">
        <v>0</v>
      </c>
      <c r="Y56" s="3696">
        <v>8.5083154894177615E-2</v>
      </c>
      <c r="Z56" s="3696">
        <v>0</v>
      </c>
      <c r="AA56" s="3696">
        <v>0</v>
      </c>
      <c r="AB56" s="3696">
        <v>0</v>
      </c>
      <c r="AC56" s="3696">
        <v>0</v>
      </c>
      <c r="AD56" s="3697">
        <v>8.5083154894177615E-2</v>
      </c>
      <c r="AE56" s="284">
        <v>0</v>
      </c>
    </row>
    <row r="57" spans="1:31" ht="15.6" customHeight="1">
      <c r="A57" s="3667" t="s">
        <v>5410</v>
      </c>
      <c r="B57" s="3669">
        <v>0</v>
      </c>
      <c r="E57" s="2631"/>
      <c r="F57" s="3692">
        <v>0</v>
      </c>
      <c r="G57" s="3703"/>
      <c r="H57" s="3705"/>
      <c r="I57" s="3450">
        <v>0</v>
      </c>
      <c r="J57" s="540">
        <v>0</v>
      </c>
      <c r="K57" s="515">
        <v>0</v>
      </c>
      <c r="L57" s="515">
        <v>0</v>
      </c>
      <c r="M57" s="515">
        <v>0</v>
      </c>
      <c r="N57" s="515">
        <v>0</v>
      </c>
      <c r="O57" s="561">
        <v>0</v>
      </c>
      <c r="P57" s="561">
        <v>0</v>
      </c>
      <c r="Q57" s="3694"/>
      <c r="T57" s="2631"/>
      <c r="U57" s="3692">
        <v>0</v>
      </c>
      <c r="V57" s="3704"/>
      <c r="W57" s="3706"/>
      <c r="X57" s="3696">
        <v>0</v>
      </c>
      <c r="Y57" s="3696">
        <v>0</v>
      </c>
      <c r="Z57" s="3696">
        <v>0</v>
      </c>
      <c r="AA57" s="3696">
        <v>0</v>
      </c>
      <c r="AB57" s="3696">
        <v>0</v>
      </c>
      <c r="AC57" s="3696">
        <v>0</v>
      </c>
      <c r="AD57" s="3697">
        <v>0</v>
      </c>
      <c r="AE57" s="284">
        <v>0</v>
      </c>
    </row>
    <row r="58" spans="1:31" ht="15.6" customHeight="1">
      <c r="A58" s="3667" t="s">
        <v>1378</v>
      </c>
      <c r="B58" s="3669">
        <v>0</v>
      </c>
      <c r="E58" s="2631"/>
      <c r="F58" s="3692" t="s">
        <v>1688</v>
      </c>
      <c r="G58" s="3703"/>
      <c r="H58" s="3702"/>
      <c r="I58" s="3450">
        <v>6536212.1288000001</v>
      </c>
      <c r="J58" s="540">
        <v>0</v>
      </c>
      <c r="K58" s="515">
        <v>6536212.1288000001</v>
      </c>
      <c r="L58" s="515">
        <v>0</v>
      </c>
      <c r="M58" s="515">
        <v>0</v>
      </c>
      <c r="N58" s="515">
        <v>0</v>
      </c>
      <c r="O58" s="561">
        <v>0</v>
      </c>
      <c r="P58" s="561">
        <v>6536212.1288000001</v>
      </c>
      <c r="Q58" s="3694"/>
      <c r="T58" s="2631"/>
      <c r="U58" s="3692" t="s">
        <v>1688</v>
      </c>
      <c r="V58" s="3704"/>
      <c r="W58" s="2621"/>
      <c r="X58" s="3696">
        <v>0</v>
      </c>
      <c r="Y58" s="3696">
        <v>2.9201036658521713E-2</v>
      </c>
      <c r="Z58" s="3696">
        <v>0</v>
      </c>
      <c r="AA58" s="3696">
        <v>0</v>
      </c>
      <c r="AB58" s="3696">
        <v>0</v>
      </c>
      <c r="AC58" s="3696">
        <v>0</v>
      </c>
      <c r="AD58" s="3697">
        <v>2.9201036658521713E-2</v>
      </c>
      <c r="AE58" s="284">
        <v>0</v>
      </c>
    </row>
    <row r="59" spans="1:31" ht="15.6" customHeight="1">
      <c r="A59" s="3667" t="s">
        <v>5410</v>
      </c>
      <c r="B59" s="3669">
        <v>0</v>
      </c>
      <c r="E59" s="2631"/>
      <c r="F59" s="3707" t="s">
        <v>743</v>
      </c>
      <c r="G59" s="3708"/>
      <c r="H59" s="3709"/>
      <c r="I59" s="3450">
        <v>0</v>
      </c>
      <c r="J59" s="540">
        <v>0</v>
      </c>
      <c r="K59" s="515">
        <v>0</v>
      </c>
      <c r="L59" s="515">
        <v>0</v>
      </c>
      <c r="M59" s="515">
        <v>0</v>
      </c>
      <c r="N59" s="515">
        <v>0</v>
      </c>
      <c r="O59" s="561">
        <v>0</v>
      </c>
      <c r="P59" s="561">
        <v>0</v>
      </c>
      <c r="Q59" s="3694"/>
      <c r="T59" s="2631"/>
      <c r="U59" s="3692" t="s">
        <v>743</v>
      </c>
      <c r="V59" s="3704"/>
      <c r="W59" s="2621"/>
      <c r="X59" s="3696">
        <v>0</v>
      </c>
      <c r="Y59" s="3696">
        <v>0</v>
      </c>
      <c r="Z59" s="3696">
        <v>0</v>
      </c>
      <c r="AA59" s="3696">
        <v>0</v>
      </c>
      <c r="AB59" s="3696">
        <v>0</v>
      </c>
      <c r="AC59" s="3696">
        <v>0</v>
      </c>
      <c r="AD59" s="3697">
        <v>0</v>
      </c>
      <c r="AE59" s="284">
        <v>0</v>
      </c>
    </row>
    <row r="60" spans="1:31" ht="15.6" customHeight="1">
      <c r="A60" s="3667" t="s">
        <v>1378</v>
      </c>
      <c r="B60" s="3669">
        <v>0</v>
      </c>
      <c r="E60" s="2631"/>
      <c r="F60" s="3692" t="s">
        <v>748</v>
      </c>
      <c r="G60" s="3703"/>
      <c r="H60" s="3702"/>
      <c r="I60" s="3450">
        <v>2390962.1609499999</v>
      </c>
      <c r="J60" s="540">
        <v>0</v>
      </c>
      <c r="K60" s="515">
        <v>2390962.1609499999</v>
      </c>
      <c r="L60" s="515">
        <v>0</v>
      </c>
      <c r="M60" s="515">
        <v>0</v>
      </c>
      <c r="N60" s="515">
        <v>0</v>
      </c>
      <c r="O60" s="561">
        <v>0</v>
      </c>
      <c r="P60" s="561">
        <v>2390962.1609499999</v>
      </c>
      <c r="Q60" s="3694"/>
      <c r="T60" s="2631"/>
      <c r="U60" s="3692" t="s">
        <v>748</v>
      </c>
      <c r="V60" s="3704"/>
      <c r="W60" s="2621"/>
      <c r="X60" s="3696">
        <v>0</v>
      </c>
      <c r="Y60" s="3696">
        <v>1.0681809637634484E-2</v>
      </c>
      <c r="Z60" s="3696">
        <v>0</v>
      </c>
      <c r="AA60" s="3696">
        <v>0</v>
      </c>
      <c r="AB60" s="3696">
        <v>0</v>
      </c>
      <c r="AC60" s="3696">
        <v>0</v>
      </c>
      <c r="AD60" s="3697">
        <v>1.0681809637634484E-2</v>
      </c>
      <c r="AE60" s="284">
        <v>0</v>
      </c>
    </row>
    <row r="61" spans="1:31" ht="15.6" customHeight="1">
      <c r="A61" s="3667" t="s">
        <v>1378</v>
      </c>
      <c r="B61" s="3669">
        <v>0</v>
      </c>
      <c r="E61" s="2631"/>
      <c r="F61" s="3692" t="s">
        <v>753</v>
      </c>
      <c r="G61" s="3703"/>
      <c r="H61" s="3702"/>
      <c r="I61" s="3450">
        <v>2288583.3092</v>
      </c>
      <c r="J61" s="540">
        <v>0</v>
      </c>
      <c r="K61" s="515">
        <v>2288583.3092</v>
      </c>
      <c r="L61" s="515">
        <v>0</v>
      </c>
      <c r="M61" s="515">
        <v>0</v>
      </c>
      <c r="N61" s="515">
        <v>0</v>
      </c>
      <c r="O61" s="561">
        <v>0</v>
      </c>
      <c r="P61" s="561">
        <v>2288583.3092</v>
      </c>
      <c r="Q61" s="3694"/>
      <c r="T61" s="2631"/>
      <c r="U61" s="3692" t="s">
        <v>753</v>
      </c>
      <c r="V61" s="3704"/>
      <c r="W61" s="2621"/>
      <c r="X61" s="3696">
        <v>0</v>
      </c>
      <c r="Y61" s="3696">
        <v>1.0224424145227283E-2</v>
      </c>
      <c r="Z61" s="3696">
        <v>0</v>
      </c>
      <c r="AA61" s="3696">
        <v>0</v>
      </c>
      <c r="AB61" s="3696">
        <v>0</v>
      </c>
      <c r="AC61" s="3696">
        <v>0</v>
      </c>
      <c r="AD61" s="3697">
        <v>1.0224424145227283E-2</v>
      </c>
      <c r="AE61" s="284">
        <v>0</v>
      </c>
    </row>
    <row r="62" spans="1:31" ht="15.6" customHeight="1">
      <c r="A62" s="3667" t="s">
        <v>5410</v>
      </c>
      <c r="B62" s="3669">
        <v>0</v>
      </c>
      <c r="E62" s="2631"/>
      <c r="F62" s="3692">
        <v>0</v>
      </c>
      <c r="G62" s="3703"/>
      <c r="H62" s="3702"/>
      <c r="I62" s="3450">
        <v>0</v>
      </c>
      <c r="J62" s="540">
        <v>0</v>
      </c>
      <c r="K62" s="515">
        <v>0</v>
      </c>
      <c r="L62" s="515">
        <v>0</v>
      </c>
      <c r="M62" s="515">
        <v>0</v>
      </c>
      <c r="N62" s="515">
        <v>0</v>
      </c>
      <c r="O62" s="561">
        <v>0</v>
      </c>
      <c r="P62" s="561">
        <v>0</v>
      </c>
      <c r="Q62" s="3694"/>
      <c r="T62" s="2631"/>
      <c r="U62" s="3692">
        <v>0</v>
      </c>
      <c r="V62" s="3704"/>
      <c r="W62" s="2621"/>
      <c r="X62" s="3696">
        <v>0</v>
      </c>
      <c r="Y62" s="3696">
        <v>0</v>
      </c>
      <c r="Z62" s="3696">
        <v>0</v>
      </c>
      <c r="AA62" s="3696">
        <v>0</v>
      </c>
      <c r="AB62" s="3696">
        <v>0</v>
      </c>
      <c r="AC62" s="3696">
        <v>0</v>
      </c>
      <c r="AD62" s="3697">
        <v>0</v>
      </c>
      <c r="AE62" s="284">
        <v>0</v>
      </c>
    </row>
    <row r="63" spans="1:31" ht="15.6" customHeight="1">
      <c r="A63" s="3667" t="s">
        <v>5410</v>
      </c>
      <c r="B63" s="3669">
        <v>0</v>
      </c>
      <c r="E63" s="2631"/>
      <c r="F63" s="3692">
        <v>0</v>
      </c>
      <c r="G63" s="3703"/>
      <c r="H63" s="3702"/>
      <c r="I63" s="3450">
        <v>0</v>
      </c>
      <c r="J63" s="540">
        <v>0</v>
      </c>
      <c r="K63" s="515">
        <v>0</v>
      </c>
      <c r="L63" s="515">
        <v>0</v>
      </c>
      <c r="M63" s="515">
        <v>0</v>
      </c>
      <c r="N63" s="515">
        <v>0</v>
      </c>
      <c r="O63" s="561">
        <v>0</v>
      </c>
      <c r="P63" s="561">
        <v>0</v>
      </c>
      <c r="Q63" s="3694"/>
      <c r="T63" s="2631"/>
      <c r="U63" s="3692">
        <v>0</v>
      </c>
      <c r="V63" s="3704"/>
      <c r="W63" s="2621"/>
      <c r="X63" s="3696">
        <v>0</v>
      </c>
      <c r="Y63" s="3696">
        <v>0</v>
      </c>
      <c r="Z63" s="3696">
        <v>0</v>
      </c>
      <c r="AA63" s="3696">
        <v>0</v>
      </c>
      <c r="AB63" s="3696">
        <v>0</v>
      </c>
      <c r="AC63" s="3696">
        <v>0</v>
      </c>
      <c r="AD63" s="3697">
        <v>0</v>
      </c>
      <c r="AE63" s="284">
        <v>0</v>
      </c>
    </row>
    <row r="64" spans="1:31" ht="15.6" customHeight="1">
      <c r="A64" s="3667" t="s">
        <v>1378</v>
      </c>
      <c r="B64" s="3669">
        <v>0</v>
      </c>
      <c r="E64" s="2631"/>
      <c r="F64" s="3692" t="s">
        <v>758</v>
      </c>
      <c r="G64" s="3703"/>
      <c r="H64" s="3702"/>
      <c r="I64" s="3450">
        <v>8377317.4738757713</v>
      </c>
      <c r="J64" s="540">
        <v>0</v>
      </c>
      <c r="K64" s="515">
        <v>8377317.4738757713</v>
      </c>
      <c r="L64" s="515">
        <v>0</v>
      </c>
      <c r="M64" s="515">
        <v>0</v>
      </c>
      <c r="N64" s="515">
        <v>0</v>
      </c>
      <c r="O64" s="561">
        <v>0</v>
      </c>
      <c r="P64" s="561">
        <v>8377317.4738757713</v>
      </c>
      <c r="Q64" s="3694"/>
      <c r="T64" s="2631"/>
      <c r="U64" s="3692" t="s">
        <v>758</v>
      </c>
      <c r="V64" s="3704"/>
      <c r="W64" s="2621"/>
      <c r="X64" s="3696">
        <v>0</v>
      </c>
      <c r="Y64" s="3696">
        <v>3.7426318154033425E-2</v>
      </c>
      <c r="Z64" s="3696">
        <v>0</v>
      </c>
      <c r="AA64" s="3696">
        <v>0</v>
      </c>
      <c r="AB64" s="3696">
        <v>0</v>
      </c>
      <c r="AC64" s="3696">
        <v>0</v>
      </c>
      <c r="AD64" s="3697">
        <v>3.7426318154033425E-2</v>
      </c>
      <c r="AE64" s="284">
        <v>0</v>
      </c>
    </row>
    <row r="65" spans="1:31" ht="15.6" customHeight="1">
      <c r="A65" s="3667" t="s">
        <v>1378</v>
      </c>
      <c r="B65" s="3669">
        <v>0</v>
      </c>
      <c r="E65" s="2631"/>
      <c r="F65" s="3692" t="s">
        <v>760</v>
      </c>
      <c r="G65" s="3703"/>
      <c r="H65" s="3702"/>
      <c r="I65" s="3450">
        <v>8460283.3393257707</v>
      </c>
      <c r="J65" s="540">
        <v>0</v>
      </c>
      <c r="K65" s="515">
        <v>8460283.3393257707</v>
      </c>
      <c r="L65" s="515">
        <v>0</v>
      </c>
      <c r="M65" s="515">
        <v>0</v>
      </c>
      <c r="N65" s="515">
        <v>0</v>
      </c>
      <c r="O65" s="561">
        <v>0</v>
      </c>
      <c r="P65" s="561">
        <v>8460283.3393257707</v>
      </c>
      <c r="Q65" s="3694"/>
      <c r="T65" s="2631"/>
      <c r="U65" s="3692" t="s">
        <v>760</v>
      </c>
      <c r="V65" s="3704"/>
      <c r="W65" s="2621"/>
      <c r="X65" s="3696">
        <v>0</v>
      </c>
      <c r="Y65" s="3696">
        <v>3.7796974618461272E-2</v>
      </c>
      <c r="Z65" s="3696">
        <v>0</v>
      </c>
      <c r="AA65" s="3696">
        <v>0</v>
      </c>
      <c r="AB65" s="3696">
        <v>0</v>
      </c>
      <c r="AC65" s="3696">
        <v>0</v>
      </c>
      <c r="AD65" s="3697">
        <v>3.7796974618461272E-2</v>
      </c>
      <c r="AE65" s="284">
        <v>0</v>
      </c>
    </row>
    <row r="66" spans="1:31" ht="15.6" customHeight="1">
      <c r="A66" s="3667" t="s">
        <v>1378</v>
      </c>
      <c r="B66" s="3669">
        <v>0</v>
      </c>
      <c r="E66" s="2631"/>
      <c r="F66" s="3692" t="s">
        <v>763</v>
      </c>
      <c r="G66" s="3703"/>
      <c r="H66" s="3702"/>
      <c r="I66" s="3450">
        <v>7405808.8976257704</v>
      </c>
      <c r="J66" s="540">
        <v>0</v>
      </c>
      <c r="K66" s="515">
        <v>7405808.8976257704</v>
      </c>
      <c r="L66" s="515">
        <v>0</v>
      </c>
      <c r="M66" s="515">
        <v>0</v>
      </c>
      <c r="N66" s="515">
        <v>0</v>
      </c>
      <c r="O66" s="561">
        <v>0</v>
      </c>
      <c r="P66" s="561">
        <v>7405808.8976257704</v>
      </c>
      <c r="Q66" s="3694"/>
      <c r="T66" s="2631"/>
      <c r="U66" s="3692" t="s">
        <v>763</v>
      </c>
      <c r="V66" s="3704"/>
      <c r="W66" s="2621"/>
      <c r="X66" s="3696">
        <v>0</v>
      </c>
      <c r="Y66" s="3696">
        <v>3.3086027938520966E-2</v>
      </c>
      <c r="Z66" s="3696">
        <v>0</v>
      </c>
      <c r="AA66" s="3696">
        <v>0</v>
      </c>
      <c r="AB66" s="3696">
        <v>0</v>
      </c>
      <c r="AC66" s="3696">
        <v>0</v>
      </c>
      <c r="AD66" s="3697">
        <v>3.3086027938520966E-2</v>
      </c>
      <c r="AE66" s="284">
        <v>0</v>
      </c>
    </row>
    <row r="67" spans="1:31" ht="15.6" customHeight="1">
      <c r="A67" s="3667" t="s">
        <v>1378</v>
      </c>
      <c r="B67" s="3669">
        <v>0</v>
      </c>
      <c r="E67" s="2631"/>
      <c r="F67" s="3692" t="s">
        <v>766</v>
      </c>
      <c r="G67" s="3703"/>
      <c r="H67" s="3702"/>
      <c r="I67" s="3450">
        <v>8418899.1314507704</v>
      </c>
      <c r="J67" s="540">
        <v>0</v>
      </c>
      <c r="K67" s="515">
        <v>8418899.1314507704</v>
      </c>
      <c r="L67" s="515">
        <v>0</v>
      </c>
      <c r="M67" s="515">
        <v>0</v>
      </c>
      <c r="N67" s="515">
        <v>0</v>
      </c>
      <c r="O67" s="561">
        <v>0</v>
      </c>
      <c r="P67" s="561">
        <v>8418899.1314507704</v>
      </c>
      <c r="Q67" s="3694"/>
      <c r="T67" s="2631"/>
      <c r="U67" s="3692" t="s">
        <v>766</v>
      </c>
      <c r="V67" s="3704"/>
      <c r="W67" s="2621"/>
      <c r="X67" s="3696">
        <v>0</v>
      </c>
      <c r="Y67" s="3696">
        <v>3.7612087447202402E-2</v>
      </c>
      <c r="Z67" s="3696">
        <v>0</v>
      </c>
      <c r="AA67" s="3696">
        <v>0</v>
      </c>
      <c r="AB67" s="3696">
        <v>0</v>
      </c>
      <c r="AC67" s="3696">
        <v>0</v>
      </c>
      <c r="AD67" s="3697">
        <v>3.7612087447202402E-2</v>
      </c>
      <c r="AE67" s="284">
        <v>0</v>
      </c>
    </row>
    <row r="68" spans="1:31" ht="15.6" customHeight="1">
      <c r="A68" s="3667" t="s">
        <v>1378</v>
      </c>
      <c r="B68" s="3669">
        <v>0</v>
      </c>
      <c r="E68" s="2631"/>
      <c r="F68" s="3692" t="s">
        <v>767</v>
      </c>
      <c r="G68" s="3703"/>
      <c r="H68" s="3702"/>
      <c r="I68" s="3450">
        <v>9176522.887126999</v>
      </c>
      <c r="J68" s="540">
        <v>0</v>
      </c>
      <c r="K68" s="515">
        <v>9176522.887126999</v>
      </c>
      <c r="L68" s="515">
        <v>0</v>
      </c>
      <c r="M68" s="515">
        <v>0</v>
      </c>
      <c r="N68" s="515">
        <v>0</v>
      </c>
      <c r="O68" s="561">
        <v>0</v>
      </c>
      <c r="P68" s="561">
        <v>9176522.887126999</v>
      </c>
      <c r="Q68" s="3694"/>
      <c r="T68" s="2631"/>
      <c r="U68" s="3692" t="s">
        <v>767</v>
      </c>
      <c r="V68" s="3704"/>
      <c r="W68" s="2621"/>
      <c r="X68" s="3696">
        <v>0</v>
      </c>
      <c r="Y68" s="3696">
        <v>4.0996830571647193E-2</v>
      </c>
      <c r="Z68" s="3696">
        <v>0</v>
      </c>
      <c r="AA68" s="3696">
        <v>0</v>
      </c>
      <c r="AB68" s="3696">
        <v>0</v>
      </c>
      <c r="AC68" s="3696">
        <v>0</v>
      </c>
      <c r="AD68" s="3697">
        <v>4.0996830571647193E-2</v>
      </c>
      <c r="AE68" s="284">
        <v>0</v>
      </c>
    </row>
    <row r="69" spans="1:31" ht="15.6" customHeight="1">
      <c r="A69" s="3667" t="s">
        <v>1378</v>
      </c>
      <c r="B69" s="3669">
        <v>0</v>
      </c>
      <c r="E69" s="2631"/>
      <c r="F69" s="3692" t="s">
        <v>768</v>
      </c>
      <c r="G69" s="3703"/>
      <c r="H69" s="3702"/>
      <c r="I69" s="3450">
        <v>15587931.181078253</v>
      </c>
      <c r="J69" s="540">
        <v>0</v>
      </c>
      <c r="K69" s="515">
        <v>15587931.181078253</v>
      </c>
      <c r="L69" s="515">
        <v>0</v>
      </c>
      <c r="M69" s="515">
        <v>0</v>
      </c>
      <c r="N69" s="515">
        <v>0</v>
      </c>
      <c r="O69" s="561">
        <v>0</v>
      </c>
      <c r="P69" s="561">
        <v>15587931.181078253</v>
      </c>
      <c r="Q69" s="3694"/>
      <c r="T69" s="2631"/>
      <c r="U69" s="3692" t="s">
        <v>768</v>
      </c>
      <c r="V69" s="3704"/>
      <c r="W69" s="2621"/>
      <c r="X69" s="3696">
        <v>0</v>
      </c>
      <c r="Y69" s="3696">
        <v>6.9640296379540556E-2</v>
      </c>
      <c r="Z69" s="3696">
        <v>0</v>
      </c>
      <c r="AA69" s="3696">
        <v>0</v>
      </c>
      <c r="AB69" s="3696">
        <v>0</v>
      </c>
      <c r="AC69" s="3696">
        <v>0</v>
      </c>
      <c r="AD69" s="3697">
        <v>6.9640296379540556E-2</v>
      </c>
      <c r="AE69" s="284">
        <v>0</v>
      </c>
    </row>
    <row r="70" spans="1:31" ht="15.6" customHeight="1">
      <c r="A70" s="3667" t="s">
        <v>1378</v>
      </c>
      <c r="B70" s="3669">
        <v>0</v>
      </c>
      <c r="E70" s="2631"/>
      <c r="F70" s="3692" t="s">
        <v>769</v>
      </c>
      <c r="G70" s="3703"/>
      <c r="H70" s="3702"/>
      <c r="I70" s="3450">
        <v>10193231.92900593</v>
      </c>
      <c r="J70" s="540">
        <v>0</v>
      </c>
      <c r="K70" s="515">
        <v>9642797.4048396107</v>
      </c>
      <c r="L70" s="515">
        <v>0</v>
      </c>
      <c r="M70" s="515">
        <v>0</v>
      </c>
      <c r="N70" s="515">
        <v>0</v>
      </c>
      <c r="O70" s="561">
        <v>550434.52416632022</v>
      </c>
      <c r="P70" s="561">
        <v>10193231.92900593</v>
      </c>
      <c r="Q70" s="3694"/>
      <c r="T70" s="2631"/>
      <c r="U70" s="3692" t="s">
        <v>769</v>
      </c>
      <c r="V70" s="3704"/>
      <c r="W70" s="2621"/>
      <c r="X70" s="3696">
        <v>0</v>
      </c>
      <c r="Y70" s="3696">
        <v>4.3079948288201511E-2</v>
      </c>
      <c r="Z70" s="3696">
        <v>0</v>
      </c>
      <c r="AA70" s="3696">
        <v>0</v>
      </c>
      <c r="AB70" s="3696">
        <v>0</v>
      </c>
      <c r="AC70" s="3696">
        <v>2.4591090989036801E-3</v>
      </c>
      <c r="AD70" s="3697">
        <v>4.5539057387105189E-2</v>
      </c>
      <c r="AE70" s="284">
        <v>0</v>
      </c>
    </row>
    <row r="71" spans="1:31" ht="15.6" customHeight="1">
      <c r="A71" s="3667" t="s">
        <v>1378</v>
      </c>
      <c r="B71" s="3669">
        <v>0</v>
      </c>
      <c r="E71" s="2631"/>
      <c r="F71" s="3692" t="s">
        <v>771</v>
      </c>
      <c r="G71" s="3703"/>
      <c r="H71" s="3702"/>
      <c r="I71" s="3450">
        <v>9770339.415789675</v>
      </c>
      <c r="J71" s="540">
        <v>0</v>
      </c>
      <c r="K71" s="515">
        <v>8997709.9724989999</v>
      </c>
      <c r="L71" s="515">
        <v>0</v>
      </c>
      <c r="M71" s="515">
        <v>0</v>
      </c>
      <c r="N71" s="515">
        <v>0</v>
      </c>
      <c r="O71" s="561">
        <v>772629.44329067506</v>
      </c>
      <c r="P71" s="561">
        <v>9770339.415789675</v>
      </c>
      <c r="Q71" s="3694"/>
      <c r="T71" s="2631"/>
      <c r="U71" s="3692" t="s">
        <v>771</v>
      </c>
      <c r="V71" s="3704"/>
      <c r="W71" s="2621"/>
      <c r="X71" s="3696">
        <v>0</v>
      </c>
      <c r="Y71" s="3696">
        <v>4.0197969951432294E-2</v>
      </c>
      <c r="Z71" s="3696">
        <v>0</v>
      </c>
      <c r="AA71" s="3696">
        <v>0</v>
      </c>
      <c r="AB71" s="3696">
        <v>0</v>
      </c>
      <c r="AC71" s="3696">
        <v>3.4517822023512512E-3</v>
      </c>
      <c r="AD71" s="3697">
        <v>4.3649752153783548E-2</v>
      </c>
      <c r="AE71" s="284">
        <v>0</v>
      </c>
    </row>
    <row r="72" spans="1:31" ht="15.6" customHeight="1">
      <c r="A72" s="3667" t="s">
        <v>1378</v>
      </c>
      <c r="B72" s="3669">
        <v>0</v>
      </c>
      <c r="E72" s="2631"/>
      <c r="F72" s="3692" t="s">
        <v>772</v>
      </c>
      <c r="G72" s="3703"/>
      <c r="H72" s="3702"/>
      <c r="I72" s="3450">
        <v>5018742.5848444775</v>
      </c>
      <c r="J72" s="540">
        <v>0</v>
      </c>
      <c r="K72" s="515">
        <v>4858706.4713342702</v>
      </c>
      <c r="L72" s="515">
        <v>0</v>
      </c>
      <c r="M72" s="515">
        <v>0</v>
      </c>
      <c r="N72" s="515">
        <v>0</v>
      </c>
      <c r="O72" s="561">
        <v>160036.11351020748</v>
      </c>
      <c r="P72" s="561">
        <v>5018742.5848444775</v>
      </c>
      <c r="Q72" s="3694"/>
      <c r="T72" s="2631"/>
      <c r="U72" s="3692" t="s">
        <v>772</v>
      </c>
      <c r="V72" s="3704"/>
      <c r="W72" s="2621"/>
      <c r="X72" s="3696">
        <v>0</v>
      </c>
      <c r="Y72" s="3696">
        <v>2.1706649506872212E-2</v>
      </c>
      <c r="Z72" s="3696">
        <v>0</v>
      </c>
      <c r="AA72" s="3696">
        <v>0</v>
      </c>
      <c r="AB72" s="3696">
        <v>0</v>
      </c>
      <c r="AC72" s="3696">
        <v>7.1497379907663422E-4</v>
      </c>
      <c r="AD72" s="3697">
        <v>2.2421623305948848E-2</v>
      </c>
      <c r="AE72" s="284">
        <v>0</v>
      </c>
    </row>
    <row r="73" spans="1:31" ht="15.6" customHeight="1">
      <c r="A73" s="3667" t="s">
        <v>1378</v>
      </c>
      <c r="B73" s="3669">
        <v>0</v>
      </c>
      <c r="E73" s="2631"/>
      <c r="F73" s="3692" t="s">
        <v>5421</v>
      </c>
      <c r="G73" s="3703"/>
      <c r="H73" s="3702"/>
      <c r="I73" s="3450">
        <v>9871568.6606114414</v>
      </c>
      <c r="J73" s="540">
        <v>0</v>
      </c>
      <c r="K73" s="515">
        <v>9752394.7934813239</v>
      </c>
      <c r="L73" s="515">
        <v>0</v>
      </c>
      <c r="M73" s="515">
        <v>0</v>
      </c>
      <c r="N73" s="515">
        <v>0</v>
      </c>
      <c r="O73" s="561">
        <v>119173.86713011801</v>
      </c>
      <c r="P73" s="561">
        <v>9871568.6606114414</v>
      </c>
      <c r="Q73" s="3694"/>
      <c r="T73" s="2631"/>
      <c r="U73" s="3692" t="s">
        <v>5421</v>
      </c>
      <c r="V73" s="3704"/>
      <c r="W73" s="2621"/>
      <c r="X73" s="3696">
        <v>0</v>
      </c>
      <c r="Y73" s="3696">
        <v>4.3569583156277999E-2</v>
      </c>
      <c r="Z73" s="3696">
        <v>0</v>
      </c>
      <c r="AA73" s="3696">
        <v>0</v>
      </c>
      <c r="AB73" s="3696">
        <v>0</v>
      </c>
      <c r="AC73" s="3696">
        <v>5.32418531441279E-4</v>
      </c>
      <c r="AD73" s="3697">
        <v>4.4102001687719279E-2</v>
      </c>
      <c r="AE73" s="284">
        <v>0</v>
      </c>
    </row>
    <row r="74" spans="1:31" ht="15.6" customHeight="1">
      <c r="A74" s="3667" t="s">
        <v>1378</v>
      </c>
      <c r="B74" s="3669">
        <v>0</v>
      </c>
      <c r="E74" s="2631"/>
      <c r="F74" s="3692" t="s">
        <v>774</v>
      </c>
      <c r="G74" s="3703"/>
      <c r="H74" s="3702"/>
      <c r="I74" s="3450">
        <v>5112877.5719056856</v>
      </c>
      <c r="J74" s="540">
        <v>0</v>
      </c>
      <c r="K74" s="515">
        <v>5096744.7188332109</v>
      </c>
      <c r="L74" s="515">
        <v>0</v>
      </c>
      <c r="M74" s="515">
        <v>0</v>
      </c>
      <c r="N74" s="515">
        <v>0</v>
      </c>
      <c r="O74" s="561">
        <v>16132.853072475002</v>
      </c>
      <c r="P74" s="561">
        <v>5112877.5719056856</v>
      </c>
      <c r="Q74" s="3694"/>
      <c r="T74" s="2631"/>
      <c r="U74" s="3692" t="s">
        <v>774</v>
      </c>
      <c r="V74" s="3704"/>
      <c r="W74" s="2621"/>
      <c r="X74" s="3696">
        <v>0</v>
      </c>
      <c r="Y74" s="3696">
        <v>2.2770103913549031E-2</v>
      </c>
      <c r="Z74" s="3696">
        <v>0</v>
      </c>
      <c r="AA74" s="3696">
        <v>0</v>
      </c>
      <c r="AB74" s="3696">
        <v>0</v>
      </c>
      <c r="AC74" s="3696">
        <v>7.2074777362278919E-5</v>
      </c>
      <c r="AD74" s="3697">
        <v>2.2842178690911312E-2</v>
      </c>
      <c r="AE74" s="284">
        <v>0</v>
      </c>
    </row>
    <row r="75" spans="1:31" ht="15.6" customHeight="1">
      <c r="A75" s="3667" t="s">
        <v>1378</v>
      </c>
      <c r="B75" s="3669">
        <v>0</v>
      </c>
      <c r="E75" s="2631"/>
      <c r="F75" s="3692" t="s">
        <v>775</v>
      </c>
      <c r="G75" s="3703"/>
      <c r="H75" s="3702"/>
      <c r="I75" s="3450">
        <v>3822335.1240963507</v>
      </c>
      <c r="J75" s="540">
        <v>0</v>
      </c>
      <c r="K75" s="515">
        <v>1727327.7965605753</v>
      </c>
      <c r="L75" s="515">
        <v>0</v>
      </c>
      <c r="M75" s="515">
        <v>0</v>
      </c>
      <c r="N75" s="515">
        <v>0</v>
      </c>
      <c r="O75" s="561">
        <v>2095007.3275357753</v>
      </c>
      <c r="P75" s="561">
        <v>3822335.1240963507</v>
      </c>
      <c r="Q75" s="3694"/>
      <c r="T75" s="2631"/>
      <c r="U75" s="3692" t="s">
        <v>775</v>
      </c>
      <c r="V75" s="3704"/>
      <c r="W75" s="2621"/>
      <c r="X75" s="3696">
        <v>0</v>
      </c>
      <c r="Y75" s="3696">
        <v>7.7169714376925007E-3</v>
      </c>
      <c r="Z75" s="3696">
        <v>0</v>
      </c>
      <c r="AA75" s="3696">
        <v>0</v>
      </c>
      <c r="AB75" s="3696">
        <v>0</v>
      </c>
      <c r="AC75" s="3696">
        <v>9.3596083734319244E-3</v>
      </c>
      <c r="AD75" s="3697">
        <v>1.7076579811124426E-2</v>
      </c>
      <c r="AE75" s="284">
        <v>0</v>
      </c>
    </row>
    <row r="76" spans="1:31" ht="15.6" customHeight="1">
      <c r="A76" s="3667" t="s">
        <v>1378</v>
      </c>
      <c r="B76" s="3669">
        <v>0</v>
      </c>
      <c r="E76" s="2631"/>
      <c r="F76" s="3692" t="s">
        <v>1691</v>
      </c>
      <c r="G76" s="3703"/>
      <c r="H76" s="3702"/>
      <c r="I76" s="3450">
        <v>503095.21689413034</v>
      </c>
      <c r="J76" s="540">
        <v>0</v>
      </c>
      <c r="K76" s="515">
        <v>488809.07293801534</v>
      </c>
      <c r="L76" s="515">
        <v>0</v>
      </c>
      <c r="M76" s="515">
        <v>0</v>
      </c>
      <c r="N76" s="515">
        <v>0</v>
      </c>
      <c r="O76" s="561">
        <v>14286.143956115018</v>
      </c>
      <c r="P76" s="561">
        <v>503095.21689413034</v>
      </c>
      <c r="Q76" s="3694"/>
      <c r="T76" s="2631"/>
      <c r="U76" s="3692" t="s">
        <v>1691</v>
      </c>
      <c r="V76" s="3704"/>
      <c r="W76" s="2621"/>
      <c r="X76" s="3696">
        <v>0</v>
      </c>
      <c r="Y76" s="3696">
        <v>2.1837925967836589E-3</v>
      </c>
      <c r="Z76" s="3696">
        <v>0</v>
      </c>
      <c r="AA76" s="3696">
        <v>0</v>
      </c>
      <c r="AB76" s="3696">
        <v>0</v>
      </c>
      <c r="AC76" s="3696">
        <v>6.3824460582190813E-5</v>
      </c>
      <c r="AD76" s="3697">
        <v>2.2476170573658498E-3</v>
      </c>
      <c r="AE76" s="284">
        <v>0</v>
      </c>
    </row>
    <row r="77" spans="1:31" ht="15.6" customHeight="1">
      <c r="A77" s="3667" t="s">
        <v>5410</v>
      </c>
      <c r="B77" s="3669">
        <v>0</v>
      </c>
      <c r="E77" s="2631"/>
      <c r="F77" s="3692" t="s">
        <v>777</v>
      </c>
      <c r="G77" s="3703"/>
      <c r="H77" s="3702"/>
      <c r="I77" s="3450">
        <v>0</v>
      </c>
      <c r="J77" s="540">
        <v>0</v>
      </c>
      <c r="K77" s="515">
        <v>0</v>
      </c>
      <c r="L77" s="515">
        <v>0</v>
      </c>
      <c r="M77" s="515">
        <v>0</v>
      </c>
      <c r="N77" s="515">
        <v>0</v>
      </c>
      <c r="O77" s="561">
        <v>0</v>
      </c>
      <c r="P77" s="561">
        <v>0</v>
      </c>
      <c r="Q77" s="3694"/>
      <c r="T77" s="2631"/>
      <c r="U77" s="3692" t="s">
        <v>777</v>
      </c>
      <c r="V77" s="3704"/>
      <c r="W77" s="2621"/>
      <c r="X77" s="3696">
        <v>0</v>
      </c>
      <c r="Y77" s="3696">
        <v>0</v>
      </c>
      <c r="Z77" s="3696">
        <v>0</v>
      </c>
      <c r="AA77" s="3696">
        <v>0</v>
      </c>
      <c r="AB77" s="3696">
        <v>0</v>
      </c>
      <c r="AC77" s="3696">
        <v>0</v>
      </c>
      <c r="AD77" s="3697">
        <v>0</v>
      </c>
      <c r="AE77" s="284">
        <v>0</v>
      </c>
    </row>
    <row r="78" spans="1:31" ht="15.6" customHeight="1">
      <c r="A78" s="3667" t="s">
        <v>5410</v>
      </c>
      <c r="B78" s="3669">
        <v>0</v>
      </c>
      <c r="E78" s="2631"/>
      <c r="F78" s="3692" t="s">
        <v>5423</v>
      </c>
      <c r="G78" s="3703"/>
      <c r="H78" s="3702"/>
      <c r="I78" s="3450">
        <v>0</v>
      </c>
      <c r="J78" s="540">
        <v>0</v>
      </c>
      <c r="K78" s="515">
        <v>0</v>
      </c>
      <c r="L78" s="515">
        <v>0</v>
      </c>
      <c r="M78" s="515">
        <v>0</v>
      </c>
      <c r="N78" s="515">
        <v>0</v>
      </c>
      <c r="O78" s="561">
        <v>0</v>
      </c>
      <c r="P78" s="561">
        <v>0</v>
      </c>
      <c r="Q78" s="3694"/>
      <c r="T78" s="2631"/>
      <c r="U78" s="3692" t="s">
        <v>5423</v>
      </c>
      <c r="V78" s="3704"/>
      <c r="W78" s="2621"/>
      <c r="X78" s="3696">
        <v>0</v>
      </c>
      <c r="Y78" s="3696">
        <v>0</v>
      </c>
      <c r="Z78" s="3696">
        <v>0</v>
      </c>
      <c r="AA78" s="3696">
        <v>0</v>
      </c>
      <c r="AB78" s="3696">
        <v>0</v>
      </c>
      <c r="AC78" s="3696">
        <v>0</v>
      </c>
      <c r="AD78" s="3697">
        <v>0</v>
      </c>
      <c r="AE78" s="284">
        <v>0</v>
      </c>
    </row>
    <row r="79" spans="1:31" ht="15.6" customHeight="1">
      <c r="A79" s="3667" t="s">
        <v>5410</v>
      </c>
      <c r="B79" s="3669">
        <v>0</v>
      </c>
      <c r="E79" s="2631"/>
      <c r="F79" s="3692">
        <v>0</v>
      </c>
      <c r="G79" s="3703"/>
      <c r="H79" s="3702"/>
      <c r="I79" s="3450">
        <v>0</v>
      </c>
      <c r="J79" s="540">
        <v>0</v>
      </c>
      <c r="K79" s="515">
        <v>0</v>
      </c>
      <c r="L79" s="515">
        <v>0</v>
      </c>
      <c r="M79" s="515">
        <v>0</v>
      </c>
      <c r="N79" s="515">
        <v>0</v>
      </c>
      <c r="O79" s="561">
        <v>0</v>
      </c>
      <c r="P79" s="561"/>
      <c r="Q79" s="3694"/>
      <c r="T79" s="2631"/>
      <c r="U79" s="3692">
        <v>0</v>
      </c>
      <c r="V79" s="3704"/>
      <c r="W79" s="2621"/>
      <c r="X79" s="3696">
        <v>0</v>
      </c>
      <c r="Y79" s="3696">
        <v>0</v>
      </c>
      <c r="Z79" s="3696">
        <v>0</v>
      </c>
      <c r="AA79" s="3696">
        <v>0</v>
      </c>
      <c r="AB79" s="3696">
        <v>0</v>
      </c>
      <c r="AC79" s="3696">
        <v>0</v>
      </c>
      <c r="AD79" s="3697">
        <v>0</v>
      </c>
      <c r="AE79" s="284">
        <v>0</v>
      </c>
    </row>
    <row r="80" spans="1:31" ht="15.6" customHeight="1">
      <c r="A80" s="3667" t="s">
        <v>5410</v>
      </c>
      <c r="B80" s="3669">
        <v>0</v>
      </c>
      <c r="E80" s="2631"/>
      <c r="F80" s="3692">
        <v>0</v>
      </c>
      <c r="G80" s="3703"/>
      <c r="H80" s="3702"/>
      <c r="I80" s="3450">
        <v>0</v>
      </c>
      <c r="J80" s="540">
        <v>0</v>
      </c>
      <c r="K80" s="515">
        <v>0</v>
      </c>
      <c r="L80" s="515">
        <v>0</v>
      </c>
      <c r="M80" s="515">
        <v>0</v>
      </c>
      <c r="N80" s="515">
        <v>0</v>
      </c>
      <c r="O80" s="561">
        <v>0</v>
      </c>
      <c r="P80" s="561">
        <v>0</v>
      </c>
      <c r="Q80" s="3694"/>
      <c r="T80" s="2631"/>
      <c r="U80" s="3692">
        <v>0</v>
      </c>
      <c r="V80" s="3704"/>
      <c r="W80" s="2621"/>
      <c r="X80" s="3696">
        <v>0</v>
      </c>
      <c r="Y80" s="3696">
        <v>0</v>
      </c>
      <c r="Z80" s="3696">
        <v>0</v>
      </c>
      <c r="AA80" s="3696">
        <v>0</v>
      </c>
      <c r="AB80" s="3696">
        <v>0</v>
      </c>
      <c r="AC80" s="3696">
        <v>0</v>
      </c>
      <c r="AD80" s="3697">
        <v>0</v>
      </c>
      <c r="AE80" s="284">
        <v>0</v>
      </c>
    </row>
    <row r="81" spans="1:31" ht="15.6" customHeight="1">
      <c r="A81" s="3667" t="s">
        <v>5410</v>
      </c>
      <c r="B81" s="3669">
        <v>0</v>
      </c>
      <c r="E81" s="2631"/>
      <c r="F81" s="3692">
        <v>0</v>
      </c>
      <c r="G81" s="3703"/>
      <c r="H81" s="3702"/>
      <c r="I81" s="3450">
        <v>0</v>
      </c>
      <c r="J81" s="540">
        <v>0</v>
      </c>
      <c r="K81" s="515">
        <v>0</v>
      </c>
      <c r="L81" s="515">
        <v>0</v>
      </c>
      <c r="M81" s="515">
        <v>0</v>
      </c>
      <c r="N81" s="515">
        <v>0</v>
      </c>
      <c r="O81" s="561">
        <v>0</v>
      </c>
      <c r="P81" s="561">
        <v>0</v>
      </c>
      <c r="Q81" s="3694"/>
      <c r="T81" s="2631"/>
      <c r="U81" s="3692">
        <v>0</v>
      </c>
      <c r="V81" s="3704"/>
      <c r="W81" s="2621"/>
      <c r="X81" s="3696">
        <v>0</v>
      </c>
      <c r="Y81" s="3696">
        <v>0</v>
      </c>
      <c r="Z81" s="3696">
        <v>0</v>
      </c>
      <c r="AA81" s="3696">
        <v>0</v>
      </c>
      <c r="AB81" s="3696">
        <v>0</v>
      </c>
      <c r="AC81" s="3696">
        <v>0</v>
      </c>
      <c r="AD81" s="3697">
        <v>0</v>
      </c>
      <c r="AE81" s="284">
        <v>0</v>
      </c>
    </row>
    <row r="82" spans="1:31" ht="15.6" customHeight="1">
      <c r="A82" s="3667" t="s">
        <v>5410</v>
      </c>
      <c r="B82" s="3669">
        <v>0</v>
      </c>
      <c r="E82" s="2631"/>
      <c r="F82" s="3692">
        <v>0</v>
      </c>
      <c r="G82" s="3703"/>
      <c r="H82" s="3705">
        <v>0</v>
      </c>
      <c r="I82" s="3450">
        <v>0</v>
      </c>
      <c r="J82" s="540">
        <v>0</v>
      </c>
      <c r="K82" s="515">
        <v>0</v>
      </c>
      <c r="L82" s="515">
        <v>0</v>
      </c>
      <c r="M82" s="515">
        <v>0</v>
      </c>
      <c r="N82" s="515">
        <v>0</v>
      </c>
      <c r="O82" s="561">
        <v>0</v>
      </c>
      <c r="P82" s="561">
        <v>0</v>
      </c>
      <c r="Q82" s="3694"/>
      <c r="T82" s="2631"/>
      <c r="U82" s="3692">
        <v>0</v>
      </c>
      <c r="V82" s="3704"/>
      <c r="W82" s="2621"/>
      <c r="X82" s="3696">
        <v>0</v>
      </c>
      <c r="Y82" s="3696">
        <v>0</v>
      </c>
      <c r="Z82" s="3696">
        <v>0</v>
      </c>
      <c r="AA82" s="3696">
        <v>0</v>
      </c>
      <c r="AB82" s="3696">
        <v>0</v>
      </c>
      <c r="AC82" s="3696">
        <v>0</v>
      </c>
      <c r="AD82" s="3697">
        <v>0</v>
      </c>
      <c r="AE82" s="284">
        <v>0</v>
      </c>
    </row>
    <row r="83" spans="1:31" ht="15.6" customHeight="1">
      <c r="A83" s="3667" t="s">
        <v>5410</v>
      </c>
      <c r="B83" s="3669">
        <v>0</v>
      </c>
      <c r="E83" s="2631"/>
      <c r="F83" s="3692">
        <v>0</v>
      </c>
      <c r="G83" s="3703"/>
      <c r="H83" s="3702"/>
      <c r="I83" s="3450">
        <v>0</v>
      </c>
      <c r="J83" s="540">
        <v>0</v>
      </c>
      <c r="K83" s="515">
        <v>0</v>
      </c>
      <c r="L83" s="515">
        <v>0</v>
      </c>
      <c r="M83" s="515">
        <v>0</v>
      </c>
      <c r="N83" s="515">
        <v>0</v>
      </c>
      <c r="O83" s="561">
        <v>0</v>
      </c>
      <c r="P83" s="561">
        <v>0</v>
      </c>
      <c r="Q83" s="3694"/>
      <c r="T83" s="2631"/>
      <c r="U83" s="3692">
        <v>0</v>
      </c>
      <c r="V83" s="3704"/>
      <c r="W83" s="2621"/>
      <c r="X83" s="3696">
        <v>0</v>
      </c>
      <c r="Y83" s="3696">
        <v>0</v>
      </c>
      <c r="Z83" s="3696">
        <v>0</v>
      </c>
      <c r="AA83" s="3696">
        <v>0</v>
      </c>
      <c r="AB83" s="3696">
        <v>0</v>
      </c>
      <c r="AC83" s="3696">
        <v>0</v>
      </c>
      <c r="AD83" s="3697">
        <v>0</v>
      </c>
      <c r="AE83" s="284">
        <v>0</v>
      </c>
    </row>
    <row r="84" spans="1:31" ht="15.6" customHeight="1">
      <c r="A84" s="3667" t="s">
        <v>5410</v>
      </c>
      <c r="B84" s="3669">
        <v>0</v>
      </c>
      <c r="E84" s="2631"/>
      <c r="F84" s="3692">
        <v>0</v>
      </c>
      <c r="G84" s="3703"/>
      <c r="H84" s="3702"/>
      <c r="I84" s="3450">
        <v>0</v>
      </c>
      <c r="J84" s="540">
        <v>0</v>
      </c>
      <c r="K84" s="515">
        <v>0</v>
      </c>
      <c r="L84" s="515">
        <v>0</v>
      </c>
      <c r="M84" s="515">
        <v>0</v>
      </c>
      <c r="N84" s="515">
        <v>0</v>
      </c>
      <c r="O84" s="561">
        <v>0</v>
      </c>
      <c r="P84" s="561">
        <v>0</v>
      </c>
      <c r="Q84" s="3694"/>
      <c r="T84" s="2631"/>
      <c r="U84" s="3692">
        <v>0</v>
      </c>
      <c r="V84" s="3704"/>
      <c r="W84" s="2621"/>
      <c r="X84" s="3696">
        <v>0</v>
      </c>
      <c r="Y84" s="3696">
        <v>0</v>
      </c>
      <c r="Z84" s="3696">
        <v>0</v>
      </c>
      <c r="AA84" s="3696">
        <v>0</v>
      </c>
      <c r="AB84" s="3696">
        <v>0</v>
      </c>
      <c r="AC84" s="3696">
        <v>0</v>
      </c>
      <c r="AD84" s="3697">
        <v>0</v>
      </c>
      <c r="AE84" s="284">
        <v>0</v>
      </c>
    </row>
    <row r="85" spans="1:31" ht="15.6" customHeight="1">
      <c r="A85" s="3667" t="s">
        <v>5410</v>
      </c>
      <c r="B85" s="3669">
        <v>0</v>
      </c>
      <c r="E85" s="2631"/>
      <c r="F85" s="3692">
        <v>0</v>
      </c>
      <c r="G85" s="3703"/>
      <c r="H85" s="3705">
        <v>0</v>
      </c>
      <c r="I85" s="3450">
        <v>0</v>
      </c>
      <c r="J85" s="540">
        <v>0</v>
      </c>
      <c r="K85" s="515">
        <v>0</v>
      </c>
      <c r="L85" s="515">
        <v>0</v>
      </c>
      <c r="M85" s="515">
        <v>0</v>
      </c>
      <c r="N85" s="515">
        <v>0</v>
      </c>
      <c r="O85" s="561">
        <v>0</v>
      </c>
      <c r="P85" s="561">
        <v>0</v>
      </c>
      <c r="Q85" s="3694"/>
      <c r="T85" s="2631"/>
      <c r="U85" s="3692">
        <v>0</v>
      </c>
      <c r="V85" s="3704"/>
      <c r="W85" s="2621"/>
      <c r="X85" s="3696">
        <v>0</v>
      </c>
      <c r="Y85" s="3696">
        <v>0</v>
      </c>
      <c r="Z85" s="3696">
        <v>0</v>
      </c>
      <c r="AA85" s="3696">
        <v>0</v>
      </c>
      <c r="AB85" s="3696">
        <v>0</v>
      </c>
      <c r="AC85" s="3696">
        <v>0</v>
      </c>
      <c r="AD85" s="3697">
        <v>0</v>
      </c>
      <c r="AE85" s="284">
        <v>0</v>
      </c>
    </row>
    <row r="86" spans="1:31" ht="15.6" customHeight="1">
      <c r="A86" s="3667" t="s">
        <v>5410</v>
      </c>
      <c r="B86" s="3669">
        <v>0</v>
      </c>
      <c r="E86" s="2631"/>
      <c r="F86" s="3692">
        <v>0</v>
      </c>
      <c r="G86" s="3703"/>
      <c r="H86" s="3705">
        <v>0</v>
      </c>
      <c r="I86" s="3450">
        <v>0</v>
      </c>
      <c r="J86" s="540">
        <v>0</v>
      </c>
      <c r="K86" s="515">
        <v>0</v>
      </c>
      <c r="L86" s="515">
        <v>0</v>
      </c>
      <c r="M86" s="515">
        <v>0</v>
      </c>
      <c r="N86" s="515">
        <v>0</v>
      </c>
      <c r="O86" s="561">
        <v>0</v>
      </c>
      <c r="P86" s="561">
        <v>0</v>
      </c>
      <c r="Q86" s="3694"/>
      <c r="T86" s="2631"/>
      <c r="U86" s="3692">
        <v>0</v>
      </c>
      <c r="V86" s="3704"/>
      <c r="W86" s="2621"/>
      <c r="X86" s="3696">
        <v>0</v>
      </c>
      <c r="Y86" s="3696">
        <v>0</v>
      </c>
      <c r="Z86" s="3696">
        <v>0</v>
      </c>
      <c r="AA86" s="3696">
        <v>0</v>
      </c>
      <c r="AB86" s="3696">
        <v>0</v>
      </c>
      <c r="AC86" s="3696">
        <v>0</v>
      </c>
      <c r="AD86" s="3697">
        <v>0</v>
      </c>
      <c r="AE86" s="284">
        <v>0</v>
      </c>
    </row>
    <row r="87" spans="1:31" ht="15.6" customHeight="1">
      <c r="A87" s="3667" t="s">
        <v>5410</v>
      </c>
      <c r="B87" s="3669">
        <v>0</v>
      </c>
      <c r="E87" s="2631"/>
      <c r="F87" s="3692">
        <v>0</v>
      </c>
      <c r="G87" s="3703"/>
      <c r="H87" s="3705">
        <v>0</v>
      </c>
      <c r="I87" s="3450">
        <v>0</v>
      </c>
      <c r="J87" s="540">
        <v>0</v>
      </c>
      <c r="K87" s="515">
        <v>0</v>
      </c>
      <c r="L87" s="515">
        <v>0</v>
      </c>
      <c r="M87" s="515">
        <v>0</v>
      </c>
      <c r="N87" s="515">
        <v>0</v>
      </c>
      <c r="O87" s="561">
        <v>0</v>
      </c>
      <c r="P87" s="561">
        <v>0</v>
      </c>
      <c r="Q87" s="3694"/>
      <c r="T87" s="2631"/>
      <c r="U87" s="3692">
        <v>0</v>
      </c>
      <c r="V87" s="3704"/>
      <c r="W87" s="2621"/>
      <c r="X87" s="3696">
        <v>0</v>
      </c>
      <c r="Y87" s="3696">
        <v>0</v>
      </c>
      <c r="Z87" s="3696">
        <v>0</v>
      </c>
      <c r="AA87" s="3696">
        <v>0</v>
      </c>
      <c r="AB87" s="3696">
        <v>0</v>
      </c>
      <c r="AC87" s="3696">
        <v>0</v>
      </c>
      <c r="AD87" s="3697">
        <v>0</v>
      </c>
      <c r="AE87" s="284">
        <v>0</v>
      </c>
    </row>
    <row r="88" spans="1:31" ht="15.6" customHeight="1">
      <c r="A88" s="3667" t="s">
        <v>5410</v>
      </c>
      <c r="B88" s="3669">
        <v>0</v>
      </c>
      <c r="E88" s="2631"/>
      <c r="F88" s="3692">
        <v>0</v>
      </c>
      <c r="G88" s="3703"/>
      <c r="H88" s="3705">
        <v>0</v>
      </c>
      <c r="I88" s="3450">
        <v>0</v>
      </c>
      <c r="J88" s="540">
        <v>0</v>
      </c>
      <c r="K88" s="515">
        <v>0</v>
      </c>
      <c r="L88" s="515">
        <v>0</v>
      </c>
      <c r="M88" s="515">
        <v>0</v>
      </c>
      <c r="N88" s="515">
        <v>0</v>
      </c>
      <c r="O88" s="561">
        <v>0</v>
      </c>
      <c r="P88" s="561">
        <v>0</v>
      </c>
      <c r="Q88" s="3694"/>
      <c r="T88" s="2631"/>
      <c r="U88" s="3692">
        <v>0</v>
      </c>
      <c r="V88" s="3704"/>
      <c r="W88" s="2621"/>
      <c r="X88" s="3696">
        <v>0</v>
      </c>
      <c r="Y88" s="3696">
        <v>0</v>
      </c>
      <c r="Z88" s="3696">
        <v>0</v>
      </c>
      <c r="AA88" s="3696">
        <v>0</v>
      </c>
      <c r="AB88" s="3696">
        <v>0</v>
      </c>
      <c r="AC88" s="3696">
        <v>0</v>
      </c>
      <c r="AD88" s="3697">
        <v>0</v>
      </c>
      <c r="AE88" s="284">
        <v>0</v>
      </c>
    </row>
    <row r="89" spans="1:31" ht="15.6" customHeight="1">
      <c r="A89" s="3667" t="s">
        <v>5410</v>
      </c>
      <c r="B89" s="3669">
        <v>0</v>
      </c>
      <c r="E89" s="2631"/>
      <c r="F89" s="3692">
        <v>0</v>
      </c>
      <c r="G89" s="3703"/>
      <c r="H89" s="3702"/>
      <c r="I89" s="3450">
        <v>0</v>
      </c>
      <c r="J89" s="540">
        <v>0</v>
      </c>
      <c r="K89" s="515">
        <v>0</v>
      </c>
      <c r="L89" s="515">
        <v>0</v>
      </c>
      <c r="M89" s="515">
        <v>0</v>
      </c>
      <c r="N89" s="515">
        <v>0</v>
      </c>
      <c r="O89" s="561">
        <v>0</v>
      </c>
      <c r="P89" s="561">
        <v>0</v>
      </c>
      <c r="Q89" s="3694"/>
      <c r="T89" s="2631"/>
      <c r="U89" s="3692">
        <v>0</v>
      </c>
      <c r="V89" s="3704"/>
      <c r="W89" s="2621"/>
      <c r="X89" s="3696">
        <v>0</v>
      </c>
      <c r="Y89" s="3696">
        <v>0</v>
      </c>
      <c r="Z89" s="3696">
        <v>0</v>
      </c>
      <c r="AA89" s="3696">
        <v>0</v>
      </c>
      <c r="AB89" s="3696">
        <v>0</v>
      </c>
      <c r="AC89" s="3696">
        <v>0</v>
      </c>
      <c r="AD89" s="3697">
        <v>0</v>
      </c>
      <c r="AE89" s="284">
        <v>0</v>
      </c>
    </row>
    <row r="90" spans="1:31" ht="15.6" customHeight="1">
      <c r="A90" s="3667" t="s">
        <v>5410</v>
      </c>
      <c r="B90" s="3669">
        <v>0</v>
      </c>
      <c r="E90" s="2631"/>
      <c r="F90" s="3692">
        <v>0</v>
      </c>
      <c r="G90" s="3703"/>
      <c r="H90" s="3702"/>
      <c r="I90" s="3450">
        <v>0</v>
      </c>
      <c r="J90" s="540">
        <v>0</v>
      </c>
      <c r="K90" s="515">
        <v>0</v>
      </c>
      <c r="L90" s="515">
        <v>0</v>
      </c>
      <c r="M90" s="515">
        <v>0</v>
      </c>
      <c r="N90" s="515">
        <v>0</v>
      </c>
      <c r="O90" s="561">
        <v>0</v>
      </c>
      <c r="P90" s="561"/>
      <c r="Q90" s="3694"/>
      <c r="T90" s="2631"/>
      <c r="U90" s="3692">
        <v>0</v>
      </c>
      <c r="V90" s="3704"/>
      <c r="W90" s="2621"/>
      <c r="X90" s="3696">
        <v>0</v>
      </c>
      <c r="Y90" s="3696">
        <v>0</v>
      </c>
      <c r="Z90" s="3696">
        <v>0</v>
      </c>
      <c r="AA90" s="3696">
        <v>0</v>
      </c>
      <c r="AB90" s="3696">
        <v>0</v>
      </c>
      <c r="AC90" s="3696">
        <v>0</v>
      </c>
      <c r="AD90" s="3697">
        <v>0</v>
      </c>
      <c r="AE90" s="284">
        <v>0</v>
      </c>
    </row>
    <row r="91" spans="1:31" ht="15.6" customHeight="1">
      <c r="A91" s="3667" t="s">
        <v>5410</v>
      </c>
      <c r="B91" s="3669">
        <v>0</v>
      </c>
      <c r="E91" s="2631"/>
      <c r="F91" s="3692">
        <v>0</v>
      </c>
      <c r="G91" s="3703"/>
      <c r="H91" s="3702"/>
      <c r="I91" s="3450">
        <v>0</v>
      </c>
      <c r="J91" s="540">
        <v>0</v>
      </c>
      <c r="K91" s="515">
        <v>0</v>
      </c>
      <c r="L91" s="515">
        <v>0</v>
      </c>
      <c r="M91" s="515">
        <v>0</v>
      </c>
      <c r="N91" s="515">
        <v>0</v>
      </c>
      <c r="O91" s="561">
        <v>0</v>
      </c>
      <c r="P91" s="561">
        <v>0</v>
      </c>
      <c r="Q91" s="3694"/>
      <c r="T91" s="2631"/>
      <c r="U91" s="3692">
        <v>0</v>
      </c>
      <c r="V91" s="3704"/>
      <c r="W91" s="2621"/>
      <c r="X91" s="3696">
        <v>0</v>
      </c>
      <c r="Y91" s="3696">
        <v>0</v>
      </c>
      <c r="Z91" s="3696">
        <v>0</v>
      </c>
      <c r="AA91" s="3696">
        <v>0</v>
      </c>
      <c r="AB91" s="3696">
        <v>0</v>
      </c>
      <c r="AC91" s="3696">
        <v>0</v>
      </c>
      <c r="AD91" s="3697">
        <v>0</v>
      </c>
      <c r="AE91" s="284">
        <v>0</v>
      </c>
    </row>
    <row r="92" spans="1:31" ht="15.6" customHeight="1">
      <c r="A92" s="3667" t="s">
        <v>5410</v>
      </c>
      <c r="B92" s="3669">
        <v>0</v>
      </c>
      <c r="E92" s="2631"/>
      <c r="F92" s="3692">
        <v>0</v>
      </c>
      <c r="G92" s="3703"/>
      <c r="H92" s="3702"/>
      <c r="I92" s="3450">
        <v>0</v>
      </c>
      <c r="J92" s="540">
        <v>0</v>
      </c>
      <c r="K92" s="515">
        <v>0</v>
      </c>
      <c r="L92" s="515">
        <v>0</v>
      </c>
      <c r="M92" s="515">
        <v>0</v>
      </c>
      <c r="N92" s="515">
        <v>0</v>
      </c>
      <c r="O92" s="561">
        <v>0</v>
      </c>
      <c r="P92" s="561">
        <v>0</v>
      </c>
      <c r="Q92" s="3694"/>
      <c r="T92" s="2631"/>
      <c r="U92" s="3692">
        <v>0</v>
      </c>
      <c r="V92" s="3704"/>
      <c r="W92" s="2621"/>
      <c r="X92" s="3696">
        <v>0</v>
      </c>
      <c r="Y92" s="3696">
        <v>0</v>
      </c>
      <c r="Z92" s="3696">
        <v>0</v>
      </c>
      <c r="AA92" s="3696">
        <v>0</v>
      </c>
      <c r="AB92" s="3696">
        <v>0</v>
      </c>
      <c r="AC92" s="3696">
        <v>0</v>
      </c>
      <c r="AD92" s="3697">
        <v>0</v>
      </c>
      <c r="AE92" s="284">
        <v>0</v>
      </c>
    </row>
    <row r="93" spans="1:31" ht="15.6" customHeight="1">
      <c r="A93" s="3667" t="s">
        <v>5410</v>
      </c>
      <c r="B93" s="3669">
        <v>0</v>
      </c>
      <c r="E93" s="2631"/>
      <c r="F93" s="3692">
        <v>0</v>
      </c>
      <c r="G93" s="3703"/>
      <c r="H93" s="3705">
        <v>0</v>
      </c>
      <c r="I93" s="3450">
        <v>0</v>
      </c>
      <c r="J93" s="540">
        <v>0</v>
      </c>
      <c r="K93" s="515">
        <v>0</v>
      </c>
      <c r="L93" s="515">
        <v>0</v>
      </c>
      <c r="M93" s="515">
        <v>0</v>
      </c>
      <c r="N93" s="515">
        <v>0</v>
      </c>
      <c r="O93" s="561">
        <v>0</v>
      </c>
      <c r="P93" s="561">
        <v>0</v>
      </c>
      <c r="Q93" s="3694"/>
      <c r="T93" s="2631"/>
      <c r="U93" s="3692">
        <v>0</v>
      </c>
      <c r="V93" s="3704"/>
      <c r="W93" s="2621"/>
      <c r="X93" s="3696">
        <v>0</v>
      </c>
      <c r="Y93" s="3696">
        <v>0</v>
      </c>
      <c r="Z93" s="3696">
        <v>0</v>
      </c>
      <c r="AA93" s="3696">
        <v>0</v>
      </c>
      <c r="AB93" s="3696">
        <v>0</v>
      </c>
      <c r="AC93" s="3696">
        <v>0</v>
      </c>
      <c r="AD93" s="3697">
        <v>0</v>
      </c>
      <c r="AE93" s="284">
        <v>0</v>
      </c>
    </row>
    <row r="94" spans="1:31" ht="15.6" customHeight="1">
      <c r="A94" s="3667" t="s">
        <v>5410</v>
      </c>
      <c r="B94" s="3669">
        <v>0</v>
      </c>
      <c r="E94" s="2631"/>
      <c r="F94" s="3692">
        <v>0</v>
      </c>
      <c r="G94" s="3703"/>
      <c r="H94" s="3702"/>
      <c r="I94" s="3450">
        <v>0</v>
      </c>
      <c r="J94" s="540">
        <v>0</v>
      </c>
      <c r="K94" s="515">
        <v>0</v>
      </c>
      <c r="L94" s="515">
        <v>0</v>
      </c>
      <c r="M94" s="515">
        <v>0</v>
      </c>
      <c r="N94" s="515">
        <v>0</v>
      </c>
      <c r="O94" s="561">
        <v>0</v>
      </c>
      <c r="P94" s="561">
        <v>0</v>
      </c>
      <c r="Q94" s="3694"/>
      <c r="T94" s="2631"/>
      <c r="U94" s="3692">
        <v>0</v>
      </c>
      <c r="V94" s="3704"/>
      <c r="W94" s="2621"/>
      <c r="X94" s="3696">
        <v>0</v>
      </c>
      <c r="Y94" s="3696">
        <v>0</v>
      </c>
      <c r="Z94" s="3696">
        <v>0</v>
      </c>
      <c r="AA94" s="3696">
        <v>0</v>
      </c>
      <c r="AB94" s="3696">
        <v>0</v>
      </c>
      <c r="AC94" s="3696">
        <v>0</v>
      </c>
      <c r="AD94" s="3697">
        <v>0</v>
      </c>
      <c r="AE94" s="284">
        <v>0</v>
      </c>
    </row>
    <row r="95" spans="1:31" ht="15.6" customHeight="1">
      <c r="A95" s="3667" t="s">
        <v>5410</v>
      </c>
      <c r="B95" s="3669">
        <v>0</v>
      </c>
      <c r="E95" s="2631"/>
      <c r="F95" s="3692">
        <v>0</v>
      </c>
      <c r="G95" s="3703"/>
      <c r="H95" s="3702"/>
      <c r="I95" s="3450">
        <v>0</v>
      </c>
      <c r="J95" s="540">
        <v>0</v>
      </c>
      <c r="K95" s="515">
        <v>0</v>
      </c>
      <c r="L95" s="515">
        <v>0</v>
      </c>
      <c r="M95" s="515">
        <v>0</v>
      </c>
      <c r="N95" s="515">
        <v>0</v>
      </c>
      <c r="O95" s="561">
        <v>0</v>
      </c>
      <c r="P95" s="561">
        <v>0</v>
      </c>
      <c r="Q95" s="3694"/>
      <c r="T95" s="2631"/>
      <c r="U95" s="3692">
        <v>0</v>
      </c>
      <c r="V95" s="3704"/>
      <c r="W95" s="2621"/>
      <c r="X95" s="3696">
        <v>0</v>
      </c>
      <c r="Y95" s="3696">
        <v>0</v>
      </c>
      <c r="Z95" s="3696">
        <v>0</v>
      </c>
      <c r="AA95" s="3696">
        <v>0</v>
      </c>
      <c r="AB95" s="3696">
        <v>0</v>
      </c>
      <c r="AC95" s="3696">
        <v>0</v>
      </c>
      <c r="AD95" s="3697">
        <v>0</v>
      </c>
      <c r="AE95" s="284">
        <v>0</v>
      </c>
    </row>
    <row r="96" spans="1:31" ht="15.6" customHeight="1">
      <c r="A96" s="3667" t="s">
        <v>5410</v>
      </c>
      <c r="B96" s="3669">
        <v>0</v>
      </c>
      <c r="E96" s="2631"/>
      <c r="F96" s="3692">
        <v>0</v>
      </c>
      <c r="G96" s="3703"/>
      <c r="H96" s="3705">
        <v>0</v>
      </c>
      <c r="I96" s="3450">
        <v>0</v>
      </c>
      <c r="J96" s="540">
        <v>0</v>
      </c>
      <c r="K96" s="515">
        <v>0</v>
      </c>
      <c r="L96" s="515">
        <v>0</v>
      </c>
      <c r="M96" s="515">
        <v>0</v>
      </c>
      <c r="N96" s="515">
        <v>0</v>
      </c>
      <c r="O96" s="561">
        <v>0</v>
      </c>
      <c r="P96" s="561">
        <v>0</v>
      </c>
      <c r="Q96" s="3694"/>
      <c r="T96" s="2631"/>
      <c r="U96" s="3692">
        <v>0</v>
      </c>
      <c r="V96" s="3704"/>
      <c r="W96" s="2621"/>
      <c r="X96" s="3696">
        <v>0</v>
      </c>
      <c r="Y96" s="3696">
        <v>0</v>
      </c>
      <c r="Z96" s="3696">
        <v>0</v>
      </c>
      <c r="AA96" s="3696">
        <v>0</v>
      </c>
      <c r="AB96" s="3696">
        <v>0</v>
      </c>
      <c r="AC96" s="3696">
        <v>0</v>
      </c>
      <c r="AD96" s="3697">
        <v>0</v>
      </c>
      <c r="AE96" s="284">
        <v>0</v>
      </c>
    </row>
    <row r="97" spans="1:31" ht="15.6" customHeight="1">
      <c r="A97" s="3667" t="s">
        <v>5410</v>
      </c>
      <c r="B97" s="3669">
        <v>0</v>
      </c>
      <c r="E97" s="2631"/>
      <c r="F97" s="3692">
        <v>0</v>
      </c>
      <c r="G97" s="3703"/>
      <c r="H97" s="3705">
        <v>0</v>
      </c>
      <c r="I97" s="3450">
        <v>0</v>
      </c>
      <c r="J97" s="540">
        <v>0</v>
      </c>
      <c r="K97" s="515">
        <v>0</v>
      </c>
      <c r="L97" s="515">
        <v>0</v>
      </c>
      <c r="M97" s="515">
        <v>0</v>
      </c>
      <c r="N97" s="515">
        <v>0</v>
      </c>
      <c r="O97" s="561">
        <v>0</v>
      </c>
      <c r="P97" s="561">
        <v>0</v>
      </c>
      <c r="Q97" s="3694"/>
      <c r="T97" s="2631"/>
      <c r="U97" s="3692">
        <v>0</v>
      </c>
      <c r="V97" s="3704"/>
      <c r="W97" s="2621"/>
      <c r="X97" s="3696">
        <v>0</v>
      </c>
      <c r="Y97" s="3696">
        <v>0</v>
      </c>
      <c r="Z97" s="3696">
        <v>0</v>
      </c>
      <c r="AA97" s="3696">
        <v>0</v>
      </c>
      <c r="AB97" s="3696">
        <v>0</v>
      </c>
      <c r="AC97" s="3696">
        <v>0</v>
      </c>
      <c r="AD97" s="3697">
        <v>0</v>
      </c>
      <c r="AE97" s="284">
        <v>0</v>
      </c>
    </row>
    <row r="98" spans="1:31" ht="15.6" customHeight="1">
      <c r="A98" s="3667" t="s">
        <v>5410</v>
      </c>
      <c r="B98" s="3669">
        <v>0</v>
      </c>
      <c r="E98" s="2631"/>
      <c r="F98" s="3692">
        <v>0</v>
      </c>
      <c r="G98" s="3703"/>
      <c r="H98" s="3705">
        <v>0</v>
      </c>
      <c r="I98" s="3450">
        <v>0</v>
      </c>
      <c r="J98" s="540">
        <v>0</v>
      </c>
      <c r="K98" s="515">
        <v>0</v>
      </c>
      <c r="L98" s="515">
        <v>0</v>
      </c>
      <c r="M98" s="515">
        <v>0</v>
      </c>
      <c r="N98" s="515">
        <v>0</v>
      </c>
      <c r="O98" s="561">
        <v>0</v>
      </c>
      <c r="P98" s="561">
        <v>0</v>
      </c>
      <c r="Q98" s="3694"/>
      <c r="T98" s="2631"/>
      <c r="U98" s="3692">
        <v>0</v>
      </c>
      <c r="V98" s="3704"/>
      <c r="W98" s="2621"/>
      <c r="X98" s="3696">
        <v>0</v>
      </c>
      <c r="Y98" s="3696">
        <v>0</v>
      </c>
      <c r="Z98" s="3696">
        <v>0</v>
      </c>
      <c r="AA98" s="3696">
        <v>0</v>
      </c>
      <c r="AB98" s="3696">
        <v>0</v>
      </c>
      <c r="AC98" s="3696">
        <v>0</v>
      </c>
      <c r="AD98" s="3697">
        <v>0</v>
      </c>
      <c r="AE98" s="284">
        <v>0</v>
      </c>
    </row>
    <row r="99" spans="1:31" ht="15.6" customHeight="1">
      <c r="A99" s="3667" t="s">
        <v>5410</v>
      </c>
      <c r="B99" s="3669">
        <v>0</v>
      </c>
      <c r="E99" s="2631"/>
      <c r="F99" s="3692">
        <v>0</v>
      </c>
      <c r="G99" s="3703"/>
      <c r="H99" s="3705">
        <v>0</v>
      </c>
      <c r="I99" s="3450">
        <v>0</v>
      </c>
      <c r="J99" s="540">
        <v>0</v>
      </c>
      <c r="K99" s="515">
        <v>0</v>
      </c>
      <c r="L99" s="515">
        <v>0</v>
      </c>
      <c r="M99" s="515">
        <v>0</v>
      </c>
      <c r="N99" s="515">
        <v>0</v>
      </c>
      <c r="O99" s="561">
        <v>0</v>
      </c>
      <c r="P99" s="561">
        <v>0</v>
      </c>
      <c r="Q99" s="3694"/>
      <c r="T99" s="2631"/>
      <c r="U99" s="3692">
        <v>0</v>
      </c>
      <c r="V99" s="3704"/>
      <c r="W99" s="2621"/>
      <c r="X99" s="3696">
        <v>0</v>
      </c>
      <c r="Y99" s="3696">
        <v>0</v>
      </c>
      <c r="Z99" s="3696">
        <v>0</v>
      </c>
      <c r="AA99" s="3696">
        <v>0</v>
      </c>
      <c r="AB99" s="3696">
        <v>0</v>
      </c>
      <c r="AC99" s="3696">
        <v>0</v>
      </c>
      <c r="AD99" s="3697">
        <v>0</v>
      </c>
      <c r="AE99" s="284">
        <v>0</v>
      </c>
    </row>
    <row r="100" spans="1:31" ht="15.6" customHeight="1">
      <c r="A100" s="3667" t="s">
        <v>5410</v>
      </c>
      <c r="B100" s="3669">
        <v>0</v>
      </c>
      <c r="E100" s="2631"/>
      <c r="F100" s="3692">
        <v>0</v>
      </c>
      <c r="G100" s="3703"/>
      <c r="H100" s="3702"/>
      <c r="I100" s="3450">
        <v>0</v>
      </c>
      <c r="J100" s="540">
        <v>0</v>
      </c>
      <c r="K100" s="515">
        <v>0</v>
      </c>
      <c r="L100" s="515">
        <v>0</v>
      </c>
      <c r="M100" s="515">
        <v>0</v>
      </c>
      <c r="N100" s="515">
        <v>0</v>
      </c>
      <c r="O100" s="561">
        <v>0</v>
      </c>
      <c r="P100" s="561">
        <v>0</v>
      </c>
      <c r="Q100" s="3694"/>
      <c r="T100" s="2631"/>
      <c r="U100" s="3692">
        <v>0</v>
      </c>
      <c r="V100" s="3704"/>
      <c r="W100" s="2621"/>
      <c r="X100" s="3696">
        <v>0</v>
      </c>
      <c r="Y100" s="3696">
        <v>0</v>
      </c>
      <c r="Z100" s="3696">
        <v>0</v>
      </c>
      <c r="AA100" s="3696">
        <v>0</v>
      </c>
      <c r="AB100" s="3696">
        <v>0</v>
      </c>
      <c r="AC100" s="3696">
        <v>0</v>
      </c>
      <c r="AD100" s="3697">
        <v>0</v>
      </c>
      <c r="AE100" s="284">
        <v>0</v>
      </c>
    </row>
    <row r="101" spans="1:31" ht="15.6" customHeight="1">
      <c r="A101" s="3667" t="s">
        <v>5410</v>
      </c>
      <c r="B101" s="3669">
        <v>0</v>
      </c>
      <c r="E101" s="2631"/>
      <c r="F101" s="3692">
        <v>0</v>
      </c>
      <c r="G101" s="3703"/>
      <c r="H101" s="3702"/>
      <c r="I101" s="3450">
        <v>0</v>
      </c>
      <c r="J101" s="540">
        <v>0</v>
      </c>
      <c r="K101" s="515">
        <v>0</v>
      </c>
      <c r="L101" s="515">
        <v>0</v>
      </c>
      <c r="M101" s="515">
        <v>0</v>
      </c>
      <c r="N101" s="515">
        <v>0</v>
      </c>
      <c r="O101" s="561">
        <v>0</v>
      </c>
      <c r="P101" s="561"/>
      <c r="Q101" s="3694"/>
      <c r="T101" s="2631"/>
      <c r="U101" s="3692">
        <v>0</v>
      </c>
      <c r="V101" s="3704"/>
      <c r="W101" s="2621"/>
      <c r="X101" s="3696">
        <v>0</v>
      </c>
      <c r="Y101" s="3696">
        <v>0</v>
      </c>
      <c r="Z101" s="3696">
        <v>0</v>
      </c>
      <c r="AA101" s="3696">
        <v>0</v>
      </c>
      <c r="AB101" s="3696">
        <v>0</v>
      </c>
      <c r="AC101" s="3696">
        <v>0</v>
      </c>
      <c r="AD101" s="3697">
        <v>0</v>
      </c>
      <c r="AE101" s="284">
        <v>0</v>
      </c>
    </row>
    <row r="102" spans="1:31" ht="15.6" customHeight="1">
      <c r="A102" s="3667" t="s">
        <v>5410</v>
      </c>
      <c r="B102" s="3669">
        <v>0</v>
      </c>
      <c r="E102" s="2631"/>
      <c r="F102" s="3692">
        <v>0</v>
      </c>
      <c r="G102" s="3703"/>
      <c r="H102" s="3702"/>
      <c r="I102" s="3450">
        <v>0</v>
      </c>
      <c r="J102" s="540">
        <v>0</v>
      </c>
      <c r="K102" s="515">
        <v>0</v>
      </c>
      <c r="L102" s="515">
        <v>0</v>
      </c>
      <c r="M102" s="515">
        <v>0</v>
      </c>
      <c r="N102" s="515">
        <v>0</v>
      </c>
      <c r="O102" s="561">
        <v>0</v>
      </c>
      <c r="P102" s="561">
        <v>0</v>
      </c>
      <c r="Q102" s="3694"/>
      <c r="T102" s="2631"/>
      <c r="U102" s="3692">
        <v>0</v>
      </c>
      <c r="V102" s="3704"/>
      <c r="W102" s="2621"/>
      <c r="X102" s="3696">
        <v>0</v>
      </c>
      <c r="Y102" s="3696">
        <v>0</v>
      </c>
      <c r="Z102" s="3696">
        <v>0</v>
      </c>
      <c r="AA102" s="3696">
        <v>0</v>
      </c>
      <c r="AB102" s="3696">
        <v>0</v>
      </c>
      <c r="AC102" s="3696">
        <v>0</v>
      </c>
      <c r="AD102" s="3697">
        <v>0</v>
      </c>
      <c r="AE102" s="284">
        <v>0</v>
      </c>
    </row>
    <row r="103" spans="1:31" ht="15.6" customHeight="1">
      <c r="A103" s="3667" t="s">
        <v>5410</v>
      </c>
      <c r="B103" s="3669">
        <v>0</v>
      </c>
      <c r="E103" s="2631"/>
      <c r="F103" s="3692">
        <v>0</v>
      </c>
      <c r="G103" s="3703"/>
      <c r="H103" s="3702"/>
      <c r="I103" s="3450">
        <v>0</v>
      </c>
      <c r="J103" s="540">
        <v>0</v>
      </c>
      <c r="K103" s="515">
        <v>0</v>
      </c>
      <c r="L103" s="515">
        <v>0</v>
      </c>
      <c r="M103" s="515">
        <v>0</v>
      </c>
      <c r="N103" s="515">
        <v>0</v>
      </c>
      <c r="O103" s="561">
        <v>0</v>
      </c>
      <c r="P103" s="561">
        <v>0</v>
      </c>
      <c r="Q103" s="3694"/>
      <c r="T103" s="2631"/>
      <c r="U103" s="3692">
        <v>0</v>
      </c>
      <c r="V103" s="3704"/>
      <c r="W103" s="2621"/>
      <c r="X103" s="3696">
        <v>0</v>
      </c>
      <c r="Y103" s="3696">
        <v>0</v>
      </c>
      <c r="Z103" s="3696">
        <v>0</v>
      </c>
      <c r="AA103" s="3696">
        <v>0</v>
      </c>
      <c r="AB103" s="3696">
        <v>0</v>
      </c>
      <c r="AC103" s="3696">
        <v>0</v>
      </c>
      <c r="AD103" s="3697">
        <v>0</v>
      </c>
      <c r="AE103" s="284">
        <v>0</v>
      </c>
    </row>
    <row r="104" spans="1:31" ht="15.6" customHeight="1">
      <c r="A104" s="3667" t="s">
        <v>5410</v>
      </c>
      <c r="B104" s="3669">
        <v>0</v>
      </c>
      <c r="E104" s="2631"/>
      <c r="F104" s="3692">
        <v>0</v>
      </c>
      <c r="G104" s="3703"/>
      <c r="H104" s="3702"/>
      <c r="I104" s="3450">
        <v>0</v>
      </c>
      <c r="J104" s="540">
        <v>0</v>
      </c>
      <c r="K104" s="515">
        <v>0</v>
      </c>
      <c r="L104" s="515">
        <v>0</v>
      </c>
      <c r="M104" s="515">
        <v>0</v>
      </c>
      <c r="N104" s="515">
        <v>0</v>
      </c>
      <c r="O104" s="561">
        <v>0</v>
      </c>
      <c r="P104" s="561">
        <v>0</v>
      </c>
      <c r="Q104" s="3694"/>
      <c r="T104" s="2631"/>
      <c r="U104" s="3692">
        <v>0</v>
      </c>
      <c r="V104" s="3704"/>
      <c r="W104" s="2621"/>
      <c r="X104" s="3696">
        <v>0</v>
      </c>
      <c r="Y104" s="3696">
        <v>0</v>
      </c>
      <c r="Z104" s="3696">
        <v>0</v>
      </c>
      <c r="AA104" s="3696">
        <v>0</v>
      </c>
      <c r="AB104" s="3696">
        <v>0</v>
      </c>
      <c r="AC104" s="3696">
        <v>0</v>
      </c>
      <c r="AD104" s="3697">
        <v>0</v>
      </c>
      <c r="AE104" s="284">
        <v>0</v>
      </c>
    </row>
    <row r="105" spans="1:31" ht="15.6" customHeight="1">
      <c r="A105" s="3667" t="s">
        <v>5410</v>
      </c>
      <c r="B105" s="3669">
        <v>0</v>
      </c>
      <c r="E105" s="2631"/>
      <c r="F105" s="3692">
        <v>0</v>
      </c>
      <c r="G105" s="3703"/>
      <c r="H105" s="3705">
        <v>0</v>
      </c>
      <c r="I105" s="3450">
        <v>0</v>
      </c>
      <c r="J105" s="540">
        <v>0</v>
      </c>
      <c r="K105" s="515">
        <v>0</v>
      </c>
      <c r="L105" s="515">
        <v>0</v>
      </c>
      <c r="M105" s="515">
        <v>0</v>
      </c>
      <c r="N105" s="515">
        <v>0</v>
      </c>
      <c r="O105" s="561">
        <v>0</v>
      </c>
      <c r="P105" s="561">
        <v>0</v>
      </c>
      <c r="Q105" s="3694"/>
      <c r="T105" s="2631"/>
      <c r="U105" s="3692">
        <v>0</v>
      </c>
      <c r="V105" s="3704"/>
      <c r="W105" s="2621"/>
      <c r="X105" s="3696">
        <v>0</v>
      </c>
      <c r="Y105" s="3696">
        <v>0</v>
      </c>
      <c r="Z105" s="3696">
        <v>0</v>
      </c>
      <c r="AA105" s="3696">
        <v>0</v>
      </c>
      <c r="AB105" s="3696">
        <v>0</v>
      </c>
      <c r="AC105" s="3696">
        <v>0</v>
      </c>
      <c r="AD105" s="3697">
        <v>0</v>
      </c>
      <c r="AE105" s="284">
        <v>0</v>
      </c>
    </row>
    <row r="106" spans="1:31" ht="15.6" customHeight="1">
      <c r="A106" s="3667" t="s">
        <v>5410</v>
      </c>
      <c r="B106" s="3669">
        <v>0</v>
      </c>
      <c r="E106" s="2631"/>
      <c r="F106" s="3692">
        <v>0</v>
      </c>
      <c r="G106" s="3703"/>
      <c r="H106" s="3702"/>
      <c r="I106" s="3450">
        <v>0</v>
      </c>
      <c r="J106" s="540">
        <v>0</v>
      </c>
      <c r="K106" s="515">
        <v>0</v>
      </c>
      <c r="L106" s="515">
        <v>0</v>
      </c>
      <c r="M106" s="515">
        <v>0</v>
      </c>
      <c r="N106" s="515">
        <v>0</v>
      </c>
      <c r="O106" s="561">
        <v>0</v>
      </c>
      <c r="P106" s="561">
        <v>0</v>
      </c>
      <c r="Q106" s="3694"/>
      <c r="T106" s="2631"/>
      <c r="U106" s="3692">
        <v>0</v>
      </c>
      <c r="V106" s="3704"/>
      <c r="W106" s="2621"/>
      <c r="X106" s="3696">
        <v>0</v>
      </c>
      <c r="Y106" s="3696">
        <v>0</v>
      </c>
      <c r="Z106" s="3696">
        <v>0</v>
      </c>
      <c r="AA106" s="3696">
        <v>0</v>
      </c>
      <c r="AB106" s="3696">
        <v>0</v>
      </c>
      <c r="AC106" s="3696">
        <v>0</v>
      </c>
      <c r="AD106" s="3697">
        <v>0</v>
      </c>
      <c r="AE106" s="284">
        <v>0</v>
      </c>
    </row>
    <row r="107" spans="1:31" ht="15.6" customHeight="1">
      <c r="A107" s="3667" t="s">
        <v>5410</v>
      </c>
      <c r="B107" s="3669">
        <v>0</v>
      </c>
      <c r="E107" s="2631"/>
      <c r="F107" s="3692">
        <v>0</v>
      </c>
      <c r="G107" s="3703"/>
      <c r="H107" s="3702"/>
      <c r="I107" s="3450">
        <v>0</v>
      </c>
      <c r="J107" s="540">
        <v>0</v>
      </c>
      <c r="K107" s="515">
        <v>0</v>
      </c>
      <c r="L107" s="515">
        <v>0</v>
      </c>
      <c r="M107" s="515">
        <v>0</v>
      </c>
      <c r="N107" s="515">
        <v>0</v>
      </c>
      <c r="O107" s="561">
        <v>0</v>
      </c>
      <c r="P107" s="561">
        <v>0</v>
      </c>
      <c r="Q107" s="3694"/>
      <c r="T107" s="2631"/>
      <c r="U107" s="3692">
        <v>0</v>
      </c>
      <c r="V107" s="3704"/>
      <c r="W107" s="2621"/>
      <c r="X107" s="3696">
        <v>0</v>
      </c>
      <c r="Y107" s="3696">
        <v>0</v>
      </c>
      <c r="Z107" s="3696">
        <v>0</v>
      </c>
      <c r="AA107" s="3696">
        <v>0</v>
      </c>
      <c r="AB107" s="3696">
        <v>0</v>
      </c>
      <c r="AC107" s="3696">
        <v>0</v>
      </c>
      <c r="AD107" s="3697">
        <v>0</v>
      </c>
      <c r="AE107" s="284">
        <v>0</v>
      </c>
    </row>
    <row r="108" spans="1:31" ht="15.6" customHeight="1">
      <c r="A108" s="3667" t="s">
        <v>5410</v>
      </c>
      <c r="B108" s="3669">
        <v>0</v>
      </c>
      <c r="E108" s="2631"/>
      <c r="F108" s="3692">
        <v>0</v>
      </c>
      <c r="G108" s="3703"/>
      <c r="H108" s="3705">
        <v>0</v>
      </c>
      <c r="I108" s="3450">
        <v>0</v>
      </c>
      <c r="J108" s="540">
        <v>0</v>
      </c>
      <c r="K108" s="515">
        <v>0</v>
      </c>
      <c r="L108" s="515">
        <v>0</v>
      </c>
      <c r="M108" s="515">
        <v>0</v>
      </c>
      <c r="N108" s="515">
        <v>0</v>
      </c>
      <c r="O108" s="561">
        <v>0</v>
      </c>
      <c r="P108" s="561">
        <v>0</v>
      </c>
      <c r="Q108" s="3694"/>
      <c r="T108" s="2631"/>
      <c r="U108" s="3692">
        <v>0</v>
      </c>
      <c r="V108" s="3704"/>
      <c r="W108" s="2621"/>
      <c r="X108" s="3696">
        <v>0</v>
      </c>
      <c r="Y108" s="3696">
        <v>0</v>
      </c>
      <c r="Z108" s="3696">
        <v>0</v>
      </c>
      <c r="AA108" s="3696">
        <v>0</v>
      </c>
      <c r="AB108" s="3696">
        <v>0</v>
      </c>
      <c r="AC108" s="3696">
        <v>0</v>
      </c>
      <c r="AD108" s="3697">
        <v>0</v>
      </c>
      <c r="AE108" s="284">
        <v>0</v>
      </c>
    </row>
    <row r="109" spans="1:31" ht="15.6" customHeight="1">
      <c r="A109" s="3667" t="s">
        <v>5410</v>
      </c>
      <c r="B109" s="3669">
        <v>0</v>
      </c>
      <c r="E109" s="2631"/>
      <c r="F109" s="3692">
        <v>0</v>
      </c>
      <c r="G109" s="3703"/>
      <c r="H109" s="3705">
        <v>0</v>
      </c>
      <c r="I109" s="3450">
        <v>0</v>
      </c>
      <c r="J109" s="540">
        <v>0</v>
      </c>
      <c r="K109" s="515">
        <v>0</v>
      </c>
      <c r="L109" s="515">
        <v>0</v>
      </c>
      <c r="M109" s="515">
        <v>0</v>
      </c>
      <c r="N109" s="515">
        <v>0</v>
      </c>
      <c r="O109" s="561">
        <v>0</v>
      </c>
      <c r="P109" s="561">
        <v>0</v>
      </c>
      <c r="Q109" s="3694"/>
      <c r="T109" s="2631"/>
      <c r="U109" s="3692">
        <v>0</v>
      </c>
      <c r="V109" s="3704"/>
      <c r="W109" s="2621"/>
      <c r="X109" s="3696">
        <v>0</v>
      </c>
      <c r="Y109" s="3696">
        <v>0</v>
      </c>
      <c r="Z109" s="3696">
        <v>0</v>
      </c>
      <c r="AA109" s="3696">
        <v>0</v>
      </c>
      <c r="AB109" s="3696">
        <v>0</v>
      </c>
      <c r="AC109" s="3696">
        <v>0</v>
      </c>
      <c r="AD109" s="3697">
        <v>0</v>
      </c>
      <c r="AE109" s="284">
        <v>0</v>
      </c>
    </row>
    <row r="110" spans="1:31" ht="15.6" customHeight="1">
      <c r="A110" s="3667" t="s">
        <v>5410</v>
      </c>
      <c r="B110" s="3669">
        <v>0</v>
      </c>
      <c r="E110" s="2631"/>
      <c r="F110" s="3692">
        <v>0</v>
      </c>
      <c r="G110" s="3703"/>
      <c r="H110" s="3705">
        <v>0</v>
      </c>
      <c r="I110" s="3450">
        <v>0</v>
      </c>
      <c r="J110" s="540">
        <v>0</v>
      </c>
      <c r="K110" s="515">
        <v>0</v>
      </c>
      <c r="L110" s="515">
        <v>0</v>
      </c>
      <c r="M110" s="515">
        <v>0</v>
      </c>
      <c r="N110" s="515">
        <v>0</v>
      </c>
      <c r="O110" s="561">
        <v>0</v>
      </c>
      <c r="P110" s="561">
        <v>0</v>
      </c>
      <c r="Q110" s="3694"/>
      <c r="T110" s="2631"/>
      <c r="U110" s="3692">
        <v>0</v>
      </c>
      <c r="V110" s="3704"/>
      <c r="W110" s="2621"/>
      <c r="X110" s="3696">
        <v>0</v>
      </c>
      <c r="Y110" s="3696">
        <v>0</v>
      </c>
      <c r="Z110" s="3696">
        <v>0</v>
      </c>
      <c r="AA110" s="3696">
        <v>0</v>
      </c>
      <c r="AB110" s="3696">
        <v>0</v>
      </c>
      <c r="AC110" s="3696">
        <v>0</v>
      </c>
      <c r="AD110" s="3697">
        <v>0</v>
      </c>
      <c r="AE110" s="284">
        <v>0</v>
      </c>
    </row>
    <row r="111" spans="1:31" ht="15.6" customHeight="1">
      <c r="A111" s="3667" t="s">
        <v>5410</v>
      </c>
      <c r="B111" s="3669">
        <v>0</v>
      </c>
      <c r="E111" s="2631"/>
      <c r="F111" s="3692">
        <v>0</v>
      </c>
      <c r="G111" s="3703"/>
      <c r="H111" s="3705">
        <v>0</v>
      </c>
      <c r="I111" s="3450">
        <v>0</v>
      </c>
      <c r="J111" s="540">
        <v>0</v>
      </c>
      <c r="K111" s="515">
        <v>0</v>
      </c>
      <c r="L111" s="515">
        <v>0</v>
      </c>
      <c r="M111" s="515">
        <v>0</v>
      </c>
      <c r="N111" s="515">
        <v>0</v>
      </c>
      <c r="O111" s="561">
        <v>0</v>
      </c>
      <c r="P111" s="561">
        <v>0</v>
      </c>
      <c r="Q111" s="3694"/>
      <c r="T111" s="2631"/>
      <c r="U111" s="3692">
        <v>0</v>
      </c>
      <c r="V111" s="3704"/>
      <c r="W111" s="2621"/>
      <c r="X111" s="3696">
        <v>0</v>
      </c>
      <c r="Y111" s="3696">
        <v>0</v>
      </c>
      <c r="Z111" s="3696">
        <v>0</v>
      </c>
      <c r="AA111" s="3696">
        <v>0</v>
      </c>
      <c r="AB111" s="3696">
        <v>0</v>
      </c>
      <c r="AC111" s="3696">
        <v>0</v>
      </c>
      <c r="AD111" s="3697">
        <v>0</v>
      </c>
      <c r="AE111" s="284">
        <v>0</v>
      </c>
    </row>
    <row r="112" spans="1:31" ht="15.6" customHeight="1">
      <c r="A112" s="3667" t="s">
        <v>5410</v>
      </c>
      <c r="B112" s="3669">
        <v>0</v>
      </c>
      <c r="E112" s="2631"/>
      <c r="F112" s="3692">
        <v>0</v>
      </c>
      <c r="G112" s="3703"/>
      <c r="H112" s="3702"/>
      <c r="I112" s="3450">
        <v>0</v>
      </c>
      <c r="J112" s="540">
        <v>0</v>
      </c>
      <c r="K112" s="515">
        <v>0</v>
      </c>
      <c r="L112" s="515">
        <v>0</v>
      </c>
      <c r="M112" s="515">
        <v>0</v>
      </c>
      <c r="N112" s="515">
        <v>0</v>
      </c>
      <c r="O112" s="561">
        <v>0</v>
      </c>
      <c r="P112" s="561">
        <v>0</v>
      </c>
      <c r="Q112" s="3694"/>
      <c r="T112" s="2631"/>
      <c r="U112" s="3692">
        <v>0</v>
      </c>
      <c r="V112" s="3704"/>
      <c r="W112" s="2621"/>
      <c r="X112" s="3696">
        <v>0</v>
      </c>
      <c r="Y112" s="3696">
        <v>0</v>
      </c>
      <c r="Z112" s="3696">
        <v>0</v>
      </c>
      <c r="AA112" s="3696">
        <v>0</v>
      </c>
      <c r="AB112" s="3696">
        <v>0</v>
      </c>
      <c r="AC112" s="3696">
        <v>0</v>
      </c>
      <c r="AD112" s="3697">
        <v>0</v>
      </c>
      <c r="AE112" s="284">
        <v>0</v>
      </c>
    </row>
    <row r="113" spans="1:31" ht="15.6" customHeight="1">
      <c r="A113" s="3667" t="s">
        <v>5410</v>
      </c>
      <c r="B113" s="3669">
        <v>0</v>
      </c>
      <c r="E113" s="2631"/>
      <c r="F113" s="3692">
        <v>0</v>
      </c>
      <c r="G113" s="3703"/>
      <c r="H113" s="3702"/>
      <c r="I113" s="3450">
        <v>0</v>
      </c>
      <c r="J113" s="540">
        <v>0</v>
      </c>
      <c r="K113" s="515">
        <v>0</v>
      </c>
      <c r="L113" s="515">
        <v>0</v>
      </c>
      <c r="M113" s="515">
        <v>0</v>
      </c>
      <c r="N113" s="515">
        <v>0</v>
      </c>
      <c r="O113" s="561">
        <v>0</v>
      </c>
      <c r="P113" s="561"/>
      <c r="Q113" s="3694"/>
      <c r="T113" s="2631"/>
      <c r="U113" s="3692">
        <v>0</v>
      </c>
      <c r="V113" s="3704"/>
      <c r="W113" s="2621"/>
      <c r="X113" s="3696">
        <v>0</v>
      </c>
      <c r="Y113" s="3696">
        <v>0</v>
      </c>
      <c r="Z113" s="3696">
        <v>0</v>
      </c>
      <c r="AA113" s="3696">
        <v>0</v>
      </c>
      <c r="AB113" s="3696">
        <v>0</v>
      </c>
      <c r="AC113" s="3696">
        <v>0</v>
      </c>
      <c r="AD113" s="3697">
        <v>0</v>
      </c>
      <c r="AE113" s="284">
        <v>0</v>
      </c>
    </row>
    <row r="114" spans="1:31" ht="15.6" customHeight="1">
      <c r="A114" s="3667" t="s">
        <v>5410</v>
      </c>
      <c r="B114" s="3669">
        <v>0</v>
      </c>
      <c r="E114" s="2631"/>
      <c r="F114" s="3692">
        <v>0</v>
      </c>
      <c r="G114" s="3703"/>
      <c r="H114" s="3702"/>
      <c r="I114" s="3450">
        <v>0</v>
      </c>
      <c r="J114" s="540">
        <v>0</v>
      </c>
      <c r="K114" s="515">
        <v>0</v>
      </c>
      <c r="L114" s="515">
        <v>0</v>
      </c>
      <c r="M114" s="515">
        <v>0</v>
      </c>
      <c r="N114" s="515">
        <v>0</v>
      </c>
      <c r="O114" s="561">
        <v>0</v>
      </c>
      <c r="P114" s="561">
        <v>0</v>
      </c>
      <c r="Q114" s="3694"/>
      <c r="T114" s="2631"/>
      <c r="U114" s="3692">
        <v>0</v>
      </c>
      <c r="V114" s="3704"/>
      <c r="W114" s="2621"/>
      <c r="X114" s="3696">
        <v>0</v>
      </c>
      <c r="Y114" s="3696">
        <v>0</v>
      </c>
      <c r="Z114" s="3696">
        <v>0</v>
      </c>
      <c r="AA114" s="3696">
        <v>0</v>
      </c>
      <c r="AB114" s="3696">
        <v>0</v>
      </c>
      <c r="AC114" s="3696">
        <v>0</v>
      </c>
      <c r="AD114" s="3697">
        <v>0</v>
      </c>
      <c r="AE114" s="284">
        <v>0</v>
      </c>
    </row>
    <row r="115" spans="1:31" ht="15.6" customHeight="1">
      <c r="A115" s="3667" t="s">
        <v>5410</v>
      </c>
      <c r="B115" s="3669">
        <v>0</v>
      </c>
      <c r="E115" s="2631"/>
      <c r="F115" s="3692">
        <v>0</v>
      </c>
      <c r="G115" s="3703"/>
      <c r="H115" s="3702"/>
      <c r="I115" s="3450">
        <v>0</v>
      </c>
      <c r="J115" s="540">
        <v>0</v>
      </c>
      <c r="K115" s="515">
        <v>0</v>
      </c>
      <c r="L115" s="515">
        <v>0</v>
      </c>
      <c r="M115" s="515">
        <v>0</v>
      </c>
      <c r="N115" s="515">
        <v>0</v>
      </c>
      <c r="O115" s="561">
        <v>0</v>
      </c>
      <c r="P115" s="561">
        <v>0</v>
      </c>
      <c r="Q115" s="3694"/>
      <c r="T115" s="2631"/>
      <c r="U115" s="3692">
        <v>0</v>
      </c>
      <c r="V115" s="3704"/>
      <c r="W115" s="2621"/>
      <c r="X115" s="3696">
        <v>0</v>
      </c>
      <c r="Y115" s="3696">
        <v>0</v>
      </c>
      <c r="Z115" s="3696">
        <v>0</v>
      </c>
      <c r="AA115" s="3696">
        <v>0</v>
      </c>
      <c r="AB115" s="3696">
        <v>0</v>
      </c>
      <c r="AC115" s="3696">
        <v>0</v>
      </c>
      <c r="AD115" s="3697">
        <v>0</v>
      </c>
      <c r="AE115" s="284">
        <v>0</v>
      </c>
    </row>
    <row r="116" spans="1:31" ht="15.6" customHeight="1">
      <c r="A116" s="3667" t="s">
        <v>5410</v>
      </c>
      <c r="B116" s="3669">
        <v>0</v>
      </c>
      <c r="E116" s="2631"/>
      <c r="F116" s="3692">
        <v>0</v>
      </c>
      <c r="G116" s="3703"/>
      <c r="H116" s="3702"/>
      <c r="I116" s="3450">
        <v>0</v>
      </c>
      <c r="J116" s="540">
        <v>0</v>
      </c>
      <c r="K116" s="515">
        <v>0</v>
      </c>
      <c r="L116" s="515">
        <v>0</v>
      </c>
      <c r="M116" s="515">
        <v>0</v>
      </c>
      <c r="N116" s="515">
        <v>0</v>
      </c>
      <c r="O116" s="561">
        <v>0</v>
      </c>
      <c r="P116" s="561">
        <v>0</v>
      </c>
      <c r="Q116" s="3694"/>
      <c r="T116" s="2631"/>
      <c r="U116" s="3692">
        <v>0</v>
      </c>
      <c r="V116" s="3704"/>
      <c r="W116" s="2621"/>
      <c r="X116" s="3696">
        <v>0</v>
      </c>
      <c r="Y116" s="3696">
        <v>0</v>
      </c>
      <c r="Z116" s="3696">
        <v>0</v>
      </c>
      <c r="AA116" s="3696">
        <v>0</v>
      </c>
      <c r="AB116" s="3696">
        <v>0</v>
      </c>
      <c r="AC116" s="3696">
        <v>0</v>
      </c>
      <c r="AD116" s="3697">
        <v>0</v>
      </c>
      <c r="AE116" s="284">
        <v>0</v>
      </c>
    </row>
    <row r="117" spans="1:31" ht="15.6" customHeight="1">
      <c r="A117" s="3667" t="s">
        <v>5410</v>
      </c>
      <c r="B117" s="3669">
        <v>0</v>
      </c>
      <c r="E117" s="2631"/>
      <c r="F117" s="3692">
        <v>0</v>
      </c>
      <c r="G117" s="3703"/>
      <c r="H117" s="3702"/>
      <c r="I117" s="3450">
        <v>0</v>
      </c>
      <c r="J117" s="540">
        <v>0</v>
      </c>
      <c r="K117" s="515">
        <v>0</v>
      </c>
      <c r="L117" s="515">
        <v>0</v>
      </c>
      <c r="M117" s="515">
        <v>0</v>
      </c>
      <c r="N117" s="515">
        <v>0</v>
      </c>
      <c r="O117" s="561">
        <v>0</v>
      </c>
      <c r="P117" s="561">
        <v>0</v>
      </c>
      <c r="Q117" s="3694"/>
      <c r="T117" s="2631"/>
      <c r="U117" s="3692">
        <v>0</v>
      </c>
      <c r="V117" s="3704"/>
      <c r="W117" s="2621"/>
      <c r="X117" s="3696">
        <v>0</v>
      </c>
      <c r="Y117" s="3696">
        <v>0</v>
      </c>
      <c r="Z117" s="3696">
        <v>0</v>
      </c>
      <c r="AA117" s="3696">
        <v>0</v>
      </c>
      <c r="AB117" s="3696">
        <v>0</v>
      </c>
      <c r="AC117" s="3696">
        <v>0</v>
      </c>
      <c r="AD117" s="3697">
        <v>0</v>
      </c>
      <c r="AE117" s="284">
        <v>0</v>
      </c>
    </row>
    <row r="118" spans="1:31" ht="15.6" customHeight="1">
      <c r="A118" s="3667" t="s">
        <v>5410</v>
      </c>
      <c r="B118" s="3669">
        <v>0</v>
      </c>
      <c r="E118" s="2631"/>
      <c r="F118" s="3692">
        <v>0</v>
      </c>
      <c r="G118" s="3703"/>
      <c r="H118" s="3705">
        <v>0</v>
      </c>
      <c r="I118" s="3450">
        <v>0</v>
      </c>
      <c r="J118" s="540">
        <v>0</v>
      </c>
      <c r="K118" s="515">
        <v>0</v>
      </c>
      <c r="L118" s="515">
        <v>0</v>
      </c>
      <c r="M118" s="515">
        <v>0</v>
      </c>
      <c r="N118" s="515">
        <v>0</v>
      </c>
      <c r="O118" s="561">
        <v>0</v>
      </c>
      <c r="P118" s="561">
        <v>0</v>
      </c>
      <c r="Q118" s="3694"/>
      <c r="T118" s="2631"/>
      <c r="U118" s="3692">
        <v>0</v>
      </c>
      <c r="V118" s="3704"/>
      <c r="W118" s="2621"/>
      <c r="X118" s="3696">
        <v>0</v>
      </c>
      <c r="Y118" s="3696">
        <v>0</v>
      </c>
      <c r="Z118" s="3696">
        <v>0</v>
      </c>
      <c r="AA118" s="3696">
        <v>0</v>
      </c>
      <c r="AB118" s="3696">
        <v>0</v>
      </c>
      <c r="AC118" s="3696">
        <v>0</v>
      </c>
      <c r="AD118" s="3697">
        <v>0</v>
      </c>
      <c r="AE118" s="284">
        <v>0</v>
      </c>
    </row>
    <row r="119" spans="1:31" ht="15.6" customHeight="1">
      <c r="A119" s="3667" t="s">
        <v>5410</v>
      </c>
      <c r="B119" s="3669">
        <v>0</v>
      </c>
      <c r="E119" s="2631"/>
      <c r="F119" s="3692">
        <v>0</v>
      </c>
      <c r="G119" s="3703"/>
      <c r="H119" s="3705">
        <v>0</v>
      </c>
      <c r="I119" s="3450">
        <v>0</v>
      </c>
      <c r="J119" s="540">
        <v>0</v>
      </c>
      <c r="K119" s="515">
        <v>0</v>
      </c>
      <c r="L119" s="515">
        <v>0</v>
      </c>
      <c r="M119" s="515">
        <v>0</v>
      </c>
      <c r="N119" s="515">
        <v>0</v>
      </c>
      <c r="O119" s="561">
        <v>0</v>
      </c>
      <c r="P119" s="561">
        <v>0</v>
      </c>
      <c r="Q119" s="3694"/>
      <c r="T119" s="2631"/>
      <c r="U119" s="3692">
        <v>0</v>
      </c>
      <c r="V119" s="3704"/>
      <c r="W119" s="2621"/>
      <c r="X119" s="3696">
        <v>0</v>
      </c>
      <c r="Y119" s="3696">
        <v>0</v>
      </c>
      <c r="Z119" s="3696">
        <v>0</v>
      </c>
      <c r="AA119" s="3696">
        <v>0</v>
      </c>
      <c r="AB119" s="3696">
        <v>0</v>
      </c>
      <c r="AC119" s="3696">
        <v>0</v>
      </c>
      <c r="AD119" s="3697">
        <v>0</v>
      </c>
      <c r="AE119" s="284">
        <v>0</v>
      </c>
    </row>
    <row r="120" spans="1:31" ht="15.6" customHeight="1">
      <c r="A120" s="3667" t="s">
        <v>5410</v>
      </c>
      <c r="B120" s="3669">
        <v>0</v>
      </c>
      <c r="E120" s="2631"/>
      <c r="F120" s="3692">
        <v>0</v>
      </c>
      <c r="G120" s="3703"/>
      <c r="H120" s="3705">
        <v>0</v>
      </c>
      <c r="I120" s="3450">
        <v>0</v>
      </c>
      <c r="J120" s="540">
        <v>0</v>
      </c>
      <c r="K120" s="515">
        <v>0</v>
      </c>
      <c r="L120" s="515">
        <v>0</v>
      </c>
      <c r="M120" s="515">
        <v>0</v>
      </c>
      <c r="N120" s="515">
        <v>0</v>
      </c>
      <c r="O120" s="561">
        <v>0</v>
      </c>
      <c r="P120" s="561">
        <v>0</v>
      </c>
      <c r="Q120" s="3694"/>
      <c r="T120" s="2631"/>
      <c r="U120" s="3692">
        <v>0</v>
      </c>
      <c r="V120" s="3704"/>
      <c r="W120" s="2621"/>
      <c r="X120" s="3696">
        <v>0</v>
      </c>
      <c r="Y120" s="3696">
        <v>0</v>
      </c>
      <c r="Z120" s="3696">
        <v>0</v>
      </c>
      <c r="AA120" s="3696">
        <v>0</v>
      </c>
      <c r="AB120" s="3696">
        <v>0</v>
      </c>
      <c r="AC120" s="3696">
        <v>0</v>
      </c>
      <c r="AD120" s="3697">
        <v>0</v>
      </c>
      <c r="AE120" s="284">
        <v>0</v>
      </c>
    </row>
    <row r="121" spans="1:31" ht="15.6" customHeight="1">
      <c r="A121" s="3667" t="s">
        <v>5410</v>
      </c>
      <c r="B121" s="3669">
        <v>0</v>
      </c>
      <c r="E121" s="2631"/>
      <c r="F121" s="3692">
        <v>0</v>
      </c>
      <c r="G121" s="3703"/>
      <c r="H121" s="3705">
        <v>0</v>
      </c>
      <c r="I121" s="3450">
        <v>0</v>
      </c>
      <c r="J121" s="540">
        <v>0</v>
      </c>
      <c r="K121" s="515">
        <v>0</v>
      </c>
      <c r="L121" s="515">
        <v>0</v>
      </c>
      <c r="M121" s="515">
        <v>0</v>
      </c>
      <c r="N121" s="515">
        <v>0</v>
      </c>
      <c r="O121" s="561">
        <v>0</v>
      </c>
      <c r="P121" s="561">
        <v>0</v>
      </c>
      <c r="Q121" s="3694"/>
      <c r="T121" s="2631"/>
      <c r="U121" s="3692">
        <v>0</v>
      </c>
      <c r="V121" s="3704"/>
      <c r="W121" s="2621"/>
      <c r="X121" s="3696">
        <v>0</v>
      </c>
      <c r="Y121" s="3696">
        <v>0</v>
      </c>
      <c r="Z121" s="3696">
        <v>0</v>
      </c>
      <c r="AA121" s="3696">
        <v>0</v>
      </c>
      <c r="AB121" s="3696">
        <v>0</v>
      </c>
      <c r="AC121" s="3696">
        <v>0</v>
      </c>
      <c r="AD121" s="3697">
        <v>0</v>
      </c>
      <c r="AE121" s="284">
        <v>0</v>
      </c>
    </row>
    <row r="122" spans="1:31" ht="15.6" customHeight="1">
      <c r="A122" s="3667" t="s">
        <v>5410</v>
      </c>
      <c r="B122" s="3669">
        <v>0</v>
      </c>
      <c r="E122" s="2631"/>
      <c r="F122" s="3692">
        <v>0</v>
      </c>
      <c r="G122" s="3703"/>
      <c r="H122" s="3702"/>
      <c r="I122" s="3450">
        <v>0</v>
      </c>
      <c r="J122" s="540">
        <v>0</v>
      </c>
      <c r="K122" s="515">
        <v>0</v>
      </c>
      <c r="L122" s="515">
        <v>0</v>
      </c>
      <c r="M122" s="515">
        <v>0</v>
      </c>
      <c r="N122" s="515">
        <v>0</v>
      </c>
      <c r="O122" s="561">
        <v>0</v>
      </c>
      <c r="P122" s="561">
        <v>0</v>
      </c>
      <c r="Q122" s="3694"/>
      <c r="T122" s="2631"/>
      <c r="U122" s="3692">
        <v>0</v>
      </c>
      <c r="V122" s="3704"/>
      <c r="W122" s="2621"/>
      <c r="X122" s="3696">
        <v>0</v>
      </c>
      <c r="Y122" s="3696">
        <v>0</v>
      </c>
      <c r="Z122" s="3696">
        <v>0</v>
      </c>
      <c r="AA122" s="3696">
        <v>0</v>
      </c>
      <c r="AB122" s="3696">
        <v>0</v>
      </c>
      <c r="AC122" s="3696">
        <v>0</v>
      </c>
      <c r="AD122" s="3697">
        <v>0</v>
      </c>
      <c r="AE122" s="284">
        <v>0</v>
      </c>
    </row>
    <row r="123" spans="1:31" ht="15.6" customHeight="1">
      <c r="A123" s="3667" t="s">
        <v>5410</v>
      </c>
      <c r="B123" s="3669">
        <v>0</v>
      </c>
      <c r="E123" s="2631"/>
      <c r="F123" s="3692">
        <v>0</v>
      </c>
      <c r="G123" s="3703"/>
      <c r="H123" s="3702"/>
      <c r="I123" s="3450">
        <v>0</v>
      </c>
      <c r="J123" s="540">
        <v>0</v>
      </c>
      <c r="K123" s="515">
        <v>0</v>
      </c>
      <c r="L123" s="515">
        <v>0</v>
      </c>
      <c r="M123" s="515">
        <v>0</v>
      </c>
      <c r="N123" s="515">
        <v>0</v>
      </c>
      <c r="O123" s="561">
        <v>0</v>
      </c>
      <c r="P123" s="561">
        <v>0</v>
      </c>
      <c r="Q123" s="3694"/>
      <c r="T123" s="2631"/>
      <c r="U123" s="3692">
        <v>0</v>
      </c>
      <c r="V123" s="3704"/>
      <c r="W123" s="2621"/>
      <c r="X123" s="3696">
        <v>0</v>
      </c>
      <c r="Y123" s="3696">
        <v>0</v>
      </c>
      <c r="Z123" s="3696">
        <v>0</v>
      </c>
      <c r="AA123" s="3696">
        <v>0</v>
      </c>
      <c r="AB123" s="3696">
        <v>0</v>
      </c>
      <c r="AC123" s="3696">
        <v>0</v>
      </c>
      <c r="AD123" s="3697">
        <v>0</v>
      </c>
      <c r="AE123" s="284">
        <v>0</v>
      </c>
    </row>
    <row r="124" spans="1:31" ht="15.6" customHeight="1">
      <c r="A124" s="3667" t="s">
        <v>5410</v>
      </c>
      <c r="B124" s="3669">
        <v>0</v>
      </c>
      <c r="E124" s="2631"/>
      <c r="F124" s="3692">
        <v>0</v>
      </c>
      <c r="G124" s="3703"/>
      <c r="H124" s="3702"/>
      <c r="I124" s="3450">
        <v>0</v>
      </c>
      <c r="J124" s="540">
        <v>0</v>
      </c>
      <c r="K124" s="515">
        <v>0</v>
      </c>
      <c r="L124" s="515">
        <v>0</v>
      </c>
      <c r="M124" s="515">
        <v>0</v>
      </c>
      <c r="N124" s="515">
        <v>0</v>
      </c>
      <c r="O124" s="561">
        <v>0</v>
      </c>
      <c r="P124" s="561"/>
      <c r="Q124" s="3694"/>
      <c r="T124" s="2631"/>
      <c r="U124" s="3692">
        <v>0</v>
      </c>
      <c r="V124" s="3704"/>
      <c r="W124" s="2621"/>
      <c r="X124" s="3696">
        <v>0</v>
      </c>
      <c r="Y124" s="3696">
        <v>0</v>
      </c>
      <c r="Z124" s="3696">
        <v>0</v>
      </c>
      <c r="AA124" s="3696">
        <v>0</v>
      </c>
      <c r="AB124" s="3696">
        <v>0</v>
      </c>
      <c r="AC124" s="3696">
        <v>0</v>
      </c>
      <c r="AD124" s="3697">
        <v>0</v>
      </c>
      <c r="AE124" s="284">
        <v>0</v>
      </c>
    </row>
    <row r="125" spans="1:31" ht="15.6" customHeight="1">
      <c r="A125" s="3667" t="s">
        <v>5410</v>
      </c>
      <c r="B125" s="3669">
        <v>0</v>
      </c>
      <c r="E125" s="2631"/>
      <c r="F125" s="3692">
        <v>0</v>
      </c>
      <c r="G125" s="3703"/>
      <c r="H125" s="3702"/>
      <c r="I125" s="3450">
        <v>0</v>
      </c>
      <c r="J125" s="540">
        <v>0</v>
      </c>
      <c r="K125" s="515">
        <v>0</v>
      </c>
      <c r="L125" s="515">
        <v>0</v>
      </c>
      <c r="M125" s="515">
        <v>0</v>
      </c>
      <c r="N125" s="515">
        <v>0</v>
      </c>
      <c r="O125" s="561">
        <v>0</v>
      </c>
      <c r="P125" s="561">
        <v>0</v>
      </c>
      <c r="Q125" s="3694"/>
      <c r="T125" s="2631"/>
      <c r="U125" s="3692">
        <v>0</v>
      </c>
      <c r="V125" s="3704"/>
      <c r="W125" s="2621"/>
      <c r="X125" s="3696">
        <v>0</v>
      </c>
      <c r="Y125" s="3696">
        <v>0</v>
      </c>
      <c r="Z125" s="3696">
        <v>0</v>
      </c>
      <c r="AA125" s="3696">
        <v>0</v>
      </c>
      <c r="AB125" s="3696">
        <v>0</v>
      </c>
      <c r="AC125" s="3696">
        <v>0</v>
      </c>
      <c r="AD125" s="3697">
        <v>0</v>
      </c>
      <c r="AE125" s="284">
        <v>0</v>
      </c>
    </row>
    <row r="126" spans="1:31" ht="15.6" customHeight="1">
      <c r="A126" s="3667" t="s">
        <v>5410</v>
      </c>
      <c r="B126" s="3669">
        <v>0</v>
      </c>
      <c r="E126" s="2631"/>
      <c r="F126" s="3692">
        <v>0</v>
      </c>
      <c r="G126" s="3703"/>
      <c r="H126" s="3702"/>
      <c r="I126" s="3450">
        <v>0</v>
      </c>
      <c r="J126" s="540">
        <v>0</v>
      </c>
      <c r="K126" s="515">
        <v>0</v>
      </c>
      <c r="L126" s="515">
        <v>0</v>
      </c>
      <c r="M126" s="515">
        <v>0</v>
      </c>
      <c r="N126" s="515">
        <v>0</v>
      </c>
      <c r="O126" s="561">
        <v>0</v>
      </c>
      <c r="P126" s="561">
        <v>0</v>
      </c>
      <c r="Q126" s="3694"/>
      <c r="T126" s="2631"/>
      <c r="U126" s="3692">
        <v>0</v>
      </c>
      <c r="V126" s="3704"/>
      <c r="W126" s="2621"/>
      <c r="X126" s="3696">
        <v>0</v>
      </c>
      <c r="Y126" s="3696">
        <v>0</v>
      </c>
      <c r="Z126" s="3696">
        <v>0</v>
      </c>
      <c r="AA126" s="3696">
        <v>0</v>
      </c>
      <c r="AB126" s="3696">
        <v>0</v>
      </c>
      <c r="AC126" s="3696">
        <v>0</v>
      </c>
      <c r="AD126" s="3697">
        <v>0</v>
      </c>
      <c r="AE126" s="284">
        <v>0</v>
      </c>
    </row>
    <row r="127" spans="1:31" ht="15.6" customHeight="1">
      <c r="A127" s="3667" t="s">
        <v>5410</v>
      </c>
      <c r="B127" s="3669">
        <v>0</v>
      </c>
      <c r="E127" s="2631"/>
      <c r="F127" s="3692">
        <v>0</v>
      </c>
      <c r="G127" s="3703"/>
      <c r="H127" s="3702"/>
      <c r="I127" s="3450">
        <v>0</v>
      </c>
      <c r="J127" s="540">
        <v>0</v>
      </c>
      <c r="K127" s="515">
        <v>0</v>
      </c>
      <c r="L127" s="515">
        <v>0</v>
      </c>
      <c r="M127" s="515">
        <v>0</v>
      </c>
      <c r="N127" s="515">
        <v>0</v>
      </c>
      <c r="O127" s="561">
        <v>0</v>
      </c>
      <c r="P127" s="561">
        <v>0</v>
      </c>
      <c r="Q127" s="3694"/>
      <c r="T127" s="2631"/>
      <c r="U127" s="3692">
        <v>0</v>
      </c>
      <c r="V127" s="3704"/>
      <c r="W127" s="2621"/>
      <c r="X127" s="3696">
        <v>0</v>
      </c>
      <c r="Y127" s="3696">
        <v>0</v>
      </c>
      <c r="Z127" s="3696">
        <v>0</v>
      </c>
      <c r="AA127" s="3696">
        <v>0</v>
      </c>
      <c r="AB127" s="3696">
        <v>0</v>
      </c>
      <c r="AC127" s="3696">
        <v>0</v>
      </c>
      <c r="AD127" s="3697">
        <v>0</v>
      </c>
      <c r="AE127" s="284">
        <v>0</v>
      </c>
    </row>
    <row r="128" spans="1:31" ht="15.6" customHeight="1">
      <c r="A128" s="3667" t="s">
        <v>5410</v>
      </c>
      <c r="B128" s="3669">
        <v>0</v>
      </c>
      <c r="E128" s="2631"/>
      <c r="F128" s="3692">
        <v>0</v>
      </c>
      <c r="G128" s="3703"/>
      <c r="H128" s="3702"/>
      <c r="I128" s="3450">
        <v>0</v>
      </c>
      <c r="J128" s="540">
        <v>0</v>
      </c>
      <c r="K128" s="515">
        <v>0</v>
      </c>
      <c r="L128" s="515">
        <v>0</v>
      </c>
      <c r="M128" s="515">
        <v>0</v>
      </c>
      <c r="N128" s="515">
        <v>0</v>
      </c>
      <c r="O128" s="561">
        <v>0</v>
      </c>
      <c r="P128" s="561">
        <v>0</v>
      </c>
      <c r="Q128" s="3694"/>
      <c r="T128" s="2631"/>
      <c r="U128" s="3692">
        <v>0</v>
      </c>
      <c r="V128" s="3704"/>
      <c r="W128" s="2621"/>
      <c r="X128" s="3696">
        <v>0</v>
      </c>
      <c r="Y128" s="3696">
        <v>0</v>
      </c>
      <c r="Z128" s="3696">
        <v>0</v>
      </c>
      <c r="AA128" s="3696">
        <v>0</v>
      </c>
      <c r="AB128" s="3696">
        <v>0</v>
      </c>
      <c r="AC128" s="3696">
        <v>0</v>
      </c>
      <c r="AD128" s="3697">
        <v>0</v>
      </c>
      <c r="AE128" s="284">
        <v>0</v>
      </c>
    </row>
    <row r="129" spans="1:31" ht="15.6" customHeight="1">
      <c r="A129" s="3667" t="s">
        <v>5410</v>
      </c>
      <c r="B129" s="3669">
        <v>0</v>
      </c>
      <c r="E129" s="2631"/>
      <c r="F129" s="3692">
        <v>0</v>
      </c>
      <c r="G129" s="3703"/>
      <c r="H129" s="3705">
        <v>0</v>
      </c>
      <c r="I129" s="3450">
        <v>0</v>
      </c>
      <c r="J129" s="540">
        <v>0</v>
      </c>
      <c r="K129" s="515">
        <v>0</v>
      </c>
      <c r="L129" s="515">
        <v>0</v>
      </c>
      <c r="M129" s="515">
        <v>0</v>
      </c>
      <c r="N129" s="515">
        <v>0</v>
      </c>
      <c r="O129" s="561">
        <v>0</v>
      </c>
      <c r="P129" s="561">
        <v>0</v>
      </c>
      <c r="Q129" s="3694"/>
      <c r="T129" s="2631"/>
      <c r="U129" s="3692">
        <v>0</v>
      </c>
      <c r="V129" s="3704"/>
      <c r="W129" s="2621"/>
      <c r="X129" s="3696">
        <v>0</v>
      </c>
      <c r="Y129" s="3696">
        <v>0</v>
      </c>
      <c r="Z129" s="3696">
        <v>0</v>
      </c>
      <c r="AA129" s="3696">
        <v>0</v>
      </c>
      <c r="AB129" s="3696">
        <v>0</v>
      </c>
      <c r="AC129" s="3696">
        <v>0</v>
      </c>
      <c r="AD129" s="3697">
        <v>0</v>
      </c>
      <c r="AE129" s="284">
        <v>0</v>
      </c>
    </row>
    <row r="130" spans="1:31" ht="15.6" customHeight="1">
      <c r="A130" s="3667" t="s">
        <v>5410</v>
      </c>
      <c r="B130" s="3669">
        <v>0</v>
      </c>
      <c r="E130" s="2631"/>
      <c r="F130" s="3692">
        <v>0</v>
      </c>
      <c r="G130" s="3703"/>
      <c r="H130" s="3705">
        <v>0</v>
      </c>
      <c r="I130" s="3450">
        <v>0</v>
      </c>
      <c r="J130" s="540">
        <v>0</v>
      </c>
      <c r="K130" s="515">
        <v>0</v>
      </c>
      <c r="L130" s="515">
        <v>0</v>
      </c>
      <c r="M130" s="515">
        <v>0</v>
      </c>
      <c r="N130" s="515">
        <v>0</v>
      </c>
      <c r="O130" s="561">
        <v>0</v>
      </c>
      <c r="P130" s="561">
        <v>0</v>
      </c>
      <c r="Q130" s="3694"/>
      <c r="T130" s="2631"/>
      <c r="U130" s="3692">
        <v>0</v>
      </c>
      <c r="V130" s="3704"/>
      <c r="W130" s="2621"/>
      <c r="X130" s="3696">
        <v>0</v>
      </c>
      <c r="Y130" s="3696">
        <v>0</v>
      </c>
      <c r="Z130" s="3696">
        <v>0</v>
      </c>
      <c r="AA130" s="3696">
        <v>0</v>
      </c>
      <c r="AB130" s="3696">
        <v>0</v>
      </c>
      <c r="AC130" s="3696">
        <v>0</v>
      </c>
      <c r="AD130" s="3697">
        <v>0</v>
      </c>
      <c r="AE130" s="284">
        <v>0</v>
      </c>
    </row>
    <row r="131" spans="1:31" ht="15.6" customHeight="1">
      <c r="A131" s="3667" t="s">
        <v>5410</v>
      </c>
      <c r="B131" s="3669">
        <v>0</v>
      </c>
      <c r="E131" s="2631"/>
      <c r="F131" s="3692">
        <v>0</v>
      </c>
      <c r="G131" s="3703"/>
      <c r="H131" s="3705">
        <v>0</v>
      </c>
      <c r="I131" s="3450">
        <v>0</v>
      </c>
      <c r="J131" s="540">
        <v>0</v>
      </c>
      <c r="K131" s="515">
        <v>0</v>
      </c>
      <c r="L131" s="515">
        <v>0</v>
      </c>
      <c r="M131" s="515">
        <v>0</v>
      </c>
      <c r="N131" s="515">
        <v>0</v>
      </c>
      <c r="O131" s="561">
        <v>0</v>
      </c>
      <c r="P131" s="561">
        <v>0</v>
      </c>
      <c r="Q131" s="3694"/>
      <c r="T131" s="2631"/>
      <c r="U131" s="3692">
        <v>0</v>
      </c>
      <c r="V131" s="3704"/>
      <c r="W131" s="2621"/>
      <c r="X131" s="3696">
        <v>0</v>
      </c>
      <c r="Y131" s="3696">
        <v>0</v>
      </c>
      <c r="Z131" s="3696">
        <v>0</v>
      </c>
      <c r="AA131" s="3696">
        <v>0</v>
      </c>
      <c r="AB131" s="3696">
        <v>0</v>
      </c>
      <c r="AC131" s="3696">
        <v>0</v>
      </c>
      <c r="AD131" s="3697">
        <v>0</v>
      </c>
      <c r="AE131" s="284">
        <v>0</v>
      </c>
    </row>
    <row r="132" spans="1:31" ht="15.6" customHeight="1">
      <c r="A132" s="3667" t="s">
        <v>5410</v>
      </c>
      <c r="B132" s="3669">
        <v>0</v>
      </c>
      <c r="E132" s="2631"/>
      <c r="F132" s="3692">
        <v>0</v>
      </c>
      <c r="G132" s="3703"/>
      <c r="H132" s="3705">
        <v>0</v>
      </c>
      <c r="I132" s="3450">
        <v>0</v>
      </c>
      <c r="J132" s="540">
        <v>0</v>
      </c>
      <c r="K132" s="515">
        <v>0</v>
      </c>
      <c r="L132" s="515">
        <v>0</v>
      </c>
      <c r="M132" s="515">
        <v>0</v>
      </c>
      <c r="N132" s="515">
        <v>0</v>
      </c>
      <c r="O132" s="561">
        <v>0</v>
      </c>
      <c r="P132" s="561">
        <v>0</v>
      </c>
      <c r="Q132" s="3694"/>
      <c r="T132" s="2631"/>
      <c r="U132" s="3692">
        <v>0</v>
      </c>
      <c r="V132" s="3704"/>
      <c r="W132" s="2621"/>
      <c r="X132" s="3696">
        <v>0</v>
      </c>
      <c r="Y132" s="3696">
        <v>0</v>
      </c>
      <c r="Z132" s="3696">
        <v>0</v>
      </c>
      <c r="AA132" s="3696">
        <v>0</v>
      </c>
      <c r="AB132" s="3696">
        <v>0</v>
      </c>
      <c r="AC132" s="3696">
        <v>0</v>
      </c>
      <c r="AD132" s="3697">
        <v>0</v>
      </c>
      <c r="AE132" s="284">
        <v>0</v>
      </c>
    </row>
    <row r="133" spans="1:31" ht="15.6" customHeight="1">
      <c r="A133" s="3667" t="s">
        <v>5410</v>
      </c>
      <c r="B133" s="3669">
        <v>0</v>
      </c>
      <c r="E133" s="2631"/>
      <c r="F133" s="3692">
        <v>0</v>
      </c>
      <c r="G133" s="3703"/>
      <c r="H133" s="3702"/>
      <c r="I133" s="3450">
        <v>0</v>
      </c>
      <c r="J133" s="540">
        <v>0</v>
      </c>
      <c r="K133" s="515">
        <v>0</v>
      </c>
      <c r="L133" s="515">
        <v>0</v>
      </c>
      <c r="M133" s="515">
        <v>0</v>
      </c>
      <c r="N133" s="515">
        <v>0</v>
      </c>
      <c r="O133" s="561">
        <v>0</v>
      </c>
      <c r="P133" s="561">
        <v>0</v>
      </c>
      <c r="Q133" s="3694"/>
      <c r="T133" s="2631"/>
      <c r="U133" s="3692">
        <v>0</v>
      </c>
      <c r="V133" s="3704"/>
      <c r="W133" s="2621"/>
      <c r="X133" s="3696">
        <v>0</v>
      </c>
      <c r="Y133" s="3696">
        <v>0</v>
      </c>
      <c r="Z133" s="3696">
        <v>0</v>
      </c>
      <c r="AA133" s="3696">
        <v>0</v>
      </c>
      <c r="AB133" s="3696">
        <v>0</v>
      </c>
      <c r="AC133" s="3696">
        <v>0</v>
      </c>
      <c r="AD133" s="3697">
        <v>0</v>
      </c>
      <c r="AE133" s="284">
        <v>0</v>
      </c>
    </row>
    <row r="134" spans="1:31" ht="15.6" customHeight="1">
      <c r="A134" s="3667" t="s">
        <v>5410</v>
      </c>
      <c r="B134" s="3669">
        <v>0</v>
      </c>
      <c r="E134" s="2631"/>
      <c r="F134" s="3692">
        <v>0</v>
      </c>
      <c r="G134" s="3692"/>
      <c r="H134" s="3702"/>
      <c r="I134" s="3450">
        <v>0</v>
      </c>
      <c r="J134" s="540">
        <v>0</v>
      </c>
      <c r="K134" s="515">
        <v>0</v>
      </c>
      <c r="L134" s="515">
        <v>0</v>
      </c>
      <c r="M134" s="515">
        <v>0</v>
      </c>
      <c r="N134" s="515">
        <v>0</v>
      </c>
      <c r="O134" s="561">
        <v>0</v>
      </c>
      <c r="P134" s="561">
        <v>0</v>
      </c>
      <c r="Q134" s="3694"/>
      <c r="T134" s="2631"/>
      <c r="U134" s="3692">
        <v>0</v>
      </c>
      <c r="V134" s="3704"/>
      <c r="W134" s="2621"/>
      <c r="X134" s="3696">
        <v>0</v>
      </c>
      <c r="Y134" s="3696">
        <v>0</v>
      </c>
      <c r="Z134" s="3696">
        <v>0</v>
      </c>
      <c r="AA134" s="3696">
        <v>0</v>
      </c>
      <c r="AB134" s="3696">
        <v>0</v>
      </c>
      <c r="AC134" s="3696">
        <v>0</v>
      </c>
      <c r="AD134" s="3697">
        <v>0</v>
      </c>
      <c r="AE134" s="284">
        <v>0</v>
      </c>
    </row>
    <row r="135" spans="1:31" ht="15.6" customHeight="1">
      <c r="A135" s="3667" t="s">
        <v>5410</v>
      </c>
      <c r="B135" s="3669">
        <v>0</v>
      </c>
      <c r="E135" s="2631"/>
      <c r="F135" s="3692">
        <v>0</v>
      </c>
      <c r="G135" s="3703"/>
      <c r="H135" s="3702"/>
      <c r="I135" s="3450">
        <v>0</v>
      </c>
      <c r="J135" s="540">
        <v>0</v>
      </c>
      <c r="K135" s="515">
        <v>0</v>
      </c>
      <c r="L135" s="515">
        <v>0</v>
      </c>
      <c r="M135" s="515">
        <v>0</v>
      </c>
      <c r="N135" s="515">
        <v>0</v>
      </c>
      <c r="O135" s="561">
        <v>0</v>
      </c>
      <c r="P135" s="561"/>
      <c r="Q135" s="3694"/>
      <c r="T135" s="2631"/>
      <c r="U135" s="3692">
        <v>0</v>
      </c>
      <c r="V135" s="3704"/>
      <c r="W135" s="2621"/>
      <c r="X135" s="3696">
        <v>0</v>
      </c>
      <c r="Y135" s="3696">
        <v>0</v>
      </c>
      <c r="Z135" s="3696">
        <v>0</v>
      </c>
      <c r="AA135" s="3696">
        <v>0</v>
      </c>
      <c r="AB135" s="3696">
        <v>0</v>
      </c>
      <c r="AC135" s="3696">
        <v>0</v>
      </c>
      <c r="AD135" s="3697">
        <v>0</v>
      </c>
      <c r="AE135" s="284">
        <v>0</v>
      </c>
    </row>
    <row r="136" spans="1:31" ht="15.6" customHeight="1">
      <c r="A136" s="3667" t="s">
        <v>5410</v>
      </c>
      <c r="B136" s="3669">
        <v>0</v>
      </c>
      <c r="E136" s="2631"/>
      <c r="F136" s="3692">
        <v>0</v>
      </c>
      <c r="G136" s="3703"/>
      <c r="H136" s="3702"/>
      <c r="I136" s="3450">
        <v>0</v>
      </c>
      <c r="J136" s="540">
        <v>0</v>
      </c>
      <c r="K136" s="515">
        <v>0</v>
      </c>
      <c r="L136" s="515">
        <v>0</v>
      </c>
      <c r="M136" s="515">
        <v>0</v>
      </c>
      <c r="N136" s="515">
        <v>0</v>
      </c>
      <c r="O136" s="561">
        <v>0</v>
      </c>
      <c r="P136" s="561">
        <v>0</v>
      </c>
      <c r="Q136" s="3694"/>
      <c r="T136" s="2631"/>
      <c r="U136" s="3692">
        <v>0</v>
      </c>
      <c r="V136" s="3704"/>
      <c r="W136" s="2621"/>
      <c r="X136" s="3696">
        <v>0</v>
      </c>
      <c r="Y136" s="3696">
        <v>0</v>
      </c>
      <c r="Z136" s="3696">
        <v>0</v>
      </c>
      <c r="AA136" s="3696">
        <v>0</v>
      </c>
      <c r="AB136" s="3696">
        <v>0</v>
      </c>
      <c r="AC136" s="3696">
        <v>0</v>
      </c>
      <c r="AD136" s="3697">
        <v>0</v>
      </c>
      <c r="AE136" s="284">
        <v>0</v>
      </c>
    </row>
    <row r="137" spans="1:31" ht="15.6" customHeight="1">
      <c r="A137" s="3667" t="s">
        <v>5410</v>
      </c>
      <c r="B137" s="3669">
        <v>0</v>
      </c>
      <c r="E137" s="2631"/>
      <c r="F137" s="3692">
        <v>0</v>
      </c>
      <c r="G137" s="3703"/>
      <c r="H137" s="3702"/>
      <c r="I137" s="3450">
        <v>0</v>
      </c>
      <c r="J137" s="540">
        <v>0</v>
      </c>
      <c r="K137" s="515">
        <v>0</v>
      </c>
      <c r="L137" s="515">
        <v>0</v>
      </c>
      <c r="M137" s="515">
        <v>0</v>
      </c>
      <c r="N137" s="515">
        <v>0</v>
      </c>
      <c r="O137" s="561">
        <v>0</v>
      </c>
      <c r="P137" s="561">
        <v>0</v>
      </c>
      <c r="Q137" s="3694"/>
      <c r="T137" s="2631"/>
      <c r="U137" s="3692">
        <v>0</v>
      </c>
      <c r="V137" s="3704"/>
      <c r="W137" s="2621"/>
      <c r="X137" s="3696">
        <v>0</v>
      </c>
      <c r="Y137" s="3696">
        <v>0</v>
      </c>
      <c r="Z137" s="3696">
        <v>0</v>
      </c>
      <c r="AA137" s="3696">
        <v>0</v>
      </c>
      <c r="AB137" s="3696">
        <v>0</v>
      </c>
      <c r="AC137" s="3696">
        <v>0</v>
      </c>
      <c r="AD137" s="3697">
        <v>0</v>
      </c>
      <c r="AE137" s="284">
        <v>0</v>
      </c>
    </row>
    <row r="138" spans="1:31" ht="15.6" customHeight="1">
      <c r="A138" s="3667" t="s">
        <v>5410</v>
      </c>
      <c r="B138" s="3669">
        <v>0</v>
      </c>
      <c r="E138" s="2631"/>
      <c r="F138" s="3692">
        <v>0</v>
      </c>
      <c r="G138" s="3703"/>
      <c r="H138" s="3702"/>
      <c r="I138" s="3450">
        <v>0</v>
      </c>
      <c r="J138" s="540">
        <v>0</v>
      </c>
      <c r="K138" s="515">
        <v>0</v>
      </c>
      <c r="L138" s="515">
        <v>0</v>
      </c>
      <c r="M138" s="515">
        <v>0</v>
      </c>
      <c r="N138" s="515">
        <v>0</v>
      </c>
      <c r="O138" s="561">
        <v>0</v>
      </c>
      <c r="P138" s="561">
        <v>0</v>
      </c>
      <c r="Q138" s="3694"/>
      <c r="T138" s="2631"/>
      <c r="U138" s="3692">
        <v>0</v>
      </c>
      <c r="V138" s="3704"/>
      <c r="W138" s="2621"/>
      <c r="X138" s="3696">
        <v>0</v>
      </c>
      <c r="Y138" s="3696">
        <v>0</v>
      </c>
      <c r="Z138" s="3696">
        <v>0</v>
      </c>
      <c r="AA138" s="3696">
        <v>0</v>
      </c>
      <c r="AB138" s="3696">
        <v>0</v>
      </c>
      <c r="AC138" s="3696">
        <v>0</v>
      </c>
      <c r="AD138" s="3697">
        <v>0</v>
      </c>
      <c r="AE138" s="284">
        <v>0</v>
      </c>
    </row>
    <row r="139" spans="1:31" ht="15.6" customHeight="1">
      <c r="A139" s="3667" t="s">
        <v>5410</v>
      </c>
      <c r="B139" s="3669">
        <v>0</v>
      </c>
      <c r="E139" s="2631"/>
      <c r="F139" s="3692">
        <v>0</v>
      </c>
      <c r="G139" s="3703"/>
      <c r="H139" s="3702"/>
      <c r="I139" s="3450">
        <v>0</v>
      </c>
      <c r="J139" s="540">
        <v>0</v>
      </c>
      <c r="K139" s="515">
        <v>0</v>
      </c>
      <c r="L139" s="515">
        <v>0</v>
      </c>
      <c r="M139" s="515">
        <v>0</v>
      </c>
      <c r="N139" s="515">
        <v>0</v>
      </c>
      <c r="O139" s="561">
        <v>0</v>
      </c>
      <c r="P139" s="561">
        <v>0</v>
      </c>
      <c r="Q139" s="3694"/>
      <c r="T139" s="2631"/>
      <c r="U139" s="3692">
        <v>0</v>
      </c>
      <c r="V139" s="3704"/>
      <c r="W139" s="2621"/>
      <c r="X139" s="3696">
        <v>0</v>
      </c>
      <c r="Y139" s="3696">
        <v>0</v>
      </c>
      <c r="Z139" s="3696">
        <v>0</v>
      </c>
      <c r="AA139" s="3696">
        <v>0</v>
      </c>
      <c r="AB139" s="3696">
        <v>0</v>
      </c>
      <c r="AC139" s="3696">
        <v>0</v>
      </c>
      <c r="AD139" s="3697">
        <v>0</v>
      </c>
      <c r="AE139" s="284">
        <v>0</v>
      </c>
    </row>
    <row r="140" spans="1:31" ht="15.6" customHeight="1">
      <c r="A140" s="3667" t="s">
        <v>5410</v>
      </c>
      <c r="B140" s="3669">
        <v>0</v>
      </c>
      <c r="E140" s="2631"/>
      <c r="F140" s="3692">
        <v>0</v>
      </c>
      <c r="G140" s="3703"/>
      <c r="H140" s="3702"/>
      <c r="I140" s="3450">
        <v>0</v>
      </c>
      <c r="J140" s="540">
        <v>0</v>
      </c>
      <c r="K140" s="515">
        <v>0</v>
      </c>
      <c r="L140" s="515">
        <v>0</v>
      </c>
      <c r="M140" s="515">
        <v>0</v>
      </c>
      <c r="N140" s="515">
        <v>0</v>
      </c>
      <c r="O140" s="561">
        <v>0</v>
      </c>
      <c r="P140" s="561">
        <v>0</v>
      </c>
      <c r="Q140" s="3694"/>
      <c r="T140" s="2631"/>
      <c r="U140" s="3692">
        <v>0</v>
      </c>
      <c r="V140" s="3704"/>
      <c r="W140" s="2621"/>
      <c r="X140" s="3696">
        <v>0</v>
      </c>
      <c r="Y140" s="3696">
        <v>0</v>
      </c>
      <c r="Z140" s="3696">
        <v>0</v>
      </c>
      <c r="AA140" s="3696">
        <v>0</v>
      </c>
      <c r="AB140" s="3696">
        <v>0</v>
      </c>
      <c r="AC140" s="3696">
        <v>0</v>
      </c>
      <c r="AD140" s="3697">
        <v>0</v>
      </c>
      <c r="AE140" s="284">
        <v>0</v>
      </c>
    </row>
    <row r="141" spans="1:31" ht="15.6" customHeight="1">
      <c r="A141" s="3667" t="s">
        <v>5410</v>
      </c>
      <c r="B141" s="3669">
        <v>0</v>
      </c>
      <c r="E141" s="2631"/>
      <c r="F141" s="3692">
        <v>0</v>
      </c>
      <c r="G141" s="3703"/>
      <c r="H141" s="3702"/>
      <c r="I141" s="3450">
        <v>0</v>
      </c>
      <c r="J141" s="540">
        <v>0</v>
      </c>
      <c r="K141" s="515">
        <v>0</v>
      </c>
      <c r="L141" s="515">
        <v>0</v>
      </c>
      <c r="M141" s="515">
        <v>0</v>
      </c>
      <c r="N141" s="515">
        <v>0</v>
      </c>
      <c r="O141" s="561">
        <v>0</v>
      </c>
      <c r="P141" s="561">
        <v>0</v>
      </c>
      <c r="Q141" s="3694"/>
      <c r="T141" s="2631"/>
      <c r="U141" s="3692">
        <v>0</v>
      </c>
      <c r="V141" s="3704"/>
      <c r="W141" s="2621"/>
      <c r="X141" s="3696">
        <v>0</v>
      </c>
      <c r="Y141" s="3696">
        <v>0</v>
      </c>
      <c r="Z141" s="3696">
        <v>0</v>
      </c>
      <c r="AA141" s="3696">
        <v>0</v>
      </c>
      <c r="AB141" s="3696">
        <v>0</v>
      </c>
      <c r="AC141" s="3696">
        <v>0</v>
      </c>
      <c r="AD141" s="3697">
        <v>0</v>
      </c>
      <c r="AE141" s="284">
        <v>0</v>
      </c>
    </row>
    <row r="142" spans="1:31" ht="15.6" customHeight="1">
      <c r="A142" s="3667" t="s">
        <v>5410</v>
      </c>
      <c r="B142" s="3669">
        <v>0</v>
      </c>
      <c r="E142" s="2631"/>
      <c r="F142" s="3692">
        <v>0</v>
      </c>
      <c r="G142" s="3703"/>
      <c r="H142" s="3702"/>
      <c r="I142" s="3450">
        <v>0</v>
      </c>
      <c r="J142" s="540">
        <v>0</v>
      </c>
      <c r="K142" s="515">
        <v>0</v>
      </c>
      <c r="L142" s="515">
        <v>0</v>
      </c>
      <c r="M142" s="515">
        <v>0</v>
      </c>
      <c r="N142" s="515">
        <v>0</v>
      </c>
      <c r="O142" s="561">
        <v>0</v>
      </c>
      <c r="P142" s="561">
        <v>0</v>
      </c>
      <c r="Q142" s="3694"/>
      <c r="T142" s="2631"/>
      <c r="U142" s="3692">
        <v>0</v>
      </c>
      <c r="V142" s="3704"/>
      <c r="W142" s="2621"/>
      <c r="X142" s="3696">
        <v>0</v>
      </c>
      <c r="Y142" s="3696">
        <v>0</v>
      </c>
      <c r="Z142" s="3696">
        <v>0</v>
      </c>
      <c r="AA142" s="3696">
        <v>0</v>
      </c>
      <c r="AB142" s="3696">
        <v>0</v>
      </c>
      <c r="AC142" s="3696">
        <v>0</v>
      </c>
      <c r="AD142" s="3697">
        <v>0</v>
      </c>
      <c r="AE142" s="284">
        <v>0</v>
      </c>
    </row>
    <row r="143" spans="1:31" ht="15.6" customHeight="1">
      <c r="A143" s="3667" t="s">
        <v>5410</v>
      </c>
      <c r="B143" s="3669">
        <v>0</v>
      </c>
      <c r="E143" s="2631"/>
      <c r="F143" s="3692">
        <v>0</v>
      </c>
      <c r="G143" s="3703"/>
      <c r="H143" s="3702"/>
      <c r="I143" s="3450">
        <v>0</v>
      </c>
      <c r="J143" s="540">
        <v>0</v>
      </c>
      <c r="K143" s="515">
        <v>0</v>
      </c>
      <c r="L143" s="515">
        <v>0</v>
      </c>
      <c r="M143" s="515">
        <v>0</v>
      </c>
      <c r="N143" s="515">
        <v>0</v>
      </c>
      <c r="O143" s="561">
        <v>0</v>
      </c>
      <c r="P143" s="561">
        <v>0</v>
      </c>
      <c r="Q143" s="3694"/>
      <c r="T143" s="2631"/>
      <c r="U143" s="3692">
        <v>0</v>
      </c>
      <c r="V143" s="3704"/>
      <c r="W143" s="2621"/>
      <c r="X143" s="3696">
        <v>0</v>
      </c>
      <c r="Y143" s="3696">
        <v>0</v>
      </c>
      <c r="Z143" s="3696">
        <v>0</v>
      </c>
      <c r="AA143" s="3696">
        <v>0</v>
      </c>
      <c r="AB143" s="3696">
        <v>0</v>
      </c>
      <c r="AC143" s="3696">
        <v>0</v>
      </c>
      <c r="AD143" s="3697">
        <v>0</v>
      </c>
      <c r="AE143" s="284">
        <v>0</v>
      </c>
    </row>
    <row r="144" spans="1:31" ht="15.6" customHeight="1">
      <c r="A144" s="3667" t="s">
        <v>5410</v>
      </c>
      <c r="B144" s="3669">
        <v>0</v>
      </c>
      <c r="E144" s="2631"/>
      <c r="F144" s="3692">
        <v>0</v>
      </c>
      <c r="G144" s="3703"/>
      <c r="H144" s="3702"/>
      <c r="I144" s="3450">
        <v>0</v>
      </c>
      <c r="J144" s="540">
        <v>0</v>
      </c>
      <c r="K144" s="515">
        <v>0</v>
      </c>
      <c r="L144" s="515">
        <v>0</v>
      </c>
      <c r="M144" s="515">
        <v>0</v>
      </c>
      <c r="N144" s="515">
        <v>0</v>
      </c>
      <c r="O144" s="561">
        <v>0</v>
      </c>
      <c r="P144" s="561">
        <v>0</v>
      </c>
      <c r="Q144" s="3694"/>
      <c r="T144" s="2631"/>
      <c r="U144" s="3692">
        <v>0</v>
      </c>
      <c r="V144" s="3704"/>
      <c r="W144" s="2621"/>
      <c r="X144" s="3696">
        <v>0</v>
      </c>
      <c r="Y144" s="3696">
        <v>0</v>
      </c>
      <c r="Z144" s="3696">
        <v>0</v>
      </c>
      <c r="AA144" s="3696">
        <v>0</v>
      </c>
      <c r="AB144" s="3696">
        <v>0</v>
      </c>
      <c r="AC144" s="3696">
        <v>0</v>
      </c>
      <c r="AD144" s="3697">
        <v>0</v>
      </c>
      <c r="AE144" s="284">
        <v>0</v>
      </c>
    </row>
    <row r="145" spans="1:31" ht="15.6" customHeight="1">
      <c r="A145" s="3667" t="s">
        <v>5410</v>
      </c>
      <c r="B145" s="3669">
        <v>0</v>
      </c>
      <c r="E145" s="2631"/>
      <c r="F145" s="3692">
        <v>0</v>
      </c>
      <c r="G145" s="3703"/>
      <c r="H145" s="3702"/>
      <c r="I145" s="3450">
        <v>0</v>
      </c>
      <c r="J145" s="540">
        <v>0</v>
      </c>
      <c r="K145" s="515">
        <v>0</v>
      </c>
      <c r="L145" s="515">
        <v>0</v>
      </c>
      <c r="M145" s="515">
        <v>0</v>
      </c>
      <c r="N145" s="515">
        <v>0</v>
      </c>
      <c r="O145" s="561">
        <v>0</v>
      </c>
      <c r="P145" s="561">
        <v>0</v>
      </c>
      <c r="Q145" s="3694"/>
      <c r="T145" s="2631"/>
      <c r="U145" s="3692">
        <v>0</v>
      </c>
      <c r="V145" s="3704"/>
      <c r="W145" s="2621"/>
      <c r="X145" s="3696">
        <v>0</v>
      </c>
      <c r="Y145" s="3696">
        <v>0</v>
      </c>
      <c r="Z145" s="3696">
        <v>0</v>
      </c>
      <c r="AA145" s="3696">
        <v>0</v>
      </c>
      <c r="AB145" s="3696">
        <v>0</v>
      </c>
      <c r="AC145" s="3696">
        <v>0</v>
      </c>
      <c r="AD145" s="3697">
        <v>0</v>
      </c>
      <c r="AE145" s="284">
        <v>0</v>
      </c>
    </row>
    <row r="146" spans="1:31" ht="15.6" customHeight="1">
      <c r="A146" s="3667" t="s">
        <v>1378</v>
      </c>
      <c r="B146" s="3669">
        <v>0</v>
      </c>
      <c r="E146" s="2631"/>
      <c r="F146" s="3692"/>
      <c r="G146" s="2510"/>
      <c r="H146" s="2621" t="s">
        <v>5424</v>
      </c>
      <c r="I146" s="3479">
        <v>145665837.60375664</v>
      </c>
      <c r="J146" s="3698">
        <v>0</v>
      </c>
      <c r="K146" s="549">
        <v>141529437.46395314</v>
      </c>
      <c r="L146" s="549">
        <v>0</v>
      </c>
      <c r="M146" s="549">
        <v>0</v>
      </c>
      <c r="N146" s="549">
        <v>0</v>
      </c>
      <c r="O146" s="550">
        <v>4136400.1398034724</v>
      </c>
      <c r="P146" s="550">
        <v>145665837.60375664</v>
      </c>
      <c r="Q146" s="3694"/>
      <c r="T146" s="2631"/>
      <c r="U146" s="3692"/>
      <c r="V146" s="3695"/>
      <c r="W146" s="2621" t="s">
        <v>5424</v>
      </c>
      <c r="X146" s="3696">
        <v>0</v>
      </c>
      <c r="Y146" s="3696">
        <v>0.63229378273002967</v>
      </c>
      <c r="Z146" s="3696">
        <v>0</v>
      </c>
      <c r="AA146" s="3696">
        <v>0</v>
      </c>
      <c r="AB146" s="3696">
        <v>0</v>
      </c>
      <c r="AC146" s="3696">
        <v>1.8479689724955603E-2</v>
      </c>
      <c r="AD146" s="3699">
        <v>0.65077347245498529</v>
      </c>
      <c r="AE146" s="284">
        <v>0</v>
      </c>
    </row>
    <row r="147" spans="1:31" ht="15.6" customHeight="1">
      <c r="A147" s="3667" t="s">
        <v>5410</v>
      </c>
      <c r="B147" s="3669">
        <v>0</v>
      </c>
      <c r="E147" s="2631"/>
      <c r="F147" s="3692"/>
      <c r="G147" s="2510"/>
      <c r="H147" s="2621"/>
      <c r="I147" s="3450">
        <v>0</v>
      </c>
      <c r="J147" s="540">
        <v>0</v>
      </c>
      <c r="K147" s="515">
        <v>0</v>
      </c>
      <c r="L147" s="515">
        <v>0</v>
      </c>
      <c r="M147" s="515">
        <v>0</v>
      </c>
      <c r="N147" s="515">
        <v>0</v>
      </c>
      <c r="O147" s="561">
        <v>0</v>
      </c>
      <c r="P147" s="561"/>
      <c r="Q147" s="3694"/>
      <c r="T147" s="2631"/>
      <c r="U147" s="3692"/>
      <c r="V147" s="3695"/>
      <c r="W147" s="2621"/>
      <c r="X147" s="3696"/>
      <c r="Y147" s="3700"/>
      <c r="Z147" s="3700"/>
      <c r="AA147" s="3700"/>
      <c r="AB147" s="3700"/>
      <c r="AC147" s="3701"/>
      <c r="AD147" s="3697"/>
      <c r="AE147" s="284">
        <v>0</v>
      </c>
    </row>
    <row r="148" spans="1:31" ht="15.6" customHeight="1">
      <c r="A148" s="3667" t="s">
        <v>1378</v>
      </c>
      <c r="B148" s="3669">
        <v>0</v>
      </c>
      <c r="E148" s="2631"/>
      <c r="F148" s="3692"/>
      <c r="G148" s="2510"/>
      <c r="H148" s="2621"/>
      <c r="I148" s="3450">
        <v>0</v>
      </c>
      <c r="J148" s="540">
        <v>0</v>
      </c>
      <c r="K148" s="515">
        <v>0</v>
      </c>
      <c r="L148" s="515">
        <v>0</v>
      </c>
      <c r="M148" s="515">
        <v>0</v>
      </c>
      <c r="N148" s="515">
        <v>0</v>
      </c>
      <c r="O148" s="561">
        <v>0</v>
      </c>
      <c r="P148" s="561"/>
      <c r="Q148" s="3694"/>
      <c r="T148" s="2631"/>
      <c r="U148" s="3692"/>
      <c r="V148" s="3695"/>
      <c r="W148" s="2621"/>
      <c r="X148" s="3696"/>
      <c r="Y148" s="3700"/>
      <c r="Z148" s="3700"/>
      <c r="AA148" s="3700"/>
      <c r="AB148" s="3700"/>
      <c r="AC148" s="3701"/>
      <c r="AD148" s="3697"/>
      <c r="AE148" s="284">
        <v>0</v>
      </c>
    </row>
    <row r="149" spans="1:31" ht="15.6" customHeight="1">
      <c r="A149" s="3667" t="s">
        <v>1378</v>
      </c>
      <c r="B149" s="3669">
        <v>0</v>
      </c>
      <c r="E149" s="2631" t="s">
        <v>778</v>
      </c>
      <c r="F149" s="3692"/>
      <c r="G149" s="2510"/>
      <c r="H149" s="2621"/>
      <c r="I149" s="3450">
        <v>0</v>
      </c>
      <c r="J149" s="540">
        <v>0</v>
      </c>
      <c r="K149" s="515">
        <v>0</v>
      </c>
      <c r="L149" s="515">
        <v>0</v>
      </c>
      <c r="M149" s="515">
        <v>0</v>
      </c>
      <c r="N149" s="515">
        <v>0</v>
      </c>
      <c r="O149" s="561">
        <v>0</v>
      </c>
      <c r="P149" s="561"/>
      <c r="Q149" s="3694"/>
      <c r="T149" s="2631" t="s">
        <v>778</v>
      </c>
      <c r="U149" s="3692"/>
      <c r="V149" s="3695"/>
      <c r="W149" s="2621"/>
      <c r="X149" s="3696"/>
      <c r="Y149" s="3700"/>
      <c r="Z149" s="3700"/>
      <c r="AA149" s="3700"/>
      <c r="AB149" s="3700"/>
      <c r="AC149" s="3701"/>
      <c r="AD149" s="3697"/>
      <c r="AE149" s="284">
        <v>0</v>
      </c>
    </row>
    <row r="150" spans="1:31" ht="15.6" customHeight="1">
      <c r="A150" s="3667" t="s">
        <v>5410</v>
      </c>
      <c r="B150" s="3669">
        <v>0</v>
      </c>
      <c r="E150" s="2631"/>
      <c r="F150" s="3692" t="s">
        <v>779</v>
      </c>
      <c r="G150" s="2510"/>
      <c r="H150" s="2621"/>
      <c r="I150" s="3450">
        <v>0</v>
      </c>
      <c r="J150" s="540">
        <v>0</v>
      </c>
      <c r="K150" s="515">
        <v>0</v>
      </c>
      <c r="L150" s="515">
        <v>0</v>
      </c>
      <c r="M150" s="515">
        <v>0</v>
      </c>
      <c r="N150" s="515">
        <v>0</v>
      </c>
      <c r="O150" s="561">
        <v>0</v>
      </c>
      <c r="P150" s="561">
        <v>0</v>
      </c>
      <c r="Q150" s="3694"/>
      <c r="T150" s="2631"/>
      <c r="U150" s="3692" t="s">
        <v>779</v>
      </c>
      <c r="V150" s="3695"/>
      <c r="W150" s="2621"/>
      <c r="X150" s="3696">
        <v>0</v>
      </c>
      <c r="Y150" s="3700"/>
      <c r="Z150" s="3700"/>
      <c r="AA150" s="3700"/>
      <c r="AB150" s="3700"/>
      <c r="AC150" s="3701"/>
      <c r="AD150" s="3697">
        <v>0</v>
      </c>
      <c r="AE150" s="284">
        <v>0</v>
      </c>
    </row>
    <row r="151" spans="1:31" ht="15.6" customHeight="1">
      <c r="A151" s="3667" t="s">
        <v>5410</v>
      </c>
      <c r="B151" s="3669">
        <v>0</v>
      </c>
      <c r="E151" s="2631"/>
      <c r="F151" s="3692">
        <v>0</v>
      </c>
      <c r="G151" s="2510"/>
      <c r="H151" s="2621"/>
      <c r="I151" s="3450">
        <v>0</v>
      </c>
      <c r="J151" s="540">
        <v>0</v>
      </c>
      <c r="K151" s="515">
        <v>0</v>
      </c>
      <c r="L151" s="515">
        <v>0</v>
      </c>
      <c r="M151" s="515">
        <v>0</v>
      </c>
      <c r="N151" s="515">
        <v>0</v>
      </c>
      <c r="O151" s="561">
        <v>0</v>
      </c>
      <c r="P151" s="561">
        <v>0</v>
      </c>
      <c r="Q151" s="3694"/>
      <c r="T151" s="2631"/>
      <c r="U151" s="3692">
        <v>0</v>
      </c>
      <c r="V151" s="3695"/>
      <c r="W151" s="2621"/>
      <c r="X151" s="3696">
        <v>0</v>
      </c>
      <c r="Y151" s="3696">
        <v>0</v>
      </c>
      <c r="Z151" s="3696">
        <v>0</v>
      </c>
      <c r="AA151" s="3696">
        <v>0</v>
      </c>
      <c r="AB151" s="3696">
        <v>0</v>
      </c>
      <c r="AC151" s="3696">
        <v>0</v>
      </c>
      <c r="AD151" s="3697">
        <v>0</v>
      </c>
      <c r="AE151" s="284">
        <v>0</v>
      </c>
    </row>
    <row r="152" spans="1:31" ht="15.6" customHeight="1">
      <c r="A152" s="3667" t="s">
        <v>5410</v>
      </c>
      <c r="B152" s="3669">
        <v>0</v>
      </c>
      <c r="E152" s="2631"/>
      <c r="F152" s="3692">
        <v>0</v>
      </c>
      <c r="G152" s="2510"/>
      <c r="H152" s="2621"/>
      <c r="I152" s="3450">
        <v>0</v>
      </c>
      <c r="J152" s="540">
        <v>0</v>
      </c>
      <c r="K152" s="515">
        <v>0</v>
      </c>
      <c r="L152" s="515">
        <v>0</v>
      </c>
      <c r="M152" s="515">
        <v>0</v>
      </c>
      <c r="N152" s="515">
        <v>0</v>
      </c>
      <c r="O152" s="561">
        <v>0</v>
      </c>
      <c r="P152" s="561">
        <v>0</v>
      </c>
      <c r="Q152" s="3694"/>
      <c r="T152" s="2631"/>
      <c r="U152" s="3692">
        <v>0</v>
      </c>
      <c r="V152" s="3695"/>
      <c r="W152" s="2621"/>
      <c r="X152" s="3696"/>
      <c r="Y152" s="3700"/>
      <c r="Z152" s="3700"/>
      <c r="AA152" s="3700"/>
      <c r="AB152" s="3700"/>
      <c r="AC152" s="3701"/>
      <c r="AD152" s="3697">
        <v>0</v>
      </c>
      <c r="AE152" s="284">
        <v>0</v>
      </c>
    </row>
    <row r="153" spans="1:31" ht="15.6" customHeight="1">
      <c r="A153" s="3667" t="s">
        <v>5410</v>
      </c>
      <c r="B153" s="3669">
        <v>0</v>
      </c>
      <c r="E153" s="2631"/>
      <c r="F153" s="3692">
        <v>0</v>
      </c>
      <c r="G153" s="2510"/>
      <c r="H153" s="2621"/>
      <c r="I153" s="3450">
        <v>0</v>
      </c>
      <c r="J153" s="540">
        <v>0</v>
      </c>
      <c r="K153" s="515">
        <v>0</v>
      </c>
      <c r="L153" s="515">
        <v>0</v>
      </c>
      <c r="M153" s="515">
        <v>0</v>
      </c>
      <c r="N153" s="515">
        <v>0</v>
      </c>
      <c r="O153" s="561">
        <v>0</v>
      </c>
      <c r="P153" s="561">
        <v>0</v>
      </c>
      <c r="Q153" s="3694"/>
      <c r="T153" s="2631"/>
      <c r="U153" s="3692">
        <v>0</v>
      </c>
      <c r="V153" s="3695"/>
      <c r="W153" s="2621"/>
      <c r="X153" s="3696"/>
      <c r="Y153" s="3700"/>
      <c r="Z153" s="3700"/>
      <c r="AA153" s="3700"/>
      <c r="AB153" s="3700"/>
      <c r="AC153" s="3701"/>
      <c r="AD153" s="3697">
        <v>0</v>
      </c>
      <c r="AE153" s="284">
        <v>0</v>
      </c>
    </row>
    <row r="154" spans="1:31" ht="15.6" customHeight="1">
      <c r="A154" s="3667" t="s">
        <v>5410</v>
      </c>
      <c r="B154" s="3669">
        <v>0</v>
      </c>
      <c r="E154" s="2631"/>
      <c r="F154" s="3692">
        <v>0</v>
      </c>
      <c r="G154" s="2510"/>
      <c r="H154" s="2621"/>
      <c r="I154" s="3450">
        <v>0</v>
      </c>
      <c r="J154" s="540">
        <v>0</v>
      </c>
      <c r="K154" s="515">
        <v>0</v>
      </c>
      <c r="L154" s="515">
        <v>0</v>
      </c>
      <c r="M154" s="515">
        <v>0</v>
      </c>
      <c r="N154" s="515">
        <v>0</v>
      </c>
      <c r="O154" s="561">
        <v>0</v>
      </c>
      <c r="P154" s="561">
        <v>0</v>
      </c>
      <c r="Q154" s="3694"/>
      <c r="T154" s="2631"/>
      <c r="U154" s="3692">
        <v>0</v>
      </c>
      <c r="V154" s="3695"/>
      <c r="W154" s="2621"/>
      <c r="X154" s="3696"/>
      <c r="Y154" s="3700"/>
      <c r="Z154" s="3700"/>
      <c r="AA154" s="3700"/>
      <c r="AB154" s="3700"/>
      <c r="AC154" s="3701"/>
      <c r="AD154" s="3697">
        <v>0</v>
      </c>
      <c r="AE154" s="284">
        <v>0</v>
      </c>
    </row>
    <row r="155" spans="1:31" ht="15.6" customHeight="1">
      <c r="A155" s="3667" t="s">
        <v>5410</v>
      </c>
      <c r="B155" s="3669">
        <v>0</v>
      </c>
      <c r="E155" s="2631"/>
      <c r="F155" s="3692"/>
      <c r="G155" s="2510"/>
      <c r="H155" s="2621" t="s">
        <v>5426</v>
      </c>
      <c r="I155" s="3479">
        <v>0</v>
      </c>
      <c r="J155" s="3698">
        <v>0</v>
      </c>
      <c r="K155" s="549">
        <v>0</v>
      </c>
      <c r="L155" s="549">
        <v>0</v>
      </c>
      <c r="M155" s="549">
        <v>0</v>
      </c>
      <c r="N155" s="549">
        <v>0</v>
      </c>
      <c r="O155" s="550">
        <v>0</v>
      </c>
      <c r="P155" s="550">
        <v>0</v>
      </c>
      <c r="Q155" s="3694"/>
      <c r="T155" s="2631"/>
      <c r="U155" s="3692"/>
      <c r="V155" s="3695"/>
      <c r="W155" s="2621" t="s">
        <v>5426</v>
      </c>
      <c r="X155" s="3696">
        <v>0</v>
      </c>
      <c r="Y155" s="3696">
        <v>0</v>
      </c>
      <c r="Z155" s="3696">
        <v>0</v>
      </c>
      <c r="AA155" s="3696">
        <v>0</v>
      </c>
      <c r="AB155" s="3696">
        <v>0</v>
      </c>
      <c r="AC155" s="3696">
        <v>0</v>
      </c>
      <c r="AD155" s="3699">
        <v>0</v>
      </c>
      <c r="AE155" s="284">
        <v>0</v>
      </c>
    </row>
    <row r="156" spans="1:31" ht="15.6" customHeight="1">
      <c r="A156" s="3667" t="s">
        <v>5410</v>
      </c>
      <c r="B156" s="3669">
        <v>0</v>
      </c>
      <c r="E156" s="2631"/>
      <c r="F156" s="3692"/>
      <c r="G156" s="2510"/>
      <c r="H156" s="2621"/>
      <c r="I156" s="3450">
        <v>0</v>
      </c>
      <c r="J156" s="540">
        <v>0</v>
      </c>
      <c r="K156" s="515">
        <v>0</v>
      </c>
      <c r="L156" s="515">
        <v>0</v>
      </c>
      <c r="M156" s="515">
        <v>0</v>
      </c>
      <c r="N156" s="515">
        <v>0</v>
      </c>
      <c r="O156" s="561">
        <v>0</v>
      </c>
      <c r="P156" s="561"/>
      <c r="Q156" s="3694"/>
      <c r="T156" s="2631"/>
      <c r="U156" s="3692"/>
      <c r="V156" s="3695"/>
      <c r="W156" s="2621"/>
      <c r="X156" s="3696"/>
      <c r="Y156" s="3700"/>
      <c r="Z156" s="3700"/>
      <c r="AA156" s="3700"/>
      <c r="AB156" s="3700"/>
      <c r="AC156" s="3701"/>
      <c r="AD156" s="3697"/>
      <c r="AE156" s="284">
        <v>0</v>
      </c>
    </row>
    <row r="157" spans="1:31" ht="15.6" customHeight="1">
      <c r="A157" s="3667" t="s">
        <v>1378</v>
      </c>
      <c r="B157" s="3669">
        <v>0</v>
      </c>
      <c r="E157" s="2631"/>
      <c r="F157" s="3692"/>
      <c r="G157" s="2510"/>
      <c r="H157" s="2621"/>
      <c r="I157" s="3450">
        <v>0</v>
      </c>
      <c r="J157" s="540">
        <v>0</v>
      </c>
      <c r="K157" s="515">
        <v>0</v>
      </c>
      <c r="L157" s="515">
        <v>0</v>
      </c>
      <c r="M157" s="515">
        <v>0</v>
      </c>
      <c r="N157" s="515">
        <v>0</v>
      </c>
      <c r="O157" s="561">
        <v>0</v>
      </c>
      <c r="P157" s="561"/>
      <c r="Q157" s="3694"/>
      <c r="T157" s="2631"/>
      <c r="U157" s="3692"/>
      <c r="V157" s="3695"/>
      <c r="W157" s="2621"/>
      <c r="X157" s="3696"/>
      <c r="Y157" s="3700"/>
      <c r="Z157" s="3700"/>
      <c r="AA157" s="3700"/>
      <c r="AB157" s="3700"/>
      <c r="AC157" s="3701"/>
      <c r="AD157" s="3697"/>
      <c r="AE157" s="284">
        <v>0</v>
      </c>
    </row>
    <row r="158" spans="1:31" ht="15.6" customHeight="1">
      <c r="A158" s="3667" t="s">
        <v>1378</v>
      </c>
      <c r="B158" s="3669">
        <v>0</v>
      </c>
      <c r="E158" s="2631" t="s">
        <v>5256</v>
      </c>
      <c r="F158" s="3692"/>
      <c r="G158" s="2510"/>
      <c r="H158" s="2621"/>
      <c r="I158" s="3450">
        <v>0</v>
      </c>
      <c r="J158" s="540">
        <v>0</v>
      </c>
      <c r="K158" s="515">
        <v>0</v>
      </c>
      <c r="L158" s="515">
        <v>0</v>
      </c>
      <c r="M158" s="515">
        <v>0</v>
      </c>
      <c r="N158" s="515">
        <v>0</v>
      </c>
      <c r="O158" s="561">
        <v>0</v>
      </c>
      <c r="P158" s="561"/>
      <c r="Q158" s="3694"/>
      <c r="T158" s="2631" t="s">
        <v>5256</v>
      </c>
      <c r="U158" s="3692"/>
      <c r="V158" s="3695"/>
      <c r="W158" s="2621"/>
      <c r="X158" s="3696">
        <v>0</v>
      </c>
      <c r="Y158" s="3696">
        <v>0</v>
      </c>
      <c r="Z158" s="3696">
        <v>0</v>
      </c>
      <c r="AA158" s="3696">
        <v>0</v>
      </c>
      <c r="AB158" s="3696">
        <v>0</v>
      </c>
      <c r="AC158" s="3696">
        <v>0</v>
      </c>
      <c r="AD158" s="3697"/>
      <c r="AE158" s="284">
        <v>0</v>
      </c>
    </row>
    <row r="159" spans="1:31" ht="15.6" customHeight="1">
      <c r="A159" s="3667" t="s">
        <v>5410</v>
      </c>
      <c r="B159" s="3669">
        <v>0</v>
      </c>
      <c r="E159" s="2631"/>
      <c r="F159" s="3692" t="s">
        <v>781</v>
      </c>
      <c r="G159" s="2510"/>
      <c r="H159" s="2621"/>
      <c r="I159" s="3450">
        <v>0</v>
      </c>
      <c r="J159" s="540">
        <v>0</v>
      </c>
      <c r="K159" s="515">
        <v>0</v>
      </c>
      <c r="L159" s="515">
        <v>0</v>
      </c>
      <c r="M159" s="515">
        <v>0</v>
      </c>
      <c r="N159" s="515">
        <v>0</v>
      </c>
      <c r="O159" s="561">
        <v>0</v>
      </c>
      <c r="P159" s="561">
        <v>0</v>
      </c>
      <c r="Q159" s="3694"/>
      <c r="T159" s="2631"/>
      <c r="U159" s="3692" t="s">
        <v>781</v>
      </c>
      <c r="V159" s="3695"/>
      <c r="W159" s="2621"/>
      <c r="X159" s="3696">
        <v>0</v>
      </c>
      <c r="Y159" s="3696">
        <v>0</v>
      </c>
      <c r="Z159" s="3696">
        <v>0</v>
      </c>
      <c r="AA159" s="3696">
        <v>0</v>
      </c>
      <c r="AB159" s="3696">
        <v>0</v>
      </c>
      <c r="AC159" s="3696">
        <v>0</v>
      </c>
      <c r="AD159" s="3697">
        <v>0</v>
      </c>
      <c r="AE159" s="284">
        <v>0</v>
      </c>
    </row>
    <row r="160" spans="1:31" ht="15.6" customHeight="1">
      <c r="A160" s="3667" t="s">
        <v>5410</v>
      </c>
      <c r="B160" s="3669">
        <v>0</v>
      </c>
      <c r="E160" s="2631"/>
      <c r="F160" s="3692">
        <v>0</v>
      </c>
      <c r="G160" s="2510"/>
      <c r="H160" s="2621"/>
      <c r="I160" s="3450">
        <v>0</v>
      </c>
      <c r="J160" s="540">
        <v>0</v>
      </c>
      <c r="K160" s="515">
        <v>0</v>
      </c>
      <c r="L160" s="515">
        <v>0</v>
      </c>
      <c r="M160" s="515">
        <v>0</v>
      </c>
      <c r="N160" s="515">
        <v>0</v>
      </c>
      <c r="O160" s="561">
        <v>0</v>
      </c>
      <c r="P160" s="561">
        <v>0</v>
      </c>
      <c r="Q160" s="3694"/>
      <c r="T160" s="2631"/>
      <c r="U160" s="3692">
        <v>0</v>
      </c>
      <c r="V160" s="3695"/>
      <c r="W160" s="2621"/>
      <c r="X160" s="3696">
        <v>0</v>
      </c>
      <c r="Y160" s="3696">
        <v>0</v>
      </c>
      <c r="Z160" s="3696">
        <v>0</v>
      </c>
      <c r="AA160" s="3696">
        <v>0</v>
      </c>
      <c r="AB160" s="3696">
        <v>0</v>
      </c>
      <c r="AC160" s="3696">
        <v>0</v>
      </c>
      <c r="AD160" s="3697">
        <v>0</v>
      </c>
      <c r="AE160" s="284">
        <v>0</v>
      </c>
    </row>
    <row r="161" spans="1:31" ht="15.6" customHeight="1">
      <c r="A161" s="3667" t="s">
        <v>1378</v>
      </c>
      <c r="B161" s="3669">
        <v>0</v>
      </c>
      <c r="E161" s="2631"/>
      <c r="F161" s="3692" t="s">
        <v>785</v>
      </c>
      <c r="G161" s="2510"/>
      <c r="H161" s="2621"/>
      <c r="I161" s="3450">
        <v>25630260.148184635</v>
      </c>
      <c r="J161" s="540">
        <v>0</v>
      </c>
      <c r="K161" s="515">
        <v>25214634.307943802</v>
      </c>
      <c r="L161" s="515">
        <v>0</v>
      </c>
      <c r="M161" s="515">
        <v>0</v>
      </c>
      <c r="N161" s="515">
        <v>0</v>
      </c>
      <c r="O161" s="561">
        <v>415625.84024083195</v>
      </c>
      <c r="P161" s="561">
        <v>25630260.148184635</v>
      </c>
      <c r="Q161" s="3694"/>
      <c r="T161" s="2631"/>
      <c r="U161" s="3692" t="s">
        <v>785</v>
      </c>
      <c r="V161" s="3695"/>
      <c r="W161" s="2621"/>
      <c r="X161" s="3696">
        <v>0</v>
      </c>
      <c r="Y161" s="3696">
        <v>0.11264834222763578</v>
      </c>
      <c r="Z161" s="3696">
        <v>0</v>
      </c>
      <c r="AA161" s="3696">
        <v>0</v>
      </c>
      <c r="AB161" s="3696">
        <v>0</v>
      </c>
      <c r="AC161" s="3696">
        <v>1.8568408059500407E-3</v>
      </c>
      <c r="AD161" s="3697">
        <v>0.11450518303358583</v>
      </c>
      <c r="AE161" s="284">
        <v>0</v>
      </c>
    </row>
    <row r="162" spans="1:31" ht="15.6" customHeight="1">
      <c r="A162" s="3667" t="s">
        <v>5410</v>
      </c>
      <c r="B162" s="3669">
        <v>0</v>
      </c>
      <c r="E162" s="2631"/>
      <c r="F162" s="3692" t="s">
        <v>784</v>
      </c>
      <c r="G162" s="2510"/>
      <c r="H162" s="2621"/>
      <c r="I162" s="3450">
        <v>0</v>
      </c>
      <c r="J162" s="540">
        <v>0</v>
      </c>
      <c r="K162" s="515">
        <v>0</v>
      </c>
      <c r="L162" s="515">
        <v>0</v>
      </c>
      <c r="M162" s="515">
        <v>0</v>
      </c>
      <c r="N162" s="515">
        <v>0</v>
      </c>
      <c r="O162" s="561">
        <v>0</v>
      </c>
      <c r="P162" s="561">
        <v>0</v>
      </c>
      <c r="Q162" s="3694"/>
      <c r="T162" s="2631"/>
      <c r="U162" s="3692" t="s">
        <v>784</v>
      </c>
      <c r="V162" s="3695"/>
      <c r="W162" s="2621"/>
      <c r="X162" s="3696">
        <v>0</v>
      </c>
      <c r="Y162" s="3696">
        <v>0</v>
      </c>
      <c r="Z162" s="3696">
        <v>0</v>
      </c>
      <c r="AA162" s="3696">
        <v>0</v>
      </c>
      <c r="AB162" s="3696">
        <v>0</v>
      </c>
      <c r="AC162" s="3696">
        <v>0</v>
      </c>
      <c r="AD162" s="3697">
        <v>0</v>
      </c>
      <c r="AE162" s="284">
        <v>0</v>
      </c>
    </row>
    <row r="163" spans="1:31" ht="15.6" customHeight="1">
      <c r="A163" s="3667" t="s">
        <v>1378</v>
      </c>
      <c r="B163" s="3669">
        <v>0</v>
      </c>
      <c r="E163" s="2631"/>
      <c r="F163" s="3692" t="s">
        <v>783</v>
      </c>
      <c r="G163" s="2510"/>
      <c r="H163" s="2621"/>
      <c r="I163" s="3450">
        <v>19142035.725558877</v>
      </c>
      <c r="J163" s="540">
        <v>0</v>
      </c>
      <c r="K163" s="515">
        <v>18685401.021458324</v>
      </c>
      <c r="L163" s="515">
        <v>0</v>
      </c>
      <c r="M163" s="515">
        <v>0</v>
      </c>
      <c r="N163" s="515">
        <v>0</v>
      </c>
      <c r="O163" s="561">
        <v>456634.70410055446</v>
      </c>
      <c r="P163" s="561">
        <v>19142035.725558877</v>
      </c>
      <c r="Q163" s="3694"/>
      <c r="T163" s="2631"/>
      <c r="U163" s="3692" t="s">
        <v>783</v>
      </c>
      <c r="V163" s="3695"/>
      <c r="W163" s="2621"/>
      <c r="X163" s="3696">
        <v>0</v>
      </c>
      <c r="Y163" s="3696">
        <v>8.3478484090594801E-2</v>
      </c>
      <c r="Z163" s="3696">
        <v>0</v>
      </c>
      <c r="AA163" s="3696">
        <v>0</v>
      </c>
      <c r="AB163" s="3696">
        <v>0</v>
      </c>
      <c r="AC163" s="3696">
        <v>2.0400510985927205E-3</v>
      </c>
      <c r="AD163" s="3697">
        <v>8.551853518918752E-2</v>
      </c>
      <c r="AE163" s="284">
        <v>0</v>
      </c>
    </row>
    <row r="164" spans="1:31" ht="15.6" customHeight="1">
      <c r="A164" s="3667" t="s">
        <v>5410</v>
      </c>
      <c r="B164" s="3669">
        <v>0</v>
      </c>
      <c r="E164" s="2631"/>
      <c r="F164" s="3692" t="s">
        <v>693</v>
      </c>
      <c r="G164" s="2510"/>
      <c r="H164" s="2621"/>
      <c r="I164" s="3450">
        <v>0</v>
      </c>
      <c r="J164" s="540">
        <v>0</v>
      </c>
      <c r="K164" s="515">
        <v>0</v>
      </c>
      <c r="L164" s="515">
        <v>0</v>
      </c>
      <c r="M164" s="515">
        <v>0</v>
      </c>
      <c r="N164" s="515">
        <v>0</v>
      </c>
      <c r="O164" s="561">
        <v>0</v>
      </c>
      <c r="P164" s="561">
        <v>0</v>
      </c>
      <c r="Q164" s="3694"/>
      <c r="T164" s="2631"/>
      <c r="U164" s="3692" t="s">
        <v>693</v>
      </c>
      <c r="V164" s="3695"/>
      <c r="W164" s="2621"/>
      <c r="X164" s="3696">
        <v>0</v>
      </c>
      <c r="Y164" s="3696">
        <v>0</v>
      </c>
      <c r="Z164" s="3696">
        <v>0</v>
      </c>
      <c r="AA164" s="3696">
        <v>0</v>
      </c>
      <c r="AB164" s="3696">
        <v>0</v>
      </c>
      <c r="AC164" s="3696">
        <v>0</v>
      </c>
      <c r="AD164" s="3697">
        <v>0</v>
      </c>
      <c r="AE164" s="284">
        <v>0</v>
      </c>
    </row>
    <row r="165" spans="1:31" ht="15.6" customHeight="1">
      <c r="A165" s="3667" t="s">
        <v>5410</v>
      </c>
      <c r="B165" s="3669">
        <v>0</v>
      </c>
      <c r="E165" s="2631"/>
      <c r="F165" s="3692">
        <v>0</v>
      </c>
      <c r="G165" s="2510"/>
      <c r="H165" s="2621"/>
      <c r="I165" s="3450">
        <v>0</v>
      </c>
      <c r="J165" s="540">
        <v>0</v>
      </c>
      <c r="K165" s="515">
        <v>0</v>
      </c>
      <c r="L165" s="515">
        <v>0</v>
      </c>
      <c r="M165" s="515">
        <v>0</v>
      </c>
      <c r="N165" s="515">
        <v>0</v>
      </c>
      <c r="O165" s="561">
        <v>0</v>
      </c>
      <c r="P165" s="561">
        <v>0</v>
      </c>
      <c r="Q165" s="3694"/>
      <c r="T165" s="2631"/>
      <c r="U165" s="3692">
        <v>0</v>
      </c>
      <c r="V165" s="3695"/>
      <c r="W165" s="2621"/>
      <c r="X165" s="3696">
        <v>0</v>
      </c>
      <c r="Y165" s="3696">
        <v>0</v>
      </c>
      <c r="Z165" s="3696">
        <v>0</v>
      </c>
      <c r="AA165" s="3696">
        <v>0</v>
      </c>
      <c r="AB165" s="3696">
        <v>0</v>
      </c>
      <c r="AC165" s="3696">
        <v>0</v>
      </c>
      <c r="AD165" s="3697">
        <v>0</v>
      </c>
      <c r="AE165" s="284">
        <v>0</v>
      </c>
    </row>
    <row r="166" spans="1:31" ht="15.6" customHeight="1">
      <c r="A166" s="3667" t="s">
        <v>5410</v>
      </c>
      <c r="B166" s="3669">
        <v>0</v>
      </c>
      <c r="E166" s="2631"/>
      <c r="F166" s="3692">
        <v>0</v>
      </c>
      <c r="G166" s="2510"/>
      <c r="H166" s="2621"/>
      <c r="I166" s="3450">
        <v>0</v>
      </c>
      <c r="J166" s="540">
        <v>0</v>
      </c>
      <c r="K166" s="515">
        <v>0</v>
      </c>
      <c r="L166" s="515">
        <v>0</v>
      </c>
      <c r="M166" s="515">
        <v>0</v>
      </c>
      <c r="N166" s="515">
        <v>0</v>
      </c>
      <c r="O166" s="561">
        <v>0</v>
      </c>
      <c r="P166" s="561">
        <v>0</v>
      </c>
      <c r="Q166" s="3694"/>
      <c r="T166" s="2631"/>
      <c r="U166" s="3692">
        <v>0</v>
      </c>
      <c r="V166" s="3695"/>
      <c r="W166" s="2621"/>
      <c r="X166" s="3696">
        <v>0</v>
      </c>
      <c r="Y166" s="3696">
        <v>0</v>
      </c>
      <c r="Z166" s="3696">
        <v>0</v>
      </c>
      <c r="AA166" s="3696">
        <v>0</v>
      </c>
      <c r="AB166" s="3696">
        <v>0</v>
      </c>
      <c r="AC166" s="3696">
        <v>0</v>
      </c>
      <c r="AD166" s="3697">
        <v>0</v>
      </c>
      <c r="AE166" s="284">
        <v>0</v>
      </c>
    </row>
    <row r="167" spans="1:31" ht="15.6" customHeight="1">
      <c r="A167" s="3667" t="s">
        <v>5410</v>
      </c>
      <c r="B167" s="3669">
        <v>0</v>
      </c>
      <c r="E167" s="2631"/>
      <c r="F167" s="3692">
        <v>0</v>
      </c>
      <c r="G167" s="2510"/>
      <c r="H167" s="2621"/>
      <c r="I167" s="3450">
        <v>0</v>
      </c>
      <c r="J167" s="540">
        <v>0</v>
      </c>
      <c r="K167" s="515">
        <v>0</v>
      </c>
      <c r="L167" s="515">
        <v>0</v>
      </c>
      <c r="M167" s="515">
        <v>0</v>
      </c>
      <c r="N167" s="515">
        <v>0</v>
      </c>
      <c r="O167" s="561">
        <v>0</v>
      </c>
      <c r="P167" s="561">
        <v>0</v>
      </c>
      <c r="Q167" s="3694"/>
      <c r="T167" s="2631"/>
      <c r="U167" s="3692">
        <v>0</v>
      </c>
      <c r="V167" s="3695"/>
      <c r="W167" s="2621"/>
      <c r="X167" s="3696">
        <v>0</v>
      </c>
      <c r="Y167" s="3696">
        <v>0</v>
      </c>
      <c r="Z167" s="3696">
        <v>0</v>
      </c>
      <c r="AA167" s="3696">
        <v>0</v>
      </c>
      <c r="AB167" s="3696">
        <v>0</v>
      </c>
      <c r="AC167" s="3696">
        <v>0</v>
      </c>
      <c r="AD167" s="3697">
        <v>0</v>
      </c>
      <c r="AE167" s="284">
        <v>0</v>
      </c>
    </row>
    <row r="168" spans="1:31" ht="15.6" customHeight="1">
      <c r="A168" s="3667" t="s">
        <v>5410</v>
      </c>
      <c r="B168" s="3669">
        <v>0</v>
      </c>
      <c r="E168" s="2631"/>
      <c r="F168" s="3692">
        <v>0</v>
      </c>
      <c r="G168" s="2510"/>
      <c r="H168" s="2621"/>
      <c r="I168" s="3450">
        <v>0</v>
      </c>
      <c r="J168" s="540">
        <v>0</v>
      </c>
      <c r="K168" s="515">
        <v>0</v>
      </c>
      <c r="L168" s="515">
        <v>0</v>
      </c>
      <c r="M168" s="515">
        <v>0</v>
      </c>
      <c r="N168" s="515">
        <v>0</v>
      </c>
      <c r="O168" s="561">
        <v>0</v>
      </c>
      <c r="P168" s="561">
        <v>0</v>
      </c>
      <c r="Q168" s="3694"/>
      <c r="T168" s="2631"/>
      <c r="U168" s="3692">
        <v>0</v>
      </c>
      <c r="V168" s="3695"/>
      <c r="W168" s="2621"/>
      <c r="X168" s="3696">
        <v>0</v>
      </c>
      <c r="Y168" s="3696">
        <v>0</v>
      </c>
      <c r="Z168" s="3696">
        <v>0</v>
      </c>
      <c r="AA168" s="3696">
        <v>0</v>
      </c>
      <c r="AB168" s="3696">
        <v>0</v>
      </c>
      <c r="AC168" s="3696">
        <v>0</v>
      </c>
      <c r="AD168" s="3697">
        <v>0</v>
      </c>
      <c r="AE168" s="284">
        <v>0</v>
      </c>
    </row>
    <row r="169" spans="1:31" ht="15.6" customHeight="1">
      <c r="A169" s="3667" t="s">
        <v>5410</v>
      </c>
      <c r="B169" s="3669">
        <v>0</v>
      </c>
      <c r="E169" s="2631"/>
      <c r="F169" s="3692">
        <v>0</v>
      </c>
      <c r="G169" s="2510"/>
      <c r="H169" s="2621"/>
      <c r="I169" s="3450">
        <v>0</v>
      </c>
      <c r="J169" s="540">
        <v>0</v>
      </c>
      <c r="K169" s="515">
        <v>0</v>
      </c>
      <c r="L169" s="515">
        <v>0</v>
      </c>
      <c r="M169" s="515">
        <v>0</v>
      </c>
      <c r="N169" s="515">
        <v>0</v>
      </c>
      <c r="O169" s="561">
        <v>0</v>
      </c>
      <c r="P169" s="561">
        <v>0</v>
      </c>
      <c r="Q169" s="3694"/>
      <c r="T169" s="2631"/>
      <c r="U169" s="3692">
        <v>0</v>
      </c>
      <c r="V169" s="3695"/>
      <c r="W169" s="2621"/>
      <c r="X169" s="3696">
        <v>0</v>
      </c>
      <c r="Y169" s="3696">
        <v>0</v>
      </c>
      <c r="Z169" s="3696">
        <v>0</v>
      </c>
      <c r="AA169" s="3696">
        <v>0</v>
      </c>
      <c r="AB169" s="3696">
        <v>0</v>
      </c>
      <c r="AC169" s="3696">
        <v>0</v>
      </c>
      <c r="AD169" s="3697">
        <v>0</v>
      </c>
      <c r="AE169" s="284">
        <v>0</v>
      </c>
    </row>
    <row r="170" spans="1:31" ht="15.6" customHeight="1">
      <c r="A170" s="3667" t="s">
        <v>1378</v>
      </c>
      <c r="B170" s="3669">
        <v>0</v>
      </c>
      <c r="E170" s="2631"/>
      <c r="F170" s="3692"/>
      <c r="G170" s="2510"/>
      <c r="H170" s="2621" t="s">
        <v>5428</v>
      </c>
      <c r="I170" s="3479">
        <v>44772295.873743504</v>
      </c>
      <c r="J170" s="3698">
        <v>0</v>
      </c>
      <c r="K170" s="549">
        <v>43900035.329402126</v>
      </c>
      <c r="L170" s="549">
        <v>0</v>
      </c>
      <c r="M170" s="549">
        <v>0</v>
      </c>
      <c r="N170" s="549">
        <v>0</v>
      </c>
      <c r="O170" s="550">
        <v>872260.54434138641</v>
      </c>
      <c r="P170" s="550">
        <v>44772295.873743512</v>
      </c>
      <c r="Q170" s="3694"/>
      <c r="T170" s="2631"/>
      <c r="U170" s="3692"/>
      <c r="V170" s="3695"/>
      <c r="W170" s="2621" t="s">
        <v>5428</v>
      </c>
      <c r="X170" s="3696">
        <v>0</v>
      </c>
      <c r="Y170" s="3696">
        <v>0.19612682631823058</v>
      </c>
      <c r="Z170" s="3696">
        <v>0</v>
      </c>
      <c r="AA170" s="3696">
        <v>0</v>
      </c>
      <c r="AB170" s="3696">
        <v>0</v>
      </c>
      <c r="AC170" s="3696">
        <v>3.8968919045427614E-3</v>
      </c>
      <c r="AD170" s="3699">
        <v>0.20002371822277334</v>
      </c>
      <c r="AE170" s="284">
        <v>0</v>
      </c>
    </row>
    <row r="171" spans="1:31" ht="15.6" customHeight="1">
      <c r="A171" s="3667" t="s">
        <v>5410</v>
      </c>
      <c r="B171" s="3669">
        <v>0</v>
      </c>
      <c r="E171" s="2631"/>
      <c r="F171" s="3692"/>
      <c r="G171" s="2510"/>
      <c r="H171" s="2621"/>
      <c r="I171" s="3450">
        <v>0</v>
      </c>
      <c r="J171" s="540">
        <v>0</v>
      </c>
      <c r="K171" s="515">
        <v>0</v>
      </c>
      <c r="L171" s="515">
        <v>0</v>
      </c>
      <c r="M171" s="515">
        <v>0</v>
      </c>
      <c r="N171" s="515">
        <v>0</v>
      </c>
      <c r="O171" s="561">
        <v>0</v>
      </c>
      <c r="P171" s="561"/>
      <c r="Q171" s="3694"/>
      <c r="T171" s="2631"/>
      <c r="U171" s="3692"/>
      <c r="V171" s="3695"/>
      <c r="W171" s="2621"/>
      <c r="X171" s="3696"/>
      <c r="Y171" s="3700"/>
      <c r="Z171" s="3700"/>
      <c r="AA171" s="3700"/>
      <c r="AB171" s="3700"/>
      <c r="AC171" s="3701"/>
      <c r="AD171" s="3697"/>
      <c r="AE171" s="284">
        <v>0</v>
      </c>
    </row>
    <row r="172" spans="1:31" ht="15.6" customHeight="1">
      <c r="A172" s="3667" t="s">
        <v>1378</v>
      </c>
      <c r="B172" s="3669">
        <v>0</v>
      </c>
      <c r="E172" s="2631"/>
      <c r="F172" s="3692"/>
      <c r="G172" s="2510"/>
      <c r="H172" s="2621"/>
      <c r="I172" s="3450">
        <v>0</v>
      </c>
      <c r="J172" s="540">
        <v>0</v>
      </c>
      <c r="K172" s="515">
        <v>0</v>
      </c>
      <c r="L172" s="515">
        <v>0</v>
      </c>
      <c r="M172" s="515">
        <v>0</v>
      </c>
      <c r="N172" s="515">
        <v>0</v>
      </c>
      <c r="O172" s="561">
        <v>0</v>
      </c>
      <c r="P172" s="561"/>
      <c r="Q172" s="3694"/>
      <c r="T172" s="2631"/>
      <c r="U172" s="3692"/>
      <c r="V172" s="3695"/>
      <c r="W172" s="2621"/>
      <c r="X172" s="3696"/>
      <c r="Y172" s="3700"/>
      <c r="Z172" s="3700"/>
      <c r="AA172" s="3700"/>
      <c r="AB172" s="3700"/>
      <c r="AC172" s="3701"/>
      <c r="AD172" s="3697"/>
      <c r="AE172" s="284">
        <v>0</v>
      </c>
    </row>
    <row r="173" spans="1:31" ht="15.6" customHeight="1">
      <c r="A173" s="3667" t="s">
        <v>1378</v>
      </c>
      <c r="B173" s="3669">
        <v>0</v>
      </c>
      <c r="E173" s="2631" t="s">
        <v>786</v>
      </c>
      <c r="F173" s="3692"/>
      <c r="G173" s="2510"/>
      <c r="H173" s="2621"/>
      <c r="I173" s="3450">
        <v>0</v>
      </c>
      <c r="J173" s="540">
        <v>0</v>
      </c>
      <c r="K173" s="515">
        <v>0</v>
      </c>
      <c r="L173" s="515">
        <v>0</v>
      </c>
      <c r="M173" s="515">
        <v>0</v>
      </c>
      <c r="N173" s="515">
        <v>0</v>
      </c>
      <c r="O173" s="561">
        <v>0</v>
      </c>
      <c r="P173" s="561"/>
      <c r="Q173" s="3694"/>
      <c r="T173" s="2631" t="s">
        <v>786</v>
      </c>
      <c r="U173" s="3692"/>
      <c r="V173" s="3695"/>
      <c r="W173" s="2621"/>
      <c r="X173" s="3696"/>
      <c r="Y173" s="3700"/>
      <c r="Z173" s="3700"/>
      <c r="AA173" s="3700"/>
      <c r="AB173" s="3700"/>
      <c r="AC173" s="3701"/>
      <c r="AD173" s="3697"/>
      <c r="AE173" s="284">
        <v>0</v>
      </c>
    </row>
    <row r="174" spans="1:31" ht="15.6" customHeight="1">
      <c r="A174" s="3667" t="s">
        <v>1378</v>
      </c>
      <c r="B174" s="3669">
        <v>0</v>
      </c>
      <c r="E174" s="2631"/>
      <c r="F174" s="3692" t="s">
        <v>787</v>
      </c>
      <c r="G174" s="2510"/>
      <c r="H174" s="2621"/>
      <c r="I174" s="3450">
        <v>3366816.2423899993</v>
      </c>
      <c r="J174" s="540">
        <v>0</v>
      </c>
      <c r="K174" s="515">
        <v>3366816.2423899993</v>
      </c>
      <c r="L174" s="515">
        <v>0</v>
      </c>
      <c r="M174" s="515">
        <v>0</v>
      </c>
      <c r="N174" s="515">
        <v>0</v>
      </c>
      <c r="O174" s="561">
        <v>0</v>
      </c>
      <c r="P174" s="561">
        <v>3366816.2423899993</v>
      </c>
      <c r="Q174" s="3694"/>
      <c r="T174" s="2631"/>
      <c r="U174" s="3692" t="s">
        <v>787</v>
      </c>
      <c r="V174" s="3695"/>
      <c r="W174" s="2621"/>
      <c r="X174" s="3696">
        <v>0</v>
      </c>
      <c r="Y174" s="3696">
        <v>1.5041513735966601E-2</v>
      </c>
      <c r="Z174" s="3696">
        <v>0</v>
      </c>
      <c r="AA174" s="3696">
        <v>0</v>
      </c>
      <c r="AB174" s="3696">
        <v>0</v>
      </c>
      <c r="AC174" s="3696">
        <v>0</v>
      </c>
      <c r="AD174" s="3697">
        <v>1.5041513735966601E-2</v>
      </c>
      <c r="AE174" s="284">
        <v>0</v>
      </c>
    </row>
    <row r="175" spans="1:31" ht="15.6" customHeight="1">
      <c r="A175" s="3667" t="s">
        <v>1378</v>
      </c>
      <c r="B175" s="3669">
        <v>0</v>
      </c>
      <c r="E175" s="2631"/>
      <c r="F175" s="3692" t="s">
        <v>788</v>
      </c>
      <c r="G175" s="2510"/>
      <c r="H175" s="2621"/>
      <c r="I175" s="3450">
        <v>7040713.687897305</v>
      </c>
      <c r="J175" s="540">
        <v>0</v>
      </c>
      <c r="K175" s="515">
        <v>7040713.687897305</v>
      </c>
      <c r="L175" s="515">
        <v>0</v>
      </c>
      <c r="M175" s="515">
        <v>0</v>
      </c>
      <c r="N175" s="515">
        <v>0</v>
      </c>
      <c r="O175" s="561">
        <v>0</v>
      </c>
      <c r="P175" s="561">
        <v>7040713.687897305</v>
      </c>
      <c r="Q175" s="3694"/>
      <c r="T175" s="2631"/>
      <c r="U175" s="3692" t="s">
        <v>788</v>
      </c>
      <c r="V175" s="3695"/>
      <c r="W175" s="2621"/>
      <c r="X175" s="3696">
        <v>0</v>
      </c>
      <c r="Y175" s="3696">
        <v>3.1454936659191739E-2</v>
      </c>
      <c r="Z175" s="3696">
        <v>0</v>
      </c>
      <c r="AA175" s="3696">
        <v>0</v>
      </c>
      <c r="AB175" s="3696">
        <v>0</v>
      </c>
      <c r="AC175" s="3696">
        <v>0</v>
      </c>
      <c r="AD175" s="3697">
        <v>3.1454936659191739E-2</v>
      </c>
      <c r="AE175" s="284">
        <v>0</v>
      </c>
    </row>
    <row r="176" spans="1:31" ht="15.6" customHeight="1">
      <c r="A176" s="3667" t="s">
        <v>1378</v>
      </c>
      <c r="B176" s="3669">
        <v>0</v>
      </c>
      <c r="E176" s="2631"/>
      <c r="F176" s="3692" t="s">
        <v>693</v>
      </c>
      <c r="G176" s="2510"/>
      <c r="H176" s="2621"/>
      <c r="I176" s="3450">
        <v>3508789.4274902628</v>
      </c>
      <c r="J176" s="540">
        <v>0</v>
      </c>
      <c r="K176" s="515">
        <v>3508789.4274902628</v>
      </c>
      <c r="L176" s="515">
        <v>0</v>
      </c>
      <c r="M176" s="515">
        <v>0</v>
      </c>
      <c r="N176" s="515">
        <v>0</v>
      </c>
      <c r="O176" s="561">
        <v>0</v>
      </c>
      <c r="P176" s="561">
        <v>3508789.4274902628</v>
      </c>
      <c r="Q176" s="3694"/>
      <c r="T176" s="2631"/>
      <c r="U176" s="3692" t="s">
        <v>693</v>
      </c>
      <c r="V176" s="3695"/>
      <c r="W176" s="2621"/>
      <c r="X176" s="3696">
        <v>0</v>
      </c>
      <c r="Y176" s="3696">
        <v>1.5675789995816359E-2</v>
      </c>
      <c r="Z176" s="3696">
        <v>0</v>
      </c>
      <c r="AA176" s="3696">
        <v>0</v>
      </c>
      <c r="AB176" s="3696">
        <v>0</v>
      </c>
      <c r="AC176" s="3696">
        <v>0</v>
      </c>
      <c r="AD176" s="3697">
        <v>1.5675789995816359E-2</v>
      </c>
      <c r="AE176" s="284">
        <v>0</v>
      </c>
    </row>
    <row r="177" spans="1:31" ht="15.6" customHeight="1">
      <c r="A177" s="3667" t="s">
        <v>5410</v>
      </c>
      <c r="B177" s="3669">
        <v>0</v>
      </c>
      <c r="E177" s="2631"/>
      <c r="F177" s="3692">
        <v>0</v>
      </c>
      <c r="G177" s="2510"/>
      <c r="H177" s="2621"/>
      <c r="I177" s="3450">
        <v>0</v>
      </c>
      <c r="J177" s="540">
        <v>0</v>
      </c>
      <c r="K177" s="515">
        <v>0</v>
      </c>
      <c r="L177" s="515">
        <v>0</v>
      </c>
      <c r="M177" s="515">
        <v>0</v>
      </c>
      <c r="N177" s="515">
        <v>0</v>
      </c>
      <c r="O177" s="561">
        <v>0</v>
      </c>
      <c r="P177" s="561">
        <v>0</v>
      </c>
      <c r="Q177" s="3694"/>
      <c r="T177" s="2631"/>
      <c r="U177" s="3692">
        <v>0</v>
      </c>
      <c r="V177" s="3695"/>
      <c r="W177" s="2621"/>
      <c r="X177" s="3696">
        <v>0</v>
      </c>
      <c r="Y177" s="3696">
        <v>0</v>
      </c>
      <c r="Z177" s="3696">
        <v>0</v>
      </c>
      <c r="AA177" s="3696">
        <v>0</v>
      </c>
      <c r="AB177" s="3696">
        <v>0</v>
      </c>
      <c r="AC177" s="3696">
        <v>0</v>
      </c>
      <c r="AD177" s="3697">
        <v>0</v>
      </c>
      <c r="AE177" s="284">
        <v>0</v>
      </c>
    </row>
    <row r="178" spans="1:31" ht="15.6" customHeight="1">
      <c r="A178" s="3667" t="s">
        <v>5410</v>
      </c>
      <c r="B178" s="3669">
        <v>0</v>
      </c>
      <c r="E178" s="2631"/>
      <c r="F178" s="3692">
        <v>0</v>
      </c>
      <c r="G178" s="2510"/>
      <c r="H178" s="2621"/>
      <c r="I178" s="3450">
        <v>0</v>
      </c>
      <c r="J178" s="540">
        <v>0</v>
      </c>
      <c r="K178" s="515">
        <v>0</v>
      </c>
      <c r="L178" s="515">
        <v>0</v>
      </c>
      <c r="M178" s="515">
        <v>0</v>
      </c>
      <c r="N178" s="515">
        <v>0</v>
      </c>
      <c r="O178" s="561">
        <v>0</v>
      </c>
      <c r="P178" s="561">
        <v>0</v>
      </c>
      <c r="Q178" s="3694"/>
      <c r="T178" s="2631"/>
      <c r="U178" s="3692">
        <v>0</v>
      </c>
      <c r="V178" s="3695"/>
      <c r="W178" s="2621"/>
      <c r="X178" s="3696">
        <v>0</v>
      </c>
      <c r="Y178" s="3696">
        <v>0</v>
      </c>
      <c r="Z178" s="3696">
        <v>0</v>
      </c>
      <c r="AA178" s="3696">
        <v>0</v>
      </c>
      <c r="AB178" s="3696">
        <v>0</v>
      </c>
      <c r="AC178" s="3696">
        <v>0</v>
      </c>
      <c r="AD178" s="3697">
        <v>0</v>
      </c>
      <c r="AE178" s="284">
        <v>0</v>
      </c>
    </row>
    <row r="179" spans="1:31" ht="15.6" customHeight="1">
      <c r="A179" s="3667" t="s">
        <v>5410</v>
      </c>
      <c r="B179" s="3669">
        <v>0</v>
      </c>
      <c r="E179" s="2631"/>
      <c r="F179" s="3692">
        <v>0</v>
      </c>
      <c r="G179" s="2510"/>
      <c r="H179" s="2621"/>
      <c r="I179" s="3450">
        <v>0</v>
      </c>
      <c r="J179" s="540">
        <v>0</v>
      </c>
      <c r="K179" s="515">
        <v>0</v>
      </c>
      <c r="L179" s="515">
        <v>0</v>
      </c>
      <c r="M179" s="515">
        <v>0</v>
      </c>
      <c r="N179" s="515">
        <v>0</v>
      </c>
      <c r="O179" s="561">
        <v>0</v>
      </c>
      <c r="P179" s="561">
        <v>0</v>
      </c>
      <c r="Q179" s="3694"/>
      <c r="T179" s="2631"/>
      <c r="U179" s="3692">
        <v>0</v>
      </c>
      <c r="V179" s="3695"/>
      <c r="W179" s="2621"/>
      <c r="X179" s="3696">
        <v>0</v>
      </c>
      <c r="Y179" s="3696">
        <v>0</v>
      </c>
      <c r="Z179" s="3696">
        <v>0</v>
      </c>
      <c r="AA179" s="3696">
        <v>0</v>
      </c>
      <c r="AB179" s="3696">
        <v>0</v>
      </c>
      <c r="AC179" s="3696">
        <v>0</v>
      </c>
      <c r="AD179" s="3697">
        <v>0</v>
      </c>
      <c r="AE179" s="284">
        <v>0</v>
      </c>
    </row>
    <row r="180" spans="1:31" ht="15.6" customHeight="1">
      <c r="A180" s="3667" t="s">
        <v>5410</v>
      </c>
      <c r="B180" s="3669">
        <v>0</v>
      </c>
      <c r="E180" s="2631"/>
      <c r="F180" s="3692">
        <v>0</v>
      </c>
      <c r="G180" s="2510"/>
      <c r="H180" s="2621"/>
      <c r="I180" s="3450">
        <v>0</v>
      </c>
      <c r="J180" s="540">
        <v>0</v>
      </c>
      <c r="K180" s="515">
        <v>0</v>
      </c>
      <c r="L180" s="515">
        <v>0</v>
      </c>
      <c r="M180" s="515">
        <v>0</v>
      </c>
      <c r="N180" s="515">
        <v>0</v>
      </c>
      <c r="O180" s="561">
        <v>0</v>
      </c>
      <c r="P180" s="561">
        <v>0</v>
      </c>
      <c r="Q180" s="3694"/>
      <c r="T180" s="2631"/>
      <c r="U180" s="3692">
        <v>0</v>
      </c>
      <c r="V180" s="3695"/>
      <c r="W180" s="2621"/>
      <c r="X180" s="3696">
        <v>0</v>
      </c>
      <c r="Y180" s="3696">
        <v>0</v>
      </c>
      <c r="Z180" s="3696">
        <v>0</v>
      </c>
      <c r="AA180" s="3696">
        <v>0</v>
      </c>
      <c r="AB180" s="3696">
        <v>0</v>
      </c>
      <c r="AC180" s="3696">
        <v>0</v>
      </c>
      <c r="AD180" s="3697">
        <v>0</v>
      </c>
      <c r="AE180" s="284">
        <v>0</v>
      </c>
    </row>
    <row r="181" spans="1:31" ht="15.6" customHeight="1">
      <c r="A181" s="3667" t="s">
        <v>5410</v>
      </c>
      <c r="B181" s="3669">
        <v>0</v>
      </c>
      <c r="E181" s="2631"/>
      <c r="F181" s="3692">
        <v>0</v>
      </c>
      <c r="G181" s="2510"/>
      <c r="H181" s="2621"/>
      <c r="I181" s="3450">
        <v>0</v>
      </c>
      <c r="J181" s="540">
        <v>0</v>
      </c>
      <c r="K181" s="515">
        <v>0</v>
      </c>
      <c r="L181" s="515">
        <v>0</v>
      </c>
      <c r="M181" s="515">
        <v>0</v>
      </c>
      <c r="N181" s="515">
        <v>0</v>
      </c>
      <c r="O181" s="561">
        <v>0</v>
      </c>
      <c r="P181" s="561">
        <v>0</v>
      </c>
      <c r="Q181" s="3694"/>
      <c r="T181" s="2631"/>
      <c r="U181" s="3692">
        <v>0</v>
      </c>
      <c r="V181" s="3695"/>
      <c r="W181" s="2621"/>
      <c r="X181" s="3696">
        <v>0</v>
      </c>
      <c r="Y181" s="3696">
        <v>0</v>
      </c>
      <c r="Z181" s="3696">
        <v>0</v>
      </c>
      <c r="AA181" s="3696">
        <v>0</v>
      </c>
      <c r="AB181" s="3696">
        <v>0</v>
      </c>
      <c r="AC181" s="3696">
        <v>0</v>
      </c>
      <c r="AD181" s="3697">
        <v>0</v>
      </c>
      <c r="AE181" s="284">
        <v>0</v>
      </c>
    </row>
    <row r="182" spans="1:31" ht="15.6" customHeight="1">
      <c r="A182" s="3667" t="s">
        <v>1378</v>
      </c>
      <c r="B182" s="3669">
        <v>0</v>
      </c>
      <c r="E182" s="3012"/>
      <c r="F182" s="3692"/>
      <c r="G182" s="2510"/>
      <c r="H182" s="2621" t="s">
        <v>5430</v>
      </c>
      <c r="I182" s="3479">
        <v>13916319.357777566</v>
      </c>
      <c r="J182" s="3698">
        <v>0</v>
      </c>
      <c r="K182" s="549">
        <v>13916319.357777568</v>
      </c>
      <c r="L182" s="549">
        <v>0</v>
      </c>
      <c r="M182" s="549">
        <v>0</v>
      </c>
      <c r="N182" s="549">
        <v>0</v>
      </c>
      <c r="O182" s="550">
        <v>0</v>
      </c>
      <c r="P182" s="550">
        <v>13916319.357777568</v>
      </c>
      <c r="Q182" s="3694"/>
      <c r="T182" s="3012"/>
      <c r="U182" s="3692"/>
      <c r="V182" s="3695"/>
      <c r="W182" s="2621" t="s">
        <v>5430</v>
      </c>
      <c r="X182" s="3696">
        <v>0</v>
      </c>
      <c r="Y182" s="3696">
        <v>6.2172240390974701E-2</v>
      </c>
      <c r="Z182" s="3696">
        <v>0</v>
      </c>
      <c r="AA182" s="3696">
        <v>0</v>
      </c>
      <c r="AB182" s="3696">
        <v>0</v>
      </c>
      <c r="AC182" s="3696">
        <v>0</v>
      </c>
      <c r="AD182" s="3699">
        <v>6.2172240390974701E-2</v>
      </c>
      <c r="AE182" s="284">
        <v>0</v>
      </c>
    </row>
    <row r="183" spans="1:31" ht="15.6" customHeight="1">
      <c r="A183" s="3667" t="s">
        <v>5410</v>
      </c>
      <c r="B183" s="3669">
        <v>0</v>
      </c>
      <c r="E183" s="2631"/>
      <c r="F183" s="3692"/>
      <c r="G183" s="2510"/>
      <c r="H183" s="2621"/>
      <c r="I183" s="3450">
        <v>0</v>
      </c>
      <c r="J183" s="540">
        <v>0</v>
      </c>
      <c r="K183" s="515">
        <v>0</v>
      </c>
      <c r="L183" s="515">
        <v>0</v>
      </c>
      <c r="M183" s="515">
        <v>0</v>
      </c>
      <c r="N183" s="515">
        <v>0</v>
      </c>
      <c r="O183" s="561">
        <v>0</v>
      </c>
      <c r="P183" s="561"/>
      <c r="Q183" s="3694"/>
      <c r="T183" s="2631"/>
      <c r="U183" s="3692"/>
      <c r="V183" s="3695"/>
      <c r="W183" s="2621"/>
      <c r="X183" s="3696"/>
      <c r="Y183" s="3700"/>
      <c r="Z183" s="3700"/>
      <c r="AA183" s="3700"/>
      <c r="AB183" s="3700"/>
      <c r="AC183" s="3701"/>
      <c r="AD183" s="3697"/>
      <c r="AE183" s="284">
        <v>0</v>
      </c>
    </row>
    <row r="184" spans="1:31" ht="15.6" customHeight="1">
      <c r="A184" s="3667" t="s">
        <v>1378</v>
      </c>
      <c r="B184" s="3669">
        <v>0</v>
      </c>
      <c r="E184" s="2631"/>
      <c r="F184" s="3692"/>
      <c r="G184" s="2510"/>
      <c r="H184" s="2621"/>
      <c r="I184" s="3450">
        <v>0</v>
      </c>
      <c r="J184" s="540">
        <v>0</v>
      </c>
      <c r="K184" s="515">
        <v>0</v>
      </c>
      <c r="L184" s="515">
        <v>0</v>
      </c>
      <c r="M184" s="515">
        <v>0</v>
      </c>
      <c r="N184" s="515">
        <v>0</v>
      </c>
      <c r="O184" s="561">
        <v>0</v>
      </c>
      <c r="P184" s="561"/>
      <c r="Q184" s="3694"/>
      <c r="T184" s="2631"/>
      <c r="U184" s="3692"/>
      <c r="V184" s="3695"/>
      <c r="W184" s="2621"/>
      <c r="X184" s="3696"/>
      <c r="Y184" s="3700"/>
      <c r="Z184" s="3700"/>
      <c r="AA184" s="3700"/>
      <c r="AB184" s="3700"/>
      <c r="AC184" s="3701"/>
      <c r="AD184" s="3697"/>
      <c r="AE184" s="284">
        <v>0</v>
      </c>
    </row>
    <row r="185" spans="1:31" ht="15.6" customHeight="1">
      <c r="A185" s="3667" t="s">
        <v>1378</v>
      </c>
      <c r="B185" s="3669">
        <v>0</v>
      </c>
      <c r="E185" s="2631" t="s">
        <v>791</v>
      </c>
      <c r="F185" s="3692"/>
      <c r="G185" s="2510"/>
      <c r="H185" s="2621"/>
      <c r="I185" s="3450">
        <v>0</v>
      </c>
      <c r="J185" s="540">
        <v>0</v>
      </c>
      <c r="K185" s="515">
        <v>0</v>
      </c>
      <c r="L185" s="515">
        <v>0</v>
      </c>
      <c r="M185" s="515">
        <v>0</v>
      </c>
      <c r="N185" s="515">
        <v>0</v>
      </c>
      <c r="O185" s="561">
        <v>0</v>
      </c>
      <c r="P185" s="561">
        <v>0</v>
      </c>
      <c r="Q185" s="3694"/>
      <c r="T185" s="2631" t="s">
        <v>791</v>
      </c>
      <c r="U185" s="3692"/>
      <c r="V185" s="3695"/>
      <c r="W185" s="2621"/>
      <c r="X185" s="3696">
        <v>0</v>
      </c>
      <c r="Y185" s="3696">
        <v>0</v>
      </c>
      <c r="Z185" s="3696">
        <v>0</v>
      </c>
      <c r="AA185" s="3696">
        <v>0</v>
      </c>
      <c r="AB185" s="3696">
        <v>0</v>
      </c>
      <c r="AC185" s="3696">
        <v>0</v>
      </c>
      <c r="AD185" s="3697">
        <v>0</v>
      </c>
      <c r="AE185" s="284">
        <v>0</v>
      </c>
    </row>
    <row r="186" spans="1:31" ht="15.6" customHeight="1">
      <c r="A186" s="3667" t="s">
        <v>5410</v>
      </c>
      <c r="B186" s="3669">
        <v>0</v>
      </c>
      <c r="E186" s="2631"/>
      <c r="F186" s="3692" t="s">
        <v>1697</v>
      </c>
      <c r="G186" s="2510"/>
      <c r="H186" s="2621"/>
      <c r="I186" s="3450">
        <v>0</v>
      </c>
      <c r="J186" s="540">
        <v>0</v>
      </c>
      <c r="K186" s="515">
        <v>0</v>
      </c>
      <c r="L186" s="515">
        <v>0</v>
      </c>
      <c r="M186" s="515">
        <v>0</v>
      </c>
      <c r="N186" s="515">
        <v>0</v>
      </c>
      <c r="O186" s="561">
        <v>0</v>
      </c>
      <c r="P186" s="561">
        <v>0</v>
      </c>
      <c r="Q186" s="3694"/>
      <c r="T186" s="2631"/>
      <c r="U186" s="3692" t="s">
        <v>1697</v>
      </c>
      <c r="V186" s="3695"/>
      <c r="W186" s="2621"/>
      <c r="X186" s="3696">
        <v>0</v>
      </c>
      <c r="Y186" s="3696">
        <v>0</v>
      </c>
      <c r="Z186" s="3696">
        <v>0</v>
      </c>
      <c r="AA186" s="3696">
        <v>0</v>
      </c>
      <c r="AB186" s="3696">
        <v>0</v>
      </c>
      <c r="AC186" s="3696">
        <v>0</v>
      </c>
      <c r="AD186" s="3697">
        <v>0</v>
      </c>
      <c r="AE186" s="284">
        <v>0</v>
      </c>
    </row>
    <row r="187" spans="1:31" ht="15.6" customHeight="1">
      <c r="A187" s="3667" t="s">
        <v>5410</v>
      </c>
      <c r="B187" s="3669">
        <v>0</v>
      </c>
      <c r="E187" s="2631"/>
      <c r="F187" s="3692" t="s">
        <v>1697</v>
      </c>
      <c r="G187" s="2510"/>
      <c r="H187" s="2621"/>
      <c r="I187" s="3450">
        <v>0</v>
      </c>
      <c r="J187" s="540">
        <v>0</v>
      </c>
      <c r="K187" s="515">
        <v>0</v>
      </c>
      <c r="L187" s="515">
        <v>0</v>
      </c>
      <c r="M187" s="515">
        <v>0</v>
      </c>
      <c r="N187" s="515">
        <v>0</v>
      </c>
      <c r="O187" s="561">
        <v>0</v>
      </c>
      <c r="P187" s="561">
        <v>0</v>
      </c>
      <c r="Q187" s="3694"/>
      <c r="T187" s="2631"/>
      <c r="U187" s="3692" t="s">
        <v>1697</v>
      </c>
      <c r="V187" s="3695"/>
      <c r="W187" s="2621"/>
      <c r="X187" s="3696">
        <v>0</v>
      </c>
      <c r="Y187" s="3696">
        <v>0</v>
      </c>
      <c r="Z187" s="3696">
        <v>0</v>
      </c>
      <c r="AA187" s="3696">
        <v>0</v>
      </c>
      <c r="AB187" s="3696">
        <v>0</v>
      </c>
      <c r="AC187" s="3696">
        <v>0</v>
      </c>
      <c r="AD187" s="3697">
        <v>0</v>
      </c>
      <c r="AE187" s="284">
        <v>0</v>
      </c>
    </row>
    <row r="188" spans="1:31" ht="15.6" customHeight="1">
      <c r="A188" s="3667" t="s">
        <v>5410</v>
      </c>
      <c r="B188" s="3669">
        <v>0</v>
      </c>
      <c r="E188" s="2631"/>
      <c r="F188" s="3692" t="s">
        <v>1697</v>
      </c>
      <c r="G188" s="2510"/>
      <c r="H188" s="2621"/>
      <c r="I188" s="3450">
        <v>0</v>
      </c>
      <c r="J188" s="540">
        <v>0</v>
      </c>
      <c r="K188" s="515">
        <v>0</v>
      </c>
      <c r="L188" s="515">
        <v>0</v>
      </c>
      <c r="M188" s="515">
        <v>0</v>
      </c>
      <c r="N188" s="515">
        <v>0</v>
      </c>
      <c r="O188" s="561">
        <v>0</v>
      </c>
      <c r="P188" s="561">
        <v>0</v>
      </c>
      <c r="Q188" s="3694"/>
      <c r="T188" s="2631"/>
      <c r="U188" s="3692" t="s">
        <v>1697</v>
      </c>
      <c r="V188" s="3695"/>
      <c r="W188" s="2621"/>
      <c r="X188" s="3696">
        <v>0</v>
      </c>
      <c r="Y188" s="3696">
        <v>0</v>
      </c>
      <c r="Z188" s="3696">
        <v>0</v>
      </c>
      <c r="AA188" s="3696">
        <v>0</v>
      </c>
      <c r="AB188" s="3696">
        <v>0</v>
      </c>
      <c r="AC188" s="3696">
        <v>0</v>
      </c>
      <c r="AD188" s="3697">
        <v>0</v>
      </c>
      <c r="AE188" s="284">
        <v>0</v>
      </c>
    </row>
    <row r="189" spans="1:31" ht="15.6" customHeight="1">
      <c r="A189" s="3667" t="s">
        <v>5410</v>
      </c>
      <c r="B189" s="3669">
        <v>0</v>
      </c>
      <c r="E189" s="2631"/>
      <c r="F189" s="3692" t="s">
        <v>1697</v>
      </c>
      <c r="G189" s="2510"/>
      <c r="H189" s="2621"/>
      <c r="I189" s="3450">
        <v>0</v>
      </c>
      <c r="J189" s="540">
        <v>0</v>
      </c>
      <c r="K189" s="515">
        <v>0</v>
      </c>
      <c r="L189" s="515">
        <v>0</v>
      </c>
      <c r="M189" s="515">
        <v>0</v>
      </c>
      <c r="N189" s="515">
        <v>0</v>
      </c>
      <c r="O189" s="561">
        <v>0</v>
      </c>
      <c r="P189" s="561">
        <v>0</v>
      </c>
      <c r="Q189" s="3694"/>
      <c r="T189" s="2631"/>
      <c r="U189" s="3692" t="s">
        <v>1697</v>
      </c>
      <c r="V189" s="3695"/>
      <c r="W189" s="2621"/>
      <c r="X189" s="3696"/>
      <c r="Y189" s="3700"/>
      <c r="Z189" s="3700"/>
      <c r="AA189" s="3700"/>
      <c r="AB189" s="3700"/>
      <c r="AC189" s="3701"/>
      <c r="AD189" s="3697">
        <v>0</v>
      </c>
      <c r="AE189" s="284">
        <v>0</v>
      </c>
    </row>
    <row r="190" spans="1:31" ht="15.6" customHeight="1">
      <c r="A190" s="3667" t="s">
        <v>5410</v>
      </c>
      <c r="B190" s="3669">
        <v>0</v>
      </c>
      <c r="E190" s="2631"/>
      <c r="F190" s="3692">
        <v>0</v>
      </c>
      <c r="G190" s="2510"/>
      <c r="H190" s="2621"/>
      <c r="I190" s="3450">
        <v>0</v>
      </c>
      <c r="J190" s="540">
        <v>0</v>
      </c>
      <c r="K190" s="515">
        <v>0</v>
      </c>
      <c r="L190" s="515">
        <v>0</v>
      </c>
      <c r="M190" s="515">
        <v>0</v>
      </c>
      <c r="N190" s="515">
        <v>0</v>
      </c>
      <c r="O190" s="561">
        <v>0</v>
      </c>
      <c r="P190" s="561">
        <v>0</v>
      </c>
      <c r="Q190" s="3694"/>
      <c r="T190" s="2631"/>
      <c r="U190" s="3692">
        <v>0</v>
      </c>
      <c r="V190" s="3695"/>
      <c r="W190" s="2621"/>
      <c r="X190" s="3696"/>
      <c r="Y190" s="3700"/>
      <c r="Z190" s="3700"/>
      <c r="AA190" s="3700"/>
      <c r="AB190" s="3700"/>
      <c r="AC190" s="3701"/>
      <c r="AD190" s="3697">
        <v>0</v>
      </c>
      <c r="AE190" s="284">
        <v>0</v>
      </c>
    </row>
    <row r="191" spans="1:31" ht="15.6" customHeight="1">
      <c r="A191" s="3667" t="s">
        <v>5410</v>
      </c>
      <c r="B191" s="3669">
        <v>0</v>
      </c>
      <c r="E191" s="2631"/>
      <c r="F191" s="3692">
        <v>0</v>
      </c>
      <c r="G191" s="2510"/>
      <c r="H191" s="2621"/>
      <c r="I191" s="3450">
        <v>0</v>
      </c>
      <c r="J191" s="540">
        <v>0</v>
      </c>
      <c r="K191" s="515">
        <v>0</v>
      </c>
      <c r="L191" s="515">
        <v>0</v>
      </c>
      <c r="M191" s="515">
        <v>0</v>
      </c>
      <c r="N191" s="515">
        <v>0</v>
      </c>
      <c r="O191" s="561">
        <v>0</v>
      </c>
      <c r="P191" s="561">
        <v>0</v>
      </c>
      <c r="Q191" s="3694"/>
      <c r="T191" s="2631"/>
      <c r="U191" s="3692">
        <v>0</v>
      </c>
      <c r="V191" s="3695"/>
      <c r="W191" s="2621"/>
      <c r="X191" s="3696">
        <v>0</v>
      </c>
      <c r="Y191" s="3696">
        <v>0</v>
      </c>
      <c r="Z191" s="3696">
        <v>0</v>
      </c>
      <c r="AA191" s="3696">
        <v>0</v>
      </c>
      <c r="AB191" s="3696">
        <v>0</v>
      </c>
      <c r="AC191" s="3696">
        <v>0</v>
      </c>
      <c r="AD191" s="3697">
        <v>0</v>
      </c>
      <c r="AE191" s="284">
        <v>0</v>
      </c>
    </row>
    <row r="192" spans="1:31" ht="15.6" customHeight="1">
      <c r="A192" s="3667" t="s">
        <v>5410</v>
      </c>
      <c r="B192" s="3669">
        <v>0</v>
      </c>
      <c r="E192" s="2631"/>
      <c r="F192" s="3692"/>
      <c r="G192" s="2510"/>
      <c r="H192" s="2621">
        <v>0</v>
      </c>
      <c r="I192" s="3479">
        <v>0</v>
      </c>
      <c r="J192" s="3698">
        <v>0</v>
      </c>
      <c r="K192" s="549">
        <v>0</v>
      </c>
      <c r="L192" s="549">
        <v>0</v>
      </c>
      <c r="M192" s="549">
        <v>0</v>
      </c>
      <c r="N192" s="549">
        <v>0</v>
      </c>
      <c r="O192" s="550">
        <v>0</v>
      </c>
      <c r="P192" s="550">
        <v>0</v>
      </c>
      <c r="Q192" s="3694"/>
      <c r="T192" s="2631"/>
      <c r="U192" s="3692"/>
      <c r="V192" s="3695"/>
      <c r="W192" s="2621">
        <v>0</v>
      </c>
      <c r="X192" s="3696">
        <v>0</v>
      </c>
      <c r="Y192" s="3696">
        <v>0</v>
      </c>
      <c r="Z192" s="3696">
        <v>0</v>
      </c>
      <c r="AA192" s="3696">
        <v>0</v>
      </c>
      <c r="AB192" s="3696">
        <v>0</v>
      </c>
      <c r="AC192" s="3696">
        <v>0</v>
      </c>
      <c r="AD192" s="3699">
        <v>0</v>
      </c>
      <c r="AE192" s="284">
        <v>0</v>
      </c>
    </row>
    <row r="193" spans="1:31" ht="15.6" customHeight="1">
      <c r="A193" s="3667" t="s">
        <v>5410</v>
      </c>
      <c r="B193" s="3669">
        <v>0</v>
      </c>
      <c r="E193" s="2631"/>
      <c r="F193" s="3692"/>
      <c r="G193" s="2510"/>
      <c r="H193" s="2621"/>
      <c r="I193" s="3450">
        <v>0</v>
      </c>
      <c r="J193" s="540">
        <v>0</v>
      </c>
      <c r="K193" s="515">
        <v>0</v>
      </c>
      <c r="L193" s="515">
        <v>0</v>
      </c>
      <c r="M193" s="515">
        <v>0</v>
      </c>
      <c r="N193" s="515">
        <v>0</v>
      </c>
      <c r="O193" s="561">
        <v>0</v>
      </c>
      <c r="P193" s="561"/>
      <c r="Q193" s="3694"/>
      <c r="T193" s="2631"/>
      <c r="U193" s="3692"/>
      <c r="V193" s="3695"/>
      <c r="W193" s="2621"/>
      <c r="X193" s="3696">
        <v>0</v>
      </c>
      <c r="Y193" s="3696">
        <v>0</v>
      </c>
      <c r="Z193" s="3696">
        <v>0</v>
      </c>
      <c r="AA193" s="3696">
        <v>0</v>
      </c>
      <c r="AB193" s="3696">
        <v>0</v>
      </c>
      <c r="AC193" s="3696">
        <v>0</v>
      </c>
      <c r="AD193" s="3697"/>
      <c r="AE193" s="284">
        <v>0</v>
      </c>
    </row>
    <row r="194" spans="1:31" ht="15.6" customHeight="1">
      <c r="A194" s="3667" t="s">
        <v>1378</v>
      </c>
      <c r="B194" s="3669">
        <v>0</v>
      </c>
      <c r="E194" s="2631"/>
      <c r="F194" s="3692"/>
      <c r="G194" s="2510"/>
      <c r="H194" s="2621"/>
      <c r="I194" s="3450">
        <v>0</v>
      </c>
      <c r="J194" s="540">
        <v>0</v>
      </c>
      <c r="K194" s="515">
        <v>0</v>
      </c>
      <c r="L194" s="515">
        <v>0</v>
      </c>
      <c r="M194" s="515">
        <v>0</v>
      </c>
      <c r="N194" s="515">
        <v>0</v>
      </c>
      <c r="O194" s="561">
        <v>0</v>
      </c>
      <c r="P194" s="561"/>
      <c r="Q194" s="3694"/>
      <c r="T194" s="2631"/>
      <c r="U194" s="3692"/>
      <c r="V194" s="3695"/>
      <c r="W194" s="2621"/>
      <c r="X194" s="3696">
        <v>0</v>
      </c>
      <c r="Y194" s="3696">
        <v>0</v>
      </c>
      <c r="Z194" s="3696">
        <v>0</v>
      </c>
      <c r="AA194" s="3696">
        <v>0</v>
      </c>
      <c r="AB194" s="3696">
        <v>0</v>
      </c>
      <c r="AC194" s="3696">
        <v>0</v>
      </c>
      <c r="AD194" s="3697"/>
      <c r="AE194" s="284">
        <v>0</v>
      </c>
    </row>
    <row r="195" spans="1:31" ht="15.6" customHeight="1">
      <c r="A195" s="3667" t="s">
        <v>1378</v>
      </c>
      <c r="B195" s="3669">
        <v>0</v>
      </c>
      <c r="E195" s="3710" t="s">
        <v>5072</v>
      </c>
      <c r="F195" s="3692"/>
      <c r="G195" s="2510"/>
      <c r="H195" s="2621"/>
      <c r="I195" s="3450">
        <v>0</v>
      </c>
      <c r="J195" s="540">
        <v>0</v>
      </c>
      <c r="K195" s="515">
        <v>0</v>
      </c>
      <c r="L195" s="515">
        <v>0</v>
      </c>
      <c r="M195" s="515">
        <v>0</v>
      </c>
      <c r="N195" s="515">
        <v>0</v>
      </c>
      <c r="O195" s="561">
        <v>0</v>
      </c>
      <c r="P195" s="561"/>
      <c r="Q195" s="3694"/>
      <c r="T195" s="2631">
        <v>0</v>
      </c>
      <c r="U195" s="3692"/>
      <c r="V195" s="3695"/>
      <c r="W195" s="2621"/>
      <c r="X195" s="3696">
        <v>0</v>
      </c>
      <c r="Y195" s="3696">
        <v>0</v>
      </c>
      <c r="Z195" s="3696">
        <v>0</v>
      </c>
      <c r="AA195" s="3696">
        <v>0</v>
      </c>
      <c r="AB195" s="3696">
        <v>0</v>
      </c>
      <c r="AC195" s="3696">
        <v>0</v>
      </c>
      <c r="AD195" s="3697"/>
      <c r="AE195" s="284">
        <v>0</v>
      </c>
    </row>
    <row r="196" spans="1:31" ht="15.6" customHeight="1">
      <c r="A196" s="3667" t="s">
        <v>1378</v>
      </c>
      <c r="B196" s="3669">
        <v>0</v>
      </c>
      <c r="E196" s="2631"/>
      <c r="F196" s="3692">
        <v>0</v>
      </c>
      <c r="G196" s="2510"/>
      <c r="H196" s="2621"/>
      <c r="I196" s="3450">
        <v>4501784.0895093</v>
      </c>
      <c r="J196" s="540">
        <v>0</v>
      </c>
      <c r="K196" s="515">
        <v>4501784.0895093</v>
      </c>
      <c r="L196" s="515">
        <v>0</v>
      </c>
      <c r="M196" s="515">
        <v>0</v>
      </c>
      <c r="N196" s="515">
        <v>0</v>
      </c>
      <c r="O196" s="561">
        <v>0</v>
      </c>
      <c r="P196" s="561">
        <v>4501784.0895093</v>
      </c>
      <c r="Q196" s="3694"/>
      <c r="T196" s="2631"/>
      <c r="U196" s="3692">
        <v>0</v>
      </c>
      <c r="V196" s="3695"/>
      <c r="W196" s="2621"/>
      <c r="X196" s="3696">
        <v>0</v>
      </c>
      <c r="Y196" s="3696">
        <v>2.0112070972617798E-2</v>
      </c>
      <c r="Z196" s="3696">
        <v>0</v>
      </c>
      <c r="AA196" s="3696">
        <v>0</v>
      </c>
      <c r="AB196" s="3696">
        <v>0</v>
      </c>
      <c r="AC196" s="3696">
        <v>0</v>
      </c>
      <c r="AD196" s="3697">
        <v>2.0112070972617798E-2</v>
      </c>
      <c r="AE196" s="284">
        <v>0</v>
      </c>
    </row>
    <row r="197" spans="1:31" ht="15.6" customHeight="1">
      <c r="A197" s="3667" t="s">
        <v>5410</v>
      </c>
      <c r="B197" s="3669">
        <v>0</v>
      </c>
      <c r="E197" s="3012"/>
      <c r="F197" s="3692">
        <v>0</v>
      </c>
      <c r="G197" s="2510"/>
      <c r="H197" s="2621"/>
      <c r="I197" s="3450">
        <v>0</v>
      </c>
      <c r="J197" s="540">
        <v>0</v>
      </c>
      <c r="K197" s="515">
        <v>0</v>
      </c>
      <c r="L197" s="515">
        <v>0</v>
      </c>
      <c r="M197" s="515">
        <v>0</v>
      </c>
      <c r="N197" s="515">
        <v>0</v>
      </c>
      <c r="O197" s="561">
        <v>0</v>
      </c>
      <c r="P197" s="561">
        <v>0</v>
      </c>
      <c r="Q197" s="3694"/>
      <c r="T197" s="3012"/>
      <c r="U197" s="3692">
        <v>0</v>
      </c>
      <c r="V197" s="3695"/>
      <c r="W197" s="2621"/>
      <c r="X197" s="3696"/>
      <c r="Y197" s="3700"/>
      <c r="Z197" s="3700"/>
      <c r="AA197" s="3700"/>
      <c r="AB197" s="3700"/>
      <c r="AC197" s="3701"/>
      <c r="AD197" s="3697">
        <v>0</v>
      </c>
      <c r="AE197" s="284">
        <v>0</v>
      </c>
    </row>
    <row r="198" spans="1:31" ht="15.6" customHeight="1">
      <c r="A198" s="3667" t="s">
        <v>5410</v>
      </c>
      <c r="B198" s="3669">
        <v>0</v>
      </c>
      <c r="E198" s="3012"/>
      <c r="F198" s="3692">
        <v>0</v>
      </c>
      <c r="G198" s="2510"/>
      <c r="H198" s="2621"/>
      <c r="I198" s="3450">
        <v>0</v>
      </c>
      <c r="J198" s="540">
        <v>0</v>
      </c>
      <c r="K198" s="515">
        <v>0</v>
      </c>
      <c r="L198" s="515">
        <v>0</v>
      </c>
      <c r="M198" s="515">
        <v>0</v>
      </c>
      <c r="N198" s="515">
        <v>0</v>
      </c>
      <c r="O198" s="561">
        <v>0</v>
      </c>
      <c r="P198" s="561">
        <v>0</v>
      </c>
      <c r="Q198" s="3694"/>
      <c r="T198" s="3012"/>
      <c r="U198" s="3692">
        <v>0</v>
      </c>
      <c r="V198" s="3695"/>
      <c r="W198" s="2621"/>
      <c r="X198" s="3696">
        <v>0</v>
      </c>
      <c r="Y198" s="3696">
        <v>0</v>
      </c>
      <c r="Z198" s="3696">
        <v>0</v>
      </c>
      <c r="AA198" s="3696">
        <v>0</v>
      </c>
      <c r="AB198" s="3696">
        <v>0</v>
      </c>
      <c r="AC198" s="3696">
        <v>0</v>
      </c>
      <c r="AD198" s="3697">
        <v>0</v>
      </c>
      <c r="AE198" s="284">
        <v>0</v>
      </c>
    </row>
    <row r="199" spans="1:31" ht="15.6" customHeight="1">
      <c r="A199" s="3667" t="s">
        <v>5410</v>
      </c>
      <c r="B199" s="3669">
        <v>0</v>
      </c>
      <c r="E199" s="3012"/>
      <c r="F199" s="3692">
        <v>0</v>
      </c>
      <c r="G199" s="2510"/>
      <c r="H199" s="2621"/>
      <c r="I199" s="3450">
        <v>0</v>
      </c>
      <c r="J199" s="540">
        <v>0</v>
      </c>
      <c r="K199" s="515">
        <v>0</v>
      </c>
      <c r="L199" s="515">
        <v>0</v>
      </c>
      <c r="M199" s="515">
        <v>0</v>
      </c>
      <c r="N199" s="515">
        <v>0</v>
      </c>
      <c r="O199" s="561">
        <v>0</v>
      </c>
      <c r="P199" s="561">
        <v>0</v>
      </c>
      <c r="Q199" s="3694"/>
      <c r="T199" s="3012"/>
      <c r="U199" s="3692">
        <v>0</v>
      </c>
      <c r="V199" s="3695"/>
      <c r="W199" s="2621"/>
      <c r="X199" s="3696"/>
      <c r="Y199" s="3700"/>
      <c r="Z199" s="3700"/>
      <c r="AA199" s="3700"/>
      <c r="AB199" s="3700"/>
      <c r="AC199" s="3701"/>
      <c r="AD199" s="3697">
        <v>0</v>
      </c>
      <c r="AE199" s="284">
        <v>0</v>
      </c>
    </row>
    <row r="200" spans="1:31" ht="15.6" customHeight="1">
      <c r="A200" s="3667" t="s">
        <v>5410</v>
      </c>
      <c r="B200" s="3669">
        <v>0</v>
      </c>
      <c r="E200" s="3012"/>
      <c r="F200" s="3692">
        <v>0</v>
      </c>
      <c r="G200" s="2510"/>
      <c r="H200" s="2621"/>
      <c r="I200" s="3450">
        <v>0</v>
      </c>
      <c r="J200" s="540">
        <v>0</v>
      </c>
      <c r="K200" s="515">
        <v>0</v>
      </c>
      <c r="L200" s="515">
        <v>0</v>
      </c>
      <c r="M200" s="515">
        <v>0</v>
      </c>
      <c r="N200" s="515">
        <v>0</v>
      </c>
      <c r="O200" s="561">
        <v>0</v>
      </c>
      <c r="P200" s="561">
        <v>0</v>
      </c>
      <c r="Q200" s="3694"/>
      <c r="T200" s="3012"/>
      <c r="U200" s="3692">
        <v>0</v>
      </c>
      <c r="V200" s="3695"/>
      <c r="W200" s="2621"/>
      <c r="X200" s="3696"/>
      <c r="Y200" s="3700"/>
      <c r="Z200" s="3700"/>
      <c r="AA200" s="3700"/>
      <c r="AB200" s="3700"/>
      <c r="AC200" s="3701"/>
      <c r="AD200" s="3697">
        <v>0</v>
      </c>
      <c r="AE200" s="284">
        <v>0</v>
      </c>
    </row>
    <row r="201" spans="1:31" ht="15.6" customHeight="1">
      <c r="A201" s="3667" t="s">
        <v>5410</v>
      </c>
      <c r="B201" s="3669">
        <v>0</v>
      </c>
      <c r="E201" s="3012"/>
      <c r="F201" s="3692">
        <v>0</v>
      </c>
      <c r="G201" s="2510"/>
      <c r="H201" s="2621"/>
      <c r="I201" s="3450">
        <v>0</v>
      </c>
      <c r="J201" s="540">
        <v>0</v>
      </c>
      <c r="K201" s="515">
        <v>0</v>
      </c>
      <c r="L201" s="515">
        <v>0</v>
      </c>
      <c r="M201" s="515">
        <v>0</v>
      </c>
      <c r="N201" s="515">
        <v>0</v>
      </c>
      <c r="O201" s="561">
        <v>0</v>
      </c>
      <c r="P201" s="561">
        <v>0</v>
      </c>
      <c r="Q201" s="3694"/>
      <c r="T201" s="3012"/>
      <c r="U201" s="3692">
        <v>0</v>
      </c>
      <c r="V201" s="3695"/>
      <c r="W201" s="2621"/>
      <c r="X201" s="3696">
        <v>0</v>
      </c>
      <c r="Y201" s="3696">
        <v>0</v>
      </c>
      <c r="Z201" s="3696">
        <v>0</v>
      </c>
      <c r="AA201" s="3696">
        <v>0</v>
      </c>
      <c r="AB201" s="3696">
        <v>0</v>
      </c>
      <c r="AC201" s="3696">
        <v>0</v>
      </c>
      <c r="AD201" s="3697">
        <v>0</v>
      </c>
      <c r="AE201" s="284">
        <v>0</v>
      </c>
    </row>
    <row r="202" spans="1:31" ht="15.6" customHeight="1">
      <c r="A202" s="3667" t="s">
        <v>5410</v>
      </c>
      <c r="B202" s="3669">
        <v>0</v>
      </c>
      <c r="E202" s="3012"/>
      <c r="F202" s="3692">
        <v>0</v>
      </c>
      <c r="G202" s="2510"/>
      <c r="H202" s="2621"/>
      <c r="I202" s="3450">
        <v>0</v>
      </c>
      <c r="J202" s="540">
        <v>0</v>
      </c>
      <c r="K202" s="515">
        <v>0</v>
      </c>
      <c r="L202" s="515">
        <v>0</v>
      </c>
      <c r="M202" s="515">
        <v>0</v>
      </c>
      <c r="N202" s="515">
        <v>0</v>
      </c>
      <c r="O202" s="561">
        <v>0</v>
      </c>
      <c r="P202" s="561">
        <v>0</v>
      </c>
      <c r="Q202" s="3694"/>
      <c r="T202" s="3012"/>
      <c r="U202" s="3692">
        <v>0</v>
      </c>
      <c r="V202" s="3695"/>
      <c r="W202" s="2621"/>
      <c r="X202" s="3696">
        <v>0</v>
      </c>
      <c r="Y202" s="3696">
        <v>0</v>
      </c>
      <c r="Z202" s="3696">
        <v>0</v>
      </c>
      <c r="AA202" s="3696">
        <v>0</v>
      </c>
      <c r="AB202" s="3696">
        <v>0</v>
      </c>
      <c r="AC202" s="3696">
        <v>0</v>
      </c>
      <c r="AD202" s="3697">
        <v>0</v>
      </c>
      <c r="AE202" s="284">
        <v>0</v>
      </c>
    </row>
    <row r="203" spans="1:31" ht="15.6" customHeight="1">
      <c r="A203" s="3667" t="s">
        <v>1378</v>
      </c>
      <c r="B203" s="3669">
        <v>0</v>
      </c>
      <c r="E203" s="3012"/>
      <c r="F203" s="3692"/>
      <c r="G203" s="2510"/>
      <c r="H203" s="2621">
        <v>0</v>
      </c>
      <c r="I203" s="3479">
        <v>4501784.0895093</v>
      </c>
      <c r="J203" s="3698">
        <v>0</v>
      </c>
      <c r="K203" s="549">
        <v>4501784.0895093</v>
      </c>
      <c r="L203" s="549">
        <v>0</v>
      </c>
      <c r="M203" s="549">
        <v>0</v>
      </c>
      <c r="N203" s="549">
        <v>0</v>
      </c>
      <c r="O203" s="550">
        <v>0</v>
      </c>
      <c r="P203" s="550">
        <v>4501784.0895093</v>
      </c>
      <c r="Q203" s="3694"/>
      <c r="T203" s="3012"/>
      <c r="U203" s="3692"/>
      <c r="V203" s="3695"/>
      <c r="W203" s="2621">
        <v>0</v>
      </c>
      <c r="X203" s="3696">
        <v>0</v>
      </c>
      <c r="Y203" s="3696">
        <v>2.0112070972617798E-2</v>
      </c>
      <c r="Z203" s="3696">
        <v>0</v>
      </c>
      <c r="AA203" s="3696">
        <v>0</v>
      </c>
      <c r="AB203" s="3696">
        <v>0</v>
      </c>
      <c r="AC203" s="3696">
        <v>0</v>
      </c>
      <c r="AD203" s="3699">
        <v>2.0112070972617798E-2</v>
      </c>
      <c r="AE203" s="284">
        <v>0</v>
      </c>
    </row>
    <row r="204" spans="1:31" ht="15.6" customHeight="1">
      <c r="A204" s="3667" t="s">
        <v>5410</v>
      </c>
      <c r="B204" s="3669">
        <v>0</v>
      </c>
      <c r="E204" s="3012"/>
      <c r="F204" s="3692"/>
      <c r="G204" s="2510"/>
      <c r="H204" s="3711"/>
      <c r="I204" s="3450">
        <v>0</v>
      </c>
      <c r="J204" s="540">
        <v>0</v>
      </c>
      <c r="K204" s="515">
        <v>0</v>
      </c>
      <c r="L204" s="515">
        <v>0</v>
      </c>
      <c r="M204" s="515">
        <v>0</v>
      </c>
      <c r="N204" s="515">
        <v>0</v>
      </c>
      <c r="O204" s="561">
        <v>0</v>
      </c>
      <c r="P204" s="561"/>
      <c r="Q204" s="3694"/>
      <c r="T204" s="3012"/>
      <c r="U204" s="3692"/>
      <c r="V204" s="3695"/>
      <c r="W204" s="3711"/>
      <c r="X204" s="3696">
        <v>0</v>
      </c>
      <c r="Y204" s="3696">
        <v>0</v>
      </c>
      <c r="Z204" s="3696">
        <v>0</v>
      </c>
      <c r="AA204" s="3696">
        <v>0</v>
      </c>
      <c r="AB204" s="3696">
        <v>0</v>
      </c>
      <c r="AC204" s="3696">
        <v>0</v>
      </c>
      <c r="AD204" s="3697"/>
      <c r="AE204" s="284">
        <v>0</v>
      </c>
    </row>
    <row r="205" spans="1:31" ht="15.6" customHeight="1">
      <c r="A205" s="3667" t="s">
        <v>5410</v>
      </c>
      <c r="B205" s="3669">
        <v>0</v>
      </c>
      <c r="E205" s="3012"/>
      <c r="F205" s="3692"/>
      <c r="G205" s="2510"/>
      <c r="H205" s="2621"/>
      <c r="I205" s="3450">
        <v>0</v>
      </c>
      <c r="J205" s="540">
        <v>0</v>
      </c>
      <c r="K205" s="515">
        <v>0</v>
      </c>
      <c r="L205" s="515">
        <v>0</v>
      </c>
      <c r="M205" s="515">
        <v>0</v>
      </c>
      <c r="N205" s="515">
        <v>0</v>
      </c>
      <c r="O205" s="561">
        <v>0</v>
      </c>
      <c r="P205" s="561"/>
      <c r="Q205" s="3694"/>
      <c r="T205" s="3012"/>
      <c r="U205" s="3692"/>
      <c r="V205" s="3695"/>
      <c r="W205" s="2621"/>
      <c r="X205" s="3696">
        <v>0</v>
      </c>
      <c r="Y205" s="3696">
        <v>0</v>
      </c>
      <c r="Z205" s="3696">
        <v>0</v>
      </c>
      <c r="AA205" s="3696">
        <v>0</v>
      </c>
      <c r="AB205" s="3696">
        <v>0</v>
      </c>
      <c r="AC205" s="3696">
        <v>0</v>
      </c>
      <c r="AD205" s="3697"/>
      <c r="AE205" s="284">
        <v>0</v>
      </c>
    </row>
    <row r="206" spans="1:31" ht="15.6" customHeight="1">
      <c r="A206" s="3667" t="s">
        <v>5410</v>
      </c>
      <c r="B206" s="3669">
        <v>0</v>
      </c>
      <c r="E206" s="2631" t="s">
        <v>5432</v>
      </c>
      <c r="F206" s="3692"/>
      <c r="G206" s="2510"/>
      <c r="H206" s="2621"/>
      <c r="I206" s="3450">
        <v>0</v>
      </c>
      <c r="J206" s="540">
        <v>0</v>
      </c>
      <c r="K206" s="515">
        <v>0</v>
      </c>
      <c r="L206" s="515">
        <v>0</v>
      </c>
      <c r="M206" s="515">
        <v>0</v>
      </c>
      <c r="N206" s="515">
        <v>0</v>
      </c>
      <c r="O206" s="561">
        <v>0</v>
      </c>
      <c r="P206" s="561"/>
      <c r="Q206" s="3694"/>
      <c r="T206" s="2631" t="s">
        <v>5432</v>
      </c>
      <c r="U206" s="3692"/>
      <c r="V206" s="3695"/>
      <c r="W206" s="2621"/>
      <c r="X206" s="3696">
        <v>0</v>
      </c>
      <c r="Y206" s="3696">
        <v>0</v>
      </c>
      <c r="Z206" s="3696">
        <v>0</v>
      </c>
      <c r="AA206" s="3696">
        <v>0</v>
      </c>
      <c r="AB206" s="3696">
        <v>0</v>
      </c>
      <c r="AC206" s="3696">
        <v>0</v>
      </c>
      <c r="AD206" s="3697"/>
      <c r="AE206" s="284">
        <v>0</v>
      </c>
    </row>
    <row r="207" spans="1:31" ht="15.6" customHeight="1">
      <c r="A207" s="3667" t="s">
        <v>5410</v>
      </c>
      <c r="B207" s="3669">
        <v>0</v>
      </c>
      <c r="E207" s="2631"/>
      <c r="F207" s="3692">
        <v>0</v>
      </c>
      <c r="G207" s="2510"/>
      <c r="H207" s="2621"/>
      <c r="I207" s="3450">
        <v>0</v>
      </c>
      <c r="J207" s="540">
        <v>0</v>
      </c>
      <c r="K207" s="515">
        <v>0</v>
      </c>
      <c r="L207" s="515">
        <v>0</v>
      </c>
      <c r="M207" s="515">
        <v>0</v>
      </c>
      <c r="N207" s="515">
        <v>0</v>
      </c>
      <c r="O207" s="561">
        <v>0</v>
      </c>
      <c r="P207" s="561">
        <v>0</v>
      </c>
      <c r="Q207" s="3694"/>
      <c r="T207" s="2631"/>
      <c r="U207" s="3692">
        <v>0</v>
      </c>
      <c r="V207" s="3695"/>
      <c r="W207" s="2621"/>
      <c r="X207" s="3696">
        <v>0</v>
      </c>
      <c r="Y207" s="3696">
        <v>0</v>
      </c>
      <c r="Z207" s="3696">
        <v>0</v>
      </c>
      <c r="AA207" s="3696">
        <v>0</v>
      </c>
      <c r="AB207" s="3696">
        <v>0</v>
      </c>
      <c r="AC207" s="3696">
        <v>0</v>
      </c>
      <c r="AD207" s="3697">
        <v>0</v>
      </c>
      <c r="AE207" s="284">
        <v>0</v>
      </c>
    </row>
    <row r="208" spans="1:31" ht="15.6" customHeight="1">
      <c r="A208" s="3667" t="s">
        <v>5410</v>
      </c>
      <c r="B208" s="3669">
        <v>0</v>
      </c>
      <c r="E208" s="2631"/>
      <c r="F208" s="3692">
        <v>0</v>
      </c>
      <c r="G208" s="2510"/>
      <c r="H208" s="2621"/>
      <c r="I208" s="3450">
        <v>0</v>
      </c>
      <c r="J208" s="540">
        <v>0</v>
      </c>
      <c r="K208" s="515">
        <v>0</v>
      </c>
      <c r="L208" s="515">
        <v>0</v>
      </c>
      <c r="M208" s="515">
        <v>0</v>
      </c>
      <c r="N208" s="515">
        <v>0</v>
      </c>
      <c r="O208" s="561">
        <v>0</v>
      </c>
      <c r="P208" s="561">
        <v>0</v>
      </c>
      <c r="Q208" s="3694"/>
      <c r="T208" s="2631"/>
      <c r="U208" s="3692">
        <v>0</v>
      </c>
      <c r="V208" s="3695"/>
      <c r="W208" s="2621"/>
      <c r="X208" s="3696">
        <v>0</v>
      </c>
      <c r="Y208" s="3696">
        <v>0</v>
      </c>
      <c r="Z208" s="3696">
        <v>0</v>
      </c>
      <c r="AA208" s="3696">
        <v>0</v>
      </c>
      <c r="AB208" s="3696">
        <v>0</v>
      </c>
      <c r="AC208" s="3696">
        <v>0</v>
      </c>
      <c r="AD208" s="3697">
        <v>0</v>
      </c>
      <c r="AE208" s="284">
        <v>0</v>
      </c>
    </row>
    <row r="209" spans="1:31" ht="15.6" customHeight="1">
      <c r="A209" s="3667" t="s">
        <v>5410</v>
      </c>
      <c r="B209" s="3669">
        <v>0</v>
      </c>
      <c r="E209" s="2631"/>
      <c r="F209" s="3692">
        <v>0</v>
      </c>
      <c r="G209" s="2510"/>
      <c r="H209" s="2621"/>
      <c r="I209" s="3450">
        <v>0</v>
      </c>
      <c r="J209" s="540">
        <v>0</v>
      </c>
      <c r="K209" s="515">
        <v>0</v>
      </c>
      <c r="L209" s="515">
        <v>0</v>
      </c>
      <c r="M209" s="515">
        <v>0</v>
      </c>
      <c r="N209" s="515">
        <v>0</v>
      </c>
      <c r="O209" s="561">
        <v>0</v>
      </c>
      <c r="P209" s="561">
        <v>0</v>
      </c>
      <c r="Q209" s="3694"/>
      <c r="T209" s="2631"/>
      <c r="U209" s="3692">
        <v>0</v>
      </c>
      <c r="V209" s="3695"/>
      <c r="W209" s="2621"/>
      <c r="X209" s="3696">
        <v>0</v>
      </c>
      <c r="Y209" s="3696">
        <v>0</v>
      </c>
      <c r="Z209" s="3696">
        <v>0</v>
      </c>
      <c r="AA209" s="3696">
        <v>0</v>
      </c>
      <c r="AB209" s="3696">
        <v>0</v>
      </c>
      <c r="AC209" s="3696">
        <v>0</v>
      </c>
      <c r="AD209" s="3697">
        <v>0</v>
      </c>
      <c r="AE209" s="284">
        <v>0</v>
      </c>
    </row>
    <row r="210" spans="1:31" ht="15.6" customHeight="1">
      <c r="A210" s="3667" t="s">
        <v>5410</v>
      </c>
      <c r="B210" s="3669">
        <v>0</v>
      </c>
      <c r="E210" s="2631"/>
      <c r="F210" s="3692">
        <v>0</v>
      </c>
      <c r="G210" s="2510"/>
      <c r="H210" s="2621"/>
      <c r="I210" s="3450">
        <v>0</v>
      </c>
      <c r="J210" s="540">
        <v>0</v>
      </c>
      <c r="K210" s="515">
        <v>0</v>
      </c>
      <c r="L210" s="515">
        <v>0</v>
      </c>
      <c r="M210" s="515">
        <v>0</v>
      </c>
      <c r="N210" s="515">
        <v>0</v>
      </c>
      <c r="O210" s="561">
        <v>0</v>
      </c>
      <c r="P210" s="561">
        <v>0</v>
      </c>
      <c r="Q210" s="3694"/>
      <c r="T210" s="2631"/>
      <c r="U210" s="3692">
        <v>0</v>
      </c>
      <c r="V210" s="3695"/>
      <c r="W210" s="2621"/>
      <c r="X210" s="3696">
        <v>0</v>
      </c>
      <c r="Y210" s="3696">
        <v>0</v>
      </c>
      <c r="Z210" s="3696">
        <v>0</v>
      </c>
      <c r="AA210" s="3696">
        <v>0</v>
      </c>
      <c r="AB210" s="3696">
        <v>0</v>
      </c>
      <c r="AC210" s="3696">
        <v>0</v>
      </c>
      <c r="AD210" s="3697">
        <v>0</v>
      </c>
      <c r="AE210" s="284">
        <v>0</v>
      </c>
    </row>
    <row r="211" spans="1:31" ht="15.6" customHeight="1">
      <c r="A211" s="3667" t="s">
        <v>5410</v>
      </c>
      <c r="B211" s="3669">
        <v>0</v>
      </c>
      <c r="E211" s="2631"/>
      <c r="F211" s="3692">
        <v>0</v>
      </c>
      <c r="G211" s="2510"/>
      <c r="H211" s="2621"/>
      <c r="I211" s="3450">
        <v>0</v>
      </c>
      <c r="J211" s="540">
        <v>0</v>
      </c>
      <c r="K211" s="515">
        <v>0</v>
      </c>
      <c r="L211" s="515">
        <v>0</v>
      </c>
      <c r="M211" s="515">
        <v>0</v>
      </c>
      <c r="N211" s="515">
        <v>0</v>
      </c>
      <c r="O211" s="561">
        <v>0</v>
      </c>
      <c r="P211" s="561">
        <v>0</v>
      </c>
      <c r="Q211" s="3694"/>
      <c r="T211" s="2631"/>
      <c r="U211" s="3692">
        <v>0</v>
      </c>
      <c r="V211" s="3695"/>
      <c r="W211" s="2621"/>
      <c r="X211" s="3696">
        <v>0</v>
      </c>
      <c r="Y211" s="3696">
        <v>0</v>
      </c>
      <c r="Z211" s="3696">
        <v>0</v>
      </c>
      <c r="AA211" s="3696">
        <v>0</v>
      </c>
      <c r="AB211" s="3696">
        <v>0</v>
      </c>
      <c r="AC211" s="3696">
        <v>0</v>
      </c>
      <c r="AD211" s="3697">
        <v>0</v>
      </c>
      <c r="AE211" s="284">
        <v>0</v>
      </c>
    </row>
    <row r="212" spans="1:31" ht="15.6" customHeight="1">
      <c r="A212" s="3667" t="s">
        <v>5410</v>
      </c>
      <c r="B212" s="3669">
        <v>0</v>
      </c>
      <c r="E212" s="2631"/>
      <c r="F212" s="3692">
        <v>0</v>
      </c>
      <c r="G212" s="2510"/>
      <c r="H212" s="2621"/>
      <c r="I212" s="3450">
        <v>0</v>
      </c>
      <c r="J212" s="540">
        <v>0</v>
      </c>
      <c r="K212" s="515">
        <v>0</v>
      </c>
      <c r="L212" s="515">
        <v>0</v>
      </c>
      <c r="M212" s="515">
        <v>0</v>
      </c>
      <c r="N212" s="515">
        <v>0</v>
      </c>
      <c r="O212" s="561">
        <v>0</v>
      </c>
      <c r="P212" s="561">
        <v>0</v>
      </c>
      <c r="Q212" s="3694"/>
      <c r="T212" s="2631"/>
      <c r="U212" s="3692">
        <v>0</v>
      </c>
      <c r="V212" s="3695"/>
      <c r="W212" s="2621"/>
      <c r="X212" s="3696">
        <v>0</v>
      </c>
      <c r="Y212" s="3696">
        <v>0</v>
      </c>
      <c r="Z212" s="3696">
        <v>0</v>
      </c>
      <c r="AA212" s="3696">
        <v>0</v>
      </c>
      <c r="AB212" s="3696">
        <v>0</v>
      </c>
      <c r="AC212" s="3696">
        <v>0</v>
      </c>
      <c r="AD212" s="3697">
        <v>0</v>
      </c>
      <c r="AE212" s="284">
        <v>0</v>
      </c>
    </row>
    <row r="213" spans="1:31" ht="15.6" customHeight="1">
      <c r="A213" s="3667" t="s">
        <v>5410</v>
      </c>
      <c r="B213" s="3669">
        <v>0</v>
      </c>
      <c r="E213" s="2631"/>
      <c r="F213" s="3692"/>
      <c r="G213" s="2510"/>
      <c r="H213" s="2621">
        <v>0</v>
      </c>
      <c r="I213" s="3479">
        <v>0</v>
      </c>
      <c r="J213" s="3698">
        <v>0</v>
      </c>
      <c r="K213" s="549">
        <v>0</v>
      </c>
      <c r="L213" s="549">
        <v>0</v>
      </c>
      <c r="M213" s="549">
        <v>0</v>
      </c>
      <c r="N213" s="549">
        <v>0</v>
      </c>
      <c r="O213" s="550">
        <v>0</v>
      </c>
      <c r="P213" s="550">
        <v>0</v>
      </c>
      <c r="Q213" s="3694"/>
      <c r="T213" s="2631"/>
      <c r="U213" s="3692"/>
      <c r="V213" s="3695"/>
      <c r="W213" s="2621">
        <v>0</v>
      </c>
      <c r="X213" s="3696">
        <v>0</v>
      </c>
      <c r="Y213" s="3696">
        <v>0</v>
      </c>
      <c r="Z213" s="3696">
        <v>0</v>
      </c>
      <c r="AA213" s="3696">
        <v>0</v>
      </c>
      <c r="AB213" s="3696">
        <v>0</v>
      </c>
      <c r="AC213" s="3696">
        <v>0</v>
      </c>
      <c r="AD213" s="3699">
        <v>0</v>
      </c>
      <c r="AE213" s="284">
        <v>0</v>
      </c>
    </row>
    <row r="214" spans="1:31" ht="15.6" customHeight="1">
      <c r="A214" s="3667" t="s">
        <v>5410</v>
      </c>
      <c r="B214" s="3669">
        <v>0</v>
      </c>
      <c r="E214" s="2631"/>
      <c r="F214" s="3692"/>
      <c r="G214" s="2510"/>
      <c r="H214" s="2621"/>
      <c r="I214" s="3450">
        <v>0</v>
      </c>
      <c r="J214" s="540">
        <v>0</v>
      </c>
      <c r="K214" s="515">
        <v>0</v>
      </c>
      <c r="L214" s="515">
        <v>0</v>
      </c>
      <c r="M214" s="515">
        <v>0</v>
      </c>
      <c r="N214" s="515">
        <v>0</v>
      </c>
      <c r="O214" s="561">
        <v>0</v>
      </c>
      <c r="P214" s="561"/>
      <c r="Q214" s="3694"/>
      <c r="T214" s="2631"/>
      <c r="U214" s="3692"/>
      <c r="V214" s="3695"/>
      <c r="W214" s="2621"/>
      <c r="X214" s="3696">
        <v>0</v>
      </c>
      <c r="Y214" s="3696">
        <v>0</v>
      </c>
      <c r="Z214" s="3696">
        <v>0</v>
      </c>
      <c r="AA214" s="3696">
        <v>0</v>
      </c>
      <c r="AB214" s="3696">
        <v>0</v>
      </c>
      <c r="AC214" s="3696">
        <v>0</v>
      </c>
      <c r="AD214" s="3697"/>
      <c r="AE214" s="284">
        <v>0</v>
      </c>
    </row>
    <row r="215" spans="1:31" ht="15.6" customHeight="1">
      <c r="A215" s="3667" t="s">
        <v>5410</v>
      </c>
      <c r="B215" s="3669">
        <v>0</v>
      </c>
      <c r="E215" s="2631"/>
      <c r="F215" s="3692"/>
      <c r="G215" s="2510"/>
      <c r="H215" s="2621"/>
      <c r="I215" s="3450">
        <v>0</v>
      </c>
      <c r="J215" s="540">
        <v>0</v>
      </c>
      <c r="K215" s="515">
        <v>0</v>
      </c>
      <c r="L215" s="515">
        <v>0</v>
      </c>
      <c r="M215" s="515">
        <v>0</v>
      </c>
      <c r="N215" s="515">
        <v>0</v>
      </c>
      <c r="O215" s="561">
        <v>0</v>
      </c>
      <c r="P215" s="561"/>
      <c r="Q215" s="3694"/>
      <c r="T215" s="2631"/>
      <c r="U215" s="3692"/>
      <c r="V215" s="3695"/>
      <c r="W215" s="2621"/>
      <c r="X215" s="3696"/>
      <c r="Y215" s="3700"/>
      <c r="Z215" s="3700"/>
      <c r="AA215" s="3700"/>
      <c r="AB215" s="3700"/>
      <c r="AC215" s="3701"/>
      <c r="AD215" s="3697"/>
      <c r="AE215" s="284">
        <v>0</v>
      </c>
    </row>
    <row r="216" spans="1:31" ht="15.6" customHeight="1">
      <c r="A216" s="3667" t="s">
        <v>5410</v>
      </c>
      <c r="B216" s="3669">
        <v>0</v>
      </c>
      <c r="E216" s="2631" t="s">
        <v>5432</v>
      </c>
      <c r="F216" s="3692"/>
      <c r="G216" s="2510"/>
      <c r="H216" s="2621"/>
      <c r="I216" s="3450">
        <v>0</v>
      </c>
      <c r="J216" s="540">
        <v>0</v>
      </c>
      <c r="K216" s="515">
        <v>0</v>
      </c>
      <c r="L216" s="515">
        <v>0</v>
      </c>
      <c r="M216" s="515">
        <v>0</v>
      </c>
      <c r="N216" s="515">
        <v>0</v>
      </c>
      <c r="O216" s="561">
        <v>0</v>
      </c>
      <c r="P216" s="561"/>
      <c r="Q216" s="3694"/>
      <c r="T216" s="2631" t="s">
        <v>5432</v>
      </c>
      <c r="U216" s="3692"/>
      <c r="V216" s="3695"/>
      <c r="W216" s="2621"/>
      <c r="X216" s="3696">
        <v>0</v>
      </c>
      <c r="Y216" s="3696">
        <v>0</v>
      </c>
      <c r="Z216" s="3696">
        <v>0</v>
      </c>
      <c r="AA216" s="3696">
        <v>0</v>
      </c>
      <c r="AB216" s="3696">
        <v>0</v>
      </c>
      <c r="AC216" s="3696">
        <v>0</v>
      </c>
      <c r="AD216" s="3697"/>
      <c r="AE216" s="284">
        <v>0</v>
      </c>
    </row>
    <row r="217" spans="1:31" ht="15.6" customHeight="1">
      <c r="A217" s="3667" t="s">
        <v>5410</v>
      </c>
      <c r="B217" s="3669">
        <v>0</v>
      </c>
      <c r="E217" s="2631"/>
      <c r="F217" s="3692">
        <v>0</v>
      </c>
      <c r="G217" s="2510"/>
      <c r="H217" s="2621"/>
      <c r="I217" s="3450">
        <v>0</v>
      </c>
      <c r="J217" s="540">
        <v>0</v>
      </c>
      <c r="K217" s="515">
        <v>0</v>
      </c>
      <c r="L217" s="515">
        <v>0</v>
      </c>
      <c r="M217" s="515">
        <v>0</v>
      </c>
      <c r="N217" s="515">
        <v>0</v>
      </c>
      <c r="O217" s="561">
        <v>0</v>
      </c>
      <c r="P217" s="561">
        <v>0</v>
      </c>
      <c r="Q217" s="3694"/>
      <c r="T217" s="2631"/>
      <c r="U217" s="3692">
        <v>0</v>
      </c>
      <c r="V217" s="3695"/>
      <c r="W217" s="2621"/>
      <c r="X217" s="3696"/>
      <c r="Y217" s="3700"/>
      <c r="Z217" s="3700"/>
      <c r="AA217" s="3700"/>
      <c r="AB217" s="3700"/>
      <c r="AC217" s="3701"/>
      <c r="AD217" s="3697">
        <v>0</v>
      </c>
      <c r="AE217" s="284">
        <v>0</v>
      </c>
    </row>
    <row r="218" spans="1:31" ht="15.6" customHeight="1">
      <c r="A218" s="3667" t="s">
        <v>5410</v>
      </c>
      <c r="B218" s="3669">
        <v>0</v>
      </c>
      <c r="E218" s="2631"/>
      <c r="F218" s="3692">
        <v>0</v>
      </c>
      <c r="G218" s="2510"/>
      <c r="H218" s="2621"/>
      <c r="I218" s="3450">
        <v>0</v>
      </c>
      <c r="J218" s="540">
        <v>0</v>
      </c>
      <c r="K218" s="515">
        <v>0</v>
      </c>
      <c r="L218" s="515">
        <v>0</v>
      </c>
      <c r="M218" s="515">
        <v>0</v>
      </c>
      <c r="N218" s="515">
        <v>0</v>
      </c>
      <c r="O218" s="561">
        <v>0</v>
      </c>
      <c r="P218" s="561">
        <v>0</v>
      </c>
      <c r="Q218" s="3694"/>
      <c r="T218" s="2631"/>
      <c r="U218" s="3692">
        <v>0</v>
      </c>
      <c r="V218" s="3695"/>
      <c r="W218" s="2621"/>
      <c r="X218" s="3696">
        <v>0</v>
      </c>
      <c r="Y218" s="3696">
        <v>0</v>
      </c>
      <c r="Z218" s="3696">
        <v>0</v>
      </c>
      <c r="AA218" s="3696">
        <v>0</v>
      </c>
      <c r="AB218" s="3696">
        <v>0</v>
      </c>
      <c r="AC218" s="3696">
        <v>0</v>
      </c>
      <c r="AD218" s="3697">
        <v>0</v>
      </c>
      <c r="AE218" s="284">
        <v>0</v>
      </c>
    </row>
    <row r="219" spans="1:31" ht="15.6" customHeight="1">
      <c r="A219" s="3667" t="s">
        <v>5410</v>
      </c>
      <c r="B219" s="3669">
        <v>0</v>
      </c>
      <c r="E219" s="2631"/>
      <c r="F219" s="3692">
        <v>0</v>
      </c>
      <c r="G219" s="2510"/>
      <c r="H219" s="2621"/>
      <c r="I219" s="3450">
        <v>0</v>
      </c>
      <c r="J219" s="540">
        <v>0</v>
      </c>
      <c r="K219" s="515">
        <v>0</v>
      </c>
      <c r="L219" s="515">
        <v>0</v>
      </c>
      <c r="M219" s="515">
        <v>0</v>
      </c>
      <c r="N219" s="515">
        <v>0</v>
      </c>
      <c r="O219" s="561">
        <v>0</v>
      </c>
      <c r="P219" s="561">
        <v>0</v>
      </c>
      <c r="Q219" s="3694"/>
      <c r="T219" s="2631"/>
      <c r="U219" s="3692">
        <v>0</v>
      </c>
      <c r="V219" s="3695"/>
      <c r="W219" s="2621"/>
      <c r="X219" s="3696"/>
      <c r="Y219" s="3700"/>
      <c r="Z219" s="3700"/>
      <c r="AA219" s="3700"/>
      <c r="AB219" s="3700"/>
      <c r="AC219" s="3701"/>
      <c r="AD219" s="3697">
        <v>0</v>
      </c>
      <c r="AE219" s="284">
        <v>0</v>
      </c>
    </row>
    <row r="220" spans="1:31" ht="15.6" customHeight="1">
      <c r="A220" s="3667" t="s">
        <v>5410</v>
      </c>
      <c r="B220" s="3669">
        <v>0</v>
      </c>
      <c r="E220" s="2631"/>
      <c r="F220" s="3692">
        <v>0</v>
      </c>
      <c r="G220" s="2510"/>
      <c r="H220" s="2621"/>
      <c r="I220" s="3450">
        <v>0</v>
      </c>
      <c r="J220" s="540">
        <v>0</v>
      </c>
      <c r="K220" s="515">
        <v>0</v>
      </c>
      <c r="L220" s="515">
        <v>0</v>
      </c>
      <c r="M220" s="515">
        <v>0</v>
      </c>
      <c r="N220" s="515">
        <v>0</v>
      </c>
      <c r="O220" s="561">
        <v>0</v>
      </c>
      <c r="P220" s="561">
        <v>0</v>
      </c>
      <c r="Q220" s="3694"/>
      <c r="T220" s="2631"/>
      <c r="U220" s="3692">
        <v>0</v>
      </c>
      <c r="V220" s="3695"/>
      <c r="W220" s="2621"/>
      <c r="X220" s="3696"/>
      <c r="Y220" s="3700"/>
      <c r="Z220" s="3700"/>
      <c r="AA220" s="3700"/>
      <c r="AB220" s="3700"/>
      <c r="AC220" s="3701"/>
      <c r="AD220" s="3697">
        <v>0</v>
      </c>
      <c r="AE220" s="284">
        <v>0</v>
      </c>
    </row>
    <row r="221" spans="1:31" ht="15.6" customHeight="1">
      <c r="A221" s="3667" t="s">
        <v>5410</v>
      </c>
      <c r="B221" s="3669">
        <v>0</v>
      </c>
      <c r="E221" s="2631"/>
      <c r="F221" s="3692">
        <v>0</v>
      </c>
      <c r="G221" s="2510"/>
      <c r="H221" s="2621"/>
      <c r="I221" s="3450">
        <v>0</v>
      </c>
      <c r="J221" s="540">
        <v>0</v>
      </c>
      <c r="K221" s="515">
        <v>0</v>
      </c>
      <c r="L221" s="515">
        <v>0</v>
      </c>
      <c r="M221" s="515">
        <v>0</v>
      </c>
      <c r="N221" s="515">
        <v>0</v>
      </c>
      <c r="O221" s="561">
        <v>0</v>
      </c>
      <c r="P221" s="561">
        <v>0</v>
      </c>
      <c r="Q221" s="3694"/>
      <c r="T221" s="2631"/>
      <c r="U221" s="3692">
        <v>0</v>
      </c>
      <c r="V221" s="3695"/>
      <c r="W221" s="2621"/>
      <c r="X221" s="3696"/>
      <c r="Y221" s="3700"/>
      <c r="Z221" s="3700"/>
      <c r="AA221" s="3700"/>
      <c r="AB221" s="3700"/>
      <c r="AC221" s="3701"/>
      <c r="AD221" s="3697">
        <v>0</v>
      </c>
      <c r="AE221" s="284">
        <v>0</v>
      </c>
    </row>
    <row r="222" spans="1:31" ht="15.6" customHeight="1">
      <c r="A222" s="3667" t="s">
        <v>5410</v>
      </c>
      <c r="B222" s="3669">
        <v>0</v>
      </c>
      <c r="E222" s="2631"/>
      <c r="F222" s="3692"/>
      <c r="G222" s="2510"/>
      <c r="H222" s="2621">
        <v>0</v>
      </c>
      <c r="I222" s="3479">
        <v>0</v>
      </c>
      <c r="J222" s="3698">
        <v>0</v>
      </c>
      <c r="K222" s="549">
        <v>0</v>
      </c>
      <c r="L222" s="549">
        <v>0</v>
      </c>
      <c r="M222" s="549">
        <v>0</v>
      </c>
      <c r="N222" s="549">
        <v>0</v>
      </c>
      <c r="O222" s="550">
        <v>0</v>
      </c>
      <c r="P222" s="550">
        <v>0</v>
      </c>
      <c r="Q222" s="3694"/>
      <c r="T222" s="2631"/>
      <c r="U222" s="3692"/>
      <c r="V222" s="3695"/>
      <c r="W222" s="2621">
        <v>0</v>
      </c>
      <c r="X222" s="3712">
        <v>0</v>
      </c>
      <c r="Y222" s="3713">
        <v>0</v>
      </c>
      <c r="Z222" s="3713">
        <v>0</v>
      </c>
      <c r="AA222" s="3713">
        <v>0</v>
      </c>
      <c r="AB222" s="3713">
        <v>0</v>
      </c>
      <c r="AC222" s="3714">
        <v>0</v>
      </c>
      <c r="AD222" s="3699">
        <v>0</v>
      </c>
      <c r="AE222" s="284">
        <v>0</v>
      </c>
    </row>
    <row r="223" spans="1:31" ht="15.6" customHeight="1">
      <c r="A223" s="3667" t="s">
        <v>5410</v>
      </c>
      <c r="B223" s="3669">
        <v>0</v>
      </c>
      <c r="E223" s="2631"/>
      <c r="F223" s="3692"/>
      <c r="G223" s="2510"/>
      <c r="H223" s="2621"/>
      <c r="I223" s="3450">
        <v>0</v>
      </c>
      <c r="J223" s="540">
        <v>0</v>
      </c>
      <c r="K223" s="515">
        <v>0</v>
      </c>
      <c r="L223" s="515">
        <v>0</v>
      </c>
      <c r="M223" s="515">
        <v>0</v>
      </c>
      <c r="N223" s="515">
        <v>0</v>
      </c>
      <c r="O223" s="561">
        <v>0</v>
      </c>
      <c r="P223" s="561"/>
      <c r="Q223" s="3694"/>
      <c r="T223" s="2631"/>
      <c r="U223" s="3692"/>
      <c r="V223" s="3695"/>
      <c r="W223" s="2621"/>
      <c r="X223" s="3696"/>
      <c r="Y223" s="3700"/>
      <c r="Z223" s="3700"/>
      <c r="AA223" s="3700"/>
      <c r="AB223" s="3700"/>
      <c r="AC223" s="3701"/>
      <c r="AD223" s="3697"/>
      <c r="AE223" s="284">
        <v>0</v>
      </c>
    </row>
    <row r="224" spans="1:31" ht="15.6" customHeight="1">
      <c r="A224" s="3667" t="s">
        <v>5410</v>
      </c>
      <c r="B224" s="3669">
        <v>0</v>
      </c>
      <c r="E224" s="2631"/>
      <c r="F224" s="3692"/>
      <c r="G224" s="2510"/>
      <c r="H224" s="2621"/>
      <c r="I224" s="3450">
        <v>0</v>
      </c>
      <c r="J224" s="540">
        <v>0</v>
      </c>
      <c r="K224" s="515">
        <v>0</v>
      </c>
      <c r="L224" s="515">
        <v>0</v>
      </c>
      <c r="M224" s="515">
        <v>0</v>
      </c>
      <c r="N224" s="515">
        <v>0</v>
      </c>
      <c r="O224" s="561">
        <v>0</v>
      </c>
      <c r="P224" s="561"/>
      <c r="Q224" s="3694"/>
      <c r="T224" s="2631"/>
      <c r="U224" s="3692"/>
      <c r="V224" s="3695"/>
      <c r="W224" s="2621"/>
      <c r="X224" s="3696"/>
      <c r="Y224" s="3700"/>
      <c r="Z224" s="3700"/>
      <c r="AA224" s="3700"/>
      <c r="AB224" s="3700"/>
      <c r="AC224" s="3701"/>
      <c r="AD224" s="3697"/>
      <c r="AE224" s="284">
        <v>0</v>
      </c>
    </row>
    <row r="225" spans="1:31" ht="15.6" customHeight="1">
      <c r="A225" s="3667" t="s">
        <v>5410</v>
      </c>
      <c r="B225" s="3669">
        <v>0</v>
      </c>
      <c r="E225" s="2631" t="s">
        <v>5432</v>
      </c>
      <c r="F225" s="3692"/>
      <c r="G225" s="2510"/>
      <c r="H225" s="2621"/>
      <c r="I225" s="3450">
        <v>0</v>
      </c>
      <c r="J225" s="540">
        <v>0</v>
      </c>
      <c r="K225" s="515">
        <v>0</v>
      </c>
      <c r="L225" s="515">
        <v>0</v>
      </c>
      <c r="M225" s="515">
        <v>0</v>
      </c>
      <c r="N225" s="515">
        <v>0</v>
      </c>
      <c r="O225" s="561">
        <v>0</v>
      </c>
      <c r="P225" s="561"/>
      <c r="Q225" s="3694"/>
      <c r="T225" s="2631" t="s">
        <v>5432</v>
      </c>
      <c r="U225" s="3692"/>
      <c r="V225" s="3695"/>
      <c r="W225" s="2621"/>
      <c r="X225" s="3696"/>
      <c r="Y225" s="3700"/>
      <c r="Z225" s="3700"/>
      <c r="AA225" s="3700"/>
      <c r="AB225" s="3700"/>
      <c r="AC225" s="3701"/>
      <c r="AD225" s="3697"/>
      <c r="AE225" s="284">
        <v>0</v>
      </c>
    </row>
    <row r="226" spans="1:31" ht="15.6" customHeight="1">
      <c r="A226" s="3667" t="s">
        <v>5410</v>
      </c>
      <c r="B226" s="3669">
        <v>0</v>
      </c>
      <c r="E226" s="2631"/>
      <c r="F226" s="3692">
        <v>0</v>
      </c>
      <c r="G226" s="2510"/>
      <c r="H226" s="2621"/>
      <c r="I226" s="3450">
        <v>0</v>
      </c>
      <c r="J226" s="540">
        <v>0</v>
      </c>
      <c r="K226" s="515">
        <v>0</v>
      </c>
      <c r="L226" s="515">
        <v>0</v>
      </c>
      <c r="M226" s="515">
        <v>0</v>
      </c>
      <c r="N226" s="515">
        <v>0</v>
      </c>
      <c r="O226" s="561">
        <v>0</v>
      </c>
      <c r="P226" s="561">
        <v>0</v>
      </c>
      <c r="Q226" s="3694"/>
      <c r="T226" s="2631"/>
      <c r="U226" s="3692">
        <v>0</v>
      </c>
      <c r="V226" s="3695"/>
      <c r="W226" s="2621"/>
      <c r="X226" s="3696"/>
      <c r="Y226" s="3700"/>
      <c r="Z226" s="3700"/>
      <c r="AA226" s="3700"/>
      <c r="AB226" s="3700"/>
      <c r="AC226" s="3701"/>
      <c r="AD226" s="3697">
        <v>0</v>
      </c>
      <c r="AE226" s="284">
        <v>0</v>
      </c>
    </row>
    <row r="227" spans="1:31" ht="15.6" customHeight="1">
      <c r="A227" s="3667" t="s">
        <v>5410</v>
      </c>
      <c r="B227" s="3669">
        <v>0</v>
      </c>
      <c r="E227" s="2631"/>
      <c r="F227" s="3692">
        <v>0</v>
      </c>
      <c r="G227" s="2510"/>
      <c r="H227" s="2621"/>
      <c r="I227" s="3450">
        <v>0</v>
      </c>
      <c r="J227" s="540">
        <v>0</v>
      </c>
      <c r="K227" s="515">
        <v>0</v>
      </c>
      <c r="L227" s="515">
        <v>0</v>
      </c>
      <c r="M227" s="515">
        <v>0</v>
      </c>
      <c r="N227" s="515">
        <v>0</v>
      </c>
      <c r="O227" s="561">
        <v>0</v>
      </c>
      <c r="P227" s="561">
        <v>0</v>
      </c>
      <c r="Q227" s="3694"/>
      <c r="T227" s="2631"/>
      <c r="U227" s="3692">
        <v>0</v>
      </c>
      <c r="V227" s="3695"/>
      <c r="W227" s="2621"/>
      <c r="X227" s="3696"/>
      <c r="Y227" s="3700"/>
      <c r="Z227" s="3700"/>
      <c r="AA227" s="3700"/>
      <c r="AB227" s="3700"/>
      <c r="AC227" s="3701"/>
      <c r="AD227" s="3697">
        <v>0</v>
      </c>
      <c r="AE227" s="284">
        <v>0</v>
      </c>
    </row>
    <row r="228" spans="1:31" ht="15.6" customHeight="1">
      <c r="A228" s="3667" t="s">
        <v>5410</v>
      </c>
      <c r="B228" s="3669">
        <v>0</v>
      </c>
      <c r="E228" s="2631"/>
      <c r="F228" s="3692">
        <v>0</v>
      </c>
      <c r="G228" s="2510"/>
      <c r="H228" s="2621"/>
      <c r="I228" s="3450">
        <v>0</v>
      </c>
      <c r="J228" s="540">
        <v>0</v>
      </c>
      <c r="K228" s="515">
        <v>0</v>
      </c>
      <c r="L228" s="515">
        <v>0</v>
      </c>
      <c r="M228" s="515">
        <v>0</v>
      </c>
      <c r="N228" s="515">
        <v>0</v>
      </c>
      <c r="O228" s="561">
        <v>0</v>
      </c>
      <c r="P228" s="561">
        <v>0</v>
      </c>
      <c r="Q228" s="3694"/>
      <c r="T228" s="2631"/>
      <c r="U228" s="3692">
        <v>0</v>
      </c>
      <c r="V228" s="3695"/>
      <c r="W228" s="2621"/>
      <c r="X228" s="3696"/>
      <c r="Y228" s="3700"/>
      <c r="Z228" s="3700"/>
      <c r="AA228" s="3700"/>
      <c r="AB228" s="3700"/>
      <c r="AC228" s="3701"/>
      <c r="AD228" s="3697">
        <v>0</v>
      </c>
      <c r="AE228" s="284">
        <v>0</v>
      </c>
    </row>
    <row r="229" spans="1:31" ht="15.6" customHeight="1">
      <c r="A229" s="3667" t="s">
        <v>5410</v>
      </c>
      <c r="B229" s="3669">
        <v>0</v>
      </c>
      <c r="E229" s="2631"/>
      <c r="F229" s="3692">
        <v>0</v>
      </c>
      <c r="G229" s="2510"/>
      <c r="H229" s="2621"/>
      <c r="I229" s="3450">
        <v>0</v>
      </c>
      <c r="J229" s="540">
        <v>0</v>
      </c>
      <c r="K229" s="515">
        <v>0</v>
      </c>
      <c r="L229" s="515">
        <v>0</v>
      </c>
      <c r="M229" s="515">
        <v>0</v>
      </c>
      <c r="N229" s="515">
        <v>0</v>
      </c>
      <c r="O229" s="561">
        <v>0</v>
      </c>
      <c r="P229" s="561">
        <v>0</v>
      </c>
      <c r="Q229" s="3694"/>
      <c r="T229" s="2631"/>
      <c r="U229" s="3692">
        <v>0</v>
      </c>
      <c r="V229" s="3695"/>
      <c r="W229" s="2621"/>
      <c r="X229" s="3696"/>
      <c r="Y229" s="3700"/>
      <c r="Z229" s="3700"/>
      <c r="AA229" s="3700"/>
      <c r="AB229" s="3700"/>
      <c r="AC229" s="3701"/>
      <c r="AD229" s="3697">
        <v>0</v>
      </c>
      <c r="AE229" s="284">
        <v>0</v>
      </c>
    </row>
    <row r="230" spans="1:31" ht="15.6" customHeight="1">
      <c r="A230" s="3667" t="s">
        <v>5410</v>
      </c>
      <c r="B230" s="3669">
        <v>0</v>
      </c>
      <c r="E230" s="2631"/>
      <c r="F230" s="3692">
        <v>0</v>
      </c>
      <c r="G230" s="2510"/>
      <c r="H230" s="2621"/>
      <c r="I230" s="3450">
        <v>0</v>
      </c>
      <c r="J230" s="540">
        <v>0</v>
      </c>
      <c r="K230" s="515">
        <v>0</v>
      </c>
      <c r="L230" s="515">
        <v>0</v>
      </c>
      <c r="M230" s="515">
        <v>0</v>
      </c>
      <c r="N230" s="515">
        <v>0</v>
      </c>
      <c r="O230" s="561">
        <v>0</v>
      </c>
      <c r="P230" s="561">
        <v>0</v>
      </c>
      <c r="Q230" s="3694"/>
      <c r="T230" s="2631"/>
      <c r="U230" s="3692">
        <v>0</v>
      </c>
      <c r="V230" s="3695"/>
      <c r="W230" s="2621"/>
      <c r="X230" s="3696"/>
      <c r="Y230" s="3700"/>
      <c r="Z230" s="3700"/>
      <c r="AA230" s="3700"/>
      <c r="AB230" s="3700"/>
      <c r="AC230" s="3701"/>
      <c r="AD230" s="3697">
        <v>0</v>
      </c>
      <c r="AE230" s="284">
        <v>0</v>
      </c>
    </row>
    <row r="231" spans="1:31" ht="15.6" customHeight="1">
      <c r="A231" s="3667" t="s">
        <v>5410</v>
      </c>
      <c r="B231" s="3669">
        <v>0</v>
      </c>
      <c r="E231" s="2631"/>
      <c r="F231" s="3692">
        <v>0</v>
      </c>
      <c r="G231" s="2510"/>
      <c r="H231" s="2621"/>
      <c r="I231" s="3450">
        <v>0</v>
      </c>
      <c r="J231" s="540">
        <v>0</v>
      </c>
      <c r="K231" s="515">
        <v>0</v>
      </c>
      <c r="L231" s="515">
        <v>0</v>
      </c>
      <c r="M231" s="515">
        <v>0</v>
      </c>
      <c r="N231" s="515">
        <v>0</v>
      </c>
      <c r="O231" s="561">
        <v>0</v>
      </c>
      <c r="P231" s="561">
        <v>0</v>
      </c>
      <c r="Q231" s="3694"/>
      <c r="T231" s="2631"/>
      <c r="U231" s="3692">
        <v>0</v>
      </c>
      <c r="V231" s="3695"/>
      <c r="W231" s="2621"/>
      <c r="X231" s="3696"/>
      <c r="Y231" s="3700"/>
      <c r="Z231" s="3700"/>
      <c r="AA231" s="3700"/>
      <c r="AB231" s="3700"/>
      <c r="AC231" s="3701"/>
      <c r="AD231" s="3697">
        <v>0</v>
      </c>
      <c r="AE231" s="284">
        <v>0</v>
      </c>
    </row>
    <row r="232" spans="1:31" ht="15.6" customHeight="1">
      <c r="A232" s="3667" t="s">
        <v>5410</v>
      </c>
      <c r="B232" s="3669">
        <v>0</v>
      </c>
      <c r="E232" s="2631"/>
      <c r="F232" s="3692">
        <v>0</v>
      </c>
      <c r="G232" s="2510"/>
      <c r="H232" s="2621"/>
      <c r="I232" s="3450">
        <v>0</v>
      </c>
      <c r="J232" s="540">
        <v>0</v>
      </c>
      <c r="K232" s="515">
        <v>0</v>
      </c>
      <c r="L232" s="515">
        <v>0</v>
      </c>
      <c r="M232" s="515">
        <v>0</v>
      </c>
      <c r="N232" s="515">
        <v>0</v>
      </c>
      <c r="O232" s="561">
        <v>0</v>
      </c>
      <c r="P232" s="561">
        <v>0</v>
      </c>
      <c r="Q232" s="3694"/>
      <c r="T232" s="2631"/>
      <c r="U232" s="3692">
        <v>0</v>
      </c>
      <c r="V232" s="3695"/>
      <c r="W232" s="2621"/>
      <c r="X232" s="3696"/>
      <c r="Y232" s="3700"/>
      <c r="Z232" s="3700"/>
      <c r="AA232" s="3700"/>
      <c r="AB232" s="3700"/>
      <c r="AC232" s="3701"/>
      <c r="AD232" s="3697">
        <v>0</v>
      </c>
      <c r="AE232" s="284">
        <v>0</v>
      </c>
    </row>
    <row r="233" spans="1:31" ht="15.6" customHeight="1">
      <c r="A233" s="3667" t="s">
        <v>5410</v>
      </c>
      <c r="B233" s="3669">
        <v>0</v>
      </c>
      <c r="E233" s="2631"/>
      <c r="F233" s="3692">
        <v>0</v>
      </c>
      <c r="G233" s="2510"/>
      <c r="H233" s="2621"/>
      <c r="I233" s="3450">
        <v>0</v>
      </c>
      <c r="J233" s="540">
        <v>0</v>
      </c>
      <c r="K233" s="515">
        <v>0</v>
      </c>
      <c r="L233" s="515">
        <v>0</v>
      </c>
      <c r="M233" s="515">
        <v>0</v>
      </c>
      <c r="N233" s="515">
        <v>0</v>
      </c>
      <c r="O233" s="561">
        <v>0</v>
      </c>
      <c r="P233" s="561">
        <v>0</v>
      </c>
      <c r="Q233" s="3694"/>
      <c r="T233" s="2631"/>
      <c r="U233" s="3692">
        <v>0</v>
      </c>
      <c r="V233" s="3695"/>
      <c r="W233" s="2621"/>
      <c r="X233" s="3696"/>
      <c r="Y233" s="3700"/>
      <c r="Z233" s="3700"/>
      <c r="AA233" s="3700"/>
      <c r="AB233" s="3700"/>
      <c r="AC233" s="3701"/>
      <c r="AD233" s="3697">
        <v>0</v>
      </c>
      <c r="AE233" s="284">
        <v>0</v>
      </c>
    </row>
    <row r="234" spans="1:31" ht="15.6" customHeight="1">
      <c r="A234" s="3667" t="s">
        <v>5410</v>
      </c>
      <c r="B234" s="3669">
        <v>0</v>
      </c>
      <c r="E234" s="2631"/>
      <c r="F234" s="3692">
        <v>0</v>
      </c>
      <c r="G234" s="2510"/>
      <c r="H234" s="2621"/>
      <c r="I234" s="3450">
        <v>0</v>
      </c>
      <c r="J234" s="540">
        <v>0</v>
      </c>
      <c r="K234" s="515">
        <v>0</v>
      </c>
      <c r="L234" s="515">
        <v>0</v>
      </c>
      <c r="M234" s="515">
        <v>0</v>
      </c>
      <c r="N234" s="515">
        <v>0</v>
      </c>
      <c r="O234" s="561">
        <v>0</v>
      </c>
      <c r="P234" s="561">
        <v>0</v>
      </c>
      <c r="Q234" s="3694"/>
      <c r="T234" s="2631"/>
      <c r="U234" s="3692">
        <v>0</v>
      </c>
      <c r="V234" s="3695"/>
      <c r="W234" s="2621"/>
      <c r="X234" s="3696"/>
      <c r="Y234" s="3700"/>
      <c r="Z234" s="3700"/>
      <c r="AA234" s="3700"/>
      <c r="AB234" s="3700"/>
      <c r="AC234" s="3701"/>
      <c r="AD234" s="3697">
        <v>0</v>
      </c>
      <c r="AE234" s="284">
        <v>0</v>
      </c>
    </row>
    <row r="235" spans="1:31" ht="15.6" customHeight="1">
      <c r="A235" s="3667" t="s">
        <v>5410</v>
      </c>
      <c r="B235" s="3669">
        <v>0</v>
      </c>
      <c r="E235" s="2631"/>
      <c r="F235" s="3692">
        <v>0</v>
      </c>
      <c r="G235" s="2510"/>
      <c r="H235" s="2621"/>
      <c r="I235" s="3450">
        <v>0</v>
      </c>
      <c r="J235" s="540">
        <v>0</v>
      </c>
      <c r="K235" s="515">
        <v>0</v>
      </c>
      <c r="L235" s="515">
        <v>0</v>
      </c>
      <c r="M235" s="515">
        <v>0</v>
      </c>
      <c r="N235" s="515">
        <v>0</v>
      </c>
      <c r="O235" s="561">
        <v>0</v>
      </c>
      <c r="P235" s="561">
        <v>0</v>
      </c>
      <c r="Q235" s="3694"/>
      <c r="T235" s="2631"/>
      <c r="U235" s="3692">
        <v>0</v>
      </c>
      <c r="V235" s="3695"/>
      <c r="W235" s="2621"/>
      <c r="X235" s="3696"/>
      <c r="Y235" s="3700"/>
      <c r="Z235" s="3700"/>
      <c r="AA235" s="3700"/>
      <c r="AB235" s="3700"/>
      <c r="AC235" s="3701"/>
      <c r="AD235" s="3697">
        <v>0</v>
      </c>
      <c r="AE235" s="284">
        <v>0</v>
      </c>
    </row>
    <row r="236" spans="1:31" ht="15.6" customHeight="1">
      <c r="A236" s="3667" t="s">
        <v>5410</v>
      </c>
      <c r="B236" s="3669">
        <v>0</v>
      </c>
      <c r="E236" s="2631"/>
      <c r="F236" s="3692">
        <v>0</v>
      </c>
      <c r="G236" s="2510"/>
      <c r="H236" s="2621"/>
      <c r="I236" s="3450">
        <v>0</v>
      </c>
      <c r="J236" s="540">
        <v>0</v>
      </c>
      <c r="K236" s="515">
        <v>0</v>
      </c>
      <c r="L236" s="515">
        <v>0</v>
      </c>
      <c r="M236" s="515">
        <v>0</v>
      </c>
      <c r="N236" s="515">
        <v>0</v>
      </c>
      <c r="O236" s="561">
        <v>0</v>
      </c>
      <c r="P236" s="561">
        <v>0</v>
      </c>
      <c r="Q236" s="3694"/>
      <c r="T236" s="2631"/>
      <c r="U236" s="3692">
        <v>0</v>
      </c>
      <c r="V236" s="3695"/>
      <c r="W236" s="2621"/>
      <c r="X236" s="3696"/>
      <c r="Y236" s="3700"/>
      <c r="Z236" s="3700"/>
      <c r="AA236" s="3700"/>
      <c r="AB236" s="3700"/>
      <c r="AC236" s="3701"/>
      <c r="AD236" s="3697">
        <v>0</v>
      </c>
      <c r="AE236" s="284">
        <v>0</v>
      </c>
    </row>
    <row r="237" spans="1:31" ht="15.6" customHeight="1">
      <c r="A237" s="3667" t="s">
        <v>5410</v>
      </c>
      <c r="B237" s="3669">
        <v>0</v>
      </c>
      <c r="E237" s="2631"/>
      <c r="F237" s="3692">
        <v>0</v>
      </c>
      <c r="G237" s="2510"/>
      <c r="H237" s="2621"/>
      <c r="I237" s="3450">
        <v>0</v>
      </c>
      <c r="J237" s="540">
        <v>0</v>
      </c>
      <c r="K237" s="515">
        <v>0</v>
      </c>
      <c r="L237" s="515">
        <v>0</v>
      </c>
      <c r="M237" s="515">
        <v>0</v>
      </c>
      <c r="N237" s="515">
        <v>0</v>
      </c>
      <c r="O237" s="561">
        <v>0</v>
      </c>
      <c r="P237" s="561">
        <v>0</v>
      </c>
      <c r="Q237" s="3694"/>
      <c r="T237" s="2631"/>
      <c r="U237" s="3692">
        <v>0</v>
      </c>
      <c r="V237" s="3695"/>
      <c r="W237" s="2621"/>
      <c r="X237" s="3696"/>
      <c r="Y237" s="3700"/>
      <c r="Z237" s="3700"/>
      <c r="AA237" s="3700"/>
      <c r="AB237" s="3700"/>
      <c r="AC237" s="3701"/>
      <c r="AD237" s="3697">
        <v>0</v>
      </c>
      <c r="AE237" s="284">
        <v>0</v>
      </c>
    </row>
    <row r="238" spans="1:31" ht="15.6" customHeight="1">
      <c r="A238" s="3667" t="s">
        <v>5410</v>
      </c>
      <c r="B238" s="3669">
        <v>0</v>
      </c>
      <c r="E238" s="2631"/>
      <c r="F238" s="3692">
        <v>0</v>
      </c>
      <c r="G238" s="2510"/>
      <c r="H238" s="2621"/>
      <c r="I238" s="3450">
        <v>0</v>
      </c>
      <c r="J238" s="540">
        <v>0</v>
      </c>
      <c r="K238" s="515">
        <v>0</v>
      </c>
      <c r="L238" s="515">
        <v>0</v>
      </c>
      <c r="M238" s="515">
        <v>0</v>
      </c>
      <c r="N238" s="515">
        <v>0</v>
      </c>
      <c r="O238" s="561">
        <v>0</v>
      </c>
      <c r="P238" s="561">
        <v>0</v>
      </c>
      <c r="Q238" s="3694"/>
      <c r="T238" s="2631"/>
      <c r="U238" s="3692">
        <v>0</v>
      </c>
      <c r="V238" s="3695"/>
      <c r="W238" s="2621"/>
      <c r="X238" s="3696"/>
      <c r="Y238" s="3700"/>
      <c r="Z238" s="3700"/>
      <c r="AA238" s="3700"/>
      <c r="AB238" s="3700"/>
      <c r="AC238" s="3701"/>
      <c r="AD238" s="3697">
        <v>0</v>
      </c>
      <c r="AE238" s="284">
        <v>0</v>
      </c>
    </row>
    <row r="239" spans="1:31" ht="15.6" customHeight="1">
      <c r="A239" s="3667" t="s">
        <v>5410</v>
      </c>
      <c r="B239" s="3669">
        <v>0</v>
      </c>
      <c r="E239" s="2631"/>
      <c r="F239" s="3692">
        <v>0</v>
      </c>
      <c r="G239" s="2510"/>
      <c r="H239" s="2621"/>
      <c r="I239" s="3450">
        <v>0</v>
      </c>
      <c r="J239" s="540">
        <v>0</v>
      </c>
      <c r="K239" s="515">
        <v>0</v>
      </c>
      <c r="L239" s="515">
        <v>0</v>
      </c>
      <c r="M239" s="515">
        <v>0</v>
      </c>
      <c r="N239" s="515">
        <v>0</v>
      </c>
      <c r="O239" s="561">
        <v>0</v>
      </c>
      <c r="P239" s="561">
        <v>0</v>
      </c>
      <c r="Q239" s="3694"/>
      <c r="T239" s="2631"/>
      <c r="U239" s="3692">
        <v>0</v>
      </c>
      <c r="V239" s="3695"/>
      <c r="W239" s="2621"/>
      <c r="X239" s="3696"/>
      <c r="Y239" s="3700"/>
      <c r="Z239" s="3700"/>
      <c r="AA239" s="3700"/>
      <c r="AB239" s="3700"/>
      <c r="AC239" s="3701"/>
      <c r="AD239" s="3697">
        <v>0</v>
      </c>
      <c r="AE239" s="284">
        <v>0</v>
      </c>
    </row>
    <row r="240" spans="1:31" ht="15.6" customHeight="1">
      <c r="A240" s="3667" t="s">
        <v>5410</v>
      </c>
      <c r="B240" s="3669">
        <v>0</v>
      </c>
      <c r="E240" s="2631"/>
      <c r="F240" s="3692">
        <v>0</v>
      </c>
      <c r="G240" s="2510"/>
      <c r="H240" s="2621"/>
      <c r="I240" s="3450">
        <v>0</v>
      </c>
      <c r="J240" s="540">
        <v>0</v>
      </c>
      <c r="K240" s="515">
        <v>0</v>
      </c>
      <c r="L240" s="515">
        <v>0</v>
      </c>
      <c r="M240" s="515">
        <v>0</v>
      </c>
      <c r="N240" s="515">
        <v>0</v>
      </c>
      <c r="O240" s="561">
        <v>0</v>
      </c>
      <c r="P240" s="561">
        <v>0</v>
      </c>
      <c r="Q240" s="3694"/>
      <c r="T240" s="2631"/>
      <c r="U240" s="3692">
        <v>0</v>
      </c>
      <c r="V240" s="3695"/>
      <c r="W240" s="2621"/>
      <c r="X240" s="3696"/>
      <c r="Y240" s="3700"/>
      <c r="Z240" s="3700"/>
      <c r="AA240" s="3700"/>
      <c r="AB240" s="3700"/>
      <c r="AC240" s="3701"/>
      <c r="AD240" s="3697">
        <v>0</v>
      </c>
      <c r="AE240" s="284">
        <v>0</v>
      </c>
    </row>
    <row r="241" spans="1:31" ht="15.6" customHeight="1">
      <c r="A241" s="3667" t="s">
        <v>5410</v>
      </c>
      <c r="B241" s="3669">
        <v>0</v>
      </c>
      <c r="E241" s="2631"/>
      <c r="F241" s="3692">
        <v>0</v>
      </c>
      <c r="G241" s="2510"/>
      <c r="H241" s="2621"/>
      <c r="I241" s="3450">
        <v>0</v>
      </c>
      <c r="J241" s="540">
        <v>0</v>
      </c>
      <c r="K241" s="515">
        <v>0</v>
      </c>
      <c r="L241" s="515">
        <v>0</v>
      </c>
      <c r="M241" s="515">
        <v>0</v>
      </c>
      <c r="N241" s="515">
        <v>0</v>
      </c>
      <c r="O241" s="561">
        <v>0</v>
      </c>
      <c r="P241" s="561">
        <v>0</v>
      </c>
      <c r="Q241" s="3694"/>
      <c r="T241" s="2631"/>
      <c r="U241" s="3692">
        <v>0</v>
      </c>
      <c r="V241" s="3695"/>
      <c r="W241" s="2621"/>
      <c r="X241" s="3696"/>
      <c r="Y241" s="3700"/>
      <c r="Z241" s="3700"/>
      <c r="AA241" s="3700"/>
      <c r="AB241" s="3700"/>
      <c r="AC241" s="3701"/>
      <c r="AD241" s="3697">
        <v>0</v>
      </c>
      <c r="AE241" s="284">
        <v>0</v>
      </c>
    </row>
    <row r="242" spans="1:31" ht="15.6" customHeight="1">
      <c r="A242" s="3667" t="s">
        <v>5410</v>
      </c>
      <c r="B242" s="3669">
        <v>0</v>
      </c>
      <c r="E242" s="2631"/>
      <c r="F242" s="3692">
        <v>0</v>
      </c>
      <c r="G242" s="2510"/>
      <c r="H242" s="2621"/>
      <c r="I242" s="3450">
        <v>0</v>
      </c>
      <c r="J242" s="540">
        <v>0</v>
      </c>
      <c r="K242" s="515">
        <v>0</v>
      </c>
      <c r="L242" s="515">
        <v>0</v>
      </c>
      <c r="M242" s="515">
        <v>0</v>
      </c>
      <c r="N242" s="515">
        <v>0</v>
      </c>
      <c r="O242" s="561">
        <v>0</v>
      </c>
      <c r="P242" s="561">
        <v>0</v>
      </c>
      <c r="Q242" s="3694"/>
      <c r="T242" s="2631"/>
      <c r="U242" s="3692">
        <v>0</v>
      </c>
      <c r="V242" s="3695"/>
      <c r="W242" s="2621"/>
      <c r="X242" s="3696"/>
      <c r="Y242" s="3700"/>
      <c r="Z242" s="3700"/>
      <c r="AA242" s="3700"/>
      <c r="AB242" s="3700"/>
      <c r="AC242" s="3701"/>
      <c r="AD242" s="3697">
        <v>0</v>
      </c>
      <c r="AE242" s="284">
        <v>0</v>
      </c>
    </row>
    <row r="243" spans="1:31" ht="15.6" customHeight="1">
      <c r="A243" s="3667" t="s">
        <v>5410</v>
      </c>
      <c r="B243" s="3669">
        <v>0</v>
      </c>
      <c r="E243" s="2631"/>
      <c r="F243" s="2510"/>
      <c r="G243" s="2510"/>
      <c r="H243" s="2621">
        <v>0</v>
      </c>
      <c r="I243" s="3479">
        <v>0</v>
      </c>
      <c r="J243" s="3698">
        <v>0</v>
      </c>
      <c r="K243" s="549">
        <v>0</v>
      </c>
      <c r="L243" s="549">
        <v>0</v>
      </c>
      <c r="M243" s="549">
        <v>0</v>
      </c>
      <c r="N243" s="549">
        <v>0</v>
      </c>
      <c r="O243" s="550">
        <v>0</v>
      </c>
      <c r="P243" s="550">
        <v>0</v>
      </c>
      <c r="Q243" s="3694"/>
      <c r="T243" s="2631"/>
      <c r="U243" s="2510"/>
      <c r="V243" s="3695"/>
      <c r="W243" s="2621">
        <v>0</v>
      </c>
      <c r="X243" s="3696">
        <v>0</v>
      </c>
      <c r="Y243" s="3696">
        <v>0</v>
      </c>
      <c r="Z243" s="3696">
        <v>0</v>
      </c>
      <c r="AA243" s="3696">
        <v>0</v>
      </c>
      <c r="AB243" s="3696">
        <v>0</v>
      </c>
      <c r="AC243" s="3696">
        <v>0</v>
      </c>
      <c r="AD243" s="3699">
        <v>0</v>
      </c>
      <c r="AE243" s="284">
        <v>0</v>
      </c>
    </row>
    <row r="244" spans="1:31" ht="15.6" customHeight="1">
      <c r="A244" s="3667" t="s">
        <v>5410</v>
      </c>
      <c r="B244" s="3669">
        <v>0</v>
      </c>
      <c r="E244" s="2631"/>
      <c r="F244" s="2510"/>
      <c r="G244" s="2510"/>
      <c r="H244" s="2621"/>
      <c r="I244" s="3450">
        <v>0</v>
      </c>
      <c r="J244" s="540">
        <v>0</v>
      </c>
      <c r="K244" s="515">
        <v>0</v>
      </c>
      <c r="L244" s="515">
        <v>0</v>
      </c>
      <c r="M244" s="515">
        <v>0</v>
      </c>
      <c r="N244" s="515">
        <v>0</v>
      </c>
      <c r="O244" s="561">
        <v>0</v>
      </c>
      <c r="P244" s="561"/>
      <c r="Q244" s="3694"/>
      <c r="T244" s="2631"/>
      <c r="U244" s="2510"/>
      <c r="V244" s="3695"/>
      <c r="W244" s="2621"/>
      <c r="X244" s="3696"/>
      <c r="Y244" s="3700"/>
      <c r="Z244" s="3700"/>
      <c r="AA244" s="3700"/>
      <c r="AB244" s="3700"/>
      <c r="AC244" s="3701"/>
      <c r="AD244" s="3697"/>
      <c r="AE244" s="284">
        <v>0</v>
      </c>
    </row>
    <row r="245" spans="1:31" ht="15.6" customHeight="1">
      <c r="A245" s="3667" t="s">
        <v>1378</v>
      </c>
      <c r="B245" s="3669">
        <v>0</v>
      </c>
      <c r="E245" s="2631"/>
      <c r="F245" s="2510"/>
      <c r="G245" s="2510"/>
      <c r="H245" s="2621"/>
      <c r="I245" s="3450">
        <v>0</v>
      </c>
      <c r="J245" s="540">
        <v>0</v>
      </c>
      <c r="K245" s="515">
        <v>0</v>
      </c>
      <c r="L245" s="515">
        <v>0</v>
      </c>
      <c r="M245" s="515">
        <v>0</v>
      </c>
      <c r="N245" s="515">
        <v>0</v>
      </c>
      <c r="O245" s="561">
        <v>0</v>
      </c>
      <c r="P245" s="561"/>
      <c r="Q245" s="3694"/>
      <c r="T245" s="2631"/>
      <c r="U245" s="2510"/>
      <c r="V245" s="3695"/>
      <c r="W245" s="2621"/>
      <c r="X245" s="3696"/>
      <c r="Y245" s="3700"/>
      <c r="Z245" s="3700"/>
      <c r="AA245" s="3700"/>
      <c r="AB245" s="3700"/>
      <c r="AC245" s="3701"/>
      <c r="AD245" s="3697"/>
      <c r="AE245" s="284">
        <v>0</v>
      </c>
    </row>
    <row r="246" spans="1:31" ht="15.6" customHeight="1">
      <c r="A246" s="3667" t="s">
        <v>1378</v>
      </c>
      <c r="B246" s="3669">
        <v>0</v>
      </c>
      <c r="E246" s="2631" t="s">
        <v>789</v>
      </c>
      <c r="F246" s="2510"/>
      <c r="G246" s="2510"/>
      <c r="H246" s="2621"/>
      <c r="I246" s="3450">
        <v>0</v>
      </c>
      <c r="J246" s="540">
        <v>0</v>
      </c>
      <c r="K246" s="515">
        <v>0</v>
      </c>
      <c r="L246" s="515">
        <v>0</v>
      </c>
      <c r="M246" s="515">
        <v>0</v>
      </c>
      <c r="N246" s="515">
        <v>0</v>
      </c>
      <c r="O246" s="561">
        <v>0</v>
      </c>
      <c r="P246" s="561">
        <v>0</v>
      </c>
      <c r="Q246" s="3694"/>
      <c r="T246" s="2631" t="s">
        <v>789</v>
      </c>
      <c r="U246" s="2510"/>
      <c r="V246" s="3695"/>
      <c r="W246" s="2621"/>
      <c r="X246" s="3696">
        <v>0</v>
      </c>
      <c r="Y246" s="3696">
        <v>0</v>
      </c>
      <c r="Z246" s="3696">
        <v>0</v>
      </c>
      <c r="AA246" s="3696">
        <v>0</v>
      </c>
      <c r="AB246" s="3696">
        <v>0</v>
      </c>
      <c r="AC246" s="3696">
        <v>0</v>
      </c>
      <c r="AD246" s="3697"/>
      <c r="AE246" s="284">
        <v>0</v>
      </c>
    </row>
    <row r="247" spans="1:31" ht="15.6" customHeight="1">
      <c r="A247" s="3667" t="s">
        <v>5410</v>
      </c>
      <c r="B247" s="3669">
        <v>0</v>
      </c>
      <c r="E247" s="2631"/>
      <c r="F247" s="2510"/>
      <c r="G247" s="2510"/>
      <c r="H247" s="2621"/>
      <c r="I247" s="3450">
        <v>0</v>
      </c>
      <c r="J247" s="540">
        <v>0</v>
      </c>
      <c r="K247" s="515">
        <v>0</v>
      </c>
      <c r="L247" s="515">
        <v>0</v>
      </c>
      <c r="M247" s="515">
        <v>0</v>
      </c>
      <c r="N247" s="515">
        <v>0</v>
      </c>
      <c r="O247" s="561">
        <v>0</v>
      </c>
      <c r="P247" s="561"/>
      <c r="Q247" s="3694"/>
      <c r="T247" s="2631"/>
      <c r="U247" s="2510"/>
      <c r="V247" s="3695"/>
      <c r="W247" s="2621"/>
      <c r="X247" s="3696"/>
      <c r="Y247" s="3700"/>
      <c r="Z247" s="3700"/>
      <c r="AA247" s="3700"/>
      <c r="AB247" s="3700"/>
      <c r="AC247" s="3701"/>
      <c r="AD247" s="3697"/>
      <c r="AE247" s="284">
        <v>0</v>
      </c>
    </row>
    <row r="248" spans="1:31" ht="15.6" customHeight="1">
      <c r="A248" s="3667" t="s">
        <v>1378</v>
      </c>
      <c r="B248" s="3669">
        <v>0</v>
      </c>
      <c r="E248" s="2631"/>
      <c r="F248" s="2510"/>
      <c r="G248" s="2510"/>
      <c r="H248" s="2621"/>
      <c r="I248" s="3450">
        <v>0</v>
      </c>
      <c r="J248" s="540">
        <v>0</v>
      </c>
      <c r="K248" s="515">
        <v>0</v>
      </c>
      <c r="L248" s="515">
        <v>0</v>
      </c>
      <c r="M248" s="515">
        <v>0</v>
      </c>
      <c r="N248" s="515">
        <v>0</v>
      </c>
      <c r="O248" s="561">
        <v>0</v>
      </c>
      <c r="P248" s="561"/>
      <c r="Q248" s="3694"/>
      <c r="T248" s="2631"/>
      <c r="U248" s="2510"/>
      <c r="V248" s="2510"/>
      <c r="W248" s="2621"/>
      <c r="X248" s="3696"/>
      <c r="Y248" s="3700"/>
      <c r="Z248" s="3700"/>
      <c r="AA248" s="3700"/>
      <c r="AB248" s="3700"/>
      <c r="AC248" s="3701"/>
      <c r="AD248" s="3697"/>
      <c r="AE248" s="284">
        <v>0</v>
      </c>
    </row>
    <row r="249" spans="1:31" ht="15.6" customHeight="1">
      <c r="A249" s="3667" t="s">
        <v>1378</v>
      </c>
      <c r="B249" s="3669">
        <v>0</v>
      </c>
      <c r="E249" s="2631" t="s">
        <v>790</v>
      </c>
      <c r="F249" s="2510"/>
      <c r="G249" s="2510"/>
      <c r="H249" s="2621"/>
      <c r="I249" s="3450">
        <v>0</v>
      </c>
      <c r="J249" s="540">
        <v>0</v>
      </c>
      <c r="K249" s="515">
        <v>0</v>
      </c>
      <c r="L249" s="515">
        <v>0</v>
      </c>
      <c r="M249" s="515">
        <v>0</v>
      </c>
      <c r="N249" s="515">
        <v>0</v>
      </c>
      <c r="O249" s="561">
        <v>0</v>
      </c>
      <c r="P249" s="561">
        <v>0</v>
      </c>
      <c r="Q249" s="3694"/>
      <c r="T249" s="2631" t="s">
        <v>790</v>
      </c>
      <c r="U249" s="2510"/>
      <c r="V249" s="2510"/>
      <c r="W249" s="2621"/>
      <c r="X249" s="3696">
        <v>0</v>
      </c>
      <c r="Y249" s="3696">
        <v>0</v>
      </c>
      <c r="Z249" s="3696">
        <v>0</v>
      </c>
      <c r="AA249" s="3696">
        <v>0</v>
      </c>
      <c r="AB249" s="3696">
        <v>0</v>
      </c>
      <c r="AC249" s="3696">
        <v>0</v>
      </c>
      <c r="AD249" s="3697"/>
      <c r="AE249" s="284">
        <v>0</v>
      </c>
    </row>
    <row r="250" spans="1:31" ht="15.6" customHeight="1">
      <c r="A250" s="3667" t="s">
        <v>5410</v>
      </c>
      <c r="B250" s="3669">
        <v>0</v>
      </c>
      <c r="E250" s="2631"/>
      <c r="F250" s="2510"/>
      <c r="G250" s="2510"/>
      <c r="H250" s="2621"/>
      <c r="I250" s="3450">
        <v>0</v>
      </c>
      <c r="J250" s="540">
        <v>0</v>
      </c>
      <c r="K250" s="515">
        <v>0</v>
      </c>
      <c r="L250" s="515">
        <v>0</v>
      </c>
      <c r="M250" s="515">
        <v>0</v>
      </c>
      <c r="N250" s="515">
        <v>0</v>
      </c>
      <c r="O250" s="561">
        <v>0</v>
      </c>
      <c r="P250" s="561"/>
      <c r="Q250" s="3694"/>
      <c r="T250" s="2631"/>
      <c r="U250" s="2510"/>
      <c r="V250" s="2510"/>
      <c r="W250" s="2621"/>
      <c r="X250" s="3696"/>
      <c r="Y250" s="3700"/>
      <c r="Z250" s="3700"/>
      <c r="AA250" s="3700"/>
      <c r="AB250" s="3700"/>
      <c r="AC250" s="3701"/>
      <c r="AD250" s="3697"/>
      <c r="AE250" s="284">
        <v>0</v>
      </c>
    </row>
    <row r="251" spans="1:31" ht="15.6" customHeight="1">
      <c r="A251" s="3667" t="s">
        <v>5410</v>
      </c>
      <c r="B251" s="3669">
        <v>0</v>
      </c>
      <c r="E251" s="2631"/>
      <c r="F251" s="2510"/>
      <c r="G251" s="2510"/>
      <c r="H251" s="2621"/>
      <c r="I251" s="3450">
        <v>0</v>
      </c>
      <c r="J251" s="540">
        <v>0</v>
      </c>
      <c r="K251" s="515">
        <v>0</v>
      </c>
      <c r="L251" s="515">
        <v>0</v>
      </c>
      <c r="M251" s="515">
        <v>0</v>
      </c>
      <c r="N251" s="515">
        <v>0</v>
      </c>
      <c r="O251" s="561">
        <v>0</v>
      </c>
      <c r="P251" s="561"/>
      <c r="Q251" s="3694"/>
      <c r="T251" s="2631"/>
      <c r="U251" s="2510"/>
      <c r="V251" s="2510"/>
      <c r="W251" s="2621"/>
      <c r="X251" s="3696"/>
      <c r="Y251" s="3700"/>
      <c r="Z251" s="3700"/>
      <c r="AA251" s="3700"/>
      <c r="AB251" s="3700"/>
      <c r="AC251" s="3701"/>
      <c r="AD251" s="3697"/>
      <c r="AE251" s="284">
        <v>0</v>
      </c>
    </row>
    <row r="252" spans="1:31" ht="15.6" customHeight="1">
      <c r="A252" s="3667" t="s">
        <v>1378</v>
      </c>
      <c r="B252" s="3669">
        <v>0</v>
      </c>
      <c r="E252" s="2631"/>
      <c r="F252" s="3058"/>
      <c r="G252" s="3058"/>
      <c r="H252" s="2738" t="s">
        <v>5433</v>
      </c>
      <c r="I252" s="3599">
        <v>223834934.53450888</v>
      </c>
      <c r="J252" s="551">
        <v>0</v>
      </c>
      <c r="K252" s="3715">
        <v>218600309.94420964</v>
      </c>
      <c r="L252" s="3715">
        <v>0</v>
      </c>
      <c r="M252" s="3715">
        <v>0</v>
      </c>
      <c r="N252" s="3715">
        <v>0</v>
      </c>
      <c r="O252" s="552">
        <v>5234624.5902991621</v>
      </c>
      <c r="P252" s="552">
        <v>223834934.53450882</v>
      </c>
      <c r="Q252" s="3694"/>
      <c r="T252" s="2631"/>
      <c r="U252" s="2510"/>
      <c r="V252" s="2510"/>
      <c r="W252" s="2738" t="s">
        <v>5433</v>
      </c>
      <c r="X252" s="3716">
        <v>0</v>
      </c>
      <c r="Y252" s="3716">
        <v>0.97661390702400763</v>
      </c>
      <c r="Z252" s="3716">
        <v>0</v>
      </c>
      <c r="AA252" s="3716">
        <v>0</v>
      </c>
      <c r="AB252" s="3716">
        <v>0</v>
      </c>
      <c r="AC252" s="3716">
        <v>2.338609297599225E-2</v>
      </c>
      <c r="AD252" s="3717">
        <v>0.99999999999999989</v>
      </c>
      <c r="AE252" s="284">
        <v>0</v>
      </c>
    </row>
    <row r="253" spans="1:31" ht="15.6" customHeight="1">
      <c r="A253" s="3667" t="s">
        <v>5410</v>
      </c>
      <c r="B253" s="3669">
        <v>0</v>
      </c>
      <c r="E253" s="2631"/>
      <c r="F253" s="2510"/>
      <c r="G253" s="2510"/>
      <c r="H253" s="2621"/>
      <c r="I253" s="3450"/>
      <c r="J253" s="540"/>
      <c r="K253" s="515"/>
      <c r="L253" s="515"/>
      <c r="M253" s="515"/>
      <c r="N253" s="515"/>
      <c r="O253" s="561"/>
      <c r="P253" s="561"/>
      <c r="Q253" s="3694"/>
      <c r="T253" s="2631"/>
      <c r="U253" s="2510"/>
      <c r="V253" s="2510"/>
      <c r="W253" s="2621"/>
      <c r="X253" s="3696"/>
      <c r="Y253" s="3700"/>
      <c r="Z253" s="3700"/>
      <c r="AA253" s="3700"/>
      <c r="AB253" s="3700"/>
      <c r="AC253" s="3701"/>
      <c r="AD253" s="3697"/>
      <c r="AE253" s="284">
        <v>0</v>
      </c>
    </row>
    <row r="254" spans="1:31" ht="15.6" customHeight="1">
      <c r="A254" s="3667" t="s">
        <v>1378</v>
      </c>
      <c r="B254" s="3669">
        <v>0</v>
      </c>
      <c r="E254" s="3012"/>
      <c r="F254" s="2510"/>
      <c r="G254" s="2510"/>
      <c r="H254" s="2621"/>
      <c r="I254" s="3450"/>
      <c r="J254" s="540"/>
      <c r="K254" s="515"/>
      <c r="L254" s="515"/>
      <c r="M254" s="515"/>
      <c r="N254" s="515"/>
      <c r="O254" s="561"/>
      <c r="P254" s="561"/>
      <c r="Q254" s="3694"/>
      <c r="T254" s="3012"/>
      <c r="U254" s="2510"/>
      <c r="V254" s="2510"/>
      <c r="W254" s="2621"/>
      <c r="X254" s="3696"/>
      <c r="Y254" s="3700"/>
      <c r="Z254" s="3700"/>
      <c r="AA254" s="3700"/>
      <c r="AB254" s="3700"/>
      <c r="AC254" s="3701"/>
      <c r="AD254" s="3697"/>
      <c r="AE254" s="284">
        <v>0</v>
      </c>
    </row>
    <row r="255" spans="1:31" ht="15.6" customHeight="1">
      <c r="A255" s="3667" t="s">
        <v>1378</v>
      </c>
      <c r="B255" s="3669">
        <v>0</v>
      </c>
      <c r="E255" s="3686" t="s">
        <v>5436</v>
      </c>
      <c r="F255" s="2510"/>
      <c r="G255" s="2510"/>
      <c r="H255" s="2621"/>
      <c r="I255" s="3450"/>
      <c r="J255" s="3718"/>
      <c r="K255" s="3456"/>
      <c r="L255" s="3456"/>
      <c r="M255" s="3456"/>
      <c r="N255" s="3456"/>
      <c r="O255" s="3719"/>
      <c r="P255" s="3719"/>
      <c r="Q255" s="3694"/>
      <c r="T255" s="3686" t="s">
        <v>5436</v>
      </c>
      <c r="U255" s="2510"/>
      <c r="V255" s="2510"/>
      <c r="W255" s="2621"/>
      <c r="X255" s="3696"/>
      <c r="Y255" s="3700"/>
      <c r="Z255" s="3700"/>
      <c r="AA255" s="3700"/>
      <c r="AB255" s="3700"/>
      <c r="AC255" s="3701"/>
      <c r="AD255" s="3697"/>
      <c r="AE255" s="284">
        <v>0</v>
      </c>
    </row>
    <row r="256" spans="1:31" ht="15.6" customHeight="1">
      <c r="A256" s="3667" t="s">
        <v>1378</v>
      </c>
      <c r="B256" s="3669">
        <v>0</v>
      </c>
      <c r="E256" s="3012"/>
      <c r="F256" s="2510"/>
      <c r="G256" s="2510"/>
      <c r="H256" s="2621"/>
      <c r="I256" s="3450"/>
      <c r="J256" s="3718"/>
      <c r="K256" s="3456"/>
      <c r="L256" s="3456"/>
      <c r="M256" s="3456"/>
      <c r="N256" s="3456"/>
      <c r="O256" s="3719"/>
      <c r="P256" s="3719"/>
      <c r="Q256" s="3694"/>
      <c r="T256" s="3012"/>
      <c r="U256" s="2510"/>
      <c r="V256" s="2510"/>
      <c r="W256" s="2621"/>
      <c r="X256" s="3696"/>
      <c r="Y256" s="3700"/>
      <c r="Z256" s="3700"/>
      <c r="AA256" s="3700"/>
      <c r="AB256" s="3700"/>
      <c r="AC256" s="3701"/>
      <c r="AD256" s="3697"/>
      <c r="AE256" s="284">
        <v>0</v>
      </c>
    </row>
    <row r="257" spans="1:31" ht="15.6" customHeight="1">
      <c r="A257" s="3667" t="s">
        <v>1378</v>
      </c>
      <c r="B257" s="3669">
        <v>0</v>
      </c>
      <c r="E257" s="2631" t="s">
        <v>1450</v>
      </c>
      <c r="F257" s="2510"/>
      <c r="G257" s="2510"/>
      <c r="H257" s="2621"/>
      <c r="I257" s="3450"/>
      <c r="J257" s="3718"/>
      <c r="K257" s="3456"/>
      <c r="L257" s="3456"/>
      <c r="M257" s="3456"/>
      <c r="N257" s="3456"/>
      <c r="O257" s="3719"/>
      <c r="P257" s="3719"/>
      <c r="Q257" s="3694"/>
      <c r="T257" s="2631" t="s">
        <v>1450</v>
      </c>
      <c r="U257" s="2510"/>
      <c r="V257" s="2510"/>
      <c r="W257" s="2621"/>
      <c r="X257" s="3696"/>
      <c r="Y257" s="3700"/>
      <c r="Z257" s="3700"/>
      <c r="AA257" s="3700"/>
      <c r="AB257" s="3700"/>
      <c r="AC257" s="3701"/>
      <c r="AD257" s="3697"/>
      <c r="AE257" s="284">
        <v>0</v>
      </c>
    </row>
    <row r="258" spans="1:31" ht="15.6" customHeight="1">
      <c r="A258" s="3667" t="s">
        <v>5410</v>
      </c>
      <c r="B258" s="3669">
        <v>0</v>
      </c>
      <c r="E258" s="2631"/>
      <c r="F258" s="2510" t="s">
        <v>5440</v>
      </c>
      <c r="G258" s="2510"/>
      <c r="H258" s="2621"/>
      <c r="I258" s="3450"/>
      <c r="J258" s="3718"/>
      <c r="K258" s="3456"/>
      <c r="L258" s="3456"/>
      <c r="M258" s="3456"/>
      <c r="N258" s="3456"/>
      <c r="O258" s="3719"/>
      <c r="P258" s="3719"/>
      <c r="Q258" s="3694"/>
      <c r="T258" s="2631"/>
      <c r="U258" s="2510" t="s">
        <v>5440</v>
      </c>
      <c r="V258" s="2510"/>
      <c r="W258" s="2621"/>
      <c r="X258" s="3696"/>
      <c r="Y258" s="3700"/>
      <c r="Z258" s="3700"/>
      <c r="AA258" s="3700"/>
      <c r="AB258" s="3700"/>
      <c r="AC258" s="3701"/>
      <c r="AD258" s="3697"/>
      <c r="AE258" s="284">
        <v>0</v>
      </c>
    </row>
    <row r="259" spans="1:31" ht="15.6" customHeight="1">
      <c r="A259" s="3667" t="s">
        <v>1378</v>
      </c>
      <c r="B259" s="3669">
        <v>0</v>
      </c>
      <c r="E259" s="2631"/>
      <c r="F259" s="2510" t="s">
        <v>5442</v>
      </c>
      <c r="G259" s="3720"/>
      <c r="H259" s="2621"/>
      <c r="I259" s="3450">
        <v>56467665.892135002</v>
      </c>
      <c r="J259" s="3718">
        <v>0</v>
      </c>
      <c r="K259" s="3456">
        <v>56467665.892135002</v>
      </c>
      <c r="L259" s="3456">
        <v>0</v>
      </c>
      <c r="M259" s="3456">
        <v>0</v>
      </c>
      <c r="N259" s="3456">
        <v>0</v>
      </c>
      <c r="O259" s="3719">
        <v>0</v>
      </c>
      <c r="P259" s="3719">
        <v>56467665.892135002</v>
      </c>
      <c r="Q259" s="3694"/>
      <c r="T259" s="2631"/>
      <c r="U259" s="2510" t="s">
        <v>5442</v>
      </c>
      <c r="V259" s="3720"/>
      <c r="W259" s="2621"/>
      <c r="X259" s="3696">
        <v>0</v>
      </c>
      <c r="Y259" s="3696">
        <v>4.6830367001101658E-2</v>
      </c>
      <c r="Z259" s="3696">
        <v>0</v>
      </c>
      <c r="AA259" s="3696">
        <v>0</v>
      </c>
      <c r="AB259" s="3696">
        <v>0</v>
      </c>
      <c r="AC259" s="3696">
        <v>0</v>
      </c>
      <c r="AD259" s="3697">
        <v>4.6830367001101658E-2</v>
      </c>
      <c r="AE259" s="284">
        <v>0</v>
      </c>
    </row>
    <row r="260" spans="1:31" ht="15.6" customHeight="1">
      <c r="A260" s="3667" t="s">
        <v>1378</v>
      </c>
      <c r="B260" s="3669">
        <v>0</v>
      </c>
      <c r="E260" s="2631"/>
      <c r="F260" s="2510" t="s">
        <v>5444</v>
      </c>
      <c r="G260" s="3720"/>
      <c r="H260" s="2621"/>
      <c r="I260" s="3450">
        <v>22071998.9259075</v>
      </c>
      <c r="J260" s="3718">
        <v>0</v>
      </c>
      <c r="K260" s="3456">
        <v>22071998.9259075</v>
      </c>
      <c r="L260" s="3456">
        <v>0</v>
      </c>
      <c r="M260" s="3456">
        <v>0</v>
      </c>
      <c r="N260" s="3456">
        <v>0</v>
      </c>
      <c r="O260" s="3719">
        <v>0</v>
      </c>
      <c r="P260" s="3719">
        <v>22071998.9259075</v>
      </c>
      <c r="Q260" s="3694"/>
      <c r="T260" s="2631"/>
      <c r="U260" s="2510" t="s">
        <v>5444</v>
      </c>
      <c r="V260" s="3720"/>
      <c r="W260" s="2621"/>
      <c r="X260" s="3696">
        <v>0</v>
      </c>
      <c r="Y260" s="3696">
        <v>1.8304985584540311E-2</v>
      </c>
      <c r="Z260" s="3696">
        <v>0</v>
      </c>
      <c r="AA260" s="3696">
        <v>0</v>
      </c>
      <c r="AB260" s="3696">
        <v>0</v>
      </c>
      <c r="AC260" s="3696">
        <v>0</v>
      </c>
      <c r="AD260" s="3697">
        <v>1.8304985584540311E-2</v>
      </c>
      <c r="AE260" s="284">
        <v>0</v>
      </c>
    </row>
    <row r="261" spans="1:31" ht="15.6" customHeight="1">
      <c r="A261" s="3667" t="s">
        <v>1378</v>
      </c>
      <c r="B261" s="3669">
        <v>0</v>
      </c>
      <c r="E261" s="2631"/>
      <c r="F261" s="2510" t="s">
        <v>5447</v>
      </c>
      <c r="G261" s="2510"/>
      <c r="H261" s="2621"/>
      <c r="I261" s="3721">
        <v>185657413.72176686</v>
      </c>
      <c r="J261" s="3718">
        <v>0</v>
      </c>
      <c r="K261" s="3456">
        <v>0</v>
      </c>
      <c r="L261" s="3456">
        <v>0</v>
      </c>
      <c r="M261" s="3456">
        <v>185657413.72176686</v>
      </c>
      <c r="N261" s="3456">
        <v>0</v>
      </c>
      <c r="O261" s="3719">
        <v>0</v>
      </c>
      <c r="P261" s="3719">
        <v>185657413.72176686</v>
      </c>
      <c r="Q261" s="3694"/>
      <c r="T261" s="2631"/>
      <c r="U261" s="2510" t="s">
        <v>5447</v>
      </c>
      <c r="V261" s="2510"/>
      <c r="W261" s="2621"/>
      <c r="X261" s="3696">
        <v>0</v>
      </c>
      <c r="Y261" s="3696">
        <v>0</v>
      </c>
      <c r="Z261" s="3696">
        <v>0</v>
      </c>
      <c r="AA261" s="3696">
        <v>0.15397138669896207</v>
      </c>
      <c r="AB261" s="3696">
        <v>0</v>
      </c>
      <c r="AC261" s="3696">
        <v>0</v>
      </c>
      <c r="AD261" s="3697">
        <v>0.15397138669896207</v>
      </c>
      <c r="AE261" s="284">
        <v>0</v>
      </c>
    </row>
    <row r="262" spans="1:31" ht="15.6" customHeight="1">
      <c r="A262" s="3667" t="s">
        <v>1378</v>
      </c>
      <c r="B262" s="3669">
        <v>0</v>
      </c>
      <c r="E262" s="2631"/>
      <c r="F262" s="2510" t="s">
        <v>5449</v>
      </c>
      <c r="G262" s="2510"/>
      <c r="H262" s="2621"/>
      <c r="I262" s="3450">
        <v>747889.76584122889</v>
      </c>
      <c r="J262" s="3718">
        <v>0</v>
      </c>
      <c r="K262" s="3456">
        <v>0</v>
      </c>
      <c r="L262" s="3456">
        <v>0</v>
      </c>
      <c r="M262" s="3456">
        <v>747889.76584122889</v>
      </c>
      <c r="N262" s="3456">
        <v>0</v>
      </c>
      <c r="O262" s="3719">
        <v>0</v>
      </c>
      <c r="P262" s="3719">
        <v>747889.76584122889</v>
      </c>
      <c r="Q262" s="3694"/>
      <c r="T262" s="2631"/>
      <c r="U262" s="2510" t="s">
        <v>5449</v>
      </c>
      <c r="V262" s="2510"/>
      <c r="W262" s="2621"/>
      <c r="X262" s="3696">
        <v>0</v>
      </c>
      <c r="Y262" s="3696">
        <v>0</v>
      </c>
      <c r="Z262" s="3696">
        <v>0</v>
      </c>
      <c r="AA262" s="3696">
        <v>6.2024791812035891E-4</v>
      </c>
      <c r="AB262" s="3696">
        <v>0</v>
      </c>
      <c r="AC262" s="3696">
        <v>0</v>
      </c>
      <c r="AD262" s="3697">
        <v>6.2024791812035891E-4</v>
      </c>
      <c r="AE262" s="284">
        <v>0</v>
      </c>
    </row>
    <row r="263" spans="1:31" ht="15.6" customHeight="1">
      <c r="A263" s="3667" t="s">
        <v>1378</v>
      </c>
      <c r="B263" s="3669">
        <v>0</v>
      </c>
      <c r="E263" s="2631"/>
      <c r="F263" s="2510" t="s">
        <v>5451</v>
      </c>
      <c r="G263" s="3720"/>
      <c r="H263" s="2621"/>
      <c r="I263" s="3450">
        <v>106846514.78</v>
      </c>
      <c r="J263" s="3718">
        <v>25359318.343688082</v>
      </c>
      <c r="K263" s="3456">
        <v>57634814.417472914</v>
      </c>
      <c r="L263" s="3456">
        <v>23852382.018839002</v>
      </c>
      <c r="M263" s="3456">
        <v>0</v>
      </c>
      <c r="N263" s="3456">
        <v>0</v>
      </c>
      <c r="O263" s="3719">
        <v>0</v>
      </c>
      <c r="P263" s="3719">
        <v>106846514.78</v>
      </c>
      <c r="Q263" s="3694"/>
      <c r="T263" s="2631"/>
      <c r="U263" s="2510"/>
      <c r="V263" s="3720"/>
      <c r="W263" s="2621"/>
      <c r="X263" s="3696">
        <v>2.1031260388931591E-2</v>
      </c>
      <c r="Y263" s="3696">
        <v>4.7798319065753617E-2</v>
      </c>
      <c r="Z263" s="3696">
        <v>1.9781511881975807E-2</v>
      </c>
      <c r="AA263" s="3696">
        <v>0</v>
      </c>
      <c r="AB263" s="3696">
        <v>0</v>
      </c>
      <c r="AC263" s="3696">
        <v>0</v>
      </c>
      <c r="AD263" s="3697">
        <v>8.8611091336661008E-2</v>
      </c>
      <c r="AE263" s="284">
        <v>0</v>
      </c>
    </row>
    <row r="264" spans="1:31" ht="15.6" customHeight="1">
      <c r="A264" s="3667" t="s">
        <v>1378</v>
      </c>
      <c r="B264" s="3669">
        <v>0</v>
      </c>
      <c r="E264" s="2631"/>
      <c r="F264" s="2510">
        <v>0</v>
      </c>
      <c r="G264" s="3720"/>
      <c r="H264" s="2621"/>
      <c r="I264" s="3450">
        <v>123917394.19250001</v>
      </c>
      <c r="J264" s="3718">
        <v>0</v>
      </c>
      <c r="K264" s="3456">
        <v>123917394.19250001</v>
      </c>
      <c r="L264" s="3456">
        <v>0</v>
      </c>
      <c r="M264" s="3456">
        <v>0</v>
      </c>
      <c r="N264" s="3456">
        <v>0</v>
      </c>
      <c r="O264" s="3719">
        <v>0</v>
      </c>
      <c r="P264" s="3719">
        <v>123917394.19250001</v>
      </c>
      <c r="Q264" s="3694"/>
      <c r="T264" s="2631"/>
      <c r="U264" s="2510"/>
      <c r="V264" s="3720"/>
      <c r="W264" s="2621"/>
      <c r="X264" s="3696">
        <v>0</v>
      </c>
      <c r="Y264" s="3696">
        <v>0.1027684951409198</v>
      </c>
      <c r="Z264" s="3696">
        <v>0</v>
      </c>
      <c r="AA264" s="3696">
        <v>0</v>
      </c>
      <c r="AB264" s="3696">
        <v>0</v>
      </c>
      <c r="AC264" s="3696">
        <v>0</v>
      </c>
      <c r="AD264" s="3697">
        <v>0.1027684951409198</v>
      </c>
      <c r="AE264" s="284">
        <v>0</v>
      </c>
    </row>
    <row r="265" spans="1:31" ht="15.6" customHeight="1">
      <c r="A265" s="3667" t="s">
        <v>5410</v>
      </c>
      <c r="B265" s="3669">
        <v>0</v>
      </c>
      <c r="E265" s="2631"/>
      <c r="F265" s="2510">
        <v>0</v>
      </c>
      <c r="G265" s="2510"/>
      <c r="H265" s="2621"/>
      <c r="I265" s="3450">
        <v>0</v>
      </c>
      <c r="J265" s="3718">
        <v>0</v>
      </c>
      <c r="K265" s="3456">
        <v>0</v>
      </c>
      <c r="L265" s="3456">
        <v>0</v>
      </c>
      <c r="M265" s="3456">
        <v>0</v>
      </c>
      <c r="N265" s="3456">
        <v>0</v>
      </c>
      <c r="O265" s="3719">
        <v>0</v>
      </c>
      <c r="P265" s="3719">
        <v>0</v>
      </c>
      <c r="Q265" s="3694"/>
      <c r="T265" s="2631"/>
      <c r="U265" s="2510">
        <v>0</v>
      </c>
      <c r="V265" s="2510"/>
      <c r="W265" s="2621"/>
      <c r="X265" s="3696">
        <v>0</v>
      </c>
      <c r="Y265" s="3696">
        <v>0</v>
      </c>
      <c r="Z265" s="3696">
        <v>0</v>
      </c>
      <c r="AA265" s="3696">
        <v>0</v>
      </c>
      <c r="AB265" s="3696">
        <v>0</v>
      </c>
      <c r="AC265" s="3696">
        <v>0</v>
      </c>
      <c r="AD265" s="3697">
        <v>0</v>
      </c>
      <c r="AE265" s="284">
        <v>0</v>
      </c>
    </row>
    <row r="266" spans="1:31" ht="15.6" customHeight="1">
      <c r="A266" s="3667" t="s">
        <v>5410</v>
      </c>
      <c r="B266" s="3669">
        <v>0</v>
      </c>
      <c r="E266" s="2631"/>
      <c r="F266" s="2510">
        <v>0</v>
      </c>
      <c r="G266" s="2510"/>
      <c r="H266" s="2621"/>
      <c r="I266" s="3450">
        <v>0</v>
      </c>
      <c r="J266" s="3718">
        <v>0</v>
      </c>
      <c r="K266" s="3456">
        <v>0</v>
      </c>
      <c r="L266" s="3456">
        <v>0</v>
      </c>
      <c r="M266" s="3456">
        <v>0</v>
      </c>
      <c r="N266" s="3456">
        <v>0</v>
      </c>
      <c r="O266" s="3719">
        <v>0</v>
      </c>
      <c r="P266" s="3719">
        <v>0</v>
      </c>
      <c r="Q266" s="3694"/>
      <c r="T266" s="2631"/>
      <c r="U266" s="2510">
        <v>0</v>
      </c>
      <c r="V266" s="2510"/>
      <c r="W266" s="2621"/>
      <c r="X266" s="3696">
        <v>0</v>
      </c>
      <c r="Y266" s="3696">
        <v>0</v>
      </c>
      <c r="Z266" s="3696">
        <v>0</v>
      </c>
      <c r="AA266" s="3696">
        <v>0</v>
      </c>
      <c r="AB266" s="3696">
        <v>0</v>
      </c>
      <c r="AC266" s="3696">
        <v>0</v>
      </c>
      <c r="AD266" s="3697">
        <v>0</v>
      </c>
      <c r="AE266" s="284">
        <v>0</v>
      </c>
    </row>
    <row r="267" spans="1:31" ht="15.6" customHeight="1">
      <c r="A267" s="3667" t="s">
        <v>5410</v>
      </c>
      <c r="B267" s="3669">
        <v>0</v>
      </c>
      <c r="E267" s="2631"/>
      <c r="F267" s="2510">
        <v>0</v>
      </c>
      <c r="G267" s="2510"/>
      <c r="H267" s="2621"/>
      <c r="I267" s="3450">
        <v>0</v>
      </c>
      <c r="J267" s="3718">
        <v>0</v>
      </c>
      <c r="K267" s="3456">
        <v>0</v>
      </c>
      <c r="L267" s="3456">
        <v>0</v>
      </c>
      <c r="M267" s="3456">
        <v>0</v>
      </c>
      <c r="N267" s="3456">
        <v>0</v>
      </c>
      <c r="O267" s="3719">
        <v>0</v>
      </c>
      <c r="P267" s="3719">
        <v>0</v>
      </c>
      <c r="Q267" s="3694"/>
      <c r="T267" s="2631"/>
      <c r="U267" s="2510">
        <v>0</v>
      </c>
      <c r="V267" s="2510"/>
      <c r="W267" s="2621"/>
      <c r="X267" s="3696">
        <v>0</v>
      </c>
      <c r="Y267" s="3696">
        <v>0</v>
      </c>
      <c r="Z267" s="3696">
        <v>0</v>
      </c>
      <c r="AA267" s="3696">
        <v>0</v>
      </c>
      <c r="AB267" s="3696">
        <v>0</v>
      </c>
      <c r="AC267" s="3696">
        <v>0</v>
      </c>
      <c r="AD267" s="3697">
        <v>0</v>
      </c>
      <c r="AE267" s="284">
        <v>0</v>
      </c>
    </row>
    <row r="268" spans="1:31" ht="15.6" customHeight="1">
      <c r="A268" s="3667" t="s">
        <v>5410</v>
      </c>
      <c r="B268" s="3669">
        <v>0</v>
      </c>
      <c r="E268" s="2631"/>
      <c r="F268" s="2510">
        <v>0</v>
      </c>
      <c r="G268" s="2510"/>
      <c r="H268" s="2621"/>
      <c r="I268" s="3450">
        <v>0</v>
      </c>
      <c r="J268" s="3718">
        <v>0</v>
      </c>
      <c r="K268" s="3456">
        <v>0</v>
      </c>
      <c r="L268" s="3456">
        <v>0</v>
      </c>
      <c r="M268" s="3456">
        <v>0</v>
      </c>
      <c r="N268" s="3456">
        <v>0</v>
      </c>
      <c r="O268" s="3719">
        <v>0</v>
      </c>
      <c r="P268" s="3719"/>
      <c r="Q268" s="3694"/>
      <c r="T268" s="2631"/>
      <c r="U268" s="2510">
        <v>0</v>
      </c>
      <c r="V268" s="2510"/>
      <c r="W268" s="2621"/>
      <c r="X268" s="3696">
        <v>0</v>
      </c>
      <c r="Y268" s="3696">
        <v>0</v>
      </c>
      <c r="Z268" s="3696">
        <v>0</v>
      </c>
      <c r="AA268" s="3696">
        <v>0</v>
      </c>
      <c r="AB268" s="3696">
        <v>0</v>
      </c>
      <c r="AC268" s="3696">
        <v>0</v>
      </c>
      <c r="AD268" s="3697"/>
      <c r="AE268" s="284">
        <v>0</v>
      </c>
    </row>
    <row r="269" spans="1:31" ht="15.6" customHeight="1">
      <c r="A269" s="3667" t="s">
        <v>5410</v>
      </c>
      <c r="B269" s="3669">
        <v>0</v>
      </c>
      <c r="E269" s="2631"/>
      <c r="F269" s="2510">
        <v>0</v>
      </c>
      <c r="G269" s="3720"/>
      <c r="H269" s="2621"/>
      <c r="I269" s="3722">
        <v>0</v>
      </c>
      <c r="J269" s="3718">
        <v>0</v>
      </c>
      <c r="K269" s="3456">
        <v>0</v>
      </c>
      <c r="L269" s="3456">
        <v>0</v>
      </c>
      <c r="M269" s="3456">
        <v>0</v>
      </c>
      <c r="N269" s="3456">
        <v>0</v>
      </c>
      <c r="O269" s="3719">
        <v>0</v>
      </c>
      <c r="P269" s="3719">
        <v>0</v>
      </c>
      <c r="Q269" s="3694"/>
      <c r="T269" s="2631"/>
      <c r="U269" s="2510"/>
      <c r="V269" s="3720"/>
      <c r="W269" s="2621"/>
      <c r="X269" s="3696">
        <v>0</v>
      </c>
      <c r="Y269" s="3696">
        <v>0</v>
      </c>
      <c r="Z269" s="3696">
        <v>0</v>
      </c>
      <c r="AA269" s="3696">
        <v>0</v>
      </c>
      <c r="AB269" s="3696">
        <v>0</v>
      </c>
      <c r="AC269" s="3696">
        <v>0</v>
      </c>
      <c r="AD269" s="3697">
        <v>0</v>
      </c>
      <c r="AE269" s="284">
        <v>0</v>
      </c>
    </row>
    <row r="270" spans="1:31" ht="15.6" customHeight="1">
      <c r="A270" s="3667" t="s">
        <v>5410</v>
      </c>
      <c r="B270" s="3669">
        <v>0</v>
      </c>
      <c r="E270" s="2631"/>
      <c r="F270" s="2510">
        <v>0</v>
      </c>
      <c r="G270" s="3720"/>
      <c r="H270" s="2621"/>
      <c r="I270" s="3722">
        <v>0</v>
      </c>
      <c r="J270" s="3718">
        <v>0</v>
      </c>
      <c r="K270" s="3456">
        <v>0</v>
      </c>
      <c r="L270" s="3456">
        <v>0</v>
      </c>
      <c r="M270" s="3456">
        <v>0</v>
      </c>
      <c r="N270" s="3456">
        <v>0</v>
      </c>
      <c r="O270" s="3719">
        <v>0</v>
      </c>
      <c r="P270" s="3719">
        <v>0</v>
      </c>
      <c r="Q270" s="3694"/>
      <c r="T270" s="2631"/>
      <c r="U270" s="2510"/>
      <c r="V270" s="3720"/>
      <c r="W270" s="2621"/>
      <c r="X270" s="3696">
        <v>0</v>
      </c>
      <c r="Y270" s="3696">
        <v>0</v>
      </c>
      <c r="Z270" s="3696">
        <v>0</v>
      </c>
      <c r="AA270" s="3696">
        <v>0</v>
      </c>
      <c r="AB270" s="3696">
        <v>0</v>
      </c>
      <c r="AC270" s="3696">
        <v>0</v>
      </c>
      <c r="AD270" s="3697">
        <v>0</v>
      </c>
      <c r="AE270" s="284">
        <v>0</v>
      </c>
    </row>
    <row r="271" spans="1:31" ht="15" customHeight="1">
      <c r="A271" s="3667" t="s">
        <v>5410</v>
      </c>
      <c r="B271" s="3669">
        <v>0</v>
      </c>
      <c r="E271" s="2631"/>
      <c r="F271" s="2510">
        <v>0</v>
      </c>
      <c r="G271" s="3720"/>
      <c r="H271" s="2621"/>
      <c r="I271" s="3722">
        <v>0</v>
      </c>
      <c r="J271" s="3718">
        <v>0</v>
      </c>
      <c r="K271" s="3456">
        <v>0</v>
      </c>
      <c r="L271" s="3456">
        <v>0</v>
      </c>
      <c r="M271" s="3456">
        <v>0</v>
      </c>
      <c r="N271" s="3456">
        <v>0</v>
      </c>
      <c r="O271" s="3719">
        <v>0</v>
      </c>
      <c r="P271" s="3719">
        <v>0</v>
      </c>
      <c r="Q271" s="3694"/>
      <c r="T271" s="2631"/>
      <c r="U271" s="2510"/>
      <c r="V271" s="3720"/>
      <c r="W271" s="2621"/>
      <c r="X271" s="3696">
        <v>0</v>
      </c>
      <c r="Y271" s="3696">
        <v>0</v>
      </c>
      <c r="Z271" s="3696">
        <v>0</v>
      </c>
      <c r="AA271" s="3696">
        <v>0</v>
      </c>
      <c r="AB271" s="3696">
        <v>0</v>
      </c>
      <c r="AC271" s="3696">
        <v>0</v>
      </c>
      <c r="AD271" s="3697">
        <v>0</v>
      </c>
      <c r="AE271" s="284">
        <v>0</v>
      </c>
    </row>
    <row r="272" spans="1:31" ht="15" customHeight="1">
      <c r="A272" s="3667" t="s">
        <v>5410</v>
      </c>
      <c r="B272" s="3669">
        <v>0</v>
      </c>
      <c r="E272" s="2631"/>
      <c r="F272" s="2510">
        <v>0</v>
      </c>
      <c r="G272" s="3720"/>
      <c r="H272" s="2621"/>
      <c r="I272" s="3722">
        <v>0</v>
      </c>
      <c r="J272" s="3718">
        <v>0</v>
      </c>
      <c r="K272" s="3456">
        <v>0</v>
      </c>
      <c r="L272" s="3456">
        <v>0</v>
      </c>
      <c r="M272" s="3456">
        <v>0</v>
      </c>
      <c r="N272" s="3456">
        <v>0</v>
      </c>
      <c r="O272" s="3719">
        <v>0</v>
      </c>
      <c r="P272" s="3719">
        <v>0</v>
      </c>
      <c r="Q272" s="3694"/>
      <c r="T272" s="2631"/>
      <c r="U272" s="2510"/>
      <c r="V272" s="3720"/>
      <c r="W272" s="2621"/>
      <c r="X272" s="3696">
        <v>0</v>
      </c>
      <c r="Y272" s="3696">
        <v>0</v>
      </c>
      <c r="Z272" s="3696">
        <v>0</v>
      </c>
      <c r="AA272" s="3696">
        <v>0</v>
      </c>
      <c r="AB272" s="3696">
        <v>0</v>
      </c>
      <c r="AC272" s="3696">
        <v>0</v>
      </c>
      <c r="AD272" s="3697">
        <v>0</v>
      </c>
      <c r="AE272" s="284">
        <v>0</v>
      </c>
    </row>
    <row r="273" spans="1:31" ht="15.6" customHeight="1">
      <c r="A273" s="3667" t="s">
        <v>1378</v>
      </c>
      <c r="B273" s="3669">
        <v>0</v>
      </c>
      <c r="E273" s="2631"/>
      <c r="F273" s="2510"/>
      <c r="G273" s="2510"/>
      <c r="H273" s="2621">
        <v>0</v>
      </c>
      <c r="I273" s="3479">
        <v>495708877.27815056</v>
      </c>
      <c r="J273" s="3723">
        <v>25359318.343688082</v>
      </c>
      <c r="K273" s="3724">
        <v>260091873.42801541</v>
      </c>
      <c r="L273" s="3724">
        <v>23852382.018839002</v>
      </c>
      <c r="M273" s="3724">
        <v>186405303.48760808</v>
      </c>
      <c r="N273" s="3724">
        <v>0</v>
      </c>
      <c r="O273" s="3725">
        <v>0</v>
      </c>
      <c r="P273" s="3725">
        <v>495708877.27815056</v>
      </c>
      <c r="Q273" s="3694"/>
      <c r="T273" s="2631"/>
      <c r="U273" s="2510"/>
      <c r="V273" s="2510"/>
      <c r="W273" s="2621">
        <v>0</v>
      </c>
      <c r="X273" s="3696">
        <v>2.1031260388931591E-2</v>
      </c>
      <c r="Y273" s="3696">
        <v>0.21570216679231538</v>
      </c>
      <c r="Z273" s="3696">
        <v>1.9781511881975807E-2</v>
      </c>
      <c r="AA273" s="3696">
        <v>0.15459163461708242</v>
      </c>
      <c r="AB273" s="3696">
        <v>0</v>
      </c>
      <c r="AC273" s="3696">
        <v>0</v>
      </c>
      <c r="AD273" s="3699">
        <v>0.41110657368030518</v>
      </c>
      <c r="AE273" s="284">
        <v>0</v>
      </c>
    </row>
    <row r="274" spans="1:31" ht="15.6" customHeight="1">
      <c r="A274" s="3667" t="s">
        <v>1378</v>
      </c>
      <c r="B274" s="3669">
        <v>0</v>
      </c>
      <c r="E274" s="2631"/>
      <c r="F274" s="2510"/>
      <c r="G274" s="2510"/>
      <c r="H274" s="2621"/>
      <c r="I274" s="3450"/>
      <c r="J274" s="3718"/>
      <c r="K274" s="3456"/>
      <c r="L274" s="3456"/>
      <c r="M274" s="3456"/>
      <c r="N274" s="3456"/>
      <c r="O274" s="3719"/>
      <c r="P274" s="3719"/>
      <c r="Q274" s="3694"/>
      <c r="T274" s="2631"/>
      <c r="U274" s="2510"/>
      <c r="V274" s="2510"/>
      <c r="W274" s="2621"/>
      <c r="X274" s="3696"/>
      <c r="Y274" s="3700"/>
      <c r="Z274" s="3700"/>
      <c r="AA274" s="3700"/>
      <c r="AB274" s="3700"/>
      <c r="AC274" s="3701"/>
      <c r="AD274" s="3697"/>
      <c r="AE274" s="284">
        <v>0</v>
      </c>
    </row>
    <row r="275" spans="1:31" ht="15.6" customHeight="1">
      <c r="A275" s="3667" t="s">
        <v>1378</v>
      </c>
      <c r="B275" s="3669">
        <v>0</v>
      </c>
      <c r="E275" s="2631" t="s">
        <v>664</v>
      </c>
      <c r="F275" s="2510"/>
      <c r="G275" s="2510"/>
      <c r="H275" s="2621"/>
      <c r="I275" s="3450"/>
      <c r="J275" s="3718"/>
      <c r="K275" s="3456"/>
      <c r="L275" s="3456"/>
      <c r="M275" s="3456"/>
      <c r="N275" s="3456"/>
      <c r="O275" s="3719"/>
      <c r="P275" s="3719"/>
      <c r="Q275" s="3694"/>
      <c r="T275" s="2631" t="s">
        <v>664</v>
      </c>
      <c r="U275" s="2510"/>
      <c r="V275" s="2510"/>
      <c r="W275" s="2621"/>
      <c r="X275" s="3696"/>
      <c r="Y275" s="3700"/>
      <c r="Z275" s="3700"/>
      <c r="AA275" s="3700"/>
      <c r="AB275" s="3700"/>
      <c r="AC275" s="3701"/>
      <c r="AD275" s="3697"/>
      <c r="AE275" s="284">
        <v>0</v>
      </c>
    </row>
    <row r="276" spans="1:31" ht="15.6" customHeight="1">
      <c r="A276" s="3667" t="s">
        <v>1378</v>
      </c>
      <c r="B276" s="3669">
        <v>0</v>
      </c>
      <c r="E276" s="2631"/>
      <c r="F276" s="2510" t="s">
        <v>667</v>
      </c>
      <c r="G276" s="2510"/>
      <c r="H276" s="2621"/>
      <c r="I276" s="3450">
        <v>29178395.783908639</v>
      </c>
      <c r="J276" s="3718">
        <v>0</v>
      </c>
      <c r="K276" s="3456">
        <v>0</v>
      </c>
      <c r="L276" s="3456">
        <v>0</v>
      </c>
      <c r="M276" s="3456">
        <v>29178395.783908639</v>
      </c>
      <c r="N276" s="3456">
        <v>0</v>
      </c>
      <c r="O276" s="3719">
        <v>0</v>
      </c>
      <c r="P276" s="3719">
        <v>29178395.783908639</v>
      </c>
      <c r="Q276" s="3694"/>
      <c r="T276" s="2631"/>
      <c r="U276" s="2510" t="s">
        <v>667</v>
      </c>
      <c r="V276" s="2510"/>
      <c r="W276" s="2621"/>
      <c r="X276" s="3696">
        <v>0</v>
      </c>
      <c r="Y276" s="3696">
        <v>0</v>
      </c>
      <c r="Z276" s="3696">
        <v>0</v>
      </c>
      <c r="AA276" s="3696">
        <v>2.4198538428594062E-2</v>
      </c>
      <c r="AB276" s="3696">
        <v>0</v>
      </c>
      <c r="AC276" s="3696">
        <v>0</v>
      </c>
      <c r="AD276" s="3697">
        <v>2.4198538428594062E-2</v>
      </c>
      <c r="AE276" s="284">
        <v>0</v>
      </c>
    </row>
    <row r="277" spans="1:31" ht="15.6" customHeight="1">
      <c r="A277" s="3667" t="s">
        <v>5410</v>
      </c>
      <c r="B277" s="3669">
        <v>0</v>
      </c>
      <c r="E277" s="2631"/>
      <c r="F277" s="2510">
        <v>0</v>
      </c>
      <c r="G277" s="2510"/>
      <c r="H277" s="2621"/>
      <c r="I277" s="3450">
        <v>0</v>
      </c>
      <c r="J277" s="3718">
        <v>0</v>
      </c>
      <c r="K277" s="3456">
        <v>0</v>
      </c>
      <c r="L277" s="3456">
        <v>0</v>
      </c>
      <c r="M277" s="3456">
        <v>0</v>
      </c>
      <c r="N277" s="3456">
        <v>0</v>
      </c>
      <c r="O277" s="3719">
        <v>0</v>
      </c>
      <c r="P277" s="3719">
        <v>0</v>
      </c>
      <c r="Q277" s="3694"/>
      <c r="T277" s="2631"/>
      <c r="U277" s="2510">
        <v>0</v>
      </c>
      <c r="V277" s="2510"/>
      <c r="W277" s="2621"/>
      <c r="X277" s="3696">
        <v>0</v>
      </c>
      <c r="Y277" s="3696">
        <v>0</v>
      </c>
      <c r="Z277" s="3696">
        <v>0</v>
      </c>
      <c r="AA277" s="3696">
        <v>0</v>
      </c>
      <c r="AB277" s="3696">
        <v>0</v>
      </c>
      <c r="AC277" s="3696">
        <v>0</v>
      </c>
      <c r="AD277" s="3697">
        <v>0</v>
      </c>
      <c r="AE277" s="284">
        <v>0</v>
      </c>
    </row>
    <row r="278" spans="1:31" ht="15.6" customHeight="1">
      <c r="A278" s="3667" t="s">
        <v>5410</v>
      </c>
      <c r="B278" s="3669">
        <v>0</v>
      </c>
      <c r="E278" s="2631"/>
      <c r="F278" s="2510">
        <v>0</v>
      </c>
      <c r="G278" s="2510"/>
      <c r="H278" s="2621"/>
      <c r="I278" s="3450">
        <v>0</v>
      </c>
      <c r="J278" s="3718">
        <v>0</v>
      </c>
      <c r="K278" s="3456">
        <v>0</v>
      </c>
      <c r="L278" s="3456">
        <v>0</v>
      </c>
      <c r="M278" s="3456">
        <v>0</v>
      </c>
      <c r="N278" s="3456">
        <v>0</v>
      </c>
      <c r="O278" s="3719">
        <v>0</v>
      </c>
      <c r="P278" s="3719">
        <v>0</v>
      </c>
      <c r="Q278" s="3694"/>
      <c r="T278" s="2631"/>
      <c r="U278" s="2510">
        <v>0</v>
      </c>
      <c r="V278" s="2510"/>
      <c r="W278" s="2621"/>
      <c r="X278" s="3696">
        <v>0</v>
      </c>
      <c r="Y278" s="3696">
        <v>0</v>
      </c>
      <c r="Z278" s="3696">
        <v>0</v>
      </c>
      <c r="AA278" s="3696">
        <v>0</v>
      </c>
      <c r="AB278" s="3696">
        <v>0</v>
      </c>
      <c r="AC278" s="3696">
        <v>0</v>
      </c>
      <c r="AD278" s="3697">
        <v>0</v>
      </c>
      <c r="AE278" s="284">
        <v>0</v>
      </c>
    </row>
    <row r="279" spans="1:31" ht="15.6" customHeight="1">
      <c r="A279" s="3667" t="s">
        <v>5410</v>
      </c>
      <c r="B279" s="3669">
        <v>0</v>
      </c>
      <c r="E279" s="2631"/>
      <c r="F279" s="2510">
        <v>0</v>
      </c>
      <c r="G279" s="2510"/>
      <c r="H279" s="2621"/>
      <c r="I279" s="3450">
        <v>0</v>
      </c>
      <c r="J279" s="3718">
        <v>0</v>
      </c>
      <c r="K279" s="3456">
        <v>0</v>
      </c>
      <c r="L279" s="3456">
        <v>0</v>
      </c>
      <c r="M279" s="3456">
        <v>0</v>
      </c>
      <c r="N279" s="3456">
        <v>0</v>
      </c>
      <c r="O279" s="3719">
        <v>0</v>
      </c>
      <c r="P279" s="3719">
        <v>0</v>
      </c>
      <c r="Q279" s="3694"/>
      <c r="T279" s="2631"/>
      <c r="U279" s="2510">
        <v>0</v>
      </c>
      <c r="V279" s="2510"/>
      <c r="W279" s="2621"/>
      <c r="X279" s="3696">
        <v>0</v>
      </c>
      <c r="Y279" s="3696">
        <v>0</v>
      </c>
      <c r="Z279" s="3696">
        <v>0</v>
      </c>
      <c r="AA279" s="3696">
        <v>0</v>
      </c>
      <c r="AB279" s="3696">
        <v>0</v>
      </c>
      <c r="AC279" s="3696">
        <v>0</v>
      </c>
      <c r="AD279" s="3697">
        <v>0</v>
      </c>
      <c r="AE279" s="284">
        <v>0</v>
      </c>
    </row>
    <row r="280" spans="1:31" ht="15.6" customHeight="1">
      <c r="A280" s="3667" t="s">
        <v>5410</v>
      </c>
      <c r="B280" s="3669">
        <v>0</v>
      </c>
      <c r="E280" s="2631"/>
      <c r="F280" s="2510">
        <v>0</v>
      </c>
      <c r="G280" s="2510"/>
      <c r="H280" s="2621"/>
      <c r="I280" s="3450">
        <v>0</v>
      </c>
      <c r="J280" s="3718">
        <v>0</v>
      </c>
      <c r="K280" s="3456">
        <v>0</v>
      </c>
      <c r="L280" s="3456">
        <v>0</v>
      </c>
      <c r="M280" s="3456">
        <v>0</v>
      </c>
      <c r="N280" s="3456">
        <v>0</v>
      </c>
      <c r="O280" s="3719">
        <v>0</v>
      </c>
      <c r="P280" s="3719">
        <v>0</v>
      </c>
      <c r="Q280" s="3694"/>
      <c r="T280" s="2631"/>
      <c r="U280" s="2510">
        <v>0</v>
      </c>
      <c r="V280" s="2510"/>
      <c r="W280" s="2621"/>
      <c r="X280" s="3696">
        <v>0</v>
      </c>
      <c r="Y280" s="3696">
        <v>0</v>
      </c>
      <c r="Z280" s="3696">
        <v>0</v>
      </c>
      <c r="AA280" s="3696">
        <v>0</v>
      </c>
      <c r="AB280" s="3696">
        <v>0</v>
      </c>
      <c r="AC280" s="3696">
        <v>0</v>
      </c>
      <c r="AD280" s="3697">
        <v>0</v>
      </c>
      <c r="AE280" s="284">
        <v>0</v>
      </c>
    </row>
    <row r="281" spans="1:31" ht="15.6" customHeight="1">
      <c r="A281" s="3667" t="s">
        <v>5410</v>
      </c>
      <c r="B281" s="3669">
        <v>0</v>
      </c>
      <c r="E281" s="2631"/>
      <c r="F281" s="2510">
        <v>0</v>
      </c>
      <c r="G281" s="2510"/>
      <c r="H281" s="2621"/>
      <c r="I281" s="3450">
        <v>0</v>
      </c>
      <c r="J281" s="3718">
        <v>0</v>
      </c>
      <c r="K281" s="3456">
        <v>0</v>
      </c>
      <c r="L281" s="3456">
        <v>0</v>
      </c>
      <c r="M281" s="3456">
        <v>0</v>
      </c>
      <c r="N281" s="3456">
        <v>0</v>
      </c>
      <c r="O281" s="3719">
        <v>0</v>
      </c>
      <c r="P281" s="3719">
        <v>0</v>
      </c>
      <c r="Q281" s="3694"/>
      <c r="T281" s="2631"/>
      <c r="U281" s="2510">
        <v>0</v>
      </c>
      <c r="V281" s="2510"/>
      <c r="W281" s="2621"/>
      <c r="X281" s="3696">
        <v>0</v>
      </c>
      <c r="Y281" s="3696">
        <v>0</v>
      </c>
      <c r="Z281" s="3696">
        <v>0</v>
      </c>
      <c r="AA281" s="3696">
        <v>0</v>
      </c>
      <c r="AB281" s="3696">
        <v>0</v>
      </c>
      <c r="AC281" s="3696">
        <v>0</v>
      </c>
      <c r="AD281" s="3697">
        <v>0</v>
      </c>
      <c r="AE281" s="284">
        <v>0</v>
      </c>
    </row>
    <row r="282" spans="1:31" ht="15.6" customHeight="1">
      <c r="A282" s="3667" t="s">
        <v>5410</v>
      </c>
      <c r="B282" s="3669">
        <v>0</v>
      </c>
      <c r="E282" s="2631"/>
      <c r="F282" s="2510">
        <v>0</v>
      </c>
      <c r="G282" s="2510"/>
      <c r="H282" s="2621"/>
      <c r="I282" s="3450">
        <v>0</v>
      </c>
      <c r="J282" s="3718">
        <v>0</v>
      </c>
      <c r="K282" s="3456">
        <v>0</v>
      </c>
      <c r="L282" s="3456">
        <v>0</v>
      </c>
      <c r="M282" s="3456">
        <v>0</v>
      </c>
      <c r="N282" s="3456">
        <v>0</v>
      </c>
      <c r="O282" s="3719">
        <v>0</v>
      </c>
      <c r="P282" s="3719">
        <v>0</v>
      </c>
      <c r="Q282" s="3694"/>
      <c r="T282" s="2631"/>
      <c r="U282" s="2510">
        <v>0</v>
      </c>
      <c r="V282" s="2510"/>
      <c r="W282" s="2621"/>
      <c r="X282" s="3696">
        <v>0</v>
      </c>
      <c r="Y282" s="3696">
        <v>0</v>
      </c>
      <c r="Z282" s="3696">
        <v>0</v>
      </c>
      <c r="AA282" s="3696">
        <v>0</v>
      </c>
      <c r="AB282" s="3696">
        <v>0</v>
      </c>
      <c r="AC282" s="3696">
        <v>0</v>
      </c>
      <c r="AD282" s="3697">
        <v>0</v>
      </c>
      <c r="AE282" s="284">
        <v>0</v>
      </c>
    </row>
    <row r="283" spans="1:31" ht="15.6" customHeight="1">
      <c r="A283" s="3667" t="s">
        <v>1378</v>
      </c>
      <c r="B283" s="3669">
        <v>0</v>
      </c>
      <c r="E283" s="2631"/>
      <c r="F283" s="2510">
        <v>0</v>
      </c>
      <c r="G283" s="2510"/>
      <c r="H283" s="2621"/>
      <c r="I283" s="3479">
        <v>29178395.783908639</v>
      </c>
      <c r="J283" s="3723">
        <v>0</v>
      </c>
      <c r="K283" s="3724">
        <v>0</v>
      </c>
      <c r="L283" s="3724">
        <v>0</v>
      </c>
      <c r="M283" s="3724">
        <v>29178395.783908639</v>
      </c>
      <c r="N283" s="3724">
        <v>0</v>
      </c>
      <c r="O283" s="3725">
        <v>0</v>
      </c>
      <c r="P283" s="3725">
        <v>29178395.783908639</v>
      </c>
      <c r="Q283" s="3694"/>
      <c r="T283" s="2631"/>
      <c r="U283" s="2510"/>
      <c r="V283" s="2510"/>
      <c r="W283" s="2621">
        <v>0</v>
      </c>
      <c r="X283" s="3696">
        <v>0</v>
      </c>
      <c r="Y283" s="3696">
        <v>0</v>
      </c>
      <c r="Z283" s="3696">
        <v>0</v>
      </c>
      <c r="AA283" s="3696">
        <v>2.4198538428594062E-2</v>
      </c>
      <c r="AB283" s="3696">
        <v>0</v>
      </c>
      <c r="AC283" s="3696">
        <v>0</v>
      </c>
      <c r="AD283" s="3699">
        <v>2.4198538428594062E-2</v>
      </c>
      <c r="AE283" s="284">
        <v>0</v>
      </c>
    </row>
    <row r="284" spans="1:31" ht="15.6" customHeight="1">
      <c r="A284" s="3667" t="s">
        <v>1378</v>
      </c>
      <c r="B284" s="3669">
        <v>0</v>
      </c>
      <c r="E284" s="2631"/>
      <c r="F284" s="2510"/>
      <c r="G284" s="2510"/>
      <c r="H284" s="2621"/>
      <c r="I284" s="3450"/>
      <c r="J284" s="3718"/>
      <c r="K284" s="3456"/>
      <c r="L284" s="3456"/>
      <c r="M284" s="3456"/>
      <c r="N284" s="3456"/>
      <c r="O284" s="3719"/>
      <c r="P284" s="3719"/>
      <c r="Q284" s="3694"/>
      <c r="T284" s="2631"/>
      <c r="U284" s="2510"/>
      <c r="V284" s="2510"/>
      <c r="W284" s="2621"/>
      <c r="X284" s="3696"/>
      <c r="Y284" s="3700"/>
      <c r="Z284" s="3700"/>
      <c r="AA284" s="3700"/>
      <c r="AB284" s="3700"/>
      <c r="AC284" s="3701"/>
      <c r="AD284" s="3697"/>
      <c r="AE284" s="284">
        <v>0</v>
      </c>
    </row>
    <row r="285" spans="1:31" ht="15.6" customHeight="1">
      <c r="A285" s="3667" t="s">
        <v>1378</v>
      </c>
      <c r="B285" s="3669">
        <v>0</v>
      </c>
      <c r="E285" s="2631" t="s">
        <v>31</v>
      </c>
      <c r="F285" s="2510"/>
      <c r="G285" s="2510"/>
      <c r="H285" s="2621"/>
      <c r="I285" s="3450">
        <v>65524619.860991247</v>
      </c>
      <c r="J285" s="3718">
        <v>0</v>
      </c>
      <c r="K285" s="3456">
        <v>65524619.860991247</v>
      </c>
      <c r="L285" s="3456">
        <v>0</v>
      </c>
      <c r="M285" s="3456">
        <v>0</v>
      </c>
      <c r="N285" s="3456">
        <v>0</v>
      </c>
      <c r="O285" s="3719">
        <v>0</v>
      </c>
      <c r="P285" s="3719">
        <v>65524619.860991247</v>
      </c>
      <c r="Q285" s="3694"/>
      <c r="T285" s="2631"/>
      <c r="U285" s="2510">
        <v>0</v>
      </c>
      <c r="V285" s="2510"/>
      <c r="W285" s="2621"/>
      <c r="X285" s="3696">
        <v>0</v>
      </c>
      <c r="Y285" s="3696">
        <v>5.4341576674329858E-2</v>
      </c>
      <c r="Z285" s="3696">
        <v>0</v>
      </c>
      <c r="AA285" s="3696">
        <v>0</v>
      </c>
      <c r="AB285" s="3696">
        <v>0</v>
      </c>
      <c r="AC285" s="3696">
        <v>0</v>
      </c>
      <c r="AD285" s="3699">
        <v>5.4341576674329858E-2</v>
      </c>
      <c r="AE285" s="284">
        <v>0</v>
      </c>
    </row>
    <row r="286" spans="1:31" ht="15.6" customHeight="1">
      <c r="A286" s="3667" t="s">
        <v>1378</v>
      </c>
      <c r="B286" s="3669">
        <v>0</v>
      </c>
      <c r="E286" s="2631"/>
      <c r="F286" s="2510"/>
      <c r="G286" s="2510"/>
      <c r="H286" s="2621"/>
      <c r="I286" s="3450"/>
      <c r="J286" s="3718"/>
      <c r="K286" s="3456"/>
      <c r="L286" s="3456"/>
      <c r="M286" s="3456"/>
      <c r="N286" s="3456"/>
      <c r="O286" s="3719"/>
      <c r="P286" s="3719"/>
      <c r="Q286" s="3694"/>
      <c r="T286" s="2631"/>
      <c r="U286" s="2510"/>
      <c r="V286" s="2510"/>
      <c r="W286" s="2621"/>
      <c r="X286" s="3696"/>
      <c r="Y286" s="3700"/>
      <c r="Z286" s="3700"/>
      <c r="AA286" s="3700"/>
      <c r="AB286" s="3700"/>
      <c r="AC286" s="3701"/>
      <c r="AD286" s="3697"/>
      <c r="AE286" s="284">
        <v>0</v>
      </c>
    </row>
    <row r="287" spans="1:31" ht="15.6" customHeight="1">
      <c r="A287" s="3667" t="s">
        <v>1378</v>
      </c>
      <c r="B287" s="3669">
        <v>0</v>
      </c>
      <c r="E287" s="2631" t="s">
        <v>1301</v>
      </c>
      <c r="F287" s="2510"/>
      <c r="G287" s="2510"/>
      <c r="H287" s="2621"/>
      <c r="I287" s="3450"/>
      <c r="J287" s="3718"/>
      <c r="K287" s="3456"/>
      <c r="L287" s="3456"/>
      <c r="M287" s="3456"/>
      <c r="N287" s="3456"/>
      <c r="O287" s="3719"/>
      <c r="P287" s="3719"/>
      <c r="Q287" s="3694"/>
      <c r="T287" s="2631" t="s">
        <v>1301</v>
      </c>
      <c r="U287" s="2510"/>
      <c r="V287" s="2510"/>
      <c r="W287" s="2621"/>
      <c r="X287" s="3696"/>
      <c r="Y287" s="3700"/>
      <c r="Z287" s="3700"/>
      <c r="AA287" s="3700"/>
      <c r="AB287" s="3700"/>
      <c r="AC287" s="3701"/>
      <c r="AD287" s="3697"/>
      <c r="AE287" s="284">
        <v>0</v>
      </c>
    </row>
    <row r="288" spans="1:31" ht="15.6" customHeight="1">
      <c r="A288" s="3667" t="s">
        <v>1378</v>
      </c>
      <c r="B288" s="3669">
        <v>0</v>
      </c>
      <c r="E288" s="2631"/>
      <c r="F288" s="2510" t="s">
        <v>488</v>
      </c>
      <c r="G288" s="2510"/>
      <c r="H288" s="2621"/>
      <c r="I288" s="3450">
        <v>42160117.654461436</v>
      </c>
      <c r="J288" s="3718">
        <v>0</v>
      </c>
      <c r="K288" s="3456">
        <v>42160117.654461436</v>
      </c>
      <c r="L288" s="3456">
        <v>0</v>
      </c>
      <c r="M288" s="3456">
        <v>0</v>
      </c>
      <c r="N288" s="3456">
        <v>0</v>
      </c>
      <c r="O288" s="3719">
        <v>0</v>
      </c>
      <c r="P288" s="3719">
        <v>42160117.654461436</v>
      </c>
      <c r="Q288" s="3694"/>
      <c r="T288" s="2631"/>
      <c r="U288" s="2510" t="s">
        <v>488</v>
      </c>
      <c r="V288" s="2510"/>
      <c r="W288" s="2621"/>
      <c r="X288" s="3696">
        <v>0</v>
      </c>
      <c r="Y288" s="3696">
        <v>3.4964678482364037E-2</v>
      </c>
      <c r="Z288" s="3696">
        <v>0</v>
      </c>
      <c r="AA288" s="3696">
        <v>0</v>
      </c>
      <c r="AB288" s="3696">
        <v>0</v>
      </c>
      <c r="AC288" s="3696">
        <v>0</v>
      </c>
      <c r="AD288" s="3697">
        <v>3.4964678482364037E-2</v>
      </c>
      <c r="AE288" s="284">
        <v>0</v>
      </c>
    </row>
    <row r="289" spans="1:31" ht="15.6" customHeight="1">
      <c r="A289" s="3667" t="s">
        <v>1378</v>
      </c>
      <c r="B289" s="3669">
        <v>0</v>
      </c>
      <c r="E289" s="2631"/>
      <c r="F289" s="2510" t="s">
        <v>487</v>
      </c>
      <c r="G289" s="2510"/>
      <c r="H289" s="2621"/>
      <c r="I289" s="3450">
        <v>20000000</v>
      </c>
      <c r="J289" s="3718">
        <v>0</v>
      </c>
      <c r="K289" s="3456">
        <v>20000000</v>
      </c>
      <c r="L289" s="3456">
        <v>0</v>
      </c>
      <c r="M289" s="3456">
        <v>0</v>
      </c>
      <c r="N289" s="3456">
        <v>0</v>
      </c>
      <c r="O289" s="3719">
        <v>0</v>
      </c>
      <c r="P289" s="3719">
        <v>20000000</v>
      </c>
      <c r="Q289" s="3694"/>
      <c r="T289" s="2631"/>
      <c r="U289" s="2510" t="s">
        <v>487</v>
      </c>
      <c r="V289" s="2510"/>
      <c r="W289" s="2621"/>
      <c r="X289" s="3696">
        <v>0</v>
      </c>
      <c r="Y289" s="3696">
        <v>1.658661333392367E-2</v>
      </c>
      <c r="Z289" s="3696">
        <v>0</v>
      </c>
      <c r="AA289" s="3696">
        <v>0</v>
      </c>
      <c r="AB289" s="3696">
        <v>0</v>
      </c>
      <c r="AC289" s="3696">
        <v>0</v>
      </c>
      <c r="AD289" s="3697">
        <v>1.658661333392367E-2</v>
      </c>
      <c r="AE289" s="284">
        <v>0</v>
      </c>
    </row>
    <row r="290" spans="1:31" ht="15.6" customHeight="1">
      <c r="A290" s="3667" t="s">
        <v>1378</v>
      </c>
      <c r="B290" s="3669">
        <v>0</v>
      </c>
      <c r="E290" s="2631"/>
      <c r="F290" s="2510"/>
      <c r="G290" s="2510" t="s">
        <v>5459</v>
      </c>
      <c r="H290" s="2621"/>
      <c r="I290" s="3479">
        <v>62160117.654461436</v>
      </c>
      <c r="J290" s="3723">
        <v>0</v>
      </c>
      <c r="K290" s="3724">
        <v>62160117.654461436</v>
      </c>
      <c r="L290" s="3724">
        <v>0</v>
      </c>
      <c r="M290" s="3724">
        <v>0</v>
      </c>
      <c r="N290" s="3724">
        <v>0</v>
      </c>
      <c r="O290" s="3725">
        <v>0</v>
      </c>
      <c r="P290" s="3725">
        <v>62160117.654461436</v>
      </c>
      <c r="Q290" s="3694"/>
      <c r="T290" s="2631"/>
      <c r="U290" s="2510"/>
      <c r="V290" s="2510" t="s">
        <v>5459</v>
      </c>
      <c r="W290" s="2621"/>
      <c r="X290" s="3696">
        <v>0</v>
      </c>
      <c r="Y290" s="3696">
        <v>5.155129181628771E-2</v>
      </c>
      <c r="Z290" s="3696">
        <v>0</v>
      </c>
      <c r="AA290" s="3696">
        <v>0</v>
      </c>
      <c r="AB290" s="3696">
        <v>0</v>
      </c>
      <c r="AC290" s="3696">
        <v>0</v>
      </c>
      <c r="AD290" s="3699">
        <v>5.155129181628771E-2</v>
      </c>
      <c r="AE290" s="284">
        <v>0</v>
      </c>
    </row>
    <row r="291" spans="1:31" ht="15.6" customHeight="1">
      <c r="A291" s="3667" t="s">
        <v>1378</v>
      </c>
      <c r="B291" s="3669">
        <v>0</v>
      </c>
      <c r="E291" s="2631"/>
      <c r="F291" s="2510"/>
      <c r="G291" s="2510"/>
      <c r="H291" s="2621"/>
      <c r="I291" s="3450"/>
      <c r="J291" s="3718"/>
      <c r="K291" s="3456"/>
      <c r="L291" s="3456"/>
      <c r="M291" s="3456"/>
      <c r="N291" s="3456"/>
      <c r="O291" s="3719"/>
      <c r="P291" s="3719"/>
      <c r="Q291" s="3694"/>
      <c r="T291" s="2631"/>
      <c r="U291" s="2510"/>
      <c r="V291" s="2510"/>
      <c r="W291" s="2621"/>
      <c r="X291" s="3696"/>
      <c r="Y291" s="3700"/>
      <c r="Z291" s="3700"/>
      <c r="AA291" s="3700"/>
      <c r="AB291" s="3700"/>
      <c r="AC291" s="3701"/>
      <c r="AD291" s="3697"/>
      <c r="AE291" s="284">
        <v>0</v>
      </c>
    </row>
    <row r="292" spans="1:31" ht="15.6" customHeight="1">
      <c r="A292" s="3667" t="s">
        <v>1378</v>
      </c>
      <c r="B292" s="3669">
        <v>0</v>
      </c>
      <c r="E292" s="2631" t="s">
        <v>5258</v>
      </c>
      <c r="F292" s="2510"/>
      <c r="G292" s="2510"/>
      <c r="H292" s="2621"/>
      <c r="I292" s="3450"/>
      <c r="J292" s="3718"/>
      <c r="K292" s="3456"/>
      <c r="L292" s="3456"/>
      <c r="M292" s="3456"/>
      <c r="N292" s="3456"/>
      <c r="O292" s="3719"/>
      <c r="P292" s="3719"/>
      <c r="Q292" s="3694"/>
      <c r="T292" s="2631" t="s">
        <v>5258</v>
      </c>
      <c r="U292" s="2510"/>
      <c r="V292" s="2510"/>
      <c r="W292" s="2621"/>
      <c r="X292" s="3696"/>
      <c r="Y292" s="3700"/>
      <c r="Z292" s="3700"/>
      <c r="AA292" s="3700"/>
      <c r="AB292" s="3700"/>
      <c r="AC292" s="3701"/>
      <c r="AD292" s="3697"/>
      <c r="AE292" s="284">
        <v>0</v>
      </c>
    </row>
    <row r="293" spans="1:31" ht="15.6" customHeight="1">
      <c r="A293" s="3667" t="s">
        <v>1378</v>
      </c>
      <c r="B293" s="3669">
        <v>0</v>
      </c>
      <c r="E293" s="2631"/>
      <c r="F293" s="2510" t="s">
        <v>5461</v>
      </c>
      <c r="G293" s="2510"/>
      <c r="H293" s="2621"/>
      <c r="I293" s="3450">
        <v>286236189.85974985</v>
      </c>
      <c r="J293" s="3718">
        <v>63997888.265386164</v>
      </c>
      <c r="K293" s="3456">
        <v>121217300.73207401</v>
      </c>
      <c r="L293" s="3456">
        <v>96379332.918618068</v>
      </c>
      <c r="M293" s="3456">
        <v>0</v>
      </c>
      <c r="N293" s="3456">
        <v>0</v>
      </c>
      <c r="O293" s="3719">
        <v>4641667.9436716195</v>
      </c>
      <c r="P293" s="3719">
        <v>286236189.85974991</v>
      </c>
      <c r="Q293" s="3694"/>
      <c r="T293" s="2631"/>
      <c r="U293" s="2510" t="s">
        <v>5461</v>
      </c>
      <c r="V293" s="2510"/>
      <c r="W293" s="2621"/>
      <c r="X293" s="3696">
        <v>5.3075411342280561E-2</v>
      </c>
      <c r="Y293" s="3696">
        <v>0.1005292248312427</v>
      </c>
      <c r="Z293" s="3696">
        <v>7.9930336425130949E-2</v>
      </c>
      <c r="AA293" s="3696">
        <v>0</v>
      </c>
      <c r="AB293" s="3696">
        <v>0</v>
      </c>
      <c r="AC293" s="3696">
        <v>3.849477570307487E-3</v>
      </c>
      <c r="AD293" s="3697">
        <v>0.2373844501689617</v>
      </c>
      <c r="AE293" s="284">
        <v>0</v>
      </c>
    </row>
    <row r="294" spans="1:31" ht="15.6" customHeight="1">
      <c r="A294" s="3667" t="s">
        <v>1378</v>
      </c>
      <c r="B294" s="3669">
        <v>0</v>
      </c>
      <c r="E294" s="2631"/>
      <c r="F294" s="2510" t="s">
        <v>686</v>
      </c>
      <c r="G294" s="2510"/>
      <c r="H294" s="2621"/>
      <c r="I294" s="3450">
        <v>23162001.259999998</v>
      </c>
      <c r="J294" s="3718">
        <v>8385188.5521834297</v>
      </c>
      <c r="K294" s="3456">
        <v>9159301.4415554106</v>
      </c>
      <c r="L294" s="3456">
        <v>5617511.2662611585</v>
      </c>
      <c r="M294" s="3456">
        <v>0</v>
      </c>
      <c r="N294" s="3456">
        <v>0</v>
      </c>
      <c r="O294" s="3719">
        <v>0</v>
      </c>
      <c r="P294" s="3719">
        <v>23162001.259999998</v>
      </c>
      <c r="Q294" s="3694"/>
      <c r="T294" s="2631"/>
      <c r="U294" s="2510" t="s">
        <v>686</v>
      </c>
      <c r="V294" s="2510"/>
      <c r="W294" s="2621"/>
      <c r="X294" s="3696">
        <v>6.9540940123554891E-3</v>
      </c>
      <c r="Y294" s="3696">
        <v>7.5960895709964631E-3</v>
      </c>
      <c r="Z294" s="3696">
        <v>4.6587743636216884E-3</v>
      </c>
      <c r="AA294" s="3696">
        <v>0</v>
      </c>
      <c r="AB294" s="3696">
        <v>0</v>
      </c>
      <c r="AC294" s="3696">
        <v>0</v>
      </c>
      <c r="AD294" s="3697">
        <v>1.9208957946973641E-2</v>
      </c>
      <c r="AE294" s="284">
        <v>0</v>
      </c>
    </row>
    <row r="295" spans="1:31" ht="15.6" customHeight="1">
      <c r="A295" s="3667" t="s">
        <v>1378</v>
      </c>
      <c r="B295" s="3669">
        <v>0</v>
      </c>
      <c r="E295" s="2631"/>
      <c r="F295" s="2510" t="s">
        <v>5464</v>
      </c>
      <c r="G295" s="2510"/>
      <c r="H295" s="2621"/>
      <c r="I295" s="3450">
        <v>4943243.39674652</v>
      </c>
      <c r="J295" s="3718">
        <v>1105231.0985854045</v>
      </c>
      <c r="K295" s="3456">
        <v>2093399.2368640089</v>
      </c>
      <c r="L295" s="3456">
        <v>1664452.3575660819</v>
      </c>
      <c r="M295" s="3456">
        <v>0</v>
      </c>
      <c r="N295" s="3456">
        <v>0</v>
      </c>
      <c r="O295" s="3719">
        <v>80160.703731024652</v>
      </c>
      <c r="P295" s="3719">
        <v>4943243.39674652</v>
      </c>
      <c r="Q295" s="3694"/>
      <c r="T295" s="2631"/>
      <c r="U295" s="2510" t="s">
        <v>5464</v>
      </c>
      <c r="V295" s="2510"/>
      <c r="W295" s="2621"/>
      <c r="X295" s="3696">
        <v>9.1660204384318871E-4</v>
      </c>
      <c r="Y295" s="3696">
        <v>1.7361201847697102E-3</v>
      </c>
      <c r="Z295" s="3696">
        <v>1.380381383384313E-3</v>
      </c>
      <c r="AA295" s="3696">
        <v>0</v>
      </c>
      <c r="AB295" s="3696">
        <v>0</v>
      </c>
      <c r="AC295" s="3696">
        <v>6.6479729868085916E-5</v>
      </c>
      <c r="AD295" s="3697">
        <v>4.0995833418652977E-3</v>
      </c>
      <c r="AE295" s="284">
        <v>0</v>
      </c>
    </row>
    <row r="296" spans="1:31" ht="15.6" customHeight="1">
      <c r="A296" s="3667" t="s">
        <v>5410</v>
      </c>
      <c r="B296" s="3669">
        <v>0</v>
      </c>
      <c r="E296" s="2631"/>
      <c r="F296" s="2510" t="s">
        <v>1452</v>
      </c>
      <c r="G296" s="2510"/>
      <c r="H296" s="2621"/>
      <c r="I296" s="3450">
        <v>0</v>
      </c>
      <c r="J296" s="3718">
        <v>0</v>
      </c>
      <c r="K296" s="3456">
        <v>0</v>
      </c>
      <c r="L296" s="3456">
        <v>0</v>
      </c>
      <c r="M296" s="3456">
        <v>0</v>
      </c>
      <c r="N296" s="3456">
        <v>0</v>
      </c>
      <c r="O296" s="3719">
        <v>0</v>
      </c>
      <c r="P296" s="3719">
        <v>0</v>
      </c>
      <c r="Q296" s="3694"/>
      <c r="T296" s="2631"/>
      <c r="U296" s="2510" t="s">
        <v>1452</v>
      </c>
      <c r="V296" s="2510"/>
      <c r="W296" s="2621"/>
      <c r="X296" s="3696">
        <v>0</v>
      </c>
      <c r="Y296" s="3696">
        <v>0</v>
      </c>
      <c r="Z296" s="3696">
        <v>0</v>
      </c>
      <c r="AA296" s="3696">
        <v>0</v>
      </c>
      <c r="AB296" s="3696">
        <v>0</v>
      </c>
      <c r="AC296" s="3696">
        <v>0</v>
      </c>
      <c r="AD296" s="3697">
        <v>0</v>
      </c>
      <c r="AE296" s="284">
        <v>0</v>
      </c>
    </row>
    <row r="297" spans="1:31" ht="15.6" customHeight="1">
      <c r="A297" s="3667" t="s">
        <v>1378</v>
      </c>
      <c r="B297" s="3669">
        <v>0</v>
      </c>
      <c r="E297" s="2631"/>
      <c r="F297" s="2510" t="s">
        <v>5465</v>
      </c>
      <c r="G297" s="2510"/>
      <c r="H297" s="2621"/>
      <c r="I297" s="3450">
        <v>231279749.38714477</v>
      </c>
      <c r="J297" s="3718">
        <v>51710496.728514344</v>
      </c>
      <c r="K297" s="3456">
        <v>97943963.509425178</v>
      </c>
      <c r="L297" s="3456">
        <v>77874806.72671102</v>
      </c>
      <c r="M297" s="3456">
        <v>0</v>
      </c>
      <c r="N297" s="3456">
        <v>0</v>
      </c>
      <c r="O297" s="3719">
        <v>3750482.4224942392</v>
      </c>
      <c r="P297" s="3719">
        <v>231279749.3871448</v>
      </c>
      <c r="Q297" s="3694"/>
      <c r="T297" s="2631"/>
      <c r="U297" s="2510" t="s">
        <v>5465</v>
      </c>
      <c r="V297" s="2510"/>
      <c r="W297" s="2621"/>
      <c r="X297" s="3696">
        <v>4.2885100727049617E-2</v>
      </c>
      <c r="Y297" s="3696">
        <v>8.1227932556138249E-2</v>
      </c>
      <c r="Z297" s="3696">
        <v>6.4583965381499686E-2</v>
      </c>
      <c r="AA297" s="3696">
        <v>0</v>
      </c>
      <c r="AB297" s="3696">
        <v>0</v>
      </c>
      <c r="AC297" s="3696">
        <v>3.1103900878794648E-3</v>
      </c>
      <c r="AD297" s="3697">
        <v>0.19180738875256703</v>
      </c>
      <c r="AE297" s="284">
        <v>0</v>
      </c>
    </row>
    <row r="298" spans="1:31" ht="15.6" customHeight="1">
      <c r="A298" s="3667" t="s">
        <v>1378</v>
      </c>
      <c r="B298" s="3669">
        <v>0</v>
      </c>
      <c r="E298" s="2631"/>
      <c r="F298" s="2510"/>
      <c r="G298" s="2510" t="s">
        <v>5466</v>
      </c>
      <c r="H298" s="2621"/>
      <c r="I298" s="3479">
        <v>545621183.9036411</v>
      </c>
      <c r="J298" s="3723">
        <v>125198804.64466935</v>
      </c>
      <c r="K298" s="3724">
        <v>230413964.9199186</v>
      </c>
      <c r="L298" s="3724">
        <v>181536103.26915634</v>
      </c>
      <c r="M298" s="3724">
        <v>0</v>
      </c>
      <c r="N298" s="3724">
        <v>0</v>
      </c>
      <c r="O298" s="3725">
        <v>8472311.0698968843</v>
      </c>
      <c r="P298" s="3725">
        <v>545621183.90364122</v>
      </c>
      <c r="Q298" s="3694"/>
      <c r="T298" s="2631"/>
      <c r="U298" s="2510"/>
      <c r="V298" s="2510" t="s">
        <v>5466</v>
      </c>
      <c r="W298" s="2621"/>
      <c r="X298" s="3696">
        <v>0.10383120812552887</v>
      </c>
      <c r="Y298" s="3696">
        <v>0.19108936714314712</v>
      </c>
      <c r="Z298" s="3696">
        <v>0.15055345755363664</v>
      </c>
      <c r="AA298" s="3696">
        <v>0</v>
      </c>
      <c r="AB298" s="3696">
        <v>0</v>
      </c>
      <c r="AC298" s="3696">
        <v>7.0263473880550383E-3</v>
      </c>
      <c r="AD298" s="3726">
        <v>0.45250038021036765</v>
      </c>
      <c r="AE298" s="284">
        <v>0</v>
      </c>
    </row>
    <row r="299" spans="1:31" ht="15.6" customHeight="1">
      <c r="A299" s="3667" t="s">
        <v>1378</v>
      </c>
      <c r="B299" s="3669">
        <v>0</v>
      </c>
      <c r="E299" s="2631"/>
      <c r="F299" s="2510"/>
      <c r="G299" s="2510"/>
      <c r="H299" s="2621"/>
      <c r="I299" s="3450"/>
      <c r="J299" s="3718"/>
      <c r="K299" s="3456"/>
      <c r="L299" s="3456"/>
      <c r="M299" s="3456"/>
      <c r="N299" s="3456"/>
      <c r="O299" s="3719"/>
      <c r="P299" s="3719"/>
      <c r="Q299" s="3694"/>
      <c r="T299" s="2631"/>
      <c r="U299" s="2510"/>
      <c r="V299" s="2510"/>
      <c r="W299" s="2621"/>
      <c r="X299" s="3696"/>
      <c r="Y299" s="3700"/>
      <c r="Z299" s="3700"/>
      <c r="AA299" s="3700"/>
      <c r="AB299" s="3700"/>
      <c r="AC299" s="3701"/>
      <c r="AD299" s="3697"/>
      <c r="AE299" s="284">
        <v>0</v>
      </c>
    </row>
    <row r="300" spans="1:31" ht="15.6" customHeight="1">
      <c r="A300" s="3667" t="s">
        <v>1378</v>
      </c>
      <c r="B300" s="3669">
        <v>0</v>
      </c>
      <c r="E300" s="2631" t="s">
        <v>489</v>
      </c>
      <c r="F300" s="2510"/>
      <c r="G300" s="2510"/>
      <c r="H300" s="2621"/>
      <c r="I300" s="3450">
        <v>0</v>
      </c>
      <c r="J300" s="3718">
        <v>0</v>
      </c>
      <c r="K300" s="3456">
        <v>0</v>
      </c>
      <c r="L300" s="3456">
        <v>0</v>
      </c>
      <c r="M300" s="3456">
        <v>0</v>
      </c>
      <c r="N300" s="3456">
        <v>0</v>
      </c>
      <c r="O300" s="3719">
        <v>0</v>
      </c>
      <c r="P300" s="3719">
        <v>0</v>
      </c>
      <c r="Q300" s="3694"/>
      <c r="T300" s="2631"/>
      <c r="U300" s="2510">
        <v>0</v>
      </c>
      <c r="V300" s="2510"/>
      <c r="W300" s="2621"/>
      <c r="X300" s="3696">
        <v>0</v>
      </c>
      <c r="Y300" s="3696">
        <v>0</v>
      </c>
      <c r="Z300" s="3696">
        <v>0</v>
      </c>
      <c r="AA300" s="3696">
        <v>0</v>
      </c>
      <c r="AB300" s="3696">
        <v>0</v>
      </c>
      <c r="AC300" s="3696">
        <v>0</v>
      </c>
      <c r="AD300" s="3726">
        <v>0</v>
      </c>
      <c r="AE300" s="284">
        <v>0</v>
      </c>
    </row>
    <row r="301" spans="1:31" ht="15.6" customHeight="1">
      <c r="A301" s="3667" t="s">
        <v>1378</v>
      </c>
      <c r="B301" s="3669">
        <v>0</v>
      </c>
      <c r="E301" s="2631"/>
      <c r="F301" s="2510"/>
      <c r="G301" s="2510"/>
      <c r="H301" s="2621"/>
      <c r="I301" s="3450"/>
      <c r="J301" s="3718"/>
      <c r="K301" s="3456"/>
      <c r="L301" s="3456"/>
      <c r="M301" s="3456"/>
      <c r="N301" s="3456"/>
      <c r="O301" s="3719"/>
      <c r="P301" s="3719"/>
      <c r="Q301" s="3694"/>
      <c r="T301" s="2631"/>
      <c r="U301" s="2510"/>
      <c r="V301" s="2510"/>
      <c r="W301" s="2621"/>
      <c r="X301" s="3696"/>
      <c r="Y301" s="3700"/>
      <c r="Z301" s="3700"/>
      <c r="AA301" s="3700"/>
      <c r="AB301" s="3700"/>
      <c r="AC301" s="3701"/>
      <c r="AD301" s="3697"/>
      <c r="AE301" s="284">
        <v>0</v>
      </c>
    </row>
    <row r="302" spans="1:31" ht="15.6" customHeight="1">
      <c r="A302" s="3667" t="s">
        <v>1378</v>
      </c>
      <c r="B302" s="3669">
        <v>0</v>
      </c>
      <c r="E302" s="2631" t="s">
        <v>694</v>
      </c>
      <c r="F302" s="2510"/>
      <c r="G302" s="2510"/>
      <c r="H302" s="2621"/>
      <c r="I302" s="3450"/>
      <c r="J302" s="3718"/>
      <c r="K302" s="3456"/>
      <c r="L302" s="3456"/>
      <c r="M302" s="3456"/>
      <c r="N302" s="3456"/>
      <c r="O302" s="3719"/>
      <c r="P302" s="3719"/>
      <c r="Q302" s="3694"/>
      <c r="T302" s="2631" t="s">
        <v>694</v>
      </c>
      <c r="U302" s="2510"/>
      <c r="V302" s="2510"/>
      <c r="W302" s="2621"/>
      <c r="X302" s="3696"/>
      <c r="Y302" s="3700"/>
      <c r="Z302" s="3700"/>
      <c r="AA302" s="3700"/>
      <c r="AB302" s="3700"/>
      <c r="AC302" s="3701"/>
      <c r="AD302" s="3697"/>
      <c r="AE302" s="284">
        <v>0</v>
      </c>
    </row>
    <row r="303" spans="1:31" ht="15.6" customHeight="1">
      <c r="A303" s="3667" t="s">
        <v>1378</v>
      </c>
      <c r="B303" s="3669">
        <v>0</v>
      </c>
      <c r="E303" s="2631"/>
      <c r="F303" s="2510" t="s">
        <v>478</v>
      </c>
      <c r="G303" s="2510"/>
      <c r="H303" s="2621"/>
      <c r="I303" s="3450">
        <v>6048463.9700101316</v>
      </c>
      <c r="J303" s="3718">
        <v>0</v>
      </c>
      <c r="K303" s="3456">
        <v>5723546.6563299475</v>
      </c>
      <c r="L303" s="3456">
        <v>183467.37291558774</v>
      </c>
      <c r="M303" s="3456">
        <v>0</v>
      </c>
      <c r="N303" s="3456">
        <v>0</v>
      </c>
      <c r="O303" s="3719">
        <v>141449.9407645961</v>
      </c>
      <c r="P303" s="3719">
        <v>6048463.9700101307</v>
      </c>
      <c r="Q303" s="3694"/>
      <c r="T303" s="2631"/>
      <c r="U303" s="2510" t="s">
        <v>478</v>
      </c>
      <c r="V303" s="2510"/>
      <c r="W303" s="2621"/>
      <c r="X303" s="3696">
        <v>0</v>
      </c>
      <c r="Y303" s="3696">
        <v>4.7467127643608274E-3</v>
      </c>
      <c r="Z303" s="3696">
        <v>1.5215511869708169E-4</v>
      </c>
      <c r="AA303" s="3696">
        <v>0</v>
      </c>
      <c r="AB303" s="3696">
        <v>0</v>
      </c>
      <c r="AC303" s="3696">
        <v>1.1730877367843815E-4</v>
      </c>
      <c r="AD303" s="3697">
        <v>5.0161766567363474E-3</v>
      </c>
      <c r="AE303" s="284">
        <v>0</v>
      </c>
    </row>
    <row r="304" spans="1:31" ht="15.6" customHeight="1">
      <c r="A304" s="3667" t="s">
        <v>5410</v>
      </c>
      <c r="B304" s="3669">
        <v>0</v>
      </c>
      <c r="E304" s="2631"/>
      <c r="F304" s="2510" t="s">
        <v>1263</v>
      </c>
      <c r="G304" s="2510"/>
      <c r="H304" s="2621"/>
      <c r="I304" s="3450">
        <v>0</v>
      </c>
      <c r="J304" s="3718">
        <v>0</v>
      </c>
      <c r="K304" s="3456">
        <v>0</v>
      </c>
      <c r="L304" s="3456">
        <v>0</v>
      </c>
      <c r="M304" s="3456">
        <v>0</v>
      </c>
      <c r="N304" s="3456">
        <v>0</v>
      </c>
      <c r="O304" s="3719">
        <v>0</v>
      </c>
      <c r="P304" s="3719">
        <v>0</v>
      </c>
      <c r="Q304" s="3694"/>
      <c r="T304" s="2631"/>
      <c r="U304" s="2510" t="s">
        <v>1263</v>
      </c>
      <c r="V304" s="2510"/>
      <c r="W304" s="2621"/>
      <c r="X304" s="3696">
        <v>0</v>
      </c>
      <c r="Y304" s="3696">
        <v>0</v>
      </c>
      <c r="Z304" s="3696">
        <v>0</v>
      </c>
      <c r="AA304" s="3696">
        <v>0</v>
      </c>
      <c r="AB304" s="3696">
        <v>0</v>
      </c>
      <c r="AC304" s="3696">
        <v>0</v>
      </c>
      <c r="AD304" s="3697">
        <v>0</v>
      </c>
      <c r="AE304" s="284">
        <v>0</v>
      </c>
    </row>
    <row r="305" spans="1:31" ht="15.6" customHeight="1">
      <c r="A305" s="3667" t="s">
        <v>5410</v>
      </c>
      <c r="B305" s="3669">
        <v>0</v>
      </c>
      <c r="E305" s="2631"/>
      <c r="F305" s="2510" t="s">
        <v>1698</v>
      </c>
      <c r="G305" s="2510"/>
      <c r="H305" s="2621"/>
      <c r="I305" s="3450">
        <v>0</v>
      </c>
      <c r="J305" s="3718">
        <v>0</v>
      </c>
      <c r="K305" s="3456">
        <v>0</v>
      </c>
      <c r="L305" s="3456">
        <v>0</v>
      </c>
      <c r="M305" s="3456">
        <v>0</v>
      </c>
      <c r="N305" s="3456">
        <v>0</v>
      </c>
      <c r="O305" s="3719">
        <v>0</v>
      </c>
      <c r="P305" s="3719">
        <v>0</v>
      </c>
      <c r="Q305" s="3694"/>
      <c r="T305" s="2631"/>
      <c r="U305" s="2510" t="s">
        <v>1698</v>
      </c>
      <c r="V305" s="2510"/>
      <c r="W305" s="2621"/>
      <c r="X305" s="3696">
        <v>0</v>
      </c>
      <c r="Y305" s="3696">
        <v>0</v>
      </c>
      <c r="Z305" s="3696">
        <v>0</v>
      </c>
      <c r="AA305" s="3696">
        <v>0</v>
      </c>
      <c r="AB305" s="3696">
        <v>0</v>
      </c>
      <c r="AC305" s="3696">
        <v>0</v>
      </c>
      <c r="AD305" s="3697">
        <v>0</v>
      </c>
      <c r="AE305" s="284">
        <v>0</v>
      </c>
    </row>
    <row r="306" spans="1:31" ht="15.6" customHeight="1">
      <c r="A306" s="3667" t="s">
        <v>5410</v>
      </c>
      <c r="B306" s="3669">
        <v>0</v>
      </c>
      <c r="E306" s="2631"/>
      <c r="F306" s="2510" t="s">
        <v>1322</v>
      </c>
      <c r="G306" s="2510"/>
      <c r="H306" s="2621"/>
      <c r="I306" s="3450">
        <v>0</v>
      </c>
      <c r="J306" s="3718">
        <v>0</v>
      </c>
      <c r="K306" s="3456">
        <v>0</v>
      </c>
      <c r="L306" s="3456">
        <v>0</v>
      </c>
      <c r="M306" s="3456">
        <v>0</v>
      </c>
      <c r="N306" s="3456">
        <v>0</v>
      </c>
      <c r="O306" s="3719">
        <v>0</v>
      </c>
      <c r="P306" s="3719">
        <v>0</v>
      </c>
      <c r="Q306" s="3694"/>
      <c r="T306" s="2631"/>
      <c r="U306" s="2510" t="s">
        <v>1322</v>
      </c>
      <c r="V306" s="2510"/>
      <c r="W306" s="2621"/>
      <c r="X306" s="3696">
        <v>0</v>
      </c>
      <c r="Y306" s="3696">
        <v>0</v>
      </c>
      <c r="Z306" s="3696">
        <v>0</v>
      </c>
      <c r="AA306" s="3696">
        <v>0</v>
      </c>
      <c r="AB306" s="3696">
        <v>0</v>
      </c>
      <c r="AC306" s="3696">
        <v>0</v>
      </c>
      <c r="AD306" s="3697">
        <v>0</v>
      </c>
      <c r="AE306" s="284">
        <v>0</v>
      </c>
    </row>
    <row r="307" spans="1:31" ht="15.6" customHeight="1">
      <c r="A307" s="3667" t="s">
        <v>5410</v>
      </c>
      <c r="B307" s="3669">
        <v>0</v>
      </c>
      <c r="E307" s="2631"/>
      <c r="F307" s="2510" t="s">
        <v>1699</v>
      </c>
      <c r="G307" s="2510"/>
      <c r="H307" s="2621"/>
      <c r="I307" s="3450">
        <v>0</v>
      </c>
      <c r="J307" s="3718">
        <v>0</v>
      </c>
      <c r="K307" s="3456">
        <v>0</v>
      </c>
      <c r="L307" s="3456">
        <v>0</v>
      </c>
      <c r="M307" s="3456">
        <v>0</v>
      </c>
      <c r="N307" s="3456">
        <v>0</v>
      </c>
      <c r="O307" s="3719">
        <v>0</v>
      </c>
      <c r="P307" s="3719">
        <v>0</v>
      </c>
      <c r="Q307" s="3694"/>
      <c r="T307" s="2631"/>
      <c r="U307" s="2510" t="s">
        <v>1699</v>
      </c>
      <c r="V307" s="2510"/>
      <c r="W307" s="2621"/>
      <c r="X307" s="3696">
        <v>0</v>
      </c>
      <c r="Y307" s="3696">
        <v>0</v>
      </c>
      <c r="Z307" s="3696">
        <v>0</v>
      </c>
      <c r="AA307" s="3696">
        <v>0</v>
      </c>
      <c r="AB307" s="3696">
        <v>0</v>
      </c>
      <c r="AC307" s="3696">
        <v>0</v>
      </c>
      <c r="AD307" s="3697">
        <v>0</v>
      </c>
      <c r="AE307" s="284">
        <v>0</v>
      </c>
    </row>
    <row r="308" spans="1:31" ht="15.6" customHeight="1">
      <c r="A308" s="3667" t="s">
        <v>5410</v>
      </c>
      <c r="B308" s="3669">
        <v>0</v>
      </c>
      <c r="E308" s="2631"/>
      <c r="F308" s="2510" t="s">
        <v>1700</v>
      </c>
      <c r="G308" s="2510"/>
      <c r="H308" s="2621"/>
      <c r="I308" s="3450">
        <v>0</v>
      </c>
      <c r="J308" s="3718">
        <v>0</v>
      </c>
      <c r="K308" s="3456">
        <v>0</v>
      </c>
      <c r="L308" s="3456">
        <v>0</v>
      </c>
      <c r="M308" s="3456">
        <v>0</v>
      </c>
      <c r="N308" s="3456">
        <v>0</v>
      </c>
      <c r="O308" s="3719">
        <v>0</v>
      </c>
      <c r="P308" s="3719">
        <v>0</v>
      </c>
      <c r="Q308" s="3694"/>
      <c r="T308" s="2631"/>
      <c r="U308" s="2510" t="s">
        <v>1700</v>
      </c>
      <c r="V308" s="2510"/>
      <c r="W308" s="2621"/>
      <c r="X308" s="3696">
        <v>0</v>
      </c>
      <c r="Y308" s="3696">
        <v>0</v>
      </c>
      <c r="Z308" s="3696">
        <v>0</v>
      </c>
      <c r="AA308" s="3696">
        <v>0</v>
      </c>
      <c r="AB308" s="3696">
        <v>0</v>
      </c>
      <c r="AC308" s="3696">
        <v>0</v>
      </c>
      <c r="AD308" s="3697">
        <v>0</v>
      </c>
      <c r="AE308" s="284">
        <v>0</v>
      </c>
    </row>
    <row r="309" spans="1:31" ht="15.6" customHeight="1">
      <c r="A309" s="3667" t="s">
        <v>5410</v>
      </c>
      <c r="B309" s="3669">
        <v>0</v>
      </c>
      <c r="E309" s="2631"/>
      <c r="F309" s="2510" t="s">
        <v>637</v>
      </c>
      <c r="G309" s="2510"/>
      <c r="H309" s="2621"/>
      <c r="I309" s="3450">
        <v>0</v>
      </c>
      <c r="J309" s="3718">
        <v>0</v>
      </c>
      <c r="K309" s="3456">
        <v>0</v>
      </c>
      <c r="L309" s="3456">
        <v>0</v>
      </c>
      <c r="M309" s="3456">
        <v>0</v>
      </c>
      <c r="N309" s="3456">
        <v>0</v>
      </c>
      <c r="O309" s="3719">
        <v>0</v>
      </c>
      <c r="P309" s="3719">
        <v>0</v>
      </c>
      <c r="Q309" s="3694"/>
      <c r="T309" s="2631"/>
      <c r="U309" s="2510" t="s">
        <v>637</v>
      </c>
      <c r="V309" s="2510"/>
      <c r="W309" s="2621"/>
      <c r="X309" s="3696">
        <v>0</v>
      </c>
      <c r="Y309" s="3696">
        <v>0</v>
      </c>
      <c r="Z309" s="3696">
        <v>0</v>
      </c>
      <c r="AA309" s="3696">
        <v>0</v>
      </c>
      <c r="AB309" s="3696">
        <v>0</v>
      </c>
      <c r="AC309" s="3696">
        <v>0</v>
      </c>
      <c r="AD309" s="3697">
        <v>0</v>
      </c>
      <c r="AE309" s="284">
        <v>0</v>
      </c>
    </row>
    <row r="310" spans="1:31" ht="15.6" customHeight="1">
      <c r="A310" s="3667" t="s">
        <v>5410</v>
      </c>
      <c r="B310" s="3669">
        <v>0</v>
      </c>
      <c r="E310" s="2631"/>
      <c r="F310" s="2510" t="s">
        <v>1701</v>
      </c>
      <c r="G310" s="2510"/>
      <c r="H310" s="2621"/>
      <c r="I310" s="3450">
        <v>0</v>
      </c>
      <c r="J310" s="3718">
        <v>0</v>
      </c>
      <c r="K310" s="3456">
        <v>0</v>
      </c>
      <c r="L310" s="3456">
        <v>0</v>
      </c>
      <c r="M310" s="3456">
        <v>0</v>
      </c>
      <c r="N310" s="3456">
        <v>0</v>
      </c>
      <c r="O310" s="3719">
        <v>0</v>
      </c>
      <c r="P310" s="3719">
        <v>0</v>
      </c>
      <c r="Q310" s="3694"/>
      <c r="T310" s="2631"/>
      <c r="U310" s="2510" t="s">
        <v>1701</v>
      </c>
      <c r="V310" s="2510"/>
      <c r="W310" s="2621"/>
      <c r="X310" s="3696">
        <v>0</v>
      </c>
      <c r="Y310" s="3696">
        <v>0</v>
      </c>
      <c r="Z310" s="3696">
        <v>0</v>
      </c>
      <c r="AA310" s="3696">
        <v>0</v>
      </c>
      <c r="AB310" s="3696">
        <v>0</v>
      </c>
      <c r="AC310" s="3696">
        <v>0</v>
      </c>
      <c r="AD310" s="3697">
        <v>0</v>
      </c>
      <c r="AE310" s="284">
        <v>0</v>
      </c>
    </row>
    <row r="311" spans="1:31" ht="15.6" customHeight="1">
      <c r="A311" s="3667" t="s">
        <v>5410</v>
      </c>
      <c r="B311" s="3669">
        <v>0</v>
      </c>
      <c r="E311" s="2631"/>
      <c r="F311" s="2510" t="s">
        <v>1702</v>
      </c>
      <c r="G311" s="2510"/>
      <c r="H311" s="2621"/>
      <c r="I311" s="3450">
        <v>0</v>
      </c>
      <c r="J311" s="3718">
        <v>0</v>
      </c>
      <c r="K311" s="3456">
        <v>0</v>
      </c>
      <c r="L311" s="3456">
        <v>0</v>
      </c>
      <c r="M311" s="3456">
        <v>0</v>
      </c>
      <c r="N311" s="3456">
        <v>0</v>
      </c>
      <c r="O311" s="3719">
        <v>0</v>
      </c>
      <c r="P311" s="3719">
        <v>0</v>
      </c>
      <c r="Q311" s="3694"/>
      <c r="T311" s="2631"/>
      <c r="U311" s="2510" t="s">
        <v>1702</v>
      </c>
      <c r="V311" s="2510"/>
      <c r="W311" s="2621"/>
      <c r="X311" s="3696">
        <v>0</v>
      </c>
      <c r="Y311" s="3696">
        <v>0</v>
      </c>
      <c r="Z311" s="3696">
        <v>0</v>
      </c>
      <c r="AA311" s="3696">
        <v>0</v>
      </c>
      <c r="AB311" s="3696">
        <v>0</v>
      </c>
      <c r="AC311" s="3696">
        <v>0</v>
      </c>
      <c r="AD311" s="3697">
        <v>0</v>
      </c>
      <c r="AE311" s="284">
        <v>0</v>
      </c>
    </row>
    <row r="312" spans="1:31" ht="15.6" customHeight="1">
      <c r="A312" s="3667" t="s">
        <v>5410</v>
      </c>
      <c r="B312" s="3669">
        <v>0</v>
      </c>
      <c r="E312" s="2631"/>
      <c r="F312" s="2510" t="s">
        <v>1703</v>
      </c>
      <c r="G312" s="2510"/>
      <c r="H312" s="2621"/>
      <c r="I312" s="3450">
        <v>0</v>
      </c>
      <c r="J312" s="3718">
        <v>0</v>
      </c>
      <c r="K312" s="3456">
        <v>0</v>
      </c>
      <c r="L312" s="3456">
        <v>0</v>
      </c>
      <c r="M312" s="3456">
        <v>0</v>
      </c>
      <c r="N312" s="3456">
        <v>0</v>
      </c>
      <c r="O312" s="3719">
        <v>0</v>
      </c>
      <c r="P312" s="3719">
        <v>0</v>
      </c>
      <c r="Q312" s="3694"/>
      <c r="T312" s="2631"/>
      <c r="U312" s="2510" t="s">
        <v>1703</v>
      </c>
      <c r="V312" s="2510"/>
      <c r="W312" s="2621"/>
      <c r="X312" s="3696">
        <v>0</v>
      </c>
      <c r="Y312" s="3696">
        <v>0</v>
      </c>
      <c r="Z312" s="3696">
        <v>0</v>
      </c>
      <c r="AA312" s="3696">
        <v>0</v>
      </c>
      <c r="AB312" s="3696">
        <v>0</v>
      </c>
      <c r="AC312" s="3696">
        <v>0</v>
      </c>
      <c r="AD312" s="3697">
        <v>0</v>
      </c>
      <c r="AE312" s="284">
        <v>0</v>
      </c>
    </row>
    <row r="313" spans="1:31" ht="15.6" customHeight="1">
      <c r="A313" s="3667" t="s">
        <v>1378</v>
      </c>
      <c r="B313" s="3669">
        <v>0</v>
      </c>
      <c r="E313" s="2631"/>
      <c r="F313" s="2510" t="s">
        <v>1704</v>
      </c>
      <c r="G313" s="2510"/>
      <c r="H313" s="2621"/>
      <c r="I313" s="3450">
        <v>1550000</v>
      </c>
      <c r="J313" s="3718">
        <v>0</v>
      </c>
      <c r="K313" s="3456">
        <v>1550000</v>
      </c>
      <c r="L313" s="3456">
        <v>0</v>
      </c>
      <c r="M313" s="3456">
        <v>0</v>
      </c>
      <c r="N313" s="3456">
        <v>0</v>
      </c>
      <c r="O313" s="3719">
        <v>0</v>
      </c>
      <c r="P313" s="3719">
        <v>1550000</v>
      </c>
      <c r="Q313" s="3694"/>
      <c r="T313" s="2631"/>
      <c r="U313" s="2510" t="s">
        <v>1704</v>
      </c>
      <c r="V313" s="2510"/>
      <c r="W313" s="2621"/>
      <c r="X313" s="3696">
        <v>0</v>
      </c>
      <c r="Y313" s="3696">
        <v>1.2854625333790844E-3</v>
      </c>
      <c r="Z313" s="3696">
        <v>0</v>
      </c>
      <c r="AA313" s="3696">
        <v>0</v>
      </c>
      <c r="AB313" s="3696">
        <v>0</v>
      </c>
      <c r="AC313" s="3696">
        <v>0</v>
      </c>
      <c r="AD313" s="3697">
        <v>1.2854625333790844E-3</v>
      </c>
      <c r="AE313" s="284">
        <v>0</v>
      </c>
    </row>
    <row r="314" spans="1:31" ht="15.6" customHeight="1">
      <c r="A314" s="3667" t="s">
        <v>5410</v>
      </c>
      <c r="B314" s="3669">
        <v>0</v>
      </c>
      <c r="E314" s="2631"/>
      <c r="F314" s="2510" t="s">
        <v>637</v>
      </c>
      <c r="G314" s="2510"/>
      <c r="H314" s="2621"/>
      <c r="I314" s="3450">
        <v>0</v>
      </c>
      <c r="J314" s="3718">
        <v>0</v>
      </c>
      <c r="K314" s="3456">
        <v>0</v>
      </c>
      <c r="L314" s="3456">
        <v>0</v>
      </c>
      <c r="M314" s="3456">
        <v>0</v>
      </c>
      <c r="N314" s="3456">
        <v>0</v>
      </c>
      <c r="O314" s="3719">
        <v>0</v>
      </c>
      <c r="P314" s="3719">
        <v>0</v>
      </c>
      <c r="Q314" s="3694"/>
      <c r="T314" s="2631"/>
      <c r="U314" s="2510" t="s">
        <v>637</v>
      </c>
      <c r="V314" s="2510"/>
      <c r="W314" s="2621"/>
      <c r="X314" s="3696">
        <v>0</v>
      </c>
      <c r="Y314" s="3696">
        <v>0</v>
      </c>
      <c r="Z314" s="3696">
        <v>0</v>
      </c>
      <c r="AA314" s="3696">
        <v>0</v>
      </c>
      <c r="AB314" s="3696">
        <v>0</v>
      </c>
      <c r="AC314" s="3696">
        <v>0</v>
      </c>
      <c r="AD314" s="3697">
        <v>0</v>
      </c>
      <c r="AE314" s="284">
        <v>0</v>
      </c>
    </row>
    <row r="315" spans="1:31" ht="15.6" customHeight="1">
      <c r="A315" s="3667" t="s">
        <v>5410</v>
      </c>
      <c r="B315" s="3669">
        <v>0</v>
      </c>
      <c r="E315" s="2631"/>
      <c r="F315" s="2510" t="s">
        <v>1705</v>
      </c>
      <c r="G315" s="2510"/>
      <c r="H315" s="2621"/>
      <c r="I315" s="3450">
        <v>0</v>
      </c>
      <c r="J315" s="3718">
        <v>0</v>
      </c>
      <c r="K315" s="3456">
        <v>0</v>
      </c>
      <c r="L315" s="3456">
        <v>0</v>
      </c>
      <c r="M315" s="3456">
        <v>0</v>
      </c>
      <c r="N315" s="3456">
        <v>0</v>
      </c>
      <c r="O315" s="3719">
        <v>0</v>
      </c>
      <c r="P315" s="3719">
        <v>0</v>
      </c>
      <c r="Q315" s="3694"/>
      <c r="T315" s="2631"/>
      <c r="U315" s="2510" t="s">
        <v>1705</v>
      </c>
      <c r="V315" s="2510"/>
      <c r="W315" s="2621"/>
      <c r="X315" s="3696">
        <v>0</v>
      </c>
      <c r="Y315" s="3696">
        <v>0</v>
      </c>
      <c r="Z315" s="3696">
        <v>0</v>
      </c>
      <c r="AA315" s="3696">
        <v>0</v>
      </c>
      <c r="AB315" s="3696">
        <v>0</v>
      </c>
      <c r="AC315" s="3696">
        <v>0</v>
      </c>
      <c r="AD315" s="3697">
        <v>0</v>
      </c>
      <c r="AE315" s="284">
        <v>0</v>
      </c>
    </row>
    <row r="316" spans="1:31" ht="15.6" customHeight="1">
      <c r="A316" s="3667" t="s">
        <v>5410</v>
      </c>
      <c r="B316" s="3669">
        <v>0</v>
      </c>
      <c r="E316" s="2631"/>
      <c r="F316" s="2510" t="s">
        <v>1706</v>
      </c>
      <c r="G316" s="2510"/>
      <c r="H316" s="2621"/>
      <c r="I316" s="3450">
        <v>0</v>
      </c>
      <c r="J316" s="3718">
        <v>0</v>
      </c>
      <c r="K316" s="3456">
        <v>0</v>
      </c>
      <c r="L316" s="3456">
        <v>0</v>
      </c>
      <c r="M316" s="3456">
        <v>0</v>
      </c>
      <c r="N316" s="3456">
        <v>0</v>
      </c>
      <c r="O316" s="3719">
        <v>0</v>
      </c>
      <c r="P316" s="3719">
        <v>0</v>
      </c>
      <c r="Q316" s="3694"/>
      <c r="T316" s="2631"/>
      <c r="U316" s="2510" t="s">
        <v>1706</v>
      </c>
      <c r="V316" s="2510"/>
      <c r="W316" s="2621"/>
      <c r="X316" s="3696">
        <v>0</v>
      </c>
      <c r="Y316" s="3696">
        <v>0</v>
      </c>
      <c r="Z316" s="3696">
        <v>0</v>
      </c>
      <c r="AA316" s="3696">
        <v>0</v>
      </c>
      <c r="AB316" s="3696">
        <v>0</v>
      </c>
      <c r="AC316" s="3696">
        <v>0</v>
      </c>
      <c r="AD316" s="3697">
        <v>0</v>
      </c>
      <c r="AE316" s="284">
        <v>0</v>
      </c>
    </row>
    <row r="317" spans="1:31" ht="15.6" customHeight="1">
      <c r="A317" s="3667" t="s">
        <v>5410</v>
      </c>
      <c r="B317" s="3669">
        <v>0</v>
      </c>
      <c r="E317" s="2631"/>
      <c r="F317" s="2510" t="s">
        <v>1708</v>
      </c>
      <c r="G317" s="2510"/>
      <c r="H317" s="2621"/>
      <c r="I317" s="3450">
        <v>0</v>
      </c>
      <c r="J317" s="3718">
        <v>0</v>
      </c>
      <c r="K317" s="3456">
        <v>0</v>
      </c>
      <c r="L317" s="3456">
        <v>0</v>
      </c>
      <c r="M317" s="3456">
        <v>0</v>
      </c>
      <c r="N317" s="3456">
        <v>0</v>
      </c>
      <c r="O317" s="3719">
        <v>0</v>
      </c>
      <c r="P317" s="3719">
        <v>0</v>
      </c>
      <c r="Q317" s="3694"/>
      <c r="T317" s="2631"/>
      <c r="U317" s="2510" t="s">
        <v>1708</v>
      </c>
      <c r="V317" s="2510"/>
      <c r="W317" s="2621"/>
      <c r="X317" s="3696">
        <v>0</v>
      </c>
      <c r="Y317" s="3696">
        <v>0</v>
      </c>
      <c r="Z317" s="3696">
        <v>0</v>
      </c>
      <c r="AA317" s="3696">
        <v>0</v>
      </c>
      <c r="AB317" s="3696">
        <v>0</v>
      </c>
      <c r="AC317" s="3696">
        <v>0</v>
      </c>
      <c r="AD317" s="3697">
        <v>0</v>
      </c>
      <c r="AE317" s="284">
        <v>0</v>
      </c>
    </row>
    <row r="318" spans="1:31" ht="15.6" customHeight="1">
      <c r="A318" s="3667" t="s">
        <v>5410</v>
      </c>
      <c r="B318" s="3669">
        <v>0</v>
      </c>
      <c r="E318" s="2631"/>
      <c r="F318" s="2510">
        <v>0</v>
      </c>
      <c r="G318" s="2510"/>
      <c r="H318" s="2621"/>
      <c r="I318" s="3450">
        <v>0</v>
      </c>
      <c r="J318" s="3718">
        <v>0</v>
      </c>
      <c r="K318" s="3456">
        <v>0</v>
      </c>
      <c r="L318" s="3456">
        <v>0</v>
      </c>
      <c r="M318" s="3456">
        <v>0</v>
      </c>
      <c r="N318" s="3456">
        <v>0</v>
      </c>
      <c r="O318" s="3719">
        <v>0</v>
      </c>
      <c r="P318" s="3719">
        <v>0</v>
      </c>
      <c r="Q318" s="3694"/>
      <c r="T318" s="2631"/>
      <c r="U318" s="2510">
        <v>0</v>
      </c>
      <c r="V318" s="2510"/>
      <c r="W318" s="2621"/>
      <c r="X318" s="3696">
        <v>0</v>
      </c>
      <c r="Y318" s="3696">
        <v>0</v>
      </c>
      <c r="Z318" s="3696">
        <v>0</v>
      </c>
      <c r="AA318" s="3696">
        <v>0</v>
      </c>
      <c r="AB318" s="3696">
        <v>0</v>
      </c>
      <c r="AC318" s="3696">
        <v>0</v>
      </c>
      <c r="AD318" s="3697">
        <v>0</v>
      </c>
      <c r="AE318" s="284">
        <v>0</v>
      </c>
    </row>
    <row r="319" spans="1:31" ht="15.6" customHeight="1">
      <c r="A319" s="3667" t="s">
        <v>1378</v>
      </c>
      <c r="B319" s="3669">
        <v>0</v>
      </c>
      <c r="E319" s="2631"/>
      <c r="F319" s="2510"/>
      <c r="G319" s="2510" t="s">
        <v>5470</v>
      </c>
      <c r="H319" s="2621"/>
      <c r="I319" s="3479">
        <v>7598463.9700101316</v>
      </c>
      <c r="J319" s="3723">
        <v>0</v>
      </c>
      <c r="K319" s="3724">
        <v>7273546.6563299475</v>
      </c>
      <c r="L319" s="3724">
        <v>183467.37291558774</v>
      </c>
      <c r="M319" s="3724">
        <v>0</v>
      </c>
      <c r="N319" s="3724">
        <v>0</v>
      </c>
      <c r="O319" s="3725">
        <v>141449.9407645961</v>
      </c>
      <c r="P319" s="3725">
        <v>7598463.9700101307</v>
      </c>
      <c r="Q319" s="3694"/>
      <c r="T319" s="2631"/>
      <c r="U319" s="2510"/>
      <c r="V319" s="2510" t="s">
        <v>5470</v>
      </c>
      <c r="W319" s="2621"/>
      <c r="X319" s="3696">
        <v>0</v>
      </c>
      <c r="Y319" s="3696">
        <v>6.0321752977399116E-3</v>
      </c>
      <c r="Z319" s="3696">
        <v>1.5215511869708169E-4</v>
      </c>
      <c r="AA319" s="3696">
        <v>0</v>
      </c>
      <c r="AB319" s="3696">
        <v>0</v>
      </c>
      <c r="AC319" s="3696">
        <v>1.1730877367843815E-4</v>
      </c>
      <c r="AD319" s="3699">
        <v>6.3016391901154316E-3</v>
      </c>
      <c r="AE319" s="284">
        <v>0</v>
      </c>
    </row>
    <row r="320" spans="1:31" ht="15.6" customHeight="1">
      <c r="A320" s="3667" t="s">
        <v>1378</v>
      </c>
      <c r="B320" s="3669">
        <v>0</v>
      </c>
      <c r="E320" s="2631"/>
      <c r="F320" s="2510"/>
      <c r="G320" s="2510"/>
      <c r="H320" s="2621"/>
      <c r="I320" s="3450"/>
      <c r="J320" s="3718"/>
      <c r="K320" s="3456"/>
      <c r="L320" s="3456"/>
      <c r="M320" s="3456"/>
      <c r="N320" s="3456"/>
      <c r="O320" s="3719"/>
      <c r="P320" s="3719"/>
      <c r="Q320" s="3694"/>
      <c r="T320" s="2631"/>
      <c r="U320" s="2510"/>
      <c r="V320" s="2510"/>
      <c r="W320" s="2621"/>
      <c r="X320" s="3696"/>
      <c r="Y320" s="3700"/>
      <c r="Z320" s="3700"/>
      <c r="AA320" s="3700"/>
      <c r="AB320" s="3700"/>
      <c r="AC320" s="3701"/>
      <c r="AD320" s="3697"/>
      <c r="AE320" s="284">
        <v>0</v>
      </c>
    </row>
    <row r="321" spans="1:32" ht="15.6" customHeight="1">
      <c r="A321" s="3667" t="s">
        <v>1378</v>
      </c>
      <c r="B321" s="3669">
        <v>0</v>
      </c>
      <c r="E321" s="2631" t="s">
        <v>710</v>
      </c>
      <c r="F321" s="2510"/>
      <c r="G321" s="2510"/>
      <c r="H321" s="2621"/>
      <c r="I321" s="3722">
        <v>0</v>
      </c>
      <c r="J321" s="3718">
        <v>0</v>
      </c>
      <c r="K321" s="3456">
        <v>0</v>
      </c>
      <c r="L321" s="3456">
        <v>0</v>
      </c>
      <c r="M321" s="3456">
        <v>0</v>
      </c>
      <c r="N321" s="3456">
        <v>0</v>
      </c>
      <c r="O321" s="3719">
        <v>0</v>
      </c>
      <c r="P321" s="3719">
        <v>0</v>
      </c>
      <c r="Q321" s="3694"/>
      <c r="T321" s="2631" t="s">
        <v>710</v>
      </c>
      <c r="U321" s="2510"/>
      <c r="V321" s="2510"/>
      <c r="W321" s="2621"/>
      <c r="X321" s="3696">
        <v>0</v>
      </c>
      <c r="Y321" s="3696">
        <v>0</v>
      </c>
      <c r="Z321" s="3696">
        <v>0</v>
      </c>
      <c r="AA321" s="3696">
        <v>0</v>
      </c>
      <c r="AB321" s="3696">
        <v>0</v>
      </c>
      <c r="AC321" s="3696">
        <v>0</v>
      </c>
      <c r="AD321" s="3697">
        <v>0</v>
      </c>
      <c r="AE321" s="284">
        <v>0</v>
      </c>
    </row>
    <row r="322" spans="1:32" ht="15.6" customHeight="1">
      <c r="A322" s="3667" t="s">
        <v>5410</v>
      </c>
      <c r="B322" s="3669">
        <v>0</v>
      </c>
      <c r="E322" s="2631"/>
      <c r="F322" s="2510"/>
      <c r="G322" s="2510"/>
      <c r="H322" s="2621"/>
      <c r="I322" s="3450"/>
      <c r="J322" s="3718"/>
      <c r="K322" s="3456"/>
      <c r="L322" s="3456"/>
      <c r="M322" s="3456"/>
      <c r="N322" s="3456"/>
      <c r="O322" s="3719"/>
      <c r="P322" s="3719"/>
      <c r="Q322" s="3694"/>
      <c r="T322" s="2631"/>
      <c r="U322" s="2510"/>
      <c r="V322" s="2510"/>
      <c r="W322" s="2621"/>
      <c r="X322" s="3696"/>
      <c r="Y322" s="3700"/>
      <c r="Z322" s="3700"/>
      <c r="AA322" s="3700"/>
      <c r="AB322" s="3700"/>
      <c r="AC322" s="3701"/>
      <c r="AD322" s="3727"/>
      <c r="AE322" s="284">
        <v>0</v>
      </c>
    </row>
    <row r="323" spans="1:32" ht="15.6" customHeight="1">
      <c r="A323" s="3667" t="s">
        <v>1378</v>
      </c>
      <c r="B323" s="3669">
        <v>0</v>
      </c>
      <c r="E323" s="2631"/>
      <c r="F323" s="2510"/>
      <c r="G323" s="2510"/>
      <c r="H323" s="2738" t="s">
        <v>712</v>
      </c>
      <c r="I323" s="3599">
        <v>1205791658.4511631</v>
      </c>
      <c r="J323" s="3728">
        <v>150558122.98835742</v>
      </c>
      <c r="K323" s="3729">
        <v>625464122.51971662</v>
      </c>
      <c r="L323" s="3729">
        <v>205571952.66091093</v>
      </c>
      <c r="M323" s="3729">
        <v>215583699.27151671</v>
      </c>
      <c r="N323" s="3729">
        <v>0</v>
      </c>
      <c r="O323" s="3730">
        <v>8613761.0106614809</v>
      </c>
      <c r="P323" s="3730">
        <v>1205791658.4511633</v>
      </c>
      <c r="Q323" s="3694"/>
      <c r="T323" s="2631"/>
      <c r="U323" s="2510"/>
      <c r="V323" s="2510"/>
      <c r="W323" s="2738" t="s">
        <v>712</v>
      </c>
      <c r="X323" s="3712">
        <v>0.12486246851446046</v>
      </c>
      <c r="Y323" s="3713">
        <v>0.51871657772381996</v>
      </c>
      <c r="Z323" s="3713">
        <v>0.17048712455430953</v>
      </c>
      <c r="AA323" s="3713">
        <v>0.17879017304567649</v>
      </c>
      <c r="AB323" s="3713">
        <v>0</v>
      </c>
      <c r="AC323" s="3714">
        <v>7.1436561617334764E-3</v>
      </c>
      <c r="AD323" s="3717">
        <v>1</v>
      </c>
      <c r="AE323" s="284">
        <v>0</v>
      </c>
      <c r="AF323" s="3731"/>
    </row>
    <row r="324" spans="1:32" ht="15.6" customHeight="1">
      <c r="A324" s="3667" t="s">
        <v>1378</v>
      </c>
      <c r="B324" s="3669">
        <v>0</v>
      </c>
      <c r="E324" s="2631"/>
      <c r="F324" s="2510"/>
      <c r="G324" s="2510"/>
      <c r="H324" s="2621"/>
      <c r="I324" s="3450"/>
      <c r="J324" s="3718"/>
      <c r="K324" s="3456"/>
      <c r="L324" s="3456"/>
      <c r="M324" s="3456"/>
      <c r="N324" s="3456"/>
      <c r="O324" s="3719"/>
      <c r="P324" s="3719"/>
      <c r="Q324" s="3694"/>
      <c r="T324" s="2631"/>
      <c r="U324" s="2510"/>
      <c r="V324" s="2510"/>
      <c r="W324" s="2621"/>
      <c r="X324" s="3696"/>
      <c r="Y324" s="3700"/>
      <c r="Z324" s="3700"/>
      <c r="AA324" s="3700"/>
      <c r="AB324" s="3700"/>
      <c r="AC324" s="3701"/>
      <c r="AD324" s="3697"/>
      <c r="AE324" s="284">
        <v>0</v>
      </c>
    </row>
    <row r="325" spans="1:32" ht="15.6" customHeight="1">
      <c r="A325" s="3667" t="s">
        <v>1378</v>
      </c>
      <c r="B325" s="3669">
        <v>0</v>
      </c>
      <c r="E325" s="2631" t="s">
        <v>5471</v>
      </c>
      <c r="F325" s="3058"/>
      <c r="G325" s="3058"/>
      <c r="H325" s="2738"/>
      <c r="I325" s="3730">
        <v>1429626592.985672</v>
      </c>
      <c r="J325" s="3728">
        <v>150558122.98835742</v>
      </c>
      <c r="K325" s="3729">
        <v>844064432.46392632</v>
      </c>
      <c r="L325" s="3729">
        <v>205571952.66091093</v>
      </c>
      <c r="M325" s="3729">
        <v>215583699.27151671</v>
      </c>
      <c r="N325" s="3729">
        <v>0</v>
      </c>
      <c r="O325" s="3730">
        <v>13848385.600960642</v>
      </c>
      <c r="P325" s="3732">
        <v>1429626592.985672</v>
      </c>
      <c r="Q325" s="3694"/>
      <c r="T325" s="3123" t="s">
        <v>5471</v>
      </c>
      <c r="U325" s="2624"/>
      <c r="V325" s="2624"/>
      <c r="W325" s="2626"/>
      <c r="X325" s="3696">
        <v>0.10531290039445031</v>
      </c>
      <c r="Y325" s="3696">
        <v>0.59040901771500953</v>
      </c>
      <c r="Z325" s="3696">
        <v>0.14379415832744741</v>
      </c>
      <c r="AA325" s="3696">
        <v>0.15079720839641469</v>
      </c>
      <c r="AB325" s="3696">
        <v>0</v>
      </c>
      <c r="AC325" s="3696">
        <v>9.6867151666780952E-3</v>
      </c>
      <c r="AD325" s="3733">
        <v>0.99999999999999989</v>
      </c>
      <c r="AE325" s="284">
        <v>0</v>
      </c>
    </row>
    <row r="326" spans="1:32" ht="15.6" customHeight="1">
      <c r="A326" s="3667" t="s">
        <v>1378</v>
      </c>
      <c r="B326" s="3669">
        <v>0</v>
      </c>
      <c r="E326" s="2631"/>
      <c r="F326" s="2510"/>
      <c r="G326" s="2510"/>
      <c r="H326" s="2621"/>
      <c r="I326" s="3450"/>
      <c r="J326" s="3718"/>
      <c r="K326" s="3456"/>
      <c r="L326" s="3456"/>
      <c r="M326" s="3456"/>
      <c r="N326" s="3456"/>
      <c r="O326" s="3719"/>
      <c r="P326" s="3719"/>
      <c r="Q326" s="3694"/>
    </row>
    <row r="327" spans="1:32" ht="15.6" customHeight="1">
      <c r="A327" s="3667" t="s">
        <v>1378</v>
      </c>
      <c r="B327" s="3669">
        <v>0</v>
      </c>
      <c r="E327" s="2631" t="s">
        <v>975</v>
      </c>
      <c r="F327" s="2510"/>
      <c r="G327" s="2510"/>
      <c r="H327" s="2621"/>
      <c r="I327" s="3450"/>
      <c r="J327" s="3718"/>
      <c r="K327" s="3456"/>
      <c r="L327" s="3456"/>
      <c r="M327" s="3456"/>
      <c r="N327" s="3456"/>
      <c r="O327" s="3719"/>
      <c r="P327" s="3719"/>
      <c r="Q327" s="3694"/>
    </row>
    <row r="328" spans="1:32" ht="15.6" customHeight="1">
      <c r="A328" s="3667" t="s">
        <v>1378</v>
      </c>
      <c r="B328" s="3669">
        <v>0</v>
      </c>
      <c r="E328" s="2631"/>
      <c r="F328" s="2510" t="s">
        <v>1709</v>
      </c>
      <c r="G328" s="2510"/>
      <c r="H328" s="2621"/>
      <c r="I328" s="3450">
        <v>36505276</v>
      </c>
      <c r="J328" s="3718">
        <v>8664287.433374308</v>
      </c>
      <c r="K328" s="3456">
        <v>19691562.348577973</v>
      </c>
      <c r="L328" s="3456">
        <v>8149426.2180477176</v>
      </c>
      <c r="M328" s="3456">
        <v>0</v>
      </c>
      <c r="N328" s="3456">
        <v>0</v>
      </c>
      <c r="O328" s="3719">
        <v>0</v>
      </c>
      <c r="P328" s="3719">
        <v>36505276</v>
      </c>
      <c r="Q328" s="3694"/>
      <c r="W328" s="3021"/>
      <c r="X328" s="3734"/>
      <c r="Y328" s="3734"/>
      <c r="Z328" s="3734"/>
      <c r="AA328" s="3734"/>
      <c r="AB328" s="3734"/>
      <c r="AC328" s="3734"/>
      <c r="AD328" s="3735"/>
    </row>
    <row r="329" spans="1:32" ht="15.6" customHeight="1">
      <c r="A329" s="3667" t="s">
        <v>1378</v>
      </c>
      <c r="B329" s="3669">
        <v>0</v>
      </c>
      <c r="E329" s="2631"/>
      <c r="F329" s="2510" t="s">
        <v>1710</v>
      </c>
      <c r="G329" s="2510"/>
      <c r="H329" s="2621"/>
      <c r="I329" s="3450">
        <v>23162001.259999998</v>
      </c>
      <c r="J329" s="3718">
        <v>6262283.3013650477</v>
      </c>
      <c r="K329" s="3456">
        <v>7014952.7033550246</v>
      </c>
      <c r="L329" s="3456">
        <v>9884765.2552799266</v>
      </c>
      <c r="M329" s="3456">
        <v>0</v>
      </c>
      <c r="N329" s="3456">
        <v>0</v>
      </c>
      <c r="O329" s="3719">
        <v>0</v>
      </c>
      <c r="P329" s="3719">
        <v>23162001.259999998</v>
      </c>
      <c r="Q329" s="3694"/>
      <c r="W329" s="3021"/>
      <c r="X329" s="3734"/>
      <c r="Y329" s="3734"/>
      <c r="Z329" s="3734"/>
      <c r="AA329" s="3734"/>
      <c r="AB329" s="3734"/>
      <c r="AC329" s="3734"/>
      <c r="AD329" s="3735"/>
    </row>
    <row r="330" spans="1:32" ht="15.6" customHeight="1">
      <c r="A330" s="3667" t="s">
        <v>1378</v>
      </c>
      <c r="B330" s="3669">
        <v>0</v>
      </c>
      <c r="E330" s="2631"/>
      <c r="F330" s="2510" t="s">
        <v>1232</v>
      </c>
      <c r="G330" s="2510"/>
      <c r="H330" s="2621"/>
      <c r="I330" s="3450">
        <v>14807330.10719827</v>
      </c>
      <c r="J330" s="3718">
        <v>2497644.4643991771</v>
      </c>
      <c r="K330" s="3456">
        <v>7368630.3068012083</v>
      </c>
      <c r="L330" s="3456">
        <v>2546010.6935728397</v>
      </c>
      <c r="M330" s="3456">
        <v>2245513.0203717961</v>
      </c>
      <c r="N330" s="3456">
        <v>0</v>
      </c>
      <c r="O330" s="3719">
        <v>149531.62205324712</v>
      </c>
      <c r="P330" s="3719">
        <v>14807330.107198268</v>
      </c>
      <c r="Q330" s="3694"/>
      <c r="X330" s="3734"/>
      <c r="Y330" s="3734"/>
      <c r="Z330" s="3734"/>
      <c r="AA330" s="3734"/>
      <c r="AB330" s="3734"/>
      <c r="AC330" s="3734"/>
      <c r="AD330" s="3735"/>
    </row>
    <row r="331" spans="1:32" ht="15.6" customHeight="1">
      <c r="A331" s="3667" t="s">
        <v>1378</v>
      </c>
      <c r="B331" s="3669">
        <v>0</v>
      </c>
      <c r="E331" s="2631"/>
      <c r="F331" s="2510" t="s">
        <v>1713</v>
      </c>
      <c r="G331" s="2510"/>
      <c r="H331" s="2621"/>
      <c r="I331" s="3450">
        <v>17868970.102012791</v>
      </c>
      <c r="J331" s="3718">
        <v>0</v>
      </c>
      <c r="K331" s="3456">
        <v>0</v>
      </c>
      <c r="L331" s="3456">
        <v>0</v>
      </c>
      <c r="M331" s="3456">
        <v>0</v>
      </c>
      <c r="N331" s="3456">
        <v>0</v>
      </c>
      <c r="O331" s="3719">
        <v>17868970.102012791</v>
      </c>
      <c r="P331" s="3719">
        <v>17868970.102012791</v>
      </c>
      <c r="Q331" s="3694"/>
      <c r="W331" s="3021"/>
      <c r="X331" s="3734"/>
      <c r="Y331" s="3734"/>
      <c r="Z331" s="3734"/>
      <c r="AA331" s="3734"/>
      <c r="AB331" s="3734"/>
      <c r="AC331" s="3734"/>
      <c r="AD331" s="3735"/>
    </row>
    <row r="332" spans="1:32" ht="15.6" customHeight="1">
      <c r="A332" s="3667" t="s">
        <v>1378</v>
      </c>
      <c r="B332" s="3669">
        <v>0</v>
      </c>
      <c r="E332" s="2631"/>
      <c r="F332" s="2510" t="s">
        <v>1221</v>
      </c>
      <c r="G332" s="2510"/>
      <c r="H332" s="2621"/>
      <c r="I332" s="3450">
        <v>5.5886244611022776E-2</v>
      </c>
      <c r="J332" s="3718">
        <v>0</v>
      </c>
      <c r="K332" s="3456">
        <v>0</v>
      </c>
      <c r="L332" s="3456">
        <v>0</v>
      </c>
      <c r="M332" s="3456">
        <v>5.5886244611022776E-2</v>
      </c>
      <c r="N332" s="3456">
        <v>0</v>
      </c>
      <c r="O332" s="3719">
        <v>0</v>
      </c>
      <c r="P332" s="3719">
        <v>5.5886244611022776E-2</v>
      </c>
      <c r="Q332" s="3694"/>
      <c r="W332" s="3736"/>
      <c r="X332" s="3734"/>
      <c r="Y332" s="3734"/>
      <c r="Z332" s="3734"/>
      <c r="AA332" s="3734"/>
      <c r="AB332" s="3734"/>
      <c r="AC332" s="3734"/>
      <c r="AD332" s="3735"/>
    </row>
    <row r="333" spans="1:32" ht="15.6" customHeight="1">
      <c r="A333" s="3667" t="s">
        <v>1378</v>
      </c>
      <c r="B333" s="3669">
        <v>0</v>
      </c>
      <c r="E333" s="2631"/>
      <c r="F333" s="2510" t="s">
        <v>1714</v>
      </c>
      <c r="G333" s="3720"/>
      <c r="H333" s="2621"/>
      <c r="I333" s="3450">
        <v>1425574.4258249998</v>
      </c>
      <c r="J333" s="3718">
        <v>0</v>
      </c>
      <c r="K333" s="3456">
        <v>0</v>
      </c>
      <c r="L333" s="3456">
        <v>0</v>
      </c>
      <c r="M333" s="3456">
        <v>1425574.4258249998</v>
      </c>
      <c r="N333" s="3456">
        <v>0</v>
      </c>
      <c r="O333" s="3719">
        <v>0</v>
      </c>
      <c r="P333" s="3719">
        <v>1425574.4258249998</v>
      </c>
      <c r="Q333" s="3694"/>
      <c r="X333" s="3734"/>
      <c r="Y333" s="3734"/>
      <c r="Z333" s="3734"/>
      <c r="AA333" s="3734"/>
      <c r="AB333" s="3734"/>
      <c r="AC333" s="3734"/>
      <c r="AD333" s="3735"/>
    </row>
    <row r="334" spans="1:32" ht="15.6" customHeight="1">
      <c r="A334" s="3667" t="s">
        <v>5410</v>
      </c>
      <c r="B334" s="3669">
        <v>0</v>
      </c>
      <c r="E334" s="2631"/>
      <c r="F334" s="2510" t="s">
        <v>1323</v>
      </c>
      <c r="G334" s="3720"/>
      <c r="H334" s="2621"/>
      <c r="I334" s="3450">
        <v>0</v>
      </c>
      <c r="J334" s="3718">
        <v>0</v>
      </c>
      <c r="K334" s="3456">
        <v>0</v>
      </c>
      <c r="L334" s="3456">
        <v>0</v>
      </c>
      <c r="M334" s="3456">
        <v>0</v>
      </c>
      <c r="N334" s="3456">
        <v>0</v>
      </c>
      <c r="O334" s="3719">
        <v>0</v>
      </c>
      <c r="P334" s="3719">
        <v>0</v>
      </c>
      <c r="Q334" s="3694"/>
      <c r="X334" s="3734"/>
      <c r="Y334" s="3734"/>
      <c r="Z334" s="3734"/>
      <c r="AA334" s="3734"/>
      <c r="AB334" s="3734"/>
      <c r="AC334" s="3734"/>
      <c r="AD334" s="3735"/>
    </row>
    <row r="335" spans="1:32" ht="15.6" customHeight="1">
      <c r="A335" s="3667" t="s">
        <v>1378</v>
      </c>
      <c r="B335" s="3669">
        <v>0</v>
      </c>
      <c r="E335" s="2631"/>
      <c r="F335" s="2510" t="s">
        <v>1321</v>
      </c>
      <c r="G335" s="2510"/>
      <c r="H335" s="2621"/>
      <c r="I335" s="3450">
        <v>5113238.7310638828</v>
      </c>
      <c r="J335" s="3718">
        <v>0</v>
      </c>
      <c r="K335" s="3456">
        <v>5113238.7310638828</v>
      </c>
      <c r="L335" s="3456">
        <v>0</v>
      </c>
      <c r="M335" s="3456">
        <v>0</v>
      </c>
      <c r="N335" s="3456">
        <v>0</v>
      </c>
      <c r="O335" s="3719">
        <v>0</v>
      </c>
      <c r="P335" s="3719">
        <v>5113238.7310638828</v>
      </c>
      <c r="Q335" s="3694"/>
      <c r="X335" s="3734"/>
      <c r="Y335" s="3734"/>
      <c r="Z335" s="3734"/>
      <c r="AA335" s="3734"/>
      <c r="AB335" s="3734"/>
      <c r="AC335" s="3734"/>
      <c r="AD335" s="3735"/>
    </row>
    <row r="336" spans="1:32" ht="15.6" customHeight="1">
      <c r="A336" s="3667" t="s">
        <v>1378</v>
      </c>
      <c r="B336" s="3669">
        <v>0</v>
      </c>
      <c r="E336" s="2631"/>
      <c r="F336" s="2510" t="s">
        <v>1715</v>
      </c>
      <c r="G336" s="2510"/>
      <c r="H336" s="2621"/>
      <c r="I336" s="3450">
        <v>30532367.557299946</v>
      </c>
      <c r="J336" s="3718">
        <v>5971323.3955838131</v>
      </c>
      <c r="K336" s="3456">
        <v>18768452.402949721</v>
      </c>
      <c r="L336" s="3456">
        <v>5616487.1965080565</v>
      </c>
      <c r="M336" s="3456">
        <v>176104.56225835375</v>
      </c>
      <c r="N336" s="3456">
        <v>0</v>
      </c>
      <c r="O336" s="3719">
        <v>0</v>
      </c>
      <c r="P336" s="3719">
        <v>30532367.557299946</v>
      </c>
      <c r="Q336" s="3694"/>
      <c r="X336" s="3734"/>
      <c r="Y336" s="3734"/>
      <c r="Z336" s="3734"/>
      <c r="AA336" s="3734"/>
      <c r="AB336" s="3734"/>
      <c r="AC336" s="3734"/>
      <c r="AD336" s="3735"/>
    </row>
    <row r="337" spans="1:30" ht="15.6" customHeight="1">
      <c r="A337" s="3667" t="s">
        <v>5410</v>
      </c>
      <c r="B337" s="3669">
        <v>0</v>
      </c>
      <c r="E337" s="2631"/>
      <c r="F337" s="2510" t="s">
        <v>481</v>
      </c>
      <c r="G337" s="2510"/>
      <c r="H337" s="2621"/>
      <c r="I337" s="3450">
        <v>0</v>
      </c>
      <c r="J337" s="3718">
        <v>0</v>
      </c>
      <c r="K337" s="3456">
        <v>0</v>
      </c>
      <c r="L337" s="3456">
        <v>0</v>
      </c>
      <c r="M337" s="3456">
        <v>0</v>
      </c>
      <c r="N337" s="3456">
        <v>0</v>
      </c>
      <c r="O337" s="3719">
        <v>0</v>
      </c>
      <c r="P337" s="3719">
        <v>0</v>
      </c>
      <c r="Q337" s="3694"/>
      <c r="X337" s="3734"/>
      <c r="Y337" s="3734"/>
      <c r="Z337" s="3734"/>
      <c r="AA337" s="3734"/>
      <c r="AB337" s="3734"/>
      <c r="AC337" s="3734"/>
      <c r="AD337" s="3735"/>
    </row>
    <row r="338" spans="1:30" ht="15.6" customHeight="1">
      <c r="A338" s="3667" t="s">
        <v>5410</v>
      </c>
      <c r="B338" s="3669">
        <v>0</v>
      </c>
      <c r="E338" s="2631"/>
      <c r="F338" s="2510" t="s">
        <v>637</v>
      </c>
      <c r="G338" s="2510"/>
      <c r="H338" s="2621"/>
      <c r="I338" s="3450">
        <v>0</v>
      </c>
      <c r="J338" s="3718">
        <v>0</v>
      </c>
      <c r="K338" s="3456">
        <v>0</v>
      </c>
      <c r="L338" s="3456">
        <v>0</v>
      </c>
      <c r="M338" s="3456">
        <v>0</v>
      </c>
      <c r="N338" s="3456">
        <v>0</v>
      </c>
      <c r="O338" s="3719">
        <v>0</v>
      </c>
      <c r="P338" s="3719">
        <v>0</v>
      </c>
      <c r="Q338" s="3694"/>
      <c r="X338" s="3734"/>
      <c r="Y338" s="3734"/>
      <c r="Z338" s="3734"/>
      <c r="AA338" s="3734"/>
      <c r="AB338" s="3734"/>
      <c r="AC338" s="3734"/>
      <c r="AD338" s="3735"/>
    </row>
    <row r="339" spans="1:30" ht="15.6" customHeight="1">
      <c r="A339" s="3667" t="s">
        <v>5410</v>
      </c>
      <c r="B339" s="3669">
        <v>0</v>
      </c>
      <c r="E339" s="2631"/>
      <c r="F339" s="2510" t="s">
        <v>637</v>
      </c>
      <c r="G339" s="2510"/>
      <c r="H339" s="2621"/>
      <c r="I339" s="3450">
        <v>0</v>
      </c>
      <c r="J339" s="3718">
        <v>0</v>
      </c>
      <c r="K339" s="3456">
        <v>0</v>
      </c>
      <c r="L339" s="3456">
        <v>0</v>
      </c>
      <c r="M339" s="3456">
        <v>0</v>
      </c>
      <c r="N339" s="3456">
        <v>0</v>
      </c>
      <c r="O339" s="3719">
        <v>0</v>
      </c>
      <c r="P339" s="3719">
        <v>0</v>
      </c>
      <c r="Q339" s="3694"/>
      <c r="X339" s="3734"/>
      <c r="Y339" s="3734"/>
      <c r="Z339" s="3734"/>
      <c r="AA339" s="3734"/>
      <c r="AB339" s="3734"/>
      <c r="AC339" s="3734"/>
      <c r="AD339" s="3735"/>
    </row>
    <row r="340" spans="1:30" ht="15.6" customHeight="1">
      <c r="A340" s="3667" t="s">
        <v>5410</v>
      </c>
      <c r="B340" s="3669">
        <v>0</v>
      </c>
      <c r="E340" s="2631"/>
      <c r="F340" s="2510" t="s">
        <v>637</v>
      </c>
      <c r="G340" s="2510"/>
      <c r="H340" s="2621"/>
      <c r="I340" s="3450">
        <v>0</v>
      </c>
      <c r="J340" s="3718">
        <v>0</v>
      </c>
      <c r="K340" s="3456">
        <v>0</v>
      </c>
      <c r="L340" s="3456">
        <v>0</v>
      </c>
      <c r="M340" s="3456">
        <v>0</v>
      </c>
      <c r="N340" s="3456">
        <v>0</v>
      </c>
      <c r="O340" s="3719">
        <v>0</v>
      </c>
      <c r="P340" s="3719">
        <v>0</v>
      </c>
      <c r="Q340" s="3694"/>
      <c r="X340" s="3734"/>
      <c r="Y340" s="3734"/>
      <c r="Z340" s="3734"/>
      <c r="AA340" s="3734"/>
      <c r="AB340" s="3734"/>
      <c r="AC340" s="3734"/>
      <c r="AD340" s="3735"/>
    </row>
    <row r="341" spans="1:30" ht="15.6" customHeight="1">
      <c r="A341" s="3667" t="s">
        <v>5410</v>
      </c>
      <c r="B341" s="3669">
        <v>0</v>
      </c>
      <c r="E341" s="2631"/>
      <c r="F341" s="2510" t="s">
        <v>1310</v>
      </c>
      <c r="G341" s="2510"/>
      <c r="H341" s="2621"/>
      <c r="I341" s="3450">
        <v>0</v>
      </c>
      <c r="J341" s="3718">
        <v>0</v>
      </c>
      <c r="K341" s="3456">
        <v>0</v>
      </c>
      <c r="L341" s="3456">
        <v>0</v>
      </c>
      <c r="M341" s="3456">
        <v>0</v>
      </c>
      <c r="N341" s="3456">
        <v>0</v>
      </c>
      <c r="O341" s="3719">
        <v>0</v>
      </c>
      <c r="P341" s="3719">
        <v>0</v>
      </c>
      <c r="Q341" s="3694"/>
      <c r="X341" s="3734"/>
      <c r="Y341" s="3734"/>
      <c r="Z341" s="3734"/>
      <c r="AA341" s="3734"/>
      <c r="AB341" s="3734"/>
      <c r="AC341" s="3734"/>
      <c r="AD341" s="3735"/>
    </row>
    <row r="342" spans="1:30" ht="15.6" customHeight="1">
      <c r="A342" s="3667" t="s">
        <v>1378</v>
      </c>
      <c r="B342" s="3669">
        <v>0</v>
      </c>
      <c r="E342" s="2631"/>
      <c r="F342" s="2510"/>
      <c r="G342" s="2510" t="s">
        <v>5478</v>
      </c>
      <c r="H342" s="2621"/>
      <c r="I342" s="3479">
        <v>129414758.23928614</v>
      </c>
      <c r="J342" s="3723">
        <v>23395538.594722345</v>
      </c>
      <c r="K342" s="3724">
        <v>57956836.492747806</v>
      </c>
      <c r="L342" s="3724">
        <v>26196689.363408543</v>
      </c>
      <c r="M342" s="3724">
        <v>3847192.0643413942</v>
      </c>
      <c r="N342" s="3724">
        <v>0</v>
      </c>
      <c r="O342" s="3725">
        <v>18018501.724066038</v>
      </c>
      <c r="P342" s="3725">
        <v>129414758.23928611</v>
      </c>
      <c r="Q342" s="3694"/>
      <c r="X342" s="3734"/>
      <c r="Y342" s="3734"/>
      <c r="Z342" s="3734"/>
      <c r="AA342" s="3734"/>
      <c r="AB342" s="3734"/>
      <c r="AC342" s="3734"/>
      <c r="AD342" s="3735"/>
    </row>
    <row r="343" spans="1:30" ht="15.6" customHeight="1">
      <c r="A343" s="3667" t="s">
        <v>1378</v>
      </c>
      <c r="B343" s="3669">
        <v>0</v>
      </c>
      <c r="E343" s="2631"/>
      <c r="F343" s="2510"/>
      <c r="G343" s="2510"/>
      <c r="H343" s="2621"/>
      <c r="I343" s="3450"/>
      <c r="J343" s="3718"/>
      <c r="K343" s="3456"/>
      <c r="L343" s="3456"/>
      <c r="M343" s="3456"/>
      <c r="N343" s="3456"/>
      <c r="O343" s="3719"/>
      <c r="P343" s="3719"/>
      <c r="Q343" s="3694"/>
    </row>
    <row r="344" spans="1:30" ht="15.6" customHeight="1" thickBot="1">
      <c r="A344" s="3667" t="s">
        <v>1378</v>
      </c>
      <c r="B344" s="3669">
        <v>0</v>
      </c>
      <c r="E344" s="3123" t="s">
        <v>722</v>
      </c>
      <c r="F344" s="2624"/>
      <c r="G344" s="2624"/>
      <c r="H344" s="2626"/>
      <c r="I344" s="3737">
        <v>1300211834.7463858</v>
      </c>
      <c r="J344" s="3738">
        <v>127162584.39363508</v>
      </c>
      <c r="K344" s="3739">
        <v>786107595.97117853</v>
      </c>
      <c r="L344" s="3739">
        <v>179375263.2975024</v>
      </c>
      <c r="M344" s="3739">
        <v>211736507.20717531</v>
      </c>
      <c r="N344" s="3739">
        <v>0</v>
      </c>
      <c r="O344" s="3737">
        <v>-4170116.1231053956</v>
      </c>
      <c r="P344" s="3737">
        <v>1300211834.7463858</v>
      </c>
      <c r="Q344" s="3694"/>
    </row>
    <row r="345" spans="1:30" ht="15.6" customHeight="1">
      <c r="A345" s="3740"/>
      <c r="B345" s="3741"/>
      <c r="C345" s="3741"/>
      <c r="D345" s="3676"/>
      <c r="E345" s="3058"/>
      <c r="F345" s="2510"/>
      <c r="G345" s="2510"/>
      <c r="H345" s="2510"/>
      <c r="I345" s="3452"/>
      <c r="J345" s="2510"/>
      <c r="K345" s="2510"/>
      <c r="L345" s="2510"/>
      <c r="M345" s="2510"/>
      <c r="N345" s="2510"/>
      <c r="O345" s="2510"/>
      <c r="P345" s="2510"/>
      <c r="Q345" s="3694"/>
    </row>
    <row r="346" spans="1:30" ht="15.6" customHeight="1">
      <c r="A346" s="3740"/>
      <c r="B346" s="3741"/>
      <c r="C346" s="3741"/>
      <c r="D346" s="3676"/>
      <c r="E346" s="2520" t="s">
        <v>5549</v>
      </c>
      <c r="I346" s="2731"/>
      <c r="J346" s="2717"/>
      <c r="K346" s="2717"/>
      <c r="L346" s="2717"/>
      <c r="M346" s="2717"/>
      <c r="N346" s="2717"/>
      <c r="O346" s="2717"/>
      <c r="P346" s="3742"/>
      <c r="Q346" s="3694"/>
    </row>
    <row r="347" spans="1:30" ht="15.6" customHeight="1">
      <c r="A347" s="3740"/>
      <c r="B347" s="3741"/>
      <c r="C347" s="3741"/>
      <c r="D347" s="3676"/>
      <c r="I347" s="2731"/>
      <c r="J347" s="3523"/>
      <c r="K347" s="3523"/>
      <c r="L347" s="3523"/>
      <c r="M347" s="3523"/>
      <c r="N347" s="3523"/>
      <c r="O347" s="3523"/>
      <c r="P347" s="3742"/>
      <c r="Q347" s="3694"/>
    </row>
    <row r="348" spans="1:30" ht="15.6" customHeight="1">
      <c r="A348" s="3740"/>
      <c r="B348" s="3741"/>
      <c r="C348" s="3741"/>
      <c r="D348" s="3676"/>
      <c r="I348" s="2731"/>
      <c r="J348" s="2717"/>
      <c r="K348" s="2717"/>
      <c r="L348" s="2717"/>
      <c r="M348" s="2717"/>
      <c r="N348" s="2717"/>
      <c r="O348" s="2717"/>
      <c r="P348" s="2717"/>
    </row>
    <row r="349" spans="1:30" ht="15.6" customHeight="1">
      <c r="A349" s="3740"/>
      <c r="B349" s="3741"/>
      <c r="C349" s="3741"/>
      <c r="D349" s="3676"/>
      <c r="I349" s="3743"/>
      <c r="J349" s="2717"/>
      <c r="K349" s="2717"/>
      <c r="L349" s="2717"/>
      <c r="M349" s="2717"/>
      <c r="N349" s="2717"/>
      <c r="O349" s="2717"/>
      <c r="P349" s="2717"/>
    </row>
    <row r="350" spans="1:30" ht="15.6" customHeight="1">
      <c r="A350" s="3740"/>
      <c r="B350" s="3741"/>
      <c r="C350" s="3741"/>
      <c r="D350" s="3676"/>
      <c r="I350" s="3744"/>
      <c r="J350" s="3563"/>
      <c r="K350" s="3563"/>
      <c r="L350" s="3563"/>
      <c r="M350" s="3563"/>
      <c r="N350" s="3563"/>
      <c r="O350" s="3563"/>
      <c r="P350" s="3563"/>
    </row>
    <row r="351" spans="1:30" ht="15.6" customHeight="1">
      <c r="A351" s="3740"/>
      <c r="B351" s="3741"/>
      <c r="C351" s="3741"/>
      <c r="D351" s="3676"/>
      <c r="I351" s="2731"/>
      <c r="J351" s="2717"/>
      <c r="K351" s="2717"/>
      <c r="L351" s="2717"/>
      <c r="M351" s="2717"/>
      <c r="N351" s="2717"/>
      <c r="O351" s="2717"/>
      <c r="P351" s="2717"/>
    </row>
    <row r="352" spans="1:30" ht="15.6" customHeight="1">
      <c r="A352" s="3740"/>
      <c r="B352" s="3741"/>
      <c r="C352" s="3741"/>
      <c r="D352" s="3676"/>
      <c r="I352" s="3452"/>
      <c r="J352" s="2510"/>
      <c r="K352" s="2510"/>
      <c r="L352" s="2510"/>
      <c r="M352" s="2510"/>
      <c r="N352" s="2510"/>
      <c r="O352" s="2510"/>
      <c r="P352" s="2510"/>
    </row>
    <row r="353" spans="1:16" ht="15.6" customHeight="1">
      <c r="A353" s="3740"/>
      <c r="B353" s="3741"/>
      <c r="C353" s="3741"/>
      <c r="D353" s="3676"/>
      <c r="E353" s="2717"/>
      <c r="F353" s="2717"/>
      <c r="G353" s="2717"/>
      <c r="H353" s="2717"/>
      <c r="I353" s="3452"/>
      <c r="J353" s="2510"/>
      <c r="K353" s="2510"/>
      <c r="L353" s="2510"/>
      <c r="M353" s="2510"/>
      <c r="N353" s="2510"/>
      <c r="O353" s="2510"/>
      <c r="P353" s="2510"/>
    </row>
    <row r="354" spans="1:16" ht="15.6" customHeight="1">
      <c r="A354" s="3740"/>
      <c r="B354" s="3741"/>
      <c r="C354" s="3741"/>
      <c r="D354" s="3676"/>
      <c r="E354" s="2717"/>
      <c r="F354" s="2717"/>
      <c r="G354" s="2717"/>
      <c r="H354" s="2717"/>
      <c r="I354" s="3452"/>
      <c r="J354" s="2510"/>
      <c r="K354" s="2510"/>
      <c r="L354" s="2510"/>
      <c r="M354" s="2510"/>
      <c r="N354" s="2510"/>
      <c r="O354" s="2510"/>
      <c r="P354" s="2510"/>
    </row>
    <row r="355" spans="1:16" ht="15.6" customHeight="1">
      <c r="A355" s="3740"/>
      <c r="B355" s="3741"/>
      <c r="C355" s="3741"/>
      <c r="D355" s="3676"/>
      <c r="E355" s="2717"/>
      <c r="F355" s="2717"/>
      <c r="G355" s="2717"/>
      <c r="H355" s="2717"/>
      <c r="I355" s="3452"/>
      <c r="J355" s="2510"/>
      <c r="K355" s="2510"/>
      <c r="L355" s="2510"/>
      <c r="M355" s="2510"/>
      <c r="N355" s="2510"/>
      <c r="O355" s="2510"/>
      <c r="P355" s="2510"/>
    </row>
    <row r="356" spans="1:16" ht="15.6" customHeight="1">
      <c r="A356" s="3740"/>
      <c r="B356" s="3741"/>
      <c r="C356" s="3741"/>
      <c r="D356" s="3676"/>
      <c r="E356" s="2717"/>
      <c r="F356" s="2717"/>
      <c r="G356" s="2717"/>
      <c r="H356" s="2717"/>
      <c r="I356" s="3452"/>
      <c r="J356" s="2510"/>
      <c r="K356" s="2510"/>
      <c r="L356" s="2510"/>
      <c r="M356" s="2510"/>
      <c r="N356" s="2510"/>
      <c r="O356" s="2510"/>
      <c r="P356" s="2510"/>
    </row>
    <row r="357" spans="1:16" ht="15.6" customHeight="1">
      <c r="A357" s="3740"/>
      <c r="B357" s="3741"/>
      <c r="C357" s="3741"/>
      <c r="D357" s="3676"/>
      <c r="E357" s="2717"/>
      <c r="F357" s="2717"/>
      <c r="G357" s="2717"/>
      <c r="H357" s="2717"/>
      <c r="I357" s="3452"/>
      <c r="J357" s="2510"/>
      <c r="K357" s="2510"/>
      <c r="L357" s="2510"/>
      <c r="M357" s="2510"/>
      <c r="N357" s="2510"/>
      <c r="O357" s="2510"/>
      <c r="P357" s="2510"/>
    </row>
    <row r="358" spans="1:16" ht="15.6" customHeight="1">
      <c r="A358" s="3740"/>
      <c r="B358" s="3741"/>
      <c r="C358" s="3741"/>
      <c r="D358" s="3676"/>
      <c r="E358" s="2717"/>
      <c r="F358" s="2717"/>
      <c r="G358" s="2717"/>
      <c r="H358" s="2717"/>
      <c r="I358" s="3452"/>
      <c r="J358" s="2510"/>
      <c r="K358" s="2510"/>
      <c r="L358" s="2510"/>
      <c r="M358" s="2510"/>
      <c r="N358" s="2510"/>
      <c r="O358" s="2510"/>
      <c r="P358" s="2510"/>
    </row>
    <row r="359" spans="1:16" ht="15.6" customHeight="1">
      <c r="A359" s="3740"/>
      <c r="B359" s="3741"/>
      <c r="C359" s="3741"/>
      <c r="D359" s="3676"/>
      <c r="E359" s="2717"/>
      <c r="F359" s="2717"/>
      <c r="G359" s="2717"/>
      <c r="H359" s="2717"/>
      <c r="I359" s="3452"/>
      <c r="J359" s="2510"/>
      <c r="K359" s="2510"/>
      <c r="L359" s="2510"/>
      <c r="M359" s="2510"/>
      <c r="N359" s="2510"/>
      <c r="O359" s="2510"/>
      <c r="P359" s="2510"/>
    </row>
    <row r="360" spans="1:16" ht="15.6" customHeight="1">
      <c r="I360" s="3452"/>
      <c r="J360" s="2510"/>
      <c r="K360" s="2510"/>
      <c r="L360" s="2510"/>
      <c r="M360" s="2510"/>
      <c r="N360" s="2510"/>
      <c r="O360" s="2510"/>
      <c r="P360" s="2510"/>
    </row>
    <row r="361" spans="1:16" ht="15.6" customHeight="1">
      <c r="I361" s="3452"/>
      <c r="J361" s="2510"/>
      <c r="K361" s="2510"/>
      <c r="L361" s="2510"/>
      <c r="M361" s="2510"/>
      <c r="N361" s="2510"/>
      <c r="O361" s="2510"/>
      <c r="P361" s="2510"/>
    </row>
    <row r="362" spans="1:16" ht="15.6" customHeight="1">
      <c r="I362" s="3452"/>
      <c r="J362" s="2510"/>
      <c r="K362" s="2510"/>
      <c r="L362" s="2510"/>
      <c r="M362" s="2510"/>
      <c r="N362" s="2510"/>
      <c r="O362" s="2510"/>
      <c r="P362" s="2510"/>
    </row>
    <row r="363" spans="1:16" ht="15.6" customHeight="1">
      <c r="I363" s="3452"/>
      <c r="J363" s="2510"/>
      <c r="K363" s="2510"/>
      <c r="L363" s="2510"/>
      <c r="M363" s="2510"/>
      <c r="N363" s="2510"/>
      <c r="O363" s="2510"/>
      <c r="P363" s="2510"/>
    </row>
    <row r="364" spans="1:16" ht="15.6" customHeight="1">
      <c r="I364" s="3452"/>
      <c r="J364" s="2510"/>
      <c r="K364" s="2510"/>
      <c r="L364" s="2510"/>
      <c r="M364" s="2510"/>
      <c r="N364" s="2510"/>
      <c r="O364" s="2510"/>
      <c r="P364" s="2510"/>
    </row>
    <row r="365" spans="1:16" ht="15.6" customHeight="1">
      <c r="I365" s="3452"/>
      <c r="J365" s="2510"/>
      <c r="K365" s="2510"/>
      <c r="L365" s="2510"/>
      <c r="M365" s="2510"/>
      <c r="N365" s="2510"/>
      <c r="O365" s="2510"/>
      <c r="P365" s="2510"/>
    </row>
    <row r="366" spans="1:16" ht="15.6" customHeight="1">
      <c r="I366" s="3452"/>
      <c r="J366" s="2510"/>
      <c r="K366" s="2510"/>
      <c r="L366" s="2510"/>
      <c r="M366" s="2510"/>
      <c r="N366" s="2510"/>
      <c r="O366" s="2510"/>
      <c r="P366" s="2510"/>
    </row>
    <row r="367" spans="1:16" ht="15.6" customHeight="1">
      <c r="I367" s="3452"/>
      <c r="J367" s="2510"/>
      <c r="K367" s="2510"/>
      <c r="L367" s="2510"/>
      <c r="M367" s="2510"/>
      <c r="N367" s="2510"/>
      <c r="O367" s="2510"/>
      <c r="P367" s="2510"/>
    </row>
    <row r="368" spans="1:16" ht="15.6" customHeight="1">
      <c r="I368" s="3452"/>
      <c r="J368" s="2510"/>
      <c r="K368" s="2510"/>
      <c r="L368" s="2510"/>
      <c r="M368" s="2510"/>
      <c r="N368" s="2510"/>
      <c r="O368" s="2510"/>
      <c r="P368" s="2510"/>
    </row>
    <row r="369" spans="9:11" ht="15.6" customHeight="1">
      <c r="I369" s="3452"/>
      <c r="J369" s="2510"/>
    </row>
    <row r="370" spans="9:11" ht="15.6" customHeight="1">
      <c r="I370" s="3452"/>
      <c r="J370" s="2510"/>
    </row>
    <row r="371" spans="9:11" ht="15.6" customHeight="1">
      <c r="I371" s="3452"/>
      <c r="J371" s="2510"/>
    </row>
    <row r="372" spans="9:11" ht="15.6" customHeight="1">
      <c r="I372" s="3452"/>
      <c r="J372" s="2510"/>
    </row>
    <row r="373" spans="9:11" ht="15.6" customHeight="1">
      <c r="I373" s="3452"/>
      <c r="J373" s="2510"/>
    </row>
    <row r="374" spans="9:11" ht="15.6" customHeight="1">
      <c r="I374" s="3452"/>
      <c r="J374" s="2510"/>
    </row>
    <row r="375" spans="9:11" ht="15.6" customHeight="1">
      <c r="I375" s="3452"/>
      <c r="J375" s="2510"/>
    </row>
    <row r="376" spans="9:11" ht="15.6" customHeight="1">
      <c r="I376" s="3452"/>
      <c r="J376" s="2510"/>
    </row>
    <row r="377" spans="9:11" ht="15.6" customHeight="1">
      <c r="I377" s="3452"/>
      <c r="J377" s="2510"/>
    </row>
    <row r="378" spans="9:11" ht="15.6" customHeight="1">
      <c r="I378" s="3452"/>
      <c r="J378" s="2510"/>
    </row>
    <row r="379" spans="9:11" ht="15.6" customHeight="1">
      <c r="I379" s="3452"/>
      <c r="J379" s="2510"/>
    </row>
    <row r="380" spans="9:11" ht="15.6" customHeight="1">
      <c r="I380" s="3452"/>
      <c r="J380" s="2510"/>
    </row>
    <row r="381" spans="9:11" ht="15.6" customHeight="1">
      <c r="I381" s="3452"/>
      <c r="J381" s="2510"/>
    </row>
    <row r="382" spans="9:11" ht="15.6" customHeight="1">
      <c r="I382" s="3452"/>
      <c r="J382" s="2510"/>
      <c r="K382" s="2510"/>
    </row>
    <row r="383" spans="9:11" ht="15.6" customHeight="1">
      <c r="I383" s="3452"/>
      <c r="J383" s="2510"/>
      <c r="K383" s="2510"/>
    </row>
    <row r="384" spans="9:11" ht="15.6" customHeight="1">
      <c r="J384" s="2510"/>
      <c r="K384" s="2510"/>
    </row>
    <row r="385" spans="10:11" ht="15.6" customHeight="1">
      <c r="J385" s="2510"/>
      <c r="K385" s="2510"/>
    </row>
    <row r="386" spans="10:11" ht="15.6" customHeight="1">
      <c r="J386" s="2510"/>
      <c r="K386" s="2510"/>
    </row>
    <row r="387" spans="10:11" ht="15.6" customHeight="1">
      <c r="J387" s="2510"/>
      <c r="K387" s="2510"/>
    </row>
    <row r="388" spans="10:11" ht="15.6" customHeight="1">
      <c r="J388" s="2510"/>
      <c r="K388" s="2510"/>
    </row>
    <row r="389" spans="10:11" ht="15.6" customHeight="1">
      <c r="J389" s="2510"/>
      <c r="K389" s="2510"/>
    </row>
    <row r="390" spans="10:11" ht="15.6" customHeight="1">
      <c r="J390" s="2510"/>
      <c r="K390" s="2510"/>
    </row>
    <row r="391" spans="10:11" ht="15.6" customHeight="1">
      <c r="J391" s="2510"/>
      <c r="K391" s="2510"/>
    </row>
    <row r="392" spans="10:11" ht="15.6" customHeight="1">
      <c r="J392" s="2510"/>
      <c r="K392" s="2510"/>
    </row>
    <row r="393" spans="10:11" ht="15.6" customHeight="1">
      <c r="J393" s="2510"/>
      <c r="K393" s="2510"/>
    </row>
    <row r="394" spans="10:11" ht="15.6" customHeight="1">
      <c r="J394" s="2510"/>
      <c r="K394" s="2510"/>
    </row>
    <row r="395" spans="10:11" ht="15.6" customHeight="1">
      <c r="J395" s="2510"/>
      <c r="K395" s="2510"/>
    </row>
    <row r="396" spans="10:11" ht="15.6" customHeight="1">
      <c r="J396" s="2510"/>
      <c r="K396" s="2510"/>
    </row>
    <row r="397" spans="10:11" ht="15.6" customHeight="1">
      <c r="J397" s="2510"/>
      <c r="K397" s="2510"/>
    </row>
    <row r="398" spans="10:11" ht="15.6" customHeight="1">
      <c r="J398" s="2510"/>
      <c r="K398" s="2510"/>
    </row>
    <row r="399" spans="10:11" ht="15.6" customHeight="1">
      <c r="J399" s="2510"/>
      <c r="K399" s="2510"/>
    </row>
    <row r="400" spans="10:11" ht="15.6" customHeight="1">
      <c r="J400" s="2510"/>
      <c r="K400" s="2510"/>
    </row>
    <row r="401" spans="10:11" ht="15.6" customHeight="1">
      <c r="J401" s="2510"/>
      <c r="K401" s="2510"/>
    </row>
    <row r="402" spans="10:11" ht="15.6" customHeight="1">
      <c r="J402" s="2510"/>
      <c r="K402" s="2510"/>
    </row>
    <row r="403" spans="10:11" ht="15.6" customHeight="1">
      <c r="J403" s="2510"/>
      <c r="K403" s="2510"/>
    </row>
    <row r="404" spans="10:11" ht="15.6" customHeight="1">
      <c r="J404" s="2510"/>
      <c r="K404" s="2510"/>
    </row>
    <row r="405" spans="10:11" ht="15.6" customHeight="1">
      <c r="J405" s="2510"/>
      <c r="K405" s="2510"/>
    </row>
    <row r="406" spans="10:11" ht="15.6" customHeight="1">
      <c r="J406" s="2510"/>
      <c r="K406" s="2510"/>
    </row>
    <row r="407" spans="10:11" ht="15.6" customHeight="1">
      <c r="J407" s="2510"/>
      <c r="K407" s="2510"/>
    </row>
    <row r="408" spans="10:11" ht="15.6" customHeight="1">
      <c r="J408" s="2510"/>
      <c r="K408" s="2510"/>
    </row>
    <row r="409" spans="10:11" ht="15.6" customHeight="1">
      <c r="J409" s="2510"/>
      <c r="K409" s="2510"/>
    </row>
    <row r="410" spans="10:11" ht="15.6" customHeight="1">
      <c r="J410" s="2510"/>
      <c r="K410" s="2510"/>
    </row>
    <row r="411" spans="10:11" ht="15.6" customHeight="1">
      <c r="J411" s="2510"/>
      <c r="K411" s="2510"/>
    </row>
    <row r="412" spans="10:11" ht="15.6" customHeight="1">
      <c r="J412" s="2510"/>
      <c r="K412" s="2510"/>
    </row>
    <row r="413" spans="10:11" ht="15.6" customHeight="1">
      <c r="J413" s="2510"/>
      <c r="K413" s="2510"/>
    </row>
    <row r="414" spans="10:11" ht="15.6" customHeight="1">
      <c r="J414" s="2510"/>
      <c r="K414" s="2510"/>
    </row>
    <row r="415" spans="10:11" ht="15.6" customHeight="1">
      <c r="J415" s="2510"/>
      <c r="K415" s="2510"/>
    </row>
    <row r="416" spans="10:11" ht="15.6" customHeight="1">
      <c r="J416" s="2510"/>
      <c r="K416" s="2510"/>
    </row>
    <row r="417" spans="10:11" ht="15.6" customHeight="1">
      <c r="J417" s="2510"/>
      <c r="K417" s="2510"/>
    </row>
    <row r="418" spans="10:11" ht="15.6" customHeight="1">
      <c r="J418" s="2510"/>
      <c r="K418" s="2510"/>
    </row>
    <row r="419" spans="10:11" ht="15.6" customHeight="1">
      <c r="J419" s="2510"/>
      <c r="K419" s="2510"/>
    </row>
    <row r="420" spans="10:11" ht="15.6" customHeight="1">
      <c r="J420" s="2510"/>
      <c r="K420" s="2510"/>
    </row>
    <row r="421" spans="10:11" ht="15.6" customHeight="1">
      <c r="J421" s="2510"/>
      <c r="K421" s="2510"/>
    </row>
    <row r="422" spans="10:11" ht="15.6" customHeight="1">
      <c r="J422" s="2510"/>
      <c r="K422" s="2510"/>
    </row>
    <row r="423" spans="10:11" ht="15.6" customHeight="1">
      <c r="J423" s="2510"/>
      <c r="K423" s="2510"/>
    </row>
    <row r="424" spans="10:11" ht="15.6" customHeight="1">
      <c r="J424" s="2510"/>
      <c r="K424" s="2510"/>
    </row>
  </sheetData>
  <conditionalFormatting sqref="C7:D14">
    <cfRule type="cellIs" dxfId="28" priority="1" stopIfTrue="1" operator="notEqual">
      <formula>0</formula>
    </cfRule>
  </conditionalFormatting>
  <conditionalFormatting sqref="B272:D272 B16:B271 D16:D271 C18:C271 C273:D342 B273:B344">
    <cfRule type="cellIs" dxfId="27" priority="2" stopIfTrue="1" operator="greaterThan">
      <formula>0</formula>
    </cfRule>
  </conditionalFormatting>
  <pageMargins left="0.3" right="0.24" top="1" bottom="0.5" header="1" footer="0.25"/>
  <pageSetup paperSize="17" scale="32" fitToHeight="2" orientation="portrait" blackAndWhite="1" verticalDpi="300" r:id="rId1"/>
  <headerFooter alignWithMargins="0">
    <oddHeader>&amp;R&amp;"Times New Roman,Bold"Page &amp;P of &amp;N</oddHeader>
    <oddFooter>&amp;C&amp;F&amp;R&amp;D&amp;T</oddFooter>
  </headerFooter>
  <rowBreaks count="3" manualBreakCount="3">
    <brk id="146" min="4" max="32" man="1"/>
    <brk id="273" min="4" max="32" man="1"/>
    <brk id="325" min="4" max="32" man="1"/>
  </rowBreaks>
  <colBreaks count="1" manualBreakCount="1">
    <brk id="19" max="343" man="1"/>
  </colBreaks>
  <drawing r:id="rId2"/>
</worksheet>
</file>

<file path=xl/worksheets/sheet118.xml><?xml version="1.0" encoding="utf-8"?>
<worksheet xmlns="http://schemas.openxmlformats.org/spreadsheetml/2006/main" xmlns:r="http://schemas.openxmlformats.org/officeDocument/2006/relationships">
  <sheetPr>
    <pageSetUpPr fitToPage="1"/>
  </sheetPr>
  <dimension ref="A1:AI75"/>
  <sheetViews>
    <sheetView workbookViewId="0">
      <selection sqref="A1:XFD1048576"/>
    </sheetView>
  </sheetViews>
  <sheetFormatPr defaultColWidth="8.88671875" defaultRowHeight="15.6" customHeight="1"/>
  <cols>
    <col min="1" max="1" width="3.33203125" style="3494" customWidth="1"/>
    <col min="2" max="3" width="18.77734375" style="3010" customWidth="1"/>
    <col min="4" max="6" width="8.88671875" style="2447" customWidth="1"/>
    <col min="7" max="9" width="2.88671875" style="2447" customWidth="1"/>
    <col min="10" max="10" width="20.33203125" style="2447" customWidth="1"/>
    <col min="11" max="11" width="17" style="2447" customWidth="1"/>
    <col min="12" max="12" width="20.109375" style="2447" customWidth="1"/>
    <col min="13" max="13" width="18.77734375" style="2447" customWidth="1"/>
    <col min="14" max="14" width="20" style="2447" customWidth="1"/>
    <col min="15" max="15" width="18.77734375" style="2447" customWidth="1"/>
    <col min="16" max="16" width="19.77734375" style="2447" customWidth="1"/>
    <col min="17" max="17" width="19.77734375" style="3093" customWidth="1"/>
    <col min="18" max="18" width="19.77734375" style="2447" customWidth="1"/>
    <col min="19" max="19" width="20" style="2447" customWidth="1"/>
    <col min="20" max="20" width="11.33203125" style="2447" customWidth="1"/>
    <col min="21" max="21" width="14.88671875" style="2447" customWidth="1"/>
    <col min="22" max="22" width="17" style="2447" customWidth="1"/>
    <col min="23" max="23" width="14" style="2447" customWidth="1"/>
    <col min="24" max="24" width="14.77734375" style="2447" customWidth="1"/>
    <col min="25" max="25" width="12.77734375" style="3093" customWidth="1"/>
    <col min="26" max="26" width="17.109375" style="2447" customWidth="1"/>
    <col min="27" max="27" width="10.77734375" style="2525" customWidth="1"/>
    <col min="28" max="28" width="21.77734375" style="2447" customWidth="1"/>
    <col min="29" max="29" width="20" style="2447" customWidth="1"/>
    <col min="30" max="30" width="20.33203125" style="2447" customWidth="1"/>
    <col min="31" max="31" width="19" style="2447" customWidth="1"/>
    <col min="32" max="32" width="9.33203125" style="3093" customWidth="1"/>
    <col min="33" max="33" width="17.109375" style="2447" customWidth="1"/>
    <col min="34" max="34" width="19.33203125" style="2447" customWidth="1"/>
    <col min="35" max="16384" width="8.88671875" style="2447"/>
  </cols>
  <sheetData>
    <row r="1" spans="1:34" ht="15.6" customHeight="1" thickBot="1">
      <c r="B1" s="2517" t="s">
        <v>14</v>
      </c>
      <c r="C1" s="2518" t="s">
        <v>15</v>
      </c>
      <c r="G1" s="2798" t="s">
        <v>1717</v>
      </c>
    </row>
    <row r="2" spans="1:34" s="2989" customFormat="1" ht="18">
      <c r="A2" s="3745"/>
      <c r="B2" s="3746"/>
      <c r="C2" s="3746"/>
      <c r="G2" s="2798" t="s">
        <v>1718</v>
      </c>
      <c r="H2" s="3495"/>
      <c r="I2" s="3495"/>
      <c r="J2" s="3495"/>
      <c r="K2" s="3495"/>
      <c r="L2" s="3495"/>
      <c r="M2" s="3495"/>
      <c r="N2" s="3495"/>
      <c r="O2" s="3495"/>
      <c r="P2" s="3495"/>
      <c r="Q2" s="3495"/>
      <c r="R2" s="3495"/>
      <c r="S2" s="3495"/>
      <c r="Y2" s="3747"/>
      <c r="AA2" s="2798"/>
      <c r="AF2" s="3747"/>
    </row>
    <row r="3" spans="1:34" s="2989" customFormat="1" ht="18">
      <c r="A3" s="3745"/>
      <c r="B3" s="3748" t="s">
        <v>18</v>
      </c>
      <c r="C3" s="3748"/>
      <c r="G3" s="2798" t="s">
        <v>5240</v>
      </c>
      <c r="H3" s="3495"/>
      <c r="I3" s="3495"/>
      <c r="J3" s="3495"/>
      <c r="K3" s="3495"/>
      <c r="L3" s="3495"/>
      <c r="M3" s="3495"/>
      <c r="N3" s="3495"/>
      <c r="O3" s="3495"/>
      <c r="P3" s="3495"/>
      <c r="Q3" s="3495"/>
      <c r="R3" s="3495"/>
      <c r="S3" s="3495"/>
      <c r="Y3" s="3747"/>
      <c r="AA3" s="2798"/>
      <c r="AF3" s="3747"/>
    </row>
    <row r="4" spans="1:34" s="2989" customFormat="1" ht="18">
      <c r="A4" s="3745"/>
      <c r="B4" s="3749">
        <v>0</v>
      </c>
      <c r="C4" s="3750" t="s">
        <v>127</v>
      </c>
      <c r="G4" s="2798" t="s">
        <v>5566</v>
      </c>
      <c r="H4" s="3495"/>
      <c r="I4" s="3495"/>
      <c r="J4" s="3495"/>
      <c r="K4" s="3495"/>
      <c r="L4" s="3495"/>
      <c r="M4" s="3495"/>
      <c r="N4" s="3495"/>
      <c r="O4" s="3495"/>
      <c r="P4" s="3495"/>
      <c r="Q4" s="3495"/>
      <c r="R4" s="3495"/>
      <c r="S4" s="3495"/>
      <c r="Y4" s="3747"/>
      <c r="AA4" s="2798"/>
      <c r="AF4" s="3747"/>
    </row>
    <row r="5" spans="1:34" s="2989" customFormat="1" ht="18">
      <c r="A5" s="3745"/>
      <c r="B5" s="3746"/>
      <c r="C5" s="3746"/>
      <c r="G5" s="2798" t="s">
        <v>5567</v>
      </c>
      <c r="H5" s="3495"/>
      <c r="I5" s="3495"/>
      <c r="J5" s="3495"/>
      <c r="K5" s="3495"/>
      <c r="L5" s="3495"/>
      <c r="M5" s="3495"/>
      <c r="N5" s="3495"/>
      <c r="O5" s="3495"/>
      <c r="P5" s="3495"/>
      <c r="Q5" s="3495"/>
      <c r="R5" s="3495"/>
      <c r="S5" s="3495"/>
      <c r="Y5" s="3747"/>
      <c r="AA5" s="2798"/>
      <c r="AB5" s="2798"/>
      <c r="AF5" s="3747"/>
    </row>
    <row r="6" spans="1:34" s="2989" customFormat="1" ht="18">
      <c r="A6" s="3745"/>
      <c r="B6" s="3746"/>
      <c r="C6" s="3746"/>
      <c r="G6" s="2989" t="s">
        <v>4692</v>
      </c>
      <c r="H6" s="3495"/>
      <c r="I6" s="3495"/>
      <c r="J6" s="3495"/>
      <c r="K6" s="3495"/>
      <c r="L6" s="3495"/>
      <c r="M6" s="3495"/>
      <c r="N6" s="3495"/>
      <c r="O6" s="3495"/>
      <c r="P6" s="3495"/>
      <c r="Q6" s="3495"/>
      <c r="R6" s="3495"/>
      <c r="S6" s="3495"/>
      <c r="U6" s="3751" t="s">
        <v>5568</v>
      </c>
      <c r="Y6" s="3747"/>
      <c r="AA6" s="2798"/>
      <c r="AB6" s="3751" t="s">
        <v>5569</v>
      </c>
      <c r="AF6" s="3747"/>
    </row>
    <row r="7" spans="1:34" s="2989" customFormat="1" ht="18">
      <c r="A7" s="3745"/>
      <c r="B7" s="3746"/>
      <c r="C7" s="3746"/>
      <c r="Q7" s="3747"/>
      <c r="Y7" s="3747"/>
      <c r="AA7" s="2798"/>
      <c r="AF7" s="3747"/>
    </row>
    <row r="8" spans="1:34" ht="15.6" customHeight="1">
      <c r="L8" s="3752" t="s">
        <v>5570</v>
      </c>
      <c r="M8" s="3140" t="s">
        <v>5571</v>
      </c>
      <c r="N8" s="3141"/>
      <c r="O8" s="3141"/>
      <c r="P8" s="3141"/>
      <c r="Q8" s="3753"/>
      <c r="R8" s="3499"/>
      <c r="S8" s="2831" t="s">
        <v>5572</v>
      </c>
      <c r="T8" s="3222"/>
      <c r="U8" s="3140" t="s">
        <v>5270</v>
      </c>
      <c r="V8" s="3141"/>
      <c r="W8" s="3141"/>
      <c r="X8" s="3141"/>
      <c r="Y8" s="3753"/>
      <c r="Z8" s="3499"/>
      <c r="AB8" s="3140" t="s">
        <v>5573</v>
      </c>
      <c r="AC8" s="3141"/>
      <c r="AD8" s="3141"/>
      <c r="AE8" s="3141"/>
      <c r="AF8" s="3753"/>
      <c r="AG8" s="3499"/>
      <c r="AH8" s="2831" t="s">
        <v>5574</v>
      </c>
    </row>
    <row r="9" spans="1:34" ht="15.6" customHeight="1">
      <c r="L9" s="3501" t="s">
        <v>5575</v>
      </c>
      <c r="M9" s="3140" t="s">
        <v>5314</v>
      </c>
      <c r="N9" s="3141"/>
      <c r="O9" s="3499"/>
      <c r="P9" s="3142" t="s">
        <v>5493</v>
      </c>
      <c r="Q9" s="3754" t="s">
        <v>637</v>
      </c>
      <c r="R9" s="2831" t="s">
        <v>5086</v>
      </c>
      <c r="S9" s="3220"/>
      <c r="T9" s="3222"/>
      <c r="U9" s="3140" t="s">
        <v>5314</v>
      </c>
      <c r="V9" s="3141"/>
      <c r="W9" s="3499"/>
      <c r="X9" s="3142" t="s">
        <v>5493</v>
      </c>
      <c r="Y9" s="3754" t="s">
        <v>637</v>
      </c>
      <c r="Z9" s="2831" t="s">
        <v>5086</v>
      </c>
      <c r="AB9" s="3140" t="s">
        <v>5314</v>
      </c>
      <c r="AC9" s="3141"/>
      <c r="AD9" s="3499"/>
      <c r="AE9" s="3142" t="s">
        <v>5493</v>
      </c>
      <c r="AF9" s="3754" t="s">
        <v>637</v>
      </c>
      <c r="AG9" s="2831" t="s">
        <v>5086</v>
      </c>
      <c r="AH9" s="3220"/>
    </row>
    <row r="10" spans="1:34" ht="15.6" customHeight="1">
      <c r="G10" s="2651" t="s">
        <v>5111</v>
      </c>
      <c r="H10" s="2625"/>
      <c r="I10" s="2625"/>
      <c r="J10" s="2625"/>
      <c r="K10" s="2625"/>
      <c r="L10" s="3144" t="s">
        <v>5576</v>
      </c>
      <c r="M10" s="3684" t="s">
        <v>5191</v>
      </c>
      <c r="N10" s="3684" t="s">
        <v>5190</v>
      </c>
      <c r="O10" s="3684" t="s">
        <v>1436</v>
      </c>
      <c r="P10" s="3144" t="s">
        <v>5190</v>
      </c>
      <c r="Q10" s="3755"/>
      <c r="R10" s="3683"/>
      <c r="S10" s="3683"/>
      <c r="T10" s="3222"/>
      <c r="U10" s="3684" t="s">
        <v>5191</v>
      </c>
      <c r="V10" s="3684" t="s">
        <v>5190</v>
      </c>
      <c r="W10" s="3684" t="s">
        <v>1436</v>
      </c>
      <c r="X10" s="3144" t="s">
        <v>5190</v>
      </c>
      <c r="Y10" s="3755"/>
      <c r="Z10" s="3683"/>
      <c r="AB10" s="3684" t="s">
        <v>5191</v>
      </c>
      <c r="AC10" s="3684" t="s">
        <v>5190</v>
      </c>
      <c r="AD10" s="3684" t="s">
        <v>1436</v>
      </c>
      <c r="AE10" s="3144" t="s">
        <v>5190</v>
      </c>
      <c r="AF10" s="3755"/>
      <c r="AG10" s="3683"/>
      <c r="AH10" s="3683"/>
    </row>
    <row r="11" spans="1:34" ht="15.6" customHeight="1">
      <c r="B11" s="3010" t="s">
        <v>5577</v>
      </c>
      <c r="C11" s="3010" t="s">
        <v>5393</v>
      </c>
      <c r="G11" s="2668" t="s">
        <v>3405</v>
      </c>
      <c r="H11" s="2521"/>
      <c r="I11" s="2521"/>
      <c r="J11" s="2521"/>
      <c r="K11" s="2521"/>
      <c r="L11" s="3756"/>
      <c r="R11" s="2817"/>
      <c r="S11" s="2648"/>
      <c r="U11" s="3757"/>
      <c r="V11" s="3758"/>
      <c r="W11" s="3758"/>
      <c r="X11" s="3758"/>
      <c r="Y11" s="3759"/>
      <c r="Z11" s="3760"/>
      <c r="AB11" s="3520"/>
      <c r="AC11" s="3521"/>
      <c r="AD11" s="3521"/>
      <c r="AE11" s="3521"/>
      <c r="AF11" s="3761"/>
      <c r="AG11" s="3522"/>
      <c r="AH11" s="2648"/>
    </row>
    <row r="12" spans="1:34" ht="15.6" customHeight="1">
      <c r="B12" s="3762">
        <v>0</v>
      </c>
      <c r="C12" s="3762">
        <v>0</v>
      </c>
      <c r="G12" s="2668"/>
      <c r="H12" s="2521" t="s">
        <v>1766</v>
      </c>
      <c r="I12" s="2521"/>
      <c r="J12" s="2521"/>
      <c r="K12" s="2648"/>
      <c r="L12" s="3763">
        <v>47179666.080305383</v>
      </c>
      <c r="M12" s="3764">
        <v>0</v>
      </c>
      <c r="N12" s="3523">
        <v>47179666.080305383</v>
      </c>
      <c r="O12" s="3523">
        <v>0</v>
      </c>
      <c r="P12" s="3523">
        <v>0</v>
      </c>
      <c r="Q12" s="3765">
        <v>0</v>
      </c>
      <c r="R12" s="3766">
        <v>0</v>
      </c>
      <c r="S12" s="3766">
        <v>47179666.080305383</v>
      </c>
      <c r="U12" s="3767">
        <v>0</v>
      </c>
      <c r="V12" s="462">
        <v>5.6202519241070142E-2</v>
      </c>
      <c r="W12" s="462">
        <v>0</v>
      </c>
      <c r="X12" s="462">
        <v>0</v>
      </c>
      <c r="Y12" s="3768">
        <v>0</v>
      </c>
      <c r="Z12" s="2770">
        <v>0</v>
      </c>
      <c r="AB12" s="3520">
        <v>0</v>
      </c>
      <c r="AC12" s="3521">
        <v>5557594.4942433862</v>
      </c>
      <c r="AD12" s="3521">
        <v>0</v>
      </c>
      <c r="AE12" s="3521">
        <v>0</v>
      </c>
      <c r="AF12" s="3761">
        <v>0</v>
      </c>
      <c r="AG12" s="3522">
        <v>0</v>
      </c>
      <c r="AH12" s="3515">
        <v>5557594.4942433862</v>
      </c>
    </row>
    <row r="13" spans="1:34" ht="15.6" customHeight="1">
      <c r="B13" s="3769">
        <v>0</v>
      </c>
      <c r="C13" s="3769">
        <v>0</v>
      </c>
      <c r="G13" s="2668"/>
      <c r="H13" s="2521" t="s">
        <v>572</v>
      </c>
      <c r="I13" s="2521"/>
      <c r="J13" s="2521"/>
      <c r="K13" s="2648"/>
      <c r="L13" s="2191">
        <v>101113619.53326413</v>
      </c>
      <c r="M13" s="3770">
        <v>0</v>
      </c>
      <c r="N13" s="3771">
        <v>101113619.53326413</v>
      </c>
      <c r="O13" s="3771">
        <v>0</v>
      </c>
      <c r="P13" s="3771">
        <v>0</v>
      </c>
      <c r="Q13" s="3772">
        <v>0</v>
      </c>
      <c r="R13" s="3773">
        <v>0</v>
      </c>
      <c r="S13" s="3773">
        <v>101113619.53326413</v>
      </c>
      <c r="U13" s="3767">
        <v>0</v>
      </c>
      <c r="V13" s="462">
        <v>0.1204510463825593</v>
      </c>
      <c r="W13" s="462">
        <v>0</v>
      </c>
      <c r="X13" s="462">
        <v>0</v>
      </c>
      <c r="Y13" s="3768">
        <v>0</v>
      </c>
      <c r="Z13" s="2770">
        <v>0</v>
      </c>
      <c r="AB13" s="3524">
        <v>0</v>
      </c>
      <c r="AC13" s="2731">
        <v>11910819.679278491</v>
      </c>
      <c r="AD13" s="2731">
        <v>0</v>
      </c>
      <c r="AE13" s="2731">
        <v>0</v>
      </c>
      <c r="AF13" s="3742">
        <v>0</v>
      </c>
      <c r="AG13" s="3443">
        <v>0</v>
      </c>
      <c r="AH13" s="3083">
        <v>11910819.679278491</v>
      </c>
    </row>
    <row r="14" spans="1:34" ht="15.6" customHeight="1">
      <c r="B14" s="3769">
        <v>0</v>
      </c>
      <c r="C14" s="3769">
        <v>0</v>
      </c>
      <c r="G14" s="2668"/>
      <c r="H14" s="2521" t="s">
        <v>5112</v>
      </c>
      <c r="I14" s="2521"/>
      <c r="J14" s="2521"/>
      <c r="K14" s="2648"/>
      <c r="L14" s="2191">
        <v>11745034.071998561</v>
      </c>
      <c r="M14" s="3774">
        <v>0</v>
      </c>
      <c r="N14" s="3775">
        <v>11745034.071998563</v>
      </c>
      <c r="O14" s="3775">
        <v>0</v>
      </c>
      <c r="P14" s="3775">
        <v>0</v>
      </c>
      <c r="Q14" s="3776">
        <v>0</v>
      </c>
      <c r="R14" s="3777">
        <v>0</v>
      </c>
      <c r="S14" s="3773">
        <v>11745034.071998563</v>
      </c>
      <c r="U14" s="3778">
        <v>0</v>
      </c>
      <c r="V14" s="3779">
        <v>1.3991207616750706E-2</v>
      </c>
      <c r="W14" s="3779">
        <v>0</v>
      </c>
      <c r="X14" s="3779">
        <v>0</v>
      </c>
      <c r="Y14" s="3780">
        <v>0</v>
      </c>
      <c r="Z14" s="2778">
        <v>0</v>
      </c>
      <c r="AB14" s="3525">
        <v>0</v>
      </c>
      <c r="AC14" s="3526">
        <v>1383522.6510958315</v>
      </c>
      <c r="AD14" s="3526">
        <v>0</v>
      </c>
      <c r="AE14" s="3526">
        <v>0</v>
      </c>
      <c r="AF14" s="3781">
        <v>0</v>
      </c>
      <c r="AG14" s="3527">
        <v>0</v>
      </c>
      <c r="AH14" s="3101">
        <v>1383522.6510958315</v>
      </c>
    </row>
    <row r="15" spans="1:34" ht="15.6" customHeight="1">
      <c r="B15" s="3769">
        <v>0</v>
      </c>
      <c r="C15" s="3769">
        <v>0</v>
      </c>
      <c r="G15" s="2668"/>
      <c r="H15" s="2521"/>
      <c r="I15" s="2448" t="s">
        <v>5578</v>
      </c>
      <c r="J15" s="2521"/>
      <c r="K15" s="2648"/>
      <c r="L15" s="3782">
        <v>160038319.68556806</v>
      </c>
      <c r="M15" s="3783">
        <v>0</v>
      </c>
      <c r="N15" s="3784">
        <v>160038319.68556806</v>
      </c>
      <c r="O15" s="3784">
        <v>0</v>
      </c>
      <c r="P15" s="3784">
        <v>0</v>
      </c>
      <c r="Q15" s="3785">
        <v>0</v>
      </c>
      <c r="R15" s="3786">
        <v>0</v>
      </c>
      <c r="S15" s="3787">
        <v>160038319.68556806</v>
      </c>
      <c r="U15" s="3788">
        <v>0</v>
      </c>
      <c r="V15" s="3789">
        <v>0.19064477324038012</v>
      </c>
      <c r="W15" s="3789">
        <v>0</v>
      </c>
      <c r="X15" s="3789">
        <v>0</v>
      </c>
      <c r="Y15" s="3790">
        <v>0</v>
      </c>
      <c r="Z15" s="3791">
        <v>0</v>
      </c>
      <c r="AB15" s="3534">
        <v>0</v>
      </c>
      <c r="AC15" s="3533">
        <v>18851936.824617706</v>
      </c>
      <c r="AD15" s="3533">
        <v>0</v>
      </c>
      <c r="AE15" s="3533">
        <v>0</v>
      </c>
      <c r="AF15" s="3792">
        <v>0</v>
      </c>
      <c r="AG15" s="3478">
        <v>0</v>
      </c>
      <c r="AH15" s="3083">
        <v>18851936.824617706</v>
      </c>
    </row>
    <row r="16" spans="1:34" ht="15.6" customHeight="1">
      <c r="B16" s="3769">
        <v>0</v>
      </c>
      <c r="C16" s="3769">
        <v>0</v>
      </c>
      <c r="G16" s="2668"/>
      <c r="H16" s="2521"/>
      <c r="I16" s="2448"/>
      <c r="J16" s="2521"/>
      <c r="K16" s="2648"/>
      <c r="L16" s="1376"/>
      <c r="M16" s="3770"/>
      <c r="N16" s="3771"/>
      <c r="O16" s="3771"/>
      <c r="P16" s="3771"/>
      <c r="Q16" s="3772"/>
      <c r="R16" s="3773"/>
      <c r="S16" s="3773"/>
      <c r="U16" s="3767"/>
      <c r="V16" s="462"/>
      <c r="W16" s="462"/>
      <c r="X16" s="462"/>
      <c r="Y16" s="3768"/>
      <c r="Z16" s="2770"/>
      <c r="AB16" s="3793"/>
      <c r="AC16" s="2717"/>
      <c r="AD16" s="2717"/>
      <c r="AE16" s="2717"/>
      <c r="AF16" s="3794"/>
      <c r="AG16" s="2670"/>
      <c r="AH16" s="3515"/>
    </row>
    <row r="17" spans="2:34" ht="15.6" customHeight="1">
      <c r="B17" s="3769">
        <v>0</v>
      </c>
      <c r="C17" s="3769">
        <v>0</v>
      </c>
      <c r="G17" s="2668" t="s">
        <v>2950</v>
      </c>
      <c r="H17" s="2521"/>
      <c r="I17" s="2521"/>
      <c r="J17" s="2521"/>
      <c r="K17" s="2648"/>
      <c r="L17" s="2191"/>
      <c r="M17" s="3770"/>
      <c r="N17" s="3771"/>
      <c r="O17" s="3771"/>
      <c r="P17" s="3771"/>
      <c r="Q17" s="3772"/>
      <c r="R17" s="3773"/>
      <c r="S17" s="3773"/>
      <c r="U17" s="3767"/>
      <c r="V17" s="462"/>
      <c r="W17" s="462"/>
      <c r="X17" s="462"/>
      <c r="Y17" s="3768"/>
      <c r="Z17" s="2770"/>
      <c r="AB17" s="3793"/>
      <c r="AC17" s="2717"/>
      <c r="AD17" s="2717"/>
      <c r="AE17" s="2717"/>
      <c r="AF17" s="3794"/>
      <c r="AG17" s="2670"/>
      <c r="AH17" s="3515"/>
    </row>
    <row r="18" spans="2:34" ht="15.6" customHeight="1">
      <c r="B18" s="3769">
        <v>0</v>
      </c>
      <c r="C18" s="3769">
        <v>0</v>
      </c>
      <c r="G18" s="2668"/>
      <c r="H18" s="2521" t="s">
        <v>1766</v>
      </c>
      <c r="I18" s="2521"/>
      <c r="J18" s="2521"/>
      <c r="K18" s="2648"/>
      <c r="L18" s="2191"/>
      <c r="M18" s="3770"/>
      <c r="N18" s="3771"/>
      <c r="O18" s="3771"/>
      <c r="P18" s="3771"/>
      <c r="Q18" s="3772"/>
      <c r="R18" s="3773"/>
      <c r="S18" s="3773"/>
      <c r="U18" s="3767"/>
      <c r="V18" s="462"/>
      <c r="W18" s="462"/>
      <c r="X18" s="462"/>
      <c r="Y18" s="3768"/>
      <c r="Z18" s="2770"/>
      <c r="AB18" s="3793"/>
      <c r="AC18" s="2717"/>
      <c r="AD18" s="2717"/>
      <c r="AE18" s="2717"/>
      <c r="AF18" s="3794"/>
      <c r="AG18" s="2670"/>
      <c r="AH18" s="3515"/>
    </row>
    <row r="19" spans="2:34" ht="15.6" customHeight="1">
      <c r="B19" s="3769">
        <v>0</v>
      </c>
      <c r="C19" s="3769"/>
      <c r="G19" s="2668"/>
      <c r="H19" s="2521"/>
      <c r="I19" s="2822" t="s">
        <v>28</v>
      </c>
      <c r="J19" s="2521"/>
      <c r="K19" s="2648"/>
      <c r="L19" s="2191">
        <v>42693544.003598429</v>
      </c>
      <c r="M19" s="3770">
        <v>0</v>
      </c>
      <c r="N19" s="3771">
        <v>13936966.972918969</v>
      </c>
      <c r="O19" s="3771">
        <v>0</v>
      </c>
      <c r="P19" s="3771">
        <v>28756577.030679464</v>
      </c>
      <c r="Q19" s="3772">
        <v>0</v>
      </c>
      <c r="R19" s="3773">
        <v>0</v>
      </c>
      <c r="S19" s="3773">
        <v>42693544.003598437</v>
      </c>
      <c r="U19" s="3767">
        <v>0</v>
      </c>
      <c r="V19" s="462">
        <v>1.6602335699544387E-2</v>
      </c>
      <c r="W19" s="462">
        <v>0</v>
      </c>
      <c r="X19" s="462">
        <v>0.11940834060179009</v>
      </c>
      <c r="Y19" s="3768">
        <v>0</v>
      </c>
      <c r="Z19" s="2770">
        <v>0</v>
      </c>
      <c r="AB19" s="3524">
        <v>0</v>
      </c>
      <c r="AC19" s="2731">
        <v>1641724.440849307</v>
      </c>
      <c r="AD19" s="2731">
        <v>0</v>
      </c>
      <c r="AE19" s="2731">
        <v>953021.84348382195</v>
      </c>
      <c r="AF19" s="3742">
        <v>0</v>
      </c>
      <c r="AG19" s="3443">
        <v>0</v>
      </c>
      <c r="AH19" s="3083">
        <v>2594746.2843331289</v>
      </c>
    </row>
    <row r="20" spans="2:34" ht="15.6" customHeight="1">
      <c r="B20" s="3769">
        <v>0</v>
      </c>
      <c r="C20" s="3769">
        <v>0</v>
      </c>
      <c r="G20" s="2668"/>
      <c r="H20" s="2521"/>
      <c r="I20" s="2822" t="s">
        <v>5113</v>
      </c>
      <c r="J20" s="2521"/>
      <c r="K20" s="2648"/>
      <c r="L20" s="2191">
        <v>52957580.23358582</v>
      </c>
      <c r="M20" s="3770">
        <v>3562368.5667651077</v>
      </c>
      <c r="N20" s="3771">
        <v>46044531.069069773</v>
      </c>
      <c r="O20" s="3771">
        <v>3350680.5977509459</v>
      </c>
      <c r="P20" s="3771">
        <v>0</v>
      </c>
      <c r="Q20" s="3772">
        <v>0</v>
      </c>
      <c r="R20" s="3773">
        <v>0</v>
      </c>
      <c r="S20" s="3773">
        <v>52957580.233585827</v>
      </c>
      <c r="U20" s="3767">
        <v>2.8014282532491663E-2</v>
      </c>
      <c r="V20" s="462">
        <v>5.4850295865822192E-2</v>
      </c>
      <c r="W20" s="462">
        <v>1.8679725042096154E-2</v>
      </c>
      <c r="X20" s="462">
        <v>0</v>
      </c>
      <c r="Y20" s="3768">
        <v>0</v>
      </c>
      <c r="Z20" s="2770">
        <v>0</v>
      </c>
      <c r="AB20" s="3524">
        <v>156147.83534634142</v>
      </c>
      <c r="AC20" s="2731">
        <v>5423879.6841824604</v>
      </c>
      <c r="AD20" s="2731">
        <v>142163.01073122228</v>
      </c>
      <c r="AE20" s="2731">
        <v>0</v>
      </c>
      <c r="AF20" s="3742">
        <v>0</v>
      </c>
      <c r="AG20" s="3443">
        <v>0</v>
      </c>
      <c r="AH20" s="3083">
        <v>5722190.5302600237</v>
      </c>
    </row>
    <row r="21" spans="2:34" ht="15.6" customHeight="1">
      <c r="B21" s="3769">
        <v>0</v>
      </c>
      <c r="C21" s="3769"/>
      <c r="G21" s="2668"/>
      <c r="H21" s="2521" t="s">
        <v>572</v>
      </c>
      <c r="I21" s="2822"/>
      <c r="J21" s="2521"/>
      <c r="K21" s="2648"/>
      <c r="L21" s="2191"/>
      <c r="M21" s="3770"/>
      <c r="N21" s="3771"/>
      <c r="O21" s="3771"/>
      <c r="P21" s="3771"/>
      <c r="Q21" s="3772"/>
      <c r="R21" s="3773"/>
      <c r="S21" s="3773"/>
      <c r="U21" s="3767"/>
      <c r="V21" s="462"/>
      <c r="W21" s="462"/>
      <c r="X21" s="462"/>
      <c r="Y21" s="3768"/>
      <c r="Z21" s="2770"/>
      <c r="AB21" s="3524"/>
      <c r="AC21" s="2731"/>
      <c r="AD21" s="2731"/>
      <c r="AE21" s="2731"/>
      <c r="AF21" s="3742"/>
      <c r="AG21" s="3443"/>
      <c r="AH21" s="3083"/>
    </row>
    <row r="22" spans="2:34" ht="15.6" customHeight="1">
      <c r="B22" s="3769">
        <v>0</v>
      </c>
      <c r="C22" s="3769"/>
      <c r="G22" s="2668"/>
      <c r="H22" s="2521"/>
      <c r="I22" s="2822" t="s">
        <v>3072</v>
      </c>
      <c r="J22" s="2521"/>
      <c r="K22" s="2648"/>
      <c r="L22" s="2191">
        <v>184405504.60232085</v>
      </c>
      <c r="M22" s="3770">
        <v>0</v>
      </c>
      <c r="N22" s="3771">
        <v>0</v>
      </c>
      <c r="O22" s="3771">
        <v>0</v>
      </c>
      <c r="P22" s="3771">
        <v>184405504.60232085</v>
      </c>
      <c r="Q22" s="3772">
        <v>0</v>
      </c>
      <c r="R22" s="3773">
        <v>0</v>
      </c>
      <c r="S22" s="3773">
        <v>184405504.60232085</v>
      </c>
      <c r="U22" s="3767">
        <v>0</v>
      </c>
      <c r="V22" s="462">
        <v>0</v>
      </c>
      <c r="W22" s="462">
        <v>0</v>
      </c>
      <c r="X22" s="462">
        <v>0.76572240426622906</v>
      </c>
      <c r="Y22" s="3768">
        <v>0</v>
      </c>
      <c r="Z22" s="2770">
        <v>0</v>
      </c>
      <c r="AB22" s="3524">
        <v>0</v>
      </c>
      <c r="AC22" s="2731">
        <v>0</v>
      </c>
      <c r="AD22" s="2731">
        <v>0</v>
      </c>
      <c r="AE22" s="2731">
        <v>6111383.6238984298</v>
      </c>
      <c r="AF22" s="3742">
        <v>0</v>
      </c>
      <c r="AG22" s="3443">
        <v>0</v>
      </c>
      <c r="AH22" s="3083">
        <v>6111383.6238984298</v>
      </c>
    </row>
    <row r="23" spans="2:34" ht="15.6" customHeight="1">
      <c r="B23" s="3769">
        <v>0</v>
      </c>
      <c r="C23" s="3769"/>
      <c r="G23" s="2668"/>
      <c r="H23" s="2521"/>
      <c r="I23" s="2822" t="s">
        <v>5084</v>
      </c>
      <c r="J23" s="2521"/>
      <c r="K23" s="2648"/>
      <c r="L23" s="2191">
        <v>175793802.57302275</v>
      </c>
      <c r="M23" s="3770">
        <v>10166870.901949093</v>
      </c>
      <c r="N23" s="3771">
        <v>156064210.56781232</v>
      </c>
      <c r="O23" s="3771">
        <v>9562721.1032613218</v>
      </c>
      <c r="P23" s="3771">
        <v>0</v>
      </c>
      <c r="Q23" s="3772">
        <v>0</v>
      </c>
      <c r="R23" s="3773">
        <v>0</v>
      </c>
      <c r="S23" s="3773">
        <v>175793802.57302275</v>
      </c>
      <c r="U23" s="3767">
        <v>7.9951747995914285E-2</v>
      </c>
      <c r="V23" s="462">
        <v>0.18591063748417103</v>
      </c>
      <c r="W23" s="462">
        <v>5.3311258907540085E-2</v>
      </c>
      <c r="X23" s="462">
        <v>0</v>
      </c>
      <c r="Y23" s="3768">
        <v>0</v>
      </c>
      <c r="Z23" s="2770">
        <v>0</v>
      </c>
      <c r="AB23" s="3524">
        <v>445640.26821813523</v>
      </c>
      <c r="AC23" s="2731">
        <v>18383801.104564752</v>
      </c>
      <c r="AD23" s="2731">
        <v>405728.08513444383</v>
      </c>
      <c r="AE23" s="2731">
        <v>0</v>
      </c>
      <c r="AF23" s="3742">
        <v>0</v>
      </c>
      <c r="AG23" s="3443">
        <v>0</v>
      </c>
      <c r="AH23" s="3083">
        <v>19235169.457917329</v>
      </c>
    </row>
    <row r="24" spans="2:34" ht="15.6" customHeight="1">
      <c r="B24" s="3769">
        <v>0</v>
      </c>
      <c r="C24" s="3769"/>
      <c r="G24" s="2668"/>
      <c r="H24" s="2521" t="s">
        <v>5114</v>
      </c>
      <c r="I24" s="2822"/>
      <c r="J24" s="2521"/>
      <c r="K24" s="2648"/>
      <c r="L24" s="2191">
        <v>97165412.945241928</v>
      </c>
      <c r="M24" s="3770">
        <v>20611442.516293205</v>
      </c>
      <c r="N24" s="3771">
        <v>56264367.370098956</v>
      </c>
      <c r="O24" s="3771">
        <v>20289603.058849774</v>
      </c>
      <c r="P24" s="3771">
        <v>0</v>
      </c>
      <c r="Q24" s="3772">
        <v>0</v>
      </c>
      <c r="R24" s="3773">
        <v>0</v>
      </c>
      <c r="S24" s="3773">
        <v>97165412.945241928</v>
      </c>
      <c r="U24" s="3767">
        <v>0.1620873200601991</v>
      </c>
      <c r="V24" s="462">
        <v>6.7024619977644348E-2</v>
      </c>
      <c r="W24" s="462">
        <v>0.11311260363252265</v>
      </c>
      <c r="X24" s="462">
        <v>0</v>
      </c>
      <c r="Y24" s="3768">
        <v>0</v>
      </c>
      <c r="Z24" s="2770">
        <v>0</v>
      </c>
      <c r="AB24" s="3524">
        <v>903452.87747901538</v>
      </c>
      <c r="AC24" s="2731">
        <v>6627739.5390189067</v>
      </c>
      <c r="AD24" s="2731">
        <v>860849.30307102297</v>
      </c>
      <c r="AE24" s="2731">
        <v>0</v>
      </c>
      <c r="AF24" s="3742">
        <v>0</v>
      </c>
      <c r="AG24" s="3443">
        <v>0</v>
      </c>
      <c r="AH24" s="3101">
        <v>8392041.7195689455</v>
      </c>
    </row>
    <row r="25" spans="2:34" ht="15.6" customHeight="1">
      <c r="B25" s="3769">
        <v>0</v>
      </c>
      <c r="C25" s="3769"/>
      <c r="G25" s="2668"/>
      <c r="H25" s="2521"/>
      <c r="I25" s="2448" t="s">
        <v>5579</v>
      </c>
      <c r="J25" s="2521"/>
      <c r="K25" s="2648"/>
      <c r="L25" s="3782">
        <v>553015844.35776973</v>
      </c>
      <c r="M25" s="3783">
        <v>34340681.985007405</v>
      </c>
      <c r="N25" s="3784">
        <v>272310075.9799</v>
      </c>
      <c r="O25" s="3784">
        <v>33203004.759862043</v>
      </c>
      <c r="P25" s="3784">
        <v>213162081.63300031</v>
      </c>
      <c r="Q25" s="3785">
        <v>0</v>
      </c>
      <c r="R25" s="3786">
        <v>0</v>
      </c>
      <c r="S25" s="3787">
        <v>553015844.35776973</v>
      </c>
      <c r="U25" s="3788">
        <v>0.27005335058860502</v>
      </c>
      <c r="V25" s="3789">
        <v>0.32438788902718196</v>
      </c>
      <c r="W25" s="3789">
        <v>0.18510358758215889</v>
      </c>
      <c r="X25" s="3789">
        <v>0.88513074486801913</v>
      </c>
      <c r="Y25" s="3790">
        <v>0</v>
      </c>
      <c r="Z25" s="3791">
        <v>0</v>
      </c>
      <c r="AB25" s="3534">
        <v>1505240.981043492</v>
      </c>
      <c r="AC25" s="3533">
        <v>32077144.768615425</v>
      </c>
      <c r="AD25" s="3533">
        <v>1408740.3989366891</v>
      </c>
      <c r="AE25" s="3533">
        <v>7064405.4673822513</v>
      </c>
      <c r="AF25" s="3792">
        <v>0</v>
      </c>
      <c r="AG25" s="3478">
        <v>0</v>
      </c>
      <c r="AH25" s="3083">
        <v>42055531.615977861</v>
      </c>
    </row>
    <row r="26" spans="2:34" ht="15.6" customHeight="1">
      <c r="B26" s="3769">
        <v>0</v>
      </c>
      <c r="C26" s="3769"/>
      <c r="G26" s="2668"/>
      <c r="H26" s="2521"/>
      <c r="I26" s="2448"/>
      <c r="J26" s="2521"/>
      <c r="K26" s="2648"/>
      <c r="L26" s="1376"/>
      <c r="M26" s="3795"/>
      <c r="N26" s="3771"/>
      <c r="O26" s="3771"/>
      <c r="P26" s="3771"/>
      <c r="Q26" s="3772"/>
      <c r="R26" s="3773"/>
      <c r="S26" s="3773"/>
      <c r="U26" s="3767"/>
      <c r="V26" s="462"/>
      <c r="W26" s="462"/>
      <c r="X26" s="462"/>
      <c r="Y26" s="3768"/>
      <c r="Z26" s="2770"/>
      <c r="AB26" s="3524"/>
      <c r="AC26" s="2731"/>
      <c r="AD26" s="2731"/>
      <c r="AE26" s="2731"/>
      <c r="AF26" s="3742"/>
      <c r="AG26" s="3443"/>
      <c r="AH26" s="3515"/>
    </row>
    <row r="27" spans="2:34" ht="15.6" customHeight="1">
      <c r="B27" s="3769">
        <v>0</v>
      </c>
      <c r="C27" s="3769"/>
      <c r="G27" s="2668" t="s">
        <v>2951</v>
      </c>
      <c r="H27" s="2521"/>
      <c r="I27" s="2822"/>
      <c r="J27" s="2521"/>
      <c r="K27" s="2648"/>
      <c r="L27" s="2191"/>
      <c r="M27" s="3770"/>
      <c r="N27" s="3771"/>
      <c r="O27" s="3771"/>
      <c r="P27" s="3771"/>
      <c r="Q27" s="3772"/>
      <c r="R27" s="3773"/>
      <c r="S27" s="3773"/>
      <c r="U27" s="3767"/>
      <c r="V27" s="462"/>
      <c r="W27" s="462"/>
      <c r="X27" s="462"/>
      <c r="Y27" s="3768"/>
      <c r="Z27" s="2770"/>
      <c r="AB27" s="3524"/>
      <c r="AC27" s="2731"/>
      <c r="AD27" s="2731"/>
      <c r="AE27" s="2731"/>
      <c r="AF27" s="3742"/>
      <c r="AG27" s="3443"/>
      <c r="AH27" s="3515"/>
    </row>
    <row r="28" spans="2:34" ht="15.6" customHeight="1">
      <c r="B28" s="3769">
        <v>0</v>
      </c>
      <c r="C28" s="3769"/>
      <c r="G28" s="2668"/>
      <c r="H28" s="2521" t="s">
        <v>5115</v>
      </c>
      <c r="I28" s="2822"/>
      <c r="J28" s="2521"/>
      <c r="K28" s="2648"/>
      <c r="L28" s="2191"/>
      <c r="M28" s="3770"/>
      <c r="N28" s="3771"/>
      <c r="O28" s="3771"/>
      <c r="P28" s="3771"/>
      <c r="Q28" s="3772"/>
      <c r="R28" s="3773"/>
      <c r="S28" s="3773"/>
      <c r="U28" s="3767"/>
      <c r="V28" s="462"/>
      <c r="W28" s="462"/>
      <c r="X28" s="462"/>
      <c r="Y28" s="3768"/>
      <c r="Z28" s="2770"/>
      <c r="AB28" s="3524"/>
      <c r="AC28" s="2731"/>
      <c r="AD28" s="2731"/>
      <c r="AE28" s="2731"/>
      <c r="AF28" s="3742"/>
      <c r="AG28" s="3443"/>
      <c r="AH28" s="3515"/>
    </row>
    <row r="29" spans="2:34" ht="15.6" customHeight="1">
      <c r="B29" s="3769">
        <v>0</v>
      </c>
      <c r="C29" s="3769"/>
      <c r="G29" s="2668"/>
      <c r="H29" s="2521"/>
      <c r="I29" s="2822" t="s">
        <v>5104</v>
      </c>
      <c r="J29" s="2521"/>
      <c r="K29" s="2648"/>
      <c r="L29" s="2191">
        <v>74268554.070537254</v>
      </c>
      <c r="M29" s="3770">
        <v>0</v>
      </c>
      <c r="N29" s="3771">
        <v>8847578.7004894223</v>
      </c>
      <c r="O29" s="3771">
        <v>65420975.37004783</v>
      </c>
      <c r="P29" s="3771">
        <v>0</v>
      </c>
      <c r="Q29" s="3772">
        <v>0</v>
      </c>
      <c r="R29" s="3773">
        <v>0</v>
      </c>
      <c r="S29" s="3773">
        <v>74268554.070537254</v>
      </c>
      <c r="U29" s="3767">
        <v>0</v>
      </c>
      <c r="V29" s="462">
        <v>1.0539629748645319E-2</v>
      </c>
      <c r="W29" s="462">
        <v>0.36471570364495604</v>
      </c>
      <c r="X29" s="462">
        <v>0</v>
      </c>
      <c r="Y29" s="3768">
        <v>0</v>
      </c>
      <c r="Z29" s="2770">
        <v>0</v>
      </c>
      <c r="AB29" s="3524">
        <v>0</v>
      </c>
      <c r="AC29" s="2731">
        <v>1042212.8590212945</v>
      </c>
      <c r="AD29" s="2731">
        <v>2775687.6706845202</v>
      </c>
      <c r="AE29" s="2731">
        <v>0</v>
      </c>
      <c r="AF29" s="3742">
        <v>0</v>
      </c>
      <c r="AG29" s="3443">
        <v>0</v>
      </c>
      <c r="AH29" s="3083">
        <v>3817900.5297058146</v>
      </c>
    </row>
    <row r="30" spans="2:34" ht="15.6" customHeight="1">
      <c r="B30" s="3769">
        <v>0</v>
      </c>
      <c r="C30" s="3769"/>
      <c r="G30" s="2668"/>
      <c r="H30" s="2521"/>
      <c r="I30" s="2822" t="s">
        <v>5105</v>
      </c>
      <c r="J30" s="2521"/>
      <c r="K30" s="2648"/>
      <c r="L30" s="2191">
        <v>62494118.495264158</v>
      </c>
      <c r="M30" s="3770">
        <v>0</v>
      </c>
      <c r="N30" s="3771">
        <v>62494118.495264158</v>
      </c>
      <c r="O30" s="3771">
        <v>0</v>
      </c>
      <c r="P30" s="3771">
        <v>0</v>
      </c>
      <c r="Q30" s="3772">
        <v>0</v>
      </c>
      <c r="R30" s="3773">
        <v>0</v>
      </c>
      <c r="S30" s="3773">
        <v>62494118.495264158</v>
      </c>
      <c r="U30" s="3767">
        <v>0</v>
      </c>
      <c r="V30" s="462">
        <v>7.4445776941392608E-2</v>
      </c>
      <c r="W30" s="462">
        <v>0</v>
      </c>
      <c r="X30" s="462">
        <v>0</v>
      </c>
      <c r="Y30" s="3768">
        <v>0</v>
      </c>
      <c r="Z30" s="2770">
        <v>0</v>
      </c>
      <c r="AB30" s="3524">
        <v>0</v>
      </c>
      <c r="AC30" s="2731">
        <v>7361581.7517805062</v>
      </c>
      <c r="AD30" s="2731">
        <v>0</v>
      </c>
      <c r="AE30" s="2731">
        <v>0</v>
      </c>
      <c r="AF30" s="3742">
        <v>0</v>
      </c>
      <c r="AG30" s="3443">
        <v>0</v>
      </c>
      <c r="AH30" s="3083">
        <v>7361581.7517805062</v>
      </c>
    </row>
    <row r="31" spans="2:34" ht="15.6" customHeight="1">
      <c r="B31" s="3769">
        <v>0</v>
      </c>
      <c r="C31" s="3769"/>
      <c r="G31" s="2668"/>
      <c r="H31" s="2521"/>
      <c r="I31" s="2822" t="s">
        <v>2961</v>
      </c>
      <c r="J31" s="2521"/>
      <c r="K31" s="2648"/>
      <c r="L31" s="2191">
        <v>18566117.059858516</v>
      </c>
      <c r="M31" s="3770">
        <v>6484858.5488739293</v>
      </c>
      <c r="N31" s="3771">
        <v>9270994.1137401275</v>
      </c>
      <c r="O31" s="3771">
        <v>2810264.397244459</v>
      </c>
      <c r="P31" s="3771">
        <v>0</v>
      </c>
      <c r="Q31" s="3772">
        <v>0</v>
      </c>
      <c r="R31" s="3773">
        <v>0</v>
      </c>
      <c r="S31" s="3773">
        <v>18566117.059858516</v>
      </c>
      <c r="U31" s="3767">
        <v>5.0996592903458787E-2</v>
      </c>
      <c r="V31" s="462">
        <v>1.1044021044456592E-2</v>
      </c>
      <c r="W31" s="462">
        <v>1.5666956221179185E-2</v>
      </c>
      <c r="X31" s="462">
        <v>0</v>
      </c>
      <c r="Y31" s="3768">
        <v>0</v>
      </c>
      <c r="Z31" s="2770">
        <v>0</v>
      </c>
      <c r="AB31" s="3524">
        <v>284248.13602411526</v>
      </c>
      <c r="AC31" s="2731">
        <v>1092089.6675060033</v>
      </c>
      <c r="AD31" s="2731">
        <v>119234.17825357632</v>
      </c>
      <c r="AE31" s="2731">
        <v>0</v>
      </c>
      <c r="AF31" s="3742">
        <v>0</v>
      </c>
      <c r="AG31" s="3443">
        <v>0</v>
      </c>
      <c r="AH31" s="3083">
        <v>1495571.9817836948</v>
      </c>
    </row>
    <row r="32" spans="2:34" ht="15.6" customHeight="1">
      <c r="B32" s="3769">
        <v>0</v>
      </c>
      <c r="C32" s="3769"/>
      <c r="G32" s="2668"/>
      <c r="H32" s="2521" t="s">
        <v>5116</v>
      </c>
      <c r="I32" s="2822"/>
      <c r="J32" s="2521"/>
      <c r="K32" s="2648"/>
      <c r="L32" s="2191">
        <v>-1425574.4258249998</v>
      </c>
      <c r="M32" s="3770">
        <v>0</v>
      </c>
      <c r="N32" s="3771">
        <v>0</v>
      </c>
      <c r="O32" s="3771">
        <v>0</v>
      </c>
      <c r="P32" s="3771">
        <v>-1425574.4258249998</v>
      </c>
      <c r="Q32" s="3772">
        <v>0</v>
      </c>
      <c r="R32" s="3773">
        <v>0</v>
      </c>
      <c r="S32" s="3773">
        <v>-1425574.4258249998</v>
      </c>
      <c r="U32" s="3767">
        <v>0</v>
      </c>
      <c r="V32" s="462">
        <v>0</v>
      </c>
      <c r="W32" s="462">
        <v>0</v>
      </c>
      <c r="X32" s="462">
        <v>-5.9195319530034761E-3</v>
      </c>
      <c r="Y32" s="3768">
        <v>0</v>
      </c>
      <c r="Z32" s="2770">
        <v>0</v>
      </c>
      <c r="AB32" s="3524">
        <v>0</v>
      </c>
      <c r="AC32" s="2731">
        <v>0</v>
      </c>
      <c r="AD32" s="2731">
        <v>0</v>
      </c>
      <c r="AE32" s="2731">
        <v>-47244.968198881317</v>
      </c>
      <c r="AF32" s="3742">
        <v>0</v>
      </c>
      <c r="AG32" s="3443">
        <v>0</v>
      </c>
      <c r="AH32" s="3101">
        <v>-47244.968198881317</v>
      </c>
    </row>
    <row r="33" spans="1:34" ht="15.6" customHeight="1">
      <c r="B33" s="3769">
        <v>0</v>
      </c>
      <c r="C33" s="3769"/>
      <c r="G33" s="2668"/>
      <c r="H33" s="2521"/>
      <c r="I33" s="2448" t="s">
        <v>5580</v>
      </c>
      <c r="J33" s="2521"/>
      <c r="K33" s="2648"/>
      <c r="L33" s="3782">
        <v>153903215.19983494</v>
      </c>
      <c r="M33" s="3783">
        <v>6484858.5488739293</v>
      </c>
      <c r="N33" s="3784">
        <v>80612691.309493706</v>
      </c>
      <c r="O33" s="3784">
        <v>68231239.767292291</v>
      </c>
      <c r="P33" s="3784">
        <v>-1425574.4258249998</v>
      </c>
      <c r="Q33" s="3785">
        <v>0</v>
      </c>
      <c r="R33" s="3786">
        <v>0</v>
      </c>
      <c r="S33" s="3787">
        <v>153903215.19983494</v>
      </c>
      <c r="U33" s="3788">
        <v>5.0996592903458787E-2</v>
      </c>
      <c r="V33" s="3789">
        <v>9.6029427734494521E-2</v>
      </c>
      <c r="W33" s="3789">
        <v>0.38038265986613523</v>
      </c>
      <c r="X33" s="3789">
        <v>-5.9195319530034761E-3</v>
      </c>
      <c r="Y33" s="3790">
        <v>0</v>
      </c>
      <c r="Z33" s="3791">
        <v>0</v>
      </c>
      <c r="AB33" s="3534">
        <v>284248.13602411526</v>
      </c>
      <c r="AC33" s="3533">
        <v>9495884.2783078048</v>
      </c>
      <c r="AD33" s="3533">
        <v>2894921.8489380963</v>
      </c>
      <c r="AE33" s="3533">
        <v>-47244.968198881317</v>
      </c>
      <c r="AF33" s="3792">
        <v>0</v>
      </c>
      <c r="AG33" s="3478">
        <v>0</v>
      </c>
      <c r="AH33" s="3083">
        <v>12627809.295071136</v>
      </c>
    </row>
    <row r="34" spans="1:34" ht="15.6" customHeight="1">
      <c r="B34" s="3769">
        <v>0</v>
      </c>
      <c r="C34" s="3769"/>
      <c r="G34" s="2668"/>
      <c r="H34" s="2521"/>
      <c r="I34" s="2448"/>
      <c r="J34" s="2521"/>
      <c r="K34" s="2648"/>
      <c r="L34" s="1376"/>
      <c r="M34" s="3770"/>
      <c r="N34" s="3771"/>
      <c r="O34" s="3771"/>
      <c r="P34" s="3771"/>
      <c r="Q34" s="3772"/>
      <c r="R34" s="3773"/>
      <c r="S34" s="3773"/>
      <c r="U34" s="3767"/>
      <c r="V34" s="462"/>
      <c r="W34" s="462"/>
      <c r="X34" s="462"/>
      <c r="Y34" s="3768"/>
      <c r="Z34" s="2770"/>
      <c r="AB34" s="3524"/>
      <c r="AC34" s="2731"/>
      <c r="AD34" s="2731"/>
      <c r="AE34" s="2731"/>
      <c r="AF34" s="3742"/>
      <c r="AG34" s="3443"/>
      <c r="AH34" s="3515"/>
    </row>
    <row r="35" spans="1:34" s="3093" customFormat="1" ht="15.6" customHeight="1">
      <c r="A35" s="3494"/>
      <c r="B35" s="3769">
        <v>0</v>
      </c>
      <c r="C35" s="3796"/>
      <c r="G35" s="3797" t="s">
        <v>2963</v>
      </c>
      <c r="H35" s="3798"/>
      <c r="I35" s="3799"/>
      <c r="J35" s="3798"/>
      <c r="K35" s="3800"/>
      <c r="L35" s="3801"/>
      <c r="M35" s="3802"/>
      <c r="N35" s="3772"/>
      <c r="O35" s="3772"/>
      <c r="P35" s="3772"/>
      <c r="Q35" s="3772"/>
      <c r="R35" s="3803"/>
      <c r="S35" s="3803"/>
      <c r="U35" s="3804"/>
      <c r="V35" s="3768"/>
      <c r="W35" s="3768"/>
      <c r="X35" s="3768"/>
      <c r="Y35" s="3768"/>
      <c r="Z35" s="3805"/>
      <c r="AA35" s="3806"/>
      <c r="AB35" s="3807"/>
      <c r="AC35" s="3742"/>
      <c r="AD35" s="3742"/>
      <c r="AE35" s="3742"/>
      <c r="AF35" s="3742"/>
      <c r="AG35" s="3808"/>
      <c r="AH35" s="3809"/>
    </row>
    <row r="36" spans="1:34" s="3093" customFormat="1" ht="15.6" customHeight="1">
      <c r="A36" s="3494"/>
      <c r="B36" s="3769">
        <v>0</v>
      </c>
      <c r="C36" s="3796"/>
      <c r="G36" s="3797"/>
      <c r="H36" s="3798" t="s">
        <v>1766</v>
      </c>
      <c r="I36" s="3799"/>
      <c r="J36" s="3798"/>
      <c r="K36" s="3800"/>
      <c r="L36" s="3801">
        <v>0</v>
      </c>
      <c r="M36" s="3802">
        <v>0</v>
      </c>
      <c r="N36" s="3772">
        <v>0</v>
      </c>
      <c r="O36" s="3772">
        <v>0</v>
      </c>
      <c r="P36" s="3772">
        <v>0</v>
      </c>
      <c r="Q36" s="3772">
        <v>0</v>
      </c>
      <c r="R36" s="3803">
        <v>0</v>
      </c>
      <c r="S36" s="3803">
        <v>0</v>
      </c>
      <c r="U36" s="3804">
        <v>0</v>
      </c>
      <c r="V36" s="3768">
        <v>0</v>
      </c>
      <c r="W36" s="3768">
        <v>0</v>
      </c>
      <c r="X36" s="3768">
        <v>0</v>
      </c>
      <c r="Y36" s="3768">
        <v>0</v>
      </c>
      <c r="Z36" s="3805">
        <v>0</v>
      </c>
      <c r="AA36" s="3806"/>
      <c r="AB36" s="3807">
        <v>0</v>
      </c>
      <c r="AC36" s="3742">
        <v>0</v>
      </c>
      <c r="AD36" s="3742">
        <v>0</v>
      </c>
      <c r="AE36" s="3742">
        <v>0</v>
      </c>
      <c r="AF36" s="3742">
        <v>0</v>
      </c>
      <c r="AG36" s="3808">
        <v>0</v>
      </c>
      <c r="AH36" s="3810">
        <v>0</v>
      </c>
    </row>
    <row r="37" spans="1:34" s="3093" customFormat="1" ht="15.6" customHeight="1">
      <c r="A37" s="3494"/>
      <c r="B37" s="3769">
        <v>0</v>
      </c>
      <c r="C37" s="3796"/>
      <c r="G37" s="3797"/>
      <c r="H37" s="3798" t="s">
        <v>572</v>
      </c>
      <c r="I37" s="3799"/>
      <c r="J37" s="3798"/>
      <c r="K37" s="3800"/>
      <c r="L37" s="3801">
        <v>0</v>
      </c>
      <c r="M37" s="3802">
        <v>0</v>
      </c>
      <c r="N37" s="3772">
        <v>0</v>
      </c>
      <c r="O37" s="3772">
        <v>0</v>
      </c>
      <c r="P37" s="3772">
        <v>0</v>
      </c>
      <c r="Q37" s="3772">
        <v>0</v>
      </c>
      <c r="R37" s="3803">
        <v>0</v>
      </c>
      <c r="S37" s="3803">
        <v>0</v>
      </c>
      <c r="U37" s="3804">
        <v>0</v>
      </c>
      <c r="V37" s="3768">
        <v>0</v>
      </c>
      <c r="W37" s="3768">
        <v>0</v>
      </c>
      <c r="X37" s="3768">
        <v>0</v>
      </c>
      <c r="Y37" s="3768">
        <v>0</v>
      </c>
      <c r="Z37" s="3805">
        <v>0</v>
      </c>
      <c r="AA37" s="3806"/>
      <c r="AB37" s="3807">
        <v>0</v>
      </c>
      <c r="AC37" s="3742">
        <v>0</v>
      </c>
      <c r="AD37" s="3742">
        <v>0</v>
      </c>
      <c r="AE37" s="3742">
        <v>0</v>
      </c>
      <c r="AF37" s="3742">
        <v>0</v>
      </c>
      <c r="AG37" s="3808">
        <v>0</v>
      </c>
      <c r="AH37" s="3810">
        <v>0</v>
      </c>
    </row>
    <row r="38" spans="1:34" s="3093" customFormat="1" ht="15.6" customHeight="1">
      <c r="A38" s="3494"/>
      <c r="B38" s="3769">
        <v>0</v>
      </c>
      <c r="C38" s="3796"/>
      <c r="G38" s="3797"/>
      <c r="H38" s="3798" t="s">
        <v>637</v>
      </c>
      <c r="I38" s="3799"/>
      <c r="J38" s="3798"/>
      <c r="K38" s="3800"/>
      <c r="L38" s="3801">
        <v>0</v>
      </c>
      <c r="M38" s="3802">
        <v>0</v>
      </c>
      <c r="N38" s="3772">
        <v>0</v>
      </c>
      <c r="O38" s="3772">
        <v>0</v>
      </c>
      <c r="P38" s="3772">
        <v>0</v>
      </c>
      <c r="Q38" s="3772">
        <v>0</v>
      </c>
      <c r="R38" s="3803">
        <v>0</v>
      </c>
      <c r="S38" s="3803">
        <v>0</v>
      </c>
      <c r="U38" s="3804">
        <v>0</v>
      </c>
      <c r="V38" s="3768">
        <v>0</v>
      </c>
      <c r="W38" s="3768">
        <v>0</v>
      </c>
      <c r="X38" s="3768">
        <v>0</v>
      </c>
      <c r="Y38" s="3768">
        <v>0</v>
      </c>
      <c r="Z38" s="3805">
        <v>0</v>
      </c>
      <c r="AA38" s="3806"/>
      <c r="AB38" s="3807">
        <v>0</v>
      </c>
      <c r="AC38" s="3742">
        <v>0</v>
      </c>
      <c r="AD38" s="3742">
        <v>0</v>
      </c>
      <c r="AE38" s="3742">
        <v>0</v>
      </c>
      <c r="AF38" s="3742">
        <v>0</v>
      </c>
      <c r="AG38" s="3808">
        <v>0</v>
      </c>
      <c r="AH38" s="3811">
        <v>0</v>
      </c>
    </row>
    <row r="39" spans="1:34" s="3093" customFormat="1" ht="15.6" customHeight="1">
      <c r="A39" s="3494"/>
      <c r="B39" s="3769">
        <v>0</v>
      </c>
      <c r="C39" s="3796"/>
      <c r="G39" s="3797"/>
      <c r="H39" s="3798"/>
      <c r="I39" s="3812" t="s">
        <v>5581</v>
      </c>
      <c r="J39" s="3798"/>
      <c r="K39" s="3800"/>
      <c r="L39" s="3813">
        <v>0</v>
      </c>
      <c r="M39" s="3814">
        <v>0</v>
      </c>
      <c r="N39" s="3785">
        <v>0</v>
      </c>
      <c r="O39" s="3785">
        <v>0</v>
      </c>
      <c r="P39" s="3785">
        <v>0</v>
      </c>
      <c r="Q39" s="3785">
        <v>0</v>
      </c>
      <c r="R39" s="3815">
        <v>0</v>
      </c>
      <c r="S39" s="3816">
        <v>0</v>
      </c>
      <c r="U39" s="3817">
        <v>0</v>
      </c>
      <c r="V39" s="3790">
        <v>0</v>
      </c>
      <c r="W39" s="3790">
        <v>0</v>
      </c>
      <c r="X39" s="3790">
        <v>0</v>
      </c>
      <c r="Y39" s="3790">
        <v>0</v>
      </c>
      <c r="Z39" s="3818">
        <v>0</v>
      </c>
      <c r="AA39" s="3806"/>
      <c r="AB39" s="3819">
        <v>0</v>
      </c>
      <c r="AC39" s="3792">
        <v>0</v>
      </c>
      <c r="AD39" s="3792">
        <v>0</v>
      </c>
      <c r="AE39" s="3792">
        <v>0</v>
      </c>
      <c r="AF39" s="3792">
        <v>0</v>
      </c>
      <c r="AG39" s="3820">
        <v>0</v>
      </c>
      <c r="AH39" s="3810">
        <v>0</v>
      </c>
    </row>
    <row r="40" spans="1:34" ht="15.6" customHeight="1">
      <c r="B40" s="3769">
        <v>0</v>
      </c>
      <c r="C40" s="3769"/>
      <c r="G40" s="2668"/>
      <c r="H40" s="2521"/>
      <c r="I40" s="2448"/>
      <c r="J40" s="2521"/>
      <c r="K40" s="2648"/>
      <c r="L40" s="1376"/>
      <c r="M40" s="3770"/>
      <c r="N40" s="3771"/>
      <c r="O40" s="3771"/>
      <c r="P40" s="3771"/>
      <c r="Q40" s="3772"/>
      <c r="R40" s="3773"/>
      <c r="S40" s="3773"/>
      <c r="U40" s="3767"/>
      <c r="V40" s="462"/>
      <c r="W40" s="462"/>
      <c r="X40" s="462"/>
      <c r="Y40" s="3768"/>
      <c r="Z40" s="2770"/>
      <c r="AB40" s="3524"/>
      <c r="AC40" s="2731"/>
      <c r="AD40" s="2731"/>
      <c r="AE40" s="2731"/>
      <c r="AF40" s="3742"/>
      <c r="AG40" s="3443"/>
      <c r="AH40" s="3515"/>
    </row>
    <row r="41" spans="1:34" ht="15.6" customHeight="1">
      <c r="B41" s="3769">
        <v>0</v>
      </c>
      <c r="C41" s="3769"/>
      <c r="G41" s="2668" t="s">
        <v>901</v>
      </c>
      <c r="H41" s="2521"/>
      <c r="I41" s="2822"/>
      <c r="J41" s="2521"/>
      <c r="K41" s="2648"/>
      <c r="L41" s="1376"/>
      <c r="M41" s="3770"/>
      <c r="N41" s="3771"/>
      <c r="O41" s="3771"/>
      <c r="P41" s="3771"/>
      <c r="Q41" s="3772"/>
      <c r="R41" s="3773"/>
      <c r="S41" s="3821"/>
      <c r="U41" s="3767"/>
      <c r="V41" s="462"/>
      <c r="W41" s="462"/>
      <c r="X41" s="462"/>
      <c r="Y41" s="3768"/>
      <c r="Z41" s="2770"/>
      <c r="AB41" s="3524"/>
      <c r="AC41" s="2731"/>
      <c r="AD41" s="2731"/>
      <c r="AE41" s="2731"/>
      <c r="AF41" s="3742"/>
      <c r="AG41" s="3443"/>
      <c r="AH41" s="3515"/>
    </row>
    <row r="42" spans="1:34" ht="15.6" customHeight="1">
      <c r="B42" s="3769">
        <v>0</v>
      </c>
      <c r="C42" s="3769"/>
      <c r="G42" s="2668"/>
      <c r="H42" s="2521" t="s">
        <v>5087</v>
      </c>
      <c r="I42" s="2822"/>
      <c r="J42" s="2521"/>
      <c r="K42" s="2648"/>
      <c r="L42" s="2191">
        <v>61764040.386305697</v>
      </c>
      <c r="M42" s="3770">
        <v>10694556.012223827</v>
      </c>
      <c r="N42" s="3771">
        <v>29361342.366276644</v>
      </c>
      <c r="O42" s="3771">
        <v>13124758.51762215</v>
      </c>
      <c r="P42" s="3771">
        <v>8583383.4901830889</v>
      </c>
      <c r="Q42" s="3772">
        <v>0</v>
      </c>
      <c r="R42" s="3773">
        <v>0</v>
      </c>
      <c r="S42" s="3773">
        <v>61764040.386305705</v>
      </c>
      <c r="U42" s="3767">
        <v>8.4101436465922649E-2</v>
      </c>
      <c r="V42" s="462">
        <v>3.4976538546828771E-2</v>
      </c>
      <c r="W42" s="462">
        <v>7.3169278061792256E-2</v>
      </c>
      <c r="X42" s="462">
        <v>3.5641501358736193E-2</v>
      </c>
      <c r="Y42" s="3768">
        <v>0</v>
      </c>
      <c r="Z42" s="2770">
        <v>0</v>
      </c>
      <c r="AB42" s="3524">
        <v>468770.07249571942</v>
      </c>
      <c r="AC42" s="2731">
        <v>3458660.2287660348</v>
      </c>
      <c r="AD42" s="2731">
        <v>556858.56396990619</v>
      </c>
      <c r="AE42" s="2731">
        <v>284461.94929305214</v>
      </c>
      <c r="AF42" s="3742">
        <v>0</v>
      </c>
      <c r="AG42" s="3443">
        <v>0</v>
      </c>
      <c r="AH42" s="3083">
        <v>4768750.814524712</v>
      </c>
    </row>
    <row r="43" spans="1:34" ht="15.6" customHeight="1">
      <c r="B43" s="3769">
        <v>0</v>
      </c>
      <c r="C43" s="3769"/>
      <c r="G43" s="2668"/>
      <c r="H43" s="2521" t="s">
        <v>5117</v>
      </c>
      <c r="I43" s="2822"/>
      <c r="J43" s="2521"/>
      <c r="K43" s="2648"/>
      <c r="L43" s="2191">
        <v>61245446.696641609</v>
      </c>
      <c r="M43" s="3770">
        <v>11466889.143084392</v>
      </c>
      <c r="N43" s="3771">
        <v>31078907.374126639</v>
      </c>
      <c r="O43" s="3771">
        <v>14074607.584618252</v>
      </c>
      <c r="P43" s="3771">
        <v>4625042.5948123289</v>
      </c>
      <c r="Q43" s="3772">
        <v>0</v>
      </c>
      <c r="R43" s="3773">
        <v>0</v>
      </c>
      <c r="S43" s="3773">
        <v>61245446.696641617</v>
      </c>
      <c r="U43" s="3767">
        <v>9.0175024341974205E-2</v>
      </c>
      <c r="V43" s="462">
        <v>3.7022578470832686E-2</v>
      </c>
      <c r="W43" s="462">
        <v>7.8464596098040837E-2</v>
      </c>
      <c r="X43" s="462">
        <v>1.9204951301051581E-2</v>
      </c>
      <c r="Y43" s="3768">
        <v>0</v>
      </c>
      <c r="Z43" s="2770">
        <v>0</v>
      </c>
      <c r="AB43" s="3524">
        <v>502623.43277832819</v>
      </c>
      <c r="AC43" s="2731">
        <v>3660983.1916900328</v>
      </c>
      <c r="AD43" s="2731">
        <v>597158.85496005486</v>
      </c>
      <c r="AE43" s="2731">
        <v>153278.55659582643</v>
      </c>
      <c r="AF43" s="3742">
        <v>0</v>
      </c>
      <c r="AG43" s="3443">
        <v>0</v>
      </c>
      <c r="AH43" s="3083">
        <v>4914044.0360242426</v>
      </c>
    </row>
    <row r="44" spans="1:34" ht="15.6" customHeight="1">
      <c r="B44" s="3769">
        <v>0</v>
      </c>
      <c r="C44" s="3769"/>
      <c r="G44" s="2668"/>
      <c r="H44" s="2521" t="s">
        <v>5089</v>
      </c>
      <c r="I44" s="2822"/>
      <c r="J44" s="2521"/>
      <c r="K44" s="2648"/>
      <c r="L44" s="2191">
        <v>61122789.233285055</v>
      </c>
      <c r="M44" s="3770">
        <v>11081839.771692786</v>
      </c>
      <c r="N44" s="3771">
        <v>29797963.514313184</v>
      </c>
      <c r="O44" s="3771">
        <v>13601211.144810474</v>
      </c>
      <c r="P44" s="3771">
        <v>6641774.8024686109</v>
      </c>
      <c r="Q44" s="3772">
        <v>0</v>
      </c>
      <c r="R44" s="3773">
        <v>0</v>
      </c>
      <c r="S44" s="3773">
        <v>61122789.233285062</v>
      </c>
      <c r="U44" s="3767">
        <v>8.7147015960203078E-2</v>
      </c>
      <c r="V44" s="462">
        <v>3.5496661101995078E-2</v>
      </c>
      <c r="W44" s="462">
        <v>7.5825456056625939E-2</v>
      </c>
      <c r="X44" s="462">
        <v>2.7579197168266723E-2</v>
      </c>
      <c r="Y44" s="3768">
        <v>0</v>
      </c>
      <c r="Z44" s="2770">
        <v>0</v>
      </c>
      <c r="AB44" s="3524">
        <v>485745.72214355628</v>
      </c>
      <c r="AC44" s="2731">
        <v>3510092.6251773997</v>
      </c>
      <c r="AD44" s="2731">
        <v>577073.54357654415</v>
      </c>
      <c r="AE44" s="2731">
        <v>220115.08739374718</v>
      </c>
      <c r="AF44" s="3742">
        <v>0</v>
      </c>
      <c r="AG44" s="3443">
        <v>0</v>
      </c>
      <c r="AH44" s="3083">
        <v>4793026.978291247</v>
      </c>
    </row>
    <row r="45" spans="1:34" ht="15.6" customHeight="1">
      <c r="B45" s="3769">
        <v>0</v>
      </c>
      <c r="C45" s="3769"/>
      <c r="G45" s="2668"/>
      <c r="H45" s="2521" t="s">
        <v>5090</v>
      </c>
      <c r="I45" s="2822"/>
      <c r="J45" s="2521"/>
      <c r="K45" s="2648"/>
      <c r="L45" s="2191">
        <v>32076405.591973431</v>
      </c>
      <c r="M45" s="3770">
        <v>4279722.9021163397</v>
      </c>
      <c r="N45" s="3771">
        <v>19860649.800005075</v>
      </c>
      <c r="O45" s="3771">
        <v>5249260.2196374815</v>
      </c>
      <c r="P45" s="3771">
        <v>2686772.6702145375</v>
      </c>
      <c r="Q45" s="3772">
        <v>0</v>
      </c>
      <c r="R45" s="3773">
        <v>0</v>
      </c>
      <c r="S45" s="3773">
        <v>32076405.591973435</v>
      </c>
      <c r="U45" s="3767">
        <v>3.3655519998463911E-2</v>
      </c>
      <c r="V45" s="462">
        <v>2.3658890476778806E-2</v>
      </c>
      <c r="W45" s="462">
        <v>2.9264125516188566E-2</v>
      </c>
      <c r="X45" s="462">
        <v>1.1156510935995016E-2</v>
      </c>
      <c r="Y45" s="3768">
        <v>0</v>
      </c>
      <c r="Z45" s="2770">
        <v>0</v>
      </c>
      <c r="AB45" s="3524">
        <v>187591.33271110867</v>
      </c>
      <c r="AC45" s="2731">
        <v>2339512.912039876</v>
      </c>
      <c r="AD45" s="2731">
        <v>222716.13636829547</v>
      </c>
      <c r="AE45" s="2731">
        <v>89042.344659381313</v>
      </c>
      <c r="AF45" s="3742">
        <v>0</v>
      </c>
      <c r="AG45" s="3443">
        <v>0</v>
      </c>
      <c r="AH45" s="3083">
        <v>2838862.7257786617</v>
      </c>
    </row>
    <row r="46" spans="1:34" ht="15.6" customHeight="1">
      <c r="B46" s="3769">
        <v>0</v>
      </c>
      <c r="C46" s="3769"/>
      <c r="G46" s="2668"/>
      <c r="H46" s="2521" t="s">
        <v>5091</v>
      </c>
      <c r="I46" s="2822"/>
      <c r="J46" s="2521"/>
      <c r="K46" s="2648"/>
      <c r="L46" s="2191">
        <v>69485654.105437145</v>
      </c>
      <c r="M46" s="3770">
        <v>13520639.584133634</v>
      </c>
      <c r="N46" s="3771">
        <v>32816453.602555841</v>
      </c>
      <c r="O46" s="3771">
        <v>16596510.688421095</v>
      </c>
      <c r="P46" s="3771">
        <v>6552050.2303265724</v>
      </c>
      <c r="Q46" s="3772">
        <v>0</v>
      </c>
      <c r="R46" s="3773">
        <v>0</v>
      </c>
      <c r="S46" s="3773">
        <v>69485654.105437145</v>
      </c>
      <c r="U46" s="3767">
        <v>0.10632561180323408</v>
      </c>
      <c r="V46" s="462">
        <v>3.9092420914594826E-2</v>
      </c>
      <c r="W46" s="462">
        <v>9.2523965586575871E-2</v>
      </c>
      <c r="X46" s="462">
        <v>2.7206626320934783E-2</v>
      </c>
      <c r="Y46" s="3768">
        <v>0</v>
      </c>
      <c r="Z46" s="2770">
        <v>0</v>
      </c>
      <c r="AB46" s="3524">
        <v>592644.63066988776</v>
      </c>
      <c r="AC46" s="2731">
        <v>3865659.8703289796</v>
      </c>
      <c r="AD46" s="2731">
        <v>704158.411482892</v>
      </c>
      <c r="AE46" s="2731">
        <v>217141.52496114693</v>
      </c>
      <c r="AF46" s="3742">
        <v>0</v>
      </c>
      <c r="AG46" s="3443">
        <v>0</v>
      </c>
      <c r="AH46" s="3101">
        <v>5379604.4374429062</v>
      </c>
    </row>
    <row r="47" spans="1:34" ht="15.6" customHeight="1">
      <c r="B47" s="3769">
        <v>0</v>
      </c>
      <c r="C47" s="3769"/>
      <c r="G47" s="2668"/>
      <c r="H47" s="2521"/>
      <c r="I47" s="2448" t="s">
        <v>5582</v>
      </c>
      <c r="J47" s="2521"/>
      <c r="K47" s="2648"/>
      <c r="L47" s="3782">
        <v>285694336.01364297</v>
      </c>
      <c r="M47" s="3783">
        <v>51043647.413250975</v>
      </c>
      <c r="N47" s="3784">
        <v>142915316.65727738</v>
      </c>
      <c r="O47" s="3784">
        <v>62646348.15510945</v>
      </c>
      <c r="P47" s="3784">
        <v>29089023.788005143</v>
      </c>
      <c r="Q47" s="3785">
        <v>0</v>
      </c>
      <c r="R47" s="3786">
        <v>0</v>
      </c>
      <c r="S47" s="3787">
        <v>285694336.01364297</v>
      </c>
      <c r="U47" s="3788">
        <v>0.40140460856979793</v>
      </c>
      <c r="V47" s="3789">
        <v>0.17024708951103015</v>
      </c>
      <c r="W47" s="3789">
        <v>0.34924742131922348</v>
      </c>
      <c r="X47" s="3789">
        <v>0.12078878708498432</v>
      </c>
      <c r="Y47" s="3790">
        <v>0</v>
      </c>
      <c r="Z47" s="3791">
        <v>0</v>
      </c>
      <c r="AB47" s="3534">
        <v>2237375.1907986002</v>
      </c>
      <c r="AC47" s="3533">
        <v>16834908.828002322</v>
      </c>
      <c r="AD47" s="3533">
        <v>2657965.5103576928</v>
      </c>
      <c r="AE47" s="3533">
        <v>964039.4629031542</v>
      </c>
      <c r="AF47" s="3792">
        <v>0</v>
      </c>
      <c r="AG47" s="3478">
        <v>0</v>
      </c>
      <c r="AH47" s="3083">
        <v>22694288.992061768</v>
      </c>
    </row>
    <row r="48" spans="1:34" ht="15.6" customHeight="1">
      <c r="B48" s="3769">
        <v>0</v>
      </c>
      <c r="C48" s="3769"/>
      <c r="G48" s="2668"/>
      <c r="H48" s="2521"/>
      <c r="I48" s="2448"/>
      <c r="J48" s="2521"/>
      <c r="K48" s="2648"/>
      <c r="L48" s="1376"/>
      <c r="M48" s="3770"/>
      <c r="N48" s="3771"/>
      <c r="O48" s="3771"/>
      <c r="P48" s="3771"/>
      <c r="Q48" s="3772"/>
      <c r="R48" s="3773"/>
      <c r="S48" s="3773"/>
      <c r="U48" s="3767"/>
      <c r="V48" s="462"/>
      <c r="W48" s="462"/>
      <c r="X48" s="462"/>
      <c r="Y48" s="3768"/>
      <c r="Z48" s="2770"/>
      <c r="AB48" s="3524"/>
      <c r="AC48" s="2731"/>
      <c r="AD48" s="2731"/>
      <c r="AE48" s="2731"/>
      <c r="AF48" s="3742"/>
      <c r="AG48" s="3443"/>
      <c r="AH48" s="3515"/>
    </row>
    <row r="49" spans="1:35" ht="15.6" customHeight="1">
      <c r="B49" s="3769">
        <v>0</v>
      </c>
      <c r="C49" s="3769"/>
      <c r="G49" s="2668" t="s">
        <v>2952</v>
      </c>
      <c r="H49" s="2521"/>
      <c r="I49" s="2822"/>
      <c r="J49" s="2521"/>
      <c r="K49" s="2648"/>
      <c r="L49" s="1376">
        <v>161517185.75828108</v>
      </c>
      <c r="M49" s="3770">
        <v>35293396.44650276</v>
      </c>
      <c r="N49" s="3771">
        <v>110929118.69653974</v>
      </c>
      <c r="O49" s="3771">
        <v>15294670.615238581</v>
      </c>
      <c r="P49" s="3771">
        <v>0</v>
      </c>
      <c r="Q49" s="3772">
        <v>0</v>
      </c>
      <c r="R49" s="3773">
        <v>0</v>
      </c>
      <c r="S49" s="3821">
        <v>161517185.75828108</v>
      </c>
      <c r="U49" s="3767">
        <v>0.27754544793813829</v>
      </c>
      <c r="V49" s="462">
        <v>0.13214370608993667</v>
      </c>
      <c r="W49" s="462">
        <v>8.5266331232482409E-2</v>
      </c>
      <c r="X49" s="462">
        <v>0</v>
      </c>
      <c r="Y49" s="3768">
        <v>0</v>
      </c>
      <c r="Z49" s="2770">
        <v>0</v>
      </c>
      <c r="AB49" s="3524">
        <v>1547000.9219585173</v>
      </c>
      <c r="AC49" s="2731">
        <v>13067050.077671299</v>
      </c>
      <c r="AD49" s="2731">
        <v>648923.81096071564</v>
      </c>
      <c r="AE49" s="2731">
        <v>0</v>
      </c>
      <c r="AF49" s="3742">
        <v>0</v>
      </c>
      <c r="AG49" s="3443">
        <v>0</v>
      </c>
      <c r="AH49" s="3083">
        <v>15262974.810590532</v>
      </c>
    </row>
    <row r="50" spans="1:35" ht="15.6" customHeight="1">
      <c r="B50" s="3769">
        <v>0</v>
      </c>
      <c r="C50" s="3769"/>
      <c r="G50" s="2668" t="s">
        <v>30</v>
      </c>
      <c r="H50" s="2521"/>
      <c r="I50" s="2822"/>
      <c r="J50" s="2521"/>
      <c r="K50" s="2648"/>
      <c r="L50" s="1376">
        <v>72652685.548648566</v>
      </c>
      <c r="M50" s="3770">
        <v>0</v>
      </c>
      <c r="N50" s="3771">
        <v>72652685.548648566</v>
      </c>
      <c r="O50" s="3771">
        <v>0</v>
      </c>
      <c r="P50" s="3771">
        <v>0</v>
      </c>
      <c r="Q50" s="3772">
        <v>0</v>
      </c>
      <c r="R50" s="3773">
        <v>0</v>
      </c>
      <c r="S50" s="3821">
        <v>72652685.548648566</v>
      </c>
      <c r="U50" s="3767">
        <v>0</v>
      </c>
      <c r="V50" s="462">
        <v>8.654711439697646E-2</v>
      </c>
      <c r="W50" s="462">
        <v>0</v>
      </c>
      <c r="X50" s="462">
        <v>0</v>
      </c>
      <c r="Y50" s="3768">
        <v>0</v>
      </c>
      <c r="Z50" s="2770">
        <v>0</v>
      </c>
      <c r="AB50" s="3524">
        <v>0</v>
      </c>
      <c r="AC50" s="2731">
        <v>8558224.3102334347</v>
      </c>
      <c r="AD50" s="2731">
        <v>0</v>
      </c>
      <c r="AE50" s="2731">
        <v>0</v>
      </c>
      <c r="AF50" s="3742">
        <v>0</v>
      </c>
      <c r="AG50" s="3443">
        <v>0</v>
      </c>
      <c r="AH50" s="3083">
        <v>8558224.3102334347</v>
      </c>
    </row>
    <row r="51" spans="1:35" ht="15.6" customHeight="1">
      <c r="B51" s="3769">
        <v>0</v>
      </c>
      <c r="C51" s="3769"/>
      <c r="G51" s="2650" t="s">
        <v>5086</v>
      </c>
      <c r="H51" s="2625"/>
      <c r="I51" s="2625"/>
      <c r="J51" s="2625"/>
      <c r="K51" s="2766"/>
      <c r="L51" s="3822">
        <v>-2734423.1162341945</v>
      </c>
      <c r="M51" s="3770">
        <v>0</v>
      </c>
      <c r="N51" s="3771">
        <v>0</v>
      </c>
      <c r="O51" s="3771">
        <v>0</v>
      </c>
      <c r="P51" s="3771">
        <v>0</v>
      </c>
      <c r="Q51" s="3772">
        <v>0</v>
      </c>
      <c r="R51" s="3773">
        <v>-2734423.1162341926</v>
      </c>
      <c r="S51" s="3821">
        <v>-2734423.1162341926</v>
      </c>
      <c r="U51" s="3778">
        <v>0</v>
      </c>
      <c r="V51" s="3779">
        <v>0</v>
      </c>
      <c r="W51" s="3779">
        <v>0</v>
      </c>
      <c r="X51" s="3779">
        <v>0</v>
      </c>
      <c r="Y51" s="3780">
        <v>0</v>
      </c>
      <c r="Z51" s="2778">
        <v>1</v>
      </c>
      <c r="AB51" s="3524">
        <v>0</v>
      </c>
      <c r="AC51" s="2731">
        <v>0</v>
      </c>
      <c r="AD51" s="2731">
        <v>0</v>
      </c>
      <c r="AE51" s="2731">
        <v>0</v>
      </c>
      <c r="AF51" s="3742">
        <v>0</v>
      </c>
      <c r="AG51" s="3443">
        <v>2132322.0718344306</v>
      </c>
      <c r="AH51" s="3101">
        <v>2132322.0718344306</v>
      </c>
    </row>
    <row r="52" spans="1:35" ht="15.6" customHeight="1">
      <c r="B52" s="3823">
        <v>0</v>
      </c>
      <c r="C52" s="3823"/>
      <c r="I52" s="2590" t="s">
        <v>5583</v>
      </c>
      <c r="L52" s="3824">
        <v>1384087163.4475112</v>
      </c>
      <c r="M52" s="3825">
        <v>127162584.39363506</v>
      </c>
      <c r="N52" s="3826">
        <v>839458207.87742758</v>
      </c>
      <c r="O52" s="3826">
        <v>179375263.29750237</v>
      </c>
      <c r="P52" s="3826">
        <v>240825530.99518046</v>
      </c>
      <c r="Q52" s="3827">
        <v>0</v>
      </c>
      <c r="R52" s="3828">
        <v>-2734423.1162341926</v>
      </c>
      <c r="S52" s="3824">
        <v>1384087163.4475112</v>
      </c>
      <c r="U52" s="3829">
        <v>1</v>
      </c>
      <c r="V52" s="3830">
        <v>0.99999999999999989</v>
      </c>
      <c r="W52" s="3830">
        <v>1</v>
      </c>
      <c r="X52" s="3830">
        <v>1</v>
      </c>
      <c r="Y52" s="3831">
        <v>0</v>
      </c>
      <c r="Z52" s="3832">
        <v>1</v>
      </c>
      <c r="AB52" s="3833">
        <v>5573865.2298247246</v>
      </c>
      <c r="AC52" s="3834">
        <v>98885149.087448001</v>
      </c>
      <c r="AD52" s="3834">
        <v>7610551.5691931937</v>
      </c>
      <c r="AE52" s="3834">
        <v>7981199.9620865239</v>
      </c>
      <c r="AF52" s="3835">
        <v>0</v>
      </c>
      <c r="AG52" s="3489">
        <v>2132322.0718344306</v>
      </c>
      <c r="AH52" s="3836">
        <v>122183087.92038688</v>
      </c>
      <c r="AI52" s="3837"/>
    </row>
    <row r="53" spans="1:35" ht="15.6" customHeight="1">
      <c r="S53" s="3838"/>
      <c r="AF53" s="2447"/>
      <c r="AH53" s="3030"/>
    </row>
    <row r="54" spans="1:35" s="2521" customFormat="1" ht="15.6" customHeight="1">
      <c r="A54" s="2628"/>
      <c r="B54" s="2649"/>
      <c r="C54" s="2649"/>
      <c r="G54" s="2448" t="s">
        <v>5584</v>
      </c>
      <c r="I54" s="2822"/>
      <c r="M54" s="3839">
        <v>5573865.2298247246</v>
      </c>
      <c r="N54" s="3840">
        <v>98885149.087448001</v>
      </c>
      <c r="O54" s="3841">
        <v>7610551.5691931937</v>
      </c>
      <c r="P54" s="3840">
        <v>7981199.9620865248</v>
      </c>
      <c r="Q54" s="3840">
        <v>0</v>
      </c>
      <c r="R54" s="3842">
        <v>2132322.0718344306</v>
      </c>
      <c r="S54" s="3843">
        <v>122183087.92038688</v>
      </c>
      <c r="U54" s="2447"/>
      <c r="V54" s="2447"/>
      <c r="AA54" s="3771"/>
    </row>
    <row r="55" spans="1:35" ht="15.6" customHeight="1">
      <c r="G55" s="2505"/>
      <c r="H55" s="2505" t="s">
        <v>5585</v>
      </c>
      <c r="I55" s="2505"/>
      <c r="J55" s="2505"/>
      <c r="K55" s="2505"/>
      <c r="L55" s="2505"/>
      <c r="M55" s="2505"/>
      <c r="N55" s="2505"/>
      <c r="O55" s="2505"/>
      <c r="P55" s="2505"/>
      <c r="Q55" s="3844"/>
      <c r="R55" s="2505"/>
      <c r="S55" s="2505"/>
      <c r="T55" s="2505"/>
      <c r="AF55" s="2447"/>
    </row>
    <row r="56" spans="1:35" ht="15.6" customHeight="1">
      <c r="G56" s="2505"/>
      <c r="I56" s="2505"/>
      <c r="J56" s="2505"/>
      <c r="K56" s="2505"/>
      <c r="L56" s="2505"/>
      <c r="M56" s="2505"/>
      <c r="N56" s="2505"/>
      <c r="O56" s="2505"/>
      <c r="P56" s="2505"/>
      <c r="Q56" s="3844"/>
      <c r="R56" s="2505"/>
      <c r="S56" s="2505"/>
      <c r="T56" s="2505"/>
    </row>
    <row r="57" spans="1:35" ht="15.6" customHeight="1">
      <c r="G57" s="2505"/>
      <c r="H57" s="2505"/>
      <c r="I57" s="2505"/>
      <c r="J57" s="2505"/>
      <c r="K57" s="2505"/>
      <c r="L57" s="2505"/>
      <c r="M57" s="2505"/>
      <c r="N57" s="2505"/>
      <c r="O57" s="2505"/>
      <c r="P57" s="2505"/>
      <c r="Q57" s="3844"/>
      <c r="R57" s="2505"/>
      <c r="S57" s="2505"/>
      <c r="T57" s="2505"/>
    </row>
    <row r="58" spans="1:35" ht="15.6" customHeight="1">
      <c r="G58" s="2505"/>
      <c r="H58" s="2505"/>
      <c r="I58" s="2505"/>
      <c r="J58" s="2505"/>
      <c r="K58" s="2505"/>
      <c r="L58" s="2505"/>
      <c r="M58" s="2505"/>
      <c r="N58" s="2505"/>
      <c r="O58" s="2505"/>
      <c r="P58" s="2505"/>
      <c r="Q58" s="3844"/>
      <c r="R58" s="2505"/>
      <c r="S58" s="2505"/>
      <c r="T58" s="2505"/>
      <c r="AH58" s="3845"/>
    </row>
    <row r="59" spans="1:35" ht="15.6" customHeight="1">
      <c r="G59" s="2505"/>
      <c r="H59" s="2505"/>
      <c r="I59" s="2505"/>
      <c r="J59" s="2505"/>
      <c r="K59" s="2505"/>
      <c r="L59" s="2505"/>
      <c r="M59" s="2505"/>
      <c r="N59" s="2505"/>
      <c r="O59" s="2505"/>
      <c r="P59" s="2505"/>
      <c r="Q59" s="3844"/>
      <c r="R59" s="2505"/>
      <c r="S59" s="2505"/>
      <c r="T59" s="2505"/>
    </row>
    <row r="60" spans="1:35" ht="15.6" customHeight="1">
      <c r="G60" s="2505"/>
      <c r="H60" s="2505"/>
      <c r="I60" s="2505"/>
      <c r="J60" s="2505"/>
      <c r="K60" s="2505"/>
      <c r="L60" s="3846"/>
      <c r="M60" s="3847"/>
      <c r="N60" s="3847"/>
      <c r="O60" s="3847"/>
      <c r="P60" s="3847"/>
      <c r="Q60" s="3848"/>
      <c r="R60" s="3847"/>
      <c r="S60" s="3847"/>
      <c r="T60" s="2505"/>
    </row>
    <row r="61" spans="1:35" ht="15.6" customHeight="1">
      <c r="G61" s="2505"/>
      <c r="H61" s="2505"/>
      <c r="I61" s="2505"/>
      <c r="J61" s="2505"/>
      <c r="K61" s="2505"/>
      <c r="L61" s="3846"/>
      <c r="M61" s="3847"/>
      <c r="N61" s="3847"/>
      <c r="O61" s="3847"/>
      <c r="P61" s="3847"/>
      <c r="Q61" s="3848"/>
      <c r="R61" s="3847"/>
      <c r="S61" s="3847"/>
      <c r="T61" s="2505"/>
    </row>
    <row r="62" spans="1:35" ht="15.6" customHeight="1">
      <c r="G62" s="3849"/>
      <c r="H62" s="2505"/>
      <c r="I62" s="2505"/>
      <c r="J62" s="2505"/>
      <c r="K62" s="2505"/>
      <c r="L62" s="3847"/>
      <c r="M62" s="3847"/>
      <c r="N62" s="3847"/>
      <c r="O62" s="3847"/>
      <c r="P62" s="3847"/>
      <c r="Q62" s="3848"/>
      <c r="R62" s="3847"/>
      <c r="S62" s="3847"/>
      <c r="T62" s="2505"/>
    </row>
    <row r="63" spans="1:35" ht="15.6" customHeight="1">
      <c r="G63" s="3849"/>
      <c r="H63" s="2505"/>
      <c r="I63" s="2505"/>
      <c r="J63" s="2505"/>
      <c r="K63" s="2505"/>
      <c r="L63" s="3562"/>
      <c r="M63" s="3562"/>
      <c r="N63" s="3562"/>
      <c r="O63" s="3562"/>
      <c r="P63" s="3562"/>
      <c r="Q63" s="3850"/>
      <c r="R63" s="3562"/>
      <c r="S63" s="3562"/>
      <c r="T63" s="2505"/>
    </row>
    <row r="64" spans="1:35" ht="15.6" customHeight="1">
      <c r="G64" s="3849"/>
      <c r="H64" s="2505"/>
      <c r="I64" s="2505"/>
      <c r="J64" s="2505"/>
      <c r="K64" s="2505"/>
      <c r="L64" s="3851"/>
      <c r="M64" s="3851"/>
      <c r="N64" s="3851"/>
      <c r="O64" s="3851"/>
      <c r="P64" s="3851"/>
      <c r="Q64" s="3852"/>
      <c r="R64" s="3851"/>
      <c r="S64" s="3851"/>
      <c r="T64" s="2505"/>
    </row>
    <row r="65" spans="1:31" s="3093" customFormat="1" ht="15.6" customHeight="1">
      <c r="A65" s="3494"/>
      <c r="B65" s="3010"/>
      <c r="C65" s="3010"/>
      <c r="D65" s="2447"/>
      <c r="E65" s="2447"/>
      <c r="F65" s="2447"/>
      <c r="G65" s="3849"/>
      <c r="H65" s="2505"/>
      <c r="I65" s="2505"/>
      <c r="J65" s="2505"/>
      <c r="K65" s="2505"/>
      <c r="L65" s="3851"/>
      <c r="M65" s="3851"/>
      <c r="N65" s="3851"/>
      <c r="O65" s="3851"/>
      <c r="P65" s="3851"/>
      <c r="Q65" s="3852"/>
      <c r="R65" s="3851"/>
      <c r="S65" s="3851"/>
      <c r="T65" s="2505"/>
      <c r="U65" s="2447"/>
      <c r="V65" s="2447"/>
      <c r="W65" s="2447"/>
      <c r="X65" s="2447"/>
      <c r="Z65" s="2447"/>
      <c r="AA65" s="2525"/>
      <c r="AB65" s="2447"/>
      <c r="AC65" s="2447"/>
      <c r="AD65" s="2447"/>
      <c r="AE65" s="2447"/>
    </row>
    <row r="66" spans="1:31" s="3093" customFormat="1" ht="15.6" customHeight="1">
      <c r="A66" s="3494"/>
      <c r="B66" s="3010"/>
      <c r="C66" s="3010"/>
      <c r="D66" s="2447"/>
      <c r="E66" s="2447"/>
      <c r="F66" s="2447"/>
      <c r="G66" s="3849"/>
      <c r="H66" s="2505"/>
      <c r="I66" s="2505"/>
      <c r="J66" s="2505"/>
      <c r="K66" s="2505"/>
      <c r="L66" s="3851"/>
      <c r="M66" s="3851"/>
      <c r="N66" s="3851"/>
      <c r="O66" s="3851"/>
      <c r="P66" s="3851"/>
      <c r="Q66" s="3852"/>
      <c r="R66" s="3851"/>
      <c r="S66" s="3851"/>
      <c r="T66" s="2505"/>
      <c r="U66" s="2447"/>
      <c r="V66" s="2447"/>
      <c r="W66" s="2447"/>
      <c r="X66" s="2447"/>
      <c r="Z66" s="2447"/>
      <c r="AA66" s="2525"/>
      <c r="AB66" s="2447"/>
      <c r="AC66" s="2447"/>
      <c r="AD66" s="2447"/>
      <c r="AE66" s="2447"/>
    </row>
    <row r="67" spans="1:31" s="3093" customFormat="1" ht="15.6" customHeight="1">
      <c r="A67" s="3494"/>
      <c r="B67" s="3010"/>
      <c r="C67" s="3010"/>
      <c r="D67" s="2447"/>
      <c r="E67" s="2447"/>
      <c r="F67" s="2447"/>
      <c r="G67" s="2505"/>
      <c r="H67" s="2505"/>
      <c r="I67" s="2505"/>
      <c r="J67" s="2505"/>
      <c r="K67" s="2505"/>
      <c r="L67" s="3851"/>
      <c r="M67" s="3851"/>
      <c r="N67" s="3851"/>
      <c r="O67" s="3851"/>
      <c r="P67" s="3851"/>
      <c r="Q67" s="3852"/>
      <c r="R67" s="3851"/>
      <c r="S67" s="3851"/>
      <c r="T67" s="2505"/>
      <c r="U67" s="2447"/>
      <c r="V67" s="2447"/>
      <c r="W67" s="2447"/>
      <c r="X67" s="2447"/>
      <c r="Z67" s="2447"/>
      <c r="AA67" s="2525"/>
      <c r="AB67" s="2447"/>
      <c r="AC67" s="2447"/>
      <c r="AD67" s="2447"/>
      <c r="AE67" s="2447"/>
    </row>
    <row r="68" spans="1:31" s="3093" customFormat="1" ht="15.6" customHeight="1">
      <c r="A68" s="3494"/>
      <c r="B68" s="3010"/>
      <c r="C68" s="3010"/>
      <c r="D68" s="2447"/>
      <c r="E68" s="2447"/>
      <c r="F68" s="2447"/>
      <c r="G68" s="2505"/>
      <c r="H68" s="2505"/>
      <c r="I68" s="2505"/>
      <c r="J68" s="2505"/>
      <c r="K68" s="2505"/>
      <c r="L68" s="3851"/>
      <c r="M68" s="3851"/>
      <c r="N68" s="3851"/>
      <c r="O68" s="3851"/>
      <c r="P68" s="3851"/>
      <c r="Q68" s="3852"/>
      <c r="R68" s="3851"/>
      <c r="S68" s="3851"/>
      <c r="T68" s="2505"/>
      <c r="U68" s="2447"/>
      <c r="V68" s="2447"/>
      <c r="W68" s="2447"/>
      <c r="X68" s="2447"/>
      <c r="Z68" s="2447"/>
      <c r="AA68" s="2525"/>
      <c r="AB68" s="2447"/>
      <c r="AC68" s="2447"/>
      <c r="AD68" s="2447"/>
      <c r="AE68" s="2447"/>
    </row>
    <row r="69" spans="1:31" s="3093" customFormat="1" ht="15.6" customHeight="1">
      <c r="A69" s="3494"/>
      <c r="B69" s="3010"/>
      <c r="C69" s="3010"/>
      <c r="D69" s="2447"/>
      <c r="E69" s="2447"/>
      <c r="F69" s="2447"/>
      <c r="G69" s="2505"/>
      <c r="H69" s="2505"/>
      <c r="I69" s="2505"/>
      <c r="J69" s="2505"/>
      <c r="K69" s="2505"/>
      <c r="L69" s="3851"/>
      <c r="M69" s="3851"/>
      <c r="N69" s="3851"/>
      <c r="O69" s="3851"/>
      <c r="P69" s="3851"/>
      <c r="Q69" s="3852"/>
      <c r="R69" s="3851"/>
      <c r="S69" s="3851"/>
      <c r="T69" s="2505"/>
      <c r="U69" s="2447"/>
      <c r="V69" s="2447"/>
      <c r="W69" s="2447"/>
      <c r="X69" s="2447"/>
      <c r="Z69" s="2447"/>
      <c r="AA69" s="2525"/>
      <c r="AB69" s="2447"/>
      <c r="AC69" s="2447"/>
      <c r="AD69" s="2447"/>
      <c r="AE69" s="2447"/>
    </row>
    <row r="70" spans="1:31" s="3093" customFormat="1" ht="15.6" customHeight="1">
      <c r="A70" s="3494"/>
      <c r="B70" s="3010"/>
      <c r="C70" s="3010"/>
      <c r="D70" s="2447"/>
      <c r="E70" s="2447"/>
      <c r="F70" s="2447"/>
      <c r="G70" s="2505"/>
      <c r="H70" s="2505"/>
      <c r="I70" s="2505"/>
      <c r="J70" s="2505"/>
      <c r="K70" s="2505"/>
      <c r="L70" s="3851"/>
      <c r="M70" s="3851"/>
      <c r="N70" s="3851"/>
      <c r="O70" s="3851"/>
      <c r="P70" s="3851"/>
      <c r="Q70" s="3852"/>
      <c r="R70" s="3851"/>
      <c r="S70" s="3851"/>
      <c r="T70" s="2505"/>
      <c r="U70" s="2447"/>
      <c r="V70" s="2447"/>
      <c r="W70" s="2447"/>
      <c r="X70" s="2447"/>
      <c r="Z70" s="2447"/>
      <c r="AA70" s="2525"/>
      <c r="AB70" s="2447"/>
      <c r="AC70" s="2447"/>
      <c r="AD70" s="2447"/>
      <c r="AE70" s="2447"/>
    </row>
    <row r="71" spans="1:31" s="3093" customFormat="1" ht="15.6" customHeight="1">
      <c r="A71" s="3494"/>
      <c r="B71" s="3010"/>
      <c r="C71" s="3010"/>
      <c r="D71" s="2447"/>
      <c r="E71" s="2447"/>
      <c r="F71" s="2447"/>
      <c r="G71" s="2505"/>
      <c r="H71" s="2505"/>
      <c r="I71" s="2505"/>
      <c r="J71" s="2505"/>
      <c r="K71" s="2505"/>
      <c r="L71" s="3851"/>
      <c r="M71" s="3851"/>
      <c r="N71" s="3851"/>
      <c r="O71" s="3851"/>
      <c r="P71" s="3851"/>
      <c r="Q71" s="3852"/>
      <c r="R71" s="3851"/>
      <c r="S71" s="3851"/>
      <c r="T71" s="2505"/>
      <c r="U71" s="2447"/>
      <c r="V71" s="2447"/>
      <c r="W71" s="2447"/>
      <c r="X71" s="2447"/>
      <c r="Z71" s="2447"/>
      <c r="AA71" s="2525"/>
      <c r="AB71" s="2447"/>
      <c r="AC71" s="2447"/>
      <c r="AD71" s="2447"/>
      <c r="AE71" s="2447"/>
    </row>
    <row r="72" spans="1:31" s="3093" customFormat="1" ht="15.6" customHeight="1">
      <c r="A72" s="3494"/>
      <c r="B72" s="3010"/>
      <c r="C72" s="3010"/>
      <c r="D72" s="2447"/>
      <c r="E72" s="2447"/>
      <c r="F72" s="2447"/>
      <c r="G72" s="2505"/>
      <c r="H72" s="2505"/>
      <c r="I72" s="2723"/>
      <c r="J72" s="2505"/>
      <c r="K72" s="2505"/>
      <c r="L72" s="3853"/>
      <c r="M72" s="3853"/>
      <c r="N72" s="3853"/>
      <c r="O72" s="3853"/>
      <c r="P72" s="3853"/>
      <c r="Q72" s="3854"/>
      <c r="R72" s="3853"/>
      <c r="S72" s="3853"/>
      <c r="T72" s="2505"/>
      <c r="U72" s="2447"/>
      <c r="V72" s="2447"/>
      <c r="W72" s="2447"/>
      <c r="X72" s="2447"/>
      <c r="Z72" s="2447"/>
      <c r="AA72" s="2525"/>
      <c r="AB72" s="2447"/>
      <c r="AC72" s="2447"/>
      <c r="AD72" s="2447"/>
      <c r="AE72" s="2447"/>
    </row>
    <row r="73" spans="1:31" s="3093" customFormat="1" ht="15.6" customHeight="1">
      <c r="A73" s="3494"/>
      <c r="B73" s="3010"/>
      <c r="C73" s="3010"/>
      <c r="D73" s="2447"/>
      <c r="E73" s="2447"/>
      <c r="F73" s="2447"/>
      <c r="G73" s="2505"/>
      <c r="H73" s="2505"/>
      <c r="I73" s="2505"/>
      <c r="J73" s="2505"/>
      <c r="K73" s="2505"/>
      <c r="L73" s="2505"/>
      <c r="M73" s="2505"/>
      <c r="N73" s="2505"/>
      <c r="O73" s="2505"/>
      <c r="P73" s="2505"/>
      <c r="Q73" s="3844"/>
      <c r="R73" s="2505"/>
      <c r="S73" s="2505"/>
      <c r="T73" s="2505"/>
      <c r="U73" s="2447"/>
      <c r="V73" s="2447"/>
      <c r="W73" s="2447"/>
      <c r="X73" s="2447"/>
      <c r="Z73" s="2447"/>
      <c r="AA73" s="2525"/>
      <c r="AB73" s="2447"/>
      <c r="AC73" s="2447"/>
      <c r="AD73" s="2447"/>
      <c r="AE73" s="2447"/>
    </row>
    <row r="74" spans="1:31" s="3093" customFormat="1" ht="15.6" customHeight="1">
      <c r="A74" s="3494"/>
      <c r="B74" s="3010"/>
      <c r="C74" s="3010"/>
      <c r="D74" s="2447"/>
      <c r="E74" s="2447"/>
      <c r="F74" s="2447"/>
      <c r="G74" s="2505"/>
      <c r="H74" s="2505"/>
      <c r="I74" s="2505"/>
      <c r="J74" s="2505"/>
      <c r="K74" s="2505"/>
      <c r="L74" s="2505"/>
      <c r="M74" s="3851"/>
      <c r="N74" s="2505"/>
      <c r="O74" s="2505"/>
      <c r="P74" s="2505"/>
      <c r="Q74" s="3844"/>
      <c r="R74" s="2505"/>
      <c r="S74" s="2505"/>
      <c r="T74" s="2505"/>
      <c r="U74" s="2447"/>
      <c r="V74" s="2447"/>
      <c r="W74" s="2447"/>
      <c r="X74" s="2447"/>
      <c r="Z74" s="2447"/>
      <c r="AA74" s="2525"/>
      <c r="AB74" s="2447"/>
      <c r="AC74" s="2447"/>
      <c r="AD74" s="2447"/>
      <c r="AE74" s="2447"/>
    </row>
    <row r="75" spans="1:31" s="3093" customFormat="1" ht="15.6" customHeight="1">
      <c r="A75" s="3494"/>
      <c r="B75" s="3010"/>
      <c r="C75" s="3010"/>
      <c r="D75" s="2447"/>
      <c r="E75" s="2447"/>
      <c r="F75" s="2447"/>
      <c r="G75" s="2963"/>
      <c r="H75" s="2447"/>
      <c r="I75" s="2447"/>
      <c r="J75" s="2447"/>
      <c r="K75" s="2447"/>
      <c r="L75" s="2447"/>
      <c r="M75" s="2447"/>
      <c r="N75" s="2447"/>
      <c r="O75" s="2447"/>
      <c r="P75" s="2447"/>
      <c r="R75" s="2447"/>
      <c r="S75" s="2447"/>
      <c r="T75" s="2447"/>
      <c r="U75" s="2447"/>
      <c r="V75" s="2447"/>
      <c r="W75" s="2447"/>
      <c r="X75" s="2447"/>
      <c r="Z75" s="2447"/>
      <c r="AA75" s="2525"/>
      <c r="AB75" s="2447"/>
      <c r="AC75" s="2447"/>
      <c r="AD75" s="2447"/>
      <c r="AE75" s="2447"/>
    </row>
  </sheetData>
  <pageMargins left="0.25" right="0.25" top="1" bottom="0.5" header="1" footer="0.25"/>
  <pageSetup paperSize="17" scale="34" orientation="landscape" blackAndWhite="1" horizontalDpi="360" verticalDpi="360" r:id="rId1"/>
  <headerFooter alignWithMargins="0">
    <oddHeader>&amp;R&amp;"Times New Roman,Bold"Page &amp;P of &amp;N</oddHeader>
    <oddFooter>&amp;C&amp;F&amp;R&amp;D&amp;T</oddFooter>
  </headerFooter>
  <colBreaks count="1" manualBreakCount="1">
    <brk id="26" max="1048575" man="1"/>
  </colBreaks>
</worksheet>
</file>

<file path=xl/worksheets/sheet119.xml><?xml version="1.0" encoding="utf-8"?>
<worksheet xmlns="http://schemas.openxmlformats.org/spreadsheetml/2006/main" xmlns:r="http://schemas.openxmlformats.org/officeDocument/2006/relationships">
  <sheetPr>
    <pageSetUpPr fitToPage="1"/>
  </sheetPr>
  <dimension ref="A1:U75"/>
  <sheetViews>
    <sheetView topLeftCell="A67" workbookViewId="0">
      <selection sqref="A1:XFD1048576"/>
    </sheetView>
  </sheetViews>
  <sheetFormatPr defaultColWidth="8.88671875" defaultRowHeight="15.6" customHeight="1"/>
  <cols>
    <col min="1" max="1" width="3.33203125" style="3667" customWidth="1"/>
    <col min="2" max="3" width="18.88671875" style="3691" customWidth="1"/>
    <col min="4" max="4" width="8.88671875" style="2520" customWidth="1"/>
    <col min="5" max="5" width="2.88671875" style="2520" customWidth="1"/>
    <col min="6" max="6" width="3.33203125" style="2520" customWidth="1"/>
    <col min="7" max="7" width="26.33203125" style="2520" customWidth="1"/>
    <col min="8" max="9" width="17.33203125" style="2520" customWidth="1"/>
    <col min="10" max="10" width="21.109375" style="2520" customWidth="1"/>
    <col min="11" max="15" width="15.88671875" style="2520" customWidth="1"/>
    <col min="16" max="16" width="19.77734375" style="2520" customWidth="1"/>
    <col min="17" max="17" width="18.6640625" style="2520" customWidth="1"/>
    <col min="18" max="18" width="12.88671875" style="2520" customWidth="1"/>
    <col min="19" max="20" width="3.33203125" style="2520" customWidth="1"/>
    <col min="21" max="21" width="15.109375" style="2520" customWidth="1"/>
    <col min="22" max="16384" width="8.88671875" style="2520"/>
  </cols>
  <sheetData>
    <row r="1" spans="2:21" ht="15.6" customHeight="1" thickBot="1">
      <c r="B1" s="2517" t="s">
        <v>14</v>
      </c>
      <c r="C1" s="2518" t="s">
        <v>15</v>
      </c>
    </row>
    <row r="2" spans="2:21" ht="18">
      <c r="E2" s="2798" t="s">
        <v>1717</v>
      </c>
      <c r="J2" s="284"/>
      <c r="K2" s="3694"/>
    </row>
    <row r="3" spans="2:21" ht="18">
      <c r="B3" s="2522" t="s">
        <v>18</v>
      </c>
      <c r="C3" s="2522"/>
      <c r="E3" s="2798" t="s">
        <v>1718</v>
      </c>
      <c r="F3" s="2525"/>
      <c r="G3" s="2525"/>
      <c r="H3" s="2525"/>
      <c r="I3" s="2525"/>
      <c r="J3" s="237"/>
      <c r="K3" s="3694"/>
      <c r="L3" s="2525"/>
      <c r="M3" s="2525"/>
      <c r="N3" s="2525"/>
      <c r="O3" s="2525"/>
      <c r="P3" s="2525"/>
      <c r="Q3" s="2525"/>
    </row>
    <row r="4" spans="2:21" ht="18">
      <c r="B4" s="2746">
        <v>0</v>
      </c>
      <c r="C4" s="2747" t="s">
        <v>127</v>
      </c>
      <c r="E4" s="2798" t="s">
        <v>5211</v>
      </c>
      <c r="F4" s="2525"/>
      <c r="G4" s="2525"/>
      <c r="H4" s="2525"/>
      <c r="I4" s="2525"/>
      <c r="J4" s="237"/>
      <c r="K4" s="3694"/>
      <c r="L4" s="2525"/>
      <c r="M4" s="2525"/>
      <c r="N4" s="2525"/>
      <c r="O4" s="2525"/>
      <c r="P4" s="2525"/>
      <c r="Q4" s="2525"/>
    </row>
    <row r="5" spans="2:21" ht="18">
      <c r="E5" s="2798" t="s">
        <v>5586</v>
      </c>
      <c r="F5" s="2525"/>
      <c r="G5" s="2525"/>
      <c r="H5" s="2525"/>
      <c r="I5" s="2525"/>
      <c r="J5" s="2525"/>
      <c r="K5" s="2525"/>
      <c r="L5" s="2525"/>
      <c r="M5" s="2525"/>
      <c r="N5" s="2525"/>
      <c r="O5" s="2525"/>
      <c r="P5" s="2525"/>
      <c r="Q5" s="2525"/>
    </row>
    <row r="6" spans="2:21" ht="18">
      <c r="E6" s="2991" t="s">
        <v>4692</v>
      </c>
      <c r="F6" s="2525"/>
      <c r="G6" s="2525"/>
      <c r="H6" s="2525"/>
      <c r="I6" s="2525"/>
      <c r="J6" s="2525"/>
      <c r="K6" s="2525"/>
      <c r="L6" s="2525"/>
      <c r="M6" s="2525"/>
      <c r="N6" s="2525"/>
      <c r="O6" s="2525"/>
      <c r="P6" s="2525"/>
      <c r="Q6" s="2525"/>
    </row>
    <row r="8" spans="2:21" ht="15.6" customHeight="1">
      <c r="E8" s="3027"/>
      <c r="F8" s="2618"/>
      <c r="G8" s="2618"/>
      <c r="H8" s="2618"/>
      <c r="I8" s="2618"/>
      <c r="J8" s="3855" t="s">
        <v>5570</v>
      </c>
      <c r="K8" s="3856" t="s">
        <v>5270</v>
      </c>
      <c r="L8" s="2760"/>
      <c r="M8" s="2760"/>
      <c r="N8" s="2760"/>
      <c r="O8" s="2760"/>
      <c r="P8" s="3857"/>
      <c r="Q8" s="2994" t="s">
        <v>37</v>
      </c>
      <c r="R8" s="3847"/>
      <c r="S8" s="2712"/>
      <c r="T8" s="2712"/>
      <c r="U8" s="2712"/>
    </row>
    <row r="9" spans="2:21" ht="15.6" customHeight="1">
      <c r="E9" s="3012"/>
      <c r="F9" s="2510"/>
      <c r="G9" s="2510"/>
      <c r="H9" s="2510"/>
      <c r="I9" s="2510"/>
      <c r="J9" s="3858" t="s">
        <v>5575</v>
      </c>
      <c r="K9" s="3118" t="s">
        <v>5314</v>
      </c>
      <c r="L9" s="3119"/>
      <c r="M9" s="3121"/>
      <c r="N9" s="2994" t="s">
        <v>5493</v>
      </c>
      <c r="O9" s="3052" t="s">
        <v>637</v>
      </c>
      <c r="P9" s="2994" t="s">
        <v>5086</v>
      </c>
      <c r="Q9" s="3122" t="s">
        <v>5587</v>
      </c>
      <c r="R9" s="3847"/>
      <c r="S9" s="2712"/>
      <c r="T9" s="2712"/>
      <c r="U9" s="2712"/>
    </row>
    <row r="10" spans="2:21" ht="15.6" customHeight="1">
      <c r="B10" s="3010" t="s">
        <v>5577</v>
      </c>
      <c r="E10" s="3123" t="s">
        <v>5111</v>
      </c>
      <c r="F10" s="2624"/>
      <c r="G10" s="2624"/>
      <c r="H10" s="2624"/>
      <c r="I10" s="2624"/>
      <c r="J10" s="3859" t="s">
        <v>5576</v>
      </c>
      <c r="K10" s="3860" t="s">
        <v>5191</v>
      </c>
      <c r="L10" s="3860" t="s">
        <v>5190</v>
      </c>
      <c r="M10" s="3860" t="s">
        <v>1436</v>
      </c>
      <c r="N10" s="3859" t="s">
        <v>5190</v>
      </c>
      <c r="O10" s="2597"/>
      <c r="P10" s="3859"/>
      <c r="Q10" s="3859"/>
      <c r="R10" s="3847"/>
      <c r="S10" s="2712"/>
      <c r="T10" s="2712"/>
      <c r="U10" s="2712"/>
    </row>
    <row r="11" spans="2:21" ht="15.6" customHeight="1">
      <c r="B11" s="3762">
        <v>0</v>
      </c>
      <c r="E11" s="2631" t="s">
        <v>3405</v>
      </c>
      <c r="F11" s="2510"/>
      <c r="G11" s="2510"/>
      <c r="J11" s="3861"/>
      <c r="K11" s="3012"/>
      <c r="L11" s="2510"/>
      <c r="M11" s="2510"/>
      <c r="Q11" s="3011"/>
    </row>
    <row r="12" spans="2:21" ht="15.6" customHeight="1">
      <c r="B12" s="3769">
        <v>0</v>
      </c>
      <c r="E12" s="2631"/>
      <c r="F12" s="2510" t="s">
        <v>1766</v>
      </c>
      <c r="G12" s="2510"/>
      <c r="J12" s="3861">
        <v>52737260.574548766</v>
      </c>
      <c r="K12" s="3764">
        <v>0</v>
      </c>
      <c r="L12" s="3523">
        <v>52737260.574548766</v>
      </c>
      <c r="M12" s="3523">
        <v>0</v>
      </c>
      <c r="N12" s="3523">
        <v>0</v>
      </c>
      <c r="O12" s="3523">
        <v>0</v>
      </c>
      <c r="P12" s="3766">
        <v>0</v>
      </c>
      <c r="Q12" s="3693">
        <v>52737260.574548766</v>
      </c>
    </row>
    <row r="13" spans="2:21" ht="15.6" customHeight="1">
      <c r="B13" s="3769">
        <v>0</v>
      </c>
      <c r="E13" s="2631"/>
      <c r="F13" s="2510" t="s">
        <v>572</v>
      </c>
      <c r="G13" s="2510"/>
      <c r="J13" s="3862">
        <v>113024439.21254262</v>
      </c>
      <c r="K13" s="3770">
        <v>0</v>
      </c>
      <c r="L13" s="3771">
        <v>113024439.21254262</v>
      </c>
      <c r="M13" s="3771">
        <v>0</v>
      </c>
      <c r="N13" s="3771">
        <v>0</v>
      </c>
      <c r="O13" s="3771">
        <v>0</v>
      </c>
      <c r="P13" s="3773">
        <v>0</v>
      </c>
      <c r="Q13" s="3863">
        <v>113024439.21254262</v>
      </c>
    </row>
    <row r="14" spans="2:21" ht="15.6" customHeight="1">
      <c r="B14" s="3769">
        <v>0</v>
      </c>
      <c r="E14" s="2631"/>
      <c r="F14" s="2510" t="s">
        <v>5112</v>
      </c>
      <c r="G14" s="2510"/>
      <c r="J14" s="3862">
        <v>13128556.723094394</v>
      </c>
      <c r="K14" s="3774">
        <v>0</v>
      </c>
      <c r="L14" s="3775">
        <v>13128556.723094394</v>
      </c>
      <c r="M14" s="3775">
        <v>0</v>
      </c>
      <c r="N14" s="3775">
        <v>0</v>
      </c>
      <c r="O14" s="3775">
        <v>0</v>
      </c>
      <c r="P14" s="3777">
        <v>0</v>
      </c>
      <c r="Q14" s="3864">
        <v>13128556.723094394</v>
      </c>
    </row>
    <row r="15" spans="2:21" ht="15.6" customHeight="1">
      <c r="B15" s="3769">
        <v>0</v>
      </c>
      <c r="E15" s="2631"/>
      <c r="F15" s="2510"/>
      <c r="G15" s="3058" t="s">
        <v>5578</v>
      </c>
      <c r="J15" s="3865">
        <v>178890256.51018578</v>
      </c>
      <c r="K15" s="3783">
        <v>0</v>
      </c>
      <c r="L15" s="3784">
        <v>178890256.51018578</v>
      </c>
      <c r="M15" s="3784">
        <v>0</v>
      </c>
      <c r="N15" s="3784">
        <v>0</v>
      </c>
      <c r="O15" s="3784">
        <v>0</v>
      </c>
      <c r="P15" s="3786">
        <v>0</v>
      </c>
      <c r="Q15" s="3787">
        <v>178890256.51018578</v>
      </c>
    </row>
    <row r="16" spans="2:21" ht="15.6" customHeight="1">
      <c r="B16" s="3769">
        <v>0</v>
      </c>
      <c r="E16" s="2631"/>
      <c r="F16" s="2510"/>
      <c r="G16" s="3058"/>
      <c r="J16" s="3866"/>
      <c r="K16" s="3770"/>
      <c r="L16" s="3771"/>
      <c r="M16" s="3771"/>
      <c r="N16" s="3771"/>
      <c r="O16" s="3771"/>
      <c r="P16" s="3773"/>
      <c r="Q16" s="3773"/>
    </row>
    <row r="17" spans="2:17" ht="15.6" customHeight="1">
      <c r="B17" s="3769">
        <v>0</v>
      </c>
      <c r="E17" s="2631" t="s">
        <v>2950</v>
      </c>
      <c r="F17" s="2510"/>
      <c r="G17" s="2510"/>
      <c r="J17" s="3862"/>
      <c r="K17" s="3770"/>
      <c r="L17" s="3771"/>
      <c r="M17" s="3771"/>
      <c r="N17" s="3771"/>
      <c r="O17" s="3771"/>
      <c r="P17" s="3773"/>
      <c r="Q17" s="3773"/>
    </row>
    <row r="18" spans="2:17" ht="15.6" customHeight="1">
      <c r="B18" s="3769">
        <v>0</v>
      </c>
      <c r="E18" s="2631"/>
      <c r="F18" s="2510" t="s">
        <v>1766</v>
      </c>
      <c r="G18" s="2510"/>
      <c r="J18" s="3862"/>
      <c r="K18" s="3770"/>
      <c r="L18" s="3771"/>
      <c r="M18" s="3771"/>
      <c r="N18" s="3771"/>
      <c r="O18" s="3771"/>
      <c r="P18" s="3773"/>
      <c r="Q18" s="3773"/>
    </row>
    <row r="19" spans="2:17" ht="15.6" customHeight="1">
      <c r="B19" s="3769">
        <v>0</v>
      </c>
      <c r="E19" s="2631"/>
      <c r="F19" s="2510"/>
      <c r="G19" s="3720" t="s">
        <v>28</v>
      </c>
      <c r="J19" s="3862">
        <v>45288290.287931569</v>
      </c>
      <c r="K19" s="3770">
        <v>0</v>
      </c>
      <c r="L19" s="3771">
        <v>15578691.413768277</v>
      </c>
      <c r="M19" s="3771">
        <v>0</v>
      </c>
      <c r="N19" s="3771">
        <v>29709598.874163285</v>
      </c>
      <c r="O19" s="3771">
        <v>0</v>
      </c>
      <c r="P19" s="3773">
        <v>0</v>
      </c>
      <c r="Q19" s="3773">
        <v>45288290.287931561</v>
      </c>
    </row>
    <row r="20" spans="2:17" ht="15.6" customHeight="1">
      <c r="B20" s="3769">
        <v>0</v>
      </c>
      <c r="E20" s="2631"/>
      <c r="F20" s="2510"/>
      <c r="G20" s="3720" t="s">
        <v>5113</v>
      </c>
      <c r="J20" s="3862">
        <v>58679770.763845854</v>
      </c>
      <c r="K20" s="3770">
        <v>3718516.4021114493</v>
      </c>
      <c r="L20" s="3771">
        <v>51468410.753252231</v>
      </c>
      <c r="M20" s="3771">
        <v>3492843.6084821681</v>
      </c>
      <c r="N20" s="3771">
        <v>0</v>
      </c>
      <c r="O20" s="3771">
        <v>0</v>
      </c>
      <c r="P20" s="3773">
        <v>0</v>
      </c>
      <c r="Q20" s="3773">
        <v>58679770.763845846</v>
      </c>
    </row>
    <row r="21" spans="2:17" ht="15.6" customHeight="1">
      <c r="B21" s="3769">
        <v>0</v>
      </c>
      <c r="E21" s="2631"/>
      <c r="F21" s="2510" t="s">
        <v>572</v>
      </c>
      <c r="G21" s="3720"/>
      <c r="J21" s="3862"/>
      <c r="K21" s="3770"/>
      <c r="L21" s="3771"/>
      <c r="M21" s="3771"/>
      <c r="N21" s="3771"/>
      <c r="O21" s="3771"/>
      <c r="P21" s="3773"/>
      <c r="Q21" s="3773"/>
    </row>
    <row r="22" spans="2:17" ht="15.6" customHeight="1">
      <c r="B22" s="3769">
        <v>0</v>
      </c>
      <c r="E22" s="2631"/>
      <c r="F22" s="2510"/>
      <c r="G22" s="3720" t="s">
        <v>3072</v>
      </c>
      <c r="J22" s="3862">
        <v>190516888.22621927</v>
      </c>
      <c r="K22" s="3770">
        <v>0</v>
      </c>
      <c r="L22" s="3771">
        <v>0</v>
      </c>
      <c r="M22" s="3771">
        <v>0</v>
      </c>
      <c r="N22" s="3771">
        <v>190516888.22621927</v>
      </c>
      <c r="O22" s="3771">
        <v>0</v>
      </c>
      <c r="P22" s="3773">
        <v>0</v>
      </c>
      <c r="Q22" s="3773">
        <v>190516888.22621927</v>
      </c>
    </row>
    <row r="23" spans="2:17" ht="15.6" customHeight="1">
      <c r="B23" s="3769">
        <v>0</v>
      </c>
      <c r="E23" s="2631"/>
      <c r="F23" s="2510"/>
      <c r="G23" s="3720" t="s">
        <v>5084</v>
      </c>
      <c r="J23" s="3862">
        <v>195028972.03094009</v>
      </c>
      <c r="K23" s="3770">
        <v>10612511.170167228</v>
      </c>
      <c r="L23" s="3771">
        <v>174448011.67237708</v>
      </c>
      <c r="M23" s="3771">
        <v>9968449.1883957647</v>
      </c>
      <c r="N23" s="3771">
        <v>0</v>
      </c>
      <c r="O23" s="3771">
        <v>0</v>
      </c>
      <c r="P23" s="3773">
        <v>0</v>
      </c>
      <c r="Q23" s="3773">
        <v>195028972.03094009</v>
      </c>
    </row>
    <row r="24" spans="2:17" ht="15.6" customHeight="1">
      <c r="B24" s="3769">
        <v>0</v>
      </c>
      <c r="E24" s="2631"/>
      <c r="F24" s="2510" t="s">
        <v>5114</v>
      </c>
      <c r="G24" s="3720"/>
      <c r="J24" s="3862">
        <v>105557454.66481087</v>
      </c>
      <c r="K24" s="3770">
        <v>21514895.393772222</v>
      </c>
      <c r="L24" s="3771">
        <v>62892106.909117863</v>
      </c>
      <c r="M24" s="3771">
        <v>21150452.361920796</v>
      </c>
      <c r="N24" s="3771">
        <v>0</v>
      </c>
      <c r="O24" s="3771">
        <v>0</v>
      </c>
      <c r="P24" s="3773">
        <v>0</v>
      </c>
      <c r="Q24" s="3773">
        <v>105557454.6648109</v>
      </c>
    </row>
    <row r="25" spans="2:17" ht="15.6" customHeight="1">
      <c r="B25" s="3769">
        <v>0</v>
      </c>
      <c r="E25" s="2631"/>
      <c r="F25" s="2510"/>
      <c r="G25" s="3058" t="s">
        <v>5579</v>
      </c>
      <c r="J25" s="3865">
        <v>595071375.97374761</v>
      </c>
      <c r="K25" s="3783">
        <v>35845922.966050901</v>
      </c>
      <c r="L25" s="3784">
        <v>304387220.74851543</v>
      </c>
      <c r="M25" s="3784">
        <v>34611745.158798732</v>
      </c>
      <c r="N25" s="3784">
        <v>220226487.10038257</v>
      </c>
      <c r="O25" s="3784">
        <v>0</v>
      </c>
      <c r="P25" s="3786">
        <v>0</v>
      </c>
      <c r="Q25" s="3787">
        <v>595071375.97374761</v>
      </c>
    </row>
    <row r="26" spans="2:17" ht="15.6" customHeight="1">
      <c r="B26" s="3769">
        <v>0</v>
      </c>
      <c r="E26" s="2631"/>
      <c r="F26" s="2510"/>
      <c r="G26" s="3058"/>
      <c r="J26" s="3866"/>
      <c r="K26" s="3770"/>
      <c r="L26" s="3771"/>
      <c r="M26" s="3771"/>
      <c r="N26" s="3771"/>
      <c r="O26" s="3771"/>
      <c r="P26" s="3773"/>
      <c r="Q26" s="3773"/>
    </row>
    <row r="27" spans="2:17" ht="15.6" customHeight="1">
      <c r="B27" s="3769">
        <v>0</v>
      </c>
      <c r="E27" s="2631" t="s">
        <v>2951</v>
      </c>
      <c r="F27" s="2510"/>
      <c r="G27" s="3720"/>
      <c r="J27" s="3862"/>
      <c r="K27" s="3770"/>
      <c r="L27" s="3771"/>
      <c r="M27" s="3771"/>
      <c r="N27" s="3771"/>
      <c r="O27" s="3771"/>
      <c r="P27" s="3773"/>
      <c r="Q27" s="3773"/>
    </row>
    <row r="28" spans="2:17" ht="15.6" customHeight="1">
      <c r="B28" s="3769">
        <v>0</v>
      </c>
      <c r="E28" s="2631"/>
      <c r="F28" s="2510" t="s">
        <v>5115</v>
      </c>
      <c r="G28" s="3720"/>
      <c r="J28" s="3862"/>
      <c r="K28" s="3770"/>
      <c r="L28" s="3771"/>
      <c r="M28" s="3771"/>
      <c r="N28" s="3771"/>
      <c r="O28" s="3771"/>
      <c r="P28" s="3773"/>
      <c r="Q28" s="3773"/>
    </row>
    <row r="29" spans="2:17" ht="15.6" customHeight="1">
      <c r="B29" s="3769">
        <v>0</v>
      </c>
      <c r="E29" s="2631"/>
      <c r="F29" s="2510"/>
      <c r="G29" s="3720" t="s">
        <v>5104</v>
      </c>
      <c r="J29" s="3862">
        <v>78086454.600243062</v>
      </c>
      <c r="K29" s="3770">
        <v>0</v>
      </c>
      <c r="L29" s="3771">
        <v>9889791.5595107172</v>
      </c>
      <c r="M29" s="3771">
        <v>68196663.040732354</v>
      </c>
      <c r="N29" s="3771">
        <v>0</v>
      </c>
      <c r="O29" s="3771">
        <v>0</v>
      </c>
      <c r="P29" s="3773">
        <v>0</v>
      </c>
      <c r="Q29" s="3773">
        <v>78086454.600243077</v>
      </c>
    </row>
    <row r="30" spans="2:17" ht="15.6" customHeight="1">
      <c r="B30" s="3769">
        <v>0</v>
      </c>
      <c r="E30" s="2631"/>
      <c r="F30" s="2510"/>
      <c r="G30" s="3720" t="s">
        <v>5105</v>
      </c>
      <c r="J30" s="3862">
        <v>69855700.247044668</v>
      </c>
      <c r="K30" s="3770">
        <v>0</v>
      </c>
      <c r="L30" s="3771">
        <v>69855700.247044668</v>
      </c>
      <c r="M30" s="3771">
        <v>0</v>
      </c>
      <c r="N30" s="3771">
        <v>0</v>
      </c>
      <c r="O30" s="3771">
        <v>0</v>
      </c>
      <c r="P30" s="3773">
        <v>0</v>
      </c>
      <c r="Q30" s="3773">
        <v>69855700.247044668</v>
      </c>
    </row>
    <row r="31" spans="2:17" ht="15.6" customHeight="1">
      <c r="B31" s="3769">
        <v>0</v>
      </c>
      <c r="E31" s="2631"/>
      <c r="F31" s="2510"/>
      <c r="G31" s="3720" t="s">
        <v>2961</v>
      </c>
      <c r="J31" s="3862">
        <v>20061689.041642211</v>
      </c>
      <c r="K31" s="3770">
        <v>6769106.6848980449</v>
      </c>
      <c r="L31" s="3771">
        <v>10363083.781246131</v>
      </c>
      <c r="M31" s="3771">
        <v>2929498.5754980352</v>
      </c>
      <c r="N31" s="3771">
        <v>0</v>
      </c>
      <c r="O31" s="3771">
        <v>0</v>
      </c>
      <c r="P31" s="3773">
        <v>0</v>
      </c>
      <c r="Q31" s="3773">
        <v>20061689.041642211</v>
      </c>
    </row>
    <row r="32" spans="2:17" ht="15.6" customHeight="1">
      <c r="B32" s="3769">
        <v>0</v>
      </c>
      <c r="E32" s="2631"/>
      <c r="F32" s="2510" t="s">
        <v>5116</v>
      </c>
      <c r="G32" s="3720"/>
      <c r="J32" s="3862">
        <v>-1472819.3940238811</v>
      </c>
      <c r="K32" s="3770">
        <v>0</v>
      </c>
      <c r="L32" s="3771">
        <v>0</v>
      </c>
      <c r="M32" s="3771">
        <v>0</v>
      </c>
      <c r="N32" s="3771">
        <v>-1472819.3940238811</v>
      </c>
      <c r="O32" s="3771">
        <v>0</v>
      </c>
      <c r="P32" s="3773">
        <v>0</v>
      </c>
      <c r="Q32" s="3773">
        <v>-1472819.3940238811</v>
      </c>
    </row>
    <row r="33" spans="2:17" ht="15.6" customHeight="1">
      <c r="B33" s="3769">
        <v>0</v>
      </c>
      <c r="E33" s="2631"/>
      <c r="F33" s="2510"/>
      <c r="G33" s="3058" t="s">
        <v>5580</v>
      </c>
      <c r="J33" s="3865">
        <v>166531024.49490607</v>
      </c>
      <c r="K33" s="3783">
        <v>6769106.6848980449</v>
      </c>
      <c r="L33" s="3784">
        <v>90108575.587801516</v>
      </c>
      <c r="M33" s="3784">
        <v>71126161.616230384</v>
      </c>
      <c r="N33" s="3784">
        <v>-1472819.3940238811</v>
      </c>
      <c r="O33" s="3784">
        <v>0</v>
      </c>
      <c r="P33" s="3786">
        <v>0</v>
      </c>
      <c r="Q33" s="3867">
        <v>166531024.49490607</v>
      </c>
    </row>
    <row r="34" spans="2:17" ht="15.6" customHeight="1">
      <c r="B34" s="3769">
        <v>0</v>
      </c>
      <c r="E34" s="2631"/>
      <c r="F34" s="2510"/>
      <c r="G34" s="3058"/>
      <c r="J34" s="3866"/>
      <c r="K34" s="3770"/>
      <c r="L34" s="3771"/>
      <c r="M34" s="3771"/>
      <c r="N34" s="3771"/>
      <c r="O34" s="3771"/>
      <c r="P34" s="3773"/>
      <c r="Q34" s="3863"/>
    </row>
    <row r="35" spans="2:17" ht="15.6" customHeight="1">
      <c r="B35" s="3769">
        <v>0</v>
      </c>
      <c r="E35" s="2631" t="s">
        <v>2963</v>
      </c>
      <c r="F35" s="2510"/>
      <c r="G35" s="3720"/>
      <c r="J35" s="3868"/>
      <c r="K35" s="3770"/>
      <c r="L35" s="3771"/>
      <c r="M35" s="3771"/>
      <c r="N35" s="3771"/>
      <c r="O35" s="3771"/>
      <c r="P35" s="3773"/>
      <c r="Q35" s="3863"/>
    </row>
    <row r="36" spans="2:17" ht="15.6" customHeight="1">
      <c r="B36" s="3769">
        <v>0</v>
      </c>
      <c r="E36" s="2631"/>
      <c r="F36" s="2510" t="s">
        <v>1766</v>
      </c>
      <c r="G36" s="3720"/>
      <c r="J36" s="3869">
        <v>0</v>
      </c>
      <c r="K36" s="3524">
        <v>0</v>
      </c>
      <c r="L36" s="2731">
        <v>0</v>
      </c>
      <c r="M36" s="2731">
        <v>0</v>
      </c>
      <c r="N36" s="2731">
        <v>0</v>
      </c>
      <c r="O36" s="2731">
        <v>0</v>
      </c>
      <c r="P36" s="3443">
        <v>0</v>
      </c>
      <c r="Q36" s="3450">
        <v>0</v>
      </c>
    </row>
    <row r="37" spans="2:17" ht="15.6" customHeight="1">
      <c r="B37" s="3769">
        <v>0</v>
      </c>
      <c r="E37" s="2631"/>
      <c r="F37" s="2510" t="s">
        <v>572</v>
      </c>
      <c r="G37" s="3720"/>
      <c r="J37" s="3869">
        <v>0</v>
      </c>
      <c r="K37" s="3524">
        <v>0</v>
      </c>
      <c r="L37" s="2731">
        <v>0</v>
      </c>
      <c r="M37" s="2731">
        <v>0</v>
      </c>
      <c r="N37" s="2731">
        <v>0</v>
      </c>
      <c r="O37" s="2731">
        <v>0</v>
      </c>
      <c r="P37" s="3443">
        <v>0</v>
      </c>
      <c r="Q37" s="3450">
        <v>0</v>
      </c>
    </row>
    <row r="38" spans="2:17" ht="15.6" customHeight="1">
      <c r="B38" s="3769">
        <v>0</v>
      </c>
      <c r="E38" s="2631"/>
      <c r="F38" s="2510" t="s">
        <v>637</v>
      </c>
      <c r="G38" s="3720"/>
      <c r="J38" s="3869">
        <v>0</v>
      </c>
      <c r="K38" s="3524">
        <v>0</v>
      </c>
      <c r="L38" s="2731">
        <v>0</v>
      </c>
      <c r="M38" s="2731">
        <v>0</v>
      </c>
      <c r="N38" s="2731">
        <v>0</v>
      </c>
      <c r="O38" s="2731">
        <v>0</v>
      </c>
      <c r="P38" s="3443">
        <v>0</v>
      </c>
      <c r="Q38" s="3450">
        <v>0</v>
      </c>
    </row>
    <row r="39" spans="2:17" ht="15.6" customHeight="1">
      <c r="B39" s="3769">
        <v>0</v>
      </c>
      <c r="E39" s="2631"/>
      <c r="F39" s="2510"/>
      <c r="G39" s="3058" t="s">
        <v>5581</v>
      </c>
      <c r="J39" s="3870">
        <v>0</v>
      </c>
      <c r="K39" s="3534">
        <v>0</v>
      </c>
      <c r="L39" s="3533">
        <v>0</v>
      </c>
      <c r="M39" s="3533">
        <v>0</v>
      </c>
      <c r="N39" s="3533">
        <v>0</v>
      </c>
      <c r="O39" s="3533">
        <v>0</v>
      </c>
      <c r="P39" s="3478">
        <v>0</v>
      </c>
      <c r="Q39" s="3599">
        <v>0</v>
      </c>
    </row>
    <row r="40" spans="2:17" ht="15.6" customHeight="1">
      <c r="B40" s="3769">
        <v>0</v>
      </c>
      <c r="E40" s="2631"/>
      <c r="F40" s="2510"/>
      <c r="G40" s="3058"/>
      <c r="J40" s="3866"/>
      <c r="K40" s="3770"/>
      <c r="L40" s="3771"/>
      <c r="M40" s="3771"/>
      <c r="N40" s="3771"/>
      <c r="O40" s="3771"/>
      <c r="P40" s="3773"/>
      <c r="Q40" s="3863"/>
    </row>
    <row r="41" spans="2:17" ht="15.6" customHeight="1">
      <c r="B41" s="3769">
        <v>0</v>
      </c>
      <c r="E41" s="2631" t="s">
        <v>901</v>
      </c>
      <c r="F41" s="2510"/>
      <c r="G41" s="3720"/>
      <c r="J41" s="3866"/>
      <c r="K41" s="3770"/>
      <c r="L41" s="3771"/>
      <c r="M41" s="3771"/>
      <c r="N41" s="3771"/>
      <c r="O41" s="3771"/>
      <c r="P41" s="3773"/>
      <c r="Q41" s="3871"/>
    </row>
    <row r="42" spans="2:17" ht="15.6" customHeight="1">
      <c r="B42" s="3769">
        <v>0</v>
      </c>
      <c r="E42" s="2631"/>
      <c r="F42" s="2510" t="s">
        <v>5087</v>
      </c>
      <c r="G42" s="3720"/>
      <c r="J42" s="3862">
        <v>66532791.200830415</v>
      </c>
      <c r="K42" s="3770">
        <v>11163326.084719546</v>
      </c>
      <c r="L42" s="3771">
        <v>32820002.595042679</v>
      </c>
      <c r="M42" s="3771">
        <v>13681617.081592057</v>
      </c>
      <c r="N42" s="3771">
        <v>8867845.4394761417</v>
      </c>
      <c r="O42" s="3771">
        <v>0</v>
      </c>
      <c r="P42" s="3773">
        <v>0</v>
      </c>
      <c r="Q42" s="3863">
        <v>66532791.200830422</v>
      </c>
    </row>
    <row r="43" spans="2:17" ht="15.6" customHeight="1">
      <c r="B43" s="3769">
        <v>0</v>
      </c>
      <c r="E43" s="2631"/>
      <c r="F43" s="2510" t="s">
        <v>5117</v>
      </c>
      <c r="G43" s="3720"/>
      <c r="J43" s="3862">
        <v>66159490.732665859</v>
      </c>
      <c r="K43" s="3770">
        <v>11969512.575862721</v>
      </c>
      <c r="L43" s="3771">
        <v>34739890.565816671</v>
      </c>
      <c r="M43" s="3771">
        <v>14671766.439578306</v>
      </c>
      <c r="N43" s="3771">
        <v>4778321.1514081554</v>
      </c>
      <c r="O43" s="3771">
        <v>0</v>
      </c>
      <c r="P43" s="3773">
        <v>0</v>
      </c>
      <c r="Q43" s="3863">
        <v>66159490.732665859</v>
      </c>
    </row>
    <row r="44" spans="2:17" ht="15.6" customHeight="1">
      <c r="B44" s="3769">
        <v>0</v>
      </c>
      <c r="E44" s="2631"/>
      <c r="F44" s="2510" t="s">
        <v>5089</v>
      </c>
      <c r="G44" s="3720"/>
      <c r="J44" s="3862">
        <v>65915816.211576313</v>
      </c>
      <c r="K44" s="3770">
        <v>11567585.493836343</v>
      </c>
      <c r="L44" s="3771">
        <v>33308056.139490582</v>
      </c>
      <c r="M44" s="3771">
        <v>14178284.688387018</v>
      </c>
      <c r="N44" s="3771">
        <v>6861889.8898623586</v>
      </c>
      <c r="O44" s="3771">
        <v>0</v>
      </c>
      <c r="P44" s="3773">
        <v>0</v>
      </c>
      <c r="Q44" s="3863">
        <v>65915816.211576298</v>
      </c>
    </row>
    <row r="45" spans="2:17" ht="15.6" customHeight="1">
      <c r="B45" s="3769">
        <v>0</v>
      </c>
      <c r="E45" s="2631"/>
      <c r="F45" s="2510" t="s">
        <v>5090</v>
      </c>
      <c r="G45" s="3720"/>
      <c r="J45" s="3862">
        <v>34915268.317752093</v>
      </c>
      <c r="K45" s="3770">
        <v>4467314.2348274486</v>
      </c>
      <c r="L45" s="3771">
        <v>22200162.712044951</v>
      </c>
      <c r="M45" s="3771">
        <v>5471976.3560057767</v>
      </c>
      <c r="N45" s="3771">
        <v>2775815.0148739191</v>
      </c>
      <c r="O45" s="3771">
        <v>0</v>
      </c>
      <c r="P45" s="3773">
        <v>0</v>
      </c>
      <c r="Q45" s="3863">
        <v>34915268.317752093</v>
      </c>
    </row>
    <row r="46" spans="2:17" ht="15.6" customHeight="1">
      <c r="B46" s="3769">
        <v>0</v>
      </c>
      <c r="E46" s="2631"/>
      <c r="F46" s="2510" t="s">
        <v>5091</v>
      </c>
      <c r="G46" s="3720"/>
      <c r="J46" s="3862">
        <v>74865258.542880058</v>
      </c>
      <c r="K46" s="3774">
        <v>14113284.214803522</v>
      </c>
      <c r="L46" s="3775">
        <v>36682113.472884819</v>
      </c>
      <c r="M46" s="3775">
        <v>17300669.099903986</v>
      </c>
      <c r="N46" s="3775">
        <v>6769191.755287719</v>
      </c>
      <c r="O46" s="3775">
        <v>0</v>
      </c>
      <c r="P46" s="3777">
        <v>0</v>
      </c>
      <c r="Q46" s="3864">
        <v>74865258.542880043</v>
      </c>
    </row>
    <row r="47" spans="2:17" ht="15.6" customHeight="1">
      <c r="B47" s="3769">
        <v>0</v>
      </c>
      <c r="E47" s="2631" t="s">
        <v>901</v>
      </c>
      <c r="F47" s="2510"/>
      <c r="G47" s="3058"/>
      <c r="J47" s="3865">
        <v>308388625.00570476</v>
      </c>
      <c r="K47" s="3771">
        <v>53281022.604049578</v>
      </c>
      <c r="L47" s="3771">
        <v>159750225.48527971</v>
      </c>
      <c r="M47" s="3771">
        <v>65304313.665467143</v>
      </c>
      <c r="N47" s="3771">
        <v>30053063.250908297</v>
      </c>
      <c r="O47" s="3771">
        <v>0</v>
      </c>
      <c r="P47" s="3773">
        <v>0</v>
      </c>
      <c r="Q47" s="3871">
        <v>308388625.0057047</v>
      </c>
    </row>
    <row r="48" spans="2:17" ht="15.6" customHeight="1">
      <c r="B48" s="3769">
        <v>0</v>
      </c>
      <c r="E48" s="2631"/>
      <c r="F48" s="2510"/>
      <c r="G48" s="3058"/>
      <c r="J48" s="3866"/>
      <c r="K48" s="3771"/>
      <c r="L48" s="3771"/>
      <c r="M48" s="3771"/>
      <c r="N48" s="3771"/>
      <c r="O48" s="3771"/>
      <c r="P48" s="3773"/>
      <c r="Q48" s="3863"/>
    </row>
    <row r="49" spans="2:21" ht="15.6" customHeight="1">
      <c r="B49" s="3769">
        <v>0</v>
      </c>
      <c r="E49" s="2631" t="s">
        <v>2952</v>
      </c>
      <c r="F49" s="2510"/>
      <c r="G49" s="3720"/>
      <c r="J49" s="3862">
        <v>176780160.56887162</v>
      </c>
      <c r="K49" s="3771">
        <v>36840397.368461281</v>
      </c>
      <c r="L49" s="3771">
        <v>123996168.77421105</v>
      </c>
      <c r="M49" s="3771">
        <v>15943594.426199296</v>
      </c>
      <c r="N49" s="3771">
        <v>0</v>
      </c>
      <c r="O49" s="3771">
        <v>0</v>
      </c>
      <c r="P49" s="3773">
        <v>0</v>
      </c>
      <c r="Q49" s="3871">
        <v>176780160.56887162</v>
      </c>
    </row>
    <row r="50" spans="2:21" ht="15.6" customHeight="1">
      <c r="B50" s="3769">
        <v>0</v>
      </c>
      <c r="E50" s="2631" t="s">
        <v>30</v>
      </c>
      <c r="F50" s="2510"/>
      <c r="G50" s="3720"/>
      <c r="J50" s="3862">
        <v>81210909.858881995</v>
      </c>
      <c r="K50" s="3771">
        <v>0</v>
      </c>
      <c r="L50" s="3771">
        <v>81210909.858881995</v>
      </c>
      <c r="M50" s="3771">
        <v>0</v>
      </c>
      <c r="N50" s="3771">
        <v>0</v>
      </c>
      <c r="O50" s="3771">
        <v>0</v>
      </c>
      <c r="P50" s="3773">
        <v>0</v>
      </c>
      <c r="Q50" s="3871">
        <v>81210909.858881995</v>
      </c>
    </row>
    <row r="51" spans="2:21" ht="15.6" customHeight="1">
      <c r="B51" s="3769">
        <v>0</v>
      </c>
      <c r="E51" s="2631"/>
      <c r="F51" s="2510"/>
      <c r="G51" s="3720"/>
      <c r="J51" s="3862"/>
      <c r="K51" s="3771"/>
      <c r="L51" s="3771"/>
      <c r="M51" s="3771"/>
      <c r="N51" s="3771"/>
      <c r="O51" s="3771"/>
      <c r="P51" s="3773"/>
      <c r="Q51" s="3871"/>
    </row>
    <row r="52" spans="2:21" ht="15.6" customHeight="1">
      <c r="B52" s="3769">
        <v>0</v>
      </c>
      <c r="E52" s="2631" t="s">
        <v>5086</v>
      </c>
      <c r="F52" s="2510"/>
      <c r="G52" s="2510"/>
      <c r="J52" s="3864">
        <v>-602101.04439976206</v>
      </c>
      <c r="K52" s="3775">
        <v>0</v>
      </c>
      <c r="L52" s="3775">
        <v>0</v>
      </c>
      <c r="M52" s="3775">
        <v>0</v>
      </c>
      <c r="N52" s="3775">
        <v>0</v>
      </c>
      <c r="O52" s="3775">
        <v>0</v>
      </c>
      <c r="P52" s="3777">
        <v>-602101.04439976206</v>
      </c>
      <c r="Q52" s="3872">
        <v>-602101.04439976206</v>
      </c>
    </row>
    <row r="53" spans="2:21" ht="15.6" customHeight="1" thickBot="1">
      <c r="B53" s="3823">
        <v>0</v>
      </c>
      <c r="E53" s="3143" t="s">
        <v>5583</v>
      </c>
      <c r="F53" s="3139"/>
      <c r="G53" s="3139"/>
      <c r="H53" s="3139"/>
      <c r="I53" s="3017"/>
      <c r="J53" s="3873">
        <v>1506270251.367898</v>
      </c>
      <c r="K53" s="3873">
        <v>132736449.62345982</v>
      </c>
      <c r="L53" s="3874">
        <v>938343356.96487546</v>
      </c>
      <c r="M53" s="3874">
        <v>186985814.86669555</v>
      </c>
      <c r="N53" s="3874">
        <v>248806730.95726699</v>
      </c>
      <c r="O53" s="3874">
        <v>0</v>
      </c>
      <c r="P53" s="3875">
        <v>-602101.04439976206</v>
      </c>
      <c r="Q53" s="3876">
        <v>1506270251.367898</v>
      </c>
    </row>
    <row r="54" spans="2:21" ht="15.6" customHeight="1" thickTop="1"/>
    <row r="56" spans="2:21" ht="15.6" customHeight="1">
      <c r="E56" s="2525" t="s">
        <v>1717</v>
      </c>
      <c r="F56" s="2525"/>
      <c r="G56" s="2525"/>
      <c r="H56" s="2525"/>
      <c r="I56" s="2525"/>
      <c r="J56" s="2525"/>
      <c r="K56" s="2525"/>
      <c r="L56" s="2525"/>
      <c r="M56" s="2525"/>
      <c r="N56" s="2525"/>
      <c r="O56" s="2525"/>
      <c r="P56" s="2525"/>
      <c r="Q56" s="2525"/>
    </row>
    <row r="57" spans="2:21" ht="15.6" customHeight="1">
      <c r="E57" s="2525" t="s">
        <v>1718</v>
      </c>
      <c r="F57" s="2525"/>
      <c r="G57" s="2525"/>
      <c r="H57" s="2525"/>
      <c r="I57" s="2525"/>
      <c r="J57" s="2525"/>
      <c r="K57" s="2525"/>
      <c r="L57" s="2525"/>
      <c r="M57" s="2525"/>
      <c r="N57" s="2525"/>
      <c r="O57" s="2525"/>
      <c r="P57" s="2525"/>
      <c r="Q57" s="2525"/>
    </row>
    <row r="58" spans="2:21" ht="15.6" customHeight="1">
      <c r="E58" s="2525" t="s">
        <v>5205</v>
      </c>
      <c r="F58" s="2525"/>
      <c r="G58" s="2525"/>
      <c r="H58" s="2525"/>
      <c r="I58" s="2525"/>
      <c r="J58" s="2525"/>
      <c r="K58" s="2525"/>
      <c r="L58" s="2525"/>
      <c r="M58" s="2525"/>
      <c r="N58" s="2525"/>
      <c r="O58" s="2525"/>
      <c r="P58" s="2525"/>
      <c r="Q58" s="2525"/>
    </row>
    <row r="59" spans="2:21" ht="15.6" customHeight="1">
      <c r="E59" s="2525" t="s">
        <v>5588</v>
      </c>
      <c r="F59" s="2525"/>
      <c r="G59" s="2525"/>
      <c r="H59" s="2525"/>
      <c r="I59" s="2525"/>
      <c r="J59" s="2525"/>
      <c r="K59" s="2525"/>
      <c r="L59" s="2525"/>
      <c r="M59" s="2525"/>
      <c r="N59" s="2525"/>
      <c r="O59" s="2525"/>
      <c r="P59" s="2525"/>
      <c r="Q59" s="2525"/>
    </row>
    <row r="61" spans="2:21" ht="15.6" customHeight="1">
      <c r="E61" s="3027"/>
      <c r="F61" s="2618"/>
      <c r="G61" s="2617"/>
      <c r="H61" s="3752" t="s">
        <v>5589</v>
      </c>
      <c r="I61" s="3855" t="s">
        <v>5555</v>
      </c>
      <c r="J61" s="3877" t="s">
        <v>1257</v>
      </c>
      <c r="K61" s="3856" t="s">
        <v>5270</v>
      </c>
      <c r="L61" s="2760"/>
      <c r="M61" s="2760"/>
      <c r="N61" s="2760"/>
      <c r="O61" s="2760"/>
      <c r="P61" s="2760"/>
      <c r="Q61" s="2994" t="s">
        <v>37</v>
      </c>
      <c r="R61" s="2712"/>
      <c r="S61" s="2712"/>
      <c r="T61" s="2712"/>
      <c r="U61" s="2712"/>
    </row>
    <row r="62" spans="2:21" ht="15.6" customHeight="1">
      <c r="E62" s="3012"/>
      <c r="F62" s="2510"/>
      <c r="G62" s="2621"/>
      <c r="H62" s="3501" t="s">
        <v>5575</v>
      </c>
      <c r="I62" s="3858" t="s">
        <v>5590</v>
      </c>
      <c r="J62" s="3878" t="s">
        <v>5591</v>
      </c>
      <c r="K62" s="3118"/>
      <c r="L62" s="3119" t="s">
        <v>5314</v>
      </c>
      <c r="M62" s="3121"/>
      <c r="N62" s="2994" t="s">
        <v>5493</v>
      </c>
      <c r="O62" s="3879" t="s">
        <v>637</v>
      </c>
      <c r="P62" s="3880" t="s">
        <v>5086</v>
      </c>
      <c r="Q62" s="3858" t="s">
        <v>5575</v>
      </c>
      <c r="R62" s="2712"/>
      <c r="S62" s="2712"/>
      <c r="T62" s="2712"/>
      <c r="U62" s="2712"/>
    </row>
    <row r="63" spans="2:21" ht="15.6" customHeight="1">
      <c r="B63" s="3691" t="s">
        <v>5592</v>
      </c>
      <c r="E63" s="3123" t="s">
        <v>5111</v>
      </c>
      <c r="F63" s="2624"/>
      <c r="G63" s="2626"/>
      <c r="H63" s="3144" t="s">
        <v>5576</v>
      </c>
      <c r="I63" s="3859"/>
      <c r="J63" s="3881" t="s">
        <v>5587</v>
      </c>
      <c r="K63" s="3860" t="s">
        <v>5191</v>
      </c>
      <c r="L63" s="3860" t="s">
        <v>5190</v>
      </c>
      <c r="M63" s="3860" t="s">
        <v>1436</v>
      </c>
      <c r="N63" s="3859" t="s">
        <v>5190</v>
      </c>
      <c r="O63" s="3882"/>
      <c r="P63" s="3883"/>
      <c r="Q63" s="3859" t="s">
        <v>5576</v>
      </c>
      <c r="R63" s="2712"/>
      <c r="S63" s="2712"/>
      <c r="T63" s="2712"/>
      <c r="U63" s="2712"/>
    </row>
    <row r="64" spans="2:21" ht="15.6" customHeight="1">
      <c r="B64" s="3884">
        <v>0</v>
      </c>
      <c r="E64" s="3012" t="s">
        <v>3405</v>
      </c>
      <c r="F64" s="2510"/>
      <c r="H64" s="3885">
        <v>160038319.68556806</v>
      </c>
      <c r="I64" s="3861">
        <v>18851936.824617714</v>
      </c>
      <c r="J64" s="3886">
        <v>178890256.51018578</v>
      </c>
      <c r="K64" s="3887">
        <v>0</v>
      </c>
      <c r="L64" s="3888">
        <v>178890256.51018578</v>
      </c>
      <c r="M64" s="3888">
        <v>0</v>
      </c>
      <c r="N64" s="3888">
        <v>0</v>
      </c>
      <c r="O64" s="3888">
        <v>0</v>
      </c>
      <c r="P64" s="3888">
        <v>0</v>
      </c>
      <c r="Q64" s="3885">
        <v>178890256.51018578</v>
      </c>
    </row>
    <row r="65" spans="2:18" ht="15.6" customHeight="1">
      <c r="B65" s="3889"/>
      <c r="E65" s="3012" t="s">
        <v>2950</v>
      </c>
      <c r="F65" s="2510"/>
      <c r="H65" s="3890">
        <v>553015844.35776973</v>
      </c>
      <c r="I65" s="3890">
        <v>42055531.615978003</v>
      </c>
      <c r="J65" s="3891">
        <v>595071375.97374773</v>
      </c>
      <c r="K65" s="3892">
        <v>35845922.966050901</v>
      </c>
      <c r="L65" s="3893">
        <v>304387220.74851543</v>
      </c>
      <c r="M65" s="3893">
        <v>34611745.158798732</v>
      </c>
      <c r="N65" s="3893">
        <v>220226487.10038257</v>
      </c>
      <c r="O65" s="3893">
        <v>0</v>
      </c>
      <c r="P65" s="3893">
        <v>0</v>
      </c>
      <c r="Q65" s="3890">
        <v>595071375.97374773</v>
      </c>
    </row>
    <row r="66" spans="2:18" ht="15.6" customHeight="1">
      <c r="B66" s="3889"/>
      <c r="E66" s="3012" t="s">
        <v>2951</v>
      </c>
      <c r="F66" s="2510"/>
      <c r="H66" s="3890">
        <v>153903215.19983494</v>
      </c>
      <c r="I66" s="3890">
        <v>12627809.295071125</v>
      </c>
      <c r="J66" s="3891">
        <v>166531024.49490607</v>
      </c>
      <c r="K66" s="3770">
        <v>6769106.6848980449</v>
      </c>
      <c r="L66" s="3893">
        <v>90108575.587801516</v>
      </c>
      <c r="M66" s="3893">
        <v>71126161.616230384</v>
      </c>
      <c r="N66" s="3893">
        <v>-1472819.3940238811</v>
      </c>
      <c r="O66" s="3893">
        <v>0</v>
      </c>
      <c r="P66" s="3893">
        <v>0</v>
      </c>
      <c r="Q66" s="3890">
        <v>166531024.49490607</v>
      </c>
    </row>
    <row r="67" spans="2:18" ht="15.6" customHeight="1">
      <c r="B67" s="3889"/>
      <c r="E67" s="3012" t="s">
        <v>2963</v>
      </c>
      <c r="F67" s="2510"/>
      <c r="H67" s="3890">
        <v>0</v>
      </c>
      <c r="I67" s="3890">
        <v>0</v>
      </c>
      <c r="J67" s="3891">
        <v>0</v>
      </c>
      <c r="K67" s="3892">
        <v>0</v>
      </c>
      <c r="L67" s="3893">
        <v>0</v>
      </c>
      <c r="M67" s="3893">
        <v>0</v>
      </c>
      <c r="N67" s="3893">
        <v>0</v>
      </c>
      <c r="O67" s="3893">
        <v>0</v>
      </c>
      <c r="P67" s="3893">
        <v>0</v>
      </c>
      <c r="Q67" s="3890">
        <v>0</v>
      </c>
    </row>
    <row r="68" spans="2:18" ht="15.6" customHeight="1">
      <c r="B68" s="3889"/>
      <c r="E68" s="3012" t="s">
        <v>901</v>
      </c>
      <c r="F68" s="2510"/>
      <c r="H68" s="3890">
        <v>285694336.01364297</v>
      </c>
      <c r="I68" s="3890">
        <v>22694288.992061794</v>
      </c>
      <c r="J68" s="3891">
        <v>308388625.00570476</v>
      </c>
      <c r="K68" s="3892">
        <v>53281022.604049578</v>
      </c>
      <c r="L68" s="3893">
        <v>159750225.48527971</v>
      </c>
      <c r="M68" s="3893">
        <v>65304313.665467143</v>
      </c>
      <c r="N68" s="3893">
        <v>30053063.250908297</v>
      </c>
      <c r="O68" s="3893">
        <v>0</v>
      </c>
      <c r="P68" s="3893">
        <v>0</v>
      </c>
      <c r="Q68" s="3890">
        <v>308388625.00570476</v>
      </c>
    </row>
    <row r="69" spans="2:18" ht="15.6" customHeight="1">
      <c r="B69" s="3889"/>
      <c r="E69" s="3012" t="s">
        <v>5265</v>
      </c>
      <c r="F69" s="2510"/>
      <c r="H69" s="3890">
        <v>161517185.75828108</v>
      </c>
      <c r="I69" s="3890">
        <v>15262974.810590535</v>
      </c>
      <c r="J69" s="3891">
        <v>176780160.56887162</v>
      </c>
      <c r="K69" s="3892">
        <v>36840397.368461281</v>
      </c>
      <c r="L69" s="3893">
        <v>123996168.77421105</v>
      </c>
      <c r="M69" s="3893">
        <v>15943594.426199296</v>
      </c>
      <c r="N69" s="3893">
        <v>0</v>
      </c>
      <c r="O69" s="3893">
        <v>0</v>
      </c>
      <c r="P69" s="3893">
        <v>0</v>
      </c>
      <c r="Q69" s="3890">
        <v>176780160.56887162</v>
      </c>
    </row>
    <row r="70" spans="2:18" ht="15.6" customHeight="1">
      <c r="B70" s="3889"/>
      <c r="E70" s="3012" t="s">
        <v>30</v>
      </c>
      <c r="F70" s="2510"/>
      <c r="H70" s="3890">
        <v>72652685.548648566</v>
      </c>
      <c r="I70" s="3890">
        <v>8558224.3102334291</v>
      </c>
      <c r="J70" s="3891">
        <v>81210909.858881995</v>
      </c>
      <c r="K70" s="3892">
        <v>0</v>
      </c>
      <c r="L70" s="3893">
        <v>81210909.858881995</v>
      </c>
      <c r="M70" s="3893">
        <v>0</v>
      </c>
      <c r="N70" s="3893">
        <v>0</v>
      </c>
      <c r="O70" s="3771">
        <v>0</v>
      </c>
      <c r="P70" s="3893">
        <v>0</v>
      </c>
      <c r="Q70" s="3890">
        <v>81210909.858881995</v>
      </c>
    </row>
    <row r="71" spans="2:18" ht="15.6" customHeight="1">
      <c r="B71" s="3889"/>
      <c r="E71" s="3012" t="s">
        <v>2953</v>
      </c>
      <c r="F71" s="2510"/>
      <c r="H71" s="3890">
        <v>-2734423.1162341945</v>
      </c>
      <c r="I71" s="3890">
        <v>2734423.1162341945</v>
      </c>
      <c r="J71" s="3891">
        <v>0</v>
      </c>
      <c r="K71" s="3770">
        <v>0</v>
      </c>
      <c r="L71" s="3893">
        <v>0</v>
      </c>
      <c r="M71" s="3893">
        <v>0</v>
      </c>
      <c r="N71" s="3893">
        <v>0</v>
      </c>
      <c r="O71" s="3893">
        <v>0</v>
      </c>
      <c r="P71" s="3893">
        <v>0</v>
      </c>
      <c r="Q71" s="3890">
        <v>0</v>
      </c>
    </row>
    <row r="72" spans="2:18" ht="15.6" customHeight="1">
      <c r="B72" s="3889"/>
      <c r="E72" s="3012" t="s">
        <v>5119</v>
      </c>
      <c r="F72" s="2510"/>
      <c r="H72" s="3894">
        <v>122183087.92038688</v>
      </c>
      <c r="I72" s="3890">
        <v>-122785188.96478665</v>
      </c>
      <c r="J72" s="3891">
        <v>-602101.04439976811</v>
      </c>
      <c r="K72" s="3892">
        <v>0</v>
      </c>
      <c r="L72" s="3893">
        <v>0</v>
      </c>
      <c r="M72" s="3893">
        <v>0</v>
      </c>
      <c r="N72" s="3893">
        <v>0</v>
      </c>
      <c r="O72" s="3893">
        <v>0</v>
      </c>
      <c r="P72" s="3893">
        <v>-602101.04439976206</v>
      </c>
      <c r="Q72" s="3890">
        <v>-602101.04439976206</v>
      </c>
    </row>
    <row r="73" spans="2:18" ht="15.6" customHeight="1">
      <c r="B73" s="3249"/>
      <c r="E73" s="3143" t="s">
        <v>5583</v>
      </c>
      <c r="F73" s="3017"/>
      <c r="G73" s="3017"/>
      <c r="H73" s="3895">
        <v>1506270251.3678977</v>
      </c>
      <c r="I73" s="3895">
        <v>1.4901161193847656E-7</v>
      </c>
      <c r="J73" s="3896">
        <v>1506270251.367898</v>
      </c>
      <c r="K73" s="3897">
        <v>132736449.6234598</v>
      </c>
      <c r="L73" s="3898">
        <v>938343356.96487546</v>
      </c>
      <c r="M73" s="3898">
        <v>186985814.86669555</v>
      </c>
      <c r="N73" s="3898">
        <v>248806730.95726696</v>
      </c>
      <c r="O73" s="3898">
        <v>0</v>
      </c>
      <c r="P73" s="3898">
        <v>-602101.04439976206</v>
      </c>
      <c r="Q73" s="3895">
        <v>1506270251.367898</v>
      </c>
    </row>
    <row r="75" spans="2:18" ht="15.6" customHeight="1">
      <c r="K75" s="3899"/>
      <c r="R75" s="3900"/>
    </row>
  </sheetData>
  <pageMargins left="0.25" right="0.25" top="0.25" bottom="0.25" header="1" footer="0.25"/>
  <pageSetup scale="54" orientation="landscape" blackAndWhite="1" horizontalDpi="360" verticalDpi="360" r:id="rId1"/>
  <headerFooter alignWithMargins="0">
    <oddHeader>&amp;R&amp;"Times New Roman,Bold"Page &amp;P of &amp;N</oddHeader>
    <oddFooter>&amp;C&amp;F&amp;R&amp;D&amp;T</oddFooter>
  </headerFooter>
</worksheet>
</file>

<file path=xl/worksheets/sheet120.xml><?xml version="1.0" encoding="utf-8"?>
<worksheet xmlns="http://schemas.openxmlformats.org/spreadsheetml/2006/main" xmlns:r="http://schemas.openxmlformats.org/officeDocument/2006/relationships">
  <sheetPr>
    <pageSetUpPr fitToPage="1"/>
  </sheetPr>
  <dimension ref="A1:T198"/>
  <sheetViews>
    <sheetView topLeftCell="A58" workbookViewId="0">
      <selection sqref="A1:XFD1048576"/>
    </sheetView>
  </sheetViews>
  <sheetFormatPr defaultColWidth="8.77734375" defaultRowHeight="15.6" customHeight="1"/>
  <cols>
    <col min="1" max="1" width="3.33203125" style="3494" customWidth="1"/>
    <col min="2" max="3" width="18.77734375" style="3010" customWidth="1"/>
    <col min="4" max="4" width="8.88671875" style="2447" customWidth="1"/>
    <col min="5" max="5" width="2.33203125" style="3078" customWidth="1"/>
    <col min="6" max="6" width="29.21875" style="2525" customWidth="1"/>
    <col min="7" max="7" width="20.77734375" style="2525" customWidth="1"/>
    <col min="8" max="8" width="17.88671875" style="2525" customWidth="1"/>
    <col min="9" max="9" width="12.109375" style="2525" customWidth="1"/>
    <col min="10" max="10" width="17.44140625" style="2525" customWidth="1"/>
    <col min="11" max="11" width="17.88671875" style="2525" customWidth="1"/>
    <col min="12" max="12" width="12.44140625" style="2525" customWidth="1"/>
    <col min="13" max="13" width="17.88671875" style="2525" customWidth="1"/>
    <col min="14" max="14" width="15.77734375" style="2525" customWidth="1"/>
    <col min="15" max="15" width="17.77734375" style="2525" customWidth="1"/>
    <col min="16" max="16" width="17.88671875" style="2525" customWidth="1"/>
    <col min="17" max="17" width="20.33203125" style="2525" customWidth="1"/>
    <col min="18" max="18" width="7.6640625" style="2447" customWidth="1"/>
    <col min="19" max="19" width="4.33203125" style="2447" customWidth="1"/>
    <col min="20" max="16384" width="8.77734375" style="2447"/>
  </cols>
  <sheetData>
    <row r="1" spans="2:18" ht="15.6" customHeight="1" thickBot="1">
      <c r="B1" s="2517" t="s">
        <v>14</v>
      </c>
      <c r="C1" s="2518" t="s">
        <v>15</v>
      </c>
    </row>
    <row r="3" spans="2:18" ht="18">
      <c r="B3" s="2522" t="s">
        <v>18</v>
      </c>
      <c r="C3" s="2522"/>
      <c r="E3" s="2798" t="s">
        <v>1717</v>
      </c>
      <c r="F3" s="2798"/>
      <c r="G3" s="2798"/>
      <c r="H3" s="2798"/>
      <c r="I3" s="2798"/>
      <c r="J3" s="2798"/>
      <c r="K3" s="2798"/>
      <c r="L3" s="2798"/>
      <c r="M3" s="2798"/>
      <c r="N3" s="2798"/>
      <c r="O3" s="2798"/>
      <c r="P3" s="2798"/>
      <c r="Q3" s="2798"/>
    </row>
    <row r="4" spans="2:18" ht="18">
      <c r="B4" s="2746">
        <v>0</v>
      </c>
      <c r="C4" s="2747" t="s">
        <v>127</v>
      </c>
      <c r="E4" s="2798" t="s">
        <v>1718</v>
      </c>
      <c r="F4" s="2798"/>
      <c r="G4" s="2798"/>
      <c r="H4" s="2798"/>
      <c r="I4" s="2798"/>
      <c r="J4" s="2798"/>
      <c r="K4" s="2798"/>
      <c r="L4" s="2798"/>
      <c r="M4" s="2798"/>
      <c r="N4" s="2798"/>
      <c r="O4" s="2798"/>
      <c r="P4" s="2798"/>
      <c r="Q4" s="2798"/>
    </row>
    <row r="5" spans="2:18" ht="18">
      <c r="B5" s="3691"/>
      <c r="C5" s="3691"/>
      <c r="E5" s="2798" t="s">
        <v>5216</v>
      </c>
      <c r="F5" s="2798"/>
      <c r="G5" s="2798"/>
      <c r="H5" s="2798"/>
      <c r="I5" s="2798"/>
      <c r="J5" s="2798"/>
      <c r="K5" s="2798"/>
      <c r="L5" s="2798"/>
      <c r="M5" s="2798"/>
      <c r="N5" s="2798"/>
      <c r="O5" s="2798"/>
      <c r="P5" s="2798"/>
      <c r="Q5" s="2798"/>
    </row>
    <row r="6" spans="2:18" ht="18">
      <c r="B6" s="3691"/>
      <c r="C6" s="3691"/>
      <c r="E6" s="2798" t="s">
        <v>5593</v>
      </c>
      <c r="F6" s="2798"/>
      <c r="G6" s="2798"/>
      <c r="H6" s="2798"/>
      <c r="I6" s="2798"/>
      <c r="J6" s="2798"/>
      <c r="K6" s="2798"/>
      <c r="L6" s="2798"/>
      <c r="M6" s="2798"/>
      <c r="N6" s="2798"/>
      <c r="O6" s="2798"/>
      <c r="P6" s="2798"/>
      <c r="Q6" s="2798"/>
      <c r="R6" s="2521"/>
    </row>
    <row r="7" spans="2:18" ht="18">
      <c r="B7" s="3691"/>
      <c r="C7" s="3691"/>
      <c r="E7" s="2991" t="s">
        <v>4692</v>
      </c>
      <c r="R7" s="2521"/>
    </row>
    <row r="8" spans="2:18" ht="15.6" customHeight="1">
      <c r="B8" s="3691"/>
      <c r="C8" s="3691"/>
      <c r="E8" s="3901" t="s">
        <v>543</v>
      </c>
      <c r="G8" s="3902"/>
      <c r="H8" s="3902"/>
      <c r="I8" s="3902"/>
      <c r="J8" s="3902"/>
      <c r="K8" s="3902"/>
      <c r="L8" s="3902"/>
      <c r="M8" s="3902"/>
      <c r="N8" s="3902"/>
      <c r="O8" s="3902"/>
      <c r="P8" s="3902"/>
      <c r="Q8" s="3902"/>
      <c r="R8" s="3903"/>
    </row>
    <row r="9" spans="2:18" ht="27.75" customHeight="1">
      <c r="B9" s="3691"/>
      <c r="C9" s="3691"/>
      <c r="E9" s="3904"/>
      <c r="F9" s="3905"/>
      <c r="G9" s="2724" t="s">
        <v>5594</v>
      </c>
      <c r="H9" s="2761" t="s">
        <v>5595</v>
      </c>
      <c r="I9" s="3119"/>
      <c r="J9" s="3119"/>
      <c r="K9" s="3119"/>
      <c r="L9" s="3119"/>
      <c r="M9" s="3119"/>
      <c r="N9" s="3119"/>
      <c r="O9" s="3119"/>
      <c r="P9" s="3121"/>
      <c r="Q9" s="3906"/>
      <c r="R9" s="3663"/>
    </row>
    <row r="10" spans="2:18" ht="51.6" customHeight="1">
      <c r="B10" s="3010" t="s">
        <v>5577</v>
      </c>
      <c r="C10" s="3691" t="s">
        <v>600</v>
      </c>
      <c r="E10" s="2727" t="s">
        <v>5596</v>
      </c>
      <c r="F10" s="3907"/>
      <c r="G10" s="3908" t="s">
        <v>5597</v>
      </c>
      <c r="H10" s="3909" t="s">
        <v>5280</v>
      </c>
      <c r="I10" s="3909" t="s">
        <v>895</v>
      </c>
      <c r="J10" s="3909" t="s">
        <v>1019</v>
      </c>
      <c r="K10" s="3909" t="s">
        <v>801</v>
      </c>
      <c r="L10" s="3909" t="s">
        <v>5288</v>
      </c>
      <c r="M10" s="3909" t="s">
        <v>627</v>
      </c>
      <c r="N10" s="3909" t="s">
        <v>109</v>
      </c>
      <c r="O10" s="3909" t="s">
        <v>111</v>
      </c>
      <c r="P10" s="3909" t="s">
        <v>1020</v>
      </c>
      <c r="Q10" s="3910" t="s">
        <v>5289</v>
      </c>
      <c r="R10" s="2521"/>
    </row>
    <row r="11" spans="2:18" ht="15.6" customHeight="1">
      <c r="B11" s="3762">
        <v>0</v>
      </c>
      <c r="C11" s="3190">
        <v>0</v>
      </c>
      <c r="E11" s="2714" t="s">
        <v>635</v>
      </c>
      <c r="F11" s="2722"/>
      <c r="G11" s="590"/>
      <c r="H11" s="1375"/>
      <c r="I11" s="1375"/>
      <c r="J11" s="1375"/>
      <c r="K11" s="1375"/>
      <c r="L11" s="1375"/>
      <c r="M11" s="1375"/>
      <c r="N11" s="1375"/>
      <c r="O11" s="1375"/>
      <c r="P11" s="1375"/>
      <c r="Q11" s="1375"/>
      <c r="R11" s="3663"/>
    </row>
    <row r="12" spans="2:18" ht="15.6" customHeight="1">
      <c r="B12" s="3769">
        <v>0</v>
      </c>
      <c r="C12" s="3911"/>
      <c r="E12" s="2714"/>
      <c r="F12" s="2722" t="s">
        <v>5271</v>
      </c>
      <c r="G12" s="590">
        <v>0</v>
      </c>
      <c r="H12" s="1375"/>
      <c r="I12" s="1375"/>
      <c r="J12" s="1375"/>
      <c r="K12" s="1375"/>
      <c r="L12" s="1375"/>
      <c r="M12" s="1375"/>
      <c r="N12" s="1375"/>
      <c r="O12" s="1375"/>
      <c r="P12" s="1375"/>
      <c r="Q12" s="1375">
        <v>0</v>
      </c>
      <c r="R12" s="3663"/>
    </row>
    <row r="13" spans="2:18" ht="15.6" customHeight="1">
      <c r="B13" s="3769">
        <v>0</v>
      </c>
      <c r="C13" s="3911"/>
      <c r="E13" s="2714"/>
      <c r="F13" s="2722" t="s">
        <v>5272</v>
      </c>
      <c r="G13" s="590">
        <v>178890256.51018578</v>
      </c>
      <c r="H13" s="1375">
        <v>178890256.51018578</v>
      </c>
      <c r="I13" s="1375"/>
      <c r="J13" s="1375"/>
      <c r="K13" s="1375"/>
      <c r="L13" s="1375"/>
      <c r="M13" s="1375"/>
      <c r="N13" s="1375"/>
      <c r="O13" s="1375"/>
      <c r="P13" s="1375"/>
      <c r="Q13" s="1375">
        <v>178890256.51018578</v>
      </c>
      <c r="R13" s="3663"/>
    </row>
    <row r="14" spans="2:18" ht="15.6" customHeight="1">
      <c r="B14" s="3769">
        <v>0</v>
      </c>
      <c r="C14" s="3911"/>
      <c r="E14" s="2714"/>
      <c r="F14" s="2722" t="s">
        <v>5598</v>
      </c>
      <c r="G14" s="590">
        <v>0</v>
      </c>
      <c r="H14" s="1375"/>
      <c r="I14" s="1375"/>
      <c r="J14" s="1375"/>
      <c r="K14" s="1375"/>
      <c r="L14" s="1375"/>
      <c r="M14" s="1375"/>
      <c r="N14" s="1375"/>
      <c r="O14" s="1375"/>
      <c r="P14" s="1375"/>
      <c r="Q14" s="1375">
        <v>0</v>
      </c>
      <c r="R14" s="3912"/>
    </row>
    <row r="15" spans="2:18" ht="15.6" customHeight="1">
      <c r="B15" s="3769">
        <v>0</v>
      </c>
      <c r="C15" s="3911"/>
      <c r="E15" s="2714"/>
      <c r="F15" s="2722" t="s">
        <v>5273</v>
      </c>
      <c r="G15" s="590">
        <v>0</v>
      </c>
      <c r="H15" s="1375"/>
      <c r="I15" s="1375"/>
      <c r="J15" s="1375"/>
      <c r="K15" s="1375"/>
      <c r="L15" s="1375"/>
      <c r="M15" s="1375"/>
      <c r="N15" s="1375"/>
      <c r="O15" s="1375"/>
      <c r="P15" s="1375"/>
      <c r="Q15" s="1375">
        <v>0</v>
      </c>
      <c r="R15" s="3663"/>
    </row>
    <row r="16" spans="2:18" ht="15.6" customHeight="1">
      <c r="B16" s="3769">
        <v>0</v>
      </c>
      <c r="C16" s="3911"/>
      <c r="E16" s="2714"/>
      <c r="F16" s="2722" t="s">
        <v>2954</v>
      </c>
      <c r="G16" s="1389">
        <v>0</v>
      </c>
      <c r="H16" s="1389"/>
      <c r="I16" s="1389"/>
      <c r="J16" s="1389"/>
      <c r="K16" s="1389"/>
      <c r="L16" s="1389"/>
      <c r="M16" s="1389"/>
      <c r="N16" s="1389"/>
      <c r="O16" s="1389"/>
      <c r="P16" s="1389"/>
      <c r="Q16" s="1389">
        <v>0</v>
      </c>
      <c r="R16" s="2521"/>
    </row>
    <row r="17" spans="2:20" ht="15.6" customHeight="1">
      <c r="B17" s="3769">
        <v>0</v>
      </c>
      <c r="C17" s="3911"/>
      <c r="E17" s="2714"/>
      <c r="F17" s="2724" t="s">
        <v>5599</v>
      </c>
      <c r="G17" s="590">
        <v>178890256.51018578</v>
      </c>
      <c r="H17" s="1375">
        <v>178890256.51018578</v>
      </c>
      <c r="I17" s="1375">
        <v>0</v>
      </c>
      <c r="J17" s="1375">
        <v>0</v>
      </c>
      <c r="K17" s="1375">
        <v>0</v>
      </c>
      <c r="L17" s="1375"/>
      <c r="M17" s="1375">
        <v>0</v>
      </c>
      <c r="N17" s="1375">
        <v>0</v>
      </c>
      <c r="O17" s="1375">
        <v>0</v>
      </c>
      <c r="P17" s="1375">
        <v>0</v>
      </c>
      <c r="Q17" s="1375">
        <v>178890256.51018578</v>
      </c>
      <c r="R17" s="2521"/>
    </row>
    <row r="18" spans="2:20" ht="15.6" customHeight="1">
      <c r="B18" s="3769">
        <v>0</v>
      </c>
      <c r="C18" s="3911"/>
      <c r="E18" s="2714"/>
      <c r="F18" s="2722"/>
      <c r="G18" s="590"/>
      <c r="H18" s="1375"/>
      <c r="I18" s="1375"/>
      <c r="J18" s="1375"/>
      <c r="K18" s="1375"/>
      <c r="L18" s="1375"/>
      <c r="M18" s="1375"/>
      <c r="N18" s="1375"/>
      <c r="O18" s="1375"/>
      <c r="P18" s="1375"/>
      <c r="Q18" s="1375"/>
      <c r="R18" s="3663"/>
    </row>
    <row r="19" spans="2:20" ht="15.6" customHeight="1">
      <c r="B19" s="3769">
        <v>0</v>
      </c>
      <c r="C19" s="3911"/>
      <c r="E19" s="2714" t="s">
        <v>5082</v>
      </c>
      <c r="F19" s="2722"/>
      <c r="G19" s="590"/>
      <c r="H19" s="1375"/>
      <c r="I19" s="1375"/>
      <c r="J19" s="1375"/>
      <c r="K19" s="1375"/>
      <c r="L19" s="1375"/>
      <c r="M19" s="1375"/>
      <c r="N19" s="1375"/>
      <c r="O19" s="1375"/>
      <c r="P19" s="1375"/>
      <c r="Q19" s="1375"/>
      <c r="R19" s="3663"/>
    </row>
    <row r="20" spans="2:20" ht="15.6" customHeight="1">
      <c r="B20" s="3769">
        <v>0</v>
      </c>
      <c r="C20" s="3911"/>
      <c r="E20" s="2714"/>
      <c r="F20" s="2722" t="s">
        <v>5271</v>
      </c>
      <c r="G20" s="590">
        <v>35845922.966050901</v>
      </c>
      <c r="H20" s="1375"/>
      <c r="I20" s="1375"/>
      <c r="J20" s="1375"/>
      <c r="K20" s="1375"/>
      <c r="L20" s="1375"/>
      <c r="M20" s="1375"/>
      <c r="N20" s="1375"/>
      <c r="O20" s="1375">
        <v>35845922.966050901</v>
      </c>
      <c r="P20" s="1375"/>
      <c r="Q20" s="1375">
        <v>35845922.966050901</v>
      </c>
      <c r="R20" s="3663"/>
    </row>
    <row r="21" spans="2:20" ht="15.6" customHeight="1">
      <c r="B21" s="3769">
        <v>0</v>
      </c>
      <c r="C21" s="3911"/>
      <c r="E21" s="2714"/>
      <c r="F21" s="2722" t="s">
        <v>5272</v>
      </c>
      <c r="G21" s="590">
        <v>304387220.74851543</v>
      </c>
      <c r="H21" s="1375"/>
      <c r="I21" s="1375"/>
      <c r="J21" s="1375">
        <v>304387220.74851543</v>
      </c>
      <c r="K21" s="1375"/>
      <c r="L21" s="1375"/>
      <c r="M21" s="1375"/>
      <c r="N21" s="1375"/>
      <c r="O21" s="1375"/>
      <c r="P21" s="1375"/>
      <c r="Q21" s="1375">
        <v>304387220.74851543</v>
      </c>
      <c r="R21" s="3663"/>
    </row>
    <row r="22" spans="2:20" ht="15.6" customHeight="1">
      <c r="B22" s="3769">
        <v>0</v>
      </c>
      <c r="C22" s="3913"/>
      <c r="E22" s="2714"/>
      <c r="F22" s="2722" t="s">
        <v>5598</v>
      </c>
      <c r="G22" s="590">
        <v>34611745.158798732</v>
      </c>
      <c r="H22" s="1375"/>
      <c r="I22" s="1375"/>
      <c r="J22" s="1375"/>
      <c r="K22" s="1375"/>
      <c r="L22" s="1375"/>
      <c r="M22" s="1375"/>
      <c r="N22" s="1375"/>
      <c r="O22" s="1375">
        <v>34611745.158798732</v>
      </c>
      <c r="P22" s="1375"/>
      <c r="Q22" s="1375">
        <v>34611745.158798732</v>
      </c>
      <c r="R22" s="3663"/>
    </row>
    <row r="23" spans="2:20" ht="15.6" customHeight="1">
      <c r="B23" s="3769">
        <v>0</v>
      </c>
      <c r="C23" s="3913"/>
      <c r="E23" s="2714"/>
      <c r="F23" s="2722" t="s">
        <v>5273</v>
      </c>
      <c r="G23" s="590">
        <v>220226487.10038257</v>
      </c>
      <c r="H23" s="1375"/>
      <c r="I23" s="1375"/>
      <c r="J23" s="1375"/>
      <c r="K23" s="1375"/>
      <c r="L23" s="1375"/>
      <c r="M23" s="1375">
        <v>220226487.10038257</v>
      </c>
      <c r="N23" s="1375"/>
      <c r="O23" s="1375"/>
      <c r="P23" s="1375"/>
      <c r="Q23" s="1375">
        <v>220226487.10038257</v>
      </c>
      <c r="R23" s="3663"/>
    </row>
    <row r="24" spans="2:20" ht="15.6" customHeight="1">
      <c r="B24" s="3769">
        <v>0</v>
      </c>
      <c r="C24" s="3913"/>
      <c r="E24" s="2714"/>
      <c r="F24" s="2722" t="s">
        <v>2954</v>
      </c>
      <c r="G24" s="1389">
        <v>0</v>
      </c>
      <c r="H24" s="1389"/>
      <c r="I24" s="1389"/>
      <c r="J24" s="1389"/>
      <c r="K24" s="1389"/>
      <c r="L24" s="1389"/>
      <c r="M24" s="1389"/>
      <c r="N24" s="1389"/>
      <c r="O24" s="1389"/>
      <c r="P24" s="1389"/>
      <c r="Q24" s="1389">
        <v>0</v>
      </c>
      <c r="R24" s="2521"/>
    </row>
    <row r="25" spans="2:20" ht="15.6" customHeight="1">
      <c r="B25" s="3769">
        <v>0</v>
      </c>
      <c r="C25" s="3913"/>
      <c r="E25" s="2714"/>
      <c r="F25" s="2724" t="s">
        <v>5600</v>
      </c>
      <c r="G25" s="590">
        <v>595071375.97374773</v>
      </c>
      <c r="H25" s="1375">
        <v>0</v>
      </c>
      <c r="I25" s="1375">
        <v>0</v>
      </c>
      <c r="J25" s="1375">
        <v>304387220.74851543</v>
      </c>
      <c r="K25" s="1375">
        <v>0</v>
      </c>
      <c r="L25" s="1375"/>
      <c r="M25" s="1375">
        <v>220226487.10038257</v>
      </c>
      <c r="N25" s="1375">
        <v>0</v>
      </c>
      <c r="O25" s="1375">
        <v>70457668.124849632</v>
      </c>
      <c r="P25" s="1375">
        <v>0</v>
      </c>
      <c r="Q25" s="1375">
        <v>595071375.97374773</v>
      </c>
      <c r="R25" s="2521"/>
    </row>
    <row r="26" spans="2:20" ht="15.6" customHeight="1">
      <c r="B26" s="3769">
        <v>0</v>
      </c>
      <c r="C26" s="3913"/>
      <c r="E26" s="2714"/>
      <c r="F26" s="2722"/>
      <c r="G26" s="590"/>
      <c r="H26" s="1375"/>
      <c r="I26" s="1375"/>
      <c r="J26" s="1375"/>
      <c r="K26" s="1375"/>
      <c r="L26" s="1375"/>
      <c r="M26" s="1375"/>
      <c r="N26" s="1375"/>
      <c r="O26" s="1375"/>
      <c r="P26" s="1375"/>
      <c r="Q26" s="1375"/>
      <c r="R26" s="3663"/>
    </row>
    <row r="27" spans="2:20" ht="15.6" customHeight="1">
      <c r="B27" s="3769">
        <v>0</v>
      </c>
      <c r="C27" s="3913"/>
      <c r="E27" s="2714" t="s">
        <v>2951</v>
      </c>
      <c r="F27" s="2722"/>
      <c r="G27" s="590"/>
      <c r="H27" s="1375"/>
      <c r="I27" s="1375"/>
      <c r="J27" s="1375"/>
      <c r="K27" s="1375"/>
      <c r="L27" s="1375"/>
      <c r="M27" s="1375"/>
      <c r="N27" s="1375"/>
      <c r="O27" s="1375"/>
      <c r="P27" s="1375"/>
      <c r="Q27" s="1375"/>
      <c r="R27" s="3663"/>
      <c r="T27" s="2963"/>
    </row>
    <row r="28" spans="2:20" ht="15.6" customHeight="1">
      <c r="B28" s="3769">
        <v>0</v>
      </c>
      <c r="C28" s="3913"/>
      <c r="E28" s="2714"/>
      <c r="F28" s="2722" t="s">
        <v>5271</v>
      </c>
      <c r="G28" s="590">
        <v>6769106.6848980449</v>
      </c>
      <c r="H28" s="1375"/>
      <c r="I28" s="1375"/>
      <c r="J28" s="1375"/>
      <c r="K28" s="1375"/>
      <c r="L28" s="1375"/>
      <c r="M28" s="1375"/>
      <c r="N28" s="1375">
        <v>6769106.6848980449</v>
      </c>
      <c r="O28" s="1375"/>
      <c r="P28" s="1375"/>
      <c r="Q28" s="1375">
        <v>6769106.6848980449</v>
      </c>
      <c r="R28" s="3663"/>
    </row>
    <row r="29" spans="2:20" ht="15.6" customHeight="1">
      <c r="B29" s="3769">
        <v>0</v>
      </c>
      <c r="C29" s="3913"/>
      <c r="E29" s="2714"/>
      <c r="F29" s="2722" t="s">
        <v>5272</v>
      </c>
      <c r="G29" s="590">
        <v>90108575.587801516</v>
      </c>
      <c r="H29" s="1375">
        <v>69855700.247044668</v>
      </c>
      <c r="I29" s="1375"/>
      <c r="J29" s="1375">
        <v>20252875.340756848</v>
      </c>
      <c r="K29" s="1375"/>
      <c r="L29" s="1375"/>
      <c r="M29" s="1375"/>
      <c r="N29" s="1375"/>
      <c r="O29" s="1375"/>
      <c r="P29" s="1375"/>
      <c r="Q29" s="1375">
        <v>90108575.587801516</v>
      </c>
      <c r="R29" s="3663"/>
    </row>
    <row r="30" spans="2:20" ht="15.6" customHeight="1">
      <c r="B30" s="3769">
        <v>0</v>
      </c>
      <c r="C30" s="3913"/>
      <c r="E30" s="2714"/>
      <c r="F30" s="2722" t="s">
        <v>5598</v>
      </c>
      <c r="G30" s="590">
        <v>71126161.616230384</v>
      </c>
      <c r="H30" s="1375"/>
      <c r="I30" s="1375"/>
      <c r="J30" s="1375"/>
      <c r="K30" s="1375"/>
      <c r="L30" s="1375"/>
      <c r="M30" s="1375"/>
      <c r="N30" s="1375"/>
      <c r="O30" s="1375">
        <v>71126161.616230384</v>
      </c>
      <c r="P30" s="1375"/>
      <c r="Q30" s="1375">
        <v>71126161.616230384</v>
      </c>
      <c r="R30" s="3663"/>
    </row>
    <row r="31" spans="2:20" ht="15.6" customHeight="1">
      <c r="B31" s="3769">
        <v>0</v>
      </c>
      <c r="C31" s="3913"/>
      <c r="E31" s="2714"/>
      <c r="F31" s="2722" t="s">
        <v>5273</v>
      </c>
      <c r="G31" s="590">
        <v>-1472819.3940238811</v>
      </c>
      <c r="H31" s="1375">
        <v>-1472819.3940238811</v>
      </c>
      <c r="I31" s="1375"/>
      <c r="J31" s="1375"/>
      <c r="K31" s="1375"/>
      <c r="L31" s="1375"/>
      <c r="M31" s="1375"/>
      <c r="N31" s="1375"/>
      <c r="O31" s="1375"/>
      <c r="P31" s="1375"/>
      <c r="Q31" s="1375">
        <v>-1472819.3940238811</v>
      </c>
      <c r="R31" s="3663"/>
    </row>
    <row r="32" spans="2:20" ht="15.6" customHeight="1">
      <c r="B32" s="3769">
        <v>0</v>
      </c>
      <c r="C32" s="3913"/>
      <c r="E32" s="2714"/>
      <c r="F32" s="2722" t="s">
        <v>2954</v>
      </c>
      <c r="G32" s="1389">
        <v>0</v>
      </c>
      <c r="H32" s="1389"/>
      <c r="I32" s="1389"/>
      <c r="J32" s="1389"/>
      <c r="K32" s="1389"/>
      <c r="L32" s="1389"/>
      <c r="M32" s="1389"/>
      <c r="N32" s="1389"/>
      <c r="O32" s="1389"/>
      <c r="P32" s="1389"/>
      <c r="Q32" s="1389">
        <v>0</v>
      </c>
      <c r="R32" s="2521"/>
    </row>
    <row r="33" spans="2:18" ht="15.6" customHeight="1">
      <c r="B33" s="3769">
        <v>0</v>
      </c>
      <c r="C33" s="3913"/>
      <c r="E33" s="2714"/>
      <c r="F33" s="2724" t="s">
        <v>5601</v>
      </c>
      <c r="G33" s="590">
        <v>166531024.49490607</v>
      </c>
      <c r="H33" s="1375">
        <v>68382880.853020787</v>
      </c>
      <c r="I33" s="1375">
        <v>0</v>
      </c>
      <c r="J33" s="1375">
        <v>20252875.340756848</v>
      </c>
      <c r="K33" s="1375">
        <v>0</v>
      </c>
      <c r="L33" s="1375"/>
      <c r="M33" s="1375">
        <v>0</v>
      </c>
      <c r="N33" s="1375">
        <v>6769106.6848980449</v>
      </c>
      <c r="O33" s="1375">
        <v>71126161.616230384</v>
      </c>
      <c r="P33" s="1375">
        <v>0</v>
      </c>
      <c r="Q33" s="1375">
        <v>166531024.49490607</v>
      </c>
      <c r="R33" s="2521"/>
    </row>
    <row r="34" spans="2:18" ht="15.6" customHeight="1">
      <c r="B34" s="3769">
        <v>0</v>
      </c>
      <c r="C34" s="3913"/>
      <c r="E34" s="2714"/>
      <c r="F34" s="2722"/>
      <c r="G34" s="590"/>
      <c r="H34" s="1375"/>
      <c r="I34" s="1375"/>
      <c r="J34" s="1375"/>
      <c r="K34" s="1375"/>
      <c r="L34" s="1375"/>
      <c r="M34" s="1375"/>
      <c r="N34" s="1375"/>
      <c r="O34" s="1375"/>
      <c r="P34" s="1375"/>
      <c r="Q34" s="1375"/>
      <c r="R34" s="3663"/>
    </row>
    <row r="35" spans="2:18" ht="15.6" customHeight="1">
      <c r="B35" s="3769">
        <v>0</v>
      </c>
      <c r="C35" s="3913"/>
      <c r="E35" s="2714" t="s">
        <v>2963</v>
      </c>
      <c r="F35" s="2722"/>
      <c r="G35" s="590"/>
      <c r="H35" s="1375"/>
      <c r="I35" s="1375"/>
      <c r="J35" s="1375"/>
      <c r="K35" s="1375"/>
      <c r="L35" s="1375"/>
      <c r="M35" s="1375"/>
      <c r="N35" s="1375"/>
      <c r="O35" s="1375"/>
      <c r="P35" s="1375"/>
      <c r="Q35" s="1375"/>
      <c r="R35" s="3663"/>
    </row>
    <row r="36" spans="2:18" ht="15.6" customHeight="1">
      <c r="B36" s="3769">
        <v>0</v>
      </c>
      <c r="C36" s="3913"/>
      <c r="E36" s="2714"/>
      <c r="F36" s="2722" t="s">
        <v>5271</v>
      </c>
      <c r="G36" s="590">
        <v>0</v>
      </c>
      <c r="H36" s="1375"/>
      <c r="I36" s="1375"/>
      <c r="J36" s="1375"/>
      <c r="K36" s="1375"/>
      <c r="L36" s="1375">
        <v>0</v>
      </c>
      <c r="M36" s="1375"/>
      <c r="N36" s="1375"/>
      <c r="O36" s="1375"/>
      <c r="P36" s="1375"/>
      <c r="Q36" s="1375">
        <v>0</v>
      </c>
      <c r="R36" s="3663"/>
    </row>
    <row r="37" spans="2:18" ht="15.6" customHeight="1">
      <c r="B37" s="3769">
        <v>0</v>
      </c>
      <c r="C37" s="3913"/>
      <c r="E37" s="2714"/>
      <c r="F37" s="2722" t="s">
        <v>5272</v>
      </c>
      <c r="G37" s="590">
        <v>0</v>
      </c>
      <c r="H37" s="1375"/>
      <c r="I37" s="1375"/>
      <c r="J37" s="1375"/>
      <c r="K37" s="1375"/>
      <c r="L37" s="1375">
        <v>0</v>
      </c>
      <c r="M37" s="1375"/>
      <c r="N37" s="1375"/>
      <c r="O37" s="1375"/>
      <c r="P37" s="1375"/>
      <c r="Q37" s="1375">
        <v>0</v>
      </c>
      <c r="R37" s="3663"/>
    </row>
    <row r="38" spans="2:18" ht="15.6" customHeight="1">
      <c r="B38" s="3769">
        <v>0</v>
      </c>
      <c r="C38" s="3914"/>
      <c r="E38" s="2714"/>
      <c r="F38" s="2722" t="s">
        <v>5598</v>
      </c>
      <c r="G38" s="590">
        <v>0</v>
      </c>
      <c r="H38" s="1375"/>
      <c r="I38" s="1375"/>
      <c r="J38" s="1375"/>
      <c r="K38" s="1375"/>
      <c r="L38" s="1375">
        <v>0</v>
      </c>
      <c r="M38" s="1375"/>
      <c r="N38" s="1375"/>
      <c r="O38" s="1375"/>
      <c r="P38" s="1375"/>
      <c r="Q38" s="1375">
        <v>0</v>
      </c>
      <c r="R38" s="3663"/>
    </row>
    <row r="39" spans="2:18" ht="15.6" customHeight="1">
      <c r="B39" s="3769">
        <v>0</v>
      </c>
      <c r="C39" s="3914"/>
      <c r="E39" s="2714"/>
      <c r="F39" s="2722" t="s">
        <v>5273</v>
      </c>
      <c r="G39" s="590">
        <v>0</v>
      </c>
      <c r="H39" s="1375"/>
      <c r="I39" s="1375"/>
      <c r="J39" s="1375"/>
      <c r="K39" s="1375"/>
      <c r="L39" s="1375">
        <v>0</v>
      </c>
      <c r="M39" s="1375"/>
      <c r="N39" s="1375"/>
      <c r="O39" s="1375"/>
      <c r="P39" s="1375"/>
      <c r="Q39" s="1375">
        <v>0</v>
      </c>
      <c r="R39" s="3663"/>
    </row>
    <row r="40" spans="2:18" ht="15.6" customHeight="1">
      <c r="B40" s="3769">
        <v>0</v>
      </c>
      <c r="C40" s="3914"/>
      <c r="E40" s="2714"/>
      <c r="F40" s="2722" t="s">
        <v>2954</v>
      </c>
      <c r="G40" s="1389">
        <v>0</v>
      </c>
      <c r="H40" s="1389"/>
      <c r="I40" s="1389"/>
      <c r="J40" s="1389"/>
      <c r="K40" s="1389"/>
      <c r="L40" s="1389">
        <v>0</v>
      </c>
      <c r="M40" s="1389"/>
      <c r="N40" s="1389"/>
      <c r="O40" s="1389"/>
      <c r="P40" s="1389"/>
      <c r="Q40" s="1389">
        <v>0</v>
      </c>
      <c r="R40" s="2521"/>
    </row>
    <row r="41" spans="2:18" ht="15.6" customHeight="1">
      <c r="B41" s="3769">
        <v>0</v>
      </c>
      <c r="C41" s="3914"/>
      <c r="E41" s="2714"/>
      <c r="F41" s="2724" t="s">
        <v>5602</v>
      </c>
      <c r="G41" s="590">
        <v>0</v>
      </c>
      <c r="H41" s="1375">
        <v>0</v>
      </c>
      <c r="I41" s="1375">
        <v>0</v>
      </c>
      <c r="J41" s="1375">
        <v>0</v>
      </c>
      <c r="K41" s="1375">
        <v>0</v>
      </c>
      <c r="L41" s="1375">
        <v>0</v>
      </c>
      <c r="M41" s="1375">
        <v>0</v>
      </c>
      <c r="N41" s="1375">
        <v>0</v>
      </c>
      <c r="O41" s="1375">
        <v>0</v>
      </c>
      <c r="P41" s="1375">
        <v>0</v>
      </c>
      <c r="Q41" s="1375">
        <v>0</v>
      </c>
      <c r="R41" s="2521"/>
    </row>
    <row r="42" spans="2:18" ht="15.6" customHeight="1">
      <c r="B42" s="3769">
        <v>0</v>
      </c>
      <c r="C42" s="3914"/>
      <c r="E42" s="2714"/>
      <c r="F42" s="2722"/>
      <c r="G42" s="590"/>
      <c r="H42" s="1375"/>
      <c r="I42" s="1375"/>
      <c r="J42" s="1375"/>
      <c r="K42" s="1375"/>
      <c r="L42" s="1375"/>
      <c r="M42" s="1375"/>
      <c r="N42" s="1375"/>
      <c r="O42" s="1375"/>
      <c r="P42" s="1375"/>
      <c r="Q42" s="1375"/>
      <c r="R42" s="3663"/>
    </row>
    <row r="43" spans="2:18" ht="15.6" customHeight="1">
      <c r="B43" s="3769">
        <v>0</v>
      </c>
      <c r="C43" s="3913"/>
      <c r="E43" s="2714" t="s">
        <v>901</v>
      </c>
      <c r="F43" s="2722"/>
      <c r="G43" s="590"/>
      <c r="H43" s="1375"/>
      <c r="I43" s="1375"/>
      <c r="J43" s="1375"/>
      <c r="K43" s="1375"/>
      <c r="L43" s="1375"/>
      <c r="M43" s="1375"/>
      <c r="N43" s="1375"/>
      <c r="O43" s="1375"/>
      <c r="P43" s="1375"/>
      <c r="Q43" s="1375"/>
      <c r="R43" s="3663"/>
    </row>
    <row r="44" spans="2:18" ht="15.6" customHeight="1">
      <c r="B44" s="3769">
        <v>0</v>
      </c>
      <c r="C44" s="3913"/>
      <c r="E44" s="2714"/>
      <c r="F44" s="2722" t="s">
        <v>5271</v>
      </c>
      <c r="G44" s="590">
        <v>53281022.604049578</v>
      </c>
      <c r="H44" s="1375"/>
      <c r="I44" s="1375"/>
      <c r="J44" s="1375"/>
      <c r="K44" s="1375"/>
      <c r="L44" s="1375"/>
      <c r="M44" s="1375"/>
      <c r="N44" s="1375"/>
      <c r="O44" s="1375"/>
      <c r="P44" s="1375">
        <v>53281022.604049578</v>
      </c>
      <c r="Q44" s="1375">
        <v>53281022.604049578</v>
      </c>
      <c r="R44" s="3663"/>
    </row>
    <row r="45" spans="2:18" ht="15.6" customHeight="1">
      <c r="B45" s="3769">
        <v>0</v>
      </c>
      <c r="C45" s="3913"/>
      <c r="E45" s="2714"/>
      <c r="F45" s="2722" t="s">
        <v>5272</v>
      </c>
      <c r="G45" s="590">
        <v>159750225.48527971</v>
      </c>
      <c r="H45" s="1375"/>
      <c r="I45" s="1375"/>
      <c r="J45" s="1375"/>
      <c r="K45" s="1375"/>
      <c r="L45" s="1375"/>
      <c r="M45" s="1375"/>
      <c r="N45" s="1375"/>
      <c r="O45" s="1375"/>
      <c r="P45" s="1375">
        <v>159750225.48527971</v>
      </c>
      <c r="Q45" s="1375">
        <v>159750225.48527971</v>
      </c>
      <c r="R45" s="3663"/>
    </row>
    <row r="46" spans="2:18" ht="15.6" customHeight="1">
      <c r="B46" s="3769">
        <v>0</v>
      </c>
      <c r="C46" s="3913"/>
      <c r="E46" s="2714"/>
      <c r="F46" s="2722" t="s">
        <v>5598</v>
      </c>
      <c r="G46" s="590">
        <v>65304313.665467143</v>
      </c>
      <c r="H46" s="1375"/>
      <c r="I46" s="1375"/>
      <c r="J46" s="1375"/>
      <c r="K46" s="1375"/>
      <c r="L46" s="1375"/>
      <c r="M46" s="1375"/>
      <c r="N46" s="1375"/>
      <c r="O46" s="1375"/>
      <c r="P46" s="1375">
        <v>65304313.665467143</v>
      </c>
      <c r="Q46" s="1375">
        <v>65304313.665467143</v>
      </c>
      <c r="R46" s="3663"/>
    </row>
    <row r="47" spans="2:18" ht="15.6" customHeight="1">
      <c r="B47" s="3769">
        <v>0</v>
      </c>
      <c r="C47" s="3913"/>
      <c r="E47" s="2714"/>
      <c r="F47" s="2722" t="s">
        <v>5273</v>
      </c>
      <c r="G47" s="590">
        <v>30053063.250908297</v>
      </c>
      <c r="H47" s="1375"/>
      <c r="I47" s="1375"/>
      <c r="J47" s="1375"/>
      <c r="K47" s="1375"/>
      <c r="L47" s="1375"/>
      <c r="M47" s="1375"/>
      <c r="N47" s="1375"/>
      <c r="O47" s="1375"/>
      <c r="P47" s="1375">
        <v>30053063.250908297</v>
      </c>
      <c r="Q47" s="1375">
        <v>30053063.250908297</v>
      </c>
      <c r="R47" s="3663"/>
    </row>
    <row r="48" spans="2:18" ht="15.6" customHeight="1">
      <c r="B48" s="3769">
        <v>0</v>
      </c>
      <c r="C48" s="3913"/>
      <c r="E48" s="2714"/>
      <c r="F48" s="2722" t="s">
        <v>2954</v>
      </c>
      <c r="G48" s="1389">
        <v>0</v>
      </c>
      <c r="H48" s="1389"/>
      <c r="I48" s="1389"/>
      <c r="J48" s="1389"/>
      <c r="K48" s="1389"/>
      <c r="L48" s="1389"/>
      <c r="M48" s="1389"/>
      <c r="N48" s="1389"/>
      <c r="O48" s="1389"/>
      <c r="P48" s="1389">
        <v>0</v>
      </c>
      <c r="Q48" s="1389">
        <v>0</v>
      </c>
      <c r="R48" s="2521"/>
    </row>
    <row r="49" spans="2:18" ht="15.6" customHeight="1">
      <c r="B49" s="3769">
        <v>0</v>
      </c>
      <c r="C49" s="3913"/>
      <c r="E49" s="2714"/>
      <c r="F49" s="2724" t="s">
        <v>5603</v>
      </c>
      <c r="G49" s="590">
        <v>308388625.00570476</v>
      </c>
      <c r="H49" s="1375">
        <v>0</v>
      </c>
      <c r="I49" s="1375">
        <v>0</v>
      </c>
      <c r="J49" s="1375">
        <v>0</v>
      </c>
      <c r="K49" s="1375">
        <v>0</v>
      </c>
      <c r="L49" s="1375"/>
      <c r="M49" s="1375">
        <v>0</v>
      </c>
      <c r="N49" s="1375">
        <v>0</v>
      </c>
      <c r="O49" s="1375">
        <v>0</v>
      </c>
      <c r="P49" s="1375">
        <v>308388625.00570476</v>
      </c>
      <c r="Q49" s="1375">
        <v>308388625.00570476</v>
      </c>
      <c r="R49" s="2521"/>
    </row>
    <row r="50" spans="2:18" ht="15.6" customHeight="1">
      <c r="B50" s="3769">
        <v>0</v>
      </c>
      <c r="C50" s="3913"/>
      <c r="E50" s="2714"/>
      <c r="F50" s="2722"/>
      <c r="G50" s="590"/>
      <c r="H50" s="1375"/>
      <c r="I50" s="1375"/>
      <c r="J50" s="1375"/>
      <c r="K50" s="1375"/>
      <c r="L50" s="1375"/>
      <c r="M50" s="1375"/>
      <c r="N50" s="1375"/>
      <c r="O50" s="1375"/>
      <c r="P50" s="1375"/>
      <c r="Q50" s="1375"/>
      <c r="R50" s="3663"/>
    </row>
    <row r="51" spans="2:18" ht="15.6" customHeight="1">
      <c r="B51" s="3769">
        <v>0</v>
      </c>
      <c r="C51" s="3913"/>
      <c r="E51" s="2714" t="s">
        <v>2952</v>
      </c>
      <c r="F51" s="2722"/>
      <c r="G51" s="590"/>
      <c r="H51" s="1375"/>
      <c r="I51" s="1375"/>
      <c r="J51" s="1375"/>
      <c r="K51" s="1375"/>
      <c r="L51" s="1375"/>
      <c r="M51" s="1375"/>
      <c r="N51" s="1375"/>
      <c r="O51" s="1375"/>
      <c r="P51" s="1375"/>
      <c r="Q51" s="1375"/>
      <c r="R51" s="3663"/>
    </row>
    <row r="52" spans="2:18" ht="15.6" customHeight="1">
      <c r="B52" s="3769">
        <v>0</v>
      </c>
      <c r="C52" s="3913"/>
      <c r="E52" s="2714"/>
      <c r="F52" s="2722" t="s">
        <v>5271</v>
      </c>
      <c r="G52" s="590">
        <v>36840397.368461281</v>
      </c>
      <c r="H52" s="1375"/>
      <c r="I52" s="1375"/>
      <c r="J52" s="1375"/>
      <c r="K52" s="1375"/>
      <c r="L52" s="1375"/>
      <c r="M52" s="1375"/>
      <c r="N52" s="1375">
        <v>36840397.368461281</v>
      </c>
      <c r="O52" s="1375"/>
      <c r="P52" s="1375"/>
      <c r="Q52" s="1375">
        <v>36840397.368461281</v>
      </c>
      <c r="R52" s="3663"/>
    </row>
    <row r="53" spans="2:18" ht="15.6" customHeight="1">
      <c r="B53" s="3769">
        <v>0</v>
      </c>
      <c r="C53" s="3913"/>
      <c r="E53" s="2714"/>
      <c r="F53" s="2722" t="s">
        <v>5272</v>
      </c>
      <c r="G53" s="590">
        <v>123996168.77421105</v>
      </c>
      <c r="H53" s="1375"/>
      <c r="I53" s="1375"/>
      <c r="J53" s="1375">
        <v>123996168.77421105</v>
      </c>
      <c r="K53" s="1375"/>
      <c r="L53" s="1375"/>
      <c r="M53" s="1375"/>
      <c r="N53" s="1375"/>
      <c r="O53" s="1375"/>
      <c r="P53" s="1375"/>
      <c r="Q53" s="1375">
        <v>123996168.77421105</v>
      </c>
      <c r="R53" s="3663"/>
    </row>
    <row r="54" spans="2:18" ht="15.6" customHeight="1">
      <c r="B54" s="3769">
        <v>0</v>
      </c>
      <c r="C54" s="3913"/>
      <c r="E54" s="2714"/>
      <c r="F54" s="2722" t="s">
        <v>5598</v>
      </c>
      <c r="G54" s="590">
        <v>15943594.426199296</v>
      </c>
      <c r="H54" s="1375"/>
      <c r="I54" s="1375"/>
      <c r="J54" s="1375"/>
      <c r="K54" s="1375"/>
      <c r="L54" s="1375"/>
      <c r="M54" s="1375"/>
      <c r="N54" s="1375"/>
      <c r="O54" s="1375">
        <v>15943594.426199296</v>
      </c>
      <c r="P54" s="1375"/>
      <c r="Q54" s="1375">
        <v>15943594.426199296</v>
      </c>
      <c r="R54" s="3663"/>
    </row>
    <row r="55" spans="2:18" ht="15.6" customHeight="1">
      <c r="B55" s="3769">
        <v>0</v>
      </c>
      <c r="C55" s="3913"/>
      <c r="D55" s="2782"/>
      <c r="E55" s="2714"/>
      <c r="F55" s="2722" t="s">
        <v>5273</v>
      </c>
      <c r="G55" s="590">
        <v>0</v>
      </c>
      <c r="H55" s="1375"/>
      <c r="I55" s="1375"/>
      <c r="J55" s="1375"/>
      <c r="K55" s="1375"/>
      <c r="L55" s="1375"/>
      <c r="M55" s="1375"/>
      <c r="N55" s="1375"/>
      <c r="O55" s="1375"/>
      <c r="P55" s="1375"/>
      <c r="Q55" s="1375">
        <v>0</v>
      </c>
      <c r="R55" s="3663"/>
    </row>
    <row r="56" spans="2:18" ht="15.6" customHeight="1">
      <c r="B56" s="3769">
        <v>0</v>
      </c>
      <c r="C56" s="3913"/>
      <c r="E56" s="2714"/>
      <c r="F56" s="2722" t="s">
        <v>2954</v>
      </c>
      <c r="G56" s="1389">
        <v>-602101.04439976206</v>
      </c>
      <c r="H56" s="1389"/>
      <c r="I56" s="1389"/>
      <c r="J56" s="1389">
        <v>-602101.04439976206</v>
      </c>
      <c r="K56" s="1389"/>
      <c r="L56" s="1389"/>
      <c r="M56" s="1389"/>
      <c r="N56" s="1389"/>
      <c r="O56" s="1389"/>
      <c r="P56" s="1389"/>
      <c r="Q56" s="1389">
        <v>-602101.04439976206</v>
      </c>
      <c r="R56" s="3663"/>
    </row>
    <row r="57" spans="2:18" ht="15.6" customHeight="1">
      <c r="B57" s="3769">
        <v>0</v>
      </c>
      <c r="C57" s="3913"/>
      <c r="E57" s="2714"/>
      <c r="F57" s="2724" t="s">
        <v>5604</v>
      </c>
      <c r="G57" s="590">
        <v>176178059.52447185</v>
      </c>
      <c r="H57" s="1375">
        <v>0</v>
      </c>
      <c r="I57" s="1375">
        <v>0</v>
      </c>
      <c r="J57" s="1375">
        <v>123394067.72981128</v>
      </c>
      <c r="K57" s="1375">
        <v>0</v>
      </c>
      <c r="L57" s="1375"/>
      <c r="M57" s="1375">
        <v>0</v>
      </c>
      <c r="N57" s="1375">
        <v>36840397.368461281</v>
      </c>
      <c r="O57" s="1375">
        <v>15943594.426199296</v>
      </c>
      <c r="P57" s="1375">
        <v>0</v>
      </c>
      <c r="Q57" s="1375">
        <v>176178059.52447185</v>
      </c>
      <c r="R57" s="3663"/>
    </row>
    <row r="58" spans="2:18" ht="15.6" customHeight="1">
      <c r="B58" s="3769">
        <v>0</v>
      </c>
      <c r="C58" s="3913"/>
      <c r="E58" s="2714"/>
      <c r="F58" s="2724"/>
      <c r="G58" s="590"/>
      <c r="H58" s="1375"/>
      <c r="I58" s="1375"/>
      <c r="J58" s="1375"/>
      <c r="K58" s="1375"/>
      <c r="L58" s="1375"/>
      <c r="M58" s="1375"/>
      <c r="N58" s="1375"/>
      <c r="O58" s="1375"/>
      <c r="P58" s="1375"/>
      <c r="Q58" s="1375"/>
      <c r="R58" s="3663"/>
    </row>
    <row r="59" spans="2:18" ht="15.6" customHeight="1">
      <c r="B59" s="3769">
        <v>0</v>
      </c>
      <c r="C59" s="3913"/>
      <c r="E59" s="2714" t="s">
        <v>30</v>
      </c>
      <c r="F59" s="2722"/>
      <c r="G59" s="590"/>
      <c r="H59" s="1375"/>
      <c r="I59" s="1375"/>
      <c r="J59" s="1375"/>
      <c r="K59" s="1375"/>
      <c r="L59" s="1375"/>
      <c r="M59" s="1375"/>
      <c r="N59" s="1375"/>
      <c r="O59" s="1375"/>
      <c r="P59" s="1375"/>
      <c r="Q59" s="1375"/>
      <c r="R59" s="3663"/>
    </row>
    <row r="60" spans="2:18" ht="15.6" customHeight="1">
      <c r="B60" s="3769">
        <v>0</v>
      </c>
      <c r="C60" s="3913"/>
      <c r="E60" s="2714"/>
      <c r="F60" s="2722" t="s">
        <v>5271</v>
      </c>
      <c r="G60" s="590">
        <v>0</v>
      </c>
      <c r="H60" s="1375"/>
      <c r="I60" s="1375"/>
      <c r="J60" s="1375"/>
      <c r="K60" s="1375"/>
      <c r="L60" s="1375"/>
      <c r="M60" s="1375"/>
      <c r="N60" s="1375"/>
      <c r="O60" s="1375"/>
      <c r="P60" s="1375"/>
      <c r="Q60" s="1375">
        <v>0</v>
      </c>
      <c r="R60" s="3663"/>
    </row>
    <row r="61" spans="2:18" ht="15.6" customHeight="1">
      <c r="B61" s="3769">
        <v>0</v>
      </c>
      <c r="C61" s="3913"/>
      <c r="E61" s="2714"/>
      <c r="F61" s="2722" t="s">
        <v>5272</v>
      </c>
      <c r="G61" s="590">
        <v>81210909.858881995</v>
      </c>
      <c r="H61" s="1375"/>
      <c r="I61" s="1375"/>
      <c r="J61" s="1375"/>
      <c r="K61" s="1375">
        <v>81210909.858881995</v>
      </c>
      <c r="L61" s="1375"/>
      <c r="M61" s="1375"/>
      <c r="N61" s="1375"/>
      <c r="O61" s="1375"/>
      <c r="P61" s="1375"/>
      <c r="Q61" s="1375">
        <v>81210909.858881995</v>
      </c>
      <c r="R61" s="3663"/>
    </row>
    <row r="62" spans="2:18" ht="15.6" customHeight="1">
      <c r="B62" s="3769">
        <v>0</v>
      </c>
      <c r="C62" s="3913"/>
      <c r="E62" s="2714"/>
      <c r="F62" s="2722" t="s">
        <v>5598</v>
      </c>
      <c r="G62" s="590">
        <v>0</v>
      </c>
      <c r="H62" s="1375"/>
      <c r="I62" s="1375"/>
      <c r="J62" s="1375"/>
      <c r="K62" s="1375"/>
      <c r="L62" s="1375"/>
      <c r="M62" s="1375"/>
      <c r="N62" s="1375"/>
      <c r="O62" s="1375"/>
      <c r="P62" s="1375"/>
      <c r="Q62" s="1375">
        <v>0</v>
      </c>
      <c r="R62" s="3663"/>
    </row>
    <row r="63" spans="2:18" ht="15.6" customHeight="1">
      <c r="B63" s="3769">
        <v>0</v>
      </c>
      <c r="C63" s="3913"/>
      <c r="E63" s="2714"/>
      <c r="F63" s="2722" t="s">
        <v>5273</v>
      </c>
      <c r="G63" s="590">
        <v>0</v>
      </c>
      <c r="H63" s="1375"/>
      <c r="I63" s="1375"/>
      <c r="J63" s="1375"/>
      <c r="K63" s="1375"/>
      <c r="L63" s="1375"/>
      <c r="M63" s="1375"/>
      <c r="N63" s="1375"/>
      <c r="O63" s="1375"/>
      <c r="P63" s="1375"/>
      <c r="Q63" s="1375">
        <v>0</v>
      </c>
      <c r="R63" s="3663"/>
    </row>
    <row r="64" spans="2:18" ht="15.6" customHeight="1">
      <c r="B64" s="3769">
        <v>0</v>
      </c>
      <c r="C64" s="3913"/>
      <c r="E64" s="2714"/>
      <c r="F64" s="2722" t="s">
        <v>2954</v>
      </c>
      <c r="G64" s="1389">
        <v>0</v>
      </c>
      <c r="H64" s="1389"/>
      <c r="I64" s="1389"/>
      <c r="J64" s="1389"/>
      <c r="K64" s="1389"/>
      <c r="L64" s="1389"/>
      <c r="M64" s="1389"/>
      <c r="N64" s="1389"/>
      <c r="O64" s="1389"/>
      <c r="P64" s="1389"/>
      <c r="Q64" s="1389">
        <v>0</v>
      </c>
      <c r="R64" s="2521"/>
    </row>
    <row r="65" spans="2:20" ht="15.6" customHeight="1">
      <c r="B65" s="3769">
        <v>0</v>
      </c>
      <c r="C65" s="3913"/>
      <c r="E65" s="2714"/>
      <c r="F65" s="2724" t="s">
        <v>5605</v>
      </c>
      <c r="G65" s="590">
        <v>81210909.858881995</v>
      </c>
      <c r="H65" s="1375">
        <v>0</v>
      </c>
      <c r="I65" s="1375">
        <v>0</v>
      </c>
      <c r="J65" s="1375">
        <v>0</v>
      </c>
      <c r="K65" s="1375">
        <v>81210909.858881995</v>
      </c>
      <c r="L65" s="1375">
        <v>0</v>
      </c>
      <c r="M65" s="1375">
        <v>0</v>
      </c>
      <c r="N65" s="1375">
        <v>0</v>
      </c>
      <c r="O65" s="1375">
        <v>0</v>
      </c>
      <c r="P65" s="1375">
        <v>0</v>
      </c>
      <c r="Q65" s="1375">
        <v>81210909.858881995</v>
      </c>
      <c r="R65" s="2521"/>
    </row>
    <row r="66" spans="2:20" ht="15.6" customHeight="1">
      <c r="B66" s="3769">
        <v>0</v>
      </c>
      <c r="C66" s="3913"/>
      <c r="E66" s="2714"/>
      <c r="F66" s="2722"/>
      <c r="G66" s="590"/>
      <c r="H66" s="1375"/>
      <c r="I66" s="1375"/>
      <c r="J66" s="1375"/>
      <c r="K66" s="1375"/>
      <c r="L66" s="1375"/>
      <c r="M66" s="1375"/>
      <c r="N66" s="1375"/>
      <c r="O66" s="1375"/>
      <c r="P66" s="1375"/>
      <c r="Q66" s="1375"/>
      <c r="R66" s="3663"/>
    </row>
    <row r="67" spans="2:20" ht="15.6" customHeight="1">
      <c r="B67" s="3769">
        <v>0</v>
      </c>
      <c r="C67" s="3913"/>
      <c r="E67" s="2714" t="s">
        <v>37</v>
      </c>
      <c r="F67" s="2722"/>
      <c r="G67" s="590"/>
      <c r="H67" s="1375"/>
      <c r="I67" s="1375"/>
      <c r="J67" s="1375"/>
      <c r="K67" s="1375"/>
      <c r="L67" s="1375"/>
      <c r="M67" s="1375"/>
      <c r="N67" s="1375"/>
      <c r="O67" s="1375"/>
      <c r="P67" s="1375"/>
      <c r="Q67" s="1375"/>
      <c r="R67" s="3663"/>
    </row>
    <row r="68" spans="2:20" ht="15.6" customHeight="1">
      <c r="B68" s="3769">
        <v>0</v>
      </c>
      <c r="C68" s="3913"/>
      <c r="E68" s="2714"/>
      <c r="F68" s="2722" t="s">
        <v>5271</v>
      </c>
      <c r="G68" s="590">
        <v>132736449.62345982</v>
      </c>
      <c r="H68" s="1375">
        <v>0</v>
      </c>
      <c r="I68" s="1375">
        <v>0</v>
      </c>
      <c r="J68" s="1375">
        <v>0</v>
      </c>
      <c r="K68" s="1375">
        <v>0</v>
      </c>
      <c r="L68" s="1375">
        <v>0</v>
      </c>
      <c r="M68" s="1375">
        <v>0</v>
      </c>
      <c r="N68" s="1375">
        <v>43609504.05335933</v>
      </c>
      <c r="O68" s="1375">
        <v>35845922.966050901</v>
      </c>
      <c r="P68" s="1375">
        <v>53281022.604049578</v>
      </c>
      <c r="Q68" s="1375">
        <v>132736449.6234598</v>
      </c>
      <c r="R68" s="3663"/>
    </row>
    <row r="69" spans="2:20" ht="15.6" customHeight="1">
      <c r="B69" s="3769">
        <v>0</v>
      </c>
      <c r="C69" s="3913"/>
      <c r="E69" s="2714"/>
      <c r="F69" s="2722" t="s">
        <v>5272</v>
      </c>
      <c r="G69" s="590">
        <v>938343356.96487546</v>
      </c>
      <c r="H69" s="1375">
        <v>248745956.75723046</v>
      </c>
      <c r="I69" s="1375">
        <v>0</v>
      </c>
      <c r="J69" s="1375">
        <v>448636264.86348331</v>
      </c>
      <c r="K69" s="1375">
        <v>81210909.858881995</v>
      </c>
      <c r="L69" s="1375">
        <v>0</v>
      </c>
      <c r="M69" s="1375">
        <v>0</v>
      </c>
      <c r="N69" s="1375">
        <v>0</v>
      </c>
      <c r="O69" s="1375">
        <v>0</v>
      </c>
      <c r="P69" s="1375">
        <v>159750225.48527971</v>
      </c>
      <c r="Q69" s="1375">
        <v>938343356.96487534</v>
      </c>
      <c r="R69" s="3663"/>
    </row>
    <row r="70" spans="2:20" ht="15.6" customHeight="1">
      <c r="B70" s="3769">
        <v>0</v>
      </c>
      <c r="C70" s="3913"/>
      <c r="E70" s="2714"/>
      <c r="F70" s="2722" t="s">
        <v>5598</v>
      </c>
      <c r="G70" s="590">
        <v>186985814.86669555</v>
      </c>
      <c r="H70" s="1375">
        <v>0</v>
      </c>
      <c r="I70" s="1375">
        <v>0</v>
      </c>
      <c r="J70" s="1375">
        <v>0</v>
      </c>
      <c r="K70" s="1375">
        <v>0</v>
      </c>
      <c r="L70" s="1375">
        <v>0</v>
      </c>
      <c r="M70" s="1375">
        <v>0</v>
      </c>
      <c r="N70" s="1375">
        <v>0</v>
      </c>
      <c r="O70" s="1375">
        <v>121681501.20122841</v>
      </c>
      <c r="P70" s="1375">
        <v>65304313.665467143</v>
      </c>
      <c r="Q70" s="1375">
        <v>186985814.86669555</v>
      </c>
      <c r="R70" s="3663"/>
    </row>
    <row r="71" spans="2:20" ht="15.6" customHeight="1">
      <c r="B71" s="3769">
        <v>0</v>
      </c>
      <c r="C71" s="3913"/>
      <c r="E71" s="2714"/>
      <c r="F71" s="2722" t="s">
        <v>5273</v>
      </c>
      <c r="G71" s="590">
        <v>248806730.95726699</v>
      </c>
      <c r="H71" s="1375">
        <v>-1472819.3940238811</v>
      </c>
      <c r="I71" s="1375">
        <v>0</v>
      </c>
      <c r="J71" s="1375">
        <v>0</v>
      </c>
      <c r="K71" s="1375">
        <v>0</v>
      </c>
      <c r="L71" s="1375">
        <v>0</v>
      </c>
      <c r="M71" s="1375">
        <v>220226487.10038257</v>
      </c>
      <c r="N71" s="1375">
        <v>0</v>
      </c>
      <c r="O71" s="1375">
        <v>0</v>
      </c>
      <c r="P71" s="1375">
        <v>30053063.250908297</v>
      </c>
      <c r="Q71" s="1375">
        <v>248806730.95726696</v>
      </c>
      <c r="R71" s="3915"/>
    </row>
    <row r="72" spans="2:20" ht="15.6" customHeight="1">
      <c r="B72" s="3769">
        <v>0</v>
      </c>
      <c r="C72" s="3913"/>
      <c r="E72" s="2714"/>
      <c r="F72" s="2722" t="s">
        <v>2954</v>
      </c>
      <c r="G72" s="1375">
        <v>-602101.04439976206</v>
      </c>
      <c r="H72" s="1375">
        <v>0</v>
      </c>
      <c r="I72" s="1375">
        <v>0</v>
      </c>
      <c r="J72" s="1375">
        <v>-602101.04439976206</v>
      </c>
      <c r="K72" s="1375">
        <v>0</v>
      </c>
      <c r="L72" s="1375">
        <v>0</v>
      </c>
      <c r="M72" s="1375">
        <v>0</v>
      </c>
      <c r="N72" s="1375">
        <v>0</v>
      </c>
      <c r="O72" s="1375">
        <v>0</v>
      </c>
      <c r="P72" s="1375">
        <v>0</v>
      </c>
      <c r="Q72" s="1375">
        <v>-602101.04439976206</v>
      </c>
      <c r="R72" s="3562"/>
      <c r="S72" s="2505"/>
      <c r="T72" s="2505"/>
    </row>
    <row r="73" spans="2:20" ht="15.6" customHeight="1">
      <c r="B73" s="3823">
        <v>0</v>
      </c>
      <c r="C73" s="3916"/>
      <c r="E73" s="3917" t="s">
        <v>37</v>
      </c>
      <c r="F73" s="2763"/>
      <c r="G73" s="3918">
        <v>1506270251.367898</v>
      </c>
      <c r="H73" s="3018">
        <v>247273137.36320657</v>
      </c>
      <c r="I73" s="3018">
        <v>0</v>
      </c>
      <c r="J73" s="3018">
        <v>448034163.81908357</v>
      </c>
      <c r="K73" s="3018">
        <v>81210909.858881995</v>
      </c>
      <c r="L73" s="3018">
        <v>0</v>
      </c>
      <c r="M73" s="3018">
        <v>220226487.10038257</v>
      </c>
      <c r="N73" s="3018">
        <v>43609504.05335933</v>
      </c>
      <c r="O73" s="3018">
        <v>157527424.1672793</v>
      </c>
      <c r="P73" s="3018">
        <v>308388625.00570476</v>
      </c>
      <c r="Q73" s="3018">
        <v>1506270251.367898</v>
      </c>
      <c r="R73" s="3919"/>
      <c r="S73" s="2505"/>
      <c r="T73" s="2505"/>
    </row>
    <row r="74" spans="2:20" ht="15.6" customHeight="1">
      <c r="E74" s="2723"/>
      <c r="F74" s="2505"/>
      <c r="H74" s="3020"/>
      <c r="I74" s="2505"/>
      <c r="J74" s="3020"/>
      <c r="K74" s="3020"/>
      <c r="L74" s="3020"/>
      <c r="M74" s="3020"/>
      <c r="N74" s="3020"/>
      <c r="O74" s="3020"/>
      <c r="P74" s="3020"/>
      <c r="R74" s="3920"/>
      <c r="S74" s="3921"/>
      <c r="T74" s="2505"/>
    </row>
    <row r="75" spans="2:20" ht="15.6" customHeight="1">
      <c r="E75" s="2723"/>
      <c r="F75" s="2505"/>
      <c r="G75" s="3920"/>
      <c r="H75" s="3920"/>
      <c r="I75" s="3920"/>
      <c r="J75" s="3920"/>
      <c r="K75" s="3920"/>
      <c r="L75" s="3920"/>
      <c r="M75" s="3920"/>
      <c r="N75" s="3920"/>
      <c r="O75" s="3920"/>
      <c r="P75" s="3920"/>
      <c r="Q75" s="3919"/>
      <c r="R75" s="3920"/>
      <c r="S75" s="3921"/>
      <c r="T75" s="2505"/>
    </row>
    <row r="76" spans="2:20" ht="15.6" customHeight="1">
      <c r="E76" s="2671" t="s">
        <v>5606</v>
      </c>
      <c r="F76" s="2649"/>
      <c r="G76" s="3922">
        <v>1400300632.4764676</v>
      </c>
      <c r="H76" s="3923">
        <v>217051881.55106109</v>
      </c>
      <c r="I76" s="3923">
        <v>0</v>
      </c>
      <c r="J76" s="3923">
        <v>417310649.73319149</v>
      </c>
      <c r="K76" s="3923">
        <v>77319289.477640092</v>
      </c>
      <c r="L76" s="3923">
        <v>0</v>
      </c>
      <c r="M76" s="3923">
        <v>254761393.83047134</v>
      </c>
      <c r="N76" s="3923">
        <v>25491208.89521407</v>
      </c>
      <c r="O76" s="3923">
        <v>157060120.2885955</v>
      </c>
      <c r="P76" s="3923">
        <v>251306088.70029378</v>
      </c>
      <c r="Q76" s="3923">
        <v>1400300632.4764676</v>
      </c>
      <c r="R76" s="3920"/>
      <c r="S76" s="3921"/>
      <c r="T76" s="2505"/>
    </row>
    <row r="77" spans="2:20" ht="15.6" customHeight="1">
      <c r="E77" s="2723" t="s">
        <v>24</v>
      </c>
      <c r="F77" s="2505"/>
      <c r="G77" s="3853">
        <v>105969618.89143038</v>
      </c>
      <c r="H77" s="3853">
        <v>30221255.812145472</v>
      </c>
      <c r="I77" s="3853">
        <v>0</v>
      </c>
      <c r="J77" s="3853">
        <v>30723514.085892081</v>
      </c>
      <c r="K77" s="3853">
        <v>3891620.3812419027</v>
      </c>
      <c r="L77" s="3853">
        <v>0</v>
      </c>
      <c r="M77" s="3853">
        <v>-34534906.73008877</v>
      </c>
      <c r="N77" s="3853">
        <v>18118295.15814526</v>
      </c>
      <c r="O77" s="3853">
        <v>467303.87868380547</v>
      </c>
      <c r="P77" s="3853">
        <v>57082536.305410981</v>
      </c>
      <c r="Q77" s="3853">
        <v>105969618.89143038</v>
      </c>
      <c r="R77" s="3920"/>
      <c r="S77" s="3921"/>
      <c r="T77" s="2505"/>
    </row>
    <row r="78" spans="2:20" ht="15.6" customHeight="1">
      <c r="E78" s="2723"/>
      <c r="F78" s="2505"/>
      <c r="G78" s="3924"/>
      <c r="H78" s="3924"/>
      <c r="I78" s="3924"/>
      <c r="J78" s="3924"/>
      <c r="K78" s="3924"/>
      <c r="L78" s="3924"/>
      <c r="M78" s="3924"/>
      <c r="N78" s="3924"/>
      <c r="O78" s="3924"/>
      <c r="P78" s="3924"/>
      <c r="Q78" s="3925"/>
      <c r="R78" s="3925"/>
      <c r="S78" s="3921"/>
      <c r="T78" s="2505"/>
    </row>
    <row r="79" spans="2:20" ht="15.6" customHeight="1">
      <c r="E79" s="2723"/>
      <c r="F79" s="2505"/>
      <c r="G79" s="3920"/>
      <c r="H79" s="3920"/>
      <c r="I79" s="3920"/>
      <c r="J79" s="3920"/>
      <c r="K79" s="3920"/>
      <c r="L79" s="3920"/>
      <c r="M79" s="3920"/>
      <c r="N79" s="3920"/>
      <c r="O79" s="3920"/>
      <c r="P79" s="3920"/>
      <c r="Q79" s="3920"/>
      <c r="R79" s="3920"/>
      <c r="S79" s="3921"/>
      <c r="T79" s="2505"/>
    </row>
    <row r="80" spans="2:20" ht="15.6" customHeight="1">
      <c r="E80" s="2723"/>
      <c r="F80" s="2505"/>
      <c r="G80" s="2505"/>
      <c r="H80" s="2505"/>
      <c r="I80" s="2505"/>
      <c r="J80" s="2505"/>
      <c r="K80" s="2505"/>
      <c r="L80" s="2505"/>
      <c r="M80" s="2505"/>
      <c r="N80" s="2505"/>
      <c r="O80" s="2505"/>
      <c r="P80" s="2505"/>
      <c r="Q80" s="3920"/>
      <c r="R80" s="3920"/>
      <c r="S80" s="2505"/>
      <c r="T80" s="2505"/>
    </row>
    <row r="81" spans="5:20" ht="15.6" customHeight="1">
      <c r="E81" s="2723"/>
      <c r="F81" s="2505"/>
      <c r="G81" s="2505"/>
      <c r="H81" s="2505"/>
      <c r="I81" s="2505"/>
      <c r="J81" s="2505"/>
      <c r="K81" s="2505"/>
      <c r="L81" s="2505"/>
      <c r="M81" s="2505"/>
      <c r="N81" s="2505"/>
      <c r="O81" s="2505"/>
      <c r="P81" s="2505"/>
      <c r="Q81" s="3920"/>
      <c r="R81" s="3920"/>
      <c r="S81" s="2505"/>
      <c r="T81" s="2505"/>
    </row>
    <row r="82" spans="5:20" ht="15.6" customHeight="1">
      <c r="E82" s="2723"/>
      <c r="F82" s="2505"/>
      <c r="G82" s="3920"/>
      <c r="H82" s="3920"/>
      <c r="I82" s="3920"/>
      <c r="J82" s="3920"/>
      <c r="K82" s="3920"/>
      <c r="L82" s="3920"/>
      <c r="M82" s="3920"/>
      <c r="N82" s="3920"/>
      <c r="O82" s="3920"/>
      <c r="P82" s="3920"/>
      <c r="Q82" s="3920"/>
      <c r="R82" s="3920"/>
      <c r="S82" s="3921"/>
      <c r="T82" s="2505"/>
    </row>
    <row r="83" spans="5:20" ht="15.6" customHeight="1">
      <c r="E83" s="2723"/>
      <c r="F83" s="2505"/>
      <c r="G83" s="3920"/>
      <c r="H83" s="3920"/>
      <c r="I83" s="3920"/>
      <c r="J83" s="3920"/>
      <c r="K83" s="3920"/>
      <c r="L83" s="3920"/>
      <c r="M83" s="3920"/>
      <c r="N83" s="3920"/>
      <c r="O83" s="3920"/>
      <c r="P83" s="3920"/>
      <c r="Q83" s="3920"/>
      <c r="R83" s="3920"/>
      <c r="S83" s="3921"/>
      <c r="T83" s="2505"/>
    </row>
    <row r="84" spans="5:20" ht="15.6" customHeight="1">
      <c r="E84" s="2723"/>
      <c r="F84" s="2505"/>
      <c r="G84" s="3920"/>
      <c r="H84" s="3920"/>
      <c r="I84" s="3920"/>
      <c r="J84" s="3920"/>
      <c r="K84" s="3920"/>
      <c r="L84" s="3920"/>
      <c r="M84" s="3920"/>
      <c r="N84" s="3920"/>
      <c r="O84" s="3920"/>
      <c r="P84" s="3920"/>
      <c r="Q84" s="3920"/>
      <c r="R84" s="3920"/>
      <c r="S84" s="3921"/>
      <c r="T84" s="2505"/>
    </row>
    <row r="85" spans="5:20" ht="15.6" customHeight="1">
      <c r="E85" s="2723"/>
      <c r="F85" s="2505"/>
      <c r="G85" s="3920"/>
      <c r="H85" s="3920"/>
      <c r="I85" s="3920"/>
      <c r="J85" s="3920"/>
      <c r="K85" s="3920"/>
      <c r="L85" s="3920"/>
      <c r="M85" s="3920"/>
      <c r="N85" s="3920"/>
      <c r="O85" s="3920"/>
      <c r="P85" s="3920"/>
      <c r="Q85" s="3920"/>
      <c r="R85" s="3920"/>
      <c r="S85" s="3921"/>
      <c r="T85" s="2505"/>
    </row>
    <row r="86" spans="5:20" ht="15.6" customHeight="1">
      <c r="E86" s="2723"/>
      <c r="F86" s="2505"/>
      <c r="G86" s="3924"/>
      <c r="H86" s="3924"/>
      <c r="I86" s="3924"/>
      <c r="J86" s="3924"/>
      <c r="K86" s="3924"/>
      <c r="L86" s="3924"/>
      <c r="M86" s="3924"/>
      <c r="N86" s="3924"/>
      <c r="O86" s="3924"/>
      <c r="P86" s="3924"/>
      <c r="Q86" s="3925"/>
      <c r="R86" s="3925"/>
      <c r="S86" s="3921"/>
      <c r="T86" s="2505"/>
    </row>
    <row r="87" spans="5:20" ht="15.6" customHeight="1">
      <c r="E87" s="2723"/>
      <c r="F87" s="2505"/>
      <c r="G87" s="3920"/>
      <c r="H87" s="3920"/>
      <c r="I87" s="3920"/>
      <c r="J87" s="3920"/>
      <c r="K87" s="3920"/>
      <c r="L87" s="3920"/>
      <c r="M87" s="3920"/>
      <c r="N87" s="3920"/>
      <c r="O87" s="3920"/>
      <c r="P87" s="3920"/>
      <c r="Q87" s="3920"/>
      <c r="R87" s="3920"/>
      <c r="S87" s="3921"/>
      <c r="T87" s="2505"/>
    </row>
    <row r="88" spans="5:20" ht="15.6" customHeight="1">
      <c r="E88" s="2723"/>
      <c r="F88" s="2505"/>
      <c r="G88" s="2505"/>
      <c r="H88" s="2505"/>
      <c r="I88" s="2505"/>
      <c r="J88" s="2505"/>
      <c r="K88" s="2505"/>
      <c r="L88" s="2505"/>
      <c r="M88" s="2505"/>
      <c r="N88" s="2505"/>
      <c r="O88" s="2505"/>
      <c r="P88" s="2505"/>
      <c r="Q88" s="3920"/>
      <c r="R88" s="3920"/>
      <c r="S88" s="2505"/>
      <c r="T88" s="2505"/>
    </row>
    <row r="89" spans="5:20" ht="15.6" customHeight="1">
      <c r="E89" s="2723"/>
      <c r="F89" s="2505"/>
      <c r="G89" s="2505"/>
      <c r="H89" s="2505"/>
      <c r="I89" s="2505"/>
      <c r="J89" s="2505"/>
      <c r="K89" s="2505"/>
      <c r="L89" s="2505"/>
      <c r="M89" s="2505"/>
      <c r="N89" s="2505"/>
      <c r="O89" s="2505"/>
      <c r="P89" s="2505"/>
      <c r="Q89" s="3920"/>
      <c r="R89" s="3920"/>
      <c r="S89" s="2505"/>
      <c r="T89" s="2505"/>
    </row>
    <row r="90" spans="5:20" ht="15.6" customHeight="1">
      <c r="E90" s="2723"/>
      <c r="F90" s="2505"/>
      <c r="G90" s="3920"/>
      <c r="H90" s="3920"/>
      <c r="I90" s="3920"/>
      <c r="J90" s="3920"/>
      <c r="K90" s="3920"/>
      <c r="L90" s="3920"/>
      <c r="M90" s="3920"/>
      <c r="N90" s="3920"/>
      <c r="O90" s="3920"/>
      <c r="P90" s="3920"/>
      <c r="Q90" s="3920"/>
      <c r="R90" s="3920"/>
      <c r="S90" s="3921"/>
      <c r="T90" s="2505"/>
    </row>
    <row r="91" spans="5:20" ht="15.6" customHeight="1">
      <c r="E91" s="2723"/>
      <c r="F91" s="2505"/>
      <c r="G91" s="3920"/>
      <c r="H91" s="3920"/>
      <c r="I91" s="3920"/>
      <c r="J91" s="3920"/>
      <c r="K91" s="3920"/>
      <c r="L91" s="3920"/>
      <c r="M91" s="3920"/>
      <c r="N91" s="3920"/>
      <c r="O91" s="3920"/>
      <c r="P91" s="3920"/>
      <c r="Q91" s="3920"/>
      <c r="R91" s="3920"/>
      <c r="S91" s="3921"/>
      <c r="T91" s="2505"/>
    </row>
    <row r="92" spans="5:20" ht="15.6" customHeight="1">
      <c r="E92" s="2723"/>
      <c r="F92" s="2505"/>
      <c r="G92" s="3920"/>
      <c r="H92" s="3920"/>
      <c r="I92" s="3920"/>
      <c r="J92" s="3920"/>
      <c r="K92" s="3920"/>
      <c r="L92" s="3920"/>
      <c r="M92" s="3920"/>
      <c r="N92" s="3920"/>
      <c r="O92" s="3920"/>
      <c r="P92" s="3920"/>
      <c r="Q92" s="3920"/>
      <c r="R92" s="3920"/>
      <c r="S92" s="3921"/>
      <c r="T92" s="2505"/>
    </row>
    <row r="93" spans="5:20" ht="15.6" customHeight="1">
      <c r="E93" s="2723"/>
      <c r="F93" s="2505"/>
      <c r="G93" s="3920"/>
      <c r="H93" s="3920"/>
      <c r="I93" s="3920"/>
      <c r="J93" s="3920"/>
      <c r="K93" s="3920"/>
      <c r="L93" s="3920"/>
      <c r="M93" s="3920"/>
      <c r="N93" s="3920"/>
      <c r="O93" s="3920"/>
      <c r="P93" s="3920"/>
      <c r="Q93" s="3920"/>
      <c r="R93" s="3920"/>
      <c r="S93" s="3921"/>
      <c r="T93" s="2505"/>
    </row>
    <row r="94" spans="5:20" ht="15.6" customHeight="1">
      <c r="E94" s="2723"/>
      <c r="F94" s="2505"/>
      <c r="G94" s="3924"/>
      <c r="H94" s="3924"/>
      <c r="I94" s="3924"/>
      <c r="J94" s="3924"/>
      <c r="K94" s="3924"/>
      <c r="L94" s="3924"/>
      <c r="M94" s="3924"/>
      <c r="N94" s="3924"/>
      <c r="O94" s="3924"/>
      <c r="P94" s="3924"/>
      <c r="Q94" s="3925"/>
      <c r="R94" s="3925"/>
      <c r="S94" s="3921"/>
      <c r="T94" s="2505"/>
    </row>
    <row r="95" spans="5:20" ht="15.6" customHeight="1">
      <c r="E95" s="2723"/>
      <c r="F95" s="2505"/>
      <c r="G95" s="3920"/>
      <c r="H95" s="3920"/>
      <c r="I95" s="3920"/>
      <c r="J95" s="3920"/>
      <c r="K95" s="3920"/>
      <c r="L95" s="3920"/>
      <c r="M95" s="3920"/>
      <c r="N95" s="3920"/>
      <c r="O95" s="3920"/>
      <c r="P95" s="3920"/>
      <c r="Q95" s="3920"/>
      <c r="R95" s="3920"/>
      <c r="S95" s="3921"/>
      <c r="T95" s="2505"/>
    </row>
    <row r="96" spans="5:20" ht="15.6" customHeight="1">
      <c r="E96" s="2723"/>
      <c r="F96" s="2505"/>
      <c r="G96" s="2505"/>
      <c r="H96" s="2505"/>
      <c r="I96" s="2505"/>
      <c r="J96" s="2505"/>
      <c r="K96" s="2505"/>
      <c r="L96" s="2505"/>
      <c r="M96" s="2505"/>
      <c r="N96" s="2505"/>
      <c r="O96" s="2505"/>
      <c r="P96" s="2505"/>
      <c r="Q96" s="3920"/>
      <c r="R96" s="3920"/>
      <c r="S96" s="2505"/>
      <c r="T96" s="2505"/>
    </row>
    <row r="97" spans="5:20" ht="15.6" customHeight="1">
      <c r="E97" s="2723"/>
      <c r="F97" s="2505"/>
      <c r="G97" s="2505"/>
      <c r="H97" s="2505"/>
      <c r="I97" s="2505"/>
      <c r="J97" s="2505"/>
      <c r="K97" s="2505"/>
      <c r="L97" s="2505"/>
      <c r="M97" s="2505"/>
      <c r="N97" s="2505"/>
      <c r="O97" s="2505"/>
      <c r="P97" s="2505"/>
      <c r="Q97" s="3920"/>
      <c r="R97" s="3920"/>
      <c r="S97" s="2505"/>
      <c r="T97" s="2505"/>
    </row>
    <row r="98" spans="5:20" ht="15.6" customHeight="1">
      <c r="E98" s="2723"/>
      <c r="F98" s="2505"/>
      <c r="G98" s="3920"/>
      <c r="H98" s="3920"/>
      <c r="I98" s="3920"/>
      <c r="J98" s="3920"/>
      <c r="K98" s="3920"/>
      <c r="L98" s="3920"/>
      <c r="M98" s="3920"/>
      <c r="N98" s="3920"/>
      <c r="O98" s="3920"/>
      <c r="P98" s="3920"/>
      <c r="Q98" s="3920"/>
      <c r="R98" s="3920"/>
      <c r="S98" s="3921"/>
      <c r="T98" s="2505"/>
    </row>
    <row r="99" spans="5:20" ht="15.6" customHeight="1">
      <c r="E99" s="2723"/>
      <c r="F99" s="2505"/>
      <c r="G99" s="3920"/>
      <c r="H99" s="3920"/>
      <c r="I99" s="3920"/>
      <c r="J99" s="3920"/>
      <c r="K99" s="3920"/>
      <c r="L99" s="3920"/>
      <c r="M99" s="3920"/>
      <c r="N99" s="3920"/>
      <c r="O99" s="3920"/>
      <c r="P99" s="3920"/>
      <c r="Q99" s="3920"/>
      <c r="R99" s="3920"/>
      <c r="S99" s="3921"/>
      <c r="T99" s="2505"/>
    </row>
    <row r="100" spans="5:20" ht="15.6" customHeight="1">
      <c r="E100" s="2723"/>
      <c r="F100" s="2505"/>
      <c r="G100" s="3920"/>
      <c r="H100" s="3920"/>
      <c r="I100" s="3920"/>
      <c r="J100" s="3920"/>
      <c r="K100" s="3920"/>
      <c r="L100" s="3920"/>
      <c r="M100" s="3920"/>
      <c r="N100" s="3920"/>
      <c r="O100" s="3920"/>
      <c r="P100" s="3920"/>
      <c r="Q100" s="3920"/>
      <c r="R100" s="3920"/>
      <c r="S100" s="3921"/>
      <c r="T100" s="2505"/>
    </row>
    <row r="101" spans="5:20" ht="15.6" customHeight="1">
      <c r="E101" s="2723"/>
      <c r="F101" s="2505"/>
      <c r="G101" s="3920"/>
      <c r="H101" s="3920"/>
      <c r="I101" s="3920"/>
      <c r="J101" s="3920"/>
      <c r="K101" s="3920"/>
      <c r="L101" s="3920"/>
      <c r="M101" s="3920"/>
      <c r="N101" s="3920"/>
      <c r="O101" s="3920"/>
      <c r="P101" s="3920"/>
      <c r="Q101" s="3920"/>
      <c r="R101" s="3920"/>
      <c r="S101" s="3921"/>
      <c r="T101" s="2505"/>
    </row>
    <row r="102" spans="5:20" ht="15.6" customHeight="1">
      <c r="E102" s="2723"/>
      <c r="F102" s="2505"/>
      <c r="G102" s="3924"/>
      <c r="H102" s="3924"/>
      <c r="I102" s="3924"/>
      <c r="J102" s="3924"/>
      <c r="K102" s="3924"/>
      <c r="L102" s="3924"/>
      <c r="M102" s="3924"/>
      <c r="N102" s="3924"/>
      <c r="O102" s="3924"/>
      <c r="P102" s="3924"/>
      <c r="Q102" s="3925"/>
      <c r="R102" s="3925"/>
      <c r="S102" s="3921"/>
      <c r="T102" s="2505"/>
    </row>
    <row r="103" spans="5:20" ht="15.6" customHeight="1">
      <c r="E103" s="2723"/>
      <c r="F103" s="2505"/>
      <c r="G103" s="3920"/>
      <c r="H103" s="3920"/>
      <c r="I103" s="3920"/>
      <c r="J103" s="3920"/>
      <c r="K103" s="3920"/>
      <c r="L103" s="3920"/>
      <c r="M103" s="3920"/>
      <c r="N103" s="3920"/>
      <c r="O103" s="3920"/>
      <c r="P103" s="3920"/>
      <c r="Q103" s="3920"/>
      <c r="R103" s="3920"/>
      <c r="S103" s="3921"/>
      <c r="T103" s="2505"/>
    </row>
    <row r="104" spans="5:20" ht="15.6" customHeight="1">
      <c r="E104" s="2723"/>
      <c r="F104" s="2505"/>
      <c r="G104" s="2505"/>
      <c r="H104" s="2505"/>
      <c r="I104" s="2505"/>
      <c r="J104" s="2505"/>
      <c r="K104" s="2505"/>
      <c r="L104" s="2505"/>
      <c r="M104" s="2505"/>
      <c r="N104" s="2505"/>
      <c r="O104" s="2505"/>
      <c r="P104" s="2505"/>
      <c r="Q104" s="3920"/>
      <c r="R104" s="3920"/>
      <c r="S104" s="2505"/>
      <c r="T104" s="2505"/>
    </row>
    <row r="105" spans="5:20" ht="15.6" customHeight="1">
      <c r="E105" s="2723"/>
      <c r="F105" s="2505"/>
      <c r="G105" s="2505"/>
      <c r="H105" s="2505"/>
      <c r="I105" s="2505"/>
      <c r="J105" s="2505"/>
      <c r="K105" s="2505"/>
      <c r="L105" s="2505"/>
      <c r="M105" s="2505"/>
      <c r="N105" s="2505"/>
      <c r="O105" s="2505"/>
      <c r="P105" s="2505"/>
      <c r="Q105" s="3920"/>
      <c r="R105" s="3920"/>
      <c r="S105" s="2505"/>
      <c r="T105" s="2505"/>
    </row>
    <row r="106" spans="5:20" ht="15.6" customHeight="1">
      <c r="E106" s="2723"/>
      <c r="F106" s="2505"/>
      <c r="G106" s="3920"/>
      <c r="H106" s="3920"/>
      <c r="I106" s="3920"/>
      <c r="J106" s="3920"/>
      <c r="K106" s="3920"/>
      <c r="L106" s="3920"/>
      <c r="M106" s="3920"/>
      <c r="N106" s="3920"/>
      <c r="O106" s="3920"/>
      <c r="P106" s="3920"/>
      <c r="Q106" s="3920"/>
      <c r="R106" s="3920"/>
      <c r="S106" s="3921"/>
      <c r="T106" s="2505"/>
    </row>
    <row r="107" spans="5:20" ht="15.6" customHeight="1">
      <c r="E107" s="2723"/>
      <c r="F107" s="2505"/>
      <c r="G107" s="3920"/>
      <c r="H107" s="3920"/>
      <c r="I107" s="3920"/>
      <c r="J107" s="3920"/>
      <c r="K107" s="3920"/>
      <c r="L107" s="3920"/>
      <c r="M107" s="3920"/>
      <c r="N107" s="3920"/>
      <c r="O107" s="3920"/>
      <c r="P107" s="3920"/>
      <c r="Q107" s="3920"/>
      <c r="R107" s="3920"/>
      <c r="S107" s="3921"/>
      <c r="T107" s="2505"/>
    </row>
    <row r="108" spans="5:20" ht="15.6" customHeight="1">
      <c r="E108" s="2723"/>
      <c r="F108" s="2505"/>
      <c r="G108" s="3920"/>
      <c r="H108" s="3920"/>
      <c r="I108" s="3920"/>
      <c r="J108" s="3920"/>
      <c r="K108" s="3920"/>
      <c r="L108" s="3920"/>
      <c r="M108" s="3920"/>
      <c r="N108" s="3920"/>
      <c r="O108" s="3920"/>
      <c r="P108" s="3920"/>
      <c r="Q108" s="3920"/>
      <c r="R108" s="3920"/>
      <c r="S108" s="3921"/>
      <c r="T108" s="2505"/>
    </row>
    <row r="109" spans="5:20" ht="15.6" customHeight="1">
      <c r="E109" s="2723"/>
      <c r="F109" s="2505"/>
      <c r="G109" s="3920"/>
      <c r="H109" s="3920"/>
      <c r="I109" s="3920"/>
      <c r="J109" s="3920"/>
      <c r="K109" s="3920"/>
      <c r="L109" s="3920"/>
      <c r="M109" s="3920"/>
      <c r="N109" s="3920"/>
      <c r="O109" s="3920"/>
      <c r="P109" s="3920"/>
      <c r="Q109" s="3920"/>
      <c r="R109" s="3920"/>
      <c r="S109" s="3921"/>
      <c r="T109" s="2505"/>
    </row>
    <row r="110" spans="5:20" ht="15.6" customHeight="1">
      <c r="E110" s="2723"/>
      <c r="F110" s="2505"/>
      <c r="G110" s="3924"/>
      <c r="H110" s="3924"/>
      <c r="I110" s="3924"/>
      <c r="J110" s="3924"/>
      <c r="K110" s="3924"/>
      <c r="L110" s="3924"/>
      <c r="M110" s="3924"/>
      <c r="N110" s="3924"/>
      <c r="O110" s="3924"/>
      <c r="P110" s="3924"/>
      <c r="Q110" s="3925"/>
      <c r="R110" s="3925"/>
      <c r="S110" s="3921"/>
      <c r="T110" s="2505"/>
    </row>
    <row r="111" spans="5:20" ht="15.6" customHeight="1">
      <c r="E111" s="2723"/>
      <c r="F111" s="2505"/>
      <c r="G111" s="3920"/>
      <c r="H111" s="3920"/>
      <c r="I111" s="3920"/>
      <c r="J111" s="3920"/>
      <c r="K111" s="3920"/>
      <c r="L111" s="3920"/>
      <c r="M111" s="3920"/>
      <c r="N111" s="3920"/>
      <c r="O111" s="3920"/>
      <c r="P111" s="3920"/>
      <c r="Q111" s="3920"/>
      <c r="R111" s="3920"/>
      <c r="S111" s="3921"/>
      <c r="T111" s="2505"/>
    </row>
    <row r="112" spans="5:20" ht="15.6" customHeight="1">
      <c r="E112" s="2723"/>
      <c r="F112" s="2505"/>
      <c r="G112" s="2505"/>
      <c r="H112" s="2505"/>
      <c r="I112" s="2505"/>
      <c r="J112" s="2505"/>
      <c r="K112" s="2505"/>
      <c r="L112" s="2505"/>
      <c r="M112" s="2505"/>
      <c r="N112" s="2505"/>
      <c r="O112" s="2505"/>
      <c r="P112" s="2505"/>
      <c r="Q112" s="3920"/>
      <c r="R112" s="3920"/>
      <c r="S112" s="2505"/>
      <c r="T112" s="2505"/>
    </row>
    <row r="113" spans="5:20" ht="15.6" customHeight="1">
      <c r="E113" s="2723"/>
      <c r="F113" s="2505"/>
      <c r="G113" s="2505"/>
      <c r="H113" s="2505"/>
      <c r="I113" s="2505"/>
      <c r="J113" s="2505"/>
      <c r="K113" s="2505"/>
      <c r="L113" s="2505"/>
      <c r="M113" s="2505"/>
      <c r="N113" s="2505"/>
      <c r="O113" s="2505"/>
      <c r="P113" s="2505"/>
      <c r="Q113" s="3920"/>
      <c r="R113" s="3920"/>
      <c r="S113" s="2505"/>
      <c r="T113" s="2505"/>
    </row>
    <row r="114" spans="5:20" ht="15.6" customHeight="1">
      <c r="E114" s="2723"/>
      <c r="F114" s="2505"/>
      <c r="G114" s="3920"/>
      <c r="H114" s="3920"/>
      <c r="I114" s="3920"/>
      <c r="J114" s="3920"/>
      <c r="K114" s="3920"/>
      <c r="L114" s="3920"/>
      <c r="M114" s="3920"/>
      <c r="N114" s="3920"/>
      <c r="O114" s="3920"/>
      <c r="P114" s="3920"/>
      <c r="Q114" s="3920"/>
      <c r="R114" s="3920"/>
      <c r="S114" s="3921"/>
      <c r="T114" s="2505"/>
    </row>
    <row r="115" spans="5:20" ht="15.6" customHeight="1">
      <c r="E115" s="2723"/>
      <c r="F115" s="2505"/>
      <c r="G115" s="3920"/>
      <c r="H115" s="3920"/>
      <c r="I115" s="3920"/>
      <c r="J115" s="3920"/>
      <c r="K115" s="3920"/>
      <c r="L115" s="3920"/>
      <c r="M115" s="3920"/>
      <c r="N115" s="3920"/>
      <c r="O115" s="3920"/>
      <c r="P115" s="3920"/>
      <c r="Q115" s="3920"/>
      <c r="R115" s="3920"/>
      <c r="S115" s="3921"/>
      <c r="T115" s="2505"/>
    </row>
    <row r="116" spans="5:20" ht="15.6" customHeight="1">
      <c r="E116" s="2723"/>
      <c r="F116" s="2505"/>
      <c r="G116" s="3920"/>
      <c r="H116" s="3920"/>
      <c r="I116" s="3920"/>
      <c r="J116" s="3920"/>
      <c r="K116" s="3920"/>
      <c r="L116" s="3920"/>
      <c r="M116" s="3920"/>
      <c r="N116" s="3920"/>
      <c r="O116" s="3920"/>
      <c r="P116" s="3920"/>
      <c r="Q116" s="3920"/>
      <c r="R116" s="3920"/>
      <c r="S116" s="3921"/>
      <c r="T116" s="2505"/>
    </row>
    <row r="117" spans="5:20" ht="15.6" customHeight="1">
      <c r="E117" s="2723"/>
      <c r="F117" s="2505"/>
      <c r="G117" s="3920"/>
      <c r="H117" s="3920"/>
      <c r="I117" s="3920"/>
      <c r="J117" s="3920"/>
      <c r="K117" s="3920"/>
      <c r="L117" s="3920"/>
      <c r="M117" s="3920"/>
      <c r="N117" s="3920"/>
      <c r="O117" s="3920"/>
      <c r="P117" s="3920"/>
      <c r="Q117" s="3920"/>
      <c r="R117" s="3920"/>
      <c r="S117" s="3921"/>
      <c r="T117" s="2505"/>
    </row>
    <row r="118" spans="5:20" ht="15.6" customHeight="1">
      <c r="E118" s="2723"/>
      <c r="F118" s="2505"/>
      <c r="G118" s="3924"/>
      <c r="H118" s="3924"/>
      <c r="I118" s="3924"/>
      <c r="J118" s="3924"/>
      <c r="K118" s="3924"/>
      <c r="L118" s="3924"/>
      <c r="M118" s="3924"/>
      <c r="N118" s="3924"/>
      <c r="O118" s="3924"/>
      <c r="P118" s="3924"/>
      <c r="Q118" s="3925"/>
      <c r="R118" s="3925"/>
      <c r="S118" s="3921"/>
      <c r="T118" s="2505"/>
    </row>
    <row r="119" spans="5:20" ht="15.6" customHeight="1">
      <c r="E119" s="2723"/>
      <c r="F119" s="2505"/>
      <c r="G119" s="3920"/>
      <c r="H119" s="3920"/>
      <c r="I119" s="3920"/>
      <c r="J119" s="3920"/>
      <c r="K119" s="3920"/>
      <c r="L119" s="3920"/>
      <c r="M119" s="3920"/>
      <c r="N119" s="3920"/>
      <c r="O119" s="3920"/>
      <c r="P119" s="3920"/>
      <c r="Q119" s="3920"/>
      <c r="R119" s="3920"/>
      <c r="S119" s="3921"/>
      <c r="T119" s="2505"/>
    </row>
    <row r="120" spans="5:20" ht="15.6" customHeight="1">
      <c r="E120" s="2723"/>
      <c r="F120" s="2505"/>
      <c r="G120" s="2505"/>
      <c r="H120" s="2505"/>
      <c r="I120" s="2505"/>
      <c r="J120" s="2505"/>
      <c r="K120" s="2505"/>
      <c r="L120" s="2505"/>
      <c r="M120" s="2505"/>
      <c r="N120" s="2505"/>
      <c r="O120" s="2505"/>
      <c r="P120" s="2505"/>
      <c r="Q120" s="3920"/>
      <c r="R120" s="3920"/>
      <c r="S120" s="2505"/>
      <c r="T120" s="2505"/>
    </row>
    <row r="121" spans="5:20" ht="15.6" customHeight="1">
      <c r="E121" s="2723"/>
      <c r="F121" s="2505"/>
      <c r="G121" s="2505"/>
      <c r="H121" s="2505"/>
      <c r="I121" s="2505"/>
      <c r="J121" s="2505"/>
      <c r="K121" s="2505"/>
      <c r="L121" s="2505"/>
      <c r="M121" s="2505"/>
      <c r="N121" s="2505"/>
      <c r="O121" s="2505"/>
      <c r="P121" s="2505"/>
      <c r="Q121" s="3920"/>
      <c r="R121" s="3920"/>
      <c r="S121" s="2505"/>
      <c r="T121" s="2505"/>
    </row>
    <row r="122" spans="5:20" ht="15.6" customHeight="1">
      <c r="E122" s="2723"/>
      <c r="F122" s="2505"/>
      <c r="G122" s="3920"/>
      <c r="H122" s="3920"/>
      <c r="I122" s="3920"/>
      <c r="J122" s="3920"/>
      <c r="K122" s="3920"/>
      <c r="L122" s="3920"/>
      <c r="M122" s="3920"/>
      <c r="N122" s="3920"/>
      <c r="O122" s="3920"/>
      <c r="P122" s="3920"/>
      <c r="Q122" s="3920"/>
      <c r="R122" s="3920"/>
      <c r="S122" s="3921"/>
      <c r="T122" s="2505"/>
    </row>
    <row r="123" spans="5:20" ht="15.6" customHeight="1">
      <c r="E123" s="2723"/>
      <c r="F123" s="2505"/>
      <c r="G123" s="3920"/>
      <c r="H123" s="3920"/>
      <c r="I123" s="3920"/>
      <c r="J123" s="3920"/>
      <c r="K123" s="3920"/>
      <c r="L123" s="3920"/>
      <c r="M123" s="3920"/>
      <c r="N123" s="3920"/>
      <c r="O123" s="3920"/>
      <c r="P123" s="3920"/>
      <c r="Q123" s="3920"/>
      <c r="R123" s="3920"/>
      <c r="S123" s="3921"/>
      <c r="T123" s="2505"/>
    </row>
    <row r="124" spans="5:20" ht="15.6" customHeight="1">
      <c r="E124" s="2723"/>
      <c r="F124" s="2505"/>
      <c r="G124" s="3920"/>
      <c r="H124" s="3920"/>
      <c r="I124" s="3920"/>
      <c r="J124" s="3920"/>
      <c r="K124" s="3920"/>
      <c r="L124" s="3920"/>
      <c r="M124" s="3920"/>
      <c r="N124" s="3920"/>
      <c r="O124" s="3920"/>
      <c r="P124" s="3920"/>
      <c r="Q124" s="3920"/>
      <c r="R124" s="3920"/>
      <c r="S124" s="3921"/>
      <c r="T124" s="2505"/>
    </row>
    <row r="125" spans="5:20" ht="15.6" customHeight="1">
      <c r="E125" s="2723"/>
      <c r="F125" s="2505"/>
      <c r="G125" s="3920"/>
      <c r="H125" s="3920"/>
      <c r="I125" s="3920"/>
      <c r="J125" s="3920"/>
      <c r="K125" s="3920"/>
      <c r="L125" s="3920"/>
      <c r="M125" s="3920"/>
      <c r="N125" s="3920"/>
      <c r="O125" s="3920"/>
      <c r="P125" s="3920"/>
      <c r="Q125" s="3920"/>
      <c r="R125" s="3920"/>
      <c r="S125" s="3921"/>
      <c r="T125" s="2505"/>
    </row>
    <row r="126" spans="5:20" ht="15.6" customHeight="1">
      <c r="E126" s="2723"/>
      <c r="F126" s="2505"/>
      <c r="G126" s="3924"/>
      <c r="H126" s="3924"/>
      <c r="I126" s="3924"/>
      <c r="J126" s="3924"/>
      <c r="K126" s="3924"/>
      <c r="L126" s="3924"/>
      <c r="M126" s="3924"/>
      <c r="N126" s="3924"/>
      <c r="O126" s="3924"/>
      <c r="P126" s="3924"/>
      <c r="Q126" s="3925"/>
      <c r="R126" s="3925"/>
      <c r="S126" s="3921"/>
      <c r="T126" s="2505"/>
    </row>
    <row r="127" spans="5:20" ht="15.6" customHeight="1">
      <c r="E127" s="2723"/>
      <c r="F127" s="2505"/>
      <c r="G127" s="3920"/>
      <c r="H127" s="3920"/>
      <c r="I127" s="3920"/>
      <c r="J127" s="3920"/>
      <c r="K127" s="3920"/>
      <c r="L127" s="3920"/>
      <c r="M127" s="3920"/>
      <c r="N127" s="3920"/>
      <c r="O127" s="3920"/>
      <c r="P127" s="3920"/>
      <c r="Q127" s="3920"/>
      <c r="R127" s="3920"/>
      <c r="S127" s="3921"/>
      <c r="T127" s="2505"/>
    </row>
    <row r="128" spans="5:20" ht="15.6" customHeight="1">
      <c r="E128" s="2723"/>
      <c r="F128" s="2505"/>
      <c r="G128" s="2505"/>
      <c r="H128" s="2505"/>
      <c r="I128" s="2505"/>
      <c r="J128" s="2505"/>
      <c r="K128" s="2505"/>
      <c r="L128" s="2505"/>
      <c r="M128" s="2505"/>
      <c r="N128" s="2505"/>
      <c r="O128" s="2505"/>
      <c r="P128" s="2505"/>
      <c r="Q128" s="3920"/>
      <c r="R128" s="3920"/>
      <c r="S128" s="2505"/>
      <c r="T128" s="2505"/>
    </row>
    <row r="129" spans="5:20" ht="15.6" customHeight="1">
      <c r="E129" s="2723"/>
      <c r="F129" s="2505"/>
      <c r="G129" s="2505"/>
      <c r="H129" s="2505"/>
      <c r="I129" s="2505"/>
      <c r="J129" s="2505"/>
      <c r="K129" s="2505"/>
      <c r="L129" s="2505"/>
      <c r="M129" s="2505"/>
      <c r="N129" s="2505"/>
      <c r="O129" s="2505"/>
      <c r="P129" s="2505"/>
      <c r="Q129" s="3920"/>
      <c r="R129" s="3920"/>
      <c r="S129" s="2505"/>
      <c r="T129" s="2505"/>
    </row>
    <row r="130" spans="5:20" ht="15.6" customHeight="1">
      <c r="E130" s="2723"/>
      <c r="F130" s="2505"/>
      <c r="G130" s="2505"/>
      <c r="H130" s="2505"/>
      <c r="I130" s="2505"/>
      <c r="J130" s="2505"/>
      <c r="K130" s="2505"/>
      <c r="L130" s="2505"/>
      <c r="M130" s="2505"/>
      <c r="N130" s="2505"/>
      <c r="O130" s="2505"/>
      <c r="P130" s="2505"/>
      <c r="Q130" s="3920"/>
      <c r="R130" s="3920"/>
      <c r="S130" s="2505"/>
      <c r="T130" s="2505"/>
    </row>
    <row r="131" spans="5:20" ht="15.6" customHeight="1">
      <c r="E131" s="2723"/>
      <c r="F131" s="2505"/>
      <c r="G131" s="2505"/>
      <c r="H131" s="2505"/>
      <c r="I131" s="2505"/>
      <c r="J131" s="2505"/>
      <c r="K131" s="2505"/>
      <c r="L131" s="2505"/>
      <c r="M131" s="2505"/>
      <c r="N131" s="2505"/>
      <c r="O131" s="2505"/>
      <c r="P131" s="2505"/>
      <c r="Q131" s="3920"/>
      <c r="R131" s="3920"/>
      <c r="S131" s="2505"/>
      <c r="T131" s="2505"/>
    </row>
    <row r="132" spans="5:20" ht="15.6" customHeight="1">
      <c r="E132" s="2723"/>
      <c r="F132" s="2505"/>
      <c r="G132" s="2505"/>
      <c r="H132" s="2505"/>
      <c r="I132" s="2505"/>
      <c r="J132" s="2505"/>
      <c r="K132" s="2505"/>
      <c r="L132" s="2505"/>
      <c r="M132" s="2505"/>
      <c r="N132" s="2505"/>
      <c r="O132" s="2505"/>
      <c r="P132" s="2505"/>
      <c r="Q132" s="3920"/>
      <c r="R132" s="3920"/>
      <c r="S132" s="2505"/>
      <c r="T132" s="2505"/>
    </row>
    <row r="133" spans="5:20" ht="15.6" customHeight="1">
      <c r="E133" s="2723"/>
      <c r="F133" s="2505"/>
      <c r="G133" s="2505"/>
      <c r="H133" s="2505"/>
      <c r="I133" s="2505"/>
      <c r="J133" s="2505"/>
      <c r="K133" s="2505"/>
      <c r="L133" s="2505"/>
      <c r="M133" s="2505"/>
      <c r="N133" s="2505"/>
      <c r="O133" s="2505"/>
      <c r="P133" s="2505"/>
      <c r="Q133" s="3920"/>
      <c r="R133" s="3920"/>
      <c r="S133" s="2505"/>
      <c r="T133" s="2505"/>
    </row>
    <row r="134" spans="5:20" ht="15.6" customHeight="1">
      <c r="E134" s="2723"/>
      <c r="F134" s="2505"/>
      <c r="G134" s="2505"/>
      <c r="H134" s="2505"/>
      <c r="I134" s="2505"/>
      <c r="J134" s="2505"/>
      <c r="K134" s="2505"/>
      <c r="L134" s="2505"/>
      <c r="M134" s="2505"/>
      <c r="N134" s="2505"/>
      <c r="O134" s="2505"/>
      <c r="P134" s="2505"/>
      <c r="Q134" s="2505"/>
      <c r="R134" s="2505"/>
      <c r="S134" s="2505"/>
      <c r="T134" s="2505"/>
    </row>
    <row r="135" spans="5:20" ht="15.6" customHeight="1">
      <c r="E135" s="2723"/>
      <c r="F135" s="2505"/>
      <c r="G135" s="2505"/>
      <c r="H135" s="2505"/>
      <c r="I135" s="2505"/>
      <c r="J135" s="2505"/>
      <c r="K135" s="2505"/>
      <c r="L135" s="2505"/>
      <c r="M135" s="2505"/>
      <c r="N135" s="2505"/>
      <c r="O135" s="2505"/>
      <c r="P135" s="2505"/>
      <c r="Q135" s="2505"/>
      <c r="R135" s="2505"/>
      <c r="S135" s="2505"/>
      <c r="T135" s="2505"/>
    </row>
    <row r="136" spans="5:20" ht="15.6" customHeight="1">
      <c r="E136" s="2723"/>
      <c r="F136" s="2505"/>
      <c r="G136" s="2505"/>
      <c r="H136" s="2505"/>
      <c r="I136" s="2505"/>
      <c r="J136" s="2505"/>
      <c r="K136" s="2505"/>
      <c r="L136" s="2505"/>
      <c r="M136" s="2505"/>
      <c r="N136" s="2505"/>
      <c r="O136" s="2505"/>
      <c r="P136" s="2505"/>
      <c r="Q136" s="2505"/>
      <c r="R136" s="2505"/>
      <c r="S136" s="2505"/>
      <c r="T136" s="2505"/>
    </row>
    <row r="137" spans="5:20" ht="15.6" customHeight="1">
      <c r="E137" s="2723"/>
      <c r="F137" s="2505"/>
      <c r="G137" s="2505"/>
      <c r="H137" s="2505"/>
      <c r="I137" s="2505"/>
      <c r="J137" s="2505"/>
      <c r="K137" s="2505"/>
      <c r="L137" s="2505"/>
      <c r="M137" s="2505"/>
      <c r="N137" s="2505"/>
      <c r="O137" s="2505"/>
      <c r="P137" s="2505"/>
      <c r="Q137" s="2505"/>
      <c r="R137" s="2505"/>
      <c r="S137" s="2505"/>
      <c r="T137" s="2505"/>
    </row>
    <row r="138" spans="5:20" ht="15.6" customHeight="1">
      <c r="E138" s="2723"/>
      <c r="F138" s="2505"/>
      <c r="G138" s="2505"/>
      <c r="H138" s="2505"/>
      <c r="I138" s="2505"/>
      <c r="J138" s="2505"/>
      <c r="K138" s="2505"/>
      <c r="L138" s="2505"/>
      <c r="M138" s="2505"/>
      <c r="N138" s="2505"/>
      <c r="O138" s="2505"/>
      <c r="P138" s="2505"/>
      <c r="Q138" s="2505"/>
      <c r="R138" s="2505"/>
      <c r="S138" s="2505"/>
      <c r="T138" s="2505"/>
    </row>
    <row r="139" spans="5:20" ht="15.6" customHeight="1">
      <c r="E139" s="2723"/>
      <c r="F139" s="2505"/>
      <c r="G139" s="2505"/>
      <c r="H139" s="2505"/>
      <c r="I139" s="2505"/>
      <c r="J139" s="2505"/>
      <c r="K139" s="2505"/>
      <c r="L139" s="2505"/>
      <c r="M139" s="2505"/>
      <c r="N139" s="2505"/>
      <c r="O139" s="2505"/>
      <c r="P139" s="2505"/>
      <c r="Q139" s="2505"/>
      <c r="R139" s="2505"/>
      <c r="S139" s="2505"/>
      <c r="T139" s="2505"/>
    </row>
    <row r="140" spans="5:20" ht="15.6" customHeight="1">
      <c r="E140" s="2723"/>
      <c r="F140" s="2505"/>
      <c r="G140" s="2505"/>
      <c r="H140" s="2505"/>
      <c r="I140" s="2505"/>
      <c r="J140" s="2505"/>
      <c r="K140" s="2505"/>
      <c r="L140" s="2505"/>
      <c r="M140" s="2505"/>
      <c r="N140" s="2505"/>
      <c r="O140" s="2505"/>
      <c r="P140" s="2505"/>
      <c r="Q140" s="2505"/>
      <c r="R140" s="2505"/>
      <c r="S140" s="2505"/>
      <c r="T140" s="2505"/>
    </row>
    <row r="141" spans="5:20" ht="15.6" customHeight="1">
      <c r="E141" s="2723"/>
      <c r="F141" s="2505"/>
      <c r="G141" s="2505"/>
      <c r="H141" s="2505"/>
      <c r="I141" s="2505"/>
      <c r="J141" s="2505"/>
      <c r="K141" s="2505"/>
      <c r="L141" s="2505"/>
      <c r="M141" s="2505"/>
      <c r="N141" s="2505"/>
      <c r="O141" s="2505"/>
      <c r="P141" s="2505"/>
      <c r="Q141" s="2505"/>
      <c r="R141" s="2505"/>
      <c r="S141" s="2505"/>
      <c r="T141" s="2505"/>
    </row>
    <row r="142" spans="5:20" ht="15.6" customHeight="1">
      <c r="E142" s="2723"/>
      <c r="F142" s="2505"/>
      <c r="G142" s="2505"/>
      <c r="H142" s="2505"/>
      <c r="I142" s="2505"/>
      <c r="J142" s="2505"/>
      <c r="K142" s="2505"/>
      <c r="L142" s="2505"/>
      <c r="M142" s="2505"/>
      <c r="N142" s="2505"/>
      <c r="O142" s="2505"/>
      <c r="P142" s="2505"/>
      <c r="Q142" s="2505"/>
      <c r="R142" s="2505"/>
      <c r="S142" s="2505"/>
      <c r="T142" s="2505"/>
    </row>
    <row r="143" spans="5:20" ht="15.6" customHeight="1">
      <c r="E143" s="2723"/>
      <c r="F143" s="2505"/>
      <c r="G143" s="2505"/>
      <c r="H143" s="2505"/>
      <c r="I143" s="2505"/>
      <c r="J143" s="2505"/>
      <c r="K143" s="2505"/>
      <c r="L143" s="2505"/>
      <c r="M143" s="2505"/>
      <c r="N143" s="2505"/>
      <c r="O143" s="2505"/>
      <c r="P143" s="2505"/>
      <c r="Q143" s="2505"/>
      <c r="R143" s="2505"/>
      <c r="S143" s="2505"/>
      <c r="T143" s="2505"/>
    </row>
    <row r="144" spans="5:20" ht="15.6" customHeight="1">
      <c r="E144" s="2723"/>
      <c r="F144" s="2505"/>
      <c r="G144" s="2505"/>
      <c r="H144" s="2505"/>
      <c r="I144" s="2505"/>
      <c r="J144" s="2505"/>
      <c r="K144" s="2505"/>
      <c r="L144" s="2505"/>
      <c r="M144" s="2505"/>
      <c r="N144" s="2505"/>
      <c r="O144" s="2505"/>
      <c r="P144" s="2505"/>
      <c r="Q144" s="2505"/>
      <c r="R144" s="2505"/>
      <c r="S144" s="2505"/>
      <c r="T144" s="2505"/>
    </row>
    <row r="145" spans="5:20" ht="15.6" customHeight="1">
      <c r="E145" s="2723"/>
      <c r="F145" s="2505"/>
      <c r="G145" s="2505"/>
      <c r="H145" s="2505"/>
      <c r="I145" s="2505"/>
      <c r="J145" s="2505"/>
      <c r="K145" s="2505"/>
      <c r="L145" s="2505"/>
      <c r="M145" s="2505"/>
      <c r="N145" s="2505"/>
      <c r="O145" s="2505"/>
      <c r="P145" s="2505"/>
      <c r="Q145" s="2505"/>
      <c r="R145" s="2505"/>
      <c r="S145" s="2505"/>
      <c r="T145" s="2505"/>
    </row>
    <row r="146" spans="5:20" ht="15.6" customHeight="1">
      <c r="E146" s="2723"/>
      <c r="F146" s="2505"/>
      <c r="G146" s="2505"/>
      <c r="H146" s="2505"/>
      <c r="I146" s="2505"/>
      <c r="J146" s="2505"/>
      <c r="K146" s="2505"/>
      <c r="L146" s="2505"/>
      <c r="M146" s="2505"/>
      <c r="N146" s="2505"/>
      <c r="O146" s="2505"/>
      <c r="P146" s="2505"/>
      <c r="Q146" s="2505"/>
      <c r="R146" s="2505"/>
      <c r="S146" s="2505"/>
      <c r="T146" s="2505"/>
    </row>
    <row r="147" spans="5:20" ht="15.6" customHeight="1">
      <c r="E147" s="2723"/>
      <c r="F147" s="2505"/>
      <c r="G147" s="2505"/>
      <c r="H147" s="2505"/>
      <c r="I147" s="2505"/>
      <c r="J147" s="2505"/>
      <c r="K147" s="2505"/>
      <c r="L147" s="2505"/>
      <c r="M147" s="2505"/>
      <c r="N147" s="2505"/>
      <c r="O147" s="2505"/>
      <c r="P147" s="2505"/>
      <c r="Q147" s="2505"/>
      <c r="R147" s="2505"/>
      <c r="S147" s="2505"/>
      <c r="T147" s="2505"/>
    </row>
    <row r="148" spans="5:20" ht="15.6" customHeight="1">
      <c r="E148" s="2723"/>
      <c r="F148" s="2505"/>
      <c r="G148" s="2505"/>
      <c r="H148" s="2505"/>
      <c r="I148" s="2505"/>
      <c r="J148" s="2505"/>
      <c r="K148" s="2505"/>
      <c r="L148" s="2505"/>
      <c r="M148" s="2505"/>
      <c r="N148" s="2505"/>
      <c r="O148" s="2505"/>
      <c r="P148" s="2505"/>
      <c r="Q148" s="2505"/>
      <c r="R148" s="2505"/>
      <c r="S148" s="2505"/>
      <c r="T148" s="2505"/>
    </row>
    <row r="149" spans="5:20" ht="15.6" customHeight="1">
      <c r="E149" s="2723"/>
      <c r="F149" s="2505"/>
      <c r="G149" s="2505"/>
      <c r="H149" s="2505"/>
      <c r="I149" s="2505"/>
      <c r="J149" s="2505"/>
      <c r="K149" s="2505"/>
      <c r="L149" s="2505"/>
      <c r="M149" s="2505"/>
      <c r="N149" s="2505"/>
      <c r="O149" s="2505"/>
      <c r="P149" s="2505"/>
      <c r="Q149" s="2505"/>
      <c r="R149" s="2505"/>
      <c r="S149" s="2505"/>
      <c r="T149" s="2505"/>
    </row>
    <row r="150" spans="5:20" ht="15.6" customHeight="1">
      <c r="E150" s="2723"/>
      <c r="F150" s="2505"/>
      <c r="G150" s="2505"/>
      <c r="H150" s="2505"/>
      <c r="I150" s="2505"/>
      <c r="J150" s="2505"/>
      <c r="K150" s="2505"/>
      <c r="L150" s="2505"/>
      <c r="M150" s="2505"/>
      <c r="N150" s="2505"/>
      <c r="O150" s="2505"/>
      <c r="P150" s="2505"/>
      <c r="Q150" s="2505"/>
      <c r="R150" s="2505"/>
      <c r="S150" s="2505"/>
      <c r="T150" s="2505"/>
    </row>
    <row r="151" spans="5:20" ht="15.6" customHeight="1">
      <c r="E151" s="2723"/>
      <c r="F151" s="2505"/>
      <c r="G151" s="2505"/>
      <c r="H151" s="2505"/>
      <c r="I151" s="2505"/>
      <c r="J151" s="2505"/>
      <c r="K151" s="2505"/>
      <c r="L151" s="2505"/>
      <c r="M151" s="2505"/>
      <c r="N151" s="2505"/>
      <c r="O151" s="2505"/>
      <c r="P151" s="2505"/>
      <c r="Q151" s="2505"/>
      <c r="R151" s="2505"/>
      <c r="S151" s="2505"/>
      <c r="T151" s="2505"/>
    </row>
    <row r="152" spans="5:20" ht="15.6" customHeight="1">
      <c r="E152" s="2723"/>
      <c r="F152" s="2505"/>
      <c r="G152" s="2505"/>
      <c r="H152" s="2505"/>
      <c r="I152" s="2505"/>
      <c r="J152" s="2505"/>
      <c r="K152" s="2505"/>
      <c r="L152" s="2505"/>
      <c r="M152" s="2505"/>
      <c r="N152" s="2505"/>
      <c r="O152" s="2505"/>
      <c r="P152" s="2505"/>
      <c r="Q152" s="2505"/>
      <c r="R152" s="2505"/>
      <c r="S152" s="2505"/>
      <c r="T152" s="2505"/>
    </row>
    <row r="153" spans="5:20" ht="15.6" customHeight="1">
      <c r="E153" s="2723"/>
      <c r="F153" s="2505"/>
      <c r="G153" s="2505"/>
      <c r="H153" s="2505"/>
      <c r="I153" s="2505"/>
      <c r="J153" s="2505"/>
      <c r="K153" s="2505"/>
      <c r="L153" s="2505"/>
      <c r="M153" s="2505"/>
      <c r="N153" s="2505"/>
      <c r="O153" s="2505"/>
      <c r="P153" s="2505"/>
      <c r="Q153" s="2505"/>
      <c r="R153" s="2505"/>
      <c r="S153" s="2505"/>
      <c r="T153" s="2505"/>
    </row>
    <row r="154" spans="5:20" ht="15.6" customHeight="1">
      <c r="E154" s="2723"/>
      <c r="F154" s="2505"/>
      <c r="G154" s="2505"/>
      <c r="H154" s="2505"/>
      <c r="I154" s="2505"/>
      <c r="J154" s="2505"/>
      <c r="K154" s="2505"/>
      <c r="L154" s="2505"/>
      <c r="M154" s="2505"/>
      <c r="N154" s="2505"/>
      <c r="O154" s="2505"/>
      <c r="P154" s="2505"/>
      <c r="Q154" s="2505"/>
      <c r="R154" s="2505"/>
      <c r="S154" s="2505"/>
      <c r="T154" s="2505"/>
    </row>
    <row r="155" spans="5:20" ht="15.6" customHeight="1">
      <c r="E155" s="2723"/>
      <c r="F155" s="2505"/>
      <c r="G155" s="2505"/>
      <c r="H155" s="2505"/>
      <c r="I155" s="2505"/>
      <c r="J155" s="2505"/>
      <c r="K155" s="2505"/>
      <c r="L155" s="2505"/>
      <c r="M155" s="2505"/>
      <c r="N155" s="2505"/>
      <c r="O155" s="2505"/>
      <c r="P155" s="2505"/>
      <c r="Q155" s="2505"/>
      <c r="R155" s="2505"/>
      <c r="S155" s="2505"/>
      <c r="T155" s="2505"/>
    </row>
    <row r="156" spans="5:20" ht="15.6" customHeight="1">
      <c r="E156" s="2723"/>
      <c r="F156" s="2505"/>
      <c r="G156" s="2505"/>
      <c r="H156" s="2505"/>
      <c r="I156" s="2505"/>
      <c r="J156" s="2505"/>
      <c r="K156" s="2505"/>
      <c r="L156" s="2505"/>
      <c r="M156" s="2505"/>
      <c r="N156" s="2505"/>
      <c r="O156" s="2505"/>
      <c r="P156" s="2505"/>
      <c r="Q156" s="2505"/>
      <c r="R156" s="2505"/>
      <c r="S156" s="2505"/>
      <c r="T156" s="2505"/>
    </row>
    <row r="157" spans="5:20" ht="15.6" customHeight="1">
      <c r="E157" s="2723"/>
      <c r="F157" s="2505"/>
      <c r="G157" s="2505"/>
      <c r="H157" s="2505"/>
      <c r="I157" s="2505"/>
      <c r="J157" s="2505"/>
      <c r="K157" s="2505"/>
      <c r="L157" s="2505"/>
      <c r="M157" s="2505"/>
      <c r="N157" s="2505"/>
      <c r="O157" s="2505"/>
      <c r="P157" s="2505"/>
      <c r="Q157" s="2505"/>
      <c r="R157" s="2505"/>
      <c r="S157" s="2505"/>
      <c r="T157" s="2505"/>
    </row>
    <row r="158" spans="5:20" ht="15.6" customHeight="1">
      <c r="E158" s="2723"/>
      <c r="F158" s="2505"/>
      <c r="G158" s="2505"/>
      <c r="H158" s="2505"/>
      <c r="I158" s="2505"/>
      <c r="J158" s="2505"/>
      <c r="K158" s="2505"/>
      <c r="L158" s="2505"/>
      <c r="M158" s="2505"/>
      <c r="N158" s="2505"/>
      <c r="O158" s="2505"/>
      <c r="P158" s="2505"/>
      <c r="Q158" s="2505"/>
      <c r="R158" s="2505"/>
      <c r="S158" s="2505"/>
      <c r="T158" s="2505"/>
    </row>
    <row r="159" spans="5:20" ht="15.6" customHeight="1">
      <c r="E159" s="2723"/>
      <c r="F159" s="2505"/>
      <c r="G159" s="2505"/>
      <c r="H159" s="2505"/>
      <c r="I159" s="2505"/>
      <c r="J159" s="2505"/>
      <c r="K159" s="2505"/>
      <c r="L159" s="2505"/>
      <c r="M159" s="2505"/>
      <c r="N159" s="2505"/>
      <c r="O159" s="2505"/>
      <c r="P159" s="2505"/>
      <c r="Q159" s="2505"/>
      <c r="R159" s="2505"/>
      <c r="S159" s="2505"/>
      <c r="T159" s="2505"/>
    </row>
    <row r="160" spans="5:20" ht="15.6" customHeight="1">
      <c r="E160" s="2723"/>
      <c r="F160" s="2505"/>
      <c r="G160" s="2505"/>
      <c r="H160" s="2505"/>
      <c r="I160" s="2505"/>
      <c r="J160" s="2505"/>
      <c r="K160" s="2505"/>
      <c r="L160" s="2505"/>
      <c r="M160" s="2505"/>
      <c r="N160" s="2505"/>
      <c r="O160" s="2505"/>
      <c r="P160" s="2505"/>
      <c r="Q160" s="2505"/>
      <c r="R160" s="2505"/>
      <c r="S160" s="2505"/>
      <c r="T160" s="2505"/>
    </row>
    <row r="161" spans="5:20" ht="15.6" customHeight="1">
      <c r="E161" s="2723"/>
      <c r="F161" s="2505"/>
      <c r="G161" s="2505"/>
      <c r="H161" s="2505"/>
      <c r="I161" s="2505"/>
      <c r="J161" s="2505"/>
      <c r="K161" s="2505"/>
      <c r="L161" s="2505"/>
      <c r="M161" s="2505"/>
      <c r="N161" s="2505"/>
      <c r="O161" s="2505"/>
      <c r="P161" s="2505"/>
      <c r="Q161" s="2505"/>
      <c r="R161" s="2505"/>
      <c r="S161" s="2505"/>
      <c r="T161" s="2505"/>
    </row>
    <row r="162" spans="5:20" ht="15.6" customHeight="1">
      <c r="E162" s="2723"/>
      <c r="F162" s="2505"/>
      <c r="G162" s="2505"/>
      <c r="H162" s="2505"/>
      <c r="I162" s="2505"/>
      <c r="J162" s="2505"/>
      <c r="K162" s="2505"/>
      <c r="L162" s="2505"/>
      <c r="M162" s="2505"/>
      <c r="N162" s="2505"/>
      <c r="O162" s="2505"/>
      <c r="P162" s="2505"/>
      <c r="Q162" s="2505"/>
      <c r="R162" s="2505"/>
      <c r="S162" s="2505"/>
      <c r="T162" s="2505"/>
    </row>
    <row r="163" spans="5:20" ht="15.6" customHeight="1">
      <c r="E163" s="2723"/>
      <c r="F163" s="2505"/>
      <c r="G163" s="2505"/>
      <c r="H163" s="2505"/>
      <c r="I163" s="2505"/>
      <c r="J163" s="2505"/>
      <c r="K163" s="2505"/>
      <c r="L163" s="2505"/>
      <c r="M163" s="2505"/>
      <c r="N163" s="2505"/>
      <c r="O163" s="2505"/>
      <c r="P163" s="2505"/>
      <c r="Q163" s="2505"/>
      <c r="R163" s="2505"/>
      <c r="S163" s="2505"/>
      <c r="T163" s="2505"/>
    </row>
    <row r="164" spans="5:20" ht="15.6" customHeight="1">
      <c r="E164" s="2723"/>
      <c r="F164" s="2505"/>
      <c r="G164" s="2505"/>
      <c r="H164" s="2505"/>
      <c r="I164" s="2505"/>
      <c r="J164" s="2505"/>
      <c r="K164" s="2505"/>
      <c r="L164" s="2505"/>
      <c r="M164" s="2505"/>
      <c r="N164" s="2505"/>
      <c r="O164" s="2505"/>
      <c r="P164" s="2505"/>
      <c r="Q164" s="2505"/>
      <c r="R164" s="2505"/>
      <c r="S164" s="2505"/>
      <c r="T164" s="2505"/>
    </row>
    <row r="165" spans="5:20" ht="15.6" customHeight="1">
      <c r="E165" s="2723"/>
      <c r="F165" s="2505"/>
      <c r="G165" s="2505"/>
      <c r="H165" s="2505"/>
      <c r="I165" s="2505"/>
      <c r="J165" s="2505"/>
      <c r="K165" s="2505"/>
      <c r="L165" s="2505"/>
      <c r="M165" s="2505"/>
      <c r="N165" s="2505"/>
      <c r="O165" s="2505"/>
      <c r="P165" s="2505"/>
      <c r="Q165" s="2505"/>
      <c r="R165" s="2505"/>
      <c r="S165" s="2505"/>
      <c r="T165" s="2505"/>
    </row>
    <row r="166" spans="5:20" ht="15.6" customHeight="1">
      <c r="E166" s="2723"/>
      <c r="F166" s="2505"/>
      <c r="G166" s="2505"/>
      <c r="H166" s="2505"/>
      <c r="I166" s="2505"/>
      <c r="J166" s="2505"/>
      <c r="K166" s="2505"/>
      <c r="L166" s="2505"/>
      <c r="M166" s="2505"/>
      <c r="N166" s="2505"/>
      <c r="O166" s="2505"/>
      <c r="P166" s="2505"/>
      <c r="Q166" s="2505"/>
      <c r="R166" s="2505"/>
      <c r="S166" s="2505"/>
      <c r="T166" s="2505"/>
    </row>
    <row r="167" spans="5:20" ht="15.6" customHeight="1">
      <c r="E167" s="2723"/>
      <c r="F167" s="2505"/>
      <c r="G167" s="2505"/>
      <c r="H167" s="2505"/>
      <c r="I167" s="2505"/>
      <c r="J167" s="2505"/>
      <c r="K167" s="2505"/>
      <c r="L167" s="2505"/>
      <c r="M167" s="2505"/>
      <c r="N167" s="2505"/>
      <c r="O167" s="2505"/>
      <c r="P167" s="2505"/>
      <c r="Q167" s="2505"/>
      <c r="R167" s="2505"/>
      <c r="S167" s="2505"/>
      <c r="T167" s="2505"/>
    </row>
    <row r="168" spans="5:20" ht="15.6" customHeight="1">
      <c r="E168" s="2723"/>
      <c r="F168" s="2505"/>
      <c r="G168" s="2505"/>
      <c r="H168" s="2505"/>
      <c r="I168" s="2505"/>
      <c r="J168" s="2505"/>
      <c r="K168" s="2505"/>
      <c r="L168" s="2505"/>
      <c r="M168" s="2505"/>
      <c r="N168" s="2505"/>
      <c r="O168" s="2505"/>
      <c r="P168" s="2505"/>
      <c r="Q168" s="2505"/>
      <c r="R168" s="2505"/>
      <c r="S168" s="2505"/>
      <c r="T168" s="2505"/>
    </row>
    <row r="169" spans="5:20" ht="15.6" customHeight="1">
      <c r="E169" s="2723"/>
      <c r="F169" s="2505"/>
      <c r="G169" s="2505"/>
      <c r="H169" s="2505"/>
      <c r="I169" s="2505"/>
      <c r="J169" s="2505"/>
      <c r="K169" s="2505"/>
      <c r="L169" s="2505"/>
      <c r="M169" s="2505"/>
      <c r="N169" s="2505"/>
      <c r="O169" s="2505"/>
      <c r="P169" s="2505"/>
      <c r="Q169" s="2505"/>
      <c r="R169" s="2505"/>
      <c r="S169" s="2505"/>
      <c r="T169" s="2505"/>
    </row>
    <row r="170" spans="5:20" ht="15.6" customHeight="1">
      <c r="E170" s="2723"/>
      <c r="F170" s="2505"/>
      <c r="G170" s="2505"/>
      <c r="H170" s="2505"/>
      <c r="I170" s="2505"/>
      <c r="J170" s="2505"/>
      <c r="K170" s="2505"/>
      <c r="L170" s="2505"/>
      <c r="M170" s="2505"/>
      <c r="N170" s="2505"/>
      <c r="O170" s="2505"/>
      <c r="P170" s="2505"/>
      <c r="Q170" s="2505"/>
      <c r="R170" s="2505"/>
      <c r="S170" s="2505"/>
      <c r="T170" s="2505"/>
    </row>
    <row r="171" spans="5:20" ht="15.6" customHeight="1">
      <c r="E171" s="2723"/>
      <c r="F171" s="2505"/>
      <c r="G171" s="2505"/>
      <c r="H171" s="2505"/>
      <c r="I171" s="2505"/>
      <c r="J171" s="2505"/>
      <c r="K171" s="2505"/>
      <c r="L171" s="2505"/>
      <c r="M171" s="2505"/>
      <c r="N171" s="2505"/>
      <c r="O171" s="2505"/>
      <c r="P171" s="2505"/>
      <c r="Q171" s="2505"/>
      <c r="R171" s="2505"/>
      <c r="S171" s="2505"/>
      <c r="T171" s="2505"/>
    </row>
    <row r="172" spans="5:20" ht="15.6" customHeight="1">
      <c r="E172" s="2723"/>
      <c r="F172" s="2505"/>
      <c r="G172" s="2505"/>
      <c r="H172" s="2505"/>
      <c r="I172" s="2505"/>
      <c r="J172" s="2505"/>
      <c r="K172" s="2505"/>
      <c r="L172" s="2505"/>
      <c r="M172" s="2505"/>
      <c r="N172" s="2505"/>
      <c r="O172" s="2505"/>
      <c r="P172" s="2505"/>
      <c r="Q172" s="2505"/>
      <c r="R172" s="2505"/>
      <c r="S172" s="2505"/>
      <c r="T172" s="2505"/>
    </row>
    <row r="173" spans="5:20" ht="15.6" customHeight="1">
      <c r="E173" s="2723"/>
      <c r="F173" s="2505"/>
      <c r="G173" s="2505"/>
      <c r="H173" s="2505"/>
      <c r="I173" s="2505"/>
      <c r="J173" s="2505"/>
      <c r="K173" s="2505"/>
      <c r="L173" s="2505"/>
      <c r="M173" s="2505"/>
      <c r="N173" s="2505"/>
      <c r="O173" s="2505"/>
      <c r="P173" s="2505"/>
      <c r="Q173" s="2505"/>
      <c r="R173" s="2505"/>
      <c r="S173" s="2505"/>
      <c r="T173" s="2505"/>
    </row>
    <row r="174" spans="5:20" ht="15.6" customHeight="1">
      <c r="E174" s="2723"/>
      <c r="F174" s="2505"/>
      <c r="G174" s="2505"/>
      <c r="H174" s="2505"/>
      <c r="I174" s="2505"/>
      <c r="J174" s="2505"/>
      <c r="K174" s="2505"/>
      <c r="L174" s="2505"/>
      <c r="M174" s="2505"/>
      <c r="N174" s="2505"/>
      <c r="O174" s="2505"/>
      <c r="P174" s="2505"/>
      <c r="Q174" s="2505"/>
      <c r="R174" s="2505"/>
      <c r="S174" s="2505"/>
      <c r="T174" s="2505"/>
    </row>
    <row r="175" spans="5:20" ht="15.6" customHeight="1">
      <c r="E175" s="2723"/>
      <c r="F175" s="2505"/>
      <c r="G175" s="2505"/>
      <c r="H175" s="2505"/>
      <c r="I175" s="2505"/>
      <c r="J175" s="2505"/>
      <c r="K175" s="2505"/>
      <c r="L175" s="2505"/>
      <c r="M175" s="2505"/>
      <c r="N175" s="2505"/>
      <c r="O175" s="2505"/>
      <c r="P175" s="2505"/>
      <c r="Q175" s="2505"/>
      <c r="R175" s="2505"/>
      <c r="S175" s="2505"/>
      <c r="T175" s="2505"/>
    </row>
    <row r="176" spans="5:20" ht="15.6" customHeight="1">
      <c r="E176" s="2723"/>
      <c r="F176" s="2505"/>
      <c r="G176" s="2505"/>
      <c r="H176" s="2505"/>
      <c r="I176" s="2505"/>
      <c r="J176" s="2505"/>
      <c r="K176" s="2505"/>
      <c r="L176" s="2505"/>
      <c r="M176" s="2505"/>
      <c r="N176" s="2505"/>
      <c r="O176" s="2505"/>
      <c r="P176" s="2505"/>
      <c r="Q176" s="2505"/>
      <c r="R176" s="2505"/>
      <c r="S176" s="2505"/>
      <c r="T176" s="2505"/>
    </row>
    <row r="177" spans="5:20" ht="15.6" customHeight="1">
      <c r="E177" s="2723"/>
      <c r="F177" s="2505"/>
      <c r="G177" s="2505"/>
      <c r="H177" s="2505"/>
      <c r="I177" s="2505"/>
      <c r="J177" s="2505"/>
      <c r="K177" s="2505"/>
      <c r="L177" s="2505"/>
      <c r="M177" s="2505"/>
      <c r="N177" s="2505"/>
      <c r="O177" s="2505"/>
      <c r="P177" s="2505"/>
      <c r="Q177" s="2505"/>
      <c r="R177" s="2505"/>
      <c r="S177" s="2505"/>
      <c r="T177" s="2505"/>
    </row>
    <row r="178" spans="5:20" ht="15.6" customHeight="1">
      <c r="E178" s="2723"/>
      <c r="F178" s="2505"/>
      <c r="G178" s="2505"/>
      <c r="H178" s="2505"/>
      <c r="I178" s="2505"/>
      <c r="J178" s="2505"/>
      <c r="K178" s="2505"/>
      <c r="L178" s="2505"/>
      <c r="M178" s="2505"/>
      <c r="N178" s="2505"/>
      <c r="O178" s="2505"/>
      <c r="P178" s="2505"/>
      <c r="Q178" s="2505"/>
      <c r="R178" s="2505"/>
      <c r="S178" s="2505"/>
      <c r="T178" s="2505"/>
    </row>
    <row r="179" spans="5:20" ht="15.6" customHeight="1">
      <c r="E179" s="2723"/>
      <c r="F179" s="2505"/>
      <c r="G179" s="2505"/>
      <c r="H179" s="2505"/>
      <c r="I179" s="2505"/>
      <c r="J179" s="2505"/>
      <c r="K179" s="2505"/>
      <c r="L179" s="2505"/>
      <c r="M179" s="2505"/>
      <c r="N179" s="2505"/>
      <c r="O179" s="2505"/>
      <c r="P179" s="2505"/>
      <c r="Q179" s="2505"/>
      <c r="R179" s="2505"/>
      <c r="S179" s="2505"/>
      <c r="T179" s="2505"/>
    </row>
    <row r="180" spans="5:20" ht="15.6" customHeight="1">
      <c r="E180" s="2723"/>
      <c r="F180" s="2505"/>
      <c r="G180" s="2505"/>
      <c r="H180" s="2505"/>
      <c r="I180" s="2505"/>
      <c r="J180" s="2505"/>
      <c r="K180" s="2505"/>
      <c r="L180" s="2505"/>
      <c r="M180" s="2505"/>
      <c r="N180" s="2505"/>
      <c r="O180" s="2505"/>
      <c r="P180" s="2505"/>
      <c r="Q180" s="2505"/>
      <c r="R180" s="2505"/>
      <c r="S180" s="2505"/>
      <c r="T180" s="2505"/>
    </row>
    <row r="181" spans="5:20" ht="15.6" customHeight="1">
      <c r="E181" s="2723"/>
      <c r="F181" s="2505"/>
      <c r="G181" s="2505"/>
      <c r="H181" s="2505"/>
      <c r="I181" s="2505"/>
      <c r="J181" s="2505"/>
      <c r="K181" s="2505"/>
      <c r="L181" s="2505"/>
      <c r="M181" s="2505"/>
      <c r="N181" s="2505"/>
      <c r="O181" s="2505"/>
      <c r="P181" s="2505"/>
      <c r="Q181" s="2505"/>
      <c r="R181" s="2505"/>
      <c r="S181" s="2505"/>
      <c r="T181" s="2505"/>
    </row>
    <row r="182" spans="5:20" ht="15.6" customHeight="1">
      <c r="E182" s="2723"/>
      <c r="F182" s="2505"/>
      <c r="G182" s="2505"/>
      <c r="H182" s="2505"/>
      <c r="I182" s="2505"/>
      <c r="J182" s="2505"/>
      <c r="K182" s="2505"/>
      <c r="L182" s="2505"/>
      <c r="M182" s="2505"/>
      <c r="N182" s="2505"/>
      <c r="O182" s="2505"/>
      <c r="P182" s="2505"/>
      <c r="Q182" s="2505"/>
      <c r="R182" s="2505"/>
      <c r="S182" s="2505"/>
      <c r="T182" s="2505"/>
    </row>
    <row r="183" spans="5:20" ht="15.6" customHeight="1">
      <c r="E183" s="2723"/>
      <c r="F183" s="2505"/>
      <c r="G183" s="2505"/>
      <c r="H183" s="2505"/>
      <c r="I183" s="2505"/>
      <c r="J183" s="2505"/>
      <c r="K183" s="2505"/>
      <c r="L183" s="2505"/>
      <c r="M183" s="2505"/>
      <c r="N183" s="2505"/>
      <c r="O183" s="2505"/>
      <c r="P183" s="2505"/>
      <c r="Q183" s="2505"/>
      <c r="R183" s="2505"/>
      <c r="S183" s="2505"/>
      <c r="T183" s="2505"/>
    </row>
    <row r="184" spans="5:20" ht="15.6" customHeight="1">
      <c r="E184" s="2723"/>
      <c r="F184" s="2505"/>
      <c r="G184" s="2505"/>
      <c r="H184" s="2505"/>
      <c r="I184" s="2505"/>
      <c r="J184" s="2505"/>
      <c r="K184" s="2505"/>
      <c r="L184" s="2505"/>
      <c r="M184" s="2505"/>
      <c r="N184" s="2505"/>
      <c r="O184" s="2505"/>
      <c r="P184" s="2505"/>
      <c r="Q184" s="2505"/>
      <c r="R184" s="2505"/>
      <c r="S184" s="2505"/>
      <c r="T184" s="2505"/>
    </row>
    <row r="185" spans="5:20" ht="15.6" customHeight="1">
      <c r="E185" s="2723"/>
      <c r="F185" s="2505"/>
      <c r="G185" s="2505"/>
      <c r="H185" s="2505"/>
      <c r="I185" s="2505"/>
      <c r="J185" s="2505"/>
      <c r="K185" s="2505"/>
      <c r="L185" s="2505"/>
      <c r="M185" s="2505"/>
      <c r="N185" s="2505"/>
      <c r="O185" s="2505"/>
      <c r="P185" s="2505"/>
      <c r="Q185" s="2505"/>
      <c r="R185" s="2505"/>
      <c r="S185" s="2505"/>
      <c r="T185" s="2505"/>
    </row>
    <row r="186" spans="5:20" ht="15.6" customHeight="1">
      <c r="E186" s="2723"/>
      <c r="F186" s="2505"/>
      <c r="G186" s="2505"/>
      <c r="H186" s="2505"/>
      <c r="I186" s="2505"/>
      <c r="J186" s="2505"/>
      <c r="K186" s="2505"/>
      <c r="L186" s="2505"/>
      <c r="M186" s="2505"/>
      <c r="N186" s="2505"/>
      <c r="O186" s="2505"/>
      <c r="P186" s="2505"/>
      <c r="Q186" s="2505"/>
      <c r="R186" s="2505"/>
      <c r="S186" s="2505"/>
      <c r="T186" s="2505"/>
    </row>
    <row r="187" spans="5:20" ht="15.6" customHeight="1">
      <c r="E187" s="2723"/>
      <c r="F187" s="2505"/>
      <c r="G187" s="2505"/>
      <c r="H187" s="2505"/>
      <c r="I187" s="2505"/>
      <c r="J187" s="2505"/>
      <c r="K187" s="2505"/>
      <c r="L187" s="2505"/>
      <c r="M187" s="2505"/>
      <c r="N187" s="2505"/>
      <c r="O187" s="2505"/>
      <c r="P187" s="2505"/>
      <c r="Q187" s="2505"/>
      <c r="R187" s="2505"/>
      <c r="S187" s="2505"/>
      <c r="T187" s="2505"/>
    </row>
    <row r="188" spans="5:20" ht="15.6" customHeight="1">
      <c r="E188" s="2723"/>
      <c r="F188" s="2505"/>
      <c r="G188" s="2505"/>
      <c r="H188" s="2505"/>
      <c r="I188" s="2505"/>
      <c r="J188" s="2505"/>
      <c r="K188" s="2505"/>
      <c r="L188" s="2505"/>
      <c r="M188" s="2505"/>
      <c r="N188" s="2505"/>
      <c r="O188" s="2505"/>
      <c r="P188" s="2505"/>
      <c r="Q188" s="2505"/>
      <c r="R188" s="2505"/>
      <c r="S188" s="2505"/>
      <c r="T188" s="2505"/>
    </row>
    <row r="189" spans="5:20" ht="15.6" customHeight="1">
      <c r="E189" s="2723"/>
      <c r="F189" s="2505"/>
      <c r="G189" s="2505"/>
      <c r="H189" s="2505"/>
      <c r="I189" s="2505"/>
      <c r="J189" s="2505"/>
      <c r="K189" s="2505"/>
      <c r="L189" s="2505"/>
      <c r="M189" s="2505"/>
      <c r="N189" s="2505"/>
      <c r="O189" s="2505"/>
      <c r="P189" s="2505"/>
      <c r="Q189" s="2505"/>
      <c r="R189" s="2505"/>
      <c r="S189" s="2505"/>
      <c r="T189" s="2505"/>
    </row>
    <row r="190" spans="5:20" ht="15.6" customHeight="1">
      <c r="E190" s="2723"/>
      <c r="F190" s="2505"/>
      <c r="G190" s="2505"/>
      <c r="H190" s="2505"/>
      <c r="I190" s="2505"/>
      <c r="J190" s="2505"/>
      <c r="K190" s="2505"/>
      <c r="L190" s="2505"/>
      <c r="M190" s="2505"/>
      <c r="N190" s="2505"/>
      <c r="O190" s="2505"/>
      <c r="P190" s="2505"/>
      <c r="Q190" s="2505"/>
      <c r="R190" s="2505"/>
      <c r="S190" s="2505"/>
      <c r="T190" s="2505"/>
    </row>
    <row r="191" spans="5:20" ht="15.6" customHeight="1">
      <c r="E191" s="2723"/>
      <c r="F191" s="2505"/>
      <c r="G191" s="2505"/>
      <c r="H191" s="2505"/>
      <c r="I191" s="2505"/>
      <c r="J191" s="2505"/>
      <c r="K191" s="2505"/>
      <c r="L191" s="2505"/>
      <c r="M191" s="2505"/>
      <c r="N191" s="2505"/>
      <c r="O191" s="2505"/>
      <c r="P191" s="2505"/>
      <c r="Q191" s="2505"/>
      <c r="R191" s="2505"/>
      <c r="S191" s="2505"/>
      <c r="T191" s="2505"/>
    </row>
    <row r="192" spans="5:20" ht="15.6" customHeight="1">
      <c r="E192" s="2723"/>
      <c r="F192" s="2505"/>
      <c r="G192" s="2505"/>
      <c r="H192" s="2505"/>
      <c r="I192" s="2505"/>
      <c r="J192" s="2505"/>
      <c r="K192" s="2505"/>
      <c r="L192" s="2505"/>
      <c r="M192" s="2505"/>
      <c r="N192" s="2505"/>
      <c r="O192" s="2505"/>
      <c r="P192" s="2505"/>
      <c r="Q192" s="2505"/>
      <c r="R192" s="2505"/>
      <c r="S192" s="2505"/>
      <c r="T192" s="2505"/>
    </row>
    <row r="193" spans="5:20" ht="15.6" customHeight="1">
      <c r="E193" s="2723"/>
      <c r="F193" s="2505"/>
      <c r="G193" s="2505"/>
      <c r="H193" s="2505"/>
      <c r="I193" s="2505"/>
      <c r="J193" s="2505"/>
      <c r="K193" s="2505"/>
      <c r="L193" s="2505"/>
      <c r="M193" s="2505"/>
      <c r="N193" s="2505"/>
      <c r="O193" s="2505"/>
      <c r="P193" s="2505"/>
      <c r="Q193" s="2505"/>
      <c r="R193" s="2505"/>
      <c r="S193" s="2505"/>
      <c r="T193" s="2505"/>
    </row>
    <row r="194" spans="5:20" ht="15.6" customHeight="1">
      <c r="E194" s="2723"/>
      <c r="F194" s="2505"/>
      <c r="G194" s="2505"/>
      <c r="H194" s="2505"/>
      <c r="I194" s="2505"/>
      <c r="J194" s="2505"/>
      <c r="K194" s="2505"/>
      <c r="L194" s="2505"/>
      <c r="M194" s="2505"/>
      <c r="N194" s="2505"/>
      <c r="O194" s="2505"/>
      <c r="P194" s="2505"/>
      <c r="Q194" s="2505"/>
      <c r="R194" s="2505"/>
      <c r="S194" s="2505"/>
      <c r="T194" s="2505"/>
    </row>
    <row r="195" spans="5:20" ht="15.6" customHeight="1">
      <c r="E195" s="2723"/>
      <c r="F195" s="2505"/>
      <c r="G195" s="2505"/>
      <c r="H195" s="2505"/>
      <c r="I195" s="2505"/>
      <c r="J195" s="2505"/>
      <c r="K195" s="2505"/>
      <c r="L195" s="2505"/>
      <c r="M195" s="2505"/>
      <c r="N195" s="2505"/>
      <c r="O195" s="2505"/>
      <c r="P195" s="2505"/>
      <c r="Q195" s="2505"/>
      <c r="R195" s="2505"/>
      <c r="S195" s="2505"/>
      <c r="T195" s="2505"/>
    </row>
    <row r="196" spans="5:20" ht="15.6" customHeight="1">
      <c r="E196" s="2723"/>
      <c r="F196" s="2505"/>
      <c r="G196" s="2505"/>
      <c r="H196" s="2505"/>
      <c r="I196" s="2505"/>
      <c r="J196" s="2505"/>
      <c r="K196" s="2505"/>
      <c r="L196" s="2505"/>
      <c r="M196" s="2505"/>
      <c r="N196" s="2505"/>
      <c r="O196" s="2505"/>
      <c r="P196" s="2505"/>
      <c r="Q196" s="2505"/>
      <c r="R196" s="2505"/>
      <c r="S196" s="2505"/>
      <c r="T196" s="2505"/>
    </row>
    <row r="197" spans="5:20" ht="15.6" customHeight="1">
      <c r="E197" s="2723"/>
      <c r="F197" s="2505"/>
      <c r="G197" s="2505"/>
      <c r="H197" s="2505"/>
      <c r="I197" s="2505"/>
      <c r="J197" s="2505"/>
      <c r="K197" s="2505"/>
      <c r="L197" s="2505"/>
      <c r="M197" s="2505"/>
      <c r="N197" s="2505"/>
      <c r="O197" s="2505"/>
      <c r="P197" s="2505"/>
      <c r="Q197" s="2505"/>
      <c r="R197" s="2505"/>
      <c r="S197" s="2505"/>
      <c r="T197" s="2505"/>
    </row>
    <row r="198" spans="5:20" ht="15.6" customHeight="1">
      <c r="E198" s="2723"/>
      <c r="F198" s="2505"/>
      <c r="G198" s="2505"/>
      <c r="H198" s="2505"/>
      <c r="I198" s="2505"/>
      <c r="J198" s="2505"/>
      <c r="K198" s="2505"/>
      <c r="L198" s="2505"/>
      <c r="M198" s="2505"/>
      <c r="N198" s="2505"/>
      <c r="O198" s="2505"/>
      <c r="P198" s="2505"/>
      <c r="Q198" s="2505"/>
      <c r="R198" s="2505"/>
      <c r="S198" s="2505"/>
      <c r="T198" s="2505"/>
    </row>
  </sheetData>
  <conditionalFormatting sqref="B11:C73">
    <cfRule type="cellIs" dxfId="26" priority="1" stopIfTrue="1" operator="notEqual">
      <formula>0</formula>
    </cfRule>
  </conditionalFormatting>
  <pageMargins left="0.25" right="0.25" top="0.19" bottom="0.44" header="0.79" footer="0.25"/>
  <pageSetup scale="46" orientation="landscape" blackAndWhite="1" r:id="rId1"/>
  <headerFooter alignWithMargins="0">
    <oddHeader>&amp;R&amp;"Times New Roman,Bold"Page &amp;P of &amp;N</oddHeader>
    <oddFooter>&amp;C&amp;F&amp;R&amp;D&amp;T</oddFooter>
  </headerFooter>
</worksheet>
</file>

<file path=xl/worksheets/sheet121.xml><?xml version="1.0" encoding="utf-8"?>
<worksheet xmlns="http://schemas.openxmlformats.org/spreadsheetml/2006/main" xmlns:r="http://schemas.openxmlformats.org/officeDocument/2006/relationships">
  <dimension ref="A1:P332"/>
  <sheetViews>
    <sheetView topLeftCell="A79" workbookViewId="0">
      <selection sqref="A1:XFD1048576"/>
    </sheetView>
  </sheetViews>
  <sheetFormatPr defaultColWidth="8.88671875" defaultRowHeight="15"/>
  <cols>
    <col min="1" max="2" width="11.33203125" style="2522" customWidth="1"/>
    <col min="3" max="3" width="8.88671875" style="2447" customWidth="1"/>
    <col min="4" max="4" width="4" style="2447" customWidth="1"/>
    <col min="5" max="5" width="8.88671875" style="2447" customWidth="1"/>
    <col min="6" max="6" width="44.33203125" style="2447" customWidth="1"/>
    <col min="7" max="7" width="14" style="2447" customWidth="1"/>
    <col min="8" max="8" width="19.33203125" style="2447" customWidth="1"/>
    <col min="9" max="10" width="14" style="2447" customWidth="1"/>
    <col min="11" max="11" width="16.33203125" style="2447" customWidth="1"/>
    <col min="12" max="12" width="17.88671875" style="2447" customWidth="1"/>
    <col min="13" max="13" width="14" style="2447" customWidth="1"/>
    <col min="14" max="14" width="22.109375" style="2447" customWidth="1"/>
    <col min="15" max="15" width="16.33203125" style="2447" customWidth="1"/>
    <col min="16" max="16" width="14" style="2447" customWidth="1"/>
    <col min="17" max="16384" width="8.88671875" style="2447"/>
  </cols>
  <sheetData>
    <row r="1" spans="1:16" ht="16.5" thickBot="1">
      <c r="A1" s="2517" t="s">
        <v>14</v>
      </c>
      <c r="B1" s="2518" t="s">
        <v>15</v>
      </c>
    </row>
    <row r="3" spans="1:16">
      <c r="A3" s="2522" t="s">
        <v>18</v>
      </c>
    </row>
    <row r="4" spans="1:16" s="2525" customFormat="1" ht="18">
      <c r="A4" s="2746">
        <v>0</v>
      </c>
      <c r="B4" s="2747" t="s">
        <v>127</v>
      </c>
      <c r="C4" s="2447"/>
      <c r="D4" s="2798" t="s">
        <v>1717</v>
      </c>
      <c r="E4" s="2798"/>
      <c r="F4" s="2798"/>
      <c r="G4" s="2798"/>
      <c r="H4" s="2798"/>
      <c r="I4" s="2798"/>
      <c r="J4" s="2798"/>
      <c r="K4" s="2798"/>
      <c r="L4" s="2798"/>
      <c r="M4" s="2798"/>
      <c r="N4" s="2798"/>
      <c r="O4" s="2798"/>
      <c r="P4" s="2798"/>
    </row>
    <row r="5" spans="1:16" s="2525" customFormat="1" ht="18">
      <c r="A5" s="2748"/>
      <c r="B5" s="2748"/>
      <c r="C5" s="2447"/>
      <c r="D5" s="2798" t="s">
        <v>1718</v>
      </c>
      <c r="E5" s="2798"/>
      <c r="F5" s="2798"/>
      <c r="G5" s="2798"/>
      <c r="H5" s="2798"/>
      <c r="I5" s="2798"/>
      <c r="J5" s="2798"/>
      <c r="K5" s="2798"/>
      <c r="L5" s="2798"/>
      <c r="M5" s="2798"/>
      <c r="N5" s="2798"/>
      <c r="O5" s="2798"/>
      <c r="P5" s="2798"/>
    </row>
    <row r="6" spans="1:16" s="2525" customFormat="1" ht="18">
      <c r="A6" s="2750" t="s">
        <v>600</v>
      </c>
      <c r="B6" s="2751"/>
      <c r="C6" s="2447"/>
      <c r="D6" s="2798" t="s">
        <v>5209</v>
      </c>
      <c r="E6" s="2798"/>
      <c r="F6" s="2798"/>
      <c r="G6" s="2798"/>
      <c r="H6" s="2798"/>
      <c r="I6" s="2798"/>
      <c r="J6" s="2798"/>
      <c r="K6" s="2798"/>
      <c r="L6" s="2798"/>
      <c r="M6" s="2798"/>
      <c r="N6" s="2798"/>
      <c r="O6" s="2798"/>
      <c r="P6" s="2798"/>
    </row>
    <row r="7" spans="1:16" s="2525" customFormat="1" ht="18">
      <c r="A7" s="2752"/>
      <c r="B7" s="2753"/>
      <c r="C7" s="2447"/>
      <c r="D7" s="2798" t="s">
        <v>5607</v>
      </c>
      <c r="E7" s="2798"/>
      <c r="F7" s="2798"/>
      <c r="G7" s="2798"/>
      <c r="H7" s="2798"/>
      <c r="I7" s="2798"/>
      <c r="J7" s="2798"/>
      <c r="K7" s="2798"/>
      <c r="L7" s="2798"/>
      <c r="M7" s="2798"/>
      <c r="N7" s="2798"/>
      <c r="O7" s="2798"/>
      <c r="P7" s="2798"/>
    </row>
    <row r="8" spans="1:16" s="2525" customFormat="1" ht="18">
      <c r="A8" s="3926">
        <v>1</v>
      </c>
      <c r="B8" s="2755">
        <v>0</v>
      </c>
      <c r="C8" s="2447"/>
      <c r="D8" s="2991" t="s">
        <v>4692</v>
      </c>
      <c r="E8" s="2798"/>
      <c r="F8" s="2798"/>
      <c r="G8" s="2798"/>
      <c r="H8" s="2798"/>
      <c r="I8" s="2798"/>
      <c r="J8" s="2798"/>
      <c r="K8" s="2798"/>
      <c r="L8" s="2798"/>
      <c r="M8" s="2798"/>
      <c r="N8" s="2798"/>
      <c r="O8" s="2798"/>
      <c r="P8" s="2798"/>
    </row>
    <row r="9" spans="1:16">
      <c r="A9" s="2758"/>
      <c r="B9" s="2759"/>
    </row>
    <row r="10" spans="1:16" ht="15.75">
      <c r="A10" s="2754"/>
      <c r="B10" s="2759"/>
      <c r="D10" s="2661"/>
      <c r="E10" s="2616"/>
      <c r="F10" s="2819"/>
      <c r="G10" s="3879" t="s">
        <v>5608</v>
      </c>
      <c r="H10" s="2994" t="s">
        <v>5609</v>
      </c>
      <c r="I10" s="3927"/>
      <c r="J10" s="3052" t="s">
        <v>1422</v>
      </c>
      <c r="K10" s="3927"/>
      <c r="L10" s="3052"/>
      <c r="M10" s="3928" t="s">
        <v>5191</v>
      </c>
      <c r="N10" s="2994" t="s">
        <v>5376</v>
      </c>
      <c r="O10" s="2994" t="s">
        <v>5377</v>
      </c>
      <c r="P10" s="2994" t="s">
        <v>37</v>
      </c>
    </row>
    <row r="11" spans="1:16" ht="18">
      <c r="A11" s="2754"/>
      <c r="B11" s="2764"/>
      <c r="D11" s="2765"/>
      <c r="E11" s="2625"/>
      <c r="F11" s="3929"/>
      <c r="G11" s="3883" t="s">
        <v>635</v>
      </c>
      <c r="H11" s="3910" t="s">
        <v>5394</v>
      </c>
      <c r="I11" s="3930" t="s">
        <v>2951</v>
      </c>
      <c r="J11" s="3859" t="s">
        <v>5610</v>
      </c>
      <c r="K11" s="3930" t="s">
        <v>901</v>
      </c>
      <c r="L11" s="3859" t="s">
        <v>5265</v>
      </c>
      <c r="M11" s="3931" t="s">
        <v>5390</v>
      </c>
      <c r="N11" s="3910" t="s">
        <v>5611</v>
      </c>
      <c r="O11" s="3910" t="s">
        <v>5612</v>
      </c>
      <c r="P11" s="3910" t="s">
        <v>5385</v>
      </c>
    </row>
    <row r="12" spans="1:16">
      <c r="A12" s="2754"/>
      <c r="B12" s="2764"/>
      <c r="D12" s="2661"/>
      <c r="E12" s="2616"/>
      <c r="F12" s="2817"/>
      <c r="G12" s="3932"/>
      <c r="H12" s="3933"/>
      <c r="I12" s="1766"/>
      <c r="J12" s="3933"/>
      <c r="K12" s="1766"/>
      <c r="L12" s="3934"/>
      <c r="M12" s="1766"/>
      <c r="N12" s="3934"/>
      <c r="O12" s="1766"/>
      <c r="P12" s="3933"/>
    </row>
    <row r="13" spans="1:16">
      <c r="A13" s="2754"/>
      <c r="B13" s="2764"/>
      <c r="D13" s="2642" t="s">
        <v>5254</v>
      </c>
      <c r="E13" s="2521"/>
      <c r="F13" s="2648"/>
      <c r="G13" s="3932"/>
      <c r="H13" s="3933"/>
      <c r="I13" s="1766"/>
      <c r="J13" s="3933"/>
      <c r="K13" s="1766"/>
      <c r="L13" s="3933"/>
      <c r="M13" s="1766"/>
      <c r="N13" s="3933"/>
      <c r="O13" s="1766"/>
      <c r="P13" s="3933"/>
    </row>
    <row r="14" spans="1:16">
      <c r="A14" s="2773"/>
      <c r="B14" s="2774"/>
      <c r="D14" s="2642"/>
      <c r="E14" s="2521" t="s">
        <v>5255</v>
      </c>
      <c r="F14" s="2648"/>
      <c r="G14" s="3932">
        <v>4.7157677570697054E-2</v>
      </c>
      <c r="H14" s="3933">
        <v>0.34722640576683717</v>
      </c>
      <c r="I14" s="1766">
        <v>3.1415532952399017E-2</v>
      </c>
      <c r="J14" s="3933">
        <v>0</v>
      </c>
      <c r="K14" s="1766">
        <v>0.17205581514600868</v>
      </c>
      <c r="L14" s="3933">
        <v>0.11781013560264268</v>
      </c>
      <c r="M14" s="1766">
        <v>1.4522371874103841E-2</v>
      </c>
      <c r="N14" s="3933">
        <v>1.1463832025301901E-2</v>
      </c>
      <c r="O14" s="1766">
        <v>0.25834822906200988</v>
      </c>
      <c r="P14" s="3933">
        <v>1.0000000000000002</v>
      </c>
    </row>
    <row r="15" spans="1:16" ht="15.75">
      <c r="A15" s="2775"/>
      <c r="B15" s="2776"/>
      <c r="D15" s="2642"/>
      <c r="E15" s="2521" t="s">
        <v>671</v>
      </c>
      <c r="F15" s="2648"/>
      <c r="G15" s="3932">
        <v>0</v>
      </c>
      <c r="H15" s="3933">
        <v>0</v>
      </c>
      <c r="I15" s="1766">
        <v>0</v>
      </c>
      <c r="J15" s="3933">
        <v>0</v>
      </c>
      <c r="K15" s="1766">
        <v>0</v>
      </c>
      <c r="L15" s="3933">
        <v>0</v>
      </c>
      <c r="M15" s="1766">
        <v>0.17000292564028635</v>
      </c>
      <c r="N15" s="3933">
        <v>0</v>
      </c>
      <c r="O15" s="1766">
        <v>0.8299970743597137</v>
      </c>
      <c r="P15" s="3933">
        <v>1</v>
      </c>
    </row>
    <row r="16" spans="1:16">
      <c r="D16" s="2642"/>
      <c r="E16" s="2521" t="s">
        <v>1683</v>
      </c>
      <c r="F16" s="2648"/>
      <c r="G16" s="3932">
        <v>5.8235978124461622E-2</v>
      </c>
      <c r="H16" s="3933">
        <v>0.17809691090352847</v>
      </c>
      <c r="I16" s="1766">
        <v>1.6363402303142871E-2</v>
      </c>
      <c r="J16" s="3933">
        <v>0</v>
      </c>
      <c r="K16" s="1766">
        <v>0.45119017993308752</v>
      </c>
      <c r="L16" s="3933">
        <v>0.26655772385020088</v>
      </c>
      <c r="M16" s="1766">
        <v>3.8435962311074848E-5</v>
      </c>
      <c r="N16" s="3933">
        <v>2.5103514962103571E-2</v>
      </c>
      <c r="O16" s="1766">
        <v>4.4138539611639684E-3</v>
      </c>
      <c r="P16" s="3933">
        <v>1</v>
      </c>
    </row>
    <row r="17" spans="4:16">
      <c r="D17" s="2642"/>
      <c r="E17" s="2521" t="s">
        <v>778</v>
      </c>
      <c r="F17" s="2648"/>
      <c r="G17" s="3932">
        <v>0</v>
      </c>
      <c r="H17" s="3933">
        <v>0</v>
      </c>
      <c r="I17" s="1766">
        <v>0</v>
      </c>
      <c r="J17" s="3933">
        <v>0</v>
      </c>
      <c r="K17" s="1766">
        <v>0</v>
      </c>
      <c r="L17" s="3933">
        <v>0</v>
      </c>
      <c r="M17" s="1766">
        <v>0</v>
      </c>
      <c r="N17" s="3933">
        <v>0</v>
      </c>
      <c r="O17" s="1766">
        <v>1</v>
      </c>
      <c r="P17" s="3933">
        <v>1</v>
      </c>
    </row>
    <row r="18" spans="4:16">
      <c r="D18" s="2642"/>
      <c r="E18" s="2521" t="s">
        <v>5256</v>
      </c>
      <c r="F18" s="2648"/>
      <c r="G18" s="3932">
        <v>2.9234077131386302E-2</v>
      </c>
      <c r="H18" s="3933">
        <v>0.12662568449449654</v>
      </c>
      <c r="I18" s="1766">
        <v>0.10838881312005795</v>
      </c>
      <c r="J18" s="3933">
        <v>0</v>
      </c>
      <c r="K18" s="1766">
        <v>0.21155138887154071</v>
      </c>
      <c r="L18" s="3933">
        <v>0.12856239118294127</v>
      </c>
      <c r="M18" s="1766">
        <v>8.6104992118851992E-3</v>
      </c>
      <c r="N18" s="3933">
        <v>1.2316373563656035E-2</v>
      </c>
      <c r="O18" s="1766">
        <v>0.374710772424036</v>
      </c>
      <c r="P18" s="3933">
        <v>0.99999999999999978</v>
      </c>
    </row>
    <row r="19" spans="4:16">
      <c r="D19" s="2642"/>
      <c r="E19" s="2521" t="s">
        <v>5072</v>
      </c>
      <c r="F19" s="2648"/>
      <c r="G19" s="3932"/>
      <c r="H19" s="3933"/>
      <c r="I19" s="1766"/>
      <c r="J19" s="3933"/>
      <c r="K19" s="1766"/>
      <c r="L19" s="3933"/>
      <c r="M19" s="1766"/>
      <c r="N19" s="3933"/>
      <c r="O19" s="1766"/>
      <c r="P19" s="3933"/>
    </row>
    <row r="20" spans="4:16">
      <c r="D20" s="2642"/>
      <c r="E20" s="2521" t="s">
        <v>786</v>
      </c>
      <c r="F20" s="2648"/>
      <c r="G20" s="3932">
        <v>0.57412428981956765</v>
      </c>
      <c r="H20" s="3933">
        <v>0</v>
      </c>
      <c r="I20" s="1766">
        <v>0</v>
      </c>
      <c r="J20" s="3933">
        <v>0</v>
      </c>
      <c r="K20" s="1766">
        <v>7.8877380286960109E-3</v>
      </c>
      <c r="L20" s="3933">
        <v>7.0585031531741935E-2</v>
      </c>
      <c r="M20" s="1766">
        <v>0.33556030779260326</v>
      </c>
      <c r="N20" s="3933">
        <v>0</v>
      </c>
      <c r="O20" s="1766">
        <v>1.1842632827391021E-2</v>
      </c>
      <c r="P20" s="3933">
        <v>0.99999999999999989</v>
      </c>
    </row>
    <row r="21" spans="4:16">
      <c r="D21" s="2642"/>
      <c r="E21" s="2521" t="s">
        <v>791</v>
      </c>
      <c r="F21" s="2648"/>
      <c r="G21" s="3932"/>
      <c r="H21" s="3933"/>
      <c r="I21" s="1766"/>
      <c r="J21" s="3933"/>
      <c r="K21" s="1766"/>
      <c r="L21" s="3933"/>
      <c r="M21" s="1766"/>
      <c r="N21" s="3933"/>
      <c r="O21" s="1766"/>
      <c r="P21" s="3933"/>
    </row>
    <row r="22" spans="4:16">
      <c r="D22" s="2642"/>
      <c r="E22" s="2521" t="s">
        <v>1697</v>
      </c>
      <c r="F22" s="2648"/>
      <c r="G22" s="3932"/>
      <c r="H22" s="3933"/>
      <c r="I22" s="1766"/>
      <c r="J22" s="3933"/>
      <c r="K22" s="1766"/>
      <c r="L22" s="3933"/>
      <c r="M22" s="1766"/>
      <c r="N22" s="3933"/>
      <c r="O22" s="1766"/>
      <c r="P22" s="3933"/>
    </row>
    <row r="23" spans="4:16">
      <c r="D23" s="2642"/>
      <c r="E23" s="2521" t="s">
        <v>1697</v>
      </c>
      <c r="F23" s="2648"/>
      <c r="G23" s="3932"/>
      <c r="H23" s="3933"/>
      <c r="I23" s="1766"/>
      <c r="J23" s="3933"/>
      <c r="K23" s="1766"/>
      <c r="L23" s="3933"/>
      <c r="M23" s="1766"/>
      <c r="N23" s="3933"/>
      <c r="O23" s="1766"/>
      <c r="P23" s="3933"/>
    </row>
    <row r="24" spans="4:16">
      <c r="D24" s="2642"/>
      <c r="E24" s="2521" t="s">
        <v>1697</v>
      </c>
      <c r="F24" s="2648"/>
      <c r="G24" s="3932"/>
      <c r="H24" s="3933"/>
      <c r="I24" s="1766"/>
      <c r="J24" s="3933"/>
      <c r="K24" s="1766"/>
      <c r="L24" s="3933"/>
      <c r="M24" s="1766"/>
      <c r="N24" s="3933"/>
      <c r="O24" s="1766"/>
      <c r="P24" s="3933"/>
    </row>
    <row r="25" spans="4:16">
      <c r="D25" s="2642"/>
      <c r="E25" s="2521" t="s">
        <v>1728</v>
      </c>
      <c r="F25" s="2648"/>
      <c r="G25" s="3932">
        <v>0</v>
      </c>
      <c r="H25" s="3933">
        <v>0</v>
      </c>
      <c r="I25" s="1766">
        <v>0</v>
      </c>
      <c r="J25" s="3933">
        <v>0</v>
      </c>
      <c r="K25" s="1766">
        <v>0</v>
      </c>
      <c r="L25" s="3933">
        <v>0</v>
      </c>
      <c r="M25" s="1766">
        <v>0</v>
      </c>
      <c r="N25" s="3933">
        <v>0</v>
      </c>
      <c r="O25" s="1766">
        <v>1</v>
      </c>
      <c r="P25" s="3933">
        <v>1</v>
      </c>
    </row>
    <row r="26" spans="4:16">
      <c r="D26" s="2642"/>
      <c r="E26" s="2521" t="s">
        <v>790</v>
      </c>
      <c r="F26" s="2648"/>
      <c r="G26" s="3932">
        <v>0</v>
      </c>
      <c r="H26" s="3933">
        <v>0</v>
      </c>
      <c r="I26" s="1766">
        <v>0</v>
      </c>
      <c r="J26" s="3933">
        <v>0</v>
      </c>
      <c r="K26" s="1766">
        <v>0</v>
      </c>
      <c r="L26" s="3933">
        <v>0</v>
      </c>
      <c r="M26" s="1766">
        <v>0</v>
      </c>
      <c r="N26" s="3933">
        <v>0</v>
      </c>
      <c r="O26" s="1766">
        <v>1</v>
      </c>
      <c r="P26" s="3933">
        <v>1</v>
      </c>
    </row>
    <row r="27" spans="4:16">
      <c r="D27" s="2642"/>
      <c r="E27" s="2521"/>
      <c r="F27" s="2648" t="s">
        <v>5433</v>
      </c>
      <c r="G27" s="3935">
        <v>6.5839937115300229E-2</v>
      </c>
      <c r="H27" s="3934">
        <v>0.14867002538705529</v>
      </c>
      <c r="I27" s="3936">
        <v>4.8384528650469792E-2</v>
      </c>
      <c r="J27" s="3934">
        <v>0</v>
      </c>
      <c r="K27" s="3936">
        <v>0.3063366542299053</v>
      </c>
      <c r="L27" s="3934">
        <v>0.18561602340394884</v>
      </c>
      <c r="M27" s="3936">
        <v>2.4546874861053947E-2</v>
      </c>
      <c r="N27" s="3934">
        <v>1.726948825162488E-2</v>
      </c>
      <c r="O27" s="3936">
        <v>0.20333646810064163</v>
      </c>
      <c r="P27" s="3934">
        <v>0.99999999999999989</v>
      </c>
    </row>
    <row r="28" spans="4:16">
      <c r="D28" s="2642"/>
      <c r="E28" s="2521"/>
      <c r="F28" s="2648"/>
      <c r="G28" s="3932"/>
      <c r="H28" s="3933"/>
      <c r="I28" s="1766"/>
      <c r="J28" s="3933"/>
      <c r="K28" s="1766"/>
      <c r="L28" s="3933"/>
      <c r="M28" s="1766"/>
      <c r="N28" s="3933"/>
      <c r="O28" s="1766"/>
      <c r="P28" s="3933"/>
    </row>
    <row r="29" spans="4:16">
      <c r="D29" s="2642"/>
      <c r="E29" s="2521"/>
      <c r="F29" s="2648"/>
      <c r="G29" s="3932"/>
      <c r="H29" s="3933"/>
      <c r="I29" s="1766"/>
      <c r="J29" s="3933"/>
      <c r="K29" s="1766"/>
      <c r="L29" s="3933"/>
      <c r="M29" s="1766"/>
      <c r="N29" s="3933"/>
      <c r="O29" s="1766"/>
      <c r="P29" s="3933"/>
    </row>
    <row r="30" spans="4:16">
      <c r="D30" s="2642" t="s">
        <v>629</v>
      </c>
      <c r="E30" s="2521"/>
      <c r="F30" s="2648"/>
      <c r="G30" s="3932"/>
      <c r="H30" s="3933"/>
      <c r="I30" s="1766"/>
      <c r="J30" s="3933"/>
      <c r="K30" s="1766"/>
      <c r="L30" s="3933"/>
      <c r="M30" s="1766"/>
      <c r="N30" s="3933"/>
      <c r="O30" s="1766"/>
      <c r="P30" s="3933"/>
    </row>
    <row r="31" spans="4:16">
      <c r="D31" s="2642"/>
      <c r="E31" s="2521" t="s">
        <v>1450</v>
      </c>
      <c r="F31" s="2648"/>
      <c r="G31" s="3932">
        <v>0.15843909281853064</v>
      </c>
      <c r="H31" s="3933">
        <v>0.84156090718146936</v>
      </c>
      <c r="I31" s="1766">
        <v>0</v>
      </c>
      <c r="J31" s="3933">
        <v>0</v>
      </c>
      <c r="K31" s="1766">
        <v>0</v>
      </c>
      <c r="L31" s="3933">
        <v>0</v>
      </c>
      <c r="M31" s="1766">
        <v>0</v>
      </c>
      <c r="N31" s="3933">
        <v>0</v>
      </c>
      <c r="O31" s="1766">
        <v>0</v>
      </c>
      <c r="P31" s="3933">
        <v>1</v>
      </c>
    </row>
    <row r="32" spans="4:16">
      <c r="D32" s="2642"/>
      <c r="E32" s="2521" t="s">
        <v>5257</v>
      </c>
      <c r="F32" s="2648"/>
      <c r="G32" s="3932">
        <v>0</v>
      </c>
      <c r="H32" s="3933">
        <v>1</v>
      </c>
      <c r="I32" s="1766">
        <v>0</v>
      </c>
      <c r="J32" s="3933">
        <v>0</v>
      </c>
      <c r="K32" s="1766">
        <v>0</v>
      </c>
      <c r="L32" s="3933">
        <v>0</v>
      </c>
      <c r="M32" s="1766">
        <v>0</v>
      </c>
      <c r="N32" s="3933">
        <v>0</v>
      </c>
      <c r="O32" s="1766">
        <v>0</v>
      </c>
      <c r="P32" s="3933">
        <v>1</v>
      </c>
    </row>
    <row r="33" spans="4:16">
      <c r="D33" s="2642"/>
      <c r="E33" s="2521" t="s">
        <v>31</v>
      </c>
      <c r="F33" s="2648"/>
      <c r="G33" s="3932">
        <v>0.99999999999984746</v>
      </c>
      <c r="H33" s="3933">
        <v>0</v>
      </c>
      <c r="I33" s="1766">
        <v>0</v>
      </c>
      <c r="J33" s="3933">
        <v>0</v>
      </c>
      <c r="K33" s="1766">
        <v>0</v>
      </c>
      <c r="L33" s="3933">
        <v>0</v>
      </c>
      <c r="M33" s="1766">
        <v>0</v>
      </c>
      <c r="N33" s="3933">
        <v>0</v>
      </c>
      <c r="O33" s="1766">
        <v>0</v>
      </c>
      <c r="P33" s="3933">
        <v>0.99999999999984746</v>
      </c>
    </row>
    <row r="34" spans="4:16">
      <c r="D34" s="2642"/>
      <c r="E34" s="2521" t="s">
        <v>30</v>
      </c>
      <c r="F34" s="2648"/>
      <c r="G34" s="3932">
        <v>0</v>
      </c>
      <c r="H34" s="3933">
        <v>0</v>
      </c>
      <c r="I34" s="1766">
        <v>0</v>
      </c>
      <c r="J34" s="3933">
        <v>0</v>
      </c>
      <c r="K34" s="1766">
        <v>0</v>
      </c>
      <c r="L34" s="3933">
        <v>0</v>
      </c>
      <c r="M34" s="1766">
        <v>1</v>
      </c>
      <c r="N34" s="3933">
        <v>0</v>
      </c>
      <c r="O34" s="1766">
        <v>0</v>
      </c>
      <c r="P34" s="3933">
        <v>1</v>
      </c>
    </row>
    <row r="35" spans="4:16">
      <c r="D35" s="2642"/>
      <c r="E35" s="2521" t="s">
        <v>5258</v>
      </c>
      <c r="F35" s="2648"/>
      <c r="G35" s="3932">
        <v>3.4527471979127816E-3</v>
      </c>
      <c r="H35" s="3933">
        <v>0.20481472904454548</v>
      </c>
      <c r="I35" s="1766">
        <v>0.24332929398495556</v>
      </c>
      <c r="J35" s="3933">
        <v>0</v>
      </c>
      <c r="K35" s="1766">
        <v>0.30959999999999999</v>
      </c>
      <c r="L35" s="3933">
        <v>0.18739566038144023</v>
      </c>
      <c r="M35" s="1766">
        <v>0</v>
      </c>
      <c r="N35" s="3933">
        <v>1.4961904524288722E-2</v>
      </c>
      <c r="O35" s="1766">
        <v>3.6445664866857137E-2</v>
      </c>
      <c r="P35" s="3933">
        <v>0.99999999999999989</v>
      </c>
    </row>
    <row r="36" spans="4:16">
      <c r="D36" s="2642"/>
      <c r="E36" s="2521" t="s">
        <v>782</v>
      </c>
      <c r="F36" s="2648"/>
      <c r="G36" s="3932">
        <v>0</v>
      </c>
      <c r="H36" s="3933">
        <v>0</v>
      </c>
      <c r="I36" s="1766">
        <v>0</v>
      </c>
      <c r="J36" s="3933">
        <v>0</v>
      </c>
      <c r="K36" s="1766">
        <v>0</v>
      </c>
      <c r="L36" s="3933">
        <v>0</v>
      </c>
      <c r="M36" s="1766">
        <v>0</v>
      </c>
      <c r="N36" s="3933">
        <v>0</v>
      </c>
      <c r="O36" s="1766">
        <v>0</v>
      </c>
      <c r="P36" s="3933">
        <v>0</v>
      </c>
    </row>
    <row r="37" spans="4:16">
      <c r="D37" s="2642"/>
      <c r="E37" s="2521" t="s">
        <v>5259</v>
      </c>
      <c r="F37" s="2648"/>
      <c r="G37" s="3932">
        <v>2.1187387699210476E-2</v>
      </c>
      <c r="H37" s="3933">
        <v>4.302982173971022E-2</v>
      </c>
      <c r="I37" s="1766">
        <v>1.4114628003932927E-2</v>
      </c>
      <c r="J37" s="3933">
        <v>0</v>
      </c>
      <c r="K37" s="1766">
        <v>7.7302646126648361E-2</v>
      </c>
      <c r="L37" s="3933">
        <v>5.2930702835560672E-2</v>
      </c>
      <c r="M37" s="1766">
        <v>6.2964306798105607E-2</v>
      </c>
      <c r="N37" s="3933">
        <v>5.1505643651464164E-3</v>
      </c>
      <c r="O37" s="1766">
        <v>0.72331994243168529</v>
      </c>
      <c r="P37" s="3933">
        <v>1</v>
      </c>
    </row>
    <row r="38" spans="4:16">
      <c r="D38" s="2642"/>
      <c r="E38" s="2521" t="s">
        <v>1377</v>
      </c>
      <c r="F38" s="2648"/>
      <c r="G38" s="3932">
        <v>0</v>
      </c>
      <c r="H38" s="3933">
        <v>0</v>
      </c>
      <c r="I38" s="1766">
        <v>0</v>
      </c>
      <c r="J38" s="3933">
        <v>0</v>
      </c>
      <c r="K38" s="1766">
        <v>0</v>
      </c>
      <c r="L38" s="3933">
        <v>0</v>
      </c>
      <c r="M38" s="1766">
        <v>0</v>
      </c>
      <c r="N38" s="3933">
        <v>0</v>
      </c>
      <c r="O38" s="1766">
        <v>1</v>
      </c>
      <c r="P38" s="3933">
        <v>1</v>
      </c>
    </row>
    <row r="39" spans="4:16">
      <c r="D39" s="2642"/>
      <c r="E39" s="2521"/>
      <c r="F39" s="2648" t="s">
        <v>712</v>
      </c>
      <c r="G39" s="3935">
        <v>0.11673994088995387</v>
      </c>
      <c r="H39" s="3934">
        <v>0.44872610380758043</v>
      </c>
      <c r="I39" s="3936">
        <v>0.11002999988102576</v>
      </c>
      <c r="J39" s="3934">
        <v>0</v>
      </c>
      <c r="K39" s="3936">
        <v>0.14129445180587813</v>
      </c>
      <c r="L39" s="3934">
        <v>8.565744105127647E-2</v>
      </c>
      <c r="M39" s="3936">
        <v>5.0875631462587903E-2</v>
      </c>
      <c r="N39" s="3934">
        <v>6.8592156653384624E-3</v>
      </c>
      <c r="O39" s="3936">
        <v>3.9817215436358966E-2</v>
      </c>
      <c r="P39" s="3934">
        <v>1</v>
      </c>
    </row>
    <row r="40" spans="4:16">
      <c r="D40" s="2642"/>
      <c r="E40" s="2521"/>
      <c r="F40" s="2648"/>
      <c r="G40" s="3932"/>
      <c r="H40" s="3933"/>
      <c r="I40" s="1766"/>
      <c r="J40" s="3933"/>
      <c r="K40" s="1766"/>
      <c r="L40" s="3933"/>
      <c r="M40" s="1766"/>
      <c r="N40" s="3933"/>
      <c r="O40" s="1766"/>
      <c r="P40" s="3933"/>
    </row>
    <row r="41" spans="4:16">
      <c r="D41" s="2642"/>
      <c r="E41" s="2521"/>
      <c r="F41" s="2648"/>
      <c r="G41" s="3932"/>
      <c r="H41" s="3933"/>
      <c r="I41" s="1766"/>
      <c r="J41" s="3933"/>
      <c r="K41" s="1766"/>
      <c r="L41" s="3933"/>
      <c r="M41" s="1766"/>
      <c r="N41" s="3933"/>
      <c r="O41" s="1766"/>
      <c r="P41" s="3933"/>
    </row>
    <row r="42" spans="4:16">
      <c r="D42" s="2642" t="s">
        <v>975</v>
      </c>
      <c r="E42" s="2521"/>
      <c r="F42" s="2648"/>
      <c r="G42" s="3932">
        <v>8.8335918086705698E-2</v>
      </c>
      <c r="H42" s="3933">
        <v>0.50021422895262846</v>
      </c>
      <c r="I42" s="1766">
        <v>2.180301651239135E-2</v>
      </c>
      <c r="J42" s="3933">
        <v>0</v>
      </c>
      <c r="K42" s="1766">
        <v>7.4127834474419091E-2</v>
      </c>
      <c r="L42" s="3933">
        <v>0.13069565324813376</v>
      </c>
      <c r="M42" s="1766">
        <v>5.2869354176655458E-3</v>
      </c>
      <c r="N42" s="3933">
        <v>0.13271114320903882</v>
      </c>
      <c r="O42" s="1766">
        <v>4.6825270099017227E-2</v>
      </c>
      <c r="P42" s="3933">
        <v>1</v>
      </c>
    </row>
    <row r="43" spans="4:16">
      <c r="D43" s="2642"/>
      <c r="E43" s="2521"/>
      <c r="F43" s="2648"/>
      <c r="G43" s="3932"/>
      <c r="H43" s="3933"/>
      <c r="I43" s="1766"/>
      <c r="J43" s="3933"/>
      <c r="K43" s="1766"/>
      <c r="L43" s="3933"/>
      <c r="M43" s="1766"/>
      <c r="N43" s="3933"/>
      <c r="O43" s="1766"/>
      <c r="P43" s="3933"/>
    </row>
    <row r="44" spans="4:16" ht="15.75">
      <c r="D44" s="3016" t="s">
        <v>5260</v>
      </c>
      <c r="E44" s="2786"/>
      <c r="F44" s="2801"/>
      <c r="G44" s="3937">
        <v>0.10624807835129954</v>
      </c>
      <c r="H44" s="3937">
        <v>0.36714251234501666</v>
      </c>
      <c r="I44" s="3937">
        <v>0.102175034699165</v>
      </c>
      <c r="J44" s="3937">
        <v>0</v>
      </c>
      <c r="K44" s="3937">
        <v>0.18967003813173217</v>
      </c>
      <c r="L44" s="3937">
        <v>0.10722988495032784</v>
      </c>
      <c r="M44" s="3937">
        <v>4.8233499587919282E-2</v>
      </c>
      <c r="N44" s="3937">
        <v>-1.8153602341618095E-3</v>
      </c>
      <c r="O44" s="3937">
        <v>8.1116312168701493E-2</v>
      </c>
      <c r="P44" s="3938">
        <v>1</v>
      </c>
    </row>
    <row r="45" spans="4:16" ht="15.75">
      <c r="F45" s="2590"/>
      <c r="G45" s="3939"/>
      <c r="H45" s="3939"/>
      <c r="I45" s="3939"/>
      <c r="J45" s="3939"/>
      <c r="K45" s="3939"/>
      <c r="L45" s="3939"/>
      <c r="M45" s="3939"/>
      <c r="N45" s="3939"/>
      <c r="O45" s="3939"/>
      <c r="P45" s="3939"/>
    </row>
    <row r="46" spans="4:16" ht="15.75">
      <c r="F46" s="2590"/>
      <c r="G46" s="3939"/>
      <c r="H46" s="3939"/>
      <c r="I46" s="3939"/>
      <c r="J46" s="3939"/>
      <c r="K46" s="3939"/>
      <c r="L46" s="3939"/>
      <c r="M46" s="3939"/>
      <c r="N46" s="3939"/>
      <c r="O46" s="3939"/>
      <c r="P46" s="3939"/>
    </row>
    <row r="172" spans="1:2">
      <c r="A172" s="207"/>
      <c r="B172" s="207"/>
    </row>
    <row r="173" spans="1:2">
      <c r="A173" s="207"/>
      <c r="B173" s="207">
        <v>0</v>
      </c>
    </row>
    <row r="174" spans="1:2">
      <c r="A174" s="207"/>
      <c r="B174" s="207"/>
    </row>
    <row r="317" spans="1:2">
      <c r="A317" s="2732"/>
      <c r="B317" s="2732"/>
    </row>
    <row r="318" spans="1:2">
      <c r="A318" s="2732"/>
      <c r="B318" s="2732"/>
    </row>
    <row r="319" spans="1:2">
      <c r="A319" s="2732"/>
      <c r="B319" s="2732"/>
    </row>
    <row r="320" spans="1:2">
      <c r="A320" s="2732"/>
      <c r="B320" s="2732"/>
    </row>
    <row r="321" spans="1:2">
      <c r="A321" s="2732"/>
      <c r="B321" s="2732"/>
    </row>
    <row r="322" spans="1:2">
      <c r="A322" s="2732"/>
      <c r="B322" s="2732"/>
    </row>
    <row r="323" spans="1:2">
      <c r="A323" s="2732"/>
      <c r="B323" s="2732"/>
    </row>
    <row r="324" spans="1:2">
      <c r="A324" s="2732"/>
      <c r="B324" s="2732"/>
    </row>
    <row r="325" spans="1:2">
      <c r="A325" s="2732"/>
      <c r="B325" s="2732"/>
    </row>
    <row r="326" spans="1:2">
      <c r="A326" s="2732"/>
      <c r="B326" s="2732"/>
    </row>
    <row r="327" spans="1:2">
      <c r="A327" s="2732"/>
      <c r="B327" s="2732"/>
    </row>
    <row r="328" spans="1:2">
      <c r="A328" s="2732"/>
      <c r="B328" s="2732"/>
    </row>
    <row r="329" spans="1:2">
      <c r="A329" s="2732"/>
      <c r="B329" s="2732"/>
    </row>
    <row r="330" spans="1:2">
      <c r="A330" s="2732"/>
      <c r="B330" s="2732"/>
    </row>
    <row r="331" spans="1:2">
      <c r="A331" s="2732"/>
      <c r="B331" s="2732"/>
    </row>
    <row r="332" spans="1:2">
      <c r="A332" s="2732"/>
      <c r="B332" s="2732"/>
    </row>
  </sheetData>
  <conditionalFormatting sqref="B7:B14">
    <cfRule type="cellIs" dxfId="25" priority="1" stopIfTrue="1" operator="notEqual">
      <formula>0</formula>
    </cfRule>
  </conditionalFormatting>
  <conditionalFormatting sqref="A16:B314">
    <cfRule type="cellIs" dxfId="24" priority="2" stopIfTrue="1" operator="greaterThan">
      <formula>0</formula>
    </cfRule>
  </conditionalFormatting>
  <pageMargins left="0.75" right="0.75" top="1" bottom="1" header="0.5" footer="0.5"/>
  <headerFooter alignWithMargins="0"/>
</worksheet>
</file>

<file path=xl/worksheets/sheet122.xml><?xml version="1.0" encoding="utf-8"?>
<worksheet xmlns="http://schemas.openxmlformats.org/spreadsheetml/2006/main" xmlns:r="http://schemas.openxmlformats.org/officeDocument/2006/relationships">
  <dimension ref="A1:Q332"/>
  <sheetViews>
    <sheetView topLeftCell="A67" workbookViewId="0">
      <selection sqref="A1:XFD1048576"/>
    </sheetView>
  </sheetViews>
  <sheetFormatPr defaultColWidth="8.88671875" defaultRowHeight="15"/>
  <cols>
    <col min="1" max="2" width="11.33203125" style="2522" customWidth="1"/>
    <col min="3" max="3" width="8.88671875" style="2521" customWidth="1"/>
    <col min="4" max="6" width="2.33203125" style="2521" customWidth="1"/>
    <col min="7" max="7" width="52.88671875" style="2521" customWidth="1"/>
    <col min="8" max="8" width="12.6640625" style="2521" customWidth="1"/>
    <col min="9" max="9" width="13.6640625" style="2521" customWidth="1"/>
    <col min="10" max="10" width="12.6640625" style="2521" customWidth="1"/>
    <col min="11" max="11" width="13.6640625" style="2521" customWidth="1"/>
    <col min="12" max="12" width="11.109375" style="2521" customWidth="1"/>
    <col min="13" max="13" width="14.6640625" style="2521" customWidth="1"/>
    <col min="14" max="14" width="16.21875" style="2521" customWidth="1"/>
    <col min="15" max="16" width="8.88671875" style="2521" customWidth="1"/>
    <col min="17" max="17" width="21.77734375" style="2477" customWidth="1"/>
    <col min="18" max="16384" width="8.88671875" style="2521"/>
  </cols>
  <sheetData>
    <row r="1" spans="1:14" ht="16.5" thickBot="1">
      <c r="A1" s="2517" t="s">
        <v>14</v>
      </c>
      <c r="B1" s="2518" t="s">
        <v>15</v>
      </c>
    </row>
    <row r="3" spans="1:14" ht="18">
      <c r="A3" s="2522" t="s">
        <v>18</v>
      </c>
      <c r="D3" s="3940" t="s">
        <v>1717</v>
      </c>
      <c r="E3" s="3940"/>
      <c r="F3" s="3940"/>
      <c r="G3" s="3940"/>
      <c r="H3" s="3940"/>
      <c r="I3" s="3940"/>
      <c r="J3" s="3940"/>
      <c r="K3" s="3940"/>
      <c r="L3" s="3940"/>
      <c r="M3" s="3940"/>
      <c r="N3" s="3940"/>
    </row>
    <row r="4" spans="1:14" ht="18">
      <c r="A4" s="2746">
        <v>0</v>
      </c>
      <c r="B4" s="2747" t="s">
        <v>127</v>
      </c>
      <c r="D4" s="3940" t="s">
        <v>1718</v>
      </c>
      <c r="E4" s="3940"/>
      <c r="F4" s="3940"/>
      <c r="G4" s="3940"/>
      <c r="H4" s="3940"/>
      <c r="I4" s="3940"/>
      <c r="J4" s="3940"/>
      <c r="K4" s="3940"/>
      <c r="L4" s="3940"/>
      <c r="M4" s="3940"/>
      <c r="N4" s="3940"/>
    </row>
    <row r="5" spans="1:14" ht="18">
      <c r="A5" s="2748"/>
      <c r="B5" s="2748"/>
      <c r="D5" s="3940" t="s">
        <v>5210</v>
      </c>
      <c r="E5" s="3940"/>
      <c r="F5" s="3940"/>
      <c r="G5" s="3940"/>
      <c r="H5" s="3940"/>
      <c r="I5" s="3940"/>
      <c r="J5" s="3940"/>
      <c r="K5" s="3940"/>
      <c r="L5" s="3940"/>
      <c r="M5" s="3940"/>
      <c r="N5" s="3940"/>
    </row>
    <row r="6" spans="1:14" ht="18">
      <c r="A6" s="2750" t="s">
        <v>600</v>
      </c>
      <c r="B6" s="2751"/>
      <c r="D6" s="3940" t="s">
        <v>5613</v>
      </c>
      <c r="E6" s="3940"/>
      <c r="F6" s="3940"/>
      <c r="G6" s="3940"/>
      <c r="H6" s="3940"/>
      <c r="I6" s="3940"/>
      <c r="J6" s="3940"/>
      <c r="K6" s="3940"/>
      <c r="L6" s="3940"/>
      <c r="M6" s="3940"/>
      <c r="N6" s="3940"/>
    </row>
    <row r="7" spans="1:14" ht="18">
      <c r="A7" s="2752"/>
      <c r="B7" s="2753"/>
      <c r="D7" s="2991" t="s">
        <v>4692</v>
      </c>
      <c r="E7" s="3940"/>
      <c r="F7" s="3940"/>
      <c r="G7" s="3940"/>
      <c r="H7" s="3940"/>
      <c r="I7" s="3940"/>
      <c r="J7" s="3940"/>
      <c r="K7" s="3940"/>
      <c r="L7" s="3940"/>
      <c r="M7" s="3940"/>
      <c r="N7" s="3940"/>
    </row>
    <row r="8" spans="1:14">
      <c r="A8" s="3926"/>
      <c r="B8" s="2755"/>
      <c r="D8" s="2505"/>
    </row>
    <row r="9" spans="1:14" ht="15.75">
      <c r="A9" s="2758"/>
      <c r="B9" s="2759"/>
      <c r="D9" s="2725"/>
      <c r="E9" s="2616"/>
      <c r="F9" s="2616"/>
      <c r="G9" s="2817"/>
      <c r="H9" s="3856" t="s">
        <v>5270</v>
      </c>
      <c r="I9" s="2760"/>
      <c r="J9" s="2760"/>
      <c r="K9" s="2760"/>
      <c r="L9" s="2760"/>
      <c r="M9" s="2760"/>
      <c r="N9" s="2994" t="s">
        <v>5614</v>
      </c>
    </row>
    <row r="10" spans="1:14" ht="18">
      <c r="A10" s="2754"/>
      <c r="B10" s="2759"/>
      <c r="D10" s="2718"/>
      <c r="F10" s="3941"/>
      <c r="G10" s="2648"/>
      <c r="H10" s="3942"/>
      <c r="I10" s="3943" t="s">
        <v>1175</v>
      </c>
      <c r="J10" s="3944"/>
      <c r="K10" s="3945" t="s">
        <v>5493</v>
      </c>
      <c r="L10" s="2592" t="s">
        <v>637</v>
      </c>
      <c r="M10" s="3946" t="s">
        <v>5086</v>
      </c>
      <c r="N10" s="3122" t="s">
        <v>5317</v>
      </c>
    </row>
    <row r="11" spans="1:14">
      <c r="A11" s="2754"/>
      <c r="B11" s="2764"/>
      <c r="D11" s="3947"/>
      <c r="E11" s="2625"/>
      <c r="F11" s="2625"/>
      <c r="G11" s="2766"/>
      <c r="H11" s="2923" t="s">
        <v>5191</v>
      </c>
      <c r="I11" s="2923" t="s">
        <v>5190</v>
      </c>
      <c r="J11" s="2923" t="s">
        <v>1436</v>
      </c>
      <c r="K11" s="3948" t="s">
        <v>5190</v>
      </c>
      <c r="L11" s="2597"/>
      <c r="M11" s="3949"/>
      <c r="N11" s="3950"/>
    </row>
    <row r="12" spans="1:14">
      <c r="A12" s="2754"/>
      <c r="B12" s="2764"/>
      <c r="D12" s="2661" t="s">
        <v>5254</v>
      </c>
      <c r="E12" s="2616"/>
      <c r="F12" s="2616"/>
      <c r="G12" s="2817"/>
      <c r="H12" s="2642"/>
      <c r="N12" s="3512"/>
    </row>
    <row r="13" spans="1:14">
      <c r="A13" s="2754"/>
      <c r="B13" s="2764"/>
      <c r="D13" s="2642"/>
      <c r="E13" s="2521" t="s">
        <v>5255</v>
      </c>
      <c r="G13" s="2648"/>
      <c r="H13" s="3951">
        <v>0</v>
      </c>
      <c r="I13" s="3952">
        <v>23484434.789969709</v>
      </c>
      <c r="J13" s="3952">
        <v>0</v>
      </c>
      <c r="K13" s="3952">
        <v>0</v>
      </c>
      <c r="L13" s="3952">
        <v>0</v>
      </c>
      <c r="M13" s="3952">
        <v>372810.42877201404</v>
      </c>
      <c r="N13" s="3763">
        <v>23857245.218741722</v>
      </c>
    </row>
    <row r="14" spans="1:14">
      <c r="A14" s="2773"/>
      <c r="B14" s="2774"/>
      <c r="D14" s="2642"/>
      <c r="E14" s="2521" t="s">
        <v>671</v>
      </c>
      <c r="G14" s="2648"/>
      <c r="H14" s="1346">
        <v>0</v>
      </c>
      <c r="I14" s="156">
        <v>3287609.9521090286</v>
      </c>
      <c r="J14" s="156">
        <v>0</v>
      </c>
      <c r="K14" s="156">
        <v>0</v>
      </c>
      <c r="L14" s="156">
        <v>0</v>
      </c>
      <c r="M14" s="156">
        <v>0</v>
      </c>
      <c r="N14" s="2191">
        <v>3287609.9521090286</v>
      </c>
    </row>
    <row r="15" spans="1:14" ht="15.75">
      <c r="A15" s="2775"/>
      <c r="B15" s="2776"/>
      <c r="D15" s="2642"/>
      <c r="E15" s="2521" t="s">
        <v>1683</v>
      </c>
      <c r="G15" s="2648"/>
      <c r="H15" s="1346">
        <v>0</v>
      </c>
      <c r="I15" s="156">
        <v>227143124.66130495</v>
      </c>
      <c r="J15" s="156">
        <v>0</v>
      </c>
      <c r="K15" s="156">
        <v>29089023.78800514</v>
      </c>
      <c r="L15" s="156">
        <v>0</v>
      </c>
      <c r="M15" s="156">
        <v>6794792.8238213044</v>
      </c>
      <c r="N15" s="2191">
        <v>263026941.2731314</v>
      </c>
    </row>
    <row r="16" spans="1:14">
      <c r="D16" s="2642"/>
      <c r="E16" s="2521" t="s">
        <v>778</v>
      </c>
      <c r="G16" s="2648"/>
      <c r="H16" s="1346">
        <v>0</v>
      </c>
      <c r="I16" s="156">
        <v>0</v>
      </c>
      <c r="J16" s="156">
        <v>0</v>
      </c>
      <c r="K16" s="156">
        <v>0</v>
      </c>
      <c r="L16" s="156">
        <v>0</v>
      </c>
      <c r="M16" s="156">
        <v>0</v>
      </c>
      <c r="N16" s="2191">
        <v>0</v>
      </c>
    </row>
    <row r="17" spans="4:14">
      <c r="D17" s="2642"/>
      <c r="E17" s="2521" t="s">
        <v>5256</v>
      </c>
      <c r="G17" s="2648"/>
      <c r="H17" s="1346">
        <v>0</v>
      </c>
      <c r="I17" s="156">
        <v>66833025.344816916</v>
      </c>
      <c r="J17" s="156">
        <v>0</v>
      </c>
      <c r="K17" s="156">
        <v>0</v>
      </c>
      <c r="L17" s="156">
        <v>0</v>
      </c>
      <c r="M17" s="156">
        <v>1339421.8137431182</v>
      </c>
      <c r="N17" s="2191">
        <v>68172447.158560038</v>
      </c>
    </row>
    <row r="18" spans="4:14">
      <c r="D18" s="2642"/>
      <c r="E18" s="2521" t="s">
        <v>5072</v>
      </c>
      <c r="G18" s="2648"/>
      <c r="H18" s="1346">
        <v>0</v>
      </c>
      <c r="I18" s="156">
        <v>0</v>
      </c>
      <c r="J18" s="156">
        <v>0</v>
      </c>
      <c r="K18" s="156">
        <v>0</v>
      </c>
      <c r="L18" s="156">
        <v>0</v>
      </c>
      <c r="M18" s="156">
        <v>0</v>
      </c>
      <c r="N18" s="2191">
        <v>0</v>
      </c>
    </row>
    <row r="19" spans="4:14">
      <c r="D19" s="2642"/>
      <c r="E19" s="2521" t="s">
        <v>786</v>
      </c>
      <c r="G19" s="2648"/>
      <c r="H19" s="1346">
        <v>0</v>
      </c>
      <c r="I19" s="156">
        <v>21017873.62714614</v>
      </c>
      <c r="J19" s="156">
        <v>0</v>
      </c>
      <c r="K19" s="156">
        <v>0</v>
      </c>
      <c r="L19" s="156">
        <v>0</v>
      </c>
      <c r="M19" s="156">
        <v>0</v>
      </c>
      <c r="N19" s="2191">
        <v>21017873.62714614</v>
      </c>
    </row>
    <row r="20" spans="4:14">
      <c r="D20" s="2642"/>
      <c r="E20" s="2521" t="s">
        <v>791</v>
      </c>
      <c r="G20" s="2648"/>
      <c r="H20" s="1346">
        <v>0</v>
      </c>
      <c r="I20" s="156">
        <v>6886594.9487258112</v>
      </c>
      <c r="J20" s="156">
        <v>0</v>
      </c>
      <c r="K20" s="156">
        <v>0</v>
      </c>
      <c r="L20" s="156">
        <v>0</v>
      </c>
      <c r="M20" s="156">
        <v>0</v>
      </c>
      <c r="N20" s="2191">
        <v>6886594.9487258112</v>
      </c>
    </row>
    <row r="21" spans="4:14">
      <c r="D21" s="2642"/>
      <c r="E21" s="2521" t="s">
        <v>1697</v>
      </c>
      <c r="G21" s="2648"/>
      <c r="H21" s="1346">
        <v>0</v>
      </c>
      <c r="I21" s="156">
        <v>0</v>
      </c>
      <c r="J21" s="156">
        <v>0</v>
      </c>
      <c r="K21" s="156">
        <v>0</v>
      </c>
      <c r="L21" s="156">
        <v>0</v>
      </c>
      <c r="M21" s="156">
        <v>0</v>
      </c>
      <c r="N21" s="2191">
        <v>0</v>
      </c>
    </row>
    <row r="22" spans="4:14">
      <c r="D22" s="2642"/>
      <c r="E22" s="2521" t="s">
        <v>1697</v>
      </c>
      <c r="G22" s="2648"/>
      <c r="H22" s="1346">
        <v>0</v>
      </c>
      <c r="I22" s="156">
        <v>0</v>
      </c>
      <c r="J22" s="156">
        <v>0</v>
      </c>
      <c r="K22" s="156">
        <v>0</v>
      </c>
      <c r="L22" s="156">
        <v>0</v>
      </c>
      <c r="M22" s="156">
        <v>0</v>
      </c>
      <c r="N22" s="2191">
        <v>0</v>
      </c>
    </row>
    <row r="23" spans="4:14">
      <c r="D23" s="2642"/>
      <c r="E23" s="2521" t="s">
        <v>1697</v>
      </c>
      <c r="G23" s="2648"/>
      <c r="H23" s="1346">
        <v>0</v>
      </c>
      <c r="I23" s="156">
        <v>0</v>
      </c>
      <c r="J23" s="156">
        <v>0</v>
      </c>
      <c r="K23" s="156">
        <v>0</v>
      </c>
      <c r="L23" s="156">
        <v>0</v>
      </c>
      <c r="M23" s="156">
        <v>0</v>
      </c>
      <c r="N23" s="2191">
        <v>0</v>
      </c>
    </row>
    <row r="24" spans="4:14">
      <c r="D24" s="2642"/>
      <c r="E24" s="2521" t="s">
        <v>1728</v>
      </c>
      <c r="G24" s="2648"/>
      <c r="H24" s="1346">
        <v>0</v>
      </c>
      <c r="I24" s="156">
        <v>0</v>
      </c>
      <c r="J24" s="156">
        <v>0</v>
      </c>
      <c r="K24" s="156">
        <v>0</v>
      </c>
      <c r="L24" s="156">
        <v>0</v>
      </c>
      <c r="M24" s="156">
        <v>0</v>
      </c>
      <c r="N24" s="2191">
        <v>0</v>
      </c>
    </row>
    <row r="25" spans="4:14">
      <c r="D25" s="2642"/>
      <c r="E25" s="2521" t="s">
        <v>790</v>
      </c>
      <c r="G25" s="2648"/>
      <c r="H25" s="1346">
        <v>0</v>
      </c>
      <c r="I25" s="156">
        <v>0</v>
      </c>
      <c r="J25" s="156">
        <v>0</v>
      </c>
      <c r="K25" s="156">
        <v>0</v>
      </c>
      <c r="L25" s="156">
        <v>0</v>
      </c>
      <c r="M25" s="156">
        <v>0</v>
      </c>
      <c r="N25" s="2191">
        <v>0</v>
      </c>
    </row>
    <row r="26" spans="4:14">
      <c r="D26" s="2642"/>
      <c r="F26" s="2521" t="s">
        <v>5433</v>
      </c>
      <c r="G26" s="2648"/>
      <c r="H26" s="1350">
        <v>0</v>
      </c>
      <c r="I26" s="400">
        <v>348652663.32407254</v>
      </c>
      <c r="J26" s="400">
        <v>0</v>
      </c>
      <c r="K26" s="400">
        <v>29089023.78800514</v>
      </c>
      <c r="L26" s="400">
        <v>0</v>
      </c>
      <c r="M26" s="400">
        <v>8507025.0663364362</v>
      </c>
      <c r="N26" s="1165">
        <v>386248712.17841411</v>
      </c>
    </row>
    <row r="27" spans="4:14">
      <c r="D27" s="2642"/>
      <c r="G27" s="2806" t="s">
        <v>5615</v>
      </c>
      <c r="H27" s="1346"/>
      <c r="I27" s="156"/>
      <c r="J27" s="156"/>
      <c r="K27" s="156"/>
      <c r="L27" s="156"/>
      <c r="M27" s="156"/>
      <c r="N27" s="2191"/>
    </row>
    <row r="28" spans="4:14">
      <c r="D28" s="2642"/>
      <c r="G28" s="2648"/>
      <c r="H28" s="1346"/>
      <c r="I28" s="156"/>
      <c r="J28" s="156"/>
      <c r="K28" s="156"/>
      <c r="L28" s="156"/>
      <c r="M28" s="156"/>
      <c r="N28" s="2191"/>
    </row>
    <row r="29" spans="4:14">
      <c r="D29" s="2642" t="s">
        <v>629</v>
      </c>
      <c r="G29" s="2648"/>
      <c r="H29" s="1346"/>
      <c r="I29" s="156"/>
      <c r="J29" s="156"/>
      <c r="K29" s="156"/>
      <c r="L29" s="156"/>
      <c r="M29" s="156"/>
      <c r="N29" s="2191"/>
    </row>
    <row r="30" spans="4:14">
      <c r="D30" s="2642"/>
      <c r="E30" s="2521" t="s">
        <v>1450</v>
      </c>
      <c r="G30" s="2648"/>
      <c r="H30" s="1346">
        <v>26410927.951819848</v>
      </c>
      <c r="I30" s="156">
        <v>270877459.59350353</v>
      </c>
      <c r="J30" s="156">
        <v>24841501.433165994</v>
      </c>
      <c r="K30" s="156">
        <v>194135227.67159456</v>
      </c>
      <c r="L30" s="156">
        <v>0</v>
      </c>
      <c r="M30" s="156">
        <v>0</v>
      </c>
      <c r="N30" s="2191">
        <v>516265116.6500839</v>
      </c>
    </row>
    <row r="31" spans="4:14">
      <c r="D31" s="2642"/>
      <c r="E31" s="2521" t="s">
        <v>5257</v>
      </c>
      <c r="G31" s="2648"/>
      <c r="H31" s="1346">
        <v>0</v>
      </c>
      <c r="I31" s="156">
        <v>0</v>
      </c>
      <c r="J31" s="156">
        <v>0</v>
      </c>
      <c r="K31" s="156">
        <v>30388376.310213558</v>
      </c>
      <c r="L31" s="156">
        <v>0</v>
      </c>
      <c r="M31" s="156">
        <v>0</v>
      </c>
      <c r="N31" s="2191">
        <v>30388376.310213558</v>
      </c>
    </row>
    <row r="32" spans="4:14">
      <c r="D32" s="2642"/>
      <c r="E32" s="2521" t="s">
        <v>31</v>
      </c>
      <c r="G32" s="2648"/>
      <c r="H32" s="1346">
        <v>0</v>
      </c>
      <c r="I32" s="156">
        <v>68241819.072781205</v>
      </c>
      <c r="J32" s="156">
        <v>0</v>
      </c>
      <c r="K32" s="156">
        <v>0</v>
      </c>
      <c r="L32" s="156">
        <v>0</v>
      </c>
      <c r="M32" s="156">
        <v>0</v>
      </c>
      <c r="N32" s="2191">
        <v>68241819.072781205</v>
      </c>
    </row>
    <row r="33" spans="2:14">
      <c r="D33" s="2642"/>
      <c r="E33" s="2521" t="s">
        <v>30</v>
      </c>
      <c r="G33" s="2648"/>
      <c r="H33" s="1346">
        <v>0</v>
      </c>
      <c r="I33" s="156">
        <v>64737796.442278802</v>
      </c>
      <c r="J33" s="156">
        <v>0</v>
      </c>
      <c r="K33" s="156">
        <v>0</v>
      </c>
      <c r="L33" s="156">
        <v>0</v>
      </c>
      <c r="M33" s="156">
        <v>0</v>
      </c>
      <c r="N33" s="2191">
        <v>64737796.442278802</v>
      </c>
    </row>
    <row r="34" spans="2:14">
      <c r="D34" s="2642"/>
      <c r="E34" s="2521" t="s">
        <v>5258</v>
      </c>
      <c r="G34" s="2648"/>
      <c r="H34" s="1346">
        <v>130390595.05900894</v>
      </c>
      <c r="I34" s="156">
        <v>239968856.58039698</v>
      </c>
      <c r="J34" s="156">
        <v>189064109.65455511</v>
      </c>
      <c r="K34" s="156">
        <v>0</v>
      </c>
      <c r="L34" s="156">
        <v>0</v>
      </c>
      <c r="M34" s="156">
        <v>8823644.0041436069</v>
      </c>
      <c r="N34" s="2191">
        <v>568247205.29810464</v>
      </c>
    </row>
    <row r="35" spans="2:14">
      <c r="D35" s="2642"/>
      <c r="E35" s="2521" t="s">
        <v>782</v>
      </c>
      <c r="G35" s="2648"/>
      <c r="H35" s="1346">
        <v>0</v>
      </c>
      <c r="I35" s="156">
        <v>0</v>
      </c>
      <c r="J35" s="156">
        <v>0</v>
      </c>
      <c r="K35" s="156">
        <v>0</v>
      </c>
      <c r="L35" s="156">
        <v>0</v>
      </c>
      <c r="M35" s="156">
        <v>0</v>
      </c>
      <c r="N35" s="2191">
        <v>0</v>
      </c>
    </row>
    <row r="36" spans="2:14">
      <c r="D36" s="2642"/>
      <c r="E36" s="2521" t="s">
        <v>5259</v>
      </c>
      <c r="G36" s="2648"/>
      <c r="H36" s="1346">
        <v>0</v>
      </c>
      <c r="I36" s="156">
        <v>7575168.783759688</v>
      </c>
      <c r="J36" s="156">
        <v>191075.46590617663</v>
      </c>
      <c r="K36" s="156">
        <v>0</v>
      </c>
      <c r="L36" s="156">
        <v>0</v>
      </c>
      <c r="M36" s="156">
        <v>147315.63931223637</v>
      </c>
      <c r="N36" s="2191">
        <v>7913559.8889781013</v>
      </c>
    </row>
    <row r="37" spans="2:14">
      <c r="D37" s="2642"/>
      <c r="E37" s="2521" t="s">
        <v>1377</v>
      </c>
      <c r="G37" s="2648"/>
      <c r="H37" s="1346">
        <v>0</v>
      </c>
      <c r="I37" s="156">
        <v>0</v>
      </c>
      <c r="J37" s="156">
        <v>0</v>
      </c>
      <c r="K37" s="156">
        <v>0</v>
      </c>
      <c r="L37" s="156">
        <v>0</v>
      </c>
      <c r="M37" s="156">
        <v>0</v>
      </c>
      <c r="N37" s="2191">
        <v>0</v>
      </c>
    </row>
    <row r="38" spans="2:14">
      <c r="D38" s="2718"/>
      <c r="F38" s="2521" t="s">
        <v>712</v>
      </c>
      <c r="G38" s="2648"/>
      <c r="H38" s="1350">
        <v>156801523.01082879</v>
      </c>
      <c r="I38" s="400">
        <v>651401100.47272027</v>
      </c>
      <c r="J38" s="400">
        <v>214096686.55362728</v>
      </c>
      <c r="K38" s="400">
        <v>224523603.98180813</v>
      </c>
      <c r="L38" s="400">
        <v>0</v>
      </c>
      <c r="M38" s="400">
        <v>8970959.6434558425</v>
      </c>
      <c r="N38" s="1165">
        <v>1255793873.6624403</v>
      </c>
    </row>
    <row r="39" spans="2:14">
      <c r="D39" s="2718"/>
      <c r="G39" s="2806" t="s">
        <v>5615</v>
      </c>
      <c r="H39" s="1346"/>
      <c r="I39" s="156"/>
      <c r="J39" s="156"/>
      <c r="K39" s="156"/>
      <c r="L39" s="156"/>
      <c r="M39" s="156"/>
      <c r="N39" s="2191"/>
    </row>
    <row r="40" spans="2:14">
      <c r="D40" s="2718"/>
      <c r="F40" s="2822"/>
      <c r="G40" s="2648"/>
      <c r="H40" s="1346"/>
      <c r="I40" s="156"/>
      <c r="J40" s="156"/>
      <c r="K40" s="156"/>
      <c r="L40" s="156"/>
      <c r="M40" s="156"/>
      <c r="N40" s="2191"/>
    </row>
    <row r="41" spans="2:14">
      <c r="D41" s="2718" t="s">
        <v>975</v>
      </c>
      <c r="G41" s="2648"/>
      <c r="H41" s="1346">
        <v>-24065073.387368988</v>
      </c>
      <c r="I41" s="156">
        <v>-61710406.831917375</v>
      </c>
      <c r="J41" s="156">
        <v>-27110871.686931744</v>
      </c>
      <c r="K41" s="156">
        <v>-4805896.8125462662</v>
      </c>
      <c r="L41" s="156">
        <v>0</v>
      </c>
      <c r="M41" s="156">
        <v>-18080085.754192047</v>
      </c>
      <c r="N41" s="2191">
        <v>-135772334.47295642</v>
      </c>
    </row>
    <row r="42" spans="2:14">
      <c r="D42" s="3947"/>
      <c r="E42" s="2625"/>
      <c r="F42" s="2625"/>
      <c r="G42" s="2766"/>
      <c r="H42" s="1498"/>
      <c r="I42" s="332"/>
      <c r="J42" s="332"/>
      <c r="K42" s="332"/>
      <c r="L42" s="332"/>
      <c r="M42" s="332"/>
      <c r="N42" s="1169"/>
    </row>
    <row r="43" spans="2:14" ht="15.75">
      <c r="D43" s="2682" t="s">
        <v>5260</v>
      </c>
      <c r="E43" s="2786"/>
      <c r="F43" s="2786"/>
      <c r="G43" s="2801"/>
      <c r="H43" s="3953">
        <v>132736449.6234598</v>
      </c>
      <c r="I43" s="3954">
        <v>938343356.96487534</v>
      </c>
      <c r="J43" s="3954">
        <v>186985814.86669552</v>
      </c>
      <c r="K43" s="3954">
        <v>248806730.95726702</v>
      </c>
      <c r="L43" s="3954">
        <v>0</v>
      </c>
      <c r="M43" s="3954">
        <v>-602101.04439976811</v>
      </c>
      <c r="N43" s="3955">
        <v>1506270251.367898</v>
      </c>
    </row>
    <row r="47" spans="2:14">
      <c r="M47" s="5" t="s">
        <v>374</v>
      </c>
      <c r="N47" s="156">
        <v>1506270251.367898</v>
      </c>
    </row>
    <row r="48" spans="2:14">
      <c r="B48" s="2737">
        <v>0</v>
      </c>
      <c r="M48" s="156" t="s">
        <v>41</v>
      </c>
      <c r="N48" s="5">
        <v>0</v>
      </c>
    </row>
    <row r="172" spans="1:2">
      <c r="A172" s="207"/>
      <c r="B172" s="207"/>
    </row>
    <row r="173" spans="1:2">
      <c r="A173" s="207"/>
      <c r="B173" s="207">
        <v>0</v>
      </c>
    </row>
    <row r="174" spans="1:2">
      <c r="A174" s="207"/>
      <c r="B174" s="207"/>
    </row>
    <row r="317" spans="1:2">
      <c r="A317" s="2732"/>
      <c r="B317" s="2732"/>
    </row>
    <row r="318" spans="1:2">
      <c r="A318" s="2732"/>
      <c r="B318" s="2732"/>
    </row>
    <row r="319" spans="1:2">
      <c r="A319" s="2732"/>
      <c r="B319" s="2732"/>
    </row>
    <row r="320" spans="1:2">
      <c r="A320" s="2732"/>
      <c r="B320" s="2732"/>
    </row>
    <row r="321" spans="1:2">
      <c r="A321" s="2732"/>
      <c r="B321" s="2732"/>
    </row>
    <row r="322" spans="1:2">
      <c r="A322" s="2732"/>
      <c r="B322" s="2732"/>
    </row>
    <row r="323" spans="1:2">
      <c r="A323" s="2732"/>
      <c r="B323" s="2732"/>
    </row>
    <row r="324" spans="1:2">
      <c r="A324" s="2732"/>
      <c r="B324" s="2732"/>
    </row>
    <row r="325" spans="1:2">
      <c r="A325" s="2732"/>
      <c r="B325" s="2732"/>
    </row>
    <row r="326" spans="1:2">
      <c r="A326" s="2732"/>
      <c r="B326" s="2732"/>
    </row>
    <row r="327" spans="1:2">
      <c r="A327" s="2732"/>
      <c r="B327" s="2732"/>
    </row>
    <row r="328" spans="1:2">
      <c r="A328" s="2732"/>
      <c r="B328" s="2732"/>
    </row>
    <row r="329" spans="1:2">
      <c r="A329" s="2732"/>
      <c r="B329" s="2732"/>
    </row>
    <row r="330" spans="1:2">
      <c r="A330" s="2732"/>
      <c r="B330" s="2732"/>
    </row>
    <row r="331" spans="1:2">
      <c r="A331" s="2732"/>
      <c r="B331" s="2732"/>
    </row>
    <row r="332" spans="1:2">
      <c r="A332" s="2732"/>
      <c r="B332" s="2732"/>
    </row>
  </sheetData>
  <conditionalFormatting sqref="B7:B14">
    <cfRule type="cellIs" dxfId="23" priority="1" stopIfTrue="1" operator="notEqual">
      <formula>0</formula>
    </cfRule>
  </conditionalFormatting>
  <conditionalFormatting sqref="A16:B314">
    <cfRule type="cellIs" dxfId="22" priority="2" stopIfTrue="1" operator="greaterThan">
      <formula>0</formula>
    </cfRule>
  </conditionalFormatting>
  <pageMargins left="0.75" right="0.75" top="1" bottom="1" header="0.5" footer="0.5"/>
  <headerFooter alignWithMargins="0"/>
</worksheet>
</file>

<file path=xl/worksheets/sheet123.xml><?xml version="1.0" encoding="utf-8"?>
<worksheet xmlns="http://schemas.openxmlformats.org/spreadsheetml/2006/main" xmlns:r="http://schemas.openxmlformats.org/officeDocument/2006/relationships">
  <dimension ref="A1:J332"/>
  <sheetViews>
    <sheetView workbookViewId="0">
      <selection sqref="A1:XFD1048576"/>
    </sheetView>
  </sheetViews>
  <sheetFormatPr defaultColWidth="8.88671875" defaultRowHeight="15"/>
  <cols>
    <col min="1" max="2" width="9.21875" style="2522" customWidth="1"/>
    <col min="3" max="3" width="8.88671875" style="5" customWidth="1"/>
    <col min="4" max="4" width="2" style="5" customWidth="1"/>
    <col min="5" max="5" width="4.33203125" style="5" customWidth="1"/>
    <col min="6" max="6" width="28.33203125" style="5" customWidth="1"/>
    <col min="7" max="7" width="15.33203125" style="5" customWidth="1"/>
    <col min="8" max="8" width="14.33203125" style="5" customWidth="1"/>
    <col min="9" max="9" width="8.88671875" style="5" customWidth="1"/>
    <col min="10" max="10" width="18.33203125" style="5" customWidth="1"/>
    <col min="11" max="16384" width="8.88671875" style="5"/>
  </cols>
  <sheetData>
    <row r="1" spans="1:10" ht="16.5" thickBot="1">
      <c r="A1" s="2517" t="s">
        <v>14</v>
      </c>
      <c r="B1" s="2518" t="s">
        <v>15</v>
      </c>
    </row>
    <row r="3" spans="1:10" ht="18">
      <c r="A3" s="2522" t="s">
        <v>18</v>
      </c>
      <c r="D3" s="3159" t="s">
        <v>1717</v>
      </c>
      <c r="E3" s="3159"/>
      <c r="F3" s="3159"/>
      <c r="G3" s="3159"/>
      <c r="H3" s="3159"/>
    </row>
    <row r="4" spans="1:10" ht="18">
      <c r="A4" s="2746">
        <v>0</v>
      </c>
      <c r="B4" s="2747" t="s">
        <v>127</v>
      </c>
      <c r="D4" s="3159" t="s">
        <v>1718</v>
      </c>
      <c r="E4" s="3159"/>
      <c r="F4" s="3159"/>
      <c r="G4" s="3159"/>
      <c r="H4" s="3159"/>
    </row>
    <row r="5" spans="1:10" ht="18">
      <c r="A5" s="2748"/>
      <c r="B5" s="2748"/>
      <c r="D5" s="3159" t="s">
        <v>5212</v>
      </c>
      <c r="E5" s="3159"/>
      <c r="F5" s="3159"/>
      <c r="G5" s="3159"/>
      <c r="H5" s="3159"/>
    </row>
    <row r="6" spans="1:10" ht="18">
      <c r="A6" s="2750" t="s">
        <v>600</v>
      </c>
      <c r="B6" s="2751"/>
      <c r="D6" s="3159" t="s">
        <v>5616</v>
      </c>
      <c r="E6" s="3159"/>
      <c r="F6" s="3159"/>
      <c r="G6" s="3159"/>
      <c r="H6" s="3159"/>
    </row>
    <row r="7" spans="1:10">
      <c r="A7" s="2752"/>
      <c r="B7" s="2753"/>
    </row>
    <row r="8" spans="1:10">
      <c r="A8" s="3926"/>
      <c r="B8" s="2755"/>
    </row>
    <row r="9" spans="1:10" ht="15.75">
      <c r="A9" s="2758"/>
      <c r="B9" s="2759"/>
      <c r="D9" s="1350"/>
      <c r="E9" s="400"/>
      <c r="F9" s="400"/>
      <c r="G9" s="3956" t="s">
        <v>5617</v>
      </c>
      <c r="H9" s="3957" t="s">
        <v>5263</v>
      </c>
    </row>
    <row r="10" spans="1:10" ht="15.75">
      <c r="A10" s="2754"/>
      <c r="B10" s="2759"/>
      <c r="D10" s="1346" t="s">
        <v>5618</v>
      </c>
      <c r="E10" s="156"/>
      <c r="F10" s="156"/>
      <c r="G10" s="3958" t="s">
        <v>5576</v>
      </c>
      <c r="H10" s="3959" t="s">
        <v>5619</v>
      </c>
    </row>
    <row r="11" spans="1:10">
      <c r="A11" s="2754"/>
      <c r="B11" s="2764"/>
      <c r="D11" s="1350"/>
      <c r="E11" s="400" t="s">
        <v>5386</v>
      </c>
      <c r="F11" s="3960"/>
      <c r="G11" s="1165">
        <v>915017553.74927092</v>
      </c>
      <c r="H11" s="3760">
        <v>0.51468662080288807</v>
      </c>
      <c r="J11" s="5" t="s">
        <v>1208</v>
      </c>
    </row>
    <row r="12" spans="1:10">
      <c r="A12" s="2754"/>
      <c r="B12" s="2764"/>
      <c r="D12" s="1346"/>
      <c r="E12" s="156" t="s">
        <v>5620</v>
      </c>
      <c r="F12" s="813"/>
      <c r="G12" s="2191">
        <v>611268845.1516484</v>
      </c>
      <c r="H12" s="3961">
        <v>0.34383154183662179</v>
      </c>
      <c r="J12" s="5" t="s">
        <v>1209</v>
      </c>
    </row>
    <row r="13" spans="1:10">
      <c r="A13" s="2754"/>
      <c r="B13" s="2764"/>
      <c r="D13" s="1346"/>
      <c r="E13" s="156" t="s">
        <v>5399</v>
      </c>
      <c r="F13" s="813"/>
      <c r="G13" s="2191">
        <v>75638194.427793086</v>
      </c>
      <c r="H13" s="3961">
        <v>4.254559547427008E-2</v>
      </c>
      <c r="J13" s="5" t="s">
        <v>1210</v>
      </c>
    </row>
    <row r="14" spans="1:10">
      <c r="A14" s="2773"/>
      <c r="B14" s="2774"/>
      <c r="D14" s="1346"/>
      <c r="E14" s="156" t="s">
        <v>5621</v>
      </c>
      <c r="F14" s="813"/>
      <c r="G14" s="2191">
        <v>35097355.945963249</v>
      </c>
      <c r="H14" s="3961">
        <v>1.9741850259512979E-2</v>
      </c>
      <c r="J14" s="5" t="s">
        <v>5400</v>
      </c>
    </row>
    <row r="15" spans="1:10" ht="15.75">
      <c r="A15" s="2775"/>
      <c r="B15" s="2776"/>
      <c r="D15" s="1346"/>
      <c r="E15" s="156" t="s">
        <v>5403</v>
      </c>
      <c r="F15" s="813"/>
      <c r="G15" s="2191">
        <v>75268351.178143859</v>
      </c>
      <c r="H15" s="3961">
        <v>4.2337562992697732E-2</v>
      </c>
      <c r="J15" s="5" t="s">
        <v>5402</v>
      </c>
    </row>
    <row r="16" spans="1:10">
      <c r="D16" s="1346"/>
      <c r="E16" s="156" t="s">
        <v>637</v>
      </c>
      <c r="F16" s="813"/>
      <c r="G16" s="2191">
        <v>65524619.860991247</v>
      </c>
      <c r="H16" s="3961">
        <v>3.6856828634009429E-2</v>
      </c>
      <c r="J16" s="5" t="s">
        <v>1211</v>
      </c>
    </row>
    <row r="17" spans="2:8" ht="15.75">
      <c r="D17" s="1346"/>
      <c r="E17" s="314" t="s">
        <v>5622</v>
      </c>
      <c r="F17" s="156"/>
      <c r="G17" s="1376">
        <v>1777814920.3138106</v>
      </c>
      <c r="H17" s="3962">
        <v>1.0000000000000002</v>
      </c>
    </row>
    <row r="18" spans="2:8">
      <c r="D18" s="1346"/>
      <c r="E18" s="156"/>
      <c r="F18" s="156"/>
      <c r="G18" s="2191"/>
      <c r="H18" s="516"/>
    </row>
    <row r="19" spans="2:8" ht="15.75">
      <c r="D19" s="1353" t="s">
        <v>5623</v>
      </c>
      <c r="E19" s="156"/>
      <c r="F19" s="156"/>
      <c r="G19" s="2191"/>
      <c r="H19" s="516"/>
    </row>
    <row r="20" spans="2:8">
      <c r="D20" s="1346"/>
      <c r="E20" s="156" t="s">
        <v>5624</v>
      </c>
      <c r="F20" s="156"/>
      <c r="G20" s="2191">
        <v>1642042585.8408551</v>
      </c>
      <c r="H20" s="516"/>
    </row>
    <row r="21" spans="2:8">
      <c r="D21" s="1346"/>
      <c r="E21" s="156" t="s">
        <v>975</v>
      </c>
      <c r="F21" s="156"/>
      <c r="G21" s="2191">
        <v>135772334.47295642</v>
      </c>
      <c r="H21" s="516"/>
    </row>
    <row r="22" spans="2:8" ht="15.75">
      <c r="D22" s="1498"/>
      <c r="E22" s="332"/>
      <c r="F22" s="330" t="s">
        <v>5622</v>
      </c>
      <c r="G22" s="3822">
        <v>1777814920.3138115</v>
      </c>
      <c r="H22" s="1720"/>
    </row>
    <row r="24" spans="2:8">
      <c r="B24" s="2737">
        <v>0</v>
      </c>
      <c r="F24" s="5" t="s">
        <v>41</v>
      </c>
      <c r="G24" s="5">
        <v>0</v>
      </c>
    </row>
    <row r="172" spans="1:2">
      <c r="A172" s="207"/>
      <c r="B172" s="207"/>
    </row>
    <row r="173" spans="1:2">
      <c r="A173" s="207"/>
      <c r="B173" s="207">
        <v>0</v>
      </c>
    </row>
    <row r="174" spans="1:2">
      <c r="A174" s="207"/>
      <c r="B174" s="207"/>
    </row>
    <row r="317" spans="1:2">
      <c r="A317" s="2732"/>
      <c r="B317" s="2732"/>
    </row>
    <row r="318" spans="1:2">
      <c r="A318" s="2732"/>
      <c r="B318" s="2732"/>
    </row>
    <row r="319" spans="1:2">
      <c r="A319" s="2732"/>
      <c r="B319" s="2732"/>
    </row>
    <row r="320" spans="1:2">
      <c r="A320" s="2732"/>
      <c r="B320" s="2732"/>
    </row>
    <row r="321" spans="1:2">
      <c r="A321" s="2732"/>
      <c r="B321" s="2732"/>
    </row>
    <row r="322" spans="1:2">
      <c r="A322" s="2732"/>
      <c r="B322" s="2732"/>
    </row>
    <row r="323" spans="1:2">
      <c r="A323" s="2732"/>
      <c r="B323" s="2732"/>
    </row>
    <row r="324" spans="1:2">
      <c r="A324" s="2732"/>
      <c r="B324" s="2732"/>
    </row>
    <row r="325" spans="1:2">
      <c r="A325" s="2732"/>
      <c r="B325" s="2732"/>
    </row>
    <row r="326" spans="1:2">
      <c r="A326" s="2732"/>
      <c r="B326" s="2732"/>
    </row>
    <row r="327" spans="1:2">
      <c r="A327" s="2732"/>
      <c r="B327" s="2732"/>
    </row>
    <row r="328" spans="1:2">
      <c r="A328" s="2732"/>
      <c r="B328" s="2732"/>
    </row>
    <row r="329" spans="1:2">
      <c r="A329" s="2732"/>
      <c r="B329" s="2732"/>
    </row>
    <row r="330" spans="1:2">
      <c r="A330" s="2732"/>
      <c r="B330" s="2732"/>
    </row>
    <row r="331" spans="1:2">
      <c r="A331" s="2732"/>
      <c r="B331" s="2732"/>
    </row>
    <row r="332" spans="1:2">
      <c r="A332" s="2732"/>
      <c r="B332" s="2732"/>
    </row>
  </sheetData>
  <conditionalFormatting sqref="B7:B14">
    <cfRule type="cellIs" dxfId="21" priority="1" stopIfTrue="1" operator="notEqual">
      <formula>0</formula>
    </cfRule>
  </conditionalFormatting>
  <conditionalFormatting sqref="A16:B314">
    <cfRule type="cellIs" dxfId="20" priority="2" stopIfTrue="1" operator="greaterThan">
      <formula>0</formula>
    </cfRule>
  </conditionalFormatting>
  <pageMargins left="0.75" right="0.75" top="1" bottom="1" header="0.5" footer="0.5"/>
  <headerFooter alignWithMargins="0"/>
</worksheet>
</file>

<file path=xl/worksheets/sheet124.xml><?xml version="1.0" encoding="utf-8"?>
<worksheet xmlns="http://schemas.openxmlformats.org/spreadsheetml/2006/main" xmlns:r="http://schemas.openxmlformats.org/officeDocument/2006/relationships">
  <dimension ref="A1:H332"/>
  <sheetViews>
    <sheetView workbookViewId="0">
      <selection sqref="A1:XFD1048576"/>
    </sheetView>
  </sheetViews>
  <sheetFormatPr defaultColWidth="8.88671875" defaultRowHeight="15"/>
  <cols>
    <col min="1" max="2" width="9.21875" style="2522" customWidth="1"/>
    <col min="3" max="3" width="8.88671875" style="5" customWidth="1"/>
    <col min="4" max="4" width="5.109375" style="5" customWidth="1"/>
    <col min="5" max="5" width="38.33203125" style="5" customWidth="1"/>
    <col min="6" max="6" width="17" style="5" customWidth="1"/>
    <col min="7" max="7" width="16.33203125" style="5" customWidth="1"/>
    <col min="8" max="8" width="8.88671875" style="237" customWidth="1"/>
    <col min="9" max="16384" width="8.88671875" style="5"/>
  </cols>
  <sheetData>
    <row r="1" spans="1:8" ht="16.5" thickBot="1">
      <c r="A1" s="2517" t="s">
        <v>14</v>
      </c>
      <c r="B1" s="2518" t="s">
        <v>15</v>
      </c>
    </row>
    <row r="3" spans="1:8" ht="18">
      <c r="A3" s="2522" t="s">
        <v>18</v>
      </c>
      <c r="D3" s="3159" t="s">
        <v>1717</v>
      </c>
      <c r="E3" s="3159"/>
      <c r="F3" s="3159"/>
      <c r="G3" s="3159"/>
    </row>
    <row r="4" spans="1:8" ht="18">
      <c r="A4" s="2746">
        <v>0</v>
      </c>
      <c r="B4" s="2747" t="s">
        <v>127</v>
      </c>
      <c r="D4" s="3159" t="s">
        <v>1718</v>
      </c>
      <c r="E4" s="3159"/>
      <c r="F4" s="3159"/>
      <c r="G4" s="3159"/>
    </row>
    <row r="5" spans="1:8" ht="18">
      <c r="A5" s="2748"/>
      <c r="B5" s="2748"/>
      <c r="D5" s="3159" t="s">
        <v>5213</v>
      </c>
      <c r="E5" s="3159"/>
      <c r="F5" s="3159"/>
      <c r="G5" s="3159"/>
    </row>
    <row r="6" spans="1:8" ht="18">
      <c r="A6" s="2750" t="s">
        <v>600</v>
      </c>
      <c r="B6" s="2751"/>
      <c r="D6" s="3159" t="s">
        <v>5625</v>
      </c>
      <c r="E6" s="3159"/>
      <c r="F6" s="3159"/>
      <c r="G6" s="3159"/>
    </row>
    <row r="7" spans="1:8">
      <c r="A7" s="2752"/>
      <c r="B7" s="2753"/>
      <c r="C7" s="3963"/>
      <c r="D7" s="3963"/>
    </row>
    <row r="8" spans="1:8" ht="15.75">
      <c r="A8" s="3926"/>
      <c r="B8" s="2755"/>
      <c r="D8" s="1350"/>
      <c r="E8" s="3964"/>
      <c r="F8" s="3957" t="s">
        <v>5626</v>
      </c>
      <c r="G8" s="3956" t="s">
        <v>5627</v>
      </c>
    </row>
    <row r="9" spans="1:8" ht="15.75">
      <c r="A9" s="2758"/>
      <c r="B9" s="2759"/>
      <c r="D9" s="1347" t="s">
        <v>5111</v>
      </c>
      <c r="E9" s="1720"/>
      <c r="F9" s="3965" t="s">
        <v>5576</v>
      </c>
      <c r="G9" s="3958" t="s">
        <v>5628</v>
      </c>
    </row>
    <row r="10" spans="1:8">
      <c r="A10" s="2754"/>
      <c r="B10" s="2759"/>
      <c r="D10" s="1346"/>
      <c r="E10" s="516" t="s">
        <v>3405</v>
      </c>
      <c r="F10" s="3964">
        <v>30700042.151801534</v>
      </c>
      <c r="G10" s="3966">
        <v>3.5999999999999999E-3</v>
      </c>
    </row>
    <row r="11" spans="1:8">
      <c r="A11" s="2754"/>
      <c r="B11" s="2764"/>
      <c r="D11" s="1346"/>
      <c r="E11" s="516" t="s">
        <v>2950</v>
      </c>
      <c r="F11" s="516">
        <v>1821106630.3314657</v>
      </c>
      <c r="G11" s="3967">
        <v>0.21354966995732802</v>
      </c>
    </row>
    <row r="12" spans="1:8">
      <c r="A12" s="2754"/>
      <c r="B12" s="2764"/>
      <c r="D12" s="1346"/>
      <c r="E12" s="516" t="s">
        <v>2951</v>
      </c>
      <c r="F12" s="516">
        <v>2163558220.1390419</v>
      </c>
      <c r="G12" s="3967">
        <v>0.25370680450494065</v>
      </c>
    </row>
    <row r="13" spans="1:8">
      <c r="A13" s="2754"/>
      <c r="B13" s="2764"/>
      <c r="D13" s="1346"/>
      <c r="E13" s="516" t="s">
        <v>2963</v>
      </c>
      <c r="F13" s="516">
        <v>0</v>
      </c>
      <c r="G13" s="3967">
        <v>0</v>
      </c>
    </row>
    <row r="14" spans="1:8">
      <c r="A14" s="2773"/>
      <c r="B14" s="2774"/>
      <c r="D14" s="1346"/>
      <c r="E14" s="516" t="s">
        <v>901</v>
      </c>
      <c r="F14" s="516">
        <v>2640203625.0549321</v>
      </c>
      <c r="G14" s="3967">
        <v>0.30959999999999999</v>
      </c>
    </row>
    <row r="15" spans="1:8" ht="15.75">
      <c r="A15" s="2775"/>
      <c r="B15" s="2776"/>
      <c r="D15" s="1346"/>
      <c r="E15" s="516" t="s">
        <v>2952</v>
      </c>
      <c r="F15" s="516">
        <v>1415131452.4519174</v>
      </c>
      <c r="G15" s="3967">
        <v>0.1659435255377312</v>
      </c>
    </row>
    <row r="16" spans="1:8">
      <c r="D16" s="1346"/>
      <c r="E16" s="516" t="s">
        <v>30</v>
      </c>
      <c r="F16" s="516"/>
      <c r="G16" s="3967">
        <v>0</v>
      </c>
      <c r="H16" s="5"/>
    </row>
    <row r="17" spans="2:7">
      <c r="D17" s="1346"/>
      <c r="E17" s="516" t="s">
        <v>2953</v>
      </c>
      <c r="F17" s="516">
        <v>324056000.49123842</v>
      </c>
      <c r="G17" s="3967">
        <v>3.7999999999999999E-2</v>
      </c>
    </row>
    <row r="18" spans="2:7">
      <c r="D18" s="1346"/>
      <c r="E18" s="516" t="s">
        <v>5119</v>
      </c>
      <c r="F18" s="516">
        <v>133033515.99113998</v>
      </c>
      <c r="G18" s="3967">
        <v>1.5599999999999998E-2</v>
      </c>
    </row>
    <row r="19" spans="2:7" ht="15.75">
      <c r="D19" s="1498"/>
      <c r="E19" s="1348" t="s">
        <v>5629</v>
      </c>
      <c r="F19" s="3822">
        <v>8527789486.6115379</v>
      </c>
      <c r="G19" s="3968">
        <v>0.99999999999999978</v>
      </c>
    </row>
    <row r="22" spans="2:7">
      <c r="B22" s="2737">
        <v>0</v>
      </c>
      <c r="E22" s="5" t="s">
        <v>41</v>
      </c>
      <c r="F22" s="5">
        <v>0</v>
      </c>
    </row>
    <row r="24" spans="2:7">
      <c r="B24" s="2737"/>
    </row>
    <row r="172" spans="1:2">
      <c r="A172" s="207"/>
      <c r="B172" s="207"/>
    </row>
    <row r="173" spans="1:2">
      <c r="A173" s="207"/>
      <c r="B173" s="207">
        <v>0</v>
      </c>
    </row>
    <row r="174" spans="1:2">
      <c r="A174" s="207"/>
      <c r="B174" s="207"/>
    </row>
    <row r="317" spans="1:2">
      <c r="A317" s="2732"/>
      <c r="B317" s="2732"/>
    </row>
    <row r="318" spans="1:2">
      <c r="A318" s="2732"/>
      <c r="B318" s="2732"/>
    </row>
    <row r="319" spans="1:2">
      <c r="A319" s="2732"/>
      <c r="B319" s="2732"/>
    </row>
    <row r="320" spans="1:2">
      <c r="A320" s="2732"/>
      <c r="B320" s="2732"/>
    </row>
    <row r="321" spans="1:2">
      <c r="A321" s="2732"/>
      <c r="B321" s="2732"/>
    </row>
    <row r="322" spans="1:2">
      <c r="A322" s="2732"/>
      <c r="B322" s="2732"/>
    </row>
    <row r="323" spans="1:2">
      <c r="A323" s="2732"/>
      <c r="B323" s="2732"/>
    </row>
    <row r="324" spans="1:2">
      <c r="A324" s="2732"/>
      <c r="B324" s="2732"/>
    </row>
    <row r="325" spans="1:2">
      <c r="A325" s="2732"/>
      <c r="B325" s="2732"/>
    </row>
    <row r="326" spans="1:2">
      <c r="A326" s="2732"/>
      <c r="B326" s="2732"/>
    </row>
    <row r="327" spans="1:2">
      <c r="A327" s="2732"/>
      <c r="B327" s="2732"/>
    </row>
    <row r="328" spans="1:2">
      <c r="A328" s="2732"/>
      <c r="B328" s="2732"/>
    </row>
    <row r="329" spans="1:2">
      <c r="A329" s="2732"/>
      <c r="B329" s="2732"/>
    </row>
    <row r="330" spans="1:2">
      <c r="A330" s="2732"/>
      <c r="B330" s="2732"/>
    </row>
    <row r="331" spans="1:2">
      <c r="A331" s="2732"/>
      <c r="B331" s="2732"/>
    </row>
    <row r="332" spans="1:2">
      <c r="A332" s="2732"/>
      <c r="B332" s="2732"/>
    </row>
  </sheetData>
  <conditionalFormatting sqref="B7:B14">
    <cfRule type="cellIs" dxfId="19" priority="1" stopIfTrue="1" operator="notEqual">
      <formula>0</formula>
    </cfRule>
  </conditionalFormatting>
  <conditionalFormatting sqref="A16:B314">
    <cfRule type="cellIs" dxfId="18" priority="2" stopIfTrue="1" operator="greaterThan">
      <formula>0</formula>
    </cfRule>
  </conditionalFormatting>
  <pageMargins left="0.75" right="0.75" top="1" bottom="1" header="0.5" footer="0.5"/>
  <headerFooter alignWithMargins="0"/>
</worksheet>
</file>

<file path=xl/worksheets/sheet125.xml><?xml version="1.0" encoding="utf-8"?>
<worksheet xmlns="http://schemas.openxmlformats.org/spreadsheetml/2006/main" xmlns:r="http://schemas.openxmlformats.org/officeDocument/2006/relationships">
  <dimension ref="A1:P332"/>
  <sheetViews>
    <sheetView topLeftCell="A61" workbookViewId="0">
      <selection sqref="A1:XFD1048576"/>
    </sheetView>
  </sheetViews>
  <sheetFormatPr defaultColWidth="8.88671875" defaultRowHeight="15"/>
  <cols>
    <col min="1" max="2" width="9.21875" style="2522" customWidth="1"/>
    <col min="3" max="3" width="8.88671875" style="2447" customWidth="1"/>
    <col min="4" max="4" width="3.6640625" style="2447" customWidth="1"/>
    <col min="5" max="5" width="3.33203125" style="2447" customWidth="1"/>
    <col min="6" max="6" width="40.77734375" style="2447" customWidth="1"/>
    <col min="7" max="7" width="16.88671875" style="2447" customWidth="1"/>
    <col min="8" max="9" width="17.33203125" style="2447" customWidth="1"/>
    <col min="10" max="10" width="9.77734375" style="2447" customWidth="1"/>
    <col min="11" max="12" width="16.88671875" style="2447" customWidth="1"/>
    <col min="13" max="13" width="16.33203125" style="2447" customWidth="1"/>
    <col min="14" max="14" width="17.88671875" style="2447" customWidth="1"/>
    <col min="15" max="15" width="16.6640625" style="2447" customWidth="1"/>
    <col min="16" max="16" width="16.88671875" style="2447" customWidth="1"/>
    <col min="17" max="16384" width="8.88671875" style="2447"/>
  </cols>
  <sheetData>
    <row r="1" spans="1:16" ht="16.5" thickBot="1">
      <c r="A1" s="2517" t="s">
        <v>14</v>
      </c>
      <c r="B1" s="2518" t="s">
        <v>15</v>
      </c>
    </row>
    <row r="3" spans="1:16">
      <c r="A3" s="2522" t="s">
        <v>18</v>
      </c>
    </row>
    <row r="4" spans="1:16" ht="18">
      <c r="A4" s="2746">
        <v>0</v>
      </c>
      <c r="B4" s="2747" t="s">
        <v>127</v>
      </c>
      <c r="D4" s="2798" t="s">
        <v>1717</v>
      </c>
      <c r="E4" s="2798"/>
      <c r="F4" s="2798"/>
      <c r="G4" s="2798"/>
      <c r="H4" s="2798"/>
      <c r="I4" s="2798"/>
      <c r="J4" s="2798"/>
      <c r="K4" s="2798"/>
      <c r="L4" s="2798"/>
      <c r="M4" s="2798"/>
      <c r="N4" s="2798"/>
      <c r="O4" s="2798"/>
      <c r="P4" s="2798"/>
    </row>
    <row r="5" spans="1:16" ht="18">
      <c r="A5" s="2748"/>
      <c r="B5" s="2748"/>
      <c r="D5" s="2798" t="s">
        <v>1718</v>
      </c>
      <c r="E5" s="2798"/>
      <c r="F5" s="2798"/>
      <c r="G5" s="2798"/>
      <c r="H5" s="2798"/>
      <c r="I5" s="2798"/>
      <c r="J5" s="2798"/>
      <c r="K5" s="2798"/>
      <c r="L5" s="2798"/>
      <c r="M5" s="2798"/>
      <c r="N5" s="2798"/>
      <c r="O5" s="2798"/>
      <c r="P5" s="2798"/>
    </row>
    <row r="6" spans="1:16" ht="18">
      <c r="A6" s="2750" t="s">
        <v>600</v>
      </c>
      <c r="B6" s="2751"/>
      <c r="D6" s="2798" t="s">
        <v>5214</v>
      </c>
      <c r="E6" s="2798"/>
      <c r="F6" s="2798"/>
      <c r="G6" s="2798"/>
      <c r="H6" s="2798"/>
      <c r="I6" s="2798"/>
      <c r="J6" s="2798"/>
      <c r="K6" s="2798"/>
      <c r="L6" s="2798"/>
      <c r="M6" s="2798"/>
      <c r="N6" s="2798"/>
      <c r="O6" s="2798"/>
      <c r="P6" s="2798"/>
    </row>
    <row r="7" spans="1:16" ht="18">
      <c r="A7" s="2752"/>
      <c r="B7" s="2753"/>
      <c r="D7" s="2798" t="s">
        <v>5630</v>
      </c>
      <c r="E7" s="2798"/>
      <c r="F7" s="2798"/>
      <c r="G7" s="2798"/>
      <c r="H7" s="2798"/>
      <c r="I7" s="2798"/>
      <c r="J7" s="2798"/>
      <c r="K7" s="2798"/>
      <c r="L7" s="2798"/>
      <c r="M7" s="2798"/>
      <c r="N7" s="2798"/>
      <c r="O7" s="2798"/>
      <c r="P7" s="2798"/>
    </row>
    <row r="8" spans="1:16" ht="18">
      <c r="A8" s="3926"/>
      <c r="B8" s="2755"/>
      <c r="C8" s="2991"/>
      <c r="D8" s="2991" t="s">
        <v>4692</v>
      </c>
      <c r="E8" s="2798"/>
      <c r="F8" s="2798"/>
      <c r="G8" s="2798"/>
      <c r="H8" s="2798"/>
      <c r="I8" s="2798"/>
      <c r="J8" s="2798"/>
      <c r="K8" s="2798"/>
      <c r="L8" s="2798"/>
      <c r="M8" s="2798"/>
      <c r="N8" s="2798"/>
      <c r="O8" s="2798"/>
      <c r="P8" s="2798"/>
    </row>
    <row r="9" spans="1:16">
      <c r="A9" s="2758"/>
      <c r="B9" s="2759"/>
    </row>
    <row r="10" spans="1:16" ht="15.75">
      <c r="A10" s="2754"/>
      <c r="B10" s="2759"/>
      <c r="D10" s="2661"/>
      <c r="E10" s="2616"/>
      <c r="F10" s="2817"/>
      <c r="G10" s="3879" t="s">
        <v>5608</v>
      </c>
      <c r="H10" s="2994" t="s">
        <v>5609</v>
      </c>
      <c r="I10" s="3927"/>
      <c r="J10" s="3052" t="s">
        <v>1422</v>
      </c>
      <c r="K10" s="3927"/>
      <c r="L10" s="3052"/>
      <c r="M10" s="3928" t="s">
        <v>5191</v>
      </c>
      <c r="N10" s="2994" t="s">
        <v>5376</v>
      </c>
      <c r="O10" s="3969" t="s">
        <v>5377</v>
      </c>
      <c r="P10" s="2994" t="s">
        <v>5379</v>
      </c>
    </row>
    <row r="11" spans="1:16" ht="18">
      <c r="A11" s="2754"/>
      <c r="B11" s="2764"/>
      <c r="D11" s="2765"/>
      <c r="E11" s="2625"/>
      <c r="F11" s="3970"/>
      <c r="G11" s="3883" t="s">
        <v>635</v>
      </c>
      <c r="H11" s="3910" t="s">
        <v>5394</v>
      </c>
      <c r="I11" s="3930" t="s">
        <v>2951</v>
      </c>
      <c r="J11" s="3859" t="s">
        <v>5610</v>
      </c>
      <c r="K11" s="3930" t="s">
        <v>901</v>
      </c>
      <c r="L11" s="3859" t="s">
        <v>2952</v>
      </c>
      <c r="M11" s="3931" t="s">
        <v>5390</v>
      </c>
      <c r="N11" s="3910" t="s">
        <v>5611</v>
      </c>
      <c r="O11" s="3908" t="s">
        <v>5612</v>
      </c>
      <c r="P11" s="3910" t="s">
        <v>5385</v>
      </c>
    </row>
    <row r="12" spans="1:16">
      <c r="A12" s="2754"/>
      <c r="B12" s="2764"/>
      <c r="D12" s="2661"/>
      <c r="E12" s="2616"/>
      <c r="F12" s="2817"/>
      <c r="G12" s="2521"/>
      <c r="H12" s="3512"/>
      <c r="I12" s="2521"/>
      <c r="J12" s="3512"/>
      <c r="K12" s="2521"/>
      <c r="L12" s="3512"/>
      <c r="M12" s="2521"/>
      <c r="N12" s="3512"/>
      <c r="O12" s="2521"/>
      <c r="P12" s="3512"/>
    </row>
    <row r="13" spans="1:16" ht="15.75">
      <c r="A13" s="2754"/>
      <c r="B13" s="2764"/>
      <c r="D13" s="2668" t="s">
        <v>5254</v>
      </c>
      <c r="E13" s="2521"/>
      <c r="F13" s="2648"/>
      <c r="G13" s="2521"/>
      <c r="H13" s="3512"/>
      <c r="I13" s="2521"/>
      <c r="J13" s="3512"/>
      <c r="K13" s="2521"/>
      <c r="L13" s="3512"/>
      <c r="M13" s="2521"/>
      <c r="N13" s="3512"/>
      <c r="O13" s="2521"/>
      <c r="P13" s="3512"/>
    </row>
    <row r="14" spans="1:16" ht="15.75">
      <c r="A14" s="2773"/>
      <c r="B14" s="2774"/>
      <c r="D14" s="2668"/>
      <c r="E14" s="2521" t="s">
        <v>5255</v>
      </c>
      <c r="F14" s="2648"/>
      <c r="G14" s="3585">
        <v>1207445.8196287265</v>
      </c>
      <c r="H14" s="3756">
        <v>8890536.8904000986</v>
      </c>
      <c r="I14" s="3585">
        <v>804377.05775301612</v>
      </c>
      <c r="J14" s="3756">
        <v>0</v>
      </c>
      <c r="K14" s="3585">
        <v>4405392.407830365</v>
      </c>
      <c r="L14" s="3756">
        <v>3016462.2829453233</v>
      </c>
      <c r="M14" s="3585">
        <v>371837.16658210498</v>
      </c>
      <c r="N14" s="3756">
        <v>293524.97342824715</v>
      </c>
      <c r="O14" s="3585">
        <v>6614861.147938367</v>
      </c>
      <c r="P14" s="3756">
        <v>25604437.746506244</v>
      </c>
    </row>
    <row r="15" spans="1:16" ht="15.75">
      <c r="A15" s="2775"/>
      <c r="B15" s="2776"/>
      <c r="D15" s="2668"/>
      <c r="E15" s="2521" t="s">
        <v>671</v>
      </c>
      <c r="F15" s="2648"/>
      <c r="G15" s="156">
        <v>0</v>
      </c>
      <c r="H15" s="2191">
        <v>0</v>
      </c>
      <c r="I15" s="156">
        <v>0</v>
      </c>
      <c r="J15" s="2191">
        <v>0</v>
      </c>
      <c r="K15" s="156">
        <v>0</v>
      </c>
      <c r="L15" s="2191">
        <v>0</v>
      </c>
      <c r="M15" s="156">
        <v>2899603.5370300002</v>
      </c>
      <c r="N15" s="2191">
        <v>0</v>
      </c>
      <c r="O15" s="156">
        <v>14156594.326090001</v>
      </c>
      <c r="P15" s="3971">
        <v>17056197.863120001</v>
      </c>
    </row>
    <row r="16" spans="1:16" ht="15.75">
      <c r="D16" s="2668"/>
      <c r="E16" s="2521" t="s">
        <v>1683</v>
      </c>
      <c r="F16" s="2648"/>
      <c r="G16" s="156">
        <v>12395860.831091596</v>
      </c>
      <c r="H16" s="2191">
        <v>37908945.519713767</v>
      </c>
      <c r="I16" s="156">
        <v>3483043.716367525</v>
      </c>
      <c r="J16" s="2191">
        <v>0</v>
      </c>
      <c r="K16" s="156">
        <v>96038408.882780895</v>
      </c>
      <c r="L16" s="2191">
        <v>56738335.213291861</v>
      </c>
      <c r="M16" s="156">
        <v>8181.314284769217</v>
      </c>
      <c r="N16" s="2191">
        <v>5343426.6558794621</v>
      </c>
      <c r="O16" s="156">
        <v>939514.04601494758</v>
      </c>
      <c r="P16" s="3971">
        <v>212855716.17942482</v>
      </c>
    </row>
    <row r="17" spans="2:16" ht="15.75">
      <c r="D17" s="2668"/>
      <c r="E17" s="2521" t="s">
        <v>778</v>
      </c>
      <c r="F17" s="2648"/>
      <c r="G17" s="156">
        <v>0</v>
      </c>
      <c r="H17" s="2191">
        <v>0</v>
      </c>
      <c r="I17" s="156">
        <v>0</v>
      </c>
      <c r="J17" s="2191">
        <v>0</v>
      </c>
      <c r="K17" s="156">
        <v>0</v>
      </c>
      <c r="L17" s="2191">
        <v>0</v>
      </c>
      <c r="M17" s="156">
        <v>0</v>
      </c>
      <c r="N17" s="2191">
        <v>0</v>
      </c>
      <c r="O17" s="156">
        <v>8956069.7101499997</v>
      </c>
      <c r="P17" s="3971">
        <v>8956069.7101499997</v>
      </c>
    </row>
    <row r="18" spans="2:16" ht="15.75">
      <c r="D18" s="2668"/>
      <c r="E18" s="2521" t="s">
        <v>5256</v>
      </c>
      <c r="F18" s="2648"/>
      <c r="G18" s="156">
        <v>2452791.8265316878</v>
      </c>
      <c r="H18" s="2191">
        <v>10624123.435168386</v>
      </c>
      <c r="I18" s="156">
        <v>9094017.0169737004</v>
      </c>
      <c r="J18" s="2191">
        <v>0</v>
      </c>
      <c r="K18" s="156">
        <v>17749543.287564538</v>
      </c>
      <c r="L18" s="2191">
        <v>10786616.621269561</v>
      </c>
      <c r="M18" s="156">
        <v>722436.42220519937</v>
      </c>
      <c r="N18" s="2191">
        <v>1033365.9678626538</v>
      </c>
      <c r="O18" s="156">
        <v>31438910.001653507</v>
      </c>
      <c r="P18" s="2191">
        <v>83901804.579229236</v>
      </c>
    </row>
    <row r="19" spans="2:16" ht="15.75">
      <c r="D19" s="2668"/>
      <c r="E19" s="2521" t="s">
        <v>5072</v>
      </c>
      <c r="F19" s="2648"/>
      <c r="G19" s="156">
        <v>0</v>
      </c>
      <c r="H19" s="2191">
        <v>0</v>
      </c>
      <c r="I19" s="156">
        <v>5307024.0895093</v>
      </c>
      <c r="J19" s="2191">
        <v>0</v>
      </c>
      <c r="K19" s="156">
        <v>0</v>
      </c>
      <c r="L19" s="2191">
        <v>0</v>
      </c>
      <c r="M19" s="156">
        <v>0</v>
      </c>
      <c r="N19" s="2191">
        <v>0</v>
      </c>
      <c r="O19" s="156">
        <v>0</v>
      </c>
      <c r="P19" s="3971">
        <v>5307024.0895093</v>
      </c>
    </row>
    <row r="20" spans="2:16" ht="15.75">
      <c r="D20" s="2668"/>
      <c r="E20" s="2521" t="s">
        <v>786</v>
      </c>
      <c r="F20" s="2648"/>
      <c r="G20" s="156">
        <v>9374492.4434404783</v>
      </c>
      <c r="H20" s="2191">
        <v>0</v>
      </c>
      <c r="I20" s="156">
        <v>0</v>
      </c>
      <c r="J20" s="2191">
        <v>0</v>
      </c>
      <c r="K20" s="156">
        <v>128793.61116925984</v>
      </c>
      <c r="L20" s="2191">
        <v>1152535.8819468818</v>
      </c>
      <c r="M20" s="156">
        <v>5479140.362984702</v>
      </c>
      <c r="N20" s="2191">
        <v>0</v>
      </c>
      <c r="O20" s="156">
        <v>193370.44942952605</v>
      </c>
      <c r="P20" s="3971">
        <v>16328332.748970849</v>
      </c>
    </row>
    <row r="21" spans="2:16" ht="15.75">
      <c r="D21" s="2668"/>
      <c r="E21" s="2521" t="s">
        <v>791</v>
      </c>
      <c r="F21" s="2648"/>
      <c r="G21" s="156">
        <v>0</v>
      </c>
      <c r="H21" s="2191">
        <v>0</v>
      </c>
      <c r="I21" s="156">
        <v>0</v>
      </c>
      <c r="J21" s="2191">
        <v>0</v>
      </c>
      <c r="K21" s="156">
        <v>0</v>
      </c>
      <c r="L21" s="2191">
        <v>0</v>
      </c>
      <c r="M21" s="156">
        <v>0</v>
      </c>
      <c r="N21" s="2191">
        <v>0</v>
      </c>
      <c r="O21" s="156">
        <v>992272.49999815994</v>
      </c>
      <c r="P21" s="3971">
        <v>992272.49999815994</v>
      </c>
    </row>
    <row r="22" spans="2:16" ht="15.75">
      <c r="D22" s="2668"/>
      <c r="E22" s="2521" t="s">
        <v>1697</v>
      </c>
      <c r="F22" s="2648"/>
      <c r="G22" s="156">
        <v>0</v>
      </c>
      <c r="H22" s="2191">
        <v>0</v>
      </c>
      <c r="I22" s="156">
        <v>0</v>
      </c>
      <c r="J22" s="2191">
        <v>0</v>
      </c>
      <c r="K22" s="156">
        <v>0</v>
      </c>
      <c r="L22" s="2191">
        <v>0</v>
      </c>
      <c r="M22" s="156">
        <v>0</v>
      </c>
      <c r="N22" s="2191">
        <v>0</v>
      </c>
      <c r="O22" s="156">
        <v>0</v>
      </c>
      <c r="P22" s="2191">
        <v>0</v>
      </c>
    </row>
    <row r="23" spans="2:16" ht="15.75">
      <c r="D23" s="2668"/>
      <c r="E23" s="2521" t="s">
        <v>1697</v>
      </c>
      <c r="F23" s="2648"/>
      <c r="G23" s="156">
        <v>0</v>
      </c>
      <c r="H23" s="2191">
        <v>0</v>
      </c>
      <c r="I23" s="156">
        <v>0</v>
      </c>
      <c r="J23" s="2191">
        <v>0</v>
      </c>
      <c r="K23" s="156">
        <v>0</v>
      </c>
      <c r="L23" s="2191">
        <v>0</v>
      </c>
      <c r="M23" s="156">
        <v>0</v>
      </c>
      <c r="N23" s="2191">
        <v>0</v>
      </c>
      <c r="O23" s="156">
        <v>0</v>
      </c>
      <c r="P23" s="2191">
        <v>0</v>
      </c>
    </row>
    <row r="24" spans="2:16" ht="15.75">
      <c r="B24" s="2737"/>
      <c r="D24" s="2668"/>
      <c r="E24" s="2521" t="s">
        <v>1697</v>
      </c>
      <c r="F24" s="2648"/>
      <c r="G24" s="156">
        <v>0</v>
      </c>
      <c r="H24" s="2191">
        <v>0</v>
      </c>
      <c r="I24" s="156">
        <v>0</v>
      </c>
      <c r="J24" s="2191">
        <v>0</v>
      </c>
      <c r="K24" s="156">
        <v>0</v>
      </c>
      <c r="L24" s="2191">
        <v>0</v>
      </c>
      <c r="M24" s="156">
        <v>0</v>
      </c>
      <c r="N24" s="2191">
        <v>0</v>
      </c>
      <c r="O24" s="156">
        <v>0</v>
      </c>
      <c r="P24" s="2191">
        <v>0</v>
      </c>
    </row>
    <row r="25" spans="2:16" ht="15.75">
      <c r="D25" s="2668"/>
      <c r="E25" s="2521" t="s">
        <v>1728</v>
      </c>
      <c r="F25" s="2648"/>
      <c r="G25" s="156">
        <v>0</v>
      </c>
      <c r="H25" s="2191">
        <v>0</v>
      </c>
      <c r="I25" s="156">
        <v>0</v>
      </c>
      <c r="J25" s="2191">
        <v>0</v>
      </c>
      <c r="K25" s="156">
        <v>0</v>
      </c>
      <c r="L25" s="2191">
        <v>0</v>
      </c>
      <c r="M25" s="156">
        <v>0</v>
      </c>
      <c r="N25" s="2191">
        <v>0</v>
      </c>
      <c r="O25" s="156">
        <v>12369675.969005501</v>
      </c>
      <c r="P25" s="3971">
        <v>12369675.969005501</v>
      </c>
    </row>
    <row r="26" spans="2:16" ht="15.75">
      <c r="D26" s="2668"/>
      <c r="E26" s="2625" t="s">
        <v>790</v>
      </c>
      <c r="F26" s="2766"/>
      <c r="G26" s="1720">
        <v>0</v>
      </c>
      <c r="H26" s="2191">
        <v>0</v>
      </c>
      <c r="I26" s="156">
        <v>0</v>
      </c>
      <c r="J26" s="2191">
        <v>0</v>
      </c>
      <c r="K26" s="156">
        <v>0</v>
      </c>
      <c r="L26" s="2191">
        <v>0</v>
      </c>
      <c r="M26" s="156">
        <v>0</v>
      </c>
      <c r="N26" s="2191">
        <v>0</v>
      </c>
      <c r="O26" s="156">
        <v>2877180.7925</v>
      </c>
      <c r="P26" s="3971">
        <v>2877180.7925</v>
      </c>
    </row>
    <row r="27" spans="2:16" ht="15.75">
      <c r="D27" s="2668"/>
      <c r="E27" s="2691" t="s">
        <v>5433</v>
      </c>
      <c r="F27" s="2648"/>
      <c r="G27" s="156">
        <v>25430590.920692489</v>
      </c>
      <c r="H27" s="1165">
        <v>57423605.845282249</v>
      </c>
      <c r="I27" s="400">
        <v>18688461.880603541</v>
      </c>
      <c r="J27" s="1165">
        <v>0</v>
      </c>
      <c r="K27" s="400">
        <v>118322138.18934508</v>
      </c>
      <c r="L27" s="1165">
        <v>71693949.999453619</v>
      </c>
      <c r="M27" s="400">
        <v>9481198.8030867763</v>
      </c>
      <c r="N27" s="1165">
        <v>6670317.5971703632</v>
      </c>
      <c r="O27" s="400">
        <v>78538448.942780018</v>
      </c>
      <c r="P27" s="3972">
        <v>386248712.17841417</v>
      </c>
    </row>
    <row r="28" spans="2:16" ht="15.75">
      <c r="D28" s="2668"/>
      <c r="E28" s="2521"/>
      <c r="F28" s="2648"/>
      <c r="G28" s="156"/>
      <c r="H28" s="2191"/>
      <c r="I28" s="156"/>
      <c r="J28" s="2191"/>
      <c r="K28" s="156"/>
      <c r="L28" s="2191"/>
      <c r="M28" s="156"/>
      <c r="N28" s="2191"/>
      <c r="O28" s="156"/>
      <c r="P28" s="2191"/>
    </row>
    <row r="29" spans="2:16" ht="15.75">
      <c r="D29" s="2668"/>
      <c r="E29" s="2521"/>
      <c r="F29" s="2648"/>
      <c r="G29" s="156"/>
      <c r="H29" s="2191"/>
      <c r="I29" s="156"/>
      <c r="J29" s="2191"/>
      <c r="K29" s="156"/>
      <c r="L29" s="2191"/>
      <c r="M29" s="156"/>
      <c r="N29" s="2191"/>
      <c r="O29" s="156"/>
      <c r="P29" s="2191"/>
    </row>
    <row r="30" spans="2:16" ht="15.75">
      <c r="D30" s="2668" t="s">
        <v>629</v>
      </c>
      <c r="E30" s="2521"/>
      <c r="F30" s="2648"/>
      <c r="G30" s="156"/>
      <c r="H30" s="2191"/>
      <c r="I30" s="156"/>
      <c r="J30" s="2191"/>
      <c r="K30" s="156"/>
      <c r="L30" s="2191"/>
      <c r="M30" s="156"/>
      <c r="N30" s="2191"/>
      <c r="O30" s="156"/>
      <c r="P30" s="2191"/>
    </row>
    <row r="31" spans="2:16" ht="15.75">
      <c r="D31" s="2668"/>
      <c r="E31" s="2521" t="s">
        <v>1450</v>
      </c>
      <c r="F31" s="2648"/>
      <c r="G31" s="156">
        <v>78539664.818042502</v>
      </c>
      <c r="H31" s="2191">
        <v>417169212.46010804</v>
      </c>
      <c r="I31" s="156">
        <v>0</v>
      </c>
      <c r="J31" s="2191">
        <v>0</v>
      </c>
      <c r="K31" s="156">
        <v>0</v>
      </c>
      <c r="L31" s="2191">
        <v>0</v>
      </c>
      <c r="M31" s="156">
        <v>0</v>
      </c>
      <c r="N31" s="2191">
        <v>0</v>
      </c>
      <c r="O31" s="156">
        <v>0</v>
      </c>
      <c r="P31" s="2191">
        <v>495708877.27815056</v>
      </c>
    </row>
    <row r="32" spans="2:16" ht="15.75">
      <c r="D32" s="2668"/>
      <c r="E32" s="2521" t="s">
        <v>5257</v>
      </c>
      <c r="F32" s="2648"/>
      <c r="G32" s="156">
        <v>0</v>
      </c>
      <c r="H32" s="2191">
        <v>29178395.783908639</v>
      </c>
      <c r="I32" s="156">
        <v>0</v>
      </c>
      <c r="J32" s="2191">
        <v>0</v>
      </c>
      <c r="K32" s="156">
        <v>0</v>
      </c>
      <c r="L32" s="2191">
        <v>0</v>
      </c>
      <c r="M32" s="156">
        <v>0</v>
      </c>
      <c r="N32" s="2191">
        <v>0</v>
      </c>
      <c r="O32" s="156">
        <v>0</v>
      </c>
      <c r="P32" s="2191">
        <v>29178395.783908639</v>
      </c>
    </row>
    <row r="33" spans="2:16" ht="15.75">
      <c r="D33" s="2668"/>
      <c r="E33" s="2521" t="s">
        <v>31</v>
      </c>
      <c r="F33" s="2648"/>
      <c r="G33" s="156">
        <v>65524619.860991247</v>
      </c>
      <c r="H33" s="2191">
        <v>0</v>
      </c>
      <c r="I33" s="156">
        <v>0</v>
      </c>
      <c r="J33" s="2191">
        <v>0</v>
      </c>
      <c r="K33" s="156">
        <v>0</v>
      </c>
      <c r="L33" s="2191">
        <v>0</v>
      </c>
      <c r="M33" s="156">
        <v>0</v>
      </c>
      <c r="N33" s="2191">
        <v>0</v>
      </c>
      <c r="O33" s="156">
        <v>0</v>
      </c>
      <c r="P33" s="2191">
        <v>65524619.860991247</v>
      </c>
    </row>
    <row r="34" spans="2:16" ht="15.75">
      <c r="D34" s="2668"/>
      <c r="E34" s="2521" t="s">
        <v>30</v>
      </c>
      <c r="F34" s="2648"/>
      <c r="G34" s="156">
        <v>0</v>
      </c>
      <c r="H34" s="2191">
        <v>0</v>
      </c>
      <c r="I34" s="156">
        <v>0</v>
      </c>
      <c r="J34" s="2191">
        <v>0</v>
      </c>
      <c r="K34" s="156">
        <v>0</v>
      </c>
      <c r="L34" s="2191">
        <v>0</v>
      </c>
      <c r="M34" s="156">
        <v>62160117.654461436</v>
      </c>
      <c r="N34" s="2191">
        <v>0</v>
      </c>
      <c r="O34" s="156">
        <v>0</v>
      </c>
      <c r="P34" s="2191">
        <v>62160117.654461436</v>
      </c>
    </row>
    <row r="35" spans="2:16" ht="15.75">
      <c r="D35" s="2668"/>
      <c r="E35" s="2521" t="s">
        <v>5258</v>
      </c>
      <c r="F35" s="2648"/>
      <c r="G35" s="156">
        <v>1955148.7084377422</v>
      </c>
      <c r="H35" s="2191">
        <v>115978155.94566002</v>
      </c>
      <c r="I35" s="156">
        <v>137787369.76380602</v>
      </c>
      <c r="J35" s="2191">
        <v>0</v>
      </c>
      <c r="K35" s="156">
        <v>175313744.51574185</v>
      </c>
      <c r="L35" s="2191">
        <v>106114453.90009865</v>
      </c>
      <c r="M35" s="156">
        <v>0</v>
      </c>
      <c r="N35" s="2191">
        <v>8472311.0698968843</v>
      </c>
      <c r="O35" s="156">
        <v>20637680.81128728</v>
      </c>
      <c r="P35" s="2191">
        <v>566258864.71492851</v>
      </c>
    </row>
    <row r="36" spans="2:16" ht="15.75">
      <c r="D36" s="2668"/>
      <c r="E36" s="2521" t="s">
        <v>782</v>
      </c>
      <c r="F36" s="2648"/>
      <c r="G36" s="156">
        <v>0</v>
      </c>
      <c r="H36" s="2191">
        <v>0</v>
      </c>
      <c r="I36" s="156">
        <v>0</v>
      </c>
      <c r="J36" s="2191">
        <v>0</v>
      </c>
      <c r="K36" s="156">
        <v>0</v>
      </c>
      <c r="L36" s="2191">
        <v>0</v>
      </c>
      <c r="M36" s="156">
        <v>0</v>
      </c>
      <c r="N36" s="2191">
        <v>0</v>
      </c>
      <c r="O36" s="156">
        <v>0</v>
      </c>
      <c r="P36" s="2191">
        <v>0</v>
      </c>
    </row>
    <row r="37" spans="2:16" ht="15.75">
      <c r="D37" s="2668"/>
      <c r="E37" s="2521" t="s">
        <v>694</v>
      </c>
      <c r="F37" s="2648"/>
      <c r="G37" s="516">
        <v>581869.19384797534</v>
      </c>
      <c r="H37" s="2191">
        <v>1181727.9242990522</v>
      </c>
      <c r="I37" s="156">
        <v>387630.00586516631</v>
      </c>
      <c r="J37" s="2191">
        <v>0</v>
      </c>
      <c r="K37" s="156">
        <v>2122962.4445728306</v>
      </c>
      <c r="L37" s="2191">
        <v>1453635.805695957</v>
      </c>
      <c r="M37" s="156">
        <v>1729188.6549645539</v>
      </c>
      <c r="N37" s="2191">
        <v>141449.9407645961</v>
      </c>
      <c r="O37" s="156">
        <v>19864534.399989866</v>
      </c>
      <c r="P37" s="2191">
        <v>27462998.369999997</v>
      </c>
    </row>
    <row r="38" spans="2:16">
      <c r="D38" s="2642"/>
      <c r="E38" s="2625" t="s">
        <v>1377</v>
      </c>
      <c r="F38" s="2766"/>
      <c r="G38" s="1720">
        <v>0</v>
      </c>
      <c r="H38" s="2191">
        <v>0</v>
      </c>
      <c r="I38" s="156">
        <v>0</v>
      </c>
      <c r="J38" s="2191">
        <v>0</v>
      </c>
      <c r="K38" s="156">
        <v>0</v>
      </c>
      <c r="L38" s="2191">
        <v>0</v>
      </c>
      <c r="M38" s="156">
        <v>0</v>
      </c>
      <c r="N38" s="2191">
        <v>0</v>
      </c>
      <c r="O38" s="156">
        <v>9500000</v>
      </c>
      <c r="P38" s="2191">
        <v>9500000</v>
      </c>
    </row>
    <row r="39" spans="2:16" ht="15.75">
      <c r="D39" s="2642"/>
      <c r="E39" s="2691" t="s">
        <v>712</v>
      </c>
      <c r="F39" s="2648"/>
      <c r="G39" s="156">
        <v>146601302.58131948</v>
      </c>
      <c r="H39" s="1165">
        <v>563507492.11397576</v>
      </c>
      <c r="I39" s="400">
        <v>138174999.76967117</v>
      </c>
      <c r="J39" s="1165">
        <v>0</v>
      </c>
      <c r="K39" s="400">
        <v>177436706.96031469</v>
      </c>
      <c r="L39" s="1165">
        <v>107568089.7057946</v>
      </c>
      <c r="M39" s="400">
        <v>63889306.309425987</v>
      </c>
      <c r="N39" s="1165">
        <v>8613761.0106614809</v>
      </c>
      <c r="O39" s="400">
        <v>50002215.211277142</v>
      </c>
      <c r="P39" s="1165">
        <v>1255793873.6624403</v>
      </c>
    </row>
    <row r="40" spans="2:16">
      <c r="D40" s="2642"/>
      <c r="E40" s="2521"/>
      <c r="F40" s="2648"/>
      <c r="G40" s="156"/>
      <c r="H40" s="2191"/>
      <c r="I40" s="156"/>
      <c r="J40" s="2191"/>
      <c r="K40" s="156"/>
      <c r="L40" s="2191"/>
      <c r="M40" s="156"/>
      <c r="N40" s="2191"/>
      <c r="O40" s="156"/>
      <c r="P40" s="2191"/>
    </row>
    <row r="41" spans="2:16">
      <c r="D41" s="2642"/>
      <c r="E41" s="2521"/>
      <c r="F41" s="2648"/>
      <c r="G41" s="156"/>
      <c r="H41" s="2191"/>
      <c r="I41" s="156"/>
      <c r="J41" s="2191"/>
      <c r="K41" s="156"/>
      <c r="L41" s="2191"/>
      <c r="M41" s="156"/>
      <c r="N41" s="2191"/>
      <c r="O41" s="156"/>
      <c r="P41" s="2191"/>
    </row>
    <row r="42" spans="2:16">
      <c r="D42" s="2642" t="s">
        <v>975</v>
      </c>
      <c r="E42" s="2521"/>
      <c r="F42" s="2648"/>
      <c r="G42" s="156">
        <v>-11993573.816443887</v>
      </c>
      <c r="H42" s="2191">
        <v>-67915253.601488277</v>
      </c>
      <c r="I42" s="156">
        <v>-2960246.4504397903</v>
      </c>
      <c r="J42" s="2191">
        <v>0</v>
      </c>
      <c r="K42" s="156">
        <v>-10064509.136016779</v>
      </c>
      <c r="L42" s="2191">
        <v>-17744853.946967151</v>
      </c>
      <c r="M42" s="156">
        <v>-717819.56386420608</v>
      </c>
      <c r="N42" s="2191">
        <v>-18018501.724066038</v>
      </c>
      <c r="O42" s="156">
        <v>-6357576.2336702924</v>
      </c>
      <c r="P42" s="2191">
        <v>-135772334.47295642</v>
      </c>
    </row>
    <row r="43" spans="2:16">
      <c r="D43" s="2642"/>
      <c r="E43" s="2521"/>
      <c r="F43" s="2648"/>
      <c r="G43" s="156"/>
      <c r="H43" s="2191"/>
      <c r="I43" s="156"/>
      <c r="J43" s="2191"/>
      <c r="K43" s="156"/>
      <c r="L43" s="2191"/>
      <c r="M43" s="156"/>
      <c r="N43" s="2191"/>
      <c r="O43" s="156"/>
      <c r="P43" s="3512"/>
    </row>
    <row r="44" spans="2:16" ht="15.75">
      <c r="D44" s="3973"/>
      <c r="E44" s="2786"/>
      <c r="F44" s="3974" t="s">
        <v>5260</v>
      </c>
      <c r="G44" s="3975">
        <v>160038319.68556806</v>
      </c>
      <c r="H44" s="3824">
        <v>553015844.35776973</v>
      </c>
      <c r="I44" s="3975">
        <v>153903215.19983494</v>
      </c>
      <c r="J44" s="3824">
        <v>0</v>
      </c>
      <c r="K44" s="3975">
        <v>285694336.01364297</v>
      </c>
      <c r="L44" s="3824">
        <v>161517185.75828108</v>
      </c>
      <c r="M44" s="3975">
        <v>72652685.548648566</v>
      </c>
      <c r="N44" s="3824">
        <v>-2734423.1162341945</v>
      </c>
      <c r="O44" s="3975">
        <v>122183087.92038687</v>
      </c>
      <c r="P44" s="3824">
        <v>1506270251.367898</v>
      </c>
    </row>
    <row r="45" spans="2:16" ht="15.75">
      <c r="F45" s="2590"/>
      <c r="G45" s="3976"/>
      <c r="H45" s="3976"/>
      <c r="I45" s="3976"/>
      <c r="J45" s="3976"/>
      <c r="K45" s="3976"/>
      <c r="L45" s="3976"/>
      <c r="M45" s="3976"/>
      <c r="N45" s="3976"/>
      <c r="O45" s="3976"/>
      <c r="P45" s="3976"/>
    </row>
    <row r="46" spans="2:16" ht="15.75">
      <c r="F46" s="2590"/>
      <c r="G46" s="3976"/>
      <c r="H46" s="3976"/>
      <c r="I46" s="3976"/>
      <c r="J46" s="3976"/>
      <c r="K46" s="3976"/>
      <c r="L46" s="3976"/>
      <c r="M46" s="3976"/>
      <c r="N46" s="3976"/>
      <c r="O46" s="3976"/>
      <c r="P46" s="3976"/>
    </row>
    <row r="47" spans="2:16" ht="15.75">
      <c r="F47" s="2590"/>
      <c r="G47" s="3976"/>
      <c r="H47" s="3976"/>
      <c r="I47" s="3976"/>
      <c r="J47" s="3976"/>
      <c r="K47" s="3976"/>
      <c r="L47" s="3976"/>
      <c r="M47" s="156"/>
      <c r="N47" s="156"/>
      <c r="O47" s="5" t="s">
        <v>374</v>
      </c>
      <c r="P47" s="156">
        <v>1506270251.367898</v>
      </c>
    </row>
    <row r="48" spans="2:16">
      <c r="B48" s="2737">
        <v>0</v>
      </c>
      <c r="M48" s="5"/>
      <c r="N48" s="5"/>
      <c r="O48" s="156" t="s">
        <v>41</v>
      </c>
      <c r="P48" s="5">
        <v>0</v>
      </c>
    </row>
    <row r="49" spans="13:16">
      <c r="M49" s="5"/>
      <c r="N49" s="5"/>
      <c r="O49" s="5"/>
      <c r="P49" s="5"/>
    </row>
    <row r="50" spans="13:16">
      <c r="M50" s="5"/>
      <c r="N50" s="5"/>
      <c r="O50" s="5"/>
      <c r="P50" s="5"/>
    </row>
    <row r="51" spans="13:16">
      <c r="M51" s="5"/>
      <c r="N51" s="5"/>
      <c r="O51" s="5"/>
      <c r="P51" s="5"/>
    </row>
    <row r="52" spans="13:16">
      <c r="M52" s="5"/>
      <c r="N52" s="5"/>
      <c r="O52" s="5"/>
      <c r="P52" s="5"/>
    </row>
    <row r="172" spans="1:2">
      <c r="A172" s="207"/>
      <c r="B172" s="207"/>
    </row>
    <row r="173" spans="1:2">
      <c r="A173" s="207"/>
      <c r="B173" s="207">
        <v>0</v>
      </c>
    </row>
    <row r="174" spans="1:2">
      <c r="A174" s="207"/>
      <c r="B174" s="207"/>
    </row>
    <row r="317" spans="1:2">
      <c r="A317" s="2732"/>
      <c r="B317" s="2732"/>
    </row>
    <row r="318" spans="1:2">
      <c r="A318" s="2732"/>
      <c r="B318" s="2732"/>
    </row>
    <row r="319" spans="1:2">
      <c r="A319" s="2732"/>
      <c r="B319" s="2732"/>
    </row>
    <row r="320" spans="1:2">
      <c r="A320" s="2732"/>
      <c r="B320" s="2732"/>
    </row>
    <row r="321" spans="1:2">
      <c r="A321" s="2732"/>
      <c r="B321" s="2732"/>
    </row>
    <row r="322" spans="1:2">
      <c r="A322" s="2732"/>
      <c r="B322" s="2732"/>
    </row>
    <row r="323" spans="1:2">
      <c r="A323" s="2732"/>
      <c r="B323" s="2732"/>
    </row>
    <row r="324" spans="1:2">
      <c r="A324" s="2732"/>
      <c r="B324" s="2732"/>
    </row>
    <row r="325" spans="1:2">
      <c r="A325" s="2732"/>
      <c r="B325" s="2732"/>
    </row>
    <row r="326" spans="1:2">
      <c r="A326" s="2732"/>
      <c r="B326" s="2732"/>
    </row>
    <row r="327" spans="1:2">
      <c r="A327" s="2732"/>
      <c r="B327" s="2732"/>
    </row>
    <row r="328" spans="1:2">
      <c r="A328" s="2732"/>
      <c r="B328" s="2732"/>
    </row>
    <row r="329" spans="1:2">
      <c r="A329" s="2732"/>
      <c r="B329" s="2732"/>
    </row>
    <row r="330" spans="1:2">
      <c r="A330" s="2732"/>
      <c r="B330" s="2732"/>
    </row>
    <row r="331" spans="1:2">
      <c r="A331" s="2732"/>
      <c r="B331" s="2732"/>
    </row>
    <row r="332" spans="1:2">
      <c r="A332" s="2732"/>
      <c r="B332" s="2732"/>
    </row>
  </sheetData>
  <conditionalFormatting sqref="B7:B14">
    <cfRule type="cellIs" dxfId="17" priority="1" stopIfTrue="1" operator="notEqual">
      <formula>0</formula>
    </cfRule>
  </conditionalFormatting>
  <conditionalFormatting sqref="A16:B314">
    <cfRule type="cellIs" dxfId="16" priority="2" stopIfTrue="1" operator="greaterThan">
      <formula>0</formula>
    </cfRule>
  </conditionalFormatting>
  <pageMargins left="0.75" right="0.75" top="1" bottom="1" header="0.5" footer="0.5"/>
  <headerFooter alignWithMargins="0"/>
</worksheet>
</file>

<file path=xl/worksheets/sheet126.xml><?xml version="1.0" encoding="utf-8"?>
<worksheet xmlns="http://schemas.openxmlformats.org/spreadsheetml/2006/main" xmlns:r="http://schemas.openxmlformats.org/officeDocument/2006/relationships">
  <dimension ref="A1:BL437"/>
  <sheetViews>
    <sheetView topLeftCell="A88" workbookViewId="0">
      <selection sqref="A1:XFD1048576"/>
    </sheetView>
  </sheetViews>
  <sheetFormatPr defaultRowHeight="15"/>
  <cols>
    <col min="1" max="1" width="10.77734375" style="2522" customWidth="1"/>
    <col min="2" max="2" width="12.109375" style="2522" customWidth="1"/>
    <col min="3" max="3" width="5.77734375" style="2521" customWidth="1"/>
    <col min="4" max="5" width="11.33203125" style="2521" customWidth="1"/>
    <col min="6" max="6" width="13.33203125" style="2521" bestFit="1" customWidth="1"/>
    <col min="7" max="7" width="26.77734375" style="2521" bestFit="1" customWidth="1"/>
    <col min="8" max="8" width="26.33203125" style="2521" bestFit="1" customWidth="1"/>
    <col min="9" max="9" width="24.33203125" style="3977" bestFit="1" customWidth="1"/>
    <col min="10" max="10" width="26.88671875" style="3977" bestFit="1" customWidth="1"/>
    <col min="11" max="11" width="29.109375" style="3977" bestFit="1" customWidth="1"/>
    <col min="12" max="12" width="24.6640625" style="3977" bestFit="1" customWidth="1"/>
    <col min="13" max="13" width="24.21875" style="3977" bestFit="1" customWidth="1"/>
    <col min="14" max="14" width="24" style="3977" bestFit="1" customWidth="1"/>
    <col min="15" max="15" width="21.88671875" style="3977" bestFit="1" customWidth="1"/>
    <col min="16" max="16" width="24.33203125" style="3977" bestFit="1" customWidth="1"/>
    <col min="17" max="17" width="26.6640625" style="3977" bestFit="1" customWidth="1"/>
    <col min="18" max="18" width="22.21875" style="3977" bestFit="1" customWidth="1"/>
    <col min="19" max="19" width="24.33203125" style="3977" bestFit="1" customWidth="1"/>
    <col min="20" max="20" width="24.109375" style="3977" bestFit="1" customWidth="1"/>
    <col min="21" max="21" width="22" style="3977" bestFit="1" customWidth="1"/>
    <col min="22" max="22" width="24.33203125" style="3977" bestFit="1" customWidth="1"/>
    <col min="23" max="23" width="26.77734375" style="3977" bestFit="1" customWidth="1"/>
    <col min="24" max="24" width="22.33203125" style="3977" bestFit="1" customWidth="1"/>
    <col min="25" max="26" width="16.109375" style="3977" bestFit="1" customWidth="1"/>
    <col min="27" max="27" width="15" style="3977" bestFit="1" customWidth="1"/>
    <col min="28" max="28" width="13.6640625" style="3977" bestFit="1" customWidth="1"/>
    <col min="29" max="29" width="14.109375" style="3977" bestFit="1" customWidth="1"/>
    <col min="30" max="30" width="24.33203125" style="3977" bestFit="1" customWidth="1"/>
    <col min="31" max="34" width="24.33203125" style="3977" customWidth="1"/>
    <col min="35" max="35" width="22.21875" style="3977" bestFit="1" customWidth="1"/>
    <col min="36" max="36" width="13.21875" style="3977" bestFit="1" customWidth="1"/>
    <col min="37" max="37" width="17.88671875" style="3977" bestFit="1" customWidth="1"/>
    <col min="38" max="38" width="23.88671875" style="3977" bestFit="1" customWidth="1"/>
    <col min="39" max="39" width="23.33203125" style="3977" bestFit="1" customWidth="1"/>
    <col min="40" max="40" width="30.77734375" style="3977" bestFit="1" customWidth="1"/>
    <col min="41" max="41" width="14" style="3977" bestFit="1" customWidth="1"/>
    <col min="42" max="42" width="12.21875" style="3977" bestFit="1" customWidth="1"/>
    <col min="43" max="43" width="15.33203125" style="3977" bestFit="1" customWidth="1"/>
    <col min="44" max="44" width="16.77734375" style="3977" bestFit="1" customWidth="1"/>
    <col min="45" max="45" width="16.109375" style="3977" bestFit="1" customWidth="1"/>
    <col min="46" max="46" width="19" style="3977" bestFit="1" customWidth="1"/>
    <col min="47" max="48" width="22.21875" style="3977" bestFit="1" customWidth="1"/>
    <col min="49" max="49" width="18" style="3977" bestFit="1" customWidth="1"/>
    <col min="50" max="50" width="33.33203125" style="3977" bestFit="1" customWidth="1"/>
    <col min="51" max="51" width="4.88671875" style="3977" bestFit="1" customWidth="1"/>
    <col min="52" max="64" width="13.88671875" style="3977" customWidth="1"/>
    <col min="65" max="16384" width="8.88671875" style="2477"/>
  </cols>
  <sheetData>
    <row r="1" spans="1:64" ht="33.75" thickBot="1">
      <c r="A1" s="2517" t="s">
        <v>41</v>
      </c>
      <c r="B1" s="2518">
        <v>0</v>
      </c>
      <c r="D1" s="2523" t="s">
        <v>5631</v>
      </c>
      <c r="E1" s="2523"/>
    </row>
    <row r="2" spans="1:64">
      <c r="A2" s="2522" t="s">
        <v>543</v>
      </c>
    </row>
    <row r="4" spans="1:64" ht="15.75">
      <c r="A4" s="3079"/>
      <c r="B4" s="2747"/>
    </row>
    <row r="5" spans="1:64" ht="15.75">
      <c r="A5" s="2748"/>
      <c r="B5" s="2748"/>
      <c r="D5" s="3978"/>
      <c r="E5" s="3978"/>
    </row>
    <row r="6" spans="1:64" ht="15.75">
      <c r="A6" s="2750"/>
      <c r="B6" s="3979"/>
    </row>
    <row r="7" spans="1:64">
      <c r="A7" s="2752"/>
      <c r="B7" s="3980"/>
    </row>
    <row r="8" spans="1:64">
      <c r="A8" s="2754"/>
      <c r="B8" s="3981"/>
    </row>
    <row r="9" spans="1:64">
      <c r="A9" s="2758"/>
      <c r="B9" s="2758"/>
    </row>
    <row r="10" spans="1:64">
      <c r="A10" s="2754"/>
      <c r="B10" s="2758"/>
    </row>
    <row r="11" spans="1:64">
      <c r="A11" s="2754"/>
      <c r="B11" s="2754"/>
      <c r="BA11" s="3977" t="s">
        <v>5632</v>
      </c>
    </row>
    <row r="12" spans="1:64">
      <c r="A12" s="3982"/>
      <c r="B12" s="3982"/>
      <c r="C12" s="3983"/>
      <c r="D12" s="3983" t="s">
        <v>926</v>
      </c>
      <c r="E12" s="3983" t="s">
        <v>603</v>
      </c>
      <c r="F12" s="3984" t="s">
        <v>5633</v>
      </c>
      <c r="G12" s="3984" t="s">
        <v>5633</v>
      </c>
      <c r="H12" s="3984" t="s">
        <v>5633</v>
      </c>
      <c r="I12" s="3984" t="s">
        <v>5633</v>
      </c>
      <c r="J12" s="3984" t="s">
        <v>5633</v>
      </c>
      <c r="K12" s="3984" t="s">
        <v>5633</v>
      </c>
      <c r="L12" s="3984" t="s">
        <v>5633</v>
      </c>
      <c r="M12" s="3984" t="s">
        <v>5633</v>
      </c>
      <c r="N12" s="3984" t="s">
        <v>5633</v>
      </c>
      <c r="O12" s="3984" t="s">
        <v>5633</v>
      </c>
      <c r="P12" s="3984" t="s">
        <v>5633</v>
      </c>
      <c r="Q12" s="3984" t="s">
        <v>5633</v>
      </c>
      <c r="R12" s="3984" t="s">
        <v>5633</v>
      </c>
      <c r="S12" s="3984" t="s">
        <v>5633</v>
      </c>
      <c r="T12" s="3984" t="s">
        <v>5633</v>
      </c>
      <c r="U12" s="3984" t="s">
        <v>5633</v>
      </c>
      <c r="V12" s="3984" t="s">
        <v>5633</v>
      </c>
      <c r="W12" s="3984" t="s">
        <v>5633</v>
      </c>
      <c r="X12" s="3984" t="s">
        <v>5633</v>
      </c>
      <c r="Y12" s="3984" t="s">
        <v>5633</v>
      </c>
      <c r="Z12" s="3984" t="s">
        <v>5633</v>
      </c>
      <c r="AA12" s="3984" t="s">
        <v>5633</v>
      </c>
      <c r="AB12" s="3984" t="s">
        <v>5634</v>
      </c>
      <c r="AC12" s="3984" t="s">
        <v>5635</v>
      </c>
      <c r="AD12" s="3984" t="s">
        <v>5636</v>
      </c>
      <c r="AE12" s="3984" t="s">
        <v>5637</v>
      </c>
      <c r="AF12" s="3984" t="s">
        <v>5638</v>
      </c>
      <c r="AG12" s="3984" t="s">
        <v>5639</v>
      </c>
      <c r="AH12" s="3984" t="s">
        <v>5640</v>
      </c>
      <c r="AI12" s="3984" t="s">
        <v>5641</v>
      </c>
      <c r="AJ12" s="3984" t="s">
        <v>5642</v>
      </c>
      <c r="AK12" s="3984" t="s">
        <v>5643</v>
      </c>
      <c r="AL12" s="3984" t="s">
        <v>5644</v>
      </c>
      <c r="AM12" s="3984" t="s">
        <v>5645</v>
      </c>
      <c r="AN12" s="3984" t="s">
        <v>4824</v>
      </c>
      <c r="AO12" s="3984" t="s">
        <v>5633</v>
      </c>
      <c r="AP12" s="3984" t="s">
        <v>5646</v>
      </c>
      <c r="AQ12" s="3984" t="s">
        <v>5647</v>
      </c>
      <c r="AR12" s="3984" t="s">
        <v>5648</v>
      </c>
      <c r="AS12" s="3984" t="s">
        <v>5649</v>
      </c>
      <c r="AT12" s="3984" t="s">
        <v>5650</v>
      </c>
      <c r="AU12" s="3984" t="s">
        <v>5651</v>
      </c>
      <c r="AV12" s="3984" t="s">
        <v>5652</v>
      </c>
      <c r="AW12" s="3984" t="s">
        <v>5653</v>
      </c>
      <c r="AX12" s="3984" t="s">
        <v>5654</v>
      </c>
      <c r="AY12" s="3984">
        <v>0</v>
      </c>
      <c r="AZ12" s="3984">
        <v>0</v>
      </c>
      <c r="BA12" s="3984" t="s">
        <v>3001</v>
      </c>
      <c r="BB12" s="3984" t="s">
        <v>569</v>
      </c>
      <c r="BC12" s="3984" t="s">
        <v>5655</v>
      </c>
      <c r="BD12" s="3984" t="s">
        <v>5656</v>
      </c>
      <c r="BE12" s="3984" t="s">
        <v>5657</v>
      </c>
      <c r="BF12" s="3984" t="s">
        <v>5658</v>
      </c>
      <c r="BG12" s="3984" t="s">
        <v>5659</v>
      </c>
      <c r="BH12" s="3984" t="s">
        <v>5660</v>
      </c>
      <c r="BI12" s="3984" t="s">
        <v>5661</v>
      </c>
      <c r="BJ12" s="3984">
        <v>0</v>
      </c>
      <c r="BK12" s="3984">
        <v>0</v>
      </c>
      <c r="BL12" s="3984">
        <v>0</v>
      </c>
    </row>
    <row r="13" spans="1:64">
      <c r="A13" s="2754"/>
      <c r="B13" s="2754"/>
      <c r="D13" s="2505">
        <v>1990</v>
      </c>
      <c r="E13" s="2505"/>
      <c r="F13" s="492"/>
      <c r="G13" s="492"/>
      <c r="H13" s="492"/>
      <c r="I13" s="492"/>
      <c r="J13" s="492"/>
      <c r="K13" s="492"/>
      <c r="L13" s="492"/>
      <c r="M13" s="492"/>
      <c r="N13" s="492"/>
      <c r="O13" s="492"/>
      <c r="P13" s="492"/>
      <c r="Q13" s="492"/>
      <c r="R13" s="492"/>
      <c r="S13" s="492"/>
      <c r="T13" s="492"/>
      <c r="U13" s="492"/>
      <c r="V13" s="492"/>
      <c r="W13" s="492"/>
      <c r="X13" s="492"/>
      <c r="Y13" s="492"/>
      <c r="Z13" s="492"/>
      <c r="AA13" s="492"/>
      <c r="AB13" s="492">
        <v>0</v>
      </c>
      <c r="AC13" s="492">
        <v>0</v>
      </c>
      <c r="AD13" s="492">
        <v>0</v>
      </c>
      <c r="AE13" s="492">
        <v>0</v>
      </c>
      <c r="AF13" s="492">
        <v>0</v>
      </c>
      <c r="AG13" s="492">
        <v>0</v>
      </c>
      <c r="AH13" s="492">
        <v>0</v>
      </c>
      <c r="AI13" s="492">
        <v>0</v>
      </c>
      <c r="AJ13" s="492">
        <v>0</v>
      </c>
      <c r="AK13" s="492">
        <v>0</v>
      </c>
      <c r="AL13" s="492">
        <v>0</v>
      </c>
      <c r="AM13" s="492">
        <v>0</v>
      </c>
      <c r="AN13" s="492">
        <v>0</v>
      </c>
      <c r="AO13" s="492"/>
      <c r="AP13" s="492" t="s">
        <v>5662</v>
      </c>
      <c r="AQ13" s="492"/>
      <c r="AR13" s="492" t="s">
        <v>5662</v>
      </c>
      <c r="AS13" s="492"/>
      <c r="AT13" s="492"/>
      <c r="AU13" s="492"/>
      <c r="AV13" s="492"/>
      <c r="AW13" s="492"/>
      <c r="AX13" s="492"/>
      <c r="AY13" s="492"/>
      <c r="AZ13" s="492"/>
      <c r="BA13" s="492"/>
      <c r="BB13" s="492"/>
      <c r="BC13" s="492"/>
      <c r="BD13" s="492"/>
      <c r="BE13" s="492"/>
      <c r="BF13" s="492"/>
      <c r="BG13" s="492"/>
      <c r="BH13" s="492"/>
      <c r="BI13" s="492"/>
      <c r="BJ13" s="492"/>
      <c r="BK13" s="492"/>
      <c r="BL13" s="492"/>
    </row>
    <row r="14" spans="1:64">
      <c r="A14" s="2773"/>
      <c r="B14" s="2773"/>
      <c r="D14" s="2505">
        <v>1991</v>
      </c>
      <c r="E14" s="2505"/>
      <c r="F14" s="492"/>
      <c r="G14" s="492"/>
      <c r="H14" s="492"/>
      <c r="I14" s="492"/>
      <c r="J14" s="492"/>
      <c r="K14" s="492"/>
      <c r="L14" s="492"/>
      <c r="M14" s="492"/>
      <c r="N14" s="492"/>
      <c r="O14" s="492"/>
      <c r="P14" s="492"/>
      <c r="Q14" s="492"/>
      <c r="R14" s="492"/>
      <c r="S14" s="492"/>
      <c r="T14" s="492"/>
      <c r="U14" s="492"/>
      <c r="V14" s="492"/>
      <c r="W14" s="492"/>
      <c r="X14" s="492"/>
      <c r="Y14" s="492"/>
      <c r="Z14" s="492"/>
      <c r="AA14" s="492"/>
      <c r="AB14" s="492">
        <v>0</v>
      </c>
      <c r="AC14" s="492">
        <v>0</v>
      </c>
      <c r="AD14" s="492">
        <v>0</v>
      </c>
      <c r="AE14" s="492">
        <v>0</v>
      </c>
      <c r="AF14" s="492">
        <v>0</v>
      </c>
      <c r="AG14" s="492">
        <v>0</v>
      </c>
      <c r="AH14" s="492">
        <v>0</v>
      </c>
      <c r="AI14" s="492">
        <v>0</v>
      </c>
      <c r="AJ14" s="492">
        <v>0</v>
      </c>
      <c r="AK14" s="492">
        <v>0</v>
      </c>
      <c r="AL14" s="492">
        <v>0</v>
      </c>
      <c r="AM14" s="492">
        <v>0</v>
      </c>
      <c r="AN14" s="492">
        <v>0</v>
      </c>
      <c r="AO14" s="492"/>
      <c r="AP14" s="492" t="s">
        <v>5662</v>
      </c>
      <c r="AQ14" s="492"/>
      <c r="AR14" s="492" t="s">
        <v>5662</v>
      </c>
      <c r="AS14" s="492"/>
      <c r="AT14" s="492"/>
      <c r="AU14" s="492"/>
      <c r="AV14" s="492"/>
      <c r="AW14" s="492"/>
      <c r="AX14" s="492"/>
      <c r="AY14" s="492"/>
      <c r="AZ14" s="492"/>
      <c r="BA14" s="492"/>
      <c r="BB14" s="492"/>
      <c r="BC14" s="492"/>
      <c r="BD14" s="492"/>
      <c r="BE14" s="492"/>
      <c r="BF14" s="492"/>
      <c r="BG14" s="492"/>
      <c r="BH14" s="492"/>
      <c r="BI14" s="492"/>
      <c r="BJ14" s="492"/>
      <c r="BK14" s="492"/>
      <c r="BL14" s="492"/>
    </row>
    <row r="15" spans="1:64" ht="15.75">
      <c r="A15" s="2775"/>
      <c r="B15" s="2750"/>
      <c r="D15" s="2505">
        <v>1992</v>
      </c>
      <c r="E15" s="2505"/>
      <c r="F15" s="492"/>
      <c r="G15" s="492"/>
      <c r="H15" s="492"/>
      <c r="I15" s="492"/>
      <c r="J15" s="492"/>
      <c r="K15" s="492"/>
      <c r="L15" s="492"/>
      <c r="M15" s="492"/>
      <c r="N15" s="492"/>
      <c r="O15" s="492"/>
      <c r="P15" s="492"/>
      <c r="Q15" s="492"/>
      <c r="R15" s="492"/>
      <c r="S15" s="492"/>
      <c r="T15" s="492"/>
      <c r="U15" s="492"/>
      <c r="V15" s="492"/>
      <c r="W15" s="492"/>
      <c r="X15" s="492"/>
      <c r="Y15" s="492"/>
      <c r="Z15" s="492"/>
      <c r="AA15" s="492"/>
      <c r="AB15" s="492">
        <v>0</v>
      </c>
      <c r="AC15" s="492">
        <v>0</v>
      </c>
      <c r="AD15" s="492">
        <v>0</v>
      </c>
      <c r="AE15" s="492">
        <v>0</v>
      </c>
      <c r="AF15" s="492">
        <v>0</v>
      </c>
      <c r="AG15" s="492">
        <v>0</v>
      </c>
      <c r="AH15" s="492">
        <v>0</v>
      </c>
      <c r="AI15" s="492">
        <v>0</v>
      </c>
      <c r="AJ15" s="492">
        <v>0</v>
      </c>
      <c r="AK15" s="492">
        <v>0</v>
      </c>
      <c r="AL15" s="492">
        <v>0</v>
      </c>
      <c r="AM15" s="492">
        <v>0</v>
      </c>
      <c r="AN15" s="492">
        <v>0</v>
      </c>
      <c r="AO15" s="492"/>
      <c r="AP15" s="492" t="s">
        <v>5662</v>
      </c>
      <c r="AQ15" s="492"/>
      <c r="AR15" s="492" t="s">
        <v>5662</v>
      </c>
      <c r="AS15" s="492"/>
      <c r="AT15" s="492"/>
      <c r="AU15" s="492"/>
      <c r="AV15" s="492"/>
      <c r="AW15" s="492"/>
      <c r="AX15" s="492"/>
      <c r="AY15" s="492"/>
      <c r="AZ15" s="492"/>
      <c r="BA15" s="492"/>
      <c r="BB15" s="492"/>
      <c r="BC15" s="492"/>
      <c r="BD15" s="492"/>
      <c r="BE15" s="492"/>
      <c r="BF15" s="492"/>
      <c r="BG15" s="492"/>
      <c r="BH15" s="492"/>
      <c r="BI15" s="492"/>
      <c r="BJ15" s="492"/>
      <c r="BK15" s="492"/>
      <c r="BL15" s="492"/>
    </row>
    <row r="16" spans="1:64">
      <c r="D16" s="2505">
        <v>1993</v>
      </c>
      <c r="E16" s="2505"/>
      <c r="F16" s="492"/>
      <c r="G16" s="492"/>
      <c r="H16" s="492"/>
      <c r="I16" s="492"/>
      <c r="J16" s="492"/>
      <c r="K16" s="492"/>
      <c r="L16" s="492"/>
      <c r="M16" s="492"/>
      <c r="N16" s="492"/>
      <c r="O16" s="492"/>
      <c r="P16" s="492"/>
      <c r="Q16" s="492"/>
      <c r="R16" s="492"/>
      <c r="S16" s="492"/>
      <c r="T16" s="492"/>
      <c r="U16" s="492"/>
      <c r="V16" s="492"/>
      <c r="W16" s="492"/>
      <c r="X16" s="492"/>
      <c r="Y16" s="492"/>
      <c r="Z16" s="492"/>
      <c r="AA16" s="492"/>
      <c r="AB16" s="492">
        <v>0</v>
      </c>
      <c r="AC16" s="492">
        <v>0</v>
      </c>
      <c r="AD16" s="492">
        <v>0</v>
      </c>
      <c r="AE16" s="492">
        <v>0</v>
      </c>
      <c r="AF16" s="492">
        <v>0</v>
      </c>
      <c r="AG16" s="492">
        <v>0</v>
      </c>
      <c r="AH16" s="492">
        <v>0</v>
      </c>
      <c r="AI16" s="492">
        <v>0</v>
      </c>
      <c r="AJ16" s="492">
        <v>0</v>
      </c>
      <c r="AK16" s="492">
        <v>0</v>
      </c>
      <c r="AL16" s="492">
        <v>0</v>
      </c>
      <c r="AM16" s="492">
        <v>0</v>
      </c>
      <c r="AN16" s="492">
        <v>0</v>
      </c>
      <c r="AO16" s="492"/>
      <c r="AP16" s="492" t="s">
        <v>5662</v>
      </c>
      <c r="AQ16" s="492"/>
      <c r="AR16" s="492" t="s">
        <v>5662</v>
      </c>
      <c r="AS16" s="492"/>
      <c r="AT16" s="492"/>
      <c r="AU16" s="492"/>
      <c r="AV16" s="492"/>
      <c r="AW16" s="492"/>
      <c r="AX16" s="492"/>
      <c r="AY16" s="492"/>
      <c r="AZ16" s="492"/>
      <c r="BA16" s="492"/>
      <c r="BB16" s="492"/>
      <c r="BC16" s="492"/>
      <c r="BD16" s="492"/>
      <c r="BE16" s="492"/>
      <c r="BF16" s="492"/>
      <c r="BG16" s="492"/>
      <c r="BH16" s="492"/>
      <c r="BI16" s="492"/>
      <c r="BJ16" s="492"/>
      <c r="BK16" s="492"/>
      <c r="BL16" s="492"/>
    </row>
    <row r="17" spans="1:64">
      <c r="A17" s="2477"/>
      <c r="D17" s="2505">
        <v>1994</v>
      </c>
      <c r="E17" s="2505"/>
      <c r="F17" s="492"/>
      <c r="G17" s="492"/>
      <c r="H17" s="492"/>
      <c r="I17" s="492"/>
      <c r="J17" s="492"/>
      <c r="K17" s="492"/>
      <c r="L17" s="492"/>
      <c r="M17" s="492"/>
      <c r="N17" s="492"/>
      <c r="O17" s="492"/>
      <c r="P17" s="492"/>
      <c r="Q17" s="492"/>
      <c r="R17" s="492"/>
      <c r="S17" s="492"/>
      <c r="T17" s="492"/>
      <c r="U17" s="492"/>
      <c r="V17" s="492"/>
      <c r="W17" s="492"/>
      <c r="X17" s="492"/>
      <c r="Y17" s="492"/>
      <c r="Z17" s="492"/>
      <c r="AA17" s="492"/>
      <c r="AB17" s="492">
        <v>0</v>
      </c>
      <c r="AC17" s="492">
        <v>0</v>
      </c>
      <c r="AD17" s="492">
        <v>0</v>
      </c>
      <c r="AE17" s="492">
        <v>0</v>
      </c>
      <c r="AF17" s="492">
        <v>0</v>
      </c>
      <c r="AG17" s="492">
        <v>0</v>
      </c>
      <c r="AH17" s="492">
        <v>0</v>
      </c>
      <c r="AI17" s="492">
        <v>0</v>
      </c>
      <c r="AJ17" s="492">
        <v>0</v>
      </c>
      <c r="AK17" s="492">
        <v>0</v>
      </c>
      <c r="AL17" s="492">
        <v>0</v>
      </c>
      <c r="AM17" s="492">
        <v>0</v>
      </c>
      <c r="AN17" s="492">
        <v>0</v>
      </c>
      <c r="AO17" s="492"/>
      <c r="AP17" s="492" t="s">
        <v>5662</v>
      </c>
      <c r="AQ17" s="492"/>
      <c r="AR17" s="492" t="s">
        <v>5662</v>
      </c>
      <c r="AS17" s="492"/>
      <c r="AT17" s="492"/>
      <c r="AU17" s="492"/>
      <c r="AV17" s="492"/>
      <c r="AW17" s="492"/>
      <c r="AX17" s="492"/>
      <c r="AY17" s="492"/>
      <c r="AZ17" s="492"/>
      <c r="BA17" s="492"/>
      <c r="BB17" s="492"/>
      <c r="BC17" s="492"/>
      <c r="BD17" s="492"/>
      <c r="BE17" s="492"/>
      <c r="BF17" s="492"/>
      <c r="BG17" s="492"/>
      <c r="BH17" s="492"/>
      <c r="BI17" s="492"/>
      <c r="BJ17" s="492"/>
      <c r="BK17" s="492"/>
      <c r="BL17" s="492"/>
    </row>
    <row r="18" spans="1:64">
      <c r="A18" s="2477"/>
      <c r="D18" s="2505">
        <v>1995</v>
      </c>
      <c r="E18" s="2505"/>
      <c r="F18" s="492"/>
      <c r="G18" s="492"/>
      <c r="H18" s="492"/>
      <c r="I18" s="492"/>
      <c r="J18" s="492"/>
      <c r="K18" s="492"/>
      <c r="L18" s="492"/>
      <c r="M18" s="492"/>
      <c r="N18" s="492"/>
      <c r="O18" s="492"/>
      <c r="P18" s="492"/>
      <c r="Q18" s="492"/>
      <c r="R18" s="492"/>
      <c r="S18" s="492"/>
      <c r="T18" s="492"/>
      <c r="U18" s="492"/>
      <c r="V18" s="492"/>
      <c r="W18" s="492"/>
      <c r="X18" s="492"/>
      <c r="Y18" s="492"/>
      <c r="Z18" s="492"/>
      <c r="AA18" s="492"/>
      <c r="AB18" s="492">
        <v>0</v>
      </c>
      <c r="AC18" s="492">
        <v>0</v>
      </c>
      <c r="AD18" s="492">
        <v>0</v>
      </c>
      <c r="AE18" s="492">
        <v>0</v>
      </c>
      <c r="AF18" s="492">
        <v>0</v>
      </c>
      <c r="AG18" s="492">
        <v>0</v>
      </c>
      <c r="AH18" s="492">
        <v>0</v>
      </c>
      <c r="AI18" s="492">
        <v>0</v>
      </c>
      <c r="AJ18" s="492">
        <v>0</v>
      </c>
      <c r="AK18" s="492">
        <v>0</v>
      </c>
      <c r="AL18" s="492">
        <v>0</v>
      </c>
      <c r="AM18" s="492">
        <v>0</v>
      </c>
      <c r="AN18" s="492">
        <v>0</v>
      </c>
      <c r="AO18" s="492"/>
      <c r="AP18" s="492" t="s">
        <v>5662</v>
      </c>
      <c r="AQ18" s="492"/>
      <c r="AR18" s="492" t="s">
        <v>5662</v>
      </c>
      <c r="AS18" s="492"/>
      <c r="AT18" s="492"/>
      <c r="AU18" s="492"/>
      <c r="AV18" s="492"/>
      <c r="AW18" s="492"/>
      <c r="AX18" s="492"/>
      <c r="AY18" s="492"/>
      <c r="AZ18" s="492"/>
      <c r="BA18" s="492"/>
      <c r="BB18" s="492"/>
      <c r="BC18" s="492"/>
      <c r="BD18" s="492"/>
      <c r="BE18" s="492"/>
      <c r="BF18" s="492"/>
      <c r="BG18" s="492"/>
      <c r="BH18" s="492"/>
      <c r="BI18" s="492"/>
      <c r="BJ18" s="492"/>
      <c r="BK18" s="492"/>
      <c r="BL18" s="492"/>
    </row>
    <row r="19" spans="1:64">
      <c r="A19" s="2477"/>
      <c r="D19" s="2505">
        <v>1996</v>
      </c>
      <c r="E19" s="2505"/>
      <c r="F19" s="492"/>
      <c r="G19" s="492"/>
      <c r="H19" s="492"/>
      <c r="I19" s="492"/>
      <c r="J19" s="492"/>
      <c r="K19" s="492"/>
      <c r="L19" s="492"/>
      <c r="M19" s="492"/>
      <c r="N19" s="492"/>
      <c r="O19" s="492"/>
      <c r="P19" s="492"/>
      <c r="Q19" s="492"/>
      <c r="R19" s="492"/>
      <c r="S19" s="492"/>
      <c r="T19" s="492"/>
      <c r="U19" s="492"/>
      <c r="V19" s="492"/>
      <c r="W19" s="492"/>
      <c r="X19" s="492"/>
      <c r="Y19" s="492"/>
      <c r="Z19" s="492"/>
      <c r="AA19" s="492"/>
      <c r="AB19" s="492">
        <v>0</v>
      </c>
      <c r="AC19" s="492">
        <v>0</v>
      </c>
      <c r="AD19" s="492">
        <v>0</v>
      </c>
      <c r="AE19" s="492">
        <v>0</v>
      </c>
      <c r="AF19" s="492">
        <v>0</v>
      </c>
      <c r="AG19" s="492">
        <v>0</v>
      </c>
      <c r="AH19" s="492">
        <v>0</v>
      </c>
      <c r="AI19" s="492">
        <v>0</v>
      </c>
      <c r="AJ19" s="492">
        <v>0</v>
      </c>
      <c r="AK19" s="492">
        <v>0</v>
      </c>
      <c r="AL19" s="492">
        <v>0</v>
      </c>
      <c r="AM19" s="492">
        <v>0</v>
      </c>
      <c r="AN19" s="492">
        <v>0</v>
      </c>
      <c r="AO19" s="492"/>
      <c r="AP19" s="492" t="s">
        <v>5662</v>
      </c>
      <c r="AQ19" s="492"/>
      <c r="AR19" s="492" t="s">
        <v>5662</v>
      </c>
      <c r="AS19" s="492"/>
      <c r="AT19" s="492"/>
      <c r="AU19" s="492"/>
      <c r="AV19" s="492"/>
      <c r="AW19" s="492"/>
      <c r="AX19" s="492"/>
      <c r="AY19" s="492"/>
      <c r="AZ19" s="492"/>
      <c r="BA19" s="492"/>
      <c r="BB19" s="492"/>
      <c r="BC19" s="492"/>
      <c r="BD19" s="492"/>
      <c r="BE19" s="492"/>
      <c r="BF19" s="492"/>
      <c r="BG19" s="492"/>
      <c r="BH19" s="492"/>
      <c r="BI19" s="492"/>
      <c r="BJ19" s="492"/>
      <c r="BK19" s="492"/>
      <c r="BL19" s="492"/>
    </row>
    <row r="20" spans="1:64">
      <c r="A20" s="2477"/>
      <c r="D20" s="2505">
        <v>1997</v>
      </c>
      <c r="E20" s="2505"/>
      <c r="F20" s="492"/>
      <c r="G20" s="492"/>
      <c r="H20" s="492"/>
      <c r="I20" s="492"/>
      <c r="J20" s="492"/>
      <c r="K20" s="492"/>
      <c r="L20" s="492"/>
      <c r="M20" s="492"/>
      <c r="N20" s="492"/>
      <c r="O20" s="492"/>
      <c r="P20" s="492"/>
      <c r="Q20" s="492"/>
      <c r="R20" s="492"/>
      <c r="S20" s="492"/>
      <c r="T20" s="492"/>
      <c r="U20" s="492"/>
      <c r="V20" s="492"/>
      <c r="W20" s="492"/>
      <c r="X20" s="492"/>
      <c r="Y20" s="492"/>
      <c r="Z20" s="492"/>
      <c r="AA20" s="492"/>
      <c r="AB20" s="492">
        <v>0</v>
      </c>
      <c r="AC20" s="492">
        <v>0</v>
      </c>
      <c r="AD20" s="492">
        <v>0</v>
      </c>
      <c r="AE20" s="492">
        <v>0</v>
      </c>
      <c r="AF20" s="492">
        <v>0</v>
      </c>
      <c r="AG20" s="492">
        <v>0</v>
      </c>
      <c r="AH20" s="492">
        <v>0</v>
      </c>
      <c r="AI20" s="492">
        <v>0</v>
      </c>
      <c r="AJ20" s="492">
        <v>0</v>
      </c>
      <c r="AK20" s="492">
        <v>0</v>
      </c>
      <c r="AL20" s="492">
        <v>0</v>
      </c>
      <c r="AM20" s="492">
        <v>0</v>
      </c>
      <c r="AN20" s="492">
        <v>0</v>
      </c>
      <c r="AO20" s="492"/>
      <c r="AP20" s="492" t="s">
        <v>5662</v>
      </c>
      <c r="AQ20" s="492"/>
      <c r="AR20" s="492" t="s">
        <v>5662</v>
      </c>
      <c r="AS20" s="492"/>
      <c r="AT20" s="492"/>
      <c r="AU20" s="492"/>
      <c r="AV20" s="492"/>
      <c r="AW20" s="492"/>
      <c r="AX20" s="492"/>
      <c r="AY20" s="492"/>
      <c r="AZ20" s="492"/>
      <c r="BA20" s="492"/>
      <c r="BB20" s="492"/>
      <c r="BC20" s="492"/>
      <c r="BD20" s="492"/>
      <c r="BE20" s="492"/>
      <c r="BF20" s="492"/>
      <c r="BG20" s="492"/>
      <c r="BH20" s="492"/>
      <c r="BI20" s="492"/>
      <c r="BJ20" s="492"/>
      <c r="BK20" s="492"/>
      <c r="BL20" s="492"/>
    </row>
    <row r="21" spans="1:64">
      <c r="A21" s="2477"/>
      <c r="D21" s="2505">
        <v>1998</v>
      </c>
      <c r="E21" s="2505"/>
      <c r="F21" s="492"/>
      <c r="G21" s="492"/>
      <c r="H21" s="492"/>
      <c r="I21" s="492"/>
      <c r="J21" s="492"/>
      <c r="K21" s="492"/>
      <c r="L21" s="492"/>
      <c r="M21" s="492"/>
      <c r="N21" s="492"/>
      <c r="O21" s="492"/>
      <c r="P21" s="492"/>
      <c r="Q21" s="492"/>
      <c r="R21" s="492"/>
      <c r="S21" s="492"/>
      <c r="T21" s="492"/>
      <c r="U21" s="492"/>
      <c r="V21" s="492"/>
      <c r="W21" s="492"/>
      <c r="X21" s="492"/>
      <c r="Y21" s="492"/>
      <c r="Z21" s="492"/>
      <c r="AA21" s="492"/>
      <c r="AB21" s="492">
        <v>0</v>
      </c>
      <c r="AC21" s="492">
        <v>0</v>
      </c>
      <c r="AD21" s="492">
        <v>0</v>
      </c>
      <c r="AE21" s="492">
        <v>0</v>
      </c>
      <c r="AF21" s="492">
        <v>0</v>
      </c>
      <c r="AG21" s="492">
        <v>0</v>
      </c>
      <c r="AH21" s="492">
        <v>0</v>
      </c>
      <c r="AI21" s="492">
        <v>0</v>
      </c>
      <c r="AJ21" s="492">
        <v>0</v>
      </c>
      <c r="AK21" s="492">
        <v>0</v>
      </c>
      <c r="AL21" s="492">
        <v>0</v>
      </c>
      <c r="AM21" s="492">
        <v>0</v>
      </c>
      <c r="AN21" s="492">
        <v>0</v>
      </c>
      <c r="AO21" s="492"/>
      <c r="AP21" s="492" t="s">
        <v>5662</v>
      </c>
      <c r="AQ21" s="492"/>
      <c r="AR21" s="492" t="s">
        <v>5662</v>
      </c>
      <c r="AS21" s="492"/>
      <c r="AT21" s="492"/>
      <c r="AU21" s="492"/>
      <c r="AV21" s="492"/>
      <c r="AW21" s="492"/>
      <c r="AX21" s="492"/>
      <c r="AY21" s="492"/>
      <c r="AZ21" s="492"/>
      <c r="BA21" s="492"/>
      <c r="BB21" s="492"/>
      <c r="BC21" s="492"/>
      <c r="BD21" s="492"/>
      <c r="BE21" s="492"/>
      <c r="BF21" s="492"/>
      <c r="BG21" s="492"/>
      <c r="BH21" s="492"/>
      <c r="BI21" s="492"/>
      <c r="BJ21" s="492"/>
      <c r="BK21" s="492"/>
      <c r="BL21" s="492"/>
    </row>
    <row r="22" spans="1:64">
      <c r="A22" s="2477"/>
      <c r="D22" s="2505">
        <v>1999</v>
      </c>
      <c r="E22" s="2505"/>
      <c r="F22" s="492"/>
      <c r="G22" s="492"/>
      <c r="H22" s="492"/>
      <c r="I22" s="492"/>
      <c r="J22" s="492"/>
      <c r="K22" s="492"/>
      <c r="L22" s="492"/>
      <c r="M22" s="492"/>
      <c r="N22" s="492"/>
      <c r="O22" s="492"/>
      <c r="P22" s="492"/>
      <c r="Q22" s="492"/>
      <c r="R22" s="492"/>
      <c r="S22" s="492"/>
      <c r="T22" s="492"/>
      <c r="U22" s="492"/>
      <c r="V22" s="492"/>
      <c r="W22" s="492"/>
      <c r="X22" s="492"/>
      <c r="Y22" s="492"/>
      <c r="Z22" s="492"/>
      <c r="AA22" s="492"/>
      <c r="AB22" s="492">
        <v>0</v>
      </c>
      <c r="AC22" s="492">
        <v>0</v>
      </c>
      <c r="AD22" s="492">
        <v>0</v>
      </c>
      <c r="AE22" s="492">
        <v>0</v>
      </c>
      <c r="AF22" s="492">
        <v>0</v>
      </c>
      <c r="AG22" s="492">
        <v>0</v>
      </c>
      <c r="AH22" s="492">
        <v>0</v>
      </c>
      <c r="AI22" s="492">
        <v>0</v>
      </c>
      <c r="AJ22" s="492">
        <v>0</v>
      </c>
      <c r="AK22" s="492">
        <v>0</v>
      </c>
      <c r="AL22" s="492">
        <v>0</v>
      </c>
      <c r="AM22" s="492">
        <v>0</v>
      </c>
      <c r="AN22" s="492">
        <v>0</v>
      </c>
      <c r="AO22" s="492"/>
      <c r="AP22" s="492" t="s">
        <v>5662</v>
      </c>
      <c r="AQ22" s="492"/>
      <c r="AR22" s="492" t="s">
        <v>5662</v>
      </c>
      <c r="AS22" s="492"/>
      <c r="AT22" s="492"/>
      <c r="AU22" s="492"/>
      <c r="AV22" s="492"/>
      <c r="AW22" s="492"/>
      <c r="AX22" s="492"/>
      <c r="AY22" s="492"/>
      <c r="AZ22" s="492"/>
      <c r="BA22" s="492"/>
      <c r="BB22" s="492"/>
      <c r="BC22" s="492"/>
      <c r="BD22" s="492"/>
      <c r="BE22" s="492"/>
      <c r="BF22" s="492"/>
      <c r="BG22" s="492"/>
      <c r="BH22" s="492"/>
      <c r="BI22" s="492"/>
      <c r="BJ22" s="492"/>
      <c r="BK22" s="492"/>
      <c r="BL22" s="492"/>
    </row>
    <row r="23" spans="1:64">
      <c r="A23" s="2477"/>
      <c r="D23" s="2505">
        <v>2000</v>
      </c>
      <c r="E23" s="2505"/>
      <c r="F23" s="492"/>
      <c r="G23" s="492"/>
      <c r="H23" s="492"/>
      <c r="I23" s="492"/>
      <c r="J23" s="492"/>
      <c r="K23" s="492"/>
      <c r="L23" s="492"/>
      <c r="M23" s="492"/>
      <c r="N23" s="492"/>
      <c r="O23" s="492"/>
      <c r="P23" s="492"/>
      <c r="Q23" s="492"/>
      <c r="R23" s="492"/>
      <c r="S23" s="492"/>
      <c r="T23" s="492"/>
      <c r="U23" s="492"/>
      <c r="V23" s="492"/>
      <c r="W23" s="492"/>
      <c r="X23" s="492"/>
      <c r="Y23" s="492"/>
      <c r="Z23" s="492"/>
      <c r="AA23" s="492"/>
      <c r="AB23" s="492">
        <v>0</v>
      </c>
      <c r="AC23" s="492">
        <v>0</v>
      </c>
      <c r="AD23" s="492">
        <v>0</v>
      </c>
      <c r="AE23" s="492">
        <v>0</v>
      </c>
      <c r="AF23" s="492">
        <v>0</v>
      </c>
      <c r="AG23" s="492">
        <v>0</v>
      </c>
      <c r="AH23" s="492">
        <v>0</v>
      </c>
      <c r="AI23" s="492">
        <v>0</v>
      </c>
      <c r="AJ23" s="492">
        <v>0</v>
      </c>
      <c r="AK23" s="492">
        <v>0</v>
      </c>
      <c r="AL23" s="492">
        <v>0</v>
      </c>
      <c r="AM23" s="492">
        <v>0</v>
      </c>
      <c r="AN23" s="492">
        <v>0</v>
      </c>
      <c r="AO23" s="492"/>
      <c r="AP23" s="492" t="s">
        <v>5662</v>
      </c>
      <c r="AQ23" s="492"/>
      <c r="AR23" s="492" t="s">
        <v>5662</v>
      </c>
      <c r="AS23" s="492"/>
      <c r="AT23" s="492"/>
      <c r="AU23" s="492"/>
      <c r="AV23" s="492"/>
      <c r="AW23" s="492"/>
      <c r="AX23" s="492"/>
      <c r="AY23" s="492"/>
      <c r="AZ23" s="492"/>
      <c r="BA23" s="492"/>
      <c r="BB23" s="492"/>
      <c r="BC23" s="492"/>
      <c r="BD23" s="492"/>
      <c r="BE23" s="492"/>
      <c r="BF23" s="492"/>
      <c r="BG23" s="492"/>
      <c r="BH23" s="492"/>
      <c r="BI23" s="492"/>
      <c r="BJ23" s="492"/>
      <c r="BK23" s="492"/>
      <c r="BL23" s="492"/>
    </row>
    <row r="24" spans="1:64">
      <c r="A24" s="2477"/>
      <c r="D24" s="2505">
        <v>2001</v>
      </c>
      <c r="E24" s="2505"/>
      <c r="F24" s="492"/>
      <c r="G24" s="492"/>
      <c r="H24" s="492"/>
      <c r="I24" s="492"/>
      <c r="J24" s="492"/>
      <c r="K24" s="492"/>
      <c r="L24" s="492"/>
      <c r="M24" s="492"/>
      <c r="N24" s="492"/>
      <c r="O24" s="492"/>
      <c r="P24" s="492"/>
      <c r="Q24" s="492"/>
      <c r="R24" s="492"/>
      <c r="S24" s="492"/>
      <c r="T24" s="492"/>
      <c r="U24" s="492"/>
      <c r="V24" s="492"/>
      <c r="W24" s="492"/>
      <c r="X24" s="492"/>
      <c r="Y24" s="492"/>
      <c r="Z24" s="492"/>
      <c r="AA24" s="492"/>
      <c r="AB24" s="492">
        <v>0</v>
      </c>
      <c r="AC24" s="492">
        <v>0</v>
      </c>
      <c r="AD24" s="492">
        <v>0</v>
      </c>
      <c r="AE24" s="492">
        <v>0</v>
      </c>
      <c r="AF24" s="492">
        <v>0</v>
      </c>
      <c r="AG24" s="492">
        <v>0</v>
      </c>
      <c r="AH24" s="492">
        <v>0</v>
      </c>
      <c r="AI24" s="492">
        <v>0</v>
      </c>
      <c r="AJ24" s="492">
        <v>0</v>
      </c>
      <c r="AK24" s="492">
        <v>0</v>
      </c>
      <c r="AL24" s="492">
        <v>0</v>
      </c>
      <c r="AM24" s="492">
        <v>0</v>
      </c>
      <c r="AN24" s="492">
        <v>0</v>
      </c>
      <c r="AO24" s="492"/>
      <c r="AP24" s="492" t="s">
        <v>5662</v>
      </c>
      <c r="AQ24" s="492"/>
      <c r="AR24" s="492" t="s">
        <v>5662</v>
      </c>
      <c r="AS24" s="492"/>
      <c r="AT24" s="492"/>
      <c r="AU24" s="492"/>
      <c r="AV24" s="492"/>
      <c r="AW24" s="492"/>
      <c r="AX24" s="492"/>
      <c r="AY24" s="492"/>
      <c r="AZ24" s="492"/>
      <c r="BA24" s="492"/>
      <c r="BB24" s="492"/>
      <c r="BC24" s="492"/>
      <c r="BD24" s="492"/>
      <c r="BE24" s="492"/>
      <c r="BF24" s="492"/>
      <c r="BG24" s="492"/>
      <c r="BH24" s="492"/>
      <c r="BI24" s="492"/>
      <c r="BJ24" s="492"/>
      <c r="BK24" s="492"/>
      <c r="BL24" s="492"/>
    </row>
    <row r="25" spans="1:64">
      <c r="A25" s="2477"/>
      <c r="D25" s="2505">
        <v>2002</v>
      </c>
      <c r="E25" s="2505"/>
      <c r="F25" s="492"/>
      <c r="G25" s="492"/>
      <c r="H25" s="492"/>
      <c r="I25" s="492"/>
      <c r="J25" s="492"/>
      <c r="K25" s="492"/>
      <c r="L25" s="492"/>
      <c r="M25" s="492"/>
      <c r="N25" s="492"/>
      <c r="O25" s="492"/>
      <c r="P25" s="492"/>
      <c r="Q25" s="492"/>
      <c r="R25" s="492"/>
      <c r="S25" s="492"/>
      <c r="T25" s="492"/>
      <c r="U25" s="492"/>
      <c r="V25" s="492"/>
      <c r="W25" s="492"/>
      <c r="X25" s="492"/>
      <c r="Y25" s="492"/>
      <c r="Z25" s="492"/>
      <c r="AA25" s="492"/>
      <c r="AB25" s="492">
        <v>0</v>
      </c>
      <c r="AC25" s="492">
        <v>0</v>
      </c>
      <c r="AD25" s="492">
        <v>0</v>
      </c>
      <c r="AE25" s="492">
        <v>0</v>
      </c>
      <c r="AF25" s="492">
        <v>0</v>
      </c>
      <c r="AG25" s="492">
        <v>0</v>
      </c>
      <c r="AH25" s="492">
        <v>0</v>
      </c>
      <c r="AI25" s="492">
        <v>0</v>
      </c>
      <c r="AJ25" s="492">
        <v>0</v>
      </c>
      <c r="AK25" s="492">
        <v>0</v>
      </c>
      <c r="AL25" s="492">
        <v>0</v>
      </c>
      <c r="AM25" s="492">
        <v>0</v>
      </c>
      <c r="AN25" s="492">
        <v>0</v>
      </c>
      <c r="AO25" s="492"/>
      <c r="AP25" s="492" t="s">
        <v>5662</v>
      </c>
      <c r="AQ25" s="492"/>
      <c r="AR25" s="492" t="s">
        <v>5662</v>
      </c>
      <c r="AS25" s="492"/>
      <c r="AT25" s="492"/>
      <c r="AU25" s="492"/>
      <c r="AV25" s="492"/>
      <c r="AW25" s="492"/>
      <c r="AX25" s="492"/>
      <c r="AY25" s="492"/>
      <c r="AZ25" s="492"/>
      <c r="BA25" s="492"/>
      <c r="BB25" s="492"/>
      <c r="BC25" s="492"/>
      <c r="BD25" s="492"/>
      <c r="BE25" s="492"/>
      <c r="BF25" s="492"/>
      <c r="BG25" s="492"/>
      <c r="BH25" s="492"/>
      <c r="BI25" s="492"/>
      <c r="BJ25" s="492"/>
      <c r="BK25" s="492"/>
      <c r="BL25" s="492"/>
    </row>
    <row r="26" spans="1:64">
      <c r="A26" s="2477"/>
      <c r="D26" s="2521">
        <v>2003</v>
      </c>
      <c r="E26" s="2505"/>
      <c r="F26" s="492"/>
      <c r="G26" s="492"/>
      <c r="H26" s="492"/>
      <c r="I26" s="492"/>
      <c r="J26" s="492"/>
      <c r="K26" s="492"/>
      <c r="L26" s="492"/>
      <c r="M26" s="492"/>
      <c r="N26" s="492"/>
      <c r="O26" s="492"/>
      <c r="P26" s="492"/>
      <c r="Q26" s="492"/>
      <c r="R26" s="492"/>
      <c r="S26" s="492"/>
      <c r="T26" s="492"/>
      <c r="U26" s="492"/>
      <c r="V26" s="492"/>
      <c r="W26" s="492"/>
      <c r="X26" s="492"/>
      <c r="Y26" s="492"/>
      <c r="Z26" s="492"/>
      <c r="AA26" s="492"/>
      <c r="AB26" s="492">
        <v>0</v>
      </c>
      <c r="AC26" s="492">
        <v>0</v>
      </c>
      <c r="AD26" s="492">
        <v>0</v>
      </c>
      <c r="AE26" s="492">
        <v>0</v>
      </c>
      <c r="AF26" s="492">
        <v>0</v>
      </c>
      <c r="AG26" s="492">
        <v>0</v>
      </c>
      <c r="AH26" s="492">
        <v>0</v>
      </c>
      <c r="AI26" s="492">
        <v>0</v>
      </c>
      <c r="AJ26" s="492">
        <v>0</v>
      </c>
      <c r="AK26" s="492">
        <v>0</v>
      </c>
      <c r="AL26" s="492">
        <v>0</v>
      </c>
      <c r="AM26" s="492">
        <v>0</v>
      </c>
      <c r="AN26" s="492">
        <v>0</v>
      </c>
      <c r="AO26" s="492"/>
      <c r="AP26" s="492" t="s">
        <v>5662</v>
      </c>
      <c r="AQ26" s="492"/>
      <c r="AR26" s="492" t="s">
        <v>5662</v>
      </c>
      <c r="AS26" s="492"/>
      <c r="AT26" s="492"/>
      <c r="AU26" s="492"/>
      <c r="AV26" s="492"/>
      <c r="AW26" s="492"/>
      <c r="AX26" s="492"/>
      <c r="AY26" s="492"/>
      <c r="AZ26" s="492"/>
      <c r="BA26" s="492"/>
      <c r="BB26" s="492"/>
      <c r="BC26" s="492"/>
      <c r="BD26" s="492"/>
      <c r="BE26" s="492"/>
      <c r="BF26" s="492"/>
      <c r="BG26" s="492"/>
      <c r="BH26" s="492"/>
      <c r="BI26" s="492"/>
      <c r="BJ26" s="492"/>
      <c r="BK26" s="492"/>
      <c r="BL26" s="492"/>
    </row>
    <row r="27" spans="1:64">
      <c r="A27" s="2477"/>
      <c r="B27" s="2737"/>
      <c r="D27" s="2521">
        <v>2004</v>
      </c>
      <c r="E27" s="2505"/>
      <c r="F27" s="492"/>
      <c r="G27" s="492"/>
      <c r="H27" s="492"/>
      <c r="I27" s="492"/>
      <c r="J27" s="492"/>
      <c r="K27" s="492"/>
      <c r="L27" s="492"/>
      <c r="M27" s="492"/>
      <c r="N27" s="492"/>
      <c r="O27" s="492"/>
      <c r="P27" s="492"/>
      <c r="Q27" s="492"/>
      <c r="R27" s="492"/>
      <c r="S27" s="492"/>
      <c r="T27" s="492"/>
      <c r="U27" s="492"/>
      <c r="V27" s="492"/>
      <c r="W27" s="492"/>
      <c r="X27" s="492"/>
      <c r="Y27" s="492"/>
      <c r="Z27" s="492"/>
      <c r="AA27" s="492"/>
      <c r="AB27" s="492">
        <v>0</v>
      </c>
      <c r="AC27" s="492">
        <v>0</v>
      </c>
      <c r="AD27" s="492">
        <v>0</v>
      </c>
      <c r="AE27" s="492">
        <v>0</v>
      </c>
      <c r="AF27" s="492">
        <v>0</v>
      </c>
      <c r="AG27" s="492">
        <v>0</v>
      </c>
      <c r="AH27" s="492">
        <v>0</v>
      </c>
      <c r="AI27" s="492">
        <v>0</v>
      </c>
      <c r="AJ27" s="492">
        <v>0</v>
      </c>
      <c r="AK27" s="492">
        <v>0</v>
      </c>
      <c r="AL27" s="492">
        <v>0</v>
      </c>
      <c r="AM27" s="492">
        <v>0</v>
      </c>
      <c r="AN27" s="492">
        <v>0</v>
      </c>
      <c r="AO27" s="492"/>
      <c r="AP27" s="492" t="s">
        <v>5662</v>
      </c>
      <c r="AQ27" s="492"/>
      <c r="AR27" s="492" t="s">
        <v>5662</v>
      </c>
      <c r="AS27" s="492"/>
      <c r="AT27" s="492"/>
      <c r="AU27" s="492"/>
      <c r="AV27" s="492"/>
      <c r="AW27" s="492"/>
      <c r="AX27" s="492"/>
      <c r="AY27" s="492"/>
      <c r="AZ27" s="492"/>
      <c r="BA27" s="492"/>
      <c r="BB27" s="492"/>
      <c r="BC27" s="492"/>
      <c r="BD27" s="492"/>
      <c r="BE27" s="492"/>
      <c r="BF27" s="492"/>
      <c r="BG27" s="492"/>
      <c r="BH27" s="492"/>
      <c r="BI27" s="492"/>
      <c r="BJ27" s="492"/>
      <c r="BK27" s="492"/>
      <c r="BL27" s="492"/>
    </row>
    <row r="28" spans="1:64">
      <c r="A28" s="2477"/>
      <c r="D28" s="2521">
        <v>2005</v>
      </c>
      <c r="E28" s="2505"/>
      <c r="F28" s="492"/>
      <c r="G28" s="492"/>
      <c r="H28" s="492"/>
      <c r="I28" s="492"/>
      <c r="J28" s="492"/>
      <c r="K28" s="492"/>
      <c r="L28" s="492"/>
      <c r="M28" s="492"/>
      <c r="N28" s="492"/>
      <c r="O28" s="492"/>
      <c r="P28" s="492"/>
      <c r="Q28" s="492"/>
      <c r="R28" s="492"/>
      <c r="S28" s="492"/>
      <c r="T28" s="492"/>
      <c r="U28" s="492"/>
      <c r="V28" s="492"/>
      <c r="W28" s="492"/>
      <c r="X28" s="492"/>
      <c r="Y28" s="492"/>
      <c r="Z28" s="492"/>
      <c r="AA28" s="492"/>
      <c r="AB28" s="492">
        <v>0</v>
      </c>
      <c r="AC28" s="492">
        <v>0</v>
      </c>
      <c r="AD28" s="492">
        <v>0</v>
      </c>
      <c r="AE28" s="492">
        <v>0</v>
      </c>
      <c r="AF28" s="492">
        <v>0</v>
      </c>
      <c r="AG28" s="492">
        <v>0</v>
      </c>
      <c r="AH28" s="492">
        <v>0</v>
      </c>
      <c r="AI28" s="492">
        <v>0</v>
      </c>
      <c r="AJ28" s="492">
        <v>0</v>
      </c>
      <c r="AK28" s="492">
        <v>0</v>
      </c>
      <c r="AL28" s="492">
        <v>0</v>
      </c>
      <c r="AM28" s="492">
        <v>0</v>
      </c>
      <c r="AN28" s="492">
        <v>0</v>
      </c>
      <c r="AO28" s="492"/>
      <c r="AP28" s="492" t="s">
        <v>5662</v>
      </c>
      <c r="AQ28" s="492"/>
      <c r="AR28" s="492" t="s">
        <v>5662</v>
      </c>
      <c r="AS28" s="492"/>
      <c r="AT28" s="492"/>
      <c r="AU28" s="492"/>
      <c r="AV28" s="492"/>
      <c r="AW28" s="492"/>
      <c r="AX28" s="492"/>
      <c r="AY28" s="492"/>
      <c r="AZ28" s="492"/>
      <c r="BA28" s="492"/>
      <c r="BB28" s="492"/>
      <c r="BC28" s="492"/>
      <c r="BD28" s="492"/>
      <c r="BE28" s="492"/>
      <c r="BF28" s="492"/>
      <c r="BG28" s="492"/>
      <c r="BH28" s="492"/>
      <c r="BI28" s="492"/>
      <c r="BJ28" s="492"/>
      <c r="BK28" s="492"/>
      <c r="BL28" s="492"/>
    </row>
    <row r="29" spans="1:64">
      <c r="A29" s="2477"/>
      <c r="D29" s="2521">
        <v>2006</v>
      </c>
      <c r="E29" s="2505"/>
      <c r="F29" s="492"/>
      <c r="G29" s="492"/>
      <c r="H29" s="492"/>
      <c r="I29" s="492"/>
      <c r="J29" s="492"/>
      <c r="K29" s="492"/>
      <c r="L29" s="492"/>
      <c r="M29" s="492"/>
      <c r="N29" s="492"/>
      <c r="O29" s="492"/>
      <c r="P29" s="492"/>
      <c r="Q29" s="492"/>
      <c r="R29" s="492"/>
      <c r="S29" s="492"/>
      <c r="T29" s="492"/>
      <c r="U29" s="492"/>
      <c r="V29" s="492"/>
      <c r="W29" s="492"/>
      <c r="X29" s="492"/>
      <c r="Y29" s="492"/>
      <c r="Z29" s="492"/>
      <c r="AA29" s="492"/>
      <c r="AB29" s="492">
        <v>0</v>
      </c>
      <c r="AC29" s="492">
        <v>0</v>
      </c>
      <c r="AD29" s="492">
        <v>0</v>
      </c>
      <c r="AE29" s="492">
        <v>0</v>
      </c>
      <c r="AF29" s="492">
        <v>0</v>
      </c>
      <c r="AG29" s="492">
        <v>0</v>
      </c>
      <c r="AH29" s="492">
        <v>0</v>
      </c>
      <c r="AI29" s="492">
        <v>0</v>
      </c>
      <c r="AJ29" s="492">
        <v>0</v>
      </c>
      <c r="AK29" s="492">
        <v>0</v>
      </c>
      <c r="AL29" s="492">
        <v>0</v>
      </c>
      <c r="AM29" s="492">
        <v>0</v>
      </c>
      <c r="AN29" s="492">
        <v>0</v>
      </c>
      <c r="AO29" s="492"/>
      <c r="AP29" s="492" t="s">
        <v>5662</v>
      </c>
      <c r="AQ29" s="492"/>
      <c r="AR29" s="492" t="s">
        <v>5662</v>
      </c>
      <c r="AS29" s="492"/>
      <c r="AT29" s="492"/>
      <c r="AU29" s="492"/>
      <c r="AV29" s="492"/>
      <c r="AW29" s="492"/>
      <c r="AX29" s="492"/>
      <c r="AY29" s="492"/>
      <c r="AZ29" s="492"/>
      <c r="BA29" s="492"/>
      <c r="BB29" s="492"/>
      <c r="BC29" s="492"/>
      <c r="BD29" s="492"/>
      <c r="BE29" s="492"/>
      <c r="BF29" s="492"/>
      <c r="BG29" s="492"/>
      <c r="BH29" s="492"/>
      <c r="BI29" s="492"/>
      <c r="BJ29" s="492"/>
      <c r="BK29" s="492"/>
      <c r="BL29" s="492"/>
    </row>
    <row r="30" spans="1:64">
      <c r="A30" s="2477"/>
      <c r="D30" s="2521">
        <v>2007</v>
      </c>
      <c r="E30" s="2505"/>
      <c r="F30" s="492"/>
      <c r="G30" s="492"/>
      <c r="H30" s="492"/>
      <c r="I30" s="492"/>
      <c r="J30" s="492"/>
      <c r="K30" s="492"/>
      <c r="L30" s="492"/>
      <c r="M30" s="492"/>
      <c r="N30" s="492"/>
      <c r="O30" s="492"/>
      <c r="P30" s="492"/>
      <c r="Q30" s="492"/>
      <c r="R30" s="492"/>
      <c r="S30" s="492"/>
      <c r="T30" s="492"/>
      <c r="U30" s="492"/>
      <c r="V30" s="492"/>
      <c r="W30" s="492"/>
      <c r="X30" s="492"/>
      <c r="Y30" s="492"/>
      <c r="Z30" s="492"/>
      <c r="AA30" s="492"/>
      <c r="AB30" s="492">
        <v>0</v>
      </c>
      <c r="AC30" s="492">
        <v>0</v>
      </c>
      <c r="AD30" s="492">
        <v>0</v>
      </c>
      <c r="AE30" s="492">
        <v>0</v>
      </c>
      <c r="AF30" s="492">
        <v>0</v>
      </c>
      <c r="AG30" s="492">
        <v>0</v>
      </c>
      <c r="AH30" s="492">
        <v>0</v>
      </c>
      <c r="AI30" s="492">
        <v>0</v>
      </c>
      <c r="AJ30" s="492">
        <v>0</v>
      </c>
      <c r="AK30" s="492">
        <v>0</v>
      </c>
      <c r="AL30" s="492">
        <v>0</v>
      </c>
      <c r="AM30" s="492">
        <v>0</v>
      </c>
      <c r="AN30" s="492">
        <v>0</v>
      </c>
      <c r="AO30" s="492"/>
      <c r="AP30" s="492" t="s">
        <v>5662</v>
      </c>
      <c r="AQ30" s="492"/>
      <c r="AR30" s="492" t="s">
        <v>5662</v>
      </c>
      <c r="AS30" s="492"/>
      <c r="AT30" s="492"/>
      <c r="AU30" s="492"/>
      <c r="AV30" s="492"/>
      <c r="AW30" s="492"/>
      <c r="AX30" s="492"/>
      <c r="AY30" s="492"/>
      <c r="AZ30" s="492"/>
      <c r="BA30" s="492"/>
      <c r="BB30" s="492"/>
      <c r="BC30" s="492"/>
      <c r="BD30" s="492"/>
      <c r="BE30" s="492"/>
      <c r="BF30" s="492"/>
      <c r="BG30" s="492"/>
      <c r="BH30" s="492"/>
      <c r="BI30" s="492"/>
      <c r="BJ30" s="492"/>
      <c r="BK30" s="492"/>
      <c r="BL30" s="492"/>
    </row>
    <row r="31" spans="1:64">
      <c r="A31" s="2477"/>
      <c r="D31" s="2521">
        <v>2008</v>
      </c>
      <c r="E31" s="2505"/>
      <c r="F31" s="492"/>
      <c r="G31" s="492"/>
      <c r="H31" s="492"/>
      <c r="I31" s="492"/>
      <c r="J31" s="492"/>
      <c r="K31" s="492"/>
      <c r="L31" s="492"/>
      <c r="M31" s="492"/>
      <c r="N31" s="492"/>
      <c r="O31" s="492"/>
      <c r="P31" s="492"/>
      <c r="Q31" s="492"/>
      <c r="R31" s="492"/>
      <c r="S31" s="492"/>
      <c r="T31" s="492"/>
      <c r="U31" s="492"/>
      <c r="V31" s="492"/>
      <c r="W31" s="492"/>
      <c r="X31" s="492"/>
      <c r="Y31" s="492"/>
      <c r="Z31" s="492"/>
      <c r="AA31" s="492"/>
      <c r="AB31" s="492">
        <v>0</v>
      </c>
      <c r="AC31" s="492">
        <v>0</v>
      </c>
      <c r="AD31" s="492">
        <v>0</v>
      </c>
      <c r="AE31" s="492">
        <v>0</v>
      </c>
      <c r="AF31" s="492">
        <v>0</v>
      </c>
      <c r="AG31" s="492">
        <v>0</v>
      </c>
      <c r="AH31" s="492">
        <v>0</v>
      </c>
      <c r="AI31" s="492">
        <v>0</v>
      </c>
      <c r="AJ31" s="492">
        <v>0</v>
      </c>
      <c r="AK31" s="492">
        <v>0</v>
      </c>
      <c r="AL31" s="492">
        <v>0</v>
      </c>
      <c r="AM31" s="492">
        <v>0</v>
      </c>
      <c r="AN31" s="492">
        <v>0</v>
      </c>
      <c r="AO31" s="492"/>
      <c r="AP31" s="492" t="s">
        <v>5662</v>
      </c>
      <c r="AQ31" s="492"/>
      <c r="AR31" s="492" t="s">
        <v>5662</v>
      </c>
      <c r="AS31" s="492"/>
      <c r="AT31" s="492"/>
      <c r="AU31" s="492"/>
      <c r="AV31" s="492"/>
      <c r="AW31" s="492"/>
      <c r="AX31" s="492"/>
      <c r="AY31" s="492"/>
      <c r="AZ31" s="492"/>
      <c r="BA31" s="492"/>
      <c r="BB31" s="492"/>
      <c r="BC31" s="492"/>
      <c r="BD31" s="492"/>
      <c r="BE31" s="492"/>
      <c r="BF31" s="492"/>
      <c r="BG31" s="492"/>
      <c r="BH31" s="492"/>
      <c r="BI31" s="492"/>
      <c r="BJ31" s="492"/>
      <c r="BK31" s="492"/>
      <c r="BL31" s="492"/>
    </row>
    <row r="32" spans="1:64">
      <c r="A32" s="2477"/>
      <c r="D32" s="2521">
        <v>2009</v>
      </c>
      <c r="E32" s="2505"/>
      <c r="F32" s="492"/>
      <c r="G32" s="492"/>
      <c r="H32" s="492"/>
      <c r="I32" s="492"/>
      <c r="J32" s="492"/>
      <c r="K32" s="492"/>
      <c r="L32" s="492"/>
      <c r="M32" s="492"/>
      <c r="N32" s="492"/>
      <c r="O32" s="492"/>
      <c r="P32" s="492"/>
      <c r="Q32" s="492"/>
      <c r="R32" s="492"/>
      <c r="S32" s="492"/>
      <c r="T32" s="492"/>
      <c r="U32" s="492"/>
      <c r="V32" s="492"/>
      <c r="W32" s="492"/>
      <c r="X32" s="492"/>
      <c r="Y32" s="492"/>
      <c r="Z32" s="492"/>
      <c r="AA32" s="492"/>
      <c r="AB32" s="492">
        <v>0</v>
      </c>
      <c r="AC32" s="492">
        <v>0</v>
      </c>
      <c r="AD32" s="492">
        <v>0</v>
      </c>
      <c r="AE32" s="492">
        <v>0</v>
      </c>
      <c r="AF32" s="492">
        <v>0</v>
      </c>
      <c r="AG32" s="492">
        <v>0</v>
      </c>
      <c r="AH32" s="492">
        <v>0</v>
      </c>
      <c r="AI32" s="492">
        <v>0</v>
      </c>
      <c r="AJ32" s="492">
        <v>0</v>
      </c>
      <c r="AK32" s="492">
        <v>0</v>
      </c>
      <c r="AL32" s="492">
        <v>0</v>
      </c>
      <c r="AM32" s="492">
        <v>0</v>
      </c>
      <c r="AN32" s="492">
        <v>0</v>
      </c>
      <c r="AO32" s="492"/>
      <c r="AP32" s="492" t="s">
        <v>5662</v>
      </c>
      <c r="AQ32" s="492">
        <v>0</v>
      </c>
      <c r="AR32" s="492" t="s">
        <v>5662</v>
      </c>
      <c r="AS32" s="492"/>
      <c r="AT32" s="492"/>
      <c r="AU32" s="492"/>
      <c r="AV32" s="492"/>
      <c r="AW32" s="492"/>
      <c r="AX32" s="492"/>
      <c r="AY32" s="492"/>
      <c r="AZ32" s="492"/>
      <c r="BA32" s="492"/>
      <c r="BB32" s="492"/>
      <c r="BC32" s="492"/>
      <c r="BD32" s="492"/>
      <c r="BE32" s="492"/>
      <c r="BF32" s="492"/>
      <c r="BG32" s="492"/>
      <c r="BH32" s="492"/>
      <c r="BI32" s="492"/>
      <c r="BJ32" s="492"/>
      <c r="BK32" s="492"/>
      <c r="BL32" s="492"/>
    </row>
    <row r="33" spans="1:64">
      <c r="A33" s="2477"/>
      <c r="D33" s="2521">
        <v>2010</v>
      </c>
      <c r="E33" s="2505"/>
      <c r="F33" s="492"/>
      <c r="G33" s="492"/>
      <c r="H33" s="492"/>
      <c r="I33" s="492"/>
      <c r="J33" s="492"/>
      <c r="K33" s="492"/>
      <c r="L33" s="492"/>
      <c r="M33" s="492"/>
      <c r="N33" s="492"/>
      <c r="O33" s="492"/>
      <c r="P33" s="492"/>
      <c r="Q33" s="492"/>
      <c r="R33" s="492"/>
      <c r="S33" s="492"/>
      <c r="T33" s="492"/>
      <c r="U33" s="492"/>
      <c r="V33" s="492"/>
      <c r="W33" s="492"/>
      <c r="X33" s="492"/>
      <c r="Y33" s="492"/>
      <c r="Z33" s="492"/>
      <c r="AA33" s="492"/>
      <c r="AB33" s="492">
        <v>0</v>
      </c>
      <c r="AC33" s="492">
        <v>0</v>
      </c>
      <c r="AD33" s="492">
        <v>0</v>
      </c>
      <c r="AE33" s="492">
        <v>0</v>
      </c>
      <c r="AF33" s="492">
        <v>0</v>
      </c>
      <c r="AG33" s="492">
        <v>0</v>
      </c>
      <c r="AH33" s="492">
        <v>0</v>
      </c>
      <c r="AI33" s="492">
        <v>0</v>
      </c>
      <c r="AJ33" s="492">
        <v>0</v>
      </c>
      <c r="AK33" s="492">
        <v>0</v>
      </c>
      <c r="AL33" s="492">
        <v>0</v>
      </c>
      <c r="AM33" s="492">
        <v>0</v>
      </c>
      <c r="AN33" s="492">
        <v>0</v>
      </c>
      <c r="AO33" s="492"/>
      <c r="AP33" s="492" t="s">
        <v>5662</v>
      </c>
      <c r="AQ33" s="492">
        <v>0</v>
      </c>
      <c r="AR33" s="492" t="s">
        <v>5662</v>
      </c>
      <c r="AS33" s="492">
        <v>0</v>
      </c>
      <c r="AT33" s="492">
        <v>0</v>
      </c>
      <c r="AU33" s="492">
        <v>0</v>
      </c>
      <c r="AV33" s="492">
        <v>0</v>
      </c>
      <c r="AW33" s="492">
        <v>0</v>
      </c>
      <c r="AX33" s="492">
        <v>0</v>
      </c>
      <c r="AY33" s="492"/>
      <c r="AZ33" s="492"/>
      <c r="BA33" s="492"/>
      <c r="BB33" s="492"/>
      <c r="BC33" s="492"/>
      <c r="BD33" s="492"/>
      <c r="BE33" s="492"/>
      <c r="BF33" s="492"/>
      <c r="BG33" s="492"/>
      <c r="BH33" s="492"/>
      <c r="BI33" s="492"/>
      <c r="BJ33" s="492"/>
      <c r="BK33" s="492"/>
      <c r="BL33" s="492"/>
    </row>
    <row r="34" spans="1:64">
      <c r="A34" s="2477"/>
      <c r="D34" s="2521">
        <v>2011</v>
      </c>
      <c r="E34" s="2505"/>
      <c r="F34" s="492"/>
      <c r="G34" s="492"/>
      <c r="H34" s="492"/>
      <c r="I34" s="492"/>
      <c r="J34" s="492"/>
      <c r="K34" s="492"/>
      <c r="L34" s="492"/>
      <c r="M34" s="492"/>
      <c r="N34" s="492"/>
      <c r="O34" s="492"/>
      <c r="P34" s="492"/>
      <c r="Q34" s="492"/>
      <c r="R34" s="492"/>
      <c r="S34" s="492"/>
      <c r="T34" s="492"/>
      <c r="U34" s="492"/>
      <c r="V34" s="492"/>
      <c r="W34" s="492"/>
      <c r="X34" s="492"/>
      <c r="Y34" s="492"/>
      <c r="Z34" s="492"/>
      <c r="AA34" s="492"/>
      <c r="AB34" s="492">
        <v>0</v>
      </c>
      <c r="AC34" s="492">
        <v>0</v>
      </c>
      <c r="AD34" s="492">
        <v>0</v>
      </c>
      <c r="AE34" s="492">
        <v>0</v>
      </c>
      <c r="AF34" s="492">
        <v>0</v>
      </c>
      <c r="AG34" s="492">
        <v>0</v>
      </c>
      <c r="AH34" s="492">
        <v>0</v>
      </c>
      <c r="AI34" s="492">
        <v>0</v>
      </c>
      <c r="AJ34" s="492">
        <v>0</v>
      </c>
      <c r="AK34" s="492">
        <v>-16.347053697847521</v>
      </c>
      <c r="AL34" s="492" t="e">
        <v>#DIV/0!</v>
      </c>
      <c r="AM34" s="492">
        <v>0</v>
      </c>
      <c r="AN34" s="492">
        <v>0</v>
      </c>
      <c r="AO34" s="492"/>
      <c r="AP34" s="492" t="s">
        <v>5662</v>
      </c>
      <c r="AQ34" s="492">
        <v>0</v>
      </c>
      <c r="AR34" s="492" t="s">
        <v>5662</v>
      </c>
      <c r="AS34" s="492">
        <v>0</v>
      </c>
      <c r="AT34" s="492">
        <v>0</v>
      </c>
      <c r="AU34" s="492">
        <v>0</v>
      </c>
      <c r="AV34" s="492">
        <v>0</v>
      </c>
      <c r="AW34" s="492">
        <v>0</v>
      </c>
      <c r="AX34" s="492">
        <v>0</v>
      </c>
      <c r="AY34" s="492"/>
      <c r="AZ34" s="492"/>
      <c r="BA34" s="492"/>
      <c r="BB34" s="492"/>
      <c r="BC34" s="492"/>
      <c r="BD34" s="492"/>
      <c r="BE34" s="492"/>
      <c r="BF34" s="492"/>
      <c r="BG34" s="492"/>
      <c r="BH34" s="492"/>
      <c r="BI34" s="492"/>
      <c r="BJ34" s="492"/>
      <c r="BK34" s="492"/>
      <c r="BL34" s="492"/>
    </row>
    <row r="35" spans="1:64">
      <c r="A35" s="2477"/>
      <c r="D35" s="2521">
        <v>2012</v>
      </c>
      <c r="E35" s="2505"/>
      <c r="F35" s="492"/>
      <c r="G35" s="492"/>
      <c r="H35" s="492"/>
      <c r="I35" s="492"/>
      <c r="J35" s="492"/>
      <c r="K35" s="492"/>
      <c r="L35" s="492"/>
      <c r="M35" s="492"/>
      <c r="N35" s="492"/>
      <c r="O35" s="492"/>
      <c r="P35" s="492"/>
      <c r="Q35" s="492"/>
      <c r="R35" s="492"/>
      <c r="S35" s="492"/>
      <c r="T35" s="492"/>
      <c r="U35" s="492"/>
      <c r="V35" s="492"/>
      <c r="W35" s="492"/>
      <c r="X35" s="492"/>
      <c r="Y35" s="492"/>
      <c r="Z35" s="492"/>
      <c r="AA35" s="492"/>
      <c r="AB35" s="492">
        <v>0</v>
      </c>
      <c r="AC35" s="492">
        <v>0</v>
      </c>
      <c r="AD35" s="492">
        <v>0</v>
      </c>
      <c r="AE35" s="492">
        <v>0</v>
      </c>
      <c r="AF35" s="492">
        <v>0</v>
      </c>
      <c r="AG35" s="492">
        <v>0</v>
      </c>
      <c r="AH35" s="492">
        <v>0</v>
      </c>
      <c r="AI35" s="492">
        <v>0</v>
      </c>
      <c r="AJ35" s="492">
        <v>0</v>
      </c>
      <c r="AK35" s="492">
        <v>13.570424556914636</v>
      </c>
      <c r="AL35" s="492" t="e">
        <v>#DIV/0!</v>
      </c>
      <c r="AM35" s="492">
        <v>0</v>
      </c>
      <c r="AN35" s="492">
        <v>0</v>
      </c>
      <c r="AO35" s="492"/>
      <c r="AP35" s="492" t="s">
        <v>5662</v>
      </c>
      <c r="AQ35" s="492">
        <v>0</v>
      </c>
      <c r="AR35" s="492" t="s">
        <v>5662</v>
      </c>
      <c r="AS35" s="492">
        <v>0</v>
      </c>
      <c r="AT35" s="492">
        <v>0</v>
      </c>
      <c r="AU35" s="492">
        <v>0</v>
      </c>
      <c r="AV35" s="492">
        <v>0</v>
      </c>
      <c r="AW35" s="492">
        <v>0</v>
      </c>
      <c r="AX35" s="492">
        <v>0</v>
      </c>
      <c r="AY35" s="492"/>
      <c r="AZ35" s="492"/>
      <c r="BA35" s="492"/>
      <c r="BB35" s="492"/>
      <c r="BC35" s="492"/>
      <c r="BD35" s="492"/>
      <c r="BE35" s="492"/>
      <c r="BF35" s="492"/>
      <c r="BG35" s="492"/>
      <c r="BH35" s="492"/>
      <c r="BI35" s="492"/>
      <c r="BJ35" s="492"/>
      <c r="BK35" s="492"/>
      <c r="BL35" s="492"/>
    </row>
    <row r="36" spans="1:64">
      <c r="A36" s="2477"/>
      <c r="D36" s="2521">
        <v>2013</v>
      </c>
      <c r="E36" s="2505"/>
      <c r="F36" s="492"/>
      <c r="G36" s="492"/>
      <c r="H36" s="492"/>
      <c r="I36" s="492"/>
      <c r="J36" s="492"/>
      <c r="K36" s="492"/>
      <c r="L36" s="492"/>
      <c r="M36" s="492"/>
      <c r="N36" s="492"/>
      <c r="O36" s="492"/>
      <c r="P36" s="492"/>
      <c r="Q36" s="492"/>
      <c r="R36" s="492"/>
      <c r="S36" s="492"/>
      <c r="T36" s="492"/>
      <c r="U36" s="492"/>
      <c r="V36" s="492"/>
      <c r="W36" s="492"/>
      <c r="X36" s="492"/>
      <c r="Y36" s="492"/>
      <c r="Z36" s="492"/>
      <c r="AA36" s="492"/>
      <c r="AB36" s="492">
        <v>273532</v>
      </c>
      <c r="AC36" s="492">
        <v>266893</v>
      </c>
      <c r="AD36" s="492">
        <v>0.25</v>
      </c>
      <c r="AE36" s="492">
        <v>22087.5</v>
      </c>
      <c r="AF36" s="492">
        <v>25000.000000000004</v>
      </c>
      <c r="AG36" s="492">
        <v>0</v>
      </c>
      <c r="AH36" s="492">
        <v>25000.000000000004</v>
      </c>
      <c r="AI36" s="492">
        <v>0</v>
      </c>
      <c r="AJ36" s="492">
        <v>493337.49999999988</v>
      </c>
      <c r="AK36" s="492">
        <v>42.04999999999999</v>
      </c>
      <c r="AL36" s="492" t="e">
        <v>#DIV/0!</v>
      </c>
      <c r="AM36" s="492" t="e">
        <v>#DIV/0!</v>
      </c>
      <c r="AN36" s="492">
        <v>0</v>
      </c>
      <c r="AO36" s="492"/>
      <c r="AP36" s="492" t="s">
        <v>5662</v>
      </c>
      <c r="AQ36" s="492">
        <v>692034.75000000012</v>
      </c>
      <c r="AR36" s="492" t="s">
        <v>5662</v>
      </c>
      <c r="AS36" s="492">
        <v>445425.67999999993</v>
      </c>
      <c r="AT36" s="492">
        <v>21481707.823367827</v>
      </c>
      <c r="AU36" s="492">
        <v>0</v>
      </c>
      <c r="AV36" s="492">
        <v>21481707.823367827</v>
      </c>
      <c r="AW36" s="492">
        <v>48.227367185852039</v>
      </c>
      <c r="AX36" s="492">
        <v>55.679682699282218</v>
      </c>
      <c r="AY36" s="492"/>
      <c r="AZ36" s="492"/>
      <c r="BA36" s="492"/>
      <c r="BB36" s="492"/>
      <c r="BC36" s="492"/>
      <c r="BD36" s="492"/>
      <c r="BE36" s="492"/>
      <c r="BF36" s="492"/>
      <c r="BG36" s="492"/>
      <c r="BH36" s="492"/>
      <c r="BI36" s="492"/>
      <c r="BJ36" s="492"/>
      <c r="BK36" s="492"/>
      <c r="BL36" s="492"/>
    </row>
    <row r="37" spans="1:64">
      <c r="A37" s="2477"/>
      <c r="D37" s="2521">
        <v>2014</v>
      </c>
      <c r="E37" s="2505"/>
      <c r="F37" s="492"/>
      <c r="G37" s="492"/>
      <c r="H37" s="492"/>
      <c r="I37" s="492"/>
      <c r="J37" s="492"/>
      <c r="K37" s="492"/>
      <c r="L37" s="492"/>
      <c r="M37" s="492"/>
      <c r="N37" s="492"/>
      <c r="O37" s="492"/>
      <c r="P37" s="492"/>
      <c r="Q37" s="492"/>
      <c r="R37" s="492"/>
      <c r="S37" s="492"/>
      <c r="T37" s="492"/>
      <c r="U37" s="492"/>
      <c r="V37" s="492"/>
      <c r="W37" s="492"/>
      <c r="X37" s="492"/>
      <c r="Y37" s="492"/>
      <c r="Z37" s="492"/>
      <c r="AA37" s="492"/>
      <c r="AB37" s="492">
        <v>530095.49999999988</v>
      </c>
      <c r="AC37" s="492">
        <v>525754.49999999988</v>
      </c>
      <c r="AD37" s="492">
        <v>0.5</v>
      </c>
      <c r="AE37" s="492">
        <v>44175</v>
      </c>
      <c r="AF37" s="492">
        <v>49999.999999999993</v>
      </c>
      <c r="AG37" s="492">
        <v>0</v>
      </c>
      <c r="AH37" s="492">
        <v>49999.999999999993</v>
      </c>
      <c r="AI37" s="492">
        <v>10000</v>
      </c>
      <c r="AJ37" s="492">
        <v>951675.00000000012</v>
      </c>
      <c r="AK37" s="492">
        <v>46.896674379166143</v>
      </c>
      <c r="AL37" s="492">
        <v>159379196.22981274</v>
      </c>
      <c r="AM37" s="492">
        <v>167.47229487988307</v>
      </c>
      <c r="AN37" s="492">
        <v>16245.999999999998</v>
      </c>
      <c r="AO37" s="492"/>
      <c r="AP37" s="492" t="s">
        <v>5662</v>
      </c>
      <c r="AQ37" s="492">
        <v>1460239.8524999998</v>
      </c>
      <c r="AR37" s="492" t="s">
        <v>5662</v>
      </c>
      <c r="AS37" s="492">
        <v>1008977.32</v>
      </c>
      <c r="AT37" s="492">
        <v>34403935.495877542</v>
      </c>
      <c r="AU37" s="492">
        <v>0</v>
      </c>
      <c r="AV37" s="492">
        <v>34403935.495877542</v>
      </c>
      <c r="AW37" s="492">
        <v>34.097828379212274</v>
      </c>
      <c r="AX37" s="492">
        <v>98.561070809933028</v>
      </c>
      <c r="AY37" s="492"/>
      <c r="AZ37" s="492"/>
      <c r="BA37" s="492"/>
      <c r="BB37" s="492"/>
      <c r="BC37" s="492"/>
      <c r="BD37" s="492"/>
      <c r="BE37" s="492"/>
      <c r="BF37" s="492"/>
      <c r="BG37" s="492"/>
      <c r="BH37" s="492"/>
      <c r="BI37" s="492"/>
      <c r="BJ37" s="492"/>
      <c r="BK37" s="492"/>
      <c r="BL37" s="492"/>
    </row>
    <row r="38" spans="1:64">
      <c r="A38" s="2477"/>
      <c r="D38" s="2521">
        <v>2015</v>
      </c>
      <c r="E38" s="2505"/>
      <c r="F38" s="492"/>
      <c r="G38" s="492"/>
      <c r="H38" s="492"/>
      <c r="I38" s="492"/>
      <c r="J38" s="492"/>
      <c r="K38" s="492"/>
      <c r="L38" s="492"/>
      <c r="M38" s="492"/>
      <c r="N38" s="492"/>
      <c r="O38" s="492"/>
      <c r="P38" s="492"/>
      <c r="Q38" s="492"/>
      <c r="R38" s="492"/>
      <c r="S38" s="492"/>
      <c r="T38" s="492"/>
      <c r="U38" s="492"/>
      <c r="V38" s="492"/>
      <c r="W38" s="492"/>
      <c r="X38" s="492"/>
      <c r="Y38" s="492"/>
      <c r="Z38" s="492"/>
      <c r="AA38" s="492"/>
      <c r="AB38" s="492">
        <v>509768</v>
      </c>
      <c r="AC38" s="492">
        <v>516081.99999999994</v>
      </c>
      <c r="AD38" s="492">
        <v>0.5</v>
      </c>
      <c r="AE38" s="492">
        <v>44175</v>
      </c>
      <c r="AF38" s="492">
        <v>49999.999999999993</v>
      </c>
      <c r="AG38" s="492">
        <v>0</v>
      </c>
      <c r="AH38" s="492">
        <v>49999.999999999993</v>
      </c>
      <c r="AI38" s="492">
        <v>20000</v>
      </c>
      <c r="AJ38" s="492">
        <v>911675</v>
      </c>
      <c r="AK38" s="492">
        <v>50.799968451651125</v>
      </c>
      <c r="AL38" s="492">
        <v>167275407.72878832</v>
      </c>
      <c r="AM38" s="492">
        <v>183.48140261473478</v>
      </c>
      <c r="AN38" s="492">
        <v>33746</v>
      </c>
      <c r="AO38" s="492"/>
      <c r="AP38" s="492" t="s">
        <v>5662</v>
      </c>
      <c r="AQ38" s="492">
        <v>1425574.4258249998</v>
      </c>
      <c r="AR38" s="492" t="s">
        <v>5662</v>
      </c>
      <c r="AS38" s="492">
        <v>882283.33333333326</v>
      </c>
      <c r="AT38" s="492">
        <v>29178395.783908639</v>
      </c>
      <c r="AU38" s="492">
        <v>5.5886244611022776E-2</v>
      </c>
      <c r="AV38" s="492">
        <v>29178395.728022397</v>
      </c>
      <c r="AW38" s="492">
        <v>33.071457462291853</v>
      </c>
      <c r="AX38" s="492">
        <v>98.110240550050548</v>
      </c>
      <c r="AY38" s="492"/>
      <c r="AZ38" s="492"/>
      <c r="BA38" s="492"/>
      <c r="BB38" s="492"/>
      <c r="BC38" s="492"/>
      <c r="BD38" s="492"/>
      <c r="BE38" s="492"/>
      <c r="BF38" s="492"/>
      <c r="BG38" s="492"/>
      <c r="BH38" s="492"/>
      <c r="BI38" s="492"/>
      <c r="BJ38" s="492"/>
      <c r="BK38" s="492"/>
      <c r="BL38" s="492"/>
    </row>
    <row r="39" spans="1:64">
      <c r="A39" s="2477"/>
      <c r="D39" s="2521">
        <v>2016</v>
      </c>
      <c r="E39" s="2505"/>
      <c r="F39" s="492"/>
      <c r="G39" s="492"/>
      <c r="H39" s="492"/>
      <c r="I39" s="492"/>
      <c r="J39" s="492"/>
      <c r="K39" s="492"/>
      <c r="L39" s="492"/>
      <c r="M39" s="492"/>
      <c r="N39" s="492"/>
      <c r="O39" s="492"/>
      <c r="P39" s="492"/>
      <c r="Q39" s="492"/>
      <c r="R39" s="492"/>
      <c r="S39" s="492"/>
      <c r="T39" s="492"/>
      <c r="U39" s="492"/>
      <c r="V39" s="492"/>
      <c r="W39" s="492"/>
      <c r="X39" s="492"/>
      <c r="Y39" s="492"/>
      <c r="Z39" s="492"/>
      <c r="AA39" s="492"/>
      <c r="AB39" s="492">
        <v>506409</v>
      </c>
      <c r="AC39" s="492">
        <v>514440.99999999994</v>
      </c>
      <c r="AD39" s="492">
        <v>0.5</v>
      </c>
      <c r="AE39" s="492">
        <v>44175</v>
      </c>
      <c r="AF39" s="492">
        <v>49999.999999999993</v>
      </c>
      <c r="AG39" s="492">
        <v>0</v>
      </c>
      <c r="AH39" s="492">
        <v>49999.999999999993</v>
      </c>
      <c r="AI39" s="492">
        <v>20000</v>
      </c>
      <c r="AJ39" s="492">
        <v>906675</v>
      </c>
      <c r="AK39" s="492">
        <v>56.042169995699233</v>
      </c>
      <c r="AL39" s="492">
        <v>186968989.05698559</v>
      </c>
      <c r="AM39" s="492">
        <v>206.2139014056697</v>
      </c>
      <c r="AN39" s="492">
        <v>35000.000000000007</v>
      </c>
      <c r="AO39" s="492"/>
      <c r="AP39" s="492" t="s">
        <v>5662</v>
      </c>
      <c r="AQ39" s="492">
        <v>1520281.92618225</v>
      </c>
      <c r="AR39" s="492" t="s">
        <v>5662</v>
      </c>
      <c r="AS39" s="492">
        <v>882129.99999999988</v>
      </c>
      <c r="AT39" s="492">
        <v>36503151.537912421</v>
      </c>
      <c r="AU39" s="492">
        <v>4.0785487128567562E-2</v>
      </c>
      <c r="AV39" s="492">
        <v>36503151.497126937</v>
      </c>
      <c r="AW39" s="492">
        <v>41.380693885398912</v>
      </c>
      <c r="AX39" s="492">
        <v>104.97496777076979</v>
      </c>
      <c r="AY39" s="492"/>
      <c r="AZ39" s="492"/>
      <c r="BA39" s="492"/>
      <c r="BB39" s="492"/>
      <c r="BC39" s="492"/>
      <c r="BD39" s="492"/>
      <c r="BE39" s="492"/>
      <c r="BF39" s="492"/>
      <c r="BG39" s="492"/>
      <c r="BH39" s="492"/>
      <c r="BI39" s="492"/>
      <c r="BJ39" s="492"/>
      <c r="BK39" s="492"/>
      <c r="BL39" s="492"/>
    </row>
    <row r="40" spans="1:64">
      <c r="A40" s="2477"/>
      <c r="D40" s="2521">
        <v>2017</v>
      </c>
      <c r="E40" s="2505"/>
      <c r="F40" s="492"/>
      <c r="G40" s="492"/>
      <c r="H40" s="492"/>
      <c r="I40" s="492"/>
      <c r="J40" s="492"/>
      <c r="K40" s="492"/>
      <c r="L40" s="492"/>
      <c r="M40" s="492"/>
      <c r="N40" s="492"/>
      <c r="O40" s="492"/>
      <c r="P40" s="492"/>
      <c r="Q40" s="492"/>
      <c r="R40" s="492"/>
      <c r="S40" s="492"/>
      <c r="T40" s="492"/>
      <c r="U40" s="492"/>
      <c r="V40" s="492"/>
      <c r="W40" s="492"/>
      <c r="X40" s="492"/>
      <c r="Y40" s="492"/>
      <c r="Z40" s="492"/>
      <c r="AA40" s="492"/>
      <c r="AB40" s="492">
        <v>513477</v>
      </c>
      <c r="AC40" s="492">
        <v>517872.99999999994</v>
      </c>
      <c r="AD40" s="492">
        <v>0.5</v>
      </c>
      <c r="AE40" s="492">
        <v>44175</v>
      </c>
      <c r="AF40" s="492">
        <v>49999.999999999993</v>
      </c>
      <c r="AG40" s="492">
        <v>0</v>
      </c>
      <c r="AH40" s="492">
        <v>49999.999999999993</v>
      </c>
      <c r="AI40" s="492">
        <v>20000</v>
      </c>
      <c r="AJ40" s="492">
        <v>917175</v>
      </c>
      <c r="AK40" s="492">
        <v>59.670501461541896</v>
      </c>
      <c r="AL40" s="492">
        <v>203553302.87822822</v>
      </c>
      <c r="AM40" s="492">
        <v>221.9350755071041</v>
      </c>
      <c r="AN40" s="492">
        <v>35000.000000000007</v>
      </c>
      <c r="AO40" s="492"/>
      <c r="AP40" s="492" t="s">
        <v>5662</v>
      </c>
      <c r="AQ40" s="492">
        <v>1593866.6265859422</v>
      </c>
      <c r="AR40" s="492" t="s">
        <v>5662</v>
      </c>
      <c r="AS40" s="492">
        <v>869361.66666666651</v>
      </c>
      <c r="AT40" s="492">
        <v>39269084.746522084</v>
      </c>
      <c r="AU40" s="492">
        <v>2.1725459324783186E-2</v>
      </c>
      <c r="AV40" s="492">
        <v>39269084.724796623</v>
      </c>
      <c r="AW40" s="492">
        <v>45.170020982594465</v>
      </c>
      <c r="AX40" s="492">
        <v>109.23175633099912</v>
      </c>
      <c r="AY40" s="492"/>
      <c r="AZ40" s="492"/>
      <c r="BA40" s="492"/>
      <c r="BB40" s="492"/>
      <c r="BC40" s="492"/>
      <c r="BD40" s="492"/>
      <c r="BE40" s="492"/>
      <c r="BF40" s="492"/>
      <c r="BG40" s="492"/>
      <c r="BH40" s="492"/>
      <c r="BI40" s="492"/>
      <c r="BJ40" s="492"/>
      <c r="BK40" s="492"/>
      <c r="BL40" s="492"/>
    </row>
    <row r="41" spans="1:64">
      <c r="A41" s="2477"/>
      <c r="D41" s="2521">
        <v>2018</v>
      </c>
      <c r="E41" s="2505"/>
      <c r="F41" s="492"/>
      <c r="G41" s="492"/>
      <c r="H41" s="492"/>
      <c r="I41" s="492"/>
      <c r="J41" s="492"/>
      <c r="K41" s="492"/>
      <c r="L41" s="492"/>
      <c r="M41" s="492"/>
      <c r="N41" s="492"/>
      <c r="O41" s="492"/>
      <c r="P41" s="492"/>
      <c r="Q41" s="492"/>
      <c r="R41" s="492"/>
      <c r="S41" s="492"/>
      <c r="T41" s="492"/>
      <c r="U41" s="492"/>
      <c r="V41" s="492"/>
      <c r="W41" s="492"/>
      <c r="X41" s="492"/>
      <c r="Y41" s="492"/>
      <c r="Z41" s="492"/>
      <c r="AA41" s="492"/>
      <c r="AB41" s="492">
        <v>520545</v>
      </c>
      <c r="AC41" s="492">
        <v>521304.99999999994</v>
      </c>
      <c r="AD41" s="492">
        <v>0.5</v>
      </c>
      <c r="AE41" s="492">
        <v>44175</v>
      </c>
      <c r="AF41" s="492">
        <v>49999.999999999993</v>
      </c>
      <c r="AG41" s="492">
        <v>0</v>
      </c>
      <c r="AH41" s="492">
        <v>49999.999999999993</v>
      </c>
      <c r="AI41" s="492">
        <v>20000</v>
      </c>
      <c r="AJ41" s="492">
        <v>927675</v>
      </c>
      <c r="AK41" s="492">
        <v>61.885868918341572</v>
      </c>
      <c r="AL41" s="492">
        <v>214658547.39472049</v>
      </c>
      <c r="AM41" s="492">
        <v>231.3941276791123</v>
      </c>
      <c r="AN41" s="492">
        <v>35000.000000000007</v>
      </c>
      <c r="AO41" s="492"/>
      <c r="AP41" s="492" t="s">
        <v>5662</v>
      </c>
      <c r="AQ41" s="492">
        <v>1711763.7871012371</v>
      </c>
      <c r="AR41" s="492" t="s">
        <v>5662</v>
      </c>
      <c r="AS41" s="492">
        <v>871510.99999999988</v>
      </c>
      <c r="AT41" s="492">
        <v>52204542.630996764</v>
      </c>
      <c r="AU41" s="492">
        <v>6.2065489046475263E-3</v>
      </c>
      <c r="AV41" s="492">
        <v>52204542.624790214</v>
      </c>
      <c r="AW41" s="492">
        <v>59.90118612936638</v>
      </c>
      <c r="AX41" s="492">
        <v>117.59551927619832</v>
      </c>
      <c r="AY41" s="492"/>
      <c r="AZ41" s="492"/>
      <c r="BA41" s="492"/>
      <c r="BB41" s="492"/>
      <c r="BC41" s="492"/>
      <c r="BD41" s="492"/>
      <c r="BE41" s="492"/>
      <c r="BF41" s="492"/>
      <c r="BG41" s="492"/>
      <c r="BH41" s="492"/>
      <c r="BI41" s="492"/>
      <c r="BJ41" s="492"/>
      <c r="BK41" s="492"/>
      <c r="BL41" s="492"/>
    </row>
    <row r="42" spans="1:64">
      <c r="A42" s="2477"/>
      <c r="D42" s="2521">
        <v>2019</v>
      </c>
      <c r="E42" s="2505"/>
      <c r="F42" s="492"/>
      <c r="G42" s="492"/>
      <c r="H42" s="492"/>
      <c r="I42" s="492"/>
      <c r="J42" s="492"/>
      <c r="K42" s="492"/>
      <c r="L42" s="492"/>
      <c r="M42" s="492"/>
      <c r="N42" s="492"/>
      <c r="O42" s="492"/>
      <c r="P42" s="492"/>
      <c r="Q42" s="492"/>
      <c r="R42" s="492"/>
      <c r="S42" s="492"/>
      <c r="T42" s="492"/>
      <c r="U42" s="492"/>
      <c r="V42" s="492"/>
      <c r="W42" s="492"/>
      <c r="X42" s="492"/>
      <c r="Y42" s="492"/>
      <c r="Z42" s="492"/>
      <c r="AA42" s="492"/>
      <c r="AB42" s="492">
        <v>520545</v>
      </c>
      <c r="AC42" s="492">
        <v>521304.99999999994</v>
      </c>
      <c r="AD42" s="492">
        <v>0.5</v>
      </c>
      <c r="AE42" s="492">
        <v>44175</v>
      </c>
      <c r="AF42" s="492">
        <v>49999.999999999993</v>
      </c>
      <c r="AG42" s="492">
        <v>0</v>
      </c>
      <c r="AH42" s="492">
        <v>49999.999999999993</v>
      </c>
      <c r="AI42" s="492">
        <v>20000</v>
      </c>
      <c r="AJ42" s="492">
        <v>927675</v>
      </c>
      <c r="AK42" s="492">
        <v>65.797477750768508</v>
      </c>
      <c r="AL42" s="492">
        <v>230302954.78994513</v>
      </c>
      <c r="AM42" s="492">
        <v>248.25823137407511</v>
      </c>
      <c r="AN42" s="492">
        <v>35000.000000000007</v>
      </c>
      <c r="AO42" s="492"/>
      <c r="AP42" s="492" t="s">
        <v>5662</v>
      </c>
      <c r="AQ42" s="492">
        <v>1825763.7915533856</v>
      </c>
      <c r="AR42" s="492" t="s">
        <v>5662</v>
      </c>
      <c r="AS42" s="492">
        <v>874451.99999999988</v>
      </c>
      <c r="AT42" s="492">
        <v>59375124.497248985</v>
      </c>
      <c r="AU42" s="492">
        <v>46574.821283496967</v>
      </c>
      <c r="AV42" s="492">
        <v>59328549.675965488</v>
      </c>
      <c r="AW42" s="492">
        <v>67.846548096368352</v>
      </c>
      <c r="AX42" s="492">
        <v>125.60091144524874</v>
      </c>
      <c r="AY42" s="492"/>
      <c r="AZ42" s="492"/>
      <c r="BA42" s="492"/>
      <c r="BB42" s="492"/>
      <c r="BC42" s="492"/>
      <c r="BD42" s="492"/>
      <c r="BE42" s="492"/>
      <c r="BF42" s="492"/>
      <c r="BG42" s="492"/>
      <c r="BH42" s="492"/>
      <c r="BI42" s="492"/>
      <c r="BJ42" s="492"/>
      <c r="BK42" s="492"/>
      <c r="BL42" s="492"/>
    </row>
    <row r="43" spans="1:64">
      <c r="A43" s="2477"/>
      <c r="D43" s="2521">
        <v>2020</v>
      </c>
      <c r="E43" s="2505"/>
      <c r="F43" s="492"/>
      <c r="G43" s="492"/>
      <c r="H43" s="492"/>
      <c r="I43" s="492"/>
      <c r="J43" s="492"/>
      <c r="K43" s="492"/>
      <c r="L43" s="492"/>
      <c r="M43" s="492"/>
      <c r="N43" s="492"/>
      <c r="O43" s="492"/>
      <c r="P43" s="492"/>
      <c r="Q43" s="492"/>
      <c r="R43" s="492"/>
      <c r="S43" s="492"/>
      <c r="T43" s="492"/>
      <c r="U43" s="492"/>
      <c r="V43" s="492"/>
      <c r="W43" s="492"/>
      <c r="X43" s="492"/>
      <c r="Y43" s="492"/>
      <c r="Z43" s="492"/>
      <c r="AA43" s="492"/>
      <c r="AB43" s="492">
        <v>520545</v>
      </c>
      <c r="AC43" s="492">
        <v>521304.99999999994</v>
      </c>
      <c r="AD43" s="492">
        <v>0.5</v>
      </c>
      <c r="AE43" s="492">
        <v>44175</v>
      </c>
      <c r="AF43" s="492">
        <v>49999.999999999993</v>
      </c>
      <c r="AG43" s="492">
        <v>0</v>
      </c>
      <c r="AH43" s="492">
        <v>49999.999999999993</v>
      </c>
      <c r="AI43" s="492">
        <v>20000</v>
      </c>
      <c r="AJ43" s="492">
        <v>927675</v>
      </c>
      <c r="AK43" s="492">
        <v>71.353859241746889</v>
      </c>
      <c r="AL43" s="492">
        <v>252525600.10343856</v>
      </c>
      <c r="AM43" s="492">
        <v>272.21343692935409</v>
      </c>
      <c r="AN43" s="492">
        <v>35000.000000000007</v>
      </c>
      <c r="AO43" s="492"/>
      <c r="AP43" s="492" t="s">
        <v>5662</v>
      </c>
      <c r="AQ43" s="492">
        <v>1960335.434039792</v>
      </c>
      <c r="AR43" s="492" t="s">
        <v>5662</v>
      </c>
      <c r="AS43" s="492">
        <v>904393</v>
      </c>
      <c r="AT43" s="492">
        <v>68903626.674600989</v>
      </c>
      <c r="AU43" s="492">
        <v>233177.76620470337</v>
      </c>
      <c r="AV43" s="492">
        <v>68670448.908396304</v>
      </c>
      <c r="AW43" s="492">
        <v>75.929876622658853</v>
      </c>
      <c r="AX43" s="492">
        <v>134.81142704032456</v>
      </c>
      <c r="AY43" s="492"/>
      <c r="AZ43" s="492"/>
      <c r="BA43" s="492"/>
      <c r="BB43" s="492"/>
      <c r="BC43" s="492"/>
      <c r="BD43" s="492"/>
      <c r="BE43" s="492"/>
      <c r="BF43" s="492"/>
      <c r="BG43" s="492"/>
      <c r="BH43" s="492"/>
      <c r="BI43" s="492"/>
      <c r="BJ43" s="492"/>
      <c r="BK43" s="492"/>
      <c r="BL43" s="492"/>
    </row>
    <row r="44" spans="1:64">
      <c r="A44" s="2477"/>
      <c r="D44" s="2521">
        <v>2021</v>
      </c>
      <c r="E44" s="2505"/>
      <c r="F44" s="492"/>
      <c r="G44" s="492"/>
      <c r="H44" s="492"/>
      <c r="I44" s="492"/>
      <c r="J44" s="492"/>
      <c r="K44" s="492"/>
      <c r="L44" s="492"/>
      <c r="M44" s="492"/>
      <c r="N44" s="492"/>
      <c r="O44" s="492"/>
      <c r="P44" s="492"/>
      <c r="Q44" s="492"/>
      <c r="R44" s="492"/>
      <c r="S44" s="492"/>
      <c r="T44" s="492"/>
      <c r="U44" s="492"/>
      <c r="V44" s="492"/>
      <c r="W44" s="492"/>
      <c r="X44" s="492"/>
      <c r="Y44" s="492"/>
      <c r="Z44" s="492"/>
      <c r="AA44" s="492"/>
      <c r="AB44" s="492">
        <v>520545</v>
      </c>
      <c r="AC44" s="492">
        <v>521304.99999999994</v>
      </c>
      <c r="AD44" s="492">
        <v>0.5</v>
      </c>
      <c r="AE44" s="492">
        <v>44175</v>
      </c>
      <c r="AF44" s="492">
        <v>49999.999999999993</v>
      </c>
      <c r="AG44" s="492">
        <v>0</v>
      </c>
      <c r="AH44" s="492">
        <v>49999.999999999993</v>
      </c>
      <c r="AI44" s="492">
        <v>20000</v>
      </c>
      <c r="AJ44" s="492">
        <v>927675</v>
      </c>
      <c r="AK44" s="492">
        <v>75.634992152778707</v>
      </c>
      <c r="AL44" s="492">
        <v>269647912.23701942</v>
      </c>
      <c r="AM44" s="492">
        <v>290.67066832351787</v>
      </c>
      <c r="AN44" s="492">
        <v>35000.000000000007</v>
      </c>
      <c r="AO44" s="492"/>
      <c r="AP44" s="492" t="s">
        <v>5662</v>
      </c>
      <c r="AQ44" s="492">
        <v>2092346.5352833041</v>
      </c>
      <c r="AR44" s="492" t="s">
        <v>5662</v>
      </c>
      <c r="AS44" s="492">
        <v>936833.99999999988</v>
      </c>
      <c r="AT44" s="492">
        <v>75993161.264138535</v>
      </c>
      <c r="AU44" s="492">
        <v>0</v>
      </c>
      <c r="AV44" s="492">
        <v>75993161.264138535</v>
      </c>
      <c r="AW44" s="492">
        <v>81.116997530126511</v>
      </c>
      <c r="AX44" s="492">
        <v>143.74801552399714</v>
      </c>
      <c r="AY44" s="492"/>
      <c r="AZ44" s="492"/>
      <c r="BA44" s="492"/>
      <c r="BB44" s="492"/>
      <c r="BC44" s="492"/>
      <c r="BD44" s="492"/>
      <c r="BE44" s="492"/>
      <c r="BF44" s="492"/>
      <c r="BG44" s="492"/>
      <c r="BH44" s="492"/>
      <c r="BI44" s="492"/>
      <c r="BJ44" s="492"/>
      <c r="BK44" s="492"/>
      <c r="BL44" s="492"/>
    </row>
    <row r="45" spans="1:64">
      <c r="A45" s="2477"/>
      <c r="D45" s="2521">
        <v>2022</v>
      </c>
      <c r="E45" s="2505"/>
      <c r="F45" s="492"/>
      <c r="G45" s="492"/>
      <c r="H45" s="492"/>
      <c r="I45" s="492"/>
      <c r="J45" s="492"/>
      <c r="K45" s="492"/>
      <c r="L45" s="492"/>
      <c r="M45" s="492"/>
      <c r="N45" s="492"/>
      <c r="O45" s="492"/>
      <c r="P45" s="492"/>
      <c r="Q45" s="492"/>
      <c r="R45" s="492"/>
      <c r="S45" s="492"/>
      <c r="T45" s="492"/>
      <c r="U45" s="492"/>
      <c r="V45" s="492"/>
      <c r="W45" s="492"/>
      <c r="X45" s="492"/>
      <c r="Y45" s="492"/>
      <c r="Z45" s="492"/>
      <c r="AA45" s="492"/>
      <c r="AB45" s="492">
        <v>520545</v>
      </c>
      <c r="AC45" s="492">
        <v>521304.99999999994</v>
      </c>
      <c r="AD45" s="492">
        <v>0.5</v>
      </c>
      <c r="AE45" s="492">
        <v>44175</v>
      </c>
      <c r="AF45" s="492">
        <v>49999.999999999993</v>
      </c>
      <c r="AG45" s="492">
        <v>0</v>
      </c>
      <c r="AH45" s="492">
        <v>49999.999999999993</v>
      </c>
      <c r="AI45" s="492">
        <v>20000</v>
      </c>
      <c r="AJ45" s="492">
        <v>927675</v>
      </c>
      <c r="AK45" s="492">
        <v>78.500993090947091</v>
      </c>
      <c r="AL45" s="492">
        <v>281110430.14016646</v>
      </c>
      <c r="AM45" s="492">
        <v>303.02684683770337</v>
      </c>
      <c r="AN45" s="492">
        <v>35000.000000000007</v>
      </c>
      <c r="AO45" s="492"/>
      <c r="AP45" s="492" t="s">
        <v>5662</v>
      </c>
      <c r="AQ45" s="492">
        <v>2218488.7821997181</v>
      </c>
      <c r="AR45" s="492" t="s">
        <v>5662</v>
      </c>
      <c r="AS45" s="492">
        <v>949144.99999999988</v>
      </c>
      <c r="AT45" s="492">
        <v>81337546.679135695</v>
      </c>
      <c r="AU45" s="492">
        <v>0</v>
      </c>
      <c r="AV45" s="492">
        <v>81337546.679135695</v>
      </c>
      <c r="AW45" s="492">
        <v>85.695596225166554</v>
      </c>
      <c r="AX45" s="492">
        <v>152.41683758684954</v>
      </c>
      <c r="AY45" s="492"/>
      <c r="AZ45" s="492"/>
      <c r="BA45" s="492"/>
      <c r="BB45" s="492"/>
      <c r="BC45" s="492"/>
      <c r="BD45" s="492"/>
      <c r="BE45" s="492"/>
      <c r="BF45" s="492"/>
      <c r="BG45" s="492"/>
      <c r="BH45" s="492"/>
      <c r="BI45" s="492"/>
      <c r="BJ45" s="492"/>
      <c r="BK45" s="492"/>
      <c r="BL45" s="492"/>
    </row>
    <row r="46" spans="1:64">
      <c r="A46" s="2477"/>
      <c r="B46" s="2737"/>
      <c r="D46" s="2521">
        <v>2023</v>
      </c>
      <c r="E46" s="2505"/>
      <c r="F46" s="492"/>
      <c r="G46" s="492"/>
      <c r="H46" s="492"/>
      <c r="I46" s="492"/>
      <c r="J46" s="492"/>
      <c r="K46" s="492"/>
      <c r="L46" s="492"/>
      <c r="M46" s="492"/>
      <c r="N46" s="492"/>
      <c r="O46" s="492"/>
      <c r="P46" s="492"/>
      <c r="Q46" s="492"/>
      <c r="R46" s="492"/>
      <c r="S46" s="492"/>
      <c r="T46" s="492"/>
      <c r="U46" s="492"/>
      <c r="V46" s="492"/>
      <c r="W46" s="492"/>
      <c r="X46" s="492"/>
      <c r="Y46" s="492"/>
      <c r="Z46" s="492"/>
      <c r="AA46" s="492"/>
      <c r="AB46" s="492">
        <v>520545</v>
      </c>
      <c r="AC46" s="492">
        <v>521304.99999999994</v>
      </c>
      <c r="AD46" s="492">
        <v>0.5</v>
      </c>
      <c r="AE46" s="492">
        <v>44175</v>
      </c>
      <c r="AF46" s="492">
        <v>49999.999999999993</v>
      </c>
      <c r="AG46" s="492">
        <v>0</v>
      </c>
      <c r="AH46" s="492">
        <v>49999.999999999993</v>
      </c>
      <c r="AI46" s="492">
        <v>20000</v>
      </c>
      <c r="AJ46" s="492">
        <v>927675</v>
      </c>
      <c r="AK46" s="492">
        <v>83.333217197446118</v>
      </c>
      <c r="AL46" s="492">
        <v>300436821.34789687</v>
      </c>
      <c r="AM46" s="492">
        <v>323.85999552418343</v>
      </c>
      <c r="AN46" s="492">
        <v>35000.000000000007</v>
      </c>
      <c r="AO46" s="492"/>
      <c r="AP46" s="492" t="s">
        <v>5662</v>
      </c>
      <c r="AQ46" s="492">
        <v>2352660.1350741331</v>
      </c>
      <c r="AR46" s="492" t="s">
        <v>5662</v>
      </c>
      <c r="AS46" s="492">
        <v>946456.99999999988</v>
      </c>
      <c r="AT46" s="492">
        <v>86320088.843627959</v>
      </c>
      <c r="AU46" s="492">
        <v>0</v>
      </c>
      <c r="AV46" s="492">
        <v>86320088.843627959</v>
      </c>
      <c r="AW46" s="492">
        <v>91.203392064962244</v>
      </c>
      <c r="AX46" s="492">
        <v>161.63761445577686</v>
      </c>
      <c r="AY46" s="492"/>
      <c r="AZ46" s="492"/>
      <c r="BA46" s="492"/>
      <c r="BB46" s="492"/>
      <c r="BC46" s="492"/>
      <c r="BD46" s="492"/>
      <c r="BE46" s="492"/>
      <c r="BF46" s="492"/>
      <c r="BG46" s="492"/>
      <c r="BH46" s="492"/>
      <c r="BI46" s="492"/>
      <c r="BJ46" s="492"/>
      <c r="BK46" s="492"/>
      <c r="BL46" s="492"/>
    </row>
    <row r="47" spans="1:64">
      <c r="A47" s="2477"/>
      <c r="D47" s="2521">
        <v>2024</v>
      </c>
      <c r="E47" s="2505"/>
      <c r="F47" s="492"/>
      <c r="G47" s="492"/>
      <c r="H47" s="492"/>
      <c r="I47" s="492"/>
      <c r="J47" s="492"/>
      <c r="K47" s="492"/>
      <c r="L47" s="492"/>
      <c r="M47" s="492"/>
      <c r="N47" s="492"/>
      <c r="O47" s="492"/>
      <c r="P47" s="492"/>
      <c r="Q47" s="492"/>
      <c r="R47" s="492"/>
      <c r="S47" s="492"/>
      <c r="T47" s="492"/>
      <c r="U47" s="492"/>
      <c r="V47" s="492"/>
      <c r="W47" s="492"/>
      <c r="X47" s="492"/>
      <c r="Y47" s="492"/>
      <c r="Z47" s="492"/>
      <c r="AA47" s="492"/>
      <c r="AB47" s="492">
        <v>520545</v>
      </c>
      <c r="AC47" s="492">
        <v>521304.99999999994</v>
      </c>
      <c r="AD47" s="492">
        <v>0.5</v>
      </c>
      <c r="AE47" s="492">
        <v>44175</v>
      </c>
      <c r="AF47" s="492">
        <v>49999.999999999993</v>
      </c>
      <c r="AG47" s="492">
        <v>0</v>
      </c>
      <c r="AH47" s="492">
        <v>49999.999999999993</v>
      </c>
      <c r="AI47" s="492">
        <v>20000</v>
      </c>
      <c r="AJ47" s="492">
        <v>927675</v>
      </c>
      <c r="AK47" s="492">
        <v>87.292372263194594</v>
      </c>
      <c r="AL47" s="492">
        <v>316271389.02653843</v>
      </c>
      <c r="AM47" s="492">
        <v>340.9290851068946</v>
      </c>
      <c r="AN47" s="492">
        <v>35000.000000000007</v>
      </c>
      <c r="AO47" s="492"/>
      <c r="AP47" s="492" t="s">
        <v>5662</v>
      </c>
      <c r="AQ47" s="492">
        <v>2495399.8086934239</v>
      </c>
      <c r="AR47" s="492" t="s">
        <v>5662</v>
      </c>
      <c r="AS47" s="492">
        <v>943768</v>
      </c>
      <c r="AT47" s="492">
        <v>89816775.763143644</v>
      </c>
      <c r="AU47" s="492">
        <v>0</v>
      </c>
      <c r="AV47" s="492">
        <v>89816775.763143644</v>
      </c>
      <c r="AW47" s="492">
        <v>95.168278393782842</v>
      </c>
      <c r="AX47" s="492">
        <v>171.44742496731723</v>
      </c>
      <c r="AY47" s="492"/>
      <c r="AZ47" s="492"/>
      <c r="BA47" s="492"/>
      <c r="BB47" s="492"/>
      <c r="BC47" s="492"/>
      <c r="BD47" s="492"/>
      <c r="BE47" s="492"/>
      <c r="BF47" s="492"/>
      <c r="BG47" s="492"/>
      <c r="BH47" s="492"/>
      <c r="BI47" s="492"/>
      <c r="BJ47" s="492"/>
      <c r="BK47" s="492"/>
      <c r="BL47" s="492"/>
    </row>
    <row r="48" spans="1:64">
      <c r="A48" s="2477"/>
      <c r="D48" s="2521">
        <v>2025</v>
      </c>
      <c r="E48" s="2505"/>
      <c r="F48" s="492"/>
      <c r="G48" s="492"/>
      <c r="H48" s="492"/>
      <c r="I48" s="492"/>
      <c r="J48" s="492"/>
      <c r="K48" s="492"/>
      <c r="L48" s="492"/>
      <c r="M48" s="492"/>
      <c r="N48" s="492"/>
      <c r="O48" s="492"/>
      <c r="P48" s="492"/>
      <c r="Q48" s="492"/>
      <c r="R48" s="492"/>
      <c r="S48" s="492"/>
      <c r="T48" s="492"/>
      <c r="U48" s="492"/>
      <c r="V48" s="492"/>
      <c r="W48" s="492"/>
      <c r="X48" s="492"/>
      <c r="Y48" s="492"/>
      <c r="Z48" s="492"/>
      <c r="AA48" s="492"/>
      <c r="AB48" s="492">
        <v>520545</v>
      </c>
      <c r="AC48" s="492">
        <v>521304.99999999994</v>
      </c>
      <c r="AD48" s="492">
        <v>0.5</v>
      </c>
      <c r="AE48" s="492">
        <v>44175</v>
      </c>
      <c r="AF48" s="492">
        <v>49999.999999999993</v>
      </c>
      <c r="AG48" s="492">
        <v>0</v>
      </c>
      <c r="AH48" s="492">
        <v>49999.999999999993</v>
      </c>
      <c r="AI48" s="492">
        <v>20000</v>
      </c>
      <c r="AJ48" s="492">
        <v>927675</v>
      </c>
      <c r="AK48" s="492">
        <v>88.713753037534914</v>
      </c>
      <c r="AL48" s="492">
        <v>321956175.2232511</v>
      </c>
      <c r="AM48" s="492">
        <v>347.05707841997588</v>
      </c>
      <c r="AN48" s="492">
        <v>35000.000000000007</v>
      </c>
      <c r="AO48" s="492"/>
      <c r="AP48" s="492" t="s">
        <v>5662</v>
      </c>
      <c r="AQ48" s="492">
        <v>2647284.9993429249</v>
      </c>
      <c r="AR48" s="492" t="s">
        <v>5662</v>
      </c>
      <c r="AS48" s="492">
        <v>943579.99999999977</v>
      </c>
      <c r="AT48" s="492">
        <v>93497326.310224921</v>
      </c>
      <c r="AU48" s="492">
        <v>0</v>
      </c>
      <c r="AV48" s="492">
        <v>93497326.310224921</v>
      </c>
      <c r="AW48" s="492">
        <v>99.087863573014417</v>
      </c>
      <c r="AX48" s="492">
        <v>181.88596038753474</v>
      </c>
      <c r="AY48" s="492"/>
      <c r="AZ48" s="492"/>
      <c r="BA48" s="492"/>
      <c r="BB48" s="492"/>
      <c r="BC48" s="492"/>
      <c r="BD48" s="492"/>
      <c r="BE48" s="492"/>
      <c r="BF48" s="492"/>
      <c r="BG48" s="492"/>
      <c r="BH48" s="492"/>
      <c r="BI48" s="492"/>
      <c r="BJ48" s="492"/>
      <c r="BK48" s="492"/>
      <c r="BL48" s="492"/>
    </row>
    <row r="49" spans="1:64">
      <c r="A49" s="2477"/>
      <c r="D49" s="2521">
        <v>2026</v>
      </c>
      <c r="E49" s="2505"/>
      <c r="F49" s="492"/>
      <c r="G49" s="492"/>
      <c r="H49" s="492"/>
      <c r="I49" s="492"/>
      <c r="J49" s="492"/>
      <c r="K49" s="492"/>
      <c r="L49" s="492"/>
      <c r="M49" s="492"/>
      <c r="N49" s="492"/>
      <c r="O49" s="492"/>
      <c r="P49" s="492"/>
      <c r="Q49" s="492"/>
      <c r="R49" s="492"/>
      <c r="S49" s="492"/>
      <c r="T49" s="492"/>
      <c r="U49" s="492"/>
      <c r="V49" s="492"/>
      <c r="W49" s="492"/>
      <c r="X49" s="492"/>
      <c r="Y49" s="492"/>
      <c r="Z49" s="492"/>
      <c r="AA49" s="492"/>
      <c r="AB49" s="492">
        <v>520545</v>
      </c>
      <c r="AC49" s="492">
        <v>521304.99999999994</v>
      </c>
      <c r="AD49" s="492">
        <v>0.5</v>
      </c>
      <c r="AE49" s="492">
        <v>44175</v>
      </c>
      <c r="AF49" s="492">
        <v>49999.999999999993</v>
      </c>
      <c r="AG49" s="492">
        <v>0</v>
      </c>
      <c r="AH49" s="492">
        <v>49999.999999999993</v>
      </c>
      <c r="AI49" s="492">
        <v>20000</v>
      </c>
      <c r="AJ49" s="492">
        <v>927675</v>
      </c>
      <c r="AK49" s="492">
        <v>90.270779624681765</v>
      </c>
      <c r="AL49" s="492">
        <v>328183474.34697467</v>
      </c>
      <c r="AM49" s="492">
        <v>353.76988098954342</v>
      </c>
      <c r="AN49" s="492">
        <v>35000.000000000007</v>
      </c>
      <c r="AO49" s="492"/>
      <c r="AP49" s="492" t="s">
        <v>5662</v>
      </c>
      <c r="AQ49" s="492">
        <v>2804682.7018955052</v>
      </c>
      <c r="AR49" s="492" t="s">
        <v>5662</v>
      </c>
      <c r="AS49" s="492">
        <v>943390.99999999988</v>
      </c>
      <c r="AT49" s="492">
        <v>102134491.81087503</v>
      </c>
      <c r="AU49" s="492">
        <v>0</v>
      </c>
      <c r="AV49" s="492">
        <v>102134491.81087503</v>
      </c>
      <c r="AW49" s="492">
        <v>108.26316109744002</v>
      </c>
      <c r="AX49" s="492">
        <v>192.64688656346513</v>
      </c>
      <c r="AY49" s="492"/>
      <c r="AZ49" s="492"/>
      <c r="BA49" s="492"/>
      <c r="BB49" s="492"/>
      <c r="BC49" s="492"/>
      <c r="BD49" s="492"/>
      <c r="BE49" s="492"/>
      <c r="BF49" s="492"/>
      <c r="BG49" s="492"/>
      <c r="BH49" s="492"/>
      <c r="BI49" s="492"/>
      <c r="BJ49" s="492"/>
      <c r="BK49" s="492"/>
      <c r="BL49" s="492"/>
    </row>
    <row r="50" spans="1:64">
      <c r="A50" s="2477"/>
      <c r="D50" s="2521">
        <v>2027</v>
      </c>
      <c r="E50" s="2505"/>
      <c r="F50" s="492"/>
      <c r="G50" s="492"/>
      <c r="H50" s="492"/>
      <c r="I50" s="492"/>
      <c r="J50" s="492"/>
      <c r="K50" s="492"/>
      <c r="L50" s="492"/>
      <c r="M50" s="492"/>
      <c r="N50" s="492"/>
      <c r="O50" s="492"/>
      <c r="P50" s="492"/>
      <c r="Q50" s="492"/>
      <c r="R50" s="492"/>
      <c r="S50" s="492"/>
      <c r="T50" s="492"/>
      <c r="U50" s="492"/>
      <c r="V50" s="492"/>
      <c r="W50" s="492"/>
      <c r="X50" s="492"/>
      <c r="Y50" s="492"/>
      <c r="Z50" s="492"/>
      <c r="AA50" s="492"/>
      <c r="AB50" s="492">
        <v>520545</v>
      </c>
      <c r="AC50" s="492">
        <v>521304.99999999994</v>
      </c>
      <c r="AD50" s="492">
        <v>0.5</v>
      </c>
      <c r="AE50" s="492">
        <v>44175</v>
      </c>
      <c r="AF50" s="492">
        <v>49999.999999999993</v>
      </c>
      <c r="AG50" s="492">
        <v>0</v>
      </c>
      <c r="AH50" s="492">
        <v>49999.999999999993</v>
      </c>
      <c r="AI50" s="492">
        <v>20000</v>
      </c>
      <c r="AJ50" s="492">
        <v>927675</v>
      </c>
      <c r="AK50" s="492">
        <v>92.040405301443471</v>
      </c>
      <c r="AL50" s="492">
        <v>335261059.60928565</v>
      </c>
      <c r="AM50" s="492">
        <v>361.39926117367145</v>
      </c>
      <c r="AN50" s="492">
        <v>35000.000000000007</v>
      </c>
      <c r="AO50" s="492"/>
      <c r="AP50" s="492" t="s">
        <v>5662</v>
      </c>
      <c r="AQ50" s="492">
        <v>2965916.5974044008</v>
      </c>
      <c r="AR50" s="492" t="s">
        <v>5662</v>
      </c>
      <c r="AS50" s="492">
        <v>913201.99999999988</v>
      </c>
      <c r="AT50" s="492">
        <v>104060959.50633775</v>
      </c>
      <c r="AU50" s="492">
        <v>873943.50086497306</v>
      </c>
      <c r="AV50" s="492">
        <v>103187016.00547276</v>
      </c>
      <c r="AW50" s="492">
        <v>112.99473282523776</v>
      </c>
      <c r="AX50" s="492">
        <v>203.72338356868931</v>
      </c>
      <c r="AY50" s="492"/>
      <c r="AZ50" s="492"/>
      <c r="BA50" s="492"/>
      <c r="BB50" s="492"/>
      <c r="BC50" s="492"/>
      <c r="BD50" s="492"/>
      <c r="BE50" s="492"/>
      <c r="BF50" s="492"/>
      <c r="BG50" s="492"/>
      <c r="BH50" s="492"/>
      <c r="BI50" s="492"/>
      <c r="BJ50" s="492"/>
      <c r="BK50" s="492"/>
      <c r="BL50" s="492"/>
    </row>
    <row r="51" spans="1:64">
      <c r="A51" s="2477"/>
      <c r="D51" s="2521">
        <v>2028</v>
      </c>
      <c r="E51" s="2505"/>
      <c r="F51" s="492"/>
      <c r="G51" s="492"/>
      <c r="H51" s="492"/>
      <c r="I51" s="492"/>
      <c r="J51" s="492"/>
      <c r="K51" s="492"/>
      <c r="L51" s="492"/>
      <c r="M51" s="492"/>
      <c r="N51" s="492"/>
      <c r="O51" s="492"/>
      <c r="P51" s="492"/>
      <c r="Q51" s="492"/>
      <c r="R51" s="492"/>
      <c r="S51" s="492"/>
      <c r="T51" s="492"/>
      <c r="U51" s="492"/>
      <c r="V51" s="492"/>
      <c r="W51" s="492"/>
      <c r="X51" s="492"/>
      <c r="Y51" s="492"/>
      <c r="Z51" s="492"/>
      <c r="AA51" s="492"/>
      <c r="AB51" s="492">
        <v>520545</v>
      </c>
      <c r="AC51" s="492">
        <v>521304.99999999994</v>
      </c>
      <c r="AD51" s="492">
        <v>0.5</v>
      </c>
      <c r="AE51" s="492">
        <v>44175</v>
      </c>
      <c r="AF51" s="492">
        <v>49999.999999999993</v>
      </c>
      <c r="AG51" s="492">
        <v>0</v>
      </c>
      <c r="AH51" s="492">
        <v>49999.999999999993</v>
      </c>
      <c r="AI51" s="492">
        <v>20000</v>
      </c>
      <c r="AJ51" s="492">
        <v>927675</v>
      </c>
      <c r="AK51" s="492">
        <v>93.725136229158167</v>
      </c>
      <c r="AL51" s="492">
        <v>341999109.88824224</v>
      </c>
      <c r="AM51" s="492">
        <v>368.66263496185866</v>
      </c>
      <c r="AN51" s="492">
        <v>35000.000000000007</v>
      </c>
      <c r="AO51" s="492"/>
      <c r="AP51" s="492" t="s">
        <v>5662</v>
      </c>
      <c r="AQ51" s="492">
        <v>3136682.1709177289</v>
      </c>
      <c r="AR51" s="492" t="s">
        <v>5662</v>
      </c>
      <c r="AS51" s="492">
        <v>913013.99999999988</v>
      </c>
      <c r="AT51" s="492">
        <v>108886351.57588919</v>
      </c>
      <c r="AU51" s="492">
        <v>924078.45279619703</v>
      </c>
      <c r="AV51" s="492">
        <v>107962273.12309298</v>
      </c>
      <c r="AW51" s="492">
        <v>118.24821210090207</v>
      </c>
      <c r="AX51" s="492">
        <v>215.45479611156827</v>
      </c>
      <c r="AY51" s="492"/>
      <c r="AZ51" s="492"/>
      <c r="BA51" s="492"/>
      <c r="BB51" s="492"/>
      <c r="BC51" s="492"/>
      <c r="BD51" s="492"/>
      <c r="BE51" s="492"/>
      <c r="BF51" s="492"/>
      <c r="BG51" s="492"/>
      <c r="BH51" s="492"/>
      <c r="BI51" s="492"/>
      <c r="BJ51" s="492"/>
      <c r="BK51" s="492"/>
      <c r="BL51" s="492"/>
    </row>
    <row r="52" spans="1:64">
      <c r="A52" s="2477"/>
      <c r="D52" s="2521">
        <v>2029</v>
      </c>
      <c r="E52" s="2505"/>
      <c r="F52" s="492"/>
      <c r="G52" s="492"/>
      <c r="H52" s="492"/>
      <c r="I52" s="492"/>
      <c r="J52" s="492"/>
      <c r="K52" s="492"/>
      <c r="L52" s="492"/>
      <c r="M52" s="492"/>
      <c r="N52" s="492"/>
      <c r="O52" s="492"/>
      <c r="P52" s="492"/>
      <c r="Q52" s="492"/>
      <c r="R52" s="492"/>
      <c r="S52" s="492"/>
      <c r="T52" s="492"/>
      <c r="U52" s="492"/>
      <c r="V52" s="492"/>
      <c r="W52" s="492"/>
      <c r="X52" s="492"/>
      <c r="Y52" s="492"/>
      <c r="Z52" s="492"/>
      <c r="AA52" s="492"/>
      <c r="AB52" s="492">
        <v>520545</v>
      </c>
      <c r="AC52" s="492">
        <v>521304.99999999994</v>
      </c>
      <c r="AD52" s="492">
        <v>0.5</v>
      </c>
      <c r="AE52" s="492">
        <v>44175</v>
      </c>
      <c r="AF52" s="492">
        <v>49999.999999999993</v>
      </c>
      <c r="AG52" s="492">
        <v>0</v>
      </c>
      <c r="AH52" s="492">
        <v>49999.999999999993</v>
      </c>
      <c r="AI52" s="492">
        <v>20000</v>
      </c>
      <c r="AJ52" s="492">
        <v>927675</v>
      </c>
      <c r="AK52" s="492">
        <v>95.630581602171944</v>
      </c>
      <c r="AL52" s="492">
        <v>349619903.52119809</v>
      </c>
      <c r="AM52" s="492">
        <v>376.87757406548423</v>
      </c>
      <c r="AN52" s="492">
        <v>35000.000000000007</v>
      </c>
      <c r="AO52" s="492"/>
      <c r="AP52" s="492" t="s">
        <v>5662</v>
      </c>
      <c r="AQ52" s="492">
        <v>3317558.9051617421</v>
      </c>
      <c r="AR52" s="492" t="s">
        <v>5662</v>
      </c>
      <c r="AS52" s="492">
        <v>912825</v>
      </c>
      <c r="AT52" s="492">
        <v>114231366.35429096</v>
      </c>
      <c r="AU52" s="492">
        <v>977170.71510250506</v>
      </c>
      <c r="AV52" s="492">
        <v>113254195.63918847</v>
      </c>
      <c r="AW52" s="492">
        <v>124.06999768760548</v>
      </c>
      <c r="AX52" s="492">
        <v>227.88094631710229</v>
      </c>
      <c r="AY52" s="492"/>
      <c r="AZ52" s="492"/>
      <c r="BA52" s="492"/>
      <c r="BB52" s="492"/>
      <c r="BC52" s="492"/>
      <c r="BD52" s="492"/>
      <c r="BE52" s="492"/>
      <c r="BF52" s="492"/>
      <c r="BG52" s="492"/>
      <c r="BH52" s="492"/>
      <c r="BI52" s="492"/>
      <c r="BJ52" s="492"/>
      <c r="BK52" s="492"/>
      <c r="BL52" s="492"/>
    </row>
    <row r="53" spans="1:64">
      <c r="A53" s="2477"/>
      <c r="B53" s="2737"/>
      <c r="D53" s="2521">
        <v>2030</v>
      </c>
      <c r="E53" s="2505"/>
      <c r="F53" s="492"/>
      <c r="G53" s="492"/>
      <c r="H53" s="492"/>
      <c r="I53" s="492"/>
      <c r="J53" s="492"/>
      <c r="K53" s="492"/>
      <c r="L53" s="492"/>
      <c r="M53" s="492"/>
      <c r="N53" s="492"/>
      <c r="O53" s="492"/>
      <c r="P53" s="492"/>
      <c r="Q53" s="492"/>
      <c r="R53" s="492"/>
      <c r="S53" s="492"/>
      <c r="T53" s="492"/>
      <c r="U53" s="492"/>
      <c r="V53" s="492"/>
      <c r="W53" s="492"/>
      <c r="X53" s="492"/>
      <c r="Y53" s="492"/>
      <c r="Z53" s="492"/>
      <c r="AA53" s="492"/>
      <c r="AB53" s="492">
        <v>520545</v>
      </c>
      <c r="AC53" s="492">
        <v>521304.99999999994</v>
      </c>
      <c r="AD53" s="492">
        <v>0.5</v>
      </c>
      <c r="AE53" s="492">
        <v>44175</v>
      </c>
      <c r="AF53" s="492">
        <v>49999.999999999993</v>
      </c>
      <c r="AG53" s="492">
        <v>0</v>
      </c>
      <c r="AH53" s="492">
        <v>49999.999999999993</v>
      </c>
      <c r="AI53" s="492">
        <v>20000</v>
      </c>
      <c r="AJ53" s="492">
        <v>927675</v>
      </c>
      <c r="AK53" s="492">
        <v>102.13290911194279</v>
      </c>
      <c r="AL53" s="492">
        <v>375625842.4936074</v>
      </c>
      <c r="AM53" s="492">
        <v>404.91103295184996</v>
      </c>
      <c r="AN53" s="492">
        <v>35000.000000000007</v>
      </c>
      <c r="AO53" s="492"/>
      <c r="AP53" s="492" t="s">
        <v>5662</v>
      </c>
      <c r="AQ53" s="492">
        <v>3509162.4599168245</v>
      </c>
      <c r="AR53" s="492" t="s">
        <v>5662</v>
      </c>
      <c r="AS53" s="492">
        <v>912637</v>
      </c>
      <c r="AT53" s="492">
        <v>119873324.25072517</v>
      </c>
      <c r="AU53" s="492">
        <v>1033399.8609023649</v>
      </c>
      <c r="AV53" s="492">
        <v>118839924.3898228</v>
      </c>
      <c r="AW53" s="492">
        <v>130.21598334258067</v>
      </c>
      <c r="AX53" s="492">
        <v>241.04414276090992</v>
      </c>
      <c r="AY53" s="492"/>
      <c r="AZ53" s="492"/>
      <c r="BA53" s="492"/>
      <c r="BB53" s="492"/>
      <c r="BC53" s="492"/>
      <c r="BD53" s="492"/>
      <c r="BE53" s="492"/>
      <c r="BF53" s="492"/>
      <c r="BG53" s="492"/>
      <c r="BH53" s="492"/>
      <c r="BI53" s="492"/>
      <c r="BJ53" s="492"/>
      <c r="BK53" s="492"/>
      <c r="BL53" s="492"/>
    </row>
    <row r="54" spans="1:64">
      <c r="A54" s="2477"/>
    </row>
    <row r="55" spans="1:64">
      <c r="A55" s="2477"/>
    </row>
    <row r="56" spans="1:64">
      <c r="A56" s="2477"/>
    </row>
    <row r="57" spans="1:64">
      <c r="A57" s="2477"/>
    </row>
    <row r="58" spans="1:64">
      <c r="A58" s="2477"/>
    </row>
    <row r="59" spans="1:64">
      <c r="A59" s="2477"/>
    </row>
    <row r="60" spans="1:64">
      <c r="A60" s="2477"/>
    </row>
    <row r="61" spans="1:64">
      <c r="A61" s="2477"/>
    </row>
    <row r="62" spans="1:64">
      <c r="A62" s="2477"/>
    </row>
    <row r="63" spans="1:64">
      <c r="A63" s="2477"/>
    </row>
    <row r="64" spans="1:64">
      <c r="A64" s="2477"/>
    </row>
    <row r="65" s="2477" customFormat="1"/>
    <row r="66" s="2477" customFormat="1"/>
    <row r="67" s="2477" customFormat="1"/>
    <row r="68" s="2477" customFormat="1"/>
    <row r="69" s="2477" customFormat="1"/>
    <row r="70" s="2477" customFormat="1"/>
    <row r="71" s="2477" customFormat="1"/>
    <row r="72" s="2477" customFormat="1"/>
    <row r="73" s="2477" customFormat="1"/>
    <row r="74" s="2477" customFormat="1"/>
    <row r="75" s="2477" customFormat="1"/>
    <row r="76" s="2477" customFormat="1"/>
    <row r="77" s="2477" customFormat="1"/>
    <row r="78" s="2477" customFormat="1"/>
    <row r="79" s="2477" customFormat="1"/>
    <row r="80" s="2477" customFormat="1"/>
    <row r="81" spans="1:64">
      <c r="A81" s="2477"/>
      <c r="C81" s="2477"/>
      <c r="D81" s="2477"/>
      <c r="E81" s="2477"/>
      <c r="F81" s="2477"/>
      <c r="G81" s="2477"/>
      <c r="H81" s="2477"/>
      <c r="I81" s="2477"/>
      <c r="J81" s="2477"/>
      <c r="K81" s="2477"/>
      <c r="L81" s="2477"/>
      <c r="M81" s="2477"/>
      <c r="N81" s="2477"/>
      <c r="O81" s="2477"/>
      <c r="P81" s="2477"/>
      <c r="Q81" s="2477"/>
      <c r="R81" s="2477"/>
      <c r="S81" s="2477"/>
      <c r="T81" s="2477"/>
      <c r="U81" s="2477"/>
      <c r="V81" s="2477"/>
      <c r="W81" s="2477"/>
      <c r="X81" s="2477"/>
      <c r="Y81" s="2477"/>
      <c r="Z81" s="2477"/>
      <c r="AA81" s="2477"/>
      <c r="AB81" s="2477"/>
      <c r="AC81" s="2477"/>
      <c r="AD81" s="2477"/>
      <c r="AE81" s="2477"/>
      <c r="AF81" s="2477"/>
      <c r="AG81" s="2477"/>
      <c r="AH81" s="2477"/>
      <c r="AI81" s="2477"/>
      <c r="AJ81" s="2477"/>
      <c r="AK81" s="2477"/>
      <c r="AL81" s="2477"/>
      <c r="AM81" s="2477"/>
      <c r="AN81" s="2477"/>
      <c r="AO81" s="2477"/>
      <c r="AP81" s="2477"/>
      <c r="AQ81" s="2477"/>
      <c r="AR81" s="2477"/>
      <c r="AS81" s="2477"/>
      <c r="AT81" s="2477"/>
      <c r="AU81" s="2477"/>
      <c r="AV81" s="2477"/>
      <c r="AW81" s="2477"/>
      <c r="AX81" s="2477"/>
      <c r="AY81" s="2477"/>
      <c r="AZ81" s="2477"/>
      <c r="BA81" s="2477"/>
      <c r="BB81" s="2477"/>
      <c r="BC81" s="2477"/>
      <c r="BD81" s="2477"/>
      <c r="BE81" s="2477"/>
      <c r="BF81" s="2477"/>
      <c r="BG81" s="2477"/>
      <c r="BH81" s="2477"/>
      <c r="BI81" s="2477"/>
      <c r="BJ81" s="2477"/>
      <c r="BK81" s="2477"/>
      <c r="BL81" s="2477"/>
    </row>
    <row r="82" spans="1:64">
      <c r="A82" s="2477"/>
      <c r="B82" s="2737"/>
      <c r="C82" s="2477"/>
      <c r="D82" s="2477"/>
      <c r="E82" s="2477"/>
      <c r="F82" s="2477"/>
      <c r="G82" s="2477"/>
      <c r="H82" s="2477"/>
      <c r="I82" s="2477"/>
      <c r="J82" s="2477"/>
      <c r="K82" s="2477"/>
      <c r="L82" s="2477"/>
      <c r="M82" s="2477"/>
      <c r="N82" s="2477"/>
      <c r="O82" s="2477"/>
      <c r="P82" s="2477"/>
      <c r="Q82" s="2477"/>
      <c r="R82" s="2477"/>
      <c r="S82" s="2477"/>
      <c r="T82" s="2477"/>
      <c r="U82" s="2477"/>
      <c r="V82" s="2477"/>
      <c r="W82" s="2477"/>
      <c r="X82" s="2477"/>
      <c r="Y82" s="2477"/>
      <c r="Z82" s="2477"/>
      <c r="AA82" s="2477"/>
      <c r="AB82" s="2477"/>
      <c r="AC82" s="2477"/>
      <c r="AD82" s="2477"/>
      <c r="AE82" s="2477"/>
      <c r="AF82" s="2477"/>
      <c r="AG82" s="2477"/>
      <c r="AH82" s="2477"/>
      <c r="AI82" s="2477"/>
      <c r="AJ82" s="2477"/>
      <c r="AK82" s="2477"/>
      <c r="AL82" s="2477"/>
      <c r="AM82" s="2477"/>
      <c r="AN82" s="2477"/>
      <c r="AO82" s="2477"/>
      <c r="AP82" s="2477"/>
      <c r="AQ82" s="2477"/>
      <c r="AR82" s="2477"/>
      <c r="AS82" s="2477"/>
      <c r="AT82" s="2477"/>
      <c r="AU82" s="2477"/>
      <c r="AV82" s="2477"/>
      <c r="AW82" s="2477"/>
      <c r="AX82" s="2477"/>
      <c r="AY82" s="2477"/>
      <c r="AZ82" s="2477"/>
      <c r="BA82" s="2477"/>
      <c r="BB82" s="2477"/>
      <c r="BC82" s="2477"/>
      <c r="BD82" s="2477"/>
      <c r="BE82" s="2477"/>
      <c r="BF82" s="2477"/>
      <c r="BG82" s="2477"/>
      <c r="BH82" s="2477"/>
      <c r="BI82" s="2477"/>
      <c r="BJ82" s="2477"/>
      <c r="BK82" s="2477"/>
      <c r="BL82" s="2477"/>
    </row>
    <row r="83" spans="1:64">
      <c r="A83" s="2477"/>
      <c r="C83" s="2477"/>
      <c r="D83" s="2477"/>
      <c r="E83" s="2477"/>
      <c r="F83" s="2477"/>
      <c r="G83" s="2477"/>
      <c r="H83" s="2477"/>
      <c r="I83" s="2477"/>
      <c r="J83" s="2477"/>
      <c r="K83" s="2477"/>
      <c r="L83" s="2477"/>
      <c r="M83" s="2477"/>
      <c r="N83" s="2477"/>
      <c r="O83" s="2477"/>
      <c r="P83" s="2477"/>
      <c r="Q83" s="2477"/>
      <c r="R83" s="2477"/>
      <c r="S83" s="2477"/>
      <c r="T83" s="2477"/>
      <c r="U83" s="2477"/>
      <c r="V83" s="2477"/>
      <c r="W83" s="2477"/>
      <c r="X83" s="2477"/>
      <c r="Y83" s="2477"/>
      <c r="Z83" s="2477"/>
      <c r="AA83" s="2477"/>
      <c r="AB83" s="2477"/>
      <c r="AC83" s="2477"/>
      <c r="AD83" s="2477"/>
      <c r="AE83" s="2477"/>
      <c r="AF83" s="2477"/>
      <c r="AG83" s="2477"/>
      <c r="AH83" s="2477"/>
      <c r="AI83" s="2477"/>
      <c r="AJ83" s="2477"/>
      <c r="AK83" s="2477"/>
      <c r="AL83" s="2477"/>
      <c r="AM83" s="2477"/>
      <c r="AN83" s="2477"/>
      <c r="AO83" s="2477"/>
      <c r="AP83" s="2477"/>
      <c r="AQ83" s="2477"/>
      <c r="AR83" s="2477"/>
      <c r="AS83" s="2477"/>
      <c r="AT83" s="2477"/>
      <c r="AU83" s="2477"/>
      <c r="AV83" s="2477"/>
      <c r="AW83" s="2477"/>
      <c r="AX83" s="2477"/>
      <c r="AY83" s="2477"/>
      <c r="AZ83" s="2477"/>
      <c r="BA83" s="2477"/>
      <c r="BB83" s="2477"/>
      <c r="BC83" s="2477"/>
      <c r="BD83" s="2477"/>
      <c r="BE83" s="2477"/>
      <c r="BF83" s="2477"/>
      <c r="BG83" s="2477"/>
      <c r="BH83" s="2477"/>
      <c r="BI83" s="2477"/>
      <c r="BJ83" s="2477"/>
      <c r="BK83" s="2477"/>
      <c r="BL83" s="2477"/>
    </row>
    <row r="84" spans="1:64">
      <c r="A84" s="2477"/>
      <c r="C84" s="2477"/>
      <c r="D84" s="2477"/>
      <c r="E84" s="2477"/>
      <c r="F84" s="2477"/>
      <c r="G84" s="2477"/>
      <c r="H84" s="2477"/>
      <c r="I84" s="2477"/>
      <c r="J84" s="2477"/>
      <c r="K84" s="2477"/>
      <c r="L84" s="2477"/>
      <c r="M84" s="2477"/>
      <c r="N84" s="2477"/>
      <c r="O84" s="2477"/>
      <c r="P84" s="2477"/>
      <c r="Q84" s="2477"/>
      <c r="R84" s="2477"/>
      <c r="S84" s="2477"/>
      <c r="T84" s="2477"/>
      <c r="U84" s="2477"/>
      <c r="V84" s="2477"/>
      <c r="W84" s="2477"/>
      <c r="X84" s="2477"/>
      <c r="Y84" s="2477"/>
      <c r="Z84" s="2477"/>
      <c r="AA84" s="2477"/>
      <c r="AB84" s="2477"/>
      <c r="AC84" s="2477"/>
      <c r="AD84" s="2477"/>
      <c r="AE84" s="2477"/>
      <c r="AF84" s="2477"/>
      <c r="AG84" s="2477"/>
      <c r="AH84" s="2477"/>
      <c r="AI84" s="2477"/>
      <c r="AJ84" s="2477"/>
      <c r="AK84" s="2477"/>
      <c r="AL84" s="2477"/>
      <c r="AM84" s="2477"/>
      <c r="AN84" s="2477"/>
      <c r="AO84" s="2477"/>
      <c r="AP84" s="2477"/>
      <c r="AQ84" s="2477"/>
      <c r="AR84" s="2477"/>
      <c r="AS84" s="2477"/>
      <c r="AT84" s="2477"/>
      <c r="AU84" s="2477"/>
      <c r="AV84" s="2477"/>
      <c r="AW84" s="2477"/>
      <c r="AX84" s="2477"/>
      <c r="AY84" s="2477"/>
      <c r="AZ84" s="2477"/>
      <c r="BA84" s="2477"/>
      <c r="BB84" s="2477"/>
      <c r="BC84" s="2477"/>
      <c r="BD84" s="2477"/>
      <c r="BE84" s="2477"/>
      <c r="BF84" s="2477"/>
      <c r="BG84" s="2477"/>
      <c r="BH84" s="2477"/>
      <c r="BI84" s="2477"/>
      <c r="BJ84" s="2477"/>
      <c r="BK84" s="2477"/>
      <c r="BL84" s="2477"/>
    </row>
    <row r="85" spans="1:64">
      <c r="A85" s="2477"/>
      <c r="C85" s="2477"/>
      <c r="D85" s="2477"/>
      <c r="E85" s="2477"/>
      <c r="F85" s="2477"/>
      <c r="G85" s="2477"/>
      <c r="H85" s="2477"/>
      <c r="I85" s="2477"/>
      <c r="J85" s="2477"/>
      <c r="K85" s="2477"/>
      <c r="L85" s="2477"/>
      <c r="M85" s="2477"/>
      <c r="N85" s="2477"/>
      <c r="O85" s="2477"/>
      <c r="P85" s="2477"/>
      <c r="Q85" s="2477"/>
      <c r="R85" s="2477"/>
      <c r="S85" s="2477"/>
      <c r="T85" s="2477"/>
      <c r="U85" s="2477"/>
      <c r="V85" s="2477"/>
      <c r="W85" s="2477"/>
      <c r="X85" s="2477"/>
      <c r="Y85" s="2477"/>
      <c r="Z85" s="2477"/>
      <c r="AA85" s="2477"/>
      <c r="AB85" s="2477"/>
      <c r="AC85" s="2477"/>
      <c r="AD85" s="2477"/>
      <c r="AE85" s="2477"/>
      <c r="AF85" s="2477"/>
      <c r="AG85" s="2477"/>
      <c r="AH85" s="2477"/>
      <c r="AI85" s="2477"/>
      <c r="AJ85" s="2477"/>
      <c r="AK85" s="2477"/>
      <c r="AL85" s="2477"/>
      <c r="AM85" s="2477"/>
      <c r="AN85" s="2477"/>
      <c r="AO85" s="2477"/>
      <c r="AP85" s="2477"/>
      <c r="AQ85" s="2477"/>
      <c r="AR85" s="2477"/>
      <c r="AS85" s="2477"/>
      <c r="AT85" s="2477"/>
      <c r="AU85" s="2477"/>
      <c r="AV85" s="2477"/>
      <c r="AW85" s="2477"/>
      <c r="AX85" s="2477"/>
      <c r="AY85" s="2477"/>
      <c r="AZ85" s="2477"/>
      <c r="BA85" s="2477"/>
      <c r="BB85" s="2477"/>
      <c r="BC85" s="2477"/>
      <c r="BD85" s="2477"/>
      <c r="BE85" s="2477"/>
      <c r="BF85" s="2477"/>
      <c r="BG85" s="2477"/>
      <c r="BH85" s="2477"/>
      <c r="BI85" s="2477"/>
      <c r="BJ85" s="2477"/>
      <c r="BK85" s="2477"/>
      <c r="BL85" s="2477"/>
    </row>
    <row r="86" spans="1:64">
      <c r="A86" s="2477"/>
      <c r="C86" s="2477"/>
      <c r="D86" s="2477"/>
      <c r="E86" s="2477"/>
      <c r="F86" s="2477"/>
      <c r="G86" s="2477"/>
      <c r="H86" s="2477"/>
      <c r="I86" s="2477"/>
      <c r="J86" s="2477"/>
      <c r="K86" s="2477"/>
      <c r="L86" s="2477"/>
      <c r="M86" s="2477"/>
      <c r="N86" s="2477"/>
      <c r="O86" s="2477"/>
      <c r="P86" s="2477"/>
      <c r="Q86" s="2477"/>
      <c r="R86" s="2477"/>
      <c r="S86" s="2477"/>
      <c r="T86" s="2477"/>
      <c r="U86" s="2477"/>
      <c r="V86" s="2477"/>
      <c r="W86" s="2477"/>
      <c r="X86" s="2477"/>
      <c r="Y86" s="2477"/>
      <c r="Z86" s="2477"/>
      <c r="AA86" s="2477"/>
      <c r="AB86" s="2477"/>
      <c r="AC86" s="2477"/>
      <c r="AD86" s="2477"/>
      <c r="AE86" s="2477"/>
      <c r="AF86" s="2477"/>
      <c r="AG86" s="2477"/>
      <c r="AH86" s="2477"/>
      <c r="AI86" s="2477"/>
      <c r="AJ86" s="2477"/>
      <c r="AK86" s="2477"/>
      <c r="AL86" s="2477"/>
      <c r="AM86" s="2477"/>
      <c r="AN86" s="2477"/>
      <c r="AO86" s="2477"/>
      <c r="AP86" s="2477"/>
      <c r="AQ86" s="2477"/>
      <c r="AR86" s="2477"/>
      <c r="AS86" s="2477"/>
      <c r="AT86" s="2477"/>
      <c r="AU86" s="2477"/>
      <c r="AV86" s="2477"/>
      <c r="AW86" s="2477"/>
      <c r="AX86" s="2477"/>
      <c r="AY86" s="2477"/>
      <c r="AZ86" s="2477"/>
      <c r="BA86" s="2477"/>
      <c r="BB86" s="2477"/>
      <c r="BC86" s="2477"/>
      <c r="BD86" s="2477"/>
      <c r="BE86" s="2477"/>
      <c r="BF86" s="2477"/>
      <c r="BG86" s="2477"/>
      <c r="BH86" s="2477"/>
      <c r="BI86" s="2477"/>
      <c r="BJ86" s="2477"/>
      <c r="BK86" s="2477"/>
      <c r="BL86" s="2477"/>
    </row>
    <row r="87" spans="1:64">
      <c r="A87" s="2477"/>
      <c r="C87" s="2477"/>
      <c r="D87" s="2477"/>
      <c r="E87" s="2477"/>
      <c r="F87" s="2477"/>
      <c r="G87" s="2477"/>
      <c r="H87" s="2477"/>
      <c r="I87" s="2477"/>
      <c r="J87" s="2477"/>
      <c r="K87" s="2477"/>
      <c r="L87" s="2477"/>
      <c r="M87" s="2477"/>
      <c r="N87" s="2477"/>
      <c r="O87" s="2477"/>
      <c r="P87" s="2477"/>
      <c r="Q87" s="2477"/>
      <c r="R87" s="2477"/>
      <c r="S87" s="2477"/>
      <c r="T87" s="2477"/>
      <c r="U87" s="2477"/>
      <c r="V87" s="2477"/>
      <c r="W87" s="2477"/>
      <c r="X87" s="2477"/>
      <c r="Y87" s="2477"/>
      <c r="Z87" s="2477"/>
      <c r="AA87" s="2477"/>
      <c r="AB87" s="2477"/>
      <c r="AC87" s="2477"/>
      <c r="AD87" s="2477"/>
      <c r="AE87" s="2477"/>
      <c r="AF87" s="2477"/>
      <c r="AG87" s="2477"/>
      <c r="AH87" s="2477"/>
      <c r="AI87" s="2477"/>
      <c r="AJ87" s="2477"/>
      <c r="AK87" s="2477"/>
      <c r="AL87" s="2477"/>
      <c r="AM87" s="2477"/>
      <c r="AN87" s="2477"/>
      <c r="AO87" s="2477"/>
      <c r="AP87" s="2477"/>
      <c r="AQ87" s="2477"/>
      <c r="AR87" s="2477"/>
      <c r="AS87" s="2477"/>
      <c r="AT87" s="2477"/>
      <c r="AU87" s="2477"/>
      <c r="AV87" s="2477"/>
      <c r="AW87" s="2477"/>
      <c r="AX87" s="2477"/>
      <c r="AY87" s="2477"/>
      <c r="AZ87" s="2477"/>
      <c r="BA87" s="2477"/>
      <c r="BB87" s="2477"/>
      <c r="BC87" s="2477"/>
      <c r="BD87" s="2477"/>
      <c r="BE87" s="2477"/>
      <c r="BF87" s="2477"/>
      <c r="BG87" s="2477"/>
      <c r="BH87" s="2477"/>
      <c r="BI87" s="2477"/>
      <c r="BJ87" s="2477"/>
      <c r="BK87" s="2477"/>
      <c r="BL87" s="2477"/>
    </row>
    <row r="88" spans="1:64">
      <c r="A88" s="2477"/>
      <c r="C88" s="2477"/>
      <c r="D88" s="2477"/>
      <c r="E88" s="2477"/>
      <c r="F88" s="2477"/>
      <c r="G88" s="2477"/>
      <c r="H88" s="2477"/>
      <c r="I88" s="2477"/>
      <c r="J88" s="2477"/>
      <c r="K88" s="2477"/>
      <c r="L88" s="2477"/>
      <c r="M88" s="2477"/>
      <c r="N88" s="2477"/>
      <c r="O88" s="2477"/>
      <c r="P88" s="2477"/>
      <c r="Q88" s="2477"/>
      <c r="R88" s="2477"/>
      <c r="S88" s="2477"/>
      <c r="T88" s="2477"/>
      <c r="U88" s="2477"/>
      <c r="V88" s="2477"/>
      <c r="W88" s="2477"/>
      <c r="X88" s="2477"/>
      <c r="Y88" s="2477"/>
      <c r="Z88" s="2477"/>
      <c r="AA88" s="2477"/>
      <c r="AB88" s="2477"/>
      <c r="AC88" s="2477"/>
      <c r="AD88" s="2477"/>
      <c r="AE88" s="2477"/>
      <c r="AF88" s="2477"/>
      <c r="AG88" s="2477"/>
      <c r="AH88" s="2477"/>
      <c r="AI88" s="2477"/>
      <c r="AJ88" s="2477"/>
      <c r="AK88" s="2477"/>
      <c r="AL88" s="2477"/>
      <c r="AM88" s="2477"/>
      <c r="AN88" s="2477"/>
      <c r="AO88" s="2477"/>
      <c r="AP88" s="2477"/>
      <c r="AQ88" s="2477"/>
      <c r="AR88" s="2477"/>
      <c r="AS88" s="2477"/>
      <c r="AT88" s="2477"/>
      <c r="AU88" s="2477"/>
      <c r="AV88" s="2477"/>
      <c r="AW88" s="2477"/>
      <c r="AX88" s="2477"/>
      <c r="AY88" s="2477"/>
      <c r="AZ88" s="2477"/>
      <c r="BA88" s="2477"/>
      <c r="BB88" s="2477"/>
      <c r="BC88" s="2477"/>
      <c r="BD88" s="2477"/>
      <c r="BE88" s="2477"/>
      <c r="BF88" s="2477"/>
      <c r="BG88" s="2477"/>
      <c r="BH88" s="2477"/>
      <c r="BI88" s="2477"/>
      <c r="BJ88" s="2477"/>
      <c r="BK88" s="2477"/>
      <c r="BL88" s="2477"/>
    </row>
    <row r="89" spans="1:64">
      <c r="A89" s="2477"/>
      <c r="C89" s="2477"/>
      <c r="D89" s="2477"/>
      <c r="E89" s="2477"/>
      <c r="F89" s="2477"/>
      <c r="G89" s="2477"/>
      <c r="H89" s="2477"/>
      <c r="I89" s="2477"/>
      <c r="J89" s="2477"/>
      <c r="K89" s="2477"/>
      <c r="L89" s="2477"/>
      <c r="M89" s="2477"/>
      <c r="N89" s="2477"/>
      <c r="O89" s="2477"/>
      <c r="P89" s="2477"/>
      <c r="Q89" s="2477"/>
      <c r="R89" s="2477"/>
      <c r="S89" s="2477"/>
      <c r="T89" s="2477"/>
      <c r="U89" s="2477"/>
      <c r="V89" s="2477"/>
      <c r="W89" s="2477"/>
      <c r="X89" s="2477"/>
      <c r="Y89" s="2477"/>
      <c r="Z89" s="2477"/>
      <c r="AA89" s="2477"/>
      <c r="AB89" s="2477"/>
      <c r="AC89" s="2477"/>
      <c r="AD89" s="2477"/>
      <c r="AE89" s="2477"/>
      <c r="AF89" s="2477"/>
      <c r="AG89" s="2477"/>
      <c r="AH89" s="2477"/>
      <c r="AI89" s="2477"/>
      <c r="AJ89" s="2477"/>
      <c r="AK89" s="2477"/>
      <c r="AL89" s="2477"/>
      <c r="AM89" s="2477"/>
      <c r="AN89" s="2477"/>
      <c r="AO89" s="2477"/>
      <c r="AP89" s="2477"/>
      <c r="AQ89" s="2477"/>
      <c r="AR89" s="2477"/>
      <c r="AS89" s="2477"/>
      <c r="AT89" s="2477"/>
      <c r="AU89" s="2477"/>
      <c r="AV89" s="2477"/>
      <c r="AW89" s="2477"/>
      <c r="AX89" s="2477"/>
      <c r="AY89" s="2477"/>
      <c r="AZ89" s="2477"/>
      <c r="BA89" s="2477"/>
      <c r="BB89" s="2477"/>
      <c r="BC89" s="2477"/>
      <c r="BD89" s="2477"/>
      <c r="BE89" s="2477"/>
      <c r="BF89" s="2477"/>
      <c r="BG89" s="2477"/>
      <c r="BH89" s="2477"/>
      <c r="BI89" s="2477"/>
      <c r="BJ89" s="2477"/>
      <c r="BK89" s="2477"/>
      <c r="BL89" s="2477"/>
    </row>
    <row r="90" spans="1:64">
      <c r="A90" s="2477"/>
      <c r="C90" s="2477"/>
      <c r="D90" s="2477"/>
      <c r="E90" s="2477"/>
      <c r="F90" s="2477"/>
      <c r="G90" s="2477"/>
      <c r="H90" s="2477"/>
      <c r="I90" s="2477"/>
      <c r="J90" s="2477"/>
      <c r="K90" s="2477"/>
      <c r="L90" s="2477"/>
      <c r="M90" s="2477"/>
      <c r="N90" s="2477"/>
      <c r="O90" s="2477"/>
      <c r="P90" s="2477"/>
      <c r="Q90" s="2477"/>
      <c r="R90" s="2477"/>
      <c r="S90" s="2477"/>
      <c r="T90" s="2477"/>
      <c r="U90" s="2477"/>
      <c r="V90" s="2477"/>
      <c r="W90" s="2477"/>
      <c r="X90" s="2477"/>
      <c r="Y90" s="2477"/>
      <c r="Z90" s="2477"/>
      <c r="AA90" s="2477"/>
      <c r="AB90" s="2477"/>
      <c r="AC90" s="2477"/>
      <c r="AD90" s="2477"/>
      <c r="AE90" s="2477"/>
      <c r="AF90" s="2477"/>
      <c r="AG90" s="2477"/>
      <c r="AH90" s="2477"/>
      <c r="AI90" s="2477"/>
      <c r="AJ90" s="2477"/>
      <c r="AK90" s="2477"/>
      <c r="AL90" s="2477"/>
      <c r="AM90" s="2477"/>
      <c r="AN90" s="2477"/>
      <c r="AO90" s="2477"/>
      <c r="AP90" s="2477"/>
      <c r="AQ90" s="2477"/>
      <c r="AR90" s="2477"/>
      <c r="AS90" s="2477"/>
      <c r="AT90" s="2477"/>
      <c r="AU90" s="2477"/>
      <c r="AV90" s="2477"/>
      <c r="AW90" s="2477"/>
      <c r="AX90" s="2477"/>
      <c r="AY90" s="2477"/>
      <c r="AZ90" s="2477"/>
      <c r="BA90" s="2477"/>
      <c r="BB90" s="2477"/>
      <c r="BC90" s="2477"/>
      <c r="BD90" s="2477"/>
      <c r="BE90" s="2477"/>
      <c r="BF90" s="2477"/>
      <c r="BG90" s="2477"/>
      <c r="BH90" s="2477"/>
      <c r="BI90" s="2477"/>
      <c r="BJ90" s="2477"/>
      <c r="BK90" s="2477"/>
      <c r="BL90" s="2477"/>
    </row>
    <row r="91" spans="1:64">
      <c r="A91" s="2477"/>
      <c r="C91" s="2477"/>
      <c r="D91" s="2477"/>
      <c r="E91" s="2477"/>
      <c r="F91" s="2477"/>
      <c r="G91" s="2477"/>
      <c r="H91" s="2477"/>
      <c r="I91" s="2477"/>
      <c r="J91" s="2477"/>
      <c r="K91" s="2477"/>
      <c r="L91" s="2477"/>
      <c r="M91" s="2477"/>
      <c r="N91" s="2477"/>
      <c r="O91" s="2477"/>
      <c r="P91" s="2477"/>
      <c r="Q91" s="2477"/>
      <c r="R91" s="2477"/>
      <c r="S91" s="2477"/>
      <c r="T91" s="2477"/>
      <c r="U91" s="2477"/>
      <c r="V91" s="2477"/>
      <c r="W91" s="2477"/>
      <c r="X91" s="2477"/>
      <c r="Y91" s="2477"/>
      <c r="Z91" s="2477"/>
      <c r="AA91" s="2477"/>
      <c r="AB91" s="2477"/>
      <c r="AC91" s="2477"/>
      <c r="AD91" s="2477"/>
      <c r="AE91" s="2477"/>
      <c r="AF91" s="2477"/>
      <c r="AG91" s="2477"/>
      <c r="AH91" s="2477"/>
      <c r="AI91" s="2477"/>
      <c r="AJ91" s="2477"/>
      <c r="AK91" s="2477"/>
      <c r="AL91" s="2477"/>
      <c r="AM91" s="2477"/>
      <c r="AN91" s="2477"/>
      <c r="AO91" s="2477"/>
      <c r="AP91" s="2477"/>
      <c r="AQ91" s="2477"/>
      <c r="AR91" s="2477"/>
      <c r="AS91" s="2477"/>
      <c r="AT91" s="2477"/>
      <c r="AU91" s="2477"/>
      <c r="AV91" s="2477"/>
      <c r="AW91" s="2477"/>
      <c r="AX91" s="2477"/>
      <c r="AY91" s="2477"/>
      <c r="AZ91" s="2477"/>
      <c r="BA91" s="2477"/>
      <c r="BB91" s="2477"/>
      <c r="BC91" s="2477"/>
      <c r="BD91" s="2477"/>
      <c r="BE91" s="2477"/>
      <c r="BF91" s="2477"/>
      <c r="BG91" s="2477"/>
      <c r="BH91" s="2477"/>
      <c r="BI91" s="2477"/>
      <c r="BJ91" s="2477"/>
      <c r="BK91" s="2477"/>
      <c r="BL91" s="2477"/>
    </row>
    <row r="92" spans="1:64">
      <c r="A92" s="2477"/>
      <c r="C92" s="2477"/>
      <c r="D92" s="2477"/>
      <c r="E92" s="2477"/>
      <c r="F92" s="2477"/>
      <c r="G92" s="2477"/>
      <c r="H92" s="2477"/>
      <c r="I92" s="2477"/>
      <c r="J92" s="2477"/>
      <c r="K92" s="2477"/>
      <c r="L92" s="2477"/>
      <c r="M92" s="2477"/>
      <c r="N92" s="2477"/>
      <c r="O92" s="2477"/>
      <c r="P92" s="2477"/>
      <c r="Q92" s="2477"/>
      <c r="R92" s="2477"/>
      <c r="S92" s="2477"/>
      <c r="T92" s="2477"/>
      <c r="U92" s="2477"/>
      <c r="V92" s="2477"/>
      <c r="W92" s="2477"/>
      <c r="X92" s="2477"/>
      <c r="Y92" s="2477"/>
      <c r="Z92" s="2477"/>
      <c r="AA92" s="2477"/>
      <c r="AB92" s="2477"/>
      <c r="AC92" s="2477"/>
      <c r="AD92" s="2477"/>
      <c r="AE92" s="2477"/>
      <c r="AF92" s="2477"/>
      <c r="AG92" s="2477"/>
      <c r="AH92" s="2477"/>
      <c r="AI92" s="2477"/>
      <c r="AJ92" s="2477"/>
      <c r="AK92" s="2477"/>
      <c r="AL92" s="2477"/>
      <c r="AM92" s="2477"/>
      <c r="AN92" s="2477"/>
      <c r="AO92" s="2477"/>
      <c r="AP92" s="2477"/>
      <c r="AQ92" s="2477"/>
      <c r="AR92" s="2477"/>
      <c r="AS92" s="2477"/>
      <c r="AT92" s="2477"/>
      <c r="AU92" s="2477"/>
      <c r="AV92" s="2477"/>
      <c r="AW92" s="2477"/>
      <c r="AX92" s="2477"/>
      <c r="AY92" s="2477"/>
      <c r="AZ92" s="2477"/>
      <c r="BA92" s="2477"/>
      <c r="BB92" s="2477"/>
      <c r="BC92" s="2477"/>
      <c r="BD92" s="2477"/>
      <c r="BE92" s="2477"/>
      <c r="BF92" s="2477"/>
      <c r="BG92" s="2477"/>
      <c r="BH92" s="2477"/>
      <c r="BI92" s="2477"/>
      <c r="BJ92" s="2477"/>
      <c r="BK92" s="2477"/>
      <c r="BL92" s="2477"/>
    </row>
    <row r="93" spans="1:64">
      <c r="A93" s="2477"/>
      <c r="C93" s="2477"/>
      <c r="D93" s="2477"/>
      <c r="E93" s="2477"/>
      <c r="F93" s="2477"/>
      <c r="G93" s="2477"/>
      <c r="H93" s="2477"/>
      <c r="I93" s="2477"/>
      <c r="J93" s="2477"/>
      <c r="K93" s="2477"/>
      <c r="L93" s="2477"/>
      <c r="M93" s="2477"/>
      <c r="N93" s="2477"/>
      <c r="O93" s="2477"/>
      <c r="P93" s="2477"/>
      <c r="Q93" s="2477"/>
      <c r="R93" s="2477"/>
      <c r="S93" s="2477"/>
      <c r="T93" s="2477"/>
      <c r="U93" s="2477"/>
      <c r="V93" s="2477"/>
      <c r="W93" s="2477"/>
      <c r="X93" s="2477"/>
      <c r="Y93" s="2477"/>
      <c r="Z93" s="2477"/>
      <c r="AA93" s="2477"/>
      <c r="AB93" s="2477"/>
      <c r="AC93" s="2477"/>
      <c r="AD93" s="2477"/>
      <c r="AE93" s="2477"/>
      <c r="AF93" s="2477"/>
      <c r="AG93" s="2477"/>
      <c r="AH93" s="2477"/>
      <c r="AI93" s="2477"/>
      <c r="AJ93" s="2477"/>
      <c r="AK93" s="2477"/>
      <c r="AL93" s="2477"/>
      <c r="AM93" s="2477"/>
      <c r="AN93" s="2477"/>
      <c r="AO93" s="2477"/>
      <c r="AP93" s="2477"/>
      <c r="AQ93" s="2477"/>
      <c r="AR93" s="2477"/>
      <c r="AS93" s="2477"/>
      <c r="AT93" s="2477"/>
      <c r="AU93" s="2477"/>
      <c r="AV93" s="2477"/>
      <c r="AW93" s="2477"/>
      <c r="AX93" s="2477"/>
      <c r="AY93" s="2477"/>
      <c r="AZ93" s="2477"/>
      <c r="BA93" s="2477"/>
      <c r="BB93" s="2477"/>
      <c r="BC93" s="2477"/>
      <c r="BD93" s="2477"/>
      <c r="BE93" s="2477"/>
      <c r="BF93" s="2477"/>
      <c r="BG93" s="2477"/>
      <c r="BH93" s="2477"/>
      <c r="BI93" s="2477"/>
      <c r="BJ93" s="2477"/>
      <c r="BK93" s="2477"/>
      <c r="BL93" s="2477"/>
    </row>
    <row r="94" spans="1:64">
      <c r="A94" s="2477"/>
      <c r="C94" s="2477"/>
      <c r="D94" s="2477"/>
      <c r="E94" s="2477"/>
      <c r="F94" s="2477"/>
      <c r="G94" s="2477"/>
      <c r="H94" s="2477"/>
      <c r="I94" s="2477"/>
      <c r="J94" s="2477"/>
      <c r="K94" s="2477"/>
      <c r="L94" s="2477"/>
      <c r="M94" s="2477"/>
      <c r="N94" s="2477"/>
      <c r="O94" s="2477"/>
      <c r="P94" s="2477"/>
      <c r="Q94" s="2477"/>
      <c r="R94" s="2477"/>
      <c r="S94" s="2477"/>
      <c r="T94" s="2477"/>
      <c r="U94" s="2477"/>
      <c r="V94" s="2477"/>
      <c r="W94" s="2477"/>
      <c r="X94" s="2477"/>
      <c r="Y94" s="2477"/>
      <c r="Z94" s="2477"/>
      <c r="AA94" s="2477"/>
      <c r="AB94" s="2477"/>
      <c r="AC94" s="2477"/>
      <c r="AD94" s="2477"/>
      <c r="AE94" s="2477"/>
      <c r="AF94" s="2477"/>
      <c r="AG94" s="2477"/>
      <c r="AH94" s="2477"/>
      <c r="AI94" s="2477"/>
      <c r="AJ94" s="2477"/>
      <c r="AK94" s="2477"/>
      <c r="AL94" s="2477"/>
      <c r="AM94" s="2477"/>
      <c r="AN94" s="2477"/>
      <c r="AO94" s="2477"/>
      <c r="AP94" s="2477"/>
      <c r="AQ94" s="2477"/>
      <c r="AR94" s="2477"/>
      <c r="AS94" s="2477"/>
      <c r="AT94" s="2477"/>
      <c r="AU94" s="2477"/>
      <c r="AV94" s="2477"/>
      <c r="AW94" s="2477"/>
      <c r="AX94" s="2477"/>
      <c r="AY94" s="2477"/>
      <c r="AZ94" s="2477"/>
      <c r="BA94" s="2477"/>
      <c r="BB94" s="2477"/>
      <c r="BC94" s="2477"/>
      <c r="BD94" s="2477"/>
      <c r="BE94" s="2477"/>
      <c r="BF94" s="2477"/>
      <c r="BG94" s="2477"/>
      <c r="BH94" s="2477"/>
      <c r="BI94" s="2477"/>
      <c r="BJ94" s="2477"/>
      <c r="BK94" s="2477"/>
      <c r="BL94" s="2477"/>
    </row>
    <row r="95" spans="1:64">
      <c r="A95" s="2477"/>
      <c r="C95" s="2477"/>
      <c r="D95" s="2477"/>
      <c r="E95" s="2477"/>
      <c r="F95" s="2477"/>
      <c r="G95" s="2477"/>
      <c r="H95" s="2477"/>
      <c r="I95" s="2477"/>
      <c r="J95" s="2477"/>
      <c r="K95" s="2477"/>
      <c r="L95" s="2477"/>
      <c r="M95" s="2477"/>
      <c r="N95" s="2477"/>
      <c r="O95" s="2477"/>
      <c r="P95" s="2477"/>
      <c r="Q95" s="2477"/>
      <c r="R95" s="2477"/>
      <c r="S95" s="2477"/>
      <c r="T95" s="2477"/>
      <c r="U95" s="2477"/>
      <c r="V95" s="2477"/>
      <c r="W95" s="2477"/>
      <c r="X95" s="2477"/>
      <c r="Y95" s="2477"/>
      <c r="Z95" s="2477"/>
      <c r="AA95" s="2477"/>
      <c r="AB95" s="2477"/>
      <c r="AC95" s="2477"/>
      <c r="AD95" s="2477"/>
      <c r="AE95" s="2477"/>
      <c r="AF95" s="2477"/>
      <c r="AG95" s="2477"/>
      <c r="AH95" s="2477"/>
      <c r="AI95" s="2477"/>
      <c r="AJ95" s="2477"/>
      <c r="AK95" s="2477"/>
      <c r="AL95" s="2477"/>
      <c r="AM95" s="2477"/>
      <c r="AN95" s="2477"/>
      <c r="AO95" s="2477"/>
      <c r="AP95" s="2477"/>
      <c r="AQ95" s="2477"/>
      <c r="AR95" s="2477"/>
      <c r="AS95" s="2477"/>
      <c r="AT95" s="2477"/>
      <c r="AU95" s="2477"/>
      <c r="AV95" s="2477"/>
      <c r="AW95" s="2477"/>
      <c r="AX95" s="2477"/>
      <c r="AY95" s="2477"/>
      <c r="AZ95" s="2477"/>
      <c r="BA95" s="2477"/>
      <c r="BB95" s="2477"/>
      <c r="BC95" s="2477"/>
      <c r="BD95" s="2477"/>
      <c r="BE95" s="2477"/>
      <c r="BF95" s="2477"/>
      <c r="BG95" s="2477"/>
      <c r="BH95" s="2477"/>
      <c r="BI95" s="2477"/>
      <c r="BJ95" s="2477"/>
      <c r="BK95" s="2477"/>
      <c r="BL95" s="2477"/>
    </row>
    <row r="96" spans="1:64">
      <c r="A96" s="2477"/>
      <c r="C96" s="2477"/>
      <c r="D96" s="2477"/>
      <c r="E96" s="2477"/>
      <c r="F96" s="2477"/>
      <c r="G96" s="2477"/>
      <c r="H96" s="2477"/>
      <c r="I96" s="2477"/>
      <c r="J96" s="2477"/>
      <c r="K96" s="2477"/>
      <c r="L96" s="2477"/>
      <c r="M96" s="2477"/>
      <c r="N96" s="2477"/>
      <c r="O96" s="2477"/>
      <c r="P96" s="2477"/>
      <c r="Q96" s="2477"/>
      <c r="R96" s="2477"/>
      <c r="S96" s="2477"/>
      <c r="T96" s="2477"/>
      <c r="U96" s="2477"/>
      <c r="V96" s="2477"/>
      <c r="W96" s="2477"/>
      <c r="X96" s="2477"/>
      <c r="Y96" s="2477"/>
      <c r="Z96" s="2477"/>
      <c r="AA96" s="2477"/>
      <c r="AB96" s="2477"/>
      <c r="AC96" s="2477"/>
      <c r="AD96" s="2477"/>
      <c r="AE96" s="2477"/>
      <c r="AF96" s="2477"/>
      <c r="AG96" s="2477"/>
      <c r="AH96" s="2477"/>
      <c r="AI96" s="2477"/>
      <c r="AJ96" s="2477"/>
      <c r="AK96" s="2477"/>
      <c r="AL96" s="2477"/>
      <c r="AM96" s="2477"/>
      <c r="AN96" s="2477"/>
      <c r="AO96" s="2477"/>
      <c r="AP96" s="2477"/>
      <c r="AQ96" s="2477"/>
      <c r="AR96" s="2477"/>
      <c r="AS96" s="2477"/>
      <c r="AT96" s="2477"/>
      <c r="AU96" s="2477"/>
      <c r="AV96" s="2477"/>
      <c r="AW96" s="2477"/>
      <c r="AX96" s="2477"/>
      <c r="AY96" s="2477"/>
      <c r="AZ96" s="2477"/>
      <c r="BA96" s="2477"/>
      <c r="BB96" s="2477"/>
      <c r="BC96" s="2477"/>
      <c r="BD96" s="2477"/>
      <c r="BE96" s="2477"/>
      <c r="BF96" s="2477"/>
      <c r="BG96" s="2477"/>
      <c r="BH96" s="2477"/>
      <c r="BI96" s="2477"/>
      <c r="BJ96" s="2477"/>
      <c r="BK96" s="2477"/>
      <c r="BL96" s="2477"/>
    </row>
    <row r="97" spans="1:64">
      <c r="A97" s="2477"/>
      <c r="C97" s="2477"/>
      <c r="D97" s="2477"/>
      <c r="E97" s="2477"/>
      <c r="F97" s="2477"/>
      <c r="G97" s="2477"/>
      <c r="H97" s="2477"/>
      <c r="I97" s="2477"/>
      <c r="J97" s="2477"/>
      <c r="K97" s="2477"/>
      <c r="L97" s="2477"/>
      <c r="M97" s="2477"/>
      <c r="N97" s="2477"/>
      <c r="O97" s="2477"/>
      <c r="P97" s="2477"/>
      <c r="Q97" s="2477"/>
      <c r="R97" s="2477"/>
      <c r="S97" s="2477"/>
      <c r="T97" s="2477"/>
      <c r="U97" s="2477"/>
      <c r="V97" s="2477"/>
      <c r="W97" s="2477"/>
      <c r="X97" s="2477"/>
      <c r="Y97" s="2477"/>
      <c r="Z97" s="2477"/>
      <c r="AA97" s="2477"/>
      <c r="AB97" s="2477"/>
      <c r="AC97" s="2477"/>
      <c r="AD97" s="2477"/>
      <c r="AE97" s="2477"/>
      <c r="AF97" s="2477"/>
      <c r="AG97" s="2477"/>
      <c r="AH97" s="2477"/>
      <c r="AI97" s="2477"/>
      <c r="AJ97" s="2477"/>
      <c r="AK97" s="2477"/>
      <c r="AL97" s="2477"/>
      <c r="AM97" s="2477"/>
      <c r="AN97" s="2477"/>
      <c r="AO97" s="2477"/>
      <c r="AP97" s="2477"/>
      <c r="AQ97" s="2477"/>
      <c r="AR97" s="2477"/>
      <c r="AS97" s="2477"/>
      <c r="AT97" s="2477"/>
      <c r="AU97" s="2477"/>
      <c r="AV97" s="2477"/>
      <c r="AW97" s="2477"/>
      <c r="AX97" s="2477"/>
      <c r="AY97" s="2477"/>
      <c r="AZ97" s="2477"/>
      <c r="BA97" s="2477"/>
      <c r="BB97" s="2477"/>
      <c r="BC97" s="2477"/>
      <c r="BD97" s="2477"/>
      <c r="BE97" s="2477"/>
      <c r="BF97" s="2477"/>
      <c r="BG97" s="2477"/>
      <c r="BH97" s="2477"/>
      <c r="BI97" s="2477"/>
      <c r="BJ97" s="2477"/>
      <c r="BK97" s="2477"/>
      <c r="BL97" s="2477"/>
    </row>
    <row r="98" spans="1:64">
      <c r="A98" s="2477"/>
      <c r="C98" s="2477"/>
      <c r="D98" s="2477"/>
      <c r="E98" s="2477"/>
      <c r="F98" s="2477"/>
      <c r="G98" s="2477"/>
      <c r="H98" s="2477"/>
      <c r="I98" s="2477"/>
      <c r="J98" s="2477"/>
      <c r="K98" s="2477"/>
      <c r="L98" s="2477"/>
      <c r="M98" s="2477"/>
      <c r="N98" s="2477"/>
      <c r="O98" s="2477"/>
      <c r="P98" s="2477"/>
      <c r="Q98" s="2477"/>
      <c r="R98" s="2477"/>
      <c r="S98" s="2477"/>
      <c r="T98" s="2477"/>
      <c r="U98" s="2477"/>
      <c r="V98" s="2477"/>
      <c r="W98" s="2477"/>
      <c r="X98" s="2477"/>
      <c r="Y98" s="2477"/>
      <c r="Z98" s="2477"/>
      <c r="AA98" s="2477"/>
      <c r="AB98" s="2477"/>
      <c r="AC98" s="2477"/>
      <c r="AD98" s="2477"/>
      <c r="AE98" s="2477"/>
      <c r="AF98" s="2477"/>
      <c r="AG98" s="2477"/>
      <c r="AH98" s="2477"/>
      <c r="AI98" s="2477"/>
      <c r="AJ98" s="2477"/>
      <c r="AK98" s="2477"/>
      <c r="AL98" s="2477"/>
      <c r="AM98" s="2477"/>
      <c r="AN98" s="2477"/>
      <c r="AO98" s="2477"/>
      <c r="AP98" s="2477"/>
      <c r="AQ98" s="2477"/>
      <c r="AR98" s="2477"/>
      <c r="AS98" s="2477"/>
      <c r="AT98" s="2477"/>
      <c r="AU98" s="2477"/>
      <c r="AV98" s="2477"/>
      <c r="AW98" s="2477"/>
      <c r="AX98" s="2477"/>
      <c r="AY98" s="2477"/>
      <c r="AZ98" s="2477"/>
      <c r="BA98" s="2477"/>
      <c r="BB98" s="2477"/>
      <c r="BC98" s="2477"/>
      <c r="BD98" s="2477"/>
      <c r="BE98" s="2477"/>
      <c r="BF98" s="2477"/>
      <c r="BG98" s="2477"/>
      <c r="BH98" s="2477"/>
      <c r="BI98" s="2477"/>
      <c r="BJ98" s="2477"/>
      <c r="BK98" s="2477"/>
      <c r="BL98" s="2477"/>
    </row>
    <row r="99" spans="1:64">
      <c r="A99" s="2477"/>
      <c r="C99" s="2477"/>
      <c r="D99" s="2477"/>
      <c r="E99" s="2477"/>
      <c r="F99" s="2477"/>
      <c r="G99" s="2477"/>
      <c r="H99" s="2477"/>
      <c r="I99" s="2477"/>
      <c r="J99" s="2477"/>
      <c r="K99" s="2477"/>
      <c r="L99" s="2477"/>
      <c r="M99" s="2477"/>
      <c r="N99" s="2477"/>
      <c r="O99" s="2477"/>
      <c r="P99" s="2477"/>
      <c r="Q99" s="2477"/>
      <c r="R99" s="2477"/>
      <c r="S99" s="2477"/>
      <c r="T99" s="2477"/>
      <c r="U99" s="2477"/>
      <c r="V99" s="2477"/>
      <c r="W99" s="2477"/>
      <c r="X99" s="2477"/>
      <c r="Y99" s="2477"/>
      <c r="Z99" s="2477"/>
      <c r="AA99" s="2477"/>
      <c r="AB99" s="2477"/>
      <c r="AC99" s="2477"/>
      <c r="AD99" s="2477"/>
      <c r="AE99" s="2477"/>
      <c r="AF99" s="2477"/>
      <c r="AG99" s="2477"/>
      <c r="AH99" s="2477"/>
      <c r="AI99" s="2477"/>
      <c r="AJ99" s="2477"/>
      <c r="AK99" s="2477"/>
      <c r="AL99" s="2477"/>
      <c r="AM99" s="2477"/>
      <c r="AN99" s="2477"/>
      <c r="AO99" s="2477"/>
      <c r="AP99" s="2477"/>
      <c r="AQ99" s="2477"/>
      <c r="AR99" s="2477"/>
      <c r="AS99" s="2477"/>
      <c r="AT99" s="2477"/>
      <c r="AU99" s="2477"/>
      <c r="AV99" s="2477"/>
      <c r="AW99" s="2477"/>
      <c r="AX99" s="2477"/>
      <c r="AY99" s="2477"/>
      <c r="AZ99" s="2477"/>
      <c r="BA99" s="2477"/>
      <c r="BB99" s="2477"/>
      <c r="BC99" s="2477"/>
      <c r="BD99" s="2477"/>
      <c r="BE99" s="2477"/>
      <c r="BF99" s="2477"/>
      <c r="BG99" s="2477"/>
      <c r="BH99" s="2477"/>
      <c r="BI99" s="2477"/>
      <c r="BJ99" s="2477"/>
      <c r="BK99" s="2477"/>
      <c r="BL99" s="2477"/>
    </row>
    <row r="100" spans="1:64">
      <c r="A100" s="2477"/>
      <c r="C100" s="2477"/>
      <c r="D100" s="2477"/>
      <c r="E100" s="2477"/>
      <c r="F100" s="2477"/>
      <c r="G100" s="2477"/>
      <c r="H100" s="2477"/>
      <c r="I100" s="2477"/>
      <c r="J100" s="2477"/>
      <c r="K100" s="2477"/>
      <c r="L100" s="2477"/>
      <c r="M100" s="2477"/>
      <c r="N100" s="2477"/>
      <c r="O100" s="2477"/>
      <c r="P100" s="2477"/>
      <c r="Q100" s="2477"/>
      <c r="R100" s="2477"/>
      <c r="S100" s="2477"/>
      <c r="T100" s="2477"/>
      <c r="U100" s="2477"/>
      <c r="V100" s="2477"/>
      <c r="W100" s="2477"/>
      <c r="X100" s="2477"/>
      <c r="Y100" s="2477"/>
      <c r="Z100" s="2477"/>
      <c r="AA100" s="2477"/>
      <c r="AB100" s="2477"/>
      <c r="AC100" s="2477"/>
      <c r="AD100" s="2477"/>
      <c r="AE100" s="2477"/>
      <c r="AF100" s="2477"/>
      <c r="AG100" s="2477"/>
      <c r="AH100" s="2477"/>
      <c r="AI100" s="2477"/>
      <c r="AJ100" s="2477"/>
      <c r="AK100" s="2477"/>
      <c r="AL100" s="2477"/>
      <c r="AM100" s="2477"/>
      <c r="AN100" s="2477"/>
      <c r="AO100" s="2477"/>
      <c r="AP100" s="2477"/>
      <c r="AQ100" s="2477"/>
      <c r="AR100" s="2477"/>
      <c r="AS100" s="2477"/>
      <c r="AT100" s="2477"/>
      <c r="AU100" s="2477"/>
      <c r="AV100" s="2477"/>
      <c r="AW100" s="2477"/>
      <c r="AX100" s="2477"/>
      <c r="AY100" s="2477"/>
      <c r="AZ100" s="2477"/>
      <c r="BA100" s="2477"/>
      <c r="BB100" s="2477"/>
      <c r="BC100" s="2477"/>
      <c r="BD100" s="2477"/>
      <c r="BE100" s="2477"/>
      <c r="BF100" s="2477"/>
      <c r="BG100" s="2477"/>
      <c r="BH100" s="2477"/>
      <c r="BI100" s="2477"/>
      <c r="BJ100" s="2477"/>
      <c r="BK100" s="2477"/>
      <c r="BL100" s="2477"/>
    </row>
    <row r="101" spans="1:64">
      <c r="A101" s="2477"/>
      <c r="C101" s="2477"/>
      <c r="D101" s="2477"/>
      <c r="E101" s="2477"/>
      <c r="F101" s="2477"/>
      <c r="G101" s="2477"/>
      <c r="H101" s="2477"/>
      <c r="I101" s="2477"/>
      <c r="J101" s="2477"/>
      <c r="K101" s="2477"/>
      <c r="L101" s="2477"/>
      <c r="M101" s="2477"/>
      <c r="N101" s="2477"/>
      <c r="O101" s="2477"/>
      <c r="P101" s="2477"/>
      <c r="Q101" s="2477"/>
      <c r="R101" s="2477"/>
      <c r="S101" s="2477"/>
      <c r="T101" s="2477"/>
      <c r="U101" s="2477"/>
      <c r="V101" s="2477"/>
      <c r="W101" s="2477"/>
      <c r="X101" s="2477"/>
      <c r="Y101" s="2477"/>
      <c r="Z101" s="2477"/>
      <c r="AA101" s="2477"/>
      <c r="AB101" s="2477"/>
      <c r="AC101" s="2477"/>
      <c r="AD101" s="2477"/>
      <c r="AE101" s="2477"/>
      <c r="AF101" s="2477"/>
      <c r="AG101" s="2477"/>
      <c r="AH101" s="2477"/>
      <c r="AI101" s="2477"/>
      <c r="AJ101" s="2477"/>
      <c r="AK101" s="2477"/>
      <c r="AL101" s="2477"/>
      <c r="AM101" s="2477"/>
      <c r="AN101" s="2477"/>
      <c r="AO101" s="2477"/>
      <c r="AP101" s="2477"/>
      <c r="AQ101" s="2477"/>
      <c r="AR101" s="2477"/>
      <c r="AS101" s="2477"/>
      <c r="AT101" s="2477"/>
      <c r="AU101" s="2477"/>
      <c r="AV101" s="2477"/>
      <c r="AW101" s="2477"/>
      <c r="AX101" s="2477"/>
      <c r="AY101" s="2477"/>
      <c r="AZ101" s="2477"/>
      <c r="BA101" s="2477"/>
      <c r="BB101" s="2477"/>
      <c r="BC101" s="2477"/>
      <c r="BD101" s="2477"/>
      <c r="BE101" s="2477"/>
      <c r="BF101" s="2477"/>
      <c r="BG101" s="2477"/>
      <c r="BH101" s="2477"/>
      <c r="BI101" s="2477"/>
      <c r="BJ101" s="2477"/>
      <c r="BK101" s="2477"/>
      <c r="BL101" s="2477"/>
    </row>
    <row r="102" spans="1:64">
      <c r="A102" s="2477"/>
      <c r="C102" s="2477"/>
      <c r="D102" s="2477"/>
      <c r="E102" s="2477"/>
      <c r="F102" s="2477"/>
      <c r="G102" s="2477"/>
      <c r="H102" s="2477"/>
      <c r="I102" s="2477"/>
      <c r="J102" s="2477"/>
      <c r="K102" s="2477"/>
      <c r="L102" s="2477"/>
      <c r="M102" s="2477"/>
      <c r="N102" s="2477"/>
      <c r="O102" s="2477"/>
      <c r="P102" s="2477"/>
      <c r="Q102" s="2477"/>
      <c r="R102" s="2477"/>
      <c r="S102" s="2477"/>
      <c r="T102" s="2477"/>
      <c r="U102" s="2477"/>
      <c r="V102" s="2477"/>
      <c r="W102" s="2477"/>
      <c r="X102" s="2477"/>
      <c r="Y102" s="2477"/>
      <c r="Z102" s="2477"/>
      <c r="AA102" s="2477"/>
      <c r="AB102" s="2477"/>
      <c r="AC102" s="2477"/>
      <c r="AD102" s="2477"/>
      <c r="AE102" s="2477"/>
      <c r="AF102" s="2477"/>
      <c r="AG102" s="2477"/>
      <c r="AH102" s="2477"/>
      <c r="AI102" s="2477"/>
      <c r="AJ102" s="2477"/>
      <c r="AK102" s="2477"/>
      <c r="AL102" s="2477"/>
      <c r="AM102" s="2477"/>
      <c r="AN102" s="2477"/>
      <c r="AO102" s="2477"/>
      <c r="AP102" s="2477"/>
      <c r="AQ102" s="2477"/>
      <c r="AR102" s="2477"/>
      <c r="AS102" s="2477"/>
      <c r="AT102" s="2477"/>
      <c r="AU102" s="2477"/>
      <c r="AV102" s="2477"/>
      <c r="AW102" s="2477"/>
      <c r="AX102" s="2477"/>
      <c r="AY102" s="2477"/>
      <c r="AZ102" s="2477"/>
      <c r="BA102" s="2477"/>
      <c r="BB102" s="2477"/>
      <c r="BC102" s="2477"/>
      <c r="BD102" s="2477"/>
      <c r="BE102" s="2477"/>
      <c r="BF102" s="2477"/>
      <c r="BG102" s="2477"/>
      <c r="BH102" s="2477"/>
      <c r="BI102" s="2477"/>
      <c r="BJ102" s="2477"/>
      <c r="BK102" s="2477"/>
      <c r="BL102" s="2477"/>
    </row>
    <row r="103" spans="1:64">
      <c r="A103" s="2477"/>
      <c r="B103" s="2737"/>
      <c r="C103" s="2477"/>
      <c r="D103" s="2477"/>
      <c r="E103" s="2477"/>
      <c r="F103" s="2477"/>
      <c r="G103" s="2477"/>
      <c r="H103" s="2477"/>
      <c r="I103" s="2477"/>
      <c r="J103" s="2477"/>
      <c r="K103" s="2477"/>
      <c r="L103" s="2477"/>
      <c r="M103" s="2477"/>
      <c r="N103" s="2477"/>
      <c r="O103" s="2477"/>
      <c r="P103" s="2477"/>
      <c r="Q103" s="2477"/>
      <c r="R103" s="2477"/>
      <c r="S103" s="2477"/>
      <c r="T103" s="2477"/>
      <c r="U103" s="2477"/>
      <c r="V103" s="2477"/>
      <c r="W103" s="2477"/>
      <c r="X103" s="2477"/>
      <c r="Y103" s="2477"/>
      <c r="Z103" s="2477"/>
      <c r="AA103" s="2477"/>
      <c r="AB103" s="2477"/>
      <c r="AC103" s="2477"/>
      <c r="AD103" s="2477"/>
      <c r="AE103" s="2477"/>
      <c r="AF103" s="2477"/>
      <c r="AG103" s="2477"/>
      <c r="AH103" s="2477"/>
      <c r="AI103" s="2477"/>
      <c r="AJ103" s="2477"/>
      <c r="AK103" s="2477"/>
      <c r="AL103" s="2477"/>
      <c r="AM103" s="2477"/>
      <c r="AN103" s="2477"/>
      <c r="AO103" s="2477"/>
      <c r="AP103" s="2477"/>
      <c r="AQ103" s="2477"/>
      <c r="AR103" s="2477"/>
      <c r="AS103" s="2477"/>
      <c r="AT103" s="2477"/>
      <c r="AU103" s="2477"/>
      <c r="AV103" s="2477"/>
      <c r="AW103" s="2477"/>
      <c r="AX103" s="2477"/>
      <c r="AY103" s="2477"/>
      <c r="AZ103" s="2477"/>
      <c r="BA103" s="2477"/>
      <c r="BB103" s="2477"/>
      <c r="BC103" s="2477"/>
      <c r="BD103" s="2477"/>
      <c r="BE103" s="2477"/>
      <c r="BF103" s="2477"/>
      <c r="BG103" s="2477"/>
      <c r="BH103" s="2477"/>
      <c r="BI103" s="2477"/>
      <c r="BJ103" s="2477"/>
      <c r="BK103" s="2477"/>
      <c r="BL103" s="2477"/>
    </row>
    <row r="104" spans="1:64">
      <c r="A104" s="2477"/>
      <c r="B104" s="2737"/>
      <c r="C104" s="2477"/>
      <c r="D104" s="2477"/>
      <c r="E104" s="2477"/>
      <c r="F104" s="2477"/>
      <c r="G104" s="2477"/>
      <c r="H104" s="2477"/>
      <c r="I104" s="2477"/>
      <c r="J104" s="2477"/>
      <c r="K104" s="2477"/>
      <c r="L104" s="2477"/>
      <c r="M104" s="2477"/>
      <c r="N104" s="2477"/>
      <c r="O104" s="2477"/>
      <c r="P104" s="2477"/>
      <c r="Q104" s="2477"/>
      <c r="R104" s="2477"/>
      <c r="S104" s="2477"/>
      <c r="T104" s="2477"/>
      <c r="U104" s="2477"/>
      <c r="V104" s="2477"/>
      <c r="W104" s="2477"/>
      <c r="X104" s="2477"/>
      <c r="Y104" s="2477"/>
      <c r="Z104" s="2477"/>
      <c r="AA104" s="2477"/>
      <c r="AB104" s="2477"/>
      <c r="AC104" s="2477"/>
      <c r="AD104" s="2477"/>
      <c r="AE104" s="2477"/>
      <c r="AF104" s="2477"/>
      <c r="AG104" s="2477"/>
      <c r="AH104" s="2477"/>
      <c r="AI104" s="2477"/>
      <c r="AJ104" s="2477"/>
      <c r="AK104" s="2477"/>
      <c r="AL104" s="2477"/>
      <c r="AM104" s="2477"/>
      <c r="AN104" s="2477"/>
      <c r="AO104" s="2477"/>
      <c r="AP104" s="2477"/>
      <c r="AQ104" s="2477"/>
      <c r="AR104" s="2477"/>
      <c r="AS104" s="2477"/>
      <c r="AT104" s="2477"/>
      <c r="AU104" s="2477"/>
      <c r="AV104" s="2477"/>
      <c r="AW104" s="2477"/>
      <c r="AX104" s="2477"/>
      <c r="AY104" s="2477"/>
      <c r="AZ104" s="2477"/>
      <c r="BA104" s="2477"/>
      <c r="BB104" s="2477"/>
      <c r="BC104" s="2477"/>
      <c r="BD104" s="2477"/>
      <c r="BE104" s="2477"/>
      <c r="BF104" s="2477"/>
      <c r="BG104" s="2477"/>
      <c r="BH104" s="2477"/>
      <c r="BI104" s="2477"/>
      <c r="BJ104" s="2477"/>
      <c r="BK104" s="2477"/>
      <c r="BL104" s="2477"/>
    </row>
    <row r="105" spans="1:64">
      <c r="A105" s="2477"/>
      <c r="C105" s="2477"/>
      <c r="D105" s="2477"/>
      <c r="E105" s="2477"/>
      <c r="F105" s="2477"/>
      <c r="G105" s="2477"/>
      <c r="H105" s="2477"/>
      <c r="I105" s="2477"/>
      <c r="J105" s="2477"/>
      <c r="K105" s="2477"/>
      <c r="L105" s="2477"/>
      <c r="M105" s="2477"/>
      <c r="N105" s="2477"/>
      <c r="O105" s="2477"/>
      <c r="P105" s="2477"/>
      <c r="Q105" s="2477"/>
      <c r="R105" s="2477"/>
      <c r="S105" s="2477"/>
      <c r="T105" s="2477"/>
      <c r="U105" s="2477"/>
      <c r="V105" s="2477"/>
      <c r="W105" s="2477"/>
      <c r="X105" s="2477"/>
      <c r="Y105" s="2477"/>
      <c r="Z105" s="2477"/>
      <c r="AA105" s="2477"/>
      <c r="AB105" s="2477"/>
      <c r="AC105" s="2477"/>
      <c r="AD105" s="2477"/>
      <c r="AE105" s="2477"/>
      <c r="AF105" s="2477"/>
      <c r="AG105" s="2477"/>
      <c r="AH105" s="2477"/>
      <c r="AI105" s="2477"/>
      <c r="AJ105" s="2477"/>
      <c r="AK105" s="2477"/>
      <c r="AL105" s="2477"/>
      <c r="AM105" s="2477"/>
      <c r="AN105" s="2477"/>
      <c r="AO105" s="2477"/>
      <c r="AP105" s="2477"/>
      <c r="AQ105" s="2477"/>
      <c r="AR105" s="2477"/>
      <c r="AS105" s="2477"/>
      <c r="AT105" s="2477"/>
      <c r="AU105" s="2477"/>
      <c r="AV105" s="2477"/>
      <c r="AW105" s="2477"/>
      <c r="AX105" s="2477"/>
      <c r="AY105" s="2477"/>
      <c r="AZ105" s="2477"/>
      <c r="BA105" s="2477"/>
      <c r="BB105" s="2477"/>
      <c r="BC105" s="2477"/>
      <c r="BD105" s="2477"/>
      <c r="BE105" s="2477"/>
      <c r="BF105" s="2477"/>
      <c r="BG105" s="2477"/>
      <c r="BH105" s="2477"/>
      <c r="BI105" s="2477"/>
      <c r="BJ105" s="2477"/>
      <c r="BK105" s="2477"/>
      <c r="BL105" s="2477"/>
    </row>
    <row r="106" spans="1:64">
      <c r="A106" s="2477"/>
      <c r="C106" s="2477"/>
      <c r="D106" s="2477"/>
      <c r="E106" s="2477"/>
      <c r="F106" s="2477"/>
      <c r="G106" s="2477"/>
      <c r="H106" s="2477"/>
      <c r="I106" s="2477"/>
      <c r="J106" s="2477"/>
      <c r="K106" s="2477"/>
      <c r="L106" s="2477"/>
      <c r="M106" s="2477"/>
      <c r="N106" s="2477"/>
      <c r="O106" s="2477"/>
      <c r="P106" s="2477"/>
      <c r="Q106" s="2477"/>
      <c r="R106" s="2477"/>
      <c r="S106" s="2477"/>
      <c r="T106" s="2477"/>
      <c r="U106" s="2477"/>
      <c r="V106" s="2477"/>
      <c r="W106" s="2477"/>
      <c r="X106" s="2477"/>
      <c r="Y106" s="2477"/>
      <c r="Z106" s="2477"/>
      <c r="AA106" s="2477"/>
      <c r="AB106" s="2477"/>
      <c r="AC106" s="2477"/>
      <c r="AD106" s="2477"/>
      <c r="AE106" s="2477"/>
      <c r="AF106" s="2477"/>
      <c r="AG106" s="2477"/>
      <c r="AH106" s="2477"/>
      <c r="AI106" s="2477"/>
      <c r="AJ106" s="2477"/>
      <c r="AK106" s="2477"/>
      <c r="AL106" s="2477"/>
      <c r="AM106" s="2477"/>
      <c r="AN106" s="2477"/>
      <c r="AO106" s="2477"/>
      <c r="AP106" s="2477"/>
      <c r="AQ106" s="2477"/>
      <c r="AR106" s="2477"/>
      <c r="AS106" s="2477"/>
      <c r="AT106" s="2477"/>
      <c r="AU106" s="2477"/>
      <c r="AV106" s="2477"/>
      <c r="AW106" s="2477"/>
      <c r="AX106" s="2477"/>
      <c r="AY106" s="2477"/>
      <c r="AZ106" s="2477"/>
      <c r="BA106" s="2477"/>
      <c r="BB106" s="2477"/>
      <c r="BC106" s="2477"/>
      <c r="BD106" s="2477"/>
      <c r="BE106" s="2477"/>
      <c r="BF106" s="2477"/>
      <c r="BG106" s="2477"/>
      <c r="BH106" s="2477"/>
      <c r="BI106" s="2477"/>
      <c r="BJ106" s="2477"/>
      <c r="BK106" s="2477"/>
      <c r="BL106" s="2477"/>
    </row>
    <row r="107" spans="1:64">
      <c r="A107" s="2477"/>
      <c r="C107" s="2477"/>
      <c r="D107" s="2477"/>
      <c r="E107" s="2477"/>
      <c r="F107" s="2477"/>
      <c r="G107" s="2477"/>
      <c r="H107" s="2477"/>
      <c r="I107" s="2477"/>
      <c r="J107" s="2477"/>
      <c r="K107" s="2477"/>
      <c r="L107" s="2477"/>
      <c r="M107" s="2477"/>
      <c r="N107" s="2477"/>
      <c r="O107" s="2477"/>
      <c r="P107" s="2477"/>
      <c r="Q107" s="2477"/>
      <c r="R107" s="2477"/>
      <c r="S107" s="2477"/>
      <c r="T107" s="2477"/>
      <c r="U107" s="2477"/>
      <c r="V107" s="2477"/>
      <c r="W107" s="2477"/>
      <c r="X107" s="2477"/>
      <c r="Y107" s="2477"/>
      <c r="Z107" s="2477"/>
      <c r="AA107" s="2477"/>
      <c r="AB107" s="2477"/>
      <c r="AC107" s="2477"/>
      <c r="AD107" s="2477"/>
      <c r="AE107" s="2477"/>
      <c r="AF107" s="2477"/>
      <c r="AG107" s="2477"/>
      <c r="AH107" s="2477"/>
      <c r="AI107" s="2477"/>
      <c r="AJ107" s="2477"/>
      <c r="AK107" s="2477"/>
      <c r="AL107" s="2477"/>
      <c r="AM107" s="2477"/>
      <c r="AN107" s="2477"/>
      <c r="AO107" s="2477"/>
      <c r="AP107" s="2477"/>
      <c r="AQ107" s="2477"/>
      <c r="AR107" s="2477"/>
      <c r="AS107" s="2477"/>
      <c r="AT107" s="2477"/>
      <c r="AU107" s="2477"/>
      <c r="AV107" s="2477"/>
      <c r="AW107" s="2477"/>
      <c r="AX107" s="2477"/>
      <c r="AY107" s="2477"/>
      <c r="AZ107" s="2477"/>
      <c r="BA107" s="2477"/>
      <c r="BB107" s="2477"/>
      <c r="BC107" s="2477"/>
      <c r="BD107" s="2477"/>
      <c r="BE107" s="2477"/>
      <c r="BF107" s="2477"/>
      <c r="BG107" s="2477"/>
      <c r="BH107" s="2477"/>
      <c r="BI107" s="2477"/>
      <c r="BJ107" s="2477"/>
      <c r="BK107" s="2477"/>
      <c r="BL107" s="2477"/>
    </row>
    <row r="108" spans="1:64">
      <c r="A108" s="2477"/>
      <c r="B108" s="2737"/>
      <c r="C108" s="2477"/>
      <c r="D108" s="2477"/>
      <c r="E108" s="2477"/>
      <c r="F108" s="2477"/>
      <c r="G108" s="2477"/>
      <c r="H108" s="2477"/>
      <c r="I108" s="2477"/>
      <c r="J108" s="2477"/>
      <c r="K108" s="2477"/>
      <c r="L108" s="2477"/>
      <c r="M108" s="2477"/>
      <c r="N108" s="2477"/>
      <c r="O108" s="2477"/>
      <c r="P108" s="2477"/>
      <c r="Q108" s="2477"/>
      <c r="R108" s="2477"/>
      <c r="S108" s="2477"/>
      <c r="T108" s="2477"/>
      <c r="U108" s="2477"/>
      <c r="V108" s="2477"/>
      <c r="W108" s="2477"/>
      <c r="X108" s="2477"/>
      <c r="Y108" s="2477"/>
      <c r="Z108" s="2477"/>
      <c r="AA108" s="2477"/>
      <c r="AB108" s="2477"/>
      <c r="AC108" s="2477"/>
      <c r="AD108" s="2477"/>
      <c r="AE108" s="2477"/>
      <c r="AF108" s="2477"/>
      <c r="AG108" s="2477"/>
      <c r="AH108" s="2477"/>
      <c r="AI108" s="2477"/>
      <c r="AJ108" s="2477"/>
      <c r="AK108" s="2477"/>
      <c r="AL108" s="2477"/>
      <c r="AM108" s="2477"/>
      <c r="AN108" s="2477"/>
      <c r="AO108" s="2477"/>
      <c r="AP108" s="2477"/>
      <c r="AQ108" s="2477"/>
      <c r="AR108" s="2477"/>
      <c r="AS108" s="2477"/>
      <c r="AT108" s="2477"/>
      <c r="AU108" s="2477"/>
      <c r="AV108" s="2477"/>
      <c r="AW108" s="2477"/>
      <c r="AX108" s="2477"/>
      <c r="AY108" s="2477"/>
      <c r="AZ108" s="2477"/>
      <c r="BA108" s="2477"/>
      <c r="BB108" s="2477"/>
      <c r="BC108" s="2477"/>
      <c r="BD108" s="2477"/>
      <c r="BE108" s="2477"/>
      <c r="BF108" s="2477"/>
      <c r="BG108" s="2477"/>
      <c r="BH108" s="2477"/>
      <c r="BI108" s="2477"/>
      <c r="BJ108" s="2477"/>
      <c r="BK108" s="2477"/>
      <c r="BL108" s="2477"/>
    </row>
    <row r="109" spans="1:64">
      <c r="A109" s="2477"/>
      <c r="B109" s="2737"/>
      <c r="C109" s="2477"/>
      <c r="D109" s="2477"/>
      <c r="E109" s="2477"/>
      <c r="F109" s="2477"/>
      <c r="G109" s="2477"/>
      <c r="H109" s="2477"/>
      <c r="I109" s="2477"/>
      <c r="J109" s="2477"/>
      <c r="K109" s="2477"/>
      <c r="L109" s="2477"/>
      <c r="M109" s="2477"/>
      <c r="N109" s="2477"/>
      <c r="O109" s="2477"/>
      <c r="P109" s="2477"/>
      <c r="Q109" s="2477"/>
      <c r="R109" s="2477"/>
      <c r="S109" s="2477"/>
      <c r="T109" s="2477"/>
      <c r="U109" s="2477"/>
      <c r="V109" s="2477"/>
      <c r="W109" s="2477"/>
      <c r="X109" s="2477"/>
      <c r="Y109" s="2477"/>
      <c r="Z109" s="2477"/>
      <c r="AA109" s="2477"/>
      <c r="AB109" s="2477"/>
      <c r="AC109" s="2477"/>
      <c r="AD109" s="2477"/>
      <c r="AE109" s="2477"/>
      <c r="AF109" s="2477"/>
      <c r="AG109" s="2477"/>
      <c r="AH109" s="2477"/>
      <c r="AI109" s="2477"/>
      <c r="AJ109" s="2477"/>
      <c r="AK109" s="2477"/>
      <c r="AL109" s="2477"/>
      <c r="AM109" s="2477"/>
      <c r="AN109" s="2477"/>
      <c r="AO109" s="2477"/>
      <c r="AP109" s="2477"/>
      <c r="AQ109" s="2477"/>
      <c r="AR109" s="2477"/>
      <c r="AS109" s="2477"/>
      <c r="AT109" s="2477"/>
      <c r="AU109" s="2477"/>
      <c r="AV109" s="2477"/>
      <c r="AW109" s="2477"/>
      <c r="AX109" s="2477"/>
      <c r="AY109" s="2477"/>
      <c r="AZ109" s="2477"/>
      <c r="BA109" s="2477"/>
      <c r="BB109" s="2477"/>
      <c r="BC109" s="2477"/>
      <c r="BD109" s="2477"/>
      <c r="BE109" s="2477"/>
      <c r="BF109" s="2477"/>
      <c r="BG109" s="2477"/>
      <c r="BH109" s="2477"/>
      <c r="BI109" s="2477"/>
      <c r="BJ109" s="2477"/>
      <c r="BK109" s="2477"/>
      <c r="BL109" s="2477"/>
    </row>
    <row r="110" spans="1:64">
      <c r="A110" s="2477"/>
      <c r="C110" s="2477"/>
      <c r="D110" s="2477"/>
      <c r="E110" s="2477"/>
      <c r="F110" s="2477"/>
      <c r="G110" s="2477"/>
      <c r="H110" s="2477"/>
      <c r="I110" s="2477"/>
      <c r="J110" s="2477"/>
      <c r="K110" s="2477"/>
      <c r="L110" s="2477"/>
      <c r="M110" s="2477"/>
      <c r="N110" s="2477"/>
      <c r="O110" s="2477"/>
      <c r="P110" s="2477"/>
      <c r="Q110" s="2477"/>
      <c r="R110" s="2477"/>
      <c r="S110" s="2477"/>
      <c r="T110" s="2477"/>
      <c r="U110" s="2477"/>
      <c r="V110" s="2477"/>
      <c r="W110" s="2477"/>
      <c r="X110" s="2477"/>
      <c r="Y110" s="2477"/>
      <c r="Z110" s="2477"/>
      <c r="AA110" s="2477"/>
      <c r="AB110" s="2477"/>
      <c r="AC110" s="2477"/>
      <c r="AD110" s="2477"/>
      <c r="AE110" s="2477"/>
      <c r="AF110" s="2477"/>
      <c r="AG110" s="2477"/>
      <c r="AH110" s="2477"/>
      <c r="AI110" s="2477"/>
      <c r="AJ110" s="2477"/>
      <c r="AK110" s="2477"/>
      <c r="AL110" s="2477"/>
      <c r="AM110" s="2477"/>
      <c r="AN110" s="2477"/>
      <c r="AO110" s="2477"/>
      <c r="AP110" s="2477"/>
      <c r="AQ110" s="2477"/>
      <c r="AR110" s="2477"/>
      <c r="AS110" s="2477"/>
      <c r="AT110" s="2477"/>
      <c r="AU110" s="2477"/>
      <c r="AV110" s="2477"/>
      <c r="AW110" s="2477"/>
      <c r="AX110" s="2477"/>
      <c r="AY110" s="2477"/>
      <c r="AZ110" s="2477"/>
      <c r="BA110" s="2477"/>
      <c r="BB110" s="2477"/>
      <c r="BC110" s="2477"/>
      <c r="BD110" s="2477"/>
      <c r="BE110" s="2477"/>
      <c r="BF110" s="2477"/>
      <c r="BG110" s="2477"/>
      <c r="BH110" s="2477"/>
      <c r="BI110" s="2477"/>
      <c r="BJ110" s="2477"/>
      <c r="BK110" s="2477"/>
      <c r="BL110" s="2477"/>
    </row>
    <row r="111" spans="1:64">
      <c r="A111" s="2477"/>
      <c r="C111" s="2477"/>
      <c r="D111" s="2477"/>
      <c r="E111" s="2477"/>
      <c r="F111" s="2477"/>
      <c r="G111" s="2477"/>
      <c r="H111" s="2477"/>
      <c r="I111" s="2477"/>
      <c r="J111" s="2477"/>
      <c r="K111" s="2477"/>
      <c r="L111" s="2477"/>
      <c r="M111" s="2477"/>
      <c r="N111" s="2477"/>
      <c r="O111" s="2477"/>
      <c r="P111" s="2477"/>
      <c r="Q111" s="2477"/>
      <c r="R111" s="2477"/>
      <c r="S111" s="2477"/>
      <c r="T111" s="2477"/>
      <c r="U111" s="2477"/>
      <c r="V111" s="2477"/>
      <c r="W111" s="2477"/>
      <c r="X111" s="2477"/>
      <c r="Y111" s="2477"/>
      <c r="Z111" s="2477"/>
      <c r="AA111" s="2477"/>
      <c r="AB111" s="2477"/>
      <c r="AC111" s="2477"/>
      <c r="AD111" s="2477"/>
      <c r="AE111" s="2477"/>
      <c r="AF111" s="2477"/>
      <c r="AG111" s="2477"/>
      <c r="AH111" s="2477"/>
      <c r="AI111" s="2477"/>
      <c r="AJ111" s="2477"/>
      <c r="AK111" s="2477"/>
      <c r="AL111" s="2477"/>
      <c r="AM111" s="2477"/>
      <c r="AN111" s="2477"/>
      <c r="AO111" s="2477"/>
      <c r="AP111" s="2477"/>
      <c r="AQ111" s="2477"/>
      <c r="AR111" s="2477"/>
      <c r="AS111" s="2477"/>
      <c r="AT111" s="2477"/>
      <c r="AU111" s="2477"/>
      <c r="AV111" s="2477"/>
      <c r="AW111" s="2477"/>
      <c r="AX111" s="2477"/>
      <c r="AY111" s="2477"/>
      <c r="AZ111" s="2477"/>
      <c r="BA111" s="2477"/>
      <c r="BB111" s="2477"/>
      <c r="BC111" s="2477"/>
      <c r="BD111" s="2477"/>
      <c r="BE111" s="2477"/>
      <c r="BF111" s="2477"/>
      <c r="BG111" s="2477"/>
      <c r="BH111" s="2477"/>
      <c r="BI111" s="2477"/>
      <c r="BJ111" s="2477"/>
      <c r="BK111" s="2477"/>
      <c r="BL111" s="2477"/>
    </row>
    <row r="112" spans="1:64">
      <c r="A112" s="2477"/>
      <c r="C112" s="2477"/>
      <c r="D112" s="2477"/>
      <c r="E112" s="2477"/>
      <c r="F112" s="2477"/>
      <c r="G112" s="2477"/>
      <c r="H112" s="2477"/>
      <c r="I112" s="2477"/>
      <c r="J112" s="2477"/>
      <c r="K112" s="2477"/>
      <c r="L112" s="2477"/>
      <c r="M112" s="2477"/>
      <c r="N112" s="2477"/>
      <c r="O112" s="2477"/>
      <c r="P112" s="2477"/>
      <c r="Q112" s="2477"/>
      <c r="R112" s="2477"/>
      <c r="S112" s="2477"/>
      <c r="T112" s="2477"/>
      <c r="U112" s="2477"/>
      <c r="V112" s="2477"/>
      <c r="W112" s="2477"/>
      <c r="X112" s="2477"/>
      <c r="Y112" s="2477"/>
      <c r="Z112" s="2477"/>
      <c r="AA112" s="2477"/>
      <c r="AB112" s="2477"/>
      <c r="AC112" s="2477"/>
      <c r="AD112" s="2477"/>
      <c r="AE112" s="2477"/>
      <c r="AF112" s="2477"/>
      <c r="AG112" s="2477"/>
      <c r="AH112" s="2477"/>
      <c r="AI112" s="2477"/>
      <c r="AJ112" s="2477"/>
      <c r="AK112" s="2477"/>
      <c r="AL112" s="2477"/>
      <c r="AM112" s="2477"/>
      <c r="AN112" s="2477"/>
      <c r="AO112" s="2477"/>
      <c r="AP112" s="2477"/>
      <c r="AQ112" s="2477"/>
      <c r="AR112" s="2477"/>
      <c r="AS112" s="2477"/>
      <c r="AT112" s="2477"/>
      <c r="AU112" s="2477"/>
      <c r="AV112" s="2477"/>
      <c r="AW112" s="2477"/>
      <c r="AX112" s="2477"/>
      <c r="AY112" s="2477"/>
      <c r="AZ112" s="2477"/>
      <c r="BA112" s="2477"/>
      <c r="BB112" s="2477"/>
      <c r="BC112" s="2477"/>
      <c r="BD112" s="2477"/>
      <c r="BE112" s="2477"/>
      <c r="BF112" s="2477"/>
      <c r="BG112" s="2477"/>
      <c r="BH112" s="2477"/>
      <c r="BI112" s="2477"/>
      <c r="BJ112" s="2477"/>
      <c r="BK112" s="2477"/>
      <c r="BL112" s="2477"/>
    </row>
    <row r="113" spans="1:64">
      <c r="A113" s="2477"/>
      <c r="B113" s="2737"/>
      <c r="C113" s="2477"/>
      <c r="D113" s="2477"/>
      <c r="E113" s="2477"/>
      <c r="F113" s="2477"/>
      <c r="G113" s="2477"/>
      <c r="H113" s="2477"/>
      <c r="I113" s="2477"/>
      <c r="J113" s="2477"/>
      <c r="K113" s="2477"/>
      <c r="L113" s="2477"/>
      <c r="M113" s="2477"/>
      <c r="N113" s="2477"/>
      <c r="O113" s="2477"/>
      <c r="P113" s="2477"/>
      <c r="Q113" s="2477"/>
      <c r="R113" s="2477"/>
      <c r="S113" s="2477"/>
      <c r="T113" s="2477"/>
      <c r="U113" s="2477"/>
      <c r="V113" s="2477"/>
      <c r="W113" s="2477"/>
      <c r="X113" s="2477"/>
      <c r="Y113" s="2477"/>
      <c r="Z113" s="2477"/>
      <c r="AA113" s="2477"/>
      <c r="AB113" s="2477"/>
      <c r="AC113" s="2477"/>
      <c r="AD113" s="2477"/>
      <c r="AE113" s="2477"/>
      <c r="AF113" s="2477"/>
      <c r="AG113" s="2477"/>
      <c r="AH113" s="2477"/>
      <c r="AI113" s="2477"/>
      <c r="AJ113" s="2477"/>
      <c r="AK113" s="2477"/>
      <c r="AL113" s="2477"/>
      <c r="AM113" s="2477"/>
      <c r="AN113" s="2477"/>
      <c r="AO113" s="2477"/>
      <c r="AP113" s="2477"/>
      <c r="AQ113" s="2477"/>
      <c r="AR113" s="2477"/>
      <c r="AS113" s="2477"/>
      <c r="AT113" s="2477"/>
      <c r="AU113" s="2477"/>
      <c r="AV113" s="2477"/>
      <c r="AW113" s="2477"/>
      <c r="AX113" s="2477"/>
      <c r="AY113" s="2477"/>
      <c r="AZ113" s="2477"/>
      <c r="BA113" s="2477"/>
      <c r="BB113" s="2477"/>
      <c r="BC113" s="2477"/>
      <c r="BD113" s="2477"/>
      <c r="BE113" s="2477"/>
      <c r="BF113" s="2477"/>
      <c r="BG113" s="2477"/>
      <c r="BH113" s="2477"/>
      <c r="BI113" s="2477"/>
      <c r="BJ113" s="2477"/>
      <c r="BK113" s="2477"/>
      <c r="BL113" s="2477"/>
    </row>
    <row r="114" spans="1:64">
      <c r="A114" s="2477"/>
      <c r="C114" s="2477"/>
      <c r="D114" s="2477"/>
      <c r="E114" s="2477"/>
      <c r="F114" s="2477"/>
      <c r="G114" s="2477"/>
      <c r="H114" s="2477"/>
      <c r="I114" s="2477"/>
      <c r="J114" s="2477"/>
      <c r="K114" s="2477"/>
      <c r="L114" s="2477"/>
      <c r="M114" s="2477"/>
      <c r="N114" s="2477"/>
      <c r="O114" s="2477"/>
      <c r="P114" s="2477"/>
      <c r="Q114" s="2477"/>
      <c r="R114" s="2477"/>
      <c r="S114" s="2477"/>
      <c r="T114" s="2477"/>
      <c r="U114" s="2477"/>
      <c r="V114" s="2477"/>
      <c r="W114" s="2477"/>
      <c r="X114" s="2477"/>
      <c r="Y114" s="2477"/>
      <c r="Z114" s="2477"/>
      <c r="AA114" s="2477"/>
      <c r="AB114" s="2477"/>
      <c r="AC114" s="2477"/>
      <c r="AD114" s="2477"/>
      <c r="AE114" s="2477"/>
      <c r="AF114" s="2477"/>
      <c r="AG114" s="2477"/>
      <c r="AH114" s="2477"/>
      <c r="AI114" s="2477"/>
      <c r="AJ114" s="2477"/>
      <c r="AK114" s="2477"/>
      <c r="AL114" s="2477"/>
      <c r="AM114" s="2477"/>
      <c r="AN114" s="2477"/>
      <c r="AO114" s="2477"/>
      <c r="AP114" s="2477"/>
      <c r="AQ114" s="2477"/>
      <c r="AR114" s="2477"/>
      <c r="AS114" s="2477"/>
      <c r="AT114" s="2477"/>
      <c r="AU114" s="2477"/>
      <c r="AV114" s="2477"/>
      <c r="AW114" s="2477"/>
      <c r="AX114" s="2477"/>
      <c r="AY114" s="2477"/>
      <c r="AZ114" s="2477"/>
      <c r="BA114" s="2477"/>
      <c r="BB114" s="2477"/>
      <c r="BC114" s="2477"/>
      <c r="BD114" s="2477"/>
      <c r="BE114" s="2477"/>
      <c r="BF114" s="2477"/>
      <c r="BG114" s="2477"/>
      <c r="BH114" s="2477"/>
      <c r="BI114" s="2477"/>
      <c r="BJ114" s="2477"/>
      <c r="BK114" s="2477"/>
      <c r="BL114" s="2477"/>
    </row>
    <row r="115" spans="1:64">
      <c r="A115" s="2477"/>
      <c r="C115" s="2477"/>
      <c r="D115" s="2477"/>
      <c r="E115" s="2477"/>
      <c r="F115" s="2477"/>
      <c r="G115" s="2477"/>
      <c r="H115" s="2477"/>
      <c r="I115" s="2477"/>
      <c r="J115" s="2477"/>
      <c r="K115" s="2477"/>
      <c r="L115" s="2477"/>
      <c r="M115" s="2477"/>
      <c r="N115" s="2477"/>
      <c r="O115" s="2477"/>
      <c r="P115" s="2477"/>
      <c r="Q115" s="2477"/>
      <c r="R115" s="2477"/>
      <c r="S115" s="2477"/>
      <c r="T115" s="2477"/>
      <c r="U115" s="2477"/>
      <c r="V115" s="2477"/>
      <c r="W115" s="2477"/>
      <c r="X115" s="2477"/>
      <c r="Y115" s="2477"/>
      <c r="Z115" s="2477"/>
      <c r="AA115" s="2477"/>
      <c r="AB115" s="2477"/>
      <c r="AC115" s="2477"/>
      <c r="AD115" s="2477"/>
      <c r="AE115" s="2477"/>
      <c r="AF115" s="2477"/>
      <c r="AG115" s="2477"/>
      <c r="AH115" s="2477"/>
      <c r="AI115" s="2477"/>
      <c r="AJ115" s="2477"/>
      <c r="AK115" s="2477"/>
      <c r="AL115" s="2477"/>
      <c r="AM115" s="2477"/>
      <c r="AN115" s="2477"/>
      <c r="AO115" s="2477"/>
      <c r="AP115" s="2477"/>
      <c r="AQ115" s="2477"/>
      <c r="AR115" s="2477"/>
      <c r="AS115" s="2477"/>
      <c r="AT115" s="2477"/>
      <c r="AU115" s="2477"/>
      <c r="AV115" s="2477"/>
      <c r="AW115" s="2477"/>
      <c r="AX115" s="2477"/>
      <c r="AY115" s="2477"/>
      <c r="AZ115" s="2477"/>
      <c r="BA115" s="2477"/>
      <c r="BB115" s="2477"/>
      <c r="BC115" s="2477"/>
      <c r="BD115" s="2477"/>
      <c r="BE115" s="2477"/>
      <c r="BF115" s="2477"/>
      <c r="BG115" s="2477"/>
      <c r="BH115" s="2477"/>
      <c r="BI115" s="2477"/>
      <c r="BJ115" s="2477"/>
      <c r="BK115" s="2477"/>
      <c r="BL115" s="2477"/>
    </row>
    <row r="116" spans="1:64">
      <c r="A116" s="2477"/>
      <c r="C116" s="2477"/>
      <c r="D116" s="2477"/>
      <c r="E116" s="2477"/>
      <c r="F116" s="2477"/>
      <c r="G116" s="2477"/>
      <c r="H116" s="2477"/>
      <c r="I116" s="2477"/>
      <c r="J116" s="2477"/>
      <c r="K116" s="2477"/>
      <c r="L116" s="2477"/>
      <c r="M116" s="2477"/>
      <c r="N116" s="2477"/>
      <c r="O116" s="2477"/>
      <c r="P116" s="2477"/>
      <c r="Q116" s="2477"/>
      <c r="R116" s="2477"/>
      <c r="S116" s="2477"/>
      <c r="T116" s="2477"/>
      <c r="U116" s="2477"/>
      <c r="V116" s="2477"/>
      <c r="W116" s="2477"/>
      <c r="X116" s="2477"/>
      <c r="Y116" s="2477"/>
      <c r="Z116" s="2477"/>
      <c r="AA116" s="2477"/>
      <c r="AB116" s="2477"/>
      <c r="AC116" s="2477"/>
      <c r="AD116" s="2477"/>
      <c r="AE116" s="2477"/>
      <c r="AF116" s="2477"/>
      <c r="AG116" s="2477"/>
      <c r="AH116" s="2477"/>
      <c r="AI116" s="2477"/>
      <c r="AJ116" s="2477"/>
      <c r="AK116" s="2477"/>
      <c r="AL116" s="2477"/>
      <c r="AM116" s="2477"/>
      <c r="AN116" s="2477"/>
      <c r="AO116" s="2477"/>
      <c r="AP116" s="2477"/>
      <c r="AQ116" s="2477"/>
      <c r="AR116" s="2477"/>
      <c r="AS116" s="2477"/>
      <c r="AT116" s="2477"/>
      <c r="AU116" s="2477"/>
      <c r="AV116" s="2477"/>
      <c r="AW116" s="2477"/>
      <c r="AX116" s="2477"/>
      <c r="AY116" s="2477"/>
      <c r="AZ116" s="2477"/>
      <c r="BA116" s="2477"/>
      <c r="BB116" s="2477"/>
      <c r="BC116" s="2477"/>
      <c r="BD116" s="2477"/>
      <c r="BE116" s="2477"/>
      <c r="BF116" s="2477"/>
      <c r="BG116" s="2477"/>
      <c r="BH116" s="2477"/>
      <c r="BI116" s="2477"/>
      <c r="BJ116" s="2477"/>
      <c r="BK116" s="2477"/>
      <c r="BL116" s="2477"/>
    </row>
    <row r="117" spans="1:64">
      <c r="A117" s="2477"/>
      <c r="C117" s="2477"/>
      <c r="D117" s="2477"/>
      <c r="E117" s="2477"/>
      <c r="F117" s="2477"/>
      <c r="G117" s="2477"/>
      <c r="H117" s="2477"/>
      <c r="I117" s="2477"/>
      <c r="J117" s="2477"/>
      <c r="K117" s="2477"/>
      <c r="L117" s="2477"/>
      <c r="M117" s="2477"/>
      <c r="N117" s="2477"/>
      <c r="O117" s="2477"/>
      <c r="P117" s="2477"/>
      <c r="Q117" s="2477"/>
      <c r="R117" s="2477"/>
      <c r="S117" s="2477"/>
      <c r="T117" s="2477"/>
      <c r="U117" s="2477"/>
      <c r="V117" s="2477"/>
      <c r="W117" s="2477"/>
      <c r="X117" s="2477"/>
      <c r="Y117" s="2477"/>
      <c r="Z117" s="2477"/>
      <c r="AA117" s="2477"/>
      <c r="AB117" s="2477"/>
      <c r="AC117" s="2477"/>
      <c r="AD117" s="2477"/>
      <c r="AE117" s="2477"/>
      <c r="AF117" s="2477"/>
      <c r="AG117" s="2477"/>
      <c r="AH117" s="2477"/>
      <c r="AI117" s="2477"/>
      <c r="AJ117" s="2477"/>
      <c r="AK117" s="2477"/>
      <c r="AL117" s="2477"/>
      <c r="AM117" s="2477"/>
      <c r="AN117" s="2477"/>
      <c r="AO117" s="2477"/>
      <c r="AP117" s="2477"/>
      <c r="AQ117" s="2477"/>
      <c r="AR117" s="2477"/>
      <c r="AS117" s="2477"/>
      <c r="AT117" s="2477"/>
      <c r="AU117" s="2477"/>
      <c r="AV117" s="2477"/>
      <c r="AW117" s="2477"/>
      <c r="AX117" s="2477"/>
      <c r="AY117" s="2477"/>
      <c r="AZ117" s="2477"/>
      <c r="BA117" s="2477"/>
      <c r="BB117" s="2477"/>
      <c r="BC117" s="2477"/>
      <c r="BD117" s="2477"/>
      <c r="BE117" s="2477"/>
      <c r="BF117" s="2477"/>
      <c r="BG117" s="2477"/>
      <c r="BH117" s="2477"/>
      <c r="BI117" s="2477"/>
      <c r="BJ117" s="2477"/>
      <c r="BK117" s="2477"/>
      <c r="BL117" s="2477"/>
    </row>
    <row r="118" spans="1:64">
      <c r="A118" s="2477"/>
      <c r="C118" s="2477"/>
      <c r="D118" s="2477"/>
      <c r="E118" s="2477"/>
      <c r="F118" s="2477"/>
      <c r="G118" s="2477"/>
      <c r="H118" s="2477"/>
      <c r="I118" s="2477"/>
      <c r="J118" s="2477"/>
      <c r="K118" s="2477"/>
      <c r="L118" s="2477"/>
      <c r="M118" s="2477"/>
      <c r="N118" s="2477"/>
      <c r="O118" s="2477"/>
      <c r="P118" s="2477"/>
      <c r="Q118" s="2477"/>
      <c r="R118" s="2477"/>
      <c r="S118" s="2477"/>
      <c r="T118" s="2477"/>
      <c r="U118" s="2477"/>
      <c r="V118" s="2477"/>
      <c r="W118" s="2477"/>
      <c r="X118" s="2477"/>
      <c r="Y118" s="2477"/>
      <c r="Z118" s="2477"/>
      <c r="AA118" s="2477"/>
      <c r="AB118" s="2477"/>
      <c r="AC118" s="2477"/>
      <c r="AD118" s="2477"/>
      <c r="AE118" s="2477"/>
      <c r="AF118" s="2477"/>
      <c r="AG118" s="2477"/>
      <c r="AH118" s="2477"/>
      <c r="AI118" s="2477"/>
      <c r="AJ118" s="2477"/>
      <c r="AK118" s="2477"/>
      <c r="AL118" s="2477"/>
      <c r="AM118" s="2477"/>
      <c r="AN118" s="2477"/>
      <c r="AO118" s="2477"/>
      <c r="AP118" s="2477"/>
      <c r="AQ118" s="2477"/>
      <c r="AR118" s="2477"/>
      <c r="AS118" s="2477"/>
      <c r="AT118" s="2477"/>
      <c r="AU118" s="2477"/>
      <c r="AV118" s="2477"/>
      <c r="AW118" s="2477"/>
      <c r="AX118" s="2477"/>
      <c r="AY118" s="2477"/>
      <c r="AZ118" s="2477"/>
      <c r="BA118" s="2477"/>
      <c r="BB118" s="2477"/>
      <c r="BC118" s="2477"/>
      <c r="BD118" s="2477"/>
      <c r="BE118" s="2477"/>
      <c r="BF118" s="2477"/>
      <c r="BG118" s="2477"/>
      <c r="BH118" s="2477"/>
      <c r="BI118" s="2477"/>
      <c r="BJ118" s="2477"/>
      <c r="BK118" s="2477"/>
      <c r="BL118" s="2477"/>
    </row>
    <row r="119" spans="1:64">
      <c r="A119" s="2477"/>
      <c r="C119" s="2477"/>
      <c r="D119" s="2477"/>
      <c r="E119" s="2477"/>
      <c r="F119" s="2477"/>
      <c r="G119" s="2477"/>
      <c r="H119" s="2477"/>
      <c r="I119" s="2477"/>
      <c r="J119" s="2477"/>
      <c r="K119" s="2477"/>
      <c r="L119" s="2477"/>
      <c r="M119" s="2477"/>
      <c r="N119" s="2477"/>
      <c r="O119" s="2477"/>
      <c r="P119" s="2477"/>
      <c r="Q119" s="2477"/>
      <c r="R119" s="2477"/>
      <c r="S119" s="2477"/>
      <c r="T119" s="2477"/>
      <c r="U119" s="2477"/>
      <c r="V119" s="2477"/>
      <c r="W119" s="2477"/>
      <c r="X119" s="2477"/>
      <c r="Y119" s="2477"/>
      <c r="Z119" s="2477"/>
      <c r="AA119" s="2477"/>
      <c r="AB119" s="2477"/>
      <c r="AC119" s="2477"/>
      <c r="AD119" s="2477"/>
      <c r="AE119" s="2477"/>
      <c r="AF119" s="2477"/>
      <c r="AG119" s="2477"/>
      <c r="AH119" s="2477"/>
      <c r="AI119" s="2477"/>
      <c r="AJ119" s="2477"/>
      <c r="AK119" s="2477"/>
      <c r="AL119" s="2477"/>
      <c r="AM119" s="2477"/>
      <c r="AN119" s="2477"/>
      <c r="AO119" s="2477"/>
      <c r="AP119" s="2477"/>
      <c r="AQ119" s="2477"/>
      <c r="AR119" s="2477"/>
      <c r="AS119" s="2477"/>
      <c r="AT119" s="2477"/>
      <c r="AU119" s="2477"/>
      <c r="AV119" s="2477"/>
      <c r="AW119" s="2477"/>
      <c r="AX119" s="2477"/>
      <c r="AY119" s="2477"/>
      <c r="AZ119" s="2477"/>
      <c r="BA119" s="2477"/>
      <c r="BB119" s="2477"/>
      <c r="BC119" s="2477"/>
      <c r="BD119" s="2477"/>
      <c r="BE119" s="2477"/>
      <c r="BF119" s="2477"/>
      <c r="BG119" s="2477"/>
      <c r="BH119" s="2477"/>
      <c r="BI119" s="2477"/>
      <c r="BJ119" s="2477"/>
      <c r="BK119" s="2477"/>
      <c r="BL119" s="2477"/>
    </row>
    <row r="120" spans="1:64">
      <c r="A120" s="2477"/>
      <c r="C120" s="2477"/>
      <c r="D120" s="2477"/>
      <c r="E120" s="2477"/>
      <c r="F120" s="2477"/>
      <c r="G120" s="2477"/>
      <c r="H120" s="2477"/>
      <c r="I120" s="2477"/>
      <c r="J120" s="2477"/>
      <c r="K120" s="2477"/>
      <c r="L120" s="2477"/>
      <c r="M120" s="2477"/>
      <c r="N120" s="2477"/>
      <c r="O120" s="2477"/>
      <c r="P120" s="2477"/>
      <c r="Q120" s="2477"/>
      <c r="R120" s="2477"/>
      <c r="S120" s="2477"/>
      <c r="T120" s="2477"/>
      <c r="U120" s="2477"/>
      <c r="V120" s="2477"/>
      <c r="W120" s="2477"/>
      <c r="X120" s="2477"/>
      <c r="Y120" s="2477"/>
      <c r="Z120" s="2477"/>
      <c r="AA120" s="2477"/>
      <c r="AB120" s="2477"/>
      <c r="AC120" s="2477"/>
      <c r="AD120" s="2477"/>
      <c r="AE120" s="2477"/>
      <c r="AF120" s="2477"/>
      <c r="AG120" s="2477"/>
      <c r="AH120" s="2477"/>
      <c r="AI120" s="2477"/>
      <c r="AJ120" s="2477"/>
      <c r="AK120" s="2477"/>
      <c r="AL120" s="2477"/>
      <c r="AM120" s="2477"/>
      <c r="AN120" s="2477"/>
      <c r="AO120" s="2477"/>
      <c r="AP120" s="2477"/>
      <c r="AQ120" s="2477"/>
      <c r="AR120" s="2477"/>
      <c r="AS120" s="2477"/>
      <c r="AT120" s="2477"/>
      <c r="AU120" s="2477"/>
      <c r="AV120" s="2477"/>
      <c r="AW120" s="2477"/>
      <c r="AX120" s="2477"/>
      <c r="AY120" s="2477"/>
      <c r="AZ120" s="2477"/>
      <c r="BA120" s="2477"/>
      <c r="BB120" s="2477"/>
      <c r="BC120" s="2477"/>
      <c r="BD120" s="2477"/>
      <c r="BE120" s="2477"/>
      <c r="BF120" s="2477"/>
      <c r="BG120" s="2477"/>
      <c r="BH120" s="2477"/>
      <c r="BI120" s="2477"/>
      <c r="BJ120" s="2477"/>
      <c r="BK120" s="2477"/>
      <c r="BL120" s="2477"/>
    </row>
    <row r="121" spans="1:64">
      <c r="A121" s="2477"/>
      <c r="C121" s="2477"/>
      <c r="D121" s="2477"/>
      <c r="E121" s="2477"/>
      <c r="F121" s="2477"/>
      <c r="G121" s="2477"/>
      <c r="H121" s="2477"/>
      <c r="I121" s="2477"/>
      <c r="J121" s="2477"/>
      <c r="K121" s="2477"/>
      <c r="L121" s="2477"/>
      <c r="M121" s="2477"/>
      <c r="N121" s="2477"/>
      <c r="O121" s="2477"/>
      <c r="P121" s="2477"/>
      <c r="Q121" s="2477"/>
      <c r="R121" s="2477"/>
      <c r="S121" s="2477"/>
      <c r="T121" s="2477"/>
      <c r="U121" s="2477"/>
      <c r="V121" s="2477"/>
      <c r="W121" s="2477"/>
      <c r="X121" s="2477"/>
      <c r="Y121" s="2477"/>
      <c r="Z121" s="2477"/>
      <c r="AA121" s="2477"/>
      <c r="AB121" s="2477"/>
      <c r="AC121" s="2477"/>
      <c r="AD121" s="2477"/>
      <c r="AE121" s="2477"/>
      <c r="AF121" s="2477"/>
      <c r="AG121" s="2477"/>
      <c r="AH121" s="2477"/>
      <c r="AI121" s="2477"/>
      <c r="AJ121" s="2477"/>
      <c r="AK121" s="2477"/>
      <c r="AL121" s="2477"/>
      <c r="AM121" s="2477"/>
      <c r="AN121" s="2477"/>
      <c r="AO121" s="2477"/>
      <c r="AP121" s="2477"/>
      <c r="AQ121" s="2477"/>
      <c r="AR121" s="2477"/>
      <c r="AS121" s="2477"/>
      <c r="AT121" s="2477"/>
      <c r="AU121" s="2477"/>
      <c r="AV121" s="2477"/>
      <c r="AW121" s="2477"/>
      <c r="AX121" s="2477"/>
      <c r="AY121" s="2477"/>
      <c r="AZ121" s="2477"/>
      <c r="BA121" s="2477"/>
      <c r="BB121" s="2477"/>
      <c r="BC121" s="2477"/>
      <c r="BD121" s="2477"/>
      <c r="BE121" s="2477"/>
      <c r="BF121" s="2477"/>
      <c r="BG121" s="2477"/>
      <c r="BH121" s="2477"/>
      <c r="BI121" s="2477"/>
      <c r="BJ121" s="2477"/>
      <c r="BK121" s="2477"/>
      <c r="BL121" s="2477"/>
    </row>
    <row r="122" spans="1:64">
      <c r="A122" s="2477"/>
      <c r="C122" s="2477"/>
      <c r="D122" s="2477"/>
      <c r="E122" s="2477"/>
      <c r="F122" s="2477"/>
      <c r="G122" s="2477"/>
      <c r="H122" s="2477"/>
      <c r="I122" s="2477"/>
      <c r="J122" s="2477"/>
      <c r="K122" s="2477"/>
      <c r="L122" s="2477"/>
      <c r="M122" s="2477"/>
      <c r="N122" s="2477"/>
      <c r="O122" s="2477"/>
      <c r="P122" s="2477"/>
      <c r="Q122" s="2477"/>
      <c r="R122" s="2477"/>
      <c r="S122" s="2477"/>
      <c r="T122" s="2477"/>
      <c r="U122" s="2477"/>
      <c r="V122" s="2477"/>
      <c r="W122" s="2477"/>
      <c r="X122" s="2477"/>
      <c r="Y122" s="2477"/>
      <c r="Z122" s="2477"/>
      <c r="AA122" s="2477"/>
      <c r="AB122" s="2477"/>
      <c r="AC122" s="2477"/>
      <c r="AD122" s="2477"/>
      <c r="AE122" s="2477"/>
      <c r="AF122" s="2477"/>
      <c r="AG122" s="2477"/>
      <c r="AH122" s="2477"/>
      <c r="AI122" s="2477"/>
      <c r="AJ122" s="2477"/>
      <c r="AK122" s="2477"/>
      <c r="AL122" s="2477"/>
      <c r="AM122" s="2477"/>
      <c r="AN122" s="2477"/>
      <c r="AO122" s="2477"/>
      <c r="AP122" s="2477"/>
      <c r="AQ122" s="2477"/>
      <c r="AR122" s="2477"/>
      <c r="AS122" s="2477"/>
      <c r="AT122" s="2477"/>
      <c r="AU122" s="2477"/>
      <c r="AV122" s="2477"/>
      <c r="AW122" s="2477"/>
      <c r="AX122" s="2477"/>
      <c r="AY122" s="2477"/>
      <c r="AZ122" s="2477"/>
      <c r="BA122" s="2477"/>
      <c r="BB122" s="2477"/>
      <c r="BC122" s="2477"/>
      <c r="BD122" s="2477"/>
      <c r="BE122" s="2477"/>
      <c r="BF122" s="2477"/>
      <c r="BG122" s="2477"/>
      <c r="BH122" s="2477"/>
      <c r="BI122" s="2477"/>
      <c r="BJ122" s="2477"/>
      <c r="BK122" s="2477"/>
      <c r="BL122" s="2477"/>
    </row>
    <row r="123" spans="1:64">
      <c r="A123" s="2477"/>
      <c r="C123" s="2477"/>
      <c r="D123" s="2477"/>
      <c r="E123" s="2477"/>
      <c r="F123" s="2477"/>
      <c r="G123" s="2477"/>
      <c r="H123" s="2477"/>
      <c r="I123" s="2477"/>
      <c r="J123" s="2477"/>
      <c r="K123" s="2477"/>
      <c r="L123" s="2477"/>
      <c r="M123" s="2477"/>
      <c r="N123" s="2477"/>
      <c r="O123" s="2477"/>
      <c r="P123" s="2477"/>
      <c r="Q123" s="2477"/>
      <c r="R123" s="2477"/>
      <c r="S123" s="2477"/>
      <c r="T123" s="2477"/>
      <c r="U123" s="2477"/>
      <c r="V123" s="2477"/>
      <c r="W123" s="2477"/>
      <c r="X123" s="2477"/>
      <c r="Y123" s="2477"/>
      <c r="Z123" s="2477"/>
      <c r="AA123" s="2477"/>
      <c r="AB123" s="2477"/>
      <c r="AC123" s="2477"/>
      <c r="AD123" s="2477"/>
      <c r="AE123" s="2477"/>
      <c r="AF123" s="2477"/>
      <c r="AG123" s="2477"/>
      <c r="AH123" s="2477"/>
      <c r="AI123" s="2477"/>
      <c r="AJ123" s="2477"/>
      <c r="AK123" s="2477"/>
      <c r="AL123" s="2477"/>
      <c r="AM123" s="2477"/>
      <c r="AN123" s="2477"/>
      <c r="AO123" s="2477"/>
      <c r="AP123" s="2477"/>
      <c r="AQ123" s="2477"/>
      <c r="AR123" s="2477"/>
      <c r="AS123" s="2477"/>
      <c r="AT123" s="2477"/>
      <c r="AU123" s="2477"/>
      <c r="AV123" s="2477"/>
      <c r="AW123" s="2477"/>
      <c r="AX123" s="2477"/>
      <c r="AY123" s="2477"/>
      <c r="AZ123" s="2477"/>
      <c r="BA123" s="2477"/>
      <c r="BB123" s="2477"/>
      <c r="BC123" s="2477"/>
      <c r="BD123" s="2477"/>
      <c r="BE123" s="2477"/>
      <c r="BF123" s="2477"/>
      <c r="BG123" s="2477"/>
      <c r="BH123" s="2477"/>
      <c r="BI123" s="2477"/>
      <c r="BJ123" s="2477"/>
      <c r="BK123" s="2477"/>
      <c r="BL123" s="2477"/>
    </row>
    <row r="124" spans="1:64">
      <c r="A124" s="2477"/>
      <c r="C124" s="2477"/>
      <c r="D124" s="2477"/>
      <c r="E124" s="2477"/>
      <c r="F124" s="2477"/>
      <c r="G124" s="2477"/>
      <c r="H124" s="2477"/>
      <c r="I124" s="2477"/>
      <c r="J124" s="2477"/>
      <c r="K124" s="2477"/>
      <c r="L124" s="2477"/>
      <c r="M124" s="2477"/>
      <c r="N124" s="2477"/>
      <c r="O124" s="2477"/>
      <c r="P124" s="2477"/>
      <c r="Q124" s="2477"/>
      <c r="R124" s="2477"/>
      <c r="S124" s="2477"/>
      <c r="T124" s="2477"/>
      <c r="U124" s="2477"/>
      <c r="V124" s="2477"/>
      <c r="W124" s="2477"/>
      <c r="X124" s="2477"/>
      <c r="Y124" s="2477"/>
      <c r="Z124" s="2477"/>
      <c r="AA124" s="2477"/>
      <c r="AB124" s="2477"/>
      <c r="AC124" s="2477"/>
      <c r="AD124" s="2477"/>
      <c r="AE124" s="2477"/>
      <c r="AF124" s="2477"/>
      <c r="AG124" s="2477"/>
      <c r="AH124" s="2477"/>
      <c r="AI124" s="2477"/>
      <c r="AJ124" s="2477"/>
      <c r="AK124" s="2477"/>
      <c r="AL124" s="2477"/>
      <c r="AM124" s="2477"/>
      <c r="AN124" s="2477"/>
      <c r="AO124" s="2477"/>
      <c r="AP124" s="2477"/>
      <c r="AQ124" s="2477"/>
      <c r="AR124" s="2477"/>
      <c r="AS124" s="2477"/>
      <c r="AT124" s="2477"/>
      <c r="AU124" s="2477"/>
      <c r="AV124" s="2477"/>
      <c r="AW124" s="2477"/>
      <c r="AX124" s="2477"/>
      <c r="AY124" s="2477"/>
      <c r="AZ124" s="2477"/>
      <c r="BA124" s="2477"/>
      <c r="BB124" s="2477"/>
      <c r="BC124" s="2477"/>
      <c r="BD124" s="2477"/>
      <c r="BE124" s="2477"/>
      <c r="BF124" s="2477"/>
      <c r="BG124" s="2477"/>
      <c r="BH124" s="2477"/>
      <c r="BI124" s="2477"/>
      <c r="BJ124" s="2477"/>
      <c r="BK124" s="2477"/>
      <c r="BL124" s="2477"/>
    </row>
    <row r="125" spans="1:64">
      <c r="A125" s="2477"/>
      <c r="C125" s="2477"/>
      <c r="D125" s="2477"/>
      <c r="E125" s="2477"/>
      <c r="F125" s="2477"/>
      <c r="G125" s="2477"/>
      <c r="H125" s="2477"/>
      <c r="I125" s="2477"/>
      <c r="J125" s="2477"/>
      <c r="K125" s="2477"/>
      <c r="L125" s="2477"/>
      <c r="M125" s="2477"/>
      <c r="N125" s="2477"/>
      <c r="O125" s="2477"/>
      <c r="P125" s="2477"/>
      <c r="Q125" s="2477"/>
      <c r="R125" s="2477"/>
      <c r="S125" s="2477"/>
      <c r="T125" s="2477"/>
      <c r="U125" s="2477"/>
      <c r="V125" s="2477"/>
      <c r="W125" s="2477"/>
      <c r="X125" s="2477"/>
      <c r="Y125" s="2477"/>
      <c r="Z125" s="2477"/>
      <c r="AA125" s="2477"/>
      <c r="AB125" s="2477"/>
      <c r="AC125" s="2477"/>
      <c r="AD125" s="2477"/>
      <c r="AE125" s="2477"/>
      <c r="AF125" s="2477"/>
      <c r="AG125" s="2477"/>
      <c r="AH125" s="2477"/>
      <c r="AI125" s="2477"/>
      <c r="AJ125" s="2477"/>
      <c r="AK125" s="2477"/>
      <c r="AL125" s="2477"/>
      <c r="AM125" s="2477"/>
      <c r="AN125" s="2477"/>
      <c r="AO125" s="2477"/>
      <c r="AP125" s="2477"/>
      <c r="AQ125" s="2477"/>
      <c r="AR125" s="2477"/>
      <c r="AS125" s="2477"/>
      <c r="AT125" s="2477"/>
      <c r="AU125" s="2477"/>
      <c r="AV125" s="2477"/>
      <c r="AW125" s="2477"/>
      <c r="AX125" s="2477"/>
      <c r="AY125" s="2477"/>
      <c r="AZ125" s="2477"/>
      <c r="BA125" s="2477"/>
      <c r="BB125" s="2477"/>
      <c r="BC125" s="2477"/>
      <c r="BD125" s="2477"/>
      <c r="BE125" s="2477"/>
      <c r="BF125" s="2477"/>
      <c r="BG125" s="2477"/>
      <c r="BH125" s="2477"/>
      <c r="BI125" s="2477"/>
      <c r="BJ125" s="2477"/>
      <c r="BK125" s="2477"/>
      <c r="BL125" s="2477"/>
    </row>
    <row r="126" spans="1:64">
      <c r="A126" s="2477"/>
      <c r="C126" s="2477"/>
      <c r="D126" s="2477"/>
      <c r="E126" s="2477"/>
      <c r="F126" s="2477"/>
      <c r="G126" s="2477"/>
      <c r="H126" s="2477"/>
      <c r="I126" s="2477"/>
      <c r="J126" s="2477"/>
      <c r="K126" s="2477"/>
      <c r="L126" s="2477"/>
      <c r="M126" s="2477"/>
      <c r="N126" s="2477"/>
      <c r="O126" s="2477"/>
      <c r="P126" s="2477"/>
      <c r="Q126" s="2477"/>
      <c r="R126" s="2477"/>
      <c r="S126" s="2477"/>
      <c r="T126" s="2477"/>
      <c r="U126" s="2477"/>
      <c r="V126" s="2477"/>
      <c r="W126" s="2477"/>
      <c r="X126" s="2477"/>
      <c r="Y126" s="2477"/>
      <c r="Z126" s="2477"/>
      <c r="AA126" s="2477"/>
      <c r="AB126" s="2477"/>
      <c r="AC126" s="2477"/>
      <c r="AD126" s="2477"/>
      <c r="AE126" s="2477"/>
      <c r="AF126" s="2477"/>
      <c r="AG126" s="2477"/>
      <c r="AH126" s="2477"/>
      <c r="AI126" s="2477"/>
      <c r="AJ126" s="2477"/>
      <c r="AK126" s="2477"/>
      <c r="AL126" s="2477"/>
      <c r="AM126" s="2477"/>
      <c r="AN126" s="2477"/>
      <c r="AO126" s="2477"/>
      <c r="AP126" s="2477"/>
      <c r="AQ126" s="2477"/>
      <c r="AR126" s="2477"/>
      <c r="AS126" s="2477"/>
      <c r="AT126" s="2477"/>
      <c r="AU126" s="2477"/>
      <c r="AV126" s="2477"/>
      <c r="AW126" s="2477"/>
      <c r="AX126" s="2477"/>
      <c r="AY126" s="2477"/>
      <c r="AZ126" s="2477"/>
      <c r="BA126" s="2477"/>
      <c r="BB126" s="2477"/>
      <c r="BC126" s="2477"/>
      <c r="BD126" s="2477"/>
      <c r="BE126" s="2477"/>
      <c r="BF126" s="2477"/>
      <c r="BG126" s="2477"/>
      <c r="BH126" s="2477"/>
      <c r="BI126" s="2477"/>
      <c r="BJ126" s="2477"/>
      <c r="BK126" s="2477"/>
      <c r="BL126" s="2477"/>
    </row>
    <row r="127" spans="1:64">
      <c r="A127" s="2477"/>
      <c r="B127" s="2737"/>
      <c r="C127" s="2477"/>
      <c r="D127" s="2477"/>
      <c r="E127" s="2477"/>
      <c r="F127" s="2477"/>
      <c r="G127" s="2477"/>
      <c r="H127" s="2477"/>
      <c r="I127" s="2477"/>
      <c r="J127" s="2477"/>
      <c r="K127" s="2477"/>
      <c r="L127" s="2477"/>
      <c r="M127" s="2477"/>
      <c r="N127" s="2477"/>
      <c r="O127" s="2477"/>
      <c r="P127" s="2477"/>
      <c r="Q127" s="2477"/>
      <c r="R127" s="2477"/>
      <c r="S127" s="2477"/>
      <c r="T127" s="2477"/>
      <c r="U127" s="2477"/>
      <c r="V127" s="2477"/>
      <c r="W127" s="2477"/>
      <c r="X127" s="2477"/>
      <c r="Y127" s="2477"/>
      <c r="Z127" s="2477"/>
      <c r="AA127" s="2477"/>
      <c r="AB127" s="2477"/>
      <c r="AC127" s="2477"/>
      <c r="AD127" s="2477"/>
      <c r="AE127" s="2477"/>
      <c r="AF127" s="2477"/>
      <c r="AG127" s="2477"/>
      <c r="AH127" s="2477"/>
      <c r="AI127" s="2477"/>
      <c r="AJ127" s="2477"/>
      <c r="AK127" s="2477"/>
      <c r="AL127" s="2477"/>
      <c r="AM127" s="2477"/>
      <c r="AN127" s="2477"/>
      <c r="AO127" s="2477"/>
      <c r="AP127" s="2477"/>
      <c r="AQ127" s="2477"/>
      <c r="AR127" s="2477"/>
      <c r="AS127" s="2477"/>
      <c r="AT127" s="2477"/>
      <c r="AU127" s="2477"/>
      <c r="AV127" s="2477"/>
      <c r="AW127" s="2477"/>
      <c r="AX127" s="2477"/>
      <c r="AY127" s="2477"/>
      <c r="AZ127" s="2477"/>
      <c r="BA127" s="2477"/>
      <c r="BB127" s="2477"/>
      <c r="BC127" s="2477"/>
      <c r="BD127" s="2477"/>
      <c r="BE127" s="2477"/>
      <c r="BF127" s="2477"/>
      <c r="BG127" s="2477"/>
      <c r="BH127" s="2477"/>
      <c r="BI127" s="2477"/>
      <c r="BJ127" s="2477"/>
      <c r="BK127" s="2477"/>
      <c r="BL127" s="2477"/>
    </row>
    <row r="128" spans="1:64">
      <c r="A128" s="2477"/>
      <c r="C128" s="2477"/>
      <c r="D128" s="2477"/>
      <c r="E128" s="2477"/>
      <c r="F128" s="2477"/>
      <c r="G128" s="2477"/>
      <c r="H128" s="2477"/>
      <c r="I128" s="2477"/>
      <c r="J128" s="2477"/>
      <c r="K128" s="2477"/>
      <c r="L128" s="2477"/>
      <c r="M128" s="2477"/>
      <c r="N128" s="2477"/>
      <c r="O128" s="2477"/>
      <c r="P128" s="2477"/>
      <c r="Q128" s="2477"/>
      <c r="R128" s="2477"/>
      <c r="S128" s="2477"/>
      <c r="T128" s="2477"/>
      <c r="U128" s="2477"/>
      <c r="V128" s="2477"/>
      <c r="W128" s="2477"/>
      <c r="X128" s="2477"/>
      <c r="Y128" s="2477"/>
      <c r="Z128" s="2477"/>
      <c r="AA128" s="2477"/>
      <c r="AB128" s="2477"/>
      <c r="AC128" s="2477"/>
      <c r="AD128" s="2477"/>
      <c r="AE128" s="2477"/>
      <c r="AF128" s="2477"/>
      <c r="AG128" s="2477"/>
      <c r="AH128" s="2477"/>
      <c r="AI128" s="2477"/>
      <c r="AJ128" s="2477"/>
      <c r="AK128" s="2477"/>
      <c r="AL128" s="2477"/>
      <c r="AM128" s="2477"/>
      <c r="AN128" s="2477"/>
      <c r="AO128" s="2477"/>
      <c r="AP128" s="2477"/>
      <c r="AQ128" s="2477"/>
      <c r="AR128" s="2477"/>
      <c r="AS128" s="2477"/>
      <c r="AT128" s="2477"/>
      <c r="AU128" s="2477"/>
      <c r="AV128" s="2477"/>
      <c r="AW128" s="2477"/>
      <c r="AX128" s="2477"/>
      <c r="AY128" s="2477"/>
      <c r="AZ128" s="2477"/>
      <c r="BA128" s="2477"/>
      <c r="BB128" s="2477"/>
      <c r="BC128" s="2477"/>
      <c r="BD128" s="2477"/>
      <c r="BE128" s="2477"/>
      <c r="BF128" s="2477"/>
      <c r="BG128" s="2477"/>
      <c r="BH128" s="2477"/>
      <c r="BI128" s="2477"/>
      <c r="BJ128" s="2477"/>
      <c r="BK128" s="2477"/>
      <c r="BL128" s="2477"/>
    </row>
    <row r="129" spans="1:64">
      <c r="A129" s="2477"/>
      <c r="C129" s="2477"/>
      <c r="D129" s="2477"/>
      <c r="E129" s="2477"/>
      <c r="F129" s="2477"/>
      <c r="G129" s="2477"/>
      <c r="H129" s="2477"/>
      <c r="I129" s="2477"/>
      <c r="J129" s="2477"/>
      <c r="K129" s="2477"/>
      <c r="L129" s="2477"/>
      <c r="M129" s="2477"/>
      <c r="N129" s="2477"/>
      <c r="O129" s="2477"/>
      <c r="P129" s="2477"/>
      <c r="Q129" s="2477"/>
      <c r="R129" s="2477"/>
      <c r="S129" s="2477"/>
      <c r="T129" s="2477"/>
      <c r="U129" s="2477"/>
      <c r="V129" s="2477"/>
      <c r="W129" s="2477"/>
      <c r="X129" s="2477"/>
      <c r="Y129" s="2477"/>
      <c r="Z129" s="2477"/>
      <c r="AA129" s="2477"/>
      <c r="AB129" s="2477"/>
      <c r="AC129" s="2477"/>
      <c r="AD129" s="2477"/>
      <c r="AE129" s="2477"/>
      <c r="AF129" s="2477"/>
      <c r="AG129" s="2477"/>
      <c r="AH129" s="2477"/>
      <c r="AI129" s="2477"/>
      <c r="AJ129" s="2477"/>
      <c r="AK129" s="2477"/>
      <c r="AL129" s="2477"/>
      <c r="AM129" s="2477"/>
      <c r="AN129" s="2477"/>
      <c r="AO129" s="2477"/>
      <c r="AP129" s="2477"/>
      <c r="AQ129" s="2477"/>
      <c r="AR129" s="2477"/>
      <c r="AS129" s="2477"/>
      <c r="AT129" s="2477"/>
      <c r="AU129" s="2477"/>
      <c r="AV129" s="2477"/>
      <c r="AW129" s="2477"/>
      <c r="AX129" s="2477"/>
      <c r="AY129" s="2477"/>
      <c r="AZ129" s="2477"/>
      <c r="BA129" s="2477"/>
      <c r="BB129" s="2477"/>
      <c r="BC129" s="2477"/>
      <c r="BD129" s="2477"/>
      <c r="BE129" s="2477"/>
      <c r="BF129" s="2477"/>
      <c r="BG129" s="2477"/>
      <c r="BH129" s="2477"/>
      <c r="BI129" s="2477"/>
      <c r="BJ129" s="2477"/>
      <c r="BK129" s="2477"/>
      <c r="BL129" s="2477"/>
    </row>
    <row r="130" spans="1:64">
      <c r="A130" s="2477"/>
      <c r="C130" s="2477"/>
      <c r="D130" s="2477"/>
      <c r="E130" s="2477"/>
      <c r="F130" s="2477"/>
      <c r="G130" s="2477"/>
      <c r="H130" s="2477"/>
      <c r="I130" s="2477"/>
      <c r="J130" s="2477"/>
      <c r="K130" s="2477"/>
      <c r="L130" s="2477"/>
      <c r="M130" s="2477"/>
      <c r="N130" s="2477"/>
      <c r="O130" s="2477"/>
      <c r="P130" s="2477"/>
      <c r="Q130" s="2477"/>
      <c r="R130" s="2477"/>
      <c r="S130" s="2477"/>
      <c r="T130" s="2477"/>
      <c r="U130" s="2477"/>
      <c r="V130" s="2477"/>
      <c r="W130" s="2477"/>
      <c r="X130" s="2477"/>
      <c r="Y130" s="2477"/>
      <c r="Z130" s="2477"/>
      <c r="AA130" s="2477"/>
      <c r="AB130" s="2477"/>
      <c r="AC130" s="2477"/>
      <c r="AD130" s="2477"/>
      <c r="AE130" s="2477"/>
      <c r="AF130" s="2477"/>
      <c r="AG130" s="2477"/>
      <c r="AH130" s="2477"/>
      <c r="AI130" s="2477"/>
      <c r="AJ130" s="2477"/>
      <c r="AK130" s="2477"/>
      <c r="AL130" s="2477"/>
      <c r="AM130" s="2477"/>
      <c r="AN130" s="2477"/>
      <c r="AO130" s="2477"/>
      <c r="AP130" s="2477"/>
      <c r="AQ130" s="2477"/>
      <c r="AR130" s="2477"/>
      <c r="AS130" s="2477"/>
      <c r="AT130" s="2477"/>
      <c r="AU130" s="2477"/>
      <c r="AV130" s="2477"/>
      <c r="AW130" s="2477"/>
      <c r="AX130" s="2477"/>
      <c r="AY130" s="2477"/>
      <c r="AZ130" s="2477"/>
      <c r="BA130" s="2477"/>
      <c r="BB130" s="2477"/>
      <c r="BC130" s="2477"/>
      <c r="BD130" s="2477"/>
      <c r="BE130" s="2477"/>
      <c r="BF130" s="2477"/>
      <c r="BG130" s="2477"/>
      <c r="BH130" s="2477"/>
      <c r="BI130" s="2477"/>
      <c r="BJ130" s="2477"/>
      <c r="BK130" s="2477"/>
      <c r="BL130" s="2477"/>
    </row>
    <row r="131" spans="1:64">
      <c r="A131" s="2477"/>
      <c r="C131" s="2477"/>
      <c r="D131" s="2477"/>
      <c r="E131" s="2477"/>
      <c r="F131" s="2477"/>
      <c r="G131" s="2477"/>
      <c r="H131" s="2477"/>
      <c r="I131" s="2477"/>
      <c r="J131" s="2477"/>
      <c r="K131" s="2477"/>
      <c r="L131" s="2477"/>
      <c r="M131" s="2477"/>
      <c r="N131" s="2477"/>
      <c r="O131" s="2477"/>
      <c r="P131" s="2477"/>
      <c r="Q131" s="2477"/>
      <c r="R131" s="2477"/>
      <c r="S131" s="2477"/>
      <c r="T131" s="2477"/>
      <c r="U131" s="2477"/>
      <c r="V131" s="2477"/>
      <c r="W131" s="2477"/>
      <c r="X131" s="2477"/>
      <c r="Y131" s="2477"/>
      <c r="Z131" s="2477"/>
      <c r="AA131" s="2477"/>
      <c r="AB131" s="2477"/>
      <c r="AC131" s="2477"/>
      <c r="AD131" s="2477"/>
      <c r="AE131" s="2477"/>
      <c r="AF131" s="2477"/>
      <c r="AG131" s="2477"/>
      <c r="AH131" s="2477"/>
      <c r="AI131" s="2477"/>
      <c r="AJ131" s="2477"/>
      <c r="AK131" s="2477"/>
      <c r="AL131" s="2477"/>
      <c r="AM131" s="2477"/>
      <c r="AN131" s="2477"/>
      <c r="AO131" s="2477"/>
      <c r="AP131" s="2477"/>
      <c r="AQ131" s="2477"/>
      <c r="AR131" s="2477"/>
      <c r="AS131" s="2477"/>
      <c r="AT131" s="2477"/>
      <c r="AU131" s="2477"/>
      <c r="AV131" s="2477"/>
      <c r="AW131" s="2477"/>
      <c r="AX131" s="2477"/>
      <c r="AY131" s="2477"/>
      <c r="AZ131" s="2477"/>
      <c r="BA131" s="2477"/>
      <c r="BB131" s="2477"/>
      <c r="BC131" s="2477"/>
      <c r="BD131" s="2477"/>
      <c r="BE131" s="2477"/>
      <c r="BF131" s="2477"/>
      <c r="BG131" s="2477"/>
      <c r="BH131" s="2477"/>
      <c r="BI131" s="2477"/>
      <c r="BJ131" s="2477"/>
      <c r="BK131" s="2477"/>
      <c r="BL131" s="2477"/>
    </row>
    <row r="132" spans="1:64">
      <c r="A132" s="2477"/>
      <c r="C132" s="2477"/>
      <c r="D132" s="2477"/>
      <c r="E132" s="2477"/>
      <c r="F132" s="2477"/>
      <c r="G132" s="2477"/>
      <c r="H132" s="2477"/>
      <c r="I132" s="2477"/>
      <c r="J132" s="2477"/>
      <c r="K132" s="2477"/>
      <c r="L132" s="2477"/>
      <c r="M132" s="2477"/>
      <c r="N132" s="2477"/>
      <c r="O132" s="2477"/>
      <c r="P132" s="2477"/>
      <c r="Q132" s="2477"/>
      <c r="R132" s="2477"/>
      <c r="S132" s="2477"/>
      <c r="T132" s="2477"/>
      <c r="U132" s="2477"/>
      <c r="V132" s="2477"/>
      <c r="W132" s="2477"/>
      <c r="X132" s="2477"/>
      <c r="Y132" s="2477"/>
      <c r="Z132" s="2477"/>
      <c r="AA132" s="2477"/>
      <c r="AB132" s="2477"/>
      <c r="AC132" s="2477"/>
      <c r="AD132" s="2477"/>
      <c r="AE132" s="2477"/>
      <c r="AF132" s="2477"/>
      <c r="AG132" s="2477"/>
      <c r="AH132" s="2477"/>
      <c r="AI132" s="2477"/>
      <c r="AJ132" s="2477"/>
      <c r="AK132" s="2477"/>
      <c r="AL132" s="2477"/>
      <c r="AM132" s="2477"/>
      <c r="AN132" s="2477"/>
      <c r="AO132" s="2477"/>
      <c r="AP132" s="2477"/>
      <c r="AQ132" s="2477"/>
      <c r="AR132" s="2477"/>
      <c r="AS132" s="2477"/>
      <c r="AT132" s="2477"/>
      <c r="AU132" s="2477"/>
      <c r="AV132" s="2477"/>
      <c r="AW132" s="2477"/>
      <c r="AX132" s="2477"/>
      <c r="AY132" s="2477"/>
      <c r="AZ132" s="2477"/>
      <c r="BA132" s="2477"/>
      <c r="BB132" s="2477"/>
      <c r="BC132" s="2477"/>
      <c r="BD132" s="2477"/>
      <c r="BE132" s="2477"/>
      <c r="BF132" s="2477"/>
      <c r="BG132" s="2477"/>
      <c r="BH132" s="2477"/>
      <c r="BI132" s="2477"/>
      <c r="BJ132" s="2477"/>
      <c r="BK132" s="2477"/>
      <c r="BL132" s="2477"/>
    </row>
    <row r="133" spans="1:64">
      <c r="A133" s="2477"/>
      <c r="C133" s="2477"/>
      <c r="D133" s="2477"/>
      <c r="E133" s="2477"/>
      <c r="F133" s="2477"/>
      <c r="G133" s="2477"/>
      <c r="H133" s="2477"/>
      <c r="I133" s="2477"/>
      <c r="J133" s="2477"/>
      <c r="K133" s="2477"/>
      <c r="L133" s="2477"/>
      <c r="M133" s="2477"/>
      <c r="N133" s="2477"/>
      <c r="O133" s="2477"/>
      <c r="P133" s="2477"/>
      <c r="Q133" s="2477"/>
      <c r="R133" s="2477"/>
      <c r="S133" s="2477"/>
      <c r="T133" s="2477"/>
      <c r="U133" s="2477"/>
      <c r="V133" s="2477"/>
      <c r="W133" s="2477"/>
      <c r="X133" s="2477"/>
      <c r="Y133" s="2477"/>
      <c r="Z133" s="2477"/>
      <c r="AA133" s="2477"/>
      <c r="AB133" s="2477"/>
      <c r="AC133" s="2477"/>
      <c r="AD133" s="2477"/>
      <c r="AE133" s="2477"/>
      <c r="AF133" s="2477"/>
      <c r="AG133" s="2477"/>
      <c r="AH133" s="2477"/>
      <c r="AI133" s="2477"/>
      <c r="AJ133" s="2477"/>
      <c r="AK133" s="2477"/>
      <c r="AL133" s="2477"/>
      <c r="AM133" s="2477"/>
      <c r="AN133" s="2477"/>
      <c r="AO133" s="2477"/>
      <c r="AP133" s="2477"/>
      <c r="AQ133" s="2477"/>
      <c r="AR133" s="2477"/>
      <c r="AS133" s="2477"/>
      <c r="AT133" s="2477"/>
      <c r="AU133" s="2477"/>
      <c r="AV133" s="2477"/>
      <c r="AW133" s="2477"/>
      <c r="AX133" s="2477"/>
      <c r="AY133" s="2477"/>
      <c r="AZ133" s="2477"/>
      <c r="BA133" s="2477"/>
      <c r="BB133" s="2477"/>
      <c r="BC133" s="2477"/>
      <c r="BD133" s="2477"/>
      <c r="BE133" s="2477"/>
      <c r="BF133" s="2477"/>
      <c r="BG133" s="2477"/>
      <c r="BH133" s="2477"/>
      <c r="BI133" s="2477"/>
      <c r="BJ133" s="2477"/>
      <c r="BK133" s="2477"/>
      <c r="BL133" s="2477"/>
    </row>
    <row r="134" spans="1:64">
      <c r="A134" s="2477"/>
      <c r="C134" s="2477"/>
      <c r="D134" s="2477"/>
      <c r="E134" s="2477"/>
      <c r="F134" s="2477"/>
      <c r="G134" s="2477"/>
      <c r="H134" s="2477"/>
      <c r="I134" s="2477"/>
      <c r="J134" s="2477"/>
      <c r="K134" s="2477"/>
      <c r="L134" s="2477"/>
      <c r="M134" s="2477"/>
      <c r="N134" s="2477"/>
      <c r="O134" s="2477"/>
      <c r="P134" s="2477"/>
      <c r="Q134" s="2477"/>
      <c r="R134" s="2477"/>
      <c r="S134" s="2477"/>
      <c r="T134" s="2477"/>
      <c r="U134" s="2477"/>
      <c r="V134" s="2477"/>
      <c r="W134" s="2477"/>
      <c r="X134" s="2477"/>
      <c r="Y134" s="2477"/>
      <c r="Z134" s="2477"/>
      <c r="AA134" s="2477"/>
      <c r="AB134" s="2477"/>
      <c r="AC134" s="2477"/>
      <c r="AD134" s="2477"/>
      <c r="AE134" s="2477"/>
      <c r="AF134" s="2477"/>
      <c r="AG134" s="2477"/>
      <c r="AH134" s="2477"/>
      <c r="AI134" s="2477"/>
      <c r="AJ134" s="2477"/>
      <c r="AK134" s="2477"/>
      <c r="AL134" s="2477"/>
      <c r="AM134" s="2477"/>
      <c r="AN134" s="2477"/>
      <c r="AO134" s="2477"/>
      <c r="AP134" s="2477"/>
      <c r="AQ134" s="2477"/>
      <c r="AR134" s="2477"/>
      <c r="AS134" s="2477"/>
      <c r="AT134" s="2477"/>
      <c r="AU134" s="2477"/>
      <c r="AV134" s="2477"/>
      <c r="AW134" s="2477"/>
      <c r="AX134" s="2477"/>
      <c r="AY134" s="2477"/>
      <c r="AZ134" s="2477"/>
      <c r="BA134" s="2477"/>
      <c r="BB134" s="2477"/>
      <c r="BC134" s="2477"/>
      <c r="BD134" s="2477"/>
      <c r="BE134" s="2477"/>
      <c r="BF134" s="2477"/>
      <c r="BG134" s="2477"/>
      <c r="BH134" s="2477"/>
      <c r="BI134" s="2477"/>
      <c r="BJ134" s="2477"/>
      <c r="BK134" s="2477"/>
      <c r="BL134" s="2477"/>
    </row>
    <row r="135" spans="1:64">
      <c r="A135" s="2477"/>
      <c r="C135" s="2477"/>
      <c r="D135" s="2477"/>
      <c r="E135" s="2477"/>
      <c r="F135" s="2477"/>
      <c r="G135" s="2477"/>
      <c r="H135" s="2477"/>
      <c r="I135" s="2477"/>
      <c r="J135" s="2477"/>
      <c r="K135" s="2477"/>
      <c r="L135" s="2477"/>
      <c r="M135" s="2477"/>
      <c r="N135" s="2477"/>
      <c r="O135" s="2477"/>
      <c r="P135" s="2477"/>
      <c r="Q135" s="2477"/>
      <c r="R135" s="2477"/>
      <c r="S135" s="2477"/>
      <c r="T135" s="2477"/>
      <c r="U135" s="2477"/>
      <c r="V135" s="2477"/>
      <c r="W135" s="2477"/>
      <c r="X135" s="2477"/>
      <c r="Y135" s="2477"/>
      <c r="Z135" s="2477"/>
      <c r="AA135" s="2477"/>
      <c r="AB135" s="2477"/>
      <c r="AC135" s="2477"/>
      <c r="AD135" s="2477"/>
      <c r="AE135" s="2477"/>
      <c r="AF135" s="2477"/>
      <c r="AG135" s="2477"/>
      <c r="AH135" s="2477"/>
      <c r="AI135" s="2477"/>
      <c r="AJ135" s="2477"/>
      <c r="AK135" s="2477"/>
      <c r="AL135" s="2477"/>
      <c r="AM135" s="2477"/>
      <c r="AN135" s="2477"/>
      <c r="AO135" s="2477"/>
      <c r="AP135" s="2477"/>
      <c r="AQ135" s="2477"/>
      <c r="AR135" s="2477"/>
      <c r="AS135" s="2477"/>
      <c r="AT135" s="2477"/>
      <c r="AU135" s="2477"/>
      <c r="AV135" s="2477"/>
      <c r="AW135" s="2477"/>
      <c r="AX135" s="2477"/>
      <c r="AY135" s="2477"/>
      <c r="AZ135" s="2477"/>
      <c r="BA135" s="2477"/>
      <c r="BB135" s="2477"/>
      <c r="BC135" s="2477"/>
      <c r="BD135" s="2477"/>
      <c r="BE135" s="2477"/>
      <c r="BF135" s="2477"/>
      <c r="BG135" s="2477"/>
      <c r="BH135" s="2477"/>
      <c r="BI135" s="2477"/>
      <c r="BJ135" s="2477"/>
      <c r="BK135" s="2477"/>
      <c r="BL135" s="2477"/>
    </row>
    <row r="136" spans="1:64">
      <c r="A136" s="2477"/>
      <c r="C136" s="2477"/>
      <c r="D136" s="2477"/>
      <c r="E136" s="2477"/>
      <c r="F136" s="2477"/>
      <c r="G136" s="2477"/>
      <c r="H136" s="2477"/>
      <c r="I136" s="2477"/>
      <c r="J136" s="2477"/>
      <c r="K136" s="2477"/>
      <c r="L136" s="2477"/>
      <c r="M136" s="2477"/>
      <c r="N136" s="2477"/>
      <c r="O136" s="2477"/>
      <c r="P136" s="2477"/>
      <c r="Q136" s="2477"/>
      <c r="R136" s="2477"/>
      <c r="S136" s="2477"/>
      <c r="T136" s="2477"/>
      <c r="U136" s="2477"/>
      <c r="V136" s="2477"/>
      <c r="W136" s="2477"/>
      <c r="X136" s="2477"/>
      <c r="Y136" s="2477"/>
      <c r="Z136" s="2477"/>
      <c r="AA136" s="2477"/>
      <c r="AB136" s="2477"/>
      <c r="AC136" s="2477"/>
      <c r="AD136" s="2477"/>
      <c r="AE136" s="2477"/>
      <c r="AF136" s="2477"/>
      <c r="AG136" s="2477"/>
      <c r="AH136" s="2477"/>
      <c r="AI136" s="2477"/>
      <c r="AJ136" s="2477"/>
      <c r="AK136" s="2477"/>
      <c r="AL136" s="2477"/>
      <c r="AM136" s="2477"/>
      <c r="AN136" s="2477"/>
      <c r="AO136" s="2477"/>
      <c r="AP136" s="2477"/>
      <c r="AQ136" s="2477"/>
      <c r="AR136" s="2477"/>
      <c r="AS136" s="2477"/>
      <c r="AT136" s="2477"/>
      <c r="AU136" s="2477"/>
      <c r="AV136" s="2477"/>
      <c r="AW136" s="2477"/>
      <c r="AX136" s="2477"/>
      <c r="AY136" s="2477"/>
      <c r="AZ136" s="2477"/>
      <c r="BA136" s="2477"/>
      <c r="BB136" s="2477"/>
      <c r="BC136" s="2477"/>
      <c r="BD136" s="2477"/>
      <c r="BE136" s="2477"/>
      <c r="BF136" s="2477"/>
      <c r="BG136" s="2477"/>
      <c r="BH136" s="2477"/>
      <c r="BI136" s="2477"/>
      <c r="BJ136" s="2477"/>
      <c r="BK136" s="2477"/>
      <c r="BL136" s="2477"/>
    </row>
    <row r="137" spans="1:64">
      <c r="A137" s="2477"/>
      <c r="C137" s="2477"/>
      <c r="D137" s="2477"/>
      <c r="E137" s="2477"/>
      <c r="F137" s="2477"/>
      <c r="G137" s="2477"/>
      <c r="H137" s="2477"/>
      <c r="I137" s="2477"/>
      <c r="J137" s="2477"/>
      <c r="K137" s="2477"/>
      <c r="L137" s="2477"/>
      <c r="M137" s="2477"/>
      <c r="N137" s="2477"/>
      <c r="O137" s="2477"/>
      <c r="P137" s="2477"/>
      <c r="Q137" s="2477"/>
      <c r="R137" s="2477"/>
      <c r="S137" s="2477"/>
      <c r="T137" s="2477"/>
      <c r="U137" s="2477"/>
      <c r="V137" s="2477"/>
      <c r="W137" s="2477"/>
      <c r="X137" s="2477"/>
      <c r="Y137" s="2477"/>
      <c r="Z137" s="2477"/>
      <c r="AA137" s="2477"/>
      <c r="AB137" s="2477"/>
      <c r="AC137" s="2477"/>
      <c r="AD137" s="2477"/>
      <c r="AE137" s="2477"/>
      <c r="AF137" s="2477"/>
      <c r="AG137" s="2477"/>
      <c r="AH137" s="2477"/>
      <c r="AI137" s="2477"/>
      <c r="AJ137" s="2477"/>
      <c r="AK137" s="2477"/>
      <c r="AL137" s="2477"/>
      <c r="AM137" s="2477"/>
      <c r="AN137" s="2477"/>
      <c r="AO137" s="2477"/>
      <c r="AP137" s="2477"/>
      <c r="AQ137" s="2477"/>
      <c r="AR137" s="2477"/>
      <c r="AS137" s="2477"/>
      <c r="AT137" s="2477"/>
      <c r="AU137" s="2477"/>
      <c r="AV137" s="2477"/>
      <c r="AW137" s="2477"/>
      <c r="AX137" s="2477"/>
      <c r="AY137" s="2477"/>
      <c r="AZ137" s="2477"/>
      <c r="BA137" s="2477"/>
      <c r="BB137" s="2477"/>
      <c r="BC137" s="2477"/>
      <c r="BD137" s="2477"/>
      <c r="BE137" s="2477"/>
      <c r="BF137" s="2477"/>
      <c r="BG137" s="2477"/>
      <c r="BH137" s="2477"/>
      <c r="BI137" s="2477"/>
      <c r="BJ137" s="2477"/>
      <c r="BK137" s="2477"/>
      <c r="BL137" s="2477"/>
    </row>
    <row r="138" spans="1:64">
      <c r="A138" s="2477"/>
      <c r="C138" s="2477"/>
      <c r="D138" s="2477"/>
      <c r="E138" s="2477"/>
      <c r="F138" s="2477"/>
      <c r="G138" s="2477"/>
      <c r="H138" s="2477"/>
      <c r="I138" s="2477"/>
      <c r="J138" s="2477"/>
      <c r="K138" s="2477"/>
      <c r="L138" s="2477"/>
      <c r="M138" s="2477"/>
      <c r="N138" s="2477"/>
      <c r="O138" s="2477"/>
      <c r="P138" s="2477"/>
      <c r="Q138" s="2477"/>
      <c r="R138" s="2477"/>
      <c r="S138" s="2477"/>
      <c r="T138" s="2477"/>
      <c r="U138" s="2477"/>
      <c r="V138" s="2477"/>
      <c r="W138" s="2477"/>
      <c r="X138" s="2477"/>
      <c r="Y138" s="2477"/>
      <c r="Z138" s="2477"/>
      <c r="AA138" s="2477"/>
      <c r="AB138" s="2477"/>
      <c r="AC138" s="2477"/>
      <c r="AD138" s="2477"/>
      <c r="AE138" s="2477"/>
      <c r="AF138" s="2477"/>
      <c r="AG138" s="2477"/>
      <c r="AH138" s="2477"/>
      <c r="AI138" s="2477"/>
      <c r="AJ138" s="2477"/>
      <c r="AK138" s="2477"/>
      <c r="AL138" s="2477"/>
      <c r="AM138" s="2477"/>
      <c r="AN138" s="2477"/>
      <c r="AO138" s="2477"/>
      <c r="AP138" s="2477"/>
      <c r="AQ138" s="2477"/>
      <c r="AR138" s="2477"/>
      <c r="AS138" s="2477"/>
      <c r="AT138" s="2477"/>
      <c r="AU138" s="2477"/>
      <c r="AV138" s="2477"/>
      <c r="AW138" s="2477"/>
      <c r="AX138" s="2477"/>
      <c r="AY138" s="2477"/>
      <c r="AZ138" s="2477"/>
      <c r="BA138" s="2477"/>
      <c r="BB138" s="2477"/>
      <c r="BC138" s="2477"/>
      <c r="BD138" s="2477"/>
      <c r="BE138" s="2477"/>
      <c r="BF138" s="2477"/>
      <c r="BG138" s="2477"/>
      <c r="BH138" s="2477"/>
      <c r="BI138" s="2477"/>
      <c r="BJ138" s="2477"/>
      <c r="BK138" s="2477"/>
      <c r="BL138" s="2477"/>
    </row>
    <row r="139" spans="1:64">
      <c r="A139" s="2477"/>
      <c r="C139" s="2477"/>
      <c r="D139" s="2477"/>
      <c r="E139" s="2477"/>
      <c r="F139" s="2477"/>
      <c r="G139" s="2477"/>
      <c r="H139" s="2477"/>
      <c r="I139" s="2477"/>
      <c r="J139" s="2477"/>
      <c r="K139" s="2477"/>
      <c r="L139" s="2477"/>
      <c r="M139" s="2477"/>
      <c r="N139" s="2477"/>
      <c r="O139" s="2477"/>
      <c r="P139" s="2477"/>
      <c r="Q139" s="2477"/>
      <c r="R139" s="2477"/>
      <c r="S139" s="2477"/>
      <c r="T139" s="2477"/>
      <c r="U139" s="2477"/>
      <c r="V139" s="2477"/>
      <c r="W139" s="2477"/>
      <c r="X139" s="2477"/>
      <c r="Y139" s="2477"/>
      <c r="Z139" s="2477"/>
      <c r="AA139" s="2477"/>
      <c r="AB139" s="2477"/>
      <c r="AC139" s="2477"/>
      <c r="AD139" s="2477"/>
      <c r="AE139" s="2477"/>
      <c r="AF139" s="2477"/>
      <c r="AG139" s="2477"/>
      <c r="AH139" s="2477"/>
      <c r="AI139" s="2477"/>
      <c r="AJ139" s="2477"/>
      <c r="AK139" s="2477"/>
      <c r="AL139" s="2477"/>
      <c r="AM139" s="2477"/>
      <c r="AN139" s="2477"/>
      <c r="AO139" s="2477"/>
      <c r="AP139" s="2477"/>
      <c r="AQ139" s="2477"/>
      <c r="AR139" s="2477"/>
      <c r="AS139" s="2477"/>
      <c r="AT139" s="2477"/>
      <c r="AU139" s="2477"/>
      <c r="AV139" s="2477"/>
      <c r="AW139" s="2477"/>
      <c r="AX139" s="2477"/>
      <c r="AY139" s="2477"/>
      <c r="AZ139" s="2477"/>
      <c r="BA139" s="2477"/>
      <c r="BB139" s="2477"/>
      <c r="BC139" s="2477"/>
      <c r="BD139" s="2477"/>
      <c r="BE139" s="2477"/>
      <c r="BF139" s="2477"/>
      <c r="BG139" s="2477"/>
      <c r="BH139" s="2477"/>
      <c r="BI139" s="2477"/>
      <c r="BJ139" s="2477"/>
      <c r="BK139" s="2477"/>
      <c r="BL139" s="2477"/>
    </row>
    <row r="140" spans="1:64">
      <c r="A140" s="2477"/>
      <c r="C140" s="2477"/>
      <c r="D140" s="2477"/>
      <c r="E140" s="2477"/>
      <c r="F140" s="2477"/>
      <c r="G140" s="2477"/>
      <c r="H140" s="2477"/>
      <c r="I140" s="2477"/>
      <c r="J140" s="2477"/>
      <c r="K140" s="2477"/>
      <c r="L140" s="2477"/>
      <c r="M140" s="2477"/>
      <c r="N140" s="2477"/>
      <c r="O140" s="2477"/>
      <c r="P140" s="2477"/>
      <c r="Q140" s="2477"/>
      <c r="R140" s="2477"/>
      <c r="S140" s="2477"/>
      <c r="T140" s="2477"/>
      <c r="U140" s="2477"/>
      <c r="V140" s="2477"/>
      <c r="W140" s="2477"/>
      <c r="X140" s="2477"/>
      <c r="Y140" s="2477"/>
      <c r="Z140" s="2477"/>
      <c r="AA140" s="2477"/>
      <c r="AB140" s="2477"/>
      <c r="AC140" s="2477"/>
      <c r="AD140" s="2477"/>
      <c r="AE140" s="2477"/>
      <c r="AF140" s="2477"/>
      <c r="AG140" s="2477"/>
      <c r="AH140" s="2477"/>
      <c r="AI140" s="2477"/>
      <c r="AJ140" s="2477"/>
      <c r="AK140" s="2477"/>
      <c r="AL140" s="2477"/>
      <c r="AM140" s="2477"/>
      <c r="AN140" s="2477"/>
      <c r="AO140" s="2477"/>
      <c r="AP140" s="2477"/>
      <c r="AQ140" s="2477"/>
      <c r="AR140" s="2477"/>
      <c r="AS140" s="2477"/>
      <c r="AT140" s="2477"/>
      <c r="AU140" s="2477"/>
      <c r="AV140" s="2477"/>
      <c r="AW140" s="2477"/>
      <c r="AX140" s="2477"/>
      <c r="AY140" s="2477"/>
      <c r="AZ140" s="2477"/>
      <c r="BA140" s="2477"/>
      <c r="BB140" s="2477"/>
      <c r="BC140" s="2477"/>
      <c r="BD140" s="2477"/>
      <c r="BE140" s="2477"/>
      <c r="BF140" s="2477"/>
      <c r="BG140" s="2477"/>
      <c r="BH140" s="2477"/>
      <c r="BI140" s="2477"/>
      <c r="BJ140" s="2477"/>
      <c r="BK140" s="2477"/>
      <c r="BL140" s="2477"/>
    </row>
    <row r="141" spans="1:64">
      <c r="A141" s="2477"/>
      <c r="C141" s="2477"/>
      <c r="D141" s="2477"/>
      <c r="E141" s="2477"/>
      <c r="F141" s="2477"/>
      <c r="G141" s="2477"/>
      <c r="H141" s="2477"/>
      <c r="I141" s="2477"/>
      <c r="J141" s="2477"/>
      <c r="K141" s="2477"/>
      <c r="L141" s="2477"/>
      <c r="M141" s="2477"/>
      <c r="N141" s="2477"/>
      <c r="O141" s="2477"/>
      <c r="P141" s="2477"/>
      <c r="Q141" s="2477"/>
      <c r="R141" s="2477"/>
      <c r="S141" s="2477"/>
      <c r="T141" s="2477"/>
      <c r="U141" s="2477"/>
      <c r="V141" s="2477"/>
      <c r="W141" s="2477"/>
      <c r="X141" s="2477"/>
      <c r="Y141" s="2477"/>
      <c r="Z141" s="2477"/>
      <c r="AA141" s="2477"/>
      <c r="AB141" s="2477"/>
      <c r="AC141" s="2477"/>
      <c r="AD141" s="2477"/>
      <c r="AE141" s="2477"/>
      <c r="AF141" s="2477"/>
      <c r="AG141" s="2477"/>
      <c r="AH141" s="2477"/>
      <c r="AI141" s="2477"/>
      <c r="AJ141" s="2477"/>
      <c r="AK141" s="2477"/>
      <c r="AL141" s="2477"/>
      <c r="AM141" s="2477"/>
      <c r="AN141" s="2477"/>
      <c r="AO141" s="2477"/>
      <c r="AP141" s="2477"/>
      <c r="AQ141" s="2477"/>
      <c r="AR141" s="2477"/>
      <c r="AS141" s="2477"/>
      <c r="AT141" s="2477"/>
      <c r="AU141" s="2477"/>
      <c r="AV141" s="2477"/>
      <c r="AW141" s="2477"/>
      <c r="AX141" s="2477"/>
      <c r="AY141" s="2477"/>
      <c r="AZ141" s="2477"/>
      <c r="BA141" s="2477"/>
      <c r="BB141" s="2477"/>
      <c r="BC141" s="2477"/>
      <c r="BD141" s="2477"/>
      <c r="BE141" s="2477"/>
      <c r="BF141" s="2477"/>
      <c r="BG141" s="2477"/>
      <c r="BH141" s="2477"/>
      <c r="BI141" s="2477"/>
      <c r="BJ141" s="2477"/>
      <c r="BK141" s="2477"/>
      <c r="BL141" s="2477"/>
    </row>
    <row r="142" spans="1:64">
      <c r="A142" s="2477"/>
      <c r="C142" s="2477"/>
      <c r="D142" s="2477"/>
      <c r="E142" s="2477"/>
      <c r="F142" s="2477"/>
      <c r="G142" s="2477"/>
      <c r="H142" s="2477"/>
      <c r="I142" s="2477"/>
      <c r="J142" s="2477"/>
      <c r="K142" s="2477"/>
      <c r="L142" s="2477"/>
      <c r="M142" s="2477"/>
      <c r="N142" s="2477"/>
      <c r="O142" s="2477"/>
      <c r="P142" s="2477"/>
      <c r="Q142" s="2477"/>
      <c r="R142" s="2477"/>
      <c r="S142" s="2477"/>
      <c r="T142" s="2477"/>
      <c r="U142" s="2477"/>
      <c r="V142" s="2477"/>
      <c r="W142" s="2477"/>
      <c r="X142" s="2477"/>
      <c r="Y142" s="2477"/>
      <c r="Z142" s="2477"/>
      <c r="AA142" s="2477"/>
      <c r="AB142" s="2477"/>
      <c r="AC142" s="2477"/>
      <c r="AD142" s="2477"/>
      <c r="AE142" s="2477"/>
      <c r="AF142" s="2477"/>
      <c r="AG142" s="2477"/>
      <c r="AH142" s="2477"/>
      <c r="AI142" s="2477"/>
      <c r="AJ142" s="2477"/>
      <c r="AK142" s="2477"/>
      <c r="AL142" s="2477"/>
      <c r="AM142" s="2477"/>
      <c r="AN142" s="2477"/>
      <c r="AO142" s="2477"/>
      <c r="AP142" s="2477"/>
      <c r="AQ142" s="2477"/>
      <c r="AR142" s="2477"/>
      <c r="AS142" s="2477"/>
      <c r="AT142" s="2477"/>
      <c r="AU142" s="2477"/>
      <c r="AV142" s="2477"/>
      <c r="AW142" s="2477"/>
      <c r="AX142" s="2477"/>
      <c r="AY142" s="2477"/>
      <c r="AZ142" s="2477"/>
      <c r="BA142" s="2477"/>
      <c r="BB142" s="2477"/>
      <c r="BC142" s="2477"/>
      <c r="BD142" s="2477"/>
      <c r="BE142" s="2477"/>
      <c r="BF142" s="2477"/>
      <c r="BG142" s="2477"/>
      <c r="BH142" s="2477"/>
      <c r="BI142" s="2477"/>
      <c r="BJ142" s="2477"/>
      <c r="BK142" s="2477"/>
      <c r="BL142" s="2477"/>
    </row>
    <row r="143" spans="1:64">
      <c r="A143" s="2477"/>
      <c r="C143" s="2477"/>
      <c r="D143" s="2477"/>
      <c r="E143" s="2477"/>
      <c r="F143" s="2477"/>
      <c r="G143" s="2477"/>
      <c r="H143" s="2477"/>
      <c r="I143" s="2477"/>
      <c r="J143" s="2477"/>
      <c r="K143" s="2477"/>
      <c r="L143" s="2477"/>
      <c r="M143" s="2477"/>
      <c r="N143" s="2477"/>
      <c r="O143" s="2477"/>
      <c r="P143" s="2477"/>
      <c r="Q143" s="2477"/>
      <c r="R143" s="2477"/>
      <c r="S143" s="2477"/>
      <c r="T143" s="2477"/>
      <c r="U143" s="2477"/>
      <c r="V143" s="2477"/>
      <c r="W143" s="2477"/>
      <c r="X143" s="2477"/>
      <c r="Y143" s="2477"/>
      <c r="Z143" s="2477"/>
      <c r="AA143" s="2477"/>
      <c r="AB143" s="2477"/>
      <c r="AC143" s="2477"/>
      <c r="AD143" s="2477"/>
      <c r="AE143" s="2477"/>
      <c r="AF143" s="2477"/>
      <c r="AG143" s="2477"/>
      <c r="AH143" s="2477"/>
      <c r="AI143" s="2477"/>
      <c r="AJ143" s="2477"/>
      <c r="AK143" s="2477"/>
      <c r="AL143" s="2477"/>
      <c r="AM143" s="2477"/>
      <c r="AN143" s="2477"/>
      <c r="AO143" s="2477"/>
      <c r="AP143" s="2477"/>
      <c r="AQ143" s="2477"/>
      <c r="AR143" s="2477"/>
      <c r="AS143" s="2477"/>
      <c r="AT143" s="2477"/>
      <c r="AU143" s="2477"/>
      <c r="AV143" s="2477"/>
      <c r="AW143" s="2477"/>
      <c r="AX143" s="2477"/>
      <c r="AY143" s="2477"/>
      <c r="AZ143" s="2477"/>
      <c r="BA143" s="2477"/>
      <c r="BB143" s="2477"/>
      <c r="BC143" s="2477"/>
      <c r="BD143" s="2477"/>
      <c r="BE143" s="2477"/>
      <c r="BF143" s="2477"/>
      <c r="BG143" s="2477"/>
      <c r="BH143" s="2477"/>
      <c r="BI143" s="2477"/>
      <c r="BJ143" s="2477"/>
      <c r="BK143" s="2477"/>
      <c r="BL143" s="2477"/>
    </row>
    <row r="144" spans="1:64">
      <c r="A144" s="2477"/>
      <c r="B144" s="2737"/>
      <c r="C144" s="2477"/>
      <c r="D144" s="2477"/>
      <c r="E144" s="2477"/>
      <c r="F144" s="2477"/>
      <c r="G144" s="2477"/>
      <c r="H144" s="2477"/>
      <c r="I144" s="2477"/>
      <c r="J144" s="2477"/>
      <c r="K144" s="2477"/>
      <c r="L144" s="2477"/>
      <c r="M144" s="2477"/>
      <c r="N144" s="2477"/>
      <c r="O144" s="2477"/>
      <c r="P144" s="2477"/>
      <c r="Q144" s="2477"/>
      <c r="R144" s="2477"/>
      <c r="S144" s="2477"/>
      <c r="T144" s="2477"/>
      <c r="U144" s="2477"/>
      <c r="V144" s="2477"/>
      <c r="W144" s="2477"/>
      <c r="X144" s="2477"/>
      <c r="Y144" s="2477"/>
      <c r="Z144" s="2477"/>
      <c r="AA144" s="2477"/>
      <c r="AB144" s="2477"/>
      <c r="AC144" s="2477"/>
      <c r="AD144" s="2477"/>
      <c r="AE144" s="2477"/>
      <c r="AF144" s="2477"/>
      <c r="AG144" s="2477"/>
      <c r="AH144" s="2477"/>
      <c r="AI144" s="2477"/>
      <c r="AJ144" s="2477"/>
      <c r="AK144" s="2477"/>
      <c r="AL144" s="2477"/>
      <c r="AM144" s="2477"/>
      <c r="AN144" s="2477"/>
      <c r="AO144" s="2477"/>
      <c r="AP144" s="2477"/>
      <c r="AQ144" s="2477"/>
      <c r="AR144" s="2477"/>
      <c r="AS144" s="2477"/>
      <c r="AT144" s="2477"/>
      <c r="AU144" s="2477"/>
      <c r="AV144" s="2477"/>
      <c r="AW144" s="2477"/>
      <c r="AX144" s="2477"/>
      <c r="AY144" s="2477"/>
      <c r="AZ144" s="2477"/>
      <c r="BA144" s="2477"/>
      <c r="BB144" s="2477"/>
      <c r="BC144" s="2477"/>
      <c r="BD144" s="2477"/>
      <c r="BE144" s="2477"/>
      <c r="BF144" s="2477"/>
      <c r="BG144" s="2477"/>
      <c r="BH144" s="2477"/>
      <c r="BI144" s="2477"/>
      <c r="BJ144" s="2477"/>
      <c r="BK144" s="2477"/>
      <c r="BL144" s="2477"/>
    </row>
    <row r="145" s="2477" customFormat="1"/>
    <row r="146" s="2477" customFormat="1"/>
    <row r="147" s="2477" customFormat="1"/>
    <row r="148" s="2477" customFormat="1"/>
    <row r="149" s="2477" customFormat="1"/>
    <row r="150" s="2477" customFormat="1"/>
    <row r="151" s="2477" customFormat="1"/>
    <row r="152" s="2477" customFormat="1"/>
    <row r="153" s="2477" customFormat="1"/>
    <row r="154" s="2477" customFormat="1"/>
    <row r="155" s="2477" customFormat="1"/>
    <row r="156" s="2477" customFormat="1"/>
    <row r="157" s="2477" customFormat="1"/>
    <row r="158" s="2477" customFormat="1"/>
    <row r="159" s="2477" customFormat="1"/>
    <row r="160" s="2477" customFormat="1"/>
    <row r="161" spans="1:64">
      <c r="A161" s="2477"/>
      <c r="B161" s="2737"/>
      <c r="C161" s="2477"/>
      <c r="D161" s="2477"/>
      <c r="E161" s="2477"/>
      <c r="F161" s="2477"/>
      <c r="G161" s="2477"/>
      <c r="H161" s="2477"/>
      <c r="I161" s="2477"/>
      <c r="J161" s="2477"/>
      <c r="K161" s="2477"/>
      <c r="L161" s="2477"/>
      <c r="M161" s="2477"/>
      <c r="N161" s="2477"/>
      <c r="O161" s="2477"/>
      <c r="P161" s="2477"/>
      <c r="Q161" s="2477"/>
      <c r="R161" s="2477"/>
      <c r="S161" s="2477"/>
      <c r="T161" s="2477"/>
      <c r="U161" s="2477"/>
      <c r="V161" s="2477"/>
      <c r="W161" s="2477"/>
      <c r="X161" s="2477"/>
      <c r="Y161" s="2477"/>
      <c r="Z161" s="2477"/>
      <c r="AA161" s="2477"/>
      <c r="AB161" s="2477"/>
      <c r="AC161" s="2477"/>
      <c r="AD161" s="2477"/>
      <c r="AE161" s="2477"/>
      <c r="AF161" s="2477"/>
      <c r="AG161" s="2477"/>
      <c r="AH161" s="2477"/>
      <c r="AI161" s="2477"/>
      <c r="AJ161" s="2477"/>
      <c r="AK161" s="2477"/>
      <c r="AL161" s="2477"/>
      <c r="AM161" s="2477"/>
      <c r="AN161" s="2477"/>
      <c r="AO161" s="2477"/>
      <c r="AP161" s="2477"/>
      <c r="AQ161" s="2477"/>
      <c r="AR161" s="2477"/>
      <c r="AS161" s="2477"/>
      <c r="AT161" s="2477"/>
      <c r="AU161" s="2477"/>
      <c r="AV161" s="2477"/>
      <c r="AW161" s="2477"/>
      <c r="AX161" s="2477"/>
      <c r="AY161" s="2477"/>
      <c r="AZ161" s="2477"/>
      <c r="BA161" s="2477"/>
      <c r="BB161" s="2477"/>
      <c r="BC161" s="2477"/>
      <c r="BD161" s="2477"/>
      <c r="BE161" s="2477"/>
      <c r="BF161" s="2477"/>
      <c r="BG161" s="2477"/>
      <c r="BH161" s="2477"/>
      <c r="BI161" s="2477"/>
      <c r="BJ161" s="2477"/>
      <c r="BK161" s="2477"/>
      <c r="BL161" s="2477"/>
    </row>
    <row r="162" spans="1:64">
      <c r="A162" s="2477"/>
      <c r="C162" s="2477"/>
      <c r="D162" s="2477"/>
      <c r="E162" s="2477"/>
      <c r="F162" s="2477"/>
      <c r="G162" s="2477"/>
      <c r="H162" s="2477"/>
      <c r="I162" s="2477"/>
      <c r="J162" s="2477"/>
      <c r="K162" s="2477"/>
      <c r="L162" s="2477"/>
      <c r="M162" s="2477"/>
      <c r="N162" s="2477"/>
      <c r="O162" s="2477"/>
      <c r="P162" s="2477"/>
      <c r="Q162" s="2477"/>
      <c r="R162" s="2477"/>
      <c r="S162" s="2477"/>
      <c r="T162" s="2477"/>
      <c r="U162" s="2477"/>
      <c r="V162" s="2477"/>
      <c r="W162" s="2477"/>
      <c r="X162" s="2477"/>
      <c r="Y162" s="2477"/>
      <c r="Z162" s="2477"/>
      <c r="AA162" s="2477"/>
      <c r="AB162" s="2477"/>
      <c r="AC162" s="2477"/>
      <c r="AD162" s="2477"/>
      <c r="AE162" s="2477"/>
      <c r="AF162" s="2477"/>
      <c r="AG162" s="2477"/>
      <c r="AH162" s="2477"/>
      <c r="AI162" s="2477"/>
      <c r="AJ162" s="2477"/>
      <c r="AK162" s="2477"/>
      <c r="AL162" s="2477"/>
      <c r="AM162" s="2477"/>
      <c r="AN162" s="2477"/>
      <c r="AO162" s="2477"/>
      <c r="AP162" s="2477"/>
      <c r="AQ162" s="2477"/>
      <c r="AR162" s="2477"/>
      <c r="AS162" s="2477"/>
      <c r="AT162" s="2477"/>
      <c r="AU162" s="2477"/>
      <c r="AV162" s="2477"/>
      <c r="AW162" s="2477"/>
      <c r="AX162" s="2477"/>
      <c r="AY162" s="2477"/>
      <c r="AZ162" s="2477"/>
      <c r="BA162" s="2477"/>
      <c r="BB162" s="2477"/>
      <c r="BC162" s="2477"/>
      <c r="BD162" s="2477"/>
      <c r="BE162" s="2477"/>
      <c r="BF162" s="2477"/>
      <c r="BG162" s="2477"/>
      <c r="BH162" s="2477"/>
      <c r="BI162" s="2477"/>
      <c r="BJ162" s="2477"/>
      <c r="BK162" s="2477"/>
      <c r="BL162" s="2477"/>
    </row>
    <row r="163" spans="1:64">
      <c r="A163" s="2477"/>
      <c r="C163" s="2477"/>
      <c r="D163" s="2477"/>
      <c r="E163" s="2477"/>
      <c r="F163" s="2477"/>
      <c r="G163" s="2477"/>
      <c r="H163" s="2477"/>
      <c r="I163" s="2477"/>
      <c r="J163" s="2477"/>
      <c r="K163" s="2477"/>
      <c r="L163" s="2477"/>
      <c r="M163" s="2477"/>
      <c r="N163" s="2477"/>
      <c r="O163" s="2477"/>
      <c r="P163" s="2477"/>
      <c r="Q163" s="2477"/>
      <c r="R163" s="2477"/>
      <c r="S163" s="2477"/>
      <c r="T163" s="2477"/>
      <c r="U163" s="2477"/>
      <c r="V163" s="2477"/>
      <c r="W163" s="2477"/>
      <c r="X163" s="2477"/>
      <c r="Y163" s="2477"/>
      <c r="Z163" s="2477"/>
      <c r="AA163" s="2477"/>
      <c r="AB163" s="2477"/>
      <c r="AC163" s="2477"/>
      <c r="AD163" s="2477"/>
      <c r="AE163" s="2477"/>
      <c r="AF163" s="2477"/>
      <c r="AG163" s="2477"/>
      <c r="AH163" s="2477"/>
      <c r="AI163" s="2477"/>
      <c r="AJ163" s="2477"/>
      <c r="AK163" s="2477"/>
      <c r="AL163" s="2477"/>
      <c r="AM163" s="2477"/>
      <c r="AN163" s="2477"/>
      <c r="AO163" s="2477"/>
      <c r="AP163" s="2477"/>
      <c r="AQ163" s="2477"/>
      <c r="AR163" s="2477"/>
      <c r="AS163" s="2477"/>
      <c r="AT163" s="2477"/>
      <c r="AU163" s="2477"/>
      <c r="AV163" s="2477"/>
      <c r="AW163" s="2477"/>
      <c r="AX163" s="2477"/>
      <c r="AY163" s="2477"/>
      <c r="AZ163" s="2477"/>
      <c r="BA163" s="2477"/>
      <c r="BB163" s="2477"/>
      <c r="BC163" s="2477"/>
      <c r="BD163" s="2477"/>
      <c r="BE163" s="2477"/>
      <c r="BF163" s="2477"/>
      <c r="BG163" s="2477"/>
      <c r="BH163" s="2477"/>
      <c r="BI163" s="2477"/>
      <c r="BJ163" s="2477"/>
      <c r="BK163" s="2477"/>
      <c r="BL163" s="2477"/>
    </row>
    <row r="164" spans="1:64">
      <c r="A164" s="2477"/>
      <c r="C164" s="2477"/>
      <c r="D164" s="2477"/>
      <c r="E164" s="2477"/>
      <c r="F164" s="2477"/>
      <c r="G164" s="2477"/>
      <c r="H164" s="2477"/>
      <c r="I164" s="2477"/>
      <c r="J164" s="2477"/>
      <c r="K164" s="2477"/>
      <c r="L164" s="2477"/>
      <c r="M164" s="2477"/>
      <c r="N164" s="2477"/>
      <c r="O164" s="2477"/>
      <c r="P164" s="2477"/>
      <c r="Q164" s="2477"/>
      <c r="R164" s="2477"/>
      <c r="S164" s="2477"/>
      <c r="T164" s="2477"/>
      <c r="U164" s="2477"/>
      <c r="V164" s="2477"/>
      <c r="W164" s="2477"/>
      <c r="X164" s="2477"/>
      <c r="Y164" s="2477"/>
      <c r="Z164" s="2477"/>
      <c r="AA164" s="2477"/>
      <c r="AB164" s="2477"/>
      <c r="AC164" s="2477"/>
      <c r="AD164" s="2477"/>
      <c r="AE164" s="2477"/>
      <c r="AF164" s="2477"/>
      <c r="AG164" s="2477"/>
      <c r="AH164" s="2477"/>
      <c r="AI164" s="2477"/>
      <c r="AJ164" s="2477"/>
      <c r="AK164" s="2477"/>
      <c r="AL164" s="2477"/>
      <c r="AM164" s="2477"/>
      <c r="AN164" s="2477"/>
      <c r="AO164" s="2477"/>
      <c r="AP164" s="2477"/>
      <c r="AQ164" s="2477"/>
      <c r="AR164" s="2477"/>
      <c r="AS164" s="2477"/>
      <c r="AT164" s="2477"/>
      <c r="AU164" s="2477"/>
      <c r="AV164" s="2477"/>
      <c r="AW164" s="2477"/>
      <c r="AX164" s="2477"/>
      <c r="AY164" s="2477"/>
      <c r="AZ164" s="2477"/>
      <c r="BA164" s="2477"/>
      <c r="BB164" s="2477"/>
      <c r="BC164" s="2477"/>
      <c r="BD164" s="2477"/>
      <c r="BE164" s="2477"/>
      <c r="BF164" s="2477"/>
      <c r="BG164" s="2477"/>
      <c r="BH164" s="2477"/>
      <c r="BI164" s="2477"/>
      <c r="BJ164" s="2477"/>
      <c r="BK164" s="2477"/>
      <c r="BL164" s="2477"/>
    </row>
    <row r="165" spans="1:64">
      <c r="A165" s="2477"/>
      <c r="C165" s="2477"/>
      <c r="D165" s="2477"/>
      <c r="E165" s="2477"/>
      <c r="F165" s="2477"/>
      <c r="G165" s="2477"/>
      <c r="H165" s="2477"/>
      <c r="I165" s="2477"/>
      <c r="J165" s="2477"/>
      <c r="K165" s="2477"/>
      <c r="L165" s="2477"/>
      <c r="M165" s="2477"/>
      <c r="N165" s="2477"/>
      <c r="O165" s="2477"/>
      <c r="P165" s="2477"/>
      <c r="Q165" s="2477"/>
      <c r="R165" s="2477"/>
      <c r="S165" s="2477"/>
      <c r="T165" s="2477"/>
      <c r="U165" s="2477"/>
      <c r="V165" s="2477"/>
      <c r="W165" s="2477"/>
      <c r="X165" s="2477"/>
      <c r="Y165" s="2477"/>
      <c r="Z165" s="2477"/>
      <c r="AA165" s="2477"/>
      <c r="AB165" s="2477"/>
      <c r="AC165" s="2477"/>
      <c r="AD165" s="2477"/>
      <c r="AE165" s="2477"/>
      <c r="AF165" s="2477"/>
      <c r="AG165" s="2477"/>
      <c r="AH165" s="2477"/>
      <c r="AI165" s="2477"/>
      <c r="AJ165" s="2477"/>
      <c r="AK165" s="2477"/>
      <c r="AL165" s="2477"/>
      <c r="AM165" s="2477"/>
      <c r="AN165" s="2477"/>
      <c r="AO165" s="2477"/>
      <c r="AP165" s="2477"/>
      <c r="AQ165" s="2477"/>
      <c r="AR165" s="2477"/>
      <c r="AS165" s="2477"/>
      <c r="AT165" s="2477"/>
      <c r="AU165" s="2477"/>
      <c r="AV165" s="2477"/>
      <c r="AW165" s="2477"/>
      <c r="AX165" s="2477"/>
      <c r="AY165" s="2477"/>
      <c r="AZ165" s="2477"/>
      <c r="BA165" s="2477"/>
      <c r="BB165" s="2477"/>
      <c r="BC165" s="2477"/>
      <c r="BD165" s="2477"/>
      <c r="BE165" s="2477"/>
      <c r="BF165" s="2477"/>
      <c r="BG165" s="2477"/>
      <c r="BH165" s="2477"/>
      <c r="BI165" s="2477"/>
      <c r="BJ165" s="2477"/>
      <c r="BK165" s="2477"/>
      <c r="BL165" s="2477"/>
    </row>
    <row r="166" spans="1:64">
      <c r="A166" s="2477"/>
      <c r="C166" s="2477"/>
      <c r="D166" s="2477"/>
      <c r="E166" s="2477"/>
      <c r="F166" s="2477"/>
      <c r="G166" s="2477"/>
      <c r="H166" s="2477"/>
      <c r="I166" s="2477"/>
      <c r="J166" s="2477"/>
      <c r="K166" s="2477"/>
      <c r="L166" s="2477"/>
      <c r="M166" s="2477"/>
      <c r="N166" s="2477"/>
      <c r="O166" s="2477"/>
      <c r="P166" s="2477"/>
      <c r="Q166" s="2477"/>
      <c r="R166" s="2477"/>
      <c r="S166" s="2477"/>
      <c r="T166" s="2477"/>
      <c r="U166" s="2477"/>
      <c r="V166" s="2477"/>
      <c r="W166" s="2477"/>
      <c r="X166" s="2477"/>
      <c r="Y166" s="2477"/>
      <c r="Z166" s="2477"/>
      <c r="AA166" s="2477"/>
      <c r="AB166" s="2477"/>
      <c r="AC166" s="2477"/>
      <c r="AD166" s="2477"/>
      <c r="AE166" s="2477"/>
      <c r="AF166" s="2477"/>
      <c r="AG166" s="2477"/>
      <c r="AH166" s="2477"/>
      <c r="AI166" s="2477"/>
      <c r="AJ166" s="2477"/>
      <c r="AK166" s="2477"/>
      <c r="AL166" s="2477"/>
      <c r="AM166" s="2477"/>
      <c r="AN166" s="2477"/>
      <c r="AO166" s="2477"/>
      <c r="AP166" s="2477"/>
      <c r="AQ166" s="2477"/>
      <c r="AR166" s="2477"/>
      <c r="AS166" s="2477"/>
      <c r="AT166" s="2477"/>
      <c r="AU166" s="2477"/>
      <c r="AV166" s="2477"/>
      <c r="AW166" s="2477"/>
      <c r="AX166" s="2477"/>
      <c r="AY166" s="2477"/>
      <c r="AZ166" s="2477"/>
      <c r="BA166" s="2477"/>
      <c r="BB166" s="2477"/>
      <c r="BC166" s="2477"/>
      <c r="BD166" s="2477"/>
      <c r="BE166" s="2477"/>
      <c r="BF166" s="2477"/>
      <c r="BG166" s="2477"/>
      <c r="BH166" s="2477"/>
      <c r="BI166" s="2477"/>
      <c r="BJ166" s="2477"/>
      <c r="BK166" s="2477"/>
      <c r="BL166" s="2477"/>
    </row>
    <row r="167" spans="1:64">
      <c r="A167" s="2477"/>
      <c r="C167" s="2477"/>
      <c r="D167" s="2477"/>
      <c r="E167" s="2477"/>
      <c r="F167" s="2477"/>
      <c r="G167" s="2477"/>
      <c r="H167" s="2477"/>
      <c r="I167" s="2477"/>
      <c r="J167" s="2477"/>
      <c r="K167" s="2477"/>
      <c r="L167" s="2477"/>
      <c r="M167" s="2477"/>
      <c r="N167" s="2477"/>
      <c r="O167" s="2477"/>
      <c r="P167" s="2477"/>
      <c r="Q167" s="2477"/>
      <c r="R167" s="2477"/>
      <c r="S167" s="2477"/>
      <c r="T167" s="2477"/>
      <c r="U167" s="2477"/>
      <c r="V167" s="2477"/>
      <c r="W167" s="2477"/>
      <c r="X167" s="2477"/>
      <c r="Y167" s="2477"/>
      <c r="Z167" s="2477"/>
      <c r="AA167" s="2477"/>
      <c r="AB167" s="2477"/>
      <c r="AC167" s="2477"/>
      <c r="AD167" s="2477"/>
      <c r="AE167" s="2477"/>
      <c r="AF167" s="2477"/>
      <c r="AG167" s="2477"/>
      <c r="AH167" s="2477"/>
      <c r="AI167" s="2477"/>
      <c r="AJ167" s="2477"/>
      <c r="AK167" s="2477"/>
      <c r="AL167" s="2477"/>
      <c r="AM167" s="2477"/>
      <c r="AN167" s="2477"/>
      <c r="AO167" s="2477"/>
      <c r="AP167" s="2477"/>
      <c r="AQ167" s="2477"/>
      <c r="AR167" s="2477"/>
      <c r="AS167" s="2477"/>
      <c r="AT167" s="2477"/>
      <c r="AU167" s="2477"/>
      <c r="AV167" s="2477"/>
      <c r="AW167" s="2477"/>
      <c r="AX167" s="2477"/>
      <c r="AY167" s="2477"/>
      <c r="AZ167" s="2477"/>
      <c r="BA167" s="2477"/>
      <c r="BB167" s="2477"/>
      <c r="BC167" s="2477"/>
      <c r="BD167" s="2477"/>
      <c r="BE167" s="2477"/>
      <c r="BF167" s="2477"/>
      <c r="BG167" s="2477"/>
      <c r="BH167" s="2477"/>
      <c r="BI167" s="2477"/>
      <c r="BJ167" s="2477"/>
      <c r="BK167" s="2477"/>
      <c r="BL167" s="2477"/>
    </row>
    <row r="168" spans="1:64">
      <c r="A168" s="2477"/>
      <c r="C168" s="2477"/>
      <c r="D168" s="2477"/>
      <c r="E168" s="2477"/>
      <c r="F168" s="2477"/>
      <c r="G168" s="2477"/>
      <c r="H168" s="2477"/>
      <c r="I168" s="2477"/>
      <c r="J168" s="2477"/>
      <c r="K168" s="2477"/>
      <c r="L168" s="2477"/>
      <c r="M168" s="2477"/>
      <c r="N168" s="2477"/>
      <c r="O168" s="2477"/>
      <c r="P168" s="2477"/>
      <c r="Q168" s="2477"/>
      <c r="R168" s="2477"/>
      <c r="S168" s="2477"/>
      <c r="T168" s="2477"/>
      <c r="U168" s="2477"/>
      <c r="V168" s="2477"/>
      <c r="W168" s="2477"/>
      <c r="X168" s="2477"/>
      <c r="Y168" s="2477"/>
      <c r="Z168" s="2477"/>
      <c r="AA168" s="2477"/>
      <c r="AB168" s="2477"/>
      <c r="AC168" s="2477"/>
      <c r="AD168" s="2477"/>
      <c r="AE168" s="2477"/>
      <c r="AF168" s="2477"/>
      <c r="AG168" s="2477"/>
      <c r="AH168" s="2477"/>
      <c r="AI168" s="2477"/>
      <c r="AJ168" s="2477"/>
      <c r="AK168" s="2477"/>
      <c r="AL168" s="2477"/>
      <c r="AM168" s="2477"/>
      <c r="AN168" s="2477"/>
      <c r="AO168" s="2477"/>
      <c r="AP168" s="2477"/>
      <c r="AQ168" s="2477"/>
      <c r="AR168" s="2477"/>
      <c r="AS168" s="2477"/>
      <c r="AT168" s="2477"/>
      <c r="AU168" s="2477"/>
      <c r="AV168" s="2477"/>
      <c r="AW168" s="2477"/>
      <c r="AX168" s="2477"/>
      <c r="AY168" s="2477"/>
      <c r="AZ168" s="2477"/>
      <c r="BA168" s="2477"/>
      <c r="BB168" s="2477"/>
      <c r="BC168" s="2477"/>
      <c r="BD168" s="2477"/>
      <c r="BE168" s="2477"/>
      <c r="BF168" s="2477"/>
      <c r="BG168" s="2477"/>
      <c r="BH168" s="2477"/>
      <c r="BI168" s="2477"/>
      <c r="BJ168" s="2477"/>
      <c r="BK168" s="2477"/>
      <c r="BL168" s="2477"/>
    </row>
    <row r="169" spans="1:64">
      <c r="A169" s="2477"/>
      <c r="C169" s="2477"/>
      <c r="D169" s="2477"/>
      <c r="E169" s="2477"/>
      <c r="F169" s="2477"/>
      <c r="G169" s="2477"/>
      <c r="H169" s="2477"/>
      <c r="I169" s="2477"/>
      <c r="J169" s="2477"/>
      <c r="K169" s="2477"/>
      <c r="L169" s="2477"/>
      <c r="M169" s="2477"/>
      <c r="N169" s="2477"/>
      <c r="O169" s="2477"/>
      <c r="P169" s="2477"/>
      <c r="Q169" s="2477"/>
      <c r="R169" s="2477"/>
      <c r="S169" s="2477"/>
      <c r="T169" s="2477"/>
      <c r="U169" s="2477"/>
      <c r="V169" s="2477"/>
      <c r="W169" s="2477"/>
      <c r="X169" s="2477"/>
      <c r="Y169" s="2477"/>
      <c r="Z169" s="2477"/>
      <c r="AA169" s="2477"/>
      <c r="AB169" s="2477"/>
      <c r="AC169" s="2477"/>
      <c r="AD169" s="2477"/>
      <c r="AE169" s="2477"/>
      <c r="AF169" s="2477"/>
      <c r="AG169" s="2477"/>
      <c r="AH169" s="2477"/>
      <c r="AI169" s="2477"/>
      <c r="AJ169" s="2477"/>
      <c r="AK169" s="2477"/>
      <c r="AL169" s="2477"/>
      <c r="AM169" s="2477"/>
      <c r="AN169" s="2477"/>
      <c r="AO169" s="2477"/>
      <c r="AP169" s="2477"/>
      <c r="AQ169" s="2477"/>
      <c r="AR169" s="2477"/>
      <c r="AS169" s="2477"/>
      <c r="AT169" s="2477"/>
      <c r="AU169" s="2477"/>
      <c r="AV169" s="2477"/>
      <c r="AW169" s="2477"/>
      <c r="AX169" s="2477"/>
      <c r="AY169" s="2477"/>
      <c r="AZ169" s="2477"/>
      <c r="BA169" s="2477"/>
      <c r="BB169" s="2477"/>
      <c r="BC169" s="2477"/>
      <c r="BD169" s="2477"/>
      <c r="BE169" s="2477"/>
      <c r="BF169" s="2477"/>
      <c r="BG169" s="2477"/>
      <c r="BH169" s="2477"/>
      <c r="BI169" s="2477"/>
      <c r="BJ169" s="2477"/>
      <c r="BK169" s="2477"/>
      <c r="BL169" s="2477"/>
    </row>
    <row r="170" spans="1:64">
      <c r="A170" s="2477"/>
      <c r="C170" s="2477"/>
      <c r="D170" s="2477"/>
      <c r="E170" s="2477"/>
      <c r="F170" s="2477"/>
      <c r="G170" s="2477"/>
      <c r="H170" s="2477"/>
      <c r="I170" s="2477"/>
      <c r="J170" s="2477"/>
      <c r="K170" s="2477"/>
      <c r="L170" s="2477"/>
      <c r="M170" s="2477"/>
      <c r="N170" s="2477"/>
      <c r="O170" s="2477"/>
      <c r="P170" s="2477"/>
      <c r="Q170" s="2477"/>
      <c r="R170" s="2477"/>
      <c r="S170" s="2477"/>
      <c r="T170" s="2477"/>
      <c r="U170" s="2477"/>
      <c r="V170" s="2477"/>
      <c r="W170" s="2477"/>
      <c r="X170" s="2477"/>
      <c r="Y170" s="2477"/>
      <c r="Z170" s="2477"/>
      <c r="AA170" s="2477"/>
      <c r="AB170" s="2477"/>
      <c r="AC170" s="2477"/>
      <c r="AD170" s="2477"/>
      <c r="AE170" s="2477"/>
      <c r="AF170" s="2477"/>
      <c r="AG170" s="2477"/>
      <c r="AH170" s="2477"/>
      <c r="AI170" s="2477"/>
      <c r="AJ170" s="2477"/>
      <c r="AK170" s="2477"/>
      <c r="AL170" s="2477"/>
      <c r="AM170" s="2477"/>
      <c r="AN170" s="2477"/>
      <c r="AO170" s="2477"/>
      <c r="AP170" s="2477"/>
      <c r="AQ170" s="2477"/>
      <c r="AR170" s="2477"/>
      <c r="AS170" s="2477"/>
      <c r="AT170" s="2477"/>
      <c r="AU170" s="2477"/>
      <c r="AV170" s="2477"/>
      <c r="AW170" s="2477"/>
      <c r="AX170" s="2477"/>
      <c r="AY170" s="2477"/>
      <c r="AZ170" s="2477"/>
      <c r="BA170" s="2477"/>
      <c r="BB170" s="2477"/>
      <c r="BC170" s="2477"/>
      <c r="BD170" s="2477"/>
      <c r="BE170" s="2477"/>
      <c r="BF170" s="2477"/>
      <c r="BG170" s="2477"/>
      <c r="BH170" s="2477"/>
      <c r="BI170" s="2477"/>
      <c r="BJ170" s="2477"/>
      <c r="BK170" s="2477"/>
      <c r="BL170" s="2477"/>
    </row>
    <row r="171" spans="1:64">
      <c r="A171" s="2477"/>
      <c r="C171" s="2477"/>
      <c r="D171" s="2477"/>
      <c r="E171" s="2477"/>
      <c r="F171" s="2477"/>
      <c r="G171" s="2477"/>
      <c r="H171" s="2477"/>
      <c r="I171" s="2477"/>
      <c r="J171" s="2477"/>
      <c r="K171" s="2477"/>
      <c r="L171" s="2477"/>
      <c r="M171" s="2477"/>
      <c r="N171" s="2477"/>
      <c r="O171" s="2477"/>
      <c r="P171" s="2477"/>
      <c r="Q171" s="2477"/>
      <c r="R171" s="2477"/>
      <c r="S171" s="2477"/>
      <c r="T171" s="2477"/>
      <c r="U171" s="2477"/>
      <c r="V171" s="2477"/>
      <c r="W171" s="2477"/>
      <c r="X171" s="2477"/>
      <c r="Y171" s="2477"/>
      <c r="Z171" s="2477"/>
      <c r="AA171" s="2477"/>
      <c r="AB171" s="2477"/>
      <c r="AC171" s="2477"/>
      <c r="AD171" s="2477"/>
      <c r="AE171" s="2477"/>
      <c r="AF171" s="2477"/>
      <c r="AG171" s="2477"/>
      <c r="AH171" s="2477"/>
      <c r="AI171" s="2477"/>
      <c r="AJ171" s="2477"/>
      <c r="AK171" s="2477"/>
      <c r="AL171" s="2477"/>
      <c r="AM171" s="2477"/>
      <c r="AN171" s="2477"/>
      <c r="AO171" s="2477"/>
      <c r="AP171" s="2477"/>
      <c r="AQ171" s="2477"/>
      <c r="AR171" s="2477"/>
      <c r="AS171" s="2477"/>
      <c r="AT171" s="2477"/>
      <c r="AU171" s="2477"/>
      <c r="AV171" s="2477"/>
      <c r="AW171" s="2477"/>
      <c r="AX171" s="2477"/>
      <c r="AY171" s="2477"/>
      <c r="AZ171" s="2477"/>
      <c r="BA171" s="2477"/>
      <c r="BB171" s="2477"/>
      <c r="BC171" s="2477"/>
      <c r="BD171" s="2477"/>
      <c r="BE171" s="2477"/>
      <c r="BF171" s="2477"/>
      <c r="BG171" s="2477"/>
      <c r="BH171" s="2477"/>
      <c r="BI171" s="2477"/>
      <c r="BJ171" s="2477"/>
      <c r="BK171" s="2477"/>
      <c r="BL171" s="2477"/>
    </row>
    <row r="172" spans="1:64">
      <c r="A172" s="2477"/>
      <c r="C172" s="2477"/>
      <c r="D172" s="2477"/>
      <c r="E172" s="2477"/>
      <c r="F172" s="2477"/>
      <c r="G172" s="2477"/>
      <c r="H172" s="2477"/>
      <c r="I172" s="2477"/>
      <c r="J172" s="2477"/>
      <c r="K172" s="2477"/>
      <c r="L172" s="2477"/>
      <c r="M172" s="2477"/>
      <c r="N172" s="2477"/>
      <c r="O172" s="2477"/>
      <c r="P172" s="2477"/>
      <c r="Q172" s="2477"/>
      <c r="R172" s="2477"/>
      <c r="S172" s="2477"/>
      <c r="T172" s="2477"/>
      <c r="U172" s="2477"/>
      <c r="V172" s="2477"/>
      <c r="W172" s="2477"/>
      <c r="X172" s="2477"/>
      <c r="Y172" s="2477"/>
      <c r="Z172" s="2477"/>
      <c r="AA172" s="2477"/>
      <c r="AB172" s="2477"/>
      <c r="AC172" s="2477"/>
      <c r="AD172" s="2477"/>
      <c r="AE172" s="2477"/>
      <c r="AF172" s="2477"/>
      <c r="AG172" s="2477"/>
      <c r="AH172" s="2477"/>
      <c r="AI172" s="2477"/>
      <c r="AJ172" s="2477"/>
      <c r="AK172" s="2477"/>
      <c r="AL172" s="2477"/>
      <c r="AM172" s="2477"/>
      <c r="AN172" s="2477"/>
      <c r="AO172" s="2477"/>
      <c r="AP172" s="2477"/>
      <c r="AQ172" s="2477"/>
      <c r="AR172" s="2477"/>
      <c r="AS172" s="2477"/>
      <c r="AT172" s="2477"/>
      <c r="AU172" s="2477"/>
      <c r="AV172" s="2477"/>
      <c r="AW172" s="2477"/>
      <c r="AX172" s="2477"/>
      <c r="AY172" s="2477"/>
      <c r="AZ172" s="2477"/>
      <c r="BA172" s="2477"/>
      <c r="BB172" s="2477"/>
      <c r="BC172" s="2477"/>
      <c r="BD172" s="2477"/>
      <c r="BE172" s="2477"/>
      <c r="BF172" s="2477"/>
      <c r="BG172" s="2477"/>
      <c r="BH172" s="2477"/>
      <c r="BI172" s="2477"/>
      <c r="BJ172" s="2477"/>
      <c r="BK172" s="2477"/>
      <c r="BL172" s="2477"/>
    </row>
    <row r="173" spans="1:64">
      <c r="A173" s="2477"/>
      <c r="C173" s="2477"/>
      <c r="D173" s="2477"/>
      <c r="E173" s="2477"/>
      <c r="F173" s="2477"/>
      <c r="G173" s="2477"/>
      <c r="H173" s="2477"/>
      <c r="I173" s="2477"/>
      <c r="J173" s="2477"/>
      <c r="K173" s="2477"/>
      <c r="L173" s="2477"/>
      <c r="M173" s="2477"/>
      <c r="N173" s="2477"/>
      <c r="O173" s="2477"/>
      <c r="P173" s="2477"/>
      <c r="Q173" s="2477"/>
      <c r="R173" s="2477"/>
      <c r="S173" s="2477"/>
      <c r="T173" s="2477"/>
      <c r="U173" s="2477"/>
      <c r="V173" s="2477"/>
      <c r="W173" s="2477"/>
      <c r="X173" s="2477"/>
      <c r="Y173" s="2477"/>
      <c r="Z173" s="2477"/>
      <c r="AA173" s="2477"/>
      <c r="AB173" s="2477"/>
      <c r="AC173" s="2477"/>
      <c r="AD173" s="2477"/>
      <c r="AE173" s="2477"/>
      <c r="AF173" s="2477"/>
      <c r="AG173" s="2477"/>
      <c r="AH173" s="2477"/>
      <c r="AI173" s="2477"/>
      <c r="AJ173" s="2477"/>
      <c r="AK173" s="2477"/>
      <c r="AL173" s="2477"/>
      <c r="AM173" s="2477"/>
      <c r="AN173" s="2477"/>
      <c r="AO173" s="2477"/>
      <c r="AP173" s="2477"/>
      <c r="AQ173" s="2477"/>
      <c r="AR173" s="2477"/>
      <c r="AS173" s="2477"/>
      <c r="AT173" s="2477"/>
      <c r="AU173" s="2477"/>
      <c r="AV173" s="2477"/>
      <c r="AW173" s="2477"/>
      <c r="AX173" s="2477"/>
      <c r="AY173" s="2477"/>
      <c r="AZ173" s="2477"/>
      <c r="BA173" s="2477"/>
      <c r="BB173" s="2477"/>
      <c r="BC173" s="2477"/>
      <c r="BD173" s="2477"/>
      <c r="BE173" s="2477"/>
      <c r="BF173" s="2477"/>
      <c r="BG173" s="2477"/>
      <c r="BH173" s="2477"/>
      <c r="BI173" s="2477"/>
      <c r="BJ173" s="2477"/>
      <c r="BK173" s="2477"/>
      <c r="BL173" s="2477"/>
    </row>
    <row r="174" spans="1:64">
      <c r="A174" s="2477"/>
      <c r="C174" s="2477"/>
      <c r="D174" s="2477"/>
      <c r="E174" s="2477"/>
      <c r="F174" s="2477"/>
      <c r="G174" s="2477"/>
      <c r="H174" s="2477"/>
      <c r="I174" s="2477"/>
      <c r="J174" s="2477"/>
      <c r="K174" s="2477"/>
      <c r="L174" s="2477"/>
      <c r="M174" s="2477"/>
      <c r="N174" s="2477"/>
      <c r="O174" s="2477"/>
      <c r="P174" s="2477"/>
      <c r="Q174" s="2477"/>
      <c r="R174" s="2477"/>
      <c r="S174" s="2477"/>
      <c r="T174" s="2477"/>
      <c r="U174" s="2477"/>
      <c r="V174" s="2477"/>
      <c r="W174" s="2477"/>
      <c r="X174" s="2477"/>
      <c r="Y174" s="2477"/>
      <c r="Z174" s="2477"/>
      <c r="AA174" s="2477"/>
      <c r="AB174" s="2477"/>
      <c r="AC174" s="2477"/>
      <c r="AD174" s="2477"/>
      <c r="AE174" s="2477"/>
      <c r="AF174" s="2477"/>
      <c r="AG174" s="2477"/>
      <c r="AH174" s="2477"/>
      <c r="AI174" s="2477"/>
      <c r="AJ174" s="2477"/>
      <c r="AK174" s="2477"/>
      <c r="AL174" s="2477"/>
      <c r="AM174" s="2477"/>
      <c r="AN174" s="2477"/>
      <c r="AO174" s="2477"/>
      <c r="AP174" s="2477"/>
      <c r="AQ174" s="2477"/>
      <c r="AR174" s="2477"/>
      <c r="AS174" s="2477"/>
      <c r="AT174" s="2477"/>
      <c r="AU174" s="2477"/>
      <c r="AV174" s="2477"/>
      <c r="AW174" s="2477"/>
      <c r="AX174" s="2477"/>
      <c r="AY174" s="2477"/>
      <c r="AZ174" s="2477"/>
      <c r="BA174" s="2477"/>
      <c r="BB174" s="2477"/>
      <c r="BC174" s="2477"/>
      <c r="BD174" s="2477"/>
      <c r="BE174" s="2477"/>
      <c r="BF174" s="2477"/>
      <c r="BG174" s="2477"/>
      <c r="BH174" s="2477"/>
      <c r="BI174" s="2477"/>
      <c r="BJ174" s="2477"/>
      <c r="BK174" s="2477"/>
      <c r="BL174" s="2477"/>
    </row>
    <row r="175" spans="1:64">
      <c r="A175" s="2477"/>
      <c r="C175" s="2477"/>
      <c r="D175" s="2477"/>
      <c r="E175" s="2477"/>
      <c r="F175" s="2477"/>
      <c r="G175" s="2477"/>
      <c r="H175" s="2477"/>
      <c r="I175" s="2477"/>
      <c r="J175" s="2477"/>
      <c r="K175" s="2477"/>
      <c r="L175" s="2477"/>
      <c r="M175" s="2477"/>
      <c r="N175" s="2477"/>
      <c r="O175" s="2477"/>
      <c r="P175" s="2477"/>
      <c r="Q175" s="2477"/>
      <c r="R175" s="2477"/>
      <c r="S175" s="2477"/>
      <c r="T175" s="2477"/>
      <c r="U175" s="2477"/>
      <c r="V175" s="2477"/>
      <c r="W175" s="2477"/>
      <c r="X175" s="2477"/>
      <c r="Y175" s="2477"/>
      <c r="Z175" s="2477"/>
      <c r="AA175" s="2477"/>
      <c r="AB175" s="2477"/>
      <c r="AC175" s="2477"/>
      <c r="AD175" s="2477"/>
      <c r="AE175" s="2477"/>
      <c r="AF175" s="2477"/>
      <c r="AG175" s="2477"/>
      <c r="AH175" s="2477"/>
      <c r="AI175" s="2477"/>
      <c r="AJ175" s="2477"/>
      <c r="AK175" s="2477"/>
      <c r="AL175" s="2477"/>
      <c r="AM175" s="2477"/>
      <c r="AN175" s="2477"/>
      <c r="AO175" s="2477"/>
      <c r="AP175" s="2477"/>
      <c r="AQ175" s="2477"/>
      <c r="AR175" s="2477"/>
      <c r="AS175" s="2477"/>
      <c r="AT175" s="2477"/>
      <c r="AU175" s="2477"/>
      <c r="AV175" s="2477"/>
      <c r="AW175" s="2477"/>
      <c r="AX175" s="2477"/>
      <c r="AY175" s="2477"/>
      <c r="AZ175" s="2477"/>
      <c r="BA175" s="2477"/>
      <c r="BB175" s="2477"/>
      <c r="BC175" s="2477"/>
      <c r="BD175" s="2477"/>
      <c r="BE175" s="2477"/>
      <c r="BF175" s="2477"/>
      <c r="BG175" s="2477"/>
      <c r="BH175" s="2477"/>
      <c r="BI175" s="2477"/>
      <c r="BJ175" s="2477"/>
      <c r="BK175" s="2477"/>
      <c r="BL175" s="2477"/>
    </row>
    <row r="176" spans="1:64">
      <c r="A176" s="2477"/>
      <c r="C176" s="2477"/>
      <c r="D176" s="2477"/>
      <c r="E176" s="2477"/>
      <c r="F176" s="2477"/>
      <c r="G176" s="2477"/>
      <c r="H176" s="2477"/>
      <c r="I176" s="2477"/>
      <c r="J176" s="2477"/>
      <c r="K176" s="2477"/>
      <c r="L176" s="2477"/>
      <c r="M176" s="2477"/>
      <c r="N176" s="2477"/>
      <c r="O176" s="2477"/>
      <c r="P176" s="2477"/>
      <c r="Q176" s="2477"/>
      <c r="R176" s="2477"/>
      <c r="S176" s="2477"/>
      <c r="T176" s="2477"/>
      <c r="U176" s="2477"/>
      <c r="V176" s="2477"/>
      <c r="W176" s="2477"/>
      <c r="X176" s="2477"/>
      <c r="Y176" s="2477"/>
      <c r="Z176" s="2477"/>
      <c r="AA176" s="2477"/>
      <c r="AB176" s="2477"/>
      <c r="AC176" s="2477"/>
      <c r="AD176" s="2477"/>
      <c r="AE176" s="2477"/>
      <c r="AF176" s="2477"/>
      <c r="AG176" s="2477"/>
      <c r="AH176" s="2477"/>
      <c r="AI176" s="2477"/>
      <c r="AJ176" s="2477"/>
      <c r="AK176" s="2477"/>
      <c r="AL176" s="2477"/>
      <c r="AM176" s="2477"/>
      <c r="AN176" s="2477"/>
      <c r="AO176" s="2477"/>
      <c r="AP176" s="2477"/>
      <c r="AQ176" s="2477"/>
      <c r="AR176" s="2477"/>
      <c r="AS176" s="2477"/>
      <c r="AT176" s="2477"/>
      <c r="AU176" s="2477"/>
      <c r="AV176" s="2477"/>
      <c r="AW176" s="2477"/>
      <c r="AX176" s="2477"/>
      <c r="AY176" s="2477"/>
      <c r="AZ176" s="2477"/>
      <c r="BA176" s="2477"/>
      <c r="BB176" s="2477"/>
      <c r="BC176" s="2477"/>
      <c r="BD176" s="2477"/>
      <c r="BE176" s="2477"/>
      <c r="BF176" s="2477"/>
      <c r="BG176" s="2477"/>
      <c r="BH176" s="2477"/>
      <c r="BI176" s="2477"/>
      <c r="BJ176" s="2477"/>
      <c r="BK176" s="2477"/>
      <c r="BL176" s="2477"/>
    </row>
    <row r="177" spans="1:64">
      <c r="A177" s="2477"/>
      <c r="C177" s="2477"/>
      <c r="D177" s="2477"/>
      <c r="E177" s="2477"/>
      <c r="F177" s="2477"/>
      <c r="G177" s="2477"/>
      <c r="H177" s="2477"/>
      <c r="I177" s="2477"/>
      <c r="J177" s="2477"/>
      <c r="K177" s="2477"/>
      <c r="L177" s="2477"/>
      <c r="M177" s="2477"/>
      <c r="N177" s="2477"/>
      <c r="O177" s="2477"/>
      <c r="P177" s="2477"/>
      <c r="Q177" s="2477"/>
      <c r="R177" s="2477"/>
      <c r="S177" s="2477"/>
      <c r="T177" s="2477"/>
      <c r="U177" s="2477"/>
      <c r="V177" s="2477"/>
      <c r="W177" s="2477"/>
      <c r="X177" s="2477"/>
      <c r="Y177" s="2477"/>
      <c r="Z177" s="2477"/>
      <c r="AA177" s="2477"/>
      <c r="AB177" s="2477"/>
      <c r="AC177" s="2477"/>
      <c r="AD177" s="2477"/>
      <c r="AE177" s="2477"/>
      <c r="AF177" s="2477"/>
      <c r="AG177" s="2477"/>
      <c r="AH177" s="2477"/>
      <c r="AI177" s="2477"/>
      <c r="AJ177" s="2477"/>
      <c r="AK177" s="2477"/>
      <c r="AL177" s="2477"/>
      <c r="AM177" s="2477"/>
      <c r="AN177" s="2477"/>
      <c r="AO177" s="2477"/>
      <c r="AP177" s="2477"/>
      <c r="AQ177" s="2477"/>
      <c r="AR177" s="2477"/>
      <c r="AS177" s="2477"/>
      <c r="AT177" s="2477"/>
      <c r="AU177" s="2477"/>
      <c r="AV177" s="2477"/>
      <c r="AW177" s="2477"/>
      <c r="AX177" s="2477"/>
      <c r="AY177" s="2477"/>
      <c r="AZ177" s="2477"/>
      <c r="BA177" s="2477"/>
      <c r="BB177" s="2477"/>
      <c r="BC177" s="2477"/>
      <c r="BD177" s="2477"/>
      <c r="BE177" s="2477"/>
      <c r="BF177" s="2477"/>
      <c r="BG177" s="2477"/>
      <c r="BH177" s="2477"/>
      <c r="BI177" s="2477"/>
      <c r="BJ177" s="2477"/>
      <c r="BK177" s="2477"/>
      <c r="BL177" s="2477"/>
    </row>
    <row r="178" spans="1:64">
      <c r="A178" s="2477"/>
      <c r="C178" s="2477"/>
      <c r="D178" s="2477"/>
      <c r="E178" s="2477"/>
      <c r="F178" s="2477"/>
      <c r="G178" s="2477"/>
      <c r="H178" s="2477"/>
      <c r="I178" s="2477"/>
      <c r="J178" s="2477"/>
      <c r="K178" s="2477"/>
      <c r="L178" s="2477"/>
      <c r="M178" s="2477"/>
      <c r="N178" s="2477"/>
      <c r="O178" s="2477"/>
      <c r="P178" s="2477"/>
      <c r="Q178" s="2477"/>
      <c r="R178" s="2477"/>
      <c r="S178" s="2477"/>
      <c r="T178" s="2477"/>
      <c r="U178" s="2477"/>
      <c r="V178" s="2477"/>
      <c r="W178" s="2477"/>
      <c r="X178" s="2477"/>
      <c r="Y178" s="2477"/>
      <c r="Z178" s="2477"/>
      <c r="AA178" s="2477"/>
      <c r="AB178" s="2477"/>
      <c r="AC178" s="2477"/>
      <c r="AD178" s="2477"/>
      <c r="AE178" s="2477"/>
      <c r="AF178" s="2477"/>
      <c r="AG178" s="2477"/>
      <c r="AH178" s="2477"/>
      <c r="AI178" s="2477"/>
      <c r="AJ178" s="2477"/>
      <c r="AK178" s="2477"/>
      <c r="AL178" s="2477"/>
      <c r="AM178" s="2477"/>
      <c r="AN178" s="2477"/>
      <c r="AO178" s="2477"/>
      <c r="AP178" s="2477"/>
      <c r="AQ178" s="2477"/>
      <c r="AR178" s="2477"/>
      <c r="AS178" s="2477"/>
      <c r="AT178" s="2477"/>
      <c r="AU178" s="2477"/>
      <c r="AV178" s="2477"/>
      <c r="AW178" s="2477"/>
      <c r="AX178" s="2477"/>
      <c r="AY178" s="2477"/>
      <c r="AZ178" s="2477"/>
      <c r="BA178" s="2477"/>
      <c r="BB178" s="2477"/>
      <c r="BC178" s="2477"/>
      <c r="BD178" s="2477"/>
      <c r="BE178" s="2477"/>
      <c r="BF178" s="2477"/>
      <c r="BG178" s="2477"/>
      <c r="BH178" s="2477"/>
      <c r="BI178" s="2477"/>
      <c r="BJ178" s="2477"/>
      <c r="BK178" s="2477"/>
      <c r="BL178" s="2477"/>
    </row>
    <row r="179" spans="1:64">
      <c r="A179" s="2477"/>
      <c r="C179" s="2477"/>
      <c r="D179" s="2477"/>
      <c r="E179" s="2477"/>
      <c r="F179" s="2477"/>
      <c r="G179" s="2477"/>
      <c r="H179" s="2477"/>
      <c r="I179" s="2477"/>
      <c r="J179" s="2477"/>
      <c r="K179" s="2477"/>
      <c r="L179" s="2477"/>
      <c r="M179" s="2477"/>
      <c r="N179" s="2477"/>
      <c r="O179" s="2477"/>
      <c r="P179" s="2477"/>
      <c r="Q179" s="2477"/>
      <c r="R179" s="2477"/>
      <c r="S179" s="2477"/>
      <c r="T179" s="2477"/>
      <c r="U179" s="2477"/>
      <c r="V179" s="2477"/>
      <c r="W179" s="2477"/>
      <c r="X179" s="2477"/>
      <c r="Y179" s="2477"/>
      <c r="Z179" s="2477"/>
      <c r="AA179" s="2477"/>
      <c r="AB179" s="2477"/>
      <c r="AC179" s="2477"/>
      <c r="AD179" s="2477"/>
      <c r="AE179" s="2477"/>
      <c r="AF179" s="2477"/>
      <c r="AG179" s="2477"/>
      <c r="AH179" s="2477"/>
      <c r="AI179" s="2477"/>
      <c r="AJ179" s="2477"/>
      <c r="AK179" s="2477"/>
      <c r="AL179" s="2477"/>
      <c r="AM179" s="2477"/>
      <c r="AN179" s="2477"/>
      <c r="AO179" s="2477"/>
      <c r="AP179" s="2477"/>
      <c r="AQ179" s="2477"/>
      <c r="AR179" s="2477"/>
      <c r="AS179" s="2477"/>
      <c r="AT179" s="2477"/>
      <c r="AU179" s="2477"/>
      <c r="AV179" s="2477"/>
      <c r="AW179" s="2477"/>
      <c r="AX179" s="2477"/>
      <c r="AY179" s="2477"/>
      <c r="AZ179" s="2477"/>
      <c r="BA179" s="2477"/>
      <c r="BB179" s="2477"/>
      <c r="BC179" s="2477"/>
      <c r="BD179" s="2477"/>
      <c r="BE179" s="2477"/>
      <c r="BF179" s="2477"/>
      <c r="BG179" s="2477"/>
      <c r="BH179" s="2477"/>
      <c r="BI179" s="2477"/>
      <c r="BJ179" s="2477"/>
      <c r="BK179" s="2477"/>
      <c r="BL179" s="2477"/>
    </row>
    <row r="180" spans="1:64">
      <c r="A180" s="2477"/>
      <c r="C180" s="2477"/>
      <c r="D180" s="2477"/>
      <c r="E180" s="2477"/>
      <c r="F180" s="2477"/>
      <c r="G180" s="2477"/>
      <c r="H180" s="2477"/>
      <c r="I180" s="2477"/>
      <c r="J180" s="2477"/>
      <c r="K180" s="2477"/>
      <c r="L180" s="2477"/>
      <c r="M180" s="2477"/>
      <c r="N180" s="2477"/>
      <c r="O180" s="2477"/>
      <c r="P180" s="2477"/>
      <c r="Q180" s="2477"/>
      <c r="R180" s="2477"/>
      <c r="S180" s="2477"/>
      <c r="T180" s="2477"/>
      <c r="U180" s="2477"/>
      <c r="V180" s="2477"/>
      <c r="W180" s="2477"/>
      <c r="X180" s="2477"/>
      <c r="Y180" s="2477"/>
      <c r="Z180" s="2477"/>
      <c r="AA180" s="2477"/>
      <c r="AB180" s="2477"/>
      <c r="AC180" s="2477"/>
      <c r="AD180" s="2477"/>
      <c r="AE180" s="2477"/>
      <c r="AF180" s="2477"/>
      <c r="AG180" s="2477"/>
      <c r="AH180" s="2477"/>
      <c r="AI180" s="2477"/>
      <c r="AJ180" s="2477"/>
      <c r="AK180" s="2477"/>
      <c r="AL180" s="2477"/>
      <c r="AM180" s="2477"/>
      <c r="AN180" s="2477"/>
      <c r="AO180" s="2477"/>
      <c r="AP180" s="2477"/>
      <c r="AQ180" s="2477"/>
      <c r="AR180" s="2477"/>
      <c r="AS180" s="2477"/>
      <c r="AT180" s="2477"/>
      <c r="AU180" s="2477"/>
      <c r="AV180" s="2477"/>
      <c r="AW180" s="2477"/>
      <c r="AX180" s="2477"/>
      <c r="AY180" s="2477"/>
      <c r="AZ180" s="2477"/>
      <c r="BA180" s="2477"/>
      <c r="BB180" s="2477"/>
      <c r="BC180" s="2477"/>
      <c r="BD180" s="2477"/>
      <c r="BE180" s="2477"/>
      <c r="BF180" s="2477"/>
      <c r="BG180" s="2477"/>
      <c r="BH180" s="2477"/>
      <c r="BI180" s="2477"/>
      <c r="BJ180" s="2477"/>
      <c r="BK180" s="2477"/>
      <c r="BL180" s="2477"/>
    </row>
    <row r="181" spans="1:64">
      <c r="A181" s="2477"/>
      <c r="C181" s="2477"/>
      <c r="D181" s="2477"/>
      <c r="E181" s="2477"/>
      <c r="F181" s="2477"/>
      <c r="G181" s="2477"/>
      <c r="H181" s="2477"/>
      <c r="I181" s="2477"/>
      <c r="J181" s="2477"/>
      <c r="K181" s="2477"/>
      <c r="L181" s="2477"/>
      <c r="M181" s="2477"/>
      <c r="N181" s="2477"/>
      <c r="O181" s="2477"/>
      <c r="P181" s="2477"/>
      <c r="Q181" s="2477"/>
      <c r="R181" s="2477"/>
      <c r="S181" s="2477"/>
      <c r="T181" s="2477"/>
      <c r="U181" s="2477"/>
      <c r="V181" s="2477"/>
      <c r="W181" s="2477"/>
      <c r="X181" s="2477"/>
      <c r="Y181" s="2477"/>
      <c r="Z181" s="2477"/>
      <c r="AA181" s="2477"/>
      <c r="AB181" s="2477"/>
      <c r="AC181" s="2477"/>
      <c r="AD181" s="2477"/>
      <c r="AE181" s="2477"/>
      <c r="AF181" s="2477"/>
      <c r="AG181" s="2477"/>
      <c r="AH181" s="2477"/>
      <c r="AI181" s="2477"/>
      <c r="AJ181" s="2477"/>
      <c r="AK181" s="2477"/>
      <c r="AL181" s="2477"/>
      <c r="AM181" s="2477"/>
      <c r="AN181" s="2477"/>
      <c r="AO181" s="2477"/>
      <c r="AP181" s="2477"/>
      <c r="AQ181" s="2477"/>
      <c r="AR181" s="2477"/>
      <c r="AS181" s="2477"/>
      <c r="AT181" s="2477"/>
      <c r="AU181" s="2477"/>
      <c r="AV181" s="2477"/>
      <c r="AW181" s="2477"/>
      <c r="AX181" s="2477"/>
      <c r="AY181" s="2477"/>
      <c r="AZ181" s="2477"/>
      <c r="BA181" s="2477"/>
      <c r="BB181" s="2477"/>
      <c r="BC181" s="2477"/>
      <c r="BD181" s="2477"/>
      <c r="BE181" s="2477"/>
      <c r="BF181" s="2477"/>
      <c r="BG181" s="2477"/>
      <c r="BH181" s="2477"/>
      <c r="BI181" s="2477"/>
      <c r="BJ181" s="2477"/>
      <c r="BK181" s="2477"/>
      <c r="BL181" s="2477"/>
    </row>
    <row r="182" spans="1:64">
      <c r="A182" s="2477"/>
      <c r="C182" s="2477"/>
      <c r="D182" s="2477"/>
      <c r="E182" s="2477"/>
      <c r="F182" s="2477"/>
      <c r="G182" s="2477"/>
      <c r="H182" s="2477"/>
      <c r="I182" s="2477"/>
      <c r="J182" s="2477"/>
      <c r="K182" s="2477"/>
      <c r="L182" s="2477"/>
      <c r="M182" s="2477"/>
      <c r="N182" s="2477"/>
      <c r="O182" s="2477"/>
      <c r="P182" s="2477"/>
      <c r="Q182" s="2477"/>
      <c r="R182" s="2477"/>
      <c r="S182" s="2477"/>
      <c r="T182" s="2477"/>
      <c r="U182" s="2477"/>
      <c r="V182" s="2477"/>
      <c r="W182" s="2477"/>
      <c r="X182" s="2477"/>
      <c r="Y182" s="2477"/>
      <c r="Z182" s="2477"/>
      <c r="AA182" s="2477"/>
      <c r="AB182" s="2477"/>
      <c r="AC182" s="2477"/>
      <c r="AD182" s="2477"/>
      <c r="AE182" s="2477"/>
      <c r="AF182" s="2477"/>
      <c r="AG182" s="2477"/>
      <c r="AH182" s="2477"/>
      <c r="AI182" s="2477"/>
      <c r="AJ182" s="2477"/>
      <c r="AK182" s="2477"/>
      <c r="AL182" s="2477"/>
      <c r="AM182" s="2477"/>
      <c r="AN182" s="2477"/>
      <c r="AO182" s="2477"/>
      <c r="AP182" s="2477"/>
      <c r="AQ182" s="2477"/>
      <c r="AR182" s="2477"/>
      <c r="AS182" s="2477"/>
      <c r="AT182" s="2477"/>
      <c r="AU182" s="2477"/>
      <c r="AV182" s="2477"/>
      <c r="AW182" s="2477"/>
      <c r="AX182" s="2477"/>
      <c r="AY182" s="2477"/>
      <c r="AZ182" s="2477"/>
      <c r="BA182" s="2477"/>
      <c r="BB182" s="2477"/>
      <c r="BC182" s="2477"/>
      <c r="BD182" s="2477"/>
      <c r="BE182" s="2477"/>
      <c r="BF182" s="2477"/>
      <c r="BG182" s="2477"/>
      <c r="BH182" s="2477"/>
      <c r="BI182" s="2477"/>
      <c r="BJ182" s="2477"/>
      <c r="BK182" s="2477"/>
      <c r="BL182" s="2477"/>
    </row>
    <row r="183" spans="1:64">
      <c r="A183" s="2477"/>
      <c r="B183" s="2737"/>
      <c r="C183" s="2477"/>
      <c r="D183" s="2477"/>
      <c r="E183" s="2477"/>
      <c r="F183" s="2477"/>
      <c r="G183" s="2477"/>
      <c r="H183" s="2477"/>
      <c r="I183" s="2477"/>
      <c r="J183" s="2477"/>
      <c r="K183" s="2477"/>
      <c r="L183" s="2477"/>
      <c r="M183" s="2477"/>
      <c r="N183" s="2477"/>
      <c r="O183" s="2477"/>
      <c r="P183" s="2477"/>
      <c r="Q183" s="2477"/>
      <c r="R183" s="2477"/>
      <c r="S183" s="2477"/>
      <c r="T183" s="2477"/>
      <c r="U183" s="2477"/>
      <c r="V183" s="2477"/>
      <c r="W183" s="2477"/>
      <c r="X183" s="2477"/>
      <c r="Y183" s="2477"/>
      <c r="Z183" s="2477"/>
      <c r="AA183" s="2477"/>
      <c r="AB183" s="2477"/>
      <c r="AC183" s="2477"/>
      <c r="AD183" s="2477"/>
      <c r="AE183" s="2477"/>
      <c r="AF183" s="2477"/>
      <c r="AG183" s="2477"/>
      <c r="AH183" s="2477"/>
      <c r="AI183" s="2477"/>
      <c r="AJ183" s="2477"/>
      <c r="AK183" s="2477"/>
      <c r="AL183" s="2477"/>
      <c r="AM183" s="2477"/>
      <c r="AN183" s="2477"/>
      <c r="AO183" s="2477"/>
      <c r="AP183" s="2477"/>
      <c r="AQ183" s="2477"/>
      <c r="AR183" s="2477"/>
      <c r="AS183" s="2477"/>
      <c r="AT183" s="2477"/>
      <c r="AU183" s="2477"/>
      <c r="AV183" s="2477"/>
      <c r="AW183" s="2477"/>
      <c r="AX183" s="2477"/>
      <c r="AY183" s="2477"/>
      <c r="AZ183" s="2477"/>
      <c r="BA183" s="2477"/>
      <c r="BB183" s="2477"/>
      <c r="BC183" s="2477"/>
      <c r="BD183" s="2477"/>
      <c r="BE183" s="2477"/>
      <c r="BF183" s="2477"/>
      <c r="BG183" s="2477"/>
      <c r="BH183" s="2477"/>
      <c r="BI183" s="2477"/>
      <c r="BJ183" s="2477"/>
      <c r="BK183" s="2477"/>
      <c r="BL183" s="2477"/>
    </row>
    <row r="184" spans="1:64">
      <c r="A184" s="2477"/>
      <c r="C184" s="2477"/>
      <c r="D184" s="2477"/>
      <c r="E184" s="2477"/>
      <c r="F184" s="2477"/>
      <c r="G184" s="2477"/>
      <c r="H184" s="2477"/>
      <c r="I184" s="2477"/>
      <c r="J184" s="2477"/>
      <c r="K184" s="2477"/>
      <c r="L184" s="2477"/>
      <c r="M184" s="2477"/>
      <c r="N184" s="2477"/>
      <c r="O184" s="2477"/>
      <c r="P184" s="2477"/>
      <c r="Q184" s="2477"/>
      <c r="R184" s="2477"/>
      <c r="S184" s="2477"/>
      <c r="T184" s="2477"/>
      <c r="U184" s="2477"/>
      <c r="V184" s="2477"/>
      <c r="W184" s="2477"/>
      <c r="X184" s="2477"/>
      <c r="Y184" s="2477"/>
      <c r="Z184" s="2477"/>
      <c r="AA184" s="2477"/>
      <c r="AB184" s="2477"/>
      <c r="AC184" s="2477"/>
      <c r="AD184" s="2477"/>
      <c r="AE184" s="2477"/>
      <c r="AF184" s="2477"/>
      <c r="AG184" s="2477"/>
      <c r="AH184" s="2477"/>
      <c r="AI184" s="2477"/>
      <c r="AJ184" s="2477"/>
      <c r="AK184" s="2477"/>
      <c r="AL184" s="2477"/>
      <c r="AM184" s="2477"/>
      <c r="AN184" s="2477"/>
      <c r="AO184" s="2477"/>
      <c r="AP184" s="2477"/>
      <c r="AQ184" s="2477"/>
      <c r="AR184" s="2477"/>
      <c r="AS184" s="2477"/>
      <c r="AT184" s="2477"/>
      <c r="AU184" s="2477"/>
      <c r="AV184" s="2477"/>
      <c r="AW184" s="2477"/>
      <c r="AX184" s="2477"/>
      <c r="AY184" s="2477"/>
      <c r="AZ184" s="2477"/>
      <c r="BA184" s="2477"/>
      <c r="BB184" s="2477"/>
      <c r="BC184" s="2477"/>
      <c r="BD184" s="2477"/>
      <c r="BE184" s="2477"/>
      <c r="BF184" s="2477"/>
      <c r="BG184" s="2477"/>
      <c r="BH184" s="2477"/>
      <c r="BI184" s="2477"/>
      <c r="BJ184" s="2477"/>
      <c r="BK184" s="2477"/>
      <c r="BL184" s="2477"/>
    </row>
    <row r="185" spans="1:64">
      <c r="A185" s="2477"/>
      <c r="C185" s="2477"/>
      <c r="D185" s="2477"/>
      <c r="E185" s="2477"/>
      <c r="F185" s="2477"/>
      <c r="G185" s="2477"/>
      <c r="H185" s="2477"/>
      <c r="I185" s="2477"/>
      <c r="J185" s="2477"/>
      <c r="K185" s="2477"/>
      <c r="L185" s="2477"/>
      <c r="M185" s="2477"/>
      <c r="N185" s="2477"/>
      <c r="O185" s="2477"/>
      <c r="P185" s="2477"/>
      <c r="Q185" s="2477"/>
      <c r="R185" s="2477"/>
      <c r="S185" s="2477"/>
      <c r="T185" s="2477"/>
      <c r="U185" s="2477"/>
      <c r="V185" s="2477"/>
      <c r="W185" s="2477"/>
      <c r="X185" s="2477"/>
      <c r="Y185" s="2477"/>
      <c r="Z185" s="2477"/>
      <c r="AA185" s="2477"/>
      <c r="AB185" s="2477"/>
      <c r="AC185" s="2477"/>
      <c r="AD185" s="2477"/>
      <c r="AE185" s="2477"/>
      <c r="AF185" s="2477"/>
      <c r="AG185" s="2477"/>
      <c r="AH185" s="2477"/>
      <c r="AI185" s="2477"/>
      <c r="AJ185" s="2477"/>
      <c r="AK185" s="2477"/>
      <c r="AL185" s="2477"/>
      <c r="AM185" s="2477"/>
      <c r="AN185" s="2477"/>
      <c r="AO185" s="2477"/>
      <c r="AP185" s="2477"/>
      <c r="AQ185" s="2477"/>
      <c r="AR185" s="2477"/>
      <c r="AS185" s="2477"/>
      <c r="AT185" s="2477"/>
      <c r="AU185" s="2477"/>
      <c r="AV185" s="2477"/>
      <c r="AW185" s="2477"/>
      <c r="AX185" s="2477"/>
      <c r="AY185" s="2477"/>
      <c r="AZ185" s="2477"/>
      <c r="BA185" s="2477"/>
      <c r="BB185" s="2477"/>
      <c r="BC185" s="2477"/>
      <c r="BD185" s="2477"/>
      <c r="BE185" s="2477"/>
      <c r="BF185" s="2477"/>
      <c r="BG185" s="2477"/>
      <c r="BH185" s="2477"/>
      <c r="BI185" s="2477"/>
      <c r="BJ185" s="2477"/>
      <c r="BK185" s="2477"/>
      <c r="BL185" s="2477"/>
    </row>
    <row r="186" spans="1:64">
      <c r="A186" s="2477"/>
      <c r="C186" s="2477"/>
      <c r="D186" s="2477"/>
      <c r="E186" s="2477"/>
      <c r="F186" s="2477"/>
      <c r="G186" s="2477"/>
      <c r="H186" s="2477"/>
      <c r="I186" s="2477"/>
      <c r="J186" s="2477"/>
      <c r="K186" s="2477"/>
      <c r="L186" s="2477"/>
      <c r="M186" s="2477"/>
      <c r="N186" s="2477"/>
      <c r="O186" s="2477"/>
      <c r="P186" s="2477"/>
      <c r="Q186" s="2477"/>
      <c r="R186" s="2477"/>
      <c r="S186" s="2477"/>
      <c r="T186" s="2477"/>
      <c r="U186" s="2477"/>
      <c r="V186" s="2477"/>
      <c r="W186" s="2477"/>
      <c r="X186" s="2477"/>
      <c r="Y186" s="2477"/>
      <c r="Z186" s="2477"/>
      <c r="AA186" s="2477"/>
      <c r="AB186" s="2477"/>
      <c r="AC186" s="2477"/>
      <c r="AD186" s="2477"/>
      <c r="AE186" s="2477"/>
      <c r="AF186" s="2477"/>
      <c r="AG186" s="2477"/>
      <c r="AH186" s="2477"/>
      <c r="AI186" s="2477"/>
      <c r="AJ186" s="2477"/>
      <c r="AK186" s="2477"/>
      <c r="AL186" s="2477"/>
      <c r="AM186" s="2477"/>
      <c r="AN186" s="2477"/>
      <c r="AO186" s="2477"/>
      <c r="AP186" s="2477"/>
      <c r="AQ186" s="2477"/>
      <c r="AR186" s="2477"/>
      <c r="AS186" s="2477"/>
      <c r="AT186" s="2477"/>
      <c r="AU186" s="2477"/>
      <c r="AV186" s="2477"/>
      <c r="AW186" s="2477"/>
      <c r="AX186" s="2477"/>
      <c r="AY186" s="2477"/>
      <c r="AZ186" s="2477"/>
      <c r="BA186" s="2477"/>
      <c r="BB186" s="2477"/>
      <c r="BC186" s="2477"/>
      <c r="BD186" s="2477"/>
      <c r="BE186" s="2477"/>
      <c r="BF186" s="2477"/>
      <c r="BG186" s="2477"/>
      <c r="BH186" s="2477"/>
      <c r="BI186" s="2477"/>
      <c r="BJ186" s="2477"/>
      <c r="BK186" s="2477"/>
      <c r="BL186" s="2477"/>
    </row>
    <row r="187" spans="1:64">
      <c r="A187" s="2477"/>
      <c r="C187" s="2477"/>
      <c r="D187" s="2477"/>
      <c r="E187" s="2477"/>
      <c r="F187" s="2477"/>
      <c r="G187" s="2477"/>
      <c r="H187" s="2477"/>
      <c r="I187" s="2477"/>
      <c r="J187" s="2477"/>
      <c r="K187" s="2477"/>
      <c r="L187" s="2477"/>
      <c r="M187" s="2477"/>
      <c r="N187" s="2477"/>
      <c r="O187" s="2477"/>
      <c r="P187" s="2477"/>
      <c r="Q187" s="2477"/>
      <c r="R187" s="2477"/>
      <c r="S187" s="2477"/>
      <c r="T187" s="2477"/>
      <c r="U187" s="2477"/>
      <c r="V187" s="2477"/>
      <c r="W187" s="2477"/>
      <c r="X187" s="2477"/>
      <c r="Y187" s="2477"/>
      <c r="Z187" s="2477"/>
      <c r="AA187" s="2477"/>
      <c r="AB187" s="2477"/>
      <c r="AC187" s="2477"/>
      <c r="AD187" s="2477"/>
      <c r="AE187" s="2477"/>
      <c r="AF187" s="2477"/>
      <c r="AG187" s="2477"/>
      <c r="AH187" s="2477"/>
      <c r="AI187" s="2477"/>
      <c r="AJ187" s="2477"/>
      <c r="AK187" s="2477"/>
      <c r="AL187" s="2477"/>
      <c r="AM187" s="2477"/>
      <c r="AN187" s="2477"/>
      <c r="AO187" s="2477"/>
      <c r="AP187" s="2477"/>
      <c r="AQ187" s="2477"/>
      <c r="AR187" s="2477"/>
      <c r="AS187" s="2477"/>
      <c r="AT187" s="2477"/>
      <c r="AU187" s="2477"/>
      <c r="AV187" s="2477"/>
      <c r="AW187" s="2477"/>
      <c r="AX187" s="2477"/>
      <c r="AY187" s="2477"/>
      <c r="AZ187" s="2477"/>
      <c r="BA187" s="2477"/>
      <c r="BB187" s="2477"/>
      <c r="BC187" s="2477"/>
      <c r="BD187" s="2477"/>
      <c r="BE187" s="2477"/>
      <c r="BF187" s="2477"/>
      <c r="BG187" s="2477"/>
      <c r="BH187" s="2477"/>
      <c r="BI187" s="2477"/>
      <c r="BJ187" s="2477"/>
      <c r="BK187" s="2477"/>
      <c r="BL187" s="2477"/>
    </row>
    <row r="188" spans="1:64">
      <c r="A188" s="2477"/>
      <c r="C188" s="2477"/>
      <c r="D188" s="2477"/>
      <c r="E188" s="2477"/>
      <c r="F188" s="2477"/>
      <c r="G188" s="2477"/>
      <c r="H188" s="2477"/>
      <c r="I188" s="2477"/>
      <c r="J188" s="2477"/>
      <c r="K188" s="2477"/>
      <c r="L188" s="2477"/>
      <c r="M188" s="2477"/>
      <c r="N188" s="2477"/>
      <c r="O188" s="2477"/>
      <c r="P188" s="2477"/>
      <c r="Q188" s="2477"/>
      <c r="R188" s="2477"/>
      <c r="S188" s="2477"/>
      <c r="T188" s="2477"/>
      <c r="U188" s="2477"/>
      <c r="V188" s="2477"/>
      <c r="W188" s="2477"/>
      <c r="X188" s="2477"/>
      <c r="Y188" s="2477"/>
      <c r="Z188" s="2477"/>
      <c r="AA188" s="2477"/>
      <c r="AB188" s="2477"/>
      <c r="AC188" s="2477"/>
      <c r="AD188" s="2477"/>
      <c r="AE188" s="2477"/>
      <c r="AF188" s="2477"/>
      <c r="AG188" s="2477"/>
      <c r="AH188" s="2477"/>
      <c r="AI188" s="2477"/>
      <c r="AJ188" s="2477"/>
      <c r="AK188" s="2477"/>
      <c r="AL188" s="2477"/>
      <c r="AM188" s="2477"/>
      <c r="AN188" s="2477"/>
      <c r="AO188" s="2477"/>
      <c r="AP188" s="2477"/>
      <c r="AQ188" s="2477"/>
      <c r="AR188" s="2477"/>
      <c r="AS188" s="2477"/>
      <c r="AT188" s="2477"/>
      <c r="AU188" s="2477"/>
      <c r="AV188" s="2477"/>
      <c r="AW188" s="2477"/>
      <c r="AX188" s="2477"/>
      <c r="AY188" s="2477"/>
      <c r="AZ188" s="2477"/>
      <c r="BA188" s="2477"/>
      <c r="BB188" s="2477"/>
      <c r="BC188" s="2477"/>
      <c r="BD188" s="2477"/>
      <c r="BE188" s="2477"/>
      <c r="BF188" s="2477"/>
      <c r="BG188" s="2477"/>
      <c r="BH188" s="2477"/>
      <c r="BI188" s="2477"/>
      <c r="BJ188" s="2477"/>
      <c r="BK188" s="2477"/>
      <c r="BL188" s="2477"/>
    </row>
    <row r="189" spans="1:64">
      <c r="A189" s="2477"/>
      <c r="C189" s="2477"/>
      <c r="D189" s="2477"/>
      <c r="E189" s="2477"/>
      <c r="F189" s="2477"/>
      <c r="G189" s="2477"/>
      <c r="H189" s="2477"/>
      <c r="I189" s="2477"/>
      <c r="J189" s="2477"/>
      <c r="K189" s="2477"/>
      <c r="L189" s="2477"/>
      <c r="M189" s="2477"/>
      <c r="N189" s="2477"/>
      <c r="O189" s="2477"/>
      <c r="P189" s="2477"/>
      <c r="Q189" s="2477"/>
      <c r="R189" s="2477"/>
      <c r="S189" s="2477"/>
      <c r="T189" s="2477"/>
      <c r="U189" s="2477"/>
      <c r="V189" s="2477"/>
      <c r="W189" s="2477"/>
      <c r="X189" s="2477"/>
      <c r="Y189" s="2477"/>
      <c r="Z189" s="2477"/>
      <c r="AA189" s="2477"/>
      <c r="AB189" s="2477"/>
      <c r="AC189" s="2477"/>
      <c r="AD189" s="2477"/>
      <c r="AE189" s="2477"/>
      <c r="AF189" s="2477"/>
      <c r="AG189" s="2477"/>
      <c r="AH189" s="2477"/>
      <c r="AI189" s="2477"/>
      <c r="AJ189" s="2477"/>
      <c r="AK189" s="2477"/>
      <c r="AL189" s="2477"/>
      <c r="AM189" s="2477"/>
      <c r="AN189" s="2477"/>
      <c r="AO189" s="2477"/>
      <c r="AP189" s="2477"/>
      <c r="AQ189" s="2477"/>
      <c r="AR189" s="2477"/>
      <c r="AS189" s="2477"/>
      <c r="AT189" s="2477"/>
      <c r="AU189" s="2477"/>
      <c r="AV189" s="2477"/>
      <c r="AW189" s="2477"/>
      <c r="AX189" s="2477"/>
      <c r="AY189" s="2477"/>
      <c r="AZ189" s="2477"/>
      <c r="BA189" s="2477"/>
      <c r="BB189" s="2477"/>
      <c r="BC189" s="2477"/>
      <c r="BD189" s="2477"/>
      <c r="BE189" s="2477"/>
      <c r="BF189" s="2477"/>
      <c r="BG189" s="2477"/>
      <c r="BH189" s="2477"/>
      <c r="BI189" s="2477"/>
      <c r="BJ189" s="2477"/>
      <c r="BK189" s="2477"/>
      <c r="BL189" s="2477"/>
    </row>
    <row r="190" spans="1:64">
      <c r="A190" s="2477"/>
      <c r="C190" s="2477"/>
      <c r="D190" s="2477"/>
      <c r="E190" s="2477"/>
      <c r="F190" s="2477"/>
      <c r="G190" s="2477"/>
      <c r="H190" s="2477"/>
      <c r="I190" s="2477"/>
      <c r="J190" s="2477"/>
      <c r="K190" s="2477"/>
      <c r="L190" s="2477"/>
      <c r="M190" s="2477"/>
      <c r="N190" s="2477"/>
      <c r="O190" s="2477"/>
      <c r="P190" s="2477"/>
      <c r="Q190" s="2477"/>
      <c r="R190" s="2477"/>
      <c r="S190" s="2477"/>
      <c r="T190" s="2477"/>
      <c r="U190" s="2477"/>
      <c r="V190" s="2477"/>
      <c r="W190" s="2477"/>
      <c r="X190" s="2477"/>
      <c r="Y190" s="2477"/>
      <c r="Z190" s="2477"/>
      <c r="AA190" s="2477"/>
      <c r="AB190" s="2477"/>
      <c r="AC190" s="2477"/>
      <c r="AD190" s="2477"/>
      <c r="AE190" s="2477"/>
      <c r="AF190" s="2477"/>
      <c r="AG190" s="2477"/>
      <c r="AH190" s="2477"/>
      <c r="AI190" s="2477"/>
      <c r="AJ190" s="2477"/>
      <c r="AK190" s="2477"/>
      <c r="AL190" s="2477"/>
      <c r="AM190" s="2477"/>
      <c r="AN190" s="2477"/>
      <c r="AO190" s="2477"/>
      <c r="AP190" s="2477"/>
      <c r="AQ190" s="2477"/>
      <c r="AR190" s="2477"/>
      <c r="AS190" s="2477"/>
      <c r="AT190" s="2477"/>
      <c r="AU190" s="2477"/>
      <c r="AV190" s="2477"/>
      <c r="AW190" s="2477"/>
      <c r="AX190" s="2477"/>
      <c r="AY190" s="2477"/>
      <c r="AZ190" s="2477"/>
      <c r="BA190" s="2477"/>
      <c r="BB190" s="2477"/>
      <c r="BC190" s="2477"/>
      <c r="BD190" s="2477"/>
      <c r="BE190" s="2477"/>
      <c r="BF190" s="2477"/>
      <c r="BG190" s="2477"/>
      <c r="BH190" s="2477"/>
      <c r="BI190" s="2477"/>
      <c r="BJ190" s="2477"/>
      <c r="BK190" s="2477"/>
      <c r="BL190" s="2477"/>
    </row>
    <row r="191" spans="1:64">
      <c r="A191" s="2477"/>
      <c r="C191" s="2477"/>
      <c r="D191" s="2477"/>
      <c r="E191" s="2477"/>
      <c r="F191" s="2477"/>
      <c r="G191" s="2477"/>
      <c r="H191" s="2477"/>
      <c r="I191" s="2477"/>
      <c r="J191" s="2477"/>
      <c r="K191" s="2477"/>
      <c r="L191" s="2477"/>
      <c r="M191" s="2477"/>
      <c r="N191" s="2477"/>
      <c r="O191" s="2477"/>
      <c r="P191" s="2477"/>
      <c r="Q191" s="2477"/>
      <c r="R191" s="2477"/>
      <c r="S191" s="2477"/>
      <c r="T191" s="2477"/>
      <c r="U191" s="2477"/>
      <c r="V191" s="2477"/>
      <c r="W191" s="2477"/>
      <c r="X191" s="2477"/>
      <c r="Y191" s="2477"/>
      <c r="Z191" s="2477"/>
      <c r="AA191" s="2477"/>
      <c r="AB191" s="2477"/>
      <c r="AC191" s="2477"/>
      <c r="AD191" s="2477"/>
      <c r="AE191" s="2477"/>
      <c r="AF191" s="2477"/>
      <c r="AG191" s="2477"/>
      <c r="AH191" s="2477"/>
      <c r="AI191" s="2477"/>
      <c r="AJ191" s="2477"/>
      <c r="AK191" s="2477"/>
      <c r="AL191" s="2477"/>
      <c r="AM191" s="2477"/>
      <c r="AN191" s="2477"/>
      <c r="AO191" s="2477"/>
      <c r="AP191" s="2477"/>
      <c r="AQ191" s="2477"/>
      <c r="AR191" s="2477"/>
      <c r="AS191" s="2477"/>
      <c r="AT191" s="2477"/>
      <c r="AU191" s="2477"/>
      <c r="AV191" s="2477"/>
      <c r="AW191" s="2477"/>
      <c r="AX191" s="2477"/>
      <c r="AY191" s="2477"/>
      <c r="AZ191" s="2477"/>
      <c r="BA191" s="2477"/>
      <c r="BB191" s="2477"/>
      <c r="BC191" s="2477"/>
      <c r="BD191" s="2477"/>
      <c r="BE191" s="2477"/>
      <c r="BF191" s="2477"/>
      <c r="BG191" s="2477"/>
      <c r="BH191" s="2477"/>
      <c r="BI191" s="2477"/>
      <c r="BJ191" s="2477"/>
      <c r="BK191" s="2477"/>
      <c r="BL191" s="2477"/>
    </row>
    <row r="192" spans="1:64">
      <c r="A192" s="2477"/>
      <c r="C192" s="2477"/>
      <c r="D192" s="2477"/>
      <c r="E192" s="2477"/>
      <c r="F192" s="2477"/>
      <c r="G192" s="2477"/>
      <c r="H192" s="2477"/>
      <c r="I192" s="2477"/>
      <c r="J192" s="2477"/>
      <c r="K192" s="2477"/>
      <c r="L192" s="2477"/>
      <c r="M192" s="2477"/>
      <c r="N192" s="2477"/>
      <c r="O192" s="2477"/>
      <c r="P192" s="2477"/>
      <c r="Q192" s="2477"/>
      <c r="R192" s="2477"/>
      <c r="S192" s="2477"/>
      <c r="T192" s="2477"/>
      <c r="U192" s="2477"/>
      <c r="V192" s="2477"/>
      <c r="W192" s="2477"/>
      <c r="X192" s="2477"/>
      <c r="Y192" s="2477"/>
      <c r="Z192" s="2477"/>
      <c r="AA192" s="2477"/>
      <c r="AB192" s="2477"/>
      <c r="AC192" s="2477"/>
      <c r="AD192" s="2477"/>
      <c r="AE192" s="2477"/>
      <c r="AF192" s="2477"/>
      <c r="AG192" s="2477"/>
      <c r="AH192" s="2477"/>
      <c r="AI192" s="2477"/>
      <c r="AJ192" s="2477"/>
      <c r="AK192" s="2477"/>
      <c r="AL192" s="2477"/>
      <c r="AM192" s="2477"/>
      <c r="AN192" s="2477"/>
      <c r="AO192" s="2477"/>
      <c r="AP192" s="2477"/>
      <c r="AQ192" s="2477"/>
      <c r="AR192" s="2477"/>
      <c r="AS192" s="2477"/>
      <c r="AT192" s="2477"/>
      <c r="AU192" s="2477"/>
      <c r="AV192" s="2477"/>
      <c r="AW192" s="2477"/>
      <c r="AX192" s="2477"/>
      <c r="AY192" s="2477"/>
      <c r="AZ192" s="2477"/>
      <c r="BA192" s="2477"/>
      <c r="BB192" s="2477"/>
      <c r="BC192" s="2477"/>
      <c r="BD192" s="2477"/>
      <c r="BE192" s="2477"/>
      <c r="BF192" s="2477"/>
      <c r="BG192" s="2477"/>
      <c r="BH192" s="2477"/>
      <c r="BI192" s="2477"/>
      <c r="BJ192" s="2477"/>
      <c r="BK192" s="2477"/>
      <c r="BL192" s="2477"/>
    </row>
    <row r="193" s="2477" customFormat="1"/>
    <row r="194" s="2477" customFormat="1"/>
    <row r="195" s="2477" customFormat="1"/>
    <row r="196" s="2477" customFormat="1"/>
    <row r="197" s="2477" customFormat="1"/>
    <row r="198" s="2477" customFormat="1"/>
    <row r="199" s="2477" customFormat="1"/>
    <row r="200" s="2477" customFormat="1"/>
    <row r="201" s="2477" customFormat="1"/>
    <row r="202" s="2477" customFormat="1"/>
    <row r="203" s="2477" customFormat="1"/>
    <row r="204" s="2477" customFormat="1"/>
    <row r="205" s="2477" customFormat="1"/>
    <row r="206" s="2477" customFormat="1"/>
    <row r="207" s="2477" customFormat="1"/>
    <row r="208" s="2477" customFormat="1"/>
    <row r="209" spans="1:64">
      <c r="A209" s="2477"/>
      <c r="C209" s="2477"/>
      <c r="D209" s="2477"/>
      <c r="E209" s="2477"/>
      <c r="F209" s="2477"/>
      <c r="G209" s="2477"/>
      <c r="H209" s="2477"/>
      <c r="I209" s="2477"/>
      <c r="J209" s="2477"/>
      <c r="K209" s="2477"/>
      <c r="L209" s="2477"/>
      <c r="M209" s="2477"/>
      <c r="N209" s="2477"/>
      <c r="O209" s="2477"/>
      <c r="P209" s="2477"/>
      <c r="Q209" s="2477"/>
      <c r="R209" s="2477"/>
      <c r="S209" s="2477"/>
      <c r="T209" s="2477"/>
      <c r="U209" s="2477"/>
      <c r="V209" s="2477"/>
      <c r="W209" s="2477"/>
      <c r="X209" s="2477"/>
      <c r="Y209" s="2477"/>
      <c r="Z209" s="2477"/>
      <c r="AA209" s="2477"/>
      <c r="AB209" s="2477"/>
      <c r="AC209" s="2477"/>
      <c r="AD209" s="2477"/>
      <c r="AE209" s="2477"/>
      <c r="AF209" s="2477"/>
      <c r="AG209" s="2477"/>
      <c r="AH209" s="2477"/>
      <c r="AI209" s="2477"/>
      <c r="AJ209" s="2477"/>
      <c r="AK209" s="2477"/>
      <c r="AL209" s="2477"/>
      <c r="AM209" s="2477"/>
      <c r="AN209" s="2477"/>
      <c r="AO209" s="2477"/>
      <c r="AP209" s="2477"/>
      <c r="AQ209" s="2477"/>
      <c r="AR209" s="2477"/>
      <c r="AS209" s="2477"/>
      <c r="AT209" s="2477"/>
      <c r="AU209" s="2477"/>
      <c r="AV209" s="2477"/>
      <c r="AW209" s="2477"/>
      <c r="AX209" s="2477"/>
      <c r="AY209" s="2477"/>
      <c r="AZ209" s="2477"/>
      <c r="BA209" s="2477"/>
      <c r="BB209" s="2477"/>
      <c r="BC209" s="2477"/>
      <c r="BD209" s="2477"/>
      <c r="BE209" s="2477"/>
      <c r="BF209" s="2477"/>
      <c r="BG209" s="2477"/>
      <c r="BH209" s="2477"/>
      <c r="BI209" s="2477"/>
      <c r="BJ209" s="2477"/>
      <c r="BK209" s="2477"/>
      <c r="BL209" s="2477"/>
    </row>
    <row r="210" spans="1:64">
      <c r="A210" s="2477"/>
      <c r="C210" s="2477"/>
      <c r="D210" s="2477"/>
      <c r="E210" s="2477"/>
      <c r="F210" s="2477"/>
      <c r="G210" s="2477"/>
      <c r="H210" s="2477"/>
      <c r="I210" s="2477"/>
      <c r="J210" s="2477"/>
      <c r="K210" s="2477"/>
      <c r="L210" s="2477"/>
      <c r="M210" s="2477"/>
      <c r="N210" s="2477"/>
      <c r="O210" s="2477"/>
      <c r="P210" s="2477"/>
      <c r="Q210" s="2477"/>
      <c r="R210" s="2477"/>
      <c r="S210" s="2477"/>
      <c r="T210" s="2477"/>
      <c r="U210" s="2477"/>
      <c r="V210" s="2477"/>
      <c r="W210" s="2477"/>
      <c r="X210" s="2477"/>
      <c r="Y210" s="2477"/>
      <c r="Z210" s="2477"/>
      <c r="AA210" s="2477"/>
      <c r="AB210" s="2477"/>
      <c r="AC210" s="2477"/>
      <c r="AD210" s="2477"/>
      <c r="AE210" s="2477"/>
      <c r="AF210" s="2477"/>
      <c r="AG210" s="2477"/>
      <c r="AH210" s="2477"/>
      <c r="AI210" s="2477"/>
      <c r="AJ210" s="2477"/>
      <c r="AK210" s="2477"/>
      <c r="AL210" s="2477"/>
      <c r="AM210" s="2477"/>
      <c r="AN210" s="2477"/>
      <c r="AO210" s="2477"/>
      <c r="AP210" s="2477"/>
      <c r="AQ210" s="2477"/>
      <c r="AR210" s="2477"/>
      <c r="AS210" s="2477"/>
      <c r="AT210" s="2477"/>
      <c r="AU210" s="2477"/>
      <c r="AV210" s="2477"/>
      <c r="AW210" s="2477"/>
      <c r="AX210" s="2477"/>
      <c r="AY210" s="2477"/>
      <c r="AZ210" s="2477"/>
      <c r="BA210" s="2477"/>
      <c r="BB210" s="2477"/>
      <c r="BC210" s="2477"/>
      <c r="BD210" s="2477"/>
      <c r="BE210" s="2477"/>
      <c r="BF210" s="2477"/>
      <c r="BG210" s="2477"/>
      <c r="BH210" s="2477"/>
      <c r="BI210" s="2477"/>
      <c r="BJ210" s="2477"/>
      <c r="BK210" s="2477"/>
      <c r="BL210" s="2477"/>
    </row>
    <row r="211" spans="1:64">
      <c r="A211" s="2477"/>
      <c r="C211" s="2477"/>
      <c r="D211" s="2477"/>
      <c r="E211" s="2477"/>
      <c r="F211" s="2477"/>
      <c r="G211" s="2477"/>
      <c r="H211" s="2477"/>
      <c r="I211" s="2477"/>
      <c r="J211" s="2477"/>
      <c r="K211" s="2477"/>
      <c r="L211" s="2477"/>
      <c r="M211" s="2477"/>
      <c r="N211" s="2477"/>
      <c r="O211" s="2477"/>
      <c r="P211" s="2477"/>
      <c r="Q211" s="2477"/>
      <c r="R211" s="2477"/>
      <c r="S211" s="2477"/>
      <c r="T211" s="2477"/>
      <c r="U211" s="2477"/>
      <c r="V211" s="2477"/>
      <c r="W211" s="2477"/>
      <c r="X211" s="2477"/>
      <c r="Y211" s="2477"/>
      <c r="Z211" s="2477"/>
      <c r="AA211" s="2477"/>
      <c r="AB211" s="2477"/>
      <c r="AC211" s="2477"/>
      <c r="AD211" s="2477"/>
      <c r="AE211" s="2477"/>
      <c r="AF211" s="2477"/>
      <c r="AG211" s="2477"/>
      <c r="AH211" s="2477"/>
      <c r="AI211" s="2477"/>
      <c r="AJ211" s="2477"/>
      <c r="AK211" s="2477"/>
      <c r="AL211" s="2477"/>
      <c r="AM211" s="2477"/>
      <c r="AN211" s="2477"/>
      <c r="AO211" s="2477"/>
      <c r="AP211" s="2477"/>
      <c r="AQ211" s="2477"/>
      <c r="AR211" s="2477"/>
      <c r="AS211" s="2477"/>
      <c r="AT211" s="2477"/>
      <c r="AU211" s="2477"/>
      <c r="AV211" s="2477"/>
      <c r="AW211" s="2477"/>
      <c r="AX211" s="2477"/>
      <c r="AY211" s="2477"/>
      <c r="AZ211" s="2477"/>
      <c r="BA211" s="2477"/>
      <c r="BB211" s="2477"/>
      <c r="BC211" s="2477"/>
      <c r="BD211" s="2477"/>
      <c r="BE211" s="2477"/>
      <c r="BF211" s="2477"/>
      <c r="BG211" s="2477"/>
      <c r="BH211" s="2477"/>
      <c r="BI211" s="2477"/>
      <c r="BJ211" s="2477"/>
      <c r="BK211" s="2477"/>
      <c r="BL211" s="2477"/>
    </row>
    <row r="212" spans="1:64">
      <c r="A212" s="2477"/>
      <c r="C212" s="2477"/>
      <c r="D212" s="2477"/>
      <c r="E212" s="2477"/>
      <c r="F212" s="2477"/>
      <c r="G212" s="2477"/>
      <c r="H212" s="2477"/>
      <c r="I212" s="2477"/>
      <c r="J212" s="2477"/>
      <c r="K212" s="2477"/>
      <c r="L212" s="2477"/>
      <c r="M212" s="2477"/>
      <c r="N212" s="2477"/>
      <c r="O212" s="2477"/>
      <c r="P212" s="2477"/>
      <c r="Q212" s="2477"/>
      <c r="R212" s="2477"/>
      <c r="S212" s="2477"/>
      <c r="T212" s="2477"/>
      <c r="U212" s="2477"/>
      <c r="V212" s="2477"/>
      <c r="W212" s="2477"/>
      <c r="X212" s="2477"/>
      <c r="Y212" s="2477"/>
      <c r="Z212" s="2477"/>
      <c r="AA212" s="2477"/>
      <c r="AB212" s="2477"/>
      <c r="AC212" s="2477"/>
      <c r="AD212" s="2477"/>
      <c r="AE212" s="2477"/>
      <c r="AF212" s="2477"/>
      <c r="AG212" s="2477"/>
      <c r="AH212" s="2477"/>
      <c r="AI212" s="2477"/>
      <c r="AJ212" s="2477"/>
      <c r="AK212" s="2477"/>
      <c r="AL212" s="2477"/>
      <c r="AM212" s="2477"/>
      <c r="AN212" s="2477"/>
      <c r="AO212" s="2477"/>
      <c r="AP212" s="2477"/>
      <c r="AQ212" s="2477"/>
      <c r="AR212" s="2477"/>
      <c r="AS212" s="2477"/>
      <c r="AT212" s="2477"/>
      <c r="AU212" s="2477"/>
      <c r="AV212" s="2477"/>
      <c r="AW212" s="2477"/>
      <c r="AX212" s="2477"/>
      <c r="AY212" s="2477"/>
      <c r="AZ212" s="2477"/>
      <c r="BA212" s="2477"/>
      <c r="BB212" s="2477"/>
      <c r="BC212" s="2477"/>
      <c r="BD212" s="2477"/>
      <c r="BE212" s="2477"/>
      <c r="BF212" s="2477"/>
      <c r="BG212" s="2477"/>
      <c r="BH212" s="2477"/>
      <c r="BI212" s="2477"/>
      <c r="BJ212" s="2477"/>
      <c r="BK212" s="2477"/>
      <c r="BL212" s="2477"/>
    </row>
    <row r="213" spans="1:64">
      <c r="A213" s="2477"/>
      <c r="B213" s="2737"/>
      <c r="C213" s="2477"/>
      <c r="D213" s="2477"/>
      <c r="E213" s="2477"/>
      <c r="F213" s="2477"/>
      <c r="G213" s="2477"/>
      <c r="H213" s="2477"/>
      <c r="I213" s="2477"/>
      <c r="J213" s="2477"/>
      <c r="K213" s="2477"/>
      <c r="L213" s="2477"/>
      <c r="M213" s="2477"/>
      <c r="N213" s="2477"/>
      <c r="O213" s="2477"/>
      <c r="P213" s="2477"/>
      <c r="Q213" s="2477"/>
      <c r="R213" s="2477"/>
      <c r="S213" s="2477"/>
      <c r="T213" s="2477"/>
      <c r="U213" s="2477"/>
      <c r="V213" s="2477"/>
      <c r="W213" s="2477"/>
      <c r="X213" s="2477"/>
      <c r="Y213" s="2477"/>
      <c r="Z213" s="2477"/>
      <c r="AA213" s="2477"/>
      <c r="AB213" s="2477"/>
      <c r="AC213" s="2477"/>
      <c r="AD213" s="2477"/>
      <c r="AE213" s="2477"/>
      <c r="AF213" s="2477"/>
      <c r="AG213" s="2477"/>
      <c r="AH213" s="2477"/>
      <c r="AI213" s="2477"/>
      <c r="AJ213" s="2477"/>
      <c r="AK213" s="2477"/>
      <c r="AL213" s="2477"/>
      <c r="AM213" s="2477"/>
      <c r="AN213" s="2477"/>
      <c r="AO213" s="2477"/>
      <c r="AP213" s="2477"/>
      <c r="AQ213" s="2477"/>
      <c r="AR213" s="2477"/>
      <c r="AS213" s="2477"/>
      <c r="AT213" s="2477"/>
      <c r="AU213" s="2477"/>
      <c r="AV213" s="2477"/>
      <c r="AW213" s="2477"/>
      <c r="AX213" s="2477"/>
      <c r="AY213" s="2477"/>
      <c r="AZ213" s="2477"/>
      <c r="BA213" s="2477"/>
      <c r="BB213" s="2477"/>
      <c r="BC213" s="2477"/>
      <c r="BD213" s="2477"/>
      <c r="BE213" s="2477"/>
      <c r="BF213" s="2477"/>
      <c r="BG213" s="2477"/>
      <c r="BH213" s="2477"/>
      <c r="BI213" s="2477"/>
      <c r="BJ213" s="2477"/>
      <c r="BK213" s="2477"/>
      <c r="BL213" s="2477"/>
    </row>
    <row r="214" spans="1:64">
      <c r="A214" s="2477"/>
      <c r="C214" s="2477"/>
      <c r="D214" s="2477"/>
      <c r="E214" s="2477"/>
      <c r="F214" s="2477"/>
      <c r="G214" s="2477"/>
      <c r="H214" s="2477"/>
      <c r="I214" s="2477"/>
      <c r="J214" s="2477"/>
      <c r="K214" s="2477"/>
      <c r="L214" s="2477"/>
      <c r="M214" s="2477"/>
      <c r="N214" s="2477"/>
      <c r="O214" s="2477"/>
      <c r="P214" s="2477"/>
      <c r="Q214" s="2477"/>
      <c r="R214" s="2477"/>
      <c r="S214" s="2477"/>
      <c r="T214" s="2477"/>
      <c r="U214" s="2477"/>
      <c r="V214" s="2477"/>
      <c r="W214" s="2477"/>
      <c r="X214" s="2477"/>
      <c r="Y214" s="2477"/>
      <c r="Z214" s="2477"/>
      <c r="AA214" s="2477"/>
      <c r="AB214" s="2477"/>
      <c r="AC214" s="2477"/>
      <c r="AD214" s="2477"/>
      <c r="AE214" s="2477"/>
      <c r="AF214" s="2477"/>
      <c r="AG214" s="2477"/>
      <c r="AH214" s="2477"/>
      <c r="AI214" s="2477"/>
      <c r="AJ214" s="2477"/>
      <c r="AK214" s="2477"/>
      <c r="AL214" s="2477"/>
      <c r="AM214" s="2477"/>
      <c r="AN214" s="2477"/>
      <c r="AO214" s="2477"/>
      <c r="AP214" s="2477"/>
      <c r="AQ214" s="2477"/>
      <c r="AR214" s="2477"/>
      <c r="AS214" s="2477"/>
      <c r="AT214" s="2477"/>
      <c r="AU214" s="2477"/>
      <c r="AV214" s="2477"/>
      <c r="AW214" s="2477"/>
      <c r="AX214" s="2477"/>
      <c r="AY214" s="2477"/>
      <c r="AZ214" s="2477"/>
      <c r="BA214" s="2477"/>
      <c r="BB214" s="2477"/>
      <c r="BC214" s="2477"/>
      <c r="BD214" s="2477"/>
      <c r="BE214" s="2477"/>
      <c r="BF214" s="2477"/>
      <c r="BG214" s="2477"/>
      <c r="BH214" s="2477"/>
      <c r="BI214" s="2477"/>
      <c r="BJ214" s="2477"/>
      <c r="BK214" s="2477"/>
      <c r="BL214" s="2477"/>
    </row>
    <row r="215" spans="1:64">
      <c r="A215" s="2477"/>
      <c r="C215" s="2477"/>
      <c r="D215" s="2477"/>
      <c r="E215" s="2477"/>
      <c r="F215" s="2477"/>
      <c r="G215" s="2477"/>
      <c r="H215" s="2477"/>
      <c r="I215" s="2477"/>
      <c r="J215" s="2477"/>
      <c r="K215" s="2477"/>
      <c r="L215" s="2477"/>
      <c r="M215" s="2477"/>
      <c r="N215" s="2477"/>
      <c r="O215" s="2477"/>
      <c r="P215" s="2477"/>
      <c r="Q215" s="2477"/>
      <c r="R215" s="2477"/>
      <c r="S215" s="2477"/>
      <c r="T215" s="2477"/>
      <c r="U215" s="2477"/>
      <c r="V215" s="2477"/>
      <c r="W215" s="2477"/>
      <c r="X215" s="2477"/>
      <c r="Y215" s="2477"/>
      <c r="Z215" s="2477"/>
      <c r="AA215" s="2477"/>
      <c r="AB215" s="2477"/>
      <c r="AC215" s="2477"/>
      <c r="AD215" s="2477"/>
      <c r="AE215" s="2477"/>
      <c r="AF215" s="2477"/>
      <c r="AG215" s="2477"/>
      <c r="AH215" s="2477"/>
      <c r="AI215" s="2477"/>
      <c r="AJ215" s="2477"/>
      <c r="AK215" s="2477"/>
      <c r="AL215" s="2477"/>
      <c r="AM215" s="2477"/>
      <c r="AN215" s="2477"/>
      <c r="AO215" s="2477"/>
      <c r="AP215" s="2477"/>
      <c r="AQ215" s="2477"/>
      <c r="AR215" s="2477"/>
      <c r="AS215" s="2477"/>
      <c r="AT215" s="2477"/>
      <c r="AU215" s="2477"/>
      <c r="AV215" s="2477"/>
      <c r="AW215" s="2477"/>
      <c r="AX215" s="2477"/>
      <c r="AY215" s="2477"/>
      <c r="AZ215" s="2477"/>
      <c r="BA215" s="2477"/>
      <c r="BB215" s="2477"/>
      <c r="BC215" s="2477"/>
      <c r="BD215" s="2477"/>
      <c r="BE215" s="2477"/>
      <c r="BF215" s="2477"/>
      <c r="BG215" s="2477"/>
      <c r="BH215" s="2477"/>
      <c r="BI215" s="2477"/>
      <c r="BJ215" s="2477"/>
      <c r="BK215" s="2477"/>
      <c r="BL215" s="2477"/>
    </row>
    <row r="216" spans="1:64">
      <c r="A216" s="2477"/>
      <c r="C216" s="2477"/>
      <c r="D216" s="2477"/>
      <c r="E216" s="2477"/>
      <c r="F216" s="2477"/>
      <c r="G216" s="2477"/>
      <c r="H216" s="2477"/>
      <c r="I216" s="2477"/>
      <c r="J216" s="2477"/>
      <c r="K216" s="2477"/>
      <c r="L216" s="2477"/>
      <c r="M216" s="2477"/>
      <c r="N216" s="2477"/>
      <c r="O216" s="2477"/>
      <c r="P216" s="2477"/>
      <c r="Q216" s="2477"/>
      <c r="R216" s="2477"/>
      <c r="S216" s="2477"/>
      <c r="T216" s="2477"/>
      <c r="U216" s="2477"/>
      <c r="V216" s="2477"/>
      <c r="W216" s="2477"/>
      <c r="X216" s="2477"/>
      <c r="Y216" s="2477"/>
      <c r="Z216" s="2477"/>
      <c r="AA216" s="2477"/>
      <c r="AB216" s="2477"/>
      <c r="AC216" s="2477"/>
      <c r="AD216" s="2477"/>
      <c r="AE216" s="2477"/>
      <c r="AF216" s="2477"/>
      <c r="AG216" s="2477"/>
      <c r="AH216" s="2477"/>
      <c r="AI216" s="2477"/>
      <c r="AJ216" s="2477"/>
      <c r="AK216" s="2477"/>
      <c r="AL216" s="2477"/>
      <c r="AM216" s="2477"/>
      <c r="AN216" s="2477"/>
      <c r="AO216" s="2477"/>
      <c r="AP216" s="2477"/>
      <c r="AQ216" s="2477"/>
      <c r="AR216" s="2477"/>
      <c r="AS216" s="2477"/>
      <c r="AT216" s="2477"/>
      <c r="AU216" s="2477"/>
      <c r="AV216" s="2477"/>
      <c r="AW216" s="2477"/>
      <c r="AX216" s="2477"/>
      <c r="AY216" s="2477"/>
      <c r="AZ216" s="2477"/>
      <c r="BA216" s="2477"/>
      <c r="BB216" s="2477"/>
      <c r="BC216" s="2477"/>
      <c r="BD216" s="2477"/>
      <c r="BE216" s="2477"/>
      <c r="BF216" s="2477"/>
      <c r="BG216" s="2477"/>
      <c r="BH216" s="2477"/>
      <c r="BI216" s="2477"/>
      <c r="BJ216" s="2477"/>
      <c r="BK216" s="2477"/>
      <c r="BL216" s="2477"/>
    </row>
    <row r="217" spans="1:64">
      <c r="A217" s="2477"/>
      <c r="C217" s="2477"/>
      <c r="D217" s="2477"/>
      <c r="E217" s="2477"/>
      <c r="F217" s="2477"/>
      <c r="G217" s="2477"/>
      <c r="H217" s="2477"/>
      <c r="I217" s="2477"/>
      <c r="J217" s="2477"/>
      <c r="K217" s="2477"/>
      <c r="L217" s="2477"/>
      <c r="M217" s="2477"/>
      <c r="N217" s="2477"/>
      <c r="O217" s="2477"/>
      <c r="P217" s="2477"/>
      <c r="Q217" s="2477"/>
      <c r="R217" s="2477"/>
      <c r="S217" s="2477"/>
      <c r="T217" s="2477"/>
      <c r="U217" s="2477"/>
      <c r="V217" s="2477"/>
      <c r="W217" s="2477"/>
      <c r="X217" s="2477"/>
      <c r="Y217" s="2477"/>
      <c r="Z217" s="2477"/>
      <c r="AA217" s="2477"/>
      <c r="AB217" s="2477"/>
      <c r="AC217" s="2477"/>
      <c r="AD217" s="2477"/>
      <c r="AE217" s="2477"/>
      <c r="AF217" s="2477"/>
      <c r="AG217" s="2477"/>
      <c r="AH217" s="2477"/>
      <c r="AI217" s="2477"/>
      <c r="AJ217" s="2477"/>
      <c r="AK217" s="2477"/>
      <c r="AL217" s="2477"/>
      <c r="AM217" s="2477"/>
      <c r="AN217" s="2477"/>
      <c r="AO217" s="2477"/>
      <c r="AP217" s="2477"/>
      <c r="AQ217" s="2477"/>
      <c r="AR217" s="2477"/>
      <c r="AS217" s="2477"/>
      <c r="AT217" s="2477"/>
      <c r="AU217" s="2477"/>
      <c r="AV217" s="2477"/>
      <c r="AW217" s="2477"/>
      <c r="AX217" s="2477"/>
      <c r="AY217" s="2477"/>
      <c r="AZ217" s="2477"/>
      <c r="BA217" s="2477"/>
      <c r="BB217" s="2477"/>
      <c r="BC217" s="2477"/>
      <c r="BD217" s="2477"/>
      <c r="BE217" s="2477"/>
      <c r="BF217" s="2477"/>
      <c r="BG217" s="2477"/>
      <c r="BH217" s="2477"/>
      <c r="BI217" s="2477"/>
      <c r="BJ217" s="2477"/>
      <c r="BK217" s="2477"/>
      <c r="BL217" s="2477"/>
    </row>
    <row r="218" spans="1:64">
      <c r="A218" s="2477"/>
      <c r="C218" s="2477"/>
      <c r="D218" s="2477"/>
      <c r="E218" s="2477"/>
      <c r="F218" s="2477"/>
      <c r="G218" s="2477"/>
      <c r="H218" s="2477"/>
      <c r="I218" s="2477"/>
      <c r="J218" s="2477"/>
      <c r="K218" s="2477"/>
      <c r="L218" s="2477"/>
      <c r="M218" s="2477"/>
      <c r="N218" s="2477"/>
      <c r="O218" s="2477"/>
      <c r="P218" s="2477"/>
      <c r="Q218" s="2477"/>
      <c r="R218" s="2477"/>
      <c r="S218" s="2477"/>
      <c r="T218" s="2477"/>
      <c r="U218" s="2477"/>
      <c r="V218" s="2477"/>
      <c r="W218" s="2477"/>
      <c r="X218" s="2477"/>
      <c r="Y218" s="2477"/>
      <c r="Z218" s="2477"/>
      <c r="AA218" s="2477"/>
      <c r="AB218" s="2477"/>
      <c r="AC218" s="2477"/>
      <c r="AD218" s="2477"/>
      <c r="AE218" s="2477"/>
      <c r="AF218" s="2477"/>
      <c r="AG218" s="2477"/>
      <c r="AH218" s="2477"/>
      <c r="AI218" s="2477"/>
      <c r="AJ218" s="2477"/>
      <c r="AK218" s="2477"/>
      <c r="AL218" s="2477"/>
      <c r="AM218" s="2477"/>
      <c r="AN218" s="2477"/>
      <c r="AO218" s="2477"/>
      <c r="AP218" s="2477"/>
      <c r="AQ218" s="2477"/>
      <c r="AR218" s="2477"/>
      <c r="AS218" s="2477"/>
      <c r="AT218" s="2477"/>
      <c r="AU218" s="2477"/>
      <c r="AV218" s="2477"/>
      <c r="AW218" s="2477"/>
      <c r="AX218" s="2477"/>
      <c r="AY218" s="2477"/>
      <c r="AZ218" s="2477"/>
      <c r="BA218" s="2477"/>
      <c r="BB218" s="2477"/>
      <c r="BC218" s="2477"/>
      <c r="BD218" s="2477"/>
      <c r="BE218" s="2477"/>
      <c r="BF218" s="2477"/>
      <c r="BG218" s="2477"/>
      <c r="BH218" s="2477"/>
      <c r="BI218" s="2477"/>
      <c r="BJ218" s="2477"/>
      <c r="BK218" s="2477"/>
      <c r="BL218" s="2477"/>
    </row>
    <row r="219" spans="1:64">
      <c r="A219" s="2477"/>
      <c r="C219" s="2477"/>
      <c r="D219" s="2477"/>
      <c r="E219" s="2477"/>
      <c r="F219" s="2477"/>
      <c r="G219" s="2477"/>
      <c r="H219" s="2477"/>
      <c r="I219" s="2477"/>
      <c r="J219" s="2477"/>
      <c r="K219" s="2477"/>
      <c r="L219" s="2477"/>
      <c r="M219" s="2477"/>
      <c r="N219" s="2477"/>
      <c r="O219" s="2477"/>
      <c r="P219" s="2477"/>
      <c r="Q219" s="2477"/>
      <c r="R219" s="2477"/>
      <c r="S219" s="2477"/>
      <c r="T219" s="2477"/>
      <c r="U219" s="2477"/>
      <c r="V219" s="2477"/>
      <c r="W219" s="2477"/>
      <c r="X219" s="2477"/>
      <c r="Y219" s="2477"/>
      <c r="Z219" s="2477"/>
      <c r="AA219" s="2477"/>
      <c r="AB219" s="2477"/>
      <c r="AC219" s="2477"/>
      <c r="AD219" s="2477"/>
      <c r="AE219" s="2477"/>
      <c r="AF219" s="2477"/>
      <c r="AG219" s="2477"/>
      <c r="AH219" s="2477"/>
      <c r="AI219" s="2477"/>
      <c r="AJ219" s="2477"/>
      <c r="AK219" s="2477"/>
      <c r="AL219" s="2477"/>
      <c r="AM219" s="2477"/>
      <c r="AN219" s="2477"/>
      <c r="AO219" s="2477"/>
      <c r="AP219" s="2477"/>
      <c r="AQ219" s="2477"/>
      <c r="AR219" s="2477"/>
      <c r="AS219" s="2477"/>
      <c r="AT219" s="2477"/>
      <c r="AU219" s="2477"/>
      <c r="AV219" s="2477"/>
      <c r="AW219" s="2477"/>
      <c r="AX219" s="2477"/>
      <c r="AY219" s="2477"/>
      <c r="AZ219" s="2477"/>
      <c r="BA219" s="2477"/>
      <c r="BB219" s="2477"/>
      <c r="BC219" s="2477"/>
      <c r="BD219" s="2477"/>
      <c r="BE219" s="2477"/>
      <c r="BF219" s="2477"/>
      <c r="BG219" s="2477"/>
      <c r="BH219" s="2477"/>
      <c r="BI219" s="2477"/>
      <c r="BJ219" s="2477"/>
      <c r="BK219" s="2477"/>
      <c r="BL219" s="2477"/>
    </row>
    <row r="220" spans="1:64">
      <c r="A220" s="2477"/>
      <c r="C220" s="2477"/>
      <c r="D220" s="2477"/>
      <c r="E220" s="2477"/>
      <c r="F220" s="2477"/>
      <c r="G220" s="2477"/>
      <c r="H220" s="2477"/>
      <c r="I220" s="2477"/>
      <c r="J220" s="2477"/>
      <c r="K220" s="2477"/>
      <c r="L220" s="2477"/>
      <c r="M220" s="2477"/>
      <c r="N220" s="2477"/>
      <c r="O220" s="2477"/>
      <c r="P220" s="2477"/>
      <c r="Q220" s="2477"/>
      <c r="R220" s="2477"/>
      <c r="S220" s="2477"/>
      <c r="T220" s="2477"/>
      <c r="U220" s="2477"/>
      <c r="V220" s="2477"/>
      <c r="W220" s="2477"/>
      <c r="X220" s="2477"/>
      <c r="Y220" s="2477"/>
      <c r="Z220" s="2477"/>
      <c r="AA220" s="2477"/>
      <c r="AB220" s="2477"/>
      <c r="AC220" s="2477"/>
      <c r="AD220" s="2477"/>
      <c r="AE220" s="2477"/>
      <c r="AF220" s="2477"/>
      <c r="AG220" s="2477"/>
      <c r="AH220" s="2477"/>
      <c r="AI220" s="2477"/>
      <c r="AJ220" s="2477"/>
      <c r="AK220" s="2477"/>
      <c r="AL220" s="2477"/>
      <c r="AM220" s="2477"/>
      <c r="AN220" s="2477"/>
      <c r="AO220" s="2477"/>
      <c r="AP220" s="2477"/>
      <c r="AQ220" s="2477"/>
      <c r="AR220" s="2477"/>
      <c r="AS220" s="2477"/>
      <c r="AT220" s="2477"/>
      <c r="AU220" s="2477"/>
      <c r="AV220" s="2477"/>
      <c r="AW220" s="2477"/>
      <c r="AX220" s="2477"/>
      <c r="AY220" s="2477"/>
      <c r="AZ220" s="2477"/>
      <c r="BA220" s="2477"/>
      <c r="BB220" s="2477"/>
      <c r="BC220" s="2477"/>
      <c r="BD220" s="2477"/>
      <c r="BE220" s="2477"/>
      <c r="BF220" s="2477"/>
      <c r="BG220" s="2477"/>
      <c r="BH220" s="2477"/>
      <c r="BI220" s="2477"/>
      <c r="BJ220" s="2477"/>
      <c r="BK220" s="2477"/>
      <c r="BL220" s="2477"/>
    </row>
    <row r="221" spans="1:64">
      <c r="A221" s="2477"/>
      <c r="C221" s="2477"/>
      <c r="D221" s="2477"/>
      <c r="E221" s="2477"/>
      <c r="F221" s="2477"/>
      <c r="G221" s="2477"/>
      <c r="H221" s="2477"/>
      <c r="I221" s="2477"/>
      <c r="J221" s="2477"/>
      <c r="K221" s="2477"/>
      <c r="L221" s="2477"/>
      <c r="M221" s="2477"/>
      <c r="N221" s="2477"/>
      <c r="O221" s="2477"/>
      <c r="P221" s="2477"/>
      <c r="Q221" s="2477"/>
      <c r="R221" s="2477"/>
      <c r="S221" s="2477"/>
      <c r="T221" s="2477"/>
      <c r="U221" s="2477"/>
      <c r="V221" s="2477"/>
      <c r="W221" s="2477"/>
      <c r="X221" s="2477"/>
      <c r="Y221" s="2477"/>
      <c r="Z221" s="2477"/>
      <c r="AA221" s="2477"/>
      <c r="AB221" s="2477"/>
      <c r="AC221" s="2477"/>
      <c r="AD221" s="2477"/>
      <c r="AE221" s="2477"/>
      <c r="AF221" s="2477"/>
      <c r="AG221" s="2477"/>
      <c r="AH221" s="2477"/>
      <c r="AI221" s="2477"/>
      <c r="AJ221" s="2477"/>
      <c r="AK221" s="2477"/>
      <c r="AL221" s="2477"/>
      <c r="AM221" s="2477"/>
      <c r="AN221" s="2477"/>
      <c r="AO221" s="2477"/>
      <c r="AP221" s="2477"/>
      <c r="AQ221" s="2477"/>
      <c r="AR221" s="2477"/>
      <c r="AS221" s="2477"/>
      <c r="AT221" s="2477"/>
      <c r="AU221" s="2477"/>
      <c r="AV221" s="2477"/>
      <c r="AW221" s="2477"/>
      <c r="AX221" s="2477"/>
      <c r="AY221" s="2477"/>
      <c r="AZ221" s="2477"/>
      <c r="BA221" s="2477"/>
      <c r="BB221" s="2477"/>
      <c r="BC221" s="2477"/>
      <c r="BD221" s="2477"/>
      <c r="BE221" s="2477"/>
      <c r="BF221" s="2477"/>
      <c r="BG221" s="2477"/>
      <c r="BH221" s="2477"/>
      <c r="BI221" s="2477"/>
      <c r="BJ221" s="2477"/>
      <c r="BK221" s="2477"/>
      <c r="BL221" s="2477"/>
    </row>
    <row r="222" spans="1:64">
      <c r="A222" s="2477"/>
      <c r="C222" s="2477"/>
      <c r="D222" s="2477"/>
      <c r="E222" s="2477"/>
      <c r="F222" s="2477"/>
      <c r="G222" s="2477"/>
      <c r="H222" s="2477"/>
      <c r="I222" s="2477"/>
      <c r="J222" s="2477"/>
      <c r="K222" s="2477"/>
      <c r="L222" s="2477"/>
      <c r="M222" s="2477"/>
      <c r="N222" s="2477"/>
      <c r="O222" s="2477"/>
      <c r="P222" s="2477"/>
      <c r="Q222" s="2477"/>
      <c r="R222" s="2477"/>
      <c r="S222" s="2477"/>
      <c r="T222" s="2477"/>
      <c r="U222" s="2477"/>
      <c r="V222" s="2477"/>
      <c r="W222" s="2477"/>
      <c r="X222" s="2477"/>
      <c r="Y222" s="2477"/>
      <c r="Z222" s="2477"/>
      <c r="AA222" s="2477"/>
      <c r="AB222" s="2477"/>
      <c r="AC222" s="2477"/>
      <c r="AD222" s="2477"/>
      <c r="AE222" s="2477"/>
      <c r="AF222" s="2477"/>
      <c r="AG222" s="2477"/>
      <c r="AH222" s="2477"/>
      <c r="AI222" s="2477"/>
      <c r="AJ222" s="2477"/>
      <c r="AK222" s="2477"/>
      <c r="AL222" s="2477"/>
      <c r="AM222" s="2477"/>
      <c r="AN222" s="2477"/>
      <c r="AO222" s="2477"/>
      <c r="AP222" s="2477"/>
      <c r="AQ222" s="2477"/>
      <c r="AR222" s="2477"/>
      <c r="AS222" s="2477"/>
      <c r="AT222" s="2477"/>
      <c r="AU222" s="2477"/>
      <c r="AV222" s="2477"/>
      <c r="AW222" s="2477"/>
      <c r="AX222" s="2477"/>
      <c r="AY222" s="2477"/>
      <c r="AZ222" s="2477"/>
      <c r="BA222" s="2477"/>
      <c r="BB222" s="2477"/>
      <c r="BC222" s="2477"/>
      <c r="BD222" s="2477"/>
      <c r="BE222" s="2477"/>
      <c r="BF222" s="2477"/>
      <c r="BG222" s="2477"/>
      <c r="BH222" s="2477"/>
      <c r="BI222" s="2477"/>
      <c r="BJ222" s="2477"/>
      <c r="BK222" s="2477"/>
      <c r="BL222" s="2477"/>
    </row>
    <row r="223" spans="1:64">
      <c r="A223" s="2477"/>
      <c r="C223" s="2477"/>
      <c r="D223" s="2477"/>
      <c r="E223" s="2477"/>
      <c r="F223" s="2477"/>
      <c r="G223" s="2477"/>
      <c r="H223" s="2477"/>
      <c r="I223" s="2477"/>
      <c r="J223" s="2477"/>
      <c r="K223" s="2477"/>
      <c r="L223" s="2477"/>
      <c r="M223" s="2477"/>
      <c r="N223" s="2477"/>
      <c r="O223" s="2477"/>
      <c r="P223" s="2477"/>
      <c r="Q223" s="2477"/>
      <c r="R223" s="2477"/>
      <c r="S223" s="2477"/>
      <c r="T223" s="2477"/>
      <c r="U223" s="2477"/>
      <c r="V223" s="2477"/>
      <c r="W223" s="2477"/>
      <c r="X223" s="2477"/>
      <c r="Y223" s="2477"/>
      <c r="Z223" s="2477"/>
      <c r="AA223" s="2477"/>
      <c r="AB223" s="2477"/>
      <c r="AC223" s="2477"/>
      <c r="AD223" s="2477"/>
      <c r="AE223" s="2477"/>
      <c r="AF223" s="2477"/>
      <c r="AG223" s="2477"/>
      <c r="AH223" s="2477"/>
      <c r="AI223" s="2477"/>
      <c r="AJ223" s="2477"/>
      <c r="AK223" s="2477"/>
      <c r="AL223" s="2477"/>
      <c r="AM223" s="2477"/>
      <c r="AN223" s="2477"/>
      <c r="AO223" s="2477"/>
      <c r="AP223" s="2477"/>
      <c r="AQ223" s="2477"/>
      <c r="AR223" s="2477"/>
      <c r="AS223" s="2477"/>
      <c r="AT223" s="2477"/>
      <c r="AU223" s="2477"/>
      <c r="AV223" s="2477"/>
      <c r="AW223" s="2477"/>
      <c r="AX223" s="2477"/>
      <c r="AY223" s="2477"/>
      <c r="AZ223" s="2477"/>
      <c r="BA223" s="2477"/>
      <c r="BB223" s="2477"/>
      <c r="BC223" s="2477"/>
      <c r="BD223" s="2477"/>
      <c r="BE223" s="2477"/>
      <c r="BF223" s="2477"/>
      <c r="BG223" s="2477"/>
      <c r="BH223" s="2477"/>
      <c r="BI223" s="2477"/>
      <c r="BJ223" s="2477"/>
      <c r="BK223" s="2477"/>
      <c r="BL223" s="2477"/>
    </row>
    <row r="224" spans="1:64">
      <c r="A224" s="2477"/>
      <c r="C224" s="2477"/>
      <c r="D224" s="2477"/>
      <c r="E224" s="2477"/>
      <c r="F224" s="2477"/>
      <c r="G224" s="2477"/>
      <c r="H224" s="2477"/>
      <c r="I224" s="2477"/>
      <c r="J224" s="2477"/>
      <c r="K224" s="2477"/>
      <c r="L224" s="2477"/>
      <c r="M224" s="2477"/>
      <c r="N224" s="2477"/>
      <c r="O224" s="2477"/>
      <c r="P224" s="2477"/>
      <c r="Q224" s="2477"/>
      <c r="R224" s="2477"/>
      <c r="S224" s="2477"/>
      <c r="T224" s="2477"/>
      <c r="U224" s="2477"/>
      <c r="V224" s="2477"/>
      <c r="W224" s="2477"/>
      <c r="X224" s="2477"/>
      <c r="Y224" s="2477"/>
      <c r="Z224" s="2477"/>
      <c r="AA224" s="2477"/>
      <c r="AB224" s="2477"/>
      <c r="AC224" s="2477"/>
      <c r="AD224" s="2477"/>
      <c r="AE224" s="2477"/>
      <c r="AF224" s="2477"/>
      <c r="AG224" s="2477"/>
      <c r="AH224" s="2477"/>
      <c r="AI224" s="2477"/>
      <c r="AJ224" s="2477"/>
      <c r="AK224" s="2477"/>
      <c r="AL224" s="2477"/>
      <c r="AM224" s="2477"/>
      <c r="AN224" s="2477"/>
      <c r="AO224" s="2477"/>
      <c r="AP224" s="2477"/>
      <c r="AQ224" s="2477"/>
      <c r="AR224" s="2477"/>
      <c r="AS224" s="2477"/>
      <c r="AT224" s="2477"/>
      <c r="AU224" s="2477"/>
      <c r="AV224" s="2477"/>
      <c r="AW224" s="2477"/>
      <c r="AX224" s="2477"/>
      <c r="AY224" s="2477"/>
      <c r="AZ224" s="2477"/>
      <c r="BA224" s="2477"/>
      <c r="BB224" s="2477"/>
      <c r="BC224" s="2477"/>
      <c r="BD224" s="2477"/>
      <c r="BE224" s="2477"/>
      <c r="BF224" s="2477"/>
      <c r="BG224" s="2477"/>
      <c r="BH224" s="2477"/>
      <c r="BI224" s="2477"/>
      <c r="BJ224" s="2477"/>
      <c r="BK224" s="2477"/>
      <c r="BL224" s="2477"/>
    </row>
    <row r="225" spans="1:64">
      <c r="A225" s="2477"/>
      <c r="C225" s="2477"/>
      <c r="D225" s="2477"/>
      <c r="E225" s="2477"/>
      <c r="F225" s="2477"/>
      <c r="G225" s="2477"/>
      <c r="H225" s="2477"/>
      <c r="I225" s="2477"/>
      <c r="J225" s="2477"/>
      <c r="K225" s="2477"/>
      <c r="L225" s="2477"/>
      <c r="M225" s="2477"/>
      <c r="N225" s="2477"/>
      <c r="O225" s="2477"/>
      <c r="P225" s="2477"/>
      <c r="Q225" s="2477"/>
      <c r="R225" s="2477"/>
      <c r="S225" s="2477"/>
      <c r="T225" s="2477"/>
      <c r="U225" s="2477"/>
      <c r="V225" s="2477"/>
      <c r="W225" s="2477"/>
      <c r="X225" s="2477"/>
      <c r="Y225" s="2477"/>
      <c r="Z225" s="2477"/>
      <c r="AA225" s="2477"/>
      <c r="AB225" s="2477"/>
      <c r="AC225" s="2477"/>
      <c r="AD225" s="2477"/>
      <c r="AE225" s="2477"/>
      <c r="AF225" s="2477"/>
      <c r="AG225" s="2477"/>
      <c r="AH225" s="2477"/>
      <c r="AI225" s="2477"/>
      <c r="AJ225" s="2477"/>
      <c r="AK225" s="2477"/>
      <c r="AL225" s="2477"/>
      <c r="AM225" s="2477"/>
      <c r="AN225" s="2477"/>
      <c r="AO225" s="2477"/>
      <c r="AP225" s="2477"/>
      <c r="AQ225" s="2477"/>
      <c r="AR225" s="2477"/>
      <c r="AS225" s="2477"/>
      <c r="AT225" s="2477"/>
      <c r="AU225" s="2477"/>
      <c r="AV225" s="2477"/>
      <c r="AW225" s="2477"/>
      <c r="AX225" s="2477"/>
      <c r="AY225" s="2477"/>
      <c r="AZ225" s="2477"/>
      <c r="BA225" s="2477"/>
      <c r="BB225" s="2477"/>
      <c r="BC225" s="2477"/>
      <c r="BD225" s="2477"/>
      <c r="BE225" s="2477"/>
      <c r="BF225" s="2477"/>
      <c r="BG225" s="2477"/>
      <c r="BH225" s="2477"/>
      <c r="BI225" s="2477"/>
      <c r="BJ225" s="2477"/>
      <c r="BK225" s="2477"/>
      <c r="BL225" s="2477"/>
    </row>
    <row r="226" spans="1:64">
      <c r="A226" s="2477"/>
      <c r="C226" s="2477"/>
      <c r="D226" s="2477"/>
      <c r="E226" s="2477"/>
      <c r="F226" s="2477"/>
      <c r="G226" s="2477"/>
      <c r="H226" s="2477"/>
      <c r="I226" s="2477"/>
      <c r="J226" s="2477"/>
      <c r="K226" s="2477"/>
      <c r="L226" s="2477"/>
      <c r="M226" s="2477"/>
      <c r="N226" s="2477"/>
      <c r="O226" s="2477"/>
      <c r="P226" s="2477"/>
      <c r="Q226" s="2477"/>
      <c r="R226" s="2477"/>
      <c r="S226" s="2477"/>
      <c r="T226" s="2477"/>
      <c r="U226" s="2477"/>
      <c r="V226" s="2477"/>
      <c r="W226" s="2477"/>
      <c r="X226" s="2477"/>
      <c r="Y226" s="2477"/>
      <c r="Z226" s="2477"/>
      <c r="AA226" s="2477"/>
      <c r="AB226" s="2477"/>
      <c r="AC226" s="2477"/>
      <c r="AD226" s="2477"/>
      <c r="AE226" s="2477"/>
      <c r="AF226" s="2477"/>
      <c r="AG226" s="2477"/>
      <c r="AH226" s="2477"/>
      <c r="AI226" s="2477"/>
      <c r="AJ226" s="2477"/>
      <c r="AK226" s="2477"/>
      <c r="AL226" s="2477"/>
      <c r="AM226" s="2477"/>
      <c r="AN226" s="2477"/>
      <c r="AO226" s="2477"/>
      <c r="AP226" s="2477"/>
      <c r="AQ226" s="2477"/>
      <c r="AR226" s="2477"/>
      <c r="AS226" s="2477"/>
      <c r="AT226" s="2477"/>
      <c r="AU226" s="2477"/>
      <c r="AV226" s="2477"/>
      <c r="AW226" s="2477"/>
      <c r="AX226" s="2477"/>
      <c r="AY226" s="2477"/>
      <c r="AZ226" s="2477"/>
      <c r="BA226" s="2477"/>
      <c r="BB226" s="2477"/>
      <c r="BC226" s="2477"/>
      <c r="BD226" s="2477"/>
      <c r="BE226" s="2477"/>
      <c r="BF226" s="2477"/>
      <c r="BG226" s="2477"/>
      <c r="BH226" s="2477"/>
      <c r="BI226" s="2477"/>
      <c r="BJ226" s="2477"/>
      <c r="BK226" s="2477"/>
      <c r="BL226" s="2477"/>
    </row>
    <row r="227" spans="1:64">
      <c r="A227" s="2477"/>
      <c r="C227" s="2477"/>
      <c r="D227" s="2477"/>
      <c r="E227" s="2477"/>
      <c r="F227" s="2477"/>
      <c r="G227" s="2477"/>
      <c r="H227" s="2477"/>
      <c r="I227" s="2477"/>
      <c r="J227" s="2477"/>
      <c r="K227" s="2477"/>
      <c r="L227" s="2477"/>
      <c r="M227" s="2477"/>
      <c r="N227" s="2477"/>
      <c r="O227" s="2477"/>
      <c r="P227" s="2477"/>
      <c r="Q227" s="2477"/>
      <c r="R227" s="2477"/>
      <c r="S227" s="2477"/>
      <c r="T227" s="2477"/>
      <c r="U227" s="2477"/>
      <c r="V227" s="2477"/>
      <c r="W227" s="2477"/>
      <c r="X227" s="2477"/>
      <c r="Y227" s="2477"/>
      <c r="Z227" s="2477"/>
      <c r="AA227" s="2477"/>
      <c r="AB227" s="2477"/>
      <c r="AC227" s="2477"/>
      <c r="AD227" s="2477"/>
      <c r="AE227" s="2477"/>
      <c r="AF227" s="2477"/>
      <c r="AG227" s="2477"/>
      <c r="AH227" s="2477"/>
      <c r="AI227" s="2477"/>
      <c r="AJ227" s="2477"/>
      <c r="AK227" s="2477"/>
      <c r="AL227" s="2477"/>
      <c r="AM227" s="2477"/>
      <c r="AN227" s="2477"/>
      <c r="AO227" s="2477"/>
      <c r="AP227" s="2477"/>
      <c r="AQ227" s="2477"/>
      <c r="AR227" s="2477"/>
      <c r="AS227" s="2477"/>
      <c r="AT227" s="2477"/>
      <c r="AU227" s="2477"/>
      <c r="AV227" s="2477"/>
      <c r="AW227" s="2477"/>
      <c r="AX227" s="2477"/>
      <c r="AY227" s="2477"/>
      <c r="AZ227" s="2477"/>
      <c r="BA227" s="2477"/>
      <c r="BB227" s="2477"/>
      <c r="BC227" s="2477"/>
      <c r="BD227" s="2477"/>
      <c r="BE227" s="2477"/>
      <c r="BF227" s="2477"/>
      <c r="BG227" s="2477"/>
      <c r="BH227" s="2477"/>
      <c r="BI227" s="2477"/>
      <c r="BJ227" s="2477"/>
      <c r="BK227" s="2477"/>
      <c r="BL227" s="2477"/>
    </row>
    <row r="228" spans="1:64">
      <c r="A228" s="2477"/>
      <c r="C228" s="2477"/>
      <c r="D228" s="2477"/>
      <c r="E228" s="2477"/>
      <c r="F228" s="2477"/>
      <c r="G228" s="2477"/>
      <c r="H228" s="2477"/>
      <c r="I228" s="2477"/>
      <c r="J228" s="2477"/>
      <c r="K228" s="2477"/>
      <c r="L228" s="2477"/>
      <c r="M228" s="2477"/>
      <c r="N228" s="2477"/>
      <c r="O228" s="2477"/>
      <c r="P228" s="2477"/>
      <c r="Q228" s="2477"/>
      <c r="R228" s="2477"/>
      <c r="S228" s="2477"/>
      <c r="T228" s="2477"/>
      <c r="U228" s="2477"/>
      <c r="V228" s="2477"/>
      <c r="W228" s="2477"/>
      <c r="X228" s="2477"/>
      <c r="Y228" s="2477"/>
      <c r="Z228" s="2477"/>
      <c r="AA228" s="2477"/>
      <c r="AB228" s="2477"/>
      <c r="AC228" s="2477"/>
      <c r="AD228" s="2477"/>
      <c r="AE228" s="2477"/>
      <c r="AF228" s="2477"/>
      <c r="AG228" s="2477"/>
      <c r="AH228" s="2477"/>
      <c r="AI228" s="2477"/>
      <c r="AJ228" s="2477"/>
      <c r="AK228" s="2477"/>
      <c r="AL228" s="2477"/>
      <c r="AM228" s="2477"/>
      <c r="AN228" s="2477"/>
      <c r="AO228" s="2477"/>
      <c r="AP228" s="2477"/>
      <c r="AQ228" s="2477"/>
      <c r="AR228" s="2477"/>
      <c r="AS228" s="2477"/>
      <c r="AT228" s="2477"/>
      <c r="AU228" s="2477"/>
      <c r="AV228" s="2477"/>
      <c r="AW228" s="2477"/>
      <c r="AX228" s="2477"/>
      <c r="AY228" s="2477"/>
      <c r="AZ228" s="2477"/>
      <c r="BA228" s="2477"/>
      <c r="BB228" s="2477"/>
      <c r="BC228" s="2477"/>
      <c r="BD228" s="2477"/>
      <c r="BE228" s="2477"/>
      <c r="BF228" s="2477"/>
      <c r="BG228" s="2477"/>
      <c r="BH228" s="2477"/>
      <c r="BI228" s="2477"/>
      <c r="BJ228" s="2477"/>
      <c r="BK228" s="2477"/>
      <c r="BL228" s="2477"/>
    </row>
    <row r="229" spans="1:64">
      <c r="A229" s="2477"/>
      <c r="C229" s="2477"/>
      <c r="D229" s="2477"/>
      <c r="E229" s="2477"/>
      <c r="F229" s="2477"/>
      <c r="G229" s="2477"/>
      <c r="H229" s="2477"/>
      <c r="I229" s="2477"/>
      <c r="J229" s="2477"/>
      <c r="K229" s="2477"/>
      <c r="L229" s="2477"/>
      <c r="M229" s="2477"/>
      <c r="N229" s="2477"/>
      <c r="O229" s="2477"/>
      <c r="P229" s="2477"/>
      <c r="Q229" s="2477"/>
      <c r="R229" s="2477"/>
      <c r="S229" s="2477"/>
      <c r="T229" s="2477"/>
      <c r="U229" s="2477"/>
      <c r="V229" s="2477"/>
      <c r="W229" s="2477"/>
      <c r="X229" s="2477"/>
      <c r="Y229" s="2477"/>
      <c r="Z229" s="2477"/>
      <c r="AA229" s="2477"/>
      <c r="AB229" s="2477"/>
      <c r="AC229" s="2477"/>
      <c r="AD229" s="2477"/>
      <c r="AE229" s="2477"/>
      <c r="AF229" s="2477"/>
      <c r="AG229" s="2477"/>
      <c r="AH229" s="2477"/>
      <c r="AI229" s="2477"/>
      <c r="AJ229" s="2477"/>
      <c r="AK229" s="2477"/>
      <c r="AL229" s="2477"/>
      <c r="AM229" s="2477"/>
      <c r="AN229" s="2477"/>
      <c r="AO229" s="2477"/>
      <c r="AP229" s="2477"/>
      <c r="AQ229" s="2477"/>
      <c r="AR229" s="2477"/>
      <c r="AS229" s="2477"/>
      <c r="AT229" s="2477"/>
      <c r="AU229" s="2477"/>
      <c r="AV229" s="2477"/>
      <c r="AW229" s="2477"/>
      <c r="AX229" s="2477"/>
      <c r="AY229" s="2477"/>
      <c r="AZ229" s="2477"/>
      <c r="BA229" s="2477"/>
      <c r="BB229" s="2477"/>
      <c r="BC229" s="2477"/>
      <c r="BD229" s="2477"/>
      <c r="BE229" s="2477"/>
      <c r="BF229" s="2477"/>
      <c r="BG229" s="2477"/>
      <c r="BH229" s="2477"/>
      <c r="BI229" s="2477"/>
      <c r="BJ229" s="2477"/>
      <c r="BK229" s="2477"/>
      <c r="BL229" s="2477"/>
    </row>
    <row r="230" spans="1:64">
      <c r="A230" s="2477"/>
      <c r="C230" s="2477"/>
      <c r="D230" s="2477"/>
      <c r="E230" s="2477"/>
      <c r="F230" s="2477"/>
      <c r="G230" s="2477"/>
      <c r="H230" s="2477"/>
      <c r="I230" s="2477"/>
      <c r="J230" s="2477"/>
      <c r="K230" s="2477"/>
      <c r="L230" s="2477"/>
      <c r="M230" s="2477"/>
      <c r="N230" s="2477"/>
      <c r="O230" s="2477"/>
      <c r="P230" s="2477"/>
      <c r="Q230" s="2477"/>
      <c r="R230" s="2477"/>
      <c r="S230" s="2477"/>
      <c r="T230" s="2477"/>
      <c r="U230" s="2477"/>
      <c r="V230" s="2477"/>
      <c r="W230" s="2477"/>
      <c r="X230" s="2477"/>
      <c r="Y230" s="2477"/>
      <c r="Z230" s="2477"/>
      <c r="AA230" s="2477"/>
      <c r="AB230" s="2477"/>
      <c r="AC230" s="2477"/>
      <c r="AD230" s="2477"/>
      <c r="AE230" s="2477"/>
      <c r="AF230" s="2477"/>
      <c r="AG230" s="2477"/>
      <c r="AH230" s="2477"/>
      <c r="AI230" s="2477"/>
      <c r="AJ230" s="2477"/>
      <c r="AK230" s="2477"/>
      <c r="AL230" s="2477"/>
      <c r="AM230" s="2477"/>
      <c r="AN230" s="2477"/>
      <c r="AO230" s="2477"/>
      <c r="AP230" s="2477"/>
      <c r="AQ230" s="2477"/>
      <c r="AR230" s="2477"/>
      <c r="AS230" s="2477"/>
      <c r="AT230" s="2477"/>
      <c r="AU230" s="2477"/>
      <c r="AV230" s="2477"/>
      <c r="AW230" s="2477"/>
      <c r="AX230" s="2477"/>
      <c r="AY230" s="2477"/>
      <c r="AZ230" s="2477"/>
      <c r="BA230" s="2477"/>
      <c r="BB230" s="2477"/>
      <c r="BC230" s="2477"/>
      <c r="BD230" s="2477"/>
      <c r="BE230" s="2477"/>
      <c r="BF230" s="2477"/>
      <c r="BG230" s="2477"/>
      <c r="BH230" s="2477"/>
      <c r="BI230" s="2477"/>
      <c r="BJ230" s="2477"/>
      <c r="BK230" s="2477"/>
      <c r="BL230" s="2477"/>
    </row>
    <row r="231" spans="1:64">
      <c r="A231" s="2477"/>
      <c r="C231" s="2477"/>
      <c r="D231" s="2477"/>
      <c r="E231" s="2477"/>
      <c r="F231" s="2477"/>
      <c r="G231" s="2477"/>
      <c r="H231" s="2477"/>
      <c r="I231" s="2477"/>
      <c r="J231" s="2477"/>
      <c r="K231" s="2477"/>
      <c r="L231" s="2477"/>
      <c r="M231" s="2477"/>
      <c r="N231" s="2477"/>
      <c r="O231" s="2477"/>
      <c r="P231" s="2477"/>
      <c r="Q231" s="2477"/>
      <c r="R231" s="2477"/>
      <c r="S231" s="2477"/>
      <c r="T231" s="2477"/>
      <c r="U231" s="2477"/>
      <c r="V231" s="2477"/>
      <c r="W231" s="2477"/>
      <c r="X231" s="2477"/>
      <c r="Y231" s="2477"/>
      <c r="Z231" s="2477"/>
      <c r="AA231" s="2477"/>
      <c r="AB231" s="2477"/>
      <c r="AC231" s="2477"/>
      <c r="AD231" s="2477"/>
      <c r="AE231" s="2477"/>
      <c r="AF231" s="2477"/>
      <c r="AG231" s="2477"/>
      <c r="AH231" s="2477"/>
      <c r="AI231" s="2477"/>
      <c r="AJ231" s="2477"/>
      <c r="AK231" s="2477"/>
      <c r="AL231" s="2477"/>
      <c r="AM231" s="2477"/>
      <c r="AN231" s="2477"/>
      <c r="AO231" s="2477"/>
      <c r="AP231" s="2477"/>
      <c r="AQ231" s="2477"/>
      <c r="AR231" s="2477"/>
      <c r="AS231" s="2477"/>
      <c r="AT231" s="2477"/>
      <c r="AU231" s="2477"/>
      <c r="AV231" s="2477"/>
      <c r="AW231" s="2477"/>
      <c r="AX231" s="2477"/>
      <c r="AY231" s="2477"/>
      <c r="AZ231" s="2477"/>
      <c r="BA231" s="2477"/>
      <c r="BB231" s="2477"/>
      <c r="BC231" s="2477"/>
      <c r="BD231" s="2477"/>
      <c r="BE231" s="2477"/>
      <c r="BF231" s="2477"/>
      <c r="BG231" s="2477"/>
      <c r="BH231" s="2477"/>
      <c r="BI231" s="2477"/>
      <c r="BJ231" s="2477"/>
      <c r="BK231" s="2477"/>
      <c r="BL231" s="2477"/>
    </row>
    <row r="232" spans="1:64">
      <c r="A232" s="2477"/>
      <c r="B232" s="2737"/>
      <c r="C232" s="2477"/>
      <c r="D232" s="2477"/>
      <c r="E232" s="2477"/>
      <c r="F232" s="2477"/>
      <c r="G232" s="2477"/>
      <c r="H232" s="2477"/>
      <c r="I232" s="2477"/>
      <c r="J232" s="2477"/>
      <c r="K232" s="2477"/>
      <c r="L232" s="2477"/>
      <c r="M232" s="2477"/>
      <c r="N232" s="2477"/>
      <c r="O232" s="2477"/>
      <c r="P232" s="2477"/>
      <c r="Q232" s="2477"/>
      <c r="R232" s="2477"/>
      <c r="S232" s="2477"/>
      <c r="T232" s="2477"/>
      <c r="U232" s="2477"/>
      <c r="V232" s="2477"/>
      <c r="W232" s="2477"/>
      <c r="X232" s="2477"/>
      <c r="Y232" s="2477"/>
      <c r="Z232" s="2477"/>
      <c r="AA232" s="2477"/>
      <c r="AB232" s="2477"/>
      <c r="AC232" s="2477"/>
      <c r="AD232" s="2477"/>
      <c r="AE232" s="2477"/>
      <c r="AF232" s="2477"/>
      <c r="AG232" s="2477"/>
      <c r="AH232" s="2477"/>
      <c r="AI232" s="2477"/>
      <c r="AJ232" s="2477"/>
      <c r="AK232" s="2477"/>
      <c r="AL232" s="2477"/>
      <c r="AM232" s="2477"/>
      <c r="AN232" s="2477"/>
      <c r="AO232" s="2477"/>
      <c r="AP232" s="2477"/>
      <c r="AQ232" s="2477"/>
      <c r="AR232" s="2477"/>
      <c r="AS232" s="2477"/>
      <c r="AT232" s="2477"/>
      <c r="AU232" s="2477"/>
      <c r="AV232" s="2477"/>
      <c r="AW232" s="2477"/>
      <c r="AX232" s="2477"/>
      <c r="AY232" s="2477"/>
      <c r="AZ232" s="2477"/>
      <c r="BA232" s="2477"/>
      <c r="BB232" s="2477"/>
      <c r="BC232" s="2477"/>
      <c r="BD232" s="2477"/>
      <c r="BE232" s="2477"/>
      <c r="BF232" s="2477"/>
      <c r="BG232" s="2477"/>
      <c r="BH232" s="2477"/>
      <c r="BI232" s="2477"/>
      <c r="BJ232" s="2477"/>
      <c r="BK232" s="2477"/>
      <c r="BL232" s="2477"/>
    </row>
    <row r="233" spans="1:64">
      <c r="A233" s="2477"/>
      <c r="C233" s="2477"/>
      <c r="D233" s="2477"/>
      <c r="E233" s="2477"/>
      <c r="F233" s="2477"/>
      <c r="G233" s="2477"/>
      <c r="H233" s="2477"/>
      <c r="I233" s="2477"/>
      <c r="J233" s="2477"/>
      <c r="K233" s="2477"/>
      <c r="L233" s="2477"/>
      <c r="M233" s="2477"/>
      <c r="N233" s="2477"/>
      <c r="O233" s="2477"/>
      <c r="P233" s="2477"/>
      <c r="Q233" s="2477"/>
      <c r="R233" s="2477"/>
      <c r="S233" s="2477"/>
      <c r="T233" s="2477"/>
      <c r="U233" s="2477"/>
      <c r="V233" s="2477"/>
      <c r="W233" s="2477"/>
      <c r="X233" s="2477"/>
      <c r="Y233" s="2477"/>
      <c r="Z233" s="2477"/>
      <c r="AA233" s="2477"/>
      <c r="AB233" s="2477"/>
      <c r="AC233" s="2477"/>
      <c r="AD233" s="2477"/>
      <c r="AE233" s="2477"/>
      <c r="AF233" s="2477"/>
      <c r="AG233" s="2477"/>
      <c r="AH233" s="2477"/>
      <c r="AI233" s="2477"/>
      <c r="AJ233" s="2477"/>
      <c r="AK233" s="2477"/>
      <c r="AL233" s="2477"/>
      <c r="AM233" s="2477"/>
      <c r="AN233" s="2477"/>
      <c r="AO233" s="2477"/>
      <c r="AP233" s="2477"/>
      <c r="AQ233" s="2477"/>
      <c r="AR233" s="2477"/>
      <c r="AS233" s="2477"/>
      <c r="AT233" s="2477"/>
      <c r="AU233" s="2477"/>
      <c r="AV233" s="2477"/>
      <c r="AW233" s="2477"/>
      <c r="AX233" s="2477"/>
      <c r="AY233" s="2477"/>
      <c r="AZ233" s="2477"/>
      <c r="BA233" s="2477"/>
      <c r="BB233" s="2477"/>
      <c r="BC233" s="2477"/>
      <c r="BD233" s="2477"/>
      <c r="BE233" s="2477"/>
      <c r="BF233" s="2477"/>
      <c r="BG233" s="2477"/>
      <c r="BH233" s="2477"/>
      <c r="BI233" s="2477"/>
      <c r="BJ233" s="2477"/>
      <c r="BK233" s="2477"/>
      <c r="BL233" s="2477"/>
    </row>
    <row r="234" spans="1:64">
      <c r="A234" s="2477"/>
      <c r="C234" s="2477"/>
      <c r="D234" s="2477"/>
      <c r="E234" s="2477"/>
      <c r="F234" s="2477"/>
      <c r="G234" s="2477"/>
      <c r="H234" s="2477"/>
      <c r="I234" s="2477"/>
      <c r="J234" s="2477"/>
      <c r="K234" s="2477"/>
      <c r="L234" s="2477"/>
      <c r="M234" s="2477"/>
      <c r="N234" s="2477"/>
      <c r="O234" s="2477"/>
      <c r="P234" s="2477"/>
      <c r="Q234" s="2477"/>
      <c r="R234" s="2477"/>
      <c r="S234" s="2477"/>
      <c r="T234" s="2477"/>
      <c r="U234" s="2477"/>
      <c r="V234" s="2477"/>
      <c r="W234" s="2477"/>
      <c r="X234" s="2477"/>
      <c r="Y234" s="2477"/>
      <c r="Z234" s="2477"/>
      <c r="AA234" s="2477"/>
      <c r="AB234" s="2477"/>
      <c r="AC234" s="2477"/>
      <c r="AD234" s="2477"/>
      <c r="AE234" s="2477"/>
      <c r="AF234" s="2477"/>
      <c r="AG234" s="2477"/>
      <c r="AH234" s="2477"/>
      <c r="AI234" s="2477"/>
      <c r="AJ234" s="2477"/>
      <c r="AK234" s="2477"/>
      <c r="AL234" s="2477"/>
      <c r="AM234" s="2477"/>
      <c r="AN234" s="2477"/>
      <c r="AO234" s="2477"/>
      <c r="AP234" s="2477"/>
      <c r="AQ234" s="2477"/>
      <c r="AR234" s="2477"/>
      <c r="AS234" s="2477"/>
      <c r="AT234" s="2477"/>
      <c r="AU234" s="2477"/>
      <c r="AV234" s="2477"/>
      <c r="AW234" s="2477"/>
      <c r="AX234" s="2477"/>
      <c r="AY234" s="2477"/>
      <c r="AZ234" s="2477"/>
      <c r="BA234" s="2477"/>
      <c r="BB234" s="2477"/>
      <c r="BC234" s="2477"/>
      <c r="BD234" s="2477"/>
      <c r="BE234" s="2477"/>
      <c r="BF234" s="2477"/>
      <c r="BG234" s="2477"/>
      <c r="BH234" s="2477"/>
      <c r="BI234" s="2477"/>
      <c r="BJ234" s="2477"/>
      <c r="BK234" s="2477"/>
      <c r="BL234" s="2477"/>
    </row>
    <row r="235" spans="1:64">
      <c r="A235" s="2477"/>
      <c r="C235" s="2477"/>
      <c r="D235" s="2477"/>
      <c r="E235" s="2477"/>
      <c r="F235" s="2477"/>
      <c r="G235" s="2477"/>
      <c r="H235" s="2477"/>
      <c r="I235" s="2477"/>
      <c r="J235" s="2477"/>
      <c r="K235" s="2477"/>
      <c r="L235" s="2477"/>
      <c r="M235" s="2477"/>
      <c r="N235" s="2477"/>
      <c r="O235" s="2477"/>
      <c r="P235" s="2477"/>
      <c r="Q235" s="2477"/>
      <c r="R235" s="2477"/>
      <c r="S235" s="2477"/>
      <c r="T235" s="2477"/>
      <c r="U235" s="2477"/>
      <c r="V235" s="2477"/>
      <c r="W235" s="2477"/>
      <c r="X235" s="2477"/>
      <c r="Y235" s="2477"/>
      <c r="Z235" s="2477"/>
      <c r="AA235" s="2477"/>
      <c r="AB235" s="2477"/>
      <c r="AC235" s="2477"/>
      <c r="AD235" s="2477"/>
      <c r="AE235" s="2477"/>
      <c r="AF235" s="2477"/>
      <c r="AG235" s="2477"/>
      <c r="AH235" s="2477"/>
      <c r="AI235" s="2477"/>
      <c r="AJ235" s="2477"/>
      <c r="AK235" s="2477"/>
      <c r="AL235" s="2477"/>
      <c r="AM235" s="2477"/>
      <c r="AN235" s="2477"/>
      <c r="AO235" s="2477"/>
      <c r="AP235" s="2477"/>
      <c r="AQ235" s="2477"/>
      <c r="AR235" s="2477"/>
      <c r="AS235" s="2477"/>
      <c r="AT235" s="2477"/>
      <c r="AU235" s="2477"/>
      <c r="AV235" s="2477"/>
      <c r="AW235" s="2477"/>
      <c r="AX235" s="2477"/>
      <c r="AY235" s="2477"/>
      <c r="AZ235" s="2477"/>
      <c r="BA235" s="2477"/>
      <c r="BB235" s="2477"/>
      <c r="BC235" s="2477"/>
      <c r="BD235" s="2477"/>
      <c r="BE235" s="2477"/>
      <c r="BF235" s="2477"/>
      <c r="BG235" s="2477"/>
      <c r="BH235" s="2477"/>
      <c r="BI235" s="2477"/>
      <c r="BJ235" s="2477"/>
      <c r="BK235" s="2477"/>
      <c r="BL235" s="2477"/>
    </row>
    <row r="236" spans="1:64">
      <c r="A236" s="2477"/>
      <c r="C236" s="2477"/>
      <c r="D236" s="2477"/>
      <c r="E236" s="2477"/>
      <c r="F236" s="2477"/>
      <c r="G236" s="2477"/>
      <c r="H236" s="2477"/>
      <c r="I236" s="2477"/>
      <c r="J236" s="2477"/>
      <c r="K236" s="2477"/>
      <c r="L236" s="2477"/>
      <c r="M236" s="2477"/>
      <c r="N236" s="2477"/>
      <c r="O236" s="2477"/>
      <c r="P236" s="2477"/>
      <c r="Q236" s="2477"/>
      <c r="R236" s="2477"/>
      <c r="S236" s="2477"/>
      <c r="T236" s="2477"/>
      <c r="U236" s="2477"/>
      <c r="V236" s="2477"/>
      <c r="W236" s="2477"/>
      <c r="X236" s="2477"/>
      <c r="Y236" s="2477"/>
      <c r="Z236" s="2477"/>
      <c r="AA236" s="2477"/>
      <c r="AB236" s="2477"/>
      <c r="AC236" s="2477"/>
      <c r="AD236" s="2477"/>
      <c r="AE236" s="2477"/>
      <c r="AF236" s="2477"/>
      <c r="AG236" s="2477"/>
      <c r="AH236" s="2477"/>
      <c r="AI236" s="2477"/>
      <c r="AJ236" s="2477"/>
      <c r="AK236" s="2477"/>
      <c r="AL236" s="2477"/>
      <c r="AM236" s="2477"/>
      <c r="AN236" s="2477"/>
      <c r="AO236" s="2477"/>
      <c r="AP236" s="2477"/>
      <c r="AQ236" s="2477"/>
      <c r="AR236" s="2477"/>
      <c r="AS236" s="2477"/>
      <c r="AT236" s="2477"/>
      <c r="AU236" s="2477"/>
      <c r="AV236" s="2477"/>
      <c r="AW236" s="2477"/>
      <c r="AX236" s="2477"/>
      <c r="AY236" s="2477"/>
      <c r="AZ236" s="2477"/>
      <c r="BA236" s="2477"/>
      <c r="BB236" s="2477"/>
      <c r="BC236" s="2477"/>
      <c r="BD236" s="2477"/>
      <c r="BE236" s="2477"/>
      <c r="BF236" s="2477"/>
      <c r="BG236" s="2477"/>
      <c r="BH236" s="2477"/>
      <c r="BI236" s="2477"/>
      <c r="BJ236" s="2477"/>
      <c r="BK236" s="2477"/>
      <c r="BL236" s="2477"/>
    </row>
    <row r="237" spans="1:64">
      <c r="A237" s="2477"/>
      <c r="C237" s="2477"/>
      <c r="D237" s="2477"/>
      <c r="E237" s="2477"/>
      <c r="F237" s="2477"/>
      <c r="G237" s="2477"/>
      <c r="H237" s="2477"/>
      <c r="I237" s="2477"/>
      <c r="J237" s="2477"/>
      <c r="K237" s="2477"/>
      <c r="L237" s="2477"/>
      <c r="M237" s="2477"/>
      <c r="N237" s="2477"/>
      <c r="O237" s="2477"/>
      <c r="P237" s="2477"/>
      <c r="Q237" s="2477"/>
      <c r="R237" s="2477"/>
      <c r="S237" s="2477"/>
      <c r="T237" s="2477"/>
      <c r="U237" s="2477"/>
      <c r="V237" s="2477"/>
      <c r="W237" s="2477"/>
      <c r="X237" s="2477"/>
      <c r="Y237" s="2477"/>
      <c r="Z237" s="2477"/>
      <c r="AA237" s="2477"/>
      <c r="AB237" s="2477"/>
      <c r="AC237" s="2477"/>
      <c r="AD237" s="2477"/>
      <c r="AE237" s="2477"/>
      <c r="AF237" s="2477"/>
      <c r="AG237" s="2477"/>
      <c r="AH237" s="2477"/>
      <c r="AI237" s="2477"/>
      <c r="AJ237" s="2477"/>
      <c r="AK237" s="2477"/>
      <c r="AL237" s="2477"/>
      <c r="AM237" s="2477"/>
      <c r="AN237" s="2477"/>
      <c r="AO237" s="2477"/>
      <c r="AP237" s="2477"/>
      <c r="AQ237" s="2477"/>
      <c r="AR237" s="2477"/>
      <c r="AS237" s="2477"/>
      <c r="AT237" s="2477"/>
      <c r="AU237" s="2477"/>
      <c r="AV237" s="2477"/>
      <c r="AW237" s="2477"/>
      <c r="AX237" s="2477"/>
      <c r="AY237" s="2477"/>
      <c r="AZ237" s="2477"/>
      <c r="BA237" s="2477"/>
      <c r="BB237" s="2477"/>
      <c r="BC237" s="2477"/>
      <c r="BD237" s="2477"/>
      <c r="BE237" s="2477"/>
      <c r="BF237" s="2477"/>
      <c r="BG237" s="2477"/>
      <c r="BH237" s="2477"/>
      <c r="BI237" s="2477"/>
      <c r="BJ237" s="2477"/>
      <c r="BK237" s="2477"/>
      <c r="BL237" s="2477"/>
    </row>
    <row r="238" spans="1:64">
      <c r="A238" s="2477"/>
      <c r="C238" s="2477"/>
      <c r="D238" s="2477"/>
      <c r="E238" s="2477"/>
      <c r="F238" s="2477"/>
      <c r="G238" s="2477"/>
      <c r="H238" s="2477"/>
      <c r="I238" s="2477"/>
      <c r="J238" s="2477"/>
      <c r="K238" s="2477"/>
      <c r="L238" s="2477"/>
      <c r="M238" s="2477"/>
      <c r="N238" s="2477"/>
      <c r="O238" s="2477"/>
      <c r="P238" s="2477"/>
      <c r="Q238" s="2477"/>
      <c r="R238" s="2477"/>
      <c r="S238" s="2477"/>
      <c r="T238" s="2477"/>
      <c r="U238" s="2477"/>
      <c r="V238" s="2477"/>
      <c r="W238" s="2477"/>
      <c r="X238" s="2477"/>
      <c r="Y238" s="2477"/>
      <c r="Z238" s="2477"/>
      <c r="AA238" s="2477"/>
      <c r="AB238" s="2477"/>
      <c r="AC238" s="2477"/>
      <c r="AD238" s="2477"/>
      <c r="AE238" s="2477"/>
      <c r="AF238" s="2477"/>
      <c r="AG238" s="2477"/>
      <c r="AH238" s="2477"/>
      <c r="AI238" s="2477"/>
      <c r="AJ238" s="2477"/>
      <c r="AK238" s="2477"/>
      <c r="AL238" s="2477"/>
      <c r="AM238" s="2477"/>
      <c r="AN238" s="2477"/>
      <c r="AO238" s="2477"/>
      <c r="AP238" s="2477"/>
      <c r="AQ238" s="2477"/>
      <c r="AR238" s="2477"/>
      <c r="AS238" s="2477"/>
      <c r="AT238" s="2477"/>
      <c r="AU238" s="2477"/>
      <c r="AV238" s="2477"/>
      <c r="AW238" s="2477"/>
      <c r="AX238" s="2477"/>
      <c r="AY238" s="2477"/>
      <c r="AZ238" s="2477"/>
      <c r="BA238" s="2477"/>
      <c r="BB238" s="2477"/>
      <c r="BC238" s="2477"/>
      <c r="BD238" s="2477"/>
      <c r="BE238" s="2477"/>
      <c r="BF238" s="2477"/>
      <c r="BG238" s="2477"/>
      <c r="BH238" s="2477"/>
      <c r="BI238" s="2477"/>
      <c r="BJ238" s="2477"/>
      <c r="BK238" s="2477"/>
      <c r="BL238" s="2477"/>
    </row>
    <row r="239" spans="1:64">
      <c r="A239" s="2477"/>
      <c r="C239" s="2477"/>
      <c r="D239" s="2477"/>
      <c r="E239" s="2477"/>
      <c r="F239" s="2477"/>
      <c r="G239" s="2477"/>
      <c r="H239" s="2477"/>
      <c r="I239" s="2477"/>
      <c r="J239" s="2477"/>
      <c r="K239" s="2477"/>
      <c r="L239" s="2477"/>
      <c r="M239" s="2477"/>
      <c r="N239" s="2477"/>
      <c r="O239" s="2477"/>
      <c r="P239" s="2477"/>
      <c r="Q239" s="2477"/>
      <c r="R239" s="2477"/>
      <c r="S239" s="2477"/>
      <c r="T239" s="2477"/>
      <c r="U239" s="2477"/>
      <c r="V239" s="2477"/>
      <c r="W239" s="2477"/>
      <c r="X239" s="2477"/>
      <c r="Y239" s="2477"/>
      <c r="Z239" s="2477"/>
      <c r="AA239" s="2477"/>
      <c r="AB239" s="2477"/>
      <c r="AC239" s="2477"/>
      <c r="AD239" s="2477"/>
      <c r="AE239" s="2477"/>
      <c r="AF239" s="2477"/>
      <c r="AG239" s="2477"/>
      <c r="AH239" s="2477"/>
      <c r="AI239" s="2477"/>
      <c r="AJ239" s="2477"/>
      <c r="AK239" s="2477"/>
      <c r="AL239" s="2477"/>
      <c r="AM239" s="2477"/>
      <c r="AN239" s="2477"/>
      <c r="AO239" s="2477"/>
      <c r="AP239" s="2477"/>
      <c r="AQ239" s="2477"/>
      <c r="AR239" s="2477"/>
      <c r="AS239" s="2477"/>
      <c r="AT239" s="2477"/>
      <c r="AU239" s="2477"/>
      <c r="AV239" s="2477"/>
      <c r="AW239" s="2477"/>
      <c r="AX239" s="2477"/>
      <c r="AY239" s="2477"/>
      <c r="AZ239" s="2477"/>
      <c r="BA239" s="2477"/>
      <c r="BB239" s="2477"/>
      <c r="BC239" s="2477"/>
      <c r="BD239" s="2477"/>
      <c r="BE239" s="2477"/>
      <c r="BF239" s="2477"/>
      <c r="BG239" s="2477"/>
      <c r="BH239" s="2477"/>
      <c r="BI239" s="2477"/>
      <c r="BJ239" s="2477"/>
      <c r="BK239" s="2477"/>
      <c r="BL239" s="2477"/>
    </row>
    <row r="240" spans="1:64">
      <c r="A240" s="2477"/>
      <c r="C240" s="2477"/>
      <c r="D240" s="2477"/>
      <c r="E240" s="2477"/>
      <c r="F240" s="2477"/>
      <c r="G240" s="2477"/>
      <c r="H240" s="2477"/>
      <c r="I240" s="2477"/>
      <c r="J240" s="2477"/>
      <c r="K240" s="2477"/>
      <c r="L240" s="2477"/>
      <c r="M240" s="2477"/>
      <c r="N240" s="2477"/>
      <c r="O240" s="2477"/>
      <c r="P240" s="2477"/>
      <c r="Q240" s="2477"/>
      <c r="R240" s="2477"/>
      <c r="S240" s="2477"/>
      <c r="T240" s="2477"/>
      <c r="U240" s="2477"/>
      <c r="V240" s="2477"/>
      <c r="W240" s="2477"/>
      <c r="X240" s="2477"/>
      <c r="Y240" s="2477"/>
      <c r="Z240" s="2477"/>
      <c r="AA240" s="2477"/>
      <c r="AB240" s="2477"/>
      <c r="AC240" s="2477"/>
      <c r="AD240" s="2477"/>
      <c r="AE240" s="2477"/>
      <c r="AF240" s="2477"/>
      <c r="AG240" s="2477"/>
      <c r="AH240" s="2477"/>
      <c r="AI240" s="2477"/>
      <c r="AJ240" s="2477"/>
      <c r="AK240" s="2477"/>
      <c r="AL240" s="2477"/>
      <c r="AM240" s="2477"/>
      <c r="AN240" s="2477"/>
      <c r="AO240" s="2477"/>
      <c r="AP240" s="2477"/>
      <c r="AQ240" s="2477"/>
      <c r="AR240" s="2477"/>
      <c r="AS240" s="2477"/>
      <c r="AT240" s="2477"/>
      <c r="AU240" s="2477"/>
      <c r="AV240" s="2477"/>
      <c r="AW240" s="2477"/>
      <c r="AX240" s="2477"/>
      <c r="AY240" s="2477"/>
      <c r="AZ240" s="2477"/>
      <c r="BA240" s="2477"/>
      <c r="BB240" s="2477"/>
      <c r="BC240" s="2477"/>
      <c r="BD240" s="2477"/>
      <c r="BE240" s="2477"/>
      <c r="BF240" s="2477"/>
      <c r="BG240" s="2477"/>
      <c r="BH240" s="2477"/>
      <c r="BI240" s="2477"/>
      <c r="BJ240" s="2477"/>
      <c r="BK240" s="2477"/>
      <c r="BL240" s="2477"/>
    </row>
    <row r="241" spans="1:64">
      <c r="A241" s="2477"/>
      <c r="C241" s="2477"/>
      <c r="D241" s="2477"/>
      <c r="E241" s="2477"/>
      <c r="F241" s="2477"/>
      <c r="G241" s="2477"/>
      <c r="H241" s="2477"/>
      <c r="I241" s="2477"/>
      <c r="J241" s="2477"/>
      <c r="K241" s="2477"/>
      <c r="L241" s="2477"/>
      <c r="M241" s="2477"/>
      <c r="N241" s="2477"/>
      <c r="O241" s="2477"/>
      <c r="P241" s="2477"/>
      <c r="Q241" s="2477"/>
      <c r="R241" s="2477"/>
      <c r="S241" s="2477"/>
      <c r="T241" s="2477"/>
      <c r="U241" s="2477"/>
      <c r="V241" s="2477"/>
      <c r="W241" s="2477"/>
      <c r="X241" s="2477"/>
      <c r="Y241" s="2477"/>
      <c r="Z241" s="2477"/>
      <c r="AA241" s="2477"/>
      <c r="AB241" s="2477"/>
      <c r="AC241" s="2477"/>
      <c r="AD241" s="2477"/>
      <c r="AE241" s="2477"/>
      <c r="AF241" s="2477"/>
      <c r="AG241" s="2477"/>
      <c r="AH241" s="2477"/>
      <c r="AI241" s="2477"/>
      <c r="AJ241" s="2477"/>
      <c r="AK241" s="2477"/>
      <c r="AL241" s="2477"/>
      <c r="AM241" s="2477"/>
      <c r="AN241" s="2477"/>
      <c r="AO241" s="2477"/>
      <c r="AP241" s="2477"/>
      <c r="AQ241" s="2477"/>
      <c r="AR241" s="2477"/>
      <c r="AS241" s="2477"/>
      <c r="AT241" s="2477"/>
      <c r="AU241" s="2477"/>
      <c r="AV241" s="2477"/>
      <c r="AW241" s="2477"/>
      <c r="AX241" s="2477"/>
      <c r="AY241" s="2477"/>
      <c r="AZ241" s="2477"/>
      <c r="BA241" s="2477"/>
      <c r="BB241" s="2477"/>
      <c r="BC241" s="2477"/>
      <c r="BD241" s="2477"/>
      <c r="BE241" s="2477"/>
      <c r="BF241" s="2477"/>
      <c r="BG241" s="2477"/>
      <c r="BH241" s="2477"/>
      <c r="BI241" s="2477"/>
      <c r="BJ241" s="2477"/>
      <c r="BK241" s="2477"/>
      <c r="BL241" s="2477"/>
    </row>
    <row r="242" spans="1:64">
      <c r="A242" s="2477"/>
      <c r="C242" s="2477"/>
      <c r="D242" s="2477"/>
      <c r="E242" s="2477"/>
      <c r="F242" s="2477"/>
      <c r="G242" s="2477"/>
      <c r="H242" s="2477"/>
      <c r="I242" s="2477"/>
      <c r="J242" s="2477"/>
      <c r="K242" s="2477"/>
      <c r="L242" s="2477"/>
      <c r="M242" s="2477"/>
      <c r="N242" s="2477"/>
      <c r="O242" s="2477"/>
      <c r="P242" s="2477"/>
      <c r="Q242" s="2477"/>
      <c r="R242" s="2477"/>
      <c r="S242" s="2477"/>
      <c r="T242" s="2477"/>
      <c r="U242" s="2477"/>
      <c r="V242" s="2477"/>
      <c r="W242" s="2477"/>
      <c r="X242" s="2477"/>
      <c r="Y242" s="2477"/>
      <c r="Z242" s="2477"/>
      <c r="AA242" s="2477"/>
      <c r="AB242" s="2477"/>
      <c r="AC242" s="2477"/>
      <c r="AD242" s="2477"/>
      <c r="AE242" s="2477"/>
      <c r="AF242" s="2477"/>
      <c r="AG242" s="2477"/>
      <c r="AH242" s="2477"/>
      <c r="AI242" s="2477"/>
      <c r="AJ242" s="2477"/>
      <c r="AK242" s="2477"/>
      <c r="AL242" s="2477"/>
      <c r="AM242" s="2477"/>
      <c r="AN242" s="2477"/>
      <c r="AO242" s="2477"/>
      <c r="AP242" s="2477"/>
      <c r="AQ242" s="2477"/>
      <c r="AR242" s="2477"/>
      <c r="AS242" s="2477"/>
      <c r="AT242" s="2477"/>
      <c r="AU242" s="2477"/>
      <c r="AV242" s="2477"/>
      <c r="AW242" s="2477"/>
      <c r="AX242" s="2477"/>
      <c r="AY242" s="2477"/>
      <c r="AZ242" s="2477"/>
      <c r="BA242" s="2477"/>
      <c r="BB242" s="2477"/>
      <c r="BC242" s="2477"/>
      <c r="BD242" s="2477"/>
      <c r="BE242" s="2477"/>
      <c r="BF242" s="2477"/>
      <c r="BG242" s="2477"/>
      <c r="BH242" s="2477"/>
      <c r="BI242" s="2477"/>
      <c r="BJ242" s="2477"/>
      <c r="BK242" s="2477"/>
      <c r="BL242" s="2477"/>
    </row>
    <row r="243" spans="1:64">
      <c r="A243" s="2477"/>
      <c r="C243" s="2477"/>
      <c r="D243" s="2477"/>
      <c r="E243" s="2477"/>
      <c r="F243" s="2477"/>
      <c r="G243" s="2477"/>
      <c r="H243" s="2477"/>
      <c r="I243" s="2477"/>
      <c r="J243" s="2477"/>
      <c r="K243" s="2477"/>
      <c r="L243" s="2477"/>
      <c r="M243" s="2477"/>
      <c r="N243" s="2477"/>
      <c r="O243" s="2477"/>
      <c r="P243" s="2477"/>
      <c r="Q243" s="2477"/>
      <c r="R243" s="2477"/>
      <c r="S243" s="2477"/>
      <c r="T243" s="2477"/>
      <c r="U243" s="2477"/>
      <c r="V243" s="2477"/>
      <c r="W243" s="2477"/>
      <c r="X243" s="2477"/>
      <c r="Y243" s="2477"/>
      <c r="Z243" s="2477"/>
      <c r="AA243" s="2477"/>
      <c r="AB243" s="2477"/>
      <c r="AC243" s="2477"/>
      <c r="AD243" s="2477"/>
      <c r="AE243" s="2477"/>
      <c r="AF243" s="2477"/>
      <c r="AG243" s="2477"/>
      <c r="AH243" s="2477"/>
      <c r="AI243" s="2477"/>
      <c r="AJ243" s="2477"/>
      <c r="AK243" s="2477"/>
      <c r="AL243" s="2477"/>
      <c r="AM243" s="2477"/>
      <c r="AN243" s="2477"/>
      <c r="AO243" s="2477"/>
      <c r="AP243" s="2477"/>
      <c r="AQ243" s="2477"/>
      <c r="AR243" s="2477"/>
      <c r="AS243" s="2477"/>
      <c r="AT243" s="2477"/>
      <c r="AU243" s="2477"/>
      <c r="AV243" s="2477"/>
      <c r="AW243" s="2477"/>
      <c r="AX243" s="2477"/>
      <c r="AY243" s="2477"/>
      <c r="AZ243" s="2477"/>
      <c r="BA243" s="2477"/>
      <c r="BB243" s="2477"/>
      <c r="BC243" s="2477"/>
      <c r="BD243" s="2477"/>
      <c r="BE243" s="2477"/>
      <c r="BF243" s="2477"/>
      <c r="BG243" s="2477"/>
      <c r="BH243" s="2477"/>
      <c r="BI243" s="2477"/>
      <c r="BJ243" s="2477"/>
      <c r="BK243" s="2477"/>
      <c r="BL243" s="2477"/>
    </row>
    <row r="244" spans="1:64">
      <c r="A244" s="2477"/>
      <c r="C244" s="2477"/>
      <c r="D244" s="2477"/>
      <c r="E244" s="2477"/>
      <c r="F244" s="2477"/>
      <c r="G244" s="2477"/>
      <c r="H244" s="2477"/>
      <c r="I244" s="2477"/>
      <c r="J244" s="2477"/>
      <c r="K244" s="2477"/>
      <c r="L244" s="2477"/>
      <c r="M244" s="2477"/>
      <c r="N244" s="2477"/>
      <c r="O244" s="2477"/>
      <c r="P244" s="2477"/>
      <c r="Q244" s="2477"/>
      <c r="R244" s="2477"/>
      <c r="S244" s="2477"/>
      <c r="T244" s="2477"/>
      <c r="U244" s="2477"/>
      <c r="V244" s="2477"/>
      <c r="W244" s="2477"/>
      <c r="X244" s="2477"/>
      <c r="Y244" s="2477"/>
      <c r="Z244" s="2477"/>
      <c r="AA244" s="2477"/>
      <c r="AB244" s="2477"/>
      <c r="AC244" s="2477"/>
      <c r="AD244" s="2477"/>
      <c r="AE244" s="2477"/>
      <c r="AF244" s="2477"/>
      <c r="AG244" s="2477"/>
      <c r="AH244" s="2477"/>
      <c r="AI244" s="2477"/>
      <c r="AJ244" s="2477"/>
      <c r="AK244" s="2477"/>
      <c r="AL244" s="2477"/>
      <c r="AM244" s="2477"/>
      <c r="AN244" s="2477"/>
      <c r="AO244" s="2477"/>
      <c r="AP244" s="2477"/>
      <c r="AQ244" s="2477"/>
      <c r="AR244" s="2477"/>
      <c r="AS244" s="2477"/>
      <c r="AT244" s="2477"/>
      <c r="AU244" s="2477"/>
      <c r="AV244" s="2477"/>
      <c r="AW244" s="2477"/>
      <c r="AX244" s="2477"/>
      <c r="AY244" s="2477"/>
      <c r="AZ244" s="2477"/>
      <c r="BA244" s="2477"/>
      <c r="BB244" s="2477"/>
      <c r="BC244" s="2477"/>
      <c r="BD244" s="2477"/>
      <c r="BE244" s="2477"/>
      <c r="BF244" s="2477"/>
      <c r="BG244" s="2477"/>
      <c r="BH244" s="2477"/>
      <c r="BI244" s="2477"/>
      <c r="BJ244" s="2477"/>
      <c r="BK244" s="2477"/>
      <c r="BL244" s="2477"/>
    </row>
    <row r="245" spans="1:64">
      <c r="A245" s="2477"/>
      <c r="C245" s="2477"/>
      <c r="D245" s="2477"/>
      <c r="E245" s="2477"/>
      <c r="F245" s="2477"/>
      <c r="G245" s="2477"/>
      <c r="H245" s="2477"/>
      <c r="I245" s="2477"/>
      <c r="J245" s="2477"/>
      <c r="K245" s="2477"/>
      <c r="L245" s="2477"/>
      <c r="M245" s="2477"/>
      <c r="N245" s="2477"/>
      <c r="O245" s="2477"/>
      <c r="P245" s="2477"/>
      <c r="Q245" s="2477"/>
      <c r="R245" s="2477"/>
      <c r="S245" s="2477"/>
      <c r="T245" s="2477"/>
      <c r="U245" s="2477"/>
      <c r="V245" s="2477"/>
      <c r="W245" s="2477"/>
      <c r="X245" s="2477"/>
      <c r="Y245" s="2477"/>
      <c r="Z245" s="2477"/>
      <c r="AA245" s="2477"/>
      <c r="AB245" s="2477"/>
      <c r="AC245" s="2477"/>
      <c r="AD245" s="2477"/>
      <c r="AE245" s="2477"/>
      <c r="AF245" s="2477"/>
      <c r="AG245" s="2477"/>
      <c r="AH245" s="2477"/>
      <c r="AI245" s="2477"/>
      <c r="AJ245" s="2477"/>
      <c r="AK245" s="2477"/>
      <c r="AL245" s="2477"/>
      <c r="AM245" s="2477"/>
      <c r="AN245" s="2477"/>
      <c r="AO245" s="2477"/>
      <c r="AP245" s="2477"/>
      <c r="AQ245" s="2477"/>
      <c r="AR245" s="2477"/>
      <c r="AS245" s="2477"/>
      <c r="AT245" s="2477"/>
      <c r="AU245" s="2477"/>
      <c r="AV245" s="2477"/>
      <c r="AW245" s="2477"/>
      <c r="AX245" s="2477"/>
      <c r="AY245" s="2477"/>
      <c r="AZ245" s="2477"/>
      <c r="BA245" s="2477"/>
      <c r="BB245" s="2477"/>
      <c r="BC245" s="2477"/>
      <c r="BD245" s="2477"/>
      <c r="BE245" s="2477"/>
      <c r="BF245" s="2477"/>
      <c r="BG245" s="2477"/>
      <c r="BH245" s="2477"/>
      <c r="BI245" s="2477"/>
      <c r="BJ245" s="2477"/>
      <c r="BK245" s="2477"/>
      <c r="BL245" s="2477"/>
    </row>
    <row r="246" spans="1:64">
      <c r="A246" s="2477"/>
      <c r="C246" s="2477"/>
      <c r="D246" s="2477"/>
      <c r="E246" s="2477"/>
      <c r="F246" s="2477"/>
      <c r="G246" s="2477"/>
      <c r="H246" s="2477"/>
      <c r="I246" s="2477"/>
      <c r="J246" s="2477"/>
      <c r="K246" s="2477"/>
      <c r="L246" s="2477"/>
      <c r="M246" s="2477"/>
      <c r="N246" s="2477"/>
      <c r="O246" s="2477"/>
      <c r="P246" s="2477"/>
      <c r="Q246" s="2477"/>
      <c r="R246" s="2477"/>
      <c r="S246" s="2477"/>
      <c r="T246" s="2477"/>
      <c r="U246" s="2477"/>
      <c r="V246" s="2477"/>
      <c r="W246" s="2477"/>
      <c r="X246" s="2477"/>
      <c r="Y246" s="2477"/>
      <c r="Z246" s="2477"/>
      <c r="AA246" s="2477"/>
      <c r="AB246" s="2477"/>
      <c r="AC246" s="2477"/>
      <c r="AD246" s="2477"/>
      <c r="AE246" s="2477"/>
      <c r="AF246" s="2477"/>
      <c r="AG246" s="2477"/>
      <c r="AH246" s="2477"/>
      <c r="AI246" s="2477"/>
      <c r="AJ246" s="2477"/>
      <c r="AK246" s="2477"/>
      <c r="AL246" s="2477"/>
      <c r="AM246" s="2477"/>
      <c r="AN246" s="2477"/>
      <c r="AO246" s="2477"/>
      <c r="AP246" s="2477"/>
      <c r="AQ246" s="2477"/>
      <c r="AR246" s="2477"/>
      <c r="AS246" s="2477"/>
      <c r="AT246" s="2477"/>
      <c r="AU246" s="2477"/>
      <c r="AV246" s="2477"/>
      <c r="AW246" s="2477"/>
      <c r="AX246" s="2477"/>
      <c r="AY246" s="2477"/>
      <c r="AZ246" s="2477"/>
      <c r="BA246" s="2477"/>
      <c r="BB246" s="2477"/>
      <c r="BC246" s="2477"/>
      <c r="BD246" s="2477"/>
      <c r="BE246" s="2477"/>
      <c r="BF246" s="2477"/>
      <c r="BG246" s="2477"/>
      <c r="BH246" s="2477"/>
      <c r="BI246" s="2477"/>
      <c r="BJ246" s="2477"/>
      <c r="BK246" s="2477"/>
      <c r="BL246" s="2477"/>
    </row>
    <row r="247" spans="1:64">
      <c r="A247" s="2477"/>
      <c r="C247" s="2477"/>
      <c r="D247" s="2477"/>
      <c r="E247" s="2477"/>
      <c r="F247" s="2477"/>
      <c r="G247" s="2477"/>
      <c r="H247" s="2477"/>
      <c r="I247" s="2477"/>
      <c r="J247" s="2477"/>
      <c r="K247" s="2477"/>
      <c r="L247" s="2477"/>
      <c r="M247" s="2477"/>
      <c r="N247" s="2477"/>
      <c r="O247" s="2477"/>
      <c r="P247" s="2477"/>
      <c r="Q247" s="2477"/>
      <c r="R247" s="2477"/>
      <c r="S247" s="2477"/>
      <c r="T247" s="2477"/>
      <c r="U247" s="2477"/>
      <c r="V247" s="2477"/>
      <c r="W247" s="2477"/>
      <c r="X247" s="2477"/>
      <c r="Y247" s="2477"/>
      <c r="Z247" s="2477"/>
      <c r="AA247" s="2477"/>
      <c r="AB247" s="2477"/>
      <c r="AC247" s="2477"/>
      <c r="AD247" s="2477"/>
      <c r="AE247" s="2477"/>
      <c r="AF247" s="2477"/>
      <c r="AG247" s="2477"/>
      <c r="AH247" s="2477"/>
      <c r="AI247" s="2477"/>
      <c r="AJ247" s="2477"/>
      <c r="AK247" s="2477"/>
      <c r="AL247" s="2477"/>
      <c r="AM247" s="2477"/>
      <c r="AN247" s="2477"/>
      <c r="AO247" s="2477"/>
      <c r="AP247" s="2477"/>
      <c r="AQ247" s="2477"/>
      <c r="AR247" s="2477"/>
      <c r="AS247" s="2477"/>
      <c r="AT247" s="2477"/>
      <c r="AU247" s="2477"/>
      <c r="AV247" s="2477"/>
      <c r="AW247" s="2477"/>
      <c r="AX247" s="2477"/>
      <c r="AY247" s="2477"/>
      <c r="AZ247" s="2477"/>
      <c r="BA247" s="2477"/>
      <c r="BB247" s="2477"/>
      <c r="BC247" s="2477"/>
      <c r="BD247" s="2477"/>
      <c r="BE247" s="2477"/>
      <c r="BF247" s="2477"/>
      <c r="BG247" s="2477"/>
      <c r="BH247" s="2477"/>
      <c r="BI247" s="2477"/>
      <c r="BJ247" s="2477"/>
      <c r="BK247" s="2477"/>
      <c r="BL247" s="2477"/>
    </row>
    <row r="248" spans="1:64">
      <c r="A248" s="2477"/>
      <c r="C248" s="2477"/>
      <c r="D248" s="2477"/>
      <c r="E248" s="2477"/>
      <c r="F248" s="2477"/>
      <c r="G248" s="2477"/>
      <c r="H248" s="2477"/>
      <c r="I248" s="2477"/>
      <c r="J248" s="2477"/>
      <c r="K248" s="2477"/>
      <c r="L248" s="2477"/>
      <c r="M248" s="2477"/>
      <c r="N248" s="2477"/>
      <c r="O248" s="2477"/>
      <c r="P248" s="2477"/>
      <c r="Q248" s="2477"/>
      <c r="R248" s="2477"/>
      <c r="S248" s="2477"/>
      <c r="T248" s="2477"/>
      <c r="U248" s="2477"/>
      <c r="V248" s="2477"/>
      <c r="W248" s="2477"/>
      <c r="X248" s="2477"/>
      <c r="Y248" s="2477"/>
      <c r="Z248" s="2477"/>
      <c r="AA248" s="2477"/>
      <c r="AB248" s="2477"/>
      <c r="AC248" s="2477"/>
      <c r="AD248" s="2477"/>
      <c r="AE248" s="2477"/>
      <c r="AF248" s="2477"/>
      <c r="AG248" s="2477"/>
      <c r="AH248" s="2477"/>
      <c r="AI248" s="2477"/>
      <c r="AJ248" s="2477"/>
      <c r="AK248" s="2477"/>
      <c r="AL248" s="2477"/>
      <c r="AM248" s="2477"/>
      <c r="AN248" s="2477"/>
      <c r="AO248" s="2477"/>
      <c r="AP248" s="2477"/>
      <c r="AQ248" s="2477"/>
      <c r="AR248" s="2477"/>
      <c r="AS248" s="2477"/>
      <c r="AT248" s="2477"/>
      <c r="AU248" s="2477"/>
      <c r="AV248" s="2477"/>
      <c r="AW248" s="2477"/>
      <c r="AX248" s="2477"/>
      <c r="AY248" s="2477"/>
      <c r="AZ248" s="2477"/>
      <c r="BA248" s="2477"/>
      <c r="BB248" s="2477"/>
      <c r="BC248" s="2477"/>
      <c r="BD248" s="2477"/>
      <c r="BE248" s="2477"/>
      <c r="BF248" s="2477"/>
      <c r="BG248" s="2477"/>
      <c r="BH248" s="2477"/>
      <c r="BI248" s="2477"/>
      <c r="BJ248" s="2477"/>
      <c r="BK248" s="2477"/>
      <c r="BL248" s="2477"/>
    </row>
    <row r="249" spans="1:64">
      <c r="A249" s="2477"/>
      <c r="C249" s="2477"/>
      <c r="D249" s="2477"/>
      <c r="E249" s="2477"/>
      <c r="F249" s="2477"/>
      <c r="G249" s="2477"/>
      <c r="H249" s="2477"/>
      <c r="I249" s="2477"/>
      <c r="J249" s="2477"/>
      <c r="K249" s="2477"/>
      <c r="L249" s="2477"/>
      <c r="M249" s="2477"/>
      <c r="N249" s="2477"/>
      <c r="O249" s="2477"/>
      <c r="P249" s="2477"/>
      <c r="Q249" s="2477"/>
      <c r="R249" s="2477"/>
      <c r="S249" s="2477"/>
      <c r="T249" s="2477"/>
      <c r="U249" s="2477"/>
      <c r="V249" s="2477"/>
      <c r="W249" s="2477"/>
      <c r="X249" s="2477"/>
      <c r="Y249" s="2477"/>
      <c r="Z249" s="2477"/>
      <c r="AA249" s="2477"/>
      <c r="AB249" s="2477"/>
      <c r="AC249" s="2477"/>
      <c r="AD249" s="2477"/>
      <c r="AE249" s="2477"/>
      <c r="AF249" s="2477"/>
      <c r="AG249" s="2477"/>
      <c r="AH249" s="2477"/>
      <c r="AI249" s="2477"/>
      <c r="AJ249" s="2477"/>
      <c r="AK249" s="2477"/>
      <c r="AL249" s="2477"/>
      <c r="AM249" s="2477"/>
      <c r="AN249" s="2477"/>
      <c r="AO249" s="2477"/>
      <c r="AP249" s="2477"/>
      <c r="AQ249" s="2477"/>
      <c r="AR249" s="2477"/>
      <c r="AS249" s="2477"/>
      <c r="AT249" s="2477"/>
      <c r="AU249" s="2477"/>
      <c r="AV249" s="2477"/>
      <c r="AW249" s="2477"/>
      <c r="AX249" s="2477"/>
      <c r="AY249" s="2477"/>
      <c r="AZ249" s="2477"/>
      <c r="BA249" s="2477"/>
      <c r="BB249" s="2477"/>
      <c r="BC249" s="2477"/>
      <c r="BD249" s="2477"/>
      <c r="BE249" s="2477"/>
      <c r="BF249" s="2477"/>
      <c r="BG249" s="2477"/>
      <c r="BH249" s="2477"/>
      <c r="BI249" s="2477"/>
      <c r="BJ249" s="2477"/>
      <c r="BK249" s="2477"/>
      <c r="BL249" s="2477"/>
    </row>
    <row r="250" spans="1:64">
      <c r="A250" s="2477"/>
      <c r="C250" s="2477"/>
      <c r="D250" s="2477"/>
      <c r="E250" s="2477"/>
      <c r="F250" s="2477"/>
      <c r="G250" s="2477"/>
      <c r="H250" s="2477"/>
      <c r="I250" s="2477"/>
      <c r="J250" s="2477"/>
      <c r="K250" s="2477"/>
      <c r="L250" s="2477"/>
      <c r="M250" s="2477"/>
      <c r="N250" s="2477"/>
      <c r="O250" s="2477"/>
      <c r="P250" s="2477"/>
      <c r="Q250" s="2477"/>
      <c r="R250" s="2477"/>
      <c r="S250" s="2477"/>
      <c r="T250" s="2477"/>
      <c r="U250" s="2477"/>
      <c r="V250" s="2477"/>
      <c r="W250" s="2477"/>
      <c r="X250" s="2477"/>
      <c r="Y250" s="2477"/>
      <c r="Z250" s="2477"/>
      <c r="AA250" s="2477"/>
      <c r="AB250" s="2477"/>
      <c r="AC250" s="2477"/>
      <c r="AD250" s="2477"/>
      <c r="AE250" s="2477"/>
      <c r="AF250" s="2477"/>
      <c r="AG250" s="2477"/>
      <c r="AH250" s="2477"/>
      <c r="AI250" s="2477"/>
      <c r="AJ250" s="2477"/>
      <c r="AK250" s="2477"/>
      <c r="AL250" s="2477"/>
      <c r="AM250" s="2477"/>
      <c r="AN250" s="2477"/>
      <c r="AO250" s="2477"/>
      <c r="AP250" s="2477"/>
      <c r="AQ250" s="2477"/>
      <c r="AR250" s="2477"/>
      <c r="AS250" s="2477"/>
      <c r="AT250" s="2477"/>
      <c r="AU250" s="2477"/>
      <c r="AV250" s="2477"/>
      <c r="AW250" s="2477"/>
      <c r="AX250" s="2477"/>
      <c r="AY250" s="2477"/>
      <c r="AZ250" s="2477"/>
      <c r="BA250" s="2477"/>
      <c r="BB250" s="2477"/>
      <c r="BC250" s="2477"/>
      <c r="BD250" s="2477"/>
      <c r="BE250" s="2477"/>
      <c r="BF250" s="2477"/>
      <c r="BG250" s="2477"/>
      <c r="BH250" s="2477"/>
      <c r="BI250" s="2477"/>
      <c r="BJ250" s="2477"/>
      <c r="BK250" s="2477"/>
      <c r="BL250" s="2477"/>
    </row>
    <row r="251" spans="1:64">
      <c r="A251" s="2477"/>
      <c r="B251" s="2737"/>
      <c r="C251" s="2477"/>
      <c r="D251" s="2477"/>
      <c r="E251" s="2477"/>
      <c r="F251" s="2477"/>
      <c r="G251" s="2477"/>
      <c r="H251" s="2477"/>
      <c r="I251" s="2477"/>
      <c r="J251" s="2477"/>
      <c r="K251" s="2477"/>
      <c r="L251" s="2477"/>
      <c r="M251" s="2477"/>
      <c r="N251" s="2477"/>
      <c r="O251" s="2477"/>
      <c r="P251" s="2477"/>
      <c r="Q251" s="2477"/>
      <c r="R251" s="2477"/>
      <c r="S251" s="2477"/>
      <c r="T251" s="2477"/>
      <c r="U251" s="2477"/>
      <c r="V251" s="2477"/>
      <c r="W251" s="2477"/>
      <c r="X251" s="2477"/>
      <c r="Y251" s="2477"/>
      <c r="Z251" s="2477"/>
      <c r="AA251" s="2477"/>
      <c r="AB251" s="2477"/>
      <c r="AC251" s="2477"/>
      <c r="AD251" s="2477"/>
      <c r="AE251" s="2477"/>
      <c r="AF251" s="2477"/>
      <c r="AG251" s="2477"/>
      <c r="AH251" s="2477"/>
      <c r="AI251" s="2477"/>
      <c r="AJ251" s="2477"/>
      <c r="AK251" s="2477"/>
      <c r="AL251" s="2477"/>
      <c r="AM251" s="2477"/>
      <c r="AN251" s="2477"/>
      <c r="AO251" s="2477"/>
      <c r="AP251" s="2477"/>
      <c r="AQ251" s="2477"/>
      <c r="AR251" s="2477"/>
      <c r="AS251" s="2477"/>
      <c r="AT251" s="2477"/>
      <c r="AU251" s="2477"/>
      <c r="AV251" s="2477"/>
      <c r="AW251" s="2477"/>
      <c r="AX251" s="2477"/>
      <c r="AY251" s="2477"/>
      <c r="AZ251" s="2477"/>
      <c r="BA251" s="2477"/>
      <c r="BB251" s="2477"/>
      <c r="BC251" s="2477"/>
      <c r="BD251" s="2477"/>
      <c r="BE251" s="2477"/>
      <c r="BF251" s="2477"/>
      <c r="BG251" s="2477"/>
      <c r="BH251" s="2477"/>
      <c r="BI251" s="2477"/>
      <c r="BJ251" s="2477"/>
      <c r="BK251" s="2477"/>
      <c r="BL251" s="2477"/>
    </row>
    <row r="252" spans="1:64">
      <c r="A252" s="2477"/>
      <c r="C252" s="2477"/>
      <c r="D252" s="2477"/>
      <c r="E252" s="2477"/>
      <c r="F252" s="2477"/>
      <c r="G252" s="2477"/>
      <c r="H252" s="2477"/>
      <c r="I252" s="2477"/>
      <c r="J252" s="2477"/>
      <c r="K252" s="2477"/>
      <c r="L252" s="2477"/>
      <c r="M252" s="2477"/>
      <c r="N252" s="2477"/>
      <c r="O252" s="2477"/>
      <c r="P252" s="2477"/>
      <c r="Q252" s="2477"/>
      <c r="R252" s="2477"/>
      <c r="S252" s="2477"/>
      <c r="T252" s="2477"/>
      <c r="U252" s="2477"/>
      <c r="V252" s="2477"/>
      <c r="W252" s="2477"/>
      <c r="X252" s="2477"/>
      <c r="Y252" s="2477"/>
      <c r="Z252" s="2477"/>
      <c r="AA252" s="2477"/>
      <c r="AB252" s="2477"/>
      <c r="AC252" s="2477"/>
      <c r="AD252" s="2477"/>
      <c r="AE252" s="2477"/>
      <c r="AF252" s="2477"/>
      <c r="AG252" s="2477"/>
      <c r="AH252" s="2477"/>
      <c r="AI252" s="2477"/>
      <c r="AJ252" s="2477"/>
      <c r="AK252" s="2477"/>
      <c r="AL252" s="2477"/>
      <c r="AM252" s="2477"/>
      <c r="AN252" s="2477"/>
      <c r="AO252" s="2477"/>
      <c r="AP252" s="2477"/>
      <c r="AQ252" s="2477"/>
      <c r="AR252" s="2477"/>
      <c r="AS252" s="2477"/>
      <c r="AT252" s="2477"/>
      <c r="AU252" s="2477"/>
      <c r="AV252" s="2477"/>
      <c r="AW252" s="2477"/>
      <c r="AX252" s="2477"/>
      <c r="AY252" s="2477"/>
      <c r="AZ252" s="2477"/>
      <c r="BA252" s="2477"/>
      <c r="BB252" s="2477"/>
      <c r="BC252" s="2477"/>
      <c r="BD252" s="2477"/>
      <c r="BE252" s="2477"/>
      <c r="BF252" s="2477"/>
      <c r="BG252" s="2477"/>
      <c r="BH252" s="2477"/>
      <c r="BI252" s="2477"/>
      <c r="BJ252" s="2477"/>
      <c r="BK252" s="2477"/>
      <c r="BL252" s="2477"/>
    </row>
    <row r="253" spans="1:64">
      <c r="A253" s="2477"/>
      <c r="C253" s="2477"/>
      <c r="D253" s="2477"/>
      <c r="E253" s="2477"/>
      <c r="F253" s="2477"/>
      <c r="G253" s="2477"/>
      <c r="H253" s="2477"/>
      <c r="I253" s="2477"/>
      <c r="J253" s="2477"/>
      <c r="K253" s="2477"/>
      <c r="L253" s="2477"/>
      <c r="M253" s="2477"/>
      <c r="N253" s="2477"/>
      <c r="O253" s="2477"/>
      <c r="P253" s="2477"/>
      <c r="Q253" s="2477"/>
      <c r="R253" s="2477"/>
      <c r="S253" s="2477"/>
      <c r="T253" s="2477"/>
      <c r="U253" s="2477"/>
      <c r="V253" s="2477"/>
      <c r="W253" s="2477"/>
      <c r="X253" s="2477"/>
      <c r="Y253" s="2477"/>
      <c r="Z253" s="2477"/>
      <c r="AA253" s="2477"/>
      <c r="AB253" s="2477"/>
      <c r="AC253" s="2477"/>
      <c r="AD253" s="2477"/>
      <c r="AE253" s="2477"/>
      <c r="AF253" s="2477"/>
      <c r="AG253" s="2477"/>
      <c r="AH253" s="2477"/>
      <c r="AI253" s="2477"/>
      <c r="AJ253" s="2477"/>
      <c r="AK253" s="2477"/>
      <c r="AL253" s="2477"/>
      <c r="AM253" s="2477"/>
      <c r="AN253" s="2477"/>
      <c r="AO253" s="2477"/>
      <c r="AP253" s="2477"/>
      <c r="AQ253" s="2477"/>
      <c r="AR253" s="2477"/>
      <c r="AS253" s="2477"/>
      <c r="AT253" s="2477"/>
      <c r="AU253" s="2477"/>
      <c r="AV253" s="2477"/>
      <c r="AW253" s="2477"/>
      <c r="AX253" s="2477"/>
      <c r="AY253" s="2477"/>
      <c r="AZ253" s="2477"/>
      <c r="BA253" s="2477"/>
      <c r="BB253" s="2477"/>
      <c r="BC253" s="2477"/>
      <c r="BD253" s="2477"/>
      <c r="BE253" s="2477"/>
      <c r="BF253" s="2477"/>
      <c r="BG253" s="2477"/>
      <c r="BH253" s="2477"/>
      <c r="BI253" s="2477"/>
      <c r="BJ253" s="2477"/>
      <c r="BK253" s="2477"/>
      <c r="BL253" s="2477"/>
    </row>
    <row r="254" spans="1:64">
      <c r="A254" s="2477"/>
      <c r="C254" s="2477"/>
      <c r="D254" s="2477"/>
      <c r="E254" s="2477"/>
      <c r="F254" s="2477"/>
      <c r="G254" s="2477"/>
      <c r="H254" s="2477"/>
      <c r="I254" s="2477"/>
      <c r="J254" s="2477"/>
      <c r="K254" s="2477"/>
      <c r="L254" s="2477"/>
      <c r="M254" s="2477"/>
      <c r="N254" s="2477"/>
      <c r="O254" s="2477"/>
      <c r="P254" s="2477"/>
      <c r="Q254" s="2477"/>
      <c r="R254" s="2477"/>
      <c r="S254" s="2477"/>
      <c r="T254" s="2477"/>
      <c r="U254" s="2477"/>
      <c r="V254" s="2477"/>
      <c r="W254" s="2477"/>
      <c r="X254" s="2477"/>
      <c r="Y254" s="2477"/>
      <c r="Z254" s="2477"/>
      <c r="AA254" s="2477"/>
      <c r="AB254" s="2477"/>
      <c r="AC254" s="2477"/>
      <c r="AD254" s="2477"/>
      <c r="AE254" s="2477"/>
      <c r="AF254" s="2477"/>
      <c r="AG254" s="2477"/>
      <c r="AH254" s="2477"/>
      <c r="AI254" s="2477"/>
      <c r="AJ254" s="2477"/>
      <c r="AK254" s="2477"/>
      <c r="AL254" s="2477"/>
      <c r="AM254" s="2477"/>
      <c r="AN254" s="2477"/>
      <c r="AO254" s="2477"/>
      <c r="AP254" s="2477"/>
      <c r="AQ254" s="2477"/>
      <c r="AR254" s="2477"/>
      <c r="AS254" s="2477"/>
      <c r="AT254" s="2477"/>
      <c r="AU254" s="2477"/>
      <c r="AV254" s="2477"/>
      <c r="AW254" s="2477"/>
      <c r="AX254" s="2477"/>
      <c r="AY254" s="2477"/>
      <c r="AZ254" s="2477"/>
      <c r="BA254" s="2477"/>
      <c r="BB254" s="2477"/>
      <c r="BC254" s="2477"/>
      <c r="BD254" s="2477"/>
      <c r="BE254" s="2477"/>
      <c r="BF254" s="2477"/>
      <c r="BG254" s="2477"/>
      <c r="BH254" s="2477"/>
      <c r="BI254" s="2477"/>
      <c r="BJ254" s="2477"/>
      <c r="BK254" s="2477"/>
      <c r="BL254" s="2477"/>
    </row>
    <row r="255" spans="1:64">
      <c r="A255" s="2477"/>
      <c r="C255" s="2477"/>
      <c r="D255" s="2477"/>
      <c r="E255" s="2477"/>
      <c r="F255" s="2477"/>
      <c r="G255" s="2477"/>
      <c r="H255" s="2477"/>
      <c r="I255" s="2477"/>
      <c r="J255" s="2477"/>
      <c r="K255" s="2477"/>
      <c r="L255" s="2477"/>
      <c r="M255" s="2477"/>
      <c r="N255" s="2477"/>
      <c r="O255" s="2477"/>
      <c r="P255" s="2477"/>
      <c r="Q255" s="2477"/>
      <c r="R255" s="2477"/>
      <c r="S255" s="2477"/>
      <c r="T255" s="2477"/>
      <c r="U255" s="2477"/>
      <c r="V255" s="2477"/>
      <c r="W255" s="2477"/>
      <c r="X255" s="2477"/>
      <c r="Y255" s="2477"/>
      <c r="Z255" s="2477"/>
      <c r="AA255" s="2477"/>
      <c r="AB255" s="2477"/>
      <c r="AC255" s="2477"/>
      <c r="AD255" s="2477"/>
      <c r="AE255" s="2477"/>
      <c r="AF255" s="2477"/>
      <c r="AG255" s="2477"/>
      <c r="AH255" s="2477"/>
      <c r="AI255" s="2477"/>
      <c r="AJ255" s="2477"/>
      <c r="AK255" s="2477"/>
      <c r="AL255" s="2477"/>
      <c r="AM255" s="2477"/>
      <c r="AN255" s="2477"/>
      <c r="AO255" s="2477"/>
      <c r="AP255" s="2477"/>
      <c r="AQ255" s="2477"/>
      <c r="AR255" s="2477"/>
      <c r="AS255" s="2477"/>
      <c r="AT255" s="2477"/>
      <c r="AU255" s="2477"/>
      <c r="AV255" s="2477"/>
      <c r="AW255" s="2477"/>
      <c r="AX255" s="2477"/>
      <c r="AY255" s="2477"/>
      <c r="AZ255" s="2477"/>
      <c r="BA255" s="2477"/>
      <c r="BB255" s="2477"/>
      <c r="BC255" s="2477"/>
      <c r="BD255" s="2477"/>
      <c r="BE255" s="2477"/>
      <c r="BF255" s="2477"/>
      <c r="BG255" s="2477"/>
      <c r="BH255" s="2477"/>
      <c r="BI255" s="2477"/>
      <c r="BJ255" s="2477"/>
      <c r="BK255" s="2477"/>
      <c r="BL255" s="2477"/>
    </row>
    <row r="256" spans="1:64">
      <c r="A256" s="2477"/>
      <c r="C256" s="2477"/>
      <c r="D256" s="2477"/>
      <c r="E256" s="2477"/>
      <c r="F256" s="2477"/>
      <c r="G256" s="2477"/>
      <c r="H256" s="2477"/>
      <c r="I256" s="2477"/>
      <c r="J256" s="2477"/>
      <c r="K256" s="2477"/>
      <c r="L256" s="2477"/>
      <c r="M256" s="2477"/>
      <c r="N256" s="2477"/>
      <c r="O256" s="2477"/>
      <c r="P256" s="2477"/>
      <c r="Q256" s="2477"/>
      <c r="R256" s="2477"/>
      <c r="S256" s="2477"/>
      <c r="T256" s="2477"/>
      <c r="U256" s="2477"/>
      <c r="V256" s="2477"/>
      <c r="W256" s="2477"/>
      <c r="X256" s="2477"/>
      <c r="Y256" s="2477"/>
      <c r="Z256" s="2477"/>
      <c r="AA256" s="2477"/>
      <c r="AB256" s="2477"/>
      <c r="AC256" s="2477"/>
      <c r="AD256" s="2477"/>
      <c r="AE256" s="2477"/>
      <c r="AF256" s="2477"/>
      <c r="AG256" s="2477"/>
      <c r="AH256" s="2477"/>
      <c r="AI256" s="2477"/>
      <c r="AJ256" s="2477"/>
      <c r="AK256" s="2477"/>
      <c r="AL256" s="2477"/>
      <c r="AM256" s="2477"/>
      <c r="AN256" s="2477"/>
      <c r="AO256" s="2477"/>
      <c r="AP256" s="2477"/>
      <c r="AQ256" s="2477"/>
      <c r="AR256" s="2477"/>
      <c r="AS256" s="2477"/>
      <c r="AT256" s="2477"/>
      <c r="AU256" s="2477"/>
      <c r="AV256" s="2477"/>
      <c r="AW256" s="2477"/>
      <c r="AX256" s="2477"/>
      <c r="AY256" s="2477"/>
      <c r="AZ256" s="2477"/>
      <c r="BA256" s="2477"/>
      <c r="BB256" s="2477"/>
      <c r="BC256" s="2477"/>
      <c r="BD256" s="2477"/>
      <c r="BE256" s="2477"/>
      <c r="BF256" s="2477"/>
      <c r="BG256" s="2477"/>
      <c r="BH256" s="2477"/>
      <c r="BI256" s="2477"/>
      <c r="BJ256" s="2477"/>
      <c r="BK256" s="2477"/>
      <c r="BL256" s="2477"/>
    </row>
    <row r="257" spans="1:64">
      <c r="A257" s="2477"/>
      <c r="C257" s="2477"/>
      <c r="D257" s="2477"/>
      <c r="E257" s="2477"/>
      <c r="F257" s="2477"/>
      <c r="G257" s="2477"/>
      <c r="H257" s="2477"/>
      <c r="I257" s="2477"/>
      <c r="J257" s="2477"/>
      <c r="K257" s="2477"/>
      <c r="L257" s="2477"/>
      <c r="M257" s="2477"/>
      <c r="N257" s="2477"/>
      <c r="O257" s="2477"/>
      <c r="P257" s="2477"/>
      <c r="Q257" s="2477"/>
      <c r="R257" s="2477"/>
      <c r="S257" s="2477"/>
      <c r="T257" s="2477"/>
      <c r="U257" s="2477"/>
      <c r="V257" s="2477"/>
      <c r="W257" s="2477"/>
      <c r="X257" s="2477"/>
      <c r="Y257" s="2477"/>
      <c r="Z257" s="2477"/>
      <c r="AA257" s="2477"/>
      <c r="AB257" s="2477"/>
      <c r="AC257" s="2477"/>
      <c r="AD257" s="2477"/>
      <c r="AE257" s="2477"/>
      <c r="AF257" s="2477"/>
      <c r="AG257" s="2477"/>
      <c r="AH257" s="2477"/>
      <c r="AI257" s="2477"/>
      <c r="AJ257" s="2477"/>
      <c r="AK257" s="2477"/>
      <c r="AL257" s="2477"/>
      <c r="AM257" s="2477"/>
      <c r="AN257" s="2477"/>
      <c r="AO257" s="2477"/>
      <c r="AP257" s="2477"/>
      <c r="AQ257" s="2477"/>
      <c r="AR257" s="2477"/>
      <c r="AS257" s="2477"/>
      <c r="AT257" s="2477"/>
      <c r="AU257" s="2477"/>
      <c r="AV257" s="2477"/>
      <c r="AW257" s="2477"/>
      <c r="AX257" s="2477"/>
      <c r="AY257" s="2477"/>
      <c r="AZ257" s="2477"/>
      <c r="BA257" s="2477"/>
      <c r="BB257" s="2477"/>
      <c r="BC257" s="2477"/>
      <c r="BD257" s="2477"/>
      <c r="BE257" s="2477"/>
      <c r="BF257" s="2477"/>
      <c r="BG257" s="2477"/>
      <c r="BH257" s="2477"/>
      <c r="BI257" s="2477"/>
      <c r="BJ257" s="2477"/>
      <c r="BK257" s="2477"/>
      <c r="BL257" s="2477"/>
    </row>
    <row r="258" spans="1:64">
      <c r="A258" s="2477"/>
      <c r="C258" s="2477"/>
      <c r="D258" s="2477"/>
      <c r="E258" s="2477"/>
      <c r="F258" s="2477"/>
      <c r="G258" s="2477"/>
      <c r="H258" s="2477"/>
      <c r="I258" s="2477"/>
      <c r="J258" s="2477"/>
      <c r="K258" s="2477"/>
      <c r="L258" s="2477"/>
      <c r="M258" s="2477"/>
      <c r="N258" s="2477"/>
      <c r="O258" s="2477"/>
      <c r="P258" s="2477"/>
      <c r="Q258" s="2477"/>
      <c r="R258" s="2477"/>
      <c r="S258" s="2477"/>
      <c r="T258" s="2477"/>
      <c r="U258" s="2477"/>
      <c r="V258" s="2477"/>
      <c r="W258" s="2477"/>
      <c r="X258" s="2477"/>
      <c r="Y258" s="2477"/>
      <c r="Z258" s="2477"/>
      <c r="AA258" s="2477"/>
      <c r="AB258" s="2477"/>
      <c r="AC258" s="2477"/>
      <c r="AD258" s="2477"/>
      <c r="AE258" s="2477"/>
      <c r="AF258" s="2477"/>
      <c r="AG258" s="2477"/>
      <c r="AH258" s="2477"/>
      <c r="AI258" s="2477"/>
      <c r="AJ258" s="2477"/>
      <c r="AK258" s="2477"/>
      <c r="AL258" s="2477"/>
      <c r="AM258" s="2477"/>
      <c r="AN258" s="2477"/>
      <c r="AO258" s="2477"/>
      <c r="AP258" s="2477"/>
      <c r="AQ258" s="2477"/>
      <c r="AR258" s="2477"/>
      <c r="AS258" s="2477"/>
      <c r="AT258" s="2477"/>
      <c r="AU258" s="2477"/>
      <c r="AV258" s="2477"/>
      <c r="AW258" s="2477"/>
      <c r="AX258" s="2477"/>
      <c r="AY258" s="2477"/>
      <c r="AZ258" s="2477"/>
      <c r="BA258" s="2477"/>
      <c r="BB258" s="2477"/>
      <c r="BC258" s="2477"/>
      <c r="BD258" s="2477"/>
      <c r="BE258" s="2477"/>
      <c r="BF258" s="2477"/>
      <c r="BG258" s="2477"/>
      <c r="BH258" s="2477"/>
      <c r="BI258" s="2477"/>
      <c r="BJ258" s="2477"/>
      <c r="BK258" s="2477"/>
      <c r="BL258" s="2477"/>
    </row>
    <row r="259" spans="1:64">
      <c r="A259" s="2477"/>
      <c r="C259" s="2477"/>
      <c r="D259" s="2477"/>
      <c r="E259" s="2477"/>
      <c r="F259" s="2477"/>
      <c r="G259" s="2477"/>
      <c r="H259" s="2477"/>
      <c r="I259" s="2477"/>
      <c r="J259" s="2477"/>
      <c r="K259" s="2477"/>
      <c r="L259" s="2477"/>
      <c r="M259" s="2477"/>
      <c r="N259" s="2477"/>
      <c r="O259" s="2477"/>
      <c r="P259" s="2477"/>
      <c r="Q259" s="2477"/>
      <c r="R259" s="2477"/>
      <c r="S259" s="2477"/>
      <c r="T259" s="2477"/>
      <c r="U259" s="2477"/>
      <c r="V259" s="2477"/>
      <c r="W259" s="2477"/>
      <c r="X259" s="2477"/>
      <c r="Y259" s="2477"/>
      <c r="Z259" s="2477"/>
      <c r="AA259" s="2477"/>
      <c r="AB259" s="2477"/>
      <c r="AC259" s="2477"/>
      <c r="AD259" s="2477"/>
      <c r="AE259" s="2477"/>
      <c r="AF259" s="2477"/>
      <c r="AG259" s="2477"/>
      <c r="AH259" s="2477"/>
      <c r="AI259" s="2477"/>
      <c r="AJ259" s="2477"/>
      <c r="AK259" s="2477"/>
      <c r="AL259" s="2477"/>
      <c r="AM259" s="2477"/>
      <c r="AN259" s="2477"/>
      <c r="AO259" s="2477"/>
      <c r="AP259" s="2477"/>
      <c r="AQ259" s="2477"/>
      <c r="AR259" s="2477"/>
      <c r="AS259" s="2477"/>
      <c r="AT259" s="2477"/>
      <c r="AU259" s="2477"/>
      <c r="AV259" s="2477"/>
      <c r="AW259" s="2477"/>
      <c r="AX259" s="2477"/>
      <c r="AY259" s="2477"/>
      <c r="AZ259" s="2477"/>
      <c r="BA259" s="2477"/>
      <c r="BB259" s="2477"/>
      <c r="BC259" s="2477"/>
      <c r="BD259" s="2477"/>
      <c r="BE259" s="2477"/>
      <c r="BF259" s="2477"/>
      <c r="BG259" s="2477"/>
      <c r="BH259" s="2477"/>
      <c r="BI259" s="2477"/>
      <c r="BJ259" s="2477"/>
      <c r="BK259" s="2477"/>
      <c r="BL259" s="2477"/>
    </row>
    <row r="260" spans="1:64">
      <c r="A260" s="2477"/>
      <c r="C260" s="2477"/>
      <c r="D260" s="2477"/>
      <c r="E260" s="2477"/>
      <c r="F260" s="2477"/>
      <c r="G260" s="2477"/>
      <c r="H260" s="2477"/>
      <c r="I260" s="2477"/>
      <c r="J260" s="2477"/>
      <c r="K260" s="2477"/>
      <c r="L260" s="2477"/>
      <c r="M260" s="2477"/>
      <c r="N260" s="2477"/>
      <c r="O260" s="2477"/>
      <c r="P260" s="2477"/>
      <c r="Q260" s="2477"/>
      <c r="R260" s="2477"/>
      <c r="S260" s="2477"/>
      <c r="T260" s="2477"/>
      <c r="U260" s="2477"/>
      <c r="V260" s="2477"/>
      <c r="W260" s="2477"/>
      <c r="X260" s="2477"/>
      <c r="Y260" s="2477"/>
      <c r="Z260" s="2477"/>
      <c r="AA260" s="2477"/>
      <c r="AB260" s="2477"/>
      <c r="AC260" s="2477"/>
      <c r="AD260" s="2477"/>
      <c r="AE260" s="2477"/>
      <c r="AF260" s="2477"/>
      <c r="AG260" s="2477"/>
      <c r="AH260" s="2477"/>
      <c r="AI260" s="2477"/>
      <c r="AJ260" s="2477"/>
      <c r="AK260" s="2477"/>
      <c r="AL260" s="2477"/>
      <c r="AM260" s="2477"/>
      <c r="AN260" s="2477"/>
      <c r="AO260" s="2477"/>
      <c r="AP260" s="2477"/>
      <c r="AQ260" s="2477"/>
      <c r="AR260" s="2477"/>
      <c r="AS260" s="2477"/>
      <c r="AT260" s="2477"/>
      <c r="AU260" s="2477"/>
      <c r="AV260" s="2477"/>
      <c r="AW260" s="2477"/>
      <c r="AX260" s="2477"/>
      <c r="AY260" s="2477"/>
      <c r="AZ260" s="2477"/>
      <c r="BA260" s="2477"/>
      <c r="BB260" s="2477"/>
      <c r="BC260" s="2477"/>
      <c r="BD260" s="2477"/>
      <c r="BE260" s="2477"/>
      <c r="BF260" s="2477"/>
      <c r="BG260" s="2477"/>
      <c r="BH260" s="2477"/>
      <c r="BI260" s="2477"/>
      <c r="BJ260" s="2477"/>
      <c r="BK260" s="2477"/>
      <c r="BL260" s="2477"/>
    </row>
    <row r="261" spans="1:64">
      <c r="A261" s="2477"/>
      <c r="C261" s="2477"/>
      <c r="D261" s="2477"/>
      <c r="E261" s="2477"/>
      <c r="F261" s="2477"/>
      <c r="G261" s="2477"/>
      <c r="H261" s="2477"/>
      <c r="I261" s="2477"/>
      <c r="J261" s="2477"/>
      <c r="K261" s="2477"/>
      <c r="L261" s="2477"/>
      <c r="M261" s="2477"/>
      <c r="N261" s="2477"/>
      <c r="O261" s="2477"/>
      <c r="P261" s="2477"/>
      <c r="Q261" s="2477"/>
      <c r="R261" s="2477"/>
      <c r="S261" s="2477"/>
      <c r="T261" s="2477"/>
      <c r="U261" s="2477"/>
      <c r="V261" s="2477"/>
      <c r="W261" s="2477"/>
      <c r="X261" s="2477"/>
      <c r="Y261" s="2477"/>
      <c r="Z261" s="2477"/>
      <c r="AA261" s="2477"/>
      <c r="AB261" s="2477"/>
      <c r="AC261" s="2477"/>
      <c r="AD261" s="2477"/>
      <c r="AE261" s="2477"/>
      <c r="AF261" s="2477"/>
      <c r="AG261" s="2477"/>
      <c r="AH261" s="2477"/>
      <c r="AI261" s="2477"/>
      <c r="AJ261" s="2477"/>
      <c r="AK261" s="2477"/>
      <c r="AL261" s="2477"/>
      <c r="AM261" s="2477"/>
      <c r="AN261" s="2477"/>
      <c r="AO261" s="2477"/>
      <c r="AP261" s="2477"/>
      <c r="AQ261" s="2477"/>
      <c r="AR261" s="2477"/>
      <c r="AS261" s="2477"/>
      <c r="AT261" s="2477"/>
      <c r="AU261" s="2477"/>
      <c r="AV261" s="2477"/>
      <c r="AW261" s="2477"/>
      <c r="AX261" s="2477"/>
      <c r="AY261" s="2477"/>
      <c r="AZ261" s="2477"/>
      <c r="BA261" s="2477"/>
      <c r="BB261" s="2477"/>
      <c r="BC261" s="2477"/>
      <c r="BD261" s="2477"/>
      <c r="BE261" s="2477"/>
      <c r="BF261" s="2477"/>
      <c r="BG261" s="2477"/>
      <c r="BH261" s="2477"/>
      <c r="BI261" s="2477"/>
      <c r="BJ261" s="2477"/>
      <c r="BK261" s="2477"/>
      <c r="BL261" s="2477"/>
    </row>
    <row r="262" spans="1:64">
      <c r="A262" s="2477"/>
      <c r="C262" s="2477"/>
      <c r="D262" s="2477"/>
      <c r="E262" s="2477"/>
      <c r="F262" s="2477"/>
      <c r="G262" s="2477"/>
      <c r="H262" s="2477"/>
      <c r="I262" s="2477"/>
      <c r="J262" s="2477"/>
      <c r="K262" s="2477"/>
      <c r="L262" s="2477"/>
      <c r="M262" s="2477"/>
      <c r="N262" s="2477"/>
      <c r="O262" s="2477"/>
      <c r="P262" s="2477"/>
      <c r="Q262" s="2477"/>
      <c r="R262" s="2477"/>
      <c r="S262" s="2477"/>
      <c r="T262" s="2477"/>
      <c r="U262" s="2477"/>
      <c r="V262" s="2477"/>
      <c r="W262" s="2477"/>
      <c r="X262" s="2477"/>
      <c r="Y262" s="2477"/>
      <c r="Z262" s="2477"/>
      <c r="AA262" s="2477"/>
      <c r="AB262" s="2477"/>
      <c r="AC262" s="2477"/>
      <c r="AD262" s="2477"/>
      <c r="AE262" s="2477"/>
      <c r="AF262" s="2477"/>
      <c r="AG262" s="2477"/>
      <c r="AH262" s="2477"/>
      <c r="AI262" s="2477"/>
      <c r="AJ262" s="2477"/>
      <c r="AK262" s="2477"/>
      <c r="AL262" s="2477"/>
      <c r="AM262" s="2477"/>
      <c r="AN262" s="2477"/>
      <c r="AO262" s="2477"/>
      <c r="AP262" s="2477"/>
      <c r="AQ262" s="2477"/>
      <c r="AR262" s="2477"/>
      <c r="AS262" s="2477"/>
      <c r="AT262" s="2477"/>
      <c r="AU262" s="2477"/>
      <c r="AV262" s="2477"/>
      <c r="AW262" s="2477"/>
      <c r="AX262" s="2477"/>
      <c r="AY262" s="2477"/>
      <c r="AZ262" s="2477"/>
      <c r="BA262" s="2477"/>
      <c r="BB262" s="2477"/>
      <c r="BC262" s="2477"/>
      <c r="BD262" s="2477"/>
      <c r="BE262" s="2477"/>
      <c r="BF262" s="2477"/>
      <c r="BG262" s="2477"/>
      <c r="BH262" s="2477"/>
      <c r="BI262" s="2477"/>
      <c r="BJ262" s="2477"/>
      <c r="BK262" s="2477"/>
      <c r="BL262" s="2477"/>
    </row>
    <row r="263" spans="1:64">
      <c r="A263" s="2477"/>
      <c r="C263" s="2477"/>
      <c r="D263" s="2477"/>
      <c r="E263" s="2477"/>
      <c r="F263" s="2477"/>
      <c r="G263" s="2477"/>
      <c r="H263" s="2477"/>
      <c r="I263" s="2477"/>
      <c r="J263" s="2477"/>
      <c r="K263" s="2477"/>
      <c r="L263" s="2477"/>
      <c r="M263" s="2477"/>
      <c r="N263" s="2477"/>
      <c r="O263" s="2477"/>
      <c r="P263" s="2477"/>
      <c r="Q263" s="2477"/>
      <c r="R263" s="2477"/>
      <c r="S263" s="2477"/>
      <c r="T263" s="2477"/>
      <c r="U263" s="2477"/>
      <c r="V263" s="2477"/>
      <c r="W263" s="2477"/>
      <c r="X263" s="2477"/>
      <c r="Y263" s="2477"/>
      <c r="Z263" s="2477"/>
      <c r="AA263" s="2477"/>
      <c r="AB263" s="2477"/>
      <c r="AC263" s="2477"/>
      <c r="AD263" s="2477"/>
      <c r="AE263" s="2477"/>
      <c r="AF263" s="2477"/>
      <c r="AG263" s="2477"/>
      <c r="AH263" s="2477"/>
      <c r="AI263" s="2477"/>
      <c r="AJ263" s="2477"/>
      <c r="AK263" s="2477"/>
      <c r="AL263" s="2477"/>
      <c r="AM263" s="2477"/>
      <c r="AN263" s="2477"/>
      <c r="AO263" s="2477"/>
      <c r="AP263" s="2477"/>
      <c r="AQ263" s="2477"/>
      <c r="AR263" s="2477"/>
      <c r="AS263" s="2477"/>
      <c r="AT263" s="2477"/>
      <c r="AU263" s="2477"/>
      <c r="AV263" s="2477"/>
      <c r="AW263" s="2477"/>
      <c r="AX263" s="2477"/>
      <c r="AY263" s="2477"/>
      <c r="AZ263" s="2477"/>
      <c r="BA263" s="2477"/>
      <c r="BB263" s="2477"/>
      <c r="BC263" s="2477"/>
      <c r="BD263" s="2477"/>
      <c r="BE263" s="2477"/>
      <c r="BF263" s="2477"/>
      <c r="BG263" s="2477"/>
      <c r="BH263" s="2477"/>
      <c r="BI263" s="2477"/>
      <c r="BJ263" s="2477"/>
      <c r="BK263" s="2477"/>
      <c r="BL263" s="2477"/>
    </row>
    <row r="264" spans="1:64">
      <c r="A264" s="2477"/>
      <c r="C264" s="2477"/>
      <c r="D264" s="2477"/>
      <c r="E264" s="2477"/>
      <c r="F264" s="2477"/>
      <c r="G264" s="2477"/>
      <c r="H264" s="2477"/>
      <c r="I264" s="2477"/>
      <c r="J264" s="2477"/>
      <c r="K264" s="2477"/>
      <c r="L264" s="2477"/>
      <c r="M264" s="2477"/>
      <c r="N264" s="2477"/>
      <c r="O264" s="2477"/>
      <c r="P264" s="2477"/>
      <c r="Q264" s="2477"/>
      <c r="R264" s="2477"/>
      <c r="S264" s="2477"/>
      <c r="T264" s="2477"/>
      <c r="U264" s="2477"/>
      <c r="V264" s="2477"/>
      <c r="W264" s="2477"/>
      <c r="X264" s="2477"/>
      <c r="Y264" s="2477"/>
      <c r="Z264" s="2477"/>
      <c r="AA264" s="2477"/>
      <c r="AB264" s="2477"/>
      <c r="AC264" s="2477"/>
      <c r="AD264" s="2477"/>
      <c r="AE264" s="2477"/>
      <c r="AF264" s="2477"/>
      <c r="AG264" s="2477"/>
      <c r="AH264" s="2477"/>
      <c r="AI264" s="2477"/>
      <c r="AJ264" s="2477"/>
      <c r="AK264" s="2477"/>
      <c r="AL264" s="2477"/>
      <c r="AM264" s="2477"/>
      <c r="AN264" s="2477"/>
      <c r="AO264" s="2477"/>
      <c r="AP264" s="2477"/>
      <c r="AQ264" s="2477"/>
      <c r="AR264" s="2477"/>
      <c r="AS264" s="2477"/>
      <c r="AT264" s="2477"/>
      <c r="AU264" s="2477"/>
      <c r="AV264" s="2477"/>
      <c r="AW264" s="2477"/>
      <c r="AX264" s="2477"/>
      <c r="AY264" s="2477"/>
      <c r="AZ264" s="2477"/>
      <c r="BA264" s="2477"/>
      <c r="BB264" s="2477"/>
      <c r="BC264" s="2477"/>
      <c r="BD264" s="2477"/>
      <c r="BE264" s="2477"/>
      <c r="BF264" s="2477"/>
      <c r="BG264" s="2477"/>
      <c r="BH264" s="2477"/>
      <c r="BI264" s="2477"/>
      <c r="BJ264" s="2477"/>
      <c r="BK264" s="2477"/>
      <c r="BL264" s="2477"/>
    </row>
    <row r="265" spans="1:64">
      <c r="A265" s="2477"/>
      <c r="C265" s="2477"/>
      <c r="D265" s="2477"/>
      <c r="E265" s="2477"/>
      <c r="F265" s="2477"/>
      <c r="G265" s="2477"/>
      <c r="H265" s="2477"/>
      <c r="I265" s="2477"/>
      <c r="J265" s="2477"/>
      <c r="K265" s="2477"/>
      <c r="L265" s="2477"/>
      <c r="M265" s="2477"/>
      <c r="N265" s="2477"/>
      <c r="O265" s="2477"/>
      <c r="P265" s="2477"/>
      <c r="Q265" s="2477"/>
      <c r="R265" s="2477"/>
      <c r="S265" s="2477"/>
      <c r="T265" s="2477"/>
      <c r="U265" s="2477"/>
      <c r="V265" s="2477"/>
      <c r="W265" s="2477"/>
      <c r="X265" s="2477"/>
      <c r="Y265" s="2477"/>
      <c r="Z265" s="2477"/>
      <c r="AA265" s="2477"/>
      <c r="AB265" s="2477"/>
      <c r="AC265" s="2477"/>
      <c r="AD265" s="2477"/>
      <c r="AE265" s="2477"/>
      <c r="AF265" s="2477"/>
      <c r="AG265" s="2477"/>
      <c r="AH265" s="2477"/>
      <c r="AI265" s="2477"/>
      <c r="AJ265" s="2477"/>
      <c r="AK265" s="2477"/>
      <c r="AL265" s="2477"/>
      <c r="AM265" s="2477"/>
      <c r="AN265" s="2477"/>
      <c r="AO265" s="2477"/>
      <c r="AP265" s="2477"/>
      <c r="AQ265" s="2477"/>
      <c r="AR265" s="2477"/>
      <c r="AS265" s="2477"/>
      <c r="AT265" s="2477"/>
      <c r="AU265" s="2477"/>
      <c r="AV265" s="2477"/>
      <c r="AW265" s="2477"/>
      <c r="AX265" s="2477"/>
      <c r="AY265" s="2477"/>
      <c r="AZ265" s="2477"/>
      <c r="BA265" s="2477"/>
      <c r="BB265" s="2477"/>
      <c r="BC265" s="2477"/>
      <c r="BD265" s="2477"/>
      <c r="BE265" s="2477"/>
      <c r="BF265" s="2477"/>
      <c r="BG265" s="2477"/>
      <c r="BH265" s="2477"/>
      <c r="BI265" s="2477"/>
      <c r="BJ265" s="2477"/>
      <c r="BK265" s="2477"/>
      <c r="BL265" s="2477"/>
    </row>
    <row r="266" spans="1:64">
      <c r="A266" s="2477"/>
      <c r="C266" s="2477"/>
      <c r="D266" s="2477"/>
      <c r="E266" s="2477"/>
      <c r="F266" s="2477"/>
      <c r="G266" s="2477"/>
      <c r="H266" s="2477"/>
      <c r="I266" s="2477"/>
      <c r="J266" s="2477"/>
      <c r="K266" s="2477"/>
      <c r="L266" s="2477"/>
      <c r="M266" s="2477"/>
      <c r="N266" s="2477"/>
      <c r="O266" s="2477"/>
      <c r="P266" s="2477"/>
      <c r="Q266" s="2477"/>
      <c r="R266" s="2477"/>
      <c r="S266" s="2477"/>
      <c r="T266" s="2477"/>
      <c r="U266" s="2477"/>
      <c r="V266" s="2477"/>
      <c r="W266" s="2477"/>
      <c r="X266" s="2477"/>
      <c r="Y266" s="2477"/>
      <c r="Z266" s="2477"/>
      <c r="AA266" s="2477"/>
      <c r="AB266" s="2477"/>
      <c r="AC266" s="2477"/>
      <c r="AD266" s="2477"/>
      <c r="AE266" s="2477"/>
      <c r="AF266" s="2477"/>
      <c r="AG266" s="2477"/>
      <c r="AH266" s="2477"/>
      <c r="AI266" s="2477"/>
      <c r="AJ266" s="2477"/>
      <c r="AK266" s="2477"/>
      <c r="AL266" s="2477"/>
      <c r="AM266" s="2477"/>
      <c r="AN266" s="2477"/>
      <c r="AO266" s="2477"/>
      <c r="AP266" s="2477"/>
      <c r="AQ266" s="2477"/>
      <c r="AR266" s="2477"/>
      <c r="AS266" s="2477"/>
      <c r="AT266" s="2477"/>
      <c r="AU266" s="2477"/>
      <c r="AV266" s="2477"/>
      <c r="AW266" s="2477"/>
      <c r="AX266" s="2477"/>
      <c r="AY266" s="2477"/>
      <c r="AZ266" s="2477"/>
      <c r="BA266" s="2477"/>
      <c r="BB266" s="2477"/>
      <c r="BC266" s="2477"/>
      <c r="BD266" s="2477"/>
      <c r="BE266" s="2477"/>
      <c r="BF266" s="2477"/>
      <c r="BG266" s="2477"/>
      <c r="BH266" s="2477"/>
      <c r="BI266" s="2477"/>
      <c r="BJ266" s="2477"/>
      <c r="BK266" s="2477"/>
      <c r="BL266" s="2477"/>
    </row>
    <row r="267" spans="1:64">
      <c r="A267" s="2477"/>
      <c r="C267" s="2477"/>
      <c r="D267" s="2477"/>
      <c r="E267" s="2477"/>
      <c r="F267" s="2477"/>
      <c r="G267" s="2477"/>
      <c r="H267" s="2477"/>
      <c r="I267" s="2477"/>
      <c r="J267" s="2477"/>
      <c r="K267" s="2477"/>
      <c r="L267" s="2477"/>
      <c r="M267" s="2477"/>
      <c r="N267" s="2477"/>
      <c r="O267" s="2477"/>
      <c r="P267" s="2477"/>
      <c r="Q267" s="2477"/>
      <c r="R267" s="2477"/>
      <c r="S267" s="2477"/>
      <c r="T267" s="2477"/>
      <c r="U267" s="2477"/>
      <c r="V267" s="2477"/>
      <c r="W267" s="2477"/>
      <c r="X267" s="2477"/>
      <c r="Y267" s="2477"/>
      <c r="Z267" s="2477"/>
      <c r="AA267" s="2477"/>
      <c r="AB267" s="2477"/>
      <c r="AC267" s="2477"/>
      <c r="AD267" s="2477"/>
      <c r="AE267" s="2477"/>
      <c r="AF267" s="2477"/>
      <c r="AG267" s="2477"/>
      <c r="AH267" s="2477"/>
      <c r="AI267" s="2477"/>
      <c r="AJ267" s="2477"/>
      <c r="AK267" s="2477"/>
      <c r="AL267" s="2477"/>
      <c r="AM267" s="2477"/>
      <c r="AN267" s="2477"/>
      <c r="AO267" s="2477"/>
      <c r="AP267" s="2477"/>
      <c r="AQ267" s="2477"/>
      <c r="AR267" s="2477"/>
      <c r="AS267" s="2477"/>
      <c r="AT267" s="2477"/>
      <c r="AU267" s="2477"/>
      <c r="AV267" s="2477"/>
      <c r="AW267" s="2477"/>
      <c r="AX267" s="2477"/>
      <c r="AY267" s="2477"/>
      <c r="AZ267" s="2477"/>
      <c r="BA267" s="2477"/>
      <c r="BB267" s="2477"/>
      <c r="BC267" s="2477"/>
      <c r="BD267" s="2477"/>
      <c r="BE267" s="2477"/>
      <c r="BF267" s="2477"/>
      <c r="BG267" s="2477"/>
      <c r="BH267" s="2477"/>
      <c r="BI267" s="2477"/>
      <c r="BJ267" s="2477"/>
      <c r="BK267" s="2477"/>
      <c r="BL267" s="2477"/>
    </row>
    <row r="268" spans="1:64">
      <c r="A268" s="2477"/>
      <c r="C268" s="2477"/>
      <c r="D268" s="2477"/>
      <c r="E268" s="2477"/>
      <c r="F268" s="2477"/>
      <c r="G268" s="2477"/>
      <c r="H268" s="2477"/>
      <c r="I268" s="2477"/>
      <c r="J268" s="2477"/>
      <c r="K268" s="2477"/>
      <c r="L268" s="2477"/>
      <c r="M268" s="2477"/>
      <c r="N268" s="2477"/>
      <c r="O268" s="2477"/>
      <c r="P268" s="2477"/>
      <c r="Q268" s="2477"/>
      <c r="R268" s="2477"/>
      <c r="S268" s="2477"/>
      <c r="T268" s="2477"/>
      <c r="U268" s="2477"/>
      <c r="V268" s="2477"/>
      <c r="W268" s="2477"/>
      <c r="X268" s="2477"/>
      <c r="Y268" s="2477"/>
      <c r="Z268" s="2477"/>
      <c r="AA268" s="2477"/>
      <c r="AB268" s="2477"/>
      <c r="AC268" s="2477"/>
      <c r="AD268" s="2477"/>
      <c r="AE268" s="2477"/>
      <c r="AF268" s="2477"/>
      <c r="AG268" s="2477"/>
      <c r="AH268" s="2477"/>
      <c r="AI268" s="2477"/>
      <c r="AJ268" s="2477"/>
      <c r="AK268" s="2477"/>
      <c r="AL268" s="2477"/>
      <c r="AM268" s="2477"/>
      <c r="AN268" s="2477"/>
      <c r="AO268" s="2477"/>
      <c r="AP268" s="2477"/>
      <c r="AQ268" s="2477"/>
      <c r="AR268" s="2477"/>
      <c r="AS268" s="2477"/>
      <c r="AT268" s="2477"/>
      <c r="AU268" s="2477"/>
      <c r="AV268" s="2477"/>
      <c r="AW268" s="2477"/>
      <c r="AX268" s="2477"/>
      <c r="AY268" s="2477"/>
      <c r="AZ268" s="2477"/>
      <c r="BA268" s="2477"/>
      <c r="BB268" s="2477"/>
      <c r="BC268" s="2477"/>
      <c r="BD268" s="2477"/>
      <c r="BE268" s="2477"/>
      <c r="BF268" s="2477"/>
      <c r="BG268" s="2477"/>
      <c r="BH268" s="2477"/>
      <c r="BI268" s="2477"/>
      <c r="BJ268" s="2477"/>
      <c r="BK268" s="2477"/>
      <c r="BL268" s="2477"/>
    </row>
    <row r="269" spans="1:64">
      <c r="A269" s="2477"/>
      <c r="C269" s="2477"/>
      <c r="D269" s="2477"/>
      <c r="E269" s="2477"/>
      <c r="F269" s="2477"/>
      <c r="G269" s="2477"/>
      <c r="H269" s="2477"/>
      <c r="I269" s="2477"/>
      <c r="J269" s="2477"/>
      <c r="K269" s="2477"/>
      <c r="L269" s="2477"/>
      <c r="M269" s="2477"/>
      <c r="N269" s="2477"/>
      <c r="O269" s="2477"/>
      <c r="P269" s="2477"/>
      <c r="Q269" s="2477"/>
      <c r="R269" s="2477"/>
      <c r="S269" s="2477"/>
      <c r="T269" s="2477"/>
      <c r="U269" s="2477"/>
      <c r="V269" s="2477"/>
      <c r="W269" s="2477"/>
      <c r="X269" s="2477"/>
      <c r="Y269" s="2477"/>
      <c r="Z269" s="2477"/>
      <c r="AA269" s="2477"/>
      <c r="AB269" s="2477"/>
      <c r="AC269" s="2477"/>
      <c r="AD269" s="2477"/>
      <c r="AE269" s="2477"/>
      <c r="AF269" s="2477"/>
      <c r="AG269" s="2477"/>
      <c r="AH269" s="2477"/>
      <c r="AI269" s="2477"/>
      <c r="AJ269" s="2477"/>
      <c r="AK269" s="2477"/>
      <c r="AL269" s="2477"/>
      <c r="AM269" s="2477"/>
      <c r="AN269" s="2477"/>
      <c r="AO269" s="2477"/>
      <c r="AP269" s="2477"/>
      <c r="AQ269" s="2477"/>
      <c r="AR269" s="2477"/>
      <c r="AS269" s="2477"/>
      <c r="AT269" s="2477"/>
      <c r="AU269" s="2477"/>
      <c r="AV269" s="2477"/>
      <c r="AW269" s="2477"/>
      <c r="AX269" s="2477"/>
      <c r="AY269" s="2477"/>
      <c r="AZ269" s="2477"/>
      <c r="BA269" s="2477"/>
      <c r="BB269" s="2477"/>
      <c r="BC269" s="2477"/>
      <c r="BD269" s="2477"/>
      <c r="BE269" s="2477"/>
      <c r="BF269" s="2477"/>
      <c r="BG269" s="2477"/>
      <c r="BH269" s="2477"/>
      <c r="BI269" s="2477"/>
      <c r="BJ269" s="2477"/>
      <c r="BK269" s="2477"/>
      <c r="BL269" s="2477"/>
    </row>
    <row r="270" spans="1:64">
      <c r="A270" s="2477"/>
      <c r="C270" s="2477"/>
      <c r="D270" s="2477"/>
      <c r="E270" s="2477"/>
      <c r="F270" s="2477"/>
      <c r="G270" s="2477"/>
      <c r="H270" s="2477"/>
      <c r="I270" s="2477"/>
      <c r="J270" s="2477"/>
      <c r="K270" s="2477"/>
      <c r="L270" s="2477"/>
      <c r="M270" s="2477"/>
      <c r="N270" s="2477"/>
      <c r="O270" s="2477"/>
      <c r="P270" s="2477"/>
      <c r="Q270" s="2477"/>
      <c r="R270" s="2477"/>
      <c r="S270" s="2477"/>
      <c r="T270" s="2477"/>
      <c r="U270" s="2477"/>
      <c r="V270" s="2477"/>
      <c r="W270" s="2477"/>
      <c r="X270" s="2477"/>
      <c r="Y270" s="2477"/>
      <c r="Z270" s="2477"/>
      <c r="AA270" s="2477"/>
      <c r="AB270" s="2477"/>
      <c r="AC270" s="2477"/>
      <c r="AD270" s="2477"/>
      <c r="AE270" s="2477"/>
      <c r="AF270" s="2477"/>
      <c r="AG270" s="2477"/>
      <c r="AH270" s="2477"/>
      <c r="AI270" s="2477"/>
      <c r="AJ270" s="2477"/>
      <c r="AK270" s="2477"/>
      <c r="AL270" s="2477"/>
      <c r="AM270" s="2477"/>
      <c r="AN270" s="2477"/>
      <c r="AO270" s="2477"/>
      <c r="AP270" s="2477"/>
      <c r="AQ270" s="2477"/>
      <c r="AR270" s="2477"/>
      <c r="AS270" s="2477"/>
      <c r="AT270" s="2477"/>
      <c r="AU270" s="2477"/>
      <c r="AV270" s="2477"/>
      <c r="AW270" s="2477"/>
      <c r="AX270" s="2477"/>
      <c r="AY270" s="2477"/>
      <c r="AZ270" s="2477"/>
      <c r="BA270" s="2477"/>
      <c r="BB270" s="2477"/>
      <c r="BC270" s="2477"/>
      <c r="BD270" s="2477"/>
      <c r="BE270" s="2477"/>
      <c r="BF270" s="2477"/>
      <c r="BG270" s="2477"/>
      <c r="BH270" s="2477"/>
      <c r="BI270" s="2477"/>
      <c r="BJ270" s="2477"/>
      <c r="BK270" s="2477"/>
      <c r="BL270" s="2477"/>
    </row>
    <row r="271" spans="1:64">
      <c r="A271" s="2477"/>
      <c r="B271" s="2737"/>
      <c r="C271" s="2477"/>
      <c r="D271" s="2477"/>
      <c r="E271" s="2477"/>
      <c r="F271" s="2477"/>
      <c r="G271" s="2477"/>
      <c r="H271" s="2477"/>
      <c r="I271" s="2477"/>
      <c r="J271" s="2477"/>
      <c r="K271" s="2477"/>
      <c r="L271" s="2477"/>
      <c r="M271" s="2477"/>
      <c r="N271" s="2477"/>
      <c r="O271" s="2477"/>
      <c r="P271" s="2477"/>
      <c r="Q271" s="2477"/>
      <c r="R271" s="2477"/>
      <c r="S271" s="2477"/>
      <c r="T271" s="2477"/>
      <c r="U271" s="2477"/>
      <c r="V271" s="2477"/>
      <c r="W271" s="2477"/>
      <c r="X271" s="2477"/>
      <c r="Y271" s="2477"/>
      <c r="Z271" s="2477"/>
      <c r="AA271" s="2477"/>
      <c r="AB271" s="2477"/>
      <c r="AC271" s="2477"/>
      <c r="AD271" s="2477"/>
      <c r="AE271" s="2477"/>
      <c r="AF271" s="2477"/>
      <c r="AG271" s="2477"/>
      <c r="AH271" s="2477"/>
      <c r="AI271" s="2477"/>
      <c r="AJ271" s="2477"/>
      <c r="AK271" s="2477"/>
      <c r="AL271" s="2477"/>
      <c r="AM271" s="2477"/>
      <c r="AN271" s="2477"/>
      <c r="AO271" s="2477"/>
      <c r="AP271" s="2477"/>
      <c r="AQ271" s="2477"/>
      <c r="AR271" s="2477"/>
      <c r="AS271" s="2477"/>
      <c r="AT271" s="2477"/>
      <c r="AU271" s="2477"/>
      <c r="AV271" s="2477"/>
      <c r="AW271" s="2477"/>
      <c r="AX271" s="2477"/>
      <c r="AY271" s="2477"/>
      <c r="AZ271" s="2477"/>
      <c r="BA271" s="2477"/>
      <c r="BB271" s="2477"/>
      <c r="BC271" s="2477"/>
      <c r="BD271" s="2477"/>
      <c r="BE271" s="2477"/>
      <c r="BF271" s="2477"/>
      <c r="BG271" s="2477"/>
      <c r="BH271" s="2477"/>
      <c r="BI271" s="2477"/>
      <c r="BJ271" s="2477"/>
      <c r="BK271" s="2477"/>
      <c r="BL271" s="2477"/>
    </row>
    <row r="272" spans="1:64">
      <c r="A272" s="2477"/>
      <c r="C272" s="2477"/>
      <c r="D272" s="2477"/>
      <c r="E272" s="2477"/>
      <c r="F272" s="2477"/>
      <c r="G272" s="2477"/>
      <c r="H272" s="2477"/>
      <c r="I272" s="2477"/>
      <c r="J272" s="2477"/>
      <c r="K272" s="2477"/>
      <c r="L272" s="2477"/>
      <c r="M272" s="2477"/>
      <c r="N272" s="2477"/>
      <c r="O272" s="2477"/>
      <c r="P272" s="2477"/>
      <c r="Q272" s="2477"/>
      <c r="R272" s="2477"/>
      <c r="S272" s="2477"/>
      <c r="T272" s="2477"/>
      <c r="U272" s="2477"/>
      <c r="V272" s="2477"/>
      <c r="W272" s="2477"/>
      <c r="X272" s="2477"/>
      <c r="Y272" s="2477"/>
      <c r="Z272" s="2477"/>
      <c r="AA272" s="2477"/>
      <c r="AB272" s="2477"/>
      <c r="AC272" s="2477"/>
      <c r="AD272" s="2477"/>
      <c r="AE272" s="2477"/>
      <c r="AF272" s="2477"/>
      <c r="AG272" s="2477"/>
      <c r="AH272" s="2477"/>
      <c r="AI272" s="2477"/>
      <c r="AJ272" s="2477"/>
      <c r="AK272" s="2477"/>
      <c r="AL272" s="2477"/>
      <c r="AM272" s="2477"/>
      <c r="AN272" s="2477"/>
      <c r="AO272" s="2477"/>
      <c r="AP272" s="2477"/>
      <c r="AQ272" s="2477"/>
      <c r="AR272" s="2477"/>
      <c r="AS272" s="2477"/>
      <c r="AT272" s="2477"/>
      <c r="AU272" s="2477"/>
      <c r="AV272" s="2477"/>
      <c r="AW272" s="2477"/>
      <c r="AX272" s="2477"/>
      <c r="AY272" s="2477"/>
      <c r="AZ272" s="2477"/>
      <c r="BA272" s="2477"/>
      <c r="BB272" s="2477"/>
      <c r="BC272" s="2477"/>
      <c r="BD272" s="2477"/>
      <c r="BE272" s="2477"/>
      <c r="BF272" s="2477"/>
      <c r="BG272" s="2477"/>
      <c r="BH272" s="2477"/>
      <c r="BI272" s="2477"/>
      <c r="BJ272" s="2477"/>
      <c r="BK272" s="2477"/>
      <c r="BL272" s="2477"/>
    </row>
    <row r="273" s="2477" customFormat="1"/>
    <row r="274" s="2477" customFormat="1"/>
    <row r="275" s="2477" customFormat="1"/>
    <row r="276" s="2477" customFormat="1"/>
    <row r="277" s="2477" customFormat="1"/>
    <row r="278" s="2477" customFormat="1"/>
    <row r="279" s="2477" customFormat="1"/>
    <row r="280" s="2477" customFormat="1"/>
    <row r="281" s="2477" customFormat="1"/>
    <row r="282" s="2477" customFormat="1"/>
    <row r="283" s="2477" customFormat="1"/>
    <row r="284" s="2477" customFormat="1"/>
    <row r="285" s="2477" customFormat="1"/>
    <row r="286" s="2477" customFormat="1"/>
    <row r="287" s="2477" customFormat="1"/>
    <row r="288" s="2477" customFormat="1"/>
    <row r="289" spans="1:64">
      <c r="A289" s="2477"/>
      <c r="C289" s="2477"/>
      <c r="D289" s="2477"/>
      <c r="E289" s="2477"/>
      <c r="F289" s="2477"/>
      <c r="G289" s="2477"/>
      <c r="H289" s="2477"/>
      <c r="I289" s="2477"/>
      <c r="J289" s="2477"/>
      <c r="K289" s="2477"/>
      <c r="L289" s="2477"/>
      <c r="M289" s="2477"/>
      <c r="N289" s="2477"/>
      <c r="O289" s="2477"/>
      <c r="P289" s="2477"/>
      <c r="Q289" s="2477"/>
      <c r="R289" s="2477"/>
      <c r="S289" s="2477"/>
      <c r="T289" s="2477"/>
      <c r="U289" s="2477"/>
      <c r="V289" s="2477"/>
      <c r="W289" s="2477"/>
      <c r="X289" s="2477"/>
      <c r="Y289" s="2477"/>
      <c r="Z289" s="2477"/>
      <c r="AA289" s="2477"/>
      <c r="AB289" s="2477"/>
      <c r="AC289" s="2477"/>
      <c r="AD289" s="2477"/>
      <c r="AE289" s="2477"/>
      <c r="AF289" s="2477"/>
      <c r="AG289" s="2477"/>
      <c r="AH289" s="2477"/>
      <c r="AI289" s="2477"/>
      <c r="AJ289" s="2477"/>
      <c r="AK289" s="2477"/>
      <c r="AL289" s="2477"/>
      <c r="AM289" s="2477"/>
      <c r="AN289" s="2477"/>
      <c r="AO289" s="2477"/>
      <c r="AP289" s="2477"/>
      <c r="AQ289" s="2477"/>
      <c r="AR289" s="2477"/>
      <c r="AS289" s="2477"/>
      <c r="AT289" s="2477"/>
      <c r="AU289" s="2477"/>
      <c r="AV289" s="2477"/>
      <c r="AW289" s="2477"/>
      <c r="AX289" s="2477"/>
      <c r="AY289" s="2477"/>
      <c r="AZ289" s="2477"/>
      <c r="BA289" s="2477"/>
      <c r="BB289" s="2477"/>
      <c r="BC289" s="2477"/>
      <c r="BD289" s="2477"/>
      <c r="BE289" s="2477"/>
      <c r="BF289" s="2477"/>
      <c r="BG289" s="2477"/>
      <c r="BH289" s="2477"/>
      <c r="BI289" s="2477"/>
      <c r="BJ289" s="2477"/>
      <c r="BK289" s="2477"/>
      <c r="BL289" s="2477"/>
    </row>
    <row r="290" spans="1:64">
      <c r="A290" s="2477"/>
      <c r="C290" s="2477"/>
      <c r="D290" s="2477"/>
      <c r="E290" s="2477"/>
      <c r="F290" s="2477"/>
      <c r="G290" s="2477"/>
      <c r="H290" s="2477"/>
      <c r="I290" s="2477"/>
      <c r="J290" s="2477"/>
      <c r="K290" s="2477"/>
      <c r="L290" s="2477"/>
      <c r="M290" s="2477"/>
      <c r="N290" s="2477"/>
      <c r="O290" s="2477"/>
      <c r="P290" s="2477"/>
      <c r="Q290" s="2477"/>
      <c r="R290" s="2477"/>
      <c r="S290" s="2477"/>
      <c r="T290" s="2477"/>
      <c r="U290" s="2477"/>
      <c r="V290" s="2477"/>
      <c r="W290" s="2477"/>
      <c r="X290" s="2477"/>
      <c r="Y290" s="2477"/>
      <c r="Z290" s="2477"/>
      <c r="AA290" s="2477"/>
      <c r="AB290" s="2477"/>
      <c r="AC290" s="2477"/>
      <c r="AD290" s="2477"/>
      <c r="AE290" s="2477"/>
      <c r="AF290" s="2477"/>
      <c r="AG290" s="2477"/>
      <c r="AH290" s="2477"/>
      <c r="AI290" s="2477"/>
      <c r="AJ290" s="2477"/>
      <c r="AK290" s="2477"/>
      <c r="AL290" s="2477"/>
      <c r="AM290" s="2477"/>
      <c r="AN290" s="2477"/>
      <c r="AO290" s="2477"/>
      <c r="AP290" s="2477"/>
      <c r="AQ290" s="2477"/>
      <c r="AR290" s="2477"/>
      <c r="AS290" s="2477"/>
      <c r="AT290" s="2477"/>
      <c r="AU290" s="2477"/>
      <c r="AV290" s="2477"/>
      <c r="AW290" s="2477"/>
      <c r="AX290" s="2477"/>
      <c r="AY290" s="2477"/>
      <c r="AZ290" s="2477"/>
      <c r="BA290" s="2477"/>
      <c r="BB290" s="2477"/>
      <c r="BC290" s="2477"/>
      <c r="BD290" s="2477"/>
      <c r="BE290" s="2477"/>
      <c r="BF290" s="2477"/>
      <c r="BG290" s="2477"/>
      <c r="BH290" s="2477"/>
      <c r="BI290" s="2477"/>
      <c r="BJ290" s="2477"/>
      <c r="BK290" s="2477"/>
      <c r="BL290" s="2477"/>
    </row>
    <row r="291" spans="1:64">
      <c r="A291" s="2477"/>
      <c r="C291" s="2477"/>
      <c r="D291" s="2477"/>
      <c r="E291" s="2477"/>
      <c r="F291" s="2477"/>
      <c r="G291" s="2477"/>
      <c r="H291" s="2477"/>
      <c r="I291" s="2477"/>
      <c r="J291" s="2477"/>
      <c r="K291" s="2477"/>
      <c r="L291" s="2477"/>
      <c r="M291" s="2477"/>
      <c r="N291" s="2477"/>
      <c r="O291" s="2477"/>
      <c r="P291" s="2477"/>
      <c r="Q291" s="2477"/>
      <c r="R291" s="2477"/>
      <c r="S291" s="2477"/>
      <c r="T291" s="2477"/>
      <c r="U291" s="2477"/>
      <c r="V291" s="2477"/>
      <c r="W291" s="2477"/>
      <c r="X291" s="2477"/>
      <c r="Y291" s="2477"/>
      <c r="Z291" s="2477"/>
      <c r="AA291" s="2477"/>
      <c r="AB291" s="2477"/>
      <c r="AC291" s="2477"/>
      <c r="AD291" s="2477"/>
      <c r="AE291" s="2477"/>
      <c r="AF291" s="2477"/>
      <c r="AG291" s="2477"/>
      <c r="AH291" s="2477"/>
      <c r="AI291" s="2477"/>
      <c r="AJ291" s="2477"/>
      <c r="AK291" s="2477"/>
      <c r="AL291" s="2477"/>
      <c r="AM291" s="2477"/>
      <c r="AN291" s="2477"/>
      <c r="AO291" s="2477"/>
      <c r="AP291" s="2477"/>
      <c r="AQ291" s="2477"/>
      <c r="AR291" s="2477"/>
      <c r="AS291" s="2477"/>
      <c r="AT291" s="2477"/>
      <c r="AU291" s="2477"/>
      <c r="AV291" s="2477"/>
      <c r="AW291" s="2477"/>
      <c r="AX291" s="2477"/>
      <c r="AY291" s="2477"/>
      <c r="AZ291" s="2477"/>
      <c r="BA291" s="2477"/>
      <c r="BB291" s="2477"/>
      <c r="BC291" s="2477"/>
      <c r="BD291" s="2477"/>
      <c r="BE291" s="2477"/>
      <c r="BF291" s="2477"/>
      <c r="BG291" s="2477"/>
      <c r="BH291" s="2477"/>
      <c r="BI291" s="2477"/>
      <c r="BJ291" s="2477"/>
      <c r="BK291" s="2477"/>
      <c r="BL291" s="2477"/>
    </row>
    <row r="292" spans="1:64">
      <c r="A292" s="2477"/>
      <c r="C292" s="2477"/>
      <c r="D292" s="2477"/>
      <c r="E292" s="2477"/>
      <c r="F292" s="2477"/>
      <c r="G292" s="2477"/>
      <c r="H292" s="2477"/>
      <c r="I292" s="2477"/>
      <c r="J292" s="2477"/>
      <c r="K292" s="2477"/>
      <c r="L292" s="2477"/>
      <c r="M292" s="2477"/>
      <c r="N292" s="2477"/>
      <c r="O292" s="2477"/>
      <c r="P292" s="2477"/>
      <c r="Q292" s="2477"/>
      <c r="R292" s="2477"/>
      <c r="S292" s="2477"/>
      <c r="T292" s="2477"/>
      <c r="U292" s="2477"/>
      <c r="V292" s="2477"/>
      <c r="W292" s="2477"/>
      <c r="X292" s="2477"/>
      <c r="Y292" s="2477"/>
      <c r="Z292" s="2477"/>
      <c r="AA292" s="2477"/>
      <c r="AB292" s="2477"/>
      <c r="AC292" s="2477"/>
      <c r="AD292" s="2477"/>
      <c r="AE292" s="2477"/>
      <c r="AF292" s="2477"/>
      <c r="AG292" s="2477"/>
      <c r="AH292" s="2477"/>
      <c r="AI292" s="2477"/>
      <c r="AJ292" s="2477"/>
      <c r="AK292" s="2477"/>
      <c r="AL292" s="2477"/>
      <c r="AM292" s="2477"/>
      <c r="AN292" s="2477"/>
      <c r="AO292" s="2477"/>
      <c r="AP292" s="2477"/>
      <c r="AQ292" s="2477"/>
      <c r="AR292" s="2477"/>
      <c r="AS292" s="2477"/>
      <c r="AT292" s="2477"/>
      <c r="AU292" s="2477"/>
      <c r="AV292" s="2477"/>
      <c r="AW292" s="2477"/>
      <c r="AX292" s="2477"/>
      <c r="AY292" s="2477"/>
      <c r="AZ292" s="2477"/>
      <c r="BA292" s="2477"/>
      <c r="BB292" s="2477"/>
      <c r="BC292" s="2477"/>
      <c r="BD292" s="2477"/>
      <c r="BE292" s="2477"/>
      <c r="BF292" s="2477"/>
      <c r="BG292" s="2477"/>
      <c r="BH292" s="2477"/>
      <c r="BI292" s="2477"/>
      <c r="BJ292" s="2477"/>
      <c r="BK292" s="2477"/>
      <c r="BL292" s="2477"/>
    </row>
    <row r="293" spans="1:64">
      <c r="A293" s="2477"/>
      <c r="C293" s="2477"/>
      <c r="D293" s="2477"/>
      <c r="E293" s="2477"/>
      <c r="F293" s="2477"/>
      <c r="G293" s="2477"/>
      <c r="H293" s="2477"/>
      <c r="I293" s="2477"/>
      <c r="J293" s="2477"/>
      <c r="K293" s="2477"/>
      <c r="L293" s="2477"/>
      <c r="M293" s="2477"/>
      <c r="N293" s="2477"/>
      <c r="O293" s="2477"/>
      <c r="P293" s="2477"/>
      <c r="Q293" s="2477"/>
      <c r="R293" s="2477"/>
      <c r="S293" s="2477"/>
      <c r="T293" s="2477"/>
      <c r="U293" s="2477"/>
      <c r="V293" s="2477"/>
      <c r="W293" s="2477"/>
      <c r="X293" s="2477"/>
      <c r="Y293" s="2477"/>
      <c r="Z293" s="2477"/>
      <c r="AA293" s="2477"/>
      <c r="AB293" s="2477"/>
      <c r="AC293" s="2477"/>
      <c r="AD293" s="2477"/>
      <c r="AE293" s="2477"/>
      <c r="AF293" s="2477"/>
      <c r="AG293" s="2477"/>
      <c r="AH293" s="2477"/>
      <c r="AI293" s="2477"/>
      <c r="AJ293" s="2477"/>
      <c r="AK293" s="2477"/>
      <c r="AL293" s="2477"/>
      <c r="AM293" s="2477"/>
      <c r="AN293" s="2477"/>
      <c r="AO293" s="2477"/>
      <c r="AP293" s="2477"/>
      <c r="AQ293" s="2477"/>
      <c r="AR293" s="2477"/>
      <c r="AS293" s="2477"/>
      <c r="AT293" s="2477"/>
      <c r="AU293" s="2477"/>
      <c r="AV293" s="2477"/>
      <c r="AW293" s="2477"/>
      <c r="AX293" s="2477"/>
      <c r="AY293" s="2477"/>
      <c r="AZ293" s="2477"/>
      <c r="BA293" s="2477"/>
      <c r="BB293" s="2477"/>
      <c r="BC293" s="2477"/>
      <c r="BD293" s="2477"/>
      <c r="BE293" s="2477"/>
      <c r="BF293" s="2477"/>
      <c r="BG293" s="2477"/>
      <c r="BH293" s="2477"/>
      <c r="BI293" s="2477"/>
      <c r="BJ293" s="2477"/>
      <c r="BK293" s="2477"/>
      <c r="BL293" s="2477"/>
    </row>
    <row r="294" spans="1:64">
      <c r="A294" s="2477"/>
      <c r="B294" s="2737"/>
      <c r="C294" s="2477"/>
      <c r="D294" s="2477"/>
      <c r="E294" s="2477"/>
      <c r="F294" s="2477"/>
      <c r="G294" s="2477"/>
      <c r="H294" s="2477"/>
      <c r="I294" s="2477"/>
      <c r="J294" s="2477"/>
      <c r="K294" s="2477"/>
      <c r="L294" s="2477"/>
      <c r="M294" s="2477"/>
      <c r="N294" s="2477"/>
      <c r="O294" s="2477"/>
      <c r="P294" s="2477"/>
      <c r="Q294" s="2477"/>
      <c r="R294" s="2477"/>
      <c r="S294" s="2477"/>
      <c r="T294" s="2477"/>
      <c r="U294" s="2477"/>
      <c r="V294" s="2477"/>
      <c r="W294" s="2477"/>
      <c r="X294" s="2477"/>
      <c r="Y294" s="2477"/>
      <c r="Z294" s="2477"/>
      <c r="AA294" s="2477"/>
      <c r="AB294" s="2477"/>
      <c r="AC294" s="2477"/>
      <c r="AD294" s="2477"/>
      <c r="AE294" s="2477"/>
      <c r="AF294" s="2477"/>
      <c r="AG294" s="2477"/>
      <c r="AH294" s="2477"/>
      <c r="AI294" s="2477"/>
      <c r="AJ294" s="2477"/>
      <c r="AK294" s="2477"/>
      <c r="AL294" s="2477"/>
      <c r="AM294" s="2477"/>
      <c r="AN294" s="2477"/>
      <c r="AO294" s="2477"/>
      <c r="AP294" s="2477"/>
      <c r="AQ294" s="2477"/>
      <c r="AR294" s="2477"/>
      <c r="AS294" s="2477"/>
      <c r="AT294" s="2477"/>
      <c r="AU294" s="2477"/>
      <c r="AV294" s="2477"/>
      <c r="AW294" s="2477"/>
      <c r="AX294" s="2477"/>
      <c r="AY294" s="2477"/>
      <c r="AZ294" s="2477"/>
      <c r="BA294" s="2477"/>
      <c r="BB294" s="2477"/>
      <c r="BC294" s="2477"/>
      <c r="BD294" s="2477"/>
      <c r="BE294" s="2477"/>
      <c r="BF294" s="2477"/>
      <c r="BG294" s="2477"/>
      <c r="BH294" s="2477"/>
      <c r="BI294" s="2477"/>
      <c r="BJ294" s="2477"/>
      <c r="BK294" s="2477"/>
      <c r="BL294" s="2477"/>
    </row>
    <row r="295" spans="1:64">
      <c r="A295" s="2477"/>
      <c r="C295" s="2477"/>
      <c r="D295" s="2477"/>
      <c r="E295" s="2477"/>
      <c r="F295" s="2477"/>
      <c r="G295" s="2477"/>
      <c r="H295" s="2477"/>
      <c r="I295" s="2477"/>
      <c r="J295" s="2477"/>
      <c r="K295" s="2477"/>
      <c r="L295" s="2477"/>
      <c r="M295" s="2477"/>
      <c r="N295" s="2477"/>
      <c r="O295" s="2477"/>
      <c r="P295" s="2477"/>
      <c r="Q295" s="2477"/>
      <c r="R295" s="2477"/>
      <c r="S295" s="2477"/>
      <c r="T295" s="2477"/>
      <c r="U295" s="2477"/>
      <c r="V295" s="2477"/>
      <c r="W295" s="2477"/>
      <c r="X295" s="2477"/>
      <c r="Y295" s="2477"/>
      <c r="Z295" s="2477"/>
      <c r="AA295" s="2477"/>
      <c r="AB295" s="2477"/>
      <c r="AC295" s="2477"/>
      <c r="AD295" s="2477"/>
      <c r="AE295" s="2477"/>
      <c r="AF295" s="2477"/>
      <c r="AG295" s="2477"/>
      <c r="AH295" s="2477"/>
      <c r="AI295" s="2477"/>
      <c r="AJ295" s="2477"/>
      <c r="AK295" s="2477"/>
      <c r="AL295" s="2477"/>
      <c r="AM295" s="2477"/>
      <c r="AN295" s="2477"/>
      <c r="AO295" s="2477"/>
      <c r="AP295" s="2477"/>
      <c r="AQ295" s="2477"/>
      <c r="AR295" s="2477"/>
      <c r="AS295" s="2477"/>
      <c r="AT295" s="2477"/>
      <c r="AU295" s="2477"/>
      <c r="AV295" s="2477"/>
      <c r="AW295" s="2477"/>
      <c r="AX295" s="2477"/>
      <c r="AY295" s="2477"/>
      <c r="AZ295" s="2477"/>
      <c r="BA295" s="2477"/>
      <c r="BB295" s="2477"/>
      <c r="BC295" s="2477"/>
      <c r="BD295" s="2477"/>
      <c r="BE295" s="2477"/>
      <c r="BF295" s="2477"/>
      <c r="BG295" s="2477"/>
      <c r="BH295" s="2477"/>
      <c r="BI295" s="2477"/>
      <c r="BJ295" s="2477"/>
      <c r="BK295" s="2477"/>
      <c r="BL295" s="2477"/>
    </row>
    <row r="296" spans="1:64">
      <c r="A296" s="2477"/>
      <c r="C296" s="2477"/>
      <c r="D296" s="2477"/>
      <c r="E296" s="2477"/>
      <c r="F296" s="2477"/>
      <c r="G296" s="2477"/>
      <c r="H296" s="2477"/>
      <c r="I296" s="2477"/>
      <c r="J296" s="2477"/>
      <c r="K296" s="2477"/>
      <c r="L296" s="2477"/>
      <c r="M296" s="2477"/>
      <c r="N296" s="2477"/>
      <c r="O296" s="2477"/>
      <c r="P296" s="2477"/>
      <c r="Q296" s="2477"/>
      <c r="R296" s="2477"/>
      <c r="S296" s="2477"/>
      <c r="T296" s="2477"/>
      <c r="U296" s="2477"/>
      <c r="V296" s="2477"/>
      <c r="W296" s="2477"/>
      <c r="X296" s="2477"/>
      <c r="Y296" s="2477"/>
      <c r="Z296" s="2477"/>
      <c r="AA296" s="2477"/>
      <c r="AB296" s="2477"/>
      <c r="AC296" s="2477"/>
      <c r="AD296" s="2477"/>
      <c r="AE296" s="2477"/>
      <c r="AF296" s="2477"/>
      <c r="AG296" s="2477"/>
      <c r="AH296" s="2477"/>
      <c r="AI296" s="2477"/>
      <c r="AJ296" s="2477"/>
      <c r="AK296" s="2477"/>
      <c r="AL296" s="2477"/>
      <c r="AM296" s="2477"/>
      <c r="AN296" s="2477"/>
      <c r="AO296" s="2477"/>
      <c r="AP296" s="2477"/>
      <c r="AQ296" s="2477"/>
      <c r="AR296" s="2477"/>
      <c r="AS296" s="2477"/>
      <c r="AT296" s="2477"/>
      <c r="AU296" s="2477"/>
      <c r="AV296" s="2477"/>
      <c r="AW296" s="2477"/>
      <c r="AX296" s="2477"/>
      <c r="AY296" s="2477"/>
      <c r="AZ296" s="2477"/>
      <c r="BA296" s="2477"/>
      <c r="BB296" s="2477"/>
      <c r="BC296" s="2477"/>
      <c r="BD296" s="2477"/>
      <c r="BE296" s="2477"/>
      <c r="BF296" s="2477"/>
      <c r="BG296" s="2477"/>
      <c r="BH296" s="2477"/>
      <c r="BI296" s="2477"/>
      <c r="BJ296" s="2477"/>
      <c r="BK296" s="2477"/>
      <c r="BL296" s="2477"/>
    </row>
    <row r="297" spans="1:64">
      <c r="A297" s="2477"/>
      <c r="C297" s="2477"/>
      <c r="D297" s="2477"/>
      <c r="E297" s="2477"/>
      <c r="F297" s="2477"/>
      <c r="G297" s="2477"/>
      <c r="H297" s="2477"/>
      <c r="I297" s="2477"/>
      <c r="J297" s="2477"/>
      <c r="K297" s="2477"/>
      <c r="L297" s="2477"/>
      <c r="M297" s="2477"/>
      <c r="N297" s="2477"/>
      <c r="O297" s="2477"/>
      <c r="P297" s="2477"/>
      <c r="Q297" s="2477"/>
      <c r="R297" s="2477"/>
      <c r="S297" s="2477"/>
      <c r="T297" s="2477"/>
      <c r="U297" s="2477"/>
      <c r="V297" s="2477"/>
      <c r="W297" s="2477"/>
      <c r="X297" s="2477"/>
      <c r="Y297" s="2477"/>
      <c r="Z297" s="2477"/>
      <c r="AA297" s="2477"/>
      <c r="AB297" s="2477"/>
      <c r="AC297" s="2477"/>
      <c r="AD297" s="2477"/>
      <c r="AE297" s="2477"/>
      <c r="AF297" s="2477"/>
      <c r="AG297" s="2477"/>
      <c r="AH297" s="2477"/>
      <c r="AI297" s="2477"/>
      <c r="AJ297" s="2477"/>
      <c r="AK297" s="2477"/>
      <c r="AL297" s="2477"/>
      <c r="AM297" s="2477"/>
      <c r="AN297" s="2477"/>
      <c r="AO297" s="2477"/>
      <c r="AP297" s="2477"/>
      <c r="AQ297" s="2477"/>
      <c r="AR297" s="2477"/>
      <c r="AS297" s="2477"/>
      <c r="AT297" s="2477"/>
      <c r="AU297" s="2477"/>
      <c r="AV297" s="2477"/>
      <c r="AW297" s="2477"/>
      <c r="AX297" s="2477"/>
      <c r="AY297" s="2477"/>
      <c r="AZ297" s="2477"/>
      <c r="BA297" s="2477"/>
      <c r="BB297" s="2477"/>
      <c r="BC297" s="2477"/>
      <c r="BD297" s="2477"/>
      <c r="BE297" s="2477"/>
      <c r="BF297" s="2477"/>
      <c r="BG297" s="2477"/>
      <c r="BH297" s="2477"/>
      <c r="BI297" s="2477"/>
      <c r="BJ297" s="2477"/>
      <c r="BK297" s="2477"/>
      <c r="BL297" s="2477"/>
    </row>
    <row r="298" spans="1:64">
      <c r="A298" s="2477"/>
      <c r="C298" s="2477"/>
      <c r="D298" s="2477"/>
      <c r="E298" s="2477"/>
      <c r="F298" s="2477"/>
      <c r="G298" s="2477"/>
      <c r="H298" s="2477"/>
      <c r="I298" s="2477"/>
      <c r="J298" s="2477"/>
      <c r="K298" s="2477"/>
      <c r="L298" s="2477"/>
      <c r="M298" s="2477"/>
      <c r="N298" s="2477"/>
      <c r="O298" s="2477"/>
      <c r="P298" s="2477"/>
      <c r="Q298" s="2477"/>
      <c r="R298" s="2477"/>
      <c r="S298" s="2477"/>
      <c r="T298" s="2477"/>
      <c r="U298" s="2477"/>
      <c r="V298" s="2477"/>
      <c r="W298" s="2477"/>
      <c r="X298" s="2477"/>
      <c r="Y298" s="2477"/>
      <c r="Z298" s="2477"/>
      <c r="AA298" s="2477"/>
      <c r="AB298" s="2477"/>
      <c r="AC298" s="2477"/>
      <c r="AD298" s="2477"/>
      <c r="AE298" s="2477"/>
      <c r="AF298" s="2477"/>
      <c r="AG298" s="2477"/>
      <c r="AH298" s="2477"/>
      <c r="AI298" s="2477"/>
      <c r="AJ298" s="2477"/>
      <c r="AK298" s="2477"/>
      <c r="AL298" s="2477"/>
      <c r="AM298" s="2477"/>
      <c r="AN298" s="2477"/>
      <c r="AO298" s="2477"/>
      <c r="AP298" s="2477"/>
      <c r="AQ298" s="2477"/>
      <c r="AR298" s="2477"/>
      <c r="AS298" s="2477"/>
      <c r="AT298" s="2477"/>
      <c r="AU298" s="2477"/>
      <c r="AV298" s="2477"/>
      <c r="AW298" s="2477"/>
      <c r="AX298" s="2477"/>
      <c r="AY298" s="2477"/>
      <c r="AZ298" s="2477"/>
      <c r="BA298" s="2477"/>
      <c r="BB298" s="2477"/>
      <c r="BC298" s="2477"/>
      <c r="BD298" s="2477"/>
      <c r="BE298" s="2477"/>
      <c r="BF298" s="2477"/>
      <c r="BG298" s="2477"/>
      <c r="BH298" s="2477"/>
      <c r="BI298" s="2477"/>
      <c r="BJ298" s="2477"/>
      <c r="BK298" s="2477"/>
      <c r="BL298" s="2477"/>
    </row>
    <row r="299" spans="1:64">
      <c r="A299" s="2477"/>
      <c r="C299" s="2477"/>
      <c r="D299" s="2477"/>
      <c r="E299" s="2477"/>
      <c r="F299" s="2477"/>
      <c r="G299" s="2477"/>
      <c r="H299" s="2477"/>
      <c r="I299" s="2477"/>
      <c r="J299" s="2477"/>
      <c r="K299" s="2477"/>
      <c r="L299" s="2477"/>
      <c r="M299" s="2477"/>
      <c r="N299" s="2477"/>
      <c r="O299" s="2477"/>
      <c r="P299" s="2477"/>
      <c r="Q299" s="2477"/>
      <c r="R299" s="2477"/>
      <c r="S299" s="2477"/>
      <c r="T299" s="2477"/>
      <c r="U299" s="2477"/>
      <c r="V299" s="2477"/>
      <c r="W299" s="2477"/>
      <c r="X299" s="2477"/>
      <c r="Y299" s="2477"/>
      <c r="Z299" s="2477"/>
      <c r="AA299" s="2477"/>
      <c r="AB299" s="2477"/>
      <c r="AC299" s="2477"/>
      <c r="AD299" s="2477"/>
      <c r="AE299" s="2477"/>
      <c r="AF299" s="2477"/>
      <c r="AG299" s="2477"/>
      <c r="AH299" s="2477"/>
      <c r="AI299" s="2477"/>
      <c r="AJ299" s="2477"/>
      <c r="AK299" s="2477"/>
      <c r="AL299" s="2477"/>
      <c r="AM299" s="2477"/>
      <c r="AN299" s="2477"/>
      <c r="AO299" s="2477"/>
      <c r="AP299" s="2477"/>
      <c r="AQ299" s="2477"/>
      <c r="AR299" s="2477"/>
      <c r="AS299" s="2477"/>
      <c r="AT299" s="2477"/>
      <c r="AU299" s="2477"/>
      <c r="AV299" s="2477"/>
      <c r="AW299" s="2477"/>
      <c r="AX299" s="2477"/>
      <c r="AY299" s="2477"/>
      <c r="AZ299" s="2477"/>
      <c r="BA299" s="2477"/>
      <c r="BB299" s="2477"/>
      <c r="BC299" s="2477"/>
      <c r="BD299" s="2477"/>
      <c r="BE299" s="2477"/>
      <c r="BF299" s="2477"/>
      <c r="BG299" s="2477"/>
      <c r="BH299" s="2477"/>
      <c r="BI299" s="2477"/>
      <c r="BJ299" s="2477"/>
      <c r="BK299" s="2477"/>
      <c r="BL299" s="2477"/>
    </row>
    <row r="300" spans="1:64">
      <c r="A300" s="2477"/>
      <c r="C300" s="2477"/>
      <c r="D300" s="2477"/>
      <c r="E300" s="2477"/>
      <c r="F300" s="2477"/>
      <c r="G300" s="2477"/>
      <c r="H300" s="2477"/>
      <c r="I300" s="2477"/>
      <c r="J300" s="2477"/>
      <c r="K300" s="2477"/>
      <c r="L300" s="2477"/>
      <c r="M300" s="2477"/>
      <c r="N300" s="2477"/>
      <c r="O300" s="2477"/>
      <c r="P300" s="2477"/>
      <c r="Q300" s="2477"/>
      <c r="R300" s="2477"/>
      <c r="S300" s="2477"/>
      <c r="T300" s="2477"/>
      <c r="U300" s="2477"/>
      <c r="V300" s="2477"/>
      <c r="W300" s="2477"/>
      <c r="X300" s="2477"/>
      <c r="Y300" s="2477"/>
      <c r="Z300" s="2477"/>
      <c r="AA300" s="2477"/>
      <c r="AB300" s="2477"/>
      <c r="AC300" s="2477"/>
      <c r="AD300" s="2477"/>
      <c r="AE300" s="2477"/>
      <c r="AF300" s="2477"/>
      <c r="AG300" s="2477"/>
      <c r="AH300" s="2477"/>
      <c r="AI300" s="2477"/>
      <c r="AJ300" s="2477"/>
      <c r="AK300" s="2477"/>
      <c r="AL300" s="2477"/>
      <c r="AM300" s="2477"/>
      <c r="AN300" s="2477"/>
      <c r="AO300" s="2477"/>
      <c r="AP300" s="2477"/>
      <c r="AQ300" s="2477"/>
      <c r="AR300" s="2477"/>
      <c r="AS300" s="2477"/>
      <c r="AT300" s="2477"/>
      <c r="AU300" s="2477"/>
      <c r="AV300" s="2477"/>
      <c r="AW300" s="2477"/>
      <c r="AX300" s="2477"/>
      <c r="AY300" s="2477"/>
      <c r="AZ300" s="2477"/>
      <c r="BA300" s="2477"/>
      <c r="BB300" s="2477"/>
      <c r="BC300" s="2477"/>
      <c r="BD300" s="2477"/>
      <c r="BE300" s="2477"/>
      <c r="BF300" s="2477"/>
      <c r="BG300" s="2477"/>
      <c r="BH300" s="2477"/>
      <c r="BI300" s="2477"/>
      <c r="BJ300" s="2477"/>
      <c r="BK300" s="2477"/>
      <c r="BL300" s="2477"/>
    </row>
    <row r="301" spans="1:64">
      <c r="A301" s="2477"/>
      <c r="C301" s="2477"/>
      <c r="D301" s="2477"/>
      <c r="E301" s="2477"/>
      <c r="F301" s="2477"/>
      <c r="G301" s="2477"/>
      <c r="H301" s="2477"/>
      <c r="I301" s="2477"/>
      <c r="J301" s="2477"/>
      <c r="K301" s="2477"/>
      <c r="L301" s="2477"/>
      <c r="M301" s="2477"/>
      <c r="N301" s="2477"/>
      <c r="O301" s="2477"/>
      <c r="P301" s="2477"/>
      <c r="Q301" s="2477"/>
      <c r="R301" s="2477"/>
      <c r="S301" s="2477"/>
      <c r="T301" s="2477"/>
      <c r="U301" s="2477"/>
      <c r="V301" s="2477"/>
      <c r="W301" s="2477"/>
      <c r="X301" s="2477"/>
      <c r="Y301" s="2477"/>
      <c r="Z301" s="2477"/>
      <c r="AA301" s="2477"/>
      <c r="AB301" s="2477"/>
      <c r="AC301" s="2477"/>
      <c r="AD301" s="2477"/>
      <c r="AE301" s="2477"/>
      <c r="AF301" s="2477"/>
      <c r="AG301" s="2477"/>
      <c r="AH301" s="2477"/>
      <c r="AI301" s="2477"/>
      <c r="AJ301" s="2477"/>
      <c r="AK301" s="2477"/>
      <c r="AL301" s="2477"/>
      <c r="AM301" s="2477"/>
      <c r="AN301" s="2477"/>
      <c r="AO301" s="2477"/>
      <c r="AP301" s="2477"/>
      <c r="AQ301" s="2477"/>
      <c r="AR301" s="2477"/>
      <c r="AS301" s="2477"/>
      <c r="AT301" s="2477"/>
      <c r="AU301" s="2477"/>
      <c r="AV301" s="2477"/>
      <c r="AW301" s="2477"/>
      <c r="AX301" s="2477"/>
      <c r="AY301" s="2477"/>
      <c r="AZ301" s="2477"/>
      <c r="BA301" s="2477"/>
      <c r="BB301" s="2477"/>
      <c r="BC301" s="2477"/>
      <c r="BD301" s="2477"/>
      <c r="BE301" s="2477"/>
      <c r="BF301" s="2477"/>
      <c r="BG301" s="2477"/>
      <c r="BH301" s="2477"/>
      <c r="BI301" s="2477"/>
      <c r="BJ301" s="2477"/>
      <c r="BK301" s="2477"/>
      <c r="BL301" s="2477"/>
    </row>
    <row r="302" spans="1:64">
      <c r="A302" s="2477"/>
      <c r="C302" s="2477"/>
      <c r="D302" s="2477"/>
      <c r="E302" s="2477"/>
      <c r="F302" s="2477"/>
      <c r="G302" s="2477"/>
      <c r="H302" s="2477"/>
      <c r="I302" s="2477"/>
      <c r="J302" s="2477"/>
      <c r="K302" s="2477"/>
      <c r="L302" s="2477"/>
      <c r="M302" s="2477"/>
      <c r="N302" s="2477"/>
      <c r="O302" s="2477"/>
      <c r="P302" s="2477"/>
      <c r="Q302" s="2477"/>
      <c r="R302" s="2477"/>
      <c r="S302" s="2477"/>
      <c r="T302" s="2477"/>
      <c r="U302" s="2477"/>
      <c r="V302" s="2477"/>
      <c r="W302" s="2477"/>
      <c r="X302" s="2477"/>
      <c r="Y302" s="2477"/>
      <c r="Z302" s="2477"/>
      <c r="AA302" s="2477"/>
      <c r="AB302" s="2477"/>
      <c r="AC302" s="2477"/>
      <c r="AD302" s="2477"/>
      <c r="AE302" s="2477"/>
      <c r="AF302" s="2477"/>
      <c r="AG302" s="2477"/>
      <c r="AH302" s="2477"/>
      <c r="AI302" s="2477"/>
      <c r="AJ302" s="2477"/>
      <c r="AK302" s="2477"/>
      <c r="AL302" s="2477"/>
      <c r="AM302" s="2477"/>
      <c r="AN302" s="2477"/>
      <c r="AO302" s="2477"/>
      <c r="AP302" s="2477"/>
      <c r="AQ302" s="2477"/>
      <c r="AR302" s="2477"/>
      <c r="AS302" s="2477"/>
      <c r="AT302" s="2477"/>
      <c r="AU302" s="2477"/>
      <c r="AV302" s="2477"/>
      <c r="AW302" s="2477"/>
      <c r="AX302" s="2477"/>
      <c r="AY302" s="2477"/>
      <c r="AZ302" s="2477"/>
      <c r="BA302" s="2477"/>
      <c r="BB302" s="2477"/>
      <c r="BC302" s="2477"/>
      <c r="BD302" s="2477"/>
      <c r="BE302" s="2477"/>
      <c r="BF302" s="2477"/>
      <c r="BG302" s="2477"/>
      <c r="BH302" s="2477"/>
      <c r="BI302" s="2477"/>
      <c r="BJ302" s="2477"/>
      <c r="BK302" s="2477"/>
      <c r="BL302" s="2477"/>
    </row>
    <row r="303" spans="1:64">
      <c r="A303" s="2477"/>
      <c r="C303" s="2477"/>
      <c r="D303" s="2477"/>
      <c r="E303" s="2477"/>
      <c r="F303" s="2477"/>
      <c r="G303" s="2477"/>
      <c r="H303" s="2477"/>
      <c r="I303" s="2477"/>
      <c r="J303" s="2477"/>
      <c r="K303" s="2477"/>
      <c r="L303" s="2477"/>
      <c r="M303" s="2477"/>
      <c r="N303" s="2477"/>
      <c r="O303" s="2477"/>
      <c r="P303" s="2477"/>
      <c r="Q303" s="2477"/>
      <c r="R303" s="2477"/>
      <c r="S303" s="2477"/>
      <c r="T303" s="2477"/>
      <c r="U303" s="2477"/>
      <c r="V303" s="2477"/>
      <c r="W303" s="2477"/>
      <c r="X303" s="2477"/>
      <c r="Y303" s="2477"/>
      <c r="Z303" s="2477"/>
      <c r="AA303" s="2477"/>
      <c r="AB303" s="2477"/>
      <c r="AC303" s="2477"/>
      <c r="AD303" s="2477"/>
      <c r="AE303" s="2477"/>
      <c r="AF303" s="2477"/>
      <c r="AG303" s="2477"/>
      <c r="AH303" s="2477"/>
      <c r="AI303" s="2477"/>
      <c r="AJ303" s="2477"/>
      <c r="AK303" s="2477"/>
      <c r="AL303" s="2477"/>
      <c r="AM303" s="2477"/>
      <c r="AN303" s="2477"/>
      <c r="AO303" s="2477"/>
      <c r="AP303" s="2477"/>
      <c r="AQ303" s="2477"/>
      <c r="AR303" s="2477"/>
      <c r="AS303" s="2477"/>
      <c r="AT303" s="2477"/>
      <c r="AU303" s="2477"/>
      <c r="AV303" s="2477"/>
      <c r="AW303" s="2477"/>
      <c r="AX303" s="2477"/>
      <c r="AY303" s="2477"/>
      <c r="AZ303" s="2477"/>
      <c r="BA303" s="2477"/>
      <c r="BB303" s="2477"/>
      <c r="BC303" s="2477"/>
      <c r="BD303" s="2477"/>
      <c r="BE303" s="2477"/>
      <c r="BF303" s="2477"/>
      <c r="BG303" s="2477"/>
      <c r="BH303" s="2477"/>
      <c r="BI303" s="2477"/>
      <c r="BJ303" s="2477"/>
      <c r="BK303" s="2477"/>
      <c r="BL303" s="2477"/>
    </row>
    <row r="304" spans="1:64">
      <c r="A304" s="2477"/>
      <c r="C304" s="2477"/>
      <c r="D304" s="2477"/>
      <c r="E304" s="2477"/>
      <c r="F304" s="2477"/>
      <c r="G304" s="2477"/>
      <c r="H304" s="2477"/>
      <c r="I304" s="2477"/>
      <c r="J304" s="2477"/>
      <c r="K304" s="2477"/>
      <c r="L304" s="2477"/>
      <c r="M304" s="2477"/>
      <c r="N304" s="2477"/>
      <c r="O304" s="2477"/>
      <c r="P304" s="2477"/>
      <c r="Q304" s="2477"/>
      <c r="R304" s="2477"/>
      <c r="S304" s="2477"/>
      <c r="T304" s="2477"/>
      <c r="U304" s="2477"/>
      <c r="V304" s="2477"/>
      <c r="W304" s="2477"/>
      <c r="X304" s="2477"/>
      <c r="Y304" s="2477"/>
      <c r="Z304" s="2477"/>
      <c r="AA304" s="2477"/>
      <c r="AB304" s="2477"/>
      <c r="AC304" s="2477"/>
      <c r="AD304" s="2477"/>
      <c r="AE304" s="2477"/>
      <c r="AF304" s="2477"/>
      <c r="AG304" s="2477"/>
      <c r="AH304" s="2477"/>
      <c r="AI304" s="2477"/>
      <c r="AJ304" s="2477"/>
      <c r="AK304" s="2477"/>
      <c r="AL304" s="2477"/>
      <c r="AM304" s="2477"/>
      <c r="AN304" s="2477"/>
      <c r="AO304" s="2477"/>
      <c r="AP304" s="2477"/>
      <c r="AQ304" s="2477"/>
      <c r="AR304" s="2477"/>
      <c r="AS304" s="2477"/>
      <c r="AT304" s="2477"/>
      <c r="AU304" s="2477"/>
      <c r="AV304" s="2477"/>
      <c r="AW304" s="2477"/>
      <c r="AX304" s="2477"/>
      <c r="AY304" s="2477"/>
      <c r="AZ304" s="2477"/>
      <c r="BA304" s="2477"/>
      <c r="BB304" s="2477"/>
      <c r="BC304" s="2477"/>
      <c r="BD304" s="2477"/>
      <c r="BE304" s="2477"/>
      <c r="BF304" s="2477"/>
      <c r="BG304" s="2477"/>
      <c r="BH304" s="2477"/>
      <c r="BI304" s="2477"/>
      <c r="BJ304" s="2477"/>
      <c r="BK304" s="2477"/>
      <c r="BL304" s="2477"/>
    </row>
    <row r="305" s="2477" customFormat="1"/>
    <row r="306" s="2477" customFormat="1"/>
    <row r="307" s="2477" customFormat="1"/>
    <row r="308" s="2477" customFormat="1"/>
    <row r="309" s="2477" customFormat="1"/>
    <row r="310" s="2477" customFormat="1"/>
    <row r="311" s="2477" customFormat="1"/>
    <row r="312" s="2477" customFormat="1"/>
    <row r="313" s="2477" customFormat="1"/>
    <row r="314" s="2477" customFormat="1"/>
    <row r="315" s="2477" customFormat="1"/>
    <row r="316" s="2477" customFormat="1"/>
    <row r="317" s="2477" customFormat="1"/>
    <row r="318" s="2477" customFormat="1"/>
    <row r="319" s="2477" customFormat="1"/>
    <row r="320" s="2477" customFormat="1"/>
    <row r="321" s="2477" customFormat="1"/>
    <row r="322" s="2477" customFormat="1"/>
    <row r="323" s="2477" customFormat="1"/>
    <row r="324" s="2477" customFormat="1"/>
    <row r="325" s="2477" customFormat="1"/>
    <row r="326" s="2477" customFormat="1"/>
    <row r="327" s="2477" customFormat="1"/>
    <row r="328" s="2477" customFormat="1"/>
    <row r="329" s="2477" customFormat="1"/>
    <row r="330" s="2477" customFormat="1"/>
    <row r="331" s="2477" customFormat="1"/>
    <row r="332" s="2477" customFormat="1"/>
    <row r="333" s="2477" customFormat="1"/>
    <row r="334" s="2477" customFormat="1"/>
    <row r="335" s="2477" customFormat="1"/>
    <row r="336" s="2477" customFormat="1"/>
    <row r="337" spans="1:64">
      <c r="A337" s="2477"/>
      <c r="C337" s="2477"/>
      <c r="D337" s="2477"/>
      <c r="E337" s="2477"/>
      <c r="F337" s="2477"/>
      <c r="G337" s="2477"/>
      <c r="H337" s="2477"/>
      <c r="I337" s="2477"/>
      <c r="J337" s="2477"/>
      <c r="K337" s="2477"/>
      <c r="L337" s="2477"/>
      <c r="M337" s="2477"/>
      <c r="N337" s="2477"/>
      <c r="O337" s="2477"/>
      <c r="P337" s="2477"/>
      <c r="Q337" s="2477"/>
      <c r="R337" s="2477"/>
      <c r="S337" s="2477"/>
      <c r="T337" s="2477"/>
      <c r="U337" s="2477"/>
      <c r="V337" s="2477"/>
      <c r="W337" s="2477"/>
      <c r="X337" s="2477"/>
      <c r="Y337" s="2477"/>
      <c r="Z337" s="2477"/>
      <c r="AA337" s="2477"/>
      <c r="AB337" s="2477"/>
      <c r="AC337" s="2477"/>
      <c r="AD337" s="2477"/>
      <c r="AE337" s="2477"/>
      <c r="AF337" s="2477"/>
      <c r="AG337" s="2477"/>
      <c r="AH337" s="2477"/>
      <c r="AI337" s="2477"/>
      <c r="AJ337" s="2477"/>
      <c r="AK337" s="2477"/>
      <c r="AL337" s="2477"/>
      <c r="AM337" s="2477"/>
      <c r="AN337" s="2477"/>
      <c r="AO337" s="2477"/>
      <c r="AP337" s="2477"/>
      <c r="AQ337" s="2477"/>
      <c r="AR337" s="2477"/>
      <c r="AS337" s="2477"/>
      <c r="AT337" s="2477"/>
      <c r="AU337" s="2477"/>
      <c r="AV337" s="2477"/>
      <c r="AW337" s="2477"/>
      <c r="AX337" s="2477"/>
      <c r="AY337" s="2477"/>
      <c r="AZ337" s="2477"/>
      <c r="BA337" s="2477"/>
      <c r="BB337" s="2477"/>
      <c r="BC337" s="2477"/>
      <c r="BD337" s="2477"/>
      <c r="BE337" s="2477"/>
      <c r="BF337" s="2477"/>
      <c r="BG337" s="2477"/>
      <c r="BH337" s="2477"/>
      <c r="BI337" s="2477"/>
      <c r="BJ337" s="2477"/>
      <c r="BK337" s="2477"/>
      <c r="BL337" s="2477"/>
    </row>
    <row r="338" spans="1:64">
      <c r="A338" s="2477"/>
      <c r="C338" s="2477"/>
      <c r="D338" s="2477"/>
      <c r="E338" s="2477"/>
      <c r="F338" s="2477"/>
      <c r="G338" s="2477"/>
      <c r="H338" s="2477"/>
      <c r="I338" s="2477"/>
      <c r="J338" s="2477"/>
      <c r="K338" s="2477"/>
      <c r="L338" s="2477"/>
      <c r="M338" s="2477"/>
      <c r="N338" s="2477"/>
      <c r="O338" s="2477"/>
      <c r="P338" s="2477"/>
      <c r="Q338" s="2477"/>
      <c r="R338" s="2477"/>
      <c r="S338" s="2477"/>
      <c r="T338" s="2477"/>
      <c r="U338" s="2477"/>
      <c r="V338" s="2477"/>
      <c r="W338" s="2477"/>
      <c r="X338" s="2477"/>
      <c r="Y338" s="2477"/>
      <c r="Z338" s="2477"/>
      <c r="AA338" s="2477"/>
      <c r="AB338" s="2477"/>
      <c r="AC338" s="2477"/>
      <c r="AD338" s="2477"/>
      <c r="AE338" s="2477"/>
      <c r="AF338" s="2477"/>
      <c r="AG338" s="2477"/>
      <c r="AH338" s="2477"/>
      <c r="AI338" s="2477"/>
      <c r="AJ338" s="2477"/>
      <c r="AK338" s="2477"/>
      <c r="AL338" s="2477"/>
      <c r="AM338" s="2477"/>
      <c r="AN338" s="2477"/>
      <c r="AO338" s="2477"/>
      <c r="AP338" s="2477"/>
      <c r="AQ338" s="2477"/>
      <c r="AR338" s="2477"/>
      <c r="AS338" s="2477"/>
      <c r="AT338" s="2477"/>
      <c r="AU338" s="2477"/>
      <c r="AV338" s="2477"/>
      <c r="AW338" s="2477"/>
      <c r="AX338" s="2477"/>
      <c r="AY338" s="2477"/>
      <c r="AZ338" s="2477"/>
      <c r="BA338" s="2477"/>
      <c r="BB338" s="2477"/>
      <c r="BC338" s="2477"/>
      <c r="BD338" s="2477"/>
      <c r="BE338" s="2477"/>
      <c r="BF338" s="2477"/>
      <c r="BG338" s="2477"/>
      <c r="BH338" s="2477"/>
      <c r="BI338" s="2477"/>
      <c r="BJ338" s="2477"/>
      <c r="BK338" s="2477"/>
      <c r="BL338" s="2477"/>
    </row>
    <row r="339" spans="1:64">
      <c r="A339" s="2477"/>
      <c r="C339" s="2477"/>
      <c r="D339" s="2477"/>
      <c r="E339" s="2477"/>
      <c r="F339" s="2477"/>
      <c r="G339" s="2477"/>
      <c r="H339" s="2477"/>
      <c r="I339" s="2477"/>
      <c r="J339" s="2477"/>
      <c r="K339" s="2477"/>
      <c r="L339" s="2477"/>
      <c r="M339" s="2477"/>
      <c r="N339" s="2477"/>
      <c r="O339" s="2477"/>
      <c r="P339" s="2477"/>
      <c r="Q339" s="2477"/>
      <c r="R339" s="2477"/>
      <c r="S339" s="2477"/>
      <c r="T339" s="2477"/>
      <c r="U339" s="2477"/>
      <c r="V339" s="2477"/>
      <c r="W339" s="2477"/>
      <c r="X339" s="2477"/>
      <c r="Y339" s="2477"/>
      <c r="Z339" s="2477"/>
      <c r="AA339" s="2477"/>
      <c r="AB339" s="2477"/>
      <c r="AC339" s="2477"/>
      <c r="AD339" s="2477"/>
      <c r="AE339" s="2477"/>
      <c r="AF339" s="2477"/>
      <c r="AG339" s="2477"/>
      <c r="AH339" s="2477"/>
      <c r="AI339" s="2477"/>
      <c r="AJ339" s="2477"/>
      <c r="AK339" s="2477"/>
      <c r="AL339" s="2477"/>
      <c r="AM339" s="2477"/>
      <c r="AN339" s="2477"/>
      <c r="AO339" s="2477"/>
      <c r="AP339" s="2477"/>
      <c r="AQ339" s="2477"/>
      <c r="AR339" s="2477"/>
      <c r="AS339" s="2477"/>
      <c r="AT339" s="2477"/>
      <c r="AU339" s="2477"/>
      <c r="AV339" s="2477"/>
      <c r="AW339" s="2477"/>
      <c r="AX339" s="2477"/>
      <c r="AY339" s="2477"/>
      <c r="AZ339" s="2477"/>
      <c r="BA339" s="2477"/>
      <c r="BB339" s="2477"/>
      <c r="BC339" s="2477"/>
      <c r="BD339" s="2477"/>
      <c r="BE339" s="2477"/>
      <c r="BF339" s="2477"/>
      <c r="BG339" s="2477"/>
      <c r="BH339" s="2477"/>
      <c r="BI339" s="2477"/>
      <c r="BJ339" s="2477"/>
      <c r="BK339" s="2477"/>
      <c r="BL339" s="2477"/>
    </row>
    <row r="340" spans="1:64">
      <c r="A340" s="2477"/>
      <c r="C340" s="2477"/>
      <c r="D340" s="2477"/>
      <c r="E340" s="2477"/>
      <c r="F340" s="2477"/>
      <c r="G340" s="2477"/>
      <c r="H340" s="2477"/>
      <c r="I340" s="2477"/>
      <c r="J340" s="2477"/>
      <c r="K340" s="2477"/>
      <c r="L340" s="2477"/>
      <c r="M340" s="2477"/>
      <c r="N340" s="2477"/>
      <c r="O340" s="2477"/>
      <c r="P340" s="2477"/>
      <c r="Q340" s="2477"/>
      <c r="R340" s="2477"/>
      <c r="S340" s="2477"/>
      <c r="T340" s="2477"/>
      <c r="U340" s="2477"/>
      <c r="V340" s="2477"/>
      <c r="W340" s="2477"/>
      <c r="X340" s="2477"/>
      <c r="Y340" s="2477"/>
      <c r="Z340" s="2477"/>
      <c r="AA340" s="2477"/>
      <c r="AB340" s="2477"/>
      <c r="AC340" s="2477"/>
      <c r="AD340" s="2477"/>
      <c r="AE340" s="2477"/>
      <c r="AF340" s="2477"/>
      <c r="AG340" s="2477"/>
      <c r="AH340" s="2477"/>
      <c r="AI340" s="2477"/>
      <c r="AJ340" s="2477"/>
      <c r="AK340" s="2477"/>
      <c r="AL340" s="2477"/>
      <c r="AM340" s="2477"/>
      <c r="AN340" s="2477"/>
      <c r="AO340" s="2477"/>
      <c r="AP340" s="2477"/>
      <c r="AQ340" s="2477"/>
      <c r="AR340" s="2477"/>
      <c r="AS340" s="2477"/>
      <c r="AT340" s="2477"/>
      <c r="AU340" s="2477"/>
      <c r="AV340" s="2477"/>
      <c r="AW340" s="2477"/>
      <c r="AX340" s="2477"/>
      <c r="AY340" s="2477"/>
      <c r="AZ340" s="2477"/>
      <c r="BA340" s="2477"/>
      <c r="BB340" s="2477"/>
      <c r="BC340" s="2477"/>
      <c r="BD340" s="2477"/>
      <c r="BE340" s="2477"/>
      <c r="BF340" s="2477"/>
      <c r="BG340" s="2477"/>
      <c r="BH340" s="2477"/>
      <c r="BI340" s="2477"/>
      <c r="BJ340" s="2477"/>
      <c r="BK340" s="2477"/>
      <c r="BL340" s="2477"/>
    </row>
    <row r="341" spans="1:64">
      <c r="A341" s="2477"/>
      <c r="C341" s="2477"/>
      <c r="D341" s="2477"/>
      <c r="E341" s="2477"/>
      <c r="F341" s="2477"/>
      <c r="G341" s="2477"/>
      <c r="H341" s="2477"/>
      <c r="I341" s="2477"/>
      <c r="J341" s="2477"/>
      <c r="K341" s="2477"/>
      <c r="L341" s="2477"/>
      <c r="M341" s="2477"/>
      <c r="N341" s="2477"/>
      <c r="O341" s="2477"/>
      <c r="P341" s="2477"/>
      <c r="Q341" s="2477"/>
      <c r="R341" s="2477"/>
      <c r="S341" s="2477"/>
      <c r="T341" s="2477"/>
      <c r="U341" s="2477"/>
      <c r="V341" s="2477"/>
      <c r="W341" s="2477"/>
      <c r="X341" s="2477"/>
      <c r="Y341" s="2477"/>
      <c r="Z341" s="2477"/>
      <c r="AA341" s="2477"/>
      <c r="AB341" s="2477"/>
      <c r="AC341" s="2477"/>
      <c r="AD341" s="2477"/>
      <c r="AE341" s="2477"/>
      <c r="AF341" s="2477"/>
      <c r="AG341" s="2477"/>
      <c r="AH341" s="2477"/>
      <c r="AI341" s="2477"/>
      <c r="AJ341" s="2477"/>
      <c r="AK341" s="2477"/>
      <c r="AL341" s="2477"/>
      <c r="AM341" s="2477"/>
      <c r="AN341" s="2477"/>
      <c r="AO341" s="2477"/>
      <c r="AP341" s="2477"/>
      <c r="AQ341" s="2477"/>
      <c r="AR341" s="2477"/>
      <c r="AS341" s="2477"/>
      <c r="AT341" s="2477"/>
      <c r="AU341" s="2477"/>
      <c r="AV341" s="2477"/>
      <c r="AW341" s="2477"/>
      <c r="AX341" s="2477"/>
      <c r="AY341" s="2477"/>
      <c r="AZ341" s="2477"/>
      <c r="BA341" s="2477"/>
      <c r="BB341" s="2477"/>
      <c r="BC341" s="2477"/>
      <c r="BD341" s="2477"/>
      <c r="BE341" s="2477"/>
      <c r="BF341" s="2477"/>
      <c r="BG341" s="2477"/>
      <c r="BH341" s="2477"/>
      <c r="BI341" s="2477"/>
      <c r="BJ341" s="2477"/>
      <c r="BK341" s="2477"/>
      <c r="BL341" s="2477"/>
    </row>
    <row r="342" spans="1:64">
      <c r="A342" s="2477"/>
      <c r="C342" s="2477"/>
      <c r="D342" s="2477"/>
      <c r="E342" s="2477"/>
      <c r="F342" s="2477"/>
      <c r="G342" s="2477"/>
      <c r="H342" s="2477"/>
      <c r="I342" s="2477"/>
      <c r="J342" s="2477"/>
      <c r="K342" s="2477"/>
      <c r="L342" s="2477"/>
      <c r="M342" s="2477"/>
      <c r="N342" s="2477"/>
      <c r="O342" s="2477"/>
      <c r="P342" s="2477"/>
      <c r="Q342" s="2477"/>
      <c r="R342" s="2477"/>
      <c r="S342" s="2477"/>
      <c r="T342" s="2477"/>
      <c r="U342" s="2477"/>
      <c r="V342" s="2477"/>
      <c r="W342" s="2477"/>
      <c r="X342" s="2477"/>
      <c r="Y342" s="2477"/>
      <c r="Z342" s="2477"/>
      <c r="AA342" s="2477"/>
      <c r="AB342" s="2477"/>
      <c r="AC342" s="2477"/>
      <c r="AD342" s="2477"/>
      <c r="AE342" s="2477"/>
      <c r="AF342" s="2477"/>
      <c r="AG342" s="2477"/>
      <c r="AH342" s="2477"/>
      <c r="AI342" s="2477"/>
      <c r="AJ342" s="2477"/>
      <c r="AK342" s="2477"/>
      <c r="AL342" s="2477"/>
      <c r="AM342" s="2477"/>
      <c r="AN342" s="2477"/>
      <c r="AO342" s="2477"/>
      <c r="AP342" s="2477"/>
      <c r="AQ342" s="2477"/>
      <c r="AR342" s="2477"/>
      <c r="AS342" s="2477"/>
      <c r="AT342" s="2477"/>
      <c r="AU342" s="2477"/>
      <c r="AV342" s="2477"/>
      <c r="AW342" s="2477"/>
      <c r="AX342" s="2477"/>
      <c r="AY342" s="2477"/>
      <c r="AZ342" s="2477"/>
      <c r="BA342" s="2477"/>
      <c r="BB342" s="2477"/>
      <c r="BC342" s="2477"/>
      <c r="BD342" s="2477"/>
      <c r="BE342" s="2477"/>
      <c r="BF342" s="2477"/>
      <c r="BG342" s="2477"/>
      <c r="BH342" s="2477"/>
      <c r="BI342" s="2477"/>
      <c r="BJ342" s="2477"/>
      <c r="BK342" s="2477"/>
      <c r="BL342" s="2477"/>
    </row>
    <row r="343" spans="1:64">
      <c r="A343" s="2477"/>
      <c r="B343" s="2737"/>
      <c r="C343" s="2477"/>
      <c r="D343" s="2477"/>
      <c r="E343" s="2477"/>
      <c r="F343" s="2477"/>
      <c r="G343" s="2477"/>
      <c r="H343" s="2477"/>
      <c r="I343" s="2477"/>
      <c r="J343" s="2477"/>
      <c r="K343" s="2477"/>
      <c r="L343" s="2477"/>
      <c r="M343" s="2477"/>
      <c r="N343" s="2477"/>
      <c r="O343" s="2477"/>
      <c r="P343" s="2477"/>
      <c r="Q343" s="2477"/>
      <c r="R343" s="2477"/>
      <c r="S343" s="2477"/>
      <c r="T343" s="2477"/>
      <c r="U343" s="2477"/>
      <c r="V343" s="2477"/>
      <c r="W343" s="2477"/>
      <c r="X343" s="2477"/>
      <c r="Y343" s="2477"/>
      <c r="Z343" s="2477"/>
      <c r="AA343" s="2477"/>
      <c r="AB343" s="2477"/>
      <c r="AC343" s="2477"/>
      <c r="AD343" s="2477"/>
      <c r="AE343" s="2477"/>
      <c r="AF343" s="2477"/>
      <c r="AG343" s="2477"/>
      <c r="AH343" s="2477"/>
      <c r="AI343" s="2477"/>
      <c r="AJ343" s="2477"/>
      <c r="AK343" s="2477"/>
      <c r="AL343" s="2477"/>
      <c r="AM343" s="2477"/>
      <c r="AN343" s="2477"/>
      <c r="AO343" s="2477"/>
      <c r="AP343" s="2477"/>
      <c r="AQ343" s="2477"/>
      <c r="AR343" s="2477"/>
      <c r="AS343" s="2477"/>
      <c r="AT343" s="2477"/>
      <c r="AU343" s="2477"/>
      <c r="AV343" s="2477"/>
      <c r="AW343" s="2477"/>
      <c r="AX343" s="2477"/>
      <c r="AY343" s="2477"/>
      <c r="AZ343" s="2477"/>
      <c r="BA343" s="2477"/>
      <c r="BB343" s="2477"/>
      <c r="BC343" s="2477"/>
      <c r="BD343" s="2477"/>
      <c r="BE343" s="2477"/>
      <c r="BF343" s="2477"/>
      <c r="BG343" s="2477"/>
      <c r="BH343" s="2477"/>
      <c r="BI343" s="2477"/>
      <c r="BJ343" s="2477"/>
      <c r="BK343" s="2477"/>
      <c r="BL343" s="2477"/>
    </row>
    <row r="344" spans="1:64">
      <c r="A344" s="2477"/>
      <c r="C344" s="2477"/>
      <c r="D344" s="2477"/>
      <c r="E344" s="2477"/>
      <c r="F344" s="2477"/>
      <c r="G344" s="2477"/>
      <c r="H344" s="2477"/>
      <c r="I344" s="2477"/>
      <c r="J344" s="2477"/>
      <c r="K344" s="2477"/>
      <c r="L344" s="2477"/>
      <c r="M344" s="2477"/>
      <c r="N344" s="2477"/>
      <c r="O344" s="2477"/>
      <c r="P344" s="2477"/>
      <c r="Q344" s="2477"/>
      <c r="R344" s="2477"/>
      <c r="S344" s="2477"/>
      <c r="T344" s="2477"/>
      <c r="U344" s="2477"/>
      <c r="V344" s="2477"/>
      <c r="W344" s="2477"/>
      <c r="X344" s="2477"/>
      <c r="Y344" s="2477"/>
      <c r="Z344" s="2477"/>
      <c r="AA344" s="2477"/>
      <c r="AB344" s="2477"/>
      <c r="AC344" s="2477"/>
      <c r="AD344" s="2477"/>
      <c r="AE344" s="2477"/>
      <c r="AF344" s="2477"/>
      <c r="AG344" s="2477"/>
      <c r="AH344" s="2477"/>
      <c r="AI344" s="2477"/>
      <c r="AJ344" s="2477"/>
      <c r="AK344" s="2477"/>
      <c r="AL344" s="2477"/>
      <c r="AM344" s="2477"/>
      <c r="AN344" s="2477"/>
      <c r="AO344" s="2477"/>
      <c r="AP344" s="2477"/>
      <c r="AQ344" s="2477"/>
      <c r="AR344" s="2477"/>
      <c r="AS344" s="2477"/>
      <c r="AT344" s="2477"/>
      <c r="AU344" s="2477"/>
      <c r="AV344" s="2477"/>
      <c r="AW344" s="2477"/>
      <c r="AX344" s="2477"/>
      <c r="AY344" s="2477"/>
      <c r="AZ344" s="2477"/>
      <c r="BA344" s="2477"/>
      <c r="BB344" s="2477"/>
      <c r="BC344" s="2477"/>
      <c r="BD344" s="2477"/>
      <c r="BE344" s="2477"/>
      <c r="BF344" s="2477"/>
      <c r="BG344" s="2477"/>
      <c r="BH344" s="2477"/>
      <c r="BI344" s="2477"/>
      <c r="BJ344" s="2477"/>
      <c r="BK344" s="2477"/>
      <c r="BL344" s="2477"/>
    </row>
    <row r="345" spans="1:64">
      <c r="A345" s="2477"/>
      <c r="C345" s="2477"/>
      <c r="D345" s="2477"/>
      <c r="E345" s="2477"/>
      <c r="F345" s="2477"/>
      <c r="G345" s="2477"/>
      <c r="H345" s="2477"/>
      <c r="I345" s="2477"/>
      <c r="J345" s="2477"/>
      <c r="K345" s="2477"/>
      <c r="L345" s="2477"/>
      <c r="M345" s="2477"/>
      <c r="N345" s="2477"/>
      <c r="O345" s="2477"/>
      <c r="P345" s="2477"/>
      <c r="Q345" s="2477"/>
      <c r="R345" s="2477"/>
      <c r="S345" s="2477"/>
      <c r="T345" s="2477"/>
      <c r="U345" s="2477"/>
      <c r="V345" s="2477"/>
      <c r="W345" s="2477"/>
      <c r="X345" s="2477"/>
      <c r="Y345" s="2477"/>
      <c r="Z345" s="2477"/>
      <c r="AA345" s="2477"/>
      <c r="AB345" s="2477"/>
      <c r="AC345" s="2477"/>
      <c r="AD345" s="2477"/>
      <c r="AE345" s="2477"/>
      <c r="AF345" s="2477"/>
      <c r="AG345" s="2477"/>
      <c r="AH345" s="2477"/>
      <c r="AI345" s="2477"/>
      <c r="AJ345" s="2477"/>
      <c r="AK345" s="2477"/>
      <c r="AL345" s="2477"/>
      <c r="AM345" s="2477"/>
      <c r="AN345" s="2477"/>
      <c r="AO345" s="2477"/>
      <c r="AP345" s="2477"/>
      <c r="AQ345" s="2477"/>
      <c r="AR345" s="2477"/>
      <c r="AS345" s="2477"/>
      <c r="AT345" s="2477"/>
      <c r="AU345" s="2477"/>
      <c r="AV345" s="2477"/>
      <c r="AW345" s="2477"/>
      <c r="AX345" s="2477"/>
      <c r="AY345" s="2477"/>
      <c r="AZ345" s="2477"/>
      <c r="BA345" s="2477"/>
      <c r="BB345" s="2477"/>
      <c r="BC345" s="2477"/>
      <c r="BD345" s="2477"/>
      <c r="BE345" s="2477"/>
      <c r="BF345" s="2477"/>
      <c r="BG345" s="2477"/>
      <c r="BH345" s="2477"/>
      <c r="BI345" s="2477"/>
      <c r="BJ345" s="2477"/>
      <c r="BK345" s="2477"/>
      <c r="BL345" s="2477"/>
    </row>
    <row r="346" spans="1:64">
      <c r="A346" s="2477"/>
      <c r="C346" s="2477"/>
      <c r="D346" s="2477"/>
      <c r="E346" s="2477"/>
      <c r="F346" s="2477"/>
      <c r="G346" s="2477"/>
      <c r="H346" s="2477"/>
      <c r="I346" s="2477"/>
      <c r="J346" s="2477"/>
      <c r="K346" s="2477"/>
      <c r="L346" s="2477"/>
      <c r="M346" s="2477"/>
      <c r="N346" s="2477"/>
      <c r="O346" s="2477"/>
      <c r="P346" s="2477"/>
      <c r="Q346" s="2477"/>
      <c r="R346" s="2477"/>
      <c r="S346" s="2477"/>
      <c r="T346" s="2477"/>
      <c r="U346" s="2477"/>
      <c r="V346" s="2477"/>
      <c r="W346" s="2477"/>
      <c r="X346" s="2477"/>
      <c r="Y346" s="2477"/>
      <c r="Z346" s="2477"/>
      <c r="AA346" s="2477"/>
      <c r="AB346" s="2477"/>
      <c r="AC346" s="2477"/>
      <c r="AD346" s="2477"/>
      <c r="AE346" s="2477"/>
      <c r="AF346" s="2477"/>
      <c r="AG346" s="2477"/>
      <c r="AH346" s="2477"/>
      <c r="AI346" s="2477"/>
      <c r="AJ346" s="2477"/>
      <c r="AK346" s="2477"/>
      <c r="AL346" s="2477"/>
      <c r="AM346" s="2477"/>
      <c r="AN346" s="2477"/>
      <c r="AO346" s="2477"/>
      <c r="AP346" s="2477"/>
      <c r="AQ346" s="2477"/>
      <c r="AR346" s="2477"/>
      <c r="AS346" s="2477"/>
      <c r="AT346" s="2477"/>
      <c r="AU346" s="2477"/>
      <c r="AV346" s="2477"/>
      <c r="AW346" s="2477"/>
      <c r="AX346" s="2477"/>
      <c r="AY346" s="2477"/>
      <c r="AZ346" s="2477"/>
      <c r="BA346" s="2477"/>
      <c r="BB346" s="2477"/>
      <c r="BC346" s="2477"/>
      <c r="BD346" s="2477"/>
      <c r="BE346" s="2477"/>
      <c r="BF346" s="2477"/>
      <c r="BG346" s="2477"/>
      <c r="BH346" s="2477"/>
      <c r="BI346" s="2477"/>
      <c r="BJ346" s="2477"/>
      <c r="BK346" s="2477"/>
      <c r="BL346" s="2477"/>
    </row>
    <row r="347" spans="1:64">
      <c r="A347" s="2477"/>
      <c r="C347" s="2477"/>
      <c r="D347" s="2477"/>
      <c r="E347" s="2477"/>
      <c r="F347" s="2477"/>
      <c r="G347" s="2477"/>
      <c r="H347" s="2477"/>
      <c r="I347" s="2477"/>
      <c r="J347" s="2477"/>
      <c r="K347" s="2477"/>
      <c r="L347" s="2477"/>
      <c r="M347" s="2477"/>
      <c r="N347" s="2477"/>
      <c r="O347" s="2477"/>
      <c r="P347" s="2477"/>
      <c r="Q347" s="2477"/>
      <c r="R347" s="2477"/>
      <c r="S347" s="2477"/>
      <c r="T347" s="2477"/>
      <c r="U347" s="2477"/>
      <c r="V347" s="2477"/>
      <c r="W347" s="2477"/>
      <c r="X347" s="2477"/>
      <c r="Y347" s="2477"/>
      <c r="Z347" s="2477"/>
      <c r="AA347" s="2477"/>
      <c r="AB347" s="2477"/>
      <c r="AC347" s="2477"/>
      <c r="AD347" s="2477"/>
      <c r="AE347" s="2477"/>
      <c r="AF347" s="2477"/>
      <c r="AG347" s="2477"/>
      <c r="AH347" s="2477"/>
      <c r="AI347" s="2477"/>
      <c r="AJ347" s="2477"/>
      <c r="AK347" s="2477"/>
      <c r="AL347" s="2477"/>
      <c r="AM347" s="2477"/>
      <c r="AN347" s="2477"/>
      <c r="AO347" s="2477"/>
      <c r="AP347" s="2477"/>
      <c r="AQ347" s="2477"/>
      <c r="AR347" s="2477"/>
      <c r="AS347" s="2477"/>
      <c r="AT347" s="2477"/>
      <c r="AU347" s="2477"/>
      <c r="AV347" s="2477"/>
      <c r="AW347" s="2477"/>
      <c r="AX347" s="2477"/>
      <c r="AY347" s="2477"/>
      <c r="AZ347" s="2477"/>
      <c r="BA347" s="2477"/>
      <c r="BB347" s="2477"/>
      <c r="BC347" s="2477"/>
      <c r="BD347" s="2477"/>
      <c r="BE347" s="2477"/>
      <c r="BF347" s="2477"/>
      <c r="BG347" s="2477"/>
      <c r="BH347" s="2477"/>
      <c r="BI347" s="2477"/>
      <c r="BJ347" s="2477"/>
      <c r="BK347" s="2477"/>
      <c r="BL347" s="2477"/>
    </row>
    <row r="348" spans="1:64">
      <c r="A348" s="2477"/>
      <c r="C348" s="2477"/>
      <c r="D348" s="2477"/>
      <c r="E348" s="2477"/>
      <c r="F348" s="2477"/>
      <c r="G348" s="2477"/>
      <c r="H348" s="2477"/>
      <c r="I348" s="2477"/>
      <c r="J348" s="2477"/>
      <c r="K348" s="2477"/>
      <c r="L348" s="2477"/>
      <c r="M348" s="2477"/>
      <c r="N348" s="2477"/>
      <c r="O348" s="2477"/>
      <c r="P348" s="2477"/>
      <c r="Q348" s="2477"/>
      <c r="R348" s="2477"/>
      <c r="S348" s="2477"/>
      <c r="T348" s="2477"/>
      <c r="U348" s="2477"/>
      <c r="V348" s="2477"/>
      <c r="W348" s="2477"/>
      <c r="X348" s="2477"/>
      <c r="Y348" s="2477"/>
      <c r="Z348" s="2477"/>
      <c r="AA348" s="2477"/>
      <c r="AB348" s="2477"/>
      <c r="AC348" s="2477"/>
      <c r="AD348" s="2477"/>
      <c r="AE348" s="2477"/>
      <c r="AF348" s="2477"/>
      <c r="AG348" s="2477"/>
      <c r="AH348" s="2477"/>
      <c r="AI348" s="2477"/>
      <c r="AJ348" s="2477"/>
      <c r="AK348" s="2477"/>
      <c r="AL348" s="2477"/>
      <c r="AM348" s="2477"/>
      <c r="AN348" s="2477"/>
      <c r="AO348" s="2477"/>
      <c r="AP348" s="2477"/>
      <c r="AQ348" s="2477"/>
      <c r="AR348" s="2477"/>
      <c r="AS348" s="2477"/>
      <c r="AT348" s="2477"/>
      <c r="AU348" s="2477"/>
      <c r="AV348" s="2477"/>
      <c r="AW348" s="2477"/>
      <c r="AX348" s="2477"/>
      <c r="AY348" s="2477"/>
      <c r="AZ348" s="2477"/>
      <c r="BA348" s="2477"/>
      <c r="BB348" s="2477"/>
      <c r="BC348" s="2477"/>
      <c r="BD348" s="2477"/>
      <c r="BE348" s="2477"/>
      <c r="BF348" s="2477"/>
      <c r="BG348" s="2477"/>
      <c r="BH348" s="2477"/>
      <c r="BI348" s="2477"/>
      <c r="BJ348" s="2477"/>
      <c r="BK348" s="2477"/>
      <c r="BL348" s="2477"/>
    </row>
    <row r="349" spans="1:64">
      <c r="A349" s="2477"/>
      <c r="C349" s="2477"/>
      <c r="D349" s="2477"/>
      <c r="E349" s="2477"/>
      <c r="F349" s="2477"/>
      <c r="G349" s="2477"/>
      <c r="H349" s="2477"/>
      <c r="I349" s="2477"/>
      <c r="J349" s="2477"/>
      <c r="K349" s="2477"/>
      <c r="L349" s="2477"/>
      <c r="M349" s="2477"/>
      <c r="N349" s="2477"/>
      <c r="O349" s="2477"/>
      <c r="P349" s="2477"/>
      <c r="Q349" s="2477"/>
      <c r="R349" s="2477"/>
      <c r="S349" s="2477"/>
      <c r="T349" s="2477"/>
      <c r="U349" s="2477"/>
      <c r="V349" s="2477"/>
      <c r="W349" s="2477"/>
      <c r="X349" s="2477"/>
      <c r="Y349" s="2477"/>
      <c r="Z349" s="2477"/>
      <c r="AA349" s="2477"/>
      <c r="AB349" s="2477"/>
      <c r="AC349" s="2477"/>
      <c r="AD349" s="2477"/>
      <c r="AE349" s="2477"/>
      <c r="AF349" s="2477"/>
      <c r="AG349" s="2477"/>
      <c r="AH349" s="2477"/>
      <c r="AI349" s="2477"/>
      <c r="AJ349" s="2477"/>
      <c r="AK349" s="2477"/>
      <c r="AL349" s="2477"/>
      <c r="AM349" s="2477"/>
      <c r="AN349" s="2477"/>
      <c r="AO349" s="2477"/>
      <c r="AP349" s="2477"/>
      <c r="AQ349" s="2477"/>
      <c r="AR349" s="2477"/>
      <c r="AS349" s="2477"/>
      <c r="AT349" s="2477"/>
      <c r="AU349" s="2477"/>
      <c r="AV349" s="2477"/>
      <c r="AW349" s="2477"/>
      <c r="AX349" s="2477"/>
      <c r="AY349" s="2477"/>
      <c r="AZ349" s="2477"/>
      <c r="BA349" s="2477"/>
      <c r="BB349" s="2477"/>
      <c r="BC349" s="2477"/>
      <c r="BD349" s="2477"/>
      <c r="BE349" s="2477"/>
      <c r="BF349" s="2477"/>
      <c r="BG349" s="2477"/>
      <c r="BH349" s="2477"/>
      <c r="BI349" s="2477"/>
      <c r="BJ349" s="2477"/>
      <c r="BK349" s="2477"/>
      <c r="BL349" s="2477"/>
    </row>
    <row r="350" spans="1:64">
      <c r="A350" s="2477"/>
      <c r="C350" s="2477"/>
      <c r="D350" s="2477"/>
      <c r="E350" s="2477"/>
      <c r="F350" s="2477"/>
      <c r="G350" s="2477"/>
      <c r="H350" s="2477"/>
      <c r="I350" s="2477"/>
      <c r="J350" s="2477"/>
      <c r="K350" s="2477"/>
      <c r="L350" s="2477"/>
      <c r="M350" s="2477"/>
      <c r="N350" s="2477"/>
      <c r="O350" s="2477"/>
      <c r="P350" s="2477"/>
      <c r="Q350" s="2477"/>
      <c r="R350" s="2477"/>
      <c r="S350" s="2477"/>
      <c r="T350" s="2477"/>
      <c r="U350" s="2477"/>
      <c r="V350" s="2477"/>
      <c r="W350" s="2477"/>
      <c r="X350" s="2477"/>
      <c r="Y350" s="2477"/>
      <c r="Z350" s="2477"/>
      <c r="AA350" s="2477"/>
      <c r="AB350" s="2477"/>
      <c r="AC350" s="2477"/>
      <c r="AD350" s="2477"/>
      <c r="AE350" s="2477"/>
      <c r="AF350" s="2477"/>
      <c r="AG350" s="2477"/>
      <c r="AH350" s="2477"/>
      <c r="AI350" s="2477"/>
      <c r="AJ350" s="2477"/>
      <c r="AK350" s="2477"/>
      <c r="AL350" s="2477"/>
      <c r="AM350" s="2477"/>
      <c r="AN350" s="2477"/>
      <c r="AO350" s="2477"/>
      <c r="AP350" s="2477"/>
      <c r="AQ350" s="2477"/>
      <c r="AR350" s="2477"/>
      <c r="AS350" s="2477"/>
      <c r="AT350" s="2477"/>
      <c r="AU350" s="2477"/>
      <c r="AV350" s="2477"/>
      <c r="AW350" s="2477"/>
      <c r="AX350" s="2477"/>
      <c r="AY350" s="2477"/>
      <c r="AZ350" s="2477"/>
      <c r="BA350" s="2477"/>
      <c r="BB350" s="2477"/>
      <c r="BC350" s="2477"/>
      <c r="BD350" s="2477"/>
      <c r="BE350" s="2477"/>
      <c r="BF350" s="2477"/>
      <c r="BG350" s="2477"/>
      <c r="BH350" s="2477"/>
      <c r="BI350" s="2477"/>
      <c r="BJ350" s="2477"/>
      <c r="BK350" s="2477"/>
      <c r="BL350" s="2477"/>
    </row>
    <row r="351" spans="1:64">
      <c r="A351" s="2477"/>
      <c r="C351" s="2477"/>
      <c r="D351" s="2477"/>
      <c r="E351" s="2477"/>
      <c r="F351" s="2477"/>
      <c r="G351" s="2477"/>
      <c r="H351" s="2477"/>
      <c r="I351" s="2477"/>
      <c r="J351" s="2477"/>
      <c r="K351" s="2477"/>
      <c r="L351" s="2477"/>
      <c r="M351" s="2477"/>
      <c r="N351" s="2477"/>
      <c r="O351" s="2477"/>
      <c r="P351" s="2477"/>
      <c r="Q351" s="2477"/>
      <c r="R351" s="2477"/>
      <c r="S351" s="2477"/>
      <c r="T351" s="2477"/>
      <c r="U351" s="2477"/>
      <c r="V351" s="2477"/>
      <c r="W351" s="2477"/>
      <c r="X351" s="2477"/>
      <c r="Y351" s="2477"/>
      <c r="Z351" s="2477"/>
      <c r="AA351" s="2477"/>
      <c r="AB351" s="2477"/>
      <c r="AC351" s="2477"/>
      <c r="AD351" s="2477"/>
      <c r="AE351" s="2477"/>
      <c r="AF351" s="2477"/>
      <c r="AG351" s="2477"/>
      <c r="AH351" s="2477"/>
      <c r="AI351" s="2477"/>
      <c r="AJ351" s="2477"/>
      <c r="AK351" s="2477"/>
      <c r="AL351" s="2477"/>
      <c r="AM351" s="2477"/>
      <c r="AN351" s="2477"/>
      <c r="AO351" s="2477"/>
      <c r="AP351" s="2477"/>
      <c r="AQ351" s="2477"/>
      <c r="AR351" s="2477"/>
      <c r="AS351" s="2477"/>
      <c r="AT351" s="2477"/>
      <c r="AU351" s="2477"/>
      <c r="AV351" s="2477"/>
      <c r="AW351" s="2477"/>
      <c r="AX351" s="2477"/>
      <c r="AY351" s="2477"/>
      <c r="AZ351" s="2477"/>
      <c r="BA351" s="2477"/>
      <c r="BB351" s="2477"/>
      <c r="BC351" s="2477"/>
      <c r="BD351" s="2477"/>
      <c r="BE351" s="2477"/>
      <c r="BF351" s="2477"/>
      <c r="BG351" s="2477"/>
      <c r="BH351" s="2477"/>
      <c r="BI351" s="2477"/>
      <c r="BJ351" s="2477"/>
      <c r="BK351" s="2477"/>
      <c r="BL351" s="2477"/>
    </row>
    <row r="352" spans="1:64">
      <c r="A352" s="2477"/>
      <c r="C352" s="2477"/>
      <c r="D352" s="2477"/>
      <c r="E352" s="2477"/>
      <c r="F352" s="2477"/>
      <c r="G352" s="2477"/>
      <c r="H352" s="2477"/>
      <c r="I352" s="2477"/>
      <c r="J352" s="2477"/>
      <c r="K352" s="2477"/>
      <c r="L352" s="2477"/>
      <c r="M352" s="2477"/>
      <c r="N352" s="2477"/>
      <c r="O352" s="2477"/>
      <c r="P352" s="2477"/>
      <c r="Q352" s="2477"/>
      <c r="R352" s="2477"/>
      <c r="S352" s="2477"/>
      <c r="T352" s="2477"/>
      <c r="U352" s="2477"/>
      <c r="V352" s="2477"/>
      <c r="W352" s="2477"/>
      <c r="X352" s="2477"/>
      <c r="Y352" s="2477"/>
      <c r="Z352" s="2477"/>
      <c r="AA352" s="2477"/>
      <c r="AB352" s="2477"/>
      <c r="AC352" s="2477"/>
      <c r="AD352" s="2477"/>
      <c r="AE352" s="2477"/>
      <c r="AF352" s="2477"/>
      <c r="AG352" s="2477"/>
      <c r="AH352" s="2477"/>
      <c r="AI352" s="2477"/>
      <c r="AJ352" s="2477"/>
      <c r="AK352" s="2477"/>
      <c r="AL352" s="2477"/>
      <c r="AM352" s="2477"/>
      <c r="AN352" s="2477"/>
      <c r="AO352" s="2477"/>
      <c r="AP352" s="2477"/>
      <c r="AQ352" s="2477"/>
      <c r="AR352" s="2477"/>
      <c r="AS352" s="2477"/>
      <c r="AT352" s="2477"/>
      <c r="AU352" s="2477"/>
      <c r="AV352" s="2477"/>
      <c r="AW352" s="2477"/>
      <c r="AX352" s="2477"/>
      <c r="AY352" s="2477"/>
      <c r="AZ352" s="2477"/>
      <c r="BA352" s="2477"/>
      <c r="BB352" s="2477"/>
      <c r="BC352" s="2477"/>
      <c r="BD352" s="2477"/>
      <c r="BE352" s="2477"/>
      <c r="BF352" s="2477"/>
      <c r="BG352" s="2477"/>
      <c r="BH352" s="2477"/>
      <c r="BI352" s="2477"/>
      <c r="BJ352" s="2477"/>
      <c r="BK352" s="2477"/>
      <c r="BL352" s="2477"/>
    </row>
    <row r="353" spans="1:64">
      <c r="C353" s="2477"/>
      <c r="D353" s="2477"/>
      <c r="E353" s="2477"/>
      <c r="F353" s="2477"/>
      <c r="G353" s="2477"/>
      <c r="H353" s="2477"/>
      <c r="I353" s="2477"/>
      <c r="J353" s="2477"/>
      <c r="K353" s="2477"/>
      <c r="L353" s="2477"/>
      <c r="M353" s="2477"/>
      <c r="N353" s="2477"/>
      <c r="O353" s="2477"/>
      <c r="P353" s="2477"/>
      <c r="Q353" s="2477"/>
      <c r="R353" s="2477"/>
      <c r="S353" s="2477"/>
      <c r="T353" s="2477"/>
      <c r="U353" s="2477"/>
      <c r="V353" s="2477"/>
      <c r="W353" s="2477"/>
      <c r="X353" s="2477"/>
      <c r="Y353" s="2477"/>
      <c r="Z353" s="2477"/>
      <c r="AA353" s="2477"/>
      <c r="AB353" s="2477"/>
      <c r="AC353" s="2477"/>
      <c r="AD353" s="2477"/>
      <c r="AE353" s="2477"/>
      <c r="AF353" s="2477"/>
      <c r="AG353" s="2477"/>
      <c r="AH353" s="2477"/>
      <c r="AI353" s="2477"/>
      <c r="AJ353" s="2477"/>
      <c r="AK353" s="2477"/>
      <c r="AL353" s="2477"/>
      <c r="AM353" s="2477"/>
      <c r="AN353" s="2477"/>
      <c r="AO353" s="2477"/>
      <c r="AP353" s="2477"/>
      <c r="AQ353" s="2477"/>
      <c r="AR353" s="2477"/>
      <c r="AS353" s="2477"/>
      <c r="AT353" s="2477"/>
      <c r="AU353" s="2477"/>
      <c r="AV353" s="2477"/>
      <c r="AW353" s="2477"/>
      <c r="AX353" s="2477"/>
      <c r="AY353" s="2477"/>
      <c r="AZ353" s="2477"/>
      <c r="BA353" s="2477"/>
      <c r="BB353" s="2477"/>
      <c r="BC353" s="2477"/>
      <c r="BD353" s="2477"/>
      <c r="BE353" s="2477"/>
      <c r="BF353" s="2477"/>
      <c r="BG353" s="2477"/>
      <c r="BH353" s="2477"/>
      <c r="BI353" s="2477"/>
      <c r="BJ353" s="2477"/>
      <c r="BK353" s="2477"/>
      <c r="BL353" s="2477"/>
    </row>
    <row r="354" spans="1:64">
      <c r="C354" s="2477"/>
      <c r="D354" s="2477"/>
      <c r="E354" s="2477"/>
      <c r="F354" s="2477"/>
      <c r="G354" s="2477"/>
      <c r="H354" s="2477"/>
      <c r="I354" s="2477"/>
      <c r="J354" s="2477"/>
      <c r="K354" s="2477"/>
      <c r="L354" s="2477"/>
      <c r="M354" s="2477"/>
      <c r="N354" s="2477"/>
      <c r="O354" s="2477"/>
      <c r="P354" s="2477"/>
      <c r="Q354" s="2477"/>
      <c r="R354" s="2477"/>
      <c r="S354" s="2477"/>
      <c r="T354" s="2477"/>
      <c r="U354" s="2477"/>
      <c r="V354" s="2477"/>
      <c r="W354" s="2477"/>
      <c r="X354" s="2477"/>
      <c r="Y354" s="2477"/>
      <c r="Z354" s="2477"/>
      <c r="AA354" s="2477"/>
      <c r="AB354" s="2477"/>
      <c r="AC354" s="2477"/>
      <c r="AD354" s="2477"/>
      <c r="AE354" s="2477"/>
      <c r="AF354" s="2477"/>
      <c r="AG354" s="2477"/>
      <c r="AH354" s="2477"/>
      <c r="AI354" s="2477"/>
      <c r="AJ354" s="2477"/>
      <c r="AK354" s="2477"/>
      <c r="AL354" s="2477"/>
      <c r="AM354" s="2477"/>
      <c r="AN354" s="2477"/>
      <c r="AO354" s="2477"/>
      <c r="AP354" s="2477"/>
      <c r="AQ354" s="2477"/>
      <c r="AR354" s="2477"/>
      <c r="AS354" s="2477"/>
      <c r="AT354" s="2477"/>
      <c r="AU354" s="2477"/>
      <c r="AV354" s="2477"/>
      <c r="AW354" s="2477"/>
      <c r="AX354" s="2477"/>
      <c r="AY354" s="2477"/>
      <c r="AZ354" s="2477"/>
      <c r="BA354" s="2477"/>
      <c r="BB354" s="2477"/>
      <c r="BC354" s="2477"/>
      <c r="BD354" s="2477"/>
      <c r="BE354" s="2477"/>
      <c r="BF354" s="2477"/>
      <c r="BG354" s="2477"/>
      <c r="BH354" s="2477"/>
      <c r="BI354" s="2477"/>
      <c r="BJ354" s="2477"/>
      <c r="BK354" s="2477"/>
      <c r="BL354" s="2477"/>
    </row>
    <row r="355" spans="1:64">
      <c r="C355" s="2477"/>
      <c r="D355" s="2477"/>
      <c r="E355" s="2477"/>
      <c r="F355" s="2477"/>
      <c r="G355" s="2477"/>
      <c r="H355" s="2477"/>
      <c r="I355" s="2477"/>
      <c r="J355" s="2477"/>
      <c r="K355" s="2477"/>
      <c r="L355" s="2477"/>
      <c r="M355" s="2477"/>
      <c r="N355" s="2477"/>
      <c r="O355" s="2477"/>
      <c r="P355" s="2477"/>
      <c r="Q355" s="2477"/>
      <c r="R355" s="2477"/>
      <c r="S355" s="2477"/>
      <c r="T355" s="2477"/>
      <c r="U355" s="2477"/>
      <c r="V355" s="2477"/>
      <c r="W355" s="2477"/>
      <c r="X355" s="2477"/>
      <c r="Y355" s="2477"/>
      <c r="Z355" s="2477"/>
      <c r="AA355" s="2477"/>
      <c r="AB355" s="2477"/>
      <c r="AC355" s="2477"/>
      <c r="AD355" s="2477"/>
      <c r="AE355" s="2477"/>
      <c r="AF355" s="2477"/>
      <c r="AG355" s="2477"/>
      <c r="AH355" s="2477"/>
      <c r="AI355" s="2477"/>
      <c r="AJ355" s="2477"/>
      <c r="AK355" s="2477"/>
      <c r="AL355" s="2477"/>
      <c r="AM355" s="2477"/>
      <c r="AN355" s="2477"/>
      <c r="AO355" s="2477"/>
      <c r="AP355" s="2477"/>
      <c r="AQ355" s="2477"/>
      <c r="AR355" s="2477"/>
      <c r="AS355" s="2477"/>
      <c r="AT355" s="2477"/>
      <c r="AU355" s="2477"/>
      <c r="AV355" s="2477"/>
      <c r="AW355" s="2477"/>
      <c r="AX355" s="2477"/>
      <c r="AY355" s="2477"/>
      <c r="AZ355" s="2477"/>
      <c r="BA355" s="2477"/>
      <c r="BB355" s="2477"/>
      <c r="BC355" s="2477"/>
      <c r="BD355" s="2477"/>
      <c r="BE355" s="2477"/>
      <c r="BF355" s="2477"/>
      <c r="BG355" s="2477"/>
      <c r="BH355" s="2477"/>
      <c r="BI355" s="2477"/>
      <c r="BJ355" s="2477"/>
      <c r="BK355" s="2477"/>
      <c r="BL355" s="2477"/>
    </row>
    <row r="356" spans="1:64">
      <c r="C356" s="2477"/>
      <c r="D356" s="2477"/>
      <c r="E356" s="2477"/>
      <c r="F356" s="2477"/>
      <c r="G356" s="2477"/>
      <c r="H356" s="2477"/>
      <c r="I356" s="2477"/>
      <c r="J356" s="2477"/>
      <c r="K356" s="2477"/>
      <c r="L356" s="2477"/>
      <c r="M356" s="2477"/>
      <c r="N356" s="2477"/>
      <c r="O356" s="2477"/>
      <c r="P356" s="2477"/>
      <c r="Q356" s="2477"/>
      <c r="R356" s="2477"/>
      <c r="S356" s="2477"/>
      <c r="T356" s="2477"/>
      <c r="U356" s="2477"/>
      <c r="V356" s="2477"/>
      <c r="W356" s="2477"/>
      <c r="X356" s="2477"/>
      <c r="Y356" s="2477"/>
      <c r="Z356" s="2477"/>
      <c r="AA356" s="2477"/>
      <c r="AB356" s="2477"/>
      <c r="AC356" s="2477"/>
      <c r="AD356" s="2477"/>
      <c r="AE356" s="2477"/>
      <c r="AF356" s="2477"/>
      <c r="AG356" s="2477"/>
      <c r="AH356" s="2477"/>
      <c r="AI356" s="2477"/>
      <c r="AJ356" s="2477"/>
      <c r="AK356" s="2477"/>
      <c r="AL356" s="2477"/>
      <c r="AM356" s="2477"/>
      <c r="AN356" s="2477"/>
      <c r="AO356" s="2477"/>
      <c r="AP356" s="2477"/>
      <c r="AQ356" s="2477"/>
      <c r="AR356" s="2477"/>
      <c r="AS356" s="2477"/>
      <c r="AT356" s="2477"/>
      <c r="AU356" s="2477"/>
      <c r="AV356" s="2477"/>
      <c r="AW356" s="2477"/>
      <c r="AX356" s="2477"/>
      <c r="AY356" s="2477"/>
      <c r="AZ356" s="2477"/>
      <c r="BA356" s="2477"/>
      <c r="BB356" s="2477"/>
      <c r="BC356" s="2477"/>
      <c r="BD356" s="2477"/>
      <c r="BE356" s="2477"/>
      <c r="BF356" s="2477"/>
      <c r="BG356" s="2477"/>
      <c r="BH356" s="2477"/>
      <c r="BI356" s="2477"/>
      <c r="BJ356" s="2477"/>
      <c r="BK356" s="2477"/>
      <c r="BL356" s="2477"/>
    </row>
    <row r="357" spans="1:64">
      <c r="A357" s="2732"/>
      <c r="B357" s="2732"/>
      <c r="C357" s="2477"/>
      <c r="D357" s="2477"/>
      <c r="E357" s="2477"/>
      <c r="F357" s="2477"/>
      <c r="G357" s="2477"/>
      <c r="H357" s="2477"/>
      <c r="I357" s="2477"/>
      <c r="J357" s="2477"/>
      <c r="K357" s="2477"/>
      <c r="L357" s="2477"/>
      <c r="M357" s="2477"/>
      <c r="N357" s="2477"/>
      <c r="O357" s="2477"/>
      <c r="P357" s="2477"/>
      <c r="Q357" s="2477"/>
      <c r="R357" s="2477"/>
      <c r="S357" s="2477"/>
      <c r="T357" s="2477"/>
      <c r="U357" s="2477"/>
      <c r="V357" s="2477"/>
      <c r="W357" s="2477"/>
      <c r="X357" s="2477"/>
      <c r="Y357" s="2477"/>
      <c r="Z357" s="2477"/>
      <c r="AA357" s="2477"/>
      <c r="AB357" s="2477"/>
      <c r="AC357" s="2477"/>
      <c r="AD357" s="2477"/>
      <c r="AE357" s="2477"/>
      <c r="AF357" s="2477"/>
      <c r="AG357" s="2477"/>
      <c r="AH357" s="2477"/>
      <c r="AI357" s="2477"/>
      <c r="AJ357" s="2477"/>
      <c r="AK357" s="2477"/>
      <c r="AL357" s="2477"/>
      <c r="AM357" s="2477"/>
      <c r="AN357" s="2477"/>
      <c r="AO357" s="2477"/>
      <c r="AP357" s="2477"/>
      <c r="AQ357" s="2477"/>
      <c r="AR357" s="2477"/>
      <c r="AS357" s="2477"/>
      <c r="AT357" s="2477"/>
      <c r="AU357" s="2477"/>
      <c r="AV357" s="2477"/>
      <c r="AW357" s="2477"/>
      <c r="AX357" s="2477"/>
      <c r="AY357" s="2477"/>
      <c r="AZ357" s="2477"/>
      <c r="BA357" s="2477"/>
      <c r="BB357" s="2477"/>
      <c r="BC357" s="2477"/>
      <c r="BD357" s="2477"/>
      <c r="BE357" s="2477"/>
      <c r="BF357" s="2477"/>
      <c r="BG357" s="2477"/>
      <c r="BH357" s="2477"/>
      <c r="BI357" s="2477"/>
      <c r="BJ357" s="2477"/>
      <c r="BK357" s="2477"/>
      <c r="BL357" s="2477"/>
    </row>
    <row r="358" spans="1:64">
      <c r="A358" s="2732"/>
      <c r="B358" s="2732"/>
      <c r="C358" s="2477"/>
      <c r="D358" s="2477"/>
      <c r="E358" s="2477"/>
      <c r="F358" s="2477"/>
      <c r="G358" s="2477"/>
      <c r="H358" s="2477"/>
      <c r="I358" s="2477"/>
      <c r="J358" s="2477"/>
      <c r="K358" s="2477"/>
      <c r="L358" s="2477"/>
      <c r="M358" s="2477"/>
      <c r="N358" s="2477"/>
      <c r="O358" s="2477"/>
      <c r="P358" s="2477"/>
      <c r="Q358" s="2477"/>
      <c r="R358" s="2477"/>
      <c r="S358" s="2477"/>
      <c r="T358" s="2477"/>
      <c r="U358" s="2477"/>
      <c r="V358" s="2477"/>
      <c r="W358" s="2477"/>
      <c r="X358" s="2477"/>
      <c r="Y358" s="2477"/>
      <c r="Z358" s="2477"/>
      <c r="AA358" s="2477"/>
      <c r="AB358" s="2477"/>
      <c r="AC358" s="2477"/>
      <c r="AD358" s="2477"/>
      <c r="AE358" s="2477"/>
      <c r="AF358" s="2477"/>
      <c r="AG358" s="2477"/>
      <c r="AH358" s="2477"/>
      <c r="AI358" s="2477"/>
      <c r="AJ358" s="2477"/>
      <c r="AK358" s="2477"/>
      <c r="AL358" s="2477"/>
      <c r="AM358" s="2477"/>
      <c r="AN358" s="2477"/>
      <c r="AO358" s="2477"/>
      <c r="AP358" s="2477"/>
      <c r="AQ358" s="2477"/>
      <c r="AR358" s="2477"/>
      <c r="AS358" s="2477"/>
      <c r="AT358" s="2477"/>
      <c r="AU358" s="2477"/>
      <c r="AV358" s="2477"/>
      <c r="AW358" s="2477"/>
      <c r="AX358" s="2477"/>
      <c r="AY358" s="2477"/>
      <c r="AZ358" s="2477"/>
      <c r="BA358" s="2477"/>
      <c r="BB358" s="2477"/>
      <c r="BC358" s="2477"/>
      <c r="BD358" s="2477"/>
      <c r="BE358" s="2477"/>
      <c r="BF358" s="2477"/>
      <c r="BG358" s="2477"/>
      <c r="BH358" s="2477"/>
      <c r="BI358" s="2477"/>
      <c r="BJ358" s="2477"/>
      <c r="BK358" s="2477"/>
      <c r="BL358" s="2477"/>
    </row>
    <row r="359" spans="1:64">
      <c r="A359" s="2732"/>
      <c r="B359" s="2732"/>
      <c r="C359" s="2477"/>
      <c r="D359" s="2477"/>
      <c r="E359" s="2477"/>
      <c r="F359" s="2477"/>
      <c r="G359" s="2477"/>
      <c r="H359" s="2477"/>
      <c r="I359" s="2477"/>
      <c r="J359" s="2477"/>
      <c r="K359" s="2477"/>
      <c r="L359" s="2477"/>
      <c r="M359" s="2477"/>
      <c r="N359" s="2477"/>
      <c r="O359" s="2477"/>
      <c r="P359" s="2477"/>
      <c r="Q359" s="2477"/>
      <c r="R359" s="2477"/>
      <c r="S359" s="2477"/>
      <c r="T359" s="2477"/>
      <c r="U359" s="2477"/>
      <c r="V359" s="2477"/>
      <c r="W359" s="2477"/>
      <c r="X359" s="2477"/>
      <c r="Y359" s="2477"/>
      <c r="Z359" s="2477"/>
      <c r="AA359" s="2477"/>
      <c r="AB359" s="2477"/>
      <c r="AC359" s="2477"/>
      <c r="AD359" s="2477"/>
      <c r="AE359" s="2477"/>
      <c r="AF359" s="2477"/>
      <c r="AG359" s="2477"/>
      <c r="AH359" s="2477"/>
      <c r="AI359" s="2477"/>
      <c r="AJ359" s="2477"/>
      <c r="AK359" s="2477"/>
      <c r="AL359" s="2477"/>
      <c r="AM359" s="2477"/>
      <c r="AN359" s="2477"/>
      <c r="AO359" s="2477"/>
      <c r="AP359" s="2477"/>
      <c r="AQ359" s="2477"/>
      <c r="AR359" s="2477"/>
      <c r="AS359" s="2477"/>
      <c r="AT359" s="2477"/>
      <c r="AU359" s="2477"/>
      <c r="AV359" s="2477"/>
      <c r="AW359" s="2477"/>
      <c r="AX359" s="2477"/>
      <c r="AY359" s="2477"/>
      <c r="AZ359" s="2477"/>
      <c r="BA359" s="2477"/>
      <c r="BB359" s="2477"/>
      <c r="BC359" s="2477"/>
      <c r="BD359" s="2477"/>
      <c r="BE359" s="2477"/>
      <c r="BF359" s="2477"/>
      <c r="BG359" s="2477"/>
      <c r="BH359" s="2477"/>
      <c r="BI359" s="2477"/>
      <c r="BJ359" s="2477"/>
      <c r="BK359" s="2477"/>
      <c r="BL359" s="2477"/>
    </row>
    <row r="360" spans="1:64">
      <c r="A360" s="2732"/>
      <c r="B360" s="2732"/>
      <c r="C360" s="2477"/>
      <c r="D360" s="2477"/>
      <c r="E360" s="2477"/>
      <c r="F360" s="2477"/>
      <c r="G360" s="2477"/>
      <c r="H360" s="2477"/>
      <c r="I360" s="2477"/>
      <c r="J360" s="2477"/>
      <c r="K360" s="2477"/>
      <c r="L360" s="2477"/>
      <c r="M360" s="2477"/>
      <c r="N360" s="2477"/>
      <c r="O360" s="2477"/>
      <c r="P360" s="2477"/>
      <c r="Q360" s="2477"/>
      <c r="R360" s="2477"/>
      <c r="S360" s="2477"/>
      <c r="T360" s="2477"/>
      <c r="U360" s="2477"/>
      <c r="V360" s="2477"/>
      <c r="W360" s="2477"/>
      <c r="X360" s="2477"/>
      <c r="Y360" s="2477"/>
      <c r="Z360" s="2477"/>
      <c r="AA360" s="2477"/>
      <c r="AB360" s="2477"/>
      <c r="AC360" s="2477"/>
      <c r="AD360" s="2477"/>
      <c r="AE360" s="2477"/>
      <c r="AF360" s="2477"/>
      <c r="AG360" s="2477"/>
      <c r="AH360" s="2477"/>
      <c r="AI360" s="2477"/>
      <c r="AJ360" s="2477"/>
      <c r="AK360" s="2477"/>
      <c r="AL360" s="2477"/>
      <c r="AM360" s="2477"/>
      <c r="AN360" s="2477"/>
      <c r="AO360" s="2477"/>
      <c r="AP360" s="2477"/>
      <c r="AQ360" s="2477"/>
      <c r="AR360" s="2477"/>
      <c r="AS360" s="2477"/>
      <c r="AT360" s="2477"/>
      <c r="AU360" s="2477"/>
      <c r="AV360" s="2477"/>
      <c r="AW360" s="2477"/>
      <c r="AX360" s="2477"/>
      <c r="AY360" s="2477"/>
      <c r="AZ360" s="2477"/>
      <c r="BA360" s="2477"/>
      <c r="BB360" s="2477"/>
      <c r="BC360" s="2477"/>
      <c r="BD360" s="2477"/>
      <c r="BE360" s="2477"/>
      <c r="BF360" s="2477"/>
      <c r="BG360" s="2477"/>
      <c r="BH360" s="2477"/>
      <c r="BI360" s="2477"/>
      <c r="BJ360" s="2477"/>
      <c r="BK360" s="2477"/>
      <c r="BL360" s="2477"/>
    </row>
    <row r="361" spans="1:64">
      <c r="A361" s="2732"/>
      <c r="B361" s="2737"/>
      <c r="C361" s="2477"/>
      <c r="D361" s="2477"/>
      <c r="E361" s="2477"/>
      <c r="F361" s="2477"/>
      <c r="G361" s="2477"/>
      <c r="H361" s="2477"/>
      <c r="I361" s="2477"/>
      <c r="J361" s="2477"/>
      <c r="K361" s="2477"/>
      <c r="L361" s="2477"/>
      <c r="M361" s="2477"/>
      <c r="N361" s="2477"/>
      <c r="O361" s="2477"/>
      <c r="P361" s="2477"/>
      <c r="Q361" s="2477"/>
      <c r="R361" s="2477"/>
      <c r="S361" s="2477"/>
      <c r="T361" s="2477"/>
      <c r="U361" s="2477"/>
      <c r="V361" s="2477"/>
      <c r="W361" s="2477"/>
      <c r="X361" s="2477"/>
      <c r="Y361" s="2477"/>
      <c r="Z361" s="2477"/>
      <c r="AA361" s="2477"/>
      <c r="AB361" s="2477"/>
      <c r="AC361" s="2477"/>
      <c r="AD361" s="2477"/>
      <c r="AE361" s="2477"/>
      <c r="AF361" s="2477"/>
      <c r="AG361" s="2477"/>
      <c r="AH361" s="2477"/>
      <c r="AI361" s="2477"/>
      <c r="AJ361" s="2477"/>
      <c r="AK361" s="2477"/>
      <c r="AL361" s="2477"/>
      <c r="AM361" s="2477"/>
      <c r="AN361" s="2477"/>
      <c r="AO361" s="2477"/>
      <c r="AP361" s="2477"/>
      <c r="AQ361" s="2477"/>
      <c r="AR361" s="2477"/>
      <c r="AS361" s="2477"/>
      <c r="AT361" s="2477"/>
      <c r="AU361" s="2477"/>
      <c r="AV361" s="2477"/>
      <c r="AW361" s="2477"/>
      <c r="AX361" s="2477"/>
      <c r="AY361" s="2477"/>
      <c r="AZ361" s="2477"/>
      <c r="BA361" s="2477"/>
      <c r="BB361" s="2477"/>
      <c r="BC361" s="2477"/>
      <c r="BD361" s="2477"/>
      <c r="BE361" s="2477"/>
      <c r="BF361" s="2477"/>
      <c r="BG361" s="2477"/>
      <c r="BH361" s="2477"/>
      <c r="BI361" s="2477"/>
      <c r="BJ361" s="2477"/>
      <c r="BK361" s="2477"/>
      <c r="BL361" s="2477"/>
    </row>
    <row r="362" spans="1:64">
      <c r="A362" s="2732"/>
      <c r="B362" s="2732"/>
      <c r="C362" s="2477"/>
      <c r="D362" s="2477"/>
      <c r="E362" s="2477"/>
      <c r="F362" s="2477"/>
      <c r="G362" s="2477"/>
      <c r="H362" s="2477"/>
      <c r="I362" s="2477"/>
      <c r="J362" s="2477"/>
      <c r="K362" s="2477"/>
      <c r="L362" s="2477"/>
      <c r="M362" s="2477"/>
      <c r="N362" s="2477"/>
      <c r="O362" s="2477"/>
      <c r="P362" s="2477"/>
      <c r="Q362" s="2477"/>
      <c r="R362" s="2477"/>
      <c r="S362" s="2477"/>
      <c r="T362" s="2477"/>
      <c r="U362" s="2477"/>
      <c r="V362" s="2477"/>
      <c r="W362" s="2477"/>
      <c r="X362" s="2477"/>
      <c r="Y362" s="2477"/>
      <c r="Z362" s="2477"/>
      <c r="AA362" s="2477"/>
      <c r="AB362" s="2477"/>
      <c r="AC362" s="2477"/>
      <c r="AD362" s="2477"/>
      <c r="AE362" s="2477"/>
      <c r="AF362" s="2477"/>
      <c r="AG362" s="2477"/>
      <c r="AH362" s="2477"/>
      <c r="AI362" s="2477"/>
      <c r="AJ362" s="2477"/>
      <c r="AK362" s="2477"/>
      <c r="AL362" s="2477"/>
      <c r="AM362" s="2477"/>
      <c r="AN362" s="2477"/>
      <c r="AO362" s="2477"/>
      <c r="AP362" s="2477"/>
      <c r="AQ362" s="2477"/>
      <c r="AR362" s="2477"/>
      <c r="AS362" s="2477"/>
      <c r="AT362" s="2477"/>
      <c r="AU362" s="2477"/>
      <c r="AV362" s="2477"/>
      <c r="AW362" s="2477"/>
      <c r="AX362" s="2477"/>
      <c r="AY362" s="2477"/>
      <c r="AZ362" s="2477"/>
      <c r="BA362" s="2477"/>
      <c r="BB362" s="2477"/>
      <c r="BC362" s="2477"/>
      <c r="BD362" s="2477"/>
      <c r="BE362" s="2477"/>
      <c r="BF362" s="2477"/>
      <c r="BG362" s="2477"/>
      <c r="BH362" s="2477"/>
      <c r="BI362" s="2477"/>
      <c r="BJ362" s="2477"/>
      <c r="BK362" s="2477"/>
      <c r="BL362" s="2477"/>
    </row>
    <row r="363" spans="1:64">
      <c r="A363" s="2732"/>
      <c r="B363" s="2732"/>
      <c r="C363" s="2477"/>
      <c r="D363" s="2477"/>
      <c r="E363" s="2477"/>
      <c r="F363" s="2477"/>
      <c r="G363" s="2477"/>
      <c r="H363" s="2477"/>
      <c r="I363" s="2477"/>
      <c r="J363" s="2477"/>
      <c r="K363" s="2477"/>
      <c r="L363" s="2477"/>
      <c r="M363" s="2477"/>
      <c r="N363" s="2477"/>
      <c r="O363" s="2477"/>
      <c r="P363" s="2477"/>
      <c r="Q363" s="2477"/>
      <c r="R363" s="2477"/>
      <c r="S363" s="2477"/>
      <c r="T363" s="2477"/>
      <c r="U363" s="2477"/>
      <c r="V363" s="2477"/>
      <c r="W363" s="2477"/>
      <c r="X363" s="2477"/>
      <c r="Y363" s="2477"/>
      <c r="Z363" s="2477"/>
      <c r="AA363" s="2477"/>
      <c r="AB363" s="2477"/>
      <c r="AC363" s="2477"/>
      <c r="AD363" s="2477"/>
      <c r="AE363" s="2477"/>
      <c r="AF363" s="2477"/>
      <c r="AG363" s="2477"/>
      <c r="AH363" s="2477"/>
      <c r="AI363" s="2477"/>
      <c r="AJ363" s="2477"/>
      <c r="AK363" s="2477"/>
      <c r="AL363" s="2477"/>
      <c r="AM363" s="2477"/>
      <c r="AN363" s="2477"/>
      <c r="AO363" s="2477"/>
      <c r="AP363" s="2477"/>
      <c r="AQ363" s="2477"/>
      <c r="AR363" s="2477"/>
      <c r="AS363" s="2477"/>
      <c r="AT363" s="2477"/>
      <c r="AU363" s="2477"/>
      <c r="AV363" s="2477"/>
      <c r="AW363" s="2477"/>
      <c r="AX363" s="2477"/>
      <c r="AY363" s="2477"/>
      <c r="AZ363" s="2477"/>
      <c r="BA363" s="2477"/>
      <c r="BB363" s="2477"/>
      <c r="BC363" s="2477"/>
      <c r="BD363" s="2477"/>
      <c r="BE363" s="2477"/>
      <c r="BF363" s="2477"/>
      <c r="BG363" s="2477"/>
      <c r="BH363" s="2477"/>
      <c r="BI363" s="2477"/>
      <c r="BJ363" s="2477"/>
      <c r="BK363" s="2477"/>
      <c r="BL363" s="2477"/>
    </row>
    <row r="364" spans="1:64">
      <c r="C364" s="2477"/>
      <c r="D364" s="2477"/>
      <c r="E364" s="2477"/>
      <c r="F364" s="2477"/>
      <c r="G364" s="2477"/>
      <c r="H364" s="2477"/>
      <c r="I364" s="2477"/>
      <c r="J364" s="2477"/>
      <c r="K364" s="2477"/>
      <c r="L364" s="2477"/>
      <c r="M364" s="2477"/>
      <c r="N364" s="2477"/>
      <c r="O364" s="2477"/>
      <c r="P364" s="2477"/>
      <c r="Q364" s="2477"/>
      <c r="R364" s="2477"/>
      <c r="S364" s="2477"/>
      <c r="T364" s="2477"/>
      <c r="U364" s="2477"/>
      <c r="V364" s="2477"/>
      <c r="W364" s="2477"/>
      <c r="X364" s="2477"/>
      <c r="Y364" s="2477"/>
      <c r="Z364" s="2477"/>
      <c r="AA364" s="2477"/>
      <c r="AB364" s="2477"/>
      <c r="AC364" s="2477"/>
      <c r="AD364" s="2477"/>
      <c r="AE364" s="2477"/>
      <c r="AF364" s="2477"/>
      <c r="AG364" s="2477"/>
      <c r="AH364" s="2477"/>
      <c r="AI364" s="2477"/>
      <c r="AJ364" s="2477"/>
      <c r="AK364" s="2477"/>
      <c r="AL364" s="2477"/>
      <c r="AM364" s="2477"/>
      <c r="AN364" s="2477"/>
      <c r="AO364" s="2477"/>
      <c r="AP364" s="2477"/>
      <c r="AQ364" s="2477"/>
      <c r="AR364" s="2477"/>
      <c r="AS364" s="2477"/>
      <c r="AT364" s="2477"/>
      <c r="AU364" s="2477"/>
      <c r="AV364" s="2477"/>
      <c r="AW364" s="2477"/>
      <c r="AX364" s="2477"/>
      <c r="AY364" s="2477"/>
      <c r="AZ364" s="2477"/>
      <c r="BA364" s="2477"/>
      <c r="BB364" s="2477"/>
      <c r="BC364" s="2477"/>
      <c r="BD364" s="2477"/>
      <c r="BE364" s="2477"/>
      <c r="BF364" s="2477"/>
      <c r="BG364" s="2477"/>
      <c r="BH364" s="2477"/>
      <c r="BI364" s="2477"/>
      <c r="BJ364" s="2477"/>
      <c r="BK364" s="2477"/>
      <c r="BL364" s="2477"/>
    </row>
    <row r="365" spans="1:64">
      <c r="C365" s="2477"/>
      <c r="D365" s="2477"/>
      <c r="E365" s="2477"/>
      <c r="F365" s="2477"/>
      <c r="G365" s="2477"/>
      <c r="H365" s="2477"/>
      <c r="I365" s="2477"/>
      <c r="J365" s="2477"/>
      <c r="K365" s="2477"/>
      <c r="L365" s="2477"/>
      <c r="M365" s="2477"/>
      <c r="N365" s="2477"/>
      <c r="O365" s="2477"/>
      <c r="P365" s="2477"/>
      <c r="Q365" s="2477"/>
      <c r="R365" s="2477"/>
      <c r="S365" s="2477"/>
      <c r="T365" s="2477"/>
      <c r="U365" s="2477"/>
      <c r="V365" s="2477"/>
      <c r="W365" s="2477"/>
      <c r="X365" s="2477"/>
      <c r="Y365" s="2477"/>
      <c r="Z365" s="2477"/>
      <c r="AA365" s="2477"/>
      <c r="AB365" s="2477"/>
      <c r="AC365" s="2477"/>
      <c r="AD365" s="2477"/>
      <c r="AE365" s="2477"/>
      <c r="AF365" s="2477"/>
      <c r="AG365" s="2477"/>
      <c r="AH365" s="2477"/>
      <c r="AI365" s="2477"/>
      <c r="AJ365" s="2477"/>
      <c r="AK365" s="2477"/>
      <c r="AL365" s="2477"/>
      <c r="AM365" s="2477"/>
      <c r="AN365" s="2477"/>
      <c r="AO365" s="2477"/>
      <c r="AP365" s="2477"/>
      <c r="AQ365" s="2477"/>
      <c r="AR365" s="2477"/>
      <c r="AS365" s="2477"/>
      <c r="AT365" s="2477"/>
      <c r="AU365" s="2477"/>
      <c r="AV365" s="2477"/>
      <c r="AW365" s="2477"/>
      <c r="AX365" s="2477"/>
      <c r="AY365" s="2477"/>
      <c r="AZ365" s="2477"/>
      <c r="BA365" s="2477"/>
      <c r="BB365" s="2477"/>
      <c r="BC365" s="2477"/>
      <c r="BD365" s="2477"/>
      <c r="BE365" s="2477"/>
      <c r="BF365" s="2477"/>
      <c r="BG365" s="2477"/>
      <c r="BH365" s="2477"/>
      <c r="BI365" s="2477"/>
      <c r="BJ365" s="2477"/>
      <c r="BK365" s="2477"/>
      <c r="BL365" s="2477"/>
    </row>
    <row r="366" spans="1:64">
      <c r="C366" s="2477"/>
      <c r="D366" s="2477"/>
      <c r="E366" s="2477"/>
      <c r="F366" s="2477"/>
      <c r="G366" s="2477"/>
      <c r="H366" s="2477"/>
      <c r="I366" s="2477"/>
      <c r="J366" s="2477"/>
      <c r="K366" s="2477"/>
      <c r="L366" s="2477"/>
      <c r="M366" s="2477"/>
      <c r="N366" s="2477"/>
      <c r="O366" s="2477"/>
      <c r="P366" s="2477"/>
      <c r="Q366" s="2477"/>
      <c r="R366" s="2477"/>
      <c r="S366" s="2477"/>
      <c r="T366" s="2477"/>
      <c r="U366" s="2477"/>
      <c r="V366" s="2477"/>
      <c r="W366" s="2477"/>
      <c r="X366" s="2477"/>
      <c r="Y366" s="2477"/>
      <c r="Z366" s="2477"/>
      <c r="AA366" s="2477"/>
      <c r="AB366" s="2477"/>
      <c r="AC366" s="2477"/>
      <c r="AD366" s="2477"/>
      <c r="AE366" s="2477"/>
      <c r="AF366" s="2477"/>
      <c r="AG366" s="2477"/>
      <c r="AH366" s="2477"/>
      <c r="AI366" s="2477"/>
      <c r="AJ366" s="2477"/>
      <c r="AK366" s="2477"/>
      <c r="AL366" s="2477"/>
      <c r="AM366" s="2477"/>
      <c r="AN366" s="2477"/>
      <c r="AO366" s="2477"/>
      <c r="AP366" s="2477"/>
      <c r="AQ366" s="2477"/>
      <c r="AR366" s="2477"/>
      <c r="AS366" s="2477"/>
      <c r="AT366" s="2477"/>
      <c r="AU366" s="2477"/>
      <c r="AV366" s="2477"/>
      <c r="AW366" s="2477"/>
      <c r="AX366" s="2477"/>
      <c r="AY366" s="2477"/>
      <c r="AZ366" s="2477"/>
      <c r="BA366" s="2477"/>
      <c r="BB366" s="2477"/>
      <c r="BC366" s="2477"/>
      <c r="BD366" s="2477"/>
      <c r="BE366" s="2477"/>
      <c r="BF366" s="2477"/>
      <c r="BG366" s="2477"/>
      <c r="BH366" s="2477"/>
      <c r="BI366" s="2477"/>
      <c r="BJ366" s="2477"/>
      <c r="BK366" s="2477"/>
      <c r="BL366" s="2477"/>
    </row>
    <row r="367" spans="1:64">
      <c r="C367" s="2477"/>
      <c r="D367" s="2477"/>
      <c r="E367" s="2477"/>
      <c r="F367" s="2477"/>
      <c r="G367" s="2477"/>
      <c r="H367" s="2477"/>
      <c r="I367" s="2477"/>
      <c r="J367" s="2477"/>
      <c r="K367" s="2477"/>
      <c r="L367" s="2477"/>
      <c r="M367" s="2477"/>
      <c r="N367" s="2477"/>
      <c r="O367" s="2477"/>
      <c r="P367" s="2477"/>
      <c r="Q367" s="2477"/>
      <c r="R367" s="2477"/>
      <c r="S367" s="2477"/>
      <c r="T367" s="2477"/>
      <c r="U367" s="2477"/>
      <c r="V367" s="2477"/>
      <c r="W367" s="2477"/>
      <c r="X367" s="2477"/>
      <c r="Y367" s="2477"/>
      <c r="Z367" s="2477"/>
      <c r="AA367" s="2477"/>
      <c r="AB367" s="2477"/>
      <c r="AC367" s="2477"/>
      <c r="AD367" s="2477"/>
      <c r="AE367" s="2477"/>
      <c r="AF367" s="2477"/>
      <c r="AG367" s="2477"/>
      <c r="AH367" s="2477"/>
      <c r="AI367" s="2477"/>
      <c r="AJ367" s="2477"/>
      <c r="AK367" s="2477"/>
      <c r="AL367" s="2477"/>
      <c r="AM367" s="2477"/>
      <c r="AN367" s="2477"/>
      <c r="AO367" s="2477"/>
      <c r="AP367" s="2477"/>
      <c r="AQ367" s="2477"/>
      <c r="AR367" s="2477"/>
      <c r="AS367" s="2477"/>
      <c r="AT367" s="2477"/>
      <c r="AU367" s="2477"/>
      <c r="AV367" s="2477"/>
      <c r="AW367" s="2477"/>
      <c r="AX367" s="2477"/>
      <c r="AY367" s="2477"/>
      <c r="AZ367" s="2477"/>
      <c r="BA367" s="2477"/>
      <c r="BB367" s="2477"/>
      <c r="BC367" s="2477"/>
      <c r="BD367" s="2477"/>
      <c r="BE367" s="2477"/>
      <c r="BF367" s="2477"/>
      <c r="BG367" s="2477"/>
      <c r="BH367" s="2477"/>
      <c r="BI367" s="2477"/>
      <c r="BJ367" s="2477"/>
      <c r="BK367" s="2477"/>
      <c r="BL367" s="2477"/>
    </row>
    <row r="368" spans="1:64">
      <c r="C368" s="2477"/>
      <c r="D368" s="2477"/>
      <c r="E368" s="2477"/>
      <c r="F368" s="2477"/>
      <c r="G368" s="2477"/>
      <c r="H368" s="2477"/>
      <c r="I368" s="2477"/>
      <c r="J368" s="2477"/>
      <c r="K368" s="2477"/>
      <c r="L368" s="2477"/>
      <c r="M368" s="2477"/>
      <c r="N368" s="2477"/>
      <c r="O368" s="2477"/>
      <c r="P368" s="2477"/>
      <c r="Q368" s="2477"/>
      <c r="R368" s="2477"/>
      <c r="S368" s="2477"/>
      <c r="T368" s="2477"/>
      <c r="U368" s="2477"/>
      <c r="V368" s="2477"/>
      <c r="W368" s="2477"/>
      <c r="X368" s="2477"/>
      <c r="Y368" s="2477"/>
      <c r="Z368" s="2477"/>
      <c r="AA368" s="2477"/>
      <c r="AB368" s="2477"/>
      <c r="AC368" s="2477"/>
      <c r="AD368" s="2477"/>
      <c r="AE368" s="2477"/>
      <c r="AF368" s="2477"/>
      <c r="AG368" s="2477"/>
      <c r="AH368" s="2477"/>
      <c r="AI368" s="2477"/>
      <c r="AJ368" s="2477"/>
      <c r="AK368" s="2477"/>
      <c r="AL368" s="2477"/>
      <c r="AM368" s="2477"/>
      <c r="AN368" s="2477"/>
      <c r="AO368" s="2477"/>
      <c r="AP368" s="2477"/>
      <c r="AQ368" s="2477"/>
      <c r="AR368" s="2477"/>
      <c r="AS368" s="2477"/>
      <c r="AT368" s="2477"/>
      <c r="AU368" s="2477"/>
      <c r="AV368" s="2477"/>
      <c r="AW368" s="2477"/>
      <c r="AX368" s="2477"/>
      <c r="AY368" s="2477"/>
      <c r="AZ368" s="2477"/>
      <c r="BA368" s="2477"/>
      <c r="BB368" s="2477"/>
      <c r="BC368" s="2477"/>
      <c r="BD368" s="2477"/>
      <c r="BE368" s="2477"/>
      <c r="BF368" s="2477"/>
      <c r="BG368" s="2477"/>
      <c r="BH368" s="2477"/>
      <c r="BI368" s="2477"/>
      <c r="BJ368" s="2477"/>
      <c r="BK368" s="2477"/>
      <c r="BL368" s="2477"/>
    </row>
    <row r="369" spans="1:64">
      <c r="C369" s="2477"/>
      <c r="D369" s="2477"/>
      <c r="E369" s="2477"/>
      <c r="F369" s="2477"/>
      <c r="G369" s="2477"/>
      <c r="H369" s="2477"/>
      <c r="I369" s="2477"/>
      <c r="J369" s="2477"/>
      <c r="K369" s="2477"/>
      <c r="L369" s="2477"/>
      <c r="M369" s="2477"/>
      <c r="N369" s="2477"/>
      <c r="O369" s="2477"/>
      <c r="P369" s="2477"/>
      <c r="Q369" s="2477"/>
      <c r="R369" s="2477"/>
      <c r="S369" s="2477"/>
      <c r="T369" s="2477"/>
      <c r="U369" s="2477"/>
      <c r="V369" s="2477"/>
      <c r="W369" s="2477"/>
      <c r="X369" s="2477"/>
      <c r="Y369" s="2477"/>
      <c r="Z369" s="2477"/>
      <c r="AA369" s="2477"/>
      <c r="AB369" s="2477"/>
      <c r="AC369" s="2477"/>
      <c r="AD369" s="2477"/>
      <c r="AE369" s="2477"/>
      <c r="AF369" s="2477"/>
      <c r="AG369" s="2477"/>
      <c r="AH369" s="2477"/>
      <c r="AI369" s="2477"/>
      <c r="AJ369" s="2477"/>
      <c r="AK369" s="2477"/>
      <c r="AL369" s="2477"/>
      <c r="AM369" s="2477"/>
      <c r="AN369" s="2477"/>
      <c r="AO369" s="2477"/>
      <c r="AP369" s="2477"/>
      <c r="AQ369" s="2477"/>
      <c r="AR369" s="2477"/>
      <c r="AS369" s="2477"/>
      <c r="AT369" s="2477"/>
      <c r="AU369" s="2477"/>
      <c r="AV369" s="2477"/>
      <c r="AW369" s="2477"/>
      <c r="AX369" s="2477"/>
      <c r="AY369" s="2477"/>
      <c r="AZ369" s="2477"/>
      <c r="BA369" s="2477"/>
      <c r="BB369" s="2477"/>
      <c r="BC369" s="2477"/>
      <c r="BD369" s="2477"/>
      <c r="BE369" s="2477"/>
      <c r="BF369" s="2477"/>
      <c r="BG369" s="2477"/>
      <c r="BH369" s="2477"/>
      <c r="BI369" s="2477"/>
      <c r="BJ369" s="2477"/>
      <c r="BK369" s="2477"/>
      <c r="BL369" s="2477"/>
    </row>
    <row r="370" spans="1:64">
      <c r="C370" s="2477"/>
      <c r="D370" s="2477"/>
      <c r="E370" s="2477"/>
      <c r="F370" s="2477"/>
      <c r="G370" s="2477"/>
      <c r="H370" s="2477"/>
      <c r="I370" s="2477"/>
      <c r="J370" s="2477"/>
      <c r="K370" s="2477"/>
      <c r="L370" s="2477"/>
      <c r="M370" s="2477"/>
      <c r="N370" s="2477"/>
      <c r="O370" s="2477"/>
      <c r="P370" s="2477"/>
      <c r="Q370" s="2477"/>
      <c r="R370" s="2477"/>
      <c r="S370" s="2477"/>
      <c r="T370" s="2477"/>
      <c r="U370" s="2477"/>
      <c r="V370" s="2477"/>
      <c r="W370" s="2477"/>
      <c r="X370" s="2477"/>
      <c r="Y370" s="2477"/>
      <c r="Z370" s="2477"/>
      <c r="AA370" s="2477"/>
      <c r="AB370" s="2477"/>
      <c r="AC370" s="2477"/>
      <c r="AD370" s="2477"/>
      <c r="AE370" s="2477"/>
      <c r="AF370" s="2477"/>
      <c r="AG370" s="2477"/>
      <c r="AH370" s="2477"/>
      <c r="AI370" s="2477"/>
      <c r="AJ370" s="2477"/>
      <c r="AK370" s="2477"/>
      <c r="AL370" s="2477"/>
      <c r="AM370" s="2477"/>
      <c r="AN370" s="2477"/>
      <c r="AO370" s="2477"/>
      <c r="AP370" s="2477"/>
      <c r="AQ370" s="2477"/>
      <c r="AR370" s="2477"/>
      <c r="AS370" s="2477"/>
      <c r="AT370" s="2477"/>
      <c r="AU370" s="2477"/>
      <c r="AV370" s="2477"/>
      <c r="AW370" s="2477"/>
      <c r="AX370" s="2477"/>
      <c r="AY370" s="2477"/>
      <c r="AZ370" s="2477"/>
      <c r="BA370" s="2477"/>
      <c r="BB370" s="2477"/>
      <c r="BC370" s="2477"/>
      <c r="BD370" s="2477"/>
      <c r="BE370" s="2477"/>
      <c r="BF370" s="2477"/>
      <c r="BG370" s="2477"/>
      <c r="BH370" s="2477"/>
      <c r="BI370" s="2477"/>
      <c r="BJ370" s="2477"/>
      <c r="BK370" s="2477"/>
      <c r="BL370" s="2477"/>
    </row>
    <row r="371" spans="1:64">
      <c r="C371" s="2477"/>
      <c r="D371" s="2477"/>
      <c r="E371" s="2477"/>
      <c r="F371" s="2477"/>
      <c r="G371" s="2477"/>
      <c r="H371" s="2477"/>
      <c r="I371" s="2477"/>
      <c r="J371" s="2477"/>
      <c r="K371" s="2477"/>
      <c r="L371" s="2477"/>
      <c r="M371" s="2477"/>
      <c r="N371" s="2477"/>
      <c r="O371" s="2477"/>
      <c r="P371" s="2477"/>
      <c r="Q371" s="2477"/>
      <c r="R371" s="2477"/>
      <c r="S371" s="2477"/>
      <c r="T371" s="2477"/>
      <c r="U371" s="2477"/>
      <c r="V371" s="2477"/>
      <c r="W371" s="2477"/>
      <c r="X371" s="2477"/>
      <c r="Y371" s="2477"/>
      <c r="Z371" s="2477"/>
      <c r="AA371" s="2477"/>
      <c r="AB371" s="2477"/>
      <c r="AC371" s="2477"/>
      <c r="AD371" s="2477"/>
      <c r="AE371" s="2477"/>
      <c r="AF371" s="2477"/>
      <c r="AG371" s="2477"/>
      <c r="AH371" s="2477"/>
      <c r="AI371" s="2477"/>
      <c r="AJ371" s="2477"/>
      <c r="AK371" s="2477"/>
      <c r="AL371" s="2477"/>
      <c r="AM371" s="2477"/>
      <c r="AN371" s="2477"/>
      <c r="AO371" s="2477"/>
      <c r="AP371" s="2477"/>
      <c r="AQ371" s="2477"/>
      <c r="AR371" s="2477"/>
      <c r="AS371" s="2477"/>
      <c r="AT371" s="2477"/>
      <c r="AU371" s="2477"/>
      <c r="AV371" s="2477"/>
      <c r="AW371" s="2477"/>
      <c r="AX371" s="2477"/>
      <c r="AY371" s="2477"/>
      <c r="AZ371" s="2477"/>
      <c r="BA371" s="2477"/>
      <c r="BB371" s="2477"/>
      <c r="BC371" s="2477"/>
      <c r="BD371" s="2477"/>
      <c r="BE371" s="2477"/>
      <c r="BF371" s="2477"/>
      <c r="BG371" s="2477"/>
      <c r="BH371" s="2477"/>
      <c r="BI371" s="2477"/>
      <c r="BJ371" s="2477"/>
      <c r="BK371" s="2477"/>
      <c r="BL371" s="2477"/>
    </row>
    <row r="372" spans="1:64">
      <c r="C372" s="2477"/>
      <c r="D372" s="2477"/>
      <c r="E372" s="2477"/>
      <c r="F372" s="2477"/>
      <c r="G372" s="2477"/>
      <c r="H372" s="2477"/>
      <c r="I372" s="2477"/>
      <c r="J372" s="2477"/>
      <c r="K372" s="2477"/>
      <c r="L372" s="2477"/>
      <c r="M372" s="2477"/>
      <c r="N372" s="2477"/>
      <c r="O372" s="2477"/>
      <c r="P372" s="2477"/>
      <c r="Q372" s="2477"/>
      <c r="R372" s="2477"/>
      <c r="S372" s="2477"/>
      <c r="T372" s="2477"/>
      <c r="U372" s="2477"/>
      <c r="V372" s="2477"/>
      <c r="W372" s="2477"/>
      <c r="X372" s="2477"/>
      <c r="Y372" s="2477"/>
      <c r="Z372" s="2477"/>
      <c r="AA372" s="2477"/>
      <c r="AB372" s="2477"/>
      <c r="AC372" s="2477"/>
      <c r="AD372" s="2477"/>
      <c r="AE372" s="2477"/>
      <c r="AF372" s="2477"/>
      <c r="AG372" s="2477"/>
      <c r="AH372" s="2477"/>
      <c r="AI372" s="2477"/>
      <c r="AJ372" s="2477"/>
      <c r="AK372" s="2477"/>
      <c r="AL372" s="2477"/>
      <c r="AM372" s="2477"/>
      <c r="AN372" s="2477"/>
      <c r="AO372" s="2477"/>
      <c r="AP372" s="2477"/>
      <c r="AQ372" s="2477"/>
      <c r="AR372" s="2477"/>
      <c r="AS372" s="2477"/>
      <c r="AT372" s="2477"/>
      <c r="AU372" s="2477"/>
      <c r="AV372" s="2477"/>
      <c r="AW372" s="2477"/>
      <c r="AX372" s="2477"/>
      <c r="AY372" s="2477"/>
      <c r="AZ372" s="2477"/>
      <c r="BA372" s="2477"/>
      <c r="BB372" s="2477"/>
      <c r="BC372" s="2477"/>
      <c r="BD372" s="2477"/>
      <c r="BE372" s="2477"/>
      <c r="BF372" s="2477"/>
      <c r="BG372" s="2477"/>
      <c r="BH372" s="2477"/>
      <c r="BI372" s="2477"/>
      <c r="BJ372" s="2477"/>
      <c r="BK372" s="2477"/>
      <c r="BL372" s="2477"/>
    </row>
    <row r="373" spans="1:64">
      <c r="C373" s="2477"/>
      <c r="D373" s="2477"/>
      <c r="E373" s="2477"/>
      <c r="F373" s="2477"/>
      <c r="G373" s="2477"/>
      <c r="H373" s="2477"/>
      <c r="I373" s="2477"/>
      <c r="J373" s="2477"/>
      <c r="K373" s="2477"/>
      <c r="L373" s="2477"/>
      <c r="M373" s="2477"/>
      <c r="N373" s="2477"/>
      <c r="O373" s="2477"/>
      <c r="P373" s="2477"/>
      <c r="Q373" s="2477"/>
      <c r="R373" s="2477"/>
      <c r="S373" s="2477"/>
      <c r="T373" s="2477"/>
      <c r="U373" s="2477"/>
      <c r="V373" s="2477"/>
      <c r="W373" s="2477"/>
      <c r="X373" s="2477"/>
      <c r="Y373" s="2477"/>
      <c r="Z373" s="2477"/>
      <c r="AA373" s="2477"/>
      <c r="AB373" s="2477"/>
      <c r="AC373" s="2477"/>
      <c r="AD373" s="2477"/>
      <c r="AE373" s="2477"/>
      <c r="AF373" s="2477"/>
      <c r="AG373" s="2477"/>
      <c r="AH373" s="2477"/>
      <c r="AI373" s="2477"/>
      <c r="AJ373" s="2477"/>
      <c r="AK373" s="2477"/>
      <c r="AL373" s="2477"/>
      <c r="AM373" s="2477"/>
      <c r="AN373" s="2477"/>
      <c r="AO373" s="2477"/>
      <c r="AP373" s="2477"/>
      <c r="AQ373" s="2477"/>
      <c r="AR373" s="2477"/>
      <c r="AS373" s="2477"/>
      <c r="AT373" s="2477"/>
      <c r="AU373" s="2477"/>
      <c r="AV373" s="2477"/>
      <c r="AW373" s="2477"/>
      <c r="AX373" s="2477"/>
      <c r="AY373" s="2477"/>
      <c r="AZ373" s="2477"/>
      <c r="BA373" s="2477"/>
      <c r="BB373" s="2477"/>
      <c r="BC373" s="2477"/>
      <c r="BD373" s="2477"/>
      <c r="BE373" s="2477"/>
      <c r="BF373" s="2477"/>
      <c r="BG373" s="2477"/>
      <c r="BH373" s="2477"/>
      <c r="BI373" s="2477"/>
      <c r="BJ373" s="2477"/>
      <c r="BK373" s="2477"/>
      <c r="BL373" s="2477"/>
    </row>
    <row r="374" spans="1:64">
      <c r="C374" s="2477"/>
      <c r="D374" s="2477"/>
      <c r="E374" s="2477"/>
      <c r="F374" s="2477"/>
      <c r="G374" s="2477"/>
      <c r="H374" s="2477"/>
      <c r="I374" s="2477"/>
      <c r="J374" s="2477"/>
      <c r="K374" s="2477"/>
      <c r="L374" s="2477"/>
      <c r="M374" s="2477"/>
      <c r="N374" s="2477"/>
      <c r="O374" s="2477"/>
      <c r="P374" s="2477"/>
      <c r="Q374" s="2477"/>
      <c r="R374" s="2477"/>
      <c r="S374" s="2477"/>
      <c r="T374" s="2477"/>
      <c r="U374" s="2477"/>
      <c r="V374" s="2477"/>
      <c r="W374" s="2477"/>
      <c r="X374" s="2477"/>
      <c r="Y374" s="2477"/>
      <c r="Z374" s="2477"/>
      <c r="AA374" s="2477"/>
      <c r="AB374" s="2477"/>
      <c r="AC374" s="2477"/>
      <c r="AD374" s="2477"/>
      <c r="AE374" s="2477"/>
      <c r="AF374" s="2477"/>
      <c r="AG374" s="2477"/>
      <c r="AH374" s="2477"/>
      <c r="AI374" s="2477"/>
      <c r="AJ374" s="2477"/>
      <c r="AK374" s="2477"/>
      <c r="AL374" s="2477"/>
      <c r="AM374" s="2477"/>
      <c r="AN374" s="2477"/>
      <c r="AO374" s="2477"/>
      <c r="AP374" s="2477"/>
      <c r="AQ374" s="2477"/>
      <c r="AR374" s="2477"/>
      <c r="AS374" s="2477"/>
      <c r="AT374" s="2477"/>
      <c r="AU374" s="2477"/>
      <c r="AV374" s="2477"/>
      <c r="AW374" s="2477"/>
      <c r="AX374" s="2477"/>
      <c r="AY374" s="2477"/>
      <c r="AZ374" s="2477"/>
      <c r="BA374" s="2477"/>
      <c r="BB374" s="2477"/>
      <c r="BC374" s="2477"/>
      <c r="BD374" s="2477"/>
      <c r="BE374" s="2477"/>
      <c r="BF374" s="2477"/>
      <c r="BG374" s="2477"/>
      <c r="BH374" s="2477"/>
      <c r="BI374" s="2477"/>
      <c r="BJ374" s="2477"/>
      <c r="BK374" s="2477"/>
      <c r="BL374" s="2477"/>
    </row>
    <row r="375" spans="1:64">
      <c r="C375" s="2477"/>
      <c r="D375" s="2477"/>
      <c r="E375" s="2477"/>
      <c r="F375" s="2477"/>
      <c r="G375" s="2477"/>
      <c r="H375" s="2477"/>
      <c r="I375" s="2477"/>
      <c r="J375" s="2477"/>
      <c r="K375" s="2477"/>
      <c r="L375" s="2477"/>
      <c r="M375" s="2477"/>
      <c r="N375" s="2477"/>
      <c r="O375" s="2477"/>
      <c r="P375" s="2477"/>
      <c r="Q375" s="2477"/>
      <c r="R375" s="2477"/>
      <c r="S375" s="2477"/>
      <c r="T375" s="2477"/>
      <c r="U375" s="2477"/>
      <c r="V375" s="2477"/>
      <c r="W375" s="2477"/>
      <c r="X375" s="2477"/>
      <c r="Y375" s="2477"/>
      <c r="Z375" s="2477"/>
      <c r="AA375" s="2477"/>
      <c r="AB375" s="2477"/>
      <c r="AC375" s="2477"/>
      <c r="AD375" s="2477"/>
      <c r="AE375" s="2477"/>
      <c r="AF375" s="2477"/>
      <c r="AG375" s="2477"/>
      <c r="AH375" s="2477"/>
      <c r="AI375" s="2477"/>
      <c r="AJ375" s="2477"/>
      <c r="AK375" s="2477"/>
      <c r="AL375" s="2477"/>
      <c r="AM375" s="2477"/>
      <c r="AN375" s="2477"/>
      <c r="AO375" s="2477"/>
      <c r="AP375" s="2477"/>
      <c r="AQ375" s="2477"/>
      <c r="AR375" s="2477"/>
      <c r="AS375" s="2477"/>
      <c r="AT375" s="2477"/>
      <c r="AU375" s="2477"/>
      <c r="AV375" s="2477"/>
      <c r="AW375" s="2477"/>
      <c r="AX375" s="2477"/>
      <c r="AY375" s="2477"/>
      <c r="AZ375" s="2477"/>
      <c r="BA375" s="2477"/>
      <c r="BB375" s="2477"/>
      <c r="BC375" s="2477"/>
      <c r="BD375" s="2477"/>
      <c r="BE375" s="2477"/>
      <c r="BF375" s="2477"/>
      <c r="BG375" s="2477"/>
      <c r="BH375" s="2477"/>
      <c r="BI375" s="2477"/>
      <c r="BJ375" s="2477"/>
      <c r="BK375" s="2477"/>
      <c r="BL375" s="2477"/>
    </row>
    <row r="376" spans="1:64">
      <c r="C376" s="2477"/>
      <c r="D376" s="2477"/>
      <c r="E376" s="2477"/>
      <c r="F376" s="2477"/>
      <c r="G376" s="2477"/>
      <c r="H376" s="2477"/>
      <c r="I376" s="2477"/>
      <c r="J376" s="2477"/>
      <c r="K376" s="2477"/>
      <c r="L376" s="2477"/>
      <c r="M376" s="2477"/>
      <c r="N376" s="2477"/>
      <c r="O376" s="2477"/>
      <c r="P376" s="2477"/>
      <c r="Q376" s="2477"/>
      <c r="R376" s="2477"/>
      <c r="S376" s="2477"/>
      <c r="T376" s="2477"/>
      <c r="U376" s="2477"/>
      <c r="V376" s="2477"/>
      <c r="W376" s="2477"/>
      <c r="X376" s="2477"/>
      <c r="Y376" s="2477"/>
      <c r="Z376" s="2477"/>
      <c r="AA376" s="2477"/>
      <c r="AB376" s="2477"/>
      <c r="AC376" s="2477"/>
      <c r="AD376" s="2477"/>
      <c r="AE376" s="2477"/>
      <c r="AF376" s="2477"/>
      <c r="AG376" s="2477"/>
      <c r="AH376" s="2477"/>
      <c r="AI376" s="2477"/>
      <c r="AJ376" s="2477"/>
      <c r="AK376" s="2477"/>
      <c r="AL376" s="2477"/>
      <c r="AM376" s="2477"/>
      <c r="AN376" s="2477"/>
      <c r="AO376" s="2477"/>
      <c r="AP376" s="2477"/>
      <c r="AQ376" s="2477"/>
      <c r="AR376" s="2477"/>
      <c r="AS376" s="2477"/>
      <c r="AT376" s="2477"/>
      <c r="AU376" s="2477"/>
      <c r="AV376" s="2477"/>
      <c r="AW376" s="2477"/>
      <c r="AX376" s="2477"/>
      <c r="AY376" s="2477"/>
      <c r="AZ376" s="2477"/>
      <c r="BA376" s="2477"/>
      <c r="BB376" s="2477"/>
      <c r="BC376" s="2477"/>
      <c r="BD376" s="2477"/>
      <c r="BE376" s="2477"/>
      <c r="BF376" s="2477"/>
      <c r="BG376" s="2477"/>
      <c r="BH376" s="2477"/>
      <c r="BI376" s="2477"/>
      <c r="BJ376" s="2477"/>
      <c r="BK376" s="2477"/>
      <c r="BL376" s="2477"/>
    </row>
    <row r="377" spans="1:64">
      <c r="C377" s="2477"/>
      <c r="D377" s="2477"/>
      <c r="E377" s="2477"/>
      <c r="F377" s="2477"/>
      <c r="G377" s="2477"/>
      <c r="H377" s="2477"/>
      <c r="I377" s="2477"/>
      <c r="J377" s="2477"/>
      <c r="K377" s="2477"/>
      <c r="L377" s="2477"/>
      <c r="M377" s="2477"/>
      <c r="N377" s="2477"/>
      <c r="O377" s="2477"/>
      <c r="P377" s="2477"/>
      <c r="Q377" s="2477"/>
      <c r="R377" s="2477"/>
      <c r="S377" s="2477"/>
      <c r="T377" s="2477"/>
      <c r="U377" s="2477"/>
      <c r="V377" s="2477"/>
      <c r="W377" s="2477"/>
      <c r="X377" s="2477"/>
      <c r="Y377" s="2477"/>
      <c r="Z377" s="2477"/>
      <c r="AA377" s="2477"/>
      <c r="AB377" s="2477"/>
      <c r="AC377" s="2477"/>
      <c r="AD377" s="2477"/>
      <c r="AE377" s="2477"/>
      <c r="AF377" s="2477"/>
      <c r="AG377" s="2477"/>
      <c r="AH377" s="2477"/>
      <c r="AI377" s="2477"/>
      <c r="AJ377" s="2477"/>
      <c r="AK377" s="2477"/>
      <c r="AL377" s="2477"/>
      <c r="AM377" s="2477"/>
      <c r="AN377" s="2477"/>
      <c r="AO377" s="2477"/>
      <c r="AP377" s="2477"/>
      <c r="AQ377" s="2477"/>
      <c r="AR377" s="2477"/>
      <c r="AS377" s="2477"/>
      <c r="AT377" s="2477"/>
      <c r="AU377" s="2477"/>
      <c r="AV377" s="2477"/>
      <c r="AW377" s="2477"/>
      <c r="AX377" s="2477"/>
      <c r="AY377" s="2477"/>
      <c r="AZ377" s="2477"/>
      <c r="BA377" s="2477"/>
      <c r="BB377" s="2477"/>
      <c r="BC377" s="2477"/>
      <c r="BD377" s="2477"/>
      <c r="BE377" s="2477"/>
      <c r="BF377" s="2477"/>
      <c r="BG377" s="2477"/>
      <c r="BH377" s="2477"/>
      <c r="BI377" s="2477"/>
      <c r="BJ377" s="2477"/>
      <c r="BK377" s="2477"/>
      <c r="BL377" s="2477"/>
    </row>
    <row r="378" spans="1:64">
      <c r="C378" s="2477"/>
      <c r="D378" s="2477"/>
      <c r="E378" s="2477"/>
      <c r="F378" s="2477"/>
      <c r="G378" s="2477"/>
      <c r="H378" s="2477"/>
      <c r="I378" s="2477"/>
      <c r="J378" s="2477"/>
      <c r="K378" s="2477"/>
      <c r="L378" s="2477"/>
      <c r="M378" s="2477"/>
      <c r="N378" s="2477"/>
      <c r="O378" s="2477"/>
      <c r="P378" s="2477"/>
      <c r="Q378" s="2477"/>
      <c r="R378" s="2477"/>
      <c r="S378" s="2477"/>
      <c r="T378" s="2477"/>
      <c r="U378" s="2477"/>
      <c r="V378" s="2477"/>
      <c r="W378" s="2477"/>
      <c r="X378" s="2477"/>
      <c r="Y378" s="2477"/>
      <c r="Z378" s="2477"/>
      <c r="AA378" s="2477"/>
      <c r="AB378" s="2477"/>
      <c r="AC378" s="2477"/>
      <c r="AD378" s="2477"/>
      <c r="AE378" s="2477"/>
      <c r="AF378" s="2477"/>
      <c r="AG378" s="2477"/>
      <c r="AH378" s="2477"/>
      <c r="AI378" s="2477"/>
      <c r="AJ378" s="2477"/>
      <c r="AK378" s="2477"/>
      <c r="AL378" s="2477"/>
      <c r="AM378" s="2477"/>
      <c r="AN378" s="2477"/>
      <c r="AO378" s="2477"/>
      <c r="AP378" s="2477"/>
      <c r="AQ378" s="2477"/>
      <c r="AR378" s="2477"/>
      <c r="AS378" s="2477"/>
      <c r="AT378" s="2477"/>
      <c r="AU378" s="2477"/>
      <c r="AV378" s="2477"/>
      <c r="AW378" s="2477"/>
      <c r="AX378" s="2477"/>
      <c r="AY378" s="2477"/>
      <c r="AZ378" s="2477"/>
      <c r="BA378" s="2477"/>
      <c r="BB378" s="2477"/>
      <c r="BC378" s="2477"/>
      <c r="BD378" s="2477"/>
      <c r="BE378" s="2477"/>
      <c r="BF378" s="2477"/>
      <c r="BG378" s="2477"/>
      <c r="BH378" s="2477"/>
      <c r="BI378" s="2477"/>
      <c r="BJ378" s="2477"/>
      <c r="BK378" s="2477"/>
      <c r="BL378" s="2477"/>
    </row>
    <row r="379" spans="1:64">
      <c r="C379" s="2477"/>
      <c r="D379" s="2477"/>
      <c r="E379" s="2477"/>
      <c r="F379" s="2477"/>
      <c r="G379" s="2477"/>
      <c r="H379" s="2477"/>
      <c r="I379" s="2477"/>
      <c r="J379" s="2477"/>
      <c r="K379" s="2477"/>
      <c r="L379" s="2477"/>
      <c r="M379" s="2477"/>
      <c r="N379" s="2477"/>
      <c r="O379" s="2477"/>
      <c r="P379" s="2477"/>
      <c r="Q379" s="2477"/>
      <c r="R379" s="2477"/>
      <c r="S379" s="2477"/>
      <c r="T379" s="2477"/>
      <c r="U379" s="2477"/>
      <c r="V379" s="2477"/>
      <c r="W379" s="2477"/>
      <c r="X379" s="2477"/>
      <c r="Y379" s="2477"/>
      <c r="Z379" s="2477"/>
      <c r="AA379" s="2477"/>
      <c r="AB379" s="2477"/>
      <c r="AC379" s="2477"/>
      <c r="AD379" s="2477"/>
      <c r="AE379" s="2477"/>
      <c r="AF379" s="2477"/>
      <c r="AG379" s="2477"/>
      <c r="AH379" s="2477"/>
      <c r="AI379" s="2477"/>
      <c r="AJ379" s="2477"/>
      <c r="AK379" s="2477"/>
      <c r="AL379" s="2477"/>
      <c r="AM379" s="2477"/>
      <c r="AN379" s="2477"/>
      <c r="AO379" s="2477"/>
      <c r="AP379" s="2477"/>
      <c r="AQ379" s="2477"/>
      <c r="AR379" s="2477"/>
      <c r="AS379" s="2477"/>
      <c r="AT379" s="2477"/>
      <c r="AU379" s="2477"/>
      <c r="AV379" s="2477"/>
      <c r="AW379" s="2477"/>
      <c r="AX379" s="2477"/>
      <c r="AY379" s="2477"/>
      <c r="AZ379" s="2477"/>
      <c r="BA379" s="2477"/>
      <c r="BB379" s="2477"/>
      <c r="BC379" s="2477"/>
      <c r="BD379" s="2477"/>
      <c r="BE379" s="2477"/>
      <c r="BF379" s="2477"/>
      <c r="BG379" s="2477"/>
      <c r="BH379" s="2477"/>
      <c r="BI379" s="2477"/>
      <c r="BJ379" s="2477"/>
      <c r="BK379" s="2477"/>
      <c r="BL379" s="2477"/>
    </row>
    <row r="380" spans="1:64">
      <c r="C380" s="2477"/>
      <c r="D380" s="2477"/>
      <c r="E380" s="2477"/>
      <c r="F380" s="2477"/>
      <c r="G380" s="2477"/>
      <c r="H380" s="2477"/>
      <c r="I380" s="2477"/>
      <c r="J380" s="2477"/>
      <c r="K380" s="2477"/>
      <c r="L380" s="2477"/>
      <c r="M380" s="2477"/>
      <c r="N380" s="2477"/>
      <c r="O380" s="2477"/>
      <c r="P380" s="2477"/>
      <c r="Q380" s="2477"/>
      <c r="R380" s="2477"/>
      <c r="S380" s="2477"/>
      <c r="T380" s="2477"/>
      <c r="U380" s="2477"/>
      <c r="V380" s="2477"/>
      <c r="W380" s="2477"/>
      <c r="X380" s="2477"/>
      <c r="Y380" s="2477"/>
      <c r="Z380" s="2477"/>
      <c r="AA380" s="2477"/>
      <c r="AB380" s="2477"/>
      <c r="AC380" s="2477"/>
      <c r="AD380" s="2477"/>
      <c r="AE380" s="2477"/>
      <c r="AF380" s="2477"/>
      <c r="AG380" s="2477"/>
      <c r="AH380" s="2477"/>
      <c r="AI380" s="2477"/>
      <c r="AJ380" s="2477"/>
      <c r="AK380" s="2477"/>
      <c r="AL380" s="2477"/>
      <c r="AM380" s="2477"/>
      <c r="AN380" s="2477"/>
      <c r="AO380" s="2477"/>
      <c r="AP380" s="2477"/>
      <c r="AQ380" s="2477"/>
      <c r="AR380" s="2477"/>
      <c r="AS380" s="2477"/>
      <c r="AT380" s="2477"/>
      <c r="AU380" s="2477"/>
      <c r="AV380" s="2477"/>
      <c r="AW380" s="2477"/>
      <c r="AX380" s="2477"/>
      <c r="AY380" s="2477"/>
      <c r="AZ380" s="2477"/>
      <c r="BA380" s="2477"/>
      <c r="BB380" s="2477"/>
      <c r="BC380" s="2477"/>
      <c r="BD380" s="2477"/>
      <c r="BE380" s="2477"/>
      <c r="BF380" s="2477"/>
      <c r="BG380" s="2477"/>
      <c r="BH380" s="2477"/>
      <c r="BI380" s="2477"/>
      <c r="BJ380" s="2477"/>
      <c r="BK380" s="2477"/>
      <c r="BL380" s="2477"/>
    </row>
    <row r="381" spans="1:64">
      <c r="A381" s="2732"/>
      <c r="B381" s="2732"/>
      <c r="C381" s="2477"/>
      <c r="D381" s="2477"/>
      <c r="E381" s="2477"/>
      <c r="F381" s="2477"/>
      <c r="G381" s="2477"/>
      <c r="H381" s="2477"/>
      <c r="I381" s="2477"/>
      <c r="J381" s="2477"/>
      <c r="K381" s="2477"/>
      <c r="L381" s="2477"/>
      <c r="M381" s="2477"/>
      <c r="N381" s="2477"/>
      <c r="O381" s="2477"/>
      <c r="P381" s="2477"/>
      <c r="Q381" s="2477"/>
      <c r="R381" s="2477"/>
      <c r="S381" s="2477"/>
      <c r="T381" s="2477"/>
      <c r="U381" s="2477"/>
      <c r="V381" s="2477"/>
      <c r="W381" s="2477"/>
      <c r="X381" s="2477"/>
      <c r="Y381" s="2477"/>
      <c r="Z381" s="2477"/>
      <c r="AA381" s="2477"/>
      <c r="AB381" s="2477"/>
      <c r="AC381" s="2477"/>
      <c r="AD381" s="2477"/>
      <c r="AE381" s="2477"/>
      <c r="AF381" s="2477"/>
      <c r="AG381" s="2477"/>
      <c r="AH381" s="2477"/>
      <c r="AI381" s="2477"/>
      <c r="AJ381" s="2477"/>
      <c r="AK381" s="2477"/>
      <c r="AL381" s="2477"/>
      <c r="AM381" s="2477"/>
      <c r="AN381" s="2477"/>
      <c r="AO381" s="2477"/>
      <c r="AP381" s="2477"/>
      <c r="AQ381" s="2477"/>
      <c r="AR381" s="2477"/>
      <c r="AS381" s="2477"/>
      <c r="AT381" s="2477"/>
      <c r="AU381" s="2477"/>
      <c r="AV381" s="2477"/>
      <c r="AW381" s="2477"/>
      <c r="AX381" s="2477"/>
      <c r="AY381" s="2477"/>
      <c r="AZ381" s="2477"/>
      <c r="BA381" s="2477"/>
      <c r="BB381" s="2477"/>
      <c r="BC381" s="2477"/>
      <c r="BD381" s="2477"/>
      <c r="BE381" s="2477"/>
      <c r="BF381" s="2477"/>
      <c r="BG381" s="2477"/>
      <c r="BH381" s="2477"/>
      <c r="BI381" s="2477"/>
      <c r="BJ381" s="2477"/>
      <c r="BK381" s="2477"/>
      <c r="BL381" s="2477"/>
    </row>
    <row r="382" spans="1:64">
      <c r="A382" s="2732"/>
      <c r="B382" s="2732"/>
      <c r="C382" s="2477"/>
      <c r="D382" s="2477"/>
      <c r="E382" s="2477"/>
      <c r="F382" s="2477"/>
      <c r="G382" s="2477"/>
      <c r="H382" s="2477"/>
      <c r="I382" s="2477"/>
      <c r="J382" s="2477"/>
      <c r="K382" s="2477"/>
      <c r="L382" s="2477"/>
      <c r="M382" s="2477"/>
      <c r="N382" s="2477"/>
      <c r="O382" s="2477"/>
      <c r="P382" s="2477"/>
      <c r="Q382" s="2477"/>
      <c r="R382" s="2477"/>
      <c r="S382" s="2477"/>
      <c r="T382" s="2477"/>
      <c r="U382" s="2477"/>
      <c r="V382" s="2477"/>
      <c r="W382" s="2477"/>
      <c r="X382" s="2477"/>
      <c r="Y382" s="2477"/>
      <c r="Z382" s="2477"/>
      <c r="AA382" s="2477"/>
      <c r="AB382" s="2477"/>
      <c r="AC382" s="2477"/>
      <c r="AD382" s="2477"/>
      <c r="AE382" s="2477"/>
      <c r="AF382" s="2477"/>
      <c r="AG382" s="2477"/>
      <c r="AH382" s="2477"/>
      <c r="AI382" s="2477"/>
      <c r="AJ382" s="2477"/>
      <c r="AK382" s="2477"/>
      <c r="AL382" s="2477"/>
      <c r="AM382" s="2477"/>
      <c r="AN382" s="2477"/>
      <c r="AO382" s="2477"/>
      <c r="AP382" s="2477"/>
      <c r="AQ382" s="2477"/>
      <c r="AR382" s="2477"/>
      <c r="AS382" s="2477"/>
      <c r="AT382" s="2477"/>
      <c r="AU382" s="2477"/>
      <c r="AV382" s="2477"/>
      <c r="AW382" s="2477"/>
      <c r="AX382" s="2477"/>
      <c r="AY382" s="2477"/>
      <c r="AZ382" s="2477"/>
      <c r="BA382" s="2477"/>
      <c r="BB382" s="2477"/>
      <c r="BC382" s="2477"/>
      <c r="BD382" s="2477"/>
      <c r="BE382" s="2477"/>
      <c r="BF382" s="2477"/>
      <c r="BG382" s="2477"/>
      <c r="BH382" s="2477"/>
      <c r="BI382" s="2477"/>
      <c r="BJ382" s="2477"/>
      <c r="BK382" s="2477"/>
      <c r="BL382" s="2477"/>
    </row>
    <row r="383" spans="1:64">
      <c r="C383" s="2477"/>
      <c r="D383" s="2477"/>
      <c r="E383" s="2477"/>
      <c r="F383" s="2477"/>
      <c r="G383" s="2477"/>
      <c r="H383" s="2477"/>
      <c r="I383" s="2477"/>
      <c r="J383" s="2477"/>
      <c r="K383" s="2477"/>
      <c r="L383" s="2477"/>
      <c r="M383" s="2477"/>
      <c r="N383" s="2477"/>
      <c r="O383" s="2477"/>
      <c r="P383" s="2477"/>
      <c r="Q383" s="2477"/>
      <c r="R383" s="2477"/>
      <c r="S383" s="2477"/>
      <c r="T383" s="2477"/>
      <c r="U383" s="2477"/>
      <c r="V383" s="2477"/>
      <c r="W383" s="2477"/>
      <c r="X383" s="2477"/>
      <c r="Y383" s="2477"/>
      <c r="Z383" s="2477"/>
      <c r="AA383" s="2477"/>
      <c r="AB383" s="2477"/>
      <c r="AC383" s="2477"/>
      <c r="AD383" s="2477"/>
      <c r="AE383" s="2477"/>
      <c r="AF383" s="2477"/>
      <c r="AG383" s="2477"/>
      <c r="AH383" s="2477"/>
      <c r="AI383" s="2477"/>
      <c r="AJ383" s="2477"/>
      <c r="AK383" s="2477"/>
      <c r="AL383" s="2477"/>
      <c r="AM383" s="2477"/>
      <c r="AN383" s="2477"/>
      <c r="AO383" s="2477"/>
      <c r="AP383" s="2477"/>
      <c r="AQ383" s="2477"/>
      <c r="AR383" s="2477"/>
      <c r="AS383" s="2477"/>
      <c r="AT383" s="2477"/>
      <c r="AU383" s="2477"/>
      <c r="AV383" s="2477"/>
      <c r="AW383" s="2477"/>
      <c r="AX383" s="2477"/>
      <c r="AY383" s="2477"/>
      <c r="AZ383" s="2477"/>
      <c r="BA383" s="2477"/>
      <c r="BB383" s="2477"/>
      <c r="BC383" s="2477"/>
      <c r="BD383" s="2477"/>
      <c r="BE383" s="2477"/>
      <c r="BF383" s="2477"/>
      <c r="BG383" s="2477"/>
      <c r="BH383" s="2477"/>
      <c r="BI383" s="2477"/>
      <c r="BJ383" s="2477"/>
      <c r="BK383" s="2477"/>
      <c r="BL383" s="2477"/>
    </row>
    <row r="384" spans="1:64">
      <c r="C384" s="2477"/>
      <c r="D384" s="2477"/>
      <c r="E384" s="2477"/>
      <c r="F384" s="2477"/>
      <c r="G384" s="2477"/>
      <c r="H384" s="2477"/>
      <c r="I384" s="2477"/>
      <c r="J384" s="2477"/>
      <c r="K384" s="2477"/>
      <c r="L384" s="2477"/>
      <c r="M384" s="2477"/>
      <c r="N384" s="2477"/>
      <c r="O384" s="2477"/>
      <c r="P384" s="2477"/>
      <c r="Q384" s="2477"/>
      <c r="R384" s="2477"/>
      <c r="S384" s="2477"/>
      <c r="T384" s="2477"/>
      <c r="U384" s="2477"/>
      <c r="V384" s="2477"/>
      <c r="W384" s="2477"/>
      <c r="X384" s="2477"/>
      <c r="Y384" s="2477"/>
      <c r="Z384" s="2477"/>
      <c r="AA384" s="2477"/>
      <c r="AB384" s="2477"/>
      <c r="AC384" s="2477"/>
      <c r="AD384" s="2477"/>
      <c r="AE384" s="2477"/>
      <c r="AF384" s="2477"/>
      <c r="AG384" s="2477"/>
      <c r="AH384" s="2477"/>
      <c r="AI384" s="2477"/>
      <c r="AJ384" s="2477"/>
      <c r="AK384" s="2477"/>
      <c r="AL384" s="2477"/>
      <c r="AM384" s="2477"/>
      <c r="AN384" s="2477"/>
      <c r="AO384" s="2477"/>
      <c r="AP384" s="2477"/>
      <c r="AQ384" s="2477"/>
      <c r="AR384" s="2477"/>
      <c r="AS384" s="2477"/>
      <c r="AT384" s="2477"/>
      <c r="AU384" s="2477"/>
      <c r="AV384" s="2477"/>
      <c r="AW384" s="2477"/>
      <c r="AX384" s="2477"/>
      <c r="AY384" s="2477"/>
      <c r="AZ384" s="2477"/>
      <c r="BA384" s="2477"/>
      <c r="BB384" s="2477"/>
      <c r="BC384" s="2477"/>
      <c r="BD384" s="2477"/>
      <c r="BE384" s="2477"/>
      <c r="BF384" s="2477"/>
      <c r="BG384" s="2477"/>
      <c r="BH384" s="2477"/>
      <c r="BI384" s="2477"/>
      <c r="BJ384" s="2477"/>
      <c r="BK384" s="2477"/>
      <c r="BL384" s="2477"/>
    </row>
    <row r="385" spans="1:64">
      <c r="C385" s="2477"/>
      <c r="D385" s="2477"/>
      <c r="E385" s="2477"/>
      <c r="F385" s="2477"/>
      <c r="G385" s="2477"/>
      <c r="H385" s="2477"/>
      <c r="I385" s="2477"/>
      <c r="J385" s="2477"/>
      <c r="K385" s="2477"/>
      <c r="L385" s="2477"/>
      <c r="M385" s="2477"/>
      <c r="N385" s="2477"/>
      <c r="O385" s="2477"/>
      <c r="P385" s="2477"/>
      <c r="Q385" s="2477"/>
      <c r="R385" s="2477"/>
      <c r="S385" s="2477"/>
      <c r="T385" s="2477"/>
      <c r="U385" s="2477"/>
      <c r="V385" s="2477"/>
      <c r="W385" s="2477"/>
      <c r="X385" s="2477"/>
      <c r="Y385" s="2477"/>
      <c r="Z385" s="2477"/>
      <c r="AA385" s="2477"/>
      <c r="AB385" s="2477"/>
      <c r="AC385" s="2477"/>
      <c r="AD385" s="2477"/>
      <c r="AE385" s="2477"/>
      <c r="AF385" s="2477"/>
      <c r="AG385" s="2477"/>
      <c r="AH385" s="2477"/>
      <c r="AI385" s="2477"/>
      <c r="AJ385" s="2477"/>
      <c r="AK385" s="2477"/>
      <c r="AL385" s="2477"/>
      <c r="AM385" s="2477"/>
      <c r="AN385" s="2477"/>
      <c r="AO385" s="2477"/>
      <c r="AP385" s="2477"/>
      <c r="AQ385" s="2477"/>
      <c r="AR385" s="2477"/>
      <c r="AS385" s="2477"/>
      <c r="AT385" s="2477"/>
      <c r="AU385" s="2477"/>
      <c r="AV385" s="2477"/>
      <c r="AW385" s="2477"/>
      <c r="AX385" s="2477"/>
      <c r="AY385" s="2477"/>
      <c r="AZ385" s="2477"/>
      <c r="BA385" s="2477"/>
      <c r="BB385" s="2477"/>
      <c r="BC385" s="2477"/>
      <c r="BD385" s="2477"/>
      <c r="BE385" s="2477"/>
      <c r="BF385" s="2477"/>
      <c r="BG385" s="2477"/>
      <c r="BH385" s="2477"/>
      <c r="BI385" s="2477"/>
      <c r="BJ385" s="2477"/>
      <c r="BK385" s="2477"/>
      <c r="BL385" s="2477"/>
    </row>
    <row r="386" spans="1:64">
      <c r="C386" s="2477"/>
      <c r="D386" s="2477"/>
      <c r="E386" s="2477"/>
      <c r="F386" s="2477"/>
      <c r="G386" s="2477"/>
      <c r="H386" s="2477"/>
      <c r="I386" s="2477"/>
      <c r="J386" s="2477"/>
      <c r="K386" s="2477"/>
      <c r="L386" s="2477"/>
      <c r="M386" s="2477"/>
      <c r="N386" s="2477"/>
      <c r="O386" s="2477"/>
      <c r="P386" s="2477"/>
      <c r="Q386" s="2477"/>
      <c r="R386" s="2477"/>
      <c r="S386" s="2477"/>
      <c r="T386" s="2477"/>
      <c r="U386" s="2477"/>
      <c r="V386" s="2477"/>
      <c r="W386" s="2477"/>
      <c r="X386" s="2477"/>
      <c r="Y386" s="2477"/>
      <c r="Z386" s="2477"/>
      <c r="AA386" s="2477"/>
      <c r="AB386" s="2477"/>
      <c r="AC386" s="2477"/>
      <c r="AD386" s="2477"/>
      <c r="AE386" s="2477"/>
      <c r="AF386" s="2477"/>
      <c r="AG386" s="2477"/>
      <c r="AH386" s="2477"/>
      <c r="AI386" s="2477"/>
      <c r="AJ386" s="2477"/>
      <c r="AK386" s="2477"/>
      <c r="AL386" s="2477"/>
      <c r="AM386" s="2477"/>
      <c r="AN386" s="2477"/>
      <c r="AO386" s="2477"/>
      <c r="AP386" s="2477"/>
      <c r="AQ386" s="2477"/>
      <c r="AR386" s="2477"/>
      <c r="AS386" s="2477"/>
      <c r="AT386" s="2477"/>
      <c r="AU386" s="2477"/>
      <c r="AV386" s="2477"/>
      <c r="AW386" s="2477"/>
      <c r="AX386" s="2477"/>
      <c r="AY386" s="2477"/>
      <c r="AZ386" s="2477"/>
      <c r="BA386" s="2477"/>
      <c r="BB386" s="2477"/>
      <c r="BC386" s="2477"/>
      <c r="BD386" s="2477"/>
      <c r="BE386" s="2477"/>
      <c r="BF386" s="2477"/>
      <c r="BG386" s="2477"/>
      <c r="BH386" s="2477"/>
      <c r="BI386" s="2477"/>
      <c r="BJ386" s="2477"/>
      <c r="BK386" s="2477"/>
      <c r="BL386" s="2477"/>
    </row>
    <row r="387" spans="1:64">
      <c r="C387" s="2477"/>
      <c r="D387" s="2477"/>
      <c r="E387" s="2477"/>
      <c r="F387" s="2477"/>
      <c r="G387" s="2477"/>
      <c r="H387" s="2477"/>
      <c r="I387" s="2477"/>
      <c r="J387" s="2477"/>
      <c r="K387" s="2477"/>
      <c r="L387" s="2477"/>
      <c r="M387" s="2477"/>
      <c r="N387" s="2477"/>
      <c r="O387" s="2477"/>
      <c r="P387" s="2477"/>
      <c r="Q387" s="2477"/>
      <c r="R387" s="2477"/>
      <c r="S387" s="2477"/>
      <c r="T387" s="2477"/>
      <c r="U387" s="2477"/>
      <c r="V387" s="2477"/>
      <c r="W387" s="2477"/>
      <c r="X387" s="2477"/>
      <c r="Y387" s="2477"/>
      <c r="Z387" s="2477"/>
      <c r="AA387" s="2477"/>
      <c r="AB387" s="2477"/>
      <c r="AC387" s="2477"/>
      <c r="AD387" s="2477"/>
      <c r="AE387" s="2477"/>
      <c r="AF387" s="2477"/>
      <c r="AG387" s="2477"/>
      <c r="AH387" s="2477"/>
      <c r="AI387" s="2477"/>
      <c r="AJ387" s="2477"/>
      <c r="AK387" s="2477"/>
      <c r="AL387" s="2477"/>
      <c r="AM387" s="2477"/>
      <c r="AN387" s="2477"/>
      <c r="AO387" s="2477"/>
      <c r="AP387" s="2477"/>
      <c r="AQ387" s="2477"/>
      <c r="AR387" s="2477"/>
      <c r="AS387" s="2477"/>
      <c r="AT387" s="2477"/>
      <c r="AU387" s="2477"/>
      <c r="AV387" s="2477"/>
      <c r="AW387" s="2477"/>
      <c r="AX387" s="2477"/>
      <c r="AY387" s="2477"/>
      <c r="AZ387" s="2477"/>
      <c r="BA387" s="2477"/>
      <c r="BB387" s="2477"/>
      <c r="BC387" s="2477"/>
      <c r="BD387" s="2477"/>
      <c r="BE387" s="2477"/>
      <c r="BF387" s="2477"/>
      <c r="BG387" s="2477"/>
      <c r="BH387" s="2477"/>
      <c r="BI387" s="2477"/>
      <c r="BJ387" s="2477"/>
      <c r="BK387" s="2477"/>
      <c r="BL387" s="2477"/>
    </row>
    <row r="388" spans="1:64">
      <c r="C388" s="2477"/>
      <c r="D388" s="2477"/>
      <c r="E388" s="2477"/>
      <c r="F388" s="2477"/>
      <c r="G388" s="2477"/>
      <c r="H388" s="2477"/>
      <c r="I388" s="2477"/>
      <c r="J388" s="2477"/>
      <c r="K388" s="2477"/>
      <c r="L388" s="2477"/>
      <c r="M388" s="2477"/>
      <c r="N388" s="2477"/>
      <c r="O388" s="2477"/>
      <c r="P388" s="2477"/>
      <c r="Q388" s="2477"/>
      <c r="R388" s="2477"/>
      <c r="S388" s="2477"/>
      <c r="T388" s="2477"/>
      <c r="U388" s="2477"/>
      <c r="V388" s="2477"/>
      <c r="W388" s="2477"/>
      <c r="X388" s="2477"/>
      <c r="Y388" s="2477"/>
      <c r="Z388" s="2477"/>
      <c r="AA388" s="2477"/>
      <c r="AB388" s="2477"/>
      <c r="AC388" s="2477"/>
      <c r="AD388" s="2477"/>
      <c r="AE388" s="2477"/>
      <c r="AF388" s="2477"/>
      <c r="AG388" s="2477"/>
      <c r="AH388" s="2477"/>
      <c r="AI388" s="2477"/>
      <c r="AJ388" s="2477"/>
      <c r="AK388" s="2477"/>
      <c r="AL388" s="2477"/>
      <c r="AM388" s="2477"/>
      <c r="AN388" s="2477"/>
      <c r="AO388" s="2477"/>
      <c r="AP388" s="2477"/>
      <c r="AQ388" s="2477"/>
      <c r="AR388" s="2477"/>
      <c r="AS388" s="2477"/>
      <c r="AT388" s="2477"/>
      <c r="AU388" s="2477"/>
      <c r="AV388" s="2477"/>
      <c r="AW388" s="2477"/>
      <c r="AX388" s="2477"/>
      <c r="AY388" s="2477"/>
      <c r="AZ388" s="2477"/>
      <c r="BA388" s="2477"/>
      <c r="BB388" s="2477"/>
      <c r="BC388" s="2477"/>
      <c r="BD388" s="2477"/>
      <c r="BE388" s="2477"/>
      <c r="BF388" s="2477"/>
      <c r="BG388" s="2477"/>
      <c r="BH388" s="2477"/>
      <c r="BI388" s="2477"/>
      <c r="BJ388" s="2477"/>
      <c r="BK388" s="2477"/>
      <c r="BL388" s="2477"/>
    </row>
    <row r="389" spans="1:64">
      <c r="C389" s="2477"/>
      <c r="D389" s="2477"/>
      <c r="E389" s="2477"/>
      <c r="F389" s="2477"/>
      <c r="G389" s="2477"/>
      <c r="H389" s="2477"/>
      <c r="I389" s="2477"/>
      <c r="J389" s="2477"/>
      <c r="K389" s="2477"/>
      <c r="L389" s="2477"/>
      <c r="M389" s="2477"/>
      <c r="N389" s="2477"/>
      <c r="O389" s="2477"/>
      <c r="P389" s="2477"/>
      <c r="Q389" s="2477"/>
      <c r="R389" s="2477"/>
      <c r="S389" s="2477"/>
      <c r="T389" s="2477"/>
      <c r="U389" s="2477"/>
      <c r="V389" s="2477"/>
      <c r="W389" s="2477"/>
      <c r="X389" s="2477"/>
      <c r="Y389" s="2477"/>
      <c r="Z389" s="2477"/>
      <c r="AA389" s="2477"/>
      <c r="AB389" s="2477"/>
      <c r="AC389" s="2477"/>
      <c r="AD389" s="2477"/>
      <c r="AE389" s="2477"/>
      <c r="AF389" s="2477"/>
      <c r="AG389" s="2477"/>
      <c r="AH389" s="2477"/>
      <c r="AI389" s="2477"/>
      <c r="AJ389" s="2477"/>
      <c r="AK389" s="2477"/>
      <c r="AL389" s="2477"/>
      <c r="AM389" s="2477"/>
      <c r="AN389" s="2477"/>
      <c r="AO389" s="2477"/>
      <c r="AP389" s="2477"/>
      <c r="AQ389" s="2477"/>
      <c r="AR389" s="2477"/>
      <c r="AS389" s="2477"/>
      <c r="AT389" s="2477"/>
      <c r="AU389" s="2477"/>
      <c r="AV389" s="2477"/>
      <c r="AW389" s="2477"/>
      <c r="AX389" s="2477"/>
      <c r="AY389" s="2477"/>
      <c r="AZ389" s="2477"/>
      <c r="BA389" s="2477"/>
      <c r="BB389" s="2477"/>
      <c r="BC389" s="2477"/>
      <c r="BD389" s="2477"/>
      <c r="BE389" s="2477"/>
      <c r="BF389" s="2477"/>
      <c r="BG389" s="2477"/>
      <c r="BH389" s="2477"/>
      <c r="BI389" s="2477"/>
      <c r="BJ389" s="2477"/>
      <c r="BK389" s="2477"/>
      <c r="BL389" s="2477"/>
    </row>
    <row r="390" spans="1:64">
      <c r="C390" s="2477"/>
      <c r="D390" s="2477"/>
      <c r="E390" s="2477"/>
      <c r="F390" s="2477"/>
      <c r="G390" s="2477"/>
      <c r="H390" s="2477"/>
      <c r="I390" s="2477"/>
      <c r="J390" s="2477"/>
      <c r="K390" s="2477"/>
      <c r="L390" s="2477"/>
      <c r="M390" s="2477"/>
      <c r="N390" s="2477"/>
      <c r="O390" s="2477"/>
      <c r="P390" s="2477"/>
      <c r="Q390" s="2477"/>
      <c r="R390" s="2477"/>
      <c r="S390" s="2477"/>
      <c r="T390" s="2477"/>
      <c r="U390" s="2477"/>
      <c r="V390" s="2477"/>
      <c r="W390" s="2477"/>
      <c r="X390" s="2477"/>
      <c r="Y390" s="2477"/>
      <c r="Z390" s="2477"/>
      <c r="AA390" s="2477"/>
      <c r="AB390" s="2477"/>
      <c r="AC390" s="2477"/>
      <c r="AD390" s="2477"/>
      <c r="AE390" s="2477"/>
      <c r="AF390" s="2477"/>
      <c r="AG390" s="2477"/>
      <c r="AH390" s="2477"/>
      <c r="AI390" s="2477"/>
      <c r="AJ390" s="2477"/>
      <c r="AK390" s="2477"/>
      <c r="AL390" s="2477"/>
      <c r="AM390" s="2477"/>
      <c r="AN390" s="2477"/>
      <c r="AO390" s="2477"/>
      <c r="AP390" s="2477"/>
      <c r="AQ390" s="2477"/>
      <c r="AR390" s="2477"/>
      <c r="AS390" s="2477"/>
      <c r="AT390" s="2477"/>
      <c r="AU390" s="2477"/>
      <c r="AV390" s="2477"/>
      <c r="AW390" s="2477"/>
      <c r="AX390" s="2477"/>
      <c r="AY390" s="2477"/>
      <c r="AZ390" s="2477"/>
      <c r="BA390" s="2477"/>
      <c r="BB390" s="2477"/>
      <c r="BC390" s="2477"/>
      <c r="BD390" s="2477"/>
      <c r="BE390" s="2477"/>
      <c r="BF390" s="2477"/>
      <c r="BG390" s="2477"/>
      <c r="BH390" s="2477"/>
      <c r="BI390" s="2477"/>
      <c r="BJ390" s="2477"/>
      <c r="BK390" s="2477"/>
      <c r="BL390" s="2477"/>
    </row>
    <row r="391" spans="1:64">
      <c r="C391" s="2477"/>
      <c r="D391" s="2477"/>
      <c r="E391" s="2477"/>
      <c r="F391" s="2477"/>
      <c r="G391" s="2477"/>
      <c r="H391" s="2477"/>
      <c r="I391" s="2477"/>
      <c r="J391" s="2477"/>
      <c r="K391" s="2477"/>
      <c r="L391" s="2477"/>
      <c r="M391" s="2477"/>
      <c r="N391" s="2477"/>
      <c r="O391" s="2477"/>
      <c r="P391" s="2477"/>
      <c r="Q391" s="2477"/>
      <c r="R391" s="2477"/>
      <c r="S391" s="2477"/>
      <c r="T391" s="2477"/>
      <c r="U391" s="2477"/>
      <c r="V391" s="2477"/>
      <c r="W391" s="2477"/>
      <c r="X391" s="2477"/>
      <c r="Y391" s="2477"/>
      <c r="Z391" s="2477"/>
      <c r="AA391" s="2477"/>
      <c r="AB391" s="2477"/>
      <c r="AC391" s="2477"/>
      <c r="AD391" s="2477"/>
      <c r="AE391" s="2477"/>
      <c r="AF391" s="2477"/>
      <c r="AG391" s="2477"/>
      <c r="AH391" s="2477"/>
      <c r="AI391" s="2477"/>
      <c r="AJ391" s="2477"/>
      <c r="AK391" s="2477"/>
      <c r="AL391" s="2477"/>
      <c r="AM391" s="2477"/>
      <c r="AN391" s="2477"/>
      <c r="AO391" s="2477"/>
      <c r="AP391" s="2477"/>
      <c r="AQ391" s="2477"/>
      <c r="AR391" s="2477"/>
      <c r="AS391" s="2477"/>
      <c r="AT391" s="2477"/>
      <c r="AU391" s="2477"/>
      <c r="AV391" s="2477"/>
      <c r="AW391" s="2477"/>
      <c r="AX391" s="2477"/>
      <c r="AY391" s="2477"/>
      <c r="AZ391" s="2477"/>
      <c r="BA391" s="2477"/>
      <c r="BB391" s="2477"/>
      <c r="BC391" s="2477"/>
      <c r="BD391" s="2477"/>
      <c r="BE391" s="2477"/>
      <c r="BF391" s="2477"/>
      <c r="BG391" s="2477"/>
      <c r="BH391" s="2477"/>
      <c r="BI391" s="2477"/>
      <c r="BJ391" s="2477"/>
      <c r="BK391" s="2477"/>
      <c r="BL391" s="2477"/>
    </row>
    <row r="392" spans="1:64">
      <c r="C392" s="2477"/>
      <c r="D392" s="2477"/>
      <c r="E392" s="2477"/>
      <c r="F392" s="2477"/>
      <c r="G392" s="2477"/>
      <c r="H392" s="2477"/>
      <c r="I392" s="2477"/>
      <c r="J392" s="2477"/>
      <c r="K392" s="2477"/>
      <c r="L392" s="2477"/>
      <c r="M392" s="2477"/>
      <c r="N392" s="2477"/>
      <c r="O392" s="2477"/>
      <c r="P392" s="2477"/>
      <c r="Q392" s="2477"/>
      <c r="R392" s="2477"/>
      <c r="S392" s="2477"/>
      <c r="T392" s="2477"/>
      <c r="U392" s="2477"/>
      <c r="V392" s="2477"/>
      <c r="W392" s="2477"/>
      <c r="X392" s="2477"/>
      <c r="Y392" s="2477"/>
      <c r="Z392" s="2477"/>
      <c r="AA392" s="2477"/>
      <c r="AB392" s="2477"/>
      <c r="AC392" s="2477"/>
      <c r="AD392" s="2477"/>
      <c r="AE392" s="2477"/>
      <c r="AF392" s="2477"/>
      <c r="AG392" s="2477"/>
      <c r="AH392" s="2477"/>
      <c r="AI392" s="2477"/>
      <c r="AJ392" s="2477"/>
      <c r="AK392" s="2477"/>
      <c r="AL392" s="2477"/>
      <c r="AM392" s="2477"/>
      <c r="AN392" s="2477"/>
      <c r="AO392" s="2477"/>
      <c r="AP392" s="2477"/>
      <c r="AQ392" s="2477"/>
      <c r="AR392" s="2477"/>
      <c r="AS392" s="2477"/>
      <c r="AT392" s="2477"/>
      <c r="AU392" s="2477"/>
      <c r="AV392" s="2477"/>
      <c r="AW392" s="2477"/>
      <c r="AX392" s="2477"/>
      <c r="AY392" s="2477"/>
      <c r="AZ392" s="2477"/>
      <c r="BA392" s="2477"/>
      <c r="BB392" s="2477"/>
      <c r="BC392" s="2477"/>
      <c r="BD392" s="2477"/>
      <c r="BE392" s="2477"/>
      <c r="BF392" s="2477"/>
      <c r="BG392" s="2477"/>
      <c r="BH392" s="2477"/>
      <c r="BI392" s="2477"/>
      <c r="BJ392" s="2477"/>
      <c r="BK392" s="2477"/>
      <c r="BL392" s="2477"/>
    </row>
    <row r="393" spans="1:64">
      <c r="C393" s="2477"/>
      <c r="D393" s="2477"/>
      <c r="E393" s="2477"/>
      <c r="F393" s="2477"/>
      <c r="G393" s="2477"/>
      <c r="H393" s="2477"/>
      <c r="I393" s="2477"/>
      <c r="J393" s="2477"/>
      <c r="K393" s="2477"/>
      <c r="L393" s="2477"/>
      <c r="M393" s="2477"/>
      <c r="N393" s="2477"/>
      <c r="O393" s="2477"/>
      <c r="P393" s="2477"/>
      <c r="Q393" s="2477"/>
      <c r="R393" s="2477"/>
      <c r="S393" s="2477"/>
      <c r="T393" s="2477"/>
      <c r="U393" s="2477"/>
      <c r="V393" s="2477"/>
      <c r="W393" s="2477"/>
      <c r="X393" s="2477"/>
      <c r="Y393" s="2477"/>
      <c r="Z393" s="2477"/>
      <c r="AA393" s="2477"/>
      <c r="AB393" s="2477"/>
      <c r="AC393" s="2477"/>
      <c r="AD393" s="2477"/>
      <c r="AE393" s="2477"/>
      <c r="AF393" s="2477"/>
      <c r="AG393" s="2477"/>
      <c r="AH393" s="2477"/>
      <c r="AI393" s="2477"/>
      <c r="AJ393" s="2477"/>
      <c r="AK393" s="2477"/>
      <c r="AL393" s="2477"/>
      <c r="AM393" s="2477"/>
      <c r="AN393" s="2477"/>
      <c r="AO393" s="2477"/>
      <c r="AP393" s="2477"/>
      <c r="AQ393" s="2477"/>
      <c r="AR393" s="2477"/>
      <c r="AS393" s="2477"/>
      <c r="AT393" s="2477"/>
      <c r="AU393" s="2477"/>
      <c r="AV393" s="2477"/>
      <c r="AW393" s="2477"/>
      <c r="AX393" s="2477"/>
      <c r="AY393" s="2477"/>
      <c r="AZ393" s="2477"/>
      <c r="BA393" s="2477"/>
      <c r="BB393" s="2477"/>
      <c r="BC393" s="2477"/>
      <c r="BD393" s="2477"/>
      <c r="BE393" s="2477"/>
      <c r="BF393" s="2477"/>
      <c r="BG393" s="2477"/>
      <c r="BH393" s="2477"/>
      <c r="BI393" s="2477"/>
      <c r="BJ393" s="2477"/>
      <c r="BK393" s="2477"/>
      <c r="BL393" s="2477"/>
    </row>
    <row r="394" spans="1:64">
      <c r="C394" s="2477"/>
      <c r="D394" s="2477"/>
      <c r="E394" s="2477"/>
      <c r="F394" s="2477"/>
      <c r="G394" s="2477"/>
      <c r="H394" s="2477"/>
      <c r="I394" s="2477"/>
      <c r="J394" s="2477"/>
      <c r="K394" s="2477"/>
      <c r="L394" s="2477"/>
      <c r="M394" s="2477"/>
      <c r="N394" s="2477"/>
      <c r="O394" s="2477"/>
      <c r="P394" s="2477"/>
      <c r="Q394" s="2477"/>
      <c r="R394" s="2477"/>
      <c r="S394" s="2477"/>
      <c r="T394" s="2477"/>
      <c r="U394" s="2477"/>
      <c r="V394" s="2477"/>
      <c r="W394" s="2477"/>
      <c r="X394" s="2477"/>
      <c r="Y394" s="2477"/>
      <c r="Z394" s="2477"/>
      <c r="AA394" s="2477"/>
      <c r="AB394" s="2477"/>
      <c r="AC394" s="2477"/>
      <c r="AD394" s="2477"/>
      <c r="AE394" s="2477"/>
      <c r="AF394" s="2477"/>
      <c r="AG394" s="2477"/>
      <c r="AH394" s="2477"/>
      <c r="AI394" s="2477"/>
      <c r="AJ394" s="2477"/>
      <c r="AK394" s="2477"/>
      <c r="AL394" s="2477"/>
      <c r="AM394" s="2477"/>
      <c r="AN394" s="2477"/>
      <c r="AO394" s="2477"/>
      <c r="AP394" s="2477"/>
      <c r="AQ394" s="2477"/>
      <c r="AR394" s="2477"/>
      <c r="AS394" s="2477"/>
      <c r="AT394" s="2477"/>
      <c r="AU394" s="2477"/>
      <c r="AV394" s="2477"/>
      <c r="AW394" s="2477"/>
      <c r="AX394" s="2477"/>
      <c r="AY394" s="2477"/>
      <c r="AZ394" s="2477"/>
      <c r="BA394" s="2477"/>
      <c r="BB394" s="2477"/>
      <c r="BC394" s="2477"/>
      <c r="BD394" s="2477"/>
      <c r="BE394" s="2477"/>
      <c r="BF394" s="2477"/>
      <c r="BG394" s="2477"/>
      <c r="BH394" s="2477"/>
      <c r="BI394" s="2477"/>
      <c r="BJ394" s="2477"/>
      <c r="BK394" s="2477"/>
      <c r="BL394" s="2477"/>
    </row>
    <row r="395" spans="1:64">
      <c r="C395" s="2477"/>
      <c r="D395" s="2477"/>
      <c r="E395" s="2477"/>
      <c r="F395" s="2477"/>
      <c r="G395" s="2477"/>
      <c r="H395" s="2477"/>
      <c r="I395" s="2477"/>
      <c r="J395" s="2477"/>
      <c r="K395" s="2477"/>
      <c r="L395" s="2477"/>
      <c r="M395" s="2477"/>
      <c r="N395" s="2477"/>
      <c r="O395" s="2477"/>
      <c r="P395" s="2477"/>
      <c r="Q395" s="2477"/>
      <c r="R395" s="2477"/>
      <c r="S395" s="2477"/>
      <c r="T395" s="2477"/>
      <c r="U395" s="2477"/>
      <c r="V395" s="2477"/>
      <c r="W395" s="2477"/>
      <c r="X395" s="2477"/>
      <c r="Y395" s="2477"/>
      <c r="Z395" s="2477"/>
      <c r="AA395" s="2477"/>
      <c r="AB395" s="2477"/>
      <c r="AC395" s="2477"/>
      <c r="AD395" s="2477"/>
      <c r="AE395" s="2477"/>
      <c r="AF395" s="2477"/>
      <c r="AG395" s="2477"/>
      <c r="AH395" s="2477"/>
      <c r="AI395" s="2477"/>
      <c r="AJ395" s="2477"/>
      <c r="AK395" s="2477"/>
      <c r="AL395" s="2477"/>
      <c r="AM395" s="2477"/>
      <c r="AN395" s="2477"/>
      <c r="AO395" s="2477"/>
      <c r="AP395" s="2477"/>
      <c r="AQ395" s="2477"/>
      <c r="AR395" s="2477"/>
      <c r="AS395" s="2477"/>
      <c r="AT395" s="2477"/>
      <c r="AU395" s="2477"/>
      <c r="AV395" s="2477"/>
      <c r="AW395" s="2477"/>
      <c r="AX395" s="2477"/>
      <c r="AY395" s="2477"/>
      <c r="AZ395" s="2477"/>
      <c r="BA395" s="2477"/>
      <c r="BB395" s="2477"/>
      <c r="BC395" s="2477"/>
      <c r="BD395" s="2477"/>
      <c r="BE395" s="2477"/>
      <c r="BF395" s="2477"/>
      <c r="BG395" s="2477"/>
      <c r="BH395" s="2477"/>
      <c r="BI395" s="2477"/>
      <c r="BJ395" s="2477"/>
      <c r="BK395" s="2477"/>
      <c r="BL395" s="2477"/>
    </row>
    <row r="396" spans="1:64">
      <c r="C396" s="2477"/>
      <c r="D396" s="2477"/>
      <c r="E396" s="2477"/>
      <c r="F396" s="2477"/>
      <c r="G396" s="2477"/>
      <c r="H396" s="2477"/>
      <c r="I396" s="2477"/>
      <c r="J396" s="2477"/>
      <c r="K396" s="2477"/>
      <c r="L396" s="2477"/>
      <c r="M396" s="2477"/>
      <c r="N396" s="2477"/>
      <c r="O396" s="2477"/>
      <c r="P396" s="2477"/>
      <c r="Q396" s="2477"/>
      <c r="R396" s="2477"/>
      <c r="S396" s="2477"/>
      <c r="T396" s="2477"/>
      <c r="U396" s="2477"/>
      <c r="V396" s="2477"/>
      <c r="W396" s="2477"/>
      <c r="X396" s="2477"/>
      <c r="Y396" s="2477"/>
      <c r="Z396" s="2477"/>
      <c r="AA396" s="2477"/>
      <c r="AB396" s="2477"/>
      <c r="AC396" s="2477"/>
      <c r="AD396" s="2477"/>
      <c r="AE396" s="2477"/>
      <c r="AF396" s="2477"/>
      <c r="AG396" s="2477"/>
      <c r="AH396" s="2477"/>
      <c r="AI396" s="2477"/>
      <c r="AJ396" s="2477"/>
      <c r="AK396" s="2477"/>
      <c r="AL396" s="2477"/>
      <c r="AM396" s="2477"/>
      <c r="AN396" s="2477"/>
      <c r="AO396" s="2477"/>
      <c r="AP396" s="2477"/>
      <c r="AQ396" s="2477"/>
      <c r="AR396" s="2477"/>
      <c r="AS396" s="2477"/>
      <c r="AT396" s="2477"/>
      <c r="AU396" s="2477"/>
      <c r="AV396" s="2477"/>
      <c r="AW396" s="2477"/>
      <c r="AX396" s="2477"/>
      <c r="AY396" s="2477"/>
      <c r="AZ396" s="2477"/>
      <c r="BA396" s="2477"/>
      <c r="BB396" s="2477"/>
      <c r="BC396" s="2477"/>
      <c r="BD396" s="2477"/>
      <c r="BE396" s="2477"/>
      <c r="BF396" s="2477"/>
      <c r="BG396" s="2477"/>
      <c r="BH396" s="2477"/>
      <c r="BI396" s="2477"/>
      <c r="BJ396" s="2477"/>
      <c r="BK396" s="2477"/>
      <c r="BL396" s="2477"/>
    </row>
    <row r="397" spans="1:64">
      <c r="C397" s="2477"/>
      <c r="D397" s="2477"/>
      <c r="E397" s="2477"/>
      <c r="F397" s="2477"/>
      <c r="G397" s="2477"/>
      <c r="H397" s="2477"/>
      <c r="I397" s="2477"/>
      <c r="J397" s="2477"/>
      <c r="K397" s="2477"/>
      <c r="L397" s="2477"/>
      <c r="M397" s="2477"/>
      <c r="N397" s="2477"/>
      <c r="O397" s="2477"/>
      <c r="P397" s="2477"/>
      <c r="Q397" s="2477"/>
      <c r="R397" s="2477"/>
      <c r="S397" s="2477"/>
      <c r="T397" s="2477"/>
      <c r="U397" s="2477"/>
      <c r="V397" s="2477"/>
      <c r="W397" s="2477"/>
      <c r="X397" s="2477"/>
      <c r="Y397" s="2477"/>
      <c r="Z397" s="2477"/>
      <c r="AA397" s="2477"/>
      <c r="AB397" s="2477"/>
      <c r="AC397" s="2477"/>
      <c r="AD397" s="2477"/>
      <c r="AE397" s="2477"/>
      <c r="AF397" s="2477"/>
      <c r="AG397" s="2477"/>
      <c r="AH397" s="2477"/>
      <c r="AI397" s="2477"/>
      <c r="AJ397" s="2477"/>
      <c r="AK397" s="2477"/>
      <c r="AL397" s="2477"/>
      <c r="AM397" s="2477"/>
      <c r="AN397" s="2477"/>
      <c r="AO397" s="2477"/>
      <c r="AP397" s="2477"/>
      <c r="AQ397" s="2477"/>
      <c r="AR397" s="2477"/>
      <c r="AS397" s="2477"/>
      <c r="AT397" s="2477"/>
      <c r="AU397" s="2477"/>
      <c r="AV397" s="2477"/>
      <c r="AW397" s="2477"/>
      <c r="AX397" s="2477"/>
      <c r="AY397" s="2477"/>
      <c r="AZ397" s="2477"/>
      <c r="BA397" s="2477"/>
      <c r="BB397" s="2477"/>
      <c r="BC397" s="2477"/>
      <c r="BD397" s="2477"/>
      <c r="BE397" s="2477"/>
      <c r="BF397" s="2477"/>
      <c r="BG397" s="2477"/>
      <c r="BH397" s="2477"/>
      <c r="BI397" s="2477"/>
      <c r="BJ397" s="2477"/>
      <c r="BK397" s="2477"/>
      <c r="BL397" s="2477"/>
    </row>
    <row r="398" spans="1:64">
      <c r="C398" s="2477"/>
      <c r="D398" s="2477"/>
      <c r="E398" s="2477"/>
      <c r="F398" s="2477"/>
      <c r="G398" s="2477"/>
      <c r="H398" s="2477"/>
      <c r="I398" s="2477"/>
      <c r="J398" s="2477"/>
      <c r="K398" s="2477"/>
      <c r="L398" s="2477"/>
      <c r="M398" s="2477"/>
      <c r="N398" s="2477"/>
      <c r="O398" s="2477"/>
      <c r="P398" s="2477"/>
      <c r="Q398" s="2477"/>
      <c r="R398" s="2477"/>
      <c r="S398" s="2477"/>
      <c r="T398" s="2477"/>
      <c r="U398" s="2477"/>
      <c r="V398" s="2477"/>
      <c r="W398" s="2477"/>
      <c r="X398" s="2477"/>
      <c r="Y398" s="2477"/>
      <c r="Z398" s="2477"/>
      <c r="AA398" s="2477"/>
      <c r="AB398" s="2477"/>
      <c r="AC398" s="2477"/>
      <c r="AD398" s="2477"/>
      <c r="AE398" s="2477"/>
      <c r="AF398" s="2477"/>
      <c r="AG398" s="2477"/>
      <c r="AH398" s="2477"/>
      <c r="AI398" s="2477"/>
      <c r="AJ398" s="2477"/>
      <c r="AK398" s="2477"/>
      <c r="AL398" s="2477"/>
      <c r="AM398" s="2477"/>
      <c r="AN398" s="2477"/>
      <c r="AO398" s="2477"/>
      <c r="AP398" s="2477"/>
      <c r="AQ398" s="2477"/>
      <c r="AR398" s="2477"/>
      <c r="AS398" s="2477"/>
      <c r="AT398" s="2477"/>
      <c r="AU398" s="2477"/>
      <c r="AV398" s="2477"/>
      <c r="AW398" s="2477"/>
      <c r="AX398" s="2477"/>
      <c r="AY398" s="2477"/>
      <c r="AZ398" s="2477"/>
      <c r="BA398" s="2477"/>
      <c r="BB398" s="2477"/>
      <c r="BC398" s="2477"/>
      <c r="BD398" s="2477"/>
      <c r="BE398" s="2477"/>
      <c r="BF398" s="2477"/>
      <c r="BG398" s="2477"/>
      <c r="BH398" s="2477"/>
      <c r="BI398" s="2477"/>
      <c r="BJ398" s="2477"/>
      <c r="BK398" s="2477"/>
      <c r="BL398" s="2477"/>
    </row>
    <row r="399" spans="1:64">
      <c r="A399" s="2732"/>
      <c r="B399" s="2732"/>
      <c r="C399" s="2477"/>
      <c r="D399" s="2477"/>
      <c r="E399" s="2477"/>
      <c r="F399" s="2477"/>
      <c r="G399" s="2477"/>
      <c r="H399" s="2477"/>
      <c r="I399" s="2477"/>
      <c r="J399" s="2477"/>
      <c r="K399" s="2477"/>
      <c r="L399" s="2477"/>
      <c r="M399" s="2477"/>
      <c r="N399" s="2477"/>
      <c r="O399" s="2477"/>
      <c r="P399" s="2477"/>
      <c r="Q399" s="2477"/>
      <c r="R399" s="2477"/>
      <c r="S399" s="2477"/>
      <c r="T399" s="2477"/>
      <c r="U399" s="2477"/>
      <c r="V399" s="2477"/>
      <c r="W399" s="2477"/>
      <c r="X399" s="2477"/>
      <c r="Y399" s="2477"/>
      <c r="Z399" s="2477"/>
      <c r="AA399" s="2477"/>
      <c r="AB399" s="2477"/>
      <c r="AC399" s="2477"/>
      <c r="AD399" s="2477"/>
      <c r="AE399" s="2477"/>
      <c r="AF399" s="2477"/>
      <c r="AG399" s="2477"/>
      <c r="AH399" s="2477"/>
      <c r="AI399" s="2477"/>
      <c r="AJ399" s="2477"/>
      <c r="AK399" s="2477"/>
      <c r="AL399" s="2477"/>
      <c r="AM399" s="2477"/>
      <c r="AN399" s="2477"/>
      <c r="AO399" s="2477"/>
      <c r="AP399" s="2477"/>
      <c r="AQ399" s="2477"/>
      <c r="AR399" s="2477"/>
      <c r="AS399" s="2477"/>
      <c r="AT399" s="2477"/>
      <c r="AU399" s="2477"/>
      <c r="AV399" s="2477"/>
      <c r="AW399" s="2477"/>
      <c r="AX399" s="2477"/>
      <c r="AY399" s="2477"/>
      <c r="AZ399" s="2477"/>
      <c r="BA399" s="2477"/>
      <c r="BB399" s="2477"/>
      <c r="BC399" s="2477"/>
      <c r="BD399" s="2477"/>
      <c r="BE399" s="2477"/>
      <c r="BF399" s="2477"/>
      <c r="BG399" s="2477"/>
      <c r="BH399" s="2477"/>
      <c r="BI399" s="2477"/>
      <c r="BJ399" s="2477"/>
      <c r="BK399" s="2477"/>
      <c r="BL399" s="2477"/>
    </row>
    <row r="400" spans="1:64">
      <c r="A400" s="2732"/>
      <c r="B400" s="2732"/>
      <c r="C400" s="2477"/>
      <c r="D400" s="2477"/>
      <c r="E400" s="2477"/>
      <c r="F400" s="2477"/>
      <c r="G400" s="2477"/>
      <c r="H400" s="2477"/>
      <c r="I400" s="2477"/>
      <c r="J400" s="2477"/>
      <c r="K400" s="2477"/>
      <c r="L400" s="2477"/>
      <c r="M400" s="2477"/>
      <c r="N400" s="2477"/>
      <c r="O400" s="2477"/>
      <c r="P400" s="2477"/>
      <c r="Q400" s="2477"/>
      <c r="R400" s="2477"/>
      <c r="S400" s="2477"/>
      <c r="T400" s="2477"/>
      <c r="U400" s="2477"/>
      <c r="V400" s="2477"/>
      <c r="W400" s="2477"/>
      <c r="X400" s="2477"/>
      <c r="Y400" s="2477"/>
      <c r="Z400" s="2477"/>
      <c r="AA400" s="2477"/>
      <c r="AB400" s="2477"/>
      <c r="AC400" s="2477"/>
      <c r="AD400" s="2477"/>
      <c r="AE400" s="2477"/>
      <c r="AF400" s="2477"/>
      <c r="AG400" s="2477"/>
      <c r="AH400" s="2477"/>
      <c r="AI400" s="2477"/>
      <c r="AJ400" s="2477"/>
      <c r="AK400" s="2477"/>
      <c r="AL400" s="2477"/>
      <c r="AM400" s="2477"/>
      <c r="AN400" s="2477"/>
      <c r="AO400" s="2477"/>
      <c r="AP400" s="2477"/>
      <c r="AQ400" s="2477"/>
      <c r="AR400" s="2477"/>
      <c r="AS400" s="2477"/>
      <c r="AT400" s="2477"/>
      <c r="AU400" s="2477"/>
      <c r="AV400" s="2477"/>
      <c r="AW400" s="2477"/>
      <c r="AX400" s="2477"/>
      <c r="AY400" s="2477"/>
      <c r="AZ400" s="2477"/>
      <c r="BA400" s="2477"/>
      <c r="BB400" s="2477"/>
      <c r="BC400" s="2477"/>
      <c r="BD400" s="2477"/>
      <c r="BE400" s="2477"/>
      <c r="BF400" s="2477"/>
      <c r="BG400" s="2477"/>
      <c r="BH400" s="2477"/>
      <c r="BI400" s="2477"/>
      <c r="BJ400" s="2477"/>
      <c r="BK400" s="2477"/>
      <c r="BL400" s="2477"/>
    </row>
    <row r="401" spans="1:64">
      <c r="A401" s="2732"/>
      <c r="B401" s="2732"/>
      <c r="C401" s="2477"/>
      <c r="D401" s="2477"/>
      <c r="E401" s="2477"/>
      <c r="F401" s="2477"/>
      <c r="G401" s="2477"/>
      <c r="H401" s="2477"/>
      <c r="I401" s="2477"/>
      <c r="J401" s="2477"/>
      <c r="K401" s="2477"/>
      <c r="L401" s="2477"/>
      <c r="M401" s="2477"/>
      <c r="N401" s="2477"/>
      <c r="O401" s="2477"/>
      <c r="P401" s="2477"/>
      <c r="Q401" s="2477"/>
      <c r="R401" s="2477"/>
      <c r="S401" s="2477"/>
      <c r="T401" s="2477"/>
      <c r="U401" s="2477"/>
      <c r="V401" s="2477"/>
      <c r="W401" s="2477"/>
      <c r="X401" s="2477"/>
      <c r="Y401" s="2477"/>
      <c r="Z401" s="2477"/>
      <c r="AA401" s="2477"/>
      <c r="AB401" s="2477"/>
      <c r="AC401" s="2477"/>
      <c r="AD401" s="2477"/>
      <c r="AE401" s="2477"/>
      <c r="AF401" s="2477"/>
      <c r="AG401" s="2477"/>
      <c r="AH401" s="2477"/>
      <c r="AI401" s="2477"/>
      <c r="AJ401" s="2477"/>
      <c r="AK401" s="2477"/>
      <c r="AL401" s="2477"/>
      <c r="AM401" s="2477"/>
      <c r="AN401" s="2477"/>
      <c r="AO401" s="2477"/>
      <c r="AP401" s="2477"/>
      <c r="AQ401" s="2477"/>
      <c r="AR401" s="2477"/>
      <c r="AS401" s="2477"/>
      <c r="AT401" s="2477"/>
      <c r="AU401" s="2477"/>
      <c r="AV401" s="2477"/>
      <c r="AW401" s="2477"/>
      <c r="AX401" s="2477"/>
      <c r="AY401" s="2477"/>
      <c r="AZ401" s="2477"/>
      <c r="BA401" s="2477"/>
      <c r="BB401" s="2477"/>
      <c r="BC401" s="2477"/>
      <c r="BD401" s="2477"/>
      <c r="BE401" s="2477"/>
      <c r="BF401" s="2477"/>
      <c r="BG401" s="2477"/>
      <c r="BH401" s="2477"/>
      <c r="BI401" s="2477"/>
      <c r="BJ401" s="2477"/>
      <c r="BK401" s="2477"/>
      <c r="BL401" s="2477"/>
    </row>
    <row r="402" spans="1:64">
      <c r="C402" s="2477"/>
      <c r="D402" s="2477"/>
      <c r="E402" s="2477"/>
      <c r="F402" s="2477"/>
      <c r="G402" s="2477"/>
      <c r="H402" s="2477"/>
      <c r="I402" s="2477"/>
      <c r="J402" s="2477"/>
      <c r="K402" s="2477"/>
      <c r="L402" s="2477"/>
      <c r="M402" s="2477"/>
      <c r="N402" s="2477"/>
      <c r="O402" s="2477"/>
      <c r="P402" s="2477"/>
      <c r="Q402" s="2477"/>
      <c r="R402" s="2477"/>
      <c r="S402" s="2477"/>
      <c r="T402" s="2477"/>
      <c r="U402" s="2477"/>
      <c r="V402" s="2477"/>
      <c r="W402" s="2477"/>
      <c r="X402" s="2477"/>
      <c r="Y402" s="2477"/>
      <c r="Z402" s="2477"/>
      <c r="AA402" s="2477"/>
      <c r="AB402" s="2477"/>
      <c r="AC402" s="2477"/>
      <c r="AD402" s="2477"/>
      <c r="AE402" s="2477"/>
      <c r="AF402" s="2477"/>
      <c r="AG402" s="2477"/>
      <c r="AH402" s="2477"/>
      <c r="AI402" s="2477"/>
      <c r="AJ402" s="2477"/>
      <c r="AK402" s="2477"/>
      <c r="AL402" s="2477"/>
      <c r="AM402" s="2477"/>
      <c r="AN402" s="2477"/>
      <c r="AO402" s="2477"/>
      <c r="AP402" s="2477"/>
      <c r="AQ402" s="2477"/>
      <c r="AR402" s="2477"/>
      <c r="AS402" s="2477"/>
      <c r="AT402" s="2477"/>
      <c r="AU402" s="2477"/>
      <c r="AV402" s="2477"/>
      <c r="AW402" s="2477"/>
      <c r="AX402" s="2477"/>
      <c r="AY402" s="2477"/>
      <c r="AZ402" s="2477"/>
      <c r="BA402" s="2477"/>
      <c r="BB402" s="2477"/>
      <c r="BC402" s="2477"/>
      <c r="BD402" s="2477"/>
      <c r="BE402" s="2477"/>
      <c r="BF402" s="2477"/>
      <c r="BG402" s="2477"/>
      <c r="BH402" s="2477"/>
      <c r="BI402" s="2477"/>
      <c r="BJ402" s="2477"/>
      <c r="BK402" s="2477"/>
      <c r="BL402" s="2477"/>
    </row>
    <row r="403" spans="1:64">
      <c r="C403" s="2477"/>
      <c r="D403" s="2477"/>
      <c r="E403" s="2477"/>
      <c r="F403" s="2477"/>
      <c r="G403" s="2477"/>
      <c r="H403" s="2477"/>
      <c r="I403" s="2477"/>
      <c r="J403" s="2477"/>
      <c r="K403" s="2477"/>
      <c r="L403" s="2477"/>
      <c r="M403" s="2477"/>
      <c r="N403" s="2477"/>
      <c r="O403" s="2477"/>
      <c r="P403" s="2477"/>
      <c r="Q403" s="2477"/>
      <c r="R403" s="2477"/>
      <c r="S403" s="2477"/>
      <c r="T403" s="2477"/>
      <c r="U403" s="2477"/>
      <c r="V403" s="2477"/>
      <c r="W403" s="2477"/>
      <c r="X403" s="2477"/>
      <c r="Y403" s="2477"/>
      <c r="Z403" s="2477"/>
      <c r="AA403" s="2477"/>
      <c r="AB403" s="2477"/>
      <c r="AC403" s="2477"/>
      <c r="AD403" s="2477"/>
      <c r="AE403" s="2477"/>
      <c r="AF403" s="2477"/>
      <c r="AG403" s="2477"/>
      <c r="AH403" s="2477"/>
      <c r="AI403" s="2477"/>
      <c r="AJ403" s="2477"/>
      <c r="AK403" s="2477"/>
      <c r="AL403" s="2477"/>
      <c r="AM403" s="2477"/>
      <c r="AN403" s="2477"/>
      <c r="AO403" s="2477"/>
      <c r="AP403" s="2477"/>
      <c r="AQ403" s="2477"/>
      <c r="AR403" s="2477"/>
      <c r="AS403" s="2477"/>
      <c r="AT403" s="2477"/>
      <c r="AU403" s="2477"/>
      <c r="AV403" s="2477"/>
      <c r="AW403" s="2477"/>
      <c r="AX403" s="2477"/>
      <c r="AY403" s="2477"/>
      <c r="AZ403" s="2477"/>
      <c r="BA403" s="2477"/>
      <c r="BB403" s="2477"/>
      <c r="BC403" s="2477"/>
      <c r="BD403" s="2477"/>
      <c r="BE403" s="2477"/>
      <c r="BF403" s="2477"/>
      <c r="BG403" s="2477"/>
      <c r="BH403" s="2477"/>
      <c r="BI403" s="2477"/>
      <c r="BJ403" s="2477"/>
      <c r="BK403" s="2477"/>
      <c r="BL403" s="2477"/>
    </row>
    <row r="404" spans="1:64">
      <c r="C404" s="2477"/>
      <c r="D404" s="2477"/>
      <c r="E404" s="2477"/>
      <c r="F404" s="2477"/>
      <c r="G404" s="2477"/>
      <c r="H404" s="2477"/>
      <c r="I404" s="2477"/>
      <c r="J404" s="2477"/>
      <c r="K404" s="2477"/>
      <c r="L404" s="2477"/>
      <c r="M404" s="2477"/>
      <c r="N404" s="2477"/>
      <c r="O404" s="2477"/>
      <c r="P404" s="2477"/>
      <c r="Q404" s="2477"/>
      <c r="R404" s="2477"/>
      <c r="S404" s="2477"/>
      <c r="T404" s="2477"/>
      <c r="U404" s="2477"/>
      <c r="V404" s="2477"/>
      <c r="W404" s="2477"/>
      <c r="X404" s="2477"/>
      <c r="Y404" s="2477"/>
      <c r="Z404" s="2477"/>
      <c r="AA404" s="2477"/>
      <c r="AB404" s="2477"/>
      <c r="AC404" s="2477"/>
      <c r="AD404" s="2477"/>
      <c r="AE404" s="2477"/>
      <c r="AF404" s="2477"/>
      <c r="AG404" s="2477"/>
      <c r="AH404" s="2477"/>
      <c r="AI404" s="2477"/>
      <c r="AJ404" s="2477"/>
      <c r="AK404" s="2477"/>
      <c r="AL404" s="2477"/>
      <c r="AM404" s="2477"/>
      <c r="AN404" s="2477"/>
      <c r="AO404" s="2477"/>
      <c r="AP404" s="2477"/>
      <c r="AQ404" s="2477"/>
      <c r="AR404" s="2477"/>
      <c r="AS404" s="2477"/>
      <c r="AT404" s="2477"/>
      <c r="AU404" s="2477"/>
      <c r="AV404" s="2477"/>
      <c r="AW404" s="2477"/>
      <c r="AX404" s="2477"/>
      <c r="AY404" s="2477"/>
      <c r="AZ404" s="2477"/>
      <c r="BA404" s="2477"/>
      <c r="BB404" s="2477"/>
      <c r="BC404" s="2477"/>
      <c r="BD404" s="2477"/>
      <c r="BE404" s="2477"/>
      <c r="BF404" s="2477"/>
      <c r="BG404" s="2477"/>
      <c r="BH404" s="2477"/>
      <c r="BI404" s="2477"/>
      <c r="BJ404" s="2477"/>
      <c r="BK404" s="2477"/>
      <c r="BL404" s="2477"/>
    </row>
    <row r="405" spans="1:64">
      <c r="C405" s="2477"/>
      <c r="D405" s="2477"/>
      <c r="E405" s="2477"/>
      <c r="F405" s="2477"/>
      <c r="G405" s="2477"/>
      <c r="H405" s="2477"/>
      <c r="I405" s="2477"/>
      <c r="J405" s="2477"/>
      <c r="K405" s="2477"/>
      <c r="L405" s="2477"/>
      <c r="M405" s="2477"/>
      <c r="N405" s="2477"/>
      <c r="O405" s="2477"/>
      <c r="P405" s="2477"/>
      <c r="Q405" s="2477"/>
      <c r="R405" s="2477"/>
      <c r="S405" s="2477"/>
      <c r="T405" s="2477"/>
      <c r="U405" s="2477"/>
      <c r="V405" s="2477"/>
      <c r="W405" s="2477"/>
      <c r="X405" s="2477"/>
      <c r="Y405" s="2477"/>
      <c r="Z405" s="2477"/>
      <c r="AA405" s="2477"/>
      <c r="AB405" s="2477"/>
      <c r="AC405" s="2477"/>
      <c r="AD405" s="2477"/>
      <c r="AE405" s="2477"/>
      <c r="AF405" s="2477"/>
      <c r="AG405" s="2477"/>
      <c r="AH405" s="2477"/>
      <c r="AI405" s="2477"/>
      <c r="AJ405" s="2477"/>
      <c r="AK405" s="2477"/>
      <c r="AL405" s="2477"/>
      <c r="AM405" s="2477"/>
      <c r="AN405" s="2477"/>
      <c r="AO405" s="2477"/>
      <c r="AP405" s="2477"/>
      <c r="AQ405" s="2477"/>
      <c r="AR405" s="2477"/>
      <c r="AS405" s="2477"/>
      <c r="AT405" s="2477"/>
      <c r="AU405" s="2477"/>
      <c r="AV405" s="2477"/>
      <c r="AW405" s="2477"/>
      <c r="AX405" s="2477"/>
      <c r="AY405" s="2477"/>
      <c r="AZ405" s="2477"/>
      <c r="BA405" s="2477"/>
      <c r="BB405" s="2477"/>
      <c r="BC405" s="2477"/>
      <c r="BD405" s="2477"/>
      <c r="BE405" s="2477"/>
      <c r="BF405" s="2477"/>
      <c r="BG405" s="2477"/>
      <c r="BH405" s="2477"/>
      <c r="BI405" s="2477"/>
      <c r="BJ405" s="2477"/>
      <c r="BK405" s="2477"/>
      <c r="BL405" s="2477"/>
    </row>
    <row r="406" spans="1:64">
      <c r="C406" s="2477"/>
      <c r="D406" s="2477"/>
      <c r="E406" s="2477"/>
      <c r="F406" s="2477"/>
      <c r="G406" s="2477"/>
      <c r="H406" s="2477"/>
      <c r="I406" s="2477"/>
      <c r="J406" s="2477"/>
      <c r="K406" s="2477"/>
      <c r="L406" s="2477"/>
      <c r="M406" s="2477"/>
      <c r="N406" s="2477"/>
      <c r="O406" s="2477"/>
      <c r="P406" s="2477"/>
      <c r="Q406" s="2477"/>
      <c r="R406" s="2477"/>
      <c r="S406" s="2477"/>
      <c r="T406" s="2477"/>
      <c r="U406" s="2477"/>
      <c r="V406" s="2477"/>
      <c r="W406" s="2477"/>
      <c r="X406" s="2477"/>
      <c r="Y406" s="2477"/>
      <c r="Z406" s="2477"/>
      <c r="AA406" s="2477"/>
      <c r="AB406" s="2477"/>
      <c r="AC406" s="2477"/>
      <c r="AD406" s="2477"/>
      <c r="AE406" s="2477"/>
      <c r="AF406" s="2477"/>
      <c r="AG406" s="2477"/>
      <c r="AH406" s="2477"/>
      <c r="AI406" s="2477"/>
      <c r="AJ406" s="2477"/>
      <c r="AK406" s="2477"/>
      <c r="AL406" s="2477"/>
      <c r="AM406" s="2477"/>
      <c r="AN406" s="2477"/>
      <c r="AO406" s="2477"/>
      <c r="AP406" s="2477"/>
      <c r="AQ406" s="2477"/>
      <c r="AR406" s="2477"/>
      <c r="AS406" s="2477"/>
      <c r="AT406" s="2477"/>
      <c r="AU406" s="2477"/>
      <c r="AV406" s="2477"/>
      <c r="AW406" s="2477"/>
      <c r="AX406" s="2477"/>
      <c r="AY406" s="2477"/>
      <c r="AZ406" s="2477"/>
      <c r="BA406" s="2477"/>
      <c r="BB406" s="2477"/>
      <c r="BC406" s="2477"/>
      <c r="BD406" s="2477"/>
      <c r="BE406" s="2477"/>
      <c r="BF406" s="2477"/>
      <c r="BG406" s="2477"/>
      <c r="BH406" s="2477"/>
      <c r="BI406" s="2477"/>
      <c r="BJ406" s="2477"/>
      <c r="BK406" s="2477"/>
      <c r="BL406" s="2477"/>
    </row>
    <row r="407" spans="1:64">
      <c r="C407" s="2477"/>
      <c r="D407" s="2477"/>
      <c r="E407" s="2477"/>
      <c r="F407" s="2477"/>
      <c r="G407" s="2477"/>
      <c r="H407" s="2477"/>
      <c r="I407" s="2477"/>
      <c r="J407" s="2477"/>
      <c r="K407" s="2477"/>
      <c r="L407" s="2477"/>
      <c r="M407" s="2477"/>
      <c r="N407" s="2477"/>
      <c r="O407" s="2477"/>
      <c r="P407" s="2477"/>
      <c r="Q407" s="2477"/>
      <c r="R407" s="2477"/>
      <c r="S407" s="2477"/>
      <c r="T407" s="2477"/>
      <c r="U407" s="2477"/>
      <c r="V407" s="2477"/>
      <c r="W407" s="2477"/>
      <c r="X407" s="2477"/>
      <c r="Y407" s="2477"/>
      <c r="Z407" s="2477"/>
      <c r="AA407" s="2477"/>
      <c r="AB407" s="2477"/>
      <c r="AC407" s="2477"/>
      <c r="AD407" s="2477"/>
      <c r="AE407" s="2477"/>
      <c r="AF407" s="2477"/>
      <c r="AG407" s="2477"/>
      <c r="AH407" s="2477"/>
      <c r="AI407" s="2477"/>
      <c r="AJ407" s="2477"/>
      <c r="AK407" s="2477"/>
      <c r="AL407" s="2477"/>
      <c r="AM407" s="2477"/>
      <c r="AN407" s="2477"/>
      <c r="AO407" s="2477"/>
      <c r="AP407" s="2477"/>
      <c r="AQ407" s="2477"/>
      <c r="AR407" s="2477"/>
      <c r="AS407" s="2477"/>
      <c r="AT407" s="2477"/>
      <c r="AU407" s="2477"/>
      <c r="AV407" s="2477"/>
      <c r="AW407" s="2477"/>
      <c r="AX407" s="2477"/>
      <c r="AY407" s="2477"/>
      <c r="AZ407" s="2477"/>
      <c r="BA407" s="2477"/>
      <c r="BB407" s="2477"/>
      <c r="BC407" s="2477"/>
      <c r="BD407" s="2477"/>
      <c r="BE407" s="2477"/>
      <c r="BF407" s="2477"/>
      <c r="BG407" s="2477"/>
      <c r="BH407" s="2477"/>
      <c r="BI407" s="2477"/>
      <c r="BJ407" s="2477"/>
      <c r="BK407" s="2477"/>
      <c r="BL407" s="2477"/>
    </row>
    <row r="408" spans="1:64">
      <c r="C408" s="2477"/>
      <c r="D408" s="2477"/>
      <c r="E408" s="2477"/>
      <c r="F408" s="2477"/>
      <c r="G408" s="2477"/>
      <c r="H408" s="2477"/>
      <c r="I408" s="2477"/>
      <c r="J408" s="2477"/>
      <c r="K408" s="2477"/>
      <c r="L408" s="2477"/>
      <c r="M408" s="2477"/>
      <c r="N408" s="2477"/>
      <c r="O408" s="2477"/>
      <c r="P408" s="2477"/>
      <c r="Q408" s="2477"/>
      <c r="R408" s="2477"/>
      <c r="S408" s="2477"/>
      <c r="T408" s="2477"/>
      <c r="U408" s="2477"/>
      <c r="V408" s="2477"/>
      <c r="W408" s="2477"/>
      <c r="X408" s="2477"/>
      <c r="Y408" s="2477"/>
      <c r="Z408" s="2477"/>
      <c r="AA408" s="2477"/>
      <c r="AB408" s="2477"/>
      <c r="AC408" s="2477"/>
      <c r="AD408" s="2477"/>
      <c r="AE408" s="2477"/>
      <c r="AF408" s="2477"/>
      <c r="AG408" s="2477"/>
      <c r="AH408" s="2477"/>
      <c r="AI408" s="2477"/>
      <c r="AJ408" s="2477"/>
      <c r="AK408" s="2477"/>
      <c r="AL408" s="2477"/>
      <c r="AM408" s="2477"/>
      <c r="AN408" s="2477"/>
      <c r="AO408" s="2477"/>
      <c r="AP408" s="2477"/>
      <c r="AQ408" s="2477"/>
      <c r="AR408" s="2477"/>
      <c r="AS408" s="2477"/>
      <c r="AT408" s="2477"/>
      <c r="AU408" s="2477"/>
      <c r="AV408" s="2477"/>
      <c r="AW408" s="2477"/>
      <c r="AX408" s="2477"/>
      <c r="AY408" s="2477"/>
      <c r="AZ408" s="2477"/>
      <c r="BA408" s="2477"/>
      <c r="BB408" s="2477"/>
      <c r="BC408" s="2477"/>
      <c r="BD408" s="2477"/>
      <c r="BE408" s="2477"/>
      <c r="BF408" s="2477"/>
      <c r="BG408" s="2477"/>
      <c r="BH408" s="2477"/>
      <c r="BI408" s="2477"/>
      <c r="BJ408" s="2477"/>
      <c r="BK408" s="2477"/>
      <c r="BL408" s="2477"/>
    </row>
    <row r="409" spans="1:64">
      <c r="C409" s="2477"/>
      <c r="D409" s="2477"/>
      <c r="E409" s="2477"/>
      <c r="F409" s="2477"/>
      <c r="G409" s="2477"/>
      <c r="H409" s="2477"/>
      <c r="I409" s="2477"/>
      <c r="J409" s="2477"/>
      <c r="K409" s="2477"/>
      <c r="L409" s="2477"/>
      <c r="M409" s="2477"/>
      <c r="N409" s="2477"/>
      <c r="O409" s="2477"/>
      <c r="P409" s="2477"/>
      <c r="Q409" s="2477"/>
      <c r="R409" s="2477"/>
      <c r="S409" s="2477"/>
      <c r="T409" s="2477"/>
      <c r="U409" s="2477"/>
      <c r="V409" s="2477"/>
      <c r="W409" s="2477"/>
      <c r="X409" s="2477"/>
      <c r="Y409" s="2477"/>
      <c r="Z409" s="2477"/>
      <c r="AA409" s="2477"/>
      <c r="AB409" s="2477"/>
      <c r="AC409" s="2477"/>
      <c r="AD409" s="2477"/>
      <c r="AE409" s="2477"/>
      <c r="AF409" s="2477"/>
      <c r="AG409" s="2477"/>
      <c r="AH409" s="2477"/>
      <c r="AI409" s="2477"/>
      <c r="AJ409" s="2477"/>
      <c r="AK409" s="2477"/>
      <c r="AL409" s="2477"/>
      <c r="AM409" s="2477"/>
      <c r="AN409" s="2477"/>
      <c r="AO409" s="2477"/>
      <c r="AP409" s="2477"/>
      <c r="AQ409" s="2477"/>
      <c r="AR409" s="2477"/>
      <c r="AS409" s="2477"/>
      <c r="AT409" s="2477"/>
      <c r="AU409" s="2477"/>
      <c r="AV409" s="2477"/>
      <c r="AW409" s="2477"/>
      <c r="AX409" s="2477"/>
      <c r="AY409" s="2477"/>
      <c r="AZ409" s="2477"/>
      <c r="BA409" s="2477"/>
      <c r="BB409" s="2477"/>
      <c r="BC409" s="2477"/>
      <c r="BD409" s="2477"/>
      <c r="BE409" s="2477"/>
      <c r="BF409" s="2477"/>
      <c r="BG409" s="2477"/>
      <c r="BH409" s="2477"/>
      <c r="BI409" s="2477"/>
      <c r="BJ409" s="2477"/>
      <c r="BK409" s="2477"/>
      <c r="BL409" s="2477"/>
    </row>
    <row r="410" spans="1:64">
      <c r="C410" s="2477"/>
      <c r="D410" s="2477"/>
      <c r="E410" s="2477"/>
      <c r="F410" s="2477"/>
      <c r="G410" s="2477"/>
      <c r="H410" s="2477"/>
      <c r="I410" s="2477"/>
      <c r="J410" s="2477"/>
      <c r="K410" s="2477"/>
      <c r="L410" s="2477"/>
      <c r="M410" s="2477"/>
      <c r="N410" s="2477"/>
      <c r="O410" s="2477"/>
      <c r="P410" s="2477"/>
      <c r="Q410" s="2477"/>
      <c r="R410" s="2477"/>
      <c r="S410" s="2477"/>
      <c r="T410" s="2477"/>
      <c r="U410" s="2477"/>
      <c r="V410" s="2477"/>
      <c r="W410" s="2477"/>
      <c r="X410" s="2477"/>
      <c r="Y410" s="2477"/>
      <c r="Z410" s="2477"/>
      <c r="AA410" s="2477"/>
      <c r="AB410" s="2477"/>
      <c r="AC410" s="2477"/>
      <c r="AD410" s="2477"/>
      <c r="AE410" s="2477"/>
      <c r="AF410" s="2477"/>
      <c r="AG410" s="2477"/>
      <c r="AH410" s="2477"/>
      <c r="AI410" s="2477"/>
      <c r="AJ410" s="2477"/>
      <c r="AK410" s="2477"/>
      <c r="AL410" s="2477"/>
      <c r="AM410" s="2477"/>
      <c r="AN410" s="2477"/>
      <c r="AO410" s="2477"/>
      <c r="AP410" s="2477"/>
      <c r="AQ410" s="2477"/>
      <c r="AR410" s="2477"/>
      <c r="AS410" s="2477"/>
      <c r="AT410" s="2477"/>
      <c r="AU410" s="2477"/>
      <c r="AV410" s="2477"/>
      <c r="AW410" s="2477"/>
      <c r="AX410" s="2477"/>
      <c r="AY410" s="2477"/>
      <c r="AZ410" s="2477"/>
      <c r="BA410" s="2477"/>
      <c r="BB410" s="2477"/>
      <c r="BC410" s="2477"/>
      <c r="BD410" s="2477"/>
      <c r="BE410" s="2477"/>
      <c r="BF410" s="2477"/>
      <c r="BG410" s="2477"/>
      <c r="BH410" s="2477"/>
      <c r="BI410" s="2477"/>
      <c r="BJ410" s="2477"/>
      <c r="BK410" s="2477"/>
      <c r="BL410" s="2477"/>
    </row>
    <row r="411" spans="1:64">
      <c r="C411" s="2477"/>
      <c r="D411" s="2477"/>
      <c r="E411" s="2477"/>
      <c r="F411" s="2477"/>
      <c r="G411" s="2477"/>
      <c r="H411" s="2477"/>
      <c r="I411" s="2477"/>
      <c r="J411" s="2477"/>
      <c r="K411" s="2477"/>
      <c r="L411" s="2477"/>
      <c r="M411" s="2477"/>
      <c r="N411" s="2477"/>
      <c r="O411" s="2477"/>
      <c r="P411" s="2477"/>
      <c r="Q411" s="2477"/>
      <c r="R411" s="2477"/>
      <c r="S411" s="2477"/>
      <c r="T411" s="2477"/>
      <c r="U411" s="2477"/>
      <c r="V411" s="2477"/>
      <c r="W411" s="2477"/>
      <c r="X411" s="2477"/>
      <c r="Y411" s="2477"/>
      <c r="Z411" s="2477"/>
      <c r="AA411" s="2477"/>
      <c r="AB411" s="2477"/>
      <c r="AC411" s="2477"/>
      <c r="AD411" s="2477"/>
      <c r="AE411" s="2477"/>
      <c r="AF411" s="2477"/>
      <c r="AG411" s="2477"/>
      <c r="AH411" s="2477"/>
      <c r="AI411" s="2477"/>
      <c r="AJ411" s="2477"/>
      <c r="AK411" s="2477"/>
      <c r="AL411" s="2477"/>
      <c r="AM411" s="2477"/>
      <c r="AN411" s="2477"/>
      <c r="AO411" s="2477"/>
      <c r="AP411" s="2477"/>
      <c r="AQ411" s="2477"/>
      <c r="AR411" s="2477"/>
      <c r="AS411" s="2477"/>
      <c r="AT411" s="2477"/>
      <c r="AU411" s="2477"/>
      <c r="AV411" s="2477"/>
      <c r="AW411" s="2477"/>
      <c r="AX411" s="2477"/>
      <c r="AY411" s="2477"/>
      <c r="AZ411" s="2477"/>
      <c r="BA411" s="2477"/>
      <c r="BB411" s="2477"/>
      <c r="BC411" s="2477"/>
      <c r="BD411" s="2477"/>
      <c r="BE411" s="2477"/>
      <c r="BF411" s="2477"/>
      <c r="BG411" s="2477"/>
      <c r="BH411" s="2477"/>
      <c r="BI411" s="2477"/>
      <c r="BJ411" s="2477"/>
      <c r="BK411" s="2477"/>
      <c r="BL411" s="2477"/>
    </row>
    <row r="412" spans="1:64">
      <c r="C412" s="2477"/>
      <c r="D412" s="2477"/>
      <c r="E412" s="2477"/>
      <c r="F412" s="2477"/>
      <c r="G412" s="2477"/>
      <c r="H412" s="2477"/>
      <c r="I412" s="2477"/>
      <c r="J412" s="2477"/>
      <c r="K412" s="2477"/>
      <c r="L412" s="2477"/>
      <c r="M412" s="2477"/>
      <c r="N412" s="2477"/>
      <c r="O412" s="2477"/>
      <c r="P412" s="2477"/>
      <c r="Q412" s="2477"/>
      <c r="R412" s="2477"/>
      <c r="S412" s="2477"/>
      <c r="T412" s="2477"/>
      <c r="U412" s="2477"/>
      <c r="V412" s="2477"/>
      <c r="W412" s="2477"/>
      <c r="X412" s="2477"/>
      <c r="Y412" s="2477"/>
      <c r="Z412" s="2477"/>
      <c r="AA412" s="2477"/>
      <c r="AB412" s="2477"/>
      <c r="AC412" s="2477"/>
      <c r="AD412" s="2477"/>
      <c r="AE412" s="2477"/>
      <c r="AF412" s="2477"/>
      <c r="AG412" s="2477"/>
      <c r="AH412" s="2477"/>
      <c r="AI412" s="2477"/>
      <c r="AJ412" s="2477"/>
      <c r="AK412" s="2477"/>
      <c r="AL412" s="2477"/>
      <c r="AM412" s="2477"/>
      <c r="AN412" s="2477"/>
      <c r="AO412" s="2477"/>
      <c r="AP412" s="2477"/>
      <c r="AQ412" s="2477"/>
      <c r="AR412" s="2477"/>
      <c r="AS412" s="2477"/>
      <c r="AT412" s="2477"/>
      <c r="AU412" s="2477"/>
      <c r="AV412" s="2477"/>
      <c r="AW412" s="2477"/>
      <c r="AX412" s="2477"/>
      <c r="AY412" s="2477"/>
      <c r="AZ412" s="2477"/>
      <c r="BA412" s="2477"/>
      <c r="BB412" s="2477"/>
      <c r="BC412" s="2477"/>
      <c r="BD412" s="2477"/>
      <c r="BE412" s="2477"/>
      <c r="BF412" s="2477"/>
      <c r="BG412" s="2477"/>
      <c r="BH412" s="2477"/>
      <c r="BI412" s="2477"/>
      <c r="BJ412" s="2477"/>
      <c r="BK412" s="2477"/>
      <c r="BL412" s="2477"/>
    </row>
    <row r="413" spans="1:64">
      <c r="C413" s="2477"/>
      <c r="D413" s="2477"/>
      <c r="E413" s="2477"/>
      <c r="F413" s="2477"/>
      <c r="G413" s="2477"/>
      <c r="H413" s="2477"/>
      <c r="I413" s="2477"/>
      <c r="J413" s="2477"/>
      <c r="K413" s="2477"/>
      <c r="L413" s="2477"/>
      <c r="M413" s="2477"/>
      <c r="N413" s="2477"/>
      <c r="O413" s="2477"/>
      <c r="P413" s="2477"/>
      <c r="Q413" s="2477"/>
      <c r="R413" s="2477"/>
      <c r="S413" s="2477"/>
      <c r="T413" s="2477"/>
      <c r="U413" s="2477"/>
      <c r="V413" s="2477"/>
      <c r="W413" s="2477"/>
      <c r="X413" s="2477"/>
      <c r="Y413" s="2477"/>
      <c r="Z413" s="2477"/>
      <c r="AA413" s="2477"/>
      <c r="AB413" s="2477"/>
      <c r="AC413" s="2477"/>
      <c r="AD413" s="2477"/>
      <c r="AE413" s="2477"/>
      <c r="AF413" s="2477"/>
      <c r="AG413" s="2477"/>
      <c r="AH413" s="2477"/>
      <c r="AI413" s="2477"/>
      <c r="AJ413" s="2477"/>
      <c r="AK413" s="2477"/>
      <c r="AL413" s="2477"/>
      <c r="AM413" s="2477"/>
      <c r="AN413" s="2477"/>
      <c r="AO413" s="2477"/>
      <c r="AP413" s="2477"/>
      <c r="AQ413" s="2477"/>
      <c r="AR413" s="2477"/>
      <c r="AS413" s="2477"/>
      <c r="AT413" s="2477"/>
      <c r="AU413" s="2477"/>
      <c r="AV413" s="2477"/>
      <c r="AW413" s="2477"/>
      <c r="AX413" s="2477"/>
      <c r="AY413" s="2477"/>
      <c r="AZ413" s="2477"/>
      <c r="BA413" s="2477"/>
      <c r="BB413" s="2477"/>
      <c r="BC413" s="2477"/>
      <c r="BD413" s="2477"/>
      <c r="BE413" s="2477"/>
      <c r="BF413" s="2477"/>
      <c r="BG413" s="2477"/>
      <c r="BH413" s="2477"/>
      <c r="BI413" s="2477"/>
      <c r="BJ413" s="2477"/>
      <c r="BK413" s="2477"/>
      <c r="BL413" s="2477"/>
    </row>
    <row r="414" spans="1:64">
      <c r="C414" s="2477"/>
      <c r="D414" s="2477"/>
      <c r="E414" s="2477"/>
      <c r="F414" s="2477"/>
      <c r="G414" s="2477"/>
      <c r="H414" s="2477"/>
      <c r="I414" s="2477"/>
      <c r="J414" s="2477"/>
      <c r="K414" s="2477"/>
      <c r="L414" s="2477"/>
      <c r="M414" s="2477"/>
      <c r="N414" s="2477"/>
      <c r="O414" s="2477"/>
      <c r="P414" s="2477"/>
      <c r="Q414" s="2477"/>
      <c r="R414" s="2477"/>
      <c r="S414" s="2477"/>
      <c r="T414" s="2477"/>
      <c r="U414" s="2477"/>
      <c r="V414" s="2477"/>
      <c r="W414" s="2477"/>
      <c r="X414" s="2477"/>
      <c r="Y414" s="2477"/>
      <c r="Z414" s="2477"/>
      <c r="AA414" s="2477"/>
      <c r="AB414" s="2477"/>
      <c r="AC414" s="2477"/>
      <c r="AD414" s="2477"/>
      <c r="AE414" s="2477"/>
      <c r="AF414" s="2477"/>
      <c r="AG414" s="2477"/>
      <c r="AH414" s="2477"/>
      <c r="AI414" s="2477"/>
      <c r="AJ414" s="2477"/>
      <c r="AK414" s="2477"/>
      <c r="AL414" s="2477"/>
      <c r="AM414" s="2477"/>
      <c r="AN414" s="2477"/>
      <c r="AO414" s="2477"/>
      <c r="AP414" s="2477"/>
      <c r="AQ414" s="2477"/>
      <c r="AR414" s="2477"/>
      <c r="AS414" s="2477"/>
      <c r="AT414" s="2477"/>
      <c r="AU414" s="2477"/>
      <c r="AV414" s="2477"/>
      <c r="AW414" s="2477"/>
      <c r="AX414" s="2477"/>
      <c r="AY414" s="2477"/>
      <c r="AZ414" s="2477"/>
      <c r="BA414" s="2477"/>
      <c r="BB414" s="2477"/>
      <c r="BC414" s="2477"/>
      <c r="BD414" s="2477"/>
      <c r="BE414" s="2477"/>
      <c r="BF414" s="2477"/>
      <c r="BG414" s="2477"/>
      <c r="BH414" s="2477"/>
      <c r="BI414" s="2477"/>
      <c r="BJ414" s="2477"/>
      <c r="BK414" s="2477"/>
      <c r="BL414" s="2477"/>
    </row>
    <row r="415" spans="1:64">
      <c r="C415" s="2477"/>
      <c r="D415" s="2477"/>
      <c r="E415" s="2477"/>
      <c r="F415" s="2477"/>
      <c r="G415" s="2477"/>
      <c r="H415" s="2477"/>
      <c r="I415" s="2477"/>
      <c r="J415" s="2477"/>
      <c r="K415" s="2477"/>
      <c r="L415" s="2477"/>
      <c r="M415" s="2477"/>
      <c r="N415" s="2477"/>
      <c r="O415" s="2477"/>
      <c r="P415" s="2477"/>
      <c r="Q415" s="2477"/>
      <c r="R415" s="2477"/>
      <c r="S415" s="2477"/>
      <c r="T415" s="2477"/>
      <c r="U415" s="2477"/>
      <c r="V415" s="2477"/>
      <c r="W415" s="2477"/>
      <c r="X415" s="2477"/>
      <c r="Y415" s="2477"/>
      <c r="Z415" s="2477"/>
      <c r="AA415" s="2477"/>
      <c r="AB415" s="2477"/>
      <c r="AC415" s="2477"/>
      <c r="AD415" s="2477"/>
      <c r="AE415" s="2477"/>
      <c r="AF415" s="2477"/>
      <c r="AG415" s="2477"/>
      <c r="AH415" s="2477"/>
      <c r="AI415" s="2477"/>
      <c r="AJ415" s="2477"/>
      <c r="AK415" s="2477"/>
      <c r="AL415" s="2477"/>
      <c r="AM415" s="2477"/>
      <c r="AN415" s="2477"/>
      <c r="AO415" s="2477"/>
      <c r="AP415" s="2477"/>
      <c r="AQ415" s="2477"/>
      <c r="AR415" s="2477"/>
      <c r="AS415" s="2477"/>
      <c r="AT415" s="2477"/>
      <c r="AU415" s="2477"/>
      <c r="AV415" s="2477"/>
      <c r="AW415" s="2477"/>
      <c r="AX415" s="2477"/>
      <c r="AY415" s="2477"/>
      <c r="AZ415" s="2477"/>
      <c r="BA415" s="2477"/>
      <c r="BB415" s="2477"/>
      <c r="BC415" s="2477"/>
      <c r="BD415" s="2477"/>
      <c r="BE415" s="2477"/>
      <c r="BF415" s="2477"/>
      <c r="BG415" s="2477"/>
      <c r="BH415" s="2477"/>
      <c r="BI415" s="2477"/>
      <c r="BJ415" s="2477"/>
      <c r="BK415" s="2477"/>
      <c r="BL415" s="2477"/>
    </row>
    <row r="416" spans="1:64">
      <c r="C416" s="2477"/>
      <c r="D416" s="2477"/>
      <c r="E416" s="2477"/>
      <c r="F416" s="2477"/>
      <c r="G416" s="2477"/>
      <c r="H416" s="2477"/>
      <c r="I416" s="2477"/>
      <c r="J416" s="2477"/>
      <c r="K416" s="2477"/>
      <c r="L416" s="2477"/>
      <c r="M416" s="2477"/>
      <c r="N416" s="2477"/>
      <c r="O416" s="2477"/>
      <c r="P416" s="2477"/>
      <c r="Q416" s="2477"/>
      <c r="R416" s="2477"/>
      <c r="S416" s="2477"/>
      <c r="T416" s="2477"/>
      <c r="U416" s="2477"/>
      <c r="V416" s="2477"/>
      <c r="W416" s="2477"/>
      <c r="X416" s="2477"/>
      <c r="Y416" s="2477"/>
      <c r="Z416" s="2477"/>
      <c r="AA416" s="2477"/>
      <c r="AB416" s="2477"/>
      <c r="AC416" s="2477"/>
      <c r="AD416" s="2477"/>
      <c r="AE416" s="2477"/>
      <c r="AF416" s="2477"/>
      <c r="AG416" s="2477"/>
      <c r="AH416" s="2477"/>
      <c r="AI416" s="2477"/>
      <c r="AJ416" s="2477"/>
      <c r="AK416" s="2477"/>
      <c r="AL416" s="2477"/>
      <c r="AM416" s="2477"/>
      <c r="AN416" s="2477"/>
      <c r="AO416" s="2477"/>
      <c r="AP416" s="2477"/>
      <c r="AQ416" s="2477"/>
      <c r="AR416" s="2477"/>
      <c r="AS416" s="2477"/>
      <c r="AT416" s="2477"/>
      <c r="AU416" s="2477"/>
      <c r="AV416" s="2477"/>
      <c r="AW416" s="2477"/>
      <c r="AX416" s="2477"/>
      <c r="AY416" s="2477"/>
      <c r="AZ416" s="2477"/>
      <c r="BA416" s="2477"/>
      <c r="BB416" s="2477"/>
      <c r="BC416" s="2477"/>
      <c r="BD416" s="2477"/>
      <c r="BE416" s="2477"/>
      <c r="BF416" s="2477"/>
      <c r="BG416" s="2477"/>
      <c r="BH416" s="2477"/>
      <c r="BI416" s="2477"/>
      <c r="BJ416" s="2477"/>
      <c r="BK416" s="2477"/>
      <c r="BL416" s="2477"/>
    </row>
    <row r="417" s="2477" customFormat="1"/>
    <row r="418" s="2477" customFormat="1"/>
    <row r="419" s="2477" customFormat="1"/>
    <row r="420" s="2477" customFormat="1"/>
    <row r="421" s="2477" customFormat="1"/>
    <row r="422" s="2477" customFormat="1"/>
    <row r="423" s="2477" customFormat="1"/>
    <row r="424" s="2477" customFormat="1"/>
    <row r="425" s="2477" customFormat="1"/>
    <row r="426" s="2477" customFormat="1"/>
    <row r="427" s="2477" customFormat="1"/>
    <row r="428" s="2477" customFormat="1"/>
    <row r="429" s="2477" customFormat="1"/>
    <row r="437" spans="1:64" ht="15.75">
      <c r="A437" s="2578"/>
      <c r="B437" s="2578"/>
      <c r="C437" s="2477"/>
      <c r="D437" s="2477"/>
      <c r="E437" s="2477"/>
      <c r="F437" s="2477"/>
      <c r="G437" s="2477"/>
      <c r="H437" s="2477"/>
      <c r="I437" s="2477"/>
      <c r="J437" s="2477"/>
      <c r="K437" s="2477"/>
      <c r="L437" s="2477"/>
      <c r="M437" s="2477"/>
      <c r="N437" s="2477"/>
      <c r="O437" s="2477"/>
      <c r="P437" s="2477"/>
      <c r="Q437" s="2477"/>
      <c r="R437" s="2477"/>
      <c r="S437" s="2477"/>
      <c r="T437" s="2477"/>
      <c r="U437" s="2477"/>
      <c r="V437" s="2477"/>
      <c r="W437" s="2477"/>
      <c r="X437" s="2477"/>
      <c r="Y437" s="2477"/>
      <c r="Z437" s="2477"/>
      <c r="AA437" s="2477"/>
      <c r="AB437" s="2477"/>
      <c r="AC437" s="2477"/>
      <c r="AD437" s="2477"/>
      <c r="AE437" s="2477"/>
      <c r="AF437" s="2477"/>
      <c r="AG437" s="2477"/>
      <c r="AH437" s="2477"/>
      <c r="AI437" s="2477"/>
      <c r="AJ437" s="2477"/>
      <c r="AK437" s="2477"/>
      <c r="AL437" s="2477"/>
      <c r="AM437" s="2477"/>
      <c r="AN437" s="2477"/>
      <c r="AO437" s="2477"/>
      <c r="AP437" s="2477"/>
      <c r="AQ437" s="2477"/>
      <c r="AR437" s="2477"/>
      <c r="AS437" s="2477"/>
      <c r="AT437" s="2477"/>
      <c r="AU437" s="2477"/>
      <c r="AV437" s="2477"/>
      <c r="AW437" s="2477"/>
      <c r="AX437" s="2477"/>
      <c r="AY437" s="2477"/>
      <c r="AZ437" s="2477"/>
      <c r="BA437" s="2477"/>
      <c r="BB437" s="2477"/>
      <c r="BC437" s="2477"/>
      <c r="BD437" s="2477"/>
      <c r="BE437" s="2477"/>
      <c r="BF437" s="2477"/>
      <c r="BG437" s="2477"/>
      <c r="BH437" s="2477"/>
      <c r="BI437" s="2477"/>
      <c r="BJ437" s="2477"/>
      <c r="BK437" s="2477"/>
      <c r="BL437" s="2477"/>
    </row>
  </sheetData>
  <conditionalFormatting sqref="B366 A16:B359">
    <cfRule type="cellIs" dxfId="15" priority="1" stopIfTrue="1" operator="greaterThan">
      <formula>0</formula>
    </cfRule>
  </conditionalFormatting>
  <conditionalFormatting sqref="B7:B14">
    <cfRule type="cellIs" dxfId="14" priority="2" stopIfTrue="1" operator="notEqual">
      <formula>0</formula>
    </cfRule>
  </conditionalFormatting>
  <pageMargins left="0.75" right="0.75" top="1" bottom="1" header="0.5" footer="0.5"/>
  <headerFooter alignWithMargins="0"/>
</worksheet>
</file>

<file path=xl/worksheets/sheet127.xml><?xml version="1.0" encoding="utf-8"?>
<worksheet xmlns="http://schemas.openxmlformats.org/spreadsheetml/2006/main" xmlns:r="http://schemas.openxmlformats.org/officeDocument/2006/relationships">
  <dimension ref="A1:BL437"/>
  <sheetViews>
    <sheetView topLeftCell="A58" workbookViewId="0">
      <selection sqref="A1:XFD1048576"/>
    </sheetView>
  </sheetViews>
  <sheetFormatPr defaultRowHeight="15"/>
  <cols>
    <col min="1" max="1" width="10.77734375" style="2522" customWidth="1"/>
    <col min="2" max="2" width="12.109375" style="2522" customWidth="1"/>
    <col min="3" max="3" width="5.77734375" style="2521" customWidth="1"/>
    <col min="4" max="5" width="11.33203125" style="2521" customWidth="1"/>
    <col min="6" max="6" width="13.33203125" style="2521" bestFit="1" customWidth="1"/>
    <col min="7" max="7" width="26.77734375" style="2521" bestFit="1" customWidth="1"/>
    <col min="8" max="8" width="26.33203125" style="2521" bestFit="1" customWidth="1"/>
    <col min="9" max="9" width="24.33203125" style="3977" bestFit="1" customWidth="1"/>
    <col min="10" max="10" width="26.88671875" style="3977" bestFit="1" customWidth="1"/>
    <col min="11" max="11" width="29.109375" style="3977" bestFit="1" customWidth="1"/>
    <col min="12" max="12" width="24.6640625" style="3977" bestFit="1" customWidth="1"/>
    <col min="13" max="13" width="24.21875" style="3977" bestFit="1" customWidth="1"/>
    <col min="14" max="14" width="24" style="3977" bestFit="1" customWidth="1"/>
    <col min="15" max="15" width="21.88671875" style="3977" bestFit="1" customWidth="1"/>
    <col min="16" max="16" width="24.33203125" style="3977" bestFit="1" customWidth="1"/>
    <col min="17" max="17" width="26.6640625" style="3977" bestFit="1" customWidth="1"/>
    <col min="18" max="18" width="22.21875" style="3977" bestFit="1" customWidth="1"/>
    <col min="19" max="19" width="24.33203125" style="3977" bestFit="1" customWidth="1"/>
    <col min="20" max="20" width="24.109375" style="3977" bestFit="1" customWidth="1"/>
    <col min="21" max="21" width="22" style="3977" bestFit="1" customWidth="1"/>
    <col min="22" max="22" width="24.33203125" style="3977" bestFit="1" customWidth="1"/>
    <col min="23" max="23" width="26.77734375" style="3977" bestFit="1" customWidth="1"/>
    <col min="24" max="24" width="22.33203125" style="3977" bestFit="1" customWidth="1"/>
    <col min="25" max="26" width="16.109375" style="3977" bestFit="1" customWidth="1"/>
    <col min="27" max="27" width="15" style="3977" bestFit="1" customWidth="1"/>
    <col min="28" max="28" width="13.6640625" style="3977" bestFit="1" customWidth="1"/>
    <col min="29" max="29" width="14.109375" style="3977" bestFit="1" customWidth="1"/>
    <col min="30" max="30" width="24.33203125" style="3977" bestFit="1" customWidth="1"/>
    <col min="31" max="34" width="24.33203125" style="3977" customWidth="1"/>
    <col min="35" max="35" width="23.109375" style="3977" bestFit="1" customWidth="1"/>
    <col min="36" max="36" width="13.21875" style="3977" bestFit="1" customWidth="1"/>
    <col min="37" max="37" width="17.88671875" style="3977" bestFit="1" customWidth="1"/>
    <col min="38" max="38" width="23.88671875" style="3977" bestFit="1" customWidth="1"/>
    <col min="39" max="39" width="23.33203125" style="3977" bestFit="1" customWidth="1"/>
    <col min="40" max="40" width="30.77734375" style="3977" bestFit="1" customWidth="1"/>
    <col min="41" max="41" width="14" style="3977" bestFit="1" customWidth="1"/>
    <col min="42" max="42" width="12.21875" style="3977" bestFit="1" customWidth="1"/>
    <col min="43" max="43" width="15.33203125" style="3977" bestFit="1" customWidth="1"/>
    <col min="44" max="44" width="16.77734375" style="3977" bestFit="1" customWidth="1"/>
    <col min="45" max="45" width="16.109375" style="3977" bestFit="1" customWidth="1"/>
    <col min="46" max="46" width="19" style="3977" bestFit="1" customWidth="1"/>
    <col min="47" max="48" width="22.21875" style="3977" bestFit="1" customWidth="1"/>
    <col min="49" max="49" width="18" style="3977" bestFit="1" customWidth="1"/>
    <col min="50" max="51" width="33.33203125" style="3977" bestFit="1" customWidth="1"/>
    <col min="52" max="64" width="13.88671875" style="3977" customWidth="1"/>
    <col min="65" max="16384" width="8.88671875" style="2477"/>
  </cols>
  <sheetData>
    <row r="1" spans="1:64" ht="33.75" thickBot="1">
      <c r="A1" s="2517" t="s">
        <v>41</v>
      </c>
      <c r="B1" s="2518">
        <v>0</v>
      </c>
      <c r="D1" s="2523" t="s">
        <v>5631</v>
      </c>
      <c r="E1" s="2523"/>
    </row>
    <row r="2" spans="1:64">
      <c r="A2" s="2522" t="s">
        <v>543</v>
      </c>
      <c r="AY2" s="3985"/>
    </row>
    <row r="4" spans="1:64" ht="15.75">
      <c r="A4" s="3079"/>
      <c r="B4" s="2747"/>
    </row>
    <row r="5" spans="1:64" ht="15.75">
      <c r="A5" s="2748"/>
      <c r="B5" s="2748"/>
      <c r="D5" s="3978"/>
      <c r="E5" s="3978"/>
    </row>
    <row r="6" spans="1:64" ht="15.75">
      <c r="A6" s="2750"/>
      <c r="B6" s="3979"/>
    </row>
    <row r="7" spans="1:64">
      <c r="A7" s="2752"/>
      <c r="B7" s="3980"/>
    </row>
    <row r="8" spans="1:64">
      <c r="A8" s="2754"/>
      <c r="B8" s="3981"/>
    </row>
    <row r="9" spans="1:64">
      <c r="A9" s="2758"/>
      <c r="B9" s="2758"/>
      <c r="I9" s="2521"/>
      <c r="J9" s="2521"/>
      <c r="K9" s="2521"/>
      <c r="L9" s="2521"/>
      <c r="M9" s="2521"/>
      <c r="N9" s="2521"/>
      <c r="O9" s="2521"/>
      <c r="P9" s="2521"/>
      <c r="Q9" s="2521"/>
      <c r="R9" s="2521"/>
      <c r="S9" s="2521"/>
      <c r="T9" s="2521"/>
      <c r="U9" s="2521"/>
    </row>
    <row r="10" spans="1:64">
      <c r="A10" s="2754"/>
      <c r="B10" s="2758"/>
    </row>
    <row r="11" spans="1:64" ht="15.75">
      <c r="A11" s="2754"/>
      <c r="B11" s="2754"/>
      <c r="BA11" s="2590" t="s">
        <v>5632</v>
      </c>
    </row>
    <row r="12" spans="1:64">
      <c r="A12" s="3982"/>
      <c r="B12" s="3982"/>
      <c r="C12" s="3983"/>
      <c r="D12" s="3983" t="s">
        <v>926</v>
      </c>
      <c r="E12" s="3983" t="s">
        <v>603</v>
      </c>
      <c r="F12" s="3984" t="s">
        <v>5633</v>
      </c>
      <c r="G12" s="3984" t="s">
        <v>5633</v>
      </c>
      <c r="H12" s="3984" t="s">
        <v>5633</v>
      </c>
      <c r="I12" s="3984" t="s">
        <v>5633</v>
      </c>
      <c r="J12" s="3984" t="s">
        <v>5633</v>
      </c>
      <c r="K12" s="3984" t="s">
        <v>5633</v>
      </c>
      <c r="L12" s="3984" t="s">
        <v>5633</v>
      </c>
      <c r="M12" s="3984" t="s">
        <v>5633</v>
      </c>
      <c r="N12" s="3984" t="s">
        <v>5633</v>
      </c>
      <c r="O12" s="3984" t="s">
        <v>5633</v>
      </c>
      <c r="P12" s="3984" t="s">
        <v>5633</v>
      </c>
      <c r="Q12" s="3984" t="s">
        <v>5633</v>
      </c>
      <c r="R12" s="3984" t="s">
        <v>5633</v>
      </c>
      <c r="S12" s="3984" t="s">
        <v>5633</v>
      </c>
      <c r="T12" s="3984" t="s">
        <v>5633</v>
      </c>
      <c r="U12" s="3984" t="s">
        <v>5633</v>
      </c>
      <c r="V12" s="3984" t="s">
        <v>5633</v>
      </c>
      <c r="W12" s="3984" t="s">
        <v>5633</v>
      </c>
      <c r="X12" s="3984" t="s">
        <v>5633</v>
      </c>
      <c r="Y12" s="3984" t="s">
        <v>5633</v>
      </c>
      <c r="Z12" s="3984" t="s">
        <v>5633</v>
      </c>
      <c r="AA12" s="3984" t="s">
        <v>5633</v>
      </c>
      <c r="AB12" s="3984" t="s">
        <v>5634</v>
      </c>
      <c r="AC12" s="3984" t="s">
        <v>5635</v>
      </c>
      <c r="AD12" s="3984" t="s">
        <v>5636</v>
      </c>
      <c r="AE12" s="3984" t="s">
        <v>5637</v>
      </c>
      <c r="AF12" s="3984" t="s">
        <v>5638</v>
      </c>
      <c r="AG12" s="3984" t="s">
        <v>5639</v>
      </c>
      <c r="AH12" s="3984" t="s">
        <v>5640</v>
      </c>
      <c r="AI12" s="3984" t="s">
        <v>5641</v>
      </c>
      <c r="AJ12" s="3984" t="s">
        <v>5642</v>
      </c>
      <c r="AK12" s="3984" t="s">
        <v>5643</v>
      </c>
      <c r="AL12" s="3984" t="s">
        <v>5644</v>
      </c>
      <c r="AM12" s="3984" t="s">
        <v>5645</v>
      </c>
      <c r="AN12" s="3984" t="s">
        <v>4824</v>
      </c>
      <c r="AO12" s="3984" t="s">
        <v>5633</v>
      </c>
      <c r="AP12" s="3984" t="s">
        <v>5646</v>
      </c>
      <c r="AQ12" s="3984" t="s">
        <v>5647</v>
      </c>
      <c r="AR12" s="3984" t="s">
        <v>5648</v>
      </c>
      <c r="AS12" s="3984" t="s">
        <v>5649</v>
      </c>
      <c r="AT12" s="3984" t="s">
        <v>5650</v>
      </c>
      <c r="AU12" s="3984" t="s">
        <v>5651</v>
      </c>
      <c r="AV12" s="3984" t="s">
        <v>5652</v>
      </c>
      <c r="AW12" s="3984" t="s">
        <v>5653</v>
      </c>
      <c r="AX12" s="3984" t="s">
        <v>5654</v>
      </c>
      <c r="AY12" s="3984">
        <v>0</v>
      </c>
      <c r="AZ12" s="3984">
        <v>0</v>
      </c>
      <c r="BA12" s="3984" t="s">
        <v>3001</v>
      </c>
      <c r="BB12" s="3984" t="s">
        <v>569</v>
      </c>
      <c r="BC12" s="3984" t="s">
        <v>5655</v>
      </c>
      <c r="BD12" s="3984" t="s">
        <v>5656</v>
      </c>
      <c r="BE12" s="3984" t="s">
        <v>5657</v>
      </c>
      <c r="BF12" s="3984" t="s">
        <v>5658</v>
      </c>
      <c r="BG12" s="3984" t="s">
        <v>5659</v>
      </c>
      <c r="BH12" s="3984" t="s">
        <v>5660</v>
      </c>
      <c r="BI12" s="3984" t="s">
        <v>5661</v>
      </c>
      <c r="BJ12" s="3984">
        <v>0</v>
      </c>
      <c r="BK12" s="3984">
        <v>0</v>
      </c>
      <c r="BL12" s="3984">
        <v>0</v>
      </c>
    </row>
    <row r="13" spans="1:64">
      <c r="A13" s="2754"/>
      <c r="B13" s="2754"/>
      <c r="D13" s="2505">
        <v>1990</v>
      </c>
      <c r="E13" s="2505"/>
      <c r="F13" s="492" t="e">
        <v>#REF!</v>
      </c>
      <c r="G13" s="492" t="e">
        <v>#REF!</v>
      </c>
      <c r="H13" s="492" t="e">
        <v>#REF!</v>
      </c>
      <c r="I13" s="492" t="e">
        <v>#REF!</v>
      </c>
      <c r="J13" s="492" t="e">
        <v>#REF!</v>
      </c>
      <c r="K13" s="492" t="e">
        <v>#REF!</v>
      </c>
      <c r="L13" s="492" t="e">
        <v>#REF!</v>
      </c>
      <c r="M13" s="492"/>
      <c r="N13" s="492"/>
      <c r="O13" s="492"/>
      <c r="P13" s="492"/>
      <c r="Q13" s="492"/>
      <c r="R13" s="492"/>
      <c r="S13" s="492"/>
      <c r="T13" s="492"/>
      <c r="U13" s="492"/>
      <c r="V13" s="492"/>
      <c r="W13" s="492"/>
      <c r="X13" s="492"/>
      <c r="Y13" s="492"/>
      <c r="Z13" s="492"/>
      <c r="AA13" s="492"/>
      <c r="AB13" s="492">
        <v>0</v>
      </c>
      <c r="AC13" s="492">
        <v>0</v>
      </c>
      <c r="AD13" s="492">
        <v>0</v>
      </c>
      <c r="AE13" s="492">
        <v>0</v>
      </c>
      <c r="AF13" s="492">
        <v>0</v>
      </c>
      <c r="AG13" s="492">
        <v>0</v>
      </c>
      <c r="AH13" s="492">
        <v>0</v>
      </c>
      <c r="AI13" s="492">
        <v>0</v>
      </c>
      <c r="AJ13" s="492">
        <v>0</v>
      </c>
      <c r="AK13" s="492">
        <v>0</v>
      </c>
      <c r="AL13" s="492">
        <v>0</v>
      </c>
      <c r="AM13" s="492">
        <v>0</v>
      </c>
      <c r="AN13" s="492">
        <v>0</v>
      </c>
      <c r="AO13" s="492"/>
      <c r="AP13" s="492" t="s">
        <v>5662</v>
      </c>
      <c r="AQ13" s="492"/>
      <c r="AR13" s="492" t="s">
        <v>5662</v>
      </c>
      <c r="AS13" s="492"/>
      <c r="AT13" s="492"/>
      <c r="AU13" s="492"/>
      <c r="AV13" s="492"/>
      <c r="AW13" s="492"/>
      <c r="AX13" s="492"/>
      <c r="AY13" s="492"/>
      <c r="AZ13" s="492"/>
      <c r="BA13" s="492"/>
      <c r="BB13" s="492"/>
      <c r="BC13" s="492"/>
      <c r="BD13" s="492"/>
      <c r="BE13" s="492"/>
      <c r="BF13" s="492"/>
      <c r="BG13" s="492"/>
      <c r="BH13" s="492"/>
      <c r="BI13" s="492"/>
      <c r="BJ13" s="492"/>
      <c r="BK13" s="492"/>
      <c r="BL13" s="492"/>
    </row>
    <row r="14" spans="1:64">
      <c r="A14" s="2773"/>
      <c r="B14" s="2773"/>
      <c r="D14" s="2505">
        <v>1991</v>
      </c>
      <c r="E14" s="2505"/>
      <c r="F14" s="492" t="e">
        <v>#REF!</v>
      </c>
      <c r="G14" s="492" t="e">
        <v>#REF!</v>
      </c>
      <c r="H14" s="492" t="e">
        <v>#REF!</v>
      </c>
      <c r="I14" s="492" t="e">
        <v>#REF!</v>
      </c>
      <c r="J14" s="492" t="e">
        <v>#REF!</v>
      </c>
      <c r="K14" s="492" t="e">
        <v>#REF!</v>
      </c>
      <c r="L14" s="492" t="e">
        <v>#REF!</v>
      </c>
      <c r="M14" s="492"/>
      <c r="N14" s="492"/>
      <c r="O14" s="492"/>
      <c r="P14" s="492"/>
      <c r="Q14" s="492"/>
      <c r="R14" s="492"/>
      <c r="S14" s="492"/>
      <c r="T14" s="492"/>
      <c r="U14" s="492"/>
      <c r="V14" s="492"/>
      <c r="W14" s="492"/>
      <c r="X14" s="492"/>
      <c r="Y14" s="492"/>
      <c r="Z14" s="492"/>
      <c r="AA14" s="492"/>
      <c r="AB14" s="492">
        <v>0</v>
      </c>
      <c r="AC14" s="492">
        <v>0</v>
      </c>
      <c r="AD14" s="492">
        <v>0</v>
      </c>
      <c r="AE14" s="492">
        <v>0</v>
      </c>
      <c r="AF14" s="492">
        <v>0</v>
      </c>
      <c r="AG14" s="492">
        <v>0</v>
      </c>
      <c r="AH14" s="492">
        <v>0</v>
      </c>
      <c r="AI14" s="492">
        <v>0</v>
      </c>
      <c r="AJ14" s="492">
        <v>0</v>
      </c>
      <c r="AK14" s="492">
        <v>0</v>
      </c>
      <c r="AL14" s="492">
        <v>0</v>
      </c>
      <c r="AM14" s="492">
        <v>0</v>
      </c>
      <c r="AN14" s="492">
        <v>0</v>
      </c>
      <c r="AO14" s="492"/>
      <c r="AP14" s="492" t="s">
        <v>5662</v>
      </c>
      <c r="AQ14" s="492"/>
      <c r="AR14" s="492" t="s">
        <v>5662</v>
      </c>
      <c r="AS14" s="492"/>
      <c r="AT14" s="492"/>
      <c r="AU14" s="492"/>
      <c r="AV14" s="492"/>
      <c r="AW14" s="492"/>
      <c r="AX14" s="492"/>
      <c r="AY14" s="492"/>
      <c r="AZ14" s="492"/>
      <c r="BA14" s="492"/>
      <c r="BB14" s="492"/>
      <c r="BC14" s="492"/>
      <c r="BD14" s="492"/>
      <c r="BE14" s="492"/>
      <c r="BF14" s="492"/>
      <c r="BG14" s="492"/>
      <c r="BH14" s="492"/>
      <c r="BI14" s="492"/>
      <c r="BJ14" s="492"/>
      <c r="BK14" s="492"/>
      <c r="BL14" s="492"/>
    </row>
    <row r="15" spans="1:64" ht="15.75">
      <c r="A15" s="2775"/>
      <c r="B15" s="2750"/>
      <c r="D15" s="2505">
        <v>1992</v>
      </c>
      <c r="E15" s="2505"/>
      <c r="F15" s="492" t="e">
        <v>#REF!</v>
      </c>
      <c r="G15" s="492" t="e">
        <v>#REF!</v>
      </c>
      <c r="H15" s="492" t="e">
        <v>#REF!</v>
      </c>
      <c r="I15" s="492" t="e">
        <v>#REF!</v>
      </c>
      <c r="J15" s="492" t="e">
        <v>#REF!</v>
      </c>
      <c r="K15" s="492" t="e">
        <v>#REF!</v>
      </c>
      <c r="L15" s="492" t="e">
        <v>#REF!</v>
      </c>
      <c r="M15" s="492"/>
      <c r="N15" s="492"/>
      <c r="O15" s="492"/>
      <c r="P15" s="492"/>
      <c r="Q15" s="492"/>
      <c r="R15" s="492"/>
      <c r="S15" s="492"/>
      <c r="T15" s="492"/>
      <c r="U15" s="492"/>
      <c r="V15" s="492"/>
      <c r="W15" s="492"/>
      <c r="X15" s="492"/>
      <c r="Y15" s="492"/>
      <c r="Z15" s="492"/>
      <c r="AA15" s="492"/>
      <c r="AB15" s="492">
        <v>0</v>
      </c>
      <c r="AC15" s="492">
        <v>0</v>
      </c>
      <c r="AD15" s="492">
        <v>0</v>
      </c>
      <c r="AE15" s="492">
        <v>0</v>
      </c>
      <c r="AF15" s="492">
        <v>0</v>
      </c>
      <c r="AG15" s="492">
        <v>0</v>
      </c>
      <c r="AH15" s="492">
        <v>0</v>
      </c>
      <c r="AI15" s="492">
        <v>0</v>
      </c>
      <c r="AJ15" s="492">
        <v>0</v>
      </c>
      <c r="AK15" s="492">
        <v>0</v>
      </c>
      <c r="AL15" s="492">
        <v>0</v>
      </c>
      <c r="AM15" s="492">
        <v>0</v>
      </c>
      <c r="AN15" s="492">
        <v>0</v>
      </c>
      <c r="AO15" s="492"/>
      <c r="AP15" s="492" t="s">
        <v>5662</v>
      </c>
      <c r="AQ15" s="492"/>
      <c r="AR15" s="492" t="s">
        <v>5662</v>
      </c>
      <c r="AS15" s="492"/>
      <c r="AT15" s="492"/>
      <c r="AU15" s="492"/>
      <c r="AV15" s="492"/>
      <c r="AW15" s="492"/>
      <c r="AX15" s="492"/>
      <c r="AY15" s="492"/>
      <c r="AZ15" s="492"/>
      <c r="BA15" s="492"/>
      <c r="BB15" s="492"/>
      <c r="BC15" s="492"/>
      <c r="BD15" s="492"/>
      <c r="BE15" s="492"/>
      <c r="BF15" s="492"/>
      <c r="BG15" s="492"/>
      <c r="BH15" s="492"/>
      <c r="BI15" s="492"/>
      <c r="BJ15" s="492"/>
      <c r="BK15" s="492"/>
      <c r="BL15" s="492"/>
    </row>
    <row r="16" spans="1:64">
      <c r="D16" s="2505">
        <v>1993</v>
      </c>
      <c r="E16" s="2505"/>
      <c r="F16" s="492" t="e">
        <v>#REF!</v>
      </c>
      <c r="G16" s="492" t="e">
        <v>#REF!</v>
      </c>
      <c r="H16" s="492" t="e">
        <v>#REF!</v>
      </c>
      <c r="I16" s="492" t="e">
        <v>#REF!</v>
      </c>
      <c r="J16" s="492" t="e">
        <v>#REF!</v>
      </c>
      <c r="K16" s="492" t="e">
        <v>#REF!</v>
      </c>
      <c r="L16" s="492" t="e">
        <v>#REF!</v>
      </c>
      <c r="M16" s="492"/>
      <c r="N16" s="492"/>
      <c r="O16" s="492"/>
      <c r="P16" s="492"/>
      <c r="Q16" s="492"/>
      <c r="R16" s="492"/>
      <c r="S16" s="492"/>
      <c r="T16" s="492"/>
      <c r="U16" s="492"/>
      <c r="V16" s="492"/>
      <c r="W16" s="492"/>
      <c r="X16" s="492"/>
      <c r="Y16" s="492"/>
      <c r="Z16" s="492"/>
      <c r="AA16" s="492"/>
      <c r="AB16" s="492">
        <v>0</v>
      </c>
      <c r="AC16" s="492">
        <v>0</v>
      </c>
      <c r="AD16" s="492">
        <v>0</v>
      </c>
      <c r="AE16" s="492">
        <v>0</v>
      </c>
      <c r="AF16" s="492">
        <v>0</v>
      </c>
      <c r="AG16" s="492">
        <v>0</v>
      </c>
      <c r="AH16" s="492">
        <v>0</v>
      </c>
      <c r="AI16" s="492">
        <v>0</v>
      </c>
      <c r="AJ16" s="492">
        <v>0</v>
      </c>
      <c r="AK16" s="492">
        <v>0</v>
      </c>
      <c r="AL16" s="492">
        <v>0</v>
      </c>
      <c r="AM16" s="492">
        <v>0</v>
      </c>
      <c r="AN16" s="492">
        <v>0</v>
      </c>
      <c r="AO16" s="492"/>
      <c r="AP16" s="492" t="s">
        <v>5662</v>
      </c>
      <c r="AQ16" s="492"/>
      <c r="AR16" s="492" t="s">
        <v>5662</v>
      </c>
      <c r="AS16" s="492"/>
      <c r="AT16" s="492"/>
      <c r="AU16" s="492"/>
      <c r="AV16" s="492"/>
      <c r="AW16" s="492"/>
      <c r="AX16" s="492"/>
      <c r="AY16" s="492"/>
      <c r="AZ16" s="492"/>
      <c r="BA16" s="492"/>
      <c r="BB16" s="492"/>
      <c r="BC16" s="492"/>
      <c r="BD16" s="492"/>
      <c r="BE16" s="492"/>
      <c r="BF16" s="492"/>
      <c r="BG16" s="492"/>
      <c r="BH16" s="492"/>
      <c r="BI16" s="492"/>
      <c r="BJ16" s="492"/>
      <c r="BK16" s="492"/>
      <c r="BL16" s="492"/>
    </row>
    <row r="17" spans="1:64">
      <c r="A17" s="2477"/>
      <c r="D17" s="2505">
        <v>1994</v>
      </c>
      <c r="E17" s="2505"/>
      <c r="F17" s="492" t="e">
        <v>#REF!</v>
      </c>
      <c r="G17" s="492" t="e">
        <v>#REF!</v>
      </c>
      <c r="H17" s="492" t="e">
        <v>#REF!</v>
      </c>
      <c r="I17" s="492" t="e">
        <v>#REF!</v>
      </c>
      <c r="J17" s="492" t="e">
        <v>#REF!</v>
      </c>
      <c r="K17" s="492" t="e">
        <v>#REF!</v>
      </c>
      <c r="L17" s="492" t="e">
        <v>#REF!</v>
      </c>
      <c r="M17" s="492"/>
      <c r="N17" s="492"/>
      <c r="O17" s="492"/>
      <c r="P17" s="492"/>
      <c r="Q17" s="492"/>
      <c r="R17" s="492"/>
      <c r="S17" s="492"/>
      <c r="T17" s="492"/>
      <c r="U17" s="492"/>
      <c r="V17" s="492"/>
      <c r="W17" s="492"/>
      <c r="X17" s="492"/>
      <c r="Y17" s="492"/>
      <c r="Z17" s="492"/>
      <c r="AA17" s="492"/>
      <c r="AB17" s="492">
        <v>0</v>
      </c>
      <c r="AC17" s="492">
        <v>0</v>
      </c>
      <c r="AD17" s="492">
        <v>0</v>
      </c>
      <c r="AE17" s="492">
        <v>0</v>
      </c>
      <c r="AF17" s="492">
        <v>0</v>
      </c>
      <c r="AG17" s="492">
        <v>0</v>
      </c>
      <c r="AH17" s="492">
        <v>0</v>
      </c>
      <c r="AI17" s="492">
        <v>0</v>
      </c>
      <c r="AJ17" s="492">
        <v>0</v>
      </c>
      <c r="AK17" s="492">
        <v>0</v>
      </c>
      <c r="AL17" s="492">
        <v>0</v>
      </c>
      <c r="AM17" s="492">
        <v>0</v>
      </c>
      <c r="AN17" s="492">
        <v>0</v>
      </c>
      <c r="AO17" s="492"/>
      <c r="AP17" s="492" t="s">
        <v>5662</v>
      </c>
      <c r="AQ17" s="492"/>
      <c r="AR17" s="492" t="s">
        <v>5662</v>
      </c>
      <c r="AS17" s="492"/>
      <c r="AT17" s="492"/>
      <c r="AU17" s="492"/>
      <c r="AV17" s="492"/>
      <c r="AW17" s="492"/>
      <c r="AX17" s="492"/>
      <c r="AY17" s="492"/>
      <c r="AZ17" s="492"/>
      <c r="BA17" s="492"/>
      <c r="BB17" s="492"/>
      <c r="BC17" s="492"/>
      <c r="BD17" s="492"/>
      <c r="BE17" s="492"/>
      <c r="BF17" s="492"/>
      <c r="BG17" s="492"/>
      <c r="BH17" s="492"/>
      <c r="BI17" s="492"/>
      <c r="BJ17" s="492"/>
      <c r="BK17" s="492"/>
      <c r="BL17" s="492"/>
    </row>
    <row r="18" spans="1:64">
      <c r="A18" s="2477"/>
      <c r="D18" s="2505">
        <v>1995</v>
      </c>
      <c r="E18" s="2505"/>
      <c r="F18" s="492" t="e">
        <v>#REF!</v>
      </c>
      <c r="G18" s="492" t="e">
        <v>#REF!</v>
      </c>
      <c r="H18" s="492" t="e">
        <v>#REF!</v>
      </c>
      <c r="I18" s="492" t="e">
        <v>#REF!</v>
      </c>
      <c r="J18" s="492" t="e">
        <v>#REF!</v>
      </c>
      <c r="K18" s="492" t="e">
        <v>#REF!</v>
      </c>
      <c r="L18" s="492" t="e">
        <v>#REF!</v>
      </c>
      <c r="M18" s="492"/>
      <c r="N18" s="492"/>
      <c r="O18" s="492"/>
      <c r="P18" s="492"/>
      <c r="Q18" s="492"/>
      <c r="R18" s="492"/>
      <c r="S18" s="492"/>
      <c r="T18" s="492"/>
      <c r="U18" s="492"/>
      <c r="V18" s="492"/>
      <c r="W18" s="492"/>
      <c r="X18" s="492"/>
      <c r="Y18" s="492"/>
      <c r="Z18" s="492"/>
      <c r="AA18" s="492"/>
      <c r="AB18" s="492">
        <v>0</v>
      </c>
      <c r="AC18" s="492">
        <v>0</v>
      </c>
      <c r="AD18" s="492">
        <v>0</v>
      </c>
      <c r="AE18" s="492">
        <v>0</v>
      </c>
      <c r="AF18" s="492">
        <v>0</v>
      </c>
      <c r="AG18" s="492">
        <v>0</v>
      </c>
      <c r="AH18" s="492">
        <v>0</v>
      </c>
      <c r="AI18" s="492">
        <v>0</v>
      </c>
      <c r="AJ18" s="492">
        <v>0</v>
      </c>
      <c r="AK18" s="492">
        <v>0</v>
      </c>
      <c r="AL18" s="492">
        <v>0</v>
      </c>
      <c r="AM18" s="492">
        <v>0</v>
      </c>
      <c r="AN18" s="492">
        <v>0</v>
      </c>
      <c r="AO18" s="492"/>
      <c r="AP18" s="492" t="s">
        <v>5662</v>
      </c>
      <c r="AQ18" s="492"/>
      <c r="AR18" s="492" t="s">
        <v>5662</v>
      </c>
      <c r="AS18" s="492"/>
      <c r="AT18" s="492"/>
      <c r="AU18" s="492"/>
      <c r="AV18" s="492"/>
      <c r="AW18" s="492"/>
      <c r="AX18" s="492"/>
      <c r="AY18" s="492"/>
      <c r="AZ18" s="492"/>
      <c r="BA18" s="492"/>
      <c r="BB18" s="492"/>
      <c r="BC18" s="492"/>
      <c r="BD18" s="492"/>
      <c r="BE18" s="492"/>
      <c r="BF18" s="492"/>
      <c r="BG18" s="492"/>
      <c r="BH18" s="492"/>
      <c r="BI18" s="492"/>
      <c r="BJ18" s="492"/>
      <c r="BK18" s="492"/>
      <c r="BL18" s="492"/>
    </row>
    <row r="19" spans="1:64">
      <c r="A19" s="2477"/>
      <c r="D19" s="2505">
        <v>1996</v>
      </c>
      <c r="E19" s="2505"/>
      <c r="F19" s="492" t="e">
        <v>#REF!</v>
      </c>
      <c r="G19" s="492" t="e">
        <v>#REF!</v>
      </c>
      <c r="H19" s="492" t="e">
        <v>#REF!</v>
      </c>
      <c r="I19" s="492" t="e">
        <v>#REF!</v>
      </c>
      <c r="J19" s="492" t="e">
        <v>#REF!</v>
      </c>
      <c r="K19" s="492" t="e">
        <v>#REF!</v>
      </c>
      <c r="L19" s="492" t="e">
        <v>#REF!</v>
      </c>
      <c r="M19" s="492"/>
      <c r="N19" s="492"/>
      <c r="O19" s="492"/>
      <c r="P19" s="492"/>
      <c r="Q19" s="492"/>
      <c r="R19" s="492"/>
      <c r="S19" s="492"/>
      <c r="T19" s="492"/>
      <c r="U19" s="492"/>
      <c r="V19" s="492"/>
      <c r="W19" s="492"/>
      <c r="X19" s="492"/>
      <c r="Y19" s="492"/>
      <c r="Z19" s="492"/>
      <c r="AA19" s="492"/>
      <c r="AB19" s="492">
        <v>0</v>
      </c>
      <c r="AC19" s="492">
        <v>0</v>
      </c>
      <c r="AD19" s="492">
        <v>0</v>
      </c>
      <c r="AE19" s="492">
        <v>0</v>
      </c>
      <c r="AF19" s="492">
        <v>0</v>
      </c>
      <c r="AG19" s="492">
        <v>0</v>
      </c>
      <c r="AH19" s="492">
        <v>0</v>
      </c>
      <c r="AI19" s="492">
        <v>0</v>
      </c>
      <c r="AJ19" s="492">
        <v>0</v>
      </c>
      <c r="AK19" s="492">
        <v>0</v>
      </c>
      <c r="AL19" s="492">
        <v>0</v>
      </c>
      <c r="AM19" s="492">
        <v>0</v>
      </c>
      <c r="AN19" s="492">
        <v>0</v>
      </c>
      <c r="AO19" s="492"/>
      <c r="AP19" s="492" t="s">
        <v>5662</v>
      </c>
      <c r="AQ19" s="492"/>
      <c r="AR19" s="492" t="s">
        <v>5662</v>
      </c>
      <c r="AS19" s="492"/>
      <c r="AT19" s="492"/>
      <c r="AU19" s="492"/>
      <c r="AV19" s="492"/>
      <c r="AW19" s="492"/>
      <c r="AX19" s="492"/>
      <c r="AY19" s="492"/>
      <c r="AZ19" s="492"/>
      <c r="BA19" s="492"/>
      <c r="BB19" s="492"/>
      <c r="BC19" s="492"/>
      <c r="BD19" s="492"/>
      <c r="BE19" s="492"/>
      <c r="BF19" s="492"/>
      <c r="BG19" s="492"/>
      <c r="BH19" s="492"/>
      <c r="BI19" s="492"/>
      <c r="BJ19" s="492"/>
      <c r="BK19" s="492"/>
      <c r="BL19" s="492"/>
    </row>
    <row r="20" spans="1:64">
      <c r="A20" s="2477"/>
      <c r="D20" s="2505">
        <v>1997</v>
      </c>
      <c r="E20" s="2505"/>
      <c r="F20" s="492" t="e">
        <v>#REF!</v>
      </c>
      <c r="G20" s="492" t="e">
        <v>#REF!</v>
      </c>
      <c r="H20" s="492" t="e">
        <v>#REF!</v>
      </c>
      <c r="I20" s="492" t="e">
        <v>#REF!</v>
      </c>
      <c r="J20" s="492" t="e">
        <v>#REF!</v>
      </c>
      <c r="K20" s="492" t="e">
        <v>#REF!</v>
      </c>
      <c r="L20" s="492" t="e">
        <v>#REF!</v>
      </c>
      <c r="M20" s="492"/>
      <c r="N20" s="492"/>
      <c r="O20" s="492"/>
      <c r="P20" s="492"/>
      <c r="Q20" s="492"/>
      <c r="R20" s="492"/>
      <c r="S20" s="492"/>
      <c r="T20" s="492"/>
      <c r="U20" s="492"/>
      <c r="V20" s="492"/>
      <c r="W20" s="492"/>
      <c r="X20" s="492"/>
      <c r="Y20" s="492"/>
      <c r="Z20" s="492"/>
      <c r="AA20" s="492"/>
      <c r="AB20" s="492">
        <v>0</v>
      </c>
      <c r="AC20" s="492">
        <v>0</v>
      </c>
      <c r="AD20" s="492">
        <v>0</v>
      </c>
      <c r="AE20" s="492">
        <v>0</v>
      </c>
      <c r="AF20" s="492">
        <v>0</v>
      </c>
      <c r="AG20" s="492">
        <v>0</v>
      </c>
      <c r="AH20" s="492">
        <v>0</v>
      </c>
      <c r="AI20" s="492">
        <v>0</v>
      </c>
      <c r="AJ20" s="492">
        <v>0</v>
      </c>
      <c r="AK20" s="492">
        <v>0</v>
      </c>
      <c r="AL20" s="492">
        <v>0</v>
      </c>
      <c r="AM20" s="492">
        <v>0</v>
      </c>
      <c r="AN20" s="492">
        <v>0</v>
      </c>
      <c r="AO20" s="492"/>
      <c r="AP20" s="492" t="s">
        <v>5662</v>
      </c>
      <c r="AQ20" s="492"/>
      <c r="AR20" s="492" t="s">
        <v>5662</v>
      </c>
      <c r="AS20" s="492"/>
      <c r="AT20" s="492"/>
      <c r="AU20" s="492"/>
      <c r="AV20" s="492"/>
      <c r="AW20" s="492"/>
      <c r="AX20" s="492"/>
      <c r="AY20" s="492"/>
      <c r="AZ20" s="492"/>
      <c r="BA20" s="492"/>
      <c r="BB20" s="492"/>
      <c r="BC20" s="492"/>
      <c r="BD20" s="492"/>
      <c r="BE20" s="492"/>
      <c r="BF20" s="492"/>
      <c r="BG20" s="492"/>
      <c r="BH20" s="492"/>
      <c r="BI20" s="492"/>
      <c r="BJ20" s="492"/>
      <c r="BK20" s="492"/>
      <c r="BL20" s="492"/>
    </row>
    <row r="21" spans="1:64">
      <c r="A21" s="2477"/>
      <c r="D21" s="2505">
        <v>1998</v>
      </c>
      <c r="E21" s="2505"/>
      <c r="F21" s="492" t="e">
        <v>#REF!</v>
      </c>
      <c r="G21" s="492" t="e">
        <v>#REF!</v>
      </c>
      <c r="H21" s="492" t="e">
        <v>#REF!</v>
      </c>
      <c r="I21" s="492" t="e">
        <v>#REF!</v>
      </c>
      <c r="J21" s="492" t="e">
        <v>#REF!</v>
      </c>
      <c r="K21" s="492" t="e">
        <v>#REF!</v>
      </c>
      <c r="L21" s="492" t="e">
        <v>#REF!</v>
      </c>
      <c r="M21" s="492"/>
      <c r="N21" s="492"/>
      <c r="O21" s="492"/>
      <c r="P21" s="492"/>
      <c r="Q21" s="492"/>
      <c r="R21" s="492"/>
      <c r="S21" s="492"/>
      <c r="T21" s="492"/>
      <c r="U21" s="492"/>
      <c r="V21" s="492"/>
      <c r="W21" s="492"/>
      <c r="X21" s="492"/>
      <c r="Y21" s="492"/>
      <c r="Z21" s="492"/>
      <c r="AA21" s="492"/>
      <c r="AB21" s="492">
        <v>0</v>
      </c>
      <c r="AC21" s="492">
        <v>0</v>
      </c>
      <c r="AD21" s="492">
        <v>0</v>
      </c>
      <c r="AE21" s="492">
        <v>0</v>
      </c>
      <c r="AF21" s="492">
        <v>0</v>
      </c>
      <c r="AG21" s="492">
        <v>0</v>
      </c>
      <c r="AH21" s="492">
        <v>0</v>
      </c>
      <c r="AI21" s="492">
        <v>0</v>
      </c>
      <c r="AJ21" s="492">
        <v>0</v>
      </c>
      <c r="AK21" s="492">
        <v>0</v>
      </c>
      <c r="AL21" s="492">
        <v>0</v>
      </c>
      <c r="AM21" s="492">
        <v>0</v>
      </c>
      <c r="AN21" s="492">
        <v>0</v>
      </c>
      <c r="AO21" s="492"/>
      <c r="AP21" s="492" t="s">
        <v>5662</v>
      </c>
      <c r="AQ21" s="492"/>
      <c r="AR21" s="492" t="s">
        <v>5662</v>
      </c>
      <c r="AS21" s="492"/>
      <c r="AT21" s="492"/>
      <c r="AU21" s="492"/>
      <c r="AV21" s="492"/>
      <c r="AW21" s="492"/>
      <c r="AX21" s="492"/>
      <c r="AY21" s="492"/>
      <c r="AZ21" s="492"/>
      <c r="BA21" s="492"/>
      <c r="BB21" s="492"/>
      <c r="BC21" s="492"/>
      <c r="BD21" s="492"/>
      <c r="BE21" s="492"/>
      <c r="BF21" s="492"/>
      <c r="BG21" s="492"/>
      <c r="BH21" s="492"/>
      <c r="BI21" s="492"/>
      <c r="BJ21" s="492"/>
      <c r="BK21" s="492"/>
      <c r="BL21" s="492"/>
    </row>
    <row r="22" spans="1:64">
      <c r="A22" s="2477"/>
      <c r="D22" s="2505">
        <v>1999</v>
      </c>
      <c r="E22" s="2505"/>
      <c r="F22" s="492" t="e">
        <v>#REF!</v>
      </c>
      <c r="G22" s="492" t="e">
        <v>#REF!</v>
      </c>
      <c r="H22" s="492" t="e">
        <v>#REF!</v>
      </c>
      <c r="I22" s="492" t="e">
        <v>#REF!</v>
      </c>
      <c r="J22" s="492" t="e">
        <v>#REF!</v>
      </c>
      <c r="K22" s="492" t="e">
        <v>#REF!</v>
      </c>
      <c r="L22" s="492" t="e">
        <v>#REF!</v>
      </c>
      <c r="M22" s="492"/>
      <c r="N22" s="492"/>
      <c r="O22" s="492"/>
      <c r="P22" s="492"/>
      <c r="Q22" s="492"/>
      <c r="R22" s="492"/>
      <c r="S22" s="492"/>
      <c r="T22" s="492"/>
      <c r="U22" s="492"/>
      <c r="V22" s="492"/>
      <c r="W22" s="492"/>
      <c r="X22" s="492"/>
      <c r="Y22" s="492"/>
      <c r="Z22" s="492"/>
      <c r="AA22" s="492"/>
      <c r="AB22" s="492">
        <v>0</v>
      </c>
      <c r="AC22" s="492">
        <v>0</v>
      </c>
      <c r="AD22" s="492">
        <v>0</v>
      </c>
      <c r="AE22" s="492">
        <v>0</v>
      </c>
      <c r="AF22" s="492">
        <v>0</v>
      </c>
      <c r="AG22" s="492">
        <v>0</v>
      </c>
      <c r="AH22" s="492">
        <v>0</v>
      </c>
      <c r="AI22" s="492">
        <v>0</v>
      </c>
      <c r="AJ22" s="492">
        <v>0</v>
      </c>
      <c r="AK22" s="492">
        <v>0</v>
      </c>
      <c r="AL22" s="492">
        <v>0</v>
      </c>
      <c r="AM22" s="492">
        <v>0</v>
      </c>
      <c r="AN22" s="492">
        <v>0</v>
      </c>
      <c r="AO22" s="492"/>
      <c r="AP22" s="492" t="s">
        <v>5662</v>
      </c>
      <c r="AQ22" s="492"/>
      <c r="AR22" s="492" t="s">
        <v>5662</v>
      </c>
      <c r="AS22" s="492"/>
      <c r="AT22" s="492"/>
      <c r="AU22" s="492"/>
      <c r="AV22" s="492"/>
      <c r="AW22" s="492"/>
      <c r="AX22" s="492"/>
      <c r="AY22" s="492"/>
      <c r="AZ22" s="492"/>
      <c r="BA22" s="492"/>
      <c r="BB22" s="492"/>
      <c r="BC22" s="492"/>
      <c r="BD22" s="492"/>
      <c r="BE22" s="492"/>
      <c r="BF22" s="492"/>
      <c r="BG22" s="492"/>
      <c r="BH22" s="492"/>
      <c r="BI22" s="492"/>
      <c r="BJ22" s="492"/>
      <c r="BK22" s="492"/>
      <c r="BL22" s="492"/>
    </row>
    <row r="23" spans="1:64">
      <c r="A23" s="2477"/>
      <c r="D23" s="2505">
        <v>2000</v>
      </c>
      <c r="E23" s="2505"/>
      <c r="F23" s="492" t="e">
        <v>#REF!</v>
      </c>
      <c r="G23" s="492" t="e">
        <v>#REF!</v>
      </c>
      <c r="H23" s="492" t="e">
        <v>#REF!</v>
      </c>
      <c r="I23" s="492" t="e">
        <v>#REF!</v>
      </c>
      <c r="J23" s="492" t="e">
        <v>#REF!</v>
      </c>
      <c r="K23" s="492" t="e">
        <v>#REF!</v>
      </c>
      <c r="L23" s="492" t="e">
        <v>#REF!</v>
      </c>
      <c r="M23" s="492"/>
      <c r="N23" s="492"/>
      <c r="O23" s="492"/>
      <c r="P23" s="492"/>
      <c r="Q23" s="492"/>
      <c r="R23" s="492"/>
      <c r="S23" s="492"/>
      <c r="T23" s="492"/>
      <c r="U23" s="492"/>
      <c r="V23" s="492"/>
      <c r="W23" s="492"/>
      <c r="X23" s="492"/>
      <c r="Y23" s="492"/>
      <c r="Z23" s="492"/>
      <c r="AA23" s="492"/>
      <c r="AB23" s="492">
        <v>0</v>
      </c>
      <c r="AC23" s="492">
        <v>0</v>
      </c>
      <c r="AD23" s="492">
        <v>0</v>
      </c>
      <c r="AE23" s="492">
        <v>0</v>
      </c>
      <c r="AF23" s="492">
        <v>0</v>
      </c>
      <c r="AG23" s="492">
        <v>0</v>
      </c>
      <c r="AH23" s="492">
        <v>0</v>
      </c>
      <c r="AI23" s="492">
        <v>0</v>
      </c>
      <c r="AJ23" s="492">
        <v>0</v>
      </c>
      <c r="AK23" s="492">
        <v>0</v>
      </c>
      <c r="AL23" s="492">
        <v>0</v>
      </c>
      <c r="AM23" s="492">
        <v>0</v>
      </c>
      <c r="AN23" s="492">
        <v>0</v>
      </c>
      <c r="AO23" s="492"/>
      <c r="AP23" s="492" t="s">
        <v>5662</v>
      </c>
      <c r="AQ23" s="492"/>
      <c r="AR23" s="492" t="s">
        <v>5662</v>
      </c>
      <c r="AS23" s="492"/>
      <c r="AT23" s="492"/>
      <c r="AU23" s="492"/>
      <c r="AV23" s="492"/>
      <c r="AW23" s="492"/>
      <c r="AX23" s="492"/>
      <c r="AY23" s="492"/>
      <c r="AZ23" s="492"/>
      <c r="BA23" s="492"/>
      <c r="BB23" s="492"/>
      <c r="BC23" s="492"/>
      <c r="BD23" s="492"/>
      <c r="BE23" s="492"/>
      <c r="BF23" s="492"/>
      <c r="BG23" s="492"/>
      <c r="BH23" s="492"/>
      <c r="BI23" s="492"/>
      <c r="BJ23" s="492"/>
      <c r="BK23" s="492"/>
      <c r="BL23" s="492"/>
    </row>
    <row r="24" spans="1:64">
      <c r="A24" s="2477"/>
      <c r="D24" s="2505">
        <v>2001</v>
      </c>
      <c r="E24" s="2505"/>
      <c r="F24" s="492" t="e">
        <v>#REF!</v>
      </c>
      <c r="G24" s="492" t="e">
        <v>#REF!</v>
      </c>
      <c r="H24" s="492" t="e">
        <v>#REF!</v>
      </c>
      <c r="I24" s="492" t="e">
        <v>#REF!</v>
      </c>
      <c r="J24" s="492" t="e">
        <v>#REF!</v>
      </c>
      <c r="K24" s="492" t="e">
        <v>#REF!</v>
      </c>
      <c r="L24" s="492" t="e">
        <v>#REF!</v>
      </c>
      <c r="M24" s="492"/>
      <c r="N24" s="492"/>
      <c r="O24" s="492"/>
      <c r="P24" s="492"/>
      <c r="Q24" s="492"/>
      <c r="R24" s="492"/>
      <c r="S24" s="492"/>
      <c r="T24" s="492"/>
      <c r="U24" s="492"/>
      <c r="V24" s="492"/>
      <c r="W24" s="492"/>
      <c r="X24" s="492"/>
      <c r="Y24" s="492"/>
      <c r="Z24" s="492"/>
      <c r="AA24" s="492"/>
      <c r="AB24" s="492">
        <v>0</v>
      </c>
      <c r="AC24" s="492">
        <v>0</v>
      </c>
      <c r="AD24" s="492">
        <v>0</v>
      </c>
      <c r="AE24" s="492">
        <v>0</v>
      </c>
      <c r="AF24" s="492">
        <v>0</v>
      </c>
      <c r="AG24" s="492">
        <v>0</v>
      </c>
      <c r="AH24" s="492">
        <v>0</v>
      </c>
      <c r="AI24" s="492">
        <v>0</v>
      </c>
      <c r="AJ24" s="492">
        <v>0</v>
      </c>
      <c r="AK24" s="492">
        <v>0</v>
      </c>
      <c r="AL24" s="492">
        <v>0</v>
      </c>
      <c r="AM24" s="492">
        <v>0</v>
      </c>
      <c r="AN24" s="492">
        <v>0</v>
      </c>
      <c r="AO24" s="492"/>
      <c r="AP24" s="492" t="s">
        <v>5662</v>
      </c>
      <c r="AQ24" s="492"/>
      <c r="AR24" s="492" t="s">
        <v>5662</v>
      </c>
      <c r="AS24" s="492"/>
      <c r="AT24" s="492"/>
      <c r="AU24" s="492"/>
      <c r="AV24" s="492"/>
      <c r="AW24" s="492"/>
      <c r="AX24" s="492"/>
      <c r="AY24" s="492"/>
      <c r="AZ24" s="492"/>
      <c r="BA24" s="492"/>
      <c r="BB24" s="492"/>
      <c r="BC24" s="492"/>
      <c r="BD24" s="492"/>
      <c r="BE24" s="492"/>
      <c r="BF24" s="492"/>
      <c r="BG24" s="492"/>
      <c r="BH24" s="492"/>
      <c r="BI24" s="492"/>
      <c r="BJ24" s="492"/>
      <c r="BK24" s="492"/>
      <c r="BL24" s="492"/>
    </row>
    <row r="25" spans="1:64">
      <c r="A25" s="2477"/>
      <c r="D25" s="2505">
        <v>2002</v>
      </c>
      <c r="E25" s="2505"/>
      <c r="F25" s="492" t="e">
        <v>#REF!</v>
      </c>
      <c r="G25" s="492" t="e">
        <v>#REF!</v>
      </c>
      <c r="H25" s="492" t="e">
        <v>#REF!</v>
      </c>
      <c r="I25" s="492" t="e">
        <v>#REF!</v>
      </c>
      <c r="J25" s="492" t="e">
        <v>#REF!</v>
      </c>
      <c r="K25" s="492" t="e">
        <v>#REF!</v>
      </c>
      <c r="L25" s="492" t="e">
        <v>#REF!</v>
      </c>
      <c r="M25" s="492"/>
      <c r="N25" s="492"/>
      <c r="O25" s="492"/>
      <c r="P25" s="492"/>
      <c r="Q25" s="492"/>
      <c r="R25" s="492"/>
      <c r="S25" s="492"/>
      <c r="T25" s="492"/>
      <c r="U25" s="492"/>
      <c r="V25" s="492"/>
      <c r="W25" s="492"/>
      <c r="X25" s="492"/>
      <c r="Y25" s="492"/>
      <c r="Z25" s="492"/>
      <c r="AA25" s="492"/>
      <c r="AB25" s="492">
        <v>0</v>
      </c>
      <c r="AC25" s="492">
        <v>0</v>
      </c>
      <c r="AD25" s="492">
        <v>0</v>
      </c>
      <c r="AE25" s="492">
        <v>0</v>
      </c>
      <c r="AF25" s="492">
        <v>0</v>
      </c>
      <c r="AG25" s="492">
        <v>0</v>
      </c>
      <c r="AH25" s="492">
        <v>0</v>
      </c>
      <c r="AI25" s="492">
        <v>0</v>
      </c>
      <c r="AJ25" s="492">
        <v>0</v>
      </c>
      <c r="AK25" s="492">
        <v>0</v>
      </c>
      <c r="AL25" s="492">
        <v>0</v>
      </c>
      <c r="AM25" s="492">
        <v>0</v>
      </c>
      <c r="AN25" s="492">
        <v>0</v>
      </c>
      <c r="AO25" s="492"/>
      <c r="AP25" s="492" t="s">
        <v>5662</v>
      </c>
      <c r="AQ25" s="492"/>
      <c r="AR25" s="492" t="s">
        <v>5662</v>
      </c>
      <c r="AS25" s="492"/>
      <c r="AT25" s="492"/>
      <c r="AU25" s="492"/>
      <c r="AV25" s="492"/>
      <c r="AW25" s="492"/>
      <c r="AX25" s="492"/>
      <c r="AY25" s="492"/>
      <c r="AZ25" s="492"/>
      <c r="BA25" s="492"/>
      <c r="BB25" s="492"/>
      <c r="BC25" s="492"/>
      <c r="BD25" s="492"/>
      <c r="BE25" s="492"/>
      <c r="BF25" s="492"/>
      <c r="BG25" s="492"/>
      <c r="BH25" s="492"/>
      <c r="BI25" s="492"/>
      <c r="BJ25" s="492"/>
      <c r="BK25" s="492"/>
      <c r="BL25" s="492"/>
    </row>
    <row r="26" spans="1:64">
      <c r="A26" s="2477"/>
      <c r="D26" s="2521">
        <v>2003</v>
      </c>
      <c r="E26" s="2505"/>
      <c r="F26" s="492" t="e">
        <v>#REF!</v>
      </c>
      <c r="G26" s="492" t="e">
        <v>#REF!</v>
      </c>
      <c r="H26" s="492" t="e">
        <v>#REF!</v>
      </c>
      <c r="I26" s="492" t="e">
        <v>#REF!</v>
      </c>
      <c r="J26" s="492" t="e">
        <v>#REF!</v>
      </c>
      <c r="K26" s="492" t="e">
        <v>#REF!</v>
      </c>
      <c r="L26" s="492" t="e">
        <v>#REF!</v>
      </c>
      <c r="M26" s="492"/>
      <c r="N26" s="492"/>
      <c r="O26" s="492"/>
      <c r="P26" s="492"/>
      <c r="Q26" s="492"/>
      <c r="R26" s="492"/>
      <c r="S26" s="492"/>
      <c r="T26" s="492"/>
      <c r="U26" s="492"/>
      <c r="V26" s="492"/>
      <c r="W26" s="492"/>
      <c r="X26" s="492"/>
      <c r="Y26" s="492"/>
      <c r="Z26" s="492"/>
      <c r="AA26" s="492"/>
      <c r="AB26" s="492">
        <v>0</v>
      </c>
      <c r="AC26" s="492">
        <v>0</v>
      </c>
      <c r="AD26" s="492">
        <v>0</v>
      </c>
      <c r="AE26" s="492">
        <v>0</v>
      </c>
      <c r="AF26" s="492">
        <v>0</v>
      </c>
      <c r="AG26" s="492">
        <v>0</v>
      </c>
      <c r="AH26" s="492">
        <v>0</v>
      </c>
      <c r="AI26" s="492">
        <v>0</v>
      </c>
      <c r="AJ26" s="492">
        <v>0</v>
      </c>
      <c r="AK26" s="492">
        <v>0</v>
      </c>
      <c r="AL26" s="492">
        <v>0</v>
      </c>
      <c r="AM26" s="492">
        <v>0</v>
      </c>
      <c r="AN26" s="492">
        <v>0</v>
      </c>
      <c r="AO26" s="492"/>
      <c r="AP26" s="492" t="s">
        <v>5662</v>
      </c>
      <c r="AQ26" s="492"/>
      <c r="AR26" s="492" t="s">
        <v>5662</v>
      </c>
      <c r="AS26" s="492"/>
      <c r="AT26" s="492"/>
      <c r="AU26" s="492"/>
      <c r="AV26" s="492"/>
      <c r="AW26" s="492"/>
      <c r="AX26" s="492"/>
      <c r="AY26" s="492"/>
      <c r="AZ26" s="492"/>
      <c r="BA26" s="492"/>
      <c r="BB26" s="492"/>
      <c r="BC26" s="492"/>
      <c r="BD26" s="492"/>
      <c r="BE26" s="492"/>
      <c r="BF26" s="492"/>
      <c r="BG26" s="492"/>
      <c r="BH26" s="492"/>
      <c r="BI26" s="492"/>
      <c r="BJ26" s="492"/>
      <c r="BK26" s="492"/>
      <c r="BL26" s="492"/>
    </row>
    <row r="27" spans="1:64">
      <c r="A27" s="2477"/>
      <c r="B27" s="2737"/>
      <c r="D27" s="2521">
        <v>2004</v>
      </c>
      <c r="E27" s="2505"/>
      <c r="F27" s="492" t="e">
        <v>#REF!</v>
      </c>
      <c r="G27" s="492" t="e">
        <v>#REF!</v>
      </c>
      <c r="H27" s="492" t="e">
        <v>#REF!</v>
      </c>
      <c r="I27" s="492" t="e">
        <v>#REF!</v>
      </c>
      <c r="J27" s="492" t="e">
        <v>#REF!</v>
      </c>
      <c r="K27" s="492" t="e">
        <v>#REF!</v>
      </c>
      <c r="L27" s="492" t="e">
        <v>#REF!</v>
      </c>
      <c r="M27" s="492"/>
      <c r="N27" s="492"/>
      <c r="O27" s="492"/>
      <c r="P27" s="492"/>
      <c r="Q27" s="492"/>
      <c r="R27" s="492"/>
      <c r="S27" s="492"/>
      <c r="T27" s="492"/>
      <c r="U27" s="492"/>
      <c r="V27" s="492"/>
      <c r="W27" s="492"/>
      <c r="X27" s="492"/>
      <c r="Y27" s="492"/>
      <c r="Z27" s="492"/>
      <c r="AA27" s="492"/>
      <c r="AB27" s="492">
        <v>0</v>
      </c>
      <c r="AC27" s="492">
        <v>0</v>
      </c>
      <c r="AD27" s="492">
        <v>0</v>
      </c>
      <c r="AE27" s="492">
        <v>0</v>
      </c>
      <c r="AF27" s="492">
        <v>0</v>
      </c>
      <c r="AG27" s="492">
        <v>0</v>
      </c>
      <c r="AH27" s="492">
        <v>0</v>
      </c>
      <c r="AI27" s="492">
        <v>0</v>
      </c>
      <c r="AJ27" s="492">
        <v>0</v>
      </c>
      <c r="AK27" s="492">
        <v>0</v>
      </c>
      <c r="AL27" s="492">
        <v>0</v>
      </c>
      <c r="AM27" s="492">
        <v>0</v>
      </c>
      <c r="AN27" s="492">
        <v>0</v>
      </c>
      <c r="AO27" s="492"/>
      <c r="AP27" s="492" t="s">
        <v>5662</v>
      </c>
      <c r="AQ27" s="492"/>
      <c r="AR27" s="492" t="s">
        <v>5662</v>
      </c>
      <c r="AS27" s="492"/>
      <c r="AT27" s="492"/>
      <c r="AU27" s="492"/>
      <c r="AV27" s="492"/>
      <c r="AW27" s="492"/>
      <c r="AX27" s="492"/>
      <c r="AY27" s="492"/>
      <c r="AZ27" s="492"/>
      <c r="BA27" s="492"/>
      <c r="BB27" s="492"/>
      <c r="BC27" s="492"/>
      <c r="BD27" s="492"/>
      <c r="BE27" s="492"/>
      <c r="BF27" s="492"/>
      <c r="BG27" s="492"/>
      <c r="BH27" s="492"/>
      <c r="BI27" s="492"/>
      <c r="BJ27" s="492"/>
      <c r="BK27" s="492"/>
      <c r="BL27" s="492"/>
    </row>
    <row r="28" spans="1:64">
      <c r="A28" s="2477"/>
      <c r="D28" s="2521">
        <v>2005</v>
      </c>
      <c r="E28" s="2505"/>
      <c r="F28" s="492" t="e">
        <v>#REF!</v>
      </c>
      <c r="G28" s="492" t="e">
        <v>#REF!</v>
      </c>
      <c r="H28" s="492" t="e">
        <v>#REF!</v>
      </c>
      <c r="I28" s="492" t="e">
        <v>#REF!</v>
      </c>
      <c r="J28" s="492" t="e">
        <v>#REF!</v>
      </c>
      <c r="K28" s="492" t="e">
        <v>#REF!</v>
      </c>
      <c r="L28" s="492" t="e">
        <v>#REF!</v>
      </c>
      <c r="M28" s="492"/>
      <c r="N28" s="492"/>
      <c r="O28" s="492"/>
      <c r="P28" s="492"/>
      <c r="Q28" s="492"/>
      <c r="R28" s="492"/>
      <c r="S28" s="492"/>
      <c r="T28" s="492"/>
      <c r="U28" s="492"/>
      <c r="V28" s="492"/>
      <c r="W28" s="492"/>
      <c r="X28" s="492"/>
      <c r="Y28" s="492"/>
      <c r="Z28" s="492"/>
      <c r="AA28" s="492"/>
      <c r="AB28" s="492">
        <v>0</v>
      </c>
      <c r="AC28" s="492">
        <v>0</v>
      </c>
      <c r="AD28" s="492">
        <v>0</v>
      </c>
      <c r="AE28" s="492">
        <v>0</v>
      </c>
      <c r="AF28" s="492">
        <v>0</v>
      </c>
      <c r="AG28" s="492">
        <v>0</v>
      </c>
      <c r="AH28" s="492">
        <v>0</v>
      </c>
      <c r="AI28" s="492">
        <v>0</v>
      </c>
      <c r="AJ28" s="492">
        <v>0</v>
      </c>
      <c r="AK28" s="492">
        <v>0</v>
      </c>
      <c r="AL28" s="492">
        <v>0</v>
      </c>
      <c r="AM28" s="492">
        <v>0</v>
      </c>
      <c r="AN28" s="492">
        <v>0</v>
      </c>
      <c r="AO28" s="492"/>
      <c r="AP28" s="492" t="s">
        <v>5662</v>
      </c>
      <c r="AQ28" s="492"/>
      <c r="AR28" s="492" t="s">
        <v>5662</v>
      </c>
      <c r="AS28" s="492"/>
      <c r="AT28" s="492"/>
      <c r="AU28" s="492"/>
      <c r="AV28" s="492"/>
      <c r="AW28" s="492"/>
      <c r="AX28" s="492"/>
      <c r="AY28" s="492"/>
      <c r="AZ28" s="492"/>
      <c r="BA28" s="492"/>
      <c r="BB28" s="492"/>
      <c r="BC28" s="492"/>
      <c r="BD28" s="492"/>
      <c r="BE28" s="492"/>
      <c r="BF28" s="492"/>
      <c r="BG28" s="492"/>
      <c r="BH28" s="492"/>
      <c r="BI28" s="492"/>
      <c r="BJ28" s="492"/>
      <c r="BK28" s="492"/>
      <c r="BL28" s="492"/>
    </row>
    <row r="29" spans="1:64">
      <c r="A29" s="2477"/>
      <c r="D29" s="2521">
        <v>2006</v>
      </c>
      <c r="E29" s="2505"/>
      <c r="F29" s="492" t="e">
        <v>#REF!</v>
      </c>
      <c r="G29" s="492" t="e">
        <v>#REF!</v>
      </c>
      <c r="H29" s="492" t="e">
        <v>#REF!</v>
      </c>
      <c r="I29" s="492" t="e">
        <v>#REF!</v>
      </c>
      <c r="J29" s="492" t="e">
        <v>#REF!</v>
      </c>
      <c r="K29" s="492" t="e">
        <v>#REF!</v>
      </c>
      <c r="L29" s="492" t="e">
        <v>#REF!</v>
      </c>
      <c r="M29" s="492"/>
      <c r="N29" s="492"/>
      <c r="O29" s="492"/>
      <c r="P29" s="492"/>
      <c r="Q29" s="492"/>
      <c r="R29" s="492"/>
      <c r="S29" s="492"/>
      <c r="T29" s="492"/>
      <c r="U29" s="492"/>
      <c r="V29" s="492"/>
      <c r="W29" s="492"/>
      <c r="X29" s="492"/>
      <c r="Y29" s="492"/>
      <c r="Z29" s="492"/>
      <c r="AA29" s="492"/>
      <c r="AB29" s="492">
        <v>0</v>
      </c>
      <c r="AC29" s="492">
        <v>0</v>
      </c>
      <c r="AD29" s="492">
        <v>0</v>
      </c>
      <c r="AE29" s="492">
        <v>0</v>
      </c>
      <c r="AF29" s="492">
        <v>0</v>
      </c>
      <c r="AG29" s="492">
        <v>0</v>
      </c>
      <c r="AH29" s="492">
        <v>0</v>
      </c>
      <c r="AI29" s="492">
        <v>0</v>
      </c>
      <c r="AJ29" s="492">
        <v>0</v>
      </c>
      <c r="AK29" s="492">
        <v>0</v>
      </c>
      <c r="AL29" s="492">
        <v>0</v>
      </c>
      <c r="AM29" s="492">
        <v>0</v>
      </c>
      <c r="AN29" s="492">
        <v>0</v>
      </c>
      <c r="AO29" s="492"/>
      <c r="AP29" s="492" t="s">
        <v>5662</v>
      </c>
      <c r="AQ29" s="492"/>
      <c r="AR29" s="492" t="s">
        <v>5662</v>
      </c>
      <c r="AS29" s="492"/>
      <c r="AT29" s="492"/>
      <c r="AU29" s="492"/>
      <c r="AV29" s="492"/>
      <c r="AW29" s="492"/>
      <c r="AX29" s="492"/>
      <c r="AY29" s="492"/>
      <c r="AZ29" s="492"/>
      <c r="BA29" s="492"/>
      <c r="BB29" s="492"/>
      <c r="BC29" s="492"/>
      <c r="BD29" s="492"/>
      <c r="BE29" s="492"/>
      <c r="BF29" s="492"/>
      <c r="BG29" s="492"/>
      <c r="BH29" s="492"/>
      <c r="BI29" s="492"/>
      <c r="BJ29" s="492"/>
      <c r="BK29" s="492"/>
      <c r="BL29" s="492"/>
    </row>
    <row r="30" spans="1:64">
      <c r="A30" s="2477"/>
      <c r="D30" s="2521">
        <v>2007</v>
      </c>
      <c r="E30" s="2505"/>
      <c r="F30" s="492" t="e">
        <v>#REF!</v>
      </c>
      <c r="G30" s="492" t="e">
        <v>#REF!</v>
      </c>
      <c r="H30" s="492" t="e">
        <v>#REF!</v>
      </c>
      <c r="I30" s="492" t="e">
        <v>#REF!</v>
      </c>
      <c r="J30" s="492" t="e">
        <v>#REF!</v>
      </c>
      <c r="K30" s="492" t="e">
        <v>#REF!</v>
      </c>
      <c r="L30" s="492" t="e">
        <v>#REF!</v>
      </c>
      <c r="M30" s="492"/>
      <c r="N30" s="492"/>
      <c r="O30" s="492"/>
      <c r="P30" s="492"/>
      <c r="Q30" s="492"/>
      <c r="R30" s="492"/>
      <c r="S30" s="492"/>
      <c r="T30" s="492"/>
      <c r="U30" s="492"/>
      <c r="V30" s="492"/>
      <c r="W30" s="492"/>
      <c r="X30" s="492"/>
      <c r="Y30" s="492"/>
      <c r="Z30" s="492"/>
      <c r="AA30" s="492"/>
      <c r="AB30" s="492">
        <v>0</v>
      </c>
      <c r="AC30" s="492">
        <v>0</v>
      </c>
      <c r="AD30" s="492">
        <v>0</v>
      </c>
      <c r="AE30" s="492">
        <v>0</v>
      </c>
      <c r="AF30" s="492">
        <v>0</v>
      </c>
      <c r="AG30" s="492">
        <v>0</v>
      </c>
      <c r="AH30" s="492">
        <v>0</v>
      </c>
      <c r="AI30" s="492">
        <v>0</v>
      </c>
      <c r="AJ30" s="492">
        <v>0</v>
      </c>
      <c r="AK30" s="492">
        <v>0</v>
      </c>
      <c r="AL30" s="492">
        <v>0</v>
      </c>
      <c r="AM30" s="492">
        <v>0</v>
      </c>
      <c r="AN30" s="492">
        <v>0</v>
      </c>
      <c r="AO30" s="492"/>
      <c r="AP30" s="492" t="s">
        <v>5662</v>
      </c>
      <c r="AQ30" s="492"/>
      <c r="AR30" s="492" t="s">
        <v>5662</v>
      </c>
      <c r="AS30" s="492"/>
      <c r="AT30" s="492"/>
      <c r="AU30" s="492"/>
      <c r="AV30" s="492"/>
      <c r="AW30" s="492"/>
      <c r="AX30" s="492"/>
      <c r="AY30" s="492"/>
      <c r="AZ30" s="492"/>
      <c r="BA30" s="492"/>
      <c r="BB30" s="492"/>
      <c r="BC30" s="492"/>
      <c r="BD30" s="492"/>
      <c r="BE30" s="492"/>
      <c r="BF30" s="492"/>
      <c r="BG30" s="492"/>
      <c r="BH30" s="492"/>
      <c r="BI30" s="492"/>
      <c r="BJ30" s="492"/>
      <c r="BK30" s="492"/>
      <c r="BL30" s="492"/>
    </row>
    <row r="31" spans="1:64">
      <c r="A31" s="2477"/>
      <c r="D31" s="2521">
        <v>2008</v>
      </c>
      <c r="E31" s="2505"/>
      <c r="F31" s="492" t="e">
        <v>#REF!</v>
      </c>
      <c r="G31" s="492" t="e">
        <v>#REF!</v>
      </c>
      <c r="H31" s="492" t="e">
        <v>#REF!</v>
      </c>
      <c r="I31" s="492" t="e">
        <v>#REF!</v>
      </c>
      <c r="J31" s="492" t="e">
        <v>#REF!</v>
      </c>
      <c r="K31" s="492" t="e">
        <v>#REF!</v>
      </c>
      <c r="L31" s="492" t="e">
        <v>#REF!</v>
      </c>
      <c r="M31" s="492"/>
      <c r="N31" s="492"/>
      <c r="O31" s="492"/>
      <c r="P31" s="492"/>
      <c r="Q31" s="492"/>
      <c r="R31" s="492"/>
      <c r="S31" s="492"/>
      <c r="T31" s="492"/>
      <c r="U31" s="492"/>
      <c r="V31" s="492"/>
      <c r="W31" s="492"/>
      <c r="X31" s="492"/>
      <c r="Y31" s="492"/>
      <c r="Z31" s="492"/>
      <c r="AA31" s="492"/>
      <c r="AB31" s="492">
        <v>0</v>
      </c>
      <c r="AC31" s="492">
        <v>0</v>
      </c>
      <c r="AD31" s="492">
        <v>0</v>
      </c>
      <c r="AE31" s="492">
        <v>0</v>
      </c>
      <c r="AF31" s="492">
        <v>0</v>
      </c>
      <c r="AG31" s="492">
        <v>0</v>
      </c>
      <c r="AH31" s="492">
        <v>0</v>
      </c>
      <c r="AI31" s="492">
        <v>0</v>
      </c>
      <c r="AJ31" s="492">
        <v>0</v>
      </c>
      <c r="AK31" s="492">
        <v>0</v>
      </c>
      <c r="AL31" s="492">
        <v>0</v>
      </c>
      <c r="AM31" s="492">
        <v>0</v>
      </c>
      <c r="AN31" s="492">
        <v>0</v>
      </c>
      <c r="AO31" s="492"/>
      <c r="AP31" s="492" t="s">
        <v>5662</v>
      </c>
      <c r="AQ31" s="492"/>
      <c r="AR31" s="492" t="s">
        <v>5662</v>
      </c>
      <c r="AS31" s="492"/>
      <c r="AT31" s="492"/>
      <c r="AU31" s="492"/>
      <c r="AV31" s="492"/>
      <c r="AW31" s="492"/>
      <c r="AX31" s="492"/>
      <c r="AY31" s="492"/>
      <c r="AZ31" s="492"/>
      <c r="BA31" s="492"/>
      <c r="BB31" s="492"/>
      <c r="BC31" s="492"/>
      <c r="BD31" s="492"/>
      <c r="BE31" s="492"/>
      <c r="BF31" s="492"/>
      <c r="BG31" s="492"/>
      <c r="BH31" s="492"/>
      <c r="BI31" s="492"/>
      <c r="BJ31" s="492"/>
      <c r="BK31" s="492"/>
      <c r="BL31" s="492"/>
    </row>
    <row r="32" spans="1:64">
      <c r="A32" s="2477"/>
      <c r="D32" s="2521">
        <v>2009</v>
      </c>
      <c r="E32" s="2505"/>
      <c r="F32" s="492" t="e">
        <v>#REF!</v>
      </c>
      <c r="G32" s="492" t="e">
        <v>#REF!</v>
      </c>
      <c r="H32" s="492" t="e">
        <v>#REF!</v>
      </c>
      <c r="I32" s="492" t="e">
        <v>#REF!</v>
      </c>
      <c r="J32" s="492" t="e">
        <v>#REF!</v>
      </c>
      <c r="K32" s="492" t="e">
        <v>#REF!</v>
      </c>
      <c r="L32" s="492" t="e">
        <v>#REF!</v>
      </c>
      <c r="M32" s="492"/>
      <c r="N32" s="492"/>
      <c r="O32" s="492"/>
      <c r="P32" s="492"/>
      <c r="Q32" s="492"/>
      <c r="R32" s="492"/>
      <c r="S32" s="492"/>
      <c r="T32" s="492"/>
      <c r="U32" s="492"/>
      <c r="V32" s="492"/>
      <c r="W32" s="492"/>
      <c r="X32" s="492"/>
      <c r="Y32" s="492"/>
      <c r="Z32" s="492"/>
      <c r="AA32" s="492"/>
      <c r="AB32" s="492">
        <v>0</v>
      </c>
      <c r="AC32" s="492">
        <v>0</v>
      </c>
      <c r="AD32" s="492">
        <v>0</v>
      </c>
      <c r="AE32" s="492">
        <v>0</v>
      </c>
      <c r="AF32" s="492">
        <v>0</v>
      </c>
      <c r="AG32" s="492">
        <v>0</v>
      </c>
      <c r="AH32" s="492">
        <v>0</v>
      </c>
      <c r="AI32" s="492">
        <v>0</v>
      </c>
      <c r="AJ32" s="492">
        <v>0</v>
      </c>
      <c r="AK32" s="492">
        <v>0</v>
      </c>
      <c r="AL32" s="492">
        <v>0</v>
      </c>
      <c r="AM32" s="492">
        <v>0</v>
      </c>
      <c r="AN32" s="492">
        <v>0</v>
      </c>
      <c r="AO32" s="492"/>
      <c r="AP32" s="492" t="s">
        <v>5662</v>
      </c>
      <c r="AQ32" s="492">
        <v>0</v>
      </c>
      <c r="AR32" s="492" t="s">
        <v>5662</v>
      </c>
      <c r="AS32" s="492">
        <v>0</v>
      </c>
      <c r="AT32" s="492">
        <v>0</v>
      </c>
      <c r="AU32" s="492">
        <v>0</v>
      </c>
      <c r="AV32" s="492">
        <v>0</v>
      </c>
      <c r="AW32" s="492">
        <v>0</v>
      </c>
      <c r="AX32" s="492">
        <v>0</v>
      </c>
      <c r="AY32" s="492"/>
      <c r="AZ32" s="492"/>
      <c r="BA32" s="492">
        <v>0</v>
      </c>
      <c r="BB32" s="447">
        <v>0</v>
      </c>
      <c r="BC32" s="492">
        <v>0</v>
      </c>
      <c r="BD32" s="492">
        <v>0</v>
      </c>
      <c r="BE32" s="492">
        <v>0</v>
      </c>
      <c r="BF32" s="492">
        <v>0</v>
      </c>
      <c r="BG32" s="492">
        <v>0</v>
      </c>
      <c r="BH32" s="492">
        <v>0</v>
      </c>
      <c r="BI32" s="492">
        <v>0</v>
      </c>
      <c r="BJ32" s="492"/>
      <c r="BK32" s="492"/>
      <c r="BL32" s="492"/>
    </row>
    <row r="33" spans="1:64">
      <c r="A33" s="2477"/>
      <c r="D33" s="2521">
        <v>2010</v>
      </c>
      <c r="E33" s="2505"/>
      <c r="F33" s="492" t="e">
        <v>#REF!</v>
      </c>
      <c r="G33" s="492" t="e">
        <v>#REF!</v>
      </c>
      <c r="H33" s="492" t="e">
        <v>#REF!</v>
      </c>
      <c r="I33" s="492" t="e">
        <v>#REF!</v>
      </c>
      <c r="J33" s="492" t="e">
        <v>#REF!</v>
      </c>
      <c r="K33" s="492" t="e">
        <v>#REF!</v>
      </c>
      <c r="L33" s="492" t="e">
        <v>#REF!</v>
      </c>
      <c r="M33" s="492"/>
      <c r="N33" s="492"/>
      <c r="O33" s="492"/>
      <c r="P33" s="492"/>
      <c r="Q33" s="492"/>
      <c r="R33" s="492"/>
      <c r="S33" s="492"/>
      <c r="T33" s="492"/>
      <c r="U33" s="492"/>
      <c r="V33" s="492"/>
      <c r="W33" s="492"/>
      <c r="X33" s="492"/>
      <c r="Y33" s="492"/>
      <c r="Z33" s="492"/>
      <c r="AA33" s="492"/>
      <c r="AB33" s="492">
        <v>0</v>
      </c>
      <c r="AC33" s="492">
        <v>0</v>
      </c>
      <c r="AD33" s="492">
        <v>0</v>
      </c>
      <c r="AE33" s="492">
        <v>0</v>
      </c>
      <c r="AF33" s="492">
        <v>0</v>
      </c>
      <c r="AG33" s="492">
        <v>0</v>
      </c>
      <c r="AH33" s="492">
        <v>0</v>
      </c>
      <c r="AI33" s="492">
        <v>0</v>
      </c>
      <c r="AJ33" s="492">
        <v>0</v>
      </c>
      <c r="AK33" s="492">
        <v>0</v>
      </c>
      <c r="AL33" s="492">
        <v>0</v>
      </c>
      <c r="AM33" s="492">
        <v>0</v>
      </c>
      <c r="AN33" s="492">
        <v>0</v>
      </c>
      <c r="AO33" s="492"/>
      <c r="AP33" s="492" t="s">
        <v>5662</v>
      </c>
      <c r="AQ33" s="492">
        <v>0</v>
      </c>
      <c r="AR33" s="492" t="s">
        <v>5662</v>
      </c>
      <c r="AS33" s="492">
        <v>0</v>
      </c>
      <c r="AT33" s="492">
        <v>0</v>
      </c>
      <c r="AU33" s="492">
        <v>0</v>
      </c>
      <c r="AV33" s="492">
        <v>0</v>
      </c>
      <c r="AW33" s="492">
        <v>0</v>
      </c>
      <c r="AX33" s="492">
        <v>0</v>
      </c>
      <c r="AY33" s="492"/>
      <c r="AZ33" s="492"/>
      <c r="BA33" s="492">
        <v>0</v>
      </c>
      <c r="BB33" s="447">
        <v>0</v>
      </c>
      <c r="BC33" s="492">
        <v>0</v>
      </c>
      <c r="BD33" s="492">
        <v>0</v>
      </c>
      <c r="BE33" s="492">
        <v>0</v>
      </c>
      <c r="BF33" s="492">
        <v>0</v>
      </c>
      <c r="BG33" s="492">
        <v>0</v>
      </c>
      <c r="BH33" s="492">
        <v>0</v>
      </c>
      <c r="BI33" s="492">
        <v>0</v>
      </c>
      <c r="BJ33" s="492"/>
      <c r="BK33" s="492"/>
      <c r="BL33" s="492"/>
    </row>
    <row r="34" spans="1:64">
      <c r="A34" s="2477"/>
      <c r="D34" s="2521">
        <v>2011</v>
      </c>
      <c r="E34" s="2505"/>
      <c r="F34" s="492" t="e">
        <v>#REF!</v>
      </c>
      <c r="G34" s="492" t="e">
        <v>#REF!</v>
      </c>
      <c r="H34" s="492" t="e">
        <v>#REF!</v>
      </c>
      <c r="I34" s="492" t="e">
        <v>#REF!</v>
      </c>
      <c r="J34" s="492" t="e">
        <v>#REF!</v>
      </c>
      <c r="K34" s="492" t="e">
        <v>#REF!</v>
      </c>
      <c r="L34" s="492" t="e">
        <v>#REF!</v>
      </c>
      <c r="M34" s="492"/>
      <c r="N34" s="492"/>
      <c r="O34" s="492"/>
      <c r="P34" s="492"/>
      <c r="Q34" s="492"/>
      <c r="R34" s="492"/>
      <c r="S34" s="492"/>
      <c r="T34" s="492"/>
      <c r="U34" s="492"/>
      <c r="V34" s="492"/>
      <c r="W34" s="492"/>
      <c r="X34" s="492"/>
      <c r="Y34" s="492"/>
      <c r="Z34" s="492"/>
      <c r="AA34" s="492"/>
      <c r="AB34" s="492">
        <v>0</v>
      </c>
      <c r="AC34" s="492">
        <v>0</v>
      </c>
      <c r="AD34" s="492">
        <v>0</v>
      </c>
      <c r="AE34" s="492">
        <v>0</v>
      </c>
      <c r="AF34" s="492">
        <v>0</v>
      </c>
      <c r="AG34" s="492">
        <v>0</v>
      </c>
      <c r="AH34" s="492">
        <v>0</v>
      </c>
      <c r="AI34" s="492">
        <v>0</v>
      </c>
      <c r="AJ34" s="492">
        <v>0</v>
      </c>
      <c r="AK34" s="492">
        <v>-22.47162914093289</v>
      </c>
      <c r="AL34" s="492" t="e">
        <v>#DIV/0!</v>
      </c>
      <c r="AM34" s="492">
        <v>0</v>
      </c>
      <c r="AN34" s="492">
        <v>0</v>
      </c>
      <c r="AO34" s="492"/>
      <c r="AP34" s="492" t="s">
        <v>5662</v>
      </c>
      <c r="AQ34" s="492">
        <v>0</v>
      </c>
      <c r="AR34" s="492" t="s">
        <v>5662</v>
      </c>
      <c r="AS34" s="492">
        <v>0</v>
      </c>
      <c r="AT34" s="492">
        <v>0</v>
      </c>
      <c r="AU34" s="492">
        <v>0</v>
      </c>
      <c r="AV34" s="492">
        <v>0</v>
      </c>
      <c r="AW34" s="492">
        <v>0</v>
      </c>
      <c r="AX34" s="492">
        <v>0</v>
      </c>
      <c r="AY34" s="492"/>
      <c r="AZ34" s="492"/>
      <c r="BA34" s="492">
        <v>0</v>
      </c>
      <c r="BB34" s="447">
        <v>0</v>
      </c>
      <c r="BC34" s="492">
        <v>0</v>
      </c>
      <c r="BD34" s="492">
        <v>0</v>
      </c>
      <c r="BE34" s="492">
        <v>0</v>
      </c>
      <c r="BF34" s="492">
        <v>0</v>
      </c>
      <c r="BG34" s="492">
        <v>0</v>
      </c>
      <c r="BH34" s="492">
        <v>0</v>
      </c>
      <c r="BI34" s="492">
        <v>0</v>
      </c>
      <c r="BJ34" s="492"/>
      <c r="BK34" s="492"/>
      <c r="BL34" s="492"/>
    </row>
    <row r="35" spans="1:64">
      <c r="A35" s="2477"/>
      <c r="D35" s="2521">
        <v>2012</v>
      </c>
      <c r="E35" s="2505"/>
      <c r="F35" s="492" t="e">
        <v>#REF!</v>
      </c>
      <c r="G35" s="492" t="e">
        <v>#REF!</v>
      </c>
      <c r="H35" s="492" t="e">
        <v>#REF!</v>
      </c>
      <c r="I35" s="492" t="e">
        <v>#REF!</v>
      </c>
      <c r="J35" s="492" t="e">
        <v>#REF!</v>
      </c>
      <c r="K35" s="492" t="e">
        <v>#REF!</v>
      </c>
      <c r="L35" s="492" t="e">
        <v>#REF!</v>
      </c>
      <c r="M35" s="492"/>
      <c r="N35" s="492"/>
      <c r="O35" s="492"/>
      <c r="P35" s="492"/>
      <c r="Q35" s="492"/>
      <c r="R35" s="492"/>
      <c r="S35" s="492"/>
      <c r="T35" s="492"/>
      <c r="U35" s="492"/>
      <c r="V35" s="492"/>
      <c r="W35" s="492"/>
      <c r="X35" s="492"/>
      <c r="Y35" s="492"/>
      <c r="Z35" s="492"/>
      <c r="AA35" s="492"/>
      <c r="AB35" s="492">
        <v>0</v>
      </c>
      <c r="AC35" s="492">
        <v>0</v>
      </c>
      <c r="AD35" s="492">
        <v>0</v>
      </c>
      <c r="AE35" s="492">
        <v>0</v>
      </c>
      <c r="AF35" s="492">
        <v>0</v>
      </c>
      <c r="AG35" s="492">
        <v>0</v>
      </c>
      <c r="AH35" s="492">
        <v>0</v>
      </c>
      <c r="AI35" s="492">
        <v>0</v>
      </c>
      <c r="AJ35" s="492">
        <v>0</v>
      </c>
      <c r="AK35" s="492">
        <v>39.389999999999993</v>
      </c>
      <c r="AL35" s="492" t="e">
        <v>#DIV/0!</v>
      </c>
      <c r="AM35" s="492">
        <v>0</v>
      </c>
      <c r="AN35" s="492">
        <v>0</v>
      </c>
      <c r="AO35" s="492"/>
      <c r="AP35" s="492" t="s">
        <v>5662</v>
      </c>
      <c r="AQ35" s="492">
        <v>0</v>
      </c>
      <c r="AR35" s="492" t="s">
        <v>5662</v>
      </c>
      <c r="AS35" s="492">
        <v>0</v>
      </c>
      <c r="AT35" s="492">
        <v>0</v>
      </c>
      <c r="AU35" s="492">
        <v>0</v>
      </c>
      <c r="AV35" s="492">
        <v>0</v>
      </c>
      <c r="AW35" s="492">
        <v>0</v>
      </c>
      <c r="AX35" s="492">
        <v>0</v>
      </c>
      <c r="AY35" s="492"/>
      <c r="AZ35" s="492"/>
      <c r="BA35" s="492">
        <v>0</v>
      </c>
      <c r="BB35" s="447">
        <v>0</v>
      </c>
      <c r="BC35" s="492">
        <v>0</v>
      </c>
      <c r="BD35" s="492">
        <v>0</v>
      </c>
      <c r="BE35" s="492">
        <v>0</v>
      </c>
      <c r="BF35" s="492">
        <v>0</v>
      </c>
      <c r="BG35" s="492">
        <v>0</v>
      </c>
      <c r="BH35" s="492">
        <v>0</v>
      </c>
      <c r="BI35" s="492">
        <v>0</v>
      </c>
      <c r="BJ35" s="492"/>
      <c r="BK35" s="492"/>
      <c r="BL35" s="492"/>
    </row>
    <row r="36" spans="1:64">
      <c r="A36" s="2477"/>
      <c r="D36" s="2521">
        <v>2013</v>
      </c>
      <c r="E36" s="2505"/>
      <c r="F36" s="492" t="e">
        <v>#REF!</v>
      </c>
      <c r="G36" s="492" t="e">
        <v>#REF!</v>
      </c>
      <c r="H36" s="492" t="e">
        <v>#REF!</v>
      </c>
      <c r="I36" s="492" t="e">
        <v>#REF!</v>
      </c>
      <c r="J36" s="492" t="e">
        <v>#REF!</v>
      </c>
      <c r="K36" s="492" t="e">
        <v>#REF!</v>
      </c>
      <c r="L36" s="492" t="e">
        <v>#REF!</v>
      </c>
      <c r="M36" s="492"/>
      <c r="N36" s="492"/>
      <c r="O36" s="492"/>
      <c r="P36" s="492"/>
      <c r="Q36" s="492"/>
      <c r="R36" s="492"/>
      <c r="S36" s="492"/>
      <c r="T36" s="492"/>
      <c r="U36" s="492"/>
      <c r="V36" s="492"/>
      <c r="W36" s="492"/>
      <c r="X36" s="492"/>
      <c r="Y36" s="492"/>
      <c r="Z36" s="492"/>
      <c r="AA36" s="492"/>
      <c r="AB36" s="492">
        <v>547064.00000000012</v>
      </c>
      <c r="AC36" s="492">
        <v>533786.00000000012</v>
      </c>
      <c r="AD36" s="492">
        <v>0.5</v>
      </c>
      <c r="AE36" s="492">
        <v>44175</v>
      </c>
      <c r="AF36" s="492">
        <v>49999.999999999993</v>
      </c>
      <c r="AG36" s="492">
        <v>0</v>
      </c>
      <c r="AH36" s="492">
        <v>49999.999999999993</v>
      </c>
      <c r="AI36" s="492">
        <v>0</v>
      </c>
      <c r="AJ36" s="492">
        <v>986674.99999999965</v>
      </c>
      <c r="AK36" s="492">
        <v>44.709999999999987</v>
      </c>
      <c r="AL36" s="492">
        <v>157332355.73843771</v>
      </c>
      <c r="AM36" s="492">
        <v>159.45712188758989</v>
      </c>
      <c r="AN36" s="492">
        <v>0</v>
      </c>
      <c r="AO36" s="492"/>
      <c r="AP36" s="492" t="s">
        <v>5662</v>
      </c>
      <c r="AQ36" s="492">
        <v>1476302.8500000003</v>
      </c>
      <c r="AR36" s="492" t="s">
        <v>5662</v>
      </c>
      <c r="AS36" s="492">
        <v>1020402.9999999999</v>
      </c>
      <c r="AT36" s="492">
        <v>43730880.271592848</v>
      </c>
      <c r="AU36" s="492">
        <v>0</v>
      </c>
      <c r="AV36" s="492">
        <v>43730880.271592848</v>
      </c>
      <c r="AW36" s="492">
        <v>42.856479519947364</v>
      </c>
      <c r="AX36" s="492">
        <v>108.73943175948894</v>
      </c>
      <c r="AY36" s="492"/>
      <c r="AZ36" s="492"/>
      <c r="BA36" s="492">
        <v>1924555.4</v>
      </c>
      <c r="BB36" s="447">
        <v>0.5</v>
      </c>
      <c r="BC36" s="492">
        <v>64528</v>
      </c>
      <c r="BD36" s="492">
        <v>0</v>
      </c>
      <c r="BE36" s="492">
        <v>-27522.600000000093</v>
      </c>
      <c r="BF36" s="492">
        <v>924228</v>
      </c>
      <c r="BG36" s="492">
        <v>1080850</v>
      </c>
      <c r="BH36" s="492">
        <v>-23522.600000000093</v>
      </c>
      <c r="BI36" s="492">
        <v>-57000</v>
      </c>
      <c r="BJ36" s="492"/>
      <c r="BK36" s="492"/>
      <c r="BL36" s="492"/>
    </row>
    <row r="37" spans="1:64">
      <c r="A37" s="2477"/>
      <c r="D37" s="2521">
        <v>2014</v>
      </c>
      <c r="E37" s="2505"/>
      <c r="F37" s="492" t="e">
        <v>#REF!</v>
      </c>
      <c r="G37" s="492" t="e">
        <v>#REF!</v>
      </c>
      <c r="H37" s="492" t="e">
        <v>#REF!</v>
      </c>
      <c r="I37" s="492" t="e">
        <v>#REF!</v>
      </c>
      <c r="J37" s="492" t="e">
        <v>#REF!</v>
      </c>
      <c r="K37" s="492" t="e">
        <v>#REF!</v>
      </c>
      <c r="L37" s="492" t="e">
        <v>#REF!</v>
      </c>
      <c r="M37" s="492"/>
      <c r="N37" s="492"/>
      <c r="O37" s="492"/>
      <c r="P37" s="492"/>
      <c r="Q37" s="492"/>
      <c r="R37" s="492"/>
      <c r="S37" s="492"/>
      <c r="T37" s="492"/>
      <c r="U37" s="492"/>
      <c r="V37" s="492"/>
      <c r="W37" s="492"/>
      <c r="X37" s="492"/>
      <c r="Y37" s="492"/>
      <c r="Z37" s="492"/>
      <c r="AA37" s="492"/>
      <c r="AB37" s="492">
        <v>513126.99999999994</v>
      </c>
      <c r="AC37" s="492">
        <v>517722.99999999994</v>
      </c>
      <c r="AD37" s="492">
        <v>0.5</v>
      </c>
      <c r="AE37" s="492">
        <v>44175</v>
      </c>
      <c r="AF37" s="492">
        <v>49999.999999999993</v>
      </c>
      <c r="AG37" s="492">
        <v>0</v>
      </c>
      <c r="AH37" s="492">
        <v>49999.999999999993</v>
      </c>
      <c r="AI37" s="492">
        <v>20000</v>
      </c>
      <c r="AJ37" s="492">
        <v>916675.00000000012</v>
      </c>
      <c r="AK37" s="492">
        <v>48.286672230460645</v>
      </c>
      <c r="AL37" s="492">
        <v>158278401.42233691</v>
      </c>
      <c r="AM37" s="492">
        <v>172.66577731730098</v>
      </c>
      <c r="AN37" s="492">
        <v>32492.000000000004</v>
      </c>
      <c r="AO37" s="492"/>
      <c r="AP37" s="492" t="s">
        <v>5662</v>
      </c>
      <c r="AQ37" s="492">
        <v>1378739.7854999998</v>
      </c>
      <c r="AR37" s="492" t="s">
        <v>5662</v>
      </c>
      <c r="AS37" s="492">
        <v>882283.33333333326</v>
      </c>
      <c r="AT37" s="492">
        <v>22331975.728872575</v>
      </c>
      <c r="AU37" s="492">
        <v>5.5886244611022776E-2</v>
      </c>
      <c r="AV37" s="492">
        <v>22331975.672986329</v>
      </c>
      <c r="AW37" s="492">
        <v>25.311569230957172</v>
      </c>
      <c r="AX37" s="492">
        <v>94.68375181016917</v>
      </c>
      <c r="AY37" s="492"/>
      <c r="AZ37" s="492"/>
      <c r="BA37" s="492">
        <v>1778607.8280085691</v>
      </c>
      <c r="BB37" s="447">
        <v>0.5</v>
      </c>
      <c r="BC37" s="492">
        <v>0</v>
      </c>
      <c r="BD37" s="492">
        <v>-70000</v>
      </c>
      <c r="BE37" s="492">
        <v>14649.49467523559</v>
      </c>
      <c r="BF37" s="492">
        <v>786108.33333333337</v>
      </c>
      <c r="BG37" s="492">
        <v>1030850</v>
      </c>
      <c r="BH37" s="492">
        <v>18649.49467523559</v>
      </c>
      <c r="BI37" s="492">
        <v>-57000</v>
      </c>
      <c r="BJ37" s="492"/>
      <c r="BK37" s="492"/>
      <c r="BL37" s="492"/>
    </row>
    <row r="38" spans="1:64">
      <c r="A38" s="2477"/>
      <c r="D38" s="2521">
        <v>2015</v>
      </c>
      <c r="E38" s="2505"/>
      <c r="F38" s="492" t="e">
        <v>#REF!</v>
      </c>
      <c r="G38" s="492" t="e">
        <v>#REF!</v>
      </c>
      <c r="H38" s="492" t="e">
        <v>#REF!</v>
      </c>
      <c r="I38" s="492" t="e">
        <v>#REF!</v>
      </c>
      <c r="J38" s="492" t="e">
        <v>#REF!</v>
      </c>
      <c r="K38" s="492" t="e">
        <v>#REF!</v>
      </c>
      <c r="L38" s="492" t="e">
        <v>#REF!</v>
      </c>
      <c r="M38" s="492"/>
      <c r="N38" s="492"/>
      <c r="O38" s="492"/>
      <c r="P38" s="492"/>
      <c r="Q38" s="492"/>
      <c r="R38" s="492"/>
      <c r="S38" s="492"/>
      <c r="T38" s="492"/>
      <c r="U38" s="492"/>
      <c r="V38" s="492"/>
      <c r="W38" s="492"/>
      <c r="X38" s="492"/>
      <c r="Y38" s="492"/>
      <c r="Z38" s="492"/>
      <c r="AA38" s="492"/>
      <c r="AB38" s="492">
        <v>506409</v>
      </c>
      <c r="AC38" s="492">
        <v>514440.99999999994</v>
      </c>
      <c r="AD38" s="492">
        <v>0.5</v>
      </c>
      <c r="AE38" s="492">
        <v>44175</v>
      </c>
      <c r="AF38" s="492">
        <v>49999.999999999993</v>
      </c>
      <c r="AG38" s="492">
        <v>0</v>
      </c>
      <c r="AH38" s="492">
        <v>49999.999999999993</v>
      </c>
      <c r="AI38" s="492">
        <v>20000</v>
      </c>
      <c r="AJ38" s="492">
        <v>906675</v>
      </c>
      <c r="AK38" s="492">
        <v>53.269518705025867</v>
      </c>
      <c r="AL38" s="492">
        <v>176136639.63738579</v>
      </c>
      <c r="AM38" s="492">
        <v>194.26656700293466</v>
      </c>
      <c r="AN38" s="492">
        <v>35000.000000000007</v>
      </c>
      <c r="AO38" s="492"/>
      <c r="AP38" s="492" t="s">
        <v>5662</v>
      </c>
      <c r="AQ38" s="492">
        <v>1462564.7076149997</v>
      </c>
      <c r="AR38" s="492" t="s">
        <v>5662</v>
      </c>
      <c r="AS38" s="492">
        <v>882129.99999999988</v>
      </c>
      <c r="AT38" s="492">
        <v>35399556.713802792</v>
      </c>
      <c r="AU38" s="492">
        <v>0</v>
      </c>
      <c r="AV38" s="492">
        <v>35399556.713802792</v>
      </c>
      <c r="AW38" s="492">
        <v>40.129637030599568</v>
      </c>
      <c r="AX38" s="492">
        <v>100.48740186342883</v>
      </c>
      <c r="AY38" s="492"/>
      <c r="AZ38" s="492"/>
      <c r="BA38" s="492">
        <v>1771934.8071338162</v>
      </c>
      <c r="BB38" s="447">
        <v>0.5</v>
      </c>
      <c r="BC38" s="492">
        <v>0</v>
      </c>
      <c r="BD38" s="492">
        <v>-50000</v>
      </c>
      <c r="BE38" s="492">
        <v>18129.807133816183</v>
      </c>
      <c r="BF38" s="492">
        <v>785955</v>
      </c>
      <c r="BG38" s="492">
        <v>1020850</v>
      </c>
      <c r="BH38" s="492">
        <v>22129.807133816183</v>
      </c>
      <c r="BI38" s="492">
        <v>-57000</v>
      </c>
      <c r="BJ38" s="492"/>
      <c r="BK38" s="492"/>
      <c r="BL38" s="492"/>
    </row>
    <row r="39" spans="1:64">
      <c r="A39" s="2477"/>
      <c r="D39" s="2521">
        <v>2016</v>
      </c>
      <c r="E39" s="2505"/>
      <c r="F39" s="492" t="e">
        <v>#REF!</v>
      </c>
      <c r="G39" s="492" t="e">
        <v>#REF!</v>
      </c>
      <c r="H39" s="492" t="e">
        <v>#REF!</v>
      </c>
      <c r="I39" s="492" t="e">
        <v>#REF!</v>
      </c>
      <c r="J39" s="492" t="e">
        <v>#REF!</v>
      </c>
      <c r="K39" s="492" t="e">
        <v>#REF!</v>
      </c>
      <c r="L39" s="492" t="e">
        <v>#REF!</v>
      </c>
      <c r="M39" s="492"/>
      <c r="N39" s="492"/>
      <c r="O39" s="492"/>
      <c r="P39" s="492"/>
      <c r="Q39" s="492"/>
      <c r="R39" s="492"/>
      <c r="S39" s="492"/>
      <c r="T39" s="492"/>
      <c r="U39" s="492"/>
      <c r="V39" s="492"/>
      <c r="W39" s="492"/>
      <c r="X39" s="492"/>
      <c r="Y39" s="492"/>
      <c r="Z39" s="492"/>
      <c r="AA39" s="492"/>
      <c r="AB39" s="492">
        <v>506409</v>
      </c>
      <c r="AC39" s="492">
        <v>514440.99999999994</v>
      </c>
      <c r="AD39" s="492">
        <v>0.5</v>
      </c>
      <c r="AE39" s="492">
        <v>44175</v>
      </c>
      <c r="AF39" s="492">
        <v>49999.999999999993</v>
      </c>
      <c r="AG39" s="492">
        <v>0</v>
      </c>
      <c r="AH39" s="492">
        <v>49999.999999999993</v>
      </c>
      <c r="AI39" s="492">
        <v>20000</v>
      </c>
      <c r="AJ39" s="492">
        <v>906675</v>
      </c>
      <c r="AK39" s="492">
        <v>58.777469175453149</v>
      </c>
      <c r="AL39" s="492">
        <v>197655409.15673184</v>
      </c>
      <c r="AM39" s="492">
        <v>218.00028583200358</v>
      </c>
      <c r="AN39" s="492">
        <v>35000.000000000007</v>
      </c>
      <c r="AO39" s="492"/>
      <c r="AP39" s="492" t="s">
        <v>5662</v>
      </c>
      <c r="AQ39" s="492">
        <v>1552122.7821049502</v>
      </c>
      <c r="AR39" s="492" t="s">
        <v>5662</v>
      </c>
      <c r="AS39" s="492">
        <v>869361.66666666651</v>
      </c>
      <c r="AT39" s="492">
        <v>37010819.02120132</v>
      </c>
      <c r="AU39" s="492">
        <v>4.0785487128567562E-2</v>
      </c>
      <c r="AV39" s="492">
        <v>37010818.980415836</v>
      </c>
      <c r="AW39" s="492">
        <v>42.572407318491358</v>
      </c>
      <c r="AX39" s="492">
        <v>106.72920497842927</v>
      </c>
      <c r="AY39" s="492"/>
      <c r="AZ39" s="492"/>
      <c r="BA39" s="492">
        <v>1744621.8429439322</v>
      </c>
      <c r="BB39" s="447">
        <v>0.5</v>
      </c>
      <c r="BC39" s="492">
        <v>0</v>
      </c>
      <c r="BD39" s="492">
        <v>-50000</v>
      </c>
      <c r="BE39" s="492">
        <v>3585.1762772656512</v>
      </c>
      <c r="BF39" s="492">
        <v>773186.66666666663</v>
      </c>
      <c r="BG39" s="492">
        <v>1020850</v>
      </c>
      <c r="BH39" s="492">
        <v>7585.1762772656512</v>
      </c>
      <c r="BI39" s="492">
        <v>-57000</v>
      </c>
      <c r="BJ39" s="492"/>
      <c r="BK39" s="492"/>
      <c r="BL39" s="492"/>
    </row>
    <row r="40" spans="1:64">
      <c r="A40" s="2477"/>
      <c r="D40" s="2521">
        <v>2017</v>
      </c>
      <c r="E40" s="2505"/>
      <c r="F40" s="492" t="e">
        <v>#REF!</v>
      </c>
      <c r="G40" s="492" t="e">
        <v>#REF!</v>
      </c>
      <c r="H40" s="492" t="e">
        <v>#REF!</v>
      </c>
      <c r="I40" s="492" t="e">
        <v>#REF!</v>
      </c>
      <c r="J40" s="492" t="e">
        <v>#REF!</v>
      </c>
      <c r="K40" s="492" t="e">
        <v>#REF!</v>
      </c>
      <c r="L40" s="492" t="e">
        <v>#REF!</v>
      </c>
      <c r="M40" s="492"/>
      <c r="N40" s="492"/>
      <c r="O40" s="492"/>
      <c r="P40" s="492"/>
      <c r="Q40" s="492"/>
      <c r="R40" s="492"/>
      <c r="S40" s="492"/>
      <c r="T40" s="492"/>
      <c r="U40" s="492"/>
      <c r="V40" s="492"/>
      <c r="W40" s="492"/>
      <c r="X40" s="492"/>
      <c r="Y40" s="492"/>
      <c r="Z40" s="492"/>
      <c r="AA40" s="492"/>
      <c r="AB40" s="492">
        <v>520545</v>
      </c>
      <c r="AC40" s="492">
        <v>521304.99999999994</v>
      </c>
      <c r="AD40" s="492">
        <v>0.5</v>
      </c>
      <c r="AE40" s="492">
        <v>44175</v>
      </c>
      <c r="AF40" s="492">
        <v>49999.999999999993</v>
      </c>
      <c r="AG40" s="492">
        <v>0</v>
      </c>
      <c r="AH40" s="492">
        <v>49999.999999999993</v>
      </c>
      <c r="AI40" s="492">
        <v>20000</v>
      </c>
      <c r="AJ40" s="492">
        <v>927675</v>
      </c>
      <c r="AK40" s="492">
        <v>60.41862777690698</v>
      </c>
      <c r="AL40" s="492">
        <v>208790343.50547951</v>
      </c>
      <c r="AM40" s="492">
        <v>225.0684167466834</v>
      </c>
      <c r="AN40" s="492">
        <v>35000.000000000007</v>
      </c>
      <c r="AO40" s="492"/>
      <c r="AP40" s="492" t="s">
        <v>5662</v>
      </c>
      <c r="AQ40" s="492">
        <v>1658925.5687785933</v>
      </c>
      <c r="AR40" s="492" t="s">
        <v>5662</v>
      </c>
      <c r="AS40" s="492">
        <v>871510.99999999988</v>
      </c>
      <c r="AT40" s="492">
        <v>49480811.995243713</v>
      </c>
      <c r="AU40" s="492">
        <v>2.1725459324783186E-2</v>
      </c>
      <c r="AV40" s="492">
        <v>49480811.973518252</v>
      </c>
      <c r="AW40" s="492">
        <v>56.775889201075209</v>
      </c>
      <c r="AX40" s="492">
        <v>113.91758571613184</v>
      </c>
      <c r="AY40" s="492"/>
      <c r="AZ40" s="492"/>
      <c r="BA40" s="492">
        <v>1751511.4125558403</v>
      </c>
      <c r="BB40" s="447">
        <v>0.5</v>
      </c>
      <c r="BC40" s="492">
        <v>0</v>
      </c>
      <c r="BD40" s="492">
        <v>-50000</v>
      </c>
      <c r="BE40" s="492">
        <v>-12674.587444159668</v>
      </c>
      <c r="BF40" s="492">
        <v>775336</v>
      </c>
      <c r="BG40" s="492">
        <v>1041850</v>
      </c>
      <c r="BH40" s="492">
        <v>-8674.5874441596679</v>
      </c>
      <c r="BI40" s="492">
        <v>-57000</v>
      </c>
      <c r="BJ40" s="492"/>
      <c r="BK40" s="492"/>
      <c r="BL40" s="492"/>
    </row>
    <row r="41" spans="1:64">
      <c r="A41" s="2477"/>
      <c r="D41" s="2521">
        <v>2018</v>
      </c>
      <c r="E41" s="2505"/>
      <c r="F41" s="492" t="e">
        <v>#REF!</v>
      </c>
      <c r="G41" s="492" t="e">
        <v>#REF!</v>
      </c>
      <c r="H41" s="492" t="e">
        <v>#REF!</v>
      </c>
      <c r="I41" s="492" t="e">
        <v>#REF!</v>
      </c>
      <c r="J41" s="492" t="e">
        <v>#REF!</v>
      </c>
      <c r="K41" s="492" t="e">
        <v>#REF!</v>
      </c>
      <c r="L41" s="492" t="e">
        <v>#REF!</v>
      </c>
      <c r="M41" s="492"/>
      <c r="N41" s="492"/>
      <c r="O41" s="492"/>
      <c r="P41" s="492"/>
      <c r="Q41" s="492"/>
      <c r="R41" s="492"/>
      <c r="S41" s="492"/>
      <c r="T41" s="492"/>
      <c r="U41" s="492"/>
      <c r="V41" s="492"/>
      <c r="W41" s="492"/>
      <c r="X41" s="492"/>
      <c r="Y41" s="492"/>
      <c r="Z41" s="492"/>
      <c r="AA41" s="492"/>
      <c r="AB41" s="492">
        <v>520545</v>
      </c>
      <c r="AC41" s="492">
        <v>521304.99999999994</v>
      </c>
      <c r="AD41" s="492">
        <v>0.5</v>
      </c>
      <c r="AE41" s="492">
        <v>44175</v>
      </c>
      <c r="AF41" s="492">
        <v>49999.999999999993</v>
      </c>
      <c r="AG41" s="492">
        <v>0</v>
      </c>
      <c r="AH41" s="492">
        <v>49999.999999999993</v>
      </c>
      <c r="AI41" s="492">
        <v>20000</v>
      </c>
      <c r="AJ41" s="492">
        <v>927675</v>
      </c>
      <c r="AK41" s="492">
        <v>63.311367995395301</v>
      </c>
      <c r="AL41" s="492">
        <v>220359804.66719386</v>
      </c>
      <c r="AM41" s="492">
        <v>237.53987621440038</v>
      </c>
      <c r="AN41" s="492">
        <v>35000.000000000007</v>
      </c>
      <c r="AO41" s="492"/>
      <c r="AP41" s="492" t="s">
        <v>5662</v>
      </c>
      <c r="AQ41" s="492">
        <v>1764187.3606498791</v>
      </c>
      <c r="AR41" s="492" t="s">
        <v>5662</v>
      </c>
      <c r="AS41" s="492">
        <v>874451.99999999988</v>
      </c>
      <c r="AT41" s="492">
        <v>57624200.410043836</v>
      </c>
      <c r="AU41" s="492">
        <v>46574.823813111565</v>
      </c>
      <c r="AV41" s="492">
        <v>57577625.586230725</v>
      </c>
      <c r="AW41" s="492">
        <v>65.844237975590119</v>
      </c>
      <c r="AX41" s="492">
        <v>121.27345283626477</v>
      </c>
      <c r="AY41" s="492"/>
      <c r="AZ41" s="492"/>
      <c r="BA41" s="492">
        <v>1745105.9882197585</v>
      </c>
      <c r="BB41" s="447">
        <v>0.5</v>
      </c>
      <c r="BC41" s="492">
        <v>0</v>
      </c>
      <c r="BD41" s="492">
        <v>-50000</v>
      </c>
      <c r="BE41" s="492">
        <v>-22021.011780241504</v>
      </c>
      <c r="BF41" s="492">
        <v>778277</v>
      </c>
      <c r="BG41" s="492">
        <v>1041850</v>
      </c>
      <c r="BH41" s="492">
        <v>-18021.011780241504</v>
      </c>
      <c r="BI41" s="492">
        <v>-57000</v>
      </c>
      <c r="BJ41" s="492"/>
      <c r="BK41" s="492"/>
      <c r="BL41" s="492"/>
    </row>
    <row r="42" spans="1:64">
      <c r="A42" s="2477"/>
      <c r="D42" s="2521">
        <v>2019</v>
      </c>
      <c r="E42" s="2505"/>
      <c r="F42" s="492" t="e">
        <v>#REF!</v>
      </c>
      <c r="G42" s="492" t="e">
        <v>#REF!</v>
      </c>
      <c r="H42" s="492" t="e">
        <v>#REF!</v>
      </c>
      <c r="I42" s="492" t="e">
        <v>#REF!</v>
      </c>
      <c r="J42" s="492" t="e">
        <v>#REF!</v>
      </c>
      <c r="K42" s="492" t="e">
        <v>#REF!</v>
      </c>
      <c r="L42" s="492" t="e">
        <v>#REF!</v>
      </c>
      <c r="M42" s="492"/>
      <c r="N42" s="492"/>
      <c r="O42" s="492"/>
      <c r="P42" s="492"/>
      <c r="Q42" s="492"/>
      <c r="R42" s="492"/>
      <c r="S42" s="492"/>
      <c r="T42" s="492"/>
      <c r="U42" s="492"/>
      <c r="V42" s="492"/>
      <c r="W42" s="492"/>
      <c r="X42" s="492"/>
      <c r="Y42" s="492"/>
      <c r="Z42" s="492"/>
      <c r="AA42" s="492"/>
      <c r="AB42" s="492">
        <v>520545</v>
      </c>
      <c r="AC42" s="492">
        <v>521304.99999999994</v>
      </c>
      <c r="AD42" s="492">
        <v>0.5</v>
      </c>
      <c r="AE42" s="492">
        <v>44175</v>
      </c>
      <c r="AF42" s="492">
        <v>49999.999999999993</v>
      </c>
      <c r="AG42" s="492">
        <v>0</v>
      </c>
      <c r="AH42" s="492">
        <v>49999.999999999993</v>
      </c>
      <c r="AI42" s="492">
        <v>20000</v>
      </c>
      <c r="AJ42" s="492">
        <v>927675</v>
      </c>
      <c r="AK42" s="492">
        <v>68.262716473951301</v>
      </c>
      <c r="AL42" s="492">
        <v>240162631.60431272</v>
      </c>
      <c r="AM42" s="492">
        <v>258.88660533517958</v>
      </c>
      <c r="AN42" s="492">
        <v>35000.000000000007</v>
      </c>
      <c r="AO42" s="492"/>
      <c r="AP42" s="492" t="s">
        <v>5662</v>
      </c>
      <c r="AQ42" s="492">
        <v>1892017.0439278651</v>
      </c>
      <c r="AR42" s="492" t="s">
        <v>5662</v>
      </c>
      <c r="AS42" s="492">
        <v>904393</v>
      </c>
      <c r="AT42" s="492">
        <v>64622430.878373332</v>
      </c>
      <c r="AU42" s="492">
        <v>233177.75217543851</v>
      </c>
      <c r="AV42" s="492">
        <v>64389253.126197889</v>
      </c>
      <c r="AW42" s="492">
        <v>71.196098517124625</v>
      </c>
      <c r="AX42" s="492">
        <v>130.13146568516876</v>
      </c>
      <c r="AY42" s="492"/>
      <c r="AZ42" s="492"/>
      <c r="BA42" s="492">
        <v>1766199.4197775694</v>
      </c>
      <c r="BB42" s="447">
        <v>0.5</v>
      </c>
      <c r="BC42" s="492">
        <v>0</v>
      </c>
      <c r="BD42" s="492">
        <v>-50000</v>
      </c>
      <c r="BE42" s="492">
        <v>-30868.580222430639</v>
      </c>
      <c r="BF42" s="492">
        <v>808218</v>
      </c>
      <c r="BG42" s="492">
        <v>1041850</v>
      </c>
      <c r="BH42" s="492">
        <v>-26868.580222430639</v>
      </c>
      <c r="BI42" s="492">
        <v>-57000</v>
      </c>
      <c r="BJ42" s="492"/>
      <c r="BK42" s="492"/>
      <c r="BL42" s="492"/>
    </row>
    <row r="43" spans="1:64">
      <c r="A43" s="2477"/>
      <c r="D43" s="2521">
        <v>2020</v>
      </c>
      <c r="E43" s="2505"/>
      <c r="F43" s="492" t="e">
        <v>#REF!</v>
      </c>
      <c r="G43" s="492" t="e">
        <v>#REF!</v>
      </c>
      <c r="H43" s="492" t="e">
        <v>#REF!</v>
      </c>
      <c r="I43" s="492" t="e">
        <v>#REF!</v>
      </c>
      <c r="J43" s="492" t="e">
        <v>#REF!</v>
      </c>
      <c r="K43" s="492" t="e">
        <v>#REF!</v>
      </c>
      <c r="L43" s="492" t="e">
        <v>#REF!</v>
      </c>
      <c r="M43" s="492"/>
      <c r="N43" s="492"/>
      <c r="O43" s="492"/>
      <c r="P43" s="492"/>
      <c r="Q43" s="492"/>
      <c r="R43" s="492"/>
      <c r="S43" s="492"/>
      <c r="T43" s="492"/>
      <c r="U43" s="492"/>
      <c r="V43" s="492"/>
      <c r="W43" s="492"/>
      <c r="X43" s="492"/>
      <c r="Y43" s="492"/>
      <c r="Z43" s="492"/>
      <c r="AA43" s="492"/>
      <c r="AB43" s="492">
        <v>520545</v>
      </c>
      <c r="AC43" s="492">
        <v>521304.99999999994</v>
      </c>
      <c r="AD43" s="492">
        <v>0.5</v>
      </c>
      <c r="AE43" s="492">
        <v>44175</v>
      </c>
      <c r="AF43" s="492">
        <v>49999.999999999993</v>
      </c>
      <c r="AG43" s="492">
        <v>0</v>
      </c>
      <c r="AH43" s="492">
        <v>49999.999999999993</v>
      </c>
      <c r="AI43" s="492">
        <v>20000</v>
      </c>
      <c r="AJ43" s="492">
        <v>927675</v>
      </c>
      <c r="AK43" s="492">
        <v>74.424130977352078</v>
      </c>
      <c r="AL43" s="492">
        <v>264805095.29418066</v>
      </c>
      <c r="AM43" s="492">
        <v>285.45028732495825</v>
      </c>
      <c r="AN43" s="492">
        <v>35000.000000000007</v>
      </c>
      <c r="AO43" s="492"/>
      <c r="AP43" s="492" t="s">
        <v>5662</v>
      </c>
      <c r="AQ43" s="492">
        <v>2029800.6891992087</v>
      </c>
      <c r="AR43" s="492" t="s">
        <v>5662</v>
      </c>
      <c r="AS43" s="492">
        <v>936833.99999999988</v>
      </c>
      <c r="AT43" s="492">
        <v>73146204.905396014</v>
      </c>
      <c r="AU43" s="492">
        <v>1.7706199176664907E-2</v>
      </c>
      <c r="AV43" s="492">
        <v>73146204.887689829</v>
      </c>
      <c r="AW43" s="492">
        <v>78.078085218608464</v>
      </c>
      <c r="AX43" s="492">
        <v>139.60562968788182</v>
      </c>
      <c r="AY43" s="492"/>
      <c r="AZ43" s="492"/>
      <c r="BA43" s="492">
        <v>1727483.7571002305</v>
      </c>
      <c r="BB43" s="447">
        <v>0.5</v>
      </c>
      <c r="BC43" s="492">
        <v>0</v>
      </c>
      <c r="BD43" s="492">
        <v>-50000</v>
      </c>
      <c r="BE43" s="492">
        <v>-102025.24289976945</v>
      </c>
      <c r="BF43" s="492">
        <v>840659</v>
      </c>
      <c r="BG43" s="492">
        <v>1041850</v>
      </c>
      <c r="BH43" s="492">
        <v>-98025.242899769451</v>
      </c>
      <c r="BI43" s="492">
        <v>-57000</v>
      </c>
      <c r="BJ43" s="492"/>
      <c r="BK43" s="492"/>
      <c r="BL43" s="492"/>
    </row>
    <row r="44" spans="1:64">
      <c r="A44" s="2477"/>
      <c r="D44" s="2521">
        <v>2021</v>
      </c>
      <c r="E44" s="2505"/>
      <c r="F44" s="492" t="e">
        <v>#REF!</v>
      </c>
      <c r="G44" s="492" t="e">
        <v>#REF!</v>
      </c>
      <c r="H44" s="492" t="e">
        <v>#REF!</v>
      </c>
      <c r="I44" s="492" t="e">
        <v>#REF!</v>
      </c>
      <c r="J44" s="492" t="e">
        <v>#REF!</v>
      </c>
      <c r="K44" s="492" t="e">
        <v>#REF!</v>
      </c>
      <c r="L44" s="492" t="e">
        <v>#REF!</v>
      </c>
      <c r="M44" s="492"/>
      <c r="N44" s="492"/>
      <c r="O44" s="492"/>
      <c r="P44" s="492"/>
      <c r="Q44" s="492"/>
      <c r="R44" s="492"/>
      <c r="S44" s="492"/>
      <c r="T44" s="492"/>
      <c r="U44" s="492"/>
      <c r="V44" s="492"/>
      <c r="W44" s="492"/>
      <c r="X44" s="492"/>
      <c r="Y44" s="492"/>
      <c r="Z44" s="492"/>
      <c r="AA44" s="492"/>
      <c r="AB44" s="492">
        <v>520545</v>
      </c>
      <c r="AC44" s="492">
        <v>521304.99999999994</v>
      </c>
      <c r="AD44" s="492">
        <v>0.5</v>
      </c>
      <c r="AE44" s="492">
        <v>44175</v>
      </c>
      <c r="AF44" s="492">
        <v>49999.999999999993</v>
      </c>
      <c r="AG44" s="492">
        <v>0</v>
      </c>
      <c r="AH44" s="492">
        <v>49999.999999999993</v>
      </c>
      <c r="AI44" s="492">
        <v>20000</v>
      </c>
      <c r="AJ44" s="492">
        <v>927675</v>
      </c>
      <c r="AK44" s="492">
        <v>76.824982296014909</v>
      </c>
      <c r="AL44" s="492">
        <v>274407255.87147433</v>
      </c>
      <c r="AM44" s="492">
        <v>295.80106812350698</v>
      </c>
      <c r="AN44" s="492">
        <v>35000.000000000007</v>
      </c>
      <c r="AO44" s="492"/>
      <c r="AP44" s="492" t="s">
        <v>5662</v>
      </c>
      <c r="AQ44" s="492">
        <v>2154001.8289273353</v>
      </c>
      <c r="AR44" s="492" t="s">
        <v>5662</v>
      </c>
      <c r="AS44" s="492">
        <v>949145</v>
      </c>
      <c r="AT44" s="492">
        <v>79172655.33809045</v>
      </c>
      <c r="AU44" s="492">
        <v>0</v>
      </c>
      <c r="AV44" s="492">
        <v>79172655.33809045</v>
      </c>
      <c r="AW44" s="492">
        <v>83.41471043738359</v>
      </c>
      <c r="AX44" s="492">
        <v>148.01035471713411</v>
      </c>
      <c r="AY44" s="492"/>
      <c r="AZ44" s="492"/>
      <c r="BA44" s="492">
        <v>1749197.5077637436</v>
      </c>
      <c r="BB44" s="447">
        <v>0.5</v>
      </c>
      <c r="BC44" s="492">
        <v>0</v>
      </c>
      <c r="BD44" s="492">
        <v>-50000</v>
      </c>
      <c r="BE44" s="492">
        <v>-92622.492236256367</v>
      </c>
      <c r="BF44" s="492">
        <v>852970</v>
      </c>
      <c r="BG44" s="492">
        <v>1041850</v>
      </c>
      <c r="BH44" s="492">
        <v>-88622.492236256367</v>
      </c>
      <c r="BI44" s="492">
        <v>-57000</v>
      </c>
      <c r="BJ44" s="492"/>
      <c r="BK44" s="492"/>
      <c r="BL44" s="492"/>
    </row>
    <row r="45" spans="1:64">
      <c r="A45" s="2477"/>
      <c r="D45" s="2521">
        <v>2022</v>
      </c>
      <c r="E45" s="2505"/>
      <c r="F45" s="492" t="e">
        <v>#REF!</v>
      </c>
      <c r="G45" s="492" t="e">
        <v>#REF!</v>
      </c>
      <c r="H45" s="492" t="e">
        <v>#REF!</v>
      </c>
      <c r="I45" s="492" t="e">
        <v>#REF!</v>
      </c>
      <c r="J45" s="492" t="e">
        <v>#REF!</v>
      </c>
      <c r="K45" s="492" t="e">
        <v>#REF!</v>
      </c>
      <c r="L45" s="492" t="e">
        <v>#REF!</v>
      </c>
      <c r="M45" s="492"/>
      <c r="N45" s="492"/>
      <c r="O45" s="492"/>
      <c r="P45" s="492"/>
      <c r="Q45" s="492"/>
      <c r="R45" s="492"/>
      <c r="S45" s="492"/>
      <c r="T45" s="492"/>
      <c r="U45" s="492"/>
      <c r="V45" s="492"/>
      <c r="W45" s="492"/>
      <c r="X45" s="492"/>
      <c r="Y45" s="492"/>
      <c r="Z45" s="492"/>
      <c r="AA45" s="492"/>
      <c r="AB45" s="492">
        <v>520545</v>
      </c>
      <c r="AC45" s="492">
        <v>521304.99999999994</v>
      </c>
      <c r="AD45" s="492">
        <v>0.5</v>
      </c>
      <c r="AE45" s="492">
        <v>44175</v>
      </c>
      <c r="AF45" s="492">
        <v>49999.999999999993</v>
      </c>
      <c r="AG45" s="492">
        <v>0</v>
      </c>
      <c r="AH45" s="492">
        <v>49999.999999999993</v>
      </c>
      <c r="AI45" s="492">
        <v>20000</v>
      </c>
      <c r="AJ45" s="492">
        <v>927675</v>
      </c>
      <c r="AK45" s="492">
        <v>80.138228964265139</v>
      </c>
      <c r="AL45" s="492">
        <v>287658524.82487261</v>
      </c>
      <c r="AM45" s="492">
        <v>310.08545538563897</v>
      </c>
      <c r="AN45" s="492">
        <v>35000.000000000007</v>
      </c>
      <c r="AO45" s="492"/>
      <c r="AP45" s="492" t="s">
        <v>5662</v>
      </c>
      <c r="AQ45" s="492">
        <v>2284060.0632415223</v>
      </c>
      <c r="AR45" s="492" t="s">
        <v>5662</v>
      </c>
      <c r="AS45" s="492">
        <v>946456.99999999988</v>
      </c>
      <c r="AT45" s="492">
        <v>83823880.423475757</v>
      </c>
      <c r="AU45" s="492">
        <v>0</v>
      </c>
      <c r="AV45" s="492">
        <v>83823880.423475757</v>
      </c>
      <c r="AW45" s="492">
        <v>88.565968050820871</v>
      </c>
      <c r="AX45" s="492">
        <v>156.94927148143771</v>
      </c>
      <c r="AY45" s="492"/>
      <c r="AZ45" s="492"/>
      <c r="BA45" s="492">
        <v>1750418.6196600758</v>
      </c>
      <c r="BB45" s="447">
        <v>0.5</v>
      </c>
      <c r="BC45" s="492">
        <v>0</v>
      </c>
      <c r="BD45" s="492">
        <v>-50000</v>
      </c>
      <c r="BE45" s="492">
        <v>-88713.380339924246</v>
      </c>
      <c r="BF45" s="492">
        <v>850282</v>
      </c>
      <c r="BG45" s="492">
        <v>1041850</v>
      </c>
      <c r="BH45" s="492">
        <v>-84713.380339924246</v>
      </c>
      <c r="BI45" s="492">
        <v>-57000</v>
      </c>
      <c r="BJ45" s="492"/>
      <c r="BK45" s="492"/>
      <c r="BL45" s="492"/>
    </row>
    <row r="46" spans="1:64">
      <c r="A46" s="2477"/>
      <c r="B46" s="2737"/>
      <c r="D46" s="2521">
        <v>2023</v>
      </c>
      <c r="E46" s="2505"/>
      <c r="F46" s="492" t="e">
        <v>#REF!</v>
      </c>
      <c r="G46" s="492" t="e">
        <v>#REF!</v>
      </c>
      <c r="H46" s="492" t="e">
        <v>#REF!</v>
      </c>
      <c r="I46" s="492" t="e">
        <v>#REF!</v>
      </c>
      <c r="J46" s="492" t="e">
        <v>#REF!</v>
      </c>
      <c r="K46" s="492" t="e">
        <v>#REF!</v>
      </c>
      <c r="L46" s="492" t="e">
        <v>#REF!</v>
      </c>
      <c r="M46" s="492"/>
      <c r="N46" s="492"/>
      <c r="O46" s="492"/>
      <c r="P46" s="492"/>
      <c r="Q46" s="492"/>
      <c r="R46" s="492"/>
      <c r="S46" s="492"/>
      <c r="T46" s="492"/>
      <c r="U46" s="492"/>
      <c r="V46" s="492"/>
      <c r="W46" s="492"/>
      <c r="X46" s="492"/>
      <c r="Y46" s="492"/>
      <c r="Z46" s="492"/>
      <c r="AA46" s="492"/>
      <c r="AB46" s="492">
        <v>520545</v>
      </c>
      <c r="AC46" s="492">
        <v>521304.99999999994</v>
      </c>
      <c r="AD46" s="492">
        <v>0.5</v>
      </c>
      <c r="AE46" s="492">
        <v>44175</v>
      </c>
      <c r="AF46" s="492">
        <v>49999.999999999993</v>
      </c>
      <c r="AG46" s="492">
        <v>0</v>
      </c>
      <c r="AH46" s="492">
        <v>49999.999999999993</v>
      </c>
      <c r="AI46" s="492">
        <v>20000</v>
      </c>
      <c r="AJ46" s="492">
        <v>927675</v>
      </c>
      <c r="AK46" s="492">
        <v>86.483496223479548</v>
      </c>
      <c r="AL46" s="492">
        <v>313036304.22137231</v>
      </c>
      <c r="AM46" s="492">
        <v>337.4417810347075</v>
      </c>
      <c r="AN46" s="492">
        <v>35000.000000000007</v>
      </c>
      <c r="AO46" s="492"/>
      <c r="AP46" s="492" t="s">
        <v>5662</v>
      </c>
      <c r="AQ46" s="492">
        <v>2422409.8607008439</v>
      </c>
      <c r="AR46" s="492" t="s">
        <v>5662</v>
      </c>
      <c r="AS46" s="492">
        <v>943768</v>
      </c>
      <c r="AT46" s="492">
        <v>88308351.828657761</v>
      </c>
      <c r="AU46" s="492">
        <v>0</v>
      </c>
      <c r="AV46" s="492">
        <v>88308351.828657761</v>
      </c>
      <c r="AW46" s="492">
        <v>93.569978881099757</v>
      </c>
      <c r="AX46" s="492">
        <v>166.4582060062323</v>
      </c>
      <c r="AY46" s="492"/>
      <c r="AZ46" s="492"/>
      <c r="BA46" s="492">
        <v>1749712.0917229676</v>
      </c>
      <c r="BB46" s="447">
        <v>0.5</v>
      </c>
      <c r="BC46" s="492">
        <v>0</v>
      </c>
      <c r="BD46" s="492">
        <v>-50000</v>
      </c>
      <c r="BE46" s="492">
        <v>-86730.908277032431</v>
      </c>
      <c r="BF46" s="492">
        <v>847593</v>
      </c>
      <c r="BG46" s="492">
        <v>1041850</v>
      </c>
      <c r="BH46" s="492">
        <v>-82730.908277032431</v>
      </c>
      <c r="BI46" s="492">
        <v>-57000</v>
      </c>
      <c r="BJ46" s="492"/>
      <c r="BK46" s="492"/>
      <c r="BL46" s="492"/>
    </row>
    <row r="47" spans="1:64">
      <c r="A47" s="2477"/>
      <c r="D47" s="2521">
        <v>2024</v>
      </c>
      <c r="E47" s="2505"/>
      <c r="F47" s="492" t="e">
        <v>#REF!</v>
      </c>
      <c r="G47" s="492" t="e">
        <v>#REF!</v>
      </c>
      <c r="H47" s="492" t="e">
        <v>#REF!</v>
      </c>
      <c r="I47" s="492" t="e">
        <v>#REF!</v>
      </c>
      <c r="J47" s="492" t="e">
        <v>#REF!</v>
      </c>
      <c r="K47" s="492" t="e">
        <v>#REF!</v>
      </c>
      <c r="L47" s="492" t="e">
        <v>#REF!</v>
      </c>
      <c r="M47" s="492"/>
      <c r="N47" s="492"/>
      <c r="O47" s="492"/>
      <c r="P47" s="492"/>
      <c r="Q47" s="492"/>
      <c r="R47" s="492"/>
      <c r="S47" s="492"/>
      <c r="T47" s="492"/>
      <c r="U47" s="492"/>
      <c r="V47" s="492"/>
      <c r="W47" s="492"/>
      <c r="X47" s="492"/>
      <c r="Y47" s="492"/>
      <c r="Z47" s="492"/>
      <c r="AA47" s="492"/>
      <c r="AB47" s="492">
        <v>520545</v>
      </c>
      <c r="AC47" s="492">
        <v>521304.99999999994</v>
      </c>
      <c r="AD47" s="492">
        <v>0.5</v>
      </c>
      <c r="AE47" s="492">
        <v>44175</v>
      </c>
      <c r="AF47" s="492">
        <v>49999.999999999993</v>
      </c>
      <c r="AG47" s="492">
        <v>0</v>
      </c>
      <c r="AH47" s="492">
        <v>49999.999999999993</v>
      </c>
      <c r="AI47" s="492">
        <v>20000</v>
      </c>
      <c r="AJ47" s="492">
        <v>927675</v>
      </c>
      <c r="AK47" s="492">
        <v>88.064575885632394</v>
      </c>
      <c r="AL47" s="492">
        <v>319359803.17504364</v>
      </c>
      <c r="AM47" s="492">
        <v>344.25828353145619</v>
      </c>
      <c r="AN47" s="492">
        <v>35000.000000000007</v>
      </c>
      <c r="AO47" s="492"/>
      <c r="AP47" s="492" t="s">
        <v>5662</v>
      </c>
      <c r="AQ47" s="492">
        <v>2569608.8915769113</v>
      </c>
      <c r="AR47" s="492" t="s">
        <v>5662</v>
      </c>
      <c r="AS47" s="492">
        <v>943579.99999999988</v>
      </c>
      <c r="AT47" s="492">
        <v>92183063.772004798</v>
      </c>
      <c r="AU47" s="492">
        <v>0</v>
      </c>
      <c r="AV47" s="492">
        <v>92183063.772004798</v>
      </c>
      <c r="AW47" s="492">
        <v>97.695016609089649</v>
      </c>
      <c r="AX47" s="492">
        <v>176.57550493332431</v>
      </c>
      <c r="AY47" s="492"/>
      <c r="AZ47" s="492"/>
      <c r="BA47" s="492">
        <v>1754087.4310763106</v>
      </c>
      <c r="BB47" s="447">
        <v>0.5</v>
      </c>
      <c r="BC47" s="492">
        <v>0</v>
      </c>
      <c r="BD47" s="492">
        <v>-50000</v>
      </c>
      <c r="BE47" s="492">
        <v>-82167.568923689425</v>
      </c>
      <c r="BF47" s="492">
        <v>847405</v>
      </c>
      <c r="BG47" s="492">
        <v>1041850</v>
      </c>
      <c r="BH47" s="492">
        <v>-78167.568923689425</v>
      </c>
      <c r="BI47" s="492">
        <v>-57000</v>
      </c>
      <c r="BJ47" s="492"/>
      <c r="BK47" s="492"/>
      <c r="BL47" s="492"/>
    </row>
    <row r="48" spans="1:64">
      <c r="A48" s="2477"/>
      <c r="D48" s="2521">
        <v>2025</v>
      </c>
      <c r="E48" s="2505"/>
      <c r="F48" s="492" t="e">
        <v>#REF!</v>
      </c>
      <c r="G48" s="492" t="e">
        <v>#REF!</v>
      </c>
      <c r="H48" s="492" t="e">
        <v>#REF!</v>
      </c>
      <c r="I48" s="492" t="e">
        <v>#REF!</v>
      </c>
      <c r="J48" s="492" t="e">
        <v>#REF!</v>
      </c>
      <c r="K48" s="492" t="e">
        <v>#REF!</v>
      </c>
      <c r="L48" s="492" t="e">
        <v>#REF!</v>
      </c>
      <c r="M48" s="492"/>
      <c r="N48" s="492"/>
      <c r="O48" s="492"/>
      <c r="P48" s="492"/>
      <c r="Q48" s="492"/>
      <c r="R48" s="492"/>
      <c r="S48" s="492"/>
      <c r="T48" s="492"/>
      <c r="U48" s="492"/>
      <c r="V48" s="492"/>
      <c r="W48" s="492"/>
      <c r="X48" s="492"/>
      <c r="Y48" s="492"/>
      <c r="Z48" s="492"/>
      <c r="AA48" s="492"/>
      <c r="AB48" s="492">
        <v>520545</v>
      </c>
      <c r="AC48" s="492">
        <v>521304.99999999994</v>
      </c>
      <c r="AD48" s="492">
        <v>0.5</v>
      </c>
      <c r="AE48" s="492">
        <v>44175</v>
      </c>
      <c r="AF48" s="492">
        <v>49999.999999999993</v>
      </c>
      <c r="AG48" s="492">
        <v>0</v>
      </c>
      <c r="AH48" s="492">
        <v>49999.999999999993</v>
      </c>
      <c r="AI48" s="492">
        <v>20000</v>
      </c>
      <c r="AJ48" s="492">
        <v>927675</v>
      </c>
      <c r="AK48" s="492">
        <v>89.35786054233381</v>
      </c>
      <c r="AL48" s="492">
        <v>324532271.3113519</v>
      </c>
      <c r="AM48" s="492">
        <v>349.83401655898012</v>
      </c>
      <c r="AN48" s="492">
        <v>35000.000000000007</v>
      </c>
      <c r="AO48" s="492"/>
      <c r="AP48" s="492" t="s">
        <v>5662</v>
      </c>
      <c r="AQ48" s="492">
        <v>2726254.1570240646</v>
      </c>
      <c r="AR48" s="492" t="s">
        <v>5662</v>
      </c>
      <c r="AS48" s="492">
        <v>943390.99999999988</v>
      </c>
      <c r="AT48" s="492">
        <v>96652110.651932701</v>
      </c>
      <c r="AU48" s="492">
        <v>0</v>
      </c>
      <c r="AV48" s="492">
        <v>96652110.651932701</v>
      </c>
      <c r="AW48" s="492">
        <v>102.45180487404768</v>
      </c>
      <c r="AX48" s="492">
        <v>187.34221989691341</v>
      </c>
      <c r="AY48" s="492"/>
      <c r="AZ48" s="492"/>
      <c r="BA48" s="492">
        <v>1746698.8676242083</v>
      </c>
      <c r="BB48" s="447">
        <v>0.5</v>
      </c>
      <c r="BC48" s="492">
        <v>0</v>
      </c>
      <c r="BD48" s="492">
        <v>-50000</v>
      </c>
      <c r="BE48" s="492">
        <v>-89367.132375791669</v>
      </c>
      <c r="BF48" s="492">
        <v>847216</v>
      </c>
      <c r="BG48" s="492">
        <v>1041850</v>
      </c>
      <c r="BH48" s="492">
        <v>-85367.132375791669</v>
      </c>
      <c r="BI48" s="492">
        <v>-57000</v>
      </c>
      <c r="BJ48" s="492"/>
      <c r="BK48" s="492"/>
      <c r="BL48" s="492"/>
    </row>
    <row r="49" spans="1:64">
      <c r="A49" s="2477"/>
      <c r="D49" s="2521">
        <v>2026</v>
      </c>
      <c r="E49" s="2505"/>
      <c r="F49" s="492" t="e">
        <v>#REF!</v>
      </c>
      <c r="G49" s="492" t="e">
        <v>#REF!</v>
      </c>
      <c r="H49" s="492" t="e">
        <v>#REF!</v>
      </c>
      <c r="I49" s="492" t="e">
        <v>#REF!</v>
      </c>
      <c r="J49" s="492" t="e">
        <v>#REF!</v>
      </c>
      <c r="K49" s="492" t="e">
        <v>#REF!</v>
      </c>
      <c r="L49" s="492" t="e">
        <v>#REF!</v>
      </c>
      <c r="M49" s="492"/>
      <c r="N49" s="492"/>
      <c r="O49" s="492"/>
      <c r="P49" s="492"/>
      <c r="Q49" s="492"/>
      <c r="R49" s="492"/>
      <c r="S49" s="492"/>
      <c r="T49" s="492"/>
      <c r="U49" s="492"/>
      <c r="V49" s="492"/>
      <c r="W49" s="492"/>
      <c r="X49" s="492"/>
      <c r="Y49" s="492"/>
      <c r="Z49" s="492"/>
      <c r="AA49" s="492"/>
      <c r="AB49" s="492">
        <v>520545</v>
      </c>
      <c r="AC49" s="492">
        <v>521304.99999999994</v>
      </c>
      <c r="AD49" s="492">
        <v>0.5</v>
      </c>
      <c r="AE49" s="492">
        <v>44175</v>
      </c>
      <c r="AF49" s="492">
        <v>49999.999999999993</v>
      </c>
      <c r="AG49" s="492">
        <v>0</v>
      </c>
      <c r="AH49" s="492">
        <v>49999.999999999993</v>
      </c>
      <c r="AI49" s="492">
        <v>20000</v>
      </c>
      <c r="AJ49" s="492">
        <v>927675</v>
      </c>
      <c r="AK49" s="492">
        <v>91.155507278816245</v>
      </c>
      <c r="AL49" s="492">
        <v>331721926.28530765</v>
      </c>
      <c r="AM49" s="492">
        <v>357.58420382710284</v>
      </c>
      <c r="AN49" s="492">
        <v>35000.000000000007</v>
      </c>
      <c r="AO49" s="492"/>
      <c r="AP49" s="492" t="s">
        <v>5662</v>
      </c>
      <c r="AQ49" s="492">
        <v>2883632.7513905568</v>
      </c>
      <c r="AR49" s="492" t="s">
        <v>5662</v>
      </c>
      <c r="AS49" s="492">
        <v>913202</v>
      </c>
      <c r="AT49" s="492">
        <v>102072985.44478774</v>
      </c>
      <c r="AU49" s="492">
        <v>873943.50086497306</v>
      </c>
      <c r="AV49" s="492">
        <v>101199041.94392277</v>
      </c>
      <c r="AW49" s="492">
        <v>110.81780585667002</v>
      </c>
      <c r="AX49" s="492">
        <v>198.10464748794354</v>
      </c>
      <c r="AY49" s="492"/>
      <c r="AZ49" s="492"/>
      <c r="BA49" s="492">
        <v>1750724.6891000625</v>
      </c>
      <c r="BB49" s="447">
        <v>0.5</v>
      </c>
      <c r="BC49" s="492">
        <v>190350</v>
      </c>
      <c r="BD49" s="492">
        <v>-50000</v>
      </c>
      <c r="BE49" s="492">
        <v>-245502.31089993753</v>
      </c>
      <c r="BF49" s="492">
        <v>1007377</v>
      </c>
      <c r="BG49" s="492">
        <v>1041850</v>
      </c>
      <c r="BH49" s="492">
        <v>-241502.31089993753</v>
      </c>
      <c r="BI49" s="492">
        <v>-57000</v>
      </c>
      <c r="BJ49" s="492"/>
      <c r="BK49" s="492"/>
      <c r="BL49" s="492"/>
    </row>
    <row r="50" spans="1:64">
      <c r="A50" s="2477"/>
      <c r="D50" s="2521">
        <v>2027</v>
      </c>
      <c r="E50" s="2505"/>
      <c r="F50" s="492" t="e">
        <v>#REF!</v>
      </c>
      <c r="G50" s="492" t="e">
        <v>#REF!</v>
      </c>
      <c r="H50" s="492" t="e">
        <v>#REF!</v>
      </c>
      <c r="I50" s="492" t="e">
        <v>#REF!</v>
      </c>
      <c r="J50" s="492" t="e">
        <v>#REF!</v>
      </c>
      <c r="K50" s="492" t="e">
        <v>#REF!</v>
      </c>
      <c r="L50" s="492" t="e">
        <v>#REF!</v>
      </c>
      <c r="M50" s="492"/>
      <c r="N50" s="492"/>
      <c r="O50" s="492"/>
      <c r="P50" s="492"/>
      <c r="Q50" s="492"/>
      <c r="R50" s="492"/>
      <c r="S50" s="492"/>
      <c r="T50" s="492"/>
      <c r="U50" s="492"/>
      <c r="V50" s="492"/>
      <c r="W50" s="492"/>
      <c r="X50" s="492"/>
      <c r="Y50" s="492"/>
      <c r="Z50" s="492"/>
      <c r="AA50" s="492"/>
      <c r="AB50" s="492">
        <v>520545</v>
      </c>
      <c r="AC50" s="492">
        <v>521304.99999999994</v>
      </c>
      <c r="AD50" s="492">
        <v>0.5</v>
      </c>
      <c r="AE50" s="492">
        <v>44175</v>
      </c>
      <c r="AF50" s="492">
        <v>49999.999999999993</v>
      </c>
      <c r="AG50" s="492">
        <v>0</v>
      </c>
      <c r="AH50" s="492">
        <v>49999.999999999993</v>
      </c>
      <c r="AI50" s="492">
        <v>20000</v>
      </c>
      <c r="AJ50" s="492">
        <v>927675</v>
      </c>
      <c r="AK50" s="492">
        <v>92.924937304269562</v>
      </c>
      <c r="AL50" s="492">
        <v>338798729.04381841</v>
      </c>
      <c r="AM50" s="492">
        <v>365.21274050051841</v>
      </c>
      <c r="AN50" s="492">
        <v>35000.000000000007</v>
      </c>
      <c r="AO50" s="492"/>
      <c r="AP50" s="492" t="s">
        <v>5662</v>
      </c>
      <c r="AQ50" s="492">
        <v>3049528.3112668307</v>
      </c>
      <c r="AR50" s="492" t="s">
        <v>5662</v>
      </c>
      <c r="AS50" s="492">
        <v>913013.99999999988</v>
      </c>
      <c r="AT50" s="492">
        <v>106552115.14523102</v>
      </c>
      <c r="AU50" s="492">
        <v>924078.45279619703</v>
      </c>
      <c r="AV50" s="492">
        <v>105628036.69243483</v>
      </c>
      <c r="AW50" s="492">
        <v>115.69158489621719</v>
      </c>
      <c r="AX50" s="492">
        <v>209.50286862025817</v>
      </c>
      <c r="AY50" s="492"/>
      <c r="AZ50" s="492"/>
      <c r="BA50" s="492">
        <v>1750613.0702841678</v>
      </c>
      <c r="BB50" s="447">
        <v>0.5</v>
      </c>
      <c r="BC50" s="492">
        <v>650</v>
      </c>
      <c r="BD50" s="492">
        <v>-50000</v>
      </c>
      <c r="BE50" s="492">
        <v>-55725.92971583223</v>
      </c>
      <c r="BF50" s="492">
        <v>817489</v>
      </c>
      <c r="BG50" s="492">
        <v>1041850</v>
      </c>
      <c r="BH50" s="492">
        <v>-51725.92971583223</v>
      </c>
      <c r="BI50" s="492">
        <v>-57000</v>
      </c>
      <c r="BJ50" s="492"/>
      <c r="BK50" s="492"/>
      <c r="BL50" s="492"/>
    </row>
    <row r="51" spans="1:64">
      <c r="A51" s="2477"/>
      <c r="D51" s="2521">
        <v>2028</v>
      </c>
      <c r="E51" s="2505"/>
      <c r="F51" s="492" t="e">
        <v>#REF!</v>
      </c>
      <c r="G51" s="492" t="e">
        <v>#REF!</v>
      </c>
      <c r="H51" s="492" t="e">
        <v>#REF!</v>
      </c>
      <c r="I51" s="492" t="e">
        <v>#REF!</v>
      </c>
      <c r="J51" s="492" t="e">
        <v>#REF!</v>
      </c>
      <c r="K51" s="492" t="e">
        <v>#REF!</v>
      </c>
      <c r="L51" s="492" t="e">
        <v>#REF!</v>
      </c>
      <c r="M51" s="492"/>
      <c r="N51" s="492"/>
      <c r="O51" s="492"/>
      <c r="P51" s="492"/>
      <c r="Q51" s="492"/>
      <c r="R51" s="492"/>
      <c r="S51" s="492"/>
      <c r="T51" s="492"/>
      <c r="U51" s="492"/>
      <c r="V51" s="492"/>
      <c r="W51" s="492"/>
      <c r="X51" s="492"/>
      <c r="Y51" s="492"/>
      <c r="Z51" s="492"/>
      <c r="AA51" s="492"/>
      <c r="AB51" s="492">
        <v>520545</v>
      </c>
      <c r="AC51" s="492">
        <v>521304.99999999994</v>
      </c>
      <c r="AD51" s="492">
        <v>0.5</v>
      </c>
      <c r="AE51" s="492">
        <v>44175</v>
      </c>
      <c r="AF51" s="492">
        <v>49999.999999999993</v>
      </c>
      <c r="AG51" s="492">
        <v>0</v>
      </c>
      <c r="AH51" s="492">
        <v>49999.999999999993</v>
      </c>
      <c r="AI51" s="492">
        <v>20000</v>
      </c>
      <c r="AJ51" s="492">
        <v>927675</v>
      </c>
      <c r="AK51" s="492">
        <v>94.49948817398321</v>
      </c>
      <c r="AL51" s="492">
        <v>345096116.21252018</v>
      </c>
      <c r="AM51" s="492">
        <v>372.00109544023519</v>
      </c>
      <c r="AN51" s="492">
        <v>35000.000000000007</v>
      </c>
      <c r="AO51" s="492"/>
      <c r="AP51" s="492" t="s">
        <v>5662</v>
      </c>
      <c r="AQ51" s="492">
        <v>3225238.623698391</v>
      </c>
      <c r="AR51" s="492" t="s">
        <v>5662</v>
      </c>
      <c r="AS51" s="492">
        <v>912825</v>
      </c>
      <c r="AT51" s="492">
        <v>111768718.26364584</v>
      </c>
      <c r="AU51" s="492">
        <v>977170.71510250506</v>
      </c>
      <c r="AV51" s="492">
        <v>110791547.54854335</v>
      </c>
      <c r="AW51" s="492">
        <v>121.37216613101454</v>
      </c>
      <c r="AX51" s="492">
        <v>221.57551002224261</v>
      </c>
      <c r="AY51" s="492"/>
      <c r="AZ51" s="492"/>
      <c r="BA51" s="492">
        <v>1750677.0763692188</v>
      </c>
      <c r="BB51" s="447">
        <v>0.5</v>
      </c>
      <c r="BC51" s="492">
        <v>0</v>
      </c>
      <c r="BD51" s="492">
        <v>-50000</v>
      </c>
      <c r="BE51" s="492">
        <v>-54822.923630781239</v>
      </c>
      <c r="BF51" s="492">
        <v>816650</v>
      </c>
      <c r="BG51" s="492">
        <v>1041850</v>
      </c>
      <c r="BH51" s="492">
        <v>-50822.923630781239</v>
      </c>
      <c r="BI51" s="492">
        <v>-57000</v>
      </c>
      <c r="BJ51" s="492"/>
      <c r="BK51" s="492"/>
      <c r="BL51" s="492"/>
    </row>
    <row r="52" spans="1:64">
      <c r="A52" s="2477"/>
      <c r="D52" s="2521">
        <v>2029</v>
      </c>
      <c r="E52" s="2505"/>
      <c r="F52" s="492" t="e">
        <v>#REF!</v>
      </c>
      <c r="G52" s="492" t="e">
        <v>#REF!</v>
      </c>
      <c r="H52" s="492" t="e">
        <v>#REF!</v>
      </c>
      <c r="I52" s="492" t="e">
        <v>#REF!</v>
      </c>
      <c r="J52" s="492" t="e">
        <v>#REF!</v>
      </c>
      <c r="K52" s="492" t="e">
        <v>#REF!</v>
      </c>
      <c r="L52" s="492" t="e">
        <v>#REF!</v>
      </c>
      <c r="M52" s="492"/>
      <c r="N52" s="492"/>
      <c r="O52" s="492"/>
      <c r="P52" s="492"/>
      <c r="Q52" s="492"/>
      <c r="R52" s="492"/>
      <c r="S52" s="492"/>
      <c r="T52" s="492"/>
      <c r="U52" s="492"/>
      <c r="V52" s="492"/>
      <c r="W52" s="492"/>
      <c r="X52" s="492"/>
      <c r="Y52" s="492"/>
      <c r="Z52" s="492"/>
      <c r="AA52" s="492"/>
      <c r="AB52" s="492">
        <v>520545</v>
      </c>
      <c r="AC52" s="492">
        <v>521304.99999999994</v>
      </c>
      <c r="AD52" s="492">
        <v>0.5</v>
      </c>
      <c r="AE52" s="492">
        <v>44175</v>
      </c>
      <c r="AF52" s="492">
        <v>49999.999999999993</v>
      </c>
      <c r="AG52" s="492">
        <v>0</v>
      </c>
      <c r="AH52" s="492">
        <v>49999.999999999993</v>
      </c>
      <c r="AI52" s="492">
        <v>20000</v>
      </c>
      <c r="AJ52" s="492">
        <v>927675</v>
      </c>
      <c r="AK52" s="492">
        <v>98.346931970269509</v>
      </c>
      <c r="AL52" s="492">
        <v>360483896.72890365</v>
      </c>
      <c r="AM52" s="492">
        <v>388.58856466855701</v>
      </c>
      <c r="AN52" s="492">
        <v>35000.000000000007</v>
      </c>
      <c r="AO52" s="492"/>
      <c r="AP52" s="492" t="s">
        <v>5662</v>
      </c>
      <c r="AQ52" s="492">
        <v>3411360.824532304</v>
      </c>
      <c r="AR52" s="492" t="s">
        <v>5662</v>
      </c>
      <c r="AS52" s="492">
        <v>912636.99999999988</v>
      </c>
      <c r="AT52" s="492">
        <v>117274523.8828401</v>
      </c>
      <c r="AU52" s="492">
        <v>1033399.8609023649</v>
      </c>
      <c r="AV52" s="492">
        <v>116241124.02193773</v>
      </c>
      <c r="AW52" s="492">
        <v>127.36841046542902</v>
      </c>
      <c r="AX52" s="492">
        <v>234.36360835229436</v>
      </c>
      <c r="AY52" s="492"/>
      <c r="AZ52" s="492"/>
      <c r="BA52" s="492">
        <v>1750581.6496778266</v>
      </c>
      <c r="BB52" s="447">
        <v>0.5</v>
      </c>
      <c r="BC52" s="492">
        <v>0</v>
      </c>
      <c r="BD52" s="492">
        <v>-50000</v>
      </c>
      <c r="BE52" s="492">
        <v>-54730.350322173443</v>
      </c>
      <c r="BF52" s="492">
        <v>816462</v>
      </c>
      <c r="BG52" s="492">
        <v>1041850</v>
      </c>
      <c r="BH52" s="492">
        <v>-50730.350322173443</v>
      </c>
      <c r="BI52" s="492">
        <v>-57000</v>
      </c>
      <c r="BJ52" s="492"/>
      <c r="BK52" s="492"/>
      <c r="BL52" s="492"/>
    </row>
    <row r="53" spans="1:64">
      <c r="A53" s="2477"/>
      <c r="B53" s="2737"/>
      <c r="D53" s="2521">
        <v>2030</v>
      </c>
      <c r="E53" s="2505"/>
      <c r="F53" s="492" t="e">
        <v>#REF!</v>
      </c>
      <c r="G53" s="492" t="e">
        <v>#REF!</v>
      </c>
      <c r="H53" s="492" t="e">
        <v>#REF!</v>
      </c>
      <c r="I53" s="492" t="e">
        <v>#REF!</v>
      </c>
      <c r="J53" s="492" t="e">
        <v>#REF!</v>
      </c>
      <c r="K53" s="492" t="e">
        <v>#REF!</v>
      </c>
      <c r="L53" s="492" t="e">
        <v>#REF!</v>
      </c>
      <c r="M53" s="492"/>
      <c r="N53" s="492"/>
      <c r="O53" s="492"/>
      <c r="P53" s="492"/>
      <c r="Q53" s="492"/>
      <c r="R53" s="492"/>
      <c r="S53" s="492"/>
      <c r="T53" s="492"/>
      <c r="U53" s="492"/>
      <c r="V53" s="492"/>
      <c r="W53" s="492"/>
      <c r="X53" s="492"/>
      <c r="Y53" s="492"/>
      <c r="Z53" s="492"/>
      <c r="AA53" s="492"/>
      <c r="AB53" s="492">
        <v>520545</v>
      </c>
      <c r="AC53" s="492">
        <v>521304.99999999994</v>
      </c>
      <c r="AD53" s="492">
        <v>0.5</v>
      </c>
      <c r="AE53" s="492">
        <v>44175</v>
      </c>
      <c r="AF53" s="492">
        <v>49999.999999999993</v>
      </c>
      <c r="AG53" s="492">
        <v>0</v>
      </c>
      <c r="AH53" s="492">
        <v>49999.999999999993</v>
      </c>
      <c r="AI53" s="492">
        <v>20000</v>
      </c>
      <c r="AJ53" s="492">
        <v>927675</v>
      </c>
      <c r="AK53" s="492">
        <v>104.28033880003939</v>
      </c>
      <c r="AL53" s="492">
        <v>384214447.93254638</v>
      </c>
      <c r="AM53" s="492">
        <v>414.16923807642371</v>
      </c>
      <c r="AN53" s="492">
        <v>35000.000000000007</v>
      </c>
      <c r="AO53" s="492"/>
      <c r="AP53" s="492" t="s">
        <v>5662</v>
      </c>
      <c r="AQ53" s="492">
        <v>3608529.3542833431</v>
      </c>
      <c r="AR53" s="492" t="s">
        <v>5662</v>
      </c>
      <c r="AS53" s="492">
        <v>912448</v>
      </c>
      <c r="AT53" s="492">
        <v>123086707.27315195</v>
      </c>
      <c r="AU53" s="492">
        <v>1092956.4527089647</v>
      </c>
      <c r="AV53" s="492">
        <v>121993750.82044297</v>
      </c>
      <c r="AW53" s="492">
        <v>133.69940075537781</v>
      </c>
      <c r="AX53" s="492">
        <v>247.91076419687445</v>
      </c>
      <c r="AY53" s="492"/>
      <c r="AZ53" s="492"/>
      <c r="BA53" s="492">
        <v>1752425.400091703</v>
      </c>
      <c r="BB53" s="447">
        <v>0.5</v>
      </c>
      <c r="BC53" s="492">
        <v>0</v>
      </c>
      <c r="BD53" s="492">
        <v>-50000</v>
      </c>
      <c r="BE53" s="492">
        <v>-52697.59990829695</v>
      </c>
      <c r="BF53" s="492">
        <v>816273</v>
      </c>
      <c r="BG53" s="492">
        <v>1041850</v>
      </c>
      <c r="BH53" s="492">
        <v>-48697.59990829695</v>
      </c>
      <c r="BI53" s="492">
        <v>-57000</v>
      </c>
      <c r="BJ53" s="492"/>
      <c r="BK53" s="492"/>
      <c r="BL53" s="492"/>
    </row>
    <row r="54" spans="1:64">
      <c r="A54" s="2477"/>
    </row>
    <row r="55" spans="1:64">
      <c r="A55" s="2477"/>
    </row>
    <row r="56" spans="1:64">
      <c r="A56" s="2477"/>
    </row>
    <row r="57" spans="1:64">
      <c r="A57" s="2477"/>
    </row>
    <row r="58" spans="1:64">
      <c r="A58" s="2477"/>
    </row>
    <row r="59" spans="1:64">
      <c r="A59" s="2477"/>
    </row>
    <row r="60" spans="1:64">
      <c r="A60" s="2477"/>
    </row>
    <row r="61" spans="1:64">
      <c r="A61" s="2477"/>
    </row>
    <row r="62" spans="1:64">
      <c r="A62" s="2477"/>
    </row>
    <row r="63" spans="1:64">
      <c r="A63" s="2477"/>
    </row>
    <row r="64" spans="1:64">
      <c r="A64" s="2477"/>
    </row>
    <row r="65" s="2477" customFormat="1"/>
    <row r="66" s="2477" customFormat="1"/>
    <row r="67" s="2477" customFormat="1"/>
    <row r="68" s="2477" customFormat="1"/>
    <row r="69" s="2477" customFormat="1"/>
    <row r="70" s="2477" customFormat="1"/>
    <row r="71" s="2477" customFormat="1"/>
    <row r="72" s="2477" customFormat="1"/>
    <row r="73" s="2477" customFormat="1"/>
    <row r="74" s="2477" customFormat="1"/>
    <row r="75" s="2477" customFormat="1"/>
    <row r="76" s="2477" customFormat="1"/>
    <row r="77" s="2477" customFormat="1"/>
    <row r="78" s="2477" customFormat="1"/>
    <row r="79" s="2477" customFormat="1"/>
    <row r="80" s="2477" customFormat="1"/>
    <row r="81" spans="1:64">
      <c r="A81" s="2477"/>
      <c r="C81" s="2477"/>
      <c r="D81" s="2477"/>
      <c r="E81" s="2477"/>
      <c r="F81" s="2477"/>
      <c r="G81" s="2477"/>
      <c r="H81" s="2477"/>
      <c r="I81" s="2477"/>
      <c r="J81" s="2477"/>
      <c r="K81" s="2477"/>
      <c r="L81" s="2477"/>
      <c r="M81" s="2477"/>
      <c r="N81" s="2477"/>
      <c r="O81" s="2477"/>
      <c r="P81" s="2477"/>
      <c r="Q81" s="2477"/>
      <c r="R81" s="2477"/>
      <c r="S81" s="2477"/>
      <c r="T81" s="2477"/>
      <c r="U81" s="2477"/>
      <c r="V81" s="2477"/>
      <c r="W81" s="2477"/>
      <c r="X81" s="2477"/>
      <c r="Y81" s="2477"/>
      <c r="Z81" s="2477"/>
      <c r="AA81" s="2477"/>
      <c r="AB81" s="2477"/>
      <c r="AC81" s="2477"/>
      <c r="AD81" s="2477"/>
      <c r="AE81" s="2477"/>
      <c r="AF81" s="2477"/>
      <c r="AG81" s="2477"/>
      <c r="AH81" s="2477"/>
      <c r="AI81" s="2477"/>
      <c r="AJ81" s="2477"/>
      <c r="AK81" s="2477"/>
      <c r="AL81" s="2477"/>
      <c r="AM81" s="2477"/>
      <c r="AN81" s="2477"/>
      <c r="AO81" s="2477"/>
      <c r="AP81" s="2477"/>
      <c r="AQ81" s="2477"/>
      <c r="AR81" s="2477"/>
      <c r="AS81" s="2477"/>
      <c r="AT81" s="2477"/>
      <c r="AU81" s="2477"/>
      <c r="AV81" s="2477"/>
      <c r="AW81" s="2477"/>
      <c r="AX81" s="2477"/>
      <c r="AY81" s="2477"/>
      <c r="AZ81" s="2477"/>
      <c r="BA81" s="2477"/>
      <c r="BB81" s="2477"/>
      <c r="BC81" s="2477"/>
      <c r="BD81" s="2477"/>
      <c r="BE81" s="2477"/>
      <c r="BF81" s="2477"/>
      <c r="BG81" s="2477"/>
      <c r="BH81" s="2477"/>
      <c r="BI81" s="2477"/>
      <c r="BJ81" s="2477"/>
      <c r="BK81" s="2477"/>
      <c r="BL81" s="2477"/>
    </row>
    <row r="82" spans="1:64">
      <c r="A82" s="2477"/>
      <c r="B82" s="2737"/>
      <c r="C82" s="2477"/>
      <c r="D82" s="2477"/>
      <c r="E82" s="2477"/>
      <c r="F82" s="2477"/>
      <c r="G82" s="2477"/>
      <c r="H82" s="2477"/>
      <c r="I82" s="2477"/>
      <c r="J82" s="2477"/>
      <c r="K82" s="2477"/>
      <c r="L82" s="2477"/>
      <c r="M82" s="2477"/>
      <c r="N82" s="2477"/>
      <c r="O82" s="2477"/>
      <c r="P82" s="2477"/>
      <c r="Q82" s="2477"/>
      <c r="R82" s="2477"/>
      <c r="S82" s="2477"/>
      <c r="T82" s="2477"/>
      <c r="U82" s="2477"/>
      <c r="V82" s="2477"/>
      <c r="W82" s="2477"/>
      <c r="X82" s="2477"/>
      <c r="Y82" s="2477"/>
      <c r="Z82" s="2477"/>
      <c r="AA82" s="2477"/>
      <c r="AB82" s="2477"/>
      <c r="AC82" s="2477"/>
      <c r="AD82" s="2477"/>
      <c r="AE82" s="2477"/>
      <c r="AF82" s="2477"/>
      <c r="AG82" s="2477"/>
      <c r="AH82" s="2477"/>
      <c r="AI82" s="2477"/>
      <c r="AJ82" s="2477"/>
      <c r="AK82" s="2477"/>
      <c r="AL82" s="2477"/>
      <c r="AM82" s="2477"/>
      <c r="AN82" s="2477"/>
      <c r="AO82" s="2477"/>
      <c r="AP82" s="2477"/>
      <c r="AQ82" s="2477"/>
      <c r="AR82" s="2477"/>
      <c r="AS82" s="2477"/>
      <c r="AT82" s="2477"/>
      <c r="AU82" s="2477"/>
      <c r="AV82" s="2477"/>
      <c r="AW82" s="2477"/>
      <c r="AX82" s="2477"/>
      <c r="AY82" s="2477"/>
      <c r="AZ82" s="2477"/>
      <c r="BA82" s="2477"/>
      <c r="BB82" s="2477"/>
      <c r="BC82" s="2477"/>
      <c r="BD82" s="2477"/>
      <c r="BE82" s="2477"/>
      <c r="BF82" s="2477"/>
      <c r="BG82" s="2477"/>
      <c r="BH82" s="2477"/>
      <c r="BI82" s="2477"/>
      <c r="BJ82" s="2477"/>
      <c r="BK82" s="2477"/>
      <c r="BL82" s="2477"/>
    </row>
    <row r="83" spans="1:64">
      <c r="A83" s="2477"/>
      <c r="C83" s="2477"/>
      <c r="D83" s="2477"/>
      <c r="E83" s="2477"/>
      <c r="F83" s="2477"/>
      <c r="G83" s="2477"/>
      <c r="H83" s="2477"/>
      <c r="I83" s="2477"/>
      <c r="J83" s="2477"/>
      <c r="K83" s="2477"/>
      <c r="L83" s="2477"/>
      <c r="M83" s="2477"/>
      <c r="N83" s="2477"/>
      <c r="O83" s="2477"/>
      <c r="P83" s="2477"/>
      <c r="Q83" s="2477"/>
      <c r="R83" s="2477"/>
      <c r="S83" s="2477"/>
      <c r="T83" s="2477"/>
      <c r="U83" s="2477"/>
      <c r="V83" s="2477"/>
      <c r="W83" s="2477"/>
      <c r="X83" s="2477"/>
      <c r="Y83" s="2477"/>
      <c r="Z83" s="2477"/>
      <c r="AA83" s="2477"/>
      <c r="AB83" s="2477"/>
      <c r="AC83" s="2477"/>
      <c r="AD83" s="2477"/>
      <c r="AE83" s="2477"/>
      <c r="AF83" s="2477"/>
      <c r="AG83" s="2477"/>
      <c r="AH83" s="2477"/>
      <c r="AI83" s="2477"/>
      <c r="AJ83" s="2477"/>
      <c r="AK83" s="2477"/>
      <c r="AL83" s="2477"/>
      <c r="AM83" s="2477"/>
      <c r="AN83" s="2477"/>
      <c r="AO83" s="2477"/>
      <c r="AP83" s="2477"/>
      <c r="AQ83" s="2477"/>
      <c r="AR83" s="2477"/>
      <c r="AS83" s="2477"/>
      <c r="AT83" s="2477"/>
      <c r="AU83" s="2477"/>
      <c r="AV83" s="2477"/>
      <c r="AW83" s="2477"/>
      <c r="AX83" s="2477"/>
      <c r="AY83" s="2477"/>
      <c r="AZ83" s="2477"/>
      <c r="BA83" s="2477"/>
      <c r="BB83" s="2477"/>
      <c r="BC83" s="2477"/>
      <c r="BD83" s="2477"/>
      <c r="BE83" s="2477"/>
      <c r="BF83" s="2477"/>
      <c r="BG83" s="2477"/>
      <c r="BH83" s="2477"/>
      <c r="BI83" s="2477"/>
      <c r="BJ83" s="2477"/>
      <c r="BK83" s="2477"/>
      <c r="BL83" s="2477"/>
    </row>
    <row r="84" spans="1:64">
      <c r="A84" s="2477"/>
      <c r="C84" s="2477"/>
      <c r="D84" s="2477"/>
      <c r="E84" s="2477"/>
      <c r="F84" s="2477"/>
      <c r="G84" s="2477"/>
      <c r="H84" s="2477"/>
      <c r="I84" s="2477"/>
      <c r="J84" s="2477"/>
      <c r="K84" s="2477"/>
      <c r="L84" s="2477"/>
      <c r="M84" s="2477"/>
      <c r="N84" s="2477"/>
      <c r="O84" s="2477"/>
      <c r="P84" s="2477"/>
      <c r="Q84" s="2477"/>
      <c r="R84" s="2477"/>
      <c r="S84" s="2477"/>
      <c r="T84" s="2477"/>
      <c r="U84" s="2477"/>
      <c r="V84" s="2477"/>
      <c r="W84" s="2477"/>
      <c r="X84" s="2477"/>
      <c r="Y84" s="2477"/>
      <c r="Z84" s="2477"/>
      <c r="AA84" s="2477"/>
      <c r="AB84" s="2477"/>
      <c r="AC84" s="2477"/>
      <c r="AD84" s="2477"/>
      <c r="AE84" s="2477"/>
      <c r="AF84" s="2477"/>
      <c r="AG84" s="2477"/>
      <c r="AH84" s="2477"/>
      <c r="AI84" s="2477"/>
      <c r="AJ84" s="2477"/>
      <c r="AK84" s="2477"/>
      <c r="AL84" s="2477"/>
      <c r="AM84" s="2477"/>
      <c r="AN84" s="2477"/>
      <c r="AO84" s="2477"/>
      <c r="AP84" s="2477"/>
      <c r="AQ84" s="2477"/>
      <c r="AR84" s="2477"/>
      <c r="AS84" s="2477"/>
      <c r="AT84" s="2477"/>
      <c r="AU84" s="2477"/>
      <c r="AV84" s="2477"/>
      <c r="AW84" s="2477"/>
      <c r="AX84" s="2477"/>
      <c r="AY84" s="2477"/>
      <c r="AZ84" s="2477"/>
      <c r="BA84" s="2477"/>
      <c r="BB84" s="2477"/>
      <c r="BC84" s="2477"/>
      <c r="BD84" s="2477"/>
      <c r="BE84" s="2477"/>
      <c r="BF84" s="2477"/>
      <c r="BG84" s="2477"/>
      <c r="BH84" s="2477"/>
      <c r="BI84" s="2477"/>
      <c r="BJ84" s="2477"/>
      <c r="BK84" s="2477"/>
      <c r="BL84" s="2477"/>
    </row>
    <row r="85" spans="1:64">
      <c r="A85" s="2477"/>
      <c r="C85" s="2477"/>
      <c r="D85" s="2477"/>
      <c r="E85" s="2477"/>
      <c r="F85" s="2477"/>
      <c r="G85" s="2477"/>
      <c r="H85" s="2477"/>
      <c r="I85" s="2477"/>
      <c r="J85" s="2477"/>
      <c r="K85" s="2477"/>
      <c r="L85" s="2477"/>
      <c r="M85" s="2477"/>
      <c r="N85" s="2477"/>
      <c r="O85" s="2477"/>
      <c r="P85" s="2477"/>
      <c r="Q85" s="2477"/>
      <c r="R85" s="2477"/>
      <c r="S85" s="2477"/>
      <c r="T85" s="2477"/>
      <c r="U85" s="2477"/>
      <c r="V85" s="2477"/>
      <c r="W85" s="2477"/>
      <c r="X85" s="2477"/>
      <c r="Y85" s="2477"/>
      <c r="Z85" s="2477"/>
      <c r="AA85" s="2477"/>
      <c r="AB85" s="2477"/>
      <c r="AC85" s="2477"/>
      <c r="AD85" s="2477"/>
      <c r="AE85" s="2477"/>
      <c r="AF85" s="2477"/>
      <c r="AG85" s="2477"/>
      <c r="AH85" s="2477"/>
      <c r="AI85" s="2477"/>
      <c r="AJ85" s="2477"/>
      <c r="AK85" s="2477"/>
      <c r="AL85" s="2477"/>
      <c r="AM85" s="2477"/>
      <c r="AN85" s="2477"/>
      <c r="AO85" s="2477"/>
      <c r="AP85" s="2477"/>
      <c r="AQ85" s="2477"/>
      <c r="AR85" s="2477"/>
      <c r="AS85" s="2477"/>
      <c r="AT85" s="2477"/>
      <c r="AU85" s="2477"/>
      <c r="AV85" s="2477"/>
      <c r="AW85" s="2477"/>
      <c r="AX85" s="2477"/>
      <c r="AY85" s="2477"/>
      <c r="AZ85" s="2477"/>
      <c r="BA85" s="2477"/>
      <c r="BB85" s="2477"/>
      <c r="BC85" s="2477"/>
      <c r="BD85" s="2477"/>
      <c r="BE85" s="2477"/>
      <c r="BF85" s="2477"/>
      <c r="BG85" s="2477"/>
      <c r="BH85" s="2477"/>
      <c r="BI85" s="2477"/>
      <c r="BJ85" s="2477"/>
      <c r="BK85" s="2477"/>
      <c r="BL85" s="2477"/>
    </row>
    <row r="86" spans="1:64">
      <c r="A86" s="2477"/>
      <c r="C86" s="2477"/>
      <c r="D86" s="2477"/>
      <c r="E86" s="2477"/>
      <c r="F86" s="2477"/>
      <c r="G86" s="2477"/>
      <c r="H86" s="2477"/>
      <c r="I86" s="2477"/>
      <c r="J86" s="2477"/>
      <c r="K86" s="2477"/>
      <c r="L86" s="2477"/>
      <c r="M86" s="2477"/>
      <c r="N86" s="2477"/>
      <c r="O86" s="2477"/>
      <c r="P86" s="2477"/>
      <c r="Q86" s="2477"/>
      <c r="R86" s="2477"/>
      <c r="S86" s="2477"/>
      <c r="T86" s="2477"/>
      <c r="U86" s="2477"/>
      <c r="V86" s="2477"/>
      <c r="W86" s="2477"/>
      <c r="X86" s="2477"/>
      <c r="Y86" s="2477"/>
      <c r="Z86" s="2477"/>
      <c r="AA86" s="2477"/>
      <c r="AB86" s="2477"/>
      <c r="AC86" s="2477"/>
      <c r="AD86" s="2477"/>
      <c r="AE86" s="2477"/>
      <c r="AF86" s="2477"/>
      <c r="AG86" s="2477"/>
      <c r="AH86" s="2477"/>
      <c r="AI86" s="2477"/>
      <c r="AJ86" s="2477"/>
      <c r="AK86" s="2477"/>
      <c r="AL86" s="2477"/>
      <c r="AM86" s="2477"/>
      <c r="AN86" s="2477"/>
      <c r="AO86" s="2477"/>
      <c r="AP86" s="2477"/>
      <c r="AQ86" s="2477"/>
      <c r="AR86" s="2477"/>
      <c r="AS86" s="2477"/>
      <c r="AT86" s="2477"/>
      <c r="AU86" s="2477"/>
      <c r="AV86" s="2477"/>
      <c r="AW86" s="2477"/>
      <c r="AX86" s="2477"/>
      <c r="AY86" s="2477"/>
      <c r="AZ86" s="2477"/>
      <c r="BA86" s="2477"/>
      <c r="BB86" s="2477"/>
      <c r="BC86" s="2477"/>
      <c r="BD86" s="2477"/>
      <c r="BE86" s="2477"/>
      <c r="BF86" s="2477"/>
      <c r="BG86" s="2477"/>
      <c r="BH86" s="2477"/>
      <c r="BI86" s="2477"/>
      <c r="BJ86" s="2477"/>
      <c r="BK86" s="2477"/>
      <c r="BL86" s="2477"/>
    </row>
    <row r="87" spans="1:64">
      <c r="A87" s="2477"/>
      <c r="C87" s="2477"/>
      <c r="D87" s="2477"/>
      <c r="E87" s="2477"/>
      <c r="F87" s="2477"/>
      <c r="G87" s="2477"/>
      <c r="H87" s="2477"/>
      <c r="I87" s="2477"/>
      <c r="J87" s="2477"/>
      <c r="K87" s="2477"/>
      <c r="L87" s="2477"/>
      <c r="M87" s="2477"/>
      <c r="N87" s="2477"/>
      <c r="O87" s="2477"/>
      <c r="P87" s="2477"/>
      <c r="Q87" s="2477"/>
      <c r="R87" s="2477"/>
      <c r="S87" s="2477"/>
      <c r="T87" s="2477"/>
      <c r="U87" s="2477"/>
      <c r="V87" s="2477"/>
      <c r="W87" s="2477"/>
      <c r="X87" s="2477"/>
      <c r="Y87" s="2477"/>
      <c r="Z87" s="2477"/>
      <c r="AA87" s="2477"/>
      <c r="AB87" s="2477"/>
      <c r="AC87" s="2477"/>
      <c r="AD87" s="2477"/>
      <c r="AE87" s="2477"/>
      <c r="AF87" s="2477"/>
      <c r="AG87" s="2477"/>
      <c r="AH87" s="2477"/>
      <c r="AI87" s="2477"/>
      <c r="AJ87" s="2477"/>
      <c r="AK87" s="2477"/>
      <c r="AL87" s="2477"/>
      <c r="AM87" s="2477"/>
      <c r="AN87" s="2477"/>
      <c r="AO87" s="2477"/>
      <c r="AP87" s="2477"/>
      <c r="AQ87" s="2477"/>
      <c r="AR87" s="2477"/>
      <c r="AS87" s="2477"/>
      <c r="AT87" s="2477"/>
      <c r="AU87" s="2477"/>
      <c r="AV87" s="2477"/>
      <c r="AW87" s="2477"/>
      <c r="AX87" s="2477"/>
      <c r="AY87" s="2477"/>
      <c r="AZ87" s="2477"/>
      <c r="BA87" s="2477"/>
      <c r="BB87" s="2477"/>
      <c r="BC87" s="2477"/>
      <c r="BD87" s="2477"/>
      <c r="BE87" s="2477"/>
      <c r="BF87" s="2477"/>
      <c r="BG87" s="2477"/>
      <c r="BH87" s="2477"/>
      <c r="BI87" s="2477"/>
      <c r="BJ87" s="2477"/>
      <c r="BK87" s="2477"/>
      <c r="BL87" s="2477"/>
    </row>
    <row r="88" spans="1:64">
      <c r="A88" s="2477"/>
      <c r="C88" s="2477"/>
      <c r="D88" s="2477"/>
      <c r="E88" s="2477"/>
      <c r="F88" s="2477"/>
      <c r="G88" s="2477"/>
      <c r="H88" s="2477"/>
      <c r="I88" s="2477"/>
      <c r="J88" s="2477"/>
      <c r="K88" s="2477"/>
      <c r="L88" s="2477"/>
      <c r="M88" s="2477"/>
      <c r="N88" s="2477"/>
      <c r="O88" s="2477"/>
      <c r="P88" s="2477"/>
      <c r="Q88" s="2477"/>
      <c r="R88" s="2477"/>
      <c r="S88" s="2477"/>
      <c r="T88" s="2477"/>
      <c r="U88" s="2477"/>
      <c r="V88" s="2477"/>
      <c r="W88" s="2477"/>
      <c r="X88" s="2477"/>
      <c r="Y88" s="2477"/>
      <c r="Z88" s="2477"/>
      <c r="AA88" s="2477"/>
      <c r="AB88" s="2477"/>
      <c r="AC88" s="2477"/>
      <c r="AD88" s="2477"/>
      <c r="AE88" s="2477"/>
      <c r="AF88" s="2477"/>
      <c r="AG88" s="2477"/>
      <c r="AH88" s="2477"/>
      <c r="AI88" s="2477"/>
      <c r="AJ88" s="2477"/>
      <c r="AK88" s="2477"/>
      <c r="AL88" s="2477"/>
      <c r="AM88" s="2477"/>
      <c r="AN88" s="2477"/>
      <c r="AO88" s="2477"/>
      <c r="AP88" s="2477"/>
      <c r="AQ88" s="2477"/>
      <c r="AR88" s="2477"/>
      <c r="AS88" s="2477"/>
      <c r="AT88" s="2477"/>
      <c r="AU88" s="2477"/>
      <c r="AV88" s="2477"/>
      <c r="AW88" s="2477"/>
      <c r="AX88" s="2477"/>
      <c r="AY88" s="2477"/>
      <c r="AZ88" s="2477"/>
      <c r="BA88" s="2477"/>
      <c r="BB88" s="2477"/>
      <c r="BC88" s="2477"/>
      <c r="BD88" s="2477"/>
      <c r="BE88" s="2477"/>
      <c r="BF88" s="2477"/>
      <c r="BG88" s="2477"/>
      <c r="BH88" s="2477"/>
      <c r="BI88" s="2477"/>
      <c r="BJ88" s="2477"/>
      <c r="BK88" s="2477"/>
      <c r="BL88" s="2477"/>
    </row>
    <row r="89" spans="1:64">
      <c r="A89" s="2477"/>
      <c r="C89" s="2477"/>
      <c r="D89" s="2477"/>
      <c r="E89" s="2477"/>
      <c r="F89" s="2477"/>
      <c r="G89" s="2477"/>
      <c r="H89" s="2477"/>
      <c r="I89" s="2477"/>
      <c r="J89" s="2477"/>
      <c r="K89" s="2477"/>
      <c r="L89" s="2477"/>
      <c r="M89" s="2477"/>
      <c r="N89" s="2477"/>
      <c r="O89" s="2477"/>
      <c r="P89" s="2477"/>
      <c r="Q89" s="2477"/>
      <c r="R89" s="2477"/>
      <c r="S89" s="2477"/>
      <c r="T89" s="2477"/>
      <c r="U89" s="2477"/>
      <c r="V89" s="2477"/>
      <c r="W89" s="2477"/>
      <c r="X89" s="2477"/>
      <c r="Y89" s="2477"/>
      <c r="Z89" s="2477"/>
      <c r="AA89" s="2477"/>
      <c r="AB89" s="2477"/>
      <c r="AC89" s="2477"/>
      <c r="AD89" s="2477"/>
      <c r="AE89" s="2477"/>
      <c r="AF89" s="2477"/>
      <c r="AG89" s="2477"/>
      <c r="AH89" s="2477"/>
      <c r="AI89" s="2477"/>
      <c r="AJ89" s="2477"/>
      <c r="AK89" s="2477"/>
      <c r="AL89" s="2477"/>
      <c r="AM89" s="2477"/>
      <c r="AN89" s="2477"/>
      <c r="AO89" s="2477"/>
      <c r="AP89" s="2477"/>
      <c r="AQ89" s="2477"/>
      <c r="AR89" s="2477"/>
      <c r="AS89" s="2477"/>
      <c r="AT89" s="2477"/>
      <c r="AU89" s="2477"/>
      <c r="AV89" s="2477"/>
      <c r="AW89" s="2477"/>
      <c r="AX89" s="2477"/>
      <c r="AY89" s="2477"/>
      <c r="AZ89" s="2477"/>
      <c r="BA89" s="2477"/>
      <c r="BB89" s="2477"/>
      <c r="BC89" s="2477"/>
      <c r="BD89" s="2477"/>
      <c r="BE89" s="2477"/>
      <c r="BF89" s="2477"/>
      <c r="BG89" s="2477"/>
      <c r="BH89" s="2477"/>
      <c r="BI89" s="2477"/>
      <c r="BJ89" s="2477"/>
      <c r="BK89" s="2477"/>
      <c r="BL89" s="2477"/>
    </row>
    <row r="90" spans="1:64">
      <c r="A90" s="2477"/>
      <c r="C90" s="2477"/>
      <c r="D90" s="2477"/>
      <c r="E90" s="2477"/>
      <c r="F90" s="2477"/>
      <c r="G90" s="2477"/>
      <c r="H90" s="2477"/>
      <c r="I90" s="2477"/>
      <c r="J90" s="2477"/>
      <c r="K90" s="2477"/>
      <c r="L90" s="2477"/>
      <c r="M90" s="2477"/>
      <c r="N90" s="2477"/>
      <c r="O90" s="2477"/>
      <c r="P90" s="2477"/>
      <c r="Q90" s="2477"/>
      <c r="R90" s="2477"/>
      <c r="S90" s="2477"/>
      <c r="T90" s="2477"/>
      <c r="U90" s="2477"/>
      <c r="V90" s="2477"/>
      <c r="W90" s="2477"/>
      <c r="X90" s="2477"/>
      <c r="Y90" s="2477"/>
      <c r="Z90" s="2477"/>
      <c r="AA90" s="2477"/>
      <c r="AB90" s="2477"/>
      <c r="AC90" s="2477"/>
      <c r="AD90" s="2477"/>
      <c r="AE90" s="2477"/>
      <c r="AF90" s="2477"/>
      <c r="AG90" s="2477"/>
      <c r="AH90" s="2477"/>
      <c r="AI90" s="2477"/>
      <c r="AJ90" s="2477"/>
      <c r="AK90" s="2477"/>
      <c r="AL90" s="2477"/>
      <c r="AM90" s="2477"/>
      <c r="AN90" s="2477"/>
      <c r="AO90" s="2477"/>
      <c r="AP90" s="2477"/>
      <c r="AQ90" s="2477"/>
      <c r="AR90" s="2477"/>
      <c r="AS90" s="2477"/>
      <c r="AT90" s="2477"/>
      <c r="AU90" s="2477"/>
      <c r="AV90" s="2477"/>
      <c r="AW90" s="2477"/>
      <c r="AX90" s="2477"/>
      <c r="AY90" s="2477"/>
      <c r="AZ90" s="2477"/>
      <c r="BA90" s="2477"/>
      <c r="BB90" s="2477"/>
      <c r="BC90" s="2477"/>
      <c r="BD90" s="2477"/>
      <c r="BE90" s="2477"/>
      <c r="BF90" s="2477"/>
      <c r="BG90" s="2477"/>
      <c r="BH90" s="2477"/>
      <c r="BI90" s="2477"/>
      <c r="BJ90" s="2477"/>
      <c r="BK90" s="2477"/>
      <c r="BL90" s="2477"/>
    </row>
    <row r="91" spans="1:64">
      <c r="A91" s="2477"/>
      <c r="C91" s="2477"/>
      <c r="D91" s="2477"/>
      <c r="E91" s="2477"/>
      <c r="F91" s="2477"/>
      <c r="G91" s="2477"/>
      <c r="H91" s="2477"/>
      <c r="I91" s="2477"/>
      <c r="J91" s="2477"/>
      <c r="K91" s="2477"/>
      <c r="L91" s="2477"/>
      <c r="M91" s="2477"/>
      <c r="N91" s="2477"/>
      <c r="O91" s="2477"/>
      <c r="P91" s="2477"/>
      <c r="Q91" s="2477"/>
      <c r="R91" s="2477"/>
      <c r="S91" s="2477"/>
      <c r="T91" s="2477"/>
      <c r="U91" s="2477"/>
      <c r="V91" s="2477"/>
      <c r="W91" s="2477"/>
      <c r="X91" s="2477"/>
      <c r="Y91" s="2477"/>
      <c r="Z91" s="2477"/>
      <c r="AA91" s="2477"/>
      <c r="AB91" s="2477"/>
      <c r="AC91" s="2477"/>
      <c r="AD91" s="2477"/>
      <c r="AE91" s="2477"/>
      <c r="AF91" s="2477"/>
      <c r="AG91" s="2477"/>
      <c r="AH91" s="2477"/>
      <c r="AI91" s="2477"/>
      <c r="AJ91" s="2477"/>
      <c r="AK91" s="2477"/>
      <c r="AL91" s="2477"/>
      <c r="AM91" s="2477"/>
      <c r="AN91" s="2477"/>
      <c r="AO91" s="2477"/>
      <c r="AP91" s="2477"/>
      <c r="AQ91" s="2477"/>
      <c r="AR91" s="2477"/>
      <c r="AS91" s="2477"/>
      <c r="AT91" s="2477"/>
      <c r="AU91" s="2477"/>
      <c r="AV91" s="2477"/>
      <c r="AW91" s="2477"/>
      <c r="AX91" s="2477"/>
      <c r="AY91" s="2477"/>
      <c r="AZ91" s="2477"/>
      <c r="BA91" s="2477"/>
      <c r="BB91" s="2477"/>
      <c r="BC91" s="2477"/>
      <c r="BD91" s="2477"/>
      <c r="BE91" s="2477"/>
      <c r="BF91" s="2477"/>
      <c r="BG91" s="2477"/>
      <c r="BH91" s="2477"/>
      <c r="BI91" s="2477"/>
      <c r="BJ91" s="2477"/>
      <c r="BK91" s="2477"/>
      <c r="BL91" s="2477"/>
    </row>
    <row r="92" spans="1:64">
      <c r="A92" s="2477"/>
      <c r="C92" s="2477"/>
      <c r="D92" s="2477"/>
      <c r="E92" s="2477"/>
      <c r="F92" s="2477"/>
      <c r="G92" s="2477"/>
      <c r="H92" s="2477"/>
      <c r="I92" s="2477"/>
      <c r="J92" s="2477"/>
      <c r="K92" s="2477"/>
      <c r="L92" s="2477"/>
      <c r="M92" s="2477"/>
      <c r="N92" s="2477"/>
      <c r="O92" s="2477"/>
      <c r="P92" s="2477"/>
      <c r="Q92" s="2477"/>
      <c r="R92" s="2477"/>
      <c r="S92" s="2477"/>
      <c r="T92" s="2477"/>
      <c r="U92" s="2477"/>
      <c r="V92" s="2477"/>
      <c r="W92" s="2477"/>
      <c r="X92" s="2477"/>
      <c r="Y92" s="2477"/>
      <c r="Z92" s="2477"/>
      <c r="AA92" s="2477"/>
      <c r="AB92" s="2477"/>
      <c r="AC92" s="2477"/>
      <c r="AD92" s="2477"/>
      <c r="AE92" s="2477"/>
      <c r="AF92" s="2477"/>
      <c r="AG92" s="2477"/>
      <c r="AH92" s="2477"/>
      <c r="AI92" s="2477"/>
      <c r="AJ92" s="2477"/>
      <c r="AK92" s="2477"/>
      <c r="AL92" s="2477"/>
      <c r="AM92" s="2477"/>
      <c r="AN92" s="2477"/>
      <c r="AO92" s="2477"/>
      <c r="AP92" s="2477"/>
      <c r="AQ92" s="2477"/>
      <c r="AR92" s="2477"/>
      <c r="AS92" s="2477"/>
      <c r="AT92" s="2477"/>
      <c r="AU92" s="2477"/>
      <c r="AV92" s="2477"/>
      <c r="AW92" s="2477"/>
      <c r="AX92" s="2477"/>
      <c r="AY92" s="2477"/>
      <c r="AZ92" s="2477"/>
      <c r="BA92" s="2477"/>
      <c r="BB92" s="2477"/>
      <c r="BC92" s="2477"/>
      <c r="BD92" s="2477"/>
      <c r="BE92" s="2477"/>
      <c r="BF92" s="2477"/>
      <c r="BG92" s="2477"/>
      <c r="BH92" s="2477"/>
      <c r="BI92" s="2477"/>
      <c r="BJ92" s="2477"/>
      <c r="BK92" s="2477"/>
      <c r="BL92" s="2477"/>
    </row>
    <row r="93" spans="1:64">
      <c r="A93" s="2477"/>
      <c r="C93" s="2477"/>
      <c r="D93" s="2477"/>
      <c r="E93" s="2477"/>
      <c r="F93" s="2477"/>
      <c r="G93" s="2477"/>
      <c r="H93" s="2477"/>
      <c r="I93" s="2477"/>
      <c r="J93" s="2477"/>
      <c r="K93" s="2477"/>
      <c r="L93" s="2477"/>
      <c r="M93" s="2477"/>
      <c r="N93" s="2477"/>
      <c r="O93" s="2477"/>
      <c r="P93" s="2477"/>
      <c r="Q93" s="2477"/>
      <c r="R93" s="2477"/>
      <c r="S93" s="2477"/>
      <c r="T93" s="2477"/>
      <c r="U93" s="2477"/>
      <c r="V93" s="2477"/>
      <c r="W93" s="2477"/>
      <c r="X93" s="2477"/>
      <c r="Y93" s="2477"/>
      <c r="Z93" s="2477"/>
      <c r="AA93" s="2477"/>
      <c r="AB93" s="2477"/>
      <c r="AC93" s="2477"/>
      <c r="AD93" s="2477"/>
      <c r="AE93" s="2477"/>
      <c r="AF93" s="2477"/>
      <c r="AG93" s="2477"/>
      <c r="AH93" s="2477"/>
      <c r="AI93" s="2477"/>
      <c r="AJ93" s="2477"/>
      <c r="AK93" s="2477"/>
      <c r="AL93" s="2477"/>
      <c r="AM93" s="2477"/>
      <c r="AN93" s="2477"/>
      <c r="AO93" s="2477"/>
      <c r="AP93" s="2477"/>
      <c r="AQ93" s="2477"/>
      <c r="AR93" s="2477"/>
      <c r="AS93" s="2477"/>
      <c r="AT93" s="2477"/>
      <c r="AU93" s="2477"/>
      <c r="AV93" s="2477"/>
      <c r="AW93" s="2477"/>
      <c r="AX93" s="2477"/>
      <c r="AY93" s="2477"/>
      <c r="AZ93" s="2477"/>
      <c r="BA93" s="2477"/>
      <c r="BB93" s="2477"/>
      <c r="BC93" s="2477"/>
      <c r="BD93" s="2477"/>
      <c r="BE93" s="2477"/>
      <c r="BF93" s="2477"/>
      <c r="BG93" s="2477"/>
      <c r="BH93" s="2477"/>
      <c r="BI93" s="2477"/>
      <c r="BJ93" s="2477"/>
      <c r="BK93" s="2477"/>
      <c r="BL93" s="2477"/>
    </row>
    <row r="94" spans="1:64">
      <c r="A94" s="2477"/>
      <c r="C94" s="2477"/>
      <c r="D94" s="2477"/>
      <c r="E94" s="2477"/>
      <c r="F94" s="2477"/>
      <c r="G94" s="2477"/>
      <c r="H94" s="2477"/>
      <c r="I94" s="2477"/>
      <c r="J94" s="2477"/>
      <c r="K94" s="2477"/>
      <c r="L94" s="2477"/>
      <c r="M94" s="2477"/>
      <c r="N94" s="2477"/>
      <c r="O94" s="2477"/>
      <c r="P94" s="2477"/>
      <c r="Q94" s="2477"/>
      <c r="R94" s="2477"/>
      <c r="S94" s="2477"/>
      <c r="T94" s="2477"/>
      <c r="U94" s="2477"/>
      <c r="V94" s="2477"/>
      <c r="W94" s="2477"/>
      <c r="X94" s="2477"/>
      <c r="Y94" s="2477"/>
      <c r="Z94" s="2477"/>
      <c r="AA94" s="2477"/>
      <c r="AB94" s="2477"/>
      <c r="AC94" s="2477"/>
      <c r="AD94" s="2477"/>
      <c r="AE94" s="2477"/>
      <c r="AF94" s="2477"/>
      <c r="AG94" s="2477"/>
      <c r="AH94" s="2477"/>
      <c r="AI94" s="2477"/>
      <c r="AJ94" s="2477"/>
      <c r="AK94" s="2477"/>
      <c r="AL94" s="2477"/>
      <c r="AM94" s="2477"/>
      <c r="AN94" s="2477"/>
      <c r="AO94" s="2477"/>
      <c r="AP94" s="2477"/>
      <c r="AQ94" s="2477"/>
      <c r="AR94" s="2477"/>
      <c r="AS94" s="2477"/>
      <c r="AT94" s="2477"/>
      <c r="AU94" s="2477"/>
      <c r="AV94" s="2477"/>
      <c r="AW94" s="2477"/>
      <c r="AX94" s="2477"/>
      <c r="AY94" s="2477"/>
      <c r="AZ94" s="2477"/>
      <c r="BA94" s="2477"/>
      <c r="BB94" s="2477"/>
      <c r="BC94" s="2477"/>
      <c r="BD94" s="2477"/>
      <c r="BE94" s="2477"/>
      <c r="BF94" s="2477"/>
      <c r="BG94" s="2477"/>
      <c r="BH94" s="2477"/>
      <c r="BI94" s="2477"/>
      <c r="BJ94" s="2477"/>
      <c r="BK94" s="2477"/>
      <c r="BL94" s="2477"/>
    </row>
    <row r="95" spans="1:64">
      <c r="A95" s="2477"/>
      <c r="C95" s="2477"/>
      <c r="D95" s="2477"/>
      <c r="E95" s="2477"/>
      <c r="F95" s="2477"/>
      <c r="G95" s="2477"/>
      <c r="H95" s="2477"/>
      <c r="I95" s="2477"/>
      <c r="J95" s="2477"/>
      <c r="K95" s="2477"/>
      <c r="L95" s="2477"/>
      <c r="M95" s="2477"/>
      <c r="N95" s="2477"/>
      <c r="O95" s="2477"/>
      <c r="P95" s="2477"/>
      <c r="Q95" s="2477"/>
      <c r="R95" s="2477"/>
      <c r="S95" s="2477"/>
      <c r="T95" s="2477"/>
      <c r="U95" s="2477"/>
      <c r="V95" s="2477"/>
      <c r="W95" s="2477"/>
      <c r="X95" s="2477"/>
      <c r="Y95" s="2477"/>
      <c r="Z95" s="2477"/>
      <c r="AA95" s="2477"/>
      <c r="AB95" s="2477"/>
      <c r="AC95" s="2477"/>
      <c r="AD95" s="2477"/>
      <c r="AE95" s="2477"/>
      <c r="AF95" s="2477"/>
      <c r="AG95" s="2477"/>
      <c r="AH95" s="2477"/>
      <c r="AI95" s="2477"/>
      <c r="AJ95" s="2477"/>
      <c r="AK95" s="2477"/>
      <c r="AL95" s="2477"/>
      <c r="AM95" s="2477"/>
      <c r="AN95" s="2477"/>
      <c r="AO95" s="2477"/>
      <c r="AP95" s="2477"/>
      <c r="AQ95" s="2477"/>
      <c r="AR95" s="2477"/>
      <c r="AS95" s="2477"/>
      <c r="AT95" s="2477"/>
      <c r="AU95" s="2477"/>
      <c r="AV95" s="2477"/>
      <c r="AW95" s="2477"/>
      <c r="AX95" s="2477"/>
      <c r="AY95" s="2477"/>
      <c r="AZ95" s="2477"/>
      <c r="BA95" s="2477"/>
      <c r="BB95" s="2477"/>
      <c r="BC95" s="2477"/>
      <c r="BD95" s="2477"/>
      <c r="BE95" s="2477"/>
      <c r="BF95" s="2477"/>
      <c r="BG95" s="2477"/>
      <c r="BH95" s="2477"/>
      <c r="BI95" s="2477"/>
      <c r="BJ95" s="2477"/>
      <c r="BK95" s="2477"/>
      <c r="BL95" s="2477"/>
    </row>
    <row r="96" spans="1:64">
      <c r="A96" s="2477"/>
      <c r="C96" s="2477"/>
      <c r="D96" s="2477"/>
      <c r="E96" s="2477"/>
      <c r="F96" s="2477"/>
      <c r="G96" s="2477"/>
      <c r="H96" s="2477"/>
      <c r="I96" s="2477"/>
      <c r="J96" s="2477"/>
      <c r="K96" s="2477"/>
      <c r="L96" s="2477"/>
      <c r="M96" s="2477"/>
      <c r="N96" s="2477"/>
      <c r="O96" s="2477"/>
      <c r="P96" s="2477"/>
      <c r="Q96" s="2477"/>
      <c r="R96" s="2477"/>
      <c r="S96" s="2477"/>
      <c r="T96" s="2477"/>
      <c r="U96" s="2477"/>
      <c r="V96" s="2477"/>
      <c r="W96" s="2477"/>
      <c r="X96" s="2477"/>
      <c r="Y96" s="2477"/>
      <c r="Z96" s="2477"/>
      <c r="AA96" s="2477"/>
      <c r="AB96" s="2477"/>
      <c r="AC96" s="2477"/>
      <c r="AD96" s="2477"/>
      <c r="AE96" s="2477"/>
      <c r="AF96" s="2477"/>
      <c r="AG96" s="2477"/>
      <c r="AH96" s="2477"/>
      <c r="AI96" s="2477"/>
      <c r="AJ96" s="2477"/>
      <c r="AK96" s="2477"/>
      <c r="AL96" s="2477"/>
      <c r="AM96" s="2477"/>
      <c r="AN96" s="2477"/>
      <c r="AO96" s="2477"/>
      <c r="AP96" s="2477"/>
      <c r="AQ96" s="2477"/>
      <c r="AR96" s="2477"/>
      <c r="AS96" s="2477"/>
      <c r="AT96" s="2477"/>
      <c r="AU96" s="2477"/>
      <c r="AV96" s="2477"/>
      <c r="AW96" s="2477"/>
      <c r="AX96" s="2477"/>
      <c r="AY96" s="2477"/>
      <c r="AZ96" s="2477"/>
      <c r="BA96" s="2477"/>
      <c r="BB96" s="2477"/>
      <c r="BC96" s="2477"/>
      <c r="BD96" s="2477"/>
      <c r="BE96" s="2477"/>
      <c r="BF96" s="2477"/>
      <c r="BG96" s="2477"/>
      <c r="BH96" s="2477"/>
      <c r="BI96" s="2477"/>
      <c r="BJ96" s="2477"/>
      <c r="BK96" s="2477"/>
      <c r="BL96" s="2477"/>
    </row>
    <row r="97" spans="1:64">
      <c r="A97" s="2477"/>
      <c r="C97" s="2477"/>
      <c r="D97" s="2477"/>
      <c r="E97" s="2477"/>
      <c r="F97" s="2477"/>
      <c r="G97" s="2477"/>
      <c r="H97" s="2477"/>
      <c r="I97" s="2477"/>
      <c r="J97" s="2477"/>
      <c r="K97" s="2477"/>
      <c r="L97" s="2477"/>
      <c r="M97" s="2477"/>
      <c r="N97" s="2477"/>
      <c r="O97" s="2477"/>
      <c r="P97" s="2477"/>
      <c r="Q97" s="2477"/>
      <c r="R97" s="2477"/>
      <c r="S97" s="2477"/>
      <c r="T97" s="2477"/>
      <c r="U97" s="2477"/>
      <c r="V97" s="2477"/>
      <c r="W97" s="2477"/>
      <c r="X97" s="2477"/>
      <c r="Y97" s="2477"/>
      <c r="Z97" s="2477"/>
      <c r="AA97" s="2477"/>
      <c r="AB97" s="2477"/>
      <c r="AC97" s="2477"/>
      <c r="AD97" s="2477"/>
      <c r="AE97" s="2477"/>
      <c r="AF97" s="2477"/>
      <c r="AG97" s="2477"/>
      <c r="AH97" s="2477"/>
      <c r="AI97" s="2477"/>
      <c r="AJ97" s="2477"/>
      <c r="AK97" s="2477"/>
      <c r="AL97" s="2477"/>
      <c r="AM97" s="2477"/>
      <c r="AN97" s="2477"/>
      <c r="AO97" s="2477"/>
      <c r="AP97" s="2477"/>
      <c r="AQ97" s="2477"/>
      <c r="AR97" s="2477"/>
      <c r="AS97" s="2477"/>
      <c r="AT97" s="2477"/>
      <c r="AU97" s="2477"/>
      <c r="AV97" s="2477"/>
      <c r="AW97" s="2477"/>
      <c r="AX97" s="2477"/>
      <c r="AY97" s="2477"/>
      <c r="AZ97" s="2477"/>
      <c r="BA97" s="2477"/>
      <c r="BB97" s="2477"/>
      <c r="BC97" s="2477"/>
      <c r="BD97" s="2477"/>
      <c r="BE97" s="2477"/>
      <c r="BF97" s="2477"/>
      <c r="BG97" s="2477"/>
      <c r="BH97" s="2477"/>
      <c r="BI97" s="2477"/>
      <c r="BJ97" s="2477"/>
      <c r="BK97" s="2477"/>
      <c r="BL97" s="2477"/>
    </row>
    <row r="98" spans="1:64">
      <c r="A98" s="2477"/>
      <c r="C98" s="2477"/>
      <c r="D98" s="2477"/>
      <c r="E98" s="2477"/>
      <c r="F98" s="2477"/>
      <c r="G98" s="2477"/>
      <c r="H98" s="2477"/>
      <c r="I98" s="2477"/>
      <c r="J98" s="2477"/>
      <c r="K98" s="2477"/>
      <c r="L98" s="2477"/>
      <c r="M98" s="2477"/>
      <c r="N98" s="2477"/>
      <c r="O98" s="2477"/>
      <c r="P98" s="2477"/>
      <c r="Q98" s="2477"/>
      <c r="R98" s="2477"/>
      <c r="S98" s="2477"/>
      <c r="T98" s="2477"/>
      <c r="U98" s="2477"/>
      <c r="V98" s="2477"/>
      <c r="W98" s="2477"/>
      <c r="X98" s="2477"/>
      <c r="Y98" s="2477"/>
      <c r="Z98" s="2477"/>
      <c r="AA98" s="2477"/>
      <c r="AB98" s="2477"/>
      <c r="AC98" s="2477"/>
      <c r="AD98" s="2477"/>
      <c r="AE98" s="2477"/>
      <c r="AF98" s="2477"/>
      <c r="AG98" s="2477"/>
      <c r="AH98" s="2477"/>
      <c r="AI98" s="2477"/>
      <c r="AJ98" s="2477"/>
      <c r="AK98" s="2477"/>
      <c r="AL98" s="2477"/>
      <c r="AM98" s="2477"/>
      <c r="AN98" s="2477"/>
      <c r="AO98" s="2477"/>
      <c r="AP98" s="2477"/>
      <c r="AQ98" s="2477"/>
      <c r="AR98" s="2477"/>
      <c r="AS98" s="2477"/>
      <c r="AT98" s="2477"/>
      <c r="AU98" s="2477"/>
      <c r="AV98" s="2477"/>
      <c r="AW98" s="2477"/>
      <c r="AX98" s="2477"/>
      <c r="AY98" s="2477"/>
      <c r="AZ98" s="2477"/>
      <c r="BA98" s="2477"/>
      <c r="BB98" s="2477"/>
      <c r="BC98" s="2477"/>
      <c r="BD98" s="2477"/>
      <c r="BE98" s="2477"/>
      <c r="BF98" s="2477"/>
      <c r="BG98" s="2477"/>
      <c r="BH98" s="2477"/>
      <c r="BI98" s="2477"/>
      <c r="BJ98" s="2477"/>
      <c r="BK98" s="2477"/>
      <c r="BL98" s="2477"/>
    </row>
    <row r="99" spans="1:64">
      <c r="A99" s="2477"/>
      <c r="C99" s="2477"/>
      <c r="D99" s="2477"/>
      <c r="E99" s="2477"/>
      <c r="F99" s="2477"/>
      <c r="G99" s="2477"/>
      <c r="H99" s="2477"/>
      <c r="I99" s="2477"/>
      <c r="J99" s="2477"/>
      <c r="K99" s="2477"/>
      <c r="L99" s="2477"/>
      <c r="M99" s="2477"/>
      <c r="N99" s="2477"/>
      <c r="O99" s="2477"/>
      <c r="P99" s="2477"/>
      <c r="Q99" s="2477"/>
      <c r="R99" s="2477"/>
      <c r="S99" s="2477"/>
      <c r="T99" s="2477"/>
      <c r="U99" s="2477"/>
      <c r="V99" s="2477"/>
      <c r="W99" s="2477"/>
      <c r="X99" s="2477"/>
      <c r="Y99" s="2477"/>
      <c r="Z99" s="2477"/>
      <c r="AA99" s="2477"/>
      <c r="AB99" s="2477"/>
      <c r="AC99" s="2477"/>
      <c r="AD99" s="2477"/>
      <c r="AE99" s="2477"/>
      <c r="AF99" s="2477"/>
      <c r="AG99" s="2477"/>
      <c r="AH99" s="2477"/>
      <c r="AI99" s="2477"/>
      <c r="AJ99" s="2477"/>
      <c r="AK99" s="2477"/>
      <c r="AL99" s="2477"/>
      <c r="AM99" s="2477"/>
      <c r="AN99" s="2477"/>
      <c r="AO99" s="2477"/>
      <c r="AP99" s="2477"/>
      <c r="AQ99" s="2477"/>
      <c r="AR99" s="2477"/>
      <c r="AS99" s="2477"/>
      <c r="AT99" s="2477"/>
      <c r="AU99" s="2477"/>
      <c r="AV99" s="2477"/>
      <c r="AW99" s="2477"/>
      <c r="AX99" s="2477"/>
      <c r="AY99" s="2477"/>
      <c r="AZ99" s="2477"/>
      <c r="BA99" s="2477"/>
      <c r="BB99" s="2477"/>
      <c r="BC99" s="2477"/>
      <c r="BD99" s="2477"/>
      <c r="BE99" s="2477"/>
      <c r="BF99" s="2477"/>
      <c r="BG99" s="2477"/>
      <c r="BH99" s="2477"/>
      <c r="BI99" s="2477"/>
      <c r="BJ99" s="2477"/>
      <c r="BK99" s="2477"/>
      <c r="BL99" s="2477"/>
    </row>
    <row r="100" spans="1:64">
      <c r="A100" s="2477"/>
      <c r="C100" s="2477"/>
      <c r="D100" s="2477"/>
      <c r="E100" s="2477"/>
      <c r="F100" s="2477"/>
      <c r="G100" s="2477"/>
      <c r="H100" s="2477"/>
      <c r="I100" s="2477"/>
      <c r="J100" s="2477"/>
      <c r="K100" s="2477"/>
      <c r="L100" s="2477"/>
      <c r="M100" s="2477"/>
      <c r="N100" s="2477"/>
      <c r="O100" s="2477"/>
      <c r="P100" s="2477"/>
      <c r="Q100" s="2477"/>
      <c r="R100" s="2477"/>
      <c r="S100" s="2477"/>
      <c r="T100" s="2477"/>
      <c r="U100" s="2477"/>
      <c r="V100" s="2477"/>
      <c r="W100" s="2477"/>
      <c r="X100" s="2477"/>
      <c r="Y100" s="2477"/>
      <c r="Z100" s="2477"/>
      <c r="AA100" s="2477"/>
      <c r="AB100" s="2477"/>
      <c r="AC100" s="2477"/>
      <c r="AD100" s="2477"/>
      <c r="AE100" s="2477"/>
      <c r="AF100" s="2477"/>
      <c r="AG100" s="2477"/>
      <c r="AH100" s="2477"/>
      <c r="AI100" s="2477"/>
      <c r="AJ100" s="2477"/>
      <c r="AK100" s="2477"/>
      <c r="AL100" s="2477"/>
      <c r="AM100" s="2477"/>
      <c r="AN100" s="2477"/>
      <c r="AO100" s="2477"/>
      <c r="AP100" s="2477"/>
      <c r="AQ100" s="2477"/>
      <c r="AR100" s="2477"/>
      <c r="AS100" s="2477"/>
      <c r="AT100" s="2477"/>
      <c r="AU100" s="2477"/>
      <c r="AV100" s="2477"/>
      <c r="AW100" s="2477"/>
      <c r="AX100" s="2477"/>
      <c r="AY100" s="2477"/>
      <c r="AZ100" s="2477"/>
      <c r="BA100" s="2477"/>
      <c r="BB100" s="2477"/>
      <c r="BC100" s="2477"/>
      <c r="BD100" s="2477"/>
      <c r="BE100" s="2477"/>
      <c r="BF100" s="2477"/>
      <c r="BG100" s="2477"/>
      <c r="BH100" s="2477"/>
      <c r="BI100" s="2477"/>
      <c r="BJ100" s="2477"/>
      <c r="BK100" s="2477"/>
      <c r="BL100" s="2477"/>
    </row>
    <row r="101" spans="1:64">
      <c r="A101" s="2477"/>
      <c r="C101" s="2477"/>
      <c r="D101" s="2477"/>
      <c r="E101" s="2477"/>
      <c r="F101" s="2477"/>
      <c r="G101" s="2477"/>
      <c r="H101" s="2477"/>
      <c r="I101" s="2477"/>
      <c r="J101" s="2477"/>
      <c r="K101" s="2477"/>
      <c r="L101" s="2477"/>
      <c r="M101" s="2477"/>
      <c r="N101" s="2477"/>
      <c r="O101" s="2477"/>
      <c r="P101" s="2477"/>
      <c r="Q101" s="2477"/>
      <c r="R101" s="2477"/>
      <c r="S101" s="2477"/>
      <c r="T101" s="2477"/>
      <c r="U101" s="2477"/>
      <c r="V101" s="2477"/>
      <c r="W101" s="2477"/>
      <c r="X101" s="2477"/>
      <c r="Y101" s="2477"/>
      <c r="Z101" s="2477"/>
      <c r="AA101" s="2477"/>
      <c r="AB101" s="2477"/>
      <c r="AC101" s="2477"/>
      <c r="AD101" s="2477"/>
      <c r="AE101" s="2477"/>
      <c r="AF101" s="2477"/>
      <c r="AG101" s="2477"/>
      <c r="AH101" s="2477"/>
      <c r="AI101" s="2477"/>
      <c r="AJ101" s="2477"/>
      <c r="AK101" s="2477"/>
      <c r="AL101" s="2477"/>
      <c r="AM101" s="2477"/>
      <c r="AN101" s="2477"/>
      <c r="AO101" s="2477"/>
      <c r="AP101" s="2477"/>
      <c r="AQ101" s="2477"/>
      <c r="AR101" s="2477"/>
      <c r="AS101" s="2477"/>
      <c r="AT101" s="2477"/>
      <c r="AU101" s="2477"/>
      <c r="AV101" s="2477"/>
      <c r="AW101" s="2477"/>
      <c r="AX101" s="2477"/>
      <c r="AY101" s="2477"/>
      <c r="AZ101" s="2477"/>
      <c r="BA101" s="2477"/>
      <c r="BB101" s="2477"/>
      <c r="BC101" s="2477"/>
      <c r="BD101" s="2477"/>
      <c r="BE101" s="2477"/>
      <c r="BF101" s="2477"/>
      <c r="BG101" s="2477"/>
      <c r="BH101" s="2477"/>
      <c r="BI101" s="2477"/>
      <c r="BJ101" s="2477"/>
      <c r="BK101" s="2477"/>
      <c r="BL101" s="2477"/>
    </row>
    <row r="102" spans="1:64">
      <c r="A102" s="2477"/>
      <c r="C102" s="2477"/>
      <c r="D102" s="2477"/>
      <c r="E102" s="2477"/>
      <c r="F102" s="2477"/>
      <c r="G102" s="2477"/>
      <c r="H102" s="2477"/>
      <c r="I102" s="2477"/>
      <c r="J102" s="2477"/>
      <c r="K102" s="2477"/>
      <c r="L102" s="2477"/>
      <c r="M102" s="2477"/>
      <c r="N102" s="2477"/>
      <c r="O102" s="2477"/>
      <c r="P102" s="2477"/>
      <c r="Q102" s="2477"/>
      <c r="R102" s="2477"/>
      <c r="S102" s="2477"/>
      <c r="T102" s="2477"/>
      <c r="U102" s="2477"/>
      <c r="V102" s="2477"/>
      <c r="W102" s="2477"/>
      <c r="X102" s="2477"/>
      <c r="Y102" s="2477"/>
      <c r="Z102" s="2477"/>
      <c r="AA102" s="2477"/>
      <c r="AB102" s="2477"/>
      <c r="AC102" s="2477"/>
      <c r="AD102" s="2477"/>
      <c r="AE102" s="2477"/>
      <c r="AF102" s="2477"/>
      <c r="AG102" s="2477"/>
      <c r="AH102" s="2477"/>
      <c r="AI102" s="2477"/>
      <c r="AJ102" s="2477"/>
      <c r="AK102" s="2477"/>
      <c r="AL102" s="2477"/>
      <c r="AM102" s="2477"/>
      <c r="AN102" s="2477"/>
      <c r="AO102" s="2477"/>
      <c r="AP102" s="2477"/>
      <c r="AQ102" s="2477"/>
      <c r="AR102" s="2477"/>
      <c r="AS102" s="2477"/>
      <c r="AT102" s="2477"/>
      <c r="AU102" s="2477"/>
      <c r="AV102" s="2477"/>
      <c r="AW102" s="2477"/>
      <c r="AX102" s="2477"/>
      <c r="AY102" s="2477"/>
      <c r="AZ102" s="2477"/>
      <c r="BA102" s="2477"/>
      <c r="BB102" s="2477"/>
      <c r="BC102" s="2477"/>
      <c r="BD102" s="2477"/>
      <c r="BE102" s="2477"/>
      <c r="BF102" s="2477"/>
      <c r="BG102" s="2477"/>
      <c r="BH102" s="2477"/>
      <c r="BI102" s="2477"/>
      <c r="BJ102" s="2477"/>
      <c r="BK102" s="2477"/>
      <c r="BL102" s="2477"/>
    </row>
    <row r="103" spans="1:64">
      <c r="A103" s="2477"/>
      <c r="B103" s="2737"/>
      <c r="C103" s="2477"/>
      <c r="D103" s="2477"/>
      <c r="E103" s="2477"/>
      <c r="F103" s="2477"/>
      <c r="G103" s="2477"/>
      <c r="H103" s="2477"/>
      <c r="I103" s="2477"/>
      <c r="J103" s="2477"/>
      <c r="K103" s="2477"/>
      <c r="L103" s="2477"/>
      <c r="M103" s="2477"/>
      <c r="N103" s="2477"/>
      <c r="O103" s="2477"/>
      <c r="P103" s="2477"/>
      <c r="Q103" s="2477"/>
      <c r="R103" s="2477"/>
      <c r="S103" s="2477"/>
      <c r="T103" s="2477"/>
      <c r="U103" s="2477"/>
      <c r="V103" s="2477"/>
      <c r="W103" s="2477"/>
      <c r="X103" s="2477"/>
      <c r="Y103" s="2477"/>
      <c r="Z103" s="2477"/>
      <c r="AA103" s="2477"/>
      <c r="AB103" s="2477"/>
      <c r="AC103" s="2477"/>
      <c r="AD103" s="2477"/>
      <c r="AE103" s="2477"/>
      <c r="AF103" s="2477"/>
      <c r="AG103" s="2477"/>
      <c r="AH103" s="2477"/>
      <c r="AI103" s="2477"/>
      <c r="AJ103" s="2477"/>
      <c r="AK103" s="2477"/>
      <c r="AL103" s="2477"/>
      <c r="AM103" s="2477"/>
      <c r="AN103" s="2477"/>
      <c r="AO103" s="2477"/>
      <c r="AP103" s="2477"/>
      <c r="AQ103" s="2477"/>
      <c r="AR103" s="2477"/>
      <c r="AS103" s="2477"/>
      <c r="AT103" s="2477"/>
      <c r="AU103" s="2477"/>
      <c r="AV103" s="2477"/>
      <c r="AW103" s="2477"/>
      <c r="AX103" s="2477"/>
      <c r="AY103" s="2477"/>
      <c r="AZ103" s="2477"/>
      <c r="BA103" s="2477"/>
      <c r="BB103" s="2477"/>
      <c r="BC103" s="2477"/>
      <c r="BD103" s="2477"/>
      <c r="BE103" s="2477"/>
      <c r="BF103" s="2477"/>
      <c r="BG103" s="2477"/>
      <c r="BH103" s="2477"/>
      <c r="BI103" s="2477"/>
      <c r="BJ103" s="2477"/>
      <c r="BK103" s="2477"/>
      <c r="BL103" s="2477"/>
    </row>
    <row r="104" spans="1:64">
      <c r="A104" s="2477"/>
      <c r="B104" s="2737"/>
      <c r="C104" s="2477"/>
      <c r="D104" s="2477"/>
      <c r="E104" s="2477"/>
      <c r="F104" s="2477"/>
      <c r="G104" s="2477"/>
      <c r="H104" s="2477"/>
      <c r="I104" s="2477"/>
      <c r="J104" s="2477"/>
      <c r="K104" s="2477"/>
      <c r="L104" s="2477"/>
      <c r="M104" s="2477"/>
      <c r="N104" s="2477"/>
      <c r="O104" s="2477"/>
      <c r="P104" s="2477"/>
      <c r="Q104" s="2477"/>
      <c r="R104" s="2477"/>
      <c r="S104" s="2477"/>
      <c r="T104" s="2477"/>
      <c r="U104" s="2477"/>
      <c r="V104" s="2477"/>
      <c r="W104" s="2477"/>
      <c r="X104" s="2477"/>
      <c r="Y104" s="2477"/>
      <c r="Z104" s="2477"/>
      <c r="AA104" s="2477"/>
      <c r="AB104" s="2477"/>
      <c r="AC104" s="2477"/>
      <c r="AD104" s="2477"/>
      <c r="AE104" s="2477"/>
      <c r="AF104" s="2477"/>
      <c r="AG104" s="2477"/>
      <c r="AH104" s="2477"/>
      <c r="AI104" s="2477"/>
      <c r="AJ104" s="2477"/>
      <c r="AK104" s="2477"/>
      <c r="AL104" s="2477"/>
      <c r="AM104" s="2477"/>
      <c r="AN104" s="2477"/>
      <c r="AO104" s="2477"/>
      <c r="AP104" s="2477"/>
      <c r="AQ104" s="2477"/>
      <c r="AR104" s="2477"/>
      <c r="AS104" s="2477"/>
      <c r="AT104" s="2477"/>
      <c r="AU104" s="2477"/>
      <c r="AV104" s="2477"/>
      <c r="AW104" s="2477"/>
      <c r="AX104" s="2477"/>
      <c r="AY104" s="2477"/>
      <c r="AZ104" s="2477"/>
      <c r="BA104" s="2477"/>
      <c r="BB104" s="2477"/>
      <c r="BC104" s="2477"/>
      <c r="BD104" s="2477"/>
      <c r="BE104" s="2477"/>
      <c r="BF104" s="2477"/>
      <c r="BG104" s="2477"/>
      <c r="BH104" s="2477"/>
      <c r="BI104" s="2477"/>
      <c r="BJ104" s="2477"/>
      <c r="BK104" s="2477"/>
      <c r="BL104" s="2477"/>
    </row>
    <row r="105" spans="1:64">
      <c r="A105" s="2477"/>
      <c r="C105" s="2477"/>
      <c r="D105" s="2477"/>
      <c r="E105" s="2477"/>
      <c r="F105" s="2477"/>
      <c r="G105" s="2477"/>
      <c r="H105" s="2477"/>
      <c r="I105" s="2477"/>
      <c r="J105" s="2477"/>
      <c r="K105" s="2477"/>
      <c r="L105" s="2477"/>
      <c r="M105" s="2477"/>
      <c r="N105" s="2477"/>
      <c r="O105" s="2477"/>
      <c r="P105" s="2477"/>
      <c r="Q105" s="2477"/>
      <c r="R105" s="2477"/>
      <c r="S105" s="2477"/>
      <c r="T105" s="2477"/>
      <c r="U105" s="2477"/>
      <c r="V105" s="2477"/>
      <c r="W105" s="2477"/>
      <c r="X105" s="2477"/>
      <c r="Y105" s="2477"/>
      <c r="Z105" s="2477"/>
      <c r="AA105" s="2477"/>
      <c r="AB105" s="2477"/>
      <c r="AC105" s="2477"/>
      <c r="AD105" s="2477"/>
      <c r="AE105" s="2477"/>
      <c r="AF105" s="2477"/>
      <c r="AG105" s="2477"/>
      <c r="AH105" s="2477"/>
      <c r="AI105" s="2477"/>
      <c r="AJ105" s="2477"/>
      <c r="AK105" s="2477"/>
      <c r="AL105" s="2477"/>
      <c r="AM105" s="2477"/>
      <c r="AN105" s="2477"/>
      <c r="AO105" s="2477"/>
      <c r="AP105" s="2477"/>
      <c r="AQ105" s="2477"/>
      <c r="AR105" s="2477"/>
      <c r="AS105" s="2477"/>
      <c r="AT105" s="2477"/>
      <c r="AU105" s="2477"/>
      <c r="AV105" s="2477"/>
      <c r="AW105" s="2477"/>
      <c r="AX105" s="2477"/>
      <c r="AY105" s="2477"/>
      <c r="AZ105" s="2477"/>
      <c r="BA105" s="2477"/>
      <c r="BB105" s="2477"/>
      <c r="BC105" s="2477"/>
      <c r="BD105" s="2477"/>
      <c r="BE105" s="2477"/>
      <c r="BF105" s="2477"/>
      <c r="BG105" s="2477"/>
      <c r="BH105" s="2477"/>
      <c r="BI105" s="2477"/>
      <c r="BJ105" s="2477"/>
      <c r="BK105" s="2477"/>
      <c r="BL105" s="2477"/>
    </row>
    <row r="106" spans="1:64">
      <c r="A106" s="2477"/>
      <c r="C106" s="2477"/>
      <c r="D106" s="2477"/>
      <c r="E106" s="2477"/>
      <c r="F106" s="2477"/>
      <c r="G106" s="2477"/>
      <c r="H106" s="2477"/>
      <c r="I106" s="2477"/>
      <c r="J106" s="2477"/>
      <c r="K106" s="2477"/>
      <c r="L106" s="2477"/>
      <c r="M106" s="2477"/>
      <c r="N106" s="2477"/>
      <c r="O106" s="2477"/>
      <c r="P106" s="2477"/>
      <c r="Q106" s="2477"/>
      <c r="R106" s="2477"/>
      <c r="S106" s="2477"/>
      <c r="T106" s="2477"/>
      <c r="U106" s="2477"/>
      <c r="V106" s="2477"/>
      <c r="W106" s="2477"/>
      <c r="X106" s="2477"/>
      <c r="Y106" s="2477"/>
      <c r="Z106" s="2477"/>
      <c r="AA106" s="2477"/>
      <c r="AB106" s="2477"/>
      <c r="AC106" s="2477"/>
      <c r="AD106" s="2477"/>
      <c r="AE106" s="2477"/>
      <c r="AF106" s="2477"/>
      <c r="AG106" s="2477"/>
      <c r="AH106" s="2477"/>
      <c r="AI106" s="2477"/>
      <c r="AJ106" s="2477"/>
      <c r="AK106" s="2477"/>
      <c r="AL106" s="2477"/>
      <c r="AM106" s="2477"/>
      <c r="AN106" s="2477"/>
      <c r="AO106" s="2477"/>
      <c r="AP106" s="2477"/>
      <c r="AQ106" s="2477"/>
      <c r="AR106" s="2477"/>
      <c r="AS106" s="2477"/>
      <c r="AT106" s="2477"/>
      <c r="AU106" s="2477"/>
      <c r="AV106" s="2477"/>
      <c r="AW106" s="2477"/>
      <c r="AX106" s="2477"/>
      <c r="AY106" s="2477"/>
      <c r="AZ106" s="2477"/>
      <c r="BA106" s="2477"/>
      <c r="BB106" s="2477"/>
      <c r="BC106" s="2477"/>
      <c r="BD106" s="2477"/>
      <c r="BE106" s="2477"/>
      <c r="BF106" s="2477"/>
      <c r="BG106" s="2477"/>
      <c r="BH106" s="2477"/>
      <c r="BI106" s="2477"/>
      <c r="BJ106" s="2477"/>
      <c r="BK106" s="2477"/>
      <c r="BL106" s="2477"/>
    </row>
    <row r="107" spans="1:64">
      <c r="A107" s="2477"/>
      <c r="C107" s="2477"/>
      <c r="D107" s="2477"/>
      <c r="E107" s="2477"/>
      <c r="F107" s="2477"/>
      <c r="G107" s="2477"/>
      <c r="H107" s="2477"/>
      <c r="I107" s="2477"/>
      <c r="J107" s="2477"/>
      <c r="K107" s="2477"/>
      <c r="L107" s="2477"/>
      <c r="M107" s="2477"/>
      <c r="N107" s="2477"/>
      <c r="O107" s="2477"/>
      <c r="P107" s="2477"/>
      <c r="Q107" s="2477"/>
      <c r="R107" s="2477"/>
      <c r="S107" s="2477"/>
      <c r="T107" s="2477"/>
      <c r="U107" s="2477"/>
      <c r="V107" s="2477"/>
      <c r="W107" s="2477"/>
      <c r="X107" s="2477"/>
      <c r="Y107" s="2477"/>
      <c r="Z107" s="2477"/>
      <c r="AA107" s="2477"/>
      <c r="AB107" s="2477"/>
      <c r="AC107" s="2477"/>
      <c r="AD107" s="2477"/>
      <c r="AE107" s="2477"/>
      <c r="AF107" s="2477"/>
      <c r="AG107" s="2477"/>
      <c r="AH107" s="2477"/>
      <c r="AI107" s="2477"/>
      <c r="AJ107" s="2477"/>
      <c r="AK107" s="2477"/>
      <c r="AL107" s="2477"/>
      <c r="AM107" s="2477"/>
      <c r="AN107" s="2477"/>
      <c r="AO107" s="2477"/>
      <c r="AP107" s="2477"/>
      <c r="AQ107" s="2477"/>
      <c r="AR107" s="2477"/>
      <c r="AS107" s="2477"/>
      <c r="AT107" s="2477"/>
      <c r="AU107" s="2477"/>
      <c r="AV107" s="2477"/>
      <c r="AW107" s="2477"/>
      <c r="AX107" s="2477"/>
      <c r="AY107" s="2477"/>
      <c r="AZ107" s="2477"/>
      <c r="BA107" s="2477"/>
      <c r="BB107" s="2477"/>
      <c r="BC107" s="2477"/>
      <c r="BD107" s="2477"/>
      <c r="BE107" s="2477"/>
      <c r="BF107" s="2477"/>
      <c r="BG107" s="2477"/>
      <c r="BH107" s="2477"/>
      <c r="BI107" s="2477"/>
      <c r="BJ107" s="2477"/>
      <c r="BK107" s="2477"/>
      <c r="BL107" s="2477"/>
    </row>
    <row r="108" spans="1:64">
      <c r="A108" s="2477"/>
      <c r="B108" s="2737"/>
      <c r="C108" s="2477"/>
      <c r="D108" s="2477"/>
      <c r="E108" s="2477"/>
      <c r="F108" s="2477"/>
      <c r="G108" s="2477"/>
      <c r="H108" s="2477"/>
      <c r="I108" s="2477"/>
      <c r="J108" s="2477"/>
      <c r="K108" s="2477"/>
      <c r="L108" s="2477"/>
      <c r="M108" s="2477"/>
      <c r="N108" s="2477"/>
      <c r="O108" s="2477"/>
      <c r="P108" s="2477"/>
      <c r="Q108" s="2477"/>
      <c r="R108" s="2477"/>
      <c r="S108" s="2477"/>
      <c r="T108" s="2477"/>
      <c r="U108" s="2477"/>
      <c r="V108" s="2477"/>
      <c r="W108" s="2477"/>
      <c r="X108" s="2477"/>
      <c r="Y108" s="2477"/>
      <c r="Z108" s="2477"/>
      <c r="AA108" s="2477"/>
      <c r="AB108" s="2477"/>
      <c r="AC108" s="2477"/>
      <c r="AD108" s="2477"/>
      <c r="AE108" s="2477"/>
      <c r="AF108" s="2477"/>
      <c r="AG108" s="2477"/>
      <c r="AH108" s="2477"/>
      <c r="AI108" s="2477"/>
      <c r="AJ108" s="2477"/>
      <c r="AK108" s="2477"/>
      <c r="AL108" s="2477"/>
      <c r="AM108" s="2477"/>
      <c r="AN108" s="2477"/>
      <c r="AO108" s="2477"/>
      <c r="AP108" s="2477"/>
      <c r="AQ108" s="2477"/>
      <c r="AR108" s="2477"/>
      <c r="AS108" s="2477"/>
      <c r="AT108" s="2477"/>
      <c r="AU108" s="2477"/>
      <c r="AV108" s="2477"/>
      <c r="AW108" s="2477"/>
      <c r="AX108" s="2477"/>
      <c r="AY108" s="2477"/>
      <c r="AZ108" s="2477"/>
      <c r="BA108" s="2477"/>
      <c r="BB108" s="2477"/>
      <c r="BC108" s="2477"/>
      <c r="BD108" s="2477"/>
      <c r="BE108" s="2477"/>
      <c r="BF108" s="2477"/>
      <c r="BG108" s="2477"/>
      <c r="BH108" s="2477"/>
      <c r="BI108" s="2477"/>
      <c r="BJ108" s="2477"/>
      <c r="BK108" s="2477"/>
      <c r="BL108" s="2477"/>
    </row>
    <row r="109" spans="1:64">
      <c r="A109" s="2477"/>
      <c r="B109" s="2737"/>
      <c r="C109" s="2477"/>
      <c r="D109" s="2477"/>
      <c r="E109" s="2477"/>
      <c r="F109" s="2477"/>
      <c r="G109" s="2477"/>
      <c r="H109" s="2477"/>
      <c r="I109" s="2477"/>
      <c r="J109" s="2477"/>
      <c r="K109" s="2477"/>
      <c r="L109" s="2477"/>
      <c r="M109" s="2477"/>
      <c r="N109" s="2477"/>
      <c r="O109" s="2477"/>
      <c r="P109" s="2477"/>
      <c r="Q109" s="2477"/>
      <c r="R109" s="2477"/>
      <c r="S109" s="2477"/>
      <c r="T109" s="2477"/>
      <c r="U109" s="2477"/>
      <c r="V109" s="2477"/>
      <c r="W109" s="2477"/>
      <c r="X109" s="2477"/>
      <c r="Y109" s="2477"/>
      <c r="Z109" s="2477"/>
      <c r="AA109" s="2477"/>
      <c r="AB109" s="2477"/>
      <c r="AC109" s="2477"/>
      <c r="AD109" s="2477"/>
      <c r="AE109" s="2477"/>
      <c r="AF109" s="2477"/>
      <c r="AG109" s="2477"/>
      <c r="AH109" s="2477"/>
      <c r="AI109" s="2477"/>
      <c r="AJ109" s="2477"/>
      <c r="AK109" s="2477"/>
      <c r="AL109" s="2477"/>
      <c r="AM109" s="2477"/>
      <c r="AN109" s="2477"/>
      <c r="AO109" s="2477"/>
      <c r="AP109" s="2477"/>
      <c r="AQ109" s="2477"/>
      <c r="AR109" s="2477"/>
      <c r="AS109" s="2477"/>
      <c r="AT109" s="2477"/>
      <c r="AU109" s="2477"/>
      <c r="AV109" s="2477"/>
      <c r="AW109" s="2477"/>
      <c r="AX109" s="2477"/>
      <c r="AY109" s="2477"/>
      <c r="AZ109" s="2477"/>
      <c r="BA109" s="2477"/>
      <c r="BB109" s="2477"/>
      <c r="BC109" s="2477"/>
      <c r="BD109" s="2477"/>
      <c r="BE109" s="2477"/>
      <c r="BF109" s="2477"/>
      <c r="BG109" s="2477"/>
      <c r="BH109" s="2477"/>
      <c r="BI109" s="2477"/>
      <c r="BJ109" s="2477"/>
      <c r="BK109" s="2477"/>
      <c r="BL109" s="2477"/>
    </row>
    <row r="110" spans="1:64">
      <c r="A110" s="2477"/>
      <c r="C110" s="2477"/>
      <c r="D110" s="2477"/>
      <c r="E110" s="2477"/>
      <c r="F110" s="2477"/>
      <c r="G110" s="2477"/>
      <c r="H110" s="2477"/>
      <c r="I110" s="2477"/>
      <c r="J110" s="2477"/>
      <c r="K110" s="2477"/>
      <c r="L110" s="2477"/>
      <c r="M110" s="2477"/>
      <c r="N110" s="2477"/>
      <c r="O110" s="2477"/>
      <c r="P110" s="2477"/>
      <c r="Q110" s="2477"/>
      <c r="R110" s="2477"/>
      <c r="S110" s="2477"/>
      <c r="T110" s="2477"/>
      <c r="U110" s="2477"/>
      <c r="V110" s="2477"/>
      <c r="W110" s="2477"/>
      <c r="X110" s="2477"/>
      <c r="Y110" s="2477"/>
      <c r="Z110" s="2477"/>
      <c r="AA110" s="2477"/>
      <c r="AB110" s="2477"/>
      <c r="AC110" s="2477"/>
      <c r="AD110" s="2477"/>
      <c r="AE110" s="2477"/>
      <c r="AF110" s="2477"/>
      <c r="AG110" s="2477"/>
      <c r="AH110" s="2477"/>
      <c r="AI110" s="2477"/>
      <c r="AJ110" s="2477"/>
      <c r="AK110" s="2477"/>
      <c r="AL110" s="2477"/>
      <c r="AM110" s="2477"/>
      <c r="AN110" s="2477"/>
      <c r="AO110" s="2477"/>
      <c r="AP110" s="2477"/>
      <c r="AQ110" s="2477"/>
      <c r="AR110" s="2477"/>
      <c r="AS110" s="2477"/>
      <c r="AT110" s="2477"/>
      <c r="AU110" s="2477"/>
      <c r="AV110" s="2477"/>
      <c r="AW110" s="2477"/>
      <c r="AX110" s="2477"/>
      <c r="AY110" s="2477"/>
      <c r="AZ110" s="2477"/>
      <c r="BA110" s="2477"/>
      <c r="BB110" s="2477"/>
      <c r="BC110" s="2477"/>
      <c r="BD110" s="2477"/>
      <c r="BE110" s="2477"/>
      <c r="BF110" s="2477"/>
      <c r="BG110" s="2477"/>
      <c r="BH110" s="2477"/>
      <c r="BI110" s="2477"/>
      <c r="BJ110" s="2477"/>
      <c r="BK110" s="2477"/>
      <c r="BL110" s="2477"/>
    </row>
    <row r="111" spans="1:64">
      <c r="A111" s="2477"/>
      <c r="C111" s="2477"/>
      <c r="D111" s="2477"/>
      <c r="E111" s="2477"/>
      <c r="F111" s="2477"/>
      <c r="G111" s="2477"/>
      <c r="H111" s="2477"/>
      <c r="I111" s="2477"/>
      <c r="J111" s="2477"/>
      <c r="K111" s="2477"/>
      <c r="L111" s="2477"/>
      <c r="M111" s="2477"/>
      <c r="N111" s="2477"/>
      <c r="O111" s="2477"/>
      <c r="P111" s="2477"/>
      <c r="Q111" s="2477"/>
      <c r="R111" s="2477"/>
      <c r="S111" s="2477"/>
      <c r="T111" s="2477"/>
      <c r="U111" s="2477"/>
      <c r="V111" s="2477"/>
      <c r="W111" s="2477"/>
      <c r="X111" s="2477"/>
      <c r="Y111" s="2477"/>
      <c r="Z111" s="2477"/>
      <c r="AA111" s="2477"/>
      <c r="AB111" s="2477"/>
      <c r="AC111" s="2477"/>
      <c r="AD111" s="2477"/>
      <c r="AE111" s="2477"/>
      <c r="AF111" s="2477"/>
      <c r="AG111" s="2477"/>
      <c r="AH111" s="2477"/>
      <c r="AI111" s="2477"/>
      <c r="AJ111" s="2477"/>
      <c r="AK111" s="2477"/>
      <c r="AL111" s="2477"/>
      <c r="AM111" s="2477"/>
      <c r="AN111" s="2477"/>
      <c r="AO111" s="2477"/>
      <c r="AP111" s="2477"/>
      <c r="AQ111" s="2477"/>
      <c r="AR111" s="2477"/>
      <c r="AS111" s="2477"/>
      <c r="AT111" s="2477"/>
      <c r="AU111" s="2477"/>
      <c r="AV111" s="2477"/>
      <c r="AW111" s="2477"/>
      <c r="AX111" s="2477"/>
      <c r="AY111" s="2477"/>
      <c r="AZ111" s="2477"/>
      <c r="BA111" s="2477"/>
      <c r="BB111" s="2477"/>
      <c r="BC111" s="2477"/>
      <c r="BD111" s="2477"/>
      <c r="BE111" s="2477"/>
      <c r="BF111" s="2477"/>
      <c r="BG111" s="2477"/>
      <c r="BH111" s="2477"/>
      <c r="BI111" s="2477"/>
      <c r="BJ111" s="2477"/>
      <c r="BK111" s="2477"/>
      <c r="BL111" s="2477"/>
    </row>
    <row r="112" spans="1:64">
      <c r="A112" s="2477"/>
      <c r="C112" s="2477"/>
      <c r="D112" s="2477"/>
      <c r="E112" s="2477"/>
      <c r="F112" s="2477"/>
      <c r="G112" s="2477"/>
      <c r="H112" s="2477"/>
      <c r="I112" s="2477"/>
      <c r="J112" s="2477"/>
      <c r="K112" s="2477"/>
      <c r="L112" s="2477"/>
      <c r="M112" s="2477"/>
      <c r="N112" s="2477"/>
      <c r="O112" s="2477"/>
      <c r="P112" s="2477"/>
      <c r="Q112" s="2477"/>
      <c r="R112" s="2477"/>
      <c r="S112" s="2477"/>
      <c r="T112" s="2477"/>
      <c r="U112" s="2477"/>
      <c r="V112" s="2477"/>
      <c r="W112" s="2477"/>
      <c r="X112" s="2477"/>
      <c r="Y112" s="2477"/>
      <c r="Z112" s="2477"/>
      <c r="AA112" s="2477"/>
      <c r="AB112" s="2477"/>
      <c r="AC112" s="2477"/>
      <c r="AD112" s="2477"/>
      <c r="AE112" s="2477"/>
      <c r="AF112" s="2477"/>
      <c r="AG112" s="2477"/>
      <c r="AH112" s="2477"/>
      <c r="AI112" s="2477"/>
      <c r="AJ112" s="2477"/>
      <c r="AK112" s="2477"/>
      <c r="AL112" s="2477"/>
      <c r="AM112" s="2477"/>
      <c r="AN112" s="2477"/>
      <c r="AO112" s="2477"/>
      <c r="AP112" s="2477"/>
      <c r="AQ112" s="2477"/>
      <c r="AR112" s="2477"/>
      <c r="AS112" s="2477"/>
      <c r="AT112" s="2477"/>
      <c r="AU112" s="2477"/>
      <c r="AV112" s="2477"/>
      <c r="AW112" s="2477"/>
      <c r="AX112" s="2477"/>
      <c r="AY112" s="2477"/>
      <c r="AZ112" s="2477"/>
      <c r="BA112" s="2477"/>
      <c r="BB112" s="2477"/>
      <c r="BC112" s="2477"/>
      <c r="BD112" s="2477"/>
      <c r="BE112" s="2477"/>
      <c r="BF112" s="2477"/>
      <c r="BG112" s="2477"/>
      <c r="BH112" s="2477"/>
      <c r="BI112" s="2477"/>
      <c r="BJ112" s="2477"/>
      <c r="BK112" s="2477"/>
      <c r="BL112" s="2477"/>
    </row>
    <row r="113" spans="1:64">
      <c r="A113" s="2477"/>
      <c r="B113" s="2737"/>
      <c r="C113" s="2477"/>
      <c r="D113" s="2477"/>
      <c r="E113" s="2477"/>
      <c r="F113" s="2477"/>
      <c r="G113" s="2477"/>
      <c r="H113" s="2477"/>
      <c r="I113" s="2477"/>
      <c r="J113" s="2477"/>
      <c r="K113" s="2477"/>
      <c r="L113" s="2477"/>
      <c r="M113" s="2477"/>
      <c r="N113" s="2477"/>
      <c r="O113" s="2477"/>
      <c r="P113" s="2477"/>
      <c r="Q113" s="2477"/>
      <c r="R113" s="2477"/>
      <c r="S113" s="2477"/>
      <c r="T113" s="2477"/>
      <c r="U113" s="2477"/>
      <c r="V113" s="2477"/>
      <c r="W113" s="2477"/>
      <c r="X113" s="2477"/>
      <c r="Y113" s="2477"/>
      <c r="Z113" s="2477"/>
      <c r="AA113" s="2477"/>
      <c r="AB113" s="2477"/>
      <c r="AC113" s="2477"/>
      <c r="AD113" s="2477"/>
      <c r="AE113" s="2477"/>
      <c r="AF113" s="2477"/>
      <c r="AG113" s="2477"/>
      <c r="AH113" s="2477"/>
      <c r="AI113" s="2477"/>
      <c r="AJ113" s="2477"/>
      <c r="AK113" s="2477"/>
      <c r="AL113" s="2477"/>
      <c r="AM113" s="2477"/>
      <c r="AN113" s="2477"/>
      <c r="AO113" s="2477"/>
      <c r="AP113" s="2477"/>
      <c r="AQ113" s="2477"/>
      <c r="AR113" s="2477"/>
      <c r="AS113" s="2477"/>
      <c r="AT113" s="2477"/>
      <c r="AU113" s="2477"/>
      <c r="AV113" s="2477"/>
      <c r="AW113" s="2477"/>
      <c r="AX113" s="2477"/>
      <c r="AY113" s="2477"/>
      <c r="AZ113" s="2477"/>
      <c r="BA113" s="2477"/>
      <c r="BB113" s="2477"/>
      <c r="BC113" s="2477"/>
      <c r="BD113" s="2477"/>
      <c r="BE113" s="2477"/>
      <c r="BF113" s="2477"/>
      <c r="BG113" s="2477"/>
      <c r="BH113" s="2477"/>
      <c r="BI113" s="2477"/>
      <c r="BJ113" s="2477"/>
      <c r="BK113" s="2477"/>
      <c r="BL113" s="2477"/>
    </row>
    <row r="114" spans="1:64">
      <c r="A114" s="2477"/>
      <c r="C114" s="2477"/>
      <c r="D114" s="2477"/>
      <c r="E114" s="2477"/>
      <c r="F114" s="2477"/>
      <c r="G114" s="2477"/>
      <c r="H114" s="2477"/>
      <c r="I114" s="2477"/>
      <c r="J114" s="2477"/>
      <c r="K114" s="2477"/>
      <c r="L114" s="2477"/>
      <c r="M114" s="2477"/>
      <c r="N114" s="2477"/>
      <c r="O114" s="2477"/>
      <c r="P114" s="2477"/>
      <c r="Q114" s="2477"/>
      <c r="R114" s="2477"/>
      <c r="S114" s="2477"/>
      <c r="T114" s="2477"/>
      <c r="U114" s="2477"/>
      <c r="V114" s="2477"/>
      <c r="W114" s="2477"/>
      <c r="X114" s="2477"/>
      <c r="Y114" s="2477"/>
      <c r="Z114" s="2477"/>
      <c r="AA114" s="2477"/>
      <c r="AB114" s="2477"/>
      <c r="AC114" s="2477"/>
      <c r="AD114" s="2477"/>
      <c r="AE114" s="2477"/>
      <c r="AF114" s="2477"/>
      <c r="AG114" s="2477"/>
      <c r="AH114" s="2477"/>
      <c r="AI114" s="2477"/>
      <c r="AJ114" s="2477"/>
      <c r="AK114" s="2477"/>
      <c r="AL114" s="2477"/>
      <c r="AM114" s="2477"/>
      <c r="AN114" s="2477"/>
      <c r="AO114" s="2477"/>
      <c r="AP114" s="2477"/>
      <c r="AQ114" s="2477"/>
      <c r="AR114" s="2477"/>
      <c r="AS114" s="2477"/>
      <c r="AT114" s="2477"/>
      <c r="AU114" s="2477"/>
      <c r="AV114" s="2477"/>
      <c r="AW114" s="2477"/>
      <c r="AX114" s="2477"/>
      <c r="AY114" s="2477"/>
      <c r="AZ114" s="2477"/>
      <c r="BA114" s="2477"/>
      <c r="BB114" s="2477"/>
      <c r="BC114" s="2477"/>
      <c r="BD114" s="2477"/>
      <c r="BE114" s="2477"/>
      <c r="BF114" s="2477"/>
      <c r="BG114" s="2477"/>
      <c r="BH114" s="2477"/>
      <c r="BI114" s="2477"/>
      <c r="BJ114" s="2477"/>
      <c r="BK114" s="2477"/>
      <c r="BL114" s="2477"/>
    </row>
    <row r="115" spans="1:64">
      <c r="A115" s="2477"/>
      <c r="C115" s="2477"/>
      <c r="D115" s="2477"/>
      <c r="E115" s="2477"/>
      <c r="F115" s="2477"/>
      <c r="G115" s="2477"/>
      <c r="H115" s="2477"/>
      <c r="I115" s="2477"/>
      <c r="J115" s="2477"/>
      <c r="K115" s="2477"/>
      <c r="L115" s="2477"/>
      <c r="M115" s="2477"/>
      <c r="N115" s="2477"/>
      <c r="O115" s="2477"/>
      <c r="P115" s="2477"/>
      <c r="Q115" s="2477"/>
      <c r="R115" s="2477"/>
      <c r="S115" s="2477"/>
      <c r="T115" s="2477"/>
      <c r="U115" s="2477"/>
      <c r="V115" s="2477"/>
      <c r="W115" s="2477"/>
      <c r="X115" s="2477"/>
      <c r="Y115" s="2477"/>
      <c r="Z115" s="2477"/>
      <c r="AA115" s="2477"/>
      <c r="AB115" s="2477"/>
      <c r="AC115" s="2477"/>
      <c r="AD115" s="2477"/>
      <c r="AE115" s="2477"/>
      <c r="AF115" s="2477"/>
      <c r="AG115" s="2477"/>
      <c r="AH115" s="2477"/>
      <c r="AI115" s="2477"/>
      <c r="AJ115" s="2477"/>
      <c r="AK115" s="2477"/>
      <c r="AL115" s="2477"/>
      <c r="AM115" s="2477"/>
      <c r="AN115" s="2477"/>
      <c r="AO115" s="2477"/>
      <c r="AP115" s="2477"/>
      <c r="AQ115" s="2477"/>
      <c r="AR115" s="2477"/>
      <c r="AS115" s="2477"/>
      <c r="AT115" s="2477"/>
      <c r="AU115" s="2477"/>
      <c r="AV115" s="2477"/>
      <c r="AW115" s="2477"/>
      <c r="AX115" s="2477"/>
      <c r="AY115" s="2477"/>
      <c r="AZ115" s="2477"/>
      <c r="BA115" s="2477"/>
      <c r="BB115" s="2477"/>
      <c r="BC115" s="2477"/>
      <c r="BD115" s="2477"/>
      <c r="BE115" s="2477"/>
      <c r="BF115" s="2477"/>
      <c r="BG115" s="2477"/>
      <c r="BH115" s="2477"/>
      <c r="BI115" s="2477"/>
      <c r="BJ115" s="2477"/>
      <c r="BK115" s="2477"/>
      <c r="BL115" s="2477"/>
    </row>
    <row r="116" spans="1:64">
      <c r="A116" s="2477"/>
      <c r="C116" s="2477"/>
      <c r="D116" s="2477"/>
      <c r="E116" s="2477"/>
      <c r="F116" s="2477"/>
      <c r="G116" s="2477"/>
      <c r="H116" s="2477"/>
      <c r="I116" s="2477"/>
      <c r="J116" s="2477"/>
      <c r="K116" s="2477"/>
      <c r="L116" s="2477"/>
      <c r="M116" s="2477"/>
      <c r="N116" s="2477"/>
      <c r="O116" s="2477"/>
      <c r="P116" s="2477"/>
      <c r="Q116" s="2477"/>
      <c r="R116" s="2477"/>
      <c r="S116" s="2477"/>
      <c r="T116" s="2477"/>
      <c r="U116" s="2477"/>
      <c r="V116" s="2477"/>
      <c r="W116" s="2477"/>
      <c r="X116" s="2477"/>
      <c r="Y116" s="2477"/>
      <c r="Z116" s="2477"/>
      <c r="AA116" s="2477"/>
      <c r="AB116" s="2477"/>
      <c r="AC116" s="2477"/>
      <c r="AD116" s="2477"/>
      <c r="AE116" s="2477"/>
      <c r="AF116" s="2477"/>
      <c r="AG116" s="2477"/>
      <c r="AH116" s="2477"/>
      <c r="AI116" s="2477"/>
      <c r="AJ116" s="2477"/>
      <c r="AK116" s="2477"/>
      <c r="AL116" s="2477"/>
      <c r="AM116" s="2477"/>
      <c r="AN116" s="2477"/>
      <c r="AO116" s="2477"/>
      <c r="AP116" s="2477"/>
      <c r="AQ116" s="2477"/>
      <c r="AR116" s="2477"/>
      <c r="AS116" s="2477"/>
      <c r="AT116" s="2477"/>
      <c r="AU116" s="2477"/>
      <c r="AV116" s="2477"/>
      <c r="AW116" s="2477"/>
      <c r="AX116" s="2477"/>
      <c r="AY116" s="2477"/>
      <c r="AZ116" s="2477"/>
      <c r="BA116" s="2477"/>
      <c r="BB116" s="2477"/>
      <c r="BC116" s="2477"/>
      <c r="BD116" s="2477"/>
      <c r="BE116" s="2477"/>
      <c r="BF116" s="2477"/>
      <c r="BG116" s="2477"/>
      <c r="BH116" s="2477"/>
      <c r="BI116" s="2477"/>
      <c r="BJ116" s="2477"/>
      <c r="BK116" s="2477"/>
      <c r="BL116" s="2477"/>
    </row>
    <row r="117" spans="1:64">
      <c r="A117" s="2477"/>
      <c r="C117" s="2477"/>
      <c r="D117" s="2477"/>
      <c r="E117" s="2477"/>
      <c r="F117" s="2477"/>
      <c r="G117" s="2477"/>
      <c r="H117" s="2477"/>
      <c r="I117" s="2477"/>
      <c r="J117" s="2477"/>
      <c r="K117" s="2477"/>
      <c r="L117" s="2477"/>
      <c r="M117" s="2477"/>
      <c r="N117" s="2477"/>
      <c r="O117" s="2477"/>
      <c r="P117" s="2477"/>
      <c r="Q117" s="2477"/>
      <c r="R117" s="2477"/>
      <c r="S117" s="2477"/>
      <c r="T117" s="2477"/>
      <c r="U117" s="2477"/>
      <c r="V117" s="2477"/>
      <c r="W117" s="2477"/>
      <c r="X117" s="2477"/>
      <c r="Y117" s="2477"/>
      <c r="Z117" s="2477"/>
      <c r="AA117" s="2477"/>
      <c r="AB117" s="2477"/>
      <c r="AC117" s="2477"/>
      <c r="AD117" s="2477"/>
      <c r="AE117" s="2477"/>
      <c r="AF117" s="2477"/>
      <c r="AG117" s="2477"/>
      <c r="AH117" s="2477"/>
      <c r="AI117" s="2477"/>
      <c r="AJ117" s="2477"/>
      <c r="AK117" s="2477"/>
      <c r="AL117" s="2477"/>
      <c r="AM117" s="2477"/>
      <c r="AN117" s="2477"/>
      <c r="AO117" s="2477"/>
      <c r="AP117" s="2477"/>
      <c r="AQ117" s="2477"/>
      <c r="AR117" s="2477"/>
      <c r="AS117" s="2477"/>
      <c r="AT117" s="2477"/>
      <c r="AU117" s="2477"/>
      <c r="AV117" s="2477"/>
      <c r="AW117" s="2477"/>
      <c r="AX117" s="2477"/>
      <c r="AY117" s="2477"/>
      <c r="AZ117" s="2477"/>
      <c r="BA117" s="2477"/>
      <c r="BB117" s="2477"/>
      <c r="BC117" s="2477"/>
      <c r="BD117" s="2477"/>
      <c r="BE117" s="2477"/>
      <c r="BF117" s="2477"/>
      <c r="BG117" s="2477"/>
      <c r="BH117" s="2477"/>
      <c r="BI117" s="2477"/>
      <c r="BJ117" s="2477"/>
      <c r="BK117" s="2477"/>
      <c r="BL117" s="2477"/>
    </row>
    <row r="118" spans="1:64">
      <c r="A118" s="2477"/>
      <c r="C118" s="2477"/>
      <c r="D118" s="2477"/>
      <c r="E118" s="2477"/>
      <c r="F118" s="2477"/>
      <c r="G118" s="2477"/>
      <c r="H118" s="2477"/>
      <c r="I118" s="2477"/>
      <c r="J118" s="2477"/>
      <c r="K118" s="2477"/>
      <c r="L118" s="2477"/>
      <c r="M118" s="2477"/>
      <c r="N118" s="2477"/>
      <c r="O118" s="2477"/>
      <c r="P118" s="2477"/>
      <c r="Q118" s="2477"/>
      <c r="R118" s="2477"/>
      <c r="S118" s="2477"/>
      <c r="T118" s="2477"/>
      <c r="U118" s="2477"/>
      <c r="V118" s="2477"/>
      <c r="W118" s="2477"/>
      <c r="X118" s="2477"/>
      <c r="Y118" s="2477"/>
      <c r="Z118" s="2477"/>
      <c r="AA118" s="2477"/>
      <c r="AB118" s="2477"/>
      <c r="AC118" s="2477"/>
      <c r="AD118" s="2477"/>
      <c r="AE118" s="2477"/>
      <c r="AF118" s="2477"/>
      <c r="AG118" s="2477"/>
      <c r="AH118" s="2477"/>
      <c r="AI118" s="2477"/>
      <c r="AJ118" s="2477"/>
      <c r="AK118" s="2477"/>
      <c r="AL118" s="2477"/>
      <c r="AM118" s="2477"/>
      <c r="AN118" s="2477"/>
      <c r="AO118" s="2477"/>
      <c r="AP118" s="2477"/>
      <c r="AQ118" s="2477"/>
      <c r="AR118" s="2477"/>
      <c r="AS118" s="2477"/>
      <c r="AT118" s="2477"/>
      <c r="AU118" s="2477"/>
      <c r="AV118" s="2477"/>
      <c r="AW118" s="2477"/>
      <c r="AX118" s="2477"/>
      <c r="AY118" s="2477"/>
      <c r="AZ118" s="2477"/>
      <c r="BA118" s="2477"/>
      <c r="BB118" s="2477"/>
      <c r="BC118" s="2477"/>
      <c r="BD118" s="2477"/>
      <c r="BE118" s="2477"/>
      <c r="BF118" s="2477"/>
      <c r="BG118" s="2477"/>
      <c r="BH118" s="2477"/>
      <c r="BI118" s="2477"/>
      <c r="BJ118" s="2477"/>
      <c r="BK118" s="2477"/>
      <c r="BL118" s="2477"/>
    </row>
    <row r="119" spans="1:64">
      <c r="A119" s="2477"/>
      <c r="C119" s="2477"/>
      <c r="D119" s="2477"/>
      <c r="E119" s="2477"/>
      <c r="F119" s="2477"/>
      <c r="G119" s="2477"/>
      <c r="H119" s="2477"/>
      <c r="I119" s="2477"/>
      <c r="J119" s="2477"/>
      <c r="K119" s="2477"/>
      <c r="L119" s="2477"/>
      <c r="M119" s="2477"/>
      <c r="N119" s="2477"/>
      <c r="O119" s="2477"/>
      <c r="P119" s="2477"/>
      <c r="Q119" s="2477"/>
      <c r="R119" s="2477"/>
      <c r="S119" s="2477"/>
      <c r="T119" s="2477"/>
      <c r="U119" s="2477"/>
      <c r="V119" s="2477"/>
      <c r="W119" s="2477"/>
      <c r="X119" s="2477"/>
      <c r="Y119" s="2477"/>
      <c r="Z119" s="2477"/>
      <c r="AA119" s="2477"/>
      <c r="AB119" s="2477"/>
      <c r="AC119" s="2477"/>
      <c r="AD119" s="2477"/>
      <c r="AE119" s="2477"/>
      <c r="AF119" s="2477"/>
      <c r="AG119" s="2477"/>
      <c r="AH119" s="2477"/>
      <c r="AI119" s="2477"/>
      <c r="AJ119" s="2477"/>
      <c r="AK119" s="2477"/>
      <c r="AL119" s="2477"/>
      <c r="AM119" s="2477"/>
      <c r="AN119" s="2477"/>
      <c r="AO119" s="2477"/>
      <c r="AP119" s="2477"/>
      <c r="AQ119" s="2477"/>
      <c r="AR119" s="2477"/>
      <c r="AS119" s="2477"/>
      <c r="AT119" s="2477"/>
      <c r="AU119" s="2477"/>
      <c r="AV119" s="2477"/>
      <c r="AW119" s="2477"/>
      <c r="AX119" s="2477"/>
      <c r="AY119" s="2477"/>
      <c r="AZ119" s="2477"/>
      <c r="BA119" s="2477"/>
      <c r="BB119" s="2477"/>
      <c r="BC119" s="2477"/>
      <c r="BD119" s="2477"/>
      <c r="BE119" s="2477"/>
      <c r="BF119" s="2477"/>
      <c r="BG119" s="2477"/>
      <c r="BH119" s="2477"/>
      <c r="BI119" s="2477"/>
      <c r="BJ119" s="2477"/>
      <c r="BK119" s="2477"/>
      <c r="BL119" s="2477"/>
    </row>
    <row r="120" spans="1:64">
      <c r="A120" s="2477"/>
      <c r="C120" s="2477"/>
      <c r="D120" s="2477"/>
      <c r="E120" s="2477"/>
      <c r="F120" s="2477"/>
      <c r="G120" s="2477"/>
      <c r="H120" s="2477"/>
      <c r="I120" s="2477"/>
      <c r="J120" s="2477"/>
      <c r="K120" s="2477"/>
      <c r="L120" s="2477"/>
      <c r="M120" s="2477"/>
      <c r="N120" s="2477"/>
      <c r="O120" s="2477"/>
      <c r="P120" s="2477"/>
      <c r="Q120" s="2477"/>
      <c r="R120" s="2477"/>
      <c r="S120" s="2477"/>
      <c r="T120" s="2477"/>
      <c r="U120" s="2477"/>
      <c r="V120" s="2477"/>
      <c r="W120" s="2477"/>
      <c r="X120" s="2477"/>
      <c r="Y120" s="2477"/>
      <c r="Z120" s="2477"/>
      <c r="AA120" s="2477"/>
      <c r="AB120" s="2477"/>
      <c r="AC120" s="2477"/>
      <c r="AD120" s="2477"/>
      <c r="AE120" s="2477"/>
      <c r="AF120" s="2477"/>
      <c r="AG120" s="2477"/>
      <c r="AH120" s="2477"/>
      <c r="AI120" s="2477"/>
      <c r="AJ120" s="2477"/>
      <c r="AK120" s="2477"/>
      <c r="AL120" s="2477"/>
      <c r="AM120" s="2477"/>
      <c r="AN120" s="2477"/>
      <c r="AO120" s="2477"/>
      <c r="AP120" s="2477"/>
      <c r="AQ120" s="2477"/>
      <c r="AR120" s="2477"/>
      <c r="AS120" s="2477"/>
      <c r="AT120" s="2477"/>
      <c r="AU120" s="2477"/>
      <c r="AV120" s="2477"/>
      <c r="AW120" s="2477"/>
      <c r="AX120" s="2477"/>
      <c r="AY120" s="2477"/>
      <c r="AZ120" s="2477"/>
      <c r="BA120" s="2477"/>
      <c r="BB120" s="2477"/>
      <c r="BC120" s="2477"/>
      <c r="BD120" s="2477"/>
      <c r="BE120" s="2477"/>
      <c r="BF120" s="2477"/>
      <c r="BG120" s="2477"/>
      <c r="BH120" s="2477"/>
      <c r="BI120" s="2477"/>
      <c r="BJ120" s="2477"/>
      <c r="BK120" s="2477"/>
      <c r="BL120" s="2477"/>
    </row>
    <row r="121" spans="1:64">
      <c r="A121" s="2477"/>
      <c r="C121" s="2477"/>
      <c r="D121" s="2477"/>
      <c r="E121" s="2477"/>
      <c r="F121" s="2477"/>
      <c r="G121" s="2477"/>
      <c r="H121" s="2477"/>
      <c r="I121" s="2477"/>
      <c r="J121" s="2477"/>
      <c r="K121" s="2477"/>
      <c r="L121" s="2477"/>
      <c r="M121" s="2477"/>
      <c r="N121" s="2477"/>
      <c r="O121" s="2477"/>
      <c r="P121" s="2477"/>
      <c r="Q121" s="2477"/>
      <c r="R121" s="2477"/>
      <c r="S121" s="2477"/>
      <c r="T121" s="2477"/>
      <c r="U121" s="2477"/>
      <c r="V121" s="2477"/>
      <c r="W121" s="2477"/>
      <c r="X121" s="2477"/>
      <c r="Y121" s="2477"/>
      <c r="Z121" s="2477"/>
      <c r="AA121" s="2477"/>
      <c r="AB121" s="2477"/>
      <c r="AC121" s="2477"/>
      <c r="AD121" s="2477"/>
      <c r="AE121" s="2477"/>
      <c r="AF121" s="2477"/>
      <c r="AG121" s="2477"/>
      <c r="AH121" s="2477"/>
      <c r="AI121" s="2477"/>
      <c r="AJ121" s="2477"/>
      <c r="AK121" s="2477"/>
      <c r="AL121" s="2477"/>
      <c r="AM121" s="2477"/>
      <c r="AN121" s="2477"/>
      <c r="AO121" s="2477"/>
      <c r="AP121" s="2477"/>
      <c r="AQ121" s="2477"/>
      <c r="AR121" s="2477"/>
      <c r="AS121" s="2477"/>
      <c r="AT121" s="2477"/>
      <c r="AU121" s="2477"/>
      <c r="AV121" s="2477"/>
      <c r="AW121" s="2477"/>
      <c r="AX121" s="2477"/>
      <c r="AY121" s="2477"/>
      <c r="AZ121" s="2477"/>
      <c r="BA121" s="2477"/>
      <c r="BB121" s="2477"/>
      <c r="BC121" s="2477"/>
      <c r="BD121" s="2477"/>
      <c r="BE121" s="2477"/>
      <c r="BF121" s="2477"/>
      <c r="BG121" s="2477"/>
      <c r="BH121" s="2477"/>
      <c r="BI121" s="2477"/>
      <c r="BJ121" s="2477"/>
      <c r="BK121" s="2477"/>
      <c r="BL121" s="2477"/>
    </row>
    <row r="122" spans="1:64">
      <c r="A122" s="2477"/>
      <c r="C122" s="2477"/>
      <c r="D122" s="2477"/>
      <c r="E122" s="2477"/>
      <c r="F122" s="2477"/>
      <c r="G122" s="2477"/>
      <c r="H122" s="2477"/>
      <c r="I122" s="2477"/>
      <c r="J122" s="2477"/>
      <c r="K122" s="2477"/>
      <c r="L122" s="2477"/>
      <c r="M122" s="2477"/>
      <c r="N122" s="2477"/>
      <c r="O122" s="2477"/>
      <c r="P122" s="2477"/>
      <c r="Q122" s="2477"/>
      <c r="R122" s="2477"/>
      <c r="S122" s="2477"/>
      <c r="T122" s="2477"/>
      <c r="U122" s="2477"/>
      <c r="V122" s="2477"/>
      <c r="W122" s="2477"/>
      <c r="X122" s="2477"/>
      <c r="Y122" s="2477"/>
      <c r="Z122" s="2477"/>
      <c r="AA122" s="2477"/>
      <c r="AB122" s="2477"/>
      <c r="AC122" s="2477"/>
      <c r="AD122" s="2477"/>
      <c r="AE122" s="2477"/>
      <c r="AF122" s="2477"/>
      <c r="AG122" s="2477"/>
      <c r="AH122" s="2477"/>
      <c r="AI122" s="2477"/>
      <c r="AJ122" s="2477"/>
      <c r="AK122" s="2477"/>
      <c r="AL122" s="2477"/>
      <c r="AM122" s="2477"/>
      <c r="AN122" s="2477"/>
      <c r="AO122" s="2477"/>
      <c r="AP122" s="2477"/>
      <c r="AQ122" s="2477"/>
      <c r="AR122" s="2477"/>
      <c r="AS122" s="2477"/>
      <c r="AT122" s="2477"/>
      <c r="AU122" s="2477"/>
      <c r="AV122" s="2477"/>
      <c r="AW122" s="2477"/>
      <c r="AX122" s="2477"/>
      <c r="AY122" s="2477"/>
      <c r="AZ122" s="2477"/>
      <c r="BA122" s="2477"/>
      <c r="BB122" s="2477"/>
      <c r="BC122" s="2477"/>
      <c r="BD122" s="2477"/>
      <c r="BE122" s="2477"/>
      <c r="BF122" s="2477"/>
      <c r="BG122" s="2477"/>
      <c r="BH122" s="2477"/>
      <c r="BI122" s="2477"/>
      <c r="BJ122" s="2477"/>
      <c r="BK122" s="2477"/>
      <c r="BL122" s="2477"/>
    </row>
    <row r="123" spans="1:64">
      <c r="A123" s="2477"/>
      <c r="C123" s="2477"/>
      <c r="D123" s="2477"/>
      <c r="E123" s="2477"/>
      <c r="F123" s="2477"/>
      <c r="G123" s="2477"/>
      <c r="H123" s="2477"/>
      <c r="I123" s="2477"/>
      <c r="J123" s="2477"/>
      <c r="K123" s="2477"/>
      <c r="L123" s="2477"/>
      <c r="M123" s="2477"/>
      <c r="N123" s="2477"/>
      <c r="O123" s="2477"/>
      <c r="P123" s="2477"/>
      <c r="Q123" s="2477"/>
      <c r="R123" s="2477"/>
      <c r="S123" s="2477"/>
      <c r="T123" s="2477"/>
      <c r="U123" s="2477"/>
      <c r="V123" s="2477"/>
      <c r="W123" s="2477"/>
      <c r="X123" s="2477"/>
      <c r="Y123" s="2477"/>
      <c r="Z123" s="2477"/>
      <c r="AA123" s="2477"/>
      <c r="AB123" s="2477"/>
      <c r="AC123" s="2477"/>
      <c r="AD123" s="2477"/>
      <c r="AE123" s="2477"/>
      <c r="AF123" s="2477"/>
      <c r="AG123" s="2477"/>
      <c r="AH123" s="2477"/>
      <c r="AI123" s="2477"/>
      <c r="AJ123" s="2477"/>
      <c r="AK123" s="2477"/>
      <c r="AL123" s="2477"/>
      <c r="AM123" s="2477"/>
      <c r="AN123" s="2477"/>
      <c r="AO123" s="2477"/>
      <c r="AP123" s="2477"/>
      <c r="AQ123" s="2477"/>
      <c r="AR123" s="2477"/>
      <c r="AS123" s="2477"/>
      <c r="AT123" s="2477"/>
      <c r="AU123" s="2477"/>
      <c r="AV123" s="2477"/>
      <c r="AW123" s="2477"/>
      <c r="AX123" s="2477"/>
      <c r="AY123" s="2477"/>
      <c r="AZ123" s="2477"/>
      <c r="BA123" s="2477"/>
      <c r="BB123" s="2477"/>
      <c r="BC123" s="2477"/>
      <c r="BD123" s="2477"/>
      <c r="BE123" s="2477"/>
      <c r="BF123" s="2477"/>
      <c r="BG123" s="2477"/>
      <c r="BH123" s="2477"/>
      <c r="BI123" s="2477"/>
      <c r="BJ123" s="2477"/>
      <c r="BK123" s="2477"/>
      <c r="BL123" s="2477"/>
    </row>
    <row r="124" spans="1:64">
      <c r="A124" s="2477"/>
      <c r="C124" s="2477"/>
      <c r="D124" s="2477"/>
      <c r="E124" s="2477"/>
      <c r="F124" s="2477"/>
      <c r="G124" s="2477"/>
      <c r="H124" s="2477"/>
      <c r="I124" s="2477"/>
      <c r="J124" s="2477"/>
      <c r="K124" s="2477"/>
      <c r="L124" s="2477"/>
      <c r="M124" s="2477"/>
      <c r="N124" s="2477"/>
      <c r="O124" s="2477"/>
      <c r="P124" s="2477"/>
      <c r="Q124" s="2477"/>
      <c r="R124" s="2477"/>
      <c r="S124" s="2477"/>
      <c r="T124" s="2477"/>
      <c r="U124" s="2477"/>
      <c r="V124" s="2477"/>
      <c r="W124" s="2477"/>
      <c r="X124" s="2477"/>
      <c r="Y124" s="2477"/>
      <c r="Z124" s="2477"/>
      <c r="AA124" s="2477"/>
      <c r="AB124" s="2477"/>
      <c r="AC124" s="2477"/>
      <c r="AD124" s="2477"/>
      <c r="AE124" s="2477"/>
      <c r="AF124" s="2477"/>
      <c r="AG124" s="2477"/>
      <c r="AH124" s="2477"/>
      <c r="AI124" s="2477"/>
      <c r="AJ124" s="2477"/>
      <c r="AK124" s="2477"/>
      <c r="AL124" s="2477"/>
      <c r="AM124" s="2477"/>
      <c r="AN124" s="2477"/>
      <c r="AO124" s="2477"/>
      <c r="AP124" s="2477"/>
      <c r="AQ124" s="2477"/>
      <c r="AR124" s="2477"/>
      <c r="AS124" s="2477"/>
      <c r="AT124" s="2477"/>
      <c r="AU124" s="2477"/>
      <c r="AV124" s="2477"/>
      <c r="AW124" s="2477"/>
      <c r="AX124" s="2477"/>
      <c r="AY124" s="2477"/>
      <c r="AZ124" s="2477"/>
      <c r="BA124" s="2477"/>
      <c r="BB124" s="2477"/>
      <c r="BC124" s="2477"/>
      <c r="BD124" s="2477"/>
      <c r="BE124" s="2477"/>
      <c r="BF124" s="2477"/>
      <c r="BG124" s="2477"/>
      <c r="BH124" s="2477"/>
      <c r="BI124" s="2477"/>
      <c r="BJ124" s="2477"/>
      <c r="BK124" s="2477"/>
      <c r="BL124" s="2477"/>
    </row>
    <row r="125" spans="1:64">
      <c r="A125" s="2477"/>
      <c r="C125" s="2477"/>
      <c r="D125" s="2477"/>
      <c r="E125" s="2477"/>
      <c r="F125" s="2477"/>
      <c r="G125" s="2477"/>
      <c r="H125" s="2477"/>
      <c r="I125" s="2477"/>
      <c r="J125" s="2477"/>
      <c r="K125" s="2477"/>
      <c r="L125" s="2477"/>
      <c r="M125" s="2477"/>
      <c r="N125" s="2477"/>
      <c r="O125" s="2477"/>
      <c r="P125" s="2477"/>
      <c r="Q125" s="2477"/>
      <c r="R125" s="2477"/>
      <c r="S125" s="2477"/>
      <c r="T125" s="2477"/>
      <c r="U125" s="2477"/>
      <c r="V125" s="2477"/>
      <c r="W125" s="2477"/>
      <c r="X125" s="2477"/>
      <c r="Y125" s="2477"/>
      <c r="Z125" s="2477"/>
      <c r="AA125" s="2477"/>
      <c r="AB125" s="2477"/>
      <c r="AC125" s="2477"/>
      <c r="AD125" s="2477"/>
      <c r="AE125" s="2477"/>
      <c r="AF125" s="2477"/>
      <c r="AG125" s="2477"/>
      <c r="AH125" s="2477"/>
      <c r="AI125" s="2477"/>
      <c r="AJ125" s="2477"/>
      <c r="AK125" s="2477"/>
      <c r="AL125" s="2477"/>
      <c r="AM125" s="2477"/>
      <c r="AN125" s="2477"/>
      <c r="AO125" s="2477"/>
      <c r="AP125" s="2477"/>
      <c r="AQ125" s="2477"/>
      <c r="AR125" s="2477"/>
      <c r="AS125" s="2477"/>
      <c r="AT125" s="2477"/>
      <c r="AU125" s="2477"/>
      <c r="AV125" s="2477"/>
      <c r="AW125" s="2477"/>
      <c r="AX125" s="2477"/>
      <c r="AY125" s="2477"/>
      <c r="AZ125" s="2477"/>
      <c r="BA125" s="2477"/>
      <c r="BB125" s="2477"/>
      <c r="BC125" s="2477"/>
      <c r="BD125" s="2477"/>
      <c r="BE125" s="2477"/>
      <c r="BF125" s="2477"/>
      <c r="BG125" s="2477"/>
      <c r="BH125" s="2477"/>
      <c r="BI125" s="2477"/>
      <c r="BJ125" s="2477"/>
      <c r="BK125" s="2477"/>
      <c r="BL125" s="2477"/>
    </row>
    <row r="126" spans="1:64">
      <c r="A126" s="2477"/>
      <c r="C126" s="2477"/>
      <c r="D126" s="2477"/>
      <c r="E126" s="2477"/>
      <c r="F126" s="2477"/>
      <c r="G126" s="2477"/>
      <c r="H126" s="2477"/>
      <c r="I126" s="2477"/>
      <c r="J126" s="2477"/>
      <c r="K126" s="2477"/>
      <c r="L126" s="2477"/>
      <c r="M126" s="2477"/>
      <c r="N126" s="2477"/>
      <c r="O126" s="2477"/>
      <c r="P126" s="2477"/>
      <c r="Q126" s="2477"/>
      <c r="R126" s="2477"/>
      <c r="S126" s="2477"/>
      <c r="T126" s="2477"/>
      <c r="U126" s="2477"/>
      <c r="V126" s="2477"/>
      <c r="W126" s="2477"/>
      <c r="X126" s="2477"/>
      <c r="Y126" s="2477"/>
      <c r="Z126" s="2477"/>
      <c r="AA126" s="2477"/>
      <c r="AB126" s="2477"/>
      <c r="AC126" s="2477"/>
      <c r="AD126" s="2477"/>
      <c r="AE126" s="2477"/>
      <c r="AF126" s="2477"/>
      <c r="AG126" s="2477"/>
      <c r="AH126" s="2477"/>
      <c r="AI126" s="2477"/>
      <c r="AJ126" s="2477"/>
      <c r="AK126" s="2477"/>
      <c r="AL126" s="2477"/>
      <c r="AM126" s="2477"/>
      <c r="AN126" s="2477"/>
      <c r="AO126" s="2477"/>
      <c r="AP126" s="2477"/>
      <c r="AQ126" s="2477"/>
      <c r="AR126" s="2477"/>
      <c r="AS126" s="2477"/>
      <c r="AT126" s="2477"/>
      <c r="AU126" s="2477"/>
      <c r="AV126" s="2477"/>
      <c r="AW126" s="2477"/>
      <c r="AX126" s="2477"/>
      <c r="AY126" s="2477"/>
      <c r="AZ126" s="2477"/>
      <c r="BA126" s="2477"/>
      <c r="BB126" s="2477"/>
      <c r="BC126" s="2477"/>
      <c r="BD126" s="2477"/>
      <c r="BE126" s="2477"/>
      <c r="BF126" s="2477"/>
      <c r="BG126" s="2477"/>
      <c r="BH126" s="2477"/>
      <c r="BI126" s="2477"/>
      <c r="BJ126" s="2477"/>
      <c r="BK126" s="2477"/>
      <c r="BL126" s="2477"/>
    </row>
    <row r="127" spans="1:64">
      <c r="A127" s="2477"/>
      <c r="B127" s="2737"/>
      <c r="C127" s="2477"/>
      <c r="D127" s="2477"/>
      <c r="E127" s="2477"/>
      <c r="F127" s="2477"/>
      <c r="G127" s="2477"/>
      <c r="H127" s="2477"/>
      <c r="I127" s="2477"/>
      <c r="J127" s="2477"/>
      <c r="K127" s="2477"/>
      <c r="L127" s="2477"/>
      <c r="M127" s="2477"/>
      <c r="N127" s="2477"/>
      <c r="O127" s="2477"/>
      <c r="P127" s="2477"/>
      <c r="Q127" s="2477"/>
      <c r="R127" s="2477"/>
      <c r="S127" s="2477"/>
      <c r="T127" s="2477"/>
      <c r="U127" s="2477"/>
      <c r="V127" s="2477"/>
      <c r="W127" s="2477"/>
      <c r="X127" s="2477"/>
      <c r="Y127" s="2477"/>
      <c r="Z127" s="2477"/>
      <c r="AA127" s="2477"/>
      <c r="AB127" s="2477"/>
      <c r="AC127" s="2477"/>
      <c r="AD127" s="2477"/>
      <c r="AE127" s="2477"/>
      <c r="AF127" s="2477"/>
      <c r="AG127" s="2477"/>
      <c r="AH127" s="2477"/>
      <c r="AI127" s="2477"/>
      <c r="AJ127" s="2477"/>
      <c r="AK127" s="2477"/>
      <c r="AL127" s="2477"/>
      <c r="AM127" s="2477"/>
      <c r="AN127" s="2477"/>
      <c r="AO127" s="2477"/>
      <c r="AP127" s="2477"/>
      <c r="AQ127" s="2477"/>
      <c r="AR127" s="2477"/>
      <c r="AS127" s="2477"/>
      <c r="AT127" s="2477"/>
      <c r="AU127" s="2477"/>
      <c r="AV127" s="2477"/>
      <c r="AW127" s="2477"/>
      <c r="AX127" s="2477"/>
      <c r="AY127" s="2477"/>
      <c r="AZ127" s="2477"/>
      <c r="BA127" s="2477"/>
      <c r="BB127" s="2477"/>
      <c r="BC127" s="2477"/>
      <c r="BD127" s="2477"/>
      <c r="BE127" s="2477"/>
      <c r="BF127" s="2477"/>
      <c r="BG127" s="2477"/>
      <c r="BH127" s="2477"/>
      <c r="BI127" s="2477"/>
      <c r="BJ127" s="2477"/>
      <c r="BK127" s="2477"/>
      <c r="BL127" s="2477"/>
    </row>
    <row r="128" spans="1:64">
      <c r="A128" s="2477"/>
      <c r="C128" s="2477"/>
      <c r="D128" s="2477"/>
      <c r="E128" s="2477"/>
      <c r="F128" s="2477"/>
      <c r="G128" s="2477"/>
      <c r="H128" s="2477"/>
      <c r="I128" s="2477"/>
      <c r="J128" s="2477"/>
      <c r="K128" s="2477"/>
      <c r="L128" s="2477"/>
      <c r="M128" s="2477"/>
      <c r="N128" s="2477"/>
      <c r="O128" s="2477"/>
      <c r="P128" s="2477"/>
      <c r="Q128" s="2477"/>
      <c r="R128" s="2477"/>
      <c r="S128" s="2477"/>
      <c r="T128" s="2477"/>
      <c r="U128" s="2477"/>
      <c r="V128" s="2477"/>
      <c r="W128" s="2477"/>
      <c r="X128" s="2477"/>
      <c r="Y128" s="2477"/>
      <c r="Z128" s="2477"/>
      <c r="AA128" s="2477"/>
      <c r="AB128" s="2477"/>
      <c r="AC128" s="2477"/>
      <c r="AD128" s="2477"/>
      <c r="AE128" s="2477"/>
      <c r="AF128" s="2477"/>
      <c r="AG128" s="2477"/>
      <c r="AH128" s="2477"/>
      <c r="AI128" s="2477"/>
      <c r="AJ128" s="2477"/>
      <c r="AK128" s="2477"/>
      <c r="AL128" s="2477"/>
      <c r="AM128" s="2477"/>
      <c r="AN128" s="2477"/>
      <c r="AO128" s="2477"/>
      <c r="AP128" s="2477"/>
      <c r="AQ128" s="2477"/>
      <c r="AR128" s="2477"/>
      <c r="AS128" s="2477"/>
      <c r="AT128" s="2477"/>
      <c r="AU128" s="2477"/>
      <c r="AV128" s="2477"/>
      <c r="AW128" s="2477"/>
      <c r="AX128" s="2477"/>
      <c r="AY128" s="2477"/>
      <c r="AZ128" s="2477"/>
      <c r="BA128" s="2477"/>
      <c r="BB128" s="2477"/>
      <c r="BC128" s="2477"/>
      <c r="BD128" s="2477"/>
      <c r="BE128" s="2477"/>
      <c r="BF128" s="2477"/>
      <c r="BG128" s="2477"/>
      <c r="BH128" s="2477"/>
      <c r="BI128" s="2477"/>
      <c r="BJ128" s="2477"/>
      <c r="BK128" s="2477"/>
      <c r="BL128" s="2477"/>
    </row>
    <row r="129" spans="1:64">
      <c r="A129" s="2477"/>
      <c r="C129" s="2477"/>
      <c r="D129" s="2477"/>
      <c r="E129" s="2477"/>
      <c r="F129" s="2477"/>
      <c r="G129" s="2477"/>
      <c r="H129" s="2477"/>
      <c r="I129" s="2477"/>
      <c r="J129" s="2477"/>
      <c r="K129" s="2477"/>
      <c r="L129" s="2477"/>
      <c r="M129" s="2477"/>
      <c r="N129" s="2477"/>
      <c r="O129" s="2477"/>
      <c r="P129" s="2477"/>
      <c r="Q129" s="2477"/>
      <c r="R129" s="2477"/>
      <c r="S129" s="2477"/>
      <c r="T129" s="2477"/>
      <c r="U129" s="2477"/>
      <c r="V129" s="2477"/>
      <c r="W129" s="2477"/>
      <c r="X129" s="2477"/>
      <c r="Y129" s="2477"/>
      <c r="Z129" s="2477"/>
      <c r="AA129" s="2477"/>
      <c r="AB129" s="2477"/>
      <c r="AC129" s="2477"/>
      <c r="AD129" s="2477"/>
      <c r="AE129" s="2477"/>
      <c r="AF129" s="2477"/>
      <c r="AG129" s="2477"/>
      <c r="AH129" s="2477"/>
      <c r="AI129" s="2477"/>
      <c r="AJ129" s="2477"/>
      <c r="AK129" s="2477"/>
      <c r="AL129" s="2477"/>
      <c r="AM129" s="2477"/>
      <c r="AN129" s="2477"/>
      <c r="AO129" s="2477"/>
      <c r="AP129" s="2477"/>
      <c r="AQ129" s="2477"/>
      <c r="AR129" s="2477"/>
      <c r="AS129" s="2477"/>
      <c r="AT129" s="2477"/>
      <c r="AU129" s="2477"/>
      <c r="AV129" s="2477"/>
      <c r="AW129" s="2477"/>
      <c r="AX129" s="2477"/>
      <c r="AY129" s="2477"/>
      <c r="AZ129" s="2477"/>
      <c r="BA129" s="2477"/>
      <c r="BB129" s="2477"/>
      <c r="BC129" s="2477"/>
      <c r="BD129" s="2477"/>
      <c r="BE129" s="2477"/>
      <c r="BF129" s="2477"/>
      <c r="BG129" s="2477"/>
      <c r="BH129" s="2477"/>
      <c r="BI129" s="2477"/>
      <c r="BJ129" s="2477"/>
      <c r="BK129" s="2477"/>
      <c r="BL129" s="2477"/>
    </row>
    <row r="130" spans="1:64">
      <c r="A130" s="2477"/>
      <c r="C130" s="2477"/>
      <c r="D130" s="2477"/>
      <c r="E130" s="2477"/>
      <c r="F130" s="2477"/>
      <c r="G130" s="2477"/>
      <c r="H130" s="2477"/>
      <c r="I130" s="2477"/>
      <c r="J130" s="2477"/>
      <c r="K130" s="2477"/>
      <c r="L130" s="2477"/>
      <c r="M130" s="2477"/>
      <c r="N130" s="2477"/>
      <c r="O130" s="2477"/>
      <c r="P130" s="2477"/>
      <c r="Q130" s="2477"/>
      <c r="R130" s="2477"/>
      <c r="S130" s="2477"/>
      <c r="T130" s="2477"/>
      <c r="U130" s="2477"/>
      <c r="V130" s="2477"/>
      <c r="W130" s="2477"/>
      <c r="X130" s="2477"/>
      <c r="Y130" s="2477"/>
      <c r="Z130" s="2477"/>
      <c r="AA130" s="2477"/>
      <c r="AB130" s="2477"/>
      <c r="AC130" s="2477"/>
      <c r="AD130" s="2477"/>
      <c r="AE130" s="2477"/>
      <c r="AF130" s="2477"/>
      <c r="AG130" s="2477"/>
      <c r="AH130" s="2477"/>
      <c r="AI130" s="2477"/>
      <c r="AJ130" s="2477"/>
      <c r="AK130" s="2477"/>
      <c r="AL130" s="2477"/>
      <c r="AM130" s="2477"/>
      <c r="AN130" s="2477"/>
      <c r="AO130" s="2477"/>
      <c r="AP130" s="2477"/>
      <c r="AQ130" s="2477"/>
      <c r="AR130" s="2477"/>
      <c r="AS130" s="2477"/>
      <c r="AT130" s="2477"/>
      <c r="AU130" s="2477"/>
      <c r="AV130" s="2477"/>
      <c r="AW130" s="2477"/>
      <c r="AX130" s="2477"/>
      <c r="AY130" s="2477"/>
      <c r="AZ130" s="2477"/>
      <c r="BA130" s="2477"/>
      <c r="BB130" s="2477"/>
      <c r="BC130" s="2477"/>
      <c r="BD130" s="2477"/>
      <c r="BE130" s="2477"/>
      <c r="BF130" s="2477"/>
      <c r="BG130" s="2477"/>
      <c r="BH130" s="2477"/>
      <c r="BI130" s="2477"/>
      <c r="BJ130" s="2477"/>
      <c r="BK130" s="2477"/>
      <c r="BL130" s="2477"/>
    </row>
    <row r="131" spans="1:64">
      <c r="A131" s="2477"/>
      <c r="C131" s="2477"/>
      <c r="D131" s="2477"/>
      <c r="E131" s="2477"/>
      <c r="F131" s="2477"/>
      <c r="G131" s="2477"/>
      <c r="H131" s="2477"/>
      <c r="I131" s="2477"/>
      <c r="J131" s="2477"/>
      <c r="K131" s="2477"/>
      <c r="L131" s="2477"/>
      <c r="M131" s="2477"/>
      <c r="N131" s="2477"/>
      <c r="O131" s="2477"/>
      <c r="P131" s="2477"/>
      <c r="Q131" s="2477"/>
      <c r="R131" s="2477"/>
      <c r="S131" s="2477"/>
      <c r="T131" s="2477"/>
      <c r="U131" s="2477"/>
      <c r="V131" s="2477"/>
      <c r="W131" s="2477"/>
      <c r="X131" s="2477"/>
      <c r="Y131" s="2477"/>
      <c r="Z131" s="2477"/>
      <c r="AA131" s="2477"/>
      <c r="AB131" s="2477"/>
      <c r="AC131" s="2477"/>
      <c r="AD131" s="2477"/>
      <c r="AE131" s="2477"/>
      <c r="AF131" s="2477"/>
      <c r="AG131" s="2477"/>
      <c r="AH131" s="2477"/>
      <c r="AI131" s="2477"/>
      <c r="AJ131" s="2477"/>
      <c r="AK131" s="2477"/>
      <c r="AL131" s="2477"/>
      <c r="AM131" s="2477"/>
      <c r="AN131" s="2477"/>
      <c r="AO131" s="2477"/>
      <c r="AP131" s="2477"/>
      <c r="AQ131" s="2477"/>
      <c r="AR131" s="2477"/>
      <c r="AS131" s="2477"/>
      <c r="AT131" s="2477"/>
      <c r="AU131" s="2477"/>
      <c r="AV131" s="2477"/>
      <c r="AW131" s="2477"/>
      <c r="AX131" s="2477"/>
      <c r="AY131" s="2477"/>
      <c r="AZ131" s="2477"/>
      <c r="BA131" s="2477"/>
      <c r="BB131" s="2477"/>
      <c r="BC131" s="2477"/>
      <c r="BD131" s="2477"/>
      <c r="BE131" s="2477"/>
      <c r="BF131" s="2477"/>
      <c r="BG131" s="2477"/>
      <c r="BH131" s="2477"/>
      <c r="BI131" s="2477"/>
      <c r="BJ131" s="2477"/>
      <c r="BK131" s="2477"/>
      <c r="BL131" s="2477"/>
    </row>
    <row r="132" spans="1:64">
      <c r="A132" s="2477"/>
      <c r="C132" s="2477"/>
      <c r="D132" s="2477"/>
      <c r="E132" s="2477"/>
      <c r="F132" s="2477"/>
      <c r="G132" s="2477"/>
      <c r="H132" s="2477"/>
      <c r="I132" s="2477"/>
      <c r="J132" s="2477"/>
      <c r="K132" s="2477"/>
      <c r="L132" s="2477"/>
      <c r="M132" s="2477"/>
      <c r="N132" s="2477"/>
      <c r="O132" s="2477"/>
      <c r="P132" s="2477"/>
      <c r="Q132" s="2477"/>
      <c r="R132" s="2477"/>
      <c r="S132" s="2477"/>
      <c r="T132" s="2477"/>
      <c r="U132" s="2477"/>
      <c r="V132" s="2477"/>
      <c r="W132" s="2477"/>
      <c r="X132" s="2477"/>
      <c r="Y132" s="2477"/>
      <c r="Z132" s="2477"/>
      <c r="AA132" s="2477"/>
      <c r="AB132" s="2477"/>
      <c r="AC132" s="2477"/>
      <c r="AD132" s="2477"/>
      <c r="AE132" s="2477"/>
      <c r="AF132" s="2477"/>
      <c r="AG132" s="2477"/>
      <c r="AH132" s="2477"/>
      <c r="AI132" s="2477"/>
      <c r="AJ132" s="2477"/>
      <c r="AK132" s="2477"/>
      <c r="AL132" s="2477"/>
      <c r="AM132" s="2477"/>
      <c r="AN132" s="2477"/>
      <c r="AO132" s="2477"/>
      <c r="AP132" s="2477"/>
      <c r="AQ132" s="2477"/>
      <c r="AR132" s="2477"/>
      <c r="AS132" s="2477"/>
      <c r="AT132" s="2477"/>
      <c r="AU132" s="2477"/>
      <c r="AV132" s="2477"/>
      <c r="AW132" s="2477"/>
      <c r="AX132" s="2477"/>
      <c r="AY132" s="2477"/>
      <c r="AZ132" s="2477"/>
      <c r="BA132" s="2477"/>
      <c r="BB132" s="2477"/>
      <c r="BC132" s="2477"/>
      <c r="BD132" s="2477"/>
      <c r="BE132" s="2477"/>
      <c r="BF132" s="2477"/>
      <c r="BG132" s="2477"/>
      <c r="BH132" s="2477"/>
      <c r="BI132" s="2477"/>
      <c r="BJ132" s="2477"/>
      <c r="BK132" s="2477"/>
      <c r="BL132" s="2477"/>
    </row>
    <row r="133" spans="1:64">
      <c r="A133" s="2477"/>
      <c r="C133" s="2477"/>
      <c r="D133" s="2477"/>
      <c r="E133" s="2477"/>
      <c r="F133" s="2477"/>
      <c r="G133" s="2477"/>
      <c r="H133" s="2477"/>
      <c r="I133" s="2477"/>
      <c r="J133" s="2477"/>
      <c r="K133" s="2477"/>
      <c r="L133" s="2477"/>
      <c r="M133" s="2477"/>
      <c r="N133" s="2477"/>
      <c r="O133" s="2477"/>
      <c r="P133" s="2477"/>
      <c r="Q133" s="2477"/>
      <c r="R133" s="2477"/>
      <c r="S133" s="2477"/>
      <c r="T133" s="2477"/>
      <c r="U133" s="2477"/>
      <c r="V133" s="2477"/>
      <c r="W133" s="2477"/>
      <c r="X133" s="2477"/>
      <c r="Y133" s="2477"/>
      <c r="Z133" s="2477"/>
      <c r="AA133" s="2477"/>
      <c r="AB133" s="2477"/>
      <c r="AC133" s="2477"/>
      <c r="AD133" s="2477"/>
      <c r="AE133" s="2477"/>
      <c r="AF133" s="2477"/>
      <c r="AG133" s="2477"/>
      <c r="AH133" s="2477"/>
      <c r="AI133" s="2477"/>
      <c r="AJ133" s="2477"/>
      <c r="AK133" s="2477"/>
      <c r="AL133" s="2477"/>
      <c r="AM133" s="2477"/>
      <c r="AN133" s="2477"/>
      <c r="AO133" s="2477"/>
      <c r="AP133" s="2477"/>
      <c r="AQ133" s="2477"/>
      <c r="AR133" s="2477"/>
      <c r="AS133" s="2477"/>
      <c r="AT133" s="2477"/>
      <c r="AU133" s="2477"/>
      <c r="AV133" s="2477"/>
      <c r="AW133" s="2477"/>
      <c r="AX133" s="2477"/>
      <c r="AY133" s="2477"/>
      <c r="AZ133" s="2477"/>
      <c r="BA133" s="2477"/>
      <c r="BB133" s="2477"/>
      <c r="BC133" s="2477"/>
      <c r="BD133" s="2477"/>
      <c r="BE133" s="2477"/>
      <c r="BF133" s="2477"/>
      <c r="BG133" s="2477"/>
      <c r="BH133" s="2477"/>
      <c r="BI133" s="2477"/>
      <c r="BJ133" s="2477"/>
      <c r="BK133" s="2477"/>
      <c r="BL133" s="2477"/>
    </row>
    <row r="134" spans="1:64">
      <c r="A134" s="2477"/>
      <c r="C134" s="2477"/>
      <c r="D134" s="2477"/>
      <c r="E134" s="2477"/>
      <c r="F134" s="2477"/>
      <c r="G134" s="2477"/>
      <c r="H134" s="2477"/>
      <c r="I134" s="2477"/>
      <c r="J134" s="2477"/>
      <c r="K134" s="2477"/>
      <c r="L134" s="2477"/>
      <c r="M134" s="2477"/>
      <c r="N134" s="2477"/>
      <c r="O134" s="2477"/>
      <c r="P134" s="2477"/>
      <c r="Q134" s="2477"/>
      <c r="R134" s="2477"/>
      <c r="S134" s="2477"/>
      <c r="T134" s="2477"/>
      <c r="U134" s="2477"/>
      <c r="V134" s="2477"/>
      <c r="W134" s="2477"/>
      <c r="X134" s="2477"/>
      <c r="Y134" s="2477"/>
      <c r="Z134" s="2477"/>
      <c r="AA134" s="2477"/>
      <c r="AB134" s="2477"/>
      <c r="AC134" s="2477"/>
      <c r="AD134" s="2477"/>
      <c r="AE134" s="2477"/>
      <c r="AF134" s="2477"/>
      <c r="AG134" s="2477"/>
      <c r="AH134" s="2477"/>
      <c r="AI134" s="2477"/>
      <c r="AJ134" s="2477"/>
      <c r="AK134" s="2477"/>
      <c r="AL134" s="2477"/>
      <c r="AM134" s="2477"/>
      <c r="AN134" s="2477"/>
      <c r="AO134" s="2477"/>
      <c r="AP134" s="2477"/>
      <c r="AQ134" s="2477"/>
      <c r="AR134" s="2477"/>
      <c r="AS134" s="2477"/>
      <c r="AT134" s="2477"/>
      <c r="AU134" s="2477"/>
      <c r="AV134" s="2477"/>
      <c r="AW134" s="2477"/>
      <c r="AX134" s="2477"/>
      <c r="AY134" s="2477"/>
      <c r="AZ134" s="2477"/>
      <c r="BA134" s="2477"/>
      <c r="BB134" s="2477"/>
      <c r="BC134" s="2477"/>
      <c r="BD134" s="2477"/>
      <c r="BE134" s="2477"/>
      <c r="BF134" s="2477"/>
      <c r="BG134" s="2477"/>
      <c r="BH134" s="2477"/>
      <c r="BI134" s="2477"/>
      <c r="BJ134" s="2477"/>
      <c r="BK134" s="2477"/>
      <c r="BL134" s="2477"/>
    </row>
    <row r="135" spans="1:64">
      <c r="A135" s="2477"/>
      <c r="C135" s="2477"/>
      <c r="D135" s="2477"/>
      <c r="E135" s="2477"/>
      <c r="F135" s="2477"/>
      <c r="G135" s="2477"/>
      <c r="H135" s="2477"/>
      <c r="I135" s="2477"/>
      <c r="J135" s="2477"/>
      <c r="K135" s="2477"/>
      <c r="L135" s="2477"/>
      <c r="M135" s="2477"/>
      <c r="N135" s="2477"/>
      <c r="O135" s="2477"/>
      <c r="P135" s="2477"/>
      <c r="Q135" s="2477"/>
      <c r="R135" s="2477"/>
      <c r="S135" s="2477"/>
      <c r="T135" s="2477"/>
      <c r="U135" s="2477"/>
      <c r="V135" s="2477"/>
      <c r="W135" s="2477"/>
      <c r="X135" s="2477"/>
      <c r="Y135" s="2477"/>
      <c r="Z135" s="2477"/>
      <c r="AA135" s="2477"/>
      <c r="AB135" s="2477"/>
      <c r="AC135" s="2477"/>
      <c r="AD135" s="2477"/>
      <c r="AE135" s="2477"/>
      <c r="AF135" s="2477"/>
      <c r="AG135" s="2477"/>
      <c r="AH135" s="2477"/>
      <c r="AI135" s="2477"/>
      <c r="AJ135" s="2477"/>
      <c r="AK135" s="2477"/>
      <c r="AL135" s="2477"/>
      <c r="AM135" s="2477"/>
      <c r="AN135" s="2477"/>
      <c r="AO135" s="2477"/>
      <c r="AP135" s="2477"/>
      <c r="AQ135" s="2477"/>
      <c r="AR135" s="2477"/>
      <c r="AS135" s="2477"/>
      <c r="AT135" s="2477"/>
      <c r="AU135" s="2477"/>
      <c r="AV135" s="2477"/>
      <c r="AW135" s="2477"/>
      <c r="AX135" s="2477"/>
      <c r="AY135" s="2477"/>
      <c r="AZ135" s="2477"/>
      <c r="BA135" s="2477"/>
      <c r="BB135" s="2477"/>
      <c r="BC135" s="2477"/>
      <c r="BD135" s="2477"/>
      <c r="BE135" s="2477"/>
      <c r="BF135" s="2477"/>
      <c r="BG135" s="2477"/>
      <c r="BH135" s="2477"/>
      <c r="BI135" s="2477"/>
      <c r="BJ135" s="2477"/>
      <c r="BK135" s="2477"/>
      <c r="BL135" s="2477"/>
    </row>
    <row r="136" spans="1:64">
      <c r="A136" s="2477"/>
      <c r="C136" s="2477"/>
      <c r="D136" s="2477"/>
      <c r="E136" s="2477"/>
      <c r="F136" s="2477"/>
      <c r="G136" s="2477"/>
      <c r="H136" s="2477"/>
      <c r="I136" s="2477"/>
      <c r="J136" s="2477"/>
      <c r="K136" s="2477"/>
      <c r="L136" s="2477"/>
      <c r="M136" s="2477"/>
      <c r="N136" s="2477"/>
      <c r="O136" s="2477"/>
      <c r="P136" s="2477"/>
      <c r="Q136" s="2477"/>
      <c r="R136" s="2477"/>
      <c r="S136" s="2477"/>
      <c r="T136" s="2477"/>
      <c r="U136" s="2477"/>
      <c r="V136" s="2477"/>
      <c r="W136" s="2477"/>
      <c r="X136" s="2477"/>
      <c r="Y136" s="2477"/>
      <c r="Z136" s="2477"/>
      <c r="AA136" s="2477"/>
      <c r="AB136" s="2477"/>
      <c r="AC136" s="2477"/>
      <c r="AD136" s="2477"/>
      <c r="AE136" s="2477"/>
      <c r="AF136" s="2477"/>
      <c r="AG136" s="2477"/>
      <c r="AH136" s="2477"/>
      <c r="AI136" s="2477"/>
      <c r="AJ136" s="2477"/>
      <c r="AK136" s="2477"/>
      <c r="AL136" s="2477"/>
      <c r="AM136" s="2477"/>
      <c r="AN136" s="2477"/>
      <c r="AO136" s="2477"/>
      <c r="AP136" s="2477"/>
      <c r="AQ136" s="2477"/>
      <c r="AR136" s="2477"/>
      <c r="AS136" s="2477"/>
      <c r="AT136" s="2477"/>
      <c r="AU136" s="2477"/>
      <c r="AV136" s="2477"/>
      <c r="AW136" s="2477"/>
      <c r="AX136" s="2477"/>
      <c r="AY136" s="2477"/>
      <c r="AZ136" s="2477"/>
      <c r="BA136" s="2477"/>
      <c r="BB136" s="2477"/>
      <c r="BC136" s="2477"/>
      <c r="BD136" s="2477"/>
      <c r="BE136" s="2477"/>
      <c r="BF136" s="2477"/>
      <c r="BG136" s="2477"/>
      <c r="BH136" s="2477"/>
      <c r="BI136" s="2477"/>
      <c r="BJ136" s="2477"/>
      <c r="BK136" s="2477"/>
      <c r="BL136" s="2477"/>
    </row>
    <row r="137" spans="1:64">
      <c r="A137" s="2477"/>
      <c r="C137" s="2477"/>
      <c r="D137" s="2477"/>
      <c r="E137" s="2477"/>
      <c r="F137" s="2477"/>
      <c r="G137" s="2477"/>
      <c r="H137" s="2477"/>
      <c r="I137" s="2477"/>
      <c r="J137" s="2477"/>
      <c r="K137" s="2477"/>
      <c r="L137" s="2477"/>
      <c r="M137" s="2477"/>
      <c r="N137" s="2477"/>
      <c r="O137" s="2477"/>
      <c r="P137" s="2477"/>
      <c r="Q137" s="2477"/>
      <c r="R137" s="2477"/>
      <c r="S137" s="2477"/>
      <c r="T137" s="2477"/>
      <c r="U137" s="2477"/>
      <c r="V137" s="2477"/>
      <c r="W137" s="2477"/>
      <c r="X137" s="2477"/>
      <c r="Y137" s="2477"/>
      <c r="Z137" s="2477"/>
      <c r="AA137" s="2477"/>
      <c r="AB137" s="2477"/>
      <c r="AC137" s="2477"/>
      <c r="AD137" s="2477"/>
      <c r="AE137" s="2477"/>
      <c r="AF137" s="2477"/>
      <c r="AG137" s="2477"/>
      <c r="AH137" s="2477"/>
      <c r="AI137" s="2477"/>
      <c r="AJ137" s="2477"/>
      <c r="AK137" s="2477"/>
      <c r="AL137" s="2477"/>
      <c r="AM137" s="2477"/>
      <c r="AN137" s="2477"/>
      <c r="AO137" s="2477"/>
      <c r="AP137" s="2477"/>
      <c r="AQ137" s="2477"/>
      <c r="AR137" s="2477"/>
      <c r="AS137" s="2477"/>
      <c r="AT137" s="2477"/>
      <c r="AU137" s="2477"/>
      <c r="AV137" s="2477"/>
      <c r="AW137" s="2477"/>
      <c r="AX137" s="2477"/>
      <c r="AY137" s="2477"/>
      <c r="AZ137" s="2477"/>
      <c r="BA137" s="2477"/>
      <c r="BB137" s="2477"/>
      <c r="BC137" s="2477"/>
      <c r="BD137" s="2477"/>
      <c r="BE137" s="2477"/>
      <c r="BF137" s="2477"/>
      <c r="BG137" s="2477"/>
      <c r="BH137" s="2477"/>
      <c r="BI137" s="2477"/>
      <c r="BJ137" s="2477"/>
      <c r="BK137" s="2477"/>
      <c r="BL137" s="2477"/>
    </row>
    <row r="138" spans="1:64">
      <c r="A138" s="2477"/>
      <c r="C138" s="2477"/>
      <c r="D138" s="2477"/>
      <c r="E138" s="2477"/>
      <c r="F138" s="2477"/>
      <c r="G138" s="2477"/>
      <c r="H138" s="2477"/>
      <c r="I138" s="2477"/>
      <c r="J138" s="2477"/>
      <c r="K138" s="2477"/>
      <c r="L138" s="2477"/>
      <c r="M138" s="2477"/>
      <c r="N138" s="2477"/>
      <c r="O138" s="2477"/>
      <c r="P138" s="2477"/>
      <c r="Q138" s="2477"/>
      <c r="R138" s="2477"/>
      <c r="S138" s="2477"/>
      <c r="T138" s="2477"/>
      <c r="U138" s="2477"/>
      <c r="V138" s="2477"/>
      <c r="W138" s="2477"/>
      <c r="X138" s="2477"/>
      <c r="Y138" s="2477"/>
      <c r="Z138" s="2477"/>
      <c r="AA138" s="2477"/>
      <c r="AB138" s="2477"/>
      <c r="AC138" s="2477"/>
      <c r="AD138" s="2477"/>
      <c r="AE138" s="2477"/>
      <c r="AF138" s="2477"/>
      <c r="AG138" s="2477"/>
      <c r="AH138" s="2477"/>
      <c r="AI138" s="2477"/>
      <c r="AJ138" s="2477"/>
      <c r="AK138" s="2477"/>
      <c r="AL138" s="2477"/>
      <c r="AM138" s="2477"/>
      <c r="AN138" s="2477"/>
      <c r="AO138" s="2477"/>
      <c r="AP138" s="2477"/>
      <c r="AQ138" s="2477"/>
      <c r="AR138" s="2477"/>
      <c r="AS138" s="2477"/>
      <c r="AT138" s="2477"/>
      <c r="AU138" s="2477"/>
      <c r="AV138" s="2477"/>
      <c r="AW138" s="2477"/>
      <c r="AX138" s="2477"/>
      <c r="AY138" s="2477"/>
      <c r="AZ138" s="2477"/>
      <c r="BA138" s="2477"/>
      <c r="BB138" s="2477"/>
      <c r="BC138" s="2477"/>
      <c r="BD138" s="2477"/>
      <c r="BE138" s="2477"/>
      <c r="BF138" s="2477"/>
      <c r="BG138" s="2477"/>
      <c r="BH138" s="2477"/>
      <c r="BI138" s="2477"/>
      <c r="BJ138" s="2477"/>
      <c r="BK138" s="2477"/>
      <c r="BL138" s="2477"/>
    </row>
    <row r="139" spans="1:64">
      <c r="A139" s="2477"/>
      <c r="C139" s="2477"/>
      <c r="D139" s="2477"/>
      <c r="E139" s="2477"/>
      <c r="F139" s="2477"/>
      <c r="G139" s="2477"/>
      <c r="H139" s="2477"/>
      <c r="I139" s="2477"/>
      <c r="J139" s="2477"/>
      <c r="K139" s="2477"/>
      <c r="L139" s="2477"/>
      <c r="M139" s="2477"/>
      <c r="N139" s="2477"/>
      <c r="O139" s="2477"/>
      <c r="P139" s="2477"/>
      <c r="Q139" s="2477"/>
      <c r="R139" s="2477"/>
      <c r="S139" s="2477"/>
      <c r="T139" s="2477"/>
      <c r="U139" s="2477"/>
      <c r="V139" s="2477"/>
      <c r="W139" s="2477"/>
      <c r="X139" s="2477"/>
      <c r="Y139" s="2477"/>
      <c r="Z139" s="2477"/>
      <c r="AA139" s="2477"/>
      <c r="AB139" s="2477"/>
      <c r="AC139" s="2477"/>
      <c r="AD139" s="2477"/>
      <c r="AE139" s="2477"/>
      <c r="AF139" s="2477"/>
      <c r="AG139" s="2477"/>
      <c r="AH139" s="2477"/>
      <c r="AI139" s="2477"/>
      <c r="AJ139" s="2477"/>
      <c r="AK139" s="2477"/>
      <c r="AL139" s="2477"/>
      <c r="AM139" s="2477"/>
      <c r="AN139" s="2477"/>
      <c r="AO139" s="2477"/>
      <c r="AP139" s="2477"/>
      <c r="AQ139" s="2477"/>
      <c r="AR139" s="2477"/>
      <c r="AS139" s="2477"/>
      <c r="AT139" s="2477"/>
      <c r="AU139" s="2477"/>
      <c r="AV139" s="2477"/>
      <c r="AW139" s="2477"/>
      <c r="AX139" s="2477"/>
      <c r="AY139" s="2477"/>
      <c r="AZ139" s="2477"/>
      <c r="BA139" s="2477"/>
      <c r="BB139" s="2477"/>
      <c r="BC139" s="2477"/>
      <c r="BD139" s="2477"/>
      <c r="BE139" s="2477"/>
      <c r="BF139" s="2477"/>
      <c r="BG139" s="2477"/>
      <c r="BH139" s="2477"/>
      <c r="BI139" s="2477"/>
      <c r="BJ139" s="2477"/>
      <c r="BK139" s="2477"/>
      <c r="BL139" s="2477"/>
    </row>
    <row r="140" spans="1:64">
      <c r="A140" s="2477"/>
      <c r="C140" s="2477"/>
      <c r="D140" s="2477"/>
      <c r="E140" s="2477"/>
      <c r="F140" s="2477"/>
      <c r="G140" s="2477"/>
      <c r="H140" s="2477"/>
      <c r="I140" s="2477"/>
      <c r="J140" s="2477"/>
      <c r="K140" s="2477"/>
      <c r="L140" s="2477"/>
      <c r="M140" s="2477"/>
      <c r="N140" s="2477"/>
      <c r="O140" s="2477"/>
      <c r="P140" s="2477"/>
      <c r="Q140" s="2477"/>
      <c r="R140" s="2477"/>
      <c r="S140" s="2477"/>
      <c r="T140" s="2477"/>
      <c r="U140" s="2477"/>
      <c r="V140" s="2477"/>
      <c r="W140" s="2477"/>
      <c r="X140" s="2477"/>
      <c r="Y140" s="2477"/>
      <c r="Z140" s="2477"/>
      <c r="AA140" s="2477"/>
      <c r="AB140" s="2477"/>
      <c r="AC140" s="2477"/>
      <c r="AD140" s="2477"/>
      <c r="AE140" s="2477"/>
      <c r="AF140" s="2477"/>
      <c r="AG140" s="2477"/>
      <c r="AH140" s="2477"/>
      <c r="AI140" s="2477"/>
      <c r="AJ140" s="2477"/>
      <c r="AK140" s="2477"/>
      <c r="AL140" s="2477"/>
      <c r="AM140" s="2477"/>
      <c r="AN140" s="2477"/>
      <c r="AO140" s="2477"/>
      <c r="AP140" s="2477"/>
      <c r="AQ140" s="2477"/>
      <c r="AR140" s="2477"/>
      <c r="AS140" s="2477"/>
      <c r="AT140" s="2477"/>
      <c r="AU140" s="2477"/>
      <c r="AV140" s="2477"/>
      <c r="AW140" s="2477"/>
      <c r="AX140" s="2477"/>
      <c r="AY140" s="2477"/>
      <c r="AZ140" s="2477"/>
      <c r="BA140" s="2477"/>
      <c r="BB140" s="2477"/>
      <c r="BC140" s="2477"/>
      <c r="BD140" s="2477"/>
      <c r="BE140" s="2477"/>
      <c r="BF140" s="2477"/>
      <c r="BG140" s="2477"/>
      <c r="BH140" s="2477"/>
      <c r="BI140" s="2477"/>
      <c r="BJ140" s="2477"/>
      <c r="BK140" s="2477"/>
      <c r="BL140" s="2477"/>
    </row>
    <row r="141" spans="1:64">
      <c r="A141" s="2477"/>
      <c r="C141" s="2477"/>
      <c r="D141" s="2477"/>
      <c r="E141" s="2477"/>
      <c r="F141" s="2477"/>
      <c r="G141" s="2477"/>
      <c r="H141" s="2477"/>
      <c r="I141" s="2477"/>
      <c r="J141" s="2477"/>
      <c r="K141" s="2477"/>
      <c r="L141" s="2477"/>
      <c r="M141" s="2477"/>
      <c r="N141" s="2477"/>
      <c r="O141" s="2477"/>
      <c r="P141" s="2477"/>
      <c r="Q141" s="2477"/>
      <c r="R141" s="2477"/>
      <c r="S141" s="2477"/>
      <c r="T141" s="2477"/>
      <c r="U141" s="2477"/>
      <c r="V141" s="2477"/>
      <c r="W141" s="2477"/>
      <c r="X141" s="2477"/>
      <c r="Y141" s="2477"/>
      <c r="Z141" s="2477"/>
      <c r="AA141" s="2477"/>
      <c r="AB141" s="2477"/>
      <c r="AC141" s="2477"/>
      <c r="AD141" s="2477"/>
      <c r="AE141" s="2477"/>
      <c r="AF141" s="2477"/>
      <c r="AG141" s="2477"/>
      <c r="AH141" s="2477"/>
      <c r="AI141" s="2477"/>
      <c r="AJ141" s="2477"/>
      <c r="AK141" s="2477"/>
      <c r="AL141" s="2477"/>
      <c r="AM141" s="2477"/>
      <c r="AN141" s="2477"/>
      <c r="AO141" s="2477"/>
      <c r="AP141" s="2477"/>
      <c r="AQ141" s="2477"/>
      <c r="AR141" s="2477"/>
      <c r="AS141" s="2477"/>
      <c r="AT141" s="2477"/>
      <c r="AU141" s="2477"/>
      <c r="AV141" s="2477"/>
      <c r="AW141" s="2477"/>
      <c r="AX141" s="2477"/>
      <c r="AY141" s="2477"/>
      <c r="AZ141" s="2477"/>
      <c r="BA141" s="2477"/>
      <c r="BB141" s="2477"/>
      <c r="BC141" s="2477"/>
      <c r="BD141" s="2477"/>
      <c r="BE141" s="2477"/>
      <c r="BF141" s="2477"/>
      <c r="BG141" s="2477"/>
      <c r="BH141" s="2477"/>
      <c r="BI141" s="2477"/>
      <c r="BJ141" s="2477"/>
      <c r="BK141" s="2477"/>
      <c r="BL141" s="2477"/>
    </row>
    <row r="142" spans="1:64">
      <c r="A142" s="2477"/>
      <c r="C142" s="2477"/>
      <c r="D142" s="2477"/>
      <c r="E142" s="2477"/>
      <c r="F142" s="2477"/>
      <c r="G142" s="2477"/>
      <c r="H142" s="2477"/>
      <c r="I142" s="2477"/>
      <c r="J142" s="2477"/>
      <c r="K142" s="2477"/>
      <c r="L142" s="2477"/>
      <c r="M142" s="2477"/>
      <c r="N142" s="2477"/>
      <c r="O142" s="2477"/>
      <c r="P142" s="2477"/>
      <c r="Q142" s="2477"/>
      <c r="R142" s="2477"/>
      <c r="S142" s="2477"/>
      <c r="T142" s="2477"/>
      <c r="U142" s="2477"/>
      <c r="V142" s="2477"/>
      <c r="W142" s="2477"/>
      <c r="X142" s="2477"/>
      <c r="Y142" s="2477"/>
      <c r="Z142" s="2477"/>
      <c r="AA142" s="2477"/>
      <c r="AB142" s="2477"/>
      <c r="AC142" s="2477"/>
      <c r="AD142" s="2477"/>
      <c r="AE142" s="2477"/>
      <c r="AF142" s="2477"/>
      <c r="AG142" s="2477"/>
      <c r="AH142" s="2477"/>
      <c r="AI142" s="2477"/>
      <c r="AJ142" s="2477"/>
      <c r="AK142" s="2477"/>
      <c r="AL142" s="2477"/>
      <c r="AM142" s="2477"/>
      <c r="AN142" s="2477"/>
      <c r="AO142" s="2477"/>
      <c r="AP142" s="2477"/>
      <c r="AQ142" s="2477"/>
      <c r="AR142" s="2477"/>
      <c r="AS142" s="2477"/>
      <c r="AT142" s="2477"/>
      <c r="AU142" s="2477"/>
      <c r="AV142" s="2477"/>
      <c r="AW142" s="2477"/>
      <c r="AX142" s="2477"/>
      <c r="AY142" s="2477"/>
      <c r="AZ142" s="2477"/>
      <c r="BA142" s="2477"/>
      <c r="BB142" s="2477"/>
      <c r="BC142" s="2477"/>
      <c r="BD142" s="2477"/>
      <c r="BE142" s="2477"/>
      <c r="BF142" s="2477"/>
      <c r="BG142" s="2477"/>
      <c r="BH142" s="2477"/>
      <c r="BI142" s="2477"/>
      <c r="BJ142" s="2477"/>
      <c r="BK142" s="2477"/>
      <c r="BL142" s="2477"/>
    </row>
    <row r="143" spans="1:64">
      <c r="A143" s="2477"/>
      <c r="C143" s="2477"/>
      <c r="D143" s="2477"/>
      <c r="E143" s="2477"/>
      <c r="F143" s="2477"/>
      <c r="G143" s="2477"/>
      <c r="H143" s="2477"/>
      <c r="I143" s="2477"/>
      <c r="J143" s="2477"/>
      <c r="K143" s="2477"/>
      <c r="L143" s="2477"/>
      <c r="M143" s="2477"/>
      <c r="N143" s="2477"/>
      <c r="O143" s="2477"/>
      <c r="P143" s="2477"/>
      <c r="Q143" s="2477"/>
      <c r="R143" s="2477"/>
      <c r="S143" s="2477"/>
      <c r="T143" s="2477"/>
      <c r="U143" s="2477"/>
      <c r="V143" s="2477"/>
      <c r="W143" s="2477"/>
      <c r="X143" s="2477"/>
      <c r="Y143" s="2477"/>
      <c r="Z143" s="2477"/>
      <c r="AA143" s="2477"/>
      <c r="AB143" s="2477"/>
      <c r="AC143" s="2477"/>
      <c r="AD143" s="2477"/>
      <c r="AE143" s="2477"/>
      <c r="AF143" s="2477"/>
      <c r="AG143" s="2477"/>
      <c r="AH143" s="2477"/>
      <c r="AI143" s="2477"/>
      <c r="AJ143" s="2477"/>
      <c r="AK143" s="2477"/>
      <c r="AL143" s="2477"/>
      <c r="AM143" s="2477"/>
      <c r="AN143" s="2477"/>
      <c r="AO143" s="2477"/>
      <c r="AP143" s="2477"/>
      <c r="AQ143" s="2477"/>
      <c r="AR143" s="2477"/>
      <c r="AS143" s="2477"/>
      <c r="AT143" s="2477"/>
      <c r="AU143" s="2477"/>
      <c r="AV143" s="2477"/>
      <c r="AW143" s="2477"/>
      <c r="AX143" s="2477"/>
      <c r="AY143" s="2477"/>
      <c r="AZ143" s="2477"/>
      <c r="BA143" s="2477"/>
      <c r="BB143" s="2477"/>
      <c r="BC143" s="2477"/>
      <c r="BD143" s="2477"/>
      <c r="BE143" s="2477"/>
      <c r="BF143" s="2477"/>
      <c r="BG143" s="2477"/>
      <c r="BH143" s="2477"/>
      <c r="BI143" s="2477"/>
      <c r="BJ143" s="2477"/>
      <c r="BK143" s="2477"/>
      <c r="BL143" s="2477"/>
    </row>
    <row r="144" spans="1:64">
      <c r="A144" s="2477"/>
      <c r="B144" s="2737"/>
      <c r="C144" s="2477"/>
      <c r="D144" s="2477"/>
      <c r="E144" s="2477"/>
      <c r="F144" s="2477"/>
      <c r="G144" s="2477"/>
      <c r="H144" s="2477"/>
      <c r="I144" s="2477"/>
      <c r="J144" s="2477"/>
      <c r="K144" s="2477"/>
      <c r="L144" s="2477"/>
      <c r="M144" s="2477"/>
      <c r="N144" s="2477"/>
      <c r="O144" s="2477"/>
      <c r="P144" s="2477"/>
      <c r="Q144" s="2477"/>
      <c r="R144" s="2477"/>
      <c r="S144" s="2477"/>
      <c r="T144" s="2477"/>
      <c r="U144" s="2477"/>
      <c r="V144" s="2477"/>
      <c r="W144" s="2477"/>
      <c r="X144" s="2477"/>
      <c r="Y144" s="2477"/>
      <c r="Z144" s="2477"/>
      <c r="AA144" s="2477"/>
      <c r="AB144" s="2477"/>
      <c r="AC144" s="2477"/>
      <c r="AD144" s="2477"/>
      <c r="AE144" s="2477"/>
      <c r="AF144" s="2477"/>
      <c r="AG144" s="2477"/>
      <c r="AH144" s="2477"/>
      <c r="AI144" s="2477"/>
      <c r="AJ144" s="2477"/>
      <c r="AK144" s="2477"/>
      <c r="AL144" s="2477"/>
      <c r="AM144" s="2477"/>
      <c r="AN144" s="2477"/>
      <c r="AO144" s="2477"/>
      <c r="AP144" s="2477"/>
      <c r="AQ144" s="2477"/>
      <c r="AR144" s="2477"/>
      <c r="AS144" s="2477"/>
      <c r="AT144" s="2477"/>
      <c r="AU144" s="2477"/>
      <c r="AV144" s="2477"/>
      <c r="AW144" s="2477"/>
      <c r="AX144" s="2477"/>
      <c r="AY144" s="2477"/>
      <c r="AZ144" s="2477"/>
      <c r="BA144" s="2477"/>
      <c r="BB144" s="2477"/>
      <c r="BC144" s="2477"/>
      <c r="BD144" s="2477"/>
      <c r="BE144" s="2477"/>
      <c r="BF144" s="2477"/>
      <c r="BG144" s="2477"/>
      <c r="BH144" s="2477"/>
      <c r="BI144" s="2477"/>
      <c r="BJ144" s="2477"/>
      <c r="BK144" s="2477"/>
      <c r="BL144" s="2477"/>
    </row>
    <row r="145" s="2477" customFormat="1"/>
    <row r="146" s="2477" customFormat="1"/>
    <row r="147" s="2477" customFormat="1"/>
    <row r="148" s="2477" customFormat="1"/>
    <row r="149" s="2477" customFormat="1"/>
    <row r="150" s="2477" customFormat="1"/>
    <row r="151" s="2477" customFormat="1"/>
    <row r="152" s="2477" customFormat="1"/>
    <row r="153" s="2477" customFormat="1"/>
    <row r="154" s="2477" customFormat="1"/>
    <row r="155" s="2477" customFormat="1"/>
    <row r="156" s="2477" customFormat="1"/>
    <row r="157" s="2477" customFormat="1"/>
    <row r="158" s="2477" customFormat="1"/>
    <row r="159" s="2477" customFormat="1"/>
    <row r="160" s="2477" customFormat="1"/>
    <row r="161" spans="1:64">
      <c r="A161" s="2477"/>
      <c r="B161" s="2737"/>
      <c r="C161" s="2477"/>
      <c r="D161" s="2477"/>
      <c r="E161" s="2477"/>
      <c r="F161" s="2477"/>
      <c r="G161" s="2477"/>
      <c r="H161" s="2477"/>
      <c r="I161" s="2477"/>
      <c r="J161" s="2477"/>
      <c r="K161" s="2477"/>
      <c r="L161" s="2477"/>
      <c r="M161" s="2477"/>
      <c r="N161" s="2477"/>
      <c r="O161" s="2477"/>
      <c r="P161" s="2477"/>
      <c r="Q161" s="2477"/>
      <c r="R161" s="2477"/>
      <c r="S161" s="2477"/>
      <c r="T161" s="2477"/>
      <c r="U161" s="2477"/>
      <c r="V161" s="2477"/>
      <c r="W161" s="2477"/>
      <c r="X161" s="2477"/>
      <c r="Y161" s="2477"/>
      <c r="Z161" s="2477"/>
      <c r="AA161" s="2477"/>
      <c r="AB161" s="2477"/>
      <c r="AC161" s="2477"/>
      <c r="AD161" s="2477"/>
      <c r="AE161" s="2477"/>
      <c r="AF161" s="2477"/>
      <c r="AG161" s="2477"/>
      <c r="AH161" s="2477"/>
      <c r="AI161" s="2477"/>
      <c r="AJ161" s="2477"/>
      <c r="AK161" s="2477"/>
      <c r="AL161" s="2477"/>
      <c r="AM161" s="2477"/>
      <c r="AN161" s="2477"/>
      <c r="AO161" s="2477"/>
      <c r="AP161" s="2477"/>
      <c r="AQ161" s="2477"/>
      <c r="AR161" s="2477"/>
      <c r="AS161" s="2477"/>
      <c r="AT161" s="2477"/>
      <c r="AU161" s="2477"/>
      <c r="AV161" s="2477"/>
      <c r="AW161" s="2477"/>
      <c r="AX161" s="2477"/>
      <c r="AY161" s="2477"/>
      <c r="AZ161" s="2477"/>
      <c r="BA161" s="2477"/>
      <c r="BB161" s="2477"/>
      <c r="BC161" s="2477"/>
      <c r="BD161" s="2477"/>
      <c r="BE161" s="2477"/>
      <c r="BF161" s="2477"/>
      <c r="BG161" s="2477"/>
      <c r="BH161" s="2477"/>
      <c r="BI161" s="2477"/>
      <c r="BJ161" s="2477"/>
      <c r="BK161" s="2477"/>
      <c r="BL161" s="2477"/>
    </row>
    <row r="162" spans="1:64">
      <c r="A162" s="2477"/>
      <c r="C162" s="2477"/>
      <c r="D162" s="2477"/>
      <c r="E162" s="2477"/>
      <c r="F162" s="2477"/>
      <c r="G162" s="2477"/>
      <c r="H162" s="2477"/>
      <c r="I162" s="2477"/>
      <c r="J162" s="2477"/>
      <c r="K162" s="2477"/>
      <c r="L162" s="2477"/>
      <c r="M162" s="2477"/>
      <c r="N162" s="2477"/>
      <c r="O162" s="2477"/>
      <c r="P162" s="2477"/>
      <c r="Q162" s="2477"/>
      <c r="R162" s="2477"/>
      <c r="S162" s="2477"/>
      <c r="T162" s="2477"/>
      <c r="U162" s="2477"/>
      <c r="V162" s="2477"/>
      <c r="W162" s="2477"/>
      <c r="X162" s="2477"/>
      <c r="Y162" s="2477"/>
      <c r="Z162" s="2477"/>
      <c r="AA162" s="2477"/>
      <c r="AB162" s="2477"/>
      <c r="AC162" s="2477"/>
      <c r="AD162" s="2477"/>
      <c r="AE162" s="2477"/>
      <c r="AF162" s="2477"/>
      <c r="AG162" s="2477"/>
      <c r="AH162" s="2477"/>
      <c r="AI162" s="2477"/>
      <c r="AJ162" s="2477"/>
      <c r="AK162" s="2477"/>
      <c r="AL162" s="2477"/>
      <c r="AM162" s="2477"/>
      <c r="AN162" s="2477"/>
      <c r="AO162" s="2477"/>
      <c r="AP162" s="2477"/>
      <c r="AQ162" s="2477"/>
      <c r="AR162" s="2477"/>
      <c r="AS162" s="2477"/>
      <c r="AT162" s="2477"/>
      <c r="AU162" s="2477"/>
      <c r="AV162" s="2477"/>
      <c r="AW162" s="2477"/>
      <c r="AX162" s="2477"/>
      <c r="AY162" s="2477"/>
      <c r="AZ162" s="2477"/>
      <c r="BA162" s="2477"/>
      <c r="BB162" s="2477"/>
      <c r="BC162" s="2477"/>
      <c r="BD162" s="2477"/>
      <c r="BE162" s="2477"/>
      <c r="BF162" s="2477"/>
      <c r="BG162" s="2477"/>
      <c r="BH162" s="2477"/>
      <c r="BI162" s="2477"/>
      <c r="BJ162" s="2477"/>
      <c r="BK162" s="2477"/>
      <c r="BL162" s="2477"/>
    </row>
    <row r="163" spans="1:64">
      <c r="A163" s="2477"/>
      <c r="C163" s="2477"/>
      <c r="D163" s="2477"/>
      <c r="E163" s="2477"/>
      <c r="F163" s="2477"/>
      <c r="G163" s="2477"/>
      <c r="H163" s="2477"/>
      <c r="I163" s="2477"/>
      <c r="J163" s="2477"/>
      <c r="K163" s="2477"/>
      <c r="L163" s="2477"/>
      <c r="M163" s="2477"/>
      <c r="N163" s="2477"/>
      <c r="O163" s="2477"/>
      <c r="P163" s="2477"/>
      <c r="Q163" s="2477"/>
      <c r="R163" s="2477"/>
      <c r="S163" s="2477"/>
      <c r="T163" s="2477"/>
      <c r="U163" s="2477"/>
      <c r="V163" s="2477"/>
      <c r="W163" s="2477"/>
      <c r="X163" s="2477"/>
      <c r="Y163" s="2477"/>
      <c r="Z163" s="2477"/>
      <c r="AA163" s="2477"/>
      <c r="AB163" s="2477"/>
      <c r="AC163" s="2477"/>
      <c r="AD163" s="2477"/>
      <c r="AE163" s="2477"/>
      <c r="AF163" s="2477"/>
      <c r="AG163" s="2477"/>
      <c r="AH163" s="2477"/>
      <c r="AI163" s="2477"/>
      <c r="AJ163" s="2477"/>
      <c r="AK163" s="2477"/>
      <c r="AL163" s="2477"/>
      <c r="AM163" s="2477"/>
      <c r="AN163" s="2477"/>
      <c r="AO163" s="2477"/>
      <c r="AP163" s="2477"/>
      <c r="AQ163" s="2477"/>
      <c r="AR163" s="2477"/>
      <c r="AS163" s="2477"/>
      <c r="AT163" s="2477"/>
      <c r="AU163" s="2477"/>
      <c r="AV163" s="2477"/>
      <c r="AW163" s="2477"/>
      <c r="AX163" s="2477"/>
      <c r="AY163" s="2477"/>
      <c r="AZ163" s="2477"/>
      <c r="BA163" s="2477"/>
      <c r="BB163" s="2477"/>
      <c r="BC163" s="2477"/>
      <c r="BD163" s="2477"/>
      <c r="BE163" s="2477"/>
      <c r="BF163" s="2477"/>
      <c r="BG163" s="2477"/>
      <c r="BH163" s="2477"/>
      <c r="BI163" s="2477"/>
      <c r="BJ163" s="2477"/>
      <c r="BK163" s="2477"/>
      <c r="BL163" s="2477"/>
    </row>
    <row r="164" spans="1:64">
      <c r="A164" s="2477"/>
      <c r="C164" s="2477"/>
      <c r="D164" s="2477"/>
      <c r="E164" s="2477"/>
      <c r="F164" s="2477"/>
      <c r="G164" s="2477"/>
      <c r="H164" s="2477"/>
      <c r="I164" s="2477"/>
      <c r="J164" s="2477"/>
      <c r="K164" s="2477"/>
      <c r="L164" s="2477"/>
      <c r="M164" s="2477"/>
      <c r="N164" s="2477"/>
      <c r="O164" s="2477"/>
      <c r="P164" s="2477"/>
      <c r="Q164" s="2477"/>
      <c r="R164" s="2477"/>
      <c r="S164" s="2477"/>
      <c r="T164" s="2477"/>
      <c r="U164" s="2477"/>
      <c r="V164" s="2477"/>
      <c r="W164" s="2477"/>
      <c r="X164" s="2477"/>
      <c r="Y164" s="2477"/>
      <c r="Z164" s="2477"/>
      <c r="AA164" s="2477"/>
      <c r="AB164" s="2477"/>
      <c r="AC164" s="2477"/>
      <c r="AD164" s="2477"/>
      <c r="AE164" s="2477"/>
      <c r="AF164" s="2477"/>
      <c r="AG164" s="2477"/>
      <c r="AH164" s="2477"/>
      <c r="AI164" s="2477"/>
      <c r="AJ164" s="2477"/>
      <c r="AK164" s="2477"/>
      <c r="AL164" s="2477"/>
      <c r="AM164" s="2477"/>
      <c r="AN164" s="2477"/>
      <c r="AO164" s="2477"/>
      <c r="AP164" s="2477"/>
      <c r="AQ164" s="2477"/>
      <c r="AR164" s="2477"/>
      <c r="AS164" s="2477"/>
      <c r="AT164" s="2477"/>
      <c r="AU164" s="2477"/>
      <c r="AV164" s="2477"/>
      <c r="AW164" s="2477"/>
      <c r="AX164" s="2477"/>
      <c r="AY164" s="2477"/>
      <c r="AZ164" s="2477"/>
      <c r="BA164" s="2477"/>
      <c r="BB164" s="2477"/>
      <c r="BC164" s="2477"/>
      <c r="BD164" s="2477"/>
      <c r="BE164" s="2477"/>
      <c r="BF164" s="2477"/>
      <c r="BG164" s="2477"/>
      <c r="BH164" s="2477"/>
      <c r="BI164" s="2477"/>
      <c r="BJ164" s="2477"/>
      <c r="BK164" s="2477"/>
      <c r="BL164" s="2477"/>
    </row>
    <row r="165" spans="1:64">
      <c r="A165" s="2477"/>
      <c r="C165" s="2477"/>
      <c r="D165" s="2477"/>
      <c r="E165" s="2477"/>
      <c r="F165" s="2477"/>
      <c r="G165" s="2477"/>
      <c r="H165" s="2477"/>
      <c r="I165" s="2477"/>
      <c r="J165" s="2477"/>
      <c r="K165" s="2477"/>
      <c r="L165" s="2477"/>
      <c r="M165" s="2477"/>
      <c r="N165" s="2477"/>
      <c r="O165" s="2477"/>
      <c r="P165" s="2477"/>
      <c r="Q165" s="2477"/>
      <c r="R165" s="2477"/>
      <c r="S165" s="2477"/>
      <c r="T165" s="2477"/>
      <c r="U165" s="2477"/>
      <c r="V165" s="2477"/>
      <c r="W165" s="2477"/>
      <c r="X165" s="2477"/>
      <c r="Y165" s="2477"/>
      <c r="Z165" s="2477"/>
      <c r="AA165" s="2477"/>
      <c r="AB165" s="2477"/>
      <c r="AC165" s="2477"/>
      <c r="AD165" s="2477"/>
      <c r="AE165" s="2477"/>
      <c r="AF165" s="2477"/>
      <c r="AG165" s="2477"/>
      <c r="AH165" s="2477"/>
      <c r="AI165" s="2477"/>
      <c r="AJ165" s="2477"/>
      <c r="AK165" s="2477"/>
      <c r="AL165" s="2477"/>
      <c r="AM165" s="2477"/>
      <c r="AN165" s="2477"/>
      <c r="AO165" s="2477"/>
      <c r="AP165" s="2477"/>
      <c r="AQ165" s="2477"/>
      <c r="AR165" s="2477"/>
      <c r="AS165" s="2477"/>
      <c r="AT165" s="2477"/>
      <c r="AU165" s="2477"/>
      <c r="AV165" s="2477"/>
      <c r="AW165" s="2477"/>
      <c r="AX165" s="2477"/>
      <c r="AY165" s="2477"/>
      <c r="AZ165" s="2477"/>
      <c r="BA165" s="2477"/>
      <c r="BB165" s="2477"/>
      <c r="BC165" s="2477"/>
      <c r="BD165" s="2477"/>
      <c r="BE165" s="2477"/>
      <c r="BF165" s="2477"/>
      <c r="BG165" s="2477"/>
      <c r="BH165" s="2477"/>
      <c r="BI165" s="2477"/>
      <c r="BJ165" s="2477"/>
      <c r="BK165" s="2477"/>
      <c r="BL165" s="2477"/>
    </row>
    <row r="166" spans="1:64">
      <c r="A166" s="2477"/>
      <c r="C166" s="2477"/>
      <c r="D166" s="2477"/>
      <c r="E166" s="2477"/>
      <c r="F166" s="2477"/>
      <c r="G166" s="2477"/>
      <c r="H166" s="2477"/>
      <c r="I166" s="2477"/>
      <c r="J166" s="2477"/>
      <c r="K166" s="2477"/>
      <c r="L166" s="2477"/>
      <c r="M166" s="2477"/>
      <c r="N166" s="2477"/>
      <c r="O166" s="2477"/>
      <c r="P166" s="2477"/>
      <c r="Q166" s="2477"/>
      <c r="R166" s="2477"/>
      <c r="S166" s="2477"/>
      <c r="T166" s="2477"/>
      <c r="U166" s="2477"/>
      <c r="V166" s="2477"/>
      <c r="W166" s="2477"/>
      <c r="X166" s="2477"/>
      <c r="Y166" s="2477"/>
      <c r="Z166" s="2477"/>
      <c r="AA166" s="2477"/>
      <c r="AB166" s="2477"/>
      <c r="AC166" s="2477"/>
      <c r="AD166" s="2477"/>
      <c r="AE166" s="2477"/>
      <c r="AF166" s="2477"/>
      <c r="AG166" s="2477"/>
      <c r="AH166" s="2477"/>
      <c r="AI166" s="2477"/>
      <c r="AJ166" s="2477"/>
      <c r="AK166" s="2477"/>
      <c r="AL166" s="2477"/>
      <c r="AM166" s="2477"/>
      <c r="AN166" s="2477"/>
      <c r="AO166" s="2477"/>
      <c r="AP166" s="2477"/>
      <c r="AQ166" s="2477"/>
      <c r="AR166" s="2477"/>
      <c r="AS166" s="2477"/>
      <c r="AT166" s="2477"/>
      <c r="AU166" s="2477"/>
      <c r="AV166" s="2477"/>
      <c r="AW166" s="2477"/>
      <c r="AX166" s="2477"/>
      <c r="AY166" s="2477"/>
      <c r="AZ166" s="2477"/>
      <c r="BA166" s="2477"/>
      <c r="BB166" s="2477"/>
      <c r="BC166" s="2477"/>
      <c r="BD166" s="2477"/>
      <c r="BE166" s="2477"/>
      <c r="BF166" s="2477"/>
      <c r="BG166" s="2477"/>
      <c r="BH166" s="2477"/>
      <c r="BI166" s="2477"/>
      <c r="BJ166" s="2477"/>
      <c r="BK166" s="2477"/>
      <c r="BL166" s="2477"/>
    </row>
    <row r="167" spans="1:64">
      <c r="A167" s="2477"/>
      <c r="C167" s="2477"/>
      <c r="D167" s="2477"/>
      <c r="E167" s="2477"/>
      <c r="F167" s="2477"/>
      <c r="G167" s="2477"/>
      <c r="H167" s="2477"/>
      <c r="I167" s="2477"/>
      <c r="J167" s="2477"/>
      <c r="K167" s="2477"/>
      <c r="L167" s="2477"/>
      <c r="M167" s="2477"/>
      <c r="N167" s="2477"/>
      <c r="O167" s="2477"/>
      <c r="P167" s="2477"/>
      <c r="Q167" s="2477"/>
      <c r="R167" s="2477"/>
      <c r="S167" s="2477"/>
      <c r="T167" s="2477"/>
      <c r="U167" s="2477"/>
      <c r="V167" s="2477"/>
      <c r="W167" s="2477"/>
      <c r="X167" s="2477"/>
      <c r="Y167" s="2477"/>
      <c r="Z167" s="2477"/>
      <c r="AA167" s="2477"/>
      <c r="AB167" s="2477"/>
      <c r="AC167" s="2477"/>
      <c r="AD167" s="2477"/>
      <c r="AE167" s="2477"/>
      <c r="AF167" s="2477"/>
      <c r="AG167" s="2477"/>
      <c r="AH167" s="2477"/>
      <c r="AI167" s="2477"/>
      <c r="AJ167" s="2477"/>
      <c r="AK167" s="2477"/>
      <c r="AL167" s="2477"/>
      <c r="AM167" s="2477"/>
      <c r="AN167" s="2477"/>
      <c r="AO167" s="2477"/>
      <c r="AP167" s="2477"/>
      <c r="AQ167" s="2477"/>
      <c r="AR167" s="2477"/>
      <c r="AS167" s="2477"/>
      <c r="AT167" s="2477"/>
      <c r="AU167" s="2477"/>
      <c r="AV167" s="2477"/>
      <c r="AW167" s="2477"/>
      <c r="AX167" s="2477"/>
      <c r="AY167" s="2477"/>
      <c r="AZ167" s="2477"/>
      <c r="BA167" s="2477"/>
      <c r="BB167" s="2477"/>
      <c r="BC167" s="2477"/>
      <c r="BD167" s="2477"/>
      <c r="BE167" s="2477"/>
      <c r="BF167" s="2477"/>
      <c r="BG167" s="2477"/>
      <c r="BH167" s="2477"/>
      <c r="BI167" s="2477"/>
      <c r="BJ167" s="2477"/>
      <c r="BK167" s="2477"/>
      <c r="BL167" s="2477"/>
    </row>
    <row r="168" spans="1:64">
      <c r="A168" s="2477"/>
      <c r="C168" s="2477"/>
      <c r="D168" s="2477"/>
      <c r="E168" s="2477"/>
      <c r="F168" s="2477"/>
      <c r="G168" s="2477"/>
      <c r="H168" s="2477"/>
      <c r="I168" s="2477"/>
      <c r="J168" s="2477"/>
      <c r="K168" s="2477"/>
      <c r="L168" s="2477"/>
      <c r="M168" s="2477"/>
      <c r="N168" s="2477"/>
      <c r="O168" s="2477"/>
      <c r="P168" s="2477"/>
      <c r="Q168" s="2477"/>
      <c r="R168" s="2477"/>
      <c r="S168" s="2477"/>
      <c r="T168" s="2477"/>
      <c r="U168" s="2477"/>
      <c r="V168" s="2477"/>
      <c r="W168" s="2477"/>
      <c r="X168" s="2477"/>
      <c r="Y168" s="2477"/>
      <c r="Z168" s="2477"/>
      <c r="AA168" s="2477"/>
      <c r="AB168" s="2477"/>
      <c r="AC168" s="2477"/>
      <c r="AD168" s="2477"/>
      <c r="AE168" s="2477"/>
      <c r="AF168" s="2477"/>
      <c r="AG168" s="2477"/>
      <c r="AH168" s="2477"/>
      <c r="AI168" s="2477"/>
      <c r="AJ168" s="2477"/>
      <c r="AK168" s="2477"/>
      <c r="AL168" s="2477"/>
      <c r="AM168" s="2477"/>
      <c r="AN168" s="2477"/>
      <c r="AO168" s="2477"/>
      <c r="AP168" s="2477"/>
      <c r="AQ168" s="2477"/>
      <c r="AR168" s="2477"/>
      <c r="AS168" s="2477"/>
      <c r="AT168" s="2477"/>
      <c r="AU168" s="2477"/>
      <c r="AV168" s="2477"/>
      <c r="AW168" s="2477"/>
      <c r="AX168" s="2477"/>
      <c r="AY168" s="2477"/>
      <c r="AZ168" s="2477"/>
      <c r="BA168" s="2477"/>
      <c r="BB168" s="2477"/>
      <c r="BC168" s="2477"/>
      <c r="BD168" s="2477"/>
      <c r="BE168" s="2477"/>
      <c r="BF168" s="2477"/>
      <c r="BG168" s="2477"/>
      <c r="BH168" s="2477"/>
      <c r="BI168" s="2477"/>
      <c r="BJ168" s="2477"/>
      <c r="BK168" s="2477"/>
      <c r="BL168" s="2477"/>
    </row>
    <row r="169" spans="1:64">
      <c r="A169" s="2477"/>
      <c r="C169" s="2477"/>
      <c r="D169" s="2477"/>
      <c r="E169" s="2477"/>
      <c r="F169" s="2477"/>
      <c r="G169" s="2477"/>
      <c r="H169" s="2477"/>
      <c r="I169" s="2477"/>
      <c r="J169" s="2477"/>
      <c r="K169" s="2477"/>
      <c r="L169" s="2477"/>
      <c r="M169" s="2477"/>
      <c r="N169" s="2477"/>
      <c r="O169" s="2477"/>
      <c r="P169" s="2477"/>
      <c r="Q169" s="2477"/>
      <c r="R169" s="2477"/>
      <c r="S169" s="2477"/>
      <c r="T169" s="2477"/>
      <c r="U169" s="2477"/>
      <c r="V169" s="2477"/>
      <c r="W169" s="2477"/>
      <c r="X169" s="2477"/>
      <c r="Y169" s="2477"/>
      <c r="Z169" s="2477"/>
      <c r="AA169" s="2477"/>
      <c r="AB169" s="2477"/>
      <c r="AC169" s="2477"/>
      <c r="AD169" s="2477"/>
      <c r="AE169" s="2477"/>
      <c r="AF169" s="2477"/>
      <c r="AG169" s="2477"/>
      <c r="AH169" s="2477"/>
      <c r="AI169" s="2477"/>
      <c r="AJ169" s="2477"/>
      <c r="AK169" s="2477"/>
      <c r="AL169" s="2477"/>
      <c r="AM169" s="2477"/>
      <c r="AN169" s="2477"/>
      <c r="AO169" s="2477"/>
      <c r="AP169" s="2477"/>
      <c r="AQ169" s="2477"/>
      <c r="AR169" s="2477"/>
      <c r="AS169" s="2477"/>
      <c r="AT169" s="2477"/>
      <c r="AU169" s="2477"/>
      <c r="AV169" s="2477"/>
      <c r="AW169" s="2477"/>
      <c r="AX169" s="2477"/>
      <c r="AY169" s="2477"/>
      <c r="AZ169" s="2477"/>
      <c r="BA169" s="2477"/>
      <c r="BB169" s="2477"/>
      <c r="BC169" s="2477"/>
      <c r="BD169" s="2477"/>
      <c r="BE169" s="2477"/>
      <c r="BF169" s="2477"/>
      <c r="BG169" s="2477"/>
      <c r="BH169" s="2477"/>
      <c r="BI169" s="2477"/>
      <c r="BJ169" s="2477"/>
      <c r="BK169" s="2477"/>
      <c r="BL169" s="2477"/>
    </row>
    <row r="170" spans="1:64">
      <c r="A170" s="2477"/>
      <c r="C170" s="2477"/>
      <c r="D170" s="2477"/>
      <c r="E170" s="2477"/>
      <c r="F170" s="2477"/>
      <c r="G170" s="2477"/>
      <c r="H170" s="2477"/>
      <c r="I170" s="2477"/>
      <c r="J170" s="2477"/>
      <c r="K170" s="2477"/>
      <c r="L170" s="2477"/>
      <c r="M170" s="2477"/>
      <c r="N170" s="2477"/>
      <c r="O170" s="2477"/>
      <c r="P170" s="2477"/>
      <c r="Q170" s="2477"/>
      <c r="R170" s="2477"/>
      <c r="S170" s="2477"/>
      <c r="T170" s="2477"/>
      <c r="U170" s="2477"/>
      <c r="V170" s="2477"/>
      <c r="W170" s="2477"/>
      <c r="X170" s="2477"/>
      <c r="Y170" s="2477"/>
      <c r="Z170" s="2477"/>
      <c r="AA170" s="2477"/>
      <c r="AB170" s="2477"/>
      <c r="AC170" s="2477"/>
      <c r="AD170" s="2477"/>
      <c r="AE170" s="2477"/>
      <c r="AF170" s="2477"/>
      <c r="AG170" s="2477"/>
      <c r="AH170" s="2477"/>
      <c r="AI170" s="2477"/>
      <c r="AJ170" s="2477"/>
      <c r="AK170" s="2477"/>
      <c r="AL170" s="2477"/>
      <c r="AM170" s="2477"/>
      <c r="AN170" s="2477"/>
      <c r="AO170" s="2477"/>
      <c r="AP170" s="2477"/>
      <c r="AQ170" s="2477"/>
      <c r="AR170" s="2477"/>
      <c r="AS170" s="2477"/>
      <c r="AT170" s="2477"/>
      <c r="AU170" s="2477"/>
      <c r="AV170" s="2477"/>
      <c r="AW170" s="2477"/>
      <c r="AX170" s="2477"/>
      <c r="AY170" s="2477"/>
      <c r="AZ170" s="2477"/>
      <c r="BA170" s="2477"/>
      <c r="BB170" s="2477"/>
      <c r="BC170" s="2477"/>
      <c r="BD170" s="2477"/>
      <c r="BE170" s="2477"/>
      <c r="BF170" s="2477"/>
      <c r="BG170" s="2477"/>
      <c r="BH170" s="2477"/>
      <c r="BI170" s="2477"/>
      <c r="BJ170" s="2477"/>
      <c r="BK170" s="2477"/>
      <c r="BL170" s="2477"/>
    </row>
    <row r="171" spans="1:64">
      <c r="A171" s="2477"/>
      <c r="C171" s="2477"/>
      <c r="D171" s="2477"/>
      <c r="E171" s="2477"/>
      <c r="F171" s="2477"/>
      <c r="G171" s="2477"/>
      <c r="H171" s="2477"/>
      <c r="I171" s="2477"/>
      <c r="J171" s="2477"/>
      <c r="K171" s="2477"/>
      <c r="L171" s="2477"/>
      <c r="M171" s="2477"/>
      <c r="N171" s="2477"/>
      <c r="O171" s="2477"/>
      <c r="P171" s="2477"/>
      <c r="Q171" s="2477"/>
      <c r="R171" s="2477"/>
      <c r="S171" s="2477"/>
      <c r="T171" s="2477"/>
      <c r="U171" s="2477"/>
      <c r="V171" s="2477"/>
      <c r="W171" s="2477"/>
      <c r="X171" s="2477"/>
      <c r="Y171" s="2477"/>
      <c r="Z171" s="2477"/>
      <c r="AA171" s="2477"/>
      <c r="AB171" s="2477"/>
      <c r="AC171" s="2477"/>
      <c r="AD171" s="2477"/>
      <c r="AE171" s="2477"/>
      <c r="AF171" s="2477"/>
      <c r="AG171" s="2477"/>
      <c r="AH171" s="2477"/>
      <c r="AI171" s="2477"/>
      <c r="AJ171" s="2477"/>
      <c r="AK171" s="2477"/>
      <c r="AL171" s="2477"/>
      <c r="AM171" s="2477"/>
      <c r="AN171" s="2477"/>
      <c r="AO171" s="2477"/>
      <c r="AP171" s="2477"/>
      <c r="AQ171" s="2477"/>
      <c r="AR171" s="2477"/>
      <c r="AS171" s="2477"/>
      <c r="AT171" s="2477"/>
      <c r="AU171" s="2477"/>
      <c r="AV171" s="2477"/>
      <c r="AW171" s="2477"/>
      <c r="AX171" s="2477"/>
      <c r="AY171" s="2477"/>
      <c r="AZ171" s="2477"/>
      <c r="BA171" s="2477"/>
      <c r="BB171" s="2477"/>
      <c r="BC171" s="2477"/>
      <c r="BD171" s="2477"/>
      <c r="BE171" s="2477"/>
      <c r="BF171" s="2477"/>
      <c r="BG171" s="2477"/>
      <c r="BH171" s="2477"/>
      <c r="BI171" s="2477"/>
      <c r="BJ171" s="2477"/>
      <c r="BK171" s="2477"/>
      <c r="BL171" s="2477"/>
    </row>
    <row r="172" spans="1:64">
      <c r="A172" s="2477"/>
      <c r="C172" s="2477"/>
      <c r="D172" s="2477"/>
      <c r="E172" s="2477"/>
      <c r="F172" s="2477"/>
      <c r="G172" s="2477"/>
      <c r="H172" s="2477"/>
      <c r="I172" s="2477"/>
      <c r="J172" s="2477"/>
      <c r="K172" s="2477"/>
      <c r="L172" s="2477"/>
      <c r="M172" s="2477"/>
      <c r="N172" s="2477"/>
      <c r="O172" s="2477"/>
      <c r="P172" s="2477"/>
      <c r="Q172" s="2477"/>
      <c r="R172" s="2477"/>
      <c r="S172" s="2477"/>
      <c r="T172" s="2477"/>
      <c r="U172" s="2477"/>
      <c r="V172" s="2477"/>
      <c r="W172" s="2477"/>
      <c r="X172" s="2477"/>
      <c r="Y172" s="2477"/>
      <c r="Z172" s="2477"/>
      <c r="AA172" s="2477"/>
      <c r="AB172" s="2477"/>
      <c r="AC172" s="2477"/>
      <c r="AD172" s="2477"/>
      <c r="AE172" s="2477"/>
      <c r="AF172" s="2477"/>
      <c r="AG172" s="2477"/>
      <c r="AH172" s="2477"/>
      <c r="AI172" s="2477"/>
      <c r="AJ172" s="2477"/>
      <c r="AK172" s="2477"/>
      <c r="AL172" s="2477"/>
      <c r="AM172" s="2477"/>
      <c r="AN172" s="2477"/>
      <c r="AO172" s="2477"/>
      <c r="AP172" s="2477"/>
      <c r="AQ172" s="2477"/>
      <c r="AR172" s="2477"/>
      <c r="AS172" s="2477"/>
      <c r="AT172" s="2477"/>
      <c r="AU172" s="2477"/>
      <c r="AV172" s="2477"/>
      <c r="AW172" s="2477"/>
      <c r="AX172" s="2477"/>
      <c r="AY172" s="2477"/>
      <c r="AZ172" s="2477"/>
      <c r="BA172" s="2477"/>
      <c r="BB172" s="2477"/>
      <c r="BC172" s="2477"/>
      <c r="BD172" s="2477"/>
      <c r="BE172" s="2477"/>
      <c r="BF172" s="2477"/>
      <c r="BG172" s="2477"/>
      <c r="BH172" s="2477"/>
      <c r="BI172" s="2477"/>
      <c r="BJ172" s="2477"/>
      <c r="BK172" s="2477"/>
      <c r="BL172" s="2477"/>
    </row>
    <row r="173" spans="1:64">
      <c r="A173" s="2477"/>
      <c r="C173" s="2477"/>
      <c r="D173" s="2477"/>
      <c r="E173" s="2477"/>
      <c r="F173" s="2477"/>
      <c r="G173" s="2477"/>
      <c r="H173" s="2477"/>
      <c r="I173" s="2477"/>
      <c r="J173" s="2477"/>
      <c r="K173" s="2477"/>
      <c r="L173" s="2477"/>
      <c r="M173" s="2477"/>
      <c r="N173" s="2477"/>
      <c r="O173" s="2477"/>
      <c r="P173" s="2477"/>
      <c r="Q173" s="2477"/>
      <c r="R173" s="2477"/>
      <c r="S173" s="2477"/>
      <c r="T173" s="2477"/>
      <c r="U173" s="2477"/>
      <c r="V173" s="2477"/>
      <c r="W173" s="2477"/>
      <c r="X173" s="2477"/>
      <c r="Y173" s="2477"/>
      <c r="Z173" s="2477"/>
      <c r="AA173" s="2477"/>
      <c r="AB173" s="2477"/>
      <c r="AC173" s="2477"/>
      <c r="AD173" s="2477"/>
      <c r="AE173" s="2477"/>
      <c r="AF173" s="2477"/>
      <c r="AG173" s="2477"/>
      <c r="AH173" s="2477"/>
      <c r="AI173" s="2477"/>
      <c r="AJ173" s="2477"/>
      <c r="AK173" s="2477"/>
      <c r="AL173" s="2477"/>
      <c r="AM173" s="2477"/>
      <c r="AN173" s="2477"/>
      <c r="AO173" s="2477"/>
      <c r="AP173" s="2477"/>
      <c r="AQ173" s="2477"/>
      <c r="AR173" s="2477"/>
      <c r="AS173" s="2477"/>
      <c r="AT173" s="2477"/>
      <c r="AU173" s="2477"/>
      <c r="AV173" s="2477"/>
      <c r="AW173" s="2477"/>
      <c r="AX173" s="2477"/>
      <c r="AY173" s="2477"/>
      <c r="AZ173" s="2477"/>
      <c r="BA173" s="2477"/>
      <c r="BB173" s="2477"/>
      <c r="BC173" s="2477"/>
      <c r="BD173" s="2477"/>
      <c r="BE173" s="2477"/>
      <c r="BF173" s="2477"/>
      <c r="BG173" s="2477"/>
      <c r="BH173" s="2477"/>
      <c r="BI173" s="2477"/>
      <c r="BJ173" s="2477"/>
      <c r="BK173" s="2477"/>
      <c r="BL173" s="2477"/>
    </row>
    <row r="174" spans="1:64">
      <c r="A174" s="2477"/>
      <c r="C174" s="2477"/>
      <c r="D174" s="2477"/>
      <c r="E174" s="2477"/>
      <c r="F174" s="2477"/>
      <c r="G174" s="2477"/>
      <c r="H174" s="2477"/>
      <c r="I174" s="2477"/>
      <c r="J174" s="2477"/>
      <c r="K174" s="2477"/>
      <c r="L174" s="2477"/>
      <c r="M174" s="2477"/>
      <c r="N174" s="2477"/>
      <c r="O174" s="2477"/>
      <c r="P174" s="2477"/>
      <c r="Q174" s="2477"/>
      <c r="R174" s="2477"/>
      <c r="S174" s="2477"/>
      <c r="T174" s="2477"/>
      <c r="U174" s="2477"/>
      <c r="V174" s="2477"/>
      <c r="W174" s="2477"/>
      <c r="X174" s="2477"/>
      <c r="Y174" s="2477"/>
      <c r="Z174" s="2477"/>
      <c r="AA174" s="2477"/>
      <c r="AB174" s="2477"/>
      <c r="AC174" s="2477"/>
      <c r="AD174" s="2477"/>
      <c r="AE174" s="2477"/>
      <c r="AF174" s="2477"/>
      <c r="AG174" s="2477"/>
      <c r="AH174" s="2477"/>
      <c r="AI174" s="2477"/>
      <c r="AJ174" s="2477"/>
      <c r="AK174" s="2477"/>
      <c r="AL174" s="2477"/>
      <c r="AM174" s="2477"/>
      <c r="AN174" s="2477"/>
      <c r="AO174" s="2477"/>
      <c r="AP174" s="2477"/>
      <c r="AQ174" s="2477"/>
      <c r="AR174" s="2477"/>
      <c r="AS174" s="2477"/>
      <c r="AT174" s="2477"/>
      <c r="AU174" s="2477"/>
      <c r="AV174" s="2477"/>
      <c r="AW174" s="2477"/>
      <c r="AX174" s="2477"/>
      <c r="AY174" s="2477"/>
      <c r="AZ174" s="2477"/>
      <c r="BA174" s="2477"/>
      <c r="BB174" s="2477"/>
      <c r="BC174" s="2477"/>
      <c r="BD174" s="2477"/>
      <c r="BE174" s="2477"/>
      <c r="BF174" s="2477"/>
      <c r="BG174" s="2477"/>
      <c r="BH174" s="2477"/>
      <c r="BI174" s="2477"/>
      <c r="BJ174" s="2477"/>
      <c r="BK174" s="2477"/>
      <c r="BL174" s="2477"/>
    </row>
    <row r="175" spans="1:64">
      <c r="A175" s="2477"/>
      <c r="C175" s="2477"/>
      <c r="D175" s="2477"/>
      <c r="E175" s="2477"/>
      <c r="F175" s="2477"/>
      <c r="G175" s="2477"/>
      <c r="H175" s="2477"/>
      <c r="I175" s="2477"/>
      <c r="J175" s="2477"/>
      <c r="K175" s="2477"/>
      <c r="L175" s="2477"/>
      <c r="M175" s="2477"/>
      <c r="N175" s="2477"/>
      <c r="O175" s="2477"/>
      <c r="P175" s="2477"/>
      <c r="Q175" s="2477"/>
      <c r="R175" s="2477"/>
      <c r="S175" s="2477"/>
      <c r="T175" s="2477"/>
      <c r="U175" s="2477"/>
      <c r="V175" s="2477"/>
      <c r="W175" s="2477"/>
      <c r="X175" s="2477"/>
      <c r="Y175" s="2477"/>
      <c r="Z175" s="2477"/>
      <c r="AA175" s="2477"/>
      <c r="AB175" s="2477"/>
      <c r="AC175" s="2477"/>
      <c r="AD175" s="2477"/>
      <c r="AE175" s="2477"/>
      <c r="AF175" s="2477"/>
      <c r="AG175" s="2477"/>
      <c r="AH175" s="2477"/>
      <c r="AI175" s="2477"/>
      <c r="AJ175" s="2477"/>
      <c r="AK175" s="2477"/>
      <c r="AL175" s="2477"/>
      <c r="AM175" s="2477"/>
      <c r="AN175" s="2477"/>
      <c r="AO175" s="2477"/>
      <c r="AP175" s="2477"/>
      <c r="AQ175" s="2477"/>
      <c r="AR175" s="2477"/>
      <c r="AS175" s="2477"/>
      <c r="AT175" s="2477"/>
      <c r="AU175" s="2477"/>
      <c r="AV175" s="2477"/>
      <c r="AW175" s="2477"/>
      <c r="AX175" s="2477"/>
      <c r="AY175" s="2477"/>
      <c r="AZ175" s="2477"/>
      <c r="BA175" s="2477"/>
      <c r="BB175" s="2477"/>
      <c r="BC175" s="2477"/>
      <c r="BD175" s="2477"/>
      <c r="BE175" s="2477"/>
      <c r="BF175" s="2477"/>
      <c r="BG175" s="2477"/>
      <c r="BH175" s="2477"/>
      <c r="BI175" s="2477"/>
      <c r="BJ175" s="2477"/>
      <c r="BK175" s="2477"/>
      <c r="BL175" s="2477"/>
    </row>
    <row r="176" spans="1:64">
      <c r="A176" s="2477"/>
      <c r="C176" s="2477"/>
      <c r="D176" s="2477"/>
      <c r="E176" s="2477"/>
      <c r="F176" s="2477"/>
      <c r="G176" s="2477"/>
      <c r="H176" s="2477"/>
      <c r="I176" s="2477"/>
      <c r="J176" s="2477"/>
      <c r="K176" s="2477"/>
      <c r="L176" s="2477"/>
      <c r="M176" s="2477"/>
      <c r="N176" s="2477"/>
      <c r="O176" s="2477"/>
      <c r="P176" s="2477"/>
      <c r="Q176" s="2477"/>
      <c r="R176" s="2477"/>
      <c r="S176" s="2477"/>
      <c r="T176" s="2477"/>
      <c r="U176" s="2477"/>
      <c r="V176" s="2477"/>
      <c r="W176" s="2477"/>
      <c r="X176" s="2477"/>
      <c r="Y176" s="2477"/>
      <c r="Z176" s="2477"/>
      <c r="AA176" s="2477"/>
      <c r="AB176" s="2477"/>
      <c r="AC176" s="2477"/>
      <c r="AD176" s="2477"/>
      <c r="AE176" s="2477"/>
      <c r="AF176" s="2477"/>
      <c r="AG176" s="2477"/>
      <c r="AH176" s="2477"/>
      <c r="AI176" s="2477"/>
      <c r="AJ176" s="2477"/>
      <c r="AK176" s="2477"/>
      <c r="AL176" s="2477"/>
      <c r="AM176" s="2477"/>
      <c r="AN176" s="2477"/>
      <c r="AO176" s="2477"/>
      <c r="AP176" s="2477"/>
      <c r="AQ176" s="2477"/>
      <c r="AR176" s="2477"/>
      <c r="AS176" s="2477"/>
      <c r="AT176" s="2477"/>
      <c r="AU176" s="2477"/>
      <c r="AV176" s="2477"/>
      <c r="AW176" s="2477"/>
      <c r="AX176" s="2477"/>
      <c r="AY176" s="2477"/>
      <c r="AZ176" s="2477"/>
      <c r="BA176" s="2477"/>
      <c r="BB176" s="2477"/>
      <c r="BC176" s="2477"/>
      <c r="BD176" s="2477"/>
      <c r="BE176" s="2477"/>
      <c r="BF176" s="2477"/>
      <c r="BG176" s="2477"/>
      <c r="BH176" s="2477"/>
      <c r="BI176" s="2477"/>
      <c r="BJ176" s="2477"/>
      <c r="BK176" s="2477"/>
      <c r="BL176" s="2477"/>
    </row>
    <row r="177" spans="1:64">
      <c r="A177" s="2477"/>
      <c r="C177" s="2477"/>
      <c r="D177" s="2477"/>
      <c r="E177" s="2477"/>
      <c r="F177" s="2477"/>
      <c r="G177" s="2477"/>
      <c r="H177" s="2477"/>
      <c r="I177" s="2477"/>
      <c r="J177" s="2477"/>
      <c r="K177" s="2477"/>
      <c r="L177" s="2477"/>
      <c r="M177" s="2477"/>
      <c r="N177" s="2477"/>
      <c r="O177" s="2477"/>
      <c r="P177" s="2477"/>
      <c r="Q177" s="2477"/>
      <c r="R177" s="2477"/>
      <c r="S177" s="2477"/>
      <c r="T177" s="2477"/>
      <c r="U177" s="2477"/>
      <c r="V177" s="2477"/>
      <c r="W177" s="2477"/>
      <c r="X177" s="2477"/>
      <c r="Y177" s="2477"/>
      <c r="Z177" s="2477"/>
      <c r="AA177" s="2477"/>
      <c r="AB177" s="2477"/>
      <c r="AC177" s="2477"/>
      <c r="AD177" s="2477"/>
      <c r="AE177" s="2477"/>
      <c r="AF177" s="2477"/>
      <c r="AG177" s="2477"/>
      <c r="AH177" s="2477"/>
      <c r="AI177" s="2477"/>
      <c r="AJ177" s="2477"/>
      <c r="AK177" s="2477"/>
      <c r="AL177" s="2477"/>
      <c r="AM177" s="2477"/>
      <c r="AN177" s="2477"/>
      <c r="AO177" s="2477"/>
      <c r="AP177" s="2477"/>
      <c r="AQ177" s="2477"/>
      <c r="AR177" s="2477"/>
      <c r="AS177" s="2477"/>
      <c r="AT177" s="2477"/>
      <c r="AU177" s="2477"/>
      <c r="AV177" s="2477"/>
      <c r="AW177" s="2477"/>
      <c r="AX177" s="2477"/>
      <c r="AY177" s="2477"/>
      <c r="AZ177" s="2477"/>
      <c r="BA177" s="2477"/>
      <c r="BB177" s="2477"/>
      <c r="BC177" s="2477"/>
      <c r="BD177" s="2477"/>
      <c r="BE177" s="2477"/>
      <c r="BF177" s="2477"/>
      <c r="BG177" s="2477"/>
      <c r="BH177" s="2477"/>
      <c r="BI177" s="2477"/>
      <c r="BJ177" s="2477"/>
      <c r="BK177" s="2477"/>
      <c r="BL177" s="2477"/>
    </row>
    <row r="178" spans="1:64">
      <c r="A178" s="2477"/>
      <c r="C178" s="2477"/>
      <c r="D178" s="2477"/>
      <c r="E178" s="2477"/>
      <c r="F178" s="2477"/>
      <c r="G178" s="2477"/>
      <c r="H178" s="2477"/>
      <c r="I178" s="2477"/>
      <c r="J178" s="2477"/>
      <c r="K178" s="2477"/>
      <c r="L178" s="2477"/>
      <c r="M178" s="2477"/>
      <c r="N178" s="2477"/>
      <c r="O178" s="2477"/>
      <c r="P178" s="2477"/>
      <c r="Q178" s="2477"/>
      <c r="R178" s="2477"/>
      <c r="S178" s="2477"/>
      <c r="T178" s="2477"/>
      <c r="U178" s="2477"/>
      <c r="V178" s="2477"/>
      <c r="W178" s="2477"/>
      <c r="X178" s="2477"/>
      <c r="Y178" s="2477"/>
      <c r="Z178" s="2477"/>
      <c r="AA178" s="2477"/>
      <c r="AB178" s="2477"/>
      <c r="AC178" s="2477"/>
      <c r="AD178" s="2477"/>
      <c r="AE178" s="2477"/>
      <c r="AF178" s="2477"/>
      <c r="AG178" s="2477"/>
      <c r="AH178" s="2477"/>
      <c r="AI178" s="2477"/>
      <c r="AJ178" s="2477"/>
      <c r="AK178" s="2477"/>
      <c r="AL178" s="2477"/>
      <c r="AM178" s="2477"/>
      <c r="AN178" s="2477"/>
      <c r="AO178" s="2477"/>
      <c r="AP178" s="2477"/>
      <c r="AQ178" s="2477"/>
      <c r="AR178" s="2477"/>
      <c r="AS178" s="2477"/>
      <c r="AT178" s="2477"/>
      <c r="AU178" s="2477"/>
      <c r="AV178" s="2477"/>
      <c r="AW178" s="2477"/>
      <c r="AX178" s="2477"/>
      <c r="AY178" s="2477"/>
      <c r="AZ178" s="2477"/>
      <c r="BA178" s="2477"/>
      <c r="BB178" s="2477"/>
      <c r="BC178" s="2477"/>
      <c r="BD178" s="2477"/>
      <c r="BE178" s="2477"/>
      <c r="BF178" s="2477"/>
      <c r="BG178" s="2477"/>
      <c r="BH178" s="2477"/>
      <c r="BI178" s="2477"/>
      <c r="BJ178" s="2477"/>
      <c r="BK178" s="2477"/>
      <c r="BL178" s="2477"/>
    </row>
    <row r="179" spans="1:64">
      <c r="A179" s="2477"/>
      <c r="C179" s="2477"/>
      <c r="D179" s="2477"/>
      <c r="E179" s="2477"/>
      <c r="F179" s="2477"/>
      <c r="G179" s="2477"/>
      <c r="H179" s="2477"/>
      <c r="I179" s="2477"/>
      <c r="J179" s="2477"/>
      <c r="K179" s="2477"/>
      <c r="L179" s="2477"/>
      <c r="M179" s="2477"/>
      <c r="N179" s="2477"/>
      <c r="O179" s="2477"/>
      <c r="P179" s="2477"/>
      <c r="Q179" s="2477"/>
      <c r="R179" s="2477"/>
      <c r="S179" s="2477"/>
      <c r="T179" s="2477"/>
      <c r="U179" s="2477"/>
      <c r="V179" s="2477"/>
      <c r="W179" s="2477"/>
      <c r="X179" s="2477"/>
      <c r="Y179" s="2477"/>
      <c r="Z179" s="2477"/>
      <c r="AA179" s="2477"/>
      <c r="AB179" s="2477"/>
      <c r="AC179" s="2477"/>
      <c r="AD179" s="2477"/>
      <c r="AE179" s="2477"/>
      <c r="AF179" s="2477"/>
      <c r="AG179" s="2477"/>
      <c r="AH179" s="2477"/>
      <c r="AI179" s="2477"/>
      <c r="AJ179" s="2477"/>
      <c r="AK179" s="2477"/>
      <c r="AL179" s="2477"/>
      <c r="AM179" s="2477"/>
      <c r="AN179" s="2477"/>
      <c r="AO179" s="2477"/>
      <c r="AP179" s="2477"/>
      <c r="AQ179" s="2477"/>
      <c r="AR179" s="2477"/>
      <c r="AS179" s="2477"/>
      <c r="AT179" s="2477"/>
      <c r="AU179" s="2477"/>
      <c r="AV179" s="2477"/>
      <c r="AW179" s="2477"/>
      <c r="AX179" s="2477"/>
      <c r="AY179" s="2477"/>
      <c r="AZ179" s="2477"/>
      <c r="BA179" s="2477"/>
      <c r="BB179" s="2477"/>
      <c r="BC179" s="2477"/>
      <c r="BD179" s="2477"/>
      <c r="BE179" s="2477"/>
      <c r="BF179" s="2477"/>
      <c r="BG179" s="2477"/>
      <c r="BH179" s="2477"/>
      <c r="BI179" s="2477"/>
      <c r="BJ179" s="2477"/>
      <c r="BK179" s="2477"/>
      <c r="BL179" s="2477"/>
    </row>
    <row r="180" spans="1:64">
      <c r="A180" s="2477"/>
      <c r="C180" s="2477"/>
      <c r="D180" s="2477"/>
      <c r="E180" s="2477"/>
      <c r="F180" s="2477"/>
      <c r="G180" s="2477"/>
      <c r="H180" s="2477"/>
      <c r="I180" s="2477"/>
      <c r="J180" s="2477"/>
      <c r="K180" s="2477"/>
      <c r="L180" s="2477"/>
      <c r="M180" s="2477"/>
      <c r="N180" s="2477"/>
      <c r="O180" s="2477"/>
      <c r="P180" s="2477"/>
      <c r="Q180" s="2477"/>
      <c r="R180" s="2477"/>
      <c r="S180" s="2477"/>
      <c r="T180" s="2477"/>
      <c r="U180" s="2477"/>
      <c r="V180" s="2477"/>
      <c r="W180" s="2477"/>
      <c r="X180" s="2477"/>
      <c r="Y180" s="2477"/>
      <c r="Z180" s="2477"/>
      <c r="AA180" s="2477"/>
      <c r="AB180" s="2477"/>
      <c r="AC180" s="2477"/>
      <c r="AD180" s="2477"/>
      <c r="AE180" s="2477"/>
      <c r="AF180" s="2477"/>
      <c r="AG180" s="2477"/>
      <c r="AH180" s="2477"/>
      <c r="AI180" s="2477"/>
      <c r="AJ180" s="2477"/>
      <c r="AK180" s="2477"/>
      <c r="AL180" s="2477"/>
      <c r="AM180" s="2477"/>
      <c r="AN180" s="2477"/>
      <c r="AO180" s="2477"/>
      <c r="AP180" s="2477"/>
      <c r="AQ180" s="2477"/>
      <c r="AR180" s="2477"/>
      <c r="AS180" s="2477"/>
      <c r="AT180" s="2477"/>
      <c r="AU180" s="2477"/>
      <c r="AV180" s="2477"/>
      <c r="AW180" s="2477"/>
      <c r="AX180" s="2477"/>
      <c r="AY180" s="2477"/>
      <c r="AZ180" s="2477"/>
      <c r="BA180" s="2477"/>
      <c r="BB180" s="2477"/>
      <c r="BC180" s="2477"/>
      <c r="BD180" s="2477"/>
      <c r="BE180" s="2477"/>
      <c r="BF180" s="2477"/>
      <c r="BG180" s="2477"/>
      <c r="BH180" s="2477"/>
      <c r="BI180" s="2477"/>
      <c r="BJ180" s="2477"/>
      <c r="BK180" s="2477"/>
      <c r="BL180" s="2477"/>
    </row>
    <row r="181" spans="1:64">
      <c r="A181" s="2477"/>
      <c r="C181" s="2477"/>
      <c r="D181" s="2477"/>
      <c r="E181" s="2477"/>
      <c r="F181" s="2477"/>
      <c r="G181" s="2477"/>
      <c r="H181" s="2477"/>
      <c r="I181" s="2477"/>
      <c r="J181" s="2477"/>
      <c r="K181" s="2477"/>
      <c r="L181" s="2477"/>
      <c r="M181" s="2477"/>
      <c r="N181" s="2477"/>
      <c r="O181" s="2477"/>
      <c r="P181" s="2477"/>
      <c r="Q181" s="2477"/>
      <c r="R181" s="2477"/>
      <c r="S181" s="2477"/>
      <c r="T181" s="2477"/>
      <c r="U181" s="2477"/>
      <c r="V181" s="2477"/>
      <c r="W181" s="2477"/>
      <c r="X181" s="2477"/>
      <c r="Y181" s="2477"/>
      <c r="Z181" s="2477"/>
      <c r="AA181" s="2477"/>
      <c r="AB181" s="2477"/>
      <c r="AC181" s="2477"/>
      <c r="AD181" s="2477"/>
      <c r="AE181" s="2477"/>
      <c r="AF181" s="2477"/>
      <c r="AG181" s="2477"/>
      <c r="AH181" s="2477"/>
      <c r="AI181" s="2477"/>
      <c r="AJ181" s="2477"/>
      <c r="AK181" s="2477"/>
      <c r="AL181" s="2477"/>
      <c r="AM181" s="2477"/>
      <c r="AN181" s="2477"/>
      <c r="AO181" s="2477"/>
      <c r="AP181" s="2477"/>
      <c r="AQ181" s="2477"/>
      <c r="AR181" s="2477"/>
      <c r="AS181" s="2477"/>
      <c r="AT181" s="2477"/>
      <c r="AU181" s="2477"/>
      <c r="AV181" s="2477"/>
      <c r="AW181" s="2477"/>
      <c r="AX181" s="2477"/>
      <c r="AY181" s="2477"/>
      <c r="AZ181" s="2477"/>
      <c r="BA181" s="2477"/>
      <c r="BB181" s="2477"/>
      <c r="BC181" s="2477"/>
      <c r="BD181" s="2477"/>
      <c r="BE181" s="2477"/>
      <c r="BF181" s="2477"/>
      <c r="BG181" s="2477"/>
      <c r="BH181" s="2477"/>
      <c r="BI181" s="2477"/>
      <c r="BJ181" s="2477"/>
      <c r="BK181" s="2477"/>
      <c r="BL181" s="2477"/>
    </row>
    <row r="182" spans="1:64">
      <c r="A182" s="2477"/>
      <c r="C182" s="2477"/>
      <c r="D182" s="2477"/>
      <c r="E182" s="2477"/>
      <c r="F182" s="2477"/>
      <c r="G182" s="2477"/>
      <c r="H182" s="2477"/>
      <c r="I182" s="2477"/>
      <c r="J182" s="2477"/>
      <c r="K182" s="2477"/>
      <c r="L182" s="2477"/>
      <c r="M182" s="2477"/>
      <c r="N182" s="2477"/>
      <c r="O182" s="2477"/>
      <c r="P182" s="2477"/>
      <c r="Q182" s="2477"/>
      <c r="R182" s="2477"/>
      <c r="S182" s="2477"/>
      <c r="T182" s="2477"/>
      <c r="U182" s="2477"/>
      <c r="V182" s="2477"/>
      <c r="W182" s="2477"/>
      <c r="X182" s="2477"/>
      <c r="Y182" s="2477"/>
      <c r="Z182" s="2477"/>
      <c r="AA182" s="2477"/>
      <c r="AB182" s="2477"/>
      <c r="AC182" s="2477"/>
      <c r="AD182" s="2477"/>
      <c r="AE182" s="2477"/>
      <c r="AF182" s="2477"/>
      <c r="AG182" s="2477"/>
      <c r="AH182" s="2477"/>
      <c r="AI182" s="2477"/>
      <c r="AJ182" s="2477"/>
      <c r="AK182" s="2477"/>
      <c r="AL182" s="2477"/>
      <c r="AM182" s="2477"/>
      <c r="AN182" s="2477"/>
      <c r="AO182" s="2477"/>
      <c r="AP182" s="2477"/>
      <c r="AQ182" s="2477"/>
      <c r="AR182" s="2477"/>
      <c r="AS182" s="2477"/>
      <c r="AT182" s="2477"/>
      <c r="AU182" s="2477"/>
      <c r="AV182" s="2477"/>
      <c r="AW182" s="2477"/>
      <c r="AX182" s="2477"/>
      <c r="AY182" s="2477"/>
      <c r="AZ182" s="2477"/>
      <c r="BA182" s="2477"/>
      <c r="BB182" s="2477"/>
      <c r="BC182" s="2477"/>
      <c r="BD182" s="2477"/>
      <c r="BE182" s="2477"/>
      <c r="BF182" s="2477"/>
      <c r="BG182" s="2477"/>
      <c r="BH182" s="2477"/>
      <c r="BI182" s="2477"/>
      <c r="BJ182" s="2477"/>
      <c r="BK182" s="2477"/>
      <c r="BL182" s="2477"/>
    </row>
    <row r="183" spans="1:64">
      <c r="A183" s="2477"/>
      <c r="B183" s="2737"/>
      <c r="C183" s="2477"/>
      <c r="D183" s="2477"/>
      <c r="E183" s="2477"/>
      <c r="F183" s="2477"/>
      <c r="G183" s="2477"/>
      <c r="H183" s="2477"/>
      <c r="I183" s="2477"/>
      <c r="J183" s="2477"/>
      <c r="K183" s="2477"/>
      <c r="L183" s="2477"/>
      <c r="M183" s="2477"/>
      <c r="N183" s="2477"/>
      <c r="O183" s="2477"/>
      <c r="P183" s="2477"/>
      <c r="Q183" s="2477"/>
      <c r="R183" s="2477"/>
      <c r="S183" s="2477"/>
      <c r="T183" s="2477"/>
      <c r="U183" s="2477"/>
      <c r="V183" s="2477"/>
      <c r="W183" s="2477"/>
      <c r="X183" s="2477"/>
      <c r="Y183" s="2477"/>
      <c r="Z183" s="2477"/>
      <c r="AA183" s="2477"/>
      <c r="AB183" s="2477"/>
      <c r="AC183" s="2477"/>
      <c r="AD183" s="2477"/>
      <c r="AE183" s="2477"/>
      <c r="AF183" s="2477"/>
      <c r="AG183" s="2477"/>
      <c r="AH183" s="2477"/>
      <c r="AI183" s="2477"/>
      <c r="AJ183" s="2477"/>
      <c r="AK183" s="2477"/>
      <c r="AL183" s="2477"/>
      <c r="AM183" s="2477"/>
      <c r="AN183" s="2477"/>
      <c r="AO183" s="2477"/>
      <c r="AP183" s="2477"/>
      <c r="AQ183" s="2477"/>
      <c r="AR183" s="2477"/>
      <c r="AS183" s="2477"/>
      <c r="AT183" s="2477"/>
      <c r="AU183" s="2477"/>
      <c r="AV183" s="2477"/>
      <c r="AW183" s="2477"/>
      <c r="AX183" s="2477"/>
      <c r="AY183" s="2477"/>
      <c r="AZ183" s="2477"/>
      <c r="BA183" s="2477"/>
      <c r="BB183" s="2477"/>
      <c r="BC183" s="2477"/>
      <c r="BD183" s="2477"/>
      <c r="BE183" s="2477"/>
      <c r="BF183" s="2477"/>
      <c r="BG183" s="2477"/>
      <c r="BH183" s="2477"/>
      <c r="BI183" s="2477"/>
      <c r="BJ183" s="2477"/>
      <c r="BK183" s="2477"/>
      <c r="BL183" s="2477"/>
    </row>
    <row r="184" spans="1:64">
      <c r="A184" s="2477"/>
      <c r="C184" s="2477"/>
      <c r="D184" s="2477"/>
      <c r="E184" s="2477"/>
      <c r="F184" s="2477"/>
      <c r="G184" s="2477"/>
      <c r="H184" s="2477"/>
      <c r="I184" s="2477"/>
      <c r="J184" s="2477"/>
      <c r="K184" s="2477"/>
      <c r="L184" s="2477"/>
      <c r="M184" s="2477"/>
      <c r="N184" s="2477"/>
      <c r="O184" s="2477"/>
      <c r="P184" s="2477"/>
      <c r="Q184" s="2477"/>
      <c r="R184" s="2477"/>
      <c r="S184" s="2477"/>
      <c r="T184" s="2477"/>
      <c r="U184" s="2477"/>
      <c r="V184" s="2477"/>
      <c r="W184" s="2477"/>
      <c r="X184" s="2477"/>
      <c r="Y184" s="2477"/>
      <c r="Z184" s="2477"/>
      <c r="AA184" s="2477"/>
      <c r="AB184" s="2477"/>
      <c r="AC184" s="2477"/>
      <c r="AD184" s="2477"/>
      <c r="AE184" s="2477"/>
      <c r="AF184" s="2477"/>
      <c r="AG184" s="2477"/>
      <c r="AH184" s="2477"/>
      <c r="AI184" s="2477"/>
      <c r="AJ184" s="2477"/>
      <c r="AK184" s="2477"/>
      <c r="AL184" s="2477"/>
      <c r="AM184" s="2477"/>
      <c r="AN184" s="2477"/>
      <c r="AO184" s="2477"/>
      <c r="AP184" s="2477"/>
      <c r="AQ184" s="2477"/>
      <c r="AR184" s="2477"/>
      <c r="AS184" s="2477"/>
      <c r="AT184" s="2477"/>
      <c r="AU184" s="2477"/>
      <c r="AV184" s="2477"/>
      <c r="AW184" s="2477"/>
      <c r="AX184" s="2477"/>
      <c r="AY184" s="2477"/>
      <c r="AZ184" s="2477"/>
      <c r="BA184" s="2477"/>
      <c r="BB184" s="2477"/>
      <c r="BC184" s="2477"/>
      <c r="BD184" s="2477"/>
      <c r="BE184" s="2477"/>
      <c r="BF184" s="2477"/>
      <c r="BG184" s="2477"/>
      <c r="BH184" s="2477"/>
      <c r="BI184" s="2477"/>
      <c r="BJ184" s="2477"/>
      <c r="BK184" s="2477"/>
      <c r="BL184" s="2477"/>
    </row>
    <row r="185" spans="1:64">
      <c r="A185" s="2477"/>
      <c r="C185" s="2477"/>
      <c r="D185" s="2477"/>
      <c r="E185" s="2477"/>
      <c r="F185" s="2477"/>
      <c r="G185" s="2477"/>
      <c r="H185" s="2477"/>
      <c r="I185" s="2477"/>
      <c r="J185" s="2477"/>
      <c r="K185" s="2477"/>
      <c r="L185" s="2477"/>
      <c r="M185" s="2477"/>
      <c r="N185" s="2477"/>
      <c r="O185" s="2477"/>
      <c r="P185" s="2477"/>
      <c r="Q185" s="2477"/>
      <c r="R185" s="2477"/>
      <c r="S185" s="2477"/>
      <c r="T185" s="2477"/>
      <c r="U185" s="2477"/>
      <c r="V185" s="2477"/>
      <c r="W185" s="2477"/>
      <c r="X185" s="2477"/>
      <c r="Y185" s="2477"/>
      <c r="Z185" s="2477"/>
      <c r="AA185" s="2477"/>
      <c r="AB185" s="2477"/>
      <c r="AC185" s="2477"/>
      <c r="AD185" s="2477"/>
      <c r="AE185" s="2477"/>
      <c r="AF185" s="2477"/>
      <c r="AG185" s="2477"/>
      <c r="AH185" s="2477"/>
      <c r="AI185" s="2477"/>
      <c r="AJ185" s="2477"/>
      <c r="AK185" s="2477"/>
      <c r="AL185" s="2477"/>
      <c r="AM185" s="2477"/>
      <c r="AN185" s="2477"/>
      <c r="AO185" s="2477"/>
      <c r="AP185" s="2477"/>
      <c r="AQ185" s="2477"/>
      <c r="AR185" s="2477"/>
      <c r="AS185" s="2477"/>
      <c r="AT185" s="2477"/>
      <c r="AU185" s="2477"/>
      <c r="AV185" s="2477"/>
      <c r="AW185" s="2477"/>
      <c r="AX185" s="2477"/>
      <c r="AY185" s="2477"/>
      <c r="AZ185" s="2477"/>
      <c r="BA185" s="2477"/>
      <c r="BB185" s="2477"/>
      <c r="BC185" s="2477"/>
      <c r="BD185" s="2477"/>
      <c r="BE185" s="2477"/>
      <c r="BF185" s="2477"/>
      <c r="BG185" s="2477"/>
      <c r="BH185" s="2477"/>
      <c r="BI185" s="2477"/>
      <c r="BJ185" s="2477"/>
      <c r="BK185" s="2477"/>
      <c r="BL185" s="2477"/>
    </row>
    <row r="186" spans="1:64">
      <c r="A186" s="2477"/>
      <c r="C186" s="2477"/>
      <c r="D186" s="2477"/>
      <c r="E186" s="2477"/>
      <c r="F186" s="2477"/>
      <c r="G186" s="2477"/>
      <c r="H186" s="2477"/>
      <c r="I186" s="2477"/>
      <c r="J186" s="2477"/>
      <c r="K186" s="2477"/>
      <c r="L186" s="2477"/>
      <c r="M186" s="2477"/>
      <c r="N186" s="2477"/>
      <c r="O186" s="2477"/>
      <c r="P186" s="2477"/>
      <c r="Q186" s="2477"/>
      <c r="R186" s="2477"/>
      <c r="S186" s="2477"/>
      <c r="T186" s="2477"/>
      <c r="U186" s="2477"/>
      <c r="V186" s="2477"/>
      <c r="W186" s="2477"/>
      <c r="X186" s="2477"/>
      <c r="Y186" s="2477"/>
      <c r="Z186" s="2477"/>
      <c r="AA186" s="2477"/>
      <c r="AB186" s="2477"/>
      <c r="AC186" s="2477"/>
      <c r="AD186" s="2477"/>
      <c r="AE186" s="2477"/>
      <c r="AF186" s="2477"/>
      <c r="AG186" s="2477"/>
      <c r="AH186" s="2477"/>
      <c r="AI186" s="2477"/>
      <c r="AJ186" s="2477"/>
      <c r="AK186" s="2477"/>
      <c r="AL186" s="2477"/>
      <c r="AM186" s="2477"/>
      <c r="AN186" s="2477"/>
      <c r="AO186" s="2477"/>
      <c r="AP186" s="2477"/>
      <c r="AQ186" s="2477"/>
      <c r="AR186" s="2477"/>
      <c r="AS186" s="2477"/>
      <c r="AT186" s="2477"/>
      <c r="AU186" s="2477"/>
      <c r="AV186" s="2477"/>
      <c r="AW186" s="2477"/>
      <c r="AX186" s="2477"/>
      <c r="AY186" s="2477"/>
      <c r="AZ186" s="2477"/>
      <c r="BA186" s="2477"/>
      <c r="BB186" s="2477"/>
      <c r="BC186" s="2477"/>
      <c r="BD186" s="2477"/>
      <c r="BE186" s="2477"/>
      <c r="BF186" s="2477"/>
      <c r="BG186" s="2477"/>
      <c r="BH186" s="2477"/>
      <c r="BI186" s="2477"/>
      <c r="BJ186" s="2477"/>
      <c r="BK186" s="2477"/>
      <c r="BL186" s="2477"/>
    </row>
    <row r="187" spans="1:64">
      <c r="A187" s="2477"/>
      <c r="C187" s="2477"/>
      <c r="D187" s="2477"/>
      <c r="E187" s="2477"/>
      <c r="F187" s="2477"/>
      <c r="G187" s="2477"/>
      <c r="H187" s="2477"/>
      <c r="I187" s="2477"/>
      <c r="J187" s="2477"/>
      <c r="K187" s="2477"/>
      <c r="L187" s="2477"/>
      <c r="M187" s="2477"/>
      <c r="N187" s="2477"/>
      <c r="O187" s="2477"/>
      <c r="P187" s="2477"/>
      <c r="Q187" s="2477"/>
      <c r="R187" s="2477"/>
      <c r="S187" s="2477"/>
      <c r="T187" s="2477"/>
      <c r="U187" s="2477"/>
      <c r="V187" s="2477"/>
      <c r="W187" s="2477"/>
      <c r="X187" s="2477"/>
      <c r="Y187" s="2477"/>
      <c r="Z187" s="2477"/>
      <c r="AA187" s="2477"/>
      <c r="AB187" s="2477"/>
      <c r="AC187" s="2477"/>
      <c r="AD187" s="2477"/>
      <c r="AE187" s="2477"/>
      <c r="AF187" s="2477"/>
      <c r="AG187" s="2477"/>
      <c r="AH187" s="2477"/>
      <c r="AI187" s="2477"/>
      <c r="AJ187" s="2477"/>
      <c r="AK187" s="2477"/>
      <c r="AL187" s="2477"/>
      <c r="AM187" s="2477"/>
      <c r="AN187" s="2477"/>
      <c r="AO187" s="2477"/>
      <c r="AP187" s="2477"/>
      <c r="AQ187" s="2477"/>
      <c r="AR187" s="2477"/>
      <c r="AS187" s="2477"/>
      <c r="AT187" s="2477"/>
      <c r="AU187" s="2477"/>
      <c r="AV187" s="2477"/>
      <c r="AW187" s="2477"/>
      <c r="AX187" s="2477"/>
      <c r="AY187" s="2477"/>
      <c r="AZ187" s="2477"/>
      <c r="BA187" s="2477"/>
      <c r="BB187" s="2477"/>
      <c r="BC187" s="2477"/>
      <c r="BD187" s="2477"/>
      <c r="BE187" s="2477"/>
      <c r="BF187" s="2477"/>
      <c r="BG187" s="2477"/>
      <c r="BH187" s="2477"/>
      <c r="BI187" s="2477"/>
      <c r="BJ187" s="2477"/>
      <c r="BK187" s="2477"/>
      <c r="BL187" s="2477"/>
    </row>
    <row r="188" spans="1:64">
      <c r="A188" s="2477"/>
      <c r="C188" s="2477"/>
      <c r="D188" s="2477"/>
      <c r="E188" s="2477"/>
      <c r="F188" s="2477"/>
      <c r="G188" s="2477"/>
      <c r="H188" s="2477"/>
      <c r="I188" s="2477"/>
      <c r="J188" s="2477"/>
      <c r="K188" s="2477"/>
      <c r="L188" s="2477"/>
      <c r="M188" s="2477"/>
      <c r="N188" s="2477"/>
      <c r="O188" s="2477"/>
      <c r="P188" s="2477"/>
      <c r="Q188" s="2477"/>
      <c r="R188" s="2477"/>
      <c r="S188" s="2477"/>
      <c r="T188" s="2477"/>
      <c r="U188" s="2477"/>
      <c r="V188" s="2477"/>
      <c r="W188" s="2477"/>
      <c r="X188" s="2477"/>
      <c r="Y188" s="2477"/>
      <c r="Z188" s="2477"/>
      <c r="AA188" s="2477"/>
      <c r="AB188" s="2477"/>
      <c r="AC188" s="2477"/>
      <c r="AD188" s="2477"/>
      <c r="AE188" s="2477"/>
      <c r="AF188" s="2477"/>
      <c r="AG188" s="2477"/>
      <c r="AH188" s="2477"/>
      <c r="AI188" s="2477"/>
      <c r="AJ188" s="2477"/>
      <c r="AK188" s="2477"/>
      <c r="AL188" s="2477"/>
      <c r="AM188" s="2477"/>
      <c r="AN188" s="2477"/>
      <c r="AO188" s="2477"/>
      <c r="AP188" s="2477"/>
      <c r="AQ188" s="2477"/>
      <c r="AR188" s="2477"/>
      <c r="AS188" s="2477"/>
      <c r="AT188" s="2477"/>
      <c r="AU188" s="2477"/>
      <c r="AV188" s="2477"/>
      <c r="AW188" s="2477"/>
      <c r="AX188" s="2477"/>
      <c r="AY188" s="2477"/>
      <c r="AZ188" s="2477"/>
      <c r="BA188" s="2477"/>
      <c r="BB188" s="2477"/>
      <c r="BC188" s="2477"/>
      <c r="BD188" s="2477"/>
      <c r="BE188" s="2477"/>
      <c r="BF188" s="2477"/>
      <c r="BG188" s="2477"/>
      <c r="BH188" s="2477"/>
      <c r="BI188" s="2477"/>
      <c r="BJ188" s="2477"/>
      <c r="BK188" s="2477"/>
      <c r="BL188" s="2477"/>
    </row>
    <row r="189" spans="1:64">
      <c r="A189" s="2477"/>
      <c r="C189" s="2477"/>
      <c r="D189" s="2477"/>
      <c r="E189" s="2477"/>
      <c r="F189" s="2477"/>
      <c r="G189" s="2477"/>
      <c r="H189" s="2477"/>
      <c r="I189" s="2477"/>
      <c r="J189" s="2477"/>
      <c r="K189" s="2477"/>
      <c r="L189" s="2477"/>
      <c r="M189" s="2477"/>
      <c r="N189" s="2477"/>
      <c r="O189" s="2477"/>
      <c r="P189" s="2477"/>
      <c r="Q189" s="2477"/>
      <c r="R189" s="2477"/>
      <c r="S189" s="2477"/>
      <c r="T189" s="2477"/>
      <c r="U189" s="2477"/>
      <c r="V189" s="2477"/>
      <c r="W189" s="2477"/>
      <c r="X189" s="2477"/>
      <c r="Y189" s="2477"/>
      <c r="Z189" s="2477"/>
      <c r="AA189" s="2477"/>
      <c r="AB189" s="2477"/>
      <c r="AC189" s="2477"/>
      <c r="AD189" s="2477"/>
      <c r="AE189" s="2477"/>
      <c r="AF189" s="2477"/>
      <c r="AG189" s="2477"/>
      <c r="AH189" s="2477"/>
      <c r="AI189" s="2477"/>
      <c r="AJ189" s="2477"/>
      <c r="AK189" s="2477"/>
      <c r="AL189" s="2477"/>
      <c r="AM189" s="2477"/>
      <c r="AN189" s="2477"/>
      <c r="AO189" s="2477"/>
      <c r="AP189" s="2477"/>
      <c r="AQ189" s="2477"/>
      <c r="AR189" s="2477"/>
      <c r="AS189" s="2477"/>
      <c r="AT189" s="2477"/>
      <c r="AU189" s="2477"/>
      <c r="AV189" s="2477"/>
      <c r="AW189" s="2477"/>
      <c r="AX189" s="2477"/>
      <c r="AY189" s="2477"/>
      <c r="AZ189" s="2477"/>
      <c r="BA189" s="2477"/>
      <c r="BB189" s="2477"/>
      <c r="BC189" s="2477"/>
      <c r="BD189" s="2477"/>
      <c r="BE189" s="2477"/>
      <c r="BF189" s="2477"/>
      <c r="BG189" s="2477"/>
      <c r="BH189" s="2477"/>
      <c r="BI189" s="2477"/>
      <c r="BJ189" s="2477"/>
      <c r="BK189" s="2477"/>
      <c r="BL189" s="2477"/>
    </row>
    <row r="190" spans="1:64">
      <c r="A190" s="2477"/>
      <c r="C190" s="2477"/>
      <c r="D190" s="2477"/>
      <c r="E190" s="2477"/>
      <c r="F190" s="2477"/>
      <c r="G190" s="2477"/>
      <c r="H190" s="2477"/>
      <c r="I190" s="2477"/>
      <c r="J190" s="2477"/>
      <c r="K190" s="2477"/>
      <c r="L190" s="2477"/>
      <c r="M190" s="2477"/>
      <c r="N190" s="2477"/>
      <c r="O190" s="2477"/>
      <c r="P190" s="2477"/>
      <c r="Q190" s="2477"/>
      <c r="R190" s="2477"/>
      <c r="S190" s="2477"/>
      <c r="T190" s="2477"/>
      <c r="U190" s="2477"/>
      <c r="V190" s="2477"/>
      <c r="W190" s="2477"/>
      <c r="X190" s="2477"/>
      <c r="Y190" s="2477"/>
      <c r="Z190" s="2477"/>
      <c r="AA190" s="2477"/>
      <c r="AB190" s="2477"/>
      <c r="AC190" s="2477"/>
      <c r="AD190" s="2477"/>
      <c r="AE190" s="2477"/>
      <c r="AF190" s="2477"/>
      <c r="AG190" s="2477"/>
      <c r="AH190" s="2477"/>
      <c r="AI190" s="2477"/>
      <c r="AJ190" s="2477"/>
      <c r="AK190" s="2477"/>
      <c r="AL190" s="2477"/>
      <c r="AM190" s="2477"/>
      <c r="AN190" s="2477"/>
      <c r="AO190" s="2477"/>
      <c r="AP190" s="2477"/>
      <c r="AQ190" s="2477"/>
      <c r="AR190" s="2477"/>
      <c r="AS190" s="2477"/>
      <c r="AT190" s="2477"/>
      <c r="AU190" s="2477"/>
      <c r="AV190" s="2477"/>
      <c r="AW190" s="2477"/>
      <c r="AX190" s="2477"/>
      <c r="AY190" s="2477"/>
      <c r="AZ190" s="2477"/>
      <c r="BA190" s="2477"/>
      <c r="BB190" s="2477"/>
      <c r="BC190" s="2477"/>
      <c r="BD190" s="2477"/>
      <c r="BE190" s="2477"/>
      <c r="BF190" s="2477"/>
      <c r="BG190" s="2477"/>
      <c r="BH190" s="2477"/>
      <c r="BI190" s="2477"/>
      <c r="BJ190" s="2477"/>
      <c r="BK190" s="2477"/>
      <c r="BL190" s="2477"/>
    </row>
    <row r="191" spans="1:64">
      <c r="A191" s="2477"/>
      <c r="C191" s="2477"/>
      <c r="D191" s="2477"/>
      <c r="E191" s="2477"/>
      <c r="F191" s="2477"/>
      <c r="G191" s="2477"/>
      <c r="H191" s="2477"/>
      <c r="I191" s="2477"/>
      <c r="J191" s="2477"/>
      <c r="K191" s="2477"/>
      <c r="L191" s="2477"/>
      <c r="M191" s="2477"/>
      <c r="N191" s="2477"/>
      <c r="O191" s="2477"/>
      <c r="P191" s="2477"/>
      <c r="Q191" s="2477"/>
      <c r="R191" s="2477"/>
      <c r="S191" s="2477"/>
      <c r="T191" s="2477"/>
      <c r="U191" s="2477"/>
      <c r="V191" s="2477"/>
      <c r="W191" s="2477"/>
      <c r="X191" s="2477"/>
      <c r="Y191" s="2477"/>
      <c r="Z191" s="2477"/>
      <c r="AA191" s="2477"/>
      <c r="AB191" s="2477"/>
      <c r="AC191" s="2477"/>
      <c r="AD191" s="2477"/>
      <c r="AE191" s="2477"/>
      <c r="AF191" s="2477"/>
      <c r="AG191" s="2477"/>
      <c r="AH191" s="2477"/>
      <c r="AI191" s="2477"/>
      <c r="AJ191" s="2477"/>
      <c r="AK191" s="2477"/>
      <c r="AL191" s="2477"/>
      <c r="AM191" s="2477"/>
      <c r="AN191" s="2477"/>
      <c r="AO191" s="2477"/>
      <c r="AP191" s="2477"/>
      <c r="AQ191" s="2477"/>
      <c r="AR191" s="2477"/>
      <c r="AS191" s="2477"/>
      <c r="AT191" s="2477"/>
      <c r="AU191" s="2477"/>
      <c r="AV191" s="2477"/>
      <c r="AW191" s="2477"/>
      <c r="AX191" s="2477"/>
      <c r="AY191" s="2477"/>
      <c r="AZ191" s="2477"/>
      <c r="BA191" s="2477"/>
      <c r="BB191" s="2477"/>
      <c r="BC191" s="2477"/>
      <c r="BD191" s="2477"/>
      <c r="BE191" s="2477"/>
      <c r="BF191" s="2477"/>
      <c r="BG191" s="2477"/>
      <c r="BH191" s="2477"/>
      <c r="BI191" s="2477"/>
      <c r="BJ191" s="2477"/>
      <c r="BK191" s="2477"/>
      <c r="BL191" s="2477"/>
    </row>
    <row r="192" spans="1:64">
      <c r="A192" s="2477"/>
      <c r="C192" s="2477"/>
      <c r="D192" s="2477"/>
      <c r="E192" s="2477"/>
      <c r="F192" s="2477"/>
      <c r="G192" s="2477"/>
      <c r="H192" s="2477"/>
      <c r="I192" s="2477"/>
      <c r="J192" s="2477"/>
      <c r="K192" s="2477"/>
      <c r="L192" s="2477"/>
      <c r="M192" s="2477"/>
      <c r="N192" s="2477"/>
      <c r="O192" s="2477"/>
      <c r="P192" s="2477"/>
      <c r="Q192" s="2477"/>
      <c r="R192" s="2477"/>
      <c r="S192" s="2477"/>
      <c r="T192" s="2477"/>
      <c r="U192" s="2477"/>
      <c r="V192" s="2477"/>
      <c r="W192" s="2477"/>
      <c r="X192" s="2477"/>
      <c r="Y192" s="2477"/>
      <c r="Z192" s="2477"/>
      <c r="AA192" s="2477"/>
      <c r="AB192" s="2477"/>
      <c r="AC192" s="2477"/>
      <c r="AD192" s="2477"/>
      <c r="AE192" s="2477"/>
      <c r="AF192" s="2477"/>
      <c r="AG192" s="2477"/>
      <c r="AH192" s="2477"/>
      <c r="AI192" s="2477"/>
      <c r="AJ192" s="2477"/>
      <c r="AK192" s="2477"/>
      <c r="AL192" s="2477"/>
      <c r="AM192" s="2477"/>
      <c r="AN192" s="2477"/>
      <c r="AO192" s="2477"/>
      <c r="AP192" s="2477"/>
      <c r="AQ192" s="2477"/>
      <c r="AR192" s="2477"/>
      <c r="AS192" s="2477"/>
      <c r="AT192" s="2477"/>
      <c r="AU192" s="2477"/>
      <c r="AV192" s="2477"/>
      <c r="AW192" s="2477"/>
      <c r="AX192" s="2477"/>
      <c r="AY192" s="2477"/>
      <c r="AZ192" s="2477"/>
      <c r="BA192" s="2477"/>
      <c r="BB192" s="2477"/>
      <c r="BC192" s="2477"/>
      <c r="BD192" s="2477"/>
      <c r="BE192" s="2477"/>
      <c r="BF192" s="2477"/>
      <c r="BG192" s="2477"/>
      <c r="BH192" s="2477"/>
      <c r="BI192" s="2477"/>
      <c r="BJ192" s="2477"/>
      <c r="BK192" s="2477"/>
      <c r="BL192" s="2477"/>
    </row>
    <row r="193" s="2477" customFormat="1"/>
    <row r="194" s="2477" customFormat="1"/>
    <row r="195" s="2477" customFormat="1"/>
    <row r="196" s="2477" customFormat="1"/>
    <row r="197" s="2477" customFormat="1"/>
    <row r="198" s="2477" customFormat="1"/>
    <row r="199" s="2477" customFormat="1"/>
    <row r="200" s="2477" customFormat="1"/>
    <row r="201" s="2477" customFormat="1"/>
    <row r="202" s="2477" customFormat="1"/>
    <row r="203" s="2477" customFormat="1"/>
    <row r="204" s="2477" customFormat="1"/>
    <row r="205" s="2477" customFormat="1"/>
    <row r="206" s="2477" customFormat="1"/>
    <row r="207" s="2477" customFormat="1"/>
    <row r="208" s="2477" customFormat="1"/>
    <row r="209" spans="1:64">
      <c r="A209" s="2477"/>
      <c r="C209" s="2477"/>
      <c r="D209" s="2477"/>
      <c r="E209" s="2477"/>
      <c r="F209" s="2477"/>
      <c r="G209" s="2477"/>
      <c r="H209" s="2477"/>
      <c r="I209" s="2477"/>
      <c r="J209" s="2477"/>
      <c r="K209" s="2477"/>
      <c r="L209" s="2477"/>
      <c r="M209" s="2477"/>
      <c r="N209" s="2477"/>
      <c r="O209" s="2477"/>
      <c r="P209" s="2477"/>
      <c r="Q209" s="2477"/>
      <c r="R209" s="2477"/>
      <c r="S209" s="2477"/>
      <c r="T209" s="2477"/>
      <c r="U209" s="2477"/>
      <c r="V209" s="2477"/>
      <c r="W209" s="2477"/>
      <c r="X209" s="2477"/>
      <c r="Y209" s="2477"/>
      <c r="Z209" s="2477"/>
      <c r="AA209" s="2477"/>
      <c r="AB209" s="2477"/>
      <c r="AC209" s="2477"/>
      <c r="AD209" s="2477"/>
      <c r="AE209" s="2477"/>
      <c r="AF209" s="2477"/>
      <c r="AG209" s="2477"/>
      <c r="AH209" s="2477"/>
      <c r="AI209" s="2477"/>
      <c r="AJ209" s="2477"/>
      <c r="AK209" s="2477"/>
      <c r="AL209" s="2477"/>
      <c r="AM209" s="2477"/>
      <c r="AN209" s="2477"/>
      <c r="AO209" s="2477"/>
      <c r="AP209" s="2477"/>
      <c r="AQ209" s="2477"/>
      <c r="AR209" s="2477"/>
      <c r="AS209" s="2477"/>
      <c r="AT209" s="2477"/>
      <c r="AU209" s="2477"/>
      <c r="AV209" s="2477"/>
      <c r="AW209" s="2477"/>
      <c r="AX209" s="2477"/>
      <c r="AY209" s="2477"/>
      <c r="AZ209" s="2477"/>
      <c r="BA209" s="2477"/>
      <c r="BB209" s="2477"/>
      <c r="BC209" s="2477"/>
      <c r="BD209" s="2477"/>
      <c r="BE209" s="2477"/>
      <c r="BF209" s="2477"/>
      <c r="BG209" s="2477"/>
      <c r="BH209" s="2477"/>
      <c r="BI209" s="2477"/>
      <c r="BJ209" s="2477"/>
      <c r="BK209" s="2477"/>
      <c r="BL209" s="2477"/>
    </row>
    <row r="210" spans="1:64">
      <c r="A210" s="2477"/>
      <c r="C210" s="2477"/>
      <c r="D210" s="2477"/>
      <c r="E210" s="2477"/>
      <c r="F210" s="2477"/>
      <c r="G210" s="2477"/>
      <c r="H210" s="2477"/>
      <c r="I210" s="2477"/>
      <c r="J210" s="2477"/>
      <c r="K210" s="2477"/>
      <c r="L210" s="2477"/>
      <c r="M210" s="2477"/>
      <c r="N210" s="2477"/>
      <c r="O210" s="2477"/>
      <c r="P210" s="2477"/>
      <c r="Q210" s="2477"/>
      <c r="R210" s="2477"/>
      <c r="S210" s="2477"/>
      <c r="T210" s="2477"/>
      <c r="U210" s="2477"/>
      <c r="V210" s="2477"/>
      <c r="W210" s="2477"/>
      <c r="X210" s="2477"/>
      <c r="Y210" s="2477"/>
      <c r="Z210" s="2477"/>
      <c r="AA210" s="2477"/>
      <c r="AB210" s="2477"/>
      <c r="AC210" s="2477"/>
      <c r="AD210" s="2477"/>
      <c r="AE210" s="2477"/>
      <c r="AF210" s="2477"/>
      <c r="AG210" s="2477"/>
      <c r="AH210" s="2477"/>
      <c r="AI210" s="2477"/>
      <c r="AJ210" s="2477"/>
      <c r="AK210" s="2477"/>
      <c r="AL210" s="2477"/>
      <c r="AM210" s="2477"/>
      <c r="AN210" s="2477"/>
      <c r="AO210" s="2477"/>
      <c r="AP210" s="2477"/>
      <c r="AQ210" s="2477"/>
      <c r="AR210" s="2477"/>
      <c r="AS210" s="2477"/>
      <c r="AT210" s="2477"/>
      <c r="AU210" s="2477"/>
      <c r="AV210" s="2477"/>
      <c r="AW210" s="2477"/>
      <c r="AX210" s="2477"/>
      <c r="AY210" s="2477"/>
      <c r="AZ210" s="2477"/>
      <c r="BA210" s="2477"/>
      <c r="BB210" s="2477"/>
      <c r="BC210" s="2477"/>
      <c r="BD210" s="2477"/>
      <c r="BE210" s="2477"/>
      <c r="BF210" s="2477"/>
      <c r="BG210" s="2477"/>
      <c r="BH210" s="2477"/>
      <c r="BI210" s="2477"/>
      <c r="BJ210" s="2477"/>
      <c r="BK210" s="2477"/>
      <c r="BL210" s="2477"/>
    </row>
    <row r="211" spans="1:64">
      <c r="A211" s="2477"/>
      <c r="C211" s="2477"/>
      <c r="D211" s="2477"/>
      <c r="E211" s="2477"/>
      <c r="F211" s="2477"/>
      <c r="G211" s="2477"/>
      <c r="H211" s="2477"/>
      <c r="I211" s="2477"/>
      <c r="J211" s="2477"/>
      <c r="K211" s="2477"/>
      <c r="L211" s="2477"/>
      <c r="M211" s="2477"/>
      <c r="N211" s="2477"/>
      <c r="O211" s="2477"/>
      <c r="P211" s="2477"/>
      <c r="Q211" s="2477"/>
      <c r="R211" s="2477"/>
      <c r="S211" s="2477"/>
      <c r="T211" s="2477"/>
      <c r="U211" s="2477"/>
      <c r="V211" s="2477"/>
      <c r="W211" s="2477"/>
      <c r="X211" s="2477"/>
      <c r="Y211" s="2477"/>
      <c r="Z211" s="2477"/>
      <c r="AA211" s="2477"/>
      <c r="AB211" s="2477"/>
      <c r="AC211" s="2477"/>
      <c r="AD211" s="2477"/>
      <c r="AE211" s="2477"/>
      <c r="AF211" s="2477"/>
      <c r="AG211" s="2477"/>
      <c r="AH211" s="2477"/>
      <c r="AI211" s="2477"/>
      <c r="AJ211" s="2477"/>
      <c r="AK211" s="2477"/>
      <c r="AL211" s="2477"/>
      <c r="AM211" s="2477"/>
      <c r="AN211" s="2477"/>
      <c r="AO211" s="2477"/>
      <c r="AP211" s="2477"/>
      <c r="AQ211" s="2477"/>
      <c r="AR211" s="2477"/>
      <c r="AS211" s="2477"/>
      <c r="AT211" s="2477"/>
      <c r="AU211" s="2477"/>
      <c r="AV211" s="2477"/>
      <c r="AW211" s="2477"/>
      <c r="AX211" s="2477"/>
      <c r="AY211" s="2477"/>
      <c r="AZ211" s="2477"/>
      <c r="BA211" s="2477"/>
      <c r="BB211" s="2477"/>
      <c r="BC211" s="2477"/>
      <c r="BD211" s="2477"/>
      <c r="BE211" s="2477"/>
      <c r="BF211" s="2477"/>
      <c r="BG211" s="2477"/>
      <c r="BH211" s="2477"/>
      <c r="BI211" s="2477"/>
      <c r="BJ211" s="2477"/>
      <c r="BK211" s="2477"/>
      <c r="BL211" s="2477"/>
    </row>
    <row r="212" spans="1:64">
      <c r="A212" s="2477"/>
      <c r="C212" s="2477"/>
      <c r="D212" s="2477"/>
      <c r="E212" s="2477"/>
      <c r="F212" s="2477"/>
      <c r="G212" s="2477"/>
      <c r="H212" s="2477"/>
      <c r="I212" s="2477"/>
      <c r="J212" s="2477"/>
      <c r="K212" s="2477"/>
      <c r="L212" s="2477"/>
      <c r="M212" s="2477"/>
      <c r="N212" s="2477"/>
      <c r="O212" s="2477"/>
      <c r="P212" s="2477"/>
      <c r="Q212" s="2477"/>
      <c r="R212" s="2477"/>
      <c r="S212" s="2477"/>
      <c r="T212" s="2477"/>
      <c r="U212" s="2477"/>
      <c r="V212" s="2477"/>
      <c r="W212" s="2477"/>
      <c r="X212" s="2477"/>
      <c r="Y212" s="2477"/>
      <c r="Z212" s="2477"/>
      <c r="AA212" s="2477"/>
      <c r="AB212" s="2477"/>
      <c r="AC212" s="2477"/>
      <c r="AD212" s="2477"/>
      <c r="AE212" s="2477"/>
      <c r="AF212" s="2477"/>
      <c r="AG212" s="2477"/>
      <c r="AH212" s="2477"/>
      <c r="AI212" s="2477"/>
      <c r="AJ212" s="2477"/>
      <c r="AK212" s="2477"/>
      <c r="AL212" s="2477"/>
      <c r="AM212" s="2477"/>
      <c r="AN212" s="2477"/>
      <c r="AO212" s="2477"/>
      <c r="AP212" s="2477"/>
      <c r="AQ212" s="2477"/>
      <c r="AR212" s="2477"/>
      <c r="AS212" s="2477"/>
      <c r="AT212" s="2477"/>
      <c r="AU212" s="2477"/>
      <c r="AV212" s="2477"/>
      <c r="AW212" s="2477"/>
      <c r="AX212" s="2477"/>
      <c r="AY212" s="2477"/>
      <c r="AZ212" s="2477"/>
      <c r="BA212" s="2477"/>
      <c r="BB212" s="2477"/>
      <c r="BC212" s="2477"/>
      <c r="BD212" s="2477"/>
      <c r="BE212" s="2477"/>
      <c r="BF212" s="2477"/>
      <c r="BG212" s="2477"/>
      <c r="BH212" s="2477"/>
      <c r="BI212" s="2477"/>
      <c r="BJ212" s="2477"/>
      <c r="BK212" s="2477"/>
      <c r="BL212" s="2477"/>
    </row>
    <row r="213" spans="1:64">
      <c r="A213" s="2477"/>
      <c r="B213" s="2737"/>
      <c r="C213" s="2477"/>
      <c r="D213" s="2477"/>
      <c r="E213" s="2477"/>
      <c r="F213" s="2477"/>
      <c r="G213" s="2477"/>
      <c r="H213" s="2477"/>
      <c r="I213" s="2477"/>
      <c r="J213" s="2477"/>
      <c r="K213" s="2477"/>
      <c r="L213" s="2477"/>
      <c r="M213" s="2477"/>
      <c r="N213" s="2477"/>
      <c r="O213" s="2477"/>
      <c r="P213" s="2477"/>
      <c r="Q213" s="2477"/>
      <c r="R213" s="2477"/>
      <c r="S213" s="2477"/>
      <c r="T213" s="2477"/>
      <c r="U213" s="2477"/>
      <c r="V213" s="2477"/>
      <c r="W213" s="2477"/>
      <c r="X213" s="2477"/>
      <c r="Y213" s="2477"/>
      <c r="Z213" s="2477"/>
      <c r="AA213" s="2477"/>
      <c r="AB213" s="2477"/>
      <c r="AC213" s="2477"/>
      <c r="AD213" s="2477"/>
      <c r="AE213" s="2477"/>
      <c r="AF213" s="2477"/>
      <c r="AG213" s="2477"/>
      <c r="AH213" s="2477"/>
      <c r="AI213" s="2477"/>
      <c r="AJ213" s="2477"/>
      <c r="AK213" s="2477"/>
      <c r="AL213" s="2477"/>
      <c r="AM213" s="2477"/>
      <c r="AN213" s="2477"/>
      <c r="AO213" s="2477"/>
      <c r="AP213" s="2477"/>
      <c r="AQ213" s="2477"/>
      <c r="AR213" s="2477"/>
      <c r="AS213" s="2477"/>
      <c r="AT213" s="2477"/>
      <c r="AU213" s="2477"/>
      <c r="AV213" s="2477"/>
      <c r="AW213" s="2477"/>
      <c r="AX213" s="2477"/>
      <c r="AY213" s="2477"/>
      <c r="AZ213" s="2477"/>
      <c r="BA213" s="2477"/>
      <c r="BB213" s="2477"/>
      <c r="BC213" s="2477"/>
      <c r="BD213" s="2477"/>
      <c r="BE213" s="2477"/>
      <c r="BF213" s="2477"/>
      <c r="BG213" s="2477"/>
      <c r="BH213" s="2477"/>
      <c r="BI213" s="2477"/>
      <c r="BJ213" s="2477"/>
      <c r="BK213" s="2477"/>
      <c r="BL213" s="2477"/>
    </row>
    <row r="214" spans="1:64">
      <c r="A214" s="2477"/>
      <c r="C214" s="2477"/>
      <c r="D214" s="2477"/>
      <c r="E214" s="2477"/>
      <c r="F214" s="2477"/>
      <c r="G214" s="2477"/>
      <c r="H214" s="2477"/>
      <c r="I214" s="2477"/>
      <c r="J214" s="2477"/>
      <c r="K214" s="2477"/>
      <c r="L214" s="2477"/>
      <c r="M214" s="2477"/>
      <c r="N214" s="2477"/>
      <c r="O214" s="2477"/>
      <c r="P214" s="2477"/>
      <c r="Q214" s="2477"/>
      <c r="R214" s="2477"/>
      <c r="S214" s="2477"/>
      <c r="T214" s="2477"/>
      <c r="U214" s="2477"/>
      <c r="V214" s="2477"/>
      <c r="W214" s="2477"/>
      <c r="X214" s="2477"/>
      <c r="Y214" s="2477"/>
      <c r="Z214" s="2477"/>
      <c r="AA214" s="2477"/>
      <c r="AB214" s="2477"/>
      <c r="AC214" s="2477"/>
      <c r="AD214" s="2477"/>
      <c r="AE214" s="2477"/>
      <c r="AF214" s="2477"/>
      <c r="AG214" s="2477"/>
      <c r="AH214" s="2477"/>
      <c r="AI214" s="2477"/>
      <c r="AJ214" s="2477"/>
      <c r="AK214" s="2477"/>
      <c r="AL214" s="2477"/>
      <c r="AM214" s="2477"/>
      <c r="AN214" s="2477"/>
      <c r="AO214" s="2477"/>
      <c r="AP214" s="2477"/>
      <c r="AQ214" s="2477"/>
      <c r="AR214" s="2477"/>
      <c r="AS214" s="2477"/>
      <c r="AT214" s="2477"/>
      <c r="AU214" s="2477"/>
      <c r="AV214" s="2477"/>
      <c r="AW214" s="2477"/>
      <c r="AX214" s="2477"/>
      <c r="AY214" s="2477"/>
      <c r="AZ214" s="2477"/>
      <c r="BA214" s="2477"/>
      <c r="BB214" s="2477"/>
      <c r="BC214" s="2477"/>
      <c r="BD214" s="2477"/>
      <c r="BE214" s="2477"/>
      <c r="BF214" s="2477"/>
      <c r="BG214" s="2477"/>
      <c r="BH214" s="2477"/>
      <c r="BI214" s="2477"/>
      <c r="BJ214" s="2477"/>
      <c r="BK214" s="2477"/>
      <c r="BL214" s="2477"/>
    </row>
    <row r="215" spans="1:64">
      <c r="A215" s="2477"/>
      <c r="C215" s="2477"/>
      <c r="D215" s="2477"/>
      <c r="E215" s="2477"/>
      <c r="F215" s="2477"/>
      <c r="G215" s="2477"/>
      <c r="H215" s="2477"/>
      <c r="I215" s="2477"/>
      <c r="J215" s="2477"/>
      <c r="K215" s="2477"/>
      <c r="L215" s="2477"/>
      <c r="M215" s="2477"/>
      <c r="N215" s="2477"/>
      <c r="O215" s="2477"/>
      <c r="P215" s="2477"/>
      <c r="Q215" s="2477"/>
      <c r="R215" s="2477"/>
      <c r="S215" s="2477"/>
      <c r="T215" s="2477"/>
      <c r="U215" s="2477"/>
      <c r="V215" s="2477"/>
      <c r="W215" s="2477"/>
      <c r="X215" s="2477"/>
      <c r="Y215" s="2477"/>
      <c r="Z215" s="2477"/>
      <c r="AA215" s="2477"/>
      <c r="AB215" s="2477"/>
      <c r="AC215" s="2477"/>
      <c r="AD215" s="2477"/>
      <c r="AE215" s="2477"/>
      <c r="AF215" s="2477"/>
      <c r="AG215" s="2477"/>
      <c r="AH215" s="2477"/>
      <c r="AI215" s="2477"/>
      <c r="AJ215" s="2477"/>
      <c r="AK215" s="2477"/>
      <c r="AL215" s="2477"/>
      <c r="AM215" s="2477"/>
      <c r="AN215" s="2477"/>
      <c r="AO215" s="2477"/>
      <c r="AP215" s="2477"/>
      <c r="AQ215" s="2477"/>
      <c r="AR215" s="2477"/>
      <c r="AS215" s="2477"/>
      <c r="AT215" s="2477"/>
      <c r="AU215" s="2477"/>
      <c r="AV215" s="2477"/>
      <c r="AW215" s="2477"/>
      <c r="AX215" s="2477"/>
      <c r="AY215" s="2477"/>
      <c r="AZ215" s="2477"/>
      <c r="BA215" s="2477"/>
      <c r="BB215" s="2477"/>
      <c r="BC215" s="2477"/>
      <c r="BD215" s="2477"/>
      <c r="BE215" s="2477"/>
      <c r="BF215" s="2477"/>
      <c r="BG215" s="2477"/>
      <c r="BH215" s="2477"/>
      <c r="BI215" s="2477"/>
      <c r="BJ215" s="2477"/>
      <c r="BK215" s="2477"/>
      <c r="BL215" s="2477"/>
    </row>
    <row r="216" spans="1:64">
      <c r="A216" s="2477"/>
      <c r="C216" s="2477"/>
      <c r="D216" s="2477"/>
      <c r="E216" s="2477"/>
      <c r="F216" s="2477"/>
      <c r="G216" s="2477"/>
      <c r="H216" s="2477"/>
      <c r="I216" s="2477"/>
      <c r="J216" s="2477"/>
      <c r="K216" s="2477"/>
      <c r="L216" s="2477"/>
      <c r="M216" s="2477"/>
      <c r="N216" s="2477"/>
      <c r="O216" s="2477"/>
      <c r="P216" s="2477"/>
      <c r="Q216" s="2477"/>
      <c r="R216" s="2477"/>
      <c r="S216" s="2477"/>
      <c r="T216" s="2477"/>
      <c r="U216" s="2477"/>
      <c r="V216" s="2477"/>
      <c r="W216" s="2477"/>
      <c r="X216" s="2477"/>
      <c r="Y216" s="2477"/>
      <c r="Z216" s="2477"/>
      <c r="AA216" s="2477"/>
      <c r="AB216" s="2477"/>
      <c r="AC216" s="2477"/>
      <c r="AD216" s="2477"/>
      <c r="AE216" s="2477"/>
      <c r="AF216" s="2477"/>
      <c r="AG216" s="2477"/>
      <c r="AH216" s="2477"/>
      <c r="AI216" s="2477"/>
      <c r="AJ216" s="2477"/>
      <c r="AK216" s="2477"/>
      <c r="AL216" s="2477"/>
      <c r="AM216" s="2477"/>
      <c r="AN216" s="2477"/>
      <c r="AO216" s="2477"/>
      <c r="AP216" s="2477"/>
      <c r="AQ216" s="2477"/>
      <c r="AR216" s="2477"/>
      <c r="AS216" s="2477"/>
      <c r="AT216" s="2477"/>
      <c r="AU216" s="2477"/>
      <c r="AV216" s="2477"/>
      <c r="AW216" s="2477"/>
      <c r="AX216" s="2477"/>
      <c r="AY216" s="2477"/>
      <c r="AZ216" s="2477"/>
      <c r="BA216" s="2477"/>
      <c r="BB216" s="2477"/>
      <c r="BC216" s="2477"/>
      <c r="BD216" s="2477"/>
      <c r="BE216" s="2477"/>
      <c r="BF216" s="2477"/>
      <c r="BG216" s="2477"/>
      <c r="BH216" s="2477"/>
      <c r="BI216" s="2477"/>
      <c r="BJ216" s="2477"/>
      <c r="BK216" s="2477"/>
      <c r="BL216" s="2477"/>
    </row>
    <row r="217" spans="1:64">
      <c r="A217" s="2477"/>
      <c r="C217" s="2477"/>
      <c r="D217" s="2477"/>
      <c r="E217" s="2477"/>
      <c r="F217" s="2477"/>
      <c r="G217" s="2477"/>
      <c r="H217" s="2477"/>
      <c r="I217" s="2477"/>
      <c r="J217" s="2477"/>
      <c r="K217" s="2477"/>
      <c r="L217" s="2477"/>
      <c r="M217" s="2477"/>
      <c r="N217" s="2477"/>
      <c r="O217" s="2477"/>
      <c r="P217" s="2477"/>
      <c r="Q217" s="2477"/>
      <c r="R217" s="2477"/>
      <c r="S217" s="2477"/>
      <c r="T217" s="2477"/>
      <c r="U217" s="2477"/>
      <c r="V217" s="2477"/>
      <c r="W217" s="2477"/>
      <c r="X217" s="2477"/>
      <c r="Y217" s="2477"/>
      <c r="Z217" s="2477"/>
      <c r="AA217" s="2477"/>
      <c r="AB217" s="2477"/>
      <c r="AC217" s="2477"/>
      <c r="AD217" s="2477"/>
      <c r="AE217" s="2477"/>
      <c r="AF217" s="2477"/>
      <c r="AG217" s="2477"/>
      <c r="AH217" s="2477"/>
      <c r="AI217" s="2477"/>
      <c r="AJ217" s="2477"/>
      <c r="AK217" s="2477"/>
      <c r="AL217" s="2477"/>
      <c r="AM217" s="2477"/>
      <c r="AN217" s="2477"/>
      <c r="AO217" s="2477"/>
      <c r="AP217" s="2477"/>
      <c r="AQ217" s="2477"/>
      <c r="AR217" s="2477"/>
      <c r="AS217" s="2477"/>
      <c r="AT217" s="2477"/>
      <c r="AU217" s="2477"/>
      <c r="AV217" s="2477"/>
      <c r="AW217" s="2477"/>
      <c r="AX217" s="2477"/>
      <c r="AY217" s="2477"/>
      <c r="AZ217" s="2477"/>
      <c r="BA217" s="2477"/>
      <c r="BB217" s="2477"/>
      <c r="BC217" s="2477"/>
      <c r="BD217" s="2477"/>
      <c r="BE217" s="2477"/>
      <c r="BF217" s="2477"/>
      <c r="BG217" s="2477"/>
      <c r="BH217" s="2477"/>
      <c r="BI217" s="2477"/>
      <c r="BJ217" s="2477"/>
      <c r="BK217" s="2477"/>
      <c r="BL217" s="2477"/>
    </row>
    <row r="218" spans="1:64">
      <c r="A218" s="2477"/>
      <c r="C218" s="2477"/>
      <c r="D218" s="2477"/>
      <c r="E218" s="2477"/>
      <c r="F218" s="2477"/>
      <c r="G218" s="2477"/>
      <c r="H218" s="2477"/>
      <c r="I218" s="2477"/>
      <c r="J218" s="2477"/>
      <c r="K218" s="2477"/>
      <c r="L218" s="2477"/>
      <c r="M218" s="2477"/>
      <c r="N218" s="2477"/>
      <c r="O218" s="2477"/>
      <c r="P218" s="2477"/>
      <c r="Q218" s="2477"/>
      <c r="R218" s="2477"/>
      <c r="S218" s="2477"/>
      <c r="T218" s="2477"/>
      <c r="U218" s="2477"/>
      <c r="V218" s="2477"/>
      <c r="W218" s="2477"/>
      <c r="X218" s="2477"/>
      <c r="Y218" s="2477"/>
      <c r="Z218" s="2477"/>
      <c r="AA218" s="2477"/>
      <c r="AB218" s="2477"/>
      <c r="AC218" s="2477"/>
      <c r="AD218" s="2477"/>
      <c r="AE218" s="2477"/>
      <c r="AF218" s="2477"/>
      <c r="AG218" s="2477"/>
      <c r="AH218" s="2477"/>
      <c r="AI218" s="2477"/>
      <c r="AJ218" s="2477"/>
      <c r="AK218" s="2477"/>
      <c r="AL218" s="2477"/>
      <c r="AM218" s="2477"/>
      <c r="AN218" s="2477"/>
      <c r="AO218" s="2477"/>
      <c r="AP218" s="2477"/>
      <c r="AQ218" s="2477"/>
      <c r="AR218" s="2477"/>
      <c r="AS218" s="2477"/>
      <c r="AT218" s="2477"/>
      <c r="AU218" s="2477"/>
      <c r="AV218" s="2477"/>
      <c r="AW218" s="2477"/>
      <c r="AX218" s="2477"/>
      <c r="AY218" s="2477"/>
      <c r="AZ218" s="2477"/>
      <c r="BA218" s="2477"/>
      <c r="BB218" s="2477"/>
      <c r="BC218" s="2477"/>
      <c r="BD218" s="2477"/>
      <c r="BE218" s="2477"/>
      <c r="BF218" s="2477"/>
      <c r="BG218" s="2477"/>
      <c r="BH218" s="2477"/>
      <c r="BI218" s="2477"/>
      <c r="BJ218" s="2477"/>
      <c r="BK218" s="2477"/>
      <c r="BL218" s="2477"/>
    </row>
    <row r="219" spans="1:64">
      <c r="A219" s="2477"/>
      <c r="C219" s="2477"/>
      <c r="D219" s="2477"/>
      <c r="E219" s="2477"/>
      <c r="F219" s="2477"/>
      <c r="G219" s="2477"/>
      <c r="H219" s="2477"/>
      <c r="I219" s="2477"/>
      <c r="J219" s="2477"/>
      <c r="K219" s="2477"/>
      <c r="L219" s="2477"/>
      <c r="M219" s="2477"/>
      <c r="N219" s="2477"/>
      <c r="O219" s="2477"/>
      <c r="P219" s="2477"/>
      <c r="Q219" s="2477"/>
      <c r="R219" s="2477"/>
      <c r="S219" s="2477"/>
      <c r="T219" s="2477"/>
      <c r="U219" s="2477"/>
      <c r="V219" s="2477"/>
      <c r="W219" s="2477"/>
      <c r="X219" s="2477"/>
      <c r="Y219" s="2477"/>
      <c r="Z219" s="2477"/>
      <c r="AA219" s="2477"/>
      <c r="AB219" s="2477"/>
      <c r="AC219" s="2477"/>
      <c r="AD219" s="2477"/>
      <c r="AE219" s="2477"/>
      <c r="AF219" s="2477"/>
      <c r="AG219" s="2477"/>
      <c r="AH219" s="2477"/>
      <c r="AI219" s="2477"/>
      <c r="AJ219" s="2477"/>
      <c r="AK219" s="2477"/>
      <c r="AL219" s="2477"/>
      <c r="AM219" s="2477"/>
      <c r="AN219" s="2477"/>
      <c r="AO219" s="2477"/>
      <c r="AP219" s="2477"/>
      <c r="AQ219" s="2477"/>
      <c r="AR219" s="2477"/>
      <c r="AS219" s="2477"/>
      <c r="AT219" s="2477"/>
      <c r="AU219" s="2477"/>
      <c r="AV219" s="2477"/>
      <c r="AW219" s="2477"/>
      <c r="AX219" s="2477"/>
      <c r="AY219" s="2477"/>
      <c r="AZ219" s="2477"/>
      <c r="BA219" s="2477"/>
      <c r="BB219" s="2477"/>
      <c r="BC219" s="2477"/>
      <c r="BD219" s="2477"/>
      <c r="BE219" s="2477"/>
      <c r="BF219" s="2477"/>
      <c r="BG219" s="2477"/>
      <c r="BH219" s="2477"/>
      <c r="BI219" s="2477"/>
      <c r="BJ219" s="2477"/>
      <c r="BK219" s="2477"/>
      <c r="BL219" s="2477"/>
    </row>
    <row r="220" spans="1:64">
      <c r="A220" s="2477"/>
      <c r="C220" s="2477"/>
      <c r="D220" s="2477"/>
      <c r="E220" s="2477"/>
      <c r="F220" s="2477"/>
      <c r="G220" s="2477"/>
      <c r="H220" s="2477"/>
      <c r="I220" s="2477"/>
      <c r="J220" s="2477"/>
      <c r="K220" s="2477"/>
      <c r="L220" s="2477"/>
      <c r="M220" s="2477"/>
      <c r="N220" s="2477"/>
      <c r="O220" s="2477"/>
      <c r="P220" s="2477"/>
      <c r="Q220" s="2477"/>
      <c r="R220" s="2477"/>
      <c r="S220" s="2477"/>
      <c r="T220" s="2477"/>
      <c r="U220" s="2477"/>
      <c r="V220" s="2477"/>
      <c r="W220" s="2477"/>
      <c r="X220" s="2477"/>
      <c r="Y220" s="2477"/>
      <c r="Z220" s="2477"/>
      <c r="AA220" s="2477"/>
      <c r="AB220" s="2477"/>
      <c r="AC220" s="2477"/>
      <c r="AD220" s="2477"/>
      <c r="AE220" s="2477"/>
      <c r="AF220" s="2477"/>
      <c r="AG220" s="2477"/>
      <c r="AH220" s="2477"/>
      <c r="AI220" s="2477"/>
      <c r="AJ220" s="2477"/>
      <c r="AK220" s="2477"/>
      <c r="AL220" s="2477"/>
      <c r="AM220" s="2477"/>
      <c r="AN220" s="2477"/>
      <c r="AO220" s="2477"/>
      <c r="AP220" s="2477"/>
      <c r="AQ220" s="2477"/>
      <c r="AR220" s="2477"/>
      <c r="AS220" s="2477"/>
      <c r="AT220" s="2477"/>
      <c r="AU220" s="2477"/>
      <c r="AV220" s="2477"/>
      <c r="AW220" s="2477"/>
      <c r="AX220" s="2477"/>
      <c r="AY220" s="2477"/>
      <c r="AZ220" s="2477"/>
      <c r="BA220" s="2477"/>
      <c r="BB220" s="2477"/>
      <c r="BC220" s="2477"/>
      <c r="BD220" s="2477"/>
      <c r="BE220" s="2477"/>
      <c r="BF220" s="2477"/>
      <c r="BG220" s="2477"/>
      <c r="BH220" s="2477"/>
      <c r="BI220" s="2477"/>
      <c r="BJ220" s="2477"/>
      <c r="BK220" s="2477"/>
      <c r="BL220" s="2477"/>
    </row>
    <row r="221" spans="1:64">
      <c r="A221" s="2477"/>
      <c r="C221" s="2477"/>
      <c r="D221" s="2477"/>
      <c r="E221" s="2477"/>
      <c r="F221" s="2477"/>
      <c r="G221" s="2477"/>
      <c r="H221" s="2477"/>
      <c r="I221" s="2477"/>
      <c r="J221" s="2477"/>
      <c r="K221" s="2477"/>
      <c r="L221" s="2477"/>
      <c r="M221" s="2477"/>
      <c r="N221" s="2477"/>
      <c r="O221" s="2477"/>
      <c r="P221" s="2477"/>
      <c r="Q221" s="2477"/>
      <c r="R221" s="2477"/>
      <c r="S221" s="2477"/>
      <c r="T221" s="2477"/>
      <c r="U221" s="2477"/>
      <c r="V221" s="2477"/>
      <c r="W221" s="2477"/>
      <c r="X221" s="2477"/>
      <c r="Y221" s="2477"/>
      <c r="Z221" s="2477"/>
      <c r="AA221" s="2477"/>
      <c r="AB221" s="2477"/>
      <c r="AC221" s="2477"/>
      <c r="AD221" s="2477"/>
      <c r="AE221" s="2477"/>
      <c r="AF221" s="2477"/>
      <c r="AG221" s="2477"/>
      <c r="AH221" s="2477"/>
      <c r="AI221" s="2477"/>
      <c r="AJ221" s="2477"/>
      <c r="AK221" s="2477"/>
      <c r="AL221" s="2477"/>
      <c r="AM221" s="2477"/>
      <c r="AN221" s="2477"/>
      <c r="AO221" s="2477"/>
      <c r="AP221" s="2477"/>
      <c r="AQ221" s="2477"/>
      <c r="AR221" s="2477"/>
      <c r="AS221" s="2477"/>
      <c r="AT221" s="2477"/>
      <c r="AU221" s="2477"/>
      <c r="AV221" s="2477"/>
      <c r="AW221" s="2477"/>
      <c r="AX221" s="2477"/>
      <c r="AY221" s="2477"/>
      <c r="AZ221" s="2477"/>
      <c r="BA221" s="2477"/>
      <c r="BB221" s="2477"/>
      <c r="BC221" s="2477"/>
      <c r="BD221" s="2477"/>
      <c r="BE221" s="2477"/>
      <c r="BF221" s="2477"/>
      <c r="BG221" s="2477"/>
      <c r="BH221" s="2477"/>
      <c r="BI221" s="2477"/>
      <c r="BJ221" s="2477"/>
      <c r="BK221" s="2477"/>
      <c r="BL221" s="2477"/>
    </row>
    <row r="222" spans="1:64">
      <c r="A222" s="2477"/>
      <c r="C222" s="2477"/>
      <c r="D222" s="2477"/>
      <c r="E222" s="2477"/>
      <c r="F222" s="2477"/>
      <c r="G222" s="2477"/>
      <c r="H222" s="2477"/>
      <c r="I222" s="2477"/>
      <c r="J222" s="2477"/>
      <c r="K222" s="2477"/>
      <c r="L222" s="2477"/>
      <c r="M222" s="2477"/>
      <c r="N222" s="2477"/>
      <c r="O222" s="2477"/>
      <c r="P222" s="2477"/>
      <c r="Q222" s="2477"/>
      <c r="R222" s="2477"/>
      <c r="S222" s="2477"/>
      <c r="T222" s="2477"/>
      <c r="U222" s="2477"/>
      <c r="V222" s="2477"/>
      <c r="W222" s="2477"/>
      <c r="X222" s="2477"/>
      <c r="Y222" s="2477"/>
      <c r="Z222" s="2477"/>
      <c r="AA222" s="2477"/>
      <c r="AB222" s="2477"/>
      <c r="AC222" s="2477"/>
      <c r="AD222" s="2477"/>
      <c r="AE222" s="2477"/>
      <c r="AF222" s="2477"/>
      <c r="AG222" s="2477"/>
      <c r="AH222" s="2477"/>
      <c r="AI222" s="2477"/>
      <c r="AJ222" s="2477"/>
      <c r="AK222" s="2477"/>
      <c r="AL222" s="2477"/>
      <c r="AM222" s="2477"/>
      <c r="AN222" s="2477"/>
      <c r="AO222" s="2477"/>
      <c r="AP222" s="2477"/>
      <c r="AQ222" s="2477"/>
      <c r="AR222" s="2477"/>
      <c r="AS222" s="2477"/>
      <c r="AT222" s="2477"/>
      <c r="AU222" s="2477"/>
      <c r="AV222" s="2477"/>
      <c r="AW222" s="2477"/>
      <c r="AX222" s="2477"/>
      <c r="AY222" s="2477"/>
      <c r="AZ222" s="2477"/>
      <c r="BA222" s="2477"/>
      <c r="BB222" s="2477"/>
      <c r="BC222" s="2477"/>
      <c r="BD222" s="2477"/>
      <c r="BE222" s="2477"/>
      <c r="BF222" s="2477"/>
      <c r="BG222" s="2477"/>
      <c r="BH222" s="2477"/>
      <c r="BI222" s="2477"/>
      <c r="BJ222" s="2477"/>
      <c r="BK222" s="2477"/>
      <c r="BL222" s="2477"/>
    </row>
    <row r="223" spans="1:64">
      <c r="A223" s="2477"/>
      <c r="C223" s="2477"/>
      <c r="D223" s="2477"/>
      <c r="E223" s="2477"/>
      <c r="F223" s="2477"/>
      <c r="G223" s="2477"/>
      <c r="H223" s="2477"/>
      <c r="I223" s="2477"/>
      <c r="J223" s="2477"/>
      <c r="K223" s="2477"/>
      <c r="L223" s="2477"/>
      <c r="M223" s="2477"/>
      <c r="N223" s="2477"/>
      <c r="O223" s="2477"/>
      <c r="P223" s="2477"/>
      <c r="Q223" s="2477"/>
      <c r="R223" s="2477"/>
      <c r="S223" s="2477"/>
      <c r="T223" s="2477"/>
      <c r="U223" s="2477"/>
      <c r="V223" s="2477"/>
      <c r="W223" s="2477"/>
      <c r="X223" s="2477"/>
      <c r="Y223" s="2477"/>
      <c r="Z223" s="2477"/>
      <c r="AA223" s="2477"/>
      <c r="AB223" s="2477"/>
      <c r="AC223" s="2477"/>
      <c r="AD223" s="2477"/>
      <c r="AE223" s="2477"/>
      <c r="AF223" s="2477"/>
      <c r="AG223" s="2477"/>
      <c r="AH223" s="2477"/>
      <c r="AI223" s="2477"/>
      <c r="AJ223" s="2477"/>
      <c r="AK223" s="2477"/>
      <c r="AL223" s="2477"/>
      <c r="AM223" s="2477"/>
      <c r="AN223" s="2477"/>
      <c r="AO223" s="2477"/>
      <c r="AP223" s="2477"/>
      <c r="AQ223" s="2477"/>
      <c r="AR223" s="2477"/>
      <c r="AS223" s="2477"/>
      <c r="AT223" s="2477"/>
      <c r="AU223" s="2477"/>
      <c r="AV223" s="2477"/>
      <c r="AW223" s="2477"/>
      <c r="AX223" s="2477"/>
      <c r="AY223" s="2477"/>
      <c r="AZ223" s="2477"/>
      <c r="BA223" s="2477"/>
      <c r="BB223" s="2477"/>
      <c r="BC223" s="2477"/>
      <c r="BD223" s="2477"/>
      <c r="BE223" s="2477"/>
      <c r="BF223" s="2477"/>
      <c r="BG223" s="2477"/>
      <c r="BH223" s="2477"/>
      <c r="BI223" s="2477"/>
      <c r="BJ223" s="2477"/>
      <c r="BK223" s="2477"/>
      <c r="BL223" s="2477"/>
    </row>
    <row r="224" spans="1:64">
      <c r="A224" s="2477"/>
      <c r="C224" s="2477"/>
      <c r="D224" s="2477"/>
      <c r="E224" s="2477"/>
      <c r="F224" s="2477"/>
      <c r="G224" s="2477"/>
      <c r="H224" s="2477"/>
      <c r="I224" s="2477"/>
      <c r="J224" s="2477"/>
      <c r="K224" s="2477"/>
      <c r="L224" s="2477"/>
      <c r="M224" s="2477"/>
      <c r="N224" s="2477"/>
      <c r="O224" s="2477"/>
      <c r="P224" s="2477"/>
      <c r="Q224" s="2477"/>
      <c r="R224" s="2477"/>
      <c r="S224" s="2477"/>
      <c r="T224" s="2477"/>
      <c r="U224" s="2477"/>
      <c r="V224" s="2477"/>
      <c r="W224" s="2477"/>
      <c r="X224" s="2477"/>
      <c r="Y224" s="2477"/>
      <c r="Z224" s="2477"/>
      <c r="AA224" s="2477"/>
      <c r="AB224" s="2477"/>
      <c r="AC224" s="2477"/>
      <c r="AD224" s="2477"/>
      <c r="AE224" s="2477"/>
      <c r="AF224" s="2477"/>
      <c r="AG224" s="2477"/>
      <c r="AH224" s="2477"/>
      <c r="AI224" s="2477"/>
      <c r="AJ224" s="2477"/>
      <c r="AK224" s="2477"/>
      <c r="AL224" s="2477"/>
      <c r="AM224" s="2477"/>
      <c r="AN224" s="2477"/>
      <c r="AO224" s="2477"/>
      <c r="AP224" s="2477"/>
      <c r="AQ224" s="2477"/>
      <c r="AR224" s="2477"/>
      <c r="AS224" s="2477"/>
      <c r="AT224" s="2477"/>
      <c r="AU224" s="2477"/>
      <c r="AV224" s="2477"/>
      <c r="AW224" s="2477"/>
      <c r="AX224" s="2477"/>
      <c r="AY224" s="2477"/>
      <c r="AZ224" s="2477"/>
      <c r="BA224" s="2477"/>
      <c r="BB224" s="2477"/>
      <c r="BC224" s="2477"/>
      <c r="BD224" s="2477"/>
      <c r="BE224" s="2477"/>
      <c r="BF224" s="2477"/>
      <c r="BG224" s="2477"/>
      <c r="BH224" s="2477"/>
      <c r="BI224" s="2477"/>
      <c r="BJ224" s="2477"/>
      <c r="BK224" s="2477"/>
      <c r="BL224" s="2477"/>
    </row>
    <row r="225" spans="1:64">
      <c r="A225" s="2477"/>
      <c r="C225" s="2477"/>
      <c r="D225" s="2477"/>
      <c r="E225" s="2477"/>
      <c r="F225" s="2477"/>
      <c r="G225" s="2477"/>
      <c r="H225" s="2477"/>
      <c r="I225" s="2477"/>
      <c r="J225" s="2477"/>
      <c r="K225" s="2477"/>
      <c r="L225" s="2477"/>
      <c r="M225" s="2477"/>
      <c r="N225" s="2477"/>
      <c r="O225" s="2477"/>
      <c r="P225" s="2477"/>
      <c r="Q225" s="2477"/>
      <c r="R225" s="2477"/>
      <c r="S225" s="2477"/>
      <c r="T225" s="2477"/>
      <c r="U225" s="2477"/>
      <c r="V225" s="2477"/>
      <c r="W225" s="2477"/>
      <c r="X225" s="2477"/>
      <c r="Y225" s="2477"/>
      <c r="Z225" s="2477"/>
      <c r="AA225" s="2477"/>
      <c r="AB225" s="2477"/>
      <c r="AC225" s="2477"/>
      <c r="AD225" s="2477"/>
      <c r="AE225" s="2477"/>
      <c r="AF225" s="2477"/>
      <c r="AG225" s="2477"/>
      <c r="AH225" s="2477"/>
      <c r="AI225" s="2477"/>
      <c r="AJ225" s="2477"/>
      <c r="AK225" s="2477"/>
      <c r="AL225" s="2477"/>
      <c r="AM225" s="2477"/>
      <c r="AN225" s="2477"/>
      <c r="AO225" s="2477"/>
      <c r="AP225" s="2477"/>
      <c r="AQ225" s="2477"/>
      <c r="AR225" s="2477"/>
      <c r="AS225" s="2477"/>
      <c r="AT225" s="2477"/>
      <c r="AU225" s="2477"/>
      <c r="AV225" s="2477"/>
      <c r="AW225" s="2477"/>
      <c r="AX225" s="2477"/>
      <c r="AY225" s="2477"/>
      <c r="AZ225" s="2477"/>
      <c r="BA225" s="2477"/>
      <c r="BB225" s="2477"/>
      <c r="BC225" s="2477"/>
      <c r="BD225" s="2477"/>
      <c r="BE225" s="2477"/>
      <c r="BF225" s="2477"/>
      <c r="BG225" s="2477"/>
      <c r="BH225" s="2477"/>
      <c r="BI225" s="2477"/>
      <c r="BJ225" s="2477"/>
      <c r="BK225" s="2477"/>
      <c r="BL225" s="2477"/>
    </row>
    <row r="226" spans="1:64">
      <c r="A226" s="2477"/>
      <c r="C226" s="2477"/>
      <c r="D226" s="2477"/>
      <c r="E226" s="2477"/>
      <c r="F226" s="2477"/>
      <c r="G226" s="2477"/>
      <c r="H226" s="2477"/>
      <c r="I226" s="2477"/>
      <c r="J226" s="2477"/>
      <c r="K226" s="2477"/>
      <c r="L226" s="2477"/>
      <c r="M226" s="2477"/>
      <c r="N226" s="2477"/>
      <c r="O226" s="2477"/>
      <c r="P226" s="2477"/>
      <c r="Q226" s="2477"/>
      <c r="R226" s="2477"/>
      <c r="S226" s="2477"/>
      <c r="T226" s="2477"/>
      <c r="U226" s="2477"/>
      <c r="V226" s="2477"/>
      <c r="W226" s="2477"/>
      <c r="X226" s="2477"/>
      <c r="Y226" s="2477"/>
      <c r="Z226" s="2477"/>
      <c r="AA226" s="2477"/>
      <c r="AB226" s="2477"/>
      <c r="AC226" s="2477"/>
      <c r="AD226" s="2477"/>
      <c r="AE226" s="2477"/>
      <c r="AF226" s="2477"/>
      <c r="AG226" s="2477"/>
      <c r="AH226" s="2477"/>
      <c r="AI226" s="2477"/>
      <c r="AJ226" s="2477"/>
      <c r="AK226" s="2477"/>
      <c r="AL226" s="2477"/>
      <c r="AM226" s="2477"/>
      <c r="AN226" s="2477"/>
      <c r="AO226" s="2477"/>
      <c r="AP226" s="2477"/>
      <c r="AQ226" s="2477"/>
      <c r="AR226" s="2477"/>
      <c r="AS226" s="2477"/>
      <c r="AT226" s="2477"/>
      <c r="AU226" s="2477"/>
      <c r="AV226" s="2477"/>
      <c r="AW226" s="2477"/>
      <c r="AX226" s="2477"/>
      <c r="AY226" s="2477"/>
      <c r="AZ226" s="2477"/>
      <c r="BA226" s="2477"/>
      <c r="BB226" s="2477"/>
      <c r="BC226" s="2477"/>
      <c r="BD226" s="2477"/>
      <c r="BE226" s="2477"/>
      <c r="BF226" s="2477"/>
      <c r="BG226" s="2477"/>
      <c r="BH226" s="2477"/>
      <c r="BI226" s="2477"/>
      <c r="BJ226" s="2477"/>
      <c r="BK226" s="2477"/>
      <c r="BL226" s="2477"/>
    </row>
    <row r="227" spans="1:64">
      <c r="A227" s="2477"/>
      <c r="C227" s="2477"/>
      <c r="D227" s="2477"/>
      <c r="E227" s="2477"/>
      <c r="F227" s="2477"/>
      <c r="G227" s="2477"/>
      <c r="H227" s="2477"/>
      <c r="I227" s="2477"/>
      <c r="J227" s="2477"/>
      <c r="K227" s="2477"/>
      <c r="L227" s="2477"/>
      <c r="M227" s="2477"/>
      <c r="N227" s="2477"/>
      <c r="O227" s="2477"/>
      <c r="P227" s="2477"/>
      <c r="Q227" s="2477"/>
      <c r="R227" s="2477"/>
      <c r="S227" s="2477"/>
      <c r="T227" s="2477"/>
      <c r="U227" s="2477"/>
      <c r="V227" s="2477"/>
      <c r="W227" s="2477"/>
      <c r="X227" s="2477"/>
      <c r="Y227" s="2477"/>
      <c r="Z227" s="2477"/>
      <c r="AA227" s="2477"/>
      <c r="AB227" s="2477"/>
      <c r="AC227" s="2477"/>
      <c r="AD227" s="2477"/>
      <c r="AE227" s="2477"/>
      <c r="AF227" s="2477"/>
      <c r="AG227" s="2477"/>
      <c r="AH227" s="2477"/>
      <c r="AI227" s="2477"/>
      <c r="AJ227" s="2477"/>
      <c r="AK227" s="2477"/>
      <c r="AL227" s="2477"/>
      <c r="AM227" s="2477"/>
      <c r="AN227" s="2477"/>
      <c r="AO227" s="2477"/>
      <c r="AP227" s="2477"/>
      <c r="AQ227" s="2477"/>
      <c r="AR227" s="2477"/>
      <c r="AS227" s="2477"/>
      <c r="AT227" s="2477"/>
      <c r="AU227" s="2477"/>
      <c r="AV227" s="2477"/>
      <c r="AW227" s="2477"/>
      <c r="AX227" s="2477"/>
      <c r="AY227" s="2477"/>
      <c r="AZ227" s="2477"/>
      <c r="BA227" s="2477"/>
      <c r="BB227" s="2477"/>
      <c r="BC227" s="2477"/>
      <c r="BD227" s="2477"/>
      <c r="BE227" s="2477"/>
      <c r="BF227" s="2477"/>
      <c r="BG227" s="2477"/>
      <c r="BH227" s="2477"/>
      <c r="BI227" s="2477"/>
      <c r="BJ227" s="2477"/>
      <c r="BK227" s="2477"/>
      <c r="BL227" s="2477"/>
    </row>
    <row r="228" spans="1:64">
      <c r="A228" s="2477"/>
      <c r="C228" s="2477"/>
      <c r="D228" s="2477"/>
      <c r="E228" s="2477"/>
      <c r="F228" s="2477"/>
      <c r="G228" s="2477"/>
      <c r="H228" s="2477"/>
      <c r="I228" s="2477"/>
      <c r="J228" s="2477"/>
      <c r="K228" s="2477"/>
      <c r="L228" s="2477"/>
      <c r="M228" s="2477"/>
      <c r="N228" s="2477"/>
      <c r="O228" s="2477"/>
      <c r="P228" s="2477"/>
      <c r="Q228" s="2477"/>
      <c r="R228" s="2477"/>
      <c r="S228" s="2477"/>
      <c r="T228" s="2477"/>
      <c r="U228" s="2477"/>
      <c r="V228" s="2477"/>
      <c r="W228" s="2477"/>
      <c r="X228" s="2477"/>
      <c r="Y228" s="2477"/>
      <c r="Z228" s="2477"/>
      <c r="AA228" s="2477"/>
      <c r="AB228" s="2477"/>
      <c r="AC228" s="2477"/>
      <c r="AD228" s="2477"/>
      <c r="AE228" s="2477"/>
      <c r="AF228" s="2477"/>
      <c r="AG228" s="2477"/>
      <c r="AH228" s="2477"/>
      <c r="AI228" s="2477"/>
      <c r="AJ228" s="2477"/>
      <c r="AK228" s="2477"/>
      <c r="AL228" s="2477"/>
      <c r="AM228" s="2477"/>
      <c r="AN228" s="2477"/>
      <c r="AO228" s="2477"/>
      <c r="AP228" s="2477"/>
      <c r="AQ228" s="2477"/>
      <c r="AR228" s="2477"/>
      <c r="AS228" s="2477"/>
      <c r="AT228" s="2477"/>
      <c r="AU228" s="2477"/>
      <c r="AV228" s="2477"/>
      <c r="AW228" s="2477"/>
      <c r="AX228" s="2477"/>
      <c r="AY228" s="2477"/>
      <c r="AZ228" s="2477"/>
      <c r="BA228" s="2477"/>
      <c r="BB228" s="2477"/>
      <c r="BC228" s="2477"/>
      <c r="BD228" s="2477"/>
      <c r="BE228" s="2477"/>
      <c r="BF228" s="2477"/>
      <c r="BG228" s="2477"/>
      <c r="BH228" s="2477"/>
      <c r="BI228" s="2477"/>
      <c r="BJ228" s="2477"/>
      <c r="BK228" s="2477"/>
      <c r="BL228" s="2477"/>
    </row>
    <row r="229" spans="1:64">
      <c r="A229" s="2477"/>
      <c r="C229" s="2477"/>
      <c r="D229" s="2477"/>
      <c r="E229" s="2477"/>
      <c r="F229" s="2477"/>
      <c r="G229" s="2477"/>
      <c r="H229" s="2477"/>
      <c r="I229" s="2477"/>
      <c r="J229" s="2477"/>
      <c r="K229" s="2477"/>
      <c r="L229" s="2477"/>
      <c r="M229" s="2477"/>
      <c r="N229" s="2477"/>
      <c r="O229" s="2477"/>
      <c r="P229" s="2477"/>
      <c r="Q229" s="2477"/>
      <c r="R229" s="2477"/>
      <c r="S229" s="2477"/>
      <c r="T229" s="2477"/>
      <c r="U229" s="2477"/>
      <c r="V229" s="2477"/>
      <c r="W229" s="2477"/>
      <c r="X229" s="2477"/>
      <c r="Y229" s="2477"/>
      <c r="Z229" s="2477"/>
      <c r="AA229" s="2477"/>
      <c r="AB229" s="2477"/>
      <c r="AC229" s="2477"/>
      <c r="AD229" s="2477"/>
      <c r="AE229" s="2477"/>
      <c r="AF229" s="2477"/>
      <c r="AG229" s="2477"/>
      <c r="AH229" s="2477"/>
      <c r="AI229" s="2477"/>
      <c r="AJ229" s="2477"/>
      <c r="AK229" s="2477"/>
      <c r="AL229" s="2477"/>
      <c r="AM229" s="2477"/>
      <c r="AN229" s="2477"/>
      <c r="AO229" s="2477"/>
      <c r="AP229" s="2477"/>
      <c r="AQ229" s="2477"/>
      <c r="AR229" s="2477"/>
      <c r="AS229" s="2477"/>
      <c r="AT229" s="2477"/>
      <c r="AU229" s="2477"/>
      <c r="AV229" s="2477"/>
      <c r="AW229" s="2477"/>
      <c r="AX229" s="2477"/>
      <c r="AY229" s="2477"/>
      <c r="AZ229" s="2477"/>
      <c r="BA229" s="2477"/>
      <c r="BB229" s="2477"/>
      <c r="BC229" s="2477"/>
      <c r="BD229" s="2477"/>
      <c r="BE229" s="2477"/>
      <c r="BF229" s="2477"/>
      <c r="BG229" s="2477"/>
      <c r="BH229" s="2477"/>
      <c r="BI229" s="2477"/>
      <c r="BJ229" s="2477"/>
      <c r="BK229" s="2477"/>
      <c r="BL229" s="2477"/>
    </row>
    <row r="230" spans="1:64">
      <c r="A230" s="2477"/>
      <c r="C230" s="2477"/>
      <c r="D230" s="2477"/>
      <c r="E230" s="2477"/>
      <c r="F230" s="2477"/>
      <c r="G230" s="2477"/>
      <c r="H230" s="2477"/>
      <c r="I230" s="2477"/>
      <c r="J230" s="2477"/>
      <c r="K230" s="2477"/>
      <c r="L230" s="2477"/>
      <c r="M230" s="2477"/>
      <c r="N230" s="2477"/>
      <c r="O230" s="2477"/>
      <c r="P230" s="2477"/>
      <c r="Q230" s="2477"/>
      <c r="R230" s="2477"/>
      <c r="S230" s="2477"/>
      <c r="T230" s="2477"/>
      <c r="U230" s="2477"/>
      <c r="V230" s="2477"/>
      <c r="W230" s="2477"/>
      <c r="X230" s="2477"/>
      <c r="Y230" s="2477"/>
      <c r="Z230" s="2477"/>
      <c r="AA230" s="2477"/>
      <c r="AB230" s="2477"/>
      <c r="AC230" s="2477"/>
      <c r="AD230" s="2477"/>
      <c r="AE230" s="2477"/>
      <c r="AF230" s="2477"/>
      <c r="AG230" s="2477"/>
      <c r="AH230" s="2477"/>
      <c r="AI230" s="2477"/>
      <c r="AJ230" s="2477"/>
      <c r="AK230" s="2477"/>
      <c r="AL230" s="2477"/>
      <c r="AM230" s="2477"/>
      <c r="AN230" s="2477"/>
      <c r="AO230" s="2477"/>
      <c r="AP230" s="2477"/>
      <c r="AQ230" s="2477"/>
      <c r="AR230" s="2477"/>
      <c r="AS230" s="2477"/>
      <c r="AT230" s="2477"/>
      <c r="AU230" s="2477"/>
      <c r="AV230" s="2477"/>
      <c r="AW230" s="2477"/>
      <c r="AX230" s="2477"/>
      <c r="AY230" s="2477"/>
      <c r="AZ230" s="2477"/>
      <c r="BA230" s="2477"/>
      <c r="BB230" s="2477"/>
      <c r="BC230" s="2477"/>
      <c r="BD230" s="2477"/>
      <c r="BE230" s="2477"/>
      <c r="BF230" s="2477"/>
      <c r="BG230" s="2477"/>
      <c r="BH230" s="2477"/>
      <c r="BI230" s="2477"/>
      <c r="BJ230" s="2477"/>
      <c r="BK230" s="2477"/>
      <c r="BL230" s="2477"/>
    </row>
    <row r="231" spans="1:64">
      <c r="A231" s="2477"/>
      <c r="C231" s="2477"/>
      <c r="D231" s="2477"/>
      <c r="E231" s="2477"/>
      <c r="F231" s="2477"/>
      <c r="G231" s="2477"/>
      <c r="H231" s="2477"/>
      <c r="I231" s="2477"/>
      <c r="J231" s="2477"/>
      <c r="K231" s="2477"/>
      <c r="L231" s="2477"/>
      <c r="M231" s="2477"/>
      <c r="N231" s="2477"/>
      <c r="O231" s="2477"/>
      <c r="P231" s="2477"/>
      <c r="Q231" s="2477"/>
      <c r="R231" s="2477"/>
      <c r="S231" s="2477"/>
      <c r="T231" s="2477"/>
      <c r="U231" s="2477"/>
      <c r="V231" s="2477"/>
      <c r="W231" s="2477"/>
      <c r="X231" s="2477"/>
      <c r="Y231" s="2477"/>
      <c r="Z231" s="2477"/>
      <c r="AA231" s="2477"/>
      <c r="AB231" s="2477"/>
      <c r="AC231" s="2477"/>
      <c r="AD231" s="2477"/>
      <c r="AE231" s="2477"/>
      <c r="AF231" s="2477"/>
      <c r="AG231" s="2477"/>
      <c r="AH231" s="2477"/>
      <c r="AI231" s="2477"/>
      <c r="AJ231" s="2477"/>
      <c r="AK231" s="2477"/>
      <c r="AL231" s="2477"/>
      <c r="AM231" s="2477"/>
      <c r="AN231" s="2477"/>
      <c r="AO231" s="2477"/>
      <c r="AP231" s="2477"/>
      <c r="AQ231" s="2477"/>
      <c r="AR231" s="2477"/>
      <c r="AS231" s="2477"/>
      <c r="AT231" s="2477"/>
      <c r="AU231" s="2477"/>
      <c r="AV231" s="2477"/>
      <c r="AW231" s="2477"/>
      <c r="AX231" s="2477"/>
      <c r="AY231" s="2477"/>
      <c r="AZ231" s="2477"/>
      <c r="BA231" s="2477"/>
      <c r="BB231" s="2477"/>
      <c r="BC231" s="2477"/>
      <c r="BD231" s="2477"/>
      <c r="BE231" s="2477"/>
      <c r="BF231" s="2477"/>
      <c r="BG231" s="2477"/>
      <c r="BH231" s="2477"/>
      <c r="BI231" s="2477"/>
      <c r="BJ231" s="2477"/>
      <c r="BK231" s="2477"/>
      <c r="BL231" s="2477"/>
    </row>
    <row r="232" spans="1:64">
      <c r="A232" s="2477"/>
      <c r="B232" s="2737"/>
      <c r="C232" s="2477"/>
      <c r="D232" s="2477"/>
      <c r="E232" s="2477"/>
      <c r="F232" s="2477"/>
      <c r="G232" s="2477"/>
      <c r="H232" s="2477"/>
      <c r="I232" s="2477"/>
      <c r="J232" s="2477"/>
      <c r="K232" s="2477"/>
      <c r="L232" s="2477"/>
      <c r="M232" s="2477"/>
      <c r="N232" s="2477"/>
      <c r="O232" s="2477"/>
      <c r="P232" s="2477"/>
      <c r="Q232" s="2477"/>
      <c r="R232" s="2477"/>
      <c r="S232" s="2477"/>
      <c r="T232" s="2477"/>
      <c r="U232" s="2477"/>
      <c r="V232" s="2477"/>
      <c r="W232" s="2477"/>
      <c r="X232" s="2477"/>
      <c r="Y232" s="2477"/>
      <c r="Z232" s="2477"/>
      <c r="AA232" s="2477"/>
      <c r="AB232" s="2477"/>
      <c r="AC232" s="2477"/>
      <c r="AD232" s="2477"/>
      <c r="AE232" s="2477"/>
      <c r="AF232" s="2477"/>
      <c r="AG232" s="2477"/>
      <c r="AH232" s="2477"/>
      <c r="AI232" s="2477"/>
      <c r="AJ232" s="2477"/>
      <c r="AK232" s="2477"/>
      <c r="AL232" s="2477"/>
      <c r="AM232" s="2477"/>
      <c r="AN232" s="2477"/>
      <c r="AO232" s="2477"/>
      <c r="AP232" s="2477"/>
      <c r="AQ232" s="2477"/>
      <c r="AR232" s="2477"/>
      <c r="AS232" s="2477"/>
      <c r="AT232" s="2477"/>
      <c r="AU232" s="2477"/>
      <c r="AV232" s="2477"/>
      <c r="AW232" s="2477"/>
      <c r="AX232" s="2477"/>
      <c r="AY232" s="2477"/>
      <c r="AZ232" s="2477"/>
      <c r="BA232" s="2477"/>
      <c r="BB232" s="2477"/>
      <c r="BC232" s="2477"/>
      <c r="BD232" s="2477"/>
      <c r="BE232" s="2477"/>
      <c r="BF232" s="2477"/>
      <c r="BG232" s="2477"/>
      <c r="BH232" s="2477"/>
      <c r="BI232" s="2477"/>
      <c r="BJ232" s="2477"/>
      <c r="BK232" s="2477"/>
      <c r="BL232" s="2477"/>
    </row>
    <row r="233" spans="1:64">
      <c r="A233" s="2477"/>
      <c r="C233" s="2477"/>
      <c r="D233" s="2477"/>
      <c r="E233" s="2477"/>
      <c r="F233" s="2477"/>
      <c r="G233" s="2477"/>
      <c r="H233" s="2477"/>
      <c r="I233" s="2477"/>
      <c r="J233" s="2477"/>
      <c r="K233" s="2477"/>
      <c r="L233" s="2477"/>
      <c r="M233" s="2477"/>
      <c r="N233" s="2477"/>
      <c r="O233" s="2477"/>
      <c r="P233" s="2477"/>
      <c r="Q233" s="2477"/>
      <c r="R233" s="2477"/>
      <c r="S233" s="2477"/>
      <c r="T233" s="2477"/>
      <c r="U233" s="2477"/>
      <c r="V233" s="2477"/>
      <c r="W233" s="2477"/>
      <c r="X233" s="2477"/>
      <c r="Y233" s="2477"/>
      <c r="Z233" s="2477"/>
      <c r="AA233" s="2477"/>
      <c r="AB233" s="2477"/>
      <c r="AC233" s="2477"/>
      <c r="AD233" s="2477"/>
      <c r="AE233" s="2477"/>
      <c r="AF233" s="2477"/>
      <c r="AG233" s="2477"/>
      <c r="AH233" s="2477"/>
      <c r="AI233" s="2477"/>
      <c r="AJ233" s="2477"/>
      <c r="AK233" s="2477"/>
      <c r="AL233" s="2477"/>
      <c r="AM233" s="2477"/>
      <c r="AN233" s="2477"/>
      <c r="AO233" s="2477"/>
      <c r="AP233" s="2477"/>
      <c r="AQ233" s="2477"/>
      <c r="AR233" s="2477"/>
      <c r="AS233" s="2477"/>
      <c r="AT233" s="2477"/>
      <c r="AU233" s="2477"/>
      <c r="AV233" s="2477"/>
      <c r="AW233" s="2477"/>
      <c r="AX233" s="2477"/>
      <c r="AY233" s="2477"/>
      <c r="AZ233" s="2477"/>
      <c r="BA233" s="2477"/>
      <c r="BB233" s="2477"/>
      <c r="BC233" s="2477"/>
      <c r="BD233" s="2477"/>
      <c r="BE233" s="2477"/>
      <c r="BF233" s="2477"/>
      <c r="BG233" s="2477"/>
      <c r="BH233" s="2477"/>
      <c r="BI233" s="2477"/>
      <c r="BJ233" s="2477"/>
      <c r="BK233" s="2477"/>
      <c r="BL233" s="2477"/>
    </row>
    <row r="234" spans="1:64">
      <c r="A234" s="2477"/>
      <c r="C234" s="2477"/>
      <c r="D234" s="2477"/>
      <c r="E234" s="2477"/>
      <c r="F234" s="2477"/>
      <c r="G234" s="2477"/>
      <c r="H234" s="2477"/>
      <c r="I234" s="2477"/>
      <c r="J234" s="2477"/>
      <c r="K234" s="2477"/>
      <c r="L234" s="2477"/>
      <c r="M234" s="2477"/>
      <c r="N234" s="2477"/>
      <c r="O234" s="2477"/>
      <c r="P234" s="2477"/>
      <c r="Q234" s="2477"/>
      <c r="R234" s="2477"/>
      <c r="S234" s="2477"/>
      <c r="T234" s="2477"/>
      <c r="U234" s="2477"/>
      <c r="V234" s="2477"/>
      <c r="W234" s="2477"/>
      <c r="X234" s="2477"/>
      <c r="Y234" s="2477"/>
      <c r="Z234" s="2477"/>
      <c r="AA234" s="2477"/>
      <c r="AB234" s="2477"/>
      <c r="AC234" s="2477"/>
      <c r="AD234" s="2477"/>
      <c r="AE234" s="2477"/>
      <c r="AF234" s="2477"/>
      <c r="AG234" s="2477"/>
      <c r="AH234" s="2477"/>
      <c r="AI234" s="2477"/>
      <c r="AJ234" s="2477"/>
      <c r="AK234" s="2477"/>
      <c r="AL234" s="2477"/>
      <c r="AM234" s="2477"/>
      <c r="AN234" s="2477"/>
      <c r="AO234" s="2477"/>
      <c r="AP234" s="2477"/>
      <c r="AQ234" s="2477"/>
      <c r="AR234" s="2477"/>
      <c r="AS234" s="2477"/>
      <c r="AT234" s="2477"/>
      <c r="AU234" s="2477"/>
      <c r="AV234" s="2477"/>
      <c r="AW234" s="2477"/>
      <c r="AX234" s="2477"/>
      <c r="AY234" s="2477"/>
      <c r="AZ234" s="2477"/>
      <c r="BA234" s="2477"/>
      <c r="BB234" s="2477"/>
      <c r="BC234" s="2477"/>
      <c r="BD234" s="2477"/>
      <c r="BE234" s="2477"/>
      <c r="BF234" s="2477"/>
      <c r="BG234" s="2477"/>
      <c r="BH234" s="2477"/>
      <c r="BI234" s="2477"/>
      <c r="BJ234" s="2477"/>
      <c r="BK234" s="2477"/>
      <c r="BL234" s="2477"/>
    </row>
    <row r="235" spans="1:64">
      <c r="A235" s="2477"/>
      <c r="C235" s="2477"/>
      <c r="D235" s="2477"/>
      <c r="E235" s="2477"/>
      <c r="F235" s="2477"/>
      <c r="G235" s="2477"/>
      <c r="H235" s="2477"/>
      <c r="I235" s="2477"/>
      <c r="J235" s="2477"/>
      <c r="K235" s="2477"/>
      <c r="L235" s="2477"/>
      <c r="M235" s="2477"/>
      <c r="N235" s="2477"/>
      <c r="O235" s="2477"/>
      <c r="P235" s="2477"/>
      <c r="Q235" s="2477"/>
      <c r="R235" s="2477"/>
      <c r="S235" s="2477"/>
      <c r="T235" s="2477"/>
      <c r="U235" s="2477"/>
      <c r="V235" s="2477"/>
      <c r="W235" s="2477"/>
      <c r="X235" s="2477"/>
      <c r="Y235" s="2477"/>
      <c r="Z235" s="2477"/>
      <c r="AA235" s="2477"/>
      <c r="AB235" s="2477"/>
      <c r="AC235" s="2477"/>
      <c r="AD235" s="2477"/>
      <c r="AE235" s="2477"/>
      <c r="AF235" s="2477"/>
      <c r="AG235" s="2477"/>
      <c r="AH235" s="2477"/>
      <c r="AI235" s="2477"/>
      <c r="AJ235" s="2477"/>
      <c r="AK235" s="2477"/>
      <c r="AL235" s="2477"/>
      <c r="AM235" s="2477"/>
      <c r="AN235" s="2477"/>
      <c r="AO235" s="2477"/>
      <c r="AP235" s="2477"/>
      <c r="AQ235" s="2477"/>
      <c r="AR235" s="2477"/>
      <c r="AS235" s="2477"/>
      <c r="AT235" s="2477"/>
      <c r="AU235" s="2477"/>
      <c r="AV235" s="2477"/>
      <c r="AW235" s="2477"/>
      <c r="AX235" s="2477"/>
      <c r="AY235" s="2477"/>
      <c r="AZ235" s="2477"/>
      <c r="BA235" s="2477"/>
      <c r="BB235" s="2477"/>
      <c r="BC235" s="2477"/>
      <c r="BD235" s="2477"/>
      <c r="BE235" s="2477"/>
      <c r="BF235" s="2477"/>
      <c r="BG235" s="2477"/>
      <c r="BH235" s="2477"/>
      <c r="BI235" s="2477"/>
      <c r="BJ235" s="2477"/>
      <c r="BK235" s="2477"/>
      <c r="BL235" s="2477"/>
    </row>
    <row r="236" spans="1:64">
      <c r="A236" s="2477"/>
      <c r="C236" s="2477"/>
      <c r="D236" s="2477"/>
      <c r="E236" s="2477"/>
      <c r="F236" s="2477"/>
      <c r="G236" s="2477"/>
      <c r="H236" s="2477"/>
      <c r="I236" s="2477"/>
      <c r="J236" s="2477"/>
      <c r="K236" s="2477"/>
      <c r="L236" s="2477"/>
      <c r="M236" s="2477"/>
      <c r="N236" s="2477"/>
      <c r="O236" s="2477"/>
      <c r="P236" s="2477"/>
      <c r="Q236" s="2477"/>
      <c r="R236" s="2477"/>
      <c r="S236" s="2477"/>
      <c r="T236" s="2477"/>
      <c r="U236" s="2477"/>
      <c r="V236" s="2477"/>
      <c r="W236" s="2477"/>
      <c r="X236" s="2477"/>
      <c r="Y236" s="2477"/>
      <c r="Z236" s="2477"/>
      <c r="AA236" s="2477"/>
      <c r="AB236" s="2477"/>
      <c r="AC236" s="2477"/>
      <c r="AD236" s="2477"/>
      <c r="AE236" s="2477"/>
      <c r="AF236" s="2477"/>
      <c r="AG236" s="2477"/>
      <c r="AH236" s="2477"/>
      <c r="AI236" s="2477"/>
      <c r="AJ236" s="2477"/>
      <c r="AK236" s="2477"/>
      <c r="AL236" s="2477"/>
      <c r="AM236" s="2477"/>
      <c r="AN236" s="2477"/>
      <c r="AO236" s="2477"/>
      <c r="AP236" s="2477"/>
      <c r="AQ236" s="2477"/>
      <c r="AR236" s="2477"/>
      <c r="AS236" s="2477"/>
      <c r="AT236" s="2477"/>
      <c r="AU236" s="2477"/>
      <c r="AV236" s="2477"/>
      <c r="AW236" s="2477"/>
      <c r="AX236" s="2477"/>
      <c r="AY236" s="2477"/>
      <c r="AZ236" s="2477"/>
      <c r="BA236" s="2477"/>
      <c r="BB236" s="2477"/>
      <c r="BC236" s="2477"/>
      <c r="BD236" s="2477"/>
      <c r="BE236" s="2477"/>
      <c r="BF236" s="2477"/>
      <c r="BG236" s="2477"/>
      <c r="BH236" s="2477"/>
      <c r="BI236" s="2477"/>
      <c r="BJ236" s="2477"/>
      <c r="BK236" s="2477"/>
      <c r="BL236" s="2477"/>
    </row>
    <row r="237" spans="1:64">
      <c r="A237" s="2477"/>
      <c r="C237" s="2477"/>
      <c r="D237" s="2477"/>
      <c r="E237" s="2477"/>
      <c r="F237" s="2477"/>
      <c r="G237" s="2477"/>
      <c r="H237" s="2477"/>
      <c r="I237" s="2477"/>
      <c r="J237" s="2477"/>
      <c r="K237" s="2477"/>
      <c r="L237" s="2477"/>
      <c r="M237" s="2477"/>
      <c r="N237" s="2477"/>
      <c r="O237" s="2477"/>
      <c r="P237" s="2477"/>
      <c r="Q237" s="2477"/>
      <c r="R237" s="2477"/>
      <c r="S237" s="2477"/>
      <c r="T237" s="2477"/>
      <c r="U237" s="2477"/>
      <c r="V237" s="2477"/>
      <c r="W237" s="2477"/>
      <c r="X237" s="2477"/>
      <c r="Y237" s="2477"/>
      <c r="Z237" s="2477"/>
      <c r="AA237" s="2477"/>
      <c r="AB237" s="2477"/>
      <c r="AC237" s="2477"/>
      <c r="AD237" s="2477"/>
      <c r="AE237" s="2477"/>
      <c r="AF237" s="2477"/>
      <c r="AG237" s="2477"/>
      <c r="AH237" s="2477"/>
      <c r="AI237" s="2477"/>
      <c r="AJ237" s="2477"/>
      <c r="AK237" s="2477"/>
      <c r="AL237" s="2477"/>
      <c r="AM237" s="2477"/>
      <c r="AN237" s="2477"/>
      <c r="AO237" s="2477"/>
      <c r="AP237" s="2477"/>
      <c r="AQ237" s="2477"/>
      <c r="AR237" s="2477"/>
      <c r="AS237" s="2477"/>
      <c r="AT237" s="2477"/>
      <c r="AU237" s="2477"/>
      <c r="AV237" s="2477"/>
      <c r="AW237" s="2477"/>
      <c r="AX237" s="2477"/>
      <c r="AY237" s="2477"/>
      <c r="AZ237" s="2477"/>
      <c r="BA237" s="2477"/>
      <c r="BB237" s="2477"/>
      <c r="BC237" s="2477"/>
      <c r="BD237" s="2477"/>
      <c r="BE237" s="2477"/>
      <c r="BF237" s="2477"/>
      <c r="BG237" s="2477"/>
      <c r="BH237" s="2477"/>
      <c r="BI237" s="2477"/>
      <c r="BJ237" s="2477"/>
      <c r="BK237" s="2477"/>
      <c r="BL237" s="2477"/>
    </row>
    <row r="238" spans="1:64">
      <c r="A238" s="2477"/>
      <c r="C238" s="2477"/>
      <c r="D238" s="2477"/>
      <c r="E238" s="2477"/>
      <c r="F238" s="2477"/>
      <c r="G238" s="2477"/>
      <c r="H238" s="2477"/>
      <c r="I238" s="2477"/>
      <c r="J238" s="2477"/>
      <c r="K238" s="2477"/>
      <c r="L238" s="2477"/>
      <c r="M238" s="2477"/>
      <c r="N238" s="2477"/>
      <c r="O238" s="2477"/>
      <c r="P238" s="2477"/>
      <c r="Q238" s="2477"/>
      <c r="R238" s="2477"/>
      <c r="S238" s="2477"/>
      <c r="T238" s="2477"/>
      <c r="U238" s="2477"/>
      <c r="V238" s="2477"/>
      <c r="W238" s="2477"/>
      <c r="X238" s="2477"/>
      <c r="Y238" s="2477"/>
      <c r="Z238" s="2477"/>
      <c r="AA238" s="2477"/>
      <c r="AB238" s="2477"/>
      <c r="AC238" s="2477"/>
      <c r="AD238" s="2477"/>
      <c r="AE238" s="2477"/>
      <c r="AF238" s="2477"/>
      <c r="AG238" s="2477"/>
      <c r="AH238" s="2477"/>
      <c r="AI238" s="2477"/>
      <c r="AJ238" s="2477"/>
      <c r="AK238" s="2477"/>
      <c r="AL238" s="2477"/>
      <c r="AM238" s="2477"/>
      <c r="AN238" s="2477"/>
      <c r="AO238" s="2477"/>
      <c r="AP238" s="2477"/>
      <c r="AQ238" s="2477"/>
      <c r="AR238" s="2477"/>
      <c r="AS238" s="2477"/>
      <c r="AT238" s="2477"/>
      <c r="AU238" s="2477"/>
      <c r="AV238" s="2477"/>
      <c r="AW238" s="2477"/>
      <c r="AX238" s="2477"/>
      <c r="AY238" s="2477"/>
      <c r="AZ238" s="2477"/>
      <c r="BA238" s="2477"/>
      <c r="BB238" s="2477"/>
      <c r="BC238" s="2477"/>
      <c r="BD238" s="2477"/>
      <c r="BE238" s="2477"/>
      <c r="BF238" s="2477"/>
      <c r="BG238" s="2477"/>
      <c r="BH238" s="2477"/>
      <c r="BI238" s="2477"/>
      <c r="BJ238" s="2477"/>
      <c r="BK238" s="2477"/>
      <c r="BL238" s="2477"/>
    </row>
    <row r="239" spans="1:64">
      <c r="A239" s="2477"/>
      <c r="C239" s="2477"/>
      <c r="D239" s="2477"/>
      <c r="E239" s="2477"/>
      <c r="F239" s="2477"/>
      <c r="G239" s="2477"/>
      <c r="H239" s="2477"/>
      <c r="I239" s="2477"/>
      <c r="J239" s="2477"/>
      <c r="K239" s="2477"/>
      <c r="L239" s="2477"/>
      <c r="M239" s="2477"/>
      <c r="N239" s="2477"/>
      <c r="O239" s="2477"/>
      <c r="P239" s="2477"/>
      <c r="Q239" s="2477"/>
      <c r="R239" s="2477"/>
      <c r="S239" s="2477"/>
      <c r="T239" s="2477"/>
      <c r="U239" s="2477"/>
      <c r="V239" s="2477"/>
      <c r="W239" s="2477"/>
      <c r="X239" s="2477"/>
      <c r="Y239" s="2477"/>
      <c r="Z239" s="2477"/>
      <c r="AA239" s="2477"/>
      <c r="AB239" s="2477"/>
      <c r="AC239" s="2477"/>
      <c r="AD239" s="2477"/>
      <c r="AE239" s="2477"/>
      <c r="AF239" s="2477"/>
      <c r="AG239" s="2477"/>
      <c r="AH239" s="2477"/>
      <c r="AI239" s="2477"/>
      <c r="AJ239" s="2477"/>
      <c r="AK239" s="2477"/>
      <c r="AL239" s="2477"/>
      <c r="AM239" s="2477"/>
      <c r="AN239" s="2477"/>
      <c r="AO239" s="2477"/>
      <c r="AP239" s="2477"/>
      <c r="AQ239" s="2477"/>
      <c r="AR239" s="2477"/>
      <c r="AS239" s="2477"/>
      <c r="AT239" s="2477"/>
      <c r="AU239" s="2477"/>
      <c r="AV239" s="2477"/>
      <c r="AW239" s="2477"/>
      <c r="AX239" s="2477"/>
      <c r="AY239" s="2477"/>
      <c r="AZ239" s="2477"/>
      <c r="BA239" s="2477"/>
      <c r="BB239" s="2477"/>
      <c r="BC239" s="2477"/>
      <c r="BD239" s="2477"/>
      <c r="BE239" s="2477"/>
      <c r="BF239" s="2477"/>
      <c r="BG239" s="2477"/>
      <c r="BH239" s="2477"/>
      <c r="BI239" s="2477"/>
      <c r="BJ239" s="2477"/>
      <c r="BK239" s="2477"/>
      <c r="BL239" s="2477"/>
    </row>
    <row r="240" spans="1:64">
      <c r="A240" s="2477"/>
      <c r="C240" s="2477"/>
      <c r="D240" s="2477"/>
      <c r="E240" s="2477"/>
      <c r="F240" s="2477"/>
      <c r="G240" s="2477"/>
      <c r="H240" s="2477"/>
      <c r="I240" s="2477"/>
      <c r="J240" s="2477"/>
      <c r="K240" s="2477"/>
      <c r="L240" s="2477"/>
      <c r="M240" s="2477"/>
      <c r="N240" s="2477"/>
      <c r="O240" s="2477"/>
      <c r="P240" s="2477"/>
      <c r="Q240" s="2477"/>
      <c r="R240" s="2477"/>
      <c r="S240" s="2477"/>
      <c r="T240" s="2477"/>
      <c r="U240" s="2477"/>
      <c r="V240" s="2477"/>
      <c r="W240" s="2477"/>
      <c r="X240" s="2477"/>
      <c r="Y240" s="2477"/>
      <c r="Z240" s="2477"/>
      <c r="AA240" s="2477"/>
      <c r="AB240" s="2477"/>
      <c r="AC240" s="2477"/>
      <c r="AD240" s="2477"/>
      <c r="AE240" s="2477"/>
      <c r="AF240" s="2477"/>
      <c r="AG240" s="2477"/>
      <c r="AH240" s="2477"/>
      <c r="AI240" s="2477"/>
      <c r="AJ240" s="2477"/>
      <c r="AK240" s="2477"/>
      <c r="AL240" s="2477"/>
      <c r="AM240" s="2477"/>
      <c r="AN240" s="2477"/>
      <c r="AO240" s="2477"/>
      <c r="AP240" s="2477"/>
      <c r="AQ240" s="2477"/>
      <c r="AR240" s="2477"/>
      <c r="AS240" s="2477"/>
      <c r="AT240" s="2477"/>
      <c r="AU240" s="2477"/>
      <c r="AV240" s="2477"/>
      <c r="AW240" s="2477"/>
      <c r="AX240" s="2477"/>
      <c r="AY240" s="2477"/>
      <c r="AZ240" s="2477"/>
      <c r="BA240" s="2477"/>
      <c r="BB240" s="2477"/>
      <c r="BC240" s="2477"/>
      <c r="BD240" s="2477"/>
      <c r="BE240" s="2477"/>
      <c r="BF240" s="2477"/>
      <c r="BG240" s="2477"/>
      <c r="BH240" s="2477"/>
      <c r="BI240" s="2477"/>
      <c r="BJ240" s="2477"/>
      <c r="BK240" s="2477"/>
      <c r="BL240" s="2477"/>
    </row>
    <row r="241" spans="1:64">
      <c r="A241" s="2477"/>
      <c r="C241" s="2477"/>
      <c r="D241" s="2477"/>
      <c r="E241" s="2477"/>
      <c r="F241" s="2477"/>
      <c r="G241" s="2477"/>
      <c r="H241" s="2477"/>
      <c r="I241" s="2477"/>
      <c r="J241" s="2477"/>
      <c r="K241" s="2477"/>
      <c r="L241" s="2477"/>
      <c r="M241" s="2477"/>
      <c r="N241" s="2477"/>
      <c r="O241" s="2477"/>
      <c r="P241" s="2477"/>
      <c r="Q241" s="2477"/>
      <c r="R241" s="2477"/>
      <c r="S241" s="2477"/>
      <c r="T241" s="2477"/>
      <c r="U241" s="2477"/>
      <c r="V241" s="2477"/>
      <c r="W241" s="2477"/>
      <c r="X241" s="2477"/>
      <c r="Y241" s="2477"/>
      <c r="Z241" s="2477"/>
      <c r="AA241" s="2477"/>
      <c r="AB241" s="2477"/>
      <c r="AC241" s="2477"/>
      <c r="AD241" s="2477"/>
      <c r="AE241" s="2477"/>
      <c r="AF241" s="2477"/>
      <c r="AG241" s="2477"/>
      <c r="AH241" s="2477"/>
      <c r="AI241" s="2477"/>
      <c r="AJ241" s="2477"/>
      <c r="AK241" s="2477"/>
      <c r="AL241" s="2477"/>
      <c r="AM241" s="2477"/>
      <c r="AN241" s="2477"/>
      <c r="AO241" s="2477"/>
      <c r="AP241" s="2477"/>
      <c r="AQ241" s="2477"/>
      <c r="AR241" s="2477"/>
      <c r="AS241" s="2477"/>
      <c r="AT241" s="2477"/>
      <c r="AU241" s="2477"/>
      <c r="AV241" s="2477"/>
      <c r="AW241" s="2477"/>
      <c r="AX241" s="2477"/>
      <c r="AY241" s="2477"/>
      <c r="AZ241" s="2477"/>
      <c r="BA241" s="2477"/>
      <c r="BB241" s="2477"/>
      <c r="BC241" s="2477"/>
      <c r="BD241" s="2477"/>
      <c r="BE241" s="2477"/>
      <c r="BF241" s="2477"/>
      <c r="BG241" s="2477"/>
      <c r="BH241" s="2477"/>
      <c r="BI241" s="2477"/>
      <c r="BJ241" s="2477"/>
      <c r="BK241" s="2477"/>
      <c r="BL241" s="2477"/>
    </row>
    <row r="242" spans="1:64">
      <c r="A242" s="2477"/>
      <c r="C242" s="2477"/>
      <c r="D242" s="2477"/>
      <c r="E242" s="2477"/>
      <c r="F242" s="2477"/>
      <c r="G242" s="2477"/>
      <c r="H242" s="2477"/>
      <c r="I242" s="2477"/>
      <c r="J242" s="2477"/>
      <c r="K242" s="2477"/>
      <c r="L242" s="2477"/>
      <c r="M242" s="2477"/>
      <c r="N242" s="2477"/>
      <c r="O242" s="2477"/>
      <c r="P242" s="2477"/>
      <c r="Q242" s="2477"/>
      <c r="R242" s="2477"/>
      <c r="S242" s="2477"/>
      <c r="T242" s="2477"/>
      <c r="U242" s="2477"/>
      <c r="V242" s="2477"/>
      <c r="W242" s="2477"/>
      <c r="X242" s="2477"/>
      <c r="Y242" s="2477"/>
      <c r="Z242" s="2477"/>
      <c r="AA242" s="2477"/>
      <c r="AB242" s="2477"/>
      <c r="AC242" s="2477"/>
      <c r="AD242" s="2477"/>
      <c r="AE242" s="2477"/>
      <c r="AF242" s="2477"/>
      <c r="AG242" s="2477"/>
      <c r="AH242" s="2477"/>
      <c r="AI242" s="2477"/>
      <c r="AJ242" s="2477"/>
      <c r="AK242" s="2477"/>
      <c r="AL242" s="2477"/>
      <c r="AM242" s="2477"/>
      <c r="AN242" s="2477"/>
      <c r="AO242" s="2477"/>
      <c r="AP242" s="2477"/>
      <c r="AQ242" s="2477"/>
      <c r="AR242" s="2477"/>
      <c r="AS242" s="2477"/>
      <c r="AT242" s="2477"/>
      <c r="AU242" s="2477"/>
      <c r="AV242" s="2477"/>
      <c r="AW242" s="2477"/>
      <c r="AX242" s="2477"/>
      <c r="AY242" s="2477"/>
      <c r="AZ242" s="2477"/>
      <c r="BA242" s="2477"/>
      <c r="BB242" s="2477"/>
      <c r="BC242" s="2477"/>
      <c r="BD242" s="2477"/>
      <c r="BE242" s="2477"/>
      <c r="BF242" s="2477"/>
      <c r="BG242" s="2477"/>
      <c r="BH242" s="2477"/>
      <c r="BI242" s="2477"/>
      <c r="BJ242" s="2477"/>
      <c r="BK242" s="2477"/>
      <c r="BL242" s="2477"/>
    </row>
    <row r="243" spans="1:64">
      <c r="A243" s="2477"/>
      <c r="C243" s="2477"/>
      <c r="D243" s="2477"/>
      <c r="E243" s="2477"/>
      <c r="F243" s="2477"/>
      <c r="G243" s="2477"/>
      <c r="H243" s="2477"/>
      <c r="I243" s="2477"/>
      <c r="J243" s="2477"/>
      <c r="K243" s="2477"/>
      <c r="L243" s="2477"/>
      <c r="M243" s="2477"/>
      <c r="N243" s="2477"/>
      <c r="O243" s="2477"/>
      <c r="P243" s="2477"/>
      <c r="Q243" s="2477"/>
      <c r="R243" s="2477"/>
      <c r="S243" s="2477"/>
      <c r="T243" s="2477"/>
      <c r="U243" s="2477"/>
      <c r="V243" s="2477"/>
      <c r="W243" s="2477"/>
      <c r="X243" s="2477"/>
      <c r="Y243" s="2477"/>
      <c r="Z243" s="2477"/>
      <c r="AA243" s="2477"/>
      <c r="AB243" s="2477"/>
      <c r="AC243" s="2477"/>
      <c r="AD243" s="2477"/>
      <c r="AE243" s="2477"/>
      <c r="AF243" s="2477"/>
      <c r="AG243" s="2477"/>
      <c r="AH243" s="2477"/>
      <c r="AI243" s="2477"/>
      <c r="AJ243" s="2477"/>
      <c r="AK243" s="2477"/>
      <c r="AL243" s="2477"/>
      <c r="AM243" s="2477"/>
      <c r="AN243" s="2477"/>
      <c r="AO243" s="2477"/>
      <c r="AP243" s="2477"/>
      <c r="AQ243" s="2477"/>
      <c r="AR243" s="2477"/>
      <c r="AS243" s="2477"/>
      <c r="AT243" s="2477"/>
      <c r="AU243" s="2477"/>
      <c r="AV243" s="2477"/>
      <c r="AW243" s="2477"/>
      <c r="AX243" s="2477"/>
      <c r="AY243" s="2477"/>
      <c r="AZ243" s="2477"/>
      <c r="BA243" s="2477"/>
      <c r="BB243" s="2477"/>
      <c r="BC243" s="2477"/>
      <c r="BD243" s="2477"/>
      <c r="BE243" s="2477"/>
      <c r="BF243" s="2477"/>
      <c r="BG243" s="2477"/>
      <c r="BH243" s="2477"/>
      <c r="BI243" s="2477"/>
      <c r="BJ243" s="2477"/>
      <c r="BK243" s="2477"/>
      <c r="BL243" s="2477"/>
    </row>
    <row r="244" spans="1:64">
      <c r="A244" s="2477"/>
      <c r="C244" s="2477"/>
      <c r="D244" s="2477"/>
      <c r="E244" s="2477"/>
      <c r="F244" s="2477"/>
      <c r="G244" s="2477"/>
      <c r="H244" s="2477"/>
      <c r="I244" s="2477"/>
      <c r="J244" s="2477"/>
      <c r="K244" s="2477"/>
      <c r="L244" s="2477"/>
      <c r="M244" s="2477"/>
      <c r="N244" s="2477"/>
      <c r="O244" s="2477"/>
      <c r="P244" s="2477"/>
      <c r="Q244" s="2477"/>
      <c r="R244" s="2477"/>
      <c r="S244" s="2477"/>
      <c r="T244" s="2477"/>
      <c r="U244" s="2477"/>
      <c r="V244" s="2477"/>
      <c r="W244" s="2477"/>
      <c r="X244" s="2477"/>
      <c r="Y244" s="2477"/>
      <c r="Z244" s="2477"/>
      <c r="AA244" s="2477"/>
      <c r="AB244" s="2477"/>
      <c r="AC244" s="2477"/>
      <c r="AD244" s="2477"/>
      <c r="AE244" s="2477"/>
      <c r="AF244" s="2477"/>
      <c r="AG244" s="2477"/>
      <c r="AH244" s="2477"/>
      <c r="AI244" s="2477"/>
      <c r="AJ244" s="2477"/>
      <c r="AK244" s="2477"/>
      <c r="AL244" s="2477"/>
      <c r="AM244" s="2477"/>
      <c r="AN244" s="2477"/>
      <c r="AO244" s="2477"/>
      <c r="AP244" s="2477"/>
      <c r="AQ244" s="2477"/>
      <c r="AR244" s="2477"/>
      <c r="AS244" s="2477"/>
      <c r="AT244" s="2477"/>
      <c r="AU244" s="2477"/>
      <c r="AV244" s="2477"/>
      <c r="AW244" s="2477"/>
      <c r="AX244" s="2477"/>
      <c r="AY244" s="2477"/>
      <c r="AZ244" s="2477"/>
      <c r="BA244" s="2477"/>
      <c r="BB244" s="2477"/>
      <c r="BC244" s="2477"/>
      <c r="BD244" s="2477"/>
      <c r="BE244" s="2477"/>
      <c r="BF244" s="2477"/>
      <c r="BG244" s="2477"/>
      <c r="BH244" s="2477"/>
      <c r="BI244" s="2477"/>
      <c r="BJ244" s="2477"/>
      <c r="BK244" s="2477"/>
      <c r="BL244" s="2477"/>
    </row>
    <row r="245" spans="1:64">
      <c r="A245" s="2477"/>
      <c r="C245" s="2477"/>
      <c r="D245" s="2477"/>
      <c r="E245" s="2477"/>
      <c r="F245" s="2477"/>
      <c r="G245" s="2477"/>
      <c r="H245" s="2477"/>
      <c r="I245" s="2477"/>
      <c r="J245" s="2477"/>
      <c r="K245" s="2477"/>
      <c r="L245" s="2477"/>
      <c r="M245" s="2477"/>
      <c r="N245" s="2477"/>
      <c r="O245" s="2477"/>
      <c r="P245" s="2477"/>
      <c r="Q245" s="2477"/>
      <c r="R245" s="2477"/>
      <c r="S245" s="2477"/>
      <c r="T245" s="2477"/>
      <c r="U245" s="2477"/>
      <c r="V245" s="2477"/>
      <c r="W245" s="2477"/>
      <c r="X245" s="2477"/>
      <c r="Y245" s="2477"/>
      <c r="Z245" s="2477"/>
      <c r="AA245" s="2477"/>
      <c r="AB245" s="2477"/>
      <c r="AC245" s="2477"/>
      <c r="AD245" s="2477"/>
      <c r="AE245" s="2477"/>
      <c r="AF245" s="2477"/>
      <c r="AG245" s="2477"/>
      <c r="AH245" s="2477"/>
      <c r="AI245" s="2477"/>
      <c r="AJ245" s="2477"/>
      <c r="AK245" s="2477"/>
      <c r="AL245" s="2477"/>
      <c r="AM245" s="2477"/>
      <c r="AN245" s="2477"/>
      <c r="AO245" s="2477"/>
      <c r="AP245" s="2477"/>
      <c r="AQ245" s="2477"/>
      <c r="AR245" s="2477"/>
      <c r="AS245" s="2477"/>
      <c r="AT245" s="2477"/>
      <c r="AU245" s="2477"/>
      <c r="AV245" s="2477"/>
      <c r="AW245" s="2477"/>
      <c r="AX245" s="2477"/>
      <c r="AY245" s="2477"/>
      <c r="AZ245" s="2477"/>
      <c r="BA245" s="2477"/>
      <c r="BB245" s="2477"/>
      <c r="BC245" s="2477"/>
      <c r="BD245" s="2477"/>
      <c r="BE245" s="2477"/>
      <c r="BF245" s="2477"/>
      <c r="BG245" s="2477"/>
      <c r="BH245" s="2477"/>
      <c r="BI245" s="2477"/>
      <c r="BJ245" s="2477"/>
      <c r="BK245" s="2477"/>
      <c r="BL245" s="2477"/>
    </row>
    <row r="246" spans="1:64">
      <c r="A246" s="2477"/>
      <c r="C246" s="2477"/>
      <c r="D246" s="2477"/>
      <c r="E246" s="2477"/>
      <c r="F246" s="2477"/>
      <c r="G246" s="2477"/>
      <c r="H246" s="2477"/>
      <c r="I246" s="2477"/>
      <c r="J246" s="2477"/>
      <c r="K246" s="2477"/>
      <c r="L246" s="2477"/>
      <c r="M246" s="2477"/>
      <c r="N246" s="2477"/>
      <c r="O246" s="2477"/>
      <c r="P246" s="2477"/>
      <c r="Q246" s="2477"/>
      <c r="R246" s="2477"/>
      <c r="S246" s="2477"/>
      <c r="T246" s="2477"/>
      <c r="U246" s="2477"/>
      <c r="V246" s="2477"/>
      <c r="W246" s="2477"/>
      <c r="X246" s="2477"/>
      <c r="Y246" s="2477"/>
      <c r="Z246" s="2477"/>
      <c r="AA246" s="2477"/>
      <c r="AB246" s="2477"/>
      <c r="AC246" s="2477"/>
      <c r="AD246" s="2477"/>
      <c r="AE246" s="2477"/>
      <c r="AF246" s="2477"/>
      <c r="AG246" s="2477"/>
      <c r="AH246" s="2477"/>
      <c r="AI246" s="2477"/>
      <c r="AJ246" s="2477"/>
      <c r="AK246" s="2477"/>
      <c r="AL246" s="2477"/>
      <c r="AM246" s="2477"/>
      <c r="AN246" s="2477"/>
      <c r="AO246" s="2477"/>
      <c r="AP246" s="2477"/>
      <c r="AQ246" s="2477"/>
      <c r="AR246" s="2477"/>
      <c r="AS246" s="2477"/>
      <c r="AT246" s="2477"/>
      <c r="AU246" s="2477"/>
      <c r="AV246" s="2477"/>
      <c r="AW246" s="2477"/>
      <c r="AX246" s="2477"/>
      <c r="AY246" s="2477"/>
      <c r="AZ246" s="2477"/>
      <c r="BA246" s="2477"/>
      <c r="BB246" s="2477"/>
      <c r="BC246" s="2477"/>
      <c r="BD246" s="2477"/>
      <c r="BE246" s="2477"/>
      <c r="BF246" s="2477"/>
      <c r="BG246" s="2477"/>
      <c r="BH246" s="2477"/>
      <c r="BI246" s="2477"/>
      <c r="BJ246" s="2477"/>
      <c r="BK246" s="2477"/>
      <c r="BL246" s="2477"/>
    </row>
    <row r="247" spans="1:64">
      <c r="A247" s="2477"/>
      <c r="C247" s="2477"/>
      <c r="D247" s="2477"/>
      <c r="E247" s="2477"/>
      <c r="F247" s="2477"/>
      <c r="G247" s="2477"/>
      <c r="H247" s="2477"/>
      <c r="I247" s="2477"/>
      <c r="J247" s="2477"/>
      <c r="K247" s="2477"/>
      <c r="L247" s="2477"/>
      <c r="M247" s="2477"/>
      <c r="N247" s="2477"/>
      <c r="O247" s="2477"/>
      <c r="P247" s="2477"/>
      <c r="Q247" s="2477"/>
      <c r="R247" s="2477"/>
      <c r="S247" s="2477"/>
      <c r="T247" s="2477"/>
      <c r="U247" s="2477"/>
      <c r="V247" s="2477"/>
      <c r="W247" s="2477"/>
      <c r="X247" s="2477"/>
      <c r="Y247" s="2477"/>
      <c r="Z247" s="2477"/>
      <c r="AA247" s="2477"/>
      <c r="AB247" s="2477"/>
      <c r="AC247" s="2477"/>
      <c r="AD247" s="2477"/>
      <c r="AE247" s="2477"/>
      <c r="AF247" s="2477"/>
      <c r="AG247" s="2477"/>
      <c r="AH247" s="2477"/>
      <c r="AI247" s="2477"/>
      <c r="AJ247" s="2477"/>
      <c r="AK247" s="2477"/>
      <c r="AL247" s="2477"/>
      <c r="AM247" s="2477"/>
      <c r="AN247" s="2477"/>
      <c r="AO247" s="2477"/>
      <c r="AP247" s="2477"/>
      <c r="AQ247" s="2477"/>
      <c r="AR247" s="2477"/>
      <c r="AS247" s="2477"/>
      <c r="AT247" s="2477"/>
      <c r="AU247" s="2477"/>
      <c r="AV247" s="2477"/>
      <c r="AW247" s="2477"/>
      <c r="AX247" s="2477"/>
      <c r="AY247" s="2477"/>
      <c r="AZ247" s="2477"/>
      <c r="BA247" s="2477"/>
      <c r="BB247" s="2477"/>
      <c r="BC247" s="2477"/>
      <c r="BD247" s="2477"/>
      <c r="BE247" s="2477"/>
      <c r="BF247" s="2477"/>
      <c r="BG247" s="2477"/>
      <c r="BH247" s="2477"/>
      <c r="BI247" s="2477"/>
      <c r="BJ247" s="2477"/>
      <c r="BK247" s="2477"/>
      <c r="BL247" s="2477"/>
    </row>
    <row r="248" spans="1:64">
      <c r="A248" s="2477"/>
      <c r="C248" s="2477"/>
      <c r="D248" s="2477"/>
      <c r="E248" s="2477"/>
      <c r="F248" s="2477"/>
      <c r="G248" s="2477"/>
      <c r="H248" s="2477"/>
      <c r="I248" s="2477"/>
      <c r="J248" s="2477"/>
      <c r="K248" s="2477"/>
      <c r="L248" s="2477"/>
      <c r="M248" s="2477"/>
      <c r="N248" s="2477"/>
      <c r="O248" s="2477"/>
      <c r="P248" s="2477"/>
      <c r="Q248" s="2477"/>
      <c r="R248" s="2477"/>
      <c r="S248" s="2477"/>
      <c r="T248" s="2477"/>
      <c r="U248" s="2477"/>
      <c r="V248" s="2477"/>
      <c r="W248" s="2477"/>
      <c r="X248" s="2477"/>
      <c r="Y248" s="2477"/>
      <c r="Z248" s="2477"/>
      <c r="AA248" s="2477"/>
      <c r="AB248" s="2477"/>
      <c r="AC248" s="2477"/>
      <c r="AD248" s="2477"/>
      <c r="AE248" s="2477"/>
      <c r="AF248" s="2477"/>
      <c r="AG248" s="2477"/>
      <c r="AH248" s="2477"/>
      <c r="AI248" s="2477"/>
      <c r="AJ248" s="2477"/>
      <c r="AK248" s="2477"/>
      <c r="AL248" s="2477"/>
      <c r="AM248" s="2477"/>
      <c r="AN248" s="2477"/>
      <c r="AO248" s="2477"/>
      <c r="AP248" s="2477"/>
      <c r="AQ248" s="2477"/>
      <c r="AR248" s="2477"/>
      <c r="AS248" s="2477"/>
      <c r="AT248" s="2477"/>
      <c r="AU248" s="2477"/>
      <c r="AV248" s="2477"/>
      <c r="AW248" s="2477"/>
      <c r="AX248" s="2477"/>
      <c r="AY248" s="2477"/>
      <c r="AZ248" s="2477"/>
      <c r="BA248" s="2477"/>
      <c r="BB248" s="2477"/>
      <c r="BC248" s="2477"/>
      <c r="BD248" s="2477"/>
      <c r="BE248" s="2477"/>
      <c r="BF248" s="2477"/>
      <c r="BG248" s="2477"/>
      <c r="BH248" s="2477"/>
      <c r="BI248" s="2477"/>
      <c r="BJ248" s="2477"/>
      <c r="BK248" s="2477"/>
      <c r="BL248" s="2477"/>
    </row>
    <row r="249" spans="1:64">
      <c r="A249" s="2477"/>
      <c r="C249" s="2477"/>
      <c r="D249" s="2477"/>
      <c r="E249" s="2477"/>
      <c r="F249" s="2477"/>
      <c r="G249" s="2477"/>
      <c r="H249" s="2477"/>
      <c r="I249" s="2477"/>
      <c r="J249" s="2477"/>
      <c r="K249" s="2477"/>
      <c r="L249" s="2477"/>
      <c r="M249" s="2477"/>
      <c r="N249" s="2477"/>
      <c r="O249" s="2477"/>
      <c r="P249" s="2477"/>
      <c r="Q249" s="2477"/>
      <c r="R249" s="2477"/>
      <c r="S249" s="2477"/>
      <c r="T249" s="2477"/>
      <c r="U249" s="2477"/>
      <c r="V249" s="2477"/>
      <c r="W249" s="2477"/>
      <c r="X249" s="2477"/>
      <c r="Y249" s="2477"/>
      <c r="Z249" s="2477"/>
      <c r="AA249" s="2477"/>
      <c r="AB249" s="2477"/>
      <c r="AC249" s="2477"/>
      <c r="AD249" s="2477"/>
      <c r="AE249" s="2477"/>
      <c r="AF249" s="2477"/>
      <c r="AG249" s="2477"/>
      <c r="AH249" s="2477"/>
      <c r="AI249" s="2477"/>
      <c r="AJ249" s="2477"/>
      <c r="AK249" s="2477"/>
      <c r="AL249" s="2477"/>
      <c r="AM249" s="2477"/>
      <c r="AN249" s="2477"/>
      <c r="AO249" s="2477"/>
      <c r="AP249" s="2477"/>
      <c r="AQ249" s="2477"/>
      <c r="AR249" s="2477"/>
      <c r="AS249" s="2477"/>
      <c r="AT249" s="2477"/>
      <c r="AU249" s="2477"/>
      <c r="AV249" s="2477"/>
      <c r="AW249" s="2477"/>
      <c r="AX249" s="2477"/>
      <c r="AY249" s="2477"/>
      <c r="AZ249" s="2477"/>
      <c r="BA249" s="2477"/>
      <c r="BB249" s="2477"/>
      <c r="BC249" s="2477"/>
      <c r="BD249" s="2477"/>
      <c r="BE249" s="2477"/>
      <c r="BF249" s="2477"/>
      <c r="BG249" s="2477"/>
      <c r="BH249" s="2477"/>
      <c r="BI249" s="2477"/>
      <c r="BJ249" s="2477"/>
      <c r="BK249" s="2477"/>
      <c r="BL249" s="2477"/>
    </row>
    <row r="250" spans="1:64">
      <c r="A250" s="2477"/>
      <c r="C250" s="2477"/>
      <c r="D250" s="2477"/>
      <c r="E250" s="2477"/>
      <c r="F250" s="2477"/>
      <c r="G250" s="2477"/>
      <c r="H250" s="2477"/>
      <c r="I250" s="2477"/>
      <c r="J250" s="2477"/>
      <c r="K250" s="2477"/>
      <c r="L250" s="2477"/>
      <c r="M250" s="2477"/>
      <c r="N250" s="2477"/>
      <c r="O250" s="2477"/>
      <c r="P250" s="2477"/>
      <c r="Q250" s="2477"/>
      <c r="R250" s="2477"/>
      <c r="S250" s="2477"/>
      <c r="T250" s="2477"/>
      <c r="U250" s="2477"/>
      <c r="V250" s="2477"/>
      <c r="W250" s="2477"/>
      <c r="X250" s="2477"/>
      <c r="Y250" s="2477"/>
      <c r="Z250" s="2477"/>
      <c r="AA250" s="2477"/>
      <c r="AB250" s="2477"/>
      <c r="AC250" s="2477"/>
      <c r="AD250" s="2477"/>
      <c r="AE250" s="2477"/>
      <c r="AF250" s="2477"/>
      <c r="AG250" s="2477"/>
      <c r="AH250" s="2477"/>
      <c r="AI250" s="2477"/>
      <c r="AJ250" s="2477"/>
      <c r="AK250" s="2477"/>
      <c r="AL250" s="2477"/>
      <c r="AM250" s="2477"/>
      <c r="AN250" s="2477"/>
      <c r="AO250" s="2477"/>
      <c r="AP250" s="2477"/>
      <c r="AQ250" s="2477"/>
      <c r="AR250" s="2477"/>
      <c r="AS250" s="2477"/>
      <c r="AT250" s="2477"/>
      <c r="AU250" s="2477"/>
      <c r="AV250" s="2477"/>
      <c r="AW250" s="2477"/>
      <c r="AX250" s="2477"/>
      <c r="AY250" s="2477"/>
      <c r="AZ250" s="2477"/>
      <c r="BA250" s="2477"/>
      <c r="BB250" s="2477"/>
      <c r="BC250" s="2477"/>
      <c r="BD250" s="2477"/>
      <c r="BE250" s="2477"/>
      <c r="BF250" s="2477"/>
      <c r="BG250" s="2477"/>
      <c r="BH250" s="2477"/>
      <c r="BI250" s="2477"/>
      <c r="BJ250" s="2477"/>
      <c r="BK250" s="2477"/>
      <c r="BL250" s="2477"/>
    </row>
    <row r="251" spans="1:64">
      <c r="A251" s="2477"/>
      <c r="B251" s="2737"/>
      <c r="C251" s="2477"/>
      <c r="D251" s="2477"/>
      <c r="E251" s="2477"/>
      <c r="F251" s="2477"/>
      <c r="G251" s="2477"/>
      <c r="H251" s="2477"/>
      <c r="I251" s="2477"/>
      <c r="J251" s="2477"/>
      <c r="K251" s="2477"/>
      <c r="L251" s="2477"/>
      <c r="M251" s="2477"/>
      <c r="N251" s="2477"/>
      <c r="O251" s="2477"/>
      <c r="P251" s="2477"/>
      <c r="Q251" s="2477"/>
      <c r="R251" s="2477"/>
      <c r="S251" s="2477"/>
      <c r="T251" s="2477"/>
      <c r="U251" s="2477"/>
      <c r="V251" s="2477"/>
      <c r="W251" s="2477"/>
      <c r="X251" s="2477"/>
      <c r="Y251" s="2477"/>
      <c r="Z251" s="2477"/>
      <c r="AA251" s="2477"/>
      <c r="AB251" s="2477"/>
      <c r="AC251" s="2477"/>
      <c r="AD251" s="2477"/>
      <c r="AE251" s="2477"/>
      <c r="AF251" s="2477"/>
      <c r="AG251" s="2477"/>
      <c r="AH251" s="2477"/>
      <c r="AI251" s="2477"/>
      <c r="AJ251" s="2477"/>
      <c r="AK251" s="2477"/>
      <c r="AL251" s="2477"/>
      <c r="AM251" s="2477"/>
      <c r="AN251" s="2477"/>
      <c r="AO251" s="2477"/>
      <c r="AP251" s="2477"/>
      <c r="AQ251" s="2477"/>
      <c r="AR251" s="2477"/>
      <c r="AS251" s="2477"/>
      <c r="AT251" s="2477"/>
      <c r="AU251" s="2477"/>
      <c r="AV251" s="2477"/>
      <c r="AW251" s="2477"/>
      <c r="AX251" s="2477"/>
      <c r="AY251" s="2477"/>
      <c r="AZ251" s="2477"/>
      <c r="BA251" s="2477"/>
      <c r="BB251" s="2477"/>
      <c r="BC251" s="2477"/>
      <c r="BD251" s="2477"/>
      <c r="BE251" s="2477"/>
      <c r="BF251" s="2477"/>
      <c r="BG251" s="2477"/>
      <c r="BH251" s="2477"/>
      <c r="BI251" s="2477"/>
      <c r="BJ251" s="2477"/>
      <c r="BK251" s="2477"/>
      <c r="BL251" s="2477"/>
    </row>
    <row r="252" spans="1:64">
      <c r="A252" s="2477"/>
      <c r="C252" s="2477"/>
      <c r="D252" s="2477"/>
      <c r="E252" s="2477"/>
      <c r="F252" s="2477"/>
      <c r="G252" s="2477"/>
      <c r="H252" s="2477"/>
      <c r="I252" s="2477"/>
      <c r="J252" s="2477"/>
      <c r="K252" s="2477"/>
      <c r="L252" s="2477"/>
      <c r="M252" s="2477"/>
      <c r="N252" s="2477"/>
      <c r="O252" s="2477"/>
      <c r="P252" s="2477"/>
      <c r="Q252" s="2477"/>
      <c r="R252" s="2477"/>
      <c r="S252" s="2477"/>
      <c r="T252" s="2477"/>
      <c r="U252" s="2477"/>
      <c r="V252" s="2477"/>
      <c r="W252" s="2477"/>
      <c r="X252" s="2477"/>
      <c r="Y252" s="2477"/>
      <c r="Z252" s="2477"/>
      <c r="AA252" s="2477"/>
      <c r="AB252" s="2477"/>
      <c r="AC252" s="2477"/>
      <c r="AD252" s="2477"/>
      <c r="AE252" s="2477"/>
      <c r="AF252" s="2477"/>
      <c r="AG252" s="2477"/>
      <c r="AH252" s="2477"/>
      <c r="AI252" s="2477"/>
      <c r="AJ252" s="2477"/>
      <c r="AK252" s="2477"/>
      <c r="AL252" s="2477"/>
      <c r="AM252" s="2477"/>
      <c r="AN252" s="2477"/>
      <c r="AO252" s="2477"/>
      <c r="AP252" s="2477"/>
      <c r="AQ252" s="2477"/>
      <c r="AR252" s="2477"/>
      <c r="AS252" s="2477"/>
      <c r="AT252" s="2477"/>
      <c r="AU252" s="2477"/>
      <c r="AV252" s="2477"/>
      <c r="AW252" s="2477"/>
      <c r="AX252" s="2477"/>
      <c r="AY252" s="2477"/>
      <c r="AZ252" s="2477"/>
      <c r="BA252" s="2477"/>
      <c r="BB252" s="2477"/>
      <c r="BC252" s="2477"/>
      <c r="BD252" s="2477"/>
      <c r="BE252" s="2477"/>
      <c r="BF252" s="2477"/>
      <c r="BG252" s="2477"/>
      <c r="BH252" s="2477"/>
      <c r="BI252" s="2477"/>
      <c r="BJ252" s="2477"/>
      <c r="BK252" s="2477"/>
      <c r="BL252" s="2477"/>
    </row>
    <row r="253" spans="1:64">
      <c r="A253" s="2477"/>
      <c r="C253" s="2477"/>
      <c r="D253" s="2477"/>
      <c r="E253" s="2477"/>
      <c r="F253" s="2477"/>
      <c r="G253" s="2477"/>
      <c r="H253" s="2477"/>
      <c r="I253" s="2477"/>
      <c r="J253" s="2477"/>
      <c r="K253" s="2477"/>
      <c r="L253" s="2477"/>
      <c r="M253" s="2477"/>
      <c r="N253" s="2477"/>
      <c r="O253" s="2477"/>
      <c r="P253" s="2477"/>
      <c r="Q253" s="2477"/>
      <c r="R253" s="2477"/>
      <c r="S253" s="2477"/>
      <c r="T253" s="2477"/>
      <c r="U253" s="2477"/>
      <c r="V253" s="2477"/>
      <c r="W253" s="2477"/>
      <c r="X253" s="2477"/>
      <c r="Y253" s="2477"/>
      <c r="Z253" s="2477"/>
      <c r="AA253" s="2477"/>
      <c r="AB253" s="2477"/>
      <c r="AC253" s="2477"/>
      <c r="AD253" s="2477"/>
      <c r="AE253" s="2477"/>
      <c r="AF253" s="2477"/>
      <c r="AG253" s="2477"/>
      <c r="AH253" s="2477"/>
      <c r="AI253" s="2477"/>
      <c r="AJ253" s="2477"/>
      <c r="AK253" s="2477"/>
      <c r="AL253" s="2477"/>
      <c r="AM253" s="2477"/>
      <c r="AN253" s="2477"/>
      <c r="AO253" s="2477"/>
      <c r="AP253" s="2477"/>
      <c r="AQ253" s="2477"/>
      <c r="AR253" s="2477"/>
      <c r="AS253" s="2477"/>
      <c r="AT253" s="2477"/>
      <c r="AU253" s="2477"/>
      <c r="AV253" s="2477"/>
      <c r="AW253" s="2477"/>
      <c r="AX253" s="2477"/>
      <c r="AY253" s="2477"/>
      <c r="AZ253" s="2477"/>
      <c r="BA253" s="2477"/>
      <c r="BB253" s="2477"/>
      <c r="BC253" s="2477"/>
      <c r="BD253" s="2477"/>
      <c r="BE253" s="2477"/>
      <c r="BF253" s="2477"/>
      <c r="BG253" s="2477"/>
      <c r="BH253" s="2477"/>
      <c r="BI253" s="2477"/>
      <c r="BJ253" s="2477"/>
      <c r="BK253" s="2477"/>
      <c r="BL253" s="2477"/>
    </row>
    <row r="254" spans="1:64">
      <c r="A254" s="2477"/>
      <c r="C254" s="2477"/>
      <c r="D254" s="2477"/>
      <c r="E254" s="2477"/>
      <c r="F254" s="2477"/>
      <c r="G254" s="2477"/>
      <c r="H254" s="2477"/>
      <c r="I254" s="2477"/>
      <c r="J254" s="2477"/>
      <c r="K254" s="2477"/>
      <c r="L254" s="2477"/>
      <c r="M254" s="2477"/>
      <c r="N254" s="2477"/>
      <c r="O254" s="2477"/>
      <c r="P254" s="2477"/>
      <c r="Q254" s="2477"/>
      <c r="R254" s="2477"/>
      <c r="S254" s="2477"/>
      <c r="T254" s="2477"/>
      <c r="U254" s="2477"/>
      <c r="V254" s="2477"/>
      <c r="W254" s="2477"/>
      <c r="X254" s="2477"/>
      <c r="Y254" s="2477"/>
      <c r="Z254" s="2477"/>
      <c r="AA254" s="2477"/>
      <c r="AB254" s="2477"/>
      <c r="AC254" s="2477"/>
      <c r="AD254" s="2477"/>
      <c r="AE254" s="2477"/>
      <c r="AF254" s="2477"/>
      <c r="AG254" s="2477"/>
      <c r="AH254" s="2477"/>
      <c r="AI254" s="2477"/>
      <c r="AJ254" s="2477"/>
      <c r="AK254" s="2477"/>
      <c r="AL254" s="2477"/>
      <c r="AM254" s="2477"/>
      <c r="AN254" s="2477"/>
      <c r="AO254" s="2477"/>
      <c r="AP254" s="2477"/>
      <c r="AQ254" s="2477"/>
      <c r="AR254" s="2477"/>
      <c r="AS254" s="2477"/>
      <c r="AT254" s="2477"/>
      <c r="AU254" s="2477"/>
      <c r="AV254" s="2477"/>
      <c r="AW254" s="2477"/>
      <c r="AX254" s="2477"/>
      <c r="AY254" s="2477"/>
      <c r="AZ254" s="2477"/>
      <c r="BA254" s="2477"/>
      <c r="BB254" s="2477"/>
      <c r="BC254" s="2477"/>
      <c r="BD254" s="2477"/>
      <c r="BE254" s="2477"/>
      <c r="BF254" s="2477"/>
      <c r="BG254" s="2477"/>
      <c r="BH254" s="2477"/>
      <c r="BI254" s="2477"/>
      <c r="BJ254" s="2477"/>
      <c r="BK254" s="2477"/>
      <c r="BL254" s="2477"/>
    </row>
    <row r="255" spans="1:64">
      <c r="A255" s="2477"/>
      <c r="C255" s="2477"/>
      <c r="D255" s="2477"/>
      <c r="E255" s="2477"/>
      <c r="F255" s="2477"/>
      <c r="G255" s="2477"/>
      <c r="H255" s="2477"/>
      <c r="I255" s="2477"/>
      <c r="J255" s="2477"/>
      <c r="K255" s="2477"/>
      <c r="L255" s="2477"/>
      <c r="M255" s="2477"/>
      <c r="N255" s="2477"/>
      <c r="O255" s="2477"/>
      <c r="P255" s="2477"/>
      <c r="Q255" s="2477"/>
      <c r="R255" s="2477"/>
      <c r="S255" s="2477"/>
      <c r="T255" s="2477"/>
      <c r="U255" s="2477"/>
      <c r="V255" s="2477"/>
      <c r="W255" s="2477"/>
      <c r="X255" s="2477"/>
      <c r="Y255" s="2477"/>
      <c r="Z255" s="2477"/>
      <c r="AA255" s="2477"/>
      <c r="AB255" s="2477"/>
      <c r="AC255" s="2477"/>
      <c r="AD255" s="2477"/>
      <c r="AE255" s="2477"/>
      <c r="AF255" s="2477"/>
      <c r="AG255" s="2477"/>
      <c r="AH255" s="2477"/>
      <c r="AI255" s="2477"/>
      <c r="AJ255" s="2477"/>
      <c r="AK255" s="2477"/>
      <c r="AL255" s="2477"/>
      <c r="AM255" s="2477"/>
      <c r="AN255" s="2477"/>
      <c r="AO255" s="2477"/>
      <c r="AP255" s="2477"/>
      <c r="AQ255" s="2477"/>
      <c r="AR255" s="2477"/>
      <c r="AS255" s="2477"/>
      <c r="AT255" s="2477"/>
      <c r="AU255" s="2477"/>
      <c r="AV255" s="2477"/>
      <c r="AW255" s="2477"/>
      <c r="AX255" s="2477"/>
      <c r="AY255" s="2477"/>
      <c r="AZ255" s="2477"/>
      <c r="BA255" s="2477"/>
      <c r="BB255" s="2477"/>
      <c r="BC255" s="2477"/>
      <c r="BD255" s="2477"/>
      <c r="BE255" s="2477"/>
      <c r="BF255" s="2477"/>
      <c r="BG255" s="2477"/>
      <c r="BH255" s="2477"/>
      <c r="BI255" s="2477"/>
      <c r="BJ255" s="2477"/>
      <c r="BK255" s="2477"/>
      <c r="BL255" s="2477"/>
    </row>
    <row r="256" spans="1:64">
      <c r="A256" s="2477"/>
      <c r="C256" s="2477"/>
      <c r="D256" s="2477"/>
      <c r="E256" s="2477"/>
      <c r="F256" s="2477"/>
      <c r="G256" s="2477"/>
      <c r="H256" s="2477"/>
      <c r="I256" s="2477"/>
      <c r="J256" s="2477"/>
      <c r="K256" s="2477"/>
      <c r="L256" s="2477"/>
      <c r="M256" s="2477"/>
      <c r="N256" s="2477"/>
      <c r="O256" s="2477"/>
      <c r="P256" s="2477"/>
      <c r="Q256" s="2477"/>
      <c r="R256" s="2477"/>
      <c r="S256" s="2477"/>
      <c r="T256" s="2477"/>
      <c r="U256" s="2477"/>
      <c r="V256" s="2477"/>
      <c r="W256" s="2477"/>
      <c r="X256" s="2477"/>
      <c r="Y256" s="2477"/>
      <c r="Z256" s="2477"/>
      <c r="AA256" s="2477"/>
      <c r="AB256" s="2477"/>
      <c r="AC256" s="2477"/>
      <c r="AD256" s="2477"/>
      <c r="AE256" s="2477"/>
      <c r="AF256" s="2477"/>
      <c r="AG256" s="2477"/>
      <c r="AH256" s="2477"/>
      <c r="AI256" s="2477"/>
      <c r="AJ256" s="2477"/>
      <c r="AK256" s="2477"/>
      <c r="AL256" s="2477"/>
      <c r="AM256" s="2477"/>
      <c r="AN256" s="2477"/>
      <c r="AO256" s="2477"/>
      <c r="AP256" s="2477"/>
      <c r="AQ256" s="2477"/>
      <c r="AR256" s="2477"/>
      <c r="AS256" s="2477"/>
      <c r="AT256" s="2477"/>
      <c r="AU256" s="2477"/>
      <c r="AV256" s="2477"/>
      <c r="AW256" s="2477"/>
      <c r="AX256" s="2477"/>
      <c r="AY256" s="2477"/>
      <c r="AZ256" s="2477"/>
      <c r="BA256" s="2477"/>
      <c r="BB256" s="2477"/>
      <c r="BC256" s="2477"/>
      <c r="BD256" s="2477"/>
      <c r="BE256" s="2477"/>
      <c r="BF256" s="2477"/>
      <c r="BG256" s="2477"/>
      <c r="BH256" s="2477"/>
      <c r="BI256" s="2477"/>
      <c r="BJ256" s="2477"/>
      <c r="BK256" s="2477"/>
      <c r="BL256" s="2477"/>
    </row>
    <row r="257" spans="1:64">
      <c r="A257" s="2477"/>
      <c r="C257" s="2477"/>
      <c r="D257" s="2477"/>
      <c r="E257" s="2477"/>
      <c r="F257" s="2477"/>
      <c r="G257" s="2477"/>
      <c r="H257" s="2477"/>
      <c r="I257" s="2477"/>
      <c r="J257" s="2477"/>
      <c r="K257" s="2477"/>
      <c r="L257" s="2477"/>
      <c r="M257" s="2477"/>
      <c r="N257" s="2477"/>
      <c r="O257" s="2477"/>
      <c r="P257" s="2477"/>
      <c r="Q257" s="2477"/>
      <c r="R257" s="2477"/>
      <c r="S257" s="2477"/>
      <c r="T257" s="2477"/>
      <c r="U257" s="2477"/>
      <c r="V257" s="2477"/>
      <c r="W257" s="2477"/>
      <c r="X257" s="2477"/>
      <c r="Y257" s="2477"/>
      <c r="Z257" s="2477"/>
      <c r="AA257" s="2477"/>
      <c r="AB257" s="2477"/>
      <c r="AC257" s="2477"/>
      <c r="AD257" s="2477"/>
      <c r="AE257" s="2477"/>
      <c r="AF257" s="2477"/>
      <c r="AG257" s="2477"/>
      <c r="AH257" s="2477"/>
      <c r="AI257" s="2477"/>
      <c r="AJ257" s="2477"/>
      <c r="AK257" s="2477"/>
      <c r="AL257" s="2477"/>
      <c r="AM257" s="2477"/>
      <c r="AN257" s="2477"/>
      <c r="AO257" s="2477"/>
      <c r="AP257" s="2477"/>
      <c r="AQ257" s="2477"/>
      <c r="AR257" s="2477"/>
      <c r="AS257" s="2477"/>
      <c r="AT257" s="2477"/>
      <c r="AU257" s="2477"/>
      <c r="AV257" s="2477"/>
      <c r="AW257" s="2477"/>
      <c r="AX257" s="2477"/>
      <c r="AY257" s="2477"/>
      <c r="AZ257" s="2477"/>
      <c r="BA257" s="2477"/>
      <c r="BB257" s="2477"/>
      <c r="BC257" s="2477"/>
      <c r="BD257" s="2477"/>
      <c r="BE257" s="2477"/>
      <c r="BF257" s="2477"/>
      <c r="BG257" s="2477"/>
      <c r="BH257" s="2477"/>
      <c r="BI257" s="2477"/>
      <c r="BJ257" s="2477"/>
      <c r="BK257" s="2477"/>
      <c r="BL257" s="2477"/>
    </row>
    <row r="258" spans="1:64">
      <c r="A258" s="2477"/>
      <c r="C258" s="2477"/>
      <c r="D258" s="2477"/>
      <c r="E258" s="2477"/>
      <c r="F258" s="2477"/>
      <c r="G258" s="2477"/>
      <c r="H258" s="2477"/>
      <c r="I258" s="2477"/>
      <c r="J258" s="2477"/>
      <c r="K258" s="2477"/>
      <c r="L258" s="2477"/>
      <c r="M258" s="2477"/>
      <c r="N258" s="2477"/>
      <c r="O258" s="2477"/>
      <c r="P258" s="2477"/>
      <c r="Q258" s="2477"/>
      <c r="R258" s="2477"/>
      <c r="S258" s="2477"/>
      <c r="T258" s="2477"/>
      <c r="U258" s="2477"/>
      <c r="V258" s="2477"/>
      <c r="W258" s="2477"/>
      <c r="X258" s="2477"/>
      <c r="Y258" s="2477"/>
      <c r="Z258" s="2477"/>
      <c r="AA258" s="2477"/>
      <c r="AB258" s="2477"/>
      <c r="AC258" s="2477"/>
      <c r="AD258" s="2477"/>
      <c r="AE258" s="2477"/>
      <c r="AF258" s="2477"/>
      <c r="AG258" s="2477"/>
      <c r="AH258" s="2477"/>
      <c r="AI258" s="2477"/>
      <c r="AJ258" s="2477"/>
      <c r="AK258" s="2477"/>
      <c r="AL258" s="2477"/>
      <c r="AM258" s="2477"/>
      <c r="AN258" s="2477"/>
      <c r="AO258" s="2477"/>
      <c r="AP258" s="2477"/>
      <c r="AQ258" s="2477"/>
      <c r="AR258" s="2477"/>
      <c r="AS258" s="2477"/>
      <c r="AT258" s="2477"/>
      <c r="AU258" s="2477"/>
      <c r="AV258" s="2477"/>
      <c r="AW258" s="2477"/>
      <c r="AX258" s="2477"/>
      <c r="AY258" s="2477"/>
      <c r="AZ258" s="2477"/>
      <c r="BA258" s="2477"/>
      <c r="BB258" s="2477"/>
      <c r="BC258" s="2477"/>
      <c r="BD258" s="2477"/>
      <c r="BE258" s="2477"/>
      <c r="BF258" s="2477"/>
      <c r="BG258" s="2477"/>
      <c r="BH258" s="2477"/>
      <c r="BI258" s="2477"/>
      <c r="BJ258" s="2477"/>
      <c r="BK258" s="2477"/>
      <c r="BL258" s="2477"/>
    </row>
    <row r="259" spans="1:64">
      <c r="A259" s="2477"/>
      <c r="C259" s="2477"/>
      <c r="D259" s="2477"/>
      <c r="E259" s="2477"/>
      <c r="F259" s="2477"/>
      <c r="G259" s="2477"/>
      <c r="H259" s="2477"/>
      <c r="I259" s="2477"/>
      <c r="J259" s="2477"/>
      <c r="K259" s="2477"/>
      <c r="L259" s="2477"/>
      <c r="M259" s="2477"/>
      <c r="N259" s="2477"/>
      <c r="O259" s="2477"/>
      <c r="P259" s="2477"/>
      <c r="Q259" s="2477"/>
      <c r="R259" s="2477"/>
      <c r="S259" s="2477"/>
      <c r="T259" s="2477"/>
      <c r="U259" s="2477"/>
      <c r="V259" s="2477"/>
      <c r="W259" s="2477"/>
      <c r="X259" s="2477"/>
      <c r="Y259" s="2477"/>
      <c r="Z259" s="2477"/>
      <c r="AA259" s="2477"/>
      <c r="AB259" s="2477"/>
      <c r="AC259" s="2477"/>
      <c r="AD259" s="2477"/>
      <c r="AE259" s="2477"/>
      <c r="AF259" s="2477"/>
      <c r="AG259" s="2477"/>
      <c r="AH259" s="2477"/>
      <c r="AI259" s="2477"/>
      <c r="AJ259" s="2477"/>
      <c r="AK259" s="2477"/>
      <c r="AL259" s="2477"/>
      <c r="AM259" s="2477"/>
      <c r="AN259" s="2477"/>
      <c r="AO259" s="2477"/>
      <c r="AP259" s="2477"/>
      <c r="AQ259" s="2477"/>
      <c r="AR259" s="2477"/>
      <c r="AS259" s="2477"/>
      <c r="AT259" s="2477"/>
      <c r="AU259" s="2477"/>
      <c r="AV259" s="2477"/>
      <c r="AW259" s="2477"/>
      <c r="AX259" s="2477"/>
      <c r="AY259" s="2477"/>
      <c r="AZ259" s="2477"/>
      <c r="BA259" s="2477"/>
      <c r="BB259" s="2477"/>
      <c r="BC259" s="2477"/>
      <c r="BD259" s="2477"/>
      <c r="BE259" s="2477"/>
      <c r="BF259" s="2477"/>
      <c r="BG259" s="2477"/>
      <c r="BH259" s="2477"/>
      <c r="BI259" s="2477"/>
      <c r="BJ259" s="2477"/>
      <c r="BK259" s="2477"/>
      <c r="BL259" s="2477"/>
    </row>
    <row r="260" spans="1:64">
      <c r="A260" s="2477"/>
      <c r="C260" s="2477"/>
      <c r="D260" s="2477"/>
      <c r="E260" s="2477"/>
      <c r="F260" s="2477"/>
      <c r="G260" s="2477"/>
      <c r="H260" s="2477"/>
      <c r="I260" s="2477"/>
      <c r="J260" s="2477"/>
      <c r="K260" s="2477"/>
      <c r="L260" s="2477"/>
      <c r="M260" s="2477"/>
      <c r="N260" s="2477"/>
      <c r="O260" s="2477"/>
      <c r="P260" s="2477"/>
      <c r="Q260" s="2477"/>
      <c r="R260" s="2477"/>
      <c r="S260" s="2477"/>
      <c r="T260" s="2477"/>
      <c r="U260" s="2477"/>
      <c r="V260" s="2477"/>
      <c r="W260" s="2477"/>
      <c r="X260" s="2477"/>
      <c r="Y260" s="2477"/>
      <c r="Z260" s="2477"/>
      <c r="AA260" s="2477"/>
      <c r="AB260" s="2477"/>
      <c r="AC260" s="2477"/>
      <c r="AD260" s="2477"/>
      <c r="AE260" s="2477"/>
      <c r="AF260" s="2477"/>
      <c r="AG260" s="2477"/>
      <c r="AH260" s="2477"/>
      <c r="AI260" s="2477"/>
      <c r="AJ260" s="2477"/>
      <c r="AK260" s="2477"/>
      <c r="AL260" s="2477"/>
      <c r="AM260" s="2477"/>
      <c r="AN260" s="2477"/>
      <c r="AO260" s="2477"/>
      <c r="AP260" s="2477"/>
      <c r="AQ260" s="2477"/>
      <c r="AR260" s="2477"/>
      <c r="AS260" s="2477"/>
      <c r="AT260" s="2477"/>
      <c r="AU260" s="2477"/>
      <c r="AV260" s="2477"/>
      <c r="AW260" s="2477"/>
      <c r="AX260" s="2477"/>
      <c r="AY260" s="2477"/>
      <c r="AZ260" s="2477"/>
      <c r="BA260" s="2477"/>
      <c r="BB260" s="2477"/>
      <c r="BC260" s="2477"/>
      <c r="BD260" s="2477"/>
      <c r="BE260" s="2477"/>
      <c r="BF260" s="2477"/>
      <c r="BG260" s="2477"/>
      <c r="BH260" s="2477"/>
      <c r="BI260" s="2477"/>
      <c r="BJ260" s="2477"/>
      <c r="BK260" s="2477"/>
      <c r="BL260" s="2477"/>
    </row>
    <row r="261" spans="1:64">
      <c r="A261" s="2477"/>
      <c r="C261" s="2477"/>
      <c r="D261" s="2477"/>
      <c r="E261" s="2477"/>
      <c r="F261" s="2477"/>
      <c r="G261" s="2477"/>
      <c r="H261" s="2477"/>
      <c r="I261" s="2477"/>
      <c r="J261" s="2477"/>
      <c r="K261" s="2477"/>
      <c r="L261" s="2477"/>
      <c r="M261" s="2477"/>
      <c r="N261" s="2477"/>
      <c r="O261" s="2477"/>
      <c r="P261" s="2477"/>
      <c r="Q261" s="2477"/>
      <c r="R261" s="2477"/>
      <c r="S261" s="2477"/>
      <c r="T261" s="2477"/>
      <c r="U261" s="2477"/>
      <c r="V261" s="2477"/>
      <c r="W261" s="2477"/>
      <c r="X261" s="2477"/>
      <c r="Y261" s="2477"/>
      <c r="Z261" s="2477"/>
      <c r="AA261" s="2477"/>
      <c r="AB261" s="2477"/>
      <c r="AC261" s="2477"/>
      <c r="AD261" s="2477"/>
      <c r="AE261" s="2477"/>
      <c r="AF261" s="2477"/>
      <c r="AG261" s="2477"/>
      <c r="AH261" s="2477"/>
      <c r="AI261" s="2477"/>
      <c r="AJ261" s="2477"/>
      <c r="AK261" s="2477"/>
      <c r="AL261" s="2477"/>
      <c r="AM261" s="2477"/>
      <c r="AN261" s="2477"/>
      <c r="AO261" s="2477"/>
      <c r="AP261" s="2477"/>
      <c r="AQ261" s="2477"/>
      <c r="AR261" s="2477"/>
      <c r="AS261" s="2477"/>
      <c r="AT261" s="2477"/>
      <c r="AU261" s="2477"/>
      <c r="AV261" s="2477"/>
      <c r="AW261" s="2477"/>
      <c r="AX261" s="2477"/>
      <c r="AY261" s="2477"/>
      <c r="AZ261" s="2477"/>
      <c r="BA261" s="2477"/>
      <c r="BB261" s="2477"/>
      <c r="BC261" s="2477"/>
      <c r="BD261" s="2477"/>
      <c r="BE261" s="2477"/>
      <c r="BF261" s="2477"/>
      <c r="BG261" s="2477"/>
      <c r="BH261" s="2477"/>
      <c r="BI261" s="2477"/>
      <c r="BJ261" s="2477"/>
      <c r="BK261" s="2477"/>
      <c r="BL261" s="2477"/>
    </row>
    <row r="262" spans="1:64">
      <c r="A262" s="2477"/>
      <c r="C262" s="2477"/>
      <c r="D262" s="2477"/>
      <c r="E262" s="2477"/>
      <c r="F262" s="2477"/>
      <c r="G262" s="2477"/>
      <c r="H262" s="2477"/>
      <c r="I262" s="2477"/>
      <c r="J262" s="2477"/>
      <c r="K262" s="2477"/>
      <c r="L262" s="2477"/>
      <c r="M262" s="2477"/>
      <c r="N262" s="2477"/>
      <c r="O262" s="2477"/>
      <c r="P262" s="2477"/>
      <c r="Q262" s="2477"/>
      <c r="R262" s="2477"/>
      <c r="S262" s="2477"/>
      <c r="T262" s="2477"/>
      <c r="U262" s="2477"/>
      <c r="V262" s="2477"/>
      <c r="W262" s="2477"/>
      <c r="X262" s="2477"/>
      <c r="Y262" s="2477"/>
      <c r="Z262" s="2477"/>
      <c r="AA262" s="2477"/>
      <c r="AB262" s="2477"/>
      <c r="AC262" s="2477"/>
      <c r="AD262" s="2477"/>
      <c r="AE262" s="2477"/>
      <c r="AF262" s="2477"/>
      <c r="AG262" s="2477"/>
      <c r="AH262" s="2477"/>
      <c r="AI262" s="2477"/>
      <c r="AJ262" s="2477"/>
      <c r="AK262" s="2477"/>
      <c r="AL262" s="2477"/>
      <c r="AM262" s="2477"/>
      <c r="AN262" s="2477"/>
      <c r="AO262" s="2477"/>
      <c r="AP262" s="2477"/>
      <c r="AQ262" s="2477"/>
      <c r="AR262" s="2477"/>
      <c r="AS262" s="2477"/>
      <c r="AT262" s="2477"/>
      <c r="AU262" s="2477"/>
      <c r="AV262" s="2477"/>
      <c r="AW262" s="2477"/>
      <c r="AX262" s="2477"/>
      <c r="AY262" s="2477"/>
      <c r="AZ262" s="2477"/>
      <c r="BA262" s="2477"/>
      <c r="BB262" s="2477"/>
      <c r="BC262" s="2477"/>
      <c r="BD262" s="2477"/>
      <c r="BE262" s="2477"/>
      <c r="BF262" s="2477"/>
      <c r="BG262" s="2477"/>
      <c r="BH262" s="2477"/>
      <c r="BI262" s="2477"/>
      <c r="BJ262" s="2477"/>
      <c r="BK262" s="2477"/>
      <c r="BL262" s="2477"/>
    </row>
    <row r="263" spans="1:64">
      <c r="A263" s="2477"/>
      <c r="C263" s="2477"/>
      <c r="D263" s="2477"/>
      <c r="E263" s="2477"/>
      <c r="F263" s="2477"/>
      <c r="G263" s="2477"/>
      <c r="H263" s="2477"/>
      <c r="I263" s="2477"/>
      <c r="J263" s="2477"/>
      <c r="K263" s="2477"/>
      <c r="L263" s="2477"/>
      <c r="M263" s="2477"/>
      <c r="N263" s="2477"/>
      <c r="O263" s="2477"/>
      <c r="P263" s="2477"/>
      <c r="Q263" s="2477"/>
      <c r="R263" s="2477"/>
      <c r="S263" s="2477"/>
      <c r="T263" s="2477"/>
      <c r="U263" s="2477"/>
      <c r="V263" s="2477"/>
      <c r="W263" s="2477"/>
      <c r="X263" s="2477"/>
      <c r="Y263" s="2477"/>
      <c r="Z263" s="2477"/>
      <c r="AA263" s="2477"/>
      <c r="AB263" s="2477"/>
      <c r="AC263" s="2477"/>
      <c r="AD263" s="2477"/>
      <c r="AE263" s="2477"/>
      <c r="AF263" s="2477"/>
      <c r="AG263" s="2477"/>
      <c r="AH263" s="2477"/>
      <c r="AI263" s="2477"/>
      <c r="AJ263" s="2477"/>
      <c r="AK263" s="2477"/>
      <c r="AL263" s="2477"/>
      <c r="AM263" s="2477"/>
      <c r="AN263" s="2477"/>
      <c r="AO263" s="2477"/>
      <c r="AP263" s="2477"/>
      <c r="AQ263" s="2477"/>
      <c r="AR263" s="2477"/>
      <c r="AS263" s="2477"/>
      <c r="AT263" s="2477"/>
      <c r="AU263" s="2477"/>
      <c r="AV263" s="2477"/>
      <c r="AW263" s="2477"/>
      <c r="AX263" s="2477"/>
      <c r="AY263" s="2477"/>
      <c r="AZ263" s="2477"/>
      <c r="BA263" s="2477"/>
      <c r="BB263" s="2477"/>
      <c r="BC263" s="2477"/>
      <c r="BD263" s="2477"/>
      <c r="BE263" s="2477"/>
      <c r="BF263" s="2477"/>
      <c r="BG263" s="2477"/>
      <c r="BH263" s="2477"/>
      <c r="BI263" s="2477"/>
      <c r="BJ263" s="2477"/>
      <c r="BK263" s="2477"/>
      <c r="BL263" s="2477"/>
    </row>
    <row r="264" spans="1:64">
      <c r="A264" s="2477"/>
      <c r="C264" s="2477"/>
      <c r="D264" s="2477"/>
      <c r="E264" s="2477"/>
      <c r="F264" s="2477"/>
      <c r="G264" s="2477"/>
      <c r="H264" s="2477"/>
      <c r="I264" s="2477"/>
      <c r="J264" s="2477"/>
      <c r="K264" s="2477"/>
      <c r="L264" s="2477"/>
      <c r="M264" s="2477"/>
      <c r="N264" s="2477"/>
      <c r="O264" s="2477"/>
      <c r="P264" s="2477"/>
      <c r="Q264" s="2477"/>
      <c r="R264" s="2477"/>
      <c r="S264" s="2477"/>
      <c r="T264" s="2477"/>
      <c r="U264" s="2477"/>
      <c r="V264" s="2477"/>
      <c r="W264" s="2477"/>
      <c r="X264" s="2477"/>
      <c r="Y264" s="2477"/>
      <c r="Z264" s="2477"/>
      <c r="AA264" s="2477"/>
      <c r="AB264" s="2477"/>
      <c r="AC264" s="2477"/>
      <c r="AD264" s="2477"/>
      <c r="AE264" s="2477"/>
      <c r="AF264" s="2477"/>
      <c r="AG264" s="2477"/>
      <c r="AH264" s="2477"/>
      <c r="AI264" s="2477"/>
      <c r="AJ264" s="2477"/>
      <c r="AK264" s="2477"/>
      <c r="AL264" s="2477"/>
      <c r="AM264" s="2477"/>
      <c r="AN264" s="2477"/>
      <c r="AO264" s="2477"/>
      <c r="AP264" s="2477"/>
      <c r="AQ264" s="2477"/>
      <c r="AR264" s="2477"/>
      <c r="AS264" s="2477"/>
      <c r="AT264" s="2477"/>
      <c r="AU264" s="2477"/>
      <c r="AV264" s="2477"/>
      <c r="AW264" s="2477"/>
      <c r="AX264" s="2477"/>
      <c r="AY264" s="2477"/>
      <c r="AZ264" s="2477"/>
      <c r="BA264" s="2477"/>
      <c r="BB264" s="2477"/>
      <c r="BC264" s="2477"/>
      <c r="BD264" s="2477"/>
      <c r="BE264" s="2477"/>
      <c r="BF264" s="2477"/>
      <c r="BG264" s="2477"/>
      <c r="BH264" s="2477"/>
      <c r="BI264" s="2477"/>
      <c r="BJ264" s="2477"/>
      <c r="BK264" s="2477"/>
      <c r="BL264" s="2477"/>
    </row>
    <row r="265" spans="1:64">
      <c r="A265" s="2477"/>
      <c r="C265" s="2477"/>
      <c r="D265" s="2477"/>
      <c r="E265" s="2477"/>
      <c r="F265" s="2477"/>
      <c r="G265" s="2477"/>
      <c r="H265" s="2477"/>
      <c r="I265" s="2477"/>
      <c r="J265" s="2477"/>
      <c r="K265" s="2477"/>
      <c r="L265" s="2477"/>
      <c r="M265" s="2477"/>
      <c r="N265" s="2477"/>
      <c r="O265" s="2477"/>
      <c r="P265" s="2477"/>
      <c r="Q265" s="2477"/>
      <c r="R265" s="2477"/>
      <c r="S265" s="2477"/>
      <c r="T265" s="2477"/>
      <c r="U265" s="2477"/>
      <c r="V265" s="2477"/>
      <c r="W265" s="2477"/>
      <c r="X265" s="2477"/>
      <c r="Y265" s="2477"/>
      <c r="Z265" s="2477"/>
      <c r="AA265" s="2477"/>
      <c r="AB265" s="2477"/>
      <c r="AC265" s="2477"/>
      <c r="AD265" s="2477"/>
      <c r="AE265" s="2477"/>
      <c r="AF265" s="2477"/>
      <c r="AG265" s="2477"/>
      <c r="AH265" s="2477"/>
      <c r="AI265" s="2477"/>
      <c r="AJ265" s="2477"/>
      <c r="AK265" s="2477"/>
      <c r="AL265" s="2477"/>
      <c r="AM265" s="2477"/>
      <c r="AN265" s="2477"/>
      <c r="AO265" s="2477"/>
      <c r="AP265" s="2477"/>
      <c r="AQ265" s="2477"/>
      <c r="AR265" s="2477"/>
      <c r="AS265" s="2477"/>
      <c r="AT265" s="2477"/>
      <c r="AU265" s="2477"/>
      <c r="AV265" s="2477"/>
      <c r="AW265" s="2477"/>
      <c r="AX265" s="2477"/>
      <c r="AY265" s="2477"/>
      <c r="AZ265" s="2477"/>
      <c r="BA265" s="2477"/>
      <c r="BB265" s="2477"/>
      <c r="BC265" s="2477"/>
      <c r="BD265" s="2477"/>
      <c r="BE265" s="2477"/>
      <c r="BF265" s="2477"/>
      <c r="BG265" s="2477"/>
      <c r="BH265" s="2477"/>
      <c r="BI265" s="2477"/>
      <c r="BJ265" s="2477"/>
      <c r="BK265" s="2477"/>
      <c r="BL265" s="2477"/>
    </row>
    <row r="266" spans="1:64">
      <c r="A266" s="2477"/>
      <c r="C266" s="2477"/>
      <c r="D266" s="2477"/>
      <c r="E266" s="2477"/>
      <c r="F266" s="2477"/>
      <c r="G266" s="2477"/>
      <c r="H266" s="2477"/>
      <c r="I266" s="2477"/>
      <c r="J266" s="2477"/>
      <c r="K266" s="2477"/>
      <c r="L266" s="2477"/>
      <c r="M266" s="2477"/>
      <c r="N266" s="2477"/>
      <c r="O266" s="2477"/>
      <c r="P266" s="2477"/>
      <c r="Q266" s="2477"/>
      <c r="R266" s="2477"/>
      <c r="S266" s="2477"/>
      <c r="T266" s="2477"/>
      <c r="U266" s="2477"/>
      <c r="V266" s="2477"/>
      <c r="W266" s="2477"/>
      <c r="X266" s="2477"/>
      <c r="Y266" s="2477"/>
      <c r="Z266" s="2477"/>
      <c r="AA266" s="2477"/>
      <c r="AB266" s="2477"/>
      <c r="AC266" s="2477"/>
      <c r="AD266" s="2477"/>
      <c r="AE266" s="2477"/>
      <c r="AF266" s="2477"/>
      <c r="AG266" s="2477"/>
      <c r="AH266" s="2477"/>
      <c r="AI266" s="2477"/>
      <c r="AJ266" s="2477"/>
      <c r="AK266" s="2477"/>
      <c r="AL266" s="2477"/>
      <c r="AM266" s="2477"/>
      <c r="AN266" s="2477"/>
      <c r="AO266" s="2477"/>
      <c r="AP266" s="2477"/>
      <c r="AQ266" s="2477"/>
      <c r="AR266" s="2477"/>
      <c r="AS266" s="2477"/>
      <c r="AT266" s="2477"/>
      <c r="AU266" s="2477"/>
      <c r="AV266" s="2477"/>
      <c r="AW266" s="2477"/>
      <c r="AX266" s="2477"/>
      <c r="AY266" s="2477"/>
      <c r="AZ266" s="2477"/>
      <c r="BA266" s="2477"/>
      <c r="BB266" s="2477"/>
      <c r="BC266" s="2477"/>
      <c r="BD266" s="2477"/>
      <c r="BE266" s="2477"/>
      <c r="BF266" s="2477"/>
      <c r="BG266" s="2477"/>
      <c r="BH266" s="2477"/>
      <c r="BI266" s="2477"/>
      <c r="BJ266" s="2477"/>
      <c r="BK266" s="2477"/>
      <c r="BL266" s="2477"/>
    </row>
    <row r="267" spans="1:64">
      <c r="A267" s="2477"/>
      <c r="C267" s="2477"/>
      <c r="D267" s="2477"/>
      <c r="E267" s="2477"/>
      <c r="F267" s="2477"/>
      <c r="G267" s="2477"/>
      <c r="H267" s="2477"/>
      <c r="I267" s="2477"/>
      <c r="J267" s="2477"/>
      <c r="K267" s="2477"/>
      <c r="L267" s="2477"/>
      <c r="M267" s="2477"/>
      <c r="N267" s="2477"/>
      <c r="O267" s="2477"/>
      <c r="P267" s="2477"/>
      <c r="Q267" s="2477"/>
      <c r="R267" s="2477"/>
      <c r="S267" s="2477"/>
      <c r="T267" s="2477"/>
      <c r="U267" s="2477"/>
      <c r="V267" s="2477"/>
      <c r="W267" s="2477"/>
      <c r="X267" s="2477"/>
      <c r="Y267" s="2477"/>
      <c r="Z267" s="2477"/>
      <c r="AA267" s="2477"/>
      <c r="AB267" s="2477"/>
      <c r="AC267" s="2477"/>
      <c r="AD267" s="2477"/>
      <c r="AE267" s="2477"/>
      <c r="AF267" s="2477"/>
      <c r="AG267" s="2477"/>
      <c r="AH267" s="2477"/>
      <c r="AI267" s="2477"/>
      <c r="AJ267" s="2477"/>
      <c r="AK267" s="2477"/>
      <c r="AL267" s="2477"/>
      <c r="AM267" s="2477"/>
      <c r="AN267" s="2477"/>
      <c r="AO267" s="2477"/>
      <c r="AP267" s="2477"/>
      <c r="AQ267" s="2477"/>
      <c r="AR267" s="2477"/>
      <c r="AS267" s="2477"/>
      <c r="AT267" s="2477"/>
      <c r="AU267" s="2477"/>
      <c r="AV267" s="2477"/>
      <c r="AW267" s="2477"/>
      <c r="AX267" s="2477"/>
      <c r="AY267" s="2477"/>
      <c r="AZ267" s="2477"/>
      <c r="BA267" s="2477"/>
      <c r="BB267" s="2477"/>
      <c r="BC267" s="2477"/>
      <c r="BD267" s="2477"/>
      <c r="BE267" s="2477"/>
      <c r="BF267" s="2477"/>
      <c r="BG267" s="2477"/>
      <c r="BH267" s="2477"/>
      <c r="BI267" s="2477"/>
      <c r="BJ267" s="2477"/>
      <c r="BK267" s="2477"/>
      <c r="BL267" s="2477"/>
    </row>
    <row r="268" spans="1:64">
      <c r="A268" s="2477"/>
      <c r="C268" s="2477"/>
      <c r="D268" s="2477"/>
      <c r="E268" s="2477"/>
      <c r="F268" s="2477"/>
      <c r="G268" s="2477"/>
      <c r="H268" s="2477"/>
      <c r="I268" s="2477"/>
      <c r="J268" s="2477"/>
      <c r="K268" s="2477"/>
      <c r="L268" s="2477"/>
      <c r="M268" s="2477"/>
      <c r="N268" s="2477"/>
      <c r="O268" s="2477"/>
      <c r="P268" s="2477"/>
      <c r="Q268" s="2477"/>
      <c r="R268" s="2477"/>
      <c r="S268" s="2477"/>
      <c r="T268" s="2477"/>
      <c r="U268" s="2477"/>
      <c r="V268" s="2477"/>
      <c r="W268" s="2477"/>
      <c r="X268" s="2477"/>
      <c r="Y268" s="2477"/>
      <c r="Z268" s="2477"/>
      <c r="AA268" s="2477"/>
      <c r="AB268" s="2477"/>
      <c r="AC268" s="2477"/>
      <c r="AD268" s="2477"/>
      <c r="AE268" s="2477"/>
      <c r="AF268" s="2477"/>
      <c r="AG268" s="2477"/>
      <c r="AH268" s="2477"/>
      <c r="AI268" s="2477"/>
      <c r="AJ268" s="2477"/>
      <c r="AK268" s="2477"/>
      <c r="AL268" s="2477"/>
      <c r="AM268" s="2477"/>
      <c r="AN268" s="2477"/>
      <c r="AO268" s="2477"/>
      <c r="AP268" s="2477"/>
      <c r="AQ268" s="2477"/>
      <c r="AR268" s="2477"/>
      <c r="AS268" s="2477"/>
      <c r="AT268" s="2477"/>
      <c r="AU268" s="2477"/>
      <c r="AV268" s="2477"/>
      <c r="AW268" s="2477"/>
      <c r="AX268" s="2477"/>
      <c r="AY268" s="2477"/>
      <c r="AZ268" s="2477"/>
      <c r="BA268" s="2477"/>
      <c r="BB268" s="2477"/>
      <c r="BC268" s="2477"/>
      <c r="BD268" s="2477"/>
      <c r="BE268" s="2477"/>
      <c r="BF268" s="2477"/>
      <c r="BG268" s="2477"/>
      <c r="BH268" s="2477"/>
      <c r="BI268" s="2477"/>
      <c r="BJ268" s="2477"/>
      <c r="BK268" s="2477"/>
      <c r="BL268" s="2477"/>
    </row>
    <row r="269" spans="1:64">
      <c r="A269" s="2477"/>
      <c r="C269" s="2477"/>
      <c r="D269" s="2477"/>
      <c r="E269" s="2477"/>
      <c r="F269" s="2477"/>
      <c r="G269" s="2477"/>
      <c r="H269" s="2477"/>
      <c r="I269" s="2477"/>
      <c r="J269" s="2477"/>
      <c r="K269" s="2477"/>
      <c r="L269" s="2477"/>
      <c r="M269" s="2477"/>
      <c r="N269" s="2477"/>
      <c r="O269" s="2477"/>
      <c r="P269" s="2477"/>
      <c r="Q269" s="2477"/>
      <c r="R269" s="2477"/>
      <c r="S269" s="2477"/>
      <c r="T269" s="2477"/>
      <c r="U269" s="2477"/>
      <c r="V269" s="2477"/>
      <c r="W269" s="2477"/>
      <c r="X269" s="2477"/>
      <c r="Y269" s="2477"/>
      <c r="Z269" s="2477"/>
      <c r="AA269" s="2477"/>
      <c r="AB269" s="2477"/>
      <c r="AC269" s="2477"/>
      <c r="AD269" s="2477"/>
      <c r="AE269" s="2477"/>
      <c r="AF269" s="2477"/>
      <c r="AG269" s="2477"/>
      <c r="AH269" s="2477"/>
      <c r="AI269" s="2477"/>
      <c r="AJ269" s="2477"/>
      <c r="AK269" s="2477"/>
      <c r="AL269" s="2477"/>
      <c r="AM269" s="2477"/>
      <c r="AN269" s="2477"/>
      <c r="AO269" s="2477"/>
      <c r="AP269" s="2477"/>
      <c r="AQ269" s="2477"/>
      <c r="AR269" s="2477"/>
      <c r="AS269" s="2477"/>
      <c r="AT269" s="2477"/>
      <c r="AU269" s="2477"/>
      <c r="AV269" s="2477"/>
      <c r="AW269" s="2477"/>
      <c r="AX269" s="2477"/>
      <c r="AY269" s="2477"/>
      <c r="AZ269" s="2477"/>
      <c r="BA269" s="2477"/>
      <c r="BB269" s="2477"/>
      <c r="BC269" s="2477"/>
      <c r="BD269" s="2477"/>
      <c r="BE269" s="2477"/>
      <c r="BF269" s="2477"/>
      <c r="BG269" s="2477"/>
      <c r="BH269" s="2477"/>
      <c r="BI269" s="2477"/>
      <c r="BJ269" s="2477"/>
      <c r="BK269" s="2477"/>
      <c r="BL269" s="2477"/>
    </row>
    <row r="270" spans="1:64">
      <c r="A270" s="2477"/>
      <c r="C270" s="2477"/>
      <c r="D270" s="2477"/>
      <c r="E270" s="2477"/>
      <c r="F270" s="2477"/>
      <c r="G270" s="2477"/>
      <c r="H270" s="2477"/>
      <c r="I270" s="2477"/>
      <c r="J270" s="2477"/>
      <c r="K270" s="2477"/>
      <c r="L270" s="2477"/>
      <c r="M270" s="2477"/>
      <c r="N270" s="2477"/>
      <c r="O270" s="2477"/>
      <c r="P270" s="2477"/>
      <c r="Q270" s="2477"/>
      <c r="R270" s="2477"/>
      <c r="S270" s="2477"/>
      <c r="T270" s="2477"/>
      <c r="U270" s="2477"/>
      <c r="V270" s="2477"/>
      <c r="W270" s="2477"/>
      <c r="X270" s="2477"/>
      <c r="Y270" s="2477"/>
      <c r="Z270" s="2477"/>
      <c r="AA270" s="2477"/>
      <c r="AB270" s="2477"/>
      <c r="AC270" s="2477"/>
      <c r="AD270" s="2477"/>
      <c r="AE270" s="2477"/>
      <c r="AF270" s="2477"/>
      <c r="AG270" s="2477"/>
      <c r="AH270" s="2477"/>
      <c r="AI270" s="2477"/>
      <c r="AJ270" s="2477"/>
      <c r="AK270" s="2477"/>
      <c r="AL270" s="2477"/>
      <c r="AM270" s="2477"/>
      <c r="AN270" s="2477"/>
      <c r="AO270" s="2477"/>
      <c r="AP270" s="2477"/>
      <c r="AQ270" s="2477"/>
      <c r="AR270" s="2477"/>
      <c r="AS270" s="2477"/>
      <c r="AT270" s="2477"/>
      <c r="AU270" s="2477"/>
      <c r="AV270" s="2477"/>
      <c r="AW270" s="2477"/>
      <c r="AX270" s="2477"/>
      <c r="AY270" s="2477"/>
      <c r="AZ270" s="2477"/>
      <c r="BA270" s="2477"/>
      <c r="BB270" s="2477"/>
      <c r="BC270" s="2477"/>
      <c r="BD270" s="2477"/>
      <c r="BE270" s="2477"/>
      <c r="BF270" s="2477"/>
      <c r="BG270" s="2477"/>
      <c r="BH270" s="2477"/>
      <c r="BI270" s="2477"/>
      <c r="BJ270" s="2477"/>
      <c r="BK270" s="2477"/>
      <c r="BL270" s="2477"/>
    </row>
    <row r="271" spans="1:64">
      <c r="A271" s="2477"/>
      <c r="B271" s="2737"/>
      <c r="C271" s="2477"/>
      <c r="D271" s="2477"/>
      <c r="E271" s="2477"/>
      <c r="F271" s="2477"/>
      <c r="G271" s="2477"/>
      <c r="H271" s="2477"/>
      <c r="I271" s="2477"/>
      <c r="J271" s="2477"/>
      <c r="K271" s="2477"/>
      <c r="L271" s="2477"/>
      <c r="M271" s="2477"/>
      <c r="N271" s="2477"/>
      <c r="O271" s="2477"/>
      <c r="P271" s="2477"/>
      <c r="Q271" s="2477"/>
      <c r="R271" s="2477"/>
      <c r="S271" s="2477"/>
      <c r="T271" s="2477"/>
      <c r="U271" s="2477"/>
      <c r="V271" s="2477"/>
      <c r="W271" s="2477"/>
      <c r="X271" s="2477"/>
      <c r="Y271" s="2477"/>
      <c r="Z271" s="2477"/>
      <c r="AA271" s="2477"/>
      <c r="AB271" s="2477"/>
      <c r="AC271" s="2477"/>
      <c r="AD271" s="2477"/>
      <c r="AE271" s="2477"/>
      <c r="AF271" s="2477"/>
      <c r="AG271" s="2477"/>
      <c r="AH271" s="2477"/>
      <c r="AI271" s="2477"/>
      <c r="AJ271" s="2477"/>
      <c r="AK271" s="2477"/>
      <c r="AL271" s="2477"/>
      <c r="AM271" s="2477"/>
      <c r="AN271" s="2477"/>
      <c r="AO271" s="2477"/>
      <c r="AP271" s="2477"/>
      <c r="AQ271" s="2477"/>
      <c r="AR271" s="2477"/>
      <c r="AS271" s="2477"/>
      <c r="AT271" s="2477"/>
      <c r="AU271" s="2477"/>
      <c r="AV271" s="2477"/>
      <c r="AW271" s="2477"/>
      <c r="AX271" s="2477"/>
      <c r="AY271" s="2477"/>
      <c r="AZ271" s="2477"/>
      <c r="BA271" s="2477"/>
      <c r="BB271" s="2477"/>
      <c r="BC271" s="2477"/>
      <c r="BD271" s="2477"/>
      <c r="BE271" s="2477"/>
      <c r="BF271" s="2477"/>
      <c r="BG271" s="2477"/>
      <c r="BH271" s="2477"/>
      <c r="BI271" s="2477"/>
      <c r="BJ271" s="2477"/>
      <c r="BK271" s="2477"/>
      <c r="BL271" s="2477"/>
    </row>
    <row r="272" spans="1:64">
      <c r="A272" s="2477"/>
      <c r="C272" s="2477"/>
      <c r="D272" s="2477"/>
      <c r="E272" s="2477"/>
      <c r="F272" s="2477"/>
      <c r="G272" s="2477"/>
      <c r="H272" s="2477"/>
      <c r="I272" s="2477"/>
      <c r="J272" s="2477"/>
      <c r="K272" s="2477"/>
      <c r="L272" s="2477"/>
      <c r="M272" s="2477"/>
      <c r="N272" s="2477"/>
      <c r="O272" s="2477"/>
      <c r="P272" s="2477"/>
      <c r="Q272" s="2477"/>
      <c r="R272" s="2477"/>
      <c r="S272" s="2477"/>
      <c r="T272" s="2477"/>
      <c r="U272" s="2477"/>
      <c r="V272" s="2477"/>
      <c r="W272" s="2477"/>
      <c r="X272" s="2477"/>
      <c r="Y272" s="2477"/>
      <c r="Z272" s="2477"/>
      <c r="AA272" s="2477"/>
      <c r="AB272" s="2477"/>
      <c r="AC272" s="2477"/>
      <c r="AD272" s="2477"/>
      <c r="AE272" s="2477"/>
      <c r="AF272" s="2477"/>
      <c r="AG272" s="2477"/>
      <c r="AH272" s="2477"/>
      <c r="AI272" s="2477"/>
      <c r="AJ272" s="2477"/>
      <c r="AK272" s="2477"/>
      <c r="AL272" s="2477"/>
      <c r="AM272" s="2477"/>
      <c r="AN272" s="2477"/>
      <c r="AO272" s="2477"/>
      <c r="AP272" s="2477"/>
      <c r="AQ272" s="2477"/>
      <c r="AR272" s="2477"/>
      <c r="AS272" s="2477"/>
      <c r="AT272" s="2477"/>
      <c r="AU272" s="2477"/>
      <c r="AV272" s="2477"/>
      <c r="AW272" s="2477"/>
      <c r="AX272" s="2477"/>
      <c r="AY272" s="2477"/>
      <c r="AZ272" s="2477"/>
      <c r="BA272" s="2477"/>
      <c r="BB272" s="2477"/>
      <c r="BC272" s="2477"/>
      <c r="BD272" s="2477"/>
      <c r="BE272" s="2477"/>
      <c r="BF272" s="2477"/>
      <c r="BG272" s="2477"/>
      <c r="BH272" s="2477"/>
      <c r="BI272" s="2477"/>
      <c r="BJ272" s="2477"/>
      <c r="BK272" s="2477"/>
      <c r="BL272" s="2477"/>
    </row>
    <row r="273" s="2477" customFormat="1"/>
    <row r="274" s="2477" customFormat="1"/>
    <row r="275" s="2477" customFormat="1"/>
    <row r="276" s="2477" customFormat="1"/>
    <row r="277" s="2477" customFormat="1"/>
    <row r="278" s="2477" customFormat="1"/>
    <row r="279" s="2477" customFormat="1"/>
    <row r="280" s="2477" customFormat="1"/>
    <row r="281" s="2477" customFormat="1"/>
    <row r="282" s="2477" customFormat="1"/>
    <row r="283" s="2477" customFormat="1"/>
    <row r="284" s="2477" customFormat="1"/>
    <row r="285" s="2477" customFormat="1"/>
    <row r="286" s="2477" customFormat="1"/>
    <row r="287" s="2477" customFormat="1"/>
    <row r="288" s="2477" customFormat="1"/>
    <row r="289" spans="1:64">
      <c r="A289" s="2477"/>
      <c r="C289" s="2477"/>
      <c r="D289" s="2477"/>
      <c r="E289" s="2477"/>
      <c r="F289" s="2477"/>
      <c r="G289" s="2477"/>
      <c r="H289" s="2477"/>
      <c r="I289" s="2477"/>
      <c r="J289" s="2477"/>
      <c r="K289" s="2477"/>
      <c r="L289" s="2477"/>
      <c r="M289" s="2477"/>
      <c r="N289" s="2477"/>
      <c r="O289" s="2477"/>
      <c r="P289" s="2477"/>
      <c r="Q289" s="2477"/>
      <c r="R289" s="2477"/>
      <c r="S289" s="2477"/>
      <c r="T289" s="2477"/>
      <c r="U289" s="2477"/>
      <c r="V289" s="2477"/>
      <c r="W289" s="2477"/>
      <c r="X289" s="2477"/>
      <c r="Y289" s="2477"/>
      <c r="Z289" s="2477"/>
      <c r="AA289" s="2477"/>
      <c r="AB289" s="2477"/>
      <c r="AC289" s="2477"/>
      <c r="AD289" s="2477"/>
      <c r="AE289" s="2477"/>
      <c r="AF289" s="2477"/>
      <c r="AG289" s="2477"/>
      <c r="AH289" s="2477"/>
      <c r="AI289" s="2477"/>
      <c r="AJ289" s="2477"/>
      <c r="AK289" s="2477"/>
      <c r="AL289" s="2477"/>
      <c r="AM289" s="2477"/>
      <c r="AN289" s="2477"/>
      <c r="AO289" s="2477"/>
      <c r="AP289" s="2477"/>
      <c r="AQ289" s="2477"/>
      <c r="AR289" s="2477"/>
      <c r="AS289" s="2477"/>
      <c r="AT289" s="2477"/>
      <c r="AU289" s="2477"/>
      <c r="AV289" s="2477"/>
      <c r="AW289" s="2477"/>
      <c r="AX289" s="2477"/>
      <c r="AY289" s="2477"/>
      <c r="AZ289" s="2477"/>
      <c r="BA289" s="2477"/>
      <c r="BB289" s="2477"/>
      <c r="BC289" s="2477"/>
      <c r="BD289" s="2477"/>
      <c r="BE289" s="2477"/>
      <c r="BF289" s="2477"/>
      <c r="BG289" s="2477"/>
      <c r="BH289" s="2477"/>
      <c r="BI289" s="2477"/>
      <c r="BJ289" s="2477"/>
      <c r="BK289" s="2477"/>
      <c r="BL289" s="2477"/>
    </row>
    <row r="290" spans="1:64">
      <c r="A290" s="2477"/>
      <c r="C290" s="2477"/>
      <c r="D290" s="2477"/>
      <c r="E290" s="2477"/>
      <c r="F290" s="2477"/>
      <c r="G290" s="2477"/>
      <c r="H290" s="2477"/>
      <c r="I290" s="2477"/>
      <c r="J290" s="2477"/>
      <c r="K290" s="2477"/>
      <c r="L290" s="2477"/>
      <c r="M290" s="2477"/>
      <c r="N290" s="2477"/>
      <c r="O290" s="2477"/>
      <c r="P290" s="2477"/>
      <c r="Q290" s="2477"/>
      <c r="R290" s="2477"/>
      <c r="S290" s="2477"/>
      <c r="T290" s="2477"/>
      <c r="U290" s="2477"/>
      <c r="V290" s="2477"/>
      <c r="W290" s="2477"/>
      <c r="X290" s="2477"/>
      <c r="Y290" s="2477"/>
      <c r="Z290" s="2477"/>
      <c r="AA290" s="2477"/>
      <c r="AB290" s="2477"/>
      <c r="AC290" s="2477"/>
      <c r="AD290" s="2477"/>
      <c r="AE290" s="2477"/>
      <c r="AF290" s="2477"/>
      <c r="AG290" s="2477"/>
      <c r="AH290" s="2477"/>
      <c r="AI290" s="2477"/>
      <c r="AJ290" s="2477"/>
      <c r="AK290" s="2477"/>
      <c r="AL290" s="2477"/>
      <c r="AM290" s="2477"/>
      <c r="AN290" s="2477"/>
      <c r="AO290" s="2477"/>
      <c r="AP290" s="2477"/>
      <c r="AQ290" s="2477"/>
      <c r="AR290" s="2477"/>
      <c r="AS290" s="2477"/>
      <c r="AT290" s="2477"/>
      <c r="AU290" s="2477"/>
      <c r="AV290" s="2477"/>
      <c r="AW290" s="2477"/>
      <c r="AX290" s="2477"/>
      <c r="AY290" s="2477"/>
      <c r="AZ290" s="2477"/>
      <c r="BA290" s="2477"/>
      <c r="BB290" s="2477"/>
      <c r="BC290" s="2477"/>
      <c r="BD290" s="2477"/>
      <c r="BE290" s="2477"/>
      <c r="BF290" s="2477"/>
      <c r="BG290" s="2477"/>
      <c r="BH290" s="2477"/>
      <c r="BI290" s="2477"/>
      <c r="BJ290" s="2477"/>
      <c r="BK290" s="2477"/>
      <c r="BL290" s="2477"/>
    </row>
    <row r="291" spans="1:64">
      <c r="A291" s="2477"/>
      <c r="C291" s="2477"/>
      <c r="D291" s="2477"/>
      <c r="E291" s="2477"/>
      <c r="F291" s="2477"/>
      <c r="G291" s="2477"/>
      <c r="H291" s="2477"/>
      <c r="I291" s="2477"/>
      <c r="J291" s="2477"/>
      <c r="K291" s="2477"/>
      <c r="L291" s="2477"/>
      <c r="M291" s="2477"/>
      <c r="N291" s="2477"/>
      <c r="O291" s="2477"/>
      <c r="P291" s="2477"/>
      <c r="Q291" s="2477"/>
      <c r="R291" s="2477"/>
      <c r="S291" s="2477"/>
      <c r="T291" s="2477"/>
      <c r="U291" s="2477"/>
      <c r="V291" s="2477"/>
      <c r="W291" s="2477"/>
      <c r="X291" s="2477"/>
      <c r="Y291" s="2477"/>
      <c r="Z291" s="2477"/>
      <c r="AA291" s="2477"/>
      <c r="AB291" s="2477"/>
      <c r="AC291" s="2477"/>
      <c r="AD291" s="2477"/>
      <c r="AE291" s="2477"/>
      <c r="AF291" s="2477"/>
      <c r="AG291" s="2477"/>
      <c r="AH291" s="2477"/>
      <c r="AI291" s="2477"/>
      <c r="AJ291" s="2477"/>
      <c r="AK291" s="2477"/>
      <c r="AL291" s="2477"/>
      <c r="AM291" s="2477"/>
      <c r="AN291" s="2477"/>
      <c r="AO291" s="2477"/>
      <c r="AP291" s="2477"/>
      <c r="AQ291" s="2477"/>
      <c r="AR291" s="2477"/>
      <c r="AS291" s="2477"/>
      <c r="AT291" s="2477"/>
      <c r="AU291" s="2477"/>
      <c r="AV291" s="2477"/>
      <c r="AW291" s="2477"/>
      <c r="AX291" s="2477"/>
      <c r="AY291" s="2477"/>
      <c r="AZ291" s="2477"/>
      <c r="BA291" s="2477"/>
      <c r="BB291" s="2477"/>
      <c r="BC291" s="2477"/>
      <c r="BD291" s="2477"/>
      <c r="BE291" s="2477"/>
      <c r="BF291" s="2477"/>
      <c r="BG291" s="2477"/>
      <c r="BH291" s="2477"/>
      <c r="BI291" s="2477"/>
      <c r="BJ291" s="2477"/>
      <c r="BK291" s="2477"/>
      <c r="BL291" s="2477"/>
    </row>
    <row r="292" spans="1:64">
      <c r="A292" s="2477"/>
      <c r="C292" s="2477"/>
      <c r="D292" s="2477"/>
      <c r="E292" s="2477"/>
      <c r="F292" s="2477"/>
      <c r="G292" s="2477"/>
      <c r="H292" s="2477"/>
      <c r="I292" s="2477"/>
      <c r="J292" s="2477"/>
      <c r="K292" s="2477"/>
      <c r="L292" s="2477"/>
      <c r="M292" s="2477"/>
      <c r="N292" s="2477"/>
      <c r="O292" s="2477"/>
      <c r="P292" s="2477"/>
      <c r="Q292" s="2477"/>
      <c r="R292" s="2477"/>
      <c r="S292" s="2477"/>
      <c r="T292" s="2477"/>
      <c r="U292" s="2477"/>
      <c r="V292" s="2477"/>
      <c r="W292" s="2477"/>
      <c r="X292" s="2477"/>
      <c r="Y292" s="2477"/>
      <c r="Z292" s="2477"/>
      <c r="AA292" s="2477"/>
      <c r="AB292" s="2477"/>
      <c r="AC292" s="2477"/>
      <c r="AD292" s="2477"/>
      <c r="AE292" s="2477"/>
      <c r="AF292" s="2477"/>
      <c r="AG292" s="2477"/>
      <c r="AH292" s="2477"/>
      <c r="AI292" s="2477"/>
      <c r="AJ292" s="2477"/>
      <c r="AK292" s="2477"/>
      <c r="AL292" s="2477"/>
      <c r="AM292" s="2477"/>
      <c r="AN292" s="2477"/>
      <c r="AO292" s="2477"/>
      <c r="AP292" s="2477"/>
      <c r="AQ292" s="2477"/>
      <c r="AR292" s="2477"/>
      <c r="AS292" s="2477"/>
      <c r="AT292" s="2477"/>
      <c r="AU292" s="2477"/>
      <c r="AV292" s="2477"/>
      <c r="AW292" s="2477"/>
      <c r="AX292" s="2477"/>
      <c r="AY292" s="2477"/>
      <c r="AZ292" s="2477"/>
      <c r="BA292" s="2477"/>
      <c r="BB292" s="2477"/>
      <c r="BC292" s="2477"/>
      <c r="BD292" s="2477"/>
      <c r="BE292" s="2477"/>
      <c r="BF292" s="2477"/>
      <c r="BG292" s="2477"/>
      <c r="BH292" s="2477"/>
      <c r="BI292" s="2477"/>
      <c r="BJ292" s="2477"/>
      <c r="BK292" s="2477"/>
      <c r="BL292" s="2477"/>
    </row>
    <row r="293" spans="1:64">
      <c r="A293" s="2477"/>
      <c r="C293" s="2477"/>
      <c r="D293" s="2477"/>
      <c r="E293" s="2477"/>
      <c r="F293" s="2477"/>
      <c r="G293" s="2477"/>
      <c r="H293" s="2477"/>
      <c r="I293" s="2477"/>
      <c r="J293" s="2477"/>
      <c r="K293" s="2477"/>
      <c r="L293" s="2477"/>
      <c r="M293" s="2477"/>
      <c r="N293" s="2477"/>
      <c r="O293" s="2477"/>
      <c r="P293" s="2477"/>
      <c r="Q293" s="2477"/>
      <c r="R293" s="2477"/>
      <c r="S293" s="2477"/>
      <c r="T293" s="2477"/>
      <c r="U293" s="2477"/>
      <c r="V293" s="2477"/>
      <c r="W293" s="2477"/>
      <c r="X293" s="2477"/>
      <c r="Y293" s="2477"/>
      <c r="Z293" s="2477"/>
      <c r="AA293" s="2477"/>
      <c r="AB293" s="2477"/>
      <c r="AC293" s="2477"/>
      <c r="AD293" s="2477"/>
      <c r="AE293" s="2477"/>
      <c r="AF293" s="2477"/>
      <c r="AG293" s="2477"/>
      <c r="AH293" s="2477"/>
      <c r="AI293" s="2477"/>
      <c r="AJ293" s="2477"/>
      <c r="AK293" s="2477"/>
      <c r="AL293" s="2477"/>
      <c r="AM293" s="2477"/>
      <c r="AN293" s="2477"/>
      <c r="AO293" s="2477"/>
      <c r="AP293" s="2477"/>
      <c r="AQ293" s="2477"/>
      <c r="AR293" s="2477"/>
      <c r="AS293" s="2477"/>
      <c r="AT293" s="2477"/>
      <c r="AU293" s="2477"/>
      <c r="AV293" s="2477"/>
      <c r="AW293" s="2477"/>
      <c r="AX293" s="2477"/>
      <c r="AY293" s="2477"/>
      <c r="AZ293" s="2477"/>
      <c r="BA293" s="2477"/>
      <c r="BB293" s="2477"/>
      <c r="BC293" s="2477"/>
      <c r="BD293" s="2477"/>
      <c r="BE293" s="2477"/>
      <c r="BF293" s="2477"/>
      <c r="BG293" s="2477"/>
      <c r="BH293" s="2477"/>
      <c r="BI293" s="2477"/>
      <c r="BJ293" s="2477"/>
      <c r="BK293" s="2477"/>
      <c r="BL293" s="2477"/>
    </row>
    <row r="294" spans="1:64">
      <c r="A294" s="2477"/>
      <c r="B294" s="2737"/>
      <c r="C294" s="2477"/>
      <c r="D294" s="2477"/>
      <c r="E294" s="2477"/>
      <c r="F294" s="2477"/>
      <c r="G294" s="2477"/>
      <c r="H294" s="2477"/>
      <c r="I294" s="2477"/>
      <c r="J294" s="2477"/>
      <c r="K294" s="2477"/>
      <c r="L294" s="2477"/>
      <c r="M294" s="2477"/>
      <c r="N294" s="2477"/>
      <c r="O294" s="2477"/>
      <c r="P294" s="2477"/>
      <c r="Q294" s="2477"/>
      <c r="R294" s="2477"/>
      <c r="S294" s="2477"/>
      <c r="T294" s="2477"/>
      <c r="U294" s="2477"/>
      <c r="V294" s="2477"/>
      <c r="W294" s="2477"/>
      <c r="X294" s="2477"/>
      <c r="Y294" s="2477"/>
      <c r="Z294" s="2477"/>
      <c r="AA294" s="2477"/>
      <c r="AB294" s="2477"/>
      <c r="AC294" s="2477"/>
      <c r="AD294" s="2477"/>
      <c r="AE294" s="2477"/>
      <c r="AF294" s="2477"/>
      <c r="AG294" s="2477"/>
      <c r="AH294" s="2477"/>
      <c r="AI294" s="2477"/>
      <c r="AJ294" s="2477"/>
      <c r="AK294" s="2477"/>
      <c r="AL294" s="2477"/>
      <c r="AM294" s="2477"/>
      <c r="AN294" s="2477"/>
      <c r="AO294" s="2477"/>
      <c r="AP294" s="2477"/>
      <c r="AQ294" s="2477"/>
      <c r="AR294" s="2477"/>
      <c r="AS294" s="2477"/>
      <c r="AT294" s="2477"/>
      <c r="AU294" s="2477"/>
      <c r="AV294" s="2477"/>
      <c r="AW294" s="2477"/>
      <c r="AX294" s="2477"/>
      <c r="AY294" s="2477"/>
      <c r="AZ294" s="2477"/>
      <c r="BA294" s="2477"/>
      <c r="BB294" s="2477"/>
      <c r="BC294" s="2477"/>
      <c r="BD294" s="2477"/>
      <c r="BE294" s="2477"/>
      <c r="BF294" s="2477"/>
      <c r="BG294" s="2477"/>
      <c r="BH294" s="2477"/>
      <c r="BI294" s="2477"/>
      <c r="BJ294" s="2477"/>
      <c r="BK294" s="2477"/>
      <c r="BL294" s="2477"/>
    </row>
    <row r="295" spans="1:64">
      <c r="A295" s="2477"/>
      <c r="C295" s="2477"/>
      <c r="D295" s="2477"/>
      <c r="E295" s="2477"/>
      <c r="F295" s="2477"/>
      <c r="G295" s="2477"/>
      <c r="H295" s="2477"/>
      <c r="I295" s="2477"/>
      <c r="J295" s="2477"/>
      <c r="K295" s="2477"/>
      <c r="L295" s="2477"/>
      <c r="M295" s="2477"/>
      <c r="N295" s="2477"/>
      <c r="O295" s="2477"/>
      <c r="P295" s="2477"/>
      <c r="Q295" s="2477"/>
      <c r="R295" s="2477"/>
      <c r="S295" s="2477"/>
      <c r="T295" s="2477"/>
      <c r="U295" s="2477"/>
      <c r="V295" s="2477"/>
      <c r="W295" s="2477"/>
      <c r="X295" s="2477"/>
      <c r="Y295" s="2477"/>
      <c r="Z295" s="2477"/>
      <c r="AA295" s="2477"/>
      <c r="AB295" s="2477"/>
      <c r="AC295" s="2477"/>
      <c r="AD295" s="2477"/>
      <c r="AE295" s="2477"/>
      <c r="AF295" s="2477"/>
      <c r="AG295" s="2477"/>
      <c r="AH295" s="2477"/>
      <c r="AI295" s="2477"/>
      <c r="AJ295" s="2477"/>
      <c r="AK295" s="2477"/>
      <c r="AL295" s="2477"/>
      <c r="AM295" s="2477"/>
      <c r="AN295" s="2477"/>
      <c r="AO295" s="2477"/>
      <c r="AP295" s="2477"/>
      <c r="AQ295" s="2477"/>
      <c r="AR295" s="2477"/>
      <c r="AS295" s="2477"/>
      <c r="AT295" s="2477"/>
      <c r="AU295" s="2477"/>
      <c r="AV295" s="2477"/>
      <c r="AW295" s="2477"/>
      <c r="AX295" s="2477"/>
      <c r="AY295" s="2477"/>
      <c r="AZ295" s="2477"/>
      <c r="BA295" s="2477"/>
      <c r="BB295" s="2477"/>
      <c r="BC295" s="2477"/>
      <c r="BD295" s="2477"/>
      <c r="BE295" s="2477"/>
      <c r="BF295" s="2477"/>
      <c r="BG295" s="2477"/>
      <c r="BH295" s="2477"/>
      <c r="BI295" s="2477"/>
      <c r="BJ295" s="2477"/>
      <c r="BK295" s="2477"/>
      <c r="BL295" s="2477"/>
    </row>
    <row r="296" spans="1:64">
      <c r="A296" s="2477"/>
      <c r="C296" s="2477"/>
      <c r="D296" s="2477"/>
      <c r="E296" s="2477"/>
      <c r="F296" s="2477"/>
      <c r="G296" s="2477"/>
      <c r="H296" s="2477"/>
      <c r="I296" s="2477"/>
      <c r="J296" s="2477"/>
      <c r="K296" s="2477"/>
      <c r="L296" s="2477"/>
      <c r="M296" s="2477"/>
      <c r="N296" s="2477"/>
      <c r="O296" s="2477"/>
      <c r="P296" s="2477"/>
      <c r="Q296" s="2477"/>
      <c r="R296" s="2477"/>
      <c r="S296" s="2477"/>
      <c r="T296" s="2477"/>
      <c r="U296" s="2477"/>
      <c r="V296" s="2477"/>
      <c r="W296" s="2477"/>
      <c r="X296" s="2477"/>
      <c r="Y296" s="2477"/>
      <c r="Z296" s="2477"/>
      <c r="AA296" s="2477"/>
      <c r="AB296" s="2477"/>
      <c r="AC296" s="2477"/>
      <c r="AD296" s="2477"/>
      <c r="AE296" s="2477"/>
      <c r="AF296" s="2477"/>
      <c r="AG296" s="2477"/>
      <c r="AH296" s="2477"/>
      <c r="AI296" s="2477"/>
      <c r="AJ296" s="2477"/>
      <c r="AK296" s="2477"/>
      <c r="AL296" s="2477"/>
      <c r="AM296" s="2477"/>
      <c r="AN296" s="2477"/>
      <c r="AO296" s="2477"/>
      <c r="AP296" s="2477"/>
      <c r="AQ296" s="2477"/>
      <c r="AR296" s="2477"/>
      <c r="AS296" s="2477"/>
      <c r="AT296" s="2477"/>
      <c r="AU296" s="2477"/>
      <c r="AV296" s="2477"/>
      <c r="AW296" s="2477"/>
      <c r="AX296" s="2477"/>
      <c r="AY296" s="2477"/>
      <c r="AZ296" s="2477"/>
      <c r="BA296" s="2477"/>
      <c r="BB296" s="2477"/>
      <c r="BC296" s="2477"/>
      <c r="BD296" s="2477"/>
      <c r="BE296" s="2477"/>
      <c r="BF296" s="2477"/>
      <c r="BG296" s="2477"/>
      <c r="BH296" s="2477"/>
      <c r="BI296" s="2477"/>
      <c r="BJ296" s="2477"/>
      <c r="BK296" s="2477"/>
      <c r="BL296" s="2477"/>
    </row>
    <row r="297" spans="1:64">
      <c r="A297" s="2477"/>
      <c r="C297" s="2477"/>
      <c r="D297" s="2477"/>
      <c r="E297" s="2477"/>
      <c r="F297" s="2477"/>
      <c r="G297" s="2477"/>
      <c r="H297" s="2477"/>
      <c r="I297" s="2477"/>
      <c r="J297" s="2477"/>
      <c r="K297" s="2477"/>
      <c r="L297" s="2477"/>
      <c r="M297" s="2477"/>
      <c r="N297" s="2477"/>
      <c r="O297" s="2477"/>
      <c r="P297" s="2477"/>
      <c r="Q297" s="2477"/>
      <c r="R297" s="2477"/>
      <c r="S297" s="2477"/>
      <c r="T297" s="2477"/>
      <c r="U297" s="2477"/>
      <c r="V297" s="2477"/>
      <c r="W297" s="2477"/>
      <c r="X297" s="2477"/>
      <c r="Y297" s="2477"/>
      <c r="Z297" s="2477"/>
      <c r="AA297" s="2477"/>
      <c r="AB297" s="2477"/>
      <c r="AC297" s="2477"/>
      <c r="AD297" s="2477"/>
      <c r="AE297" s="2477"/>
      <c r="AF297" s="2477"/>
      <c r="AG297" s="2477"/>
      <c r="AH297" s="2477"/>
      <c r="AI297" s="2477"/>
      <c r="AJ297" s="2477"/>
      <c r="AK297" s="2477"/>
      <c r="AL297" s="2477"/>
      <c r="AM297" s="2477"/>
      <c r="AN297" s="2477"/>
      <c r="AO297" s="2477"/>
      <c r="AP297" s="2477"/>
      <c r="AQ297" s="2477"/>
      <c r="AR297" s="2477"/>
      <c r="AS297" s="2477"/>
      <c r="AT297" s="2477"/>
      <c r="AU297" s="2477"/>
      <c r="AV297" s="2477"/>
      <c r="AW297" s="2477"/>
      <c r="AX297" s="2477"/>
      <c r="AY297" s="2477"/>
      <c r="AZ297" s="2477"/>
      <c r="BA297" s="2477"/>
      <c r="BB297" s="2477"/>
      <c r="BC297" s="2477"/>
      <c r="BD297" s="2477"/>
      <c r="BE297" s="2477"/>
      <c r="BF297" s="2477"/>
      <c r="BG297" s="2477"/>
      <c r="BH297" s="2477"/>
      <c r="BI297" s="2477"/>
      <c r="BJ297" s="2477"/>
      <c r="BK297" s="2477"/>
      <c r="BL297" s="2477"/>
    </row>
    <row r="298" spans="1:64">
      <c r="A298" s="2477"/>
      <c r="C298" s="2477"/>
      <c r="D298" s="2477"/>
      <c r="E298" s="2477"/>
      <c r="F298" s="2477"/>
      <c r="G298" s="2477"/>
      <c r="H298" s="2477"/>
      <c r="I298" s="2477"/>
      <c r="J298" s="2477"/>
      <c r="K298" s="2477"/>
      <c r="L298" s="2477"/>
      <c r="M298" s="2477"/>
      <c r="N298" s="2477"/>
      <c r="O298" s="2477"/>
      <c r="P298" s="2477"/>
      <c r="Q298" s="2477"/>
      <c r="R298" s="2477"/>
      <c r="S298" s="2477"/>
      <c r="T298" s="2477"/>
      <c r="U298" s="2477"/>
      <c r="V298" s="2477"/>
      <c r="W298" s="2477"/>
      <c r="X298" s="2477"/>
      <c r="Y298" s="2477"/>
      <c r="Z298" s="2477"/>
      <c r="AA298" s="2477"/>
      <c r="AB298" s="2477"/>
      <c r="AC298" s="2477"/>
      <c r="AD298" s="2477"/>
      <c r="AE298" s="2477"/>
      <c r="AF298" s="2477"/>
      <c r="AG298" s="2477"/>
      <c r="AH298" s="2477"/>
      <c r="AI298" s="2477"/>
      <c r="AJ298" s="2477"/>
      <c r="AK298" s="2477"/>
      <c r="AL298" s="2477"/>
      <c r="AM298" s="2477"/>
      <c r="AN298" s="2477"/>
      <c r="AO298" s="2477"/>
      <c r="AP298" s="2477"/>
      <c r="AQ298" s="2477"/>
      <c r="AR298" s="2477"/>
      <c r="AS298" s="2477"/>
      <c r="AT298" s="2477"/>
      <c r="AU298" s="2477"/>
      <c r="AV298" s="2477"/>
      <c r="AW298" s="2477"/>
      <c r="AX298" s="2477"/>
      <c r="AY298" s="2477"/>
      <c r="AZ298" s="2477"/>
      <c r="BA298" s="2477"/>
      <c r="BB298" s="2477"/>
      <c r="BC298" s="2477"/>
      <c r="BD298" s="2477"/>
      <c r="BE298" s="2477"/>
      <c r="BF298" s="2477"/>
      <c r="BG298" s="2477"/>
      <c r="BH298" s="2477"/>
      <c r="BI298" s="2477"/>
      <c r="BJ298" s="2477"/>
      <c r="BK298" s="2477"/>
      <c r="BL298" s="2477"/>
    </row>
    <row r="299" spans="1:64">
      <c r="A299" s="2477"/>
      <c r="C299" s="2477"/>
      <c r="D299" s="2477"/>
      <c r="E299" s="2477"/>
      <c r="F299" s="2477"/>
      <c r="G299" s="2477"/>
      <c r="H299" s="2477"/>
      <c r="I299" s="2477"/>
      <c r="J299" s="2477"/>
      <c r="K299" s="2477"/>
      <c r="L299" s="2477"/>
      <c r="M299" s="2477"/>
      <c r="N299" s="2477"/>
      <c r="O299" s="2477"/>
      <c r="P299" s="2477"/>
      <c r="Q299" s="2477"/>
      <c r="R299" s="2477"/>
      <c r="S299" s="2477"/>
      <c r="T299" s="2477"/>
      <c r="U299" s="2477"/>
      <c r="V299" s="2477"/>
      <c r="W299" s="2477"/>
      <c r="X299" s="2477"/>
      <c r="Y299" s="2477"/>
      <c r="Z299" s="2477"/>
      <c r="AA299" s="2477"/>
      <c r="AB299" s="2477"/>
      <c r="AC299" s="2477"/>
      <c r="AD299" s="2477"/>
      <c r="AE299" s="2477"/>
      <c r="AF299" s="2477"/>
      <c r="AG299" s="2477"/>
      <c r="AH299" s="2477"/>
      <c r="AI299" s="2477"/>
      <c r="AJ299" s="2477"/>
      <c r="AK299" s="2477"/>
      <c r="AL299" s="2477"/>
      <c r="AM299" s="2477"/>
      <c r="AN299" s="2477"/>
      <c r="AO299" s="2477"/>
      <c r="AP299" s="2477"/>
      <c r="AQ299" s="2477"/>
      <c r="AR299" s="2477"/>
      <c r="AS299" s="2477"/>
      <c r="AT299" s="2477"/>
      <c r="AU299" s="2477"/>
      <c r="AV299" s="2477"/>
      <c r="AW299" s="2477"/>
      <c r="AX299" s="2477"/>
      <c r="AY299" s="2477"/>
      <c r="AZ299" s="2477"/>
      <c r="BA299" s="2477"/>
      <c r="BB299" s="2477"/>
      <c r="BC299" s="2477"/>
      <c r="BD299" s="2477"/>
      <c r="BE299" s="2477"/>
      <c r="BF299" s="2477"/>
      <c r="BG299" s="2477"/>
      <c r="BH299" s="2477"/>
      <c r="BI299" s="2477"/>
      <c r="BJ299" s="2477"/>
      <c r="BK299" s="2477"/>
      <c r="BL299" s="2477"/>
    </row>
    <row r="300" spans="1:64">
      <c r="A300" s="2477"/>
      <c r="C300" s="2477"/>
      <c r="D300" s="2477"/>
      <c r="E300" s="2477"/>
      <c r="F300" s="2477"/>
      <c r="G300" s="2477"/>
      <c r="H300" s="2477"/>
      <c r="I300" s="2477"/>
      <c r="J300" s="2477"/>
      <c r="K300" s="2477"/>
      <c r="L300" s="2477"/>
      <c r="M300" s="2477"/>
      <c r="N300" s="2477"/>
      <c r="O300" s="2477"/>
      <c r="P300" s="2477"/>
      <c r="Q300" s="2477"/>
      <c r="R300" s="2477"/>
      <c r="S300" s="2477"/>
      <c r="T300" s="2477"/>
      <c r="U300" s="2477"/>
      <c r="V300" s="2477"/>
      <c r="W300" s="2477"/>
      <c r="X300" s="2477"/>
      <c r="Y300" s="2477"/>
      <c r="Z300" s="2477"/>
      <c r="AA300" s="2477"/>
      <c r="AB300" s="2477"/>
      <c r="AC300" s="2477"/>
      <c r="AD300" s="2477"/>
      <c r="AE300" s="2477"/>
      <c r="AF300" s="2477"/>
      <c r="AG300" s="2477"/>
      <c r="AH300" s="2477"/>
      <c r="AI300" s="2477"/>
      <c r="AJ300" s="2477"/>
      <c r="AK300" s="2477"/>
      <c r="AL300" s="2477"/>
      <c r="AM300" s="2477"/>
      <c r="AN300" s="2477"/>
      <c r="AO300" s="2477"/>
      <c r="AP300" s="2477"/>
      <c r="AQ300" s="2477"/>
      <c r="AR300" s="2477"/>
      <c r="AS300" s="2477"/>
      <c r="AT300" s="2477"/>
      <c r="AU300" s="2477"/>
      <c r="AV300" s="2477"/>
      <c r="AW300" s="2477"/>
      <c r="AX300" s="2477"/>
      <c r="AY300" s="2477"/>
      <c r="AZ300" s="2477"/>
      <c r="BA300" s="2477"/>
      <c r="BB300" s="2477"/>
      <c r="BC300" s="2477"/>
      <c r="BD300" s="2477"/>
      <c r="BE300" s="2477"/>
      <c r="BF300" s="2477"/>
      <c r="BG300" s="2477"/>
      <c r="BH300" s="2477"/>
      <c r="BI300" s="2477"/>
      <c r="BJ300" s="2477"/>
      <c r="BK300" s="2477"/>
      <c r="BL300" s="2477"/>
    </row>
    <row r="301" spans="1:64">
      <c r="A301" s="2477"/>
      <c r="C301" s="2477"/>
      <c r="D301" s="2477"/>
      <c r="E301" s="2477"/>
      <c r="F301" s="2477"/>
      <c r="G301" s="2477"/>
      <c r="H301" s="2477"/>
      <c r="I301" s="2477"/>
      <c r="J301" s="2477"/>
      <c r="K301" s="2477"/>
      <c r="L301" s="2477"/>
      <c r="M301" s="2477"/>
      <c r="N301" s="2477"/>
      <c r="O301" s="2477"/>
      <c r="P301" s="2477"/>
      <c r="Q301" s="2477"/>
      <c r="R301" s="2477"/>
      <c r="S301" s="2477"/>
      <c r="T301" s="2477"/>
      <c r="U301" s="2477"/>
      <c r="V301" s="2477"/>
      <c r="W301" s="2477"/>
      <c r="X301" s="2477"/>
      <c r="Y301" s="2477"/>
      <c r="Z301" s="2477"/>
      <c r="AA301" s="2477"/>
      <c r="AB301" s="2477"/>
      <c r="AC301" s="2477"/>
      <c r="AD301" s="2477"/>
      <c r="AE301" s="2477"/>
      <c r="AF301" s="2477"/>
      <c r="AG301" s="2477"/>
      <c r="AH301" s="2477"/>
      <c r="AI301" s="2477"/>
      <c r="AJ301" s="2477"/>
      <c r="AK301" s="2477"/>
      <c r="AL301" s="2477"/>
      <c r="AM301" s="2477"/>
      <c r="AN301" s="2477"/>
      <c r="AO301" s="2477"/>
      <c r="AP301" s="2477"/>
      <c r="AQ301" s="2477"/>
      <c r="AR301" s="2477"/>
      <c r="AS301" s="2477"/>
      <c r="AT301" s="2477"/>
      <c r="AU301" s="2477"/>
      <c r="AV301" s="2477"/>
      <c r="AW301" s="2477"/>
      <c r="AX301" s="2477"/>
      <c r="AY301" s="2477"/>
      <c r="AZ301" s="2477"/>
      <c r="BA301" s="2477"/>
      <c r="BB301" s="2477"/>
      <c r="BC301" s="2477"/>
      <c r="BD301" s="2477"/>
      <c r="BE301" s="2477"/>
      <c r="BF301" s="2477"/>
      <c r="BG301" s="2477"/>
      <c r="BH301" s="2477"/>
      <c r="BI301" s="2477"/>
      <c r="BJ301" s="2477"/>
      <c r="BK301" s="2477"/>
      <c r="BL301" s="2477"/>
    </row>
    <row r="302" spans="1:64">
      <c r="A302" s="2477"/>
      <c r="C302" s="2477"/>
      <c r="D302" s="2477"/>
      <c r="E302" s="2477"/>
      <c r="F302" s="2477"/>
      <c r="G302" s="2477"/>
      <c r="H302" s="2477"/>
      <c r="I302" s="2477"/>
      <c r="J302" s="2477"/>
      <c r="K302" s="2477"/>
      <c r="L302" s="2477"/>
      <c r="M302" s="2477"/>
      <c r="N302" s="2477"/>
      <c r="O302" s="2477"/>
      <c r="P302" s="2477"/>
      <c r="Q302" s="2477"/>
      <c r="R302" s="2477"/>
      <c r="S302" s="2477"/>
      <c r="T302" s="2477"/>
      <c r="U302" s="2477"/>
      <c r="V302" s="2477"/>
      <c r="W302" s="2477"/>
      <c r="X302" s="2477"/>
      <c r="Y302" s="2477"/>
      <c r="Z302" s="2477"/>
      <c r="AA302" s="2477"/>
      <c r="AB302" s="2477"/>
      <c r="AC302" s="2477"/>
      <c r="AD302" s="2477"/>
      <c r="AE302" s="2477"/>
      <c r="AF302" s="2477"/>
      <c r="AG302" s="2477"/>
      <c r="AH302" s="2477"/>
      <c r="AI302" s="2477"/>
      <c r="AJ302" s="2477"/>
      <c r="AK302" s="2477"/>
      <c r="AL302" s="2477"/>
      <c r="AM302" s="2477"/>
      <c r="AN302" s="2477"/>
      <c r="AO302" s="2477"/>
      <c r="AP302" s="2477"/>
      <c r="AQ302" s="2477"/>
      <c r="AR302" s="2477"/>
      <c r="AS302" s="2477"/>
      <c r="AT302" s="2477"/>
      <c r="AU302" s="2477"/>
      <c r="AV302" s="2477"/>
      <c r="AW302" s="2477"/>
      <c r="AX302" s="2477"/>
      <c r="AY302" s="2477"/>
      <c r="AZ302" s="2477"/>
      <c r="BA302" s="2477"/>
      <c r="BB302" s="2477"/>
      <c r="BC302" s="2477"/>
      <c r="BD302" s="2477"/>
      <c r="BE302" s="2477"/>
      <c r="BF302" s="2477"/>
      <c r="BG302" s="2477"/>
      <c r="BH302" s="2477"/>
      <c r="BI302" s="2477"/>
      <c r="BJ302" s="2477"/>
      <c r="BK302" s="2477"/>
      <c r="BL302" s="2477"/>
    </row>
    <row r="303" spans="1:64">
      <c r="A303" s="2477"/>
      <c r="C303" s="2477"/>
      <c r="D303" s="2477"/>
      <c r="E303" s="2477"/>
      <c r="F303" s="2477"/>
      <c r="G303" s="2477"/>
      <c r="H303" s="2477"/>
      <c r="I303" s="2477"/>
      <c r="J303" s="2477"/>
      <c r="K303" s="2477"/>
      <c r="L303" s="2477"/>
      <c r="M303" s="2477"/>
      <c r="N303" s="2477"/>
      <c r="O303" s="2477"/>
      <c r="P303" s="2477"/>
      <c r="Q303" s="2477"/>
      <c r="R303" s="2477"/>
      <c r="S303" s="2477"/>
      <c r="T303" s="2477"/>
      <c r="U303" s="2477"/>
      <c r="V303" s="2477"/>
      <c r="W303" s="2477"/>
      <c r="X303" s="2477"/>
      <c r="Y303" s="2477"/>
      <c r="Z303" s="2477"/>
      <c r="AA303" s="2477"/>
      <c r="AB303" s="2477"/>
      <c r="AC303" s="2477"/>
      <c r="AD303" s="2477"/>
      <c r="AE303" s="2477"/>
      <c r="AF303" s="2477"/>
      <c r="AG303" s="2477"/>
      <c r="AH303" s="2477"/>
      <c r="AI303" s="2477"/>
      <c r="AJ303" s="2477"/>
      <c r="AK303" s="2477"/>
      <c r="AL303" s="2477"/>
      <c r="AM303" s="2477"/>
      <c r="AN303" s="2477"/>
      <c r="AO303" s="2477"/>
      <c r="AP303" s="2477"/>
      <c r="AQ303" s="2477"/>
      <c r="AR303" s="2477"/>
      <c r="AS303" s="2477"/>
      <c r="AT303" s="2477"/>
      <c r="AU303" s="2477"/>
      <c r="AV303" s="2477"/>
      <c r="AW303" s="2477"/>
      <c r="AX303" s="2477"/>
      <c r="AY303" s="2477"/>
      <c r="AZ303" s="2477"/>
      <c r="BA303" s="2477"/>
      <c r="BB303" s="2477"/>
      <c r="BC303" s="2477"/>
      <c r="BD303" s="2477"/>
      <c r="BE303" s="2477"/>
      <c r="BF303" s="2477"/>
      <c r="BG303" s="2477"/>
      <c r="BH303" s="2477"/>
      <c r="BI303" s="2477"/>
      <c r="BJ303" s="2477"/>
      <c r="BK303" s="2477"/>
      <c r="BL303" s="2477"/>
    </row>
    <row r="304" spans="1:64">
      <c r="A304" s="2477"/>
      <c r="C304" s="2477"/>
      <c r="D304" s="2477"/>
      <c r="E304" s="2477"/>
      <c r="F304" s="2477"/>
      <c r="G304" s="2477"/>
      <c r="H304" s="2477"/>
      <c r="I304" s="2477"/>
      <c r="J304" s="2477"/>
      <c r="K304" s="2477"/>
      <c r="L304" s="2477"/>
      <c r="M304" s="2477"/>
      <c r="N304" s="2477"/>
      <c r="O304" s="2477"/>
      <c r="P304" s="2477"/>
      <c r="Q304" s="2477"/>
      <c r="R304" s="2477"/>
      <c r="S304" s="2477"/>
      <c r="T304" s="2477"/>
      <c r="U304" s="2477"/>
      <c r="V304" s="2477"/>
      <c r="W304" s="2477"/>
      <c r="X304" s="2477"/>
      <c r="Y304" s="2477"/>
      <c r="Z304" s="2477"/>
      <c r="AA304" s="2477"/>
      <c r="AB304" s="2477"/>
      <c r="AC304" s="2477"/>
      <c r="AD304" s="2477"/>
      <c r="AE304" s="2477"/>
      <c r="AF304" s="2477"/>
      <c r="AG304" s="2477"/>
      <c r="AH304" s="2477"/>
      <c r="AI304" s="2477"/>
      <c r="AJ304" s="2477"/>
      <c r="AK304" s="2477"/>
      <c r="AL304" s="2477"/>
      <c r="AM304" s="2477"/>
      <c r="AN304" s="2477"/>
      <c r="AO304" s="2477"/>
      <c r="AP304" s="2477"/>
      <c r="AQ304" s="2477"/>
      <c r="AR304" s="2477"/>
      <c r="AS304" s="2477"/>
      <c r="AT304" s="2477"/>
      <c r="AU304" s="2477"/>
      <c r="AV304" s="2477"/>
      <c r="AW304" s="2477"/>
      <c r="AX304" s="2477"/>
      <c r="AY304" s="2477"/>
      <c r="AZ304" s="2477"/>
      <c r="BA304" s="2477"/>
      <c r="BB304" s="2477"/>
      <c r="BC304" s="2477"/>
      <c r="BD304" s="2477"/>
      <c r="BE304" s="2477"/>
      <c r="BF304" s="2477"/>
      <c r="BG304" s="2477"/>
      <c r="BH304" s="2477"/>
      <c r="BI304" s="2477"/>
      <c r="BJ304" s="2477"/>
      <c r="BK304" s="2477"/>
      <c r="BL304" s="2477"/>
    </row>
    <row r="305" s="2477" customFormat="1"/>
    <row r="306" s="2477" customFormat="1"/>
    <row r="307" s="2477" customFormat="1"/>
    <row r="308" s="2477" customFormat="1"/>
    <row r="309" s="2477" customFormat="1"/>
    <row r="310" s="2477" customFormat="1"/>
    <row r="311" s="2477" customFormat="1"/>
    <row r="312" s="2477" customFormat="1"/>
    <row r="313" s="2477" customFormat="1"/>
    <row r="314" s="2477" customFormat="1"/>
    <row r="315" s="2477" customFormat="1"/>
    <row r="316" s="2477" customFormat="1"/>
    <row r="317" s="2477" customFormat="1"/>
    <row r="318" s="2477" customFormat="1"/>
    <row r="319" s="2477" customFormat="1"/>
    <row r="320" s="2477" customFormat="1"/>
    <row r="321" s="2477" customFormat="1"/>
    <row r="322" s="2477" customFormat="1"/>
    <row r="323" s="2477" customFormat="1"/>
    <row r="324" s="2477" customFormat="1"/>
    <row r="325" s="2477" customFormat="1"/>
    <row r="326" s="2477" customFormat="1"/>
    <row r="327" s="2477" customFormat="1"/>
    <row r="328" s="2477" customFormat="1"/>
    <row r="329" s="2477" customFormat="1"/>
    <row r="330" s="2477" customFormat="1"/>
    <row r="331" s="2477" customFormat="1"/>
    <row r="332" s="2477" customFormat="1"/>
    <row r="333" s="2477" customFormat="1"/>
    <row r="334" s="2477" customFormat="1"/>
    <row r="335" s="2477" customFormat="1"/>
    <row r="336" s="2477" customFormat="1"/>
    <row r="337" spans="1:64">
      <c r="A337" s="2477"/>
      <c r="C337" s="2477"/>
      <c r="D337" s="2477"/>
      <c r="E337" s="2477"/>
      <c r="F337" s="2477"/>
      <c r="G337" s="2477"/>
      <c r="H337" s="2477"/>
      <c r="I337" s="2477"/>
      <c r="J337" s="2477"/>
      <c r="K337" s="2477"/>
      <c r="L337" s="2477"/>
      <c r="M337" s="2477"/>
      <c r="N337" s="2477"/>
      <c r="O337" s="2477"/>
      <c r="P337" s="2477"/>
      <c r="Q337" s="2477"/>
      <c r="R337" s="2477"/>
      <c r="S337" s="2477"/>
      <c r="T337" s="2477"/>
      <c r="U337" s="2477"/>
      <c r="V337" s="2477"/>
      <c r="W337" s="2477"/>
      <c r="X337" s="2477"/>
      <c r="Y337" s="2477"/>
      <c r="Z337" s="2477"/>
      <c r="AA337" s="2477"/>
      <c r="AB337" s="2477"/>
      <c r="AC337" s="2477"/>
      <c r="AD337" s="2477"/>
      <c r="AE337" s="2477"/>
      <c r="AF337" s="2477"/>
      <c r="AG337" s="2477"/>
      <c r="AH337" s="2477"/>
      <c r="AI337" s="2477"/>
      <c r="AJ337" s="2477"/>
      <c r="AK337" s="2477"/>
      <c r="AL337" s="2477"/>
      <c r="AM337" s="2477"/>
      <c r="AN337" s="2477"/>
      <c r="AO337" s="2477"/>
      <c r="AP337" s="2477"/>
      <c r="AQ337" s="2477"/>
      <c r="AR337" s="2477"/>
      <c r="AS337" s="2477"/>
      <c r="AT337" s="2477"/>
      <c r="AU337" s="2477"/>
      <c r="AV337" s="2477"/>
      <c r="AW337" s="2477"/>
      <c r="AX337" s="2477"/>
      <c r="AY337" s="2477"/>
      <c r="AZ337" s="2477"/>
      <c r="BA337" s="2477"/>
      <c r="BB337" s="2477"/>
      <c r="BC337" s="2477"/>
      <c r="BD337" s="2477"/>
      <c r="BE337" s="2477"/>
      <c r="BF337" s="2477"/>
      <c r="BG337" s="2477"/>
      <c r="BH337" s="2477"/>
      <c r="BI337" s="2477"/>
      <c r="BJ337" s="2477"/>
      <c r="BK337" s="2477"/>
      <c r="BL337" s="2477"/>
    </row>
    <row r="338" spans="1:64">
      <c r="A338" s="2477"/>
      <c r="C338" s="2477"/>
      <c r="D338" s="2477"/>
      <c r="E338" s="2477"/>
      <c r="F338" s="2477"/>
      <c r="G338" s="2477"/>
      <c r="H338" s="2477"/>
      <c r="I338" s="2477"/>
      <c r="J338" s="2477"/>
      <c r="K338" s="2477"/>
      <c r="L338" s="2477"/>
      <c r="M338" s="2477"/>
      <c r="N338" s="2477"/>
      <c r="O338" s="2477"/>
      <c r="P338" s="2477"/>
      <c r="Q338" s="2477"/>
      <c r="R338" s="2477"/>
      <c r="S338" s="2477"/>
      <c r="T338" s="2477"/>
      <c r="U338" s="2477"/>
      <c r="V338" s="2477"/>
      <c r="W338" s="2477"/>
      <c r="X338" s="2477"/>
      <c r="Y338" s="2477"/>
      <c r="Z338" s="2477"/>
      <c r="AA338" s="2477"/>
      <c r="AB338" s="2477"/>
      <c r="AC338" s="2477"/>
      <c r="AD338" s="2477"/>
      <c r="AE338" s="2477"/>
      <c r="AF338" s="2477"/>
      <c r="AG338" s="2477"/>
      <c r="AH338" s="2477"/>
      <c r="AI338" s="2477"/>
      <c r="AJ338" s="2477"/>
      <c r="AK338" s="2477"/>
      <c r="AL338" s="2477"/>
      <c r="AM338" s="2477"/>
      <c r="AN338" s="2477"/>
      <c r="AO338" s="2477"/>
      <c r="AP338" s="2477"/>
      <c r="AQ338" s="2477"/>
      <c r="AR338" s="2477"/>
      <c r="AS338" s="2477"/>
      <c r="AT338" s="2477"/>
      <c r="AU338" s="2477"/>
      <c r="AV338" s="2477"/>
      <c r="AW338" s="2477"/>
      <c r="AX338" s="2477"/>
      <c r="AY338" s="2477"/>
      <c r="AZ338" s="2477"/>
      <c r="BA338" s="2477"/>
      <c r="BB338" s="2477"/>
      <c r="BC338" s="2477"/>
      <c r="BD338" s="2477"/>
      <c r="BE338" s="2477"/>
      <c r="BF338" s="2477"/>
      <c r="BG338" s="2477"/>
      <c r="BH338" s="2477"/>
      <c r="BI338" s="2477"/>
      <c r="BJ338" s="2477"/>
      <c r="BK338" s="2477"/>
      <c r="BL338" s="2477"/>
    </row>
    <row r="339" spans="1:64">
      <c r="A339" s="2477"/>
      <c r="C339" s="2477"/>
      <c r="D339" s="2477"/>
      <c r="E339" s="2477"/>
      <c r="F339" s="2477"/>
      <c r="G339" s="2477"/>
      <c r="H339" s="2477"/>
      <c r="I339" s="2477"/>
      <c r="J339" s="2477"/>
      <c r="K339" s="2477"/>
      <c r="L339" s="2477"/>
      <c r="M339" s="2477"/>
      <c r="N339" s="2477"/>
      <c r="O339" s="2477"/>
      <c r="P339" s="2477"/>
      <c r="Q339" s="2477"/>
      <c r="R339" s="2477"/>
      <c r="S339" s="2477"/>
      <c r="T339" s="2477"/>
      <c r="U339" s="2477"/>
      <c r="V339" s="2477"/>
      <c r="W339" s="2477"/>
      <c r="X339" s="2477"/>
      <c r="Y339" s="2477"/>
      <c r="Z339" s="2477"/>
      <c r="AA339" s="2477"/>
      <c r="AB339" s="2477"/>
      <c r="AC339" s="2477"/>
      <c r="AD339" s="2477"/>
      <c r="AE339" s="2477"/>
      <c r="AF339" s="2477"/>
      <c r="AG339" s="2477"/>
      <c r="AH339" s="2477"/>
      <c r="AI339" s="2477"/>
      <c r="AJ339" s="2477"/>
      <c r="AK339" s="2477"/>
      <c r="AL339" s="2477"/>
      <c r="AM339" s="2477"/>
      <c r="AN339" s="2477"/>
      <c r="AO339" s="2477"/>
      <c r="AP339" s="2477"/>
      <c r="AQ339" s="2477"/>
      <c r="AR339" s="2477"/>
      <c r="AS339" s="2477"/>
      <c r="AT339" s="2477"/>
      <c r="AU339" s="2477"/>
      <c r="AV339" s="2477"/>
      <c r="AW339" s="2477"/>
      <c r="AX339" s="2477"/>
      <c r="AY339" s="2477"/>
      <c r="AZ339" s="2477"/>
      <c r="BA339" s="2477"/>
      <c r="BB339" s="2477"/>
      <c r="BC339" s="2477"/>
      <c r="BD339" s="2477"/>
      <c r="BE339" s="2477"/>
      <c r="BF339" s="2477"/>
      <c r="BG339" s="2477"/>
      <c r="BH339" s="2477"/>
      <c r="BI339" s="2477"/>
      <c r="BJ339" s="2477"/>
      <c r="BK339" s="2477"/>
      <c r="BL339" s="2477"/>
    </row>
    <row r="340" spans="1:64">
      <c r="A340" s="2477"/>
      <c r="C340" s="2477"/>
      <c r="D340" s="2477"/>
      <c r="E340" s="2477"/>
      <c r="F340" s="2477"/>
      <c r="G340" s="2477"/>
      <c r="H340" s="2477"/>
      <c r="I340" s="2477"/>
      <c r="J340" s="2477"/>
      <c r="K340" s="2477"/>
      <c r="L340" s="2477"/>
      <c r="M340" s="2477"/>
      <c r="N340" s="2477"/>
      <c r="O340" s="2477"/>
      <c r="P340" s="2477"/>
      <c r="Q340" s="2477"/>
      <c r="R340" s="2477"/>
      <c r="S340" s="2477"/>
      <c r="T340" s="2477"/>
      <c r="U340" s="2477"/>
      <c r="V340" s="2477"/>
      <c r="W340" s="2477"/>
      <c r="X340" s="2477"/>
      <c r="Y340" s="2477"/>
      <c r="Z340" s="2477"/>
      <c r="AA340" s="2477"/>
      <c r="AB340" s="2477"/>
      <c r="AC340" s="2477"/>
      <c r="AD340" s="2477"/>
      <c r="AE340" s="2477"/>
      <c r="AF340" s="2477"/>
      <c r="AG340" s="2477"/>
      <c r="AH340" s="2477"/>
      <c r="AI340" s="2477"/>
      <c r="AJ340" s="2477"/>
      <c r="AK340" s="2477"/>
      <c r="AL340" s="2477"/>
      <c r="AM340" s="2477"/>
      <c r="AN340" s="2477"/>
      <c r="AO340" s="2477"/>
      <c r="AP340" s="2477"/>
      <c r="AQ340" s="2477"/>
      <c r="AR340" s="2477"/>
      <c r="AS340" s="2477"/>
      <c r="AT340" s="2477"/>
      <c r="AU340" s="2477"/>
      <c r="AV340" s="2477"/>
      <c r="AW340" s="2477"/>
      <c r="AX340" s="2477"/>
      <c r="AY340" s="2477"/>
      <c r="AZ340" s="2477"/>
      <c r="BA340" s="2477"/>
      <c r="BB340" s="2477"/>
      <c r="BC340" s="2477"/>
      <c r="BD340" s="2477"/>
      <c r="BE340" s="2477"/>
      <c r="BF340" s="2477"/>
      <c r="BG340" s="2477"/>
      <c r="BH340" s="2477"/>
      <c r="BI340" s="2477"/>
      <c r="BJ340" s="2477"/>
      <c r="BK340" s="2477"/>
      <c r="BL340" s="2477"/>
    </row>
    <row r="341" spans="1:64">
      <c r="A341" s="2477"/>
      <c r="C341" s="2477"/>
      <c r="D341" s="2477"/>
      <c r="E341" s="2477"/>
      <c r="F341" s="2477"/>
      <c r="G341" s="2477"/>
      <c r="H341" s="2477"/>
      <c r="I341" s="2477"/>
      <c r="J341" s="2477"/>
      <c r="K341" s="2477"/>
      <c r="L341" s="2477"/>
      <c r="M341" s="2477"/>
      <c r="N341" s="2477"/>
      <c r="O341" s="2477"/>
      <c r="P341" s="2477"/>
      <c r="Q341" s="2477"/>
      <c r="R341" s="2477"/>
      <c r="S341" s="2477"/>
      <c r="T341" s="2477"/>
      <c r="U341" s="2477"/>
      <c r="V341" s="2477"/>
      <c r="W341" s="2477"/>
      <c r="X341" s="2477"/>
      <c r="Y341" s="2477"/>
      <c r="Z341" s="2477"/>
      <c r="AA341" s="2477"/>
      <c r="AB341" s="2477"/>
      <c r="AC341" s="2477"/>
      <c r="AD341" s="2477"/>
      <c r="AE341" s="2477"/>
      <c r="AF341" s="2477"/>
      <c r="AG341" s="2477"/>
      <c r="AH341" s="2477"/>
      <c r="AI341" s="2477"/>
      <c r="AJ341" s="2477"/>
      <c r="AK341" s="2477"/>
      <c r="AL341" s="2477"/>
      <c r="AM341" s="2477"/>
      <c r="AN341" s="2477"/>
      <c r="AO341" s="2477"/>
      <c r="AP341" s="2477"/>
      <c r="AQ341" s="2477"/>
      <c r="AR341" s="2477"/>
      <c r="AS341" s="2477"/>
      <c r="AT341" s="2477"/>
      <c r="AU341" s="2477"/>
      <c r="AV341" s="2477"/>
      <c r="AW341" s="2477"/>
      <c r="AX341" s="2477"/>
      <c r="AY341" s="2477"/>
      <c r="AZ341" s="2477"/>
      <c r="BA341" s="2477"/>
      <c r="BB341" s="2477"/>
      <c r="BC341" s="2477"/>
      <c r="BD341" s="2477"/>
      <c r="BE341" s="2477"/>
      <c r="BF341" s="2477"/>
      <c r="BG341" s="2477"/>
      <c r="BH341" s="2477"/>
      <c r="BI341" s="2477"/>
      <c r="BJ341" s="2477"/>
      <c r="BK341" s="2477"/>
      <c r="BL341" s="2477"/>
    </row>
    <row r="342" spans="1:64">
      <c r="A342" s="2477"/>
      <c r="C342" s="2477"/>
      <c r="D342" s="2477"/>
      <c r="E342" s="2477"/>
      <c r="F342" s="2477"/>
      <c r="G342" s="2477"/>
      <c r="H342" s="2477"/>
      <c r="I342" s="2477"/>
      <c r="J342" s="2477"/>
      <c r="K342" s="2477"/>
      <c r="L342" s="2477"/>
      <c r="M342" s="2477"/>
      <c r="N342" s="2477"/>
      <c r="O342" s="2477"/>
      <c r="P342" s="2477"/>
      <c r="Q342" s="2477"/>
      <c r="R342" s="2477"/>
      <c r="S342" s="2477"/>
      <c r="T342" s="2477"/>
      <c r="U342" s="2477"/>
      <c r="V342" s="2477"/>
      <c r="W342" s="2477"/>
      <c r="X342" s="2477"/>
      <c r="Y342" s="2477"/>
      <c r="Z342" s="2477"/>
      <c r="AA342" s="2477"/>
      <c r="AB342" s="2477"/>
      <c r="AC342" s="2477"/>
      <c r="AD342" s="2477"/>
      <c r="AE342" s="2477"/>
      <c r="AF342" s="2477"/>
      <c r="AG342" s="2477"/>
      <c r="AH342" s="2477"/>
      <c r="AI342" s="2477"/>
      <c r="AJ342" s="2477"/>
      <c r="AK342" s="2477"/>
      <c r="AL342" s="2477"/>
      <c r="AM342" s="2477"/>
      <c r="AN342" s="2477"/>
      <c r="AO342" s="2477"/>
      <c r="AP342" s="2477"/>
      <c r="AQ342" s="2477"/>
      <c r="AR342" s="2477"/>
      <c r="AS342" s="2477"/>
      <c r="AT342" s="2477"/>
      <c r="AU342" s="2477"/>
      <c r="AV342" s="2477"/>
      <c r="AW342" s="2477"/>
      <c r="AX342" s="2477"/>
      <c r="AY342" s="2477"/>
      <c r="AZ342" s="2477"/>
      <c r="BA342" s="2477"/>
      <c r="BB342" s="2477"/>
      <c r="BC342" s="2477"/>
      <c r="BD342" s="2477"/>
      <c r="BE342" s="2477"/>
      <c r="BF342" s="2477"/>
      <c r="BG342" s="2477"/>
      <c r="BH342" s="2477"/>
      <c r="BI342" s="2477"/>
      <c r="BJ342" s="2477"/>
      <c r="BK342" s="2477"/>
      <c r="BL342" s="2477"/>
    </row>
    <row r="343" spans="1:64">
      <c r="A343" s="2477"/>
      <c r="B343" s="2737"/>
      <c r="C343" s="2477"/>
      <c r="D343" s="2477"/>
      <c r="E343" s="2477"/>
      <c r="F343" s="2477"/>
      <c r="G343" s="2477"/>
      <c r="H343" s="2477"/>
      <c r="I343" s="2477"/>
      <c r="J343" s="2477"/>
      <c r="K343" s="2477"/>
      <c r="L343" s="2477"/>
      <c r="M343" s="2477"/>
      <c r="N343" s="2477"/>
      <c r="O343" s="2477"/>
      <c r="P343" s="2477"/>
      <c r="Q343" s="2477"/>
      <c r="R343" s="2477"/>
      <c r="S343" s="2477"/>
      <c r="T343" s="2477"/>
      <c r="U343" s="2477"/>
      <c r="V343" s="2477"/>
      <c r="W343" s="2477"/>
      <c r="X343" s="2477"/>
      <c r="Y343" s="2477"/>
      <c r="Z343" s="2477"/>
      <c r="AA343" s="2477"/>
      <c r="AB343" s="2477"/>
      <c r="AC343" s="2477"/>
      <c r="AD343" s="2477"/>
      <c r="AE343" s="2477"/>
      <c r="AF343" s="2477"/>
      <c r="AG343" s="2477"/>
      <c r="AH343" s="2477"/>
      <c r="AI343" s="2477"/>
      <c r="AJ343" s="2477"/>
      <c r="AK343" s="2477"/>
      <c r="AL343" s="2477"/>
      <c r="AM343" s="2477"/>
      <c r="AN343" s="2477"/>
      <c r="AO343" s="2477"/>
      <c r="AP343" s="2477"/>
      <c r="AQ343" s="2477"/>
      <c r="AR343" s="2477"/>
      <c r="AS343" s="2477"/>
      <c r="AT343" s="2477"/>
      <c r="AU343" s="2477"/>
      <c r="AV343" s="2477"/>
      <c r="AW343" s="2477"/>
      <c r="AX343" s="2477"/>
      <c r="AY343" s="2477"/>
      <c r="AZ343" s="2477"/>
      <c r="BA343" s="2477"/>
      <c r="BB343" s="2477"/>
      <c r="BC343" s="2477"/>
      <c r="BD343" s="2477"/>
      <c r="BE343" s="2477"/>
      <c r="BF343" s="2477"/>
      <c r="BG343" s="2477"/>
      <c r="BH343" s="2477"/>
      <c r="BI343" s="2477"/>
      <c r="BJ343" s="2477"/>
      <c r="BK343" s="2477"/>
      <c r="BL343" s="2477"/>
    </row>
    <row r="344" spans="1:64">
      <c r="A344" s="2477"/>
      <c r="C344" s="2477"/>
      <c r="D344" s="2477"/>
      <c r="E344" s="2477"/>
      <c r="F344" s="2477"/>
      <c r="G344" s="2477"/>
      <c r="H344" s="2477"/>
      <c r="I344" s="2477"/>
      <c r="J344" s="2477"/>
      <c r="K344" s="2477"/>
      <c r="L344" s="2477"/>
      <c r="M344" s="2477"/>
      <c r="N344" s="2477"/>
      <c r="O344" s="2477"/>
      <c r="P344" s="2477"/>
      <c r="Q344" s="2477"/>
      <c r="R344" s="2477"/>
      <c r="S344" s="2477"/>
      <c r="T344" s="2477"/>
      <c r="U344" s="2477"/>
      <c r="V344" s="2477"/>
      <c r="W344" s="2477"/>
      <c r="X344" s="2477"/>
      <c r="Y344" s="2477"/>
      <c r="Z344" s="2477"/>
      <c r="AA344" s="2477"/>
      <c r="AB344" s="2477"/>
      <c r="AC344" s="2477"/>
      <c r="AD344" s="2477"/>
      <c r="AE344" s="2477"/>
      <c r="AF344" s="2477"/>
      <c r="AG344" s="2477"/>
      <c r="AH344" s="2477"/>
      <c r="AI344" s="2477"/>
      <c r="AJ344" s="2477"/>
      <c r="AK344" s="2477"/>
      <c r="AL344" s="2477"/>
      <c r="AM344" s="2477"/>
      <c r="AN344" s="2477"/>
      <c r="AO344" s="2477"/>
      <c r="AP344" s="2477"/>
      <c r="AQ344" s="2477"/>
      <c r="AR344" s="2477"/>
      <c r="AS344" s="2477"/>
      <c r="AT344" s="2477"/>
      <c r="AU344" s="2477"/>
      <c r="AV344" s="2477"/>
      <c r="AW344" s="2477"/>
      <c r="AX344" s="2477"/>
      <c r="AY344" s="2477"/>
      <c r="AZ344" s="2477"/>
      <c r="BA344" s="2477"/>
      <c r="BB344" s="2477"/>
      <c r="BC344" s="2477"/>
      <c r="BD344" s="2477"/>
      <c r="BE344" s="2477"/>
      <c r="BF344" s="2477"/>
      <c r="BG344" s="2477"/>
      <c r="BH344" s="2477"/>
      <c r="BI344" s="2477"/>
      <c r="BJ344" s="2477"/>
      <c r="BK344" s="2477"/>
      <c r="BL344" s="2477"/>
    </row>
    <row r="345" spans="1:64">
      <c r="A345" s="2477"/>
      <c r="C345" s="2477"/>
      <c r="D345" s="2477"/>
      <c r="E345" s="2477"/>
      <c r="F345" s="2477"/>
      <c r="G345" s="2477"/>
      <c r="H345" s="2477"/>
      <c r="I345" s="2477"/>
      <c r="J345" s="2477"/>
      <c r="K345" s="2477"/>
      <c r="L345" s="2477"/>
      <c r="M345" s="2477"/>
      <c r="N345" s="2477"/>
      <c r="O345" s="2477"/>
      <c r="P345" s="2477"/>
      <c r="Q345" s="2477"/>
      <c r="R345" s="2477"/>
      <c r="S345" s="2477"/>
      <c r="T345" s="2477"/>
      <c r="U345" s="2477"/>
      <c r="V345" s="2477"/>
      <c r="W345" s="2477"/>
      <c r="X345" s="2477"/>
      <c r="Y345" s="2477"/>
      <c r="Z345" s="2477"/>
      <c r="AA345" s="2477"/>
      <c r="AB345" s="2477"/>
      <c r="AC345" s="2477"/>
      <c r="AD345" s="2477"/>
      <c r="AE345" s="2477"/>
      <c r="AF345" s="2477"/>
      <c r="AG345" s="2477"/>
      <c r="AH345" s="2477"/>
      <c r="AI345" s="2477"/>
      <c r="AJ345" s="2477"/>
      <c r="AK345" s="2477"/>
      <c r="AL345" s="2477"/>
      <c r="AM345" s="2477"/>
      <c r="AN345" s="2477"/>
      <c r="AO345" s="2477"/>
      <c r="AP345" s="2477"/>
      <c r="AQ345" s="2477"/>
      <c r="AR345" s="2477"/>
      <c r="AS345" s="2477"/>
      <c r="AT345" s="2477"/>
      <c r="AU345" s="2477"/>
      <c r="AV345" s="2477"/>
      <c r="AW345" s="2477"/>
      <c r="AX345" s="2477"/>
      <c r="AY345" s="2477"/>
      <c r="AZ345" s="2477"/>
      <c r="BA345" s="2477"/>
      <c r="BB345" s="2477"/>
      <c r="BC345" s="2477"/>
      <c r="BD345" s="2477"/>
      <c r="BE345" s="2477"/>
      <c r="BF345" s="2477"/>
      <c r="BG345" s="2477"/>
      <c r="BH345" s="2477"/>
      <c r="BI345" s="2477"/>
      <c r="BJ345" s="2477"/>
      <c r="BK345" s="2477"/>
      <c r="BL345" s="2477"/>
    </row>
    <row r="346" spans="1:64">
      <c r="A346" s="2477"/>
      <c r="C346" s="2477"/>
      <c r="D346" s="2477"/>
      <c r="E346" s="2477"/>
      <c r="F346" s="2477"/>
      <c r="G346" s="2477"/>
      <c r="H346" s="2477"/>
      <c r="I346" s="2477"/>
      <c r="J346" s="2477"/>
      <c r="K346" s="2477"/>
      <c r="L346" s="2477"/>
      <c r="M346" s="2477"/>
      <c r="N346" s="2477"/>
      <c r="O346" s="2477"/>
      <c r="P346" s="2477"/>
      <c r="Q346" s="2477"/>
      <c r="R346" s="2477"/>
      <c r="S346" s="2477"/>
      <c r="T346" s="2477"/>
      <c r="U346" s="2477"/>
      <c r="V346" s="2477"/>
      <c r="W346" s="2477"/>
      <c r="X346" s="2477"/>
      <c r="Y346" s="2477"/>
      <c r="Z346" s="2477"/>
      <c r="AA346" s="2477"/>
      <c r="AB346" s="2477"/>
      <c r="AC346" s="2477"/>
      <c r="AD346" s="2477"/>
      <c r="AE346" s="2477"/>
      <c r="AF346" s="2477"/>
      <c r="AG346" s="2477"/>
      <c r="AH346" s="2477"/>
      <c r="AI346" s="2477"/>
      <c r="AJ346" s="2477"/>
      <c r="AK346" s="2477"/>
      <c r="AL346" s="2477"/>
      <c r="AM346" s="2477"/>
      <c r="AN346" s="2477"/>
      <c r="AO346" s="2477"/>
      <c r="AP346" s="2477"/>
      <c r="AQ346" s="2477"/>
      <c r="AR346" s="2477"/>
      <c r="AS346" s="2477"/>
      <c r="AT346" s="2477"/>
      <c r="AU346" s="2477"/>
      <c r="AV346" s="2477"/>
      <c r="AW346" s="2477"/>
      <c r="AX346" s="2477"/>
      <c r="AY346" s="2477"/>
      <c r="AZ346" s="2477"/>
      <c r="BA346" s="2477"/>
      <c r="BB346" s="2477"/>
      <c r="BC346" s="2477"/>
      <c r="BD346" s="2477"/>
      <c r="BE346" s="2477"/>
      <c r="BF346" s="2477"/>
      <c r="BG346" s="2477"/>
      <c r="BH346" s="2477"/>
      <c r="BI346" s="2477"/>
      <c r="BJ346" s="2477"/>
      <c r="BK346" s="2477"/>
      <c r="BL346" s="2477"/>
    </row>
    <row r="347" spans="1:64">
      <c r="A347" s="2477"/>
      <c r="C347" s="2477"/>
      <c r="D347" s="2477"/>
      <c r="E347" s="2477"/>
      <c r="F347" s="2477"/>
      <c r="G347" s="2477"/>
      <c r="H347" s="2477"/>
      <c r="I347" s="2477"/>
      <c r="J347" s="2477"/>
      <c r="K347" s="2477"/>
      <c r="L347" s="2477"/>
      <c r="M347" s="2477"/>
      <c r="N347" s="2477"/>
      <c r="O347" s="2477"/>
      <c r="P347" s="2477"/>
      <c r="Q347" s="2477"/>
      <c r="R347" s="2477"/>
      <c r="S347" s="2477"/>
      <c r="T347" s="2477"/>
      <c r="U347" s="2477"/>
      <c r="V347" s="2477"/>
      <c r="W347" s="2477"/>
      <c r="X347" s="2477"/>
      <c r="Y347" s="2477"/>
      <c r="Z347" s="2477"/>
      <c r="AA347" s="2477"/>
      <c r="AB347" s="2477"/>
      <c r="AC347" s="2477"/>
      <c r="AD347" s="2477"/>
      <c r="AE347" s="2477"/>
      <c r="AF347" s="2477"/>
      <c r="AG347" s="2477"/>
      <c r="AH347" s="2477"/>
      <c r="AI347" s="2477"/>
      <c r="AJ347" s="2477"/>
      <c r="AK347" s="2477"/>
      <c r="AL347" s="2477"/>
      <c r="AM347" s="2477"/>
      <c r="AN347" s="2477"/>
      <c r="AO347" s="2477"/>
      <c r="AP347" s="2477"/>
      <c r="AQ347" s="2477"/>
      <c r="AR347" s="2477"/>
      <c r="AS347" s="2477"/>
      <c r="AT347" s="2477"/>
      <c r="AU347" s="2477"/>
      <c r="AV347" s="2477"/>
      <c r="AW347" s="2477"/>
      <c r="AX347" s="2477"/>
      <c r="AY347" s="2477"/>
      <c r="AZ347" s="2477"/>
      <c r="BA347" s="2477"/>
      <c r="BB347" s="2477"/>
      <c r="BC347" s="2477"/>
      <c r="BD347" s="2477"/>
      <c r="BE347" s="2477"/>
      <c r="BF347" s="2477"/>
      <c r="BG347" s="2477"/>
      <c r="BH347" s="2477"/>
      <c r="BI347" s="2477"/>
      <c r="BJ347" s="2477"/>
      <c r="BK347" s="2477"/>
      <c r="BL347" s="2477"/>
    </row>
    <row r="348" spans="1:64">
      <c r="A348" s="2477"/>
      <c r="C348" s="2477"/>
      <c r="D348" s="2477"/>
      <c r="E348" s="2477"/>
      <c r="F348" s="2477"/>
      <c r="G348" s="2477"/>
      <c r="H348" s="2477"/>
      <c r="I348" s="2477"/>
      <c r="J348" s="2477"/>
      <c r="K348" s="2477"/>
      <c r="L348" s="2477"/>
      <c r="M348" s="2477"/>
      <c r="N348" s="2477"/>
      <c r="O348" s="2477"/>
      <c r="P348" s="2477"/>
      <c r="Q348" s="2477"/>
      <c r="R348" s="2477"/>
      <c r="S348" s="2477"/>
      <c r="T348" s="2477"/>
      <c r="U348" s="2477"/>
      <c r="V348" s="2477"/>
      <c r="W348" s="2477"/>
      <c r="X348" s="2477"/>
      <c r="Y348" s="2477"/>
      <c r="Z348" s="2477"/>
      <c r="AA348" s="2477"/>
      <c r="AB348" s="2477"/>
      <c r="AC348" s="2477"/>
      <c r="AD348" s="2477"/>
      <c r="AE348" s="2477"/>
      <c r="AF348" s="2477"/>
      <c r="AG348" s="2477"/>
      <c r="AH348" s="2477"/>
      <c r="AI348" s="2477"/>
      <c r="AJ348" s="2477"/>
      <c r="AK348" s="2477"/>
      <c r="AL348" s="2477"/>
      <c r="AM348" s="2477"/>
      <c r="AN348" s="2477"/>
      <c r="AO348" s="2477"/>
      <c r="AP348" s="2477"/>
      <c r="AQ348" s="2477"/>
      <c r="AR348" s="2477"/>
      <c r="AS348" s="2477"/>
      <c r="AT348" s="2477"/>
      <c r="AU348" s="2477"/>
      <c r="AV348" s="2477"/>
      <c r="AW348" s="2477"/>
      <c r="AX348" s="2477"/>
      <c r="AY348" s="2477"/>
      <c r="AZ348" s="2477"/>
      <c r="BA348" s="2477"/>
      <c r="BB348" s="2477"/>
      <c r="BC348" s="2477"/>
      <c r="BD348" s="2477"/>
      <c r="BE348" s="2477"/>
      <c r="BF348" s="2477"/>
      <c r="BG348" s="2477"/>
      <c r="BH348" s="2477"/>
      <c r="BI348" s="2477"/>
      <c r="BJ348" s="2477"/>
      <c r="BK348" s="2477"/>
      <c r="BL348" s="2477"/>
    </row>
    <row r="349" spans="1:64">
      <c r="A349" s="2477"/>
      <c r="C349" s="2477"/>
      <c r="D349" s="2477"/>
      <c r="E349" s="2477"/>
      <c r="F349" s="2477"/>
      <c r="G349" s="2477"/>
      <c r="H349" s="2477"/>
      <c r="I349" s="2477"/>
      <c r="J349" s="2477"/>
      <c r="K349" s="2477"/>
      <c r="L349" s="2477"/>
      <c r="M349" s="2477"/>
      <c r="N349" s="2477"/>
      <c r="O349" s="2477"/>
      <c r="P349" s="2477"/>
      <c r="Q349" s="2477"/>
      <c r="R349" s="2477"/>
      <c r="S349" s="2477"/>
      <c r="T349" s="2477"/>
      <c r="U349" s="2477"/>
      <c r="V349" s="2477"/>
      <c r="W349" s="2477"/>
      <c r="X349" s="2477"/>
      <c r="Y349" s="2477"/>
      <c r="Z349" s="2477"/>
      <c r="AA349" s="2477"/>
      <c r="AB349" s="2477"/>
      <c r="AC349" s="2477"/>
      <c r="AD349" s="2477"/>
      <c r="AE349" s="2477"/>
      <c r="AF349" s="2477"/>
      <c r="AG349" s="2477"/>
      <c r="AH349" s="2477"/>
      <c r="AI349" s="2477"/>
      <c r="AJ349" s="2477"/>
      <c r="AK349" s="2477"/>
      <c r="AL349" s="2477"/>
      <c r="AM349" s="2477"/>
      <c r="AN349" s="2477"/>
      <c r="AO349" s="2477"/>
      <c r="AP349" s="2477"/>
      <c r="AQ349" s="2477"/>
      <c r="AR349" s="2477"/>
      <c r="AS349" s="2477"/>
      <c r="AT349" s="2477"/>
      <c r="AU349" s="2477"/>
      <c r="AV349" s="2477"/>
      <c r="AW349" s="2477"/>
      <c r="AX349" s="2477"/>
      <c r="AY349" s="2477"/>
      <c r="AZ349" s="2477"/>
      <c r="BA349" s="2477"/>
      <c r="BB349" s="2477"/>
      <c r="BC349" s="2477"/>
      <c r="BD349" s="2477"/>
      <c r="BE349" s="2477"/>
      <c r="BF349" s="2477"/>
      <c r="BG349" s="2477"/>
      <c r="BH349" s="2477"/>
      <c r="BI349" s="2477"/>
      <c r="BJ349" s="2477"/>
      <c r="BK349" s="2477"/>
      <c r="BL349" s="2477"/>
    </row>
    <row r="350" spans="1:64">
      <c r="A350" s="2477"/>
      <c r="C350" s="2477"/>
      <c r="D350" s="2477"/>
      <c r="E350" s="2477"/>
      <c r="F350" s="2477"/>
      <c r="G350" s="2477"/>
      <c r="H350" s="2477"/>
      <c r="I350" s="2477"/>
      <c r="J350" s="2477"/>
      <c r="K350" s="2477"/>
      <c r="L350" s="2477"/>
      <c r="M350" s="2477"/>
      <c r="N350" s="2477"/>
      <c r="O350" s="2477"/>
      <c r="P350" s="2477"/>
      <c r="Q350" s="2477"/>
      <c r="R350" s="2477"/>
      <c r="S350" s="2477"/>
      <c r="T350" s="2477"/>
      <c r="U350" s="2477"/>
      <c r="V350" s="2477"/>
      <c r="W350" s="2477"/>
      <c r="X350" s="2477"/>
      <c r="Y350" s="2477"/>
      <c r="Z350" s="2477"/>
      <c r="AA350" s="2477"/>
      <c r="AB350" s="2477"/>
      <c r="AC350" s="2477"/>
      <c r="AD350" s="2477"/>
      <c r="AE350" s="2477"/>
      <c r="AF350" s="2477"/>
      <c r="AG350" s="2477"/>
      <c r="AH350" s="2477"/>
      <c r="AI350" s="2477"/>
      <c r="AJ350" s="2477"/>
      <c r="AK350" s="2477"/>
      <c r="AL350" s="2477"/>
      <c r="AM350" s="2477"/>
      <c r="AN350" s="2477"/>
      <c r="AO350" s="2477"/>
      <c r="AP350" s="2477"/>
      <c r="AQ350" s="2477"/>
      <c r="AR350" s="2477"/>
      <c r="AS350" s="2477"/>
      <c r="AT350" s="2477"/>
      <c r="AU350" s="2477"/>
      <c r="AV350" s="2477"/>
      <c r="AW350" s="2477"/>
      <c r="AX350" s="2477"/>
      <c r="AY350" s="2477"/>
      <c r="AZ350" s="2477"/>
      <c r="BA350" s="2477"/>
      <c r="BB350" s="2477"/>
      <c r="BC350" s="2477"/>
      <c r="BD350" s="2477"/>
      <c r="BE350" s="2477"/>
      <c r="BF350" s="2477"/>
      <c r="BG350" s="2477"/>
      <c r="BH350" s="2477"/>
      <c r="BI350" s="2477"/>
      <c r="BJ350" s="2477"/>
      <c r="BK350" s="2477"/>
      <c r="BL350" s="2477"/>
    </row>
    <row r="351" spans="1:64">
      <c r="A351" s="2477"/>
      <c r="C351" s="2477"/>
      <c r="D351" s="2477"/>
      <c r="E351" s="2477"/>
      <c r="F351" s="2477"/>
      <c r="G351" s="2477"/>
      <c r="H351" s="2477"/>
      <c r="I351" s="2477"/>
      <c r="J351" s="2477"/>
      <c r="K351" s="2477"/>
      <c r="L351" s="2477"/>
      <c r="M351" s="2477"/>
      <c r="N351" s="2477"/>
      <c r="O351" s="2477"/>
      <c r="P351" s="2477"/>
      <c r="Q351" s="2477"/>
      <c r="R351" s="2477"/>
      <c r="S351" s="2477"/>
      <c r="T351" s="2477"/>
      <c r="U351" s="2477"/>
      <c r="V351" s="2477"/>
      <c r="W351" s="2477"/>
      <c r="X351" s="2477"/>
      <c r="Y351" s="2477"/>
      <c r="Z351" s="2477"/>
      <c r="AA351" s="2477"/>
      <c r="AB351" s="2477"/>
      <c r="AC351" s="2477"/>
      <c r="AD351" s="2477"/>
      <c r="AE351" s="2477"/>
      <c r="AF351" s="2477"/>
      <c r="AG351" s="2477"/>
      <c r="AH351" s="2477"/>
      <c r="AI351" s="2477"/>
      <c r="AJ351" s="2477"/>
      <c r="AK351" s="2477"/>
      <c r="AL351" s="2477"/>
      <c r="AM351" s="2477"/>
      <c r="AN351" s="2477"/>
      <c r="AO351" s="2477"/>
      <c r="AP351" s="2477"/>
      <c r="AQ351" s="2477"/>
      <c r="AR351" s="2477"/>
      <c r="AS351" s="2477"/>
      <c r="AT351" s="2477"/>
      <c r="AU351" s="2477"/>
      <c r="AV351" s="2477"/>
      <c r="AW351" s="2477"/>
      <c r="AX351" s="2477"/>
      <c r="AY351" s="2477"/>
      <c r="AZ351" s="2477"/>
      <c r="BA351" s="2477"/>
      <c r="BB351" s="2477"/>
      <c r="BC351" s="2477"/>
      <c r="BD351" s="2477"/>
      <c r="BE351" s="2477"/>
      <c r="BF351" s="2477"/>
      <c r="BG351" s="2477"/>
      <c r="BH351" s="2477"/>
      <c r="BI351" s="2477"/>
      <c r="BJ351" s="2477"/>
      <c r="BK351" s="2477"/>
      <c r="BL351" s="2477"/>
    </row>
    <row r="352" spans="1:64">
      <c r="A352" s="2477"/>
      <c r="C352" s="2477"/>
      <c r="D352" s="2477"/>
      <c r="E352" s="2477"/>
      <c r="F352" s="2477"/>
      <c r="G352" s="2477"/>
      <c r="H352" s="2477"/>
      <c r="I352" s="2477"/>
      <c r="J352" s="2477"/>
      <c r="K352" s="2477"/>
      <c r="L352" s="2477"/>
      <c r="M352" s="2477"/>
      <c r="N352" s="2477"/>
      <c r="O352" s="2477"/>
      <c r="P352" s="2477"/>
      <c r="Q352" s="2477"/>
      <c r="R352" s="2477"/>
      <c r="S352" s="2477"/>
      <c r="T352" s="2477"/>
      <c r="U352" s="2477"/>
      <c r="V352" s="2477"/>
      <c r="W352" s="2477"/>
      <c r="X352" s="2477"/>
      <c r="Y352" s="2477"/>
      <c r="Z352" s="2477"/>
      <c r="AA352" s="2477"/>
      <c r="AB352" s="2477"/>
      <c r="AC352" s="2477"/>
      <c r="AD352" s="2477"/>
      <c r="AE352" s="2477"/>
      <c r="AF352" s="2477"/>
      <c r="AG352" s="2477"/>
      <c r="AH352" s="2477"/>
      <c r="AI352" s="2477"/>
      <c r="AJ352" s="2477"/>
      <c r="AK352" s="2477"/>
      <c r="AL352" s="2477"/>
      <c r="AM352" s="2477"/>
      <c r="AN352" s="2477"/>
      <c r="AO352" s="2477"/>
      <c r="AP352" s="2477"/>
      <c r="AQ352" s="2477"/>
      <c r="AR352" s="2477"/>
      <c r="AS352" s="2477"/>
      <c r="AT352" s="2477"/>
      <c r="AU352" s="2477"/>
      <c r="AV352" s="2477"/>
      <c r="AW352" s="2477"/>
      <c r="AX352" s="2477"/>
      <c r="AY352" s="2477"/>
      <c r="AZ352" s="2477"/>
      <c r="BA352" s="2477"/>
      <c r="BB352" s="2477"/>
      <c r="BC352" s="2477"/>
      <c r="BD352" s="2477"/>
      <c r="BE352" s="2477"/>
      <c r="BF352" s="2477"/>
      <c r="BG352" s="2477"/>
      <c r="BH352" s="2477"/>
      <c r="BI352" s="2477"/>
      <c r="BJ352" s="2477"/>
      <c r="BK352" s="2477"/>
      <c r="BL352" s="2477"/>
    </row>
    <row r="353" spans="1:64">
      <c r="C353" s="2477"/>
      <c r="D353" s="2477"/>
      <c r="E353" s="2477"/>
      <c r="F353" s="2477"/>
      <c r="G353" s="2477"/>
      <c r="H353" s="2477"/>
      <c r="I353" s="2477"/>
      <c r="J353" s="2477"/>
      <c r="K353" s="2477"/>
      <c r="L353" s="2477"/>
      <c r="M353" s="2477"/>
      <c r="N353" s="2477"/>
      <c r="O353" s="2477"/>
      <c r="P353" s="2477"/>
      <c r="Q353" s="2477"/>
      <c r="R353" s="2477"/>
      <c r="S353" s="2477"/>
      <c r="T353" s="2477"/>
      <c r="U353" s="2477"/>
      <c r="V353" s="2477"/>
      <c r="W353" s="2477"/>
      <c r="X353" s="2477"/>
      <c r="Y353" s="2477"/>
      <c r="Z353" s="2477"/>
      <c r="AA353" s="2477"/>
      <c r="AB353" s="2477"/>
      <c r="AC353" s="2477"/>
      <c r="AD353" s="2477"/>
      <c r="AE353" s="2477"/>
      <c r="AF353" s="2477"/>
      <c r="AG353" s="2477"/>
      <c r="AH353" s="2477"/>
      <c r="AI353" s="2477"/>
      <c r="AJ353" s="2477"/>
      <c r="AK353" s="2477"/>
      <c r="AL353" s="2477"/>
      <c r="AM353" s="2477"/>
      <c r="AN353" s="2477"/>
      <c r="AO353" s="2477"/>
      <c r="AP353" s="2477"/>
      <c r="AQ353" s="2477"/>
      <c r="AR353" s="2477"/>
      <c r="AS353" s="2477"/>
      <c r="AT353" s="2477"/>
      <c r="AU353" s="2477"/>
      <c r="AV353" s="2477"/>
      <c r="AW353" s="2477"/>
      <c r="AX353" s="2477"/>
      <c r="AY353" s="2477"/>
      <c r="AZ353" s="2477"/>
      <c r="BA353" s="2477"/>
      <c r="BB353" s="2477"/>
      <c r="BC353" s="2477"/>
      <c r="BD353" s="2477"/>
      <c r="BE353" s="2477"/>
      <c r="BF353" s="2477"/>
      <c r="BG353" s="2477"/>
      <c r="BH353" s="2477"/>
      <c r="BI353" s="2477"/>
      <c r="BJ353" s="2477"/>
      <c r="BK353" s="2477"/>
      <c r="BL353" s="2477"/>
    </row>
    <row r="354" spans="1:64">
      <c r="C354" s="2477"/>
      <c r="D354" s="2477"/>
      <c r="E354" s="2477"/>
      <c r="F354" s="2477"/>
      <c r="G354" s="2477"/>
      <c r="H354" s="2477"/>
      <c r="I354" s="2477"/>
      <c r="J354" s="2477"/>
      <c r="K354" s="2477"/>
      <c r="L354" s="2477"/>
      <c r="M354" s="2477"/>
      <c r="N354" s="2477"/>
      <c r="O354" s="2477"/>
      <c r="P354" s="2477"/>
      <c r="Q354" s="2477"/>
      <c r="R354" s="2477"/>
      <c r="S354" s="2477"/>
      <c r="T354" s="2477"/>
      <c r="U354" s="2477"/>
      <c r="V354" s="2477"/>
      <c r="W354" s="2477"/>
      <c r="X354" s="2477"/>
      <c r="Y354" s="2477"/>
      <c r="Z354" s="2477"/>
      <c r="AA354" s="2477"/>
      <c r="AB354" s="2477"/>
      <c r="AC354" s="2477"/>
      <c r="AD354" s="2477"/>
      <c r="AE354" s="2477"/>
      <c r="AF354" s="2477"/>
      <c r="AG354" s="2477"/>
      <c r="AH354" s="2477"/>
      <c r="AI354" s="2477"/>
      <c r="AJ354" s="2477"/>
      <c r="AK354" s="2477"/>
      <c r="AL354" s="2477"/>
      <c r="AM354" s="2477"/>
      <c r="AN354" s="2477"/>
      <c r="AO354" s="2477"/>
      <c r="AP354" s="2477"/>
      <c r="AQ354" s="2477"/>
      <c r="AR354" s="2477"/>
      <c r="AS354" s="2477"/>
      <c r="AT354" s="2477"/>
      <c r="AU354" s="2477"/>
      <c r="AV354" s="2477"/>
      <c r="AW354" s="2477"/>
      <c r="AX354" s="2477"/>
      <c r="AY354" s="2477"/>
      <c r="AZ354" s="2477"/>
      <c r="BA354" s="2477"/>
      <c r="BB354" s="2477"/>
      <c r="BC354" s="2477"/>
      <c r="BD354" s="2477"/>
      <c r="BE354" s="2477"/>
      <c r="BF354" s="2477"/>
      <c r="BG354" s="2477"/>
      <c r="BH354" s="2477"/>
      <c r="BI354" s="2477"/>
      <c r="BJ354" s="2477"/>
      <c r="BK354" s="2477"/>
      <c r="BL354" s="2477"/>
    </row>
    <row r="355" spans="1:64">
      <c r="C355" s="2477"/>
      <c r="D355" s="2477"/>
      <c r="E355" s="2477"/>
      <c r="F355" s="2477"/>
      <c r="G355" s="2477"/>
      <c r="H355" s="2477"/>
      <c r="I355" s="2477"/>
      <c r="J355" s="2477"/>
      <c r="K355" s="2477"/>
      <c r="L355" s="2477"/>
      <c r="M355" s="2477"/>
      <c r="N355" s="2477"/>
      <c r="O355" s="2477"/>
      <c r="P355" s="2477"/>
      <c r="Q355" s="2477"/>
      <c r="R355" s="2477"/>
      <c r="S355" s="2477"/>
      <c r="T355" s="2477"/>
      <c r="U355" s="2477"/>
      <c r="V355" s="2477"/>
      <c r="W355" s="2477"/>
      <c r="X355" s="2477"/>
      <c r="Y355" s="2477"/>
      <c r="Z355" s="2477"/>
      <c r="AA355" s="2477"/>
      <c r="AB355" s="2477"/>
      <c r="AC355" s="2477"/>
      <c r="AD355" s="2477"/>
      <c r="AE355" s="2477"/>
      <c r="AF355" s="2477"/>
      <c r="AG355" s="2477"/>
      <c r="AH355" s="2477"/>
      <c r="AI355" s="2477"/>
      <c r="AJ355" s="2477"/>
      <c r="AK355" s="2477"/>
      <c r="AL355" s="2477"/>
      <c r="AM355" s="2477"/>
      <c r="AN355" s="2477"/>
      <c r="AO355" s="2477"/>
      <c r="AP355" s="2477"/>
      <c r="AQ355" s="2477"/>
      <c r="AR355" s="2477"/>
      <c r="AS355" s="2477"/>
      <c r="AT355" s="2477"/>
      <c r="AU355" s="2477"/>
      <c r="AV355" s="2477"/>
      <c r="AW355" s="2477"/>
      <c r="AX355" s="2477"/>
      <c r="AY355" s="2477"/>
      <c r="AZ355" s="2477"/>
      <c r="BA355" s="2477"/>
      <c r="BB355" s="2477"/>
      <c r="BC355" s="2477"/>
      <c r="BD355" s="2477"/>
      <c r="BE355" s="2477"/>
      <c r="BF355" s="2477"/>
      <c r="BG355" s="2477"/>
      <c r="BH355" s="2477"/>
      <c r="BI355" s="2477"/>
      <c r="BJ355" s="2477"/>
      <c r="BK355" s="2477"/>
      <c r="BL355" s="2477"/>
    </row>
    <row r="356" spans="1:64">
      <c r="C356" s="2477"/>
      <c r="D356" s="2477"/>
      <c r="E356" s="2477"/>
      <c r="F356" s="2477"/>
      <c r="G356" s="2477"/>
      <c r="H356" s="2477"/>
      <c r="I356" s="2477"/>
      <c r="J356" s="2477"/>
      <c r="K356" s="2477"/>
      <c r="L356" s="2477"/>
      <c r="M356" s="2477"/>
      <c r="N356" s="2477"/>
      <c r="O356" s="2477"/>
      <c r="P356" s="2477"/>
      <c r="Q356" s="2477"/>
      <c r="R356" s="2477"/>
      <c r="S356" s="2477"/>
      <c r="T356" s="2477"/>
      <c r="U356" s="2477"/>
      <c r="V356" s="2477"/>
      <c r="W356" s="2477"/>
      <c r="X356" s="2477"/>
      <c r="Y356" s="2477"/>
      <c r="Z356" s="2477"/>
      <c r="AA356" s="2477"/>
      <c r="AB356" s="2477"/>
      <c r="AC356" s="2477"/>
      <c r="AD356" s="2477"/>
      <c r="AE356" s="2477"/>
      <c r="AF356" s="2477"/>
      <c r="AG356" s="2477"/>
      <c r="AH356" s="2477"/>
      <c r="AI356" s="2477"/>
      <c r="AJ356" s="2477"/>
      <c r="AK356" s="2477"/>
      <c r="AL356" s="2477"/>
      <c r="AM356" s="2477"/>
      <c r="AN356" s="2477"/>
      <c r="AO356" s="2477"/>
      <c r="AP356" s="2477"/>
      <c r="AQ356" s="2477"/>
      <c r="AR356" s="2477"/>
      <c r="AS356" s="2477"/>
      <c r="AT356" s="2477"/>
      <c r="AU356" s="2477"/>
      <c r="AV356" s="2477"/>
      <c r="AW356" s="2477"/>
      <c r="AX356" s="2477"/>
      <c r="AY356" s="2477"/>
      <c r="AZ356" s="2477"/>
      <c r="BA356" s="2477"/>
      <c r="BB356" s="2477"/>
      <c r="BC356" s="2477"/>
      <c r="BD356" s="2477"/>
      <c r="BE356" s="2477"/>
      <c r="BF356" s="2477"/>
      <c r="BG356" s="2477"/>
      <c r="BH356" s="2477"/>
      <c r="BI356" s="2477"/>
      <c r="BJ356" s="2477"/>
      <c r="BK356" s="2477"/>
      <c r="BL356" s="2477"/>
    </row>
    <row r="357" spans="1:64">
      <c r="A357" s="2732"/>
      <c r="B357" s="2732"/>
      <c r="C357" s="2477"/>
      <c r="D357" s="2477"/>
      <c r="E357" s="2477"/>
      <c r="F357" s="2477"/>
      <c r="G357" s="2477"/>
      <c r="H357" s="2477"/>
      <c r="I357" s="2477"/>
      <c r="J357" s="2477"/>
      <c r="K357" s="2477"/>
      <c r="L357" s="2477"/>
      <c r="M357" s="2477"/>
      <c r="N357" s="2477"/>
      <c r="O357" s="2477"/>
      <c r="P357" s="2477"/>
      <c r="Q357" s="2477"/>
      <c r="R357" s="2477"/>
      <c r="S357" s="2477"/>
      <c r="T357" s="2477"/>
      <c r="U357" s="2477"/>
      <c r="V357" s="2477"/>
      <c r="W357" s="2477"/>
      <c r="X357" s="2477"/>
      <c r="Y357" s="2477"/>
      <c r="Z357" s="2477"/>
      <c r="AA357" s="2477"/>
      <c r="AB357" s="2477"/>
      <c r="AC357" s="2477"/>
      <c r="AD357" s="2477"/>
      <c r="AE357" s="2477"/>
      <c r="AF357" s="2477"/>
      <c r="AG357" s="2477"/>
      <c r="AH357" s="2477"/>
      <c r="AI357" s="2477"/>
      <c r="AJ357" s="2477"/>
      <c r="AK357" s="2477"/>
      <c r="AL357" s="2477"/>
      <c r="AM357" s="2477"/>
      <c r="AN357" s="2477"/>
      <c r="AO357" s="2477"/>
      <c r="AP357" s="2477"/>
      <c r="AQ357" s="2477"/>
      <c r="AR357" s="2477"/>
      <c r="AS357" s="2477"/>
      <c r="AT357" s="2477"/>
      <c r="AU357" s="2477"/>
      <c r="AV357" s="2477"/>
      <c r="AW357" s="2477"/>
      <c r="AX357" s="2477"/>
      <c r="AY357" s="2477"/>
      <c r="AZ357" s="2477"/>
      <c r="BA357" s="2477"/>
      <c r="BB357" s="2477"/>
      <c r="BC357" s="2477"/>
      <c r="BD357" s="2477"/>
      <c r="BE357" s="2477"/>
      <c r="BF357" s="2477"/>
      <c r="BG357" s="2477"/>
      <c r="BH357" s="2477"/>
      <c r="BI357" s="2477"/>
      <c r="BJ357" s="2477"/>
      <c r="BK357" s="2477"/>
      <c r="BL357" s="2477"/>
    </row>
    <row r="358" spans="1:64">
      <c r="A358" s="2732"/>
      <c r="B358" s="2732"/>
      <c r="C358" s="2477"/>
      <c r="D358" s="2477"/>
      <c r="E358" s="2477"/>
      <c r="F358" s="2477"/>
      <c r="G358" s="2477"/>
      <c r="H358" s="2477"/>
      <c r="I358" s="2477"/>
      <c r="J358" s="2477"/>
      <c r="K358" s="2477"/>
      <c r="L358" s="2477"/>
      <c r="M358" s="2477"/>
      <c r="N358" s="2477"/>
      <c r="O358" s="2477"/>
      <c r="P358" s="2477"/>
      <c r="Q358" s="2477"/>
      <c r="R358" s="2477"/>
      <c r="S358" s="2477"/>
      <c r="T358" s="2477"/>
      <c r="U358" s="2477"/>
      <c r="V358" s="2477"/>
      <c r="W358" s="2477"/>
      <c r="X358" s="2477"/>
      <c r="Y358" s="2477"/>
      <c r="Z358" s="2477"/>
      <c r="AA358" s="2477"/>
      <c r="AB358" s="2477"/>
      <c r="AC358" s="2477"/>
      <c r="AD358" s="2477"/>
      <c r="AE358" s="2477"/>
      <c r="AF358" s="2477"/>
      <c r="AG358" s="2477"/>
      <c r="AH358" s="2477"/>
      <c r="AI358" s="2477"/>
      <c r="AJ358" s="2477"/>
      <c r="AK358" s="2477"/>
      <c r="AL358" s="2477"/>
      <c r="AM358" s="2477"/>
      <c r="AN358" s="2477"/>
      <c r="AO358" s="2477"/>
      <c r="AP358" s="2477"/>
      <c r="AQ358" s="2477"/>
      <c r="AR358" s="2477"/>
      <c r="AS358" s="2477"/>
      <c r="AT358" s="2477"/>
      <c r="AU358" s="2477"/>
      <c r="AV358" s="2477"/>
      <c r="AW358" s="2477"/>
      <c r="AX358" s="2477"/>
      <c r="AY358" s="2477"/>
      <c r="AZ358" s="2477"/>
      <c r="BA358" s="2477"/>
      <c r="BB358" s="2477"/>
      <c r="BC358" s="2477"/>
      <c r="BD358" s="2477"/>
      <c r="BE358" s="2477"/>
      <c r="BF358" s="2477"/>
      <c r="BG358" s="2477"/>
      <c r="BH358" s="2477"/>
      <c r="BI358" s="2477"/>
      <c r="BJ358" s="2477"/>
      <c r="BK358" s="2477"/>
      <c r="BL358" s="2477"/>
    </row>
    <row r="359" spans="1:64">
      <c r="A359" s="2732"/>
      <c r="B359" s="2732"/>
      <c r="C359" s="2477"/>
      <c r="D359" s="2477"/>
      <c r="E359" s="2477"/>
      <c r="F359" s="2477"/>
      <c r="G359" s="2477"/>
      <c r="H359" s="2477"/>
      <c r="I359" s="2477"/>
      <c r="J359" s="2477"/>
      <c r="K359" s="2477"/>
      <c r="L359" s="2477"/>
      <c r="M359" s="2477"/>
      <c r="N359" s="2477"/>
      <c r="O359" s="2477"/>
      <c r="P359" s="2477"/>
      <c r="Q359" s="2477"/>
      <c r="R359" s="2477"/>
      <c r="S359" s="2477"/>
      <c r="T359" s="2477"/>
      <c r="U359" s="2477"/>
      <c r="V359" s="2477"/>
      <c r="W359" s="2477"/>
      <c r="X359" s="2477"/>
      <c r="Y359" s="2477"/>
      <c r="Z359" s="2477"/>
      <c r="AA359" s="2477"/>
      <c r="AB359" s="2477"/>
      <c r="AC359" s="2477"/>
      <c r="AD359" s="2477"/>
      <c r="AE359" s="2477"/>
      <c r="AF359" s="2477"/>
      <c r="AG359" s="2477"/>
      <c r="AH359" s="2477"/>
      <c r="AI359" s="2477"/>
      <c r="AJ359" s="2477"/>
      <c r="AK359" s="2477"/>
      <c r="AL359" s="2477"/>
      <c r="AM359" s="2477"/>
      <c r="AN359" s="2477"/>
      <c r="AO359" s="2477"/>
      <c r="AP359" s="2477"/>
      <c r="AQ359" s="2477"/>
      <c r="AR359" s="2477"/>
      <c r="AS359" s="2477"/>
      <c r="AT359" s="2477"/>
      <c r="AU359" s="2477"/>
      <c r="AV359" s="2477"/>
      <c r="AW359" s="2477"/>
      <c r="AX359" s="2477"/>
      <c r="AY359" s="2477"/>
      <c r="AZ359" s="2477"/>
      <c r="BA359" s="2477"/>
      <c r="BB359" s="2477"/>
      <c r="BC359" s="2477"/>
      <c r="BD359" s="2477"/>
      <c r="BE359" s="2477"/>
      <c r="BF359" s="2477"/>
      <c r="BG359" s="2477"/>
      <c r="BH359" s="2477"/>
      <c r="BI359" s="2477"/>
      <c r="BJ359" s="2477"/>
      <c r="BK359" s="2477"/>
      <c r="BL359" s="2477"/>
    </row>
    <row r="360" spans="1:64">
      <c r="A360" s="2732"/>
      <c r="B360" s="2732"/>
      <c r="C360" s="2477"/>
      <c r="D360" s="2477"/>
      <c r="E360" s="2477"/>
      <c r="F360" s="2477"/>
      <c r="G360" s="2477"/>
      <c r="H360" s="2477"/>
      <c r="I360" s="2477"/>
      <c r="J360" s="2477"/>
      <c r="K360" s="2477"/>
      <c r="L360" s="2477"/>
      <c r="M360" s="2477"/>
      <c r="N360" s="2477"/>
      <c r="O360" s="2477"/>
      <c r="P360" s="2477"/>
      <c r="Q360" s="2477"/>
      <c r="R360" s="2477"/>
      <c r="S360" s="2477"/>
      <c r="T360" s="2477"/>
      <c r="U360" s="2477"/>
      <c r="V360" s="2477"/>
      <c r="W360" s="2477"/>
      <c r="X360" s="2477"/>
      <c r="Y360" s="2477"/>
      <c r="Z360" s="2477"/>
      <c r="AA360" s="2477"/>
      <c r="AB360" s="2477"/>
      <c r="AC360" s="2477"/>
      <c r="AD360" s="2477"/>
      <c r="AE360" s="2477"/>
      <c r="AF360" s="2477"/>
      <c r="AG360" s="2477"/>
      <c r="AH360" s="2477"/>
      <c r="AI360" s="2477"/>
      <c r="AJ360" s="2477"/>
      <c r="AK360" s="2477"/>
      <c r="AL360" s="2477"/>
      <c r="AM360" s="2477"/>
      <c r="AN360" s="2477"/>
      <c r="AO360" s="2477"/>
      <c r="AP360" s="2477"/>
      <c r="AQ360" s="2477"/>
      <c r="AR360" s="2477"/>
      <c r="AS360" s="2477"/>
      <c r="AT360" s="2477"/>
      <c r="AU360" s="2477"/>
      <c r="AV360" s="2477"/>
      <c r="AW360" s="2477"/>
      <c r="AX360" s="2477"/>
      <c r="AY360" s="2477"/>
      <c r="AZ360" s="2477"/>
      <c r="BA360" s="2477"/>
      <c r="BB360" s="2477"/>
      <c r="BC360" s="2477"/>
      <c r="BD360" s="2477"/>
      <c r="BE360" s="2477"/>
      <c r="BF360" s="2477"/>
      <c r="BG360" s="2477"/>
      <c r="BH360" s="2477"/>
      <c r="BI360" s="2477"/>
      <c r="BJ360" s="2477"/>
      <c r="BK360" s="2477"/>
      <c r="BL360" s="2477"/>
    </row>
    <row r="361" spans="1:64">
      <c r="A361" s="2732"/>
      <c r="B361" s="2737"/>
      <c r="C361" s="2477"/>
      <c r="D361" s="2477"/>
      <c r="E361" s="2477"/>
      <c r="F361" s="2477"/>
      <c r="G361" s="2477"/>
      <c r="H361" s="2477"/>
      <c r="I361" s="2477"/>
      <c r="J361" s="2477"/>
      <c r="K361" s="2477"/>
      <c r="L361" s="2477"/>
      <c r="M361" s="2477"/>
      <c r="N361" s="2477"/>
      <c r="O361" s="2477"/>
      <c r="P361" s="2477"/>
      <c r="Q361" s="2477"/>
      <c r="R361" s="2477"/>
      <c r="S361" s="2477"/>
      <c r="T361" s="2477"/>
      <c r="U361" s="2477"/>
      <c r="V361" s="2477"/>
      <c r="W361" s="2477"/>
      <c r="X361" s="2477"/>
      <c r="Y361" s="2477"/>
      <c r="Z361" s="2477"/>
      <c r="AA361" s="2477"/>
      <c r="AB361" s="2477"/>
      <c r="AC361" s="2477"/>
      <c r="AD361" s="2477"/>
      <c r="AE361" s="2477"/>
      <c r="AF361" s="2477"/>
      <c r="AG361" s="2477"/>
      <c r="AH361" s="2477"/>
      <c r="AI361" s="2477"/>
      <c r="AJ361" s="2477"/>
      <c r="AK361" s="2477"/>
      <c r="AL361" s="2477"/>
      <c r="AM361" s="2477"/>
      <c r="AN361" s="2477"/>
      <c r="AO361" s="2477"/>
      <c r="AP361" s="2477"/>
      <c r="AQ361" s="2477"/>
      <c r="AR361" s="2477"/>
      <c r="AS361" s="2477"/>
      <c r="AT361" s="2477"/>
      <c r="AU361" s="2477"/>
      <c r="AV361" s="2477"/>
      <c r="AW361" s="2477"/>
      <c r="AX361" s="2477"/>
      <c r="AY361" s="2477"/>
      <c r="AZ361" s="2477"/>
      <c r="BA361" s="2477"/>
      <c r="BB361" s="2477"/>
      <c r="BC361" s="2477"/>
      <c r="BD361" s="2477"/>
      <c r="BE361" s="2477"/>
      <c r="BF361" s="2477"/>
      <c r="BG361" s="2477"/>
      <c r="BH361" s="2477"/>
      <c r="BI361" s="2477"/>
      <c r="BJ361" s="2477"/>
      <c r="BK361" s="2477"/>
      <c r="BL361" s="2477"/>
    </row>
    <row r="362" spans="1:64">
      <c r="A362" s="2732"/>
      <c r="B362" s="2732"/>
      <c r="C362" s="2477"/>
      <c r="D362" s="2477"/>
      <c r="E362" s="2477"/>
      <c r="F362" s="2477"/>
      <c r="G362" s="2477"/>
      <c r="H362" s="2477"/>
      <c r="I362" s="2477"/>
      <c r="J362" s="2477"/>
      <c r="K362" s="2477"/>
      <c r="L362" s="2477"/>
      <c r="M362" s="2477"/>
      <c r="N362" s="2477"/>
      <c r="O362" s="2477"/>
      <c r="P362" s="2477"/>
      <c r="Q362" s="2477"/>
      <c r="R362" s="2477"/>
      <c r="S362" s="2477"/>
      <c r="T362" s="2477"/>
      <c r="U362" s="2477"/>
      <c r="V362" s="2477"/>
      <c r="W362" s="2477"/>
      <c r="X362" s="2477"/>
      <c r="Y362" s="2477"/>
      <c r="Z362" s="2477"/>
      <c r="AA362" s="2477"/>
      <c r="AB362" s="2477"/>
      <c r="AC362" s="2477"/>
      <c r="AD362" s="2477"/>
      <c r="AE362" s="2477"/>
      <c r="AF362" s="2477"/>
      <c r="AG362" s="2477"/>
      <c r="AH362" s="2477"/>
      <c r="AI362" s="2477"/>
      <c r="AJ362" s="2477"/>
      <c r="AK362" s="2477"/>
      <c r="AL362" s="2477"/>
      <c r="AM362" s="2477"/>
      <c r="AN362" s="2477"/>
      <c r="AO362" s="2477"/>
      <c r="AP362" s="2477"/>
      <c r="AQ362" s="2477"/>
      <c r="AR362" s="2477"/>
      <c r="AS362" s="2477"/>
      <c r="AT362" s="2477"/>
      <c r="AU362" s="2477"/>
      <c r="AV362" s="2477"/>
      <c r="AW362" s="2477"/>
      <c r="AX362" s="2477"/>
      <c r="AY362" s="2477"/>
      <c r="AZ362" s="2477"/>
      <c r="BA362" s="2477"/>
      <c r="BB362" s="2477"/>
      <c r="BC362" s="2477"/>
      <c r="BD362" s="2477"/>
      <c r="BE362" s="2477"/>
      <c r="BF362" s="2477"/>
      <c r="BG362" s="2477"/>
      <c r="BH362" s="2477"/>
      <c r="BI362" s="2477"/>
      <c r="BJ362" s="2477"/>
      <c r="BK362" s="2477"/>
      <c r="BL362" s="2477"/>
    </row>
    <row r="363" spans="1:64">
      <c r="A363" s="2732"/>
      <c r="B363" s="2732"/>
      <c r="C363" s="2477"/>
      <c r="D363" s="2477"/>
      <c r="E363" s="2477"/>
      <c r="F363" s="2477"/>
      <c r="G363" s="2477"/>
      <c r="H363" s="2477"/>
      <c r="I363" s="2477"/>
      <c r="J363" s="2477"/>
      <c r="K363" s="2477"/>
      <c r="L363" s="2477"/>
      <c r="M363" s="2477"/>
      <c r="N363" s="2477"/>
      <c r="O363" s="2477"/>
      <c r="P363" s="2477"/>
      <c r="Q363" s="2477"/>
      <c r="R363" s="2477"/>
      <c r="S363" s="2477"/>
      <c r="T363" s="2477"/>
      <c r="U363" s="2477"/>
      <c r="V363" s="2477"/>
      <c r="W363" s="2477"/>
      <c r="X363" s="2477"/>
      <c r="Y363" s="2477"/>
      <c r="Z363" s="2477"/>
      <c r="AA363" s="2477"/>
      <c r="AB363" s="2477"/>
      <c r="AC363" s="2477"/>
      <c r="AD363" s="2477"/>
      <c r="AE363" s="2477"/>
      <c r="AF363" s="2477"/>
      <c r="AG363" s="2477"/>
      <c r="AH363" s="2477"/>
      <c r="AI363" s="2477"/>
      <c r="AJ363" s="2477"/>
      <c r="AK363" s="2477"/>
      <c r="AL363" s="2477"/>
      <c r="AM363" s="2477"/>
      <c r="AN363" s="2477"/>
      <c r="AO363" s="2477"/>
      <c r="AP363" s="2477"/>
      <c r="AQ363" s="2477"/>
      <c r="AR363" s="2477"/>
      <c r="AS363" s="2477"/>
      <c r="AT363" s="2477"/>
      <c r="AU363" s="2477"/>
      <c r="AV363" s="2477"/>
      <c r="AW363" s="2477"/>
      <c r="AX363" s="2477"/>
      <c r="AY363" s="2477"/>
      <c r="AZ363" s="2477"/>
      <c r="BA363" s="2477"/>
      <c r="BB363" s="2477"/>
      <c r="BC363" s="2477"/>
      <c r="BD363" s="2477"/>
      <c r="BE363" s="2477"/>
      <c r="BF363" s="2477"/>
      <c r="BG363" s="2477"/>
      <c r="BH363" s="2477"/>
      <c r="BI363" s="2477"/>
      <c r="BJ363" s="2477"/>
      <c r="BK363" s="2477"/>
      <c r="BL363" s="2477"/>
    </row>
    <row r="364" spans="1:64">
      <c r="C364" s="2477"/>
      <c r="D364" s="2477"/>
      <c r="E364" s="2477"/>
      <c r="F364" s="2477"/>
      <c r="G364" s="2477"/>
      <c r="H364" s="2477"/>
      <c r="I364" s="2477"/>
      <c r="J364" s="2477"/>
      <c r="K364" s="2477"/>
      <c r="L364" s="2477"/>
      <c r="M364" s="2477"/>
      <c r="N364" s="2477"/>
      <c r="O364" s="2477"/>
      <c r="P364" s="2477"/>
      <c r="Q364" s="2477"/>
      <c r="R364" s="2477"/>
      <c r="S364" s="2477"/>
      <c r="T364" s="2477"/>
      <c r="U364" s="2477"/>
      <c r="V364" s="2477"/>
      <c r="W364" s="2477"/>
      <c r="X364" s="2477"/>
      <c r="Y364" s="2477"/>
      <c r="Z364" s="2477"/>
      <c r="AA364" s="2477"/>
      <c r="AB364" s="2477"/>
      <c r="AC364" s="2477"/>
      <c r="AD364" s="2477"/>
      <c r="AE364" s="2477"/>
      <c r="AF364" s="2477"/>
      <c r="AG364" s="2477"/>
      <c r="AH364" s="2477"/>
      <c r="AI364" s="2477"/>
      <c r="AJ364" s="2477"/>
      <c r="AK364" s="2477"/>
      <c r="AL364" s="2477"/>
      <c r="AM364" s="2477"/>
      <c r="AN364" s="2477"/>
      <c r="AO364" s="2477"/>
      <c r="AP364" s="2477"/>
      <c r="AQ364" s="2477"/>
      <c r="AR364" s="2477"/>
      <c r="AS364" s="2477"/>
      <c r="AT364" s="2477"/>
      <c r="AU364" s="2477"/>
      <c r="AV364" s="2477"/>
      <c r="AW364" s="2477"/>
      <c r="AX364" s="2477"/>
      <c r="AY364" s="2477"/>
      <c r="AZ364" s="2477"/>
      <c r="BA364" s="2477"/>
      <c r="BB364" s="2477"/>
      <c r="BC364" s="2477"/>
      <c r="BD364" s="2477"/>
      <c r="BE364" s="2477"/>
      <c r="BF364" s="2477"/>
      <c r="BG364" s="2477"/>
      <c r="BH364" s="2477"/>
      <c r="BI364" s="2477"/>
      <c r="BJ364" s="2477"/>
      <c r="BK364" s="2477"/>
      <c r="BL364" s="2477"/>
    </row>
    <row r="365" spans="1:64">
      <c r="C365" s="2477"/>
      <c r="D365" s="2477"/>
      <c r="E365" s="2477"/>
      <c r="F365" s="2477"/>
      <c r="G365" s="2477"/>
      <c r="H365" s="2477"/>
      <c r="I365" s="2477"/>
      <c r="J365" s="2477"/>
      <c r="K365" s="2477"/>
      <c r="L365" s="2477"/>
      <c r="M365" s="2477"/>
      <c r="N365" s="2477"/>
      <c r="O365" s="2477"/>
      <c r="P365" s="2477"/>
      <c r="Q365" s="2477"/>
      <c r="R365" s="2477"/>
      <c r="S365" s="2477"/>
      <c r="T365" s="2477"/>
      <c r="U365" s="2477"/>
      <c r="V365" s="2477"/>
      <c r="W365" s="2477"/>
      <c r="X365" s="2477"/>
      <c r="Y365" s="2477"/>
      <c r="Z365" s="2477"/>
      <c r="AA365" s="2477"/>
      <c r="AB365" s="2477"/>
      <c r="AC365" s="2477"/>
      <c r="AD365" s="2477"/>
      <c r="AE365" s="2477"/>
      <c r="AF365" s="2477"/>
      <c r="AG365" s="2477"/>
      <c r="AH365" s="2477"/>
      <c r="AI365" s="2477"/>
      <c r="AJ365" s="2477"/>
      <c r="AK365" s="2477"/>
      <c r="AL365" s="2477"/>
      <c r="AM365" s="2477"/>
      <c r="AN365" s="2477"/>
      <c r="AO365" s="2477"/>
      <c r="AP365" s="2477"/>
      <c r="AQ365" s="2477"/>
      <c r="AR365" s="2477"/>
      <c r="AS365" s="2477"/>
      <c r="AT365" s="2477"/>
      <c r="AU365" s="2477"/>
      <c r="AV365" s="2477"/>
      <c r="AW365" s="2477"/>
      <c r="AX365" s="2477"/>
      <c r="AY365" s="2477"/>
      <c r="AZ365" s="2477"/>
      <c r="BA365" s="2477"/>
      <c r="BB365" s="2477"/>
      <c r="BC365" s="2477"/>
      <c r="BD365" s="2477"/>
      <c r="BE365" s="2477"/>
      <c r="BF365" s="2477"/>
      <c r="BG365" s="2477"/>
      <c r="BH365" s="2477"/>
      <c r="BI365" s="2477"/>
      <c r="BJ365" s="2477"/>
      <c r="BK365" s="2477"/>
      <c r="BL365" s="2477"/>
    </row>
    <row r="366" spans="1:64">
      <c r="C366" s="2477"/>
      <c r="D366" s="2477"/>
      <c r="E366" s="2477"/>
      <c r="F366" s="2477"/>
      <c r="G366" s="2477"/>
      <c r="H366" s="2477"/>
      <c r="I366" s="2477"/>
      <c r="J366" s="2477"/>
      <c r="K366" s="2477"/>
      <c r="L366" s="2477"/>
      <c r="M366" s="2477"/>
      <c r="N366" s="2477"/>
      <c r="O366" s="2477"/>
      <c r="P366" s="2477"/>
      <c r="Q366" s="2477"/>
      <c r="R366" s="2477"/>
      <c r="S366" s="2477"/>
      <c r="T366" s="2477"/>
      <c r="U366" s="2477"/>
      <c r="V366" s="2477"/>
      <c r="W366" s="2477"/>
      <c r="X366" s="2477"/>
      <c r="Y366" s="2477"/>
      <c r="Z366" s="2477"/>
      <c r="AA366" s="2477"/>
      <c r="AB366" s="2477"/>
      <c r="AC366" s="2477"/>
      <c r="AD366" s="2477"/>
      <c r="AE366" s="2477"/>
      <c r="AF366" s="2477"/>
      <c r="AG366" s="2477"/>
      <c r="AH366" s="2477"/>
      <c r="AI366" s="2477"/>
      <c r="AJ366" s="2477"/>
      <c r="AK366" s="2477"/>
      <c r="AL366" s="2477"/>
      <c r="AM366" s="2477"/>
      <c r="AN366" s="2477"/>
      <c r="AO366" s="2477"/>
      <c r="AP366" s="2477"/>
      <c r="AQ366" s="2477"/>
      <c r="AR366" s="2477"/>
      <c r="AS366" s="2477"/>
      <c r="AT366" s="2477"/>
      <c r="AU366" s="2477"/>
      <c r="AV366" s="2477"/>
      <c r="AW366" s="2477"/>
      <c r="AX366" s="2477"/>
      <c r="AY366" s="2477"/>
      <c r="AZ366" s="2477"/>
      <c r="BA366" s="2477"/>
      <c r="BB366" s="2477"/>
      <c r="BC366" s="2477"/>
      <c r="BD366" s="2477"/>
      <c r="BE366" s="2477"/>
      <c r="BF366" s="2477"/>
      <c r="BG366" s="2477"/>
      <c r="BH366" s="2477"/>
      <c r="BI366" s="2477"/>
      <c r="BJ366" s="2477"/>
      <c r="BK366" s="2477"/>
      <c r="BL366" s="2477"/>
    </row>
    <row r="367" spans="1:64">
      <c r="C367" s="2477"/>
      <c r="D367" s="2477"/>
      <c r="E367" s="2477"/>
      <c r="F367" s="2477"/>
      <c r="G367" s="2477"/>
      <c r="H367" s="2477"/>
      <c r="I367" s="2477"/>
      <c r="J367" s="2477"/>
      <c r="K367" s="2477"/>
      <c r="L367" s="2477"/>
      <c r="M367" s="2477"/>
      <c r="N367" s="2477"/>
      <c r="O367" s="2477"/>
      <c r="P367" s="2477"/>
      <c r="Q367" s="2477"/>
      <c r="R367" s="2477"/>
      <c r="S367" s="2477"/>
      <c r="T367" s="2477"/>
      <c r="U367" s="2477"/>
      <c r="V367" s="2477"/>
      <c r="W367" s="2477"/>
      <c r="X367" s="2477"/>
      <c r="Y367" s="2477"/>
      <c r="Z367" s="2477"/>
      <c r="AA367" s="2477"/>
      <c r="AB367" s="2477"/>
      <c r="AC367" s="2477"/>
      <c r="AD367" s="2477"/>
      <c r="AE367" s="2477"/>
      <c r="AF367" s="2477"/>
      <c r="AG367" s="2477"/>
      <c r="AH367" s="2477"/>
      <c r="AI367" s="2477"/>
      <c r="AJ367" s="2477"/>
      <c r="AK367" s="2477"/>
      <c r="AL367" s="2477"/>
      <c r="AM367" s="2477"/>
      <c r="AN367" s="2477"/>
      <c r="AO367" s="2477"/>
      <c r="AP367" s="2477"/>
      <c r="AQ367" s="2477"/>
      <c r="AR367" s="2477"/>
      <c r="AS367" s="2477"/>
      <c r="AT367" s="2477"/>
      <c r="AU367" s="2477"/>
      <c r="AV367" s="2477"/>
      <c r="AW367" s="2477"/>
      <c r="AX367" s="2477"/>
      <c r="AY367" s="2477"/>
      <c r="AZ367" s="2477"/>
      <c r="BA367" s="2477"/>
      <c r="BB367" s="2477"/>
      <c r="BC367" s="2477"/>
      <c r="BD367" s="2477"/>
      <c r="BE367" s="2477"/>
      <c r="BF367" s="2477"/>
      <c r="BG367" s="2477"/>
      <c r="BH367" s="2477"/>
      <c r="BI367" s="2477"/>
      <c r="BJ367" s="2477"/>
      <c r="BK367" s="2477"/>
      <c r="BL367" s="2477"/>
    </row>
    <row r="368" spans="1:64">
      <c r="C368" s="2477"/>
      <c r="D368" s="2477"/>
      <c r="E368" s="2477"/>
      <c r="F368" s="2477"/>
      <c r="G368" s="2477"/>
      <c r="H368" s="2477"/>
      <c r="I368" s="2477"/>
      <c r="J368" s="2477"/>
      <c r="K368" s="2477"/>
      <c r="L368" s="2477"/>
      <c r="M368" s="2477"/>
      <c r="N368" s="2477"/>
      <c r="O368" s="2477"/>
      <c r="P368" s="2477"/>
      <c r="Q368" s="2477"/>
      <c r="R368" s="2477"/>
      <c r="S368" s="2477"/>
      <c r="T368" s="2477"/>
      <c r="U368" s="2477"/>
      <c r="V368" s="2477"/>
      <c r="W368" s="2477"/>
      <c r="X368" s="2477"/>
      <c r="Y368" s="2477"/>
      <c r="Z368" s="2477"/>
      <c r="AA368" s="2477"/>
      <c r="AB368" s="2477"/>
      <c r="AC368" s="2477"/>
      <c r="AD368" s="2477"/>
      <c r="AE368" s="2477"/>
      <c r="AF368" s="2477"/>
      <c r="AG368" s="2477"/>
      <c r="AH368" s="2477"/>
      <c r="AI368" s="2477"/>
      <c r="AJ368" s="2477"/>
      <c r="AK368" s="2477"/>
      <c r="AL368" s="2477"/>
      <c r="AM368" s="2477"/>
      <c r="AN368" s="2477"/>
      <c r="AO368" s="2477"/>
      <c r="AP368" s="2477"/>
      <c r="AQ368" s="2477"/>
      <c r="AR368" s="2477"/>
      <c r="AS368" s="2477"/>
      <c r="AT368" s="2477"/>
      <c r="AU368" s="2477"/>
      <c r="AV368" s="2477"/>
      <c r="AW368" s="2477"/>
      <c r="AX368" s="2477"/>
      <c r="AY368" s="2477"/>
      <c r="AZ368" s="2477"/>
      <c r="BA368" s="2477"/>
      <c r="BB368" s="2477"/>
      <c r="BC368" s="2477"/>
      <c r="BD368" s="2477"/>
      <c r="BE368" s="2477"/>
      <c r="BF368" s="2477"/>
      <c r="BG368" s="2477"/>
      <c r="BH368" s="2477"/>
      <c r="BI368" s="2477"/>
      <c r="BJ368" s="2477"/>
      <c r="BK368" s="2477"/>
      <c r="BL368" s="2477"/>
    </row>
    <row r="369" spans="1:64">
      <c r="C369" s="2477"/>
      <c r="D369" s="2477"/>
      <c r="E369" s="2477"/>
      <c r="F369" s="2477"/>
      <c r="G369" s="2477"/>
      <c r="H369" s="2477"/>
      <c r="I369" s="2477"/>
      <c r="J369" s="2477"/>
      <c r="K369" s="2477"/>
      <c r="L369" s="2477"/>
      <c r="M369" s="2477"/>
      <c r="N369" s="2477"/>
      <c r="O369" s="2477"/>
      <c r="P369" s="2477"/>
      <c r="Q369" s="2477"/>
      <c r="R369" s="2477"/>
      <c r="S369" s="2477"/>
      <c r="T369" s="2477"/>
      <c r="U369" s="2477"/>
      <c r="V369" s="2477"/>
      <c r="W369" s="2477"/>
      <c r="X369" s="2477"/>
      <c r="Y369" s="2477"/>
      <c r="Z369" s="2477"/>
      <c r="AA369" s="2477"/>
      <c r="AB369" s="2477"/>
      <c r="AC369" s="2477"/>
      <c r="AD369" s="2477"/>
      <c r="AE369" s="2477"/>
      <c r="AF369" s="2477"/>
      <c r="AG369" s="2477"/>
      <c r="AH369" s="2477"/>
      <c r="AI369" s="2477"/>
      <c r="AJ369" s="2477"/>
      <c r="AK369" s="2477"/>
      <c r="AL369" s="2477"/>
      <c r="AM369" s="2477"/>
      <c r="AN369" s="2477"/>
      <c r="AO369" s="2477"/>
      <c r="AP369" s="2477"/>
      <c r="AQ369" s="2477"/>
      <c r="AR369" s="2477"/>
      <c r="AS369" s="2477"/>
      <c r="AT369" s="2477"/>
      <c r="AU369" s="2477"/>
      <c r="AV369" s="2477"/>
      <c r="AW369" s="2477"/>
      <c r="AX369" s="2477"/>
      <c r="AY369" s="2477"/>
      <c r="AZ369" s="2477"/>
      <c r="BA369" s="2477"/>
      <c r="BB369" s="2477"/>
      <c r="BC369" s="2477"/>
      <c r="BD369" s="2477"/>
      <c r="BE369" s="2477"/>
      <c r="BF369" s="2477"/>
      <c r="BG369" s="2477"/>
      <c r="BH369" s="2477"/>
      <c r="BI369" s="2477"/>
      <c r="BJ369" s="2477"/>
      <c r="BK369" s="2477"/>
      <c r="BL369" s="2477"/>
    </row>
    <row r="370" spans="1:64">
      <c r="C370" s="2477"/>
      <c r="D370" s="2477"/>
      <c r="E370" s="2477"/>
      <c r="F370" s="2477"/>
      <c r="G370" s="2477"/>
      <c r="H370" s="2477"/>
      <c r="I370" s="2477"/>
      <c r="J370" s="2477"/>
      <c r="K370" s="2477"/>
      <c r="L370" s="2477"/>
      <c r="M370" s="2477"/>
      <c r="N370" s="2477"/>
      <c r="O370" s="2477"/>
      <c r="P370" s="2477"/>
      <c r="Q370" s="2477"/>
      <c r="R370" s="2477"/>
      <c r="S370" s="2477"/>
      <c r="T370" s="2477"/>
      <c r="U370" s="2477"/>
      <c r="V370" s="2477"/>
      <c r="W370" s="2477"/>
      <c r="X370" s="2477"/>
      <c r="Y370" s="2477"/>
      <c r="Z370" s="2477"/>
      <c r="AA370" s="2477"/>
      <c r="AB370" s="2477"/>
      <c r="AC370" s="2477"/>
      <c r="AD370" s="2477"/>
      <c r="AE370" s="2477"/>
      <c r="AF370" s="2477"/>
      <c r="AG370" s="2477"/>
      <c r="AH370" s="2477"/>
      <c r="AI370" s="2477"/>
      <c r="AJ370" s="2477"/>
      <c r="AK370" s="2477"/>
      <c r="AL370" s="2477"/>
      <c r="AM370" s="2477"/>
      <c r="AN370" s="2477"/>
      <c r="AO370" s="2477"/>
      <c r="AP370" s="2477"/>
      <c r="AQ370" s="2477"/>
      <c r="AR370" s="2477"/>
      <c r="AS370" s="2477"/>
      <c r="AT370" s="2477"/>
      <c r="AU370" s="2477"/>
      <c r="AV370" s="2477"/>
      <c r="AW370" s="2477"/>
      <c r="AX370" s="2477"/>
      <c r="AY370" s="2477"/>
      <c r="AZ370" s="2477"/>
      <c r="BA370" s="2477"/>
      <c r="BB370" s="2477"/>
      <c r="BC370" s="2477"/>
      <c r="BD370" s="2477"/>
      <c r="BE370" s="2477"/>
      <c r="BF370" s="2477"/>
      <c r="BG370" s="2477"/>
      <c r="BH370" s="2477"/>
      <c r="BI370" s="2477"/>
      <c r="BJ370" s="2477"/>
      <c r="BK370" s="2477"/>
      <c r="BL370" s="2477"/>
    </row>
    <row r="371" spans="1:64">
      <c r="C371" s="2477"/>
      <c r="D371" s="2477"/>
      <c r="E371" s="2477"/>
      <c r="F371" s="2477"/>
      <c r="G371" s="2477"/>
      <c r="H371" s="2477"/>
      <c r="I371" s="2477"/>
      <c r="J371" s="2477"/>
      <c r="K371" s="2477"/>
      <c r="L371" s="2477"/>
      <c r="M371" s="2477"/>
      <c r="N371" s="2477"/>
      <c r="O371" s="2477"/>
      <c r="P371" s="2477"/>
      <c r="Q371" s="2477"/>
      <c r="R371" s="2477"/>
      <c r="S371" s="2477"/>
      <c r="T371" s="2477"/>
      <c r="U371" s="2477"/>
      <c r="V371" s="2477"/>
      <c r="W371" s="2477"/>
      <c r="X371" s="2477"/>
      <c r="Y371" s="2477"/>
      <c r="Z371" s="2477"/>
      <c r="AA371" s="2477"/>
      <c r="AB371" s="2477"/>
      <c r="AC371" s="2477"/>
      <c r="AD371" s="2477"/>
      <c r="AE371" s="2477"/>
      <c r="AF371" s="2477"/>
      <c r="AG371" s="2477"/>
      <c r="AH371" s="2477"/>
      <c r="AI371" s="2477"/>
      <c r="AJ371" s="2477"/>
      <c r="AK371" s="2477"/>
      <c r="AL371" s="2477"/>
      <c r="AM371" s="2477"/>
      <c r="AN371" s="2477"/>
      <c r="AO371" s="2477"/>
      <c r="AP371" s="2477"/>
      <c r="AQ371" s="2477"/>
      <c r="AR371" s="2477"/>
      <c r="AS371" s="2477"/>
      <c r="AT371" s="2477"/>
      <c r="AU371" s="2477"/>
      <c r="AV371" s="2477"/>
      <c r="AW371" s="2477"/>
      <c r="AX371" s="2477"/>
      <c r="AY371" s="2477"/>
      <c r="AZ371" s="2477"/>
      <c r="BA371" s="2477"/>
      <c r="BB371" s="2477"/>
      <c r="BC371" s="2477"/>
      <c r="BD371" s="2477"/>
      <c r="BE371" s="2477"/>
      <c r="BF371" s="2477"/>
      <c r="BG371" s="2477"/>
      <c r="BH371" s="2477"/>
      <c r="BI371" s="2477"/>
      <c r="BJ371" s="2477"/>
      <c r="BK371" s="2477"/>
      <c r="BL371" s="2477"/>
    </row>
    <row r="372" spans="1:64">
      <c r="C372" s="2477"/>
      <c r="D372" s="2477"/>
      <c r="E372" s="2477"/>
      <c r="F372" s="2477"/>
      <c r="G372" s="2477"/>
      <c r="H372" s="2477"/>
      <c r="I372" s="2477"/>
      <c r="J372" s="2477"/>
      <c r="K372" s="2477"/>
      <c r="L372" s="2477"/>
      <c r="M372" s="2477"/>
      <c r="N372" s="2477"/>
      <c r="O372" s="2477"/>
      <c r="P372" s="2477"/>
      <c r="Q372" s="2477"/>
      <c r="R372" s="2477"/>
      <c r="S372" s="2477"/>
      <c r="T372" s="2477"/>
      <c r="U372" s="2477"/>
      <c r="V372" s="2477"/>
      <c r="W372" s="2477"/>
      <c r="X372" s="2477"/>
      <c r="Y372" s="2477"/>
      <c r="Z372" s="2477"/>
      <c r="AA372" s="2477"/>
      <c r="AB372" s="2477"/>
      <c r="AC372" s="2477"/>
      <c r="AD372" s="2477"/>
      <c r="AE372" s="2477"/>
      <c r="AF372" s="2477"/>
      <c r="AG372" s="2477"/>
      <c r="AH372" s="2477"/>
      <c r="AI372" s="2477"/>
      <c r="AJ372" s="2477"/>
      <c r="AK372" s="2477"/>
      <c r="AL372" s="2477"/>
      <c r="AM372" s="2477"/>
      <c r="AN372" s="2477"/>
      <c r="AO372" s="2477"/>
      <c r="AP372" s="2477"/>
      <c r="AQ372" s="2477"/>
      <c r="AR372" s="2477"/>
      <c r="AS372" s="2477"/>
      <c r="AT372" s="2477"/>
      <c r="AU372" s="2477"/>
      <c r="AV372" s="2477"/>
      <c r="AW372" s="2477"/>
      <c r="AX372" s="2477"/>
      <c r="AY372" s="2477"/>
      <c r="AZ372" s="2477"/>
      <c r="BA372" s="2477"/>
      <c r="BB372" s="2477"/>
      <c r="BC372" s="2477"/>
      <c r="BD372" s="2477"/>
      <c r="BE372" s="2477"/>
      <c r="BF372" s="2477"/>
      <c r="BG372" s="2477"/>
      <c r="BH372" s="2477"/>
      <c r="BI372" s="2477"/>
      <c r="BJ372" s="2477"/>
      <c r="BK372" s="2477"/>
      <c r="BL372" s="2477"/>
    </row>
    <row r="373" spans="1:64">
      <c r="C373" s="2477"/>
      <c r="D373" s="2477"/>
      <c r="E373" s="2477"/>
      <c r="F373" s="2477"/>
      <c r="G373" s="2477"/>
      <c r="H373" s="2477"/>
      <c r="I373" s="2477"/>
      <c r="J373" s="2477"/>
      <c r="K373" s="2477"/>
      <c r="L373" s="2477"/>
      <c r="M373" s="2477"/>
      <c r="N373" s="2477"/>
      <c r="O373" s="2477"/>
      <c r="P373" s="2477"/>
      <c r="Q373" s="2477"/>
      <c r="R373" s="2477"/>
      <c r="S373" s="2477"/>
      <c r="T373" s="2477"/>
      <c r="U373" s="2477"/>
      <c r="V373" s="2477"/>
      <c r="W373" s="2477"/>
      <c r="X373" s="2477"/>
      <c r="Y373" s="2477"/>
      <c r="Z373" s="2477"/>
      <c r="AA373" s="2477"/>
      <c r="AB373" s="2477"/>
      <c r="AC373" s="2477"/>
      <c r="AD373" s="2477"/>
      <c r="AE373" s="2477"/>
      <c r="AF373" s="2477"/>
      <c r="AG373" s="2477"/>
      <c r="AH373" s="2477"/>
      <c r="AI373" s="2477"/>
      <c r="AJ373" s="2477"/>
      <c r="AK373" s="2477"/>
      <c r="AL373" s="2477"/>
      <c r="AM373" s="2477"/>
      <c r="AN373" s="2477"/>
      <c r="AO373" s="2477"/>
      <c r="AP373" s="2477"/>
      <c r="AQ373" s="2477"/>
      <c r="AR373" s="2477"/>
      <c r="AS373" s="2477"/>
      <c r="AT373" s="2477"/>
      <c r="AU373" s="2477"/>
      <c r="AV373" s="2477"/>
      <c r="AW373" s="2477"/>
      <c r="AX373" s="2477"/>
      <c r="AY373" s="2477"/>
      <c r="AZ373" s="2477"/>
      <c r="BA373" s="2477"/>
      <c r="BB373" s="2477"/>
      <c r="BC373" s="2477"/>
      <c r="BD373" s="2477"/>
      <c r="BE373" s="2477"/>
      <c r="BF373" s="2477"/>
      <c r="BG373" s="2477"/>
      <c r="BH373" s="2477"/>
      <c r="BI373" s="2477"/>
      <c r="BJ373" s="2477"/>
      <c r="BK373" s="2477"/>
      <c r="BL373" s="2477"/>
    </row>
    <row r="374" spans="1:64">
      <c r="C374" s="2477"/>
      <c r="D374" s="2477"/>
      <c r="E374" s="2477"/>
      <c r="F374" s="2477"/>
      <c r="G374" s="2477"/>
      <c r="H374" s="2477"/>
      <c r="I374" s="2477"/>
      <c r="J374" s="2477"/>
      <c r="K374" s="2477"/>
      <c r="L374" s="2477"/>
      <c r="M374" s="2477"/>
      <c r="N374" s="2477"/>
      <c r="O374" s="2477"/>
      <c r="P374" s="2477"/>
      <c r="Q374" s="2477"/>
      <c r="R374" s="2477"/>
      <c r="S374" s="2477"/>
      <c r="T374" s="2477"/>
      <c r="U374" s="2477"/>
      <c r="V374" s="2477"/>
      <c r="W374" s="2477"/>
      <c r="X374" s="2477"/>
      <c r="Y374" s="2477"/>
      <c r="Z374" s="2477"/>
      <c r="AA374" s="2477"/>
      <c r="AB374" s="2477"/>
      <c r="AC374" s="2477"/>
      <c r="AD374" s="2477"/>
      <c r="AE374" s="2477"/>
      <c r="AF374" s="2477"/>
      <c r="AG374" s="2477"/>
      <c r="AH374" s="2477"/>
      <c r="AI374" s="2477"/>
      <c r="AJ374" s="2477"/>
      <c r="AK374" s="2477"/>
      <c r="AL374" s="2477"/>
      <c r="AM374" s="2477"/>
      <c r="AN374" s="2477"/>
      <c r="AO374" s="2477"/>
      <c r="AP374" s="2477"/>
      <c r="AQ374" s="2477"/>
      <c r="AR374" s="2477"/>
      <c r="AS374" s="2477"/>
      <c r="AT374" s="2477"/>
      <c r="AU374" s="2477"/>
      <c r="AV374" s="2477"/>
      <c r="AW374" s="2477"/>
      <c r="AX374" s="2477"/>
      <c r="AY374" s="2477"/>
      <c r="AZ374" s="2477"/>
      <c r="BA374" s="2477"/>
      <c r="BB374" s="2477"/>
      <c r="BC374" s="2477"/>
      <c r="BD374" s="2477"/>
      <c r="BE374" s="2477"/>
      <c r="BF374" s="2477"/>
      <c r="BG374" s="2477"/>
      <c r="BH374" s="2477"/>
      <c r="BI374" s="2477"/>
      <c r="BJ374" s="2477"/>
      <c r="BK374" s="2477"/>
      <c r="BL374" s="2477"/>
    </row>
    <row r="375" spans="1:64">
      <c r="C375" s="2477"/>
      <c r="D375" s="2477"/>
      <c r="E375" s="2477"/>
      <c r="F375" s="2477"/>
      <c r="G375" s="2477"/>
      <c r="H375" s="2477"/>
      <c r="I375" s="2477"/>
      <c r="J375" s="2477"/>
      <c r="K375" s="2477"/>
      <c r="L375" s="2477"/>
      <c r="M375" s="2477"/>
      <c r="N375" s="2477"/>
      <c r="O375" s="2477"/>
      <c r="P375" s="2477"/>
      <c r="Q375" s="2477"/>
      <c r="R375" s="2477"/>
      <c r="S375" s="2477"/>
      <c r="T375" s="2477"/>
      <c r="U375" s="2477"/>
      <c r="V375" s="2477"/>
      <c r="W375" s="2477"/>
      <c r="X375" s="2477"/>
      <c r="Y375" s="2477"/>
      <c r="Z375" s="2477"/>
      <c r="AA375" s="2477"/>
      <c r="AB375" s="2477"/>
      <c r="AC375" s="2477"/>
      <c r="AD375" s="2477"/>
      <c r="AE375" s="2477"/>
      <c r="AF375" s="2477"/>
      <c r="AG375" s="2477"/>
      <c r="AH375" s="2477"/>
      <c r="AI375" s="2477"/>
      <c r="AJ375" s="2477"/>
      <c r="AK375" s="2477"/>
      <c r="AL375" s="2477"/>
      <c r="AM375" s="2477"/>
      <c r="AN375" s="2477"/>
      <c r="AO375" s="2477"/>
      <c r="AP375" s="2477"/>
      <c r="AQ375" s="2477"/>
      <c r="AR375" s="2477"/>
      <c r="AS375" s="2477"/>
      <c r="AT375" s="2477"/>
      <c r="AU375" s="2477"/>
      <c r="AV375" s="2477"/>
      <c r="AW375" s="2477"/>
      <c r="AX375" s="2477"/>
      <c r="AY375" s="2477"/>
      <c r="AZ375" s="2477"/>
      <c r="BA375" s="2477"/>
      <c r="BB375" s="2477"/>
      <c r="BC375" s="2477"/>
      <c r="BD375" s="2477"/>
      <c r="BE375" s="2477"/>
      <c r="BF375" s="2477"/>
      <c r="BG375" s="2477"/>
      <c r="BH375" s="2477"/>
      <c r="BI375" s="2477"/>
      <c r="BJ375" s="2477"/>
      <c r="BK375" s="2477"/>
      <c r="BL375" s="2477"/>
    </row>
    <row r="376" spans="1:64">
      <c r="C376" s="2477"/>
      <c r="D376" s="2477"/>
      <c r="E376" s="2477"/>
      <c r="F376" s="2477"/>
      <c r="G376" s="2477"/>
      <c r="H376" s="2477"/>
      <c r="I376" s="2477"/>
      <c r="J376" s="2477"/>
      <c r="K376" s="2477"/>
      <c r="L376" s="2477"/>
      <c r="M376" s="2477"/>
      <c r="N376" s="2477"/>
      <c r="O376" s="2477"/>
      <c r="P376" s="2477"/>
      <c r="Q376" s="2477"/>
      <c r="R376" s="2477"/>
      <c r="S376" s="2477"/>
      <c r="T376" s="2477"/>
      <c r="U376" s="2477"/>
      <c r="V376" s="2477"/>
      <c r="W376" s="2477"/>
      <c r="X376" s="2477"/>
      <c r="Y376" s="2477"/>
      <c r="Z376" s="2477"/>
      <c r="AA376" s="2477"/>
      <c r="AB376" s="2477"/>
      <c r="AC376" s="2477"/>
      <c r="AD376" s="2477"/>
      <c r="AE376" s="2477"/>
      <c r="AF376" s="2477"/>
      <c r="AG376" s="2477"/>
      <c r="AH376" s="2477"/>
      <c r="AI376" s="2477"/>
      <c r="AJ376" s="2477"/>
      <c r="AK376" s="2477"/>
      <c r="AL376" s="2477"/>
      <c r="AM376" s="2477"/>
      <c r="AN376" s="2477"/>
      <c r="AO376" s="2477"/>
      <c r="AP376" s="2477"/>
      <c r="AQ376" s="2477"/>
      <c r="AR376" s="2477"/>
      <c r="AS376" s="2477"/>
      <c r="AT376" s="2477"/>
      <c r="AU376" s="2477"/>
      <c r="AV376" s="2477"/>
      <c r="AW376" s="2477"/>
      <c r="AX376" s="2477"/>
      <c r="AY376" s="2477"/>
      <c r="AZ376" s="2477"/>
      <c r="BA376" s="2477"/>
      <c r="BB376" s="2477"/>
      <c r="BC376" s="2477"/>
      <c r="BD376" s="2477"/>
      <c r="BE376" s="2477"/>
      <c r="BF376" s="2477"/>
      <c r="BG376" s="2477"/>
      <c r="BH376" s="2477"/>
      <c r="BI376" s="2477"/>
      <c r="BJ376" s="2477"/>
      <c r="BK376" s="2477"/>
      <c r="BL376" s="2477"/>
    </row>
    <row r="377" spans="1:64">
      <c r="C377" s="2477"/>
      <c r="D377" s="2477"/>
      <c r="E377" s="2477"/>
      <c r="F377" s="2477"/>
      <c r="G377" s="2477"/>
      <c r="H377" s="2477"/>
      <c r="I377" s="2477"/>
      <c r="J377" s="2477"/>
      <c r="K377" s="2477"/>
      <c r="L377" s="2477"/>
      <c r="M377" s="2477"/>
      <c r="N377" s="2477"/>
      <c r="O377" s="2477"/>
      <c r="P377" s="2477"/>
      <c r="Q377" s="2477"/>
      <c r="R377" s="2477"/>
      <c r="S377" s="2477"/>
      <c r="T377" s="2477"/>
      <c r="U377" s="2477"/>
      <c r="V377" s="2477"/>
      <c r="W377" s="2477"/>
      <c r="X377" s="2477"/>
      <c r="Y377" s="2477"/>
      <c r="Z377" s="2477"/>
      <c r="AA377" s="2477"/>
      <c r="AB377" s="2477"/>
      <c r="AC377" s="2477"/>
      <c r="AD377" s="2477"/>
      <c r="AE377" s="2477"/>
      <c r="AF377" s="2477"/>
      <c r="AG377" s="2477"/>
      <c r="AH377" s="2477"/>
      <c r="AI377" s="2477"/>
      <c r="AJ377" s="2477"/>
      <c r="AK377" s="2477"/>
      <c r="AL377" s="2477"/>
      <c r="AM377" s="2477"/>
      <c r="AN377" s="2477"/>
      <c r="AO377" s="2477"/>
      <c r="AP377" s="2477"/>
      <c r="AQ377" s="2477"/>
      <c r="AR377" s="2477"/>
      <c r="AS377" s="2477"/>
      <c r="AT377" s="2477"/>
      <c r="AU377" s="2477"/>
      <c r="AV377" s="2477"/>
      <c r="AW377" s="2477"/>
      <c r="AX377" s="2477"/>
      <c r="AY377" s="2477"/>
      <c r="AZ377" s="2477"/>
      <c r="BA377" s="2477"/>
      <c r="BB377" s="2477"/>
      <c r="BC377" s="2477"/>
      <c r="BD377" s="2477"/>
      <c r="BE377" s="2477"/>
      <c r="BF377" s="2477"/>
      <c r="BG377" s="2477"/>
      <c r="BH377" s="2477"/>
      <c r="BI377" s="2477"/>
      <c r="BJ377" s="2477"/>
      <c r="BK377" s="2477"/>
      <c r="BL377" s="2477"/>
    </row>
    <row r="378" spans="1:64">
      <c r="C378" s="2477"/>
      <c r="D378" s="2477"/>
      <c r="E378" s="2477"/>
      <c r="F378" s="2477"/>
      <c r="G378" s="2477"/>
      <c r="H378" s="2477"/>
      <c r="I378" s="2477"/>
      <c r="J378" s="2477"/>
      <c r="K378" s="2477"/>
      <c r="L378" s="2477"/>
      <c r="M378" s="2477"/>
      <c r="N378" s="2477"/>
      <c r="O378" s="2477"/>
      <c r="P378" s="2477"/>
      <c r="Q378" s="2477"/>
      <c r="R378" s="2477"/>
      <c r="S378" s="2477"/>
      <c r="T378" s="2477"/>
      <c r="U378" s="2477"/>
      <c r="V378" s="2477"/>
      <c r="W378" s="2477"/>
      <c r="X378" s="2477"/>
      <c r="Y378" s="2477"/>
      <c r="Z378" s="2477"/>
      <c r="AA378" s="2477"/>
      <c r="AB378" s="2477"/>
      <c r="AC378" s="2477"/>
      <c r="AD378" s="2477"/>
      <c r="AE378" s="2477"/>
      <c r="AF378" s="2477"/>
      <c r="AG378" s="2477"/>
      <c r="AH378" s="2477"/>
      <c r="AI378" s="2477"/>
      <c r="AJ378" s="2477"/>
      <c r="AK378" s="2477"/>
      <c r="AL378" s="2477"/>
      <c r="AM378" s="2477"/>
      <c r="AN378" s="2477"/>
      <c r="AO378" s="2477"/>
      <c r="AP378" s="2477"/>
      <c r="AQ378" s="2477"/>
      <c r="AR378" s="2477"/>
      <c r="AS378" s="2477"/>
      <c r="AT378" s="2477"/>
      <c r="AU378" s="2477"/>
      <c r="AV378" s="2477"/>
      <c r="AW378" s="2477"/>
      <c r="AX378" s="2477"/>
      <c r="AY378" s="2477"/>
      <c r="AZ378" s="2477"/>
      <c r="BA378" s="2477"/>
      <c r="BB378" s="2477"/>
      <c r="BC378" s="2477"/>
      <c r="BD378" s="2477"/>
      <c r="BE378" s="2477"/>
      <c r="BF378" s="2477"/>
      <c r="BG378" s="2477"/>
      <c r="BH378" s="2477"/>
      <c r="BI378" s="2477"/>
      <c r="BJ378" s="2477"/>
      <c r="BK378" s="2477"/>
      <c r="BL378" s="2477"/>
    </row>
    <row r="379" spans="1:64">
      <c r="C379" s="2477"/>
      <c r="D379" s="2477"/>
      <c r="E379" s="2477"/>
      <c r="F379" s="2477"/>
      <c r="G379" s="2477"/>
      <c r="H379" s="2477"/>
      <c r="I379" s="2477"/>
      <c r="J379" s="2477"/>
      <c r="K379" s="2477"/>
      <c r="L379" s="2477"/>
      <c r="M379" s="2477"/>
      <c r="N379" s="2477"/>
      <c r="O379" s="2477"/>
      <c r="P379" s="2477"/>
      <c r="Q379" s="2477"/>
      <c r="R379" s="2477"/>
      <c r="S379" s="2477"/>
      <c r="T379" s="2477"/>
      <c r="U379" s="2477"/>
      <c r="V379" s="2477"/>
      <c r="W379" s="2477"/>
      <c r="X379" s="2477"/>
      <c r="Y379" s="2477"/>
      <c r="Z379" s="2477"/>
      <c r="AA379" s="2477"/>
      <c r="AB379" s="2477"/>
      <c r="AC379" s="2477"/>
      <c r="AD379" s="2477"/>
      <c r="AE379" s="2477"/>
      <c r="AF379" s="2477"/>
      <c r="AG379" s="2477"/>
      <c r="AH379" s="2477"/>
      <c r="AI379" s="2477"/>
      <c r="AJ379" s="2477"/>
      <c r="AK379" s="2477"/>
      <c r="AL379" s="2477"/>
      <c r="AM379" s="2477"/>
      <c r="AN379" s="2477"/>
      <c r="AO379" s="2477"/>
      <c r="AP379" s="2477"/>
      <c r="AQ379" s="2477"/>
      <c r="AR379" s="2477"/>
      <c r="AS379" s="2477"/>
      <c r="AT379" s="2477"/>
      <c r="AU379" s="2477"/>
      <c r="AV379" s="2477"/>
      <c r="AW379" s="2477"/>
      <c r="AX379" s="2477"/>
      <c r="AY379" s="2477"/>
      <c r="AZ379" s="2477"/>
      <c r="BA379" s="2477"/>
      <c r="BB379" s="2477"/>
      <c r="BC379" s="2477"/>
      <c r="BD379" s="2477"/>
      <c r="BE379" s="2477"/>
      <c r="BF379" s="2477"/>
      <c r="BG379" s="2477"/>
      <c r="BH379" s="2477"/>
      <c r="BI379" s="2477"/>
      <c r="BJ379" s="2477"/>
      <c r="BK379" s="2477"/>
      <c r="BL379" s="2477"/>
    </row>
    <row r="380" spans="1:64">
      <c r="C380" s="2477"/>
      <c r="D380" s="2477"/>
      <c r="E380" s="2477"/>
      <c r="F380" s="2477"/>
      <c r="G380" s="2477"/>
      <c r="H380" s="2477"/>
      <c r="I380" s="2477"/>
      <c r="J380" s="2477"/>
      <c r="K380" s="2477"/>
      <c r="L380" s="2477"/>
      <c r="M380" s="2477"/>
      <c r="N380" s="2477"/>
      <c r="O380" s="2477"/>
      <c r="P380" s="2477"/>
      <c r="Q380" s="2477"/>
      <c r="R380" s="2477"/>
      <c r="S380" s="2477"/>
      <c r="T380" s="2477"/>
      <c r="U380" s="2477"/>
      <c r="V380" s="2477"/>
      <c r="W380" s="2477"/>
      <c r="X380" s="2477"/>
      <c r="Y380" s="2477"/>
      <c r="Z380" s="2477"/>
      <c r="AA380" s="2477"/>
      <c r="AB380" s="2477"/>
      <c r="AC380" s="2477"/>
      <c r="AD380" s="2477"/>
      <c r="AE380" s="2477"/>
      <c r="AF380" s="2477"/>
      <c r="AG380" s="2477"/>
      <c r="AH380" s="2477"/>
      <c r="AI380" s="2477"/>
      <c r="AJ380" s="2477"/>
      <c r="AK380" s="2477"/>
      <c r="AL380" s="2477"/>
      <c r="AM380" s="2477"/>
      <c r="AN380" s="2477"/>
      <c r="AO380" s="2477"/>
      <c r="AP380" s="2477"/>
      <c r="AQ380" s="2477"/>
      <c r="AR380" s="2477"/>
      <c r="AS380" s="2477"/>
      <c r="AT380" s="2477"/>
      <c r="AU380" s="2477"/>
      <c r="AV380" s="2477"/>
      <c r="AW380" s="2477"/>
      <c r="AX380" s="2477"/>
      <c r="AY380" s="2477"/>
      <c r="AZ380" s="2477"/>
      <c r="BA380" s="2477"/>
      <c r="BB380" s="2477"/>
      <c r="BC380" s="2477"/>
      <c r="BD380" s="2477"/>
      <c r="BE380" s="2477"/>
      <c r="BF380" s="2477"/>
      <c r="BG380" s="2477"/>
      <c r="BH380" s="2477"/>
      <c r="BI380" s="2477"/>
      <c r="BJ380" s="2477"/>
      <c r="BK380" s="2477"/>
      <c r="BL380" s="2477"/>
    </row>
    <row r="381" spans="1:64">
      <c r="A381" s="2732"/>
      <c r="B381" s="2732"/>
      <c r="C381" s="2477"/>
      <c r="D381" s="2477"/>
      <c r="E381" s="2477"/>
      <c r="F381" s="2477"/>
      <c r="G381" s="2477"/>
      <c r="H381" s="2477"/>
      <c r="I381" s="2477"/>
      <c r="J381" s="2477"/>
      <c r="K381" s="2477"/>
      <c r="L381" s="2477"/>
      <c r="M381" s="2477"/>
      <c r="N381" s="2477"/>
      <c r="O381" s="2477"/>
      <c r="P381" s="2477"/>
      <c r="Q381" s="2477"/>
      <c r="R381" s="2477"/>
      <c r="S381" s="2477"/>
      <c r="T381" s="2477"/>
      <c r="U381" s="2477"/>
      <c r="V381" s="2477"/>
      <c r="W381" s="2477"/>
      <c r="X381" s="2477"/>
      <c r="Y381" s="2477"/>
      <c r="Z381" s="2477"/>
      <c r="AA381" s="2477"/>
      <c r="AB381" s="2477"/>
      <c r="AC381" s="2477"/>
      <c r="AD381" s="2477"/>
      <c r="AE381" s="2477"/>
      <c r="AF381" s="2477"/>
      <c r="AG381" s="2477"/>
      <c r="AH381" s="2477"/>
      <c r="AI381" s="2477"/>
      <c r="AJ381" s="2477"/>
      <c r="AK381" s="2477"/>
      <c r="AL381" s="2477"/>
      <c r="AM381" s="2477"/>
      <c r="AN381" s="2477"/>
      <c r="AO381" s="2477"/>
      <c r="AP381" s="2477"/>
      <c r="AQ381" s="2477"/>
      <c r="AR381" s="2477"/>
      <c r="AS381" s="2477"/>
      <c r="AT381" s="2477"/>
      <c r="AU381" s="2477"/>
      <c r="AV381" s="2477"/>
      <c r="AW381" s="2477"/>
      <c r="AX381" s="2477"/>
      <c r="AY381" s="2477"/>
      <c r="AZ381" s="2477"/>
      <c r="BA381" s="2477"/>
      <c r="BB381" s="2477"/>
      <c r="BC381" s="2477"/>
      <c r="BD381" s="2477"/>
      <c r="BE381" s="2477"/>
      <c r="BF381" s="2477"/>
      <c r="BG381" s="2477"/>
      <c r="BH381" s="2477"/>
      <c r="BI381" s="2477"/>
      <c r="BJ381" s="2477"/>
      <c r="BK381" s="2477"/>
      <c r="BL381" s="2477"/>
    </row>
    <row r="382" spans="1:64">
      <c r="A382" s="2732"/>
      <c r="B382" s="2732"/>
      <c r="C382" s="2477"/>
      <c r="D382" s="2477"/>
      <c r="E382" s="2477"/>
      <c r="F382" s="2477"/>
      <c r="G382" s="2477"/>
      <c r="H382" s="2477"/>
      <c r="I382" s="2477"/>
      <c r="J382" s="2477"/>
      <c r="K382" s="2477"/>
      <c r="L382" s="2477"/>
      <c r="M382" s="2477"/>
      <c r="N382" s="2477"/>
      <c r="O382" s="2477"/>
      <c r="P382" s="2477"/>
      <c r="Q382" s="2477"/>
      <c r="R382" s="2477"/>
      <c r="S382" s="2477"/>
      <c r="T382" s="2477"/>
      <c r="U382" s="2477"/>
      <c r="V382" s="2477"/>
      <c r="W382" s="2477"/>
      <c r="X382" s="2477"/>
      <c r="Y382" s="2477"/>
      <c r="Z382" s="2477"/>
      <c r="AA382" s="2477"/>
      <c r="AB382" s="2477"/>
      <c r="AC382" s="2477"/>
      <c r="AD382" s="2477"/>
      <c r="AE382" s="2477"/>
      <c r="AF382" s="2477"/>
      <c r="AG382" s="2477"/>
      <c r="AH382" s="2477"/>
      <c r="AI382" s="2477"/>
      <c r="AJ382" s="2477"/>
      <c r="AK382" s="2477"/>
      <c r="AL382" s="2477"/>
      <c r="AM382" s="2477"/>
      <c r="AN382" s="2477"/>
      <c r="AO382" s="2477"/>
      <c r="AP382" s="2477"/>
      <c r="AQ382" s="2477"/>
      <c r="AR382" s="2477"/>
      <c r="AS382" s="2477"/>
      <c r="AT382" s="2477"/>
      <c r="AU382" s="2477"/>
      <c r="AV382" s="2477"/>
      <c r="AW382" s="2477"/>
      <c r="AX382" s="2477"/>
      <c r="AY382" s="2477"/>
      <c r="AZ382" s="2477"/>
      <c r="BA382" s="2477"/>
      <c r="BB382" s="2477"/>
      <c r="BC382" s="2477"/>
      <c r="BD382" s="2477"/>
      <c r="BE382" s="2477"/>
      <c r="BF382" s="2477"/>
      <c r="BG382" s="2477"/>
      <c r="BH382" s="2477"/>
      <c r="BI382" s="2477"/>
      <c r="BJ382" s="2477"/>
      <c r="BK382" s="2477"/>
      <c r="BL382" s="2477"/>
    </row>
    <row r="383" spans="1:64">
      <c r="C383" s="2477"/>
      <c r="D383" s="2477"/>
      <c r="E383" s="2477"/>
      <c r="F383" s="2477"/>
      <c r="G383" s="2477"/>
      <c r="H383" s="2477"/>
      <c r="I383" s="2477"/>
      <c r="J383" s="2477"/>
      <c r="K383" s="2477"/>
      <c r="L383" s="2477"/>
      <c r="M383" s="2477"/>
      <c r="N383" s="2477"/>
      <c r="O383" s="2477"/>
      <c r="P383" s="2477"/>
      <c r="Q383" s="2477"/>
      <c r="R383" s="2477"/>
      <c r="S383" s="2477"/>
      <c r="T383" s="2477"/>
      <c r="U383" s="2477"/>
      <c r="V383" s="2477"/>
      <c r="W383" s="2477"/>
      <c r="X383" s="2477"/>
      <c r="Y383" s="2477"/>
      <c r="Z383" s="2477"/>
      <c r="AA383" s="2477"/>
      <c r="AB383" s="2477"/>
      <c r="AC383" s="2477"/>
      <c r="AD383" s="2477"/>
      <c r="AE383" s="2477"/>
      <c r="AF383" s="2477"/>
      <c r="AG383" s="2477"/>
      <c r="AH383" s="2477"/>
      <c r="AI383" s="2477"/>
      <c r="AJ383" s="2477"/>
      <c r="AK383" s="2477"/>
      <c r="AL383" s="2477"/>
      <c r="AM383" s="2477"/>
      <c r="AN383" s="2477"/>
      <c r="AO383" s="2477"/>
      <c r="AP383" s="2477"/>
      <c r="AQ383" s="2477"/>
      <c r="AR383" s="2477"/>
      <c r="AS383" s="2477"/>
      <c r="AT383" s="2477"/>
      <c r="AU383" s="2477"/>
      <c r="AV383" s="2477"/>
      <c r="AW383" s="2477"/>
      <c r="AX383" s="2477"/>
      <c r="AY383" s="2477"/>
      <c r="AZ383" s="2477"/>
      <c r="BA383" s="2477"/>
      <c r="BB383" s="2477"/>
      <c r="BC383" s="2477"/>
      <c r="BD383" s="2477"/>
      <c r="BE383" s="2477"/>
      <c r="BF383" s="2477"/>
      <c r="BG383" s="2477"/>
      <c r="BH383" s="2477"/>
      <c r="BI383" s="2477"/>
      <c r="BJ383" s="2477"/>
      <c r="BK383" s="2477"/>
      <c r="BL383" s="2477"/>
    </row>
    <row r="384" spans="1:64">
      <c r="C384" s="2477"/>
      <c r="D384" s="2477"/>
      <c r="E384" s="2477"/>
      <c r="F384" s="2477"/>
      <c r="G384" s="2477"/>
      <c r="H384" s="2477"/>
      <c r="I384" s="2477"/>
      <c r="J384" s="2477"/>
      <c r="K384" s="2477"/>
      <c r="L384" s="2477"/>
      <c r="M384" s="2477"/>
      <c r="N384" s="2477"/>
      <c r="O384" s="2477"/>
      <c r="P384" s="2477"/>
      <c r="Q384" s="2477"/>
      <c r="R384" s="2477"/>
      <c r="S384" s="2477"/>
      <c r="T384" s="2477"/>
      <c r="U384" s="2477"/>
      <c r="V384" s="2477"/>
      <c r="W384" s="2477"/>
      <c r="X384" s="2477"/>
      <c r="Y384" s="2477"/>
      <c r="Z384" s="2477"/>
      <c r="AA384" s="2477"/>
      <c r="AB384" s="2477"/>
      <c r="AC384" s="2477"/>
      <c r="AD384" s="2477"/>
      <c r="AE384" s="2477"/>
      <c r="AF384" s="2477"/>
      <c r="AG384" s="2477"/>
      <c r="AH384" s="2477"/>
      <c r="AI384" s="2477"/>
      <c r="AJ384" s="2477"/>
      <c r="AK384" s="2477"/>
      <c r="AL384" s="2477"/>
      <c r="AM384" s="2477"/>
      <c r="AN384" s="2477"/>
      <c r="AO384" s="2477"/>
      <c r="AP384" s="2477"/>
      <c r="AQ384" s="2477"/>
      <c r="AR384" s="2477"/>
      <c r="AS384" s="2477"/>
      <c r="AT384" s="2477"/>
      <c r="AU384" s="2477"/>
      <c r="AV384" s="2477"/>
      <c r="AW384" s="2477"/>
      <c r="AX384" s="2477"/>
      <c r="AY384" s="2477"/>
      <c r="AZ384" s="2477"/>
      <c r="BA384" s="2477"/>
      <c r="BB384" s="2477"/>
      <c r="BC384" s="2477"/>
      <c r="BD384" s="2477"/>
      <c r="BE384" s="2477"/>
      <c r="BF384" s="2477"/>
      <c r="BG384" s="2477"/>
      <c r="BH384" s="2477"/>
      <c r="BI384" s="2477"/>
      <c r="BJ384" s="2477"/>
      <c r="BK384" s="2477"/>
      <c r="BL384" s="2477"/>
    </row>
    <row r="385" spans="1:64">
      <c r="C385" s="2477"/>
      <c r="D385" s="2477"/>
      <c r="E385" s="2477"/>
      <c r="F385" s="2477"/>
      <c r="G385" s="2477"/>
      <c r="H385" s="2477"/>
      <c r="I385" s="2477"/>
      <c r="J385" s="2477"/>
      <c r="K385" s="2477"/>
      <c r="L385" s="2477"/>
      <c r="M385" s="2477"/>
      <c r="N385" s="2477"/>
      <c r="O385" s="2477"/>
      <c r="P385" s="2477"/>
      <c r="Q385" s="2477"/>
      <c r="R385" s="2477"/>
      <c r="S385" s="2477"/>
      <c r="T385" s="2477"/>
      <c r="U385" s="2477"/>
      <c r="V385" s="2477"/>
      <c r="W385" s="2477"/>
      <c r="X385" s="2477"/>
      <c r="Y385" s="2477"/>
      <c r="Z385" s="2477"/>
      <c r="AA385" s="2477"/>
      <c r="AB385" s="2477"/>
      <c r="AC385" s="2477"/>
      <c r="AD385" s="2477"/>
      <c r="AE385" s="2477"/>
      <c r="AF385" s="2477"/>
      <c r="AG385" s="2477"/>
      <c r="AH385" s="2477"/>
      <c r="AI385" s="2477"/>
      <c r="AJ385" s="2477"/>
      <c r="AK385" s="2477"/>
      <c r="AL385" s="2477"/>
      <c r="AM385" s="2477"/>
      <c r="AN385" s="2477"/>
      <c r="AO385" s="2477"/>
      <c r="AP385" s="2477"/>
      <c r="AQ385" s="2477"/>
      <c r="AR385" s="2477"/>
      <c r="AS385" s="2477"/>
      <c r="AT385" s="2477"/>
      <c r="AU385" s="2477"/>
      <c r="AV385" s="2477"/>
      <c r="AW385" s="2477"/>
      <c r="AX385" s="2477"/>
      <c r="AY385" s="2477"/>
      <c r="AZ385" s="2477"/>
      <c r="BA385" s="2477"/>
      <c r="BB385" s="2477"/>
      <c r="BC385" s="2477"/>
      <c r="BD385" s="2477"/>
      <c r="BE385" s="2477"/>
      <c r="BF385" s="2477"/>
      <c r="BG385" s="2477"/>
      <c r="BH385" s="2477"/>
      <c r="BI385" s="2477"/>
      <c r="BJ385" s="2477"/>
      <c r="BK385" s="2477"/>
      <c r="BL385" s="2477"/>
    </row>
    <row r="386" spans="1:64">
      <c r="C386" s="2477"/>
      <c r="D386" s="2477"/>
      <c r="E386" s="2477"/>
      <c r="F386" s="2477"/>
      <c r="G386" s="2477"/>
      <c r="H386" s="2477"/>
      <c r="I386" s="2477"/>
      <c r="J386" s="2477"/>
      <c r="K386" s="2477"/>
      <c r="L386" s="2477"/>
      <c r="M386" s="2477"/>
      <c r="N386" s="2477"/>
      <c r="O386" s="2477"/>
      <c r="P386" s="2477"/>
      <c r="Q386" s="2477"/>
      <c r="R386" s="2477"/>
      <c r="S386" s="2477"/>
      <c r="T386" s="2477"/>
      <c r="U386" s="2477"/>
      <c r="V386" s="2477"/>
      <c r="W386" s="2477"/>
      <c r="X386" s="2477"/>
      <c r="Y386" s="2477"/>
      <c r="Z386" s="2477"/>
      <c r="AA386" s="2477"/>
      <c r="AB386" s="2477"/>
      <c r="AC386" s="2477"/>
      <c r="AD386" s="2477"/>
      <c r="AE386" s="2477"/>
      <c r="AF386" s="2477"/>
      <c r="AG386" s="2477"/>
      <c r="AH386" s="2477"/>
      <c r="AI386" s="2477"/>
      <c r="AJ386" s="2477"/>
      <c r="AK386" s="2477"/>
      <c r="AL386" s="2477"/>
      <c r="AM386" s="2477"/>
      <c r="AN386" s="2477"/>
      <c r="AO386" s="2477"/>
      <c r="AP386" s="2477"/>
      <c r="AQ386" s="2477"/>
      <c r="AR386" s="2477"/>
      <c r="AS386" s="2477"/>
      <c r="AT386" s="2477"/>
      <c r="AU386" s="2477"/>
      <c r="AV386" s="2477"/>
      <c r="AW386" s="2477"/>
      <c r="AX386" s="2477"/>
      <c r="AY386" s="2477"/>
      <c r="AZ386" s="2477"/>
      <c r="BA386" s="2477"/>
      <c r="BB386" s="2477"/>
      <c r="BC386" s="2477"/>
      <c r="BD386" s="2477"/>
      <c r="BE386" s="2477"/>
      <c r="BF386" s="2477"/>
      <c r="BG386" s="2477"/>
      <c r="BH386" s="2477"/>
      <c r="BI386" s="2477"/>
      <c r="BJ386" s="2477"/>
      <c r="BK386" s="2477"/>
      <c r="BL386" s="2477"/>
    </row>
    <row r="387" spans="1:64">
      <c r="C387" s="2477"/>
      <c r="D387" s="2477"/>
      <c r="E387" s="2477"/>
      <c r="F387" s="2477"/>
      <c r="G387" s="2477"/>
      <c r="H387" s="2477"/>
      <c r="I387" s="2477"/>
      <c r="J387" s="2477"/>
      <c r="K387" s="2477"/>
      <c r="L387" s="2477"/>
      <c r="M387" s="2477"/>
      <c r="N387" s="2477"/>
      <c r="O387" s="2477"/>
      <c r="P387" s="2477"/>
      <c r="Q387" s="2477"/>
      <c r="R387" s="2477"/>
      <c r="S387" s="2477"/>
      <c r="T387" s="2477"/>
      <c r="U387" s="2477"/>
      <c r="V387" s="2477"/>
      <c r="W387" s="2477"/>
      <c r="X387" s="2477"/>
      <c r="Y387" s="2477"/>
      <c r="Z387" s="2477"/>
      <c r="AA387" s="2477"/>
      <c r="AB387" s="2477"/>
      <c r="AC387" s="2477"/>
      <c r="AD387" s="2477"/>
      <c r="AE387" s="2477"/>
      <c r="AF387" s="2477"/>
      <c r="AG387" s="2477"/>
      <c r="AH387" s="2477"/>
      <c r="AI387" s="2477"/>
      <c r="AJ387" s="2477"/>
      <c r="AK387" s="2477"/>
      <c r="AL387" s="2477"/>
      <c r="AM387" s="2477"/>
      <c r="AN387" s="2477"/>
      <c r="AO387" s="2477"/>
      <c r="AP387" s="2477"/>
      <c r="AQ387" s="2477"/>
      <c r="AR387" s="2477"/>
      <c r="AS387" s="2477"/>
      <c r="AT387" s="2477"/>
      <c r="AU387" s="2477"/>
      <c r="AV387" s="2477"/>
      <c r="AW387" s="2477"/>
      <c r="AX387" s="2477"/>
      <c r="AY387" s="2477"/>
      <c r="AZ387" s="2477"/>
      <c r="BA387" s="2477"/>
      <c r="BB387" s="2477"/>
      <c r="BC387" s="2477"/>
      <c r="BD387" s="2477"/>
      <c r="BE387" s="2477"/>
      <c r="BF387" s="2477"/>
      <c r="BG387" s="2477"/>
      <c r="BH387" s="2477"/>
      <c r="BI387" s="2477"/>
      <c r="BJ387" s="2477"/>
      <c r="BK387" s="2477"/>
      <c r="BL387" s="2477"/>
    </row>
    <row r="388" spans="1:64">
      <c r="C388" s="2477"/>
      <c r="D388" s="2477"/>
      <c r="E388" s="2477"/>
      <c r="F388" s="2477"/>
      <c r="G388" s="2477"/>
      <c r="H388" s="2477"/>
      <c r="I388" s="2477"/>
      <c r="J388" s="2477"/>
      <c r="K388" s="2477"/>
      <c r="L388" s="2477"/>
      <c r="M388" s="2477"/>
      <c r="N388" s="2477"/>
      <c r="O388" s="2477"/>
      <c r="P388" s="2477"/>
      <c r="Q388" s="2477"/>
      <c r="R388" s="2477"/>
      <c r="S388" s="2477"/>
      <c r="T388" s="2477"/>
      <c r="U388" s="2477"/>
      <c r="V388" s="2477"/>
      <c r="W388" s="2477"/>
      <c r="X388" s="2477"/>
      <c r="Y388" s="2477"/>
      <c r="Z388" s="2477"/>
      <c r="AA388" s="2477"/>
      <c r="AB388" s="2477"/>
      <c r="AC388" s="2477"/>
      <c r="AD388" s="2477"/>
      <c r="AE388" s="2477"/>
      <c r="AF388" s="2477"/>
      <c r="AG388" s="2477"/>
      <c r="AH388" s="2477"/>
      <c r="AI388" s="2477"/>
      <c r="AJ388" s="2477"/>
      <c r="AK388" s="2477"/>
      <c r="AL388" s="2477"/>
      <c r="AM388" s="2477"/>
      <c r="AN388" s="2477"/>
      <c r="AO388" s="2477"/>
      <c r="AP388" s="2477"/>
      <c r="AQ388" s="2477"/>
      <c r="AR388" s="2477"/>
      <c r="AS388" s="2477"/>
      <c r="AT388" s="2477"/>
      <c r="AU388" s="2477"/>
      <c r="AV388" s="2477"/>
      <c r="AW388" s="2477"/>
      <c r="AX388" s="2477"/>
      <c r="AY388" s="2477"/>
      <c r="AZ388" s="2477"/>
      <c r="BA388" s="2477"/>
      <c r="BB388" s="2477"/>
      <c r="BC388" s="2477"/>
      <c r="BD388" s="2477"/>
      <c r="BE388" s="2477"/>
      <c r="BF388" s="2477"/>
      <c r="BG388" s="2477"/>
      <c r="BH388" s="2477"/>
      <c r="BI388" s="2477"/>
      <c r="BJ388" s="2477"/>
      <c r="BK388" s="2477"/>
      <c r="BL388" s="2477"/>
    </row>
    <row r="389" spans="1:64">
      <c r="C389" s="2477"/>
      <c r="D389" s="2477"/>
      <c r="E389" s="2477"/>
      <c r="F389" s="2477"/>
      <c r="G389" s="2477"/>
      <c r="H389" s="2477"/>
      <c r="I389" s="2477"/>
      <c r="J389" s="2477"/>
      <c r="K389" s="2477"/>
      <c r="L389" s="2477"/>
      <c r="M389" s="2477"/>
      <c r="N389" s="2477"/>
      <c r="O389" s="2477"/>
      <c r="P389" s="2477"/>
      <c r="Q389" s="2477"/>
      <c r="R389" s="2477"/>
      <c r="S389" s="2477"/>
      <c r="T389" s="2477"/>
      <c r="U389" s="2477"/>
      <c r="V389" s="2477"/>
      <c r="W389" s="2477"/>
      <c r="X389" s="2477"/>
      <c r="Y389" s="2477"/>
      <c r="Z389" s="2477"/>
      <c r="AA389" s="2477"/>
      <c r="AB389" s="2477"/>
      <c r="AC389" s="2477"/>
      <c r="AD389" s="2477"/>
      <c r="AE389" s="2477"/>
      <c r="AF389" s="2477"/>
      <c r="AG389" s="2477"/>
      <c r="AH389" s="2477"/>
      <c r="AI389" s="2477"/>
      <c r="AJ389" s="2477"/>
      <c r="AK389" s="2477"/>
      <c r="AL389" s="2477"/>
      <c r="AM389" s="2477"/>
      <c r="AN389" s="2477"/>
      <c r="AO389" s="2477"/>
      <c r="AP389" s="2477"/>
      <c r="AQ389" s="2477"/>
      <c r="AR389" s="2477"/>
      <c r="AS389" s="2477"/>
      <c r="AT389" s="2477"/>
      <c r="AU389" s="2477"/>
      <c r="AV389" s="2477"/>
      <c r="AW389" s="2477"/>
      <c r="AX389" s="2477"/>
      <c r="AY389" s="2477"/>
      <c r="AZ389" s="2477"/>
      <c r="BA389" s="2477"/>
      <c r="BB389" s="2477"/>
      <c r="BC389" s="2477"/>
      <c r="BD389" s="2477"/>
      <c r="BE389" s="2477"/>
      <c r="BF389" s="2477"/>
      <c r="BG389" s="2477"/>
      <c r="BH389" s="2477"/>
      <c r="BI389" s="2477"/>
      <c r="BJ389" s="2477"/>
      <c r="BK389" s="2477"/>
      <c r="BL389" s="2477"/>
    </row>
    <row r="390" spans="1:64">
      <c r="C390" s="2477"/>
      <c r="D390" s="2477"/>
      <c r="E390" s="2477"/>
      <c r="F390" s="2477"/>
      <c r="G390" s="2477"/>
      <c r="H390" s="2477"/>
      <c r="I390" s="2477"/>
      <c r="J390" s="2477"/>
      <c r="K390" s="2477"/>
      <c r="L390" s="2477"/>
      <c r="M390" s="2477"/>
      <c r="N390" s="2477"/>
      <c r="O390" s="2477"/>
      <c r="P390" s="2477"/>
      <c r="Q390" s="2477"/>
      <c r="R390" s="2477"/>
      <c r="S390" s="2477"/>
      <c r="T390" s="2477"/>
      <c r="U390" s="2477"/>
      <c r="V390" s="2477"/>
      <c r="W390" s="2477"/>
      <c r="X390" s="2477"/>
      <c r="Y390" s="2477"/>
      <c r="Z390" s="2477"/>
      <c r="AA390" s="2477"/>
      <c r="AB390" s="2477"/>
      <c r="AC390" s="2477"/>
      <c r="AD390" s="2477"/>
      <c r="AE390" s="2477"/>
      <c r="AF390" s="2477"/>
      <c r="AG390" s="2477"/>
      <c r="AH390" s="2477"/>
      <c r="AI390" s="2477"/>
      <c r="AJ390" s="2477"/>
      <c r="AK390" s="2477"/>
      <c r="AL390" s="2477"/>
      <c r="AM390" s="2477"/>
      <c r="AN390" s="2477"/>
      <c r="AO390" s="2477"/>
      <c r="AP390" s="2477"/>
      <c r="AQ390" s="2477"/>
      <c r="AR390" s="2477"/>
      <c r="AS390" s="2477"/>
      <c r="AT390" s="2477"/>
      <c r="AU390" s="2477"/>
      <c r="AV390" s="2477"/>
      <c r="AW390" s="2477"/>
      <c r="AX390" s="2477"/>
      <c r="AY390" s="2477"/>
      <c r="AZ390" s="2477"/>
      <c r="BA390" s="2477"/>
      <c r="BB390" s="2477"/>
      <c r="BC390" s="2477"/>
      <c r="BD390" s="2477"/>
      <c r="BE390" s="2477"/>
      <c r="BF390" s="2477"/>
      <c r="BG390" s="2477"/>
      <c r="BH390" s="2477"/>
      <c r="BI390" s="2477"/>
      <c r="BJ390" s="2477"/>
      <c r="BK390" s="2477"/>
      <c r="BL390" s="2477"/>
    </row>
    <row r="391" spans="1:64">
      <c r="C391" s="2477"/>
      <c r="D391" s="2477"/>
      <c r="E391" s="2477"/>
      <c r="F391" s="2477"/>
      <c r="G391" s="2477"/>
      <c r="H391" s="2477"/>
      <c r="I391" s="2477"/>
      <c r="J391" s="2477"/>
      <c r="K391" s="2477"/>
      <c r="L391" s="2477"/>
      <c r="M391" s="2477"/>
      <c r="N391" s="2477"/>
      <c r="O391" s="2477"/>
      <c r="P391" s="2477"/>
      <c r="Q391" s="2477"/>
      <c r="R391" s="2477"/>
      <c r="S391" s="2477"/>
      <c r="T391" s="2477"/>
      <c r="U391" s="2477"/>
      <c r="V391" s="2477"/>
      <c r="W391" s="2477"/>
      <c r="X391" s="2477"/>
      <c r="Y391" s="2477"/>
      <c r="Z391" s="2477"/>
      <c r="AA391" s="2477"/>
      <c r="AB391" s="2477"/>
      <c r="AC391" s="2477"/>
      <c r="AD391" s="2477"/>
      <c r="AE391" s="2477"/>
      <c r="AF391" s="2477"/>
      <c r="AG391" s="2477"/>
      <c r="AH391" s="2477"/>
      <c r="AI391" s="2477"/>
      <c r="AJ391" s="2477"/>
      <c r="AK391" s="2477"/>
      <c r="AL391" s="2477"/>
      <c r="AM391" s="2477"/>
      <c r="AN391" s="2477"/>
      <c r="AO391" s="2477"/>
      <c r="AP391" s="2477"/>
      <c r="AQ391" s="2477"/>
      <c r="AR391" s="2477"/>
      <c r="AS391" s="2477"/>
      <c r="AT391" s="2477"/>
      <c r="AU391" s="2477"/>
      <c r="AV391" s="2477"/>
      <c r="AW391" s="2477"/>
      <c r="AX391" s="2477"/>
      <c r="AY391" s="2477"/>
      <c r="AZ391" s="2477"/>
      <c r="BA391" s="2477"/>
      <c r="BB391" s="2477"/>
      <c r="BC391" s="2477"/>
      <c r="BD391" s="2477"/>
      <c r="BE391" s="2477"/>
      <c r="BF391" s="2477"/>
      <c r="BG391" s="2477"/>
      <c r="BH391" s="2477"/>
      <c r="BI391" s="2477"/>
      <c r="BJ391" s="2477"/>
      <c r="BK391" s="2477"/>
      <c r="BL391" s="2477"/>
    </row>
    <row r="392" spans="1:64">
      <c r="C392" s="2477"/>
      <c r="D392" s="2477"/>
      <c r="E392" s="2477"/>
      <c r="F392" s="2477"/>
      <c r="G392" s="2477"/>
      <c r="H392" s="2477"/>
      <c r="I392" s="2477"/>
      <c r="J392" s="2477"/>
      <c r="K392" s="2477"/>
      <c r="L392" s="2477"/>
      <c r="M392" s="2477"/>
      <c r="N392" s="2477"/>
      <c r="O392" s="2477"/>
      <c r="P392" s="2477"/>
      <c r="Q392" s="2477"/>
      <c r="R392" s="2477"/>
      <c r="S392" s="2477"/>
      <c r="T392" s="2477"/>
      <c r="U392" s="2477"/>
      <c r="V392" s="2477"/>
      <c r="W392" s="2477"/>
      <c r="X392" s="2477"/>
      <c r="Y392" s="2477"/>
      <c r="Z392" s="2477"/>
      <c r="AA392" s="2477"/>
      <c r="AB392" s="2477"/>
      <c r="AC392" s="2477"/>
      <c r="AD392" s="2477"/>
      <c r="AE392" s="2477"/>
      <c r="AF392" s="2477"/>
      <c r="AG392" s="2477"/>
      <c r="AH392" s="2477"/>
      <c r="AI392" s="2477"/>
      <c r="AJ392" s="2477"/>
      <c r="AK392" s="2477"/>
      <c r="AL392" s="2477"/>
      <c r="AM392" s="2477"/>
      <c r="AN392" s="2477"/>
      <c r="AO392" s="2477"/>
      <c r="AP392" s="2477"/>
      <c r="AQ392" s="2477"/>
      <c r="AR392" s="2477"/>
      <c r="AS392" s="2477"/>
      <c r="AT392" s="2477"/>
      <c r="AU392" s="2477"/>
      <c r="AV392" s="2477"/>
      <c r="AW392" s="2477"/>
      <c r="AX392" s="2477"/>
      <c r="AY392" s="2477"/>
      <c r="AZ392" s="2477"/>
      <c r="BA392" s="2477"/>
      <c r="BB392" s="2477"/>
      <c r="BC392" s="2477"/>
      <c r="BD392" s="2477"/>
      <c r="BE392" s="2477"/>
      <c r="BF392" s="2477"/>
      <c r="BG392" s="2477"/>
      <c r="BH392" s="2477"/>
      <c r="BI392" s="2477"/>
      <c r="BJ392" s="2477"/>
      <c r="BK392" s="2477"/>
      <c r="BL392" s="2477"/>
    </row>
    <row r="393" spans="1:64">
      <c r="C393" s="2477"/>
      <c r="D393" s="2477"/>
      <c r="E393" s="2477"/>
      <c r="F393" s="2477"/>
      <c r="G393" s="2477"/>
      <c r="H393" s="2477"/>
      <c r="I393" s="2477"/>
      <c r="J393" s="2477"/>
      <c r="K393" s="2477"/>
      <c r="L393" s="2477"/>
      <c r="M393" s="2477"/>
      <c r="N393" s="2477"/>
      <c r="O393" s="2477"/>
      <c r="P393" s="2477"/>
      <c r="Q393" s="2477"/>
      <c r="R393" s="2477"/>
      <c r="S393" s="2477"/>
      <c r="T393" s="2477"/>
      <c r="U393" s="2477"/>
      <c r="V393" s="2477"/>
      <c r="W393" s="2477"/>
      <c r="X393" s="2477"/>
      <c r="Y393" s="2477"/>
      <c r="Z393" s="2477"/>
      <c r="AA393" s="2477"/>
      <c r="AB393" s="2477"/>
      <c r="AC393" s="2477"/>
      <c r="AD393" s="2477"/>
      <c r="AE393" s="2477"/>
      <c r="AF393" s="2477"/>
      <c r="AG393" s="2477"/>
      <c r="AH393" s="2477"/>
      <c r="AI393" s="2477"/>
      <c r="AJ393" s="2477"/>
      <c r="AK393" s="2477"/>
      <c r="AL393" s="2477"/>
      <c r="AM393" s="2477"/>
      <c r="AN393" s="2477"/>
      <c r="AO393" s="2477"/>
      <c r="AP393" s="2477"/>
      <c r="AQ393" s="2477"/>
      <c r="AR393" s="2477"/>
      <c r="AS393" s="2477"/>
      <c r="AT393" s="2477"/>
      <c r="AU393" s="2477"/>
      <c r="AV393" s="2477"/>
      <c r="AW393" s="2477"/>
      <c r="AX393" s="2477"/>
      <c r="AY393" s="2477"/>
      <c r="AZ393" s="2477"/>
      <c r="BA393" s="2477"/>
      <c r="BB393" s="2477"/>
      <c r="BC393" s="2477"/>
      <c r="BD393" s="2477"/>
      <c r="BE393" s="2477"/>
      <c r="BF393" s="2477"/>
      <c r="BG393" s="2477"/>
      <c r="BH393" s="2477"/>
      <c r="BI393" s="2477"/>
      <c r="BJ393" s="2477"/>
      <c r="BK393" s="2477"/>
      <c r="BL393" s="2477"/>
    </row>
    <row r="394" spans="1:64">
      <c r="C394" s="2477"/>
      <c r="D394" s="2477"/>
      <c r="E394" s="2477"/>
      <c r="F394" s="2477"/>
      <c r="G394" s="2477"/>
      <c r="H394" s="2477"/>
      <c r="I394" s="2477"/>
      <c r="J394" s="2477"/>
      <c r="K394" s="2477"/>
      <c r="L394" s="2477"/>
      <c r="M394" s="2477"/>
      <c r="N394" s="2477"/>
      <c r="O394" s="2477"/>
      <c r="P394" s="2477"/>
      <c r="Q394" s="2477"/>
      <c r="R394" s="2477"/>
      <c r="S394" s="2477"/>
      <c r="T394" s="2477"/>
      <c r="U394" s="2477"/>
      <c r="V394" s="2477"/>
      <c r="W394" s="2477"/>
      <c r="X394" s="2477"/>
      <c r="Y394" s="2477"/>
      <c r="Z394" s="2477"/>
      <c r="AA394" s="2477"/>
      <c r="AB394" s="2477"/>
      <c r="AC394" s="2477"/>
      <c r="AD394" s="2477"/>
      <c r="AE394" s="2477"/>
      <c r="AF394" s="2477"/>
      <c r="AG394" s="2477"/>
      <c r="AH394" s="2477"/>
      <c r="AI394" s="2477"/>
      <c r="AJ394" s="2477"/>
      <c r="AK394" s="2477"/>
      <c r="AL394" s="2477"/>
      <c r="AM394" s="2477"/>
      <c r="AN394" s="2477"/>
      <c r="AO394" s="2477"/>
      <c r="AP394" s="2477"/>
      <c r="AQ394" s="2477"/>
      <c r="AR394" s="2477"/>
      <c r="AS394" s="2477"/>
      <c r="AT394" s="2477"/>
      <c r="AU394" s="2477"/>
      <c r="AV394" s="2477"/>
      <c r="AW394" s="2477"/>
      <c r="AX394" s="2477"/>
      <c r="AY394" s="2477"/>
      <c r="AZ394" s="2477"/>
      <c r="BA394" s="2477"/>
      <c r="BB394" s="2477"/>
      <c r="BC394" s="2477"/>
      <c r="BD394" s="2477"/>
      <c r="BE394" s="2477"/>
      <c r="BF394" s="2477"/>
      <c r="BG394" s="2477"/>
      <c r="BH394" s="2477"/>
      <c r="BI394" s="2477"/>
      <c r="BJ394" s="2477"/>
      <c r="BK394" s="2477"/>
      <c r="BL394" s="2477"/>
    </row>
    <row r="395" spans="1:64">
      <c r="C395" s="2477"/>
      <c r="D395" s="2477"/>
      <c r="E395" s="2477"/>
      <c r="F395" s="2477"/>
      <c r="G395" s="2477"/>
      <c r="H395" s="2477"/>
      <c r="I395" s="2477"/>
      <c r="J395" s="2477"/>
      <c r="K395" s="2477"/>
      <c r="L395" s="2477"/>
      <c r="M395" s="2477"/>
      <c r="N395" s="2477"/>
      <c r="O395" s="2477"/>
      <c r="P395" s="2477"/>
      <c r="Q395" s="2477"/>
      <c r="R395" s="2477"/>
      <c r="S395" s="2477"/>
      <c r="T395" s="2477"/>
      <c r="U395" s="2477"/>
      <c r="V395" s="2477"/>
      <c r="W395" s="2477"/>
      <c r="X395" s="2477"/>
      <c r="Y395" s="2477"/>
      <c r="Z395" s="2477"/>
      <c r="AA395" s="2477"/>
      <c r="AB395" s="2477"/>
      <c r="AC395" s="2477"/>
      <c r="AD395" s="2477"/>
      <c r="AE395" s="2477"/>
      <c r="AF395" s="2477"/>
      <c r="AG395" s="2477"/>
      <c r="AH395" s="2477"/>
      <c r="AI395" s="2477"/>
      <c r="AJ395" s="2477"/>
      <c r="AK395" s="2477"/>
      <c r="AL395" s="2477"/>
      <c r="AM395" s="2477"/>
      <c r="AN395" s="2477"/>
      <c r="AO395" s="2477"/>
      <c r="AP395" s="2477"/>
      <c r="AQ395" s="2477"/>
      <c r="AR395" s="2477"/>
      <c r="AS395" s="2477"/>
      <c r="AT395" s="2477"/>
      <c r="AU395" s="2477"/>
      <c r="AV395" s="2477"/>
      <c r="AW395" s="2477"/>
      <c r="AX395" s="2477"/>
      <c r="AY395" s="2477"/>
      <c r="AZ395" s="2477"/>
      <c r="BA395" s="2477"/>
      <c r="BB395" s="2477"/>
      <c r="BC395" s="2477"/>
      <c r="BD395" s="2477"/>
      <c r="BE395" s="2477"/>
      <c r="BF395" s="2477"/>
      <c r="BG395" s="2477"/>
      <c r="BH395" s="2477"/>
      <c r="BI395" s="2477"/>
      <c r="BJ395" s="2477"/>
      <c r="BK395" s="2477"/>
      <c r="BL395" s="2477"/>
    </row>
    <row r="396" spans="1:64">
      <c r="C396" s="2477"/>
      <c r="D396" s="2477"/>
      <c r="E396" s="2477"/>
      <c r="F396" s="2477"/>
      <c r="G396" s="2477"/>
      <c r="H396" s="2477"/>
      <c r="I396" s="2477"/>
      <c r="J396" s="2477"/>
      <c r="K396" s="2477"/>
      <c r="L396" s="2477"/>
      <c r="M396" s="2477"/>
      <c r="N396" s="2477"/>
      <c r="O396" s="2477"/>
      <c r="P396" s="2477"/>
      <c r="Q396" s="2477"/>
      <c r="R396" s="2477"/>
      <c r="S396" s="2477"/>
      <c r="T396" s="2477"/>
      <c r="U396" s="2477"/>
      <c r="V396" s="2477"/>
      <c r="W396" s="2477"/>
      <c r="X396" s="2477"/>
      <c r="Y396" s="2477"/>
      <c r="Z396" s="2477"/>
      <c r="AA396" s="2477"/>
      <c r="AB396" s="2477"/>
      <c r="AC396" s="2477"/>
      <c r="AD396" s="2477"/>
      <c r="AE396" s="2477"/>
      <c r="AF396" s="2477"/>
      <c r="AG396" s="2477"/>
      <c r="AH396" s="2477"/>
      <c r="AI396" s="2477"/>
      <c r="AJ396" s="2477"/>
      <c r="AK396" s="2477"/>
      <c r="AL396" s="2477"/>
      <c r="AM396" s="2477"/>
      <c r="AN396" s="2477"/>
      <c r="AO396" s="2477"/>
      <c r="AP396" s="2477"/>
      <c r="AQ396" s="2477"/>
      <c r="AR396" s="2477"/>
      <c r="AS396" s="2477"/>
      <c r="AT396" s="2477"/>
      <c r="AU396" s="2477"/>
      <c r="AV396" s="2477"/>
      <c r="AW396" s="2477"/>
      <c r="AX396" s="2477"/>
      <c r="AY396" s="2477"/>
      <c r="AZ396" s="2477"/>
      <c r="BA396" s="2477"/>
      <c r="BB396" s="2477"/>
      <c r="BC396" s="2477"/>
      <c r="BD396" s="2477"/>
      <c r="BE396" s="2477"/>
      <c r="BF396" s="2477"/>
      <c r="BG396" s="2477"/>
      <c r="BH396" s="2477"/>
      <c r="BI396" s="2477"/>
      <c r="BJ396" s="2477"/>
      <c r="BK396" s="2477"/>
      <c r="BL396" s="2477"/>
    </row>
    <row r="397" spans="1:64">
      <c r="C397" s="2477"/>
      <c r="D397" s="2477"/>
      <c r="E397" s="2477"/>
      <c r="F397" s="2477"/>
      <c r="G397" s="2477"/>
      <c r="H397" s="2477"/>
      <c r="I397" s="2477"/>
      <c r="J397" s="2477"/>
      <c r="K397" s="2477"/>
      <c r="L397" s="2477"/>
      <c r="M397" s="2477"/>
      <c r="N397" s="2477"/>
      <c r="O397" s="2477"/>
      <c r="P397" s="2477"/>
      <c r="Q397" s="2477"/>
      <c r="R397" s="2477"/>
      <c r="S397" s="2477"/>
      <c r="T397" s="2477"/>
      <c r="U397" s="2477"/>
      <c r="V397" s="2477"/>
      <c r="W397" s="2477"/>
      <c r="X397" s="2477"/>
      <c r="Y397" s="2477"/>
      <c r="Z397" s="2477"/>
      <c r="AA397" s="2477"/>
      <c r="AB397" s="2477"/>
      <c r="AC397" s="2477"/>
      <c r="AD397" s="2477"/>
      <c r="AE397" s="2477"/>
      <c r="AF397" s="2477"/>
      <c r="AG397" s="2477"/>
      <c r="AH397" s="2477"/>
      <c r="AI397" s="2477"/>
      <c r="AJ397" s="2477"/>
      <c r="AK397" s="2477"/>
      <c r="AL397" s="2477"/>
      <c r="AM397" s="2477"/>
      <c r="AN397" s="2477"/>
      <c r="AO397" s="2477"/>
      <c r="AP397" s="2477"/>
      <c r="AQ397" s="2477"/>
      <c r="AR397" s="2477"/>
      <c r="AS397" s="2477"/>
      <c r="AT397" s="2477"/>
      <c r="AU397" s="2477"/>
      <c r="AV397" s="2477"/>
      <c r="AW397" s="2477"/>
      <c r="AX397" s="2477"/>
      <c r="AY397" s="2477"/>
      <c r="AZ397" s="2477"/>
      <c r="BA397" s="2477"/>
      <c r="BB397" s="2477"/>
      <c r="BC397" s="2477"/>
      <c r="BD397" s="2477"/>
      <c r="BE397" s="2477"/>
      <c r="BF397" s="2477"/>
      <c r="BG397" s="2477"/>
      <c r="BH397" s="2477"/>
      <c r="BI397" s="2477"/>
      <c r="BJ397" s="2477"/>
      <c r="BK397" s="2477"/>
      <c r="BL397" s="2477"/>
    </row>
    <row r="398" spans="1:64">
      <c r="C398" s="2477"/>
      <c r="D398" s="2477"/>
      <c r="E398" s="2477"/>
      <c r="F398" s="2477"/>
      <c r="G398" s="2477"/>
      <c r="H398" s="2477"/>
      <c r="I398" s="2477"/>
      <c r="J398" s="2477"/>
      <c r="K398" s="2477"/>
      <c r="L398" s="2477"/>
      <c r="M398" s="2477"/>
      <c r="N398" s="2477"/>
      <c r="O398" s="2477"/>
      <c r="P398" s="2477"/>
      <c r="Q398" s="2477"/>
      <c r="R398" s="2477"/>
      <c r="S398" s="2477"/>
      <c r="T398" s="2477"/>
      <c r="U398" s="2477"/>
      <c r="V398" s="2477"/>
      <c r="W398" s="2477"/>
      <c r="X398" s="2477"/>
      <c r="Y398" s="2477"/>
      <c r="Z398" s="2477"/>
      <c r="AA398" s="2477"/>
      <c r="AB398" s="2477"/>
      <c r="AC398" s="2477"/>
      <c r="AD398" s="2477"/>
      <c r="AE398" s="2477"/>
      <c r="AF398" s="2477"/>
      <c r="AG398" s="2477"/>
      <c r="AH398" s="2477"/>
      <c r="AI398" s="2477"/>
      <c r="AJ398" s="2477"/>
      <c r="AK398" s="2477"/>
      <c r="AL398" s="2477"/>
      <c r="AM398" s="2477"/>
      <c r="AN398" s="2477"/>
      <c r="AO398" s="2477"/>
      <c r="AP398" s="2477"/>
      <c r="AQ398" s="2477"/>
      <c r="AR398" s="2477"/>
      <c r="AS398" s="2477"/>
      <c r="AT398" s="2477"/>
      <c r="AU398" s="2477"/>
      <c r="AV398" s="2477"/>
      <c r="AW398" s="2477"/>
      <c r="AX398" s="2477"/>
      <c r="AY398" s="2477"/>
      <c r="AZ398" s="2477"/>
      <c r="BA398" s="2477"/>
      <c r="BB398" s="2477"/>
      <c r="BC398" s="2477"/>
      <c r="BD398" s="2477"/>
      <c r="BE398" s="2477"/>
      <c r="BF398" s="2477"/>
      <c r="BG398" s="2477"/>
      <c r="BH398" s="2477"/>
      <c r="BI398" s="2477"/>
      <c r="BJ398" s="2477"/>
      <c r="BK398" s="2477"/>
      <c r="BL398" s="2477"/>
    </row>
    <row r="399" spans="1:64">
      <c r="A399" s="2732"/>
      <c r="B399" s="2732"/>
      <c r="C399" s="2477"/>
      <c r="D399" s="2477"/>
      <c r="E399" s="2477"/>
      <c r="F399" s="2477"/>
      <c r="G399" s="2477"/>
      <c r="H399" s="2477"/>
      <c r="I399" s="2477"/>
      <c r="J399" s="2477"/>
      <c r="K399" s="2477"/>
      <c r="L399" s="2477"/>
      <c r="M399" s="2477"/>
      <c r="N399" s="2477"/>
      <c r="O399" s="2477"/>
      <c r="P399" s="2477"/>
      <c r="Q399" s="2477"/>
      <c r="R399" s="2477"/>
      <c r="S399" s="2477"/>
      <c r="T399" s="2477"/>
      <c r="U399" s="2477"/>
      <c r="V399" s="2477"/>
      <c r="W399" s="2477"/>
      <c r="X399" s="2477"/>
      <c r="Y399" s="2477"/>
      <c r="Z399" s="2477"/>
      <c r="AA399" s="2477"/>
      <c r="AB399" s="2477"/>
      <c r="AC399" s="2477"/>
      <c r="AD399" s="2477"/>
      <c r="AE399" s="2477"/>
      <c r="AF399" s="2477"/>
      <c r="AG399" s="2477"/>
      <c r="AH399" s="2477"/>
      <c r="AI399" s="2477"/>
      <c r="AJ399" s="2477"/>
      <c r="AK399" s="2477"/>
      <c r="AL399" s="2477"/>
      <c r="AM399" s="2477"/>
      <c r="AN399" s="2477"/>
      <c r="AO399" s="2477"/>
      <c r="AP399" s="2477"/>
      <c r="AQ399" s="2477"/>
      <c r="AR399" s="2477"/>
      <c r="AS399" s="2477"/>
      <c r="AT399" s="2477"/>
      <c r="AU399" s="2477"/>
      <c r="AV399" s="2477"/>
      <c r="AW399" s="2477"/>
      <c r="AX399" s="2477"/>
      <c r="AY399" s="2477"/>
      <c r="AZ399" s="2477"/>
      <c r="BA399" s="2477"/>
      <c r="BB399" s="2477"/>
      <c r="BC399" s="2477"/>
      <c r="BD399" s="2477"/>
      <c r="BE399" s="2477"/>
      <c r="BF399" s="2477"/>
      <c r="BG399" s="2477"/>
      <c r="BH399" s="2477"/>
      <c r="BI399" s="2477"/>
      <c r="BJ399" s="2477"/>
      <c r="BK399" s="2477"/>
      <c r="BL399" s="2477"/>
    </row>
    <row r="400" spans="1:64">
      <c r="A400" s="2732"/>
      <c r="B400" s="2732"/>
      <c r="C400" s="2477"/>
      <c r="D400" s="2477"/>
      <c r="E400" s="2477"/>
      <c r="F400" s="2477"/>
      <c r="G400" s="2477"/>
      <c r="H400" s="2477"/>
      <c r="I400" s="2477"/>
      <c r="J400" s="2477"/>
      <c r="K400" s="2477"/>
      <c r="L400" s="2477"/>
      <c r="M400" s="2477"/>
      <c r="N400" s="2477"/>
      <c r="O400" s="2477"/>
      <c r="P400" s="2477"/>
      <c r="Q400" s="2477"/>
      <c r="R400" s="2477"/>
      <c r="S400" s="2477"/>
      <c r="T400" s="2477"/>
      <c r="U400" s="2477"/>
      <c r="V400" s="2477"/>
      <c r="W400" s="2477"/>
      <c r="X400" s="2477"/>
      <c r="Y400" s="2477"/>
      <c r="Z400" s="2477"/>
      <c r="AA400" s="2477"/>
      <c r="AB400" s="2477"/>
      <c r="AC400" s="2477"/>
      <c r="AD400" s="2477"/>
      <c r="AE400" s="2477"/>
      <c r="AF400" s="2477"/>
      <c r="AG400" s="2477"/>
      <c r="AH400" s="2477"/>
      <c r="AI400" s="2477"/>
      <c r="AJ400" s="2477"/>
      <c r="AK400" s="2477"/>
      <c r="AL400" s="2477"/>
      <c r="AM400" s="2477"/>
      <c r="AN400" s="2477"/>
      <c r="AO400" s="2477"/>
      <c r="AP400" s="2477"/>
      <c r="AQ400" s="2477"/>
      <c r="AR400" s="2477"/>
      <c r="AS400" s="2477"/>
      <c r="AT400" s="2477"/>
      <c r="AU400" s="2477"/>
      <c r="AV400" s="2477"/>
      <c r="AW400" s="2477"/>
      <c r="AX400" s="2477"/>
      <c r="AY400" s="2477"/>
      <c r="AZ400" s="2477"/>
      <c r="BA400" s="2477"/>
      <c r="BB400" s="2477"/>
      <c r="BC400" s="2477"/>
      <c r="BD400" s="2477"/>
      <c r="BE400" s="2477"/>
      <c r="BF400" s="2477"/>
      <c r="BG400" s="2477"/>
      <c r="BH400" s="2477"/>
      <c r="BI400" s="2477"/>
      <c r="BJ400" s="2477"/>
      <c r="BK400" s="2477"/>
      <c r="BL400" s="2477"/>
    </row>
    <row r="401" spans="1:64">
      <c r="A401" s="2732"/>
      <c r="B401" s="2732"/>
      <c r="C401" s="2477"/>
      <c r="D401" s="2477"/>
      <c r="E401" s="2477"/>
      <c r="F401" s="2477"/>
      <c r="G401" s="2477"/>
      <c r="H401" s="2477"/>
      <c r="I401" s="2477"/>
      <c r="J401" s="2477"/>
      <c r="K401" s="2477"/>
      <c r="L401" s="2477"/>
      <c r="M401" s="2477"/>
      <c r="N401" s="2477"/>
      <c r="O401" s="2477"/>
      <c r="P401" s="2477"/>
      <c r="Q401" s="2477"/>
      <c r="R401" s="2477"/>
      <c r="S401" s="2477"/>
      <c r="T401" s="2477"/>
      <c r="U401" s="2477"/>
      <c r="V401" s="2477"/>
      <c r="W401" s="2477"/>
      <c r="X401" s="2477"/>
      <c r="Y401" s="2477"/>
      <c r="Z401" s="2477"/>
      <c r="AA401" s="2477"/>
      <c r="AB401" s="2477"/>
      <c r="AC401" s="2477"/>
      <c r="AD401" s="2477"/>
      <c r="AE401" s="2477"/>
      <c r="AF401" s="2477"/>
      <c r="AG401" s="2477"/>
      <c r="AH401" s="2477"/>
      <c r="AI401" s="2477"/>
      <c r="AJ401" s="2477"/>
      <c r="AK401" s="2477"/>
      <c r="AL401" s="2477"/>
      <c r="AM401" s="2477"/>
      <c r="AN401" s="2477"/>
      <c r="AO401" s="2477"/>
      <c r="AP401" s="2477"/>
      <c r="AQ401" s="2477"/>
      <c r="AR401" s="2477"/>
      <c r="AS401" s="2477"/>
      <c r="AT401" s="2477"/>
      <c r="AU401" s="2477"/>
      <c r="AV401" s="2477"/>
      <c r="AW401" s="2477"/>
      <c r="AX401" s="2477"/>
      <c r="AY401" s="2477"/>
      <c r="AZ401" s="2477"/>
      <c r="BA401" s="2477"/>
      <c r="BB401" s="2477"/>
      <c r="BC401" s="2477"/>
      <c r="BD401" s="2477"/>
      <c r="BE401" s="2477"/>
      <c r="BF401" s="2477"/>
      <c r="BG401" s="2477"/>
      <c r="BH401" s="2477"/>
      <c r="BI401" s="2477"/>
      <c r="BJ401" s="2477"/>
      <c r="BK401" s="2477"/>
      <c r="BL401" s="2477"/>
    </row>
    <row r="402" spans="1:64">
      <c r="C402" s="2477"/>
      <c r="D402" s="2477"/>
      <c r="E402" s="2477"/>
      <c r="F402" s="2477"/>
      <c r="G402" s="2477"/>
      <c r="H402" s="2477"/>
      <c r="I402" s="2477"/>
      <c r="J402" s="2477"/>
      <c r="K402" s="2477"/>
      <c r="L402" s="2477"/>
      <c r="M402" s="2477"/>
      <c r="N402" s="2477"/>
      <c r="O402" s="2477"/>
      <c r="P402" s="2477"/>
      <c r="Q402" s="2477"/>
      <c r="R402" s="2477"/>
      <c r="S402" s="2477"/>
      <c r="T402" s="2477"/>
      <c r="U402" s="2477"/>
      <c r="V402" s="2477"/>
      <c r="W402" s="2477"/>
      <c r="X402" s="2477"/>
      <c r="Y402" s="2477"/>
      <c r="Z402" s="2477"/>
      <c r="AA402" s="2477"/>
      <c r="AB402" s="2477"/>
      <c r="AC402" s="2477"/>
      <c r="AD402" s="2477"/>
      <c r="AE402" s="2477"/>
      <c r="AF402" s="2477"/>
      <c r="AG402" s="2477"/>
      <c r="AH402" s="2477"/>
      <c r="AI402" s="2477"/>
      <c r="AJ402" s="2477"/>
      <c r="AK402" s="2477"/>
      <c r="AL402" s="2477"/>
      <c r="AM402" s="2477"/>
      <c r="AN402" s="2477"/>
      <c r="AO402" s="2477"/>
      <c r="AP402" s="2477"/>
      <c r="AQ402" s="2477"/>
      <c r="AR402" s="2477"/>
      <c r="AS402" s="2477"/>
      <c r="AT402" s="2477"/>
      <c r="AU402" s="2477"/>
      <c r="AV402" s="2477"/>
      <c r="AW402" s="2477"/>
      <c r="AX402" s="2477"/>
      <c r="AY402" s="2477"/>
      <c r="AZ402" s="2477"/>
      <c r="BA402" s="2477"/>
      <c r="BB402" s="2477"/>
      <c r="BC402" s="2477"/>
      <c r="BD402" s="2477"/>
      <c r="BE402" s="2477"/>
      <c r="BF402" s="2477"/>
      <c r="BG402" s="2477"/>
      <c r="BH402" s="2477"/>
      <c r="BI402" s="2477"/>
      <c r="BJ402" s="2477"/>
      <c r="BK402" s="2477"/>
      <c r="BL402" s="2477"/>
    </row>
    <row r="403" spans="1:64">
      <c r="C403" s="2477"/>
      <c r="D403" s="2477"/>
      <c r="E403" s="2477"/>
      <c r="F403" s="2477"/>
      <c r="G403" s="2477"/>
      <c r="H403" s="2477"/>
      <c r="I403" s="2477"/>
      <c r="J403" s="2477"/>
      <c r="K403" s="2477"/>
      <c r="L403" s="2477"/>
      <c r="M403" s="2477"/>
      <c r="N403" s="2477"/>
      <c r="O403" s="2477"/>
      <c r="P403" s="2477"/>
      <c r="Q403" s="2477"/>
      <c r="R403" s="2477"/>
      <c r="S403" s="2477"/>
      <c r="T403" s="2477"/>
      <c r="U403" s="2477"/>
      <c r="V403" s="2477"/>
      <c r="W403" s="2477"/>
      <c r="X403" s="2477"/>
      <c r="Y403" s="2477"/>
      <c r="Z403" s="2477"/>
      <c r="AA403" s="2477"/>
      <c r="AB403" s="2477"/>
      <c r="AC403" s="2477"/>
      <c r="AD403" s="2477"/>
      <c r="AE403" s="2477"/>
      <c r="AF403" s="2477"/>
      <c r="AG403" s="2477"/>
      <c r="AH403" s="2477"/>
      <c r="AI403" s="2477"/>
      <c r="AJ403" s="2477"/>
      <c r="AK403" s="2477"/>
      <c r="AL403" s="2477"/>
      <c r="AM403" s="2477"/>
      <c r="AN403" s="2477"/>
      <c r="AO403" s="2477"/>
      <c r="AP403" s="2477"/>
      <c r="AQ403" s="2477"/>
      <c r="AR403" s="2477"/>
      <c r="AS403" s="2477"/>
      <c r="AT403" s="2477"/>
      <c r="AU403" s="2477"/>
      <c r="AV403" s="2477"/>
      <c r="AW403" s="2477"/>
      <c r="AX403" s="2477"/>
      <c r="AY403" s="2477"/>
      <c r="AZ403" s="2477"/>
      <c r="BA403" s="2477"/>
      <c r="BB403" s="2477"/>
      <c r="BC403" s="2477"/>
      <c r="BD403" s="2477"/>
      <c r="BE403" s="2477"/>
      <c r="BF403" s="2477"/>
      <c r="BG403" s="2477"/>
      <c r="BH403" s="2477"/>
      <c r="BI403" s="2477"/>
      <c r="BJ403" s="2477"/>
      <c r="BK403" s="2477"/>
      <c r="BL403" s="2477"/>
    </row>
    <row r="404" spans="1:64">
      <c r="C404" s="2477"/>
      <c r="D404" s="2477"/>
      <c r="E404" s="2477"/>
      <c r="F404" s="2477"/>
      <c r="G404" s="2477"/>
      <c r="H404" s="2477"/>
      <c r="I404" s="2477"/>
      <c r="J404" s="2477"/>
      <c r="K404" s="2477"/>
      <c r="L404" s="2477"/>
      <c r="M404" s="2477"/>
      <c r="N404" s="2477"/>
      <c r="O404" s="2477"/>
      <c r="P404" s="2477"/>
      <c r="Q404" s="2477"/>
      <c r="R404" s="2477"/>
      <c r="S404" s="2477"/>
      <c r="T404" s="2477"/>
      <c r="U404" s="2477"/>
      <c r="V404" s="2477"/>
      <c r="W404" s="2477"/>
      <c r="X404" s="2477"/>
      <c r="Y404" s="2477"/>
      <c r="Z404" s="2477"/>
      <c r="AA404" s="2477"/>
      <c r="AB404" s="2477"/>
      <c r="AC404" s="2477"/>
      <c r="AD404" s="2477"/>
      <c r="AE404" s="2477"/>
      <c r="AF404" s="2477"/>
      <c r="AG404" s="2477"/>
      <c r="AH404" s="2477"/>
      <c r="AI404" s="2477"/>
      <c r="AJ404" s="2477"/>
      <c r="AK404" s="2477"/>
      <c r="AL404" s="2477"/>
      <c r="AM404" s="2477"/>
      <c r="AN404" s="2477"/>
      <c r="AO404" s="2477"/>
      <c r="AP404" s="2477"/>
      <c r="AQ404" s="2477"/>
      <c r="AR404" s="2477"/>
      <c r="AS404" s="2477"/>
      <c r="AT404" s="2477"/>
      <c r="AU404" s="2477"/>
      <c r="AV404" s="2477"/>
      <c r="AW404" s="2477"/>
      <c r="AX404" s="2477"/>
      <c r="AY404" s="2477"/>
      <c r="AZ404" s="2477"/>
      <c r="BA404" s="2477"/>
      <c r="BB404" s="2477"/>
      <c r="BC404" s="2477"/>
      <c r="BD404" s="2477"/>
      <c r="BE404" s="2477"/>
      <c r="BF404" s="2477"/>
      <c r="BG404" s="2477"/>
      <c r="BH404" s="2477"/>
      <c r="BI404" s="2477"/>
      <c r="BJ404" s="2477"/>
      <c r="BK404" s="2477"/>
      <c r="BL404" s="2477"/>
    </row>
    <row r="405" spans="1:64">
      <c r="C405" s="2477"/>
      <c r="D405" s="2477"/>
      <c r="E405" s="2477"/>
      <c r="F405" s="2477"/>
      <c r="G405" s="2477"/>
      <c r="H405" s="2477"/>
      <c r="I405" s="2477"/>
      <c r="J405" s="2477"/>
      <c r="K405" s="2477"/>
      <c r="L405" s="2477"/>
      <c r="M405" s="2477"/>
      <c r="N405" s="2477"/>
      <c r="O405" s="2477"/>
      <c r="P405" s="2477"/>
      <c r="Q405" s="2477"/>
      <c r="R405" s="2477"/>
      <c r="S405" s="2477"/>
      <c r="T405" s="2477"/>
      <c r="U405" s="2477"/>
      <c r="V405" s="2477"/>
      <c r="W405" s="2477"/>
      <c r="X405" s="2477"/>
      <c r="Y405" s="2477"/>
      <c r="Z405" s="2477"/>
      <c r="AA405" s="2477"/>
      <c r="AB405" s="2477"/>
      <c r="AC405" s="2477"/>
      <c r="AD405" s="2477"/>
      <c r="AE405" s="2477"/>
      <c r="AF405" s="2477"/>
      <c r="AG405" s="2477"/>
      <c r="AH405" s="2477"/>
      <c r="AI405" s="2477"/>
      <c r="AJ405" s="2477"/>
      <c r="AK405" s="2477"/>
      <c r="AL405" s="2477"/>
      <c r="AM405" s="2477"/>
      <c r="AN405" s="2477"/>
      <c r="AO405" s="2477"/>
      <c r="AP405" s="2477"/>
      <c r="AQ405" s="2477"/>
      <c r="AR405" s="2477"/>
      <c r="AS405" s="2477"/>
      <c r="AT405" s="2477"/>
      <c r="AU405" s="2477"/>
      <c r="AV405" s="2477"/>
      <c r="AW405" s="2477"/>
      <c r="AX405" s="2477"/>
      <c r="AY405" s="2477"/>
      <c r="AZ405" s="2477"/>
      <c r="BA405" s="2477"/>
      <c r="BB405" s="2477"/>
      <c r="BC405" s="2477"/>
      <c r="BD405" s="2477"/>
      <c r="BE405" s="2477"/>
      <c r="BF405" s="2477"/>
      <c r="BG405" s="2477"/>
      <c r="BH405" s="2477"/>
      <c r="BI405" s="2477"/>
      <c r="BJ405" s="2477"/>
      <c r="BK405" s="2477"/>
      <c r="BL405" s="2477"/>
    </row>
    <row r="406" spans="1:64">
      <c r="C406" s="2477"/>
      <c r="D406" s="2477"/>
      <c r="E406" s="2477"/>
      <c r="F406" s="2477"/>
      <c r="G406" s="2477"/>
      <c r="H406" s="2477"/>
      <c r="I406" s="2477"/>
      <c r="J406" s="2477"/>
      <c r="K406" s="2477"/>
      <c r="L406" s="2477"/>
      <c r="M406" s="2477"/>
      <c r="N406" s="2477"/>
      <c r="O406" s="2477"/>
      <c r="P406" s="2477"/>
      <c r="Q406" s="2477"/>
      <c r="R406" s="2477"/>
      <c r="S406" s="2477"/>
      <c r="T406" s="2477"/>
      <c r="U406" s="2477"/>
      <c r="V406" s="2477"/>
      <c r="W406" s="2477"/>
      <c r="X406" s="2477"/>
      <c r="Y406" s="2477"/>
      <c r="Z406" s="2477"/>
      <c r="AA406" s="2477"/>
      <c r="AB406" s="2477"/>
      <c r="AC406" s="2477"/>
      <c r="AD406" s="2477"/>
      <c r="AE406" s="2477"/>
      <c r="AF406" s="2477"/>
      <c r="AG406" s="2477"/>
      <c r="AH406" s="2477"/>
      <c r="AI406" s="2477"/>
      <c r="AJ406" s="2477"/>
      <c r="AK406" s="2477"/>
      <c r="AL406" s="2477"/>
      <c r="AM406" s="2477"/>
      <c r="AN406" s="2477"/>
      <c r="AO406" s="2477"/>
      <c r="AP406" s="2477"/>
      <c r="AQ406" s="2477"/>
      <c r="AR406" s="2477"/>
      <c r="AS406" s="2477"/>
      <c r="AT406" s="2477"/>
      <c r="AU406" s="2477"/>
      <c r="AV406" s="2477"/>
      <c r="AW406" s="2477"/>
      <c r="AX406" s="2477"/>
      <c r="AY406" s="2477"/>
      <c r="AZ406" s="2477"/>
      <c r="BA406" s="2477"/>
      <c r="BB406" s="2477"/>
      <c r="BC406" s="2477"/>
      <c r="BD406" s="2477"/>
      <c r="BE406" s="2477"/>
      <c r="BF406" s="2477"/>
      <c r="BG406" s="2477"/>
      <c r="BH406" s="2477"/>
      <c r="BI406" s="2477"/>
      <c r="BJ406" s="2477"/>
      <c r="BK406" s="2477"/>
      <c r="BL406" s="2477"/>
    </row>
    <row r="407" spans="1:64">
      <c r="C407" s="2477"/>
      <c r="D407" s="2477"/>
      <c r="E407" s="2477"/>
      <c r="F407" s="2477"/>
      <c r="G407" s="2477"/>
      <c r="H407" s="2477"/>
      <c r="I407" s="2477"/>
      <c r="J407" s="2477"/>
      <c r="K407" s="2477"/>
      <c r="L407" s="2477"/>
      <c r="M407" s="2477"/>
      <c r="N407" s="2477"/>
      <c r="O407" s="2477"/>
      <c r="P407" s="2477"/>
      <c r="Q407" s="2477"/>
      <c r="R407" s="2477"/>
      <c r="S407" s="2477"/>
      <c r="T407" s="2477"/>
      <c r="U407" s="2477"/>
      <c r="V407" s="2477"/>
      <c r="W407" s="2477"/>
      <c r="X407" s="2477"/>
      <c r="Y407" s="2477"/>
      <c r="Z407" s="2477"/>
      <c r="AA407" s="2477"/>
      <c r="AB407" s="2477"/>
      <c r="AC407" s="2477"/>
      <c r="AD407" s="2477"/>
      <c r="AE407" s="2477"/>
      <c r="AF407" s="2477"/>
      <c r="AG407" s="2477"/>
      <c r="AH407" s="2477"/>
      <c r="AI407" s="2477"/>
      <c r="AJ407" s="2477"/>
      <c r="AK407" s="2477"/>
      <c r="AL407" s="2477"/>
      <c r="AM407" s="2477"/>
      <c r="AN407" s="2477"/>
      <c r="AO407" s="2477"/>
      <c r="AP407" s="2477"/>
      <c r="AQ407" s="2477"/>
      <c r="AR407" s="2477"/>
      <c r="AS407" s="2477"/>
      <c r="AT407" s="2477"/>
      <c r="AU407" s="2477"/>
      <c r="AV407" s="2477"/>
      <c r="AW407" s="2477"/>
      <c r="AX407" s="2477"/>
      <c r="AY407" s="2477"/>
      <c r="AZ407" s="2477"/>
      <c r="BA407" s="2477"/>
      <c r="BB407" s="2477"/>
      <c r="BC407" s="2477"/>
      <c r="BD407" s="2477"/>
      <c r="BE407" s="2477"/>
      <c r="BF407" s="2477"/>
      <c r="BG407" s="2477"/>
      <c r="BH407" s="2477"/>
      <c r="BI407" s="2477"/>
      <c r="BJ407" s="2477"/>
      <c r="BK407" s="2477"/>
      <c r="BL407" s="2477"/>
    </row>
    <row r="408" spans="1:64">
      <c r="C408" s="2477"/>
      <c r="D408" s="2477"/>
      <c r="E408" s="2477"/>
      <c r="F408" s="2477"/>
      <c r="G408" s="2477"/>
      <c r="H408" s="2477"/>
      <c r="I408" s="2477"/>
      <c r="J408" s="2477"/>
      <c r="K408" s="2477"/>
      <c r="L408" s="2477"/>
      <c r="M408" s="2477"/>
      <c r="N408" s="2477"/>
      <c r="O408" s="2477"/>
      <c r="P408" s="2477"/>
      <c r="Q408" s="2477"/>
      <c r="R408" s="2477"/>
      <c r="S408" s="2477"/>
      <c r="T408" s="2477"/>
      <c r="U408" s="2477"/>
      <c r="V408" s="2477"/>
      <c r="W408" s="2477"/>
      <c r="X408" s="2477"/>
      <c r="Y408" s="2477"/>
      <c r="Z408" s="2477"/>
      <c r="AA408" s="2477"/>
      <c r="AB408" s="2477"/>
      <c r="AC408" s="2477"/>
      <c r="AD408" s="2477"/>
      <c r="AE408" s="2477"/>
      <c r="AF408" s="2477"/>
      <c r="AG408" s="2477"/>
      <c r="AH408" s="2477"/>
      <c r="AI408" s="2477"/>
      <c r="AJ408" s="2477"/>
      <c r="AK408" s="2477"/>
      <c r="AL408" s="2477"/>
      <c r="AM408" s="2477"/>
      <c r="AN408" s="2477"/>
      <c r="AO408" s="2477"/>
      <c r="AP408" s="2477"/>
      <c r="AQ408" s="2477"/>
      <c r="AR408" s="2477"/>
      <c r="AS408" s="2477"/>
      <c r="AT408" s="2477"/>
      <c r="AU408" s="2477"/>
      <c r="AV408" s="2477"/>
      <c r="AW408" s="2477"/>
      <c r="AX408" s="2477"/>
      <c r="AY408" s="2477"/>
      <c r="AZ408" s="2477"/>
      <c r="BA408" s="2477"/>
      <c r="BB408" s="2477"/>
      <c r="BC408" s="2477"/>
      <c r="BD408" s="2477"/>
      <c r="BE408" s="2477"/>
      <c r="BF408" s="2477"/>
      <c r="BG408" s="2477"/>
      <c r="BH408" s="2477"/>
      <c r="BI408" s="2477"/>
      <c r="BJ408" s="2477"/>
      <c r="BK408" s="2477"/>
      <c r="BL408" s="2477"/>
    </row>
    <row r="409" spans="1:64">
      <c r="C409" s="2477"/>
      <c r="D409" s="2477"/>
      <c r="E409" s="2477"/>
      <c r="F409" s="2477"/>
      <c r="G409" s="2477"/>
      <c r="H409" s="2477"/>
      <c r="I409" s="2477"/>
      <c r="J409" s="2477"/>
      <c r="K409" s="2477"/>
      <c r="L409" s="2477"/>
      <c r="M409" s="2477"/>
      <c r="N409" s="2477"/>
      <c r="O409" s="2477"/>
      <c r="P409" s="2477"/>
      <c r="Q409" s="2477"/>
      <c r="R409" s="2477"/>
      <c r="S409" s="2477"/>
      <c r="T409" s="2477"/>
      <c r="U409" s="2477"/>
      <c r="V409" s="2477"/>
      <c r="W409" s="2477"/>
      <c r="X409" s="2477"/>
      <c r="Y409" s="2477"/>
      <c r="Z409" s="2477"/>
      <c r="AA409" s="2477"/>
      <c r="AB409" s="2477"/>
      <c r="AC409" s="2477"/>
      <c r="AD409" s="2477"/>
      <c r="AE409" s="2477"/>
      <c r="AF409" s="2477"/>
      <c r="AG409" s="2477"/>
      <c r="AH409" s="2477"/>
      <c r="AI409" s="2477"/>
      <c r="AJ409" s="2477"/>
      <c r="AK409" s="2477"/>
      <c r="AL409" s="2477"/>
      <c r="AM409" s="2477"/>
      <c r="AN409" s="2477"/>
      <c r="AO409" s="2477"/>
      <c r="AP409" s="2477"/>
      <c r="AQ409" s="2477"/>
      <c r="AR409" s="2477"/>
      <c r="AS409" s="2477"/>
      <c r="AT409" s="2477"/>
      <c r="AU409" s="2477"/>
      <c r="AV409" s="2477"/>
      <c r="AW409" s="2477"/>
      <c r="AX409" s="2477"/>
      <c r="AY409" s="2477"/>
      <c r="AZ409" s="2477"/>
      <c r="BA409" s="2477"/>
      <c r="BB409" s="2477"/>
      <c r="BC409" s="2477"/>
      <c r="BD409" s="2477"/>
      <c r="BE409" s="2477"/>
      <c r="BF409" s="2477"/>
      <c r="BG409" s="2477"/>
      <c r="BH409" s="2477"/>
      <c r="BI409" s="2477"/>
      <c r="BJ409" s="2477"/>
      <c r="BK409" s="2477"/>
      <c r="BL409" s="2477"/>
    </row>
    <row r="410" spans="1:64">
      <c r="C410" s="2477"/>
      <c r="D410" s="2477"/>
      <c r="E410" s="2477"/>
      <c r="F410" s="2477"/>
      <c r="G410" s="2477"/>
      <c r="H410" s="2477"/>
      <c r="I410" s="2477"/>
      <c r="J410" s="2477"/>
      <c r="K410" s="2477"/>
      <c r="L410" s="2477"/>
      <c r="M410" s="2477"/>
      <c r="N410" s="2477"/>
      <c r="O410" s="2477"/>
      <c r="P410" s="2477"/>
      <c r="Q410" s="2477"/>
      <c r="R410" s="2477"/>
      <c r="S410" s="2477"/>
      <c r="T410" s="2477"/>
      <c r="U410" s="2477"/>
      <c r="V410" s="2477"/>
      <c r="W410" s="2477"/>
      <c r="X410" s="2477"/>
      <c r="Y410" s="2477"/>
      <c r="Z410" s="2477"/>
      <c r="AA410" s="2477"/>
      <c r="AB410" s="2477"/>
      <c r="AC410" s="2477"/>
      <c r="AD410" s="2477"/>
      <c r="AE410" s="2477"/>
      <c r="AF410" s="2477"/>
      <c r="AG410" s="2477"/>
      <c r="AH410" s="2477"/>
      <c r="AI410" s="2477"/>
      <c r="AJ410" s="2477"/>
      <c r="AK410" s="2477"/>
      <c r="AL410" s="2477"/>
      <c r="AM410" s="2477"/>
      <c r="AN410" s="2477"/>
      <c r="AO410" s="2477"/>
      <c r="AP410" s="2477"/>
      <c r="AQ410" s="2477"/>
      <c r="AR410" s="2477"/>
      <c r="AS410" s="2477"/>
      <c r="AT410" s="2477"/>
      <c r="AU410" s="2477"/>
      <c r="AV410" s="2477"/>
      <c r="AW410" s="2477"/>
      <c r="AX410" s="2477"/>
      <c r="AY410" s="2477"/>
      <c r="AZ410" s="2477"/>
      <c r="BA410" s="2477"/>
      <c r="BB410" s="2477"/>
      <c r="BC410" s="2477"/>
      <c r="BD410" s="2477"/>
      <c r="BE410" s="2477"/>
      <c r="BF410" s="2477"/>
      <c r="BG410" s="2477"/>
      <c r="BH410" s="2477"/>
      <c r="BI410" s="2477"/>
      <c r="BJ410" s="2477"/>
      <c r="BK410" s="2477"/>
      <c r="BL410" s="2477"/>
    </row>
    <row r="411" spans="1:64">
      <c r="C411" s="2477"/>
      <c r="D411" s="2477"/>
      <c r="E411" s="2477"/>
      <c r="F411" s="2477"/>
      <c r="G411" s="2477"/>
      <c r="H411" s="2477"/>
      <c r="I411" s="2477"/>
      <c r="J411" s="2477"/>
      <c r="K411" s="2477"/>
      <c r="L411" s="2477"/>
      <c r="M411" s="2477"/>
      <c r="N411" s="2477"/>
      <c r="O411" s="2477"/>
      <c r="P411" s="2477"/>
      <c r="Q411" s="2477"/>
      <c r="R411" s="2477"/>
      <c r="S411" s="2477"/>
      <c r="T411" s="2477"/>
      <c r="U411" s="2477"/>
      <c r="V411" s="2477"/>
      <c r="W411" s="2477"/>
      <c r="X411" s="2477"/>
      <c r="Y411" s="2477"/>
      <c r="Z411" s="2477"/>
      <c r="AA411" s="2477"/>
      <c r="AB411" s="2477"/>
      <c r="AC411" s="2477"/>
      <c r="AD411" s="2477"/>
      <c r="AE411" s="2477"/>
      <c r="AF411" s="2477"/>
      <c r="AG411" s="2477"/>
      <c r="AH411" s="2477"/>
      <c r="AI411" s="2477"/>
      <c r="AJ411" s="2477"/>
      <c r="AK411" s="2477"/>
      <c r="AL411" s="2477"/>
      <c r="AM411" s="2477"/>
      <c r="AN411" s="2477"/>
      <c r="AO411" s="2477"/>
      <c r="AP411" s="2477"/>
      <c r="AQ411" s="2477"/>
      <c r="AR411" s="2477"/>
      <c r="AS411" s="2477"/>
      <c r="AT411" s="2477"/>
      <c r="AU411" s="2477"/>
      <c r="AV411" s="2477"/>
      <c r="AW411" s="2477"/>
      <c r="AX411" s="2477"/>
      <c r="AY411" s="2477"/>
      <c r="AZ411" s="2477"/>
      <c r="BA411" s="2477"/>
      <c r="BB411" s="2477"/>
      <c r="BC411" s="2477"/>
      <c r="BD411" s="2477"/>
      <c r="BE411" s="2477"/>
      <c r="BF411" s="2477"/>
      <c r="BG411" s="2477"/>
      <c r="BH411" s="2477"/>
      <c r="BI411" s="2477"/>
      <c r="BJ411" s="2477"/>
      <c r="BK411" s="2477"/>
      <c r="BL411" s="2477"/>
    </row>
    <row r="412" spans="1:64">
      <c r="C412" s="2477"/>
      <c r="D412" s="2477"/>
      <c r="E412" s="2477"/>
      <c r="F412" s="2477"/>
      <c r="G412" s="2477"/>
      <c r="H412" s="2477"/>
      <c r="I412" s="2477"/>
      <c r="J412" s="2477"/>
      <c r="K412" s="2477"/>
      <c r="L412" s="2477"/>
      <c r="M412" s="2477"/>
      <c r="N412" s="2477"/>
      <c r="O412" s="2477"/>
      <c r="P412" s="2477"/>
      <c r="Q412" s="2477"/>
      <c r="R412" s="2477"/>
      <c r="S412" s="2477"/>
      <c r="T412" s="2477"/>
      <c r="U412" s="2477"/>
      <c r="V412" s="2477"/>
      <c r="W412" s="2477"/>
      <c r="X412" s="2477"/>
      <c r="Y412" s="2477"/>
      <c r="Z412" s="2477"/>
      <c r="AA412" s="2477"/>
      <c r="AB412" s="2477"/>
      <c r="AC412" s="2477"/>
      <c r="AD412" s="2477"/>
      <c r="AE412" s="2477"/>
      <c r="AF412" s="2477"/>
      <c r="AG412" s="2477"/>
      <c r="AH412" s="2477"/>
      <c r="AI412" s="2477"/>
      <c r="AJ412" s="2477"/>
      <c r="AK412" s="2477"/>
      <c r="AL412" s="2477"/>
      <c r="AM412" s="2477"/>
      <c r="AN412" s="2477"/>
      <c r="AO412" s="2477"/>
      <c r="AP412" s="2477"/>
      <c r="AQ412" s="2477"/>
      <c r="AR412" s="2477"/>
      <c r="AS412" s="2477"/>
      <c r="AT412" s="2477"/>
      <c r="AU412" s="2477"/>
      <c r="AV412" s="2477"/>
      <c r="AW412" s="2477"/>
      <c r="AX412" s="2477"/>
      <c r="AY412" s="2477"/>
      <c r="AZ412" s="2477"/>
      <c r="BA412" s="2477"/>
      <c r="BB412" s="2477"/>
      <c r="BC412" s="2477"/>
      <c r="BD412" s="2477"/>
      <c r="BE412" s="2477"/>
      <c r="BF412" s="2477"/>
      <c r="BG412" s="2477"/>
      <c r="BH412" s="2477"/>
      <c r="BI412" s="2477"/>
      <c r="BJ412" s="2477"/>
      <c r="BK412" s="2477"/>
      <c r="BL412" s="2477"/>
    </row>
    <row r="413" spans="1:64">
      <c r="C413" s="2477"/>
      <c r="D413" s="2477"/>
      <c r="E413" s="2477"/>
      <c r="F413" s="2477"/>
      <c r="G413" s="2477"/>
      <c r="H413" s="2477"/>
      <c r="I413" s="2477"/>
      <c r="J413" s="2477"/>
      <c r="K413" s="2477"/>
      <c r="L413" s="2477"/>
      <c r="M413" s="2477"/>
      <c r="N413" s="2477"/>
      <c r="O413" s="2477"/>
      <c r="P413" s="2477"/>
      <c r="Q413" s="2477"/>
      <c r="R413" s="2477"/>
      <c r="S413" s="2477"/>
      <c r="T413" s="2477"/>
      <c r="U413" s="2477"/>
      <c r="V413" s="2477"/>
      <c r="W413" s="2477"/>
      <c r="X413" s="2477"/>
      <c r="Y413" s="2477"/>
      <c r="Z413" s="2477"/>
      <c r="AA413" s="2477"/>
      <c r="AB413" s="2477"/>
      <c r="AC413" s="2477"/>
      <c r="AD413" s="2477"/>
      <c r="AE413" s="2477"/>
      <c r="AF413" s="2477"/>
      <c r="AG413" s="2477"/>
      <c r="AH413" s="2477"/>
      <c r="AI413" s="2477"/>
      <c r="AJ413" s="2477"/>
      <c r="AK413" s="2477"/>
      <c r="AL413" s="2477"/>
      <c r="AM413" s="2477"/>
      <c r="AN413" s="2477"/>
      <c r="AO413" s="2477"/>
      <c r="AP413" s="2477"/>
      <c r="AQ413" s="2477"/>
      <c r="AR413" s="2477"/>
      <c r="AS413" s="2477"/>
      <c r="AT413" s="2477"/>
      <c r="AU413" s="2477"/>
      <c r="AV413" s="2477"/>
      <c r="AW413" s="2477"/>
      <c r="AX413" s="2477"/>
      <c r="AY413" s="2477"/>
      <c r="AZ413" s="2477"/>
      <c r="BA413" s="2477"/>
      <c r="BB413" s="2477"/>
      <c r="BC413" s="2477"/>
      <c r="BD413" s="2477"/>
      <c r="BE413" s="2477"/>
      <c r="BF413" s="2477"/>
      <c r="BG413" s="2477"/>
      <c r="BH413" s="2477"/>
      <c r="BI413" s="2477"/>
      <c r="BJ413" s="2477"/>
      <c r="BK413" s="2477"/>
      <c r="BL413" s="2477"/>
    </row>
    <row r="414" spans="1:64">
      <c r="C414" s="2477"/>
      <c r="D414" s="2477"/>
      <c r="E414" s="2477"/>
      <c r="F414" s="2477"/>
      <c r="G414" s="2477"/>
      <c r="H414" s="2477"/>
      <c r="I414" s="2477"/>
      <c r="J414" s="2477"/>
      <c r="K414" s="2477"/>
      <c r="L414" s="2477"/>
      <c r="M414" s="2477"/>
      <c r="N414" s="2477"/>
      <c r="O414" s="2477"/>
      <c r="P414" s="2477"/>
      <c r="Q414" s="2477"/>
      <c r="R414" s="2477"/>
      <c r="S414" s="2477"/>
      <c r="T414" s="2477"/>
      <c r="U414" s="2477"/>
      <c r="V414" s="2477"/>
      <c r="W414" s="2477"/>
      <c r="X414" s="2477"/>
      <c r="Y414" s="2477"/>
      <c r="Z414" s="2477"/>
      <c r="AA414" s="2477"/>
      <c r="AB414" s="2477"/>
      <c r="AC414" s="2477"/>
      <c r="AD414" s="2477"/>
      <c r="AE414" s="2477"/>
      <c r="AF414" s="2477"/>
      <c r="AG414" s="2477"/>
      <c r="AH414" s="2477"/>
      <c r="AI414" s="2477"/>
      <c r="AJ414" s="2477"/>
      <c r="AK414" s="2477"/>
      <c r="AL414" s="2477"/>
      <c r="AM414" s="2477"/>
      <c r="AN414" s="2477"/>
      <c r="AO414" s="2477"/>
      <c r="AP414" s="2477"/>
      <c r="AQ414" s="2477"/>
      <c r="AR414" s="2477"/>
      <c r="AS414" s="2477"/>
      <c r="AT414" s="2477"/>
      <c r="AU414" s="2477"/>
      <c r="AV414" s="2477"/>
      <c r="AW414" s="2477"/>
      <c r="AX414" s="2477"/>
      <c r="AY414" s="2477"/>
      <c r="AZ414" s="2477"/>
      <c r="BA414" s="2477"/>
      <c r="BB414" s="2477"/>
      <c r="BC414" s="2477"/>
      <c r="BD414" s="2477"/>
      <c r="BE414" s="2477"/>
      <c r="BF414" s="2477"/>
      <c r="BG414" s="2477"/>
      <c r="BH414" s="2477"/>
      <c r="BI414" s="2477"/>
      <c r="BJ414" s="2477"/>
      <c r="BK414" s="2477"/>
      <c r="BL414" s="2477"/>
    </row>
    <row r="415" spans="1:64">
      <c r="C415" s="2477"/>
      <c r="D415" s="2477"/>
      <c r="E415" s="2477"/>
      <c r="F415" s="2477"/>
      <c r="G415" s="2477"/>
      <c r="H415" s="2477"/>
      <c r="I415" s="2477"/>
      <c r="J415" s="2477"/>
      <c r="K415" s="2477"/>
      <c r="L415" s="2477"/>
      <c r="M415" s="2477"/>
      <c r="N415" s="2477"/>
      <c r="O415" s="2477"/>
      <c r="P415" s="2477"/>
      <c r="Q415" s="2477"/>
      <c r="R415" s="2477"/>
      <c r="S415" s="2477"/>
      <c r="T415" s="2477"/>
      <c r="U415" s="2477"/>
      <c r="V415" s="2477"/>
      <c r="W415" s="2477"/>
      <c r="X415" s="2477"/>
      <c r="Y415" s="2477"/>
      <c r="Z415" s="2477"/>
      <c r="AA415" s="2477"/>
      <c r="AB415" s="2477"/>
      <c r="AC415" s="2477"/>
      <c r="AD415" s="2477"/>
      <c r="AE415" s="2477"/>
      <c r="AF415" s="2477"/>
      <c r="AG415" s="2477"/>
      <c r="AH415" s="2477"/>
      <c r="AI415" s="2477"/>
      <c r="AJ415" s="2477"/>
      <c r="AK415" s="2477"/>
      <c r="AL415" s="2477"/>
      <c r="AM415" s="2477"/>
      <c r="AN415" s="2477"/>
      <c r="AO415" s="2477"/>
      <c r="AP415" s="2477"/>
      <c r="AQ415" s="2477"/>
      <c r="AR415" s="2477"/>
      <c r="AS415" s="2477"/>
      <c r="AT415" s="2477"/>
      <c r="AU415" s="2477"/>
      <c r="AV415" s="2477"/>
      <c r="AW415" s="2477"/>
      <c r="AX415" s="2477"/>
      <c r="AY415" s="2477"/>
      <c r="AZ415" s="2477"/>
      <c r="BA415" s="2477"/>
      <c r="BB415" s="2477"/>
      <c r="BC415" s="2477"/>
      <c r="BD415" s="2477"/>
      <c r="BE415" s="2477"/>
      <c r="BF415" s="2477"/>
      <c r="BG415" s="2477"/>
      <c r="BH415" s="2477"/>
      <c r="BI415" s="2477"/>
      <c r="BJ415" s="2477"/>
      <c r="BK415" s="2477"/>
      <c r="BL415" s="2477"/>
    </row>
    <row r="416" spans="1:64">
      <c r="C416" s="2477"/>
      <c r="D416" s="2477"/>
      <c r="E416" s="2477"/>
      <c r="F416" s="2477"/>
      <c r="G416" s="2477"/>
      <c r="H416" s="2477"/>
      <c r="I416" s="2477"/>
      <c r="J416" s="2477"/>
      <c r="K416" s="2477"/>
      <c r="L416" s="2477"/>
      <c r="M416" s="2477"/>
      <c r="N416" s="2477"/>
      <c r="O416" s="2477"/>
      <c r="P416" s="2477"/>
      <c r="Q416" s="2477"/>
      <c r="R416" s="2477"/>
      <c r="S416" s="2477"/>
      <c r="T416" s="2477"/>
      <c r="U416" s="2477"/>
      <c r="V416" s="2477"/>
      <c r="W416" s="2477"/>
      <c r="X416" s="2477"/>
      <c r="Y416" s="2477"/>
      <c r="Z416" s="2477"/>
      <c r="AA416" s="2477"/>
      <c r="AB416" s="2477"/>
      <c r="AC416" s="2477"/>
      <c r="AD416" s="2477"/>
      <c r="AE416" s="2477"/>
      <c r="AF416" s="2477"/>
      <c r="AG416" s="2477"/>
      <c r="AH416" s="2477"/>
      <c r="AI416" s="2477"/>
      <c r="AJ416" s="2477"/>
      <c r="AK416" s="2477"/>
      <c r="AL416" s="2477"/>
      <c r="AM416" s="2477"/>
      <c r="AN416" s="2477"/>
      <c r="AO416" s="2477"/>
      <c r="AP416" s="2477"/>
      <c r="AQ416" s="2477"/>
      <c r="AR416" s="2477"/>
      <c r="AS416" s="2477"/>
      <c r="AT416" s="2477"/>
      <c r="AU416" s="2477"/>
      <c r="AV416" s="2477"/>
      <c r="AW416" s="2477"/>
      <c r="AX416" s="2477"/>
      <c r="AY416" s="2477"/>
      <c r="AZ416" s="2477"/>
      <c r="BA416" s="2477"/>
      <c r="BB416" s="2477"/>
      <c r="BC416" s="2477"/>
      <c r="BD416" s="2477"/>
      <c r="BE416" s="2477"/>
      <c r="BF416" s="2477"/>
      <c r="BG416" s="2477"/>
      <c r="BH416" s="2477"/>
      <c r="BI416" s="2477"/>
      <c r="BJ416" s="2477"/>
      <c r="BK416" s="2477"/>
      <c r="BL416" s="2477"/>
    </row>
    <row r="417" s="2477" customFormat="1"/>
    <row r="418" s="2477" customFormat="1"/>
    <row r="419" s="2477" customFormat="1"/>
    <row r="420" s="2477" customFormat="1"/>
    <row r="421" s="2477" customFormat="1"/>
    <row r="422" s="2477" customFormat="1"/>
    <row r="423" s="2477" customFormat="1"/>
    <row r="424" s="2477" customFormat="1"/>
    <row r="425" s="2477" customFormat="1"/>
    <row r="426" s="2477" customFormat="1"/>
    <row r="427" s="2477" customFormat="1"/>
    <row r="428" s="2477" customFormat="1"/>
    <row r="429" s="2477" customFormat="1"/>
    <row r="437" spans="1:64" ht="15.75">
      <c r="A437" s="2578"/>
      <c r="B437" s="2578"/>
      <c r="C437" s="2477"/>
      <c r="D437" s="2477"/>
      <c r="E437" s="2477"/>
      <c r="F437" s="2477"/>
      <c r="G437" s="2477"/>
      <c r="H437" s="2477"/>
      <c r="I437" s="2477"/>
      <c r="J437" s="2477"/>
      <c r="K437" s="2477"/>
      <c r="L437" s="2477"/>
      <c r="M437" s="2477"/>
      <c r="N437" s="2477"/>
      <c r="O437" s="2477"/>
      <c r="P437" s="2477"/>
      <c r="Q437" s="2477"/>
      <c r="R437" s="2477"/>
      <c r="S437" s="2477"/>
      <c r="T437" s="2477"/>
      <c r="U437" s="2477"/>
      <c r="V437" s="2477"/>
      <c r="W437" s="2477"/>
      <c r="X437" s="2477"/>
      <c r="Y437" s="2477"/>
      <c r="Z437" s="2477"/>
      <c r="AA437" s="2477"/>
      <c r="AB437" s="2477"/>
      <c r="AC437" s="2477"/>
      <c r="AD437" s="2477"/>
      <c r="AE437" s="2477"/>
      <c r="AF437" s="2477"/>
      <c r="AG437" s="2477"/>
      <c r="AH437" s="2477"/>
      <c r="AI437" s="2477"/>
      <c r="AJ437" s="2477"/>
      <c r="AK437" s="2477"/>
      <c r="AL437" s="2477"/>
      <c r="AM437" s="2477"/>
      <c r="AN437" s="2477"/>
      <c r="AO437" s="2477"/>
      <c r="AP437" s="2477"/>
      <c r="AQ437" s="2477"/>
      <c r="AR437" s="2477"/>
      <c r="AS437" s="2477"/>
      <c r="AT437" s="2477"/>
      <c r="AU437" s="2477"/>
      <c r="AV437" s="2477"/>
      <c r="AW437" s="2477"/>
      <c r="AX437" s="2477"/>
      <c r="AY437" s="2477"/>
      <c r="AZ437" s="2477"/>
      <c r="BA437" s="2477"/>
      <c r="BB437" s="2477"/>
      <c r="BC437" s="2477"/>
      <c r="BD437" s="2477"/>
      <c r="BE437" s="2477"/>
      <c r="BF437" s="2477"/>
      <c r="BG437" s="2477"/>
      <c r="BH437" s="2477"/>
      <c r="BI437" s="2477"/>
      <c r="BJ437" s="2477"/>
      <c r="BK437" s="2477"/>
      <c r="BL437" s="2477"/>
    </row>
  </sheetData>
  <conditionalFormatting sqref="B366 A16:B359">
    <cfRule type="cellIs" dxfId="13" priority="1" stopIfTrue="1" operator="greaterThan">
      <formula>0</formula>
    </cfRule>
  </conditionalFormatting>
  <conditionalFormatting sqref="B7:B14">
    <cfRule type="cellIs" dxfId="12" priority="2" stopIfTrue="1" operator="notEqual">
      <formula>0</formula>
    </cfRule>
  </conditionalFormatting>
  <pageMargins left="0.75" right="0.75" top="1" bottom="1" header="0.5" footer="0.5"/>
  <headerFooter alignWithMargins="0"/>
</worksheet>
</file>

<file path=xl/worksheets/sheet128.xml><?xml version="1.0" encoding="utf-8"?>
<worksheet xmlns="http://schemas.openxmlformats.org/spreadsheetml/2006/main" xmlns:r="http://schemas.openxmlformats.org/officeDocument/2006/relationships">
  <dimension ref="A1:BL437"/>
  <sheetViews>
    <sheetView topLeftCell="A64" workbookViewId="0">
      <selection sqref="A1:XFD1048576"/>
    </sheetView>
  </sheetViews>
  <sheetFormatPr defaultRowHeight="15"/>
  <cols>
    <col min="1" max="1" width="10.77734375" style="2522" customWidth="1"/>
    <col min="2" max="2" width="12.109375" style="2522" customWidth="1"/>
    <col min="3" max="3" width="5.77734375" style="2521" customWidth="1"/>
    <col min="4" max="5" width="11.33203125" style="2521" customWidth="1"/>
    <col min="6" max="6" width="13.33203125" style="2521" bestFit="1" customWidth="1"/>
    <col min="7" max="7" width="26.88671875" style="2521" bestFit="1" customWidth="1"/>
    <col min="8" max="8" width="26.6640625" style="2521" bestFit="1" customWidth="1"/>
    <col min="9" max="9" width="24.33203125" style="3977" bestFit="1" customWidth="1"/>
    <col min="10" max="10" width="27" style="3977" bestFit="1" customWidth="1"/>
    <col min="11" max="11" width="29.21875" style="3977" bestFit="1" customWidth="1"/>
    <col min="12" max="12" width="24.77734375" style="3977" bestFit="1" customWidth="1"/>
    <col min="13" max="13" width="24.33203125" style="3977" bestFit="1" customWidth="1"/>
    <col min="14" max="14" width="24.109375" style="3977" bestFit="1" customWidth="1"/>
    <col min="15" max="15" width="22" style="3977" bestFit="1" customWidth="1"/>
    <col min="16" max="16" width="24.33203125" style="3977" bestFit="1" customWidth="1"/>
    <col min="17" max="17" width="26.77734375" style="3977" bestFit="1" customWidth="1"/>
    <col min="18" max="18" width="22.33203125" style="3977" bestFit="1" customWidth="1"/>
    <col min="19" max="19" width="24.33203125" style="3977" bestFit="1" customWidth="1"/>
    <col min="20" max="20" width="24.21875" style="3977" bestFit="1" customWidth="1"/>
    <col min="21" max="21" width="22.109375" style="3977" bestFit="1" customWidth="1"/>
    <col min="22" max="22" width="24.33203125" style="3977" bestFit="1" customWidth="1"/>
    <col min="23" max="23" width="26.88671875" style="3977" bestFit="1" customWidth="1"/>
    <col min="24" max="24" width="22.33203125" style="3977" bestFit="1" customWidth="1"/>
    <col min="25" max="26" width="16.21875" style="3977" bestFit="1" customWidth="1"/>
    <col min="27" max="27" width="15.109375" style="3977" bestFit="1" customWidth="1"/>
    <col min="28" max="28" width="13.77734375" style="3977" bestFit="1" customWidth="1"/>
    <col min="29" max="29" width="14.21875" style="3977" bestFit="1" customWidth="1"/>
    <col min="30" max="30" width="24.33203125" style="3977" bestFit="1" customWidth="1"/>
    <col min="31" max="34" width="24.33203125" style="3977" customWidth="1"/>
    <col min="35" max="35" width="22.33203125" style="3977" bestFit="1" customWidth="1"/>
    <col min="36" max="36" width="13.33203125" style="3977" bestFit="1" customWidth="1"/>
    <col min="37" max="37" width="18" style="3977" bestFit="1" customWidth="1"/>
    <col min="38" max="38" width="24" style="3977" bestFit="1" customWidth="1"/>
    <col min="39" max="39" width="23.33203125" style="3977" bestFit="1" customWidth="1"/>
    <col min="40" max="40" width="30.88671875" style="3977" bestFit="1" customWidth="1"/>
    <col min="41" max="41" width="14.109375" style="3977" bestFit="1" customWidth="1"/>
    <col min="42" max="42" width="12.33203125" style="3977" bestFit="1" customWidth="1"/>
    <col min="43" max="43" width="15.33203125" style="3977" bestFit="1" customWidth="1"/>
    <col min="44" max="44" width="16.88671875" style="3977" bestFit="1" customWidth="1"/>
    <col min="45" max="45" width="16.21875" style="3977" bestFit="1" customWidth="1"/>
    <col min="46" max="46" width="19.109375" style="3977" bestFit="1" customWidth="1"/>
    <col min="47" max="48" width="22.33203125" style="3977" bestFit="1" customWidth="1"/>
    <col min="49" max="49" width="18.109375" style="3977" bestFit="1" customWidth="1"/>
    <col min="50" max="51" width="33.33203125" style="3977" bestFit="1" customWidth="1"/>
    <col min="52" max="64" width="13.88671875" style="3977" customWidth="1"/>
    <col min="65" max="16384" width="8.88671875" style="2477"/>
  </cols>
  <sheetData>
    <row r="1" spans="1:64" ht="33.75" thickBot="1">
      <c r="A1" s="2517" t="s">
        <v>41</v>
      </c>
      <c r="B1" s="2518">
        <v>0</v>
      </c>
      <c r="D1" s="2523" t="s">
        <v>5631</v>
      </c>
      <c r="E1" s="2523"/>
    </row>
    <row r="2" spans="1:64">
      <c r="A2" s="2522" t="s">
        <v>543</v>
      </c>
    </row>
    <row r="4" spans="1:64" ht="15.75">
      <c r="A4" s="3079"/>
      <c r="B4" s="2747"/>
    </row>
    <row r="5" spans="1:64" ht="15.75">
      <c r="A5" s="2748"/>
      <c r="B5" s="2748"/>
      <c r="D5" s="3978"/>
      <c r="E5" s="3978"/>
    </row>
    <row r="6" spans="1:64" ht="15.75">
      <c r="A6" s="2750"/>
      <c r="B6" s="3979"/>
    </row>
    <row r="7" spans="1:64">
      <c r="A7" s="2752"/>
      <c r="B7" s="3980"/>
    </row>
    <row r="8" spans="1:64">
      <c r="A8" s="2754"/>
      <c r="B8" s="3981"/>
    </row>
    <row r="9" spans="1:64">
      <c r="A9" s="2758"/>
      <c r="B9" s="2758"/>
    </row>
    <row r="10" spans="1:64">
      <c r="A10" s="2754"/>
      <c r="B10" s="2758"/>
    </row>
    <row r="11" spans="1:64">
      <c r="A11" s="2754"/>
      <c r="B11" s="2754"/>
      <c r="BA11" s="3977" t="s">
        <v>5632</v>
      </c>
    </row>
    <row r="12" spans="1:64">
      <c r="A12" s="3982"/>
      <c r="B12" s="3982"/>
      <c r="C12" s="3983"/>
      <c r="D12" s="3983" t="s">
        <v>926</v>
      </c>
      <c r="E12" s="3983" t="s">
        <v>603</v>
      </c>
      <c r="F12" s="3984" t="s">
        <v>5633</v>
      </c>
      <c r="G12" s="3984" t="s">
        <v>5633</v>
      </c>
      <c r="H12" s="3984" t="s">
        <v>5633</v>
      </c>
      <c r="I12" s="3984" t="s">
        <v>5633</v>
      </c>
      <c r="J12" s="3984" t="s">
        <v>5633</v>
      </c>
      <c r="K12" s="3984" t="s">
        <v>5633</v>
      </c>
      <c r="L12" s="3984" t="s">
        <v>5633</v>
      </c>
      <c r="M12" s="3984" t="s">
        <v>5633</v>
      </c>
      <c r="N12" s="3984" t="s">
        <v>5633</v>
      </c>
      <c r="O12" s="3984" t="s">
        <v>5633</v>
      </c>
      <c r="P12" s="3984" t="s">
        <v>5633</v>
      </c>
      <c r="Q12" s="3984" t="s">
        <v>5633</v>
      </c>
      <c r="R12" s="3984" t="s">
        <v>5633</v>
      </c>
      <c r="S12" s="3984" t="s">
        <v>5633</v>
      </c>
      <c r="T12" s="3984" t="s">
        <v>5633</v>
      </c>
      <c r="U12" s="3984" t="s">
        <v>5633</v>
      </c>
      <c r="V12" s="3984" t="s">
        <v>5633</v>
      </c>
      <c r="W12" s="3984" t="s">
        <v>5633</v>
      </c>
      <c r="X12" s="3984" t="s">
        <v>5633</v>
      </c>
      <c r="Y12" s="3984" t="s">
        <v>5633</v>
      </c>
      <c r="Z12" s="3984" t="s">
        <v>5633</v>
      </c>
      <c r="AA12" s="3984" t="s">
        <v>5633</v>
      </c>
      <c r="AB12" s="3984" t="s">
        <v>5634</v>
      </c>
      <c r="AC12" s="3984" t="s">
        <v>5635</v>
      </c>
      <c r="AD12" s="3984" t="s">
        <v>5636</v>
      </c>
      <c r="AE12" s="3984" t="s">
        <v>5637</v>
      </c>
      <c r="AF12" s="3984" t="s">
        <v>5638</v>
      </c>
      <c r="AG12" s="3984" t="s">
        <v>5639</v>
      </c>
      <c r="AH12" s="3984" t="s">
        <v>5640</v>
      </c>
      <c r="AI12" s="3984" t="s">
        <v>5641</v>
      </c>
      <c r="AJ12" s="3984" t="s">
        <v>5642</v>
      </c>
      <c r="AK12" s="3984" t="s">
        <v>5643</v>
      </c>
      <c r="AL12" s="3984" t="s">
        <v>5644</v>
      </c>
      <c r="AM12" s="3984" t="s">
        <v>5645</v>
      </c>
      <c r="AN12" s="3984" t="s">
        <v>4824</v>
      </c>
      <c r="AO12" s="3984" t="s">
        <v>5633</v>
      </c>
      <c r="AP12" s="3984" t="s">
        <v>5646</v>
      </c>
      <c r="AQ12" s="3984" t="s">
        <v>5647</v>
      </c>
      <c r="AR12" s="3984" t="s">
        <v>5648</v>
      </c>
      <c r="AS12" s="3984" t="s">
        <v>5649</v>
      </c>
      <c r="AT12" s="3984" t="s">
        <v>5650</v>
      </c>
      <c r="AU12" s="3984" t="s">
        <v>5651</v>
      </c>
      <c r="AV12" s="3984" t="s">
        <v>5652</v>
      </c>
      <c r="AW12" s="3984" t="s">
        <v>5653</v>
      </c>
      <c r="AX12" s="3984" t="s">
        <v>5654</v>
      </c>
      <c r="AY12" s="3984">
        <v>0</v>
      </c>
      <c r="AZ12" s="3984">
        <v>0</v>
      </c>
      <c r="BA12" s="3984" t="s">
        <v>3001</v>
      </c>
      <c r="BB12" s="3984" t="s">
        <v>569</v>
      </c>
      <c r="BC12" s="3984" t="s">
        <v>5655</v>
      </c>
      <c r="BD12" s="3984" t="s">
        <v>5656</v>
      </c>
      <c r="BE12" s="3984" t="s">
        <v>5657</v>
      </c>
      <c r="BF12" s="3984" t="s">
        <v>5658</v>
      </c>
      <c r="BG12" s="3984" t="s">
        <v>5659</v>
      </c>
      <c r="BH12" s="3984" t="s">
        <v>5660</v>
      </c>
      <c r="BI12" s="3984" t="s">
        <v>5661</v>
      </c>
      <c r="BJ12" s="3984">
        <v>0</v>
      </c>
      <c r="BK12" s="3984">
        <v>0</v>
      </c>
      <c r="BL12" s="3984">
        <v>0</v>
      </c>
    </row>
    <row r="13" spans="1:64">
      <c r="A13" s="2754"/>
      <c r="B13" s="2754"/>
      <c r="D13" s="2505">
        <v>1990</v>
      </c>
      <c r="E13" s="2505"/>
      <c r="F13" s="492"/>
      <c r="G13" s="492"/>
      <c r="H13" s="492"/>
      <c r="I13" s="492"/>
      <c r="J13" s="492"/>
      <c r="K13" s="492"/>
      <c r="L13" s="492"/>
      <c r="M13" s="492"/>
      <c r="N13" s="492"/>
      <c r="O13" s="492"/>
      <c r="P13" s="492"/>
      <c r="Q13" s="492"/>
      <c r="R13" s="492"/>
      <c r="S13" s="492"/>
      <c r="T13" s="492"/>
      <c r="U13" s="492"/>
      <c r="V13" s="492"/>
      <c r="W13" s="492"/>
      <c r="X13" s="492"/>
      <c r="Y13" s="492"/>
      <c r="Z13" s="492"/>
      <c r="AA13" s="492"/>
      <c r="AB13" s="492">
        <v>0</v>
      </c>
      <c r="AC13" s="492">
        <v>0</v>
      </c>
      <c r="AD13" s="492">
        <v>0</v>
      </c>
      <c r="AE13" s="492">
        <v>0</v>
      </c>
      <c r="AF13" s="492">
        <v>0</v>
      </c>
      <c r="AG13" s="492">
        <v>0</v>
      </c>
      <c r="AH13" s="492">
        <v>0</v>
      </c>
      <c r="AI13" s="492">
        <v>0</v>
      </c>
      <c r="AJ13" s="492">
        <v>0</v>
      </c>
      <c r="AK13" s="492">
        <v>0</v>
      </c>
      <c r="AL13" s="492">
        <v>0</v>
      </c>
      <c r="AM13" s="492">
        <v>0</v>
      </c>
      <c r="AN13" s="492">
        <v>0</v>
      </c>
      <c r="AO13" s="492"/>
      <c r="AP13" s="492" t="s">
        <v>5662</v>
      </c>
      <c r="AQ13" s="492"/>
      <c r="AR13" s="492" t="s">
        <v>5662</v>
      </c>
      <c r="AS13" s="492"/>
      <c r="AT13" s="492"/>
      <c r="AU13" s="492"/>
      <c r="AV13" s="492"/>
      <c r="AW13" s="492"/>
      <c r="AX13" s="492"/>
      <c r="AY13" s="492"/>
      <c r="AZ13" s="492"/>
      <c r="BA13" s="492"/>
      <c r="BB13" s="492"/>
      <c r="BC13" s="492"/>
      <c r="BD13" s="492"/>
      <c r="BE13" s="492"/>
      <c r="BF13" s="492"/>
      <c r="BG13" s="492"/>
      <c r="BH13" s="492"/>
      <c r="BI13" s="492"/>
      <c r="BJ13" s="492"/>
      <c r="BK13" s="492"/>
      <c r="BL13" s="492"/>
    </row>
    <row r="14" spans="1:64">
      <c r="A14" s="2773"/>
      <c r="B14" s="2773"/>
      <c r="D14" s="2505">
        <v>1991</v>
      </c>
      <c r="E14" s="2505"/>
      <c r="F14" s="492"/>
      <c r="G14" s="492"/>
      <c r="H14" s="492"/>
      <c r="I14" s="492"/>
      <c r="J14" s="492"/>
      <c r="K14" s="492"/>
      <c r="L14" s="492"/>
      <c r="M14" s="492"/>
      <c r="N14" s="492"/>
      <c r="O14" s="492"/>
      <c r="P14" s="492"/>
      <c r="Q14" s="492"/>
      <c r="R14" s="492"/>
      <c r="S14" s="492"/>
      <c r="T14" s="492"/>
      <c r="U14" s="492"/>
      <c r="V14" s="492"/>
      <c r="W14" s="492"/>
      <c r="X14" s="492"/>
      <c r="Y14" s="492"/>
      <c r="Z14" s="492"/>
      <c r="AA14" s="492"/>
      <c r="AB14" s="492">
        <v>0</v>
      </c>
      <c r="AC14" s="492">
        <v>0</v>
      </c>
      <c r="AD14" s="492">
        <v>0</v>
      </c>
      <c r="AE14" s="492">
        <v>0</v>
      </c>
      <c r="AF14" s="492">
        <v>0</v>
      </c>
      <c r="AG14" s="492">
        <v>0</v>
      </c>
      <c r="AH14" s="492">
        <v>0</v>
      </c>
      <c r="AI14" s="492">
        <v>0</v>
      </c>
      <c r="AJ14" s="492">
        <v>0</v>
      </c>
      <c r="AK14" s="492">
        <v>0</v>
      </c>
      <c r="AL14" s="492">
        <v>0</v>
      </c>
      <c r="AM14" s="492">
        <v>0</v>
      </c>
      <c r="AN14" s="492">
        <v>0</v>
      </c>
      <c r="AO14" s="492"/>
      <c r="AP14" s="492" t="s">
        <v>5662</v>
      </c>
      <c r="AQ14" s="492"/>
      <c r="AR14" s="492" t="s">
        <v>5662</v>
      </c>
      <c r="AS14" s="492"/>
      <c r="AT14" s="492"/>
      <c r="AU14" s="492"/>
      <c r="AV14" s="492"/>
      <c r="AW14" s="492"/>
      <c r="AX14" s="492"/>
      <c r="AY14" s="492"/>
      <c r="AZ14" s="492"/>
      <c r="BA14" s="492"/>
      <c r="BB14" s="492"/>
      <c r="BC14" s="492"/>
      <c r="BD14" s="492"/>
      <c r="BE14" s="492"/>
      <c r="BF14" s="492"/>
      <c r="BG14" s="492"/>
      <c r="BH14" s="492"/>
      <c r="BI14" s="492"/>
      <c r="BJ14" s="492"/>
      <c r="BK14" s="492"/>
      <c r="BL14" s="492"/>
    </row>
    <row r="15" spans="1:64" ht="15.75">
      <c r="A15" s="2775"/>
      <c r="B15" s="2750"/>
      <c r="D15" s="2505">
        <v>1992</v>
      </c>
      <c r="E15" s="2505"/>
      <c r="F15" s="492"/>
      <c r="G15" s="492"/>
      <c r="H15" s="492"/>
      <c r="I15" s="492"/>
      <c r="J15" s="492"/>
      <c r="K15" s="492"/>
      <c r="L15" s="492"/>
      <c r="M15" s="492"/>
      <c r="N15" s="492"/>
      <c r="O15" s="492"/>
      <c r="P15" s="492"/>
      <c r="Q15" s="492"/>
      <c r="R15" s="492"/>
      <c r="S15" s="492"/>
      <c r="T15" s="492"/>
      <c r="U15" s="492"/>
      <c r="V15" s="492"/>
      <c r="W15" s="492"/>
      <c r="X15" s="492"/>
      <c r="Y15" s="492"/>
      <c r="Z15" s="492"/>
      <c r="AA15" s="492"/>
      <c r="AB15" s="492">
        <v>0</v>
      </c>
      <c r="AC15" s="492">
        <v>0</v>
      </c>
      <c r="AD15" s="492">
        <v>0</v>
      </c>
      <c r="AE15" s="492">
        <v>0</v>
      </c>
      <c r="AF15" s="492">
        <v>0</v>
      </c>
      <c r="AG15" s="492">
        <v>0</v>
      </c>
      <c r="AH15" s="492">
        <v>0</v>
      </c>
      <c r="AI15" s="492">
        <v>0</v>
      </c>
      <c r="AJ15" s="492">
        <v>0</v>
      </c>
      <c r="AK15" s="492">
        <v>0</v>
      </c>
      <c r="AL15" s="492">
        <v>0</v>
      </c>
      <c r="AM15" s="492">
        <v>0</v>
      </c>
      <c r="AN15" s="492">
        <v>0</v>
      </c>
      <c r="AO15" s="492"/>
      <c r="AP15" s="492" t="s">
        <v>5662</v>
      </c>
      <c r="AQ15" s="492"/>
      <c r="AR15" s="492" t="s">
        <v>5662</v>
      </c>
      <c r="AS15" s="492"/>
      <c r="AT15" s="492"/>
      <c r="AU15" s="492"/>
      <c r="AV15" s="492"/>
      <c r="AW15" s="492"/>
      <c r="AX15" s="492"/>
      <c r="AY15" s="492"/>
      <c r="AZ15" s="492"/>
      <c r="BA15" s="492"/>
      <c r="BB15" s="492"/>
      <c r="BC15" s="492"/>
      <c r="BD15" s="492"/>
      <c r="BE15" s="492"/>
      <c r="BF15" s="492"/>
      <c r="BG15" s="492"/>
      <c r="BH15" s="492"/>
      <c r="BI15" s="492"/>
      <c r="BJ15" s="492"/>
      <c r="BK15" s="492"/>
      <c r="BL15" s="492"/>
    </row>
    <row r="16" spans="1:64">
      <c r="D16" s="2505">
        <v>1993</v>
      </c>
      <c r="E16" s="2505"/>
      <c r="F16" s="492"/>
      <c r="G16" s="492"/>
      <c r="H16" s="492"/>
      <c r="I16" s="492"/>
      <c r="J16" s="492"/>
      <c r="K16" s="492"/>
      <c r="L16" s="492"/>
      <c r="M16" s="492"/>
      <c r="N16" s="492"/>
      <c r="O16" s="492"/>
      <c r="P16" s="492"/>
      <c r="Q16" s="492"/>
      <c r="R16" s="492"/>
      <c r="S16" s="492"/>
      <c r="T16" s="492"/>
      <c r="U16" s="492"/>
      <c r="V16" s="492"/>
      <c r="W16" s="492"/>
      <c r="X16" s="492"/>
      <c r="Y16" s="492"/>
      <c r="Z16" s="492"/>
      <c r="AA16" s="492"/>
      <c r="AB16" s="492">
        <v>0</v>
      </c>
      <c r="AC16" s="492">
        <v>0</v>
      </c>
      <c r="AD16" s="492">
        <v>0</v>
      </c>
      <c r="AE16" s="492">
        <v>0</v>
      </c>
      <c r="AF16" s="492">
        <v>0</v>
      </c>
      <c r="AG16" s="492">
        <v>0</v>
      </c>
      <c r="AH16" s="492">
        <v>0</v>
      </c>
      <c r="AI16" s="492">
        <v>0</v>
      </c>
      <c r="AJ16" s="492">
        <v>0</v>
      </c>
      <c r="AK16" s="492">
        <v>0</v>
      </c>
      <c r="AL16" s="492">
        <v>0</v>
      </c>
      <c r="AM16" s="492">
        <v>0</v>
      </c>
      <c r="AN16" s="492">
        <v>0</v>
      </c>
      <c r="AO16" s="492"/>
      <c r="AP16" s="492" t="s">
        <v>5662</v>
      </c>
      <c r="AQ16" s="492"/>
      <c r="AR16" s="492" t="s">
        <v>5662</v>
      </c>
      <c r="AS16" s="492"/>
      <c r="AT16" s="492"/>
      <c r="AU16" s="492"/>
      <c r="AV16" s="492"/>
      <c r="AW16" s="492"/>
      <c r="AX16" s="492"/>
      <c r="AY16" s="492"/>
      <c r="AZ16" s="492"/>
      <c r="BA16" s="492"/>
      <c r="BB16" s="492"/>
      <c r="BC16" s="492"/>
      <c r="BD16" s="492"/>
      <c r="BE16" s="492"/>
      <c r="BF16" s="492"/>
      <c r="BG16" s="492"/>
      <c r="BH16" s="492"/>
      <c r="BI16" s="492"/>
      <c r="BJ16" s="492"/>
      <c r="BK16" s="492"/>
      <c r="BL16" s="492"/>
    </row>
    <row r="17" spans="1:64">
      <c r="A17" s="2477"/>
      <c r="D17" s="2505">
        <v>1994</v>
      </c>
      <c r="E17" s="2505"/>
      <c r="F17" s="492"/>
      <c r="G17" s="492"/>
      <c r="H17" s="492"/>
      <c r="I17" s="492"/>
      <c r="J17" s="492"/>
      <c r="K17" s="492"/>
      <c r="L17" s="492"/>
      <c r="M17" s="492"/>
      <c r="N17" s="492"/>
      <c r="O17" s="492"/>
      <c r="P17" s="492"/>
      <c r="Q17" s="492"/>
      <c r="R17" s="492"/>
      <c r="S17" s="492"/>
      <c r="T17" s="492"/>
      <c r="U17" s="492"/>
      <c r="V17" s="492"/>
      <c r="W17" s="492"/>
      <c r="X17" s="492"/>
      <c r="Y17" s="492"/>
      <c r="Z17" s="492"/>
      <c r="AA17" s="492"/>
      <c r="AB17" s="492">
        <v>0</v>
      </c>
      <c r="AC17" s="492">
        <v>0</v>
      </c>
      <c r="AD17" s="492">
        <v>0</v>
      </c>
      <c r="AE17" s="492">
        <v>0</v>
      </c>
      <c r="AF17" s="492">
        <v>0</v>
      </c>
      <c r="AG17" s="492">
        <v>0</v>
      </c>
      <c r="AH17" s="492">
        <v>0</v>
      </c>
      <c r="AI17" s="492">
        <v>0</v>
      </c>
      <c r="AJ17" s="492">
        <v>0</v>
      </c>
      <c r="AK17" s="492">
        <v>0</v>
      </c>
      <c r="AL17" s="492">
        <v>0</v>
      </c>
      <c r="AM17" s="492">
        <v>0</v>
      </c>
      <c r="AN17" s="492">
        <v>0</v>
      </c>
      <c r="AO17" s="492"/>
      <c r="AP17" s="492" t="s">
        <v>5662</v>
      </c>
      <c r="AQ17" s="492"/>
      <c r="AR17" s="492" t="s">
        <v>5662</v>
      </c>
      <c r="AS17" s="492"/>
      <c r="AT17" s="492"/>
      <c r="AU17" s="492"/>
      <c r="AV17" s="492"/>
      <c r="AW17" s="492"/>
      <c r="AX17" s="492"/>
      <c r="AY17" s="492"/>
      <c r="AZ17" s="492"/>
      <c r="BA17" s="492"/>
      <c r="BB17" s="492"/>
      <c r="BC17" s="492"/>
      <c r="BD17" s="492"/>
      <c r="BE17" s="492"/>
      <c r="BF17" s="492"/>
      <c r="BG17" s="492"/>
      <c r="BH17" s="492"/>
      <c r="BI17" s="492"/>
      <c r="BJ17" s="492"/>
      <c r="BK17" s="492"/>
      <c r="BL17" s="492"/>
    </row>
    <row r="18" spans="1:64">
      <c r="A18" s="2477"/>
      <c r="D18" s="2505">
        <v>1995</v>
      </c>
      <c r="E18" s="2505"/>
      <c r="F18" s="492"/>
      <c r="G18" s="492"/>
      <c r="H18" s="492"/>
      <c r="I18" s="492"/>
      <c r="J18" s="492"/>
      <c r="K18" s="492"/>
      <c r="L18" s="492"/>
      <c r="M18" s="492"/>
      <c r="N18" s="492"/>
      <c r="O18" s="492"/>
      <c r="P18" s="492"/>
      <c r="Q18" s="492"/>
      <c r="R18" s="492"/>
      <c r="S18" s="492"/>
      <c r="T18" s="492"/>
      <c r="U18" s="492"/>
      <c r="V18" s="492"/>
      <c r="W18" s="492"/>
      <c r="X18" s="492"/>
      <c r="Y18" s="492"/>
      <c r="Z18" s="492"/>
      <c r="AA18" s="492"/>
      <c r="AB18" s="492">
        <v>0</v>
      </c>
      <c r="AC18" s="492">
        <v>0</v>
      </c>
      <c r="AD18" s="492">
        <v>0</v>
      </c>
      <c r="AE18" s="492">
        <v>0</v>
      </c>
      <c r="AF18" s="492">
        <v>0</v>
      </c>
      <c r="AG18" s="492">
        <v>0</v>
      </c>
      <c r="AH18" s="492">
        <v>0</v>
      </c>
      <c r="AI18" s="492">
        <v>0</v>
      </c>
      <c r="AJ18" s="492">
        <v>0</v>
      </c>
      <c r="AK18" s="492">
        <v>0</v>
      </c>
      <c r="AL18" s="492">
        <v>0</v>
      </c>
      <c r="AM18" s="492">
        <v>0</v>
      </c>
      <c r="AN18" s="492">
        <v>0</v>
      </c>
      <c r="AO18" s="492"/>
      <c r="AP18" s="492" t="s">
        <v>5662</v>
      </c>
      <c r="AQ18" s="492"/>
      <c r="AR18" s="492" t="s">
        <v>5662</v>
      </c>
      <c r="AS18" s="492"/>
      <c r="AT18" s="492"/>
      <c r="AU18" s="492"/>
      <c r="AV18" s="492"/>
      <c r="AW18" s="492"/>
      <c r="AX18" s="492"/>
      <c r="AY18" s="492"/>
      <c r="AZ18" s="492"/>
      <c r="BA18" s="492"/>
      <c r="BB18" s="492"/>
      <c r="BC18" s="492"/>
      <c r="BD18" s="492"/>
      <c r="BE18" s="492"/>
      <c r="BF18" s="492"/>
      <c r="BG18" s="492"/>
      <c r="BH18" s="492"/>
      <c r="BI18" s="492"/>
      <c r="BJ18" s="492"/>
      <c r="BK18" s="492"/>
      <c r="BL18" s="492"/>
    </row>
    <row r="19" spans="1:64">
      <c r="A19" s="2477"/>
      <c r="D19" s="2505">
        <v>1996</v>
      </c>
      <c r="E19" s="2505"/>
      <c r="F19" s="492"/>
      <c r="G19" s="492"/>
      <c r="H19" s="492"/>
      <c r="I19" s="492"/>
      <c r="J19" s="492"/>
      <c r="K19" s="492"/>
      <c r="L19" s="492"/>
      <c r="M19" s="492"/>
      <c r="N19" s="492"/>
      <c r="O19" s="492"/>
      <c r="P19" s="492"/>
      <c r="Q19" s="492"/>
      <c r="R19" s="492"/>
      <c r="S19" s="492"/>
      <c r="T19" s="492"/>
      <c r="U19" s="492"/>
      <c r="V19" s="492"/>
      <c r="W19" s="492"/>
      <c r="X19" s="492"/>
      <c r="Y19" s="492"/>
      <c r="Z19" s="492"/>
      <c r="AA19" s="492"/>
      <c r="AB19" s="492">
        <v>0</v>
      </c>
      <c r="AC19" s="492">
        <v>0</v>
      </c>
      <c r="AD19" s="492">
        <v>0</v>
      </c>
      <c r="AE19" s="492">
        <v>0</v>
      </c>
      <c r="AF19" s="492">
        <v>0</v>
      </c>
      <c r="AG19" s="492">
        <v>0</v>
      </c>
      <c r="AH19" s="492">
        <v>0</v>
      </c>
      <c r="AI19" s="492">
        <v>0</v>
      </c>
      <c r="AJ19" s="492">
        <v>0</v>
      </c>
      <c r="AK19" s="492">
        <v>0</v>
      </c>
      <c r="AL19" s="492">
        <v>0</v>
      </c>
      <c r="AM19" s="492">
        <v>0</v>
      </c>
      <c r="AN19" s="492">
        <v>0</v>
      </c>
      <c r="AO19" s="492"/>
      <c r="AP19" s="492" t="s">
        <v>5662</v>
      </c>
      <c r="AQ19" s="492"/>
      <c r="AR19" s="492" t="s">
        <v>5662</v>
      </c>
      <c r="AS19" s="492"/>
      <c r="AT19" s="492"/>
      <c r="AU19" s="492"/>
      <c r="AV19" s="492"/>
      <c r="AW19" s="492"/>
      <c r="AX19" s="492"/>
      <c r="AY19" s="492"/>
      <c r="AZ19" s="492"/>
      <c r="BA19" s="492"/>
      <c r="BB19" s="492"/>
      <c r="BC19" s="492"/>
      <c r="BD19" s="492"/>
      <c r="BE19" s="492"/>
      <c r="BF19" s="492"/>
      <c r="BG19" s="492"/>
      <c r="BH19" s="492"/>
      <c r="BI19" s="492"/>
      <c r="BJ19" s="492"/>
      <c r="BK19" s="492"/>
      <c r="BL19" s="492"/>
    </row>
    <row r="20" spans="1:64">
      <c r="A20" s="2477"/>
      <c r="D20" s="2505">
        <v>1997</v>
      </c>
      <c r="E20" s="2505"/>
      <c r="F20" s="492"/>
      <c r="G20" s="492"/>
      <c r="H20" s="492"/>
      <c r="I20" s="492"/>
      <c r="J20" s="492"/>
      <c r="K20" s="492"/>
      <c r="L20" s="492"/>
      <c r="M20" s="492"/>
      <c r="N20" s="492"/>
      <c r="O20" s="492"/>
      <c r="P20" s="492"/>
      <c r="Q20" s="492"/>
      <c r="R20" s="492"/>
      <c r="S20" s="492"/>
      <c r="T20" s="492"/>
      <c r="U20" s="492"/>
      <c r="V20" s="492"/>
      <c r="W20" s="492"/>
      <c r="X20" s="492"/>
      <c r="Y20" s="492"/>
      <c r="Z20" s="492"/>
      <c r="AA20" s="492"/>
      <c r="AB20" s="492">
        <v>0</v>
      </c>
      <c r="AC20" s="492">
        <v>0</v>
      </c>
      <c r="AD20" s="492">
        <v>0</v>
      </c>
      <c r="AE20" s="492">
        <v>0</v>
      </c>
      <c r="AF20" s="492">
        <v>0</v>
      </c>
      <c r="AG20" s="492">
        <v>0</v>
      </c>
      <c r="AH20" s="492">
        <v>0</v>
      </c>
      <c r="AI20" s="492">
        <v>0</v>
      </c>
      <c r="AJ20" s="492">
        <v>0</v>
      </c>
      <c r="AK20" s="492">
        <v>0</v>
      </c>
      <c r="AL20" s="492">
        <v>0</v>
      </c>
      <c r="AM20" s="492">
        <v>0</v>
      </c>
      <c r="AN20" s="492">
        <v>0</v>
      </c>
      <c r="AO20" s="492"/>
      <c r="AP20" s="492" t="s">
        <v>5662</v>
      </c>
      <c r="AQ20" s="492"/>
      <c r="AR20" s="492" t="s">
        <v>5662</v>
      </c>
      <c r="AS20" s="492"/>
      <c r="AT20" s="492"/>
      <c r="AU20" s="492"/>
      <c r="AV20" s="492"/>
      <c r="AW20" s="492"/>
      <c r="AX20" s="492"/>
      <c r="AY20" s="492"/>
      <c r="AZ20" s="492"/>
      <c r="BA20" s="492"/>
      <c r="BB20" s="492"/>
      <c r="BC20" s="492"/>
      <c r="BD20" s="492"/>
      <c r="BE20" s="492"/>
      <c r="BF20" s="492"/>
      <c r="BG20" s="492"/>
      <c r="BH20" s="492"/>
      <c r="BI20" s="492"/>
      <c r="BJ20" s="492"/>
      <c r="BK20" s="492"/>
      <c r="BL20" s="492"/>
    </row>
    <row r="21" spans="1:64">
      <c r="A21" s="2477"/>
      <c r="D21" s="2505">
        <v>1998</v>
      </c>
      <c r="E21" s="2505"/>
      <c r="F21" s="492"/>
      <c r="G21" s="492"/>
      <c r="H21" s="492"/>
      <c r="I21" s="492"/>
      <c r="J21" s="492"/>
      <c r="K21" s="492"/>
      <c r="L21" s="492"/>
      <c r="M21" s="492"/>
      <c r="N21" s="492"/>
      <c r="O21" s="492"/>
      <c r="P21" s="492"/>
      <c r="Q21" s="492"/>
      <c r="R21" s="492"/>
      <c r="S21" s="492"/>
      <c r="T21" s="492"/>
      <c r="U21" s="492"/>
      <c r="V21" s="492"/>
      <c r="W21" s="492"/>
      <c r="X21" s="492"/>
      <c r="Y21" s="492"/>
      <c r="Z21" s="492"/>
      <c r="AA21" s="492"/>
      <c r="AB21" s="492">
        <v>0</v>
      </c>
      <c r="AC21" s="492">
        <v>0</v>
      </c>
      <c r="AD21" s="492">
        <v>0</v>
      </c>
      <c r="AE21" s="492">
        <v>0</v>
      </c>
      <c r="AF21" s="492">
        <v>0</v>
      </c>
      <c r="AG21" s="492">
        <v>0</v>
      </c>
      <c r="AH21" s="492">
        <v>0</v>
      </c>
      <c r="AI21" s="492">
        <v>0</v>
      </c>
      <c r="AJ21" s="492">
        <v>0</v>
      </c>
      <c r="AK21" s="492">
        <v>0</v>
      </c>
      <c r="AL21" s="492">
        <v>0</v>
      </c>
      <c r="AM21" s="492">
        <v>0</v>
      </c>
      <c r="AN21" s="492">
        <v>0</v>
      </c>
      <c r="AO21" s="492"/>
      <c r="AP21" s="492" t="s">
        <v>5662</v>
      </c>
      <c r="AQ21" s="492"/>
      <c r="AR21" s="492" t="s">
        <v>5662</v>
      </c>
      <c r="AS21" s="492"/>
      <c r="AT21" s="492"/>
      <c r="AU21" s="492"/>
      <c r="AV21" s="492"/>
      <c r="AW21" s="492"/>
      <c r="AX21" s="492"/>
      <c r="AY21" s="492"/>
      <c r="AZ21" s="492"/>
      <c r="BA21" s="492"/>
      <c r="BB21" s="492"/>
      <c r="BC21" s="492"/>
      <c r="BD21" s="492"/>
      <c r="BE21" s="492"/>
      <c r="BF21" s="492"/>
      <c r="BG21" s="492"/>
      <c r="BH21" s="492"/>
      <c r="BI21" s="492"/>
      <c r="BJ21" s="492"/>
      <c r="BK21" s="492"/>
      <c r="BL21" s="492"/>
    </row>
    <row r="22" spans="1:64">
      <c r="A22" s="2477"/>
      <c r="D22" s="2505">
        <v>1999</v>
      </c>
      <c r="E22" s="2505"/>
      <c r="F22" s="492"/>
      <c r="G22" s="492"/>
      <c r="H22" s="492"/>
      <c r="I22" s="492"/>
      <c r="J22" s="492"/>
      <c r="K22" s="492"/>
      <c r="L22" s="492"/>
      <c r="M22" s="492"/>
      <c r="N22" s="492"/>
      <c r="O22" s="492"/>
      <c r="P22" s="492"/>
      <c r="Q22" s="492"/>
      <c r="R22" s="492"/>
      <c r="S22" s="492"/>
      <c r="T22" s="492"/>
      <c r="U22" s="492"/>
      <c r="V22" s="492"/>
      <c r="W22" s="492"/>
      <c r="X22" s="492"/>
      <c r="Y22" s="492"/>
      <c r="Z22" s="492"/>
      <c r="AA22" s="492"/>
      <c r="AB22" s="492">
        <v>0</v>
      </c>
      <c r="AC22" s="492">
        <v>0</v>
      </c>
      <c r="AD22" s="492">
        <v>0</v>
      </c>
      <c r="AE22" s="492">
        <v>0</v>
      </c>
      <c r="AF22" s="492">
        <v>0</v>
      </c>
      <c r="AG22" s="492">
        <v>0</v>
      </c>
      <c r="AH22" s="492">
        <v>0</v>
      </c>
      <c r="AI22" s="492">
        <v>0</v>
      </c>
      <c r="AJ22" s="492">
        <v>0</v>
      </c>
      <c r="AK22" s="492">
        <v>0</v>
      </c>
      <c r="AL22" s="492">
        <v>0</v>
      </c>
      <c r="AM22" s="492">
        <v>0</v>
      </c>
      <c r="AN22" s="492">
        <v>0</v>
      </c>
      <c r="AO22" s="492"/>
      <c r="AP22" s="492" t="s">
        <v>5662</v>
      </c>
      <c r="AQ22" s="492"/>
      <c r="AR22" s="492" t="s">
        <v>5662</v>
      </c>
      <c r="AS22" s="492"/>
      <c r="AT22" s="492"/>
      <c r="AU22" s="492"/>
      <c r="AV22" s="492"/>
      <c r="AW22" s="492"/>
      <c r="AX22" s="492"/>
      <c r="AY22" s="492"/>
      <c r="AZ22" s="492"/>
      <c r="BA22" s="492"/>
      <c r="BB22" s="492"/>
      <c r="BC22" s="492"/>
      <c r="BD22" s="492"/>
      <c r="BE22" s="492"/>
      <c r="BF22" s="492"/>
      <c r="BG22" s="492"/>
      <c r="BH22" s="492"/>
      <c r="BI22" s="492"/>
      <c r="BJ22" s="492"/>
      <c r="BK22" s="492"/>
      <c r="BL22" s="492"/>
    </row>
    <row r="23" spans="1:64">
      <c r="A23" s="2477"/>
      <c r="D23" s="2505">
        <v>2000</v>
      </c>
      <c r="E23" s="2505"/>
      <c r="F23" s="492"/>
      <c r="G23" s="492"/>
      <c r="H23" s="492"/>
      <c r="I23" s="492"/>
      <c r="J23" s="492"/>
      <c r="K23" s="492"/>
      <c r="L23" s="492"/>
      <c r="M23" s="492"/>
      <c r="N23" s="492"/>
      <c r="O23" s="492"/>
      <c r="P23" s="492"/>
      <c r="Q23" s="492"/>
      <c r="R23" s="492"/>
      <c r="S23" s="492"/>
      <c r="T23" s="492"/>
      <c r="U23" s="492"/>
      <c r="V23" s="492"/>
      <c r="W23" s="492"/>
      <c r="X23" s="492"/>
      <c r="Y23" s="492"/>
      <c r="Z23" s="492"/>
      <c r="AA23" s="492"/>
      <c r="AB23" s="492">
        <v>0</v>
      </c>
      <c r="AC23" s="492">
        <v>0</v>
      </c>
      <c r="AD23" s="492">
        <v>0</v>
      </c>
      <c r="AE23" s="492">
        <v>0</v>
      </c>
      <c r="AF23" s="492">
        <v>0</v>
      </c>
      <c r="AG23" s="492">
        <v>0</v>
      </c>
      <c r="AH23" s="492">
        <v>0</v>
      </c>
      <c r="AI23" s="492">
        <v>0</v>
      </c>
      <c r="AJ23" s="492">
        <v>0</v>
      </c>
      <c r="AK23" s="492">
        <v>0</v>
      </c>
      <c r="AL23" s="492">
        <v>0</v>
      </c>
      <c r="AM23" s="492">
        <v>0</v>
      </c>
      <c r="AN23" s="492">
        <v>0</v>
      </c>
      <c r="AO23" s="492"/>
      <c r="AP23" s="492" t="s">
        <v>5662</v>
      </c>
      <c r="AQ23" s="492"/>
      <c r="AR23" s="492" t="s">
        <v>5662</v>
      </c>
      <c r="AS23" s="492"/>
      <c r="AT23" s="492"/>
      <c r="AU23" s="492"/>
      <c r="AV23" s="492"/>
      <c r="AW23" s="492"/>
      <c r="AX23" s="492"/>
      <c r="AY23" s="492"/>
      <c r="AZ23" s="492"/>
      <c r="BA23" s="492"/>
      <c r="BB23" s="492"/>
      <c r="BC23" s="492"/>
      <c r="BD23" s="492"/>
      <c r="BE23" s="492"/>
      <c r="BF23" s="492"/>
      <c r="BG23" s="492"/>
      <c r="BH23" s="492"/>
      <c r="BI23" s="492"/>
      <c r="BJ23" s="492"/>
      <c r="BK23" s="492"/>
      <c r="BL23" s="492"/>
    </row>
    <row r="24" spans="1:64">
      <c r="A24" s="2477"/>
      <c r="D24" s="2505">
        <v>2001</v>
      </c>
      <c r="E24" s="2505"/>
      <c r="F24" s="492"/>
      <c r="G24" s="492"/>
      <c r="H24" s="492"/>
      <c r="I24" s="492"/>
      <c r="J24" s="492"/>
      <c r="K24" s="492"/>
      <c r="L24" s="492"/>
      <c r="M24" s="492"/>
      <c r="N24" s="492"/>
      <c r="O24" s="492"/>
      <c r="P24" s="492"/>
      <c r="Q24" s="492"/>
      <c r="R24" s="492"/>
      <c r="S24" s="492"/>
      <c r="T24" s="492"/>
      <c r="U24" s="492"/>
      <c r="V24" s="492"/>
      <c r="W24" s="492"/>
      <c r="X24" s="492"/>
      <c r="Y24" s="492"/>
      <c r="Z24" s="492"/>
      <c r="AA24" s="492"/>
      <c r="AB24" s="492">
        <v>0</v>
      </c>
      <c r="AC24" s="492">
        <v>0</v>
      </c>
      <c r="AD24" s="492">
        <v>0</v>
      </c>
      <c r="AE24" s="492">
        <v>0</v>
      </c>
      <c r="AF24" s="492">
        <v>0</v>
      </c>
      <c r="AG24" s="492">
        <v>0</v>
      </c>
      <c r="AH24" s="492">
        <v>0</v>
      </c>
      <c r="AI24" s="492">
        <v>0</v>
      </c>
      <c r="AJ24" s="492">
        <v>0</v>
      </c>
      <c r="AK24" s="492">
        <v>0</v>
      </c>
      <c r="AL24" s="492">
        <v>0</v>
      </c>
      <c r="AM24" s="492">
        <v>0</v>
      </c>
      <c r="AN24" s="492">
        <v>0</v>
      </c>
      <c r="AO24" s="492"/>
      <c r="AP24" s="492" t="s">
        <v>5662</v>
      </c>
      <c r="AQ24" s="492"/>
      <c r="AR24" s="492" t="s">
        <v>5662</v>
      </c>
      <c r="AS24" s="492"/>
      <c r="AT24" s="492"/>
      <c r="AU24" s="492"/>
      <c r="AV24" s="492"/>
      <c r="AW24" s="492"/>
      <c r="AX24" s="492"/>
      <c r="AY24" s="492"/>
      <c r="AZ24" s="492"/>
      <c r="BA24" s="492"/>
      <c r="BB24" s="492"/>
      <c r="BC24" s="492"/>
      <c r="BD24" s="492"/>
      <c r="BE24" s="492"/>
      <c r="BF24" s="492"/>
      <c r="BG24" s="492"/>
      <c r="BH24" s="492"/>
      <c r="BI24" s="492"/>
      <c r="BJ24" s="492"/>
      <c r="BK24" s="492"/>
      <c r="BL24" s="492"/>
    </row>
    <row r="25" spans="1:64">
      <c r="A25" s="2477"/>
      <c r="D25" s="2505">
        <v>2002</v>
      </c>
      <c r="E25" s="2505"/>
      <c r="F25" s="492"/>
      <c r="G25" s="492"/>
      <c r="H25" s="492"/>
      <c r="I25" s="492"/>
      <c r="J25" s="492"/>
      <c r="K25" s="492"/>
      <c r="L25" s="492"/>
      <c r="M25" s="492"/>
      <c r="N25" s="492"/>
      <c r="O25" s="492"/>
      <c r="P25" s="492"/>
      <c r="Q25" s="492"/>
      <c r="R25" s="492"/>
      <c r="S25" s="492"/>
      <c r="T25" s="492"/>
      <c r="U25" s="492"/>
      <c r="V25" s="492"/>
      <c r="W25" s="492"/>
      <c r="X25" s="492"/>
      <c r="Y25" s="492"/>
      <c r="Z25" s="492"/>
      <c r="AA25" s="492"/>
      <c r="AB25" s="492">
        <v>0</v>
      </c>
      <c r="AC25" s="492">
        <v>0</v>
      </c>
      <c r="AD25" s="492">
        <v>0</v>
      </c>
      <c r="AE25" s="492">
        <v>0</v>
      </c>
      <c r="AF25" s="492">
        <v>0</v>
      </c>
      <c r="AG25" s="492">
        <v>0</v>
      </c>
      <c r="AH25" s="492">
        <v>0</v>
      </c>
      <c r="AI25" s="492">
        <v>0</v>
      </c>
      <c r="AJ25" s="492">
        <v>0</v>
      </c>
      <c r="AK25" s="492">
        <v>0</v>
      </c>
      <c r="AL25" s="492">
        <v>0</v>
      </c>
      <c r="AM25" s="492">
        <v>0</v>
      </c>
      <c r="AN25" s="492">
        <v>0</v>
      </c>
      <c r="AO25" s="492"/>
      <c r="AP25" s="492" t="s">
        <v>5662</v>
      </c>
      <c r="AQ25" s="492"/>
      <c r="AR25" s="492" t="s">
        <v>5662</v>
      </c>
      <c r="AS25" s="492"/>
      <c r="AT25" s="492"/>
      <c r="AU25" s="492"/>
      <c r="AV25" s="492"/>
      <c r="AW25" s="492"/>
      <c r="AX25" s="492"/>
      <c r="AY25" s="492"/>
      <c r="AZ25" s="492"/>
      <c r="BA25" s="492"/>
      <c r="BB25" s="492"/>
      <c r="BC25" s="492"/>
      <c r="BD25" s="492"/>
      <c r="BE25" s="492"/>
      <c r="BF25" s="492"/>
      <c r="BG25" s="492"/>
      <c r="BH25" s="492"/>
      <c r="BI25" s="492"/>
      <c r="BJ25" s="492"/>
      <c r="BK25" s="492"/>
      <c r="BL25" s="492"/>
    </row>
    <row r="26" spans="1:64">
      <c r="A26" s="2477"/>
      <c r="D26" s="2521">
        <v>2003</v>
      </c>
      <c r="E26" s="2505"/>
      <c r="F26" s="492"/>
      <c r="G26" s="492"/>
      <c r="H26" s="492"/>
      <c r="I26" s="492"/>
      <c r="J26" s="492"/>
      <c r="K26" s="492"/>
      <c r="L26" s="492"/>
      <c r="M26" s="492"/>
      <c r="N26" s="492"/>
      <c r="O26" s="492"/>
      <c r="P26" s="492"/>
      <c r="Q26" s="492"/>
      <c r="R26" s="492"/>
      <c r="S26" s="492"/>
      <c r="T26" s="492"/>
      <c r="U26" s="492"/>
      <c r="V26" s="492"/>
      <c r="W26" s="492"/>
      <c r="X26" s="492"/>
      <c r="Y26" s="492"/>
      <c r="Z26" s="492"/>
      <c r="AA26" s="492"/>
      <c r="AB26" s="492">
        <v>0</v>
      </c>
      <c r="AC26" s="492">
        <v>0</v>
      </c>
      <c r="AD26" s="492">
        <v>0</v>
      </c>
      <c r="AE26" s="492">
        <v>0</v>
      </c>
      <c r="AF26" s="492">
        <v>0</v>
      </c>
      <c r="AG26" s="492">
        <v>0</v>
      </c>
      <c r="AH26" s="492">
        <v>0</v>
      </c>
      <c r="AI26" s="492">
        <v>0</v>
      </c>
      <c r="AJ26" s="492">
        <v>0</v>
      </c>
      <c r="AK26" s="492">
        <v>0</v>
      </c>
      <c r="AL26" s="492">
        <v>0</v>
      </c>
      <c r="AM26" s="492">
        <v>0</v>
      </c>
      <c r="AN26" s="492">
        <v>0</v>
      </c>
      <c r="AO26" s="492"/>
      <c r="AP26" s="492" t="s">
        <v>5662</v>
      </c>
      <c r="AQ26" s="492"/>
      <c r="AR26" s="492" t="s">
        <v>5662</v>
      </c>
      <c r="AS26" s="492"/>
      <c r="AT26" s="492"/>
      <c r="AU26" s="492"/>
      <c r="AV26" s="492"/>
      <c r="AW26" s="492"/>
      <c r="AX26" s="492"/>
      <c r="AY26" s="492"/>
      <c r="AZ26" s="492"/>
      <c r="BA26" s="492"/>
      <c r="BB26" s="492"/>
      <c r="BC26" s="492"/>
      <c r="BD26" s="492"/>
      <c r="BE26" s="492"/>
      <c r="BF26" s="492"/>
      <c r="BG26" s="492"/>
      <c r="BH26" s="492"/>
      <c r="BI26" s="492"/>
      <c r="BJ26" s="492"/>
      <c r="BK26" s="492"/>
      <c r="BL26" s="492"/>
    </row>
    <row r="27" spans="1:64">
      <c r="A27" s="2477"/>
      <c r="B27" s="2737"/>
      <c r="D27" s="2521">
        <v>2004</v>
      </c>
      <c r="E27" s="2505"/>
      <c r="F27" s="492"/>
      <c r="G27" s="492"/>
      <c r="H27" s="492"/>
      <c r="I27" s="492"/>
      <c r="J27" s="492"/>
      <c r="K27" s="492"/>
      <c r="L27" s="492"/>
      <c r="M27" s="492"/>
      <c r="N27" s="492"/>
      <c r="O27" s="492"/>
      <c r="P27" s="492"/>
      <c r="Q27" s="492"/>
      <c r="R27" s="492"/>
      <c r="S27" s="492"/>
      <c r="T27" s="492"/>
      <c r="U27" s="492"/>
      <c r="V27" s="492"/>
      <c r="W27" s="492"/>
      <c r="X27" s="492"/>
      <c r="Y27" s="492"/>
      <c r="Z27" s="492"/>
      <c r="AA27" s="492"/>
      <c r="AB27" s="492">
        <v>0</v>
      </c>
      <c r="AC27" s="492">
        <v>0</v>
      </c>
      <c r="AD27" s="492">
        <v>0</v>
      </c>
      <c r="AE27" s="492">
        <v>0</v>
      </c>
      <c r="AF27" s="492">
        <v>0</v>
      </c>
      <c r="AG27" s="492">
        <v>0</v>
      </c>
      <c r="AH27" s="492">
        <v>0</v>
      </c>
      <c r="AI27" s="492">
        <v>0</v>
      </c>
      <c r="AJ27" s="492">
        <v>0</v>
      </c>
      <c r="AK27" s="492">
        <v>0</v>
      </c>
      <c r="AL27" s="492">
        <v>0</v>
      </c>
      <c r="AM27" s="492">
        <v>0</v>
      </c>
      <c r="AN27" s="492">
        <v>0</v>
      </c>
      <c r="AO27" s="492"/>
      <c r="AP27" s="492" t="s">
        <v>5662</v>
      </c>
      <c r="AQ27" s="492"/>
      <c r="AR27" s="492" t="s">
        <v>5662</v>
      </c>
      <c r="AS27" s="492"/>
      <c r="AT27" s="492"/>
      <c r="AU27" s="492"/>
      <c r="AV27" s="492"/>
      <c r="AW27" s="492"/>
      <c r="AX27" s="492"/>
      <c r="AY27" s="492"/>
      <c r="AZ27" s="492"/>
      <c r="BA27" s="492"/>
      <c r="BB27" s="492"/>
      <c r="BC27" s="492"/>
      <c r="BD27" s="492"/>
      <c r="BE27" s="492"/>
      <c r="BF27" s="492"/>
      <c r="BG27" s="492"/>
      <c r="BH27" s="492"/>
      <c r="BI27" s="492"/>
      <c r="BJ27" s="492"/>
      <c r="BK27" s="492"/>
      <c r="BL27" s="492"/>
    </row>
    <row r="28" spans="1:64">
      <c r="A28" s="2477"/>
      <c r="D28" s="2521">
        <v>2005</v>
      </c>
      <c r="E28" s="2505"/>
      <c r="F28" s="492"/>
      <c r="G28" s="492"/>
      <c r="H28" s="492"/>
      <c r="I28" s="492"/>
      <c r="J28" s="492"/>
      <c r="K28" s="492"/>
      <c r="L28" s="492"/>
      <c r="M28" s="492"/>
      <c r="N28" s="492"/>
      <c r="O28" s="492"/>
      <c r="P28" s="492"/>
      <c r="Q28" s="492"/>
      <c r="R28" s="492"/>
      <c r="S28" s="492"/>
      <c r="T28" s="492"/>
      <c r="U28" s="492"/>
      <c r="V28" s="492"/>
      <c r="W28" s="492"/>
      <c r="X28" s="492"/>
      <c r="Y28" s="492"/>
      <c r="Z28" s="492"/>
      <c r="AA28" s="492"/>
      <c r="AB28" s="492">
        <v>0</v>
      </c>
      <c r="AC28" s="492">
        <v>0</v>
      </c>
      <c r="AD28" s="492">
        <v>0</v>
      </c>
      <c r="AE28" s="492">
        <v>0</v>
      </c>
      <c r="AF28" s="492">
        <v>0</v>
      </c>
      <c r="AG28" s="492">
        <v>0</v>
      </c>
      <c r="AH28" s="492">
        <v>0</v>
      </c>
      <c r="AI28" s="492">
        <v>0</v>
      </c>
      <c r="AJ28" s="492">
        <v>0</v>
      </c>
      <c r="AK28" s="492">
        <v>0</v>
      </c>
      <c r="AL28" s="492">
        <v>0</v>
      </c>
      <c r="AM28" s="492">
        <v>0</v>
      </c>
      <c r="AN28" s="492">
        <v>0</v>
      </c>
      <c r="AO28" s="492"/>
      <c r="AP28" s="492" t="s">
        <v>5662</v>
      </c>
      <c r="AQ28" s="492"/>
      <c r="AR28" s="492" t="s">
        <v>5662</v>
      </c>
      <c r="AS28" s="492"/>
      <c r="AT28" s="492"/>
      <c r="AU28" s="492"/>
      <c r="AV28" s="492"/>
      <c r="AW28" s="492"/>
      <c r="AX28" s="492"/>
      <c r="AY28" s="492"/>
      <c r="AZ28" s="492"/>
      <c r="BA28" s="492"/>
      <c r="BB28" s="492"/>
      <c r="BC28" s="492"/>
      <c r="BD28" s="492"/>
      <c r="BE28" s="492"/>
      <c r="BF28" s="492"/>
      <c r="BG28" s="492"/>
      <c r="BH28" s="492"/>
      <c r="BI28" s="492"/>
      <c r="BJ28" s="492"/>
      <c r="BK28" s="492"/>
      <c r="BL28" s="492"/>
    </row>
    <row r="29" spans="1:64">
      <c r="A29" s="2477"/>
      <c r="D29" s="2521">
        <v>2006</v>
      </c>
      <c r="E29" s="2505"/>
      <c r="F29" s="492"/>
      <c r="G29" s="492"/>
      <c r="H29" s="492"/>
      <c r="I29" s="492"/>
      <c r="J29" s="492"/>
      <c r="K29" s="492"/>
      <c r="L29" s="492"/>
      <c r="M29" s="492"/>
      <c r="N29" s="492"/>
      <c r="O29" s="492"/>
      <c r="P29" s="492"/>
      <c r="Q29" s="492"/>
      <c r="R29" s="492"/>
      <c r="S29" s="492"/>
      <c r="T29" s="492"/>
      <c r="U29" s="492"/>
      <c r="V29" s="492"/>
      <c r="W29" s="492"/>
      <c r="X29" s="492"/>
      <c r="Y29" s="492"/>
      <c r="Z29" s="492"/>
      <c r="AA29" s="492"/>
      <c r="AB29" s="492">
        <v>0</v>
      </c>
      <c r="AC29" s="492">
        <v>0</v>
      </c>
      <c r="AD29" s="492">
        <v>0</v>
      </c>
      <c r="AE29" s="492">
        <v>0</v>
      </c>
      <c r="AF29" s="492">
        <v>0</v>
      </c>
      <c r="AG29" s="492">
        <v>0</v>
      </c>
      <c r="AH29" s="492">
        <v>0</v>
      </c>
      <c r="AI29" s="492">
        <v>0</v>
      </c>
      <c r="AJ29" s="492">
        <v>0</v>
      </c>
      <c r="AK29" s="492">
        <v>0</v>
      </c>
      <c r="AL29" s="492">
        <v>0</v>
      </c>
      <c r="AM29" s="492">
        <v>0</v>
      </c>
      <c r="AN29" s="492">
        <v>0</v>
      </c>
      <c r="AO29" s="492"/>
      <c r="AP29" s="492" t="s">
        <v>5662</v>
      </c>
      <c r="AQ29" s="492"/>
      <c r="AR29" s="492" t="s">
        <v>5662</v>
      </c>
      <c r="AS29" s="492"/>
      <c r="AT29" s="492"/>
      <c r="AU29" s="492"/>
      <c r="AV29" s="492"/>
      <c r="AW29" s="492"/>
      <c r="AX29" s="492"/>
      <c r="AY29" s="492"/>
      <c r="AZ29" s="492"/>
      <c r="BA29" s="492"/>
      <c r="BB29" s="492"/>
      <c r="BC29" s="492"/>
      <c r="BD29" s="492"/>
      <c r="BE29" s="492"/>
      <c r="BF29" s="492"/>
      <c r="BG29" s="492"/>
      <c r="BH29" s="492"/>
      <c r="BI29" s="492"/>
      <c r="BJ29" s="492"/>
      <c r="BK29" s="492"/>
      <c r="BL29" s="492"/>
    </row>
    <row r="30" spans="1:64">
      <c r="A30" s="2477"/>
      <c r="D30" s="2521">
        <v>2007</v>
      </c>
      <c r="E30" s="2505"/>
      <c r="F30" s="492"/>
      <c r="G30" s="492"/>
      <c r="H30" s="492"/>
      <c r="I30" s="492"/>
      <c r="J30" s="492"/>
      <c r="K30" s="492"/>
      <c r="L30" s="492"/>
      <c r="M30" s="492"/>
      <c r="N30" s="492"/>
      <c r="O30" s="492"/>
      <c r="P30" s="492"/>
      <c r="Q30" s="492"/>
      <c r="R30" s="492"/>
      <c r="S30" s="492"/>
      <c r="T30" s="492"/>
      <c r="U30" s="492"/>
      <c r="V30" s="492"/>
      <c r="W30" s="492"/>
      <c r="X30" s="492"/>
      <c r="Y30" s="492"/>
      <c r="Z30" s="492"/>
      <c r="AA30" s="492"/>
      <c r="AB30" s="492">
        <v>0</v>
      </c>
      <c r="AC30" s="492">
        <v>0</v>
      </c>
      <c r="AD30" s="492">
        <v>0</v>
      </c>
      <c r="AE30" s="492">
        <v>0</v>
      </c>
      <c r="AF30" s="492">
        <v>0</v>
      </c>
      <c r="AG30" s="492">
        <v>0</v>
      </c>
      <c r="AH30" s="492">
        <v>0</v>
      </c>
      <c r="AI30" s="492">
        <v>0</v>
      </c>
      <c r="AJ30" s="492">
        <v>0</v>
      </c>
      <c r="AK30" s="492">
        <v>0</v>
      </c>
      <c r="AL30" s="492">
        <v>0</v>
      </c>
      <c r="AM30" s="492">
        <v>0</v>
      </c>
      <c r="AN30" s="492">
        <v>0</v>
      </c>
      <c r="AO30" s="492"/>
      <c r="AP30" s="492" t="s">
        <v>5662</v>
      </c>
      <c r="AQ30" s="492"/>
      <c r="AR30" s="492" t="s">
        <v>5662</v>
      </c>
      <c r="AS30" s="492"/>
      <c r="AT30" s="492"/>
      <c r="AU30" s="492"/>
      <c r="AV30" s="492"/>
      <c r="AW30" s="492"/>
      <c r="AX30" s="492"/>
      <c r="AY30" s="492"/>
      <c r="AZ30" s="492"/>
      <c r="BA30" s="492"/>
      <c r="BB30" s="492"/>
      <c r="BC30" s="492"/>
      <c r="BD30" s="492"/>
      <c r="BE30" s="492"/>
      <c r="BF30" s="492"/>
      <c r="BG30" s="492"/>
      <c r="BH30" s="492"/>
      <c r="BI30" s="492"/>
      <c r="BJ30" s="492"/>
      <c r="BK30" s="492"/>
      <c r="BL30" s="492"/>
    </row>
    <row r="31" spans="1:64">
      <c r="A31" s="2477"/>
      <c r="D31" s="2521">
        <v>2008</v>
      </c>
      <c r="E31" s="2505"/>
      <c r="F31" s="492"/>
      <c r="G31" s="492"/>
      <c r="H31" s="492"/>
      <c r="I31" s="492"/>
      <c r="J31" s="492"/>
      <c r="K31" s="492"/>
      <c r="L31" s="492"/>
      <c r="M31" s="492"/>
      <c r="N31" s="492"/>
      <c r="O31" s="492"/>
      <c r="P31" s="492"/>
      <c r="Q31" s="492"/>
      <c r="R31" s="492"/>
      <c r="S31" s="492"/>
      <c r="T31" s="492"/>
      <c r="U31" s="492"/>
      <c r="V31" s="492"/>
      <c r="W31" s="492"/>
      <c r="X31" s="492"/>
      <c r="Y31" s="492"/>
      <c r="Z31" s="492"/>
      <c r="AA31" s="492"/>
      <c r="AB31" s="492">
        <v>0</v>
      </c>
      <c r="AC31" s="492">
        <v>0</v>
      </c>
      <c r="AD31" s="492">
        <v>0</v>
      </c>
      <c r="AE31" s="492">
        <v>0</v>
      </c>
      <c r="AF31" s="492">
        <v>0</v>
      </c>
      <c r="AG31" s="492">
        <v>0</v>
      </c>
      <c r="AH31" s="492">
        <v>0</v>
      </c>
      <c r="AI31" s="492">
        <v>0</v>
      </c>
      <c r="AJ31" s="492">
        <v>0</v>
      </c>
      <c r="AK31" s="492">
        <v>0</v>
      </c>
      <c r="AL31" s="492">
        <v>0</v>
      </c>
      <c r="AM31" s="492">
        <v>0</v>
      </c>
      <c r="AN31" s="492">
        <v>0</v>
      </c>
      <c r="AO31" s="492"/>
      <c r="AP31" s="492" t="s">
        <v>5662</v>
      </c>
      <c r="AQ31" s="492"/>
      <c r="AR31" s="492" t="s">
        <v>5662</v>
      </c>
      <c r="AS31" s="492"/>
      <c r="AT31" s="492"/>
      <c r="AU31" s="492"/>
      <c r="AV31" s="492"/>
      <c r="AW31" s="492"/>
      <c r="AX31" s="492"/>
      <c r="AY31" s="492"/>
      <c r="AZ31" s="492"/>
      <c r="BA31" s="492"/>
      <c r="BB31" s="492"/>
      <c r="BC31" s="492"/>
      <c r="BD31" s="492"/>
      <c r="BE31" s="492"/>
      <c r="BF31" s="492"/>
      <c r="BG31" s="492"/>
      <c r="BH31" s="492"/>
      <c r="BI31" s="492"/>
      <c r="BJ31" s="492"/>
      <c r="BK31" s="492"/>
      <c r="BL31" s="492"/>
    </row>
    <row r="32" spans="1:64">
      <c r="A32" s="2477"/>
      <c r="D32" s="2521">
        <v>2009</v>
      </c>
      <c r="E32" s="2505"/>
      <c r="F32" s="492"/>
      <c r="G32" s="492"/>
      <c r="H32" s="492"/>
      <c r="I32" s="492"/>
      <c r="J32" s="492"/>
      <c r="K32" s="492"/>
      <c r="L32" s="492"/>
      <c r="M32" s="492"/>
      <c r="N32" s="492"/>
      <c r="O32" s="492"/>
      <c r="P32" s="492"/>
      <c r="Q32" s="492"/>
      <c r="R32" s="492"/>
      <c r="S32" s="492"/>
      <c r="T32" s="492"/>
      <c r="U32" s="492"/>
      <c r="V32" s="492"/>
      <c r="W32" s="492"/>
      <c r="X32" s="492"/>
      <c r="Y32" s="492"/>
      <c r="Z32" s="492"/>
      <c r="AA32" s="492"/>
      <c r="AB32" s="492">
        <v>0</v>
      </c>
      <c r="AC32" s="492">
        <v>0</v>
      </c>
      <c r="AD32" s="492">
        <v>0</v>
      </c>
      <c r="AE32" s="492">
        <v>0</v>
      </c>
      <c r="AF32" s="492">
        <v>0</v>
      </c>
      <c r="AG32" s="492">
        <v>0</v>
      </c>
      <c r="AH32" s="492">
        <v>0</v>
      </c>
      <c r="AI32" s="492">
        <v>0</v>
      </c>
      <c r="AJ32" s="492">
        <v>0</v>
      </c>
      <c r="AK32" s="492">
        <v>0</v>
      </c>
      <c r="AL32" s="492">
        <v>0</v>
      </c>
      <c r="AM32" s="492">
        <v>0</v>
      </c>
      <c r="AN32" s="492">
        <v>0</v>
      </c>
      <c r="AO32" s="492"/>
      <c r="AP32" s="492" t="s">
        <v>5662</v>
      </c>
      <c r="AQ32" s="492">
        <v>0</v>
      </c>
      <c r="AR32" s="492" t="s">
        <v>5662</v>
      </c>
      <c r="AS32" s="492"/>
      <c r="AT32" s="492"/>
      <c r="AU32" s="492"/>
      <c r="AV32" s="492"/>
      <c r="AW32" s="492"/>
      <c r="AX32" s="492"/>
      <c r="AY32" s="492"/>
      <c r="AZ32" s="492"/>
      <c r="BA32" s="492"/>
      <c r="BB32" s="492"/>
      <c r="BC32" s="492"/>
      <c r="BD32" s="492"/>
      <c r="BE32" s="492"/>
      <c r="BF32" s="492"/>
      <c r="BG32" s="492"/>
      <c r="BH32" s="492"/>
      <c r="BI32" s="492"/>
      <c r="BJ32" s="492"/>
      <c r="BK32" s="492"/>
      <c r="BL32" s="492"/>
    </row>
    <row r="33" spans="1:64">
      <c r="A33" s="2477"/>
      <c r="D33" s="2521">
        <v>2010</v>
      </c>
      <c r="E33" s="2505"/>
      <c r="F33" s="492"/>
      <c r="G33" s="492"/>
      <c r="H33" s="492"/>
      <c r="I33" s="492"/>
      <c r="J33" s="492"/>
      <c r="K33" s="492"/>
      <c r="L33" s="492"/>
      <c r="M33" s="492"/>
      <c r="N33" s="492"/>
      <c r="O33" s="492"/>
      <c r="P33" s="492"/>
      <c r="Q33" s="492"/>
      <c r="R33" s="492"/>
      <c r="S33" s="492"/>
      <c r="T33" s="492"/>
      <c r="U33" s="492"/>
      <c r="V33" s="492"/>
      <c r="W33" s="492"/>
      <c r="X33" s="492"/>
      <c r="Y33" s="492"/>
      <c r="Z33" s="492"/>
      <c r="AA33" s="492"/>
      <c r="AB33" s="492">
        <v>0</v>
      </c>
      <c r="AC33" s="492">
        <v>0</v>
      </c>
      <c r="AD33" s="492">
        <v>0</v>
      </c>
      <c r="AE33" s="492">
        <v>0</v>
      </c>
      <c r="AF33" s="492">
        <v>0</v>
      </c>
      <c r="AG33" s="492">
        <v>0</v>
      </c>
      <c r="AH33" s="492">
        <v>0</v>
      </c>
      <c r="AI33" s="492">
        <v>0</v>
      </c>
      <c r="AJ33" s="492">
        <v>0</v>
      </c>
      <c r="AK33" s="492">
        <v>0</v>
      </c>
      <c r="AL33" s="492">
        <v>0</v>
      </c>
      <c r="AM33" s="492">
        <v>0</v>
      </c>
      <c r="AN33" s="492">
        <v>0</v>
      </c>
      <c r="AO33" s="492"/>
      <c r="AP33" s="492" t="s">
        <v>5662</v>
      </c>
      <c r="AQ33" s="492">
        <v>0</v>
      </c>
      <c r="AR33" s="492" t="s">
        <v>5662</v>
      </c>
      <c r="AS33" s="492">
        <v>0</v>
      </c>
      <c r="AT33" s="492">
        <v>0</v>
      </c>
      <c r="AU33" s="492">
        <v>0</v>
      </c>
      <c r="AV33" s="492">
        <v>0</v>
      </c>
      <c r="AW33" s="492">
        <v>0</v>
      </c>
      <c r="AX33" s="492">
        <v>0</v>
      </c>
      <c r="AY33" s="492"/>
      <c r="AZ33" s="492"/>
      <c r="BA33" s="492"/>
      <c r="BB33" s="492"/>
      <c r="BC33" s="492"/>
      <c r="BD33" s="492"/>
      <c r="BE33" s="492"/>
      <c r="BF33" s="492"/>
      <c r="BG33" s="492"/>
      <c r="BH33" s="492"/>
      <c r="BI33" s="492"/>
      <c r="BJ33" s="492"/>
      <c r="BK33" s="492"/>
      <c r="BL33" s="492"/>
    </row>
    <row r="34" spans="1:64">
      <c r="A34" s="2477"/>
      <c r="D34" s="2521">
        <v>2011</v>
      </c>
      <c r="E34" s="2505"/>
      <c r="F34" s="492"/>
      <c r="G34" s="492"/>
      <c r="H34" s="492"/>
      <c r="I34" s="492"/>
      <c r="J34" s="492"/>
      <c r="K34" s="492"/>
      <c r="L34" s="492"/>
      <c r="M34" s="492"/>
      <c r="N34" s="492"/>
      <c r="O34" s="492"/>
      <c r="P34" s="492"/>
      <c r="Q34" s="492"/>
      <c r="R34" s="492"/>
      <c r="S34" s="492"/>
      <c r="T34" s="492"/>
      <c r="U34" s="492"/>
      <c r="V34" s="492"/>
      <c r="W34" s="492"/>
      <c r="X34" s="492"/>
      <c r="Y34" s="492"/>
      <c r="Z34" s="492"/>
      <c r="AA34" s="492"/>
      <c r="AB34" s="492">
        <v>0</v>
      </c>
      <c r="AC34" s="492">
        <v>0</v>
      </c>
      <c r="AD34" s="492">
        <v>0</v>
      </c>
      <c r="AE34" s="492">
        <v>0</v>
      </c>
      <c r="AF34" s="492">
        <v>0</v>
      </c>
      <c r="AG34" s="492">
        <v>0</v>
      </c>
      <c r="AH34" s="492">
        <v>0</v>
      </c>
      <c r="AI34" s="492">
        <v>0</v>
      </c>
      <c r="AJ34" s="492">
        <v>0</v>
      </c>
      <c r="AK34" s="492">
        <v>-6.0996195315949651</v>
      </c>
      <c r="AL34" s="492" t="e">
        <v>#DIV/0!</v>
      </c>
      <c r="AM34" s="492">
        <v>0</v>
      </c>
      <c r="AN34" s="492">
        <v>0</v>
      </c>
      <c r="AO34" s="492"/>
      <c r="AP34" s="492" t="s">
        <v>5662</v>
      </c>
      <c r="AQ34" s="492">
        <v>0</v>
      </c>
      <c r="AR34" s="492" t="s">
        <v>5662</v>
      </c>
      <c r="AS34" s="492">
        <v>0</v>
      </c>
      <c r="AT34" s="492">
        <v>0</v>
      </c>
      <c r="AU34" s="492">
        <v>0</v>
      </c>
      <c r="AV34" s="492">
        <v>0</v>
      </c>
      <c r="AW34" s="492">
        <v>0</v>
      </c>
      <c r="AX34" s="492">
        <v>0</v>
      </c>
      <c r="AY34" s="492"/>
      <c r="AZ34" s="492"/>
      <c r="BA34" s="492"/>
      <c r="BB34" s="492"/>
      <c r="BC34" s="492"/>
      <c r="BD34" s="492"/>
      <c r="BE34" s="492"/>
      <c r="BF34" s="492"/>
      <c r="BG34" s="492"/>
      <c r="BH34" s="492"/>
      <c r="BI34" s="492"/>
      <c r="BJ34" s="492"/>
      <c r="BK34" s="492"/>
      <c r="BL34" s="492"/>
    </row>
    <row r="35" spans="1:64">
      <c r="A35" s="2477"/>
      <c r="D35" s="2521">
        <v>2012</v>
      </c>
      <c r="E35" s="2505"/>
      <c r="F35" s="492"/>
      <c r="G35" s="492"/>
      <c r="H35" s="492"/>
      <c r="I35" s="492"/>
      <c r="J35" s="492"/>
      <c r="K35" s="492"/>
      <c r="L35" s="492"/>
      <c r="M35" s="492"/>
      <c r="N35" s="492"/>
      <c r="O35" s="492"/>
      <c r="P35" s="492"/>
      <c r="Q35" s="492"/>
      <c r="R35" s="492"/>
      <c r="S35" s="492"/>
      <c r="T35" s="492"/>
      <c r="U35" s="492"/>
      <c r="V35" s="492"/>
      <c r="W35" s="492"/>
      <c r="X35" s="492"/>
      <c r="Y35" s="492"/>
      <c r="Z35" s="492"/>
      <c r="AA35" s="492"/>
      <c r="AB35" s="492">
        <v>0</v>
      </c>
      <c r="AC35" s="492">
        <v>0</v>
      </c>
      <c r="AD35" s="492">
        <v>0</v>
      </c>
      <c r="AE35" s="492">
        <v>0</v>
      </c>
      <c r="AF35" s="492">
        <v>0</v>
      </c>
      <c r="AG35" s="492">
        <v>0</v>
      </c>
      <c r="AH35" s="492">
        <v>0</v>
      </c>
      <c r="AI35" s="492">
        <v>0</v>
      </c>
      <c r="AJ35" s="492">
        <v>0</v>
      </c>
      <c r="AK35" s="492">
        <v>-6.5245096093379233</v>
      </c>
      <c r="AL35" s="492" t="e">
        <v>#DIV/0!</v>
      </c>
      <c r="AM35" s="492">
        <v>0</v>
      </c>
      <c r="AN35" s="492">
        <v>0</v>
      </c>
      <c r="AO35" s="492"/>
      <c r="AP35" s="492" t="s">
        <v>5662</v>
      </c>
      <c r="AQ35" s="492">
        <v>0</v>
      </c>
      <c r="AR35" s="492" t="s">
        <v>5662</v>
      </c>
      <c r="AS35" s="492">
        <v>0</v>
      </c>
      <c r="AT35" s="492">
        <v>0</v>
      </c>
      <c r="AU35" s="492">
        <v>0</v>
      </c>
      <c r="AV35" s="492">
        <v>0</v>
      </c>
      <c r="AW35" s="492">
        <v>0</v>
      </c>
      <c r="AX35" s="492">
        <v>0</v>
      </c>
      <c r="AY35" s="492"/>
      <c r="AZ35" s="492"/>
      <c r="BA35" s="492"/>
      <c r="BB35" s="492"/>
      <c r="BC35" s="492"/>
      <c r="BD35" s="492"/>
      <c r="BE35" s="492"/>
      <c r="BF35" s="492"/>
      <c r="BG35" s="492"/>
      <c r="BH35" s="492"/>
      <c r="BI35" s="492"/>
      <c r="BJ35" s="492"/>
      <c r="BK35" s="492"/>
      <c r="BL35" s="492"/>
    </row>
    <row r="36" spans="1:64">
      <c r="A36" s="2477"/>
      <c r="D36" s="2521">
        <v>2013</v>
      </c>
      <c r="E36" s="2505"/>
      <c r="F36" s="492"/>
      <c r="G36" s="492"/>
      <c r="H36" s="492"/>
      <c r="I36" s="492"/>
      <c r="J36" s="492"/>
      <c r="K36" s="492"/>
      <c r="L36" s="492"/>
      <c r="M36" s="492"/>
      <c r="N36" s="492"/>
      <c r="O36" s="492"/>
      <c r="P36" s="492"/>
      <c r="Q36" s="492"/>
      <c r="R36" s="492"/>
      <c r="S36" s="492"/>
      <c r="T36" s="492"/>
      <c r="U36" s="492"/>
      <c r="V36" s="492"/>
      <c r="W36" s="492"/>
      <c r="X36" s="492"/>
      <c r="Y36" s="492"/>
      <c r="Z36" s="492"/>
      <c r="AA36" s="492"/>
      <c r="AB36" s="492">
        <v>136766</v>
      </c>
      <c r="AC36" s="492">
        <v>133446.5</v>
      </c>
      <c r="AD36" s="492">
        <v>0.125</v>
      </c>
      <c r="AE36" s="492">
        <v>11043.75</v>
      </c>
      <c r="AF36" s="492">
        <v>12500</v>
      </c>
      <c r="AG36" s="492">
        <v>0</v>
      </c>
      <c r="AH36" s="492">
        <v>12500</v>
      </c>
      <c r="AI36" s="492">
        <v>0</v>
      </c>
      <c r="AJ36" s="492">
        <v>246668.74999999997</v>
      </c>
      <c r="AK36" s="492">
        <v>40.719999999999992</v>
      </c>
      <c r="AL36" s="492" t="e">
        <v>#DIV/0!</v>
      </c>
      <c r="AM36" s="492" t="e">
        <v>#DIV/0!</v>
      </c>
      <c r="AN36" s="492">
        <v>0</v>
      </c>
      <c r="AO36" s="492"/>
      <c r="AP36" s="492" t="s">
        <v>5662</v>
      </c>
      <c r="AQ36" s="492">
        <v>298415.70000000007</v>
      </c>
      <c r="AR36" s="492" t="s">
        <v>5662</v>
      </c>
      <c r="AS36" s="492">
        <v>347425.67999999993</v>
      </c>
      <c r="AT36" s="492">
        <v>19161338.872704856</v>
      </c>
      <c r="AU36" s="492">
        <v>0</v>
      </c>
      <c r="AV36" s="492">
        <v>19161338.872704856</v>
      </c>
      <c r="AW36" s="492">
        <v>55.152338977086721</v>
      </c>
      <c r="AX36" s="492">
        <v>47.322974471698807</v>
      </c>
      <c r="AY36" s="492"/>
      <c r="AZ36" s="492"/>
      <c r="BA36" s="492"/>
      <c r="BB36" s="492"/>
      <c r="BC36" s="492"/>
      <c r="BD36" s="492"/>
      <c r="BE36" s="492"/>
      <c r="BF36" s="492"/>
      <c r="BG36" s="492"/>
      <c r="BH36" s="492"/>
      <c r="BI36" s="492"/>
      <c r="BJ36" s="492"/>
      <c r="BK36" s="492"/>
      <c r="BL36" s="492"/>
    </row>
    <row r="37" spans="1:64">
      <c r="A37" s="2477"/>
      <c r="D37" s="2521">
        <v>2014</v>
      </c>
      <c r="E37" s="2505"/>
      <c r="F37" s="492"/>
      <c r="G37" s="492"/>
      <c r="H37" s="492"/>
      <c r="I37" s="492"/>
      <c r="J37" s="492"/>
      <c r="K37" s="492"/>
      <c r="L37" s="492"/>
      <c r="M37" s="492"/>
      <c r="N37" s="492"/>
      <c r="O37" s="492"/>
      <c r="P37" s="492"/>
      <c r="Q37" s="492"/>
      <c r="R37" s="492"/>
      <c r="S37" s="492"/>
      <c r="T37" s="492"/>
      <c r="U37" s="492"/>
      <c r="V37" s="492"/>
      <c r="W37" s="492"/>
      <c r="X37" s="492"/>
      <c r="Y37" s="492"/>
      <c r="Z37" s="492"/>
      <c r="AA37" s="492"/>
      <c r="AB37" s="492">
        <v>538579.75</v>
      </c>
      <c r="AC37" s="492">
        <v>529770.25</v>
      </c>
      <c r="AD37" s="492">
        <v>0.5</v>
      </c>
      <c r="AE37" s="492">
        <v>44175</v>
      </c>
      <c r="AF37" s="492">
        <v>49999.999999999993</v>
      </c>
      <c r="AG37" s="492">
        <v>0</v>
      </c>
      <c r="AH37" s="492">
        <v>49999.999999999993</v>
      </c>
      <c r="AI37" s="492">
        <v>5000</v>
      </c>
      <c r="AJ37" s="492">
        <v>969174.99999999988</v>
      </c>
      <c r="AK37" s="492">
        <v>46.347889659974157</v>
      </c>
      <c r="AL37" s="492">
        <v>160507279.78512037</v>
      </c>
      <c r="AM37" s="492">
        <v>165.61227826256393</v>
      </c>
      <c r="AN37" s="492">
        <v>8123</v>
      </c>
      <c r="AO37" s="492"/>
      <c r="AP37" s="492" t="s">
        <v>5662</v>
      </c>
      <c r="AQ37" s="492">
        <v>1524316.7610000002</v>
      </c>
      <c r="AR37" s="492" t="s">
        <v>5662</v>
      </c>
      <c r="AS37" s="492">
        <v>1008977.32</v>
      </c>
      <c r="AT37" s="492">
        <v>34725412.342877038</v>
      </c>
      <c r="AU37" s="492">
        <v>0</v>
      </c>
      <c r="AV37" s="492">
        <v>34725412.342877038</v>
      </c>
      <c r="AW37" s="492">
        <v>34.41644490371403</v>
      </c>
      <c r="AX37" s="492">
        <v>99.854657966835802</v>
      </c>
      <c r="AY37" s="492"/>
      <c r="AZ37" s="492"/>
      <c r="BA37" s="492"/>
      <c r="BB37" s="492"/>
      <c r="BC37" s="492"/>
      <c r="BD37" s="492"/>
      <c r="BE37" s="492"/>
      <c r="BF37" s="492"/>
      <c r="BG37" s="492"/>
      <c r="BH37" s="492"/>
      <c r="BI37" s="492"/>
      <c r="BJ37" s="492"/>
      <c r="BK37" s="492"/>
      <c r="BL37" s="492"/>
    </row>
    <row r="38" spans="1:64">
      <c r="A38" s="2477"/>
      <c r="D38" s="2521">
        <v>2015</v>
      </c>
      <c r="E38" s="2505"/>
      <c r="F38" s="492"/>
      <c r="G38" s="492"/>
      <c r="H38" s="492"/>
      <c r="I38" s="492"/>
      <c r="J38" s="492"/>
      <c r="K38" s="492"/>
      <c r="L38" s="492"/>
      <c r="M38" s="492"/>
      <c r="N38" s="492"/>
      <c r="O38" s="492"/>
      <c r="P38" s="492"/>
      <c r="Q38" s="492"/>
      <c r="R38" s="492"/>
      <c r="S38" s="492"/>
      <c r="T38" s="492"/>
      <c r="U38" s="492"/>
      <c r="V38" s="492"/>
      <c r="W38" s="492"/>
      <c r="X38" s="492"/>
      <c r="Y38" s="492"/>
      <c r="Z38" s="492"/>
      <c r="AA38" s="492"/>
      <c r="AB38" s="492">
        <v>511447.5</v>
      </c>
      <c r="AC38" s="492">
        <v>516902.49999999994</v>
      </c>
      <c r="AD38" s="492">
        <v>0.5</v>
      </c>
      <c r="AE38" s="492">
        <v>44175</v>
      </c>
      <c r="AF38" s="492">
        <v>49999.999999999993</v>
      </c>
      <c r="AG38" s="492">
        <v>0</v>
      </c>
      <c r="AH38" s="492">
        <v>49999.999999999993</v>
      </c>
      <c r="AI38" s="492">
        <v>20000</v>
      </c>
      <c r="AJ38" s="492">
        <v>914175</v>
      </c>
      <c r="AK38" s="492">
        <v>49.57322203140361</v>
      </c>
      <c r="AL38" s="492">
        <v>162869710.47755736</v>
      </c>
      <c r="AM38" s="492">
        <v>178.16031993607064</v>
      </c>
      <c r="AN38" s="492">
        <v>33119</v>
      </c>
      <c r="AO38" s="492"/>
      <c r="AP38" s="492" t="s">
        <v>5662</v>
      </c>
      <c r="AQ38" s="492">
        <v>1404418.6599299998</v>
      </c>
      <c r="AR38" s="492" t="s">
        <v>5662</v>
      </c>
      <c r="AS38" s="492">
        <v>882283.33333333326</v>
      </c>
      <c r="AT38" s="492">
        <v>26800113.002058778</v>
      </c>
      <c r="AU38" s="492">
        <v>5.5886244611022776E-2</v>
      </c>
      <c r="AV38" s="492">
        <v>26800112.946172535</v>
      </c>
      <c r="AW38" s="492">
        <v>30.375857656655125</v>
      </c>
      <c r="AX38" s="492">
        <v>97.484154026691797</v>
      </c>
      <c r="AY38" s="492"/>
      <c r="AZ38" s="492"/>
      <c r="BA38" s="492"/>
      <c r="BB38" s="492"/>
      <c r="BC38" s="492"/>
      <c r="BD38" s="492"/>
      <c r="BE38" s="492"/>
      <c r="BF38" s="492"/>
      <c r="BG38" s="492"/>
      <c r="BH38" s="492"/>
      <c r="BI38" s="492"/>
      <c r="BJ38" s="492"/>
      <c r="BK38" s="492"/>
      <c r="BL38" s="492"/>
    </row>
    <row r="39" spans="1:64">
      <c r="A39" s="2477"/>
      <c r="D39" s="2521">
        <v>2016</v>
      </c>
      <c r="E39" s="2505"/>
      <c r="F39" s="492"/>
      <c r="G39" s="492"/>
      <c r="H39" s="492"/>
      <c r="I39" s="492"/>
      <c r="J39" s="492"/>
      <c r="K39" s="492"/>
      <c r="L39" s="492"/>
      <c r="M39" s="492"/>
      <c r="N39" s="492"/>
      <c r="O39" s="492"/>
      <c r="P39" s="492"/>
      <c r="Q39" s="492"/>
      <c r="R39" s="492"/>
      <c r="S39" s="492"/>
      <c r="T39" s="492"/>
      <c r="U39" s="492"/>
      <c r="V39" s="492"/>
      <c r="W39" s="492"/>
      <c r="X39" s="492"/>
      <c r="Y39" s="492"/>
      <c r="Z39" s="492"/>
      <c r="AA39" s="492"/>
      <c r="AB39" s="492">
        <v>506409</v>
      </c>
      <c r="AC39" s="492">
        <v>514440.99999999994</v>
      </c>
      <c r="AD39" s="492">
        <v>0.5</v>
      </c>
      <c r="AE39" s="492">
        <v>44175</v>
      </c>
      <c r="AF39" s="492">
        <v>49999.999999999993</v>
      </c>
      <c r="AG39" s="492">
        <v>0</v>
      </c>
      <c r="AH39" s="492">
        <v>49999.999999999993</v>
      </c>
      <c r="AI39" s="492">
        <v>20000</v>
      </c>
      <c r="AJ39" s="492">
        <v>906675</v>
      </c>
      <c r="AK39" s="492">
        <v>54.681375646395388</v>
      </c>
      <c r="AL39" s="492">
        <v>181652561.44509634</v>
      </c>
      <c r="AM39" s="492">
        <v>200.35024837466165</v>
      </c>
      <c r="AN39" s="492">
        <v>35000.000000000007</v>
      </c>
      <c r="AO39" s="492"/>
      <c r="AP39" s="492" t="s">
        <v>5662</v>
      </c>
      <c r="AQ39" s="492">
        <v>1483323.9982208998</v>
      </c>
      <c r="AR39" s="492" t="s">
        <v>5662</v>
      </c>
      <c r="AS39" s="492">
        <v>882129.99999999988</v>
      </c>
      <c r="AT39" s="492">
        <v>35630044.350754753</v>
      </c>
      <c r="AU39" s="492">
        <v>4.0785487128567562E-2</v>
      </c>
      <c r="AV39" s="492">
        <v>35630044.309969269</v>
      </c>
      <c r="AW39" s="492">
        <v>40.39092232433913</v>
      </c>
      <c r="AX39" s="492">
        <v>103.96047710394267</v>
      </c>
      <c r="AY39" s="492"/>
      <c r="AZ39" s="492"/>
      <c r="BA39" s="492"/>
      <c r="BB39" s="492"/>
      <c r="BC39" s="492"/>
      <c r="BD39" s="492"/>
      <c r="BE39" s="492"/>
      <c r="BF39" s="492"/>
      <c r="BG39" s="492"/>
      <c r="BH39" s="492"/>
      <c r="BI39" s="492"/>
      <c r="BJ39" s="492"/>
      <c r="BK39" s="492"/>
      <c r="BL39" s="492"/>
    </row>
    <row r="40" spans="1:64">
      <c r="A40" s="2477"/>
      <c r="D40" s="2521">
        <v>2017</v>
      </c>
      <c r="E40" s="2505"/>
      <c r="F40" s="492"/>
      <c r="G40" s="492"/>
      <c r="H40" s="492"/>
      <c r="I40" s="492"/>
      <c r="J40" s="492"/>
      <c r="K40" s="492"/>
      <c r="L40" s="492"/>
      <c r="M40" s="492"/>
      <c r="N40" s="492"/>
      <c r="O40" s="492"/>
      <c r="P40" s="492"/>
      <c r="Q40" s="492"/>
      <c r="R40" s="492"/>
      <c r="S40" s="492"/>
      <c r="T40" s="492"/>
      <c r="U40" s="492"/>
      <c r="V40" s="492"/>
      <c r="W40" s="492"/>
      <c r="X40" s="492"/>
      <c r="Y40" s="492"/>
      <c r="Z40" s="492"/>
      <c r="AA40" s="492"/>
      <c r="AB40" s="492">
        <v>509943</v>
      </c>
      <c r="AC40" s="492">
        <v>516156.99999999994</v>
      </c>
      <c r="AD40" s="492">
        <v>0.5</v>
      </c>
      <c r="AE40" s="492">
        <v>44175</v>
      </c>
      <c r="AF40" s="492">
        <v>49999.999999999993</v>
      </c>
      <c r="AG40" s="492">
        <v>0</v>
      </c>
      <c r="AH40" s="492">
        <v>49999.999999999993</v>
      </c>
      <c r="AI40" s="492">
        <v>20000</v>
      </c>
      <c r="AJ40" s="492">
        <v>911925</v>
      </c>
      <c r="AK40" s="492">
        <v>59.323032926367688</v>
      </c>
      <c r="AL40" s="492">
        <v>201056069.06844461</v>
      </c>
      <c r="AM40" s="492">
        <v>220.47434719789962</v>
      </c>
      <c r="AN40" s="492">
        <v>35000.000000000007</v>
      </c>
      <c r="AO40" s="492"/>
      <c r="AP40" s="492" t="s">
        <v>5662</v>
      </c>
      <c r="AQ40" s="492">
        <v>1578167.155489617</v>
      </c>
      <c r="AR40" s="492" t="s">
        <v>5662</v>
      </c>
      <c r="AS40" s="492">
        <v>869361.66666666651</v>
      </c>
      <c r="AT40" s="492">
        <v>39881733.004238963</v>
      </c>
      <c r="AU40" s="492">
        <v>2.1725459324783186E-2</v>
      </c>
      <c r="AV40" s="492">
        <v>39881732.982513502</v>
      </c>
      <c r="AW40" s="492">
        <v>45.874731439941769</v>
      </c>
      <c r="AX40" s="492">
        <v>108.99237311597322</v>
      </c>
      <c r="AY40" s="492"/>
      <c r="AZ40" s="492"/>
      <c r="BA40" s="492"/>
      <c r="BB40" s="492"/>
      <c r="BC40" s="492"/>
      <c r="BD40" s="492"/>
      <c r="BE40" s="492"/>
      <c r="BF40" s="492"/>
      <c r="BG40" s="492"/>
      <c r="BH40" s="492"/>
      <c r="BI40" s="492"/>
      <c r="BJ40" s="492"/>
      <c r="BK40" s="492"/>
      <c r="BL40" s="492"/>
    </row>
    <row r="41" spans="1:64">
      <c r="A41" s="2477"/>
      <c r="D41" s="2521">
        <v>2018</v>
      </c>
      <c r="E41" s="2505"/>
      <c r="F41" s="492"/>
      <c r="G41" s="492"/>
      <c r="H41" s="492"/>
      <c r="I41" s="492"/>
      <c r="J41" s="492"/>
      <c r="K41" s="492"/>
      <c r="L41" s="492"/>
      <c r="M41" s="492"/>
      <c r="N41" s="492"/>
      <c r="O41" s="492"/>
      <c r="P41" s="492"/>
      <c r="Q41" s="492"/>
      <c r="R41" s="492"/>
      <c r="S41" s="492"/>
      <c r="T41" s="492"/>
      <c r="U41" s="492"/>
      <c r="V41" s="492"/>
      <c r="W41" s="492"/>
      <c r="X41" s="492"/>
      <c r="Y41" s="492"/>
      <c r="Z41" s="492"/>
      <c r="AA41" s="492"/>
      <c r="AB41" s="492">
        <v>520545</v>
      </c>
      <c r="AC41" s="492">
        <v>521304.99999999994</v>
      </c>
      <c r="AD41" s="492">
        <v>0.5</v>
      </c>
      <c r="AE41" s="492">
        <v>44175</v>
      </c>
      <c r="AF41" s="492">
        <v>49999.999999999993</v>
      </c>
      <c r="AG41" s="492">
        <v>0</v>
      </c>
      <c r="AH41" s="492">
        <v>49999.999999999993</v>
      </c>
      <c r="AI41" s="492">
        <v>20000</v>
      </c>
      <c r="AJ41" s="492">
        <v>927675</v>
      </c>
      <c r="AK41" s="492">
        <v>61.180780309446391</v>
      </c>
      <c r="AL41" s="492">
        <v>211838558.50527817</v>
      </c>
      <c r="AM41" s="492">
        <v>228.35428194710235</v>
      </c>
      <c r="AN41" s="492">
        <v>35000.000000000007</v>
      </c>
      <c r="AO41" s="492"/>
      <c r="AP41" s="492" t="s">
        <v>5662</v>
      </c>
      <c r="AQ41" s="492">
        <v>1685923.2503269159</v>
      </c>
      <c r="AR41" s="492" t="s">
        <v>5662</v>
      </c>
      <c r="AS41" s="492">
        <v>871510.99999999988</v>
      </c>
      <c r="AT41" s="492">
        <v>50132783.614179187</v>
      </c>
      <c r="AU41" s="492">
        <v>6.2065489046475263E-3</v>
      </c>
      <c r="AV41" s="492">
        <v>50132783.607972637</v>
      </c>
      <c r="AW41" s="492">
        <v>57.523982609482431</v>
      </c>
      <c r="AX41" s="492">
        <v>117.05446005214374</v>
      </c>
      <c r="AY41" s="492"/>
      <c r="AZ41" s="492"/>
      <c r="BA41" s="492"/>
      <c r="BB41" s="492"/>
      <c r="BC41" s="492"/>
      <c r="BD41" s="492"/>
      <c r="BE41" s="492"/>
      <c r="BF41" s="492"/>
      <c r="BG41" s="492"/>
      <c r="BH41" s="492"/>
      <c r="BI41" s="492"/>
      <c r="BJ41" s="492"/>
      <c r="BK41" s="492"/>
      <c r="BL41" s="492"/>
    </row>
    <row r="42" spans="1:64">
      <c r="A42" s="2477"/>
      <c r="D42" s="2521">
        <v>2019</v>
      </c>
      <c r="E42" s="2505"/>
      <c r="F42" s="492"/>
      <c r="G42" s="492"/>
      <c r="H42" s="492"/>
      <c r="I42" s="492"/>
      <c r="J42" s="492"/>
      <c r="K42" s="492"/>
      <c r="L42" s="492"/>
      <c r="M42" s="492"/>
      <c r="N42" s="492"/>
      <c r="O42" s="492"/>
      <c r="P42" s="492"/>
      <c r="Q42" s="492"/>
      <c r="R42" s="492"/>
      <c r="S42" s="492"/>
      <c r="T42" s="492"/>
      <c r="U42" s="492"/>
      <c r="V42" s="492"/>
      <c r="W42" s="492"/>
      <c r="X42" s="492"/>
      <c r="Y42" s="492"/>
      <c r="Z42" s="492"/>
      <c r="AA42" s="492"/>
      <c r="AB42" s="492">
        <v>520545</v>
      </c>
      <c r="AC42" s="492">
        <v>521304.99999999994</v>
      </c>
      <c r="AD42" s="492">
        <v>0.5</v>
      </c>
      <c r="AE42" s="492">
        <v>44175</v>
      </c>
      <c r="AF42" s="492">
        <v>49999.999999999993</v>
      </c>
      <c r="AG42" s="492">
        <v>0</v>
      </c>
      <c r="AH42" s="492">
        <v>49999.999999999993</v>
      </c>
      <c r="AI42" s="492">
        <v>20000</v>
      </c>
      <c r="AJ42" s="492">
        <v>927675</v>
      </c>
      <c r="AK42" s="492">
        <v>64.568688853992967</v>
      </c>
      <c r="AL42" s="492">
        <v>225388436.25615862</v>
      </c>
      <c r="AM42" s="492">
        <v>242.96055866134003</v>
      </c>
      <c r="AN42" s="492">
        <v>35000.000000000007</v>
      </c>
      <c r="AO42" s="492"/>
      <c r="AP42" s="492" t="s">
        <v>5662</v>
      </c>
      <c r="AQ42" s="492">
        <v>1793689.0403661458</v>
      </c>
      <c r="AR42" s="492" t="s">
        <v>5662</v>
      </c>
      <c r="AS42" s="492">
        <v>874451.99999999988</v>
      </c>
      <c r="AT42" s="492">
        <v>58906494.234051302</v>
      </c>
      <c r="AU42" s="492">
        <v>46574.821283496967</v>
      </c>
      <c r="AV42" s="492">
        <v>58859919.412767805</v>
      </c>
      <c r="AW42" s="492">
        <v>67.310635018008782</v>
      </c>
      <c r="AX42" s="492">
        <v>124.85005023090656</v>
      </c>
      <c r="AY42" s="492"/>
      <c r="AZ42" s="492"/>
      <c r="BA42" s="492"/>
      <c r="BB42" s="492"/>
      <c r="BC42" s="492"/>
      <c r="BD42" s="492"/>
      <c r="BE42" s="492"/>
      <c r="BF42" s="492"/>
      <c r="BG42" s="492"/>
      <c r="BH42" s="492"/>
      <c r="BI42" s="492"/>
      <c r="BJ42" s="492"/>
      <c r="BK42" s="492"/>
      <c r="BL42" s="492"/>
    </row>
    <row r="43" spans="1:64">
      <c r="A43" s="2477"/>
      <c r="D43" s="2521">
        <v>2020</v>
      </c>
      <c r="E43" s="2505"/>
      <c r="F43" s="492"/>
      <c r="G43" s="492"/>
      <c r="H43" s="492"/>
      <c r="I43" s="492"/>
      <c r="J43" s="492"/>
      <c r="K43" s="492"/>
      <c r="L43" s="492"/>
      <c r="M43" s="492"/>
      <c r="N43" s="492"/>
      <c r="O43" s="492"/>
      <c r="P43" s="492"/>
      <c r="Q43" s="492"/>
      <c r="R43" s="492"/>
      <c r="S43" s="492"/>
      <c r="T43" s="492"/>
      <c r="U43" s="492"/>
      <c r="V43" s="492"/>
      <c r="W43" s="492"/>
      <c r="X43" s="492"/>
      <c r="Y43" s="492"/>
      <c r="Z43" s="492"/>
      <c r="AA43" s="492"/>
      <c r="AB43" s="492">
        <v>520545</v>
      </c>
      <c r="AC43" s="492">
        <v>521304.99999999994</v>
      </c>
      <c r="AD43" s="492">
        <v>0.5</v>
      </c>
      <c r="AE43" s="492">
        <v>44175</v>
      </c>
      <c r="AF43" s="492">
        <v>49999.999999999993</v>
      </c>
      <c r="AG43" s="492">
        <v>0</v>
      </c>
      <c r="AH43" s="492">
        <v>49999.999999999993</v>
      </c>
      <c r="AI43" s="492">
        <v>20000</v>
      </c>
      <c r="AJ43" s="492">
        <v>927675</v>
      </c>
      <c r="AK43" s="492">
        <v>69.822553838760157</v>
      </c>
      <c r="AL43" s="492">
        <v>246401172.38146469</v>
      </c>
      <c r="AM43" s="492">
        <v>265.61152599936906</v>
      </c>
      <c r="AN43" s="492">
        <v>35000.000000000007</v>
      </c>
      <c r="AO43" s="492"/>
      <c r="AP43" s="492" t="s">
        <v>5662</v>
      </c>
      <c r="AQ43" s="492">
        <v>1926422.6502100839</v>
      </c>
      <c r="AR43" s="492" t="s">
        <v>5662</v>
      </c>
      <c r="AS43" s="492">
        <v>904393</v>
      </c>
      <c r="AT43" s="492">
        <v>68809174.097457156</v>
      </c>
      <c r="AU43" s="492">
        <v>233177.76620470337</v>
      </c>
      <c r="AV43" s="492">
        <v>68575996.331252456</v>
      </c>
      <c r="AW43" s="492">
        <v>75.825439085942122</v>
      </c>
      <c r="AX43" s="492">
        <v>134.05237771807219</v>
      </c>
      <c r="AY43" s="492"/>
      <c r="AZ43" s="492"/>
      <c r="BA43" s="492"/>
      <c r="BB43" s="492"/>
      <c r="BC43" s="492"/>
      <c r="BD43" s="492"/>
      <c r="BE43" s="492"/>
      <c r="BF43" s="492"/>
      <c r="BG43" s="492"/>
      <c r="BH43" s="492"/>
      <c r="BI43" s="492"/>
      <c r="BJ43" s="492"/>
      <c r="BK43" s="492"/>
      <c r="BL43" s="492"/>
    </row>
    <row r="44" spans="1:64">
      <c r="A44" s="2477"/>
      <c r="D44" s="2521">
        <v>2021</v>
      </c>
      <c r="E44" s="2505"/>
      <c r="F44" s="492"/>
      <c r="G44" s="492"/>
      <c r="H44" s="492"/>
      <c r="I44" s="492"/>
      <c r="J44" s="492"/>
      <c r="K44" s="492"/>
      <c r="L44" s="492"/>
      <c r="M44" s="492"/>
      <c r="N44" s="492"/>
      <c r="O44" s="492"/>
      <c r="P44" s="492"/>
      <c r="Q44" s="492"/>
      <c r="R44" s="492"/>
      <c r="S44" s="492"/>
      <c r="T44" s="492"/>
      <c r="U44" s="492"/>
      <c r="V44" s="492"/>
      <c r="W44" s="492"/>
      <c r="X44" s="492"/>
      <c r="Y44" s="492"/>
      <c r="Z44" s="492"/>
      <c r="AA44" s="492"/>
      <c r="AB44" s="492">
        <v>520545</v>
      </c>
      <c r="AC44" s="492">
        <v>521304.99999999994</v>
      </c>
      <c r="AD44" s="492">
        <v>0.5</v>
      </c>
      <c r="AE44" s="492">
        <v>44175</v>
      </c>
      <c r="AF44" s="492">
        <v>49999.999999999993</v>
      </c>
      <c r="AG44" s="492">
        <v>0</v>
      </c>
      <c r="AH44" s="492">
        <v>49999.999999999993</v>
      </c>
      <c r="AI44" s="492">
        <v>20000</v>
      </c>
      <c r="AJ44" s="492">
        <v>927675</v>
      </c>
      <c r="AK44" s="492">
        <v>75.043827545976455</v>
      </c>
      <c r="AL44" s="492">
        <v>267283560.29318911</v>
      </c>
      <c r="AM44" s="492">
        <v>288.12198269134029</v>
      </c>
      <c r="AN44" s="492">
        <v>35000.000000000007</v>
      </c>
      <c r="AO44" s="492"/>
      <c r="AP44" s="492" t="s">
        <v>5662</v>
      </c>
      <c r="AQ44" s="492">
        <v>2062379.7243987885</v>
      </c>
      <c r="AR44" s="492" t="s">
        <v>5662</v>
      </c>
      <c r="AS44" s="492">
        <v>936833.99999999988</v>
      </c>
      <c r="AT44" s="492">
        <v>75929666.738033935</v>
      </c>
      <c r="AU44" s="492">
        <v>0</v>
      </c>
      <c r="AV44" s="492">
        <v>75929666.738033935</v>
      </c>
      <c r="AW44" s="492">
        <v>81.049221887798637</v>
      </c>
      <c r="AX44" s="492">
        <v>143.07960933343188</v>
      </c>
      <c r="AY44" s="492"/>
      <c r="AZ44" s="492"/>
      <c r="BA44" s="492"/>
      <c r="BB44" s="492"/>
      <c r="BC44" s="492"/>
      <c r="BD44" s="492"/>
      <c r="BE44" s="492"/>
      <c r="BF44" s="492"/>
      <c r="BG44" s="492"/>
      <c r="BH44" s="492"/>
      <c r="BI44" s="492"/>
      <c r="BJ44" s="492"/>
      <c r="BK44" s="492"/>
      <c r="BL44" s="492"/>
    </row>
    <row r="45" spans="1:64">
      <c r="A45" s="2477"/>
      <c r="D45" s="2521">
        <v>2022</v>
      </c>
      <c r="E45" s="2505"/>
      <c r="F45" s="492"/>
      <c r="G45" s="492"/>
      <c r="H45" s="492"/>
      <c r="I45" s="492"/>
      <c r="J45" s="492"/>
      <c r="K45" s="492"/>
      <c r="L45" s="492"/>
      <c r="M45" s="492"/>
      <c r="N45" s="492"/>
      <c r="O45" s="492"/>
      <c r="P45" s="492"/>
      <c r="Q45" s="492"/>
      <c r="R45" s="492"/>
      <c r="S45" s="492"/>
      <c r="T45" s="492"/>
      <c r="U45" s="492"/>
      <c r="V45" s="492"/>
      <c r="W45" s="492"/>
      <c r="X45" s="492"/>
      <c r="Y45" s="492"/>
      <c r="Z45" s="492"/>
      <c r="AA45" s="492"/>
      <c r="AB45" s="492">
        <v>520545</v>
      </c>
      <c r="AC45" s="492">
        <v>521304.99999999994</v>
      </c>
      <c r="AD45" s="492">
        <v>0.5</v>
      </c>
      <c r="AE45" s="492">
        <v>44175</v>
      </c>
      <c r="AF45" s="492">
        <v>49999.999999999993</v>
      </c>
      <c r="AG45" s="492">
        <v>0</v>
      </c>
      <c r="AH45" s="492">
        <v>49999.999999999993</v>
      </c>
      <c r="AI45" s="492">
        <v>20000</v>
      </c>
      <c r="AJ45" s="492">
        <v>927675</v>
      </c>
      <c r="AK45" s="492">
        <v>77.690036083919736</v>
      </c>
      <c r="AL45" s="492">
        <v>277867022.54460788</v>
      </c>
      <c r="AM45" s="492">
        <v>299.53057109936981</v>
      </c>
      <c r="AN45" s="492">
        <v>35000.000000000007</v>
      </c>
      <c r="AO45" s="492"/>
      <c r="AP45" s="492" t="s">
        <v>5662</v>
      </c>
      <c r="AQ45" s="492">
        <v>2186607.0194131914</v>
      </c>
      <c r="AR45" s="492" t="s">
        <v>5662</v>
      </c>
      <c r="AS45" s="492">
        <v>949144.99999999988</v>
      </c>
      <c r="AT45" s="492">
        <v>80745936.548726097</v>
      </c>
      <c r="AU45" s="492">
        <v>0</v>
      </c>
      <c r="AV45" s="492">
        <v>80745936.548726097</v>
      </c>
      <c r="AW45" s="492">
        <v>85.072287741837243</v>
      </c>
      <c r="AX45" s="492">
        <v>151.70551479645698</v>
      </c>
      <c r="AY45" s="492"/>
      <c r="AZ45" s="492"/>
      <c r="BA45" s="492"/>
      <c r="BB45" s="492"/>
      <c r="BC45" s="492"/>
      <c r="BD45" s="492"/>
      <c r="BE45" s="492"/>
      <c r="BF45" s="492"/>
      <c r="BG45" s="492"/>
      <c r="BH45" s="492"/>
      <c r="BI45" s="492"/>
      <c r="BJ45" s="492"/>
      <c r="BK45" s="492"/>
      <c r="BL45" s="492"/>
    </row>
    <row r="46" spans="1:64">
      <c r="A46" s="2477"/>
      <c r="B46" s="2737"/>
      <c r="D46" s="2521">
        <v>2023</v>
      </c>
      <c r="E46" s="2505"/>
      <c r="F46" s="492"/>
      <c r="G46" s="492"/>
      <c r="H46" s="492"/>
      <c r="I46" s="492"/>
      <c r="J46" s="492"/>
      <c r="K46" s="492"/>
      <c r="L46" s="492"/>
      <c r="M46" s="492"/>
      <c r="N46" s="492"/>
      <c r="O46" s="492"/>
      <c r="P46" s="492"/>
      <c r="Q46" s="492"/>
      <c r="R46" s="492"/>
      <c r="S46" s="492"/>
      <c r="T46" s="492"/>
      <c r="U46" s="492"/>
      <c r="V46" s="492"/>
      <c r="W46" s="492"/>
      <c r="X46" s="492"/>
      <c r="Y46" s="492"/>
      <c r="Z46" s="492"/>
      <c r="AA46" s="492"/>
      <c r="AB46" s="492">
        <v>520545</v>
      </c>
      <c r="AC46" s="492">
        <v>521304.99999999994</v>
      </c>
      <c r="AD46" s="492">
        <v>0.5</v>
      </c>
      <c r="AE46" s="492">
        <v>44175</v>
      </c>
      <c r="AF46" s="492">
        <v>49999.999999999993</v>
      </c>
      <c r="AG46" s="492">
        <v>0</v>
      </c>
      <c r="AH46" s="492">
        <v>49999.999999999993</v>
      </c>
      <c r="AI46" s="492">
        <v>20000</v>
      </c>
      <c r="AJ46" s="492">
        <v>927675</v>
      </c>
      <c r="AK46" s="492">
        <v>81.765738614061107</v>
      </c>
      <c r="AL46" s="492">
        <v>294167719.65795362</v>
      </c>
      <c r="AM46" s="492">
        <v>317.1021313045556</v>
      </c>
      <c r="AN46" s="492">
        <v>35000.000000000007</v>
      </c>
      <c r="AO46" s="492"/>
      <c r="AP46" s="492" t="s">
        <v>5662</v>
      </c>
      <c r="AQ46" s="492">
        <v>2318734.343881872</v>
      </c>
      <c r="AR46" s="492" t="s">
        <v>5662</v>
      </c>
      <c r="AS46" s="492">
        <v>946456.99999999988</v>
      </c>
      <c r="AT46" s="492">
        <v>85749910.270343766</v>
      </c>
      <c r="AU46" s="492">
        <v>0</v>
      </c>
      <c r="AV46" s="492">
        <v>85749910.270343766</v>
      </c>
      <c r="AW46" s="492">
        <v>90.600957328588379</v>
      </c>
      <c r="AX46" s="492">
        <v>160.88046953234166</v>
      </c>
      <c r="AY46" s="492"/>
      <c r="AZ46" s="492"/>
      <c r="BA46" s="492"/>
      <c r="BB46" s="492"/>
      <c r="BC46" s="492"/>
      <c r="BD46" s="492"/>
      <c r="BE46" s="492"/>
      <c r="BF46" s="492"/>
      <c r="BG46" s="492"/>
      <c r="BH46" s="492"/>
      <c r="BI46" s="492"/>
      <c r="BJ46" s="492"/>
      <c r="BK46" s="492"/>
      <c r="BL46" s="492"/>
    </row>
    <row r="47" spans="1:64">
      <c r="A47" s="2477"/>
      <c r="D47" s="2521">
        <v>2024</v>
      </c>
      <c r="E47" s="2505"/>
      <c r="F47" s="492"/>
      <c r="G47" s="492"/>
      <c r="H47" s="492"/>
      <c r="I47" s="492"/>
      <c r="J47" s="492"/>
      <c r="K47" s="492"/>
      <c r="L47" s="492"/>
      <c r="M47" s="492"/>
      <c r="N47" s="492"/>
      <c r="O47" s="492"/>
      <c r="P47" s="492"/>
      <c r="Q47" s="492"/>
      <c r="R47" s="492"/>
      <c r="S47" s="492"/>
      <c r="T47" s="492"/>
      <c r="U47" s="492"/>
      <c r="V47" s="492"/>
      <c r="W47" s="492"/>
      <c r="X47" s="492"/>
      <c r="Y47" s="492"/>
      <c r="Z47" s="492"/>
      <c r="AA47" s="492"/>
      <c r="AB47" s="492">
        <v>520545</v>
      </c>
      <c r="AC47" s="492">
        <v>521304.99999999994</v>
      </c>
      <c r="AD47" s="492">
        <v>0.5</v>
      </c>
      <c r="AE47" s="492">
        <v>44175</v>
      </c>
      <c r="AF47" s="492">
        <v>49999.999999999993</v>
      </c>
      <c r="AG47" s="492">
        <v>0</v>
      </c>
      <c r="AH47" s="492">
        <v>49999.999999999993</v>
      </c>
      <c r="AI47" s="492">
        <v>20000</v>
      </c>
      <c r="AJ47" s="492">
        <v>927675</v>
      </c>
      <c r="AK47" s="492">
        <v>86.910100916791535</v>
      </c>
      <c r="AL47" s="492">
        <v>314742501.82568312</v>
      </c>
      <c r="AM47" s="492">
        <v>339.28100016243093</v>
      </c>
      <c r="AN47" s="492">
        <v>35000.000000000007</v>
      </c>
      <c r="AO47" s="492"/>
      <c r="AP47" s="492" t="s">
        <v>5662</v>
      </c>
      <c r="AQ47" s="492">
        <v>2459291.7924538283</v>
      </c>
      <c r="AR47" s="492" t="s">
        <v>5662</v>
      </c>
      <c r="AS47" s="492">
        <v>943768</v>
      </c>
      <c r="AT47" s="492">
        <v>89433881.817635193</v>
      </c>
      <c r="AU47" s="492">
        <v>0</v>
      </c>
      <c r="AV47" s="492">
        <v>89433881.817635193</v>
      </c>
      <c r="AW47" s="492">
        <v>94.762570692834672</v>
      </c>
      <c r="AX47" s="492">
        <v>170.64134632470544</v>
      </c>
      <c r="AY47" s="492"/>
      <c r="AZ47" s="492"/>
      <c r="BA47" s="492"/>
      <c r="BB47" s="492"/>
      <c r="BC47" s="492"/>
      <c r="BD47" s="492"/>
      <c r="BE47" s="492"/>
      <c r="BF47" s="492"/>
      <c r="BG47" s="492"/>
      <c r="BH47" s="492"/>
      <c r="BI47" s="492"/>
      <c r="BJ47" s="492"/>
      <c r="BK47" s="492"/>
      <c r="BL47" s="492"/>
    </row>
    <row r="48" spans="1:64">
      <c r="A48" s="2477"/>
      <c r="D48" s="2521">
        <v>2025</v>
      </c>
      <c r="E48" s="2505"/>
      <c r="F48" s="492"/>
      <c r="G48" s="492"/>
      <c r="H48" s="492"/>
      <c r="I48" s="492"/>
      <c r="J48" s="492"/>
      <c r="K48" s="492"/>
      <c r="L48" s="492"/>
      <c r="M48" s="492"/>
      <c r="N48" s="492"/>
      <c r="O48" s="492"/>
      <c r="P48" s="492"/>
      <c r="Q48" s="492"/>
      <c r="R48" s="492"/>
      <c r="S48" s="492"/>
      <c r="T48" s="492"/>
      <c r="U48" s="492"/>
      <c r="V48" s="492"/>
      <c r="W48" s="492"/>
      <c r="X48" s="492"/>
      <c r="Y48" s="492"/>
      <c r="Z48" s="492"/>
      <c r="AA48" s="492"/>
      <c r="AB48" s="492">
        <v>520545</v>
      </c>
      <c r="AC48" s="492">
        <v>521304.99999999994</v>
      </c>
      <c r="AD48" s="492">
        <v>0.5</v>
      </c>
      <c r="AE48" s="492">
        <v>44175</v>
      </c>
      <c r="AF48" s="492">
        <v>49999.999999999993</v>
      </c>
      <c r="AG48" s="492">
        <v>0</v>
      </c>
      <c r="AH48" s="492">
        <v>49999.999999999993</v>
      </c>
      <c r="AI48" s="492">
        <v>20000</v>
      </c>
      <c r="AJ48" s="492">
        <v>927675</v>
      </c>
      <c r="AK48" s="492">
        <v>88.395529749951308</v>
      </c>
      <c r="AL48" s="492">
        <v>320683447.05259794</v>
      </c>
      <c r="AM48" s="492">
        <v>345.68512361829085</v>
      </c>
      <c r="AN48" s="492">
        <v>35000.000000000007</v>
      </c>
      <c r="AO48" s="492"/>
      <c r="AP48" s="492" t="s">
        <v>5662</v>
      </c>
      <c r="AQ48" s="492">
        <v>2608846.7719646115</v>
      </c>
      <c r="AR48" s="492" t="s">
        <v>5662</v>
      </c>
      <c r="AS48" s="492">
        <v>943579.99999999988</v>
      </c>
      <c r="AT48" s="492">
        <v>93154747.852680519</v>
      </c>
      <c r="AU48" s="492">
        <v>0</v>
      </c>
      <c r="AV48" s="492">
        <v>93154747.852680519</v>
      </c>
      <c r="AW48" s="492">
        <v>98.724801132580737</v>
      </c>
      <c r="AX48" s="492">
        <v>181.02761522194717</v>
      </c>
      <c r="AY48" s="492"/>
      <c r="AZ48" s="492"/>
      <c r="BA48" s="492"/>
      <c r="BB48" s="492"/>
      <c r="BC48" s="492"/>
      <c r="BD48" s="492"/>
      <c r="BE48" s="492"/>
      <c r="BF48" s="492"/>
      <c r="BG48" s="492"/>
      <c r="BH48" s="492"/>
      <c r="BI48" s="492"/>
      <c r="BJ48" s="492"/>
      <c r="BK48" s="492"/>
      <c r="BL48" s="492"/>
    </row>
    <row r="49" spans="1:64">
      <c r="A49" s="2477"/>
      <c r="D49" s="2521">
        <v>2026</v>
      </c>
      <c r="E49" s="2505"/>
      <c r="F49" s="492"/>
      <c r="G49" s="492"/>
      <c r="H49" s="492"/>
      <c r="I49" s="492"/>
      <c r="J49" s="492"/>
      <c r="K49" s="492"/>
      <c r="L49" s="492"/>
      <c r="M49" s="492"/>
      <c r="N49" s="492"/>
      <c r="O49" s="492"/>
      <c r="P49" s="492"/>
      <c r="Q49" s="492"/>
      <c r="R49" s="492"/>
      <c r="S49" s="492"/>
      <c r="T49" s="492"/>
      <c r="U49" s="492"/>
      <c r="V49" s="492"/>
      <c r="W49" s="492"/>
      <c r="X49" s="492"/>
      <c r="Y49" s="492"/>
      <c r="Z49" s="492"/>
      <c r="AA49" s="492"/>
      <c r="AB49" s="492">
        <v>520545</v>
      </c>
      <c r="AC49" s="492">
        <v>521304.99999999994</v>
      </c>
      <c r="AD49" s="492">
        <v>0.5</v>
      </c>
      <c r="AE49" s="492">
        <v>44175</v>
      </c>
      <c r="AF49" s="492">
        <v>49999.999999999993</v>
      </c>
      <c r="AG49" s="492">
        <v>0</v>
      </c>
      <c r="AH49" s="492">
        <v>49999.999999999993</v>
      </c>
      <c r="AI49" s="492">
        <v>20000</v>
      </c>
      <c r="AJ49" s="492">
        <v>927675</v>
      </c>
      <c r="AK49" s="492">
        <v>89.832246262430374</v>
      </c>
      <c r="AL49" s="492">
        <v>326429568.25120538</v>
      </c>
      <c r="AM49" s="492">
        <v>351.87923383858072</v>
      </c>
      <c r="AN49" s="492">
        <v>35000.000000000007</v>
      </c>
      <c r="AO49" s="492"/>
      <c r="AP49" s="492" t="s">
        <v>5662</v>
      </c>
      <c r="AQ49" s="492">
        <v>2766306.3461833466</v>
      </c>
      <c r="AR49" s="492" t="s">
        <v>5662</v>
      </c>
      <c r="AS49" s="492">
        <v>943390.99999999988</v>
      </c>
      <c r="AT49" s="492">
        <v>100941690.7029638</v>
      </c>
      <c r="AU49" s="492">
        <v>0</v>
      </c>
      <c r="AV49" s="492">
        <v>100941690.7029638</v>
      </c>
      <c r="AW49" s="492">
        <v>106.9987849184101</v>
      </c>
      <c r="AX49" s="492">
        <v>191.79084273299307</v>
      </c>
      <c r="AY49" s="492"/>
      <c r="AZ49" s="492"/>
      <c r="BA49" s="492"/>
      <c r="BB49" s="492"/>
      <c r="BC49" s="492"/>
      <c r="BD49" s="492"/>
      <c r="BE49" s="492"/>
      <c r="BF49" s="492"/>
      <c r="BG49" s="492"/>
      <c r="BH49" s="492"/>
      <c r="BI49" s="492"/>
      <c r="BJ49" s="492"/>
      <c r="BK49" s="492"/>
      <c r="BL49" s="492"/>
    </row>
    <row r="50" spans="1:64">
      <c r="A50" s="2477"/>
      <c r="D50" s="2521">
        <v>2027</v>
      </c>
      <c r="E50" s="2505"/>
      <c r="F50" s="492"/>
      <c r="G50" s="492"/>
      <c r="H50" s="492"/>
      <c r="I50" s="492"/>
      <c r="J50" s="492"/>
      <c r="K50" s="492"/>
      <c r="L50" s="492"/>
      <c r="M50" s="492"/>
      <c r="N50" s="492"/>
      <c r="O50" s="492"/>
      <c r="P50" s="492"/>
      <c r="Q50" s="492"/>
      <c r="R50" s="492"/>
      <c r="S50" s="492"/>
      <c r="T50" s="492"/>
      <c r="U50" s="492"/>
      <c r="V50" s="492"/>
      <c r="W50" s="492"/>
      <c r="X50" s="492"/>
      <c r="Y50" s="492"/>
      <c r="Z50" s="492"/>
      <c r="AA50" s="492"/>
      <c r="AB50" s="492">
        <v>520545</v>
      </c>
      <c r="AC50" s="492">
        <v>521304.99999999994</v>
      </c>
      <c r="AD50" s="492">
        <v>0.5</v>
      </c>
      <c r="AE50" s="492">
        <v>44175</v>
      </c>
      <c r="AF50" s="492">
        <v>49999.999999999993</v>
      </c>
      <c r="AG50" s="492">
        <v>0</v>
      </c>
      <c r="AH50" s="492">
        <v>49999.999999999993</v>
      </c>
      <c r="AI50" s="492">
        <v>20000</v>
      </c>
      <c r="AJ50" s="492">
        <v>927675</v>
      </c>
      <c r="AK50" s="492">
        <v>91.598139300030468</v>
      </c>
      <c r="AL50" s="492">
        <v>333492224.89201927</v>
      </c>
      <c r="AM50" s="492">
        <v>359.49252151024797</v>
      </c>
      <c r="AN50" s="492">
        <v>35000.000000000007</v>
      </c>
      <c r="AO50" s="492"/>
      <c r="AP50" s="492" t="s">
        <v>5662</v>
      </c>
      <c r="AQ50" s="492">
        <v>2925264.3429603223</v>
      </c>
      <c r="AR50" s="492" t="s">
        <v>5662</v>
      </c>
      <c r="AS50" s="492">
        <v>913201.99999999977</v>
      </c>
      <c r="AT50" s="492">
        <v>103619288.49645995</v>
      </c>
      <c r="AU50" s="492">
        <v>873943.50086497306</v>
      </c>
      <c r="AV50" s="492">
        <v>102745344.99559498</v>
      </c>
      <c r="AW50" s="492">
        <v>112.51108188067373</v>
      </c>
      <c r="AX50" s="492">
        <v>202.81639819988254</v>
      </c>
      <c r="AY50" s="492"/>
      <c r="AZ50" s="492"/>
      <c r="BA50" s="492"/>
      <c r="BB50" s="492"/>
      <c r="BC50" s="492"/>
      <c r="BD50" s="492"/>
      <c r="BE50" s="492"/>
      <c r="BF50" s="492"/>
      <c r="BG50" s="492"/>
      <c r="BH50" s="492"/>
      <c r="BI50" s="492"/>
      <c r="BJ50" s="492"/>
      <c r="BK50" s="492"/>
      <c r="BL50" s="492"/>
    </row>
    <row r="51" spans="1:64">
      <c r="A51" s="2477"/>
      <c r="D51" s="2521">
        <v>2028</v>
      </c>
      <c r="E51" s="2505"/>
      <c r="F51" s="492"/>
      <c r="G51" s="492"/>
      <c r="H51" s="492"/>
      <c r="I51" s="492"/>
      <c r="J51" s="492"/>
      <c r="K51" s="492"/>
      <c r="L51" s="492"/>
      <c r="M51" s="492"/>
      <c r="N51" s="492"/>
      <c r="O51" s="492"/>
      <c r="P51" s="492"/>
      <c r="Q51" s="492"/>
      <c r="R51" s="492"/>
      <c r="S51" s="492"/>
      <c r="T51" s="492"/>
      <c r="U51" s="492"/>
      <c r="V51" s="492"/>
      <c r="W51" s="492"/>
      <c r="X51" s="492"/>
      <c r="Y51" s="492"/>
      <c r="Z51" s="492"/>
      <c r="AA51" s="492"/>
      <c r="AB51" s="492">
        <v>520545</v>
      </c>
      <c r="AC51" s="492">
        <v>521304.99999999994</v>
      </c>
      <c r="AD51" s="492">
        <v>0.5</v>
      </c>
      <c r="AE51" s="492">
        <v>44175</v>
      </c>
      <c r="AF51" s="492">
        <v>49999.999999999993</v>
      </c>
      <c r="AG51" s="492">
        <v>0</v>
      </c>
      <c r="AH51" s="492">
        <v>49999.999999999993</v>
      </c>
      <c r="AI51" s="492">
        <v>20000</v>
      </c>
      <c r="AJ51" s="492">
        <v>927675</v>
      </c>
      <c r="AK51" s="492">
        <v>93.342633423820971</v>
      </c>
      <c r="AL51" s="492">
        <v>340469296.97164786</v>
      </c>
      <c r="AM51" s="492">
        <v>367.01355212940723</v>
      </c>
      <c r="AN51" s="492">
        <v>35000.000000000007</v>
      </c>
      <c r="AO51" s="492"/>
      <c r="AP51" s="492" t="s">
        <v>5662</v>
      </c>
      <c r="AQ51" s="492">
        <v>3093615.2271388914</v>
      </c>
      <c r="AR51" s="492" t="s">
        <v>5662</v>
      </c>
      <c r="AS51" s="492">
        <v>913013.99999999988</v>
      </c>
      <c r="AT51" s="492">
        <v>108340673.28316857</v>
      </c>
      <c r="AU51" s="492">
        <v>924078.45279619703</v>
      </c>
      <c r="AV51" s="492">
        <v>107416594.83037238</v>
      </c>
      <c r="AW51" s="492">
        <v>117.65054515086558</v>
      </c>
      <c r="AX51" s="492">
        <v>214.49375237323338</v>
      </c>
      <c r="AY51" s="492"/>
      <c r="AZ51" s="492"/>
      <c r="BA51" s="492"/>
      <c r="BB51" s="492"/>
      <c r="BC51" s="492"/>
      <c r="BD51" s="492"/>
      <c r="BE51" s="492"/>
      <c r="BF51" s="492"/>
      <c r="BG51" s="492"/>
      <c r="BH51" s="492"/>
      <c r="BI51" s="492"/>
      <c r="BJ51" s="492"/>
      <c r="BK51" s="492"/>
      <c r="BL51" s="492"/>
    </row>
    <row r="52" spans="1:64">
      <c r="A52" s="2477"/>
      <c r="D52" s="2521">
        <v>2029</v>
      </c>
      <c r="E52" s="2505"/>
      <c r="F52" s="492"/>
      <c r="G52" s="492"/>
      <c r="H52" s="492"/>
      <c r="I52" s="492"/>
      <c r="J52" s="492"/>
      <c r="K52" s="492"/>
      <c r="L52" s="492"/>
      <c r="M52" s="492"/>
      <c r="N52" s="492"/>
      <c r="O52" s="492"/>
      <c r="P52" s="492"/>
      <c r="Q52" s="492"/>
      <c r="R52" s="492"/>
      <c r="S52" s="492"/>
      <c r="T52" s="492"/>
      <c r="U52" s="492"/>
      <c r="V52" s="492"/>
      <c r="W52" s="492"/>
      <c r="X52" s="492"/>
      <c r="Y52" s="492"/>
      <c r="Z52" s="492"/>
      <c r="AA52" s="492"/>
      <c r="AB52" s="492">
        <v>520545</v>
      </c>
      <c r="AC52" s="492">
        <v>521304.99999999994</v>
      </c>
      <c r="AD52" s="492">
        <v>0.5</v>
      </c>
      <c r="AE52" s="492">
        <v>44175</v>
      </c>
      <c r="AF52" s="492">
        <v>49999.999999999993</v>
      </c>
      <c r="AG52" s="492">
        <v>0</v>
      </c>
      <c r="AH52" s="492">
        <v>49999.999999999993</v>
      </c>
      <c r="AI52" s="492">
        <v>20000</v>
      </c>
      <c r="AJ52" s="492">
        <v>927675</v>
      </c>
      <c r="AK52" s="492">
        <v>95.08298924313867</v>
      </c>
      <c r="AL52" s="492">
        <v>347429817.97884768</v>
      </c>
      <c r="AM52" s="492">
        <v>374.51674129285328</v>
      </c>
      <c r="AN52" s="492">
        <v>35000.000000000007</v>
      </c>
      <c r="AO52" s="492"/>
      <c r="AP52" s="492" t="s">
        <v>5662</v>
      </c>
      <c r="AQ52" s="492">
        <v>3271929.7922185287</v>
      </c>
      <c r="AR52" s="492" t="s">
        <v>5662</v>
      </c>
      <c r="AS52" s="492">
        <v>912825</v>
      </c>
      <c r="AT52" s="492">
        <v>113654955.74129006</v>
      </c>
      <c r="AU52" s="492">
        <v>977170.71510250506</v>
      </c>
      <c r="AV52" s="492">
        <v>112677785.02618757</v>
      </c>
      <c r="AW52" s="492">
        <v>123.43853972687818</v>
      </c>
      <c r="AX52" s="492">
        <v>226.86253165368666</v>
      </c>
      <c r="AY52" s="492"/>
      <c r="AZ52" s="492"/>
      <c r="BA52" s="492"/>
      <c r="BB52" s="492"/>
      <c r="BC52" s="492"/>
      <c r="BD52" s="492"/>
      <c r="BE52" s="492"/>
      <c r="BF52" s="492"/>
      <c r="BG52" s="492"/>
      <c r="BH52" s="492"/>
      <c r="BI52" s="492"/>
      <c r="BJ52" s="492"/>
      <c r="BK52" s="492"/>
      <c r="BL52" s="492"/>
    </row>
    <row r="53" spans="1:64">
      <c r="A53" s="2477"/>
      <c r="B53" s="2737"/>
      <c r="D53" s="2521">
        <v>2030</v>
      </c>
      <c r="E53" s="2505"/>
      <c r="F53" s="492"/>
      <c r="G53" s="492"/>
      <c r="H53" s="492"/>
      <c r="I53" s="492"/>
      <c r="J53" s="492"/>
      <c r="K53" s="492"/>
      <c r="L53" s="492"/>
      <c r="M53" s="492"/>
      <c r="N53" s="492"/>
      <c r="O53" s="492"/>
      <c r="P53" s="492"/>
      <c r="Q53" s="492"/>
      <c r="R53" s="492"/>
      <c r="S53" s="492"/>
      <c r="T53" s="492"/>
      <c r="U53" s="492"/>
      <c r="V53" s="492"/>
      <c r="W53" s="492"/>
      <c r="X53" s="492"/>
      <c r="Y53" s="492"/>
      <c r="Z53" s="492"/>
      <c r="AA53" s="492"/>
      <c r="AB53" s="492">
        <v>520545</v>
      </c>
      <c r="AC53" s="492">
        <v>521304.99999999994</v>
      </c>
      <c r="AD53" s="492">
        <v>0.5</v>
      </c>
      <c r="AE53" s="492">
        <v>44175</v>
      </c>
      <c r="AF53" s="492">
        <v>49999.999999999993</v>
      </c>
      <c r="AG53" s="492">
        <v>0</v>
      </c>
      <c r="AH53" s="492">
        <v>49999.999999999993</v>
      </c>
      <c r="AI53" s="492">
        <v>20000</v>
      </c>
      <c r="AJ53" s="492">
        <v>927675</v>
      </c>
      <c r="AK53" s="492">
        <v>100.25824003632094</v>
      </c>
      <c r="AL53" s="492">
        <v>368128138.09455562</v>
      </c>
      <c r="AM53" s="492">
        <v>396.82877957749815</v>
      </c>
      <c r="AN53" s="492">
        <v>35000.000000000007</v>
      </c>
      <c r="AO53" s="492"/>
      <c r="AP53" s="492" t="s">
        <v>5662</v>
      </c>
      <c r="AQ53" s="492">
        <v>3460814.4518127367</v>
      </c>
      <c r="AR53" s="492" t="s">
        <v>5662</v>
      </c>
      <c r="AS53" s="492">
        <v>912637</v>
      </c>
      <c r="AT53" s="492">
        <v>119264299.42894846</v>
      </c>
      <c r="AU53" s="492">
        <v>1033399.8609023649</v>
      </c>
      <c r="AV53" s="492">
        <v>118230899.56804609</v>
      </c>
      <c r="AW53" s="492">
        <v>129.54865907041474</v>
      </c>
      <c r="AX53" s="492">
        <v>239.964836314488</v>
      </c>
      <c r="AY53" s="492"/>
      <c r="AZ53" s="492"/>
      <c r="BA53" s="492"/>
      <c r="BB53" s="492"/>
      <c r="BC53" s="492"/>
      <c r="BD53" s="492"/>
      <c r="BE53" s="492"/>
      <c r="BF53" s="492"/>
      <c r="BG53" s="492"/>
      <c r="BH53" s="492"/>
      <c r="BI53" s="492"/>
      <c r="BJ53" s="492"/>
      <c r="BK53" s="492"/>
      <c r="BL53" s="492"/>
    </row>
    <row r="54" spans="1:64">
      <c r="A54" s="2477"/>
    </row>
    <row r="55" spans="1:64">
      <c r="A55" s="2477"/>
    </row>
    <row r="56" spans="1:64">
      <c r="A56" s="2477"/>
    </row>
    <row r="57" spans="1:64">
      <c r="A57" s="2477"/>
    </row>
    <row r="58" spans="1:64">
      <c r="A58" s="2477"/>
    </row>
    <row r="59" spans="1:64">
      <c r="A59" s="2477"/>
    </row>
    <row r="60" spans="1:64">
      <c r="A60" s="2477"/>
    </row>
    <row r="61" spans="1:64">
      <c r="A61" s="2477"/>
    </row>
    <row r="62" spans="1:64">
      <c r="A62" s="2477"/>
    </row>
    <row r="63" spans="1:64">
      <c r="A63" s="2477"/>
    </row>
    <row r="64" spans="1:64">
      <c r="A64" s="2477"/>
    </row>
    <row r="65" s="2477" customFormat="1"/>
    <row r="66" s="2477" customFormat="1"/>
    <row r="67" s="2477" customFormat="1"/>
    <row r="68" s="2477" customFormat="1"/>
    <row r="69" s="2477" customFormat="1"/>
    <row r="70" s="2477" customFormat="1"/>
    <row r="71" s="2477" customFormat="1"/>
    <row r="72" s="2477" customFormat="1"/>
    <row r="73" s="2477" customFormat="1"/>
    <row r="74" s="2477" customFormat="1"/>
    <row r="75" s="2477" customFormat="1"/>
    <row r="76" s="2477" customFormat="1"/>
    <row r="77" s="2477" customFormat="1"/>
    <row r="78" s="2477" customFormat="1"/>
    <row r="79" s="2477" customFormat="1"/>
    <row r="80" s="2477" customFormat="1"/>
    <row r="81" spans="1:64">
      <c r="A81" s="2477"/>
      <c r="C81" s="2477"/>
      <c r="D81" s="2477"/>
      <c r="E81" s="2477"/>
      <c r="F81" s="2477"/>
      <c r="G81" s="2477"/>
      <c r="H81" s="2477"/>
      <c r="I81" s="2477"/>
      <c r="J81" s="2477"/>
      <c r="K81" s="2477"/>
      <c r="L81" s="2477"/>
      <c r="M81" s="2477"/>
      <c r="N81" s="2477"/>
      <c r="O81" s="2477"/>
      <c r="P81" s="2477"/>
      <c r="Q81" s="2477"/>
      <c r="R81" s="2477"/>
      <c r="S81" s="2477"/>
      <c r="T81" s="2477"/>
      <c r="U81" s="2477"/>
      <c r="V81" s="2477"/>
      <c r="W81" s="2477"/>
      <c r="X81" s="2477"/>
      <c r="Y81" s="2477"/>
      <c r="Z81" s="2477"/>
      <c r="AA81" s="2477"/>
      <c r="AB81" s="2477"/>
      <c r="AC81" s="2477"/>
      <c r="AD81" s="2477"/>
      <c r="AE81" s="2477"/>
      <c r="AF81" s="2477"/>
      <c r="AG81" s="2477"/>
      <c r="AH81" s="2477"/>
      <c r="AI81" s="2477"/>
      <c r="AJ81" s="2477"/>
      <c r="AK81" s="2477"/>
      <c r="AL81" s="2477"/>
      <c r="AM81" s="2477"/>
      <c r="AN81" s="2477"/>
      <c r="AO81" s="2477"/>
      <c r="AP81" s="2477"/>
      <c r="AQ81" s="2477"/>
      <c r="AR81" s="2477"/>
      <c r="AS81" s="2477"/>
      <c r="AT81" s="2477"/>
      <c r="AU81" s="2477"/>
      <c r="AV81" s="2477"/>
      <c r="AW81" s="2477"/>
      <c r="AX81" s="2477"/>
      <c r="AY81" s="2477"/>
      <c r="AZ81" s="2477"/>
      <c r="BA81" s="2477"/>
      <c r="BB81" s="2477"/>
      <c r="BC81" s="2477"/>
      <c r="BD81" s="2477"/>
      <c r="BE81" s="2477"/>
      <c r="BF81" s="2477"/>
      <c r="BG81" s="2477"/>
      <c r="BH81" s="2477"/>
      <c r="BI81" s="2477"/>
      <c r="BJ81" s="2477"/>
      <c r="BK81" s="2477"/>
      <c r="BL81" s="2477"/>
    </row>
    <row r="82" spans="1:64">
      <c r="A82" s="2477"/>
      <c r="B82" s="2737"/>
      <c r="C82" s="2477"/>
      <c r="D82" s="2477"/>
      <c r="E82" s="2477"/>
      <c r="F82" s="2477"/>
      <c r="G82" s="2477"/>
      <c r="H82" s="2477"/>
      <c r="I82" s="2477"/>
      <c r="J82" s="2477"/>
      <c r="K82" s="2477"/>
      <c r="L82" s="2477"/>
      <c r="M82" s="2477"/>
      <c r="N82" s="2477"/>
      <c r="O82" s="2477"/>
      <c r="P82" s="2477"/>
      <c r="Q82" s="2477"/>
      <c r="R82" s="2477"/>
      <c r="S82" s="2477"/>
      <c r="T82" s="2477"/>
      <c r="U82" s="2477"/>
      <c r="V82" s="2477"/>
      <c r="W82" s="2477"/>
      <c r="X82" s="2477"/>
      <c r="Y82" s="2477"/>
      <c r="Z82" s="2477"/>
      <c r="AA82" s="2477"/>
      <c r="AB82" s="2477"/>
      <c r="AC82" s="2477"/>
      <c r="AD82" s="2477"/>
      <c r="AE82" s="2477"/>
      <c r="AF82" s="2477"/>
      <c r="AG82" s="2477"/>
      <c r="AH82" s="2477"/>
      <c r="AI82" s="2477"/>
      <c r="AJ82" s="2477"/>
      <c r="AK82" s="2477"/>
      <c r="AL82" s="2477"/>
      <c r="AM82" s="2477"/>
      <c r="AN82" s="2477"/>
      <c r="AO82" s="2477"/>
      <c r="AP82" s="2477"/>
      <c r="AQ82" s="2477"/>
      <c r="AR82" s="2477"/>
      <c r="AS82" s="2477"/>
      <c r="AT82" s="2477"/>
      <c r="AU82" s="2477"/>
      <c r="AV82" s="2477"/>
      <c r="AW82" s="2477"/>
      <c r="AX82" s="2477"/>
      <c r="AY82" s="2477"/>
      <c r="AZ82" s="2477"/>
      <c r="BA82" s="2477"/>
      <c r="BB82" s="2477"/>
      <c r="BC82" s="2477"/>
      <c r="BD82" s="2477"/>
      <c r="BE82" s="2477"/>
      <c r="BF82" s="2477"/>
      <c r="BG82" s="2477"/>
      <c r="BH82" s="2477"/>
      <c r="BI82" s="2477"/>
      <c r="BJ82" s="2477"/>
      <c r="BK82" s="2477"/>
      <c r="BL82" s="2477"/>
    </row>
    <row r="83" spans="1:64">
      <c r="A83" s="2477"/>
      <c r="C83" s="2477"/>
      <c r="D83" s="2477"/>
      <c r="E83" s="2477"/>
      <c r="F83" s="2477"/>
      <c r="G83" s="2477"/>
      <c r="H83" s="2477"/>
      <c r="I83" s="2477"/>
      <c r="J83" s="2477"/>
      <c r="K83" s="2477"/>
      <c r="L83" s="2477"/>
      <c r="M83" s="2477"/>
      <c r="N83" s="2477"/>
      <c r="O83" s="2477"/>
      <c r="P83" s="2477"/>
      <c r="Q83" s="2477"/>
      <c r="R83" s="2477"/>
      <c r="S83" s="2477"/>
      <c r="T83" s="2477"/>
      <c r="U83" s="2477"/>
      <c r="V83" s="2477"/>
      <c r="W83" s="2477"/>
      <c r="X83" s="2477"/>
      <c r="Y83" s="2477"/>
      <c r="Z83" s="2477"/>
      <c r="AA83" s="2477"/>
      <c r="AB83" s="2477"/>
      <c r="AC83" s="2477"/>
      <c r="AD83" s="2477"/>
      <c r="AE83" s="2477"/>
      <c r="AF83" s="2477"/>
      <c r="AG83" s="2477"/>
      <c r="AH83" s="2477"/>
      <c r="AI83" s="2477"/>
      <c r="AJ83" s="2477"/>
      <c r="AK83" s="2477"/>
      <c r="AL83" s="2477"/>
      <c r="AM83" s="2477"/>
      <c r="AN83" s="2477"/>
      <c r="AO83" s="2477"/>
      <c r="AP83" s="2477"/>
      <c r="AQ83" s="2477"/>
      <c r="AR83" s="2477"/>
      <c r="AS83" s="2477"/>
      <c r="AT83" s="2477"/>
      <c r="AU83" s="2477"/>
      <c r="AV83" s="2477"/>
      <c r="AW83" s="2477"/>
      <c r="AX83" s="2477"/>
      <c r="AY83" s="2477"/>
      <c r="AZ83" s="2477"/>
      <c r="BA83" s="2477"/>
      <c r="BB83" s="2477"/>
      <c r="BC83" s="2477"/>
      <c r="BD83" s="2477"/>
      <c r="BE83" s="2477"/>
      <c r="BF83" s="2477"/>
      <c r="BG83" s="2477"/>
      <c r="BH83" s="2477"/>
      <c r="BI83" s="2477"/>
      <c r="BJ83" s="2477"/>
      <c r="BK83" s="2477"/>
      <c r="BL83" s="2477"/>
    </row>
    <row r="84" spans="1:64">
      <c r="A84" s="2477"/>
      <c r="C84" s="2477"/>
      <c r="D84" s="2477"/>
      <c r="E84" s="2477"/>
      <c r="F84" s="2477"/>
      <c r="G84" s="2477"/>
      <c r="H84" s="2477"/>
      <c r="I84" s="2477"/>
      <c r="J84" s="2477"/>
      <c r="K84" s="2477"/>
      <c r="L84" s="2477"/>
      <c r="M84" s="2477"/>
      <c r="N84" s="2477"/>
      <c r="O84" s="2477"/>
      <c r="P84" s="2477"/>
      <c r="Q84" s="2477"/>
      <c r="R84" s="2477"/>
      <c r="S84" s="2477"/>
      <c r="T84" s="2477"/>
      <c r="U84" s="2477"/>
      <c r="V84" s="2477"/>
      <c r="W84" s="2477"/>
      <c r="X84" s="2477"/>
      <c r="Y84" s="2477"/>
      <c r="Z84" s="2477"/>
      <c r="AA84" s="2477"/>
      <c r="AB84" s="2477"/>
      <c r="AC84" s="2477"/>
      <c r="AD84" s="2477"/>
      <c r="AE84" s="2477"/>
      <c r="AF84" s="2477"/>
      <c r="AG84" s="2477"/>
      <c r="AH84" s="2477"/>
      <c r="AI84" s="2477"/>
      <c r="AJ84" s="2477"/>
      <c r="AK84" s="2477"/>
      <c r="AL84" s="2477"/>
      <c r="AM84" s="2477"/>
      <c r="AN84" s="2477"/>
      <c r="AO84" s="2477"/>
      <c r="AP84" s="2477"/>
      <c r="AQ84" s="2477"/>
      <c r="AR84" s="2477"/>
      <c r="AS84" s="2477"/>
      <c r="AT84" s="2477"/>
      <c r="AU84" s="2477"/>
      <c r="AV84" s="2477"/>
      <c r="AW84" s="2477"/>
      <c r="AX84" s="2477"/>
      <c r="AY84" s="2477"/>
      <c r="AZ84" s="2477"/>
      <c r="BA84" s="2477"/>
      <c r="BB84" s="2477"/>
      <c r="BC84" s="2477"/>
      <c r="BD84" s="2477"/>
      <c r="BE84" s="2477"/>
      <c r="BF84" s="2477"/>
      <c r="BG84" s="2477"/>
      <c r="BH84" s="2477"/>
      <c r="BI84" s="2477"/>
      <c r="BJ84" s="2477"/>
      <c r="BK84" s="2477"/>
      <c r="BL84" s="2477"/>
    </row>
    <row r="85" spans="1:64">
      <c r="A85" s="2477"/>
      <c r="C85" s="2477"/>
      <c r="D85" s="2477"/>
      <c r="E85" s="2477"/>
      <c r="F85" s="2477"/>
      <c r="G85" s="2477"/>
      <c r="H85" s="2477"/>
      <c r="I85" s="2477"/>
      <c r="J85" s="2477"/>
      <c r="K85" s="2477"/>
      <c r="L85" s="2477"/>
      <c r="M85" s="2477"/>
      <c r="N85" s="2477"/>
      <c r="O85" s="2477"/>
      <c r="P85" s="2477"/>
      <c r="Q85" s="2477"/>
      <c r="R85" s="2477"/>
      <c r="S85" s="2477"/>
      <c r="T85" s="2477"/>
      <c r="U85" s="2477"/>
      <c r="V85" s="2477"/>
      <c r="W85" s="2477"/>
      <c r="X85" s="2477"/>
      <c r="Y85" s="2477"/>
      <c r="Z85" s="2477"/>
      <c r="AA85" s="2477"/>
      <c r="AB85" s="2477"/>
      <c r="AC85" s="2477"/>
      <c r="AD85" s="2477"/>
      <c r="AE85" s="2477"/>
      <c r="AF85" s="2477"/>
      <c r="AG85" s="2477"/>
      <c r="AH85" s="2477"/>
      <c r="AI85" s="2477"/>
      <c r="AJ85" s="2477"/>
      <c r="AK85" s="2477"/>
      <c r="AL85" s="2477"/>
      <c r="AM85" s="2477"/>
      <c r="AN85" s="2477"/>
      <c r="AO85" s="2477"/>
      <c r="AP85" s="2477"/>
      <c r="AQ85" s="2477"/>
      <c r="AR85" s="2477"/>
      <c r="AS85" s="2477"/>
      <c r="AT85" s="2477"/>
      <c r="AU85" s="2477"/>
      <c r="AV85" s="2477"/>
      <c r="AW85" s="2477"/>
      <c r="AX85" s="2477"/>
      <c r="AY85" s="2477"/>
      <c r="AZ85" s="2477"/>
      <c r="BA85" s="2477"/>
      <c r="BB85" s="2477"/>
      <c r="BC85" s="2477"/>
      <c r="BD85" s="2477"/>
      <c r="BE85" s="2477"/>
      <c r="BF85" s="2477"/>
      <c r="BG85" s="2477"/>
      <c r="BH85" s="2477"/>
      <c r="BI85" s="2477"/>
      <c r="BJ85" s="2477"/>
      <c r="BK85" s="2477"/>
      <c r="BL85" s="2477"/>
    </row>
    <row r="86" spans="1:64">
      <c r="A86" s="2477"/>
      <c r="C86" s="2477"/>
      <c r="D86" s="2477"/>
      <c r="E86" s="2477"/>
      <c r="F86" s="2477"/>
      <c r="G86" s="2477"/>
      <c r="H86" s="2477"/>
      <c r="I86" s="2477"/>
      <c r="J86" s="2477"/>
      <c r="K86" s="2477"/>
      <c r="L86" s="2477"/>
      <c r="M86" s="2477"/>
      <c r="N86" s="2477"/>
      <c r="O86" s="2477"/>
      <c r="P86" s="2477"/>
      <c r="Q86" s="2477"/>
      <c r="R86" s="2477"/>
      <c r="S86" s="2477"/>
      <c r="T86" s="2477"/>
      <c r="U86" s="2477"/>
      <c r="V86" s="2477"/>
      <c r="W86" s="2477"/>
      <c r="X86" s="2477"/>
      <c r="Y86" s="2477"/>
      <c r="Z86" s="2477"/>
      <c r="AA86" s="2477"/>
      <c r="AB86" s="2477"/>
      <c r="AC86" s="2477"/>
      <c r="AD86" s="2477"/>
      <c r="AE86" s="2477"/>
      <c r="AF86" s="2477"/>
      <c r="AG86" s="2477"/>
      <c r="AH86" s="2477"/>
      <c r="AI86" s="2477"/>
      <c r="AJ86" s="2477"/>
      <c r="AK86" s="2477"/>
      <c r="AL86" s="2477"/>
      <c r="AM86" s="2477"/>
      <c r="AN86" s="2477"/>
      <c r="AO86" s="2477"/>
      <c r="AP86" s="2477"/>
      <c r="AQ86" s="2477"/>
      <c r="AR86" s="2477"/>
      <c r="AS86" s="2477"/>
      <c r="AT86" s="2477"/>
      <c r="AU86" s="2477"/>
      <c r="AV86" s="2477"/>
      <c r="AW86" s="2477"/>
      <c r="AX86" s="2477"/>
      <c r="AY86" s="2477"/>
      <c r="AZ86" s="2477"/>
      <c r="BA86" s="2477"/>
      <c r="BB86" s="2477"/>
      <c r="BC86" s="2477"/>
      <c r="BD86" s="2477"/>
      <c r="BE86" s="2477"/>
      <c r="BF86" s="2477"/>
      <c r="BG86" s="2477"/>
      <c r="BH86" s="2477"/>
      <c r="BI86" s="2477"/>
      <c r="BJ86" s="2477"/>
      <c r="BK86" s="2477"/>
      <c r="BL86" s="2477"/>
    </row>
    <row r="87" spans="1:64">
      <c r="A87" s="2477"/>
      <c r="C87" s="2477"/>
      <c r="D87" s="2477"/>
      <c r="E87" s="2477"/>
      <c r="F87" s="2477"/>
      <c r="G87" s="2477"/>
      <c r="H87" s="2477"/>
      <c r="I87" s="2477"/>
      <c r="J87" s="2477"/>
      <c r="K87" s="2477"/>
      <c r="L87" s="2477"/>
      <c r="M87" s="2477"/>
      <c r="N87" s="2477"/>
      <c r="O87" s="2477"/>
      <c r="P87" s="2477"/>
      <c r="Q87" s="2477"/>
      <c r="R87" s="2477"/>
      <c r="S87" s="2477"/>
      <c r="T87" s="2477"/>
      <c r="U87" s="2477"/>
      <c r="V87" s="2477"/>
      <c r="W87" s="2477"/>
      <c r="X87" s="2477"/>
      <c r="Y87" s="2477"/>
      <c r="Z87" s="2477"/>
      <c r="AA87" s="2477"/>
      <c r="AB87" s="2477"/>
      <c r="AC87" s="2477"/>
      <c r="AD87" s="2477"/>
      <c r="AE87" s="2477"/>
      <c r="AF87" s="2477"/>
      <c r="AG87" s="2477"/>
      <c r="AH87" s="2477"/>
      <c r="AI87" s="2477"/>
      <c r="AJ87" s="2477"/>
      <c r="AK87" s="2477"/>
      <c r="AL87" s="2477"/>
      <c r="AM87" s="2477"/>
      <c r="AN87" s="2477"/>
      <c r="AO87" s="2477"/>
      <c r="AP87" s="2477"/>
      <c r="AQ87" s="2477"/>
      <c r="AR87" s="2477"/>
      <c r="AS87" s="2477"/>
      <c r="AT87" s="2477"/>
      <c r="AU87" s="2477"/>
      <c r="AV87" s="2477"/>
      <c r="AW87" s="2477"/>
      <c r="AX87" s="2477"/>
      <c r="AY87" s="2477"/>
      <c r="AZ87" s="2477"/>
      <c r="BA87" s="2477"/>
      <c r="BB87" s="2477"/>
      <c r="BC87" s="2477"/>
      <c r="BD87" s="2477"/>
      <c r="BE87" s="2477"/>
      <c r="BF87" s="2477"/>
      <c r="BG87" s="2477"/>
      <c r="BH87" s="2477"/>
      <c r="BI87" s="2477"/>
      <c r="BJ87" s="2477"/>
      <c r="BK87" s="2477"/>
      <c r="BL87" s="2477"/>
    </row>
    <row r="88" spans="1:64">
      <c r="A88" s="2477"/>
      <c r="C88" s="2477"/>
      <c r="D88" s="2477"/>
      <c r="E88" s="2477"/>
      <c r="F88" s="2477"/>
      <c r="G88" s="2477"/>
      <c r="H88" s="2477"/>
      <c r="I88" s="2477"/>
      <c r="J88" s="2477"/>
      <c r="K88" s="2477"/>
      <c r="L88" s="2477"/>
      <c r="M88" s="2477"/>
      <c r="N88" s="2477"/>
      <c r="O88" s="2477"/>
      <c r="P88" s="2477"/>
      <c r="Q88" s="2477"/>
      <c r="R88" s="2477"/>
      <c r="S88" s="2477"/>
      <c r="T88" s="2477"/>
      <c r="U88" s="2477"/>
      <c r="V88" s="2477"/>
      <c r="W88" s="2477"/>
      <c r="X88" s="2477"/>
      <c r="Y88" s="2477"/>
      <c r="Z88" s="2477"/>
      <c r="AA88" s="2477"/>
      <c r="AB88" s="2477"/>
      <c r="AC88" s="2477"/>
      <c r="AD88" s="2477"/>
      <c r="AE88" s="2477"/>
      <c r="AF88" s="2477"/>
      <c r="AG88" s="2477"/>
      <c r="AH88" s="2477"/>
      <c r="AI88" s="2477"/>
      <c r="AJ88" s="2477"/>
      <c r="AK88" s="2477"/>
      <c r="AL88" s="2477"/>
      <c r="AM88" s="2477"/>
      <c r="AN88" s="2477"/>
      <c r="AO88" s="2477"/>
      <c r="AP88" s="2477"/>
      <c r="AQ88" s="2477"/>
      <c r="AR88" s="2477"/>
      <c r="AS88" s="2477"/>
      <c r="AT88" s="2477"/>
      <c r="AU88" s="2477"/>
      <c r="AV88" s="2477"/>
      <c r="AW88" s="2477"/>
      <c r="AX88" s="2477"/>
      <c r="AY88" s="2477"/>
      <c r="AZ88" s="2477"/>
      <c r="BA88" s="2477"/>
      <c r="BB88" s="2477"/>
      <c r="BC88" s="2477"/>
      <c r="BD88" s="2477"/>
      <c r="BE88" s="2477"/>
      <c r="BF88" s="2477"/>
      <c r="BG88" s="2477"/>
      <c r="BH88" s="2477"/>
      <c r="BI88" s="2477"/>
      <c r="BJ88" s="2477"/>
      <c r="BK88" s="2477"/>
      <c r="BL88" s="2477"/>
    </row>
    <row r="89" spans="1:64">
      <c r="A89" s="2477"/>
      <c r="C89" s="2477"/>
      <c r="D89" s="2477"/>
      <c r="E89" s="2477"/>
      <c r="F89" s="2477"/>
      <c r="G89" s="2477"/>
      <c r="H89" s="2477"/>
      <c r="I89" s="2477"/>
      <c r="J89" s="2477"/>
      <c r="K89" s="2477"/>
      <c r="L89" s="2477"/>
      <c r="M89" s="2477"/>
      <c r="N89" s="2477"/>
      <c r="O89" s="2477"/>
      <c r="P89" s="2477"/>
      <c r="Q89" s="2477"/>
      <c r="R89" s="2477"/>
      <c r="S89" s="2477"/>
      <c r="T89" s="2477"/>
      <c r="U89" s="2477"/>
      <c r="V89" s="2477"/>
      <c r="W89" s="2477"/>
      <c r="X89" s="2477"/>
      <c r="Y89" s="2477"/>
      <c r="Z89" s="2477"/>
      <c r="AA89" s="2477"/>
      <c r="AB89" s="2477"/>
      <c r="AC89" s="2477"/>
      <c r="AD89" s="2477"/>
      <c r="AE89" s="2477"/>
      <c r="AF89" s="2477"/>
      <c r="AG89" s="2477"/>
      <c r="AH89" s="2477"/>
      <c r="AI89" s="2477"/>
      <c r="AJ89" s="2477"/>
      <c r="AK89" s="2477"/>
      <c r="AL89" s="2477"/>
      <c r="AM89" s="2477"/>
      <c r="AN89" s="2477"/>
      <c r="AO89" s="2477"/>
      <c r="AP89" s="2477"/>
      <c r="AQ89" s="2477"/>
      <c r="AR89" s="2477"/>
      <c r="AS89" s="2477"/>
      <c r="AT89" s="2477"/>
      <c r="AU89" s="2477"/>
      <c r="AV89" s="2477"/>
      <c r="AW89" s="2477"/>
      <c r="AX89" s="2477"/>
      <c r="AY89" s="2477"/>
      <c r="AZ89" s="2477"/>
      <c r="BA89" s="2477"/>
      <c r="BB89" s="2477"/>
      <c r="BC89" s="2477"/>
      <c r="BD89" s="2477"/>
      <c r="BE89" s="2477"/>
      <c r="BF89" s="2477"/>
      <c r="BG89" s="2477"/>
      <c r="BH89" s="2477"/>
      <c r="BI89" s="2477"/>
      <c r="BJ89" s="2477"/>
      <c r="BK89" s="2477"/>
      <c r="BL89" s="2477"/>
    </row>
    <row r="90" spans="1:64">
      <c r="A90" s="2477"/>
      <c r="C90" s="2477"/>
      <c r="D90" s="2477"/>
      <c r="E90" s="2477"/>
      <c r="F90" s="2477"/>
      <c r="G90" s="2477"/>
      <c r="H90" s="2477"/>
      <c r="I90" s="2477"/>
      <c r="J90" s="2477"/>
      <c r="K90" s="2477"/>
      <c r="L90" s="2477"/>
      <c r="M90" s="2477"/>
      <c r="N90" s="2477"/>
      <c r="O90" s="2477"/>
      <c r="P90" s="2477"/>
      <c r="Q90" s="2477"/>
      <c r="R90" s="2477"/>
      <c r="S90" s="2477"/>
      <c r="T90" s="2477"/>
      <c r="U90" s="2477"/>
      <c r="V90" s="2477"/>
      <c r="W90" s="2477"/>
      <c r="X90" s="2477"/>
      <c r="Y90" s="2477"/>
      <c r="Z90" s="2477"/>
      <c r="AA90" s="2477"/>
      <c r="AB90" s="2477"/>
      <c r="AC90" s="2477"/>
      <c r="AD90" s="2477"/>
      <c r="AE90" s="2477"/>
      <c r="AF90" s="2477"/>
      <c r="AG90" s="2477"/>
      <c r="AH90" s="2477"/>
      <c r="AI90" s="2477"/>
      <c r="AJ90" s="2477"/>
      <c r="AK90" s="2477"/>
      <c r="AL90" s="2477"/>
      <c r="AM90" s="2477"/>
      <c r="AN90" s="2477"/>
      <c r="AO90" s="2477"/>
      <c r="AP90" s="2477"/>
      <c r="AQ90" s="2477"/>
      <c r="AR90" s="2477"/>
      <c r="AS90" s="2477"/>
      <c r="AT90" s="2477"/>
      <c r="AU90" s="2477"/>
      <c r="AV90" s="2477"/>
      <c r="AW90" s="2477"/>
      <c r="AX90" s="2477"/>
      <c r="AY90" s="2477"/>
      <c r="AZ90" s="2477"/>
      <c r="BA90" s="2477"/>
      <c r="BB90" s="2477"/>
      <c r="BC90" s="2477"/>
      <c r="BD90" s="2477"/>
      <c r="BE90" s="2477"/>
      <c r="BF90" s="2477"/>
      <c r="BG90" s="2477"/>
      <c r="BH90" s="2477"/>
      <c r="BI90" s="2477"/>
      <c r="BJ90" s="2477"/>
      <c r="BK90" s="2477"/>
      <c r="BL90" s="2477"/>
    </row>
    <row r="91" spans="1:64">
      <c r="A91" s="2477"/>
      <c r="C91" s="2477"/>
      <c r="D91" s="2477"/>
      <c r="E91" s="2477"/>
      <c r="F91" s="2477"/>
      <c r="G91" s="2477"/>
      <c r="H91" s="2477"/>
      <c r="I91" s="2477"/>
      <c r="J91" s="2477"/>
      <c r="K91" s="2477"/>
      <c r="L91" s="2477"/>
      <c r="M91" s="2477"/>
      <c r="N91" s="2477"/>
      <c r="O91" s="2477"/>
      <c r="P91" s="2477"/>
      <c r="Q91" s="2477"/>
      <c r="R91" s="2477"/>
      <c r="S91" s="2477"/>
      <c r="T91" s="2477"/>
      <c r="U91" s="2477"/>
      <c r="V91" s="2477"/>
      <c r="W91" s="2477"/>
      <c r="X91" s="2477"/>
      <c r="Y91" s="2477"/>
      <c r="Z91" s="2477"/>
      <c r="AA91" s="2477"/>
      <c r="AB91" s="2477"/>
      <c r="AC91" s="2477"/>
      <c r="AD91" s="2477"/>
      <c r="AE91" s="2477"/>
      <c r="AF91" s="2477"/>
      <c r="AG91" s="2477"/>
      <c r="AH91" s="2477"/>
      <c r="AI91" s="2477"/>
      <c r="AJ91" s="2477"/>
      <c r="AK91" s="2477"/>
      <c r="AL91" s="2477"/>
      <c r="AM91" s="2477"/>
      <c r="AN91" s="2477"/>
      <c r="AO91" s="2477"/>
      <c r="AP91" s="2477"/>
      <c r="AQ91" s="2477"/>
      <c r="AR91" s="2477"/>
      <c r="AS91" s="2477"/>
      <c r="AT91" s="2477"/>
      <c r="AU91" s="2477"/>
      <c r="AV91" s="2477"/>
      <c r="AW91" s="2477"/>
      <c r="AX91" s="2477"/>
      <c r="AY91" s="2477"/>
      <c r="AZ91" s="2477"/>
      <c r="BA91" s="2477"/>
      <c r="BB91" s="2477"/>
      <c r="BC91" s="2477"/>
      <c r="BD91" s="2477"/>
      <c r="BE91" s="2477"/>
      <c r="BF91" s="2477"/>
      <c r="BG91" s="2477"/>
      <c r="BH91" s="2477"/>
      <c r="BI91" s="2477"/>
      <c r="BJ91" s="2477"/>
      <c r="BK91" s="2477"/>
      <c r="BL91" s="2477"/>
    </row>
    <row r="92" spans="1:64">
      <c r="A92" s="2477"/>
      <c r="C92" s="2477"/>
      <c r="D92" s="2477"/>
      <c r="E92" s="2477"/>
      <c r="F92" s="2477"/>
      <c r="G92" s="2477"/>
      <c r="H92" s="2477"/>
      <c r="I92" s="2477"/>
      <c r="J92" s="2477"/>
      <c r="K92" s="2477"/>
      <c r="L92" s="2477"/>
      <c r="M92" s="2477"/>
      <c r="N92" s="2477"/>
      <c r="O92" s="2477"/>
      <c r="P92" s="2477"/>
      <c r="Q92" s="2477"/>
      <c r="R92" s="2477"/>
      <c r="S92" s="2477"/>
      <c r="T92" s="2477"/>
      <c r="U92" s="2477"/>
      <c r="V92" s="2477"/>
      <c r="W92" s="2477"/>
      <c r="X92" s="2477"/>
      <c r="Y92" s="2477"/>
      <c r="Z92" s="2477"/>
      <c r="AA92" s="2477"/>
      <c r="AB92" s="2477"/>
      <c r="AC92" s="2477"/>
      <c r="AD92" s="2477"/>
      <c r="AE92" s="2477"/>
      <c r="AF92" s="2477"/>
      <c r="AG92" s="2477"/>
      <c r="AH92" s="2477"/>
      <c r="AI92" s="2477"/>
      <c r="AJ92" s="2477"/>
      <c r="AK92" s="2477"/>
      <c r="AL92" s="2477"/>
      <c r="AM92" s="2477"/>
      <c r="AN92" s="2477"/>
      <c r="AO92" s="2477"/>
      <c r="AP92" s="2477"/>
      <c r="AQ92" s="2477"/>
      <c r="AR92" s="2477"/>
      <c r="AS92" s="2477"/>
      <c r="AT92" s="2477"/>
      <c r="AU92" s="2477"/>
      <c r="AV92" s="2477"/>
      <c r="AW92" s="2477"/>
      <c r="AX92" s="2477"/>
      <c r="AY92" s="2477"/>
      <c r="AZ92" s="2477"/>
      <c r="BA92" s="2477"/>
      <c r="BB92" s="2477"/>
      <c r="BC92" s="2477"/>
      <c r="BD92" s="2477"/>
      <c r="BE92" s="2477"/>
      <c r="BF92" s="2477"/>
      <c r="BG92" s="2477"/>
      <c r="BH92" s="2477"/>
      <c r="BI92" s="2477"/>
      <c r="BJ92" s="2477"/>
      <c r="BK92" s="2477"/>
      <c r="BL92" s="2477"/>
    </row>
    <row r="93" spans="1:64">
      <c r="A93" s="2477"/>
      <c r="C93" s="2477"/>
      <c r="D93" s="2477"/>
      <c r="E93" s="2477"/>
      <c r="F93" s="2477"/>
      <c r="G93" s="2477"/>
      <c r="H93" s="2477"/>
      <c r="I93" s="2477"/>
      <c r="J93" s="2477"/>
      <c r="K93" s="2477"/>
      <c r="L93" s="2477"/>
      <c r="M93" s="2477"/>
      <c r="N93" s="2477"/>
      <c r="O93" s="2477"/>
      <c r="P93" s="2477"/>
      <c r="Q93" s="2477"/>
      <c r="R93" s="2477"/>
      <c r="S93" s="2477"/>
      <c r="T93" s="2477"/>
      <c r="U93" s="2477"/>
      <c r="V93" s="2477"/>
      <c r="W93" s="2477"/>
      <c r="X93" s="2477"/>
      <c r="Y93" s="2477"/>
      <c r="Z93" s="2477"/>
      <c r="AA93" s="2477"/>
      <c r="AB93" s="2477"/>
      <c r="AC93" s="2477"/>
      <c r="AD93" s="2477"/>
      <c r="AE93" s="2477"/>
      <c r="AF93" s="2477"/>
      <c r="AG93" s="2477"/>
      <c r="AH93" s="2477"/>
      <c r="AI93" s="2477"/>
      <c r="AJ93" s="2477"/>
      <c r="AK93" s="2477"/>
      <c r="AL93" s="2477"/>
      <c r="AM93" s="2477"/>
      <c r="AN93" s="2477"/>
      <c r="AO93" s="2477"/>
      <c r="AP93" s="2477"/>
      <c r="AQ93" s="2477"/>
      <c r="AR93" s="2477"/>
      <c r="AS93" s="2477"/>
      <c r="AT93" s="2477"/>
      <c r="AU93" s="2477"/>
      <c r="AV93" s="2477"/>
      <c r="AW93" s="2477"/>
      <c r="AX93" s="2477"/>
      <c r="AY93" s="2477"/>
      <c r="AZ93" s="2477"/>
      <c r="BA93" s="2477"/>
      <c r="BB93" s="2477"/>
      <c r="BC93" s="2477"/>
      <c r="BD93" s="2477"/>
      <c r="BE93" s="2477"/>
      <c r="BF93" s="2477"/>
      <c r="BG93" s="2477"/>
      <c r="BH93" s="2477"/>
      <c r="BI93" s="2477"/>
      <c r="BJ93" s="2477"/>
      <c r="BK93" s="2477"/>
      <c r="BL93" s="2477"/>
    </row>
    <row r="94" spans="1:64">
      <c r="A94" s="2477"/>
      <c r="C94" s="2477"/>
      <c r="D94" s="2477"/>
      <c r="E94" s="2477"/>
      <c r="F94" s="2477"/>
      <c r="G94" s="2477"/>
      <c r="H94" s="2477"/>
      <c r="I94" s="2477"/>
      <c r="J94" s="2477"/>
      <c r="K94" s="2477"/>
      <c r="L94" s="2477"/>
      <c r="M94" s="2477"/>
      <c r="N94" s="2477"/>
      <c r="O94" s="2477"/>
      <c r="P94" s="2477"/>
      <c r="Q94" s="2477"/>
      <c r="R94" s="2477"/>
      <c r="S94" s="2477"/>
      <c r="T94" s="2477"/>
      <c r="U94" s="2477"/>
      <c r="V94" s="2477"/>
      <c r="W94" s="2477"/>
      <c r="X94" s="2477"/>
      <c r="Y94" s="2477"/>
      <c r="Z94" s="2477"/>
      <c r="AA94" s="2477"/>
      <c r="AB94" s="2477"/>
      <c r="AC94" s="2477"/>
      <c r="AD94" s="2477"/>
      <c r="AE94" s="2477"/>
      <c r="AF94" s="2477"/>
      <c r="AG94" s="2477"/>
      <c r="AH94" s="2477"/>
      <c r="AI94" s="2477"/>
      <c r="AJ94" s="2477"/>
      <c r="AK94" s="2477"/>
      <c r="AL94" s="2477"/>
      <c r="AM94" s="2477"/>
      <c r="AN94" s="2477"/>
      <c r="AO94" s="2477"/>
      <c r="AP94" s="2477"/>
      <c r="AQ94" s="2477"/>
      <c r="AR94" s="2477"/>
      <c r="AS94" s="2477"/>
      <c r="AT94" s="2477"/>
      <c r="AU94" s="2477"/>
      <c r="AV94" s="2477"/>
      <c r="AW94" s="2477"/>
      <c r="AX94" s="2477"/>
      <c r="AY94" s="2477"/>
      <c r="AZ94" s="2477"/>
      <c r="BA94" s="2477"/>
      <c r="BB94" s="2477"/>
      <c r="BC94" s="2477"/>
      <c r="BD94" s="2477"/>
      <c r="BE94" s="2477"/>
      <c r="BF94" s="2477"/>
      <c r="BG94" s="2477"/>
      <c r="BH94" s="2477"/>
      <c r="BI94" s="2477"/>
      <c r="BJ94" s="2477"/>
      <c r="BK94" s="2477"/>
      <c r="BL94" s="2477"/>
    </row>
    <row r="95" spans="1:64">
      <c r="A95" s="2477"/>
      <c r="C95" s="2477"/>
      <c r="D95" s="2477"/>
      <c r="E95" s="2477"/>
      <c r="F95" s="2477"/>
      <c r="G95" s="2477"/>
      <c r="H95" s="2477"/>
      <c r="I95" s="2477"/>
      <c r="J95" s="2477"/>
      <c r="K95" s="2477"/>
      <c r="L95" s="2477"/>
      <c r="M95" s="2477"/>
      <c r="N95" s="2477"/>
      <c r="O95" s="2477"/>
      <c r="P95" s="2477"/>
      <c r="Q95" s="2477"/>
      <c r="R95" s="2477"/>
      <c r="S95" s="2477"/>
      <c r="T95" s="2477"/>
      <c r="U95" s="2477"/>
      <c r="V95" s="2477"/>
      <c r="W95" s="2477"/>
      <c r="X95" s="2477"/>
      <c r="Y95" s="2477"/>
      <c r="Z95" s="2477"/>
      <c r="AA95" s="2477"/>
      <c r="AB95" s="2477"/>
      <c r="AC95" s="2477"/>
      <c r="AD95" s="2477"/>
      <c r="AE95" s="2477"/>
      <c r="AF95" s="2477"/>
      <c r="AG95" s="2477"/>
      <c r="AH95" s="2477"/>
      <c r="AI95" s="2477"/>
      <c r="AJ95" s="2477"/>
      <c r="AK95" s="2477"/>
      <c r="AL95" s="2477"/>
      <c r="AM95" s="2477"/>
      <c r="AN95" s="2477"/>
      <c r="AO95" s="2477"/>
      <c r="AP95" s="2477"/>
      <c r="AQ95" s="2477"/>
      <c r="AR95" s="2477"/>
      <c r="AS95" s="2477"/>
      <c r="AT95" s="2477"/>
      <c r="AU95" s="2477"/>
      <c r="AV95" s="2477"/>
      <c r="AW95" s="2477"/>
      <c r="AX95" s="2477"/>
      <c r="AY95" s="2477"/>
      <c r="AZ95" s="2477"/>
      <c r="BA95" s="2477"/>
      <c r="BB95" s="2477"/>
      <c r="BC95" s="2477"/>
      <c r="BD95" s="2477"/>
      <c r="BE95" s="2477"/>
      <c r="BF95" s="2477"/>
      <c r="BG95" s="2477"/>
      <c r="BH95" s="2477"/>
      <c r="BI95" s="2477"/>
      <c r="BJ95" s="2477"/>
      <c r="BK95" s="2477"/>
      <c r="BL95" s="2477"/>
    </row>
    <row r="96" spans="1:64">
      <c r="A96" s="2477"/>
      <c r="C96" s="2477"/>
      <c r="D96" s="2477"/>
      <c r="E96" s="2477"/>
      <c r="F96" s="2477"/>
      <c r="G96" s="2477"/>
      <c r="H96" s="2477"/>
      <c r="I96" s="2477"/>
      <c r="J96" s="2477"/>
      <c r="K96" s="2477"/>
      <c r="L96" s="2477"/>
      <c r="M96" s="2477"/>
      <c r="N96" s="2477"/>
      <c r="O96" s="2477"/>
      <c r="P96" s="2477"/>
      <c r="Q96" s="2477"/>
      <c r="R96" s="2477"/>
      <c r="S96" s="2477"/>
      <c r="T96" s="2477"/>
      <c r="U96" s="2477"/>
      <c r="V96" s="2477"/>
      <c r="W96" s="2477"/>
      <c r="X96" s="2477"/>
      <c r="Y96" s="2477"/>
      <c r="Z96" s="2477"/>
      <c r="AA96" s="2477"/>
      <c r="AB96" s="2477"/>
      <c r="AC96" s="2477"/>
      <c r="AD96" s="2477"/>
      <c r="AE96" s="2477"/>
      <c r="AF96" s="2477"/>
      <c r="AG96" s="2477"/>
      <c r="AH96" s="2477"/>
      <c r="AI96" s="2477"/>
      <c r="AJ96" s="2477"/>
      <c r="AK96" s="2477"/>
      <c r="AL96" s="2477"/>
      <c r="AM96" s="2477"/>
      <c r="AN96" s="2477"/>
      <c r="AO96" s="2477"/>
      <c r="AP96" s="2477"/>
      <c r="AQ96" s="2477"/>
      <c r="AR96" s="2477"/>
      <c r="AS96" s="2477"/>
      <c r="AT96" s="2477"/>
      <c r="AU96" s="2477"/>
      <c r="AV96" s="2477"/>
      <c r="AW96" s="2477"/>
      <c r="AX96" s="2477"/>
      <c r="AY96" s="2477"/>
      <c r="AZ96" s="2477"/>
      <c r="BA96" s="2477"/>
      <c r="BB96" s="2477"/>
      <c r="BC96" s="2477"/>
      <c r="BD96" s="2477"/>
      <c r="BE96" s="2477"/>
      <c r="BF96" s="2477"/>
      <c r="BG96" s="2477"/>
      <c r="BH96" s="2477"/>
      <c r="BI96" s="2477"/>
      <c r="BJ96" s="2477"/>
      <c r="BK96" s="2477"/>
      <c r="BL96" s="2477"/>
    </row>
    <row r="97" spans="1:64">
      <c r="A97" s="2477"/>
      <c r="C97" s="2477"/>
      <c r="D97" s="2477"/>
      <c r="E97" s="2477"/>
      <c r="F97" s="2477"/>
      <c r="G97" s="2477"/>
      <c r="H97" s="2477"/>
      <c r="I97" s="2477"/>
      <c r="J97" s="2477"/>
      <c r="K97" s="2477"/>
      <c r="L97" s="2477"/>
      <c r="M97" s="2477"/>
      <c r="N97" s="2477"/>
      <c r="O97" s="2477"/>
      <c r="P97" s="2477"/>
      <c r="Q97" s="2477"/>
      <c r="R97" s="2477"/>
      <c r="S97" s="2477"/>
      <c r="T97" s="2477"/>
      <c r="U97" s="2477"/>
      <c r="V97" s="2477"/>
      <c r="W97" s="2477"/>
      <c r="X97" s="2477"/>
      <c r="Y97" s="2477"/>
      <c r="Z97" s="2477"/>
      <c r="AA97" s="2477"/>
      <c r="AB97" s="2477"/>
      <c r="AC97" s="2477"/>
      <c r="AD97" s="2477"/>
      <c r="AE97" s="2477"/>
      <c r="AF97" s="2477"/>
      <c r="AG97" s="2477"/>
      <c r="AH97" s="2477"/>
      <c r="AI97" s="2477"/>
      <c r="AJ97" s="2477"/>
      <c r="AK97" s="2477"/>
      <c r="AL97" s="2477"/>
      <c r="AM97" s="2477"/>
      <c r="AN97" s="2477"/>
      <c r="AO97" s="2477"/>
      <c r="AP97" s="2477"/>
      <c r="AQ97" s="2477"/>
      <c r="AR97" s="2477"/>
      <c r="AS97" s="2477"/>
      <c r="AT97" s="2477"/>
      <c r="AU97" s="2477"/>
      <c r="AV97" s="2477"/>
      <c r="AW97" s="2477"/>
      <c r="AX97" s="2477"/>
      <c r="AY97" s="2477"/>
      <c r="AZ97" s="2477"/>
      <c r="BA97" s="2477"/>
      <c r="BB97" s="2477"/>
      <c r="BC97" s="2477"/>
      <c r="BD97" s="2477"/>
      <c r="BE97" s="2477"/>
      <c r="BF97" s="2477"/>
      <c r="BG97" s="2477"/>
      <c r="BH97" s="2477"/>
      <c r="BI97" s="2477"/>
      <c r="BJ97" s="2477"/>
      <c r="BK97" s="2477"/>
      <c r="BL97" s="2477"/>
    </row>
    <row r="98" spans="1:64">
      <c r="A98" s="2477"/>
      <c r="C98" s="2477"/>
      <c r="D98" s="2477"/>
      <c r="E98" s="2477"/>
      <c r="F98" s="2477"/>
      <c r="G98" s="2477"/>
      <c r="H98" s="2477"/>
      <c r="I98" s="2477"/>
      <c r="J98" s="2477"/>
      <c r="K98" s="2477"/>
      <c r="L98" s="2477"/>
      <c r="M98" s="2477"/>
      <c r="N98" s="2477"/>
      <c r="O98" s="2477"/>
      <c r="P98" s="2477"/>
      <c r="Q98" s="2477"/>
      <c r="R98" s="2477"/>
      <c r="S98" s="2477"/>
      <c r="T98" s="2477"/>
      <c r="U98" s="2477"/>
      <c r="V98" s="2477"/>
      <c r="W98" s="2477"/>
      <c r="X98" s="2477"/>
      <c r="Y98" s="2477"/>
      <c r="Z98" s="2477"/>
      <c r="AA98" s="2477"/>
      <c r="AB98" s="2477"/>
      <c r="AC98" s="2477"/>
      <c r="AD98" s="2477"/>
      <c r="AE98" s="2477"/>
      <c r="AF98" s="2477"/>
      <c r="AG98" s="2477"/>
      <c r="AH98" s="2477"/>
      <c r="AI98" s="2477"/>
      <c r="AJ98" s="2477"/>
      <c r="AK98" s="2477"/>
      <c r="AL98" s="2477"/>
      <c r="AM98" s="2477"/>
      <c r="AN98" s="2477"/>
      <c r="AO98" s="2477"/>
      <c r="AP98" s="2477"/>
      <c r="AQ98" s="2477"/>
      <c r="AR98" s="2477"/>
      <c r="AS98" s="2477"/>
      <c r="AT98" s="2477"/>
      <c r="AU98" s="2477"/>
      <c r="AV98" s="2477"/>
      <c r="AW98" s="2477"/>
      <c r="AX98" s="2477"/>
      <c r="AY98" s="2477"/>
      <c r="AZ98" s="2477"/>
      <c r="BA98" s="2477"/>
      <c r="BB98" s="2477"/>
      <c r="BC98" s="2477"/>
      <c r="BD98" s="2477"/>
      <c r="BE98" s="2477"/>
      <c r="BF98" s="2477"/>
      <c r="BG98" s="2477"/>
      <c r="BH98" s="2477"/>
      <c r="BI98" s="2477"/>
      <c r="BJ98" s="2477"/>
      <c r="BK98" s="2477"/>
      <c r="BL98" s="2477"/>
    </row>
    <row r="99" spans="1:64">
      <c r="A99" s="2477"/>
      <c r="C99" s="2477"/>
      <c r="D99" s="2477"/>
      <c r="E99" s="2477"/>
      <c r="F99" s="2477"/>
      <c r="G99" s="2477"/>
      <c r="H99" s="2477"/>
      <c r="I99" s="2477"/>
      <c r="J99" s="2477"/>
      <c r="K99" s="2477"/>
      <c r="L99" s="2477"/>
      <c r="M99" s="2477"/>
      <c r="N99" s="2477"/>
      <c r="O99" s="2477"/>
      <c r="P99" s="2477"/>
      <c r="Q99" s="2477"/>
      <c r="R99" s="2477"/>
      <c r="S99" s="2477"/>
      <c r="T99" s="2477"/>
      <c r="U99" s="2477"/>
      <c r="V99" s="2477"/>
      <c r="W99" s="2477"/>
      <c r="X99" s="2477"/>
      <c r="Y99" s="2477"/>
      <c r="Z99" s="2477"/>
      <c r="AA99" s="2477"/>
      <c r="AB99" s="2477"/>
      <c r="AC99" s="2477"/>
      <c r="AD99" s="2477"/>
      <c r="AE99" s="2477"/>
      <c r="AF99" s="2477"/>
      <c r="AG99" s="2477"/>
      <c r="AH99" s="2477"/>
      <c r="AI99" s="2477"/>
      <c r="AJ99" s="2477"/>
      <c r="AK99" s="2477"/>
      <c r="AL99" s="2477"/>
      <c r="AM99" s="2477"/>
      <c r="AN99" s="2477"/>
      <c r="AO99" s="2477"/>
      <c r="AP99" s="2477"/>
      <c r="AQ99" s="2477"/>
      <c r="AR99" s="2477"/>
      <c r="AS99" s="2477"/>
      <c r="AT99" s="2477"/>
      <c r="AU99" s="2477"/>
      <c r="AV99" s="2477"/>
      <c r="AW99" s="2477"/>
      <c r="AX99" s="2477"/>
      <c r="AY99" s="2477"/>
      <c r="AZ99" s="2477"/>
      <c r="BA99" s="2477"/>
      <c r="BB99" s="2477"/>
      <c r="BC99" s="2477"/>
      <c r="BD99" s="2477"/>
      <c r="BE99" s="2477"/>
      <c r="BF99" s="2477"/>
      <c r="BG99" s="2477"/>
      <c r="BH99" s="2477"/>
      <c r="BI99" s="2477"/>
      <c r="BJ99" s="2477"/>
      <c r="BK99" s="2477"/>
      <c r="BL99" s="2477"/>
    </row>
    <row r="100" spans="1:64">
      <c r="A100" s="2477"/>
      <c r="C100" s="2477"/>
      <c r="D100" s="2477"/>
      <c r="E100" s="2477"/>
      <c r="F100" s="2477"/>
      <c r="G100" s="2477"/>
      <c r="H100" s="2477"/>
      <c r="I100" s="2477"/>
      <c r="J100" s="2477"/>
      <c r="K100" s="2477"/>
      <c r="L100" s="2477"/>
      <c r="M100" s="2477"/>
      <c r="N100" s="2477"/>
      <c r="O100" s="2477"/>
      <c r="P100" s="2477"/>
      <c r="Q100" s="2477"/>
      <c r="R100" s="2477"/>
      <c r="S100" s="2477"/>
      <c r="T100" s="2477"/>
      <c r="U100" s="2477"/>
      <c r="V100" s="2477"/>
      <c r="W100" s="2477"/>
      <c r="X100" s="2477"/>
      <c r="Y100" s="2477"/>
      <c r="Z100" s="2477"/>
      <c r="AA100" s="2477"/>
      <c r="AB100" s="2477"/>
      <c r="AC100" s="2477"/>
      <c r="AD100" s="2477"/>
      <c r="AE100" s="2477"/>
      <c r="AF100" s="2477"/>
      <c r="AG100" s="2477"/>
      <c r="AH100" s="2477"/>
      <c r="AI100" s="2477"/>
      <c r="AJ100" s="2477"/>
      <c r="AK100" s="2477"/>
      <c r="AL100" s="2477"/>
      <c r="AM100" s="2477"/>
      <c r="AN100" s="2477"/>
      <c r="AO100" s="2477"/>
      <c r="AP100" s="2477"/>
      <c r="AQ100" s="2477"/>
      <c r="AR100" s="2477"/>
      <c r="AS100" s="2477"/>
      <c r="AT100" s="2477"/>
      <c r="AU100" s="2477"/>
      <c r="AV100" s="2477"/>
      <c r="AW100" s="2477"/>
      <c r="AX100" s="2477"/>
      <c r="AY100" s="2477"/>
      <c r="AZ100" s="2477"/>
      <c r="BA100" s="2477"/>
      <c r="BB100" s="2477"/>
      <c r="BC100" s="2477"/>
      <c r="BD100" s="2477"/>
      <c r="BE100" s="2477"/>
      <c r="BF100" s="2477"/>
      <c r="BG100" s="2477"/>
      <c r="BH100" s="2477"/>
      <c r="BI100" s="2477"/>
      <c r="BJ100" s="2477"/>
      <c r="BK100" s="2477"/>
      <c r="BL100" s="2477"/>
    </row>
    <row r="101" spans="1:64">
      <c r="A101" s="2477"/>
      <c r="C101" s="2477"/>
      <c r="D101" s="2477"/>
      <c r="E101" s="2477"/>
      <c r="F101" s="2477"/>
      <c r="G101" s="2477"/>
      <c r="H101" s="2477"/>
      <c r="I101" s="2477"/>
      <c r="J101" s="2477"/>
      <c r="K101" s="2477"/>
      <c r="L101" s="2477"/>
      <c r="M101" s="2477"/>
      <c r="N101" s="2477"/>
      <c r="O101" s="2477"/>
      <c r="P101" s="2477"/>
      <c r="Q101" s="2477"/>
      <c r="R101" s="2477"/>
      <c r="S101" s="2477"/>
      <c r="T101" s="2477"/>
      <c r="U101" s="2477"/>
      <c r="V101" s="2477"/>
      <c r="W101" s="2477"/>
      <c r="X101" s="2477"/>
      <c r="Y101" s="2477"/>
      <c r="Z101" s="2477"/>
      <c r="AA101" s="2477"/>
      <c r="AB101" s="2477"/>
      <c r="AC101" s="2477"/>
      <c r="AD101" s="2477"/>
      <c r="AE101" s="2477"/>
      <c r="AF101" s="2477"/>
      <c r="AG101" s="2477"/>
      <c r="AH101" s="2477"/>
      <c r="AI101" s="2477"/>
      <c r="AJ101" s="2477"/>
      <c r="AK101" s="2477"/>
      <c r="AL101" s="2477"/>
      <c r="AM101" s="2477"/>
      <c r="AN101" s="2477"/>
      <c r="AO101" s="2477"/>
      <c r="AP101" s="2477"/>
      <c r="AQ101" s="2477"/>
      <c r="AR101" s="2477"/>
      <c r="AS101" s="2477"/>
      <c r="AT101" s="2477"/>
      <c r="AU101" s="2477"/>
      <c r="AV101" s="2477"/>
      <c r="AW101" s="2477"/>
      <c r="AX101" s="2477"/>
      <c r="AY101" s="2477"/>
      <c r="AZ101" s="2477"/>
      <c r="BA101" s="2477"/>
      <c r="BB101" s="2477"/>
      <c r="BC101" s="2477"/>
      <c r="BD101" s="2477"/>
      <c r="BE101" s="2477"/>
      <c r="BF101" s="2477"/>
      <c r="BG101" s="2477"/>
      <c r="BH101" s="2477"/>
      <c r="BI101" s="2477"/>
      <c r="BJ101" s="2477"/>
      <c r="BK101" s="2477"/>
      <c r="BL101" s="2477"/>
    </row>
    <row r="102" spans="1:64">
      <c r="A102" s="2477"/>
      <c r="C102" s="2477"/>
      <c r="D102" s="2477"/>
      <c r="E102" s="2477"/>
      <c r="F102" s="2477"/>
      <c r="G102" s="2477"/>
      <c r="H102" s="2477"/>
      <c r="I102" s="2477"/>
      <c r="J102" s="2477"/>
      <c r="K102" s="2477"/>
      <c r="L102" s="2477"/>
      <c r="M102" s="2477"/>
      <c r="N102" s="2477"/>
      <c r="O102" s="2477"/>
      <c r="P102" s="2477"/>
      <c r="Q102" s="2477"/>
      <c r="R102" s="2477"/>
      <c r="S102" s="2477"/>
      <c r="T102" s="2477"/>
      <c r="U102" s="2477"/>
      <c r="V102" s="2477"/>
      <c r="W102" s="2477"/>
      <c r="X102" s="2477"/>
      <c r="Y102" s="2477"/>
      <c r="Z102" s="2477"/>
      <c r="AA102" s="2477"/>
      <c r="AB102" s="2477"/>
      <c r="AC102" s="2477"/>
      <c r="AD102" s="2477"/>
      <c r="AE102" s="2477"/>
      <c r="AF102" s="2477"/>
      <c r="AG102" s="2477"/>
      <c r="AH102" s="2477"/>
      <c r="AI102" s="2477"/>
      <c r="AJ102" s="2477"/>
      <c r="AK102" s="2477"/>
      <c r="AL102" s="2477"/>
      <c r="AM102" s="2477"/>
      <c r="AN102" s="2477"/>
      <c r="AO102" s="2477"/>
      <c r="AP102" s="2477"/>
      <c r="AQ102" s="2477"/>
      <c r="AR102" s="2477"/>
      <c r="AS102" s="2477"/>
      <c r="AT102" s="2477"/>
      <c r="AU102" s="2477"/>
      <c r="AV102" s="2477"/>
      <c r="AW102" s="2477"/>
      <c r="AX102" s="2477"/>
      <c r="AY102" s="2477"/>
      <c r="AZ102" s="2477"/>
      <c r="BA102" s="2477"/>
      <c r="BB102" s="2477"/>
      <c r="BC102" s="2477"/>
      <c r="BD102" s="2477"/>
      <c r="BE102" s="2477"/>
      <c r="BF102" s="2477"/>
      <c r="BG102" s="2477"/>
      <c r="BH102" s="2477"/>
      <c r="BI102" s="2477"/>
      <c r="BJ102" s="2477"/>
      <c r="BK102" s="2477"/>
      <c r="BL102" s="2477"/>
    </row>
    <row r="103" spans="1:64">
      <c r="A103" s="2477"/>
      <c r="B103" s="2737"/>
      <c r="C103" s="2477"/>
      <c r="D103" s="2477"/>
      <c r="E103" s="2477"/>
      <c r="F103" s="2477"/>
      <c r="G103" s="2477"/>
      <c r="H103" s="2477"/>
      <c r="I103" s="2477"/>
      <c r="J103" s="2477"/>
      <c r="K103" s="2477"/>
      <c r="L103" s="2477"/>
      <c r="M103" s="2477"/>
      <c r="N103" s="2477"/>
      <c r="O103" s="2477"/>
      <c r="P103" s="2477"/>
      <c r="Q103" s="2477"/>
      <c r="R103" s="2477"/>
      <c r="S103" s="2477"/>
      <c r="T103" s="2477"/>
      <c r="U103" s="2477"/>
      <c r="V103" s="2477"/>
      <c r="W103" s="2477"/>
      <c r="X103" s="2477"/>
      <c r="Y103" s="2477"/>
      <c r="Z103" s="2477"/>
      <c r="AA103" s="2477"/>
      <c r="AB103" s="2477"/>
      <c r="AC103" s="2477"/>
      <c r="AD103" s="2477"/>
      <c r="AE103" s="2477"/>
      <c r="AF103" s="2477"/>
      <c r="AG103" s="2477"/>
      <c r="AH103" s="2477"/>
      <c r="AI103" s="2477"/>
      <c r="AJ103" s="2477"/>
      <c r="AK103" s="2477"/>
      <c r="AL103" s="2477"/>
      <c r="AM103" s="2477"/>
      <c r="AN103" s="2477"/>
      <c r="AO103" s="2477"/>
      <c r="AP103" s="2477"/>
      <c r="AQ103" s="2477"/>
      <c r="AR103" s="2477"/>
      <c r="AS103" s="2477"/>
      <c r="AT103" s="2477"/>
      <c r="AU103" s="2477"/>
      <c r="AV103" s="2477"/>
      <c r="AW103" s="2477"/>
      <c r="AX103" s="2477"/>
      <c r="AY103" s="2477"/>
      <c r="AZ103" s="2477"/>
      <c r="BA103" s="2477"/>
      <c r="BB103" s="2477"/>
      <c r="BC103" s="2477"/>
      <c r="BD103" s="2477"/>
      <c r="BE103" s="2477"/>
      <c r="BF103" s="2477"/>
      <c r="BG103" s="2477"/>
      <c r="BH103" s="2477"/>
      <c r="BI103" s="2477"/>
      <c r="BJ103" s="2477"/>
      <c r="BK103" s="2477"/>
      <c r="BL103" s="2477"/>
    </row>
    <row r="104" spans="1:64">
      <c r="A104" s="2477"/>
      <c r="B104" s="2737"/>
      <c r="C104" s="2477"/>
      <c r="D104" s="2477"/>
      <c r="E104" s="2477"/>
      <c r="F104" s="2477"/>
      <c r="G104" s="2477"/>
      <c r="H104" s="2477"/>
      <c r="I104" s="2477"/>
      <c r="J104" s="2477"/>
      <c r="K104" s="2477"/>
      <c r="L104" s="2477"/>
      <c r="M104" s="2477"/>
      <c r="N104" s="2477"/>
      <c r="O104" s="2477"/>
      <c r="P104" s="2477"/>
      <c r="Q104" s="2477"/>
      <c r="R104" s="2477"/>
      <c r="S104" s="2477"/>
      <c r="T104" s="2477"/>
      <c r="U104" s="2477"/>
      <c r="V104" s="2477"/>
      <c r="W104" s="2477"/>
      <c r="X104" s="2477"/>
      <c r="Y104" s="2477"/>
      <c r="Z104" s="2477"/>
      <c r="AA104" s="2477"/>
      <c r="AB104" s="2477"/>
      <c r="AC104" s="2477"/>
      <c r="AD104" s="2477"/>
      <c r="AE104" s="2477"/>
      <c r="AF104" s="2477"/>
      <c r="AG104" s="2477"/>
      <c r="AH104" s="2477"/>
      <c r="AI104" s="2477"/>
      <c r="AJ104" s="2477"/>
      <c r="AK104" s="2477"/>
      <c r="AL104" s="2477"/>
      <c r="AM104" s="2477"/>
      <c r="AN104" s="2477"/>
      <c r="AO104" s="2477"/>
      <c r="AP104" s="2477"/>
      <c r="AQ104" s="2477"/>
      <c r="AR104" s="2477"/>
      <c r="AS104" s="2477"/>
      <c r="AT104" s="2477"/>
      <c r="AU104" s="2477"/>
      <c r="AV104" s="2477"/>
      <c r="AW104" s="2477"/>
      <c r="AX104" s="2477"/>
      <c r="AY104" s="2477"/>
      <c r="AZ104" s="2477"/>
      <c r="BA104" s="2477"/>
      <c r="BB104" s="2477"/>
      <c r="BC104" s="2477"/>
      <c r="BD104" s="2477"/>
      <c r="BE104" s="2477"/>
      <c r="BF104" s="2477"/>
      <c r="BG104" s="2477"/>
      <c r="BH104" s="2477"/>
      <c r="BI104" s="2477"/>
      <c r="BJ104" s="2477"/>
      <c r="BK104" s="2477"/>
      <c r="BL104" s="2477"/>
    </row>
    <row r="105" spans="1:64">
      <c r="A105" s="2477"/>
      <c r="C105" s="2477"/>
      <c r="D105" s="2477"/>
      <c r="E105" s="2477"/>
      <c r="F105" s="2477"/>
      <c r="G105" s="2477"/>
      <c r="H105" s="2477"/>
      <c r="I105" s="2477"/>
      <c r="J105" s="2477"/>
      <c r="K105" s="2477"/>
      <c r="L105" s="2477"/>
      <c r="M105" s="2477"/>
      <c r="N105" s="2477"/>
      <c r="O105" s="2477"/>
      <c r="P105" s="2477"/>
      <c r="Q105" s="2477"/>
      <c r="R105" s="2477"/>
      <c r="S105" s="2477"/>
      <c r="T105" s="2477"/>
      <c r="U105" s="2477"/>
      <c r="V105" s="2477"/>
      <c r="W105" s="2477"/>
      <c r="X105" s="2477"/>
      <c r="Y105" s="2477"/>
      <c r="Z105" s="2477"/>
      <c r="AA105" s="2477"/>
      <c r="AB105" s="2477"/>
      <c r="AC105" s="2477"/>
      <c r="AD105" s="2477"/>
      <c r="AE105" s="2477"/>
      <c r="AF105" s="2477"/>
      <c r="AG105" s="2477"/>
      <c r="AH105" s="2477"/>
      <c r="AI105" s="2477"/>
      <c r="AJ105" s="2477"/>
      <c r="AK105" s="2477"/>
      <c r="AL105" s="2477"/>
      <c r="AM105" s="2477"/>
      <c r="AN105" s="2477"/>
      <c r="AO105" s="2477"/>
      <c r="AP105" s="2477"/>
      <c r="AQ105" s="2477"/>
      <c r="AR105" s="2477"/>
      <c r="AS105" s="2477"/>
      <c r="AT105" s="2477"/>
      <c r="AU105" s="2477"/>
      <c r="AV105" s="2477"/>
      <c r="AW105" s="2477"/>
      <c r="AX105" s="2477"/>
      <c r="AY105" s="2477"/>
      <c r="AZ105" s="2477"/>
      <c r="BA105" s="2477"/>
      <c r="BB105" s="2477"/>
      <c r="BC105" s="2477"/>
      <c r="BD105" s="2477"/>
      <c r="BE105" s="2477"/>
      <c r="BF105" s="2477"/>
      <c r="BG105" s="2477"/>
      <c r="BH105" s="2477"/>
      <c r="BI105" s="2477"/>
      <c r="BJ105" s="2477"/>
      <c r="BK105" s="2477"/>
      <c r="BL105" s="2477"/>
    </row>
    <row r="106" spans="1:64">
      <c r="A106" s="2477"/>
      <c r="C106" s="2477"/>
      <c r="D106" s="2477"/>
      <c r="E106" s="2477"/>
      <c r="F106" s="2477"/>
      <c r="G106" s="2477"/>
      <c r="H106" s="2477"/>
      <c r="I106" s="2477"/>
      <c r="J106" s="2477"/>
      <c r="K106" s="2477"/>
      <c r="L106" s="2477"/>
      <c r="M106" s="2477"/>
      <c r="N106" s="2477"/>
      <c r="O106" s="2477"/>
      <c r="P106" s="2477"/>
      <c r="Q106" s="2477"/>
      <c r="R106" s="2477"/>
      <c r="S106" s="2477"/>
      <c r="T106" s="2477"/>
      <c r="U106" s="2477"/>
      <c r="V106" s="2477"/>
      <c r="W106" s="2477"/>
      <c r="X106" s="2477"/>
      <c r="Y106" s="2477"/>
      <c r="Z106" s="2477"/>
      <c r="AA106" s="2477"/>
      <c r="AB106" s="2477"/>
      <c r="AC106" s="2477"/>
      <c r="AD106" s="2477"/>
      <c r="AE106" s="2477"/>
      <c r="AF106" s="2477"/>
      <c r="AG106" s="2477"/>
      <c r="AH106" s="2477"/>
      <c r="AI106" s="2477"/>
      <c r="AJ106" s="2477"/>
      <c r="AK106" s="2477"/>
      <c r="AL106" s="2477"/>
      <c r="AM106" s="2477"/>
      <c r="AN106" s="2477"/>
      <c r="AO106" s="2477"/>
      <c r="AP106" s="2477"/>
      <c r="AQ106" s="2477"/>
      <c r="AR106" s="2477"/>
      <c r="AS106" s="2477"/>
      <c r="AT106" s="2477"/>
      <c r="AU106" s="2477"/>
      <c r="AV106" s="2477"/>
      <c r="AW106" s="2477"/>
      <c r="AX106" s="2477"/>
      <c r="AY106" s="2477"/>
      <c r="AZ106" s="2477"/>
      <c r="BA106" s="2477"/>
      <c r="BB106" s="2477"/>
      <c r="BC106" s="2477"/>
      <c r="BD106" s="2477"/>
      <c r="BE106" s="2477"/>
      <c r="BF106" s="2477"/>
      <c r="BG106" s="2477"/>
      <c r="BH106" s="2477"/>
      <c r="BI106" s="2477"/>
      <c r="BJ106" s="2477"/>
      <c r="BK106" s="2477"/>
      <c r="BL106" s="2477"/>
    </row>
    <row r="107" spans="1:64">
      <c r="A107" s="2477"/>
      <c r="C107" s="2477"/>
      <c r="D107" s="2477"/>
      <c r="E107" s="2477"/>
      <c r="F107" s="2477"/>
      <c r="G107" s="2477"/>
      <c r="H107" s="2477"/>
      <c r="I107" s="2477"/>
      <c r="J107" s="2477"/>
      <c r="K107" s="2477"/>
      <c r="L107" s="2477"/>
      <c r="M107" s="2477"/>
      <c r="N107" s="2477"/>
      <c r="O107" s="2477"/>
      <c r="P107" s="2477"/>
      <c r="Q107" s="2477"/>
      <c r="R107" s="2477"/>
      <c r="S107" s="2477"/>
      <c r="T107" s="2477"/>
      <c r="U107" s="2477"/>
      <c r="V107" s="2477"/>
      <c r="W107" s="2477"/>
      <c r="X107" s="2477"/>
      <c r="Y107" s="2477"/>
      <c r="Z107" s="2477"/>
      <c r="AA107" s="2477"/>
      <c r="AB107" s="2477"/>
      <c r="AC107" s="2477"/>
      <c r="AD107" s="2477"/>
      <c r="AE107" s="2477"/>
      <c r="AF107" s="2477"/>
      <c r="AG107" s="2477"/>
      <c r="AH107" s="2477"/>
      <c r="AI107" s="2477"/>
      <c r="AJ107" s="2477"/>
      <c r="AK107" s="2477"/>
      <c r="AL107" s="2477"/>
      <c r="AM107" s="2477"/>
      <c r="AN107" s="2477"/>
      <c r="AO107" s="2477"/>
      <c r="AP107" s="2477"/>
      <c r="AQ107" s="2477"/>
      <c r="AR107" s="2477"/>
      <c r="AS107" s="2477"/>
      <c r="AT107" s="2477"/>
      <c r="AU107" s="2477"/>
      <c r="AV107" s="2477"/>
      <c r="AW107" s="2477"/>
      <c r="AX107" s="2477"/>
      <c r="AY107" s="2477"/>
      <c r="AZ107" s="2477"/>
      <c r="BA107" s="2477"/>
      <c r="BB107" s="2477"/>
      <c r="BC107" s="2477"/>
      <c r="BD107" s="2477"/>
      <c r="BE107" s="2477"/>
      <c r="BF107" s="2477"/>
      <c r="BG107" s="2477"/>
      <c r="BH107" s="2477"/>
      <c r="BI107" s="2477"/>
      <c r="BJ107" s="2477"/>
      <c r="BK107" s="2477"/>
      <c r="BL107" s="2477"/>
    </row>
    <row r="108" spans="1:64">
      <c r="A108" s="2477"/>
      <c r="B108" s="2737"/>
      <c r="C108" s="2477"/>
      <c r="D108" s="2477"/>
      <c r="E108" s="2477"/>
      <c r="F108" s="2477"/>
      <c r="G108" s="2477"/>
      <c r="H108" s="2477"/>
      <c r="I108" s="2477"/>
      <c r="J108" s="2477"/>
      <c r="K108" s="2477"/>
      <c r="L108" s="2477"/>
      <c r="M108" s="2477"/>
      <c r="N108" s="2477"/>
      <c r="O108" s="2477"/>
      <c r="P108" s="2477"/>
      <c r="Q108" s="2477"/>
      <c r="R108" s="2477"/>
      <c r="S108" s="2477"/>
      <c r="T108" s="2477"/>
      <c r="U108" s="2477"/>
      <c r="V108" s="2477"/>
      <c r="W108" s="2477"/>
      <c r="X108" s="2477"/>
      <c r="Y108" s="2477"/>
      <c r="Z108" s="2477"/>
      <c r="AA108" s="2477"/>
      <c r="AB108" s="2477"/>
      <c r="AC108" s="2477"/>
      <c r="AD108" s="2477"/>
      <c r="AE108" s="2477"/>
      <c r="AF108" s="2477"/>
      <c r="AG108" s="2477"/>
      <c r="AH108" s="2477"/>
      <c r="AI108" s="2477"/>
      <c r="AJ108" s="2477"/>
      <c r="AK108" s="2477"/>
      <c r="AL108" s="2477"/>
      <c r="AM108" s="2477"/>
      <c r="AN108" s="2477"/>
      <c r="AO108" s="2477"/>
      <c r="AP108" s="2477"/>
      <c r="AQ108" s="2477"/>
      <c r="AR108" s="2477"/>
      <c r="AS108" s="2477"/>
      <c r="AT108" s="2477"/>
      <c r="AU108" s="2477"/>
      <c r="AV108" s="2477"/>
      <c r="AW108" s="2477"/>
      <c r="AX108" s="2477"/>
      <c r="AY108" s="2477"/>
      <c r="AZ108" s="2477"/>
      <c r="BA108" s="2477"/>
      <c r="BB108" s="2477"/>
      <c r="BC108" s="2477"/>
      <c r="BD108" s="2477"/>
      <c r="BE108" s="2477"/>
      <c r="BF108" s="2477"/>
      <c r="BG108" s="2477"/>
      <c r="BH108" s="2477"/>
      <c r="BI108" s="2477"/>
      <c r="BJ108" s="2477"/>
      <c r="BK108" s="2477"/>
      <c r="BL108" s="2477"/>
    </row>
    <row r="109" spans="1:64">
      <c r="A109" s="2477"/>
      <c r="B109" s="2737"/>
      <c r="C109" s="2477"/>
      <c r="D109" s="2477"/>
      <c r="E109" s="2477"/>
      <c r="F109" s="2477"/>
      <c r="G109" s="2477"/>
      <c r="H109" s="2477"/>
      <c r="I109" s="2477"/>
      <c r="J109" s="2477"/>
      <c r="K109" s="2477"/>
      <c r="L109" s="2477"/>
      <c r="M109" s="2477"/>
      <c r="N109" s="2477"/>
      <c r="O109" s="2477"/>
      <c r="P109" s="2477"/>
      <c r="Q109" s="2477"/>
      <c r="R109" s="2477"/>
      <c r="S109" s="2477"/>
      <c r="T109" s="2477"/>
      <c r="U109" s="2477"/>
      <c r="V109" s="2477"/>
      <c r="W109" s="2477"/>
      <c r="X109" s="2477"/>
      <c r="Y109" s="2477"/>
      <c r="Z109" s="2477"/>
      <c r="AA109" s="2477"/>
      <c r="AB109" s="2477"/>
      <c r="AC109" s="2477"/>
      <c r="AD109" s="2477"/>
      <c r="AE109" s="2477"/>
      <c r="AF109" s="2477"/>
      <c r="AG109" s="2477"/>
      <c r="AH109" s="2477"/>
      <c r="AI109" s="2477"/>
      <c r="AJ109" s="2477"/>
      <c r="AK109" s="2477"/>
      <c r="AL109" s="2477"/>
      <c r="AM109" s="2477"/>
      <c r="AN109" s="2477"/>
      <c r="AO109" s="2477"/>
      <c r="AP109" s="2477"/>
      <c r="AQ109" s="2477"/>
      <c r="AR109" s="2477"/>
      <c r="AS109" s="2477"/>
      <c r="AT109" s="2477"/>
      <c r="AU109" s="2477"/>
      <c r="AV109" s="2477"/>
      <c r="AW109" s="2477"/>
      <c r="AX109" s="2477"/>
      <c r="AY109" s="2477"/>
      <c r="AZ109" s="2477"/>
      <c r="BA109" s="2477"/>
      <c r="BB109" s="2477"/>
      <c r="BC109" s="2477"/>
      <c r="BD109" s="2477"/>
      <c r="BE109" s="2477"/>
      <c r="BF109" s="2477"/>
      <c r="BG109" s="2477"/>
      <c r="BH109" s="2477"/>
      <c r="BI109" s="2477"/>
      <c r="BJ109" s="2477"/>
      <c r="BK109" s="2477"/>
      <c r="BL109" s="2477"/>
    </row>
    <row r="110" spans="1:64">
      <c r="A110" s="2477"/>
      <c r="C110" s="2477"/>
      <c r="D110" s="2477"/>
      <c r="E110" s="2477"/>
      <c r="F110" s="2477"/>
      <c r="G110" s="2477"/>
      <c r="H110" s="2477"/>
      <c r="I110" s="2477"/>
      <c r="J110" s="2477"/>
      <c r="K110" s="2477"/>
      <c r="L110" s="2477"/>
      <c r="M110" s="2477"/>
      <c r="N110" s="2477"/>
      <c r="O110" s="2477"/>
      <c r="P110" s="2477"/>
      <c r="Q110" s="2477"/>
      <c r="R110" s="2477"/>
      <c r="S110" s="2477"/>
      <c r="T110" s="2477"/>
      <c r="U110" s="2477"/>
      <c r="V110" s="2477"/>
      <c r="W110" s="2477"/>
      <c r="X110" s="2477"/>
      <c r="Y110" s="2477"/>
      <c r="Z110" s="2477"/>
      <c r="AA110" s="2477"/>
      <c r="AB110" s="2477"/>
      <c r="AC110" s="2477"/>
      <c r="AD110" s="2477"/>
      <c r="AE110" s="2477"/>
      <c r="AF110" s="2477"/>
      <c r="AG110" s="2477"/>
      <c r="AH110" s="2477"/>
      <c r="AI110" s="2477"/>
      <c r="AJ110" s="2477"/>
      <c r="AK110" s="2477"/>
      <c r="AL110" s="2477"/>
      <c r="AM110" s="2477"/>
      <c r="AN110" s="2477"/>
      <c r="AO110" s="2477"/>
      <c r="AP110" s="2477"/>
      <c r="AQ110" s="2477"/>
      <c r="AR110" s="2477"/>
      <c r="AS110" s="2477"/>
      <c r="AT110" s="2477"/>
      <c r="AU110" s="2477"/>
      <c r="AV110" s="2477"/>
      <c r="AW110" s="2477"/>
      <c r="AX110" s="2477"/>
      <c r="AY110" s="2477"/>
      <c r="AZ110" s="2477"/>
      <c r="BA110" s="2477"/>
      <c r="BB110" s="2477"/>
      <c r="BC110" s="2477"/>
      <c r="BD110" s="2477"/>
      <c r="BE110" s="2477"/>
      <c r="BF110" s="2477"/>
      <c r="BG110" s="2477"/>
      <c r="BH110" s="2477"/>
      <c r="BI110" s="2477"/>
      <c r="BJ110" s="2477"/>
      <c r="BK110" s="2477"/>
      <c r="BL110" s="2477"/>
    </row>
    <row r="111" spans="1:64">
      <c r="A111" s="2477"/>
      <c r="C111" s="2477"/>
      <c r="D111" s="2477"/>
      <c r="E111" s="2477"/>
      <c r="F111" s="2477"/>
      <c r="G111" s="2477"/>
      <c r="H111" s="2477"/>
      <c r="I111" s="2477"/>
      <c r="J111" s="2477"/>
      <c r="K111" s="2477"/>
      <c r="L111" s="2477"/>
      <c r="M111" s="2477"/>
      <c r="N111" s="2477"/>
      <c r="O111" s="2477"/>
      <c r="P111" s="2477"/>
      <c r="Q111" s="2477"/>
      <c r="R111" s="2477"/>
      <c r="S111" s="2477"/>
      <c r="T111" s="2477"/>
      <c r="U111" s="2477"/>
      <c r="V111" s="2477"/>
      <c r="W111" s="2477"/>
      <c r="X111" s="2477"/>
      <c r="Y111" s="2477"/>
      <c r="Z111" s="2477"/>
      <c r="AA111" s="2477"/>
      <c r="AB111" s="2477"/>
      <c r="AC111" s="2477"/>
      <c r="AD111" s="2477"/>
      <c r="AE111" s="2477"/>
      <c r="AF111" s="2477"/>
      <c r="AG111" s="2477"/>
      <c r="AH111" s="2477"/>
      <c r="AI111" s="2477"/>
      <c r="AJ111" s="2477"/>
      <c r="AK111" s="2477"/>
      <c r="AL111" s="2477"/>
      <c r="AM111" s="2477"/>
      <c r="AN111" s="2477"/>
      <c r="AO111" s="2477"/>
      <c r="AP111" s="2477"/>
      <c r="AQ111" s="2477"/>
      <c r="AR111" s="2477"/>
      <c r="AS111" s="2477"/>
      <c r="AT111" s="2477"/>
      <c r="AU111" s="2477"/>
      <c r="AV111" s="2477"/>
      <c r="AW111" s="2477"/>
      <c r="AX111" s="2477"/>
      <c r="AY111" s="2477"/>
      <c r="AZ111" s="2477"/>
      <c r="BA111" s="2477"/>
      <c r="BB111" s="2477"/>
      <c r="BC111" s="2477"/>
      <c r="BD111" s="2477"/>
      <c r="BE111" s="2477"/>
      <c r="BF111" s="2477"/>
      <c r="BG111" s="2477"/>
      <c r="BH111" s="2477"/>
      <c r="BI111" s="2477"/>
      <c r="BJ111" s="2477"/>
      <c r="BK111" s="2477"/>
      <c r="BL111" s="2477"/>
    </row>
    <row r="112" spans="1:64">
      <c r="A112" s="2477"/>
      <c r="C112" s="2477"/>
      <c r="D112" s="2477"/>
      <c r="E112" s="2477"/>
      <c r="F112" s="2477"/>
      <c r="G112" s="2477"/>
      <c r="H112" s="2477"/>
      <c r="I112" s="2477"/>
      <c r="J112" s="2477"/>
      <c r="K112" s="2477"/>
      <c r="L112" s="2477"/>
      <c r="M112" s="2477"/>
      <c r="N112" s="2477"/>
      <c r="O112" s="2477"/>
      <c r="P112" s="2477"/>
      <c r="Q112" s="2477"/>
      <c r="R112" s="2477"/>
      <c r="S112" s="2477"/>
      <c r="T112" s="2477"/>
      <c r="U112" s="2477"/>
      <c r="V112" s="2477"/>
      <c r="W112" s="2477"/>
      <c r="X112" s="2477"/>
      <c r="Y112" s="2477"/>
      <c r="Z112" s="2477"/>
      <c r="AA112" s="2477"/>
      <c r="AB112" s="2477"/>
      <c r="AC112" s="2477"/>
      <c r="AD112" s="2477"/>
      <c r="AE112" s="2477"/>
      <c r="AF112" s="2477"/>
      <c r="AG112" s="2477"/>
      <c r="AH112" s="2477"/>
      <c r="AI112" s="2477"/>
      <c r="AJ112" s="2477"/>
      <c r="AK112" s="2477"/>
      <c r="AL112" s="2477"/>
      <c r="AM112" s="2477"/>
      <c r="AN112" s="2477"/>
      <c r="AO112" s="2477"/>
      <c r="AP112" s="2477"/>
      <c r="AQ112" s="2477"/>
      <c r="AR112" s="2477"/>
      <c r="AS112" s="2477"/>
      <c r="AT112" s="2477"/>
      <c r="AU112" s="2477"/>
      <c r="AV112" s="2477"/>
      <c r="AW112" s="2477"/>
      <c r="AX112" s="2477"/>
      <c r="AY112" s="2477"/>
      <c r="AZ112" s="2477"/>
      <c r="BA112" s="2477"/>
      <c r="BB112" s="2477"/>
      <c r="BC112" s="2477"/>
      <c r="BD112" s="2477"/>
      <c r="BE112" s="2477"/>
      <c r="BF112" s="2477"/>
      <c r="BG112" s="2477"/>
      <c r="BH112" s="2477"/>
      <c r="BI112" s="2477"/>
      <c r="BJ112" s="2477"/>
      <c r="BK112" s="2477"/>
      <c r="BL112" s="2477"/>
    </row>
    <row r="113" spans="1:64">
      <c r="A113" s="2477"/>
      <c r="B113" s="2737"/>
      <c r="C113" s="2477"/>
      <c r="D113" s="2477"/>
      <c r="E113" s="2477"/>
      <c r="F113" s="2477"/>
      <c r="G113" s="2477"/>
      <c r="H113" s="2477"/>
      <c r="I113" s="2477"/>
      <c r="J113" s="2477"/>
      <c r="K113" s="2477"/>
      <c r="L113" s="2477"/>
      <c r="M113" s="2477"/>
      <c r="N113" s="2477"/>
      <c r="O113" s="2477"/>
      <c r="P113" s="2477"/>
      <c r="Q113" s="2477"/>
      <c r="R113" s="2477"/>
      <c r="S113" s="2477"/>
      <c r="T113" s="2477"/>
      <c r="U113" s="2477"/>
      <c r="V113" s="2477"/>
      <c r="W113" s="2477"/>
      <c r="X113" s="2477"/>
      <c r="Y113" s="2477"/>
      <c r="Z113" s="2477"/>
      <c r="AA113" s="2477"/>
      <c r="AB113" s="2477"/>
      <c r="AC113" s="2477"/>
      <c r="AD113" s="2477"/>
      <c r="AE113" s="2477"/>
      <c r="AF113" s="2477"/>
      <c r="AG113" s="2477"/>
      <c r="AH113" s="2477"/>
      <c r="AI113" s="2477"/>
      <c r="AJ113" s="2477"/>
      <c r="AK113" s="2477"/>
      <c r="AL113" s="2477"/>
      <c r="AM113" s="2477"/>
      <c r="AN113" s="2477"/>
      <c r="AO113" s="2477"/>
      <c r="AP113" s="2477"/>
      <c r="AQ113" s="2477"/>
      <c r="AR113" s="2477"/>
      <c r="AS113" s="2477"/>
      <c r="AT113" s="2477"/>
      <c r="AU113" s="2477"/>
      <c r="AV113" s="2477"/>
      <c r="AW113" s="2477"/>
      <c r="AX113" s="2477"/>
      <c r="AY113" s="2477"/>
      <c r="AZ113" s="2477"/>
      <c r="BA113" s="2477"/>
      <c r="BB113" s="2477"/>
      <c r="BC113" s="2477"/>
      <c r="BD113" s="2477"/>
      <c r="BE113" s="2477"/>
      <c r="BF113" s="2477"/>
      <c r="BG113" s="2477"/>
      <c r="BH113" s="2477"/>
      <c r="BI113" s="2477"/>
      <c r="BJ113" s="2477"/>
      <c r="BK113" s="2477"/>
      <c r="BL113" s="2477"/>
    </row>
    <row r="114" spans="1:64">
      <c r="A114" s="2477"/>
      <c r="C114" s="2477"/>
      <c r="D114" s="2477"/>
      <c r="E114" s="2477"/>
      <c r="F114" s="2477"/>
      <c r="G114" s="2477"/>
      <c r="H114" s="2477"/>
      <c r="I114" s="2477"/>
      <c r="J114" s="2477"/>
      <c r="K114" s="2477"/>
      <c r="L114" s="2477"/>
      <c r="M114" s="2477"/>
      <c r="N114" s="2477"/>
      <c r="O114" s="2477"/>
      <c r="P114" s="2477"/>
      <c r="Q114" s="2477"/>
      <c r="R114" s="2477"/>
      <c r="S114" s="2477"/>
      <c r="T114" s="2477"/>
      <c r="U114" s="2477"/>
      <c r="V114" s="2477"/>
      <c r="W114" s="2477"/>
      <c r="X114" s="2477"/>
      <c r="Y114" s="2477"/>
      <c r="Z114" s="2477"/>
      <c r="AA114" s="2477"/>
      <c r="AB114" s="2477"/>
      <c r="AC114" s="2477"/>
      <c r="AD114" s="2477"/>
      <c r="AE114" s="2477"/>
      <c r="AF114" s="2477"/>
      <c r="AG114" s="2477"/>
      <c r="AH114" s="2477"/>
      <c r="AI114" s="2477"/>
      <c r="AJ114" s="2477"/>
      <c r="AK114" s="2477"/>
      <c r="AL114" s="2477"/>
      <c r="AM114" s="2477"/>
      <c r="AN114" s="2477"/>
      <c r="AO114" s="2477"/>
      <c r="AP114" s="2477"/>
      <c r="AQ114" s="2477"/>
      <c r="AR114" s="2477"/>
      <c r="AS114" s="2477"/>
      <c r="AT114" s="2477"/>
      <c r="AU114" s="2477"/>
      <c r="AV114" s="2477"/>
      <c r="AW114" s="2477"/>
      <c r="AX114" s="2477"/>
      <c r="AY114" s="2477"/>
      <c r="AZ114" s="2477"/>
      <c r="BA114" s="2477"/>
      <c r="BB114" s="2477"/>
      <c r="BC114" s="2477"/>
      <c r="BD114" s="2477"/>
      <c r="BE114" s="2477"/>
      <c r="BF114" s="2477"/>
      <c r="BG114" s="2477"/>
      <c r="BH114" s="2477"/>
      <c r="BI114" s="2477"/>
      <c r="BJ114" s="2477"/>
      <c r="BK114" s="2477"/>
      <c r="BL114" s="2477"/>
    </row>
    <row r="115" spans="1:64">
      <c r="A115" s="2477"/>
      <c r="C115" s="2477"/>
      <c r="D115" s="2477"/>
      <c r="E115" s="2477"/>
      <c r="F115" s="2477"/>
      <c r="G115" s="2477"/>
      <c r="H115" s="2477"/>
      <c r="I115" s="2477"/>
      <c r="J115" s="2477"/>
      <c r="K115" s="2477"/>
      <c r="L115" s="2477"/>
      <c r="M115" s="2477"/>
      <c r="N115" s="2477"/>
      <c r="O115" s="2477"/>
      <c r="P115" s="2477"/>
      <c r="Q115" s="2477"/>
      <c r="R115" s="2477"/>
      <c r="S115" s="2477"/>
      <c r="T115" s="2477"/>
      <c r="U115" s="2477"/>
      <c r="V115" s="2477"/>
      <c r="W115" s="2477"/>
      <c r="X115" s="2477"/>
      <c r="Y115" s="2477"/>
      <c r="Z115" s="2477"/>
      <c r="AA115" s="2477"/>
      <c r="AB115" s="2477"/>
      <c r="AC115" s="2477"/>
      <c r="AD115" s="2477"/>
      <c r="AE115" s="2477"/>
      <c r="AF115" s="2477"/>
      <c r="AG115" s="2477"/>
      <c r="AH115" s="2477"/>
      <c r="AI115" s="2477"/>
      <c r="AJ115" s="2477"/>
      <c r="AK115" s="2477"/>
      <c r="AL115" s="2477"/>
      <c r="AM115" s="2477"/>
      <c r="AN115" s="2477"/>
      <c r="AO115" s="2477"/>
      <c r="AP115" s="2477"/>
      <c r="AQ115" s="2477"/>
      <c r="AR115" s="2477"/>
      <c r="AS115" s="2477"/>
      <c r="AT115" s="2477"/>
      <c r="AU115" s="2477"/>
      <c r="AV115" s="2477"/>
      <c r="AW115" s="2477"/>
      <c r="AX115" s="2477"/>
      <c r="AY115" s="2477"/>
      <c r="AZ115" s="2477"/>
      <c r="BA115" s="2477"/>
      <c r="BB115" s="2477"/>
      <c r="BC115" s="2477"/>
      <c r="BD115" s="2477"/>
      <c r="BE115" s="2477"/>
      <c r="BF115" s="2477"/>
      <c r="BG115" s="2477"/>
      <c r="BH115" s="2477"/>
      <c r="BI115" s="2477"/>
      <c r="BJ115" s="2477"/>
      <c r="BK115" s="2477"/>
      <c r="BL115" s="2477"/>
    </row>
    <row r="116" spans="1:64">
      <c r="A116" s="2477"/>
      <c r="C116" s="2477"/>
      <c r="D116" s="2477"/>
      <c r="E116" s="2477"/>
      <c r="F116" s="2477"/>
      <c r="G116" s="2477"/>
      <c r="H116" s="2477"/>
      <c r="I116" s="2477"/>
      <c r="J116" s="2477"/>
      <c r="K116" s="2477"/>
      <c r="L116" s="2477"/>
      <c r="M116" s="2477"/>
      <c r="N116" s="2477"/>
      <c r="O116" s="2477"/>
      <c r="P116" s="2477"/>
      <c r="Q116" s="2477"/>
      <c r="R116" s="2477"/>
      <c r="S116" s="2477"/>
      <c r="T116" s="2477"/>
      <c r="U116" s="2477"/>
      <c r="V116" s="2477"/>
      <c r="W116" s="2477"/>
      <c r="X116" s="2477"/>
      <c r="Y116" s="2477"/>
      <c r="Z116" s="2477"/>
      <c r="AA116" s="2477"/>
      <c r="AB116" s="2477"/>
      <c r="AC116" s="2477"/>
      <c r="AD116" s="2477"/>
      <c r="AE116" s="2477"/>
      <c r="AF116" s="2477"/>
      <c r="AG116" s="2477"/>
      <c r="AH116" s="2477"/>
      <c r="AI116" s="2477"/>
      <c r="AJ116" s="2477"/>
      <c r="AK116" s="2477"/>
      <c r="AL116" s="2477"/>
      <c r="AM116" s="2477"/>
      <c r="AN116" s="2477"/>
      <c r="AO116" s="2477"/>
      <c r="AP116" s="2477"/>
      <c r="AQ116" s="2477"/>
      <c r="AR116" s="2477"/>
      <c r="AS116" s="2477"/>
      <c r="AT116" s="2477"/>
      <c r="AU116" s="2477"/>
      <c r="AV116" s="2477"/>
      <c r="AW116" s="2477"/>
      <c r="AX116" s="2477"/>
      <c r="AY116" s="2477"/>
      <c r="AZ116" s="2477"/>
      <c r="BA116" s="2477"/>
      <c r="BB116" s="2477"/>
      <c r="BC116" s="2477"/>
      <c r="BD116" s="2477"/>
      <c r="BE116" s="2477"/>
      <c r="BF116" s="2477"/>
      <c r="BG116" s="2477"/>
      <c r="BH116" s="2477"/>
      <c r="BI116" s="2477"/>
      <c r="BJ116" s="2477"/>
      <c r="BK116" s="2477"/>
      <c r="BL116" s="2477"/>
    </row>
    <row r="117" spans="1:64">
      <c r="A117" s="2477"/>
      <c r="C117" s="2477"/>
      <c r="D117" s="2477"/>
      <c r="E117" s="2477"/>
      <c r="F117" s="2477"/>
      <c r="G117" s="2477"/>
      <c r="H117" s="2477"/>
      <c r="I117" s="2477"/>
      <c r="J117" s="2477"/>
      <c r="K117" s="2477"/>
      <c r="L117" s="2477"/>
      <c r="M117" s="2477"/>
      <c r="N117" s="2477"/>
      <c r="O117" s="2477"/>
      <c r="P117" s="2477"/>
      <c r="Q117" s="2477"/>
      <c r="R117" s="2477"/>
      <c r="S117" s="2477"/>
      <c r="T117" s="2477"/>
      <c r="U117" s="2477"/>
      <c r="V117" s="2477"/>
      <c r="W117" s="2477"/>
      <c r="X117" s="2477"/>
      <c r="Y117" s="2477"/>
      <c r="Z117" s="2477"/>
      <c r="AA117" s="2477"/>
      <c r="AB117" s="2477"/>
      <c r="AC117" s="2477"/>
      <c r="AD117" s="2477"/>
      <c r="AE117" s="2477"/>
      <c r="AF117" s="2477"/>
      <c r="AG117" s="2477"/>
      <c r="AH117" s="2477"/>
      <c r="AI117" s="2477"/>
      <c r="AJ117" s="2477"/>
      <c r="AK117" s="2477"/>
      <c r="AL117" s="2477"/>
      <c r="AM117" s="2477"/>
      <c r="AN117" s="2477"/>
      <c r="AO117" s="2477"/>
      <c r="AP117" s="2477"/>
      <c r="AQ117" s="2477"/>
      <c r="AR117" s="2477"/>
      <c r="AS117" s="2477"/>
      <c r="AT117" s="2477"/>
      <c r="AU117" s="2477"/>
      <c r="AV117" s="2477"/>
      <c r="AW117" s="2477"/>
      <c r="AX117" s="2477"/>
      <c r="AY117" s="2477"/>
      <c r="AZ117" s="2477"/>
      <c r="BA117" s="2477"/>
      <c r="BB117" s="2477"/>
      <c r="BC117" s="2477"/>
      <c r="BD117" s="2477"/>
      <c r="BE117" s="2477"/>
      <c r="BF117" s="2477"/>
      <c r="BG117" s="2477"/>
      <c r="BH117" s="2477"/>
      <c r="BI117" s="2477"/>
      <c r="BJ117" s="2477"/>
      <c r="BK117" s="2477"/>
      <c r="BL117" s="2477"/>
    </row>
    <row r="118" spans="1:64">
      <c r="A118" s="2477"/>
      <c r="C118" s="2477"/>
      <c r="D118" s="2477"/>
      <c r="E118" s="2477"/>
      <c r="F118" s="2477"/>
      <c r="G118" s="2477"/>
      <c r="H118" s="2477"/>
      <c r="I118" s="2477"/>
      <c r="J118" s="2477"/>
      <c r="K118" s="2477"/>
      <c r="L118" s="2477"/>
      <c r="M118" s="2477"/>
      <c r="N118" s="2477"/>
      <c r="O118" s="2477"/>
      <c r="P118" s="2477"/>
      <c r="Q118" s="2477"/>
      <c r="R118" s="2477"/>
      <c r="S118" s="2477"/>
      <c r="T118" s="2477"/>
      <c r="U118" s="2477"/>
      <c r="V118" s="2477"/>
      <c r="W118" s="2477"/>
      <c r="X118" s="2477"/>
      <c r="Y118" s="2477"/>
      <c r="Z118" s="2477"/>
      <c r="AA118" s="2477"/>
      <c r="AB118" s="2477"/>
      <c r="AC118" s="2477"/>
      <c r="AD118" s="2477"/>
      <c r="AE118" s="2477"/>
      <c r="AF118" s="2477"/>
      <c r="AG118" s="2477"/>
      <c r="AH118" s="2477"/>
      <c r="AI118" s="2477"/>
      <c r="AJ118" s="2477"/>
      <c r="AK118" s="2477"/>
      <c r="AL118" s="2477"/>
      <c r="AM118" s="2477"/>
      <c r="AN118" s="2477"/>
      <c r="AO118" s="2477"/>
      <c r="AP118" s="2477"/>
      <c r="AQ118" s="2477"/>
      <c r="AR118" s="2477"/>
      <c r="AS118" s="2477"/>
      <c r="AT118" s="2477"/>
      <c r="AU118" s="2477"/>
      <c r="AV118" s="2477"/>
      <c r="AW118" s="2477"/>
      <c r="AX118" s="2477"/>
      <c r="AY118" s="2477"/>
      <c r="AZ118" s="2477"/>
      <c r="BA118" s="2477"/>
      <c r="BB118" s="2477"/>
      <c r="BC118" s="2477"/>
      <c r="BD118" s="2477"/>
      <c r="BE118" s="2477"/>
      <c r="BF118" s="2477"/>
      <c r="BG118" s="2477"/>
      <c r="BH118" s="2477"/>
      <c r="BI118" s="2477"/>
      <c r="BJ118" s="2477"/>
      <c r="BK118" s="2477"/>
      <c r="BL118" s="2477"/>
    </row>
    <row r="119" spans="1:64">
      <c r="A119" s="2477"/>
      <c r="C119" s="2477"/>
      <c r="D119" s="2477"/>
      <c r="E119" s="2477"/>
      <c r="F119" s="2477"/>
      <c r="G119" s="2477"/>
      <c r="H119" s="2477"/>
      <c r="I119" s="2477"/>
      <c r="J119" s="2477"/>
      <c r="K119" s="2477"/>
      <c r="L119" s="2477"/>
      <c r="M119" s="2477"/>
      <c r="N119" s="2477"/>
      <c r="O119" s="2477"/>
      <c r="P119" s="2477"/>
      <c r="Q119" s="2477"/>
      <c r="R119" s="2477"/>
      <c r="S119" s="2477"/>
      <c r="T119" s="2477"/>
      <c r="U119" s="2477"/>
      <c r="V119" s="2477"/>
      <c r="W119" s="2477"/>
      <c r="X119" s="2477"/>
      <c r="Y119" s="2477"/>
      <c r="Z119" s="2477"/>
      <c r="AA119" s="2477"/>
      <c r="AB119" s="2477"/>
      <c r="AC119" s="2477"/>
      <c r="AD119" s="2477"/>
      <c r="AE119" s="2477"/>
      <c r="AF119" s="2477"/>
      <c r="AG119" s="2477"/>
      <c r="AH119" s="2477"/>
      <c r="AI119" s="2477"/>
      <c r="AJ119" s="2477"/>
      <c r="AK119" s="2477"/>
      <c r="AL119" s="2477"/>
      <c r="AM119" s="2477"/>
      <c r="AN119" s="2477"/>
      <c r="AO119" s="2477"/>
      <c r="AP119" s="2477"/>
      <c r="AQ119" s="2477"/>
      <c r="AR119" s="2477"/>
      <c r="AS119" s="2477"/>
      <c r="AT119" s="2477"/>
      <c r="AU119" s="2477"/>
      <c r="AV119" s="2477"/>
      <c r="AW119" s="2477"/>
      <c r="AX119" s="2477"/>
      <c r="AY119" s="2477"/>
      <c r="AZ119" s="2477"/>
      <c r="BA119" s="2477"/>
      <c r="BB119" s="2477"/>
      <c r="BC119" s="2477"/>
      <c r="BD119" s="2477"/>
      <c r="BE119" s="2477"/>
      <c r="BF119" s="2477"/>
      <c r="BG119" s="2477"/>
      <c r="BH119" s="2477"/>
      <c r="BI119" s="2477"/>
      <c r="BJ119" s="2477"/>
      <c r="BK119" s="2477"/>
      <c r="BL119" s="2477"/>
    </row>
    <row r="120" spans="1:64">
      <c r="A120" s="2477"/>
      <c r="C120" s="2477"/>
      <c r="D120" s="2477"/>
      <c r="E120" s="2477"/>
      <c r="F120" s="2477"/>
      <c r="G120" s="2477"/>
      <c r="H120" s="2477"/>
      <c r="I120" s="2477"/>
      <c r="J120" s="2477"/>
      <c r="K120" s="2477"/>
      <c r="L120" s="2477"/>
      <c r="M120" s="2477"/>
      <c r="N120" s="2477"/>
      <c r="O120" s="2477"/>
      <c r="P120" s="2477"/>
      <c r="Q120" s="2477"/>
      <c r="R120" s="2477"/>
      <c r="S120" s="2477"/>
      <c r="T120" s="2477"/>
      <c r="U120" s="2477"/>
      <c r="V120" s="2477"/>
      <c r="W120" s="2477"/>
      <c r="X120" s="2477"/>
      <c r="Y120" s="2477"/>
      <c r="Z120" s="2477"/>
      <c r="AA120" s="2477"/>
      <c r="AB120" s="2477"/>
      <c r="AC120" s="2477"/>
      <c r="AD120" s="2477"/>
      <c r="AE120" s="2477"/>
      <c r="AF120" s="2477"/>
      <c r="AG120" s="2477"/>
      <c r="AH120" s="2477"/>
      <c r="AI120" s="2477"/>
      <c r="AJ120" s="2477"/>
      <c r="AK120" s="2477"/>
      <c r="AL120" s="2477"/>
      <c r="AM120" s="2477"/>
      <c r="AN120" s="2477"/>
      <c r="AO120" s="2477"/>
      <c r="AP120" s="2477"/>
      <c r="AQ120" s="2477"/>
      <c r="AR120" s="2477"/>
      <c r="AS120" s="2477"/>
      <c r="AT120" s="2477"/>
      <c r="AU120" s="2477"/>
      <c r="AV120" s="2477"/>
      <c r="AW120" s="2477"/>
      <c r="AX120" s="2477"/>
      <c r="AY120" s="2477"/>
      <c r="AZ120" s="2477"/>
      <c r="BA120" s="2477"/>
      <c r="BB120" s="2477"/>
      <c r="BC120" s="2477"/>
      <c r="BD120" s="2477"/>
      <c r="BE120" s="2477"/>
      <c r="BF120" s="2477"/>
      <c r="BG120" s="2477"/>
      <c r="BH120" s="2477"/>
      <c r="BI120" s="2477"/>
      <c r="BJ120" s="2477"/>
      <c r="BK120" s="2477"/>
      <c r="BL120" s="2477"/>
    </row>
    <row r="121" spans="1:64">
      <c r="A121" s="2477"/>
      <c r="C121" s="2477"/>
      <c r="D121" s="2477"/>
      <c r="E121" s="2477"/>
      <c r="F121" s="2477"/>
      <c r="G121" s="2477"/>
      <c r="H121" s="2477"/>
      <c r="I121" s="2477"/>
      <c r="J121" s="2477"/>
      <c r="K121" s="2477"/>
      <c r="L121" s="2477"/>
      <c r="M121" s="2477"/>
      <c r="N121" s="2477"/>
      <c r="O121" s="2477"/>
      <c r="P121" s="2477"/>
      <c r="Q121" s="2477"/>
      <c r="R121" s="2477"/>
      <c r="S121" s="2477"/>
      <c r="T121" s="2477"/>
      <c r="U121" s="2477"/>
      <c r="V121" s="2477"/>
      <c r="W121" s="2477"/>
      <c r="X121" s="2477"/>
      <c r="Y121" s="2477"/>
      <c r="Z121" s="2477"/>
      <c r="AA121" s="2477"/>
      <c r="AB121" s="2477"/>
      <c r="AC121" s="2477"/>
      <c r="AD121" s="2477"/>
      <c r="AE121" s="2477"/>
      <c r="AF121" s="2477"/>
      <c r="AG121" s="2477"/>
      <c r="AH121" s="2477"/>
      <c r="AI121" s="2477"/>
      <c r="AJ121" s="2477"/>
      <c r="AK121" s="2477"/>
      <c r="AL121" s="2477"/>
      <c r="AM121" s="2477"/>
      <c r="AN121" s="2477"/>
      <c r="AO121" s="2477"/>
      <c r="AP121" s="2477"/>
      <c r="AQ121" s="2477"/>
      <c r="AR121" s="2477"/>
      <c r="AS121" s="2477"/>
      <c r="AT121" s="2477"/>
      <c r="AU121" s="2477"/>
      <c r="AV121" s="2477"/>
      <c r="AW121" s="2477"/>
      <c r="AX121" s="2477"/>
      <c r="AY121" s="2477"/>
      <c r="AZ121" s="2477"/>
      <c r="BA121" s="2477"/>
      <c r="BB121" s="2477"/>
      <c r="BC121" s="2477"/>
      <c r="BD121" s="2477"/>
      <c r="BE121" s="2477"/>
      <c r="BF121" s="2477"/>
      <c r="BG121" s="2477"/>
      <c r="BH121" s="2477"/>
      <c r="BI121" s="2477"/>
      <c r="BJ121" s="2477"/>
      <c r="BK121" s="2477"/>
      <c r="BL121" s="2477"/>
    </row>
    <row r="122" spans="1:64">
      <c r="A122" s="2477"/>
      <c r="C122" s="2477"/>
      <c r="D122" s="2477"/>
      <c r="E122" s="2477"/>
      <c r="F122" s="2477"/>
      <c r="G122" s="2477"/>
      <c r="H122" s="2477"/>
      <c r="I122" s="2477"/>
      <c r="J122" s="2477"/>
      <c r="K122" s="2477"/>
      <c r="L122" s="2477"/>
      <c r="M122" s="2477"/>
      <c r="N122" s="2477"/>
      <c r="O122" s="2477"/>
      <c r="P122" s="2477"/>
      <c r="Q122" s="2477"/>
      <c r="R122" s="2477"/>
      <c r="S122" s="2477"/>
      <c r="T122" s="2477"/>
      <c r="U122" s="2477"/>
      <c r="V122" s="2477"/>
      <c r="W122" s="2477"/>
      <c r="X122" s="2477"/>
      <c r="Y122" s="2477"/>
      <c r="Z122" s="2477"/>
      <c r="AA122" s="2477"/>
      <c r="AB122" s="2477"/>
      <c r="AC122" s="2477"/>
      <c r="AD122" s="2477"/>
      <c r="AE122" s="2477"/>
      <c r="AF122" s="2477"/>
      <c r="AG122" s="2477"/>
      <c r="AH122" s="2477"/>
      <c r="AI122" s="2477"/>
      <c r="AJ122" s="2477"/>
      <c r="AK122" s="2477"/>
      <c r="AL122" s="2477"/>
      <c r="AM122" s="2477"/>
      <c r="AN122" s="2477"/>
      <c r="AO122" s="2477"/>
      <c r="AP122" s="2477"/>
      <c r="AQ122" s="2477"/>
      <c r="AR122" s="2477"/>
      <c r="AS122" s="2477"/>
      <c r="AT122" s="2477"/>
      <c r="AU122" s="2477"/>
      <c r="AV122" s="2477"/>
      <c r="AW122" s="2477"/>
      <c r="AX122" s="2477"/>
      <c r="AY122" s="2477"/>
      <c r="AZ122" s="2477"/>
      <c r="BA122" s="2477"/>
      <c r="BB122" s="2477"/>
      <c r="BC122" s="2477"/>
      <c r="BD122" s="2477"/>
      <c r="BE122" s="2477"/>
      <c r="BF122" s="2477"/>
      <c r="BG122" s="2477"/>
      <c r="BH122" s="2477"/>
      <c r="BI122" s="2477"/>
      <c r="BJ122" s="2477"/>
      <c r="BK122" s="2477"/>
      <c r="BL122" s="2477"/>
    </row>
    <row r="123" spans="1:64">
      <c r="A123" s="2477"/>
      <c r="C123" s="2477"/>
      <c r="D123" s="2477"/>
      <c r="E123" s="2477"/>
      <c r="F123" s="2477"/>
      <c r="G123" s="2477"/>
      <c r="H123" s="2477"/>
      <c r="I123" s="2477"/>
      <c r="J123" s="2477"/>
      <c r="K123" s="2477"/>
      <c r="L123" s="2477"/>
      <c r="M123" s="2477"/>
      <c r="N123" s="2477"/>
      <c r="O123" s="2477"/>
      <c r="P123" s="2477"/>
      <c r="Q123" s="2477"/>
      <c r="R123" s="2477"/>
      <c r="S123" s="2477"/>
      <c r="T123" s="2477"/>
      <c r="U123" s="2477"/>
      <c r="V123" s="2477"/>
      <c r="W123" s="2477"/>
      <c r="X123" s="2477"/>
      <c r="Y123" s="2477"/>
      <c r="Z123" s="2477"/>
      <c r="AA123" s="2477"/>
      <c r="AB123" s="2477"/>
      <c r="AC123" s="2477"/>
      <c r="AD123" s="2477"/>
      <c r="AE123" s="2477"/>
      <c r="AF123" s="2477"/>
      <c r="AG123" s="2477"/>
      <c r="AH123" s="2477"/>
      <c r="AI123" s="2477"/>
      <c r="AJ123" s="2477"/>
      <c r="AK123" s="2477"/>
      <c r="AL123" s="2477"/>
      <c r="AM123" s="2477"/>
      <c r="AN123" s="2477"/>
      <c r="AO123" s="2477"/>
      <c r="AP123" s="2477"/>
      <c r="AQ123" s="2477"/>
      <c r="AR123" s="2477"/>
      <c r="AS123" s="2477"/>
      <c r="AT123" s="2477"/>
      <c r="AU123" s="2477"/>
      <c r="AV123" s="2477"/>
      <c r="AW123" s="2477"/>
      <c r="AX123" s="2477"/>
      <c r="AY123" s="2477"/>
      <c r="AZ123" s="2477"/>
      <c r="BA123" s="2477"/>
      <c r="BB123" s="2477"/>
      <c r="BC123" s="2477"/>
      <c r="BD123" s="2477"/>
      <c r="BE123" s="2477"/>
      <c r="BF123" s="2477"/>
      <c r="BG123" s="2477"/>
      <c r="BH123" s="2477"/>
      <c r="BI123" s="2477"/>
      <c r="BJ123" s="2477"/>
      <c r="BK123" s="2477"/>
      <c r="BL123" s="2477"/>
    </row>
    <row r="124" spans="1:64">
      <c r="A124" s="2477"/>
      <c r="C124" s="2477"/>
      <c r="D124" s="2477"/>
      <c r="E124" s="2477"/>
      <c r="F124" s="2477"/>
      <c r="G124" s="2477"/>
      <c r="H124" s="2477"/>
      <c r="I124" s="2477"/>
      <c r="J124" s="2477"/>
      <c r="K124" s="2477"/>
      <c r="L124" s="2477"/>
      <c r="M124" s="2477"/>
      <c r="N124" s="2477"/>
      <c r="O124" s="2477"/>
      <c r="P124" s="2477"/>
      <c r="Q124" s="2477"/>
      <c r="R124" s="2477"/>
      <c r="S124" s="2477"/>
      <c r="T124" s="2477"/>
      <c r="U124" s="2477"/>
      <c r="V124" s="2477"/>
      <c r="W124" s="2477"/>
      <c r="X124" s="2477"/>
      <c r="Y124" s="2477"/>
      <c r="Z124" s="2477"/>
      <c r="AA124" s="2477"/>
      <c r="AB124" s="2477"/>
      <c r="AC124" s="2477"/>
      <c r="AD124" s="2477"/>
      <c r="AE124" s="2477"/>
      <c r="AF124" s="2477"/>
      <c r="AG124" s="2477"/>
      <c r="AH124" s="2477"/>
      <c r="AI124" s="2477"/>
      <c r="AJ124" s="2477"/>
      <c r="AK124" s="2477"/>
      <c r="AL124" s="2477"/>
      <c r="AM124" s="2477"/>
      <c r="AN124" s="2477"/>
      <c r="AO124" s="2477"/>
      <c r="AP124" s="2477"/>
      <c r="AQ124" s="2477"/>
      <c r="AR124" s="2477"/>
      <c r="AS124" s="2477"/>
      <c r="AT124" s="2477"/>
      <c r="AU124" s="2477"/>
      <c r="AV124" s="2477"/>
      <c r="AW124" s="2477"/>
      <c r="AX124" s="2477"/>
      <c r="AY124" s="2477"/>
      <c r="AZ124" s="2477"/>
      <c r="BA124" s="2477"/>
      <c r="BB124" s="2477"/>
      <c r="BC124" s="2477"/>
      <c r="BD124" s="2477"/>
      <c r="BE124" s="2477"/>
      <c r="BF124" s="2477"/>
      <c r="BG124" s="2477"/>
      <c r="BH124" s="2477"/>
      <c r="BI124" s="2477"/>
      <c r="BJ124" s="2477"/>
      <c r="BK124" s="2477"/>
      <c r="BL124" s="2477"/>
    </row>
    <row r="125" spans="1:64">
      <c r="A125" s="2477"/>
      <c r="C125" s="2477"/>
      <c r="D125" s="2477"/>
      <c r="E125" s="2477"/>
      <c r="F125" s="2477"/>
      <c r="G125" s="2477"/>
      <c r="H125" s="2477"/>
      <c r="I125" s="2477"/>
      <c r="J125" s="2477"/>
      <c r="K125" s="2477"/>
      <c r="L125" s="2477"/>
      <c r="M125" s="2477"/>
      <c r="N125" s="2477"/>
      <c r="O125" s="2477"/>
      <c r="P125" s="2477"/>
      <c r="Q125" s="2477"/>
      <c r="R125" s="2477"/>
      <c r="S125" s="2477"/>
      <c r="T125" s="2477"/>
      <c r="U125" s="2477"/>
      <c r="V125" s="2477"/>
      <c r="W125" s="2477"/>
      <c r="X125" s="2477"/>
      <c r="Y125" s="2477"/>
      <c r="Z125" s="2477"/>
      <c r="AA125" s="2477"/>
      <c r="AB125" s="2477"/>
      <c r="AC125" s="2477"/>
      <c r="AD125" s="2477"/>
      <c r="AE125" s="2477"/>
      <c r="AF125" s="2477"/>
      <c r="AG125" s="2477"/>
      <c r="AH125" s="2477"/>
      <c r="AI125" s="2477"/>
      <c r="AJ125" s="2477"/>
      <c r="AK125" s="2477"/>
      <c r="AL125" s="2477"/>
      <c r="AM125" s="2477"/>
      <c r="AN125" s="2477"/>
      <c r="AO125" s="2477"/>
      <c r="AP125" s="2477"/>
      <c r="AQ125" s="2477"/>
      <c r="AR125" s="2477"/>
      <c r="AS125" s="2477"/>
      <c r="AT125" s="2477"/>
      <c r="AU125" s="2477"/>
      <c r="AV125" s="2477"/>
      <c r="AW125" s="2477"/>
      <c r="AX125" s="2477"/>
      <c r="AY125" s="2477"/>
      <c r="AZ125" s="2477"/>
      <c r="BA125" s="2477"/>
      <c r="BB125" s="2477"/>
      <c r="BC125" s="2477"/>
      <c r="BD125" s="2477"/>
      <c r="BE125" s="2477"/>
      <c r="BF125" s="2477"/>
      <c r="BG125" s="2477"/>
      <c r="BH125" s="2477"/>
      <c r="BI125" s="2477"/>
      <c r="BJ125" s="2477"/>
      <c r="BK125" s="2477"/>
      <c r="BL125" s="2477"/>
    </row>
    <row r="126" spans="1:64">
      <c r="A126" s="2477"/>
      <c r="C126" s="2477"/>
      <c r="D126" s="2477"/>
      <c r="E126" s="2477"/>
      <c r="F126" s="2477"/>
      <c r="G126" s="2477"/>
      <c r="H126" s="2477"/>
      <c r="I126" s="2477"/>
      <c r="J126" s="2477"/>
      <c r="K126" s="2477"/>
      <c r="L126" s="2477"/>
      <c r="M126" s="2477"/>
      <c r="N126" s="2477"/>
      <c r="O126" s="2477"/>
      <c r="P126" s="2477"/>
      <c r="Q126" s="2477"/>
      <c r="R126" s="2477"/>
      <c r="S126" s="2477"/>
      <c r="T126" s="2477"/>
      <c r="U126" s="2477"/>
      <c r="V126" s="2477"/>
      <c r="W126" s="2477"/>
      <c r="X126" s="2477"/>
      <c r="Y126" s="2477"/>
      <c r="Z126" s="2477"/>
      <c r="AA126" s="2477"/>
      <c r="AB126" s="2477"/>
      <c r="AC126" s="2477"/>
      <c r="AD126" s="2477"/>
      <c r="AE126" s="2477"/>
      <c r="AF126" s="2477"/>
      <c r="AG126" s="2477"/>
      <c r="AH126" s="2477"/>
      <c r="AI126" s="2477"/>
      <c r="AJ126" s="2477"/>
      <c r="AK126" s="2477"/>
      <c r="AL126" s="2477"/>
      <c r="AM126" s="2477"/>
      <c r="AN126" s="2477"/>
      <c r="AO126" s="2477"/>
      <c r="AP126" s="2477"/>
      <c r="AQ126" s="2477"/>
      <c r="AR126" s="2477"/>
      <c r="AS126" s="2477"/>
      <c r="AT126" s="2477"/>
      <c r="AU126" s="2477"/>
      <c r="AV126" s="2477"/>
      <c r="AW126" s="2477"/>
      <c r="AX126" s="2477"/>
      <c r="AY126" s="2477"/>
      <c r="AZ126" s="2477"/>
      <c r="BA126" s="2477"/>
      <c r="BB126" s="2477"/>
      <c r="BC126" s="2477"/>
      <c r="BD126" s="2477"/>
      <c r="BE126" s="2477"/>
      <c r="BF126" s="2477"/>
      <c r="BG126" s="2477"/>
      <c r="BH126" s="2477"/>
      <c r="BI126" s="2477"/>
      <c r="BJ126" s="2477"/>
      <c r="BK126" s="2477"/>
      <c r="BL126" s="2477"/>
    </row>
    <row r="127" spans="1:64">
      <c r="A127" s="2477"/>
      <c r="B127" s="2737"/>
      <c r="C127" s="2477"/>
      <c r="D127" s="2477"/>
      <c r="E127" s="2477"/>
      <c r="F127" s="2477"/>
      <c r="G127" s="2477"/>
      <c r="H127" s="2477"/>
      <c r="I127" s="2477"/>
      <c r="J127" s="2477"/>
      <c r="K127" s="2477"/>
      <c r="L127" s="2477"/>
      <c r="M127" s="2477"/>
      <c r="N127" s="2477"/>
      <c r="O127" s="2477"/>
      <c r="P127" s="2477"/>
      <c r="Q127" s="2477"/>
      <c r="R127" s="2477"/>
      <c r="S127" s="2477"/>
      <c r="T127" s="2477"/>
      <c r="U127" s="2477"/>
      <c r="V127" s="2477"/>
      <c r="W127" s="2477"/>
      <c r="X127" s="2477"/>
      <c r="Y127" s="2477"/>
      <c r="Z127" s="2477"/>
      <c r="AA127" s="2477"/>
      <c r="AB127" s="2477"/>
      <c r="AC127" s="2477"/>
      <c r="AD127" s="2477"/>
      <c r="AE127" s="2477"/>
      <c r="AF127" s="2477"/>
      <c r="AG127" s="2477"/>
      <c r="AH127" s="2477"/>
      <c r="AI127" s="2477"/>
      <c r="AJ127" s="2477"/>
      <c r="AK127" s="2477"/>
      <c r="AL127" s="2477"/>
      <c r="AM127" s="2477"/>
      <c r="AN127" s="2477"/>
      <c r="AO127" s="2477"/>
      <c r="AP127" s="2477"/>
      <c r="AQ127" s="2477"/>
      <c r="AR127" s="2477"/>
      <c r="AS127" s="2477"/>
      <c r="AT127" s="2477"/>
      <c r="AU127" s="2477"/>
      <c r="AV127" s="2477"/>
      <c r="AW127" s="2477"/>
      <c r="AX127" s="2477"/>
      <c r="AY127" s="2477"/>
      <c r="AZ127" s="2477"/>
      <c r="BA127" s="2477"/>
      <c r="BB127" s="2477"/>
      <c r="BC127" s="2477"/>
      <c r="BD127" s="2477"/>
      <c r="BE127" s="2477"/>
      <c r="BF127" s="2477"/>
      <c r="BG127" s="2477"/>
      <c r="BH127" s="2477"/>
      <c r="BI127" s="2477"/>
      <c r="BJ127" s="2477"/>
      <c r="BK127" s="2477"/>
      <c r="BL127" s="2477"/>
    </row>
    <row r="128" spans="1:64">
      <c r="A128" s="2477"/>
      <c r="C128" s="2477"/>
      <c r="D128" s="2477"/>
      <c r="E128" s="2477"/>
      <c r="F128" s="2477"/>
      <c r="G128" s="2477"/>
      <c r="H128" s="2477"/>
      <c r="I128" s="2477"/>
      <c r="J128" s="2477"/>
      <c r="K128" s="2477"/>
      <c r="L128" s="2477"/>
      <c r="M128" s="2477"/>
      <c r="N128" s="2477"/>
      <c r="O128" s="2477"/>
      <c r="P128" s="2477"/>
      <c r="Q128" s="2477"/>
      <c r="R128" s="2477"/>
      <c r="S128" s="2477"/>
      <c r="T128" s="2477"/>
      <c r="U128" s="2477"/>
      <c r="V128" s="2477"/>
      <c r="W128" s="2477"/>
      <c r="X128" s="2477"/>
      <c r="Y128" s="2477"/>
      <c r="Z128" s="2477"/>
      <c r="AA128" s="2477"/>
      <c r="AB128" s="2477"/>
      <c r="AC128" s="2477"/>
      <c r="AD128" s="2477"/>
      <c r="AE128" s="2477"/>
      <c r="AF128" s="2477"/>
      <c r="AG128" s="2477"/>
      <c r="AH128" s="2477"/>
      <c r="AI128" s="2477"/>
      <c r="AJ128" s="2477"/>
      <c r="AK128" s="2477"/>
      <c r="AL128" s="2477"/>
      <c r="AM128" s="2477"/>
      <c r="AN128" s="2477"/>
      <c r="AO128" s="2477"/>
      <c r="AP128" s="2477"/>
      <c r="AQ128" s="2477"/>
      <c r="AR128" s="2477"/>
      <c r="AS128" s="2477"/>
      <c r="AT128" s="2477"/>
      <c r="AU128" s="2477"/>
      <c r="AV128" s="2477"/>
      <c r="AW128" s="2477"/>
      <c r="AX128" s="2477"/>
      <c r="AY128" s="2477"/>
      <c r="AZ128" s="2477"/>
      <c r="BA128" s="2477"/>
      <c r="BB128" s="2477"/>
      <c r="BC128" s="2477"/>
      <c r="BD128" s="2477"/>
      <c r="BE128" s="2477"/>
      <c r="BF128" s="2477"/>
      <c r="BG128" s="2477"/>
      <c r="BH128" s="2477"/>
      <c r="BI128" s="2477"/>
      <c r="BJ128" s="2477"/>
      <c r="BK128" s="2477"/>
      <c r="BL128" s="2477"/>
    </row>
    <row r="129" spans="1:64">
      <c r="A129" s="2477"/>
      <c r="C129" s="2477"/>
      <c r="D129" s="2477"/>
      <c r="E129" s="2477"/>
      <c r="F129" s="2477"/>
      <c r="G129" s="2477"/>
      <c r="H129" s="2477"/>
      <c r="I129" s="2477"/>
      <c r="J129" s="2477"/>
      <c r="K129" s="2477"/>
      <c r="L129" s="2477"/>
      <c r="M129" s="2477"/>
      <c r="N129" s="2477"/>
      <c r="O129" s="2477"/>
      <c r="P129" s="2477"/>
      <c r="Q129" s="2477"/>
      <c r="R129" s="2477"/>
      <c r="S129" s="2477"/>
      <c r="T129" s="2477"/>
      <c r="U129" s="2477"/>
      <c r="V129" s="2477"/>
      <c r="W129" s="2477"/>
      <c r="X129" s="2477"/>
      <c r="Y129" s="2477"/>
      <c r="Z129" s="2477"/>
      <c r="AA129" s="2477"/>
      <c r="AB129" s="2477"/>
      <c r="AC129" s="2477"/>
      <c r="AD129" s="2477"/>
      <c r="AE129" s="2477"/>
      <c r="AF129" s="2477"/>
      <c r="AG129" s="2477"/>
      <c r="AH129" s="2477"/>
      <c r="AI129" s="2477"/>
      <c r="AJ129" s="2477"/>
      <c r="AK129" s="2477"/>
      <c r="AL129" s="2477"/>
      <c r="AM129" s="2477"/>
      <c r="AN129" s="2477"/>
      <c r="AO129" s="2477"/>
      <c r="AP129" s="2477"/>
      <c r="AQ129" s="2477"/>
      <c r="AR129" s="2477"/>
      <c r="AS129" s="2477"/>
      <c r="AT129" s="2477"/>
      <c r="AU129" s="2477"/>
      <c r="AV129" s="2477"/>
      <c r="AW129" s="2477"/>
      <c r="AX129" s="2477"/>
      <c r="AY129" s="2477"/>
      <c r="AZ129" s="2477"/>
      <c r="BA129" s="2477"/>
      <c r="BB129" s="2477"/>
      <c r="BC129" s="2477"/>
      <c r="BD129" s="2477"/>
      <c r="BE129" s="2477"/>
      <c r="BF129" s="2477"/>
      <c r="BG129" s="2477"/>
      <c r="BH129" s="2477"/>
      <c r="BI129" s="2477"/>
      <c r="BJ129" s="2477"/>
      <c r="BK129" s="2477"/>
      <c r="BL129" s="2477"/>
    </row>
    <row r="130" spans="1:64">
      <c r="A130" s="2477"/>
      <c r="C130" s="2477"/>
      <c r="D130" s="2477"/>
      <c r="E130" s="2477"/>
      <c r="F130" s="2477"/>
      <c r="G130" s="2477"/>
      <c r="H130" s="2477"/>
      <c r="I130" s="2477"/>
      <c r="J130" s="2477"/>
      <c r="K130" s="2477"/>
      <c r="L130" s="2477"/>
      <c r="M130" s="2477"/>
      <c r="N130" s="2477"/>
      <c r="O130" s="2477"/>
      <c r="P130" s="2477"/>
      <c r="Q130" s="2477"/>
      <c r="R130" s="2477"/>
      <c r="S130" s="2477"/>
      <c r="T130" s="2477"/>
      <c r="U130" s="2477"/>
      <c r="V130" s="2477"/>
      <c r="W130" s="2477"/>
      <c r="X130" s="2477"/>
      <c r="Y130" s="2477"/>
      <c r="Z130" s="2477"/>
      <c r="AA130" s="2477"/>
      <c r="AB130" s="2477"/>
      <c r="AC130" s="2477"/>
      <c r="AD130" s="2477"/>
      <c r="AE130" s="2477"/>
      <c r="AF130" s="2477"/>
      <c r="AG130" s="2477"/>
      <c r="AH130" s="2477"/>
      <c r="AI130" s="2477"/>
      <c r="AJ130" s="2477"/>
      <c r="AK130" s="2477"/>
      <c r="AL130" s="2477"/>
      <c r="AM130" s="2477"/>
      <c r="AN130" s="2477"/>
      <c r="AO130" s="2477"/>
      <c r="AP130" s="2477"/>
      <c r="AQ130" s="2477"/>
      <c r="AR130" s="2477"/>
      <c r="AS130" s="2477"/>
      <c r="AT130" s="2477"/>
      <c r="AU130" s="2477"/>
      <c r="AV130" s="2477"/>
      <c r="AW130" s="2477"/>
      <c r="AX130" s="2477"/>
      <c r="AY130" s="2477"/>
      <c r="AZ130" s="2477"/>
      <c r="BA130" s="2477"/>
      <c r="BB130" s="2477"/>
      <c r="BC130" s="2477"/>
      <c r="BD130" s="2477"/>
      <c r="BE130" s="2477"/>
      <c r="BF130" s="2477"/>
      <c r="BG130" s="2477"/>
      <c r="BH130" s="2477"/>
      <c r="BI130" s="2477"/>
      <c r="BJ130" s="2477"/>
      <c r="BK130" s="2477"/>
      <c r="BL130" s="2477"/>
    </row>
    <row r="131" spans="1:64">
      <c r="A131" s="2477"/>
      <c r="C131" s="2477"/>
      <c r="D131" s="2477"/>
      <c r="E131" s="2477"/>
      <c r="F131" s="2477"/>
      <c r="G131" s="2477"/>
      <c r="H131" s="2477"/>
      <c r="I131" s="2477"/>
      <c r="J131" s="2477"/>
      <c r="K131" s="2477"/>
      <c r="L131" s="2477"/>
      <c r="M131" s="2477"/>
      <c r="N131" s="2477"/>
      <c r="O131" s="2477"/>
      <c r="P131" s="2477"/>
      <c r="Q131" s="2477"/>
      <c r="R131" s="2477"/>
      <c r="S131" s="2477"/>
      <c r="T131" s="2477"/>
      <c r="U131" s="2477"/>
      <c r="V131" s="2477"/>
      <c r="W131" s="2477"/>
      <c r="X131" s="2477"/>
      <c r="Y131" s="2477"/>
      <c r="Z131" s="2477"/>
      <c r="AA131" s="2477"/>
      <c r="AB131" s="2477"/>
      <c r="AC131" s="2477"/>
      <c r="AD131" s="2477"/>
      <c r="AE131" s="2477"/>
      <c r="AF131" s="2477"/>
      <c r="AG131" s="2477"/>
      <c r="AH131" s="2477"/>
      <c r="AI131" s="2477"/>
      <c r="AJ131" s="2477"/>
      <c r="AK131" s="2477"/>
      <c r="AL131" s="2477"/>
      <c r="AM131" s="2477"/>
      <c r="AN131" s="2477"/>
      <c r="AO131" s="2477"/>
      <c r="AP131" s="2477"/>
      <c r="AQ131" s="2477"/>
      <c r="AR131" s="2477"/>
      <c r="AS131" s="2477"/>
      <c r="AT131" s="2477"/>
      <c r="AU131" s="2477"/>
      <c r="AV131" s="2477"/>
      <c r="AW131" s="2477"/>
      <c r="AX131" s="2477"/>
      <c r="AY131" s="2477"/>
      <c r="AZ131" s="2477"/>
      <c r="BA131" s="2477"/>
      <c r="BB131" s="2477"/>
      <c r="BC131" s="2477"/>
      <c r="BD131" s="2477"/>
      <c r="BE131" s="2477"/>
      <c r="BF131" s="2477"/>
      <c r="BG131" s="2477"/>
      <c r="BH131" s="2477"/>
      <c r="BI131" s="2477"/>
      <c r="BJ131" s="2477"/>
      <c r="BK131" s="2477"/>
      <c r="BL131" s="2477"/>
    </row>
    <row r="132" spans="1:64">
      <c r="A132" s="2477"/>
      <c r="C132" s="2477"/>
      <c r="D132" s="2477"/>
      <c r="E132" s="2477"/>
      <c r="F132" s="2477"/>
      <c r="G132" s="2477"/>
      <c r="H132" s="2477"/>
      <c r="I132" s="2477"/>
      <c r="J132" s="2477"/>
      <c r="K132" s="2477"/>
      <c r="L132" s="2477"/>
      <c r="M132" s="2477"/>
      <c r="N132" s="2477"/>
      <c r="O132" s="2477"/>
      <c r="P132" s="2477"/>
      <c r="Q132" s="2477"/>
      <c r="R132" s="2477"/>
      <c r="S132" s="2477"/>
      <c r="T132" s="2477"/>
      <c r="U132" s="2477"/>
      <c r="V132" s="2477"/>
      <c r="W132" s="2477"/>
      <c r="X132" s="2477"/>
      <c r="Y132" s="2477"/>
      <c r="Z132" s="2477"/>
      <c r="AA132" s="2477"/>
      <c r="AB132" s="2477"/>
      <c r="AC132" s="2477"/>
      <c r="AD132" s="2477"/>
      <c r="AE132" s="2477"/>
      <c r="AF132" s="2477"/>
      <c r="AG132" s="2477"/>
      <c r="AH132" s="2477"/>
      <c r="AI132" s="2477"/>
      <c r="AJ132" s="2477"/>
      <c r="AK132" s="2477"/>
      <c r="AL132" s="2477"/>
      <c r="AM132" s="2477"/>
      <c r="AN132" s="2477"/>
      <c r="AO132" s="2477"/>
      <c r="AP132" s="2477"/>
      <c r="AQ132" s="2477"/>
      <c r="AR132" s="2477"/>
      <c r="AS132" s="2477"/>
      <c r="AT132" s="2477"/>
      <c r="AU132" s="2477"/>
      <c r="AV132" s="2477"/>
      <c r="AW132" s="2477"/>
      <c r="AX132" s="2477"/>
      <c r="AY132" s="2477"/>
      <c r="AZ132" s="2477"/>
      <c r="BA132" s="2477"/>
      <c r="BB132" s="2477"/>
      <c r="BC132" s="2477"/>
      <c r="BD132" s="2477"/>
      <c r="BE132" s="2477"/>
      <c r="BF132" s="2477"/>
      <c r="BG132" s="2477"/>
      <c r="BH132" s="2477"/>
      <c r="BI132" s="2477"/>
      <c r="BJ132" s="2477"/>
      <c r="BK132" s="2477"/>
      <c r="BL132" s="2477"/>
    </row>
    <row r="133" spans="1:64">
      <c r="A133" s="2477"/>
      <c r="C133" s="2477"/>
      <c r="D133" s="2477"/>
      <c r="E133" s="2477"/>
      <c r="F133" s="2477"/>
      <c r="G133" s="2477"/>
      <c r="H133" s="2477"/>
      <c r="I133" s="2477"/>
      <c r="J133" s="2477"/>
      <c r="K133" s="2477"/>
      <c r="L133" s="2477"/>
      <c r="M133" s="2477"/>
      <c r="N133" s="2477"/>
      <c r="O133" s="2477"/>
      <c r="P133" s="2477"/>
      <c r="Q133" s="2477"/>
      <c r="R133" s="2477"/>
      <c r="S133" s="2477"/>
      <c r="T133" s="2477"/>
      <c r="U133" s="2477"/>
      <c r="V133" s="2477"/>
      <c r="W133" s="2477"/>
      <c r="X133" s="2477"/>
      <c r="Y133" s="2477"/>
      <c r="Z133" s="2477"/>
      <c r="AA133" s="2477"/>
      <c r="AB133" s="2477"/>
      <c r="AC133" s="2477"/>
      <c r="AD133" s="2477"/>
      <c r="AE133" s="2477"/>
      <c r="AF133" s="2477"/>
      <c r="AG133" s="2477"/>
      <c r="AH133" s="2477"/>
      <c r="AI133" s="2477"/>
      <c r="AJ133" s="2477"/>
      <c r="AK133" s="2477"/>
      <c r="AL133" s="2477"/>
      <c r="AM133" s="2477"/>
      <c r="AN133" s="2477"/>
      <c r="AO133" s="2477"/>
      <c r="AP133" s="2477"/>
      <c r="AQ133" s="2477"/>
      <c r="AR133" s="2477"/>
      <c r="AS133" s="2477"/>
      <c r="AT133" s="2477"/>
      <c r="AU133" s="2477"/>
      <c r="AV133" s="2477"/>
      <c r="AW133" s="2477"/>
      <c r="AX133" s="2477"/>
      <c r="AY133" s="2477"/>
      <c r="AZ133" s="2477"/>
      <c r="BA133" s="2477"/>
      <c r="BB133" s="2477"/>
      <c r="BC133" s="2477"/>
      <c r="BD133" s="2477"/>
      <c r="BE133" s="2477"/>
      <c r="BF133" s="2477"/>
      <c r="BG133" s="2477"/>
      <c r="BH133" s="2477"/>
      <c r="BI133" s="2477"/>
      <c r="BJ133" s="2477"/>
      <c r="BK133" s="2477"/>
      <c r="BL133" s="2477"/>
    </row>
    <row r="134" spans="1:64">
      <c r="A134" s="2477"/>
      <c r="C134" s="2477"/>
      <c r="D134" s="2477"/>
      <c r="E134" s="2477"/>
      <c r="F134" s="2477"/>
      <c r="G134" s="2477"/>
      <c r="H134" s="2477"/>
      <c r="I134" s="2477"/>
      <c r="J134" s="2477"/>
      <c r="K134" s="2477"/>
      <c r="L134" s="2477"/>
      <c r="M134" s="2477"/>
      <c r="N134" s="2477"/>
      <c r="O134" s="2477"/>
      <c r="P134" s="2477"/>
      <c r="Q134" s="2477"/>
      <c r="R134" s="2477"/>
      <c r="S134" s="2477"/>
      <c r="T134" s="2477"/>
      <c r="U134" s="2477"/>
      <c r="V134" s="2477"/>
      <c r="W134" s="2477"/>
      <c r="X134" s="2477"/>
      <c r="Y134" s="2477"/>
      <c r="Z134" s="2477"/>
      <c r="AA134" s="2477"/>
      <c r="AB134" s="2477"/>
      <c r="AC134" s="2477"/>
      <c r="AD134" s="2477"/>
      <c r="AE134" s="2477"/>
      <c r="AF134" s="2477"/>
      <c r="AG134" s="2477"/>
      <c r="AH134" s="2477"/>
      <c r="AI134" s="2477"/>
      <c r="AJ134" s="2477"/>
      <c r="AK134" s="2477"/>
      <c r="AL134" s="2477"/>
      <c r="AM134" s="2477"/>
      <c r="AN134" s="2477"/>
      <c r="AO134" s="2477"/>
      <c r="AP134" s="2477"/>
      <c r="AQ134" s="2477"/>
      <c r="AR134" s="2477"/>
      <c r="AS134" s="2477"/>
      <c r="AT134" s="2477"/>
      <c r="AU134" s="2477"/>
      <c r="AV134" s="2477"/>
      <c r="AW134" s="2477"/>
      <c r="AX134" s="2477"/>
      <c r="AY134" s="2477"/>
      <c r="AZ134" s="2477"/>
      <c r="BA134" s="2477"/>
      <c r="BB134" s="2477"/>
      <c r="BC134" s="2477"/>
      <c r="BD134" s="2477"/>
      <c r="BE134" s="2477"/>
      <c r="BF134" s="2477"/>
      <c r="BG134" s="2477"/>
      <c r="BH134" s="2477"/>
      <c r="BI134" s="2477"/>
      <c r="BJ134" s="2477"/>
      <c r="BK134" s="2477"/>
      <c r="BL134" s="2477"/>
    </row>
    <row r="135" spans="1:64">
      <c r="A135" s="2477"/>
      <c r="C135" s="2477"/>
      <c r="D135" s="2477"/>
      <c r="E135" s="2477"/>
      <c r="F135" s="2477"/>
      <c r="G135" s="2477"/>
      <c r="H135" s="2477"/>
      <c r="I135" s="2477"/>
      <c r="J135" s="2477"/>
      <c r="K135" s="2477"/>
      <c r="L135" s="2477"/>
      <c r="M135" s="2477"/>
      <c r="N135" s="2477"/>
      <c r="O135" s="2477"/>
      <c r="P135" s="2477"/>
      <c r="Q135" s="2477"/>
      <c r="R135" s="2477"/>
      <c r="S135" s="2477"/>
      <c r="T135" s="2477"/>
      <c r="U135" s="2477"/>
      <c r="V135" s="2477"/>
      <c r="W135" s="2477"/>
      <c r="X135" s="2477"/>
      <c r="Y135" s="2477"/>
      <c r="Z135" s="2477"/>
      <c r="AA135" s="2477"/>
      <c r="AB135" s="2477"/>
      <c r="AC135" s="2477"/>
      <c r="AD135" s="2477"/>
      <c r="AE135" s="2477"/>
      <c r="AF135" s="2477"/>
      <c r="AG135" s="2477"/>
      <c r="AH135" s="2477"/>
      <c r="AI135" s="2477"/>
      <c r="AJ135" s="2477"/>
      <c r="AK135" s="2477"/>
      <c r="AL135" s="2477"/>
      <c r="AM135" s="2477"/>
      <c r="AN135" s="2477"/>
      <c r="AO135" s="2477"/>
      <c r="AP135" s="2477"/>
      <c r="AQ135" s="2477"/>
      <c r="AR135" s="2477"/>
      <c r="AS135" s="2477"/>
      <c r="AT135" s="2477"/>
      <c r="AU135" s="2477"/>
      <c r="AV135" s="2477"/>
      <c r="AW135" s="2477"/>
      <c r="AX135" s="2477"/>
      <c r="AY135" s="2477"/>
      <c r="AZ135" s="2477"/>
      <c r="BA135" s="2477"/>
      <c r="BB135" s="2477"/>
      <c r="BC135" s="2477"/>
      <c r="BD135" s="2477"/>
      <c r="BE135" s="2477"/>
      <c r="BF135" s="2477"/>
      <c r="BG135" s="2477"/>
      <c r="BH135" s="2477"/>
      <c r="BI135" s="2477"/>
      <c r="BJ135" s="2477"/>
      <c r="BK135" s="2477"/>
      <c r="BL135" s="2477"/>
    </row>
    <row r="136" spans="1:64">
      <c r="A136" s="2477"/>
      <c r="C136" s="2477"/>
      <c r="D136" s="2477"/>
      <c r="E136" s="2477"/>
      <c r="F136" s="2477"/>
      <c r="G136" s="2477"/>
      <c r="H136" s="2477"/>
      <c r="I136" s="2477"/>
      <c r="J136" s="2477"/>
      <c r="K136" s="2477"/>
      <c r="L136" s="2477"/>
      <c r="M136" s="2477"/>
      <c r="N136" s="2477"/>
      <c r="O136" s="2477"/>
      <c r="P136" s="2477"/>
      <c r="Q136" s="2477"/>
      <c r="R136" s="2477"/>
      <c r="S136" s="2477"/>
      <c r="T136" s="2477"/>
      <c r="U136" s="2477"/>
      <c r="V136" s="2477"/>
      <c r="W136" s="2477"/>
      <c r="X136" s="2477"/>
      <c r="Y136" s="2477"/>
      <c r="Z136" s="2477"/>
      <c r="AA136" s="2477"/>
      <c r="AB136" s="2477"/>
      <c r="AC136" s="2477"/>
      <c r="AD136" s="2477"/>
      <c r="AE136" s="2477"/>
      <c r="AF136" s="2477"/>
      <c r="AG136" s="2477"/>
      <c r="AH136" s="2477"/>
      <c r="AI136" s="2477"/>
      <c r="AJ136" s="2477"/>
      <c r="AK136" s="2477"/>
      <c r="AL136" s="2477"/>
      <c r="AM136" s="2477"/>
      <c r="AN136" s="2477"/>
      <c r="AO136" s="2477"/>
      <c r="AP136" s="2477"/>
      <c r="AQ136" s="2477"/>
      <c r="AR136" s="2477"/>
      <c r="AS136" s="2477"/>
      <c r="AT136" s="2477"/>
      <c r="AU136" s="2477"/>
      <c r="AV136" s="2477"/>
      <c r="AW136" s="2477"/>
      <c r="AX136" s="2477"/>
      <c r="AY136" s="2477"/>
      <c r="AZ136" s="2477"/>
      <c r="BA136" s="2477"/>
      <c r="BB136" s="2477"/>
      <c r="BC136" s="2477"/>
      <c r="BD136" s="2477"/>
      <c r="BE136" s="2477"/>
      <c r="BF136" s="2477"/>
      <c r="BG136" s="2477"/>
      <c r="BH136" s="2477"/>
      <c r="BI136" s="2477"/>
      <c r="BJ136" s="2477"/>
      <c r="BK136" s="2477"/>
      <c r="BL136" s="2477"/>
    </row>
    <row r="137" spans="1:64">
      <c r="A137" s="2477"/>
      <c r="C137" s="2477"/>
      <c r="D137" s="2477"/>
      <c r="E137" s="2477"/>
      <c r="F137" s="2477"/>
      <c r="G137" s="2477"/>
      <c r="H137" s="2477"/>
      <c r="I137" s="2477"/>
      <c r="J137" s="2477"/>
      <c r="K137" s="2477"/>
      <c r="L137" s="2477"/>
      <c r="M137" s="2477"/>
      <c r="N137" s="2477"/>
      <c r="O137" s="2477"/>
      <c r="P137" s="2477"/>
      <c r="Q137" s="2477"/>
      <c r="R137" s="2477"/>
      <c r="S137" s="2477"/>
      <c r="T137" s="2477"/>
      <c r="U137" s="2477"/>
      <c r="V137" s="2477"/>
      <c r="W137" s="2477"/>
      <c r="X137" s="2477"/>
      <c r="Y137" s="2477"/>
      <c r="Z137" s="2477"/>
      <c r="AA137" s="2477"/>
      <c r="AB137" s="2477"/>
      <c r="AC137" s="2477"/>
      <c r="AD137" s="2477"/>
      <c r="AE137" s="2477"/>
      <c r="AF137" s="2477"/>
      <c r="AG137" s="2477"/>
      <c r="AH137" s="2477"/>
      <c r="AI137" s="2477"/>
      <c r="AJ137" s="2477"/>
      <c r="AK137" s="2477"/>
      <c r="AL137" s="2477"/>
      <c r="AM137" s="2477"/>
      <c r="AN137" s="2477"/>
      <c r="AO137" s="2477"/>
      <c r="AP137" s="2477"/>
      <c r="AQ137" s="2477"/>
      <c r="AR137" s="2477"/>
      <c r="AS137" s="2477"/>
      <c r="AT137" s="2477"/>
      <c r="AU137" s="2477"/>
      <c r="AV137" s="2477"/>
      <c r="AW137" s="2477"/>
      <c r="AX137" s="2477"/>
      <c r="AY137" s="2477"/>
      <c r="AZ137" s="2477"/>
      <c r="BA137" s="2477"/>
      <c r="BB137" s="2477"/>
      <c r="BC137" s="2477"/>
      <c r="BD137" s="2477"/>
      <c r="BE137" s="2477"/>
      <c r="BF137" s="2477"/>
      <c r="BG137" s="2477"/>
      <c r="BH137" s="2477"/>
      <c r="BI137" s="2477"/>
      <c r="BJ137" s="2477"/>
      <c r="BK137" s="2477"/>
      <c r="BL137" s="2477"/>
    </row>
    <row r="138" spans="1:64">
      <c r="A138" s="2477"/>
      <c r="C138" s="2477"/>
      <c r="D138" s="2477"/>
      <c r="E138" s="2477"/>
      <c r="F138" s="2477"/>
      <c r="G138" s="2477"/>
      <c r="H138" s="2477"/>
      <c r="I138" s="2477"/>
      <c r="J138" s="2477"/>
      <c r="K138" s="2477"/>
      <c r="L138" s="2477"/>
      <c r="M138" s="2477"/>
      <c r="N138" s="2477"/>
      <c r="O138" s="2477"/>
      <c r="P138" s="2477"/>
      <c r="Q138" s="2477"/>
      <c r="R138" s="2477"/>
      <c r="S138" s="2477"/>
      <c r="T138" s="2477"/>
      <c r="U138" s="2477"/>
      <c r="V138" s="2477"/>
      <c r="W138" s="2477"/>
      <c r="X138" s="2477"/>
      <c r="Y138" s="2477"/>
      <c r="Z138" s="2477"/>
      <c r="AA138" s="2477"/>
      <c r="AB138" s="2477"/>
      <c r="AC138" s="2477"/>
      <c r="AD138" s="2477"/>
      <c r="AE138" s="2477"/>
      <c r="AF138" s="2477"/>
      <c r="AG138" s="2477"/>
      <c r="AH138" s="2477"/>
      <c r="AI138" s="2477"/>
      <c r="AJ138" s="2477"/>
      <c r="AK138" s="2477"/>
      <c r="AL138" s="2477"/>
      <c r="AM138" s="2477"/>
      <c r="AN138" s="2477"/>
      <c r="AO138" s="2477"/>
      <c r="AP138" s="2477"/>
      <c r="AQ138" s="2477"/>
      <c r="AR138" s="2477"/>
      <c r="AS138" s="2477"/>
      <c r="AT138" s="2477"/>
      <c r="AU138" s="2477"/>
      <c r="AV138" s="2477"/>
      <c r="AW138" s="2477"/>
      <c r="AX138" s="2477"/>
      <c r="AY138" s="2477"/>
      <c r="AZ138" s="2477"/>
      <c r="BA138" s="2477"/>
      <c r="BB138" s="2477"/>
      <c r="BC138" s="2477"/>
      <c r="BD138" s="2477"/>
      <c r="BE138" s="2477"/>
      <c r="BF138" s="2477"/>
      <c r="BG138" s="2477"/>
      <c r="BH138" s="2477"/>
      <c r="BI138" s="2477"/>
      <c r="BJ138" s="2477"/>
      <c r="BK138" s="2477"/>
      <c r="BL138" s="2477"/>
    </row>
    <row r="139" spans="1:64">
      <c r="A139" s="2477"/>
      <c r="C139" s="2477"/>
      <c r="D139" s="2477"/>
      <c r="E139" s="2477"/>
      <c r="F139" s="2477"/>
      <c r="G139" s="2477"/>
      <c r="H139" s="2477"/>
      <c r="I139" s="2477"/>
      <c r="J139" s="2477"/>
      <c r="K139" s="2477"/>
      <c r="L139" s="2477"/>
      <c r="M139" s="2477"/>
      <c r="N139" s="2477"/>
      <c r="O139" s="2477"/>
      <c r="P139" s="2477"/>
      <c r="Q139" s="2477"/>
      <c r="R139" s="2477"/>
      <c r="S139" s="2477"/>
      <c r="T139" s="2477"/>
      <c r="U139" s="2477"/>
      <c r="V139" s="2477"/>
      <c r="W139" s="2477"/>
      <c r="X139" s="2477"/>
      <c r="Y139" s="2477"/>
      <c r="Z139" s="2477"/>
      <c r="AA139" s="2477"/>
      <c r="AB139" s="2477"/>
      <c r="AC139" s="2477"/>
      <c r="AD139" s="2477"/>
      <c r="AE139" s="2477"/>
      <c r="AF139" s="2477"/>
      <c r="AG139" s="2477"/>
      <c r="AH139" s="2477"/>
      <c r="AI139" s="2477"/>
      <c r="AJ139" s="2477"/>
      <c r="AK139" s="2477"/>
      <c r="AL139" s="2477"/>
      <c r="AM139" s="2477"/>
      <c r="AN139" s="2477"/>
      <c r="AO139" s="2477"/>
      <c r="AP139" s="2477"/>
      <c r="AQ139" s="2477"/>
      <c r="AR139" s="2477"/>
      <c r="AS139" s="2477"/>
      <c r="AT139" s="2477"/>
      <c r="AU139" s="2477"/>
      <c r="AV139" s="2477"/>
      <c r="AW139" s="2477"/>
      <c r="AX139" s="2477"/>
      <c r="AY139" s="2477"/>
      <c r="AZ139" s="2477"/>
      <c r="BA139" s="2477"/>
      <c r="BB139" s="2477"/>
      <c r="BC139" s="2477"/>
      <c r="BD139" s="2477"/>
      <c r="BE139" s="2477"/>
      <c r="BF139" s="2477"/>
      <c r="BG139" s="2477"/>
      <c r="BH139" s="2477"/>
      <c r="BI139" s="2477"/>
      <c r="BJ139" s="2477"/>
      <c r="BK139" s="2477"/>
      <c r="BL139" s="2477"/>
    </row>
    <row r="140" spans="1:64">
      <c r="A140" s="2477"/>
      <c r="C140" s="2477"/>
      <c r="D140" s="2477"/>
      <c r="E140" s="2477"/>
      <c r="F140" s="2477"/>
      <c r="G140" s="2477"/>
      <c r="H140" s="2477"/>
      <c r="I140" s="2477"/>
      <c r="J140" s="2477"/>
      <c r="K140" s="2477"/>
      <c r="L140" s="2477"/>
      <c r="M140" s="2477"/>
      <c r="N140" s="2477"/>
      <c r="O140" s="2477"/>
      <c r="P140" s="2477"/>
      <c r="Q140" s="2477"/>
      <c r="R140" s="2477"/>
      <c r="S140" s="2477"/>
      <c r="T140" s="2477"/>
      <c r="U140" s="2477"/>
      <c r="V140" s="2477"/>
      <c r="W140" s="2477"/>
      <c r="X140" s="2477"/>
      <c r="Y140" s="2477"/>
      <c r="Z140" s="2477"/>
      <c r="AA140" s="2477"/>
      <c r="AB140" s="2477"/>
      <c r="AC140" s="2477"/>
      <c r="AD140" s="2477"/>
      <c r="AE140" s="2477"/>
      <c r="AF140" s="2477"/>
      <c r="AG140" s="2477"/>
      <c r="AH140" s="2477"/>
      <c r="AI140" s="2477"/>
      <c r="AJ140" s="2477"/>
      <c r="AK140" s="2477"/>
      <c r="AL140" s="2477"/>
      <c r="AM140" s="2477"/>
      <c r="AN140" s="2477"/>
      <c r="AO140" s="2477"/>
      <c r="AP140" s="2477"/>
      <c r="AQ140" s="2477"/>
      <c r="AR140" s="2477"/>
      <c r="AS140" s="2477"/>
      <c r="AT140" s="2477"/>
      <c r="AU140" s="2477"/>
      <c r="AV140" s="2477"/>
      <c r="AW140" s="2477"/>
      <c r="AX140" s="2477"/>
      <c r="AY140" s="2477"/>
      <c r="AZ140" s="2477"/>
      <c r="BA140" s="2477"/>
      <c r="BB140" s="2477"/>
      <c r="BC140" s="2477"/>
      <c r="BD140" s="2477"/>
      <c r="BE140" s="2477"/>
      <c r="BF140" s="2477"/>
      <c r="BG140" s="2477"/>
      <c r="BH140" s="2477"/>
      <c r="BI140" s="2477"/>
      <c r="BJ140" s="2477"/>
      <c r="BK140" s="2477"/>
      <c r="BL140" s="2477"/>
    </row>
    <row r="141" spans="1:64">
      <c r="A141" s="2477"/>
      <c r="C141" s="2477"/>
      <c r="D141" s="2477"/>
      <c r="E141" s="2477"/>
      <c r="F141" s="2477"/>
      <c r="G141" s="2477"/>
      <c r="H141" s="2477"/>
      <c r="I141" s="2477"/>
      <c r="J141" s="2477"/>
      <c r="K141" s="2477"/>
      <c r="L141" s="2477"/>
      <c r="M141" s="2477"/>
      <c r="N141" s="2477"/>
      <c r="O141" s="2477"/>
      <c r="P141" s="2477"/>
      <c r="Q141" s="2477"/>
      <c r="R141" s="2477"/>
      <c r="S141" s="2477"/>
      <c r="T141" s="2477"/>
      <c r="U141" s="2477"/>
      <c r="V141" s="2477"/>
      <c r="W141" s="2477"/>
      <c r="X141" s="2477"/>
      <c r="Y141" s="2477"/>
      <c r="Z141" s="2477"/>
      <c r="AA141" s="2477"/>
      <c r="AB141" s="2477"/>
      <c r="AC141" s="2477"/>
      <c r="AD141" s="2477"/>
      <c r="AE141" s="2477"/>
      <c r="AF141" s="2477"/>
      <c r="AG141" s="2477"/>
      <c r="AH141" s="2477"/>
      <c r="AI141" s="2477"/>
      <c r="AJ141" s="2477"/>
      <c r="AK141" s="2477"/>
      <c r="AL141" s="2477"/>
      <c r="AM141" s="2477"/>
      <c r="AN141" s="2477"/>
      <c r="AO141" s="2477"/>
      <c r="AP141" s="2477"/>
      <c r="AQ141" s="2477"/>
      <c r="AR141" s="2477"/>
      <c r="AS141" s="2477"/>
      <c r="AT141" s="2477"/>
      <c r="AU141" s="2477"/>
      <c r="AV141" s="2477"/>
      <c r="AW141" s="2477"/>
      <c r="AX141" s="2477"/>
      <c r="AY141" s="2477"/>
      <c r="AZ141" s="2477"/>
      <c r="BA141" s="2477"/>
      <c r="BB141" s="2477"/>
      <c r="BC141" s="2477"/>
      <c r="BD141" s="2477"/>
      <c r="BE141" s="2477"/>
      <c r="BF141" s="2477"/>
      <c r="BG141" s="2477"/>
      <c r="BH141" s="2477"/>
      <c r="BI141" s="2477"/>
      <c r="BJ141" s="2477"/>
      <c r="BK141" s="2477"/>
      <c r="BL141" s="2477"/>
    </row>
    <row r="142" spans="1:64">
      <c r="A142" s="2477"/>
      <c r="C142" s="2477"/>
      <c r="D142" s="2477"/>
      <c r="E142" s="2477"/>
      <c r="F142" s="2477"/>
      <c r="G142" s="2477"/>
      <c r="H142" s="2477"/>
      <c r="I142" s="2477"/>
      <c r="J142" s="2477"/>
      <c r="K142" s="2477"/>
      <c r="L142" s="2477"/>
      <c r="M142" s="2477"/>
      <c r="N142" s="2477"/>
      <c r="O142" s="2477"/>
      <c r="P142" s="2477"/>
      <c r="Q142" s="2477"/>
      <c r="R142" s="2477"/>
      <c r="S142" s="2477"/>
      <c r="T142" s="2477"/>
      <c r="U142" s="2477"/>
      <c r="V142" s="2477"/>
      <c r="W142" s="2477"/>
      <c r="X142" s="2477"/>
      <c r="Y142" s="2477"/>
      <c r="Z142" s="2477"/>
      <c r="AA142" s="2477"/>
      <c r="AB142" s="2477"/>
      <c r="AC142" s="2477"/>
      <c r="AD142" s="2477"/>
      <c r="AE142" s="2477"/>
      <c r="AF142" s="2477"/>
      <c r="AG142" s="2477"/>
      <c r="AH142" s="2477"/>
      <c r="AI142" s="2477"/>
      <c r="AJ142" s="2477"/>
      <c r="AK142" s="2477"/>
      <c r="AL142" s="2477"/>
      <c r="AM142" s="2477"/>
      <c r="AN142" s="2477"/>
      <c r="AO142" s="2477"/>
      <c r="AP142" s="2477"/>
      <c r="AQ142" s="2477"/>
      <c r="AR142" s="2477"/>
      <c r="AS142" s="2477"/>
      <c r="AT142" s="2477"/>
      <c r="AU142" s="2477"/>
      <c r="AV142" s="2477"/>
      <c r="AW142" s="2477"/>
      <c r="AX142" s="2477"/>
      <c r="AY142" s="2477"/>
      <c r="AZ142" s="2477"/>
      <c r="BA142" s="2477"/>
      <c r="BB142" s="2477"/>
      <c r="BC142" s="2477"/>
      <c r="BD142" s="2477"/>
      <c r="BE142" s="2477"/>
      <c r="BF142" s="2477"/>
      <c r="BG142" s="2477"/>
      <c r="BH142" s="2477"/>
      <c r="BI142" s="2477"/>
      <c r="BJ142" s="2477"/>
      <c r="BK142" s="2477"/>
      <c r="BL142" s="2477"/>
    </row>
    <row r="143" spans="1:64">
      <c r="A143" s="2477"/>
      <c r="C143" s="2477"/>
      <c r="D143" s="2477"/>
      <c r="E143" s="2477"/>
      <c r="F143" s="2477"/>
      <c r="G143" s="2477"/>
      <c r="H143" s="2477"/>
      <c r="I143" s="2477"/>
      <c r="J143" s="2477"/>
      <c r="K143" s="2477"/>
      <c r="L143" s="2477"/>
      <c r="M143" s="2477"/>
      <c r="N143" s="2477"/>
      <c r="O143" s="2477"/>
      <c r="P143" s="2477"/>
      <c r="Q143" s="2477"/>
      <c r="R143" s="2477"/>
      <c r="S143" s="2477"/>
      <c r="T143" s="2477"/>
      <c r="U143" s="2477"/>
      <c r="V143" s="2477"/>
      <c r="W143" s="2477"/>
      <c r="X143" s="2477"/>
      <c r="Y143" s="2477"/>
      <c r="Z143" s="2477"/>
      <c r="AA143" s="2477"/>
      <c r="AB143" s="2477"/>
      <c r="AC143" s="2477"/>
      <c r="AD143" s="2477"/>
      <c r="AE143" s="2477"/>
      <c r="AF143" s="2477"/>
      <c r="AG143" s="2477"/>
      <c r="AH143" s="2477"/>
      <c r="AI143" s="2477"/>
      <c r="AJ143" s="2477"/>
      <c r="AK143" s="2477"/>
      <c r="AL143" s="2477"/>
      <c r="AM143" s="2477"/>
      <c r="AN143" s="2477"/>
      <c r="AO143" s="2477"/>
      <c r="AP143" s="2477"/>
      <c r="AQ143" s="2477"/>
      <c r="AR143" s="2477"/>
      <c r="AS143" s="2477"/>
      <c r="AT143" s="2477"/>
      <c r="AU143" s="2477"/>
      <c r="AV143" s="2477"/>
      <c r="AW143" s="2477"/>
      <c r="AX143" s="2477"/>
      <c r="AY143" s="2477"/>
      <c r="AZ143" s="2477"/>
      <c r="BA143" s="2477"/>
      <c r="BB143" s="2477"/>
      <c r="BC143" s="2477"/>
      <c r="BD143" s="2477"/>
      <c r="BE143" s="2477"/>
      <c r="BF143" s="2477"/>
      <c r="BG143" s="2477"/>
      <c r="BH143" s="2477"/>
      <c r="BI143" s="2477"/>
      <c r="BJ143" s="2477"/>
      <c r="BK143" s="2477"/>
      <c r="BL143" s="2477"/>
    </row>
    <row r="144" spans="1:64">
      <c r="A144" s="2477"/>
      <c r="B144" s="2737"/>
      <c r="C144" s="2477"/>
      <c r="D144" s="2477"/>
      <c r="E144" s="2477"/>
      <c r="F144" s="2477"/>
      <c r="G144" s="2477"/>
      <c r="H144" s="2477"/>
      <c r="I144" s="2477"/>
      <c r="J144" s="2477"/>
      <c r="K144" s="2477"/>
      <c r="L144" s="2477"/>
      <c r="M144" s="2477"/>
      <c r="N144" s="2477"/>
      <c r="O144" s="2477"/>
      <c r="P144" s="2477"/>
      <c r="Q144" s="2477"/>
      <c r="R144" s="2477"/>
      <c r="S144" s="2477"/>
      <c r="T144" s="2477"/>
      <c r="U144" s="2477"/>
      <c r="V144" s="2477"/>
      <c r="W144" s="2477"/>
      <c r="X144" s="2477"/>
      <c r="Y144" s="2477"/>
      <c r="Z144" s="2477"/>
      <c r="AA144" s="2477"/>
      <c r="AB144" s="2477"/>
      <c r="AC144" s="2477"/>
      <c r="AD144" s="2477"/>
      <c r="AE144" s="2477"/>
      <c r="AF144" s="2477"/>
      <c r="AG144" s="2477"/>
      <c r="AH144" s="2477"/>
      <c r="AI144" s="2477"/>
      <c r="AJ144" s="2477"/>
      <c r="AK144" s="2477"/>
      <c r="AL144" s="2477"/>
      <c r="AM144" s="2477"/>
      <c r="AN144" s="2477"/>
      <c r="AO144" s="2477"/>
      <c r="AP144" s="2477"/>
      <c r="AQ144" s="2477"/>
      <c r="AR144" s="2477"/>
      <c r="AS144" s="2477"/>
      <c r="AT144" s="2477"/>
      <c r="AU144" s="2477"/>
      <c r="AV144" s="2477"/>
      <c r="AW144" s="2477"/>
      <c r="AX144" s="2477"/>
      <c r="AY144" s="2477"/>
      <c r="AZ144" s="2477"/>
      <c r="BA144" s="2477"/>
      <c r="BB144" s="2477"/>
      <c r="BC144" s="2477"/>
      <c r="BD144" s="2477"/>
      <c r="BE144" s="2477"/>
      <c r="BF144" s="2477"/>
      <c r="BG144" s="2477"/>
      <c r="BH144" s="2477"/>
      <c r="BI144" s="2477"/>
      <c r="BJ144" s="2477"/>
      <c r="BK144" s="2477"/>
      <c r="BL144" s="2477"/>
    </row>
    <row r="145" s="2477" customFormat="1"/>
    <row r="146" s="2477" customFormat="1"/>
    <row r="147" s="2477" customFormat="1"/>
    <row r="148" s="2477" customFormat="1"/>
    <row r="149" s="2477" customFormat="1"/>
    <row r="150" s="2477" customFormat="1"/>
    <row r="151" s="2477" customFormat="1"/>
    <row r="152" s="2477" customFormat="1"/>
    <row r="153" s="2477" customFormat="1"/>
    <row r="154" s="2477" customFormat="1"/>
    <row r="155" s="2477" customFormat="1"/>
    <row r="156" s="2477" customFormat="1"/>
    <row r="157" s="2477" customFormat="1"/>
    <row r="158" s="2477" customFormat="1"/>
    <row r="159" s="2477" customFormat="1"/>
    <row r="160" s="2477" customFormat="1"/>
    <row r="161" spans="1:64">
      <c r="A161" s="2477"/>
      <c r="B161" s="2737"/>
      <c r="C161" s="2477"/>
      <c r="D161" s="2477"/>
      <c r="E161" s="2477"/>
      <c r="F161" s="2477"/>
      <c r="G161" s="2477"/>
      <c r="H161" s="2477"/>
      <c r="I161" s="2477"/>
      <c r="J161" s="2477"/>
      <c r="K161" s="2477"/>
      <c r="L161" s="2477"/>
      <c r="M161" s="2477"/>
      <c r="N161" s="2477"/>
      <c r="O161" s="2477"/>
      <c r="P161" s="2477"/>
      <c r="Q161" s="2477"/>
      <c r="R161" s="2477"/>
      <c r="S161" s="2477"/>
      <c r="T161" s="2477"/>
      <c r="U161" s="2477"/>
      <c r="V161" s="2477"/>
      <c r="W161" s="2477"/>
      <c r="X161" s="2477"/>
      <c r="Y161" s="2477"/>
      <c r="Z161" s="2477"/>
      <c r="AA161" s="2477"/>
      <c r="AB161" s="2477"/>
      <c r="AC161" s="2477"/>
      <c r="AD161" s="2477"/>
      <c r="AE161" s="2477"/>
      <c r="AF161" s="2477"/>
      <c r="AG161" s="2477"/>
      <c r="AH161" s="2477"/>
      <c r="AI161" s="2477"/>
      <c r="AJ161" s="2477"/>
      <c r="AK161" s="2477"/>
      <c r="AL161" s="2477"/>
      <c r="AM161" s="2477"/>
      <c r="AN161" s="2477"/>
      <c r="AO161" s="2477"/>
      <c r="AP161" s="2477"/>
      <c r="AQ161" s="2477"/>
      <c r="AR161" s="2477"/>
      <c r="AS161" s="2477"/>
      <c r="AT161" s="2477"/>
      <c r="AU161" s="2477"/>
      <c r="AV161" s="2477"/>
      <c r="AW161" s="2477"/>
      <c r="AX161" s="2477"/>
      <c r="AY161" s="2477"/>
      <c r="AZ161" s="2477"/>
      <c r="BA161" s="2477"/>
      <c r="BB161" s="2477"/>
      <c r="BC161" s="2477"/>
      <c r="BD161" s="2477"/>
      <c r="BE161" s="2477"/>
      <c r="BF161" s="2477"/>
      <c r="BG161" s="2477"/>
      <c r="BH161" s="2477"/>
      <c r="BI161" s="2477"/>
      <c r="BJ161" s="2477"/>
      <c r="BK161" s="2477"/>
      <c r="BL161" s="2477"/>
    </row>
    <row r="162" spans="1:64">
      <c r="A162" s="2477"/>
      <c r="C162" s="2477"/>
      <c r="D162" s="2477"/>
      <c r="E162" s="2477"/>
      <c r="F162" s="2477"/>
      <c r="G162" s="2477"/>
      <c r="H162" s="2477"/>
      <c r="I162" s="2477"/>
      <c r="J162" s="2477"/>
      <c r="K162" s="2477"/>
      <c r="L162" s="2477"/>
      <c r="M162" s="2477"/>
      <c r="N162" s="2477"/>
      <c r="O162" s="2477"/>
      <c r="P162" s="2477"/>
      <c r="Q162" s="2477"/>
      <c r="R162" s="2477"/>
      <c r="S162" s="2477"/>
      <c r="T162" s="2477"/>
      <c r="U162" s="2477"/>
      <c r="V162" s="2477"/>
      <c r="W162" s="2477"/>
      <c r="X162" s="2477"/>
      <c r="Y162" s="2477"/>
      <c r="Z162" s="2477"/>
      <c r="AA162" s="2477"/>
      <c r="AB162" s="2477"/>
      <c r="AC162" s="2477"/>
      <c r="AD162" s="2477"/>
      <c r="AE162" s="2477"/>
      <c r="AF162" s="2477"/>
      <c r="AG162" s="2477"/>
      <c r="AH162" s="2477"/>
      <c r="AI162" s="2477"/>
      <c r="AJ162" s="2477"/>
      <c r="AK162" s="2477"/>
      <c r="AL162" s="2477"/>
      <c r="AM162" s="2477"/>
      <c r="AN162" s="2477"/>
      <c r="AO162" s="2477"/>
      <c r="AP162" s="2477"/>
      <c r="AQ162" s="2477"/>
      <c r="AR162" s="2477"/>
      <c r="AS162" s="2477"/>
      <c r="AT162" s="2477"/>
      <c r="AU162" s="2477"/>
      <c r="AV162" s="2477"/>
      <c r="AW162" s="2477"/>
      <c r="AX162" s="2477"/>
      <c r="AY162" s="2477"/>
      <c r="AZ162" s="2477"/>
      <c r="BA162" s="2477"/>
      <c r="BB162" s="2477"/>
      <c r="BC162" s="2477"/>
      <c r="BD162" s="2477"/>
      <c r="BE162" s="2477"/>
      <c r="BF162" s="2477"/>
      <c r="BG162" s="2477"/>
      <c r="BH162" s="2477"/>
      <c r="BI162" s="2477"/>
      <c r="BJ162" s="2477"/>
      <c r="BK162" s="2477"/>
      <c r="BL162" s="2477"/>
    </row>
    <row r="163" spans="1:64">
      <c r="A163" s="2477"/>
      <c r="C163" s="2477"/>
      <c r="D163" s="2477"/>
      <c r="E163" s="2477"/>
      <c r="F163" s="2477"/>
      <c r="G163" s="2477"/>
      <c r="H163" s="2477"/>
      <c r="I163" s="2477"/>
      <c r="J163" s="2477"/>
      <c r="K163" s="2477"/>
      <c r="L163" s="2477"/>
      <c r="M163" s="2477"/>
      <c r="N163" s="2477"/>
      <c r="O163" s="2477"/>
      <c r="P163" s="2477"/>
      <c r="Q163" s="2477"/>
      <c r="R163" s="2477"/>
      <c r="S163" s="2477"/>
      <c r="T163" s="2477"/>
      <c r="U163" s="2477"/>
      <c r="V163" s="2477"/>
      <c r="W163" s="2477"/>
      <c r="X163" s="2477"/>
      <c r="Y163" s="2477"/>
      <c r="Z163" s="2477"/>
      <c r="AA163" s="2477"/>
      <c r="AB163" s="2477"/>
      <c r="AC163" s="2477"/>
      <c r="AD163" s="2477"/>
      <c r="AE163" s="2477"/>
      <c r="AF163" s="2477"/>
      <c r="AG163" s="2477"/>
      <c r="AH163" s="2477"/>
      <c r="AI163" s="2477"/>
      <c r="AJ163" s="2477"/>
      <c r="AK163" s="2477"/>
      <c r="AL163" s="2477"/>
      <c r="AM163" s="2477"/>
      <c r="AN163" s="2477"/>
      <c r="AO163" s="2477"/>
      <c r="AP163" s="2477"/>
      <c r="AQ163" s="2477"/>
      <c r="AR163" s="2477"/>
      <c r="AS163" s="2477"/>
      <c r="AT163" s="2477"/>
      <c r="AU163" s="2477"/>
      <c r="AV163" s="2477"/>
      <c r="AW163" s="2477"/>
      <c r="AX163" s="2477"/>
      <c r="AY163" s="2477"/>
      <c r="AZ163" s="2477"/>
      <c r="BA163" s="2477"/>
      <c r="BB163" s="2477"/>
      <c r="BC163" s="2477"/>
      <c r="BD163" s="2477"/>
      <c r="BE163" s="2477"/>
      <c r="BF163" s="2477"/>
      <c r="BG163" s="2477"/>
      <c r="BH163" s="2477"/>
      <c r="BI163" s="2477"/>
      <c r="BJ163" s="2477"/>
      <c r="BK163" s="2477"/>
      <c r="BL163" s="2477"/>
    </row>
    <row r="164" spans="1:64">
      <c r="A164" s="2477"/>
      <c r="C164" s="2477"/>
      <c r="D164" s="2477"/>
      <c r="E164" s="2477"/>
      <c r="F164" s="2477"/>
      <c r="G164" s="2477"/>
      <c r="H164" s="2477"/>
      <c r="I164" s="2477"/>
      <c r="J164" s="2477"/>
      <c r="K164" s="2477"/>
      <c r="L164" s="2477"/>
      <c r="M164" s="2477"/>
      <c r="N164" s="2477"/>
      <c r="O164" s="2477"/>
      <c r="P164" s="2477"/>
      <c r="Q164" s="2477"/>
      <c r="R164" s="2477"/>
      <c r="S164" s="2477"/>
      <c r="T164" s="2477"/>
      <c r="U164" s="2477"/>
      <c r="V164" s="2477"/>
      <c r="W164" s="2477"/>
      <c r="X164" s="2477"/>
      <c r="Y164" s="2477"/>
      <c r="Z164" s="2477"/>
      <c r="AA164" s="2477"/>
      <c r="AB164" s="2477"/>
      <c r="AC164" s="2477"/>
      <c r="AD164" s="2477"/>
      <c r="AE164" s="2477"/>
      <c r="AF164" s="2477"/>
      <c r="AG164" s="2477"/>
      <c r="AH164" s="2477"/>
      <c r="AI164" s="2477"/>
      <c r="AJ164" s="2477"/>
      <c r="AK164" s="2477"/>
      <c r="AL164" s="2477"/>
      <c r="AM164" s="2477"/>
      <c r="AN164" s="2477"/>
      <c r="AO164" s="2477"/>
      <c r="AP164" s="2477"/>
      <c r="AQ164" s="2477"/>
      <c r="AR164" s="2477"/>
      <c r="AS164" s="2477"/>
      <c r="AT164" s="2477"/>
      <c r="AU164" s="2477"/>
      <c r="AV164" s="2477"/>
      <c r="AW164" s="2477"/>
      <c r="AX164" s="2477"/>
      <c r="AY164" s="2477"/>
      <c r="AZ164" s="2477"/>
      <c r="BA164" s="2477"/>
      <c r="BB164" s="2477"/>
      <c r="BC164" s="2477"/>
      <c r="BD164" s="2477"/>
      <c r="BE164" s="2477"/>
      <c r="BF164" s="2477"/>
      <c r="BG164" s="2477"/>
      <c r="BH164" s="2477"/>
      <c r="BI164" s="2477"/>
      <c r="BJ164" s="2477"/>
      <c r="BK164" s="2477"/>
      <c r="BL164" s="2477"/>
    </row>
    <row r="165" spans="1:64">
      <c r="A165" s="2477"/>
      <c r="C165" s="2477"/>
      <c r="D165" s="2477"/>
      <c r="E165" s="2477"/>
      <c r="F165" s="2477"/>
      <c r="G165" s="2477"/>
      <c r="H165" s="2477"/>
      <c r="I165" s="2477"/>
      <c r="J165" s="2477"/>
      <c r="K165" s="2477"/>
      <c r="L165" s="2477"/>
      <c r="M165" s="2477"/>
      <c r="N165" s="2477"/>
      <c r="O165" s="2477"/>
      <c r="P165" s="2477"/>
      <c r="Q165" s="2477"/>
      <c r="R165" s="2477"/>
      <c r="S165" s="2477"/>
      <c r="T165" s="2477"/>
      <c r="U165" s="2477"/>
      <c r="V165" s="2477"/>
      <c r="W165" s="2477"/>
      <c r="X165" s="2477"/>
      <c r="Y165" s="2477"/>
      <c r="Z165" s="2477"/>
      <c r="AA165" s="2477"/>
      <c r="AB165" s="2477"/>
      <c r="AC165" s="2477"/>
      <c r="AD165" s="2477"/>
      <c r="AE165" s="2477"/>
      <c r="AF165" s="2477"/>
      <c r="AG165" s="2477"/>
      <c r="AH165" s="2477"/>
      <c r="AI165" s="2477"/>
      <c r="AJ165" s="2477"/>
      <c r="AK165" s="2477"/>
      <c r="AL165" s="2477"/>
      <c r="AM165" s="2477"/>
      <c r="AN165" s="2477"/>
      <c r="AO165" s="2477"/>
      <c r="AP165" s="2477"/>
      <c r="AQ165" s="2477"/>
      <c r="AR165" s="2477"/>
      <c r="AS165" s="2477"/>
      <c r="AT165" s="2477"/>
      <c r="AU165" s="2477"/>
      <c r="AV165" s="2477"/>
      <c r="AW165" s="2477"/>
      <c r="AX165" s="2477"/>
      <c r="AY165" s="2477"/>
      <c r="AZ165" s="2477"/>
      <c r="BA165" s="2477"/>
      <c r="BB165" s="2477"/>
      <c r="BC165" s="2477"/>
      <c r="BD165" s="2477"/>
      <c r="BE165" s="2477"/>
      <c r="BF165" s="2477"/>
      <c r="BG165" s="2477"/>
      <c r="BH165" s="2477"/>
      <c r="BI165" s="2477"/>
      <c r="BJ165" s="2477"/>
      <c r="BK165" s="2477"/>
      <c r="BL165" s="2477"/>
    </row>
    <row r="166" spans="1:64">
      <c r="A166" s="2477"/>
      <c r="C166" s="2477"/>
      <c r="D166" s="2477"/>
      <c r="E166" s="2477"/>
      <c r="F166" s="2477"/>
      <c r="G166" s="2477"/>
      <c r="H166" s="2477"/>
      <c r="I166" s="2477"/>
      <c r="J166" s="2477"/>
      <c r="K166" s="2477"/>
      <c r="L166" s="2477"/>
      <c r="M166" s="2477"/>
      <c r="N166" s="2477"/>
      <c r="O166" s="2477"/>
      <c r="P166" s="2477"/>
      <c r="Q166" s="2477"/>
      <c r="R166" s="2477"/>
      <c r="S166" s="2477"/>
      <c r="T166" s="2477"/>
      <c r="U166" s="2477"/>
      <c r="V166" s="2477"/>
      <c r="W166" s="2477"/>
      <c r="X166" s="2477"/>
      <c r="Y166" s="2477"/>
      <c r="Z166" s="2477"/>
      <c r="AA166" s="2477"/>
      <c r="AB166" s="2477"/>
      <c r="AC166" s="2477"/>
      <c r="AD166" s="2477"/>
      <c r="AE166" s="2477"/>
      <c r="AF166" s="2477"/>
      <c r="AG166" s="2477"/>
      <c r="AH166" s="2477"/>
      <c r="AI166" s="2477"/>
      <c r="AJ166" s="2477"/>
      <c r="AK166" s="2477"/>
      <c r="AL166" s="2477"/>
      <c r="AM166" s="2477"/>
      <c r="AN166" s="2477"/>
      <c r="AO166" s="2477"/>
      <c r="AP166" s="2477"/>
      <c r="AQ166" s="2477"/>
      <c r="AR166" s="2477"/>
      <c r="AS166" s="2477"/>
      <c r="AT166" s="2477"/>
      <c r="AU166" s="2477"/>
      <c r="AV166" s="2477"/>
      <c r="AW166" s="2477"/>
      <c r="AX166" s="2477"/>
      <c r="AY166" s="2477"/>
      <c r="AZ166" s="2477"/>
      <c r="BA166" s="2477"/>
      <c r="BB166" s="2477"/>
      <c r="BC166" s="2477"/>
      <c r="BD166" s="2477"/>
      <c r="BE166" s="2477"/>
      <c r="BF166" s="2477"/>
      <c r="BG166" s="2477"/>
      <c r="BH166" s="2477"/>
      <c r="BI166" s="2477"/>
      <c r="BJ166" s="2477"/>
      <c r="BK166" s="2477"/>
      <c r="BL166" s="2477"/>
    </row>
    <row r="167" spans="1:64">
      <c r="A167" s="2477"/>
      <c r="C167" s="2477"/>
      <c r="D167" s="2477"/>
      <c r="E167" s="2477"/>
      <c r="F167" s="2477"/>
      <c r="G167" s="2477"/>
      <c r="H167" s="2477"/>
      <c r="I167" s="2477"/>
      <c r="J167" s="2477"/>
      <c r="K167" s="2477"/>
      <c r="L167" s="2477"/>
      <c r="M167" s="2477"/>
      <c r="N167" s="2477"/>
      <c r="O167" s="2477"/>
      <c r="P167" s="2477"/>
      <c r="Q167" s="2477"/>
      <c r="R167" s="2477"/>
      <c r="S167" s="2477"/>
      <c r="T167" s="2477"/>
      <c r="U167" s="2477"/>
      <c r="V167" s="2477"/>
      <c r="W167" s="2477"/>
      <c r="X167" s="2477"/>
      <c r="Y167" s="2477"/>
      <c r="Z167" s="2477"/>
      <c r="AA167" s="2477"/>
      <c r="AB167" s="2477"/>
      <c r="AC167" s="2477"/>
      <c r="AD167" s="2477"/>
      <c r="AE167" s="2477"/>
      <c r="AF167" s="2477"/>
      <c r="AG167" s="2477"/>
      <c r="AH167" s="2477"/>
      <c r="AI167" s="2477"/>
      <c r="AJ167" s="2477"/>
      <c r="AK167" s="2477"/>
      <c r="AL167" s="2477"/>
      <c r="AM167" s="2477"/>
      <c r="AN167" s="2477"/>
      <c r="AO167" s="2477"/>
      <c r="AP167" s="2477"/>
      <c r="AQ167" s="2477"/>
      <c r="AR167" s="2477"/>
      <c r="AS167" s="2477"/>
      <c r="AT167" s="2477"/>
      <c r="AU167" s="2477"/>
      <c r="AV167" s="2477"/>
      <c r="AW167" s="2477"/>
      <c r="AX167" s="2477"/>
      <c r="AY167" s="2477"/>
      <c r="AZ167" s="2477"/>
      <c r="BA167" s="2477"/>
      <c r="BB167" s="2477"/>
      <c r="BC167" s="2477"/>
      <c r="BD167" s="2477"/>
      <c r="BE167" s="2477"/>
      <c r="BF167" s="2477"/>
      <c r="BG167" s="2477"/>
      <c r="BH167" s="2477"/>
      <c r="BI167" s="2477"/>
      <c r="BJ167" s="2477"/>
      <c r="BK167" s="2477"/>
      <c r="BL167" s="2477"/>
    </row>
    <row r="168" spans="1:64">
      <c r="A168" s="2477"/>
      <c r="C168" s="2477"/>
      <c r="D168" s="2477"/>
      <c r="E168" s="2477"/>
      <c r="F168" s="2477"/>
      <c r="G168" s="2477"/>
      <c r="H168" s="2477"/>
      <c r="I168" s="2477"/>
      <c r="J168" s="2477"/>
      <c r="K168" s="2477"/>
      <c r="L168" s="2477"/>
      <c r="M168" s="2477"/>
      <c r="N168" s="2477"/>
      <c r="O168" s="2477"/>
      <c r="P168" s="2477"/>
      <c r="Q168" s="2477"/>
      <c r="R168" s="2477"/>
      <c r="S168" s="2477"/>
      <c r="T168" s="2477"/>
      <c r="U168" s="2477"/>
      <c r="V168" s="2477"/>
      <c r="W168" s="2477"/>
      <c r="X168" s="2477"/>
      <c r="Y168" s="2477"/>
      <c r="Z168" s="2477"/>
      <c r="AA168" s="2477"/>
      <c r="AB168" s="2477"/>
      <c r="AC168" s="2477"/>
      <c r="AD168" s="2477"/>
      <c r="AE168" s="2477"/>
      <c r="AF168" s="2477"/>
      <c r="AG168" s="2477"/>
      <c r="AH168" s="2477"/>
      <c r="AI168" s="2477"/>
      <c r="AJ168" s="2477"/>
      <c r="AK168" s="2477"/>
      <c r="AL168" s="2477"/>
      <c r="AM168" s="2477"/>
      <c r="AN168" s="2477"/>
      <c r="AO168" s="2477"/>
      <c r="AP168" s="2477"/>
      <c r="AQ168" s="2477"/>
      <c r="AR168" s="2477"/>
      <c r="AS168" s="2477"/>
      <c r="AT168" s="2477"/>
      <c r="AU168" s="2477"/>
      <c r="AV168" s="2477"/>
      <c r="AW168" s="2477"/>
      <c r="AX168" s="2477"/>
      <c r="AY168" s="2477"/>
      <c r="AZ168" s="2477"/>
      <c r="BA168" s="2477"/>
      <c r="BB168" s="2477"/>
      <c r="BC168" s="2477"/>
      <c r="BD168" s="2477"/>
      <c r="BE168" s="2477"/>
      <c r="BF168" s="2477"/>
      <c r="BG168" s="2477"/>
      <c r="BH168" s="2477"/>
      <c r="BI168" s="2477"/>
      <c r="BJ168" s="2477"/>
      <c r="BK168" s="2477"/>
      <c r="BL168" s="2477"/>
    </row>
    <row r="169" spans="1:64">
      <c r="A169" s="2477"/>
      <c r="C169" s="2477"/>
      <c r="D169" s="2477"/>
      <c r="E169" s="2477"/>
      <c r="F169" s="2477"/>
      <c r="G169" s="2477"/>
      <c r="H169" s="2477"/>
      <c r="I169" s="2477"/>
      <c r="J169" s="2477"/>
      <c r="K169" s="2477"/>
      <c r="L169" s="2477"/>
      <c r="M169" s="2477"/>
      <c r="N169" s="2477"/>
      <c r="O169" s="2477"/>
      <c r="P169" s="2477"/>
      <c r="Q169" s="2477"/>
      <c r="R169" s="2477"/>
      <c r="S169" s="2477"/>
      <c r="T169" s="2477"/>
      <c r="U169" s="2477"/>
      <c r="V169" s="2477"/>
      <c r="W169" s="2477"/>
      <c r="X169" s="2477"/>
      <c r="Y169" s="2477"/>
      <c r="Z169" s="2477"/>
      <c r="AA169" s="2477"/>
      <c r="AB169" s="2477"/>
      <c r="AC169" s="2477"/>
      <c r="AD169" s="2477"/>
      <c r="AE169" s="2477"/>
      <c r="AF169" s="2477"/>
      <c r="AG169" s="2477"/>
      <c r="AH169" s="2477"/>
      <c r="AI169" s="2477"/>
      <c r="AJ169" s="2477"/>
      <c r="AK169" s="2477"/>
      <c r="AL169" s="2477"/>
      <c r="AM169" s="2477"/>
      <c r="AN169" s="2477"/>
      <c r="AO169" s="2477"/>
      <c r="AP169" s="2477"/>
      <c r="AQ169" s="2477"/>
      <c r="AR169" s="2477"/>
      <c r="AS169" s="2477"/>
      <c r="AT169" s="2477"/>
      <c r="AU169" s="2477"/>
      <c r="AV169" s="2477"/>
      <c r="AW169" s="2477"/>
      <c r="AX169" s="2477"/>
      <c r="AY169" s="2477"/>
      <c r="AZ169" s="2477"/>
      <c r="BA169" s="2477"/>
      <c r="BB169" s="2477"/>
      <c r="BC169" s="2477"/>
      <c r="BD169" s="2477"/>
      <c r="BE169" s="2477"/>
      <c r="BF169" s="2477"/>
      <c r="BG169" s="2477"/>
      <c r="BH169" s="2477"/>
      <c r="BI169" s="2477"/>
      <c r="BJ169" s="2477"/>
      <c r="BK169" s="2477"/>
      <c r="BL169" s="2477"/>
    </row>
    <row r="170" spans="1:64">
      <c r="A170" s="2477"/>
      <c r="C170" s="2477"/>
      <c r="D170" s="2477"/>
      <c r="E170" s="2477"/>
      <c r="F170" s="2477"/>
      <c r="G170" s="2477"/>
      <c r="H170" s="2477"/>
      <c r="I170" s="2477"/>
      <c r="J170" s="2477"/>
      <c r="K170" s="2477"/>
      <c r="L170" s="2477"/>
      <c r="M170" s="2477"/>
      <c r="N170" s="2477"/>
      <c r="O170" s="2477"/>
      <c r="P170" s="2477"/>
      <c r="Q170" s="2477"/>
      <c r="R170" s="2477"/>
      <c r="S170" s="2477"/>
      <c r="T170" s="2477"/>
      <c r="U170" s="2477"/>
      <c r="V170" s="2477"/>
      <c r="W170" s="2477"/>
      <c r="X170" s="2477"/>
      <c r="Y170" s="2477"/>
      <c r="Z170" s="2477"/>
      <c r="AA170" s="2477"/>
      <c r="AB170" s="2477"/>
      <c r="AC170" s="2477"/>
      <c r="AD170" s="2477"/>
      <c r="AE170" s="2477"/>
      <c r="AF170" s="2477"/>
      <c r="AG170" s="2477"/>
      <c r="AH170" s="2477"/>
      <c r="AI170" s="2477"/>
      <c r="AJ170" s="2477"/>
      <c r="AK170" s="2477"/>
      <c r="AL170" s="2477"/>
      <c r="AM170" s="2477"/>
      <c r="AN170" s="2477"/>
      <c r="AO170" s="2477"/>
      <c r="AP170" s="2477"/>
      <c r="AQ170" s="2477"/>
      <c r="AR170" s="2477"/>
      <c r="AS170" s="2477"/>
      <c r="AT170" s="2477"/>
      <c r="AU170" s="2477"/>
      <c r="AV170" s="2477"/>
      <c r="AW170" s="2477"/>
      <c r="AX170" s="2477"/>
      <c r="AY170" s="2477"/>
      <c r="AZ170" s="2477"/>
      <c r="BA170" s="2477"/>
      <c r="BB170" s="2477"/>
      <c r="BC170" s="2477"/>
      <c r="BD170" s="2477"/>
      <c r="BE170" s="2477"/>
      <c r="BF170" s="2477"/>
      <c r="BG170" s="2477"/>
      <c r="BH170" s="2477"/>
      <c r="BI170" s="2477"/>
      <c r="BJ170" s="2477"/>
      <c r="BK170" s="2477"/>
      <c r="BL170" s="2477"/>
    </row>
    <row r="171" spans="1:64">
      <c r="A171" s="2477"/>
      <c r="C171" s="2477"/>
      <c r="D171" s="2477"/>
      <c r="E171" s="2477"/>
      <c r="F171" s="2477"/>
      <c r="G171" s="2477"/>
      <c r="H171" s="2477"/>
      <c r="I171" s="2477"/>
      <c r="J171" s="2477"/>
      <c r="K171" s="2477"/>
      <c r="L171" s="2477"/>
      <c r="M171" s="2477"/>
      <c r="N171" s="2477"/>
      <c r="O171" s="2477"/>
      <c r="P171" s="2477"/>
      <c r="Q171" s="2477"/>
      <c r="R171" s="2477"/>
      <c r="S171" s="2477"/>
      <c r="T171" s="2477"/>
      <c r="U171" s="2477"/>
      <c r="V171" s="2477"/>
      <c r="W171" s="2477"/>
      <c r="X171" s="2477"/>
      <c r="Y171" s="2477"/>
      <c r="Z171" s="2477"/>
      <c r="AA171" s="2477"/>
      <c r="AB171" s="2477"/>
      <c r="AC171" s="2477"/>
      <c r="AD171" s="2477"/>
      <c r="AE171" s="2477"/>
      <c r="AF171" s="2477"/>
      <c r="AG171" s="2477"/>
      <c r="AH171" s="2477"/>
      <c r="AI171" s="2477"/>
      <c r="AJ171" s="2477"/>
      <c r="AK171" s="2477"/>
      <c r="AL171" s="2477"/>
      <c r="AM171" s="2477"/>
      <c r="AN171" s="2477"/>
      <c r="AO171" s="2477"/>
      <c r="AP171" s="2477"/>
      <c r="AQ171" s="2477"/>
      <c r="AR171" s="2477"/>
      <c r="AS171" s="2477"/>
      <c r="AT171" s="2477"/>
      <c r="AU171" s="2477"/>
      <c r="AV171" s="2477"/>
      <c r="AW171" s="2477"/>
      <c r="AX171" s="2477"/>
      <c r="AY171" s="2477"/>
      <c r="AZ171" s="2477"/>
      <c r="BA171" s="2477"/>
      <c r="BB171" s="2477"/>
      <c r="BC171" s="2477"/>
      <c r="BD171" s="2477"/>
      <c r="BE171" s="2477"/>
      <c r="BF171" s="2477"/>
      <c r="BG171" s="2477"/>
      <c r="BH171" s="2477"/>
      <c r="BI171" s="2477"/>
      <c r="BJ171" s="2477"/>
      <c r="BK171" s="2477"/>
      <c r="BL171" s="2477"/>
    </row>
    <row r="172" spans="1:64">
      <c r="A172" s="2477"/>
      <c r="C172" s="2477"/>
      <c r="D172" s="2477"/>
      <c r="E172" s="2477"/>
      <c r="F172" s="2477"/>
      <c r="G172" s="2477"/>
      <c r="H172" s="2477"/>
      <c r="I172" s="2477"/>
      <c r="J172" s="2477"/>
      <c r="K172" s="2477"/>
      <c r="L172" s="2477"/>
      <c r="M172" s="2477"/>
      <c r="N172" s="2477"/>
      <c r="O172" s="2477"/>
      <c r="P172" s="2477"/>
      <c r="Q172" s="2477"/>
      <c r="R172" s="2477"/>
      <c r="S172" s="2477"/>
      <c r="T172" s="2477"/>
      <c r="U172" s="2477"/>
      <c r="V172" s="2477"/>
      <c r="W172" s="2477"/>
      <c r="X172" s="2477"/>
      <c r="Y172" s="2477"/>
      <c r="Z172" s="2477"/>
      <c r="AA172" s="2477"/>
      <c r="AB172" s="2477"/>
      <c r="AC172" s="2477"/>
      <c r="AD172" s="2477"/>
      <c r="AE172" s="2477"/>
      <c r="AF172" s="2477"/>
      <c r="AG172" s="2477"/>
      <c r="AH172" s="2477"/>
      <c r="AI172" s="2477"/>
      <c r="AJ172" s="2477"/>
      <c r="AK172" s="2477"/>
      <c r="AL172" s="2477"/>
      <c r="AM172" s="2477"/>
      <c r="AN172" s="2477"/>
      <c r="AO172" s="2477"/>
      <c r="AP172" s="2477"/>
      <c r="AQ172" s="2477"/>
      <c r="AR172" s="2477"/>
      <c r="AS172" s="2477"/>
      <c r="AT172" s="2477"/>
      <c r="AU172" s="2477"/>
      <c r="AV172" s="2477"/>
      <c r="AW172" s="2477"/>
      <c r="AX172" s="2477"/>
      <c r="AY172" s="2477"/>
      <c r="AZ172" s="2477"/>
      <c r="BA172" s="2477"/>
      <c r="BB172" s="2477"/>
      <c r="BC172" s="2477"/>
      <c r="BD172" s="2477"/>
      <c r="BE172" s="2477"/>
      <c r="BF172" s="2477"/>
      <c r="BG172" s="2477"/>
      <c r="BH172" s="2477"/>
      <c r="BI172" s="2477"/>
      <c r="BJ172" s="2477"/>
      <c r="BK172" s="2477"/>
      <c r="BL172" s="2477"/>
    </row>
    <row r="173" spans="1:64">
      <c r="A173" s="2477"/>
      <c r="C173" s="2477"/>
      <c r="D173" s="2477"/>
      <c r="E173" s="2477"/>
      <c r="F173" s="2477"/>
      <c r="G173" s="2477"/>
      <c r="H173" s="2477"/>
      <c r="I173" s="2477"/>
      <c r="J173" s="2477"/>
      <c r="K173" s="2477"/>
      <c r="L173" s="2477"/>
      <c r="M173" s="2477"/>
      <c r="N173" s="2477"/>
      <c r="O173" s="2477"/>
      <c r="P173" s="2477"/>
      <c r="Q173" s="2477"/>
      <c r="R173" s="2477"/>
      <c r="S173" s="2477"/>
      <c r="T173" s="2477"/>
      <c r="U173" s="2477"/>
      <c r="V173" s="2477"/>
      <c r="W173" s="2477"/>
      <c r="X173" s="2477"/>
      <c r="Y173" s="2477"/>
      <c r="Z173" s="2477"/>
      <c r="AA173" s="2477"/>
      <c r="AB173" s="2477"/>
      <c r="AC173" s="2477"/>
      <c r="AD173" s="2477"/>
      <c r="AE173" s="2477"/>
      <c r="AF173" s="2477"/>
      <c r="AG173" s="2477"/>
      <c r="AH173" s="2477"/>
      <c r="AI173" s="2477"/>
      <c r="AJ173" s="2477"/>
      <c r="AK173" s="2477"/>
      <c r="AL173" s="2477"/>
      <c r="AM173" s="2477"/>
      <c r="AN173" s="2477"/>
      <c r="AO173" s="2477"/>
      <c r="AP173" s="2477"/>
      <c r="AQ173" s="2477"/>
      <c r="AR173" s="2477"/>
      <c r="AS173" s="2477"/>
      <c r="AT173" s="2477"/>
      <c r="AU173" s="2477"/>
      <c r="AV173" s="2477"/>
      <c r="AW173" s="2477"/>
      <c r="AX173" s="2477"/>
      <c r="AY173" s="2477"/>
      <c r="AZ173" s="2477"/>
      <c r="BA173" s="2477"/>
      <c r="BB173" s="2477"/>
      <c r="BC173" s="2477"/>
      <c r="BD173" s="2477"/>
      <c r="BE173" s="2477"/>
      <c r="BF173" s="2477"/>
      <c r="BG173" s="2477"/>
      <c r="BH173" s="2477"/>
      <c r="BI173" s="2477"/>
      <c r="BJ173" s="2477"/>
      <c r="BK173" s="2477"/>
      <c r="BL173" s="2477"/>
    </row>
    <row r="174" spans="1:64">
      <c r="A174" s="2477"/>
      <c r="C174" s="2477"/>
      <c r="D174" s="2477"/>
      <c r="E174" s="2477"/>
      <c r="F174" s="2477"/>
      <c r="G174" s="2477"/>
      <c r="H174" s="2477"/>
      <c r="I174" s="2477"/>
      <c r="J174" s="2477"/>
      <c r="K174" s="2477"/>
      <c r="L174" s="2477"/>
      <c r="M174" s="2477"/>
      <c r="N174" s="2477"/>
      <c r="O174" s="2477"/>
      <c r="P174" s="2477"/>
      <c r="Q174" s="2477"/>
      <c r="R174" s="2477"/>
      <c r="S174" s="2477"/>
      <c r="T174" s="2477"/>
      <c r="U174" s="2477"/>
      <c r="V174" s="2477"/>
      <c r="W174" s="2477"/>
      <c r="X174" s="2477"/>
      <c r="Y174" s="2477"/>
      <c r="Z174" s="2477"/>
      <c r="AA174" s="2477"/>
      <c r="AB174" s="2477"/>
      <c r="AC174" s="2477"/>
      <c r="AD174" s="2477"/>
      <c r="AE174" s="2477"/>
      <c r="AF174" s="2477"/>
      <c r="AG174" s="2477"/>
      <c r="AH174" s="2477"/>
      <c r="AI174" s="2477"/>
      <c r="AJ174" s="2477"/>
      <c r="AK174" s="2477"/>
      <c r="AL174" s="2477"/>
      <c r="AM174" s="2477"/>
      <c r="AN174" s="2477"/>
      <c r="AO174" s="2477"/>
      <c r="AP174" s="2477"/>
      <c r="AQ174" s="2477"/>
      <c r="AR174" s="2477"/>
      <c r="AS174" s="2477"/>
      <c r="AT174" s="2477"/>
      <c r="AU174" s="2477"/>
      <c r="AV174" s="2477"/>
      <c r="AW174" s="2477"/>
      <c r="AX174" s="2477"/>
      <c r="AY174" s="2477"/>
      <c r="AZ174" s="2477"/>
      <c r="BA174" s="2477"/>
      <c r="BB174" s="2477"/>
      <c r="BC174" s="2477"/>
      <c r="BD174" s="2477"/>
      <c r="BE174" s="2477"/>
      <c r="BF174" s="2477"/>
      <c r="BG174" s="2477"/>
      <c r="BH174" s="2477"/>
      <c r="BI174" s="2477"/>
      <c r="BJ174" s="2477"/>
      <c r="BK174" s="2477"/>
      <c r="BL174" s="2477"/>
    </row>
    <row r="175" spans="1:64">
      <c r="A175" s="2477"/>
      <c r="C175" s="2477"/>
      <c r="D175" s="2477"/>
      <c r="E175" s="2477"/>
      <c r="F175" s="2477"/>
      <c r="G175" s="2477"/>
      <c r="H175" s="2477"/>
      <c r="I175" s="2477"/>
      <c r="J175" s="2477"/>
      <c r="K175" s="2477"/>
      <c r="L175" s="2477"/>
      <c r="M175" s="2477"/>
      <c r="N175" s="2477"/>
      <c r="O175" s="2477"/>
      <c r="P175" s="2477"/>
      <c r="Q175" s="2477"/>
      <c r="R175" s="2477"/>
      <c r="S175" s="2477"/>
      <c r="T175" s="2477"/>
      <c r="U175" s="2477"/>
      <c r="V175" s="2477"/>
      <c r="W175" s="2477"/>
      <c r="X175" s="2477"/>
      <c r="Y175" s="2477"/>
      <c r="Z175" s="2477"/>
      <c r="AA175" s="2477"/>
      <c r="AB175" s="2477"/>
      <c r="AC175" s="2477"/>
      <c r="AD175" s="2477"/>
      <c r="AE175" s="2477"/>
      <c r="AF175" s="2477"/>
      <c r="AG175" s="2477"/>
      <c r="AH175" s="2477"/>
      <c r="AI175" s="2477"/>
      <c r="AJ175" s="2477"/>
      <c r="AK175" s="2477"/>
      <c r="AL175" s="2477"/>
      <c r="AM175" s="2477"/>
      <c r="AN175" s="2477"/>
      <c r="AO175" s="2477"/>
      <c r="AP175" s="2477"/>
      <c r="AQ175" s="2477"/>
      <c r="AR175" s="2477"/>
      <c r="AS175" s="2477"/>
      <c r="AT175" s="2477"/>
      <c r="AU175" s="2477"/>
      <c r="AV175" s="2477"/>
      <c r="AW175" s="2477"/>
      <c r="AX175" s="2477"/>
      <c r="AY175" s="2477"/>
      <c r="AZ175" s="2477"/>
      <c r="BA175" s="2477"/>
      <c r="BB175" s="2477"/>
      <c r="BC175" s="2477"/>
      <c r="BD175" s="2477"/>
      <c r="BE175" s="2477"/>
      <c r="BF175" s="2477"/>
      <c r="BG175" s="2477"/>
      <c r="BH175" s="2477"/>
      <c r="BI175" s="2477"/>
      <c r="BJ175" s="2477"/>
      <c r="BK175" s="2477"/>
      <c r="BL175" s="2477"/>
    </row>
    <row r="176" spans="1:64">
      <c r="A176" s="2477"/>
      <c r="C176" s="2477"/>
      <c r="D176" s="2477"/>
      <c r="E176" s="2477"/>
      <c r="F176" s="2477"/>
      <c r="G176" s="2477"/>
      <c r="H176" s="2477"/>
      <c r="I176" s="2477"/>
      <c r="J176" s="2477"/>
      <c r="K176" s="2477"/>
      <c r="L176" s="2477"/>
      <c r="M176" s="2477"/>
      <c r="N176" s="2477"/>
      <c r="O176" s="2477"/>
      <c r="P176" s="2477"/>
      <c r="Q176" s="2477"/>
      <c r="R176" s="2477"/>
      <c r="S176" s="2477"/>
      <c r="T176" s="2477"/>
      <c r="U176" s="2477"/>
      <c r="V176" s="2477"/>
      <c r="W176" s="2477"/>
      <c r="X176" s="2477"/>
      <c r="Y176" s="2477"/>
      <c r="Z176" s="2477"/>
      <c r="AA176" s="2477"/>
      <c r="AB176" s="2477"/>
      <c r="AC176" s="2477"/>
      <c r="AD176" s="2477"/>
      <c r="AE176" s="2477"/>
      <c r="AF176" s="2477"/>
      <c r="AG176" s="2477"/>
      <c r="AH176" s="2477"/>
      <c r="AI176" s="2477"/>
      <c r="AJ176" s="2477"/>
      <c r="AK176" s="2477"/>
      <c r="AL176" s="2477"/>
      <c r="AM176" s="2477"/>
      <c r="AN176" s="2477"/>
      <c r="AO176" s="2477"/>
      <c r="AP176" s="2477"/>
      <c r="AQ176" s="2477"/>
      <c r="AR176" s="2477"/>
      <c r="AS176" s="2477"/>
      <c r="AT176" s="2477"/>
      <c r="AU176" s="2477"/>
      <c r="AV176" s="2477"/>
      <c r="AW176" s="2477"/>
      <c r="AX176" s="2477"/>
      <c r="AY176" s="2477"/>
      <c r="AZ176" s="2477"/>
      <c r="BA176" s="2477"/>
      <c r="BB176" s="2477"/>
      <c r="BC176" s="2477"/>
      <c r="BD176" s="2477"/>
      <c r="BE176" s="2477"/>
      <c r="BF176" s="2477"/>
      <c r="BG176" s="2477"/>
      <c r="BH176" s="2477"/>
      <c r="BI176" s="2477"/>
      <c r="BJ176" s="2477"/>
      <c r="BK176" s="2477"/>
      <c r="BL176" s="2477"/>
    </row>
    <row r="177" spans="1:64">
      <c r="A177" s="2477"/>
      <c r="C177" s="2477"/>
      <c r="D177" s="2477"/>
      <c r="E177" s="2477"/>
      <c r="F177" s="2477"/>
      <c r="G177" s="2477"/>
      <c r="H177" s="2477"/>
      <c r="I177" s="2477"/>
      <c r="J177" s="2477"/>
      <c r="K177" s="2477"/>
      <c r="L177" s="2477"/>
      <c r="M177" s="2477"/>
      <c r="N177" s="2477"/>
      <c r="O177" s="2477"/>
      <c r="P177" s="2477"/>
      <c r="Q177" s="2477"/>
      <c r="R177" s="2477"/>
      <c r="S177" s="2477"/>
      <c r="T177" s="2477"/>
      <c r="U177" s="2477"/>
      <c r="V177" s="2477"/>
      <c r="W177" s="2477"/>
      <c r="X177" s="2477"/>
      <c r="Y177" s="2477"/>
      <c r="Z177" s="2477"/>
      <c r="AA177" s="2477"/>
      <c r="AB177" s="2477"/>
      <c r="AC177" s="2477"/>
      <c r="AD177" s="2477"/>
      <c r="AE177" s="2477"/>
      <c r="AF177" s="2477"/>
      <c r="AG177" s="2477"/>
      <c r="AH177" s="2477"/>
      <c r="AI177" s="2477"/>
      <c r="AJ177" s="2477"/>
      <c r="AK177" s="2477"/>
      <c r="AL177" s="2477"/>
      <c r="AM177" s="2477"/>
      <c r="AN177" s="2477"/>
      <c r="AO177" s="2477"/>
      <c r="AP177" s="2477"/>
      <c r="AQ177" s="2477"/>
      <c r="AR177" s="2477"/>
      <c r="AS177" s="2477"/>
      <c r="AT177" s="2477"/>
      <c r="AU177" s="2477"/>
      <c r="AV177" s="2477"/>
      <c r="AW177" s="2477"/>
      <c r="AX177" s="2477"/>
      <c r="AY177" s="2477"/>
      <c r="AZ177" s="2477"/>
      <c r="BA177" s="2477"/>
      <c r="BB177" s="2477"/>
      <c r="BC177" s="2477"/>
      <c r="BD177" s="2477"/>
      <c r="BE177" s="2477"/>
      <c r="BF177" s="2477"/>
      <c r="BG177" s="2477"/>
      <c r="BH177" s="2477"/>
      <c r="BI177" s="2477"/>
      <c r="BJ177" s="2477"/>
      <c r="BK177" s="2477"/>
      <c r="BL177" s="2477"/>
    </row>
    <row r="178" spans="1:64">
      <c r="A178" s="2477"/>
      <c r="C178" s="2477"/>
      <c r="D178" s="2477"/>
      <c r="E178" s="2477"/>
      <c r="F178" s="2477"/>
      <c r="G178" s="2477"/>
      <c r="H178" s="2477"/>
      <c r="I178" s="2477"/>
      <c r="J178" s="2477"/>
      <c r="K178" s="2477"/>
      <c r="L178" s="2477"/>
      <c r="M178" s="2477"/>
      <c r="N178" s="2477"/>
      <c r="O178" s="2477"/>
      <c r="P178" s="2477"/>
      <c r="Q178" s="2477"/>
      <c r="R178" s="2477"/>
      <c r="S178" s="2477"/>
      <c r="T178" s="2477"/>
      <c r="U178" s="2477"/>
      <c r="V178" s="2477"/>
      <c r="W178" s="2477"/>
      <c r="X178" s="2477"/>
      <c r="Y178" s="2477"/>
      <c r="Z178" s="2477"/>
      <c r="AA178" s="2477"/>
      <c r="AB178" s="2477"/>
      <c r="AC178" s="2477"/>
      <c r="AD178" s="2477"/>
      <c r="AE178" s="2477"/>
      <c r="AF178" s="2477"/>
      <c r="AG178" s="2477"/>
      <c r="AH178" s="2477"/>
      <c r="AI178" s="2477"/>
      <c r="AJ178" s="2477"/>
      <c r="AK178" s="2477"/>
      <c r="AL178" s="2477"/>
      <c r="AM178" s="2477"/>
      <c r="AN178" s="2477"/>
      <c r="AO178" s="2477"/>
      <c r="AP178" s="2477"/>
      <c r="AQ178" s="2477"/>
      <c r="AR178" s="2477"/>
      <c r="AS178" s="2477"/>
      <c r="AT178" s="2477"/>
      <c r="AU178" s="2477"/>
      <c r="AV178" s="2477"/>
      <c r="AW178" s="2477"/>
      <c r="AX178" s="2477"/>
      <c r="AY178" s="2477"/>
      <c r="AZ178" s="2477"/>
      <c r="BA178" s="2477"/>
      <c r="BB178" s="2477"/>
      <c r="BC178" s="2477"/>
      <c r="BD178" s="2477"/>
      <c r="BE178" s="2477"/>
      <c r="BF178" s="2477"/>
      <c r="BG178" s="2477"/>
      <c r="BH178" s="2477"/>
      <c r="BI178" s="2477"/>
      <c r="BJ178" s="2477"/>
      <c r="BK178" s="2477"/>
      <c r="BL178" s="2477"/>
    </row>
    <row r="179" spans="1:64">
      <c r="A179" s="2477"/>
      <c r="C179" s="2477"/>
      <c r="D179" s="2477"/>
      <c r="E179" s="2477"/>
      <c r="F179" s="2477"/>
      <c r="G179" s="2477"/>
      <c r="H179" s="2477"/>
      <c r="I179" s="2477"/>
      <c r="J179" s="2477"/>
      <c r="K179" s="2477"/>
      <c r="L179" s="2477"/>
      <c r="M179" s="2477"/>
      <c r="N179" s="2477"/>
      <c r="O179" s="2477"/>
      <c r="P179" s="2477"/>
      <c r="Q179" s="2477"/>
      <c r="R179" s="2477"/>
      <c r="S179" s="2477"/>
      <c r="T179" s="2477"/>
      <c r="U179" s="2477"/>
      <c r="V179" s="2477"/>
      <c r="W179" s="2477"/>
      <c r="X179" s="2477"/>
      <c r="Y179" s="2477"/>
      <c r="Z179" s="2477"/>
      <c r="AA179" s="2477"/>
      <c r="AB179" s="2477"/>
      <c r="AC179" s="2477"/>
      <c r="AD179" s="2477"/>
      <c r="AE179" s="2477"/>
      <c r="AF179" s="2477"/>
      <c r="AG179" s="2477"/>
      <c r="AH179" s="2477"/>
      <c r="AI179" s="2477"/>
      <c r="AJ179" s="2477"/>
      <c r="AK179" s="2477"/>
      <c r="AL179" s="2477"/>
      <c r="AM179" s="2477"/>
      <c r="AN179" s="2477"/>
      <c r="AO179" s="2477"/>
      <c r="AP179" s="2477"/>
      <c r="AQ179" s="2477"/>
      <c r="AR179" s="2477"/>
      <c r="AS179" s="2477"/>
      <c r="AT179" s="2477"/>
      <c r="AU179" s="2477"/>
      <c r="AV179" s="2477"/>
      <c r="AW179" s="2477"/>
      <c r="AX179" s="2477"/>
      <c r="AY179" s="2477"/>
      <c r="AZ179" s="2477"/>
      <c r="BA179" s="2477"/>
      <c r="BB179" s="2477"/>
      <c r="BC179" s="2477"/>
      <c r="BD179" s="2477"/>
      <c r="BE179" s="2477"/>
      <c r="BF179" s="2477"/>
      <c r="BG179" s="2477"/>
      <c r="BH179" s="2477"/>
      <c r="BI179" s="2477"/>
      <c r="BJ179" s="2477"/>
      <c r="BK179" s="2477"/>
      <c r="BL179" s="2477"/>
    </row>
    <row r="180" spans="1:64">
      <c r="A180" s="2477"/>
      <c r="C180" s="2477"/>
      <c r="D180" s="2477"/>
      <c r="E180" s="2477"/>
      <c r="F180" s="2477"/>
      <c r="G180" s="2477"/>
      <c r="H180" s="2477"/>
      <c r="I180" s="2477"/>
      <c r="J180" s="2477"/>
      <c r="K180" s="2477"/>
      <c r="L180" s="2477"/>
      <c r="M180" s="2477"/>
      <c r="N180" s="2477"/>
      <c r="O180" s="2477"/>
      <c r="P180" s="2477"/>
      <c r="Q180" s="2477"/>
      <c r="R180" s="2477"/>
      <c r="S180" s="2477"/>
      <c r="T180" s="2477"/>
      <c r="U180" s="2477"/>
      <c r="V180" s="2477"/>
      <c r="W180" s="2477"/>
      <c r="X180" s="2477"/>
      <c r="Y180" s="2477"/>
      <c r="Z180" s="2477"/>
      <c r="AA180" s="2477"/>
      <c r="AB180" s="2477"/>
      <c r="AC180" s="2477"/>
      <c r="AD180" s="2477"/>
      <c r="AE180" s="2477"/>
      <c r="AF180" s="2477"/>
      <c r="AG180" s="2477"/>
      <c r="AH180" s="2477"/>
      <c r="AI180" s="2477"/>
      <c r="AJ180" s="2477"/>
      <c r="AK180" s="2477"/>
      <c r="AL180" s="2477"/>
      <c r="AM180" s="2477"/>
      <c r="AN180" s="2477"/>
      <c r="AO180" s="2477"/>
      <c r="AP180" s="2477"/>
      <c r="AQ180" s="2477"/>
      <c r="AR180" s="2477"/>
      <c r="AS180" s="2477"/>
      <c r="AT180" s="2477"/>
      <c r="AU180" s="2477"/>
      <c r="AV180" s="2477"/>
      <c r="AW180" s="2477"/>
      <c r="AX180" s="2477"/>
      <c r="AY180" s="2477"/>
      <c r="AZ180" s="2477"/>
      <c r="BA180" s="2477"/>
      <c r="BB180" s="2477"/>
      <c r="BC180" s="2477"/>
      <c r="BD180" s="2477"/>
      <c r="BE180" s="2477"/>
      <c r="BF180" s="2477"/>
      <c r="BG180" s="2477"/>
      <c r="BH180" s="2477"/>
      <c r="BI180" s="2477"/>
      <c r="BJ180" s="2477"/>
      <c r="BK180" s="2477"/>
      <c r="BL180" s="2477"/>
    </row>
    <row r="181" spans="1:64">
      <c r="A181" s="2477"/>
      <c r="C181" s="2477"/>
      <c r="D181" s="2477"/>
      <c r="E181" s="2477"/>
      <c r="F181" s="2477"/>
      <c r="G181" s="2477"/>
      <c r="H181" s="2477"/>
      <c r="I181" s="2477"/>
      <c r="J181" s="2477"/>
      <c r="K181" s="2477"/>
      <c r="L181" s="2477"/>
      <c r="M181" s="2477"/>
      <c r="N181" s="2477"/>
      <c r="O181" s="2477"/>
      <c r="P181" s="2477"/>
      <c r="Q181" s="2477"/>
      <c r="R181" s="2477"/>
      <c r="S181" s="2477"/>
      <c r="T181" s="2477"/>
      <c r="U181" s="2477"/>
      <c r="V181" s="2477"/>
      <c r="W181" s="2477"/>
      <c r="X181" s="2477"/>
      <c r="Y181" s="2477"/>
      <c r="Z181" s="2477"/>
      <c r="AA181" s="2477"/>
      <c r="AB181" s="2477"/>
      <c r="AC181" s="2477"/>
      <c r="AD181" s="2477"/>
      <c r="AE181" s="2477"/>
      <c r="AF181" s="2477"/>
      <c r="AG181" s="2477"/>
      <c r="AH181" s="2477"/>
      <c r="AI181" s="2477"/>
      <c r="AJ181" s="2477"/>
      <c r="AK181" s="2477"/>
      <c r="AL181" s="2477"/>
      <c r="AM181" s="2477"/>
      <c r="AN181" s="2477"/>
      <c r="AO181" s="2477"/>
      <c r="AP181" s="2477"/>
      <c r="AQ181" s="2477"/>
      <c r="AR181" s="2477"/>
      <c r="AS181" s="2477"/>
      <c r="AT181" s="2477"/>
      <c r="AU181" s="2477"/>
      <c r="AV181" s="2477"/>
      <c r="AW181" s="2477"/>
      <c r="AX181" s="2477"/>
      <c r="AY181" s="2477"/>
      <c r="AZ181" s="2477"/>
      <c r="BA181" s="2477"/>
      <c r="BB181" s="2477"/>
      <c r="BC181" s="2477"/>
      <c r="BD181" s="2477"/>
      <c r="BE181" s="2477"/>
      <c r="BF181" s="2477"/>
      <c r="BG181" s="2477"/>
      <c r="BH181" s="2477"/>
      <c r="BI181" s="2477"/>
      <c r="BJ181" s="2477"/>
      <c r="BK181" s="2477"/>
      <c r="BL181" s="2477"/>
    </row>
    <row r="182" spans="1:64">
      <c r="A182" s="2477"/>
      <c r="C182" s="2477"/>
      <c r="D182" s="2477"/>
      <c r="E182" s="2477"/>
      <c r="F182" s="2477"/>
      <c r="G182" s="2477"/>
      <c r="H182" s="2477"/>
      <c r="I182" s="2477"/>
      <c r="J182" s="2477"/>
      <c r="K182" s="2477"/>
      <c r="L182" s="2477"/>
      <c r="M182" s="2477"/>
      <c r="N182" s="2477"/>
      <c r="O182" s="2477"/>
      <c r="P182" s="2477"/>
      <c r="Q182" s="2477"/>
      <c r="R182" s="2477"/>
      <c r="S182" s="2477"/>
      <c r="T182" s="2477"/>
      <c r="U182" s="2477"/>
      <c r="V182" s="2477"/>
      <c r="W182" s="2477"/>
      <c r="X182" s="2477"/>
      <c r="Y182" s="2477"/>
      <c r="Z182" s="2477"/>
      <c r="AA182" s="2477"/>
      <c r="AB182" s="2477"/>
      <c r="AC182" s="2477"/>
      <c r="AD182" s="2477"/>
      <c r="AE182" s="2477"/>
      <c r="AF182" s="2477"/>
      <c r="AG182" s="2477"/>
      <c r="AH182" s="2477"/>
      <c r="AI182" s="2477"/>
      <c r="AJ182" s="2477"/>
      <c r="AK182" s="2477"/>
      <c r="AL182" s="2477"/>
      <c r="AM182" s="2477"/>
      <c r="AN182" s="2477"/>
      <c r="AO182" s="2477"/>
      <c r="AP182" s="2477"/>
      <c r="AQ182" s="2477"/>
      <c r="AR182" s="2477"/>
      <c r="AS182" s="2477"/>
      <c r="AT182" s="2477"/>
      <c r="AU182" s="2477"/>
      <c r="AV182" s="2477"/>
      <c r="AW182" s="2477"/>
      <c r="AX182" s="2477"/>
      <c r="AY182" s="2477"/>
      <c r="AZ182" s="2477"/>
      <c r="BA182" s="2477"/>
      <c r="BB182" s="2477"/>
      <c r="BC182" s="2477"/>
      <c r="BD182" s="2477"/>
      <c r="BE182" s="2477"/>
      <c r="BF182" s="2477"/>
      <c r="BG182" s="2477"/>
      <c r="BH182" s="2477"/>
      <c r="BI182" s="2477"/>
      <c r="BJ182" s="2477"/>
      <c r="BK182" s="2477"/>
      <c r="BL182" s="2477"/>
    </row>
    <row r="183" spans="1:64">
      <c r="A183" s="2477"/>
      <c r="B183" s="2737"/>
      <c r="C183" s="2477"/>
      <c r="D183" s="2477"/>
      <c r="E183" s="2477"/>
      <c r="F183" s="2477"/>
      <c r="G183" s="2477"/>
      <c r="H183" s="2477"/>
      <c r="I183" s="2477"/>
      <c r="J183" s="2477"/>
      <c r="K183" s="2477"/>
      <c r="L183" s="2477"/>
      <c r="M183" s="2477"/>
      <c r="N183" s="2477"/>
      <c r="O183" s="2477"/>
      <c r="P183" s="2477"/>
      <c r="Q183" s="2477"/>
      <c r="R183" s="2477"/>
      <c r="S183" s="2477"/>
      <c r="T183" s="2477"/>
      <c r="U183" s="2477"/>
      <c r="V183" s="2477"/>
      <c r="W183" s="2477"/>
      <c r="X183" s="2477"/>
      <c r="Y183" s="2477"/>
      <c r="Z183" s="2477"/>
      <c r="AA183" s="2477"/>
      <c r="AB183" s="2477"/>
      <c r="AC183" s="2477"/>
      <c r="AD183" s="2477"/>
      <c r="AE183" s="2477"/>
      <c r="AF183" s="2477"/>
      <c r="AG183" s="2477"/>
      <c r="AH183" s="2477"/>
      <c r="AI183" s="2477"/>
      <c r="AJ183" s="2477"/>
      <c r="AK183" s="2477"/>
      <c r="AL183" s="2477"/>
      <c r="AM183" s="2477"/>
      <c r="AN183" s="2477"/>
      <c r="AO183" s="2477"/>
      <c r="AP183" s="2477"/>
      <c r="AQ183" s="2477"/>
      <c r="AR183" s="2477"/>
      <c r="AS183" s="2477"/>
      <c r="AT183" s="2477"/>
      <c r="AU183" s="2477"/>
      <c r="AV183" s="2477"/>
      <c r="AW183" s="2477"/>
      <c r="AX183" s="2477"/>
      <c r="AY183" s="2477"/>
      <c r="AZ183" s="2477"/>
      <c r="BA183" s="2477"/>
      <c r="BB183" s="2477"/>
      <c r="BC183" s="2477"/>
      <c r="BD183" s="2477"/>
      <c r="BE183" s="2477"/>
      <c r="BF183" s="2477"/>
      <c r="BG183" s="2477"/>
      <c r="BH183" s="2477"/>
      <c r="BI183" s="2477"/>
      <c r="BJ183" s="2477"/>
      <c r="BK183" s="2477"/>
      <c r="BL183" s="2477"/>
    </row>
    <row r="184" spans="1:64">
      <c r="A184" s="2477"/>
      <c r="C184" s="2477"/>
      <c r="D184" s="2477"/>
      <c r="E184" s="2477"/>
      <c r="F184" s="2477"/>
      <c r="G184" s="2477"/>
      <c r="H184" s="2477"/>
      <c r="I184" s="2477"/>
      <c r="J184" s="2477"/>
      <c r="K184" s="2477"/>
      <c r="L184" s="2477"/>
      <c r="M184" s="2477"/>
      <c r="N184" s="2477"/>
      <c r="O184" s="2477"/>
      <c r="P184" s="2477"/>
      <c r="Q184" s="2477"/>
      <c r="R184" s="2477"/>
      <c r="S184" s="2477"/>
      <c r="T184" s="2477"/>
      <c r="U184" s="2477"/>
      <c r="V184" s="2477"/>
      <c r="W184" s="2477"/>
      <c r="X184" s="2477"/>
      <c r="Y184" s="2477"/>
      <c r="Z184" s="2477"/>
      <c r="AA184" s="2477"/>
      <c r="AB184" s="2477"/>
      <c r="AC184" s="2477"/>
      <c r="AD184" s="2477"/>
      <c r="AE184" s="2477"/>
      <c r="AF184" s="2477"/>
      <c r="AG184" s="2477"/>
      <c r="AH184" s="2477"/>
      <c r="AI184" s="2477"/>
      <c r="AJ184" s="2477"/>
      <c r="AK184" s="2477"/>
      <c r="AL184" s="2477"/>
      <c r="AM184" s="2477"/>
      <c r="AN184" s="2477"/>
      <c r="AO184" s="2477"/>
      <c r="AP184" s="2477"/>
      <c r="AQ184" s="2477"/>
      <c r="AR184" s="2477"/>
      <c r="AS184" s="2477"/>
      <c r="AT184" s="2477"/>
      <c r="AU184" s="2477"/>
      <c r="AV184" s="2477"/>
      <c r="AW184" s="2477"/>
      <c r="AX184" s="2477"/>
      <c r="AY184" s="2477"/>
      <c r="AZ184" s="2477"/>
      <c r="BA184" s="2477"/>
      <c r="BB184" s="2477"/>
      <c r="BC184" s="2477"/>
      <c r="BD184" s="2477"/>
      <c r="BE184" s="2477"/>
      <c r="BF184" s="2477"/>
      <c r="BG184" s="2477"/>
      <c r="BH184" s="2477"/>
      <c r="BI184" s="2477"/>
      <c r="BJ184" s="2477"/>
      <c r="BK184" s="2477"/>
      <c r="BL184" s="2477"/>
    </row>
    <row r="185" spans="1:64">
      <c r="A185" s="2477"/>
      <c r="C185" s="2477"/>
      <c r="D185" s="2477"/>
      <c r="E185" s="2477"/>
      <c r="F185" s="2477"/>
      <c r="G185" s="2477"/>
      <c r="H185" s="2477"/>
      <c r="I185" s="2477"/>
      <c r="J185" s="2477"/>
      <c r="K185" s="2477"/>
      <c r="L185" s="2477"/>
      <c r="M185" s="2477"/>
      <c r="N185" s="2477"/>
      <c r="O185" s="2477"/>
      <c r="P185" s="2477"/>
      <c r="Q185" s="2477"/>
      <c r="R185" s="2477"/>
      <c r="S185" s="2477"/>
      <c r="T185" s="2477"/>
      <c r="U185" s="2477"/>
      <c r="V185" s="2477"/>
      <c r="W185" s="2477"/>
      <c r="X185" s="2477"/>
      <c r="Y185" s="2477"/>
      <c r="Z185" s="2477"/>
      <c r="AA185" s="2477"/>
      <c r="AB185" s="2477"/>
      <c r="AC185" s="2477"/>
      <c r="AD185" s="2477"/>
      <c r="AE185" s="2477"/>
      <c r="AF185" s="2477"/>
      <c r="AG185" s="2477"/>
      <c r="AH185" s="2477"/>
      <c r="AI185" s="2477"/>
      <c r="AJ185" s="2477"/>
      <c r="AK185" s="2477"/>
      <c r="AL185" s="2477"/>
      <c r="AM185" s="2477"/>
      <c r="AN185" s="2477"/>
      <c r="AO185" s="2477"/>
      <c r="AP185" s="2477"/>
      <c r="AQ185" s="2477"/>
      <c r="AR185" s="2477"/>
      <c r="AS185" s="2477"/>
      <c r="AT185" s="2477"/>
      <c r="AU185" s="2477"/>
      <c r="AV185" s="2477"/>
      <c r="AW185" s="2477"/>
      <c r="AX185" s="2477"/>
      <c r="AY185" s="2477"/>
      <c r="AZ185" s="2477"/>
      <c r="BA185" s="2477"/>
      <c r="BB185" s="2477"/>
      <c r="BC185" s="2477"/>
      <c r="BD185" s="2477"/>
      <c r="BE185" s="2477"/>
      <c r="BF185" s="2477"/>
      <c r="BG185" s="2477"/>
      <c r="BH185" s="2477"/>
      <c r="BI185" s="2477"/>
      <c r="BJ185" s="2477"/>
      <c r="BK185" s="2477"/>
      <c r="BL185" s="2477"/>
    </row>
    <row r="186" spans="1:64">
      <c r="A186" s="2477"/>
      <c r="C186" s="2477"/>
      <c r="D186" s="2477"/>
      <c r="E186" s="2477"/>
      <c r="F186" s="2477"/>
      <c r="G186" s="2477"/>
      <c r="H186" s="2477"/>
      <c r="I186" s="2477"/>
      <c r="J186" s="2477"/>
      <c r="K186" s="2477"/>
      <c r="L186" s="2477"/>
      <c r="M186" s="2477"/>
      <c r="N186" s="2477"/>
      <c r="O186" s="2477"/>
      <c r="P186" s="2477"/>
      <c r="Q186" s="2477"/>
      <c r="R186" s="2477"/>
      <c r="S186" s="2477"/>
      <c r="T186" s="2477"/>
      <c r="U186" s="2477"/>
      <c r="V186" s="2477"/>
      <c r="W186" s="2477"/>
      <c r="X186" s="2477"/>
      <c r="Y186" s="2477"/>
      <c r="Z186" s="2477"/>
      <c r="AA186" s="2477"/>
      <c r="AB186" s="2477"/>
      <c r="AC186" s="2477"/>
      <c r="AD186" s="2477"/>
      <c r="AE186" s="2477"/>
      <c r="AF186" s="2477"/>
      <c r="AG186" s="2477"/>
      <c r="AH186" s="2477"/>
      <c r="AI186" s="2477"/>
      <c r="AJ186" s="2477"/>
      <c r="AK186" s="2477"/>
      <c r="AL186" s="2477"/>
      <c r="AM186" s="2477"/>
      <c r="AN186" s="2477"/>
      <c r="AO186" s="2477"/>
      <c r="AP186" s="2477"/>
      <c r="AQ186" s="2477"/>
      <c r="AR186" s="2477"/>
      <c r="AS186" s="2477"/>
      <c r="AT186" s="2477"/>
      <c r="AU186" s="2477"/>
      <c r="AV186" s="2477"/>
      <c r="AW186" s="2477"/>
      <c r="AX186" s="2477"/>
      <c r="AY186" s="2477"/>
      <c r="AZ186" s="2477"/>
      <c r="BA186" s="2477"/>
      <c r="BB186" s="2477"/>
      <c r="BC186" s="2477"/>
      <c r="BD186" s="2477"/>
      <c r="BE186" s="2477"/>
      <c r="BF186" s="2477"/>
      <c r="BG186" s="2477"/>
      <c r="BH186" s="2477"/>
      <c r="BI186" s="2477"/>
      <c r="BJ186" s="2477"/>
      <c r="BK186" s="2477"/>
      <c r="BL186" s="2477"/>
    </row>
    <row r="187" spans="1:64">
      <c r="A187" s="2477"/>
      <c r="C187" s="2477"/>
      <c r="D187" s="2477"/>
      <c r="E187" s="2477"/>
      <c r="F187" s="2477"/>
      <c r="G187" s="2477"/>
      <c r="H187" s="2477"/>
      <c r="I187" s="2477"/>
      <c r="J187" s="2477"/>
      <c r="K187" s="2477"/>
      <c r="L187" s="2477"/>
      <c r="M187" s="2477"/>
      <c r="N187" s="2477"/>
      <c r="O187" s="2477"/>
      <c r="P187" s="2477"/>
      <c r="Q187" s="2477"/>
      <c r="R187" s="2477"/>
      <c r="S187" s="2477"/>
      <c r="T187" s="2477"/>
      <c r="U187" s="2477"/>
      <c r="V187" s="2477"/>
      <c r="W187" s="2477"/>
      <c r="X187" s="2477"/>
      <c r="Y187" s="2477"/>
      <c r="Z187" s="2477"/>
      <c r="AA187" s="2477"/>
      <c r="AB187" s="2477"/>
      <c r="AC187" s="2477"/>
      <c r="AD187" s="2477"/>
      <c r="AE187" s="2477"/>
      <c r="AF187" s="2477"/>
      <c r="AG187" s="2477"/>
      <c r="AH187" s="2477"/>
      <c r="AI187" s="2477"/>
      <c r="AJ187" s="2477"/>
      <c r="AK187" s="2477"/>
      <c r="AL187" s="2477"/>
      <c r="AM187" s="2477"/>
      <c r="AN187" s="2477"/>
      <c r="AO187" s="2477"/>
      <c r="AP187" s="2477"/>
      <c r="AQ187" s="2477"/>
      <c r="AR187" s="2477"/>
      <c r="AS187" s="2477"/>
      <c r="AT187" s="2477"/>
      <c r="AU187" s="2477"/>
      <c r="AV187" s="2477"/>
      <c r="AW187" s="2477"/>
      <c r="AX187" s="2477"/>
      <c r="AY187" s="2477"/>
      <c r="AZ187" s="2477"/>
      <c r="BA187" s="2477"/>
      <c r="BB187" s="2477"/>
      <c r="BC187" s="2477"/>
      <c r="BD187" s="2477"/>
      <c r="BE187" s="2477"/>
      <c r="BF187" s="2477"/>
      <c r="BG187" s="2477"/>
      <c r="BH187" s="2477"/>
      <c r="BI187" s="2477"/>
      <c r="BJ187" s="2477"/>
      <c r="BK187" s="2477"/>
      <c r="BL187" s="2477"/>
    </row>
    <row r="188" spans="1:64">
      <c r="A188" s="2477"/>
      <c r="C188" s="2477"/>
      <c r="D188" s="2477"/>
      <c r="E188" s="2477"/>
      <c r="F188" s="2477"/>
      <c r="G188" s="2477"/>
      <c r="H188" s="2477"/>
      <c r="I188" s="2477"/>
      <c r="J188" s="2477"/>
      <c r="K188" s="2477"/>
      <c r="L188" s="2477"/>
      <c r="M188" s="2477"/>
      <c r="N188" s="2477"/>
      <c r="O188" s="2477"/>
      <c r="P188" s="2477"/>
      <c r="Q188" s="2477"/>
      <c r="R188" s="2477"/>
      <c r="S188" s="2477"/>
      <c r="T188" s="2477"/>
      <c r="U188" s="2477"/>
      <c r="V188" s="2477"/>
      <c r="W188" s="2477"/>
      <c r="X188" s="2477"/>
      <c r="Y188" s="2477"/>
      <c r="Z188" s="2477"/>
      <c r="AA188" s="2477"/>
      <c r="AB188" s="2477"/>
      <c r="AC188" s="2477"/>
      <c r="AD188" s="2477"/>
      <c r="AE188" s="2477"/>
      <c r="AF188" s="2477"/>
      <c r="AG188" s="2477"/>
      <c r="AH188" s="2477"/>
      <c r="AI188" s="2477"/>
      <c r="AJ188" s="2477"/>
      <c r="AK188" s="2477"/>
      <c r="AL188" s="2477"/>
      <c r="AM188" s="2477"/>
      <c r="AN188" s="2477"/>
      <c r="AO188" s="2477"/>
      <c r="AP188" s="2477"/>
      <c r="AQ188" s="2477"/>
      <c r="AR188" s="2477"/>
      <c r="AS188" s="2477"/>
      <c r="AT188" s="2477"/>
      <c r="AU188" s="2477"/>
      <c r="AV188" s="2477"/>
      <c r="AW188" s="2477"/>
      <c r="AX188" s="2477"/>
      <c r="AY188" s="2477"/>
      <c r="AZ188" s="2477"/>
      <c r="BA188" s="2477"/>
      <c r="BB188" s="2477"/>
      <c r="BC188" s="2477"/>
      <c r="BD188" s="2477"/>
      <c r="BE188" s="2477"/>
      <c r="BF188" s="2477"/>
      <c r="BG188" s="2477"/>
      <c r="BH188" s="2477"/>
      <c r="BI188" s="2477"/>
      <c r="BJ188" s="2477"/>
      <c r="BK188" s="2477"/>
      <c r="BL188" s="2477"/>
    </row>
    <row r="189" spans="1:64">
      <c r="A189" s="2477"/>
      <c r="C189" s="2477"/>
      <c r="D189" s="2477"/>
      <c r="E189" s="2477"/>
      <c r="F189" s="2477"/>
      <c r="G189" s="2477"/>
      <c r="H189" s="2477"/>
      <c r="I189" s="2477"/>
      <c r="J189" s="2477"/>
      <c r="K189" s="2477"/>
      <c r="L189" s="2477"/>
      <c r="M189" s="2477"/>
      <c r="N189" s="2477"/>
      <c r="O189" s="2477"/>
      <c r="P189" s="2477"/>
      <c r="Q189" s="2477"/>
      <c r="R189" s="2477"/>
      <c r="S189" s="2477"/>
      <c r="T189" s="2477"/>
      <c r="U189" s="2477"/>
      <c r="V189" s="2477"/>
      <c r="W189" s="2477"/>
      <c r="X189" s="2477"/>
      <c r="Y189" s="2477"/>
      <c r="Z189" s="2477"/>
      <c r="AA189" s="2477"/>
      <c r="AB189" s="2477"/>
      <c r="AC189" s="2477"/>
      <c r="AD189" s="2477"/>
      <c r="AE189" s="2477"/>
      <c r="AF189" s="2477"/>
      <c r="AG189" s="2477"/>
      <c r="AH189" s="2477"/>
      <c r="AI189" s="2477"/>
      <c r="AJ189" s="2477"/>
      <c r="AK189" s="2477"/>
      <c r="AL189" s="2477"/>
      <c r="AM189" s="2477"/>
      <c r="AN189" s="2477"/>
      <c r="AO189" s="2477"/>
      <c r="AP189" s="2477"/>
      <c r="AQ189" s="2477"/>
      <c r="AR189" s="2477"/>
      <c r="AS189" s="2477"/>
      <c r="AT189" s="2477"/>
      <c r="AU189" s="2477"/>
      <c r="AV189" s="2477"/>
      <c r="AW189" s="2477"/>
      <c r="AX189" s="2477"/>
      <c r="AY189" s="2477"/>
      <c r="AZ189" s="2477"/>
      <c r="BA189" s="2477"/>
      <c r="BB189" s="2477"/>
      <c r="BC189" s="2477"/>
      <c r="BD189" s="2477"/>
      <c r="BE189" s="2477"/>
      <c r="BF189" s="2477"/>
      <c r="BG189" s="2477"/>
      <c r="BH189" s="2477"/>
      <c r="BI189" s="2477"/>
      <c r="BJ189" s="2477"/>
      <c r="BK189" s="2477"/>
      <c r="BL189" s="2477"/>
    </row>
    <row r="190" spans="1:64">
      <c r="A190" s="2477"/>
      <c r="C190" s="2477"/>
      <c r="D190" s="2477"/>
      <c r="E190" s="2477"/>
      <c r="F190" s="2477"/>
      <c r="G190" s="2477"/>
      <c r="H190" s="2477"/>
      <c r="I190" s="2477"/>
      <c r="J190" s="2477"/>
      <c r="K190" s="2477"/>
      <c r="L190" s="2477"/>
      <c r="M190" s="2477"/>
      <c r="N190" s="2477"/>
      <c r="O190" s="2477"/>
      <c r="P190" s="2477"/>
      <c r="Q190" s="2477"/>
      <c r="R190" s="2477"/>
      <c r="S190" s="2477"/>
      <c r="T190" s="2477"/>
      <c r="U190" s="2477"/>
      <c r="V190" s="2477"/>
      <c r="W190" s="2477"/>
      <c r="X190" s="2477"/>
      <c r="Y190" s="2477"/>
      <c r="Z190" s="2477"/>
      <c r="AA190" s="2477"/>
      <c r="AB190" s="2477"/>
      <c r="AC190" s="2477"/>
      <c r="AD190" s="2477"/>
      <c r="AE190" s="2477"/>
      <c r="AF190" s="2477"/>
      <c r="AG190" s="2477"/>
      <c r="AH190" s="2477"/>
      <c r="AI190" s="2477"/>
      <c r="AJ190" s="2477"/>
      <c r="AK190" s="2477"/>
      <c r="AL190" s="2477"/>
      <c r="AM190" s="2477"/>
      <c r="AN190" s="2477"/>
      <c r="AO190" s="2477"/>
      <c r="AP190" s="2477"/>
      <c r="AQ190" s="2477"/>
      <c r="AR190" s="2477"/>
      <c r="AS190" s="2477"/>
      <c r="AT190" s="2477"/>
      <c r="AU190" s="2477"/>
      <c r="AV190" s="2477"/>
      <c r="AW190" s="2477"/>
      <c r="AX190" s="2477"/>
      <c r="AY190" s="2477"/>
      <c r="AZ190" s="2477"/>
      <c r="BA190" s="2477"/>
      <c r="BB190" s="2477"/>
      <c r="BC190" s="2477"/>
      <c r="BD190" s="2477"/>
      <c r="BE190" s="2477"/>
      <c r="BF190" s="2477"/>
      <c r="BG190" s="2477"/>
      <c r="BH190" s="2477"/>
      <c r="BI190" s="2477"/>
      <c r="BJ190" s="2477"/>
      <c r="BK190" s="2477"/>
      <c r="BL190" s="2477"/>
    </row>
    <row r="191" spans="1:64">
      <c r="A191" s="2477"/>
      <c r="C191" s="2477"/>
      <c r="D191" s="2477"/>
      <c r="E191" s="2477"/>
      <c r="F191" s="2477"/>
      <c r="G191" s="2477"/>
      <c r="H191" s="2477"/>
      <c r="I191" s="2477"/>
      <c r="J191" s="2477"/>
      <c r="K191" s="2477"/>
      <c r="L191" s="2477"/>
      <c r="M191" s="2477"/>
      <c r="N191" s="2477"/>
      <c r="O191" s="2477"/>
      <c r="P191" s="2477"/>
      <c r="Q191" s="2477"/>
      <c r="R191" s="2477"/>
      <c r="S191" s="2477"/>
      <c r="T191" s="2477"/>
      <c r="U191" s="2477"/>
      <c r="V191" s="2477"/>
      <c r="W191" s="2477"/>
      <c r="X191" s="2477"/>
      <c r="Y191" s="2477"/>
      <c r="Z191" s="2477"/>
      <c r="AA191" s="2477"/>
      <c r="AB191" s="2477"/>
      <c r="AC191" s="2477"/>
      <c r="AD191" s="2477"/>
      <c r="AE191" s="2477"/>
      <c r="AF191" s="2477"/>
      <c r="AG191" s="2477"/>
      <c r="AH191" s="2477"/>
      <c r="AI191" s="2477"/>
      <c r="AJ191" s="2477"/>
      <c r="AK191" s="2477"/>
      <c r="AL191" s="2477"/>
      <c r="AM191" s="2477"/>
      <c r="AN191" s="2477"/>
      <c r="AO191" s="2477"/>
      <c r="AP191" s="2477"/>
      <c r="AQ191" s="2477"/>
      <c r="AR191" s="2477"/>
      <c r="AS191" s="2477"/>
      <c r="AT191" s="2477"/>
      <c r="AU191" s="2477"/>
      <c r="AV191" s="2477"/>
      <c r="AW191" s="2477"/>
      <c r="AX191" s="2477"/>
      <c r="AY191" s="2477"/>
      <c r="AZ191" s="2477"/>
      <c r="BA191" s="2477"/>
      <c r="BB191" s="2477"/>
      <c r="BC191" s="2477"/>
      <c r="BD191" s="2477"/>
      <c r="BE191" s="2477"/>
      <c r="BF191" s="2477"/>
      <c r="BG191" s="2477"/>
      <c r="BH191" s="2477"/>
      <c r="BI191" s="2477"/>
      <c r="BJ191" s="2477"/>
      <c r="BK191" s="2477"/>
      <c r="BL191" s="2477"/>
    </row>
    <row r="192" spans="1:64">
      <c r="A192" s="2477"/>
      <c r="C192" s="2477"/>
      <c r="D192" s="2477"/>
      <c r="E192" s="2477"/>
      <c r="F192" s="2477"/>
      <c r="G192" s="2477"/>
      <c r="H192" s="2477"/>
      <c r="I192" s="2477"/>
      <c r="J192" s="2477"/>
      <c r="K192" s="2477"/>
      <c r="L192" s="2477"/>
      <c r="M192" s="2477"/>
      <c r="N192" s="2477"/>
      <c r="O192" s="2477"/>
      <c r="P192" s="2477"/>
      <c r="Q192" s="2477"/>
      <c r="R192" s="2477"/>
      <c r="S192" s="2477"/>
      <c r="T192" s="2477"/>
      <c r="U192" s="2477"/>
      <c r="V192" s="2477"/>
      <c r="W192" s="2477"/>
      <c r="X192" s="2477"/>
      <c r="Y192" s="2477"/>
      <c r="Z192" s="2477"/>
      <c r="AA192" s="2477"/>
      <c r="AB192" s="2477"/>
      <c r="AC192" s="2477"/>
      <c r="AD192" s="2477"/>
      <c r="AE192" s="2477"/>
      <c r="AF192" s="2477"/>
      <c r="AG192" s="2477"/>
      <c r="AH192" s="2477"/>
      <c r="AI192" s="2477"/>
      <c r="AJ192" s="2477"/>
      <c r="AK192" s="2477"/>
      <c r="AL192" s="2477"/>
      <c r="AM192" s="2477"/>
      <c r="AN192" s="2477"/>
      <c r="AO192" s="2477"/>
      <c r="AP192" s="2477"/>
      <c r="AQ192" s="2477"/>
      <c r="AR192" s="2477"/>
      <c r="AS192" s="2477"/>
      <c r="AT192" s="2477"/>
      <c r="AU192" s="2477"/>
      <c r="AV192" s="2477"/>
      <c r="AW192" s="2477"/>
      <c r="AX192" s="2477"/>
      <c r="AY192" s="2477"/>
      <c r="AZ192" s="2477"/>
      <c r="BA192" s="2477"/>
      <c r="BB192" s="2477"/>
      <c r="BC192" s="2477"/>
      <c r="BD192" s="2477"/>
      <c r="BE192" s="2477"/>
      <c r="BF192" s="2477"/>
      <c r="BG192" s="2477"/>
      <c r="BH192" s="2477"/>
      <c r="BI192" s="2477"/>
      <c r="BJ192" s="2477"/>
      <c r="BK192" s="2477"/>
      <c r="BL192" s="2477"/>
    </row>
    <row r="193" s="2477" customFormat="1"/>
    <row r="194" s="2477" customFormat="1"/>
    <row r="195" s="2477" customFormat="1"/>
    <row r="196" s="2477" customFormat="1"/>
    <row r="197" s="2477" customFormat="1"/>
    <row r="198" s="2477" customFormat="1"/>
    <row r="199" s="2477" customFormat="1"/>
    <row r="200" s="2477" customFormat="1"/>
    <row r="201" s="2477" customFormat="1"/>
    <row r="202" s="2477" customFormat="1"/>
    <row r="203" s="2477" customFormat="1"/>
    <row r="204" s="2477" customFormat="1"/>
    <row r="205" s="2477" customFormat="1"/>
    <row r="206" s="2477" customFormat="1"/>
    <row r="207" s="2477" customFormat="1"/>
    <row r="208" s="2477" customFormat="1"/>
    <row r="209" spans="1:64">
      <c r="A209" s="2477"/>
      <c r="C209" s="2477"/>
      <c r="D209" s="2477"/>
      <c r="E209" s="2477"/>
      <c r="F209" s="2477"/>
      <c r="G209" s="2477"/>
      <c r="H209" s="2477"/>
      <c r="I209" s="2477"/>
      <c r="J209" s="2477"/>
      <c r="K209" s="2477"/>
      <c r="L209" s="2477"/>
      <c r="M209" s="2477"/>
      <c r="N209" s="2477"/>
      <c r="O209" s="2477"/>
      <c r="P209" s="2477"/>
      <c r="Q209" s="2477"/>
      <c r="R209" s="2477"/>
      <c r="S209" s="2477"/>
      <c r="T209" s="2477"/>
      <c r="U209" s="2477"/>
      <c r="V209" s="2477"/>
      <c r="W209" s="2477"/>
      <c r="X209" s="2477"/>
      <c r="Y209" s="2477"/>
      <c r="Z209" s="2477"/>
      <c r="AA209" s="2477"/>
      <c r="AB209" s="2477"/>
      <c r="AC209" s="2477"/>
      <c r="AD209" s="2477"/>
      <c r="AE209" s="2477"/>
      <c r="AF209" s="2477"/>
      <c r="AG209" s="2477"/>
      <c r="AH209" s="2477"/>
      <c r="AI209" s="2477"/>
      <c r="AJ209" s="2477"/>
      <c r="AK209" s="2477"/>
      <c r="AL209" s="2477"/>
      <c r="AM209" s="2477"/>
      <c r="AN209" s="2477"/>
      <c r="AO209" s="2477"/>
      <c r="AP209" s="2477"/>
      <c r="AQ209" s="2477"/>
      <c r="AR209" s="2477"/>
      <c r="AS209" s="2477"/>
      <c r="AT209" s="2477"/>
      <c r="AU209" s="2477"/>
      <c r="AV209" s="2477"/>
      <c r="AW209" s="2477"/>
      <c r="AX209" s="2477"/>
      <c r="AY209" s="2477"/>
      <c r="AZ209" s="2477"/>
      <c r="BA209" s="2477"/>
      <c r="BB209" s="2477"/>
      <c r="BC209" s="2477"/>
      <c r="BD209" s="2477"/>
      <c r="BE209" s="2477"/>
      <c r="BF209" s="2477"/>
      <c r="BG209" s="2477"/>
      <c r="BH209" s="2477"/>
      <c r="BI209" s="2477"/>
      <c r="BJ209" s="2477"/>
      <c r="BK209" s="2477"/>
      <c r="BL209" s="2477"/>
    </row>
    <row r="210" spans="1:64">
      <c r="A210" s="2477"/>
      <c r="C210" s="2477"/>
      <c r="D210" s="2477"/>
      <c r="E210" s="2477"/>
      <c r="F210" s="2477"/>
      <c r="G210" s="2477"/>
      <c r="H210" s="2477"/>
      <c r="I210" s="2477"/>
      <c r="J210" s="2477"/>
      <c r="K210" s="2477"/>
      <c r="L210" s="2477"/>
      <c r="M210" s="2477"/>
      <c r="N210" s="2477"/>
      <c r="O210" s="2477"/>
      <c r="P210" s="2477"/>
      <c r="Q210" s="2477"/>
      <c r="R210" s="2477"/>
      <c r="S210" s="2477"/>
      <c r="T210" s="2477"/>
      <c r="U210" s="2477"/>
      <c r="V210" s="2477"/>
      <c r="W210" s="2477"/>
      <c r="X210" s="2477"/>
      <c r="Y210" s="2477"/>
      <c r="Z210" s="2477"/>
      <c r="AA210" s="2477"/>
      <c r="AB210" s="2477"/>
      <c r="AC210" s="2477"/>
      <c r="AD210" s="2477"/>
      <c r="AE210" s="2477"/>
      <c r="AF210" s="2477"/>
      <c r="AG210" s="2477"/>
      <c r="AH210" s="2477"/>
      <c r="AI210" s="2477"/>
      <c r="AJ210" s="2477"/>
      <c r="AK210" s="2477"/>
      <c r="AL210" s="2477"/>
      <c r="AM210" s="2477"/>
      <c r="AN210" s="2477"/>
      <c r="AO210" s="2477"/>
      <c r="AP210" s="2477"/>
      <c r="AQ210" s="2477"/>
      <c r="AR210" s="2477"/>
      <c r="AS210" s="2477"/>
      <c r="AT210" s="2477"/>
      <c r="AU210" s="2477"/>
      <c r="AV210" s="2477"/>
      <c r="AW210" s="2477"/>
      <c r="AX210" s="2477"/>
      <c r="AY210" s="2477"/>
      <c r="AZ210" s="2477"/>
      <c r="BA210" s="2477"/>
      <c r="BB210" s="2477"/>
      <c r="BC210" s="2477"/>
      <c r="BD210" s="2477"/>
      <c r="BE210" s="2477"/>
      <c r="BF210" s="2477"/>
      <c r="BG210" s="2477"/>
      <c r="BH210" s="2477"/>
      <c r="BI210" s="2477"/>
      <c r="BJ210" s="2477"/>
      <c r="BK210" s="2477"/>
      <c r="BL210" s="2477"/>
    </row>
    <row r="211" spans="1:64">
      <c r="A211" s="2477"/>
      <c r="C211" s="2477"/>
      <c r="D211" s="2477"/>
      <c r="E211" s="2477"/>
      <c r="F211" s="2477"/>
      <c r="G211" s="2477"/>
      <c r="H211" s="2477"/>
      <c r="I211" s="2477"/>
      <c r="J211" s="2477"/>
      <c r="K211" s="2477"/>
      <c r="L211" s="2477"/>
      <c r="M211" s="2477"/>
      <c r="N211" s="2477"/>
      <c r="O211" s="2477"/>
      <c r="P211" s="2477"/>
      <c r="Q211" s="2477"/>
      <c r="R211" s="2477"/>
      <c r="S211" s="2477"/>
      <c r="T211" s="2477"/>
      <c r="U211" s="2477"/>
      <c r="V211" s="2477"/>
      <c r="W211" s="2477"/>
      <c r="X211" s="2477"/>
      <c r="Y211" s="2477"/>
      <c r="Z211" s="2477"/>
      <c r="AA211" s="2477"/>
      <c r="AB211" s="2477"/>
      <c r="AC211" s="2477"/>
      <c r="AD211" s="2477"/>
      <c r="AE211" s="2477"/>
      <c r="AF211" s="2477"/>
      <c r="AG211" s="2477"/>
      <c r="AH211" s="2477"/>
      <c r="AI211" s="2477"/>
      <c r="AJ211" s="2477"/>
      <c r="AK211" s="2477"/>
      <c r="AL211" s="2477"/>
      <c r="AM211" s="2477"/>
      <c r="AN211" s="2477"/>
      <c r="AO211" s="2477"/>
      <c r="AP211" s="2477"/>
      <c r="AQ211" s="2477"/>
      <c r="AR211" s="2477"/>
      <c r="AS211" s="2477"/>
      <c r="AT211" s="2477"/>
      <c r="AU211" s="2477"/>
      <c r="AV211" s="2477"/>
      <c r="AW211" s="2477"/>
      <c r="AX211" s="2477"/>
      <c r="AY211" s="2477"/>
      <c r="AZ211" s="2477"/>
      <c r="BA211" s="2477"/>
      <c r="BB211" s="2477"/>
      <c r="BC211" s="2477"/>
      <c r="BD211" s="2477"/>
      <c r="BE211" s="2477"/>
      <c r="BF211" s="2477"/>
      <c r="BG211" s="2477"/>
      <c r="BH211" s="2477"/>
      <c r="BI211" s="2477"/>
      <c r="BJ211" s="2477"/>
      <c r="BK211" s="2477"/>
      <c r="BL211" s="2477"/>
    </row>
    <row r="212" spans="1:64">
      <c r="A212" s="2477"/>
      <c r="C212" s="2477"/>
      <c r="D212" s="2477"/>
      <c r="E212" s="2477"/>
      <c r="F212" s="2477"/>
      <c r="G212" s="2477"/>
      <c r="H212" s="2477"/>
      <c r="I212" s="2477"/>
      <c r="J212" s="2477"/>
      <c r="K212" s="2477"/>
      <c r="L212" s="2477"/>
      <c r="M212" s="2477"/>
      <c r="N212" s="2477"/>
      <c r="O212" s="2477"/>
      <c r="P212" s="2477"/>
      <c r="Q212" s="2477"/>
      <c r="R212" s="2477"/>
      <c r="S212" s="2477"/>
      <c r="T212" s="2477"/>
      <c r="U212" s="2477"/>
      <c r="V212" s="2477"/>
      <c r="W212" s="2477"/>
      <c r="X212" s="2477"/>
      <c r="Y212" s="2477"/>
      <c r="Z212" s="2477"/>
      <c r="AA212" s="2477"/>
      <c r="AB212" s="2477"/>
      <c r="AC212" s="2477"/>
      <c r="AD212" s="2477"/>
      <c r="AE212" s="2477"/>
      <c r="AF212" s="2477"/>
      <c r="AG212" s="2477"/>
      <c r="AH212" s="2477"/>
      <c r="AI212" s="2477"/>
      <c r="AJ212" s="2477"/>
      <c r="AK212" s="2477"/>
      <c r="AL212" s="2477"/>
      <c r="AM212" s="2477"/>
      <c r="AN212" s="2477"/>
      <c r="AO212" s="2477"/>
      <c r="AP212" s="2477"/>
      <c r="AQ212" s="2477"/>
      <c r="AR212" s="2477"/>
      <c r="AS212" s="2477"/>
      <c r="AT212" s="2477"/>
      <c r="AU212" s="2477"/>
      <c r="AV212" s="2477"/>
      <c r="AW212" s="2477"/>
      <c r="AX212" s="2477"/>
      <c r="AY212" s="2477"/>
      <c r="AZ212" s="2477"/>
      <c r="BA212" s="2477"/>
      <c r="BB212" s="2477"/>
      <c r="BC212" s="2477"/>
      <c r="BD212" s="2477"/>
      <c r="BE212" s="2477"/>
      <c r="BF212" s="2477"/>
      <c r="BG212" s="2477"/>
      <c r="BH212" s="2477"/>
      <c r="BI212" s="2477"/>
      <c r="BJ212" s="2477"/>
      <c r="BK212" s="2477"/>
      <c r="BL212" s="2477"/>
    </row>
    <row r="213" spans="1:64">
      <c r="A213" s="2477"/>
      <c r="B213" s="2737"/>
      <c r="C213" s="2477"/>
      <c r="D213" s="2477"/>
      <c r="E213" s="2477"/>
      <c r="F213" s="2477"/>
      <c r="G213" s="2477"/>
      <c r="H213" s="2477"/>
      <c r="I213" s="2477"/>
      <c r="J213" s="2477"/>
      <c r="K213" s="2477"/>
      <c r="L213" s="2477"/>
      <c r="M213" s="2477"/>
      <c r="N213" s="2477"/>
      <c r="O213" s="2477"/>
      <c r="P213" s="2477"/>
      <c r="Q213" s="2477"/>
      <c r="R213" s="2477"/>
      <c r="S213" s="2477"/>
      <c r="T213" s="2477"/>
      <c r="U213" s="2477"/>
      <c r="V213" s="2477"/>
      <c r="W213" s="2477"/>
      <c r="X213" s="2477"/>
      <c r="Y213" s="2477"/>
      <c r="Z213" s="2477"/>
      <c r="AA213" s="2477"/>
      <c r="AB213" s="2477"/>
      <c r="AC213" s="2477"/>
      <c r="AD213" s="2477"/>
      <c r="AE213" s="2477"/>
      <c r="AF213" s="2477"/>
      <c r="AG213" s="2477"/>
      <c r="AH213" s="2477"/>
      <c r="AI213" s="2477"/>
      <c r="AJ213" s="2477"/>
      <c r="AK213" s="2477"/>
      <c r="AL213" s="2477"/>
      <c r="AM213" s="2477"/>
      <c r="AN213" s="2477"/>
      <c r="AO213" s="2477"/>
      <c r="AP213" s="2477"/>
      <c r="AQ213" s="2477"/>
      <c r="AR213" s="2477"/>
      <c r="AS213" s="2477"/>
      <c r="AT213" s="2477"/>
      <c r="AU213" s="2477"/>
      <c r="AV213" s="2477"/>
      <c r="AW213" s="2477"/>
      <c r="AX213" s="2477"/>
      <c r="AY213" s="2477"/>
      <c r="AZ213" s="2477"/>
      <c r="BA213" s="2477"/>
      <c r="BB213" s="2477"/>
      <c r="BC213" s="2477"/>
      <c r="BD213" s="2477"/>
      <c r="BE213" s="2477"/>
      <c r="BF213" s="2477"/>
      <c r="BG213" s="2477"/>
      <c r="BH213" s="2477"/>
      <c r="BI213" s="2477"/>
      <c r="BJ213" s="2477"/>
      <c r="BK213" s="2477"/>
      <c r="BL213" s="2477"/>
    </row>
    <row r="214" spans="1:64">
      <c r="A214" s="2477"/>
      <c r="C214" s="2477"/>
      <c r="D214" s="2477"/>
      <c r="E214" s="2477"/>
      <c r="F214" s="2477"/>
      <c r="G214" s="2477"/>
      <c r="H214" s="2477"/>
      <c r="I214" s="2477"/>
      <c r="J214" s="2477"/>
      <c r="K214" s="2477"/>
      <c r="L214" s="2477"/>
      <c r="M214" s="2477"/>
      <c r="N214" s="2477"/>
      <c r="O214" s="2477"/>
      <c r="P214" s="2477"/>
      <c r="Q214" s="2477"/>
      <c r="R214" s="2477"/>
      <c r="S214" s="2477"/>
      <c r="T214" s="2477"/>
      <c r="U214" s="2477"/>
      <c r="V214" s="2477"/>
      <c r="W214" s="2477"/>
      <c r="X214" s="2477"/>
      <c r="Y214" s="2477"/>
      <c r="Z214" s="2477"/>
      <c r="AA214" s="2477"/>
      <c r="AB214" s="2477"/>
      <c r="AC214" s="2477"/>
      <c r="AD214" s="2477"/>
      <c r="AE214" s="2477"/>
      <c r="AF214" s="2477"/>
      <c r="AG214" s="2477"/>
      <c r="AH214" s="2477"/>
      <c r="AI214" s="2477"/>
      <c r="AJ214" s="2477"/>
      <c r="AK214" s="2477"/>
      <c r="AL214" s="2477"/>
      <c r="AM214" s="2477"/>
      <c r="AN214" s="2477"/>
      <c r="AO214" s="2477"/>
      <c r="AP214" s="2477"/>
      <c r="AQ214" s="2477"/>
      <c r="AR214" s="2477"/>
      <c r="AS214" s="2477"/>
      <c r="AT214" s="2477"/>
      <c r="AU214" s="2477"/>
      <c r="AV214" s="2477"/>
      <c r="AW214" s="2477"/>
      <c r="AX214" s="2477"/>
      <c r="AY214" s="2477"/>
      <c r="AZ214" s="2477"/>
      <c r="BA214" s="2477"/>
      <c r="BB214" s="2477"/>
      <c r="BC214" s="2477"/>
      <c r="BD214" s="2477"/>
      <c r="BE214" s="2477"/>
      <c r="BF214" s="2477"/>
      <c r="BG214" s="2477"/>
      <c r="BH214" s="2477"/>
      <c r="BI214" s="2477"/>
      <c r="BJ214" s="2477"/>
      <c r="BK214" s="2477"/>
      <c r="BL214" s="2477"/>
    </row>
    <row r="215" spans="1:64">
      <c r="A215" s="2477"/>
      <c r="C215" s="2477"/>
      <c r="D215" s="2477"/>
      <c r="E215" s="2477"/>
      <c r="F215" s="2477"/>
      <c r="G215" s="2477"/>
      <c r="H215" s="2477"/>
      <c r="I215" s="2477"/>
      <c r="J215" s="2477"/>
      <c r="K215" s="2477"/>
      <c r="L215" s="2477"/>
      <c r="M215" s="2477"/>
      <c r="N215" s="2477"/>
      <c r="O215" s="2477"/>
      <c r="P215" s="2477"/>
      <c r="Q215" s="2477"/>
      <c r="R215" s="2477"/>
      <c r="S215" s="2477"/>
      <c r="T215" s="2477"/>
      <c r="U215" s="2477"/>
      <c r="V215" s="2477"/>
      <c r="W215" s="2477"/>
      <c r="X215" s="2477"/>
      <c r="Y215" s="2477"/>
      <c r="Z215" s="2477"/>
      <c r="AA215" s="2477"/>
      <c r="AB215" s="2477"/>
      <c r="AC215" s="2477"/>
      <c r="AD215" s="2477"/>
      <c r="AE215" s="2477"/>
      <c r="AF215" s="2477"/>
      <c r="AG215" s="2477"/>
      <c r="AH215" s="2477"/>
      <c r="AI215" s="2477"/>
      <c r="AJ215" s="2477"/>
      <c r="AK215" s="2477"/>
      <c r="AL215" s="2477"/>
      <c r="AM215" s="2477"/>
      <c r="AN215" s="2477"/>
      <c r="AO215" s="2477"/>
      <c r="AP215" s="2477"/>
      <c r="AQ215" s="2477"/>
      <c r="AR215" s="2477"/>
      <c r="AS215" s="2477"/>
      <c r="AT215" s="2477"/>
      <c r="AU215" s="2477"/>
      <c r="AV215" s="2477"/>
      <c r="AW215" s="2477"/>
      <c r="AX215" s="2477"/>
      <c r="AY215" s="2477"/>
      <c r="AZ215" s="2477"/>
      <c r="BA215" s="2477"/>
      <c r="BB215" s="2477"/>
      <c r="BC215" s="2477"/>
      <c r="BD215" s="2477"/>
      <c r="BE215" s="2477"/>
      <c r="BF215" s="2477"/>
      <c r="BG215" s="2477"/>
      <c r="BH215" s="2477"/>
      <c r="BI215" s="2477"/>
      <c r="BJ215" s="2477"/>
      <c r="BK215" s="2477"/>
      <c r="BL215" s="2477"/>
    </row>
    <row r="216" spans="1:64">
      <c r="A216" s="2477"/>
      <c r="C216" s="2477"/>
      <c r="D216" s="2477"/>
      <c r="E216" s="2477"/>
      <c r="F216" s="2477"/>
      <c r="G216" s="2477"/>
      <c r="H216" s="2477"/>
      <c r="I216" s="2477"/>
      <c r="J216" s="2477"/>
      <c r="K216" s="2477"/>
      <c r="L216" s="2477"/>
      <c r="M216" s="2477"/>
      <c r="N216" s="2477"/>
      <c r="O216" s="2477"/>
      <c r="P216" s="2477"/>
      <c r="Q216" s="2477"/>
      <c r="R216" s="2477"/>
      <c r="S216" s="2477"/>
      <c r="T216" s="2477"/>
      <c r="U216" s="2477"/>
      <c r="V216" s="2477"/>
      <c r="W216" s="2477"/>
      <c r="X216" s="2477"/>
      <c r="Y216" s="2477"/>
      <c r="Z216" s="2477"/>
      <c r="AA216" s="2477"/>
      <c r="AB216" s="2477"/>
      <c r="AC216" s="2477"/>
      <c r="AD216" s="2477"/>
      <c r="AE216" s="2477"/>
      <c r="AF216" s="2477"/>
      <c r="AG216" s="2477"/>
      <c r="AH216" s="2477"/>
      <c r="AI216" s="2477"/>
      <c r="AJ216" s="2477"/>
      <c r="AK216" s="2477"/>
      <c r="AL216" s="2477"/>
      <c r="AM216" s="2477"/>
      <c r="AN216" s="2477"/>
      <c r="AO216" s="2477"/>
      <c r="AP216" s="2477"/>
      <c r="AQ216" s="2477"/>
      <c r="AR216" s="2477"/>
      <c r="AS216" s="2477"/>
      <c r="AT216" s="2477"/>
      <c r="AU216" s="2477"/>
      <c r="AV216" s="2477"/>
      <c r="AW216" s="2477"/>
      <c r="AX216" s="2477"/>
      <c r="AY216" s="2477"/>
      <c r="AZ216" s="2477"/>
      <c r="BA216" s="2477"/>
      <c r="BB216" s="2477"/>
      <c r="BC216" s="2477"/>
      <c r="BD216" s="2477"/>
      <c r="BE216" s="2477"/>
      <c r="BF216" s="2477"/>
      <c r="BG216" s="2477"/>
      <c r="BH216" s="2477"/>
      <c r="BI216" s="2477"/>
      <c r="BJ216" s="2477"/>
      <c r="BK216" s="2477"/>
      <c r="BL216" s="2477"/>
    </row>
    <row r="217" spans="1:64">
      <c r="A217" s="2477"/>
      <c r="C217" s="2477"/>
      <c r="D217" s="2477"/>
      <c r="E217" s="2477"/>
      <c r="F217" s="2477"/>
      <c r="G217" s="2477"/>
      <c r="H217" s="2477"/>
      <c r="I217" s="2477"/>
      <c r="J217" s="2477"/>
      <c r="K217" s="2477"/>
      <c r="L217" s="2477"/>
      <c r="M217" s="2477"/>
      <c r="N217" s="2477"/>
      <c r="O217" s="2477"/>
      <c r="P217" s="2477"/>
      <c r="Q217" s="2477"/>
      <c r="R217" s="2477"/>
      <c r="S217" s="2477"/>
      <c r="T217" s="2477"/>
      <c r="U217" s="2477"/>
      <c r="V217" s="2477"/>
      <c r="W217" s="2477"/>
      <c r="X217" s="2477"/>
      <c r="Y217" s="2477"/>
      <c r="Z217" s="2477"/>
      <c r="AA217" s="2477"/>
      <c r="AB217" s="2477"/>
      <c r="AC217" s="2477"/>
      <c r="AD217" s="2477"/>
      <c r="AE217" s="2477"/>
      <c r="AF217" s="2477"/>
      <c r="AG217" s="2477"/>
      <c r="AH217" s="2477"/>
      <c r="AI217" s="2477"/>
      <c r="AJ217" s="2477"/>
      <c r="AK217" s="2477"/>
      <c r="AL217" s="2477"/>
      <c r="AM217" s="2477"/>
      <c r="AN217" s="2477"/>
      <c r="AO217" s="2477"/>
      <c r="AP217" s="2477"/>
      <c r="AQ217" s="2477"/>
      <c r="AR217" s="2477"/>
      <c r="AS217" s="2477"/>
      <c r="AT217" s="2477"/>
      <c r="AU217" s="2477"/>
      <c r="AV217" s="2477"/>
      <c r="AW217" s="2477"/>
      <c r="AX217" s="2477"/>
      <c r="AY217" s="2477"/>
      <c r="AZ217" s="2477"/>
      <c r="BA217" s="2477"/>
      <c r="BB217" s="2477"/>
      <c r="BC217" s="2477"/>
      <c r="BD217" s="2477"/>
      <c r="BE217" s="2477"/>
      <c r="BF217" s="2477"/>
      <c r="BG217" s="2477"/>
      <c r="BH217" s="2477"/>
      <c r="BI217" s="2477"/>
      <c r="BJ217" s="2477"/>
      <c r="BK217" s="2477"/>
      <c r="BL217" s="2477"/>
    </row>
    <row r="218" spans="1:64">
      <c r="A218" s="2477"/>
      <c r="C218" s="2477"/>
      <c r="D218" s="2477"/>
      <c r="E218" s="2477"/>
      <c r="F218" s="2477"/>
      <c r="G218" s="2477"/>
      <c r="H218" s="2477"/>
      <c r="I218" s="2477"/>
      <c r="J218" s="2477"/>
      <c r="K218" s="2477"/>
      <c r="L218" s="2477"/>
      <c r="M218" s="2477"/>
      <c r="N218" s="2477"/>
      <c r="O218" s="2477"/>
      <c r="P218" s="2477"/>
      <c r="Q218" s="2477"/>
      <c r="R218" s="2477"/>
      <c r="S218" s="2477"/>
      <c r="T218" s="2477"/>
      <c r="U218" s="2477"/>
      <c r="V218" s="2477"/>
      <c r="W218" s="2477"/>
      <c r="X218" s="2477"/>
      <c r="Y218" s="2477"/>
      <c r="Z218" s="2477"/>
      <c r="AA218" s="2477"/>
      <c r="AB218" s="2477"/>
      <c r="AC218" s="2477"/>
      <c r="AD218" s="2477"/>
      <c r="AE218" s="2477"/>
      <c r="AF218" s="2477"/>
      <c r="AG218" s="2477"/>
      <c r="AH218" s="2477"/>
      <c r="AI218" s="2477"/>
      <c r="AJ218" s="2477"/>
      <c r="AK218" s="2477"/>
      <c r="AL218" s="2477"/>
      <c r="AM218" s="2477"/>
      <c r="AN218" s="2477"/>
      <c r="AO218" s="2477"/>
      <c r="AP218" s="2477"/>
      <c r="AQ218" s="2477"/>
      <c r="AR218" s="2477"/>
      <c r="AS218" s="2477"/>
      <c r="AT218" s="2477"/>
      <c r="AU218" s="2477"/>
      <c r="AV218" s="2477"/>
      <c r="AW218" s="2477"/>
      <c r="AX218" s="2477"/>
      <c r="AY218" s="2477"/>
      <c r="AZ218" s="2477"/>
      <c r="BA218" s="2477"/>
      <c r="BB218" s="2477"/>
      <c r="BC218" s="2477"/>
      <c r="BD218" s="2477"/>
      <c r="BE218" s="2477"/>
      <c r="BF218" s="2477"/>
      <c r="BG218" s="2477"/>
      <c r="BH218" s="2477"/>
      <c r="BI218" s="2477"/>
      <c r="BJ218" s="2477"/>
      <c r="BK218" s="2477"/>
      <c r="BL218" s="2477"/>
    </row>
    <row r="219" spans="1:64">
      <c r="A219" s="2477"/>
      <c r="C219" s="2477"/>
      <c r="D219" s="2477"/>
      <c r="E219" s="2477"/>
      <c r="F219" s="2477"/>
      <c r="G219" s="2477"/>
      <c r="H219" s="2477"/>
      <c r="I219" s="2477"/>
      <c r="J219" s="2477"/>
      <c r="K219" s="2477"/>
      <c r="L219" s="2477"/>
      <c r="M219" s="2477"/>
      <c r="N219" s="2477"/>
      <c r="O219" s="2477"/>
      <c r="P219" s="2477"/>
      <c r="Q219" s="2477"/>
      <c r="R219" s="2477"/>
      <c r="S219" s="2477"/>
      <c r="T219" s="2477"/>
      <c r="U219" s="2477"/>
      <c r="V219" s="2477"/>
      <c r="W219" s="2477"/>
      <c r="X219" s="2477"/>
      <c r="Y219" s="2477"/>
      <c r="Z219" s="2477"/>
      <c r="AA219" s="2477"/>
      <c r="AB219" s="2477"/>
      <c r="AC219" s="2477"/>
      <c r="AD219" s="2477"/>
      <c r="AE219" s="2477"/>
      <c r="AF219" s="2477"/>
      <c r="AG219" s="2477"/>
      <c r="AH219" s="2477"/>
      <c r="AI219" s="2477"/>
      <c r="AJ219" s="2477"/>
      <c r="AK219" s="2477"/>
      <c r="AL219" s="2477"/>
      <c r="AM219" s="2477"/>
      <c r="AN219" s="2477"/>
      <c r="AO219" s="2477"/>
      <c r="AP219" s="2477"/>
      <c r="AQ219" s="2477"/>
      <c r="AR219" s="2477"/>
      <c r="AS219" s="2477"/>
      <c r="AT219" s="2477"/>
      <c r="AU219" s="2477"/>
      <c r="AV219" s="2477"/>
      <c r="AW219" s="2477"/>
      <c r="AX219" s="2477"/>
      <c r="AY219" s="2477"/>
      <c r="AZ219" s="2477"/>
      <c r="BA219" s="2477"/>
      <c r="BB219" s="2477"/>
      <c r="BC219" s="2477"/>
      <c r="BD219" s="2477"/>
      <c r="BE219" s="2477"/>
      <c r="BF219" s="2477"/>
      <c r="BG219" s="2477"/>
      <c r="BH219" s="2477"/>
      <c r="BI219" s="2477"/>
      <c r="BJ219" s="2477"/>
      <c r="BK219" s="2477"/>
      <c r="BL219" s="2477"/>
    </row>
    <row r="220" spans="1:64">
      <c r="A220" s="2477"/>
      <c r="C220" s="2477"/>
      <c r="D220" s="2477"/>
      <c r="E220" s="2477"/>
      <c r="F220" s="2477"/>
      <c r="G220" s="2477"/>
      <c r="H220" s="2477"/>
      <c r="I220" s="2477"/>
      <c r="J220" s="2477"/>
      <c r="K220" s="2477"/>
      <c r="L220" s="2477"/>
      <c r="M220" s="2477"/>
      <c r="N220" s="2477"/>
      <c r="O220" s="2477"/>
      <c r="P220" s="2477"/>
      <c r="Q220" s="2477"/>
      <c r="R220" s="2477"/>
      <c r="S220" s="2477"/>
      <c r="T220" s="2477"/>
      <c r="U220" s="2477"/>
      <c r="V220" s="2477"/>
      <c r="W220" s="2477"/>
      <c r="X220" s="2477"/>
      <c r="Y220" s="2477"/>
      <c r="Z220" s="2477"/>
      <c r="AA220" s="2477"/>
      <c r="AB220" s="2477"/>
      <c r="AC220" s="2477"/>
      <c r="AD220" s="2477"/>
      <c r="AE220" s="2477"/>
      <c r="AF220" s="2477"/>
      <c r="AG220" s="2477"/>
      <c r="AH220" s="2477"/>
      <c r="AI220" s="2477"/>
      <c r="AJ220" s="2477"/>
      <c r="AK220" s="2477"/>
      <c r="AL220" s="2477"/>
      <c r="AM220" s="2477"/>
      <c r="AN220" s="2477"/>
      <c r="AO220" s="2477"/>
      <c r="AP220" s="2477"/>
      <c r="AQ220" s="2477"/>
      <c r="AR220" s="2477"/>
      <c r="AS220" s="2477"/>
      <c r="AT220" s="2477"/>
      <c r="AU220" s="2477"/>
      <c r="AV220" s="2477"/>
      <c r="AW220" s="2477"/>
      <c r="AX220" s="2477"/>
      <c r="AY220" s="2477"/>
      <c r="AZ220" s="2477"/>
      <c r="BA220" s="2477"/>
      <c r="BB220" s="2477"/>
      <c r="BC220" s="2477"/>
      <c r="BD220" s="2477"/>
      <c r="BE220" s="2477"/>
      <c r="BF220" s="2477"/>
      <c r="BG220" s="2477"/>
      <c r="BH220" s="2477"/>
      <c r="BI220" s="2477"/>
      <c r="BJ220" s="2477"/>
      <c r="BK220" s="2477"/>
      <c r="BL220" s="2477"/>
    </row>
    <row r="221" spans="1:64">
      <c r="A221" s="2477"/>
      <c r="C221" s="2477"/>
      <c r="D221" s="2477"/>
      <c r="E221" s="2477"/>
      <c r="F221" s="2477"/>
      <c r="G221" s="2477"/>
      <c r="H221" s="2477"/>
      <c r="I221" s="2477"/>
      <c r="J221" s="2477"/>
      <c r="K221" s="2477"/>
      <c r="L221" s="2477"/>
      <c r="M221" s="2477"/>
      <c r="N221" s="2477"/>
      <c r="O221" s="2477"/>
      <c r="P221" s="2477"/>
      <c r="Q221" s="2477"/>
      <c r="R221" s="2477"/>
      <c r="S221" s="2477"/>
      <c r="T221" s="2477"/>
      <c r="U221" s="2477"/>
      <c r="V221" s="2477"/>
      <c r="W221" s="2477"/>
      <c r="X221" s="2477"/>
      <c r="Y221" s="2477"/>
      <c r="Z221" s="2477"/>
      <c r="AA221" s="2477"/>
      <c r="AB221" s="2477"/>
      <c r="AC221" s="2477"/>
      <c r="AD221" s="2477"/>
      <c r="AE221" s="2477"/>
      <c r="AF221" s="2477"/>
      <c r="AG221" s="2477"/>
      <c r="AH221" s="2477"/>
      <c r="AI221" s="2477"/>
      <c r="AJ221" s="2477"/>
      <c r="AK221" s="2477"/>
      <c r="AL221" s="2477"/>
      <c r="AM221" s="2477"/>
      <c r="AN221" s="2477"/>
      <c r="AO221" s="2477"/>
      <c r="AP221" s="2477"/>
      <c r="AQ221" s="2477"/>
      <c r="AR221" s="2477"/>
      <c r="AS221" s="2477"/>
      <c r="AT221" s="2477"/>
      <c r="AU221" s="2477"/>
      <c r="AV221" s="2477"/>
      <c r="AW221" s="2477"/>
      <c r="AX221" s="2477"/>
      <c r="AY221" s="2477"/>
      <c r="AZ221" s="2477"/>
      <c r="BA221" s="2477"/>
      <c r="BB221" s="2477"/>
      <c r="BC221" s="2477"/>
      <c r="BD221" s="2477"/>
      <c r="BE221" s="2477"/>
      <c r="BF221" s="2477"/>
      <c r="BG221" s="2477"/>
      <c r="BH221" s="2477"/>
      <c r="BI221" s="2477"/>
      <c r="BJ221" s="2477"/>
      <c r="BK221" s="2477"/>
      <c r="BL221" s="2477"/>
    </row>
    <row r="222" spans="1:64">
      <c r="A222" s="2477"/>
      <c r="C222" s="2477"/>
      <c r="D222" s="2477"/>
      <c r="E222" s="2477"/>
      <c r="F222" s="2477"/>
      <c r="G222" s="2477"/>
      <c r="H222" s="2477"/>
      <c r="I222" s="2477"/>
      <c r="J222" s="2477"/>
      <c r="K222" s="2477"/>
      <c r="L222" s="2477"/>
      <c r="M222" s="2477"/>
      <c r="N222" s="2477"/>
      <c r="O222" s="2477"/>
      <c r="P222" s="2477"/>
      <c r="Q222" s="2477"/>
      <c r="R222" s="2477"/>
      <c r="S222" s="2477"/>
      <c r="T222" s="2477"/>
      <c r="U222" s="2477"/>
      <c r="V222" s="2477"/>
      <c r="W222" s="2477"/>
      <c r="X222" s="2477"/>
      <c r="Y222" s="2477"/>
      <c r="Z222" s="2477"/>
      <c r="AA222" s="2477"/>
      <c r="AB222" s="2477"/>
      <c r="AC222" s="2477"/>
      <c r="AD222" s="2477"/>
      <c r="AE222" s="2477"/>
      <c r="AF222" s="2477"/>
      <c r="AG222" s="2477"/>
      <c r="AH222" s="2477"/>
      <c r="AI222" s="2477"/>
      <c r="AJ222" s="2477"/>
      <c r="AK222" s="2477"/>
      <c r="AL222" s="2477"/>
      <c r="AM222" s="2477"/>
      <c r="AN222" s="2477"/>
      <c r="AO222" s="2477"/>
      <c r="AP222" s="2477"/>
      <c r="AQ222" s="2477"/>
      <c r="AR222" s="2477"/>
      <c r="AS222" s="2477"/>
      <c r="AT222" s="2477"/>
      <c r="AU222" s="2477"/>
      <c r="AV222" s="2477"/>
      <c r="AW222" s="2477"/>
      <c r="AX222" s="2477"/>
      <c r="AY222" s="2477"/>
      <c r="AZ222" s="2477"/>
      <c r="BA222" s="2477"/>
      <c r="BB222" s="2477"/>
      <c r="BC222" s="2477"/>
      <c r="BD222" s="2477"/>
      <c r="BE222" s="2477"/>
      <c r="BF222" s="2477"/>
      <c r="BG222" s="2477"/>
      <c r="BH222" s="2477"/>
      <c r="BI222" s="2477"/>
      <c r="BJ222" s="2477"/>
      <c r="BK222" s="2477"/>
      <c r="BL222" s="2477"/>
    </row>
    <row r="223" spans="1:64">
      <c r="A223" s="2477"/>
      <c r="C223" s="2477"/>
      <c r="D223" s="2477"/>
      <c r="E223" s="2477"/>
      <c r="F223" s="2477"/>
      <c r="G223" s="2477"/>
      <c r="H223" s="2477"/>
      <c r="I223" s="2477"/>
      <c r="J223" s="2477"/>
      <c r="K223" s="2477"/>
      <c r="L223" s="2477"/>
      <c r="M223" s="2477"/>
      <c r="N223" s="2477"/>
      <c r="O223" s="2477"/>
      <c r="P223" s="2477"/>
      <c r="Q223" s="2477"/>
      <c r="R223" s="2477"/>
      <c r="S223" s="2477"/>
      <c r="T223" s="2477"/>
      <c r="U223" s="2477"/>
      <c r="V223" s="2477"/>
      <c r="W223" s="2477"/>
      <c r="X223" s="2477"/>
      <c r="Y223" s="2477"/>
      <c r="Z223" s="2477"/>
      <c r="AA223" s="2477"/>
      <c r="AB223" s="2477"/>
      <c r="AC223" s="2477"/>
      <c r="AD223" s="2477"/>
      <c r="AE223" s="2477"/>
      <c r="AF223" s="2477"/>
      <c r="AG223" s="2477"/>
      <c r="AH223" s="2477"/>
      <c r="AI223" s="2477"/>
      <c r="AJ223" s="2477"/>
      <c r="AK223" s="2477"/>
      <c r="AL223" s="2477"/>
      <c r="AM223" s="2477"/>
      <c r="AN223" s="2477"/>
      <c r="AO223" s="2477"/>
      <c r="AP223" s="2477"/>
      <c r="AQ223" s="2477"/>
      <c r="AR223" s="2477"/>
      <c r="AS223" s="2477"/>
      <c r="AT223" s="2477"/>
      <c r="AU223" s="2477"/>
      <c r="AV223" s="2477"/>
      <c r="AW223" s="2477"/>
      <c r="AX223" s="2477"/>
      <c r="AY223" s="2477"/>
      <c r="AZ223" s="2477"/>
      <c r="BA223" s="2477"/>
      <c r="BB223" s="2477"/>
      <c r="BC223" s="2477"/>
      <c r="BD223" s="2477"/>
      <c r="BE223" s="2477"/>
      <c r="BF223" s="2477"/>
      <c r="BG223" s="2477"/>
      <c r="BH223" s="2477"/>
      <c r="BI223" s="2477"/>
      <c r="BJ223" s="2477"/>
      <c r="BK223" s="2477"/>
      <c r="BL223" s="2477"/>
    </row>
    <row r="224" spans="1:64">
      <c r="A224" s="2477"/>
      <c r="C224" s="2477"/>
      <c r="D224" s="2477"/>
      <c r="E224" s="2477"/>
      <c r="F224" s="2477"/>
      <c r="G224" s="2477"/>
      <c r="H224" s="2477"/>
      <c r="I224" s="2477"/>
      <c r="J224" s="2477"/>
      <c r="K224" s="2477"/>
      <c r="L224" s="2477"/>
      <c r="M224" s="2477"/>
      <c r="N224" s="2477"/>
      <c r="O224" s="2477"/>
      <c r="P224" s="2477"/>
      <c r="Q224" s="2477"/>
      <c r="R224" s="2477"/>
      <c r="S224" s="2477"/>
      <c r="T224" s="2477"/>
      <c r="U224" s="2477"/>
      <c r="V224" s="2477"/>
      <c r="W224" s="2477"/>
      <c r="X224" s="2477"/>
      <c r="Y224" s="2477"/>
      <c r="Z224" s="2477"/>
      <c r="AA224" s="2477"/>
      <c r="AB224" s="2477"/>
      <c r="AC224" s="2477"/>
      <c r="AD224" s="2477"/>
      <c r="AE224" s="2477"/>
      <c r="AF224" s="2477"/>
      <c r="AG224" s="2477"/>
      <c r="AH224" s="2477"/>
      <c r="AI224" s="2477"/>
      <c r="AJ224" s="2477"/>
      <c r="AK224" s="2477"/>
      <c r="AL224" s="2477"/>
      <c r="AM224" s="2477"/>
      <c r="AN224" s="2477"/>
      <c r="AO224" s="2477"/>
      <c r="AP224" s="2477"/>
      <c r="AQ224" s="2477"/>
      <c r="AR224" s="2477"/>
      <c r="AS224" s="2477"/>
      <c r="AT224" s="2477"/>
      <c r="AU224" s="2477"/>
      <c r="AV224" s="2477"/>
      <c r="AW224" s="2477"/>
      <c r="AX224" s="2477"/>
      <c r="AY224" s="2477"/>
      <c r="AZ224" s="2477"/>
      <c r="BA224" s="2477"/>
      <c r="BB224" s="2477"/>
      <c r="BC224" s="2477"/>
      <c r="BD224" s="2477"/>
      <c r="BE224" s="2477"/>
      <c r="BF224" s="2477"/>
      <c r="BG224" s="2477"/>
      <c r="BH224" s="2477"/>
      <c r="BI224" s="2477"/>
      <c r="BJ224" s="2477"/>
      <c r="BK224" s="2477"/>
      <c r="BL224" s="2477"/>
    </row>
    <row r="225" spans="1:64">
      <c r="A225" s="2477"/>
      <c r="C225" s="2477"/>
      <c r="D225" s="2477"/>
      <c r="E225" s="2477"/>
      <c r="F225" s="2477"/>
      <c r="G225" s="2477"/>
      <c r="H225" s="2477"/>
      <c r="I225" s="2477"/>
      <c r="J225" s="2477"/>
      <c r="K225" s="2477"/>
      <c r="L225" s="2477"/>
      <c r="M225" s="2477"/>
      <c r="N225" s="2477"/>
      <c r="O225" s="2477"/>
      <c r="P225" s="2477"/>
      <c r="Q225" s="2477"/>
      <c r="R225" s="2477"/>
      <c r="S225" s="2477"/>
      <c r="T225" s="2477"/>
      <c r="U225" s="2477"/>
      <c r="V225" s="2477"/>
      <c r="W225" s="2477"/>
      <c r="X225" s="2477"/>
      <c r="Y225" s="2477"/>
      <c r="Z225" s="2477"/>
      <c r="AA225" s="2477"/>
      <c r="AB225" s="2477"/>
      <c r="AC225" s="2477"/>
      <c r="AD225" s="2477"/>
      <c r="AE225" s="2477"/>
      <c r="AF225" s="2477"/>
      <c r="AG225" s="2477"/>
      <c r="AH225" s="2477"/>
      <c r="AI225" s="2477"/>
      <c r="AJ225" s="2477"/>
      <c r="AK225" s="2477"/>
      <c r="AL225" s="2477"/>
      <c r="AM225" s="2477"/>
      <c r="AN225" s="2477"/>
      <c r="AO225" s="2477"/>
      <c r="AP225" s="2477"/>
      <c r="AQ225" s="2477"/>
      <c r="AR225" s="2477"/>
      <c r="AS225" s="2477"/>
      <c r="AT225" s="2477"/>
      <c r="AU225" s="2477"/>
      <c r="AV225" s="2477"/>
      <c r="AW225" s="2477"/>
      <c r="AX225" s="2477"/>
      <c r="AY225" s="2477"/>
      <c r="AZ225" s="2477"/>
      <c r="BA225" s="2477"/>
      <c r="BB225" s="2477"/>
      <c r="BC225" s="2477"/>
      <c r="BD225" s="2477"/>
      <c r="BE225" s="2477"/>
      <c r="BF225" s="2477"/>
      <c r="BG225" s="2477"/>
      <c r="BH225" s="2477"/>
      <c r="BI225" s="2477"/>
      <c r="BJ225" s="2477"/>
      <c r="BK225" s="2477"/>
      <c r="BL225" s="2477"/>
    </row>
    <row r="226" spans="1:64">
      <c r="A226" s="2477"/>
      <c r="C226" s="2477"/>
      <c r="D226" s="2477"/>
      <c r="E226" s="2477"/>
      <c r="F226" s="2477"/>
      <c r="G226" s="2477"/>
      <c r="H226" s="2477"/>
      <c r="I226" s="2477"/>
      <c r="J226" s="2477"/>
      <c r="K226" s="2477"/>
      <c r="L226" s="2477"/>
      <c r="M226" s="2477"/>
      <c r="N226" s="2477"/>
      <c r="O226" s="2477"/>
      <c r="P226" s="2477"/>
      <c r="Q226" s="2477"/>
      <c r="R226" s="2477"/>
      <c r="S226" s="2477"/>
      <c r="T226" s="2477"/>
      <c r="U226" s="2477"/>
      <c r="V226" s="2477"/>
      <c r="W226" s="2477"/>
      <c r="X226" s="2477"/>
      <c r="Y226" s="2477"/>
      <c r="Z226" s="2477"/>
      <c r="AA226" s="2477"/>
      <c r="AB226" s="2477"/>
      <c r="AC226" s="2477"/>
      <c r="AD226" s="2477"/>
      <c r="AE226" s="2477"/>
      <c r="AF226" s="2477"/>
      <c r="AG226" s="2477"/>
      <c r="AH226" s="2477"/>
      <c r="AI226" s="2477"/>
      <c r="AJ226" s="2477"/>
      <c r="AK226" s="2477"/>
      <c r="AL226" s="2477"/>
      <c r="AM226" s="2477"/>
      <c r="AN226" s="2477"/>
      <c r="AO226" s="2477"/>
      <c r="AP226" s="2477"/>
      <c r="AQ226" s="2477"/>
      <c r="AR226" s="2477"/>
      <c r="AS226" s="2477"/>
      <c r="AT226" s="2477"/>
      <c r="AU226" s="2477"/>
      <c r="AV226" s="2477"/>
      <c r="AW226" s="2477"/>
      <c r="AX226" s="2477"/>
      <c r="AY226" s="2477"/>
      <c r="AZ226" s="2477"/>
      <c r="BA226" s="2477"/>
      <c r="BB226" s="2477"/>
      <c r="BC226" s="2477"/>
      <c r="BD226" s="2477"/>
      <c r="BE226" s="2477"/>
      <c r="BF226" s="2477"/>
      <c r="BG226" s="2477"/>
      <c r="BH226" s="2477"/>
      <c r="BI226" s="2477"/>
      <c r="BJ226" s="2477"/>
      <c r="BK226" s="2477"/>
      <c r="BL226" s="2477"/>
    </row>
    <row r="227" spans="1:64">
      <c r="A227" s="2477"/>
      <c r="C227" s="2477"/>
      <c r="D227" s="2477"/>
      <c r="E227" s="2477"/>
      <c r="F227" s="2477"/>
      <c r="G227" s="2477"/>
      <c r="H227" s="2477"/>
      <c r="I227" s="2477"/>
      <c r="J227" s="2477"/>
      <c r="K227" s="2477"/>
      <c r="L227" s="2477"/>
      <c r="M227" s="2477"/>
      <c r="N227" s="2477"/>
      <c r="O227" s="2477"/>
      <c r="P227" s="2477"/>
      <c r="Q227" s="2477"/>
      <c r="R227" s="2477"/>
      <c r="S227" s="2477"/>
      <c r="T227" s="2477"/>
      <c r="U227" s="2477"/>
      <c r="V227" s="2477"/>
      <c r="W227" s="2477"/>
      <c r="X227" s="2477"/>
      <c r="Y227" s="2477"/>
      <c r="Z227" s="2477"/>
      <c r="AA227" s="2477"/>
      <c r="AB227" s="2477"/>
      <c r="AC227" s="2477"/>
      <c r="AD227" s="2477"/>
      <c r="AE227" s="2477"/>
      <c r="AF227" s="2477"/>
      <c r="AG227" s="2477"/>
      <c r="AH227" s="2477"/>
      <c r="AI227" s="2477"/>
      <c r="AJ227" s="2477"/>
      <c r="AK227" s="2477"/>
      <c r="AL227" s="2477"/>
      <c r="AM227" s="2477"/>
      <c r="AN227" s="2477"/>
      <c r="AO227" s="2477"/>
      <c r="AP227" s="2477"/>
      <c r="AQ227" s="2477"/>
      <c r="AR227" s="2477"/>
      <c r="AS227" s="2477"/>
      <c r="AT227" s="2477"/>
      <c r="AU227" s="2477"/>
      <c r="AV227" s="2477"/>
      <c r="AW227" s="2477"/>
      <c r="AX227" s="2477"/>
      <c r="AY227" s="2477"/>
      <c r="AZ227" s="2477"/>
      <c r="BA227" s="2477"/>
      <c r="BB227" s="2477"/>
      <c r="BC227" s="2477"/>
      <c r="BD227" s="2477"/>
      <c r="BE227" s="2477"/>
      <c r="BF227" s="2477"/>
      <c r="BG227" s="2477"/>
      <c r="BH227" s="2477"/>
      <c r="BI227" s="2477"/>
      <c r="BJ227" s="2477"/>
      <c r="BK227" s="2477"/>
      <c r="BL227" s="2477"/>
    </row>
    <row r="228" spans="1:64">
      <c r="A228" s="2477"/>
      <c r="C228" s="2477"/>
      <c r="D228" s="2477"/>
      <c r="E228" s="2477"/>
      <c r="F228" s="2477"/>
      <c r="G228" s="2477"/>
      <c r="H228" s="2477"/>
      <c r="I228" s="2477"/>
      <c r="J228" s="2477"/>
      <c r="K228" s="2477"/>
      <c r="L228" s="2477"/>
      <c r="M228" s="2477"/>
      <c r="N228" s="2477"/>
      <c r="O228" s="2477"/>
      <c r="P228" s="2477"/>
      <c r="Q228" s="2477"/>
      <c r="R228" s="2477"/>
      <c r="S228" s="2477"/>
      <c r="T228" s="2477"/>
      <c r="U228" s="2477"/>
      <c r="V228" s="2477"/>
      <c r="W228" s="2477"/>
      <c r="X228" s="2477"/>
      <c r="Y228" s="2477"/>
      <c r="Z228" s="2477"/>
      <c r="AA228" s="2477"/>
      <c r="AB228" s="2477"/>
      <c r="AC228" s="2477"/>
      <c r="AD228" s="2477"/>
      <c r="AE228" s="2477"/>
      <c r="AF228" s="2477"/>
      <c r="AG228" s="2477"/>
      <c r="AH228" s="2477"/>
      <c r="AI228" s="2477"/>
      <c r="AJ228" s="2477"/>
      <c r="AK228" s="2477"/>
      <c r="AL228" s="2477"/>
      <c r="AM228" s="2477"/>
      <c r="AN228" s="2477"/>
      <c r="AO228" s="2477"/>
      <c r="AP228" s="2477"/>
      <c r="AQ228" s="2477"/>
      <c r="AR228" s="2477"/>
      <c r="AS228" s="2477"/>
      <c r="AT228" s="2477"/>
      <c r="AU228" s="2477"/>
      <c r="AV228" s="2477"/>
      <c r="AW228" s="2477"/>
      <c r="AX228" s="2477"/>
      <c r="AY228" s="2477"/>
      <c r="AZ228" s="2477"/>
      <c r="BA228" s="2477"/>
      <c r="BB228" s="2477"/>
      <c r="BC228" s="2477"/>
      <c r="BD228" s="2477"/>
      <c r="BE228" s="2477"/>
      <c r="BF228" s="2477"/>
      <c r="BG228" s="2477"/>
      <c r="BH228" s="2477"/>
      <c r="BI228" s="2477"/>
      <c r="BJ228" s="2477"/>
      <c r="BK228" s="2477"/>
      <c r="BL228" s="2477"/>
    </row>
    <row r="229" spans="1:64">
      <c r="A229" s="2477"/>
      <c r="C229" s="2477"/>
      <c r="D229" s="2477"/>
      <c r="E229" s="2477"/>
      <c r="F229" s="2477"/>
      <c r="G229" s="2477"/>
      <c r="H229" s="2477"/>
      <c r="I229" s="2477"/>
      <c r="J229" s="2477"/>
      <c r="K229" s="2477"/>
      <c r="L229" s="2477"/>
      <c r="M229" s="2477"/>
      <c r="N229" s="2477"/>
      <c r="O229" s="2477"/>
      <c r="P229" s="2477"/>
      <c r="Q229" s="2477"/>
      <c r="R229" s="2477"/>
      <c r="S229" s="2477"/>
      <c r="T229" s="2477"/>
      <c r="U229" s="2477"/>
      <c r="V229" s="2477"/>
      <c r="W229" s="2477"/>
      <c r="X229" s="2477"/>
      <c r="Y229" s="2477"/>
      <c r="Z229" s="2477"/>
      <c r="AA229" s="2477"/>
      <c r="AB229" s="2477"/>
      <c r="AC229" s="2477"/>
      <c r="AD229" s="2477"/>
      <c r="AE229" s="2477"/>
      <c r="AF229" s="2477"/>
      <c r="AG229" s="2477"/>
      <c r="AH229" s="2477"/>
      <c r="AI229" s="2477"/>
      <c r="AJ229" s="2477"/>
      <c r="AK229" s="2477"/>
      <c r="AL229" s="2477"/>
      <c r="AM229" s="2477"/>
      <c r="AN229" s="2477"/>
      <c r="AO229" s="2477"/>
      <c r="AP229" s="2477"/>
      <c r="AQ229" s="2477"/>
      <c r="AR229" s="2477"/>
      <c r="AS229" s="2477"/>
      <c r="AT229" s="2477"/>
      <c r="AU229" s="2477"/>
      <c r="AV229" s="2477"/>
      <c r="AW229" s="2477"/>
      <c r="AX229" s="2477"/>
      <c r="AY229" s="2477"/>
      <c r="AZ229" s="2477"/>
      <c r="BA229" s="2477"/>
      <c r="BB229" s="2477"/>
      <c r="BC229" s="2477"/>
      <c r="BD229" s="2477"/>
      <c r="BE229" s="2477"/>
      <c r="BF229" s="2477"/>
      <c r="BG229" s="2477"/>
      <c r="BH229" s="2477"/>
      <c r="BI229" s="2477"/>
      <c r="BJ229" s="2477"/>
      <c r="BK229" s="2477"/>
      <c r="BL229" s="2477"/>
    </row>
    <row r="230" spans="1:64">
      <c r="A230" s="2477"/>
      <c r="C230" s="2477"/>
      <c r="D230" s="2477"/>
      <c r="E230" s="2477"/>
      <c r="F230" s="2477"/>
      <c r="G230" s="2477"/>
      <c r="H230" s="2477"/>
      <c r="I230" s="2477"/>
      <c r="J230" s="2477"/>
      <c r="K230" s="2477"/>
      <c r="L230" s="2477"/>
      <c r="M230" s="2477"/>
      <c r="N230" s="2477"/>
      <c r="O230" s="2477"/>
      <c r="P230" s="2477"/>
      <c r="Q230" s="2477"/>
      <c r="R230" s="2477"/>
      <c r="S230" s="2477"/>
      <c r="T230" s="2477"/>
      <c r="U230" s="2477"/>
      <c r="V230" s="2477"/>
      <c r="W230" s="2477"/>
      <c r="X230" s="2477"/>
      <c r="Y230" s="2477"/>
      <c r="Z230" s="2477"/>
      <c r="AA230" s="2477"/>
      <c r="AB230" s="2477"/>
      <c r="AC230" s="2477"/>
      <c r="AD230" s="2477"/>
      <c r="AE230" s="2477"/>
      <c r="AF230" s="2477"/>
      <c r="AG230" s="2477"/>
      <c r="AH230" s="2477"/>
      <c r="AI230" s="2477"/>
      <c r="AJ230" s="2477"/>
      <c r="AK230" s="2477"/>
      <c r="AL230" s="2477"/>
      <c r="AM230" s="2477"/>
      <c r="AN230" s="2477"/>
      <c r="AO230" s="2477"/>
      <c r="AP230" s="2477"/>
      <c r="AQ230" s="2477"/>
      <c r="AR230" s="2477"/>
      <c r="AS230" s="2477"/>
      <c r="AT230" s="2477"/>
      <c r="AU230" s="2477"/>
      <c r="AV230" s="2477"/>
      <c r="AW230" s="2477"/>
      <c r="AX230" s="2477"/>
      <c r="AY230" s="2477"/>
      <c r="AZ230" s="2477"/>
      <c r="BA230" s="2477"/>
      <c r="BB230" s="2477"/>
      <c r="BC230" s="2477"/>
      <c r="BD230" s="2477"/>
      <c r="BE230" s="2477"/>
      <c r="BF230" s="2477"/>
      <c r="BG230" s="2477"/>
      <c r="BH230" s="2477"/>
      <c r="BI230" s="2477"/>
      <c r="BJ230" s="2477"/>
      <c r="BK230" s="2477"/>
      <c r="BL230" s="2477"/>
    </row>
    <row r="231" spans="1:64">
      <c r="A231" s="2477"/>
      <c r="C231" s="2477"/>
      <c r="D231" s="2477"/>
      <c r="E231" s="2477"/>
      <c r="F231" s="2477"/>
      <c r="G231" s="2477"/>
      <c r="H231" s="2477"/>
      <c r="I231" s="2477"/>
      <c r="J231" s="2477"/>
      <c r="K231" s="2477"/>
      <c r="L231" s="2477"/>
      <c r="M231" s="2477"/>
      <c r="N231" s="2477"/>
      <c r="O231" s="2477"/>
      <c r="P231" s="2477"/>
      <c r="Q231" s="2477"/>
      <c r="R231" s="2477"/>
      <c r="S231" s="2477"/>
      <c r="T231" s="2477"/>
      <c r="U231" s="2477"/>
      <c r="V231" s="2477"/>
      <c r="W231" s="2477"/>
      <c r="X231" s="2477"/>
      <c r="Y231" s="2477"/>
      <c r="Z231" s="2477"/>
      <c r="AA231" s="2477"/>
      <c r="AB231" s="2477"/>
      <c r="AC231" s="2477"/>
      <c r="AD231" s="2477"/>
      <c r="AE231" s="2477"/>
      <c r="AF231" s="2477"/>
      <c r="AG231" s="2477"/>
      <c r="AH231" s="2477"/>
      <c r="AI231" s="2477"/>
      <c r="AJ231" s="2477"/>
      <c r="AK231" s="2477"/>
      <c r="AL231" s="2477"/>
      <c r="AM231" s="2477"/>
      <c r="AN231" s="2477"/>
      <c r="AO231" s="2477"/>
      <c r="AP231" s="2477"/>
      <c r="AQ231" s="2477"/>
      <c r="AR231" s="2477"/>
      <c r="AS231" s="2477"/>
      <c r="AT231" s="2477"/>
      <c r="AU231" s="2477"/>
      <c r="AV231" s="2477"/>
      <c r="AW231" s="2477"/>
      <c r="AX231" s="2477"/>
      <c r="AY231" s="2477"/>
      <c r="AZ231" s="2477"/>
      <c r="BA231" s="2477"/>
      <c r="BB231" s="2477"/>
      <c r="BC231" s="2477"/>
      <c r="BD231" s="2477"/>
      <c r="BE231" s="2477"/>
      <c r="BF231" s="2477"/>
      <c r="BG231" s="2477"/>
      <c r="BH231" s="2477"/>
      <c r="BI231" s="2477"/>
      <c r="BJ231" s="2477"/>
      <c r="BK231" s="2477"/>
      <c r="BL231" s="2477"/>
    </row>
    <row r="232" spans="1:64">
      <c r="A232" s="2477"/>
      <c r="B232" s="2737"/>
      <c r="C232" s="2477"/>
      <c r="D232" s="2477"/>
      <c r="E232" s="2477"/>
      <c r="F232" s="2477"/>
      <c r="G232" s="2477"/>
      <c r="H232" s="2477"/>
      <c r="I232" s="2477"/>
      <c r="J232" s="2477"/>
      <c r="K232" s="2477"/>
      <c r="L232" s="2477"/>
      <c r="M232" s="2477"/>
      <c r="N232" s="2477"/>
      <c r="O232" s="2477"/>
      <c r="P232" s="2477"/>
      <c r="Q232" s="2477"/>
      <c r="R232" s="2477"/>
      <c r="S232" s="2477"/>
      <c r="T232" s="2477"/>
      <c r="U232" s="2477"/>
      <c r="V232" s="2477"/>
      <c r="W232" s="2477"/>
      <c r="X232" s="2477"/>
      <c r="Y232" s="2477"/>
      <c r="Z232" s="2477"/>
      <c r="AA232" s="2477"/>
      <c r="AB232" s="2477"/>
      <c r="AC232" s="2477"/>
      <c r="AD232" s="2477"/>
      <c r="AE232" s="2477"/>
      <c r="AF232" s="2477"/>
      <c r="AG232" s="2477"/>
      <c r="AH232" s="2477"/>
      <c r="AI232" s="2477"/>
      <c r="AJ232" s="2477"/>
      <c r="AK232" s="2477"/>
      <c r="AL232" s="2477"/>
      <c r="AM232" s="2477"/>
      <c r="AN232" s="2477"/>
      <c r="AO232" s="2477"/>
      <c r="AP232" s="2477"/>
      <c r="AQ232" s="2477"/>
      <c r="AR232" s="2477"/>
      <c r="AS232" s="2477"/>
      <c r="AT232" s="2477"/>
      <c r="AU232" s="2477"/>
      <c r="AV232" s="2477"/>
      <c r="AW232" s="2477"/>
      <c r="AX232" s="2477"/>
      <c r="AY232" s="2477"/>
      <c r="AZ232" s="2477"/>
      <c r="BA232" s="2477"/>
      <c r="BB232" s="2477"/>
      <c r="BC232" s="2477"/>
      <c r="BD232" s="2477"/>
      <c r="BE232" s="2477"/>
      <c r="BF232" s="2477"/>
      <c r="BG232" s="2477"/>
      <c r="BH232" s="2477"/>
      <c r="BI232" s="2477"/>
      <c r="BJ232" s="2477"/>
      <c r="BK232" s="2477"/>
      <c r="BL232" s="2477"/>
    </row>
    <row r="233" spans="1:64">
      <c r="A233" s="2477"/>
      <c r="C233" s="2477"/>
      <c r="D233" s="2477"/>
      <c r="E233" s="2477"/>
      <c r="F233" s="2477"/>
      <c r="G233" s="2477"/>
      <c r="H233" s="2477"/>
      <c r="I233" s="2477"/>
      <c r="J233" s="2477"/>
      <c r="K233" s="2477"/>
      <c r="L233" s="2477"/>
      <c r="M233" s="2477"/>
      <c r="N233" s="2477"/>
      <c r="O233" s="2477"/>
      <c r="P233" s="2477"/>
      <c r="Q233" s="2477"/>
      <c r="R233" s="2477"/>
      <c r="S233" s="2477"/>
      <c r="T233" s="2477"/>
      <c r="U233" s="2477"/>
      <c r="V233" s="2477"/>
      <c r="W233" s="2477"/>
      <c r="X233" s="2477"/>
      <c r="Y233" s="2477"/>
      <c r="Z233" s="2477"/>
      <c r="AA233" s="2477"/>
      <c r="AB233" s="2477"/>
      <c r="AC233" s="2477"/>
      <c r="AD233" s="2477"/>
      <c r="AE233" s="2477"/>
      <c r="AF233" s="2477"/>
      <c r="AG233" s="2477"/>
      <c r="AH233" s="2477"/>
      <c r="AI233" s="2477"/>
      <c r="AJ233" s="2477"/>
      <c r="AK233" s="2477"/>
      <c r="AL233" s="2477"/>
      <c r="AM233" s="2477"/>
      <c r="AN233" s="2477"/>
      <c r="AO233" s="2477"/>
      <c r="AP233" s="2477"/>
      <c r="AQ233" s="2477"/>
      <c r="AR233" s="2477"/>
      <c r="AS233" s="2477"/>
      <c r="AT233" s="2477"/>
      <c r="AU233" s="2477"/>
      <c r="AV233" s="2477"/>
      <c r="AW233" s="2477"/>
      <c r="AX233" s="2477"/>
      <c r="AY233" s="2477"/>
      <c r="AZ233" s="2477"/>
      <c r="BA233" s="2477"/>
      <c r="BB233" s="2477"/>
      <c r="BC233" s="2477"/>
      <c r="BD233" s="2477"/>
      <c r="BE233" s="2477"/>
      <c r="BF233" s="2477"/>
      <c r="BG233" s="2477"/>
      <c r="BH233" s="2477"/>
      <c r="BI233" s="2477"/>
      <c r="BJ233" s="2477"/>
      <c r="BK233" s="2477"/>
      <c r="BL233" s="2477"/>
    </row>
    <row r="234" spans="1:64">
      <c r="A234" s="2477"/>
      <c r="C234" s="2477"/>
      <c r="D234" s="2477"/>
      <c r="E234" s="2477"/>
      <c r="F234" s="2477"/>
      <c r="G234" s="2477"/>
      <c r="H234" s="2477"/>
      <c r="I234" s="2477"/>
      <c r="J234" s="2477"/>
      <c r="K234" s="2477"/>
      <c r="L234" s="2477"/>
      <c r="M234" s="2477"/>
      <c r="N234" s="2477"/>
      <c r="O234" s="2477"/>
      <c r="P234" s="2477"/>
      <c r="Q234" s="2477"/>
      <c r="R234" s="2477"/>
      <c r="S234" s="2477"/>
      <c r="T234" s="2477"/>
      <c r="U234" s="2477"/>
      <c r="V234" s="2477"/>
      <c r="W234" s="2477"/>
      <c r="X234" s="2477"/>
      <c r="Y234" s="2477"/>
      <c r="Z234" s="2477"/>
      <c r="AA234" s="2477"/>
      <c r="AB234" s="2477"/>
      <c r="AC234" s="2477"/>
      <c r="AD234" s="2477"/>
      <c r="AE234" s="2477"/>
      <c r="AF234" s="2477"/>
      <c r="AG234" s="2477"/>
      <c r="AH234" s="2477"/>
      <c r="AI234" s="2477"/>
      <c r="AJ234" s="2477"/>
      <c r="AK234" s="2477"/>
      <c r="AL234" s="2477"/>
      <c r="AM234" s="2477"/>
      <c r="AN234" s="2477"/>
      <c r="AO234" s="2477"/>
      <c r="AP234" s="2477"/>
      <c r="AQ234" s="2477"/>
      <c r="AR234" s="2477"/>
      <c r="AS234" s="2477"/>
      <c r="AT234" s="2477"/>
      <c r="AU234" s="2477"/>
      <c r="AV234" s="2477"/>
      <c r="AW234" s="2477"/>
      <c r="AX234" s="2477"/>
      <c r="AY234" s="2477"/>
      <c r="AZ234" s="2477"/>
      <c r="BA234" s="2477"/>
      <c r="BB234" s="2477"/>
      <c r="BC234" s="2477"/>
      <c r="BD234" s="2477"/>
      <c r="BE234" s="2477"/>
      <c r="BF234" s="2477"/>
      <c r="BG234" s="2477"/>
      <c r="BH234" s="2477"/>
      <c r="BI234" s="2477"/>
      <c r="BJ234" s="2477"/>
      <c r="BK234" s="2477"/>
      <c r="BL234" s="2477"/>
    </row>
    <row r="235" spans="1:64">
      <c r="A235" s="2477"/>
      <c r="C235" s="2477"/>
      <c r="D235" s="2477"/>
      <c r="E235" s="2477"/>
      <c r="F235" s="2477"/>
      <c r="G235" s="2477"/>
      <c r="H235" s="2477"/>
      <c r="I235" s="2477"/>
      <c r="J235" s="2477"/>
      <c r="K235" s="2477"/>
      <c r="L235" s="2477"/>
      <c r="M235" s="2477"/>
      <c r="N235" s="2477"/>
      <c r="O235" s="2477"/>
      <c r="P235" s="2477"/>
      <c r="Q235" s="2477"/>
      <c r="R235" s="2477"/>
      <c r="S235" s="2477"/>
      <c r="T235" s="2477"/>
      <c r="U235" s="2477"/>
      <c r="V235" s="2477"/>
      <c r="W235" s="2477"/>
      <c r="X235" s="2477"/>
      <c r="Y235" s="2477"/>
      <c r="Z235" s="2477"/>
      <c r="AA235" s="2477"/>
      <c r="AB235" s="2477"/>
      <c r="AC235" s="2477"/>
      <c r="AD235" s="2477"/>
      <c r="AE235" s="2477"/>
      <c r="AF235" s="2477"/>
      <c r="AG235" s="2477"/>
      <c r="AH235" s="2477"/>
      <c r="AI235" s="2477"/>
      <c r="AJ235" s="2477"/>
      <c r="AK235" s="2477"/>
      <c r="AL235" s="2477"/>
      <c r="AM235" s="2477"/>
      <c r="AN235" s="2477"/>
      <c r="AO235" s="2477"/>
      <c r="AP235" s="2477"/>
      <c r="AQ235" s="2477"/>
      <c r="AR235" s="2477"/>
      <c r="AS235" s="2477"/>
      <c r="AT235" s="2477"/>
      <c r="AU235" s="2477"/>
      <c r="AV235" s="2477"/>
      <c r="AW235" s="2477"/>
      <c r="AX235" s="2477"/>
      <c r="AY235" s="2477"/>
      <c r="AZ235" s="2477"/>
      <c r="BA235" s="2477"/>
      <c r="BB235" s="2477"/>
      <c r="BC235" s="2477"/>
      <c r="BD235" s="2477"/>
      <c r="BE235" s="2477"/>
      <c r="BF235" s="2477"/>
      <c r="BG235" s="2477"/>
      <c r="BH235" s="2477"/>
      <c r="BI235" s="2477"/>
      <c r="BJ235" s="2477"/>
      <c r="BK235" s="2477"/>
      <c r="BL235" s="2477"/>
    </row>
    <row r="236" spans="1:64">
      <c r="A236" s="2477"/>
      <c r="C236" s="2477"/>
      <c r="D236" s="2477"/>
      <c r="E236" s="2477"/>
      <c r="F236" s="2477"/>
      <c r="G236" s="2477"/>
      <c r="H236" s="2477"/>
      <c r="I236" s="2477"/>
      <c r="J236" s="2477"/>
      <c r="K236" s="2477"/>
      <c r="L236" s="2477"/>
      <c r="M236" s="2477"/>
      <c r="N236" s="2477"/>
      <c r="O236" s="2477"/>
      <c r="P236" s="2477"/>
      <c r="Q236" s="2477"/>
      <c r="R236" s="2477"/>
      <c r="S236" s="2477"/>
      <c r="T236" s="2477"/>
      <c r="U236" s="2477"/>
      <c r="V236" s="2477"/>
      <c r="W236" s="2477"/>
      <c r="X236" s="2477"/>
      <c r="Y236" s="2477"/>
      <c r="Z236" s="2477"/>
      <c r="AA236" s="2477"/>
      <c r="AB236" s="2477"/>
      <c r="AC236" s="2477"/>
      <c r="AD236" s="2477"/>
      <c r="AE236" s="2477"/>
      <c r="AF236" s="2477"/>
      <c r="AG236" s="2477"/>
      <c r="AH236" s="2477"/>
      <c r="AI236" s="2477"/>
      <c r="AJ236" s="2477"/>
      <c r="AK236" s="2477"/>
      <c r="AL236" s="2477"/>
      <c r="AM236" s="2477"/>
      <c r="AN236" s="2477"/>
      <c r="AO236" s="2477"/>
      <c r="AP236" s="2477"/>
      <c r="AQ236" s="2477"/>
      <c r="AR236" s="2477"/>
      <c r="AS236" s="2477"/>
      <c r="AT236" s="2477"/>
      <c r="AU236" s="2477"/>
      <c r="AV236" s="2477"/>
      <c r="AW236" s="2477"/>
      <c r="AX236" s="2477"/>
      <c r="AY236" s="2477"/>
      <c r="AZ236" s="2477"/>
      <c r="BA236" s="2477"/>
      <c r="BB236" s="2477"/>
      <c r="BC236" s="2477"/>
      <c r="BD236" s="2477"/>
      <c r="BE236" s="2477"/>
      <c r="BF236" s="2477"/>
      <c r="BG236" s="2477"/>
      <c r="BH236" s="2477"/>
      <c r="BI236" s="2477"/>
      <c r="BJ236" s="2477"/>
      <c r="BK236" s="2477"/>
      <c r="BL236" s="2477"/>
    </row>
    <row r="237" spans="1:64">
      <c r="A237" s="2477"/>
      <c r="C237" s="2477"/>
      <c r="D237" s="2477"/>
      <c r="E237" s="2477"/>
      <c r="F237" s="2477"/>
      <c r="G237" s="2477"/>
      <c r="H237" s="2477"/>
      <c r="I237" s="2477"/>
      <c r="J237" s="2477"/>
      <c r="K237" s="2477"/>
      <c r="L237" s="2477"/>
      <c r="M237" s="2477"/>
      <c r="N237" s="2477"/>
      <c r="O237" s="2477"/>
      <c r="P237" s="2477"/>
      <c r="Q237" s="2477"/>
      <c r="R237" s="2477"/>
      <c r="S237" s="2477"/>
      <c r="T237" s="2477"/>
      <c r="U237" s="2477"/>
      <c r="V237" s="2477"/>
      <c r="W237" s="2477"/>
      <c r="X237" s="2477"/>
      <c r="Y237" s="2477"/>
      <c r="Z237" s="2477"/>
      <c r="AA237" s="2477"/>
      <c r="AB237" s="2477"/>
      <c r="AC237" s="2477"/>
      <c r="AD237" s="2477"/>
      <c r="AE237" s="2477"/>
      <c r="AF237" s="2477"/>
      <c r="AG237" s="2477"/>
      <c r="AH237" s="2477"/>
      <c r="AI237" s="2477"/>
      <c r="AJ237" s="2477"/>
      <c r="AK237" s="2477"/>
      <c r="AL237" s="2477"/>
      <c r="AM237" s="2477"/>
      <c r="AN237" s="2477"/>
      <c r="AO237" s="2477"/>
      <c r="AP237" s="2477"/>
      <c r="AQ237" s="2477"/>
      <c r="AR237" s="2477"/>
      <c r="AS237" s="2477"/>
      <c r="AT237" s="2477"/>
      <c r="AU237" s="2477"/>
      <c r="AV237" s="2477"/>
      <c r="AW237" s="2477"/>
      <c r="AX237" s="2477"/>
      <c r="AY237" s="2477"/>
      <c r="AZ237" s="2477"/>
      <c r="BA237" s="2477"/>
      <c r="BB237" s="2477"/>
      <c r="BC237" s="2477"/>
      <c r="BD237" s="2477"/>
      <c r="BE237" s="2477"/>
      <c r="BF237" s="2477"/>
      <c r="BG237" s="2477"/>
      <c r="BH237" s="2477"/>
      <c r="BI237" s="2477"/>
      <c r="BJ237" s="2477"/>
      <c r="BK237" s="2477"/>
      <c r="BL237" s="2477"/>
    </row>
    <row r="238" spans="1:64">
      <c r="A238" s="2477"/>
      <c r="C238" s="2477"/>
      <c r="D238" s="2477"/>
      <c r="E238" s="2477"/>
      <c r="F238" s="2477"/>
      <c r="G238" s="2477"/>
      <c r="H238" s="2477"/>
      <c r="I238" s="2477"/>
      <c r="J238" s="2477"/>
      <c r="K238" s="2477"/>
      <c r="L238" s="2477"/>
      <c r="M238" s="2477"/>
      <c r="N238" s="2477"/>
      <c r="O238" s="2477"/>
      <c r="P238" s="2477"/>
      <c r="Q238" s="2477"/>
      <c r="R238" s="2477"/>
      <c r="S238" s="2477"/>
      <c r="T238" s="2477"/>
      <c r="U238" s="2477"/>
      <c r="V238" s="2477"/>
      <c r="W238" s="2477"/>
      <c r="X238" s="2477"/>
      <c r="Y238" s="2477"/>
      <c r="Z238" s="2477"/>
      <c r="AA238" s="2477"/>
      <c r="AB238" s="2477"/>
      <c r="AC238" s="2477"/>
      <c r="AD238" s="2477"/>
      <c r="AE238" s="2477"/>
      <c r="AF238" s="2477"/>
      <c r="AG238" s="2477"/>
      <c r="AH238" s="2477"/>
      <c r="AI238" s="2477"/>
      <c r="AJ238" s="2477"/>
      <c r="AK238" s="2477"/>
      <c r="AL238" s="2477"/>
      <c r="AM238" s="2477"/>
      <c r="AN238" s="2477"/>
      <c r="AO238" s="2477"/>
      <c r="AP238" s="2477"/>
      <c r="AQ238" s="2477"/>
      <c r="AR238" s="2477"/>
      <c r="AS238" s="2477"/>
      <c r="AT238" s="2477"/>
      <c r="AU238" s="2477"/>
      <c r="AV238" s="2477"/>
      <c r="AW238" s="2477"/>
      <c r="AX238" s="2477"/>
      <c r="AY238" s="2477"/>
      <c r="AZ238" s="2477"/>
      <c r="BA238" s="2477"/>
      <c r="BB238" s="2477"/>
      <c r="BC238" s="2477"/>
      <c r="BD238" s="2477"/>
      <c r="BE238" s="2477"/>
      <c r="BF238" s="2477"/>
      <c r="BG238" s="2477"/>
      <c r="BH238" s="2477"/>
      <c r="BI238" s="2477"/>
      <c r="BJ238" s="2477"/>
      <c r="BK238" s="2477"/>
      <c r="BL238" s="2477"/>
    </row>
    <row r="239" spans="1:64">
      <c r="A239" s="2477"/>
      <c r="C239" s="2477"/>
      <c r="D239" s="2477"/>
      <c r="E239" s="2477"/>
      <c r="F239" s="2477"/>
      <c r="G239" s="2477"/>
      <c r="H239" s="2477"/>
      <c r="I239" s="2477"/>
      <c r="J239" s="2477"/>
      <c r="K239" s="2477"/>
      <c r="L239" s="2477"/>
      <c r="M239" s="2477"/>
      <c r="N239" s="2477"/>
      <c r="O239" s="2477"/>
      <c r="P239" s="2477"/>
      <c r="Q239" s="2477"/>
      <c r="R239" s="2477"/>
      <c r="S239" s="2477"/>
      <c r="T239" s="2477"/>
      <c r="U239" s="2477"/>
      <c r="V239" s="2477"/>
      <c r="W239" s="2477"/>
      <c r="X239" s="2477"/>
      <c r="Y239" s="2477"/>
      <c r="Z239" s="2477"/>
      <c r="AA239" s="2477"/>
      <c r="AB239" s="2477"/>
      <c r="AC239" s="2477"/>
      <c r="AD239" s="2477"/>
      <c r="AE239" s="2477"/>
      <c r="AF239" s="2477"/>
      <c r="AG239" s="2477"/>
      <c r="AH239" s="2477"/>
      <c r="AI239" s="2477"/>
      <c r="AJ239" s="2477"/>
      <c r="AK239" s="2477"/>
      <c r="AL239" s="2477"/>
      <c r="AM239" s="2477"/>
      <c r="AN239" s="2477"/>
      <c r="AO239" s="2477"/>
      <c r="AP239" s="2477"/>
      <c r="AQ239" s="2477"/>
      <c r="AR239" s="2477"/>
      <c r="AS239" s="2477"/>
      <c r="AT239" s="2477"/>
      <c r="AU239" s="2477"/>
      <c r="AV239" s="2477"/>
      <c r="AW239" s="2477"/>
      <c r="AX239" s="2477"/>
      <c r="AY239" s="2477"/>
      <c r="AZ239" s="2477"/>
      <c r="BA239" s="2477"/>
      <c r="BB239" s="2477"/>
      <c r="BC239" s="2477"/>
      <c r="BD239" s="2477"/>
      <c r="BE239" s="2477"/>
      <c r="BF239" s="2477"/>
      <c r="BG239" s="2477"/>
      <c r="BH239" s="2477"/>
      <c r="BI239" s="2477"/>
      <c r="BJ239" s="2477"/>
      <c r="BK239" s="2477"/>
      <c r="BL239" s="2477"/>
    </row>
    <row r="240" spans="1:64">
      <c r="A240" s="2477"/>
      <c r="C240" s="2477"/>
      <c r="D240" s="2477"/>
      <c r="E240" s="2477"/>
      <c r="F240" s="2477"/>
      <c r="G240" s="2477"/>
      <c r="H240" s="2477"/>
      <c r="I240" s="2477"/>
      <c r="J240" s="2477"/>
      <c r="K240" s="2477"/>
      <c r="L240" s="2477"/>
      <c r="M240" s="2477"/>
      <c r="N240" s="2477"/>
      <c r="O240" s="2477"/>
      <c r="P240" s="2477"/>
      <c r="Q240" s="2477"/>
      <c r="R240" s="2477"/>
      <c r="S240" s="2477"/>
      <c r="T240" s="2477"/>
      <c r="U240" s="2477"/>
      <c r="V240" s="2477"/>
      <c r="W240" s="2477"/>
      <c r="X240" s="2477"/>
      <c r="Y240" s="2477"/>
      <c r="Z240" s="2477"/>
      <c r="AA240" s="2477"/>
      <c r="AB240" s="2477"/>
      <c r="AC240" s="2477"/>
      <c r="AD240" s="2477"/>
      <c r="AE240" s="2477"/>
      <c r="AF240" s="2477"/>
      <c r="AG240" s="2477"/>
      <c r="AH240" s="2477"/>
      <c r="AI240" s="2477"/>
      <c r="AJ240" s="2477"/>
      <c r="AK240" s="2477"/>
      <c r="AL240" s="2477"/>
      <c r="AM240" s="2477"/>
      <c r="AN240" s="2477"/>
      <c r="AO240" s="2477"/>
      <c r="AP240" s="2477"/>
      <c r="AQ240" s="2477"/>
      <c r="AR240" s="2477"/>
      <c r="AS240" s="2477"/>
      <c r="AT240" s="2477"/>
      <c r="AU240" s="2477"/>
      <c r="AV240" s="2477"/>
      <c r="AW240" s="2477"/>
      <c r="AX240" s="2477"/>
      <c r="AY240" s="2477"/>
      <c r="AZ240" s="2477"/>
      <c r="BA240" s="2477"/>
      <c r="BB240" s="2477"/>
      <c r="BC240" s="2477"/>
      <c r="BD240" s="2477"/>
      <c r="BE240" s="2477"/>
      <c r="BF240" s="2477"/>
      <c r="BG240" s="2477"/>
      <c r="BH240" s="2477"/>
      <c r="BI240" s="2477"/>
      <c r="BJ240" s="2477"/>
      <c r="BK240" s="2477"/>
      <c r="BL240" s="2477"/>
    </row>
    <row r="241" spans="1:64">
      <c r="A241" s="2477"/>
      <c r="C241" s="2477"/>
      <c r="D241" s="2477"/>
      <c r="E241" s="2477"/>
      <c r="F241" s="2477"/>
      <c r="G241" s="2477"/>
      <c r="H241" s="2477"/>
      <c r="I241" s="2477"/>
      <c r="J241" s="2477"/>
      <c r="K241" s="2477"/>
      <c r="L241" s="2477"/>
      <c r="M241" s="2477"/>
      <c r="N241" s="2477"/>
      <c r="O241" s="2477"/>
      <c r="P241" s="2477"/>
      <c r="Q241" s="2477"/>
      <c r="R241" s="2477"/>
      <c r="S241" s="2477"/>
      <c r="T241" s="2477"/>
      <c r="U241" s="2477"/>
      <c r="V241" s="2477"/>
      <c r="W241" s="2477"/>
      <c r="X241" s="2477"/>
      <c r="Y241" s="2477"/>
      <c r="Z241" s="2477"/>
      <c r="AA241" s="2477"/>
      <c r="AB241" s="2477"/>
      <c r="AC241" s="2477"/>
      <c r="AD241" s="2477"/>
      <c r="AE241" s="2477"/>
      <c r="AF241" s="2477"/>
      <c r="AG241" s="2477"/>
      <c r="AH241" s="2477"/>
      <c r="AI241" s="2477"/>
      <c r="AJ241" s="2477"/>
      <c r="AK241" s="2477"/>
      <c r="AL241" s="2477"/>
      <c r="AM241" s="2477"/>
      <c r="AN241" s="2477"/>
      <c r="AO241" s="2477"/>
      <c r="AP241" s="2477"/>
      <c r="AQ241" s="2477"/>
      <c r="AR241" s="2477"/>
      <c r="AS241" s="2477"/>
      <c r="AT241" s="2477"/>
      <c r="AU241" s="2477"/>
      <c r="AV241" s="2477"/>
      <c r="AW241" s="2477"/>
      <c r="AX241" s="2477"/>
      <c r="AY241" s="2477"/>
      <c r="AZ241" s="2477"/>
      <c r="BA241" s="2477"/>
      <c r="BB241" s="2477"/>
      <c r="BC241" s="2477"/>
      <c r="BD241" s="2477"/>
      <c r="BE241" s="2477"/>
      <c r="BF241" s="2477"/>
      <c r="BG241" s="2477"/>
      <c r="BH241" s="2477"/>
      <c r="BI241" s="2477"/>
      <c r="BJ241" s="2477"/>
      <c r="BK241" s="2477"/>
      <c r="BL241" s="2477"/>
    </row>
    <row r="242" spans="1:64">
      <c r="A242" s="2477"/>
      <c r="C242" s="2477"/>
      <c r="D242" s="2477"/>
      <c r="E242" s="2477"/>
      <c r="F242" s="2477"/>
      <c r="G242" s="2477"/>
      <c r="H242" s="2477"/>
      <c r="I242" s="2477"/>
      <c r="J242" s="2477"/>
      <c r="K242" s="2477"/>
      <c r="L242" s="2477"/>
      <c r="M242" s="2477"/>
      <c r="N242" s="2477"/>
      <c r="O242" s="2477"/>
      <c r="P242" s="2477"/>
      <c r="Q242" s="2477"/>
      <c r="R242" s="2477"/>
      <c r="S242" s="2477"/>
      <c r="T242" s="2477"/>
      <c r="U242" s="2477"/>
      <c r="V242" s="2477"/>
      <c r="W242" s="2477"/>
      <c r="X242" s="2477"/>
      <c r="Y242" s="2477"/>
      <c r="Z242" s="2477"/>
      <c r="AA242" s="2477"/>
      <c r="AB242" s="2477"/>
      <c r="AC242" s="2477"/>
      <c r="AD242" s="2477"/>
      <c r="AE242" s="2477"/>
      <c r="AF242" s="2477"/>
      <c r="AG242" s="2477"/>
      <c r="AH242" s="2477"/>
      <c r="AI242" s="2477"/>
      <c r="AJ242" s="2477"/>
      <c r="AK242" s="2477"/>
      <c r="AL242" s="2477"/>
      <c r="AM242" s="2477"/>
      <c r="AN242" s="2477"/>
      <c r="AO242" s="2477"/>
      <c r="AP242" s="2477"/>
      <c r="AQ242" s="2477"/>
      <c r="AR242" s="2477"/>
      <c r="AS242" s="2477"/>
      <c r="AT242" s="2477"/>
      <c r="AU242" s="2477"/>
      <c r="AV242" s="2477"/>
      <c r="AW242" s="2477"/>
      <c r="AX242" s="2477"/>
      <c r="AY242" s="2477"/>
      <c r="AZ242" s="2477"/>
      <c r="BA242" s="2477"/>
      <c r="BB242" s="2477"/>
      <c r="BC242" s="2477"/>
      <c r="BD242" s="2477"/>
      <c r="BE242" s="2477"/>
      <c r="BF242" s="2477"/>
      <c r="BG242" s="2477"/>
      <c r="BH242" s="2477"/>
      <c r="BI242" s="2477"/>
      <c r="BJ242" s="2477"/>
      <c r="BK242" s="2477"/>
      <c r="BL242" s="2477"/>
    </row>
    <row r="243" spans="1:64">
      <c r="A243" s="2477"/>
      <c r="C243" s="2477"/>
      <c r="D243" s="2477"/>
      <c r="E243" s="2477"/>
      <c r="F243" s="2477"/>
      <c r="G243" s="2477"/>
      <c r="H243" s="2477"/>
      <c r="I243" s="2477"/>
      <c r="J243" s="2477"/>
      <c r="K243" s="2477"/>
      <c r="L243" s="2477"/>
      <c r="M243" s="2477"/>
      <c r="N243" s="2477"/>
      <c r="O243" s="2477"/>
      <c r="P243" s="2477"/>
      <c r="Q243" s="2477"/>
      <c r="R243" s="2477"/>
      <c r="S243" s="2477"/>
      <c r="T243" s="2477"/>
      <c r="U243" s="2477"/>
      <c r="V243" s="2477"/>
      <c r="W243" s="2477"/>
      <c r="X243" s="2477"/>
      <c r="Y243" s="2477"/>
      <c r="Z243" s="2477"/>
      <c r="AA243" s="2477"/>
      <c r="AB243" s="2477"/>
      <c r="AC243" s="2477"/>
      <c r="AD243" s="2477"/>
      <c r="AE243" s="2477"/>
      <c r="AF243" s="2477"/>
      <c r="AG243" s="2477"/>
      <c r="AH243" s="2477"/>
      <c r="AI243" s="2477"/>
      <c r="AJ243" s="2477"/>
      <c r="AK243" s="2477"/>
      <c r="AL243" s="2477"/>
      <c r="AM243" s="2477"/>
      <c r="AN243" s="2477"/>
      <c r="AO243" s="2477"/>
      <c r="AP243" s="2477"/>
      <c r="AQ243" s="2477"/>
      <c r="AR243" s="2477"/>
      <c r="AS243" s="2477"/>
      <c r="AT243" s="2477"/>
      <c r="AU243" s="2477"/>
      <c r="AV243" s="2477"/>
      <c r="AW243" s="2477"/>
      <c r="AX243" s="2477"/>
      <c r="AY243" s="2477"/>
      <c r="AZ243" s="2477"/>
      <c r="BA243" s="2477"/>
      <c r="BB243" s="2477"/>
      <c r="BC243" s="2477"/>
      <c r="BD243" s="2477"/>
      <c r="BE243" s="2477"/>
      <c r="BF243" s="2477"/>
      <c r="BG243" s="2477"/>
      <c r="BH243" s="2477"/>
      <c r="BI243" s="2477"/>
      <c r="BJ243" s="2477"/>
      <c r="BK243" s="2477"/>
      <c r="BL243" s="2477"/>
    </row>
    <row r="244" spans="1:64">
      <c r="A244" s="2477"/>
      <c r="C244" s="2477"/>
      <c r="D244" s="2477"/>
      <c r="E244" s="2477"/>
      <c r="F244" s="2477"/>
      <c r="G244" s="2477"/>
      <c r="H244" s="2477"/>
      <c r="I244" s="2477"/>
      <c r="J244" s="2477"/>
      <c r="K244" s="2477"/>
      <c r="L244" s="2477"/>
      <c r="M244" s="2477"/>
      <c r="N244" s="2477"/>
      <c r="O244" s="2477"/>
      <c r="P244" s="2477"/>
      <c r="Q244" s="2477"/>
      <c r="R244" s="2477"/>
      <c r="S244" s="2477"/>
      <c r="T244" s="2477"/>
      <c r="U244" s="2477"/>
      <c r="V244" s="2477"/>
      <c r="W244" s="2477"/>
      <c r="X244" s="2477"/>
      <c r="Y244" s="2477"/>
      <c r="Z244" s="2477"/>
      <c r="AA244" s="2477"/>
      <c r="AB244" s="2477"/>
      <c r="AC244" s="2477"/>
      <c r="AD244" s="2477"/>
      <c r="AE244" s="2477"/>
      <c r="AF244" s="2477"/>
      <c r="AG244" s="2477"/>
      <c r="AH244" s="2477"/>
      <c r="AI244" s="2477"/>
      <c r="AJ244" s="2477"/>
      <c r="AK244" s="2477"/>
      <c r="AL244" s="2477"/>
      <c r="AM244" s="2477"/>
      <c r="AN244" s="2477"/>
      <c r="AO244" s="2477"/>
      <c r="AP244" s="2477"/>
      <c r="AQ244" s="2477"/>
      <c r="AR244" s="2477"/>
      <c r="AS244" s="2477"/>
      <c r="AT244" s="2477"/>
      <c r="AU244" s="2477"/>
      <c r="AV244" s="2477"/>
      <c r="AW244" s="2477"/>
      <c r="AX244" s="2477"/>
      <c r="AY244" s="2477"/>
      <c r="AZ244" s="2477"/>
      <c r="BA244" s="2477"/>
      <c r="BB244" s="2477"/>
      <c r="BC244" s="2477"/>
      <c r="BD244" s="2477"/>
      <c r="BE244" s="2477"/>
      <c r="BF244" s="2477"/>
      <c r="BG244" s="2477"/>
      <c r="BH244" s="2477"/>
      <c r="BI244" s="2477"/>
      <c r="BJ244" s="2477"/>
      <c r="BK244" s="2477"/>
      <c r="BL244" s="2477"/>
    </row>
    <row r="245" spans="1:64">
      <c r="A245" s="2477"/>
      <c r="C245" s="2477"/>
      <c r="D245" s="2477"/>
      <c r="E245" s="2477"/>
      <c r="F245" s="2477"/>
      <c r="G245" s="2477"/>
      <c r="H245" s="2477"/>
      <c r="I245" s="2477"/>
      <c r="J245" s="2477"/>
      <c r="K245" s="2477"/>
      <c r="L245" s="2477"/>
      <c r="M245" s="2477"/>
      <c r="N245" s="2477"/>
      <c r="O245" s="2477"/>
      <c r="P245" s="2477"/>
      <c r="Q245" s="2477"/>
      <c r="R245" s="2477"/>
      <c r="S245" s="2477"/>
      <c r="T245" s="2477"/>
      <c r="U245" s="2477"/>
      <c r="V245" s="2477"/>
      <c r="W245" s="2477"/>
      <c r="X245" s="2477"/>
      <c r="Y245" s="2477"/>
      <c r="Z245" s="2477"/>
      <c r="AA245" s="2477"/>
      <c r="AB245" s="2477"/>
      <c r="AC245" s="2477"/>
      <c r="AD245" s="2477"/>
      <c r="AE245" s="2477"/>
      <c r="AF245" s="2477"/>
      <c r="AG245" s="2477"/>
      <c r="AH245" s="2477"/>
      <c r="AI245" s="2477"/>
      <c r="AJ245" s="2477"/>
      <c r="AK245" s="2477"/>
      <c r="AL245" s="2477"/>
      <c r="AM245" s="2477"/>
      <c r="AN245" s="2477"/>
      <c r="AO245" s="2477"/>
      <c r="AP245" s="2477"/>
      <c r="AQ245" s="2477"/>
      <c r="AR245" s="2477"/>
      <c r="AS245" s="2477"/>
      <c r="AT245" s="2477"/>
      <c r="AU245" s="2477"/>
      <c r="AV245" s="2477"/>
      <c r="AW245" s="2477"/>
      <c r="AX245" s="2477"/>
      <c r="AY245" s="2477"/>
      <c r="AZ245" s="2477"/>
      <c r="BA245" s="2477"/>
      <c r="BB245" s="2477"/>
      <c r="BC245" s="2477"/>
      <c r="BD245" s="2477"/>
      <c r="BE245" s="2477"/>
      <c r="BF245" s="2477"/>
      <c r="BG245" s="2477"/>
      <c r="BH245" s="2477"/>
      <c r="BI245" s="2477"/>
      <c r="BJ245" s="2477"/>
      <c r="BK245" s="2477"/>
      <c r="BL245" s="2477"/>
    </row>
    <row r="246" spans="1:64">
      <c r="A246" s="2477"/>
      <c r="C246" s="2477"/>
      <c r="D246" s="2477"/>
      <c r="E246" s="2477"/>
      <c r="F246" s="2477"/>
      <c r="G246" s="2477"/>
      <c r="H246" s="2477"/>
      <c r="I246" s="2477"/>
      <c r="J246" s="2477"/>
      <c r="K246" s="2477"/>
      <c r="L246" s="2477"/>
      <c r="M246" s="2477"/>
      <c r="N246" s="2477"/>
      <c r="O246" s="2477"/>
      <c r="P246" s="2477"/>
      <c r="Q246" s="2477"/>
      <c r="R246" s="2477"/>
      <c r="S246" s="2477"/>
      <c r="T246" s="2477"/>
      <c r="U246" s="2477"/>
      <c r="V246" s="2477"/>
      <c r="W246" s="2477"/>
      <c r="X246" s="2477"/>
      <c r="Y246" s="2477"/>
      <c r="Z246" s="2477"/>
      <c r="AA246" s="2477"/>
      <c r="AB246" s="2477"/>
      <c r="AC246" s="2477"/>
      <c r="AD246" s="2477"/>
      <c r="AE246" s="2477"/>
      <c r="AF246" s="2477"/>
      <c r="AG246" s="2477"/>
      <c r="AH246" s="2477"/>
      <c r="AI246" s="2477"/>
      <c r="AJ246" s="2477"/>
      <c r="AK246" s="2477"/>
      <c r="AL246" s="2477"/>
      <c r="AM246" s="2477"/>
      <c r="AN246" s="2477"/>
      <c r="AO246" s="2477"/>
      <c r="AP246" s="2477"/>
      <c r="AQ246" s="2477"/>
      <c r="AR246" s="2477"/>
      <c r="AS246" s="2477"/>
      <c r="AT246" s="2477"/>
      <c r="AU246" s="2477"/>
      <c r="AV246" s="2477"/>
      <c r="AW246" s="2477"/>
      <c r="AX246" s="2477"/>
      <c r="AY246" s="2477"/>
      <c r="AZ246" s="2477"/>
      <c r="BA246" s="2477"/>
      <c r="BB246" s="2477"/>
      <c r="BC246" s="2477"/>
      <c r="BD246" s="2477"/>
      <c r="BE246" s="2477"/>
      <c r="BF246" s="2477"/>
      <c r="BG246" s="2477"/>
      <c r="BH246" s="2477"/>
      <c r="BI246" s="2477"/>
      <c r="BJ246" s="2477"/>
      <c r="BK246" s="2477"/>
      <c r="BL246" s="2477"/>
    </row>
    <row r="247" spans="1:64">
      <c r="A247" s="2477"/>
      <c r="C247" s="2477"/>
      <c r="D247" s="2477"/>
      <c r="E247" s="2477"/>
      <c r="F247" s="2477"/>
      <c r="G247" s="2477"/>
      <c r="H247" s="2477"/>
      <c r="I247" s="2477"/>
      <c r="J247" s="2477"/>
      <c r="K247" s="2477"/>
      <c r="L247" s="2477"/>
      <c r="M247" s="2477"/>
      <c r="N247" s="2477"/>
      <c r="O247" s="2477"/>
      <c r="P247" s="2477"/>
      <c r="Q247" s="2477"/>
      <c r="R247" s="2477"/>
      <c r="S247" s="2477"/>
      <c r="T247" s="2477"/>
      <c r="U247" s="2477"/>
      <c r="V247" s="2477"/>
      <c r="W247" s="2477"/>
      <c r="X247" s="2477"/>
      <c r="Y247" s="2477"/>
      <c r="Z247" s="2477"/>
      <c r="AA247" s="2477"/>
      <c r="AB247" s="2477"/>
      <c r="AC247" s="2477"/>
      <c r="AD247" s="2477"/>
      <c r="AE247" s="2477"/>
      <c r="AF247" s="2477"/>
      <c r="AG247" s="2477"/>
      <c r="AH247" s="2477"/>
      <c r="AI247" s="2477"/>
      <c r="AJ247" s="2477"/>
      <c r="AK247" s="2477"/>
      <c r="AL247" s="2477"/>
      <c r="AM247" s="2477"/>
      <c r="AN247" s="2477"/>
      <c r="AO247" s="2477"/>
      <c r="AP247" s="2477"/>
      <c r="AQ247" s="2477"/>
      <c r="AR247" s="2477"/>
      <c r="AS247" s="2477"/>
      <c r="AT247" s="2477"/>
      <c r="AU247" s="2477"/>
      <c r="AV247" s="2477"/>
      <c r="AW247" s="2477"/>
      <c r="AX247" s="2477"/>
      <c r="AY247" s="2477"/>
      <c r="AZ247" s="2477"/>
      <c r="BA247" s="2477"/>
      <c r="BB247" s="2477"/>
      <c r="BC247" s="2477"/>
      <c r="BD247" s="2477"/>
      <c r="BE247" s="2477"/>
      <c r="BF247" s="2477"/>
      <c r="BG247" s="2477"/>
      <c r="BH247" s="2477"/>
      <c r="BI247" s="2477"/>
      <c r="BJ247" s="2477"/>
      <c r="BK247" s="2477"/>
      <c r="BL247" s="2477"/>
    </row>
    <row r="248" spans="1:64">
      <c r="A248" s="2477"/>
      <c r="C248" s="2477"/>
      <c r="D248" s="2477"/>
      <c r="E248" s="2477"/>
      <c r="F248" s="2477"/>
      <c r="G248" s="2477"/>
      <c r="H248" s="2477"/>
      <c r="I248" s="2477"/>
      <c r="J248" s="2477"/>
      <c r="K248" s="2477"/>
      <c r="L248" s="2477"/>
      <c r="M248" s="2477"/>
      <c r="N248" s="2477"/>
      <c r="O248" s="2477"/>
      <c r="P248" s="2477"/>
      <c r="Q248" s="2477"/>
      <c r="R248" s="2477"/>
      <c r="S248" s="2477"/>
      <c r="T248" s="2477"/>
      <c r="U248" s="2477"/>
      <c r="V248" s="2477"/>
      <c r="W248" s="2477"/>
      <c r="X248" s="2477"/>
      <c r="Y248" s="2477"/>
      <c r="Z248" s="2477"/>
      <c r="AA248" s="2477"/>
      <c r="AB248" s="2477"/>
      <c r="AC248" s="2477"/>
      <c r="AD248" s="2477"/>
      <c r="AE248" s="2477"/>
      <c r="AF248" s="2477"/>
      <c r="AG248" s="2477"/>
      <c r="AH248" s="2477"/>
      <c r="AI248" s="2477"/>
      <c r="AJ248" s="2477"/>
      <c r="AK248" s="2477"/>
      <c r="AL248" s="2477"/>
      <c r="AM248" s="2477"/>
      <c r="AN248" s="2477"/>
      <c r="AO248" s="2477"/>
      <c r="AP248" s="2477"/>
      <c r="AQ248" s="2477"/>
      <c r="AR248" s="2477"/>
      <c r="AS248" s="2477"/>
      <c r="AT248" s="2477"/>
      <c r="AU248" s="2477"/>
      <c r="AV248" s="2477"/>
      <c r="AW248" s="2477"/>
      <c r="AX248" s="2477"/>
      <c r="AY248" s="2477"/>
      <c r="AZ248" s="2477"/>
      <c r="BA248" s="2477"/>
      <c r="BB248" s="2477"/>
      <c r="BC248" s="2477"/>
      <c r="BD248" s="2477"/>
      <c r="BE248" s="2477"/>
      <c r="BF248" s="2477"/>
      <c r="BG248" s="2477"/>
      <c r="BH248" s="2477"/>
      <c r="BI248" s="2477"/>
      <c r="BJ248" s="2477"/>
      <c r="BK248" s="2477"/>
      <c r="BL248" s="2477"/>
    </row>
    <row r="249" spans="1:64">
      <c r="A249" s="2477"/>
      <c r="C249" s="2477"/>
      <c r="D249" s="2477"/>
      <c r="E249" s="2477"/>
      <c r="F249" s="2477"/>
      <c r="G249" s="2477"/>
      <c r="H249" s="2477"/>
      <c r="I249" s="2477"/>
      <c r="J249" s="2477"/>
      <c r="K249" s="2477"/>
      <c r="L249" s="2477"/>
      <c r="M249" s="2477"/>
      <c r="N249" s="2477"/>
      <c r="O249" s="2477"/>
      <c r="P249" s="2477"/>
      <c r="Q249" s="2477"/>
      <c r="R249" s="2477"/>
      <c r="S249" s="2477"/>
      <c r="T249" s="2477"/>
      <c r="U249" s="2477"/>
      <c r="V249" s="2477"/>
      <c r="W249" s="2477"/>
      <c r="X249" s="2477"/>
      <c r="Y249" s="2477"/>
      <c r="Z249" s="2477"/>
      <c r="AA249" s="2477"/>
      <c r="AB249" s="2477"/>
      <c r="AC249" s="2477"/>
      <c r="AD249" s="2477"/>
      <c r="AE249" s="2477"/>
      <c r="AF249" s="2477"/>
      <c r="AG249" s="2477"/>
      <c r="AH249" s="2477"/>
      <c r="AI249" s="2477"/>
      <c r="AJ249" s="2477"/>
      <c r="AK249" s="2477"/>
      <c r="AL249" s="2477"/>
      <c r="AM249" s="2477"/>
      <c r="AN249" s="2477"/>
      <c r="AO249" s="2477"/>
      <c r="AP249" s="2477"/>
      <c r="AQ249" s="2477"/>
      <c r="AR249" s="2477"/>
      <c r="AS249" s="2477"/>
      <c r="AT249" s="2477"/>
      <c r="AU249" s="2477"/>
      <c r="AV249" s="2477"/>
      <c r="AW249" s="2477"/>
      <c r="AX249" s="2477"/>
      <c r="AY249" s="2477"/>
      <c r="AZ249" s="2477"/>
      <c r="BA249" s="2477"/>
      <c r="BB249" s="2477"/>
      <c r="BC249" s="2477"/>
      <c r="BD249" s="2477"/>
      <c r="BE249" s="2477"/>
      <c r="BF249" s="2477"/>
      <c r="BG249" s="2477"/>
      <c r="BH249" s="2477"/>
      <c r="BI249" s="2477"/>
      <c r="BJ249" s="2477"/>
      <c r="BK249" s="2477"/>
      <c r="BL249" s="2477"/>
    </row>
    <row r="250" spans="1:64">
      <c r="A250" s="2477"/>
      <c r="C250" s="2477"/>
      <c r="D250" s="2477"/>
      <c r="E250" s="2477"/>
      <c r="F250" s="2477"/>
      <c r="G250" s="2477"/>
      <c r="H250" s="2477"/>
      <c r="I250" s="2477"/>
      <c r="J250" s="2477"/>
      <c r="K250" s="2477"/>
      <c r="L250" s="2477"/>
      <c r="M250" s="2477"/>
      <c r="N250" s="2477"/>
      <c r="O250" s="2477"/>
      <c r="P250" s="2477"/>
      <c r="Q250" s="2477"/>
      <c r="R250" s="2477"/>
      <c r="S250" s="2477"/>
      <c r="T250" s="2477"/>
      <c r="U250" s="2477"/>
      <c r="V250" s="2477"/>
      <c r="W250" s="2477"/>
      <c r="X250" s="2477"/>
      <c r="Y250" s="2477"/>
      <c r="Z250" s="2477"/>
      <c r="AA250" s="2477"/>
      <c r="AB250" s="2477"/>
      <c r="AC250" s="2477"/>
      <c r="AD250" s="2477"/>
      <c r="AE250" s="2477"/>
      <c r="AF250" s="2477"/>
      <c r="AG250" s="2477"/>
      <c r="AH250" s="2477"/>
      <c r="AI250" s="2477"/>
      <c r="AJ250" s="2477"/>
      <c r="AK250" s="2477"/>
      <c r="AL250" s="2477"/>
      <c r="AM250" s="2477"/>
      <c r="AN250" s="2477"/>
      <c r="AO250" s="2477"/>
      <c r="AP250" s="2477"/>
      <c r="AQ250" s="2477"/>
      <c r="AR250" s="2477"/>
      <c r="AS250" s="2477"/>
      <c r="AT250" s="2477"/>
      <c r="AU250" s="2477"/>
      <c r="AV250" s="2477"/>
      <c r="AW250" s="2477"/>
      <c r="AX250" s="2477"/>
      <c r="AY250" s="2477"/>
      <c r="AZ250" s="2477"/>
      <c r="BA250" s="2477"/>
      <c r="BB250" s="2477"/>
      <c r="BC250" s="2477"/>
      <c r="BD250" s="2477"/>
      <c r="BE250" s="2477"/>
      <c r="BF250" s="2477"/>
      <c r="BG250" s="2477"/>
      <c r="BH250" s="2477"/>
      <c r="BI250" s="2477"/>
      <c r="BJ250" s="2477"/>
      <c r="BK250" s="2477"/>
      <c r="BL250" s="2477"/>
    </row>
    <row r="251" spans="1:64">
      <c r="A251" s="2477"/>
      <c r="B251" s="2737"/>
      <c r="C251" s="2477"/>
      <c r="D251" s="2477"/>
      <c r="E251" s="2477"/>
      <c r="F251" s="2477"/>
      <c r="G251" s="2477"/>
      <c r="H251" s="2477"/>
      <c r="I251" s="2477"/>
      <c r="J251" s="2477"/>
      <c r="K251" s="2477"/>
      <c r="L251" s="2477"/>
      <c r="M251" s="2477"/>
      <c r="N251" s="2477"/>
      <c r="O251" s="2477"/>
      <c r="P251" s="2477"/>
      <c r="Q251" s="2477"/>
      <c r="R251" s="2477"/>
      <c r="S251" s="2477"/>
      <c r="T251" s="2477"/>
      <c r="U251" s="2477"/>
      <c r="V251" s="2477"/>
      <c r="W251" s="2477"/>
      <c r="X251" s="2477"/>
      <c r="Y251" s="2477"/>
      <c r="Z251" s="2477"/>
      <c r="AA251" s="2477"/>
      <c r="AB251" s="2477"/>
      <c r="AC251" s="2477"/>
      <c r="AD251" s="2477"/>
      <c r="AE251" s="2477"/>
      <c r="AF251" s="2477"/>
      <c r="AG251" s="2477"/>
      <c r="AH251" s="2477"/>
      <c r="AI251" s="2477"/>
      <c r="AJ251" s="2477"/>
      <c r="AK251" s="2477"/>
      <c r="AL251" s="2477"/>
      <c r="AM251" s="2477"/>
      <c r="AN251" s="2477"/>
      <c r="AO251" s="2477"/>
      <c r="AP251" s="2477"/>
      <c r="AQ251" s="2477"/>
      <c r="AR251" s="2477"/>
      <c r="AS251" s="2477"/>
      <c r="AT251" s="2477"/>
      <c r="AU251" s="2477"/>
      <c r="AV251" s="2477"/>
      <c r="AW251" s="2477"/>
      <c r="AX251" s="2477"/>
      <c r="AY251" s="2477"/>
      <c r="AZ251" s="2477"/>
      <c r="BA251" s="2477"/>
      <c r="BB251" s="2477"/>
      <c r="BC251" s="2477"/>
      <c r="BD251" s="2477"/>
      <c r="BE251" s="2477"/>
      <c r="BF251" s="2477"/>
      <c r="BG251" s="2477"/>
      <c r="BH251" s="2477"/>
      <c r="BI251" s="2477"/>
      <c r="BJ251" s="2477"/>
      <c r="BK251" s="2477"/>
      <c r="BL251" s="2477"/>
    </row>
    <row r="252" spans="1:64">
      <c r="A252" s="2477"/>
      <c r="C252" s="2477"/>
      <c r="D252" s="2477"/>
      <c r="E252" s="2477"/>
      <c r="F252" s="2477"/>
      <c r="G252" s="2477"/>
      <c r="H252" s="2477"/>
      <c r="I252" s="2477"/>
      <c r="J252" s="2477"/>
      <c r="K252" s="2477"/>
      <c r="L252" s="2477"/>
      <c r="M252" s="2477"/>
      <c r="N252" s="2477"/>
      <c r="O252" s="2477"/>
      <c r="P252" s="2477"/>
      <c r="Q252" s="2477"/>
      <c r="R252" s="2477"/>
      <c r="S252" s="2477"/>
      <c r="T252" s="2477"/>
      <c r="U252" s="2477"/>
      <c r="V252" s="2477"/>
      <c r="W252" s="2477"/>
      <c r="X252" s="2477"/>
      <c r="Y252" s="2477"/>
      <c r="Z252" s="2477"/>
      <c r="AA252" s="2477"/>
      <c r="AB252" s="2477"/>
      <c r="AC252" s="2477"/>
      <c r="AD252" s="2477"/>
      <c r="AE252" s="2477"/>
      <c r="AF252" s="2477"/>
      <c r="AG252" s="2477"/>
      <c r="AH252" s="2477"/>
      <c r="AI252" s="2477"/>
      <c r="AJ252" s="2477"/>
      <c r="AK252" s="2477"/>
      <c r="AL252" s="2477"/>
      <c r="AM252" s="2477"/>
      <c r="AN252" s="2477"/>
      <c r="AO252" s="2477"/>
      <c r="AP252" s="2477"/>
      <c r="AQ252" s="2477"/>
      <c r="AR252" s="2477"/>
      <c r="AS252" s="2477"/>
      <c r="AT252" s="2477"/>
      <c r="AU252" s="2477"/>
      <c r="AV252" s="2477"/>
      <c r="AW252" s="2477"/>
      <c r="AX252" s="2477"/>
      <c r="AY252" s="2477"/>
      <c r="AZ252" s="2477"/>
      <c r="BA252" s="2477"/>
      <c r="BB252" s="2477"/>
      <c r="BC252" s="2477"/>
      <c r="BD252" s="2477"/>
      <c r="BE252" s="2477"/>
      <c r="BF252" s="2477"/>
      <c r="BG252" s="2477"/>
      <c r="BH252" s="2477"/>
      <c r="BI252" s="2477"/>
      <c r="BJ252" s="2477"/>
      <c r="BK252" s="2477"/>
      <c r="BL252" s="2477"/>
    </row>
    <row r="253" spans="1:64">
      <c r="A253" s="2477"/>
      <c r="C253" s="2477"/>
      <c r="D253" s="2477"/>
      <c r="E253" s="2477"/>
      <c r="F253" s="2477"/>
      <c r="G253" s="2477"/>
      <c r="H253" s="2477"/>
      <c r="I253" s="2477"/>
      <c r="J253" s="2477"/>
      <c r="K253" s="2477"/>
      <c r="L253" s="2477"/>
      <c r="M253" s="2477"/>
      <c r="N253" s="2477"/>
      <c r="O253" s="2477"/>
      <c r="P253" s="2477"/>
      <c r="Q253" s="2477"/>
      <c r="R253" s="2477"/>
      <c r="S253" s="2477"/>
      <c r="T253" s="2477"/>
      <c r="U253" s="2477"/>
      <c r="V253" s="2477"/>
      <c r="W253" s="2477"/>
      <c r="X253" s="2477"/>
      <c r="Y253" s="2477"/>
      <c r="Z253" s="2477"/>
      <c r="AA253" s="2477"/>
      <c r="AB253" s="2477"/>
      <c r="AC253" s="2477"/>
      <c r="AD253" s="2477"/>
      <c r="AE253" s="2477"/>
      <c r="AF253" s="2477"/>
      <c r="AG253" s="2477"/>
      <c r="AH253" s="2477"/>
      <c r="AI253" s="2477"/>
      <c r="AJ253" s="2477"/>
      <c r="AK253" s="2477"/>
      <c r="AL253" s="2477"/>
      <c r="AM253" s="2477"/>
      <c r="AN253" s="2477"/>
      <c r="AO253" s="2477"/>
      <c r="AP253" s="2477"/>
      <c r="AQ253" s="2477"/>
      <c r="AR253" s="2477"/>
      <c r="AS253" s="2477"/>
      <c r="AT253" s="2477"/>
      <c r="AU253" s="2477"/>
      <c r="AV253" s="2477"/>
      <c r="AW253" s="2477"/>
      <c r="AX253" s="2477"/>
      <c r="AY253" s="2477"/>
      <c r="AZ253" s="2477"/>
      <c r="BA253" s="2477"/>
      <c r="BB253" s="2477"/>
      <c r="BC253" s="2477"/>
      <c r="BD253" s="2477"/>
      <c r="BE253" s="2477"/>
      <c r="BF253" s="2477"/>
      <c r="BG253" s="2477"/>
      <c r="BH253" s="2477"/>
      <c r="BI253" s="2477"/>
      <c r="BJ253" s="2477"/>
      <c r="BK253" s="2477"/>
      <c r="BL253" s="2477"/>
    </row>
    <row r="254" spans="1:64">
      <c r="A254" s="2477"/>
      <c r="C254" s="2477"/>
      <c r="D254" s="2477"/>
      <c r="E254" s="2477"/>
      <c r="F254" s="2477"/>
      <c r="G254" s="2477"/>
      <c r="H254" s="2477"/>
      <c r="I254" s="2477"/>
      <c r="J254" s="2477"/>
      <c r="K254" s="2477"/>
      <c r="L254" s="2477"/>
      <c r="M254" s="2477"/>
      <c r="N254" s="2477"/>
      <c r="O254" s="2477"/>
      <c r="P254" s="2477"/>
      <c r="Q254" s="2477"/>
      <c r="R254" s="2477"/>
      <c r="S254" s="2477"/>
      <c r="T254" s="2477"/>
      <c r="U254" s="2477"/>
      <c r="V254" s="2477"/>
      <c r="W254" s="2477"/>
      <c r="X254" s="2477"/>
      <c r="Y254" s="2477"/>
      <c r="Z254" s="2477"/>
      <c r="AA254" s="2477"/>
      <c r="AB254" s="2477"/>
      <c r="AC254" s="2477"/>
      <c r="AD254" s="2477"/>
      <c r="AE254" s="2477"/>
      <c r="AF254" s="2477"/>
      <c r="AG254" s="2477"/>
      <c r="AH254" s="2477"/>
      <c r="AI254" s="2477"/>
      <c r="AJ254" s="2477"/>
      <c r="AK254" s="2477"/>
      <c r="AL254" s="2477"/>
      <c r="AM254" s="2477"/>
      <c r="AN254" s="2477"/>
      <c r="AO254" s="2477"/>
      <c r="AP254" s="2477"/>
      <c r="AQ254" s="2477"/>
      <c r="AR254" s="2477"/>
      <c r="AS254" s="2477"/>
      <c r="AT254" s="2477"/>
      <c r="AU254" s="2477"/>
      <c r="AV254" s="2477"/>
      <c r="AW254" s="2477"/>
      <c r="AX254" s="2477"/>
      <c r="AY254" s="2477"/>
      <c r="AZ254" s="2477"/>
      <c r="BA254" s="2477"/>
      <c r="BB254" s="2477"/>
      <c r="BC254" s="2477"/>
      <c r="BD254" s="2477"/>
      <c r="BE254" s="2477"/>
      <c r="BF254" s="2477"/>
      <c r="BG254" s="2477"/>
      <c r="BH254" s="2477"/>
      <c r="BI254" s="2477"/>
      <c r="BJ254" s="2477"/>
      <c r="BK254" s="2477"/>
      <c r="BL254" s="2477"/>
    </row>
    <row r="255" spans="1:64">
      <c r="A255" s="2477"/>
      <c r="C255" s="2477"/>
      <c r="D255" s="2477"/>
      <c r="E255" s="2477"/>
      <c r="F255" s="2477"/>
      <c r="G255" s="2477"/>
      <c r="H255" s="2477"/>
      <c r="I255" s="2477"/>
      <c r="J255" s="2477"/>
      <c r="K255" s="2477"/>
      <c r="L255" s="2477"/>
      <c r="M255" s="2477"/>
      <c r="N255" s="2477"/>
      <c r="O255" s="2477"/>
      <c r="P255" s="2477"/>
      <c r="Q255" s="2477"/>
      <c r="R255" s="2477"/>
      <c r="S255" s="2477"/>
      <c r="T255" s="2477"/>
      <c r="U255" s="2477"/>
      <c r="V255" s="2477"/>
      <c r="W255" s="2477"/>
      <c r="X255" s="2477"/>
      <c r="Y255" s="2477"/>
      <c r="Z255" s="2477"/>
      <c r="AA255" s="2477"/>
      <c r="AB255" s="2477"/>
      <c r="AC255" s="2477"/>
      <c r="AD255" s="2477"/>
      <c r="AE255" s="2477"/>
      <c r="AF255" s="2477"/>
      <c r="AG255" s="2477"/>
      <c r="AH255" s="2477"/>
      <c r="AI255" s="2477"/>
      <c r="AJ255" s="2477"/>
      <c r="AK255" s="2477"/>
      <c r="AL255" s="2477"/>
      <c r="AM255" s="2477"/>
      <c r="AN255" s="2477"/>
      <c r="AO255" s="2477"/>
      <c r="AP255" s="2477"/>
      <c r="AQ255" s="2477"/>
      <c r="AR255" s="2477"/>
      <c r="AS255" s="2477"/>
      <c r="AT255" s="2477"/>
      <c r="AU255" s="2477"/>
      <c r="AV255" s="2477"/>
      <c r="AW255" s="2477"/>
      <c r="AX255" s="2477"/>
      <c r="AY255" s="2477"/>
      <c r="AZ255" s="2477"/>
      <c r="BA255" s="2477"/>
      <c r="BB255" s="2477"/>
      <c r="BC255" s="2477"/>
      <c r="BD255" s="2477"/>
      <c r="BE255" s="2477"/>
      <c r="BF255" s="2477"/>
      <c r="BG255" s="2477"/>
      <c r="BH255" s="2477"/>
      <c r="BI255" s="2477"/>
      <c r="BJ255" s="2477"/>
      <c r="BK255" s="2477"/>
      <c r="BL255" s="2477"/>
    </row>
    <row r="256" spans="1:64">
      <c r="A256" s="2477"/>
      <c r="C256" s="2477"/>
      <c r="D256" s="2477"/>
      <c r="E256" s="2477"/>
      <c r="F256" s="2477"/>
      <c r="G256" s="2477"/>
      <c r="H256" s="2477"/>
      <c r="I256" s="2477"/>
      <c r="J256" s="2477"/>
      <c r="K256" s="2477"/>
      <c r="L256" s="2477"/>
      <c r="M256" s="2477"/>
      <c r="N256" s="2477"/>
      <c r="O256" s="2477"/>
      <c r="P256" s="2477"/>
      <c r="Q256" s="2477"/>
      <c r="R256" s="2477"/>
      <c r="S256" s="2477"/>
      <c r="T256" s="2477"/>
      <c r="U256" s="2477"/>
      <c r="V256" s="2477"/>
      <c r="W256" s="2477"/>
      <c r="X256" s="2477"/>
      <c r="Y256" s="2477"/>
      <c r="Z256" s="2477"/>
      <c r="AA256" s="2477"/>
      <c r="AB256" s="2477"/>
      <c r="AC256" s="2477"/>
      <c r="AD256" s="2477"/>
      <c r="AE256" s="2477"/>
      <c r="AF256" s="2477"/>
      <c r="AG256" s="2477"/>
      <c r="AH256" s="2477"/>
      <c r="AI256" s="2477"/>
      <c r="AJ256" s="2477"/>
      <c r="AK256" s="2477"/>
      <c r="AL256" s="2477"/>
      <c r="AM256" s="2477"/>
      <c r="AN256" s="2477"/>
      <c r="AO256" s="2477"/>
      <c r="AP256" s="2477"/>
      <c r="AQ256" s="2477"/>
      <c r="AR256" s="2477"/>
      <c r="AS256" s="2477"/>
      <c r="AT256" s="2477"/>
      <c r="AU256" s="2477"/>
      <c r="AV256" s="2477"/>
      <c r="AW256" s="2477"/>
      <c r="AX256" s="2477"/>
      <c r="AY256" s="2477"/>
      <c r="AZ256" s="2477"/>
      <c r="BA256" s="2477"/>
      <c r="BB256" s="2477"/>
      <c r="BC256" s="2477"/>
      <c r="BD256" s="2477"/>
      <c r="BE256" s="2477"/>
      <c r="BF256" s="2477"/>
      <c r="BG256" s="2477"/>
      <c r="BH256" s="2477"/>
      <c r="BI256" s="2477"/>
      <c r="BJ256" s="2477"/>
      <c r="BK256" s="2477"/>
      <c r="BL256" s="2477"/>
    </row>
    <row r="257" spans="1:64">
      <c r="A257" s="2477"/>
      <c r="C257" s="2477"/>
      <c r="D257" s="2477"/>
      <c r="E257" s="2477"/>
      <c r="F257" s="2477"/>
      <c r="G257" s="2477"/>
      <c r="H257" s="2477"/>
      <c r="I257" s="2477"/>
      <c r="J257" s="2477"/>
      <c r="K257" s="2477"/>
      <c r="L257" s="2477"/>
      <c r="M257" s="2477"/>
      <c r="N257" s="2477"/>
      <c r="O257" s="2477"/>
      <c r="P257" s="2477"/>
      <c r="Q257" s="2477"/>
      <c r="R257" s="2477"/>
      <c r="S257" s="2477"/>
      <c r="T257" s="2477"/>
      <c r="U257" s="2477"/>
      <c r="V257" s="2477"/>
      <c r="W257" s="2477"/>
      <c r="X257" s="2477"/>
      <c r="Y257" s="2477"/>
      <c r="Z257" s="2477"/>
      <c r="AA257" s="2477"/>
      <c r="AB257" s="2477"/>
      <c r="AC257" s="2477"/>
      <c r="AD257" s="2477"/>
      <c r="AE257" s="2477"/>
      <c r="AF257" s="2477"/>
      <c r="AG257" s="2477"/>
      <c r="AH257" s="2477"/>
      <c r="AI257" s="2477"/>
      <c r="AJ257" s="2477"/>
      <c r="AK257" s="2477"/>
      <c r="AL257" s="2477"/>
      <c r="AM257" s="2477"/>
      <c r="AN257" s="2477"/>
      <c r="AO257" s="2477"/>
      <c r="AP257" s="2477"/>
      <c r="AQ257" s="2477"/>
      <c r="AR257" s="2477"/>
      <c r="AS257" s="2477"/>
      <c r="AT257" s="2477"/>
      <c r="AU257" s="2477"/>
      <c r="AV257" s="2477"/>
      <c r="AW257" s="2477"/>
      <c r="AX257" s="2477"/>
      <c r="AY257" s="2477"/>
      <c r="AZ257" s="2477"/>
      <c r="BA257" s="2477"/>
      <c r="BB257" s="2477"/>
      <c r="BC257" s="2477"/>
      <c r="BD257" s="2477"/>
      <c r="BE257" s="2477"/>
      <c r="BF257" s="2477"/>
      <c r="BG257" s="2477"/>
      <c r="BH257" s="2477"/>
      <c r="BI257" s="2477"/>
      <c r="BJ257" s="2477"/>
      <c r="BK257" s="2477"/>
      <c r="BL257" s="2477"/>
    </row>
    <row r="258" spans="1:64">
      <c r="A258" s="2477"/>
      <c r="C258" s="2477"/>
      <c r="D258" s="2477"/>
      <c r="E258" s="2477"/>
      <c r="F258" s="2477"/>
      <c r="G258" s="2477"/>
      <c r="H258" s="2477"/>
      <c r="I258" s="2477"/>
      <c r="J258" s="2477"/>
      <c r="K258" s="2477"/>
      <c r="L258" s="2477"/>
      <c r="M258" s="2477"/>
      <c r="N258" s="2477"/>
      <c r="O258" s="2477"/>
      <c r="P258" s="2477"/>
      <c r="Q258" s="2477"/>
      <c r="R258" s="2477"/>
      <c r="S258" s="2477"/>
      <c r="T258" s="2477"/>
      <c r="U258" s="2477"/>
      <c r="V258" s="2477"/>
      <c r="W258" s="2477"/>
      <c r="X258" s="2477"/>
      <c r="Y258" s="2477"/>
      <c r="Z258" s="2477"/>
      <c r="AA258" s="2477"/>
      <c r="AB258" s="2477"/>
      <c r="AC258" s="2477"/>
      <c r="AD258" s="2477"/>
      <c r="AE258" s="2477"/>
      <c r="AF258" s="2477"/>
      <c r="AG258" s="2477"/>
      <c r="AH258" s="2477"/>
      <c r="AI258" s="2477"/>
      <c r="AJ258" s="2477"/>
      <c r="AK258" s="2477"/>
      <c r="AL258" s="2477"/>
      <c r="AM258" s="2477"/>
      <c r="AN258" s="2477"/>
      <c r="AO258" s="2477"/>
      <c r="AP258" s="2477"/>
      <c r="AQ258" s="2477"/>
      <c r="AR258" s="2477"/>
      <c r="AS258" s="2477"/>
      <c r="AT258" s="2477"/>
      <c r="AU258" s="2477"/>
      <c r="AV258" s="2477"/>
      <c r="AW258" s="2477"/>
      <c r="AX258" s="2477"/>
      <c r="AY258" s="2477"/>
      <c r="AZ258" s="2477"/>
      <c r="BA258" s="2477"/>
      <c r="BB258" s="2477"/>
      <c r="BC258" s="2477"/>
      <c r="BD258" s="2477"/>
      <c r="BE258" s="2477"/>
      <c r="BF258" s="2477"/>
      <c r="BG258" s="2477"/>
      <c r="BH258" s="2477"/>
      <c r="BI258" s="2477"/>
      <c r="BJ258" s="2477"/>
      <c r="BK258" s="2477"/>
      <c r="BL258" s="2477"/>
    </row>
    <row r="259" spans="1:64">
      <c r="A259" s="2477"/>
      <c r="C259" s="2477"/>
      <c r="D259" s="2477"/>
      <c r="E259" s="2477"/>
      <c r="F259" s="2477"/>
      <c r="G259" s="2477"/>
      <c r="H259" s="2477"/>
      <c r="I259" s="2477"/>
      <c r="J259" s="2477"/>
      <c r="K259" s="2477"/>
      <c r="L259" s="2477"/>
      <c r="M259" s="2477"/>
      <c r="N259" s="2477"/>
      <c r="O259" s="2477"/>
      <c r="P259" s="2477"/>
      <c r="Q259" s="2477"/>
      <c r="R259" s="2477"/>
      <c r="S259" s="2477"/>
      <c r="T259" s="2477"/>
      <c r="U259" s="2477"/>
      <c r="V259" s="2477"/>
      <c r="W259" s="2477"/>
      <c r="X259" s="2477"/>
      <c r="Y259" s="2477"/>
      <c r="Z259" s="2477"/>
      <c r="AA259" s="2477"/>
      <c r="AB259" s="2477"/>
      <c r="AC259" s="2477"/>
      <c r="AD259" s="2477"/>
      <c r="AE259" s="2477"/>
      <c r="AF259" s="2477"/>
      <c r="AG259" s="2477"/>
      <c r="AH259" s="2477"/>
      <c r="AI259" s="2477"/>
      <c r="AJ259" s="2477"/>
      <c r="AK259" s="2477"/>
      <c r="AL259" s="2477"/>
      <c r="AM259" s="2477"/>
      <c r="AN259" s="2477"/>
      <c r="AO259" s="2477"/>
      <c r="AP259" s="2477"/>
      <c r="AQ259" s="2477"/>
      <c r="AR259" s="2477"/>
      <c r="AS259" s="2477"/>
      <c r="AT259" s="2477"/>
      <c r="AU259" s="2477"/>
      <c r="AV259" s="2477"/>
      <c r="AW259" s="2477"/>
      <c r="AX259" s="2477"/>
      <c r="AY259" s="2477"/>
      <c r="AZ259" s="2477"/>
      <c r="BA259" s="2477"/>
      <c r="BB259" s="2477"/>
      <c r="BC259" s="2477"/>
      <c r="BD259" s="2477"/>
      <c r="BE259" s="2477"/>
      <c r="BF259" s="2477"/>
      <c r="BG259" s="2477"/>
      <c r="BH259" s="2477"/>
      <c r="BI259" s="2477"/>
      <c r="BJ259" s="2477"/>
      <c r="BK259" s="2477"/>
      <c r="BL259" s="2477"/>
    </row>
    <row r="260" spans="1:64">
      <c r="A260" s="2477"/>
      <c r="C260" s="2477"/>
      <c r="D260" s="2477"/>
      <c r="E260" s="2477"/>
      <c r="F260" s="2477"/>
      <c r="G260" s="2477"/>
      <c r="H260" s="2477"/>
      <c r="I260" s="2477"/>
      <c r="J260" s="2477"/>
      <c r="K260" s="2477"/>
      <c r="L260" s="2477"/>
      <c r="M260" s="2477"/>
      <c r="N260" s="2477"/>
      <c r="O260" s="2477"/>
      <c r="P260" s="2477"/>
      <c r="Q260" s="2477"/>
      <c r="R260" s="2477"/>
      <c r="S260" s="2477"/>
      <c r="T260" s="2477"/>
      <c r="U260" s="2477"/>
      <c r="V260" s="2477"/>
      <c r="W260" s="2477"/>
      <c r="X260" s="2477"/>
      <c r="Y260" s="2477"/>
      <c r="Z260" s="2477"/>
      <c r="AA260" s="2477"/>
      <c r="AB260" s="2477"/>
      <c r="AC260" s="2477"/>
      <c r="AD260" s="2477"/>
      <c r="AE260" s="2477"/>
      <c r="AF260" s="2477"/>
      <c r="AG260" s="2477"/>
      <c r="AH260" s="2477"/>
      <c r="AI260" s="2477"/>
      <c r="AJ260" s="2477"/>
      <c r="AK260" s="2477"/>
      <c r="AL260" s="2477"/>
      <c r="AM260" s="2477"/>
      <c r="AN260" s="2477"/>
      <c r="AO260" s="2477"/>
      <c r="AP260" s="2477"/>
      <c r="AQ260" s="2477"/>
      <c r="AR260" s="2477"/>
      <c r="AS260" s="2477"/>
      <c r="AT260" s="2477"/>
      <c r="AU260" s="2477"/>
      <c r="AV260" s="2477"/>
      <c r="AW260" s="2477"/>
      <c r="AX260" s="2477"/>
      <c r="AY260" s="2477"/>
      <c r="AZ260" s="2477"/>
      <c r="BA260" s="2477"/>
      <c r="BB260" s="2477"/>
      <c r="BC260" s="2477"/>
      <c r="BD260" s="2477"/>
      <c r="BE260" s="2477"/>
      <c r="BF260" s="2477"/>
      <c r="BG260" s="2477"/>
      <c r="BH260" s="2477"/>
      <c r="BI260" s="2477"/>
      <c r="BJ260" s="2477"/>
      <c r="BK260" s="2477"/>
      <c r="BL260" s="2477"/>
    </row>
    <row r="261" spans="1:64">
      <c r="A261" s="2477"/>
      <c r="C261" s="2477"/>
      <c r="D261" s="2477"/>
      <c r="E261" s="2477"/>
      <c r="F261" s="2477"/>
      <c r="G261" s="2477"/>
      <c r="H261" s="2477"/>
      <c r="I261" s="2477"/>
      <c r="J261" s="2477"/>
      <c r="K261" s="2477"/>
      <c r="L261" s="2477"/>
      <c r="M261" s="2477"/>
      <c r="N261" s="2477"/>
      <c r="O261" s="2477"/>
      <c r="P261" s="2477"/>
      <c r="Q261" s="2477"/>
      <c r="R261" s="2477"/>
      <c r="S261" s="2477"/>
      <c r="T261" s="2477"/>
      <c r="U261" s="2477"/>
      <c r="V261" s="2477"/>
      <c r="W261" s="2477"/>
      <c r="X261" s="2477"/>
      <c r="Y261" s="2477"/>
      <c r="Z261" s="2477"/>
      <c r="AA261" s="2477"/>
      <c r="AB261" s="2477"/>
      <c r="AC261" s="2477"/>
      <c r="AD261" s="2477"/>
      <c r="AE261" s="2477"/>
      <c r="AF261" s="2477"/>
      <c r="AG261" s="2477"/>
      <c r="AH261" s="2477"/>
      <c r="AI261" s="2477"/>
      <c r="AJ261" s="2477"/>
      <c r="AK261" s="2477"/>
      <c r="AL261" s="2477"/>
      <c r="AM261" s="2477"/>
      <c r="AN261" s="2477"/>
      <c r="AO261" s="2477"/>
      <c r="AP261" s="2477"/>
      <c r="AQ261" s="2477"/>
      <c r="AR261" s="2477"/>
      <c r="AS261" s="2477"/>
      <c r="AT261" s="2477"/>
      <c r="AU261" s="2477"/>
      <c r="AV261" s="2477"/>
      <c r="AW261" s="2477"/>
      <c r="AX261" s="2477"/>
      <c r="AY261" s="2477"/>
      <c r="AZ261" s="2477"/>
      <c r="BA261" s="2477"/>
      <c r="BB261" s="2477"/>
      <c r="BC261" s="2477"/>
      <c r="BD261" s="2477"/>
      <c r="BE261" s="2477"/>
      <c r="BF261" s="2477"/>
      <c r="BG261" s="2477"/>
      <c r="BH261" s="2477"/>
      <c r="BI261" s="2477"/>
      <c r="BJ261" s="2477"/>
      <c r="BK261" s="2477"/>
      <c r="BL261" s="2477"/>
    </row>
    <row r="262" spans="1:64">
      <c r="A262" s="2477"/>
      <c r="C262" s="2477"/>
      <c r="D262" s="2477"/>
      <c r="E262" s="2477"/>
      <c r="F262" s="2477"/>
      <c r="G262" s="2477"/>
      <c r="H262" s="2477"/>
      <c r="I262" s="2477"/>
      <c r="J262" s="2477"/>
      <c r="K262" s="2477"/>
      <c r="L262" s="2477"/>
      <c r="M262" s="2477"/>
      <c r="N262" s="2477"/>
      <c r="O262" s="2477"/>
      <c r="P262" s="2477"/>
      <c r="Q262" s="2477"/>
      <c r="R262" s="2477"/>
      <c r="S262" s="2477"/>
      <c r="T262" s="2477"/>
      <c r="U262" s="2477"/>
      <c r="V262" s="2477"/>
      <c r="W262" s="2477"/>
      <c r="X262" s="2477"/>
      <c r="Y262" s="2477"/>
      <c r="Z262" s="2477"/>
      <c r="AA262" s="2477"/>
      <c r="AB262" s="2477"/>
      <c r="AC262" s="2477"/>
      <c r="AD262" s="2477"/>
      <c r="AE262" s="2477"/>
      <c r="AF262" s="2477"/>
      <c r="AG262" s="2477"/>
      <c r="AH262" s="2477"/>
      <c r="AI262" s="2477"/>
      <c r="AJ262" s="2477"/>
      <c r="AK262" s="2477"/>
      <c r="AL262" s="2477"/>
      <c r="AM262" s="2477"/>
      <c r="AN262" s="2477"/>
      <c r="AO262" s="2477"/>
      <c r="AP262" s="2477"/>
      <c r="AQ262" s="2477"/>
      <c r="AR262" s="2477"/>
      <c r="AS262" s="2477"/>
      <c r="AT262" s="2477"/>
      <c r="AU262" s="2477"/>
      <c r="AV262" s="2477"/>
      <c r="AW262" s="2477"/>
      <c r="AX262" s="2477"/>
      <c r="AY262" s="2477"/>
      <c r="AZ262" s="2477"/>
      <c r="BA262" s="2477"/>
      <c r="BB262" s="2477"/>
      <c r="BC262" s="2477"/>
      <c r="BD262" s="2477"/>
      <c r="BE262" s="2477"/>
      <c r="BF262" s="2477"/>
      <c r="BG262" s="2477"/>
      <c r="BH262" s="2477"/>
      <c r="BI262" s="2477"/>
      <c r="BJ262" s="2477"/>
      <c r="BK262" s="2477"/>
      <c r="BL262" s="2477"/>
    </row>
    <row r="263" spans="1:64">
      <c r="A263" s="2477"/>
      <c r="C263" s="2477"/>
      <c r="D263" s="2477"/>
      <c r="E263" s="2477"/>
      <c r="F263" s="2477"/>
      <c r="G263" s="2477"/>
      <c r="H263" s="2477"/>
      <c r="I263" s="2477"/>
      <c r="J263" s="2477"/>
      <c r="K263" s="2477"/>
      <c r="L263" s="2477"/>
      <c r="M263" s="2477"/>
      <c r="N263" s="2477"/>
      <c r="O263" s="2477"/>
      <c r="P263" s="2477"/>
      <c r="Q263" s="2477"/>
      <c r="R263" s="2477"/>
      <c r="S263" s="2477"/>
      <c r="T263" s="2477"/>
      <c r="U263" s="2477"/>
      <c r="V263" s="2477"/>
      <c r="W263" s="2477"/>
      <c r="X263" s="2477"/>
      <c r="Y263" s="2477"/>
      <c r="Z263" s="2477"/>
      <c r="AA263" s="2477"/>
      <c r="AB263" s="2477"/>
      <c r="AC263" s="2477"/>
      <c r="AD263" s="2477"/>
      <c r="AE263" s="2477"/>
      <c r="AF263" s="2477"/>
      <c r="AG263" s="2477"/>
      <c r="AH263" s="2477"/>
      <c r="AI263" s="2477"/>
      <c r="AJ263" s="2477"/>
      <c r="AK263" s="2477"/>
      <c r="AL263" s="2477"/>
      <c r="AM263" s="2477"/>
      <c r="AN263" s="2477"/>
      <c r="AO263" s="2477"/>
      <c r="AP263" s="2477"/>
      <c r="AQ263" s="2477"/>
      <c r="AR263" s="2477"/>
      <c r="AS263" s="2477"/>
      <c r="AT263" s="2477"/>
      <c r="AU263" s="2477"/>
      <c r="AV263" s="2477"/>
      <c r="AW263" s="2477"/>
      <c r="AX263" s="2477"/>
      <c r="AY263" s="2477"/>
      <c r="AZ263" s="2477"/>
      <c r="BA263" s="2477"/>
      <c r="BB263" s="2477"/>
      <c r="BC263" s="2477"/>
      <c r="BD263" s="2477"/>
      <c r="BE263" s="2477"/>
      <c r="BF263" s="2477"/>
      <c r="BG263" s="2477"/>
      <c r="BH263" s="2477"/>
      <c r="BI263" s="2477"/>
      <c r="BJ263" s="2477"/>
      <c r="BK263" s="2477"/>
      <c r="BL263" s="2477"/>
    </row>
    <row r="264" spans="1:64">
      <c r="A264" s="2477"/>
      <c r="C264" s="2477"/>
      <c r="D264" s="2477"/>
      <c r="E264" s="2477"/>
      <c r="F264" s="2477"/>
      <c r="G264" s="2477"/>
      <c r="H264" s="2477"/>
      <c r="I264" s="2477"/>
      <c r="J264" s="2477"/>
      <c r="K264" s="2477"/>
      <c r="L264" s="2477"/>
      <c r="M264" s="2477"/>
      <c r="N264" s="2477"/>
      <c r="O264" s="2477"/>
      <c r="P264" s="2477"/>
      <c r="Q264" s="2477"/>
      <c r="R264" s="2477"/>
      <c r="S264" s="2477"/>
      <c r="T264" s="2477"/>
      <c r="U264" s="2477"/>
      <c r="V264" s="2477"/>
      <c r="W264" s="2477"/>
      <c r="X264" s="2477"/>
      <c r="Y264" s="2477"/>
      <c r="Z264" s="2477"/>
      <c r="AA264" s="2477"/>
      <c r="AB264" s="2477"/>
      <c r="AC264" s="2477"/>
      <c r="AD264" s="2477"/>
      <c r="AE264" s="2477"/>
      <c r="AF264" s="2477"/>
      <c r="AG264" s="2477"/>
      <c r="AH264" s="2477"/>
      <c r="AI264" s="2477"/>
      <c r="AJ264" s="2477"/>
      <c r="AK264" s="2477"/>
      <c r="AL264" s="2477"/>
      <c r="AM264" s="2477"/>
      <c r="AN264" s="2477"/>
      <c r="AO264" s="2477"/>
      <c r="AP264" s="2477"/>
      <c r="AQ264" s="2477"/>
      <c r="AR264" s="2477"/>
      <c r="AS264" s="2477"/>
      <c r="AT264" s="2477"/>
      <c r="AU264" s="2477"/>
      <c r="AV264" s="2477"/>
      <c r="AW264" s="2477"/>
      <c r="AX264" s="2477"/>
      <c r="AY264" s="2477"/>
      <c r="AZ264" s="2477"/>
      <c r="BA264" s="2477"/>
      <c r="BB264" s="2477"/>
      <c r="BC264" s="2477"/>
      <c r="BD264" s="2477"/>
      <c r="BE264" s="2477"/>
      <c r="BF264" s="2477"/>
      <c r="BG264" s="2477"/>
      <c r="BH264" s="2477"/>
      <c r="BI264" s="2477"/>
      <c r="BJ264" s="2477"/>
      <c r="BK264" s="2477"/>
      <c r="BL264" s="2477"/>
    </row>
    <row r="265" spans="1:64">
      <c r="A265" s="2477"/>
      <c r="C265" s="2477"/>
      <c r="D265" s="2477"/>
      <c r="E265" s="2477"/>
      <c r="F265" s="2477"/>
      <c r="G265" s="2477"/>
      <c r="H265" s="2477"/>
      <c r="I265" s="2477"/>
      <c r="J265" s="2477"/>
      <c r="K265" s="2477"/>
      <c r="L265" s="2477"/>
      <c r="M265" s="2477"/>
      <c r="N265" s="2477"/>
      <c r="O265" s="2477"/>
      <c r="P265" s="2477"/>
      <c r="Q265" s="2477"/>
      <c r="R265" s="2477"/>
      <c r="S265" s="2477"/>
      <c r="T265" s="2477"/>
      <c r="U265" s="2477"/>
      <c r="V265" s="2477"/>
      <c r="W265" s="2477"/>
      <c r="X265" s="2477"/>
      <c r="Y265" s="2477"/>
      <c r="Z265" s="2477"/>
      <c r="AA265" s="2477"/>
      <c r="AB265" s="2477"/>
      <c r="AC265" s="2477"/>
      <c r="AD265" s="2477"/>
      <c r="AE265" s="2477"/>
      <c r="AF265" s="2477"/>
      <c r="AG265" s="2477"/>
      <c r="AH265" s="2477"/>
      <c r="AI265" s="2477"/>
      <c r="AJ265" s="2477"/>
      <c r="AK265" s="2477"/>
      <c r="AL265" s="2477"/>
      <c r="AM265" s="2477"/>
      <c r="AN265" s="2477"/>
      <c r="AO265" s="2477"/>
      <c r="AP265" s="2477"/>
      <c r="AQ265" s="2477"/>
      <c r="AR265" s="2477"/>
      <c r="AS265" s="2477"/>
      <c r="AT265" s="2477"/>
      <c r="AU265" s="2477"/>
      <c r="AV265" s="2477"/>
      <c r="AW265" s="2477"/>
      <c r="AX265" s="2477"/>
      <c r="AY265" s="2477"/>
      <c r="AZ265" s="2477"/>
      <c r="BA265" s="2477"/>
      <c r="BB265" s="2477"/>
      <c r="BC265" s="2477"/>
      <c r="BD265" s="2477"/>
      <c r="BE265" s="2477"/>
      <c r="BF265" s="2477"/>
      <c r="BG265" s="2477"/>
      <c r="BH265" s="2477"/>
      <c r="BI265" s="2477"/>
      <c r="BJ265" s="2477"/>
      <c r="BK265" s="2477"/>
      <c r="BL265" s="2477"/>
    </row>
    <row r="266" spans="1:64">
      <c r="A266" s="2477"/>
      <c r="C266" s="2477"/>
      <c r="D266" s="2477"/>
      <c r="E266" s="2477"/>
      <c r="F266" s="2477"/>
      <c r="G266" s="2477"/>
      <c r="H266" s="2477"/>
      <c r="I266" s="2477"/>
      <c r="J266" s="2477"/>
      <c r="K266" s="2477"/>
      <c r="L266" s="2477"/>
      <c r="M266" s="2477"/>
      <c r="N266" s="2477"/>
      <c r="O266" s="2477"/>
      <c r="P266" s="2477"/>
      <c r="Q266" s="2477"/>
      <c r="R266" s="2477"/>
      <c r="S266" s="2477"/>
      <c r="T266" s="2477"/>
      <c r="U266" s="2477"/>
      <c r="V266" s="2477"/>
      <c r="W266" s="2477"/>
      <c r="X266" s="2477"/>
      <c r="Y266" s="2477"/>
      <c r="Z266" s="2477"/>
      <c r="AA266" s="2477"/>
      <c r="AB266" s="2477"/>
      <c r="AC266" s="2477"/>
      <c r="AD266" s="2477"/>
      <c r="AE266" s="2477"/>
      <c r="AF266" s="2477"/>
      <c r="AG266" s="2477"/>
      <c r="AH266" s="2477"/>
      <c r="AI266" s="2477"/>
      <c r="AJ266" s="2477"/>
      <c r="AK266" s="2477"/>
      <c r="AL266" s="2477"/>
      <c r="AM266" s="2477"/>
      <c r="AN266" s="2477"/>
      <c r="AO266" s="2477"/>
      <c r="AP266" s="2477"/>
      <c r="AQ266" s="2477"/>
      <c r="AR266" s="2477"/>
      <c r="AS266" s="2477"/>
      <c r="AT266" s="2477"/>
      <c r="AU266" s="2477"/>
      <c r="AV266" s="2477"/>
      <c r="AW266" s="2477"/>
      <c r="AX266" s="2477"/>
      <c r="AY266" s="2477"/>
      <c r="AZ266" s="2477"/>
      <c r="BA266" s="2477"/>
      <c r="BB266" s="2477"/>
      <c r="BC266" s="2477"/>
      <c r="BD266" s="2477"/>
      <c r="BE266" s="2477"/>
      <c r="BF266" s="2477"/>
      <c r="BG266" s="2477"/>
      <c r="BH266" s="2477"/>
      <c r="BI266" s="2477"/>
      <c r="BJ266" s="2477"/>
      <c r="BK266" s="2477"/>
      <c r="BL266" s="2477"/>
    </row>
    <row r="267" spans="1:64">
      <c r="A267" s="2477"/>
      <c r="C267" s="2477"/>
      <c r="D267" s="2477"/>
      <c r="E267" s="2477"/>
      <c r="F267" s="2477"/>
      <c r="G267" s="2477"/>
      <c r="H267" s="2477"/>
      <c r="I267" s="2477"/>
      <c r="J267" s="2477"/>
      <c r="K267" s="2477"/>
      <c r="L267" s="2477"/>
      <c r="M267" s="2477"/>
      <c r="N267" s="2477"/>
      <c r="O267" s="2477"/>
      <c r="P267" s="2477"/>
      <c r="Q267" s="2477"/>
      <c r="R267" s="2477"/>
      <c r="S267" s="2477"/>
      <c r="T267" s="2477"/>
      <c r="U267" s="2477"/>
      <c r="V267" s="2477"/>
      <c r="W267" s="2477"/>
      <c r="X267" s="2477"/>
      <c r="Y267" s="2477"/>
      <c r="Z267" s="2477"/>
      <c r="AA267" s="2477"/>
      <c r="AB267" s="2477"/>
      <c r="AC267" s="2477"/>
      <c r="AD267" s="2477"/>
      <c r="AE267" s="2477"/>
      <c r="AF267" s="2477"/>
      <c r="AG267" s="2477"/>
      <c r="AH267" s="2477"/>
      <c r="AI267" s="2477"/>
      <c r="AJ267" s="2477"/>
      <c r="AK267" s="2477"/>
      <c r="AL267" s="2477"/>
      <c r="AM267" s="2477"/>
      <c r="AN267" s="2477"/>
      <c r="AO267" s="2477"/>
      <c r="AP267" s="2477"/>
      <c r="AQ267" s="2477"/>
      <c r="AR267" s="2477"/>
      <c r="AS267" s="2477"/>
      <c r="AT267" s="2477"/>
      <c r="AU267" s="2477"/>
      <c r="AV267" s="2477"/>
      <c r="AW267" s="2477"/>
      <c r="AX267" s="2477"/>
      <c r="AY267" s="2477"/>
      <c r="AZ267" s="2477"/>
      <c r="BA267" s="2477"/>
      <c r="BB267" s="2477"/>
      <c r="BC267" s="2477"/>
      <c r="BD267" s="2477"/>
      <c r="BE267" s="2477"/>
      <c r="BF267" s="2477"/>
      <c r="BG267" s="2477"/>
      <c r="BH267" s="2477"/>
      <c r="BI267" s="2477"/>
      <c r="BJ267" s="2477"/>
      <c r="BK267" s="2477"/>
      <c r="BL267" s="2477"/>
    </row>
    <row r="268" spans="1:64">
      <c r="A268" s="2477"/>
      <c r="C268" s="2477"/>
      <c r="D268" s="2477"/>
      <c r="E268" s="2477"/>
      <c r="F268" s="2477"/>
      <c r="G268" s="2477"/>
      <c r="H268" s="2477"/>
      <c r="I268" s="2477"/>
      <c r="J268" s="2477"/>
      <c r="K268" s="2477"/>
      <c r="L268" s="2477"/>
      <c r="M268" s="2477"/>
      <c r="N268" s="2477"/>
      <c r="O268" s="2477"/>
      <c r="P268" s="2477"/>
      <c r="Q268" s="2477"/>
      <c r="R268" s="2477"/>
      <c r="S268" s="2477"/>
      <c r="T268" s="2477"/>
      <c r="U268" s="2477"/>
      <c r="V268" s="2477"/>
      <c r="W268" s="2477"/>
      <c r="X268" s="2477"/>
      <c r="Y268" s="2477"/>
      <c r="Z268" s="2477"/>
      <c r="AA268" s="2477"/>
      <c r="AB268" s="2477"/>
      <c r="AC268" s="2477"/>
      <c r="AD268" s="2477"/>
      <c r="AE268" s="2477"/>
      <c r="AF268" s="2477"/>
      <c r="AG268" s="2477"/>
      <c r="AH268" s="2477"/>
      <c r="AI268" s="2477"/>
      <c r="AJ268" s="2477"/>
      <c r="AK268" s="2477"/>
      <c r="AL268" s="2477"/>
      <c r="AM268" s="2477"/>
      <c r="AN268" s="2477"/>
      <c r="AO268" s="2477"/>
      <c r="AP268" s="2477"/>
      <c r="AQ268" s="2477"/>
      <c r="AR268" s="2477"/>
      <c r="AS268" s="2477"/>
      <c r="AT268" s="2477"/>
      <c r="AU268" s="2477"/>
      <c r="AV268" s="2477"/>
      <c r="AW268" s="2477"/>
      <c r="AX268" s="2477"/>
      <c r="AY268" s="2477"/>
      <c r="AZ268" s="2477"/>
      <c r="BA268" s="2477"/>
      <c r="BB268" s="2477"/>
      <c r="BC268" s="2477"/>
      <c r="BD268" s="2477"/>
      <c r="BE268" s="2477"/>
      <c r="BF268" s="2477"/>
      <c r="BG268" s="2477"/>
      <c r="BH268" s="2477"/>
      <c r="BI268" s="2477"/>
      <c r="BJ268" s="2477"/>
      <c r="BK268" s="2477"/>
      <c r="BL268" s="2477"/>
    </row>
    <row r="269" spans="1:64">
      <c r="A269" s="2477"/>
      <c r="C269" s="2477"/>
      <c r="D269" s="2477"/>
      <c r="E269" s="2477"/>
      <c r="F269" s="2477"/>
      <c r="G269" s="2477"/>
      <c r="H269" s="2477"/>
      <c r="I269" s="2477"/>
      <c r="J269" s="2477"/>
      <c r="K269" s="2477"/>
      <c r="L269" s="2477"/>
      <c r="M269" s="2477"/>
      <c r="N269" s="2477"/>
      <c r="O269" s="2477"/>
      <c r="P269" s="2477"/>
      <c r="Q269" s="2477"/>
      <c r="R269" s="2477"/>
      <c r="S269" s="2477"/>
      <c r="T269" s="2477"/>
      <c r="U269" s="2477"/>
      <c r="V269" s="2477"/>
      <c r="W269" s="2477"/>
      <c r="X269" s="2477"/>
      <c r="Y269" s="2477"/>
      <c r="Z269" s="2477"/>
      <c r="AA269" s="2477"/>
      <c r="AB269" s="2477"/>
      <c r="AC269" s="2477"/>
      <c r="AD269" s="2477"/>
      <c r="AE269" s="2477"/>
      <c r="AF269" s="2477"/>
      <c r="AG269" s="2477"/>
      <c r="AH269" s="2477"/>
      <c r="AI269" s="2477"/>
      <c r="AJ269" s="2477"/>
      <c r="AK269" s="2477"/>
      <c r="AL269" s="2477"/>
      <c r="AM269" s="2477"/>
      <c r="AN269" s="2477"/>
      <c r="AO269" s="2477"/>
      <c r="AP269" s="2477"/>
      <c r="AQ269" s="2477"/>
      <c r="AR269" s="2477"/>
      <c r="AS269" s="2477"/>
      <c r="AT269" s="2477"/>
      <c r="AU269" s="2477"/>
      <c r="AV269" s="2477"/>
      <c r="AW269" s="2477"/>
      <c r="AX269" s="2477"/>
      <c r="AY269" s="2477"/>
      <c r="AZ269" s="2477"/>
      <c r="BA269" s="2477"/>
      <c r="BB269" s="2477"/>
      <c r="BC269" s="2477"/>
      <c r="BD269" s="2477"/>
      <c r="BE269" s="2477"/>
      <c r="BF269" s="2477"/>
      <c r="BG269" s="2477"/>
      <c r="BH269" s="2477"/>
      <c r="BI269" s="2477"/>
      <c r="BJ269" s="2477"/>
      <c r="BK269" s="2477"/>
      <c r="BL269" s="2477"/>
    </row>
    <row r="270" spans="1:64">
      <c r="A270" s="2477"/>
      <c r="C270" s="2477"/>
      <c r="D270" s="2477"/>
      <c r="E270" s="2477"/>
      <c r="F270" s="2477"/>
      <c r="G270" s="2477"/>
      <c r="H270" s="2477"/>
      <c r="I270" s="2477"/>
      <c r="J270" s="2477"/>
      <c r="K270" s="2477"/>
      <c r="L270" s="2477"/>
      <c r="M270" s="2477"/>
      <c r="N270" s="2477"/>
      <c r="O270" s="2477"/>
      <c r="P270" s="2477"/>
      <c r="Q270" s="2477"/>
      <c r="R270" s="2477"/>
      <c r="S270" s="2477"/>
      <c r="T270" s="2477"/>
      <c r="U270" s="2477"/>
      <c r="V270" s="2477"/>
      <c r="W270" s="2477"/>
      <c r="X270" s="2477"/>
      <c r="Y270" s="2477"/>
      <c r="Z270" s="2477"/>
      <c r="AA270" s="2477"/>
      <c r="AB270" s="2477"/>
      <c r="AC270" s="2477"/>
      <c r="AD270" s="2477"/>
      <c r="AE270" s="2477"/>
      <c r="AF270" s="2477"/>
      <c r="AG270" s="2477"/>
      <c r="AH270" s="2477"/>
      <c r="AI270" s="2477"/>
      <c r="AJ270" s="2477"/>
      <c r="AK270" s="2477"/>
      <c r="AL270" s="2477"/>
      <c r="AM270" s="2477"/>
      <c r="AN270" s="2477"/>
      <c r="AO270" s="2477"/>
      <c r="AP270" s="2477"/>
      <c r="AQ270" s="2477"/>
      <c r="AR270" s="2477"/>
      <c r="AS270" s="2477"/>
      <c r="AT270" s="2477"/>
      <c r="AU270" s="2477"/>
      <c r="AV270" s="2477"/>
      <c r="AW270" s="2477"/>
      <c r="AX270" s="2477"/>
      <c r="AY270" s="2477"/>
      <c r="AZ270" s="2477"/>
      <c r="BA270" s="2477"/>
      <c r="BB270" s="2477"/>
      <c r="BC270" s="2477"/>
      <c r="BD270" s="2477"/>
      <c r="BE270" s="2477"/>
      <c r="BF270" s="2477"/>
      <c r="BG270" s="2477"/>
      <c r="BH270" s="2477"/>
      <c r="BI270" s="2477"/>
      <c r="BJ270" s="2477"/>
      <c r="BK270" s="2477"/>
      <c r="BL270" s="2477"/>
    </row>
    <row r="271" spans="1:64">
      <c r="A271" s="2477"/>
      <c r="B271" s="2737"/>
      <c r="C271" s="2477"/>
      <c r="D271" s="2477"/>
      <c r="E271" s="2477"/>
      <c r="F271" s="2477"/>
      <c r="G271" s="2477"/>
      <c r="H271" s="2477"/>
      <c r="I271" s="2477"/>
      <c r="J271" s="2477"/>
      <c r="K271" s="2477"/>
      <c r="L271" s="2477"/>
      <c r="M271" s="2477"/>
      <c r="N271" s="2477"/>
      <c r="O271" s="2477"/>
      <c r="P271" s="2477"/>
      <c r="Q271" s="2477"/>
      <c r="R271" s="2477"/>
      <c r="S271" s="2477"/>
      <c r="T271" s="2477"/>
      <c r="U271" s="2477"/>
      <c r="V271" s="2477"/>
      <c r="W271" s="2477"/>
      <c r="X271" s="2477"/>
      <c r="Y271" s="2477"/>
      <c r="Z271" s="2477"/>
      <c r="AA271" s="2477"/>
      <c r="AB271" s="2477"/>
      <c r="AC271" s="2477"/>
      <c r="AD271" s="2477"/>
      <c r="AE271" s="2477"/>
      <c r="AF271" s="2477"/>
      <c r="AG271" s="2477"/>
      <c r="AH271" s="2477"/>
      <c r="AI271" s="2477"/>
      <c r="AJ271" s="2477"/>
      <c r="AK271" s="2477"/>
      <c r="AL271" s="2477"/>
      <c r="AM271" s="2477"/>
      <c r="AN271" s="2477"/>
      <c r="AO271" s="2477"/>
      <c r="AP271" s="2477"/>
      <c r="AQ271" s="2477"/>
      <c r="AR271" s="2477"/>
      <c r="AS271" s="2477"/>
      <c r="AT271" s="2477"/>
      <c r="AU271" s="2477"/>
      <c r="AV271" s="2477"/>
      <c r="AW271" s="2477"/>
      <c r="AX271" s="2477"/>
      <c r="AY271" s="2477"/>
      <c r="AZ271" s="2477"/>
      <c r="BA271" s="2477"/>
      <c r="BB271" s="2477"/>
      <c r="BC271" s="2477"/>
      <c r="BD271" s="2477"/>
      <c r="BE271" s="2477"/>
      <c r="BF271" s="2477"/>
      <c r="BG271" s="2477"/>
      <c r="BH271" s="2477"/>
      <c r="BI271" s="2477"/>
      <c r="BJ271" s="2477"/>
      <c r="BK271" s="2477"/>
      <c r="BL271" s="2477"/>
    </row>
    <row r="272" spans="1:64">
      <c r="A272" s="2477"/>
      <c r="C272" s="2477"/>
      <c r="D272" s="2477"/>
      <c r="E272" s="2477"/>
      <c r="F272" s="2477"/>
      <c r="G272" s="2477"/>
      <c r="H272" s="2477"/>
      <c r="I272" s="2477"/>
      <c r="J272" s="2477"/>
      <c r="K272" s="2477"/>
      <c r="L272" s="2477"/>
      <c r="M272" s="2477"/>
      <c r="N272" s="2477"/>
      <c r="O272" s="2477"/>
      <c r="P272" s="2477"/>
      <c r="Q272" s="2477"/>
      <c r="R272" s="2477"/>
      <c r="S272" s="2477"/>
      <c r="T272" s="2477"/>
      <c r="U272" s="2477"/>
      <c r="V272" s="2477"/>
      <c r="W272" s="2477"/>
      <c r="X272" s="2477"/>
      <c r="Y272" s="2477"/>
      <c r="Z272" s="2477"/>
      <c r="AA272" s="2477"/>
      <c r="AB272" s="2477"/>
      <c r="AC272" s="2477"/>
      <c r="AD272" s="2477"/>
      <c r="AE272" s="2477"/>
      <c r="AF272" s="2477"/>
      <c r="AG272" s="2477"/>
      <c r="AH272" s="2477"/>
      <c r="AI272" s="2477"/>
      <c r="AJ272" s="2477"/>
      <c r="AK272" s="2477"/>
      <c r="AL272" s="2477"/>
      <c r="AM272" s="2477"/>
      <c r="AN272" s="2477"/>
      <c r="AO272" s="2477"/>
      <c r="AP272" s="2477"/>
      <c r="AQ272" s="2477"/>
      <c r="AR272" s="2477"/>
      <c r="AS272" s="2477"/>
      <c r="AT272" s="2477"/>
      <c r="AU272" s="2477"/>
      <c r="AV272" s="2477"/>
      <c r="AW272" s="2477"/>
      <c r="AX272" s="2477"/>
      <c r="AY272" s="2477"/>
      <c r="AZ272" s="2477"/>
      <c r="BA272" s="2477"/>
      <c r="BB272" s="2477"/>
      <c r="BC272" s="2477"/>
      <c r="BD272" s="2477"/>
      <c r="BE272" s="2477"/>
      <c r="BF272" s="2477"/>
      <c r="BG272" s="2477"/>
      <c r="BH272" s="2477"/>
      <c r="BI272" s="2477"/>
      <c r="BJ272" s="2477"/>
      <c r="BK272" s="2477"/>
      <c r="BL272" s="2477"/>
    </row>
    <row r="273" s="2477" customFormat="1"/>
    <row r="274" s="2477" customFormat="1"/>
    <row r="275" s="2477" customFormat="1"/>
    <row r="276" s="2477" customFormat="1"/>
    <row r="277" s="2477" customFormat="1"/>
    <row r="278" s="2477" customFormat="1"/>
    <row r="279" s="2477" customFormat="1"/>
    <row r="280" s="2477" customFormat="1"/>
    <row r="281" s="2477" customFormat="1"/>
    <row r="282" s="2477" customFormat="1"/>
    <row r="283" s="2477" customFormat="1"/>
    <row r="284" s="2477" customFormat="1"/>
    <row r="285" s="2477" customFormat="1"/>
    <row r="286" s="2477" customFormat="1"/>
    <row r="287" s="2477" customFormat="1"/>
    <row r="288" s="2477" customFormat="1"/>
    <row r="289" spans="1:64">
      <c r="A289" s="2477"/>
      <c r="C289" s="2477"/>
      <c r="D289" s="2477"/>
      <c r="E289" s="2477"/>
      <c r="F289" s="2477"/>
      <c r="G289" s="2477"/>
      <c r="H289" s="2477"/>
      <c r="I289" s="2477"/>
      <c r="J289" s="2477"/>
      <c r="K289" s="2477"/>
      <c r="L289" s="2477"/>
      <c r="M289" s="2477"/>
      <c r="N289" s="2477"/>
      <c r="O289" s="2477"/>
      <c r="P289" s="2477"/>
      <c r="Q289" s="2477"/>
      <c r="R289" s="2477"/>
      <c r="S289" s="2477"/>
      <c r="T289" s="2477"/>
      <c r="U289" s="2477"/>
      <c r="V289" s="2477"/>
      <c r="W289" s="2477"/>
      <c r="X289" s="2477"/>
      <c r="Y289" s="2477"/>
      <c r="Z289" s="2477"/>
      <c r="AA289" s="2477"/>
      <c r="AB289" s="2477"/>
      <c r="AC289" s="2477"/>
      <c r="AD289" s="2477"/>
      <c r="AE289" s="2477"/>
      <c r="AF289" s="2477"/>
      <c r="AG289" s="2477"/>
      <c r="AH289" s="2477"/>
      <c r="AI289" s="2477"/>
      <c r="AJ289" s="2477"/>
      <c r="AK289" s="2477"/>
      <c r="AL289" s="2477"/>
      <c r="AM289" s="2477"/>
      <c r="AN289" s="2477"/>
      <c r="AO289" s="2477"/>
      <c r="AP289" s="2477"/>
      <c r="AQ289" s="2477"/>
      <c r="AR289" s="2477"/>
      <c r="AS289" s="2477"/>
      <c r="AT289" s="2477"/>
      <c r="AU289" s="2477"/>
      <c r="AV289" s="2477"/>
      <c r="AW289" s="2477"/>
      <c r="AX289" s="2477"/>
      <c r="AY289" s="2477"/>
      <c r="AZ289" s="2477"/>
      <c r="BA289" s="2477"/>
      <c r="BB289" s="2477"/>
      <c r="BC289" s="2477"/>
      <c r="BD289" s="2477"/>
      <c r="BE289" s="2477"/>
      <c r="BF289" s="2477"/>
      <c r="BG289" s="2477"/>
      <c r="BH289" s="2477"/>
      <c r="BI289" s="2477"/>
      <c r="BJ289" s="2477"/>
      <c r="BK289" s="2477"/>
      <c r="BL289" s="2477"/>
    </row>
    <row r="290" spans="1:64">
      <c r="A290" s="2477"/>
      <c r="C290" s="2477"/>
      <c r="D290" s="2477"/>
      <c r="E290" s="2477"/>
      <c r="F290" s="2477"/>
      <c r="G290" s="2477"/>
      <c r="H290" s="2477"/>
      <c r="I290" s="2477"/>
      <c r="J290" s="2477"/>
      <c r="K290" s="2477"/>
      <c r="L290" s="2477"/>
      <c r="M290" s="2477"/>
      <c r="N290" s="2477"/>
      <c r="O290" s="2477"/>
      <c r="P290" s="2477"/>
      <c r="Q290" s="2477"/>
      <c r="R290" s="2477"/>
      <c r="S290" s="2477"/>
      <c r="T290" s="2477"/>
      <c r="U290" s="2477"/>
      <c r="V290" s="2477"/>
      <c r="W290" s="2477"/>
      <c r="X290" s="2477"/>
      <c r="Y290" s="2477"/>
      <c r="Z290" s="2477"/>
      <c r="AA290" s="2477"/>
      <c r="AB290" s="2477"/>
      <c r="AC290" s="2477"/>
      <c r="AD290" s="2477"/>
      <c r="AE290" s="2477"/>
      <c r="AF290" s="2477"/>
      <c r="AG290" s="2477"/>
      <c r="AH290" s="2477"/>
      <c r="AI290" s="2477"/>
      <c r="AJ290" s="2477"/>
      <c r="AK290" s="2477"/>
      <c r="AL290" s="2477"/>
      <c r="AM290" s="2477"/>
      <c r="AN290" s="2477"/>
      <c r="AO290" s="2477"/>
      <c r="AP290" s="2477"/>
      <c r="AQ290" s="2477"/>
      <c r="AR290" s="2477"/>
      <c r="AS290" s="2477"/>
      <c r="AT290" s="2477"/>
      <c r="AU290" s="2477"/>
      <c r="AV290" s="2477"/>
      <c r="AW290" s="2477"/>
      <c r="AX290" s="2477"/>
      <c r="AY290" s="2477"/>
      <c r="AZ290" s="2477"/>
      <c r="BA290" s="2477"/>
      <c r="BB290" s="2477"/>
      <c r="BC290" s="2477"/>
      <c r="BD290" s="2477"/>
      <c r="BE290" s="2477"/>
      <c r="BF290" s="2477"/>
      <c r="BG290" s="2477"/>
      <c r="BH290" s="2477"/>
      <c r="BI290" s="2477"/>
      <c r="BJ290" s="2477"/>
      <c r="BK290" s="2477"/>
      <c r="BL290" s="2477"/>
    </row>
    <row r="291" spans="1:64">
      <c r="A291" s="2477"/>
      <c r="C291" s="2477"/>
      <c r="D291" s="2477"/>
      <c r="E291" s="2477"/>
      <c r="F291" s="2477"/>
      <c r="G291" s="2477"/>
      <c r="H291" s="2477"/>
      <c r="I291" s="2477"/>
      <c r="J291" s="2477"/>
      <c r="K291" s="2477"/>
      <c r="L291" s="2477"/>
      <c r="M291" s="2477"/>
      <c r="N291" s="2477"/>
      <c r="O291" s="2477"/>
      <c r="P291" s="2477"/>
      <c r="Q291" s="2477"/>
      <c r="R291" s="2477"/>
      <c r="S291" s="2477"/>
      <c r="T291" s="2477"/>
      <c r="U291" s="2477"/>
      <c r="V291" s="2477"/>
      <c r="W291" s="2477"/>
      <c r="X291" s="2477"/>
      <c r="Y291" s="2477"/>
      <c r="Z291" s="2477"/>
      <c r="AA291" s="2477"/>
      <c r="AB291" s="2477"/>
      <c r="AC291" s="2477"/>
      <c r="AD291" s="2477"/>
      <c r="AE291" s="2477"/>
      <c r="AF291" s="2477"/>
      <c r="AG291" s="2477"/>
      <c r="AH291" s="2477"/>
      <c r="AI291" s="2477"/>
      <c r="AJ291" s="2477"/>
      <c r="AK291" s="2477"/>
      <c r="AL291" s="2477"/>
      <c r="AM291" s="2477"/>
      <c r="AN291" s="2477"/>
      <c r="AO291" s="2477"/>
      <c r="AP291" s="2477"/>
      <c r="AQ291" s="2477"/>
      <c r="AR291" s="2477"/>
      <c r="AS291" s="2477"/>
      <c r="AT291" s="2477"/>
      <c r="AU291" s="2477"/>
      <c r="AV291" s="2477"/>
      <c r="AW291" s="2477"/>
      <c r="AX291" s="2477"/>
      <c r="AY291" s="2477"/>
      <c r="AZ291" s="2477"/>
      <c r="BA291" s="2477"/>
      <c r="BB291" s="2477"/>
      <c r="BC291" s="2477"/>
      <c r="BD291" s="2477"/>
      <c r="BE291" s="2477"/>
      <c r="BF291" s="2477"/>
      <c r="BG291" s="2477"/>
      <c r="BH291" s="2477"/>
      <c r="BI291" s="2477"/>
      <c r="BJ291" s="2477"/>
      <c r="BK291" s="2477"/>
      <c r="BL291" s="2477"/>
    </row>
    <row r="292" spans="1:64">
      <c r="A292" s="2477"/>
      <c r="C292" s="2477"/>
      <c r="D292" s="2477"/>
      <c r="E292" s="2477"/>
      <c r="F292" s="2477"/>
      <c r="G292" s="2477"/>
      <c r="H292" s="2477"/>
      <c r="I292" s="2477"/>
      <c r="J292" s="2477"/>
      <c r="K292" s="2477"/>
      <c r="L292" s="2477"/>
      <c r="M292" s="2477"/>
      <c r="N292" s="2477"/>
      <c r="O292" s="2477"/>
      <c r="P292" s="2477"/>
      <c r="Q292" s="2477"/>
      <c r="R292" s="2477"/>
      <c r="S292" s="2477"/>
      <c r="T292" s="2477"/>
      <c r="U292" s="2477"/>
      <c r="V292" s="2477"/>
      <c r="W292" s="2477"/>
      <c r="X292" s="2477"/>
      <c r="Y292" s="2477"/>
      <c r="Z292" s="2477"/>
      <c r="AA292" s="2477"/>
      <c r="AB292" s="2477"/>
      <c r="AC292" s="2477"/>
      <c r="AD292" s="2477"/>
      <c r="AE292" s="2477"/>
      <c r="AF292" s="2477"/>
      <c r="AG292" s="2477"/>
      <c r="AH292" s="2477"/>
      <c r="AI292" s="2477"/>
      <c r="AJ292" s="2477"/>
      <c r="AK292" s="2477"/>
      <c r="AL292" s="2477"/>
      <c r="AM292" s="2477"/>
      <c r="AN292" s="2477"/>
      <c r="AO292" s="2477"/>
      <c r="AP292" s="2477"/>
      <c r="AQ292" s="2477"/>
      <c r="AR292" s="2477"/>
      <c r="AS292" s="2477"/>
      <c r="AT292" s="2477"/>
      <c r="AU292" s="2477"/>
      <c r="AV292" s="2477"/>
      <c r="AW292" s="2477"/>
      <c r="AX292" s="2477"/>
      <c r="AY292" s="2477"/>
      <c r="AZ292" s="2477"/>
      <c r="BA292" s="2477"/>
      <c r="BB292" s="2477"/>
      <c r="BC292" s="2477"/>
      <c r="BD292" s="2477"/>
      <c r="BE292" s="2477"/>
      <c r="BF292" s="2477"/>
      <c r="BG292" s="2477"/>
      <c r="BH292" s="2477"/>
      <c r="BI292" s="2477"/>
      <c r="BJ292" s="2477"/>
      <c r="BK292" s="2477"/>
      <c r="BL292" s="2477"/>
    </row>
    <row r="293" spans="1:64">
      <c r="A293" s="2477"/>
      <c r="C293" s="2477"/>
      <c r="D293" s="2477"/>
      <c r="E293" s="2477"/>
      <c r="F293" s="2477"/>
      <c r="G293" s="2477"/>
      <c r="H293" s="2477"/>
      <c r="I293" s="2477"/>
      <c r="J293" s="2477"/>
      <c r="K293" s="2477"/>
      <c r="L293" s="2477"/>
      <c r="M293" s="2477"/>
      <c r="N293" s="2477"/>
      <c r="O293" s="2477"/>
      <c r="P293" s="2477"/>
      <c r="Q293" s="2477"/>
      <c r="R293" s="2477"/>
      <c r="S293" s="2477"/>
      <c r="T293" s="2477"/>
      <c r="U293" s="2477"/>
      <c r="V293" s="2477"/>
      <c r="W293" s="2477"/>
      <c r="X293" s="2477"/>
      <c r="Y293" s="2477"/>
      <c r="Z293" s="2477"/>
      <c r="AA293" s="2477"/>
      <c r="AB293" s="2477"/>
      <c r="AC293" s="2477"/>
      <c r="AD293" s="2477"/>
      <c r="AE293" s="2477"/>
      <c r="AF293" s="2477"/>
      <c r="AG293" s="2477"/>
      <c r="AH293" s="2477"/>
      <c r="AI293" s="2477"/>
      <c r="AJ293" s="2477"/>
      <c r="AK293" s="2477"/>
      <c r="AL293" s="2477"/>
      <c r="AM293" s="2477"/>
      <c r="AN293" s="2477"/>
      <c r="AO293" s="2477"/>
      <c r="AP293" s="2477"/>
      <c r="AQ293" s="2477"/>
      <c r="AR293" s="2477"/>
      <c r="AS293" s="2477"/>
      <c r="AT293" s="2477"/>
      <c r="AU293" s="2477"/>
      <c r="AV293" s="2477"/>
      <c r="AW293" s="2477"/>
      <c r="AX293" s="2477"/>
      <c r="AY293" s="2477"/>
      <c r="AZ293" s="2477"/>
      <c r="BA293" s="2477"/>
      <c r="BB293" s="2477"/>
      <c r="BC293" s="2477"/>
      <c r="BD293" s="2477"/>
      <c r="BE293" s="2477"/>
      <c r="BF293" s="2477"/>
      <c r="BG293" s="2477"/>
      <c r="BH293" s="2477"/>
      <c r="BI293" s="2477"/>
      <c r="BJ293" s="2477"/>
      <c r="BK293" s="2477"/>
      <c r="BL293" s="2477"/>
    </row>
    <row r="294" spans="1:64">
      <c r="A294" s="2477"/>
      <c r="B294" s="2737"/>
      <c r="C294" s="2477"/>
      <c r="D294" s="2477"/>
      <c r="E294" s="2477"/>
      <c r="F294" s="2477"/>
      <c r="G294" s="2477"/>
      <c r="H294" s="2477"/>
      <c r="I294" s="2477"/>
      <c r="J294" s="2477"/>
      <c r="K294" s="2477"/>
      <c r="L294" s="2477"/>
      <c r="M294" s="2477"/>
      <c r="N294" s="2477"/>
      <c r="O294" s="2477"/>
      <c r="P294" s="2477"/>
      <c r="Q294" s="2477"/>
      <c r="R294" s="2477"/>
      <c r="S294" s="2477"/>
      <c r="T294" s="2477"/>
      <c r="U294" s="2477"/>
      <c r="V294" s="2477"/>
      <c r="W294" s="2477"/>
      <c r="X294" s="2477"/>
      <c r="Y294" s="2477"/>
      <c r="Z294" s="2477"/>
      <c r="AA294" s="2477"/>
      <c r="AB294" s="2477"/>
      <c r="AC294" s="2477"/>
      <c r="AD294" s="2477"/>
      <c r="AE294" s="2477"/>
      <c r="AF294" s="2477"/>
      <c r="AG294" s="2477"/>
      <c r="AH294" s="2477"/>
      <c r="AI294" s="2477"/>
      <c r="AJ294" s="2477"/>
      <c r="AK294" s="2477"/>
      <c r="AL294" s="2477"/>
      <c r="AM294" s="2477"/>
      <c r="AN294" s="2477"/>
      <c r="AO294" s="2477"/>
      <c r="AP294" s="2477"/>
      <c r="AQ294" s="2477"/>
      <c r="AR294" s="2477"/>
      <c r="AS294" s="2477"/>
      <c r="AT294" s="2477"/>
      <c r="AU294" s="2477"/>
      <c r="AV294" s="2477"/>
      <c r="AW294" s="2477"/>
      <c r="AX294" s="2477"/>
      <c r="AY294" s="2477"/>
      <c r="AZ294" s="2477"/>
      <c r="BA294" s="2477"/>
      <c r="BB294" s="2477"/>
      <c r="BC294" s="2477"/>
      <c r="BD294" s="2477"/>
      <c r="BE294" s="2477"/>
      <c r="BF294" s="2477"/>
      <c r="BG294" s="2477"/>
      <c r="BH294" s="2477"/>
      <c r="BI294" s="2477"/>
      <c r="BJ294" s="2477"/>
      <c r="BK294" s="2477"/>
      <c r="BL294" s="2477"/>
    </row>
    <row r="295" spans="1:64">
      <c r="A295" s="2477"/>
      <c r="C295" s="2477"/>
      <c r="D295" s="2477"/>
      <c r="E295" s="2477"/>
      <c r="F295" s="2477"/>
      <c r="G295" s="2477"/>
      <c r="H295" s="2477"/>
      <c r="I295" s="2477"/>
      <c r="J295" s="2477"/>
      <c r="K295" s="2477"/>
      <c r="L295" s="2477"/>
      <c r="M295" s="2477"/>
      <c r="N295" s="2477"/>
      <c r="O295" s="2477"/>
      <c r="P295" s="2477"/>
      <c r="Q295" s="2477"/>
      <c r="R295" s="2477"/>
      <c r="S295" s="2477"/>
      <c r="T295" s="2477"/>
      <c r="U295" s="2477"/>
      <c r="V295" s="2477"/>
      <c r="W295" s="2477"/>
      <c r="X295" s="2477"/>
      <c r="Y295" s="2477"/>
      <c r="Z295" s="2477"/>
      <c r="AA295" s="2477"/>
      <c r="AB295" s="2477"/>
      <c r="AC295" s="2477"/>
      <c r="AD295" s="2477"/>
      <c r="AE295" s="2477"/>
      <c r="AF295" s="2477"/>
      <c r="AG295" s="2477"/>
      <c r="AH295" s="2477"/>
      <c r="AI295" s="2477"/>
      <c r="AJ295" s="2477"/>
      <c r="AK295" s="2477"/>
      <c r="AL295" s="2477"/>
      <c r="AM295" s="2477"/>
      <c r="AN295" s="2477"/>
      <c r="AO295" s="2477"/>
      <c r="AP295" s="2477"/>
      <c r="AQ295" s="2477"/>
      <c r="AR295" s="2477"/>
      <c r="AS295" s="2477"/>
      <c r="AT295" s="2477"/>
      <c r="AU295" s="2477"/>
      <c r="AV295" s="2477"/>
      <c r="AW295" s="2477"/>
      <c r="AX295" s="2477"/>
      <c r="AY295" s="2477"/>
      <c r="AZ295" s="2477"/>
      <c r="BA295" s="2477"/>
      <c r="BB295" s="2477"/>
      <c r="BC295" s="2477"/>
      <c r="BD295" s="2477"/>
      <c r="BE295" s="2477"/>
      <c r="BF295" s="2477"/>
      <c r="BG295" s="2477"/>
      <c r="BH295" s="2477"/>
      <c r="BI295" s="2477"/>
      <c r="BJ295" s="2477"/>
      <c r="BK295" s="2477"/>
      <c r="BL295" s="2477"/>
    </row>
    <row r="296" spans="1:64">
      <c r="A296" s="2477"/>
      <c r="C296" s="2477"/>
      <c r="D296" s="2477"/>
      <c r="E296" s="2477"/>
      <c r="F296" s="2477"/>
      <c r="G296" s="2477"/>
      <c r="H296" s="2477"/>
      <c r="I296" s="2477"/>
      <c r="J296" s="2477"/>
      <c r="K296" s="2477"/>
      <c r="L296" s="2477"/>
      <c r="M296" s="2477"/>
      <c r="N296" s="2477"/>
      <c r="O296" s="2477"/>
      <c r="P296" s="2477"/>
      <c r="Q296" s="2477"/>
      <c r="R296" s="2477"/>
      <c r="S296" s="2477"/>
      <c r="T296" s="2477"/>
      <c r="U296" s="2477"/>
      <c r="V296" s="2477"/>
      <c r="W296" s="2477"/>
      <c r="X296" s="2477"/>
      <c r="Y296" s="2477"/>
      <c r="Z296" s="2477"/>
      <c r="AA296" s="2477"/>
      <c r="AB296" s="2477"/>
      <c r="AC296" s="2477"/>
      <c r="AD296" s="2477"/>
      <c r="AE296" s="2477"/>
      <c r="AF296" s="2477"/>
      <c r="AG296" s="2477"/>
      <c r="AH296" s="2477"/>
      <c r="AI296" s="2477"/>
      <c r="AJ296" s="2477"/>
      <c r="AK296" s="2477"/>
      <c r="AL296" s="2477"/>
      <c r="AM296" s="2477"/>
      <c r="AN296" s="2477"/>
      <c r="AO296" s="2477"/>
      <c r="AP296" s="2477"/>
      <c r="AQ296" s="2477"/>
      <c r="AR296" s="2477"/>
      <c r="AS296" s="2477"/>
      <c r="AT296" s="2477"/>
      <c r="AU296" s="2477"/>
      <c r="AV296" s="2477"/>
      <c r="AW296" s="2477"/>
      <c r="AX296" s="2477"/>
      <c r="AY296" s="2477"/>
      <c r="AZ296" s="2477"/>
      <c r="BA296" s="2477"/>
      <c r="BB296" s="2477"/>
      <c r="BC296" s="2477"/>
      <c r="BD296" s="2477"/>
      <c r="BE296" s="2477"/>
      <c r="BF296" s="2477"/>
      <c r="BG296" s="2477"/>
      <c r="BH296" s="2477"/>
      <c r="BI296" s="2477"/>
      <c r="BJ296" s="2477"/>
      <c r="BK296" s="2477"/>
      <c r="BL296" s="2477"/>
    </row>
    <row r="297" spans="1:64">
      <c r="A297" s="2477"/>
      <c r="C297" s="2477"/>
      <c r="D297" s="2477"/>
      <c r="E297" s="2477"/>
      <c r="F297" s="2477"/>
      <c r="G297" s="2477"/>
      <c r="H297" s="2477"/>
      <c r="I297" s="2477"/>
      <c r="J297" s="2477"/>
      <c r="K297" s="2477"/>
      <c r="L297" s="2477"/>
      <c r="M297" s="2477"/>
      <c r="N297" s="2477"/>
      <c r="O297" s="2477"/>
      <c r="P297" s="2477"/>
      <c r="Q297" s="2477"/>
      <c r="R297" s="2477"/>
      <c r="S297" s="2477"/>
      <c r="T297" s="2477"/>
      <c r="U297" s="2477"/>
      <c r="V297" s="2477"/>
      <c r="W297" s="2477"/>
      <c r="X297" s="2477"/>
      <c r="Y297" s="2477"/>
      <c r="Z297" s="2477"/>
      <c r="AA297" s="2477"/>
      <c r="AB297" s="2477"/>
      <c r="AC297" s="2477"/>
      <c r="AD297" s="2477"/>
      <c r="AE297" s="2477"/>
      <c r="AF297" s="2477"/>
      <c r="AG297" s="2477"/>
      <c r="AH297" s="2477"/>
      <c r="AI297" s="2477"/>
      <c r="AJ297" s="2477"/>
      <c r="AK297" s="2477"/>
      <c r="AL297" s="2477"/>
      <c r="AM297" s="2477"/>
      <c r="AN297" s="2477"/>
      <c r="AO297" s="2477"/>
      <c r="AP297" s="2477"/>
      <c r="AQ297" s="2477"/>
      <c r="AR297" s="2477"/>
      <c r="AS297" s="2477"/>
      <c r="AT297" s="2477"/>
      <c r="AU297" s="2477"/>
      <c r="AV297" s="2477"/>
      <c r="AW297" s="2477"/>
      <c r="AX297" s="2477"/>
      <c r="AY297" s="2477"/>
      <c r="AZ297" s="2477"/>
      <c r="BA297" s="2477"/>
      <c r="BB297" s="2477"/>
      <c r="BC297" s="2477"/>
      <c r="BD297" s="2477"/>
      <c r="BE297" s="2477"/>
      <c r="BF297" s="2477"/>
      <c r="BG297" s="2477"/>
      <c r="BH297" s="2477"/>
      <c r="BI297" s="2477"/>
      <c r="BJ297" s="2477"/>
      <c r="BK297" s="2477"/>
      <c r="BL297" s="2477"/>
    </row>
    <row r="298" spans="1:64">
      <c r="A298" s="2477"/>
      <c r="C298" s="2477"/>
      <c r="D298" s="2477"/>
      <c r="E298" s="2477"/>
      <c r="F298" s="2477"/>
      <c r="G298" s="2477"/>
      <c r="H298" s="2477"/>
      <c r="I298" s="2477"/>
      <c r="J298" s="2477"/>
      <c r="K298" s="2477"/>
      <c r="L298" s="2477"/>
      <c r="M298" s="2477"/>
      <c r="N298" s="2477"/>
      <c r="O298" s="2477"/>
      <c r="P298" s="2477"/>
      <c r="Q298" s="2477"/>
      <c r="R298" s="2477"/>
      <c r="S298" s="2477"/>
      <c r="T298" s="2477"/>
      <c r="U298" s="2477"/>
      <c r="V298" s="2477"/>
      <c r="W298" s="2477"/>
      <c r="X298" s="2477"/>
      <c r="Y298" s="2477"/>
      <c r="Z298" s="2477"/>
      <c r="AA298" s="2477"/>
      <c r="AB298" s="2477"/>
      <c r="AC298" s="2477"/>
      <c r="AD298" s="2477"/>
      <c r="AE298" s="2477"/>
      <c r="AF298" s="2477"/>
      <c r="AG298" s="2477"/>
      <c r="AH298" s="2477"/>
      <c r="AI298" s="2477"/>
      <c r="AJ298" s="2477"/>
      <c r="AK298" s="2477"/>
      <c r="AL298" s="2477"/>
      <c r="AM298" s="2477"/>
      <c r="AN298" s="2477"/>
      <c r="AO298" s="2477"/>
      <c r="AP298" s="2477"/>
      <c r="AQ298" s="2477"/>
      <c r="AR298" s="2477"/>
      <c r="AS298" s="2477"/>
      <c r="AT298" s="2477"/>
      <c r="AU298" s="2477"/>
      <c r="AV298" s="2477"/>
      <c r="AW298" s="2477"/>
      <c r="AX298" s="2477"/>
      <c r="AY298" s="2477"/>
      <c r="AZ298" s="2477"/>
      <c r="BA298" s="2477"/>
      <c r="BB298" s="2477"/>
      <c r="BC298" s="2477"/>
      <c r="BD298" s="2477"/>
      <c r="BE298" s="2477"/>
      <c r="BF298" s="2477"/>
      <c r="BG298" s="2477"/>
      <c r="BH298" s="2477"/>
      <c r="BI298" s="2477"/>
      <c r="BJ298" s="2477"/>
      <c r="BK298" s="2477"/>
      <c r="BL298" s="2477"/>
    </row>
    <row r="299" spans="1:64">
      <c r="A299" s="2477"/>
      <c r="C299" s="2477"/>
      <c r="D299" s="2477"/>
      <c r="E299" s="2477"/>
      <c r="F299" s="2477"/>
      <c r="G299" s="2477"/>
      <c r="H299" s="2477"/>
      <c r="I299" s="2477"/>
      <c r="J299" s="2477"/>
      <c r="K299" s="2477"/>
      <c r="L299" s="2477"/>
      <c r="M299" s="2477"/>
      <c r="N299" s="2477"/>
      <c r="O299" s="2477"/>
      <c r="P299" s="2477"/>
      <c r="Q299" s="2477"/>
      <c r="R299" s="2477"/>
      <c r="S299" s="2477"/>
      <c r="T299" s="2477"/>
      <c r="U299" s="2477"/>
      <c r="V299" s="2477"/>
      <c r="W299" s="2477"/>
      <c r="X299" s="2477"/>
      <c r="Y299" s="2477"/>
      <c r="Z299" s="2477"/>
      <c r="AA299" s="2477"/>
      <c r="AB299" s="2477"/>
      <c r="AC299" s="2477"/>
      <c r="AD299" s="2477"/>
      <c r="AE299" s="2477"/>
      <c r="AF299" s="2477"/>
      <c r="AG299" s="2477"/>
      <c r="AH299" s="2477"/>
      <c r="AI299" s="2477"/>
      <c r="AJ299" s="2477"/>
      <c r="AK299" s="2477"/>
      <c r="AL299" s="2477"/>
      <c r="AM299" s="2477"/>
      <c r="AN299" s="2477"/>
      <c r="AO299" s="2477"/>
      <c r="AP299" s="2477"/>
      <c r="AQ299" s="2477"/>
      <c r="AR299" s="2477"/>
      <c r="AS299" s="2477"/>
      <c r="AT299" s="2477"/>
      <c r="AU299" s="2477"/>
      <c r="AV299" s="2477"/>
      <c r="AW299" s="2477"/>
      <c r="AX299" s="2477"/>
      <c r="AY299" s="2477"/>
      <c r="AZ299" s="2477"/>
      <c r="BA299" s="2477"/>
      <c r="BB299" s="2477"/>
      <c r="BC299" s="2477"/>
      <c r="BD299" s="2477"/>
      <c r="BE299" s="2477"/>
      <c r="BF299" s="2477"/>
      <c r="BG299" s="2477"/>
      <c r="BH299" s="2477"/>
      <c r="BI299" s="2477"/>
      <c r="BJ299" s="2477"/>
      <c r="BK299" s="2477"/>
      <c r="BL299" s="2477"/>
    </row>
    <row r="300" spans="1:64">
      <c r="A300" s="2477"/>
      <c r="C300" s="2477"/>
      <c r="D300" s="2477"/>
      <c r="E300" s="2477"/>
      <c r="F300" s="2477"/>
      <c r="G300" s="2477"/>
      <c r="H300" s="2477"/>
      <c r="I300" s="2477"/>
      <c r="J300" s="2477"/>
      <c r="K300" s="2477"/>
      <c r="L300" s="2477"/>
      <c r="M300" s="2477"/>
      <c r="N300" s="2477"/>
      <c r="O300" s="2477"/>
      <c r="P300" s="2477"/>
      <c r="Q300" s="2477"/>
      <c r="R300" s="2477"/>
      <c r="S300" s="2477"/>
      <c r="T300" s="2477"/>
      <c r="U300" s="2477"/>
      <c r="V300" s="2477"/>
      <c r="W300" s="2477"/>
      <c r="X300" s="2477"/>
      <c r="Y300" s="2477"/>
      <c r="Z300" s="2477"/>
      <c r="AA300" s="2477"/>
      <c r="AB300" s="2477"/>
      <c r="AC300" s="2477"/>
      <c r="AD300" s="2477"/>
      <c r="AE300" s="2477"/>
      <c r="AF300" s="2477"/>
      <c r="AG300" s="2477"/>
      <c r="AH300" s="2477"/>
      <c r="AI300" s="2477"/>
      <c r="AJ300" s="2477"/>
      <c r="AK300" s="2477"/>
      <c r="AL300" s="2477"/>
      <c r="AM300" s="2477"/>
      <c r="AN300" s="2477"/>
      <c r="AO300" s="2477"/>
      <c r="AP300" s="2477"/>
      <c r="AQ300" s="2477"/>
      <c r="AR300" s="2477"/>
      <c r="AS300" s="2477"/>
      <c r="AT300" s="2477"/>
      <c r="AU300" s="2477"/>
      <c r="AV300" s="2477"/>
      <c r="AW300" s="2477"/>
      <c r="AX300" s="2477"/>
      <c r="AY300" s="2477"/>
      <c r="AZ300" s="2477"/>
      <c r="BA300" s="2477"/>
      <c r="BB300" s="2477"/>
      <c r="BC300" s="2477"/>
      <c r="BD300" s="2477"/>
      <c r="BE300" s="2477"/>
      <c r="BF300" s="2477"/>
      <c r="BG300" s="2477"/>
      <c r="BH300" s="2477"/>
      <c r="BI300" s="2477"/>
      <c r="BJ300" s="2477"/>
      <c r="BK300" s="2477"/>
      <c r="BL300" s="2477"/>
    </row>
    <row r="301" spans="1:64">
      <c r="A301" s="2477"/>
      <c r="C301" s="2477"/>
      <c r="D301" s="2477"/>
      <c r="E301" s="2477"/>
      <c r="F301" s="2477"/>
      <c r="G301" s="2477"/>
      <c r="H301" s="2477"/>
      <c r="I301" s="2477"/>
      <c r="J301" s="2477"/>
      <c r="K301" s="2477"/>
      <c r="L301" s="2477"/>
      <c r="M301" s="2477"/>
      <c r="N301" s="2477"/>
      <c r="O301" s="2477"/>
      <c r="P301" s="2477"/>
      <c r="Q301" s="2477"/>
      <c r="R301" s="2477"/>
      <c r="S301" s="2477"/>
      <c r="T301" s="2477"/>
      <c r="U301" s="2477"/>
      <c r="V301" s="2477"/>
      <c r="W301" s="2477"/>
      <c r="X301" s="2477"/>
      <c r="Y301" s="2477"/>
      <c r="Z301" s="2477"/>
      <c r="AA301" s="2477"/>
      <c r="AB301" s="2477"/>
      <c r="AC301" s="2477"/>
      <c r="AD301" s="2477"/>
      <c r="AE301" s="2477"/>
      <c r="AF301" s="2477"/>
      <c r="AG301" s="2477"/>
      <c r="AH301" s="2477"/>
      <c r="AI301" s="2477"/>
      <c r="AJ301" s="2477"/>
      <c r="AK301" s="2477"/>
      <c r="AL301" s="2477"/>
      <c r="AM301" s="2477"/>
      <c r="AN301" s="2477"/>
      <c r="AO301" s="2477"/>
      <c r="AP301" s="2477"/>
      <c r="AQ301" s="2477"/>
      <c r="AR301" s="2477"/>
      <c r="AS301" s="2477"/>
      <c r="AT301" s="2477"/>
      <c r="AU301" s="2477"/>
      <c r="AV301" s="2477"/>
      <c r="AW301" s="2477"/>
      <c r="AX301" s="2477"/>
      <c r="AY301" s="2477"/>
      <c r="AZ301" s="2477"/>
      <c r="BA301" s="2477"/>
      <c r="BB301" s="2477"/>
      <c r="BC301" s="2477"/>
      <c r="BD301" s="2477"/>
      <c r="BE301" s="2477"/>
      <c r="BF301" s="2477"/>
      <c r="BG301" s="2477"/>
      <c r="BH301" s="2477"/>
      <c r="BI301" s="2477"/>
      <c r="BJ301" s="2477"/>
      <c r="BK301" s="2477"/>
      <c r="BL301" s="2477"/>
    </row>
    <row r="302" spans="1:64">
      <c r="A302" s="2477"/>
      <c r="C302" s="2477"/>
      <c r="D302" s="2477"/>
      <c r="E302" s="2477"/>
      <c r="F302" s="2477"/>
      <c r="G302" s="2477"/>
      <c r="H302" s="2477"/>
      <c r="I302" s="2477"/>
      <c r="J302" s="2477"/>
      <c r="K302" s="2477"/>
      <c r="L302" s="2477"/>
      <c r="M302" s="2477"/>
      <c r="N302" s="2477"/>
      <c r="O302" s="2477"/>
      <c r="P302" s="2477"/>
      <c r="Q302" s="2477"/>
      <c r="R302" s="2477"/>
      <c r="S302" s="2477"/>
      <c r="T302" s="2477"/>
      <c r="U302" s="2477"/>
      <c r="V302" s="2477"/>
      <c r="W302" s="2477"/>
      <c r="X302" s="2477"/>
      <c r="Y302" s="2477"/>
      <c r="Z302" s="2477"/>
      <c r="AA302" s="2477"/>
      <c r="AB302" s="2477"/>
      <c r="AC302" s="2477"/>
      <c r="AD302" s="2477"/>
      <c r="AE302" s="2477"/>
      <c r="AF302" s="2477"/>
      <c r="AG302" s="2477"/>
      <c r="AH302" s="2477"/>
      <c r="AI302" s="2477"/>
      <c r="AJ302" s="2477"/>
      <c r="AK302" s="2477"/>
      <c r="AL302" s="2477"/>
      <c r="AM302" s="2477"/>
      <c r="AN302" s="2477"/>
      <c r="AO302" s="2477"/>
      <c r="AP302" s="2477"/>
      <c r="AQ302" s="2477"/>
      <c r="AR302" s="2477"/>
      <c r="AS302" s="2477"/>
      <c r="AT302" s="2477"/>
      <c r="AU302" s="2477"/>
      <c r="AV302" s="2477"/>
      <c r="AW302" s="2477"/>
      <c r="AX302" s="2477"/>
      <c r="AY302" s="2477"/>
      <c r="AZ302" s="2477"/>
      <c r="BA302" s="2477"/>
      <c r="BB302" s="2477"/>
      <c r="BC302" s="2477"/>
      <c r="BD302" s="2477"/>
      <c r="BE302" s="2477"/>
      <c r="BF302" s="2477"/>
      <c r="BG302" s="2477"/>
      <c r="BH302" s="2477"/>
      <c r="BI302" s="2477"/>
      <c r="BJ302" s="2477"/>
      <c r="BK302" s="2477"/>
      <c r="BL302" s="2477"/>
    </row>
    <row r="303" spans="1:64">
      <c r="A303" s="2477"/>
      <c r="C303" s="2477"/>
      <c r="D303" s="2477"/>
      <c r="E303" s="2477"/>
      <c r="F303" s="2477"/>
      <c r="G303" s="2477"/>
      <c r="H303" s="2477"/>
      <c r="I303" s="2477"/>
      <c r="J303" s="2477"/>
      <c r="K303" s="2477"/>
      <c r="L303" s="2477"/>
      <c r="M303" s="2477"/>
      <c r="N303" s="2477"/>
      <c r="O303" s="2477"/>
      <c r="P303" s="2477"/>
      <c r="Q303" s="2477"/>
      <c r="R303" s="2477"/>
      <c r="S303" s="2477"/>
      <c r="T303" s="2477"/>
      <c r="U303" s="2477"/>
      <c r="V303" s="2477"/>
      <c r="W303" s="2477"/>
      <c r="X303" s="2477"/>
      <c r="Y303" s="2477"/>
      <c r="Z303" s="2477"/>
      <c r="AA303" s="2477"/>
      <c r="AB303" s="2477"/>
      <c r="AC303" s="2477"/>
      <c r="AD303" s="2477"/>
      <c r="AE303" s="2477"/>
      <c r="AF303" s="2477"/>
      <c r="AG303" s="2477"/>
      <c r="AH303" s="2477"/>
      <c r="AI303" s="2477"/>
      <c r="AJ303" s="2477"/>
      <c r="AK303" s="2477"/>
      <c r="AL303" s="2477"/>
      <c r="AM303" s="2477"/>
      <c r="AN303" s="2477"/>
      <c r="AO303" s="2477"/>
      <c r="AP303" s="2477"/>
      <c r="AQ303" s="2477"/>
      <c r="AR303" s="2477"/>
      <c r="AS303" s="2477"/>
      <c r="AT303" s="2477"/>
      <c r="AU303" s="2477"/>
      <c r="AV303" s="2477"/>
      <c r="AW303" s="2477"/>
      <c r="AX303" s="2477"/>
      <c r="AY303" s="2477"/>
      <c r="AZ303" s="2477"/>
      <c r="BA303" s="2477"/>
      <c r="BB303" s="2477"/>
      <c r="BC303" s="2477"/>
      <c r="BD303" s="2477"/>
      <c r="BE303" s="2477"/>
      <c r="BF303" s="2477"/>
      <c r="BG303" s="2477"/>
      <c r="BH303" s="2477"/>
      <c r="BI303" s="2477"/>
      <c r="BJ303" s="2477"/>
      <c r="BK303" s="2477"/>
      <c r="BL303" s="2477"/>
    </row>
    <row r="304" spans="1:64">
      <c r="A304" s="2477"/>
      <c r="C304" s="2477"/>
      <c r="D304" s="2477"/>
      <c r="E304" s="2477"/>
      <c r="F304" s="2477"/>
      <c r="G304" s="2477"/>
      <c r="H304" s="2477"/>
      <c r="I304" s="2477"/>
      <c r="J304" s="2477"/>
      <c r="K304" s="2477"/>
      <c r="L304" s="2477"/>
      <c r="M304" s="2477"/>
      <c r="N304" s="2477"/>
      <c r="O304" s="2477"/>
      <c r="P304" s="2477"/>
      <c r="Q304" s="2477"/>
      <c r="R304" s="2477"/>
      <c r="S304" s="2477"/>
      <c r="T304" s="2477"/>
      <c r="U304" s="2477"/>
      <c r="V304" s="2477"/>
      <c r="W304" s="2477"/>
      <c r="X304" s="2477"/>
      <c r="Y304" s="2477"/>
      <c r="Z304" s="2477"/>
      <c r="AA304" s="2477"/>
      <c r="AB304" s="2477"/>
      <c r="AC304" s="2477"/>
      <c r="AD304" s="2477"/>
      <c r="AE304" s="2477"/>
      <c r="AF304" s="2477"/>
      <c r="AG304" s="2477"/>
      <c r="AH304" s="2477"/>
      <c r="AI304" s="2477"/>
      <c r="AJ304" s="2477"/>
      <c r="AK304" s="2477"/>
      <c r="AL304" s="2477"/>
      <c r="AM304" s="2477"/>
      <c r="AN304" s="2477"/>
      <c r="AO304" s="2477"/>
      <c r="AP304" s="2477"/>
      <c r="AQ304" s="2477"/>
      <c r="AR304" s="2477"/>
      <c r="AS304" s="2477"/>
      <c r="AT304" s="2477"/>
      <c r="AU304" s="2477"/>
      <c r="AV304" s="2477"/>
      <c r="AW304" s="2477"/>
      <c r="AX304" s="2477"/>
      <c r="AY304" s="2477"/>
      <c r="AZ304" s="2477"/>
      <c r="BA304" s="2477"/>
      <c r="BB304" s="2477"/>
      <c r="BC304" s="2477"/>
      <c r="BD304" s="2477"/>
      <c r="BE304" s="2477"/>
      <c r="BF304" s="2477"/>
      <c r="BG304" s="2477"/>
      <c r="BH304" s="2477"/>
      <c r="BI304" s="2477"/>
      <c r="BJ304" s="2477"/>
      <c r="BK304" s="2477"/>
      <c r="BL304" s="2477"/>
    </row>
    <row r="305" s="2477" customFormat="1"/>
    <row r="306" s="2477" customFormat="1"/>
    <row r="307" s="2477" customFormat="1"/>
    <row r="308" s="2477" customFormat="1"/>
    <row r="309" s="2477" customFormat="1"/>
    <row r="310" s="2477" customFormat="1"/>
    <row r="311" s="2477" customFormat="1"/>
    <row r="312" s="2477" customFormat="1"/>
    <row r="313" s="2477" customFormat="1"/>
    <row r="314" s="2477" customFormat="1"/>
    <row r="315" s="2477" customFormat="1"/>
    <row r="316" s="2477" customFormat="1"/>
    <row r="317" s="2477" customFormat="1"/>
    <row r="318" s="2477" customFormat="1"/>
    <row r="319" s="2477" customFormat="1"/>
    <row r="320" s="2477" customFormat="1"/>
    <row r="321" s="2477" customFormat="1"/>
    <row r="322" s="2477" customFormat="1"/>
    <row r="323" s="2477" customFormat="1"/>
    <row r="324" s="2477" customFormat="1"/>
    <row r="325" s="2477" customFormat="1"/>
    <row r="326" s="2477" customFormat="1"/>
    <row r="327" s="2477" customFormat="1"/>
    <row r="328" s="2477" customFormat="1"/>
    <row r="329" s="2477" customFormat="1"/>
    <row r="330" s="2477" customFormat="1"/>
    <row r="331" s="2477" customFormat="1"/>
    <row r="332" s="2477" customFormat="1"/>
    <row r="333" s="2477" customFormat="1"/>
    <row r="334" s="2477" customFormat="1"/>
    <row r="335" s="2477" customFormat="1"/>
    <row r="336" s="2477" customFormat="1"/>
    <row r="337" spans="1:64">
      <c r="A337" s="2477"/>
      <c r="C337" s="2477"/>
      <c r="D337" s="2477"/>
      <c r="E337" s="2477"/>
      <c r="F337" s="2477"/>
      <c r="G337" s="2477"/>
      <c r="H337" s="2477"/>
      <c r="I337" s="2477"/>
      <c r="J337" s="2477"/>
      <c r="K337" s="2477"/>
      <c r="L337" s="2477"/>
      <c r="M337" s="2477"/>
      <c r="N337" s="2477"/>
      <c r="O337" s="2477"/>
      <c r="P337" s="2477"/>
      <c r="Q337" s="2477"/>
      <c r="R337" s="2477"/>
      <c r="S337" s="2477"/>
      <c r="T337" s="2477"/>
      <c r="U337" s="2477"/>
      <c r="V337" s="2477"/>
      <c r="W337" s="2477"/>
      <c r="X337" s="2477"/>
      <c r="Y337" s="2477"/>
      <c r="Z337" s="2477"/>
      <c r="AA337" s="2477"/>
      <c r="AB337" s="2477"/>
      <c r="AC337" s="2477"/>
      <c r="AD337" s="2477"/>
      <c r="AE337" s="2477"/>
      <c r="AF337" s="2477"/>
      <c r="AG337" s="2477"/>
      <c r="AH337" s="2477"/>
      <c r="AI337" s="2477"/>
      <c r="AJ337" s="2477"/>
      <c r="AK337" s="2477"/>
      <c r="AL337" s="2477"/>
      <c r="AM337" s="2477"/>
      <c r="AN337" s="2477"/>
      <c r="AO337" s="2477"/>
      <c r="AP337" s="2477"/>
      <c r="AQ337" s="2477"/>
      <c r="AR337" s="2477"/>
      <c r="AS337" s="2477"/>
      <c r="AT337" s="2477"/>
      <c r="AU337" s="2477"/>
      <c r="AV337" s="2477"/>
      <c r="AW337" s="2477"/>
      <c r="AX337" s="2477"/>
      <c r="AY337" s="2477"/>
      <c r="AZ337" s="2477"/>
      <c r="BA337" s="2477"/>
      <c r="BB337" s="2477"/>
      <c r="BC337" s="2477"/>
      <c r="BD337" s="2477"/>
      <c r="BE337" s="2477"/>
      <c r="BF337" s="2477"/>
      <c r="BG337" s="2477"/>
      <c r="BH337" s="2477"/>
      <c r="BI337" s="2477"/>
      <c r="BJ337" s="2477"/>
      <c r="BK337" s="2477"/>
      <c r="BL337" s="2477"/>
    </row>
    <row r="338" spans="1:64">
      <c r="A338" s="2477"/>
      <c r="C338" s="2477"/>
      <c r="D338" s="2477"/>
      <c r="E338" s="2477"/>
      <c r="F338" s="2477"/>
      <c r="G338" s="2477"/>
      <c r="H338" s="2477"/>
      <c r="I338" s="2477"/>
      <c r="J338" s="2477"/>
      <c r="K338" s="2477"/>
      <c r="L338" s="2477"/>
      <c r="M338" s="2477"/>
      <c r="N338" s="2477"/>
      <c r="O338" s="2477"/>
      <c r="P338" s="2477"/>
      <c r="Q338" s="2477"/>
      <c r="R338" s="2477"/>
      <c r="S338" s="2477"/>
      <c r="T338" s="2477"/>
      <c r="U338" s="2477"/>
      <c r="V338" s="2477"/>
      <c r="W338" s="2477"/>
      <c r="X338" s="2477"/>
      <c r="Y338" s="2477"/>
      <c r="Z338" s="2477"/>
      <c r="AA338" s="2477"/>
      <c r="AB338" s="2477"/>
      <c r="AC338" s="2477"/>
      <c r="AD338" s="2477"/>
      <c r="AE338" s="2477"/>
      <c r="AF338" s="2477"/>
      <c r="AG338" s="2477"/>
      <c r="AH338" s="2477"/>
      <c r="AI338" s="2477"/>
      <c r="AJ338" s="2477"/>
      <c r="AK338" s="2477"/>
      <c r="AL338" s="2477"/>
      <c r="AM338" s="2477"/>
      <c r="AN338" s="2477"/>
      <c r="AO338" s="2477"/>
      <c r="AP338" s="2477"/>
      <c r="AQ338" s="2477"/>
      <c r="AR338" s="2477"/>
      <c r="AS338" s="2477"/>
      <c r="AT338" s="2477"/>
      <c r="AU338" s="2477"/>
      <c r="AV338" s="2477"/>
      <c r="AW338" s="2477"/>
      <c r="AX338" s="2477"/>
      <c r="AY338" s="2477"/>
      <c r="AZ338" s="2477"/>
      <c r="BA338" s="2477"/>
      <c r="BB338" s="2477"/>
      <c r="BC338" s="2477"/>
      <c r="BD338" s="2477"/>
      <c r="BE338" s="2477"/>
      <c r="BF338" s="2477"/>
      <c r="BG338" s="2477"/>
      <c r="BH338" s="2477"/>
      <c r="BI338" s="2477"/>
      <c r="BJ338" s="2477"/>
      <c r="BK338" s="2477"/>
      <c r="BL338" s="2477"/>
    </row>
    <row r="339" spans="1:64">
      <c r="A339" s="2477"/>
      <c r="C339" s="2477"/>
      <c r="D339" s="2477"/>
      <c r="E339" s="2477"/>
      <c r="F339" s="2477"/>
      <c r="G339" s="2477"/>
      <c r="H339" s="2477"/>
      <c r="I339" s="2477"/>
      <c r="J339" s="2477"/>
      <c r="K339" s="2477"/>
      <c r="L339" s="2477"/>
      <c r="M339" s="2477"/>
      <c r="N339" s="2477"/>
      <c r="O339" s="2477"/>
      <c r="P339" s="2477"/>
      <c r="Q339" s="2477"/>
      <c r="R339" s="2477"/>
      <c r="S339" s="2477"/>
      <c r="T339" s="2477"/>
      <c r="U339" s="2477"/>
      <c r="V339" s="2477"/>
      <c r="W339" s="2477"/>
      <c r="X339" s="2477"/>
      <c r="Y339" s="2477"/>
      <c r="Z339" s="2477"/>
      <c r="AA339" s="2477"/>
      <c r="AB339" s="2477"/>
      <c r="AC339" s="2477"/>
      <c r="AD339" s="2477"/>
      <c r="AE339" s="2477"/>
      <c r="AF339" s="2477"/>
      <c r="AG339" s="2477"/>
      <c r="AH339" s="2477"/>
      <c r="AI339" s="2477"/>
      <c r="AJ339" s="2477"/>
      <c r="AK339" s="2477"/>
      <c r="AL339" s="2477"/>
      <c r="AM339" s="2477"/>
      <c r="AN339" s="2477"/>
      <c r="AO339" s="2477"/>
      <c r="AP339" s="2477"/>
      <c r="AQ339" s="2477"/>
      <c r="AR339" s="2477"/>
      <c r="AS339" s="2477"/>
      <c r="AT339" s="2477"/>
      <c r="AU339" s="2477"/>
      <c r="AV339" s="2477"/>
      <c r="AW339" s="2477"/>
      <c r="AX339" s="2477"/>
      <c r="AY339" s="2477"/>
      <c r="AZ339" s="2477"/>
      <c r="BA339" s="2477"/>
      <c r="BB339" s="2477"/>
      <c r="BC339" s="2477"/>
      <c r="BD339" s="2477"/>
      <c r="BE339" s="2477"/>
      <c r="BF339" s="2477"/>
      <c r="BG339" s="2477"/>
      <c r="BH339" s="2477"/>
      <c r="BI339" s="2477"/>
      <c r="BJ339" s="2477"/>
      <c r="BK339" s="2477"/>
      <c r="BL339" s="2477"/>
    </row>
    <row r="340" spans="1:64">
      <c r="A340" s="2477"/>
      <c r="C340" s="2477"/>
      <c r="D340" s="2477"/>
      <c r="E340" s="2477"/>
      <c r="F340" s="2477"/>
      <c r="G340" s="2477"/>
      <c r="H340" s="2477"/>
      <c r="I340" s="2477"/>
      <c r="J340" s="2477"/>
      <c r="K340" s="2477"/>
      <c r="L340" s="2477"/>
      <c r="M340" s="2477"/>
      <c r="N340" s="2477"/>
      <c r="O340" s="2477"/>
      <c r="P340" s="2477"/>
      <c r="Q340" s="2477"/>
      <c r="R340" s="2477"/>
      <c r="S340" s="2477"/>
      <c r="T340" s="2477"/>
      <c r="U340" s="2477"/>
      <c r="V340" s="2477"/>
      <c r="W340" s="2477"/>
      <c r="X340" s="2477"/>
      <c r="Y340" s="2477"/>
      <c r="Z340" s="2477"/>
      <c r="AA340" s="2477"/>
      <c r="AB340" s="2477"/>
      <c r="AC340" s="2477"/>
      <c r="AD340" s="2477"/>
      <c r="AE340" s="2477"/>
      <c r="AF340" s="2477"/>
      <c r="AG340" s="2477"/>
      <c r="AH340" s="2477"/>
      <c r="AI340" s="2477"/>
      <c r="AJ340" s="2477"/>
      <c r="AK340" s="2477"/>
      <c r="AL340" s="2477"/>
      <c r="AM340" s="2477"/>
      <c r="AN340" s="2477"/>
      <c r="AO340" s="2477"/>
      <c r="AP340" s="2477"/>
      <c r="AQ340" s="2477"/>
      <c r="AR340" s="2477"/>
      <c r="AS340" s="2477"/>
      <c r="AT340" s="2477"/>
      <c r="AU340" s="2477"/>
      <c r="AV340" s="2477"/>
      <c r="AW340" s="2477"/>
      <c r="AX340" s="2477"/>
      <c r="AY340" s="2477"/>
      <c r="AZ340" s="2477"/>
      <c r="BA340" s="2477"/>
      <c r="BB340" s="2477"/>
      <c r="BC340" s="2477"/>
      <c r="BD340" s="2477"/>
      <c r="BE340" s="2477"/>
      <c r="BF340" s="2477"/>
      <c r="BG340" s="2477"/>
      <c r="BH340" s="2477"/>
      <c r="BI340" s="2477"/>
      <c r="BJ340" s="2477"/>
      <c r="BK340" s="2477"/>
      <c r="BL340" s="2477"/>
    </row>
    <row r="341" spans="1:64">
      <c r="A341" s="2477"/>
      <c r="C341" s="2477"/>
      <c r="D341" s="2477"/>
      <c r="E341" s="2477"/>
      <c r="F341" s="2477"/>
      <c r="G341" s="2477"/>
      <c r="H341" s="2477"/>
      <c r="I341" s="2477"/>
      <c r="J341" s="2477"/>
      <c r="K341" s="2477"/>
      <c r="L341" s="2477"/>
      <c r="M341" s="2477"/>
      <c r="N341" s="2477"/>
      <c r="O341" s="2477"/>
      <c r="P341" s="2477"/>
      <c r="Q341" s="2477"/>
      <c r="R341" s="2477"/>
      <c r="S341" s="2477"/>
      <c r="T341" s="2477"/>
      <c r="U341" s="2477"/>
      <c r="V341" s="2477"/>
      <c r="W341" s="2477"/>
      <c r="X341" s="2477"/>
      <c r="Y341" s="2477"/>
      <c r="Z341" s="2477"/>
      <c r="AA341" s="2477"/>
      <c r="AB341" s="2477"/>
      <c r="AC341" s="2477"/>
      <c r="AD341" s="2477"/>
      <c r="AE341" s="2477"/>
      <c r="AF341" s="2477"/>
      <c r="AG341" s="2477"/>
      <c r="AH341" s="2477"/>
      <c r="AI341" s="2477"/>
      <c r="AJ341" s="2477"/>
      <c r="AK341" s="2477"/>
      <c r="AL341" s="2477"/>
      <c r="AM341" s="2477"/>
      <c r="AN341" s="2477"/>
      <c r="AO341" s="2477"/>
      <c r="AP341" s="2477"/>
      <c r="AQ341" s="2477"/>
      <c r="AR341" s="2477"/>
      <c r="AS341" s="2477"/>
      <c r="AT341" s="2477"/>
      <c r="AU341" s="2477"/>
      <c r="AV341" s="2477"/>
      <c r="AW341" s="2477"/>
      <c r="AX341" s="2477"/>
      <c r="AY341" s="2477"/>
      <c r="AZ341" s="2477"/>
      <c r="BA341" s="2477"/>
      <c r="BB341" s="2477"/>
      <c r="BC341" s="2477"/>
      <c r="BD341" s="2477"/>
      <c r="BE341" s="2477"/>
      <c r="BF341" s="2477"/>
      <c r="BG341" s="2477"/>
      <c r="BH341" s="2477"/>
      <c r="BI341" s="2477"/>
      <c r="BJ341" s="2477"/>
      <c r="BK341" s="2477"/>
      <c r="BL341" s="2477"/>
    </row>
    <row r="342" spans="1:64">
      <c r="A342" s="2477"/>
      <c r="C342" s="2477"/>
      <c r="D342" s="2477"/>
      <c r="E342" s="2477"/>
      <c r="F342" s="2477"/>
      <c r="G342" s="2477"/>
      <c r="H342" s="2477"/>
      <c r="I342" s="2477"/>
      <c r="J342" s="2477"/>
      <c r="K342" s="2477"/>
      <c r="L342" s="2477"/>
      <c r="M342" s="2477"/>
      <c r="N342" s="2477"/>
      <c r="O342" s="2477"/>
      <c r="P342" s="2477"/>
      <c r="Q342" s="2477"/>
      <c r="R342" s="2477"/>
      <c r="S342" s="2477"/>
      <c r="T342" s="2477"/>
      <c r="U342" s="2477"/>
      <c r="V342" s="2477"/>
      <c r="W342" s="2477"/>
      <c r="X342" s="2477"/>
      <c r="Y342" s="2477"/>
      <c r="Z342" s="2477"/>
      <c r="AA342" s="2477"/>
      <c r="AB342" s="2477"/>
      <c r="AC342" s="2477"/>
      <c r="AD342" s="2477"/>
      <c r="AE342" s="2477"/>
      <c r="AF342" s="2477"/>
      <c r="AG342" s="2477"/>
      <c r="AH342" s="2477"/>
      <c r="AI342" s="2477"/>
      <c r="AJ342" s="2477"/>
      <c r="AK342" s="2477"/>
      <c r="AL342" s="2477"/>
      <c r="AM342" s="2477"/>
      <c r="AN342" s="2477"/>
      <c r="AO342" s="2477"/>
      <c r="AP342" s="2477"/>
      <c r="AQ342" s="2477"/>
      <c r="AR342" s="2477"/>
      <c r="AS342" s="2477"/>
      <c r="AT342" s="2477"/>
      <c r="AU342" s="2477"/>
      <c r="AV342" s="2477"/>
      <c r="AW342" s="2477"/>
      <c r="AX342" s="2477"/>
      <c r="AY342" s="2477"/>
      <c r="AZ342" s="2477"/>
      <c r="BA342" s="2477"/>
      <c r="BB342" s="2477"/>
      <c r="BC342" s="2477"/>
      <c r="BD342" s="2477"/>
      <c r="BE342" s="2477"/>
      <c r="BF342" s="2477"/>
      <c r="BG342" s="2477"/>
      <c r="BH342" s="2477"/>
      <c r="BI342" s="2477"/>
      <c r="BJ342" s="2477"/>
      <c r="BK342" s="2477"/>
      <c r="BL342" s="2477"/>
    </row>
    <row r="343" spans="1:64">
      <c r="A343" s="2477"/>
      <c r="B343" s="2737"/>
      <c r="C343" s="2477"/>
      <c r="D343" s="2477"/>
      <c r="E343" s="2477"/>
      <c r="F343" s="2477"/>
      <c r="G343" s="2477"/>
      <c r="H343" s="2477"/>
      <c r="I343" s="2477"/>
      <c r="J343" s="2477"/>
      <c r="K343" s="2477"/>
      <c r="L343" s="2477"/>
      <c r="M343" s="2477"/>
      <c r="N343" s="2477"/>
      <c r="O343" s="2477"/>
      <c r="P343" s="2477"/>
      <c r="Q343" s="2477"/>
      <c r="R343" s="2477"/>
      <c r="S343" s="2477"/>
      <c r="T343" s="2477"/>
      <c r="U343" s="2477"/>
      <c r="V343" s="2477"/>
      <c r="W343" s="2477"/>
      <c r="X343" s="2477"/>
      <c r="Y343" s="2477"/>
      <c r="Z343" s="2477"/>
      <c r="AA343" s="2477"/>
      <c r="AB343" s="2477"/>
      <c r="AC343" s="2477"/>
      <c r="AD343" s="2477"/>
      <c r="AE343" s="2477"/>
      <c r="AF343" s="2477"/>
      <c r="AG343" s="2477"/>
      <c r="AH343" s="2477"/>
      <c r="AI343" s="2477"/>
      <c r="AJ343" s="2477"/>
      <c r="AK343" s="2477"/>
      <c r="AL343" s="2477"/>
      <c r="AM343" s="2477"/>
      <c r="AN343" s="2477"/>
      <c r="AO343" s="2477"/>
      <c r="AP343" s="2477"/>
      <c r="AQ343" s="2477"/>
      <c r="AR343" s="2477"/>
      <c r="AS343" s="2477"/>
      <c r="AT343" s="2477"/>
      <c r="AU343" s="2477"/>
      <c r="AV343" s="2477"/>
      <c r="AW343" s="2477"/>
      <c r="AX343" s="2477"/>
      <c r="AY343" s="2477"/>
      <c r="AZ343" s="2477"/>
      <c r="BA343" s="2477"/>
      <c r="BB343" s="2477"/>
      <c r="BC343" s="2477"/>
      <c r="BD343" s="2477"/>
      <c r="BE343" s="2477"/>
      <c r="BF343" s="2477"/>
      <c r="BG343" s="2477"/>
      <c r="BH343" s="2477"/>
      <c r="BI343" s="2477"/>
      <c r="BJ343" s="2477"/>
      <c r="BK343" s="2477"/>
      <c r="BL343" s="2477"/>
    </row>
    <row r="344" spans="1:64">
      <c r="A344" s="2477"/>
      <c r="C344" s="2477"/>
      <c r="D344" s="2477"/>
      <c r="E344" s="2477"/>
      <c r="F344" s="2477"/>
      <c r="G344" s="2477"/>
      <c r="H344" s="2477"/>
      <c r="I344" s="2477"/>
      <c r="J344" s="2477"/>
      <c r="K344" s="2477"/>
      <c r="L344" s="2477"/>
      <c r="M344" s="2477"/>
      <c r="N344" s="2477"/>
      <c r="O344" s="2477"/>
      <c r="P344" s="2477"/>
      <c r="Q344" s="2477"/>
      <c r="R344" s="2477"/>
      <c r="S344" s="2477"/>
      <c r="T344" s="2477"/>
      <c r="U344" s="2477"/>
      <c r="V344" s="2477"/>
      <c r="W344" s="2477"/>
      <c r="X344" s="2477"/>
      <c r="Y344" s="2477"/>
      <c r="Z344" s="2477"/>
      <c r="AA344" s="2477"/>
      <c r="AB344" s="2477"/>
      <c r="AC344" s="2477"/>
      <c r="AD344" s="2477"/>
      <c r="AE344" s="2477"/>
      <c r="AF344" s="2477"/>
      <c r="AG344" s="2477"/>
      <c r="AH344" s="2477"/>
      <c r="AI344" s="2477"/>
      <c r="AJ344" s="2477"/>
      <c r="AK344" s="2477"/>
      <c r="AL344" s="2477"/>
      <c r="AM344" s="2477"/>
      <c r="AN344" s="2477"/>
      <c r="AO344" s="2477"/>
      <c r="AP344" s="2477"/>
      <c r="AQ344" s="2477"/>
      <c r="AR344" s="2477"/>
      <c r="AS344" s="2477"/>
      <c r="AT344" s="2477"/>
      <c r="AU344" s="2477"/>
      <c r="AV344" s="2477"/>
      <c r="AW344" s="2477"/>
      <c r="AX344" s="2477"/>
      <c r="AY344" s="2477"/>
      <c r="AZ344" s="2477"/>
      <c r="BA344" s="2477"/>
      <c r="BB344" s="2477"/>
      <c r="BC344" s="2477"/>
      <c r="BD344" s="2477"/>
      <c r="BE344" s="2477"/>
      <c r="BF344" s="2477"/>
      <c r="BG344" s="2477"/>
      <c r="BH344" s="2477"/>
      <c r="BI344" s="2477"/>
      <c r="BJ344" s="2477"/>
      <c r="BK344" s="2477"/>
      <c r="BL344" s="2477"/>
    </row>
    <row r="345" spans="1:64">
      <c r="A345" s="2477"/>
      <c r="C345" s="2477"/>
      <c r="D345" s="2477"/>
      <c r="E345" s="2477"/>
      <c r="F345" s="2477"/>
      <c r="G345" s="2477"/>
      <c r="H345" s="2477"/>
      <c r="I345" s="2477"/>
      <c r="J345" s="2477"/>
      <c r="K345" s="2477"/>
      <c r="L345" s="2477"/>
      <c r="M345" s="2477"/>
      <c r="N345" s="2477"/>
      <c r="O345" s="2477"/>
      <c r="P345" s="2477"/>
      <c r="Q345" s="2477"/>
      <c r="R345" s="2477"/>
      <c r="S345" s="2477"/>
      <c r="T345" s="2477"/>
      <c r="U345" s="2477"/>
      <c r="V345" s="2477"/>
      <c r="W345" s="2477"/>
      <c r="X345" s="2477"/>
      <c r="Y345" s="2477"/>
      <c r="Z345" s="2477"/>
      <c r="AA345" s="2477"/>
      <c r="AB345" s="2477"/>
      <c r="AC345" s="2477"/>
      <c r="AD345" s="2477"/>
      <c r="AE345" s="2477"/>
      <c r="AF345" s="2477"/>
      <c r="AG345" s="2477"/>
      <c r="AH345" s="2477"/>
      <c r="AI345" s="2477"/>
      <c r="AJ345" s="2477"/>
      <c r="AK345" s="2477"/>
      <c r="AL345" s="2477"/>
      <c r="AM345" s="2477"/>
      <c r="AN345" s="2477"/>
      <c r="AO345" s="2477"/>
      <c r="AP345" s="2477"/>
      <c r="AQ345" s="2477"/>
      <c r="AR345" s="2477"/>
      <c r="AS345" s="2477"/>
      <c r="AT345" s="2477"/>
      <c r="AU345" s="2477"/>
      <c r="AV345" s="2477"/>
      <c r="AW345" s="2477"/>
      <c r="AX345" s="2477"/>
      <c r="AY345" s="2477"/>
      <c r="AZ345" s="2477"/>
      <c r="BA345" s="2477"/>
      <c r="BB345" s="2477"/>
      <c r="BC345" s="2477"/>
      <c r="BD345" s="2477"/>
      <c r="BE345" s="2477"/>
      <c r="BF345" s="2477"/>
      <c r="BG345" s="2477"/>
      <c r="BH345" s="2477"/>
      <c r="BI345" s="2477"/>
      <c r="BJ345" s="2477"/>
      <c r="BK345" s="2477"/>
      <c r="BL345" s="2477"/>
    </row>
    <row r="346" spans="1:64">
      <c r="A346" s="2477"/>
      <c r="C346" s="2477"/>
      <c r="D346" s="2477"/>
      <c r="E346" s="2477"/>
      <c r="F346" s="2477"/>
      <c r="G346" s="2477"/>
      <c r="H346" s="2477"/>
      <c r="I346" s="2477"/>
      <c r="J346" s="2477"/>
      <c r="K346" s="2477"/>
      <c r="L346" s="2477"/>
      <c r="M346" s="2477"/>
      <c r="N346" s="2477"/>
      <c r="O346" s="2477"/>
      <c r="P346" s="2477"/>
      <c r="Q346" s="2477"/>
      <c r="R346" s="2477"/>
      <c r="S346" s="2477"/>
      <c r="T346" s="2477"/>
      <c r="U346" s="2477"/>
      <c r="V346" s="2477"/>
      <c r="W346" s="2477"/>
      <c r="X346" s="2477"/>
      <c r="Y346" s="2477"/>
      <c r="Z346" s="2477"/>
      <c r="AA346" s="2477"/>
      <c r="AB346" s="2477"/>
      <c r="AC346" s="2477"/>
      <c r="AD346" s="2477"/>
      <c r="AE346" s="2477"/>
      <c r="AF346" s="2477"/>
      <c r="AG346" s="2477"/>
      <c r="AH346" s="2477"/>
      <c r="AI346" s="2477"/>
      <c r="AJ346" s="2477"/>
      <c r="AK346" s="2477"/>
      <c r="AL346" s="2477"/>
      <c r="AM346" s="2477"/>
      <c r="AN346" s="2477"/>
      <c r="AO346" s="2477"/>
      <c r="AP346" s="2477"/>
      <c r="AQ346" s="2477"/>
      <c r="AR346" s="2477"/>
      <c r="AS346" s="2477"/>
      <c r="AT346" s="2477"/>
      <c r="AU346" s="2477"/>
      <c r="AV346" s="2477"/>
      <c r="AW346" s="2477"/>
      <c r="AX346" s="2477"/>
      <c r="AY346" s="2477"/>
      <c r="AZ346" s="2477"/>
      <c r="BA346" s="2477"/>
      <c r="BB346" s="2477"/>
      <c r="BC346" s="2477"/>
      <c r="BD346" s="2477"/>
      <c r="BE346" s="2477"/>
      <c r="BF346" s="2477"/>
      <c r="BG346" s="2477"/>
      <c r="BH346" s="2477"/>
      <c r="BI346" s="2477"/>
      <c r="BJ346" s="2477"/>
      <c r="BK346" s="2477"/>
      <c r="BL346" s="2477"/>
    </row>
    <row r="347" spans="1:64">
      <c r="A347" s="2477"/>
      <c r="C347" s="2477"/>
      <c r="D347" s="2477"/>
      <c r="E347" s="2477"/>
      <c r="F347" s="2477"/>
      <c r="G347" s="2477"/>
      <c r="H347" s="2477"/>
      <c r="I347" s="2477"/>
      <c r="J347" s="2477"/>
      <c r="K347" s="2477"/>
      <c r="L347" s="2477"/>
      <c r="M347" s="2477"/>
      <c r="N347" s="2477"/>
      <c r="O347" s="2477"/>
      <c r="P347" s="2477"/>
      <c r="Q347" s="2477"/>
      <c r="R347" s="2477"/>
      <c r="S347" s="2477"/>
      <c r="T347" s="2477"/>
      <c r="U347" s="2477"/>
      <c r="V347" s="2477"/>
      <c r="W347" s="2477"/>
      <c r="X347" s="2477"/>
      <c r="Y347" s="2477"/>
      <c r="Z347" s="2477"/>
      <c r="AA347" s="2477"/>
      <c r="AB347" s="2477"/>
      <c r="AC347" s="2477"/>
      <c r="AD347" s="2477"/>
      <c r="AE347" s="2477"/>
      <c r="AF347" s="2477"/>
      <c r="AG347" s="2477"/>
      <c r="AH347" s="2477"/>
      <c r="AI347" s="2477"/>
      <c r="AJ347" s="2477"/>
      <c r="AK347" s="2477"/>
      <c r="AL347" s="2477"/>
      <c r="AM347" s="2477"/>
      <c r="AN347" s="2477"/>
      <c r="AO347" s="2477"/>
      <c r="AP347" s="2477"/>
      <c r="AQ347" s="2477"/>
      <c r="AR347" s="2477"/>
      <c r="AS347" s="2477"/>
      <c r="AT347" s="2477"/>
      <c r="AU347" s="2477"/>
      <c r="AV347" s="2477"/>
      <c r="AW347" s="2477"/>
      <c r="AX347" s="2477"/>
      <c r="AY347" s="2477"/>
      <c r="AZ347" s="2477"/>
      <c r="BA347" s="2477"/>
      <c r="BB347" s="2477"/>
      <c r="BC347" s="2477"/>
      <c r="BD347" s="2477"/>
      <c r="BE347" s="2477"/>
      <c r="BF347" s="2477"/>
      <c r="BG347" s="2477"/>
      <c r="BH347" s="2477"/>
      <c r="BI347" s="2477"/>
      <c r="BJ347" s="2477"/>
      <c r="BK347" s="2477"/>
      <c r="BL347" s="2477"/>
    </row>
    <row r="348" spans="1:64">
      <c r="A348" s="2477"/>
      <c r="C348" s="2477"/>
      <c r="D348" s="2477"/>
      <c r="E348" s="2477"/>
      <c r="F348" s="2477"/>
      <c r="G348" s="2477"/>
      <c r="H348" s="2477"/>
      <c r="I348" s="2477"/>
      <c r="J348" s="2477"/>
      <c r="K348" s="2477"/>
      <c r="L348" s="2477"/>
      <c r="M348" s="2477"/>
      <c r="N348" s="2477"/>
      <c r="O348" s="2477"/>
      <c r="P348" s="2477"/>
      <c r="Q348" s="2477"/>
      <c r="R348" s="2477"/>
      <c r="S348" s="2477"/>
      <c r="T348" s="2477"/>
      <c r="U348" s="2477"/>
      <c r="V348" s="2477"/>
      <c r="W348" s="2477"/>
      <c r="X348" s="2477"/>
      <c r="Y348" s="2477"/>
      <c r="Z348" s="2477"/>
      <c r="AA348" s="2477"/>
      <c r="AB348" s="2477"/>
      <c r="AC348" s="2477"/>
      <c r="AD348" s="2477"/>
      <c r="AE348" s="2477"/>
      <c r="AF348" s="2477"/>
      <c r="AG348" s="2477"/>
      <c r="AH348" s="2477"/>
      <c r="AI348" s="2477"/>
      <c r="AJ348" s="2477"/>
      <c r="AK348" s="2477"/>
      <c r="AL348" s="2477"/>
      <c r="AM348" s="2477"/>
      <c r="AN348" s="2477"/>
      <c r="AO348" s="2477"/>
      <c r="AP348" s="2477"/>
      <c r="AQ348" s="2477"/>
      <c r="AR348" s="2477"/>
      <c r="AS348" s="2477"/>
      <c r="AT348" s="2477"/>
      <c r="AU348" s="2477"/>
      <c r="AV348" s="2477"/>
      <c r="AW348" s="2477"/>
      <c r="AX348" s="2477"/>
      <c r="AY348" s="2477"/>
      <c r="AZ348" s="2477"/>
      <c r="BA348" s="2477"/>
      <c r="BB348" s="2477"/>
      <c r="BC348" s="2477"/>
      <c r="BD348" s="2477"/>
      <c r="BE348" s="2477"/>
      <c r="BF348" s="2477"/>
      <c r="BG348" s="2477"/>
      <c r="BH348" s="2477"/>
      <c r="BI348" s="2477"/>
      <c r="BJ348" s="2477"/>
      <c r="BK348" s="2477"/>
      <c r="BL348" s="2477"/>
    </row>
    <row r="349" spans="1:64">
      <c r="A349" s="2477"/>
      <c r="C349" s="2477"/>
      <c r="D349" s="2477"/>
      <c r="E349" s="2477"/>
      <c r="F349" s="2477"/>
      <c r="G349" s="2477"/>
      <c r="H349" s="2477"/>
      <c r="I349" s="2477"/>
      <c r="J349" s="2477"/>
      <c r="K349" s="2477"/>
      <c r="L349" s="2477"/>
      <c r="M349" s="2477"/>
      <c r="N349" s="2477"/>
      <c r="O349" s="2477"/>
      <c r="P349" s="2477"/>
      <c r="Q349" s="2477"/>
      <c r="R349" s="2477"/>
      <c r="S349" s="2477"/>
      <c r="T349" s="2477"/>
      <c r="U349" s="2477"/>
      <c r="V349" s="2477"/>
      <c r="W349" s="2477"/>
      <c r="X349" s="2477"/>
      <c r="Y349" s="2477"/>
      <c r="Z349" s="2477"/>
      <c r="AA349" s="2477"/>
      <c r="AB349" s="2477"/>
      <c r="AC349" s="2477"/>
      <c r="AD349" s="2477"/>
      <c r="AE349" s="2477"/>
      <c r="AF349" s="2477"/>
      <c r="AG349" s="2477"/>
      <c r="AH349" s="2477"/>
      <c r="AI349" s="2477"/>
      <c r="AJ349" s="2477"/>
      <c r="AK349" s="2477"/>
      <c r="AL349" s="2477"/>
      <c r="AM349" s="2477"/>
      <c r="AN349" s="2477"/>
      <c r="AO349" s="2477"/>
      <c r="AP349" s="2477"/>
      <c r="AQ349" s="2477"/>
      <c r="AR349" s="2477"/>
      <c r="AS349" s="2477"/>
      <c r="AT349" s="2477"/>
      <c r="AU349" s="2477"/>
      <c r="AV349" s="2477"/>
      <c r="AW349" s="2477"/>
      <c r="AX349" s="2477"/>
      <c r="AY349" s="2477"/>
      <c r="AZ349" s="2477"/>
      <c r="BA349" s="2477"/>
      <c r="BB349" s="2477"/>
      <c r="BC349" s="2477"/>
      <c r="BD349" s="2477"/>
      <c r="BE349" s="2477"/>
      <c r="BF349" s="2477"/>
      <c r="BG349" s="2477"/>
      <c r="BH349" s="2477"/>
      <c r="BI349" s="2477"/>
      <c r="BJ349" s="2477"/>
      <c r="BK349" s="2477"/>
      <c r="BL349" s="2477"/>
    </row>
    <row r="350" spans="1:64">
      <c r="A350" s="2477"/>
      <c r="C350" s="2477"/>
      <c r="D350" s="2477"/>
      <c r="E350" s="2477"/>
      <c r="F350" s="2477"/>
      <c r="G350" s="2477"/>
      <c r="H350" s="2477"/>
      <c r="I350" s="2477"/>
      <c r="J350" s="2477"/>
      <c r="K350" s="2477"/>
      <c r="L350" s="2477"/>
      <c r="M350" s="2477"/>
      <c r="N350" s="2477"/>
      <c r="O350" s="2477"/>
      <c r="P350" s="2477"/>
      <c r="Q350" s="2477"/>
      <c r="R350" s="2477"/>
      <c r="S350" s="2477"/>
      <c r="T350" s="2477"/>
      <c r="U350" s="2477"/>
      <c r="V350" s="2477"/>
      <c r="W350" s="2477"/>
      <c r="X350" s="2477"/>
      <c r="Y350" s="2477"/>
      <c r="Z350" s="2477"/>
      <c r="AA350" s="2477"/>
      <c r="AB350" s="2477"/>
      <c r="AC350" s="2477"/>
      <c r="AD350" s="2477"/>
      <c r="AE350" s="2477"/>
      <c r="AF350" s="2477"/>
      <c r="AG350" s="2477"/>
      <c r="AH350" s="2477"/>
      <c r="AI350" s="2477"/>
      <c r="AJ350" s="2477"/>
      <c r="AK350" s="2477"/>
      <c r="AL350" s="2477"/>
      <c r="AM350" s="2477"/>
      <c r="AN350" s="2477"/>
      <c r="AO350" s="2477"/>
      <c r="AP350" s="2477"/>
      <c r="AQ350" s="2477"/>
      <c r="AR350" s="2477"/>
      <c r="AS350" s="2477"/>
      <c r="AT350" s="2477"/>
      <c r="AU350" s="2477"/>
      <c r="AV350" s="2477"/>
      <c r="AW350" s="2477"/>
      <c r="AX350" s="2477"/>
      <c r="AY350" s="2477"/>
      <c r="AZ350" s="2477"/>
      <c r="BA350" s="2477"/>
      <c r="BB350" s="2477"/>
      <c r="BC350" s="2477"/>
      <c r="BD350" s="2477"/>
      <c r="BE350" s="2477"/>
      <c r="BF350" s="2477"/>
      <c r="BG350" s="2477"/>
      <c r="BH350" s="2477"/>
      <c r="BI350" s="2477"/>
      <c r="BJ350" s="2477"/>
      <c r="BK350" s="2477"/>
      <c r="BL350" s="2477"/>
    </row>
    <row r="351" spans="1:64">
      <c r="A351" s="2477"/>
      <c r="C351" s="2477"/>
      <c r="D351" s="2477"/>
      <c r="E351" s="2477"/>
      <c r="F351" s="2477"/>
      <c r="G351" s="2477"/>
      <c r="H351" s="2477"/>
      <c r="I351" s="2477"/>
      <c r="J351" s="2477"/>
      <c r="K351" s="2477"/>
      <c r="L351" s="2477"/>
      <c r="M351" s="2477"/>
      <c r="N351" s="2477"/>
      <c r="O351" s="2477"/>
      <c r="P351" s="2477"/>
      <c r="Q351" s="2477"/>
      <c r="R351" s="2477"/>
      <c r="S351" s="2477"/>
      <c r="T351" s="2477"/>
      <c r="U351" s="2477"/>
      <c r="V351" s="2477"/>
      <c r="W351" s="2477"/>
      <c r="X351" s="2477"/>
      <c r="Y351" s="2477"/>
      <c r="Z351" s="2477"/>
      <c r="AA351" s="2477"/>
      <c r="AB351" s="2477"/>
      <c r="AC351" s="2477"/>
      <c r="AD351" s="2477"/>
      <c r="AE351" s="2477"/>
      <c r="AF351" s="2477"/>
      <c r="AG351" s="2477"/>
      <c r="AH351" s="2477"/>
      <c r="AI351" s="2477"/>
      <c r="AJ351" s="2477"/>
      <c r="AK351" s="2477"/>
      <c r="AL351" s="2477"/>
      <c r="AM351" s="2477"/>
      <c r="AN351" s="2477"/>
      <c r="AO351" s="2477"/>
      <c r="AP351" s="2477"/>
      <c r="AQ351" s="2477"/>
      <c r="AR351" s="2477"/>
      <c r="AS351" s="2477"/>
      <c r="AT351" s="2477"/>
      <c r="AU351" s="2477"/>
      <c r="AV351" s="2477"/>
      <c r="AW351" s="2477"/>
      <c r="AX351" s="2477"/>
      <c r="AY351" s="2477"/>
      <c r="AZ351" s="2477"/>
      <c r="BA351" s="2477"/>
      <c r="BB351" s="2477"/>
      <c r="BC351" s="2477"/>
      <c r="BD351" s="2477"/>
      <c r="BE351" s="2477"/>
      <c r="BF351" s="2477"/>
      <c r="BG351" s="2477"/>
      <c r="BH351" s="2477"/>
      <c r="BI351" s="2477"/>
      <c r="BJ351" s="2477"/>
      <c r="BK351" s="2477"/>
      <c r="BL351" s="2477"/>
    </row>
    <row r="352" spans="1:64">
      <c r="A352" s="2477"/>
      <c r="C352" s="2477"/>
      <c r="D352" s="2477"/>
      <c r="E352" s="2477"/>
      <c r="F352" s="2477"/>
      <c r="G352" s="2477"/>
      <c r="H352" s="2477"/>
      <c r="I352" s="2477"/>
      <c r="J352" s="2477"/>
      <c r="K352" s="2477"/>
      <c r="L352" s="2477"/>
      <c r="M352" s="2477"/>
      <c r="N352" s="2477"/>
      <c r="O352" s="2477"/>
      <c r="P352" s="2477"/>
      <c r="Q352" s="2477"/>
      <c r="R352" s="2477"/>
      <c r="S352" s="2477"/>
      <c r="T352" s="2477"/>
      <c r="U352" s="2477"/>
      <c r="V352" s="2477"/>
      <c r="W352" s="2477"/>
      <c r="X352" s="2477"/>
      <c r="Y352" s="2477"/>
      <c r="Z352" s="2477"/>
      <c r="AA352" s="2477"/>
      <c r="AB352" s="2477"/>
      <c r="AC352" s="2477"/>
      <c r="AD352" s="2477"/>
      <c r="AE352" s="2477"/>
      <c r="AF352" s="2477"/>
      <c r="AG352" s="2477"/>
      <c r="AH352" s="2477"/>
      <c r="AI352" s="2477"/>
      <c r="AJ352" s="2477"/>
      <c r="AK352" s="2477"/>
      <c r="AL352" s="2477"/>
      <c r="AM352" s="2477"/>
      <c r="AN352" s="2477"/>
      <c r="AO352" s="2477"/>
      <c r="AP352" s="2477"/>
      <c r="AQ352" s="2477"/>
      <c r="AR352" s="2477"/>
      <c r="AS352" s="2477"/>
      <c r="AT352" s="2477"/>
      <c r="AU352" s="2477"/>
      <c r="AV352" s="2477"/>
      <c r="AW352" s="2477"/>
      <c r="AX352" s="2477"/>
      <c r="AY352" s="2477"/>
      <c r="AZ352" s="2477"/>
      <c r="BA352" s="2477"/>
      <c r="BB352" s="2477"/>
      <c r="BC352" s="2477"/>
      <c r="BD352" s="2477"/>
      <c r="BE352" s="2477"/>
      <c r="BF352" s="2477"/>
      <c r="BG352" s="2477"/>
      <c r="BH352" s="2477"/>
      <c r="BI352" s="2477"/>
      <c r="BJ352" s="2477"/>
      <c r="BK352" s="2477"/>
      <c r="BL352" s="2477"/>
    </row>
    <row r="353" spans="1:64">
      <c r="C353" s="2477"/>
      <c r="D353" s="2477"/>
      <c r="E353" s="2477"/>
      <c r="F353" s="2477"/>
      <c r="G353" s="2477"/>
      <c r="H353" s="2477"/>
      <c r="I353" s="2477"/>
      <c r="J353" s="2477"/>
      <c r="K353" s="2477"/>
      <c r="L353" s="2477"/>
      <c r="M353" s="2477"/>
      <c r="N353" s="2477"/>
      <c r="O353" s="2477"/>
      <c r="P353" s="2477"/>
      <c r="Q353" s="2477"/>
      <c r="R353" s="2477"/>
      <c r="S353" s="2477"/>
      <c r="T353" s="2477"/>
      <c r="U353" s="2477"/>
      <c r="V353" s="2477"/>
      <c r="W353" s="2477"/>
      <c r="X353" s="2477"/>
      <c r="Y353" s="2477"/>
      <c r="Z353" s="2477"/>
      <c r="AA353" s="2477"/>
      <c r="AB353" s="2477"/>
      <c r="AC353" s="2477"/>
      <c r="AD353" s="2477"/>
      <c r="AE353" s="2477"/>
      <c r="AF353" s="2477"/>
      <c r="AG353" s="2477"/>
      <c r="AH353" s="2477"/>
      <c r="AI353" s="2477"/>
      <c r="AJ353" s="2477"/>
      <c r="AK353" s="2477"/>
      <c r="AL353" s="2477"/>
      <c r="AM353" s="2477"/>
      <c r="AN353" s="2477"/>
      <c r="AO353" s="2477"/>
      <c r="AP353" s="2477"/>
      <c r="AQ353" s="2477"/>
      <c r="AR353" s="2477"/>
      <c r="AS353" s="2477"/>
      <c r="AT353" s="2477"/>
      <c r="AU353" s="2477"/>
      <c r="AV353" s="2477"/>
      <c r="AW353" s="2477"/>
      <c r="AX353" s="2477"/>
      <c r="AY353" s="2477"/>
      <c r="AZ353" s="2477"/>
      <c r="BA353" s="2477"/>
      <c r="BB353" s="2477"/>
      <c r="BC353" s="2477"/>
      <c r="BD353" s="2477"/>
      <c r="BE353" s="2477"/>
      <c r="BF353" s="2477"/>
      <c r="BG353" s="2477"/>
      <c r="BH353" s="2477"/>
      <c r="BI353" s="2477"/>
      <c r="BJ353" s="2477"/>
      <c r="BK353" s="2477"/>
      <c r="BL353" s="2477"/>
    </row>
    <row r="354" spans="1:64">
      <c r="C354" s="2477"/>
      <c r="D354" s="2477"/>
      <c r="E354" s="2477"/>
      <c r="F354" s="2477"/>
      <c r="G354" s="2477"/>
      <c r="H354" s="2477"/>
      <c r="I354" s="2477"/>
      <c r="J354" s="2477"/>
      <c r="K354" s="2477"/>
      <c r="L354" s="2477"/>
      <c r="M354" s="2477"/>
      <c r="N354" s="2477"/>
      <c r="O354" s="2477"/>
      <c r="P354" s="2477"/>
      <c r="Q354" s="2477"/>
      <c r="R354" s="2477"/>
      <c r="S354" s="2477"/>
      <c r="T354" s="2477"/>
      <c r="U354" s="2477"/>
      <c r="V354" s="2477"/>
      <c r="W354" s="2477"/>
      <c r="X354" s="2477"/>
      <c r="Y354" s="2477"/>
      <c r="Z354" s="2477"/>
      <c r="AA354" s="2477"/>
      <c r="AB354" s="2477"/>
      <c r="AC354" s="2477"/>
      <c r="AD354" s="2477"/>
      <c r="AE354" s="2477"/>
      <c r="AF354" s="2477"/>
      <c r="AG354" s="2477"/>
      <c r="AH354" s="2477"/>
      <c r="AI354" s="2477"/>
      <c r="AJ354" s="2477"/>
      <c r="AK354" s="2477"/>
      <c r="AL354" s="2477"/>
      <c r="AM354" s="2477"/>
      <c r="AN354" s="2477"/>
      <c r="AO354" s="2477"/>
      <c r="AP354" s="2477"/>
      <c r="AQ354" s="2477"/>
      <c r="AR354" s="2477"/>
      <c r="AS354" s="2477"/>
      <c r="AT354" s="2477"/>
      <c r="AU354" s="2477"/>
      <c r="AV354" s="2477"/>
      <c r="AW354" s="2477"/>
      <c r="AX354" s="2477"/>
      <c r="AY354" s="2477"/>
      <c r="AZ354" s="2477"/>
      <c r="BA354" s="2477"/>
      <c r="BB354" s="2477"/>
      <c r="BC354" s="2477"/>
      <c r="BD354" s="2477"/>
      <c r="BE354" s="2477"/>
      <c r="BF354" s="2477"/>
      <c r="BG354" s="2477"/>
      <c r="BH354" s="2477"/>
      <c r="BI354" s="2477"/>
      <c r="BJ354" s="2477"/>
      <c r="BK354" s="2477"/>
      <c r="BL354" s="2477"/>
    </row>
    <row r="355" spans="1:64">
      <c r="C355" s="2477"/>
      <c r="D355" s="2477"/>
      <c r="E355" s="2477"/>
      <c r="F355" s="2477"/>
      <c r="G355" s="2477"/>
      <c r="H355" s="2477"/>
      <c r="I355" s="2477"/>
      <c r="J355" s="2477"/>
      <c r="K355" s="2477"/>
      <c r="L355" s="2477"/>
      <c r="M355" s="2477"/>
      <c r="N355" s="2477"/>
      <c r="O355" s="2477"/>
      <c r="P355" s="2477"/>
      <c r="Q355" s="2477"/>
      <c r="R355" s="2477"/>
      <c r="S355" s="2477"/>
      <c r="T355" s="2477"/>
      <c r="U355" s="2477"/>
      <c r="V355" s="2477"/>
      <c r="W355" s="2477"/>
      <c r="X355" s="2477"/>
      <c r="Y355" s="2477"/>
      <c r="Z355" s="2477"/>
      <c r="AA355" s="2477"/>
      <c r="AB355" s="2477"/>
      <c r="AC355" s="2477"/>
      <c r="AD355" s="2477"/>
      <c r="AE355" s="2477"/>
      <c r="AF355" s="2477"/>
      <c r="AG355" s="2477"/>
      <c r="AH355" s="2477"/>
      <c r="AI355" s="2477"/>
      <c r="AJ355" s="2477"/>
      <c r="AK355" s="2477"/>
      <c r="AL355" s="2477"/>
      <c r="AM355" s="2477"/>
      <c r="AN355" s="2477"/>
      <c r="AO355" s="2477"/>
      <c r="AP355" s="2477"/>
      <c r="AQ355" s="2477"/>
      <c r="AR355" s="2477"/>
      <c r="AS355" s="2477"/>
      <c r="AT355" s="2477"/>
      <c r="AU355" s="2477"/>
      <c r="AV355" s="2477"/>
      <c r="AW355" s="2477"/>
      <c r="AX355" s="2477"/>
      <c r="AY355" s="2477"/>
      <c r="AZ355" s="2477"/>
      <c r="BA355" s="2477"/>
      <c r="BB355" s="2477"/>
      <c r="BC355" s="2477"/>
      <c r="BD355" s="2477"/>
      <c r="BE355" s="2477"/>
      <c r="BF355" s="2477"/>
      <c r="BG355" s="2477"/>
      <c r="BH355" s="2477"/>
      <c r="BI355" s="2477"/>
      <c r="BJ355" s="2477"/>
      <c r="BK355" s="2477"/>
      <c r="BL355" s="2477"/>
    </row>
    <row r="356" spans="1:64">
      <c r="C356" s="2477"/>
      <c r="D356" s="2477"/>
      <c r="E356" s="2477"/>
      <c r="F356" s="2477"/>
      <c r="G356" s="2477"/>
      <c r="H356" s="2477"/>
      <c r="I356" s="2477"/>
      <c r="J356" s="2477"/>
      <c r="K356" s="2477"/>
      <c r="L356" s="2477"/>
      <c r="M356" s="2477"/>
      <c r="N356" s="2477"/>
      <c r="O356" s="2477"/>
      <c r="P356" s="2477"/>
      <c r="Q356" s="2477"/>
      <c r="R356" s="2477"/>
      <c r="S356" s="2477"/>
      <c r="T356" s="2477"/>
      <c r="U356" s="2477"/>
      <c r="V356" s="2477"/>
      <c r="W356" s="2477"/>
      <c r="X356" s="2477"/>
      <c r="Y356" s="2477"/>
      <c r="Z356" s="2477"/>
      <c r="AA356" s="2477"/>
      <c r="AB356" s="2477"/>
      <c r="AC356" s="2477"/>
      <c r="AD356" s="2477"/>
      <c r="AE356" s="2477"/>
      <c r="AF356" s="2477"/>
      <c r="AG356" s="2477"/>
      <c r="AH356" s="2477"/>
      <c r="AI356" s="2477"/>
      <c r="AJ356" s="2477"/>
      <c r="AK356" s="2477"/>
      <c r="AL356" s="2477"/>
      <c r="AM356" s="2477"/>
      <c r="AN356" s="2477"/>
      <c r="AO356" s="2477"/>
      <c r="AP356" s="2477"/>
      <c r="AQ356" s="2477"/>
      <c r="AR356" s="2477"/>
      <c r="AS356" s="2477"/>
      <c r="AT356" s="2477"/>
      <c r="AU356" s="2477"/>
      <c r="AV356" s="2477"/>
      <c r="AW356" s="2477"/>
      <c r="AX356" s="2477"/>
      <c r="AY356" s="2477"/>
      <c r="AZ356" s="2477"/>
      <c r="BA356" s="2477"/>
      <c r="BB356" s="2477"/>
      <c r="BC356" s="2477"/>
      <c r="BD356" s="2477"/>
      <c r="BE356" s="2477"/>
      <c r="BF356" s="2477"/>
      <c r="BG356" s="2477"/>
      <c r="BH356" s="2477"/>
      <c r="BI356" s="2477"/>
      <c r="BJ356" s="2477"/>
      <c r="BK356" s="2477"/>
      <c r="BL356" s="2477"/>
    </row>
    <row r="357" spans="1:64">
      <c r="A357" s="2732"/>
      <c r="B357" s="2732"/>
      <c r="C357" s="2477"/>
      <c r="D357" s="2477"/>
      <c r="E357" s="2477"/>
      <c r="F357" s="2477"/>
      <c r="G357" s="2477"/>
      <c r="H357" s="2477"/>
      <c r="I357" s="2477"/>
      <c r="J357" s="2477"/>
      <c r="K357" s="2477"/>
      <c r="L357" s="2477"/>
      <c r="M357" s="2477"/>
      <c r="N357" s="2477"/>
      <c r="O357" s="2477"/>
      <c r="P357" s="2477"/>
      <c r="Q357" s="2477"/>
      <c r="R357" s="2477"/>
      <c r="S357" s="2477"/>
      <c r="T357" s="2477"/>
      <c r="U357" s="2477"/>
      <c r="V357" s="2477"/>
      <c r="W357" s="2477"/>
      <c r="X357" s="2477"/>
      <c r="Y357" s="2477"/>
      <c r="Z357" s="2477"/>
      <c r="AA357" s="2477"/>
      <c r="AB357" s="2477"/>
      <c r="AC357" s="2477"/>
      <c r="AD357" s="2477"/>
      <c r="AE357" s="2477"/>
      <c r="AF357" s="2477"/>
      <c r="AG357" s="2477"/>
      <c r="AH357" s="2477"/>
      <c r="AI357" s="2477"/>
      <c r="AJ357" s="2477"/>
      <c r="AK357" s="2477"/>
      <c r="AL357" s="2477"/>
      <c r="AM357" s="2477"/>
      <c r="AN357" s="2477"/>
      <c r="AO357" s="2477"/>
      <c r="AP357" s="2477"/>
      <c r="AQ357" s="2477"/>
      <c r="AR357" s="2477"/>
      <c r="AS357" s="2477"/>
      <c r="AT357" s="2477"/>
      <c r="AU357" s="2477"/>
      <c r="AV357" s="2477"/>
      <c r="AW357" s="2477"/>
      <c r="AX357" s="2477"/>
      <c r="AY357" s="2477"/>
      <c r="AZ357" s="2477"/>
      <c r="BA357" s="2477"/>
      <c r="BB357" s="2477"/>
      <c r="BC357" s="2477"/>
      <c r="BD357" s="2477"/>
      <c r="BE357" s="2477"/>
      <c r="BF357" s="2477"/>
      <c r="BG357" s="2477"/>
      <c r="BH357" s="2477"/>
      <c r="BI357" s="2477"/>
      <c r="BJ357" s="2477"/>
      <c r="BK357" s="2477"/>
      <c r="BL357" s="2477"/>
    </row>
    <row r="358" spans="1:64">
      <c r="A358" s="2732"/>
      <c r="B358" s="2732"/>
      <c r="C358" s="2477"/>
      <c r="D358" s="2477"/>
      <c r="E358" s="2477"/>
      <c r="F358" s="2477"/>
      <c r="G358" s="2477"/>
      <c r="H358" s="2477"/>
      <c r="I358" s="2477"/>
      <c r="J358" s="2477"/>
      <c r="K358" s="2477"/>
      <c r="L358" s="2477"/>
      <c r="M358" s="2477"/>
      <c r="N358" s="2477"/>
      <c r="O358" s="2477"/>
      <c r="P358" s="2477"/>
      <c r="Q358" s="2477"/>
      <c r="R358" s="2477"/>
      <c r="S358" s="2477"/>
      <c r="T358" s="2477"/>
      <c r="U358" s="2477"/>
      <c r="V358" s="2477"/>
      <c r="W358" s="2477"/>
      <c r="X358" s="2477"/>
      <c r="Y358" s="2477"/>
      <c r="Z358" s="2477"/>
      <c r="AA358" s="2477"/>
      <c r="AB358" s="2477"/>
      <c r="AC358" s="2477"/>
      <c r="AD358" s="2477"/>
      <c r="AE358" s="2477"/>
      <c r="AF358" s="2477"/>
      <c r="AG358" s="2477"/>
      <c r="AH358" s="2477"/>
      <c r="AI358" s="2477"/>
      <c r="AJ358" s="2477"/>
      <c r="AK358" s="2477"/>
      <c r="AL358" s="2477"/>
      <c r="AM358" s="2477"/>
      <c r="AN358" s="2477"/>
      <c r="AO358" s="2477"/>
      <c r="AP358" s="2477"/>
      <c r="AQ358" s="2477"/>
      <c r="AR358" s="2477"/>
      <c r="AS358" s="2477"/>
      <c r="AT358" s="2477"/>
      <c r="AU358" s="2477"/>
      <c r="AV358" s="2477"/>
      <c r="AW358" s="2477"/>
      <c r="AX358" s="2477"/>
      <c r="AY358" s="2477"/>
      <c r="AZ358" s="2477"/>
      <c r="BA358" s="2477"/>
      <c r="BB358" s="2477"/>
      <c r="BC358" s="2477"/>
      <c r="BD358" s="2477"/>
      <c r="BE358" s="2477"/>
      <c r="BF358" s="2477"/>
      <c r="BG358" s="2477"/>
      <c r="BH358" s="2477"/>
      <c r="BI358" s="2477"/>
      <c r="BJ358" s="2477"/>
      <c r="BK358" s="2477"/>
      <c r="BL358" s="2477"/>
    </row>
    <row r="359" spans="1:64">
      <c r="A359" s="2732"/>
      <c r="B359" s="2732"/>
      <c r="C359" s="2477"/>
      <c r="D359" s="2477"/>
      <c r="E359" s="2477"/>
      <c r="F359" s="2477"/>
      <c r="G359" s="2477"/>
      <c r="H359" s="2477"/>
      <c r="I359" s="2477"/>
      <c r="J359" s="2477"/>
      <c r="K359" s="2477"/>
      <c r="L359" s="2477"/>
      <c r="M359" s="2477"/>
      <c r="N359" s="2477"/>
      <c r="O359" s="2477"/>
      <c r="P359" s="2477"/>
      <c r="Q359" s="2477"/>
      <c r="R359" s="2477"/>
      <c r="S359" s="2477"/>
      <c r="T359" s="2477"/>
      <c r="U359" s="2477"/>
      <c r="V359" s="2477"/>
      <c r="W359" s="2477"/>
      <c r="X359" s="2477"/>
      <c r="Y359" s="2477"/>
      <c r="Z359" s="2477"/>
      <c r="AA359" s="2477"/>
      <c r="AB359" s="2477"/>
      <c r="AC359" s="2477"/>
      <c r="AD359" s="2477"/>
      <c r="AE359" s="2477"/>
      <c r="AF359" s="2477"/>
      <c r="AG359" s="2477"/>
      <c r="AH359" s="2477"/>
      <c r="AI359" s="2477"/>
      <c r="AJ359" s="2477"/>
      <c r="AK359" s="2477"/>
      <c r="AL359" s="2477"/>
      <c r="AM359" s="2477"/>
      <c r="AN359" s="2477"/>
      <c r="AO359" s="2477"/>
      <c r="AP359" s="2477"/>
      <c r="AQ359" s="2477"/>
      <c r="AR359" s="2477"/>
      <c r="AS359" s="2477"/>
      <c r="AT359" s="2477"/>
      <c r="AU359" s="2477"/>
      <c r="AV359" s="2477"/>
      <c r="AW359" s="2477"/>
      <c r="AX359" s="2477"/>
      <c r="AY359" s="2477"/>
      <c r="AZ359" s="2477"/>
      <c r="BA359" s="2477"/>
      <c r="BB359" s="2477"/>
      <c r="BC359" s="2477"/>
      <c r="BD359" s="2477"/>
      <c r="BE359" s="2477"/>
      <c r="BF359" s="2477"/>
      <c r="BG359" s="2477"/>
      <c r="BH359" s="2477"/>
      <c r="BI359" s="2477"/>
      <c r="BJ359" s="2477"/>
      <c r="BK359" s="2477"/>
      <c r="BL359" s="2477"/>
    </row>
    <row r="360" spans="1:64">
      <c r="A360" s="2732"/>
      <c r="B360" s="2732"/>
      <c r="C360" s="2477"/>
      <c r="D360" s="2477"/>
      <c r="E360" s="2477"/>
      <c r="F360" s="2477"/>
      <c r="G360" s="2477"/>
      <c r="H360" s="2477"/>
      <c r="I360" s="2477"/>
      <c r="J360" s="2477"/>
      <c r="K360" s="2477"/>
      <c r="L360" s="2477"/>
      <c r="M360" s="2477"/>
      <c r="N360" s="2477"/>
      <c r="O360" s="2477"/>
      <c r="P360" s="2477"/>
      <c r="Q360" s="2477"/>
      <c r="R360" s="2477"/>
      <c r="S360" s="2477"/>
      <c r="T360" s="2477"/>
      <c r="U360" s="2477"/>
      <c r="V360" s="2477"/>
      <c r="W360" s="2477"/>
      <c r="X360" s="2477"/>
      <c r="Y360" s="2477"/>
      <c r="Z360" s="2477"/>
      <c r="AA360" s="2477"/>
      <c r="AB360" s="2477"/>
      <c r="AC360" s="2477"/>
      <c r="AD360" s="2477"/>
      <c r="AE360" s="2477"/>
      <c r="AF360" s="2477"/>
      <c r="AG360" s="2477"/>
      <c r="AH360" s="2477"/>
      <c r="AI360" s="2477"/>
      <c r="AJ360" s="2477"/>
      <c r="AK360" s="2477"/>
      <c r="AL360" s="2477"/>
      <c r="AM360" s="2477"/>
      <c r="AN360" s="2477"/>
      <c r="AO360" s="2477"/>
      <c r="AP360" s="2477"/>
      <c r="AQ360" s="2477"/>
      <c r="AR360" s="2477"/>
      <c r="AS360" s="2477"/>
      <c r="AT360" s="2477"/>
      <c r="AU360" s="2477"/>
      <c r="AV360" s="2477"/>
      <c r="AW360" s="2477"/>
      <c r="AX360" s="2477"/>
      <c r="AY360" s="2477"/>
      <c r="AZ360" s="2477"/>
      <c r="BA360" s="2477"/>
      <c r="BB360" s="2477"/>
      <c r="BC360" s="2477"/>
      <c r="BD360" s="2477"/>
      <c r="BE360" s="2477"/>
      <c r="BF360" s="2477"/>
      <c r="BG360" s="2477"/>
      <c r="BH360" s="2477"/>
      <c r="BI360" s="2477"/>
      <c r="BJ360" s="2477"/>
      <c r="BK360" s="2477"/>
      <c r="BL360" s="2477"/>
    </row>
    <row r="361" spans="1:64">
      <c r="A361" s="2732"/>
      <c r="B361" s="2737"/>
      <c r="C361" s="2477"/>
      <c r="D361" s="2477"/>
      <c r="E361" s="2477"/>
      <c r="F361" s="2477"/>
      <c r="G361" s="2477"/>
      <c r="H361" s="2477"/>
      <c r="I361" s="2477"/>
      <c r="J361" s="2477"/>
      <c r="K361" s="2477"/>
      <c r="L361" s="2477"/>
      <c r="M361" s="2477"/>
      <c r="N361" s="2477"/>
      <c r="O361" s="2477"/>
      <c r="P361" s="2477"/>
      <c r="Q361" s="2477"/>
      <c r="R361" s="2477"/>
      <c r="S361" s="2477"/>
      <c r="T361" s="2477"/>
      <c r="U361" s="2477"/>
      <c r="V361" s="2477"/>
      <c r="W361" s="2477"/>
      <c r="X361" s="2477"/>
      <c r="Y361" s="2477"/>
      <c r="Z361" s="2477"/>
      <c r="AA361" s="2477"/>
      <c r="AB361" s="2477"/>
      <c r="AC361" s="2477"/>
      <c r="AD361" s="2477"/>
      <c r="AE361" s="2477"/>
      <c r="AF361" s="2477"/>
      <c r="AG361" s="2477"/>
      <c r="AH361" s="2477"/>
      <c r="AI361" s="2477"/>
      <c r="AJ361" s="2477"/>
      <c r="AK361" s="2477"/>
      <c r="AL361" s="2477"/>
      <c r="AM361" s="2477"/>
      <c r="AN361" s="2477"/>
      <c r="AO361" s="2477"/>
      <c r="AP361" s="2477"/>
      <c r="AQ361" s="2477"/>
      <c r="AR361" s="2477"/>
      <c r="AS361" s="2477"/>
      <c r="AT361" s="2477"/>
      <c r="AU361" s="2477"/>
      <c r="AV361" s="2477"/>
      <c r="AW361" s="2477"/>
      <c r="AX361" s="2477"/>
      <c r="AY361" s="2477"/>
      <c r="AZ361" s="2477"/>
      <c r="BA361" s="2477"/>
      <c r="BB361" s="2477"/>
      <c r="BC361" s="2477"/>
      <c r="BD361" s="2477"/>
      <c r="BE361" s="2477"/>
      <c r="BF361" s="2477"/>
      <c r="BG361" s="2477"/>
      <c r="BH361" s="2477"/>
      <c r="BI361" s="2477"/>
      <c r="BJ361" s="2477"/>
      <c r="BK361" s="2477"/>
      <c r="BL361" s="2477"/>
    </row>
    <row r="362" spans="1:64">
      <c r="A362" s="2732"/>
      <c r="B362" s="2732"/>
      <c r="C362" s="2477"/>
      <c r="D362" s="2477"/>
      <c r="E362" s="2477"/>
      <c r="F362" s="2477"/>
      <c r="G362" s="2477"/>
      <c r="H362" s="2477"/>
      <c r="I362" s="2477"/>
      <c r="J362" s="2477"/>
      <c r="K362" s="2477"/>
      <c r="L362" s="2477"/>
      <c r="M362" s="2477"/>
      <c r="N362" s="2477"/>
      <c r="O362" s="2477"/>
      <c r="P362" s="2477"/>
      <c r="Q362" s="2477"/>
      <c r="R362" s="2477"/>
      <c r="S362" s="2477"/>
      <c r="T362" s="2477"/>
      <c r="U362" s="2477"/>
      <c r="V362" s="2477"/>
      <c r="W362" s="2477"/>
      <c r="X362" s="2477"/>
      <c r="Y362" s="2477"/>
      <c r="Z362" s="2477"/>
      <c r="AA362" s="2477"/>
      <c r="AB362" s="2477"/>
      <c r="AC362" s="2477"/>
      <c r="AD362" s="2477"/>
      <c r="AE362" s="2477"/>
      <c r="AF362" s="2477"/>
      <c r="AG362" s="2477"/>
      <c r="AH362" s="2477"/>
      <c r="AI362" s="2477"/>
      <c r="AJ362" s="2477"/>
      <c r="AK362" s="2477"/>
      <c r="AL362" s="2477"/>
      <c r="AM362" s="2477"/>
      <c r="AN362" s="2477"/>
      <c r="AO362" s="2477"/>
      <c r="AP362" s="2477"/>
      <c r="AQ362" s="2477"/>
      <c r="AR362" s="2477"/>
      <c r="AS362" s="2477"/>
      <c r="AT362" s="2477"/>
      <c r="AU362" s="2477"/>
      <c r="AV362" s="2477"/>
      <c r="AW362" s="2477"/>
      <c r="AX362" s="2477"/>
      <c r="AY362" s="2477"/>
      <c r="AZ362" s="2477"/>
      <c r="BA362" s="2477"/>
      <c r="BB362" s="2477"/>
      <c r="BC362" s="2477"/>
      <c r="BD362" s="2477"/>
      <c r="BE362" s="2477"/>
      <c r="BF362" s="2477"/>
      <c r="BG362" s="2477"/>
      <c r="BH362" s="2477"/>
      <c r="BI362" s="2477"/>
      <c r="BJ362" s="2477"/>
      <c r="BK362" s="2477"/>
      <c r="BL362" s="2477"/>
    </row>
    <row r="363" spans="1:64">
      <c r="A363" s="2732"/>
      <c r="B363" s="2732"/>
      <c r="C363" s="2477"/>
      <c r="D363" s="2477"/>
      <c r="E363" s="2477"/>
      <c r="F363" s="2477"/>
      <c r="G363" s="2477"/>
      <c r="H363" s="2477"/>
      <c r="I363" s="2477"/>
      <c r="J363" s="2477"/>
      <c r="K363" s="2477"/>
      <c r="L363" s="2477"/>
      <c r="M363" s="2477"/>
      <c r="N363" s="2477"/>
      <c r="O363" s="2477"/>
      <c r="P363" s="2477"/>
      <c r="Q363" s="2477"/>
      <c r="R363" s="2477"/>
      <c r="S363" s="2477"/>
      <c r="T363" s="2477"/>
      <c r="U363" s="2477"/>
      <c r="V363" s="2477"/>
      <c r="W363" s="2477"/>
      <c r="X363" s="2477"/>
      <c r="Y363" s="2477"/>
      <c r="Z363" s="2477"/>
      <c r="AA363" s="2477"/>
      <c r="AB363" s="2477"/>
      <c r="AC363" s="2477"/>
      <c r="AD363" s="2477"/>
      <c r="AE363" s="2477"/>
      <c r="AF363" s="2477"/>
      <c r="AG363" s="2477"/>
      <c r="AH363" s="2477"/>
      <c r="AI363" s="2477"/>
      <c r="AJ363" s="2477"/>
      <c r="AK363" s="2477"/>
      <c r="AL363" s="2477"/>
      <c r="AM363" s="2477"/>
      <c r="AN363" s="2477"/>
      <c r="AO363" s="2477"/>
      <c r="AP363" s="2477"/>
      <c r="AQ363" s="2477"/>
      <c r="AR363" s="2477"/>
      <c r="AS363" s="2477"/>
      <c r="AT363" s="2477"/>
      <c r="AU363" s="2477"/>
      <c r="AV363" s="2477"/>
      <c r="AW363" s="2477"/>
      <c r="AX363" s="2477"/>
      <c r="AY363" s="2477"/>
      <c r="AZ363" s="2477"/>
      <c r="BA363" s="2477"/>
      <c r="BB363" s="2477"/>
      <c r="BC363" s="2477"/>
      <c r="BD363" s="2477"/>
      <c r="BE363" s="2477"/>
      <c r="BF363" s="2477"/>
      <c r="BG363" s="2477"/>
      <c r="BH363" s="2477"/>
      <c r="BI363" s="2477"/>
      <c r="BJ363" s="2477"/>
      <c r="BK363" s="2477"/>
      <c r="BL363" s="2477"/>
    </row>
    <row r="364" spans="1:64">
      <c r="C364" s="2477"/>
      <c r="D364" s="2477"/>
      <c r="E364" s="2477"/>
      <c r="F364" s="2477"/>
      <c r="G364" s="2477"/>
      <c r="H364" s="2477"/>
      <c r="I364" s="2477"/>
      <c r="J364" s="2477"/>
      <c r="K364" s="2477"/>
      <c r="L364" s="2477"/>
      <c r="M364" s="2477"/>
      <c r="N364" s="2477"/>
      <c r="O364" s="2477"/>
      <c r="P364" s="2477"/>
      <c r="Q364" s="2477"/>
      <c r="R364" s="2477"/>
      <c r="S364" s="2477"/>
      <c r="T364" s="2477"/>
      <c r="U364" s="2477"/>
      <c r="V364" s="2477"/>
      <c r="W364" s="2477"/>
      <c r="X364" s="2477"/>
      <c r="Y364" s="2477"/>
      <c r="Z364" s="2477"/>
      <c r="AA364" s="2477"/>
      <c r="AB364" s="2477"/>
      <c r="AC364" s="2477"/>
      <c r="AD364" s="2477"/>
      <c r="AE364" s="2477"/>
      <c r="AF364" s="2477"/>
      <c r="AG364" s="2477"/>
      <c r="AH364" s="2477"/>
      <c r="AI364" s="2477"/>
      <c r="AJ364" s="2477"/>
      <c r="AK364" s="2477"/>
      <c r="AL364" s="2477"/>
      <c r="AM364" s="2477"/>
      <c r="AN364" s="2477"/>
      <c r="AO364" s="2477"/>
      <c r="AP364" s="2477"/>
      <c r="AQ364" s="2477"/>
      <c r="AR364" s="2477"/>
      <c r="AS364" s="2477"/>
      <c r="AT364" s="2477"/>
      <c r="AU364" s="2477"/>
      <c r="AV364" s="2477"/>
      <c r="AW364" s="2477"/>
      <c r="AX364" s="2477"/>
      <c r="AY364" s="2477"/>
      <c r="AZ364" s="2477"/>
      <c r="BA364" s="2477"/>
      <c r="BB364" s="2477"/>
      <c r="BC364" s="2477"/>
      <c r="BD364" s="2477"/>
      <c r="BE364" s="2477"/>
      <c r="BF364" s="2477"/>
      <c r="BG364" s="2477"/>
      <c r="BH364" s="2477"/>
      <c r="BI364" s="2477"/>
      <c r="BJ364" s="2477"/>
      <c r="BK364" s="2477"/>
      <c r="BL364" s="2477"/>
    </row>
    <row r="365" spans="1:64">
      <c r="C365" s="2477"/>
      <c r="D365" s="2477"/>
      <c r="E365" s="2477"/>
      <c r="F365" s="2477"/>
      <c r="G365" s="2477"/>
      <c r="H365" s="2477"/>
      <c r="I365" s="2477"/>
      <c r="J365" s="2477"/>
      <c r="K365" s="2477"/>
      <c r="L365" s="2477"/>
      <c r="M365" s="2477"/>
      <c r="N365" s="2477"/>
      <c r="O365" s="2477"/>
      <c r="P365" s="2477"/>
      <c r="Q365" s="2477"/>
      <c r="R365" s="2477"/>
      <c r="S365" s="2477"/>
      <c r="T365" s="2477"/>
      <c r="U365" s="2477"/>
      <c r="V365" s="2477"/>
      <c r="W365" s="2477"/>
      <c r="X365" s="2477"/>
      <c r="Y365" s="2477"/>
      <c r="Z365" s="2477"/>
      <c r="AA365" s="2477"/>
      <c r="AB365" s="2477"/>
      <c r="AC365" s="2477"/>
      <c r="AD365" s="2477"/>
      <c r="AE365" s="2477"/>
      <c r="AF365" s="2477"/>
      <c r="AG365" s="2477"/>
      <c r="AH365" s="2477"/>
      <c r="AI365" s="2477"/>
      <c r="AJ365" s="2477"/>
      <c r="AK365" s="2477"/>
      <c r="AL365" s="2477"/>
      <c r="AM365" s="2477"/>
      <c r="AN365" s="2477"/>
      <c r="AO365" s="2477"/>
      <c r="AP365" s="2477"/>
      <c r="AQ365" s="2477"/>
      <c r="AR365" s="2477"/>
      <c r="AS365" s="2477"/>
      <c r="AT365" s="2477"/>
      <c r="AU365" s="2477"/>
      <c r="AV365" s="2477"/>
      <c r="AW365" s="2477"/>
      <c r="AX365" s="2477"/>
      <c r="AY365" s="2477"/>
      <c r="AZ365" s="2477"/>
      <c r="BA365" s="2477"/>
      <c r="BB365" s="2477"/>
      <c r="BC365" s="2477"/>
      <c r="BD365" s="2477"/>
      <c r="BE365" s="2477"/>
      <c r="BF365" s="2477"/>
      <c r="BG365" s="2477"/>
      <c r="BH365" s="2477"/>
      <c r="BI365" s="2477"/>
      <c r="BJ365" s="2477"/>
      <c r="BK365" s="2477"/>
      <c r="BL365" s="2477"/>
    </row>
    <row r="366" spans="1:64">
      <c r="C366" s="2477"/>
      <c r="D366" s="2477"/>
      <c r="E366" s="2477"/>
      <c r="F366" s="2477"/>
      <c r="G366" s="2477"/>
      <c r="H366" s="2477"/>
      <c r="I366" s="2477"/>
      <c r="J366" s="2477"/>
      <c r="K366" s="2477"/>
      <c r="L366" s="2477"/>
      <c r="M366" s="2477"/>
      <c r="N366" s="2477"/>
      <c r="O366" s="2477"/>
      <c r="P366" s="2477"/>
      <c r="Q366" s="2477"/>
      <c r="R366" s="2477"/>
      <c r="S366" s="2477"/>
      <c r="T366" s="2477"/>
      <c r="U366" s="2477"/>
      <c r="V366" s="2477"/>
      <c r="W366" s="2477"/>
      <c r="X366" s="2477"/>
      <c r="Y366" s="2477"/>
      <c r="Z366" s="2477"/>
      <c r="AA366" s="2477"/>
      <c r="AB366" s="2477"/>
      <c r="AC366" s="2477"/>
      <c r="AD366" s="2477"/>
      <c r="AE366" s="2477"/>
      <c r="AF366" s="2477"/>
      <c r="AG366" s="2477"/>
      <c r="AH366" s="2477"/>
      <c r="AI366" s="2477"/>
      <c r="AJ366" s="2477"/>
      <c r="AK366" s="2477"/>
      <c r="AL366" s="2477"/>
      <c r="AM366" s="2477"/>
      <c r="AN366" s="2477"/>
      <c r="AO366" s="2477"/>
      <c r="AP366" s="2477"/>
      <c r="AQ366" s="2477"/>
      <c r="AR366" s="2477"/>
      <c r="AS366" s="2477"/>
      <c r="AT366" s="2477"/>
      <c r="AU366" s="2477"/>
      <c r="AV366" s="2477"/>
      <c r="AW366" s="2477"/>
      <c r="AX366" s="2477"/>
      <c r="AY366" s="2477"/>
      <c r="AZ366" s="2477"/>
      <c r="BA366" s="2477"/>
      <c r="BB366" s="2477"/>
      <c r="BC366" s="2477"/>
      <c r="BD366" s="2477"/>
      <c r="BE366" s="2477"/>
      <c r="BF366" s="2477"/>
      <c r="BG366" s="2477"/>
      <c r="BH366" s="2477"/>
      <c r="BI366" s="2477"/>
      <c r="BJ366" s="2477"/>
      <c r="BK366" s="2477"/>
      <c r="BL366" s="2477"/>
    </row>
    <row r="367" spans="1:64">
      <c r="C367" s="2477"/>
      <c r="D367" s="2477"/>
      <c r="E367" s="2477"/>
      <c r="F367" s="2477"/>
      <c r="G367" s="2477"/>
      <c r="H367" s="2477"/>
      <c r="I367" s="2477"/>
      <c r="J367" s="2477"/>
      <c r="K367" s="2477"/>
      <c r="L367" s="2477"/>
      <c r="M367" s="2477"/>
      <c r="N367" s="2477"/>
      <c r="O367" s="2477"/>
      <c r="P367" s="2477"/>
      <c r="Q367" s="2477"/>
      <c r="R367" s="2477"/>
      <c r="S367" s="2477"/>
      <c r="T367" s="2477"/>
      <c r="U367" s="2477"/>
      <c r="V367" s="2477"/>
      <c r="W367" s="2477"/>
      <c r="X367" s="2477"/>
      <c r="Y367" s="2477"/>
      <c r="Z367" s="2477"/>
      <c r="AA367" s="2477"/>
      <c r="AB367" s="2477"/>
      <c r="AC367" s="2477"/>
      <c r="AD367" s="2477"/>
      <c r="AE367" s="2477"/>
      <c r="AF367" s="2477"/>
      <c r="AG367" s="2477"/>
      <c r="AH367" s="2477"/>
      <c r="AI367" s="2477"/>
      <c r="AJ367" s="2477"/>
      <c r="AK367" s="2477"/>
      <c r="AL367" s="2477"/>
      <c r="AM367" s="2477"/>
      <c r="AN367" s="2477"/>
      <c r="AO367" s="2477"/>
      <c r="AP367" s="2477"/>
      <c r="AQ367" s="2477"/>
      <c r="AR367" s="2477"/>
      <c r="AS367" s="2477"/>
      <c r="AT367" s="2477"/>
      <c r="AU367" s="2477"/>
      <c r="AV367" s="2477"/>
      <c r="AW367" s="2477"/>
      <c r="AX367" s="2477"/>
      <c r="AY367" s="2477"/>
      <c r="AZ367" s="2477"/>
      <c r="BA367" s="2477"/>
      <c r="BB367" s="2477"/>
      <c r="BC367" s="2477"/>
      <c r="BD367" s="2477"/>
      <c r="BE367" s="2477"/>
      <c r="BF367" s="2477"/>
      <c r="BG367" s="2477"/>
      <c r="BH367" s="2477"/>
      <c r="BI367" s="2477"/>
      <c r="BJ367" s="2477"/>
      <c r="BK367" s="2477"/>
      <c r="BL367" s="2477"/>
    </row>
    <row r="368" spans="1:64">
      <c r="C368" s="2477"/>
      <c r="D368" s="2477"/>
      <c r="E368" s="2477"/>
      <c r="F368" s="2477"/>
      <c r="G368" s="2477"/>
      <c r="H368" s="2477"/>
      <c r="I368" s="2477"/>
      <c r="J368" s="2477"/>
      <c r="K368" s="2477"/>
      <c r="L368" s="2477"/>
      <c r="M368" s="2477"/>
      <c r="N368" s="2477"/>
      <c r="O368" s="2477"/>
      <c r="P368" s="2477"/>
      <c r="Q368" s="2477"/>
      <c r="R368" s="2477"/>
      <c r="S368" s="2477"/>
      <c r="T368" s="2477"/>
      <c r="U368" s="2477"/>
      <c r="V368" s="2477"/>
      <c r="W368" s="2477"/>
      <c r="X368" s="2477"/>
      <c r="Y368" s="2477"/>
      <c r="Z368" s="2477"/>
      <c r="AA368" s="2477"/>
      <c r="AB368" s="2477"/>
      <c r="AC368" s="2477"/>
      <c r="AD368" s="2477"/>
      <c r="AE368" s="2477"/>
      <c r="AF368" s="2477"/>
      <c r="AG368" s="2477"/>
      <c r="AH368" s="2477"/>
      <c r="AI368" s="2477"/>
      <c r="AJ368" s="2477"/>
      <c r="AK368" s="2477"/>
      <c r="AL368" s="2477"/>
      <c r="AM368" s="2477"/>
      <c r="AN368" s="2477"/>
      <c r="AO368" s="2477"/>
      <c r="AP368" s="2477"/>
      <c r="AQ368" s="2477"/>
      <c r="AR368" s="2477"/>
      <c r="AS368" s="2477"/>
      <c r="AT368" s="2477"/>
      <c r="AU368" s="2477"/>
      <c r="AV368" s="2477"/>
      <c r="AW368" s="2477"/>
      <c r="AX368" s="2477"/>
      <c r="AY368" s="2477"/>
      <c r="AZ368" s="2477"/>
      <c r="BA368" s="2477"/>
      <c r="BB368" s="2477"/>
      <c r="BC368" s="2477"/>
      <c r="BD368" s="2477"/>
      <c r="BE368" s="2477"/>
      <c r="BF368" s="2477"/>
      <c r="BG368" s="2477"/>
      <c r="BH368" s="2477"/>
      <c r="BI368" s="2477"/>
      <c r="BJ368" s="2477"/>
      <c r="BK368" s="2477"/>
      <c r="BL368" s="2477"/>
    </row>
    <row r="369" spans="1:64">
      <c r="C369" s="2477"/>
      <c r="D369" s="2477"/>
      <c r="E369" s="2477"/>
      <c r="F369" s="2477"/>
      <c r="G369" s="2477"/>
      <c r="H369" s="2477"/>
      <c r="I369" s="2477"/>
      <c r="J369" s="2477"/>
      <c r="K369" s="2477"/>
      <c r="L369" s="2477"/>
      <c r="M369" s="2477"/>
      <c r="N369" s="2477"/>
      <c r="O369" s="2477"/>
      <c r="P369" s="2477"/>
      <c r="Q369" s="2477"/>
      <c r="R369" s="2477"/>
      <c r="S369" s="2477"/>
      <c r="T369" s="2477"/>
      <c r="U369" s="2477"/>
      <c r="V369" s="2477"/>
      <c r="W369" s="2477"/>
      <c r="X369" s="2477"/>
      <c r="Y369" s="2477"/>
      <c r="Z369" s="2477"/>
      <c r="AA369" s="2477"/>
      <c r="AB369" s="2477"/>
      <c r="AC369" s="2477"/>
      <c r="AD369" s="2477"/>
      <c r="AE369" s="2477"/>
      <c r="AF369" s="2477"/>
      <c r="AG369" s="2477"/>
      <c r="AH369" s="2477"/>
      <c r="AI369" s="2477"/>
      <c r="AJ369" s="2477"/>
      <c r="AK369" s="2477"/>
      <c r="AL369" s="2477"/>
      <c r="AM369" s="2477"/>
      <c r="AN369" s="2477"/>
      <c r="AO369" s="2477"/>
      <c r="AP369" s="2477"/>
      <c r="AQ369" s="2477"/>
      <c r="AR369" s="2477"/>
      <c r="AS369" s="2477"/>
      <c r="AT369" s="2477"/>
      <c r="AU369" s="2477"/>
      <c r="AV369" s="2477"/>
      <c r="AW369" s="2477"/>
      <c r="AX369" s="2477"/>
      <c r="AY369" s="2477"/>
      <c r="AZ369" s="2477"/>
      <c r="BA369" s="2477"/>
      <c r="BB369" s="2477"/>
      <c r="BC369" s="2477"/>
      <c r="BD369" s="2477"/>
      <c r="BE369" s="2477"/>
      <c r="BF369" s="2477"/>
      <c r="BG369" s="2477"/>
      <c r="BH369" s="2477"/>
      <c r="BI369" s="2477"/>
      <c r="BJ369" s="2477"/>
      <c r="BK369" s="2477"/>
      <c r="BL369" s="2477"/>
    </row>
    <row r="370" spans="1:64">
      <c r="C370" s="2477"/>
      <c r="D370" s="2477"/>
      <c r="E370" s="2477"/>
      <c r="F370" s="2477"/>
      <c r="G370" s="2477"/>
      <c r="H370" s="2477"/>
      <c r="I370" s="2477"/>
      <c r="J370" s="2477"/>
      <c r="K370" s="2477"/>
      <c r="L370" s="2477"/>
      <c r="M370" s="2477"/>
      <c r="N370" s="2477"/>
      <c r="O370" s="2477"/>
      <c r="P370" s="2477"/>
      <c r="Q370" s="2477"/>
      <c r="R370" s="2477"/>
      <c r="S370" s="2477"/>
      <c r="T370" s="2477"/>
      <c r="U370" s="2477"/>
      <c r="V370" s="2477"/>
      <c r="W370" s="2477"/>
      <c r="X370" s="2477"/>
      <c r="Y370" s="2477"/>
      <c r="Z370" s="2477"/>
      <c r="AA370" s="2477"/>
      <c r="AB370" s="2477"/>
      <c r="AC370" s="2477"/>
      <c r="AD370" s="2477"/>
      <c r="AE370" s="2477"/>
      <c r="AF370" s="2477"/>
      <c r="AG370" s="2477"/>
      <c r="AH370" s="2477"/>
      <c r="AI370" s="2477"/>
      <c r="AJ370" s="2477"/>
      <c r="AK370" s="2477"/>
      <c r="AL370" s="2477"/>
      <c r="AM370" s="2477"/>
      <c r="AN370" s="2477"/>
      <c r="AO370" s="2477"/>
      <c r="AP370" s="2477"/>
      <c r="AQ370" s="2477"/>
      <c r="AR370" s="2477"/>
      <c r="AS370" s="2477"/>
      <c r="AT370" s="2477"/>
      <c r="AU370" s="2477"/>
      <c r="AV370" s="2477"/>
      <c r="AW370" s="2477"/>
      <c r="AX370" s="2477"/>
      <c r="AY370" s="2477"/>
      <c r="AZ370" s="2477"/>
      <c r="BA370" s="2477"/>
      <c r="BB370" s="2477"/>
      <c r="BC370" s="2477"/>
      <c r="BD370" s="2477"/>
      <c r="BE370" s="2477"/>
      <c r="BF370" s="2477"/>
      <c r="BG370" s="2477"/>
      <c r="BH370" s="2477"/>
      <c r="BI370" s="2477"/>
      <c r="BJ370" s="2477"/>
      <c r="BK370" s="2477"/>
      <c r="BL370" s="2477"/>
    </row>
    <row r="371" spans="1:64">
      <c r="C371" s="2477"/>
      <c r="D371" s="2477"/>
      <c r="E371" s="2477"/>
      <c r="F371" s="2477"/>
      <c r="G371" s="2477"/>
      <c r="H371" s="2477"/>
      <c r="I371" s="2477"/>
      <c r="J371" s="2477"/>
      <c r="K371" s="2477"/>
      <c r="L371" s="2477"/>
      <c r="M371" s="2477"/>
      <c r="N371" s="2477"/>
      <c r="O371" s="2477"/>
      <c r="P371" s="2477"/>
      <c r="Q371" s="2477"/>
      <c r="R371" s="2477"/>
      <c r="S371" s="2477"/>
      <c r="T371" s="2477"/>
      <c r="U371" s="2477"/>
      <c r="V371" s="2477"/>
      <c r="W371" s="2477"/>
      <c r="X371" s="2477"/>
      <c r="Y371" s="2477"/>
      <c r="Z371" s="2477"/>
      <c r="AA371" s="2477"/>
      <c r="AB371" s="2477"/>
      <c r="AC371" s="2477"/>
      <c r="AD371" s="2477"/>
      <c r="AE371" s="2477"/>
      <c r="AF371" s="2477"/>
      <c r="AG371" s="2477"/>
      <c r="AH371" s="2477"/>
      <c r="AI371" s="2477"/>
      <c r="AJ371" s="2477"/>
      <c r="AK371" s="2477"/>
      <c r="AL371" s="2477"/>
      <c r="AM371" s="2477"/>
      <c r="AN371" s="2477"/>
      <c r="AO371" s="2477"/>
      <c r="AP371" s="2477"/>
      <c r="AQ371" s="2477"/>
      <c r="AR371" s="2477"/>
      <c r="AS371" s="2477"/>
      <c r="AT371" s="2477"/>
      <c r="AU371" s="2477"/>
      <c r="AV371" s="2477"/>
      <c r="AW371" s="2477"/>
      <c r="AX371" s="2477"/>
      <c r="AY371" s="2477"/>
      <c r="AZ371" s="2477"/>
      <c r="BA371" s="2477"/>
      <c r="BB371" s="2477"/>
      <c r="BC371" s="2477"/>
      <c r="BD371" s="2477"/>
      <c r="BE371" s="2477"/>
      <c r="BF371" s="2477"/>
      <c r="BG371" s="2477"/>
      <c r="BH371" s="2477"/>
      <c r="BI371" s="2477"/>
      <c r="BJ371" s="2477"/>
      <c r="BK371" s="2477"/>
      <c r="BL371" s="2477"/>
    </row>
    <row r="372" spans="1:64">
      <c r="C372" s="2477"/>
      <c r="D372" s="2477"/>
      <c r="E372" s="2477"/>
      <c r="F372" s="2477"/>
      <c r="G372" s="2477"/>
      <c r="H372" s="2477"/>
      <c r="I372" s="2477"/>
      <c r="J372" s="2477"/>
      <c r="K372" s="2477"/>
      <c r="L372" s="2477"/>
      <c r="M372" s="2477"/>
      <c r="N372" s="2477"/>
      <c r="O372" s="2477"/>
      <c r="P372" s="2477"/>
      <c r="Q372" s="2477"/>
      <c r="R372" s="2477"/>
      <c r="S372" s="2477"/>
      <c r="T372" s="2477"/>
      <c r="U372" s="2477"/>
      <c r="V372" s="2477"/>
      <c r="W372" s="2477"/>
      <c r="X372" s="2477"/>
      <c r="Y372" s="2477"/>
      <c r="Z372" s="2477"/>
      <c r="AA372" s="2477"/>
      <c r="AB372" s="2477"/>
      <c r="AC372" s="2477"/>
      <c r="AD372" s="2477"/>
      <c r="AE372" s="2477"/>
      <c r="AF372" s="2477"/>
      <c r="AG372" s="2477"/>
      <c r="AH372" s="2477"/>
      <c r="AI372" s="2477"/>
      <c r="AJ372" s="2477"/>
      <c r="AK372" s="2477"/>
      <c r="AL372" s="2477"/>
      <c r="AM372" s="2477"/>
      <c r="AN372" s="2477"/>
      <c r="AO372" s="2477"/>
      <c r="AP372" s="2477"/>
      <c r="AQ372" s="2477"/>
      <c r="AR372" s="2477"/>
      <c r="AS372" s="2477"/>
      <c r="AT372" s="2477"/>
      <c r="AU372" s="2477"/>
      <c r="AV372" s="2477"/>
      <c r="AW372" s="2477"/>
      <c r="AX372" s="2477"/>
      <c r="AY372" s="2477"/>
      <c r="AZ372" s="2477"/>
      <c r="BA372" s="2477"/>
      <c r="BB372" s="2477"/>
      <c r="BC372" s="2477"/>
      <c r="BD372" s="2477"/>
      <c r="BE372" s="2477"/>
      <c r="BF372" s="2477"/>
      <c r="BG372" s="2477"/>
      <c r="BH372" s="2477"/>
      <c r="BI372" s="2477"/>
      <c r="BJ372" s="2477"/>
      <c r="BK372" s="2477"/>
      <c r="BL372" s="2477"/>
    </row>
    <row r="373" spans="1:64">
      <c r="C373" s="2477"/>
      <c r="D373" s="2477"/>
      <c r="E373" s="2477"/>
      <c r="F373" s="2477"/>
      <c r="G373" s="2477"/>
      <c r="H373" s="2477"/>
      <c r="I373" s="2477"/>
      <c r="J373" s="2477"/>
      <c r="K373" s="2477"/>
      <c r="L373" s="2477"/>
      <c r="M373" s="2477"/>
      <c r="N373" s="2477"/>
      <c r="O373" s="2477"/>
      <c r="P373" s="2477"/>
      <c r="Q373" s="2477"/>
      <c r="R373" s="2477"/>
      <c r="S373" s="2477"/>
      <c r="T373" s="2477"/>
      <c r="U373" s="2477"/>
      <c r="V373" s="2477"/>
      <c r="W373" s="2477"/>
      <c r="X373" s="2477"/>
      <c r="Y373" s="2477"/>
      <c r="Z373" s="2477"/>
      <c r="AA373" s="2477"/>
      <c r="AB373" s="2477"/>
      <c r="AC373" s="2477"/>
      <c r="AD373" s="2477"/>
      <c r="AE373" s="2477"/>
      <c r="AF373" s="2477"/>
      <c r="AG373" s="2477"/>
      <c r="AH373" s="2477"/>
      <c r="AI373" s="2477"/>
      <c r="AJ373" s="2477"/>
      <c r="AK373" s="2477"/>
      <c r="AL373" s="2477"/>
      <c r="AM373" s="2477"/>
      <c r="AN373" s="2477"/>
      <c r="AO373" s="2477"/>
      <c r="AP373" s="2477"/>
      <c r="AQ373" s="2477"/>
      <c r="AR373" s="2477"/>
      <c r="AS373" s="2477"/>
      <c r="AT373" s="2477"/>
      <c r="AU373" s="2477"/>
      <c r="AV373" s="2477"/>
      <c r="AW373" s="2477"/>
      <c r="AX373" s="2477"/>
      <c r="AY373" s="2477"/>
      <c r="AZ373" s="2477"/>
      <c r="BA373" s="2477"/>
      <c r="BB373" s="2477"/>
      <c r="BC373" s="2477"/>
      <c r="BD373" s="2477"/>
      <c r="BE373" s="2477"/>
      <c r="BF373" s="2477"/>
      <c r="BG373" s="2477"/>
      <c r="BH373" s="2477"/>
      <c r="BI373" s="2477"/>
      <c r="BJ373" s="2477"/>
      <c r="BK373" s="2477"/>
      <c r="BL373" s="2477"/>
    </row>
    <row r="374" spans="1:64">
      <c r="C374" s="2477"/>
      <c r="D374" s="2477"/>
      <c r="E374" s="2477"/>
      <c r="F374" s="2477"/>
      <c r="G374" s="2477"/>
      <c r="H374" s="2477"/>
      <c r="I374" s="2477"/>
      <c r="J374" s="2477"/>
      <c r="K374" s="2477"/>
      <c r="L374" s="2477"/>
      <c r="M374" s="2477"/>
      <c r="N374" s="2477"/>
      <c r="O374" s="2477"/>
      <c r="P374" s="2477"/>
      <c r="Q374" s="2477"/>
      <c r="R374" s="2477"/>
      <c r="S374" s="2477"/>
      <c r="T374" s="2477"/>
      <c r="U374" s="2477"/>
      <c r="V374" s="2477"/>
      <c r="W374" s="2477"/>
      <c r="X374" s="2477"/>
      <c r="Y374" s="2477"/>
      <c r="Z374" s="2477"/>
      <c r="AA374" s="2477"/>
      <c r="AB374" s="2477"/>
      <c r="AC374" s="2477"/>
      <c r="AD374" s="2477"/>
      <c r="AE374" s="2477"/>
      <c r="AF374" s="2477"/>
      <c r="AG374" s="2477"/>
      <c r="AH374" s="2477"/>
      <c r="AI374" s="2477"/>
      <c r="AJ374" s="2477"/>
      <c r="AK374" s="2477"/>
      <c r="AL374" s="2477"/>
      <c r="AM374" s="2477"/>
      <c r="AN374" s="2477"/>
      <c r="AO374" s="2477"/>
      <c r="AP374" s="2477"/>
      <c r="AQ374" s="2477"/>
      <c r="AR374" s="2477"/>
      <c r="AS374" s="2477"/>
      <c r="AT374" s="2477"/>
      <c r="AU374" s="2477"/>
      <c r="AV374" s="2477"/>
      <c r="AW374" s="2477"/>
      <c r="AX374" s="2477"/>
      <c r="AY374" s="2477"/>
      <c r="AZ374" s="2477"/>
      <c r="BA374" s="2477"/>
      <c r="BB374" s="2477"/>
      <c r="BC374" s="2477"/>
      <c r="BD374" s="2477"/>
      <c r="BE374" s="2477"/>
      <c r="BF374" s="2477"/>
      <c r="BG374" s="2477"/>
      <c r="BH374" s="2477"/>
      <c r="BI374" s="2477"/>
      <c r="BJ374" s="2477"/>
      <c r="BK374" s="2477"/>
      <c r="BL374" s="2477"/>
    </row>
    <row r="375" spans="1:64">
      <c r="C375" s="2477"/>
      <c r="D375" s="2477"/>
      <c r="E375" s="2477"/>
      <c r="F375" s="2477"/>
      <c r="G375" s="2477"/>
      <c r="H375" s="2477"/>
      <c r="I375" s="2477"/>
      <c r="J375" s="2477"/>
      <c r="K375" s="2477"/>
      <c r="L375" s="2477"/>
      <c r="M375" s="2477"/>
      <c r="N375" s="2477"/>
      <c r="O375" s="2477"/>
      <c r="P375" s="2477"/>
      <c r="Q375" s="2477"/>
      <c r="R375" s="2477"/>
      <c r="S375" s="2477"/>
      <c r="T375" s="2477"/>
      <c r="U375" s="2477"/>
      <c r="V375" s="2477"/>
      <c r="W375" s="2477"/>
      <c r="X375" s="2477"/>
      <c r="Y375" s="2477"/>
      <c r="Z375" s="2477"/>
      <c r="AA375" s="2477"/>
      <c r="AB375" s="2477"/>
      <c r="AC375" s="2477"/>
      <c r="AD375" s="2477"/>
      <c r="AE375" s="2477"/>
      <c r="AF375" s="2477"/>
      <c r="AG375" s="2477"/>
      <c r="AH375" s="2477"/>
      <c r="AI375" s="2477"/>
      <c r="AJ375" s="2477"/>
      <c r="AK375" s="2477"/>
      <c r="AL375" s="2477"/>
      <c r="AM375" s="2477"/>
      <c r="AN375" s="2477"/>
      <c r="AO375" s="2477"/>
      <c r="AP375" s="2477"/>
      <c r="AQ375" s="2477"/>
      <c r="AR375" s="2477"/>
      <c r="AS375" s="2477"/>
      <c r="AT375" s="2477"/>
      <c r="AU375" s="2477"/>
      <c r="AV375" s="2477"/>
      <c r="AW375" s="2477"/>
      <c r="AX375" s="2477"/>
      <c r="AY375" s="2477"/>
      <c r="AZ375" s="2477"/>
      <c r="BA375" s="2477"/>
      <c r="BB375" s="2477"/>
      <c r="BC375" s="2477"/>
      <c r="BD375" s="2477"/>
      <c r="BE375" s="2477"/>
      <c r="BF375" s="2477"/>
      <c r="BG375" s="2477"/>
      <c r="BH375" s="2477"/>
      <c r="BI375" s="2477"/>
      <c r="BJ375" s="2477"/>
      <c r="BK375" s="2477"/>
      <c r="BL375" s="2477"/>
    </row>
    <row r="376" spans="1:64">
      <c r="C376" s="2477"/>
      <c r="D376" s="2477"/>
      <c r="E376" s="2477"/>
      <c r="F376" s="2477"/>
      <c r="G376" s="2477"/>
      <c r="H376" s="2477"/>
      <c r="I376" s="2477"/>
      <c r="J376" s="2477"/>
      <c r="K376" s="2477"/>
      <c r="L376" s="2477"/>
      <c r="M376" s="2477"/>
      <c r="N376" s="2477"/>
      <c r="O376" s="2477"/>
      <c r="P376" s="2477"/>
      <c r="Q376" s="2477"/>
      <c r="R376" s="2477"/>
      <c r="S376" s="2477"/>
      <c r="T376" s="2477"/>
      <c r="U376" s="2477"/>
      <c r="V376" s="2477"/>
      <c r="W376" s="2477"/>
      <c r="X376" s="2477"/>
      <c r="Y376" s="2477"/>
      <c r="Z376" s="2477"/>
      <c r="AA376" s="2477"/>
      <c r="AB376" s="2477"/>
      <c r="AC376" s="2477"/>
      <c r="AD376" s="2477"/>
      <c r="AE376" s="2477"/>
      <c r="AF376" s="2477"/>
      <c r="AG376" s="2477"/>
      <c r="AH376" s="2477"/>
      <c r="AI376" s="2477"/>
      <c r="AJ376" s="2477"/>
      <c r="AK376" s="2477"/>
      <c r="AL376" s="2477"/>
      <c r="AM376" s="2477"/>
      <c r="AN376" s="2477"/>
      <c r="AO376" s="2477"/>
      <c r="AP376" s="2477"/>
      <c r="AQ376" s="2477"/>
      <c r="AR376" s="2477"/>
      <c r="AS376" s="2477"/>
      <c r="AT376" s="2477"/>
      <c r="AU376" s="2477"/>
      <c r="AV376" s="2477"/>
      <c r="AW376" s="2477"/>
      <c r="AX376" s="2477"/>
      <c r="AY376" s="2477"/>
      <c r="AZ376" s="2477"/>
      <c r="BA376" s="2477"/>
      <c r="BB376" s="2477"/>
      <c r="BC376" s="2477"/>
      <c r="BD376" s="2477"/>
      <c r="BE376" s="2477"/>
      <c r="BF376" s="2477"/>
      <c r="BG376" s="2477"/>
      <c r="BH376" s="2477"/>
      <c r="BI376" s="2477"/>
      <c r="BJ376" s="2477"/>
      <c r="BK376" s="2477"/>
      <c r="BL376" s="2477"/>
    </row>
    <row r="377" spans="1:64">
      <c r="C377" s="2477"/>
      <c r="D377" s="2477"/>
      <c r="E377" s="2477"/>
      <c r="F377" s="2477"/>
      <c r="G377" s="2477"/>
      <c r="H377" s="2477"/>
      <c r="I377" s="2477"/>
      <c r="J377" s="2477"/>
      <c r="K377" s="2477"/>
      <c r="L377" s="2477"/>
      <c r="M377" s="2477"/>
      <c r="N377" s="2477"/>
      <c r="O377" s="2477"/>
      <c r="P377" s="2477"/>
      <c r="Q377" s="2477"/>
      <c r="R377" s="2477"/>
      <c r="S377" s="2477"/>
      <c r="T377" s="2477"/>
      <c r="U377" s="2477"/>
      <c r="V377" s="2477"/>
      <c r="W377" s="2477"/>
      <c r="X377" s="2477"/>
      <c r="Y377" s="2477"/>
      <c r="Z377" s="2477"/>
      <c r="AA377" s="2477"/>
      <c r="AB377" s="2477"/>
      <c r="AC377" s="2477"/>
      <c r="AD377" s="2477"/>
      <c r="AE377" s="2477"/>
      <c r="AF377" s="2477"/>
      <c r="AG377" s="2477"/>
      <c r="AH377" s="2477"/>
      <c r="AI377" s="2477"/>
      <c r="AJ377" s="2477"/>
      <c r="AK377" s="2477"/>
      <c r="AL377" s="2477"/>
      <c r="AM377" s="2477"/>
      <c r="AN377" s="2477"/>
      <c r="AO377" s="2477"/>
      <c r="AP377" s="2477"/>
      <c r="AQ377" s="2477"/>
      <c r="AR377" s="2477"/>
      <c r="AS377" s="2477"/>
      <c r="AT377" s="2477"/>
      <c r="AU377" s="2477"/>
      <c r="AV377" s="2477"/>
      <c r="AW377" s="2477"/>
      <c r="AX377" s="2477"/>
      <c r="AY377" s="2477"/>
      <c r="AZ377" s="2477"/>
      <c r="BA377" s="2477"/>
      <c r="BB377" s="2477"/>
      <c r="BC377" s="2477"/>
      <c r="BD377" s="2477"/>
      <c r="BE377" s="2477"/>
      <c r="BF377" s="2477"/>
      <c r="BG377" s="2477"/>
      <c r="BH377" s="2477"/>
      <c r="BI377" s="2477"/>
      <c r="BJ377" s="2477"/>
      <c r="BK377" s="2477"/>
      <c r="BL377" s="2477"/>
    </row>
    <row r="378" spans="1:64">
      <c r="C378" s="2477"/>
      <c r="D378" s="2477"/>
      <c r="E378" s="2477"/>
      <c r="F378" s="2477"/>
      <c r="G378" s="2477"/>
      <c r="H378" s="2477"/>
      <c r="I378" s="2477"/>
      <c r="J378" s="2477"/>
      <c r="K378" s="2477"/>
      <c r="L378" s="2477"/>
      <c r="M378" s="2477"/>
      <c r="N378" s="2477"/>
      <c r="O378" s="2477"/>
      <c r="P378" s="2477"/>
      <c r="Q378" s="2477"/>
      <c r="R378" s="2477"/>
      <c r="S378" s="2477"/>
      <c r="T378" s="2477"/>
      <c r="U378" s="2477"/>
      <c r="V378" s="2477"/>
      <c r="W378" s="2477"/>
      <c r="X378" s="2477"/>
      <c r="Y378" s="2477"/>
      <c r="Z378" s="2477"/>
      <c r="AA378" s="2477"/>
      <c r="AB378" s="2477"/>
      <c r="AC378" s="2477"/>
      <c r="AD378" s="2477"/>
      <c r="AE378" s="2477"/>
      <c r="AF378" s="2477"/>
      <c r="AG378" s="2477"/>
      <c r="AH378" s="2477"/>
      <c r="AI378" s="2477"/>
      <c r="AJ378" s="2477"/>
      <c r="AK378" s="2477"/>
      <c r="AL378" s="2477"/>
      <c r="AM378" s="2477"/>
      <c r="AN378" s="2477"/>
      <c r="AO378" s="2477"/>
      <c r="AP378" s="2477"/>
      <c r="AQ378" s="2477"/>
      <c r="AR378" s="2477"/>
      <c r="AS378" s="2477"/>
      <c r="AT378" s="2477"/>
      <c r="AU378" s="2477"/>
      <c r="AV378" s="2477"/>
      <c r="AW378" s="2477"/>
      <c r="AX378" s="2477"/>
      <c r="AY378" s="2477"/>
      <c r="AZ378" s="2477"/>
      <c r="BA378" s="2477"/>
      <c r="BB378" s="2477"/>
      <c r="BC378" s="2477"/>
      <c r="BD378" s="2477"/>
      <c r="BE378" s="2477"/>
      <c r="BF378" s="2477"/>
      <c r="BG378" s="2477"/>
      <c r="BH378" s="2477"/>
      <c r="BI378" s="2477"/>
      <c r="BJ378" s="2477"/>
      <c r="BK378" s="2477"/>
      <c r="BL378" s="2477"/>
    </row>
    <row r="379" spans="1:64">
      <c r="C379" s="2477"/>
      <c r="D379" s="2477"/>
      <c r="E379" s="2477"/>
      <c r="F379" s="2477"/>
      <c r="G379" s="2477"/>
      <c r="H379" s="2477"/>
      <c r="I379" s="2477"/>
      <c r="J379" s="2477"/>
      <c r="K379" s="2477"/>
      <c r="L379" s="2477"/>
      <c r="M379" s="2477"/>
      <c r="N379" s="2477"/>
      <c r="O379" s="2477"/>
      <c r="P379" s="2477"/>
      <c r="Q379" s="2477"/>
      <c r="R379" s="2477"/>
      <c r="S379" s="2477"/>
      <c r="T379" s="2477"/>
      <c r="U379" s="2477"/>
      <c r="V379" s="2477"/>
      <c r="W379" s="2477"/>
      <c r="X379" s="2477"/>
      <c r="Y379" s="2477"/>
      <c r="Z379" s="2477"/>
      <c r="AA379" s="2477"/>
      <c r="AB379" s="2477"/>
      <c r="AC379" s="2477"/>
      <c r="AD379" s="2477"/>
      <c r="AE379" s="2477"/>
      <c r="AF379" s="2477"/>
      <c r="AG379" s="2477"/>
      <c r="AH379" s="2477"/>
      <c r="AI379" s="2477"/>
      <c r="AJ379" s="2477"/>
      <c r="AK379" s="2477"/>
      <c r="AL379" s="2477"/>
      <c r="AM379" s="2477"/>
      <c r="AN379" s="2477"/>
      <c r="AO379" s="2477"/>
      <c r="AP379" s="2477"/>
      <c r="AQ379" s="2477"/>
      <c r="AR379" s="2477"/>
      <c r="AS379" s="2477"/>
      <c r="AT379" s="2477"/>
      <c r="AU379" s="2477"/>
      <c r="AV379" s="2477"/>
      <c r="AW379" s="2477"/>
      <c r="AX379" s="2477"/>
      <c r="AY379" s="2477"/>
      <c r="AZ379" s="2477"/>
      <c r="BA379" s="2477"/>
      <c r="BB379" s="2477"/>
      <c r="BC379" s="2477"/>
      <c r="BD379" s="2477"/>
      <c r="BE379" s="2477"/>
      <c r="BF379" s="2477"/>
      <c r="BG379" s="2477"/>
      <c r="BH379" s="2477"/>
      <c r="BI379" s="2477"/>
      <c r="BJ379" s="2477"/>
      <c r="BK379" s="2477"/>
      <c r="BL379" s="2477"/>
    </row>
    <row r="380" spans="1:64">
      <c r="C380" s="2477"/>
      <c r="D380" s="2477"/>
      <c r="E380" s="2477"/>
      <c r="F380" s="2477"/>
      <c r="G380" s="2477"/>
      <c r="H380" s="2477"/>
      <c r="I380" s="2477"/>
      <c r="J380" s="2477"/>
      <c r="K380" s="2477"/>
      <c r="L380" s="2477"/>
      <c r="M380" s="2477"/>
      <c r="N380" s="2477"/>
      <c r="O380" s="2477"/>
      <c r="P380" s="2477"/>
      <c r="Q380" s="2477"/>
      <c r="R380" s="2477"/>
      <c r="S380" s="2477"/>
      <c r="T380" s="2477"/>
      <c r="U380" s="2477"/>
      <c r="V380" s="2477"/>
      <c r="W380" s="2477"/>
      <c r="X380" s="2477"/>
      <c r="Y380" s="2477"/>
      <c r="Z380" s="2477"/>
      <c r="AA380" s="2477"/>
      <c r="AB380" s="2477"/>
      <c r="AC380" s="2477"/>
      <c r="AD380" s="2477"/>
      <c r="AE380" s="2477"/>
      <c r="AF380" s="2477"/>
      <c r="AG380" s="2477"/>
      <c r="AH380" s="2477"/>
      <c r="AI380" s="2477"/>
      <c r="AJ380" s="2477"/>
      <c r="AK380" s="2477"/>
      <c r="AL380" s="2477"/>
      <c r="AM380" s="2477"/>
      <c r="AN380" s="2477"/>
      <c r="AO380" s="2477"/>
      <c r="AP380" s="2477"/>
      <c r="AQ380" s="2477"/>
      <c r="AR380" s="2477"/>
      <c r="AS380" s="2477"/>
      <c r="AT380" s="2477"/>
      <c r="AU380" s="2477"/>
      <c r="AV380" s="2477"/>
      <c r="AW380" s="2477"/>
      <c r="AX380" s="2477"/>
      <c r="AY380" s="2477"/>
      <c r="AZ380" s="2477"/>
      <c r="BA380" s="2477"/>
      <c r="BB380" s="2477"/>
      <c r="BC380" s="2477"/>
      <c r="BD380" s="2477"/>
      <c r="BE380" s="2477"/>
      <c r="BF380" s="2477"/>
      <c r="BG380" s="2477"/>
      <c r="BH380" s="2477"/>
      <c r="BI380" s="2477"/>
      <c r="BJ380" s="2477"/>
      <c r="BK380" s="2477"/>
      <c r="BL380" s="2477"/>
    </row>
    <row r="381" spans="1:64">
      <c r="A381" s="2732"/>
      <c r="B381" s="2732"/>
      <c r="C381" s="2477"/>
      <c r="D381" s="2477"/>
      <c r="E381" s="2477"/>
      <c r="F381" s="2477"/>
      <c r="G381" s="2477"/>
      <c r="H381" s="2477"/>
      <c r="I381" s="2477"/>
      <c r="J381" s="2477"/>
      <c r="K381" s="2477"/>
      <c r="L381" s="2477"/>
      <c r="M381" s="2477"/>
      <c r="N381" s="2477"/>
      <c r="O381" s="2477"/>
      <c r="P381" s="2477"/>
      <c r="Q381" s="2477"/>
      <c r="R381" s="2477"/>
      <c r="S381" s="2477"/>
      <c r="T381" s="2477"/>
      <c r="U381" s="2477"/>
      <c r="V381" s="2477"/>
      <c r="W381" s="2477"/>
      <c r="X381" s="2477"/>
      <c r="Y381" s="2477"/>
      <c r="Z381" s="2477"/>
      <c r="AA381" s="2477"/>
      <c r="AB381" s="2477"/>
      <c r="AC381" s="2477"/>
      <c r="AD381" s="2477"/>
      <c r="AE381" s="2477"/>
      <c r="AF381" s="2477"/>
      <c r="AG381" s="2477"/>
      <c r="AH381" s="2477"/>
      <c r="AI381" s="2477"/>
      <c r="AJ381" s="2477"/>
      <c r="AK381" s="2477"/>
      <c r="AL381" s="2477"/>
      <c r="AM381" s="2477"/>
      <c r="AN381" s="2477"/>
      <c r="AO381" s="2477"/>
      <c r="AP381" s="2477"/>
      <c r="AQ381" s="2477"/>
      <c r="AR381" s="2477"/>
      <c r="AS381" s="2477"/>
      <c r="AT381" s="2477"/>
      <c r="AU381" s="2477"/>
      <c r="AV381" s="2477"/>
      <c r="AW381" s="2477"/>
      <c r="AX381" s="2477"/>
      <c r="AY381" s="2477"/>
      <c r="AZ381" s="2477"/>
      <c r="BA381" s="2477"/>
      <c r="BB381" s="2477"/>
      <c r="BC381" s="2477"/>
      <c r="BD381" s="2477"/>
      <c r="BE381" s="2477"/>
      <c r="BF381" s="2477"/>
      <c r="BG381" s="2477"/>
      <c r="BH381" s="2477"/>
      <c r="BI381" s="2477"/>
      <c r="BJ381" s="2477"/>
      <c r="BK381" s="2477"/>
      <c r="BL381" s="2477"/>
    </row>
    <row r="382" spans="1:64">
      <c r="A382" s="2732"/>
      <c r="B382" s="2732"/>
      <c r="C382" s="2477"/>
      <c r="D382" s="2477"/>
      <c r="E382" s="2477"/>
      <c r="F382" s="2477"/>
      <c r="G382" s="2477"/>
      <c r="H382" s="2477"/>
      <c r="I382" s="2477"/>
      <c r="J382" s="2477"/>
      <c r="K382" s="2477"/>
      <c r="L382" s="2477"/>
      <c r="M382" s="2477"/>
      <c r="N382" s="2477"/>
      <c r="O382" s="2477"/>
      <c r="P382" s="2477"/>
      <c r="Q382" s="2477"/>
      <c r="R382" s="2477"/>
      <c r="S382" s="2477"/>
      <c r="T382" s="2477"/>
      <c r="U382" s="2477"/>
      <c r="V382" s="2477"/>
      <c r="W382" s="2477"/>
      <c r="X382" s="2477"/>
      <c r="Y382" s="2477"/>
      <c r="Z382" s="2477"/>
      <c r="AA382" s="2477"/>
      <c r="AB382" s="2477"/>
      <c r="AC382" s="2477"/>
      <c r="AD382" s="2477"/>
      <c r="AE382" s="2477"/>
      <c r="AF382" s="2477"/>
      <c r="AG382" s="2477"/>
      <c r="AH382" s="2477"/>
      <c r="AI382" s="2477"/>
      <c r="AJ382" s="2477"/>
      <c r="AK382" s="2477"/>
      <c r="AL382" s="2477"/>
      <c r="AM382" s="2477"/>
      <c r="AN382" s="2477"/>
      <c r="AO382" s="2477"/>
      <c r="AP382" s="2477"/>
      <c r="AQ382" s="2477"/>
      <c r="AR382" s="2477"/>
      <c r="AS382" s="2477"/>
      <c r="AT382" s="2477"/>
      <c r="AU382" s="2477"/>
      <c r="AV382" s="2477"/>
      <c r="AW382" s="2477"/>
      <c r="AX382" s="2477"/>
      <c r="AY382" s="2477"/>
      <c r="AZ382" s="2477"/>
      <c r="BA382" s="2477"/>
      <c r="BB382" s="2477"/>
      <c r="BC382" s="2477"/>
      <c r="BD382" s="2477"/>
      <c r="BE382" s="2477"/>
      <c r="BF382" s="2477"/>
      <c r="BG382" s="2477"/>
      <c r="BH382" s="2477"/>
      <c r="BI382" s="2477"/>
      <c r="BJ382" s="2477"/>
      <c r="BK382" s="2477"/>
      <c r="BL382" s="2477"/>
    </row>
    <row r="383" spans="1:64">
      <c r="C383" s="2477"/>
      <c r="D383" s="2477"/>
      <c r="E383" s="2477"/>
      <c r="F383" s="2477"/>
      <c r="G383" s="2477"/>
      <c r="H383" s="2477"/>
      <c r="I383" s="2477"/>
      <c r="J383" s="2477"/>
      <c r="K383" s="2477"/>
      <c r="L383" s="2477"/>
      <c r="M383" s="2477"/>
      <c r="N383" s="2477"/>
      <c r="O383" s="2477"/>
      <c r="P383" s="2477"/>
      <c r="Q383" s="2477"/>
      <c r="R383" s="2477"/>
      <c r="S383" s="2477"/>
      <c r="T383" s="2477"/>
      <c r="U383" s="2477"/>
      <c r="V383" s="2477"/>
      <c r="W383" s="2477"/>
      <c r="X383" s="2477"/>
      <c r="Y383" s="2477"/>
      <c r="Z383" s="2477"/>
      <c r="AA383" s="2477"/>
      <c r="AB383" s="2477"/>
      <c r="AC383" s="2477"/>
      <c r="AD383" s="2477"/>
      <c r="AE383" s="2477"/>
      <c r="AF383" s="2477"/>
      <c r="AG383" s="2477"/>
      <c r="AH383" s="2477"/>
      <c r="AI383" s="2477"/>
      <c r="AJ383" s="2477"/>
      <c r="AK383" s="2477"/>
      <c r="AL383" s="2477"/>
      <c r="AM383" s="2477"/>
      <c r="AN383" s="2477"/>
      <c r="AO383" s="2477"/>
      <c r="AP383" s="2477"/>
      <c r="AQ383" s="2477"/>
      <c r="AR383" s="2477"/>
      <c r="AS383" s="2477"/>
      <c r="AT383" s="2477"/>
      <c r="AU383" s="2477"/>
      <c r="AV383" s="2477"/>
      <c r="AW383" s="2477"/>
      <c r="AX383" s="2477"/>
      <c r="AY383" s="2477"/>
      <c r="AZ383" s="2477"/>
      <c r="BA383" s="2477"/>
      <c r="BB383" s="2477"/>
      <c r="BC383" s="2477"/>
      <c r="BD383" s="2477"/>
      <c r="BE383" s="2477"/>
      <c r="BF383" s="2477"/>
      <c r="BG383" s="2477"/>
      <c r="BH383" s="2477"/>
      <c r="BI383" s="2477"/>
      <c r="BJ383" s="2477"/>
      <c r="BK383" s="2477"/>
      <c r="BL383" s="2477"/>
    </row>
    <row r="384" spans="1:64">
      <c r="C384" s="2477"/>
      <c r="D384" s="2477"/>
      <c r="E384" s="2477"/>
      <c r="F384" s="2477"/>
      <c r="G384" s="2477"/>
      <c r="H384" s="2477"/>
      <c r="I384" s="2477"/>
      <c r="J384" s="2477"/>
      <c r="K384" s="2477"/>
      <c r="L384" s="2477"/>
      <c r="M384" s="2477"/>
      <c r="N384" s="2477"/>
      <c r="O384" s="2477"/>
      <c r="P384" s="2477"/>
      <c r="Q384" s="2477"/>
      <c r="R384" s="2477"/>
      <c r="S384" s="2477"/>
      <c r="T384" s="2477"/>
      <c r="U384" s="2477"/>
      <c r="V384" s="2477"/>
      <c r="W384" s="2477"/>
      <c r="X384" s="2477"/>
      <c r="Y384" s="2477"/>
      <c r="Z384" s="2477"/>
      <c r="AA384" s="2477"/>
      <c r="AB384" s="2477"/>
      <c r="AC384" s="2477"/>
      <c r="AD384" s="2477"/>
      <c r="AE384" s="2477"/>
      <c r="AF384" s="2477"/>
      <c r="AG384" s="2477"/>
      <c r="AH384" s="2477"/>
      <c r="AI384" s="2477"/>
      <c r="AJ384" s="2477"/>
      <c r="AK384" s="2477"/>
      <c r="AL384" s="2477"/>
      <c r="AM384" s="2477"/>
      <c r="AN384" s="2477"/>
      <c r="AO384" s="2477"/>
      <c r="AP384" s="2477"/>
      <c r="AQ384" s="2477"/>
      <c r="AR384" s="2477"/>
      <c r="AS384" s="2477"/>
      <c r="AT384" s="2477"/>
      <c r="AU384" s="2477"/>
      <c r="AV384" s="2477"/>
      <c r="AW384" s="2477"/>
      <c r="AX384" s="2477"/>
      <c r="AY384" s="2477"/>
      <c r="AZ384" s="2477"/>
      <c r="BA384" s="2477"/>
      <c r="BB384" s="2477"/>
      <c r="BC384" s="2477"/>
      <c r="BD384" s="2477"/>
      <c r="BE384" s="2477"/>
      <c r="BF384" s="2477"/>
      <c r="BG384" s="2477"/>
      <c r="BH384" s="2477"/>
      <c r="BI384" s="2477"/>
      <c r="BJ384" s="2477"/>
      <c r="BK384" s="2477"/>
      <c r="BL384" s="2477"/>
    </row>
    <row r="385" spans="1:64">
      <c r="C385" s="2477"/>
      <c r="D385" s="2477"/>
      <c r="E385" s="2477"/>
      <c r="F385" s="2477"/>
      <c r="G385" s="2477"/>
      <c r="H385" s="2477"/>
      <c r="I385" s="2477"/>
      <c r="J385" s="2477"/>
      <c r="K385" s="2477"/>
      <c r="L385" s="2477"/>
      <c r="M385" s="2477"/>
      <c r="N385" s="2477"/>
      <c r="O385" s="2477"/>
      <c r="P385" s="2477"/>
      <c r="Q385" s="2477"/>
      <c r="R385" s="2477"/>
      <c r="S385" s="2477"/>
      <c r="T385" s="2477"/>
      <c r="U385" s="2477"/>
      <c r="V385" s="2477"/>
      <c r="W385" s="2477"/>
      <c r="X385" s="2477"/>
      <c r="Y385" s="2477"/>
      <c r="Z385" s="2477"/>
      <c r="AA385" s="2477"/>
      <c r="AB385" s="2477"/>
      <c r="AC385" s="2477"/>
      <c r="AD385" s="2477"/>
      <c r="AE385" s="2477"/>
      <c r="AF385" s="2477"/>
      <c r="AG385" s="2477"/>
      <c r="AH385" s="2477"/>
      <c r="AI385" s="2477"/>
      <c r="AJ385" s="2477"/>
      <c r="AK385" s="2477"/>
      <c r="AL385" s="2477"/>
      <c r="AM385" s="2477"/>
      <c r="AN385" s="2477"/>
      <c r="AO385" s="2477"/>
      <c r="AP385" s="2477"/>
      <c r="AQ385" s="2477"/>
      <c r="AR385" s="2477"/>
      <c r="AS385" s="2477"/>
      <c r="AT385" s="2477"/>
      <c r="AU385" s="2477"/>
      <c r="AV385" s="2477"/>
      <c r="AW385" s="2477"/>
      <c r="AX385" s="2477"/>
      <c r="AY385" s="2477"/>
      <c r="AZ385" s="2477"/>
      <c r="BA385" s="2477"/>
      <c r="BB385" s="2477"/>
      <c r="BC385" s="2477"/>
      <c r="BD385" s="2477"/>
      <c r="BE385" s="2477"/>
      <c r="BF385" s="2477"/>
      <c r="BG385" s="2477"/>
      <c r="BH385" s="2477"/>
      <c r="BI385" s="2477"/>
      <c r="BJ385" s="2477"/>
      <c r="BK385" s="2477"/>
      <c r="BL385" s="2477"/>
    </row>
    <row r="386" spans="1:64">
      <c r="C386" s="2477"/>
      <c r="D386" s="2477"/>
      <c r="E386" s="2477"/>
      <c r="F386" s="2477"/>
      <c r="G386" s="2477"/>
      <c r="H386" s="2477"/>
      <c r="I386" s="2477"/>
      <c r="J386" s="2477"/>
      <c r="K386" s="2477"/>
      <c r="L386" s="2477"/>
      <c r="M386" s="2477"/>
      <c r="N386" s="2477"/>
      <c r="O386" s="2477"/>
      <c r="P386" s="2477"/>
      <c r="Q386" s="2477"/>
      <c r="R386" s="2477"/>
      <c r="S386" s="2477"/>
      <c r="T386" s="2477"/>
      <c r="U386" s="2477"/>
      <c r="V386" s="2477"/>
      <c r="W386" s="2477"/>
      <c r="X386" s="2477"/>
      <c r="Y386" s="2477"/>
      <c r="Z386" s="2477"/>
      <c r="AA386" s="2477"/>
      <c r="AB386" s="2477"/>
      <c r="AC386" s="2477"/>
      <c r="AD386" s="2477"/>
      <c r="AE386" s="2477"/>
      <c r="AF386" s="2477"/>
      <c r="AG386" s="2477"/>
      <c r="AH386" s="2477"/>
      <c r="AI386" s="2477"/>
      <c r="AJ386" s="2477"/>
      <c r="AK386" s="2477"/>
      <c r="AL386" s="2477"/>
      <c r="AM386" s="2477"/>
      <c r="AN386" s="2477"/>
      <c r="AO386" s="2477"/>
      <c r="AP386" s="2477"/>
      <c r="AQ386" s="2477"/>
      <c r="AR386" s="2477"/>
      <c r="AS386" s="2477"/>
      <c r="AT386" s="2477"/>
      <c r="AU386" s="2477"/>
      <c r="AV386" s="2477"/>
      <c r="AW386" s="2477"/>
      <c r="AX386" s="2477"/>
      <c r="AY386" s="2477"/>
      <c r="AZ386" s="2477"/>
      <c r="BA386" s="2477"/>
      <c r="BB386" s="2477"/>
      <c r="BC386" s="2477"/>
      <c r="BD386" s="2477"/>
      <c r="BE386" s="2477"/>
      <c r="BF386" s="2477"/>
      <c r="BG386" s="2477"/>
      <c r="BH386" s="2477"/>
      <c r="BI386" s="2477"/>
      <c r="BJ386" s="2477"/>
      <c r="BK386" s="2477"/>
      <c r="BL386" s="2477"/>
    </row>
    <row r="387" spans="1:64">
      <c r="C387" s="2477"/>
      <c r="D387" s="2477"/>
      <c r="E387" s="2477"/>
      <c r="F387" s="2477"/>
      <c r="G387" s="2477"/>
      <c r="H387" s="2477"/>
      <c r="I387" s="2477"/>
      <c r="J387" s="2477"/>
      <c r="K387" s="2477"/>
      <c r="L387" s="2477"/>
      <c r="M387" s="2477"/>
      <c r="N387" s="2477"/>
      <c r="O387" s="2477"/>
      <c r="P387" s="2477"/>
      <c r="Q387" s="2477"/>
      <c r="R387" s="2477"/>
      <c r="S387" s="2477"/>
      <c r="T387" s="2477"/>
      <c r="U387" s="2477"/>
      <c r="V387" s="2477"/>
      <c r="W387" s="2477"/>
      <c r="X387" s="2477"/>
      <c r="Y387" s="2477"/>
      <c r="Z387" s="2477"/>
      <c r="AA387" s="2477"/>
      <c r="AB387" s="2477"/>
      <c r="AC387" s="2477"/>
      <c r="AD387" s="2477"/>
      <c r="AE387" s="2477"/>
      <c r="AF387" s="2477"/>
      <c r="AG387" s="2477"/>
      <c r="AH387" s="2477"/>
      <c r="AI387" s="2477"/>
      <c r="AJ387" s="2477"/>
      <c r="AK387" s="2477"/>
      <c r="AL387" s="2477"/>
      <c r="AM387" s="2477"/>
      <c r="AN387" s="2477"/>
      <c r="AO387" s="2477"/>
      <c r="AP387" s="2477"/>
      <c r="AQ387" s="2477"/>
      <c r="AR387" s="2477"/>
      <c r="AS387" s="2477"/>
      <c r="AT387" s="2477"/>
      <c r="AU387" s="2477"/>
      <c r="AV387" s="2477"/>
      <c r="AW387" s="2477"/>
      <c r="AX387" s="2477"/>
      <c r="AY387" s="2477"/>
      <c r="AZ387" s="2477"/>
      <c r="BA387" s="2477"/>
      <c r="BB387" s="2477"/>
      <c r="BC387" s="2477"/>
      <c r="BD387" s="2477"/>
      <c r="BE387" s="2477"/>
      <c r="BF387" s="2477"/>
      <c r="BG387" s="2477"/>
      <c r="BH387" s="2477"/>
      <c r="BI387" s="2477"/>
      <c r="BJ387" s="2477"/>
      <c r="BK387" s="2477"/>
      <c r="BL387" s="2477"/>
    </row>
    <row r="388" spans="1:64">
      <c r="C388" s="2477"/>
      <c r="D388" s="2477"/>
      <c r="E388" s="2477"/>
      <c r="F388" s="2477"/>
      <c r="G388" s="2477"/>
      <c r="H388" s="2477"/>
      <c r="I388" s="2477"/>
      <c r="J388" s="2477"/>
      <c r="K388" s="2477"/>
      <c r="L388" s="2477"/>
      <c r="M388" s="2477"/>
      <c r="N388" s="2477"/>
      <c r="O388" s="2477"/>
      <c r="P388" s="2477"/>
      <c r="Q388" s="2477"/>
      <c r="R388" s="2477"/>
      <c r="S388" s="2477"/>
      <c r="T388" s="2477"/>
      <c r="U388" s="2477"/>
      <c r="V388" s="2477"/>
      <c r="W388" s="2477"/>
      <c r="X388" s="2477"/>
      <c r="Y388" s="2477"/>
      <c r="Z388" s="2477"/>
      <c r="AA388" s="2477"/>
      <c r="AB388" s="2477"/>
      <c r="AC388" s="2477"/>
      <c r="AD388" s="2477"/>
      <c r="AE388" s="2477"/>
      <c r="AF388" s="2477"/>
      <c r="AG388" s="2477"/>
      <c r="AH388" s="2477"/>
      <c r="AI388" s="2477"/>
      <c r="AJ388" s="2477"/>
      <c r="AK388" s="2477"/>
      <c r="AL388" s="2477"/>
      <c r="AM388" s="2477"/>
      <c r="AN388" s="2477"/>
      <c r="AO388" s="2477"/>
      <c r="AP388" s="2477"/>
      <c r="AQ388" s="2477"/>
      <c r="AR388" s="2477"/>
      <c r="AS388" s="2477"/>
      <c r="AT388" s="2477"/>
      <c r="AU388" s="2477"/>
      <c r="AV388" s="2477"/>
      <c r="AW388" s="2477"/>
      <c r="AX388" s="2477"/>
      <c r="AY388" s="2477"/>
      <c r="AZ388" s="2477"/>
      <c r="BA388" s="2477"/>
      <c r="BB388" s="2477"/>
      <c r="BC388" s="2477"/>
      <c r="BD388" s="2477"/>
      <c r="BE388" s="2477"/>
      <c r="BF388" s="2477"/>
      <c r="BG388" s="2477"/>
      <c r="BH388" s="2477"/>
      <c r="BI388" s="2477"/>
      <c r="BJ388" s="2477"/>
      <c r="BK388" s="2477"/>
      <c r="BL388" s="2477"/>
    </row>
    <row r="389" spans="1:64">
      <c r="C389" s="2477"/>
      <c r="D389" s="2477"/>
      <c r="E389" s="2477"/>
      <c r="F389" s="2477"/>
      <c r="G389" s="2477"/>
      <c r="H389" s="2477"/>
      <c r="I389" s="2477"/>
      <c r="J389" s="2477"/>
      <c r="K389" s="2477"/>
      <c r="L389" s="2477"/>
      <c r="M389" s="2477"/>
      <c r="N389" s="2477"/>
      <c r="O389" s="2477"/>
      <c r="P389" s="2477"/>
      <c r="Q389" s="2477"/>
      <c r="R389" s="2477"/>
      <c r="S389" s="2477"/>
      <c r="T389" s="2477"/>
      <c r="U389" s="2477"/>
      <c r="V389" s="2477"/>
      <c r="W389" s="2477"/>
      <c r="X389" s="2477"/>
      <c r="Y389" s="2477"/>
      <c r="Z389" s="2477"/>
      <c r="AA389" s="2477"/>
      <c r="AB389" s="2477"/>
      <c r="AC389" s="2477"/>
      <c r="AD389" s="2477"/>
      <c r="AE389" s="2477"/>
      <c r="AF389" s="2477"/>
      <c r="AG389" s="2477"/>
      <c r="AH389" s="2477"/>
      <c r="AI389" s="2477"/>
      <c r="AJ389" s="2477"/>
      <c r="AK389" s="2477"/>
      <c r="AL389" s="2477"/>
      <c r="AM389" s="2477"/>
      <c r="AN389" s="2477"/>
      <c r="AO389" s="2477"/>
      <c r="AP389" s="2477"/>
      <c r="AQ389" s="2477"/>
      <c r="AR389" s="2477"/>
      <c r="AS389" s="2477"/>
      <c r="AT389" s="2477"/>
      <c r="AU389" s="2477"/>
      <c r="AV389" s="2477"/>
      <c r="AW389" s="2477"/>
      <c r="AX389" s="2477"/>
      <c r="AY389" s="2477"/>
      <c r="AZ389" s="2477"/>
      <c r="BA389" s="2477"/>
      <c r="BB389" s="2477"/>
      <c r="BC389" s="2477"/>
      <c r="BD389" s="2477"/>
      <c r="BE389" s="2477"/>
      <c r="BF389" s="2477"/>
      <c r="BG389" s="2477"/>
      <c r="BH389" s="2477"/>
      <c r="BI389" s="2477"/>
      <c r="BJ389" s="2477"/>
      <c r="BK389" s="2477"/>
      <c r="BL389" s="2477"/>
    </row>
    <row r="390" spans="1:64">
      <c r="C390" s="2477"/>
      <c r="D390" s="2477"/>
      <c r="E390" s="2477"/>
      <c r="F390" s="2477"/>
      <c r="G390" s="2477"/>
      <c r="H390" s="2477"/>
      <c r="I390" s="2477"/>
      <c r="J390" s="2477"/>
      <c r="K390" s="2477"/>
      <c r="L390" s="2477"/>
      <c r="M390" s="2477"/>
      <c r="N390" s="2477"/>
      <c r="O390" s="2477"/>
      <c r="P390" s="2477"/>
      <c r="Q390" s="2477"/>
      <c r="R390" s="2477"/>
      <c r="S390" s="2477"/>
      <c r="T390" s="2477"/>
      <c r="U390" s="2477"/>
      <c r="V390" s="2477"/>
      <c r="W390" s="2477"/>
      <c r="X390" s="2477"/>
      <c r="Y390" s="2477"/>
      <c r="Z390" s="2477"/>
      <c r="AA390" s="2477"/>
      <c r="AB390" s="2477"/>
      <c r="AC390" s="2477"/>
      <c r="AD390" s="2477"/>
      <c r="AE390" s="2477"/>
      <c r="AF390" s="2477"/>
      <c r="AG390" s="2477"/>
      <c r="AH390" s="2477"/>
      <c r="AI390" s="2477"/>
      <c r="AJ390" s="2477"/>
      <c r="AK390" s="2477"/>
      <c r="AL390" s="2477"/>
      <c r="AM390" s="2477"/>
      <c r="AN390" s="2477"/>
      <c r="AO390" s="2477"/>
      <c r="AP390" s="2477"/>
      <c r="AQ390" s="2477"/>
      <c r="AR390" s="2477"/>
      <c r="AS390" s="2477"/>
      <c r="AT390" s="2477"/>
      <c r="AU390" s="2477"/>
      <c r="AV390" s="2477"/>
      <c r="AW390" s="2477"/>
      <c r="AX390" s="2477"/>
      <c r="AY390" s="2477"/>
      <c r="AZ390" s="2477"/>
      <c r="BA390" s="2477"/>
      <c r="BB390" s="2477"/>
      <c r="BC390" s="2477"/>
      <c r="BD390" s="2477"/>
      <c r="BE390" s="2477"/>
      <c r="BF390" s="2477"/>
      <c r="BG390" s="2477"/>
      <c r="BH390" s="2477"/>
      <c r="BI390" s="2477"/>
      <c r="BJ390" s="2477"/>
      <c r="BK390" s="2477"/>
      <c r="BL390" s="2477"/>
    </row>
    <row r="391" spans="1:64">
      <c r="C391" s="2477"/>
      <c r="D391" s="2477"/>
      <c r="E391" s="2477"/>
      <c r="F391" s="2477"/>
      <c r="G391" s="2477"/>
      <c r="H391" s="2477"/>
      <c r="I391" s="2477"/>
      <c r="J391" s="2477"/>
      <c r="K391" s="2477"/>
      <c r="L391" s="2477"/>
      <c r="M391" s="2477"/>
      <c r="N391" s="2477"/>
      <c r="O391" s="2477"/>
      <c r="P391" s="2477"/>
      <c r="Q391" s="2477"/>
      <c r="R391" s="2477"/>
      <c r="S391" s="2477"/>
      <c r="T391" s="2477"/>
      <c r="U391" s="2477"/>
      <c r="V391" s="2477"/>
      <c r="W391" s="2477"/>
      <c r="X391" s="2477"/>
      <c r="Y391" s="2477"/>
      <c r="Z391" s="2477"/>
      <c r="AA391" s="2477"/>
      <c r="AB391" s="2477"/>
      <c r="AC391" s="2477"/>
      <c r="AD391" s="2477"/>
      <c r="AE391" s="2477"/>
      <c r="AF391" s="2477"/>
      <c r="AG391" s="2477"/>
      <c r="AH391" s="2477"/>
      <c r="AI391" s="2477"/>
      <c r="AJ391" s="2477"/>
      <c r="AK391" s="2477"/>
      <c r="AL391" s="2477"/>
      <c r="AM391" s="2477"/>
      <c r="AN391" s="2477"/>
      <c r="AO391" s="2477"/>
      <c r="AP391" s="2477"/>
      <c r="AQ391" s="2477"/>
      <c r="AR391" s="2477"/>
      <c r="AS391" s="2477"/>
      <c r="AT391" s="2477"/>
      <c r="AU391" s="2477"/>
      <c r="AV391" s="2477"/>
      <c r="AW391" s="2477"/>
      <c r="AX391" s="2477"/>
      <c r="AY391" s="2477"/>
      <c r="AZ391" s="2477"/>
      <c r="BA391" s="2477"/>
      <c r="BB391" s="2477"/>
      <c r="BC391" s="2477"/>
      <c r="BD391" s="2477"/>
      <c r="BE391" s="2477"/>
      <c r="BF391" s="2477"/>
      <c r="BG391" s="2477"/>
      <c r="BH391" s="2477"/>
      <c r="BI391" s="2477"/>
      <c r="BJ391" s="2477"/>
      <c r="BK391" s="2477"/>
      <c r="BL391" s="2477"/>
    </row>
    <row r="392" spans="1:64">
      <c r="C392" s="2477"/>
      <c r="D392" s="2477"/>
      <c r="E392" s="2477"/>
      <c r="F392" s="2477"/>
      <c r="G392" s="2477"/>
      <c r="H392" s="2477"/>
      <c r="I392" s="2477"/>
      <c r="J392" s="2477"/>
      <c r="K392" s="2477"/>
      <c r="L392" s="2477"/>
      <c r="M392" s="2477"/>
      <c r="N392" s="2477"/>
      <c r="O392" s="2477"/>
      <c r="P392" s="2477"/>
      <c r="Q392" s="2477"/>
      <c r="R392" s="2477"/>
      <c r="S392" s="2477"/>
      <c r="T392" s="2477"/>
      <c r="U392" s="2477"/>
      <c r="V392" s="2477"/>
      <c r="W392" s="2477"/>
      <c r="X392" s="2477"/>
      <c r="Y392" s="2477"/>
      <c r="Z392" s="2477"/>
      <c r="AA392" s="2477"/>
      <c r="AB392" s="2477"/>
      <c r="AC392" s="2477"/>
      <c r="AD392" s="2477"/>
      <c r="AE392" s="2477"/>
      <c r="AF392" s="2477"/>
      <c r="AG392" s="2477"/>
      <c r="AH392" s="2477"/>
      <c r="AI392" s="2477"/>
      <c r="AJ392" s="2477"/>
      <c r="AK392" s="2477"/>
      <c r="AL392" s="2477"/>
      <c r="AM392" s="2477"/>
      <c r="AN392" s="2477"/>
      <c r="AO392" s="2477"/>
      <c r="AP392" s="2477"/>
      <c r="AQ392" s="2477"/>
      <c r="AR392" s="2477"/>
      <c r="AS392" s="2477"/>
      <c r="AT392" s="2477"/>
      <c r="AU392" s="2477"/>
      <c r="AV392" s="2477"/>
      <c r="AW392" s="2477"/>
      <c r="AX392" s="2477"/>
      <c r="AY392" s="2477"/>
      <c r="AZ392" s="2477"/>
      <c r="BA392" s="2477"/>
      <c r="BB392" s="2477"/>
      <c r="BC392" s="2477"/>
      <c r="BD392" s="2477"/>
      <c r="BE392" s="2477"/>
      <c r="BF392" s="2477"/>
      <c r="BG392" s="2477"/>
      <c r="BH392" s="2477"/>
      <c r="BI392" s="2477"/>
      <c r="BJ392" s="2477"/>
      <c r="BK392" s="2477"/>
      <c r="BL392" s="2477"/>
    </row>
    <row r="393" spans="1:64">
      <c r="C393" s="2477"/>
      <c r="D393" s="2477"/>
      <c r="E393" s="2477"/>
      <c r="F393" s="2477"/>
      <c r="G393" s="2477"/>
      <c r="H393" s="2477"/>
      <c r="I393" s="2477"/>
      <c r="J393" s="2477"/>
      <c r="K393" s="2477"/>
      <c r="L393" s="2477"/>
      <c r="M393" s="2477"/>
      <c r="N393" s="2477"/>
      <c r="O393" s="2477"/>
      <c r="P393" s="2477"/>
      <c r="Q393" s="2477"/>
      <c r="R393" s="2477"/>
      <c r="S393" s="2477"/>
      <c r="T393" s="2477"/>
      <c r="U393" s="2477"/>
      <c r="V393" s="2477"/>
      <c r="W393" s="2477"/>
      <c r="X393" s="2477"/>
      <c r="Y393" s="2477"/>
      <c r="Z393" s="2477"/>
      <c r="AA393" s="2477"/>
      <c r="AB393" s="2477"/>
      <c r="AC393" s="2477"/>
      <c r="AD393" s="2477"/>
      <c r="AE393" s="2477"/>
      <c r="AF393" s="2477"/>
      <c r="AG393" s="2477"/>
      <c r="AH393" s="2477"/>
      <c r="AI393" s="2477"/>
      <c r="AJ393" s="2477"/>
      <c r="AK393" s="2477"/>
      <c r="AL393" s="2477"/>
      <c r="AM393" s="2477"/>
      <c r="AN393" s="2477"/>
      <c r="AO393" s="2477"/>
      <c r="AP393" s="2477"/>
      <c r="AQ393" s="2477"/>
      <c r="AR393" s="2477"/>
      <c r="AS393" s="2477"/>
      <c r="AT393" s="2477"/>
      <c r="AU393" s="2477"/>
      <c r="AV393" s="2477"/>
      <c r="AW393" s="2477"/>
      <c r="AX393" s="2477"/>
      <c r="AY393" s="2477"/>
      <c r="AZ393" s="2477"/>
      <c r="BA393" s="2477"/>
      <c r="BB393" s="2477"/>
      <c r="BC393" s="2477"/>
      <c r="BD393" s="2477"/>
      <c r="BE393" s="2477"/>
      <c r="BF393" s="2477"/>
      <c r="BG393" s="2477"/>
      <c r="BH393" s="2477"/>
      <c r="BI393" s="2477"/>
      <c r="BJ393" s="2477"/>
      <c r="BK393" s="2477"/>
      <c r="BL393" s="2477"/>
    </row>
    <row r="394" spans="1:64">
      <c r="C394" s="2477"/>
      <c r="D394" s="2477"/>
      <c r="E394" s="2477"/>
      <c r="F394" s="2477"/>
      <c r="G394" s="2477"/>
      <c r="H394" s="2477"/>
      <c r="I394" s="2477"/>
      <c r="J394" s="2477"/>
      <c r="K394" s="2477"/>
      <c r="L394" s="2477"/>
      <c r="M394" s="2477"/>
      <c r="N394" s="2477"/>
      <c r="O394" s="2477"/>
      <c r="P394" s="2477"/>
      <c r="Q394" s="2477"/>
      <c r="R394" s="2477"/>
      <c r="S394" s="2477"/>
      <c r="T394" s="2477"/>
      <c r="U394" s="2477"/>
      <c r="V394" s="2477"/>
      <c r="W394" s="2477"/>
      <c r="X394" s="2477"/>
      <c r="Y394" s="2477"/>
      <c r="Z394" s="2477"/>
      <c r="AA394" s="2477"/>
      <c r="AB394" s="2477"/>
      <c r="AC394" s="2477"/>
      <c r="AD394" s="2477"/>
      <c r="AE394" s="2477"/>
      <c r="AF394" s="2477"/>
      <c r="AG394" s="2477"/>
      <c r="AH394" s="2477"/>
      <c r="AI394" s="2477"/>
      <c r="AJ394" s="2477"/>
      <c r="AK394" s="2477"/>
      <c r="AL394" s="2477"/>
      <c r="AM394" s="2477"/>
      <c r="AN394" s="2477"/>
      <c r="AO394" s="2477"/>
      <c r="AP394" s="2477"/>
      <c r="AQ394" s="2477"/>
      <c r="AR394" s="2477"/>
      <c r="AS394" s="2477"/>
      <c r="AT394" s="2477"/>
      <c r="AU394" s="2477"/>
      <c r="AV394" s="2477"/>
      <c r="AW394" s="2477"/>
      <c r="AX394" s="2477"/>
      <c r="AY394" s="2477"/>
      <c r="AZ394" s="2477"/>
      <c r="BA394" s="2477"/>
      <c r="BB394" s="2477"/>
      <c r="BC394" s="2477"/>
      <c r="BD394" s="2477"/>
      <c r="BE394" s="2477"/>
      <c r="BF394" s="2477"/>
      <c r="BG394" s="2477"/>
      <c r="BH394" s="2477"/>
      <c r="BI394" s="2477"/>
      <c r="BJ394" s="2477"/>
      <c r="BK394" s="2477"/>
      <c r="BL394" s="2477"/>
    </row>
    <row r="395" spans="1:64">
      <c r="C395" s="2477"/>
      <c r="D395" s="2477"/>
      <c r="E395" s="2477"/>
      <c r="F395" s="2477"/>
      <c r="G395" s="2477"/>
      <c r="H395" s="2477"/>
      <c r="I395" s="2477"/>
      <c r="J395" s="2477"/>
      <c r="K395" s="2477"/>
      <c r="L395" s="2477"/>
      <c r="M395" s="2477"/>
      <c r="N395" s="2477"/>
      <c r="O395" s="2477"/>
      <c r="P395" s="2477"/>
      <c r="Q395" s="2477"/>
      <c r="R395" s="2477"/>
      <c r="S395" s="2477"/>
      <c r="T395" s="2477"/>
      <c r="U395" s="2477"/>
      <c r="V395" s="2477"/>
      <c r="W395" s="2477"/>
      <c r="X395" s="2477"/>
      <c r="Y395" s="2477"/>
      <c r="Z395" s="2477"/>
      <c r="AA395" s="2477"/>
      <c r="AB395" s="2477"/>
      <c r="AC395" s="2477"/>
      <c r="AD395" s="2477"/>
      <c r="AE395" s="2477"/>
      <c r="AF395" s="2477"/>
      <c r="AG395" s="2477"/>
      <c r="AH395" s="2477"/>
      <c r="AI395" s="2477"/>
      <c r="AJ395" s="2477"/>
      <c r="AK395" s="2477"/>
      <c r="AL395" s="2477"/>
      <c r="AM395" s="2477"/>
      <c r="AN395" s="2477"/>
      <c r="AO395" s="2477"/>
      <c r="AP395" s="2477"/>
      <c r="AQ395" s="2477"/>
      <c r="AR395" s="2477"/>
      <c r="AS395" s="2477"/>
      <c r="AT395" s="2477"/>
      <c r="AU395" s="2477"/>
      <c r="AV395" s="2477"/>
      <c r="AW395" s="2477"/>
      <c r="AX395" s="2477"/>
      <c r="AY395" s="2477"/>
      <c r="AZ395" s="2477"/>
      <c r="BA395" s="2477"/>
      <c r="BB395" s="2477"/>
      <c r="BC395" s="2477"/>
      <c r="BD395" s="2477"/>
      <c r="BE395" s="2477"/>
      <c r="BF395" s="2477"/>
      <c r="BG395" s="2477"/>
      <c r="BH395" s="2477"/>
      <c r="BI395" s="2477"/>
      <c r="BJ395" s="2477"/>
      <c r="BK395" s="2477"/>
      <c r="BL395" s="2477"/>
    </row>
    <row r="396" spans="1:64">
      <c r="C396" s="2477"/>
      <c r="D396" s="2477"/>
      <c r="E396" s="2477"/>
      <c r="F396" s="2477"/>
      <c r="G396" s="2477"/>
      <c r="H396" s="2477"/>
      <c r="I396" s="2477"/>
      <c r="J396" s="2477"/>
      <c r="K396" s="2477"/>
      <c r="L396" s="2477"/>
      <c r="M396" s="2477"/>
      <c r="N396" s="2477"/>
      <c r="O396" s="2477"/>
      <c r="P396" s="2477"/>
      <c r="Q396" s="2477"/>
      <c r="R396" s="2477"/>
      <c r="S396" s="2477"/>
      <c r="T396" s="2477"/>
      <c r="U396" s="2477"/>
      <c r="V396" s="2477"/>
      <c r="W396" s="2477"/>
      <c r="X396" s="2477"/>
      <c r="Y396" s="2477"/>
      <c r="Z396" s="2477"/>
      <c r="AA396" s="2477"/>
      <c r="AB396" s="2477"/>
      <c r="AC396" s="2477"/>
      <c r="AD396" s="2477"/>
      <c r="AE396" s="2477"/>
      <c r="AF396" s="2477"/>
      <c r="AG396" s="2477"/>
      <c r="AH396" s="2477"/>
      <c r="AI396" s="2477"/>
      <c r="AJ396" s="2477"/>
      <c r="AK396" s="2477"/>
      <c r="AL396" s="2477"/>
      <c r="AM396" s="2477"/>
      <c r="AN396" s="2477"/>
      <c r="AO396" s="2477"/>
      <c r="AP396" s="2477"/>
      <c r="AQ396" s="2477"/>
      <c r="AR396" s="2477"/>
      <c r="AS396" s="2477"/>
      <c r="AT396" s="2477"/>
      <c r="AU396" s="2477"/>
      <c r="AV396" s="2477"/>
      <c r="AW396" s="2477"/>
      <c r="AX396" s="2477"/>
      <c r="AY396" s="2477"/>
      <c r="AZ396" s="2477"/>
      <c r="BA396" s="2477"/>
      <c r="BB396" s="2477"/>
      <c r="BC396" s="2477"/>
      <c r="BD396" s="2477"/>
      <c r="BE396" s="2477"/>
      <c r="BF396" s="2477"/>
      <c r="BG396" s="2477"/>
      <c r="BH396" s="2477"/>
      <c r="BI396" s="2477"/>
      <c r="BJ396" s="2477"/>
      <c r="BK396" s="2477"/>
      <c r="BL396" s="2477"/>
    </row>
    <row r="397" spans="1:64">
      <c r="C397" s="2477"/>
      <c r="D397" s="2477"/>
      <c r="E397" s="2477"/>
      <c r="F397" s="2477"/>
      <c r="G397" s="2477"/>
      <c r="H397" s="2477"/>
      <c r="I397" s="2477"/>
      <c r="J397" s="2477"/>
      <c r="K397" s="2477"/>
      <c r="L397" s="2477"/>
      <c r="M397" s="2477"/>
      <c r="N397" s="2477"/>
      <c r="O397" s="2477"/>
      <c r="P397" s="2477"/>
      <c r="Q397" s="2477"/>
      <c r="R397" s="2477"/>
      <c r="S397" s="2477"/>
      <c r="T397" s="2477"/>
      <c r="U397" s="2477"/>
      <c r="V397" s="2477"/>
      <c r="W397" s="2477"/>
      <c r="X397" s="2477"/>
      <c r="Y397" s="2477"/>
      <c r="Z397" s="2477"/>
      <c r="AA397" s="2477"/>
      <c r="AB397" s="2477"/>
      <c r="AC397" s="2477"/>
      <c r="AD397" s="2477"/>
      <c r="AE397" s="2477"/>
      <c r="AF397" s="2477"/>
      <c r="AG397" s="2477"/>
      <c r="AH397" s="2477"/>
      <c r="AI397" s="2477"/>
      <c r="AJ397" s="2477"/>
      <c r="AK397" s="2477"/>
      <c r="AL397" s="2477"/>
      <c r="AM397" s="2477"/>
      <c r="AN397" s="2477"/>
      <c r="AO397" s="2477"/>
      <c r="AP397" s="2477"/>
      <c r="AQ397" s="2477"/>
      <c r="AR397" s="2477"/>
      <c r="AS397" s="2477"/>
      <c r="AT397" s="2477"/>
      <c r="AU397" s="2477"/>
      <c r="AV397" s="2477"/>
      <c r="AW397" s="2477"/>
      <c r="AX397" s="2477"/>
      <c r="AY397" s="2477"/>
      <c r="AZ397" s="2477"/>
      <c r="BA397" s="2477"/>
      <c r="BB397" s="2477"/>
      <c r="BC397" s="2477"/>
      <c r="BD397" s="2477"/>
      <c r="BE397" s="2477"/>
      <c r="BF397" s="2477"/>
      <c r="BG397" s="2477"/>
      <c r="BH397" s="2477"/>
      <c r="BI397" s="2477"/>
      <c r="BJ397" s="2477"/>
      <c r="BK397" s="2477"/>
      <c r="BL397" s="2477"/>
    </row>
    <row r="398" spans="1:64">
      <c r="C398" s="2477"/>
      <c r="D398" s="2477"/>
      <c r="E398" s="2477"/>
      <c r="F398" s="2477"/>
      <c r="G398" s="2477"/>
      <c r="H398" s="2477"/>
      <c r="I398" s="2477"/>
      <c r="J398" s="2477"/>
      <c r="K398" s="2477"/>
      <c r="L398" s="2477"/>
      <c r="M398" s="2477"/>
      <c r="N398" s="2477"/>
      <c r="O398" s="2477"/>
      <c r="P398" s="2477"/>
      <c r="Q398" s="2477"/>
      <c r="R398" s="2477"/>
      <c r="S398" s="2477"/>
      <c r="T398" s="2477"/>
      <c r="U398" s="2477"/>
      <c r="V398" s="2477"/>
      <c r="W398" s="2477"/>
      <c r="X398" s="2477"/>
      <c r="Y398" s="2477"/>
      <c r="Z398" s="2477"/>
      <c r="AA398" s="2477"/>
      <c r="AB398" s="2477"/>
      <c r="AC398" s="2477"/>
      <c r="AD398" s="2477"/>
      <c r="AE398" s="2477"/>
      <c r="AF398" s="2477"/>
      <c r="AG398" s="2477"/>
      <c r="AH398" s="2477"/>
      <c r="AI398" s="2477"/>
      <c r="AJ398" s="2477"/>
      <c r="AK398" s="2477"/>
      <c r="AL398" s="2477"/>
      <c r="AM398" s="2477"/>
      <c r="AN398" s="2477"/>
      <c r="AO398" s="2477"/>
      <c r="AP398" s="2477"/>
      <c r="AQ398" s="2477"/>
      <c r="AR398" s="2477"/>
      <c r="AS398" s="2477"/>
      <c r="AT398" s="2477"/>
      <c r="AU398" s="2477"/>
      <c r="AV398" s="2477"/>
      <c r="AW398" s="2477"/>
      <c r="AX398" s="2477"/>
      <c r="AY398" s="2477"/>
      <c r="AZ398" s="2477"/>
      <c r="BA398" s="2477"/>
      <c r="BB398" s="2477"/>
      <c r="BC398" s="2477"/>
      <c r="BD398" s="2477"/>
      <c r="BE398" s="2477"/>
      <c r="BF398" s="2477"/>
      <c r="BG398" s="2477"/>
      <c r="BH398" s="2477"/>
      <c r="BI398" s="2477"/>
      <c r="BJ398" s="2477"/>
      <c r="BK398" s="2477"/>
      <c r="BL398" s="2477"/>
    </row>
    <row r="399" spans="1:64">
      <c r="A399" s="2732"/>
      <c r="B399" s="2732"/>
      <c r="C399" s="2477"/>
      <c r="D399" s="2477"/>
      <c r="E399" s="2477"/>
      <c r="F399" s="2477"/>
      <c r="G399" s="2477"/>
      <c r="H399" s="2477"/>
      <c r="I399" s="2477"/>
      <c r="J399" s="2477"/>
      <c r="K399" s="2477"/>
      <c r="L399" s="2477"/>
      <c r="M399" s="2477"/>
      <c r="N399" s="2477"/>
      <c r="O399" s="2477"/>
      <c r="P399" s="2477"/>
      <c r="Q399" s="2477"/>
      <c r="R399" s="2477"/>
      <c r="S399" s="2477"/>
      <c r="T399" s="2477"/>
      <c r="U399" s="2477"/>
      <c r="V399" s="2477"/>
      <c r="W399" s="2477"/>
      <c r="X399" s="2477"/>
      <c r="Y399" s="2477"/>
      <c r="Z399" s="2477"/>
      <c r="AA399" s="2477"/>
      <c r="AB399" s="2477"/>
      <c r="AC399" s="2477"/>
      <c r="AD399" s="2477"/>
      <c r="AE399" s="2477"/>
      <c r="AF399" s="2477"/>
      <c r="AG399" s="2477"/>
      <c r="AH399" s="2477"/>
      <c r="AI399" s="2477"/>
      <c r="AJ399" s="2477"/>
      <c r="AK399" s="2477"/>
      <c r="AL399" s="2477"/>
      <c r="AM399" s="2477"/>
      <c r="AN399" s="2477"/>
      <c r="AO399" s="2477"/>
      <c r="AP399" s="2477"/>
      <c r="AQ399" s="2477"/>
      <c r="AR399" s="2477"/>
      <c r="AS399" s="2477"/>
      <c r="AT399" s="2477"/>
      <c r="AU399" s="2477"/>
      <c r="AV399" s="2477"/>
      <c r="AW399" s="2477"/>
      <c r="AX399" s="2477"/>
      <c r="AY399" s="2477"/>
      <c r="AZ399" s="2477"/>
      <c r="BA399" s="2477"/>
      <c r="BB399" s="2477"/>
      <c r="BC399" s="2477"/>
      <c r="BD399" s="2477"/>
      <c r="BE399" s="2477"/>
      <c r="BF399" s="2477"/>
      <c r="BG399" s="2477"/>
      <c r="BH399" s="2477"/>
      <c r="BI399" s="2477"/>
      <c r="BJ399" s="2477"/>
      <c r="BK399" s="2477"/>
      <c r="BL399" s="2477"/>
    </row>
    <row r="400" spans="1:64">
      <c r="A400" s="2732"/>
      <c r="B400" s="2732"/>
      <c r="C400" s="2477"/>
      <c r="D400" s="2477"/>
      <c r="E400" s="2477"/>
      <c r="F400" s="2477"/>
      <c r="G400" s="2477"/>
      <c r="H400" s="2477"/>
      <c r="I400" s="2477"/>
      <c r="J400" s="2477"/>
      <c r="K400" s="2477"/>
      <c r="L400" s="2477"/>
      <c r="M400" s="2477"/>
      <c r="N400" s="2477"/>
      <c r="O400" s="2477"/>
      <c r="P400" s="2477"/>
      <c r="Q400" s="2477"/>
      <c r="R400" s="2477"/>
      <c r="S400" s="2477"/>
      <c r="T400" s="2477"/>
      <c r="U400" s="2477"/>
      <c r="V400" s="2477"/>
      <c r="W400" s="2477"/>
      <c r="X400" s="2477"/>
      <c r="Y400" s="2477"/>
      <c r="Z400" s="2477"/>
      <c r="AA400" s="2477"/>
      <c r="AB400" s="2477"/>
      <c r="AC400" s="2477"/>
      <c r="AD400" s="2477"/>
      <c r="AE400" s="2477"/>
      <c r="AF400" s="2477"/>
      <c r="AG400" s="2477"/>
      <c r="AH400" s="2477"/>
      <c r="AI400" s="2477"/>
      <c r="AJ400" s="2477"/>
      <c r="AK400" s="2477"/>
      <c r="AL400" s="2477"/>
      <c r="AM400" s="2477"/>
      <c r="AN400" s="2477"/>
      <c r="AO400" s="2477"/>
      <c r="AP400" s="2477"/>
      <c r="AQ400" s="2477"/>
      <c r="AR400" s="2477"/>
      <c r="AS400" s="2477"/>
      <c r="AT400" s="2477"/>
      <c r="AU400" s="2477"/>
      <c r="AV400" s="2477"/>
      <c r="AW400" s="2477"/>
      <c r="AX400" s="2477"/>
      <c r="AY400" s="2477"/>
      <c r="AZ400" s="2477"/>
      <c r="BA400" s="2477"/>
      <c r="BB400" s="2477"/>
      <c r="BC400" s="2477"/>
      <c r="BD400" s="2477"/>
      <c r="BE400" s="2477"/>
      <c r="BF400" s="2477"/>
      <c r="BG400" s="2477"/>
      <c r="BH400" s="2477"/>
      <c r="BI400" s="2477"/>
      <c r="BJ400" s="2477"/>
      <c r="BK400" s="2477"/>
      <c r="BL400" s="2477"/>
    </row>
    <row r="401" spans="1:64">
      <c r="A401" s="2732"/>
      <c r="B401" s="2732"/>
      <c r="C401" s="2477"/>
      <c r="D401" s="2477"/>
      <c r="E401" s="2477"/>
      <c r="F401" s="2477"/>
      <c r="G401" s="2477"/>
      <c r="H401" s="2477"/>
      <c r="I401" s="2477"/>
      <c r="J401" s="2477"/>
      <c r="K401" s="2477"/>
      <c r="L401" s="2477"/>
      <c r="M401" s="2477"/>
      <c r="N401" s="2477"/>
      <c r="O401" s="2477"/>
      <c r="P401" s="2477"/>
      <c r="Q401" s="2477"/>
      <c r="R401" s="2477"/>
      <c r="S401" s="2477"/>
      <c r="T401" s="2477"/>
      <c r="U401" s="2477"/>
      <c r="V401" s="2477"/>
      <c r="W401" s="2477"/>
      <c r="X401" s="2477"/>
      <c r="Y401" s="2477"/>
      <c r="Z401" s="2477"/>
      <c r="AA401" s="2477"/>
      <c r="AB401" s="2477"/>
      <c r="AC401" s="2477"/>
      <c r="AD401" s="2477"/>
      <c r="AE401" s="2477"/>
      <c r="AF401" s="2477"/>
      <c r="AG401" s="2477"/>
      <c r="AH401" s="2477"/>
      <c r="AI401" s="2477"/>
      <c r="AJ401" s="2477"/>
      <c r="AK401" s="2477"/>
      <c r="AL401" s="2477"/>
      <c r="AM401" s="2477"/>
      <c r="AN401" s="2477"/>
      <c r="AO401" s="2477"/>
      <c r="AP401" s="2477"/>
      <c r="AQ401" s="2477"/>
      <c r="AR401" s="2477"/>
      <c r="AS401" s="2477"/>
      <c r="AT401" s="2477"/>
      <c r="AU401" s="2477"/>
      <c r="AV401" s="2477"/>
      <c r="AW401" s="2477"/>
      <c r="AX401" s="2477"/>
      <c r="AY401" s="2477"/>
      <c r="AZ401" s="2477"/>
      <c r="BA401" s="2477"/>
      <c r="BB401" s="2477"/>
      <c r="BC401" s="2477"/>
      <c r="BD401" s="2477"/>
      <c r="BE401" s="2477"/>
      <c r="BF401" s="2477"/>
      <c r="BG401" s="2477"/>
      <c r="BH401" s="2477"/>
      <c r="BI401" s="2477"/>
      <c r="BJ401" s="2477"/>
      <c r="BK401" s="2477"/>
      <c r="BL401" s="2477"/>
    </row>
    <row r="402" spans="1:64">
      <c r="C402" s="2477"/>
      <c r="D402" s="2477"/>
      <c r="E402" s="2477"/>
      <c r="F402" s="2477"/>
      <c r="G402" s="2477"/>
      <c r="H402" s="2477"/>
      <c r="I402" s="2477"/>
      <c r="J402" s="2477"/>
      <c r="K402" s="2477"/>
      <c r="L402" s="2477"/>
      <c r="M402" s="2477"/>
      <c r="N402" s="2477"/>
      <c r="O402" s="2477"/>
      <c r="P402" s="2477"/>
      <c r="Q402" s="2477"/>
      <c r="R402" s="2477"/>
      <c r="S402" s="2477"/>
      <c r="T402" s="2477"/>
      <c r="U402" s="2477"/>
      <c r="V402" s="2477"/>
      <c r="W402" s="2477"/>
      <c r="X402" s="2477"/>
      <c r="Y402" s="2477"/>
      <c r="Z402" s="2477"/>
      <c r="AA402" s="2477"/>
      <c r="AB402" s="2477"/>
      <c r="AC402" s="2477"/>
      <c r="AD402" s="2477"/>
      <c r="AE402" s="2477"/>
      <c r="AF402" s="2477"/>
      <c r="AG402" s="2477"/>
      <c r="AH402" s="2477"/>
      <c r="AI402" s="2477"/>
      <c r="AJ402" s="2477"/>
      <c r="AK402" s="2477"/>
      <c r="AL402" s="2477"/>
      <c r="AM402" s="2477"/>
      <c r="AN402" s="2477"/>
      <c r="AO402" s="2477"/>
      <c r="AP402" s="2477"/>
      <c r="AQ402" s="2477"/>
      <c r="AR402" s="2477"/>
      <c r="AS402" s="2477"/>
      <c r="AT402" s="2477"/>
      <c r="AU402" s="2477"/>
      <c r="AV402" s="2477"/>
      <c r="AW402" s="2477"/>
      <c r="AX402" s="2477"/>
      <c r="AY402" s="2477"/>
      <c r="AZ402" s="2477"/>
      <c r="BA402" s="2477"/>
      <c r="BB402" s="2477"/>
      <c r="BC402" s="2477"/>
      <c r="BD402" s="2477"/>
      <c r="BE402" s="2477"/>
      <c r="BF402" s="2477"/>
      <c r="BG402" s="2477"/>
      <c r="BH402" s="2477"/>
      <c r="BI402" s="2477"/>
      <c r="BJ402" s="2477"/>
      <c r="BK402" s="2477"/>
      <c r="BL402" s="2477"/>
    </row>
    <row r="403" spans="1:64">
      <c r="C403" s="2477"/>
      <c r="D403" s="2477"/>
      <c r="E403" s="2477"/>
      <c r="F403" s="2477"/>
      <c r="G403" s="2477"/>
      <c r="H403" s="2477"/>
      <c r="I403" s="2477"/>
      <c r="J403" s="2477"/>
      <c r="K403" s="2477"/>
      <c r="L403" s="2477"/>
      <c r="M403" s="2477"/>
      <c r="N403" s="2477"/>
      <c r="O403" s="2477"/>
      <c r="P403" s="2477"/>
      <c r="Q403" s="2477"/>
      <c r="R403" s="2477"/>
      <c r="S403" s="2477"/>
      <c r="T403" s="2477"/>
      <c r="U403" s="2477"/>
      <c r="V403" s="2477"/>
      <c r="W403" s="2477"/>
      <c r="X403" s="2477"/>
      <c r="Y403" s="2477"/>
      <c r="Z403" s="2477"/>
      <c r="AA403" s="2477"/>
      <c r="AB403" s="2477"/>
      <c r="AC403" s="2477"/>
      <c r="AD403" s="2477"/>
      <c r="AE403" s="2477"/>
      <c r="AF403" s="2477"/>
      <c r="AG403" s="2477"/>
      <c r="AH403" s="2477"/>
      <c r="AI403" s="2477"/>
      <c r="AJ403" s="2477"/>
      <c r="AK403" s="2477"/>
      <c r="AL403" s="2477"/>
      <c r="AM403" s="2477"/>
      <c r="AN403" s="2477"/>
      <c r="AO403" s="2477"/>
      <c r="AP403" s="2477"/>
      <c r="AQ403" s="2477"/>
      <c r="AR403" s="2477"/>
      <c r="AS403" s="2477"/>
      <c r="AT403" s="2477"/>
      <c r="AU403" s="2477"/>
      <c r="AV403" s="2477"/>
      <c r="AW403" s="2477"/>
      <c r="AX403" s="2477"/>
      <c r="AY403" s="2477"/>
      <c r="AZ403" s="2477"/>
      <c r="BA403" s="2477"/>
      <c r="BB403" s="2477"/>
      <c r="BC403" s="2477"/>
      <c r="BD403" s="2477"/>
      <c r="BE403" s="2477"/>
      <c r="BF403" s="2477"/>
      <c r="BG403" s="2477"/>
      <c r="BH403" s="2477"/>
      <c r="BI403" s="2477"/>
      <c r="BJ403" s="2477"/>
      <c r="BK403" s="2477"/>
      <c r="BL403" s="2477"/>
    </row>
    <row r="404" spans="1:64">
      <c r="C404" s="2477"/>
      <c r="D404" s="2477"/>
      <c r="E404" s="2477"/>
      <c r="F404" s="2477"/>
      <c r="G404" s="2477"/>
      <c r="H404" s="2477"/>
      <c r="I404" s="2477"/>
      <c r="J404" s="2477"/>
      <c r="K404" s="2477"/>
      <c r="L404" s="2477"/>
      <c r="M404" s="2477"/>
      <c r="N404" s="2477"/>
      <c r="O404" s="2477"/>
      <c r="P404" s="2477"/>
      <c r="Q404" s="2477"/>
      <c r="R404" s="2477"/>
      <c r="S404" s="2477"/>
      <c r="T404" s="2477"/>
      <c r="U404" s="2477"/>
      <c r="V404" s="2477"/>
      <c r="W404" s="2477"/>
      <c r="X404" s="2477"/>
      <c r="Y404" s="2477"/>
      <c r="Z404" s="2477"/>
      <c r="AA404" s="2477"/>
      <c r="AB404" s="2477"/>
      <c r="AC404" s="2477"/>
      <c r="AD404" s="2477"/>
      <c r="AE404" s="2477"/>
      <c r="AF404" s="2477"/>
      <c r="AG404" s="2477"/>
      <c r="AH404" s="2477"/>
      <c r="AI404" s="2477"/>
      <c r="AJ404" s="2477"/>
      <c r="AK404" s="2477"/>
      <c r="AL404" s="2477"/>
      <c r="AM404" s="2477"/>
      <c r="AN404" s="2477"/>
      <c r="AO404" s="2477"/>
      <c r="AP404" s="2477"/>
      <c r="AQ404" s="2477"/>
      <c r="AR404" s="2477"/>
      <c r="AS404" s="2477"/>
      <c r="AT404" s="2477"/>
      <c r="AU404" s="2477"/>
      <c r="AV404" s="2477"/>
      <c r="AW404" s="2477"/>
      <c r="AX404" s="2477"/>
      <c r="AY404" s="2477"/>
      <c r="AZ404" s="2477"/>
      <c r="BA404" s="2477"/>
      <c r="BB404" s="2477"/>
      <c r="BC404" s="2477"/>
      <c r="BD404" s="2477"/>
      <c r="BE404" s="2477"/>
      <c r="BF404" s="2477"/>
      <c r="BG404" s="2477"/>
      <c r="BH404" s="2477"/>
      <c r="BI404" s="2477"/>
      <c r="BJ404" s="2477"/>
      <c r="BK404" s="2477"/>
      <c r="BL404" s="2477"/>
    </row>
    <row r="405" spans="1:64">
      <c r="C405" s="2477"/>
      <c r="D405" s="2477"/>
      <c r="E405" s="2477"/>
      <c r="F405" s="2477"/>
      <c r="G405" s="2477"/>
      <c r="H405" s="2477"/>
      <c r="I405" s="2477"/>
      <c r="J405" s="2477"/>
      <c r="K405" s="2477"/>
      <c r="L405" s="2477"/>
      <c r="M405" s="2477"/>
      <c r="N405" s="2477"/>
      <c r="O405" s="2477"/>
      <c r="P405" s="2477"/>
      <c r="Q405" s="2477"/>
      <c r="R405" s="2477"/>
      <c r="S405" s="2477"/>
      <c r="T405" s="2477"/>
      <c r="U405" s="2477"/>
      <c r="V405" s="2477"/>
      <c r="W405" s="2477"/>
      <c r="X405" s="2477"/>
      <c r="Y405" s="2477"/>
      <c r="Z405" s="2477"/>
      <c r="AA405" s="2477"/>
      <c r="AB405" s="2477"/>
      <c r="AC405" s="2477"/>
      <c r="AD405" s="2477"/>
      <c r="AE405" s="2477"/>
      <c r="AF405" s="2477"/>
      <c r="AG405" s="2477"/>
      <c r="AH405" s="2477"/>
      <c r="AI405" s="2477"/>
      <c r="AJ405" s="2477"/>
      <c r="AK405" s="2477"/>
      <c r="AL405" s="2477"/>
      <c r="AM405" s="2477"/>
      <c r="AN405" s="2477"/>
      <c r="AO405" s="2477"/>
      <c r="AP405" s="2477"/>
      <c r="AQ405" s="2477"/>
      <c r="AR405" s="2477"/>
      <c r="AS405" s="2477"/>
      <c r="AT405" s="2477"/>
      <c r="AU405" s="2477"/>
      <c r="AV405" s="2477"/>
      <c r="AW405" s="2477"/>
      <c r="AX405" s="2477"/>
      <c r="AY405" s="2477"/>
      <c r="AZ405" s="2477"/>
      <c r="BA405" s="2477"/>
      <c r="BB405" s="2477"/>
      <c r="BC405" s="2477"/>
      <c r="BD405" s="2477"/>
      <c r="BE405" s="2477"/>
      <c r="BF405" s="2477"/>
      <c r="BG405" s="2477"/>
      <c r="BH405" s="2477"/>
      <c r="BI405" s="2477"/>
      <c r="BJ405" s="2477"/>
      <c r="BK405" s="2477"/>
      <c r="BL405" s="2477"/>
    </row>
    <row r="406" spans="1:64">
      <c r="C406" s="2477"/>
      <c r="D406" s="2477"/>
      <c r="E406" s="2477"/>
      <c r="F406" s="2477"/>
      <c r="G406" s="2477"/>
      <c r="H406" s="2477"/>
      <c r="I406" s="2477"/>
      <c r="J406" s="2477"/>
      <c r="K406" s="2477"/>
      <c r="L406" s="2477"/>
      <c r="M406" s="2477"/>
      <c r="N406" s="2477"/>
      <c r="O406" s="2477"/>
      <c r="P406" s="2477"/>
      <c r="Q406" s="2477"/>
      <c r="R406" s="2477"/>
      <c r="S406" s="2477"/>
      <c r="T406" s="2477"/>
      <c r="U406" s="2477"/>
      <c r="V406" s="2477"/>
      <c r="W406" s="2477"/>
      <c r="X406" s="2477"/>
      <c r="Y406" s="2477"/>
      <c r="Z406" s="2477"/>
      <c r="AA406" s="2477"/>
      <c r="AB406" s="2477"/>
      <c r="AC406" s="2477"/>
      <c r="AD406" s="2477"/>
      <c r="AE406" s="2477"/>
      <c r="AF406" s="2477"/>
      <c r="AG406" s="2477"/>
      <c r="AH406" s="2477"/>
      <c r="AI406" s="2477"/>
      <c r="AJ406" s="2477"/>
      <c r="AK406" s="2477"/>
      <c r="AL406" s="2477"/>
      <c r="AM406" s="2477"/>
      <c r="AN406" s="2477"/>
      <c r="AO406" s="2477"/>
      <c r="AP406" s="2477"/>
      <c r="AQ406" s="2477"/>
      <c r="AR406" s="2477"/>
      <c r="AS406" s="2477"/>
      <c r="AT406" s="2477"/>
      <c r="AU406" s="2477"/>
      <c r="AV406" s="2477"/>
      <c r="AW406" s="2477"/>
      <c r="AX406" s="2477"/>
      <c r="AY406" s="2477"/>
      <c r="AZ406" s="2477"/>
      <c r="BA406" s="2477"/>
      <c r="BB406" s="2477"/>
      <c r="BC406" s="2477"/>
      <c r="BD406" s="2477"/>
      <c r="BE406" s="2477"/>
      <c r="BF406" s="2477"/>
      <c r="BG406" s="2477"/>
      <c r="BH406" s="2477"/>
      <c r="BI406" s="2477"/>
      <c r="BJ406" s="2477"/>
      <c r="BK406" s="2477"/>
      <c r="BL406" s="2477"/>
    </row>
    <row r="407" spans="1:64">
      <c r="C407" s="2477"/>
      <c r="D407" s="2477"/>
      <c r="E407" s="2477"/>
      <c r="F407" s="2477"/>
      <c r="G407" s="2477"/>
      <c r="H407" s="2477"/>
      <c r="I407" s="2477"/>
      <c r="J407" s="2477"/>
      <c r="K407" s="2477"/>
      <c r="L407" s="2477"/>
      <c r="M407" s="2477"/>
      <c r="N407" s="2477"/>
      <c r="O407" s="2477"/>
      <c r="P407" s="2477"/>
      <c r="Q407" s="2477"/>
      <c r="R407" s="2477"/>
      <c r="S407" s="2477"/>
      <c r="T407" s="2477"/>
      <c r="U407" s="2477"/>
      <c r="V407" s="2477"/>
      <c r="W407" s="2477"/>
      <c r="X407" s="2477"/>
      <c r="Y407" s="2477"/>
      <c r="Z407" s="2477"/>
      <c r="AA407" s="2477"/>
      <c r="AB407" s="2477"/>
      <c r="AC407" s="2477"/>
      <c r="AD407" s="2477"/>
      <c r="AE407" s="2477"/>
      <c r="AF407" s="2477"/>
      <c r="AG407" s="2477"/>
      <c r="AH407" s="2477"/>
      <c r="AI407" s="2477"/>
      <c r="AJ407" s="2477"/>
      <c r="AK407" s="2477"/>
      <c r="AL407" s="2477"/>
      <c r="AM407" s="2477"/>
      <c r="AN407" s="2477"/>
      <c r="AO407" s="2477"/>
      <c r="AP407" s="2477"/>
      <c r="AQ407" s="2477"/>
      <c r="AR407" s="2477"/>
      <c r="AS407" s="2477"/>
      <c r="AT407" s="2477"/>
      <c r="AU407" s="2477"/>
      <c r="AV407" s="2477"/>
      <c r="AW407" s="2477"/>
      <c r="AX407" s="2477"/>
      <c r="AY407" s="2477"/>
      <c r="AZ407" s="2477"/>
      <c r="BA407" s="2477"/>
      <c r="BB407" s="2477"/>
      <c r="BC407" s="2477"/>
      <c r="BD407" s="2477"/>
      <c r="BE407" s="2477"/>
      <c r="BF407" s="2477"/>
      <c r="BG407" s="2477"/>
      <c r="BH407" s="2477"/>
      <c r="BI407" s="2477"/>
      <c r="BJ407" s="2477"/>
      <c r="BK407" s="2477"/>
      <c r="BL407" s="2477"/>
    </row>
    <row r="408" spans="1:64">
      <c r="C408" s="2477"/>
      <c r="D408" s="2477"/>
      <c r="E408" s="2477"/>
      <c r="F408" s="2477"/>
      <c r="G408" s="2477"/>
      <c r="H408" s="2477"/>
      <c r="I408" s="2477"/>
      <c r="J408" s="2477"/>
      <c r="K408" s="2477"/>
      <c r="L408" s="2477"/>
      <c r="M408" s="2477"/>
      <c r="N408" s="2477"/>
      <c r="O408" s="2477"/>
      <c r="P408" s="2477"/>
      <c r="Q408" s="2477"/>
      <c r="R408" s="2477"/>
      <c r="S408" s="2477"/>
      <c r="T408" s="2477"/>
      <c r="U408" s="2477"/>
      <c r="V408" s="2477"/>
      <c r="W408" s="2477"/>
      <c r="X408" s="2477"/>
      <c r="Y408" s="2477"/>
      <c r="Z408" s="2477"/>
      <c r="AA408" s="2477"/>
      <c r="AB408" s="2477"/>
      <c r="AC408" s="2477"/>
      <c r="AD408" s="2477"/>
      <c r="AE408" s="2477"/>
      <c r="AF408" s="2477"/>
      <c r="AG408" s="2477"/>
      <c r="AH408" s="2477"/>
      <c r="AI408" s="2477"/>
      <c r="AJ408" s="2477"/>
      <c r="AK408" s="2477"/>
      <c r="AL408" s="2477"/>
      <c r="AM408" s="2477"/>
      <c r="AN408" s="2477"/>
      <c r="AO408" s="2477"/>
      <c r="AP408" s="2477"/>
      <c r="AQ408" s="2477"/>
      <c r="AR408" s="2477"/>
      <c r="AS408" s="2477"/>
      <c r="AT408" s="2477"/>
      <c r="AU408" s="2477"/>
      <c r="AV408" s="2477"/>
      <c r="AW408" s="2477"/>
      <c r="AX408" s="2477"/>
      <c r="AY408" s="2477"/>
      <c r="AZ408" s="2477"/>
      <c r="BA408" s="2477"/>
      <c r="BB408" s="2477"/>
      <c r="BC408" s="2477"/>
      <c r="BD408" s="2477"/>
      <c r="BE408" s="2477"/>
      <c r="BF408" s="2477"/>
      <c r="BG408" s="2477"/>
      <c r="BH408" s="2477"/>
      <c r="BI408" s="2477"/>
      <c r="BJ408" s="2477"/>
      <c r="BK408" s="2477"/>
      <c r="BL408" s="2477"/>
    </row>
    <row r="409" spans="1:64">
      <c r="C409" s="2477"/>
      <c r="D409" s="2477"/>
      <c r="E409" s="2477"/>
      <c r="F409" s="2477"/>
      <c r="G409" s="2477"/>
      <c r="H409" s="2477"/>
      <c r="I409" s="2477"/>
      <c r="J409" s="2477"/>
      <c r="K409" s="2477"/>
      <c r="L409" s="2477"/>
      <c r="M409" s="2477"/>
      <c r="N409" s="2477"/>
      <c r="O409" s="2477"/>
      <c r="P409" s="2477"/>
      <c r="Q409" s="2477"/>
      <c r="R409" s="2477"/>
      <c r="S409" s="2477"/>
      <c r="T409" s="2477"/>
      <c r="U409" s="2477"/>
      <c r="V409" s="2477"/>
      <c r="W409" s="2477"/>
      <c r="X409" s="2477"/>
      <c r="Y409" s="2477"/>
      <c r="Z409" s="2477"/>
      <c r="AA409" s="2477"/>
      <c r="AB409" s="2477"/>
      <c r="AC409" s="2477"/>
      <c r="AD409" s="2477"/>
      <c r="AE409" s="2477"/>
      <c r="AF409" s="2477"/>
      <c r="AG409" s="2477"/>
      <c r="AH409" s="2477"/>
      <c r="AI409" s="2477"/>
      <c r="AJ409" s="2477"/>
      <c r="AK409" s="2477"/>
      <c r="AL409" s="2477"/>
      <c r="AM409" s="2477"/>
      <c r="AN409" s="2477"/>
      <c r="AO409" s="2477"/>
      <c r="AP409" s="2477"/>
      <c r="AQ409" s="2477"/>
      <c r="AR409" s="2477"/>
      <c r="AS409" s="2477"/>
      <c r="AT409" s="2477"/>
      <c r="AU409" s="2477"/>
      <c r="AV409" s="2477"/>
      <c r="AW409" s="2477"/>
      <c r="AX409" s="2477"/>
      <c r="AY409" s="2477"/>
      <c r="AZ409" s="2477"/>
      <c r="BA409" s="2477"/>
      <c r="BB409" s="2477"/>
      <c r="BC409" s="2477"/>
      <c r="BD409" s="2477"/>
      <c r="BE409" s="2477"/>
      <c r="BF409" s="2477"/>
      <c r="BG409" s="2477"/>
      <c r="BH409" s="2477"/>
      <c r="BI409" s="2477"/>
      <c r="BJ409" s="2477"/>
      <c r="BK409" s="2477"/>
      <c r="BL409" s="2477"/>
    </row>
    <row r="410" spans="1:64">
      <c r="C410" s="2477"/>
      <c r="D410" s="2477"/>
      <c r="E410" s="2477"/>
      <c r="F410" s="2477"/>
      <c r="G410" s="2477"/>
      <c r="H410" s="2477"/>
      <c r="I410" s="2477"/>
      <c r="J410" s="2477"/>
      <c r="K410" s="2477"/>
      <c r="L410" s="2477"/>
      <c r="M410" s="2477"/>
      <c r="N410" s="2477"/>
      <c r="O410" s="2477"/>
      <c r="P410" s="2477"/>
      <c r="Q410" s="2477"/>
      <c r="R410" s="2477"/>
      <c r="S410" s="2477"/>
      <c r="T410" s="2477"/>
      <c r="U410" s="2477"/>
      <c r="V410" s="2477"/>
      <c r="W410" s="2477"/>
      <c r="X410" s="2477"/>
      <c r="Y410" s="2477"/>
      <c r="Z410" s="2477"/>
      <c r="AA410" s="2477"/>
      <c r="AB410" s="2477"/>
      <c r="AC410" s="2477"/>
      <c r="AD410" s="2477"/>
      <c r="AE410" s="2477"/>
      <c r="AF410" s="2477"/>
      <c r="AG410" s="2477"/>
      <c r="AH410" s="2477"/>
      <c r="AI410" s="2477"/>
      <c r="AJ410" s="2477"/>
      <c r="AK410" s="2477"/>
      <c r="AL410" s="2477"/>
      <c r="AM410" s="2477"/>
      <c r="AN410" s="2477"/>
      <c r="AO410" s="2477"/>
      <c r="AP410" s="2477"/>
      <c r="AQ410" s="2477"/>
      <c r="AR410" s="2477"/>
      <c r="AS410" s="2477"/>
      <c r="AT410" s="2477"/>
      <c r="AU410" s="2477"/>
      <c r="AV410" s="2477"/>
      <c r="AW410" s="2477"/>
      <c r="AX410" s="2477"/>
      <c r="AY410" s="2477"/>
      <c r="AZ410" s="2477"/>
      <c r="BA410" s="2477"/>
      <c r="BB410" s="2477"/>
      <c r="BC410" s="2477"/>
      <c r="BD410" s="2477"/>
      <c r="BE410" s="2477"/>
      <c r="BF410" s="2477"/>
      <c r="BG410" s="2477"/>
      <c r="BH410" s="2477"/>
      <c r="BI410" s="2477"/>
      <c r="BJ410" s="2477"/>
      <c r="BK410" s="2477"/>
      <c r="BL410" s="2477"/>
    </row>
    <row r="411" spans="1:64">
      <c r="C411" s="2477"/>
      <c r="D411" s="2477"/>
      <c r="E411" s="2477"/>
      <c r="F411" s="2477"/>
      <c r="G411" s="2477"/>
      <c r="H411" s="2477"/>
      <c r="I411" s="2477"/>
      <c r="J411" s="2477"/>
      <c r="K411" s="2477"/>
      <c r="L411" s="2477"/>
      <c r="M411" s="2477"/>
      <c r="N411" s="2477"/>
      <c r="O411" s="2477"/>
      <c r="P411" s="2477"/>
      <c r="Q411" s="2477"/>
      <c r="R411" s="2477"/>
      <c r="S411" s="2477"/>
      <c r="T411" s="2477"/>
      <c r="U411" s="2477"/>
      <c r="V411" s="2477"/>
      <c r="W411" s="2477"/>
      <c r="X411" s="2477"/>
      <c r="Y411" s="2477"/>
      <c r="Z411" s="2477"/>
      <c r="AA411" s="2477"/>
      <c r="AB411" s="2477"/>
      <c r="AC411" s="2477"/>
      <c r="AD411" s="2477"/>
      <c r="AE411" s="2477"/>
      <c r="AF411" s="2477"/>
      <c r="AG411" s="2477"/>
      <c r="AH411" s="2477"/>
      <c r="AI411" s="2477"/>
      <c r="AJ411" s="2477"/>
      <c r="AK411" s="2477"/>
      <c r="AL411" s="2477"/>
      <c r="AM411" s="2477"/>
      <c r="AN411" s="2477"/>
      <c r="AO411" s="2477"/>
      <c r="AP411" s="2477"/>
      <c r="AQ411" s="2477"/>
      <c r="AR411" s="2477"/>
      <c r="AS411" s="2477"/>
      <c r="AT411" s="2477"/>
      <c r="AU411" s="2477"/>
      <c r="AV411" s="2477"/>
      <c r="AW411" s="2477"/>
      <c r="AX411" s="2477"/>
      <c r="AY411" s="2477"/>
      <c r="AZ411" s="2477"/>
      <c r="BA411" s="2477"/>
      <c r="BB411" s="2477"/>
      <c r="BC411" s="2477"/>
      <c r="BD411" s="2477"/>
      <c r="BE411" s="2477"/>
      <c r="BF411" s="2477"/>
      <c r="BG411" s="2477"/>
      <c r="BH411" s="2477"/>
      <c r="BI411" s="2477"/>
      <c r="BJ411" s="2477"/>
      <c r="BK411" s="2477"/>
      <c r="BL411" s="2477"/>
    </row>
    <row r="412" spans="1:64">
      <c r="C412" s="2477"/>
      <c r="D412" s="2477"/>
      <c r="E412" s="2477"/>
      <c r="F412" s="2477"/>
      <c r="G412" s="2477"/>
      <c r="H412" s="2477"/>
      <c r="I412" s="2477"/>
      <c r="J412" s="2477"/>
      <c r="K412" s="2477"/>
      <c r="L412" s="2477"/>
      <c r="M412" s="2477"/>
      <c r="N412" s="2477"/>
      <c r="O412" s="2477"/>
      <c r="P412" s="2477"/>
      <c r="Q412" s="2477"/>
      <c r="R412" s="2477"/>
      <c r="S412" s="2477"/>
      <c r="T412" s="2477"/>
      <c r="U412" s="2477"/>
      <c r="V412" s="2477"/>
      <c r="W412" s="2477"/>
      <c r="X412" s="2477"/>
      <c r="Y412" s="2477"/>
      <c r="Z412" s="2477"/>
      <c r="AA412" s="2477"/>
      <c r="AB412" s="2477"/>
      <c r="AC412" s="2477"/>
      <c r="AD412" s="2477"/>
      <c r="AE412" s="2477"/>
      <c r="AF412" s="2477"/>
      <c r="AG412" s="2477"/>
      <c r="AH412" s="2477"/>
      <c r="AI412" s="2477"/>
      <c r="AJ412" s="2477"/>
      <c r="AK412" s="2477"/>
      <c r="AL412" s="2477"/>
      <c r="AM412" s="2477"/>
      <c r="AN412" s="2477"/>
      <c r="AO412" s="2477"/>
      <c r="AP412" s="2477"/>
      <c r="AQ412" s="2477"/>
      <c r="AR412" s="2477"/>
      <c r="AS412" s="2477"/>
      <c r="AT412" s="2477"/>
      <c r="AU412" s="2477"/>
      <c r="AV412" s="2477"/>
      <c r="AW412" s="2477"/>
      <c r="AX412" s="2477"/>
      <c r="AY412" s="2477"/>
      <c r="AZ412" s="2477"/>
      <c r="BA412" s="2477"/>
      <c r="BB412" s="2477"/>
      <c r="BC412" s="2477"/>
      <c r="BD412" s="2477"/>
      <c r="BE412" s="2477"/>
      <c r="BF412" s="2477"/>
      <c r="BG412" s="2477"/>
      <c r="BH412" s="2477"/>
      <c r="BI412" s="2477"/>
      <c r="BJ412" s="2477"/>
      <c r="BK412" s="2477"/>
      <c r="BL412" s="2477"/>
    </row>
    <row r="413" spans="1:64">
      <c r="C413" s="2477"/>
      <c r="D413" s="2477"/>
      <c r="E413" s="2477"/>
      <c r="F413" s="2477"/>
      <c r="G413" s="2477"/>
      <c r="H413" s="2477"/>
      <c r="I413" s="2477"/>
      <c r="J413" s="2477"/>
      <c r="K413" s="2477"/>
      <c r="L413" s="2477"/>
      <c r="M413" s="2477"/>
      <c r="N413" s="2477"/>
      <c r="O413" s="2477"/>
      <c r="P413" s="2477"/>
      <c r="Q413" s="2477"/>
      <c r="R413" s="2477"/>
      <c r="S413" s="2477"/>
      <c r="T413" s="2477"/>
      <c r="U413" s="2477"/>
      <c r="V413" s="2477"/>
      <c r="W413" s="2477"/>
      <c r="X413" s="2477"/>
      <c r="Y413" s="2477"/>
      <c r="Z413" s="2477"/>
      <c r="AA413" s="2477"/>
      <c r="AB413" s="2477"/>
      <c r="AC413" s="2477"/>
      <c r="AD413" s="2477"/>
      <c r="AE413" s="2477"/>
      <c r="AF413" s="2477"/>
      <c r="AG413" s="2477"/>
      <c r="AH413" s="2477"/>
      <c r="AI413" s="2477"/>
      <c r="AJ413" s="2477"/>
      <c r="AK413" s="2477"/>
      <c r="AL413" s="2477"/>
      <c r="AM413" s="2477"/>
      <c r="AN413" s="2477"/>
      <c r="AO413" s="2477"/>
      <c r="AP413" s="2477"/>
      <c r="AQ413" s="2477"/>
      <c r="AR413" s="2477"/>
      <c r="AS413" s="2477"/>
      <c r="AT413" s="2477"/>
      <c r="AU413" s="2477"/>
      <c r="AV413" s="2477"/>
      <c r="AW413" s="2477"/>
      <c r="AX413" s="2477"/>
      <c r="AY413" s="2477"/>
      <c r="AZ413" s="2477"/>
      <c r="BA413" s="2477"/>
      <c r="BB413" s="2477"/>
      <c r="BC413" s="2477"/>
      <c r="BD413" s="2477"/>
      <c r="BE413" s="2477"/>
      <c r="BF413" s="2477"/>
      <c r="BG413" s="2477"/>
      <c r="BH413" s="2477"/>
      <c r="BI413" s="2477"/>
      <c r="BJ413" s="2477"/>
      <c r="BK413" s="2477"/>
      <c r="BL413" s="2477"/>
    </row>
    <row r="414" spans="1:64">
      <c r="C414" s="2477"/>
      <c r="D414" s="2477"/>
      <c r="E414" s="2477"/>
      <c r="F414" s="2477"/>
      <c r="G414" s="2477"/>
      <c r="H414" s="2477"/>
      <c r="I414" s="2477"/>
      <c r="J414" s="2477"/>
      <c r="K414" s="2477"/>
      <c r="L414" s="2477"/>
      <c r="M414" s="2477"/>
      <c r="N414" s="2477"/>
      <c r="O414" s="2477"/>
      <c r="P414" s="2477"/>
      <c r="Q414" s="2477"/>
      <c r="R414" s="2477"/>
      <c r="S414" s="2477"/>
      <c r="T414" s="2477"/>
      <c r="U414" s="2477"/>
      <c r="V414" s="2477"/>
      <c r="W414" s="2477"/>
      <c r="X414" s="2477"/>
      <c r="Y414" s="2477"/>
      <c r="Z414" s="2477"/>
      <c r="AA414" s="2477"/>
      <c r="AB414" s="2477"/>
      <c r="AC414" s="2477"/>
      <c r="AD414" s="2477"/>
      <c r="AE414" s="2477"/>
      <c r="AF414" s="2477"/>
      <c r="AG414" s="2477"/>
      <c r="AH414" s="2477"/>
      <c r="AI414" s="2477"/>
      <c r="AJ414" s="2477"/>
      <c r="AK414" s="2477"/>
      <c r="AL414" s="2477"/>
      <c r="AM414" s="2477"/>
      <c r="AN414" s="2477"/>
      <c r="AO414" s="2477"/>
      <c r="AP414" s="2477"/>
      <c r="AQ414" s="2477"/>
      <c r="AR414" s="2477"/>
      <c r="AS414" s="2477"/>
      <c r="AT414" s="2477"/>
      <c r="AU414" s="2477"/>
      <c r="AV414" s="2477"/>
      <c r="AW414" s="2477"/>
      <c r="AX414" s="2477"/>
      <c r="AY414" s="2477"/>
      <c r="AZ414" s="2477"/>
      <c r="BA414" s="2477"/>
      <c r="BB414" s="2477"/>
      <c r="BC414" s="2477"/>
      <c r="BD414" s="2477"/>
      <c r="BE414" s="2477"/>
      <c r="BF414" s="2477"/>
      <c r="BG414" s="2477"/>
      <c r="BH414" s="2477"/>
      <c r="BI414" s="2477"/>
      <c r="BJ414" s="2477"/>
      <c r="BK414" s="2477"/>
      <c r="BL414" s="2477"/>
    </row>
    <row r="415" spans="1:64">
      <c r="C415" s="2477"/>
      <c r="D415" s="2477"/>
      <c r="E415" s="2477"/>
      <c r="F415" s="2477"/>
      <c r="G415" s="2477"/>
      <c r="H415" s="2477"/>
      <c r="I415" s="2477"/>
      <c r="J415" s="2477"/>
      <c r="K415" s="2477"/>
      <c r="L415" s="2477"/>
      <c r="M415" s="2477"/>
      <c r="N415" s="2477"/>
      <c r="O415" s="2477"/>
      <c r="P415" s="2477"/>
      <c r="Q415" s="2477"/>
      <c r="R415" s="2477"/>
      <c r="S415" s="2477"/>
      <c r="T415" s="2477"/>
      <c r="U415" s="2477"/>
      <c r="V415" s="2477"/>
      <c r="W415" s="2477"/>
      <c r="X415" s="2477"/>
      <c r="Y415" s="2477"/>
      <c r="Z415" s="2477"/>
      <c r="AA415" s="2477"/>
      <c r="AB415" s="2477"/>
      <c r="AC415" s="2477"/>
      <c r="AD415" s="2477"/>
      <c r="AE415" s="2477"/>
      <c r="AF415" s="2477"/>
      <c r="AG415" s="2477"/>
      <c r="AH415" s="2477"/>
      <c r="AI415" s="2477"/>
      <c r="AJ415" s="2477"/>
      <c r="AK415" s="2477"/>
      <c r="AL415" s="2477"/>
      <c r="AM415" s="2477"/>
      <c r="AN415" s="2477"/>
      <c r="AO415" s="2477"/>
      <c r="AP415" s="2477"/>
      <c r="AQ415" s="2477"/>
      <c r="AR415" s="2477"/>
      <c r="AS415" s="2477"/>
      <c r="AT415" s="2477"/>
      <c r="AU415" s="2477"/>
      <c r="AV415" s="2477"/>
      <c r="AW415" s="2477"/>
      <c r="AX415" s="2477"/>
      <c r="AY415" s="2477"/>
      <c r="AZ415" s="2477"/>
      <c r="BA415" s="2477"/>
      <c r="BB415" s="2477"/>
      <c r="BC415" s="2477"/>
      <c r="BD415" s="2477"/>
      <c r="BE415" s="2477"/>
      <c r="BF415" s="2477"/>
      <c r="BG415" s="2477"/>
      <c r="BH415" s="2477"/>
      <c r="BI415" s="2477"/>
      <c r="BJ415" s="2477"/>
      <c r="BK415" s="2477"/>
      <c r="BL415" s="2477"/>
    </row>
    <row r="416" spans="1:64">
      <c r="C416" s="2477"/>
      <c r="D416" s="2477"/>
      <c r="E416" s="2477"/>
      <c r="F416" s="2477"/>
      <c r="G416" s="2477"/>
      <c r="H416" s="2477"/>
      <c r="I416" s="2477"/>
      <c r="J416" s="2477"/>
      <c r="K416" s="2477"/>
      <c r="L416" s="2477"/>
      <c r="M416" s="2477"/>
      <c r="N416" s="2477"/>
      <c r="O416" s="2477"/>
      <c r="P416" s="2477"/>
      <c r="Q416" s="2477"/>
      <c r="R416" s="2477"/>
      <c r="S416" s="2477"/>
      <c r="T416" s="2477"/>
      <c r="U416" s="2477"/>
      <c r="V416" s="2477"/>
      <c r="W416" s="2477"/>
      <c r="X416" s="2477"/>
      <c r="Y416" s="2477"/>
      <c r="Z416" s="2477"/>
      <c r="AA416" s="2477"/>
      <c r="AB416" s="2477"/>
      <c r="AC416" s="2477"/>
      <c r="AD416" s="2477"/>
      <c r="AE416" s="2477"/>
      <c r="AF416" s="2477"/>
      <c r="AG416" s="2477"/>
      <c r="AH416" s="2477"/>
      <c r="AI416" s="2477"/>
      <c r="AJ416" s="2477"/>
      <c r="AK416" s="2477"/>
      <c r="AL416" s="2477"/>
      <c r="AM416" s="2477"/>
      <c r="AN416" s="2477"/>
      <c r="AO416" s="2477"/>
      <c r="AP416" s="2477"/>
      <c r="AQ416" s="2477"/>
      <c r="AR416" s="2477"/>
      <c r="AS416" s="2477"/>
      <c r="AT416" s="2477"/>
      <c r="AU416" s="2477"/>
      <c r="AV416" s="2477"/>
      <c r="AW416" s="2477"/>
      <c r="AX416" s="2477"/>
      <c r="AY416" s="2477"/>
      <c r="AZ416" s="2477"/>
      <c r="BA416" s="2477"/>
      <c r="BB416" s="2477"/>
      <c r="BC416" s="2477"/>
      <c r="BD416" s="2477"/>
      <c r="BE416" s="2477"/>
      <c r="BF416" s="2477"/>
      <c r="BG416" s="2477"/>
      <c r="BH416" s="2477"/>
      <c r="BI416" s="2477"/>
      <c r="BJ416" s="2477"/>
      <c r="BK416" s="2477"/>
      <c r="BL416" s="2477"/>
    </row>
    <row r="417" s="2477" customFormat="1"/>
    <row r="418" s="2477" customFormat="1"/>
    <row r="419" s="2477" customFormat="1"/>
    <row r="420" s="2477" customFormat="1"/>
    <row r="421" s="2477" customFormat="1"/>
    <row r="422" s="2477" customFormat="1"/>
    <row r="423" s="2477" customFormat="1"/>
    <row r="424" s="2477" customFormat="1"/>
    <row r="425" s="2477" customFormat="1"/>
    <row r="426" s="2477" customFormat="1"/>
    <row r="427" s="2477" customFormat="1"/>
    <row r="428" s="2477" customFormat="1"/>
    <row r="429" s="2477" customFormat="1"/>
    <row r="437" spans="1:64" ht="15.75">
      <c r="A437" s="2578"/>
      <c r="B437" s="2578"/>
      <c r="C437" s="2477"/>
      <c r="D437" s="2477"/>
      <c r="E437" s="2477"/>
      <c r="F437" s="2477"/>
      <c r="G437" s="2477"/>
      <c r="H437" s="2477"/>
      <c r="I437" s="2477"/>
      <c r="J437" s="2477"/>
      <c r="K437" s="2477"/>
      <c r="L437" s="2477"/>
      <c r="M437" s="2477"/>
      <c r="N437" s="2477"/>
      <c r="O437" s="2477"/>
      <c r="P437" s="2477"/>
      <c r="Q437" s="2477"/>
      <c r="R437" s="2477"/>
      <c r="S437" s="2477"/>
      <c r="T437" s="2477"/>
      <c r="U437" s="2477"/>
      <c r="V437" s="2477"/>
      <c r="W437" s="2477"/>
      <c r="X437" s="2477"/>
      <c r="Y437" s="2477"/>
      <c r="Z437" s="2477"/>
      <c r="AA437" s="2477"/>
      <c r="AB437" s="2477"/>
      <c r="AC437" s="2477"/>
      <c r="AD437" s="2477"/>
      <c r="AE437" s="2477"/>
      <c r="AF437" s="2477"/>
      <c r="AG437" s="2477"/>
      <c r="AH437" s="2477"/>
      <c r="AI437" s="2477"/>
      <c r="AJ437" s="2477"/>
      <c r="AK437" s="2477"/>
      <c r="AL437" s="2477"/>
      <c r="AM437" s="2477"/>
      <c r="AN437" s="2477"/>
      <c r="AO437" s="2477"/>
      <c r="AP437" s="2477"/>
      <c r="AQ437" s="2477"/>
      <c r="AR437" s="2477"/>
      <c r="AS437" s="2477"/>
      <c r="AT437" s="2477"/>
      <c r="AU437" s="2477"/>
      <c r="AV437" s="2477"/>
      <c r="AW437" s="2477"/>
      <c r="AX437" s="2477"/>
      <c r="AY437" s="2477"/>
      <c r="AZ437" s="2477"/>
      <c r="BA437" s="2477"/>
      <c r="BB437" s="2477"/>
      <c r="BC437" s="2477"/>
      <c r="BD437" s="2477"/>
      <c r="BE437" s="2477"/>
      <c r="BF437" s="2477"/>
      <c r="BG437" s="2477"/>
      <c r="BH437" s="2477"/>
      <c r="BI437" s="2477"/>
      <c r="BJ437" s="2477"/>
      <c r="BK437" s="2477"/>
      <c r="BL437" s="2477"/>
    </row>
  </sheetData>
  <conditionalFormatting sqref="B366 A16:B359">
    <cfRule type="cellIs" dxfId="11" priority="1" stopIfTrue="1" operator="greaterThan">
      <formula>0</formula>
    </cfRule>
  </conditionalFormatting>
  <conditionalFormatting sqref="B7:B14">
    <cfRule type="cellIs" dxfId="10" priority="2" stopIfTrue="1" operator="notEqual">
      <formula>0</formula>
    </cfRule>
  </conditionalFormatting>
  <pageMargins left="0.75" right="0.75" top="1" bottom="1" header="0.5" footer="0.5"/>
  <headerFooter alignWithMargins="0"/>
</worksheet>
</file>

<file path=xl/worksheets/sheet129.xml><?xml version="1.0" encoding="utf-8"?>
<worksheet xmlns="http://schemas.openxmlformats.org/spreadsheetml/2006/main" xmlns:r="http://schemas.openxmlformats.org/officeDocument/2006/relationships">
  <sheetPr>
    <pageSetUpPr fitToPage="1"/>
  </sheetPr>
  <dimension ref="A1:CG437"/>
  <sheetViews>
    <sheetView topLeftCell="A61" workbookViewId="0">
      <selection sqref="A1:XFD1048576"/>
    </sheetView>
  </sheetViews>
  <sheetFormatPr defaultColWidth="8.88671875" defaultRowHeight="15" customHeight="1"/>
  <cols>
    <col min="1" max="1" width="10.77734375" style="2522" customWidth="1"/>
    <col min="2" max="2" width="12.109375" style="2522" customWidth="1"/>
    <col min="3" max="3" width="5.77734375" style="2521" customWidth="1"/>
    <col min="4" max="83" width="12.88671875" style="2521" customWidth="1"/>
    <col min="84" max="151" width="22" style="2521" customWidth="1"/>
    <col min="152" max="16384" width="8.88671875" style="2521"/>
  </cols>
  <sheetData>
    <row r="1" spans="1:85" ht="32.450000000000003" customHeight="1" thickBot="1">
      <c r="A1" s="2517" t="s">
        <v>41</v>
      </c>
      <c r="B1" s="2518">
        <v>0</v>
      </c>
      <c r="D1" s="2521" t="s">
        <v>5663</v>
      </c>
    </row>
    <row r="2" spans="1:85" ht="15" customHeight="1">
      <c r="A2" s="2522" t="s">
        <v>543</v>
      </c>
    </row>
    <row r="4" spans="1:85" ht="15" customHeight="1">
      <c r="A4" s="3079"/>
      <c r="B4" s="2747"/>
    </row>
    <row r="5" spans="1:85" ht="15" customHeight="1">
      <c r="A5" s="2748"/>
      <c r="B5" s="2748"/>
    </row>
    <row r="6" spans="1:85" ht="15" customHeight="1">
      <c r="A6" s="2750"/>
      <c r="B6" s="3979"/>
    </row>
    <row r="7" spans="1:85" ht="15" customHeight="1">
      <c r="A7" s="2752"/>
      <c r="B7" s="3980"/>
    </row>
    <row r="8" spans="1:85" ht="15" customHeight="1">
      <c r="A8" s="2754"/>
      <c r="B8" s="3981"/>
    </row>
    <row r="9" spans="1:85" ht="15" customHeight="1">
      <c r="A9" s="2758"/>
      <c r="B9" s="2758"/>
    </row>
    <row r="10" spans="1:85" ht="15" customHeight="1">
      <c r="A10" s="2754"/>
      <c r="B10" s="2758"/>
    </row>
    <row r="11" spans="1:85" ht="15" customHeight="1">
      <c r="A11" s="2754"/>
      <c r="B11" s="2754"/>
    </row>
    <row r="12" spans="1:85" s="3983" customFormat="1" ht="31.9" customHeight="1">
      <c r="A12" s="3982"/>
      <c r="B12" s="3982"/>
      <c r="D12" s="3983" t="s">
        <v>926</v>
      </c>
      <c r="E12" s="3983" t="s">
        <v>603</v>
      </c>
      <c r="F12" s="3986" t="s">
        <v>4708</v>
      </c>
      <c r="G12" s="3986" t="s">
        <v>4722</v>
      </c>
      <c r="H12" s="3986" t="s">
        <v>5664</v>
      </c>
      <c r="I12" s="3986" t="s">
        <v>4709</v>
      </c>
      <c r="J12" s="3986" t="s">
        <v>4723</v>
      </c>
      <c r="K12" s="3986" t="s">
        <v>5665</v>
      </c>
      <c r="L12" s="3986" t="s">
        <v>4710</v>
      </c>
      <c r="M12" s="3986" t="s">
        <v>4724</v>
      </c>
      <c r="N12" s="3986" t="s">
        <v>5666</v>
      </c>
      <c r="O12" s="3986" t="s">
        <v>4711</v>
      </c>
      <c r="P12" s="3986" t="s">
        <v>4725</v>
      </c>
      <c r="Q12" s="3986" t="s">
        <v>5667</v>
      </c>
      <c r="R12" s="3986" t="s">
        <v>4712</v>
      </c>
      <c r="S12" s="3986" t="s">
        <v>4726</v>
      </c>
      <c r="T12" s="3986" t="s">
        <v>5668</v>
      </c>
      <c r="U12" s="3986" t="s">
        <v>4713</v>
      </c>
      <c r="V12" s="3986" t="s">
        <v>4727</v>
      </c>
      <c r="W12" s="3986" t="s">
        <v>5669</v>
      </c>
      <c r="X12" s="3986" t="s">
        <v>4714</v>
      </c>
      <c r="Y12" s="3986" t="s">
        <v>4728</v>
      </c>
      <c r="Z12" s="3986" t="s">
        <v>5670</v>
      </c>
      <c r="AA12" s="3986" t="s">
        <v>4715</v>
      </c>
      <c r="AB12" s="3986" t="s">
        <v>4729</v>
      </c>
      <c r="AC12" s="3986" t="s">
        <v>5671</v>
      </c>
      <c r="AD12" s="3986" t="s">
        <v>4712</v>
      </c>
      <c r="AE12" s="3986" t="s">
        <v>4726</v>
      </c>
      <c r="AF12" s="3986" t="s">
        <v>5668</v>
      </c>
      <c r="AG12" s="3986" t="s">
        <v>4716</v>
      </c>
      <c r="AH12" s="3986" t="s">
        <v>4730</v>
      </c>
      <c r="AI12" s="3986" t="s">
        <v>5672</v>
      </c>
      <c r="AJ12" s="3986" t="s">
        <v>4717</v>
      </c>
      <c r="AK12" s="3986" t="s">
        <v>4731</v>
      </c>
      <c r="AL12" s="3986" t="s">
        <v>5673</v>
      </c>
      <c r="AM12" s="3986" t="s">
        <v>4718</v>
      </c>
      <c r="AN12" s="3986" t="s">
        <v>4732</v>
      </c>
      <c r="AO12" s="3986" t="s">
        <v>5674</v>
      </c>
      <c r="AP12" s="3986" t="s">
        <v>4719</v>
      </c>
      <c r="AQ12" s="3986" t="s">
        <v>4733</v>
      </c>
      <c r="AR12" s="3986" t="s">
        <v>5675</v>
      </c>
      <c r="AS12" s="3986" t="s">
        <v>4720</v>
      </c>
      <c r="AT12" s="3986" t="s">
        <v>4734</v>
      </c>
      <c r="AU12" s="3986" t="s">
        <v>5676</v>
      </c>
      <c r="AV12" s="3986" t="s">
        <v>4721</v>
      </c>
      <c r="AW12" s="3986" t="s">
        <v>4735</v>
      </c>
      <c r="AX12" s="3986" t="s">
        <v>5677</v>
      </c>
      <c r="AY12" s="3986" t="e">
        <v>#N/A</v>
      </c>
      <c r="AZ12" s="3986" t="e">
        <v>#N/A</v>
      </c>
      <c r="BA12" s="3986" t="e">
        <v>#N/A</v>
      </c>
      <c r="BB12" s="3986" t="e">
        <v>#N/A</v>
      </c>
      <c r="BC12" s="3986" t="e">
        <v>#N/A</v>
      </c>
      <c r="BD12" s="3986" t="e">
        <v>#N/A</v>
      </c>
      <c r="BE12" s="3986" t="e">
        <v>#N/A</v>
      </c>
      <c r="BF12" s="3986" t="e">
        <v>#N/A</v>
      </c>
      <c r="BG12" s="3986" t="e">
        <v>#N/A</v>
      </c>
      <c r="BH12" s="3986" t="e">
        <v>#N/A</v>
      </c>
      <c r="BI12" s="3986" t="e">
        <v>#N/A</v>
      </c>
      <c r="BJ12" s="3986" t="e">
        <v>#N/A</v>
      </c>
      <c r="BK12" s="3986" t="e">
        <v>#N/A</v>
      </c>
      <c r="BL12" s="3986" t="e">
        <v>#N/A</v>
      </c>
      <c r="BM12" s="3986" t="e">
        <v>#N/A</v>
      </c>
      <c r="BN12" s="3986"/>
      <c r="BO12" s="3986"/>
      <c r="BP12" s="3986"/>
      <c r="BQ12" s="3986"/>
      <c r="BR12" s="3986"/>
      <c r="BS12" s="3986"/>
      <c r="BT12" s="3986"/>
      <c r="BU12" s="3986"/>
      <c r="BV12" s="3986"/>
      <c r="BW12" s="3986"/>
      <c r="BX12" s="3986"/>
      <c r="BY12" s="3986"/>
      <c r="BZ12" s="3986"/>
      <c r="CA12" s="3986"/>
      <c r="CB12" s="3986"/>
      <c r="CC12" s="3986"/>
      <c r="CD12" s="3986"/>
      <c r="CE12" s="3986"/>
      <c r="CF12" s="3986"/>
      <c r="CG12" s="3986"/>
    </row>
    <row r="13" spans="1:85" ht="15" customHeight="1">
      <c r="A13" s="2754"/>
      <c r="B13" s="2754"/>
      <c r="D13" s="2505">
        <v>1990</v>
      </c>
      <c r="E13" s="2505" t="s">
        <v>5678</v>
      </c>
      <c r="F13" s="3987">
        <v>0</v>
      </c>
      <c r="G13" s="3987">
        <v>0</v>
      </c>
      <c r="H13" s="3987">
        <v>0</v>
      </c>
      <c r="I13" s="3987">
        <v>0</v>
      </c>
      <c r="J13" s="3987">
        <v>0</v>
      </c>
      <c r="K13" s="3987">
        <v>0</v>
      </c>
      <c r="L13" s="3987">
        <v>638500</v>
      </c>
      <c r="M13" s="3987">
        <v>0</v>
      </c>
      <c r="N13" s="3987">
        <v>638500</v>
      </c>
      <c r="O13" s="3987">
        <v>0</v>
      </c>
      <c r="P13" s="3987">
        <v>0</v>
      </c>
      <c r="Q13" s="3987">
        <v>0</v>
      </c>
      <c r="R13" s="3987">
        <v>0</v>
      </c>
      <c r="S13" s="3987">
        <v>0</v>
      </c>
      <c r="T13" s="3987">
        <v>0</v>
      </c>
      <c r="U13" s="3987">
        <v>0</v>
      </c>
      <c r="V13" s="3987">
        <v>0</v>
      </c>
      <c r="W13" s="3987">
        <v>0</v>
      </c>
      <c r="X13" s="3987">
        <v>0</v>
      </c>
      <c r="Y13" s="3987">
        <v>0</v>
      </c>
      <c r="Z13" s="3987">
        <v>0</v>
      </c>
      <c r="AA13" s="3987">
        <v>0</v>
      </c>
      <c r="AB13" s="3987">
        <v>0</v>
      </c>
      <c r="AC13" s="3987">
        <v>0</v>
      </c>
      <c r="AD13" s="3987">
        <v>0</v>
      </c>
      <c r="AE13" s="3987">
        <v>0</v>
      </c>
      <c r="AF13" s="3987">
        <v>0</v>
      </c>
      <c r="AG13" s="3987">
        <v>0</v>
      </c>
      <c r="AH13" s="3987">
        <v>0</v>
      </c>
      <c r="AI13" s="3987">
        <v>0</v>
      </c>
      <c r="AJ13" s="3987">
        <v>0</v>
      </c>
      <c r="AK13" s="3987">
        <v>0</v>
      </c>
      <c r="AL13" s="3987">
        <v>0</v>
      </c>
      <c r="AM13" s="3987">
        <v>0</v>
      </c>
      <c r="AN13" s="3987">
        <v>0</v>
      </c>
      <c r="AO13" s="3987">
        <v>0</v>
      </c>
      <c r="AP13" s="3987">
        <v>0</v>
      </c>
      <c r="AQ13" s="3987">
        <v>0</v>
      </c>
      <c r="AR13" s="3987">
        <v>0</v>
      </c>
      <c r="AS13" s="3987">
        <v>0</v>
      </c>
      <c r="AT13" s="3987">
        <v>0</v>
      </c>
      <c r="AU13" s="3987">
        <v>0</v>
      </c>
      <c r="AV13" s="3987">
        <v>0</v>
      </c>
      <c r="AW13" s="3987">
        <v>0</v>
      </c>
      <c r="AX13" s="3987">
        <v>0</v>
      </c>
      <c r="AY13" s="3987">
        <v>0</v>
      </c>
      <c r="AZ13" s="3987">
        <v>0</v>
      </c>
      <c r="BA13" s="3987">
        <v>0</v>
      </c>
      <c r="BB13" s="3987">
        <v>0</v>
      </c>
      <c r="BC13" s="3987">
        <v>0</v>
      </c>
      <c r="BD13" s="3987">
        <v>0</v>
      </c>
      <c r="BE13" s="3987">
        <v>0</v>
      </c>
      <c r="BF13" s="3987">
        <v>0</v>
      </c>
      <c r="BG13" s="3987">
        <v>0</v>
      </c>
      <c r="BH13" s="3987">
        <v>0</v>
      </c>
      <c r="BI13" s="3987">
        <v>0</v>
      </c>
      <c r="BJ13" s="3987">
        <v>0</v>
      </c>
      <c r="BK13" s="3987">
        <v>0</v>
      </c>
      <c r="BL13" s="3987">
        <v>0</v>
      </c>
      <c r="BM13" s="3987">
        <v>0</v>
      </c>
      <c r="BN13" s="3987"/>
      <c r="BO13" s="3987"/>
      <c r="BP13" s="3987"/>
      <c r="BQ13" s="3987"/>
      <c r="BR13" s="3987"/>
      <c r="BS13" s="3987"/>
      <c r="BT13" s="3987"/>
      <c r="BU13" s="3987"/>
      <c r="BV13" s="3987"/>
      <c r="BW13" s="3987"/>
      <c r="BX13" s="3987"/>
      <c r="BY13" s="3987"/>
      <c r="BZ13" s="3987"/>
      <c r="CA13" s="3987"/>
      <c r="CB13" s="3987"/>
      <c r="CC13" s="3987"/>
      <c r="CD13" s="3987"/>
      <c r="CE13" s="3987"/>
      <c r="CF13" s="3987"/>
      <c r="CG13" s="3987"/>
    </row>
    <row r="14" spans="1:85" ht="15" customHeight="1">
      <c r="A14" s="2773"/>
      <c r="B14" s="2773"/>
      <c r="D14" s="2505">
        <v>1991</v>
      </c>
      <c r="E14" s="2505" t="s">
        <v>5678</v>
      </c>
      <c r="F14" s="3987">
        <v>0</v>
      </c>
      <c r="G14" s="3987">
        <v>0</v>
      </c>
      <c r="H14" s="3987">
        <v>0</v>
      </c>
      <c r="I14" s="3987">
        <v>0</v>
      </c>
      <c r="J14" s="3987">
        <v>0</v>
      </c>
      <c r="K14" s="3987">
        <v>0</v>
      </c>
      <c r="L14" s="3987">
        <v>1131000</v>
      </c>
      <c r="M14" s="3987">
        <v>4600000</v>
      </c>
      <c r="N14" s="3987">
        <v>5731000</v>
      </c>
      <c r="O14" s="3987">
        <v>0</v>
      </c>
      <c r="P14" s="3987">
        <v>0</v>
      </c>
      <c r="Q14" s="3987">
        <v>0</v>
      </c>
      <c r="R14" s="3987">
        <v>0</v>
      </c>
      <c r="S14" s="3987">
        <v>0</v>
      </c>
      <c r="T14" s="3987">
        <v>0</v>
      </c>
      <c r="U14" s="3987">
        <v>0</v>
      </c>
      <c r="V14" s="3987">
        <v>0</v>
      </c>
      <c r="W14" s="3987">
        <v>0</v>
      </c>
      <c r="X14" s="3987">
        <v>0</v>
      </c>
      <c r="Y14" s="3987">
        <v>0</v>
      </c>
      <c r="Z14" s="3987">
        <v>0</v>
      </c>
      <c r="AA14" s="3987">
        <v>0</v>
      </c>
      <c r="AB14" s="3987">
        <v>0</v>
      </c>
      <c r="AC14" s="3987">
        <v>0</v>
      </c>
      <c r="AD14" s="3987">
        <v>0</v>
      </c>
      <c r="AE14" s="3987">
        <v>0</v>
      </c>
      <c r="AF14" s="3987">
        <v>0</v>
      </c>
      <c r="AG14" s="3987">
        <v>0</v>
      </c>
      <c r="AH14" s="3987">
        <v>0</v>
      </c>
      <c r="AI14" s="3987">
        <v>0</v>
      </c>
      <c r="AJ14" s="3987">
        <v>0</v>
      </c>
      <c r="AK14" s="3987">
        <v>0</v>
      </c>
      <c r="AL14" s="3987">
        <v>0</v>
      </c>
      <c r="AM14" s="3987">
        <v>0</v>
      </c>
      <c r="AN14" s="3987">
        <v>0</v>
      </c>
      <c r="AO14" s="3987">
        <v>0</v>
      </c>
      <c r="AP14" s="3987">
        <v>0</v>
      </c>
      <c r="AQ14" s="3987">
        <v>0</v>
      </c>
      <c r="AR14" s="3987">
        <v>0</v>
      </c>
      <c r="AS14" s="3987">
        <v>0</v>
      </c>
      <c r="AT14" s="3987">
        <v>0</v>
      </c>
      <c r="AU14" s="3987">
        <v>0</v>
      </c>
      <c r="AV14" s="3987">
        <v>0</v>
      </c>
      <c r="AW14" s="3987">
        <v>0</v>
      </c>
      <c r="AX14" s="3987">
        <v>0</v>
      </c>
      <c r="AY14" s="3987">
        <v>0</v>
      </c>
      <c r="AZ14" s="3987">
        <v>0</v>
      </c>
      <c r="BA14" s="3987">
        <v>0</v>
      </c>
      <c r="BB14" s="3987">
        <v>0</v>
      </c>
      <c r="BC14" s="3987">
        <v>0</v>
      </c>
      <c r="BD14" s="3987">
        <v>0</v>
      </c>
      <c r="BE14" s="3987">
        <v>0</v>
      </c>
      <c r="BF14" s="3987">
        <v>0</v>
      </c>
      <c r="BG14" s="3987">
        <v>0</v>
      </c>
      <c r="BH14" s="3987">
        <v>0</v>
      </c>
      <c r="BI14" s="3987">
        <v>0</v>
      </c>
      <c r="BJ14" s="3987">
        <v>0</v>
      </c>
      <c r="BK14" s="3987">
        <v>0</v>
      </c>
      <c r="BL14" s="3987">
        <v>0</v>
      </c>
      <c r="BM14" s="3987">
        <v>0</v>
      </c>
      <c r="BN14" s="3987"/>
      <c r="BO14" s="3987"/>
      <c r="BP14" s="3987"/>
      <c r="BQ14" s="3987"/>
      <c r="BR14" s="3987"/>
      <c r="BS14" s="3987"/>
      <c r="BT14" s="3987"/>
      <c r="BU14" s="3987"/>
      <c r="BV14" s="3987"/>
      <c r="BW14" s="3987"/>
      <c r="BX14" s="3987"/>
      <c r="BY14" s="3987"/>
      <c r="BZ14" s="3987"/>
      <c r="CA14" s="3987"/>
      <c r="CB14" s="3987"/>
      <c r="CC14" s="3987"/>
      <c r="CD14" s="3987"/>
      <c r="CE14" s="3987"/>
      <c r="CF14" s="3987"/>
      <c r="CG14" s="3987"/>
    </row>
    <row r="15" spans="1:85" ht="15" customHeight="1">
      <c r="A15" s="2775"/>
      <c r="B15" s="2750"/>
      <c r="D15" s="2505">
        <v>1992</v>
      </c>
      <c r="E15" s="2505" t="s">
        <v>5678</v>
      </c>
      <c r="F15" s="3987">
        <v>0</v>
      </c>
      <c r="G15" s="3987">
        <v>0</v>
      </c>
      <c r="H15" s="3987">
        <v>0</v>
      </c>
      <c r="I15" s="3987">
        <v>0</v>
      </c>
      <c r="J15" s="3987">
        <v>0</v>
      </c>
      <c r="K15" s="3987">
        <v>0</v>
      </c>
      <c r="L15" s="3987">
        <v>2258419</v>
      </c>
      <c r="M15" s="3987">
        <v>4600000</v>
      </c>
      <c r="N15" s="3987">
        <v>6858419</v>
      </c>
      <c r="O15" s="3987">
        <v>0</v>
      </c>
      <c r="P15" s="3987">
        <v>0</v>
      </c>
      <c r="Q15" s="3987">
        <v>0</v>
      </c>
      <c r="R15" s="3987">
        <v>0</v>
      </c>
      <c r="S15" s="3987">
        <v>0</v>
      </c>
      <c r="T15" s="3987">
        <v>0</v>
      </c>
      <c r="U15" s="3987">
        <v>0</v>
      </c>
      <c r="V15" s="3987">
        <v>0</v>
      </c>
      <c r="W15" s="3987">
        <v>0</v>
      </c>
      <c r="X15" s="3987">
        <v>198674</v>
      </c>
      <c r="Y15" s="3987">
        <v>0</v>
      </c>
      <c r="Z15" s="3987">
        <v>198674</v>
      </c>
      <c r="AA15" s="3987">
        <v>0</v>
      </c>
      <c r="AB15" s="3987">
        <v>0</v>
      </c>
      <c r="AC15" s="3987">
        <v>0</v>
      </c>
      <c r="AD15" s="3987">
        <v>0</v>
      </c>
      <c r="AE15" s="3987">
        <v>0</v>
      </c>
      <c r="AF15" s="3987">
        <v>0</v>
      </c>
      <c r="AG15" s="3987">
        <v>0</v>
      </c>
      <c r="AH15" s="3987">
        <v>0</v>
      </c>
      <c r="AI15" s="3987">
        <v>0</v>
      </c>
      <c r="AJ15" s="3987">
        <v>0</v>
      </c>
      <c r="AK15" s="3987">
        <v>0</v>
      </c>
      <c r="AL15" s="3987">
        <v>0</v>
      </c>
      <c r="AM15" s="3987">
        <v>0</v>
      </c>
      <c r="AN15" s="3987">
        <v>0</v>
      </c>
      <c r="AO15" s="3987">
        <v>0</v>
      </c>
      <c r="AP15" s="3987">
        <v>0</v>
      </c>
      <c r="AQ15" s="3987">
        <v>0</v>
      </c>
      <c r="AR15" s="3987">
        <v>0</v>
      </c>
      <c r="AS15" s="3987">
        <v>0</v>
      </c>
      <c r="AT15" s="3987">
        <v>0</v>
      </c>
      <c r="AU15" s="3987">
        <v>0</v>
      </c>
      <c r="AV15" s="3987">
        <v>0</v>
      </c>
      <c r="AW15" s="3987">
        <v>0</v>
      </c>
      <c r="AX15" s="3987">
        <v>0</v>
      </c>
      <c r="AY15" s="3987">
        <v>0</v>
      </c>
      <c r="AZ15" s="3987">
        <v>0</v>
      </c>
      <c r="BA15" s="3987">
        <v>0</v>
      </c>
      <c r="BB15" s="3987">
        <v>0</v>
      </c>
      <c r="BC15" s="3987">
        <v>0</v>
      </c>
      <c r="BD15" s="3987">
        <v>0</v>
      </c>
      <c r="BE15" s="3987">
        <v>0</v>
      </c>
      <c r="BF15" s="3987">
        <v>0</v>
      </c>
      <c r="BG15" s="3987">
        <v>0</v>
      </c>
      <c r="BH15" s="3987">
        <v>0</v>
      </c>
      <c r="BI15" s="3987">
        <v>0</v>
      </c>
      <c r="BJ15" s="3987">
        <v>0</v>
      </c>
      <c r="BK15" s="3987">
        <v>0</v>
      </c>
      <c r="BL15" s="3987">
        <v>0</v>
      </c>
      <c r="BM15" s="3987">
        <v>0</v>
      </c>
      <c r="BN15" s="3987"/>
      <c r="BO15" s="3987"/>
      <c r="BP15" s="3987"/>
      <c r="BQ15" s="3987"/>
      <c r="BR15" s="3987"/>
      <c r="BS15" s="3987"/>
      <c r="BT15" s="3987"/>
      <c r="BU15" s="3987"/>
      <c r="BV15" s="3987"/>
      <c r="BW15" s="3987"/>
      <c r="BX15" s="3987"/>
      <c r="BY15" s="3987"/>
      <c r="BZ15" s="3987"/>
      <c r="CA15" s="3987"/>
      <c r="CB15" s="3987"/>
      <c r="CC15" s="3987"/>
      <c r="CD15" s="3987"/>
      <c r="CE15" s="3987"/>
      <c r="CF15" s="3987"/>
      <c r="CG15" s="3987"/>
    </row>
    <row r="16" spans="1:85" ht="15" customHeight="1">
      <c r="D16" s="2505">
        <v>1993</v>
      </c>
      <c r="E16" s="2505" t="s">
        <v>5678</v>
      </c>
      <c r="F16" s="3987">
        <v>1005695</v>
      </c>
      <c r="G16" s="3987">
        <v>0</v>
      </c>
      <c r="H16" s="3987">
        <v>1005695</v>
      </c>
      <c r="I16" s="3987">
        <v>0</v>
      </c>
      <c r="J16" s="3987">
        <v>0</v>
      </c>
      <c r="K16" s="3987">
        <v>0</v>
      </c>
      <c r="L16" s="3987">
        <v>2796626</v>
      </c>
      <c r="M16" s="3987">
        <v>4600000</v>
      </c>
      <c r="N16" s="3987">
        <v>7396626</v>
      </c>
      <c r="O16" s="3987">
        <v>0</v>
      </c>
      <c r="P16" s="3987">
        <v>0</v>
      </c>
      <c r="Q16" s="3987">
        <v>0</v>
      </c>
      <c r="R16" s="3987">
        <v>0</v>
      </c>
      <c r="S16" s="3987">
        <v>0</v>
      </c>
      <c r="T16" s="3987">
        <v>0</v>
      </c>
      <c r="U16" s="3987">
        <v>0</v>
      </c>
      <c r="V16" s="3987">
        <v>0</v>
      </c>
      <c r="W16" s="3987">
        <v>0</v>
      </c>
      <c r="X16" s="3987">
        <v>10760103</v>
      </c>
      <c r="Y16" s="3987">
        <v>0</v>
      </c>
      <c r="Z16" s="3987">
        <v>10760103</v>
      </c>
      <c r="AA16" s="3987">
        <v>0</v>
      </c>
      <c r="AB16" s="3987">
        <v>0</v>
      </c>
      <c r="AC16" s="3987">
        <v>0</v>
      </c>
      <c r="AD16" s="3987">
        <v>0</v>
      </c>
      <c r="AE16" s="3987">
        <v>0</v>
      </c>
      <c r="AF16" s="3987">
        <v>0</v>
      </c>
      <c r="AG16" s="3987">
        <v>0</v>
      </c>
      <c r="AH16" s="3987">
        <v>0</v>
      </c>
      <c r="AI16" s="3987">
        <v>0</v>
      </c>
      <c r="AJ16" s="3987">
        <v>0</v>
      </c>
      <c r="AK16" s="3987">
        <v>0</v>
      </c>
      <c r="AL16" s="3987">
        <v>0</v>
      </c>
      <c r="AM16" s="3987">
        <v>0</v>
      </c>
      <c r="AN16" s="3987">
        <v>0</v>
      </c>
      <c r="AO16" s="3987">
        <v>0</v>
      </c>
      <c r="AP16" s="3987">
        <v>0</v>
      </c>
      <c r="AQ16" s="3987">
        <v>0</v>
      </c>
      <c r="AR16" s="3987">
        <v>0</v>
      </c>
      <c r="AS16" s="3987">
        <v>0</v>
      </c>
      <c r="AT16" s="3987">
        <v>0</v>
      </c>
      <c r="AU16" s="3987">
        <v>0</v>
      </c>
      <c r="AV16" s="3987">
        <v>0</v>
      </c>
      <c r="AW16" s="3987">
        <v>0</v>
      </c>
      <c r="AX16" s="3987">
        <v>0</v>
      </c>
      <c r="AY16" s="3987">
        <v>0</v>
      </c>
      <c r="AZ16" s="3987">
        <v>0</v>
      </c>
      <c r="BA16" s="3987">
        <v>0</v>
      </c>
      <c r="BB16" s="3987">
        <v>0</v>
      </c>
      <c r="BC16" s="3987">
        <v>0</v>
      </c>
      <c r="BD16" s="3987">
        <v>0</v>
      </c>
      <c r="BE16" s="3987">
        <v>0</v>
      </c>
      <c r="BF16" s="3987">
        <v>0</v>
      </c>
      <c r="BG16" s="3987">
        <v>0</v>
      </c>
      <c r="BH16" s="3987">
        <v>0</v>
      </c>
      <c r="BI16" s="3987">
        <v>0</v>
      </c>
      <c r="BJ16" s="3987">
        <v>0</v>
      </c>
      <c r="BK16" s="3987">
        <v>0</v>
      </c>
      <c r="BL16" s="3987">
        <v>0</v>
      </c>
      <c r="BM16" s="3987">
        <v>0</v>
      </c>
      <c r="BN16" s="3987"/>
      <c r="BO16" s="3987"/>
      <c r="BP16" s="3987"/>
      <c r="BQ16" s="3987"/>
      <c r="BR16" s="3987"/>
      <c r="BS16" s="3987"/>
      <c r="BT16" s="3987"/>
      <c r="BU16" s="3987"/>
      <c r="BV16" s="3987"/>
      <c r="BW16" s="3987"/>
      <c r="BX16" s="3987"/>
      <c r="BY16" s="3987"/>
      <c r="BZ16" s="3987"/>
      <c r="CA16" s="3987"/>
      <c r="CB16" s="3987"/>
      <c r="CC16" s="3987"/>
      <c r="CD16" s="3987"/>
      <c r="CE16" s="3987"/>
      <c r="CF16" s="3987"/>
      <c r="CG16" s="3987"/>
    </row>
    <row r="17" spans="1:85" ht="15" customHeight="1">
      <c r="A17" s="2521"/>
      <c r="D17" s="2505">
        <v>1994</v>
      </c>
      <c r="E17" s="2505" t="s">
        <v>5678</v>
      </c>
      <c r="F17" s="3987">
        <v>2449113</v>
      </c>
      <c r="G17" s="3987">
        <v>0</v>
      </c>
      <c r="H17" s="3987">
        <v>2449113</v>
      </c>
      <c r="I17" s="3987">
        <v>0</v>
      </c>
      <c r="J17" s="3987">
        <v>0</v>
      </c>
      <c r="K17" s="3987">
        <v>0</v>
      </c>
      <c r="L17" s="3987">
        <v>1868772</v>
      </c>
      <c r="M17" s="3987">
        <v>4600000</v>
      </c>
      <c r="N17" s="3987">
        <v>6468772</v>
      </c>
      <c r="O17" s="3987">
        <v>0</v>
      </c>
      <c r="P17" s="3987">
        <v>0</v>
      </c>
      <c r="Q17" s="3987">
        <v>0</v>
      </c>
      <c r="R17" s="3987">
        <v>0</v>
      </c>
      <c r="S17" s="3987">
        <v>0</v>
      </c>
      <c r="T17" s="3987">
        <v>0</v>
      </c>
      <c r="U17" s="3987">
        <v>0</v>
      </c>
      <c r="V17" s="3987">
        <v>0</v>
      </c>
      <c r="W17" s="3987">
        <v>0</v>
      </c>
      <c r="X17" s="3987">
        <v>10179208</v>
      </c>
      <c r="Y17" s="3987">
        <v>0</v>
      </c>
      <c r="Z17" s="3987">
        <v>10179208</v>
      </c>
      <c r="AA17" s="3987">
        <v>0</v>
      </c>
      <c r="AB17" s="3987">
        <v>0</v>
      </c>
      <c r="AC17" s="3987">
        <v>0</v>
      </c>
      <c r="AD17" s="3987">
        <v>0</v>
      </c>
      <c r="AE17" s="3987">
        <v>0</v>
      </c>
      <c r="AF17" s="3987">
        <v>0</v>
      </c>
      <c r="AG17" s="3987">
        <v>0</v>
      </c>
      <c r="AH17" s="3987">
        <v>0</v>
      </c>
      <c r="AI17" s="3987">
        <v>0</v>
      </c>
      <c r="AJ17" s="3987">
        <v>0</v>
      </c>
      <c r="AK17" s="3987">
        <v>0</v>
      </c>
      <c r="AL17" s="3987">
        <v>0</v>
      </c>
      <c r="AM17" s="3987">
        <v>0</v>
      </c>
      <c r="AN17" s="3987">
        <v>0</v>
      </c>
      <c r="AO17" s="3987">
        <v>0</v>
      </c>
      <c r="AP17" s="3987">
        <v>0</v>
      </c>
      <c r="AQ17" s="3987">
        <v>0</v>
      </c>
      <c r="AR17" s="3987">
        <v>0</v>
      </c>
      <c r="AS17" s="3987">
        <v>0</v>
      </c>
      <c r="AT17" s="3987">
        <v>0</v>
      </c>
      <c r="AU17" s="3987">
        <v>0</v>
      </c>
      <c r="AV17" s="3987">
        <v>0</v>
      </c>
      <c r="AW17" s="3987">
        <v>0</v>
      </c>
      <c r="AX17" s="3987">
        <v>0</v>
      </c>
      <c r="AY17" s="3987">
        <v>0</v>
      </c>
      <c r="AZ17" s="3987">
        <v>0</v>
      </c>
      <c r="BA17" s="3987">
        <v>0</v>
      </c>
      <c r="BB17" s="3987">
        <v>0</v>
      </c>
      <c r="BC17" s="3987">
        <v>0</v>
      </c>
      <c r="BD17" s="3987">
        <v>0</v>
      </c>
      <c r="BE17" s="3987">
        <v>0</v>
      </c>
      <c r="BF17" s="3987">
        <v>0</v>
      </c>
      <c r="BG17" s="3987">
        <v>0</v>
      </c>
      <c r="BH17" s="3987">
        <v>0</v>
      </c>
      <c r="BI17" s="3987">
        <v>0</v>
      </c>
      <c r="BJ17" s="3987">
        <v>0</v>
      </c>
      <c r="BK17" s="3987">
        <v>0</v>
      </c>
      <c r="BL17" s="3987">
        <v>0</v>
      </c>
      <c r="BM17" s="3987">
        <v>0</v>
      </c>
      <c r="BN17" s="3987"/>
      <c r="BO17" s="3987"/>
      <c r="BP17" s="3987"/>
      <c r="BQ17" s="3987"/>
      <c r="BR17" s="3987"/>
      <c r="BS17" s="3987"/>
      <c r="BT17" s="3987"/>
      <c r="BU17" s="3987"/>
      <c r="BV17" s="3987"/>
      <c r="BW17" s="3987"/>
      <c r="BX17" s="3987"/>
      <c r="BY17" s="3987"/>
      <c r="BZ17" s="3987"/>
      <c r="CA17" s="3987"/>
      <c r="CB17" s="3987"/>
      <c r="CC17" s="3987"/>
      <c r="CD17" s="3987"/>
      <c r="CE17" s="3987"/>
      <c r="CF17" s="3987"/>
      <c r="CG17" s="3987"/>
    </row>
    <row r="18" spans="1:85" ht="15" customHeight="1">
      <c r="A18" s="2521"/>
      <c r="D18" s="2505">
        <v>1995</v>
      </c>
      <c r="E18" s="2505" t="s">
        <v>5678</v>
      </c>
      <c r="F18" s="3987">
        <v>0</v>
      </c>
      <c r="G18" s="3987">
        <v>0</v>
      </c>
      <c r="H18" s="3987">
        <v>0</v>
      </c>
      <c r="I18" s="3987">
        <v>0</v>
      </c>
      <c r="J18" s="3987">
        <v>0</v>
      </c>
      <c r="K18" s="3987">
        <v>0</v>
      </c>
      <c r="L18" s="3987">
        <v>2782845</v>
      </c>
      <c r="M18" s="3987">
        <v>4600000</v>
      </c>
      <c r="N18" s="3987">
        <v>7382845</v>
      </c>
      <c r="O18" s="3987">
        <v>0</v>
      </c>
      <c r="P18" s="3987">
        <v>0</v>
      </c>
      <c r="Q18" s="3987">
        <v>0</v>
      </c>
      <c r="R18" s="3987">
        <v>0</v>
      </c>
      <c r="S18" s="3987">
        <v>0</v>
      </c>
      <c r="T18" s="3987">
        <v>0</v>
      </c>
      <c r="U18" s="3987">
        <v>0</v>
      </c>
      <c r="V18" s="3987">
        <v>0</v>
      </c>
      <c r="W18" s="3987">
        <v>0</v>
      </c>
      <c r="X18" s="3987">
        <v>5242166</v>
      </c>
      <c r="Y18" s="3987">
        <v>0</v>
      </c>
      <c r="Z18" s="3987">
        <v>5242166</v>
      </c>
      <c r="AA18" s="3987">
        <v>0</v>
      </c>
      <c r="AB18" s="3987">
        <v>0</v>
      </c>
      <c r="AC18" s="3987">
        <v>0</v>
      </c>
      <c r="AD18" s="3987">
        <v>0</v>
      </c>
      <c r="AE18" s="3987">
        <v>0</v>
      </c>
      <c r="AF18" s="3987">
        <v>0</v>
      </c>
      <c r="AG18" s="3987">
        <v>0</v>
      </c>
      <c r="AH18" s="3987">
        <v>0</v>
      </c>
      <c r="AI18" s="3987">
        <v>0</v>
      </c>
      <c r="AJ18" s="3987">
        <v>0</v>
      </c>
      <c r="AK18" s="3987">
        <v>0</v>
      </c>
      <c r="AL18" s="3987">
        <v>0</v>
      </c>
      <c r="AM18" s="3987">
        <v>0</v>
      </c>
      <c r="AN18" s="3987">
        <v>0</v>
      </c>
      <c r="AO18" s="3987">
        <v>0</v>
      </c>
      <c r="AP18" s="3987">
        <v>0</v>
      </c>
      <c r="AQ18" s="3987">
        <v>0</v>
      </c>
      <c r="AR18" s="3987">
        <v>0</v>
      </c>
      <c r="AS18" s="3987">
        <v>0</v>
      </c>
      <c r="AT18" s="3987">
        <v>0</v>
      </c>
      <c r="AU18" s="3987">
        <v>0</v>
      </c>
      <c r="AV18" s="3987">
        <v>0</v>
      </c>
      <c r="AW18" s="3987">
        <v>0</v>
      </c>
      <c r="AX18" s="3987">
        <v>0</v>
      </c>
      <c r="AY18" s="3987">
        <v>0</v>
      </c>
      <c r="AZ18" s="3987">
        <v>0</v>
      </c>
      <c r="BA18" s="3987">
        <v>0</v>
      </c>
      <c r="BB18" s="3987">
        <v>0</v>
      </c>
      <c r="BC18" s="3987">
        <v>0</v>
      </c>
      <c r="BD18" s="3987">
        <v>0</v>
      </c>
      <c r="BE18" s="3987">
        <v>0</v>
      </c>
      <c r="BF18" s="3987">
        <v>0</v>
      </c>
      <c r="BG18" s="3987">
        <v>0</v>
      </c>
      <c r="BH18" s="3987">
        <v>0</v>
      </c>
      <c r="BI18" s="3987">
        <v>0</v>
      </c>
      <c r="BJ18" s="3987">
        <v>0</v>
      </c>
      <c r="BK18" s="3987">
        <v>0</v>
      </c>
      <c r="BL18" s="3987">
        <v>0</v>
      </c>
      <c r="BM18" s="3987">
        <v>0</v>
      </c>
      <c r="BN18" s="3987"/>
      <c r="BO18" s="3987"/>
      <c r="BP18" s="3987"/>
      <c r="BQ18" s="3987"/>
      <c r="BR18" s="3987"/>
      <c r="BS18" s="3987"/>
      <c r="BT18" s="3987"/>
      <c r="BU18" s="3987"/>
      <c r="BV18" s="3987"/>
      <c r="BW18" s="3987"/>
      <c r="BX18" s="3987"/>
      <c r="BY18" s="3987"/>
      <c r="BZ18" s="3987"/>
      <c r="CA18" s="3987"/>
      <c r="CB18" s="3987"/>
      <c r="CC18" s="3987"/>
      <c r="CD18" s="3987"/>
      <c r="CE18" s="3987"/>
      <c r="CF18" s="3987"/>
      <c r="CG18" s="3987"/>
    </row>
    <row r="19" spans="1:85" ht="15" customHeight="1">
      <c r="A19" s="2521"/>
      <c r="D19" s="2505">
        <v>1996</v>
      </c>
      <c r="E19" s="2505" t="s">
        <v>5678</v>
      </c>
      <c r="F19" s="3987">
        <v>4446000</v>
      </c>
      <c r="G19" s="3987">
        <v>0</v>
      </c>
      <c r="H19" s="3987">
        <v>4446000</v>
      </c>
      <c r="I19" s="3987">
        <v>0</v>
      </c>
      <c r="J19" s="3987">
        <v>0</v>
      </c>
      <c r="K19" s="3987">
        <v>0</v>
      </c>
      <c r="L19" s="3987">
        <v>1788232</v>
      </c>
      <c r="M19" s="3987">
        <v>0</v>
      </c>
      <c r="N19" s="3987">
        <v>1788232</v>
      </c>
      <c r="O19" s="3987">
        <v>0</v>
      </c>
      <c r="P19" s="3987">
        <v>0</v>
      </c>
      <c r="Q19" s="3987">
        <v>0</v>
      </c>
      <c r="R19" s="3987">
        <v>0</v>
      </c>
      <c r="S19" s="3987">
        <v>0</v>
      </c>
      <c r="T19" s="3987">
        <v>0</v>
      </c>
      <c r="U19" s="3987">
        <v>0</v>
      </c>
      <c r="V19" s="3987">
        <v>0</v>
      </c>
      <c r="W19" s="3987">
        <v>0</v>
      </c>
      <c r="X19" s="3987">
        <v>31641</v>
      </c>
      <c r="Y19" s="3987">
        <v>0</v>
      </c>
      <c r="Z19" s="3987">
        <v>31641</v>
      </c>
      <c r="AA19" s="3987">
        <v>0</v>
      </c>
      <c r="AB19" s="3987">
        <v>0</v>
      </c>
      <c r="AC19" s="3987">
        <v>0</v>
      </c>
      <c r="AD19" s="3987">
        <v>0</v>
      </c>
      <c r="AE19" s="3987">
        <v>0</v>
      </c>
      <c r="AF19" s="3987">
        <v>0</v>
      </c>
      <c r="AG19" s="3987">
        <v>0</v>
      </c>
      <c r="AH19" s="3987">
        <v>0</v>
      </c>
      <c r="AI19" s="3987">
        <v>0</v>
      </c>
      <c r="AJ19" s="3987">
        <v>0</v>
      </c>
      <c r="AK19" s="3987">
        <v>0</v>
      </c>
      <c r="AL19" s="3987">
        <v>0</v>
      </c>
      <c r="AM19" s="3987">
        <v>0</v>
      </c>
      <c r="AN19" s="3987">
        <v>0</v>
      </c>
      <c r="AO19" s="3987">
        <v>0</v>
      </c>
      <c r="AP19" s="3987">
        <v>0</v>
      </c>
      <c r="AQ19" s="3987">
        <v>0</v>
      </c>
      <c r="AR19" s="3987">
        <v>0</v>
      </c>
      <c r="AS19" s="3987">
        <v>0</v>
      </c>
      <c r="AT19" s="3987">
        <v>0</v>
      </c>
      <c r="AU19" s="3987">
        <v>0</v>
      </c>
      <c r="AV19" s="3987">
        <v>0</v>
      </c>
      <c r="AW19" s="3987">
        <v>0</v>
      </c>
      <c r="AX19" s="3987">
        <v>0</v>
      </c>
      <c r="AY19" s="3987">
        <v>0</v>
      </c>
      <c r="AZ19" s="3987">
        <v>0</v>
      </c>
      <c r="BA19" s="3987">
        <v>0</v>
      </c>
      <c r="BB19" s="3987">
        <v>0</v>
      </c>
      <c r="BC19" s="3987">
        <v>0</v>
      </c>
      <c r="BD19" s="3987">
        <v>0</v>
      </c>
      <c r="BE19" s="3987">
        <v>0</v>
      </c>
      <c r="BF19" s="3987">
        <v>0</v>
      </c>
      <c r="BG19" s="3987">
        <v>0</v>
      </c>
      <c r="BH19" s="3987">
        <v>0</v>
      </c>
      <c r="BI19" s="3987">
        <v>0</v>
      </c>
      <c r="BJ19" s="3987">
        <v>0</v>
      </c>
      <c r="BK19" s="3987">
        <v>0</v>
      </c>
      <c r="BL19" s="3987">
        <v>0</v>
      </c>
      <c r="BM19" s="3987">
        <v>0</v>
      </c>
      <c r="BN19" s="3987"/>
      <c r="BO19" s="3987"/>
      <c r="BP19" s="3987"/>
      <c r="BQ19" s="3987"/>
      <c r="BR19" s="3987"/>
      <c r="BS19" s="3987"/>
      <c r="BT19" s="3987"/>
      <c r="BU19" s="3987"/>
      <c r="BV19" s="3987"/>
      <c r="BW19" s="3987"/>
      <c r="BX19" s="3987"/>
      <c r="BY19" s="3987"/>
      <c r="BZ19" s="3987"/>
      <c r="CA19" s="3987"/>
      <c r="CB19" s="3987"/>
      <c r="CC19" s="3987"/>
      <c r="CD19" s="3987"/>
      <c r="CE19" s="3987"/>
      <c r="CF19" s="3987"/>
      <c r="CG19" s="3987"/>
    </row>
    <row r="20" spans="1:85" ht="15" customHeight="1">
      <c r="A20" s="2521"/>
      <c r="D20" s="2505">
        <v>1997</v>
      </c>
      <c r="E20" s="2505" t="s">
        <v>5678</v>
      </c>
      <c r="F20" s="3987">
        <v>0</v>
      </c>
      <c r="G20" s="3987">
        <v>0</v>
      </c>
      <c r="H20" s="3987">
        <v>0</v>
      </c>
      <c r="I20" s="3987">
        <v>0</v>
      </c>
      <c r="J20" s="3987">
        <v>0</v>
      </c>
      <c r="K20" s="3987">
        <v>0</v>
      </c>
      <c r="L20" s="3987">
        <v>2237944</v>
      </c>
      <c r="M20" s="3987">
        <v>0</v>
      </c>
      <c r="N20" s="3987">
        <v>2237944</v>
      </c>
      <c r="O20" s="3987">
        <v>0</v>
      </c>
      <c r="P20" s="3987">
        <v>0</v>
      </c>
      <c r="Q20" s="3987">
        <v>0</v>
      </c>
      <c r="R20" s="3987">
        <v>0</v>
      </c>
      <c r="S20" s="3987">
        <v>0</v>
      </c>
      <c r="T20" s="3987">
        <v>0</v>
      </c>
      <c r="U20" s="3987">
        <v>0</v>
      </c>
      <c r="V20" s="3987">
        <v>0</v>
      </c>
      <c r="W20" s="3987">
        <v>0</v>
      </c>
      <c r="X20" s="3987">
        <v>14766</v>
      </c>
      <c r="Y20" s="3987">
        <v>0</v>
      </c>
      <c r="Z20" s="3987">
        <v>14766</v>
      </c>
      <c r="AA20" s="3987">
        <v>0</v>
      </c>
      <c r="AB20" s="3987">
        <v>0</v>
      </c>
      <c r="AC20" s="3987">
        <v>0</v>
      </c>
      <c r="AD20" s="3987">
        <v>0</v>
      </c>
      <c r="AE20" s="3987">
        <v>0</v>
      </c>
      <c r="AF20" s="3987">
        <v>0</v>
      </c>
      <c r="AG20" s="3987">
        <v>0</v>
      </c>
      <c r="AH20" s="3987">
        <v>0</v>
      </c>
      <c r="AI20" s="3987">
        <v>0</v>
      </c>
      <c r="AJ20" s="3987">
        <v>0</v>
      </c>
      <c r="AK20" s="3987">
        <v>0</v>
      </c>
      <c r="AL20" s="3987">
        <v>0</v>
      </c>
      <c r="AM20" s="3987">
        <v>0</v>
      </c>
      <c r="AN20" s="3987">
        <v>0</v>
      </c>
      <c r="AO20" s="3987">
        <v>0</v>
      </c>
      <c r="AP20" s="3987">
        <v>0</v>
      </c>
      <c r="AQ20" s="3987">
        <v>0</v>
      </c>
      <c r="AR20" s="3987">
        <v>0</v>
      </c>
      <c r="AS20" s="3987">
        <v>0</v>
      </c>
      <c r="AT20" s="3987">
        <v>0</v>
      </c>
      <c r="AU20" s="3987">
        <v>0</v>
      </c>
      <c r="AV20" s="3987">
        <v>0</v>
      </c>
      <c r="AW20" s="3987">
        <v>0</v>
      </c>
      <c r="AX20" s="3987">
        <v>0</v>
      </c>
      <c r="AY20" s="3987">
        <v>0</v>
      </c>
      <c r="AZ20" s="3987">
        <v>0</v>
      </c>
      <c r="BA20" s="3987">
        <v>0</v>
      </c>
      <c r="BB20" s="3987">
        <v>0</v>
      </c>
      <c r="BC20" s="3987">
        <v>0</v>
      </c>
      <c r="BD20" s="3987">
        <v>0</v>
      </c>
      <c r="BE20" s="3987">
        <v>0</v>
      </c>
      <c r="BF20" s="3987">
        <v>0</v>
      </c>
      <c r="BG20" s="3987">
        <v>0</v>
      </c>
      <c r="BH20" s="3987">
        <v>0</v>
      </c>
      <c r="BI20" s="3987">
        <v>0</v>
      </c>
      <c r="BJ20" s="3987">
        <v>0</v>
      </c>
      <c r="BK20" s="3987">
        <v>0</v>
      </c>
      <c r="BL20" s="3987">
        <v>0</v>
      </c>
      <c r="BM20" s="3987">
        <v>0</v>
      </c>
      <c r="BN20" s="3987"/>
      <c r="BO20" s="3987"/>
      <c r="BP20" s="3987"/>
      <c r="BQ20" s="3987"/>
      <c r="BR20" s="3987"/>
      <c r="BS20" s="3987"/>
      <c r="BT20" s="3987"/>
      <c r="BU20" s="3987"/>
      <c r="BV20" s="3987"/>
      <c r="BW20" s="3987"/>
      <c r="BX20" s="3987"/>
      <c r="BY20" s="3987"/>
      <c r="BZ20" s="3987"/>
      <c r="CA20" s="3987"/>
      <c r="CB20" s="3987"/>
      <c r="CC20" s="3987"/>
      <c r="CD20" s="3987"/>
      <c r="CE20" s="3987"/>
      <c r="CF20" s="3987"/>
      <c r="CG20" s="3987"/>
    </row>
    <row r="21" spans="1:85" ht="15" customHeight="1">
      <c r="A21" s="2521"/>
      <c r="D21" s="2505">
        <v>1998</v>
      </c>
      <c r="E21" s="2505" t="s">
        <v>5678</v>
      </c>
      <c r="F21" s="3987">
        <v>0</v>
      </c>
      <c r="G21" s="3987">
        <v>0</v>
      </c>
      <c r="H21" s="3987">
        <v>0</v>
      </c>
      <c r="I21" s="3987">
        <v>0</v>
      </c>
      <c r="J21" s="3987">
        <v>0</v>
      </c>
      <c r="K21" s="3987">
        <v>0</v>
      </c>
      <c r="L21" s="3987">
        <v>6709103</v>
      </c>
      <c r="M21" s="3987">
        <v>0</v>
      </c>
      <c r="N21" s="3987">
        <v>6709103</v>
      </c>
      <c r="O21" s="3987">
        <v>0</v>
      </c>
      <c r="P21" s="3987">
        <v>0</v>
      </c>
      <c r="Q21" s="3987">
        <v>0</v>
      </c>
      <c r="R21" s="3987">
        <v>0</v>
      </c>
      <c r="S21" s="3987">
        <v>0</v>
      </c>
      <c r="T21" s="3987">
        <v>0</v>
      </c>
      <c r="U21" s="3987">
        <v>0</v>
      </c>
      <c r="V21" s="3987">
        <v>0</v>
      </c>
      <c r="W21" s="3987">
        <v>0</v>
      </c>
      <c r="X21" s="3987">
        <v>0</v>
      </c>
      <c r="Y21" s="3987">
        <v>0</v>
      </c>
      <c r="Z21" s="3987">
        <v>0</v>
      </c>
      <c r="AA21" s="3987">
        <v>0</v>
      </c>
      <c r="AB21" s="3987">
        <v>0</v>
      </c>
      <c r="AC21" s="3987">
        <v>0</v>
      </c>
      <c r="AD21" s="3987">
        <v>0</v>
      </c>
      <c r="AE21" s="3987">
        <v>0</v>
      </c>
      <c r="AF21" s="3987">
        <v>0</v>
      </c>
      <c r="AG21" s="3987">
        <v>0</v>
      </c>
      <c r="AH21" s="3987">
        <v>0</v>
      </c>
      <c r="AI21" s="3987">
        <v>0</v>
      </c>
      <c r="AJ21" s="3987">
        <v>0</v>
      </c>
      <c r="AK21" s="3987">
        <v>0</v>
      </c>
      <c r="AL21" s="3987">
        <v>0</v>
      </c>
      <c r="AM21" s="3987">
        <v>0</v>
      </c>
      <c r="AN21" s="3987">
        <v>0</v>
      </c>
      <c r="AO21" s="3987">
        <v>0</v>
      </c>
      <c r="AP21" s="3987">
        <v>0</v>
      </c>
      <c r="AQ21" s="3987">
        <v>0</v>
      </c>
      <c r="AR21" s="3987">
        <v>0</v>
      </c>
      <c r="AS21" s="3987">
        <v>0</v>
      </c>
      <c r="AT21" s="3987">
        <v>0</v>
      </c>
      <c r="AU21" s="3987">
        <v>0</v>
      </c>
      <c r="AV21" s="3987">
        <v>0</v>
      </c>
      <c r="AW21" s="3987">
        <v>0</v>
      </c>
      <c r="AX21" s="3987">
        <v>0</v>
      </c>
      <c r="AY21" s="3987">
        <v>0</v>
      </c>
      <c r="AZ21" s="3987">
        <v>0</v>
      </c>
      <c r="BA21" s="3987">
        <v>0</v>
      </c>
      <c r="BB21" s="3987">
        <v>0</v>
      </c>
      <c r="BC21" s="3987">
        <v>0</v>
      </c>
      <c r="BD21" s="3987">
        <v>0</v>
      </c>
      <c r="BE21" s="3987">
        <v>0</v>
      </c>
      <c r="BF21" s="3987">
        <v>0</v>
      </c>
      <c r="BG21" s="3987">
        <v>0</v>
      </c>
      <c r="BH21" s="3987">
        <v>0</v>
      </c>
      <c r="BI21" s="3987">
        <v>0</v>
      </c>
      <c r="BJ21" s="3987">
        <v>0</v>
      </c>
      <c r="BK21" s="3987">
        <v>0</v>
      </c>
      <c r="BL21" s="3987">
        <v>0</v>
      </c>
      <c r="BM21" s="3987">
        <v>0</v>
      </c>
      <c r="BN21" s="3987"/>
      <c r="BO21" s="3987"/>
      <c r="BP21" s="3987"/>
      <c r="BQ21" s="3987"/>
      <c r="BR21" s="3987"/>
      <c r="BS21" s="3987"/>
      <c r="BT21" s="3987"/>
      <c r="BU21" s="3987"/>
      <c r="BV21" s="3987"/>
      <c r="BW21" s="3987"/>
      <c r="BX21" s="3987"/>
      <c r="BY21" s="3987"/>
      <c r="BZ21" s="3987"/>
      <c r="CA21" s="3987"/>
      <c r="CB21" s="3987"/>
      <c r="CC21" s="3987"/>
      <c r="CD21" s="3987"/>
      <c r="CE21" s="3987"/>
      <c r="CF21" s="3987"/>
      <c r="CG21" s="3987"/>
    </row>
    <row r="22" spans="1:85" ht="15" customHeight="1">
      <c r="A22" s="2521"/>
      <c r="D22" s="2505">
        <v>1999</v>
      </c>
      <c r="E22" s="2505" t="s">
        <v>5678</v>
      </c>
      <c r="F22" s="3987">
        <v>0</v>
      </c>
      <c r="G22" s="3987">
        <v>0</v>
      </c>
      <c r="H22" s="3987">
        <v>0</v>
      </c>
      <c r="I22" s="3987">
        <v>0</v>
      </c>
      <c r="J22" s="3987">
        <v>0</v>
      </c>
      <c r="K22" s="3987">
        <v>0</v>
      </c>
      <c r="L22" s="3987">
        <v>5235976</v>
      </c>
      <c r="M22" s="3987">
        <v>0</v>
      </c>
      <c r="N22" s="3987">
        <v>5235976</v>
      </c>
      <c r="O22" s="3987">
        <v>0</v>
      </c>
      <c r="P22" s="3987">
        <v>0</v>
      </c>
      <c r="Q22" s="3987">
        <v>0</v>
      </c>
      <c r="R22" s="3987">
        <v>0</v>
      </c>
      <c r="S22" s="3987">
        <v>0</v>
      </c>
      <c r="T22" s="3987">
        <v>0</v>
      </c>
      <c r="U22" s="3987">
        <v>0</v>
      </c>
      <c r="V22" s="3987">
        <v>0</v>
      </c>
      <c r="W22" s="3987">
        <v>0</v>
      </c>
      <c r="X22" s="3987">
        <v>0</v>
      </c>
      <c r="Y22" s="3987">
        <v>0</v>
      </c>
      <c r="Z22" s="3987">
        <v>0</v>
      </c>
      <c r="AA22" s="3987">
        <v>0</v>
      </c>
      <c r="AB22" s="3987">
        <v>0</v>
      </c>
      <c r="AC22" s="3987">
        <v>0</v>
      </c>
      <c r="AD22" s="3987">
        <v>0</v>
      </c>
      <c r="AE22" s="3987">
        <v>0</v>
      </c>
      <c r="AF22" s="3987">
        <v>0</v>
      </c>
      <c r="AG22" s="3987">
        <v>0</v>
      </c>
      <c r="AH22" s="3987">
        <v>0</v>
      </c>
      <c r="AI22" s="3987">
        <v>0</v>
      </c>
      <c r="AJ22" s="3987">
        <v>0</v>
      </c>
      <c r="AK22" s="3987">
        <v>0</v>
      </c>
      <c r="AL22" s="3987">
        <v>0</v>
      </c>
      <c r="AM22" s="3987">
        <v>0</v>
      </c>
      <c r="AN22" s="3987">
        <v>0</v>
      </c>
      <c r="AO22" s="3987">
        <v>0</v>
      </c>
      <c r="AP22" s="3987">
        <v>0</v>
      </c>
      <c r="AQ22" s="3987">
        <v>0</v>
      </c>
      <c r="AR22" s="3987">
        <v>0</v>
      </c>
      <c r="AS22" s="3987">
        <v>0</v>
      </c>
      <c r="AT22" s="3987">
        <v>0</v>
      </c>
      <c r="AU22" s="3987">
        <v>0</v>
      </c>
      <c r="AV22" s="3987">
        <v>0</v>
      </c>
      <c r="AW22" s="3987">
        <v>0</v>
      </c>
      <c r="AX22" s="3987">
        <v>0</v>
      </c>
      <c r="AY22" s="3987">
        <v>0</v>
      </c>
      <c r="AZ22" s="3987">
        <v>0</v>
      </c>
      <c r="BA22" s="3987">
        <v>0</v>
      </c>
      <c r="BB22" s="3987">
        <v>0</v>
      </c>
      <c r="BC22" s="3987">
        <v>0</v>
      </c>
      <c r="BD22" s="3987">
        <v>0</v>
      </c>
      <c r="BE22" s="3987">
        <v>0</v>
      </c>
      <c r="BF22" s="3987">
        <v>0</v>
      </c>
      <c r="BG22" s="3987">
        <v>0</v>
      </c>
      <c r="BH22" s="3987">
        <v>0</v>
      </c>
      <c r="BI22" s="3987">
        <v>0</v>
      </c>
      <c r="BJ22" s="3987">
        <v>0</v>
      </c>
      <c r="BK22" s="3987">
        <v>0</v>
      </c>
      <c r="BL22" s="3987">
        <v>0</v>
      </c>
      <c r="BM22" s="3987">
        <v>0</v>
      </c>
      <c r="BN22" s="3987"/>
      <c r="BO22" s="3987"/>
      <c r="BP22" s="3987"/>
      <c r="BQ22" s="3987"/>
      <c r="BR22" s="3987"/>
      <c r="BS22" s="3987"/>
      <c r="BT22" s="3987"/>
      <c r="BU22" s="3987"/>
      <c r="BV22" s="3987"/>
      <c r="BW22" s="3987"/>
      <c r="BX22" s="3987"/>
      <c r="BY22" s="3987"/>
      <c r="BZ22" s="3987"/>
      <c r="CA22" s="3987"/>
      <c r="CB22" s="3987"/>
      <c r="CC22" s="3987"/>
      <c r="CD22" s="3987"/>
      <c r="CE22" s="3987"/>
      <c r="CF22" s="3987"/>
      <c r="CG22" s="3987"/>
    </row>
    <row r="23" spans="1:85" ht="15" customHeight="1">
      <c r="A23" s="2521"/>
      <c r="D23" s="2505">
        <v>2000</v>
      </c>
      <c r="E23" s="2505" t="s">
        <v>5678</v>
      </c>
      <c r="F23" s="3987">
        <v>0</v>
      </c>
      <c r="G23" s="3987">
        <v>0</v>
      </c>
      <c r="H23" s="3987">
        <v>0</v>
      </c>
      <c r="I23" s="3987">
        <v>0</v>
      </c>
      <c r="J23" s="3987">
        <v>0</v>
      </c>
      <c r="K23" s="3987">
        <v>0</v>
      </c>
      <c r="L23" s="3987">
        <v>5461590</v>
      </c>
      <c r="M23" s="3987">
        <v>0</v>
      </c>
      <c r="N23" s="3987">
        <v>5461590</v>
      </c>
      <c r="O23" s="3987">
        <v>0</v>
      </c>
      <c r="P23" s="3987">
        <v>0</v>
      </c>
      <c r="Q23" s="3987">
        <v>0</v>
      </c>
      <c r="R23" s="3987">
        <v>0</v>
      </c>
      <c r="S23" s="3987">
        <v>0</v>
      </c>
      <c r="T23" s="3987">
        <v>0</v>
      </c>
      <c r="U23" s="3987">
        <v>0</v>
      </c>
      <c r="V23" s="3987">
        <v>0</v>
      </c>
      <c r="W23" s="3987">
        <v>0</v>
      </c>
      <c r="X23" s="3987">
        <v>0</v>
      </c>
      <c r="Y23" s="3987">
        <v>0</v>
      </c>
      <c r="Z23" s="3987">
        <v>0</v>
      </c>
      <c r="AA23" s="3987">
        <v>0</v>
      </c>
      <c r="AB23" s="3987">
        <v>0</v>
      </c>
      <c r="AC23" s="3987">
        <v>0</v>
      </c>
      <c r="AD23" s="3987">
        <v>0</v>
      </c>
      <c r="AE23" s="3987">
        <v>0</v>
      </c>
      <c r="AF23" s="3987">
        <v>0</v>
      </c>
      <c r="AG23" s="3987">
        <v>0</v>
      </c>
      <c r="AH23" s="3987">
        <v>0</v>
      </c>
      <c r="AI23" s="3987">
        <v>0</v>
      </c>
      <c r="AJ23" s="3987">
        <v>0</v>
      </c>
      <c r="AK23" s="3987">
        <v>0</v>
      </c>
      <c r="AL23" s="3987">
        <v>0</v>
      </c>
      <c r="AM23" s="3987">
        <v>0</v>
      </c>
      <c r="AN23" s="3987">
        <v>0</v>
      </c>
      <c r="AO23" s="3987">
        <v>0</v>
      </c>
      <c r="AP23" s="3987">
        <v>0</v>
      </c>
      <c r="AQ23" s="3987">
        <v>0</v>
      </c>
      <c r="AR23" s="3987">
        <v>0</v>
      </c>
      <c r="AS23" s="3987">
        <v>0</v>
      </c>
      <c r="AT23" s="3987">
        <v>0</v>
      </c>
      <c r="AU23" s="3987">
        <v>0</v>
      </c>
      <c r="AV23" s="3987">
        <v>0</v>
      </c>
      <c r="AW23" s="3987">
        <v>0</v>
      </c>
      <c r="AX23" s="3987">
        <v>0</v>
      </c>
      <c r="AY23" s="3987">
        <v>0</v>
      </c>
      <c r="AZ23" s="3987">
        <v>0</v>
      </c>
      <c r="BA23" s="3987">
        <v>0</v>
      </c>
      <c r="BB23" s="3987">
        <v>0</v>
      </c>
      <c r="BC23" s="3987">
        <v>0</v>
      </c>
      <c r="BD23" s="3987">
        <v>0</v>
      </c>
      <c r="BE23" s="3987">
        <v>0</v>
      </c>
      <c r="BF23" s="3987">
        <v>0</v>
      </c>
      <c r="BG23" s="3987">
        <v>0</v>
      </c>
      <c r="BH23" s="3987">
        <v>0</v>
      </c>
      <c r="BI23" s="3987">
        <v>0</v>
      </c>
      <c r="BJ23" s="3987">
        <v>0</v>
      </c>
      <c r="BK23" s="3987">
        <v>0</v>
      </c>
      <c r="BL23" s="3987">
        <v>0</v>
      </c>
      <c r="BM23" s="3987">
        <v>0</v>
      </c>
      <c r="BN23" s="3987"/>
      <c r="BO23" s="3987"/>
      <c r="BP23" s="3987"/>
      <c r="BQ23" s="3987"/>
      <c r="BR23" s="3987"/>
      <c r="BS23" s="3987"/>
      <c r="BT23" s="3987"/>
      <c r="BU23" s="3987"/>
      <c r="BV23" s="3987"/>
      <c r="BW23" s="3987"/>
      <c r="BX23" s="3987"/>
      <c r="BY23" s="3987"/>
      <c r="BZ23" s="3987"/>
      <c r="CA23" s="3987"/>
      <c r="CB23" s="3987"/>
      <c r="CC23" s="3987"/>
      <c r="CD23" s="3987"/>
      <c r="CE23" s="3987"/>
      <c r="CF23" s="3987"/>
      <c r="CG23" s="3987"/>
    </row>
    <row r="24" spans="1:85" ht="15" customHeight="1">
      <c r="A24" s="2521"/>
      <c r="D24" s="2505">
        <v>2001</v>
      </c>
      <c r="E24" s="2505" t="s">
        <v>5678</v>
      </c>
      <c r="F24" s="3987">
        <v>0</v>
      </c>
      <c r="G24" s="3987">
        <v>0</v>
      </c>
      <c r="H24" s="3987">
        <v>0</v>
      </c>
      <c r="I24" s="3987">
        <v>0</v>
      </c>
      <c r="J24" s="3987">
        <v>0</v>
      </c>
      <c r="K24" s="3987">
        <v>0</v>
      </c>
      <c r="L24" s="3987">
        <v>5474433</v>
      </c>
      <c r="M24" s="3987">
        <v>0</v>
      </c>
      <c r="N24" s="3987">
        <v>5474433</v>
      </c>
      <c r="O24" s="3987">
        <v>0</v>
      </c>
      <c r="P24" s="3987">
        <v>0</v>
      </c>
      <c r="Q24" s="3987">
        <v>0</v>
      </c>
      <c r="R24" s="3987">
        <v>0</v>
      </c>
      <c r="S24" s="3987">
        <v>0</v>
      </c>
      <c r="T24" s="3987">
        <v>0</v>
      </c>
      <c r="U24" s="3987">
        <v>0</v>
      </c>
      <c r="V24" s="3987">
        <v>0</v>
      </c>
      <c r="W24" s="3987">
        <v>0</v>
      </c>
      <c r="X24" s="3987">
        <v>0</v>
      </c>
      <c r="Y24" s="3987">
        <v>0</v>
      </c>
      <c r="Z24" s="3987">
        <v>0</v>
      </c>
      <c r="AA24" s="3987">
        <v>0</v>
      </c>
      <c r="AB24" s="3987">
        <v>0</v>
      </c>
      <c r="AC24" s="3987">
        <v>0</v>
      </c>
      <c r="AD24" s="3987">
        <v>0</v>
      </c>
      <c r="AE24" s="3987">
        <v>0</v>
      </c>
      <c r="AF24" s="3987">
        <v>0</v>
      </c>
      <c r="AG24" s="3987">
        <v>0</v>
      </c>
      <c r="AH24" s="3987">
        <v>0</v>
      </c>
      <c r="AI24" s="3987">
        <v>0</v>
      </c>
      <c r="AJ24" s="3987">
        <v>0</v>
      </c>
      <c r="AK24" s="3987">
        <v>0</v>
      </c>
      <c r="AL24" s="3987">
        <v>0</v>
      </c>
      <c r="AM24" s="3987">
        <v>0</v>
      </c>
      <c r="AN24" s="3987">
        <v>0</v>
      </c>
      <c r="AO24" s="3987">
        <v>0</v>
      </c>
      <c r="AP24" s="3987">
        <v>0</v>
      </c>
      <c r="AQ24" s="3987">
        <v>0</v>
      </c>
      <c r="AR24" s="3987">
        <v>0</v>
      </c>
      <c r="AS24" s="3987">
        <v>0</v>
      </c>
      <c r="AT24" s="3987">
        <v>0</v>
      </c>
      <c r="AU24" s="3987">
        <v>0</v>
      </c>
      <c r="AV24" s="3987">
        <v>0</v>
      </c>
      <c r="AW24" s="3987">
        <v>0</v>
      </c>
      <c r="AX24" s="3987">
        <v>0</v>
      </c>
      <c r="AY24" s="3987">
        <v>0</v>
      </c>
      <c r="AZ24" s="3987">
        <v>0</v>
      </c>
      <c r="BA24" s="3987">
        <v>0</v>
      </c>
      <c r="BB24" s="3987">
        <v>0</v>
      </c>
      <c r="BC24" s="3987">
        <v>0</v>
      </c>
      <c r="BD24" s="3987">
        <v>0</v>
      </c>
      <c r="BE24" s="3987">
        <v>0</v>
      </c>
      <c r="BF24" s="3987">
        <v>0</v>
      </c>
      <c r="BG24" s="3987">
        <v>0</v>
      </c>
      <c r="BH24" s="3987">
        <v>0</v>
      </c>
      <c r="BI24" s="3987">
        <v>0</v>
      </c>
      <c r="BJ24" s="3987">
        <v>0</v>
      </c>
      <c r="BK24" s="3987">
        <v>0</v>
      </c>
      <c r="BL24" s="3987">
        <v>0</v>
      </c>
      <c r="BM24" s="3987">
        <v>0</v>
      </c>
      <c r="BN24" s="3987"/>
      <c r="BO24" s="3987"/>
      <c r="BP24" s="3987"/>
      <c r="BQ24" s="3987"/>
      <c r="BR24" s="3987"/>
      <c r="BS24" s="3987"/>
      <c r="BT24" s="3987"/>
      <c r="BU24" s="3987"/>
      <c r="BV24" s="3987"/>
      <c r="BW24" s="3987"/>
      <c r="BX24" s="3987"/>
      <c r="BY24" s="3987"/>
      <c r="BZ24" s="3987"/>
      <c r="CA24" s="3987"/>
      <c r="CB24" s="3987"/>
      <c r="CC24" s="3987"/>
      <c r="CD24" s="3987"/>
      <c r="CE24" s="3987"/>
      <c r="CF24" s="3987"/>
      <c r="CG24" s="3987"/>
    </row>
    <row r="25" spans="1:85" ht="15" customHeight="1">
      <c r="A25" s="2521"/>
      <c r="D25" s="2505">
        <v>2002</v>
      </c>
      <c r="E25" s="2505" t="s">
        <v>5678</v>
      </c>
      <c r="F25" s="3987">
        <v>0</v>
      </c>
      <c r="G25" s="3987">
        <v>0</v>
      </c>
      <c r="H25" s="3987">
        <v>0</v>
      </c>
      <c r="I25" s="3987">
        <v>0</v>
      </c>
      <c r="J25" s="3987">
        <v>0</v>
      </c>
      <c r="K25" s="3987">
        <v>0</v>
      </c>
      <c r="L25" s="3987">
        <v>4532258</v>
      </c>
      <c r="M25" s="3987">
        <v>0</v>
      </c>
      <c r="N25" s="3987">
        <v>4532258</v>
      </c>
      <c r="O25" s="3987">
        <v>0</v>
      </c>
      <c r="P25" s="3987">
        <v>0</v>
      </c>
      <c r="Q25" s="3987">
        <v>0</v>
      </c>
      <c r="R25" s="3987">
        <v>0</v>
      </c>
      <c r="S25" s="3987">
        <v>0</v>
      </c>
      <c r="T25" s="3987">
        <v>0</v>
      </c>
      <c r="U25" s="3987">
        <v>0</v>
      </c>
      <c r="V25" s="3987">
        <v>0</v>
      </c>
      <c r="W25" s="3987">
        <v>0</v>
      </c>
      <c r="X25" s="3987">
        <v>0</v>
      </c>
      <c r="Y25" s="3987">
        <v>375671</v>
      </c>
      <c r="Z25" s="3987">
        <v>375671</v>
      </c>
      <c r="AA25" s="3987">
        <v>0</v>
      </c>
      <c r="AB25" s="3987">
        <v>0</v>
      </c>
      <c r="AC25" s="3987">
        <v>0</v>
      </c>
      <c r="AD25" s="3987">
        <v>0</v>
      </c>
      <c r="AE25" s="3987">
        <v>0</v>
      </c>
      <c r="AF25" s="3987">
        <v>0</v>
      </c>
      <c r="AG25" s="3987">
        <v>0</v>
      </c>
      <c r="AH25" s="3987">
        <v>0</v>
      </c>
      <c r="AI25" s="3987">
        <v>0</v>
      </c>
      <c r="AJ25" s="3987">
        <v>0</v>
      </c>
      <c r="AK25" s="3987">
        <v>0</v>
      </c>
      <c r="AL25" s="3987">
        <v>0</v>
      </c>
      <c r="AM25" s="3987">
        <v>0</v>
      </c>
      <c r="AN25" s="3987">
        <v>0</v>
      </c>
      <c r="AO25" s="3987">
        <v>0</v>
      </c>
      <c r="AP25" s="3987">
        <v>0</v>
      </c>
      <c r="AQ25" s="3987">
        <v>0</v>
      </c>
      <c r="AR25" s="3987">
        <v>0</v>
      </c>
      <c r="AS25" s="3987">
        <v>0</v>
      </c>
      <c r="AT25" s="3987">
        <v>0</v>
      </c>
      <c r="AU25" s="3987">
        <v>0</v>
      </c>
      <c r="AV25" s="3987">
        <v>0</v>
      </c>
      <c r="AW25" s="3987">
        <v>0</v>
      </c>
      <c r="AX25" s="3987">
        <v>0</v>
      </c>
      <c r="AY25" s="3987">
        <v>0</v>
      </c>
      <c r="AZ25" s="3987">
        <v>0</v>
      </c>
      <c r="BA25" s="3987">
        <v>0</v>
      </c>
      <c r="BB25" s="3987">
        <v>0</v>
      </c>
      <c r="BC25" s="3987">
        <v>0</v>
      </c>
      <c r="BD25" s="3987">
        <v>0</v>
      </c>
      <c r="BE25" s="3987">
        <v>0</v>
      </c>
      <c r="BF25" s="3987">
        <v>0</v>
      </c>
      <c r="BG25" s="3987">
        <v>0</v>
      </c>
      <c r="BH25" s="3987">
        <v>0</v>
      </c>
      <c r="BI25" s="3987">
        <v>0</v>
      </c>
      <c r="BJ25" s="3987">
        <v>0</v>
      </c>
      <c r="BK25" s="3987">
        <v>0</v>
      </c>
      <c r="BL25" s="3987">
        <v>0</v>
      </c>
      <c r="BM25" s="3987">
        <v>0</v>
      </c>
      <c r="BN25" s="3987"/>
      <c r="BO25" s="3987"/>
      <c r="BP25" s="3987"/>
      <c r="BQ25" s="3987"/>
      <c r="BR25" s="3987"/>
      <c r="BS25" s="3987"/>
      <c r="BT25" s="3987"/>
      <c r="BU25" s="3987"/>
      <c r="BV25" s="3987"/>
      <c r="BW25" s="3987"/>
      <c r="BX25" s="3987"/>
      <c r="BY25" s="3987"/>
      <c r="BZ25" s="3987"/>
      <c r="CA25" s="3987"/>
      <c r="CB25" s="3987"/>
      <c r="CC25" s="3987"/>
      <c r="CD25" s="3987"/>
      <c r="CE25" s="3987"/>
      <c r="CF25" s="3987"/>
      <c r="CG25" s="3987"/>
    </row>
    <row r="26" spans="1:85" ht="15" customHeight="1">
      <c r="A26" s="2521"/>
      <c r="D26" s="2521">
        <v>2003</v>
      </c>
      <c r="E26" s="2521" t="s">
        <v>5678</v>
      </c>
      <c r="F26" s="3987">
        <v>0</v>
      </c>
      <c r="G26" s="3987">
        <v>0</v>
      </c>
      <c r="H26" s="3987">
        <v>0</v>
      </c>
      <c r="I26" s="3987">
        <v>0</v>
      </c>
      <c r="J26" s="3987">
        <v>0</v>
      </c>
      <c r="K26" s="3987">
        <v>0</v>
      </c>
      <c r="L26" s="3987">
        <v>6080644</v>
      </c>
      <c r="M26" s="3987">
        <v>0</v>
      </c>
      <c r="N26" s="3987">
        <v>6080644</v>
      </c>
      <c r="O26" s="3987">
        <v>0</v>
      </c>
      <c r="P26" s="3987">
        <v>0</v>
      </c>
      <c r="Q26" s="3987">
        <v>0</v>
      </c>
      <c r="R26" s="3987">
        <v>0</v>
      </c>
      <c r="S26" s="3987">
        <v>0</v>
      </c>
      <c r="T26" s="3987">
        <v>0</v>
      </c>
      <c r="U26" s="3987">
        <v>0</v>
      </c>
      <c r="V26" s="3987">
        <v>0</v>
      </c>
      <c r="W26" s="3987">
        <v>0</v>
      </c>
      <c r="X26" s="3987">
        <v>0</v>
      </c>
      <c r="Y26" s="3987">
        <v>88601</v>
      </c>
      <c r="Z26" s="3987">
        <v>88601</v>
      </c>
      <c r="AA26" s="3987">
        <v>0</v>
      </c>
      <c r="AB26" s="3987">
        <v>0</v>
      </c>
      <c r="AC26" s="3987">
        <v>0</v>
      </c>
      <c r="AD26" s="3987">
        <v>0</v>
      </c>
      <c r="AE26" s="3987">
        <v>0</v>
      </c>
      <c r="AF26" s="3987">
        <v>0</v>
      </c>
      <c r="AG26" s="3987">
        <v>0</v>
      </c>
      <c r="AH26" s="3987">
        <v>0</v>
      </c>
      <c r="AI26" s="3987">
        <v>0</v>
      </c>
      <c r="AJ26" s="3987">
        <v>0</v>
      </c>
      <c r="AK26" s="3987">
        <v>0</v>
      </c>
      <c r="AL26" s="3987">
        <v>0</v>
      </c>
      <c r="AM26" s="3987">
        <v>0</v>
      </c>
      <c r="AN26" s="3987">
        <v>0</v>
      </c>
      <c r="AO26" s="3987">
        <v>0</v>
      </c>
      <c r="AP26" s="3987">
        <v>0</v>
      </c>
      <c r="AQ26" s="3987">
        <v>0</v>
      </c>
      <c r="AR26" s="3987">
        <v>0</v>
      </c>
      <c r="AS26" s="3987">
        <v>0</v>
      </c>
      <c r="AT26" s="3987">
        <v>0</v>
      </c>
      <c r="AU26" s="3987">
        <v>0</v>
      </c>
      <c r="AV26" s="3987">
        <v>0</v>
      </c>
      <c r="AW26" s="3987">
        <v>0</v>
      </c>
      <c r="AX26" s="3987">
        <v>0</v>
      </c>
      <c r="AY26" s="3987">
        <v>0</v>
      </c>
      <c r="AZ26" s="3987">
        <v>0</v>
      </c>
      <c r="BA26" s="3987">
        <v>0</v>
      </c>
      <c r="BB26" s="3987">
        <v>0</v>
      </c>
      <c r="BC26" s="3987">
        <v>0</v>
      </c>
      <c r="BD26" s="3987">
        <v>0</v>
      </c>
      <c r="BE26" s="3987">
        <v>0</v>
      </c>
      <c r="BF26" s="3987">
        <v>0</v>
      </c>
      <c r="BG26" s="3987">
        <v>0</v>
      </c>
      <c r="BH26" s="3987">
        <v>0</v>
      </c>
      <c r="BI26" s="3987">
        <v>0</v>
      </c>
      <c r="BJ26" s="3987">
        <v>0</v>
      </c>
      <c r="BK26" s="3987">
        <v>0</v>
      </c>
      <c r="BL26" s="3987">
        <v>0</v>
      </c>
      <c r="BM26" s="3987">
        <v>0</v>
      </c>
      <c r="BN26" s="3987"/>
      <c r="BO26" s="3987"/>
      <c r="BP26" s="3987"/>
      <c r="BQ26" s="3987"/>
      <c r="BR26" s="3987"/>
      <c r="BS26" s="3987"/>
      <c r="BT26" s="3987"/>
      <c r="BU26" s="3987"/>
      <c r="BV26" s="3987"/>
      <c r="BW26" s="3987"/>
      <c r="BX26" s="3987"/>
      <c r="BY26" s="3987"/>
      <c r="BZ26" s="3987"/>
      <c r="CA26" s="3987"/>
      <c r="CB26" s="3987"/>
      <c r="CC26" s="3987"/>
      <c r="CD26" s="3987"/>
      <c r="CE26" s="3987"/>
      <c r="CF26" s="3987"/>
      <c r="CG26" s="3987"/>
    </row>
    <row r="27" spans="1:85" ht="15" customHeight="1">
      <c r="A27" s="2521"/>
      <c r="B27" s="2737"/>
      <c r="D27" s="2521">
        <v>2004</v>
      </c>
      <c r="E27" s="2521" t="s">
        <v>5678</v>
      </c>
      <c r="F27" s="3987">
        <v>0</v>
      </c>
      <c r="G27" s="3987">
        <v>0</v>
      </c>
      <c r="H27" s="3987">
        <v>0</v>
      </c>
      <c r="I27" s="3987">
        <v>0</v>
      </c>
      <c r="J27" s="3987">
        <v>0</v>
      </c>
      <c r="K27" s="3987">
        <v>0</v>
      </c>
      <c r="L27" s="3987">
        <v>7559460</v>
      </c>
      <c r="M27" s="3987">
        <v>0</v>
      </c>
      <c r="N27" s="3987">
        <v>7559460</v>
      </c>
      <c r="O27" s="3987">
        <v>0</v>
      </c>
      <c r="P27" s="3987">
        <v>0</v>
      </c>
      <c r="Q27" s="3987">
        <v>0</v>
      </c>
      <c r="R27" s="3987">
        <v>0</v>
      </c>
      <c r="S27" s="3987">
        <v>0</v>
      </c>
      <c r="T27" s="3987">
        <v>0</v>
      </c>
      <c r="U27" s="3987">
        <v>0</v>
      </c>
      <c r="V27" s="3987">
        <v>0</v>
      </c>
      <c r="W27" s="3987">
        <v>0</v>
      </c>
      <c r="X27" s="3987">
        <v>0</v>
      </c>
      <c r="Y27" s="3987">
        <v>561417</v>
      </c>
      <c r="Z27" s="3987">
        <v>561417</v>
      </c>
      <c r="AA27" s="3987">
        <v>0</v>
      </c>
      <c r="AB27" s="3987">
        <v>0</v>
      </c>
      <c r="AC27" s="3987">
        <v>0</v>
      </c>
      <c r="AD27" s="3987">
        <v>0</v>
      </c>
      <c r="AE27" s="3987">
        <v>0</v>
      </c>
      <c r="AF27" s="3987">
        <v>0</v>
      </c>
      <c r="AG27" s="3987">
        <v>0</v>
      </c>
      <c r="AH27" s="3987">
        <v>0</v>
      </c>
      <c r="AI27" s="3987">
        <v>0</v>
      </c>
      <c r="AJ27" s="3987">
        <v>0</v>
      </c>
      <c r="AK27" s="3987">
        <v>0</v>
      </c>
      <c r="AL27" s="3987">
        <v>0</v>
      </c>
      <c r="AM27" s="3987">
        <v>0</v>
      </c>
      <c r="AN27" s="3987">
        <v>0</v>
      </c>
      <c r="AO27" s="3987">
        <v>0</v>
      </c>
      <c r="AP27" s="3987">
        <v>0</v>
      </c>
      <c r="AQ27" s="3987">
        <v>0</v>
      </c>
      <c r="AR27" s="3987">
        <v>0</v>
      </c>
      <c r="AS27" s="3987">
        <v>0</v>
      </c>
      <c r="AT27" s="3987">
        <v>0</v>
      </c>
      <c r="AU27" s="3987">
        <v>0</v>
      </c>
      <c r="AV27" s="3987">
        <v>0</v>
      </c>
      <c r="AW27" s="3987">
        <v>0</v>
      </c>
      <c r="AX27" s="3987">
        <v>0</v>
      </c>
      <c r="AY27" s="3987">
        <v>0</v>
      </c>
      <c r="AZ27" s="3987">
        <v>0</v>
      </c>
      <c r="BA27" s="3987">
        <v>0</v>
      </c>
      <c r="BB27" s="3987">
        <v>0</v>
      </c>
      <c r="BC27" s="3987">
        <v>0</v>
      </c>
      <c r="BD27" s="3987">
        <v>0</v>
      </c>
      <c r="BE27" s="3987">
        <v>0</v>
      </c>
      <c r="BF27" s="3987">
        <v>0</v>
      </c>
      <c r="BG27" s="3987">
        <v>0</v>
      </c>
      <c r="BH27" s="3987">
        <v>0</v>
      </c>
      <c r="BI27" s="3987">
        <v>0</v>
      </c>
      <c r="BJ27" s="3987">
        <v>0</v>
      </c>
      <c r="BK27" s="3987">
        <v>0</v>
      </c>
      <c r="BL27" s="3987">
        <v>0</v>
      </c>
      <c r="BM27" s="3987">
        <v>0</v>
      </c>
      <c r="BN27" s="3987"/>
      <c r="BO27" s="3987"/>
      <c r="BP27" s="3987"/>
      <c r="BQ27" s="3987"/>
      <c r="BR27" s="3987"/>
      <c r="BS27" s="3987"/>
      <c r="BT27" s="3987"/>
      <c r="BU27" s="3987"/>
      <c r="BV27" s="3987"/>
      <c r="BW27" s="3987"/>
      <c r="BX27" s="3987"/>
      <c r="BY27" s="3987"/>
      <c r="BZ27" s="3987"/>
      <c r="CA27" s="3987"/>
      <c r="CB27" s="3987"/>
      <c r="CC27" s="3987"/>
      <c r="CD27" s="3987"/>
      <c r="CE27" s="3987"/>
      <c r="CF27" s="3987"/>
      <c r="CG27" s="3987"/>
    </row>
    <row r="28" spans="1:85" ht="15" customHeight="1">
      <c r="A28" s="2521"/>
      <c r="D28" s="2521">
        <v>2005</v>
      </c>
      <c r="E28" s="2521" t="s">
        <v>5678</v>
      </c>
      <c r="F28" s="3987">
        <v>0</v>
      </c>
      <c r="G28" s="3987">
        <v>0</v>
      </c>
      <c r="H28" s="3987">
        <v>0</v>
      </c>
      <c r="I28" s="3987">
        <v>0</v>
      </c>
      <c r="J28" s="3987">
        <v>0</v>
      </c>
      <c r="K28" s="3987">
        <v>0</v>
      </c>
      <c r="L28" s="3987">
        <v>8608759</v>
      </c>
      <c r="M28" s="3987">
        <v>0</v>
      </c>
      <c r="N28" s="3987">
        <v>8608759</v>
      </c>
      <c r="O28" s="3987">
        <v>0</v>
      </c>
      <c r="P28" s="3987">
        <v>0</v>
      </c>
      <c r="Q28" s="3987">
        <v>0</v>
      </c>
      <c r="R28" s="3987">
        <v>0</v>
      </c>
      <c r="S28" s="3987">
        <v>0</v>
      </c>
      <c r="T28" s="3987">
        <v>0</v>
      </c>
      <c r="U28" s="3987">
        <v>0</v>
      </c>
      <c r="V28" s="3987">
        <v>0</v>
      </c>
      <c r="W28" s="3987">
        <v>0</v>
      </c>
      <c r="X28" s="3987">
        <v>12798900</v>
      </c>
      <c r="Y28" s="3987">
        <v>4619181</v>
      </c>
      <c r="Z28" s="3987">
        <v>17418081</v>
      </c>
      <c r="AA28" s="3987">
        <v>0</v>
      </c>
      <c r="AB28" s="3987">
        <v>0</v>
      </c>
      <c r="AC28" s="3987">
        <v>0</v>
      </c>
      <c r="AD28" s="3987">
        <v>0</v>
      </c>
      <c r="AE28" s="3987">
        <v>0</v>
      </c>
      <c r="AF28" s="3987">
        <v>0</v>
      </c>
      <c r="AG28" s="3987">
        <v>0</v>
      </c>
      <c r="AH28" s="3987">
        <v>0</v>
      </c>
      <c r="AI28" s="3987">
        <v>0</v>
      </c>
      <c r="AJ28" s="3987">
        <v>0</v>
      </c>
      <c r="AK28" s="3987">
        <v>0</v>
      </c>
      <c r="AL28" s="3987">
        <v>0</v>
      </c>
      <c r="AM28" s="3987">
        <v>0</v>
      </c>
      <c r="AN28" s="3987">
        <v>0</v>
      </c>
      <c r="AO28" s="3987">
        <v>0</v>
      </c>
      <c r="AP28" s="3987">
        <v>0</v>
      </c>
      <c r="AQ28" s="3987">
        <v>0</v>
      </c>
      <c r="AR28" s="3987">
        <v>0</v>
      </c>
      <c r="AS28" s="3987">
        <v>0</v>
      </c>
      <c r="AT28" s="3987">
        <v>0</v>
      </c>
      <c r="AU28" s="3987">
        <v>0</v>
      </c>
      <c r="AV28" s="3987">
        <v>0</v>
      </c>
      <c r="AW28" s="3987">
        <v>0</v>
      </c>
      <c r="AX28" s="3987">
        <v>0</v>
      </c>
      <c r="AY28" s="3987">
        <v>0</v>
      </c>
      <c r="AZ28" s="3987">
        <v>0</v>
      </c>
      <c r="BA28" s="3987">
        <v>0</v>
      </c>
      <c r="BB28" s="3987">
        <v>0</v>
      </c>
      <c r="BC28" s="3987">
        <v>0</v>
      </c>
      <c r="BD28" s="3987">
        <v>0</v>
      </c>
      <c r="BE28" s="3987">
        <v>0</v>
      </c>
      <c r="BF28" s="3987">
        <v>0</v>
      </c>
      <c r="BG28" s="3987">
        <v>0</v>
      </c>
      <c r="BH28" s="3987">
        <v>0</v>
      </c>
      <c r="BI28" s="3987">
        <v>0</v>
      </c>
      <c r="BJ28" s="3987">
        <v>0</v>
      </c>
      <c r="BK28" s="3987">
        <v>0</v>
      </c>
      <c r="BL28" s="3987">
        <v>0</v>
      </c>
      <c r="BM28" s="3987">
        <v>0</v>
      </c>
      <c r="BN28" s="3987"/>
      <c r="BO28" s="3987"/>
      <c r="BP28" s="3987"/>
      <c r="BQ28" s="3987"/>
      <c r="BR28" s="3987"/>
      <c r="BS28" s="3987"/>
      <c r="BT28" s="3987"/>
      <c r="BU28" s="3987"/>
      <c r="BV28" s="3987"/>
      <c r="BW28" s="3987"/>
      <c r="BX28" s="3987"/>
      <c r="BY28" s="3987"/>
      <c r="BZ28" s="3987"/>
      <c r="CA28" s="3987"/>
      <c r="CB28" s="3987"/>
      <c r="CC28" s="3987"/>
      <c r="CD28" s="3987"/>
      <c r="CE28" s="3987"/>
      <c r="CF28" s="3987"/>
      <c r="CG28" s="3987"/>
    </row>
    <row r="29" spans="1:85" ht="15" customHeight="1">
      <c r="A29" s="2521"/>
      <c r="D29" s="2521">
        <v>2006</v>
      </c>
      <c r="E29" s="2521" t="s">
        <v>5678</v>
      </c>
      <c r="F29" s="3987">
        <v>0</v>
      </c>
      <c r="G29" s="3987">
        <v>0</v>
      </c>
      <c r="H29" s="3987">
        <v>0</v>
      </c>
      <c r="I29" s="3987">
        <v>0</v>
      </c>
      <c r="J29" s="3987">
        <v>0</v>
      </c>
      <c r="K29" s="3987">
        <v>0</v>
      </c>
      <c r="L29" s="3987">
        <v>8230844</v>
      </c>
      <c r="M29" s="3987">
        <v>0</v>
      </c>
      <c r="N29" s="3987">
        <v>8230844</v>
      </c>
      <c r="O29" s="3987">
        <v>0</v>
      </c>
      <c r="P29" s="3987">
        <v>0</v>
      </c>
      <c r="Q29" s="3987">
        <v>0</v>
      </c>
      <c r="R29" s="3987">
        <v>0</v>
      </c>
      <c r="S29" s="3987">
        <v>0</v>
      </c>
      <c r="T29" s="3987">
        <v>0</v>
      </c>
      <c r="U29" s="3987">
        <v>0</v>
      </c>
      <c r="V29" s="3987">
        <v>0</v>
      </c>
      <c r="W29" s="3987">
        <v>0</v>
      </c>
      <c r="X29" s="3987">
        <v>16735227</v>
      </c>
      <c r="Y29" s="3987">
        <v>64937980</v>
      </c>
      <c r="Z29" s="3987">
        <v>81673207</v>
      </c>
      <c r="AA29" s="3987">
        <v>0</v>
      </c>
      <c r="AB29" s="3987">
        <v>0</v>
      </c>
      <c r="AC29" s="3987">
        <v>0</v>
      </c>
      <c r="AD29" s="3987">
        <v>0</v>
      </c>
      <c r="AE29" s="3987">
        <v>0</v>
      </c>
      <c r="AF29" s="3987">
        <v>0</v>
      </c>
      <c r="AG29" s="3987">
        <v>1986197</v>
      </c>
      <c r="AH29" s="3987">
        <v>0</v>
      </c>
      <c r="AI29" s="3987">
        <v>1986197</v>
      </c>
      <c r="AJ29" s="3987">
        <v>0</v>
      </c>
      <c r="AK29" s="3987">
        <v>0</v>
      </c>
      <c r="AL29" s="3987">
        <v>0</v>
      </c>
      <c r="AM29" s="3987">
        <v>0</v>
      </c>
      <c r="AN29" s="3987">
        <v>0</v>
      </c>
      <c r="AO29" s="3987">
        <v>0</v>
      </c>
      <c r="AP29" s="3987">
        <v>0</v>
      </c>
      <c r="AQ29" s="3987">
        <v>0</v>
      </c>
      <c r="AR29" s="3987">
        <v>0</v>
      </c>
      <c r="AS29" s="3987">
        <v>0</v>
      </c>
      <c r="AT29" s="3987">
        <v>0</v>
      </c>
      <c r="AU29" s="3987">
        <v>0</v>
      </c>
      <c r="AV29" s="3987">
        <v>0</v>
      </c>
      <c r="AW29" s="3987">
        <v>0</v>
      </c>
      <c r="AX29" s="3987">
        <v>0</v>
      </c>
      <c r="AY29" s="3987">
        <v>0</v>
      </c>
      <c r="AZ29" s="3987">
        <v>0</v>
      </c>
      <c r="BA29" s="3987">
        <v>0</v>
      </c>
      <c r="BB29" s="3987">
        <v>0</v>
      </c>
      <c r="BC29" s="3987">
        <v>0</v>
      </c>
      <c r="BD29" s="3987">
        <v>0</v>
      </c>
      <c r="BE29" s="3987">
        <v>0</v>
      </c>
      <c r="BF29" s="3987">
        <v>0</v>
      </c>
      <c r="BG29" s="3987">
        <v>0</v>
      </c>
      <c r="BH29" s="3987">
        <v>0</v>
      </c>
      <c r="BI29" s="3987">
        <v>0</v>
      </c>
      <c r="BJ29" s="3987">
        <v>0</v>
      </c>
      <c r="BK29" s="3987">
        <v>0</v>
      </c>
      <c r="BL29" s="3987">
        <v>0</v>
      </c>
      <c r="BM29" s="3987">
        <v>0</v>
      </c>
      <c r="BN29" s="3987"/>
      <c r="BO29" s="3987"/>
      <c r="BP29" s="3987"/>
      <c r="BQ29" s="3987"/>
      <c r="BR29" s="3987"/>
      <c r="BS29" s="3987"/>
      <c r="BT29" s="3987"/>
      <c r="BU29" s="3987"/>
      <c r="BV29" s="3987"/>
      <c r="BW29" s="3987"/>
      <c r="BX29" s="3987"/>
      <c r="BY29" s="3987"/>
      <c r="BZ29" s="3987"/>
      <c r="CA29" s="3987"/>
      <c r="CB29" s="3987"/>
      <c r="CC29" s="3987"/>
      <c r="CD29" s="3987"/>
      <c r="CE29" s="3987"/>
      <c r="CF29" s="3987"/>
      <c r="CG29" s="3987"/>
    </row>
    <row r="30" spans="1:85" ht="15" customHeight="1">
      <c r="A30" s="2521"/>
      <c r="D30" s="2521">
        <v>2007</v>
      </c>
      <c r="E30" s="2521" t="s">
        <v>5678</v>
      </c>
      <c r="F30" s="3987">
        <v>0</v>
      </c>
      <c r="G30" s="3987">
        <v>0</v>
      </c>
      <c r="H30" s="3987">
        <v>0</v>
      </c>
      <c r="I30" s="3987">
        <v>0</v>
      </c>
      <c r="J30" s="3987">
        <v>0</v>
      </c>
      <c r="K30" s="3987">
        <v>0</v>
      </c>
      <c r="L30" s="3987">
        <v>8754353</v>
      </c>
      <c r="M30" s="3987">
        <v>0</v>
      </c>
      <c r="N30" s="3987">
        <v>8754353</v>
      </c>
      <c r="O30" s="3987">
        <v>0</v>
      </c>
      <c r="P30" s="3987">
        <v>0</v>
      </c>
      <c r="Q30" s="3987">
        <v>0</v>
      </c>
      <c r="R30" s="3987">
        <v>0</v>
      </c>
      <c r="S30" s="3987">
        <v>0</v>
      </c>
      <c r="T30" s="3987">
        <v>0</v>
      </c>
      <c r="U30" s="3987">
        <v>0</v>
      </c>
      <c r="V30" s="3987">
        <v>0</v>
      </c>
      <c r="W30" s="3987">
        <v>0</v>
      </c>
      <c r="X30" s="3987">
        <v>8561471</v>
      </c>
      <c r="Y30" s="3987">
        <v>5630043</v>
      </c>
      <c r="Z30" s="3987">
        <v>14191514</v>
      </c>
      <c r="AA30" s="3987">
        <v>0</v>
      </c>
      <c r="AB30" s="3987">
        <v>0</v>
      </c>
      <c r="AC30" s="3987">
        <v>0</v>
      </c>
      <c r="AD30" s="3987">
        <v>0</v>
      </c>
      <c r="AE30" s="3987">
        <v>0</v>
      </c>
      <c r="AF30" s="3987">
        <v>0</v>
      </c>
      <c r="AG30" s="3987">
        <v>2407742</v>
      </c>
      <c r="AH30" s="3987">
        <v>0</v>
      </c>
      <c r="AI30" s="3987">
        <v>2407742</v>
      </c>
      <c r="AJ30" s="3987">
        <v>239202.09000000003</v>
      </c>
      <c r="AK30" s="3987">
        <v>0</v>
      </c>
      <c r="AL30" s="3987">
        <v>239202.09000000003</v>
      </c>
      <c r="AM30" s="3987">
        <v>0</v>
      </c>
      <c r="AN30" s="3987">
        <v>0</v>
      </c>
      <c r="AO30" s="3987">
        <v>0</v>
      </c>
      <c r="AP30" s="3987">
        <v>288906.5</v>
      </c>
      <c r="AQ30" s="3987">
        <v>0</v>
      </c>
      <c r="AR30" s="3987">
        <v>288906.5</v>
      </c>
      <c r="AS30" s="3987">
        <v>0</v>
      </c>
      <c r="AT30" s="3987">
        <v>0</v>
      </c>
      <c r="AU30" s="3987">
        <v>0</v>
      </c>
      <c r="AV30" s="3987">
        <v>0</v>
      </c>
      <c r="AW30" s="3987">
        <v>0</v>
      </c>
      <c r="AX30" s="3987">
        <v>0</v>
      </c>
      <c r="AY30" s="3987">
        <v>0</v>
      </c>
      <c r="AZ30" s="3987">
        <v>0</v>
      </c>
      <c r="BA30" s="3987">
        <v>0</v>
      </c>
      <c r="BB30" s="3987">
        <v>0</v>
      </c>
      <c r="BC30" s="3987">
        <v>0</v>
      </c>
      <c r="BD30" s="3987">
        <v>0</v>
      </c>
      <c r="BE30" s="3987">
        <v>0</v>
      </c>
      <c r="BF30" s="3987">
        <v>0</v>
      </c>
      <c r="BG30" s="3987">
        <v>0</v>
      </c>
      <c r="BH30" s="3987">
        <v>0</v>
      </c>
      <c r="BI30" s="3987">
        <v>0</v>
      </c>
      <c r="BJ30" s="3987">
        <v>0</v>
      </c>
      <c r="BK30" s="3987">
        <v>0</v>
      </c>
      <c r="BL30" s="3987">
        <v>0</v>
      </c>
      <c r="BM30" s="3987">
        <v>0</v>
      </c>
      <c r="BN30" s="3987"/>
      <c r="BO30" s="3987"/>
      <c r="BP30" s="3987"/>
      <c r="BQ30" s="3987"/>
      <c r="BR30" s="3987"/>
      <c r="BS30" s="3987"/>
      <c r="BT30" s="3987"/>
      <c r="BU30" s="3987"/>
      <c r="BV30" s="3987"/>
      <c r="BW30" s="3987"/>
      <c r="BX30" s="3987"/>
      <c r="BY30" s="3987"/>
      <c r="BZ30" s="3987"/>
      <c r="CA30" s="3987"/>
      <c r="CB30" s="3987"/>
      <c r="CC30" s="3987"/>
      <c r="CD30" s="3987"/>
      <c r="CE30" s="3987"/>
      <c r="CF30" s="3987"/>
      <c r="CG30" s="3987"/>
    </row>
    <row r="31" spans="1:85" ht="15" customHeight="1">
      <c r="A31" s="2521"/>
      <c r="D31" s="2521">
        <v>2008</v>
      </c>
      <c r="E31" s="2521" t="s">
        <v>5678</v>
      </c>
      <c r="F31" s="3987">
        <v>0</v>
      </c>
      <c r="G31" s="3987">
        <v>0</v>
      </c>
      <c r="H31" s="3987">
        <v>0</v>
      </c>
      <c r="I31" s="3987">
        <v>0</v>
      </c>
      <c r="J31" s="3987">
        <v>0</v>
      </c>
      <c r="K31" s="3987">
        <v>0</v>
      </c>
      <c r="L31" s="3987">
        <v>9386530</v>
      </c>
      <c r="M31" s="3987">
        <v>0</v>
      </c>
      <c r="N31" s="3987">
        <v>9386530</v>
      </c>
      <c r="O31" s="3987">
        <v>0</v>
      </c>
      <c r="P31" s="3987">
        <v>0</v>
      </c>
      <c r="Q31" s="3987">
        <v>0</v>
      </c>
      <c r="R31" s="3987">
        <v>0</v>
      </c>
      <c r="S31" s="3987">
        <v>0</v>
      </c>
      <c r="T31" s="3987">
        <v>0</v>
      </c>
      <c r="U31" s="3987">
        <v>0</v>
      </c>
      <c r="V31" s="3987">
        <v>0</v>
      </c>
      <c r="W31" s="3987">
        <v>0</v>
      </c>
      <c r="X31" s="3987">
        <v>8451070</v>
      </c>
      <c r="Y31" s="3987">
        <v>299138</v>
      </c>
      <c r="Z31" s="3987">
        <v>8750208</v>
      </c>
      <c r="AA31" s="3987">
        <v>0</v>
      </c>
      <c r="AB31" s="3987">
        <v>0</v>
      </c>
      <c r="AC31" s="3987">
        <v>0</v>
      </c>
      <c r="AD31" s="3987">
        <v>0</v>
      </c>
      <c r="AE31" s="3987">
        <v>0</v>
      </c>
      <c r="AF31" s="3987">
        <v>0</v>
      </c>
      <c r="AG31" s="3987">
        <v>2365354</v>
      </c>
      <c r="AH31" s="3987">
        <v>0</v>
      </c>
      <c r="AI31" s="3987">
        <v>2365354</v>
      </c>
      <c r="AJ31" s="3987">
        <v>1084820.9299999997</v>
      </c>
      <c r="AK31" s="3987">
        <v>0</v>
      </c>
      <c r="AL31" s="3987">
        <v>1084820.9299999997</v>
      </c>
      <c r="AM31" s="3987">
        <v>1625000</v>
      </c>
      <c r="AN31" s="3987">
        <v>0</v>
      </c>
      <c r="AO31" s="3987">
        <v>1625000</v>
      </c>
      <c r="AP31" s="3987">
        <v>1038754.6200000001</v>
      </c>
      <c r="AQ31" s="3987">
        <v>0</v>
      </c>
      <c r="AR31" s="3987">
        <v>1038754.6200000001</v>
      </c>
      <c r="AS31" s="3987">
        <v>0</v>
      </c>
      <c r="AT31" s="3987">
        <v>0</v>
      </c>
      <c r="AU31" s="3987">
        <v>0</v>
      </c>
      <c r="AV31" s="3987">
        <v>0</v>
      </c>
      <c r="AW31" s="3987">
        <v>0</v>
      </c>
      <c r="AX31" s="3987">
        <v>0</v>
      </c>
      <c r="AY31" s="3987">
        <v>0</v>
      </c>
      <c r="AZ31" s="3987">
        <v>0</v>
      </c>
      <c r="BA31" s="3987">
        <v>0</v>
      </c>
      <c r="BB31" s="3987">
        <v>0</v>
      </c>
      <c r="BC31" s="3987">
        <v>0</v>
      </c>
      <c r="BD31" s="3987">
        <v>0</v>
      </c>
      <c r="BE31" s="3987">
        <v>0</v>
      </c>
      <c r="BF31" s="3987">
        <v>0</v>
      </c>
      <c r="BG31" s="3987">
        <v>0</v>
      </c>
      <c r="BH31" s="3987">
        <v>0</v>
      </c>
      <c r="BI31" s="3987">
        <v>0</v>
      </c>
      <c r="BJ31" s="3987">
        <v>0</v>
      </c>
      <c r="BK31" s="3987">
        <v>0</v>
      </c>
      <c r="BL31" s="3987">
        <v>0</v>
      </c>
      <c r="BM31" s="3987">
        <v>0</v>
      </c>
      <c r="BN31" s="3987"/>
      <c r="BO31" s="3987"/>
      <c r="BP31" s="3987"/>
      <c r="BQ31" s="3987"/>
      <c r="BR31" s="3987"/>
      <c r="BS31" s="3987"/>
      <c r="BT31" s="3987"/>
      <c r="BU31" s="3987"/>
      <c r="BV31" s="3987"/>
      <c r="BW31" s="3987"/>
      <c r="BX31" s="3987"/>
      <c r="BY31" s="3987"/>
      <c r="BZ31" s="3987"/>
      <c r="CA31" s="3987"/>
      <c r="CB31" s="3987"/>
      <c r="CC31" s="3987"/>
      <c r="CD31" s="3987"/>
      <c r="CE31" s="3987"/>
      <c r="CF31" s="3987"/>
      <c r="CG31" s="3987"/>
    </row>
    <row r="32" spans="1:85" ht="15" customHeight="1">
      <c r="A32" s="2521"/>
      <c r="D32" s="2521">
        <v>2009</v>
      </c>
      <c r="E32" s="2521" t="s">
        <v>5678</v>
      </c>
      <c r="F32" s="3987">
        <v>0</v>
      </c>
      <c r="G32" s="3987">
        <v>0</v>
      </c>
      <c r="H32" s="3987">
        <v>0</v>
      </c>
      <c r="I32" s="3987">
        <v>0</v>
      </c>
      <c r="J32" s="3987">
        <v>0</v>
      </c>
      <c r="K32" s="3987">
        <v>0</v>
      </c>
      <c r="L32" s="3987">
        <v>9545393</v>
      </c>
      <c r="M32" s="3987">
        <v>0</v>
      </c>
      <c r="N32" s="3987">
        <v>9545393</v>
      </c>
      <c r="O32" s="3987">
        <v>260000</v>
      </c>
      <c r="P32" s="3987">
        <v>0</v>
      </c>
      <c r="Q32" s="3987">
        <v>260000</v>
      </c>
      <c r="R32" s="3987">
        <v>0</v>
      </c>
      <c r="S32" s="3987">
        <v>0</v>
      </c>
      <c r="T32" s="3987">
        <v>0</v>
      </c>
      <c r="U32" s="3987">
        <v>0</v>
      </c>
      <c r="V32" s="3987">
        <v>0</v>
      </c>
      <c r="W32" s="3987">
        <v>0</v>
      </c>
      <c r="X32" s="3987">
        <v>15000836</v>
      </c>
      <c r="Y32" s="3987">
        <v>291475</v>
      </c>
      <c r="Z32" s="3987">
        <v>15292311</v>
      </c>
      <c r="AA32" s="3987">
        <v>0</v>
      </c>
      <c r="AB32" s="3987">
        <v>0</v>
      </c>
      <c r="AC32" s="3987">
        <v>0</v>
      </c>
      <c r="AD32" s="3987">
        <v>0</v>
      </c>
      <c r="AE32" s="3987">
        <v>0</v>
      </c>
      <c r="AF32" s="3987">
        <v>0</v>
      </c>
      <c r="AG32" s="3987">
        <v>2435670.6036219378</v>
      </c>
      <c r="AH32" s="3987">
        <v>0</v>
      </c>
      <c r="AI32" s="3987">
        <v>2435670.6036219378</v>
      </c>
      <c r="AJ32" s="3987">
        <v>1067445.97</v>
      </c>
      <c r="AK32" s="3987">
        <v>0</v>
      </c>
      <c r="AL32" s="3987">
        <v>1067445.97</v>
      </c>
      <c r="AM32" s="3987">
        <v>1610850.3599999999</v>
      </c>
      <c r="AN32" s="3987">
        <v>0</v>
      </c>
      <c r="AO32" s="3987">
        <v>1610850.3599999999</v>
      </c>
      <c r="AP32" s="3987">
        <v>1520320.8599999999</v>
      </c>
      <c r="AQ32" s="3987">
        <v>0</v>
      </c>
      <c r="AR32" s="3987">
        <v>1520320.8599999999</v>
      </c>
      <c r="AS32" s="3987">
        <v>0</v>
      </c>
      <c r="AT32" s="3987">
        <v>0</v>
      </c>
      <c r="AU32" s="3987">
        <v>0</v>
      </c>
      <c r="AV32" s="3987">
        <v>0</v>
      </c>
      <c r="AW32" s="3987">
        <v>0</v>
      </c>
      <c r="AX32" s="3987">
        <v>0</v>
      </c>
      <c r="AY32" s="3987">
        <v>0</v>
      </c>
      <c r="AZ32" s="3987">
        <v>0</v>
      </c>
      <c r="BA32" s="3987">
        <v>0</v>
      </c>
      <c r="BB32" s="3987">
        <v>0</v>
      </c>
      <c r="BC32" s="3987">
        <v>0</v>
      </c>
      <c r="BD32" s="3987">
        <v>0</v>
      </c>
      <c r="BE32" s="3987">
        <v>0</v>
      </c>
      <c r="BF32" s="3987">
        <v>0</v>
      </c>
      <c r="BG32" s="3987">
        <v>0</v>
      </c>
      <c r="BH32" s="3987">
        <v>0</v>
      </c>
      <c r="BI32" s="3987">
        <v>0</v>
      </c>
      <c r="BJ32" s="3987">
        <v>0</v>
      </c>
      <c r="BK32" s="3987">
        <v>0</v>
      </c>
      <c r="BL32" s="3987">
        <v>0</v>
      </c>
      <c r="BM32" s="3987">
        <v>0</v>
      </c>
      <c r="BN32" s="3987"/>
      <c r="BO32" s="3987"/>
      <c r="BP32" s="3987"/>
      <c r="BQ32" s="3987"/>
      <c r="BR32" s="3987"/>
      <c r="BS32" s="3987"/>
      <c r="BT32" s="3987"/>
      <c r="BU32" s="3987"/>
      <c r="BV32" s="3987"/>
      <c r="BW32" s="3987"/>
      <c r="BX32" s="3987"/>
      <c r="BY32" s="3987"/>
      <c r="BZ32" s="3987"/>
      <c r="CA32" s="3987"/>
      <c r="CB32" s="3987"/>
      <c r="CC32" s="3987"/>
      <c r="CD32" s="3987"/>
      <c r="CE32" s="3987"/>
      <c r="CF32" s="3987"/>
      <c r="CG32" s="3987"/>
    </row>
    <row r="33" spans="1:85" ht="15" customHeight="1">
      <c r="A33" s="2521"/>
      <c r="D33" s="2521">
        <v>2010</v>
      </c>
      <c r="E33" s="2521" t="s">
        <v>5679</v>
      </c>
      <c r="F33" s="3987">
        <v>0</v>
      </c>
      <c r="G33" s="3987">
        <v>0</v>
      </c>
      <c r="H33" s="3987">
        <v>0</v>
      </c>
      <c r="I33" s="3987">
        <v>0</v>
      </c>
      <c r="J33" s="3987">
        <v>0</v>
      </c>
      <c r="K33" s="3987">
        <v>0</v>
      </c>
      <c r="L33" s="3987">
        <v>8052014.2400000002</v>
      </c>
      <c r="M33" s="3987">
        <v>0</v>
      </c>
      <c r="N33" s="3987">
        <v>8052014.2400000002</v>
      </c>
      <c r="O33" s="3987">
        <v>530000</v>
      </c>
      <c r="P33" s="3987">
        <v>0</v>
      </c>
      <c r="Q33" s="3987">
        <v>530000</v>
      </c>
      <c r="R33" s="3987">
        <v>0</v>
      </c>
      <c r="S33" s="3987">
        <v>0</v>
      </c>
      <c r="T33" s="3987">
        <v>0</v>
      </c>
      <c r="U33" s="3987">
        <v>0</v>
      </c>
      <c r="V33" s="3987">
        <v>0</v>
      </c>
      <c r="W33" s="3987">
        <v>0</v>
      </c>
      <c r="X33" s="3987">
        <v>0</v>
      </c>
      <c r="Y33" s="3987">
        <v>0</v>
      </c>
      <c r="Z33" s="3987">
        <v>0</v>
      </c>
      <c r="AA33" s="3987">
        <v>0</v>
      </c>
      <c r="AB33" s="3987">
        <v>0</v>
      </c>
      <c r="AC33" s="3987">
        <v>0</v>
      </c>
      <c r="AD33" s="3987">
        <v>0</v>
      </c>
      <c r="AE33" s="3987">
        <v>0</v>
      </c>
      <c r="AF33" s="3987">
        <v>0</v>
      </c>
      <c r="AG33" s="3987">
        <v>2440666.6687124856</v>
      </c>
      <c r="AH33" s="3987">
        <v>0</v>
      </c>
      <c r="AI33" s="3987">
        <v>2440666.6687124856</v>
      </c>
      <c r="AJ33" s="3987">
        <v>329348.96000000002</v>
      </c>
      <c r="AK33" s="3987">
        <v>0</v>
      </c>
      <c r="AL33" s="3987">
        <v>329348.96000000002</v>
      </c>
      <c r="AM33" s="3987">
        <v>1707290.0000000002</v>
      </c>
      <c r="AN33" s="3987">
        <v>0</v>
      </c>
      <c r="AO33" s="3987">
        <v>1707290.0000000002</v>
      </c>
      <c r="AP33" s="3987">
        <v>3163440.31</v>
      </c>
      <c r="AQ33" s="3987">
        <v>0</v>
      </c>
      <c r="AR33" s="3987">
        <v>3163440.31</v>
      </c>
      <c r="AS33" s="3987">
        <v>0</v>
      </c>
      <c r="AT33" s="3987">
        <v>0</v>
      </c>
      <c r="AU33" s="3987">
        <v>0</v>
      </c>
      <c r="AV33" s="3987">
        <v>0</v>
      </c>
      <c r="AW33" s="3987">
        <v>0</v>
      </c>
      <c r="AX33" s="3987">
        <v>0</v>
      </c>
      <c r="AY33" s="3987">
        <v>0</v>
      </c>
      <c r="AZ33" s="3987">
        <v>0</v>
      </c>
      <c r="BA33" s="3987">
        <v>0</v>
      </c>
      <c r="BB33" s="3987">
        <v>0</v>
      </c>
      <c r="BC33" s="3987">
        <v>0</v>
      </c>
      <c r="BD33" s="3987">
        <v>0</v>
      </c>
      <c r="BE33" s="3987">
        <v>0</v>
      </c>
      <c r="BF33" s="3987">
        <v>0</v>
      </c>
      <c r="BG33" s="3987">
        <v>0</v>
      </c>
      <c r="BH33" s="3987">
        <v>0</v>
      </c>
      <c r="BI33" s="3987">
        <v>0</v>
      </c>
      <c r="BJ33" s="3987">
        <v>0</v>
      </c>
      <c r="BK33" s="3987">
        <v>0</v>
      </c>
      <c r="BL33" s="3987">
        <v>0</v>
      </c>
      <c r="BM33" s="3987">
        <v>0</v>
      </c>
      <c r="BN33" s="3987"/>
      <c r="BO33" s="3987"/>
      <c r="BP33" s="3987"/>
      <c r="BQ33" s="3987"/>
      <c r="BR33" s="3987"/>
      <c r="BS33" s="3987"/>
      <c r="BT33" s="3987"/>
      <c r="BU33" s="3987"/>
      <c r="BV33" s="3987"/>
      <c r="BW33" s="3987"/>
      <c r="BX33" s="3987"/>
      <c r="BY33" s="3987"/>
      <c r="BZ33" s="3987"/>
      <c r="CA33" s="3987"/>
      <c r="CB33" s="3987"/>
      <c r="CC33" s="3987"/>
      <c r="CD33" s="3987"/>
      <c r="CE33" s="3987"/>
      <c r="CF33" s="3987"/>
      <c r="CG33" s="3987"/>
    </row>
    <row r="34" spans="1:85" ht="15" customHeight="1">
      <c r="A34" s="2521"/>
      <c r="D34" s="2521">
        <v>2011</v>
      </c>
      <c r="E34" s="2521" t="s">
        <v>5679</v>
      </c>
      <c r="F34" s="3987">
        <v>0</v>
      </c>
      <c r="G34" s="3987">
        <v>0</v>
      </c>
      <c r="H34" s="3987">
        <v>0</v>
      </c>
      <c r="I34" s="3987">
        <v>0</v>
      </c>
      <c r="J34" s="3987">
        <v>0</v>
      </c>
      <c r="K34" s="3987">
        <v>0</v>
      </c>
      <c r="L34" s="3987">
        <v>10225524.510000002</v>
      </c>
      <c r="M34" s="3987">
        <v>0</v>
      </c>
      <c r="N34" s="3987">
        <v>10225524.510000002</v>
      </c>
      <c r="O34" s="3987">
        <v>0</v>
      </c>
      <c r="P34" s="3987">
        <v>0</v>
      </c>
      <c r="Q34" s="3987">
        <v>0</v>
      </c>
      <c r="R34" s="3987">
        <v>0</v>
      </c>
      <c r="S34" s="3987">
        <v>0</v>
      </c>
      <c r="T34" s="3987">
        <v>0</v>
      </c>
      <c r="U34" s="3987">
        <v>0</v>
      </c>
      <c r="V34" s="3987">
        <v>0</v>
      </c>
      <c r="W34" s="3987">
        <v>0</v>
      </c>
      <c r="X34" s="3987">
        <v>0</v>
      </c>
      <c r="Y34" s="3987">
        <v>0</v>
      </c>
      <c r="Z34" s="3987">
        <v>0</v>
      </c>
      <c r="AA34" s="3987">
        <v>0</v>
      </c>
      <c r="AB34" s="3987">
        <v>0</v>
      </c>
      <c r="AC34" s="3987">
        <v>0</v>
      </c>
      <c r="AD34" s="3987">
        <v>0</v>
      </c>
      <c r="AE34" s="3987">
        <v>0</v>
      </c>
      <c r="AF34" s="3987">
        <v>0</v>
      </c>
      <c r="AG34" s="3987">
        <v>5000334</v>
      </c>
      <c r="AH34" s="3987">
        <v>0</v>
      </c>
      <c r="AI34" s="3987">
        <v>5000334</v>
      </c>
      <c r="AJ34" s="3987">
        <v>362712.65000000008</v>
      </c>
      <c r="AK34" s="3987">
        <v>0</v>
      </c>
      <c r="AL34" s="3987">
        <v>362712.65000000008</v>
      </c>
      <c r="AM34" s="3987">
        <v>3543670</v>
      </c>
      <c r="AN34" s="3987">
        <v>0</v>
      </c>
      <c r="AO34" s="3987">
        <v>3543670</v>
      </c>
      <c r="AP34" s="3987">
        <v>4852640</v>
      </c>
      <c r="AQ34" s="3987">
        <v>0</v>
      </c>
      <c r="AR34" s="3987">
        <v>4852640</v>
      </c>
      <c r="AS34" s="3987">
        <v>0</v>
      </c>
      <c r="AT34" s="3987">
        <v>0</v>
      </c>
      <c r="AU34" s="3987">
        <v>0</v>
      </c>
      <c r="AV34" s="3987">
        <v>0</v>
      </c>
      <c r="AW34" s="3987">
        <v>0</v>
      </c>
      <c r="AX34" s="3987">
        <v>0</v>
      </c>
      <c r="AY34" s="3987">
        <v>0</v>
      </c>
      <c r="AZ34" s="3987">
        <v>0</v>
      </c>
      <c r="BA34" s="3987">
        <v>0</v>
      </c>
      <c r="BB34" s="3987">
        <v>0</v>
      </c>
      <c r="BC34" s="3987">
        <v>0</v>
      </c>
      <c r="BD34" s="3987">
        <v>0</v>
      </c>
      <c r="BE34" s="3987">
        <v>0</v>
      </c>
      <c r="BF34" s="3987">
        <v>0</v>
      </c>
      <c r="BG34" s="3987">
        <v>0</v>
      </c>
      <c r="BH34" s="3987">
        <v>0</v>
      </c>
      <c r="BI34" s="3987">
        <v>0</v>
      </c>
      <c r="BJ34" s="3987">
        <v>0</v>
      </c>
      <c r="BK34" s="3987">
        <v>0</v>
      </c>
      <c r="BL34" s="3987">
        <v>0</v>
      </c>
      <c r="BM34" s="3987">
        <v>0</v>
      </c>
      <c r="BN34" s="3987"/>
      <c r="BO34" s="3987"/>
      <c r="BP34" s="3987"/>
      <c r="BQ34" s="3987"/>
      <c r="BR34" s="3987"/>
      <c r="BS34" s="3987"/>
      <c r="BT34" s="3987"/>
      <c r="BU34" s="3987"/>
      <c r="BV34" s="3987"/>
      <c r="BW34" s="3987"/>
      <c r="BX34" s="3987"/>
      <c r="BY34" s="3987"/>
      <c r="BZ34" s="3987"/>
      <c r="CA34" s="3987"/>
      <c r="CB34" s="3987"/>
      <c r="CC34" s="3987"/>
      <c r="CD34" s="3987"/>
      <c r="CE34" s="3987"/>
      <c r="CF34" s="3987"/>
      <c r="CG34" s="3987"/>
    </row>
    <row r="35" spans="1:85" ht="15" customHeight="1">
      <c r="A35" s="2521"/>
      <c r="D35" s="2521">
        <v>2012</v>
      </c>
      <c r="E35" s="2521" t="s">
        <v>5679</v>
      </c>
      <c r="F35" s="3987">
        <v>0</v>
      </c>
      <c r="G35" s="3987">
        <v>0</v>
      </c>
      <c r="H35" s="3987">
        <v>0</v>
      </c>
      <c r="I35" s="3987">
        <v>0</v>
      </c>
      <c r="J35" s="3987">
        <v>0</v>
      </c>
      <c r="K35" s="3987">
        <v>0</v>
      </c>
      <c r="L35" s="3987">
        <v>9059351.4600000009</v>
      </c>
      <c r="M35" s="3987">
        <v>0</v>
      </c>
      <c r="N35" s="3987">
        <v>9059351.4600000009</v>
      </c>
      <c r="O35" s="3987">
        <v>0</v>
      </c>
      <c r="P35" s="3987">
        <v>0</v>
      </c>
      <c r="Q35" s="3987">
        <v>0</v>
      </c>
      <c r="R35" s="3987">
        <v>0</v>
      </c>
      <c r="S35" s="3987">
        <v>0</v>
      </c>
      <c r="T35" s="3987">
        <v>0</v>
      </c>
      <c r="U35" s="3987">
        <v>0</v>
      </c>
      <c r="V35" s="3987">
        <v>0</v>
      </c>
      <c r="W35" s="3987">
        <v>0</v>
      </c>
      <c r="X35" s="3987">
        <v>0</v>
      </c>
      <c r="Y35" s="3987">
        <v>0</v>
      </c>
      <c r="Z35" s="3987">
        <v>0</v>
      </c>
      <c r="AA35" s="3987">
        <v>0</v>
      </c>
      <c r="AB35" s="3987">
        <v>0</v>
      </c>
      <c r="AC35" s="3987">
        <v>0</v>
      </c>
      <c r="AD35" s="3987">
        <v>0</v>
      </c>
      <c r="AE35" s="3987">
        <v>0</v>
      </c>
      <c r="AF35" s="3987">
        <v>0</v>
      </c>
      <c r="AG35" s="3987">
        <v>5080104</v>
      </c>
      <c r="AH35" s="3987">
        <v>0</v>
      </c>
      <c r="AI35" s="3987">
        <v>5080104</v>
      </c>
      <c r="AJ35" s="3987">
        <v>0</v>
      </c>
      <c r="AK35" s="3987">
        <v>0</v>
      </c>
      <c r="AL35" s="3987">
        <v>0</v>
      </c>
      <c r="AM35" s="3987">
        <v>3632330</v>
      </c>
      <c r="AN35" s="3987">
        <v>0</v>
      </c>
      <c r="AO35" s="3987">
        <v>3632330</v>
      </c>
      <c r="AP35" s="3987">
        <v>4854080</v>
      </c>
      <c r="AQ35" s="3987">
        <v>0</v>
      </c>
      <c r="AR35" s="3987">
        <v>4854080</v>
      </c>
      <c r="AS35" s="3987">
        <v>0</v>
      </c>
      <c r="AT35" s="3987">
        <v>0</v>
      </c>
      <c r="AU35" s="3987">
        <v>0</v>
      </c>
      <c r="AV35" s="3987">
        <v>0</v>
      </c>
      <c r="AW35" s="3987">
        <v>0</v>
      </c>
      <c r="AX35" s="3987">
        <v>0</v>
      </c>
      <c r="AY35" s="3987">
        <v>0</v>
      </c>
      <c r="AZ35" s="3987">
        <v>0</v>
      </c>
      <c r="BA35" s="3987">
        <v>0</v>
      </c>
      <c r="BB35" s="3987">
        <v>0</v>
      </c>
      <c r="BC35" s="3987">
        <v>0</v>
      </c>
      <c r="BD35" s="3987">
        <v>0</v>
      </c>
      <c r="BE35" s="3987">
        <v>0</v>
      </c>
      <c r="BF35" s="3987">
        <v>0</v>
      </c>
      <c r="BG35" s="3987">
        <v>0</v>
      </c>
      <c r="BH35" s="3987">
        <v>0</v>
      </c>
      <c r="BI35" s="3987">
        <v>0</v>
      </c>
      <c r="BJ35" s="3987">
        <v>0</v>
      </c>
      <c r="BK35" s="3987">
        <v>0</v>
      </c>
      <c r="BL35" s="3987">
        <v>0</v>
      </c>
      <c r="BM35" s="3987">
        <v>0</v>
      </c>
      <c r="BN35" s="3987"/>
      <c r="BO35" s="3987"/>
      <c r="BP35" s="3987"/>
      <c r="BQ35" s="3987"/>
      <c r="BR35" s="3987"/>
      <c r="BS35" s="3987"/>
      <c r="BT35" s="3987"/>
      <c r="BU35" s="3987"/>
      <c r="BV35" s="3987"/>
      <c r="BW35" s="3987"/>
      <c r="BX35" s="3987"/>
      <c r="BY35" s="3987"/>
      <c r="BZ35" s="3987"/>
      <c r="CA35" s="3987"/>
      <c r="CB35" s="3987"/>
      <c r="CC35" s="3987"/>
      <c r="CD35" s="3987"/>
      <c r="CE35" s="3987"/>
      <c r="CF35" s="3987"/>
      <c r="CG35" s="3987"/>
    </row>
    <row r="36" spans="1:85" ht="15" customHeight="1">
      <c r="A36" s="2521"/>
      <c r="D36" s="2521">
        <v>2013</v>
      </c>
      <c r="E36" s="2521" t="s">
        <v>5679</v>
      </c>
      <c r="F36" s="3987">
        <v>0</v>
      </c>
      <c r="G36" s="3987">
        <v>0</v>
      </c>
      <c r="H36" s="3987">
        <v>0</v>
      </c>
      <c r="I36" s="3987">
        <v>0</v>
      </c>
      <c r="J36" s="3987">
        <v>0</v>
      </c>
      <c r="K36" s="3987">
        <v>0</v>
      </c>
      <c r="L36" s="3987">
        <v>12197927.09</v>
      </c>
      <c r="M36" s="3987">
        <v>0</v>
      </c>
      <c r="N36" s="3987">
        <v>12197927.09</v>
      </c>
      <c r="O36" s="3987">
        <v>0</v>
      </c>
      <c r="P36" s="3987">
        <v>0</v>
      </c>
      <c r="Q36" s="3987">
        <v>0</v>
      </c>
      <c r="R36" s="3987">
        <v>0</v>
      </c>
      <c r="S36" s="3987">
        <v>0</v>
      </c>
      <c r="T36" s="3987">
        <v>0</v>
      </c>
      <c r="U36" s="3987">
        <v>0</v>
      </c>
      <c r="V36" s="3987">
        <v>0</v>
      </c>
      <c r="W36" s="3987">
        <v>0</v>
      </c>
      <c r="X36" s="3987">
        <v>2425185</v>
      </c>
      <c r="Y36" s="3987">
        <v>0</v>
      </c>
      <c r="Z36" s="3987">
        <v>2425185</v>
      </c>
      <c r="AA36" s="3987">
        <v>0</v>
      </c>
      <c r="AB36" s="3987">
        <v>0</v>
      </c>
      <c r="AC36" s="3987">
        <v>0</v>
      </c>
      <c r="AD36" s="3987">
        <v>0</v>
      </c>
      <c r="AE36" s="3987">
        <v>0</v>
      </c>
      <c r="AF36" s="3987">
        <v>0</v>
      </c>
      <c r="AG36" s="3987">
        <v>5156305.5599999996</v>
      </c>
      <c r="AH36" s="3987">
        <v>0</v>
      </c>
      <c r="AI36" s="3987">
        <v>5156305.5599999996</v>
      </c>
      <c r="AJ36" s="3987">
        <v>182309.85937499997</v>
      </c>
      <c r="AK36" s="3987">
        <v>0</v>
      </c>
      <c r="AL36" s="3987">
        <v>182309.85937499997</v>
      </c>
      <c r="AM36" s="3987">
        <v>1884610</v>
      </c>
      <c r="AN36" s="3987">
        <v>0</v>
      </c>
      <c r="AO36" s="3987">
        <v>1884610</v>
      </c>
      <c r="AP36" s="3987">
        <v>7921440</v>
      </c>
      <c r="AQ36" s="3987">
        <v>0</v>
      </c>
      <c r="AR36" s="3987">
        <v>7921440</v>
      </c>
      <c r="AS36" s="3987">
        <v>0</v>
      </c>
      <c r="AT36" s="3987">
        <v>0</v>
      </c>
      <c r="AU36" s="3987">
        <v>0</v>
      </c>
      <c r="AV36" s="3987">
        <v>0</v>
      </c>
      <c r="AW36" s="3987">
        <v>0</v>
      </c>
      <c r="AX36" s="3987">
        <v>0</v>
      </c>
      <c r="AY36" s="3987">
        <v>0</v>
      </c>
      <c r="AZ36" s="3987">
        <v>0</v>
      </c>
      <c r="BA36" s="3987">
        <v>0</v>
      </c>
      <c r="BB36" s="3987">
        <v>0</v>
      </c>
      <c r="BC36" s="3987">
        <v>0</v>
      </c>
      <c r="BD36" s="3987">
        <v>0</v>
      </c>
      <c r="BE36" s="3987">
        <v>0</v>
      </c>
      <c r="BF36" s="3987">
        <v>0</v>
      </c>
      <c r="BG36" s="3987">
        <v>0</v>
      </c>
      <c r="BH36" s="3987">
        <v>0</v>
      </c>
      <c r="BI36" s="3987">
        <v>0</v>
      </c>
      <c r="BJ36" s="3987">
        <v>0</v>
      </c>
      <c r="BK36" s="3987">
        <v>0</v>
      </c>
      <c r="BL36" s="3987">
        <v>0</v>
      </c>
      <c r="BM36" s="3987">
        <v>0</v>
      </c>
      <c r="BN36" s="3987"/>
      <c r="BO36" s="3987"/>
      <c r="BP36" s="3987"/>
      <c r="BQ36" s="3987"/>
      <c r="BR36" s="3987"/>
      <c r="BS36" s="3987"/>
      <c r="BT36" s="3987"/>
      <c r="BU36" s="3987"/>
      <c r="BV36" s="3987"/>
      <c r="BW36" s="3987"/>
      <c r="BX36" s="3987"/>
      <c r="BY36" s="3987"/>
      <c r="BZ36" s="3987"/>
      <c r="CA36" s="3987"/>
      <c r="CB36" s="3987"/>
      <c r="CC36" s="3987"/>
      <c r="CD36" s="3987"/>
      <c r="CE36" s="3987"/>
      <c r="CF36" s="3987"/>
      <c r="CG36" s="3987"/>
    </row>
    <row r="37" spans="1:85" ht="15" customHeight="1">
      <c r="A37" s="2521"/>
      <c r="D37" s="2521">
        <v>2014</v>
      </c>
      <c r="E37" s="2521" t="s">
        <v>5679</v>
      </c>
      <c r="F37" s="3987">
        <v>0</v>
      </c>
      <c r="G37" s="3987">
        <v>0</v>
      </c>
      <c r="H37" s="3987">
        <v>0</v>
      </c>
      <c r="I37" s="3987">
        <v>0</v>
      </c>
      <c r="J37" s="3987">
        <v>0</v>
      </c>
      <c r="K37" s="3987">
        <v>0</v>
      </c>
      <c r="L37" s="3987">
        <v>11957255.960000001</v>
      </c>
      <c r="M37" s="3987">
        <v>0</v>
      </c>
      <c r="N37" s="3987">
        <v>11957255.960000001</v>
      </c>
      <c r="O37" s="3987">
        <v>0</v>
      </c>
      <c r="P37" s="3987">
        <v>0</v>
      </c>
      <c r="Q37" s="3987">
        <v>0</v>
      </c>
      <c r="R37" s="3987">
        <v>0</v>
      </c>
      <c r="S37" s="3987">
        <v>0</v>
      </c>
      <c r="T37" s="3987">
        <v>0</v>
      </c>
      <c r="U37" s="3987">
        <v>0</v>
      </c>
      <c r="V37" s="3987">
        <v>0</v>
      </c>
      <c r="W37" s="3987">
        <v>0</v>
      </c>
      <c r="X37" s="3987">
        <v>5885501.8750000019</v>
      </c>
      <c r="Y37" s="3987">
        <v>0</v>
      </c>
      <c r="Z37" s="3987">
        <v>5885501.8750000019</v>
      </c>
      <c r="AA37" s="3987">
        <v>0</v>
      </c>
      <c r="AB37" s="3987">
        <v>0</v>
      </c>
      <c r="AC37" s="3987">
        <v>0</v>
      </c>
      <c r="AD37" s="3987">
        <v>0</v>
      </c>
      <c r="AE37" s="3987">
        <v>0</v>
      </c>
      <c r="AF37" s="3987">
        <v>0</v>
      </c>
      <c r="AG37" s="3987">
        <v>3892766.0143593624</v>
      </c>
      <c r="AH37" s="3987">
        <v>0</v>
      </c>
      <c r="AI37" s="3987">
        <v>3892766.0143593624</v>
      </c>
      <c r="AJ37" s="3987">
        <v>1034087.807625</v>
      </c>
      <c r="AK37" s="3987">
        <v>0</v>
      </c>
      <c r="AL37" s="3987">
        <v>1034087.807625</v>
      </c>
      <c r="AM37" s="3987">
        <v>1931670</v>
      </c>
      <c r="AN37" s="3987">
        <v>0</v>
      </c>
      <c r="AO37" s="3987">
        <v>1931670</v>
      </c>
      <c r="AP37" s="3987">
        <v>5678022.8000000007</v>
      </c>
      <c r="AQ37" s="3987">
        <v>0</v>
      </c>
      <c r="AR37" s="3987">
        <v>5678022.8000000007</v>
      </c>
      <c r="AS37" s="3987">
        <v>0</v>
      </c>
      <c r="AT37" s="3987">
        <v>0</v>
      </c>
      <c r="AU37" s="3987">
        <v>0</v>
      </c>
      <c r="AV37" s="3987">
        <v>0</v>
      </c>
      <c r="AW37" s="3987">
        <v>0</v>
      </c>
      <c r="AX37" s="3987">
        <v>0</v>
      </c>
      <c r="AY37" s="3987">
        <v>0</v>
      </c>
      <c r="AZ37" s="3987">
        <v>0</v>
      </c>
      <c r="BA37" s="3987">
        <v>0</v>
      </c>
      <c r="BB37" s="3987">
        <v>0</v>
      </c>
      <c r="BC37" s="3987">
        <v>0</v>
      </c>
      <c r="BD37" s="3987">
        <v>0</v>
      </c>
      <c r="BE37" s="3987">
        <v>0</v>
      </c>
      <c r="BF37" s="3987">
        <v>0</v>
      </c>
      <c r="BG37" s="3987">
        <v>0</v>
      </c>
      <c r="BH37" s="3987">
        <v>0</v>
      </c>
      <c r="BI37" s="3987">
        <v>0</v>
      </c>
      <c r="BJ37" s="3987">
        <v>0</v>
      </c>
      <c r="BK37" s="3987">
        <v>0</v>
      </c>
      <c r="BL37" s="3987">
        <v>0</v>
      </c>
      <c r="BM37" s="3987">
        <v>0</v>
      </c>
      <c r="BN37" s="3987"/>
      <c r="BO37" s="3987"/>
      <c r="BP37" s="3987"/>
      <c r="BQ37" s="3987"/>
      <c r="BR37" s="3987"/>
      <c r="BS37" s="3987"/>
      <c r="BT37" s="3987"/>
      <c r="BU37" s="3987"/>
      <c r="BV37" s="3987"/>
      <c r="BW37" s="3987"/>
      <c r="BX37" s="3987"/>
      <c r="BY37" s="3987"/>
      <c r="BZ37" s="3987"/>
      <c r="CA37" s="3987"/>
      <c r="CB37" s="3987"/>
      <c r="CC37" s="3987"/>
      <c r="CD37" s="3987"/>
      <c r="CE37" s="3987"/>
      <c r="CF37" s="3987"/>
      <c r="CG37" s="3987"/>
    </row>
    <row r="38" spans="1:85" ht="15" customHeight="1">
      <c r="A38" s="2521"/>
      <c r="D38" s="2521">
        <v>2015</v>
      </c>
      <c r="E38" s="2521" t="s">
        <v>5679</v>
      </c>
      <c r="F38" s="3987">
        <v>0</v>
      </c>
      <c r="G38" s="3987">
        <v>0</v>
      </c>
      <c r="H38" s="3987">
        <v>0</v>
      </c>
      <c r="I38" s="3987">
        <v>0</v>
      </c>
      <c r="J38" s="3987">
        <v>0</v>
      </c>
      <c r="K38" s="3987">
        <v>0</v>
      </c>
      <c r="L38" s="3987">
        <v>12246219.46325</v>
      </c>
      <c r="M38" s="3987">
        <v>0</v>
      </c>
      <c r="N38" s="3987">
        <v>12246219.46325</v>
      </c>
      <c r="O38" s="3987">
        <v>0</v>
      </c>
      <c r="P38" s="3987">
        <v>0</v>
      </c>
      <c r="Q38" s="3987">
        <v>0</v>
      </c>
      <c r="R38" s="3987">
        <v>0</v>
      </c>
      <c r="S38" s="3987">
        <v>0</v>
      </c>
      <c r="T38" s="3987">
        <v>0</v>
      </c>
      <c r="U38" s="3987">
        <v>0</v>
      </c>
      <c r="V38" s="3987">
        <v>0</v>
      </c>
      <c r="W38" s="3987">
        <v>0</v>
      </c>
      <c r="X38" s="3987">
        <v>8595539.7916666679</v>
      </c>
      <c r="Y38" s="3987">
        <v>0</v>
      </c>
      <c r="Z38" s="3987">
        <v>8595539.7916666679</v>
      </c>
      <c r="AA38" s="3987">
        <v>0</v>
      </c>
      <c r="AB38" s="3987">
        <v>0</v>
      </c>
      <c r="AC38" s="3987">
        <v>0</v>
      </c>
      <c r="AD38" s="3987">
        <v>0</v>
      </c>
      <c r="AE38" s="3987">
        <v>0</v>
      </c>
      <c r="AF38" s="3987">
        <v>0</v>
      </c>
      <c r="AG38" s="3987">
        <v>6103028.11675</v>
      </c>
      <c r="AH38" s="3987">
        <v>0</v>
      </c>
      <c r="AI38" s="3987">
        <v>6103028.11675</v>
      </c>
      <c r="AJ38" s="3987">
        <v>1523621.15599125</v>
      </c>
      <c r="AK38" s="3987">
        <v>0</v>
      </c>
      <c r="AL38" s="3987">
        <v>1523621.15599125</v>
      </c>
      <c r="AM38" s="3987">
        <v>1979900.0000000002</v>
      </c>
      <c r="AN38" s="3987">
        <v>0</v>
      </c>
      <c r="AO38" s="3987">
        <v>1979900.0000000002</v>
      </c>
      <c r="AP38" s="3987">
        <v>5820800</v>
      </c>
      <c r="AQ38" s="3987">
        <v>0</v>
      </c>
      <c r="AR38" s="3987">
        <v>5820800</v>
      </c>
      <c r="AS38" s="3987">
        <v>2813700</v>
      </c>
      <c r="AT38" s="3987">
        <v>0</v>
      </c>
      <c r="AU38" s="3987">
        <v>2813700</v>
      </c>
      <c r="AV38" s="3987">
        <v>1333333.3333333333</v>
      </c>
      <c r="AW38" s="3987">
        <v>0</v>
      </c>
      <c r="AX38" s="3987">
        <v>1333333.3333333333</v>
      </c>
      <c r="AY38" s="3987">
        <v>0</v>
      </c>
      <c r="AZ38" s="3987">
        <v>0</v>
      </c>
      <c r="BA38" s="3987">
        <v>0</v>
      </c>
      <c r="BB38" s="3987">
        <v>0</v>
      </c>
      <c r="BC38" s="3987">
        <v>0</v>
      </c>
      <c r="BD38" s="3987">
        <v>0</v>
      </c>
      <c r="BE38" s="3987">
        <v>0</v>
      </c>
      <c r="BF38" s="3987">
        <v>0</v>
      </c>
      <c r="BG38" s="3987">
        <v>0</v>
      </c>
      <c r="BH38" s="3987">
        <v>0</v>
      </c>
      <c r="BI38" s="3987">
        <v>0</v>
      </c>
      <c r="BJ38" s="3987">
        <v>0</v>
      </c>
      <c r="BK38" s="3987">
        <v>0</v>
      </c>
      <c r="BL38" s="3987">
        <v>0</v>
      </c>
      <c r="BM38" s="3987">
        <v>0</v>
      </c>
      <c r="BN38" s="3987"/>
      <c r="BO38" s="3987"/>
      <c r="BP38" s="3987"/>
      <c r="BQ38" s="3987"/>
      <c r="BR38" s="3987"/>
      <c r="BS38" s="3987"/>
      <c r="BT38" s="3987"/>
      <c r="BU38" s="3987"/>
      <c r="BV38" s="3987"/>
      <c r="BW38" s="3987"/>
      <c r="BX38" s="3987"/>
      <c r="BY38" s="3987"/>
      <c r="BZ38" s="3987"/>
      <c r="CA38" s="3987"/>
      <c r="CB38" s="3987"/>
      <c r="CC38" s="3987"/>
      <c r="CD38" s="3987"/>
      <c r="CE38" s="3987"/>
      <c r="CF38" s="3987"/>
      <c r="CG38" s="3987"/>
    </row>
    <row r="39" spans="1:85" ht="15" customHeight="1">
      <c r="A39" s="2521"/>
      <c r="D39" s="2521">
        <v>2016</v>
      </c>
      <c r="E39" s="2521" t="s">
        <v>5679</v>
      </c>
      <c r="F39" s="3987">
        <v>0</v>
      </c>
      <c r="G39" s="3987">
        <v>0</v>
      </c>
      <c r="H39" s="3987">
        <v>0</v>
      </c>
      <c r="I39" s="3987">
        <v>0</v>
      </c>
      <c r="J39" s="3987">
        <v>0</v>
      </c>
      <c r="K39" s="3987">
        <v>0</v>
      </c>
      <c r="L39" s="3987">
        <v>12552374.949831249</v>
      </c>
      <c r="M39" s="3987">
        <v>0</v>
      </c>
      <c r="N39" s="3987">
        <v>12552374.949831249</v>
      </c>
      <c r="O39" s="3987">
        <v>0</v>
      </c>
      <c r="P39" s="3987">
        <v>0</v>
      </c>
      <c r="Q39" s="3987">
        <v>0</v>
      </c>
      <c r="R39" s="3987">
        <v>0</v>
      </c>
      <c r="S39" s="3987">
        <v>0</v>
      </c>
      <c r="T39" s="3987">
        <v>0</v>
      </c>
      <c r="U39" s="3987">
        <v>0</v>
      </c>
      <c r="V39" s="3987">
        <v>0</v>
      </c>
      <c r="W39" s="3987">
        <v>0</v>
      </c>
      <c r="X39" s="3987">
        <v>9419510.0331442188</v>
      </c>
      <c r="Y39" s="3987">
        <v>0</v>
      </c>
      <c r="Z39" s="3987">
        <v>9419510.0331442188</v>
      </c>
      <c r="AA39" s="3987">
        <v>0</v>
      </c>
      <c r="AB39" s="3987">
        <v>0</v>
      </c>
      <c r="AC39" s="3987">
        <v>0</v>
      </c>
      <c r="AD39" s="3987">
        <v>0</v>
      </c>
      <c r="AE39" s="3987">
        <v>0</v>
      </c>
      <c r="AF39" s="3987">
        <v>0</v>
      </c>
      <c r="AG39" s="3987">
        <v>4471064.0982500007</v>
      </c>
      <c r="AH39" s="3987">
        <v>0</v>
      </c>
      <c r="AI39" s="3987">
        <v>4471064.0982500007</v>
      </c>
      <c r="AJ39" s="3987">
        <v>1704102.5135652185</v>
      </c>
      <c r="AK39" s="3987">
        <v>0</v>
      </c>
      <c r="AL39" s="3987">
        <v>1704102.5135652185</v>
      </c>
      <c r="AM39" s="3987">
        <v>2029430.0000000002</v>
      </c>
      <c r="AN39" s="3987">
        <v>0</v>
      </c>
      <c r="AO39" s="3987">
        <v>2029430.0000000002</v>
      </c>
      <c r="AP39" s="3987">
        <v>5967242.6666666651</v>
      </c>
      <c r="AQ39" s="3987">
        <v>0</v>
      </c>
      <c r="AR39" s="3987">
        <v>5967242.6666666651</v>
      </c>
      <c r="AS39" s="3987">
        <v>5627400</v>
      </c>
      <c r="AT39" s="3987">
        <v>0</v>
      </c>
      <c r="AU39" s="3987">
        <v>5627400</v>
      </c>
      <c r="AV39" s="3987">
        <v>1333333.3333333333</v>
      </c>
      <c r="AW39" s="3987">
        <v>0</v>
      </c>
      <c r="AX39" s="3987">
        <v>1333333.3333333333</v>
      </c>
      <c r="AY39" s="3987">
        <v>0</v>
      </c>
      <c r="AZ39" s="3987">
        <v>0</v>
      </c>
      <c r="BA39" s="3987">
        <v>0</v>
      </c>
      <c r="BB39" s="3987">
        <v>0</v>
      </c>
      <c r="BC39" s="3987">
        <v>0</v>
      </c>
      <c r="BD39" s="3987">
        <v>0</v>
      </c>
      <c r="BE39" s="3987">
        <v>0</v>
      </c>
      <c r="BF39" s="3987">
        <v>0</v>
      </c>
      <c r="BG39" s="3987">
        <v>0</v>
      </c>
      <c r="BH39" s="3987">
        <v>0</v>
      </c>
      <c r="BI39" s="3987">
        <v>0</v>
      </c>
      <c r="BJ39" s="3987">
        <v>0</v>
      </c>
      <c r="BK39" s="3987">
        <v>0</v>
      </c>
      <c r="BL39" s="3987">
        <v>0</v>
      </c>
      <c r="BM39" s="3987">
        <v>0</v>
      </c>
      <c r="BN39" s="3987"/>
      <c r="BO39" s="3987"/>
      <c r="BP39" s="3987"/>
      <c r="BQ39" s="3987"/>
      <c r="BR39" s="3987"/>
      <c r="BS39" s="3987"/>
      <c r="BT39" s="3987"/>
      <c r="BU39" s="3987"/>
      <c r="BV39" s="3987"/>
      <c r="BW39" s="3987"/>
      <c r="BX39" s="3987"/>
      <c r="BY39" s="3987"/>
      <c r="BZ39" s="3987"/>
      <c r="CA39" s="3987"/>
      <c r="CB39" s="3987"/>
      <c r="CC39" s="3987"/>
      <c r="CD39" s="3987"/>
      <c r="CE39" s="3987"/>
      <c r="CF39" s="3987"/>
      <c r="CG39" s="3987"/>
    </row>
    <row r="40" spans="1:85" ht="15" customHeight="1">
      <c r="A40" s="2521"/>
      <c r="D40" s="2521">
        <v>2017</v>
      </c>
      <c r="E40" s="2521" t="s">
        <v>5679</v>
      </c>
      <c r="F40" s="3987">
        <v>0</v>
      </c>
      <c r="G40" s="3987">
        <v>0</v>
      </c>
      <c r="H40" s="3987">
        <v>0</v>
      </c>
      <c r="I40" s="3987">
        <v>0</v>
      </c>
      <c r="J40" s="3987">
        <v>0</v>
      </c>
      <c r="K40" s="3987">
        <v>0</v>
      </c>
      <c r="L40" s="3987">
        <v>12866184.323577028</v>
      </c>
      <c r="M40" s="3987">
        <v>0</v>
      </c>
      <c r="N40" s="3987">
        <v>12866184.323577028</v>
      </c>
      <c r="O40" s="3987">
        <v>0</v>
      </c>
      <c r="P40" s="3987">
        <v>0</v>
      </c>
      <c r="Q40" s="3987">
        <v>0</v>
      </c>
      <c r="R40" s="3987">
        <v>0</v>
      </c>
      <c r="S40" s="3987">
        <v>0</v>
      </c>
      <c r="T40" s="3987">
        <v>0</v>
      </c>
      <c r="U40" s="3987">
        <v>0</v>
      </c>
      <c r="V40" s="3987">
        <v>0</v>
      </c>
      <c r="W40" s="3987">
        <v>0</v>
      </c>
      <c r="X40" s="3987">
        <v>7202991.4796284065</v>
      </c>
      <c r="Y40" s="3987">
        <v>0</v>
      </c>
      <c r="Z40" s="3987">
        <v>7202991.4796284065</v>
      </c>
      <c r="AA40" s="3987">
        <v>0</v>
      </c>
      <c r="AB40" s="3987">
        <v>0</v>
      </c>
      <c r="AC40" s="3987">
        <v>0</v>
      </c>
      <c r="AD40" s="3987">
        <v>0</v>
      </c>
      <c r="AE40" s="3987">
        <v>0</v>
      </c>
      <c r="AF40" s="3987">
        <v>0</v>
      </c>
      <c r="AG40" s="3987">
        <v>3972647.0024999999</v>
      </c>
      <c r="AH40" s="3987">
        <v>0</v>
      </c>
      <c r="AI40" s="3987">
        <v>3972647.0024999999</v>
      </c>
      <c r="AJ40" s="3987">
        <v>1728799.9236748982</v>
      </c>
      <c r="AK40" s="3987">
        <v>0</v>
      </c>
      <c r="AL40" s="3987">
        <v>1728799.9236748982</v>
      </c>
      <c r="AM40" s="3987">
        <v>2080129.9999999998</v>
      </c>
      <c r="AN40" s="3987">
        <v>0</v>
      </c>
      <c r="AO40" s="3987">
        <v>2080129.9999999998</v>
      </c>
      <c r="AP40" s="3987">
        <v>0</v>
      </c>
      <c r="AQ40" s="3987">
        <v>0</v>
      </c>
      <c r="AR40" s="3987">
        <v>0</v>
      </c>
      <c r="AS40" s="3987">
        <v>5627400</v>
      </c>
      <c r="AT40" s="3987">
        <v>0</v>
      </c>
      <c r="AU40" s="3987">
        <v>5627400</v>
      </c>
      <c r="AV40" s="3987">
        <v>1333333.3333333333</v>
      </c>
      <c r="AW40" s="3987">
        <v>0</v>
      </c>
      <c r="AX40" s="3987">
        <v>1333333.3333333333</v>
      </c>
      <c r="AY40" s="3987">
        <v>0</v>
      </c>
      <c r="AZ40" s="3987">
        <v>0</v>
      </c>
      <c r="BA40" s="3987">
        <v>0</v>
      </c>
      <c r="BB40" s="3987">
        <v>0</v>
      </c>
      <c r="BC40" s="3987">
        <v>0</v>
      </c>
      <c r="BD40" s="3987">
        <v>0</v>
      </c>
      <c r="BE40" s="3987">
        <v>0</v>
      </c>
      <c r="BF40" s="3987">
        <v>0</v>
      </c>
      <c r="BG40" s="3987">
        <v>0</v>
      </c>
      <c r="BH40" s="3987">
        <v>0</v>
      </c>
      <c r="BI40" s="3987">
        <v>0</v>
      </c>
      <c r="BJ40" s="3987">
        <v>0</v>
      </c>
      <c r="BK40" s="3987">
        <v>0</v>
      </c>
      <c r="BL40" s="3987">
        <v>0</v>
      </c>
      <c r="BM40" s="3987">
        <v>0</v>
      </c>
      <c r="BN40" s="3987"/>
      <c r="BO40" s="3987"/>
      <c r="BP40" s="3987"/>
      <c r="BQ40" s="3987"/>
      <c r="BR40" s="3987"/>
      <c r="BS40" s="3987"/>
      <c r="BT40" s="3987"/>
      <c r="BU40" s="3987"/>
      <c r="BV40" s="3987"/>
      <c r="BW40" s="3987"/>
      <c r="BX40" s="3987"/>
      <c r="BY40" s="3987"/>
      <c r="BZ40" s="3987"/>
      <c r="CA40" s="3987"/>
      <c r="CB40" s="3987"/>
      <c r="CC40" s="3987"/>
      <c r="CD40" s="3987"/>
      <c r="CE40" s="3987"/>
      <c r="CF40" s="3987"/>
      <c r="CG40" s="3987"/>
    </row>
    <row r="41" spans="1:85" ht="15" customHeight="1">
      <c r="A41" s="2521"/>
      <c r="D41" s="2521">
        <v>2018</v>
      </c>
      <c r="E41" s="2521" t="s">
        <v>5679</v>
      </c>
      <c r="F41" s="3987">
        <v>0</v>
      </c>
      <c r="G41" s="3987">
        <v>0</v>
      </c>
      <c r="H41" s="3987">
        <v>0</v>
      </c>
      <c r="I41" s="3987">
        <v>0</v>
      </c>
      <c r="J41" s="3987">
        <v>0</v>
      </c>
      <c r="K41" s="3987">
        <v>0</v>
      </c>
      <c r="L41" s="3987">
        <v>13187838.931666452</v>
      </c>
      <c r="M41" s="3987">
        <v>0</v>
      </c>
      <c r="N41" s="3987">
        <v>13187838.931666452</v>
      </c>
      <c r="O41" s="3987">
        <v>0</v>
      </c>
      <c r="P41" s="3987">
        <v>0</v>
      </c>
      <c r="Q41" s="3987">
        <v>0</v>
      </c>
      <c r="R41" s="3987">
        <v>0</v>
      </c>
      <c r="S41" s="3987">
        <v>0</v>
      </c>
      <c r="T41" s="3987">
        <v>0</v>
      </c>
      <c r="U41" s="3987">
        <v>0</v>
      </c>
      <c r="V41" s="3987">
        <v>0</v>
      </c>
      <c r="W41" s="3987">
        <v>0</v>
      </c>
      <c r="X41" s="3987">
        <v>5921803.9433682756</v>
      </c>
      <c r="Y41" s="3987">
        <v>0</v>
      </c>
      <c r="Z41" s="3987">
        <v>5921803.9433682756</v>
      </c>
      <c r="AA41" s="3987">
        <v>0</v>
      </c>
      <c r="AB41" s="3987">
        <v>0</v>
      </c>
      <c r="AC41" s="3987">
        <v>0</v>
      </c>
      <c r="AD41" s="3987">
        <v>0</v>
      </c>
      <c r="AE41" s="3987">
        <v>0</v>
      </c>
      <c r="AF41" s="3987">
        <v>0</v>
      </c>
      <c r="AG41" s="3987">
        <v>4046501.7525000004</v>
      </c>
      <c r="AH41" s="3987">
        <v>0</v>
      </c>
      <c r="AI41" s="3987">
        <v>4046501.7525000004</v>
      </c>
      <c r="AJ41" s="3987">
        <v>1753880.2837094448</v>
      </c>
      <c r="AK41" s="3987">
        <v>0</v>
      </c>
      <c r="AL41" s="3987">
        <v>1753880.2837094448</v>
      </c>
      <c r="AM41" s="3987">
        <v>2132130</v>
      </c>
      <c r="AN41" s="3987">
        <v>0</v>
      </c>
      <c r="AO41" s="3987">
        <v>2132130</v>
      </c>
      <c r="AP41" s="3987">
        <v>0</v>
      </c>
      <c r="AQ41" s="3987">
        <v>0</v>
      </c>
      <c r="AR41" s="3987">
        <v>0</v>
      </c>
      <c r="AS41" s="3987">
        <v>3481980</v>
      </c>
      <c r="AT41" s="3987">
        <v>0</v>
      </c>
      <c r="AU41" s="3987">
        <v>3481980</v>
      </c>
      <c r="AV41" s="3987">
        <v>0</v>
      </c>
      <c r="AW41" s="3987">
        <v>0</v>
      </c>
      <c r="AX41" s="3987">
        <v>0</v>
      </c>
      <c r="AY41" s="3987">
        <v>0</v>
      </c>
      <c r="AZ41" s="3987">
        <v>0</v>
      </c>
      <c r="BA41" s="3987">
        <v>0</v>
      </c>
      <c r="BB41" s="3987">
        <v>0</v>
      </c>
      <c r="BC41" s="3987">
        <v>0</v>
      </c>
      <c r="BD41" s="3987">
        <v>0</v>
      </c>
      <c r="BE41" s="3987">
        <v>0</v>
      </c>
      <c r="BF41" s="3987">
        <v>0</v>
      </c>
      <c r="BG41" s="3987">
        <v>0</v>
      </c>
      <c r="BH41" s="3987">
        <v>0</v>
      </c>
      <c r="BI41" s="3987">
        <v>0</v>
      </c>
      <c r="BJ41" s="3987">
        <v>0</v>
      </c>
      <c r="BK41" s="3987">
        <v>0</v>
      </c>
      <c r="BL41" s="3987">
        <v>0</v>
      </c>
      <c r="BM41" s="3987">
        <v>0</v>
      </c>
      <c r="BN41" s="3987"/>
      <c r="BO41" s="3987"/>
      <c r="BP41" s="3987"/>
      <c r="BQ41" s="3987"/>
      <c r="BR41" s="3987"/>
      <c r="BS41" s="3987"/>
      <c r="BT41" s="3987"/>
      <c r="BU41" s="3987"/>
      <c r="BV41" s="3987"/>
      <c r="BW41" s="3987"/>
      <c r="BX41" s="3987"/>
      <c r="BY41" s="3987"/>
      <c r="BZ41" s="3987"/>
      <c r="CA41" s="3987"/>
      <c r="CB41" s="3987"/>
      <c r="CC41" s="3987"/>
      <c r="CD41" s="3987"/>
      <c r="CE41" s="3987"/>
      <c r="CF41" s="3987"/>
      <c r="CG41" s="3987"/>
    </row>
    <row r="42" spans="1:85" ht="15" customHeight="1">
      <c r="A42" s="2521"/>
      <c r="D42" s="2521">
        <v>2019</v>
      </c>
      <c r="E42" s="2521" t="s">
        <v>5679</v>
      </c>
      <c r="F42" s="3987">
        <v>0</v>
      </c>
      <c r="G42" s="3987">
        <v>0</v>
      </c>
      <c r="H42" s="3987">
        <v>0</v>
      </c>
      <c r="I42" s="3987">
        <v>0</v>
      </c>
      <c r="J42" s="3987">
        <v>0</v>
      </c>
      <c r="K42" s="3987">
        <v>0</v>
      </c>
      <c r="L42" s="3987">
        <v>13517534.904958112</v>
      </c>
      <c r="M42" s="3987">
        <v>0</v>
      </c>
      <c r="N42" s="3987">
        <v>13517534.904958112</v>
      </c>
      <c r="O42" s="3987">
        <v>0</v>
      </c>
      <c r="P42" s="3987">
        <v>0</v>
      </c>
      <c r="Q42" s="3987">
        <v>0</v>
      </c>
      <c r="R42" s="3987">
        <v>0</v>
      </c>
      <c r="S42" s="3987">
        <v>0</v>
      </c>
      <c r="T42" s="3987">
        <v>0</v>
      </c>
      <c r="U42" s="3987">
        <v>0</v>
      </c>
      <c r="V42" s="3987">
        <v>0</v>
      </c>
      <c r="W42" s="3987">
        <v>0</v>
      </c>
      <c r="X42" s="3987">
        <v>6210577.094439555</v>
      </c>
      <c r="Y42" s="3987">
        <v>0</v>
      </c>
      <c r="Z42" s="3987">
        <v>6210577.094439555</v>
      </c>
      <c r="AA42" s="3987">
        <v>0</v>
      </c>
      <c r="AB42" s="3987">
        <v>0</v>
      </c>
      <c r="AC42" s="3987">
        <v>0</v>
      </c>
      <c r="AD42" s="3987">
        <v>0</v>
      </c>
      <c r="AE42" s="3987">
        <v>0</v>
      </c>
      <c r="AF42" s="3987">
        <v>0</v>
      </c>
      <c r="AG42" s="3987">
        <v>4120356.5025000009</v>
      </c>
      <c r="AH42" s="3987">
        <v>0</v>
      </c>
      <c r="AI42" s="3987">
        <v>4120356.5025000009</v>
      </c>
      <c r="AJ42" s="3987">
        <v>1779243.8313797193</v>
      </c>
      <c r="AK42" s="3987">
        <v>0</v>
      </c>
      <c r="AL42" s="3987">
        <v>1779243.8313797193</v>
      </c>
      <c r="AM42" s="3987">
        <v>2185430</v>
      </c>
      <c r="AN42" s="3987">
        <v>0</v>
      </c>
      <c r="AO42" s="3987">
        <v>2185430</v>
      </c>
      <c r="AP42" s="3987">
        <v>0</v>
      </c>
      <c r="AQ42" s="3987">
        <v>0</v>
      </c>
      <c r="AR42" s="3987">
        <v>0</v>
      </c>
      <c r="AS42" s="3987">
        <v>3570126.7433636505</v>
      </c>
      <c r="AT42" s="3987">
        <v>0</v>
      </c>
      <c r="AU42" s="3987">
        <v>3570126.7433636505</v>
      </c>
      <c r="AV42" s="3987">
        <v>0</v>
      </c>
      <c r="AW42" s="3987">
        <v>0</v>
      </c>
      <c r="AX42" s="3987">
        <v>0</v>
      </c>
      <c r="AY42" s="3987">
        <v>0</v>
      </c>
      <c r="AZ42" s="3987">
        <v>0</v>
      </c>
      <c r="BA42" s="3987">
        <v>0</v>
      </c>
      <c r="BB42" s="3987">
        <v>0</v>
      </c>
      <c r="BC42" s="3987">
        <v>0</v>
      </c>
      <c r="BD42" s="3987">
        <v>0</v>
      </c>
      <c r="BE42" s="3987">
        <v>0</v>
      </c>
      <c r="BF42" s="3987">
        <v>0</v>
      </c>
      <c r="BG42" s="3987">
        <v>0</v>
      </c>
      <c r="BH42" s="3987">
        <v>0</v>
      </c>
      <c r="BI42" s="3987">
        <v>0</v>
      </c>
      <c r="BJ42" s="3987">
        <v>0</v>
      </c>
      <c r="BK42" s="3987">
        <v>0</v>
      </c>
      <c r="BL42" s="3987">
        <v>0</v>
      </c>
      <c r="BM42" s="3987">
        <v>0</v>
      </c>
      <c r="BN42" s="3987"/>
      <c r="BO42" s="3987"/>
      <c r="BP42" s="3987"/>
      <c r="BQ42" s="3987"/>
      <c r="BR42" s="3987"/>
      <c r="BS42" s="3987"/>
      <c r="BT42" s="3987"/>
      <c r="BU42" s="3987"/>
      <c r="BV42" s="3987"/>
      <c r="BW42" s="3987"/>
      <c r="BX42" s="3987"/>
      <c r="BY42" s="3987"/>
      <c r="BZ42" s="3987"/>
      <c r="CA42" s="3987"/>
      <c r="CB42" s="3987"/>
      <c r="CC42" s="3987"/>
      <c r="CD42" s="3987"/>
      <c r="CE42" s="3987"/>
      <c r="CF42" s="3987"/>
      <c r="CG42" s="3987"/>
    </row>
    <row r="43" spans="1:85" ht="15" customHeight="1">
      <c r="A43" s="2521"/>
      <c r="D43" s="2521">
        <v>2020</v>
      </c>
      <c r="E43" s="2521" t="s">
        <v>5679</v>
      </c>
      <c r="F43" s="3987">
        <v>0</v>
      </c>
      <c r="G43" s="3987">
        <v>0</v>
      </c>
      <c r="H43" s="3987">
        <v>0</v>
      </c>
      <c r="I43" s="3987">
        <v>0</v>
      </c>
      <c r="J43" s="3987">
        <v>0</v>
      </c>
      <c r="K43" s="3987">
        <v>0</v>
      </c>
      <c r="L43" s="3987">
        <v>13855473.277582064</v>
      </c>
      <c r="M43" s="3987">
        <v>0</v>
      </c>
      <c r="N43" s="3987">
        <v>13855473.277582064</v>
      </c>
      <c r="O43" s="3987">
        <v>0</v>
      </c>
      <c r="P43" s="3987">
        <v>0</v>
      </c>
      <c r="Q43" s="3987">
        <v>0</v>
      </c>
      <c r="R43" s="3987">
        <v>0</v>
      </c>
      <c r="S43" s="3987">
        <v>0</v>
      </c>
      <c r="T43" s="3987">
        <v>0</v>
      </c>
      <c r="U43" s="3987">
        <v>0</v>
      </c>
      <c r="V43" s="3987">
        <v>0</v>
      </c>
      <c r="W43" s="3987">
        <v>0</v>
      </c>
      <c r="X43" s="3987">
        <v>6513603.6711605676</v>
      </c>
      <c r="Y43" s="3987">
        <v>0</v>
      </c>
      <c r="Z43" s="3987">
        <v>6513603.6711605676</v>
      </c>
      <c r="AA43" s="3987">
        <v>0</v>
      </c>
      <c r="AB43" s="3987">
        <v>0</v>
      </c>
      <c r="AC43" s="3987">
        <v>0</v>
      </c>
      <c r="AD43" s="3987">
        <v>0</v>
      </c>
      <c r="AE43" s="3987">
        <v>0</v>
      </c>
      <c r="AF43" s="3987">
        <v>0</v>
      </c>
      <c r="AG43" s="3987">
        <v>4194211.2525000004</v>
      </c>
      <c r="AH43" s="3987">
        <v>0</v>
      </c>
      <c r="AI43" s="3987">
        <v>4194211.2525000004</v>
      </c>
      <c r="AJ43" s="3987">
        <v>1804891.0406098338</v>
      </c>
      <c r="AK43" s="3987">
        <v>0</v>
      </c>
      <c r="AL43" s="3987">
        <v>1804891.0406098338</v>
      </c>
      <c r="AM43" s="3987">
        <v>2240030</v>
      </c>
      <c r="AN43" s="3987">
        <v>0</v>
      </c>
      <c r="AO43" s="3987">
        <v>2240030</v>
      </c>
      <c r="AP43" s="3987">
        <v>0</v>
      </c>
      <c r="AQ43" s="3987">
        <v>0</v>
      </c>
      <c r="AR43" s="3987">
        <v>0</v>
      </c>
      <c r="AS43" s="3987">
        <v>3660504.932159387</v>
      </c>
      <c r="AT43" s="3987">
        <v>0</v>
      </c>
      <c r="AU43" s="3987">
        <v>3660504.932159387</v>
      </c>
      <c r="AV43" s="3987">
        <v>0</v>
      </c>
      <c r="AW43" s="3987">
        <v>0</v>
      </c>
      <c r="AX43" s="3987">
        <v>0</v>
      </c>
      <c r="AY43" s="3987">
        <v>0</v>
      </c>
      <c r="AZ43" s="3987">
        <v>0</v>
      </c>
      <c r="BA43" s="3987">
        <v>0</v>
      </c>
      <c r="BB43" s="3987">
        <v>0</v>
      </c>
      <c r="BC43" s="3987">
        <v>0</v>
      </c>
      <c r="BD43" s="3987">
        <v>0</v>
      </c>
      <c r="BE43" s="3987">
        <v>0</v>
      </c>
      <c r="BF43" s="3987">
        <v>0</v>
      </c>
      <c r="BG43" s="3987">
        <v>0</v>
      </c>
      <c r="BH43" s="3987">
        <v>0</v>
      </c>
      <c r="BI43" s="3987">
        <v>0</v>
      </c>
      <c r="BJ43" s="3987">
        <v>0</v>
      </c>
      <c r="BK43" s="3987">
        <v>0</v>
      </c>
      <c r="BL43" s="3987">
        <v>0</v>
      </c>
      <c r="BM43" s="3987">
        <v>0</v>
      </c>
      <c r="BN43" s="3987"/>
      <c r="BO43" s="3987"/>
      <c r="BP43" s="3987"/>
      <c r="BQ43" s="3987"/>
      <c r="BR43" s="3987"/>
      <c r="BS43" s="3987"/>
      <c r="BT43" s="3987"/>
      <c r="BU43" s="3987"/>
      <c r="BV43" s="3987"/>
      <c r="BW43" s="3987"/>
      <c r="BX43" s="3987"/>
      <c r="BY43" s="3987"/>
      <c r="BZ43" s="3987"/>
      <c r="CA43" s="3987"/>
      <c r="CB43" s="3987"/>
      <c r="CC43" s="3987"/>
      <c r="CD43" s="3987"/>
      <c r="CE43" s="3987"/>
      <c r="CF43" s="3987"/>
      <c r="CG43" s="3987"/>
    </row>
    <row r="44" spans="1:85" ht="15" customHeight="1">
      <c r="A44" s="2521"/>
      <c r="D44" s="2521">
        <v>2021</v>
      </c>
      <c r="E44" s="2521" t="s">
        <v>5679</v>
      </c>
      <c r="F44" s="3987">
        <v>0</v>
      </c>
      <c r="G44" s="3987">
        <v>0</v>
      </c>
      <c r="H44" s="3987">
        <v>0</v>
      </c>
      <c r="I44" s="3987">
        <v>0</v>
      </c>
      <c r="J44" s="3987">
        <v>0</v>
      </c>
      <c r="K44" s="3987">
        <v>0</v>
      </c>
      <c r="L44" s="3987">
        <v>14201860.109521613</v>
      </c>
      <c r="M44" s="3987">
        <v>0</v>
      </c>
      <c r="N44" s="3987">
        <v>14201860.109521613</v>
      </c>
      <c r="O44" s="3987">
        <v>0</v>
      </c>
      <c r="P44" s="3987">
        <v>0</v>
      </c>
      <c r="Q44" s="3987">
        <v>0</v>
      </c>
      <c r="R44" s="3987">
        <v>0</v>
      </c>
      <c r="S44" s="3987">
        <v>0</v>
      </c>
      <c r="T44" s="3987">
        <v>0</v>
      </c>
      <c r="U44" s="3987">
        <v>0</v>
      </c>
      <c r="V44" s="3987">
        <v>0</v>
      </c>
      <c r="W44" s="3987">
        <v>0</v>
      </c>
      <c r="X44" s="3987">
        <v>6831591.6556458268</v>
      </c>
      <c r="Y44" s="3987">
        <v>0</v>
      </c>
      <c r="Z44" s="3987">
        <v>6831591.6556458268</v>
      </c>
      <c r="AA44" s="3987">
        <v>0</v>
      </c>
      <c r="AB44" s="3987">
        <v>0</v>
      </c>
      <c r="AC44" s="3987">
        <v>0</v>
      </c>
      <c r="AD44" s="3987">
        <v>0</v>
      </c>
      <c r="AE44" s="3987">
        <v>0</v>
      </c>
      <c r="AF44" s="3987">
        <v>0</v>
      </c>
      <c r="AG44" s="3987">
        <v>3911287.9738875004</v>
      </c>
      <c r="AH44" s="3987">
        <v>0</v>
      </c>
      <c r="AI44" s="3987">
        <v>3911287.9738875004</v>
      </c>
      <c r="AJ44" s="3987">
        <v>1815980.0597031908</v>
      </c>
      <c r="AK44" s="3987">
        <v>0</v>
      </c>
      <c r="AL44" s="3987">
        <v>1815980.0597031908</v>
      </c>
      <c r="AM44" s="3987">
        <v>2296060</v>
      </c>
      <c r="AN44" s="3987">
        <v>0</v>
      </c>
      <c r="AO44" s="3987">
        <v>2296060</v>
      </c>
      <c r="AP44" s="3987">
        <v>0</v>
      </c>
      <c r="AQ44" s="3987">
        <v>0</v>
      </c>
      <c r="AR44" s="3987">
        <v>0</v>
      </c>
      <c r="AS44" s="3987">
        <v>3753171.0556972702</v>
      </c>
      <c r="AT44" s="3987">
        <v>0</v>
      </c>
      <c r="AU44" s="3987">
        <v>3753171.0556972702</v>
      </c>
      <c r="AV44" s="3987">
        <v>0</v>
      </c>
      <c r="AW44" s="3987">
        <v>0</v>
      </c>
      <c r="AX44" s="3987">
        <v>0</v>
      </c>
      <c r="AY44" s="3987">
        <v>0</v>
      </c>
      <c r="AZ44" s="3987">
        <v>0</v>
      </c>
      <c r="BA44" s="3987">
        <v>0</v>
      </c>
      <c r="BB44" s="3987">
        <v>0</v>
      </c>
      <c r="BC44" s="3987">
        <v>0</v>
      </c>
      <c r="BD44" s="3987">
        <v>0</v>
      </c>
      <c r="BE44" s="3987">
        <v>0</v>
      </c>
      <c r="BF44" s="3987">
        <v>0</v>
      </c>
      <c r="BG44" s="3987">
        <v>0</v>
      </c>
      <c r="BH44" s="3987">
        <v>0</v>
      </c>
      <c r="BI44" s="3987">
        <v>0</v>
      </c>
      <c r="BJ44" s="3987">
        <v>0</v>
      </c>
      <c r="BK44" s="3987">
        <v>0</v>
      </c>
      <c r="BL44" s="3987">
        <v>0</v>
      </c>
      <c r="BM44" s="3987">
        <v>0</v>
      </c>
      <c r="BN44" s="3987"/>
      <c r="BO44" s="3987"/>
      <c r="BP44" s="3987"/>
      <c r="BQ44" s="3987"/>
      <c r="BR44" s="3987"/>
      <c r="BS44" s="3987"/>
      <c r="BT44" s="3987"/>
      <c r="BU44" s="3987"/>
      <c r="BV44" s="3987"/>
      <c r="BW44" s="3987"/>
      <c r="BX44" s="3987"/>
      <c r="BY44" s="3987"/>
      <c r="BZ44" s="3987"/>
      <c r="CA44" s="3987"/>
      <c r="CB44" s="3987"/>
      <c r="CC44" s="3987"/>
      <c r="CD44" s="3987"/>
      <c r="CE44" s="3987"/>
      <c r="CF44" s="3987"/>
      <c r="CG44" s="3987"/>
    </row>
    <row r="45" spans="1:85" ht="15" customHeight="1">
      <c r="A45" s="2521"/>
      <c r="D45" s="2521">
        <v>2022</v>
      </c>
      <c r="E45" s="2521" t="s">
        <v>5679</v>
      </c>
      <c r="F45" s="3987">
        <v>0</v>
      </c>
      <c r="G45" s="3987">
        <v>0</v>
      </c>
      <c r="H45" s="3987">
        <v>0</v>
      </c>
      <c r="I45" s="3987">
        <v>0</v>
      </c>
      <c r="J45" s="3987">
        <v>0</v>
      </c>
      <c r="K45" s="3987">
        <v>0</v>
      </c>
      <c r="L45" s="3987">
        <v>14556906.612259652</v>
      </c>
      <c r="M45" s="3987">
        <v>0</v>
      </c>
      <c r="N45" s="3987">
        <v>14556906.612259652</v>
      </c>
      <c r="O45" s="3987">
        <v>0</v>
      </c>
      <c r="P45" s="3987">
        <v>0</v>
      </c>
      <c r="Q45" s="3987">
        <v>0</v>
      </c>
      <c r="R45" s="3987">
        <v>0</v>
      </c>
      <c r="S45" s="3987">
        <v>0</v>
      </c>
      <c r="T45" s="3987">
        <v>0</v>
      </c>
      <c r="U45" s="3987">
        <v>0</v>
      </c>
      <c r="V45" s="3987">
        <v>0</v>
      </c>
      <c r="W45" s="3987">
        <v>0</v>
      </c>
      <c r="X45" s="3987">
        <v>7165284.3104087235</v>
      </c>
      <c r="Y45" s="3987">
        <v>0</v>
      </c>
      <c r="Z45" s="3987">
        <v>7165284.3104087235</v>
      </c>
      <c r="AA45" s="3987">
        <v>0</v>
      </c>
      <c r="AB45" s="3987">
        <v>0</v>
      </c>
      <c r="AC45" s="3987">
        <v>0</v>
      </c>
      <c r="AD45" s="3987">
        <v>0</v>
      </c>
      <c r="AE45" s="3987">
        <v>0</v>
      </c>
      <c r="AF45" s="3987">
        <v>0</v>
      </c>
      <c r="AG45" s="3987">
        <v>3860069.6084125005</v>
      </c>
      <c r="AH45" s="3987">
        <v>0</v>
      </c>
      <c r="AI45" s="3987">
        <v>3860069.6084125005</v>
      </c>
      <c r="AJ45" s="3987">
        <v>1811981.8346824821</v>
      </c>
      <c r="AK45" s="3987">
        <v>0</v>
      </c>
      <c r="AL45" s="3987">
        <v>1811981.8346824821</v>
      </c>
      <c r="AM45" s="3987">
        <v>2353520</v>
      </c>
      <c r="AN45" s="3987">
        <v>0</v>
      </c>
      <c r="AO45" s="3987">
        <v>2353520</v>
      </c>
      <c r="AP45" s="3987">
        <v>0</v>
      </c>
      <c r="AQ45" s="3987">
        <v>0</v>
      </c>
      <c r="AR45" s="3987">
        <v>0</v>
      </c>
      <c r="AS45" s="3987">
        <v>3848183.033321043</v>
      </c>
      <c r="AT45" s="3987">
        <v>0</v>
      </c>
      <c r="AU45" s="3987">
        <v>3848183.033321043</v>
      </c>
      <c r="AV45" s="3987">
        <v>0</v>
      </c>
      <c r="AW45" s="3987">
        <v>0</v>
      </c>
      <c r="AX45" s="3987">
        <v>0</v>
      </c>
      <c r="AY45" s="3987">
        <v>0</v>
      </c>
      <c r="AZ45" s="3987">
        <v>0</v>
      </c>
      <c r="BA45" s="3987">
        <v>0</v>
      </c>
      <c r="BB45" s="3987">
        <v>0</v>
      </c>
      <c r="BC45" s="3987">
        <v>0</v>
      </c>
      <c r="BD45" s="3987">
        <v>0</v>
      </c>
      <c r="BE45" s="3987">
        <v>0</v>
      </c>
      <c r="BF45" s="3987">
        <v>0</v>
      </c>
      <c r="BG45" s="3987">
        <v>0</v>
      </c>
      <c r="BH45" s="3987">
        <v>0</v>
      </c>
      <c r="BI45" s="3987">
        <v>0</v>
      </c>
      <c r="BJ45" s="3987">
        <v>0</v>
      </c>
      <c r="BK45" s="3987">
        <v>0</v>
      </c>
      <c r="BL45" s="3987">
        <v>0</v>
      </c>
      <c r="BM45" s="3987">
        <v>0</v>
      </c>
      <c r="BN45" s="3987"/>
      <c r="BO45" s="3987"/>
      <c r="BP45" s="3987"/>
      <c r="BQ45" s="3987"/>
      <c r="BR45" s="3987"/>
      <c r="BS45" s="3987"/>
      <c r="BT45" s="3987"/>
      <c r="BU45" s="3987"/>
      <c r="BV45" s="3987"/>
      <c r="BW45" s="3987"/>
      <c r="BX45" s="3987"/>
      <c r="BY45" s="3987"/>
      <c r="BZ45" s="3987"/>
      <c r="CA45" s="3987"/>
      <c r="CB45" s="3987"/>
      <c r="CC45" s="3987"/>
      <c r="CD45" s="3987"/>
      <c r="CE45" s="3987"/>
      <c r="CF45" s="3987"/>
      <c r="CG45" s="3987"/>
    </row>
    <row r="46" spans="1:85" ht="15" customHeight="1">
      <c r="A46" s="2521"/>
      <c r="B46" s="2737"/>
      <c r="D46" s="2521">
        <v>2023</v>
      </c>
      <c r="E46" s="2521" t="s">
        <v>5679</v>
      </c>
      <c r="F46" s="3987">
        <v>0</v>
      </c>
      <c r="G46" s="3987">
        <v>0</v>
      </c>
      <c r="H46" s="3987">
        <v>0</v>
      </c>
      <c r="I46" s="3987">
        <v>0</v>
      </c>
      <c r="J46" s="3987">
        <v>0</v>
      </c>
      <c r="K46" s="3987">
        <v>0</v>
      </c>
      <c r="L46" s="3987">
        <v>14920829.277566142</v>
      </c>
      <c r="M46" s="3987">
        <v>0</v>
      </c>
      <c r="N46" s="3987">
        <v>14920829.277566142</v>
      </c>
      <c r="O46" s="3987">
        <v>0</v>
      </c>
      <c r="P46" s="3987">
        <v>0</v>
      </c>
      <c r="Q46" s="3987">
        <v>0</v>
      </c>
      <c r="R46" s="3987">
        <v>0</v>
      </c>
      <c r="S46" s="3987">
        <v>0</v>
      </c>
      <c r="T46" s="3987">
        <v>0</v>
      </c>
      <c r="U46" s="3987">
        <v>0</v>
      </c>
      <c r="V46" s="3987">
        <v>0</v>
      </c>
      <c r="W46" s="3987">
        <v>0</v>
      </c>
      <c r="X46" s="3987">
        <v>7515461.9393763933</v>
      </c>
      <c r="Y46" s="3987">
        <v>0</v>
      </c>
      <c r="Z46" s="3987">
        <v>7515461.9393763933</v>
      </c>
      <c r="AA46" s="3987">
        <v>0</v>
      </c>
      <c r="AB46" s="3987">
        <v>0</v>
      </c>
      <c r="AC46" s="3987">
        <v>0</v>
      </c>
      <c r="AD46" s="3987">
        <v>0</v>
      </c>
      <c r="AE46" s="3987">
        <v>0</v>
      </c>
      <c r="AF46" s="3987">
        <v>0</v>
      </c>
      <c r="AG46" s="3987">
        <v>3925728.2171625011</v>
      </c>
      <c r="AH46" s="3987">
        <v>0</v>
      </c>
      <c r="AI46" s="3987">
        <v>3925728.2171625011</v>
      </c>
      <c r="AJ46" s="3987">
        <v>1806957.2816219397</v>
      </c>
      <c r="AK46" s="3987">
        <v>0</v>
      </c>
      <c r="AL46" s="3987">
        <v>1806957.2816219397</v>
      </c>
      <c r="AM46" s="3987">
        <v>2412280</v>
      </c>
      <c r="AN46" s="3987">
        <v>0</v>
      </c>
      <c r="AO46" s="3987">
        <v>2412280</v>
      </c>
      <c r="AP46" s="3987">
        <v>0</v>
      </c>
      <c r="AQ46" s="3987">
        <v>0</v>
      </c>
      <c r="AR46" s="3987">
        <v>0</v>
      </c>
      <c r="AS46" s="3987">
        <v>3945600.2506096284</v>
      </c>
      <c r="AT46" s="3987">
        <v>0</v>
      </c>
      <c r="AU46" s="3987">
        <v>3945600.2506096284</v>
      </c>
      <c r="AV46" s="3987">
        <v>0</v>
      </c>
      <c r="AW46" s="3987">
        <v>0</v>
      </c>
      <c r="AX46" s="3987">
        <v>0</v>
      </c>
      <c r="AY46" s="3987">
        <v>0</v>
      </c>
      <c r="AZ46" s="3987">
        <v>0</v>
      </c>
      <c r="BA46" s="3987">
        <v>0</v>
      </c>
      <c r="BB46" s="3987">
        <v>0</v>
      </c>
      <c r="BC46" s="3987">
        <v>0</v>
      </c>
      <c r="BD46" s="3987">
        <v>0</v>
      </c>
      <c r="BE46" s="3987">
        <v>0</v>
      </c>
      <c r="BF46" s="3987">
        <v>0</v>
      </c>
      <c r="BG46" s="3987">
        <v>0</v>
      </c>
      <c r="BH46" s="3987">
        <v>0</v>
      </c>
      <c r="BI46" s="3987">
        <v>0</v>
      </c>
      <c r="BJ46" s="3987">
        <v>0</v>
      </c>
      <c r="BK46" s="3987">
        <v>0</v>
      </c>
      <c r="BL46" s="3987">
        <v>0</v>
      </c>
      <c r="BM46" s="3987">
        <v>0</v>
      </c>
      <c r="BN46" s="3987"/>
      <c r="BO46" s="3987"/>
      <c r="BP46" s="3987"/>
      <c r="BQ46" s="3987"/>
      <c r="BR46" s="3987"/>
      <c r="BS46" s="3987"/>
      <c r="BT46" s="3987"/>
      <c r="BU46" s="3987"/>
      <c r="BV46" s="3987"/>
      <c r="BW46" s="3987"/>
      <c r="BX46" s="3987"/>
      <c r="BY46" s="3987"/>
      <c r="BZ46" s="3987"/>
      <c r="CA46" s="3987"/>
      <c r="CB46" s="3987"/>
      <c r="CC46" s="3987"/>
      <c r="CD46" s="3987"/>
      <c r="CE46" s="3987"/>
      <c r="CF46" s="3987"/>
      <c r="CG46" s="3987"/>
    </row>
    <row r="47" spans="1:85" ht="15" customHeight="1">
      <c r="A47" s="2521"/>
      <c r="D47" s="2521">
        <v>2024</v>
      </c>
      <c r="E47" s="2521" t="s">
        <v>5679</v>
      </c>
      <c r="F47" s="3987">
        <v>0</v>
      </c>
      <c r="G47" s="3987">
        <v>0</v>
      </c>
      <c r="H47" s="3987">
        <v>0</v>
      </c>
      <c r="I47" s="3987">
        <v>0</v>
      </c>
      <c r="J47" s="3987">
        <v>0</v>
      </c>
      <c r="K47" s="3987">
        <v>0</v>
      </c>
      <c r="L47" s="3987">
        <v>15293850.009505294</v>
      </c>
      <c r="M47" s="3987">
        <v>0</v>
      </c>
      <c r="N47" s="3987">
        <v>15293850.009505294</v>
      </c>
      <c r="O47" s="3987">
        <v>0</v>
      </c>
      <c r="P47" s="3987">
        <v>0</v>
      </c>
      <c r="Q47" s="3987">
        <v>0</v>
      </c>
      <c r="R47" s="3987">
        <v>0</v>
      </c>
      <c r="S47" s="3987">
        <v>0</v>
      </c>
      <c r="T47" s="3987">
        <v>0</v>
      </c>
      <c r="U47" s="3987">
        <v>0</v>
      </c>
      <c r="V47" s="3987">
        <v>0</v>
      </c>
      <c r="W47" s="3987">
        <v>0</v>
      </c>
      <c r="X47" s="3987">
        <v>7882943.7368792268</v>
      </c>
      <c r="Y47" s="3987">
        <v>0</v>
      </c>
      <c r="Z47" s="3987">
        <v>7882943.7368792268</v>
      </c>
      <c r="AA47" s="3987">
        <v>0</v>
      </c>
      <c r="AB47" s="3987">
        <v>0</v>
      </c>
      <c r="AC47" s="3987">
        <v>0</v>
      </c>
      <c r="AD47" s="3987">
        <v>0</v>
      </c>
      <c r="AE47" s="3987">
        <v>0</v>
      </c>
      <c r="AF47" s="3987">
        <v>0</v>
      </c>
      <c r="AG47" s="3987">
        <v>3991386.8259125007</v>
      </c>
      <c r="AH47" s="3987">
        <v>0</v>
      </c>
      <c r="AI47" s="3987">
        <v>3991386.8259125007</v>
      </c>
      <c r="AJ47" s="3987">
        <v>1800868.2502716428</v>
      </c>
      <c r="AK47" s="3987">
        <v>0</v>
      </c>
      <c r="AL47" s="3987">
        <v>1800868.2502716428</v>
      </c>
      <c r="AM47" s="3987">
        <v>2472600</v>
      </c>
      <c r="AN47" s="3987">
        <v>0</v>
      </c>
      <c r="AO47" s="3987">
        <v>2472600</v>
      </c>
      <c r="AP47" s="3987">
        <v>0</v>
      </c>
      <c r="AQ47" s="3987">
        <v>0</v>
      </c>
      <c r="AR47" s="3987">
        <v>0</v>
      </c>
      <c r="AS47" s="3987">
        <v>4045483.5964950281</v>
      </c>
      <c r="AT47" s="3987">
        <v>0</v>
      </c>
      <c r="AU47" s="3987">
        <v>4045483.5964950281</v>
      </c>
      <c r="AV47" s="3987">
        <v>0</v>
      </c>
      <c r="AW47" s="3987">
        <v>0</v>
      </c>
      <c r="AX47" s="3987">
        <v>0</v>
      </c>
      <c r="AY47" s="3987">
        <v>0</v>
      </c>
      <c r="AZ47" s="3987">
        <v>0</v>
      </c>
      <c r="BA47" s="3987">
        <v>0</v>
      </c>
      <c r="BB47" s="3987">
        <v>0</v>
      </c>
      <c r="BC47" s="3987">
        <v>0</v>
      </c>
      <c r="BD47" s="3987">
        <v>0</v>
      </c>
      <c r="BE47" s="3987">
        <v>0</v>
      </c>
      <c r="BF47" s="3987">
        <v>0</v>
      </c>
      <c r="BG47" s="3987">
        <v>0</v>
      </c>
      <c r="BH47" s="3987">
        <v>0</v>
      </c>
      <c r="BI47" s="3987">
        <v>0</v>
      </c>
      <c r="BJ47" s="3987">
        <v>0</v>
      </c>
      <c r="BK47" s="3987">
        <v>0</v>
      </c>
      <c r="BL47" s="3987">
        <v>0</v>
      </c>
      <c r="BM47" s="3987">
        <v>0</v>
      </c>
      <c r="BN47" s="3987"/>
      <c r="BO47" s="3987"/>
      <c r="BP47" s="3987"/>
      <c r="BQ47" s="3987"/>
      <c r="BR47" s="3987"/>
      <c r="BS47" s="3987"/>
      <c r="BT47" s="3987"/>
      <c r="BU47" s="3987"/>
      <c r="BV47" s="3987"/>
      <c r="BW47" s="3987"/>
      <c r="BX47" s="3987"/>
      <c r="BY47" s="3987"/>
      <c r="BZ47" s="3987"/>
      <c r="CA47" s="3987"/>
      <c r="CB47" s="3987"/>
      <c r="CC47" s="3987"/>
      <c r="CD47" s="3987"/>
      <c r="CE47" s="3987"/>
      <c r="CF47" s="3987"/>
      <c r="CG47" s="3987"/>
    </row>
    <row r="48" spans="1:85" ht="15" customHeight="1">
      <c r="A48" s="2521"/>
      <c r="D48" s="2521">
        <v>2025</v>
      </c>
      <c r="E48" s="2521" t="s">
        <v>5679</v>
      </c>
      <c r="F48" s="3987">
        <v>0</v>
      </c>
      <c r="G48" s="3987">
        <v>0</v>
      </c>
      <c r="H48" s="3987">
        <v>0</v>
      </c>
      <c r="I48" s="3987">
        <v>0</v>
      </c>
      <c r="J48" s="3987">
        <v>0</v>
      </c>
      <c r="K48" s="3987">
        <v>0</v>
      </c>
      <c r="L48" s="3987">
        <v>15676196.259742927</v>
      </c>
      <c r="M48" s="3987">
        <v>0</v>
      </c>
      <c r="N48" s="3987">
        <v>15676196.259742927</v>
      </c>
      <c r="O48" s="3987">
        <v>0</v>
      </c>
      <c r="P48" s="3987">
        <v>0</v>
      </c>
      <c r="Q48" s="3987">
        <v>0</v>
      </c>
      <c r="R48" s="3987">
        <v>0</v>
      </c>
      <c r="S48" s="3987">
        <v>0</v>
      </c>
      <c r="T48" s="3987">
        <v>0</v>
      </c>
      <c r="U48" s="3987">
        <v>0</v>
      </c>
      <c r="V48" s="3987">
        <v>0</v>
      </c>
      <c r="W48" s="3987">
        <v>0</v>
      </c>
      <c r="X48" s="3987">
        <v>8268589.7290119166</v>
      </c>
      <c r="Y48" s="3987">
        <v>0</v>
      </c>
      <c r="Z48" s="3987">
        <v>8268589.7290119166</v>
      </c>
      <c r="AA48" s="3987">
        <v>0</v>
      </c>
      <c r="AB48" s="3987">
        <v>0</v>
      </c>
      <c r="AC48" s="3987">
        <v>0</v>
      </c>
      <c r="AD48" s="3987">
        <v>0</v>
      </c>
      <c r="AE48" s="3987">
        <v>0</v>
      </c>
      <c r="AF48" s="3987">
        <v>0</v>
      </c>
      <c r="AG48" s="3987">
        <v>4057045.4346625009</v>
      </c>
      <c r="AH48" s="3987">
        <v>0</v>
      </c>
      <c r="AI48" s="3987">
        <v>4057045.4346625009</v>
      </c>
      <c r="AJ48" s="3987">
        <v>1793665.0089803003</v>
      </c>
      <c r="AK48" s="3987">
        <v>0</v>
      </c>
      <c r="AL48" s="3987">
        <v>1793665.0089803003</v>
      </c>
      <c r="AM48" s="3987">
        <v>2534480</v>
      </c>
      <c r="AN48" s="3987">
        <v>0</v>
      </c>
      <c r="AO48" s="3987">
        <v>2534480</v>
      </c>
      <c r="AP48" s="3987">
        <v>0</v>
      </c>
      <c r="AQ48" s="3987">
        <v>0</v>
      </c>
      <c r="AR48" s="3987">
        <v>0</v>
      </c>
      <c r="AS48" s="3987">
        <v>4147895.5013198997</v>
      </c>
      <c r="AT48" s="3987">
        <v>0</v>
      </c>
      <c r="AU48" s="3987">
        <v>4147895.5013198997</v>
      </c>
      <c r="AV48" s="3987">
        <v>0</v>
      </c>
      <c r="AW48" s="3987">
        <v>0</v>
      </c>
      <c r="AX48" s="3987">
        <v>0</v>
      </c>
      <c r="AY48" s="3987">
        <v>0</v>
      </c>
      <c r="AZ48" s="3987">
        <v>0</v>
      </c>
      <c r="BA48" s="3987">
        <v>0</v>
      </c>
      <c r="BB48" s="3987">
        <v>0</v>
      </c>
      <c r="BC48" s="3987">
        <v>0</v>
      </c>
      <c r="BD48" s="3987">
        <v>0</v>
      </c>
      <c r="BE48" s="3987">
        <v>0</v>
      </c>
      <c r="BF48" s="3987">
        <v>0</v>
      </c>
      <c r="BG48" s="3987">
        <v>0</v>
      </c>
      <c r="BH48" s="3987">
        <v>0</v>
      </c>
      <c r="BI48" s="3987">
        <v>0</v>
      </c>
      <c r="BJ48" s="3987">
        <v>0</v>
      </c>
      <c r="BK48" s="3987">
        <v>0</v>
      </c>
      <c r="BL48" s="3987">
        <v>0</v>
      </c>
      <c r="BM48" s="3987">
        <v>0</v>
      </c>
      <c r="BN48" s="3987"/>
      <c r="BO48" s="3987"/>
      <c r="BP48" s="3987"/>
      <c r="BQ48" s="3987"/>
      <c r="BR48" s="3987"/>
      <c r="BS48" s="3987"/>
      <c r="BT48" s="3987"/>
      <c r="BU48" s="3987"/>
      <c r="BV48" s="3987"/>
      <c r="BW48" s="3987"/>
      <c r="BX48" s="3987"/>
      <c r="BY48" s="3987"/>
      <c r="BZ48" s="3987"/>
      <c r="CA48" s="3987"/>
      <c r="CB48" s="3987"/>
      <c r="CC48" s="3987"/>
      <c r="CD48" s="3987"/>
      <c r="CE48" s="3987"/>
      <c r="CF48" s="3987"/>
      <c r="CG48" s="3987"/>
    </row>
    <row r="49" spans="1:85" ht="15" customHeight="1">
      <c r="A49" s="2521"/>
      <c r="D49" s="2521">
        <v>2026</v>
      </c>
      <c r="E49" s="2521" t="s">
        <v>5679</v>
      </c>
      <c r="F49" s="3987">
        <v>0</v>
      </c>
      <c r="G49" s="3987">
        <v>0</v>
      </c>
      <c r="H49" s="3987">
        <v>0</v>
      </c>
      <c r="I49" s="3987">
        <v>0</v>
      </c>
      <c r="J49" s="3987">
        <v>0</v>
      </c>
      <c r="K49" s="3987">
        <v>0</v>
      </c>
      <c r="L49" s="3987">
        <v>16068101.166236497</v>
      </c>
      <c r="M49" s="3987">
        <v>0</v>
      </c>
      <c r="N49" s="3987">
        <v>16068101.166236497</v>
      </c>
      <c r="O49" s="3987">
        <v>0</v>
      </c>
      <c r="P49" s="3987">
        <v>0</v>
      </c>
      <c r="Q49" s="3987">
        <v>0</v>
      </c>
      <c r="R49" s="3987">
        <v>0</v>
      </c>
      <c r="S49" s="3987">
        <v>0</v>
      </c>
      <c r="T49" s="3987">
        <v>0</v>
      </c>
      <c r="U49" s="3987">
        <v>0</v>
      </c>
      <c r="V49" s="3987">
        <v>0</v>
      </c>
      <c r="W49" s="3987">
        <v>0</v>
      </c>
      <c r="X49" s="3987">
        <v>8673302.8119825199</v>
      </c>
      <c r="Y49" s="3987">
        <v>0</v>
      </c>
      <c r="Z49" s="3987">
        <v>8673302.8119825199</v>
      </c>
      <c r="AA49" s="3987">
        <v>0</v>
      </c>
      <c r="AB49" s="3987">
        <v>0</v>
      </c>
      <c r="AC49" s="3987">
        <v>0</v>
      </c>
      <c r="AD49" s="3987">
        <v>0</v>
      </c>
      <c r="AE49" s="3987">
        <v>0</v>
      </c>
      <c r="AF49" s="3987">
        <v>0</v>
      </c>
      <c r="AG49" s="3987">
        <v>2020328.5144125</v>
      </c>
      <c r="AH49" s="3987">
        <v>0</v>
      </c>
      <c r="AI49" s="3987">
        <v>2020328.5144125</v>
      </c>
      <c r="AJ49" s="3987">
        <v>1785179.5914491506</v>
      </c>
      <c r="AK49" s="3987">
        <v>0</v>
      </c>
      <c r="AL49" s="3987">
        <v>1785179.5914491506</v>
      </c>
      <c r="AM49" s="3987">
        <v>2597790</v>
      </c>
      <c r="AN49" s="3987">
        <v>0</v>
      </c>
      <c r="AO49" s="3987">
        <v>2597790</v>
      </c>
      <c r="AP49" s="3987">
        <v>0</v>
      </c>
      <c r="AQ49" s="3987">
        <v>0</v>
      </c>
      <c r="AR49" s="3987">
        <v>0</v>
      </c>
      <c r="AS49" s="3987">
        <v>4252899.9758585496</v>
      </c>
      <c r="AT49" s="3987">
        <v>0</v>
      </c>
      <c r="AU49" s="3987">
        <v>4252899.9758585496</v>
      </c>
      <c r="AV49" s="3987">
        <v>0</v>
      </c>
      <c r="AW49" s="3987">
        <v>0</v>
      </c>
      <c r="AX49" s="3987">
        <v>0</v>
      </c>
      <c r="AY49" s="3987">
        <v>0</v>
      </c>
      <c r="AZ49" s="3987">
        <v>0</v>
      </c>
      <c r="BA49" s="3987">
        <v>0</v>
      </c>
      <c r="BB49" s="3987">
        <v>0</v>
      </c>
      <c r="BC49" s="3987">
        <v>0</v>
      </c>
      <c r="BD49" s="3987">
        <v>0</v>
      </c>
      <c r="BE49" s="3987">
        <v>0</v>
      </c>
      <c r="BF49" s="3987">
        <v>0</v>
      </c>
      <c r="BG49" s="3987">
        <v>0</v>
      </c>
      <c r="BH49" s="3987">
        <v>0</v>
      </c>
      <c r="BI49" s="3987">
        <v>0</v>
      </c>
      <c r="BJ49" s="3987">
        <v>0</v>
      </c>
      <c r="BK49" s="3987">
        <v>0</v>
      </c>
      <c r="BL49" s="3987">
        <v>0</v>
      </c>
      <c r="BM49" s="3987">
        <v>0</v>
      </c>
      <c r="BN49" s="3987"/>
      <c r="BO49" s="3987"/>
      <c r="BP49" s="3987"/>
      <c r="BQ49" s="3987"/>
      <c r="BR49" s="3987"/>
      <c r="BS49" s="3987"/>
      <c r="BT49" s="3987"/>
      <c r="BU49" s="3987"/>
      <c r="BV49" s="3987"/>
      <c r="BW49" s="3987"/>
      <c r="BX49" s="3987"/>
      <c r="BY49" s="3987"/>
      <c r="BZ49" s="3987"/>
      <c r="CA49" s="3987"/>
      <c r="CB49" s="3987"/>
      <c r="CC49" s="3987"/>
      <c r="CD49" s="3987"/>
      <c r="CE49" s="3987"/>
      <c r="CF49" s="3987"/>
      <c r="CG49" s="3987"/>
    </row>
    <row r="50" spans="1:85" ht="15" customHeight="1">
      <c r="A50" s="2521"/>
      <c r="D50" s="2521">
        <v>2027</v>
      </c>
      <c r="E50" s="2521" t="s">
        <v>5679</v>
      </c>
      <c r="F50" s="3987">
        <v>0</v>
      </c>
      <c r="G50" s="3987">
        <v>0</v>
      </c>
      <c r="H50" s="3987">
        <v>0</v>
      </c>
      <c r="I50" s="3987">
        <v>0</v>
      </c>
      <c r="J50" s="3987">
        <v>0</v>
      </c>
      <c r="K50" s="3987">
        <v>0</v>
      </c>
      <c r="L50" s="3987">
        <v>16469803.695392409</v>
      </c>
      <c r="M50" s="3987">
        <v>0</v>
      </c>
      <c r="N50" s="3987">
        <v>16469803.695392409</v>
      </c>
      <c r="O50" s="3987">
        <v>0</v>
      </c>
      <c r="P50" s="3987">
        <v>0</v>
      </c>
      <c r="Q50" s="3987">
        <v>0</v>
      </c>
      <c r="R50" s="3987">
        <v>0</v>
      </c>
      <c r="S50" s="3987">
        <v>0</v>
      </c>
      <c r="T50" s="3987">
        <v>0</v>
      </c>
      <c r="U50" s="3987">
        <v>0</v>
      </c>
      <c r="V50" s="3987">
        <v>0</v>
      </c>
      <c r="W50" s="3987">
        <v>0</v>
      </c>
      <c r="X50" s="3987">
        <v>9098030.892297022</v>
      </c>
      <c r="Y50" s="3987">
        <v>0</v>
      </c>
      <c r="Z50" s="3987">
        <v>9098030.892297022</v>
      </c>
      <c r="AA50" s="3987">
        <v>0</v>
      </c>
      <c r="AB50" s="3987">
        <v>0</v>
      </c>
      <c r="AC50" s="3987">
        <v>0</v>
      </c>
      <c r="AD50" s="3987">
        <v>0</v>
      </c>
      <c r="AE50" s="3987">
        <v>0</v>
      </c>
      <c r="AF50" s="3987">
        <v>0</v>
      </c>
      <c r="AG50" s="3987">
        <v>1351845.4145375004</v>
      </c>
      <c r="AH50" s="3987">
        <v>0</v>
      </c>
      <c r="AI50" s="3987">
        <v>1351845.4145375004</v>
      </c>
      <c r="AJ50" s="3987">
        <v>1775613.3679966086</v>
      </c>
      <c r="AK50" s="3987">
        <v>0</v>
      </c>
      <c r="AL50" s="3987">
        <v>1775613.3679966086</v>
      </c>
      <c r="AM50" s="3987">
        <v>2662790</v>
      </c>
      <c r="AN50" s="3987">
        <v>0</v>
      </c>
      <c r="AO50" s="3987">
        <v>2662790</v>
      </c>
      <c r="AP50" s="3987">
        <v>0</v>
      </c>
      <c r="AQ50" s="3987">
        <v>0</v>
      </c>
      <c r="AR50" s="3987">
        <v>0</v>
      </c>
      <c r="AS50" s="3987">
        <v>4360562.6513257483</v>
      </c>
      <c r="AT50" s="3987">
        <v>0</v>
      </c>
      <c r="AU50" s="3987">
        <v>4360562.6513257483</v>
      </c>
      <c r="AV50" s="3987">
        <v>0</v>
      </c>
      <c r="AW50" s="3987">
        <v>0</v>
      </c>
      <c r="AX50" s="3987">
        <v>0</v>
      </c>
      <c r="AY50" s="3987">
        <v>0</v>
      </c>
      <c r="AZ50" s="3987">
        <v>0</v>
      </c>
      <c r="BA50" s="3987">
        <v>0</v>
      </c>
      <c r="BB50" s="3987">
        <v>0</v>
      </c>
      <c r="BC50" s="3987">
        <v>0</v>
      </c>
      <c r="BD50" s="3987">
        <v>0</v>
      </c>
      <c r="BE50" s="3987">
        <v>0</v>
      </c>
      <c r="BF50" s="3987">
        <v>0</v>
      </c>
      <c r="BG50" s="3987">
        <v>0</v>
      </c>
      <c r="BH50" s="3987">
        <v>0</v>
      </c>
      <c r="BI50" s="3987">
        <v>0</v>
      </c>
      <c r="BJ50" s="3987">
        <v>0</v>
      </c>
      <c r="BK50" s="3987">
        <v>0</v>
      </c>
      <c r="BL50" s="3987">
        <v>0</v>
      </c>
      <c r="BM50" s="3987">
        <v>0</v>
      </c>
      <c r="BN50" s="3987"/>
      <c r="BO50" s="3987"/>
      <c r="BP50" s="3987"/>
      <c r="BQ50" s="3987"/>
      <c r="BR50" s="3987"/>
      <c r="BS50" s="3987"/>
      <c r="BT50" s="3987"/>
      <c r="BU50" s="3987"/>
      <c r="BV50" s="3987"/>
      <c r="BW50" s="3987"/>
      <c r="BX50" s="3987"/>
      <c r="BY50" s="3987"/>
      <c r="BZ50" s="3987"/>
      <c r="CA50" s="3987"/>
      <c r="CB50" s="3987"/>
      <c r="CC50" s="3987"/>
      <c r="CD50" s="3987"/>
      <c r="CE50" s="3987"/>
      <c r="CF50" s="3987"/>
      <c r="CG50" s="3987"/>
    </row>
    <row r="51" spans="1:85" ht="15" customHeight="1">
      <c r="A51" s="2521"/>
      <c r="D51" s="2521">
        <v>2028</v>
      </c>
      <c r="E51" s="2521" t="s">
        <v>5679</v>
      </c>
      <c r="F51" s="3987">
        <v>0</v>
      </c>
      <c r="G51" s="3987">
        <v>0</v>
      </c>
      <c r="H51" s="3987">
        <v>0</v>
      </c>
      <c r="I51" s="3987">
        <v>0</v>
      </c>
      <c r="J51" s="3987">
        <v>0</v>
      </c>
      <c r="K51" s="3987">
        <v>0</v>
      </c>
      <c r="L51" s="3987">
        <v>16881548.787777219</v>
      </c>
      <c r="M51" s="3987">
        <v>0</v>
      </c>
      <c r="N51" s="3987">
        <v>16881548.787777219</v>
      </c>
      <c r="O51" s="3987">
        <v>0</v>
      </c>
      <c r="P51" s="3987">
        <v>0</v>
      </c>
      <c r="Q51" s="3987">
        <v>0</v>
      </c>
      <c r="R51" s="3987">
        <v>0</v>
      </c>
      <c r="S51" s="3987">
        <v>0</v>
      </c>
      <c r="T51" s="3987">
        <v>0</v>
      </c>
      <c r="U51" s="3987">
        <v>0</v>
      </c>
      <c r="V51" s="3987">
        <v>0</v>
      </c>
      <c r="W51" s="3987">
        <v>0</v>
      </c>
      <c r="X51" s="3987">
        <v>9543769.133869011</v>
      </c>
      <c r="Y51" s="3987">
        <v>0</v>
      </c>
      <c r="Z51" s="3987">
        <v>9543769.133869011</v>
      </c>
      <c r="AA51" s="3987">
        <v>0</v>
      </c>
      <c r="AB51" s="3987">
        <v>0</v>
      </c>
      <c r="AC51" s="3987">
        <v>0</v>
      </c>
      <c r="AD51" s="3987">
        <v>0</v>
      </c>
      <c r="AE51" s="3987">
        <v>0</v>
      </c>
      <c r="AF51" s="3987">
        <v>0</v>
      </c>
      <c r="AG51" s="3987">
        <v>1373037.5357875002</v>
      </c>
      <c r="AH51" s="3987">
        <v>0</v>
      </c>
      <c r="AI51" s="3987">
        <v>1373037.5357875002</v>
      </c>
      <c r="AJ51" s="3987">
        <v>1764789.9418082549</v>
      </c>
      <c r="AK51" s="3987">
        <v>0</v>
      </c>
      <c r="AL51" s="3987">
        <v>1764789.9418082549</v>
      </c>
      <c r="AM51" s="3987">
        <v>2729350</v>
      </c>
      <c r="AN51" s="3987">
        <v>0</v>
      </c>
      <c r="AO51" s="3987">
        <v>2729350</v>
      </c>
      <c r="AP51" s="3987">
        <v>0</v>
      </c>
      <c r="AQ51" s="3987">
        <v>0</v>
      </c>
      <c r="AR51" s="3987">
        <v>0</v>
      </c>
      <c r="AS51" s="3987">
        <v>4470950.8203983838</v>
      </c>
      <c r="AT51" s="3987">
        <v>0</v>
      </c>
      <c r="AU51" s="3987">
        <v>4470950.8203983838</v>
      </c>
      <c r="AV51" s="3987">
        <v>0</v>
      </c>
      <c r="AW51" s="3987">
        <v>0</v>
      </c>
      <c r="AX51" s="3987">
        <v>0</v>
      </c>
      <c r="AY51" s="3987">
        <v>0</v>
      </c>
      <c r="AZ51" s="3987">
        <v>0</v>
      </c>
      <c r="BA51" s="3987">
        <v>0</v>
      </c>
      <c r="BB51" s="3987">
        <v>0</v>
      </c>
      <c r="BC51" s="3987">
        <v>0</v>
      </c>
      <c r="BD51" s="3987">
        <v>0</v>
      </c>
      <c r="BE51" s="3987">
        <v>0</v>
      </c>
      <c r="BF51" s="3987">
        <v>0</v>
      </c>
      <c r="BG51" s="3987">
        <v>0</v>
      </c>
      <c r="BH51" s="3987">
        <v>0</v>
      </c>
      <c r="BI51" s="3987">
        <v>0</v>
      </c>
      <c r="BJ51" s="3987">
        <v>0</v>
      </c>
      <c r="BK51" s="3987">
        <v>0</v>
      </c>
      <c r="BL51" s="3987">
        <v>0</v>
      </c>
      <c r="BM51" s="3987">
        <v>0</v>
      </c>
      <c r="BN51" s="3987"/>
      <c r="BO51" s="3987"/>
      <c r="BP51" s="3987"/>
      <c r="BQ51" s="3987"/>
      <c r="BR51" s="3987"/>
      <c r="BS51" s="3987"/>
      <c r="BT51" s="3987"/>
      <c r="BU51" s="3987"/>
      <c r="BV51" s="3987"/>
      <c r="BW51" s="3987"/>
      <c r="BX51" s="3987"/>
      <c r="BY51" s="3987"/>
      <c r="BZ51" s="3987"/>
      <c r="CA51" s="3987"/>
      <c r="CB51" s="3987"/>
      <c r="CC51" s="3987"/>
      <c r="CD51" s="3987"/>
      <c r="CE51" s="3987"/>
      <c r="CF51" s="3987"/>
      <c r="CG51" s="3987"/>
    </row>
    <row r="52" spans="1:85" ht="15" customHeight="1">
      <c r="A52" s="2521"/>
      <c r="D52" s="2521">
        <v>2029</v>
      </c>
      <c r="E52" s="2521" t="s">
        <v>5679</v>
      </c>
      <c r="F52" s="3987">
        <v>0</v>
      </c>
      <c r="G52" s="3987">
        <v>0</v>
      </c>
      <c r="H52" s="3987">
        <v>0</v>
      </c>
      <c r="I52" s="3987">
        <v>0</v>
      </c>
      <c r="J52" s="3987">
        <v>0</v>
      </c>
      <c r="K52" s="3987">
        <v>0</v>
      </c>
      <c r="L52" s="3987">
        <v>17303587.507471647</v>
      </c>
      <c r="M52" s="3987">
        <v>0</v>
      </c>
      <c r="N52" s="3987">
        <v>17303587.507471647</v>
      </c>
      <c r="O52" s="3987">
        <v>0</v>
      </c>
      <c r="P52" s="3987">
        <v>0</v>
      </c>
      <c r="Q52" s="3987">
        <v>0</v>
      </c>
      <c r="R52" s="3987">
        <v>0</v>
      </c>
      <c r="S52" s="3987">
        <v>0</v>
      </c>
      <c r="T52" s="3987">
        <v>0</v>
      </c>
      <c r="U52" s="3987">
        <v>0</v>
      </c>
      <c r="V52" s="3987">
        <v>0</v>
      </c>
      <c r="W52" s="3987">
        <v>0</v>
      </c>
      <c r="X52" s="3987">
        <v>10011562.317398667</v>
      </c>
      <c r="Y52" s="3987">
        <v>0</v>
      </c>
      <c r="Z52" s="3987">
        <v>10011562.317398667</v>
      </c>
      <c r="AA52" s="3987">
        <v>0</v>
      </c>
      <c r="AB52" s="3987">
        <v>0</v>
      </c>
      <c r="AC52" s="3987">
        <v>0</v>
      </c>
      <c r="AD52" s="3987">
        <v>0</v>
      </c>
      <c r="AE52" s="3987">
        <v>0</v>
      </c>
      <c r="AF52" s="3987">
        <v>0</v>
      </c>
      <c r="AG52" s="3987">
        <v>1394229.6570375003</v>
      </c>
      <c r="AH52" s="3987">
        <v>0</v>
      </c>
      <c r="AI52" s="3987">
        <v>1394229.6570375003</v>
      </c>
      <c r="AJ52" s="3987">
        <v>1752664.1898899537</v>
      </c>
      <c r="AK52" s="3987">
        <v>0</v>
      </c>
      <c r="AL52" s="3987">
        <v>1752664.1898899537</v>
      </c>
      <c r="AM52" s="3987">
        <v>2797600</v>
      </c>
      <c r="AN52" s="3987">
        <v>0</v>
      </c>
      <c r="AO52" s="3987">
        <v>2797600</v>
      </c>
      <c r="AP52" s="3987">
        <v>0</v>
      </c>
      <c r="AQ52" s="3987">
        <v>0</v>
      </c>
      <c r="AR52" s="3987">
        <v>0</v>
      </c>
      <c r="AS52" s="3987">
        <v>4584133.4792755637</v>
      </c>
      <c r="AT52" s="3987">
        <v>0</v>
      </c>
      <c r="AU52" s="3987">
        <v>4584133.4792755637</v>
      </c>
      <c r="AV52" s="3987">
        <v>0</v>
      </c>
      <c r="AW52" s="3987">
        <v>0</v>
      </c>
      <c r="AX52" s="3987">
        <v>0</v>
      </c>
      <c r="AY52" s="3987">
        <v>0</v>
      </c>
      <c r="AZ52" s="3987">
        <v>0</v>
      </c>
      <c r="BA52" s="3987">
        <v>0</v>
      </c>
      <c r="BB52" s="3987">
        <v>0</v>
      </c>
      <c r="BC52" s="3987">
        <v>0</v>
      </c>
      <c r="BD52" s="3987">
        <v>0</v>
      </c>
      <c r="BE52" s="3987">
        <v>0</v>
      </c>
      <c r="BF52" s="3987">
        <v>0</v>
      </c>
      <c r="BG52" s="3987">
        <v>0</v>
      </c>
      <c r="BH52" s="3987">
        <v>0</v>
      </c>
      <c r="BI52" s="3987">
        <v>0</v>
      </c>
      <c r="BJ52" s="3987">
        <v>0</v>
      </c>
      <c r="BK52" s="3987">
        <v>0</v>
      </c>
      <c r="BL52" s="3987">
        <v>0</v>
      </c>
      <c r="BM52" s="3987">
        <v>0</v>
      </c>
      <c r="BN52" s="3987"/>
      <c r="BO52" s="3987"/>
      <c r="BP52" s="3987"/>
      <c r="BQ52" s="3987"/>
      <c r="BR52" s="3987"/>
      <c r="BS52" s="3987"/>
      <c r="BT52" s="3987"/>
      <c r="BU52" s="3987"/>
      <c r="BV52" s="3987"/>
      <c r="BW52" s="3987"/>
      <c r="BX52" s="3987"/>
      <c r="BY52" s="3987"/>
      <c r="BZ52" s="3987"/>
      <c r="CA52" s="3987"/>
      <c r="CB52" s="3987"/>
      <c r="CC52" s="3987"/>
      <c r="CD52" s="3987"/>
      <c r="CE52" s="3987"/>
      <c r="CF52" s="3987"/>
      <c r="CG52" s="3987"/>
    </row>
    <row r="53" spans="1:85" ht="15" customHeight="1">
      <c r="A53" s="2521"/>
      <c r="B53" s="2737"/>
      <c r="D53" s="2521">
        <v>2030</v>
      </c>
      <c r="E53" s="2521" t="s">
        <v>5679</v>
      </c>
      <c r="F53" s="3987">
        <v>0</v>
      </c>
      <c r="G53" s="3987">
        <v>0</v>
      </c>
      <c r="H53" s="3987">
        <v>0</v>
      </c>
      <c r="I53" s="3987">
        <v>0</v>
      </c>
      <c r="J53" s="3987">
        <v>0</v>
      </c>
      <c r="K53" s="3987">
        <v>0</v>
      </c>
      <c r="L53" s="3987">
        <v>17736177.195158437</v>
      </c>
      <c r="M53" s="3987">
        <v>0</v>
      </c>
      <c r="N53" s="3987">
        <v>17736177.195158437</v>
      </c>
      <c r="O53" s="3987">
        <v>0</v>
      </c>
      <c r="P53" s="3987">
        <v>0</v>
      </c>
      <c r="Q53" s="3987">
        <v>0</v>
      </c>
      <c r="R53" s="3987">
        <v>0</v>
      </c>
      <c r="S53" s="3987">
        <v>0</v>
      </c>
      <c r="T53" s="3987">
        <v>0</v>
      </c>
      <c r="U53" s="3987">
        <v>0</v>
      </c>
      <c r="V53" s="3987">
        <v>0</v>
      </c>
      <c r="W53" s="3987">
        <v>0</v>
      </c>
      <c r="X53" s="3987">
        <v>10502507.317632306</v>
      </c>
      <c r="Y53" s="3987">
        <v>0</v>
      </c>
      <c r="Z53" s="3987">
        <v>10502507.317632306</v>
      </c>
      <c r="AA53" s="3987">
        <v>0</v>
      </c>
      <c r="AB53" s="3987">
        <v>0</v>
      </c>
      <c r="AC53" s="3987">
        <v>0</v>
      </c>
      <c r="AD53" s="3987">
        <v>0</v>
      </c>
      <c r="AE53" s="3987">
        <v>0</v>
      </c>
      <c r="AF53" s="3987">
        <v>0</v>
      </c>
      <c r="AG53" s="3987">
        <v>1415421.7782875001</v>
      </c>
      <c r="AH53" s="3987">
        <v>0</v>
      </c>
      <c r="AI53" s="3987">
        <v>1415421.7782875001</v>
      </c>
      <c r="AJ53" s="3987">
        <v>1739178.0129288563</v>
      </c>
      <c r="AK53" s="3987">
        <v>0</v>
      </c>
      <c r="AL53" s="3987">
        <v>1739178.0129288563</v>
      </c>
      <c r="AM53" s="3987">
        <v>2867540</v>
      </c>
      <c r="AN53" s="3987">
        <v>0</v>
      </c>
      <c r="AO53" s="3987">
        <v>2867540</v>
      </c>
      <c r="AP53" s="3987">
        <v>0</v>
      </c>
      <c r="AQ53" s="3987">
        <v>0</v>
      </c>
      <c r="AR53" s="3987">
        <v>0</v>
      </c>
      <c r="AS53" s="3987">
        <v>4700181.3708034931</v>
      </c>
      <c r="AT53" s="3987">
        <v>0</v>
      </c>
      <c r="AU53" s="3987">
        <v>4700181.3708034931</v>
      </c>
      <c r="AV53" s="3987">
        <v>0</v>
      </c>
      <c r="AW53" s="3987">
        <v>0</v>
      </c>
      <c r="AX53" s="3987">
        <v>0</v>
      </c>
      <c r="AY53" s="3987">
        <v>0</v>
      </c>
      <c r="AZ53" s="3987">
        <v>0</v>
      </c>
      <c r="BA53" s="3987">
        <v>0</v>
      </c>
      <c r="BB53" s="3987">
        <v>0</v>
      </c>
      <c r="BC53" s="3987">
        <v>0</v>
      </c>
      <c r="BD53" s="3987">
        <v>0</v>
      </c>
      <c r="BE53" s="3987">
        <v>0</v>
      </c>
      <c r="BF53" s="3987">
        <v>0</v>
      </c>
      <c r="BG53" s="3987">
        <v>0</v>
      </c>
      <c r="BH53" s="3987">
        <v>0</v>
      </c>
      <c r="BI53" s="3987">
        <v>0</v>
      </c>
      <c r="BJ53" s="3987">
        <v>0</v>
      </c>
      <c r="BK53" s="3987">
        <v>0</v>
      </c>
      <c r="BL53" s="3987">
        <v>0</v>
      </c>
      <c r="BM53" s="3987">
        <v>0</v>
      </c>
      <c r="BN53" s="3987"/>
      <c r="BO53" s="3987"/>
      <c r="BP53" s="3987"/>
      <c r="BQ53" s="3987"/>
      <c r="BR53" s="3987"/>
      <c r="BS53" s="3987"/>
      <c r="BT53" s="3987"/>
      <c r="BU53" s="3987"/>
      <c r="BV53" s="3987"/>
      <c r="BW53" s="3987"/>
      <c r="BX53" s="3987"/>
      <c r="BY53" s="3987"/>
      <c r="BZ53" s="3987"/>
      <c r="CA53" s="3987"/>
      <c r="CB53" s="3987"/>
      <c r="CC53" s="3987"/>
      <c r="CD53" s="3987"/>
      <c r="CE53" s="3987"/>
      <c r="CF53" s="3987"/>
      <c r="CG53" s="3987"/>
    </row>
    <row r="82" spans="1:2" ht="15" customHeight="1">
      <c r="A82" s="2521"/>
      <c r="B82" s="2737"/>
    </row>
    <row r="103" spans="1:2" ht="15" customHeight="1">
      <c r="A103" s="2521"/>
      <c r="B103" s="2737"/>
    </row>
    <row r="104" spans="1:2" ht="15" customHeight="1">
      <c r="A104" s="2521"/>
      <c r="B104" s="2737"/>
    </row>
    <row r="108" spans="1:2" ht="15" customHeight="1">
      <c r="A108" s="2521"/>
      <c r="B108" s="2737"/>
    </row>
    <row r="109" spans="1:2" ht="15" customHeight="1">
      <c r="A109" s="2521"/>
      <c r="B109" s="2737"/>
    </row>
    <row r="113" spans="1:2" ht="15" customHeight="1">
      <c r="A113" s="2521"/>
      <c r="B113" s="2737"/>
    </row>
    <row r="127" spans="1:2" ht="15" customHeight="1">
      <c r="A127" s="2521"/>
      <c r="B127" s="2737"/>
    </row>
    <row r="144" spans="1:2" ht="15" customHeight="1">
      <c r="A144" s="2521"/>
      <c r="B144" s="2737"/>
    </row>
    <row r="161" spans="1:2" ht="15" customHeight="1">
      <c r="A161" s="2521"/>
      <c r="B161" s="2737"/>
    </row>
    <row r="183" spans="1:2" ht="15" customHeight="1">
      <c r="A183" s="2521"/>
      <c r="B183" s="2737"/>
    </row>
    <row r="213" spans="1:2" ht="15" customHeight="1">
      <c r="A213" s="2521"/>
      <c r="B213" s="2737"/>
    </row>
    <row r="232" spans="1:2" ht="15" customHeight="1">
      <c r="A232" s="2521"/>
      <c r="B232" s="2737"/>
    </row>
    <row r="251" spans="1:2" ht="15" customHeight="1">
      <c r="A251" s="2521"/>
      <c r="B251" s="2737"/>
    </row>
    <row r="271" spans="1:2" ht="15" customHeight="1">
      <c r="A271" s="2521"/>
      <c r="B271" s="2737"/>
    </row>
    <row r="294" spans="1:2" ht="15" customHeight="1">
      <c r="A294" s="2521"/>
      <c r="B294" s="2737"/>
    </row>
    <row r="343" spans="1:2" ht="15" customHeight="1">
      <c r="A343" s="2521"/>
      <c r="B343" s="2737"/>
    </row>
    <row r="357" spans="1:2" ht="15" customHeight="1">
      <c r="A357" s="2732"/>
      <c r="B357" s="2732"/>
    </row>
    <row r="358" spans="1:2" ht="15" customHeight="1">
      <c r="A358" s="2732"/>
      <c r="B358" s="2732"/>
    </row>
    <row r="359" spans="1:2" ht="15" customHeight="1">
      <c r="A359" s="2732"/>
      <c r="B359" s="2732"/>
    </row>
    <row r="360" spans="1:2" ht="15" customHeight="1">
      <c r="A360" s="2732"/>
      <c r="B360" s="2732"/>
    </row>
    <row r="361" spans="1:2" ht="15" customHeight="1">
      <c r="A361" s="2732"/>
      <c r="B361" s="2737"/>
    </row>
    <row r="362" spans="1:2" ht="15" customHeight="1">
      <c r="A362" s="2732"/>
      <c r="B362" s="2732"/>
    </row>
    <row r="363" spans="1:2" ht="15" customHeight="1">
      <c r="A363" s="2732"/>
      <c r="B363" s="2732"/>
    </row>
    <row r="381" spans="1:2" ht="15" customHeight="1">
      <c r="A381" s="2732"/>
      <c r="B381" s="2732"/>
    </row>
    <row r="382" spans="1:2" ht="15" customHeight="1">
      <c r="A382" s="2732"/>
      <c r="B382" s="2732"/>
    </row>
    <row r="399" spans="1:2" ht="15" customHeight="1">
      <c r="A399" s="2732"/>
      <c r="B399" s="2732"/>
    </row>
    <row r="400" spans="1:2" ht="15" customHeight="1">
      <c r="A400" s="2732"/>
      <c r="B400" s="2732"/>
    </row>
    <row r="401" spans="1:2" ht="15" customHeight="1">
      <c r="A401" s="2732"/>
      <c r="B401" s="2732"/>
    </row>
    <row r="437" spans="1:2" ht="15" customHeight="1">
      <c r="A437" s="2578"/>
      <c r="B437" s="2578"/>
    </row>
  </sheetData>
  <conditionalFormatting sqref="B366 A16:B359">
    <cfRule type="cellIs" dxfId="9" priority="1" stopIfTrue="1" operator="greaterThan">
      <formula>0</formula>
    </cfRule>
  </conditionalFormatting>
  <conditionalFormatting sqref="B7:B14">
    <cfRule type="cellIs" dxfId="8"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30.xml><?xml version="1.0" encoding="utf-8"?>
<worksheet xmlns="http://schemas.openxmlformats.org/spreadsheetml/2006/main" xmlns:r="http://schemas.openxmlformats.org/officeDocument/2006/relationships">
  <sheetPr>
    <pageSetUpPr fitToPage="1"/>
  </sheetPr>
  <dimension ref="A1:CG437"/>
  <sheetViews>
    <sheetView topLeftCell="A106" workbookViewId="0">
      <selection sqref="A1:XFD1048576"/>
    </sheetView>
  </sheetViews>
  <sheetFormatPr defaultColWidth="8.88671875" defaultRowHeight="15" customHeight="1"/>
  <cols>
    <col min="1" max="1" width="10.77734375" style="2522" customWidth="1"/>
    <col min="2" max="2" width="12.109375" style="2522" customWidth="1"/>
    <col min="3" max="3" width="5.77734375" style="2521" customWidth="1"/>
    <col min="4" max="83" width="12.88671875" style="2521" customWidth="1"/>
    <col min="84" max="151" width="22" style="2521" customWidth="1"/>
    <col min="152" max="16384" width="8.88671875" style="2521"/>
  </cols>
  <sheetData>
    <row r="1" spans="1:85" ht="32.450000000000003" customHeight="1" thickBot="1">
      <c r="A1" s="2517" t="s">
        <v>41</v>
      </c>
      <c r="B1" s="2518">
        <v>0</v>
      </c>
      <c r="D1" s="2521" t="s">
        <v>5680</v>
      </c>
    </row>
    <row r="2" spans="1:85" ht="15" customHeight="1">
      <c r="A2" s="2522" t="s">
        <v>543</v>
      </c>
    </row>
    <row r="4" spans="1:85" ht="15" customHeight="1">
      <c r="A4" s="3079"/>
      <c r="B4" s="2747"/>
    </row>
    <row r="5" spans="1:85" ht="15" customHeight="1">
      <c r="A5" s="2748"/>
      <c r="B5" s="2748"/>
    </row>
    <row r="6" spans="1:85" ht="15" customHeight="1">
      <c r="A6" s="2750"/>
      <c r="B6" s="3979"/>
    </row>
    <row r="7" spans="1:85" ht="15" customHeight="1">
      <c r="A7" s="2752"/>
      <c r="B7" s="3980"/>
    </row>
    <row r="8" spans="1:85" ht="15" customHeight="1">
      <c r="A8" s="2754"/>
      <c r="B8" s="3981"/>
    </row>
    <row r="9" spans="1:85" ht="15" customHeight="1">
      <c r="A9" s="2758"/>
      <c r="B9" s="2758"/>
    </row>
    <row r="10" spans="1:85" ht="15" customHeight="1">
      <c r="A10" s="2754"/>
      <c r="B10" s="2758"/>
    </row>
    <row r="11" spans="1:85" ht="15" customHeight="1">
      <c r="A11" s="2754"/>
      <c r="B11" s="2754"/>
    </row>
    <row r="12" spans="1:85" s="3983" customFormat="1" ht="31.9" customHeight="1">
      <c r="A12" s="3982"/>
      <c r="B12" s="3982"/>
      <c r="D12" s="3983" t="s">
        <v>926</v>
      </c>
      <c r="E12" s="3983" t="s">
        <v>603</v>
      </c>
      <c r="F12" s="3986" t="s">
        <v>4742</v>
      </c>
      <c r="G12" s="3986" t="s">
        <v>4750</v>
      </c>
      <c r="H12" s="3986" t="s">
        <v>5681</v>
      </c>
      <c r="I12" s="3986" t="s">
        <v>4743</v>
      </c>
      <c r="J12" s="3986" t="s">
        <v>4751</v>
      </c>
      <c r="K12" s="3986" t="s">
        <v>5682</v>
      </c>
      <c r="L12" s="3986" t="s">
        <v>4744</v>
      </c>
      <c r="M12" s="3986" t="s">
        <v>2909</v>
      </c>
      <c r="N12" s="3986" t="s">
        <v>5683</v>
      </c>
      <c r="O12" s="3986" t="s">
        <v>4745</v>
      </c>
      <c r="P12" s="3986" t="s">
        <v>4752</v>
      </c>
      <c r="Q12" s="3986" t="s">
        <v>5684</v>
      </c>
      <c r="R12" s="3986" t="s">
        <v>4746</v>
      </c>
      <c r="S12" s="3986" t="s">
        <v>4753</v>
      </c>
      <c r="T12" s="3986" t="s">
        <v>5685</v>
      </c>
      <c r="U12" s="3986" t="s">
        <v>4747</v>
      </c>
      <c r="V12" s="3986" t="s">
        <v>4754</v>
      </c>
      <c r="W12" s="3986" t="s">
        <v>5686</v>
      </c>
      <c r="X12" s="3986" t="s">
        <v>4748</v>
      </c>
      <c r="Y12" s="3986" t="s">
        <v>4755</v>
      </c>
      <c r="Z12" s="3986" t="s">
        <v>5687</v>
      </c>
      <c r="AA12" s="3986" t="s">
        <v>4749</v>
      </c>
      <c r="AB12" s="3986" t="s">
        <v>4756</v>
      </c>
      <c r="AC12" s="3986" t="s">
        <v>5688</v>
      </c>
      <c r="AD12" s="3986" t="e">
        <v>#N/A</v>
      </c>
      <c r="AE12" s="3986" t="e">
        <v>#N/A</v>
      </c>
      <c r="AF12" s="3986" t="e">
        <v>#N/A</v>
      </c>
      <c r="AG12" s="3986" t="e">
        <v>#N/A</v>
      </c>
      <c r="AH12" s="3986" t="e">
        <v>#N/A</v>
      </c>
      <c r="AI12" s="3986" t="e">
        <v>#N/A</v>
      </c>
      <c r="AJ12" s="3986" t="e">
        <v>#N/A</v>
      </c>
      <c r="AK12" s="3986" t="e">
        <v>#N/A</v>
      </c>
      <c r="AL12" s="3986" t="e">
        <v>#N/A</v>
      </c>
      <c r="AM12" s="3986" t="e">
        <v>#N/A</v>
      </c>
      <c r="AN12" s="3986" t="e">
        <v>#N/A</v>
      </c>
      <c r="AO12" s="3986" t="e">
        <v>#N/A</v>
      </c>
      <c r="AP12" s="3986" t="e">
        <v>#N/A</v>
      </c>
      <c r="AQ12" s="3986" t="e">
        <v>#N/A</v>
      </c>
      <c r="AR12" s="3986" t="e">
        <v>#N/A</v>
      </c>
      <c r="AS12" s="3986" t="e">
        <v>#N/A</v>
      </c>
      <c r="AT12" s="3986" t="e">
        <v>#N/A</v>
      </c>
      <c r="AU12" s="3986" t="e">
        <v>#N/A</v>
      </c>
      <c r="AV12" s="3986" t="e">
        <v>#N/A</v>
      </c>
      <c r="AW12" s="3986" t="e">
        <v>#N/A</v>
      </c>
      <c r="AX12" s="3986" t="e">
        <v>#N/A</v>
      </c>
      <c r="AY12" s="3986" t="e">
        <v>#N/A</v>
      </c>
      <c r="AZ12" s="3986" t="e">
        <v>#N/A</v>
      </c>
      <c r="BA12" s="3986" t="e">
        <v>#N/A</v>
      </c>
      <c r="BB12" s="3986" t="e">
        <v>#N/A</v>
      </c>
      <c r="BC12" s="3986" t="e">
        <v>#N/A</v>
      </c>
      <c r="BD12" s="3986" t="e">
        <v>#N/A</v>
      </c>
      <c r="BE12" s="3986" t="e">
        <v>#N/A</v>
      </c>
      <c r="BF12" s="3986" t="e">
        <v>#N/A</v>
      </c>
      <c r="BG12" s="3986" t="e">
        <v>#N/A</v>
      </c>
      <c r="BH12" s="3986" t="e">
        <v>#N/A</v>
      </c>
      <c r="BI12" s="3986" t="e">
        <v>#N/A</v>
      </c>
      <c r="BJ12" s="3986" t="e">
        <v>#N/A</v>
      </c>
      <c r="BK12" s="3986" t="e">
        <v>#N/A</v>
      </c>
      <c r="BL12" s="3986" t="e">
        <v>#N/A</v>
      </c>
      <c r="BM12" s="3986" t="e">
        <v>#N/A</v>
      </c>
      <c r="BN12" s="3986" t="s">
        <v>5689</v>
      </c>
      <c r="BO12" s="3986" t="s">
        <v>5689</v>
      </c>
      <c r="BP12" s="3986" t="s">
        <v>5689</v>
      </c>
      <c r="BQ12" s="3986" t="s">
        <v>5689</v>
      </c>
      <c r="BR12" s="3986" t="s">
        <v>5689</v>
      </c>
      <c r="BS12" s="3986" t="s">
        <v>5689</v>
      </c>
      <c r="BT12" s="3986" t="s">
        <v>5689</v>
      </c>
      <c r="BU12" s="3986" t="s">
        <v>5689</v>
      </c>
      <c r="BV12" s="3986" t="s">
        <v>5689</v>
      </c>
      <c r="BW12" s="3986" t="s">
        <v>5689</v>
      </c>
      <c r="BX12" s="3986" t="s">
        <v>5689</v>
      </c>
      <c r="BY12" s="3986" t="s">
        <v>5689</v>
      </c>
      <c r="BZ12" s="3986" t="s">
        <v>5689</v>
      </c>
      <c r="CA12" s="3986" t="s">
        <v>5689</v>
      </c>
      <c r="CB12" s="3986" t="s">
        <v>5689</v>
      </c>
      <c r="CC12" s="3986" t="s">
        <v>5689</v>
      </c>
      <c r="CD12" s="3986" t="s">
        <v>5689</v>
      </c>
      <c r="CE12" s="3986" t="s">
        <v>5689</v>
      </c>
      <c r="CF12" s="3986"/>
      <c r="CG12" s="3986"/>
    </row>
    <row r="13" spans="1:85" ht="15" customHeight="1">
      <c r="A13" s="2754"/>
      <c r="B13" s="2754"/>
      <c r="D13" s="2505">
        <v>1990</v>
      </c>
      <c r="E13" s="2505" t="s">
        <v>5678</v>
      </c>
      <c r="F13" s="3987">
        <v>0</v>
      </c>
      <c r="G13" s="3987">
        <v>0</v>
      </c>
      <c r="H13" s="3987">
        <v>0</v>
      </c>
      <c r="I13" s="3987">
        <v>0</v>
      </c>
      <c r="J13" s="3987">
        <v>0</v>
      </c>
      <c r="K13" s="3987">
        <v>0</v>
      </c>
      <c r="L13" s="3987">
        <v>0</v>
      </c>
      <c r="M13" s="3987">
        <v>0</v>
      </c>
      <c r="N13" s="3987">
        <v>0</v>
      </c>
      <c r="O13" s="3987">
        <v>0</v>
      </c>
      <c r="P13" s="3987">
        <v>0</v>
      </c>
      <c r="Q13" s="3987">
        <v>0</v>
      </c>
      <c r="R13" s="3987">
        <v>0</v>
      </c>
      <c r="S13" s="3987">
        <v>0</v>
      </c>
      <c r="T13" s="3987">
        <v>0</v>
      </c>
      <c r="U13" s="3987">
        <v>0</v>
      </c>
      <c r="V13" s="3987">
        <v>0</v>
      </c>
      <c r="W13" s="3987">
        <v>0</v>
      </c>
      <c r="X13" s="3987">
        <v>0</v>
      </c>
      <c r="Y13" s="3987">
        <v>0</v>
      </c>
      <c r="Z13" s="3987">
        <v>0</v>
      </c>
      <c r="AA13" s="3987">
        <v>0</v>
      </c>
      <c r="AB13" s="3987">
        <v>0</v>
      </c>
      <c r="AC13" s="3987">
        <v>0</v>
      </c>
      <c r="AD13" s="3987">
        <v>0</v>
      </c>
      <c r="AE13" s="3987">
        <v>0</v>
      </c>
      <c r="AF13" s="3987">
        <v>0</v>
      </c>
      <c r="AG13" s="3987">
        <v>0</v>
      </c>
      <c r="AH13" s="3987">
        <v>0</v>
      </c>
      <c r="AI13" s="3987">
        <v>0</v>
      </c>
      <c r="AJ13" s="3987">
        <v>0</v>
      </c>
      <c r="AK13" s="3987">
        <v>0</v>
      </c>
      <c r="AL13" s="3987">
        <v>0</v>
      </c>
      <c r="AM13" s="3987">
        <v>0</v>
      </c>
      <c r="AN13" s="3987">
        <v>0</v>
      </c>
      <c r="AO13" s="3987">
        <v>0</v>
      </c>
      <c r="AP13" s="3987">
        <v>0</v>
      </c>
      <c r="AQ13" s="3987">
        <v>0</v>
      </c>
      <c r="AR13" s="3987">
        <v>0</v>
      </c>
      <c r="AS13" s="3987">
        <v>0</v>
      </c>
      <c r="AT13" s="3987">
        <v>0</v>
      </c>
      <c r="AU13" s="3987">
        <v>0</v>
      </c>
      <c r="AV13" s="3987">
        <v>0</v>
      </c>
      <c r="AW13" s="3987">
        <v>0</v>
      </c>
      <c r="AX13" s="3987">
        <v>0</v>
      </c>
      <c r="AY13" s="3987">
        <v>0</v>
      </c>
      <c r="AZ13" s="3987">
        <v>0</v>
      </c>
      <c r="BA13" s="3987">
        <v>0</v>
      </c>
      <c r="BB13" s="3987">
        <v>0</v>
      </c>
      <c r="BC13" s="3987">
        <v>0</v>
      </c>
      <c r="BD13" s="3987">
        <v>0</v>
      </c>
      <c r="BE13" s="3987">
        <v>0</v>
      </c>
      <c r="BF13" s="3987">
        <v>0</v>
      </c>
      <c r="BG13" s="3987">
        <v>0</v>
      </c>
      <c r="BH13" s="3987">
        <v>0</v>
      </c>
      <c r="BI13" s="3987">
        <v>0</v>
      </c>
      <c r="BJ13" s="3987">
        <v>0</v>
      </c>
      <c r="BK13" s="3987">
        <v>0</v>
      </c>
      <c r="BL13" s="3987">
        <v>0</v>
      </c>
      <c r="BM13" s="3987">
        <v>0</v>
      </c>
      <c r="BN13" s="3987">
        <v>0</v>
      </c>
      <c r="BO13" s="3987">
        <v>0</v>
      </c>
      <c r="BP13" s="3987">
        <v>0</v>
      </c>
      <c r="BQ13" s="3987">
        <v>0</v>
      </c>
      <c r="BR13" s="3987">
        <v>0</v>
      </c>
      <c r="BS13" s="3987">
        <v>0</v>
      </c>
      <c r="BT13" s="3987">
        <v>0</v>
      </c>
      <c r="BU13" s="3987">
        <v>0</v>
      </c>
      <c r="BV13" s="3987">
        <v>0</v>
      </c>
      <c r="BW13" s="3987">
        <v>0</v>
      </c>
      <c r="BX13" s="3987">
        <v>0</v>
      </c>
      <c r="BY13" s="3987">
        <v>0</v>
      </c>
      <c r="BZ13" s="3987">
        <v>0</v>
      </c>
      <c r="CA13" s="3987">
        <v>0</v>
      </c>
      <c r="CB13" s="3987">
        <v>0</v>
      </c>
      <c r="CC13" s="3987">
        <v>0</v>
      </c>
      <c r="CD13" s="3987">
        <v>0</v>
      </c>
      <c r="CE13" s="3987">
        <v>0</v>
      </c>
      <c r="CF13" s="3987"/>
      <c r="CG13" s="3987"/>
    </row>
    <row r="14" spans="1:85" ht="15" customHeight="1">
      <c r="A14" s="2773"/>
      <c r="B14" s="2773"/>
      <c r="D14" s="2505">
        <v>1991</v>
      </c>
      <c r="E14" s="2505" t="s">
        <v>5678</v>
      </c>
      <c r="F14" s="3987">
        <v>0</v>
      </c>
      <c r="G14" s="3987">
        <v>0</v>
      </c>
      <c r="H14" s="3987">
        <v>0</v>
      </c>
      <c r="I14" s="3987">
        <v>0</v>
      </c>
      <c r="J14" s="3987">
        <v>0</v>
      </c>
      <c r="K14" s="3987">
        <v>0</v>
      </c>
      <c r="L14" s="3987">
        <v>0</v>
      </c>
      <c r="M14" s="3987">
        <v>0</v>
      </c>
      <c r="N14" s="3987">
        <v>0</v>
      </c>
      <c r="O14" s="3987">
        <v>0</v>
      </c>
      <c r="P14" s="3987">
        <v>0</v>
      </c>
      <c r="Q14" s="3987">
        <v>0</v>
      </c>
      <c r="R14" s="3987">
        <v>0</v>
      </c>
      <c r="S14" s="3987">
        <v>0</v>
      </c>
      <c r="T14" s="3987">
        <v>0</v>
      </c>
      <c r="U14" s="3987">
        <v>0</v>
      </c>
      <c r="V14" s="3987">
        <v>0</v>
      </c>
      <c r="W14" s="3987">
        <v>0</v>
      </c>
      <c r="X14" s="3987">
        <v>0</v>
      </c>
      <c r="Y14" s="3987">
        <v>0</v>
      </c>
      <c r="Z14" s="3987">
        <v>0</v>
      </c>
      <c r="AA14" s="3987">
        <v>0</v>
      </c>
      <c r="AB14" s="3987">
        <v>0</v>
      </c>
      <c r="AC14" s="3987">
        <v>0</v>
      </c>
      <c r="AD14" s="3987">
        <v>0</v>
      </c>
      <c r="AE14" s="3987">
        <v>0</v>
      </c>
      <c r="AF14" s="3987">
        <v>0</v>
      </c>
      <c r="AG14" s="3987">
        <v>0</v>
      </c>
      <c r="AH14" s="3987">
        <v>0</v>
      </c>
      <c r="AI14" s="3987">
        <v>0</v>
      </c>
      <c r="AJ14" s="3987">
        <v>0</v>
      </c>
      <c r="AK14" s="3987">
        <v>0</v>
      </c>
      <c r="AL14" s="3987">
        <v>0</v>
      </c>
      <c r="AM14" s="3987">
        <v>0</v>
      </c>
      <c r="AN14" s="3987">
        <v>0</v>
      </c>
      <c r="AO14" s="3987">
        <v>0</v>
      </c>
      <c r="AP14" s="3987">
        <v>0</v>
      </c>
      <c r="AQ14" s="3987">
        <v>0</v>
      </c>
      <c r="AR14" s="3987">
        <v>0</v>
      </c>
      <c r="AS14" s="3987">
        <v>0</v>
      </c>
      <c r="AT14" s="3987">
        <v>0</v>
      </c>
      <c r="AU14" s="3987">
        <v>0</v>
      </c>
      <c r="AV14" s="3987">
        <v>0</v>
      </c>
      <c r="AW14" s="3987">
        <v>0</v>
      </c>
      <c r="AX14" s="3987">
        <v>0</v>
      </c>
      <c r="AY14" s="3987">
        <v>0</v>
      </c>
      <c r="AZ14" s="3987">
        <v>0</v>
      </c>
      <c r="BA14" s="3987">
        <v>0</v>
      </c>
      <c r="BB14" s="3987">
        <v>0</v>
      </c>
      <c r="BC14" s="3987">
        <v>0</v>
      </c>
      <c r="BD14" s="3987">
        <v>0</v>
      </c>
      <c r="BE14" s="3987">
        <v>0</v>
      </c>
      <c r="BF14" s="3987">
        <v>0</v>
      </c>
      <c r="BG14" s="3987">
        <v>0</v>
      </c>
      <c r="BH14" s="3987">
        <v>0</v>
      </c>
      <c r="BI14" s="3987">
        <v>0</v>
      </c>
      <c r="BJ14" s="3987">
        <v>0</v>
      </c>
      <c r="BK14" s="3987">
        <v>0</v>
      </c>
      <c r="BL14" s="3987">
        <v>0</v>
      </c>
      <c r="BM14" s="3987">
        <v>0</v>
      </c>
      <c r="BN14" s="3987">
        <v>0</v>
      </c>
      <c r="BO14" s="3987">
        <v>0</v>
      </c>
      <c r="BP14" s="3987">
        <v>0</v>
      </c>
      <c r="BQ14" s="3987">
        <v>0</v>
      </c>
      <c r="BR14" s="3987">
        <v>0</v>
      </c>
      <c r="BS14" s="3987">
        <v>0</v>
      </c>
      <c r="BT14" s="3987">
        <v>0</v>
      </c>
      <c r="BU14" s="3987">
        <v>0</v>
      </c>
      <c r="BV14" s="3987">
        <v>0</v>
      </c>
      <c r="BW14" s="3987">
        <v>0</v>
      </c>
      <c r="BX14" s="3987">
        <v>0</v>
      </c>
      <c r="BY14" s="3987">
        <v>0</v>
      </c>
      <c r="BZ14" s="3987">
        <v>0</v>
      </c>
      <c r="CA14" s="3987">
        <v>0</v>
      </c>
      <c r="CB14" s="3987">
        <v>0</v>
      </c>
      <c r="CC14" s="3987">
        <v>0</v>
      </c>
      <c r="CD14" s="3987">
        <v>0</v>
      </c>
      <c r="CE14" s="3987">
        <v>0</v>
      </c>
      <c r="CF14" s="3987"/>
      <c r="CG14" s="3987"/>
    </row>
    <row r="15" spans="1:85" ht="15" customHeight="1">
      <c r="A15" s="2775"/>
      <c r="B15" s="2750"/>
      <c r="D15" s="2505">
        <v>1992</v>
      </c>
      <c r="E15" s="2505" t="s">
        <v>5678</v>
      </c>
      <c r="F15" s="3987">
        <v>0</v>
      </c>
      <c r="G15" s="3987">
        <v>0</v>
      </c>
      <c r="H15" s="3987">
        <v>0</v>
      </c>
      <c r="I15" s="3987">
        <v>0</v>
      </c>
      <c r="J15" s="3987">
        <v>0</v>
      </c>
      <c r="K15" s="3987">
        <v>0</v>
      </c>
      <c r="L15" s="3987">
        <v>0</v>
      </c>
      <c r="M15" s="3987">
        <v>0</v>
      </c>
      <c r="N15" s="3987">
        <v>0</v>
      </c>
      <c r="O15" s="3987">
        <v>0</v>
      </c>
      <c r="P15" s="3987">
        <v>0</v>
      </c>
      <c r="Q15" s="3987">
        <v>0</v>
      </c>
      <c r="R15" s="3987">
        <v>0</v>
      </c>
      <c r="S15" s="3987">
        <v>0</v>
      </c>
      <c r="T15" s="3987">
        <v>0</v>
      </c>
      <c r="U15" s="3987">
        <v>0</v>
      </c>
      <c r="V15" s="3987">
        <v>0</v>
      </c>
      <c r="W15" s="3987">
        <v>0</v>
      </c>
      <c r="X15" s="3987">
        <v>0</v>
      </c>
      <c r="Y15" s="3987">
        <v>0</v>
      </c>
      <c r="Z15" s="3987">
        <v>0</v>
      </c>
      <c r="AA15" s="3987">
        <v>0</v>
      </c>
      <c r="AB15" s="3987">
        <v>0</v>
      </c>
      <c r="AC15" s="3987">
        <v>0</v>
      </c>
      <c r="AD15" s="3987">
        <v>0</v>
      </c>
      <c r="AE15" s="3987">
        <v>0</v>
      </c>
      <c r="AF15" s="3987">
        <v>0</v>
      </c>
      <c r="AG15" s="3987">
        <v>0</v>
      </c>
      <c r="AH15" s="3987">
        <v>0</v>
      </c>
      <c r="AI15" s="3987">
        <v>0</v>
      </c>
      <c r="AJ15" s="3987">
        <v>0</v>
      </c>
      <c r="AK15" s="3987">
        <v>0</v>
      </c>
      <c r="AL15" s="3987">
        <v>0</v>
      </c>
      <c r="AM15" s="3987">
        <v>0</v>
      </c>
      <c r="AN15" s="3987">
        <v>0</v>
      </c>
      <c r="AO15" s="3987">
        <v>0</v>
      </c>
      <c r="AP15" s="3987">
        <v>0</v>
      </c>
      <c r="AQ15" s="3987">
        <v>0</v>
      </c>
      <c r="AR15" s="3987">
        <v>0</v>
      </c>
      <c r="AS15" s="3987">
        <v>0</v>
      </c>
      <c r="AT15" s="3987">
        <v>0</v>
      </c>
      <c r="AU15" s="3987">
        <v>0</v>
      </c>
      <c r="AV15" s="3987">
        <v>0</v>
      </c>
      <c r="AW15" s="3987">
        <v>0</v>
      </c>
      <c r="AX15" s="3987">
        <v>0</v>
      </c>
      <c r="AY15" s="3987">
        <v>0</v>
      </c>
      <c r="AZ15" s="3987">
        <v>0</v>
      </c>
      <c r="BA15" s="3987">
        <v>0</v>
      </c>
      <c r="BB15" s="3987">
        <v>0</v>
      </c>
      <c r="BC15" s="3987">
        <v>0</v>
      </c>
      <c r="BD15" s="3987">
        <v>0</v>
      </c>
      <c r="BE15" s="3987">
        <v>0</v>
      </c>
      <c r="BF15" s="3987">
        <v>0</v>
      </c>
      <c r="BG15" s="3987">
        <v>0</v>
      </c>
      <c r="BH15" s="3987">
        <v>0</v>
      </c>
      <c r="BI15" s="3987">
        <v>0</v>
      </c>
      <c r="BJ15" s="3987">
        <v>0</v>
      </c>
      <c r="BK15" s="3987">
        <v>0</v>
      </c>
      <c r="BL15" s="3987">
        <v>0</v>
      </c>
      <c r="BM15" s="3987">
        <v>0</v>
      </c>
      <c r="BN15" s="3987">
        <v>0</v>
      </c>
      <c r="BO15" s="3987">
        <v>0</v>
      </c>
      <c r="BP15" s="3987">
        <v>0</v>
      </c>
      <c r="BQ15" s="3987">
        <v>0</v>
      </c>
      <c r="BR15" s="3987">
        <v>0</v>
      </c>
      <c r="BS15" s="3987">
        <v>0</v>
      </c>
      <c r="BT15" s="3987">
        <v>0</v>
      </c>
      <c r="BU15" s="3987">
        <v>0</v>
      </c>
      <c r="BV15" s="3987">
        <v>0</v>
      </c>
      <c r="BW15" s="3987">
        <v>0</v>
      </c>
      <c r="BX15" s="3987">
        <v>0</v>
      </c>
      <c r="BY15" s="3987">
        <v>0</v>
      </c>
      <c r="BZ15" s="3987">
        <v>0</v>
      </c>
      <c r="CA15" s="3987">
        <v>0</v>
      </c>
      <c r="CB15" s="3987">
        <v>0</v>
      </c>
      <c r="CC15" s="3987">
        <v>0</v>
      </c>
      <c r="CD15" s="3987">
        <v>0</v>
      </c>
      <c r="CE15" s="3987">
        <v>0</v>
      </c>
      <c r="CF15" s="3987"/>
      <c r="CG15" s="3987"/>
    </row>
    <row r="16" spans="1:85" ht="15" customHeight="1">
      <c r="D16" s="2505">
        <v>1993</v>
      </c>
      <c r="E16" s="2505" t="s">
        <v>5678</v>
      </c>
      <c r="F16" s="3987">
        <v>0</v>
      </c>
      <c r="G16" s="3987">
        <v>0</v>
      </c>
      <c r="H16" s="3987">
        <v>0</v>
      </c>
      <c r="I16" s="3987">
        <v>0</v>
      </c>
      <c r="J16" s="3987">
        <v>0</v>
      </c>
      <c r="K16" s="3987">
        <v>0</v>
      </c>
      <c r="L16" s="3987">
        <v>0</v>
      </c>
      <c r="M16" s="3987">
        <v>0</v>
      </c>
      <c r="N16" s="3987">
        <v>0</v>
      </c>
      <c r="O16" s="3987">
        <v>0</v>
      </c>
      <c r="P16" s="3987">
        <v>0</v>
      </c>
      <c r="Q16" s="3987">
        <v>0</v>
      </c>
      <c r="R16" s="3987">
        <v>0</v>
      </c>
      <c r="S16" s="3987">
        <v>0</v>
      </c>
      <c r="T16" s="3987">
        <v>0</v>
      </c>
      <c r="U16" s="3987">
        <v>0</v>
      </c>
      <c r="V16" s="3987">
        <v>0</v>
      </c>
      <c r="W16" s="3987">
        <v>0</v>
      </c>
      <c r="X16" s="3987">
        <v>0</v>
      </c>
      <c r="Y16" s="3987">
        <v>0</v>
      </c>
      <c r="Z16" s="3987">
        <v>0</v>
      </c>
      <c r="AA16" s="3987">
        <v>0</v>
      </c>
      <c r="AB16" s="3987">
        <v>0</v>
      </c>
      <c r="AC16" s="3987">
        <v>0</v>
      </c>
      <c r="AD16" s="3987">
        <v>0</v>
      </c>
      <c r="AE16" s="3987">
        <v>0</v>
      </c>
      <c r="AF16" s="3987">
        <v>0</v>
      </c>
      <c r="AG16" s="3987">
        <v>0</v>
      </c>
      <c r="AH16" s="3987">
        <v>0</v>
      </c>
      <c r="AI16" s="3987">
        <v>0</v>
      </c>
      <c r="AJ16" s="3987">
        <v>0</v>
      </c>
      <c r="AK16" s="3987">
        <v>0</v>
      </c>
      <c r="AL16" s="3987">
        <v>0</v>
      </c>
      <c r="AM16" s="3987">
        <v>0</v>
      </c>
      <c r="AN16" s="3987">
        <v>0</v>
      </c>
      <c r="AO16" s="3987">
        <v>0</v>
      </c>
      <c r="AP16" s="3987">
        <v>0</v>
      </c>
      <c r="AQ16" s="3987">
        <v>0</v>
      </c>
      <c r="AR16" s="3987">
        <v>0</v>
      </c>
      <c r="AS16" s="3987">
        <v>0</v>
      </c>
      <c r="AT16" s="3987">
        <v>0</v>
      </c>
      <c r="AU16" s="3987">
        <v>0</v>
      </c>
      <c r="AV16" s="3987">
        <v>0</v>
      </c>
      <c r="AW16" s="3987">
        <v>0</v>
      </c>
      <c r="AX16" s="3987">
        <v>0</v>
      </c>
      <c r="AY16" s="3987">
        <v>0</v>
      </c>
      <c r="AZ16" s="3987">
        <v>0</v>
      </c>
      <c r="BA16" s="3987">
        <v>0</v>
      </c>
      <c r="BB16" s="3987">
        <v>0</v>
      </c>
      <c r="BC16" s="3987">
        <v>0</v>
      </c>
      <c r="BD16" s="3987">
        <v>0</v>
      </c>
      <c r="BE16" s="3987">
        <v>0</v>
      </c>
      <c r="BF16" s="3987">
        <v>0</v>
      </c>
      <c r="BG16" s="3987">
        <v>0</v>
      </c>
      <c r="BH16" s="3987">
        <v>0</v>
      </c>
      <c r="BI16" s="3987">
        <v>0</v>
      </c>
      <c r="BJ16" s="3987">
        <v>0</v>
      </c>
      <c r="BK16" s="3987">
        <v>0</v>
      </c>
      <c r="BL16" s="3987">
        <v>0</v>
      </c>
      <c r="BM16" s="3987">
        <v>0</v>
      </c>
      <c r="BN16" s="3987">
        <v>0</v>
      </c>
      <c r="BO16" s="3987">
        <v>0</v>
      </c>
      <c r="BP16" s="3987">
        <v>0</v>
      </c>
      <c r="BQ16" s="3987">
        <v>0</v>
      </c>
      <c r="BR16" s="3987">
        <v>0</v>
      </c>
      <c r="BS16" s="3987">
        <v>0</v>
      </c>
      <c r="BT16" s="3987">
        <v>0</v>
      </c>
      <c r="BU16" s="3987">
        <v>0</v>
      </c>
      <c r="BV16" s="3987">
        <v>0</v>
      </c>
      <c r="BW16" s="3987">
        <v>0</v>
      </c>
      <c r="BX16" s="3987">
        <v>0</v>
      </c>
      <c r="BY16" s="3987">
        <v>0</v>
      </c>
      <c r="BZ16" s="3987">
        <v>0</v>
      </c>
      <c r="CA16" s="3987">
        <v>0</v>
      </c>
      <c r="CB16" s="3987">
        <v>0</v>
      </c>
      <c r="CC16" s="3987">
        <v>0</v>
      </c>
      <c r="CD16" s="3987">
        <v>0</v>
      </c>
      <c r="CE16" s="3987">
        <v>0</v>
      </c>
      <c r="CF16" s="3987"/>
      <c r="CG16" s="3987"/>
    </row>
    <row r="17" spans="1:85" ht="15" customHeight="1">
      <c r="A17" s="2521"/>
      <c r="D17" s="2505">
        <v>1994</v>
      </c>
      <c r="E17" s="2505" t="s">
        <v>5678</v>
      </c>
      <c r="F17" s="3987">
        <v>0</v>
      </c>
      <c r="G17" s="3987">
        <v>0</v>
      </c>
      <c r="H17" s="3987">
        <v>0</v>
      </c>
      <c r="I17" s="3987">
        <v>0</v>
      </c>
      <c r="J17" s="3987">
        <v>0</v>
      </c>
      <c r="K17" s="3987">
        <v>0</v>
      </c>
      <c r="L17" s="3987">
        <v>0</v>
      </c>
      <c r="M17" s="3987">
        <v>0</v>
      </c>
      <c r="N17" s="3987">
        <v>0</v>
      </c>
      <c r="O17" s="3987">
        <v>0</v>
      </c>
      <c r="P17" s="3987">
        <v>0</v>
      </c>
      <c r="Q17" s="3987">
        <v>0</v>
      </c>
      <c r="R17" s="3987">
        <v>0</v>
      </c>
      <c r="S17" s="3987">
        <v>0</v>
      </c>
      <c r="T17" s="3987">
        <v>0</v>
      </c>
      <c r="U17" s="3987">
        <v>0</v>
      </c>
      <c r="V17" s="3987">
        <v>0</v>
      </c>
      <c r="W17" s="3987">
        <v>0</v>
      </c>
      <c r="X17" s="3987">
        <v>0</v>
      </c>
      <c r="Y17" s="3987">
        <v>0</v>
      </c>
      <c r="Z17" s="3987">
        <v>0</v>
      </c>
      <c r="AA17" s="3987">
        <v>0</v>
      </c>
      <c r="AB17" s="3987">
        <v>0</v>
      </c>
      <c r="AC17" s="3987">
        <v>0</v>
      </c>
      <c r="AD17" s="3987">
        <v>0</v>
      </c>
      <c r="AE17" s="3987">
        <v>0</v>
      </c>
      <c r="AF17" s="3987">
        <v>0</v>
      </c>
      <c r="AG17" s="3987">
        <v>0</v>
      </c>
      <c r="AH17" s="3987">
        <v>0</v>
      </c>
      <c r="AI17" s="3987">
        <v>0</v>
      </c>
      <c r="AJ17" s="3987">
        <v>0</v>
      </c>
      <c r="AK17" s="3987">
        <v>0</v>
      </c>
      <c r="AL17" s="3987">
        <v>0</v>
      </c>
      <c r="AM17" s="3987">
        <v>0</v>
      </c>
      <c r="AN17" s="3987">
        <v>0</v>
      </c>
      <c r="AO17" s="3987">
        <v>0</v>
      </c>
      <c r="AP17" s="3987">
        <v>0</v>
      </c>
      <c r="AQ17" s="3987">
        <v>0</v>
      </c>
      <c r="AR17" s="3987">
        <v>0</v>
      </c>
      <c r="AS17" s="3987">
        <v>0</v>
      </c>
      <c r="AT17" s="3987">
        <v>0</v>
      </c>
      <c r="AU17" s="3987">
        <v>0</v>
      </c>
      <c r="AV17" s="3987">
        <v>0</v>
      </c>
      <c r="AW17" s="3987">
        <v>0</v>
      </c>
      <c r="AX17" s="3987">
        <v>0</v>
      </c>
      <c r="AY17" s="3987">
        <v>0</v>
      </c>
      <c r="AZ17" s="3987">
        <v>0</v>
      </c>
      <c r="BA17" s="3987">
        <v>0</v>
      </c>
      <c r="BB17" s="3987">
        <v>0</v>
      </c>
      <c r="BC17" s="3987">
        <v>0</v>
      </c>
      <c r="BD17" s="3987">
        <v>0</v>
      </c>
      <c r="BE17" s="3987">
        <v>0</v>
      </c>
      <c r="BF17" s="3987">
        <v>0</v>
      </c>
      <c r="BG17" s="3987">
        <v>0</v>
      </c>
      <c r="BH17" s="3987">
        <v>0</v>
      </c>
      <c r="BI17" s="3987">
        <v>0</v>
      </c>
      <c r="BJ17" s="3987">
        <v>0</v>
      </c>
      <c r="BK17" s="3987">
        <v>0</v>
      </c>
      <c r="BL17" s="3987">
        <v>0</v>
      </c>
      <c r="BM17" s="3987">
        <v>0</v>
      </c>
      <c r="BN17" s="3987">
        <v>0</v>
      </c>
      <c r="BO17" s="3987">
        <v>0</v>
      </c>
      <c r="BP17" s="3987">
        <v>0</v>
      </c>
      <c r="BQ17" s="3987">
        <v>0</v>
      </c>
      <c r="BR17" s="3987">
        <v>0</v>
      </c>
      <c r="BS17" s="3987">
        <v>0</v>
      </c>
      <c r="BT17" s="3987">
        <v>0</v>
      </c>
      <c r="BU17" s="3987">
        <v>0</v>
      </c>
      <c r="BV17" s="3987">
        <v>0</v>
      </c>
      <c r="BW17" s="3987">
        <v>0</v>
      </c>
      <c r="BX17" s="3987">
        <v>0</v>
      </c>
      <c r="BY17" s="3987">
        <v>0</v>
      </c>
      <c r="BZ17" s="3987">
        <v>0</v>
      </c>
      <c r="CA17" s="3987">
        <v>0</v>
      </c>
      <c r="CB17" s="3987">
        <v>0</v>
      </c>
      <c r="CC17" s="3987">
        <v>0</v>
      </c>
      <c r="CD17" s="3987">
        <v>0</v>
      </c>
      <c r="CE17" s="3987">
        <v>0</v>
      </c>
      <c r="CF17" s="3987"/>
      <c r="CG17" s="3987"/>
    </row>
    <row r="18" spans="1:85" ht="15" customHeight="1">
      <c r="A18" s="2521"/>
      <c r="D18" s="2505">
        <v>1995</v>
      </c>
      <c r="E18" s="2505" t="s">
        <v>5678</v>
      </c>
      <c r="F18" s="3987">
        <v>0</v>
      </c>
      <c r="G18" s="3987">
        <v>0</v>
      </c>
      <c r="H18" s="3987">
        <v>0</v>
      </c>
      <c r="I18" s="3987">
        <v>0</v>
      </c>
      <c r="J18" s="3987">
        <v>0</v>
      </c>
      <c r="K18" s="3987">
        <v>0</v>
      </c>
      <c r="L18" s="3987">
        <v>0</v>
      </c>
      <c r="M18" s="3987">
        <v>0</v>
      </c>
      <c r="N18" s="3987">
        <v>0</v>
      </c>
      <c r="O18" s="3987">
        <v>0</v>
      </c>
      <c r="P18" s="3987">
        <v>0</v>
      </c>
      <c r="Q18" s="3987">
        <v>0</v>
      </c>
      <c r="R18" s="3987">
        <v>4409700.46</v>
      </c>
      <c r="S18" s="3987">
        <v>0</v>
      </c>
      <c r="T18" s="3987">
        <v>4409700.46</v>
      </c>
      <c r="U18" s="3987">
        <v>0</v>
      </c>
      <c r="V18" s="3987">
        <v>0</v>
      </c>
      <c r="W18" s="3987">
        <v>0</v>
      </c>
      <c r="X18" s="3987">
        <v>0</v>
      </c>
      <c r="Y18" s="3987">
        <v>0</v>
      </c>
      <c r="Z18" s="3987">
        <v>0</v>
      </c>
      <c r="AA18" s="3987">
        <v>0</v>
      </c>
      <c r="AB18" s="3987">
        <v>0</v>
      </c>
      <c r="AC18" s="3987">
        <v>0</v>
      </c>
      <c r="AD18" s="3987">
        <v>0</v>
      </c>
      <c r="AE18" s="3987">
        <v>0</v>
      </c>
      <c r="AF18" s="3987">
        <v>0</v>
      </c>
      <c r="AG18" s="3987">
        <v>0</v>
      </c>
      <c r="AH18" s="3987">
        <v>0</v>
      </c>
      <c r="AI18" s="3987">
        <v>0</v>
      </c>
      <c r="AJ18" s="3987">
        <v>0</v>
      </c>
      <c r="AK18" s="3987">
        <v>0</v>
      </c>
      <c r="AL18" s="3987">
        <v>0</v>
      </c>
      <c r="AM18" s="3987">
        <v>0</v>
      </c>
      <c r="AN18" s="3987">
        <v>0</v>
      </c>
      <c r="AO18" s="3987">
        <v>0</v>
      </c>
      <c r="AP18" s="3987">
        <v>0</v>
      </c>
      <c r="AQ18" s="3987">
        <v>0</v>
      </c>
      <c r="AR18" s="3987">
        <v>0</v>
      </c>
      <c r="AS18" s="3987">
        <v>0</v>
      </c>
      <c r="AT18" s="3987">
        <v>0</v>
      </c>
      <c r="AU18" s="3987">
        <v>0</v>
      </c>
      <c r="AV18" s="3987">
        <v>0</v>
      </c>
      <c r="AW18" s="3987">
        <v>0</v>
      </c>
      <c r="AX18" s="3987">
        <v>0</v>
      </c>
      <c r="AY18" s="3987">
        <v>0</v>
      </c>
      <c r="AZ18" s="3987">
        <v>0</v>
      </c>
      <c r="BA18" s="3987">
        <v>0</v>
      </c>
      <c r="BB18" s="3987">
        <v>0</v>
      </c>
      <c r="BC18" s="3987">
        <v>0</v>
      </c>
      <c r="BD18" s="3987">
        <v>0</v>
      </c>
      <c r="BE18" s="3987">
        <v>0</v>
      </c>
      <c r="BF18" s="3987">
        <v>0</v>
      </c>
      <c r="BG18" s="3987">
        <v>0</v>
      </c>
      <c r="BH18" s="3987">
        <v>0</v>
      </c>
      <c r="BI18" s="3987">
        <v>0</v>
      </c>
      <c r="BJ18" s="3987">
        <v>0</v>
      </c>
      <c r="BK18" s="3987">
        <v>0</v>
      </c>
      <c r="BL18" s="3987">
        <v>0</v>
      </c>
      <c r="BM18" s="3987">
        <v>0</v>
      </c>
      <c r="BN18" s="3987">
        <v>0</v>
      </c>
      <c r="BO18" s="3987">
        <v>0</v>
      </c>
      <c r="BP18" s="3987">
        <v>0</v>
      </c>
      <c r="BQ18" s="3987">
        <v>0</v>
      </c>
      <c r="BR18" s="3987">
        <v>0</v>
      </c>
      <c r="BS18" s="3987">
        <v>0</v>
      </c>
      <c r="BT18" s="3987">
        <v>0</v>
      </c>
      <c r="BU18" s="3987">
        <v>0</v>
      </c>
      <c r="BV18" s="3987">
        <v>0</v>
      </c>
      <c r="BW18" s="3987">
        <v>0</v>
      </c>
      <c r="BX18" s="3987">
        <v>0</v>
      </c>
      <c r="BY18" s="3987">
        <v>0</v>
      </c>
      <c r="BZ18" s="3987">
        <v>0</v>
      </c>
      <c r="CA18" s="3987">
        <v>0</v>
      </c>
      <c r="CB18" s="3987">
        <v>0</v>
      </c>
      <c r="CC18" s="3987">
        <v>0</v>
      </c>
      <c r="CD18" s="3987">
        <v>0</v>
      </c>
      <c r="CE18" s="3987">
        <v>0</v>
      </c>
      <c r="CF18" s="3987"/>
      <c r="CG18" s="3987"/>
    </row>
    <row r="19" spans="1:85" ht="15" customHeight="1">
      <c r="A19" s="2521"/>
      <c r="D19" s="2505">
        <v>1996</v>
      </c>
      <c r="E19" s="2505" t="s">
        <v>5678</v>
      </c>
      <c r="F19" s="3987">
        <v>0</v>
      </c>
      <c r="G19" s="3987">
        <v>0</v>
      </c>
      <c r="H19" s="3987">
        <v>0</v>
      </c>
      <c r="I19" s="3987">
        <v>0</v>
      </c>
      <c r="J19" s="3987">
        <v>0</v>
      </c>
      <c r="K19" s="3987">
        <v>0</v>
      </c>
      <c r="L19" s="3987">
        <v>0</v>
      </c>
      <c r="M19" s="3987">
        <v>0</v>
      </c>
      <c r="N19" s="3987">
        <v>0</v>
      </c>
      <c r="O19" s="3987">
        <v>0</v>
      </c>
      <c r="P19" s="3987">
        <v>0</v>
      </c>
      <c r="Q19" s="3987">
        <v>0</v>
      </c>
      <c r="R19" s="3987">
        <v>8414024.997172676</v>
      </c>
      <c r="S19" s="3987">
        <v>0</v>
      </c>
      <c r="T19" s="3987">
        <v>8414024.997172676</v>
      </c>
      <c r="U19" s="3987">
        <v>0</v>
      </c>
      <c r="V19" s="3987">
        <v>0</v>
      </c>
      <c r="W19" s="3987">
        <v>0</v>
      </c>
      <c r="X19" s="3987">
        <v>0</v>
      </c>
      <c r="Y19" s="3987">
        <v>0</v>
      </c>
      <c r="Z19" s="3987">
        <v>0</v>
      </c>
      <c r="AA19" s="3987">
        <v>0</v>
      </c>
      <c r="AB19" s="3987">
        <v>0</v>
      </c>
      <c r="AC19" s="3987">
        <v>0</v>
      </c>
      <c r="AD19" s="3987">
        <v>0</v>
      </c>
      <c r="AE19" s="3987">
        <v>0</v>
      </c>
      <c r="AF19" s="3987">
        <v>0</v>
      </c>
      <c r="AG19" s="3987">
        <v>0</v>
      </c>
      <c r="AH19" s="3987">
        <v>0</v>
      </c>
      <c r="AI19" s="3987">
        <v>0</v>
      </c>
      <c r="AJ19" s="3987">
        <v>0</v>
      </c>
      <c r="AK19" s="3987">
        <v>0</v>
      </c>
      <c r="AL19" s="3987">
        <v>0</v>
      </c>
      <c r="AM19" s="3987">
        <v>0</v>
      </c>
      <c r="AN19" s="3987">
        <v>0</v>
      </c>
      <c r="AO19" s="3987">
        <v>0</v>
      </c>
      <c r="AP19" s="3987">
        <v>0</v>
      </c>
      <c r="AQ19" s="3987">
        <v>0</v>
      </c>
      <c r="AR19" s="3987">
        <v>0</v>
      </c>
      <c r="AS19" s="3987">
        <v>0</v>
      </c>
      <c r="AT19" s="3987">
        <v>0</v>
      </c>
      <c r="AU19" s="3987">
        <v>0</v>
      </c>
      <c r="AV19" s="3987">
        <v>0</v>
      </c>
      <c r="AW19" s="3987">
        <v>0</v>
      </c>
      <c r="AX19" s="3987">
        <v>0</v>
      </c>
      <c r="AY19" s="3987">
        <v>0</v>
      </c>
      <c r="AZ19" s="3987">
        <v>0</v>
      </c>
      <c r="BA19" s="3987">
        <v>0</v>
      </c>
      <c r="BB19" s="3987">
        <v>0</v>
      </c>
      <c r="BC19" s="3987">
        <v>0</v>
      </c>
      <c r="BD19" s="3987">
        <v>0</v>
      </c>
      <c r="BE19" s="3987">
        <v>0</v>
      </c>
      <c r="BF19" s="3987">
        <v>0</v>
      </c>
      <c r="BG19" s="3987">
        <v>0</v>
      </c>
      <c r="BH19" s="3987">
        <v>0</v>
      </c>
      <c r="BI19" s="3987">
        <v>0</v>
      </c>
      <c r="BJ19" s="3987">
        <v>0</v>
      </c>
      <c r="BK19" s="3987">
        <v>0</v>
      </c>
      <c r="BL19" s="3987">
        <v>0</v>
      </c>
      <c r="BM19" s="3987">
        <v>0</v>
      </c>
      <c r="BN19" s="3987">
        <v>0</v>
      </c>
      <c r="BO19" s="3987">
        <v>0</v>
      </c>
      <c r="BP19" s="3987">
        <v>0</v>
      </c>
      <c r="BQ19" s="3987">
        <v>0</v>
      </c>
      <c r="BR19" s="3987">
        <v>0</v>
      </c>
      <c r="BS19" s="3987">
        <v>0</v>
      </c>
      <c r="BT19" s="3987">
        <v>0</v>
      </c>
      <c r="BU19" s="3987">
        <v>0</v>
      </c>
      <c r="BV19" s="3987">
        <v>0</v>
      </c>
      <c r="BW19" s="3987">
        <v>0</v>
      </c>
      <c r="BX19" s="3987">
        <v>0</v>
      </c>
      <c r="BY19" s="3987">
        <v>0</v>
      </c>
      <c r="BZ19" s="3987">
        <v>0</v>
      </c>
      <c r="CA19" s="3987">
        <v>0</v>
      </c>
      <c r="CB19" s="3987">
        <v>0</v>
      </c>
      <c r="CC19" s="3987">
        <v>0</v>
      </c>
      <c r="CD19" s="3987">
        <v>0</v>
      </c>
      <c r="CE19" s="3987">
        <v>0</v>
      </c>
      <c r="CF19" s="3987"/>
      <c r="CG19" s="3987"/>
    </row>
    <row r="20" spans="1:85" ht="15" customHeight="1">
      <c r="A20" s="2521"/>
      <c r="D20" s="2505">
        <v>1997</v>
      </c>
      <c r="E20" s="2505" t="s">
        <v>5678</v>
      </c>
      <c r="F20" s="3987">
        <v>84835.08</v>
      </c>
      <c r="G20" s="3987">
        <v>0</v>
      </c>
      <c r="H20" s="3987">
        <v>84835.08</v>
      </c>
      <c r="I20" s="3987">
        <v>0</v>
      </c>
      <c r="J20" s="3987">
        <v>0</v>
      </c>
      <c r="K20" s="3987">
        <v>0</v>
      </c>
      <c r="L20" s="3987">
        <v>0</v>
      </c>
      <c r="M20" s="3987">
        <v>0</v>
      </c>
      <c r="N20" s="3987">
        <v>0</v>
      </c>
      <c r="O20" s="3987">
        <v>0</v>
      </c>
      <c r="P20" s="3987">
        <v>0</v>
      </c>
      <c r="Q20" s="3987">
        <v>0</v>
      </c>
      <c r="R20" s="3987">
        <v>11403554.530912926</v>
      </c>
      <c r="S20" s="3987">
        <v>0</v>
      </c>
      <c r="T20" s="3987">
        <v>11403554.530912926</v>
      </c>
      <c r="U20" s="3987">
        <v>0</v>
      </c>
      <c r="V20" s="3987">
        <v>0</v>
      </c>
      <c r="W20" s="3987">
        <v>0</v>
      </c>
      <c r="X20" s="3987">
        <v>0</v>
      </c>
      <c r="Y20" s="3987">
        <v>0</v>
      </c>
      <c r="Z20" s="3987">
        <v>0</v>
      </c>
      <c r="AA20" s="3987">
        <v>0</v>
      </c>
      <c r="AB20" s="3987">
        <v>0</v>
      </c>
      <c r="AC20" s="3987">
        <v>0</v>
      </c>
      <c r="AD20" s="3987">
        <v>0</v>
      </c>
      <c r="AE20" s="3987">
        <v>0</v>
      </c>
      <c r="AF20" s="3987">
        <v>0</v>
      </c>
      <c r="AG20" s="3987">
        <v>0</v>
      </c>
      <c r="AH20" s="3987">
        <v>0</v>
      </c>
      <c r="AI20" s="3987">
        <v>0</v>
      </c>
      <c r="AJ20" s="3987">
        <v>0</v>
      </c>
      <c r="AK20" s="3987">
        <v>0</v>
      </c>
      <c r="AL20" s="3987">
        <v>0</v>
      </c>
      <c r="AM20" s="3987">
        <v>0</v>
      </c>
      <c r="AN20" s="3987">
        <v>0</v>
      </c>
      <c r="AO20" s="3987">
        <v>0</v>
      </c>
      <c r="AP20" s="3987">
        <v>0</v>
      </c>
      <c r="AQ20" s="3987">
        <v>0</v>
      </c>
      <c r="AR20" s="3987">
        <v>0</v>
      </c>
      <c r="AS20" s="3987">
        <v>0</v>
      </c>
      <c r="AT20" s="3987">
        <v>0</v>
      </c>
      <c r="AU20" s="3987">
        <v>0</v>
      </c>
      <c r="AV20" s="3987">
        <v>0</v>
      </c>
      <c r="AW20" s="3987">
        <v>0</v>
      </c>
      <c r="AX20" s="3987">
        <v>0</v>
      </c>
      <c r="AY20" s="3987">
        <v>0</v>
      </c>
      <c r="AZ20" s="3987">
        <v>0</v>
      </c>
      <c r="BA20" s="3987">
        <v>0</v>
      </c>
      <c r="BB20" s="3987">
        <v>0</v>
      </c>
      <c r="BC20" s="3987">
        <v>0</v>
      </c>
      <c r="BD20" s="3987">
        <v>0</v>
      </c>
      <c r="BE20" s="3987">
        <v>0</v>
      </c>
      <c r="BF20" s="3987">
        <v>0</v>
      </c>
      <c r="BG20" s="3987">
        <v>0</v>
      </c>
      <c r="BH20" s="3987">
        <v>0</v>
      </c>
      <c r="BI20" s="3987">
        <v>0</v>
      </c>
      <c r="BJ20" s="3987">
        <v>0</v>
      </c>
      <c r="BK20" s="3987">
        <v>0</v>
      </c>
      <c r="BL20" s="3987">
        <v>0</v>
      </c>
      <c r="BM20" s="3987">
        <v>0</v>
      </c>
      <c r="BN20" s="3987">
        <v>0</v>
      </c>
      <c r="BO20" s="3987">
        <v>0</v>
      </c>
      <c r="BP20" s="3987">
        <v>0</v>
      </c>
      <c r="BQ20" s="3987">
        <v>0</v>
      </c>
      <c r="BR20" s="3987">
        <v>0</v>
      </c>
      <c r="BS20" s="3987">
        <v>0</v>
      </c>
      <c r="BT20" s="3987">
        <v>0</v>
      </c>
      <c r="BU20" s="3987">
        <v>0</v>
      </c>
      <c r="BV20" s="3987">
        <v>0</v>
      </c>
      <c r="BW20" s="3987">
        <v>0</v>
      </c>
      <c r="BX20" s="3987">
        <v>0</v>
      </c>
      <c r="BY20" s="3987">
        <v>0</v>
      </c>
      <c r="BZ20" s="3987">
        <v>0</v>
      </c>
      <c r="CA20" s="3987">
        <v>0</v>
      </c>
      <c r="CB20" s="3987">
        <v>0</v>
      </c>
      <c r="CC20" s="3987">
        <v>0</v>
      </c>
      <c r="CD20" s="3987">
        <v>0</v>
      </c>
      <c r="CE20" s="3987">
        <v>0</v>
      </c>
      <c r="CF20" s="3987"/>
      <c r="CG20" s="3987"/>
    </row>
    <row r="21" spans="1:85" ht="15" customHeight="1">
      <c r="A21" s="2521"/>
      <c r="D21" s="2505">
        <v>1998</v>
      </c>
      <c r="E21" s="2505" t="s">
        <v>5678</v>
      </c>
      <c r="F21" s="3987">
        <v>1732794.49</v>
      </c>
      <c r="G21" s="3987">
        <v>0</v>
      </c>
      <c r="H21" s="3987">
        <v>1732794.49</v>
      </c>
      <c r="I21" s="3987">
        <v>0</v>
      </c>
      <c r="J21" s="3987">
        <v>0</v>
      </c>
      <c r="K21" s="3987">
        <v>0</v>
      </c>
      <c r="L21" s="3987">
        <v>0</v>
      </c>
      <c r="M21" s="3987">
        <v>0</v>
      </c>
      <c r="N21" s="3987">
        <v>0</v>
      </c>
      <c r="O21" s="3987">
        <v>0</v>
      </c>
      <c r="P21" s="3987">
        <v>0</v>
      </c>
      <c r="Q21" s="3987">
        <v>0</v>
      </c>
      <c r="R21" s="3987">
        <v>4715698.0221510269</v>
      </c>
      <c r="S21" s="3987">
        <v>0</v>
      </c>
      <c r="T21" s="3987">
        <v>4715698.0221510269</v>
      </c>
      <c r="U21" s="3987">
        <v>0</v>
      </c>
      <c r="V21" s="3987">
        <v>0</v>
      </c>
      <c r="W21" s="3987">
        <v>0</v>
      </c>
      <c r="X21" s="3987">
        <v>0</v>
      </c>
      <c r="Y21" s="3987">
        <v>0</v>
      </c>
      <c r="Z21" s="3987">
        <v>0</v>
      </c>
      <c r="AA21" s="3987">
        <v>0</v>
      </c>
      <c r="AB21" s="3987">
        <v>0</v>
      </c>
      <c r="AC21" s="3987">
        <v>0</v>
      </c>
      <c r="AD21" s="3987">
        <v>0</v>
      </c>
      <c r="AE21" s="3987">
        <v>0</v>
      </c>
      <c r="AF21" s="3987">
        <v>0</v>
      </c>
      <c r="AG21" s="3987">
        <v>0</v>
      </c>
      <c r="AH21" s="3987">
        <v>0</v>
      </c>
      <c r="AI21" s="3987">
        <v>0</v>
      </c>
      <c r="AJ21" s="3987">
        <v>0</v>
      </c>
      <c r="AK21" s="3987">
        <v>0</v>
      </c>
      <c r="AL21" s="3987">
        <v>0</v>
      </c>
      <c r="AM21" s="3987">
        <v>0</v>
      </c>
      <c r="AN21" s="3987">
        <v>0</v>
      </c>
      <c r="AO21" s="3987">
        <v>0</v>
      </c>
      <c r="AP21" s="3987">
        <v>0</v>
      </c>
      <c r="AQ21" s="3987">
        <v>0</v>
      </c>
      <c r="AR21" s="3987">
        <v>0</v>
      </c>
      <c r="AS21" s="3987">
        <v>0</v>
      </c>
      <c r="AT21" s="3987">
        <v>0</v>
      </c>
      <c r="AU21" s="3987">
        <v>0</v>
      </c>
      <c r="AV21" s="3987">
        <v>0</v>
      </c>
      <c r="AW21" s="3987">
        <v>0</v>
      </c>
      <c r="AX21" s="3987">
        <v>0</v>
      </c>
      <c r="AY21" s="3987">
        <v>0</v>
      </c>
      <c r="AZ21" s="3987">
        <v>0</v>
      </c>
      <c r="BA21" s="3987">
        <v>0</v>
      </c>
      <c r="BB21" s="3987">
        <v>0</v>
      </c>
      <c r="BC21" s="3987">
        <v>0</v>
      </c>
      <c r="BD21" s="3987">
        <v>0</v>
      </c>
      <c r="BE21" s="3987">
        <v>0</v>
      </c>
      <c r="BF21" s="3987">
        <v>0</v>
      </c>
      <c r="BG21" s="3987">
        <v>0</v>
      </c>
      <c r="BH21" s="3987">
        <v>0</v>
      </c>
      <c r="BI21" s="3987">
        <v>0</v>
      </c>
      <c r="BJ21" s="3987">
        <v>0</v>
      </c>
      <c r="BK21" s="3987">
        <v>0</v>
      </c>
      <c r="BL21" s="3987">
        <v>0</v>
      </c>
      <c r="BM21" s="3987">
        <v>0</v>
      </c>
      <c r="BN21" s="3987">
        <v>0</v>
      </c>
      <c r="BO21" s="3987">
        <v>0</v>
      </c>
      <c r="BP21" s="3987">
        <v>0</v>
      </c>
      <c r="BQ21" s="3987">
        <v>0</v>
      </c>
      <c r="BR21" s="3987">
        <v>0</v>
      </c>
      <c r="BS21" s="3987">
        <v>0</v>
      </c>
      <c r="BT21" s="3987">
        <v>0</v>
      </c>
      <c r="BU21" s="3987">
        <v>0</v>
      </c>
      <c r="BV21" s="3987">
        <v>0</v>
      </c>
      <c r="BW21" s="3987">
        <v>0</v>
      </c>
      <c r="BX21" s="3987">
        <v>0</v>
      </c>
      <c r="BY21" s="3987">
        <v>0</v>
      </c>
      <c r="BZ21" s="3987">
        <v>0</v>
      </c>
      <c r="CA21" s="3987">
        <v>0</v>
      </c>
      <c r="CB21" s="3987">
        <v>0</v>
      </c>
      <c r="CC21" s="3987">
        <v>0</v>
      </c>
      <c r="CD21" s="3987">
        <v>0</v>
      </c>
      <c r="CE21" s="3987">
        <v>0</v>
      </c>
      <c r="CF21" s="3987"/>
      <c r="CG21" s="3987"/>
    </row>
    <row r="22" spans="1:85" ht="15" customHeight="1">
      <c r="A22" s="2521"/>
      <c r="D22" s="2505">
        <v>1999</v>
      </c>
      <c r="E22" s="2505" t="s">
        <v>5678</v>
      </c>
      <c r="F22" s="3987">
        <v>5662877.8000000007</v>
      </c>
      <c r="G22" s="3987">
        <v>0</v>
      </c>
      <c r="H22" s="3987">
        <v>5662877.8000000007</v>
      </c>
      <c r="I22" s="3987">
        <v>0</v>
      </c>
      <c r="J22" s="3987">
        <v>0</v>
      </c>
      <c r="K22" s="3987">
        <v>0</v>
      </c>
      <c r="L22" s="3987">
        <v>0</v>
      </c>
      <c r="M22" s="3987">
        <v>0</v>
      </c>
      <c r="N22" s="3987">
        <v>0</v>
      </c>
      <c r="O22" s="3987">
        <v>0</v>
      </c>
      <c r="P22" s="3987">
        <v>0</v>
      </c>
      <c r="Q22" s="3987">
        <v>0</v>
      </c>
      <c r="R22" s="3987">
        <v>8219041.0105365822</v>
      </c>
      <c r="S22" s="3987">
        <v>0</v>
      </c>
      <c r="T22" s="3987">
        <v>8219041.0105365822</v>
      </c>
      <c r="U22" s="3987">
        <v>0</v>
      </c>
      <c r="V22" s="3987">
        <v>0</v>
      </c>
      <c r="W22" s="3987">
        <v>0</v>
      </c>
      <c r="X22" s="3987">
        <v>0</v>
      </c>
      <c r="Y22" s="3987">
        <v>0</v>
      </c>
      <c r="Z22" s="3987">
        <v>0</v>
      </c>
      <c r="AA22" s="3987">
        <v>0</v>
      </c>
      <c r="AB22" s="3987">
        <v>0</v>
      </c>
      <c r="AC22" s="3987">
        <v>0</v>
      </c>
      <c r="AD22" s="3987">
        <v>0</v>
      </c>
      <c r="AE22" s="3987">
        <v>0</v>
      </c>
      <c r="AF22" s="3987">
        <v>0</v>
      </c>
      <c r="AG22" s="3987">
        <v>0</v>
      </c>
      <c r="AH22" s="3987">
        <v>0</v>
      </c>
      <c r="AI22" s="3987">
        <v>0</v>
      </c>
      <c r="AJ22" s="3987">
        <v>0</v>
      </c>
      <c r="AK22" s="3987">
        <v>0</v>
      </c>
      <c r="AL22" s="3987">
        <v>0</v>
      </c>
      <c r="AM22" s="3987">
        <v>0</v>
      </c>
      <c r="AN22" s="3987">
        <v>0</v>
      </c>
      <c r="AO22" s="3987">
        <v>0</v>
      </c>
      <c r="AP22" s="3987">
        <v>0</v>
      </c>
      <c r="AQ22" s="3987">
        <v>0</v>
      </c>
      <c r="AR22" s="3987">
        <v>0</v>
      </c>
      <c r="AS22" s="3987">
        <v>0</v>
      </c>
      <c r="AT22" s="3987">
        <v>0</v>
      </c>
      <c r="AU22" s="3987">
        <v>0</v>
      </c>
      <c r="AV22" s="3987">
        <v>0</v>
      </c>
      <c r="AW22" s="3987">
        <v>0</v>
      </c>
      <c r="AX22" s="3987">
        <v>0</v>
      </c>
      <c r="AY22" s="3987">
        <v>0</v>
      </c>
      <c r="AZ22" s="3987">
        <v>0</v>
      </c>
      <c r="BA22" s="3987">
        <v>0</v>
      </c>
      <c r="BB22" s="3987">
        <v>0</v>
      </c>
      <c r="BC22" s="3987">
        <v>0</v>
      </c>
      <c r="BD22" s="3987">
        <v>0</v>
      </c>
      <c r="BE22" s="3987">
        <v>0</v>
      </c>
      <c r="BF22" s="3987">
        <v>0</v>
      </c>
      <c r="BG22" s="3987">
        <v>0</v>
      </c>
      <c r="BH22" s="3987">
        <v>0</v>
      </c>
      <c r="BI22" s="3987">
        <v>0</v>
      </c>
      <c r="BJ22" s="3987">
        <v>0</v>
      </c>
      <c r="BK22" s="3987">
        <v>0</v>
      </c>
      <c r="BL22" s="3987">
        <v>0</v>
      </c>
      <c r="BM22" s="3987">
        <v>0</v>
      </c>
      <c r="BN22" s="3987">
        <v>0</v>
      </c>
      <c r="BO22" s="3987">
        <v>0</v>
      </c>
      <c r="BP22" s="3987">
        <v>0</v>
      </c>
      <c r="BQ22" s="3987">
        <v>0</v>
      </c>
      <c r="BR22" s="3987">
        <v>0</v>
      </c>
      <c r="BS22" s="3987">
        <v>0</v>
      </c>
      <c r="BT22" s="3987">
        <v>0</v>
      </c>
      <c r="BU22" s="3987">
        <v>0</v>
      </c>
      <c r="BV22" s="3987">
        <v>0</v>
      </c>
      <c r="BW22" s="3987">
        <v>0</v>
      </c>
      <c r="BX22" s="3987">
        <v>0</v>
      </c>
      <c r="BY22" s="3987">
        <v>0</v>
      </c>
      <c r="BZ22" s="3987">
        <v>0</v>
      </c>
      <c r="CA22" s="3987">
        <v>0</v>
      </c>
      <c r="CB22" s="3987">
        <v>0</v>
      </c>
      <c r="CC22" s="3987">
        <v>0</v>
      </c>
      <c r="CD22" s="3987">
        <v>0</v>
      </c>
      <c r="CE22" s="3987">
        <v>0</v>
      </c>
      <c r="CF22" s="3987"/>
      <c r="CG22" s="3987"/>
    </row>
    <row r="23" spans="1:85" ht="15" customHeight="1">
      <c r="A23" s="2521"/>
      <c r="D23" s="2505">
        <v>2000</v>
      </c>
      <c r="E23" s="2505" t="s">
        <v>5678</v>
      </c>
      <c r="F23" s="3987">
        <v>6499419.3499999996</v>
      </c>
      <c r="G23" s="3987">
        <v>0</v>
      </c>
      <c r="H23" s="3987">
        <v>6499419.3499999996</v>
      </c>
      <c r="I23" s="3987">
        <v>0</v>
      </c>
      <c r="J23" s="3987">
        <v>0</v>
      </c>
      <c r="K23" s="3987">
        <v>0</v>
      </c>
      <c r="L23" s="3987">
        <v>0</v>
      </c>
      <c r="M23" s="3987">
        <v>0</v>
      </c>
      <c r="N23" s="3987">
        <v>0</v>
      </c>
      <c r="O23" s="3987">
        <v>0</v>
      </c>
      <c r="P23" s="3987">
        <v>0</v>
      </c>
      <c r="Q23" s="3987">
        <v>0</v>
      </c>
      <c r="R23" s="3987">
        <v>1831536.6399999999</v>
      </c>
      <c r="S23" s="3987">
        <v>0</v>
      </c>
      <c r="T23" s="3987">
        <v>1831536.6399999999</v>
      </c>
      <c r="U23" s="3987">
        <v>0</v>
      </c>
      <c r="V23" s="3987">
        <v>0</v>
      </c>
      <c r="W23" s="3987">
        <v>0</v>
      </c>
      <c r="X23" s="3987">
        <v>0</v>
      </c>
      <c r="Y23" s="3987">
        <v>0</v>
      </c>
      <c r="Z23" s="3987">
        <v>0</v>
      </c>
      <c r="AA23" s="3987">
        <v>0</v>
      </c>
      <c r="AB23" s="3987">
        <v>0</v>
      </c>
      <c r="AC23" s="3987">
        <v>0</v>
      </c>
      <c r="AD23" s="3987">
        <v>0</v>
      </c>
      <c r="AE23" s="3987">
        <v>0</v>
      </c>
      <c r="AF23" s="3987">
        <v>0</v>
      </c>
      <c r="AG23" s="3987">
        <v>0</v>
      </c>
      <c r="AH23" s="3987">
        <v>0</v>
      </c>
      <c r="AI23" s="3987">
        <v>0</v>
      </c>
      <c r="AJ23" s="3987">
        <v>0</v>
      </c>
      <c r="AK23" s="3987">
        <v>0</v>
      </c>
      <c r="AL23" s="3987">
        <v>0</v>
      </c>
      <c r="AM23" s="3987">
        <v>0</v>
      </c>
      <c r="AN23" s="3987">
        <v>0</v>
      </c>
      <c r="AO23" s="3987">
        <v>0</v>
      </c>
      <c r="AP23" s="3987">
        <v>0</v>
      </c>
      <c r="AQ23" s="3987">
        <v>0</v>
      </c>
      <c r="AR23" s="3987">
        <v>0</v>
      </c>
      <c r="AS23" s="3987">
        <v>0</v>
      </c>
      <c r="AT23" s="3987">
        <v>0</v>
      </c>
      <c r="AU23" s="3987">
        <v>0</v>
      </c>
      <c r="AV23" s="3987">
        <v>0</v>
      </c>
      <c r="AW23" s="3987">
        <v>0</v>
      </c>
      <c r="AX23" s="3987">
        <v>0</v>
      </c>
      <c r="AY23" s="3987">
        <v>0</v>
      </c>
      <c r="AZ23" s="3987">
        <v>0</v>
      </c>
      <c r="BA23" s="3987">
        <v>0</v>
      </c>
      <c r="BB23" s="3987">
        <v>0</v>
      </c>
      <c r="BC23" s="3987">
        <v>0</v>
      </c>
      <c r="BD23" s="3987">
        <v>0</v>
      </c>
      <c r="BE23" s="3987">
        <v>0</v>
      </c>
      <c r="BF23" s="3987">
        <v>0</v>
      </c>
      <c r="BG23" s="3987">
        <v>0</v>
      </c>
      <c r="BH23" s="3987">
        <v>0</v>
      </c>
      <c r="BI23" s="3987">
        <v>0</v>
      </c>
      <c r="BJ23" s="3987">
        <v>0</v>
      </c>
      <c r="BK23" s="3987">
        <v>0</v>
      </c>
      <c r="BL23" s="3987">
        <v>0</v>
      </c>
      <c r="BM23" s="3987">
        <v>0</v>
      </c>
      <c r="BN23" s="3987">
        <v>0</v>
      </c>
      <c r="BO23" s="3987">
        <v>0</v>
      </c>
      <c r="BP23" s="3987">
        <v>0</v>
      </c>
      <c r="BQ23" s="3987">
        <v>0</v>
      </c>
      <c r="BR23" s="3987">
        <v>0</v>
      </c>
      <c r="BS23" s="3987">
        <v>0</v>
      </c>
      <c r="BT23" s="3987">
        <v>0</v>
      </c>
      <c r="BU23" s="3987">
        <v>0</v>
      </c>
      <c r="BV23" s="3987">
        <v>0</v>
      </c>
      <c r="BW23" s="3987">
        <v>0</v>
      </c>
      <c r="BX23" s="3987">
        <v>0</v>
      </c>
      <c r="BY23" s="3987">
        <v>0</v>
      </c>
      <c r="BZ23" s="3987">
        <v>0</v>
      </c>
      <c r="CA23" s="3987">
        <v>0</v>
      </c>
      <c r="CB23" s="3987">
        <v>0</v>
      </c>
      <c r="CC23" s="3987">
        <v>0</v>
      </c>
      <c r="CD23" s="3987">
        <v>0</v>
      </c>
      <c r="CE23" s="3987">
        <v>0</v>
      </c>
      <c r="CF23" s="3987"/>
      <c r="CG23" s="3987"/>
    </row>
    <row r="24" spans="1:85" ht="15" customHeight="1">
      <c r="A24" s="2521"/>
      <c r="D24" s="2505">
        <v>2001</v>
      </c>
      <c r="E24" s="2505" t="s">
        <v>5678</v>
      </c>
      <c r="F24" s="3987">
        <v>2667276.23</v>
      </c>
      <c r="G24" s="3987">
        <v>0</v>
      </c>
      <c r="H24" s="3987">
        <v>2667276.23</v>
      </c>
      <c r="I24" s="3987">
        <v>0</v>
      </c>
      <c r="J24" s="3987">
        <v>0</v>
      </c>
      <c r="K24" s="3987">
        <v>0</v>
      </c>
      <c r="L24" s="3987">
        <v>0</v>
      </c>
      <c r="M24" s="3987">
        <v>0</v>
      </c>
      <c r="N24" s="3987">
        <v>0</v>
      </c>
      <c r="O24" s="3987">
        <v>0</v>
      </c>
      <c r="P24" s="3987">
        <v>0</v>
      </c>
      <c r="Q24" s="3987">
        <v>0</v>
      </c>
      <c r="R24" s="3987">
        <v>3401404.2199999997</v>
      </c>
      <c r="S24" s="3987">
        <v>0</v>
      </c>
      <c r="T24" s="3987">
        <v>3401404.2199999997</v>
      </c>
      <c r="U24" s="3987">
        <v>0</v>
      </c>
      <c r="V24" s="3987">
        <v>0</v>
      </c>
      <c r="W24" s="3987">
        <v>0</v>
      </c>
      <c r="X24" s="3987">
        <v>0</v>
      </c>
      <c r="Y24" s="3987">
        <v>0</v>
      </c>
      <c r="Z24" s="3987">
        <v>0</v>
      </c>
      <c r="AA24" s="3987">
        <v>0</v>
      </c>
      <c r="AB24" s="3987">
        <v>0</v>
      </c>
      <c r="AC24" s="3987">
        <v>0</v>
      </c>
      <c r="AD24" s="3987">
        <v>0</v>
      </c>
      <c r="AE24" s="3987">
        <v>0</v>
      </c>
      <c r="AF24" s="3987">
        <v>0</v>
      </c>
      <c r="AG24" s="3987">
        <v>0</v>
      </c>
      <c r="AH24" s="3987">
        <v>0</v>
      </c>
      <c r="AI24" s="3987">
        <v>0</v>
      </c>
      <c r="AJ24" s="3987">
        <v>0</v>
      </c>
      <c r="AK24" s="3987">
        <v>0</v>
      </c>
      <c r="AL24" s="3987">
        <v>0</v>
      </c>
      <c r="AM24" s="3987">
        <v>0</v>
      </c>
      <c r="AN24" s="3987">
        <v>0</v>
      </c>
      <c r="AO24" s="3987">
        <v>0</v>
      </c>
      <c r="AP24" s="3987">
        <v>0</v>
      </c>
      <c r="AQ24" s="3987">
        <v>0</v>
      </c>
      <c r="AR24" s="3987">
        <v>0</v>
      </c>
      <c r="AS24" s="3987">
        <v>0</v>
      </c>
      <c r="AT24" s="3987">
        <v>0</v>
      </c>
      <c r="AU24" s="3987">
        <v>0</v>
      </c>
      <c r="AV24" s="3987">
        <v>0</v>
      </c>
      <c r="AW24" s="3987">
        <v>0</v>
      </c>
      <c r="AX24" s="3987">
        <v>0</v>
      </c>
      <c r="AY24" s="3987">
        <v>0</v>
      </c>
      <c r="AZ24" s="3987">
        <v>0</v>
      </c>
      <c r="BA24" s="3987">
        <v>0</v>
      </c>
      <c r="BB24" s="3987">
        <v>0</v>
      </c>
      <c r="BC24" s="3987">
        <v>0</v>
      </c>
      <c r="BD24" s="3987">
        <v>0</v>
      </c>
      <c r="BE24" s="3987">
        <v>0</v>
      </c>
      <c r="BF24" s="3987">
        <v>0</v>
      </c>
      <c r="BG24" s="3987">
        <v>0</v>
      </c>
      <c r="BH24" s="3987">
        <v>0</v>
      </c>
      <c r="BI24" s="3987">
        <v>0</v>
      </c>
      <c r="BJ24" s="3987">
        <v>0</v>
      </c>
      <c r="BK24" s="3987">
        <v>0</v>
      </c>
      <c r="BL24" s="3987">
        <v>0</v>
      </c>
      <c r="BM24" s="3987">
        <v>0</v>
      </c>
      <c r="BN24" s="3987">
        <v>0</v>
      </c>
      <c r="BO24" s="3987">
        <v>0</v>
      </c>
      <c r="BP24" s="3987">
        <v>0</v>
      </c>
      <c r="BQ24" s="3987">
        <v>0</v>
      </c>
      <c r="BR24" s="3987">
        <v>0</v>
      </c>
      <c r="BS24" s="3987">
        <v>0</v>
      </c>
      <c r="BT24" s="3987">
        <v>0</v>
      </c>
      <c r="BU24" s="3987">
        <v>0</v>
      </c>
      <c r="BV24" s="3987">
        <v>0</v>
      </c>
      <c r="BW24" s="3987">
        <v>0</v>
      </c>
      <c r="BX24" s="3987">
        <v>0</v>
      </c>
      <c r="BY24" s="3987">
        <v>0</v>
      </c>
      <c r="BZ24" s="3987">
        <v>0</v>
      </c>
      <c r="CA24" s="3987">
        <v>0</v>
      </c>
      <c r="CB24" s="3987">
        <v>0</v>
      </c>
      <c r="CC24" s="3987">
        <v>0</v>
      </c>
      <c r="CD24" s="3987">
        <v>0</v>
      </c>
      <c r="CE24" s="3987">
        <v>0</v>
      </c>
      <c r="CF24" s="3987"/>
      <c r="CG24" s="3987"/>
    </row>
    <row r="25" spans="1:85" ht="15" customHeight="1">
      <c r="A25" s="2521"/>
      <c r="D25" s="2505">
        <v>2002</v>
      </c>
      <c r="E25" s="2505" t="s">
        <v>5678</v>
      </c>
      <c r="F25" s="3987">
        <v>1520896</v>
      </c>
      <c r="G25" s="3987">
        <v>0</v>
      </c>
      <c r="H25" s="3987">
        <v>1520896</v>
      </c>
      <c r="I25" s="3987">
        <v>0</v>
      </c>
      <c r="J25" s="3987">
        <v>0</v>
      </c>
      <c r="K25" s="3987">
        <v>0</v>
      </c>
      <c r="L25" s="3987">
        <v>0</v>
      </c>
      <c r="M25" s="3987">
        <v>0</v>
      </c>
      <c r="N25" s="3987">
        <v>0</v>
      </c>
      <c r="O25" s="3987">
        <v>6000000</v>
      </c>
      <c r="P25" s="3987">
        <v>0</v>
      </c>
      <c r="Q25" s="3987">
        <v>6000000</v>
      </c>
      <c r="R25" s="3987">
        <v>3298000.4200000004</v>
      </c>
      <c r="S25" s="3987">
        <v>0</v>
      </c>
      <c r="T25" s="3987">
        <v>3298000.4200000004</v>
      </c>
      <c r="U25" s="3987">
        <v>0</v>
      </c>
      <c r="V25" s="3987">
        <v>0</v>
      </c>
      <c r="W25" s="3987">
        <v>0</v>
      </c>
      <c r="X25" s="3987">
        <v>0</v>
      </c>
      <c r="Y25" s="3987">
        <v>0</v>
      </c>
      <c r="Z25" s="3987">
        <v>0</v>
      </c>
      <c r="AA25" s="3987">
        <v>0</v>
      </c>
      <c r="AB25" s="3987">
        <v>0</v>
      </c>
      <c r="AC25" s="3987">
        <v>0</v>
      </c>
      <c r="AD25" s="3987">
        <v>0</v>
      </c>
      <c r="AE25" s="3987">
        <v>0</v>
      </c>
      <c r="AF25" s="3987">
        <v>0</v>
      </c>
      <c r="AG25" s="3987">
        <v>0</v>
      </c>
      <c r="AH25" s="3987">
        <v>0</v>
      </c>
      <c r="AI25" s="3987">
        <v>0</v>
      </c>
      <c r="AJ25" s="3987">
        <v>0</v>
      </c>
      <c r="AK25" s="3987">
        <v>0</v>
      </c>
      <c r="AL25" s="3987">
        <v>0</v>
      </c>
      <c r="AM25" s="3987">
        <v>0</v>
      </c>
      <c r="AN25" s="3987">
        <v>0</v>
      </c>
      <c r="AO25" s="3987">
        <v>0</v>
      </c>
      <c r="AP25" s="3987">
        <v>0</v>
      </c>
      <c r="AQ25" s="3987">
        <v>0</v>
      </c>
      <c r="AR25" s="3987">
        <v>0</v>
      </c>
      <c r="AS25" s="3987">
        <v>0</v>
      </c>
      <c r="AT25" s="3987">
        <v>0</v>
      </c>
      <c r="AU25" s="3987">
        <v>0</v>
      </c>
      <c r="AV25" s="3987">
        <v>0</v>
      </c>
      <c r="AW25" s="3987">
        <v>0</v>
      </c>
      <c r="AX25" s="3987">
        <v>0</v>
      </c>
      <c r="AY25" s="3987">
        <v>0</v>
      </c>
      <c r="AZ25" s="3987">
        <v>0</v>
      </c>
      <c r="BA25" s="3987">
        <v>0</v>
      </c>
      <c r="BB25" s="3987">
        <v>0</v>
      </c>
      <c r="BC25" s="3987">
        <v>0</v>
      </c>
      <c r="BD25" s="3987">
        <v>0</v>
      </c>
      <c r="BE25" s="3987">
        <v>0</v>
      </c>
      <c r="BF25" s="3987">
        <v>0</v>
      </c>
      <c r="BG25" s="3987">
        <v>0</v>
      </c>
      <c r="BH25" s="3987">
        <v>0</v>
      </c>
      <c r="BI25" s="3987">
        <v>0</v>
      </c>
      <c r="BJ25" s="3987">
        <v>0</v>
      </c>
      <c r="BK25" s="3987">
        <v>0</v>
      </c>
      <c r="BL25" s="3987">
        <v>0</v>
      </c>
      <c r="BM25" s="3987">
        <v>0</v>
      </c>
      <c r="BN25" s="3987">
        <v>0</v>
      </c>
      <c r="BO25" s="3987">
        <v>0</v>
      </c>
      <c r="BP25" s="3987">
        <v>0</v>
      </c>
      <c r="BQ25" s="3987">
        <v>0</v>
      </c>
      <c r="BR25" s="3987">
        <v>0</v>
      </c>
      <c r="BS25" s="3987">
        <v>0</v>
      </c>
      <c r="BT25" s="3987">
        <v>0</v>
      </c>
      <c r="BU25" s="3987">
        <v>0</v>
      </c>
      <c r="BV25" s="3987">
        <v>0</v>
      </c>
      <c r="BW25" s="3987">
        <v>0</v>
      </c>
      <c r="BX25" s="3987">
        <v>0</v>
      </c>
      <c r="BY25" s="3987">
        <v>0</v>
      </c>
      <c r="BZ25" s="3987">
        <v>0</v>
      </c>
      <c r="CA25" s="3987">
        <v>0</v>
      </c>
      <c r="CB25" s="3987">
        <v>0</v>
      </c>
      <c r="CC25" s="3987">
        <v>0</v>
      </c>
      <c r="CD25" s="3987">
        <v>0</v>
      </c>
      <c r="CE25" s="3987">
        <v>0</v>
      </c>
      <c r="CF25" s="3987"/>
      <c r="CG25" s="3987"/>
    </row>
    <row r="26" spans="1:85" ht="15" customHeight="1">
      <c r="A26" s="2521"/>
      <c r="D26" s="2521">
        <v>2003</v>
      </c>
      <c r="E26" s="2521" t="s">
        <v>5678</v>
      </c>
      <c r="F26" s="3987">
        <v>4582231.0466407957</v>
      </c>
      <c r="G26" s="3987">
        <v>0</v>
      </c>
      <c r="H26" s="3987">
        <v>4582231.0466407957</v>
      </c>
      <c r="I26" s="3987">
        <v>0</v>
      </c>
      <c r="J26" s="3987">
        <v>0</v>
      </c>
      <c r="K26" s="3987">
        <v>0</v>
      </c>
      <c r="L26" s="3987">
        <v>0</v>
      </c>
      <c r="M26" s="3987">
        <v>0</v>
      </c>
      <c r="N26" s="3987">
        <v>0</v>
      </c>
      <c r="O26" s="3987">
        <v>8250000</v>
      </c>
      <c r="P26" s="3987">
        <v>0</v>
      </c>
      <c r="Q26" s="3987">
        <v>8250000</v>
      </c>
      <c r="R26" s="3987">
        <v>1750000</v>
      </c>
      <c r="S26" s="3987">
        <v>0</v>
      </c>
      <c r="T26" s="3987">
        <v>1750000</v>
      </c>
      <c r="U26" s="3987">
        <v>0</v>
      </c>
      <c r="V26" s="3987">
        <v>0</v>
      </c>
      <c r="W26" s="3987">
        <v>0</v>
      </c>
      <c r="X26" s="3987">
        <v>0</v>
      </c>
      <c r="Y26" s="3987">
        <v>0</v>
      </c>
      <c r="Z26" s="3987">
        <v>0</v>
      </c>
      <c r="AA26" s="3987">
        <v>0</v>
      </c>
      <c r="AB26" s="3987">
        <v>0</v>
      </c>
      <c r="AC26" s="3987">
        <v>0</v>
      </c>
      <c r="AD26" s="3987">
        <v>0</v>
      </c>
      <c r="AE26" s="3987">
        <v>0</v>
      </c>
      <c r="AF26" s="3987">
        <v>0</v>
      </c>
      <c r="AG26" s="3987">
        <v>0</v>
      </c>
      <c r="AH26" s="3987">
        <v>0</v>
      </c>
      <c r="AI26" s="3987">
        <v>0</v>
      </c>
      <c r="AJ26" s="3987">
        <v>0</v>
      </c>
      <c r="AK26" s="3987">
        <v>0</v>
      </c>
      <c r="AL26" s="3987">
        <v>0</v>
      </c>
      <c r="AM26" s="3987">
        <v>0</v>
      </c>
      <c r="AN26" s="3987">
        <v>0</v>
      </c>
      <c r="AO26" s="3987">
        <v>0</v>
      </c>
      <c r="AP26" s="3987">
        <v>0</v>
      </c>
      <c r="AQ26" s="3987">
        <v>0</v>
      </c>
      <c r="AR26" s="3987">
        <v>0</v>
      </c>
      <c r="AS26" s="3987">
        <v>0</v>
      </c>
      <c r="AT26" s="3987">
        <v>0</v>
      </c>
      <c r="AU26" s="3987">
        <v>0</v>
      </c>
      <c r="AV26" s="3987">
        <v>0</v>
      </c>
      <c r="AW26" s="3987">
        <v>0</v>
      </c>
      <c r="AX26" s="3987">
        <v>0</v>
      </c>
      <c r="AY26" s="3987">
        <v>0</v>
      </c>
      <c r="AZ26" s="3987">
        <v>0</v>
      </c>
      <c r="BA26" s="3987">
        <v>0</v>
      </c>
      <c r="BB26" s="3987">
        <v>0</v>
      </c>
      <c r="BC26" s="3987">
        <v>0</v>
      </c>
      <c r="BD26" s="3987">
        <v>0</v>
      </c>
      <c r="BE26" s="3987">
        <v>0</v>
      </c>
      <c r="BF26" s="3987">
        <v>0</v>
      </c>
      <c r="BG26" s="3987">
        <v>0</v>
      </c>
      <c r="BH26" s="3987">
        <v>0</v>
      </c>
      <c r="BI26" s="3987">
        <v>0</v>
      </c>
      <c r="BJ26" s="3987">
        <v>0</v>
      </c>
      <c r="BK26" s="3987">
        <v>0</v>
      </c>
      <c r="BL26" s="3987">
        <v>0</v>
      </c>
      <c r="BM26" s="3987">
        <v>0</v>
      </c>
      <c r="BN26" s="3987">
        <v>0</v>
      </c>
      <c r="BO26" s="3987">
        <v>0</v>
      </c>
      <c r="BP26" s="3987">
        <v>0</v>
      </c>
      <c r="BQ26" s="3987">
        <v>0</v>
      </c>
      <c r="BR26" s="3987">
        <v>0</v>
      </c>
      <c r="BS26" s="3987">
        <v>0</v>
      </c>
      <c r="BT26" s="3987">
        <v>0</v>
      </c>
      <c r="BU26" s="3987">
        <v>0</v>
      </c>
      <c r="BV26" s="3987">
        <v>0</v>
      </c>
      <c r="BW26" s="3987">
        <v>0</v>
      </c>
      <c r="BX26" s="3987">
        <v>0</v>
      </c>
      <c r="BY26" s="3987">
        <v>0</v>
      </c>
      <c r="BZ26" s="3987">
        <v>0</v>
      </c>
      <c r="CA26" s="3987">
        <v>0</v>
      </c>
      <c r="CB26" s="3987">
        <v>0</v>
      </c>
      <c r="CC26" s="3987">
        <v>0</v>
      </c>
      <c r="CD26" s="3987">
        <v>0</v>
      </c>
      <c r="CE26" s="3987">
        <v>0</v>
      </c>
      <c r="CF26" s="3987"/>
      <c r="CG26" s="3987"/>
    </row>
    <row r="27" spans="1:85" ht="15" customHeight="1">
      <c r="A27" s="2521"/>
      <c r="B27" s="2737"/>
      <c r="D27" s="2521">
        <v>2004</v>
      </c>
      <c r="E27" s="2521" t="s">
        <v>5678</v>
      </c>
      <c r="F27" s="3987">
        <v>125598.72</v>
      </c>
      <c r="G27" s="3987">
        <v>0</v>
      </c>
      <c r="H27" s="3987">
        <v>125598.72</v>
      </c>
      <c r="I27" s="3987">
        <v>0</v>
      </c>
      <c r="J27" s="3987">
        <v>0</v>
      </c>
      <c r="K27" s="3987">
        <v>0</v>
      </c>
      <c r="L27" s="3987">
        <v>3307230</v>
      </c>
      <c r="M27" s="3987">
        <v>0</v>
      </c>
      <c r="N27" s="3987">
        <v>3307230</v>
      </c>
      <c r="O27" s="3987">
        <v>3000000</v>
      </c>
      <c r="P27" s="3987">
        <v>0</v>
      </c>
      <c r="Q27" s="3987">
        <v>3000000</v>
      </c>
      <c r="R27" s="3987">
        <v>4934138.18</v>
      </c>
      <c r="S27" s="3987">
        <v>0</v>
      </c>
      <c r="T27" s="3987">
        <v>4934138.18</v>
      </c>
      <c r="U27" s="3987">
        <v>0</v>
      </c>
      <c r="V27" s="3987">
        <v>0</v>
      </c>
      <c r="W27" s="3987">
        <v>0</v>
      </c>
      <c r="X27" s="3987">
        <v>0</v>
      </c>
      <c r="Y27" s="3987">
        <v>0</v>
      </c>
      <c r="Z27" s="3987">
        <v>0</v>
      </c>
      <c r="AA27" s="3987">
        <v>0</v>
      </c>
      <c r="AB27" s="3987">
        <v>0</v>
      </c>
      <c r="AC27" s="3987">
        <v>0</v>
      </c>
      <c r="AD27" s="3987">
        <v>0</v>
      </c>
      <c r="AE27" s="3987">
        <v>0</v>
      </c>
      <c r="AF27" s="3987">
        <v>0</v>
      </c>
      <c r="AG27" s="3987">
        <v>0</v>
      </c>
      <c r="AH27" s="3987">
        <v>0</v>
      </c>
      <c r="AI27" s="3987">
        <v>0</v>
      </c>
      <c r="AJ27" s="3987">
        <v>0</v>
      </c>
      <c r="AK27" s="3987">
        <v>0</v>
      </c>
      <c r="AL27" s="3987">
        <v>0</v>
      </c>
      <c r="AM27" s="3987">
        <v>0</v>
      </c>
      <c r="AN27" s="3987">
        <v>0</v>
      </c>
      <c r="AO27" s="3987">
        <v>0</v>
      </c>
      <c r="AP27" s="3987">
        <v>0</v>
      </c>
      <c r="AQ27" s="3987">
        <v>0</v>
      </c>
      <c r="AR27" s="3987">
        <v>0</v>
      </c>
      <c r="AS27" s="3987">
        <v>0</v>
      </c>
      <c r="AT27" s="3987">
        <v>0</v>
      </c>
      <c r="AU27" s="3987">
        <v>0</v>
      </c>
      <c r="AV27" s="3987">
        <v>0</v>
      </c>
      <c r="AW27" s="3987">
        <v>0</v>
      </c>
      <c r="AX27" s="3987">
        <v>0</v>
      </c>
      <c r="AY27" s="3987">
        <v>0</v>
      </c>
      <c r="AZ27" s="3987">
        <v>0</v>
      </c>
      <c r="BA27" s="3987">
        <v>0</v>
      </c>
      <c r="BB27" s="3987">
        <v>0</v>
      </c>
      <c r="BC27" s="3987">
        <v>0</v>
      </c>
      <c r="BD27" s="3987">
        <v>0</v>
      </c>
      <c r="BE27" s="3987">
        <v>0</v>
      </c>
      <c r="BF27" s="3987">
        <v>0</v>
      </c>
      <c r="BG27" s="3987">
        <v>0</v>
      </c>
      <c r="BH27" s="3987">
        <v>0</v>
      </c>
      <c r="BI27" s="3987">
        <v>0</v>
      </c>
      <c r="BJ27" s="3987">
        <v>0</v>
      </c>
      <c r="BK27" s="3987">
        <v>0</v>
      </c>
      <c r="BL27" s="3987">
        <v>0</v>
      </c>
      <c r="BM27" s="3987">
        <v>0</v>
      </c>
      <c r="BN27" s="3987">
        <v>0</v>
      </c>
      <c r="BO27" s="3987">
        <v>0</v>
      </c>
      <c r="BP27" s="3987">
        <v>0</v>
      </c>
      <c r="BQ27" s="3987">
        <v>0</v>
      </c>
      <c r="BR27" s="3987">
        <v>0</v>
      </c>
      <c r="BS27" s="3987">
        <v>0</v>
      </c>
      <c r="BT27" s="3987">
        <v>0</v>
      </c>
      <c r="BU27" s="3987">
        <v>0</v>
      </c>
      <c r="BV27" s="3987">
        <v>0</v>
      </c>
      <c r="BW27" s="3987">
        <v>0</v>
      </c>
      <c r="BX27" s="3987">
        <v>0</v>
      </c>
      <c r="BY27" s="3987">
        <v>0</v>
      </c>
      <c r="BZ27" s="3987">
        <v>0</v>
      </c>
      <c r="CA27" s="3987">
        <v>0</v>
      </c>
      <c r="CB27" s="3987">
        <v>0</v>
      </c>
      <c r="CC27" s="3987">
        <v>0</v>
      </c>
      <c r="CD27" s="3987">
        <v>0</v>
      </c>
      <c r="CE27" s="3987">
        <v>0</v>
      </c>
      <c r="CF27" s="3987"/>
      <c r="CG27" s="3987"/>
    </row>
    <row r="28" spans="1:85" ht="15" customHeight="1">
      <c r="A28" s="2521"/>
      <c r="D28" s="2521">
        <v>2005</v>
      </c>
      <c r="E28" s="2521" t="s">
        <v>5678</v>
      </c>
      <c r="F28" s="3987">
        <v>3244565.6100000003</v>
      </c>
      <c r="G28" s="3987">
        <v>0</v>
      </c>
      <c r="H28" s="3987">
        <v>3244565.6100000003</v>
      </c>
      <c r="I28" s="3987">
        <v>0</v>
      </c>
      <c r="J28" s="3987">
        <v>0</v>
      </c>
      <c r="K28" s="3987">
        <v>0</v>
      </c>
      <c r="L28" s="3987">
        <v>6791040</v>
      </c>
      <c r="M28" s="3987">
        <v>0</v>
      </c>
      <c r="N28" s="3987">
        <v>6791040</v>
      </c>
      <c r="O28" s="3987">
        <v>6470655</v>
      </c>
      <c r="P28" s="3987">
        <v>0</v>
      </c>
      <c r="Q28" s="3987">
        <v>6470655</v>
      </c>
      <c r="R28" s="3987">
        <v>12299600</v>
      </c>
      <c r="S28" s="3987">
        <v>0</v>
      </c>
      <c r="T28" s="3987">
        <v>12299600</v>
      </c>
      <c r="U28" s="3987">
        <v>0</v>
      </c>
      <c r="V28" s="3987">
        <v>0</v>
      </c>
      <c r="W28" s="3987">
        <v>0</v>
      </c>
      <c r="X28" s="3987">
        <v>0</v>
      </c>
      <c r="Y28" s="3987">
        <v>0</v>
      </c>
      <c r="Z28" s="3987">
        <v>0</v>
      </c>
      <c r="AA28" s="3987">
        <v>0</v>
      </c>
      <c r="AB28" s="3987">
        <v>0</v>
      </c>
      <c r="AC28" s="3987">
        <v>0</v>
      </c>
      <c r="AD28" s="3987">
        <v>0</v>
      </c>
      <c r="AE28" s="3987">
        <v>0</v>
      </c>
      <c r="AF28" s="3987">
        <v>0</v>
      </c>
      <c r="AG28" s="3987">
        <v>0</v>
      </c>
      <c r="AH28" s="3987">
        <v>0</v>
      </c>
      <c r="AI28" s="3987">
        <v>0</v>
      </c>
      <c r="AJ28" s="3987">
        <v>0</v>
      </c>
      <c r="AK28" s="3987">
        <v>0</v>
      </c>
      <c r="AL28" s="3987">
        <v>0</v>
      </c>
      <c r="AM28" s="3987">
        <v>0</v>
      </c>
      <c r="AN28" s="3987">
        <v>0</v>
      </c>
      <c r="AO28" s="3987">
        <v>0</v>
      </c>
      <c r="AP28" s="3987">
        <v>0</v>
      </c>
      <c r="AQ28" s="3987">
        <v>0</v>
      </c>
      <c r="AR28" s="3987">
        <v>0</v>
      </c>
      <c r="AS28" s="3987">
        <v>0</v>
      </c>
      <c r="AT28" s="3987">
        <v>0</v>
      </c>
      <c r="AU28" s="3987">
        <v>0</v>
      </c>
      <c r="AV28" s="3987">
        <v>0</v>
      </c>
      <c r="AW28" s="3987">
        <v>0</v>
      </c>
      <c r="AX28" s="3987">
        <v>0</v>
      </c>
      <c r="AY28" s="3987">
        <v>0</v>
      </c>
      <c r="AZ28" s="3987">
        <v>0</v>
      </c>
      <c r="BA28" s="3987">
        <v>0</v>
      </c>
      <c r="BB28" s="3987">
        <v>0</v>
      </c>
      <c r="BC28" s="3987">
        <v>0</v>
      </c>
      <c r="BD28" s="3987">
        <v>0</v>
      </c>
      <c r="BE28" s="3987">
        <v>0</v>
      </c>
      <c r="BF28" s="3987">
        <v>0</v>
      </c>
      <c r="BG28" s="3987">
        <v>0</v>
      </c>
      <c r="BH28" s="3987">
        <v>0</v>
      </c>
      <c r="BI28" s="3987">
        <v>0</v>
      </c>
      <c r="BJ28" s="3987">
        <v>0</v>
      </c>
      <c r="BK28" s="3987">
        <v>0</v>
      </c>
      <c r="BL28" s="3987">
        <v>0</v>
      </c>
      <c r="BM28" s="3987">
        <v>0</v>
      </c>
      <c r="BN28" s="3987">
        <v>0</v>
      </c>
      <c r="BO28" s="3987">
        <v>0</v>
      </c>
      <c r="BP28" s="3987">
        <v>0</v>
      </c>
      <c r="BQ28" s="3987">
        <v>0</v>
      </c>
      <c r="BR28" s="3987">
        <v>0</v>
      </c>
      <c r="BS28" s="3987">
        <v>0</v>
      </c>
      <c r="BT28" s="3987">
        <v>0</v>
      </c>
      <c r="BU28" s="3987">
        <v>0</v>
      </c>
      <c r="BV28" s="3987">
        <v>0</v>
      </c>
      <c r="BW28" s="3987">
        <v>0</v>
      </c>
      <c r="BX28" s="3987">
        <v>0</v>
      </c>
      <c r="BY28" s="3987">
        <v>0</v>
      </c>
      <c r="BZ28" s="3987">
        <v>0</v>
      </c>
      <c r="CA28" s="3987">
        <v>0</v>
      </c>
      <c r="CB28" s="3987">
        <v>0</v>
      </c>
      <c r="CC28" s="3987">
        <v>0</v>
      </c>
      <c r="CD28" s="3987">
        <v>0</v>
      </c>
      <c r="CE28" s="3987">
        <v>0</v>
      </c>
      <c r="CF28" s="3987"/>
      <c r="CG28" s="3987"/>
    </row>
    <row r="29" spans="1:85" ht="15" customHeight="1">
      <c r="A29" s="2521"/>
      <c r="D29" s="2521">
        <v>2006</v>
      </c>
      <c r="E29" s="2521" t="s">
        <v>5678</v>
      </c>
      <c r="F29" s="3987">
        <v>0</v>
      </c>
      <c r="G29" s="3987">
        <v>0</v>
      </c>
      <c r="H29" s="3987">
        <v>0</v>
      </c>
      <c r="I29" s="3987">
        <v>0</v>
      </c>
      <c r="J29" s="3987">
        <v>0</v>
      </c>
      <c r="K29" s="3987">
        <v>0</v>
      </c>
      <c r="L29" s="3987">
        <v>5095928</v>
      </c>
      <c r="M29" s="3987">
        <v>0</v>
      </c>
      <c r="N29" s="3987">
        <v>5095928</v>
      </c>
      <c r="O29" s="3987">
        <v>3356939</v>
      </c>
      <c r="P29" s="3987">
        <v>0</v>
      </c>
      <c r="Q29" s="3987">
        <v>3356939</v>
      </c>
      <c r="R29" s="3987">
        <v>1900500</v>
      </c>
      <c r="S29" s="3987">
        <v>0</v>
      </c>
      <c r="T29" s="3987">
        <v>1900500</v>
      </c>
      <c r="U29" s="3987">
        <v>0</v>
      </c>
      <c r="V29" s="3987">
        <v>0</v>
      </c>
      <c r="W29" s="3987">
        <v>0</v>
      </c>
      <c r="X29" s="3987">
        <v>0</v>
      </c>
      <c r="Y29" s="3987">
        <v>0</v>
      </c>
      <c r="Z29" s="3987">
        <v>0</v>
      </c>
      <c r="AA29" s="3987">
        <v>0</v>
      </c>
      <c r="AB29" s="3987">
        <v>0</v>
      </c>
      <c r="AC29" s="3987">
        <v>0</v>
      </c>
      <c r="AD29" s="3987">
        <v>0</v>
      </c>
      <c r="AE29" s="3987">
        <v>0</v>
      </c>
      <c r="AF29" s="3987">
        <v>0</v>
      </c>
      <c r="AG29" s="3987">
        <v>0</v>
      </c>
      <c r="AH29" s="3987">
        <v>0</v>
      </c>
      <c r="AI29" s="3987">
        <v>0</v>
      </c>
      <c r="AJ29" s="3987">
        <v>0</v>
      </c>
      <c r="AK29" s="3987">
        <v>0</v>
      </c>
      <c r="AL29" s="3987">
        <v>0</v>
      </c>
      <c r="AM29" s="3987">
        <v>0</v>
      </c>
      <c r="AN29" s="3987">
        <v>0</v>
      </c>
      <c r="AO29" s="3987">
        <v>0</v>
      </c>
      <c r="AP29" s="3987">
        <v>0</v>
      </c>
      <c r="AQ29" s="3987">
        <v>0</v>
      </c>
      <c r="AR29" s="3987">
        <v>0</v>
      </c>
      <c r="AS29" s="3987">
        <v>0</v>
      </c>
      <c r="AT29" s="3987">
        <v>0</v>
      </c>
      <c r="AU29" s="3987">
        <v>0</v>
      </c>
      <c r="AV29" s="3987">
        <v>0</v>
      </c>
      <c r="AW29" s="3987">
        <v>0</v>
      </c>
      <c r="AX29" s="3987">
        <v>0</v>
      </c>
      <c r="AY29" s="3987">
        <v>0</v>
      </c>
      <c r="AZ29" s="3987">
        <v>0</v>
      </c>
      <c r="BA29" s="3987">
        <v>0</v>
      </c>
      <c r="BB29" s="3987">
        <v>0</v>
      </c>
      <c r="BC29" s="3987">
        <v>0</v>
      </c>
      <c r="BD29" s="3987">
        <v>0</v>
      </c>
      <c r="BE29" s="3987">
        <v>0</v>
      </c>
      <c r="BF29" s="3987">
        <v>0</v>
      </c>
      <c r="BG29" s="3987">
        <v>0</v>
      </c>
      <c r="BH29" s="3987">
        <v>0</v>
      </c>
      <c r="BI29" s="3987">
        <v>0</v>
      </c>
      <c r="BJ29" s="3987">
        <v>0</v>
      </c>
      <c r="BK29" s="3987">
        <v>0</v>
      </c>
      <c r="BL29" s="3987">
        <v>0</v>
      </c>
      <c r="BM29" s="3987">
        <v>0</v>
      </c>
      <c r="BN29" s="3987">
        <v>0</v>
      </c>
      <c r="BO29" s="3987">
        <v>0</v>
      </c>
      <c r="BP29" s="3987">
        <v>0</v>
      </c>
      <c r="BQ29" s="3987">
        <v>0</v>
      </c>
      <c r="BR29" s="3987">
        <v>0</v>
      </c>
      <c r="BS29" s="3987">
        <v>0</v>
      </c>
      <c r="BT29" s="3987">
        <v>0</v>
      </c>
      <c r="BU29" s="3987">
        <v>0</v>
      </c>
      <c r="BV29" s="3987">
        <v>0</v>
      </c>
      <c r="BW29" s="3987">
        <v>0</v>
      </c>
      <c r="BX29" s="3987">
        <v>0</v>
      </c>
      <c r="BY29" s="3987">
        <v>0</v>
      </c>
      <c r="BZ29" s="3987">
        <v>0</v>
      </c>
      <c r="CA29" s="3987">
        <v>0</v>
      </c>
      <c r="CB29" s="3987">
        <v>0</v>
      </c>
      <c r="CC29" s="3987">
        <v>0</v>
      </c>
      <c r="CD29" s="3987">
        <v>0</v>
      </c>
      <c r="CE29" s="3987">
        <v>0</v>
      </c>
      <c r="CF29" s="3987"/>
      <c r="CG29" s="3987"/>
    </row>
    <row r="30" spans="1:85" ht="15" customHeight="1">
      <c r="A30" s="2521"/>
      <c r="D30" s="2521">
        <v>2007</v>
      </c>
      <c r="E30" s="2521" t="s">
        <v>5678</v>
      </c>
      <c r="F30" s="3987">
        <v>0</v>
      </c>
      <c r="G30" s="3987">
        <v>0</v>
      </c>
      <c r="H30" s="3987">
        <v>0</v>
      </c>
      <c r="I30" s="3987">
        <v>0</v>
      </c>
      <c r="J30" s="3987">
        <v>0</v>
      </c>
      <c r="K30" s="3987">
        <v>0</v>
      </c>
      <c r="L30" s="3987">
        <v>1000000</v>
      </c>
      <c r="M30" s="3987">
        <v>16588830</v>
      </c>
      <c r="N30" s="3987">
        <v>17588830</v>
      </c>
      <c r="O30" s="3987">
        <v>-774637.25000000012</v>
      </c>
      <c r="P30" s="3987">
        <v>0</v>
      </c>
      <c r="Q30" s="3987">
        <v>-774637.25000000012</v>
      </c>
      <c r="R30" s="3987">
        <v>1935500</v>
      </c>
      <c r="S30" s="3987">
        <v>0</v>
      </c>
      <c r="T30" s="3987">
        <v>1935500</v>
      </c>
      <c r="U30" s="3987">
        <v>0</v>
      </c>
      <c r="V30" s="3987">
        <v>0</v>
      </c>
      <c r="W30" s="3987">
        <v>0</v>
      </c>
      <c r="X30" s="3987">
        <v>0</v>
      </c>
      <c r="Y30" s="3987">
        <v>0</v>
      </c>
      <c r="Z30" s="3987">
        <v>0</v>
      </c>
      <c r="AA30" s="3987">
        <v>0</v>
      </c>
      <c r="AB30" s="3987">
        <v>0</v>
      </c>
      <c r="AC30" s="3987">
        <v>0</v>
      </c>
      <c r="AD30" s="3987">
        <v>0</v>
      </c>
      <c r="AE30" s="3987">
        <v>0</v>
      </c>
      <c r="AF30" s="3987">
        <v>0</v>
      </c>
      <c r="AG30" s="3987">
        <v>0</v>
      </c>
      <c r="AH30" s="3987">
        <v>0</v>
      </c>
      <c r="AI30" s="3987">
        <v>0</v>
      </c>
      <c r="AJ30" s="3987">
        <v>0</v>
      </c>
      <c r="AK30" s="3987">
        <v>0</v>
      </c>
      <c r="AL30" s="3987">
        <v>0</v>
      </c>
      <c r="AM30" s="3987">
        <v>0</v>
      </c>
      <c r="AN30" s="3987">
        <v>0</v>
      </c>
      <c r="AO30" s="3987">
        <v>0</v>
      </c>
      <c r="AP30" s="3987">
        <v>0</v>
      </c>
      <c r="AQ30" s="3987">
        <v>0</v>
      </c>
      <c r="AR30" s="3987">
        <v>0</v>
      </c>
      <c r="AS30" s="3987">
        <v>0</v>
      </c>
      <c r="AT30" s="3987">
        <v>0</v>
      </c>
      <c r="AU30" s="3987">
        <v>0</v>
      </c>
      <c r="AV30" s="3987">
        <v>0</v>
      </c>
      <c r="AW30" s="3987">
        <v>0</v>
      </c>
      <c r="AX30" s="3987">
        <v>0</v>
      </c>
      <c r="AY30" s="3987">
        <v>0</v>
      </c>
      <c r="AZ30" s="3987">
        <v>0</v>
      </c>
      <c r="BA30" s="3987">
        <v>0</v>
      </c>
      <c r="BB30" s="3987">
        <v>0</v>
      </c>
      <c r="BC30" s="3987">
        <v>0</v>
      </c>
      <c r="BD30" s="3987">
        <v>0</v>
      </c>
      <c r="BE30" s="3987">
        <v>0</v>
      </c>
      <c r="BF30" s="3987">
        <v>0</v>
      </c>
      <c r="BG30" s="3987">
        <v>0</v>
      </c>
      <c r="BH30" s="3987">
        <v>0</v>
      </c>
      <c r="BI30" s="3987">
        <v>0</v>
      </c>
      <c r="BJ30" s="3987">
        <v>0</v>
      </c>
      <c r="BK30" s="3987">
        <v>0</v>
      </c>
      <c r="BL30" s="3987">
        <v>0</v>
      </c>
      <c r="BM30" s="3987">
        <v>0</v>
      </c>
      <c r="BN30" s="3987">
        <v>0</v>
      </c>
      <c r="BO30" s="3987">
        <v>0</v>
      </c>
      <c r="BP30" s="3987">
        <v>0</v>
      </c>
      <c r="BQ30" s="3987">
        <v>0</v>
      </c>
      <c r="BR30" s="3987">
        <v>0</v>
      </c>
      <c r="BS30" s="3987">
        <v>0</v>
      </c>
      <c r="BT30" s="3987">
        <v>0</v>
      </c>
      <c r="BU30" s="3987">
        <v>0</v>
      </c>
      <c r="BV30" s="3987">
        <v>0</v>
      </c>
      <c r="BW30" s="3987">
        <v>0</v>
      </c>
      <c r="BX30" s="3987">
        <v>0</v>
      </c>
      <c r="BY30" s="3987">
        <v>0</v>
      </c>
      <c r="BZ30" s="3987">
        <v>0</v>
      </c>
      <c r="CA30" s="3987">
        <v>0</v>
      </c>
      <c r="CB30" s="3987">
        <v>0</v>
      </c>
      <c r="CC30" s="3987">
        <v>0</v>
      </c>
      <c r="CD30" s="3987">
        <v>0</v>
      </c>
      <c r="CE30" s="3987">
        <v>0</v>
      </c>
      <c r="CF30" s="3987"/>
      <c r="CG30" s="3987"/>
    </row>
    <row r="31" spans="1:85" ht="15" customHeight="1">
      <c r="A31" s="2521"/>
      <c r="D31" s="2521">
        <v>2008</v>
      </c>
      <c r="E31" s="2521" t="s">
        <v>5678</v>
      </c>
      <c r="F31" s="3987">
        <v>0</v>
      </c>
      <c r="G31" s="3987">
        <v>0</v>
      </c>
      <c r="H31" s="3987">
        <v>0</v>
      </c>
      <c r="I31" s="3987">
        <v>0</v>
      </c>
      <c r="J31" s="3987">
        <v>0</v>
      </c>
      <c r="K31" s="3987">
        <v>0</v>
      </c>
      <c r="L31" s="3987">
        <v>0</v>
      </c>
      <c r="M31" s="3987">
        <v>14365000</v>
      </c>
      <c r="N31" s="3987">
        <v>14365000</v>
      </c>
      <c r="O31" s="3987">
        <v>445044.20499999984</v>
      </c>
      <c r="P31" s="3987">
        <v>0</v>
      </c>
      <c r="Q31" s="3987">
        <v>445044.20499999984</v>
      </c>
      <c r="R31" s="3987">
        <v>2019499.9999999998</v>
      </c>
      <c r="S31" s="3987">
        <v>0</v>
      </c>
      <c r="T31" s="3987">
        <v>2019499.9999999998</v>
      </c>
      <c r="U31" s="3987">
        <v>0</v>
      </c>
      <c r="V31" s="3987">
        <v>0</v>
      </c>
      <c r="W31" s="3987">
        <v>0</v>
      </c>
      <c r="X31" s="3987">
        <v>0</v>
      </c>
      <c r="Y31" s="3987">
        <v>0</v>
      </c>
      <c r="Z31" s="3987">
        <v>0</v>
      </c>
      <c r="AA31" s="3987">
        <v>0</v>
      </c>
      <c r="AB31" s="3987">
        <v>0</v>
      </c>
      <c r="AC31" s="3987">
        <v>0</v>
      </c>
      <c r="AD31" s="3987">
        <v>0</v>
      </c>
      <c r="AE31" s="3987">
        <v>0</v>
      </c>
      <c r="AF31" s="3987">
        <v>0</v>
      </c>
      <c r="AG31" s="3987">
        <v>0</v>
      </c>
      <c r="AH31" s="3987">
        <v>0</v>
      </c>
      <c r="AI31" s="3987">
        <v>0</v>
      </c>
      <c r="AJ31" s="3987">
        <v>0</v>
      </c>
      <c r="AK31" s="3987">
        <v>0</v>
      </c>
      <c r="AL31" s="3987">
        <v>0</v>
      </c>
      <c r="AM31" s="3987">
        <v>0</v>
      </c>
      <c r="AN31" s="3987">
        <v>0</v>
      </c>
      <c r="AO31" s="3987">
        <v>0</v>
      </c>
      <c r="AP31" s="3987">
        <v>0</v>
      </c>
      <c r="AQ31" s="3987">
        <v>0</v>
      </c>
      <c r="AR31" s="3987">
        <v>0</v>
      </c>
      <c r="AS31" s="3987">
        <v>0</v>
      </c>
      <c r="AT31" s="3987">
        <v>0</v>
      </c>
      <c r="AU31" s="3987">
        <v>0</v>
      </c>
      <c r="AV31" s="3987">
        <v>0</v>
      </c>
      <c r="AW31" s="3987">
        <v>0</v>
      </c>
      <c r="AX31" s="3987">
        <v>0</v>
      </c>
      <c r="AY31" s="3987">
        <v>0</v>
      </c>
      <c r="AZ31" s="3987">
        <v>0</v>
      </c>
      <c r="BA31" s="3987">
        <v>0</v>
      </c>
      <c r="BB31" s="3987">
        <v>0</v>
      </c>
      <c r="BC31" s="3987">
        <v>0</v>
      </c>
      <c r="BD31" s="3987">
        <v>0</v>
      </c>
      <c r="BE31" s="3987">
        <v>0</v>
      </c>
      <c r="BF31" s="3987">
        <v>0</v>
      </c>
      <c r="BG31" s="3987">
        <v>0</v>
      </c>
      <c r="BH31" s="3987">
        <v>0</v>
      </c>
      <c r="BI31" s="3987">
        <v>0</v>
      </c>
      <c r="BJ31" s="3987">
        <v>0</v>
      </c>
      <c r="BK31" s="3987">
        <v>0</v>
      </c>
      <c r="BL31" s="3987">
        <v>0</v>
      </c>
      <c r="BM31" s="3987">
        <v>0</v>
      </c>
      <c r="BN31" s="3987">
        <v>0</v>
      </c>
      <c r="BO31" s="3987">
        <v>0</v>
      </c>
      <c r="BP31" s="3987">
        <v>0</v>
      </c>
      <c r="BQ31" s="3987">
        <v>0</v>
      </c>
      <c r="BR31" s="3987">
        <v>0</v>
      </c>
      <c r="BS31" s="3987">
        <v>0</v>
      </c>
      <c r="BT31" s="3987">
        <v>0</v>
      </c>
      <c r="BU31" s="3987">
        <v>0</v>
      </c>
      <c r="BV31" s="3987">
        <v>0</v>
      </c>
      <c r="BW31" s="3987">
        <v>0</v>
      </c>
      <c r="BX31" s="3987">
        <v>0</v>
      </c>
      <c r="BY31" s="3987">
        <v>0</v>
      </c>
      <c r="BZ31" s="3987">
        <v>0</v>
      </c>
      <c r="CA31" s="3987">
        <v>0</v>
      </c>
      <c r="CB31" s="3987">
        <v>0</v>
      </c>
      <c r="CC31" s="3987">
        <v>0</v>
      </c>
      <c r="CD31" s="3987">
        <v>0</v>
      </c>
      <c r="CE31" s="3987">
        <v>0</v>
      </c>
      <c r="CF31" s="3987"/>
      <c r="CG31" s="3987"/>
    </row>
    <row r="32" spans="1:85" ht="15" customHeight="1">
      <c r="A32" s="2521"/>
      <c r="D32" s="2521">
        <v>2009</v>
      </c>
      <c r="E32" s="2521" t="s">
        <v>5678</v>
      </c>
      <c r="F32" s="3987">
        <v>0</v>
      </c>
      <c r="G32" s="3987">
        <v>0</v>
      </c>
      <c r="H32" s="3987">
        <v>0</v>
      </c>
      <c r="I32" s="3987">
        <v>0</v>
      </c>
      <c r="J32" s="3987">
        <v>0</v>
      </c>
      <c r="K32" s="3987">
        <v>0</v>
      </c>
      <c r="L32" s="3987">
        <v>0</v>
      </c>
      <c r="M32" s="3987">
        <v>10500000</v>
      </c>
      <c r="N32" s="3987">
        <v>10500000</v>
      </c>
      <c r="O32" s="3987">
        <v>456170.31012499979</v>
      </c>
      <c r="P32" s="3987">
        <v>0</v>
      </c>
      <c r="Q32" s="3987">
        <v>456170.31012499979</v>
      </c>
      <c r="R32" s="3987">
        <v>2069987.4999999998</v>
      </c>
      <c r="S32" s="3987">
        <v>0</v>
      </c>
      <c r="T32" s="3987">
        <v>2069987.4999999998</v>
      </c>
      <c r="U32" s="3987">
        <v>0</v>
      </c>
      <c r="V32" s="3987">
        <v>0</v>
      </c>
      <c r="W32" s="3987">
        <v>0</v>
      </c>
      <c r="X32" s="3987">
        <v>0</v>
      </c>
      <c r="Y32" s="3987">
        <v>0</v>
      </c>
      <c r="Z32" s="3987">
        <v>0</v>
      </c>
      <c r="AA32" s="3987">
        <v>0</v>
      </c>
      <c r="AB32" s="3987">
        <v>0</v>
      </c>
      <c r="AC32" s="3987">
        <v>0</v>
      </c>
      <c r="AD32" s="3987">
        <v>0</v>
      </c>
      <c r="AE32" s="3987">
        <v>0</v>
      </c>
      <c r="AF32" s="3987">
        <v>0</v>
      </c>
      <c r="AG32" s="3987">
        <v>0</v>
      </c>
      <c r="AH32" s="3987">
        <v>0</v>
      </c>
      <c r="AI32" s="3987">
        <v>0</v>
      </c>
      <c r="AJ32" s="3987">
        <v>0</v>
      </c>
      <c r="AK32" s="3987">
        <v>0</v>
      </c>
      <c r="AL32" s="3987">
        <v>0</v>
      </c>
      <c r="AM32" s="3987">
        <v>0</v>
      </c>
      <c r="AN32" s="3987">
        <v>0</v>
      </c>
      <c r="AO32" s="3987">
        <v>0</v>
      </c>
      <c r="AP32" s="3987">
        <v>0</v>
      </c>
      <c r="AQ32" s="3987">
        <v>0</v>
      </c>
      <c r="AR32" s="3987">
        <v>0</v>
      </c>
      <c r="AS32" s="3987">
        <v>0</v>
      </c>
      <c r="AT32" s="3987">
        <v>0</v>
      </c>
      <c r="AU32" s="3987">
        <v>0</v>
      </c>
      <c r="AV32" s="3987">
        <v>0</v>
      </c>
      <c r="AW32" s="3987">
        <v>0</v>
      </c>
      <c r="AX32" s="3987">
        <v>0</v>
      </c>
      <c r="AY32" s="3987">
        <v>0</v>
      </c>
      <c r="AZ32" s="3987">
        <v>0</v>
      </c>
      <c r="BA32" s="3987">
        <v>0</v>
      </c>
      <c r="BB32" s="3987">
        <v>0</v>
      </c>
      <c r="BC32" s="3987">
        <v>0</v>
      </c>
      <c r="BD32" s="3987">
        <v>0</v>
      </c>
      <c r="BE32" s="3987">
        <v>0</v>
      </c>
      <c r="BF32" s="3987">
        <v>0</v>
      </c>
      <c r="BG32" s="3987">
        <v>0</v>
      </c>
      <c r="BH32" s="3987">
        <v>0</v>
      </c>
      <c r="BI32" s="3987">
        <v>0</v>
      </c>
      <c r="BJ32" s="3987">
        <v>0</v>
      </c>
      <c r="BK32" s="3987">
        <v>0</v>
      </c>
      <c r="BL32" s="3987">
        <v>0</v>
      </c>
      <c r="BM32" s="3987">
        <v>0</v>
      </c>
      <c r="BN32" s="3987">
        <v>0</v>
      </c>
      <c r="BO32" s="3987">
        <v>0</v>
      </c>
      <c r="BP32" s="3987">
        <v>0</v>
      </c>
      <c r="BQ32" s="3987">
        <v>0</v>
      </c>
      <c r="BR32" s="3987">
        <v>0</v>
      </c>
      <c r="BS32" s="3987">
        <v>0</v>
      </c>
      <c r="BT32" s="3987">
        <v>0</v>
      </c>
      <c r="BU32" s="3987">
        <v>0</v>
      </c>
      <c r="BV32" s="3987">
        <v>0</v>
      </c>
      <c r="BW32" s="3987">
        <v>0</v>
      </c>
      <c r="BX32" s="3987">
        <v>0</v>
      </c>
      <c r="BY32" s="3987">
        <v>0</v>
      </c>
      <c r="BZ32" s="3987">
        <v>0</v>
      </c>
      <c r="CA32" s="3987">
        <v>0</v>
      </c>
      <c r="CB32" s="3987">
        <v>0</v>
      </c>
      <c r="CC32" s="3987">
        <v>0</v>
      </c>
      <c r="CD32" s="3987">
        <v>0</v>
      </c>
      <c r="CE32" s="3987">
        <v>0</v>
      </c>
      <c r="CF32" s="3987"/>
      <c r="CG32" s="3987"/>
    </row>
    <row r="33" spans="1:85" ht="15" customHeight="1">
      <c r="A33" s="2521"/>
      <c r="D33" s="2521">
        <v>2010</v>
      </c>
      <c r="E33" s="2521" t="s">
        <v>5679</v>
      </c>
      <c r="F33" s="3987">
        <v>0</v>
      </c>
      <c r="G33" s="3987">
        <v>0</v>
      </c>
      <c r="H33" s="3987">
        <v>0</v>
      </c>
      <c r="I33" s="3987">
        <v>0</v>
      </c>
      <c r="J33" s="3987">
        <v>0</v>
      </c>
      <c r="K33" s="3987">
        <v>0</v>
      </c>
      <c r="L33" s="3987">
        <v>0</v>
      </c>
      <c r="M33" s="3987">
        <v>2000000</v>
      </c>
      <c r="N33" s="3987">
        <v>2000000</v>
      </c>
      <c r="O33" s="3987">
        <v>0</v>
      </c>
      <c r="P33" s="3987">
        <v>0</v>
      </c>
      <c r="Q33" s="3987">
        <v>0</v>
      </c>
      <c r="R33" s="3987">
        <v>0</v>
      </c>
      <c r="S33" s="3987">
        <v>0</v>
      </c>
      <c r="T33" s="3987">
        <v>0</v>
      </c>
      <c r="U33" s="3987">
        <v>35000</v>
      </c>
      <c r="V33" s="3987">
        <v>0</v>
      </c>
      <c r="W33" s="3987">
        <v>35000</v>
      </c>
      <c r="X33" s="3987">
        <v>0</v>
      </c>
      <c r="Y33" s="3987">
        <v>0</v>
      </c>
      <c r="Z33" s="3987">
        <v>0</v>
      </c>
      <c r="AA33" s="3987">
        <v>0</v>
      </c>
      <c r="AB33" s="3987">
        <v>0</v>
      </c>
      <c r="AC33" s="3987">
        <v>0</v>
      </c>
      <c r="AD33" s="3987">
        <v>0</v>
      </c>
      <c r="AE33" s="3987">
        <v>0</v>
      </c>
      <c r="AF33" s="3987">
        <v>0</v>
      </c>
      <c r="AG33" s="3987">
        <v>0</v>
      </c>
      <c r="AH33" s="3987">
        <v>0</v>
      </c>
      <c r="AI33" s="3987">
        <v>0</v>
      </c>
      <c r="AJ33" s="3987">
        <v>0</v>
      </c>
      <c r="AK33" s="3987">
        <v>0</v>
      </c>
      <c r="AL33" s="3987">
        <v>0</v>
      </c>
      <c r="AM33" s="3987">
        <v>0</v>
      </c>
      <c r="AN33" s="3987">
        <v>0</v>
      </c>
      <c r="AO33" s="3987">
        <v>0</v>
      </c>
      <c r="AP33" s="3987">
        <v>0</v>
      </c>
      <c r="AQ33" s="3987">
        <v>0</v>
      </c>
      <c r="AR33" s="3987">
        <v>0</v>
      </c>
      <c r="AS33" s="3987">
        <v>0</v>
      </c>
      <c r="AT33" s="3987">
        <v>0</v>
      </c>
      <c r="AU33" s="3987">
        <v>0</v>
      </c>
      <c r="AV33" s="3987">
        <v>0</v>
      </c>
      <c r="AW33" s="3987">
        <v>0</v>
      </c>
      <c r="AX33" s="3987">
        <v>0</v>
      </c>
      <c r="AY33" s="3987">
        <v>0</v>
      </c>
      <c r="AZ33" s="3987">
        <v>0</v>
      </c>
      <c r="BA33" s="3987">
        <v>0</v>
      </c>
      <c r="BB33" s="3987">
        <v>0</v>
      </c>
      <c r="BC33" s="3987">
        <v>0</v>
      </c>
      <c r="BD33" s="3987">
        <v>0</v>
      </c>
      <c r="BE33" s="3987">
        <v>0</v>
      </c>
      <c r="BF33" s="3987">
        <v>0</v>
      </c>
      <c r="BG33" s="3987">
        <v>0</v>
      </c>
      <c r="BH33" s="3987">
        <v>0</v>
      </c>
      <c r="BI33" s="3987">
        <v>0</v>
      </c>
      <c r="BJ33" s="3987">
        <v>0</v>
      </c>
      <c r="BK33" s="3987">
        <v>0</v>
      </c>
      <c r="BL33" s="3987">
        <v>0</v>
      </c>
      <c r="BM33" s="3987">
        <v>0</v>
      </c>
      <c r="BN33" s="3987">
        <v>0</v>
      </c>
      <c r="BO33" s="3987">
        <v>0</v>
      </c>
      <c r="BP33" s="3987">
        <v>0</v>
      </c>
      <c r="BQ33" s="3987">
        <v>0</v>
      </c>
      <c r="BR33" s="3987">
        <v>0</v>
      </c>
      <c r="BS33" s="3987">
        <v>0</v>
      </c>
      <c r="BT33" s="3987">
        <v>0</v>
      </c>
      <c r="BU33" s="3987">
        <v>0</v>
      </c>
      <c r="BV33" s="3987">
        <v>0</v>
      </c>
      <c r="BW33" s="3987">
        <v>0</v>
      </c>
      <c r="BX33" s="3987">
        <v>0</v>
      </c>
      <c r="BY33" s="3987">
        <v>0</v>
      </c>
      <c r="BZ33" s="3987">
        <v>0</v>
      </c>
      <c r="CA33" s="3987">
        <v>0</v>
      </c>
      <c r="CB33" s="3987">
        <v>0</v>
      </c>
      <c r="CC33" s="3987">
        <v>0</v>
      </c>
      <c r="CD33" s="3987">
        <v>0</v>
      </c>
      <c r="CE33" s="3987">
        <v>0</v>
      </c>
      <c r="CF33" s="3987"/>
      <c r="CG33" s="3987"/>
    </row>
    <row r="34" spans="1:85" ht="15" customHeight="1">
      <c r="A34" s="2521"/>
      <c r="D34" s="2521">
        <v>2011</v>
      </c>
      <c r="E34" s="2521" t="s">
        <v>5679</v>
      </c>
      <c r="F34" s="3987">
        <v>0</v>
      </c>
      <c r="G34" s="3987">
        <v>0</v>
      </c>
      <c r="H34" s="3987">
        <v>0</v>
      </c>
      <c r="I34" s="3987">
        <v>0</v>
      </c>
      <c r="J34" s="3987">
        <v>0</v>
      </c>
      <c r="K34" s="3987">
        <v>0</v>
      </c>
      <c r="L34" s="3987">
        <v>0</v>
      </c>
      <c r="M34" s="3987">
        <v>0</v>
      </c>
      <c r="N34" s="3987">
        <v>0</v>
      </c>
      <c r="O34" s="3987">
        <v>0</v>
      </c>
      <c r="P34" s="3987">
        <v>0</v>
      </c>
      <c r="Q34" s="3987">
        <v>0</v>
      </c>
      <c r="R34" s="3987">
        <v>0</v>
      </c>
      <c r="S34" s="3987">
        <v>0</v>
      </c>
      <c r="T34" s="3987">
        <v>0</v>
      </c>
      <c r="U34" s="3987">
        <v>35000</v>
      </c>
      <c r="V34" s="3987">
        <v>0</v>
      </c>
      <c r="W34" s="3987">
        <v>35000</v>
      </c>
      <c r="X34" s="3987">
        <v>0</v>
      </c>
      <c r="Y34" s="3987">
        <v>0</v>
      </c>
      <c r="Z34" s="3987">
        <v>0</v>
      </c>
      <c r="AA34" s="3987">
        <v>0</v>
      </c>
      <c r="AB34" s="3987">
        <v>0</v>
      </c>
      <c r="AC34" s="3987">
        <v>0</v>
      </c>
      <c r="AD34" s="3987">
        <v>0</v>
      </c>
      <c r="AE34" s="3987">
        <v>0</v>
      </c>
      <c r="AF34" s="3987">
        <v>0</v>
      </c>
      <c r="AG34" s="3987">
        <v>0</v>
      </c>
      <c r="AH34" s="3987">
        <v>0</v>
      </c>
      <c r="AI34" s="3987">
        <v>0</v>
      </c>
      <c r="AJ34" s="3987">
        <v>0</v>
      </c>
      <c r="AK34" s="3987">
        <v>0</v>
      </c>
      <c r="AL34" s="3987">
        <v>0</v>
      </c>
      <c r="AM34" s="3987">
        <v>0</v>
      </c>
      <c r="AN34" s="3987">
        <v>0</v>
      </c>
      <c r="AO34" s="3987">
        <v>0</v>
      </c>
      <c r="AP34" s="3987">
        <v>0</v>
      </c>
      <c r="AQ34" s="3987">
        <v>0</v>
      </c>
      <c r="AR34" s="3987">
        <v>0</v>
      </c>
      <c r="AS34" s="3987">
        <v>0</v>
      </c>
      <c r="AT34" s="3987">
        <v>0</v>
      </c>
      <c r="AU34" s="3987">
        <v>0</v>
      </c>
      <c r="AV34" s="3987">
        <v>0</v>
      </c>
      <c r="AW34" s="3987">
        <v>0</v>
      </c>
      <c r="AX34" s="3987">
        <v>0</v>
      </c>
      <c r="AY34" s="3987">
        <v>0</v>
      </c>
      <c r="AZ34" s="3987">
        <v>0</v>
      </c>
      <c r="BA34" s="3987">
        <v>0</v>
      </c>
      <c r="BB34" s="3987">
        <v>0</v>
      </c>
      <c r="BC34" s="3987">
        <v>0</v>
      </c>
      <c r="BD34" s="3987">
        <v>0</v>
      </c>
      <c r="BE34" s="3987">
        <v>0</v>
      </c>
      <c r="BF34" s="3987">
        <v>0</v>
      </c>
      <c r="BG34" s="3987">
        <v>0</v>
      </c>
      <c r="BH34" s="3987">
        <v>0</v>
      </c>
      <c r="BI34" s="3987">
        <v>0</v>
      </c>
      <c r="BJ34" s="3987">
        <v>0</v>
      </c>
      <c r="BK34" s="3987">
        <v>0</v>
      </c>
      <c r="BL34" s="3987">
        <v>0</v>
      </c>
      <c r="BM34" s="3987">
        <v>0</v>
      </c>
      <c r="BN34" s="3987">
        <v>0</v>
      </c>
      <c r="BO34" s="3987">
        <v>0</v>
      </c>
      <c r="BP34" s="3987">
        <v>0</v>
      </c>
      <c r="BQ34" s="3987">
        <v>0</v>
      </c>
      <c r="BR34" s="3987">
        <v>0</v>
      </c>
      <c r="BS34" s="3987">
        <v>0</v>
      </c>
      <c r="BT34" s="3987">
        <v>0</v>
      </c>
      <c r="BU34" s="3987">
        <v>0</v>
      </c>
      <c r="BV34" s="3987">
        <v>0</v>
      </c>
      <c r="BW34" s="3987">
        <v>0</v>
      </c>
      <c r="BX34" s="3987">
        <v>0</v>
      </c>
      <c r="BY34" s="3987">
        <v>0</v>
      </c>
      <c r="BZ34" s="3987">
        <v>0</v>
      </c>
      <c r="CA34" s="3987">
        <v>0</v>
      </c>
      <c r="CB34" s="3987">
        <v>0</v>
      </c>
      <c r="CC34" s="3987">
        <v>0</v>
      </c>
      <c r="CD34" s="3987">
        <v>0</v>
      </c>
      <c r="CE34" s="3987">
        <v>0</v>
      </c>
      <c r="CF34" s="3987"/>
      <c r="CG34" s="3987"/>
    </row>
    <row r="35" spans="1:85" ht="15" customHeight="1">
      <c r="A35" s="2521"/>
      <c r="D35" s="2521">
        <v>2012</v>
      </c>
      <c r="E35" s="2521" t="s">
        <v>5679</v>
      </c>
      <c r="F35" s="3987">
        <v>0</v>
      </c>
      <c r="G35" s="3987">
        <v>0</v>
      </c>
      <c r="H35" s="3987">
        <v>0</v>
      </c>
      <c r="I35" s="3987">
        <v>0</v>
      </c>
      <c r="J35" s="3987">
        <v>0</v>
      </c>
      <c r="K35" s="3987">
        <v>0</v>
      </c>
      <c r="L35" s="3987">
        <v>0</v>
      </c>
      <c r="M35" s="3987">
        <v>0</v>
      </c>
      <c r="N35" s="3987">
        <v>0</v>
      </c>
      <c r="O35" s="3987">
        <v>0</v>
      </c>
      <c r="P35" s="3987">
        <v>0</v>
      </c>
      <c r="Q35" s="3987">
        <v>0</v>
      </c>
      <c r="R35" s="3987">
        <v>0</v>
      </c>
      <c r="S35" s="3987">
        <v>0</v>
      </c>
      <c r="T35" s="3987">
        <v>0</v>
      </c>
      <c r="U35" s="3987">
        <v>62000</v>
      </c>
      <c r="V35" s="3987">
        <v>0</v>
      </c>
      <c r="W35" s="3987">
        <v>62000</v>
      </c>
      <c r="X35" s="3987">
        <v>0</v>
      </c>
      <c r="Y35" s="3987">
        <v>0</v>
      </c>
      <c r="Z35" s="3987">
        <v>0</v>
      </c>
      <c r="AA35" s="3987">
        <v>0</v>
      </c>
      <c r="AB35" s="3987">
        <v>0</v>
      </c>
      <c r="AC35" s="3987">
        <v>0</v>
      </c>
      <c r="AD35" s="3987">
        <v>0</v>
      </c>
      <c r="AE35" s="3987">
        <v>0</v>
      </c>
      <c r="AF35" s="3987">
        <v>0</v>
      </c>
      <c r="AG35" s="3987">
        <v>0</v>
      </c>
      <c r="AH35" s="3987">
        <v>0</v>
      </c>
      <c r="AI35" s="3987">
        <v>0</v>
      </c>
      <c r="AJ35" s="3987">
        <v>0</v>
      </c>
      <c r="AK35" s="3987">
        <v>0</v>
      </c>
      <c r="AL35" s="3987">
        <v>0</v>
      </c>
      <c r="AM35" s="3987">
        <v>0</v>
      </c>
      <c r="AN35" s="3987">
        <v>0</v>
      </c>
      <c r="AO35" s="3987">
        <v>0</v>
      </c>
      <c r="AP35" s="3987">
        <v>0</v>
      </c>
      <c r="AQ35" s="3987">
        <v>0</v>
      </c>
      <c r="AR35" s="3987">
        <v>0</v>
      </c>
      <c r="AS35" s="3987">
        <v>0</v>
      </c>
      <c r="AT35" s="3987">
        <v>0</v>
      </c>
      <c r="AU35" s="3987">
        <v>0</v>
      </c>
      <c r="AV35" s="3987">
        <v>0</v>
      </c>
      <c r="AW35" s="3987">
        <v>0</v>
      </c>
      <c r="AX35" s="3987">
        <v>0</v>
      </c>
      <c r="AY35" s="3987">
        <v>0</v>
      </c>
      <c r="AZ35" s="3987">
        <v>0</v>
      </c>
      <c r="BA35" s="3987">
        <v>0</v>
      </c>
      <c r="BB35" s="3987">
        <v>0</v>
      </c>
      <c r="BC35" s="3987">
        <v>0</v>
      </c>
      <c r="BD35" s="3987">
        <v>0</v>
      </c>
      <c r="BE35" s="3987">
        <v>0</v>
      </c>
      <c r="BF35" s="3987">
        <v>0</v>
      </c>
      <c r="BG35" s="3987">
        <v>0</v>
      </c>
      <c r="BH35" s="3987">
        <v>0</v>
      </c>
      <c r="BI35" s="3987">
        <v>0</v>
      </c>
      <c r="BJ35" s="3987">
        <v>0</v>
      </c>
      <c r="BK35" s="3987">
        <v>0</v>
      </c>
      <c r="BL35" s="3987">
        <v>0</v>
      </c>
      <c r="BM35" s="3987">
        <v>0</v>
      </c>
      <c r="BN35" s="3987">
        <v>0</v>
      </c>
      <c r="BO35" s="3987">
        <v>0</v>
      </c>
      <c r="BP35" s="3987">
        <v>0</v>
      </c>
      <c r="BQ35" s="3987">
        <v>0</v>
      </c>
      <c r="BR35" s="3987">
        <v>0</v>
      </c>
      <c r="BS35" s="3987">
        <v>0</v>
      </c>
      <c r="BT35" s="3987">
        <v>0</v>
      </c>
      <c r="BU35" s="3987">
        <v>0</v>
      </c>
      <c r="BV35" s="3987">
        <v>0</v>
      </c>
      <c r="BW35" s="3987">
        <v>0</v>
      </c>
      <c r="BX35" s="3987">
        <v>0</v>
      </c>
      <c r="BY35" s="3987">
        <v>0</v>
      </c>
      <c r="BZ35" s="3987">
        <v>0</v>
      </c>
      <c r="CA35" s="3987">
        <v>0</v>
      </c>
      <c r="CB35" s="3987">
        <v>0</v>
      </c>
      <c r="CC35" s="3987">
        <v>0</v>
      </c>
      <c r="CD35" s="3987">
        <v>0</v>
      </c>
      <c r="CE35" s="3987">
        <v>0</v>
      </c>
      <c r="CF35" s="3987"/>
      <c r="CG35" s="3987"/>
    </row>
    <row r="36" spans="1:85" ht="15" customHeight="1">
      <c r="A36" s="2521"/>
      <c r="D36" s="2521">
        <v>2013</v>
      </c>
      <c r="E36" s="2521" t="s">
        <v>5679</v>
      </c>
      <c r="F36" s="3987">
        <v>4300504.4289604733</v>
      </c>
      <c r="G36" s="3987">
        <v>0</v>
      </c>
      <c r="H36" s="3987">
        <v>4300504.4289604733</v>
      </c>
      <c r="I36" s="3987">
        <v>0</v>
      </c>
      <c r="J36" s="3987">
        <v>0</v>
      </c>
      <c r="K36" s="3987">
        <v>0</v>
      </c>
      <c r="L36" s="3987">
        <v>1505288.8011234193</v>
      </c>
      <c r="M36" s="3987">
        <v>0</v>
      </c>
      <c r="N36" s="3987">
        <v>1505288.8011234193</v>
      </c>
      <c r="O36" s="3987">
        <v>0</v>
      </c>
      <c r="P36" s="3987">
        <v>0</v>
      </c>
      <c r="Q36" s="3987">
        <v>0</v>
      </c>
      <c r="R36" s="3987">
        <v>3019496.2499999995</v>
      </c>
      <c r="S36" s="3987">
        <v>0</v>
      </c>
      <c r="T36" s="3987">
        <v>3019496.2499999995</v>
      </c>
      <c r="U36" s="3987">
        <v>62000</v>
      </c>
      <c r="V36" s="3987">
        <v>0</v>
      </c>
      <c r="W36" s="3987">
        <v>62000</v>
      </c>
      <c r="X36" s="3987">
        <v>0</v>
      </c>
      <c r="Y36" s="3987">
        <v>0</v>
      </c>
      <c r="Z36" s="3987">
        <v>0</v>
      </c>
      <c r="AA36" s="3987">
        <v>0</v>
      </c>
      <c r="AB36" s="3987">
        <v>0</v>
      </c>
      <c r="AC36" s="3987">
        <v>0</v>
      </c>
      <c r="AD36" s="3987">
        <v>0</v>
      </c>
      <c r="AE36" s="3987">
        <v>0</v>
      </c>
      <c r="AF36" s="3987">
        <v>0</v>
      </c>
      <c r="AG36" s="3987">
        <v>0</v>
      </c>
      <c r="AH36" s="3987">
        <v>0</v>
      </c>
      <c r="AI36" s="3987">
        <v>0</v>
      </c>
      <c r="AJ36" s="3987">
        <v>0</v>
      </c>
      <c r="AK36" s="3987">
        <v>0</v>
      </c>
      <c r="AL36" s="3987">
        <v>0</v>
      </c>
      <c r="AM36" s="3987">
        <v>0</v>
      </c>
      <c r="AN36" s="3987">
        <v>0</v>
      </c>
      <c r="AO36" s="3987">
        <v>0</v>
      </c>
      <c r="AP36" s="3987">
        <v>0</v>
      </c>
      <c r="AQ36" s="3987">
        <v>0</v>
      </c>
      <c r="AR36" s="3987">
        <v>0</v>
      </c>
      <c r="AS36" s="3987">
        <v>0</v>
      </c>
      <c r="AT36" s="3987">
        <v>0</v>
      </c>
      <c r="AU36" s="3987">
        <v>0</v>
      </c>
      <c r="AV36" s="3987">
        <v>0</v>
      </c>
      <c r="AW36" s="3987">
        <v>0</v>
      </c>
      <c r="AX36" s="3987">
        <v>0</v>
      </c>
      <c r="AY36" s="3987">
        <v>0</v>
      </c>
      <c r="AZ36" s="3987">
        <v>0</v>
      </c>
      <c r="BA36" s="3987">
        <v>0</v>
      </c>
      <c r="BB36" s="3987">
        <v>0</v>
      </c>
      <c r="BC36" s="3987">
        <v>0</v>
      </c>
      <c r="BD36" s="3987">
        <v>0</v>
      </c>
      <c r="BE36" s="3987">
        <v>0</v>
      </c>
      <c r="BF36" s="3987">
        <v>0</v>
      </c>
      <c r="BG36" s="3987">
        <v>0</v>
      </c>
      <c r="BH36" s="3987">
        <v>0</v>
      </c>
      <c r="BI36" s="3987">
        <v>0</v>
      </c>
      <c r="BJ36" s="3987">
        <v>0</v>
      </c>
      <c r="BK36" s="3987">
        <v>0</v>
      </c>
      <c r="BL36" s="3987">
        <v>0</v>
      </c>
      <c r="BM36" s="3987">
        <v>0</v>
      </c>
      <c r="BN36" s="3987">
        <v>0</v>
      </c>
      <c r="BO36" s="3987">
        <v>0</v>
      </c>
      <c r="BP36" s="3987">
        <v>0</v>
      </c>
      <c r="BQ36" s="3987">
        <v>0</v>
      </c>
      <c r="BR36" s="3987">
        <v>0</v>
      </c>
      <c r="BS36" s="3987">
        <v>0</v>
      </c>
      <c r="BT36" s="3987">
        <v>0</v>
      </c>
      <c r="BU36" s="3987">
        <v>0</v>
      </c>
      <c r="BV36" s="3987">
        <v>0</v>
      </c>
      <c r="BW36" s="3987">
        <v>0</v>
      </c>
      <c r="BX36" s="3987">
        <v>0</v>
      </c>
      <c r="BY36" s="3987">
        <v>0</v>
      </c>
      <c r="BZ36" s="3987">
        <v>0</v>
      </c>
      <c r="CA36" s="3987">
        <v>0</v>
      </c>
      <c r="CB36" s="3987">
        <v>0</v>
      </c>
      <c r="CC36" s="3987">
        <v>0</v>
      </c>
      <c r="CD36" s="3987">
        <v>0</v>
      </c>
      <c r="CE36" s="3987">
        <v>0</v>
      </c>
      <c r="CF36" s="3987"/>
      <c r="CG36" s="3987"/>
    </row>
    <row r="37" spans="1:85" ht="15" customHeight="1">
      <c r="A37" s="2521"/>
      <c r="D37" s="2521">
        <v>2014</v>
      </c>
      <c r="E37" s="2521" t="s">
        <v>5679</v>
      </c>
      <c r="F37" s="3987">
        <v>6078869.5175424851</v>
      </c>
      <c r="G37" s="3987">
        <v>0</v>
      </c>
      <c r="H37" s="3987">
        <v>6078869.5175424851</v>
      </c>
      <c r="I37" s="3987">
        <v>0</v>
      </c>
      <c r="J37" s="3987">
        <v>0</v>
      </c>
      <c r="K37" s="3987">
        <v>0</v>
      </c>
      <c r="L37" s="3987">
        <v>3528868.9259024481</v>
      </c>
      <c r="M37" s="3987">
        <v>0</v>
      </c>
      <c r="N37" s="3987">
        <v>3528868.9259024481</v>
      </c>
      <c r="O37" s="3987">
        <v>943600.00000000023</v>
      </c>
      <c r="P37" s="3987">
        <v>0</v>
      </c>
      <c r="Q37" s="3987">
        <v>943600.00000000023</v>
      </c>
      <c r="R37" s="3987">
        <v>3317092.3476562495</v>
      </c>
      <c r="S37" s="3987">
        <v>0</v>
      </c>
      <c r="T37" s="3987">
        <v>3317092.3476562495</v>
      </c>
      <c r="U37" s="3987">
        <v>62000</v>
      </c>
      <c r="V37" s="3987">
        <v>0</v>
      </c>
      <c r="W37" s="3987">
        <v>62000</v>
      </c>
      <c r="X37" s="3987">
        <v>0</v>
      </c>
      <c r="Y37" s="3987">
        <v>0</v>
      </c>
      <c r="Z37" s="3987">
        <v>0</v>
      </c>
      <c r="AA37" s="3987">
        <v>7590000</v>
      </c>
      <c r="AB37" s="3987">
        <v>0</v>
      </c>
      <c r="AC37" s="3987">
        <v>7590000</v>
      </c>
      <c r="AD37" s="3987">
        <v>0</v>
      </c>
      <c r="AE37" s="3987">
        <v>0</v>
      </c>
      <c r="AF37" s="3987">
        <v>0</v>
      </c>
      <c r="AG37" s="3987">
        <v>0</v>
      </c>
      <c r="AH37" s="3987">
        <v>0</v>
      </c>
      <c r="AI37" s="3987">
        <v>0</v>
      </c>
      <c r="AJ37" s="3987">
        <v>0</v>
      </c>
      <c r="AK37" s="3987">
        <v>0</v>
      </c>
      <c r="AL37" s="3987">
        <v>0</v>
      </c>
      <c r="AM37" s="3987">
        <v>0</v>
      </c>
      <c r="AN37" s="3987">
        <v>0</v>
      </c>
      <c r="AO37" s="3987">
        <v>0</v>
      </c>
      <c r="AP37" s="3987">
        <v>0</v>
      </c>
      <c r="AQ37" s="3987">
        <v>0</v>
      </c>
      <c r="AR37" s="3987">
        <v>0</v>
      </c>
      <c r="AS37" s="3987">
        <v>0</v>
      </c>
      <c r="AT37" s="3987">
        <v>0</v>
      </c>
      <c r="AU37" s="3987">
        <v>0</v>
      </c>
      <c r="AV37" s="3987">
        <v>0</v>
      </c>
      <c r="AW37" s="3987">
        <v>0</v>
      </c>
      <c r="AX37" s="3987">
        <v>0</v>
      </c>
      <c r="AY37" s="3987">
        <v>0</v>
      </c>
      <c r="AZ37" s="3987">
        <v>0</v>
      </c>
      <c r="BA37" s="3987">
        <v>0</v>
      </c>
      <c r="BB37" s="3987">
        <v>0</v>
      </c>
      <c r="BC37" s="3987">
        <v>0</v>
      </c>
      <c r="BD37" s="3987">
        <v>0</v>
      </c>
      <c r="BE37" s="3987">
        <v>0</v>
      </c>
      <c r="BF37" s="3987">
        <v>0</v>
      </c>
      <c r="BG37" s="3987">
        <v>0</v>
      </c>
      <c r="BH37" s="3987">
        <v>0</v>
      </c>
      <c r="BI37" s="3987">
        <v>0</v>
      </c>
      <c r="BJ37" s="3987">
        <v>0</v>
      </c>
      <c r="BK37" s="3987">
        <v>0</v>
      </c>
      <c r="BL37" s="3987">
        <v>0</v>
      </c>
      <c r="BM37" s="3987">
        <v>0</v>
      </c>
      <c r="BN37" s="3987">
        <v>0</v>
      </c>
      <c r="BO37" s="3987">
        <v>0</v>
      </c>
      <c r="BP37" s="3987">
        <v>0</v>
      </c>
      <c r="BQ37" s="3987">
        <v>0</v>
      </c>
      <c r="BR37" s="3987">
        <v>0</v>
      </c>
      <c r="BS37" s="3987">
        <v>0</v>
      </c>
      <c r="BT37" s="3987">
        <v>0</v>
      </c>
      <c r="BU37" s="3987">
        <v>0</v>
      </c>
      <c r="BV37" s="3987">
        <v>0</v>
      </c>
      <c r="BW37" s="3987">
        <v>0</v>
      </c>
      <c r="BX37" s="3987">
        <v>0</v>
      </c>
      <c r="BY37" s="3987">
        <v>0</v>
      </c>
      <c r="BZ37" s="3987">
        <v>0</v>
      </c>
      <c r="CA37" s="3987">
        <v>0</v>
      </c>
      <c r="CB37" s="3987">
        <v>0</v>
      </c>
      <c r="CC37" s="3987">
        <v>0</v>
      </c>
      <c r="CD37" s="3987">
        <v>0</v>
      </c>
      <c r="CE37" s="3987">
        <v>0</v>
      </c>
      <c r="CF37" s="3987"/>
      <c r="CG37" s="3987"/>
    </row>
    <row r="38" spans="1:85" ht="15" customHeight="1">
      <c r="A38" s="2521"/>
      <c r="D38" s="2521">
        <v>2015</v>
      </c>
      <c r="E38" s="2521" t="s">
        <v>5679</v>
      </c>
      <c r="F38" s="3987">
        <v>6025000.0000000019</v>
      </c>
      <c r="G38" s="3987">
        <v>0</v>
      </c>
      <c r="H38" s="3987">
        <v>6025000.0000000019</v>
      </c>
      <c r="I38" s="3987">
        <v>0</v>
      </c>
      <c r="J38" s="3987">
        <v>0</v>
      </c>
      <c r="K38" s="3987">
        <v>0</v>
      </c>
      <c r="L38" s="3987">
        <v>5900000.0000000009</v>
      </c>
      <c r="M38" s="3987">
        <v>0</v>
      </c>
      <c r="N38" s="3987">
        <v>5900000.0000000009</v>
      </c>
      <c r="O38" s="3987">
        <v>1887200.0000000007</v>
      </c>
      <c r="P38" s="3987">
        <v>0</v>
      </c>
      <c r="Q38" s="3987">
        <v>1887200.0000000007</v>
      </c>
      <c r="R38" s="3987">
        <v>2375000.0000000005</v>
      </c>
      <c r="S38" s="3987">
        <v>0</v>
      </c>
      <c r="T38" s="3987">
        <v>2375000.0000000005</v>
      </c>
      <c r="U38" s="3987">
        <v>15000</v>
      </c>
      <c r="V38" s="3987">
        <v>0</v>
      </c>
      <c r="W38" s="3987">
        <v>15000</v>
      </c>
      <c r="X38" s="3987">
        <v>0</v>
      </c>
      <c r="Y38" s="3987">
        <v>0</v>
      </c>
      <c r="Z38" s="3987">
        <v>0</v>
      </c>
      <c r="AA38" s="3987">
        <v>7590000</v>
      </c>
      <c r="AB38" s="3987">
        <v>0</v>
      </c>
      <c r="AC38" s="3987">
        <v>7590000</v>
      </c>
      <c r="AD38" s="3987">
        <v>0</v>
      </c>
      <c r="AE38" s="3987">
        <v>0</v>
      </c>
      <c r="AF38" s="3987">
        <v>0</v>
      </c>
      <c r="AG38" s="3987">
        <v>0</v>
      </c>
      <c r="AH38" s="3987">
        <v>0</v>
      </c>
      <c r="AI38" s="3987">
        <v>0</v>
      </c>
      <c r="AJ38" s="3987">
        <v>0</v>
      </c>
      <c r="AK38" s="3987">
        <v>0</v>
      </c>
      <c r="AL38" s="3987">
        <v>0</v>
      </c>
      <c r="AM38" s="3987">
        <v>0</v>
      </c>
      <c r="AN38" s="3987">
        <v>0</v>
      </c>
      <c r="AO38" s="3987">
        <v>0</v>
      </c>
      <c r="AP38" s="3987">
        <v>0</v>
      </c>
      <c r="AQ38" s="3987">
        <v>0</v>
      </c>
      <c r="AR38" s="3987">
        <v>0</v>
      </c>
      <c r="AS38" s="3987">
        <v>0</v>
      </c>
      <c r="AT38" s="3987">
        <v>0</v>
      </c>
      <c r="AU38" s="3987">
        <v>0</v>
      </c>
      <c r="AV38" s="3987">
        <v>0</v>
      </c>
      <c r="AW38" s="3987">
        <v>0</v>
      </c>
      <c r="AX38" s="3987">
        <v>0</v>
      </c>
      <c r="AY38" s="3987">
        <v>0</v>
      </c>
      <c r="AZ38" s="3987">
        <v>0</v>
      </c>
      <c r="BA38" s="3987">
        <v>0</v>
      </c>
      <c r="BB38" s="3987">
        <v>0</v>
      </c>
      <c r="BC38" s="3987">
        <v>0</v>
      </c>
      <c r="BD38" s="3987">
        <v>0</v>
      </c>
      <c r="BE38" s="3987">
        <v>0</v>
      </c>
      <c r="BF38" s="3987">
        <v>0</v>
      </c>
      <c r="BG38" s="3987">
        <v>0</v>
      </c>
      <c r="BH38" s="3987">
        <v>0</v>
      </c>
      <c r="BI38" s="3987">
        <v>0</v>
      </c>
      <c r="BJ38" s="3987">
        <v>0</v>
      </c>
      <c r="BK38" s="3987">
        <v>0</v>
      </c>
      <c r="BL38" s="3987">
        <v>0</v>
      </c>
      <c r="BM38" s="3987">
        <v>0</v>
      </c>
      <c r="BN38" s="3987">
        <v>0</v>
      </c>
      <c r="BO38" s="3987">
        <v>0</v>
      </c>
      <c r="BP38" s="3987">
        <v>0</v>
      </c>
      <c r="BQ38" s="3987">
        <v>0</v>
      </c>
      <c r="BR38" s="3987">
        <v>0</v>
      </c>
      <c r="BS38" s="3987">
        <v>0</v>
      </c>
      <c r="BT38" s="3987">
        <v>0</v>
      </c>
      <c r="BU38" s="3987">
        <v>0</v>
      </c>
      <c r="BV38" s="3987">
        <v>0</v>
      </c>
      <c r="BW38" s="3987">
        <v>0</v>
      </c>
      <c r="BX38" s="3987">
        <v>0</v>
      </c>
      <c r="BY38" s="3987">
        <v>0</v>
      </c>
      <c r="BZ38" s="3987">
        <v>0</v>
      </c>
      <c r="CA38" s="3987">
        <v>0</v>
      </c>
      <c r="CB38" s="3987">
        <v>0</v>
      </c>
      <c r="CC38" s="3987">
        <v>0</v>
      </c>
      <c r="CD38" s="3987">
        <v>0</v>
      </c>
      <c r="CE38" s="3987">
        <v>0</v>
      </c>
      <c r="CF38" s="3987"/>
      <c r="CG38" s="3987"/>
    </row>
    <row r="39" spans="1:85" ht="15" customHeight="1">
      <c r="A39" s="2521"/>
      <c r="D39" s="2521">
        <v>2016</v>
      </c>
      <c r="E39" s="2521" t="s">
        <v>5679</v>
      </c>
      <c r="F39" s="3987">
        <v>8459709.8500071112</v>
      </c>
      <c r="G39" s="3987">
        <v>0</v>
      </c>
      <c r="H39" s="3987">
        <v>8459709.8500071112</v>
      </c>
      <c r="I39" s="3987">
        <v>0</v>
      </c>
      <c r="J39" s="3987">
        <v>0</v>
      </c>
      <c r="K39" s="3987">
        <v>0</v>
      </c>
      <c r="L39" s="3987">
        <v>6049359.2110941308</v>
      </c>
      <c r="M39" s="3987">
        <v>0</v>
      </c>
      <c r="N39" s="3987">
        <v>6049359.2110941308</v>
      </c>
      <c r="O39" s="3987">
        <v>1887200.0000000007</v>
      </c>
      <c r="P39" s="3987">
        <v>0</v>
      </c>
      <c r="Q39" s="3987">
        <v>1887200.0000000007</v>
      </c>
      <c r="R39" s="3987">
        <v>5611874.9999999981</v>
      </c>
      <c r="S39" s="3987">
        <v>0</v>
      </c>
      <c r="T39" s="3987">
        <v>5611874.9999999981</v>
      </c>
      <c r="U39" s="3987">
        <v>15000</v>
      </c>
      <c r="V39" s="3987">
        <v>0</v>
      </c>
      <c r="W39" s="3987">
        <v>15000</v>
      </c>
      <c r="X39" s="3987">
        <v>0</v>
      </c>
      <c r="Y39" s="3987">
        <v>0</v>
      </c>
      <c r="Z39" s="3987">
        <v>0</v>
      </c>
      <c r="AA39" s="3987">
        <v>0</v>
      </c>
      <c r="AB39" s="3987">
        <v>0</v>
      </c>
      <c r="AC39" s="3987">
        <v>0</v>
      </c>
      <c r="AD39" s="3987">
        <v>0</v>
      </c>
      <c r="AE39" s="3987">
        <v>0</v>
      </c>
      <c r="AF39" s="3987">
        <v>0</v>
      </c>
      <c r="AG39" s="3987">
        <v>0</v>
      </c>
      <c r="AH39" s="3987">
        <v>0</v>
      </c>
      <c r="AI39" s="3987">
        <v>0</v>
      </c>
      <c r="AJ39" s="3987">
        <v>0</v>
      </c>
      <c r="AK39" s="3987">
        <v>0</v>
      </c>
      <c r="AL39" s="3987">
        <v>0</v>
      </c>
      <c r="AM39" s="3987">
        <v>0</v>
      </c>
      <c r="AN39" s="3987">
        <v>0</v>
      </c>
      <c r="AO39" s="3987">
        <v>0</v>
      </c>
      <c r="AP39" s="3987">
        <v>0</v>
      </c>
      <c r="AQ39" s="3987">
        <v>0</v>
      </c>
      <c r="AR39" s="3987">
        <v>0</v>
      </c>
      <c r="AS39" s="3987">
        <v>0</v>
      </c>
      <c r="AT39" s="3987">
        <v>0</v>
      </c>
      <c r="AU39" s="3987">
        <v>0</v>
      </c>
      <c r="AV39" s="3987">
        <v>0</v>
      </c>
      <c r="AW39" s="3987">
        <v>0</v>
      </c>
      <c r="AX39" s="3987">
        <v>0</v>
      </c>
      <c r="AY39" s="3987">
        <v>0</v>
      </c>
      <c r="AZ39" s="3987">
        <v>0</v>
      </c>
      <c r="BA39" s="3987">
        <v>0</v>
      </c>
      <c r="BB39" s="3987">
        <v>0</v>
      </c>
      <c r="BC39" s="3987">
        <v>0</v>
      </c>
      <c r="BD39" s="3987">
        <v>0</v>
      </c>
      <c r="BE39" s="3987">
        <v>0</v>
      </c>
      <c r="BF39" s="3987">
        <v>0</v>
      </c>
      <c r="BG39" s="3987">
        <v>0</v>
      </c>
      <c r="BH39" s="3987">
        <v>0</v>
      </c>
      <c r="BI39" s="3987">
        <v>0</v>
      </c>
      <c r="BJ39" s="3987">
        <v>0</v>
      </c>
      <c r="BK39" s="3987">
        <v>0</v>
      </c>
      <c r="BL39" s="3987">
        <v>0</v>
      </c>
      <c r="BM39" s="3987">
        <v>0</v>
      </c>
      <c r="BN39" s="3987">
        <v>0</v>
      </c>
      <c r="BO39" s="3987">
        <v>0</v>
      </c>
      <c r="BP39" s="3987">
        <v>0</v>
      </c>
      <c r="BQ39" s="3987">
        <v>0</v>
      </c>
      <c r="BR39" s="3987">
        <v>0</v>
      </c>
      <c r="BS39" s="3987">
        <v>0</v>
      </c>
      <c r="BT39" s="3987">
        <v>0</v>
      </c>
      <c r="BU39" s="3987">
        <v>0</v>
      </c>
      <c r="BV39" s="3987">
        <v>0</v>
      </c>
      <c r="BW39" s="3987">
        <v>0</v>
      </c>
      <c r="BX39" s="3987">
        <v>0</v>
      </c>
      <c r="BY39" s="3987">
        <v>0</v>
      </c>
      <c r="BZ39" s="3987">
        <v>0</v>
      </c>
      <c r="CA39" s="3987">
        <v>0</v>
      </c>
      <c r="CB39" s="3987">
        <v>0</v>
      </c>
      <c r="CC39" s="3987">
        <v>0</v>
      </c>
      <c r="CD39" s="3987">
        <v>0</v>
      </c>
      <c r="CE39" s="3987">
        <v>0</v>
      </c>
      <c r="CF39" s="3987"/>
      <c r="CG39" s="3987"/>
    </row>
    <row r="40" spans="1:85" ht="15" customHeight="1">
      <c r="A40" s="2521"/>
      <c r="D40" s="2521">
        <v>2017</v>
      </c>
      <c r="E40" s="2521" t="s">
        <v>5679</v>
      </c>
      <c r="F40" s="3987">
        <v>8673868.4244617373</v>
      </c>
      <c r="G40" s="3987">
        <v>0</v>
      </c>
      <c r="H40" s="3987">
        <v>8673868.4244617373</v>
      </c>
      <c r="I40" s="3987">
        <v>0</v>
      </c>
      <c r="J40" s="3987">
        <v>0</v>
      </c>
      <c r="K40" s="3987">
        <v>0</v>
      </c>
      <c r="L40" s="3987">
        <v>6202499.4686185429</v>
      </c>
      <c r="M40" s="3987">
        <v>0</v>
      </c>
      <c r="N40" s="3987">
        <v>6202499.4686185429</v>
      </c>
      <c r="O40" s="3987">
        <v>1887200.0000000007</v>
      </c>
      <c r="P40" s="3987">
        <v>0</v>
      </c>
      <c r="Q40" s="3987">
        <v>1887200.0000000007</v>
      </c>
      <c r="R40" s="3987">
        <v>5752171.875</v>
      </c>
      <c r="S40" s="3987">
        <v>0</v>
      </c>
      <c r="T40" s="3987">
        <v>5752171.875</v>
      </c>
      <c r="U40" s="3987">
        <v>987000</v>
      </c>
      <c r="V40" s="3987">
        <v>0</v>
      </c>
      <c r="W40" s="3987">
        <v>987000</v>
      </c>
      <c r="X40" s="3987">
        <v>0</v>
      </c>
      <c r="Y40" s="3987">
        <v>0</v>
      </c>
      <c r="Z40" s="3987">
        <v>0</v>
      </c>
      <c r="AA40" s="3987">
        <v>0</v>
      </c>
      <c r="AB40" s="3987">
        <v>0</v>
      </c>
      <c r="AC40" s="3987">
        <v>0</v>
      </c>
      <c r="AD40" s="3987">
        <v>0</v>
      </c>
      <c r="AE40" s="3987">
        <v>0</v>
      </c>
      <c r="AF40" s="3987">
        <v>0</v>
      </c>
      <c r="AG40" s="3987">
        <v>0</v>
      </c>
      <c r="AH40" s="3987">
        <v>0</v>
      </c>
      <c r="AI40" s="3987">
        <v>0</v>
      </c>
      <c r="AJ40" s="3987">
        <v>0</v>
      </c>
      <c r="AK40" s="3987">
        <v>0</v>
      </c>
      <c r="AL40" s="3987">
        <v>0</v>
      </c>
      <c r="AM40" s="3987">
        <v>0</v>
      </c>
      <c r="AN40" s="3987">
        <v>0</v>
      </c>
      <c r="AO40" s="3987">
        <v>0</v>
      </c>
      <c r="AP40" s="3987">
        <v>0</v>
      </c>
      <c r="AQ40" s="3987">
        <v>0</v>
      </c>
      <c r="AR40" s="3987">
        <v>0</v>
      </c>
      <c r="AS40" s="3987">
        <v>0</v>
      </c>
      <c r="AT40" s="3987">
        <v>0</v>
      </c>
      <c r="AU40" s="3987">
        <v>0</v>
      </c>
      <c r="AV40" s="3987">
        <v>0</v>
      </c>
      <c r="AW40" s="3987">
        <v>0</v>
      </c>
      <c r="AX40" s="3987">
        <v>0</v>
      </c>
      <c r="AY40" s="3987">
        <v>0</v>
      </c>
      <c r="AZ40" s="3987">
        <v>0</v>
      </c>
      <c r="BA40" s="3987">
        <v>0</v>
      </c>
      <c r="BB40" s="3987">
        <v>0</v>
      </c>
      <c r="BC40" s="3987">
        <v>0</v>
      </c>
      <c r="BD40" s="3987">
        <v>0</v>
      </c>
      <c r="BE40" s="3987">
        <v>0</v>
      </c>
      <c r="BF40" s="3987">
        <v>0</v>
      </c>
      <c r="BG40" s="3987">
        <v>0</v>
      </c>
      <c r="BH40" s="3987">
        <v>0</v>
      </c>
      <c r="BI40" s="3987">
        <v>0</v>
      </c>
      <c r="BJ40" s="3987">
        <v>0</v>
      </c>
      <c r="BK40" s="3987">
        <v>0</v>
      </c>
      <c r="BL40" s="3987">
        <v>0</v>
      </c>
      <c r="BM40" s="3987">
        <v>0</v>
      </c>
      <c r="BN40" s="3987">
        <v>0</v>
      </c>
      <c r="BO40" s="3987">
        <v>0</v>
      </c>
      <c r="BP40" s="3987">
        <v>0</v>
      </c>
      <c r="BQ40" s="3987">
        <v>0</v>
      </c>
      <c r="BR40" s="3987">
        <v>0</v>
      </c>
      <c r="BS40" s="3987">
        <v>0</v>
      </c>
      <c r="BT40" s="3987">
        <v>0</v>
      </c>
      <c r="BU40" s="3987">
        <v>0</v>
      </c>
      <c r="BV40" s="3987">
        <v>0</v>
      </c>
      <c r="BW40" s="3987">
        <v>0</v>
      </c>
      <c r="BX40" s="3987">
        <v>0</v>
      </c>
      <c r="BY40" s="3987">
        <v>0</v>
      </c>
      <c r="BZ40" s="3987">
        <v>0</v>
      </c>
      <c r="CA40" s="3987">
        <v>0</v>
      </c>
      <c r="CB40" s="3987">
        <v>0</v>
      </c>
      <c r="CC40" s="3987">
        <v>0</v>
      </c>
      <c r="CD40" s="3987">
        <v>0</v>
      </c>
      <c r="CE40" s="3987">
        <v>0</v>
      </c>
      <c r="CF40" s="3987"/>
      <c r="CG40" s="3987"/>
    </row>
    <row r="41" spans="1:85" ht="15" customHeight="1">
      <c r="A41" s="2521"/>
      <c r="D41" s="2521">
        <v>2018</v>
      </c>
      <c r="E41" s="2521" t="s">
        <v>5679</v>
      </c>
      <c r="F41" s="3987">
        <v>7848978.7068328187</v>
      </c>
      <c r="G41" s="3987">
        <v>0</v>
      </c>
      <c r="H41" s="3987">
        <v>7848978.7068328187</v>
      </c>
      <c r="I41" s="3987">
        <v>0</v>
      </c>
      <c r="J41" s="3987">
        <v>0</v>
      </c>
      <c r="K41" s="3987">
        <v>0</v>
      </c>
      <c r="L41" s="3987">
        <v>6359516.4902193286</v>
      </c>
      <c r="M41" s="3987">
        <v>0</v>
      </c>
      <c r="N41" s="3987">
        <v>6359516.4902193286</v>
      </c>
      <c r="O41" s="3987">
        <v>1887200.0000000007</v>
      </c>
      <c r="P41" s="3987">
        <v>0</v>
      </c>
      <c r="Q41" s="3987">
        <v>1887200.0000000007</v>
      </c>
      <c r="R41" s="3987">
        <v>4980619.1406249981</v>
      </c>
      <c r="S41" s="3987">
        <v>0</v>
      </c>
      <c r="T41" s="3987">
        <v>4980619.1406249981</v>
      </c>
      <c r="U41" s="3987">
        <v>1974000</v>
      </c>
      <c r="V41" s="3987">
        <v>0</v>
      </c>
      <c r="W41" s="3987">
        <v>1974000</v>
      </c>
      <c r="X41" s="3987">
        <v>0</v>
      </c>
      <c r="Y41" s="3987">
        <v>0</v>
      </c>
      <c r="Z41" s="3987">
        <v>0</v>
      </c>
      <c r="AA41" s="3987">
        <v>0</v>
      </c>
      <c r="AB41" s="3987">
        <v>0</v>
      </c>
      <c r="AC41" s="3987">
        <v>0</v>
      </c>
      <c r="AD41" s="3987">
        <v>0</v>
      </c>
      <c r="AE41" s="3987">
        <v>0</v>
      </c>
      <c r="AF41" s="3987">
        <v>0</v>
      </c>
      <c r="AG41" s="3987">
        <v>0</v>
      </c>
      <c r="AH41" s="3987">
        <v>0</v>
      </c>
      <c r="AI41" s="3987">
        <v>0</v>
      </c>
      <c r="AJ41" s="3987">
        <v>0</v>
      </c>
      <c r="AK41" s="3987">
        <v>0</v>
      </c>
      <c r="AL41" s="3987">
        <v>0</v>
      </c>
      <c r="AM41" s="3987">
        <v>0</v>
      </c>
      <c r="AN41" s="3987">
        <v>0</v>
      </c>
      <c r="AO41" s="3987">
        <v>0</v>
      </c>
      <c r="AP41" s="3987">
        <v>0</v>
      </c>
      <c r="AQ41" s="3987">
        <v>0</v>
      </c>
      <c r="AR41" s="3987">
        <v>0</v>
      </c>
      <c r="AS41" s="3987">
        <v>0</v>
      </c>
      <c r="AT41" s="3987">
        <v>0</v>
      </c>
      <c r="AU41" s="3987">
        <v>0</v>
      </c>
      <c r="AV41" s="3987">
        <v>0</v>
      </c>
      <c r="AW41" s="3987">
        <v>0</v>
      </c>
      <c r="AX41" s="3987">
        <v>0</v>
      </c>
      <c r="AY41" s="3987">
        <v>0</v>
      </c>
      <c r="AZ41" s="3987">
        <v>0</v>
      </c>
      <c r="BA41" s="3987">
        <v>0</v>
      </c>
      <c r="BB41" s="3987">
        <v>0</v>
      </c>
      <c r="BC41" s="3987">
        <v>0</v>
      </c>
      <c r="BD41" s="3987">
        <v>0</v>
      </c>
      <c r="BE41" s="3987">
        <v>0</v>
      </c>
      <c r="BF41" s="3987">
        <v>0</v>
      </c>
      <c r="BG41" s="3987">
        <v>0</v>
      </c>
      <c r="BH41" s="3987">
        <v>0</v>
      </c>
      <c r="BI41" s="3987">
        <v>0</v>
      </c>
      <c r="BJ41" s="3987">
        <v>0</v>
      </c>
      <c r="BK41" s="3987">
        <v>0</v>
      </c>
      <c r="BL41" s="3987">
        <v>0</v>
      </c>
      <c r="BM41" s="3987">
        <v>0</v>
      </c>
      <c r="BN41" s="3987">
        <v>0</v>
      </c>
      <c r="BO41" s="3987">
        <v>0</v>
      </c>
      <c r="BP41" s="3987">
        <v>0</v>
      </c>
      <c r="BQ41" s="3987">
        <v>0</v>
      </c>
      <c r="BR41" s="3987">
        <v>0</v>
      </c>
      <c r="BS41" s="3987">
        <v>0</v>
      </c>
      <c r="BT41" s="3987">
        <v>0</v>
      </c>
      <c r="BU41" s="3987">
        <v>0</v>
      </c>
      <c r="BV41" s="3987">
        <v>0</v>
      </c>
      <c r="BW41" s="3987">
        <v>0</v>
      </c>
      <c r="BX41" s="3987">
        <v>0</v>
      </c>
      <c r="BY41" s="3987">
        <v>0</v>
      </c>
      <c r="BZ41" s="3987">
        <v>0</v>
      </c>
      <c r="CA41" s="3987">
        <v>0</v>
      </c>
      <c r="CB41" s="3987">
        <v>0</v>
      </c>
      <c r="CC41" s="3987">
        <v>0</v>
      </c>
      <c r="CD41" s="3987">
        <v>0</v>
      </c>
      <c r="CE41" s="3987">
        <v>0</v>
      </c>
      <c r="CF41" s="3987"/>
      <c r="CG41" s="3987"/>
    </row>
    <row r="42" spans="1:85" ht="15" customHeight="1">
      <c r="A42" s="2521"/>
      <c r="D42" s="2521">
        <v>2019</v>
      </c>
      <c r="E42" s="2521" t="s">
        <v>5679</v>
      </c>
      <c r="F42" s="3987">
        <v>8047676.548789965</v>
      </c>
      <c r="G42" s="3987">
        <v>0</v>
      </c>
      <c r="H42" s="3987">
        <v>8047676.548789965</v>
      </c>
      <c r="I42" s="3987">
        <v>0</v>
      </c>
      <c r="J42" s="3987">
        <v>0</v>
      </c>
      <c r="K42" s="3987">
        <v>0</v>
      </c>
      <c r="L42" s="3987">
        <v>6520508.4166463204</v>
      </c>
      <c r="M42" s="3987">
        <v>0</v>
      </c>
      <c r="N42" s="3987">
        <v>6520508.4166463204</v>
      </c>
      <c r="O42" s="3987">
        <v>1887200.0000000007</v>
      </c>
      <c r="P42" s="3987">
        <v>0</v>
      </c>
      <c r="Q42" s="3987">
        <v>1887200.0000000007</v>
      </c>
      <c r="R42" s="3987">
        <v>5105134.6191406231</v>
      </c>
      <c r="S42" s="3987">
        <v>0</v>
      </c>
      <c r="T42" s="3987">
        <v>5105134.6191406231</v>
      </c>
      <c r="U42" s="3987">
        <v>1974000</v>
      </c>
      <c r="V42" s="3987">
        <v>0</v>
      </c>
      <c r="W42" s="3987">
        <v>1974000</v>
      </c>
      <c r="X42" s="3987">
        <v>0</v>
      </c>
      <c r="Y42" s="3987">
        <v>0</v>
      </c>
      <c r="Z42" s="3987">
        <v>0</v>
      </c>
      <c r="AA42" s="3987">
        <v>0</v>
      </c>
      <c r="AB42" s="3987">
        <v>0</v>
      </c>
      <c r="AC42" s="3987">
        <v>0</v>
      </c>
      <c r="AD42" s="3987">
        <v>0</v>
      </c>
      <c r="AE42" s="3987">
        <v>0</v>
      </c>
      <c r="AF42" s="3987">
        <v>0</v>
      </c>
      <c r="AG42" s="3987">
        <v>0</v>
      </c>
      <c r="AH42" s="3987">
        <v>0</v>
      </c>
      <c r="AI42" s="3987">
        <v>0</v>
      </c>
      <c r="AJ42" s="3987">
        <v>0</v>
      </c>
      <c r="AK42" s="3987">
        <v>0</v>
      </c>
      <c r="AL42" s="3987">
        <v>0</v>
      </c>
      <c r="AM42" s="3987">
        <v>0</v>
      </c>
      <c r="AN42" s="3987">
        <v>0</v>
      </c>
      <c r="AO42" s="3987">
        <v>0</v>
      </c>
      <c r="AP42" s="3987">
        <v>0</v>
      </c>
      <c r="AQ42" s="3987">
        <v>0</v>
      </c>
      <c r="AR42" s="3987">
        <v>0</v>
      </c>
      <c r="AS42" s="3987">
        <v>0</v>
      </c>
      <c r="AT42" s="3987">
        <v>0</v>
      </c>
      <c r="AU42" s="3987">
        <v>0</v>
      </c>
      <c r="AV42" s="3987">
        <v>0</v>
      </c>
      <c r="AW42" s="3987">
        <v>0</v>
      </c>
      <c r="AX42" s="3987">
        <v>0</v>
      </c>
      <c r="AY42" s="3987">
        <v>0</v>
      </c>
      <c r="AZ42" s="3987">
        <v>0</v>
      </c>
      <c r="BA42" s="3987">
        <v>0</v>
      </c>
      <c r="BB42" s="3987">
        <v>0</v>
      </c>
      <c r="BC42" s="3987">
        <v>0</v>
      </c>
      <c r="BD42" s="3987">
        <v>0</v>
      </c>
      <c r="BE42" s="3987">
        <v>0</v>
      </c>
      <c r="BF42" s="3987">
        <v>0</v>
      </c>
      <c r="BG42" s="3987">
        <v>0</v>
      </c>
      <c r="BH42" s="3987">
        <v>0</v>
      </c>
      <c r="BI42" s="3987">
        <v>0</v>
      </c>
      <c r="BJ42" s="3987">
        <v>0</v>
      </c>
      <c r="BK42" s="3987">
        <v>0</v>
      </c>
      <c r="BL42" s="3987">
        <v>0</v>
      </c>
      <c r="BM42" s="3987">
        <v>0</v>
      </c>
      <c r="BN42" s="3987">
        <v>0</v>
      </c>
      <c r="BO42" s="3987">
        <v>0</v>
      </c>
      <c r="BP42" s="3987">
        <v>0</v>
      </c>
      <c r="BQ42" s="3987">
        <v>0</v>
      </c>
      <c r="BR42" s="3987">
        <v>0</v>
      </c>
      <c r="BS42" s="3987">
        <v>0</v>
      </c>
      <c r="BT42" s="3987">
        <v>0</v>
      </c>
      <c r="BU42" s="3987">
        <v>0</v>
      </c>
      <c r="BV42" s="3987">
        <v>0</v>
      </c>
      <c r="BW42" s="3987">
        <v>0</v>
      </c>
      <c r="BX42" s="3987">
        <v>0</v>
      </c>
      <c r="BY42" s="3987">
        <v>0</v>
      </c>
      <c r="BZ42" s="3987">
        <v>0</v>
      </c>
      <c r="CA42" s="3987">
        <v>0</v>
      </c>
      <c r="CB42" s="3987">
        <v>0</v>
      </c>
      <c r="CC42" s="3987">
        <v>0</v>
      </c>
      <c r="CD42" s="3987">
        <v>0</v>
      </c>
      <c r="CE42" s="3987">
        <v>0</v>
      </c>
      <c r="CF42" s="3987"/>
      <c r="CG42" s="3987"/>
    </row>
    <row r="43" spans="1:85" ht="15" customHeight="1">
      <c r="A43" s="2521"/>
      <c r="D43" s="2521">
        <v>2020</v>
      </c>
      <c r="E43" s="2521" t="s">
        <v>5679</v>
      </c>
      <c r="F43" s="3987">
        <v>8251404.4505642056</v>
      </c>
      <c r="G43" s="3987">
        <v>0</v>
      </c>
      <c r="H43" s="3987">
        <v>8251404.4505642056</v>
      </c>
      <c r="I43" s="3987">
        <v>0</v>
      </c>
      <c r="J43" s="3987">
        <v>0</v>
      </c>
      <c r="K43" s="3987">
        <v>0</v>
      </c>
      <c r="L43" s="3987">
        <v>6685575.8730942793</v>
      </c>
      <c r="M43" s="3987">
        <v>0</v>
      </c>
      <c r="N43" s="3987">
        <v>6685575.8730942793</v>
      </c>
      <c r="O43" s="3987">
        <v>1887200.0000000007</v>
      </c>
      <c r="P43" s="3987">
        <v>0</v>
      </c>
      <c r="Q43" s="3987">
        <v>1887200.0000000007</v>
      </c>
      <c r="R43" s="3987">
        <v>5232762.9846191378</v>
      </c>
      <c r="S43" s="3987">
        <v>0</v>
      </c>
      <c r="T43" s="3987">
        <v>5232762.9846191378</v>
      </c>
      <c r="U43" s="3987">
        <v>1974000</v>
      </c>
      <c r="V43" s="3987">
        <v>0</v>
      </c>
      <c r="W43" s="3987">
        <v>1974000</v>
      </c>
      <c r="X43" s="3987">
        <v>0</v>
      </c>
      <c r="Y43" s="3987">
        <v>0</v>
      </c>
      <c r="Z43" s="3987">
        <v>0</v>
      </c>
      <c r="AA43" s="3987">
        <v>0</v>
      </c>
      <c r="AB43" s="3987">
        <v>0</v>
      </c>
      <c r="AC43" s="3987">
        <v>0</v>
      </c>
      <c r="AD43" s="3987">
        <v>0</v>
      </c>
      <c r="AE43" s="3987">
        <v>0</v>
      </c>
      <c r="AF43" s="3987">
        <v>0</v>
      </c>
      <c r="AG43" s="3987">
        <v>0</v>
      </c>
      <c r="AH43" s="3987">
        <v>0</v>
      </c>
      <c r="AI43" s="3987">
        <v>0</v>
      </c>
      <c r="AJ43" s="3987">
        <v>0</v>
      </c>
      <c r="AK43" s="3987">
        <v>0</v>
      </c>
      <c r="AL43" s="3987">
        <v>0</v>
      </c>
      <c r="AM43" s="3987">
        <v>0</v>
      </c>
      <c r="AN43" s="3987">
        <v>0</v>
      </c>
      <c r="AO43" s="3987">
        <v>0</v>
      </c>
      <c r="AP43" s="3987">
        <v>0</v>
      </c>
      <c r="AQ43" s="3987">
        <v>0</v>
      </c>
      <c r="AR43" s="3987">
        <v>0</v>
      </c>
      <c r="AS43" s="3987">
        <v>0</v>
      </c>
      <c r="AT43" s="3987">
        <v>0</v>
      </c>
      <c r="AU43" s="3987">
        <v>0</v>
      </c>
      <c r="AV43" s="3987">
        <v>0</v>
      </c>
      <c r="AW43" s="3987">
        <v>0</v>
      </c>
      <c r="AX43" s="3987">
        <v>0</v>
      </c>
      <c r="AY43" s="3987">
        <v>0</v>
      </c>
      <c r="AZ43" s="3987">
        <v>0</v>
      </c>
      <c r="BA43" s="3987">
        <v>0</v>
      </c>
      <c r="BB43" s="3987">
        <v>0</v>
      </c>
      <c r="BC43" s="3987">
        <v>0</v>
      </c>
      <c r="BD43" s="3987">
        <v>0</v>
      </c>
      <c r="BE43" s="3987">
        <v>0</v>
      </c>
      <c r="BF43" s="3987">
        <v>0</v>
      </c>
      <c r="BG43" s="3987">
        <v>0</v>
      </c>
      <c r="BH43" s="3987">
        <v>0</v>
      </c>
      <c r="BI43" s="3987">
        <v>0</v>
      </c>
      <c r="BJ43" s="3987">
        <v>0</v>
      </c>
      <c r="BK43" s="3987">
        <v>0</v>
      </c>
      <c r="BL43" s="3987">
        <v>0</v>
      </c>
      <c r="BM43" s="3987">
        <v>0</v>
      </c>
      <c r="BN43" s="3987">
        <v>0</v>
      </c>
      <c r="BO43" s="3987">
        <v>0</v>
      </c>
      <c r="BP43" s="3987">
        <v>0</v>
      </c>
      <c r="BQ43" s="3987">
        <v>0</v>
      </c>
      <c r="BR43" s="3987">
        <v>0</v>
      </c>
      <c r="BS43" s="3987">
        <v>0</v>
      </c>
      <c r="BT43" s="3987">
        <v>0</v>
      </c>
      <c r="BU43" s="3987">
        <v>0</v>
      </c>
      <c r="BV43" s="3987">
        <v>0</v>
      </c>
      <c r="BW43" s="3987">
        <v>0</v>
      </c>
      <c r="BX43" s="3987">
        <v>0</v>
      </c>
      <c r="BY43" s="3987">
        <v>0</v>
      </c>
      <c r="BZ43" s="3987">
        <v>0</v>
      </c>
      <c r="CA43" s="3987">
        <v>0</v>
      </c>
      <c r="CB43" s="3987">
        <v>0</v>
      </c>
      <c r="CC43" s="3987">
        <v>0</v>
      </c>
      <c r="CD43" s="3987">
        <v>0</v>
      </c>
      <c r="CE43" s="3987">
        <v>0</v>
      </c>
      <c r="CF43" s="3987"/>
      <c r="CG43" s="3987"/>
    </row>
    <row r="44" spans="1:85" ht="15" customHeight="1">
      <c r="A44" s="2521"/>
      <c r="D44" s="2521">
        <v>2021</v>
      </c>
      <c r="E44" s="2521" t="s">
        <v>5679</v>
      </c>
      <c r="F44" s="3987">
        <v>8460289.7487260476</v>
      </c>
      <c r="G44" s="3987">
        <v>0</v>
      </c>
      <c r="H44" s="3987">
        <v>8460289.7487260476</v>
      </c>
      <c r="I44" s="3987">
        <v>0</v>
      </c>
      <c r="J44" s="3987">
        <v>0</v>
      </c>
      <c r="K44" s="3987">
        <v>0</v>
      </c>
      <c r="L44" s="3987">
        <v>6854822.0320968712</v>
      </c>
      <c r="M44" s="3987">
        <v>0</v>
      </c>
      <c r="N44" s="3987">
        <v>6854822.0320968712</v>
      </c>
      <c r="O44" s="3987">
        <v>1887200.0000000007</v>
      </c>
      <c r="P44" s="3987">
        <v>0</v>
      </c>
      <c r="Q44" s="3987">
        <v>1887200.0000000007</v>
      </c>
      <c r="R44" s="3987">
        <v>5363582.0592346154</v>
      </c>
      <c r="S44" s="3987">
        <v>0</v>
      </c>
      <c r="T44" s="3987">
        <v>5363582.0592346154</v>
      </c>
      <c r="U44" s="3987">
        <v>1974000</v>
      </c>
      <c r="V44" s="3987">
        <v>0</v>
      </c>
      <c r="W44" s="3987">
        <v>1974000</v>
      </c>
      <c r="X44" s="3987">
        <v>0</v>
      </c>
      <c r="Y44" s="3987">
        <v>0</v>
      </c>
      <c r="Z44" s="3987">
        <v>0</v>
      </c>
      <c r="AA44" s="3987">
        <v>0</v>
      </c>
      <c r="AB44" s="3987">
        <v>0</v>
      </c>
      <c r="AC44" s="3987">
        <v>0</v>
      </c>
      <c r="AD44" s="3987">
        <v>0</v>
      </c>
      <c r="AE44" s="3987">
        <v>0</v>
      </c>
      <c r="AF44" s="3987">
        <v>0</v>
      </c>
      <c r="AG44" s="3987">
        <v>0</v>
      </c>
      <c r="AH44" s="3987">
        <v>0</v>
      </c>
      <c r="AI44" s="3987">
        <v>0</v>
      </c>
      <c r="AJ44" s="3987">
        <v>0</v>
      </c>
      <c r="AK44" s="3987">
        <v>0</v>
      </c>
      <c r="AL44" s="3987">
        <v>0</v>
      </c>
      <c r="AM44" s="3987">
        <v>0</v>
      </c>
      <c r="AN44" s="3987">
        <v>0</v>
      </c>
      <c r="AO44" s="3987">
        <v>0</v>
      </c>
      <c r="AP44" s="3987">
        <v>0</v>
      </c>
      <c r="AQ44" s="3987">
        <v>0</v>
      </c>
      <c r="AR44" s="3987">
        <v>0</v>
      </c>
      <c r="AS44" s="3987">
        <v>0</v>
      </c>
      <c r="AT44" s="3987">
        <v>0</v>
      </c>
      <c r="AU44" s="3987">
        <v>0</v>
      </c>
      <c r="AV44" s="3987">
        <v>0</v>
      </c>
      <c r="AW44" s="3987">
        <v>0</v>
      </c>
      <c r="AX44" s="3987">
        <v>0</v>
      </c>
      <c r="AY44" s="3987">
        <v>0</v>
      </c>
      <c r="AZ44" s="3987">
        <v>0</v>
      </c>
      <c r="BA44" s="3987">
        <v>0</v>
      </c>
      <c r="BB44" s="3987">
        <v>0</v>
      </c>
      <c r="BC44" s="3987">
        <v>0</v>
      </c>
      <c r="BD44" s="3987">
        <v>0</v>
      </c>
      <c r="BE44" s="3987">
        <v>0</v>
      </c>
      <c r="BF44" s="3987">
        <v>0</v>
      </c>
      <c r="BG44" s="3987">
        <v>0</v>
      </c>
      <c r="BH44" s="3987">
        <v>0</v>
      </c>
      <c r="BI44" s="3987">
        <v>0</v>
      </c>
      <c r="BJ44" s="3987">
        <v>0</v>
      </c>
      <c r="BK44" s="3987">
        <v>0</v>
      </c>
      <c r="BL44" s="3987">
        <v>0</v>
      </c>
      <c r="BM44" s="3987">
        <v>0</v>
      </c>
      <c r="BN44" s="3987">
        <v>0</v>
      </c>
      <c r="BO44" s="3987">
        <v>0</v>
      </c>
      <c r="BP44" s="3987">
        <v>0</v>
      </c>
      <c r="BQ44" s="3987">
        <v>0</v>
      </c>
      <c r="BR44" s="3987">
        <v>0</v>
      </c>
      <c r="BS44" s="3987">
        <v>0</v>
      </c>
      <c r="BT44" s="3987">
        <v>0</v>
      </c>
      <c r="BU44" s="3987">
        <v>0</v>
      </c>
      <c r="BV44" s="3987">
        <v>0</v>
      </c>
      <c r="BW44" s="3987">
        <v>0</v>
      </c>
      <c r="BX44" s="3987">
        <v>0</v>
      </c>
      <c r="BY44" s="3987">
        <v>0</v>
      </c>
      <c r="BZ44" s="3987">
        <v>0</v>
      </c>
      <c r="CA44" s="3987">
        <v>0</v>
      </c>
      <c r="CB44" s="3987">
        <v>0</v>
      </c>
      <c r="CC44" s="3987">
        <v>0</v>
      </c>
      <c r="CD44" s="3987">
        <v>0</v>
      </c>
      <c r="CE44" s="3987">
        <v>0</v>
      </c>
      <c r="CF44" s="3987"/>
      <c r="CG44" s="3987"/>
    </row>
    <row r="45" spans="1:85" ht="15" customHeight="1">
      <c r="A45" s="2521"/>
      <c r="D45" s="2521">
        <v>2022</v>
      </c>
      <c r="E45" s="2521" t="s">
        <v>5679</v>
      </c>
      <c r="F45" s="3987">
        <v>8674463.0033866353</v>
      </c>
      <c r="G45" s="3987">
        <v>0</v>
      </c>
      <c r="H45" s="3987">
        <v>8674463.0033866353</v>
      </c>
      <c r="I45" s="3987">
        <v>0</v>
      </c>
      <c r="J45" s="3987">
        <v>0</v>
      </c>
      <c r="K45" s="3987">
        <v>0</v>
      </c>
      <c r="L45" s="3987">
        <v>7028352.6780129159</v>
      </c>
      <c r="M45" s="3987">
        <v>0</v>
      </c>
      <c r="N45" s="3987">
        <v>7028352.6780129159</v>
      </c>
      <c r="O45" s="3987">
        <v>1887200.0000000007</v>
      </c>
      <c r="P45" s="3987">
        <v>0</v>
      </c>
      <c r="Q45" s="3987">
        <v>1887200.0000000007</v>
      </c>
      <c r="R45" s="3987">
        <v>5497671.6107154805</v>
      </c>
      <c r="S45" s="3987">
        <v>0</v>
      </c>
      <c r="T45" s="3987">
        <v>5497671.6107154805</v>
      </c>
      <c r="U45" s="3987">
        <v>1974000</v>
      </c>
      <c r="V45" s="3987">
        <v>0</v>
      </c>
      <c r="W45" s="3987">
        <v>1974000</v>
      </c>
      <c r="X45" s="3987">
        <v>0</v>
      </c>
      <c r="Y45" s="3987">
        <v>0</v>
      </c>
      <c r="Z45" s="3987">
        <v>0</v>
      </c>
      <c r="AA45" s="3987">
        <v>0</v>
      </c>
      <c r="AB45" s="3987">
        <v>0</v>
      </c>
      <c r="AC45" s="3987">
        <v>0</v>
      </c>
      <c r="AD45" s="3987">
        <v>0</v>
      </c>
      <c r="AE45" s="3987">
        <v>0</v>
      </c>
      <c r="AF45" s="3987">
        <v>0</v>
      </c>
      <c r="AG45" s="3987">
        <v>0</v>
      </c>
      <c r="AH45" s="3987">
        <v>0</v>
      </c>
      <c r="AI45" s="3987">
        <v>0</v>
      </c>
      <c r="AJ45" s="3987">
        <v>0</v>
      </c>
      <c r="AK45" s="3987">
        <v>0</v>
      </c>
      <c r="AL45" s="3987">
        <v>0</v>
      </c>
      <c r="AM45" s="3987">
        <v>0</v>
      </c>
      <c r="AN45" s="3987">
        <v>0</v>
      </c>
      <c r="AO45" s="3987">
        <v>0</v>
      </c>
      <c r="AP45" s="3987">
        <v>0</v>
      </c>
      <c r="AQ45" s="3987">
        <v>0</v>
      </c>
      <c r="AR45" s="3987">
        <v>0</v>
      </c>
      <c r="AS45" s="3987">
        <v>0</v>
      </c>
      <c r="AT45" s="3987">
        <v>0</v>
      </c>
      <c r="AU45" s="3987">
        <v>0</v>
      </c>
      <c r="AV45" s="3987">
        <v>0</v>
      </c>
      <c r="AW45" s="3987">
        <v>0</v>
      </c>
      <c r="AX45" s="3987">
        <v>0</v>
      </c>
      <c r="AY45" s="3987">
        <v>0</v>
      </c>
      <c r="AZ45" s="3987">
        <v>0</v>
      </c>
      <c r="BA45" s="3987">
        <v>0</v>
      </c>
      <c r="BB45" s="3987">
        <v>0</v>
      </c>
      <c r="BC45" s="3987">
        <v>0</v>
      </c>
      <c r="BD45" s="3987">
        <v>0</v>
      </c>
      <c r="BE45" s="3987">
        <v>0</v>
      </c>
      <c r="BF45" s="3987">
        <v>0</v>
      </c>
      <c r="BG45" s="3987">
        <v>0</v>
      </c>
      <c r="BH45" s="3987">
        <v>0</v>
      </c>
      <c r="BI45" s="3987">
        <v>0</v>
      </c>
      <c r="BJ45" s="3987">
        <v>0</v>
      </c>
      <c r="BK45" s="3987">
        <v>0</v>
      </c>
      <c r="BL45" s="3987">
        <v>0</v>
      </c>
      <c r="BM45" s="3987">
        <v>0</v>
      </c>
      <c r="BN45" s="3987">
        <v>0</v>
      </c>
      <c r="BO45" s="3987">
        <v>0</v>
      </c>
      <c r="BP45" s="3987">
        <v>0</v>
      </c>
      <c r="BQ45" s="3987">
        <v>0</v>
      </c>
      <c r="BR45" s="3987">
        <v>0</v>
      </c>
      <c r="BS45" s="3987">
        <v>0</v>
      </c>
      <c r="BT45" s="3987">
        <v>0</v>
      </c>
      <c r="BU45" s="3987">
        <v>0</v>
      </c>
      <c r="BV45" s="3987">
        <v>0</v>
      </c>
      <c r="BW45" s="3987">
        <v>0</v>
      </c>
      <c r="BX45" s="3987">
        <v>0</v>
      </c>
      <c r="BY45" s="3987">
        <v>0</v>
      </c>
      <c r="BZ45" s="3987">
        <v>0</v>
      </c>
      <c r="CA45" s="3987">
        <v>0</v>
      </c>
      <c r="CB45" s="3987">
        <v>0</v>
      </c>
      <c r="CC45" s="3987">
        <v>0</v>
      </c>
      <c r="CD45" s="3987">
        <v>0</v>
      </c>
      <c r="CE45" s="3987">
        <v>0</v>
      </c>
      <c r="CF45" s="3987"/>
      <c r="CG45" s="3987"/>
    </row>
    <row r="46" spans="1:85" ht="15" customHeight="1">
      <c r="A46" s="2521"/>
      <c r="B46" s="2737"/>
      <c r="D46" s="2521">
        <v>2023</v>
      </c>
      <c r="E46" s="2521" t="s">
        <v>5679</v>
      </c>
      <c r="F46" s="3987">
        <v>8894058.0798020698</v>
      </c>
      <c r="G46" s="3987">
        <v>0</v>
      </c>
      <c r="H46" s="3987">
        <v>8894058.0798020698</v>
      </c>
      <c r="I46" s="3987">
        <v>0</v>
      </c>
      <c r="J46" s="3987">
        <v>0</v>
      </c>
      <c r="K46" s="3987">
        <v>0</v>
      </c>
      <c r="L46" s="3987">
        <v>7206276.2731450023</v>
      </c>
      <c r="M46" s="3987">
        <v>0</v>
      </c>
      <c r="N46" s="3987">
        <v>7206276.2731450023</v>
      </c>
      <c r="O46" s="3987">
        <v>1887200.0000000007</v>
      </c>
      <c r="P46" s="3987">
        <v>0</v>
      </c>
      <c r="Q46" s="3987">
        <v>1887200.0000000007</v>
      </c>
      <c r="R46" s="3987">
        <v>5635113.400983368</v>
      </c>
      <c r="S46" s="3987">
        <v>0</v>
      </c>
      <c r="T46" s="3987">
        <v>5635113.400983368</v>
      </c>
      <c r="U46" s="3987">
        <v>1974000</v>
      </c>
      <c r="V46" s="3987">
        <v>0</v>
      </c>
      <c r="W46" s="3987">
        <v>1974000</v>
      </c>
      <c r="X46" s="3987">
        <v>0</v>
      </c>
      <c r="Y46" s="3987">
        <v>0</v>
      </c>
      <c r="Z46" s="3987">
        <v>0</v>
      </c>
      <c r="AA46" s="3987">
        <v>0</v>
      </c>
      <c r="AB46" s="3987">
        <v>0</v>
      </c>
      <c r="AC46" s="3987">
        <v>0</v>
      </c>
      <c r="AD46" s="3987">
        <v>0</v>
      </c>
      <c r="AE46" s="3987">
        <v>0</v>
      </c>
      <c r="AF46" s="3987">
        <v>0</v>
      </c>
      <c r="AG46" s="3987">
        <v>0</v>
      </c>
      <c r="AH46" s="3987">
        <v>0</v>
      </c>
      <c r="AI46" s="3987">
        <v>0</v>
      </c>
      <c r="AJ46" s="3987">
        <v>0</v>
      </c>
      <c r="AK46" s="3987">
        <v>0</v>
      </c>
      <c r="AL46" s="3987">
        <v>0</v>
      </c>
      <c r="AM46" s="3987">
        <v>0</v>
      </c>
      <c r="AN46" s="3987">
        <v>0</v>
      </c>
      <c r="AO46" s="3987">
        <v>0</v>
      </c>
      <c r="AP46" s="3987">
        <v>0</v>
      </c>
      <c r="AQ46" s="3987">
        <v>0</v>
      </c>
      <c r="AR46" s="3987">
        <v>0</v>
      </c>
      <c r="AS46" s="3987">
        <v>0</v>
      </c>
      <c r="AT46" s="3987">
        <v>0</v>
      </c>
      <c r="AU46" s="3987">
        <v>0</v>
      </c>
      <c r="AV46" s="3987">
        <v>0</v>
      </c>
      <c r="AW46" s="3987">
        <v>0</v>
      </c>
      <c r="AX46" s="3987">
        <v>0</v>
      </c>
      <c r="AY46" s="3987">
        <v>0</v>
      </c>
      <c r="AZ46" s="3987">
        <v>0</v>
      </c>
      <c r="BA46" s="3987">
        <v>0</v>
      </c>
      <c r="BB46" s="3987">
        <v>0</v>
      </c>
      <c r="BC46" s="3987">
        <v>0</v>
      </c>
      <c r="BD46" s="3987">
        <v>0</v>
      </c>
      <c r="BE46" s="3987">
        <v>0</v>
      </c>
      <c r="BF46" s="3987">
        <v>0</v>
      </c>
      <c r="BG46" s="3987">
        <v>0</v>
      </c>
      <c r="BH46" s="3987">
        <v>0</v>
      </c>
      <c r="BI46" s="3987">
        <v>0</v>
      </c>
      <c r="BJ46" s="3987">
        <v>0</v>
      </c>
      <c r="BK46" s="3987">
        <v>0</v>
      </c>
      <c r="BL46" s="3987">
        <v>0</v>
      </c>
      <c r="BM46" s="3987">
        <v>0</v>
      </c>
      <c r="BN46" s="3987">
        <v>0</v>
      </c>
      <c r="BO46" s="3987">
        <v>0</v>
      </c>
      <c r="BP46" s="3987">
        <v>0</v>
      </c>
      <c r="BQ46" s="3987">
        <v>0</v>
      </c>
      <c r="BR46" s="3987">
        <v>0</v>
      </c>
      <c r="BS46" s="3987">
        <v>0</v>
      </c>
      <c r="BT46" s="3987">
        <v>0</v>
      </c>
      <c r="BU46" s="3987">
        <v>0</v>
      </c>
      <c r="BV46" s="3987">
        <v>0</v>
      </c>
      <c r="BW46" s="3987">
        <v>0</v>
      </c>
      <c r="BX46" s="3987">
        <v>0</v>
      </c>
      <c r="BY46" s="3987">
        <v>0</v>
      </c>
      <c r="BZ46" s="3987">
        <v>0</v>
      </c>
      <c r="CA46" s="3987">
        <v>0</v>
      </c>
      <c r="CB46" s="3987">
        <v>0</v>
      </c>
      <c r="CC46" s="3987">
        <v>0</v>
      </c>
      <c r="CD46" s="3987">
        <v>0</v>
      </c>
      <c r="CE46" s="3987">
        <v>0</v>
      </c>
      <c r="CF46" s="3987"/>
      <c r="CG46" s="3987"/>
    </row>
    <row r="47" spans="1:85" ht="15" customHeight="1">
      <c r="A47" s="2521"/>
      <c r="D47" s="2521">
        <v>2024</v>
      </c>
      <c r="E47" s="2521" t="s">
        <v>5679</v>
      </c>
      <c r="F47" s="3987">
        <v>9119212.2320435271</v>
      </c>
      <c r="G47" s="3987">
        <v>0</v>
      </c>
      <c r="H47" s="3987">
        <v>9119212.2320435271</v>
      </c>
      <c r="I47" s="3987">
        <v>0</v>
      </c>
      <c r="J47" s="3987">
        <v>0</v>
      </c>
      <c r="K47" s="3987">
        <v>0</v>
      </c>
      <c r="L47" s="3987">
        <v>7388704.0255320007</v>
      </c>
      <c r="M47" s="3987">
        <v>0</v>
      </c>
      <c r="N47" s="3987">
        <v>7388704.0255320007</v>
      </c>
      <c r="O47" s="3987">
        <v>1887200.0000000007</v>
      </c>
      <c r="P47" s="3987">
        <v>0</v>
      </c>
      <c r="Q47" s="3987">
        <v>1887200.0000000007</v>
      </c>
      <c r="R47" s="3987">
        <v>5775991.2360079503</v>
      </c>
      <c r="S47" s="3987">
        <v>0</v>
      </c>
      <c r="T47" s="3987">
        <v>5775991.2360079503</v>
      </c>
      <c r="U47" s="3987">
        <v>1974000</v>
      </c>
      <c r="V47" s="3987">
        <v>0</v>
      </c>
      <c r="W47" s="3987">
        <v>1974000</v>
      </c>
      <c r="X47" s="3987">
        <v>0</v>
      </c>
      <c r="Y47" s="3987">
        <v>0</v>
      </c>
      <c r="Z47" s="3987">
        <v>0</v>
      </c>
      <c r="AA47" s="3987">
        <v>0</v>
      </c>
      <c r="AB47" s="3987">
        <v>0</v>
      </c>
      <c r="AC47" s="3987">
        <v>0</v>
      </c>
      <c r="AD47" s="3987">
        <v>0</v>
      </c>
      <c r="AE47" s="3987">
        <v>0</v>
      </c>
      <c r="AF47" s="3987">
        <v>0</v>
      </c>
      <c r="AG47" s="3987">
        <v>0</v>
      </c>
      <c r="AH47" s="3987">
        <v>0</v>
      </c>
      <c r="AI47" s="3987">
        <v>0</v>
      </c>
      <c r="AJ47" s="3987">
        <v>0</v>
      </c>
      <c r="AK47" s="3987">
        <v>0</v>
      </c>
      <c r="AL47" s="3987">
        <v>0</v>
      </c>
      <c r="AM47" s="3987">
        <v>0</v>
      </c>
      <c r="AN47" s="3987">
        <v>0</v>
      </c>
      <c r="AO47" s="3987">
        <v>0</v>
      </c>
      <c r="AP47" s="3987">
        <v>0</v>
      </c>
      <c r="AQ47" s="3987">
        <v>0</v>
      </c>
      <c r="AR47" s="3987">
        <v>0</v>
      </c>
      <c r="AS47" s="3987">
        <v>0</v>
      </c>
      <c r="AT47" s="3987">
        <v>0</v>
      </c>
      <c r="AU47" s="3987">
        <v>0</v>
      </c>
      <c r="AV47" s="3987">
        <v>0</v>
      </c>
      <c r="AW47" s="3987">
        <v>0</v>
      </c>
      <c r="AX47" s="3987">
        <v>0</v>
      </c>
      <c r="AY47" s="3987">
        <v>0</v>
      </c>
      <c r="AZ47" s="3987">
        <v>0</v>
      </c>
      <c r="BA47" s="3987">
        <v>0</v>
      </c>
      <c r="BB47" s="3987">
        <v>0</v>
      </c>
      <c r="BC47" s="3987">
        <v>0</v>
      </c>
      <c r="BD47" s="3987">
        <v>0</v>
      </c>
      <c r="BE47" s="3987">
        <v>0</v>
      </c>
      <c r="BF47" s="3987">
        <v>0</v>
      </c>
      <c r="BG47" s="3987">
        <v>0</v>
      </c>
      <c r="BH47" s="3987">
        <v>0</v>
      </c>
      <c r="BI47" s="3987">
        <v>0</v>
      </c>
      <c r="BJ47" s="3987">
        <v>0</v>
      </c>
      <c r="BK47" s="3987">
        <v>0</v>
      </c>
      <c r="BL47" s="3987">
        <v>0</v>
      </c>
      <c r="BM47" s="3987">
        <v>0</v>
      </c>
      <c r="BN47" s="3987">
        <v>0</v>
      </c>
      <c r="BO47" s="3987">
        <v>0</v>
      </c>
      <c r="BP47" s="3987">
        <v>0</v>
      </c>
      <c r="BQ47" s="3987">
        <v>0</v>
      </c>
      <c r="BR47" s="3987">
        <v>0</v>
      </c>
      <c r="BS47" s="3987">
        <v>0</v>
      </c>
      <c r="BT47" s="3987">
        <v>0</v>
      </c>
      <c r="BU47" s="3987">
        <v>0</v>
      </c>
      <c r="BV47" s="3987">
        <v>0</v>
      </c>
      <c r="BW47" s="3987">
        <v>0</v>
      </c>
      <c r="BX47" s="3987">
        <v>0</v>
      </c>
      <c r="BY47" s="3987">
        <v>0</v>
      </c>
      <c r="BZ47" s="3987">
        <v>0</v>
      </c>
      <c r="CA47" s="3987">
        <v>0</v>
      </c>
      <c r="CB47" s="3987">
        <v>0</v>
      </c>
      <c r="CC47" s="3987">
        <v>0</v>
      </c>
      <c r="CD47" s="3987">
        <v>0</v>
      </c>
      <c r="CE47" s="3987">
        <v>0</v>
      </c>
      <c r="CF47" s="3987"/>
      <c r="CG47" s="3987"/>
    </row>
    <row r="48" spans="1:85" ht="15" customHeight="1">
      <c r="A48" s="2521"/>
      <c r="D48" s="2521">
        <v>2025</v>
      </c>
      <c r="E48" s="2521" t="s">
        <v>5679</v>
      </c>
      <c r="F48" s="3987">
        <v>9350066.1887855548</v>
      </c>
      <c r="G48" s="3987">
        <v>0</v>
      </c>
      <c r="H48" s="3987">
        <v>9350066.1887855548</v>
      </c>
      <c r="I48" s="3987">
        <v>0</v>
      </c>
      <c r="J48" s="3987">
        <v>0</v>
      </c>
      <c r="K48" s="3987">
        <v>0</v>
      </c>
      <c r="L48" s="3987">
        <v>7575749.9584576776</v>
      </c>
      <c r="M48" s="3987">
        <v>0</v>
      </c>
      <c r="N48" s="3987">
        <v>7575749.9584576776</v>
      </c>
      <c r="O48" s="3987">
        <v>1887200.0000000007</v>
      </c>
      <c r="P48" s="3987">
        <v>0</v>
      </c>
      <c r="Q48" s="3987">
        <v>1887200.0000000007</v>
      </c>
      <c r="R48" s="3987">
        <v>5920391.0169081502</v>
      </c>
      <c r="S48" s="3987">
        <v>0</v>
      </c>
      <c r="T48" s="3987">
        <v>5920391.0169081502</v>
      </c>
      <c r="U48" s="3987">
        <v>1974000</v>
      </c>
      <c r="V48" s="3987">
        <v>0</v>
      </c>
      <c r="W48" s="3987">
        <v>1974000</v>
      </c>
      <c r="X48" s="3987">
        <v>0</v>
      </c>
      <c r="Y48" s="3987">
        <v>0</v>
      </c>
      <c r="Z48" s="3987">
        <v>0</v>
      </c>
      <c r="AA48" s="3987">
        <v>0</v>
      </c>
      <c r="AB48" s="3987">
        <v>0</v>
      </c>
      <c r="AC48" s="3987">
        <v>0</v>
      </c>
      <c r="AD48" s="3987">
        <v>0</v>
      </c>
      <c r="AE48" s="3987">
        <v>0</v>
      </c>
      <c r="AF48" s="3987">
        <v>0</v>
      </c>
      <c r="AG48" s="3987">
        <v>0</v>
      </c>
      <c r="AH48" s="3987">
        <v>0</v>
      </c>
      <c r="AI48" s="3987">
        <v>0</v>
      </c>
      <c r="AJ48" s="3987">
        <v>0</v>
      </c>
      <c r="AK48" s="3987">
        <v>0</v>
      </c>
      <c r="AL48" s="3987">
        <v>0</v>
      </c>
      <c r="AM48" s="3987">
        <v>0</v>
      </c>
      <c r="AN48" s="3987">
        <v>0</v>
      </c>
      <c r="AO48" s="3987">
        <v>0</v>
      </c>
      <c r="AP48" s="3987">
        <v>0</v>
      </c>
      <c r="AQ48" s="3987">
        <v>0</v>
      </c>
      <c r="AR48" s="3987">
        <v>0</v>
      </c>
      <c r="AS48" s="3987">
        <v>0</v>
      </c>
      <c r="AT48" s="3987">
        <v>0</v>
      </c>
      <c r="AU48" s="3987">
        <v>0</v>
      </c>
      <c r="AV48" s="3987">
        <v>0</v>
      </c>
      <c r="AW48" s="3987">
        <v>0</v>
      </c>
      <c r="AX48" s="3987">
        <v>0</v>
      </c>
      <c r="AY48" s="3987">
        <v>0</v>
      </c>
      <c r="AZ48" s="3987">
        <v>0</v>
      </c>
      <c r="BA48" s="3987">
        <v>0</v>
      </c>
      <c r="BB48" s="3987">
        <v>0</v>
      </c>
      <c r="BC48" s="3987">
        <v>0</v>
      </c>
      <c r="BD48" s="3987">
        <v>0</v>
      </c>
      <c r="BE48" s="3987">
        <v>0</v>
      </c>
      <c r="BF48" s="3987">
        <v>0</v>
      </c>
      <c r="BG48" s="3987">
        <v>0</v>
      </c>
      <c r="BH48" s="3987">
        <v>0</v>
      </c>
      <c r="BI48" s="3987">
        <v>0</v>
      </c>
      <c r="BJ48" s="3987">
        <v>0</v>
      </c>
      <c r="BK48" s="3987">
        <v>0</v>
      </c>
      <c r="BL48" s="3987">
        <v>0</v>
      </c>
      <c r="BM48" s="3987">
        <v>0</v>
      </c>
      <c r="BN48" s="3987">
        <v>0</v>
      </c>
      <c r="BO48" s="3987">
        <v>0</v>
      </c>
      <c r="BP48" s="3987">
        <v>0</v>
      </c>
      <c r="BQ48" s="3987">
        <v>0</v>
      </c>
      <c r="BR48" s="3987">
        <v>0</v>
      </c>
      <c r="BS48" s="3987">
        <v>0</v>
      </c>
      <c r="BT48" s="3987">
        <v>0</v>
      </c>
      <c r="BU48" s="3987">
        <v>0</v>
      </c>
      <c r="BV48" s="3987">
        <v>0</v>
      </c>
      <c r="BW48" s="3987">
        <v>0</v>
      </c>
      <c r="BX48" s="3987">
        <v>0</v>
      </c>
      <c r="BY48" s="3987">
        <v>0</v>
      </c>
      <c r="BZ48" s="3987">
        <v>0</v>
      </c>
      <c r="CA48" s="3987">
        <v>0</v>
      </c>
      <c r="CB48" s="3987">
        <v>0</v>
      </c>
      <c r="CC48" s="3987">
        <v>0</v>
      </c>
      <c r="CD48" s="3987">
        <v>0</v>
      </c>
      <c r="CE48" s="3987">
        <v>0</v>
      </c>
      <c r="CF48" s="3987"/>
      <c r="CG48" s="3987"/>
    </row>
    <row r="49" spans="1:85" ht="15" customHeight="1">
      <c r="A49" s="2521"/>
      <c r="D49" s="2521">
        <v>2026</v>
      </c>
      <c r="E49" s="2521" t="s">
        <v>5679</v>
      </c>
      <c r="F49" s="3987">
        <v>9586764.2412660476</v>
      </c>
      <c r="G49" s="3987">
        <v>0</v>
      </c>
      <c r="H49" s="3987">
        <v>9586764.2412660476</v>
      </c>
      <c r="I49" s="3987">
        <v>0</v>
      </c>
      <c r="J49" s="3987">
        <v>0</v>
      </c>
      <c r="K49" s="3987">
        <v>0</v>
      </c>
      <c r="L49" s="3987">
        <v>7767530.9817189686</v>
      </c>
      <c r="M49" s="3987">
        <v>0</v>
      </c>
      <c r="N49" s="3987">
        <v>7767530.9817189686</v>
      </c>
      <c r="O49" s="3987">
        <v>1887200.0000000007</v>
      </c>
      <c r="P49" s="3987">
        <v>0</v>
      </c>
      <c r="Q49" s="3987">
        <v>1887200.0000000007</v>
      </c>
      <c r="R49" s="3987">
        <v>6068400.7923308508</v>
      </c>
      <c r="S49" s="3987">
        <v>0</v>
      </c>
      <c r="T49" s="3987">
        <v>6068400.7923308508</v>
      </c>
      <c r="U49" s="3987">
        <v>1974000</v>
      </c>
      <c r="V49" s="3987">
        <v>0</v>
      </c>
      <c r="W49" s="3987">
        <v>1974000</v>
      </c>
      <c r="X49" s="3987">
        <v>0</v>
      </c>
      <c r="Y49" s="3987">
        <v>0</v>
      </c>
      <c r="Z49" s="3987">
        <v>0</v>
      </c>
      <c r="AA49" s="3987">
        <v>0</v>
      </c>
      <c r="AB49" s="3987">
        <v>0</v>
      </c>
      <c r="AC49" s="3987">
        <v>0</v>
      </c>
      <c r="AD49" s="3987">
        <v>0</v>
      </c>
      <c r="AE49" s="3987">
        <v>0</v>
      </c>
      <c r="AF49" s="3987">
        <v>0</v>
      </c>
      <c r="AG49" s="3987">
        <v>0</v>
      </c>
      <c r="AH49" s="3987">
        <v>0</v>
      </c>
      <c r="AI49" s="3987">
        <v>0</v>
      </c>
      <c r="AJ49" s="3987">
        <v>0</v>
      </c>
      <c r="AK49" s="3987">
        <v>0</v>
      </c>
      <c r="AL49" s="3987">
        <v>0</v>
      </c>
      <c r="AM49" s="3987">
        <v>0</v>
      </c>
      <c r="AN49" s="3987">
        <v>0</v>
      </c>
      <c r="AO49" s="3987">
        <v>0</v>
      </c>
      <c r="AP49" s="3987">
        <v>0</v>
      </c>
      <c r="AQ49" s="3987">
        <v>0</v>
      </c>
      <c r="AR49" s="3987">
        <v>0</v>
      </c>
      <c r="AS49" s="3987">
        <v>0</v>
      </c>
      <c r="AT49" s="3987">
        <v>0</v>
      </c>
      <c r="AU49" s="3987">
        <v>0</v>
      </c>
      <c r="AV49" s="3987">
        <v>0</v>
      </c>
      <c r="AW49" s="3987">
        <v>0</v>
      </c>
      <c r="AX49" s="3987">
        <v>0</v>
      </c>
      <c r="AY49" s="3987">
        <v>0</v>
      </c>
      <c r="AZ49" s="3987">
        <v>0</v>
      </c>
      <c r="BA49" s="3987">
        <v>0</v>
      </c>
      <c r="BB49" s="3987">
        <v>0</v>
      </c>
      <c r="BC49" s="3987">
        <v>0</v>
      </c>
      <c r="BD49" s="3987">
        <v>0</v>
      </c>
      <c r="BE49" s="3987">
        <v>0</v>
      </c>
      <c r="BF49" s="3987">
        <v>0</v>
      </c>
      <c r="BG49" s="3987">
        <v>0</v>
      </c>
      <c r="BH49" s="3987">
        <v>0</v>
      </c>
      <c r="BI49" s="3987">
        <v>0</v>
      </c>
      <c r="BJ49" s="3987">
        <v>0</v>
      </c>
      <c r="BK49" s="3987">
        <v>0</v>
      </c>
      <c r="BL49" s="3987">
        <v>0</v>
      </c>
      <c r="BM49" s="3987">
        <v>0</v>
      </c>
      <c r="BN49" s="3987">
        <v>0</v>
      </c>
      <c r="BO49" s="3987">
        <v>0</v>
      </c>
      <c r="BP49" s="3987">
        <v>0</v>
      </c>
      <c r="BQ49" s="3987">
        <v>0</v>
      </c>
      <c r="BR49" s="3987">
        <v>0</v>
      </c>
      <c r="BS49" s="3987">
        <v>0</v>
      </c>
      <c r="BT49" s="3987">
        <v>0</v>
      </c>
      <c r="BU49" s="3987">
        <v>0</v>
      </c>
      <c r="BV49" s="3987">
        <v>0</v>
      </c>
      <c r="BW49" s="3987">
        <v>0</v>
      </c>
      <c r="BX49" s="3987">
        <v>0</v>
      </c>
      <c r="BY49" s="3987">
        <v>0</v>
      </c>
      <c r="BZ49" s="3987">
        <v>0</v>
      </c>
      <c r="CA49" s="3987">
        <v>0</v>
      </c>
      <c r="CB49" s="3987">
        <v>0</v>
      </c>
      <c r="CC49" s="3987">
        <v>0</v>
      </c>
      <c r="CD49" s="3987">
        <v>0</v>
      </c>
      <c r="CE49" s="3987">
        <v>0</v>
      </c>
      <c r="CF49" s="3987"/>
      <c r="CG49" s="3987"/>
    </row>
    <row r="50" spans="1:85" ht="15" customHeight="1">
      <c r="A50" s="2521"/>
      <c r="D50" s="2521">
        <v>2027</v>
      </c>
      <c r="E50" s="2521" t="s">
        <v>5679</v>
      </c>
      <c r="F50" s="3987">
        <v>9829454.3334729839</v>
      </c>
      <c r="G50" s="3987">
        <v>0</v>
      </c>
      <c r="H50" s="3987">
        <v>9829454.3334729839</v>
      </c>
      <c r="I50" s="3987">
        <v>0</v>
      </c>
      <c r="J50" s="3987">
        <v>0</v>
      </c>
      <c r="K50" s="3987">
        <v>0</v>
      </c>
      <c r="L50" s="3987">
        <v>7964166.9646984227</v>
      </c>
      <c r="M50" s="3987">
        <v>0</v>
      </c>
      <c r="N50" s="3987">
        <v>7964166.9646984227</v>
      </c>
      <c r="O50" s="3987">
        <v>1887200.0000000007</v>
      </c>
      <c r="P50" s="3987">
        <v>0</v>
      </c>
      <c r="Q50" s="3987">
        <v>1887200.0000000007</v>
      </c>
      <c r="R50" s="3987">
        <v>6220110.8121391218</v>
      </c>
      <c r="S50" s="3987">
        <v>0</v>
      </c>
      <c r="T50" s="3987">
        <v>6220110.8121391218</v>
      </c>
      <c r="U50" s="3987">
        <v>1974000</v>
      </c>
      <c r="V50" s="3987">
        <v>0</v>
      </c>
      <c r="W50" s="3987">
        <v>1974000</v>
      </c>
      <c r="X50" s="3987">
        <v>0</v>
      </c>
      <c r="Y50" s="3987">
        <v>0</v>
      </c>
      <c r="Z50" s="3987">
        <v>0</v>
      </c>
      <c r="AA50" s="3987">
        <v>0</v>
      </c>
      <c r="AB50" s="3987">
        <v>0</v>
      </c>
      <c r="AC50" s="3987">
        <v>0</v>
      </c>
      <c r="AD50" s="3987">
        <v>0</v>
      </c>
      <c r="AE50" s="3987">
        <v>0</v>
      </c>
      <c r="AF50" s="3987">
        <v>0</v>
      </c>
      <c r="AG50" s="3987">
        <v>0</v>
      </c>
      <c r="AH50" s="3987">
        <v>0</v>
      </c>
      <c r="AI50" s="3987">
        <v>0</v>
      </c>
      <c r="AJ50" s="3987">
        <v>0</v>
      </c>
      <c r="AK50" s="3987">
        <v>0</v>
      </c>
      <c r="AL50" s="3987">
        <v>0</v>
      </c>
      <c r="AM50" s="3987">
        <v>0</v>
      </c>
      <c r="AN50" s="3987">
        <v>0</v>
      </c>
      <c r="AO50" s="3987">
        <v>0</v>
      </c>
      <c r="AP50" s="3987">
        <v>0</v>
      </c>
      <c r="AQ50" s="3987">
        <v>0</v>
      </c>
      <c r="AR50" s="3987">
        <v>0</v>
      </c>
      <c r="AS50" s="3987">
        <v>0</v>
      </c>
      <c r="AT50" s="3987">
        <v>0</v>
      </c>
      <c r="AU50" s="3987">
        <v>0</v>
      </c>
      <c r="AV50" s="3987">
        <v>0</v>
      </c>
      <c r="AW50" s="3987">
        <v>0</v>
      </c>
      <c r="AX50" s="3987">
        <v>0</v>
      </c>
      <c r="AY50" s="3987">
        <v>0</v>
      </c>
      <c r="AZ50" s="3987">
        <v>0</v>
      </c>
      <c r="BA50" s="3987">
        <v>0</v>
      </c>
      <c r="BB50" s="3987">
        <v>0</v>
      </c>
      <c r="BC50" s="3987">
        <v>0</v>
      </c>
      <c r="BD50" s="3987">
        <v>0</v>
      </c>
      <c r="BE50" s="3987">
        <v>0</v>
      </c>
      <c r="BF50" s="3987">
        <v>0</v>
      </c>
      <c r="BG50" s="3987">
        <v>0</v>
      </c>
      <c r="BH50" s="3987">
        <v>0</v>
      </c>
      <c r="BI50" s="3987">
        <v>0</v>
      </c>
      <c r="BJ50" s="3987">
        <v>0</v>
      </c>
      <c r="BK50" s="3987">
        <v>0</v>
      </c>
      <c r="BL50" s="3987">
        <v>0</v>
      </c>
      <c r="BM50" s="3987">
        <v>0</v>
      </c>
      <c r="BN50" s="3987">
        <v>0</v>
      </c>
      <c r="BO50" s="3987">
        <v>0</v>
      </c>
      <c r="BP50" s="3987">
        <v>0</v>
      </c>
      <c r="BQ50" s="3987">
        <v>0</v>
      </c>
      <c r="BR50" s="3987">
        <v>0</v>
      </c>
      <c r="BS50" s="3987">
        <v>0</v>
      </c>
      <c r="BT50" s="3987">
        <v>0</v>
      </c>
      <c r="BU50" s="3987">
        <v>0</v>
      </c>
      <c r="BV50" s="3987">
        <v>0</v>
      </c>
      <c r="BW50" s="3987">
        <v>0</v>
      </c>
      <c r="BX50" s="3987">
        <v>0</v>
      </c>
      <c r="BY50" s="3987">
        <v>0</v>
      </c>
      <c r="BZ50" s="3987">
        <v>0</v>
      </c>
      <c r="CA50" s="3987">
        <v>0</v>
      </c>
      <c r="CB50" s="3987">
        <v>0</v>
      </c>
      <c r="CC50" s="3987">
        <v>0</v>
      </c>
      <c r="CD50" s="3987">
        <v>0</v>
      </c>
      <c r="CE50" s="3987">
        <v>0</v>
      </c>
      <c r="CF50" s="3987"/>
      <c r="CG50" s="3987"/>
    </row>
    <row r="51" spans="1:85" ht="15" customHeight="1">
      <c r="A51" s="2521"/>
      <c r="D51" s="2521">
        <v>2028</v>
      </c>
      <c r="E51" s="2521" t="s">
        <v>5679</v>
      </c>
      <c r="F51" s="3987">
        <v>10078288.154614223</v>
      </c>
      <c r="G51" s="3987">
        <v>0</v>
      </c>
      <c r="H51" s="3987">
        <v>10078288.154614223</v>
      </c>
      <c r="I51" s="3987">
        <v>0</v>
      </c>
      <c r="J51" s="3987">
        <v>0</v>
      </c>
      <c r="K51" s="3987">
        <v>0</v>
      </c>
      <c r="L51" s="3987">
        <v>8165780.8112864355</v>
      </c>
      <c r="M51" s="3987">
        <v>0</v>
      </c>
      <c r="N51" s="3987">
        <v>8165780.8112864355</v>
      </c>
      <c r="O51" s="3987">
        <v>1887200.0000000007</v>
      </c>
      <c r="P51" s="3987">
        <v>0</v>
      </c>
      <c r="Q51" s="3987">
        <v>1887200.0000000007</v>
      </c>
      <c r="R51" s="3987">
        <v>6375613.5824426012</v>
      </c>
      <c r="S51" s="3987">
        <v>0</v>
      </c>
      <c r="T51" s="3987">
        <v>6375613.5824426012</v>
      </c>
      <c r="U51" s="3987">
        <v>1974000</v>
      </c>
      <c r="V51" s="3987">
        <v>0</v>
      </c>
      <c r="W51" s="3987">
        <v>1974000</v>
      </c>
      <c r="X51" s="3987">
        <v>0</v>
      </c>
      <c r="Y51" s="3987">
        <v>0</v>
      </c>
      <c r="Z51" s="3987">
        <v>0</v>
      </c>
      <c r="AA51" s="3987">
        <v>0</v>
      </c>
      <c r="AB51" s="3987">
        <v>0</v>
      </c>
      <c r="AC51" s="3987">
        <v>0</v>
      </c>
      <c r="AD51" s="3987">
        <v>0</v>
      </c>
      <c r="AE51" s="3987">
        <v>0</v>
      </c>
      <c r="AF51" s="3987">
        <v>0</v>
      </c>
      <c r="AG51" s="3987">
        <v>0</v>
      </c>
      <c r="AH51" s="3987">
        <v>0</v>
      </c>
      <c r="AI51" s="3987">
        <v>0</v>
      </c>
      <c r="AJ51" s="3987">
        <v>0</v>
      </c>
      <c r="AK51" s="3987">
        <v>0</v>
      </c>
      <c r="AL51" s="3987">
        <v>0</v>
      </c>
      <c r="AM51" s="3987">
        <v>0</v>
      </c>
      <c r="AN51" s="3987">
        <v>0</v>
      </c>
      <c r="AO51" s="3987">
        <v>0</v>
      </c>
      <c r="AP51" s="3987">
        <v>0</v>
      </c>
      <c r="AQ51" s="3987">
        <v>0</v>
      </c>
      <c r="AR51" s="3987">
        <v>0</v>
      </c>
      <c r="AS51" s="3987">
        <v>0</v>
      </c>
      <c r="AT51" s="3987">
        <v>0</v>
      </c>
      <c r="AU51" s="3987">
        <v>0</v>
      </c>
      <c r="AV51" s="3987">
        <v>0</v>
      </c>
      <c r="AW51" s="3987">
        <v>0</v>
      </c>
      <c r="AX51" s="3987">
        <v>0</v>
      </c>
      <c r="AY51" s="3987">
        <v>0</v>
      </c>
      <c r="AZ51" s="3987">
        <v>0</v>
      </c>
      <c r="BA51" s="3987">
        <v>0</v>
      </c>
      <c r="BB51" s="3987">
        <v>0</v>
      </c>
      <c r="BC51" s="3987">
        <v>0</v>
      </c>
      <c r="BD51" s="3987">
        <v>0</v>
      </c>
      <c r="BE51" s="3987">
        <v>0</v>
      </c>
      <c r="BF51" s="3987">
        <v>0</v>
      </c>
      <c r="BG51" s="3987">
        <v>0</v>
      </c>
      <c r="BH51" s="3987">
        <v>0</v>
      </c>
      <c r="BI51" s="3987">
        <v>0</v>
      </c>
      <c r="BJ51" s="3987">
        <v>0</v>
      </c>
      <c r="BK51" s="3987">
        <v>0</v>
      </c>
      <c r="BL51" s="3987">
        <v>0</v>
      </c>
      <c r="BM51" s="3987">
        <v>0</v>
      </c>
      <c r="BN51" s="3987">
        <v>0</v>
      </c>
      <c r="BO51" s="3987">
        <v>0</v>
      </c>
      <c r="BP51" s="3987">
        <v>0</v>
      </c>
      <c r="BQ51" s="3987">
        <v>0</v>
      </c>
      <c r="BR51" s="3987">
        <v>0</v>
      </c>
      <c r="BS51" s="3987">
        <v>0</v>
      </c>
      <c r="BT51" s="3987">
        <v>0</v>
      </c>
      <c r="BU51" s="3987">
        <v>0</v>
      </c>
      <c r="BV51" s="3987">
        <v>0</v>
      </c>
      <c r="BW51" s="3987">
        <v>0</v>
      </c>
      <c r="BX51" s="3987">
        <v>0</v>
      </c>
      <c r="BY51" s="3987">
        <v>0</v>
      </c>
      <c r="BZ51" s="3987">
        <v>0</v>
      </c>
      <c r="CA51" s="3987">
        <v>0</v>
      </c>
      <c r="CB51" s="3987">
        <v>0</v>
      </c>
      <c r="CC51" s="3987">
        <v>0</v>
      </c>
      <c r="CD51" s="3987">
        <v>0</v>
      </c>
      <c r="CE51" s="3987">
        <v>0</v>
      </c>
      <c r="CF51" s="3987"/>
      <c r="CG51" s="3987"/>
    </row>
    <row r="52" spans="1:85" ht="15" customHeight="1">
      <c r="A52" s="2521"/>
      <c r="D52" s="2521">
        <v>2029</v>
      </c>
      <c r="E52" s="2521" t="s">
        <v>5679</v>
      </c>
      <c r="F52" s="3987">
        <v>10333421.233928204</v>
      </c>
      <c r="G52" s="3987">
        <v>0</v>
      </c>
      <c r="H52" s="3987">
        <v>10333421.233928204</v>
      </c>
      <c r="I52" s="3987">
        <v>0</v>
      </c>
      <c r="J52" s="3987">
        <v>0</v>
      </c>
      <c r="K52" s="3987">
        <v>0</v>
      </c>
      <c r="L52" s="3987">
        <v>8372498.5367002226</v>
      </c>
      <c r="M52" s="3987">
        <v>0</v>
      </c>
      <c r="N52" s="3987">
        <v>8372498.5367002226</v>
      </c>
      <c r="O52" s="3987">
        <v>1887200.0000000007</v>
      </c>
      <c r="P52" s="3987">
        <v>0</v>
      </c>
      <c r="Q52" s="3987">
        <v>1887200.0000000007</v>
      </c>
      <c r="R52" s="3987">
        <v>6535003.9220036631</v>
      </c>
      <c r="S52" s="3987">
        <v>0</v>
      </c>
      <c r="T52" s="3987">
        <v>6535003.9220036631</v>
      </c>
      <c r="U52" s="3987">
        <v>1974000</v>
      </c>
      <c r="V52" s="3987">
        <v>0</v>
      </c>
      <c r="W52" s="3987">
        <v>1974000</v>
      </c>
      <c r="X52" s="3987">
        <v>0</v>
      </c>
      <c r="Y52" s="3987">
        <v>0</v>
      </c>
      <c r="Z52" s="3987">
        <v>0</v>
      </c>
      <c r="AA52" s="3987">
        <v>0</v>
      </c>
      <c r="AB52" s="3987">
        <v>0</v>
      </c>
      <c r="AC52" s="3987">
        <v>0</v>
      </c>
      <c r="AD52" s="3987">
        <v>0</v>
      </c>
      <c r="AE52" s="3987">
        <v>0</v>
      </c>
      <c r="AF52" s="3987">
        <v>0</v>
      </c>
      <c r="AG52" s="3987">
        <v>0</v>
      </c>
      <c r="AH52" s="3987">
        <v>0</v>
      </c>
      <c r="AI52" s="3987">
        <v>0</v>
      </c>
      <c r="AJ52" s="3987">
        <v>0</v>
      </c>
      <c r="AK52" s="3987">
        <v>0</v>
      </c>
      <c r="AL52" s="3987">
        <v>0</v>
      </c>
      <c r="AM52" s="3987">
        <v>0</v>
      </c>
      <c r="AN52" s="3987">
        <v>0</v>
      </c>
      <c r="AO52" s="3987">
        <v>0</v>
      </c>
      <c r="AP52" s="3987">
        <v>0</v>
      </c>
      <c r="AQ52" s="3987">
        <v>0</v>
      </c>
      <c r="AR52" s="3987">
        <v>0</v>
      </c>
      <c r="AS52" s="3987">
        <v>0</v>
      </c>
      <c r="AT52" s="3987">
        <v>0</v>
      </c>
      <c r="AU52" s="3987">
        <v>0</v>
      </c>
      <c r="AV52" s="3987">
        <v>0</v>
      </c>
      <c r="AW52" s="3987">
        <v>0</v>
      </c>
      <c r="AX52" s="3987">
        <v>0</v>
      </c>
      <c r="AY52" s="3987">
        <v>0</v>
      </c>
      <c r="AZ52" s="3987">
        <v>0</v>
      </c>
      <c r="BA52" s="3987">
        <v>0</v>
      </c>
      <c r="BB52" s="3987">
        <v>0</v>
      </c>
      <c r="BC52" s="3987">
        <v>0</v>
      </c>
      <c r="BD52" s="3987">
        <v>0</v>
      </c>
      <c r="BE52" s="3987">
        <v>0</v>
      </c>
      <c r="BF52" s="3987">
        <v>0</v>
      </c>
      <c r="BG52" s="3987">
        <v>0</v>
      </c>
      <c r="BH52" s="3987">
        <v>0</v>
      </c>
      <c r="BI52" s="3987">
        <v>0</v>
      </c>
      <c r="BJ52" s="3987">
        <v>0</v>
      </c>
      <c r="BK52" s="3987">
        <v>0</v>
      </c>
      <c r="BL52" s="3987">
        <v>0</v>
      </c>
      <c r="BM52" s="3987">
        <v>0</v>
      </c>
      <c r="BN52" s="3987">
        <v>0</v>
      </c>
      <c r="BO52" s="3987">
        <v>0</v>
      </c>
      <c r="BP52" s="3987">
        <v>0</v>
      </c>
      <c r="BQ52" s="3987">
        <v>0</v>
      </c>
      <c r="BR52" s="3987">
        <v>0</v>
      </c>
      <c r="BS52" s="3987">
        <v>0</v>
      </c>
      <c r="BT52" s="3987">
        <v>0</v>
      </c>
      <c r="BU52" s="3987">
        <v>0</v>
      </c>
      <c r="BV52" s="3987">
        <v>0</v>
      </c>
      <c r="BW52" s="3987">
        <v>0</v>
      </c>
      <c r="BX52" s="3987">
        <v>0</v>
      </c>
      <c r="BY52" s="3987">
        <v>0</v>
      </c>
      <c r="BZ52" s="3987">
        <v>0</v>
      </c>
      <c r="CA52" s="3987">
        <v>0</v>
      </c>
      <c r="CB52" s="3987">
        <v>0</v>
      </c>
      <c r="CC52" s="3987">
        <v>0</v>
      </c>
      <c r="CD52" s="3987">
        <v>0</v>
      </c>
      <c r="CE52" s="3987">
        <v>0</v>
      </c>
      <c r="CF52" s="3987"/>
      <c r="CG52" s="3987"/>
    </row>
    <row r="53" spans="1:85" ht="15" customHeight="1">
      <c r="A53" s="2521"/>
      <c r="B53" s="2737"/>
      <c r="D53" s="2521">
        <v>2030</v>
      </c>
      <c r="E53" s="2521" t="s">
        <v>5679</v>
      </c>
      <c r="F53" s="3987">
        <v>10595013.037894789</v>
      </c>
      <c r="G53" s="3987">
        <v>0</v>
      </c>
      <c r="H53" s="3987">
        <v>10595013.037894789</v>
      </c>
      <c r="I53" s="3987">
        <v>0</v>
      </c>
      <c r="J53" s="3987">
        <v>0</v>
      </c>
      <c r="K53" s="3987">
        <v>0</v>
      </c>
      <c r="L53" s="3987">
        <v>8584449.3462473899</v>
      </c>
      <c r="M53" s="3987">
        <v>0</v>
      </c>
      <c r="N53" s="3987">
        <v>8584449.3462473899</v>
      </c>
      <c r="O53" s="3987">
        <v>1887200.0000000007</v>
      </c>
      <c r="P53" s="3987">
        <v>0</v>
      </c>
      <c r="Q53" s="3987">
        <v>1887200.0000000007</v>
      </c>
      <c r="R53" s="3987">
        <v>6698379.0200537546</v>
      </c>
      <c r="S53" s="3987">
        <v>0</v>
      </c>
      <c r="T53" s="3987">
        <v>6698379.0200537546</v>
      </c>
      <c r="U53" s="3987">
        <v>1974000</v>
      </c>
      <c r="V53" s="3987">
        <v>0</v>
      </c>
      <c r="W53" s="3987">
        <v>1974000</v>
      </c>
      <c r="X53" s="3987">
        <v>0</v>
      </c>
      <c r="Y53" s="3987">
        <v>0</v>
      </c>
      <c r="Z53" s="3987">
        <v>0</v>
      </c>
      <c r="AA53" s="3987">
        <v>0</v>
      </c>
      <c r="AB53" s="3987">
        <v>0</v>
      </c>
      <c r="AC53" s="3987">
        <v>0</v>
      </c>
      <c r="AD53" s="3987">
        <v>0</v>
      </c>
      <c r="AE53" s="3987">
        <v>0</v>
      </c>
      <c r="AF53" s="3987">
        <v>0</v>
      </c>
      <c r="AG53" s="3987">
        <v>0</v>
      </c>
      <c r="AH53" s="3987">
        <v>0</v>
      </c>
      <c r="AI53" s="3987">
        <v>0</v>
      </c>
      <c r="AJ53" s="3987">
        <v>0</v>
      </c>
      <c r="AK53" s="3987">
        <v>0</v>
      </c>
      <c r="AL53" s="3987">
        <v>0</v>
      </c>
      <c r="AM53" s="3987">
        <v>0</v>
      </c>
      <c r="AN53" s="3987">
        <v>0</v>
      </c>
      <c r="AO53" s="3987">
        <v>0</v>
      </c>
      <c r="AP53" s="3987">
        <v>0</v>
      </c>
      <c r="AQ53" s="3987">
        <v>0</v>
      </c>
      <c r="AR53" s="3987">
        <v>0</v>
      </c>
      <c r="AS53" s="3987">
        <v>0</v>
      </c>
      <c r="AT53" s="3987">
        <v>0</v>
      </c>
      <c r="AU53" s="3987">
        <v>0</v>
      </c>
      <c r="AV53" s="3987">
        <v>0</v>
      </c>
      <c r="AW53" s="3987">
        <v>0</v>
      </c>
      <c r="AX53" s="3987">
        <v>0</v>
      </c>
      <c r="AY53" s="3987">
        <v>0</v>
      </c>
      <c r="AZ53" s="3987">
        <v>0</v>
      </c>
      <c r="BA53" s="3987">
        <v>0</v>
      </c>
      <c r="BB53" s="3987">
        <v>0</v>
      </c>
      <c r="BC53" s="3987">
        <v>0</v>
      </c>
      <c r="BD53" s="3987">
        <v>0</v>
      </c>
      <c r="BE53" s="3987">
        <v>0</v>
      </c>
      <c r="BF53" s="3987">
        <v>0</v>
      </c>
      <c r="BG53" s="3987">
        <v>0</v>
      </c>
      <c r="BH53" s="3987">
        <v>0</v>
      </c>
      <c r="BI53" s="3987">
        <v>0</v>
      </c>
      <c r="BJ53" s="3987">
        <v>0</v>
      </c>
      <c r="BK53" s="3987">
        <v>0</v>
      </c>
      <c r="BL53" s="3987">
        <v>0</v>
      </c>
      <c r="BM53" s="3987">
        <v>0</v>
      </c>
      <c r="BN53" s="3987">
        <v>0</v>
      </c>
      <c r="BO53" s="3987">
        <v>0</v>
      </c>
      <c r="BP53" s="3987">
        <v>0</v>
      </c>
      <c r="BQ53" s="3987">
        <v>0</v>
      </c>
      <c r="BR53" s="3987">
        <v>0</v>
      </c>
      <c r="BS53" s="3987">
        <v>0</v>
      </c>
      <c r="BT53" s="3987">
        <v>0</v>
      </c>
      <c r="BU53" s="3987">
        <v>0</v>
      </c>
      <c r="BV53" s="3987">
        <v>0</v>
      </c>
      <c r="BW53" s="3987">
        <v>0</v>
      </c>
      <c r="BX53" s="3987">
        <v>0</v>
      </c>
      <c r="BY53" s="3987">
        <v>0</v>
      </c>
      <c r="BZ53" s="3987">
        <v>0</v>
      </c>
      <c r="CA53" s="3987">
        <v>0</v>
      </c>
      <c r="CB53" s="3987">
        <v>0</v>
      </c>
      <c r="CC53" s="3987">
        <v>0</v>
      </c>
      <c r="CD53" s="3987">
        <v>0</v>
      </c>
      <c r="CE53" s="3987">
        <v>0</v>
      </c>
      <c r="CF53" s="3987"/>
      <c r="CG53" s="3987"/>
    </row>
    <row r="82" spans="1:2" ht="15" customHeight="1">
      <c r="A82" s="2521"/>
      <c r="B82" s="2737"/>
    </row>
    <row r="103" spans="1:2" ht="15" customHeight="1">
      <c r="A103" s="2521"/>
      <c r="B103" s="2737"/>
    </row>
    <row r="104" spans="1:2" ht="15" customHeight="1">
      <c r="A104" s="2521"/>
      <c r="B104" s="2737"/>
    </row>
    <row r="108" spans="1:2" ht="15" customHeight="1">
      <c r="A108" s="2521"/>
      <c r="B108" s="2737"/>
    </row>
    <row r="109" spans="1:2" ht="15" customHeight="1">
      <c r="A109" s="2521"/>
      <c r="B109" s="2737"/>
    </row>
    <row r="113" spans="1:2" ht="15" customHeight="1">
      <c r="A113" s="2521"/>
      <c r="B113" s="2737"/>
    </row>
    <row r="127" spans="1:2" ht="15" customHeight="1">
      <c r="A127" s="2521"/>
      <c r="B127" s="2737"/>
    </row>
    <row r="144" spans="1:2" ht="15" customHeight="1">
      <c r="A144" s="2521"/>
      <c r="B144" s="2737"/>
    </row>
    <row r="161" spans="1:2" ht="15" customHeight="1">
      <c r="A161" s="2521"/>
      <c r="B161" s="2737"/>
    </row>
    <row r="183" spans="1:2" ht="15" customHeight="1">
      <c r="A183" s="2521"/>
      <c r="B183" s="2737"/>
    </row>
    <row r="213" spans="1:2" ht="15" customHeight="1">
      <c r="A213" s="2521"/>
      <c r="B213" s="2737"/>
    </row>
    <row r="232" spans="1:2" ht="15" customHeight="1">
      <c r="A232" s="2521"/>
      <c r="B232" s="2737"/>
    </row>
    <row r="251" spans="1:2" ht="15" customHeight="1">
      <c r="A251" s="2521"/>
      <c r="B251" s="2737"/>
    </row>
    <row r="271" spans="1:2" ht="15" customHeight="1">
      <c r="A271" s="2521"/>
      <c r="B271" s="2737"/>
    </row>
    <row r="294" spans="1:2" ht="15" customHeight="1">
      <c r="A294" s="2521"/>
      <c r="B294" s="2737"/>
    </row>
    <row r="343" spans="1:2" ht="15" customHeight="1">
      <c r="A343" s="2521"/>
      <c r="B343" s="2737"/>
    </row>
    <row r="357" spans="1:2" ht="15" customHeight="1">
      <c r="A357" s="2732"/>
      <c r="B357" s="2732"/>
    </row>
    <row r="358" spans="1:2" ht="15" customHeight="1">
      <c r="A358" s="2732"/>
      <c r="B358" s="2732"/>
    </row>
    <row r="359" spans="1:2" ht="15" customHeight="1">
      <c r="A359" s="2732"/>
      <c r="B359" s="2732"/>
    </row>
    <row r="360" spans="1:2" ht="15" customHeight="1">
      <c r="A360" s="2732"/>
      <c r="B360" s="2732"/>
    </row>
    <row r="361" spans="1:2" ht="15" customHeight="1">
      <c r="A361" s="2732"/>
      <c r="B361" s="2737"/>
    </row>
    <row r="362" spans="1:2" ht="15" customHeight="1">
      <c r="A362" s="2732"/>
      <c r="B362" s="2732"/>
    </row>
    <row r="363" spans="1:2" ht="15" customHeight="1">
      <c r="A363" s="2732"/>
      <c r="B363" s="2732"/>
    </row>
    <row r="381" spans="1:2" ht="15" customHeight="1">
      <c r="A381" s="2732"/>
      <c r="B381" s="2732"/>
    </row>
    <row r="382" spans="1:2" ht="15" customHeight="1">
      <c r="A382" s="2732"/>
      <c r="B382" s="2732"/>
    </row>
    <row r="399" spans="1:2" ht="15" customHeight="1">
      <c r="A399" s="2732"/>
      <c r="B399" s="2732"/>
    </row>
    <row r="400" spans="1:2" ht="15" customHeight="1">
      <c r="A400" s="2732"/>
      <c r="B400" s="2732"/>
    </row>
    <row r="401" spans="1:2" ht="15" customHeight="1">
      <c r="A401" s="2732"/>
      <c r="B401" s="2732"/>
    </row>
    <row r="437" spans="1:2" ht="15" customHeight="1">
      <c r="A437" s="2578"/>
      <c r="B437" s="2578"/>
    </row>
  </sheetData>
  <conditionalFormatting sqref="B366 A16:B359">
    <cfRule type="cellIs" dxfId="7" priority="1" stopIfTrue="1" operator="greaterThan">
      <formula>0</formula>
    </cfRule>
  </conditionalFormatting>
  <conditionalFormatting sqref="B7:B14">
    <cfRule type="cellIs" dxfId="6"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31.xml><?xml version="1.0" encoding="utf-8"?>
<worksheet xmlns="http://schemas.openxmlformats.org/spreadsheetml/2006/main" xmlns:r="http://schemas.openxmlformats.org/officeDocument/2006/relationships">
  <sheetPr>
    <pageSetUpPr fitToPage="1"/>
  </sheetPr>
  <dimension ref="A1:CG437"/>
  <sheetViews>
    <sheetView topLeftCell="A49" workbookViewId="0">
      <selection sqref="A1:XFD1048576"/>
    </sheetView>
  </sheetViews>
  <sheetFormatPr defaultColWidth="8.88671875" defaultRowHeight="15" customHeight="1"/>
  <cols>
    <col min="1" max="1" width="10.77734375" style="2522" customWidth="1"/>
    <col min="2" max="2" width="12.109375" style="2522" customWidth="1"/>
    <col min="3" max="3" width="5.77734375" style="2521" customWidth="1"/>
    <col min="4" max="83" width="12.88671875" style="2521" customWidth="1"/>
    <col min="84" max="151" width="22" style="2521" customWidth="1"/>
    <col min="152" max="16384" width="8.88671875" style="2521"/>
  </cols>
  <sheetData>
    <row r="1" spans="1:85" ht="32.450000000000003" customHeight="1" thickBot="1">
      <c r="A1" s="2517" t="s">
        <v>41</v>
      </c>
      <c r="B1" s="2518">
        <v>0</v>
      </c>
      <c r="D1" s="2521" t="s">
        <v>5680</v>
      </c>
    </row>
    <row r="2" spans="1:85" ht="15" customHeight="1">
      <c r="A2" s="2522" t="s">
        <v>543</v>
      </c>
    </row>
    <row r="4" spans="1:85" ht="15" customHeight="1">
      <c r="A4" s="3079"/>
      <c r="B4" s="2747"/>
    </row>
    <row r="5" spans="1:85" ht="15" customHeight="1">
      <c r="A5" s="2748"/>
      <c r="B5" s="2748"/>
    </row>
    <row r="6" spans="1:85" ht="15" customHeight="1">
      <c r="A6" s="2750"/>
      <c r="B6" s="3979"/>
    </row>
    <row r="7" spans="1:85" ht="15" customHeight="1">
      <c r="A7" s="2752"/>
      <c r="B7" s="3980"/>
    </row>
    <row r="8" spans="1:85" ht="15" customHeight="1">
      <c r="A8" s="2754"/>
      <c r="B8" s="3981"/>
    </row>
    <row r="9" spans="1:85" ht="15" customHeight="1">
      <c r="A9" s="2758"/>
      <c r="B9" s="2758"/>
    </row>
    <row r="10" spans="1:85" ht="15" customHeight="1">
      <c r="A10" s="2754"/>
      <c r="B10" s="2758"/>
    </row>
    <row r="11" spans="1:85" ht="15" customHeight="1">
      <c r="A11" s="2754"/>
      <c r="B11" s="2754"/>
    </row>
    <row r="12" spans="1:85" s="3983" customFormat="1" ht="31.9" customHeight="1">
      <c r="A12" s="3982"/>
      <c r="B12" s="3982"/>
      <c r="D12" s="3983" t="s">
        <v>926</v>
      </c>
      <c r="E12" s="3983" t="s">
        <v>603</v>
      </c>
      <c r="F12" s="3986" t="s">
        <v>4759</v>
      </c>
      <c r="G12" s="3986" t="s">
        <v>4762</v>
      </c>
      <c r="H12" s="3986" t="s">
        <v>5690</v>
      </c>
      <c r="I12" s="3986" t="s">
        <v>4760</v>
      </c>
      <c r="J12" s="3986" t="s">
        <v>4763</v>
      </c>
      <c r="K12" s="3986" t="s">
        <v>5691</v>
      </c>
      <c r="L12" s="3986" t="s">
        <v>4761</v>
      </c>
      <c r="M12" s="3986" t="s">
        <v>4764</v>
      </c>
      <c r="N12" s="3986" t="s">
        <v>5692</v>
      </c>
      <c r="O12" s="3986" t="e">
        <v>#N/A</v>
      </c>
      <c r="P12" s="3986" t="e">
        <v>#N/A</v>
      </c>
      <c r="Q12" s="3986" t="e">
        <v>#N/A</v>
      </c>
      <c r="R12" s="3986" t="e">
        <v>#N/A</v>
      </c>
      <c r="S12" s="3986" t="e">
        <v>#N/A</v>
      </c>
      <c r="T12" s="3986" t="e">
        <v>#N/A</v>
      </c>
      <c r="U12" s="3986" t="e">
        <v>#N/A</v>
      </c>
      <c r="V12" s="3986" t="e">
        <v>#N/A</v>
      </c>
      <c r="W12" s="3986" t="e">
        <v>#N/A</v>
      </c>
      <c r="X12" s="3986" t="e">
        <v>#N/A</v>
      </c>
      <c r="Y12" s="3986" t="e">
        <v>#N/A</v>
      </c>
      <c r="Z12" s="3986" t="e">
        <v>#N/A</v>
      </c>
      <c r="AA12" s="3986" t="e">
        <v>#N/A</v>
      </c>
      <c r="AB12" s="3986" t="e">
        <v>#N/A</v>
      </c>
      <c r="AC12" s="3986" t="e">
        <v>#N/A</v>
      </c>
      <c r="AD12" s="3986" t="e">
        <v>#N/A</v>
      </c>
      <c r="AE12" s="3986" t="e">
        <v>#N/A</v>
      </c>
      <c r="AF12" s="3986" t="e">
        <v>#N/A</v>
      </c>
      <c r="AG12" s="3986" t="e">
        <v>#N/A</v>
      </c>
      <c r="AH12" s="3986" t="e">
        <v>#N/A</v>
      </c>
      <c r="AI12" s="3986" t="e">
        <v>#N/A</v>
      </c>
      <c r="AJ12" s="3986" t="e">
        <v>#N/A</v>
      </c>
      <c r="AK12" s="3986" t="e">
        <v>#N/A</v>
      </c>
      <c r="AL12" s="3986" t="e">
        <v>#N/A</v>
      </c>
      <c r="AM12" s="3986" t="e">
        <v>#N/A</v>
      </c>
      <c r="AN12" s="3986" t="e">
        <v>#N/A</v>
      </c>
      <c r="AO12" s="3986" t="e">
        <v>#N/A</v>
      </c>
      <c r="AP12" s="3986" t="e">
        <v>#N/A</v>
      </c>
      <c r="AQ12" s="3986" t="e">
        <v>#N/A</v>
      </c>
      <c r="AR12" s="3986" t="e">
        <v>#N/A</v>
      </c>
      <c r="AS12" s="3986" t="e">
        <v>#N/A</v>
      </c>
      <c r="AT12" s="3986" t="e">
        <v>#N/A</v>
      </c>
      <c r="AU12" s="3986" t="e">
        <v>#N/A</v>
      </c>
      <c r="AV12" s="3986" t="e">
        <v>#N/A</v>
      </c>
      <c r="AW12" s="3986" t="e">
        <v>#N/A</v>
      </c>
      <c r="AX12" s="3986" t="e">
        <v>#N/A</v>
      </c>
      <c r="AY12" s="3986" t="e">
        <v>#N/A</v>
      </c>
      <c r="AZ12" s="3986" t="e">
        <v>#N/A</v>
      </c>
      <c r="BA12" s="3986" t="e">
        <v>#N/A</v>
      </c>
      <c r="BB12" s="3986" t="e">
        <v>#N/A</v>
      </c>
      <c r="BC12" s="3986" t="e">
        <v>#N/A</v>
      </c>
      <c r="BD12" s="3986" t="e">
        <v>#N/A</v>
      </c>
      <c r="BE12" s="3986" t="e">
        <v>#N/A</v>
      </c>
      <c r="BF12" s="3986" t="e">
        <v>#N/A</v>
      </c>
      <c r="BG12" s="3986" t="e">
        <v>#N/A</v>
      </c>
      <c r="BH12" s="3986" t="e">
        <v>#N/A</v>
      </c>
      <c r="BI12" s="3986" t="e">
        <v>#N/A</v>
      </c>
      <c r="BJ12" s="3986" t="e">
        <v>#N/A</v>
      </c>
      <c r="BK12" s="3986" t="e">
        <v>#N/A</v>
      </c>
      <c r="BL12" s="3986" t="e">
        <v>#N/A</v>
      </c>
      <c r="BM12" s="3986" t="e">
        <v>#N/A</v>
      </c>
      <c r="BN12" s="3986" t="s">
        <v>5689</v>
      </c>
      <c r="BO12" s="3986" t="s">
        <v>5689</v>
      </c>
      <c r="BP12" s="3986" t="s">
        <v>5689</v>
      </c>
      <c r="BQ12" s="3986" t="s">
        <v>5689</v>
      </c>
      <c r="BR12" s="3986" t="s">
        <v>5689</v>
      </c>
      <c r="BS12" s="3986" t="s">
        <v>5689</v>
      </c>
      <c r="BT12" s="3986" t="s">
        <v>5689</v>
      </c>
      <c r="BU12" s="3986" t="s">
        <v>5689</v>
      </c>
      <c r="BV12" s="3986" t="s">
        <v>5689</v>
      </c>
      <c r="BW12" s="3986" t="s">
        <v>5689</v>
      </c>
      <c r="BX12" s="3986" t="s">
        <v>5689</v>
      </c>
      <c r="BY12" s="3986" t="s">
        <v>5689</v>
      </c>
      <c r="BZ12" s="3986" t="s">
        <v>5689</v>
      </c>
      <c r="CA12" s="3986" t="s">
        <v>5689</v>
      </c>
      <c r="CB12" s="3986" t="s">
        <v>5689</v>
      </c>
      <c r="CC12" s="3986" t="s">
        <v>5689</v>
      </c>
      <c r="CD12" s="3986" t="s">
        <v>5689</v>
      </c>
      <c r="CE12" s="3986" t="s">
        <v>5689</v>
      </c>
      <c r="CF12" s="3986"/>
      <c r="CG12" s="3986"/>
    </row>
    <row r="13" spans="1:85" ht="15" customHeight="1">
      <c r="A13" s="2754"/>
      <c r="B13" s="2754"/>
      <c r="D13" s="2505">
        <v>1990</v>
      </c>
      <c r="E13" s="2505" t="s">
        <v>5678</v>
      </c>
      <c r="F13" s="3987">
        <v>0</v>
      </c>
      <c r="G13" s="3987">
        <v>0</v>
      </c>
      <c r="H13" s="3987">
        <v>0</v>
      </c>
      <c r="I13" s="3987">
        <v>0</v>
      </c>
      <c r="J13" s="3987">
        <v>0</v>
      </c>
      <c r="K13" s="3987">
        <v>0</v>
      </c>
      <c r="L13" s="3987">
        <v>0</v>
      </c>
      <c r="M13" s="3987">
        <v>0</v>
      </c>
      <c r="N13" s="3987">
        <v>0</v>
      </c>
      <c r="O13" s="3987">
        <v>0</v>
      </c>
      <c r="P13" s="3987">
        <v>0</v>
      </c>
      <c r="Q13" s="3987">
        <v>0</v>
      </c>
      <c r="R13" s="3987">
        <v>0</v>
      </c>
      <c r="S13" s="3987">
        <v>0</v>
      </c>
      <c r="T13" s="3987">
        <v>0</v>
      </c>
      <c r="U13" s="3987">
        <v>0</v>
      </c>
      <c r="V13" s="3987">
        <v>0</v>
      </c>
      <c r="W13" s="3987">
        <v>0</v>
      </c>
      <c r="X13" s="3987">
        <v>0</v>
      </c>
      <c r="Y13" s="3987">
        <v>0</v>
      </c>
      <c r="Z13" s="3987">
        <v>0</v>
      </c>
      <c r="AA13" s="3987">
        <v>0</v>
      </c>
      <c r="AB13" s="3987">
        <v>0</v>
      </c>
      <c r="AC13" s="3987">
        <v>0</v>
      </c>
      <c r="AD13" s="3987">
        <v>0</v>
      </c>
      <c r="AE13" s="3987">
        <v>0</v>
      </c>
      <c r="AF13" s="3987">
        <v>0</v>
      </c>
      <c r="AG13" s="3987">
        <v>0</v>
      </c>
      <c r="AH13" s="3987">
        <v>0</v>
      </c>
      <c r="AI13" s="3987">
        <v>0</v>
      </c>
      <c r="AJ13" s="3987">
        <v>0</v>
      </c>
      <c r="AK13" s="3987">
        <v>0</v>
      </c>
      <c r="AL13" s="3987">
        <v>0</v>
      </c>
      <c r="AM13" s="3987">
        <v>0</v>
      </c>
      <c r="AN13" s="3987">
        <v>0</v>
      </c>
      <c r="AO13" s="3987">
        <v>0</v>
      </c>
      <c r="AP13" s="3987">
        <v>0</v>
      </c>
      <c r="AQ13" s="3987">
        <v>0</v>
      </c>
      <c r="AR13" s="3987">
        <v>0</v>
      </c>
      <c r="AS13" s="3987">
        <v>0</v>
      </c>
      <c r="AT13" s="3987">
        <v>0</v>
      </c>
      <c r="AU13" s="3987">
        <v>0</v>
      </c>
      <c r="AV13" s="3987">
        <v>0</v>
      </c>
      <c r="AW13" s="3987">
        <v>0</v>
      </c>
      <c r="AX13" s="3987">
        <v>0</v>
      </c>
      <c r="AY13" s="3987">
        <v>0</v>
      </c>
      <c r="AZ13" s="3987">
        <v>0</v>
      </c>
      <c r="BA13" s="3987">
        <v>0</v>
      </c>
      <c r="BB13" s="3987">
        <v>0</v>
      </c>
      <c r="BC13" s="3987">
        <v>0</v>
      </c>
      <c r="BD13" s="3987">
        <v>0</v>
      </c>
      <c r="BE13" s="3987">
        <v>0</v>
      </c>
      <c r="BF13" s="3987">
        <v>0</v>
      </c>
      <c r="BG13" s="3987">
        <v>0</v>
      </c>
      <c r="BH13" s="3987">
        <v>0</v>
      </c>
      <c r="BI13" s="3987">
        <v>0</v>
      </c>
      <c r="BJ13" s="3987">
        <v>0</v>
      </c>
      <c r="BK13" s="3987">
        <v>0</v>
      </c>
      <c r="BL13" s="3987">
        <v>0</v>
      </c>
      <c r="BM13" s="3987">
        <v>0</v>
      </c>
      <c r="BN13" s="3987">
        <v>0</v>
      </c>
      <c r="BO13" s="3987">
        <v>0</v>
      </c>
      <c r="BP13" s="3987">
        <v>0</v>
      </c>
      <c r="BQ13" s="3987">
        <v>0</v>
      </c>
      <c r="BR13" s="3987">
        <v>0</v>
      </c>
      <c r="BS13" s="3987">
        <v>0</v>
      </c>
      <c r="BT13" s="3987">
        <v>0</v>
      </c>
      <c r="BU13" s="3987">
        <v>0</v>
      </c>
      <c r="BV13" s="3987">
        <v>0</v>
      </c>
      <c r="BW13" s="3987">
        <v>0</v>
      </c>
      <c r="BX13" s="3987">
        <v>0</v>
      </c>
      <c r="BY13" s="3987">
        <v>0</v>
      </c>
      <c r="BZ13" s="3987">
        <v>0</v>
      </c>
      <c r="CA13" s="3987">
        <v>0</v>
      </c>
      <c r="CB13" s="3987">
        <v>0</v>
      </c>
      <c r="CC13" s="3987">
        <v>0</v>
      </c>
      <c r="CD13" s="3987">
        <v>0</v>
      </c>
      <c r="CE13" s="3987">
        <v>0</v>
      </c>
      <c r="CF13" s="3987"/>
      <c r="CG13" s="3987"/>
    </row>
    <row r="14" spans="1:85" ht="15" customHeight="1">
      <c r="A14" s="2773"/>
      <c r="B14" s="2773"/>
      <c r="D14" s="2505">
        <v>1991</v>
      </c>
      <c r="E14" s="2505" t="s">
        <v>5678</v>
      </c>
      <c r="F14" s="3987">
        <v>0</v>
      </c>
      <c r="G14" s="3987">
        <v>0</v>
      </c>
      <c r="H14" s="3987">
        <v>0</v>
      </c>
      <c r="I14" s="3987">
        <v>0</v>
      </c>
      <c r="J14" s="3987">
        <v>0</v>
      </c>
      <c r="K14" s="3987">
        <v>0</v>
      </c>
      <c r="L14" s="3987">
        <v>0</v>
      </c>
      <c r="M14" s="3987">
        <v>0</v>
      </c>
      <c r="N14" s="3987">
        <v>0</v>
      </c>
      <c r="O14" s="3987">
        <v>0</v>
      </c>
      <c r="P14" s="3987">
        <v>0</v>
      </c>
      <c r="Q14" s="3987">
        <v>0</v>
      </c>
      <c r="R14" s="3987">
        <v>0</v>
      </c>
      <c r="S14" s="3987">
        <v>0</v>
      </c>
      <c r="T14" s="3987">
        <v>0</v>
      </c>
      <c r="U14" s="3987">
        <v>0</v>
      </c>
      <c r="V14" s="3987">
        <v>0</v>
      </c>
      <c r="W14" s="3987">
        <v>0</v>
      </c>
      <c r="X14" s="3987">
        <v>0</v>
      </c>
      <c r="Y14" s="3987">
        <v>0</v>
      </c>
      <c r="Z14" s="3987">
        <v>0</v>
      </c>
      <c r="AA14" s="3987">
        <v>0</v>
      </c>
      <c r="AB14" s="3987">
        <v>0</v>
      </c>
      <c r="AC14" s="3987">
        <v>0</v>
      </c>
      <c r="AD14" s="3987">
        <v>0</v>
      </c>
      <c r="AE14" s="3987">
        <v>0</v>
      </c>
      <c r="AF14" s="3987">
        <v>0</v>
      </c>
      <c r="AG14" s="3987">
        <v>0</v>
      </c>
      <c r="AH14" s="3987">
        <v>0</v>
      </c>
      <c r="AI14" s="3987">
        <v>0</v>
      </c>
      <c r="AJ14" s="3987">
        <v>0</v>
      </c>
      <c r="AK14" s="3987">
        <v>0</v>
      </c>
      <c r="AL14" s="3987">
        <v>0</v>
      </c>
      <c r="AM14" s="3987">
        <v>0</v>
      </c>
      <c r="AN14" s="3987">
        <v>0</v>
      </c>
      <c r="AO14" s="3987">
        <v>0</v>
      </c>
      <c r="AP14" s="3987">
        <v>0</v>
      </c>
      <c r="AQ14" s="3987">
        <v>0</v>
      </c>
      <c r="AR14" s="3987">
        <v>0</v>
      </c>
      <c r="AS14" s="3987">
        <v>0</v>
      </c>
      <c r="AT14" s="3987">
        <v>0</v>
      </c>
      <c r="AU14" s="3987">
        <v>0</v>
      </c>
      <c r="AV14" s="3987">
        <v>0</v>
      </c>
      <c r="AW14" s="3987">
        <v>0</v>
      </c>
      <c r="AX14" s="3987">
        <v>0</v>
      </c>
      <c r="AY14" s="3987">
        <v>0</v>
      </c>
      <c r="AZ14" s="3987">
        <v>0</v>
      </c>
      <c r="BA14" s="3987">
        <v>0</v>
      </c>
      <c r="BB14" s="3987">
        <v>0</v>
      </c>
      <c r="BC14" s="3987">
        <v>0</v>
      </c>
      <c r="BD14" s="3987">
        <v>0</v>
      </c>
      <c r="BE14" s="3987">
        <v>0</v>
      </c>
      <c r="BF14" s="3987">
        <v>0</v>
      </c>
      <c r="BG14" s="3987">
        <v>0</v>
      </c>
      <c r="BH14" s="3987">
        <v>0</v>
      </c>
      <c r="BI14" s="3987">
        <v>0</v>
      </c>
      <c r="BJ14" s="3987">
        <v>0</v>
      </c>
      <c r="BK14" s="3987">
        <v>0</v>
      </c>
      <c r="BL14" s="3987">
        <v>0</v>
      </c>
      <c r="BM14" s="3987">
        <v>0</v>
      </c>
      <c r="BN14" s="3987">
        <v>0</v>
      </c>
      <c r="BO14" s="3987">
        <v>0</v>
      </c>
      <c r="BP14" s="3987">
        <v>0</v>
      </c>
      <c r="BQ14" s="3987">
        <v>0</v>
      </c>
      <c r="BR14" s="3987">
        <v>0</v>
      </c>
      <c r="BS14" s="3987">
        <v>0</v>
      </c>
      <c r="BT14" s="3987">
        <v>0</v>
      </c>
      <c r="BU14" s="3987">
        <v>0</v>
      </c>
      <c r="BV14" s="3987">
        <v>0</v>
      </c>
      <c r="BW14" s="3987">
        <v>0</v>
      </c>
      <c r="BX14" s="3987">
        <v>0</v>
      </c>
      <c r="BY14" s="3987">
        <v>0</v>
      </c>
      <c r="BZ14" s="3987">
        <v>0</v>
      </c>
      <c r="CA14" s="3987">
        <v>0</v>
      </c>
      <c r="CB14" s="3987">
        <v>0</v>
      </c>
      <c r="CC14" s="3987">
        <v>0</v>
      </c>
      <c r="CD14" s="3987">
        <v>0</v>
      </c>
      <c r="CE14" s="3987">
        <v>0</v>
      </c>
      <c r="CF14" s="3987"/>
      <c r="CG14" s="3987"/>
    </row>
    <row r="15" spans="1:85" ht="15" customHeight="1">
      <c r="A15" s="2775"/>
      <c r="B15" s="2750"/>
      <c r="D15" s="2505">
        <v>1992</v>
      </c>
      <c r="E15" s="2505" t="s">
        <v>5678</v>
      </c>
      <c r="F15" s="3987">
        <v>0</v>
      </c>
      <c r="G15" s="3987">
        <v>0</v>
      </c>
      <c r="H15" s="3987">
        <v>0</v>
      </c>
      <c r="I15" s="3987">
        <v>0</v>
      </c>
      <c r="J15" s="3987">
        <v>0</v>
      </c>
      <c r="K15" s="3987">
        <v>0</v>
      </c>
      <c r="L15" s="3987">
        <v>0</v>
      </c>
      <c r="M15" s="3987">
        <v>0</v>
      </c>
      <c r="N15" s="3987">
        <v>0</v>
      </c>
      <c r="O15" s="3987">
        <v>0</v>
      </c>
      <c r="P15" s="3987">
        <v>0</v>
      </c>
      <c r="Q15" s="3987">
        <v>0</v>
      </c>
      <c r="R15" s="3987">
        <v>0</v>
      </c>
      <c r="S15" s="3987">
        <v>0</v>
      </c>
      <c r="T15" s="3987">
        <v>0</v>
      </c>
      <c r="U15" s="3987">
        <v>0</v>
      </c>
      <c r="V15" s="3987">
        <v>0</v>
      </c>
      <c r="W15" s="3987">
        <v>0</v>
      </c>
      <c r="X15" s="3987">
        <v>0</v>
      </c>
      <c r="Y15" s="3987">
        <v>0</v>
      </c>
      <c r="Z15" s="3987">
        <v>0</v>
      </c>
      <c r="AA15" s="3987">
        <v>0</v>
      </c>
      <c r="AB15" s="3987">
        <v>0</v>
      </c>
      <c r="AC15" s="3987">
        <v>0</v>
      </c>
      <c r="AD15" s="3987">
        <v>0</v>
      </c>
      <c r="AE15" s="3987">
        <v>0</v>
      </c>
      <c r="AF15" s="3987">
        <v>0</v>
      </c>
      <c r="AG15" s="3987">
        <v>0</v>
      </c>
      <c r="AH15" s="3987">
        <v>0</v>
      </c>
      <c r="AI15" s="3987">
        <v>0</v>
      </c>
      <c r="AJ15" s="3987">
        <v>0</v>
      </c>
      <c r="AK15" s="3987">
        <v>0</v>
      </c>
      <c r="AL15" s="3987">
        <v>0</v>
      </c>
      <c r="AM15" s="3987">
        <v>0</v>
      </c>
      <c r="AN15" s="3987">
        <v>0</v>
      </c>
      <c r="AO15" s="3987">
        <v>0</v>
      </c>
      <c r="AP15" s="3987">
        <v>0</v>
      </c>
      <c r="AQ15" s="3987">
        <v>0</v>
      </c>
      <c r="AR15" s="3987">
        <v>0</v>
      </c>
      <c r="AS15" s="3987">
        <v>0</v>
      </c>
      <c r="AT15" s="3987">
        <v>0</v>
      </c>
      <c r="AU15" s="3987">
        <v>0</v>
      </c>
      <c r="AV15" s="3987">
        <v>0</v>
      </c>
      <c r="AW15" s="3987">
        <v>0</v>
      </c>
      <c r="AX15" s="3987">
        <v>0</v>
      </c>
      <c r="AY15" s="3987">
        <v>0</v>
      </c>
      <c r="AZ15" s="3987">
        <v>0</v>
      </c>
      <c r="BA15" s="3987">
        <v>0</v>
      </c>
      <c r="BB15" s="3987">
        <v>0</v>
      </c>
      <c r="BC15" s="3987">
        <v>0</v>
      </c>
      <c r="BD15" s="3987">
        <v>0</v>
      </c>
      <c r="BE15" s="3987">
        <v>0</v>
      </c>
      <c r="BF15" s="3987">
        <v>0</v>
      </c>
      <c r="BG15" s="3987">
        <v>0</v>
      </c>
      <c r="BH15" s="3987">
        <v>0</v>
      </c>
      <c r="BI15" s="3987">
        <v>0</v>
      </c>
      <c r="BJ15" s="3987">
        <v>0</v>
      </c>
      <c r="BK15" s="3987">
        <v>0</v>
      </c>
      <c r="BL15" s="3987">
        <v>0</v>
      </c>
      <c r="BM15" s="3987">
        <v>0</v>
      </c>
      <c r="BN15" s="3987">
        <v>0</v>
      </c>
      <c r="BO15" s="3987">
        <v>0</v>
      </c>
      <c r="BP15" s="3987">
        <v>0</v>
      </c>
      <c r="BQ15" s="3987">
        <v>0</v>
      </c>
      <c r="BR15" s="3987">
        <v>0</v>
      </c>
      <c r="BS15" s="3987">
        <v>0</v>
      </c>
      <c r="BT15" s="3987">
        <v>0</v>
      </c>
      <c r="BU15" s="3987">
        <v>0</v>
      </c>
      <c r="BV15" s="3987">
        <v>0</v>
      </c>
      <c r="BW15" s="3987">
        <v>0</v>
      </c>
      <c r="BX15" s="3987">
        <v>0</v>
      </c>
      <c r="BY15" s="3987">
        <v>0</v>
      </c>
      <c r="BZ15" s="3987">
        <v>0</v>
      </c>
      <c r="CA15" s="3987">
        <v>0</v>
      </c>
      <c r="CB15" s="3987">
        <v>0</v>
      </c>
      <c r="CC15" s="3987">
        <v>0</v>
      </c>
      <c r="CD15" s="3987">
        <v>0</v>
      </c>
      <c r="CE15" s="3987">
        <v>0</v>
      </c>
      <c r="CF15" s="3987"/>
      <c r="CG15" s="3987"/>
    </row>
    <row r="16" spans="1:85" ht="15" customHeight="1">
      <c r="D16" s="2505">
        <v>1993</v>
      </c>
      <c r="E16" s="2505" t="s">
        <v>5678</v>
      </c>
      <c r="F16" s="3987">
        <v>0</v>
      </c>
      <c r="G16" s="3987">
        <v>0</v>
      </c>
      <c r="H16" s="3987">
        <v>0</v>
      </c>
      <c r="I16" s="3987">
        <v>0</v>
      </c>
      <c r="J16" s="3987">
        <v>0</v>
      </c>
      <c r="K16" s="3987">
        <v>0</v>
      </c>
      <c r="L16" s="3987">
        <v>0</v>
      </c>
      <c r="M16" s="3987">
        <v>0</v>
      </c>
      <c r="N16" s="3987">
        <v>0</v>
      </c>
      <c r="O16" s="3987">
        <v>0</v>
      </c>
      <c r="P16" s="3987">
        <v>0</v>
      </c>
      <c r="Q16" s="3987">
        <v>0</v>
      </c>
      <c r="R16" s="3987">
        <v>0</v>
      </c>
      <c r="S16" s="3987">
        <v>0</v>
      </c>
      <c r="T16" s="3987">
        <v>0</v>
      </c>
      <c r="U16" s="3987">
        <v>0</v>
      </c>
      <c r="V16" s="3987">
        <v>0</v>
      </c>
      <c r="W16" s="3987">
        <v>0</v>
      </c>
      <c r="X16" s="3987">
        <v>0</v>
      </c>
      <c r="Y16" s="3987">
        <v>0</v>
      </c>
      <c r="Z16" s="3987">
        <v>0</v>
      </c>
      <c r="AA16" s="3987">
        <v>0</v>
      </c>
      <c r="AB16" s="3987">
        <v>0</v>
      </c>
      <c r="AC16" s="3987">
        <v>0</v>
      </c>
      <c r="AD16" s="3987">
        <v>0</v>
      </c>
      <c r="AE16" s="3987">
        <v>0</v>
      </c>
      <c r="AF16" s="3987">
        <v>0</v>
      </c>
      <c r="AG16" s="3987">
        <v>0</v>
      </c>
      <c r="AH16" s="3987">
        <v>0</v>
      </c>
      <c r="AI16" s="3987">
        <v>0</v>
      </c>
      <c r="AJ16" s="3987">
        <v>0</v>
      </c>
      <c r="AK16" s="3987">
        <v>0</v>
      </c>
      <c r="AL16" s="3987">
        <v>0</v>
      </c>
      <c r="AM16" s="3987">
        <v>0</v>
      </c>
      <c r="AN16" s="3987">
        <v>0</v>
      </c>
      <c r="AO16" s="3987">
        <v>0</v>
      </c>
      <c r="AP16" s="3987">
        <v>0</v>
      </c>
      <c r="AQ16" s="3987">
        <v>0</v>
      </c>
      <c r="AR16" s="3987">
        <v>0</v>
      </c>
      <c r="AS16" s="3987">
        <v>0</v>
      </c>
      <c r="AT16" s="3987">
        <v>0</v>
      </c>
      <c r="AU16" s="3987">
        <v>0</v>
      </c>
      <c r="AV16" s="3987">
        <v>0</v>
      </c>
      <c r="AW16" s="3987">
        <v>0</v>
      </c>
      <c r="AX16" s="3987">
        <v>0</v>
      </c>
      <c r="AY16" s="3987">
        <v>0</v>
      </c>
      <c r="AZ16" s="3987">
        <v>0</v>
      </c>
      <c r="BA16" s="3987">
        <v>0</v>
      </c>
      <c r="BB16" s="3987">
        <v>0</v>
      </c>
      <c r="BC16" s="3987">
        <v>0</v>
      </c>
      <c r="BD16" s="3987">
        <v>0</v>
      </c>
      <c r="BE16" s="3987">
        <v>0</v>
      </c>
      <c r="BF16" s="3987">
        <v>0</v>
      </c>
      <c r="BG16" s="3987">
        <v>0</v>
      </c>
      <c r="BH16" s="3987">
        <v>0</v>
      </c>
      <c r="BI16" s="3987">
        <v>0</v>
      </c>
      <c r="BJ16" s="3987">
        <v>0</v>
      </c>
      <c r="BK16" s="3987">
        <v>0</v>
      </c>
      <c r="BL16" s="3987">
        <v>0</v>
      </c>
      <c r="BM16" s="3987">
        <v>0</v>
      </c>
      <c r="BN16" s="3987">
        <v>0</v>
      </c>
      <c r="BO16" s="3987">
        <v>0</v>
      </c>
      <c r="BP16" s="3987">
        <v>0</v>
      </c>
      <c r="BQ16" s="3987">
        <v>0</v>
      </c>
      <c r="BR16" s="3987">
        <v>0</v>
      </c>
      <c r="BS16" s="3987">
        <v>0</v>
      </c>
      <c r="BT16" s="3987">
        <v>0</v>
      </c>
      <c r="BU16" s="3987">
        <v>0</v>
      </c>
      <c r="BV16" s="3987">
        <v>0</v>
      </c>
      <c r="BW16" s="3987">
        <v>0</v>
      </c>
      <c r="BX16" s="3987">
        <v>0</v>
      </c>
      <c r="BY16" s="3987">
        <v>0</v>
      </c>
      <c r="BZ16" s="3987">
        <v>0</v>
      </c>
      <c r="CA16" s="3987">
        <v>0</v>
      </c>
      <c r="CB16" s="3987">
        <v>0</v>
      </c>
      <c r="CC16" s="3987">
        <v>0</v>
      </c>
      <c r="CD16" s="3987">
        <v>0</v>
      </c>
      <c r="CE16" s="3987">
        <v>0</v>
      </c>
      <c r="CF16" s="3987"/>
      <c r="CG16" s="3987"/>
    </row>
    <row r="17" spans="1:85" ht="15" customHeight="1">
      <c r="A17" s="2521"/>
      <c r="D17" s="2505">
        <v>1994</v>
      </c>
      <c r="E17" s="2505" t="s">
        <v>5678</v>
      </c>
      <c r="F17" s="3987">
        <v>0</v>
      </c>
      <c r="G17" s="3987">
        <v>0</v>
      </c>
      <c r="H17" s="3987">
        <v>0</v>
      </c>
      <c r="I17" s="3987">
        <v>0</v>
      </c>
      <c r="J17" s="3987">
        <v>0</v>
      </c>
      <c r="K17" s="3987">
        <v>0</v>
      </c>
      <c r="L17" s="3987">
        <v>0</v>
      </c>
      <c r="M17" s="3987">
        <v>0</v>
      </c>
      <c r="N17" s="3987">
        <v>0</v>
      </c>
      <c r="O17" s="3987">
        <v>0</v>
      </c>
      <c r="P17" s="3987">
        <v>0</v>
      </c>
      <c r="Q17" s="3987">
        <v>0</v>
      </c>
      <c r="R17" s="3987">
        <v>0</v>
      </c>
      <c r="S17" s="3987">
        <v>0</v>
      </c>
      <c r="T17" s="3987">
        <v>0</v>
      </c>
      <c r="U17" s="3987">
        <v>0</v>
      </c>
      <c r="V17" s="3987">
        <v>0</v>
      </c>
      <c r="W17" s="3987">
        <v>0</v>
      </c>
      <c r="X17" s="3987">
        <v>0</v>
      </c>
      <c r="Y17" s="3987">
        <v>0</v>
      </c>
      <c r="Z17" s="3987">
        <v>0</v>
      </c>
      <c r="AA17" s="3987">
        <v>0</v>
      </c>
      <c r="AB17" s="3987">
        <v>0</v>
      </c>
      <c r="AC17" s="3987">
        <v>0</v>
      </c>
      <c r="AD17" s="3987">
        <v>0</v>
      </c>
      <c r="AE17" s="3987">
        <v>0</v>
      </c>
      <c r="AF17" s="3987">
        <v>0</v>
      </c>
      <c r="AG17" s="3987">
        <v>0</v>
      </c>
      <c r="AH17" s="3987">
        <v>0</v>
      </c>
      <c r="AI17" s="3987">
        <v>0</v>
      </c>
      <c r="AJ17" s="3987">
        <v>0</v>
      </c>
      <c r="AK17" s="3987">
        <v>0</v>
      </c>
      <c r="AL17" s="3987">
        <v>0</v>
      </c>
      <c r="AM17" s="3987">
        <v>0</v>
      </c>
      <c r="AN17" s="3987">
        <v>0</v>
      </c>
      <c r="AO17" s="3987">
        <v>0</v>
      </c>
      <c r="AP17" s="3987">
        <v>0</v>
      </c>
      <c r="AQ17" s="3987">
        <v>0</v>
      </c>
      <c r="AR17" s="3987">
        <v>0</v>
      </c>
      <c r="AS17" s="3987">
        <v>0</v>
      </c>
      <c r="AT17" s="3987">
        <v>0</v>
      </c>
      <c r="AU17" s="3987">
        <v>0</v>
      </c>
      <c r="AV17" s="3987">
        <v>0</v>
      </c>
      <c r="AW17" s="3987">
        <v>0</v>
      </c>
      <c r="AX17" s="3987">
        <v>0</v>
      </c>
      <c r="AY17" s="3987">
        <v>0</v>
      </c>
      <c r="AZ17" s="3987">
        <v>0</v>
      </c>
      <c r="BA17" s="3987">
        <v>0</v>
      </c>
      <c r="BB17" s="3987">
        <v>0</v>
      </c>
      <c r="BC17" s="3987">
        <v>0</v>
      </c>
      <c r="BD17" s="3987">
        <v>0</v>
      </c>
      <c r="BE17" s="3987">
        <v>0</v>
      </c>
      <c r="BF17" s="3987">
        <v>0</v>
      </c>
      <c r="BG17" s="3987">
        <v>0</v>
      </c>
      <c r="BH17" s="3987">
        <v>0</v>
      </c>
      <c r="BI17" s="3987">
        <v>0</v>
      </c>
      <c r="BJ17" s="3987">
        <v>0</v>
      </c>
      <c r="BK17" s="3987">
        <v>0</v>
      </c>
      <c r="BL17" s="3987">
        <v>0</v>
      </c>
      <c r="BM17" s="3987">
        <v>0</v>
      </c>
      <c r="BN17" s="3987">
        <v>0</v>
      </c>
      <c r="BO17" s="3987">
        <v>0</v>
      </c>
      <c r="BP17" s="3987">
        <v>0</v>
      </c>
      <c r="BQ17" s="3987">
        <v>0</v>
      </c>
      <c r="BR17" s="3987">
        <v>0</v>
      </c>
      <c r="BS17" s="3987">
        <v>0</v>
      </c>
      <c r="BT17" s="3987">
        <v>0</v>
      </c>
      <c r="BU17" s="3987">
        <v>0</v>
      </c>
      <c r="BV17" s="3987">
        <v>0</v>
      </c>
      <c r="BW17" s="3987">
        <v>0</v>
      </c>
      <c r="BX17" s="3987">
        <v>0</v>
      </c>
      <c r="BY17" s="3987">
        <v>0</v>
      </c>
      <c r="BZ17" s="3987">
        <v>0</v>
      </c>
      <c r="CA17" s="3987">
        <v>0</v>
      </c>
      <c r="CB17" s="3987">
        <v>0</v>
      </c>
      <c r="CC17" s="3987">
        <v>0</v>
      </c>
      <c r="CD17" s="3987">
        <v>0</v>
      </c>
      <c r="CE17" s="3987">
        <v>0</v>
      </c>
      <c r="CF17" s="3987"/>
      <c r="CG17" s="3987"/>
    </row>
    <row r="18" spans="1:85" ht="15" customHeight="1">
      <c r="A18" s="2521"/>
      <c r="D18" s="2505">
        <v>1995</v>
      </c>
      <c r="E18" s="2505" t="s">
        <v>5678</v>
      </c>
      <c r="F18" s="3987">
        <v>0</v>
      </c>
      <c r="G18" s="3987">
        <v>0</v>
      </c>
      <c r="H18" s="3987">
        <v>0</v>
      </c>
      <c r="I18" s="3987">
        <v>0</v>
      </c>
      <c r="J18" s="3987">
        <v>0</v>
      </c>
      <c r="K18" s="3987">
        <v>0</v>
      </c>
      <c r="L18" s="3987">
        <v>0</v>
      </c>
      <c r="M18" s="3987">
        <v>0</v>
      </c>
      <c r="N18" s="3987">
        <v>0</v>
      </c>
      <c r="O18" s="3987">
        <v>0</v>
      </c>
      <c r="P18" s="3987">
        <v>0</v>
      </c>
      <c r="Q18" s="3987">
        <v>0</v>
      </c>
      <c r="R18" s="3987">
        <v>0</v>
      </c>
      <c r="S18" s="3987">
        <v>0</v>
      </c>
      <c r="T18" s="3987">
        <v>0</v>
      </c>
      <c r="U18" s="3987">
        <v>0</v>
      </c>
      <c r="V18" s="3987">
        <v>0</v>
      </c>
      <c r="W18" s="3987">
        <v>0</v>
      </c>
      <c r="X18" s="3987">
        <v>0</v>
      </c>
      <c r="Y18" s="3987">
        <v>0</v>
      </c>
      <c r="Z18" s="3987">
        <v>0</v>
      </c>
      <c r="AA18" s="3987">
        <v>0</v>
      </c>
      <c r="AB18" s="3987">
        <v>0</v>
      </c>
      <c r="AC18" s="3987">
        <v>0</v>
      </c>
      <c r="AD18" s="3987">
        <v>0</v>
      </c>
      <c r="AE18" s="3987">
        <v>0</v>
      </c>
      <c r="AF18" s="3987">
        <v>0</v>
      </c>
      <c r="AG18" s="3987">
        <v>0</v>
      </c>
      <c r="AH18" s="3987">
        <v>0</v>
      </c>
      <c r="AI18" s="3987">
        <v>0</v>
      </c>
      <c r="AJ18" s="3987">
        <v>0</v>
      </c>
      <c r="AK18" s="3987">
        <v>0</v>
      </c>
      <c r="AL18" s="3987">
        <v>0</v>
      </c>
      <c r="AM18" s="3987">
        <v>0</v>
      </c>
      <c r="AN18" s="3987">
        <v>0</v>
      </c>
      <c r="AO18" s="3987">
        <v>0</v>
      </c>
      <c r="AP18" s="3987">
        <v>0</v>
      </c>
      <c r="AQ18" s="3987">
        <v>0</v>
      </c>
      <c r="AR18" s="3987">
        <v>0</v>
      </c>
      <c r="AS18" s="3987">
        <v>0</v>
      </c>
      <c r="AT18" s="3987">
        <v>0</v>
      </c>
      <c r="AU18" s="3987">
        <v>0</v>
      </c>
      <c r="AV18" s="3987">
        <v>0</v>
      </c>
      <c r="AW18" s="3987">
        <v>0</v>
      </c>
      <c r="AX18" s="3987">
        <v>0</v>
      </c>
      <c r="AY18" s="3987">
        <v>0</v>
      </c>
      <c r="AZ18" s="3987">
        <v>0</v>
      </c>
      <c r="BA18" s="3987">
        <v>0</v>
      </c>
      <c r="BB18" s="3987">
        <v>0</v>
      </c>
      <c r="BC18" s="3987">
        <v>0</v>
      </c>
      <c r="BD18" s="3987">
        <v>0</v>
      </c>
      <c r="BE18" s="3987">
        <v>0</v>
      </c>
      <c r="BF18" s="3987">
        <v>0</v>
      </c>
      <c r="BG18" s="3987">
        <v>0</v>
      </c>
      <c r="BH18" s="3987">
        <v>0</v>
      </c>
      <c r="BI18" s="3987">
        <v>0</v>
      </c>
      <c r="BJ18" s="3987">
        <v>0</v>
      </c>
      <c r="BK18" s="3987">
        <v>0</v>
      </c>
      <c r="BL18" s="3987">
        <v>0</v>
      </c>
      <c r="BM18" s="3987">
        <v>0</v>
      </c>
      <c r="BN18" s="3987">
        <v>0</v>
      </c>
      <c r="BO18" s="3987">
        <v>0</v>
      </c>
      <c r="BP18" s="3987">
        <v>0</v>
      </c>
      <c r="BQ18" s="3987">
        <v>0</v>
      </c>
      <c r="BR18" s="3987">
        <v>0</v>
      </c>
      <c r="BS18" s="3987">
        <v>0</v>
      </c>
      <c r="BT18" s="3987">
        <v>0</v>
      </c>
      <c r="BU18" s="3987">
        <v>0</v>
      </c>
      <c r="BV18" s="3987">
        <v>0</v>
      </c>
      <c r="BW18" s="3987">
        <v>0</v>
      </c>
      <c r="BX18" s="3987">
        <v>0</v>
      </c>
      <c r="BY18" s="3987">
        <v>0</v>
      </c>
      <c r="BZ18" s="3987">
        <v>0</v>
      </c>
      <c r="CA18" s="3987">
        <v>0</v>
      </c>
      <c r="CB18" s="3987">
        <v>0</v>
      </c>
      <c r="CC18" s="3987">
        <v>0</v>
      </c>
      <c r="CD18" s="3987">
        <v>0</v>
      </c>
      <c r="CE18" s="3987">
        <v>0</v>
      </c>
      <c r="CF18" s="3987"/>
      <c r="CG18" s="3987"/>
    </row>
    <row r="19" spans="1:85" ht="15" customHeight="1">
      <c r="A19" s="2521"/>
      <c r="D19" s="2505">
        <v>1996</v>
      </c>
      <c r="E19" s="2505" t="s">
        <v>5678</v>
      </c>
      <c r="F19" s="3987">
        <v>0</v>
      </c>
      <c r="G19" s="3987">
        <v>0</v>
      </c>
      <c r="H19" s="3987">
        <v>0</v>
      </c>
      <c r="I19" s="3987">
        <v>0</v>
      </c>
      <c r="J19" s="3987">
        <v>0</v>
      </c>
      <c r="K19" s="3987">
        <v>0</v>
      </c>
      <c r="L19" s="3987">
        <v>0</v>
      </c>
      <c r="M19" s="3987">
        <v>0</v>
      </c>
      <c r="N19" s="3987">
        <v>0</v>
      </c>
      <c r="O19" s="3987">
        <v>0</v>
      </c>
      <c r="P19" s="3987">
        <v>0</v>
      </c>
      <c r="Q19" s="3987">
        <v>0</v>
      </c>
      <c r="R19" s="3987">
        <v>0</v>
      </c>
      <c r="S19" s="3987">
        <v>0</v>
      </c>
      <c r="T19" s="3987">
        <v>0</v>
      </c>
      <c r="U19" s="3987">
        <v>0</v>
      </c>
      <c r="V19" s="3987">
        <v>0</v>
      </c>
      <c r="W19" s="3987">
        <v>0</v>
      </c>
      <c r="X19" s="3987">
        <v>0</v>
      </c>
      <c r="Y19" s="3987">
        <v>0</v>
      </c>
      <c r="Z19" s="3987">
        <v>0</v>
      </c>
      <c r="AA19" s="3987">
        <v>0</v>
      </c>
      <c r="AB19" s="3987">
        <v>0</v>
      </c>
      <c r="AC19" s="3987">
        <v>0</v>
      </c>
      <c r="AD19" s="3987">
        <v>0</v>
      </c>
      <c r="AE19" s="3987">
        <v>0</v>
      </c>
      <c r="AF19" s="3987">
        <v>0</v>
      </c>
      <c r="AG19" s="3987">
        <v>0</v>
      </c>
      <c r="AH19" s="3987">
        <v>0</v>
      </c>
      <c r="AI19" s="3987">
        <v>0</v>
      </c>
      <c r="AJ19" s="3987">
        <v>0</v>
      </c>
      <c r="AK19" s="3987">
        <v>0</v>
      </c>
      <c r="AL19" s="3987">
        <v>0</v>
      </c>
      <c r="AM19" s="3987">
        <v>0</v>
      </c>
      <c r="AN19" s="3987">
        <v>0</v>
      </c>
      <c r="AO19" s="3987">
        <v>0</v>
      </c>
      <c r="AP19" s="3987">
        <v>0</v>
      </c>
      <c r="AQ19" s="3987">
        <v>0</v>
      </c>
      <c r="AR19" s="3987">
        <v>0</v>
      </c>
      <c r="AS19" s="3987">
        <v>0</v>
      </c>
      <c r="AT19" s="3987">
        <v>0</v>
      </c>
      <c r="AU19" s="3987">
        <v>0</v>
      </c>
      <c r="AV19" s="3987">
        <v>0</v>
      </c>
      <c r="AW19" s="3987">
        <v>0</v>
      </c>
      <c r="AX19" s="3987">
        <v>0</v>
      </c>
      <c r="AY19" s="3987">
        <v>0</v>
      </c>
      <c r="AZ19" s="3987">
        <v>0</v>
      </c>
      <c r="BA19" s="3987">
        <v>0</v>
      </c>
      <c r="BB19" s="3987">
        <v>0</v>
      </c>
      <c r="BC19" s="3987">
        <v>0</v>
      </c>
      <c r="BD19" s="3987">
        <v>0</v>
      </c>
      <c r="BE19" s="3987">
        <v>0</v>
      </c>
      <c r="BF19" s="3987">
        <v>0</v>
      </c>
      <c r="BG19" s="3987">
        <v>0</v>
      </c>
      <c r="BH19" s="3987">
        <v>0</v>
      </c>
      <c r="BI19" s="3987">
        <v>0</v>
      </c>
      <c r="BJ19" s="3987">
        <v>0</v>
      </c>
      <c r="BK19" s="3987">
        <v>0</v>
      </c>
      <c r="BL19" s="3987">
        <v>0</v>
      </c>
      <c r="BM19" s="3987">
        <v>0</v>
      </c>
      <c r="BN19" s="3987">
        <v>0</v>
      </c>
      <c r="BO19" s="3987">
        <v>0</v>
      </c>
      <c r="BP19" s="3987">
        <v>0</v>
      </c>
      <c r="BQ19" s="3987">
        <v>0</v>
      </c>
      <c r="BR19" s="3987">
        <v>0</v>
      </c>
      <c r="BS19" s="3987">
        <v>0</v>
      </c>
      <c r="BT19" s="3987">
        <v>0</v>
      </c>
      <c r="BU19" s="3987">
        <v>0</v>
      </c>
      <c r="BV19" s="3987">
        <v>0</v>
      </c>
      <c r="BW19" s="3987">
        <v>0</v>
      </c>
      <c r="BX19" s="3987">
        <v>0</v>
      </c>
      <c r="BY19" s="3987">
        <v>0</v>
      </c>
      <c r="BZ19" s="3987">
        <v>0</v>
      </c>
      <c r="CA19" s="3987">
        <v>0</v>
      </c>
      <c r="CB19" s="3987">
        <v>0</v>
      </c>
      <c r="CC19" s="3987">
        <v>0</v>
      </c>
      <c r="CD19" s="3987">
        <v>0</v>
      </c>
      <c r="CE19" s="3987">
        <v>0</v>
      </c>
      <c r="CF19" s="3987"/>
      <c r="CG19" s="3987"/>
    </row>
    <row r="20" spans="1:85" ht="15" customHeight="1">
      <c r="A20" s="2521"/>
      <c r="D20" s="2505">
        <v>1997</v>
      </c>
      <c r="E20" s="2505" t="s">
        <v>5678</v>
      </c>
      <c r="F20" s="3987">
        <v>0</v>
      </c>
      <c r="G20" s="3987">
        <v>0</v>
      </c>
      <c r="H20" s="3987">
        <v>0</v>
      </c>
      <c r="I20" s="3987">
        <v>0</v>
      </c>
      <c r="J20" s="3987">
        <v>0</v>
      </c>
      <c r="K20" s="3987">
        <v>0</v>
      </c>
      <c r="L20" s="3987">
        <v>0</v>
      </c>
      <c r="M20" s="3987">
        <v>0</v>
      </c>
      <c r="N20" s="3987">
        <v>0</v>
      </c>
      <c r="O20" s="3987">
        <v>0</v>
      </c>
      <c r="P20" s="3987">
        <v>0</v>
      </c>
      <c r="Q20" s="3987">
        <v>0</v>
      </c>
      <c r="R20" s="3987">
        <v>0</v>
      </c>
      <c r="S20" s="3987">
        <v>0</v>
      </c>
      <c r="T20" s="3987">
        <v>0</v>
      </c>
      <c r="U20" s="3987">
        <v>0</v>
      </c>
      <c r="V20" s="3987">
        <v>0</v>
      </c>
      <c r="W20" s="3987">
        <v>0</v>
      </c>
      <c r="X20" s="3987">
        <v>0</v>
      </c>
      <c r="Y20" s="3987">
        <v>0</v>
      </c>
      <c r="Z20" s="3987">
        <v>0</v>
      </c>
      <c r="AA20" s="3987">
        <v>0</v>
      </c>
      <c r="AB20" s="3987">
        <v>0</v>
      </c>
      <c r="AC20" s="3987">
        <v>0</v>
      </c>
      <c r="AD20" s="3987">
        <v>0</v>
      </c>
      <c r="AE20" s="3987">
        <v>0</v>
      </c>
      <c r="AF20" s="3987">
        <v>0</v>
      </c>
      <c r="AG20" s="3987">
        <v>0</v>
      </c>
      <c r="AH20" s="3987">
        <v>0</v>
      </c>
      <c r="AI20" s="3987">
        <v>0</v>
      </c>
      <c r="AJ20" s="3987">
        <v>0</v>
      </c>
      <c r="AK20" s="3987">
        <v>0</v>
      </c>
      <c r="AL20" s="3987">
        <v>0</v>
      </c>
      <c r="AM20" s="3987">
        <v>0</v>
      </c>
      <c r="AN20" s="3987">
        <v>0</v>
      </c>
      <c r="AO20" s="3987">
        <v>0</v>
      </c>
      <c r="AP20" s="3987">
        <v>0</v>
      </c>
      <c r="AQ20" s="3987">
        <v>0</v>
      </c>
      <c r="AR20" s="3987">
        <v>0</v>
      </c>
      <c r="AS20" s="3987">
        <v>0</v>
      </c>
      <c r="AT20" s="3987">
        <v>0</v>
      </c>
      <c r="AU20" s="3987">
        <v>0</v>
      </c>
      <c r="AV20" s="3987">
        <v>0</v>
      </c>
      <c r="AW20" s="3987">
        <v>0</v>
      </c>
      <c r="AX20" s="3987">
        <v>0</v>
      </c>
      <c r="AY20" s="3987">
        <v>0</v>
      </c>
      <c r="AZ20" s="3987">
        <v>0</v>
      </c>
      <c r="BA20" s="3987">
        <v>0</v>
      </c>
      <c r="BB20" s="3987">
        <v>0</v>
      </c>
      <c r="BC20" s="3987">
        <v>0</v>
      </c>
      <c r="BD20" s="3987">
        <v>0</v>
      </c>
      <c r="BE20" s="3987">
        <v>0</v>
      </c>
      <c r="BF20" s="3987">
        <v>0</v>
      </c>
      <c r="BG20" s="3987">
        <v>0</v>
      </c>
      <c r="BH20" s="3987">
        <v>0</v>
      </c>
      <c r="BI20" s="3987">
        <v>0</v>
      </c>
      <c r="BJ20" s="3987">
        <v>0</v>
      </c>
      <c r="BK20" s="3987">
        <v>0</v>
      </c>
      <c r="BL20" s="3987">
        <v>0</v>
      </c>
      <c r="BM20" s="3987">
        <v>0</v>
      </c>
      <c r="BN20" s="3987">
        <v>0</v>
      </c>
      <c r="BO20" s="3987">
        <v>0</v>
      </c>
      <c r="BP20" s="3987">
        <v>0</v>
      </c>
      <c r="BQ20" s="3987">
        <v>0</v>
      </c>
      <c r="BR20" s="3987">
        <v>0</v>
      </c>
      <c r="BS20" s="3987">
        <v>0</v>
      </c>
      <c r="BT20" s="3987">
        <v>0</v>
      </c>
      <c r="BU20" s="3987">
        <v>0</v>
      </c>
      <c r="BV20" s="3987">
        <v>0</v>
      </c>
      <c r="BW20" s="3987">
        <v>0</v>
      </c>
      <c r="BX20" s="3987">
        <v>0</v>
      </c>
      <c r="BY20" s="3987">
        <v>0</v>
      </c>
      <c r="BZ20" s="3987">
        <v>0</v>
      </c>
      <c r="CA20" s="3987">
        <v>0</v>
      </c>
      <c r="CB20" s="3987">
        <v>0</v>
      </c>
      <c r="CC20" s="3987">
        <v>0</v>
      </c>
      <c r="CD20" s="3987">
        <v>0</v>
      </c>
      <c r="CE20" s="3987">
        <v>0</v>
      </c>
      <c r="CF20" s="3987"/>
      <c r="CG20" s="3987"/>
    </row>
    <row r="21" spans="1:85" ht="15" customHeight="1">
      <c r="A21" s="2521"/>
      <c r="D21" s="2505">
        <v>1998</v>
      </c>
      <c r="E21" s="2505" t="s">
        <v>5678</v>
      </c>
      <c r="F21" s="3987">
        <v>0</v>
      </c>
      <c r="G21" s="3987">
        <v>0</v>
      </c>
      <c r="H21" s="3987">
        <v>0</v>
      </c>
      <c r="I21" s="3987">
        <v>0</v>
      </c>
      <c r="J21" s="3987">
        <v>0</v>
      </c>
      <c r="K21" s="3987">
        <v>0</v>
      </c>
      <c r="L21" s="3987">
        <v>0</v>
      </c>
      <c r="M21" s="3987">
        <v>0</v>
      </c>
      <c r="N21" s="3987">
        <v>0</v>
      </c>
      <c r="O21" s="3987">
        <v>0</v>
      </c>
      <c r="P21" s="3987">
        <v>0</v>
      </c>
      <c r="Q21" s="3987">
        <v>0</v>
      </c>
      <c r="R21" s="3987">
        <v>0</v>
      </c>
      <c r="S21" s="3987">
        <v>0</v>
      </c>
      <c r="T21" s="3987">
        <v>0</v>
      </c>
      <c r="U21" s="3987">
        <v>0</v>
      </c>
      <c r="V21" s="3987">
        <v>0</v>
      </c>
      <c r="W21" s="3987">
        <v>0</v>
      </c>
      <c r="X21" s="3987">
        <v>0</v>
      </c>
      <c r="Y21" s="3987">
        <v>0</v>
      </c>
      <c r="Z21" s="3987">
        <v>0</v>
      </c>
      <c r="AA21" s="3987">
        <v>0</v>
      </c>
      <c r="AB21" s="3987">
        <v>0</v>
      </c>
      <c r="AC21" s="3987">
        <v>0</v>
      </c>
      <c r="AD21" s="3987">
        <v>0</v>
      </c>
      <c r="AE21" s="3987">
        <v>0</v>
      </c>
      <c r="AF21" s="3987">
        <v>0</v>
      </c>
      <c r="AG21" s="3987">
        <v>0</v>
      </c>
      <c r="AH21" s="3987">
        <v>0</v>
      </c>
      <c r="AI21" s="3987">
        <v>0</v>
      </c>
      <c r="AJ21" s="3987">
        <v>0</v>
      </c>
      <c r="AK21" s="3987">
        <v>0</v>
      </c>
      <c r="AL21" s="3987">
        <v>0</v>
      </c>
      <c r="AM21" s="3987">
        <v>0</v>
      </c>
      <c r="AN21" s="3987">
        <v>0</v>
      </c>
      <c r="AO21" s="3987">
        <v>0</v>
      </c>
      <c r="AP21" s="3987">
        <v>0</v>
      </c>
      <c r="AQ21" s="3987">
        <v>0</v>
      </c>
      <c r="AR21" s="3987">
        <v>0</v>
      </c>
      <c r="AS21" s="3987">
        <v>0</v>
      </c>
      <c r="AT21" s="3987">
        <v>0</v>
      </c>
      <c r="AU21" s="3987">
        <v>0</v>
      </c>
      <c r="AV21" s="3987">
        <v>0</v>
      </c>
      <c r="AW21" s="3987">
        <v>0</v>
      </c>
      <c r="AX21" s="3987">
        <v>0</v>
      </c>
      <c r="AY21" s="3987">
        <v>0</v>
      </c>
      <c r="AZ21" s="3987">
        <v>0</v>
      </c>
      <c r="BA21" s="3987">
        <v>0</v>
      </c>
      <c r="BB21" s="3987">
        <v>0</v>
      </c>
      <c r="BC21" s="3987">
        <v>0</v>
      </c>
      <c r="BD21" s="3987">
        <v>0</v>
      </c>
      <c r="BE21" s="3987">
        <v>0</v>
      </c>
      <c r="BF21" s="3987">
        <v>0</v>
      </c>
      <c r="BG21" s="3987">
        <v>0</v>
      </c>
      <c r="BH21" s="3987">
        <v>0</v>
      </c>
      <c r="BI21" s="3987">
        <v>0</v>
      </c>
      <c r="BJ21" s="3987">
        <v>0</v>
      </c>
      <c r="BK21" s="3987">
        <v>0</v>
      </c>
      <c r="BL21" s="3987">
        <v>0</v>
      </c>
      <c r="BM21" s="3987">
        <v>0</v>
      </c>
      <c r="BN21" s="3987">
        <v>0</v>
      </c>
      <c r="BO21" s="3987">
        <v>0</v>
      </c>
      <c r="BP21" s="3987">
        <v>0</v>
      </c>
      <c r="BQ21" s="3987">
        <v>0</v>
      </c>
      <c r="BR21" s="3987">
        <v>0</v>
      </c>
      <c r="BS21" s="3987">
        <v>0</v>
      </c>
      <c r="BT21" s="3987">
        <v>0</v>
      </c>
      <c r="BU21" s="3987">
        <v>0</v>
      </c>
      <c r="BV21" s="3987">
        <v>0</v>
      </c>
      <c r="BW21" s="3987">
        <v>0</v>
      </c>
      <c r="BX21" s="3987">
        <v>0</v>
      </c>
      <c r="BY21" s="3987">
        <v>0</v>
      </c>
      <c r="BZ21" s="3987">
        <v>0</v>
      </c>
      <c r="CA21" s="3987">
        <v>0</v>
      </c>
      <c r="CB21" s="3987">
        <v>0</v>
      </c>
      <c r="CC21" s="3987">
        <v>0</v>
      </c>
      <c r="CD21" s="3987">
        <v>0</v>
      </c>
      <c r="CE21" s="3987">
        <v>0</v>
      </c>
      <c r="CF21" s="3987"/>
      <c r="CG21" s="3987"/>
    </row>
    <row r="22" spans="1:85" ht="15" customHeight="1">
      <c r="A22" s="2521"/>
      <c r="D22" s="2505">
        <v>1999</v>
      </c>
      <c r="E22" s="2505" t="s">
        <v>5678</v>
      </c>
      <c r="F22" s="3987">
        <v>0</v>
      </c>
      <c r="G22" s="3987">
        <v>0</v>
      </c>
      <c r="H22" s="3987">
        <v>0</v>
      </c>
      <c r="I22" s="3987">
        <v>0</v>
      </c>
      <c r="J22" s="3987">
        <v>0</v>
      </c>
      <c r="K22" s="3987">
        <v>0</v>
      </c>
      <c r="L22" s="3987">
        <v>0</v>
      </c>
      <c r="M22" s="3987">
        <v>0</v>
      </c>
      <c r="N22" s="3987">
        <v>0</v>
      </c>
      <c r="O22" s="3987">
        <v>0</v>
      </c>
      <c r="P22" s="3987">
        <v>0</v>
      </c>
      <c r="Q22" s="3987">
        <v>0</v>
      </c>
      <c r="R22" s="3987">
        <v>0</v>
      </c>
      <c r="S22" s="3987">
        <v>0</v>
      </c>
      <c r="T22" s="3987">
        <v>0</v>
      </c>
      <c r="U22" s="3987">
        <v>0</v>
      </c>
      <c r="V22" s="3987">
        <v>0</v>
      </c>
      <c r="W22" s="3987">
        <v>0</v>
      </c>
      <c r="X22" s="3987">
        <v>0</v>
      </c>
      <c r="Y22" s="3987">
        <v>0</v>
      </c>
      <c r="Z22" s="3987">
        <v>0</v>
      </c>
      <c r="AA22" s="3987">
        <v>0</v>
      </c>
      <c r="AB22" s="3987">
        <v>0</v>
      </c>
      <c r="AC22" s="3987">
        <v>0</v>
      </c>
      <c r="AD22" s="3987">
        <v>0</v>
      </c>
      <c r="AE22" s="3987">
        <v>0</v>
      </c>
      <c r="AF22" s="3987">
        <v>0</v>
      </c>
      <c r="AG22" s="3987">
        <v>0</v>
      </c>
      <c r="AH22" s="3987">
        <v>0</v>
      </c>
      <c r="AI22" s="3987">
        <v>0</v>
      </c>
      <c r="AJ22" s="3987">
        <v>0</v>
      </c>
      <c r="AK22" s="3987">
        <v>0</v>
      </c>
      <c r="AL22" s="3987">
        <v>0</v>
      </c>
      <c r="AM22" s="3987">
        <v>0</v>
      </c>
      <c r="AN22" s="3987">
        <v>0</v>
      </c>
      <c r="AO22" s="3987">
        <v>0</v>
      </c>
      <c r="AP22" s="3987">
        <v>0</v>
      </c>
      <c r="AQ22" s="3987">
        <v>0</v>
      </c>
      <c r="AR22" s="3987">
        <v>0</v>
      </c>
      <c r="AS22" s="3987">
        <v>0</v>
      </c>
      <c r="AT22" s="3987">
        <v>0</v>
      </c>
      <c r="AU22" s="3987">
        <v>0</v>
      </c>
      <c r="AV22" s="3987">
        <v>0</v>
      </c>
      <c r="AW22" s="3987">
        <v>0</v>
      </c>
      <c r="AX22" s="3987">
        <v>0</v>
      </c>
      <c r="AY22" s="3987">
        <v>0</v>
      </c>
      <c r="AZ22" s="3987">
        <v>0</v>
      </c>
      <c r="BA22" s="3987">
        <v>0</v>
      </c>
      <c r="BB22" s="3987">
        <v>0</v>
      </c>
      <c r="BC22" s="3987">
        <v>0</v>
      </c>
      <c r="BD22" s="3987">
        <v>0</v>
      </c>
      <c r="BE22" s="3987">
        <v>0</v>
      </c>
      <c r="BF22" s="3987">
        <v>0</v>
      </c>
      <c r="BG22" s="3987">
        <v>0</v>
      </c>
      <c r="BH22" s="3987">
        <v>0</v>
      </c>
      <c r="BI22" s="3987">
        <v>0</v>
      </c>
      <c r="BJ22" s="3987">
        <v>0</v>
      </c>
      <c r="BK22" s="3987">
        <v>0</v>
      </c>
      <c r="BL22" s="3987">
        <v>0</v>
      </c>
      <c r="BM22" s="3987">
        <v>0</v>
      </c>
      <c r="BN22" s="3987">
        <v>0</v>
      </c>
      <c r="BO22" s="3987">
        <v>0</v>
      </c>
      <c r="BP22" s="3987">
        <v>0</v>
      </c>
      <c r="BQ22" s="3987">
        <v>0</v>
      </c>
      <c r="BR22" s="3987">
        <v>0</v>
      </c>
      <c r="BS22" s="3987">
        <v>0</v>
      </c>
      <c r="BT22" s="3987">
        <v>0</v>
      </c>
      <c r="BU22" s="3987">
        <v>0</v>
      </c>
      <c r="BV22" s="3987">
        <v>0</v>
      </c>
      <c r="BW22" s="3987">
        <v>0</v>
      </c>
      <c r="BX22" s="3987">
        <v>0</v>
      </c>
      <c r="BY22" s="3987">
        <v>0</v>
      </c>
      <c r="BZ22" s="3987">
        <v>0</v>
      </c>
      <c r="CA22" s="3987">
        <v>0</v>
      </c>
      <c r="CB22" s="3987">
        <v>0</v>
      </c>
      <c r="CC22" s="3987">
        <v>0</v>
      </c>
      <c r="CD22" s="3987">
        <v>0</v>
      </c>
      <c r="CE22" s="3987">
        <v>0</v>
      </c>
      <c r="CF22" s="3987"/>
      <c r="CG22" s="3987"/>
    </row>
    <row r="23" spans="1:85" ht="15" customHeight="1">
      <c r="A23" s="2521"/>
      <c r="D23" s="2505">
        <v>2000</v>
      </c>
      <c r="E23" s="2505" t="s">
        <v>5678</v>
      </c>
      <c r="F23" s="3987">
        <v>0</v>
      </c>
      <c r="G23" s="3987">
        <v>0</v>
      </c>
      <c r="H23" s="3987">
        <v>0</v>
      </c>
      <c r="I23" s="3987">
        <v>0</v>
      </c>
      <c r="J23" s="3987">
        <v>0</v>
      </c>
      <c r="K23" s="3987">
        <v>0</v>
      </c>
      <c r="L23" s="3987">
        <v>0</v>
      </c>
      <c r="M23" s="3987">
        <v>0</v>
      </c>
      <c r="N23" s="3987">
        <v>0</v>
      </c>
      <c r="O23" s="3987">
        <v>0</v>
      </c>
      <c r="P23" s="3987">
        <v>0</v>
      </c>
      <c r="Q23" s="3987">
        <v>0</v>
      </c>
      <c r="R23" s="3987">
        <v>0</v>
      </c>
      <c r="S23" s="3987">
        <v>0</v>
      </c>
      <c r="T23" s="3987">
        <v>0</v>
      </c>
      <c r="U23" s="3987">
        <v>0</v>
      </c>
      <c r="V23" s="3987">
        <v>0</v>
      </c>
      <c r="W23" s="3987">
        <v>0</v>
      </c>
      <c r="X23" s="3987">
        <v>0</v>
      </c>
      <c r="Y23" s="3987">
        <v>0</v>
      </c>
      <c r="Z23" s="3987">
        <v>0</v>
      </c>
      <c r="AA23" s="3987">
        <v>0</v>
      </c>
      <c r="AB23" s="3987">
        <v>0</v>
      </c>
      <c r="AC23" s="3987">
        <v>0</v>
      </c>
      <c r="AD23" s="3987">
        <v>0</v>
      </c>
      <c r="AE23" s="3987">
        <v>0</v>
      </c>
      <c r="AF23" s="3987">
        <v>0</v>
      </c>
      <c r="AG23" s="3987">
        <v>0</v>
      </c>
      <c r="AH23" s="3987">
        <v>0</v>
      </c>
      <c r="AI23" s="3987">
        <v>0</v>
      </c>
      <c r="AJ23" s="3987">
        <v>0</v>
      </c>
      <c r="AK23" s="3987">
        <v>0</v>
      </c>
      <c r="AL23" s="3987">
        <v>0</v>
      </c>
      <c r="AM23" s="3987">
        <v>0</v>
      </c>
      <c r="AN23" s="3987">
        <v>0</v>
      </c>
      <c r="AO23" s="3987">
        <v>0</v>
      </c>
      <c r="AP23" s="3987">
        <v>0</v>
      </c>
      <c r="AQ23" s="3987">
        <v>0</v>
      </c>
      <c r="AR23" s="3987">
        <v>0</v>
      </c>
      <c r="AS23" s="3987">
        <v>0</v>
      </c>
      <c r="AT23" s="3987">
        <v>0</v>
      </c>
      <c r="AU23" s="3987">
        <v>0</v>
      </c>
      <c r="AV23" s="3987">
        <v>0</v>
      </c>
      <c r="AW23" s="3987">
        <v>0</v>
      </c>
      <c r="AX23" s="3987">
        <v>0</v>
      </c>
      <c r="AY23" s="3987">
        <v>0</v>
      </c>
      <c r="AZ23" s="3987">
        <v>0</v>
      </c>
      <c r="BA23" s="3987">
        <v>0</v>
      </c>
      <c r="BB23" s="3987">
        <v>0</v>
      </c>
      <c r="BC23" s="3987">
        <v>0</v>
      </c>
      <c r="BD23" s="3987">
        <v>0</v>
      </c>
      <c r="BE23" s="3987">
        <v>0</v>
      </c>
      <c r="BF23" s="3987">
        <v>0</v>
      </c>
      <c r="BG23" s="3987">
        <v>0</v>
      </c>
      <c r="BH23" s="3987">
        <v>0</v>
      </c>
      <c r="BI23" s="3987">
        <v>0</v>
      </c>
      <c r="BJ23" s="3987">
        <v>0</v>
      </c>
      <c r="BK23" s="3987">
        <v>0</v>
      </c>
      <c r="BL23" s="3987">
        <v>0</v>
      </c>
      <c r="BM23" s="3987">
        <v>0</v>
      </c>
      <c r="BN23" s="3987">
        <v>0</v>
      </c>
      <c r="BO23" s="3987">
        <v>0</v>
      </c>
      <c r="BP23" s="3987">
        <v>0</v>
      </c>
      <c r="BQ23" s="3987">
        <v>0</v>
      </c>
      <c r="BR23" s="3987">
        <v>0</v>
      </c>
      <c r="BS23" s="3987">
        <v>0</v>
      </c>
      <c r="BT23" s="3987">
        <v>0</v>
      </c>
      <c r="BU23" s="3987">
        <v>0</v>
      </c>
      <c r="BV23" s="3987">
        <v>0</v>
      </c>
      <c r="BW23" s="3987">
        <v>0</v>
      </c>
      <c r="BX23" s="3987">
        <v>0</v>
      </c>
      <c r="BY23" s="3987">
        <v>0</v>
      </c>
      <c r="BZ23" s="3987">
        <v>0</v>
      </c>
      <c r="CA23" s="3987">
        <v>0</v>
      </c>
      <c r="CB23" s="3987">
        <v>0</v>
      </c>
      <c r="CC23" s="3987">
        <v>0</v>
      </c>
      <c r="CD23" s="3987">
        <v>0</v>
      </c>
      <c r="CE23" s="3987">
        <v>0</v>
      </c>
      <c r="CF23" s="3987"/>
      <c r="CG23" s="3987"/>
    </row>
    <row r="24" spans="1:85" ht="15" customHeight="1">
      <c r="A24" s="2521"/>
      <c r="D24" s="2505">
        <v>2001</v>
      </c>
      <c r="E24" s="2505" t="s">
        <v>5678</v>
      </c>
      <c r="F24" s="3987">
        <v>0</v>
      </c>
      <c r="G24" s="3987">
        <v>0</v>
      </c>
      <c r="H24" s="3987">
        <v>0</v>
      </c>
      <c r="I24" s="3987">
        <v>0</v>
      </c>
      <c r="J24" s="3987">
        <v>0</v>
      </c>
      <c r="K24" s="3987">
        <v>0</v>
      </c>
      <c r="L24" s="3987">
        <v>0</v>
      </c>
      <c r="M24" s="3987">
        <v>0</v>
      </c>
      <c r="N24" s="3987">
        <v>0</v>
      </c>
      <c r="O24" s="3987">
        <v>0</v>
      </c>
      <c r="P24" s="3987">
        <v>0</v>
      </c>
      <c r="Q24" s="3987">
        <v>0</v>
      </c>
      <c r="R24" s="3987">
        <v>0</v>
      </c>
      <c r="S24" s="3987">
        <v>0</v>
      </c>
      <c r="T24" s="3987">
        <v>0</v>
      </c>
      <c r="U24" s="3987">
        <v>0</v>
      </c>
      <c r="V24" s="3987">
        <v>0</v>
      </c>
      <c r="W24" s="3987">
        <v>0</v>
      </c>
      <c r="X24" s="3987">
        <v>0</v>
      </c>
      <c r="Y24" s="3987">
        <v>0</v>
      </c>
      <c r="Z24" s="3987">
        <v>0</v>
      </c>
      <c r="AA24" s="3987">
        <v>0</v>
      </c>
      <c r="AB24" s="3987">
        <v>0</v>
      </c>
      <c r="AC24" s="3987">
        <v>0</v>
      </c>
      <c r="AD24" s="3987">
        <v>0</v>
      </c>
      <c r="AE24" s="3987">
        <v>0</v>
      </c>
      <c r="AF24" s="3987">
        <v>0</v>
      </c>
      <c r="AG24" s="3987">
        <v>0</v>
      </c>
      <c r="AH24" s="3987">
        <v>0</v>
      </c>
      <c r="AI24" s="3987">
        <v>0</v>
      </c>
      <c r="AJ24" s="3987">
        <v>0</v>
      </c>
      <c r="AK24" s="3987">
        <v>0</v>
      </c>
      <c r="AL24" s="3987">
        <v>0</v>
      </c>
      <c r="AM24" s="3987">
        <v>0</v>
      </c>
      <c r="AN24" s="3987">
        <v>0</v>
      </c>
      <c r="AO24" s="3987">
        <v>0</v>
      </c>
      <c r="AP24" s="3987">
        <v>0</v>
      </c>
      <c r="AQ24" s="3987">
        <v>0</v>
      </c>
      <c r="AR24" s="3987">
        <v>0</v>
      </c>
      <c r="AS24" s="3987">
        <v>0</v>
      </c>
      <c r="AT24" s="3987">
        <v>0</v>
      </c>
      <c r="AU24" s="3987">
        <v>0</v>
      </c>
      <c r="AV24" s="3987">
        <v>0</v>
      </c>
      <c r="AW24" s="3987">
        <v>0</v>
      </c>
      <c r="AX24" s="3987">
        <v>0</v>
      </c>
      <c r="AY24" s="3987">
        <v>0</v>
      </c>
      <c r="AZ24" s="3987">
        <v>0</v>
      </c>
      <c r="BA24" s="3987">
        <v>0</v>
      </c>
      <c r="BB24" s="3987">
        <v>0</v>
      </c>
      <c r="BC24" s="3987">
        <v>0</v>
      </c>
      <c r="BD24" s="3987">
        <v>0</v>
      </c>
      <c r="BE24" s="3987">
        <v>0</v>
      </c>
      <c r="BF24" s="3987">
        <v>0</v>
      </c>
      <c r="BG24" s="3987">
        <v>0</v>
      </c>
      <c r="BH24" s="3987">
        <v>0</v>
      </c>
      <c r="BI24" s="3987">
        <v>0</v>
      </c>
      <c r="BJ24" s="3987">
        <v>0</v>
      </c>
      <c r="BK24" s="3987">
        <v>0</v>
      </c>
      <c r="BL24" s="3987">
        <v>0</v>
      </c>
      <c r="BM24" s="3987">
        <v>0</v>
      </c>
      <c r="BN24" s="3987">
        <v>0</v>
      </c>
      <c r="BO24" s="3987">
        <v>0</v>
      </c>
      <c r="BP24" s="3987">
        <v>0</v>
      </c>
      <c r="BQ24" s="3987">
        <v>0</v>
      </c>
      <c r="BR24" s="3987">
        <v>0</v>
      </c>
      <c r="BS24" s="3987">
        <v>0</v>
      </c>
      <c r="BT24" s="3987">
        <v>0</v>
      </c>
      <c r="BU24" s="3987">
        <v>0</v>
      </c>
      <c r="BV24" s="3987">
        <v>0</v>
      </c>
      <c r="BW24" s="3987">
        <v>0</v>
      </c>
      <c r="BX24" s="3987">
        <v>0</v>
      </c>
      <c r="BY24" s="3987">
        <v>0</v>
      </c>
      <c r="BZ24" s="3987">
        <v>0</v>
      </c>
      <c r="CA24" s="3987">
        <v>0</v>
      </c>
      <c r="CB24" s="3987">
        <v>0</v>
      </c>
      <c r="CC24" s="3987">
        <v>0</v>
      </c>
      <c r="CD24" s="3987">
        <v>0</v>
      </c>
      <c r="CE24" s="3987">
        <v>0</v>
      </c>
      <c r="CF24" s="3987"/>
      <c r="CG24" s="3987"/>
    </row>
    <row r="25" spans="1:85" ht="15" customHeight="1">
      <c r="A25" s="2521"/>
      <c r="D25" s="2505">
        <v>2002</v>
      </c>
      <c r="E25" s="2505" t="s">
        <v>5678</v>
      </c>
      <c r="F25" s="3987">
        <v>0</v>
      </c>
      <c r="G25" s="3987">
        <v>0</v>
      </c>
      <c r="H25" s="3987">
        <v>0</v>
      </c>
      <c r="I25" s="3987">
        <v>0</v>
      </c>
      <c r="J25" s="3987">
        <v>0</v>
      </c>
      <c r="K25" s="3987">
        <v>0</v>
      </c>
      <c r="L25" s="3987">
        <v>0</v>
      </c>
      <c r="M25" s="3987">
        <v>0</v>
      </c>
      <c r="N25" s="3987">
        <v>0</v>
      </c>
      <c r="O25" s="3987">
        <v>0</v>
      </c>
      <c r="P25" s="3987">
        <v>0</v>
      </c>
      <c r="Q25" s="3987">
        <v>0</v>
      </c>
      <c r="R25" s="3987">
        <v>0</v>
      </c>
      <c r="S25" s="3987">
        <v>0</v>
      </c>
      <c r="T25" s="3987">
        <v>0</v>
      </c>
      <c r="U25" s="3987">
        <v>0</v>
      </c>
      <c r="V25" s="3987">
        <v>0</v>
      </c>
      <c r="W25" s="3987">
        <v>0</v>
      </c>
      <c r="X25" s="3987">
        <v>0</v>
      </c>
      <c r="Y25" s="3987">
        <v>0</v>
      </c>
      <c r="Z25" s="3987">
        <v>0</v>
      </c>
      <c r="AA25" s="3987">
        <v>0</v>
      </c>
      <c r="AB25" s="3987">
        <v>0</v>
      </c>
      <c r="AC25" s="3987">
        <v>0</v>
      </c>
      <c r="AD25" s="3987">
        <v>0</v>
      </c>
      <c r="AE25" s="3987">
        <v>0</v>
      </c>
      <c r="AF25" s="3987">
        <v>0</v>
      </c>
      <c r="AG25" s="3987">
        <v>0</v>
      </c>
      <c r="AH25" s="3987">
        <v>0</v>
      </c>
      <c r="AI25" s="3987">
        <v>0</v>
      </c>
      <c r="AJ25" s="3987">
        <v>0</v>
      </c>
      <c r="AK25" s="3987">
        <v>0</v>
      </c>
      <c r="AL25" s="3987">
        <v>0</v>
      </c>
      <c r="AM25" s="3987">
        <v>0</v>
      </c>
      <c r="AN25" s="3987">
        <v>0</v>
      </c>
      <c r="AO25" s="3987">
        <v>0</v>
      </c>
      <c r="AP25" s="3987">
        <v>0</v>
      </c>
      <c r="AQ25" s="3987">
        <v>0</v>
      </c>
      <c r="AR25" s="3987">
        <v>0</v>
      </c>
      <c r="AS25" s="3987">
        <v>0</v>
      </c>
      <c r="AT25" s="3987">
        <v>0</v>
      </c>
      <c r="AU25" s="3987">
        <v>0</v>
      </c>
      <c r="AV25" s="3987">
        <v>0</v>
      </c>
      <c r="AW25" s="3987">
        <v>0</v>
      </c>
      <c r="AX25" s="3987">
        <v>0</v>
      </c>
      <c r="AY25" s="3987">
        <v>0</v>
      </c>
      <c r="AZ25" s="3987">
        <v>0</v>
      </c>
      <c r="BA25" s="3987">
        <v>0</v>
      </c>
      <c r="BB25" s="3987">
        <v>0</v>
      </c>
      <c r="BC25" s="3987">
        <v>0</v>
      </c>
      <c r="BD25" s="3987">
        <v>0</v>
      </c>
      <c r="BE25" s="3987">
        <v>0</v>
      </c>
      <c r="BF25" s="3987">
        <v>0</v>
      </c>
      <c r="BG25" s="3987">
        <v>0</v>
      </c>
      <c r="BH25" s="3987">
        <v>0</v>
      </c>
      <c r="BI25" s="3987">
        <v>0</v>
      </c>
      <c r="BJ25" s="3987">
        <v>0</v>
      </c>
      <c r="BK25" s="3987">
        <v>0</v>
      </c>
      <c r="BL25" s="3987">
        <v>0</v>
      </c>
      <c r="BM25" s="3987">
        <v>0</v>
      </c>
      <c r="BN25" s="3987">
        <v>0</v>
      </c>
      <c r="BO25" s="3987">
        <v>0</v>
      </c>
      <c r="BP25" s="3987">
        <v>0</v>
      </c>
      <c r="BQ25" s="3987">
        <v>0</v>
      </c>
      <c r="BR25" s="3987">
        <v>0</v>
      </c>
      <c r="BS25" s="3987">
        <v>0</v>
      </c>
      <c r="BT25" s="3987">
        <v>0</v>
      </c>
      <c r="BU25" s="3987">
        <v>0</v>
      </c>
      <c r="BV25" s="3987">
        <v>0</v>
      </c>
      <c r="BW25" s="3987">
        <v>0</v>
      </c>
      <c r="BX25" s="3987">
        <v>0</v>
      </c>
      <c r="BY25" s="3987">
        <v>0</v>
      </c>
      <c r="BZ25" s="3987">
        <v>0</v>
      </c>
      <c r="CA25" s="3987">
        <v>0</v>
      </c>
      <c r="CB25" s="3987">
        <v>0</v>
      </c>
      <c r="CC25" s="3987">
        <v>0</v>
      </c>
      <c r="CD25" s="3987">
        <v>0</v>
      </c>
      <c r="CE25" s="3987">
        <v>0</v>
      </c>
      <c r="CF25" s="3987"/>
      <c r="CG25" s="3987"/>
    </row>
    <row r="26" spans="1:85" ht="15" customHeight="1">
      <c r="A26" s="2521"/>
      <c r="D26" s="2521">
        <v>2003</v>
      </c>
      <c r="E26" s="2521" t="s">
        <v>5678</v>
      </c>
      <c r="F26" s="3987">
        <v>0</v>
      </c>
      <c r="G26" s="3987">
        <v>0</v>
      </c>
      <c r="H26" s="3987">
        <v>0</v>
      </c>
      <c r="I26" s="3987">
        <v>0</v>
      </c>
      <c r="J26" s="3987">
        <v>0</v>
      </c>
      <c r="K26" s="3987">
        <v>0</v>
      </c>
      <c r="L26" s="3987">
        <v>0</v>
      </c>
      <c r="M26" s="3987">
        <v>0</v>
      </c>
      <c r="N26" s="3987">
        <v>0</v>
      </c>
      <c r="O26" s="3987">
        <v>0</v>
      </c>
      <c r="P26" s="3987">
        <v>0</v>
      </c>
      <c r="Q26" s="3987">
        <v>0</v>
      </c>
      <c r="R26" s="3987">
        <v>0</v>
      </c>
      <c r="S26" s="3987">
        <v>0</v>
      </c>
      <c r="T26" s="3987">
        <v>0</v>
      </c>
      <c r="U26" s="3987">
        <v>0</v>
      </c>
      <c r="V26" s="3987">
        <v>0</v>
      </c>
      <c r="W26" s="3987">
        <v>0</v>
      </c>
      <c r="X26" s="3987">
        <v>0</v>
      </c>
      <c r="Y26" s="3987">
        <v>0</v>
      </c>
      <c r="Z26" s="3987">
        <v>0</v>
      </c>
      <c r="AA26" s="3987">
        <v>0</v>
      </c>
      <c r="AB26" s="3987">
        <v>0</v>
      </c>
      <c r="AC26" s="3987">
        <v>0</v>
      </c>
      <c r="AD26" s="3987">
        <v>0</v>
      </c>
      <c r="AE26" s="3987">
        <v>0</v>
      </c>
      <c r="AF26" s="3987">
        <v>0</v>
      </c>
      <c r="AG26" s="3987">
        <v>0</v>
      </c>
      <c r="AH26" s="3987">
        <v>0</v>
      </c>
      <c r="AI26" s="3987">
        <v>0</v>
      </c>
      <c r="AJ26" s="3987">
        <v>0</v>
      </c>
      <c r="AK26" s="3987">
        <v>0</v>
      </c>
      <c r="AL26" s="3987">
        <v>0</v>
      </c>
      <c r="AM26" s="3987">
        <v>0</v>
      </c>
      <c r="AN26" s="3987">
        <v>0</v>
      </c>
      <c r="AO26" s="3987">
        <v>0</v>
      </c>
      <c r="AP26" s="3987">
        <v>0</v>
      </c>
      <c r="AQ26" s="3987">
        <v>0</v>
      </c>
      <c r="AR26" s="3987">
        <v>0</v>
      </c>
      <c r="AS26" s="3987">
        <v>0</v>
      </c>
      <c r="AT26" s="3987">
        <v>0</v>
      </c>
      <c r="AU26" s="3987">
        <v>0</v>
      </c>
      <c r="AV26" s="3987">
        <v>0</v>
      </c>
      <c r="AW26" s="3987">
        <v>0</v>
      </c>
      <c r="AX26" s="3987">
        <v>0</v>
      </c>
      <c r="AY26" s="3987">
        <v>0</v>
      </c>
      <c r="AZ26" s="3987">
        <v>0</v>
      </c>
      <c r="BA26" s="3987">
        <v>0</v>
      </c>
      <c r="BB26" s="3987">
        <v>0</v>
      </c>
      <c r="BC26" s="3987">
        <v>0</v>
      </c>
      <c r="BD26" s="3987">
        <v>0</v>
      </c>
      <c r="BE26" s="3987">
        <v>0</v>
      </c>
      <c r="BF26" s="3987">
        <v>0</v>
      </c>
      <c r="BG26" s="3987">
        <v>0</v>
      </c>
      <c r="BH26" s="3987">
        <v>0</v>
      </c>
      <c r="BI26" s="3987">
        <v>0</v>
      </c>
      <c r="BJ26" s="3987">
        <v>0</v>
      </c>
      <c r="BK26" s="3987">
        <v>0</v>
      </c>
      <c r="BL26" s="3987">
        <v>0</v>
      </c>
      <c r="BM26" s="3987">
        <v>0</v>
      </c>
      <c r="BN26" s="3987">
        <v>0</v>
      </c>
      <c r="BO26" s="3987">
        <v>0</v>
      </c>
      <c r="BP26" s="3987">
        <v>0</v>
      </c>
      <c r="BQ26" s="3987">
        <v>0</v>
      </c>
      <c r="BR26" s="3987">
        <v>0</v>
      </c>
      <c r="BS26" s="3987">
        <v>0</v>
      </c>
      <c r="BT26" s="3987">
        <v>0</v>
      </c>
      <c r="BU26" s="3987">
        <v>0</v>
      </c>
      <c r="BV26" s="3987">
        <v>0</v>
      </c>
      <c r="BW26" s="3987">
        <v>0</v>
      </c>
      <c r="BX26" s="3987">
        <v>0</v>
      </c>
      <c r="BY26" s="3987">
        <v>0</v>
      </c>
      <c r="BZ26" s="3987">
        <v>0</v>
      </c>
      <c r="CA26" s="3987">
        <v>0</v>
      </c>
      <c r="CB26" s="3987">
        <v>0</v>
      </c>
      <c r="CC26" s="3987">
        <v>0</v>
      </c>
      <c r="CD26" s="3987">
        <v>0</v>
      </c>
      <c r="CE26" s="3987">
        <v>0</v>
      </c>
      <c r="CF26" s="3987"/>
      <c r="CG26" s="3987"/>
    </row>
    <row r="27" spans="1:85" ht="15" customHeight="1">
      <c r="A27" s="2521"/>
      <c r="B27" s="2737"/>
      <c r="D27" s="2521">
        <v>2004</v>
      </c>
      <c r="E27" s="2521" t="s">
        <v>5678</v>
      </c>
      <c r="F27" s="3987">
        <v>0</v>
      </c>
      <c r="G27" s="3987">
        <v>0</v>
      </c>
      <c r="H27" s="3987">
        <v>0</v>
      </c>
      <c r="I27" s="3987">
        <v>229000</v>
      </c>
      <c r="J27" s="3987">
        <v>0</v>
      </c>
      <c r="K27" s="3987">
        <v>229000</v>
      </c>
      <c r="L27" s="3987">
        <v>0</v>
      </c>
      <c r="M27" s="3987">
        <v>0</v>
      </c>
      <c r="N27" s="3987">
        <v>0</v>
      </c>
      <c r="O27" s="3987">
        <v>0</v>
      </c>
      <c r="P27" s="3987">
        <v>0</v>
      </c>
      <c r="Q27" s="3987">
        <v>0</v>
      </c>
      <c r="R27" s="3987">
        <v>0</v>
      </c>
      <c r="S27" s="3987">
        <v>0</v>
      </c>
      <c r="T27" s="3987">
        <v>0</v>
      </c>
      <c r="U27" s="3987">
        <v>0</v>
      </c>
      <c r="V27" s="3987">
        <v>0</v>
      </c>
      <c r="W27" s="3987">
        <v>0</v>
      </c>
      <c r="X27" s="3987">
        <v>0</v>
      </c>
      <c r="Y27" s="3987">
        <v>0</v>
      </c>
      <c r="Z27" s="3987">
        <v>0</v>
      </c>
      <c r="AA27" s="3987">
        <v>0</v>
      </c>
      <c r="AB27" s="3987">
        <v>0</v>
      </c>
      <c r="AC27" s="3987">
        <v>0</v>
      </c>
      <c r="AD27" s="3987">
        <v>0</v>
      </c>
      <c r="AE27" s="3987">
        <v>0</v>
      </c>
      <c r="AF27" s="3987">
        <v>0</v>
      </c>
      <c r="AG27" s="3987">
        <v>0</v>
      </c>
      <c r="AH27" s="3987">
        <v>0</v>
      </c>
      <c r="AI27" s="3987">
        <v>0</v>
      </c>
      <c r="AJ27" s="3987">
        <v>0</v>
      </c>
      <c r="AK27" s="3987">
        <v>0</v>
      </c>
      <c r="AL27" s="3987">
        <v>0</v>
      </c>
      <c r="AM27" s="3987">
        <v>0</v>
      </c>
      <c r="AN27" s="3987">
        <v>0</v>
      </c>
      <c r="AO27" s="3987">
        <v>0</v>
      </c>
      <c r="AP27" s="3987">
        <v>0</v>
      </c>
      <c r="AQ27" s="3987">
        <v>0</v>
      </c>
      <c r="AR27" s="3987">
        <v>0</v>
      </c>
      <c r="AS27" s="3987">
        <v>0</v>
      </c>
      <c r="AT27" s="3987">
        <v>0</v>
      </c>
      <c r="AU27" s="3987">
        <v>0</v>
      </c>
      <c r="AV27" s="3987">
        <v>0</v>
      </c>
      <c r="AW27" s="3987">
        <v>0</v>
      </c>
      <c r="AX27" s="3987">
        <v>0</v>
      </c>
      <c r="AY27" s="3987">
        <v>0</v>
      </c>
      <c r="AZ27" s="3987">
        <v>0</v>
      </c>
      <c r="BA27" s="3987">
        <v>0</v>
      </c>
      <c r="BB27" s="3987">
        <v>0</v>
      </c>
      <c r="BC27" s="3987">
        <v>0</v>
      </c>
      <c r="BD27" s="3987">
        <v>0</v>
      </c>
      <c r="BE27" s="3987">
        <v>0</v>
      </c>
      <c r="BF27" s="3987">
        <v>0</v>
      </c>
      <c r="BG27" s="3987">
        <v>0</v>
      </c>
      <c r="BH27" s="3987">
        <v>0</v>
      </c>
      <c r="BI27" s="3987">
        <v>0</v>
      </c>
      <c r="BJ27" s="3987">
        <v>0</v>
      </c>
      <c r="BK27" s="3987">
        <v>0</v>
      </c>
      <c r="BL27" s="3987">
        <v>0</v>
      </c>
      <c r="BM27" s="3987">
        <v>0</v>
      </c>
      <c r="BN27" s="3987">
        <v>0</v>
      </c>
      <c r="BO27" s="3987">
        <v>0</v>
      </c>
      <c r="BP27" s="3987">
        <v>0</v>
      </c>
      <c r="BQ27" s="3987">
        <v>0</v>
      </c>
      <c r="BR27" s="3987">
        <v>0</v>
      </c>
      <c r="BS27" s="3987">
        <v>0</v>
      </c>
      <c r="BT27" s="3987">
        <v>0</v>
      </c>
      <c r="BU27" s="3987">
        <v>0</v>
      </c>
      <c r="BV27" s="3987">
        <v>0</v>
      </c>
      <c r="BW27" s="3987">
        <v>0</v>
      </c>
      <c r="BX27" s="3987">
        <v>0</v>
      </c>
      <c r="BY27" s="3987">
        <v>0</v>
      </c>
      <c r="BZ27" s="3987">
        <v>0</v>
      </c>
      <c r="CA27" s="3987">
        <v>0</v>
      </c>
      <c r="CB27" s="3987">
        <v>0</v>
      </c>
      <c r="CC27" s="3987">
        <v>0</v>
      </c>
      <c r="CD27" s="3987">
        <v>0</v>
      </c>
      <c r="CE27" s="3987">
        <v>0</v>
      </c>
      <c r="CF27" s="3987"/>
      <c r="CG27" s="3987"/>
    </row>
    <row r="28" spans="1:85" ht="15" customHeight="1">
      <c r="A28" s="2521"/>
      <c r="D28" s="2521">
        <v>2005</v>
      </c>
      <c r="E28" s="2521" t="s">
        <v>5678</v>
      </c>
      <c r="F28" s="3987">
        <v>0</v>
      </c>
      <c r="G28" s="3987">
        <v>0</v>
      </c>
      <c r="H28" s="3987">
        <v>0</v>
      </c>
      <c r="I28" s="3987">
        <v>229332</v>
      </c>
      <c r="J28" s="3987">
        <v>0</v>
      </c>
      <c r="K28" s="3987">
        <v>229332</v>
      </c>
      <c r="L28" s="3987">
        <v>0</v>
      </c>
      <c r="M28" s="3987">
        <v>0</v>
      </c>
      <c r="N28" s="3987">
        <v>0</v>
      </c>
      <c r="O28" s="3987">
        <v>0</v>
      </c>
      <c r="P28" s="3987">
        <v>0</v>
      </c>
      <c r="Q28" s="3987">
        <v>0</v>
      </c>
      <c r="R28" s="3987">
        <v>0</v>
      </c>
      <c r="S28" s="3987">
        <v>0</v>
      </c>
      <c r="T28" s="3987">
        <v>0</v>
      </c>
      <c r="U28" s="3987">
        <v>0</v>
      </c>
      <c r="V28" s="3987">
        <v>0</v>
      </c>
      <c r="W28" s="3987">
        <v>0</v>
      </c>
      <c r="X28" s="3987">
        <v>0</v>
      </c>
      <c r="Y28" s="3987">
        <v>0</v>
      </c>
      <c r="Z28" s="3987">
        <v>0</v>
      </c>
      <c r="AA28" s="3987">
        <v>0</v>
      </c>
      <c r="AB28" s="3987">
        <v>0</v>
      </c>
      <c r="AC28" s="3987">
        <v>0</v>
      </c>
      <c r="AD28" s="3987">
        <v>0</v>
      </c>
      <c r="AE28" s="3987">
        <v>0</v>
      </c>
      <c r="AF28" s="3987">
        <v>0</v>
      </c>
      <c r="AG28" s="3987">
        <v>0</v>
      </c>
      <c r="AH28" s="3987">
        <v>0</v>
      </c>
      <c r="AI28" s="3987">
        <v>0</v>
      </c>
      <c r="AJ28" s="3987">
        <v>0</v>
      </c>
      <c r="AK28" s="3987">
        <v>0</v>
      </c>
      <c r="AL28" s="3987">
        <v>0</v>
      </c>
      <c r="AM28" s="3987">
        <v>0</v>
      </c>
      <c r="AN28" s="3987">
        <v>0</v>
      </c>
      <c r="AO28" s="3987">
        <v>0</v>
      </c>
      <c r="AP28" s="3987">
        <v>0</v>
      </c>
      <c r="AQ28" s="3987">
        <v>0</v>
      </c>
      <c r="AR28" s="3987">
        <v>0</v>
      </c>
      <c r="AS28" s="3987">
        <v>0</v>
      </c>
      <c r="AT28" s="3987">
        <v>0</v>
      </c>
      <c r="AU28" s="3987">
        <v>0</v>
      </c>
      <c r="AV28" s="3987">
        <v>0</v>
      </c>
      <c r="AW28" s="3987">
        <v>0</v>
      </c>
      <c r="AX28" s="3987">
        <v>0</v>
      </c>
      <c r="AY28" s="3987">
        <v>0</v>
      </c>
      <c r="AZ28" s="3987">
        <v>0</v>
      </c>
      <c r="BA28" s="3987">
        <v>0</v>
      </c>
      <c r="BB28" s="3987">
        <v>0</v>
      </c>
      <c r="BC28" s="3987">
        <v>0</v>
      </c>
      <c r="BD28" s="3987">
        <v>0</v>
      </c>
      <c r="BE28" s="3987">
        <v>0</v>
      </c>
      <c r="BF28" s="3987">
        <v>0</v>
      </c>
      <c r="BG28" s="3987">
        <v>0</v>
      </c>
      <c r="BH28" s="3987">
        <v>0</v>
      </c>
      <c r="BI28" s="3987">
        <v>0</v>
      </c>
      <c r="BJ28" s="3987">
        <v>0</v>
      </c>
      <c r="BK28" s="3987">
        <v>0</v>
      </c>
      <c r="BL28" s="3987">
        <v>0</v>
      </c>
      <c r="BM28" s="3987">
        <v>0</v>
      </c>
      <c r="BN28" s="3987">
        <v>0</v>
      </c>
      <c r="BO28" s="3987">
        <v>0</v>
      </c>
      <c r="BP28" s="3987">
        <v>0</v>
      </c>
      <c r="BQ28" s="3987">
        <v>0</v>
      </c>
      <c r="BR28" s="3987">
        <v>0</v>
      </c>
      <c r="BS28" s="3987">
        <v>0</v>
      </c>
      <c r="BT28" s="3987">
        <v>0</v>
      </c>
      <c r="BU28" s="3987">
        <v>0</v>
      </c>
      <c r="BV28" s="3987">
        <v>0</v>
      </c>
      <c r="BW28" s="3987">
        <v>0</v>
      </c>
      <c r="BX28" s="3987">
        <v>0</v>
      </c>
      <c r="BY28" s="3987">
        <v>0</v>
      </c>
      <c r="BZ28" s="3987">
        <v>0</v>
      </c>
      <c r="CA28" s="3987">
        <v>0</v>
      </c>
      <c r="CB28" s="3987">
        <v>0</v>
      </c>
      <c r="CC28" s="3987">
        <v>0</v>
      </c>
      <c r="CD28" s="3987">
        <v>0</v>
      </c>
      <c r="CE28" s="3987">
        <v>0</v>
      </c>
      <c r="CF28" s="3987"/>
      <c r="CG28" s="3987"/>
    </row>
    <row r="29" spans="1:85" ht="15" customHeight="1">
      <c r="A29" s="2521"/>
      <c r="D29" s="2521">
        <v>2006</v>
      </c>
      <c r="E29" s="2521" t="s">
        <v>5678</v>
      </c>
      <c r="F29" s="3987">
        <v>0</v>
      </c>
      <c r="G29" s="3987">
        <v>0</v>
      </c>
      <c r="H29" s="3987">
        <v>0</v>
      </c>
      <c r="I29" s="3987">
        <v>235065</v>
      </c>
      <c r="J29" s="3987">
        <v>0</v>
      </c>
      <c r="K29" s="3987">
        <v>235065</v>
      </c>
      <c r="L29" s="3987">
        <v>0</v>
      </c>
      <c r="M29" s="3987">
        <v>0</v>
      </c>
      <c r="N29" s="3987">
        <v>0</v>
      </c>
      <c r="O29" s="3987">
        <v>0</v>
      </c>
      <c r="P29" s="3987">
        <v>0</v>
      </c>
      <c r="Q29" s="3987">
        <v>0</v>
      </c>
      <c r="R29" s="3987">
        <v>0</v>
      </c>
      <c r="S29" s="3987">
        <v>0</v>
      </c>
      <c r="T29" s="3987">
        <v>0</v>
      </c>
      <c r="U29" s="3987">
        <v>0</v>
      </c>
      <c r="V29" s="3987">
        <v>0</v>
      </c>
      <c r="W29" s="3987">
        <v>0</v>
      </c>
      <c r="X29" s="3987">
        <v>0</v>
      </c>
      <c r="Y29" s="3987">
        <v>0</v>
      </c>
      <c r="Z29" s="3987">
        <v>0</v>
      </c>
      <c r="AA29" s="3987">
        <v>0</v>
      </c>
      <c r="AB29" s="3987">
        <v>0</v>
      </c>
      <c r="AC29" s="3987">
        <v>0</v>
      </c>
      <c r="AD29" s="3987">
        <v>0</v>
      </c>
      <c r="AE29" s="3987">
        <v>0</v>
      </c>
      <c r="AF29" s="3987">
        <v>0</v>
      </c>
      <c r="AG29" s="3987">
        <v>0</v>
      </c>
      <c r="AH29" s="3987">
        <v>0</v>
      </c>
      <c r="AI29" s="3987">
        <v>0</v>
      </c>
      <c r="AJ29" s="3987">
        <v>0</v>
      </c>
      <c r="AK29" s="3987">
        <v>0</v>
      </c>
      <c r="AL29" s="3987">
        <v>0</v>
      </c>
      <c r="AM29" s="3987">
        <v>0</v>
      </c>
      <c r="AN29" s="3987">
        <v>0</v>
      </c>
      <c r="AO29" s="3987">
        <v>0</v>
      </c>
      <c r="AP29" s="3987">
        <v>0</v>
      </c>
      <c r="AQ29" s="3987">
        <v>0</v>
      </c>
      <c r="AR29" s="3987">
        <v>0</v>
      </c>
      <c r="AS29" s="3987">
        <v>0</v>
      </c>
      <c r="AT29" s="3987">
        <v>0</v>
      </c>
      <c r="AU29" s="3987">
        <v>0</v>
      </c>
      <c r="AV29" s="3987">
        <v>0</v>
      </c>
      <c r="AW29" s="3987">
        <v>0</v>
      </c>
      <c r="AX29" s="3987">
        <v>0</v>
      </c>
      <c r="AY29" s="3987">
        <v>0</v>
      </c>
      <c r="AZ29" s="3987">
        <v>0</v>
      </c>
      <c r="BA29" s="3987">
        <v>0</v>
      </c>
      <c r="BB29" s="3987">
        <v>0</v>
      </c>
      <c r="BC29" s="3987">
        <v>0</v>
      </c>
      <c r="BD29" s="3987">
        <v>0</v>
      </c>
      <c r="BE29" s="3987">
        <v>0</v>
      </c>
      <c r="BF29" s="3987">
        <v>0</v>
      </c>
      <c r="BG29" s="3987">
        <v>0</v>
      </c>
      <c r="BH29" s="3987">
        <v>0</v>
      </c>
      <c r="BI29" s="3987">
        <v>0</v>
      </c>
      <c r="BJ29" s="3987">
        <v>0</v>
      </c>
      <c r="BK29" s="3987">
        <v>0</v>
      </c>
      <c r="BL29" s="3987">
        <v>0</v>
      </c>
      <c r="BM29" s="3987">
        <v>0</v>
      </c>
      <c r="BN29" s="3987">
        <v>0</v>
      </c>
      <c r="BO29" s="3987">
        <v>0</v>
      </c>
      <c r="BP29" s="3987">
        <v>0</v>
      </c>
      <c r="BQ29" s="3987">
        <v>0</v>
      </c>
      <c r="BR29" s="3987">
        <v>0</v>
      </c>
      <c r="BS29" s="3987">
        <v>0</v>
      </c>
      <c r="BT29" s="3987">
        <v>0</v>
      </c>
      <c r="BU29" s="3987">
        <v>0</v>
      </c>
      <c r="BV29" s="3987">
        <v>0</v>
      </c>
      <c r="BW29" s="3987">
        <v>0</v>
      </c>
      <c r="BX29" s="3987">
        <v>0</v>
      </c>
      <c r="BY29" s="3987">
        <v>0</v>
      </c>
      <c r="BZ29" s="3987">
        <v>0</v>
      </c>
      <c r="CA29" s="3987">
        <v>0</v>
      </c>
      <c r="CB29" s="3987">
        <v>0</v>
      </c>
      <c r="CC29" s="3987">
        <v>0</v>
      </c>
      <c r="CD29" s="3987">
        <v>0</v>
      </c>
      <c r="CE29" s="3987">
        <v>0</v>
      </c>
      <c r="CF29" s="3987"/>
      <c r="CG29" s="3987"/>
    </row>
    <row r="30" spans="1:85" ht="15" customHeight="1">
      <c r="A30" s="2521"/>
      <c r="D30" s="2521">
        <v>2007</v>
      </c>
      <c r="E30" s="2521" t="s">
        <v>5678</v>
      </c>
      <c r="F30" s="3987">
        <v>0</v>
      </c>
      <c r="G30" s="3987">
        <v>0</v>
      </c>
      <c r="H30" s="3987">
        <v>0</v>
      </c>
      <c r="I30" s="3987">
        <v>280000</v>
      </c>
      <c r="J30" s="3987">
        <v>0</v>
      </c>
      <c r="K30" s="3987">
        <v>280000</v>
      </c>
      <c r="L30" s="3987">
        <v>0</v>
      </c>
      <c r="M30" s="3987">
        <v>0</v>
      </c>
      <c r="N30" s="3987">
        <v>0</v>
      </c>
      <c r="O30" s="3987">
        <v>0</v>
      </c>
      <c r="P30" s="3987">
        <v>0</v>
      </c>
      <c r="Q30" s="3987">
        <v>0</v>
      </c>
      <c r="R30" s="3987">
        <v>0</v>
      </c>
      <c r="S30" s="3987">
        <v>0</v>
      </c>
      <c r="T30" s="3987">
        <v>0</v>
      </c>
      <c r="U30" s="3987">
        <v>0</v>
      </c>
      <c r="V30" s="3987">
        <v>0</v>
      </c>
      <c r="W30" s="3987">
        <v>0</v>
      </c>
      <c r="X30" s="3987">
        <v>0</v>
      </c>
      <c r="Y30" s="3987">
        <v>0</v>
      </c>
      <c r="Z30" s="3987">
        <v>0</v>
      </c>
      <c r="AA30" s="3987">
        <v>0</v>
      </c>
      <c r="AB30" s="3987">
        <v>0</v>
      </c>
      <c r="AC30" s="3987">
        <v>0</v>
      </c>
      <c r="AD30" s="3987">
        <v>0</v>
      </c>
      <c r="AE30" s="3987">
        <v>0</v>
      </c>
      <c r="AF30" s="3987">
        <v>0</v>
      </c>
      <c r="AG30" s="3987">
        <v>0</v>
      </c>
      <c r="AH30" s="3987">
        <v>0</v>
      </c>
      <c r="AI30" s="3987">
        <v>0</v>
      </c>
      <c r="AJ30" s="3987">
        <v>0</v>
      </c>
      <c r="AK30" s="3987">
        <v>0</v>
      </c>
      <c r="AL30" s="3987">
        <v>0</v>
      </c>
      <c r="AM30" s="3987">
        <v>0</v>
      </c>
      <c r="AN30" s="3987">
        <v>0</v>
      </c>
      <c r="AO30" s="3987">
        <v>0</v>
      </c>
      <c r="AP30" s="3987">
        <v>0</v>
      </c>
      <c r="AQ30" s="3987">
        <v>0</v>
      </c>
      <c r="AR30" s="3987">
        <v>0</v>
      </c>
      <c r="AS30" s="3987">
        <v>0</v>
      </c>
      <c r="AT30" s="3987">
        <v>0</v>
      </c>
      <c r="AU30" s="3987">
        <v>0</v>
      </c>
      <c r="AV30" s="3987">
        <v>0</v>
      </c>
      <c r="AW30" s="3987">
        <v>0</v>
      </c>
      <c r="AX30" s="3987">
        <v>0</v>
      </c>
      <c r="AY30" s="3987">
        <v>0</v>
      </c>
      <c r="AZ30" s="3987">
        <v>0</v>
      </c>
      <c r="BA30" s="3987">
        <v>0</v>
      </c>
      <c r="BB30" s="3987">
        <v>0</v>
      </c>
      <c r="BC30" s="3987">
        <v>0</v>
      </c>
      <c r="BD30" s="3987">
        <v>0</v>
      </c>
      <c r="BE30" s="3987">
        <v>0</v>
      </c>
      <c r="BF30" s="3987">
        <v>0</v>
      </c>
      <c r="BG30" s="3987">
        <v>0</v>
      </c>
      <c r="BH30" s="3987">
        <v>0</v>
      </c>
      <c r="BI30" s="3987">
        <v>0</v>
      </c>
      <c r="BJ30" s="3987">
        <v>0</v>
      </c>
      <c r="BK30" s="3987">
        <v>0</v>
      </c>
      <c r="BL30" s="3987">
        <v>0</v>
      </c>
      <c r="BM30" s="3987">
        <v>0</v>
      </c>
      <c r="BN30" s="3987">
        <v>0</v>
      </c>
      <c r="BO30" s="3987">
        <v>0</v>
      </c>
      <c r="BP30" s="3987">
        <v>0</v>
      </c>
      <c r="BQ30" s="3987">
        <v>0</v>
      </c>
      <c r="BR30" s="3987">
        <v>0</v>
      </c>
      <c r="BS30" s="3987">
        <v>0</v>
      </c>
      <c r="BT30" s="3987">
        <v>0</v>
      </c>
      <c r="BU30" s="3987">
        <v>0</v>
      </c>
      <c r="BV30" s="3987">
        <v>0</v>
      </c>
      <c r="BW30" s="3987">
        <v>0</v>
      </c>
      <c r="BX30" s="3987">
        <v>0</v>
      </c>
      <c r="BY30" s="3987">
        <v>0</v>
      </c>
      <c r="BZ30" s="3987">
        <v>0</v>
      </c>
      <c r="CA30" s="3987">
        <v>0</v>
      </c>
      <c r="CB30" s="3987">
        <v>0</v>
      </c>
      <c r="CC30" s="3987">
        <v>0</v>
      </c>
      <c r="CD30" s="3987">
        <v>0</v>
      </c>
      <c r="CE30" s="3987">
        <v>0</v>
      </c>
      <c r="CF30" s="3987"/>
      <c r="CG30" s="3987"/>
    </row>
    <row r="31" spans="1:85" ht="15" customHeight="1">
      <c r="A31" s="2521"/>
      <c r="D31" s="2521">
        <v>2008</v>
      </c>
      <c r="E31" s="2521" t="s">
        <v>5678</v>
      </c>
      <c r="F31" s="3987">
        <v>0</v>
      </c>
      <c r="G31" s="3987">
        <v>0</v>
      </c>
      <c r="H31" s="3987">
        <v>0</v>
      </c>
      <c r="I31" s="3987">
        <v>287088.23374684009</v>
      </c>
      <c r="J31" s="3987">
        <v>0</v>
      </c>
      <c r="K31" s="3987">
        <v>287088.23374684009</v>
      </c>
      <c r="L31" s="3987">
        <v>0</v>
      </c>
      <c r="M31" s="3987">
        <v>0</v>
      </c>
      <c r="N31" s="3987">
        <v>0</v>
      </c>
      <c r="O31" s="3987">
        <v>0</v>
      </c>
      <c r="P31" s="3987">
        <v>0</v>
      </c>
      <c r="Q31" s="3987">
        <v>0</v>
      </c>
      <c r="R31" s="3987">
        <v>0</v>
      </c>
      <c r="S31" s="3987">
        <v>0</v>
      </c>
      <c r="T31" s="3987">
        <v>0</v>
      </c>
      <c r="U31" s="3987">
        <v>0</v>
      </c>
      <c r="V31" s="3987">
        <v>0</v>
      </c>
      <c r="W31" s="3987">
        <v>0</v>
      </c>
      <c r="X31" s="3987">
        <v>0</v>
      </c>
      <c r="Y31" s="3987">
        <v>0</v>
      </c>
      <c r="Z31" s="3987">
        <v>0</v>
      </c>
      <c r="AA31" s="3987">
        <v>0</v>
      </c>
      <c r="AB31" s="3987">
        <v>0</v>
      </c>
      <c r="AC31" s="3987">
        <v>0</v>
      </c>
      <c r="AD31" s="3987">
        <v>0</v>
      </c>
      <c r="AE31" s="3987">
        <v>0</v>
      </c>
      <c r="AF31" s="3987">
        <v>0</v>
      </c>
      <c r="AG31" s="3987">
        <v>0</v>
      </c>
      <c r="AH31" s="3987">
        <v>0</v>
      </c>
      <c r="AI31" s="3987">
        <v>0</v>
      </c>
      <c r="AJ31" s="3987">
        <v>0</v>
      </c>
      <c r="AK31" s="3987">
        <v>0</v>
      </c>
      <c r="AL31" s="3987">
        <v>0</v>
      </c>
      <c r="AM31" s="3987">
        <v>0</v>
      </c>
      <c r="AN31" s="3987">
        <v>0</v>
      </c>
      <c r="AO31" s="3987">
        <v>0</v>
      </c>
      <c r="AP31" s="3987">
        <v>0</v>
      </c>
      <c r="AQ31" s="3987">
        <v>0</v>
      </c>
      <c r="AR31" s="3987">
        <v>0</v>
      </c>
      <c r="AS31" s="3987">
        <v>0</v>
      </c>
      <c r="AT31" s="3987">
        <v>0</v>
      </c>
      <c r="AU31" s="3987">
        <v>0</v>
      </c>
      <c r="AV31" s="3987">
        <v>0</v>
      </c>
      <c r="AW31" s="3987">
        <v>0</v>
      </c>
      <c r="AX31" s="3987">
        <v>0</v>
      </c>
      <c r="AY31" s="3987">
        <v>0</v>
      </c>
      <c r="AZ31" s="3987">
        <v>0</v>
      </c>
      <c r="BA31" s="3987">
        <v>0</v>
      </c>
      <c r="BB31" s="3987">
        <v>0</v>
      </c>
      <c r="BC31" s="3987">
        <v>0</v>
      </c>
      <c r="BD31" s="3987">
        <v>0</v>
      </c>
      <c r="BE31" s="3987">
        <v>0</v>
      </c>
      <c r="BF31" s="3987">
        <v>0</v>
      </c>
      <c r="BG31" s="3987">
        <v>0</v>
      </c>
      <c r="BH31" s="3987">
        <v>0</v>
      </c>
      <c r="BI31" s="3987">
        <v>0</v>
      </c>
      <c r="BJ31" s="3987">
        <v>0</v>
      </c>
      <c r="BK31" s="3987">
        <v>0</v>
      </c>
      <c r="BL31" s="3987">
        <v>0</v>
      </c>
      <c r="BM31" s="3987">
        <v>0</v>
      </c>
      <c r="BN31" s="3987">
        <v>0</v>
      </c>
      <c r="BO31" s="3987">
        <v>0</v>
      </c>
      <c r="BP31" s="3987">
        <v>0</v>
      </c>
      <c r="BQ31" s="3987">
        <v>0</v>
      </c>
      <c r="BR31" s="3987">
        <v>0</v>
      </c>
      <c r="BS31" s="3987">
        <v>0</v>
      </c>
      <c r="BT31" s="3987">
        <v>0</v>
      </c>
      <c r="BU31" s="3987">
        <v>0</v>
      </c>
      <c r="BV31" s="3987">
        <v>0</v>
      </c>
      <c r="BW31" s="3987">
        <v>0</v>
      </c>
      <c r="BX31" s="3987">
        <v>0</v>
      </c>
      <c r="BY31" s="3987">
        <v>0</v>
      </c>
      <c r="BZ31" s="3987">
        <v>0</v>
      </c>
      <c r="CA31" s="3987">
        <v>0</v>
      </c>
      <c r="CB31" s="3987">
        <v>0</v>
      </c>
      <c r="CC31" s="3987">
        <v>0</v>
      </c>
      <c r="CD31" s="3987">
        <v>0</v>
      </c>
      <c r="CE31" s="3987">
        <v>0</v>
      </c>
      <c r="CF31" s="3987"/>
      <c r="CG31" s="3987"/>
    </row>
    <row r="32" spans="1:85" ht="15" customHeight="1">
      <c r="A32" s="2521"/>
      <c r="D32" s="2521">
        <v>2009</v>
      </c>
      <c r="E32" s="2521" t="s">
        <v>5678</v>
      </c>
      <c r="F32" s="3987">
        <v>0</v>
      </c>
      <c r="G32" s="3987">
        <v>0</v>
      </c>
      <c r="H32" s="3987">
        <v>0</v>
      </c>
      <c r="I32" s="3987">
        <v>453000</v>
      </c>
      <c r="J32" s="3987">
        <v>0</v>
      </c>
      <c r="K32" s="3987">
        <v>453000</v>
      </c>
      <c r="L32" s="3987">
        <v>0</v>
      </c>
      <c r="M32" s="3987">
        <v>0</v>
      </c>
      <c r="N32" s="3987">
        <v>0</v>
      </c>
      <c r="O32" s="3987">
        <v>0</v>
      </c>
      <c r="P32" s="3987">
        <v>0</v>
      </c>
      <c r="Q32" s="3987">
        <v>0</v>
      </c>
      <c r="R32" s="3987">
        <v>0</v>
      </c>
      <c r="S32" s="3987">
        <v>0</v>
      </c>
      <c r="T32" s="3987">
        <v>0</v>
      </c>
      <c r="U32" s="3987">
        <v>0</v>
      </c>
      <c r="V32" s="3987">
        <v>0</v>
      </c>
      <c r="W32" s="3987">
        <v>0</v>
      </c>
      <c r="X32" s="3987">
        <v>0</v>
      </c>
      <c r="Y32" s="3987">
        <v>0</v>
      </c>
      <c r="Z32" s="3987">
        <v>0</v>
      </c>
      <c r="AA32" s="3987">
        <v>0</v>
      </c>
      <c r="AB32" s="3987">
        <v>0</v>
      </c>
      <c r="AC32" s="3987">
        <v>0</v>
      </c>
      <c r="AD32" s="3987">
        <v>0</v>
      </c>
      <c r="AE32" s="3987">
        <v>0</v>
      </c>
      <c r="AF32" s="3987">
        <v>0</v>
      </c>
      <c r="AG32" s="3987">
        <v>0</v>
      </c>
      <c r="AH32" s="3987">
        <v>0</v>
      </c>
      <c r="AI32" s="3987">
        <v>0</v>
      </c>
      <c r="AJ32" s="3987">
        <v>0</v>
      </c>
      <c r="AK32" s="3987">
        <v>0</v>
      </c>
      <c r="AL32" s="3987">
        <v>0</v>
      </c>
      <c r="AM32" s="3987">
        <v>0</v>
      </c>
      <c r="AN32" s="3987">
        <v>0</v>
      </c>
      <c r="AO32" s="3987">
        <v>0</v>
      </c>
      <c r="AP32" s="3987">
        <v>0</v>
      </c>
      <c r="AQ32" s="3987">
        <v>0</v>
      </c>
      <c r="AR32" s="3987">
        <v>0</v>
      </c>
      <c r="AS32" s="3987">
        <v>0</v>
      </c>
      <c r="AT32" s="3987">
        <v>0</v>
      </c>
      <c r="AU32" s="3987">
        <v>0</v>
      </c>
      <c r="AV32" s="3987">
        <v>0</v>
      </c>
      <c r="AW32" s="3987">
        <v>0</v>
      </c>
      <c r="AX32" s="3987">
        <v>0</v>
      </c>
      <c r="AY32" s="3987">
        <v>0</v>
      </c>
      <c r="AZ32" s="3987">
        <v>0</v>
      </c>
      <c r="BA32" s="3987">
        <v>0</v>
      </c>
      <c r="BB32" s="3987">
        <v>0</v>
      </c>
      <c r="BC32" s="3987">
        <v>0</v>
      </c>
      <c r="BD32" s="3987">
        <v>0</v>
      </c>
      <c r="BE32" s="3987">
        <v>0</v>
      </c>
      <c r="BF32" s="3987">
        <v>0</v>
      </c>
      <c r="BG32" s="3987">
        <v>0</v>
      </c>
      <c r="BH32" s="3987">
        <v>0</v>
      </c>
      <c r="BI32" s="3987">
        <v>0</v>
      </c>
      <c r="BJ32" s="3987">
        <v>0</v>
      </c>
      <c r="BK32" s="3987">
        <v>0</v>
      </c>
      <c r="BL32" s="3987">
        <v>0</v>
      </c>
      <c r="BM32" s="3987">
        <v>0</v>
      </c>
      <c r="BN32" s="3987">
        <v>0</v>
      </c>
      <c r="BO32" s="3987">
        <v>0</v>
      </c>
      <c r="BP32" s="3987">
        <v>0</v>
      </c>
      <c r="BQ32" s="3987">
        <v>0</v>
      </c>
      <c r="BR32" s="3987">
        <v>0</v>
      </c>
      <c r="BS32" s="3987">
        <v>0</v>
      </c>
      <c r="BT32" s="3987">
        <v>0</v>
      </c>
      <c r="BU32" s="3987">
        <v>0</v>
      </c>
      <c r="BV32" s="3987">
        <v>0</v>
      </c>
      <c r="BW32" s="3987">
        <v>0</v>
      </c>
      <c r="BX32" s="3987">
        <v>0</v>
      </c>
      <c r="BY32" s="3987">
        <v>0</v>
      </c>
      <c r="BZ32" s="3987">
        <v>0</v>
      </c>
      <c r="CA32" s="3987">
        <v>0</v>
      </c>
      <c r="CB32" s="3987">
        <v>0</v>
      </c>
      <c r="CC32" s="3987">
        <v>0</v>
      </c>
      <c r="CD32" s="3987">
        <v>0</v>
      </c>
      <c r="CE32" s="3987">
        <v>0</v>
      </c>
      <c r="CF32" s="3987"/>
      <c r="CG32" s="3987"/>
    </row>
    <row r="33" spans="1:85" ht="15" customHeight="1">
      <c r="A33" s="2521"/>
      <c r="D33" s="2521">
        <v>2010</v>
      </c>
      <c r="E33" s="2521" t="s">
        <v>5679</v>
      </c>
      <c r="F33" s="3987">
        <v>0</v>
      </c>
      <c r="G33" s="3987">
        <v>0</v>
      </c>
      <c r="H33" s="3987">
        <v>0</v>
      </c>
      <c r="I33" s="3987">
        <v>290000</v>
      </c>
      <c r="J33" s="3987">
        <v>0</v>
      </c>
      <c r="K33" s="3987">
        <v>290000</v>
      </c>
      <c r="L33" s="3987">
        <v>0</v>
      </c>
      <c r="M33" s="3987">
        <v>0</v>
      </c>
      <c r="N33" s="3987">
        <v>0</v>
      </c>
      <c r="O33" s="3987">
        <v>0</v>
      </c>
      <c r="P33" s="3987">
        <v>0</v>
      </c>
      <c r="Q33" s="3987">
        <v>0</v>
      </c>
      <c r="R33" s="3987">
        <v>0</v>
      </c>
      <c r="S33" s="3987">
        <v>0</v>
      </c>
      <c r="T33" s="3987">
        <v>0</v>
      </c>
      <c r="U33" s="3987">
        <v>0</v>
      </c>
      <c r="V33" s="3987">
        <v>0</v>
      </c>
      <c r="W33" s="3987">
        <v>0</v>
      </c>
      <c r="X33" s="3987">
        <v>0</v>
      </c>
      <c r="Y33" s="3987">
        <v>0</v>
      </c>
      <c r="Z33" s="3987">
        <v>0</v>
      </c>
      <c r="AA33" s="3987">
        <v>0</v>
      </c>
      <c r="AB33" s="3987">
        <v>0</v>
      </c>
      <c r="AC33" s="3987">
        <v>0</v>
      </c>
      <c r="AD33" s="3987">
        <v>0</v>
      </c>
      <c r="AE33" s="3987">
        <v>0</v>
      </c>
      <c r="AF33" s="3987">
        <v>0</v>
      </c>
      <c r="AG33" s="3987">
        <v>0</v>
      </c>
      <c r="AH33" s="3987">
        <v>0</v>
      </c>
      <c r="AI33" s="3987">
        <v>0</v>
      </c>
      <c r="AJ33" s="3987">
        <v>0</v>
      </c>
      <c r="AK33" s="3987">
        <v>0</v>
      </c>
      <c r="AL33" s="3987">
        <v>0</v>
      </c>
      <c r="AM33" s="3987">
        <v>0</v>
      </c>
      <c r="AN33" s="3987">
        <v>0</v>
      </c>
      <c r="AO33" s="3987">
        <v>0</v>
      </c>
      <c r="AP33" s="3987">
        <v>0</v>
      </c>
      <c r="AQ33" s="3987">
        <v>0</v>
      </c>
      <c r="AR33" s="3987">
        <v>0</v>
      </c>
      <c r="AS33" s="3987">
        <v>0</v>
      </c>
      <c r="AT33" s="3987">
        <v>0</v>
      </c>
      <c r="AU33" s="3987">
        <v>0</v>
      </c>
      <c r="AV33" s="3987">
        <v>0</v>
      </c>
      <c r="AW33" s="3987">
        <v>0</v>
      </c>
      <c r="AX33" s="3987">
        <v>0</v>
      </c>
      <c r="AY33" s="3987">
        <v>0</v>
      </c>
      <c r="AZ33" s="3987">
        <v>0</v>
      </c>
      <c r="BA33" s="3987">
        <v>0</v>
      </c>
      <c r="BB33" s="3987">
        <v>0</v>
      </c>
      <c r="BC33" s="3987">
        <v>0</v>
      </c>
      <c r="BD33" s="3987">
        <v>0</v>
      </c>
      <c r="BE33" s="3987">
        <v>0</v>
      </c>
      <c r="BF33" s="3987">
        <v>0</v>
      </c>
      <c r="BG33" s="3987">
        <v>0</v>
      </c>
      <c r="BH33" s="3987">
        <v>0</v>
      </c>
      <c r="BI33" s="3987">
        <v>0</v>
      </c>
      <c r="BJ33" s="3987">
        <v>0</v>
      </c>
      <c r="BK33" s="3987">
        <v>0</v>
      </c>
      <c r="BL33" s="3987">
        <v>0</v>
      </c>
      <c r="BM33" s="3987">
        <v>0</v>
      </c>
      <c r="BN33" s="3987">
        <v>0</v>
      </c>
      <c r="BO33" s="3987">
        <v>0</v>
      </c>
      <c r="BP33" s="3987">
        <v>0</v>
      </c>
      <c r="BQ33" s="3987">
        <v>0</v>
      </c>
      <c r="BR33" s="3987">
        <v>0</v>
      </c>
      <c r="BS33" s="3987">
        <v>0</v>
      </c>
      <c r="BT33" s="3987">
        <v>0</v>
      </c>
      <c r="BU33" s="3987">
        <v>0</v>
      </c>
      <c r="BV33" s="3987">
        <v>0</v>
      </c>
      <c r="BW33" s="3987">
        <v>0</v>
      </c>
      <c r="BX33" s="3987">
        <v>0</v>
      </c>
      <c r="BY33" s="3987">
        <v>0</v>
      </c>
      <c r="BZ33" s="3987">
        <v>0</v>
      </c>
      <c r="CA33" s="3987">
        <v>0</v>
      </c>
      <c r="CB33" s="3987">
        <v>0</v>
      </c>
      <c r="CC33" s="3987">
        <v>0</v>
      </c>
      <c r="CD33" s="3987">
        <v>0</v>
      </c>
      <c r="CE33" s="3987">
        <v>0</v>
      </c>
      <c r="CF33" s="3987"/>
      <c r="CG33" s="3987"/>
    </row>
    <row r="34" spans="1:85" ht="15" customHeight="1">
      <c r="A34" s="2521"/>
      <c r="D34" s="2521">
        <v>2011</v>
      </c>
      <c r="E34" s="2521" t="s">
        <v>5679</v>
      </c>
      <c r="F34" s="3987">
        <v>0</v>
      </c>
      <c r="G34" s="3987">
        <v>0</v>
      </c>
      <c r="H34" s="3987">
        <v>0</v>
      </c>
      <c r="I34" s="3987">
        <v>297341.38495208439</v>
      </c>
      <c r="J34" s="3987">
        <v>0</v>
      </c>
      <c r="K34" s="3987">
        <v>297341.38495208439</v>
      </c>
      <c r="L34" s="3987">
        <v>0</v>
      </c>
      <c r="M34" s="3987">
        <v>0</v>
      </c>
      <c r="N34" s="3987">
        <v>0</v>
      </c>
      <c r="O34" s="3987">
        <v>0</v>
      </c>
      <c r="P34" s="3987">
        <v>0</v>
      </c>
      <c r="Q34" s="3987">
        <v>0</v>
      </c>
      <c r="R34" s="3987">
        <v>0</v>
      </c>
      <c r="S34" s="3987">
        <v>0</v>
      </c>
      <c r="T34" s="3987">
        <v>0</v>
      </c>
      <c r="U34" s="3987">
        <v>0</v>
      </c>
      <c r="V34" s="3987">
        <v>0</v>
      </c>
      <c r="W34" s="3987">
        <v>0</v>
      </c>
      <c r="X34" s="3987">
        <v>0</v>
      </c>
      <c r="Y34" s="3987">
        <v>0</v>
      </c>
      <c r="Z34" s="3987">
        <v>0</v>
      </c>
      <c r="AA34" s="3987">
        <v>0</v>
      </c>
      <c r="AB34" s="3987">
        <v>0</v>
      </c>
      <c r="AC34" s="3987">
        <v>0</v>
      </c>
      <c r="AD34" s="3987">
        <v>0</v>
      </c>
      <c r="AE34" s="3987">
        <v>0</v>
      </c>
      <c r="AF34" s="3987">
        <v>0</v>
      </c>
      <c r="AG34" s="3987">
        <v>0</v>
      </c>
      <c r="AH34" s="3987">
        <v>0</v>
      </c>
      <c r="AI34" s="3987">
        <v>0</v>
      </c>
      <c r="AJ34" s="3987">
        <v>0</v>
      </c>
      <c r="AK34" s="3987">
        <v>0</v>
      </c>
      <c r="AL34" s="3987">
        <v>0</v>
      </c>
      <c r="AM34" s="3987">
        <v>0</v>
      </c>
      <c r="AN34" s="3987">
        <v>0</v>
      </c>
      <c r="AO34" s="3987">
        <v>0</v>
      </c>
      <c r="AP34" s="3987">
        <v>0</v>
      </c>
      <c r="AQ34" s="3987">
        <v>0</v>
      </c>
      <c r="AR34" s="3987">
        <v>0</v>
      </c>
      <c r="AS34" s="3987">
        <v>0</v>
      </c>
      <c r="AT34" s="3987">
        <v>0</v>
      </c>
      <c r="AU34" s="3987">
        <v>0</v>
      </c>
      <c r="AV34" s="3987">
        <v>0</v>
      </c>
      <c r="AW34" s="3987">
        <v>0</v>
      </c>
      <c r="AX34" s="3987">
        <v>0</v>
      </c>
      <c r="AY34" s="3987">
        <v>0</v>
      </c>
      <c r="AZ34" s="3987">
        <v>0</v>
      </c>
      <c r="BA34" s="3987">
        <v>0</v>
      </c>
      <c r="BB34" s="3987">
        <v>0</v>
      </c>
      <c r="BC34" s="3987">
        <v>0</v>
      </c>
      <c r="BD34" s="3987">
        <v>0</v>
      </c>
      <c r="BE34" s="3987">
        <v>0</v>
      </c>
      <c r="BF34" s="3987">
        <v>0</v>
      </c>
      <c r="BG34" s="3987">
        <v>0</v>
      </c>
      <c r="BH34" s="3987">
        <v>0</v>
      </c>
      <c r="BI34" s="3987">
        <v>0</v>
      </c>
      <c r="BJ34" s="3987">
        <v>0</v>
      </c>
      <c r="BK34" s="3987">
        <v>0</v>
      </c>
      <c r="BL34" s="3987">
        <v>0</v>
      </c>
      <c r="BM34" s="3987">
        <v>0</v>
      </c>
      <c r="BN34" s="3987">
        <v>0</v>
      </c>
      <c r="BO34" s="3987">
        <v>0</v>
      </c>
      <c r="BP34" s="3987">
        <v>0</v>
      </c>
      <c r="BQ34" s="3987">
        <v>0</v>
      </c>
      <c r="BR34" s="3987">
        <v>0</v>
      </c>
      <c r="BS34" s="3987">
        <v>0</v>
      </c>
      <c r="BT34" s="3987">
        <v>0</v>
      </c>
      <c r="BU34" s="3987">
        <v>0</v>
      </c>
      <c r="BV34" s="3987">
        <v>0</v>
      </c>
      <c r="BW34" s="3987">
        <v>0</v>
      </c>
      <c r="BX34" s="3987">
        <v>0</v>
      </c>
      <c r="BY34" s="3987">
        <v>0</v>
      </c>
      <c r="BZ34" s="3987">
        <v>0</v>
      </c>
      <c r="CA34" s="3987">
        <v>0</v>
      </c>
      <c r="CB34" s="3987">
        <v>0</v>
      </c>
      <c r="CC34" s="3987">
        <v>0</v>
      </c>
      <c r="CD34" s="3987">
        <v>0</v>
      </c>
      <c r="CE34" s="3987">
        <v>0</v>
      </c>
      <c r="CF34" s="3987"/>
      <c r="CG34" s="3987"/>
    </row>
    <row r="35" spans="1:85" ht="15" customHeight="1">
      <c r="A35" s="2521"/>
      <c r="D35" s="2521">
        <v>2012</v>
      </c>
      <c r="E35" s="2521" t="s">
        <v>5679</v>
      </c>
      <c r="F35" s="3987">
        <v>0</v>
      </c>
      <c r="G35" s="3987">
        <v>0</v>
      </c>
      <c r="H35" s="3987">
        <v>0</v>
      </c>
      <c r="I35" s="3987">
        <v>305272</v>
      </c>
      <c r="J35" s="3987">
        <v>0</v>
      </c>
      <c r="K35" s="3987">
        <v>305272</v>
      </c>
      <c r="L35" s="3987">
        <v>0</v>
      </c>
      <c r="M35" s="3987">
        <v>0</v>
      </c>
      <c r="N35" s="3987">
        <v>0</v>
      </c>
      <c r="O35" s="3987">
        <v>0</v>
      </c>
      <c r="P35" s="3987">
        <v>0</v>
      </c>
      <c r="Q35" s="3987">
        <v>0</v>
      </c>
      <c r="R35" s="3987">
        <v>0</v>
      </c>
      <c r="S35" s="3987">
        <v>0</v>
      </c>
      <c r="T35" s="3987">
        <v>0</v>
      </c>
      <c r="U35" s="3987">
        <v>0</v>
      </c>
      <c r="V35" s="3987">
        <v>0</v>
      </c>
      <c r="W35" s="3987">
        <v>0</v>
      </c>
      <c r="X35" s="3987">
        <v>0</v>
      </c>
      <c r="Y35" s="3987">
        <v>0</v>
      </c>
      <c r="Z35" s="3987">
        <v>0</v>
      </c>
      <c r="AA35" s="3987">
        <v>0</v>
      </c>
      <c r="AB35" s="3987">
        <v>0</v>
      </c>
      <c r="AC35" s="3987">
        <v>0</v>
      </c>
      <c r="AD35" s="3987">
        <v>0</v>
      </c>
      <c r="AE35" s="3987">
        <v>0</v>
      </c>
      <c r="AF35" s="3987">
        <v>0</v>
      </c>
      <c r="AG35" s="3987">
        <v>0</v>
      </c>
      <c r="AH35" s="3987">
        <v>0</v>
      </c>
      <c r="AI35" s="3987">
        <v>0</v>
      </c>
      <c r="AJ35" s="3987">
        <v>0</v>
      </c>
      <c r="AK35" s="3987">
        <v>0</v>
      </c>
      <c r="AL35" s="3987">
        <v>0</v>
      </c>
      <c r="AM35" s="3987">
        <v>0</v>
      </c>
      <c r="AN35" s="3987">
        <v>0</v>
      </c>
      <c r="AO35" s="3987">
        <v>0</v>
      </c>
      <c r="AP35" s="3987">
        <v>0</v>
      </c>
      <c r="AQ35" s="3987">
        <v>0</v>
      </c>
      <c r="AR35" s="3987">
        <v>0</v>
      </c>
      <c r="AS35" s="3987">
        <v>0</v>
      </c>
      <c r="AT35" s="3987">
        <v>0</v>
      </c>
      <c r="AU35" s="3987">
        <v>0</v>
      </c>
      <c r="AV35" s="3987">
        <v>0</v>
      </c>
      <c r="AW35" s="3987">
        <v>0</v>
      </c>
      <c r="AX35" s="3987">
        <v>0</v>
      </c>
      <c r="AY35" s="3987">
        <v>0</v>
      </c>
      <c r="AZ35" s="3987">
        <v>0</v>
      </c>
      <c r="BA35" s="3987">
        <v>0</v>
      </c>
      <c r="BB35" s="3987">
        <v>0</v>
      </c>
      <c r="BC35" s="3987">
        <v>0</v>
      </c>
      <c r="BD35" s="3987">
        <v>0</v>
      </c>
      <c r="BE35" s="3987">
        <v>0</v>
      </c>
      <c r="BF35" s="3987">
        <v>0</v>
      </c>
      <c r="BG35" s="3987">
        <v>0</v>
      </c>
      <c r="BH35" s="3987">
        <v>0</v>
      </c>
      <c r="BI35" s="3987">
        <v>0</v>
      </c>
      <c r="BJ35" s="3987">
        <v>0</v>
      </c>
      <c r="BK35" s="3987">
        <v>0</v>
      </c>
      <c r="BL35" s="3987">
        <v>0</v>
      </c>
      <c r="BM35" s="3987">
        <v>0</v>
      </c>
      <c r="BN35" s="3987">
        <v>0</v>
      </c>
      <c r="BO35" s="3987">
        <v>0</v>
      </c>
      <c r="BP35" s="3987">
        <v>0</v>
      </c>
      <c r="BQ35" s="3987">
        <v>0</v>
      </c>
      <c r="BR35" s="3987">
        <v>0</v>
      </c>
      <c r="BS35" s="3987">
        <v>0</v>
      </c>
      <c r="BT35" s="3987">
        <v>0</v>
      </c>
      <c r="BU35" s="3987">
        <v>0</v>
      </c>
      <c r="BV35" s="3987">
        <v>0</v>
      </c>
      <c r="BW35" s="3987">
        <v>0</v>
      </c>
      <c r="BX35" s="3987">
        <v>0</v>
      </c>
      <c r="BY35" s="3987">
        <v>0</v>
      </c>
      <c r="BZ35" s="3987">
        <v>0</v>
      </c>
      <c r="CA35" s="3987">
        <v>0</v>
      </c>
      <c r="CB35" s="3987">
        <v>0</v>
      </c>
      <c r="CC35" s="3987">
        <v>0</v>
      </c>
      <c r="CD35" s="3987">
        <v>0</v>
      </c>
      <c r="CE35" s="3987">
        <v>0</v>
      </c>
      <c r="CF35" s="3987"/>
      <c r="CG35" s="3987"/>
    </row>
    <row r="36" spans="1:85" ht="15" customHeight="1">
      <c r="A36" s="2521"/>
      <c r="D36" s="2521">
        <v>2013</v>
      </c>
      <c r="E36" s="2521" t="s">
        <v>5679</v>
      </c>
      <c r="F36" s="3987">
        <v>0</v>
      </c>
      <c r="G36" s="3987">
        <v>0</v>
      </c>
      <c r="H36" s="3987">
        <v>0</v>
      </c>
      <c r="I36" s="3987">
        <v>312999.99747273343</v>
      </c>
      <c r="J36" s="3987">
        <v>0</v>
      </c>
      <c r="K36" s="3987">
        <v>312999.99747273343</v>
      </c>
      <c r="L36" s="3987">
        <v>0</v>
      </c>
      <c r="M36" s="3987">
        <v>0</v>
      </c>
      <c r="N36" s="3987">
        <v>0</v>
      </c>
      <c r="O36" s="3987">
        <v>0</v>
      </c>
      <c r="P36" s="3987">
        <v>0</v>
      </c>
      <c r="Q36" s="3987">
        <v>0</v>
      </c>
      <c r="R36" s="3987">
        <v>0</v>
      </c>
      <c r="S36" s="3987">
        <v>0</v>
      </c>
      <c r="T36" s="3987">
        <v>0</v>
      </c>
      <c r="U36" s="3987">
        <v>0</v>
      </c>
      <c r="V36" s="3987">
        <v>0</v>
      </c>
      <c r="W36" s="3987">
        <v>0</v>
      </c>
      <c r="X36" s="3987">
        <v>0</v>
      </c>
      <c r="Y36" s="3987">
        <v>0</v>
      </c>
      <c r="Z36" s="3987">
        <v>0</v>
      </c>
      <c r="AA36" s="3987">
        <v>0</v>
      </c>
      <c r="AB36" s="3987">
        <v>0</v>
      </c>
      <c r="AC36" s="3987">
        <v>0</v>
      </c>
      <c r="AD36" s="3987">
        <v>0</v>
      </c>
      <c r="AE36" s="3987">
        <v>0</v>
      </c>
      <c r="AF36" s="3987">
        <v>0</v>
      </c>
      <c r="AG36" s="3987">
        <v>0</v>
      </c>
      <c r="AH36" s="3987">
        <v>0</v>
      </c>
      <c r="AI36" s="3987">
        <v>0</v>
      </c>
      <c r="AJ36" s="3987">
        <v>0</v>
      </c>
      <c r="AK36" s="3987">
        <v>0</v>
      </c>
      <c r="AL36" s="3987">
        <v>0</v>
      </c>
      <c r="AM36" s="3987">
        <v>0</v>
      </c>
      <c r="AN36" s="3987">
        <v>0</v>
      </c>
      <c r="AO36" s="3987">
        <v>0</v>
      </c>
      <c r="AP36" s="3987">
        <v>0</v>
      </c>
      <c r="AQ36" s="3987">
        <v>0</v>
      </c>
      <c r="AR36" s="3987">
        <v>0</v>
      </c>
      <c r="AS36" s="3987">
        <v>0</v>
      </c>
      <c r="AT36" s="3987">
        <v>0</v>
      </c>
      <c r="AU36" s="3987">
        <v>0</v>
      </c>
      <c r="AV36" s="3987">
        <v>0</v>
      </c>
      <c r="AW36" s="3987">
        <v>0</v>
      </c>
      <c r="AX36" s="3987">
        <v>0</v>
      </c>
      <c r="AY36" s="3987">
        <v>0</v>
      </c>
      <c r="AZ36" s="3987">
        <v>0</v>
      </c>
      <c r="BA36" s="3987">
        <v>0</v>
      </c>
      <c r="BB36" s="3987">
        <v>0</v>
      </c>
      <c r="BC36" s="3987">
        <v>0</v>
      </c>
      <c r="BD36" s="3987">
        <v>0</v>
      </c>
      <c r="BE36" s="3987">
        <v>0</v>
      </c>
      <c r="BF36" s="3987">
        <v>0</v>
      </c>
      <c r="BG36" s="3987">
        <v>0</v>
      </c>
      <c r="BH36" s="3987">
        <v>0</v>
      </c>
      <c r="BI36" s="3987">
        <v>0</v>
      </c>
      <c r="BJ36" s="3987">
        <v>0</v>
      </c>
      <c r="BK36" s="3987">
        <v>0</v>
      </c>
      <c r="BL36" s="3987">
        <v>0</v>
      </c>
      <c r="BM36" s="3987">
        <v>0</v>
      </c>
      <c r="BN36" s="3987">
        <v>0</v>
      </c>
      <c r="BO36" s="3987">
        <v>0</v>
      </c>
      <c r="BP36" s="3987">
        <v>0</v>
      </c>
      <c r="BQ36" s="3987">
        <v>0</v>
      </c>
      <c r="BR36" s="3987">
        <v>0</v>
      </c>
      <c r="BS36" s="3987">
        <v>0</v>
      </c>
      <c r="BT36" s="3987">
        <v>0</v>
      </c>
      <c r="BU36" s="3987">
        <v>0</v>
      </c>
      <c r="BV36" s="3987">
        <v>0</v>
      </c>
      <c r="BW36" s="3987">
        <v>0</v>
      </c>
      <c r="BX36" s="3987">
        <v>0</v>
      </c>
      <c r="BY36" s="3987">
        <v>0</v>
      </c>
      <c r="BZ36" s="3987">
        <v>0</v>
      </c>
      <c r="CA36" s="3987">
        <v>0</v>
      </c>
      <c r="CB36" s="3987">
        <v>0</v>
      </c>
      <c r="CC36" s="3987">
        <v>0</v>
      </c>
      <c r="CD36" s="3987">
        <v>0</v>
      </c>
      <c r="CE36" s="3987">
        <v>0</v>
      </c>
      <c r="CF36" s="3987"/>
      <c r="CG36" s="3987"/>
    </row>
    <row r="37" spans="1:85" ht="15" customHeight="1">
      <c r="A37" s="2521"/>
      <c r="D37" s="2521">
        <v>2014</v>
      </c>
      <c r="E37" s="2521" t="s">
        <v>5679</v>
      </c>
      <c r="F37" s="3987">
        <v>0</v>
      </c>
      <c r="G37" s="3987">
        <v>0</v>
      </c>
      <c r="H37" s="3987">
        <v>0</v>
      </c>
      <c r="I37" s="3987">
        <v>320923.6301329016</v>
      </c>
      <c r="J37" s="3987">
        <v>0</v>
      </c>
      <c r="K37" s="3987">
        <v>320923.6301329016</v>
      </c>
      <c r="L37" s="3987">
        <v>0</v>
      </c>
      <c r="M37" s="3987">
        <v>0</v>
      </c>
      <c r="N37" s="3987">
        <v>0</v>
      </c>
      <c r="O37" s="3987">
        <v>0</v>
      </c>
      <c r="P37" s="3987">
        <v>0</v>
      </c>
      <c r="Q37" s="3987">
        <v>0</v>
      </c>
      <c r="R37" s="3987">
        <v>0</v>
      </c>
      <c r="S37" s="3987">
        <v>0</v>
      </c>
      <c r="T37" s="3987">
        <v>0</v>
      </c>
      <c r="U37" s="3987">
        <v>0</v>
      </c>
      <c r="V37" s="3987">
        <v>0</v>
      </c>
      <c r="W37" s="3987">
        <v>0</v>
      </c>
      <c r="X37" s="3987">
        <v>0</v>
      </c>
      <c r="Y37" s="3987">
        <v>0</v>
      </c>
      <c r="Z37" s="3987">
        <v>0</v>
      </c>
      <c r="AA37" s="3987">
        <v>0</v>
      </c>
      <c r="AB37" s="3987">
        <v>0</v>
      </c>
      <c r="AC37" s="3987">
        <v>0</v>
      </c>
      <c r="AD37" s="3987">
        <v>0</v>
      </c>
      <c r="AE37" s="3987">
        <v>0</v>
      </c>
      <c r="AF37" s="3987">
        <v>0</v>
      </c>
      <c r="AG37" s="3987">
        <v>0</v>
      </c>
      <c r="AH37" s="3987">
        <v>0</v>
      </c>
      <c r="AI37" s="3987">
        <v>0</v>
      </c>
      <c r="AJ37" s="3987">
        <v>0</v>
      </c>
      <c r="AK37" s="3987">
        <v>0</v>
      </c>
      <c r="AL37" s="3987">
        <v>0</v>
      </c>
      <c r="AM37" s="3987">
        <v>0</v>
      </c>
      <c r="AN37" s="3987">
        <v>0</v>
      </c>
      <c r="AO37" s="3987">
        <v>0</v>
      </c>
      <c r="AP37" s="3987">
        <v>0</v>
      </c>
      <c r="AQ37" s="3987">
        <v>0</v>
      </c>
      <c r="AR37" s="3987">
        <v>0</v>
      </c>
      <c r="AS37" s="3987">
        <v>0</v>
      </c>
      <c r="AT37" s="3987">
        <v>0</v>
      </c>
      <c r="AU37" s="3987">
        <v>0</v>
      </c>
      <c r="AV37" s="3987">
        <v>0</v>
      </c>
      <c r="AW37" s="3987">
        <v>0</v>
      </c>
      <c r="AX37" s="3987">
        <v>0</v>
      </c>
      <c r="AY37" s="3987">
        <v>0</v>
      </c>
      <c r="AZ37" s="3987">
        <v>0</v>
      </c>
      <c r="BA37" s="3987">
        <v>0</v>
      </c>
      <c r="BB37" s="3987">
        <v>0</v>
      </c>
      <c r="BC37" s="3987">
        <v>0</v>
      </c>
      <c r="BD37" s="3987">
        <v>0</v>
      </c>
      <c r="BE37" s="3987">
        <v>0</v>
      </c>
      <c r="BF37" s="3987">
        <v>0</v>
      </c>
      <c r="BG37" s="3987">
        <v>0</v>
      </c>
      <c r="BH37" s="3987">
        <v>0</v>
      </c>
      <c r="BI37" s="3987">
        <v>0</v>
      </c>
      <c r="BJ37" s="3987">
        <v>0</v>
      </c>
      <c r="BK37" s="3987">
        <v>0</v>
      </c>
      <c r="BL37" s="3987">
        <v>0</v>
      </c>
      <c r="BM37" s="3987">
        <v>0</v>
      </c>
      <c r="BN37" s="3987">
        <v>0</v>
      </c>
      <c r="BO37" s="3987">
        <v>0</v>
      </c>
      <c r="BP37" s="3987">
        <v>0</v>
      </c>
      <c r="BQ37" s="3987">
        <v>0</v>
      </c>
      <c r="BR37" s="3987">
        <v>0</v>
      </c>
      <c r="BS37" s="3987">
        <v>0</v>
      </c>
      <c r="BT37" s="3987">
        <v>0</v>
      </c>
      <c r="BU37" s="3987">
        <v>0</v>
      </c>
      <c r="BV37" s="3987">
        <v>0</v>
      </c>
      <c r="BW37" s="3987">
        <v>0</v>
      </c>
      <c r="BX37" s="3987">
        <v>0</v>
      </c>
      <c r="BY37" s="3987">
        <v>0</v>
      </c>
      <c r="BZ37" s="3987">
        <v>0</v>
      </c>
      <c r="CA37" s="3987">
        <v>0</v>
      </c>
      <c r="CB37" s="3987">
        <v>0</v>
      </c>
      <c r="CC37" s="3987">
        <v>0</v>
      </c>
      <c r="CD37" s="3987">
        <v>0</v>
      </c>
      <c r="CE37" s="3987">
        <v>0</v>
      </c>
      <c r="CF37" s="3987"/>
      <c r="CG37" s="3987"/>
    </row>
    <row r="38" spans="1:85" ht="15" customHeight="1">
      <c r="A38" s="2521"/>
      <c r="D38" s="2521">
        <v>2015</v>
      </c>
      <c r="E38" s="2521" t="s">
        <v>5679</v>
      </c>
      <c r="F38" s="3987">
        <v>0</v>
      </c>
      <c r="G38" s="3987">
        <v>0</v>
      </c>
      <c r="H38" s="3987">
        <v>0</v>
      </c>
      <c r="I38" s="3987">
        <v>316278</v>
      </c>
      <c r="J38" s="3987">
        <v>0</v>
      </c>
      <c r="K38" s="3987">
        <v>316278</v>
      </c>
      <c r="L38" s="3987">
        <v>1000000.0000000001</v>
      </c>
      <c r="M38" s="3987">
        <v>0</v>
      </c>
      <c r="N38" s="3987">
        <v>1000000.0000000001</v>
      </c>
      <c r="O38" s="3987">
        <v>0</v>
      </c>
      <c r="P38" s="3987">
        <v>0</v>
      </c>
      <c r="Q38" s="3987">
        <v>0</v>
      </c>
      <c r="R38" s="3987">
        <v>0</v>
      </c>
      <c r="S38" s="3987">
        <v>0</v>
      </c>
      <c r="T38" s="3987">
        <v>0</v>
      </c>
      <c r="U38" s="3987">
        <v>0</v>
      </c>
      <c r="V38" s="3987">
        <v>0</v>
      </c>
      <c r="W38" s="3987">
        <v>0</v>
      </c>
      <c r="X38" s="3987">
        <v>0</v>
      </c>
      <c r="Y38" s="3987">
        <v>0</v>
      </c>
      <c r="Z38" s="3987">
        <v>0</v>
      </c>
      <c r="AA38" s="3987">
        <v>0</v>
      </c>
      <c r="AB38" s="3987">
        <v>0</v>
      </c>
      <c r="AC38" s="3987">
        <v>0</v>
      </c>
      <c r="AD38" s="3987">
        <v>0</v>
      </c>
      <c r="AE38" s="3987">
        <v>0</v>
      </c>
      <c r="AF38" s="3987">
        <v>0</v>
      </c>
      <c r="AG38" s="3987">
        <v>0</v>
      </c>
      <c r="AH38" s="3987">
        <v>0</v>
      </c>
      <c r="AI38" s="3987">
        <v>0</v>
      </c>
      <c r="AJ38" s="3987">
        <v>0</v>
      </c>
      <c r="AK38" s="3987">
        <v>0</v>
      </c>
      <c r="AL38" s="3987">
        <v>0</v>
      </c>
      <c r="AM38" s="3987">
        <v>0</v>
      </c>
      <c r="AN38" s="3987">
        <v>0</v>
      </c>
      <c r="AO38" s="3987">
        <v>0</v>
      </c>
      <c r="AP38" s="3987">
        <v>0</v>
      </c>
      <c r="AQ38" s="3987">
        <v>0</v>
      </c>
      <c r="AR38" s="3987">
        <v>0</v>
      </c>
      <c r="AS38" s="3987">
        <v>0</v>
      </c>
      <c r="AT38" s="3987">
        <v>0</v>
      </c>
      <c r="AU38" s="3987">
        <v>0</v>
      </c>
      <c r="AV38" s="3987">
        <v>0</v>
      </c>
      <c r="AW38" s="3987">
        <v>0</v>
      </c>
      <c r="AX38" s="3987">
        <v>0</v>
      </c>
      <c r="AY38" s="3987">
        <v>0</v>
      </c>
      <c r="AZ38" s="3987">
        <v>0</v>
      </c>
      <c r="BA38" s="3987">
        <v>0</v>
      </c>
      <c r="BB38" s="3987">
        <v>0</v>
      </c>
      <c r="BC38" s="3987">
        <v>0</v>
      </c>
      <c r="BD38" s="3987">
        <v>0</v>
      </c>
      <c r="BE38" s="3987">
        <v>0</v>
      </c>
      <c r="BF38" s="3987">
        <v>0</v>
      </c>
      <c r="BG38" s="3987">
        <v>0</v>
      </c>
      <c r="BH38" s="3987">
        <v>0</v>
      </c>
      <c r="BI38" s="3987">
        <v>0</v>
      </c>
      <c r="BJ38" s="3987">
        <v>0</v>
      </c>
      <c r="BK38" s="3987">
        <v>0</v>
      </c>
      <c r="BL38" s="3987">
        <v>0</v>
      </c>
      <c r="BM38" s="3987">
        <v>0</v>
      </c>
      <c r="BN38" s="3987">
        <v>0</v>
      </c>
      <c r="BO38" s="3987">
        <v>0</v>
      </c>
      <c r="BP38" s="3987">
        <v>0</v>
      </c>
      <c r="BQ38" s="3987">
        <v>0</v>
      </c>
      <c r="BR38" s="3987">
        <v>0</v>
      </c>
      <c r="BS38" s="3987">
        <v>0</v>
      </c>
      <c r="BT38" s="3987">
        <v>0</v>
      </c>
      <c r="BU38" s="3987">
        <v>0</v>
      </c>
      <c r="BV38" s="3987">
        <v>0</v>
      </c>
      <c r="BW38" s="3987">
        <v>0</v>
      </c>
      <c r="BX38" s="3987">
        <v>0</v>
      </c>
      <c r="BY38" s="3987">
        <v>0</v>
      </c>
      <c r="BZ38" s="3987">
        <v>0</v>
      </c>
      <c r="CA38" s="3987">
        <v>0</v>
      </c>
      <c r="CB38" s="3987">
        <v>0</v>
      </c>
      <c r="CC38" s="3987">
        <v>0</v>
      </c>
      <c r="CD38" s="3987">
        <v>0</v>
      </c>
      <c r="CE38" s="3987">
        <v>0</v>
      </c>
      <c r="CF38" s="3987"/>
      <c r="CG38" s="3987"/>
    </row>
    <row r="39" spans="1:85" ht="15" customHeight="1">
      <c r="A39" s="2521"/>
      <c r="D39" s="2521">
        <v>2016</v>
      </c>
      <c r="E39" s="2521" t="s">
        <v>5679</v>
      </c>
      <c r="F39" s="3987">
        <v>0</v>
      </c>
      <c r="G39" s="3987">
        <v>0</v>
      </c>
      <c r="H39" s="3987">
        <v>0</v>
      </c>
      <c r="I39" s="3987">
        <v>324284.61568922532</v>
      </c>
      <c r="J39" s="3987">
        <v>0</v>
      </c>
      <c r="K39" s="3987">
        <v>324284.61568922532</v>
      </c>
      <c r="L39" s="3987">
        <v>1000000.0000000001</v>
      </c>
      <c r="M39" s="3987">
        <v>0</v>
      </c>
      <c r="N39" s="3987">
        <v>1000000.0000000001</v>
      </c>
      <c r="O39" s="3987">
        <v>0</v>
      </c>
      <c r="P39" s="3987">
        <v>0</v>
      </c>
      <c r="Q39" s="3987">
        <v>0</v>
      </c>
      <c r="R39" s="3987">
        <v>0</v>
      </c>
      <c r="S39" s="3987">
        <v>0</v>
      </c>
      <c r="T39" s="3987">
        <v>0</v>
      </c>
      <c r="U39" s="3987">
        <v>0</v>
      </c>
      <c r="V39" s="3987">
        <v>0</v>
      </c>
      <c r="W39" s="3987">
        <v>0</v>
      </c>
      <c r="X39" s="3987">
        <v>0</v>
      </c>
      <c r="Y39" s="3987">
        <v>0</v>
      </c>
      <c r="Z39" s="3987">
        <v>0</v>
      </c>
      <c r="AA39" s="3987">
        <v>0</v>
      </c>
      <c r="AB39" s="3987">
        <v>0</v>
      </c>
      <c r="AC39" s="3987">
        <v>0</v>
      </c>
      <c r="AD39" s="3987">
        <v>0</v>
      </c>
      <c r="AE39" s="3987">
        <v>0</v>
      </c>
      <c r="AF39" s="3987">
        <v>0</v>
      </c>
      <c r="AG39" s="3987">
        <v>0</v>
      </c>
      <c r="AH39" s="3987">
        <v>0</v>
      </c>
      <c r="AI39" s="3987">
        <v>0</v>
      </c>
      <c r="AJ39" s="3987">
        <v>0</v>
      </c>
      <c r="AK39" s="3987">
        <v>0</v>
      </c>
      <c r="AL39" s="3987">
        <v>0</v>
      </c>
      <c r="AM39" s="3987">
        <v>0</v>
      </c>
      <c r="AN39" s="3987">
        <v>0</v>
      </c>
      <c r="AO39" s="3987">
        <v>0</v>
      </c>
      <c r="AP39" s="3987">
        <v>0</v>
      </c>
      <c r="AQ39" s="3987">
        <v>0</v>
      </c>
      <c r="AR39" s="3987">
        <v>0</v>
      </c>
      <c r="AS39" s="3987">
        <v>0</v>
      </c>
      <c r="AT39" s="3987">
        <v>0</v>
      </c>
      <c r="AU39" s="3987">
        <v>0</v>
      </c>
      <c r="AV39" s="3987">
        <v>0</v>
      </c>
      <c r="AW39" s="3987">
        <v>0</v>
      </c>
      <c r="AX39" s="3987">
        <v>0</v>
      </c>
      <c r="AY39" s="3987">
        <v>0</v>
      </c>
      <c r="AZ39" s="3987">
        <v>0</v>
      </c>
      <c r="BA39" s="3987">
        <v>0</v>
      </c>
      <c r="BB39" s="3987">
        <v>0</v>
      </c>
      <c r="BC39" s="3987">
        <v>0</v>
      </c>
      <c r="BD39" s="3987">
        <v>0</v>
      </c>
      <c r="BE39" s="3987">
        <v>0</v>
      </c>
      <c r="BF39" s="3987">
        <v>0</v>
      </c>
      <c r="BG39" s="3987">
        <v>0</v>
      </c>
      <c r="BH39" s="3987">
        <v>0</v>
      </c>
      <c r="BI39" s="3987">
        <v>0</v>
      </c>
      <c r="BJ39" s="3987">
        <v>0</v>
      </c>
      <c r="BK39" s="3987">
        <v>0</v>
      </c>
      <c r="BL39" s="3987">
        <v>0</v>
      </c>
      <c r="BM39" s="3987">
        <v>0</v>
      </c>
      <c r="BN39" s="3987">
        <v>0</v>
      </c>
      <c r="BO39" s="3987">
        <v>0</v>
      </c>
      <c r="BP39" s="3987">
        <v>0</v>
      </c>
      <c r="BQ39" s="3987">
        <v>0</v>
      </c>
      <c r="BR39" s="3987">
        <v>0</v>
      </c>
      <c r="BS39" s="3987">
        <v>0</v>
      </c>
      <c r="BT39" s="3987">
        <v>0</v>
      </c>
      <c r="BU39" s="3987">
        <v>0</v>
      </c>
      <c r="BV39" s="3987">
        <v>0</v>
      </c>
      <c r="BW39" s="3987">
        <v>0</v>
      </c>
      <c r="BX39" s="3987">
        <v>0</v>
      </c>
      <c r="BY39" s="3987">
        <v>0</v>
      </c>
      <c r="BZ39" s="3987">
        <v>0</v>
      </c>
      <c r="CA39" s="3987">
        <v>0</v>
      </c>
      <c r="CB39" s="3987">
        <v>0</v>
      </c>
      <c r="CC39" s="3987">
        <v>0</v>
      </c>
      <c r="CD39" s="3987">
        <v>0</v>
      </c>
      <c r="CE39" s="3987">
        <v>0</v>
      </c>
      <c r="CF39" s="3987"/>
      <c r="CG39" s="3987"/>
    </row>
    <row r="40" spans="1:85" ht="15" customHeight="1">
      <c r="A40" s="2521"/>
      <c r="D40" s="2521">
        <v>2017</v>
      </c>
      <c r="E40" s="2521" t="s">
        <v>5679</v>
      </c>
      <c r="F40" s="3987">
        <v>0</v>
      </c>
      <c r="G40" s="3987">
        <v>0</v>
      </c>
      <c r="H40" s="3987">
        <v>0</v>
      </c>
      <c r="I40" s="3987">
        <v>332493.91981961613</v>
      </c>
      <c r="J40" s="3987">
        <v>0</v>
      </c>
      <c r="K40" s="3987">
        <v>332493.91981961613</v>
      </c>
      <c r="L40" s="3987">
        <v>1000000.0000000001</v>
      </c>
      <c r="M40" s="3987">
        <v>0</v>
      </c>
      <c r="N40" s="3987">
        <v>1000000.0000000001</v>
      </c>
      <c r="O40" s="3987">
        <v>0</v>
      </c>
      <c r="P40" s="3987">
        <v>0</v>
      </c>
      <c r="Q40" s="3987">
        <v>0</v>
      </c>
      <c r="R40" s="3987">
        <v>0</v>
      </c>
      <c r="S40" s="3987">
        <v>0</v>
      </c>
      <c r="T40" s="3987">
        <v>0</v>
      </c>
      <c r="U40" s="3987">
        <v>0</v>
      </c>
      <c r="V40" s="3987">
        <v>0</v>
      </c>
      <c r="W40" s="3987">
        <v>0</v>
      </c>
      <c r="X40" s="3987">
        <v>0</v>
      </c>
      <c r="Y40" s="3987">
        <v>0</v>
      </c>
      <c r="Z40" s="3987">
        <v>0</v>
      </c>
      <c r="AA40" s="3987">
        <v>0</v>
      </c>
      <c r="AB40" s="3987">
        <v>0</v>
      </c>
      <c r="AC40" s="3987">
        <v>0</v>
      </c>
      <c r="AD40" s="3987">
        <v>0</v>
      </c>
      <c r="AE40" s="3987">
        <v>0</v>
      </c>
      <c r="AF40" s="3987">
        <v>0</v>
      </c>
      <c r="AG40" s="3987">
        <v>0</v>
      </c>
      <c r="AH40" s="3987">
        <v>0</v>
      </c>
      <c r="AI40" s="3987">
        <v>0</v>
      </c>
      <c r="AJ40" s="3987">
        <v>0</v>
      </c>
      <c r="AK40" s="3987">
        <v>0</v>
      </c>
      <c r="AL40" s="3987">
        <v>0</v>
      </c>
      <c r="AM40" s="3987">
        <v>0</v>
      </c>
      <c r="AN40" s="3987">
        <v>0</v>
      </c>
      <c r="AO40" s="3987">
        <v>0</v>
      </c>
      <c r="AP40" s="3987">
        <v>0</v>
      </c>
      <c r="AQ40" s="3987">
        <v>0</v>
      </c>
      <c r="AR40" s="3987">
        <v>0</v>
      </c>
      <c r="AS40" s="3987">
        <v>0</v>
      </c>
      <c r="AT40" s="3987">
        <v>0</v>
      </c>
      <c r="AU40" s="3987">
        <v>0</v>
      </c>
      <c r="AV40" s="3987">
        <v>0</v>
      </c>
      <c r="AW40" s="3987">
        <v>0</v>
      </c>
      <c r="AX40" s="3987">
        <v>0</v>
      </c>
      <c r="AY40" s="3987">
        <v>0</v>
      </c>
      <c r="AZ40" s="3987">
        <v>0</v>
      </c>
      <c r="BA40" s="3987">
        <v>0</v>
      </c>
      <c r="BB40" s="3987">
        <v>0</v>
      </c>
      <c r="BC40" s="3987">
        <v>0</v>
      </c>
      <c r="BD40" s="3987">
        <v>0</v>
      </c>
      <c r="BE40" s="3987">
        <v>0</v>
      </c>
      <c r="BF40" s="3987">
        <v>0</v>
      </c>
      <c r="BG40" s="3987">
        <v>0</v>
      </c>
      <c r="BH40" s="3987">
        <v>0</v>
      </c>
      <c r="BI40" s="3987">
        <v>0</v>
      </c>
      <c r="BJ40" s="3987">
        <v>0</v>
      </c>
      <c r="BK40" s="3987">
        <v>0</v>
      </c>
      <c r="BL40" s="3987">
        <v>0</v>
      </c>
      <c r="BM40" s="3987">
        <v>0</v>
      </c>
      <c r="BN40" s="3987">
        <v>0</v>
      </c>
      <c r="BO40" s="3987">
        <v>0</v>
      </c>
      <c r="BP40" s="3987">
        <v>0</v>
      </c>
      <c r="BQ40" s="3987">
        <v>0</v>
      </c>
      <c r="BR40" s="3987">
        <v>0</v>
      </c>
      <c r="BS40" s="3987">
        <v>0</v>
      </c>
      <c r="BT40" s="3987">
        <v>0</v>
      </c>
      <c r="BU40" s="3987">
        <v>0</v>
      </c>
      <c r="BV40" s="3987">
        <v>0</v>
      </c>
      <c r="BW40" s="3987">
        <v>0</v>
      </c>
      <c r="BX40" s="3987">
        <v>0</v>
      </c>
      <c r="BY40" s="3987">
        <v>0</v>
      </c>
      <c r="BZ40" s="3987">
        <v>0</v>
      </c>
      <c r="CA40" s="3987">
        <v>0</v>
      </c>
      <c r="CB40" s="3987">
        <v>0</v>
      </c>
      <c r="CC40" s="3987">
        <v>0</v>
      </c>
      <c r="CD40" s="3987">
        <v>0</v>
      </c>
      <c r="CE40" s="3987">
        <v>0</v>
      </c>
      <c r="CF40" s="3987"/>
      <c r="CG40" s="3987"/>
    </row>
    <row r="41" spans="1:85" ht="15" customHeight="1">
      <c r="A41" s="2521"/>
      <c r="D41" s="2521">
        <v>2018</v>
      </c>
      <c r="E41" s="2521" t="s">
        <v>5679</v>
      </c>
      <c r="F41" s="3987">
        <v>0</v>
      </c>
      <c r="G41" s="3987">
        <v>0</v>
      </c>
      <c r="H41" s="3987">
        <v>0</v>
      </c>
      <c r="I41" s="3987">
        <v>340911.04347348952</v>
      </c>
      <c r="J41" s="3987">
        <v>0</v>
      </c>
      <c r="K41" s="3987">
        <v>340911.04347348952</v>
      </c>
      <c r="L41" s="3987">
        <v>1000000.0000000001</v>
      </c>
      <c r="M41" s="3987">
        <v>0</v>
      </c>
      <c r="N41" s="3987">
        <v>1000000.0000000001</v>
      </c>
      <c r="O41" s="3987">
        <v>0</v>
      </c>
      <c r="P41" s="3987">
        <v>0</v>
      </c>
      <c r="Q41" s="3987">
        <v>0</v>
      </c>
      <c r="R41" s="3987">
        <v>0</v>
      </c>
      <c r="S41" s="3987">
        <v>0</v>
      </c>
      <c r="T41" s="3987">
        <v>0</v>
      </c>
      <c r="U41" s="3987">
        <v>0</v>
      </c>
      <c r="V41" s="3987">
        <v>0</v>
      </c>
      <c r="W41" s="3987">
        <v>0</v>
      </c>
      <c r="X41" s="3987">
        <v>0</v>
      </c>
      <c r="Y41" s="3987">
        <v>0</v>
      </c>
      <c r="Z41" s="3987">
        <v>0</v>
      </c>
      <c r="AA41" s="3987">
        <v>0</v>
      </c>
      <c r="AB41" s="3987">
        <v>0</v>
      </c>
      <c r="AC41" s="3987">
        <v>0</v>
      </c>
      <c r="AD41" s="3987">
        <v>0</v>
      </c>
      <c r="AE41" s="3987">
        <v>0</v>
      </c>
      <c r="AF41" s="3987">
        <v>0</v>
      </c>
      <c r="AG41" s="3987">
        <v>0</v>
      </c>
      <c r="AH41" s="3987">
        <v>0</v>
      </c>
      <c r="AI41" s="3987">
        <v>0</v>
      </c>
      <c r="AJ41" s="3987">
        <v>0</v>
      </c>
      <c r="AK41" s="3987">
        <v>0</v>
      </c>
      <c r="AL41" s="3987">
        <v>0</v>
      </c>
      <c r="AM41" s="3987">
        <v>0</v>
      </c>
      <c r="AN41" s="3987">
        <v>0</v>
      </c>
      <c r="AO41" s="3987">
        <v>0</v>
      </c>
      <c r="AP41" s="3987">
        <v>0</v>
      </c>
      <c r="AQ41" s="3987">
        <v>0</v>
      </c>
      <c r="AR41" s="3987">
        <v>0</v>
      </c>
      <c r="AS41" s="3987">
        <v>0</v>
      </c>
      <c r="AT41" s="3987">
        <v>0</v>
      </c>
      <c r="AU41" s="3987">
        <v>0</v>
      </c>
      <c r="AV41" s="3987">
        <v>0</v>
      </c>
      <c r="AW41" s="3987">
        <v>0</v>
      </c>
      <c r="AX41" s="3987">
        <v>0</v>
      </c>
      <c r="AY41" s="3987">
        <v>0</v>
      </c>
      <c r="AZ41" s="3987">
        <v>0</v>
      </c>
      <c r="BA41" s="3987">
        <v>0</v>
      </c>
      <c r="BB41" s="3987">
        <v>0</v>
      </c>
      <c r="BC41" s="3987">
        <v>0</v>
      </c>
      <c r="BD41" s="3987">
        <v>0</v>
      </c>
      <c r="BE41" s="3987">
        <v>0</v>
      </c>
      <c r="BF41" s="3987">
        <v>0</v>
      </c>
      <c r="BG41" s="3987">
        <v>0</v>
      </c>
      <c r="BH41" s="3987">
        <v>0</v>
      </c>
      <c r="BI41" s="3987">
        <v>0</v>
      </c>
      <c r="BJ41" s="3987">
        <v>0</v>
      </c>
      <c r="BK41" s="3987">
        <v>0</v>
      </c>
      <c r="BL41" s="3987">
        <v>0</v>
      </c>
      <c r="BM41" s="3987">
        <v>0</v>
      </c>
      <c r="BN41" s="3987">
        <v>0</v>
      </c>
      <c r="BO41" s="3987">
        <v>0</v>
      </c>
      <c r="BP41" s="3987">
        <v>0</v>
      </c>
      <c r="BQ41" s="3987">
        <v>0</v>
      </c>
      <c r="BR41" s="3987">
        <v>0</v>
      </c>
      <c r="BS41" s="3987">
        <v>0</v>
      </c>
      <c r="BT41" s="3987">
        <v>0</v>
      </c>
      <c r="BU41" s="3987">
        <v>0</v>
      </c>
      <c r="BV41" s="3987">
        <v>0</v>
      </c>
      <c r="BW41" s="3987">
        <v>0</v>
      </c>
      <c r="BX41" s="3987">
        <v>0</v>
      </c>
      <c r="BY41" s="3987">
        <v>0</v>
      </c>
      <c r="BZ41" s="3987">
        <v>0</v>
      </c>
      <c r="CA41" s="3987">
        <v>0</v>
      </c>
      <c r="CB41" s="3987">
        <v>0</v>
      </c>
      <c r="CC41" s="3987">
        <v>0</v>
      </c>
      <c r="CD41" s="3987">
        <v>0</v>
      </c>
      <c r="CE41" s="3987">
        <v>0</v>
      </c>
      <c r="CF41" s="3987"/>
      <c r="CG41" s="3987"/>
    </row>
    <row r="42" spans="1:85" ht="15" customHeight="1">
      <c r="A42" s="2521"/>
      <c r="D42" s="2521">
        <v>2019</v>
      </c>
      <c r="E42" s="2521" t="s">
        <v>5679</v>
      </c>
      <c r="F42" s="3987">
        <v>0</v>
      </c>
      <c r="G42" s="3987">
        <v>0</v>
      </c>
      <c r="H42" s="3987">
        <v>0</v>
      </c>
      <c r="I42" s="3987">
        <v>349541.24762712972</v>
      </c>
      <c r="J42" s="3987">
        <v>0</v>
      </c>
      <c r="K42" s="3987">
        <v>349541.24762712972</v>
      </c>
      <c r="L42" s="3987">
        <v>1200000</v>
      </c>
      <c r="M42" s="3987">
        <v>0</v>
      </c>
      <c r="N42" s="3987">
        <v>1200000</v>
      </c>
      <c r="O42" s="3987">
        <v>0</v>
      </c>
      <c r="P42" s="3987">
        <v>0</v>
      </c>
      <c r="Q42" s="3987">
        <v>0</v>
      </c>
      <c r="R42" s="3987">
        <v>0</v>
      </c>
      <c r="S42" s="3987">
        <v>0</v>
      </c>
      <c r="T42" s="3987">
        <v>0</v>
      </c>
      <c r="U42" s="3987">
        <v>0</v>
      </c>
      <c r="V42" s="3987">
        <v>0</v>
      </c>
      <c r="W42" s="3987">
        <v>0</v>
      </c>
      <c r="X42" s="3987">
        <v>0</v>
      </c>
      <c r="Y42" s="3987">
        <v>0</v>
      </c>
      <c r="Z42" s="3987">
        <v>0</v>
      </c>
      <c r="AA42" s="3987">
        <v>0</v>
      </c>
      <c r="AB42" s="3987">
        <v>0</v>
      </c>
      <c r="AC42" s="3987">
        <v>0</v>
      </c>
      <c r="AD42" s="3987">
        <v>0</v>
      </c>
      <c r="AE42" s="3987">
        <v>0</v>
      </c>
      <c r="AF42" s="3987">
        <v>0</v>
      </c>
      <c r="AG42" s="3987">
        <v>0</v>
      </c>
      <c r="AH42" s="3987">
        <v>0</v>
      </c>
      <c r="AI42" s="3987">
        <v>0</v>
      </c>
      <c r="AJ42" s="3987">
        <v>0</v>
      </c>
      <c r="AK42" s="3987">
        <v>0</v>
      </c>
      <c r="AL42" s="3987">
        <v>0</v>
      </c>
      <c r="AM42" s="3987">
        <v>0</v>
      </c>
      <c r="AN42" s="3987">
        <v>0</v>
      </c>
      <c r="AO42" s="3987">
        <v>0</v>
      </c>
      <c r="AP42" s="3987">
        <v>0</v>
      </c>
      <c r="AQ42" s="3987">
        <v>0</v>
      </c>
      <c r="AR42" s="3987">
        <v>0</v>
      </c>
      <c r="AS42" s="3987">
        <v>0</v>
      </c>
      <c r="AT42" s="3987">
        <v>0</v>
      </c>
      <c r="AU42" s="3987">
        <v>0</v>
      </c>
      <c r="AV42" s="3987">
        <v>0</v>
      </c>
      <c r="AW42" s="3987">
        <v>0</v>
      </c>
      <c r="AX42" s="3987">
        <v>0</v>
      </c>
      <c r="AY42" s="3987">
        <v>0</v>
      </c>
      <c r="AZ42" s="3987">
        <v>0</v>
      </c>
      <c r="BA42" s="3987">
        <v>0</v>
      </c>
      <c r="BB42" s="3987">
        <v>0</v>
      </c>
      <c r="BC42" s="3987">
        <v>0</v>
      </c>
      <c r="BD42" s="3987">
        <v>0</v>
      </c>
      <c r="BE42" s="3987">
        <v>0</v>
      </c>
      <c r="BF42" s="3987">
        <v>0</v>
      </c>
      <c r="BG42" s="3987">
        <v>0</v>
      </c>
      <c r="BH42" s="3987">
        <v>0</v>
      </c>
      <c r="BI42" s="3987">
        <v>0</v>
      </c>
      <c r="BJ42" s="3987">
        <v>0</v>
      </c>
      <c r="BK42" s="3987">
        <v>0</v>
      </c>
      <c r="BL42" s="3987">
        <v>0</v>
      </c>
      <c r="BM42" s="3987">
        <v>0</v>
      </c>
      <c r="BN42" s="3987">
        <v>0</v>
      </c>
      <c r="BO42" s="3987">
        <v>0</v>
      </c>
      <c r="BP42" s="3987">
        <v>0</v>
      </c>
      <c r="BQ42" s="3987">
        <v>0</v>
      </c>
      <c r="BR42" s="3987">
        <v>0</v>
      </c>
      <c r="BS42" s="3987">
        <v>0</v>
      </c>
      <c r="BT42" s="3987">
        <v>0</v>
      </c>
      <c r="BU42" s="3987">
        <v>0</v>
      </c>
      <c r="BV42" s="3987">
        <v>0</v>
      </c>
      <c r="BW42" s="3987">
        <v>0</v>
      </c>
      <c r="BX42" s="3987">
        <v>0</v>
      </c>
      <c r="BY42" s="3987">
        <v>0</v>
      </c>
      <c r="BZ42" s="3987">
        <v>0</v>
      </c>
      <c r="CA42" s="3987">
        <v>0</v>
      </c>
      <c r="CB42" s="3987">
        <v>0</v>
      </c>
      <c r="CC42" s="3987">
        <v>0</v>
      </c>
      <c r="CD42" s="3987">
        <v>0</v>
      </c>
      <c r="CE42" s="3987">
        <v>0</v>
      </c>
      <c r="CF42" s="3987"/>
      <c r="CG42" s="3987"/>
    </row>
    <row r="43" spans="1:85" ht="15" customHeight="1">
      <c r="A43" s="2521"/>
      <c r="D43" s="2521">
        <v>2020</v>
      </c>
      <c r="E43" s="2521" t="s">
        <v>5679</v>
      </c>
      <c r="F43" s="3987">
        <v>0</v>
      </c>
      <c r="G43" s="3987">
        <v>0</v>
      </c>
      <c r="H43" s="3987">
        <v>0</v>
      </c>
      <c r="I43" s="3987">
        <v>358389.92643906974</v>
      </c>
      <c r="J43" s="3987">
        <v>0</v>
      </c>
      <c r="K43" s="3987">
        <v>358389.92643906974</v>
      </c>
      <c r="L43" s="3987">
        <v>1200000</v>
      </c>
      <c r="M43" s="3987">
        <v>0</v>
      </c>
      <c r="N43" s="3987">
        <v>1200000</v>
      </c>
      <c r="O43" s="3987">
        <v>0</v>
      </c>
      <c r="P43" s="3987">
        <v>0</v>
      </c>
      <c r="Q43" s="3987">
        <v>0</v>
      </c>
      <c r="R43" s="3987">
        <v>0</v>
      </c>
      <c r="S43" s="3987">
        <v>0</v>
      </c>
      <c r="T43" s="3987">
        <v>0</v>
      </c>
      <c r="U43" s="3987">
        <v>0</v>
      </c>
      <c r="V43" s="3987">
        <v>0</v>
      </c>
      <c r="W43" s="3987">
        <v>0</v>
      </c>
      <c r="X43" s="3987">
        <v>0</v>
      </c>
      <c r="Y43" s="3987">
        <v>0</v>
      </c>
      <c r="Z43" s="3987">
        <v>0</v>
      </c>
      <c r="AA43" s="3987">
        <v>0</v>
      </c>
      <c r="AB43" s="3987">
        <v>0</v>
      </c>
      <c r="AC43" s="3987">
        <v>0</v>
      </c>
      <c r="AD43" s="3987">
        <v>0</v>
      </c>
      <c r="AE43" s="3987">
        <v>0</v>
      </c>
      <c r="AF43" s="3987">
        <v>0</v>
      </c>
      <c r="AG43" s="3987">
        <v>0</v>
      </c>
      <c r="AH43" s="3987">
        <v>0</v>
      </c>
      <c r="AI43" s="3987">
        <v>0</v>
      </c>
      <c r="AJ43" s="3987">
        <v>0</v>
      </c>
      <c r="AK43" s="3987">
        <v>0</v>
      </c>
      <c r="AL43" s="3987">
        <v>0</v>
      </c>
      <c r="AM43" s="3987">
        <v>0</v>
      </c>
      <c r="AN43" s="3987">
        <v>0</v>
      </c>
      <c r="AO43" s="3987">
        <v>0</v>
      </c>
      <c r="AP43" s="3987">
        <v>0</v>
      </c>
      <c r="AQ43" s="3987">
        <v>0</v>
      </c>
      <c r="AR43" s="3987">
        <v>0</v>
      </c>
      <c r="AS43" s="3987">
        <v>0</v>
      </c>
      <c r="AT43" s="3987">
        <v>0</v>
      </c>
      <c r="AU43" s="3987">
        <v>0</v>
      </c>
      <c r="AV43" s="3987">
        <v>0</v>
      </c>
      <c r="AW43" s="3987">
        <v>0</v>
      </c>
      <c r="AX43" s="3987">
        <v>0</v>
      </c>
      <c r="AY43" s="3987">
        <v>0</v>
      </c>
      <c r="AZ43" s="3987">
        <v>0</v>
      </c>
      <c r="BA43" s="3987">
        <v>0</v>
      </c>
      <c r="BB43" s="3987">
        <v>0</v>
      </c>
      <c r="BC43" s="3987">
        <v>0</v>
      </c>
      <c r="BD43" s="3987">
        <v>0</v>
      </c>
      <c r="BE43" s="3987">
        <v>0</v>
      </c>
      <c r="BF43" s="3987">
        <v>0</v>
      </c>
      <c r="BG43" s="3987">
        <v>0</v>
      </c>
      <c r="BH43" s="3987">
        <v>0</v>
      </c>
      <c r="BI43" s="3987">
        <v>0</v>
      </c>
      <c r="BJ43" s="3987">
        <v>0</v>
      </c>
      <c r="BK43" s="3987">
        <v>0</v>
      </c>
      <c r="BL43" s="3987">
        <v>0</v>
      </c>
      <c r="BM43" s="3987">
        <v>0</v>
      </c>
      <c r="BN43" s="3987">
        <v>0</v>
      </c>
      <c r="BO43" s="3987">
        <v>0</v>
      </c>
      <c r="BP43" s="3987">
        <v>0</v>
      </c>
      <c r="BQ43" s="3987">
        <v>0</v>
      </c>
      <c r="BR43" s="3987">
        <v>0</v>
      </c>
      <c r="BS43" s="3987">
        <v>0</v>
      </c>
      <c r="BT43" s="3987">
        <v>0</v>
      </c>
      <c r="BU43" s="3987">
        <v>0</v>
      </c>
      <c r="BV43" s="3987">
        <v>0</v>
      </c>
      <c r="BW43" s="3987">
        <v>0</v>
      </c>
      <c r="BX43" s="3987">
        <v>0</v>
      </c>
      <c r="BY43" s="3987">
        <v>0</v>
      </c>
      <c r="BZ43" s="3987">
        <v>0</v>
      </c>
      <c r="CA43" s="3987">
        <v>0</v>
      </c>
      <c r="CB43" s="3987">
        <v>0</v>
      </c>
      <c r="CC43" s="3987">
        <v>0</v>
      </c>
      <c r="CD43" s="3987">
        <v>0</v>
      </c>
      <c r="CE43" s="3987">
        <v>0</v>
      </c>
      <c r="CF43" s="3987"/>
      <c r="CG43" s="3987"/>
    </row>
    <row r="44" spans="1:85" ht="15" customHeight="1">
      <c r="A44" s="2521"/>
      <c r="D44" s="2521">
        <v>2021</v>
      </c>
      <c r="E44" s="2521" t="s">
        <v>5679</v>
      </c>
      <c r="F44" s="3987">
        <v>0</v>
      </c>
      <c r="G44" s="3987">
        <v>0</v>
      </c>
      <c r="H44" s="3987">
        <v>0</v>
      </c>
      <c r="I44" s="3987">
        <v>367462.61062161595</v>
      </c>
      <c r="J44" s="3987">
        <v>0</v>
      </c>
      <c r="K44" s="3987">
        <v>367462.61062161595</v>
      </c>
      <c r="L44" s="3987">
        <v>1200000</v>
      </c>
      <c r="M44" s="3987">
        <v>0</v>
      </c>
      <c r="N44" s="3987">
        <v>1200000</v>
      </c>
      <c r="O44" s="3987">
        <v>0</v>
      </c>
      <c r="P44" s="3987">
        <v>0</v>
      </c>
      <c r="Q44" s="3987">
        <v>0</v>
      </c>
      <c r="R44" s="3987">
        <v>0</v>
      </c>
      <c r="S44" s="3987">
        <v>0</v>
      </c>
      <c r="T44" s="3987">
        <v>0</v>
      </c>
      <c r="U44" s="3987">
        <v>0</v>
      </c>
      <c r="V44" s="3987">
        <v>0</v>
      </c>
      <c r="W44" s="3987">
        <v>0</v>
      </c>
      <c r="X44" s="3987">
        <v>0</v>
      </c>
      <c r="Y44" s="3987">
        <v>0</v>
      </c>
      <c r="Z44" s="3987">
        <v>0</v>
      </c>
      <c r="AA44" s="3987">
        <v>0</v>
      </c>
      <c r="AB44" s="3987">
        <v>0</v>
      </c>
      <c r="AC44" s="3987">
        <v>0</v>
      </c>
      <c r="AD44" s="3987">
        <v>0</v>
      </c>
      <c r="AE44" s="3987">
        <v>0</v>
      </c>
      <c r="AF44" s="3987">
        <v>0</v>
      </c>
      <c r="AG44" s="3987">
        <v>0</v>
      </c>
      <c r="AH44" s="3987">
        <v>0</v>
      </c>
      <c r="AI44" s="3987">
        <v>0</v>
      </c>
      <c r="AJ44" s="3987">
        <v>0</v>
      </c>
      <c r="AK44" s="3987">
        <v>0</v>
      </c>
      <c r="AL44" s="3987">
        <v>0</v>
      </c>
      <c r="AM44" s="3987">
        <v>0</v>
      </c>
      <c r="AN44" s="3987">
        <v>0</v>
      </c>
      <c r="AO44" s="3987">
        <v>0</v>
      </c>
      <c r="AP44" s="3987">
        <v>0</v>
      </c>
      <c r="AQ44" s="3987">
        <v>0</v>
      </c>
      <c r="AR44" s="3987">
        <v>0</v>
      </c>
      <c r="AS44" s="3987">
        <v>0</v>
      </c>
      <c r="AT44" s="3987">
        <v>0</v>
      </c>
      <c r="AU44" s="3987">
        <v>0</v>
      </c>
      <c r="AV44" s="3987">
        <v>0</v>
      </c>
      <c r="AW44" s="3987">
        <v>0</v>
      </c>
      <c r="AX44" s="3987">
        <v>0</v>
      </c>
      <c r="AY44" s="3987">
        <v>0</v>
      </c>
      <c r="AZ44" s="3987">
        <v>0</v>
      </c>
      <c r="BA44" s="3987">
        <v>0</v>
      </c>
      <c r="BB44" s="3987">
        <v>0</v>
      </c>
      <c r="BC44" s="3987">
        <v>0</v>
      </c>
      <c r="BD44" s="3987">
        <v>0</v>
      </c>
      <c r="BE44" s="3987">
        <v>0</v>
      </c>
      <c r="BF44" s="3987">
        <v>0</v>
      </c>
      <c r="BG44" s="3987">
        <v>0</v>
      </c>
      <c r="BH44" s="3987">
        <v>0</v>
      </c>
      <c r="BI44" s="3987">
        <v>0</v>
      </c>
      <c r="BJ44" s="3987">
        <v>0</v>
      </c>
      <c r="BK44" s="3987">
        <v>0</v>
      </c>
      <c r="BL44" s="3987">
        <v>0</v>
      </c>
      <c r="BM44" s="3987">
        <v>0</v>
      </c>
      <c r="BN44" s="3987">
        <v>0</v>
      </c>
      <c r="BO44" s="3987">
        <v>0</v>
      </c>
      <c r="BP44" s="3987">
        <v>0</v>
      </c>
      <c r="BQ44" s="3987">
        <v>0</v>
      </c>
      <c r="BR44" s="3987">
        <v>0</v>
      </c>
      <c r="BS44" s="3987">
        <v>0</v>
      </c>
      <c r="BT44" s="3987">
        <v>0</v>
      </c>
      <c r="BU44" s="3987">
        <v>0</v>
      </c>
      <c r="BV44" s="3987">
        <v>0</v>
      </c>
      <c r="BW44" s="3987">
        <v>0</v>
      </c>
      <c r="BX44" s="3987">
        <v>0</v>
      </c>
      <c r="BY44" s="3987">
        <v>0</v>
      </c>
      <c r="BZ44" s="3987">
        <v>0</v>
      </c>
      <c r="CA44" s="3987">
        <v>0</v>
      </c>
      <c r="CB44" s="3987">
        <v>0</v>
      </c>
      <c r="CC44" s="3987">
        <v>0</v>
      </c>
      <c r="CD44" s="3987">
        <v>0</v>
      </c>
      <c r="CE44" s="3987">
        <v>0</v>
      </c>
      <c r="CF44" s="3987"/>
      <c r="CG44" s="3987"/>
    </row>
    <row r="45" spans="1:85" ht="15" customHeight="1">
      <c r="A45" s="2521"/>
      <c r="D45" s="2521">
        <v>2022</v>
      </c>
      <c r="E45" s="2521" t="s">
        <v>5679</v>
      </c>
      <c r="F45" s="3987">
        <v>0</v>
      </c>
      <c r="G45" s="3987">
        <v>0</v>
      </c>
      <c r="H45" s="3987">
        <v>0</v>
      </c>
      <c r="I45" s="3987">
        <v>376764.97089772345</v>
      </c>
      <c r="J45" s="3987">
        <v>0</v>
      </c>
      <c r="K45" s="3987">
        <v>376764.97089772345</v>
      </c>
      <c r="L45" s="3987">
        <v>1200000</v>
      </c>
      <c r="M45" s="3987">
        <v>0</v>
      </c>
      <c r="N45" s="3987">
        <v>1200000</v>
      </c>
      <c r="O45" s="3987">
        <v>0</v>
      </c>
      <c r="P45" s="3987">
        <v>0</v>
      </c>
      <c r="Q45" s="3987">
        <v>0</v>
      </c>
      <c r="R45" s="3987">
        <v>0</v>
      </c>
      <c r="S45" s="3987">
        <v>0</v>
      </c>
      <c r="T45" s="3987">
        <v>0</v>
      </c>
      <c r="U45" s="3987">
        <v>0</v>
      </c>
      <c r="V45" s="3987">
        <v>0</v>
      </c>
      <c r="W45" s="3987">
        <v>0</v>
      </c>
      <c r="X45" s="3987">
        <v>0</v>
      </c>
      <c r="Y45" s="3987">
        <v>0</v>
      </c>
      <c r="Z45" s="3987">
        <v>0</v>
      </c>
      <c r="AA45" s="3987">
        <v>0</v>
      </c>
      <c r="AB45" s="3987">
        <v>0</v>
      </c>
      <c r="AC45" s="3987">
        <v>0</v>
      </c>
      <c r="AD45" s="3987">
        <v>0</v>
      </c>
      <c r="AE45" s="3987">
        <v>0</v>
      </c>
      <c r="AF45" s="3987">
        <v>0</v>
      </c>
      <c r="AG45" s="3987">
        <v>0</v>
      </c>
      <c r="AH45" s="3987">
        <v>0</v>
      </c>
      <c r="AI45" s="3987">
        <v>0</v>
      </c>
      <c r="AJ45" s="3987">
        <v>0</v>
      </c>
      <c r="AK45" s="3987">
        <v>0</v>
      </c>
      <c r="AL45" s="3987">
        <v>0</v>
      </c>
      <c r="AM45" s="3987">
        <v>0</v>
      </c>
      <c r="AN45" s="3987">
        <v>0</v>
      </c>
      <c r="AO45" s="3987">
        <v>0</v>
      </c>
      <c r="AP45" s="3987">
        <v>0</v>
      </c>
      <c r="AQ45" s="3987">
        <v>0</v>
      </c>
      <c r="AR45" s="3987">
        <v>0</v>
      </c>
      <c r="AS45" s="3987">
        <v>0</v>
      </c>
      <c r="AT45" s="3987">
        <v>0</v>
      </c>
      <c r="AU45" s="3987">
        <v>0</v>
      </c>
      <c r="AV45" s="3987">
        <v>0</v>
      </c>
      <c r="AW45" s="3987">
        <v>0</v>
      </c>
      <c r="AX45" s="3987">
        <v>0</v>
      </c>
      <c r="AY45" s="3987">
        <v>0</v>
      </c>
      <c r="AZ45" s="3987">
        <v>0</v>
      </c>
      <c r="BA45" s="3987">
        <v>0</v>
      </c>
      <c r="BB45" s="3987">
        <v>0</v>
      </c>
      <c r="BC45" s="3987">
        <v>0</v>
      </c>
      <c r="BD45" s="3987">
        <v>0</v>
      </c>
      <c r="BE45" s="3987">
        <v>0</v>
      </c>
      <c r="BF45" s="3987">
        <v>0</v>
      </c>
      <c r="BG45" s="3987">
        <v>0</v>
      </c>
      <c r="BH45" s="3987">
        <v>0</v>
      </c>
      <c r="BI45" s="3987">
        <v>0</v>
      </c>
      <c r="BJ45" s="3987">
        <v>0</v>
      </c>
      <c r="BK45" s="3987">
        <v>0</v>
      </c>
      <c r="BL45" s="3987">
        <v>0</v>
      </c>
      <c r="BM45" s="3987">
        <v>0</v>
      </c>
      <c r="BN45" s="3987">
        <v>0</v>
      </c>
      <c r="BO45" s="3987">
        <v>0</v>
      </c>
      <c r="BP45" s="3987">
        <v>0</v>
      </c>
      <c r="BQ45" s="3987">
        <v>0</v>
      </c>
      <c r="BR45" s="3987">
        <v>0</v>
      </c>
      <c r="BS45" s="3987">
        <v>0</v>
      </c>
      <c r="BT45" s="3987">
        <v>0</v>
      </c>
      <c r="BU45" s="3987">
        <v>0</v>
      </c>
      <c r="BV45" s="3987">
        <v>0</v>
      </c>
      <c r="BW45" s="3987">
        <v>0</v>
      </c>
      <c r="BX45" s="3987">
        <v>0</v>
      </c>
      <c r="BY45" s="3987">
        <v>0</v>
      </c>
      <c r="BZ45" s="3987">
        <v>0</v>
      </c>
      <c r="CA45" s="3987">
        <v>0</v>
      </c>
      <c r="CB45" s="3987">
        <v>0</v>
      </c>
      <c r="CC45" s="3987">
        <v>0</v>
      </c>
      <c r="CD45" s="3987">
        <v>0</v>
      </c>
      <c r="CE45" s="3987">
        <v>0</v>
      </c>
      <c r="CF45" s="3987"/>
      <c r="CG45" s="3987"/>
    </row>
    <row r="46" spans="1:85" ht="15" customHeight="1">
      <c r="A46" s="2521"/>
      <c r="B46" s="2737"/>
      <c r="D46" s="2521">
        <v>2023</v>
      </c>
      <c r="E46" s="2521" t="s">
        <v>5679</v>
      </c>
      <c r="F46" s="3987">
        <v>0</v>
      </c>
      <c r="G46" s="3987">
        <v>0</v>
      </c>
      <c r="H46" s="3987">
        <v>0</v>
      </c>
      <c r="I46" s="3987">
        <v>386302.82154538226</v>
      </c>
      <c r="J46" s="3987">
        <v>0</v>
      </c>
      <c r="K46" s="3987">
        <v>386302.82154538226</v>
      </c>
      <c r="L46" s="3987">
        <v>1200000</v>
      </c>
      <c r="M46" s="3987">
        <v>0</v>
      </c>
      <c r="N46" s="3987">
        <v>1200000</v>
      </c>
      <c r="O46" s="3987">
        <v>0</v>
      </c>
      <c r="P46" s="3987">
        <v>0</v>
      </c>
      <c r="Q46" s="3987">
        <v>0</v>
      </c>
      <c r="R46" s="3987">
        <v>0</v>
      </c>
      <c r="S46" s="3987">
        <v>0</v>
      </c>
      <c r="T46" s="3987">
        <v>0</v>
      </c>
      <c r="U46" s="3987">
        <v>0</v>
      </c>
      <c r="V46" s="3987">
        <v>0</v>
      </c>
      <c r="W46" s="3987">
        <v>0</v>
      </c>
      <c r="X46" s="3987">
        <v>0</v>
      </c>
      <c r="Y46" s="3987">
        <v>0</v>
      </c>
      <c r="Z46" s="3987">
        <v>0</v>
      </c>
      <c r="AA46" s="3987">
        <v>0</v>
      </c>
      <c r="AB46" s="3987">
        <v>0</v>
      </c>
      <c r="AC46" s="3987">
        <v>0</v>
      </c>
      <c r="AD46" s="3987">
        <v>0</v>
      </c>
      <c r="AE46" s="3987">
        <v>0</v>
      </c>
      <c r="AF46" s="3987">
        <v>0</v>
      </c>
      <c r="AG46" s="3987">
        <v>0</v>
      </c>
      <c r="AH46" s="3987">
        <v>0</v>
      </c>
      <c r="AI46" s="3987">
        <v>0</v>
      </c>
      <c r="AJ46" s="3987">
        <v>0</v>
      </c>
      <c r="AK46" s="3987">
        <v>0</v>
      </c>
      <c r="AL46" s="3987">
        <v>0</v>
      </c>
      <c r="AM46" s="3987">
        <v>0</v>
      </c>
      <c r="AN46" s="3987">
        <v>0</v>
      </c>
      <c r="AO46" s="3987">
        <v>0</v>
      </c>
      <c r="AP46" s="3987">
        <v>0</v>
      </c>
      <c r="AQ46" s="3987">
        <v>0</v>
      </c>
      <c r="AR46" s="3987">
        <v>0</v>
      </c>
      <c r="AS46" s="3987">
        <v>0</v>
      </c>
      <c r="AT46" s="3987">
        <v>0</v>
      </c>
      <c r="AU46" s="3987">
        <v>0</v>
      </c>
      <c r="AV46" s="3987">
        <v>0</v>
      </c>
      <c r="AW46" s="3987">
        <v>0</v>
      </c>
      <c r="AX46" s="3987">
        <v>0</v>
      </c>
      <c r="AY46" s="3987">
        <v>0</v>
      </c>
      <c r="AZ46" s="3987">
        <v>0</v>
      </c>
      <c r="BA46" s="3987">
        <v>0</v>
      </c>
      <c r="BB46" s="3987">
        <v>0</v>
      </c>
      <c r="BC46" s="3987">
        <v>0</v>
      </c>
      <c r="BD46" s="3987">
        <v>0</v>
      </c>
      <c r="BE46" s="3987">
        <v>0</v>
      </c>
      <c r="BF46" s="3987">
        <v>0</v>
      </c>
      <c r="BG46" s="3987">
        <v>0</v>
      </c>
      <c r="BH46" s="3987">
        <v>0</v>
      </c>
      <c r="BI46" s="3987">
        <v>0</v>
      </c>
      <c r="BJ46" s="3987">
        <v>0</v>
      </c>
      <c r="BK46" s="3987">
        <v>0</v>
      </c>
      <c r="BL46" s="3987">
        <v>0</v>
      </c>
      <c r="BM46" s="3987">
        <v>0</v>
      </c>
      <c r="BN46" s="3987">
        <v>0</v>
      </c>
      <c r="BO46" s="3987">
        <v>0</v>
      </c>
      <c r="BP46" s="3987">
        <v>0</v>
      </c>
      <c r="BQ46" s="3987">
        <v>0</v>
      </c>
      <c r="BR46" s="3987">
        <v>0</v>
      </c>
      <c r="BS46" s="3987">
        <v>0</v>
      </c>
      <c r="BT46" s="3987">
        <v>0</v>
      </c>
      <c r="BU46" s="3987">
        <v>0</v>
      </c>
      <c r="BV46" s="3987">
        <v>0</v>
      </c>
      <c r="BW46" s="3987">
        <v>0</v>
      </c>
      <c r="BX46" s="3987">
        <v>0</v>
      </c>
      <c r="BY46" s="3987">
        <v>0</v>
      </c>
      <c r="BZ46" s="3987">
        <v>0</v>
      </c>
      <c r="CA46" s="3987">
        <v>0</v>
      </c>
      <c r="CB46" s="3987">
        <v>0</v>
      </c>
      <c r="CC46" s="3987">
        <v>0</v>
      </c>
      <c r="CD46" s="3987">
        <v>0</v>
      </c>
      <c r="CE46" s="3987">
        <v>0</v>
      </c>
      <c r="CF46" s="3987"/>
      <c r="CG46" s="3987"/>
    </row>
    <row r="47" spans="1:85" ht="15" customHeight="1">
      <c r="A47" s="2521"/>
      <c r="D47" s="2521">
        <v>2024</v>
      </c>
      <c r="E47" s="2521" t="s">
        <v>5679</v>
      </c>
      <c r="F47" s="3987">
        <v>0</v>
      </c>
      <c r="G47" s="3987">
        <v>0</v>
      </c>
      <c r="H47" s="3987">
        <v>0</v>
      </c>
      <c r="I47" s="3987">
        <v>396082.12403173052</v>
      </c>
      <c r="J47" s="3987">
        <v>0</v>
      </c>
      <c r="K47" s="3987">
        <v>396082.12403173052</v>
      </c>
      <c r="L47" s="3987">
        <v>1200000</v>
      </c>
      <c r="M47" s="3987">
        <v>0</v>
      </c>
      <c r="N47" s="3987">
        <v>1200000</v>
      </c>
      <c r="O47" s="3987">
        <v>0</v>
      </c>
      <c r="P47" s="3987">
        <v>0</v>
      </c>
      <c r="Q47" s="3987">
        <v>0</v>
      </c>
      <c r="R47" s="3987">
        <v>0</v>
      </c>
      <c r="S47" s="3987">
        <v>0</v>
      </c>
      <c r="T47" s="3987">
        <v>0</v>
      </c>
      <c r="U47" s="3987">
        <v>0</v>
      </c>
      <c r="V47" s="3987">
        <v>0</v>
      </c>
      <c r="W47" s="3987">
        <v>0</v>
      </c>
      <c r="X47" s="3987">
        <v>0</v>
      </c>
      <c r="Y47" s="3987">
        <v>0</v>
      </c>
      <c r="Z47" s="3987">
        <v>0</v>
      </c>
      <c r="AA47" s="3987">
        <v>0</v>
      </c>
      <c r="AB47" s="3987">
        <v>0</v>
      </c>
      <c r="AC47" s="3987">
        <v>0</v>
      </c>
      <c r="AD47" s="3987">
        <v>0</v>
      </c>
      <c r="AE47" s="3987">
        <v>0</v>
      </c>
      <c r="AF47" s="3987">
        <v>0</v>
      </c>
      <c r="AG47" s="3987">
        <v>0</v>
      </c>
      <c r="AH47" s="3987">
        <v>0</v>
      </c>
      <c r="AI47" s="3987">
        <v>0</v>
      </c>
      <c r="AJ47" s="3987">
        <v>0</v>
      </c>
      <c r="AK47" s="3987">
        <v>0</v>
      </c>
      <c r="AL47" s="3987">
        <v>0</v>
      </c>
      <c r="AM47" s="3987">
        <v>0</v>
      </c>
      <c r="AN47" s="3987">
        <v>0</v>
      </c>
      <c r="AO47" s="3987">
        <v>0</v>
      </c>
      <c r="AP47" s="3987">
        <v>0</v>
      </c>
      <c r="AQ47" s="3987">
        <v>0</v>
      </c>
      <c r="AR47" s="3987">
        <v>0</v>
      </c>
      <c r="AS47" s="3987">
        <v>0</v>
      </c>
      <c r="AT47" s="3987">
        <v>0</v>
      </c>
      <c r="AU47" s="3987">
        <v>0</v>
      </c>
      <c r="AV47" s="3987">
        <v>0</v>
      </c>
      <c r="AW47" s="3987">
        <v>0</v>
      </c>
      <c r="AX47" s="3987">
        <v>0</v>
      </c>
      <c r="AY47" s="3987">
        <v>0</v>
      </c>
      <c r="AZ47" s="3987">
        <v>0</v>
      </c>
      <c r="BA47" s="3987">
        <v>0</v>
      </c>
      <c r="BB47" s="3987">
        <v>0</v>
      </c>
      <c r="BC47" s="3987">
        <v>0</v>
      </c>
      <c r="BD47" s="3987">
        <v>0</v>
      </c>
      <c r="BE47" s="3987">
        <v>0</v>
      </c>
      <c r="BF47" s="3987">
        <v>0</v>
      </c>
      <c r="BG47" s="3987">
        <v>0</v>
      </c>
      <c r="BH47" s="3987">
        <v>0</v>
      </c>
      <c r="BI47" s="3987">
        <v>0</v>
      </c>
      <c r="BJ47" s="3987">
        <v>0</v>
      </c>
      <c r="BK47" s="3987">
        <v>0</v>
      </c>
      <c r="BL47" s="3987">
        <v>0</v>
      </c>
      <c r="BM47" s="3987">
        <v>0</v>
      </c>
      <c r="BN47" s="3987">
        <v>0</v>
      </c>
      <c r="BO47" s="3987">
        <v>0</v>
      </c>
      <c r="BP47" s="3987">
        <v>0</v>
      </c>
      <c r="BQ47" s="3987">
        <v>0</v>
      </c>
      <c r="BR47" s="3987">
        <v>0</v>
      </c>
      <c r="BS47" s="3987">
        <v>0</v>
      </c>
      <c r="BT47" s="3987">
        <v>0</v>
      </c>
      <c r="BU47" s="3987">
        <v>0</v>
      </c>
      <c r="BV47" s="3987">
        <v>0</v>
      </c>
      <c r="BW47" s="3987">
        <v>0</v>
      </c>
      <c r="BX47" s="3987">
        <v>0</v>
      </c>
      <c r="BY47" s="3987">
        <v>0</v>
      </c>
      <c r="BZ47" s="3987">
        <v>0</v>
      </c>
      <c r="CA47" s="3987">
        <v>0</v>
      </c>
      <c r="CB47" s="3987">
        <v>0</v>
      </c>
      <c r="CC47" s="3987">
        <v>0</v>
      </c>
      <c r="CD47" s="3987">
        <v>0</v>
      </c>
      <c r="CE47" s="3987">
        <v>0</v>
      </c>
      <c r="CF47" s="3987"/>
      <c r="CG47" s="3987"/>
    </row>
    <row r="48" spans="1:85" ht="15" customHeight="1">
      <c r="A48" s="2521"/>
      <c r="D48" s="2521">
        <v>2025</v>
      </c>
      <c r="E48" s="2521" t="s">
        <v>5679</v>
      </c>
      <c r="F48" s="3987">
        <v>0</v>
      </c>
      <c r="G48" s="3987">
        <v>0</v>
      </c>
      <c r="H48" s="3987">
        <v>0</v>
      </c>
      <c r="I48" s="3987">
        <v>406108.99073916557</v>
      </c>
      <c r="J48" s="3987">
        <v>0</v>
      </c>
      <c r="K48" s="3987">
        <v>406108.99073916557</v>
      </c>
      <c r="L48" s="3987">
        <v>1200000</v>
      </c>
      <c r="M48" s="3987">
        <v>0</v>
      </c>
      <c r="N48" s="3987">
        <v>1200000</v>
      </c>
      <c r="O48" s="3987">
        <v>0</v>
      </c>
      <c r="P48" s="3987">
        <v>0</v>
      </c>
      <c r="Q48" s="3987">
        <v>0</v>
      </c>
      <c r="R48" s="3987">
        <v>0</v>
      </c>
      <c r="S48" s="3987">
        <v>0</v>
      </c>
      <c r="T48" s="3987">
        <v>0</v>
      </c>
      <c r="U48" s="3987">
        <v>0</v>
      </c>
      <c r="V48" s="3987">
        <v>0</v>
      </c>
      <c r="W48" s="3987">
        <v>0</v>
      </c>
      <c r="X48" s="3987">
        <v>0</v>
      </c>
      <c r="Y48" s="3987">
        <v>0</v>
      </c>
      <c r="Z48" s="3987">
        <v>0</v>
      </c>
      <c r="AA48" s="3987">
        <v>0</v>
      </c>
      <c r="AB48" s="3987">
        <v>0</v>
      </c>
      <c r="AC48" s="3987">
        <v>0</v>
      </c>
      <c r="AD48" s="3987">
        <v>0</v>
      </c>
      <c r="AE48" s="3987">
        <v>0</v>
      </c>
      <c r="AF48" s="3987">
        <v>0</v>
      </c>
      <c r="AG48" s="3987">
        <v>0</v>
      </c>
      <c r="AH48" s="3987">
        <v>0</v>
      </c>
      <c r="AI48" s="3987">
        <v>0</v>
      </c>
      <c r="AJ48" s="3987">
        <v>0</v>
      </c>
      <c r="AK48" s="3987">
        <v>0</v>
      </c>
      <c r="AL48" s="3987">
        <v>0</v>
      </c>
      <c r="AM48" s="3987">
        <v>0</v>
      </c>
      <c r="AN48" s="3987">
        <v>0</v>
      </c>
      <c r="AO48" s="3987">
        <v>0</v>
      </c>
      <c r="AP48" s="3987">
        <v>0</v>
      </c>
      <c r="AQ48" s="3987">
        <v>0</v>
      </c>
      <c r="AR48" s="3987">
        <v>0</v>
      </c>
      <c r="AS48" s="3987">
        <v>0</v>
      </c>
      <c r="AT48" s="3987">
        <v>0</v>
      </c>
      <c r="AU48" s="3987">
        <v>0</v>
      </c>
      <c r="AV48" s="3987">
        <v>0</v>
      </c>
      <c r="AW48" s="3987">
        <v>0</v>
      </c>
      <c r="AX48" s="3987">
        <v>0</v>
      </c>
      <c r="AY48" s="3987">
        <v>0</v>
      </c>
      <c r="AZ48" s="3987">
        <v>0</v>
      </c>
      <c r="BA48" s="3987">
        <v>0</v>
      </c>
      <c r="BB48" s="3987">
        <v>0</v>
      </c>
      <c r="BC48" s="3987">
        <v>0</v>
      </c>
      <c r="BD48" s="3987">
        <v>0</v>
      </c>
      <c r="BE48" s="3987">
        <v>0</v>
      </c>
      <c r="BF48" s="3987">
        <v>0</v>
      </c>
      <c r="BG48" s="3987">
        <v>0</v>
      </c>
      <c r="BH48" s="3987">
        <v>0</v>
      </c>
      <c r="BI48" s="3987">
        <v>0</v>
      </c>
      <c r="BJ48" s="3987">
        <v>0</v>
      </c>
      <c r="BK48" s="3987">
        <v>0</v>
      </c>
      <c r="BL48" s="3987">
        <v>0</v>
      </c>
      <c r="BM48" s="3987">
        <v>0</v>
      </c>
      <c r="BN48" s="3987">
        <v>0</v>
      </c>
      <c r="BO48" s="3987">
        <v>0</v>
      </c>
      <c r="BP48" s="3987">
        <v>0</v>
      </c>
      <c r="BQ48" s="3987">
        <v>0</v>
      </c>
      <c r="BR48" s="3987">
        <v>0</v>
      </c>
      <c r="BS48" s="3987">
        <v>0</v>
      </c>
      <c r="BT48" s="3987">
        <v>0</v>
      </c>
      <c r="BU48" s="3987">
        <v>0</v>
      </c>
      <c r="BV48" s="3987">
        <v>0</v>
      </c>
      <c r="BW48" s="3987">
        <v>0</v>
      </c>
      <c r="BX48" s="3987">
        <v>0</v>
      </c>
      <c r="BY48" s="3987">
        <v>0</v>
      </c>
      <c r="BZ48" s="3987">
        <v>0</v>
      </c>
      <c r="CA48" s="3987">
        <v>0</v>
      </c>
      <c r="CB48" s="3987">
        <v>0</v>
      </c>
      <c r="CC48" s="3987">
        <v>0</v>
      </c>
      <c r="CD48" s="3987">
        <v>0</v>
      </c>
      <c r="CE48" s="3987">
        <v>0</v>
      </c>
      <c r="CF48" s="3987"/>
      <c r="CG48" s="3987"/>
    </row>
    <row r="49" spans="1:85" ht="15" customHeight="1">
      <c r="A49" s="2521"/>
      <c r="D49" s="2521">
        <v>2026</v>
      </c>
      <c r="E49" s="2521" t="s">
        <v>5679</v>
      </c>
      <c r="F49" s="3987">
        <v>0</v>
      </c>
      <c r="G49" s="3987">
        <v>0</v>
      </c>
      <c r="H49" s="3987">
        <v>0</v>
      </c>
      <c r="I49" s="3987">
        <v>416389.68878578173</v>
      </c>
      <c r="J49" s="3987">
        <v>0</v>
      </c>
      <c r="K49" s="3987">
        <v>416389.68878578173</v>
      </c>
      <c r="L49" s="3987">
        <v>1200000</v>
      </c>
      <c r="M49" s="3987">
        <v>0</v>
      </c>
      <c r="N49" s="3987">
        <v>1200000</v>
      </c>
      <c r="O49" s="3987">
        <v>0</v>
      </c>
      <c r="P49" s="3987">
        <v>0</v>
      </c>
      <c r="Q49" s="3987">
        <v>0</v>
      </c>
      <c r="R49" s="3987">
        <v>0</v>
      </c>
      <c r="S49" s="3987">
        <v>0</v>
      </c>
      <c r="T49" s="3987">
        <v>0</v>
      </c>
      <c r="U49" s="3987">
        <v>0</v>
      </c>
      <c r="V49" s="3987">
        <v>0</v>
      </c>
      <c r="W49" s="3987">
        <v>0</v>
      </c>
      <c r="X49" s="3987">
        <v>0</v>
      </c>
      <c r="Y49" s="3987">
        <v>0</v>
      </c>
      <c r="Z49" s="3987">
        <v>0</v>
      </c>
      <c r="AA49" s="3987">
        <v>0</v>
      </c>
      <c r="AB49" s="3987">
        <v>0</v>
      </c>
      <c r="AC49" s="3987">
        <v>0</v>
      </c>
      <c r="AD49" s="3987">
        <v>0</v>
      </c>
      <c r="AE49" s="3987">
        <v>0</v>
      </c>
      <c r="AF49" s="3987">
        <v>0</v>
      </c>
      <c r="AG49" s="3987">
        <v>0</v>
      </c>
      <c r="AH49" s="3987">
        <v>0</v>
      </c>
      <c r="AI49" s="3987">
        <v>0</v>
      </c>
      <c r="AJ49" s="3987">
        <v>0</v>
      </c>
      <c r="AK49" s="3987">
        <v>0</v>
      </c>
      <c r="AL49" s="3987">
        <v>0</v>
      </c>
      <c r="AM49" s="3987">
        <v>0</v>
      </c>
      <c r="AN49" s="3987">
        <v>0</v>
      </c>
      <c r="AO49" s="3987">
        <v>0</v>
      </c>
      <c r="AP49" s="3987">
        <v>0</v>
      </c>
      <c r="AQ49" s="3987">
        <v>0</v>
      </c>
      <c r="AR49" s="3987">
        <v>0</v>
      </c>
      <c r="AS49" s="3987">
        <v>0</v>
      </c>
      <c r="AT49" s="3987">
        <v>0</v>
      </c>
      <c r="AU49" s="3987">
        <v>0</v>
      </c>
      <c r="AV49" s="3987">
        <v>0</v>
      </c>
      <c r="AW49" s="3987">
        <v>0</v>
      </c>
      <c r="AX49" s="3987">
        <v>0</v>
      </c>
      <c r="AY49" s="3987">
        <v>0</v>
      </c>
      <c r="AZ49" s="3987">
        <v>0</v>
      </c>
      <c r="BA49" s="3987">
        <v>0</v>
      </c>
      <c r="BB49" s="3987">
        <v>0</v>
      </c>
      <c r="BC49" s="3987">
        <v>0</v>
      </c>
      <c r="BD49" s="3987">
        <v>0</v>
      </c>
      <c r="BE49" s="3987">
        <v>0</v>
      </c>
      <c r="BF49" s="3987">
        <v>0</v>
      </c>
      <c r="BG49" s="3987">
        <v>0</v>
      </c>
      <c r="BH49" s="3987">
        <v>0</v>
      </c>
      <c r="BI49" s="3987">
        <v>0</v>
      </c>
      <c r="BJ49" s="3987">
        <v>0</v>
      </c>
      <c r="BK49" s="3987">
        <v>0</v>
      </c>
      <c r="BL49" s="3987">
        <v>0</v>
      </c>
      <c r="BM49" s="3987">
        <v>0</v>
      </c>
      <c r="BN49" s="3987">
        <v>0</v>
      </c>
      <c r="BO49" s="3987">
        <v>0</v>
      </c>
      <c r="BP49" s="3987">
        <v>0</v>
      </c>
      <c r="BQ49" s="3987">
        <v>0</v>
      </c>
      <c r="BR49" s="3987">
        <v>0</v>
      </c>
      <c r="BS49" s="3987">
        <v>0</v>
      </c>
      <c r="BT49" s="3987">
        <v>0</v>
      </c>
      <c r="BU49" s="3987">
        <v>0</v>
      </c>
      <c r="BV49" s="3987">
        <v>0</v>
      </c>
      <c r="BW49" s="3987">
        <v>0</v>
      </c>
      <c r="BX49" s="3987">
        <v>0</v>
      </c>
      <c r="BY49" s="3987">
        <v>0</v>
      </c>
      <c r="BZ49" s="3987">
        <v>0</v>
      </c>
      <c r="CA49" s="3987">
        <v>0</v>
      </c>
      <c r="CB49" s="3987">
        <v>0</v>
      </c>
      <c r="CC49" s="3987">
        <v>0</v>
      </c>
      <c r="CD49" s="3987">
        <v>0</v>
      </c>
      <c r="CE49" s="3987">
        <v>0</v>
      </c>
      <c r="CF49" s="3987"/>
      <c r="CG49" s="3987"/>
    </row>
    <row r="50" spans="1:85" ht="15" customHeight="1">
      <c r="A50" s="2521"/>
      <c r="D50" s="2521">
        <v>2027</v>
      </c>
      <c r="E50" s="2521" t="s">
        <v>5679</v>
      </c>
      <c r="F50" s="3987">
        <v>0</v>
      </c>
      <c r="G50" s="3987">
        <v>0</v>
      </c>
      <c r="H50" s="3987">
        <v>0</v>
      </c>
      <c r="I50" s="3987">
        <v>426930.64394252322</v>
      </c>
      <c r="J50" s="3987">
        <v>0</v>
      </c>
      <c r="K50" s="3987">
        <v>426930.64394252322</v>
      </c>
      <c r="L50" s="3987">
        <v>1200000</v>
      </c>
      <c r="M50" s="3987">
        <v>0</v>
      </c>
      <c r="N50" s="3987">
        <v>1200000</v>
      </c>
      <c r="O50" s="3987">
        <v>0</v>
      </c>
      <c r="P50" s="3987">
        <v>0</v>
      </c>
      <c r="Q50" s="3987">
        <v>0</v>
      </c>
      <c r="R50" s="3987">
        <v>0</v>
      </c>
      <c r="S50" s="3987">
        <v>0</v>
      </c>
      <c r="T50" s="3987">
        <v>0</v>
      </c>
      <c r="U50" s="3987">
        <v>0</v>
      </c>
      <c r="V50" s="3987">
        <v>0</v>
      </c>
      <c r="W50" s="3987">
        <v>0</v>
      </c>
      <c r="X50" s="3987">
        <v>0</v>
      </c>
      <c r="Y50" s="3987">
        <v>0</v>
      </c>
      <c r="Z50" s="3987">
        <v>0</v>
      </c>
      <c r="AA50" s="3987">
        <v>0</v>
      </c>
      <c r="AB50" s="3987">
        <v>0</v>
      </c>
      <c r="AC50" s="3987">
        <v>0</v>
      </c>
      <c r="AD50" s="3987">
        <v>0</v>
      </c>
      <c r="AE50" s="3987">
        <v>0</v>
      </c>
      <c r="AF50" s="3987">
        <v>0</v>
      </c>
      <c r="AG50" s="3987">
        <v>0</v>
      </c>
      <c r="AH50" s="3987">
        <v>0</v>
      </c>
      <c r="AI50" s="3987">
        <v>0</v>
      </c>
      <c r="AJ50" s="3987">
        <v>0</v>
      </c>
      <c r="AK50" s="3987">
        <v>0</v>
      </c>
      <c r="AL50" s="3987">
        <v>0</v>
      </c>
      <c r="AM50" s="3987">
        <v>0</v>
      </c>
      <c r="AN50" s="3987">
        <v>0</v>
      </c>
      <c r="AO50" s="3987">
        <v>0</v>
      </c>
      <c r="AP50" s="3987">
        <v>0</v>
      </c>
      <c r="AQ50" s="3987">
        <v>0</v>
      </c>
      <c r="AR50" s="3987">
        <v>0</v>
      </c>
      <c r="AS50" s="3987">
        <v>0</v>
      </c>
      <c r="AT50" s="3987">
        <v>0</v>
      </c>
      <c r="AU50" s="3987">
        <v>0</v>
      </c>
      <c r="AV50" s="3987">
        <v>0</v>
      </c>
      <c r="AW50" s="3987">
        <v>0</v>
      </c>
      <c r="AX50" s="3987">
        <v>0</v>
      </c>
      <c r="AY50" s="3987">
        <v>0</v>
      </c>
      <c r="AZ50" s="3987">
        <v>0</v>
      </c>
      <c r="BA50" s="3987">
        <v>0</v>
      </c>
      <c r="BB50" s="3987">
        <v>0</v>
      </c>
      <c r="BC50" s="3987">
        <v>0</v>
      </c>
      <c r="BD50" s="3987">
        <v>0</v>
      </c>
      <c r="BE50" s="3987">
        <v>0</v>
      </c>
      <c r="BF50" s="3987">
        <v>0</v>
      </c>
      <c r="BG50" s="3987">
        <v>0</v>
      </c>
      <c r="BH50" s="3987">
        <v>0</v>
      </c>
      <c r="BI50" s="3987">
        <v>0</v>
      </c>
      <c r="BJ50" s="3987">
        <v>0</v>
      </c>
      <c r="BK50" s="3987">
        <v>0</v>
      </c>
      <c r="BL50" s="3987">
        <v>0</v>
      </c>
      <c r="BM50" s="3987">
        <v>0</v>
      </c>
      <c r="BN50" s="3987">
        <v>0</v>
      </c>
      <c r="BO50" s="3987">
        <v>0</v>
      </c>
      <c r="BP50" s="3987">
        <v>0</v>
      </c>
      <c r="BQ50" s="3987">
        <v>0</v>
      </c>
      <c r="BR50" s="3987">
        <v>0</v>
      </c>
      <c r="BS50" s="3987">
        <v>0</v>
      </c>
      <c r="BT50" s="3987">
        <v>0</v>
      </c>
      <c r="BU50" s="3987">
        <v>0</v>
      </c>
      <c r="BV50" s="3987">
        <v>0</v>
      </c>
      <c r="BW50" s="3987">
        <v>0</v>
      </c>
      <c r="BX50" s="3987">
        <v>0</v>
      </c>
      <c r="BY50" s="3987">
        <v>0</v>
      </c>
      <c r="BZ50" s="3987">
        <v>0</v>
      </c>
      <c r="CA50" s="3987">
        <v>0</v>
      </c>
      <c r="CB50" s="3987">
        <v>0</v>
      </c>
      <c r="CC50" s="3987">
        <v>0</v>
      </c>
      <c r="CD50" s="3987">
        <v>0</v>
      </c>
      <c r="CE50" s="3987">
        <v>0</v>
      </c>
      <c r="CF50" s="3987"/>
      <c r="CG50" s="3987"/>
    </row>
    <row r="51" spans="1:85" ht="15" customHeight="1">
      <c r="A51" s="2521"/>
      <c r="D51" s="2521">
        <v>2028</v>
      </c>
      <c r="E51" s="2521" t="s">
        <v>5679</v>
      </c>
      <c r="F51" s="3987">
        <v>0</v>
      </c>
      <c r="G51" s="3987">
        <v>0</v>
      </c>
      <c r="H51" s="3987">
        <v>0</v>
      </c>
      <c r="I51" s="3987">
        <v>437738.44464950025</v>
      </c>
      <c r="J51" s="3987">
        <v>0</v>
      </c>
      <c r="K51" s="3987">
        <v>437738.44464950025</v>
      </c>
      <c r="L51" s="3987">
        <v>1200000</v>
      </c>
      <c r="M51" s="3987">
        <v>0</v>
      </c>
      <c r="N51" s="3987">
        <v>1200000</v>
      </c>
      <c r="O51" s="3987">
        <v>0</v>
      </c>
      <c r="P51" s="3987">
        <v>0</v>
      </c>
      <c r="Q51" s="3987">
        <v>0</v>
      </c>
      <c r="R51" s="3987">
        <v>0</v>
      </c>
      <c r="S51" s="3987">
        <v>0</v>
      </c>
      <c r="T51" s="3987">
        <v>0</v>
      </c>
      <c r="U51" s="3987">
        <v>0</v>
      </c>
      <c r="V51" s="3987">
        <v>0</v>
      </c>
      <c r="W51" s="3987">
        <v>0</v>
      </c>
      <c r="X51" s="3987">
        <v>0</v>
      </c>
      <c r="Y51" s="3987">
        <v>0</v>
      </c>
      <c r="Z51" s="3987">
        <v>0</v>
      </c>
      <c r="AA51" s="3987">
        <v>0</v>
      </c>
      <c r="AB51" s="3987">
        <v>0</v>
      </c>
      <c r="AC51" s="3987">
        <v>0</v>
      </c>
      <c r="AD51" s="3987">
        <v>0</v>
      </c>
      <c r="AE51" s="3987">
        <v>0</v>
      </c>
      <c r="AF51" s="3987">
        <v>0</v>
      </c>
      <c r="AG51" s="3987">
        <v>0</v>
      </c>
      <c r="AH51" s="3987">
        <v>0</v>
      </c>
      <c r="AI51" s="3987">
        <v>0</v>
      </c>
      <c r="AJ51" s="3987">
        <v>0</v>
      </c>
      <c r="AK51" s="3987">
        <v>0</v>
      </c>
      <c r="AL51" s="3987">
        <v>0</v>
      </c>
      <c r="AM51" s="3987">
        <v>0</v>
      </c>
      <c r="AN51" s="3987">
        <v>0</v>
      </c>
      <c r="AO51" s="3987">
        <v>0</v>
      </c>
      <c r="AP51" s="3987">
        <v>0</v>
      </c>
      <c r="AQ51" s="3987">
        <v>0</v>
      </c>
      <c r="AR51" s="3987">
        <v>0</v>
      </c>
      <c r="AS51" s="3987">
        <v>0</v>
      </c>
      <c r="AT51" s="3987">
        <v>0</v>
      </c>
      <c r="AU51" s="3987">
        <v>0</v>
      </c>
      <c r="AV51" s="3987">
        <v>0</v>
      </c>
      <c r="AW51" s="3987">
        <v>0</v>
      </c>
      <c r="AX51" s="3987">
        <v>0</v>
      </c>
      <c r="AY51" s="3987">
        <v>0</v>
      </c>
      <c r="AZ51" s="3987">
        <v>0</v>
      </c>
      <c r="BA51" s="3987">
        <v>0</v>
      </c>
      <c r="BB51" s="3987">
        <v>0</v>
      </c>
      <c r="BC51" s="3987">
        <v>0</v>
      </c>
      <c r="BD51" s="3987">
        <v>0</v>
      </c>
      <c r="BE51" s="3987">
        <v>0</v>
      </c>
      <c r="BF51" s="3987">
        <v>0</v>
      </c>
      <c r="BG51" s="3987">
        <v>0</v>
      </c>
      <c r="BH51" s="3987">
        <v>0</v>
      </c>
      <c r="BI51" s="3987">
        <v>0</v>
      </c>
      <c r="BJ51" s="3987">
        <v>0</v>
      </c>
      <c r="BK51" s="3987">
        <v>0</v>
      </c>
      <c r="BL51" s="3987">
        <v>0</v>
      </c>
      <c r="BM51" s="3987">
        <v>0</v>
      </c>
      <c r="BN51" s="3987">
        <v>0</v>
      </c>
      <c r="BO51" s="3987">
        <v>0</v>
      </c>
      <c r="BP51" s="3987">
        <v>0</v>
      </c>
      <c r="BQ51" s="3987">
        <v>0</v>
      </c>
      <c r="BR51" s="3987">
        <v>0</v>
      </c>
      <c r="BS51" s="3987">
        <v>0</v>
      </c>
      <c r="BT51" s="3987">
        <v>0</v>
      </c>
      <c r="BU51" s="3987">
        <v>0</v>
      </c>
      <c r="BV51" s="3987">
        <v>0</v>
      </c>
      <c r="BW51" s="3987">
        <v>0</v>
      </c>
      <c r="BX51" s="3987">
        <v>0</v>
      </c>
      <c r="BY51" s="3987">
        <v>0</v>
      </c>
      <c r="BZ51" s="3987">
        <v>0</v>
      </c>
      <c r="CA51" s="3987">
        <v>0</v>
      </c>
      <c r="CB51" s="3987">
        <v>0</v>
      </c>
      <c r="CC51" s="3987">
        <v>0</v>
      </c>
      <c r="CD51" s="3987">
        <v>0</v>
      </c>
      <c r="CE51" s="3987">
        <v>0</v>
      </c>
      <c r="CF51" s="3987"/>
      <c r="CG51" s="3987"/>
    </row>
    <row r="52" spans="1:85" ht="15" customHeight="1">
      <c r="A52" s="2521"/>
      <c r="D52" s="2521">
        <v>2029</v>
      </c>
      <c r="E52" s="2521" t="s">
        <v>5679</v>
      </c>
      <c r="F52" s="3987">
        <v>0</v>
      </c>
      <c r="G52" s="3987">
        <v>0</v>
      </c>
      <c r="H52" s="3987">
        <v>0</v>
      </c>
      <c r="I52" s="3987">
        <v>448819.8461339784</v>
      </c>
      <c r="J52" s="3987">
        <v>0</v>
      </c>
      <c r="K52" s="3987">
        <v>448819.8461339784</v>
      </c>
      <c r="L52" s="3987">
        <v>1200000</v>
      </c>
      <c r="M52" s="3987">
        <v>0</v>
      </c>
      <c r="N52" s="3987">
        <v>1200000</v>
      </c>
      <c r="O52" s="3987">
        <v>0</v>
      </c>
      <c r="P52" s="3987">
        <v>0</v>
      </c>
      <c r="Q52" s="3987">
        <v>0</v>
      </c>
      <c r="R52" s="3987">
        <v>0</v>
      </c>
      <c r="S52" s="3987">
        <v>0</v>
      </c>
      <c r="T52" s="3987">
        <v>0</v>
      </c>
      <c r="U52" s="3987">
        <v>0</v>
      </c>
      <c r="V52" s="3987">
        <v>0</v>
      </c>
      <c r="W52" s="3987">
        <v>0</v>
      </c>
      <c r="X52" s="3987">
        <v>0</v>
      </c>
      <c r="Y52" s="3987">
        <v>0</v>
      </c>
      <c r="Z52" s="3987">
        <v>0</v>
      </c>
      <c r="AA52" s="3987">
        <v>0</v>
      </c>
      <c r="AB52" s="3987">
        <v>0</v>
      </c>
      <c r="AC52" s="3987">
        <v>0</v>
      </c>
      <c r="AD52" s="3987">
        <v>0</v>
      </c>
      <c r="AE52" s="3987">
        <v>0</v>
      </c>
      <c r="AF52" s="3987">
        <v>0</v>
      </c>
      <c r="AG52" s="3987">
        <v>0</v>
      </c>
      <c r="AH52" s="3987">
        <v>0</v>
      </c>
      <c r="AI52" s="3987">
        <v>0</v>
      </c>
      <c r="AJ52" s="3987">
        <v>0</v>
      </c>
      <c r="AK52" s="3987">
        <v>0</v>
      </c>
      <c r="AL52" s="3987">
        <v>0</v>
      </c>
      <c r="AM52" s="3987">
        <v>0</v>
      </c>
      <c r="AN52" s="3987">
        <v>0</v>
      </c>
      <c r="AO52" s="3987">
        <v>0</v>
      </c>
      <c r="AP52" s="3987">
        <v>0</v>
      </c>
      <c r="AQ52" s="3987">
        <v>0</v>
      </c>
      <c r="AR52" s="3987">
        <v>0</v>
      </c>
      <c r="AS52" s="3987">
        <v>0</v>
      </c>
      <c r="AT52" s="3987">
        <v>0</v>
      </c>
      <c r="AU52" s="3987">
        <v>0</v>
      </c>
      <c r="AV52" s="3987">
        <v>0</v>
      </c>
      <c r="AW52" s="3987">
        <v>0</v>
      </c>
      <c r="AX52" s="3987">
        <v>0</v>
      </c>
      <c r="AY52" s="3987">
        <v>0</v>
      </c>
      <c r="AZ52" s="3987">
        <v>0</v>
      </c>
      <c r="BA52" s="3987">
        <v>0</v>
      </c>
      <c r="BB52" s="3987">
        <v>0</v>
      </c>
      <c r="BC52" s="3987">
        <v>0</v>
      </c>
      <c r="BD52" s="3987">
        <v>0</v>
      </c>
      <c r="BE52" s="3987">
        <v>0</v>
      </c>
      <c r="BF52" s="3987">
        <v>0</v>
      </c>
      <c r="BG52" s="3987">
        <v>0</v>
      </c>
      <c r="BH52" s="3987">
        <v>0</v>
      </c>
      <c r="BI52" s="3987">
        <v>0</v>
      </c>
      <c r="BJ52" s="3987">
        <v>0</v>
      </c>
      <c r="BK52" s="3987">
        <v>0</v>
      </c>
      <c r="BL52" s="3987">
        <v>0</v>
      </c>
      <c r="BM52" s="3987">
        <v>0</v>
      </c>
      <c r="BN52" s="3987">
        <v>0</v>
      </c>
      <c r="BO52" s="3987">
        <v>0</v>
      </c>
      <c r="BP52" s="3987">
        <v>0</v>
      </c>
      <c r="BQ52" s="3987">
        <v>0</v>
      </c>
      <c r="BR52" s="3987">
        <v>0</v>
      </c>
      <c r="BS52" s="3987">
        <v>0</v>
      </c>
      <c r="BT52" s="3987">
        <v>0</v>
      </c>
      <c r="BU52" s="3987">
        <v>0</v>
      </c>
      <c r="BV52" s="3987">
        <v>0</v>
      </c>
      <c r="BW52" s="3987">
        <v>0</v>
      </c>
      <c r="BX52" s="3987">
        <v>0</v>
      </c>
      <c r="BY52" s="3987">
        <v>0</v>
      </c>
      <c r="BZ52" s="3987">
        <v>0</v>
      </c>
      <c r="CA52" s="3987">
        <v>0</v>
      </c>
      <c r="CB52" s="3987">
        <v>0</v>
      </c>
      <c r="CC52" s="3987">
        <v>0</v>
      </c>
      <c r="CD52" s="3987">
        <v>0</v>
      </c>
      <c r="CE52" s="3987">
        <v>0</v>
      </c>
      <c r="CF52" s="3987"/>
      <c r="CG52" s="3987"/>
    </row>
    <row r="53" spans="1:85" ht="15" customHeight="1">
      <c r="A53" s="2521"/>
      <c r="B53" s="2737"/>
      <c r="D53" s="2521">
        <v>2030</v>
      </c>
      <c r="E53" s="2521" t="s">
        <v>5679</v>
      </c>
      <c r="F53" s="3987">
        <v>0</v>
      </c>
      <c r="G53" s="3987">
        <v>0</v>
      </c>
      <c r="H53" s="3987">
        <v>0</v>
      </c>
      <c r="I53" s="3987">
        <v>460181.77463261568</v>
      </c>
      <c r="J53" s="3987">
        <v>0</v>
      </c>
      <c r="K53" s="3987">
        <v>460181.77463261568</v>
      </c>
      <c r="L53" s="3987">
        <v>1200000</v>
      </c>
      <c r="M53" s="3987">
        <v>0</v>
      </c>
      <c r="N53" s="3987">
        <v>1200000</v>
      </c>
      <c r="O53" s="3987">
        <v>0</v>
      </c>
      <c r="P53" s="3987">
        <v>0</v>
      </c>
      <c r="Q53" s="3987">
        <v>0</v>
      </c>
      <c r="R53" s="3987">
        <v>0</v>
      </c>
      <c r="S53" s="3987">
        <v>0</v>
      </c>
      <c r="T53" s="3987">
        <v>0</v>
      </c>
      <c r="U53" s="3987">
        <v>0</v>
      </c>
      <c r="V53" s="3987">
        <v>0</v>
      </c>
      <c r="W53" s="3987">
        <v>0</v>
      </c>
      <c r="X53" s="3987">
        <v>0</v>
      </c>
      <c r="Y53" s="3987">
        <v>0</v>
      </c>
      <c r="Z53" s="3987">
        <v>0</v>
      </c>
      <c r="AA53" s="3987">
        <v>0</v>
      </c>
      <c r="AB53" s="3987">
        <v>0</v>
      </c>
      <c r="AC53" s="3987">
        <v>0</v>
      </c>
      <c r="AD53" s="3987">
        <v>0</v>
      </c>
      <c r="AE53" s="3987">
        <v>0</v>
      </c>
      <c r="AF53" s="3987">
        <v>0</v>
      </c>
      <c r="AG53" s="3987">
        <v>0</v>
      </c>
      <c r="AH53" s="3987">
        <v>0</v>
      </c>
      <c r="AI53" s="3987">
        <v>0</v>
      </c>
      <c r="AJ53" s="3987">
        <v>0</v>
      </c>
      <c r="AK53" s="3987">
        <v>0</v>
      </c>
      <c r="AL53" s="3987">
        <v>0</v>
      </c>
      <c r="AM53" s="3987">
        <v>0</v>
      </c>
      <c r="AN53" s="3987">
        <v>0</v>
      </c>
      <c r="AO53" s="3987">
        <v>0</v>
      </c>
      <c r="AP53" s="3987">
        <v>0</v>
      </c>
      <c r="AQ53" s="3987">
        <v>0</v>
      </c>
      <c r="AR53" s="3987">
        <v>0</v>
      </c>
      <c r="AS53" s="3987">
        <v>0</v>
      </c>
      <c r="AT53" s="3987">
        <v>0</v>
      </c>
      <c r="AU53" s="3987">
        <v>0</v>
      </c>
      <c r="AV53" s="3987">
        <v>0</v>
      </c>
      <c r="AW53" s="3987">
        <v>0</v>
      </c>
      <c r="AX53" s="3987">
        <v>0</v>
      </c>
      <c r="AY53" s="3987">
        <v>0</v>
      </c>
      <c r="AZ53" s="3987">
        <v>0</v>
      </c>
      <c r="BA53" s="3987">
        <v>0</v>
      </c>
      <c r="BB53" s="3987">
        <v>0</v>
      </c>
      <c r="BC53" s="3987">
        <v>0</v>
      </c>
      <c r="BD53" s="3987">
        <v>0</v>
      </c>
      <c r="BE53" s="3987">
        <v>0</v>
      </c>
      <c r="BF53" s="3987">
        <v>0</v>
      </c>
      <c r="BG53" s="3987">
        <v>0</v>
      </c>
      <c r="BH53" s="3987">
        <v>0</v>
      </c>
      <c r="BI53" s="3987">
        <v>0</v>
      </c>
      <c r="BJ53" s="3987">
        <v>0</v>
      </c>
      <c r="BK53" s="3987">
        <v>0</v>
      </c>
      <c r="BL53" s="3987">
        <v>0</v>
      </c>
      <c r="BM53" s="3987">
        <v>0</v>
      </c>
      <c r="BN53" s="3987">
        <v>0</v>
      </c>
      <c r="BO53" s="3987">
        <v>0</v>
      </c>
      <c r="BP53" s="3987">
        <v>0</v>
      </c>
      <c r="BQ53" s="3987">
        <v>0</v>
      </c>
      <c r="BR53" s="3987">
        <v>0</v>
      </c>
      <c r="BS53" s="3987">
        <v>0</v>
      </c>
      <c r="BT53" s="3987">
        <v>0</v>
      </c>
      <c r="BU53" s="3987">
        <v>0</v>
      </c>
      <c r="BV53" s="3987">
        <v>0</v>
      </c>
      <c r="BW53" s="3987">
        <v>0</v>
      </c>
      <c r="BX53" s="3987">
        <v>0</v>
      </c>
      <c r="BY53" s="3987">
        <v>0</v>
      </c>
      <c r="BZ53" s="3987">
        <v>0</v>
      </c>
      <c r="CA53" s="3987">
        <v>0</v>
      </c>
      <c r="CB53" s="3987">
        <v>0</v>
      </c>
      <c r="CC53" s="3987">
        <v>0</v>
      </c>
      <c r="CD53" s="3987">
        <v>0</v>
      </c>
      <c r="CE53" s="3987">
        <v>0</v>
      </c>
      <c r="CF53" s="3987"/>
      <c r="CG53" s="3987"/>
    </row>
    <row r="82" spans="1:2" ht="15" customHeight="1">
      <c r="A82" s="2521"/>
      <c r="B82" s="2737"/>
    </row>
    <row r="103" spans="1:2" ht="15" customHeight="1">
      <c r="A103" s="2521"/>
      <c r="B103" s="2737"/>
    </row>
    <row r="104" spans="1:2" ht="15" customHeight="1">
      <c r="A104" s="2521"/>
      <c r="B104" s="2737"/>
    </row>
    <row r="108" spans="1:2" ht="15" customHeight="1">
      <c r="A108" s="2521"/>
      <c r="B108" s="2737"/>
    </row>
    <row r="109" spans="1:2" ht="15" customHeight="1">
      <c r="A109" s="2521"/>
      <c r="B109" s="2737"/>
    </row>
    <row r="113" spans="1:2" ht="15" customHeight="1">
      <c r="A113" s="2521"/>
      <c r="B113" s="2737"/>
    </row>
    <row r="127" spans="1:2" ht="15" customHeight="1">
      <c r="A127" s="2521"/>
      <c r="B127" s="2737"/>
    </row>
    <row r="144" spans="1:2" ht="15" customHeight="1">
      <c r="A144" s="2521"/>
      <c r="B144" s="2737"/>
    </row>
    <row r="161" spans="1:2" ht="15" customHeight="1">
      <c r="A161" s="2521"/>
      <c r="B161" s="2737"/>
    </row>
    <row r="183" spans="1:2" ht="15" customHeight="1">
      <c r="A183" s="2521"/>
      <c r="B183" s="2737"/>
    </row>
    <row r="213" spans="1:2" ht="15" customHeight="1">
      <c r="A213" s="2521"/>
      <c r="B213" s="2737"/>
    </row>
    <row r="232" spans="1:2" ht="15" customHeight="1">
      <c r="A232" s="2521"/>
      <c r="B232" s="2737"/>
    </row>
    <row r="251" spans="1:2" ht="15" customHeight="1">
      <c r="A251" s="2521"/>
      <c r="B251" s="2737"/>
    </row>
    <row r="271" spans="1:2" ht="15" customHeight="1">
      <c r="A271" s="2521"/>
      <c r="B271" s="2737"/>
    </row>
    <row r="294" spans="1:2" ht="15" customHeight="1">
      <c r="A294" s="2521"/>
      <c r="B294" s="2737"/>
    </row>
    <row r="343" spans="1:2" ht="15" customHeight="1">
      <c r="A343" s="2521"/>
      <c r="B343" s="2737"/>
    </row>
    <row r="357" spans="1:2" ht="15" customHeight="1">
      <c r="A357" s="2732"/>
      <c r="B357" s="2732"/>
    </row>
    <row r="358" spans="1:2" ht="15" customHeight="1">
      <c r="A358" s="2732"/>
      <c r="B358" s="2732"/>
    </row>
    <row r="359" spans="1:2" ht="15" customHeight="1">
      <c r="A359" s="2732"/>
      <c r="B359" s="2732"/>
    </row>
    <row r="360" spans="1:2" ht="15" customHeight="1">
      <c r="A360" s="2732"/>
      <c r="B360" s="2732"/>
    </row>
    <row r="361" spans="1:2" ht="15" customHeight="1">
      <c r="A361" s="2732"/>
      <c r="B361" s="2737"/>
    </row>
    <row r="362" spans="1:2" ht="15" customHeight="1">
      <c r="A362" s="2732"/>
      <c r="B362" s="2732"/>
    </row>
    <row r="363" spans="1:2" ht="15" customHeight="1">
      <c r="A363" s="2732"/>
      <c r="B363" s="2732"/>
    </row>
    <row r="381" spans="1:2" ht="15" customHeight="1">
      <c r="A381" s="2732"/>
      <c r="B381" s="2732"/>
    </row>
    <row r="382" spans="1:2" ht="15" customHeight="1">
      <c r="A382" s="2732"/>
      <c r="B382" s="2732"/>
    </row>
    <row r="399" spans="1:2" ht="15" customHeight="1">
      <c r="A399" s="2732"/>
      <c r="B399" s="2732"/>
    </row>
    <row r="400" spans="1:2" ht="15" customHeight="1">
      <c r="A400" s="2732"/>
      <c r="B400" s="2732"/>
    </row>
    <row r="401" spans="1:2" ht="15" customHeight="1">
      <c r="A401" s="2732"/>
      <c r="B401" s="2732"/>
    </row>
    <row r="437" spans="1:2" ht="15" customHeight="1">
      <c r="A437" s="2578"/>
      <c r="B437" s="2578"/>
    </row>
  </sheetData>
  <conditionalFormatting sqref="B366 A16:B359">
    <cfRule type="cellIs" dxfId="5" priority="1" stopIfTrue="1" operator="greaterThan">
      <formula>0</formula>
    </cfRule>
  </conditionalFormatting>
  <conditionalFormatting sqref="B7:B14">
    <cfRule type="cellIs" dxfId="4" priority="2" stopIfTrue="1" operator="notEqual">
      <formula>0</formula>
    </cfRule>
  </conditionalFormatting>
  <printOptions headings="1"/>
  <pageMargins left="0.2" right="0.2" top="1" bottom="1" header="0.5" footer="0.5"/>
  <pageSetup paperSize="17" scale="10" fitToWidth="4" orientation="landscape" r:id="rId1"/>
  <headerFooter alignWithMargins="0">
    <oddFooter>&amp;F</oddFooter>
  </headerFooter>
</worksheet>
</file>

<file path=xl/worksheets/sheet132.xml><?xml version="1.0" encoding="utf-8"?>
<worksheet xmlns="http://schemas.openxmlformats.org/spreadsheetml/2006/main" xmlns:r="http://schemas.openxmlformats.org/officeDocument/2006/relationships">
  <dimension ref="A1:AK318"/>
  <sheetViews>
    <sheetView zoomScale="70" zoomScaleNormal="70" workbookViewId="0">
      <selection sqref="A1:XFD1048576"/>
    </sheetView>
  </sheetViews>
  <sheetFormatPr defaultRowHeight="15.75"/>
  <cols>
    <col min="1" max="2" width="5.6640625" style="1016" customWidth="1"/>
    <col min="3" max="3" width="5.6640625" style="237" customWidth="1"/>
    <col min="4" max="4" width="1.88671875" style="2864" customWidth="1"/>
    <col min="5" max="5" width="34.33203125" style="2477" bestFit="1" customWidth="1"/>
    <col min="6" max="6" width="7.88671875" style="2477" customWidth="1"/>
    <col min="7" max="7" width="12.21875" style="2477" bestFit="1" customWidth="1"/>
    <col min="8" max="26" width="12.109375" style="2477" bestFit="1" customWidth="1"/>
    <col min="27" max="36" width="13.77734375" style="2477" bestFit="1" customWidth="1"/>
    <col min="37" max="16384" width="8.88671875" style="2477"/>
  </cols>
  <sheetData>
    <row r="1" spans="1:36" ht="16.5" thickBot="1">
      <c r="A1" s="1073" t="s">
        <v>14</v>
      </c>
      <c r="B1" s="1074" t="s">
        <v>15</v>
      </c>
      <c r="C1" s="1172"/>
    </row>
    <row r="3" spans="1:36">
      <c r="A3" s="1016" t="s">
        <v>18</v>
      </c>
    </row>
    <row r="4" spans="1:36">
      <c r="A4" s="1079">
        <v>0</v>
      </c>
      <c r="B4" s="434" t="s">
        <v>127</v>
      </c>
      <c r="C4" s="490"/>
      <c r="G4" s="3988" t="s">
        <v>5693</v>
      </c>
      <c r="Z4" s="3988" t="s">
        <v>5694</v>
      </c>
      <c r="AJ4" s="3988" t="s">
        <v>5694</v>
      </c>
    </row>
    <row r="5" spans="1:36">
      <c r="A5" s="1108"/>
      <c r="B5" s="434"/>
      <c r="C5" s="490"/>
      <c r="D5" s="1190" t="s">
        <v>1136</v>
      </c>
      <c r="E5" s="1190"/>
      <c r="F5" s="1836"/>
      <c r="G5" s="3989">
        <v>2001</v>
      </c>
      <c r="H5" s="1491">
        <v>2002</v>
      </c>
      <c r="I5" s="1491">
        <v>2003</v>
      </c>
      <c r="J5" s="1491">
        <v>2004</v>
      </c>
      <c r="K5" s="1491">
        <v>2005</v>
      </c>
      <c r="L5" s="1491">
        <v>2006</v>
      </c>
      <c r="M5" s="1491">
        <v>2007</v>
      </c>
      <c r="N5" s="1491">
        <v>2008</v>
      </c>
      <c r="O5" s="1491">
        <v>2009</v>
      </c>
      <c r="P5" s="1491">
        <v>2010</v>
      </c>
      <c r="Q5" s="1491">
        <v>2011</v>
      </c>
      <c r="R5" s="1491">
        <v>2012</v>
      </c>
      <c r="S5" s="1491">
        <v>2013</v>
      </c>
      <c r="T5" s="1491">
        <v>2014</v>
      </c>
      <c r="U5" s="1491">
        <v>2015</v>
      </c>
      <c r="V5" s="1491">
        <v>2016</v>
      </c>
      <c r="W5" s="1491">
        <v>2017</v>
      </c>
      <c r="X5" s="1491">
        <v>2018</v>
      </c>
      <c r="Y5" s="1491">
        <v>2019</v>
      </c>
      <c r="Z5" s="1491">
        <v>2020</v>
      </c>
      <c r="AA5" s="1491">
        <v>2021</v>
      </c>
      <c r="AB5" s="1491">
        <v>2022</v>
      </c>
      <c r="AC5" s="1491">
        <v>2023</v>
      </c>
      <c r="AD5" s="1491">
        <v>2024</v>
      </c>
      <c r="AE5" s="1491">
        <v>2025</v>
      </c>
      <c r="AF5" s="1491">
        <v>2026</v>
      </c>
      <c r="AG5" s="1491">
        <v>2027</v>
      </c>
      <c r="AH5" s="1491">
        <v>2028</v>
      </c>
      <c r="AI5" s="1491">
        <v>2029</v>
      </c>
      <c r="AJ5" s="1491">
        <v>2030</v>
      </c>
    </row>
    <row r="6" spans="1:36">
      <c r="C6" s="433"/>
      <c r="D6" s="29" t="s">
        <v>5695</v>
      </c>
      <c r="E6" s="5"/>
      <c r="F6" s="5"/>
      <c r="G6" s="5"/>
      <c r="H6" s="5"/>
      <c r="I6" s="5"/>
      <c r="J6" s="5"/>
      <c r="K6" s="5"/>
      <c r="L6" s="5"/>
      <c r="M6" s="5"/>
      <c r="N6" s="5"/>
      <c r="O6" s="5"/>
      <c r="P6" s="5"/>
      <c r="Q6" s="5"/>
      <c r="R6" s="5"/>
      <c r="S6" s="5"/>
      <c r="T6" s="5"/>
      <c r="U6" s="5"/>
      <c r="V6" s="5"/>
      <c r="W6" s="5"/>
      <c r="X6" s="5"/>
      <c r="Y6" s="5"/>
      <c r="Z6" s="5"/>
      <c r="AA6" s="5"/>
      <c r="AB6" s="5"/>
      <c r="AC6" s="5"/>
      <c r="AD6" s="5"/>
      <c r="AE6" s="5"/>
      <c r="AF6" s="5"/>
      <c r="AG6" s="5"/>
      <c r="AH6" s="5"/>
      <c r="AI6" s="5"/>
    </row>
    <row r="7" spans="1:36">
      <c r="C7" s="1172"/>
      <c r="D7" s="29"/>
      <c r="E7" s="5" t="s">
        <v>498</v>
      </c>
      <c r="G7" s="5" t="e">
        <v>#REF!</v>
      </c>
      <c r="H7" s="5" t="e">
        <v>#REF!</v>
      </c>
      <c r="I7" s="5" t="e">
        <v>#REF!</v>
      </c>
      <c r="J7" s="5" t="e">
        <v>#REF!</v>
      </c>
      <c r="K7" s="5" t="e">
        <v>#REF!</v>
      </c>
      <c r="L7" s="5" t="e">
        <v>#REF!</v>
      </c>
      <c r="M7" s="5" t="e">
        <v>#REF!</v>
      </c>
      <c r="N7" s="5" t="e">
        <v>#REF!</v>
      </c>
      <c r="O7" s="5" t="e">
        <v>#REF!</v>
      </c>
      <c r="P7" s="5" t="e">
        <v>#REF!</v>
      </c>
      <c r="Q7" s="5" t="e">
        <v>#REF!</v>
      </c>
      <c r="R7" s="5" t="e">
        <v>#REF!</v>
      </c>
      <c r="S7" s="5" t="e">
        <v>#REF!</v>
      </c>
      <c r="T7" s="5" t="e">
        <v>#REF!</v>
      </c>
      <c r="U7" s="5" t="e">
        <v>#REF!</v>
      </c>
      <c r="V7" s="5" t="e">
        <v>#REF!</v>
      </c>
      <c r="W7" s="5" t="e">
        <v>#REF!</v>
      </c>
      <c r="X7" s="5" t="e">
        <v>#REF!</v>
      </c>
      <c r="Y7" s="5" t="e">
        <v>#REF!</v>
      </c>
      <c r="Z7" s="5" t="e">
        <v>#REF!</v>
      </c>
      <c r="AA7" s="5" t="e">
        <v>#REF!</v>
      </c>
      <c r="AB7" s="5" t="e">
        <v>#REF!</v>
      </c>
      <c r="AC7" s="5" t="e">
        <v>#REF!</v>
      </c>
      <c r="AD7" s="5" t="e">
        <v>#REF!</v>
      </c>
      <c r="AE7" s="5" t="e">
        <v>#REF!</v>
      </c>
      <c r="AF7" s="5" t="e">
        <v>#REF!</v>
      </c>
      <c r="AG7" s="5" t="e">
        <v>#REF!</v>
      </c>
      <c r="AH7" s="5" t="e">
        <v>#REF!</v>
      </c>
      <c r="AI7" s="5" t="e">
        <v>#REF!</v>
      </c>
      <c r="AJ7" s="5" t="e">
        <v>#REF!</v>
      </c>
    </row>
    <row r="8" spans="1:36">
      <c r="C8" s="1172"/>
      <c r="D8" s="29"/>
      <c r="E8" s="5" t="s">
        <v>1195</v>
      </c>
      <c r="G8" s="5">
        <v>0</v>
      </c>
      <c r="H8" s="5">
        <v>1249187</v>
      </c>
      <c r="I8" s="5">
        <v>1622.46</v>
      </c>
      <c r="J8" s="5">
        <v>1622.46</v>
      </c>
      <c r="K8" s="5">
        <v>1622.46</v>
      </c>
      <c r="L8" s="5">
        <v>1622.46</v>
      </c>
      <c r="M8" s="5">
        <v>167040.46</v>
      </c>
      <c r="N8" s="5">
        <v>1374407.01</v>
      </c>
      <c r="O8" s="5">
        <v>1415343.13</v>
      </c>
      <c r="P8" s="5">
        <v>0</v>
      </c>
      <c r="Q8" s="5">
        <v>0</v>
      </c>
      <c r="R8" s="5">
        <v>0</v>
      </c>
      <c r="S8" s="5">
        <v>4848906</v>
      </c>
      <c r="T8" s="5">
        <v>4359906</v>
      </c>
      <c r="U8" s="5">
        <v>0</v>
      </c>
      <c r="V8" s="5">
        <v>0</v>
      </c>
      <c r="W8" s="5">
        <v>0</v>
      </c>
      <c r="X8" s="5">
        <v>0</v>
      </c>
      <c r="Y8" s="5">
        <v>0</v>
      </c>
      <c r="Z8" s="5">
        <v>5041224.4264520407</v>
      </c>
      <c r="AA8" s="5">
        <v>11765555.17342186</v>
      </c>
      <c r="AB8" s="5">
        <v>12556358.000332832</v>
      </c>
      <c r="AC8" s="5">
        <v>7900097.7979620695</v>
      </c>
      <c r="AD8" s="5">
        <v>0</v>
      </c>
      <c r="AE8" s="5">
        <v>644073.4719273448</v>
      </c>
      <c r="AF8" s="5">
        <v>70162672.275950193</v>
      </c>
      <c r="AG8" s="5">
        <v>252396122.07430881</v>
      </c>
      <c r="AH8" s="5">
        <v>503961341.6370855</v>
      </c>
      <c r="AI8" s="5">
        <v>776363025.31455112</v>
      </c>
      <c r="AJ8" s="5">
        <v>1017812453.4182667</v>
      </c>
    </row>
    <row r="9" spans="1:36">
      <c r="C9" s="3498"/>
      <c r="D9" s="29"/>
      <c r="E9" s="5" t="s">
        <v>499</v>
      </c>
      <c r="G9" s="5">
        <v>120224000.84</v>
      </c>
      <c r="H9" s="5">
        <v>133455176.19</v>
      </c>
      <c r="I9" s="5">
        <v>149238726.66999999</v>
      </c>
      <c r="J9" s="5">
        <v>160162421.08000001</v>
      </c>
      <c r="K9" s="5">
        <v>153439035.12</v>
      </c>
      <c r="L9" s="5">
        <v>159070446.69000003</v>
      </c>
      <c r="M9" s="5">
        <v>166282607.55000001</v>
      </c>
      <c r="N9" s="5">
        <v>208606855.03000003</v>
      </c>
      <c r="O9" s="5">
        <v>216181019.71000001</v>
      </c>
      <c r="P9" s="5">
        <v>218100000.00000003</v>
      </c>
      <c r="Q9" s="5">
        <v>190900000</v>
      </c>
      <c r="R9" s="5">
        <v>190430000</v>
      </c>
      <c r="S9" s="5">
        <v>198000000</v>
      </c>
      <c r="T9" s="5">
        <v>202100000</v>
      </c>
      <c r="U9" s="5">
        <v>204500000</v>
      </c>
      <c r="V9" s="5">
        <v>206400000</v>
      </c>
      <c r="W9" s="5">
        <v>209500000</v>
      </c>
      <c r="X9" s="5">
        <v>215600000</v>
      </c>
      <c r="Y9" s="5">
        <v>223200000</v>
      </c>
      <c r="Z9" s="5">
        <v>235000000</v>
      </c>
      <c r="AA9" s="5">
        <v>244800000</v>
      </c>
      <c r="AB9" s="5">
        <v>252000000</v>
      </c>
      <c r="AC9" s="5">
        <v>262500000</v>
      </c>
      <c r="AD9" s="5">
        <v>275700000</v>
      </c>
      <c r="AE9" s="5">
        <v>279400000</v>
      </c>
      <c r="AF9" s="5">
        <v>279400000</v>
      </c>
      <c r="AG9" s="5">
        <v>279400000</v>
      </c>
      <c r="AH9" s="5">
        <v>279400000</v>
      </c>
      <c r="AI9" s="5">
        <v>279400000</v>
      </c>
      <c r="AJ9" s="5">
        <v>279400000</v>
      </c>
    </row>
    <row r="10" spans="1:36">
      <c r="D10" s="29"/>
      <c r="E10" s="5" t="s">
        <v>747</v>
      </c>
      <c r="G10" s="5">
        <v>0</v>
      </c>
      <c r="H10" s="5">
        <v>0</v>
      </c>
      <c r="I10" s="5">
        <v>0</v>
      </c>
      <c r="J10" s="5">
        <v>0</v>
      </c>
      <c r="K10" s="5">
        <v>15523140</v>
      </c>
      <c r="L10" s="5">
        <v>26440391.459999997</v>
      </c>
      <c r="M10" s="5">
        <v>30631083.419999998</v>
      </c>
      <c r="N10" s="5">
        <v>24734390.220000003</v>
      </c>
      <c r="O10" s="5">
        <v>0</v>
      </c>
      <c r="P10" s="5">
        <v>0</v>
      </c>
      <c r="Q10" s="5">
        <v>1617848</v>
      </c>
      <c r="R10" s="5">
        <v>14063888</v>
      </c>
      <c r="S10" s="5">
        <v>34067194</v>
      </c>
      <c r="T10" s="5">
        <v>48144370.87375547</v>
      </c>
      <c r="U10" s="5">
        <v>38683461.015129417</v>
      </c>
      <c r="V10" s="5">
        <v>29819597.782623574</v>
      </c>
      <c r="W10" s="5">
        <v>22453672.336212143</v>
      </c>
      <c r="X10" s="5">
        <v>15090647.124507681</v>
      </c>
      <c r="Y10" s="5">
        <v>6970632.8857353479</v>
      </c>
      <c r="Z10" s="5">
        <v>9034056.2893473059</v>
      </c>
      <c r="AA10" s="5">
        <v>11013700.421514034</v>
      </c>
      <c r="AB10" s="5">
        <v>12427406.104647264</v>
      </c>
      <c r="AC10" s="5">
        <v>16663117.612995893</v>
      </c>
      <c r="AD10" s="5">
        <v>20409002.815820843</v>
      </c>
      <c r="AE10" s="5">
        <v>17370083.182859823</v>
      </c>
      <c r="AF10" s="5">
        <v>36310300.241861254</v>
      </c>
      <c r="AG10" s="5">
        <v>90202269.938901871</v>
      </c>
      <c r="AH10" s="5">
        <v>153342893.40916729</v>
      </c>
      <c r="AI10" s="5">
        <v>232381173.83623451</v>
      </c>
      <c r="AJ10" s="5">
        <v>331993800.54762268</v>
      </c>
    </row>
    <row r="11" spans="1:36">
      <c r="D11" s="29"/>
      <c r="E11" s="5" t="s">
        <v>5696</v>
      </c>
      <c r="G11" s="5" t="e">
        <v>#REF!</v>
      </c>
      <c r="H11" s="5" t="e">
        <v>#REF!</v>
      </c>
      <c r="I11" s="5" t="e">
        <v>#REF!</v>
      </c>
      <c r="J11" s="5" t="e">
        <v>#REF!</v>
      </c>
      <c r="K11" s="5" t="e">
        <v>#REF!</v>
      </c>
      <c r="L11" s="5" t="e">
        <v>#REF!</v>
      </c>
      <c r="M11" s="5" t="e">
        <v>#REF!</v>
      </c>
      <c r="N11" s="5" t="e">
        <v>#REF!</v>
      </c>
      <c r="O11" s="5" t="e">
        <v>#REF!</v>
      </c>
      <c r="P11" s="5" t="e">
        <v>#REF!</v>
      </c>
      <c r="Q11" s="5" t="e">
        <v>#REF!</v>
      </c>
      <c r="R11" s="5" t="e">
        <v>#REF!</v>
      </c>
      <c r="S11" s="5" t="e">
        <v>#REF!</v>
      </c>
      <c r="T11" s="5" t="e">
        <v>#REF!</v>
      </c>
      <c r="U11" s="5" t="e">
        <v>#REF!</v>
      </c>
      <c r="V11" s="5" t="e">
        <v>#REF!</v>
      </c>
      <c r="W11" s="5" t="e">
        <v>#REF!</v>
      </c>
      <c r="X11" s="5" t="e">
        <v>#REF!</v>
      </c>
      <c r="Y11" s="5" t="e">
        <v>#REF!</v>
      </c>
      <c r="Z11" s="5" t="e">
        <v>#REF!</v>
      </c>
      <c r="AA11" s="5" t="e">
        <v>#REF!</v>
      </c>
      <c r="AB11" s="5" t="e">
        <v>#REF!</v>
      </c>
      <c r="AC11" s="5" t="e">
        <v>#REF!</v>
      </c>
      <c r="AD11" s="5" t="e">
        <v>#REF!</v>
      </c>
      <c r="AE11" s="5" t="e">
        <v>#REF!</v>
      </c>
      <c r="AF11" s="5" t="e">
        <v>#REF!</v>
      </c>
      <c r="AG11" s="5" t="e">
        <v>#REF!</v>
      </c>
      <c r="AH11" s="5" t="e">
        <v>#REF!</v>
      </c>
      <c r="AI11" s="5" t="e">
        <v>#REF!</v>
      </c>
      <c r="AJ11" s="5" t="e">
        <v>#REF!</v>
      </c>
    </row>
    <row r="12" spans="1:36">
      <c r="C12" s="526"/>
      <c r="D12" s="29"/>
      <c r="E12" s="5" t="s">
        <v>931</v>
      </c>
      <c r="G12" s="5">
        <v>120224000</v>
      </c>
      <c r="H12" s="5">
        <v>132714000</v>
      </c>
      <c r="I12" s="5">
        <v>148497000</v>
      </c>
      <c r="J12" s="5">
        <v>159100000</v>
      </c>
      <c r="K12" s="5">
        <v>153000000</v>
      </c>
      <c r="L12" s="5">
        <v>158900000</v>
      </c>
      <c r="M12" s="5">
        <v>167000000</v>
      </c>
      <c r="N12" s="5">
        <v>209000000</v>
      </c>
      <c r="O12" s="5">
        <v>216400000</v>
      </c>
      <c r="P12" s="5">
        <v>218100000</v>
      </c>
      <c r="Q12" s="5">
        <v>190900000</v>
      </c>
      <c r="R12" s="5">
        <v>190430000</v>
      </c>
      <c r="S12" s="5">
        <v>198000000</v>
      </c>
      <c r="T12" s="5">
        <v>202100000</v>
      </c>
      <c r="U12" s="5">
        <v>204500000</v>
      </c>
      <c r="V12" s="5">
        <v>206400000</v>
      </c>
      <c r="W12" s="5">
        <v>209500000</v>
      </c>
      <c r="X12" s="5">
        <v>215600000</v>
      </c>
      <c r="Y12" s="5">
        <v>223200000</v>
      </c>
      <c r="Z12" s="5">
        <v>235000000</v>
      </c>
      <c r="AA12" s="5">
        <v>244800000</v>
      </c>
      <c r="AB12" s="5">
        <v>252000000</v>
      </c>
      <c r="AC12" s="5">
        <v>262500000</v>
      </c>
      <c r="AD12" s="5">
        <v>275700000</v>
      </c>
      <c r="AE12" s="5">
        <v>279400000</v>
      </c>
      <c r="AF12" s="5">
        <v>279400000</v>
      </c>
      <c r="AG12" s="5">
        <v>279400000</v>
      </c>
      <c r="AH12" s="5">
        <v>279400000</v>
      </c>
      <c r="AI12" s="5">
        <v>279400000</v>
      </c>
      <c r="AJ12" s="5">
        <v>279400000</v>
      </c>
    </row>
    <row r="13" spans="1:36">
      <c r="D13" s="29"/>
      <c r="E13" s="5" t="s">
        <v>932</v>
      </c>
      <c r="G13" s="5">
        <v>288100000</v>
      </c>
      <c r="H13" s="5">
        <v>318478000</v>
      </c>
      <c r="I13" s="5">
        <v>353000000</v>
      </c>
      <c r="J13" s="5">
        <v>377400000</v>
      </c>
      <c r="K13" s="5">
        <v>382800000</v>
      </c>
      <c r="L13" s="5">
        <v>390100000</v>
      </c>
      <c r="M13" s="5">
        <v>411000000</v>
      </c>
      <c r="N13" s="5">
        <v>479300000</v>
      </c>
      <c r="O13" s="5">
        <v>534700000</v>
      </c>
      <c r="P13" s="5">
        <v>541800000</v>
      </c>
      <c r="Q13" s="5">
        <v>483100000</v>
      </c>
      <c r="R13" s="5">
        <v>458300000</v>
      </c>
      <c r="S13" s="5">
        <v>473500000</v>
      </c>
      <c r="T13" s="5">
        <v>487000000</v>
      </c>
      <c r="U13" s="5">
        <v>482700000</v>
      </c>
      <c r="V13" s="5">
        <v>491200000</v>
      </c>
      <c r="W13" s="5">
        <v>504100000</v>
      </c>
      <c r="X13" s="5">
        <v>523700000</v>
      </c>
      <c r="Y13" s="5">
        <v>545100000</v>
      </c>
      <c r="Z13" s="5">
        <v>567800000</v>
      </c>
      <c r="AA13" s="5">
        <v>590400000</v>
      </c>
      <c r="AB13" s="5">
        <v>613500000</v>
      </c>
      <c r="AC13" s="5">
        <v>633000000</v>
      </c>
      <c r="AD13" s="5">
        <v>638900000</v>
      </c>
      <c r="AE13" s="5">
        <v>638900000</v>
      </c>
      <c r="AF13" s="5">
        <v>638900000</v>
      </c>
      <c r="AG13" s="5">
        <v>638900000</v>
      </c>
      <c r="AH13" s="5">
        <v>638900000</v>
      </c>
      <c r="AI13" s="5">
        <v>638900000</v>
      </c>
      <c r="AJ13" s="5">
        <v>638900000</v>
      </c>
    </row>
    <row r="14" spans="1:36">
      <c r="D14" s="29"/>
      <c r="E14" s="5"/>
      <c r="G14" s="5"/>
      <c r="H14" s="5"/>
      <c r="I14" s="5"/>
      <c r="J14" s="5"/>
      <c r="K14" s="5"/>
      <c r="L14" s="5"/>
      <c r="M14" s="5"/>
      <c r="N14" s="5"/>
      <c r="O14" s="5"/>
      <c r="P14" s="5"/>
      <c r="Q14" s="5"/>
      <c r="R14" s="5"/>
      <c r="S14" s="5"/>
      <c r="T14" s="5"/>
      <c r="U14" s="5"/>
      <c r="V14" s="5"/>
      <c r="W14" s="5"/>
      <c r="X14" s="5"/>
      <c r="Y14" s="5"/>
      <c r="Z14" s="5"/>
      <c r="AA14" s="5"/>
      <c r="AB14" s="5"/>
      <c r="AC14" s="5"/>
      <c r="AD14" s="5"/>
      <c r="AE14" s="5"/>
      <c r="AF14" s="5"/>
      <c r="AG14" s="5"/>
      <c r="AH14" s="5"/>
      <c r="AI14" s="5"/>
      <c r="AJ14" s="5"/>
    </row>
    <row r="15" spans="1:36">
      <c r="D15" s="29" t="s">
        <v>5697</v>
      </c>
      <c r="E15" s="5"/>
      <c r="G15" s="5"/>
      <c r="H15" s="5"/>
      <c r="I15" s="5"/>
      <c r="J15" s="5"/>
      <c r="K15" s="5"/>
      <c r="L15" s="5"/>
      <c r="M15" s="5"/>
      <c r="N15" s="5"/>
      <c r="O15" s="5"/>
      <c r="P15" s="5"/>
      <c r="Q15" s="5"/>
      <c r="R15" s="5"/>
      <c r="S15" s="5"/>
      <c r="T15" s="5"/>
      <c r="U15" s="5"/>
      <c r="V15" s="5"/>
      <c r="W15" s="5"/>
      <c r="X15" s="5"/>
      <c r="Y15" s="5"/>
      <c r="Z15" s="5"/>
      <c r="AA15" s="5"/>
      <c r="AB15" s="5"/>
      <c r="AC15" s="5"/>
      <c r="AD15" s="5"/>
      <c r="AE15" s="5"/>
      <c r="AF15" s="5"/>
      <c r="AG15" s="5"/>
      <c r="AH15" s="5"/>
      <c r="AI15" s="5"/>
      <c r="AJ15" s="5"/>
    </row>
    <row r="16" spans="1:36">
      <c r="D16" s="29"/>
      <c r="E16" s="5" t="s">
        <v>540</v>
      </c>
      <c r="G16" s="251">
        <v>2.4300000000000002</v>
      </c>
      <c r="H16" s="251">
        <v>2.4500000000000002</v>
      </c>
      <c r="I16" s="251">
        <v>3.29</v>
      </c>
      <c r="J16" s="251">
        <v>2.5</v>
      </c>
      <c r="K16" s="251">
        <v>2.5099999999999998</v>
      </c>
      <c r="L16" s="251">
        <v>1.84</v>
      </c>
      <c r="M16" s="251">
        <v>2.21</v>
      </c>
      <c r="N16" s="251">
        <v>1.75906645931482</v>
      </c>
      <c r="O16" s="251">
        <v>1.79</v>
      </c>
      <c r="P16" s="251">
        <v>1.6052198960536461</v>
      </c>
      <c r="Q16" s="251">
        <v>1.4781337485054165</v>
      </c>
      <c r="R16" s="251">
        <v>1.8084683795801964</v>
      </c>
      <c r="S16" s="251">
        <v>2.38</v>
      </c>
      <c r="T16" s="251">
        <v>2.72</v>
      </c>
      <c r="U16" s="251">
        <v>1.98</v>
      </c>
      <c r="V16" s="251">
        <v>1.98</v>
      </c>
      <c r="W16" s="251">
        <v>1.96</v>
      </c>
      <c r="X16" s="251">
        <v>1.95</v>
      </c>
      <c r="Y16" s="251">
        <v>2.04</v>
      </c>
      <c r="Z16" s="251">
        <v>2.1800000000000002</v>
      </c>
      <c r="AA16" s="251">
        <v>2.4</v>
      </c>
      <c r="AB16" s="251">
        <v>2.57</v>
      </c>
      <c r="AC16" s="251">
        <v>2.69</v>
      </c>
      <c r="AD16" s="251">
        <v>2.87</v>
      </c>
      <c r="AE16" s="251">
        <v>3.09</v>
      </c>
      <c r="AF16" s="251">
        <v>4.3099999999999996</v>
      </c>
      <c r="AG16" s="251">
        <v>6.56</v>
      </c>
      <c r="AH16" s="251">
        <v>7.89</v>
      </c>
      <c r="AI16" s="251">
        <v>10.26</v>
      </c>
      <c r="AJ16" s="251">
        <v>8.24</v>
      </c>
    </row>
    <row r="17" spans="3:37">
      <c r="D17" s="29"/>
      <c r="E17" s="5" t="s">
        <v>3016</v>
      </c>
      <c r="G17" s="251">
        <v>2</v>
      </c>
      <c r="H17" s="251">
        <v>2</v>
      </c>
      <c r="I17" s="251">
        <v>2</v>
      </c>
      <c r="J17" s="251">
        <v>2</v>
      </c>
      <c r="K17" s="251">
        <v>2</v>
      </c>
      <c r="L17" s="251">
        <v>2</v>
      </c>
      <c r="M17" s="251">
        <v>2</v>
      </c>
      <c r="N17" s="251">
        <v>2</v>
      </c>
      <c r="O17" s="251">
        <v>2</v>
      </c>
      <c r="P17" s="251">
        <v>2</v>
      </c>
      <c r="Q17" s="251">
        <v>2</v>
      </c>
      <c r="R17" s="251">
        <v>2</v>
      </c>
      <c r="S17" s="251">
        <v>2</v>
      </c>
      <c r="T17" s="251">
        <v>2</v>
      </c>
      <c r="U17" s="251">
        <v>2</v>
      </c>
      <c r="V17" s="251">
        <v>2</v>
      </c>
      <c r="W17" s="251">
        <v>2</v>
      </c>
      <c r="X17" s="251">
        <v>2</v>
      </c>
      <c r="Y17" s="251">
        <v>2</v>
      </c>
      <c r="Z17" s="251">
        <v>2</v>
      </c>
      <c r="AA17" s="251">
        <v>2</v>
      </c>
      <c r="AB17" s="251">
        <v>2</v>
      </c>
      <c r="AC17" s="251">
        <v>2</v>
      </c>
      <c r="AD17" s="251">
        <v>2</v>
      </c>
      <c r="AE17" s="251">
        <v>2</v>
      </c>
      <c r="AF17" s="251">
        <v>2</v>
      </c>
      <c r="AG17" s="251">
        <v>2</v>
      </c>
      <c r="AH17" s="251">
        <v>2</v>
      </c>
      <c r="AI17" s="251">
        <v>2</v>
      </c>
      <c r="AJ17" s="251">
        <v>2</v>
      </c>
    </row>
    <row r="18" spans="3:37">
      <c r="D18" s="29"/>
      <c r="E18" s="5" t="s">
        <v>539</v>
      </c>
      <c r="G18" s="251">
        <v>1.38</v>
      </c>
      <c r="H18" s="251">
        <v>1.92</v>
      </c>
      <c r="I18" s="251">
        <v>2.0099999999999998</v>
      </c>
      <c r="J18" s="251">
        <v>1.61</v>
      </c>
      <c r="K18" s="251">
        <v>1.54</v>
      </c>
      <c r="L18" s="251">
        <v>1.25</v>
      </c>
      <c r="M18" s="251">
        <v>1.69</v>
      </c>
      <c r="N18" s="251">
        <v>1.26749850306624</v>
      </c>
      <c r="O18" s="251">
        <v>1.29</v>
      </c>
      <c r="P18" s="251">
        <v>1.0861838696573942</v>
      </c>
      <c r="Q18" s="251">
        <v>1.0303964746616303</v>
      </c>
      <c r="R18" s="251">
        <v>1.3061069801379774</v>
      </c>
      <c r="S18" s="251">
        <v>1.83</v>
      </c>
      <c r="T18" s="251">
        <v>2.04</v>
      </c>
      <c r="U18" s="251">
        <v>1.62</v>
      </c>
      <c r="V18" s="251">
        <v>1.6</v>
      </c>
      <c r="W18" s="251">
        <v>1.54</v>
      </c>
      <c r="X18" s="251">
        <v>1.53</v>
      </c>
      <c r="Y18" s="251">
        <v>1.57</v>
      </c>
      <c r="Z18" s="251">
        <v>1.52</v>
      </c>
      <c r="AA18" s="251">
        <v>1.51</v>
      </c>
      <c r="AB18" s="251">
        <v>1.47</v>
      </c>
      <c r="AC18" s="251">
        <v>1.43</v>
      </c>
      <c r="AD18" s="251">
        <v>1.42</v>
      </c>
      <c r="AE18" s="251">
        <v>1.41</v>
      </c>
      <c r="AF18" s="251">
        <v>1.91</v>
      </c>
      <c r="AG18" s="251">
        <v>2.83</v>
      </c>
      <c r="AH18" s="251">
        <v>3.32</v>
      </c>
      <c r="AI18" s="251">
        <v>3.88</v>
      </c>
      <c r="AJ18" s="251">
        <v>3.65</v>
      </c>
    </row>
    <row r="19" spans="3:37">
      <c r="D19" s="29"/>
      <c r="E19" s="5" t="s">
        <v>3016</v>
      </c>
      <c r="G19" s="251">
        <v>1.2</v>
      </c>
      <c r="H19" s="251">
        <v>1.2</v>
      </c>
      <c r="I19" s="251">
        <v>1.2</v>
      </c>
      <c r="J19" s="251">
        <v>1.2</v>
      </c>
      <c r="K19" s="251">
        <v>1.2</v>
      </c>
      <c r="L19" s="251">
        <v>1.2</v>
      </c>
      <c r="M19" s="251">
        <v>1.2</v>
      </c>
      <c r="N19" s="251">
        <v>1.2</v>
      </c>
      <c r="O19" s="251">
        <v>1.2</v>
      </c>
      <c r="P19" s="251">
        <v>1.2</v>
      </c>
      <c r="Q19" s="251">
        <v>1.2</v>
      </c>
      <c r="R19" s="251">
        <v>1.2</v>
      </c>
      <c r="S19" s="251">
        <v>1.2</v>
      </c>
      <c r="T19" s="251">
        <v>1.2</v>
      </c>
      <c r="U19" s="251">
        <v>1.2</v>
      </c>
      <c r="V19" s="251">
        <v>1.2</v>
      </c>
      <c r="W19" s="251">
        <v>1.2</v>
      </c>
      <c r="X19" s="251">
        <v>1.2</v>
      </c>
      <c r="Y19" s="251">
        <v>1.2</v>
      </c>
      <c r="Z19" s="251">
        <v>1.2</v>
      </c>
      <c r="AA19" s="251">
        <v>1.2</v>
      </c>
      <c r="AB19" s="251">
        <v>1.2</v>
      </c>
      <c r="AC19" s="251">
        <v>1.2</v>
      </c>
      <c r="AD19" s="251">
        <v>1.2</v>
      </c>
      <c r="AE19" s="251">
        <v>1.2</v>
      </c>
      <c r="AF19" s="251">
        <v>1.2</v>
      </c>
      <c r="AG19" s="251">
        <v>1.2</v>
      </c>
      <c r="AH19" s="251">
        <v>1.2</v>
      </c>
      <c r="AI19" s="251">
        <v>1.2</v>
      </c>
      <c r="AJ19" s="251">
        <v>1.2</v>
      </c>
    </row>
    <row r="20" spans="3:37">
      <c r="D20" s="29"/>
      <c r="E20" s="5"/>
      <c r="G20" s="5"/>
      <c r="H20" s="5"/>
      <c r="I20" s="5"/>
      <c r="J20" s="5"/>
      <c r="K20" s="5"/>
      <c r="L20" s="5"/>
      <c r="M20" s="5"/>
      <c r="N20" s="5"/>
      <c r="O20" s="5"/>
      <c r="P20" s="5"/>
      <c r="Q20" s="5"/>
      <c r="R20" s="5"/>
      <c r="S20" s="5"/>
      <c r="T20" s="5"/>
      <c r="U20" s="5"/>
      <c r="V20" s="5"/>
      <c r="W20" s="5"/>
      <c r="X20" s="5"/>
      <c r="Y20" s="5"/>
      <c r="Z20" s="5"/>
      <c r="AA20" s="5"/>
      <c r="AB20" s="5"/>
      <c r="AC20" s="5"/>
      <c r="AD20" s="5"/>
      <c r="AE20" s="5"/>
      <c r="AF20" s="5"/>
      <c r="AG20" s="5"/>
      <c r="AH20" s="5"/>
      <c r="AI20" s="5"/>
      <c r="AJ20" s="5"/>
    </row>
    <row r="21" spans="3:37">
      <c r="D21" s="29"/>
      <c r="E21" s="5"/>
      <c r="G21" s="5"/>
      <c r="H21" s="5"/>
      <c r="I21" s="5"/>
      <c r="J21" s="5"/>
      <c r="K21" s="5"/>
      <c r="L21" s="5"/>
      <c r="M21" s="5"/>
      <c r="N21" s="5"/>
      <c r="O21" s="5"/>
      <c r="P21" s="5"/>
      <c r="Q21" s="5"/>
      <c r="R21" s="5"/>
      <c r="S21" s="5"/>
      <c r="T21" s="5"/>
      <c r="U21" s="5"/>
      <c r="V21" s="5"/>
      <c r="W21" s="5"/>
      <c r="X21" s="5"/>
      <c r="Y21" s="5"/>
      <c r="Z21" s="5"/>
      <c r="AA21" s="5"/>
      <c r="AB21" s="5"/>
      <c r="AC21" s="5"/>
      <c r="AD21" s="5"/>
      <c r="AE21" s="5"/>
      <c r="AF21" s="5"/>
      <c r="AG21" s="5"/>
      <c r="AH21" s="5"/>
      <c r="AI21" s="5"/>
      <c r="AJ21" s="5"/>
      <c r="AK21" s="5"/>
    </row>
    <row r="23" spans="3:37">
      <c r="C23" s="492" t="s">
        <v>5633</v>
      </c>
      <c r="D23" s="29"/>
      <c r="E23" s="5" t="s">
        <v>5698</v>
      </c>
      <c r="G23" s="5">
        <v>33400000</v>
      </c>
      <c r="H23" s="5">
        <v>0</v>
      </c>
      <c r="I23" s="5">
        <v>36300000</v>
      </c>
      <c r="J23" s="5">
        <v>0</v>
      </c>
      <c r="K23" s="5">
        <v>0</v>
      </c>
      <c r="L23" s="5">
        <v>0</v>
      </c>
      <c r="M23" s="5">
        <v>0</v>
      </c>
      <c r="N23" s="5">
        <v>0</v>
      </c>
      <c r="O23" s="5">
        <v>0</v>
      </c>
      <c r="P23" s="5">
        <v>0</v>
      </c>
      <c r="Q23" s="5">
        <v>0</v>
      </c>
      <c r="R23" s="5">
        <v>0</v>
      </c>
      <c r="S23" s="5">
        <v>0</v>
      </c>
      <c r="T23" s="5">
        <v>0</v>
      </c>
      <c r="U23" s="5">
        <v>0</v>
      </c>
      <c r="V23" s="5">
        <v>0</v>
      </c>
      <c r="W23" s="5">
        <v>0</v>
      </c>
      <c r="X23" s="5">
        <v>0</v>
      </c>
      <c r="Y23" s="5">
        <v>0</v>
      </c>
      <c r="Z23" s="5">
        <v>0</v>
      </c>
      <c r="AA23" s="5">
        <v>0</v>
      </c>
      <c r="AB23" s="5">
        <v>0</v>
      </c>
      <c r="AC23" s="5">
        <v>0</v>
      </c>
      <c r="AD23" s="5">
        <v>0</v>
      </c>
      <c r="AE23" s="5">
        <v>0</v>
      </c>
      <c r="AF23" s="5">
        <v>0</v>
      </c>
      <c r="AG23" s="5">
        <v>0</v>
      </c>
      <c r="AH23" s="5">
        <v>0</v>
      </c>
      <c r="AI23" s="5">
        <v>0</v>
      </c>
      <c r="AJ23" s="5">
        <v>0</v>
      </c>
    </row>
    <row r="24" spans="3:37">
      <c r="C24" s="492" t="s">
        <v>5633</v>
      </c>
      <c r="D24" s="29"/>
      <c r="E24" s="5" t="s">
        <v>997</v>
      </c>
      <c r="G24" s="5">
        <v>50100000</v>
      </c>
      <c r="H24" s="5">
        <v>0</v>
      </c>
      <c r="I24" s="5">
        <v>0</v>
      </c>
      <c r="J24" s="5">
        <v>0</v>
      </c>
      <c r="K24" s="5">
        <v>0</v>
      </c>
      <c r="L24" s="5">
        <v>0</v>
      </c>
      <c r="M24" s="5">
        <v>0</v>
      </c>
      <c r="N24" s="5">
        <v>0</v>
      </c>
      <c r="O24" s="5">
        <v>0</v>
      </c>
      <c r="P24" s="5">
        <v>0</v>
      </c>
      <c r="Q24" s="5">
        <v>0</v>
      </c>
      <c r="R24" s="5">
        <v>0</v>
      </c>
      <c r="S24" s="5">
        <v>0</v>
      </c>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3:37">
      <c r="C25" s="492" t="s">
        <v>5633</v>
      </c>
      <c r="D25" s="29"/>
      <c r="E25" s="5" t="s">
        <v>5699</v>
      </c>
      <c r="G25" s="5">
        <v>0</v>
      </c>
      <c r="H25" s="5">
        <v>0</v>
      </c>
      <c r="I25" s="5">
        <v>0</v>
      </c>
      <c r="J25" s="5">
        <v>0</v>
      </c>
      <c r="K25" s="5">
        <v>0</v>
      </c>
      <c r="L25" s="5">
        <v>0</v>
      </c>
      <c r="M25" s="5">
        <v>0</v>
      </c>
      <c r="N25" s="5">
        <v>0</v>
      </c>
      <c r="O25" s="5">
        <v>0</v>
      </c>
      <c r="P25" s="5">
        <v>0</v>
      </c>
      <c r="Q25" s="5">
        <v>0</v>
      </c>
      <c r="R25" s="5">
        <v>0</v>
      </c>
      <c r="S25" s="5">
        <v>0</v>
      </c>
      <c r="T25" s="5">
        <v>-47235457.607636571</v>
      </c>
      <c r="U25" s="5">
        <v>2566799.8676970005</v>
      </c>
      <c r="V25" s="5">
        <v>4239643.7448968887</v>
      </c>
      <c r="W25" s="5">
        <v>-11209157.095083237</v>
      </c>
      <c r="X25" s="5">
        <v>-1630531.4712128639</v>
      </c>
      <c r="Y25" s="5">
        <v>-10584246.919702053</v>
      </c>
      <c r="Z25" s="5">
        <v>-6779729.9904675484</v>
      </c>
      <c r="AA25" s="5">
        <v>-24505480.913470507</v>
      </c>
      <c r="AB25" s="5">
        <v>-13783574.507397652</v>
      </c>
      <c r="AC25" s="5">
        <v>-1607879.3232884407</v>
      </c>
      <c r="AD25" s="5">
        <v>24636145.237458944</v>
      </c>
      <c r="AE25" s="5">
        <v>10141354.791729927</v>
      </c>
      <c r="AF25" s="5">
        <v>92837382.768154621</v>
      </c>
      <c r="AG25" s="5">
        <v>684477792.79133415</v>
      </c>
      <c r="AH25" s="5">
        <v>1122083684.316226</v>
      </c>
      <c r="AI25" s="5">
        <v>1332557110.3395948</v>
      </c>
      <c r="AJ25" s="5">
        <v>1345067291.4064336</v>
      </c>
    </row>
    <row r="26" spans="3:37">
      <c r="C26" s="492" t="s">
        <v>5633</v>
      </c>
      <c r="D26" s="29"/>
      <c r="E26" s="5" t="s">
        <v>5700</v>
      </c>
      <c r="G26" s="5">
        <v>0</v>
      </c>
      <c r="H26" s="5">
        <v>0</v>
      </c>
      <c r="I26" s="5">
        <v>0</v>
      </c>
      <c r="J26" s="5">
        <v>0</v>
      </c>
      <c r="K26" s="5">
        <v>0</v>
      </c>
      <c r="L26" s="5">
        <v>0</v>
      </c>
      <c r="M26" s="5">
        <v>0</v>
      </c>
      <c r="N26" s="5">
        <v>0</v>
      </c>
      <c r="O26" s="5">
        <v>0</v>
      </c>
      <c r="P26" s="5">
        <v>0</v>
      </c>
      <c r="Q26" s="5">
        <v>0</v>
      </c>
      <c r="R26" s="5">
        <v>0</v>
      </c>
      <c r="S26" s="5">
        <v>0</v>
      </c>
      <c r="T26" s="5">
        <v>26175.688299852423</v>
      </c>
      <c r="U26" s="5">
        <v>25214.16305710189</v>
      </c>
      <c r="V26" s="5">
        <v>0</v>
      </c>
      <c r="W26" s="5">
        <v>0</v>
      </c>
      <c r="X26" s="5">
        <v>0</v>
      </c>
      <c r="Y26" s="5">
        <v>0</v>
      </c>
      <c r="Z26" s="5">
        <v>63809.601973163895</v>
      </c>
      <c r="AA26" s="5">
        <v>212732.82559916005</v>
      </c>
      <c r="AB26" s="5">
        <v>307856.08168914728</v>
      </c>
      <c r="AC26" s="5">
        <v>258928.82201824337</v>
      </c>
      <c r="AD26" s="5">
        <v>99995.963955092244</v>
      </c>
      <c r="AE26" s="5">
        <v>8152.3987842140486</v>
      </c>
      <c r="AF26" s="5">
        <v>896240.65127505362</v>
      </c>
      <c r="AG26" s="5">
        <v>4082807.3775956333</v>
      </c>
      <c r="AH26" s="5">
        <v>9573640.1767026186</v>
      </c>
      <c r="AI26" s="5">
        <v>16205782.829871893</v>
      </c>
      <c r="AJ26" s="5">
        <v>22709884.243048072</v>
      </c>
    </row>
    <row r="27" spans="3:37">
      <c r="G27" s="3988" t="s">
        <v>5693</v>
      </c>
      <c r="Z27" s="3988" t="s">
        <v>5694</v>
      </c>
    </row>
    <row r="28" spans="3:37">
      <c r="D28" s="1190" t="s">
        <v>1136</v>
      </c>
      <c r="E28" s="1190"/>
      <c r="F28" s="1836"/>
      <c r="G28" s="3989">
        <v>2001</v>
      </c>
      <c r="H28" s="1491">
        <v>2002</v>
      </c>
      <c r="I28" s="1491">
        <v>2003</v>
      </c>
      <c r="J28" s="1491">
        <v>2004</v>
      </c>
      <c r="K28" s="1491">
        <v>2005</v>
      </c>
      <c r="L28" s="1491">
        <v>2006</v>
      </c>
      <c r="M28" s="1491">
        <v>2007</v>
      </c>
      <c r="N28" s="1491">
        <v>2008</v>
      </c>
      <c r="O28" s="1491">
        <v>2009</v>
      </c>
      <c r="P28" s="1491">
        <v>2010</v>
      </c>
      <c r="Q28" s="1491">
        <v>2011</v>
      </c>
      <c r="R28" s="1491">
        <v>2012</v>
      </c>
      <c r="S28" s="1491">
        <v>2013</v>
      </c>
      <c r="T28" s="1491">
        <v>2014</v>
      </c>
      <c r="U28" s="1491">
        <v>2015</v>
      </c>
      <c r="V28" s="1491">
        <v>2016</v>
      </c>
      <c r="W28" s="1491">
        <v>2017</v>
      </c>
      <c r="X28" s="1491">
        <v>2018</v>
      </c>
      <c r="Y28" s="1491">
        <v>2019</v>
      </c>
      <c r="Z28" s="1491">
        <v>2020</v>
      </c>
    </row>
    <row r="29" spans="3:37">
      <c r="D29" s="2864" t="s">
        <v>5701</v>
      </c>
    </row>
    <row r="30" spans="3:37">
      <c r="E30" s="5" t="s">
        <v>1358</v>
      </c>
      <c r="G30" s="5">
        <v>419151456.59999979</v>
      </c>
      <c r="H30" s="5">
        <v>579063222.1099999</v>
      </c>
      <c r="I30" s="5">
        <v>487342095.91999972</v>
      </c>
      <c r="J30" s="5">
        <v>533958579.94999993</v>
      </c>
      <c r="K30" s="5">
        <v>672928140.65000045</v>
      </c>
      <c r="L30" s="5">
        <v>584462745.72999978</v>
      </c>
      <c r="M30" s="5">
        <v>1035102527.4300003</v>
      </c>
      <c r="N30" s="5">
        <v>741056892.37000012</v>
      </c>
      <c r="O30" s="5">
        <v>692683577.54999959</v>
      </c>
      <c r="P30" s="5">
        <v>755929343.25999999</v>
      </c>
      <c r="Q30" s="5">
        <v>845404856.38000035</v>
      </c>
      <c r="R30" s="5">
        <v>778850006.00999987</v>
      </c>
      <c r="S30" s="5">
        <v>805825427.32000005</v>
      </c>
      <c r="T30" s="5">
        <v>754135639.75325274</v>
      </c>
      <c r="U30" s="5">
        <v>747554484.82241201</v>
      </c>
      <c r="V30" s="5">
        <v>756782664.46513224</v>
      </c>
      <c r="W30" s="5">
        <v>776016093.13950396</v>
      </c>
      <c r="X30" s="5">
        <v>762064662.81571722</v>
      </c>
      <c r="Y30" s="5">
        <v>786701501.70369363</v>
      </c>
      <c r="Z30" s="5">
        <v>827438676.32932687</v>
      </c>
    </row>
    <row r="31" spans="3:37">
      <c r="E31" s="5" t="s">
        <v>678</v>
      </c>
      <c r="G31" s="5">
        <v>32885743.890000001</v>
      </c>
      <c r="H31" s="5">
        <v>70070576.480000004</v>
      </c>
      <c r="I31" s="5">
        <v>101932749.98999999</v>
      </c>
      <c r="J31" s="5">
        <v>112856573.92</v>
      </c>
      <c r="K31" s="5">
        <v>104173026.01000001</v>
      </c>
      <c r="L31" s="5">
        <v>40725639.030000001</v>
      </c>
      <c r="M31" s="5">
        <v>27806650.43</v>
      </c>
      <c r="N31" s="5">
        <v>9158650.370000001</v>
      </c>
      <c r="O31" s="5">
        <v>11869231.209999997</v>
      </c>
      <c r="P31" s="5">
        <v>0</v>
      </c>
      <c r="Q31" s="5">
        <v>0</v>
      </c>
      <c r="R31" s="5">
        <v>0</v>
      </c>
      <c r="S31" s="5">
        <v>25000000</v>
      </c>
      <c r="T31" s="5">
        <v>120000000</v>
      </c>
      <c r="U31" s="5">
        <v>120000000</v>
      </c>
      <c r="V31" s="5">
        <v>120000000</v>
      </c>
      <c r="W31" s="5">
        <v>120000000</v>
      </c>
      <c r="X31" s="5">
        <v>120000000</v>
      </c>
      <c r="Y31" s="5">
        <v>120000000</v>
      </c>
      <c r="Z31" s="5">
        <v>120000000</v>
      </c>
    </row>
    <row r="32" spans="3:37">
      <c r="E32" s="5" t="s">
        <v>72</v>
      </c>
      <c r="G32" s="5">
        <v>42553407.380000003</v>
      </c>
      <c r="H32" s="5">
        <v>64200965.200000003</v>
      </c>
      <c r="I32" s="5">
        <v>74607471.280000001</v>
      </c>
      <c r="J32" s="5">
        <v>83797603.640000001</v>
      </c>
      <c r="K32" s="5">
        <v>95079262.820000023</v>
      </c>
      <c r="L32" s="5">
        <v>94873692.379999995</v>
      </c>
      <c r="M32" s="5">
        <v>62538877.49000001</v>
      </c>
      <c r="N32" s="5">
        <v>33759200.109999999</v>
      </c>
      <c r="O32" s="5">
        <v>33759200.109999999</v>
      </c>
      <c r="P32" s="5">
        <v>33759200.109999999</v>
      </c>
      <c r="Q32" s="5">
        <v>33759200.109999999</v>
      </c>
      <c r="R32" s="5">
        <v>33759200.109999999</v>
      </c>
      <c r="S32" s="5">
        <v>58759200.110000007</v>
      </c>
      <c r="T32" s="5">
        <v>153759200.11000001</v>
      </c>
      <c r="U32" s="5">
        <v>148759200.11000001</v>
      </c>
      <c r="V32" s="5">
        <v>90890898.110000014</v>
      </c>
      <c r="W32" s="5">
        <v>16083789.110000014</v>
      </c>
      <c r="X32" s="5">
        <v>212456.93771409988</v>
      </c>
      <c r="Y32" s="5">
        <v>212456.93771409988</v>
      </c>
      <c r="Z32" s="5">
        <v>212456.93771409988</v>
      </c>
    </row>
    <row r="33" spans="1:26">
      <c r="E33" s="5" t="s">
        <v>1359</v>
      </c>
      <c r="G33" s="5">
        <v>390739598.56000006</v>
      </c>
      <c r="H33" s="5">
        <v>320921462.82999998</v>
      </c>
      <c r="I33" s="5">
        <v>411732648.35000002</v>
      </c>
      <c r="J33" s="5">
        <v>364545256.08000004</v>
      </c>
      <c r="K33" s="5">
        <v>338568935.72000003</v>
      </c>
      <c r="L33" s="5">
        <v>257677008.01000002</v>
      </c>
      <c r="M33" s="5">
        <v>290358118.51999998</v>
      </c>
      <c r="N33" s="5">
        <v>285411958.19000006</v>
      </c>
      <c r="O33" s="5">
        <v>324142338.89999998</v>
      </c>
      <c r="P33" s="5">
        <v>296542307.79000002</v>
      </c>
      <c r="Q33" s="5">
        <v>246177004.82999998</v>
      </c>
      <c r="R33" s="5">
        <v>317830241.13999999</v>
      </c>
      <c r="S33" s="5">
        <v>427115342.14999998</v>
      </c>
      <c r="T33" s="5">
        <v>379879884.54236341</v>
      </c>
      <c r="U33" s="5">
        <v>382446684.41006041</v>
      </c>
      <c r="V33" s="5">
        <v>386686328.15495729</v>
      </c>
      <c r="W33" s="5">
        <v>375477171.05987406</v>
      </c>
      <c r="X33" s="5">
        <v>373846639.58866119</v>
      </c>
      <c r="Y33" s="5">
        <v>363262392.66895914</v>
      </c>
      <c r="Z33" s="5">
        <v>356482662.67849159</v>
      </c>
    </row>
    <row r="36" spans="1:26">
      <c r="A36" s="434"/>
      <c r="B36" s="434"/>
      <c r="C36" s="490"/>
    </row>
    <row r="37" spans="1:26">
      <c r="G37" s="3988" t="s">
        <v>5693</v>
      </c>
      <c r="Q37" s="3988" t="s">
        <v>5694</v>
      </c>
    </row>
    <row r="38" spans="1:26">
      <c r="D38" s="1190" t="s">
        <v>1136</v>
      </c>
      <c r="E38" s="1190"/>
      <c r="F38" s="1836"/>
      <c r="G38" s="3989">
        <v>2014</v>
      </c>
      <c r="H38" s="1491">
        <v>2015</v>
      </c>
      <c r="I38" s="1491">
        <v>2016</v>
      </c>
      <c r="J38" s="1491">
        <v>2017</v>
      </c>
      <c r="K38" s="1491">
        <v>2018</v>
      </c>
      <c r="L38" s="1491">
        <v>2019</v>
      </c>
      <c r="M38" s="1491">
        <v>2020</v>
      </c>
      <c r="N38" s="1491">
        <v>2021</v>
      </c>
      <c r="O38" s="1491">
        <v>2022</v>
      </c>
      <c r="P38" s="1491">
        <v>2023</v>
      </c>
      <c r="Q38" s="1491">
        <v>2024</v>
      </c>
    </row>
    <row r="39" spans="1:26">
      <c r="D39" s="2864" t="s">
        <v>27</v>
      </c>
    </row>
    <row r="40" spans="1:26">
      <c r="E40" s="5" t="s">
        <v>667</v>
      </c>
      <c r="G40" s="5">
        <v>24925927.968999997</v>
      </c>
      <c r="H40" s="5">
        <v>29178395.783908639</v>
      </c>
      <c r="I40" s="5">
        <v>36503151.537912421</v>
      </c>
      <c r="J40" s="5">
        <v>39269084.746522084</v>
      </c>
      <c r="K40" s="5">
        <v>52204542.630996764</v>
      </c>
      <c r="L40" s="5">
        <v>59375124.497248985</v>
      </c>
      <c r="M40" s="5">
        <v>68903626.674600989</v>
      </c>
      <c r="N40" s="5">
        <v>75993161.264138535</v>
      </c>
      <c r="O40" s="5">
        <v>81337546.679135695</v>
      </c>
      <c r="P40" s="5">
        <v>86320088.843627959</v>
      </c>
      <c r="Q40" s="5">
        <v>89816775.763143644</v>
      </c>
    </row>
    <row r="41" spans="1:26">
      <c r="E41" s="5" t="s">
        <v>30</v>
      </c>
      <c r="G41" s="5">
        <v>53624594.5</v>
      </c>
      <c r="H41" s="5">
        <v>62160117.654461436</v>
      </c>
      <c r="I41" s="5">
        <v>61654767.594064496</v>
      </c>
      <c r="J41" s="5">
        <v>59834359.596676081</v>
      </c>
      <c r="K41" s="5">
        <v>59293306.308930919</v>
      </c>
      <c r="L41" s="5">
        <v>58549791.054911748</v>
      </c>
      <c r="M41" s="5">
        <v>48657631.562348261</v>
      </c>
      <c r="N41" s="5">
        <v>48199555.430457182</v>
      </c>
      <c r="O41" s="5">
        <v>48414991.677122608</v>
      </c>
      <c r="P41" s="5">
        <v>45816664.17226173</v>
      </c>
      <c r="Q41" s="5">
        <v>45946291.942715116</v>
      </c>
    </row>
    <row r="42" spans="1:26">
      <c r="E42" s="5" t="s">
        <v>31</v>
      </c>
      <c r="G42" s="5">
        <v>76533695.099999994</v>
      </c>
      <c r="H42" s="5">
        <v>65524619.860991254</v>
      </c>
      <c r="I42" s="5">
        <v>66451886.271581158</v>
      </c>
      <c r="J42" s="5">
        <v>59646719.750613563</v>
      </c>
      <c r="K42" s="5">
        <v>54915360.292394809</v>
      </c>
      <c r="L42" s="5">
        <v>56467329.908845074</v>
      </c>
      <c r="M42" s="5">
        <v>57858047.408728547</v>
      </c>
      <c r="N42" s="5">
        <v>58917307.30513455</v>
      </c>
      <c r="O42" s="5">
        <v>60234397.662097163</v>
      </c>
      <c r="P42" s="5">
        <v>61709807.541812427</v>
      </c>
      <c r="Q42" s="5">
        <v>63228322.036678903</v>
      </c>
    </row>
    <row r="43" spans="1:26">
      <c r="E43" s="5" t="s">
        <v>32</v>
      </c>
      <c r="G43" s="5">
        <v>490463423.25999999</v>
      </c>
      <c r="H43" s="5">
        <v>413711710.54841417</v>
      </c>
      <c r="I43" s="5">
        <v>417586245.89392436</v>
      </c>
      <c r="J43" s="5">
        <v>431940449.17199999</v>
      </c>
      <c r="K43" s="5">
        <v>448998665.40130001</v>
      </c>
      <c r="L43" s="5">
        <v>467238644.53633249</v>
      </c>
      <c r="M43" s="5">
        <v>486303313.14974082</v>
      </c>
      <c r="N43" s="5">
        <v>502908108.47848433</v>
      </c>
      <c r="O43" s="5">
        <v>519255478.69044644</v>
      </c>
      <c r="P43" s="5">
        <v>536111783.15770757</v>
      </c>
      <c r="Q43" s="5">
        <v>553524192.73665023</v>
      </c>
    </row>
    <row r="44" spans="1:26">
      <c r="E44" s="5" t="s">
        <v>33</v>
      </c>
      <c r="G44" s="5">
        <v>426006956</v>
      </c>
      <c r="H44" s="5">
        <v>495708877.27815062</v>
      </c>
      <c r="I44" s="5">
        <v>515004362.14898604</v>
      </c>
      <c r="J44" s="5">
        <v>549606259.35843229</v>
      </c>
      <c r="K44" s="5">
        <v>569828214.64148664</v>
      </c>
      <c r="L44" s="5">
        <v>598364586.43189073</v>
      </c>
      <c r="M44" s="5">
        <v>663037152.02192926</v>
      </c>
      <c r="N44" s="5">
        <v>733032026.01927531</v>
      </c>
      <c r="O44" s="5">
        <v>797063687.9617362</v>
      </c>
      <c r="P44" s="5">
        <v>873220771.68682253</v>
      </c>
      <c r="Q44" s="5">
        <v>934920261.01930368</v>
      </c>
    </row>
    <row r="45" spans="1:26">
      <c r="E45" s="5" t="s">
        <v>1769</v>
      </c>
      <c r="G45" s="5">
        <v>594027297.42358315</v>
      </c>
      <c r="H45" s="5">
        <v>566258864.71492839</v>
      </c>
      <c r="I45" s="5">
        <v>534707370.19131631</v>
      </c>
      <c r="J45" s="5">
        <v>527301474.1858508</v>
      </c>
      <c r="K45" s="5">
        <v>531253315.05835414</v>
      </c>
      <c r="L45" s="5">
        <v>517669239.96233398</v>
      </c>
      <c r="M45" s="5">
        <v>487611984.79536414</v>
      </c>
      <c r="N45" s="5">
        <v>479875447.34063721</v>
      </c>
      <c r="O45" s="5">
        <v>485361309.22040147</v>
      </c>
      <c r="P45" s="5">
        <v>487367789.75715566</v>
      </c>
      <c r="Q45" s="5">
        <v>486345149.41919905</v>
      </c>
    </row>
    <row r="48" spans="1:26">
      <c r="G48" s="3988" t="s">
        <v>5693</v>
      </c>
      <c r="Q48" s="3988" t="s">
        <v>5694</v>
      </c>
    </row>
    <row r="49" spans="4:35">
      <c r="D49" s="1190" t="s">
        <v>1136</v>
      </c>
      <c r="E49" s="1190"/>
      <c r="F49" s="1836"/>
      <c r="G49" s="3989">
        <v>2014</v>
      </c>
      <c r="H49" s="1491">
        <v>2015</v>
      </c>
      <c r="I49" s="1491">
        <v>2016</v>
      </c>
      <c r="J49" s="1491">
        <v>2017</v>
      </c>
      <c r="K49" s="1491">
        <v>2018</v>
      </c>
      <c r="L49" s="1491">
        <v>2019</v>
      </c>
      <c r="M49" s="1491">
        <v>2020</v>
      </c>
      <c r="N49" s="1491">
        <v>2021</v>
      </c>
      <c r="O49" s="1491">
        <v>2022</v>
      </c>
      <c r="P49" s="1491">
        <v>2023</v>
      </c>
      <c r="Q49" s="1491">
        <v>2024</v>
      </c>
    </row>
    <row r="50" spans="4:35">
      <c r="D50" s="2864" t="s">
        <v>107</v>
      </c>
    </row>
    <row r="51" spans="4:35">
      <c r="E51" s="237" t="s">
        <v>616</v>
      </c>
      <c r="G51" s="5">
        <v>1437546356.3800001</v>
      </c>
      <c r="H51" s="5">
        <v>1285298000.9793134</v>
      </c>
      <c r="I51" s="5">
        <v>1297630465.1198487</v>
      </c>
      <c r="J51" s="5">
        <v>1320831708.2851279</v>
      </c>
      <c r="K51" s="5">
        <v>1361566021.1539826</v>
      </c>
      <c r="L51" s="5">
        <v>1411102679.1683922</v>
      </c>
      <c r="M51" s="5">
        <v>1473800775.3701205</v>
      </c>
      <c r="N51" s="5">
        <v>1547852689.886245</v>
      </c>
      <c r="O51" s="5">
        <v>1611699860.9210157</v>
      </c>
      <c r="P51" s="5">
        <v>1678615074.2313619</v>
      </c>
      <c r="Q51" s="5">
        <v>1751355424.1332383</v>
      </c>
    </row>
    <row r="52" spans="4:35">
      <c r="E52" s="237" t="s">
        <v>460</v>
      </c>
      <c r="G52" s="5">
        <v>81091279.870000005</v>
      </c>
      <c r="H52" s="5">
        <v>90199644.817299947</v>
      </c>
      <c r="I52" s="5">
        <v>92221893.295314163</v>
      </c>
      <c r="J52" s="5">
        <v>94292096.862855077</v>
      </c>
      <c r="K52" s="5">
        <v>96411425.327121094</v>
      </c>
      <c r="L52" s="5">
        <v>98581077.415605068</v>
      </c>
      <c r="M52" s="5">
        <v>100802281.49547055</v>
      </c>
      <c r="N52" s="5">
        <v>103076296.31087227</v>
      </c>
      <c r="O52" s="5">
        <v>105404411.73866834</v>
      </c>
      <c r="P52" s="5">
        <v>107787949.56298369</v>
      </c>
      <c r="Q52" s="5">
        <v>110228264.26909597</v>
      </c>
    </row>
    <row r="53" spans="4:35">
      <c r="E53" s="237" t="s">
        <v>670</v>
      </c>
      <c r="G53" s="5">
        <v>153999676.24999997</v>
      </c>
      <c r="H53" s="5">
        <v>161500000</v>
      </c>
      <c r="I53" s="5">
        <v>153500000</v>
      </c>
      <c r="J53" s="5">
        <v>150000000</v>
      </c>
      <c r="K53" s="5">
        <v>151500000</v>
      </c>
      <c r="L53" s="5">
        <v>155500000</v>
      </c>
      <c r="M53" s="5">
        <v>163500000</v>
      </c>
      <c r="N53" s="5">
        <v>179000000.00000003</v>
      </c>
      <c r="O53" s="5">
        <v>201500000</v>
      </c>
      <c r="P53" s="5">
        <v>225000000.00000006</v>
      </c>
      <c r="Q53" s="5">
        <v>247999999.99999997</v>
      </c>
    </row>
    <row r="54" spans="4:35">
      <c r="E54" s="237" t="s">
        <v>109</v>
      </c>
      <c r="G54" s="5">
        <v>28143449.999999996</v>
      </c>
      <c r="H54" s="5">
        <v>37285719.999999993</v>
      </c>
      <c r="I54" s="5">
        <v>42716449.999999978</v>
      </c>
      <c r="J54" s="5">
        <v>42322749.999999985</v>
      </c>
      <c r="K54" s="5">
        <v>43700699.999999993</v>
      </c>
      <c r="L54" s="5">
        <v>46259749.999999993</v>
      </c>
      <c r="M54" s="5">
        <v>47637700</v>
      </c>
      <c r="N54" s="5">
        <v>47637700</v>
      </c>
      <c r="O54" s="5">
        <v>47834550</v>
      </c>
      <c r="P54" s="5">
        <v>48425099.999999978</v>
      </c>
      <c r="Q54" s="5">
        <v>49015649.99999997</v>
      </c>
    </row>
    <row r="55" spans="4:35">
      <c r="E55" s="237" t="s">
        <v>187</v>
      </c>
      <c r="G55" s="5">
        <v>7511166.12126006</v>
      </c>
      <c r="H55" s="5">
        <v>16064906.340868561</v>
      </c>
      <c r="I55" s="5">
        <v>27334671.48511757</v>
      </c>
      <c r="J55" s="5">
        <v>32482066.822754279</v>
      </c>
      <c r="K55" s="5">
        <v>31030722.672702048</v>
      </c>
      <c r="L55" s="5">
        <v>30842152.166233134</v>
      </c>
      <c r="M55" s="5">
        <v>31314262.612407669</v>
      </c>
      <c r="N55" s="5">
        <v>32008222.742289811</v>
      </c>
      <c r="O55" s="5">
        <v>32758136.010857236</v>
      </c>
      <c r="P55" s="5">
        <v>33512710.433694344</v>
      </c>
      <c r="Q55" s="5">
        <v>34275624.639252335</v>
      </c>
    </row>
    <row r="56" spans="4:35">
      <c r="E56" s="237" t="s">
        <v>1155</v>
      </c>
      <c r="G56" s="5">
        <v>17019290.247441873</v>
      </c>
      <c r="H56" s="5">
        <v>19294544.583724037</v>
      </c>
      <c r="I56" s="5">
        <v>18865118.601646688</v>
      </c>
      <c r="J56" s="5">
        <v>20026447.981106505</v>
      </c>
      <c r="K56" s="5">
        <v>20513332.945595734</v>
      </c>
      <c r="L56" s="5">
        <v>20725254.545759648</v>
      </c>
      <c r="M56" s="5">
        <v>21588451.139115296</v>
      </c>
      <c r="N56" s="5">
        <v>21002248.62724686</v>
      </c>
      <c r="O56" s="5">
        <v>21714879.571123794</v>
      </c>
      <c r="P56" s="5">
        <v>22226476.342889808</v>
      </c>
      <c r="Q56" s="5">
        <v>22722931.235944748</v>
      </c>
    </row>
    <row r="59" spans="4:35">
      <c r="G59" s="3988" t="s">
        <v>5693</v>
      </c>
      <c r="AI59" s="3988" t="s">
        <v>5694</v>
      </c>
    </row>
    <row r="60" spans="4:35">
      <c r="D60" s="1190" t="s">
        <v>1650</v>
      </c>
      <c r="E60" s="1190"/>
      <c r="F60" s="1836"/>
      <c r="G60" s="3989">
        <v>1990</v>
      </c>
      <c r="H60" s="1491">
        <v>1991</v>
      </c>
      <c r="I60" s="1491">
        <v>1992</v>
      </c>
      <c r="J60" s="1491">
        <v>1993</v>
      </c>
      <c r="K60" s="1491">
        <v>1994</v>
      </c>
      <c r="L60" s="1491">
        <v>1995</v>
      </c>
      <c r="M60" s="1491">
        <v>1996</v>
      </c>
      <c r="N60" s="1491">
        <v>1997</v>
      </c>
      <c r="O60" s="1491">
        <v>1998</v>
      </c>
      <c r="P60" s="1491">
        <v>1999</v>
      </c>
      <c r="Q60" s="1491">
        <v>2000</v>
      </c>
      <c r="R60" s="1491">
        <v>2001</v>
      </c>
      <c r="S60" s="1491">
        <v>2002</v>
      </c>
      <c r="T60" s="1491">
        <v>2003</v>
      </c>
      <c r="U60" s="1491">
        <v>2004</v>
      </c>
      <c r="V60" s="1491">
        <v>2005</v>
      </c>
      <c r="W60" s="1491">
        <v>2006</v>
      </c>
      <c r="X60" s="1491">
        <v>2007</v>
      </c>
      <c r="Y60" s="1491">
        <v>2008</v>
      </c>
      <c r="Z60" s="1491">
        <v>2009</v>
      </c>
      <c r="AA60" s="1491">
        <v>2010</v>
      </c>
      <c r="AB60" s="1491">
        <v>2011</v>
      </c>
      <c r="AC60" s="1491">
        <v>2012</v>
      </c>
      <c r="AD60" s="1491">
        <v>2013</v>
      </c>
      <c r="AE60" s="1491">
        <v>2014</v>
      </c>
      <c r="AF60" s="1491">
        <v>2015</v>
      </c>
      <c r="AG60" s="1491">
        <v>2016</v>
      </c>
      <c r="AH60" s="1491">
        <v>2017</v>
      </c>
      <c r="AI60" s="1491">
        <v>2018</v>
      </c>
    </row>
    <row r="61" spans="4:35">
      <c r="D61" s="2864" t="s">
        <v>108</v>
      </c>
    </row>
    <row r="62" spans="4:35">
      <c r="E62" s="5" t="s">
        <v>129</v>
      </c>
      <c r="G62" s="5">
        <v>2489491</v>
      </c>
      <c r="H62" s="5">
        <v>2255377.6000000006</v>
      </c>
      <c r="I62" s="5">
        <v>1906169.3</v>
      </c>
      <c r="J62" s="5">
        <v>1900373.4</v>
      </c>
      <c r="K62" s="5">
        <v>1908155.1</v>
      </c>
      <c r="L62" s="5">
        <v>1569760.9000000001</v>
      </c>
      <c r="M62" s="5">
        <v>1605439.5</v>
      </c>
      <c r="N62" s="5">
        <v>1726883.5</v>
      </c>
      <c r="O62" s="5">
        <v>1517280.7000000002</v>
      </c>
      <c r="P62" s="5">
        <v>1534399.8</v>
      </c>
      <c r="Q62" s="5">
        <v>2076186.7000000002</v>
      </c>
      <c r="R62" s="5">
        <v>2165273</v>
      </c>
      <c r="S62" s="5">
        <v>2326298.9000000004</v>
      </c>
      <c r="T62" s="5">
        <v>2270892.7000000002</v>
      </c>
      <c r="U62" s="5">
        <v>2439826.6000000006</v>
      </c>
      <c r="V62" s="5">
        <v>2088925.6000000003</v>
      </c>
      <c r="W62" s="5">
        <v>2115632.4</v>
      </c>
      <c r="X62" s="5">
        <v>2355347.2999999998</v>
      </c>
      <c r="Y62" s="5">
        <v>2262888.2999999998</v>
      </c>
      <c r="Z62" s="5">
        <v>2156488.8000000003</v>
      </c>
      <c r="AA62" s="5">
        <v>1758435.6</v>
      </c>
      <c r="AB62" s="5">
        <v>1608864.3</v>
      </c>
      <c r="AC62" s="5">
        <v>1704382.1</v>
      </c>
      <c r="AD62" s="5">
        <v>1864401.9999999998</v>
      </c>
      <c r="AE62" s="5">
        <v>0</v>
      </c>
      <c r="AF62" s="5">
        <v>0</v>
      </c>
      <c r="AG62" s="5">
        <v>0</v>
      </c>
      <c r="AH62" s="5">
        <v>0</v>
      </c>
      <c r="AI62" s="5">
        <v>0</v>
      </c>
    </row>
    <row r="63" spans="4:35">
      <c r="E63" s="5" t="s">
        <v>3206</v>
      </c>
      <c r="G63" s="5"/>
      <c r="H63" s="5"/>
      <c r="I63" s="5"/>
      <c r="J63" s="5"/>
      <c r="K63" s="5"/>
      <c r="L63" s="5"/>
      <c r="M63" s="5"/>
      <c r="N63" s="5"/>
      <c r="O63" s="5"/>
      <c r="P63" s="5"/>
      <c r="Q63" s="5"/>
      <c r="R63" s="5"/>
      <c r="S63" s="5"/>
      <c r="T63" s="5"/>
      <c r="U63" s="5"/>
      <c r="V63" s="5"/>
      <c r="W63" s="5"/>
      <c r="X63" s="5"/>
      <c r="Y63" s="5"/>
      <c r="Z63" s="5"/>
      <c r="AA63" s="5"/>
      <c r="AB63" s="5"/>
      <c r="AC63" s="5">
        <v>0</v>
      </c>
      <c r="AD63" s="5">
        <v>0</v>
      </c>
      <c r="AE63" s="5">
        <v>1972268.6999999997</v>
      </c>
      <c r="AF63" s="5">
        <v>1750000</v>
      </c>
      <c r="AG63" s="5">
        <v>1749999.9999999995</v>
      </c>
      <c r="AH63" s="5">
        <v>1750000</v>
      </c>
      <c r="AI63" s="5">
        <v>1749999.9999999995</v>
      </c>
    </row>
    <row r="64" spans="4:35">
      <c r="E64" s="5" t="s">
        <v>3207</v>
      </c>
      <c r="G64" s="5"/>
      <c r="H64" s="5"/>
      <c r="I64" s="5"/>
      <c r="J64" s="5"/>
      <c r="K64" s="5"/>
      <c r="L64" s="5"/>
      <c r="M64" s="5"/>
      <c r="N64" s="5"/>
      <c r="O64" s="5"/>
      <c r="P64" s="5"/>
      <c r="Q64" s="5"/>
      <c r="R64" s="5"/>
      <c r="S64" s="5"/>
      <c r="T64" s="5"/>
      <c r="U64" s="5"/>
      <c r="V64" s="5"/>
      <c r="W64" s="5"/>
      <c r="X64" s="5"/>
      <c r="Y64" s="5"/>
      <c r="Z64" s="5"/>
      <c r="AA64" s="5"/>
      <c r="AB64" s="5"/>
      <c r="AC64" s="5">
        <v>0</v>
      </c>
      <c r="AD64" s="5">
        <v>0</v>
      </c>
      <c r="AE64" s="5">
        <v>1972268.6999999997</v>
      </c>
      <c r="AF64" s="5">
        <v>0</v>
      </c>
      <c r="AG64" s="5">
        <v>0</v>
      </c>
      <c r="AH64" s="5">
        <v>0</v>
      </c>
      <c r="AI64" s="5">
        <v>0</v>
      </c>
    </row>
    <row r="65" spans="4:35" ht="17.100000000000001" customHeight="1">
      <c r="E65" s="5" t="s">
        <v>1535</v>
      </c>
      <c r="G65" s="5"/>
      <c r="H65" s="5"/>
      <c r="I65" s="5"/>
      <c r="J65" s="5"/>
      <c r="K65" s="5"/>
      <c r="L65" s="5"/>
      <c r="M65" s="5"/>
      <c r="N65" s="5"/>
      <c r="O65" s="5"/>
      <c r="P65" s="5"/>
      <c r="Q65" s="5"/>
      <c r="R65" s="5"/>
      <c r="S65" s="5"/>
      <c r="T65" s="5"/>
      <c r="U65" s="5"/>
      <c r="V65" s="5"/>
      <c r="W65" s="5"/>
      <c r="X65" s="5"/>
      <c r="Y65" s="5"/>
      <c r="Z65" s="5"/>
      <c r="AA65" s="5"/>
      <c r="AB65" s="5"/>
      <c r="AC65" s="5">
        <v>0</v>
      </c>
      <c r="AD65" s="5">
        <v>0</v>
      </c>
      <c r="AE65" s="5">
        <v>1972268.6999999997</v>
      </c>
      <c r="AF65" s="5">
        <v>0</v>
      </c>
      <c r="AG65" s="5">
        <v>0</v>
      </c>
      <c r="AH65" s="5">
        <v>0</v>
      </c>
      <c r="AI65" s="5">
        <v>0</v>
      </c>
    </row>
    <row r="66" spans="4:35">
      <c r="E66" s="5" t="s">
        <v>3208</v>
      </c>
      <c r="G66" s="5">
        <v>1983632.2958333332</v>
      </c>
      <c r="H66" s="5">
        <v>1983632.2958333332</v>
      </c>
      <c r="I66" s="5">
        <v>1983632.2958333332</v>
      </c>
      <c r="J66" s="5">
        <v>1983632.2958333332</v>
      </c>
      <c r="K66" s="5">
        <v>1983632.2958333332</v>
      </c>
      <c r="L66" s="5">
        <v>1983632.2958333332</v>
      </c>
      <c r="M66" s="5">
        <v>1983632.2958333332</v>
      </c>
      <c r="N66" s="5">
        <v>1983632.2958333332</v>
      </c>
      <c r="O66" s="5">
        <v>1983632.2958333332</v>
      </c>
      <c r="P66" s="5">
        <v>1983632.2958333332</v>
      </c>
      <c r="Q66" s="5">
        <v>1983632.2958333332</v>
      </c>
      <c r="R66" s="5">
        <v>1983632.2958333332</v>
      </c>
      <c r="S66" s="5">
        <v>1983632.2958333332</v>
      </c>
      <c r="T66" s="5">
        <v>1983632.2958333332</v>
      </c>
      <c r="U66" s="5">
        <v>1983632.2958333332</v>
      </c>
      <c r="V66" s="5">
        <v>1983632.2958333332</v>
      </c>
      <c r="W66" s="5">
        <v>1983632.2958333332</v>
      </c>
      <c r="X66" s="5">
        <v>1983632.2958333332</v>
      </c>
      <c r="Y66" s="5">
        <v>1983632.2958333332</v>
      </c>
      <c r="Z66" s="5">
        <v>1983632.2958333332</v>
      </c>
      <c r="AA66" s="5">
        <v>1983632.2958333332</v>
      </c>
      <c r="AB66" s="5">
        <v>1983632.2958333332</v>
      </c>
      <c r="AC66" s="5">
        <v>1983632.2958333332</v>
      </c>
      <c r="AD66" s="5">
        <v>1983632.2958333332</v>
      </c>
      <c r="AE66" s="5">
        <v>1983632.2958333332</v>
      </c>
      <c r="AF66" s="5">
        <v>1983632.2958333332</v>
      </c>
      <c r="AG66" s="5">
        <v>1983632.2958333332</v>
      </c>
      <c r="AH66" s="5">
        <v>1983632.2958333332</v>
      </c>
      <c r="AI66" s="5">
        <v>1983632.2958333332</v>
      </c>
    </row>
    <row r="69" spans="4:35">
      <c r="D69" s="3990" t="s">
        <v>547</v>
      </c>
      <c r="E69" s="3990"/>
      <c r="F69" s="3991"/>
      <c r="G69" s="3991">
        <v>2003</v>
      </c>
      <c r="H69" s="3991">
        <v>2004</v>
      </c>
      <c r="I69" s="3991">
        <v>2005</v>
      </c>
      <c r="J69" s="3991">
        <v>2006</v>
      </c>
      <c r="K69" s="3991">
        <v>2007</v>
      </c>
      <c r="L69" s="3991">
        <v>2008</v>
      </c>
      <c r="M69" s="3991">
        <v>2009</v>
      </c>
      <c r="N69" s="3991">
        <v>2010</v>
      </c>
      <c r="O69" s="3991">
        <v>2011</v>
      </c>
      <c r="P69" s="3991">
        <v>2012</v>
      </c>
      <c r="Q69" s="3991">
        <v>2013</v>
      </c>
      <c r="R69" s="3991">
        <v>2014</v>
      </c>
    </row>
    <row r="70" spans="4:35">
      <c r="D70" s="2590" t="s">
        <v>5702</v>
      </c>
      <c r="G70" s="3992"/>
      <c r="H70" s="2963"/>
      <c r="I70" s="2447"/>
      <c r="J70" s="2447"/>
      <c r="K70" s="2447"/>
      <c r="L70" s="2447"/>
      <c r="M70" s="2447"/>
      <c r="N70" s="2447"/>
      <c r="O70" s="2447"/>
      <c r="P70" s="2447"/>
      <c r="Q70" s="2447"/>
      <c r="R70" s="2447"/>
    </row>
    <row r="71" spans="4:35">
      <c r="E71" s="2590" t="s">
        <v>5703</v>
      </c>
      <c r="G71" s="3992" t="s">
        <v>5704</v>
      </c>
      <c r="H71" s="2963"/>
      <c r="I71" s="2447"/>
      <c r="J71" s="2447"/>
      <c r="K71" s="2447"/>
      <c r="L71" s="2447"/>
      <c r="M71" s="2447"/>
      <c r="N71" s="2447"/>
      <c r="O71" s="2447"/>
      <c r="P71" s="2447"/>
      <c r="Q71" s="2447"/>
      <c r="R71" s="2447"/>
    </row>
    <row r="72" spans="4:35">
      <c r="E72" s="2447" t="s">
        <v>5705</v>
      </c>
      <c r="G72" s="1028">
        <v>408</v>
      </c>
      <c r="H72" s="1028">
        <v>418</v>
      </c>
      <c r="I72" s="1028">
        <v>443</v>
      </c>
      <c r="J72" s="1028">
        <v>466</v>
      </c>
      <c r="K72" s="1028">
        <v>493</v>
      </c>
      <c r="L72" s="1028">
        <v>516</v>
      </c>
      <c r="M72" s="1028">
        <v>545</v>
      </c>
      <c r="N72" s="1028">
        <v>568</v>
      </c>
      <c r="O72" s="1028">
        <v>593</v>
      </c>
      <c r="P72" s="1028">
        <v>596</v>
      </c>
      <c r="Q72" s="1028">
        <v>604</v>
      </c>
      <c r="R72" s="1028">
        <v>610</v>
      </c>
    </row>
    <row r="73" spans="4:35">
      <c r="E73" s="2447" t="s">
        <v>818</v>
      </c>
      <c r="G73" s="1028">
        <v>80</v>
      </c>
      <c r="H73" s="1028">
        <v>80</v>
      </c>
      <c r="I73" s="1028">
        <v>80</v>
      </c>
      <c r="J73" s="1028">
        <v>87</v>
      </c>
      <c r="K73" s="1028">
        <v>87</v>
      </c>
      <c r="L73" s="1028">
        <v>87</v>
      </c>
      <c r="M73" s="1028">
        <v>87</v>
      </c>
      <c r="N73" s="1028">
        <v>87</v>
      </c>
      <c r="O73" s="1028">
        <v>87</v>
      </c>
      <c r="P73" s="1028">
        <v>87</v>
      </c>
      <c r="Q73" s="1028">
        <v>87</v>
      </c>
      <c r="R73" s="1028">
        <v>87</v>
      </c>
    </row>
    <row r="74" spans="4:35">
      <c r="E74" s="2447" t="s">
        <v>97</v>
      </c>
      <c r="G74" s="1028">
        <v>6100</v>
      </c>
      <c r="H74" s="1028">
        <v>6100</v>
      </c>
      <c r="I74" s="1028">
        <v>6800</v>
      </c>
      <c r="J74" s="1028">
        <v>7500</v>
      </c>
      <c r="K74" s="1028">
        <v>7800</v>
      </c>
      <c r="L74" s="1028">
        <v>8200</v>
      </c>
      <c r="M74" s="1028">
        <v>9100</v>
      </c>
      <c r="N74" s="1028">
        <v>9900</v>
      </c>
      <c r="O74" s="1028">
        <v>10600</v>
      </c>
      <c r="P74" s="1028">
        <v>11700</v>
      </c>
      <c r="Q74" s="1028">
        <v>12700</v>
      </c>
      <c r="R74" s="1028">
        <v>13700</v>
      </c>
    </row>
    <row r="75" spans="4:35">
      <c r="E75" s="2447" t="s">
        <v>3110</v>
      </c>
      <c r="G75" s="3993"/>
      <c r="H75" s="1028">
        <v>416.70268890474148</v>
      </c>
      <c r="I75" s="1028">
        <v>436.70747309729319</v>
      </c>
      <c r="J75" s="1028">
        <v>465.51536780313484</v>
      </c>
      <c r="K75" s="1028">
        <v>487.29675058496093</v>
      </c>
      <c r="L75" s="1028">
        <v>503.91841951734972</v>
      </c>
      <c r="M75" s="1028">
        <v>530.84391698349327</v>
      </c>
      <c r="N75" s="1028">
        <v>553.46962475825137</v>
      </c>
      <c r="O75" s="1028">
        <v>578.66017964896241</v>
      </c>
      <c r="P75" s="1028">
        <v>583.09207521529675</v>
      </c>
      <c r="Q75" s="1028">
        <v>591.87961241091898</v>
      </c>
      <c r="R75" s="1028">
        <v>597.03728290495349</v>
      </c>
    </row>
    <row r="76" spans="4:35">
      <c r="E76" s="2590" t="s">
        <v>5706</v>
      </c>
      <c r="G76" s="3992" t="s">
        <v>5704</v>
      </c>
      <c r="H76" s="2963"/>
      <c r="I76" s="2447"/>
      <c r="J76" s="2447"/>
      <c r="K76" s="2447"/>
      <c r="L76" s="2447"/>
      <c r="M76" s="2447"/>
      <c r="N76" s="2447"/>
      <c r="O76" s="2447"/>
      <c r="P76" s="2447"/>
      <c r="Q76" s="2447"/>
      <c r="R76" s="2447"/>
    </row>
    <row r="77" spans="4:35">
      <c r="E77" s="2447" t="s">
        <v>5705</v>
      </c>
      <c r="G77" s="1028">
        <v>408</v>
      </c>
      <c r="H77" s="1028">
        <v>418</v>
      </c>
      <c r="I77" s="1028">
        <v>443</v>
      </c>
      <c r="J77" s="1028">
        <v>454</v>
      </c>
      <c r="K77" s="1028">
        <v>459</v>
      </c>
      <c r="L77" s="1028">
        <v>477</v>
      </c>
      <c r="M77" s="1028">
        <v>501</v>
      </c>
      <c r="N77" s="1028">
        <v>528</v>
      </c>
      <c r="O77" s="1028">
        <v>550</v>
      </c>
      <c r="P77" s="1028">
        <v>551</v>
      </c>
      <c r="Q77" s="1028">
        <v>559</v>
      </c>
      <c r="R77" s="1028">
        <v>564</v>
      </c>
    </row>
    <row r="78" spans="4:35">
      <c r="E78" s="2447" t="s">
        <v>818</v>
      </c>
      <c r="G78" s="1028">
        <v>80</v>
      </c>
      <c r="H78" s="1028">
        <v>80</v>
      </c>
      <c r="I78" s="1028">
        <v>80</v>
      </c>
      <c r="J78" s="1028">
        <v>87</v>
      </c>
      <c r="K78" s="1028">
        <v>87</v>
      </c>
      <c r="L78" s="1028">
        <v>87</v>
      </c>
      <c r="M78" s="1028">
        <v>87</v>
      </c>
      <c r="N78" s="1028">
        <v>87</v>
      </c>
      <c r="O78" s="1028">
        <v>87</v>
      </c>
      <c r="P78" s="1028">
        <v>87</v>
      </c>
      <c r="Q78" s="1028">
        <v>87</v>
      </c>
      <c r="R78" s="1028">
        <v>87</v>
      </c>
    </row>
    <row r="79" spans="4:35">
      <c r="E79" s="2447" t="s">
        <v>97</v>
      </c>
      <c r="G79" s="1028">
        <v>6100</v>
      </c>
      <c r="H79" s="1028">
        <v>6100</v>
      </c>
      <c r="I79" s="1028">
        <v>6800</v>
      </c>
      <c r="J79" s="1028">
        <v>7500</v>
      </c>
      <c r="K79" s="1028">
        <v>7800</v>
      </c>
      <c r="L79" s="1028">
        <v>8200</v>
      </c>
      <c r="M79" s="1028">
        <v>9100</v>
      </c>
      <c r="N79" s="1028">
        <v>9900</v>
      </c>
      <c r="O79" s="1028">
        <v>10600</v>
      </c>
      <c r="P79" s="1028">
        <v>11700</v>
      </c>
      <c r="Q79" s="1028">
        <v>12700</v>
      </c>
      <c r="R79" s="1028">
        <v>13700</v>
      </c>
    </row>
    <row r="80" spans="4:35">
      <c r="E80" s="2447" t="s">
        <v>3110</v>
      </c>
      <c r="G80" s="3994"/>
      <c r="H80" s="1028">
        <v>416.70268890474148</v>
      </c>
      <c r="I80" s="1028">
        <v>436.70747309729319</v>
      </c>
      <c r="J80" s="1028">
        <v>452.68723691817837</v>
      </c>
      <c r="K80" s="1028">
        <v>453.00603067916495</v>
      </c>
      <c r="L80" s="1028">
        <v>465.22417262796637</v>
      </c>
      <c r="M80" s="1028">
        <v>487.77373787748638</v>
      </c>
      <c r="N80" s="1028">
        <v>513.97341261940733</v>
      </c>
      <c r="O80" s="1028">
        <v>536.18579914571217</v>
      </c>
      <c r="P80" s="1028">
        <v>538.7877423405173</v>
      </c>
      <c r="Q80" s="1028">
        <v>547.83158439579552</v>
      </c>
      <c r="R80" s="1028">
        <v>552.38834456540178</v>
      </c>
    </row>
    <row r="83" spans="4:18">
      <c r="G83" s="3988" t="s">
        <v>5693</v>
      </c>
      <c r="R83" s="3988" t="s">
        <v>5694</v>
      </c>
    </row>
    <row r="84" spans="4:18">
      <c r="D84" s="3990" t="s">
        <v>547</v>
      </c>
      <c r="E84" s="1190"/>
      <c r="F84" s="1836"/>
      <c r="G84" s="3989">
        <v>2007</v>
      </c>
      <c r="H84" s="1491">
        <v>2008</v>
      </c>
      <c r="I84" s="1491">
        <v>2009</v>
      </c>
      <c r="J84" s="1491">
        <v>2010</v>
      </c>
      <c r="K84" s="1491">
        <v>2011</v>
      </c>
      <c r="L84" s="1491">
        <v>2012</v>
      </c>
      <c r="M84" s="1491">
        <v>2013</v>
      </c>
      <c r="N84" s="1491">
        <v>2014</v>
      </c>
      <c r="O84" s="1491">
        <v>2015</v>
      </c>
      <c r="P84" s="1491">
        <v>2016</v>
      </c>
      <c r="Q84" s="1491">
        <v>2017</v>
      </c>
      <c r="R84" s="1491">
        <v>2018</v>
      </c>
    </row>
    <row r="85" spans="4:18">
      <c r="D85" s="2864" t="s">
        <v>5707</v>
      </c>
    </row>
    <row r="86" spans="4:18">
      <c r="E86" s="2477" t="s">
        <v>5708</v>
      </c>
      <c r="G86" s="39">
        <v>487.29675058496093</v>
      </c>
      <c r="H86" s="39">
        <v>503.91841951734972</v>
      </c>
      <c r="I86" s="39">
        <v>530.84391698349327</v>
      </c>
      <c r="J86" s="39">
        <v>553.46962475825137</v>
      </c>
      <c r="K86" s="39">
        <v>578.66017964896241</v>
      </c>
      <c r="L86" s="39">
        <v>583.09207521529675</v>
      </c>
      <c r="M86" s="39">
        <v>591.87961241091898</v>
      </c>
      <c r="N86" s="39">
        <v>597.03728290495349</v>
      </c>
      <c r="O86" s="39">
        <v>0</v>
      </c>
      <c r="P86" s="39">
        <v>0</v>
      </c>
      <c r="Q86" s="39">
        <v>0</v>
      </c>
      <c r="R86" s="39">
        <v>0</v>
      </c>
    </row>
    <row r="87" spans="4:18">
      <c r="E87" s="2477" t="s">
        <v>5709</v>
      </c>
      <c r="G87" s="39">
        <v>453.00603067916495</v>
      </c>
      <c r="H87" s="39">
        <v>465.22417262796637</v>
      </c>
      <c r="I87" s="39">
        <v>487.77373787748638</v>
      </c>
      <c r="J87" s="39">
        <v>513.97341261940733</v>
      </c>
      <c r="K87" s="39">
        <v>536.18579914571217</v>
      </c>
      <c r="L87" s="39">
        <v>538.7877423405173</v>
      </c>
      <c r="M87" s="39">
        <v>547.83158439579552</v>
      </c>
      <c r="N87" s="39">
        <v>552.38834456540178</v>
      </c>
      <c r="O87" s="39">
        <v>0</v>
      </c>
      <c r="P87" s="39">
        <v>0</v>
      </c>
      <c r="Q87" s="39">
        <v>0</v>
      </c>
      <c r="R87" s="39">
        <v>0</v>
      </c>
    </row>
    <row r="88" spans="4:18">
      <c r="E88" s="2477" t="s">
        <v>5710</v>
      </c>
      <c r="G88" s="39">
        <v>0</v>
      </c>
      <c r="H88" s="39">
        <v>0</v>
      </c>
      <c r="I88" s="39">
        <v>0</v>
      </c>
      <c r="J88" s="39">
        <v>0</v>
      </c>
      <c r="K88" s="39">
        <v>0</v>
      </c>
      <c r="L88" s="39">
        <v>0</v>
      </c>
      <c r="M88" s="39">
        <v>0</v>
      </c>
      <c r="N88" s="39">
        <v>845.30696820628862</v>
      </c>
      <c r="O88" s="39">
        <v>847.44205655117469</v>
      </c>
      <c r="P88" s="39">
        <v>858.36036143260981</v>
      </c>
      <c r="Q88" s="39">
        <v>876.62481806627966</v>
      </c>
      <c r="R88" s="39">
        <v>906.8545490759135</v>
      </c>
    </row>
    <row r="89" spans="4:18">
      <c r="E89" s="2477" t="s">
        <v>351</v>
      </c>
      <c r="G89" s="39">
        <v>0</v>
      </c>
      <c r="H89" s="39">
        <v>0</v>
      </c>
      <c r="I89" s="39">
        <v>0</v>
      </c>
      <c r="J89" s="39">
        <v>666.50841275874757</v>
      </c>
      <c r="K89" s="39">
        <v>682.94413640689368</v>
      </c>
      <c r="L89" s="39">
        <v>717.54660569144437</v>
      </c>
      <c r="M89" s="39" t="e">
        <v>#DIV/0!</v>
      </c>
      <c r="N89" s="39" t="e">
        <v>#DIV/0!</v>
      </c>
      <c r="O89" s="39" t="e">
        <v>#DIV/0!</v>
      </c>
      <c r="P89" s="39" t="e">
        <v>#DIV/0!</v>
      </c>
      <c r="Q89" s="39" t="e">
        <v>#DIV/0!</v>
      </c>
      <c r="R89" s="39" t="e">
        <v>#DIV/0!</v>
      </c>
    </row>
    <row r="90" spans="4:18">
      <c r="E90" s="2477" t="s">
        <v>353</v>
      </c>
      <c r="G90" s="39">
        <v>0</v>
      </c>
      <c r="H90" s="39">
        <v>0</v>
      </c>
      <c r="I90" s="39">
        <v>0</v>
      </c>
      <c r="J90" s="39">
        <v>614.85068676981939</v>
      </c>
      <c r="K90" s="39">
        <v>634.98404387912649</v>
      </c>
      <c r="L90" s="39">
        <v>662.1309612820296</v>
      </c>
      <c r="M90" s="39" t="e">
        <v>#DIV/0!</v>
      </c>
      <c r="N90" s="39" t="e">
        <v>#DIV/0!</v>
      </c>
      <c r="O90" s="39" t="e">
        <v>#DIV/0!</v>
      </c>
      <c r="P90" s="39" t="e">
        <v>#DIV/0!</v>
      </c>
      <c r="Q90" s="39" t="e">
        <v>#DIV/0!</v>
      </c>
      <c r="R90" s="39" t="e">
        <v>#DIV/0!</v>
      </c>
    </row>
    <row r="92" spans="4:18">
      <c r="D92" s="2864" t="s">
        <v>5711</v>
      </c>
    </row>
    <row r="93" spans="4:18">
      <c r="E93" s="2477" t="s">
        <v>5708</v>
      </c>
      <c r="G93" s="39">
        <v>493</v>
      </c>
      <c r="H93" s="39">
        <v>516</v>
      </c>
      <c r="I93" s="39">
        <v>545</v>
      </c>
      <c r="J93" s="39">
        <v>568</v>
      </c>
      <c r="K93" s="39">
        <v>593</v>
      </c>
      <c r="L93" s="39">
        <v>596</v>
      </c>
      <c r="M93" s="39">
        <v>604</v>
      </c>
      <c r="N93" s="39">
        <v>610</v>
      </c>
      <c r="O93" s="39">
        <v>0</v>
      </c>
      <c r="P93" s="39">
        <v>0</v>
      </c>
      <c r="Q93" s="39">
        <v>0</v>
      </c>
      <c r="R93" s="39">
        <v>0</v>
      </c>
    </row>
    <row r="94" spans="4:18">
      <c r="E94" s="2477" t="s">
        <v>5709</v>
      </c>
      <c r="G94" s="39">
        <v>459</v>
      </c>
      <c r="H94" s="39">
        <v>477</v>
      </c>
      <c r="I94" s="39">
        <v>501</v>
      </c>
      <c r="J94" s="39">
        <v>528</v>
      </c>
      <c r="K94" s="39">
        <v>550</v>
      </c>
      <c r="L94" s="39">
        <v>551</v>
      </c>
      <c r="M94" s="39">
        <v>559</v>
      </c>
      <c r="N94" s="39">
        <v>564</v>
      </c>
      <c r="O94" s="39">
        <v>0</v>
      </c>
      <c r="P94" s="39">
        <v>0</v>
      </c>
      <c r="Q94" s="39">
        <v>0</v>
      </c>
      <c r="R94" s="39">
        <v>0</v>
      </c>
    </row>
    <row r="95" spans="4:18">
      <c r="E95" s="2477" t="s">
        <v>5710</v>
      </c>
      <c r="G95" s="39">
        <v>478</v>
      </c>
      <c r="H95" s="39">
        <v>508</v>
      </c>
      <c r="I95" s="39">
        <v>579</v>
      </c>
      <c r="J95" s="39">
        <v>701</v>
      </c>
      <c r="K95" s="39">
        <v>744</v>
      </c>
      <c r="L95" s="39">
        <v>794</v>
      </c>
      <c r="M95" s="39">
        <v>847</v>
      </c>
      <c r="N95" s="39">
        <v>890</v>
      </c>
      <c r="O95" s="39">
        <v>915</v>
      </c>
      <c r="P95" s="39">
        <v>933</v>
      </c>
      <c r="Q95" s="39">
        <v>965</v>
      </c>
      <c r="R95" s="39">
        <v>995</v>
      </c>
    </row>
    <row r="96" spans="4:18">
      <c r="E96" s="2477" t="s">
        <v>351</v>
      </c>
      <c r="G96" s="39">
        <v>478</v>
      </c>
      <c r="H96" s="39">
        <v>508</v>
      </c>
      <c r="I96" s="39">
        <v>579</v>
      </c>
      <c r="J96" s="39">
        <v>665</v>
      </c>
      <c r="K96" s="39">
        <v>691</v>
      </c>
      <c r="L96" s="39">
        <v>714</v>
      </c>
      <c r="M96" s="39">
        <v>730</v>
      </c>
      <c r="N96" s="39">
        <v>745</v>
      </c>
      <c r="O96" s="39">
        <v>769</v>
      </c>
      <c r="P96" s="39">
        <v>794</v>
      </c>
      <c r="Q96" s="39">
        <v>816</v>
      </c>
      <c r="R96" s="39">
        <v>816</v>
      </c>
    </row>
    <row r="97" spans="4:21">
      <c r="E97" s="2477" t="s">
        <v>353</v>
      </c>
      <c r="G97" s="39">
        <v>478</v>
      </c>
      <c r="H97" s="39">
        <v>508</v>
      </c>
      <c r="I97" s="39">
        <v>579</v>
      </c>
      <c r="J97" s="39">
        <v>614</v>
      </c>
      <c r="K97" s="39">
        <v>642</v>
      </c>
      <c r="L97" s="39">
        <v>660</v>
      </c>
      <c r="M97" s="39">
        <v>680</v>
      </c>
      <c r="N97" s="39">
        <v>703</v>
      </c>
      <c r="O97" s="39">
        <v>723</v>
      </c>
      <c r="P97" s="39">
        <v>748</v>
      </c>
      <c r="Q97" s="39">
        <v>774</v>
      </c>
      <c r="R97" s="39">
        <v>774</v>
      </c>
    </row>
    <row r="99" spans="4:21">
      <c r="G99" s="3988" t="s">
        <v>5693</v>
      </c>
      <c r="R99" s="3988" t="s">
        <v>5694</v>
      </c>
      <c r="T99" s="3988" t="s">
        <v>5694</v>
      </c>
      <c r="U99" s="3988" t="s">
        <v>5694</v>
      </c>
    </row>
    <row r="100" spans="4:21">
      <c r="D100" s="3990" t="s">
        <v>547</v>
      </c>
      <c r="E100" s="1190"/>
      <c r="F100" s="1836"/>
      <c r="G100" s="3989">
        <v>2007</v>
      </c>
      <c r="H100" s="1491">
        <v>2008</v>
      </c>
      <c r="I100" s="1491">
        <v>2009</v>
      </c>
      <c r="J100" s="1491">
        <v>2010</v>
      </c>
      <c r="K100" s="1491">
        <v>2011</v>
      </c>
      <c r="L100" s="1491">
        <v>2012</v>
      </c>
      <c r="M100" s="1491">
        <v>2013</v>
      </c>
      <c r="N100" s="1491">
        <v>2014</v>
      </c>
      <c r="O100" s="1491">
        <v>2015</v>
      </c>
      <c r="P100" s="1491">
        <v>2016</v>
      </c>
      <c r="Q100" s="1491">
        <v>2017</v>
      </c>
      <c r="R100" s="1491">
        <v>2018</v>
      </c>
    </row>
    <row r="101" spans="4:21" ht="15">
      <c r="D101" s="2447" t="s">
        <v>97</v>
      </c>
      <c r="G101" s="2847">
        <v>6800</v>
      </c>
      <c r="H101" s="2847">
        <v>6800</v>
      </c>
      <c r="I101" s="2847">
        <v>6800</v>
      </c>
      <c r="J101" s="2847">
        <v>7200</v>
      </c>
      <c r="K101" s="2847">
        <v>7200</v>
      </c>
      <c r="L101" s="2847">
        <v>7400</v>
      </c>
      <c r="M101" s="2847">
        <v>6400</v>
      </c>
      <c r="N101" s="2847">
        <v>8600</v>
      </c>
      <c r="O101" s="2847">
        <v>11000</v>
      </c>
      <c r="P101" s="2847">
        <v>10700</v>
      </c>
      <c r="Q101" s="2847">
        <v>10800</v>
      </c>
      <c r="R101" s="2847">
        <v>11400</v>
      </c>
    </row>
    <row r="102" spans="4:21" ht="15">
      <c r="D102" s="2447" t="s">
        <v>818</v>
      </c>
      <c r="G102" s="2847">
        <v>80</v>
      </c>
      <c r="H102" s="2847">
        <v>82</v>
      </c>
      <c r="I102" s="2847">
        <v>92</v>
      </c>
      <c r="J102" s="2847">
        <v>114</v>
      </c>
      <c r="K102" s="2847">
        <v>125</v>
      </c>
      <c r="L102" s="2847">
        <v>146</v>
      </c>
      <c r="M102" s="2847">
        <v>142</v>
      </c>
      <c r="N102" s="2847">
        <v>166</v>
      </c>
      <c r="O102" s="2847">
        <v>157</v>
      </c>
      <c r="P102" s="2847">
        <v>150</v>
      </c>
      <c r="Q102" s="2847">
        <v>150</v>
      </c>
      <c r="R102" s="2847">
        <v>153</v>
      </c>
    </row>
    <row r="293" spans="1:3">
      <c r="A293" s="1108"/>
      <c r="B293" s="1108"/>
      <c r="C293" s="492"/>
    </row>
    <row r="294" spans="1:3">
      <c r="A294" s="1108"/>
      <c r="B294" s="1108"/>
      <c r="C294" s="492"/>
    </row>
    <row r="295" spans="1:3">
      <c r="A295" s="1108"/>
      <c r="B295" s="1108"/>
      <c r="C295" s="492"/>
    </row>
    <row r="296" spans="1:3">
      <c r="A296" s="1108"/>
      <c r="B296" s="1108"/>
      <c r="C296" s="492"/>
    </row>
    <row r="297" spans="1:3">
      <c r="A297" s="1108"/>
    </row>
    <row r="298" spans="1:3">
      <c r="A298" s="1108"/>
      <c r="B298" s="1108"/>
      <c r="C298" s="492"/>
    </row>
    <row r="299" spans="1:3">
      <c r="A299" s="1108"/>
      <c r="B299" s="1108"/>
      <c r="C299" s="492"/>
    </row>
    <row r="315" spans="1:3">
      <c r="A315" s="1108"/>
      <c r="B315" s="1108"/>
      <c r="C315" s="492"/>
    </row>
    <row r="316" spans="1:3">
      <c r="A316" s="1108"/>
      <c r="B316" s="1108"/>
      <c r="C316" s="492"/>
    </row>
    <row r="317" spans="1:3">
      <c r="A317" s="1108"/>
      <c r="B317" s="1108"/>
      <c r="C317" s="492"/>
    </row>
    <row r="318" spans="1:3">
      <c r="A318" s="1108"/>
      <c r="B318" s="1108"/>
      <c r="C318" s="492"/>
    </row>
  </sheetData>
  <conditionalFormatting sqref="C12:C21 C27 B28:C245 C9 B6:B27">
    <cfRule type="cellIs" dxfId="3" priority="1" stopIfTrue="1" operator="notEqual">
      <formula>0</formula>
    </cfRule>
  </conditionalFormatting>
  <conditionalFormatting sqref="B351:C351 B313:C313 B246:C306 A6:A306">
    <cfRule type="cellIs" dxfId="2" priority="2" stopIfTrue="1" operator="greaterThan">
      <formula>0</formula>
    </cfRule>
  </conditionalFormatting>
  <pageMargins left="0.75" right="0.75" top="1" bottom="1" header="0.5" footer="0.5"/>
  <headerFooter alignWithMargins="0"/>
</worksheet>
</file>

<file path=xl/worksheets/sheet133.xml><?xml version="1.0" encoding="utf-8"?>
<worksheet xmlns="http://schemas.openxmlformats.org/spreadsheetml/2006/main" xmlns:r="http://schemas.openxmlformats.org/officeDocument/2006/relationships">
  <dimension ref="A1:AJ318"/>
  <sheetViews>
    <sheetView topLeftCell="A118" workbookViewId="0">
      <selection activeCell="E4" sqref="E4"/>
    </sheetView>
  </sheetViews>
  <sheetFormatPr defaultRowHeight="15.75"/>
  <cols>
    <col min="1" max="2" width="5.6640625" style="1016" customWidth="1"/>
    <col min="3" max="3" width="5.6640625" style="237" customWidth="1"/>
    <col min="4" max="4" width="1.88671875" style="2864" customWidth="1"/>
    <col min="5" max="5" width="34.33203125" style="2477" bestFit="1" customWidth="1"/>
    <col min="6" max="6" width="7.88671875" style="2477" customWidth="1"/>
    <col min="7" max="24" width="12.109375" style="2477" bestFit="1" customWidth="1"/>
    <col min="25" max="36" width="13.77734375" style="2477" bestFit="1" customWidth="1"/>
    <col min="37" max="16384" width="8.88671875" style="2477"/>
  </cols>
  <sheetData>
    <row r="1" spans="1:36" ht="16.5" thickBot="1">
      <c r="A1" s="1073" t="s">
        <v>14</v>
      </c>
      <c r="B1" s="1074" t="s">
        <v>15</v>
      </c>
      <c r="C1" s="1172"/>
    </row>
    <row r="3" spans="1:36">
      <c r="A3" s="1016" t="s">
        <v>18</v>
      </c>
    </row>
    <row r="4" spans="1:36">
      <c r="A4" s="1079">
        <v>0</v>
      </c>
      <c r="B4" s="434" t="s">
        <v>127</v>
      </c>
      <c r="C4" s="490"/>
      <c r="G4" s="3988" t="s">
        <v>5693</v>
      </c>
      <c r="W4" s="3988" t="s">
        <v>5694</v>
      </c>
      <c r="AJ4" s="3988" t="s">
        <v>5694</v>
      </c>
    </row>
    <row r="5" spans="1:36">
      <c r="A5" s="1108"/>
      <c r="B5" s="434"/>
      <c r="C5" s="490"/>
      <c r="D5" s="1190" t="s">
        <v>1136</v>
      </c>
      <c r="E5" s="1190"/>
      <c r="F5" s="1836"/>
      <c r="G5" s="3989">
        <v>2001</v>
      </c>
      <c r="H5" s="1491">
        <v>2002</v>
      </c>
      <c r="I5" s="1491">
        <v>2003</v>
      </c>
      <c r="J5" s="1491">
        <v>2004</v>
      </c>
      <c r="K5" s="1491">
        <v>2005</v>
      </c>
      <c r="L5" s="1491">
        <v>2006</v>
      </c>
      <c r="M5" s="1491">
        <v>2007</v>
      </c>
      <c r="N5" s="1491">
        <v>2008</v>
      </c>
      <c r="O5" s="1491">
        <v>2009</v>
      </c>
      <c r="P5" s="1491">
        <v>2010</v>
      </c>
      <c r="Q5" s="1491">
        <v>2011</v>
      </c>
      <c r="R5" s="1491">
        <v>2012</v>
      </c>
      <c r="S5" s="1491">
        <v>2013</v>
      </c>
      <c r="T5" s="1491">
        <v>2014</v>
      </c>
      <c r="U5" s="1491">
        <v>2015</v>
      </c>
      <c r="V5" s="1491">
        <v>2016</v>
      </c>
      <c r="W5" s="1491">
        <v>2017</v>
      </c>
      <c r="X5" s="1491">
        <v>2018</v>
      </c>
      <c r="Y5" s="1491">
        <v>2019</v>
      </c>
      <c r="Z5" s="1491">
        <v>2020</v>
      </c>
      <c r="AA5" s="1491">
        <v>2021</v>
      </c>
      <c r="AB5" s="1491">
        <v>2022</v>
      </c>
      <c r="AC5" s="1491">
        <v>2023</v>
      </c>
      <c r="AD5" s="1491">
        <v>2024</v>
      </c>
      <c r="AE5" s="1491">
        <v>2025</v>
      </c>
      <c r="AF5" s="1491">
        <v>2026</v>
      </c>
      <c r="AG5" s="1491">
        <v>2027</v>
      </c>
      <c r="AH5" s="1491">
        <v>2028</v>
      </c>
      <c r="AI5" s="1491">
        <v>2029</v>
      </c>
      <c r="AJ5" s="1491">
        <v>2030</v>
      </c>
    </row>
    <row r="6" spans="1:36">
      <c r="C6" s="433"/>
      <c r="D6" s="29" t="s">
        <v>5695</v>
      </c>
      <c r="E6" s="5"/>
      <c r="F6" s="5"/>
      <c r="G6" s="5"/>
      <c r="H6" s="5"/>
      <c r="I6" s="5"/>
      <c r="J6" s="5"/>
      <c r="K6" s="5"/>
      <c r="L6" s="5"/>
      <c r="M6" s="5"/>
      <c r="N6" s="5"/>
      <c r="O6" s="5"/>
      <c r="P6" s="5"/>
      <c r="Q6" s="5"/>
      <c r="R6" s="5"/>
      <c r="S6" s="5"/>
      <c r="T6" s="5"/>
      <c r="U6" s="5"/>
      <c r="V6" s="5"/>
      <c r="W6" s="5"/>
      <c r="X6" s="5"/>
      <c r="Y6" s="5"/>
      <c r="Z6" s="5"/>
      <c r="AA6" s="5"/>
      <c r="AB6" s="5"/>
      <c r="AC6" s="5"/>
      <c r="AD6" s="5"/>
      <c r="AE6" s="5"/>
      <c r="AF6" s="5"/>
      <c r="AG6" s="5"/>
      <c r="AH6" s="5"/>
      <c r="AI6" s="5"/>
    </row>
    <row r="7" spans="1:36">
      <c r="C7" s="1172"/>
      <c r="D7" s="29"/>
      <c r="E7" s="5" t="s">
        <v>498</v>
      </c>
      <c r="G7" s="5" t="e">
        <v>#REF!</v>
      </c>
      <c r="H7" s="5" t="e">
        <v>#REF!</v>
      </c>
      <c r="I7" s="5" t="e">
        <v>#REF!</v>
      </c>
      <c r="J7" s="5" t="e">
        <v>#REF!</v>
      </c>
      <c r="K7" s="5" t="e">
        <v>#REF!</v>
      </c>
      <c r="L7" s="5" t="e">
        <v>#REF!</v>
      </c>
      <c r="M7" s="5" t="e">
        <v>#REF!</v>
      </c>
      <c r="N7" s="5" t="e">
        <v>#REF!</v>
      </c>
      <c r="O7" s="5" t="e">
        <v>#REF!</v>
      </c>
      <c r="P7" s="5" t="e">
        <v>#REF!</v>
      </c>
      <c r="Q7" s="5" t="e">
        <v>#REF!</v>
      </c>
      <c r="R7" s="5" t="e">
        <v>#REF!</v>
      </c>
      <c r="S7" s="5" t="e">
        <v>#REF!</v>
      </c>
      <c r="T7" s="5" t="e">
        <v>#REF!</v>
      </c>
      <c r="U7" s="5" t="e">
        <v>#REF!</v>
      </c>
      <c r="V7" s="5" t="e">
        <v>#REF!</v>
      </c>
      <c r="W7" s="5" t="e">
        <v>#REF!</v>
      </c>
      <c r="X7" s="5" t="e">
        <v>#REF!</v>
      </c>
      <c r="Y7" s="5" t="e">
        <v>#REF!</v>
      </c>
      <c r="Z7" s="5" t="e">
        <v>#REF!</v>
      </c>
      <c r="AA7" s="5" t="e">
        <v>#REF!</v>
      </c>
      <c r="AB7" s="5" t="e">
        <v>#REF!</v>
      </c>
      <c r="AC7" s="5" t="e">
        <v>#REF!</v>
      </c>
      <c r="AD7" s="5" t="e">
        <v>#REF!</v>
      </c>
      <c r="AE7" s="5" t="e">
        <v>#REF!</v>
      </c>
      <c r="AF7" s="5" t="e">
        <v>#REF!</v>
      </c>
      <c r="AG7" s="5" t="e">
        <v>#REF!</v>
      </c>
      <c r="AH7" s="5" t="e">
        <v>#REF!</v>
      </c>
      <c r="AI7" s="5" t="e">
        <v>#REF!</v>
      </c>
      <c r="AJ7" s="5" t="e">
        <v>#REF!</v>
      </c>
    </row>
    <row r="8" spans="1:36">
      <c r="C8" s="1172"/>
      <c r="D8" s="29"/>
      <c r="E8" s="5" t="s">
        <v>1195</v>
      </c>
      <c r="G8" s="5">
        <v>0</v>
      </c>
      <c r="H8" s="5">
        <v>1249187</v>
      </c>
      <c r="I8" s="5">
        <v>1622.46</v>
      </c>
      <c r="J8" s="5">
        <v>1622.46</v>
      </c>
      <c r="K8" s="5">
        <v>1622.46</v>
      </c>
      <c r="L8" s="5">
        <v>1622.46</v>
      </c>
      <c r="M8" s="5">
        <v>167040.46</v>
      </c>
      <c r="N8" s="5">
        <v>1374407.01</v>
      </c>
      <c r="O8" s="5">
        <v>1415343.13</v>
      </c>
      <c r="P8" s="5">
        <v>0</v>
      </c>
      <c r="Q8" s="5">
        <v>0</v>
      </c>
      <c r="R8" s="5">
        <v>0</v>
      </c>
      <c r="S8" s="5">
        <v>4848906</v>
      </c>
      <c r="T8" s="5">
        <v>4359906</v>
      </c>
      <c r="U8" s="5">
        <v>0</v>
      </c>
      <c r="V8" s="5">
        <v>0</v>
      </c>
      <c r="W8" s="5">
        <v>0</v>
      </c>
      <c r="X8" s="5">
        <v>0</v>
      </c>
      <c r="Y8" s="5">
        <v>0</v>
      </c>
      <c r="Z8" s="5">
        <v>5041224.4264520407</v>
      </c>
      <c r="AA8" s="5">
        <v>11765555.17342186</v>
      </c>
      <c r="AB8" s="5">
        <v>12556358.000332832</v>
      </c>
      <c r="AC8" s="5">
        <v>7900097.7979620695</v>
      </c>
      <c r="AD8" s="5">
        <v>0</v>
      </c>
      <c r="AE8" s="5">
        <v>644073.4719273448</v>
      </c>
      <c r="AF8" s="5">
        <v>70162672.275950193</v>
      </c>
      <c r="AG8" s="5">
        <v>252396122.07430881</v>
      </c>
      <c r="AH8" s="5">
        <v>503961341.6370855</v>
      </c>
      <c r="AI8" s="5">
        <v>776363025.31455112</v>
      </c>
      <c r="AJ8" s="5">
        <v>1017812453.4182667</v>
      </c>
    </row>
    <row r="9" spans="1:36">
      <c r="C9" s="3498"/>
      <c r="D9" s="29"/>
      <c r="E9" s="5" t="s">
        <v>499</v>
      </c>
      <c r="G9" s="5">
        <v>120224000.84</v>
      </c>
      <c r="H9" s="5">
        <v>133455176.19</v>
      </c>
      <c r="I9" s="5">
        <v>149238726.66999999</v>
      </c>
      <c r="J9" s="5">
        <v>160162421.08000001</v>
      </c>
      <c r="K9" s="5">
        <v>153439035.12</v>
      </c>
      <c r="L9" s="5">
        <v>159070446.69000003</v>
      </c>
      <c r="M9" s="5">
        <v>166282607.55000001</v>
      </c>
      <c r="N9" s="5">
        <v>208606855.03000003</v>
      </c>
      <c r="O9" s="5">
        <v>216181019.71000001</v>
      </c>
      <c r="P9" s="5">
        <v>218100000.00000003</v>
      </c>
      <c r="Q9" s="5">
        <v>190900000</v>
      </c>
      <c r="R9" s="5">
        <v>190430000</v>
      </c>
      <c r="S9" s="5">
        <v>198000000</v>
      </c>
      <c r="T9" s="5">
        <v>202100000</v>
      </c>
      <c r="U9" s="5">
        <v>204500000</v>
      </c>
      <c r="V9" s="5">
        <v>206400000</v>
      </c>
      <c r="W9" s="5">
        <v>209500000</v>
      </c>
      <c r="X9" s="5">
        <v>215600000</v>
      </c>
      <c r="Y9" s="5">
        <v>223200000</v>
      </c>
      <c r="Z9" s="5">
        <v>235000000</v>
      </c>
      <c r="AA9" s="5">
        <v>244800000</v>
      </c>
      <c r="AB9" s="5">
        <v>252000000</v>
      </c>
      <c r="AC9" s="5">
        <v>262500000</v>
      </c>
      <c r="AD9" s="5">
        <v>275700000</v>
      </c>
      <c r="AE9" s="5">
        <v>279400000</v>
      </c>
      <c r="AF9" s="5">
        <v>279400000</v>
      </c>
      <c r="AG9" s="5">
        <v>279400000</v>
      </c>
      <c r="AH9" s="5">
        <v>279400000</v>
      </c>
      <c r="AI9" s="5">
        <v>279400000</v>
      </c>
      <c r="AJ9" s="5">
        <v>279400000</v>
      </c>
    </row>
    <row r="10" spans="1:36">
      <c r="D10" s="29"/>
      <c r="E10" s="5" t="s">
        <v>1504</v>
      </c>
      <c r="G10" s="5" t="e">
        <v>#REF!</v>
      </c>
      <c r="H10" s="5" t="e">
        <v>#REF!</v>
      </c>
      <c r="I10" s="5" t="e">
        <v>#REF!</v>
      </c>
      <c r="J10" s="5" t="e">
        <v>#REF!</v>
      </c>
      <c r="K10" s="5" t="e">
        <v>#REF!</v>
      </c>
      <c r="L10" s="5" t="e">
        <v>#REF!</v>
      </c>
      <c r="M10" s="5" t="e">
        <v>#REF!</v>
      </c>
      <c r="N10" s="5" t="e">
        <v>#REF!</v>
      </c>
      <c r="O10" s="5" t="e">
        <v>#REF!</v>
      </c>
      <c r="P10" s="5" t="e">
        <v>#REF!</v>
      </c>
      <c r="Q10" s="5" t="e">
        <v>#REF!</v>
      </c>
      <c r="R10" s="5" t="e">
        <v>#REF!</v>
      </c>
      <c r="S10" s="5" t="e">
        <v>#REF!</v>
      </c>
      <c r="T10" s="5" t="e">
        <v>#REF!</v>
      </c>
      <c r="U10" s="5" t="e">
        <v>#REF!</v>
      </c>
      <c r="V10" s="5" t="e">
        <v>#REF!</v>
      </c>
      <c r="W10" s="5" t="e">
        <v>#REF!</v>
      </c>
      <c r="X10" s="5" t="e">
        <v>#REF!</v>
      </c>
      <c r="Y10" s="5" t="e">
        <v>#REF!</v>
      </c>
      <c r="Z10" s="5" t="e">
        <v>#REF!</v>
      </c>
      <c r="AA10" s="5" t="e">
        <v>#REF!</v>
      </c>
      <c r="AB10" s="5" t="e">
        <v>#REF!</v>
      </c>
      <c r="AC10" s="5" t="e">
        <v>#REF!</v>
      </c>
      <c r="AD10" s="5" t="e">
        <v>#REF!</v>
      </c>
      <c r="AE10" s="5" t="e">
        <v>#REF!</v>
      </c>
      <c r="AF10" s="5" t="e">
        <v>#REF!</v>
      </c>
      <c r="AG10" s="5" t="e">
        <v>#REF!</v>
      </c>
      <c r="AH10" s="5" t="e">
        <v>#REF!</v>
      </c>
      <c r="AI10" s="5" t="e">
        <v>#REF!</v>
      </c>
      <c r="AJ10" s="5" t="e">
        <v>#REF!</v>
      </c>
    </row>
    <row r="11" spans="1:36">
      <c r="D11" s="29"/>
      <c r="E11" s="5" t="s">
        <v>747</v>
      </c>
      <c r="G11" s="5">
        <v>0</v>
      </c>
      <c r="H11" s="5">
        <v>0</v>
      </c>
      <c r="I11" s="5">
        <v>0</v>
      </c>
      <c r="J11" s="5">
        <v>0</v>
      </c>
      <c r="K11" s="5">
        <v>15523140</v>
      </c>
      <c r="L11" s="5">
        <v>26440391.459999997</v>
      </c>
      <c r="M11" s="5">
        <v>30631083.419999998</v>
      </c>
      <c r="N11" s="5">
        <v>24734390.220000003</v>
      </c>
      <c r="O11" s="5">
        <v>0</v>
      </c>
      <c r="P11" s="5">
        <v>0</v>
      </c>
      <c r="Q11" s="5">
        <v>1617848</v>
      </c>
      <c r="R11" s="5">
        <v>14063888</v>
      </c>
      <c r="S11" s="5">
        <v>34067194</v>
      </c>
      <c r="T11" s="5">
        <v>48144370.87375547</v>
      </c>
      <c r="U11" s="5">
        <v>38683461.015129417</v>
      </c>
      <c r="V11" s="5">
        <v>29819597.782623574</v>
      </c>
      <c r="W11" s="5">
        <v>22453672.336212143</v>
      </c>
      <c r="X11" s="5">
        <v>15090647.124507681</v>
      </c>
      <c r="Y11" s="5">
        <v>6970632.8857353479</v>
      </c>
      <c r="Z11" s="5">
        <v>9034056.2893473059</v>
      </c>
      <c r="AA11" s="5">
        <v>11013700.421514034</v>
      </c>
      <c r="AB11" s="5">
        <v>12427406.104647264</v>
      </c>
      <c r="AC11" s="5">
        <v>16663117.612995893</v>
      </c>
      <c r="AD11" s="5">
        <v>20409002.815820843</v>
      </c>
      <c r="AE11" s="5">
        <v>17370083.182859823</v>
      </c>
      <c r="AF11" s="5">
        <v>36310300.241861254</v>
      </c>
      <c r="AG11" s="5">
        <v>90202269.938901871</v>
      </c>
      <c r="AH11" s="5">
        <v>153342893.40916729</v>
      </c>
      <c r="AI11" s="5">
        <v>232381173.83623451</v>
      </c>
      <c r="AJ11" s="5">
        <v>331993800.54762268</v>
      </c>
    </row>
    <row r="12" spans="1:36">
      <c r="C12" s="526"/>
      <c r="D12" s="29"/>
      <c r="E12" s="5" t="s">
        <v>931</v>
      </c>
      <c r="G12" s="5">
        <v>120224000</v>
      </c>
      <c r="H12" s="5">
        <v>132714000</v>
      </c>
      <c r="I12" s="5">
        <v>148497000</v>
      </c>
      <c r="J12" s="5">
        <v>159100000</v>
      </c>
      <c r="K12" s="5">
        <v>153000000</v>
      </c>
      <c r="L12" s="5">
        <v>158900000</v>
      </c>
      <c r="M12" s="5">
        <v>167000000</v>
      </c>
      <c r="N12" s="5">
        <v>209000000</v>
      </c>
      <c r="O12" s="5">
        <v>216400000</v>
      </c>
      <c r="P12" s="5">
        <v>218100000</v>
      </c>
      <c r="Q12" s="5">
        <v>190900000</v>
      </c>
      <c r="R12" s="5">
        <v>190430000</v>
      </c>
      <c r="S12" s="5">
        <v>198000000</v>
      </c>
      <c r="T12" s="5">
        <v>202100000</v>
      </c>
      <c r="U12" s="5">
        <v>204500000</v>
      </c>
      <c r="V12" s="5">
        <v>206400000</v>
      </c>
      <c r="W12" s="5">
        <v>209500000</v>
      </c>
      <c r="X12" s="5">
        <v>215600000</v>
      </c>
      <c r="Y12" s="5">
        <v>223200000</v>
      </c>
      <c r="Z12" s="5">
        <v>235000000</v>
      </c>
      <c r="AA12" s="5">
        <v>244800000</v>
      </c>
      <c r="AB12" s="5">
        <v>252000000</v>
      </c>
      <c r="AC12" s="5">
        <v>262500000</v>
      </c>
      <c r="AD12" s="5">
        <v>275700000</v>
      </c>
      <c r="AE12" s="5">
        <v>279400000</v>
      </c>
      <c r="AF12" s="5">
        <v>279400000</v>
      </c>
      <c r="AG12" s="5">
        <v>279400000</v>
      </c>
      <c r="AH12" s="5">
        <v>279400000</v>
      </c>
      <c r="AI12" s="5">
        <v>279400000</v>
      </c>
      <c r="AJ12" s="5">
        <v>279400000</v>
      </c>
    </row>
    <row r="13" spans="1:36">
      <c r="D13" s="29"/>
      <c r="E13" s="5" t="s">
        <v>932</v>
      </c>
      <c r="G13" s="5">
        <v>288100000</v>
      </c>
      <c r="H13" s="5">
        <v>318478000</v>
      </c>
      <c r="I13" s="5">
        <v>353000000</v>
      </c>
      <c r="J13" s="5">
        <v>377400000</v>
      </c>
      <c r="K13" s="5">
        <v>382800000</v>
      </c>
      <c r="L13" s="5">
        <v>390100000</v>
      </c>
      <c r="M13" s="5">
        <v>411000000</v>
      </c>
      <c r="N13" s="5">
        <v>479300000</v>
      </c>
      <c r="O13" s="5">
        <v>534700000</v>
      </c>
      <c r="P13" s="5">
        <v>541800000</v>
      </c>
      <c r="Q13" s="5">
        <v>483100000</v>
      </c>
      <c r="R13" s="5">
        <v>458300000</v>
      </c>
      <c r="S13" s="5">
        <v>473500000</v>
      </c>
      <c r="T13" s="5">
        <v>487000000</v>
      </c>
      <c r="U13" s="5">
        <v>482700000</v>
      </c>
      <c r="V13" s="5">
        <v>491200000</v>
      </c>
      <c r="W13" s="5">
        <v>504100000</v>
      </c>
      <c r="X13" s="5">
        <v>523700000</v>
      </c>
      <c r="Y13" s="5">
        <v>545100000</v>
      </c>
      <c r="Z13" s="5">
        <v>567800000</v>
      </c>
      <c r="AA13" s="5">
        <v>590400000</v>
      </c>
      <c r="AB13" s="5">
        <v>613500000</v>
      </c>
      <c r="AC13" s="5">
        <v>633000000</v>
      </c>
      <c r="AD13" s="5">
        <v>638900000</v>
      </c>
      <c r="AE13" s="5">
        <v>638900000</v>
      </c>
      <c r="AF13" s="5">
        <v>638900000</v>
      </c>
      <c r="AG13" s="5">
        <v>638900000</v>
      </c>
      <c r="AH13" s="5">
        <v>638900000</v>
      </c>
      <c r="AI13" s="5">
        <v>638900000</v>
      </c>
      <c r="AJ13" s="5">
        <v>638900000</v>
      </c>
    </row>
    <row r="14" spans="1:36">
      <c r="D14" s="29"/>
      <c r="E14" s="5"/>
      <c r="G14" s="5"/>
      <c r="H14" s="5"/>
      <c r="I14" s="5"/>
      <c r="J14" s="5"/>
      <c r="K14" s="5"/>
      <c r="L14" s="5"/>
      <c r="M14" s="5"/>
      <c r="N14" s="5"/>
      <c r="O14" s="5"/>
      <c r="P14" s="5"/>
      <c r="Q14" s="5"/>
      <c r="R14" s="5"/>
      <c r="S14" s="5"/>
      <c r="T14" s="5"/>
      <c r="U14" s="5"/>
      <c r="V14" s="5"/>
      <c r="W14" s="5"/>
      <c r="X14" s="5"/>
      <c r="Y14" s="5"/>
      <c r="Z14" s="5"/>
      <c r="AA14" s="5"/>
      <c r="AB14" s="5"/>
      <c r="AC14" s="5"/>
      <c r="AD14" s="5"/>
      <c r="AE14" s="5"/>
      <c r="AF14" s="5"/>
      <c r="AG14" s="5"/>
      <c r="AH14" s="5"/>
      <c r="AI14" s="5"/>
      <c r="AJ14" s="5"/>
    </row>
    <row r="15" spans="1:36">
      <c r="D15" s="29" t="s">
        <v>5697</v>
      </c>
      <c r="E15" s="5"/>
      <c r="G15" s="5"/>
      <c r="H15" s="5"/>
      <c r="I15" s="5"/>
      <c r="J15" s="5"/>
      <c r="K15" s="5"/>
      <c r="L15" s="5"/>
      <c r="M15" s="5"/>
      <c r="N15" s="5"/>
      <c r="O15" s="5"/>
      <c r="P15" s="5"/>
      <c r="Q15" s="5"/>
      <c r="R15" s="5"/>
      <c r="S15" s="5"/>
      <c r="T15" s="5"/>
      <c r="U15" s="5"/>
      <c r="V15" s="5"/>
      <c r="W15" s="5"/>
      <c r="X15" s="5"/>
      <c r="Y15" s="5"/>
      <c r="Z15" s="5"/>
      <c r="AA15" s="5"/>
      <c r="AB15" s="5"/>
      <c r="AC15" s="5"/>
      <c r="AD15" s="5"/>
      <c r="AE15" s="5"/>
      <c r="AF15" s="5"/>
      <c r="AG15" s="5"/>
      <c r="AH15" s="5"/>
      <c r="AI15" s="5"/>
      <c r="AJ15" s="5"/>
    </row>
    <row r="16" spans="1:36">
      <c r="D16" s="29"/>
      <c r="E16" s="5" t="s">
        <v>540</v>
      </c>
      <c r="G16" s="251">
        <v>2.4300000000000002</v>
      </c>
      <c r="H16" s="251">
        <v>2.4500000000000002</v>
      </c>
      <c r="I16" s="251">
        <v>3.29</v>
      </c>
      <c r="J16" s="251">
        <v>2.5</v>
      </c>
      <c r="K16" s="251">
        <v>2.5099999999999998</v>
      </c>
      <c r="L16" s="251">
        <v>1.84</v>
      </c>
      <c r="M16" s="251">
        <v>2.21</v>
      </c>
      <c r="N16" s="251">
        <v>1.75906645931482</v>
      </c>
      <c r="O16" s="251">
        <v>1.79</v>
      </c>
      <c r="P16" s="251">
        <v>1.6052198960536461</v>
      </c>
      <c r="Q16" s="251">
        <v>1.4781337485054165</v>
      </c>
      <c r="R16" s="251">
        <v>1.8084683795801964</v>
      </c>
      <c r="S16" s="251">
        <v>2.38</v>
      </c>
      <c r="T16" s="251">
        <v>2.72</v>
      </c>
      <c r="U16" s="251">
        <v>1.98</v>
      </c>
      <c r="V16" s="251">
        <v>1.98</v>
      </c>
      <c r="W16" s="251">
        <v>1.96</v>
      </c>
      <c r="X16" s="251">
        <v>1.95</v>
      </c>
      <c r="Y16" s="251">
        <v>2.04</v>
      </c>
      <c r="Z16" s="251">
        <v>2.1800000000000002</v>
      </c>
      <c r="AA16" s="251">
        <v>2.4</v>
      </c>
      <c r="AB16" s="251">
        <v>2.57</v>
      </c>
      <c r="AC16" s="251">
        <v>2.69</v>
      </c>
      <c r="AD16" s="251">
        <v>2.87</v>
      </c>
      <c r="AE16" s="251">
        <v>3.09</v>
      </c>
      <c r="AF16" s="251">
        <v>4.3099999999999996</v>
      </c>
      <c r="AG16" s="251">
        <v>6.56</v>
      </c>
      <c r="AH16" s="251">
        <v>7.89</v>
      </c>
      <c r="AI16" s="251">
        <v>10.26</v>
      </c>
      <c r="AJ16" s="251">
        <v>8.24</v>
      </c>
    </row>
    <row r="17" spans="3:36">
      <c r="D17" s="29"/>
      <c r="E17" s="5" t="s">
        <v>3016</v>
      </c>
      <c r="G17" s="251">
        <v>2</v>
      </c>
      <c r="H17" s="251">
        <v>2</v>
      </c>
      <c r="I17" s="251">
        <v>2</v>
      </c>
      <c r="J17" s="251">
        <v>2</v>
      </c>
      <c r="K17" s="251">
        <v>2</v>
      </c>
      <c r="L17" s="251">
        <v>2</v>
      </c>
      <c r="M17" s="251">
        <v>2</v>
      </c>
      <c r="N17" s="251">
        <v>2</v>
      </c>
      <c r="O17" s="251">
        <v>2</v>
      </c>
      <c r="P17" s="251">
        <v>2</v>
      </c>
      <c r="Q17" s="251">
        <v>2</v>
      </c>
      <c r="R17" s="251">
        <v>2</v>
      </c>
      <c r="S17" s="251">
        <v>2</v>
      </c>
      <c r="T17" s="251">
        <v>2</v>
      </c>
      <c r="U17" s="251">
        <v>2</v>
      </c>
      <c r="V17" s="251">
        <v>2</v>
      </c>
      <c r="W17" s="251">
        <v>2</v>
      </c>
      <c r="X17" s="251">
        <v>2</v>
      </c>
      <c r="Y17" s="251">
        <v>2</v>
      </c>
      <c r="Z17" s="251">
        <v>2</v>
      </c>
      <c r="AA17" s="251">
        <v>2</v>
      </c>
      <c r="AB17" s="251">
        <v>2</v>
      </c>
      <c r="AC17" s="251">
        <v>2</v>
      </c>
      <c r="AD17" s="251">
        <v>2</v>
      </c>
      <c r="AE17" s="251">
        <v>2</v>
      </c>
      <c r="AF17" s="251">
        <v>2</v>
      </c>
      <c r="AG17" s="251">
        <v>2</v>
      </c>
      <c r="AH17" s="251">
        <v>2</v>
      </c>
      <c r="AI17" s="251">
        <v>2</v>
      </c>
      <c r="AJ17" s="251">
        <v>2</v>
      </c>
    </row>
    <row r="18" spans="3:36">
      <c r="D18" s="29"/>
      <c r="E18" s="5" t="s">
        <v>539</v>
      </c>
      <c r="G18" s="251">
        <v>1.38</v>
      </c>
      <c r="H18" s="251">
        <v>1.92</v>
      </c>
      <c r="I18" s="251">
        <v>2.0099999999999998</v>
      </c>
      <c r="J18" s="251">
        <v>1.61</v>
      </c>
      <c r="K18" s="251">
        <v>1.54</v>
      </c>
      <c r="L18" s="251">
        <v>1.25</v>
      </c>
      <c r="M18" s="251">
        <v>1.69</v>
      </c>
      <c r="N18" s="251">
        <v>1.26749850306624</v>
      </c>
      <c r="O18" s="251">
        <v>1.29</v>
      </c>
      <c r="P18" s="251">
        <v>1.0861838696573942</v>
      </c>
      <c r="Q18" s="251">
        <v>1.0303964746616303</v>
      </c>
      <c r="R18" s="251">
        <v>1.3061069801379774</v>
      </c>
      <c r="S18" s="251">
        <v>1.83</v>
      </c>
      <c r="T18" s="251">
        <v>2.04</v>
      </c>
      <c r="U18" s="251">
        <v>1.62</v>
      </c>
      <c r="V18" s="251">
        <v>1.6</v>
      </c>
      <c r="W18" s="251">
        <v>1.54</v>
      </c>
      <c r="X18" s="251">
        <v>1.53</v>
      </c>
      <c r="Y18" s="251">
        <v>1.57</v>
      </c>
      <c r="Z18" s="251">
        <v>1.52</v>
      </c>
      <c r="AA18" s="251">
        <v>1.51</v>
      </c>
      <c r="AB18" s="251">
        <v>1.47</v>
      </c>
      <c r="AC18" s="251">
        <v>1.43</v>
      </c>
      <c r="AD18" s="251">
        <v>1.42</v>
      </c>
      <c r="AE18" s="251">
        <v>1.41</v>
      </c>
      <c r="AF18" s="251">
        <v>1.91</v>
      </c>
      <c r="AG18" s="251">
        <v>2.83</v>
      </c>
      <c r="AH18" s="251">
        <v>3.32</v>
      </c>
      <c r="AI18" s="251">
        <v>3.88</v>
      </c>
      <c r="AJ18" s="251">
        <v>3.65</v>
      </c>
    </row>
    <row r="19" spans="3:36">
      <c r="D19" s="29"/>
      <c r="E19" s="5" t="s">
        <v>3016</v>
      </c>
      <c r="G19" s="251">
        <v>1.2</v>
      </c>
      <c r="H19" s="251">
        <v>1.2</v>
      </c>
      <c r="I19" s="251">
        <v>1.2</v>
      </c>
      <c r="J19" s="251">
        <v>1.2</v>
      </c>
      <c r="K19" s="251">
        <v>1.2</v>
      </c>
      <c r="L19" s="251">
        <v>1.2</v>
      </c>
      <c r="M19" s="251">
        <v>1.2</v>
      </c>
      <c r="N19" s="251">
        <v>1.2</v>
      </c>
      <c r="O19" s="251">
        <v>1.2</v>
      </c>
      <c r="P19" s="251">
        <v>1.2</v>
      </c>
      <c r="Q19" s="251">
        <v>1.2</v>
      </c>
      <c r="R19" s="251">
        <v>1.2</v>
      </c>
      <c r="S19" s="251">
        <v>1.2</v>
      </c>
      <c r="T19" s="251">
        <v>1.2</v>
      </c>
      <c r="U19" s="251">
        <v>1.2</v>
      </c>
      <c r="V19" s="251">
        <v>1.2</v>
      </c>
      <c r="W19" s="251">
        <v>1.2</v>
      </c>
      <c r="X19" s="251">
        <v>1.2</v>
      </c>
      <c r="Y19" s="251">
        <v>1.2</v>
      </c>
      <c r="Z19" s="251">
        <v>1.2</v>
      </c>
      <c r="AA19" s="251">
        <v>1.2</v>
      </c>
      <c r="AB19" s="251">
        <v>1.2</v>
      </c>
      <c r="AC19" s="251">
        <v>1.2</v>
      </c>
      <c r="AD19" s="251">
        <v>1.2</v>
      </c>
      <c r="AE19" s="251">
        <v>1.2</v>
      </c>
      <c r="AF19" s="251">
        <v>1.2</v>
      </c>
      <c r="AG19" s="251">
        <v>1.2</v>
      </c>
      <c r="AH19" s="251">
        <v>1.2</v>
      </c>
      <c r="AI19" s="251">
        <v>1.2</v>
      </c>
      <c r="AJ19" s="251">
        <v>1.2</v>
      </c>
    </row>
    <row r="20" spans="3:36">
      <c r="D20" s="29"/>
      <c r="E20" s="5"/>
      <c r="G20" s="5"/>
      <c r="H20" s="5"/>
      <c r="I20" s="5"/>
      <c r="J20" s="5"/>
      <c r="K20" s="5"/>
      <c r="L20" s="5"/>
      <c r="M20" s="5"/>
      <c r="N20" s="5"/>
      <c r="O20" s="5"/>
      <c r="P20" s="5"/>
      <c r="Q20" s="5"/>
      <c r="R20" s="5"/>
      <c r="S20" s="5"/>
      <c r="T20" s="5"/>
      <c r="U20" s="5"/>
      <c r="V20" s="5"/>
      <c r="W20" s="5"/>
      <c r="X20" s="5"/>
      <c r="Y20" s="5"/>
      <c r="Z20" s="5"/>
      <c r="AA20" s="5"/>
      <c r="AB20" s="5"/>
      <c r="AC20" s="5"/>
      <c r="AD20" s="5"/>
      <c r="AE20" s="5"/>
      <c r="AF20" s="5"/>
      <c r="AG20" s="5"/>
      <c r="AH20" s="5"/>
      <c r="AI20" s="5"/>
      <c r="AJ20" s="5"/>
    </row>
    <row r="21" spans="3:36">
      <c r="D21" s="29"/>
      <c r="E21" s="5"/>
      <c r="G21" s="5"/>
      <c r="H21" s="5"/>
      <c r="I21" s="5"/>
      <c r="J21" s="5"/>
      <c r="K21" s="5"/>
      <c r="L21" s="5"/>
      <c r="M21" s="5"/>
      <c r="N21" s="5"/>
      <c r="O21" s="5"/>
      <c r="P21" s="5"/>
      <c r="Q21" s="5"/>
      <c r="R21" s="5"/>
      <c r="S21" s="5"/>
      <c r="T21" s="5"/>
      <c r="U21" s="5"/>
      <c r="V21" s="5"/>
      <c r="W21" s="5"/>
      <c r="X21" s="5"/>
      <c r="Y21" s="5"/>
      <c r="Z21" s="5"/>
      <c r="AA21" s="5"/>
      <c r="AB21" s="5"/>
      <c r="AC21" s="5"/>
      <c r="AD21" s="5"/>
      <c r="AE21" s="5"/>
      <c r="AF21" s="5"/>
      <c r="AG21" s="5"/>
      <c r="AH21" s="5"/>
      <c r="AI21" s="5"/>
      <c r="AJ21" s="5"/>
    </row>
    <row r="23" spans="3:36">
      <c r="C23" s="492" t="s">
        <v>5633</v>
      </c>
      <c r="D23" s="29"/>
      <c r="E23" s="5" t="s">
        <v>5698</v>
      </c>
      <c r="G23" s="5">
        <v>33400000</v>
      </c>
      <c r="H23" s="5">
        <v>0</v>
      </c>
      <c r="I23" s="5">
        <v>36300000</v>
      </c>
      <c r="J23" s="5">
        <v>0</v>
      </c>
      <c r="K23" s="5">
        <v>0</v>
      </c>
      <c r="L23" s="5">
        <v>0</v>
      </c>
      <c r="M23" s="5">
        <v>0</v>
      </c>
      <c r="N23" s="5">
        <v>0</v>
      </c>
      <c r="O23" s="5">
        <v>0</v>
      </c>
      <c r="P23" s="5">
        <v>0</v>
      </c>
      <c r="Q23" s="5">
        <v>0</v>
      </c>
      <c r="R23" s="5">
        <v>0</v>
      </c>
      <c r="S23" s="5">
        <v>0</v>
      </c>
      <c r="T23" s="5">
        <v>0</v>
      </c>
      <c r="U23" s="5">
        <v>0</v>
      </c>
      <c r="V23" s="5">
        <v>0</v>
      </c>
      <c r="W23" s="5">
        <v>0</v>
      </c>
      <c r="X23" s="5">
        <v>0</v>
      </c>
      <c r="Y23" s="5">
        <v>0</v>
      </c>
      <c r="Z23" s="5">
        <v>0</v>
      </c>
      <c r="AA23" s="5">
        <v>0</v>
      </c>
      <c r="AB23" s="5">
        <v>0</v>
      </c>
      <c r="AC23" s="5">
        <v>0</v>
      </c>
      <c r="AD23" s="5">
        <v>0</v>
      </c>
      <c r="AE23" s="5">
        <v>0</v>
      </c>
      <c r="AF23" s="5">
        <v>0</v>
      </c>
      <c r="AG23" s="5">
        <v>0</v>
      </c>
      <c r="AH23" s="5">
        <v>0</v>
      </c>
      <c r="AI23" s="5">
        <v>0</v>
      </c>
      <c r="AJ23" s="5">
        <v>0</v>
      </c>
    </row>
    <row r="24" spans="3:36">
      <c r="C24" s="492" t="s">
        <v>5633</v>
      </c>
      <c r="D24" s="29"/>
      <c r="E24" s="5" t="s">
        <v>997</v>
      </c>
      <c r="G24" s="5">
        <v>50100000</v>
      </c>
      <c r="H24" s="5">
        <v>0</v>
      </c>
      <c r="I24" s="5">
        <v>0</v>
      </c>
      <c r="J24" s="5">
        <v>0</v>
      </c>
      <c r="K24" s="5">
        <v>0</v>
      </c>
      <c r="L24" s="5">
        <v>0</v>
      </c>
      <c r="M24" s="5">
        <v>0</v>
      </c>
      <c r="N24" s="5">
        <v>0</v>
      </c>
      <c r="O24" s="5">
        <v>0</v>
      </c>
      <c r="P24" s="5">
        <v>0</v>
      </c>
      <c r="Q24" s="5">
        <v>0</v>
      </c>
      <c r="R24" s="5">
        <v>0</v>
      </c>
      <c r="S24" s="5">
        <v>0</v>
      </c>
      <c r="T24" s="5">
        <v>0</v>
      </c>
      <c r="U24" s="5">
        <v>0</v>
      </c>
      <c r="V24" s="5">
        <v>0</v>
      </c>
      <c r="W24" s="5">
        <v>0</v>
      </c>
      <c r="X24" s="5">
        <v>0</v>
      </c>
      <c r="Y24" s="5">
        <v>0</v>
      </c>
      <c r="Z24" s="5">
        <v>0</v>
      </c>
      <c r="AA24" s="5">
        <v>0</v>
      </c>
      <c r="AB24" s="5">
        <v>0</v>
      </c>
      <c r="AC24" s="5">
        <v>0</v>
      </c>
      <c r="AD24" s="5">
        <v>0</v>
      </c>
      <c r="AE24" s="5">
        <v>0</v>
      </c>
      <c r="AF24" s="5">
        <v>0</v>
      </c>
      <c r="AG24" s="5">
        <v>0</v>
      </c>
      <c r="AH24" s="5">
        <v>0</v>
      </c>
      <c r="AI24" s="5">
        <v>0</v>
      </c>
      <c r="AJ24" s="5">
        <v>0</v>
      </c>
    </row>
    <row r="25" spans="3:36">
      <c r="C25" s="492" t="s">
        <v>5633</v>
      </c>
      <c r="D25" s="29"/>
      <c r="E25" s="5" t="s">
        <v>5699</v>
      </c>
      <c r="G25" s="5">
        <v>0</v>
      </c>
      <c r="H25" s="5">
        <v>0</v>
      </c>
      <c r="I25" s="5">
        <v>0</v>
      </c>
      <c r="J25" s="5">
        <v>0</v>
      </c>
      <c r="K25" s="5">
        <v>0</v>
      </c>
      <c r="L25" s="5">
        <v>0</v>
      </c>
      <c r="M25" s="5">
        <v>0</v>
      </c>
      <c r="N25" s="5">
        <v>0</v>
      </c>
      <c r="O25" s="5">
        <v>0</v>
      </c>
      <c r="P25" s="5">
        <v>0</v>
      </c>
      <c r="Q25" s="5">
        <v>0</v>
      </c>
      <c r="R25" s="5">
        <v>0</v>
      </c>
      <c r="S25" s="5">
        <v>0</v>
      </c>
      <c r="T25" s="5">
        <v>-47235457.607636571</v>
      </c>
      <c r="U25" s="5">
        <v>2566799.8676970005</v>
      </c>
      <c r="V25" s="5">
        <v>4239643.7448968887</v>
      </c>
      <c r="W25" s="5">
        <v>-11209157.095083237</v>
      </c>
      <c r="X25" s="5">
        <v>-1630531.4712128639</v>
      </c>
      <c r="Y25" s="5">
        <v>-10584246.919702053</v>
      </c>
      <c r="Z25" s="5">
        <v>-6779729.9904675484</v>
      </c>
      <c r="AA25" s="5">
        <v>-24505480.913470507</v>
      </c>
      <c r="AB25" s="5">
        <v>-13783574.507397652</v>
      </c>
      <c r="AC25" s="5">
        <v>-1607879.3232884407</v>
      </c>
      <c r="AD25" s="5">
        <v>24636145.237458944</v>
      </c>
      <c r="AE25" s="5">
        <v>10141354.791729927</v>
      </c>
      <c r="AF25" s="5">
        <v>92837382.768154621</v>
      </c>
      <c r="AG25" s="5">
        <v>684477792.79133415</v>
      </c>
      <c r="AH25" s="5">
        <v>1122083684.316226</v>
      </c>
      <c r="AI25" s="5">
        <v>1332557110.3395948</v>
      </c>
      <c r="AJ25" s="5">
        <v>1345067291.4064336</v>
      </c>
    </row>
    <row r="26" spans="3:36">
      <c r="C26" s="492" t="s">
        <v>5633</v>
      </c>
      <c r="D26" s="29"/>
      <c r="E26" s="5" t="s">
        <v>5700</v>
      </c>
      <c r="G26" s="5">
        <v>0</v>
      </c>
      <c r="H26" s="5">
        <v>0</v>
      </c>
      <c r="I26" s="5">
        <v>0</v>
      </c>
      <c r="J26" s="5">
        <v>0</v>
      </c>
      <c r="K26" s="5">
        <v>0</v>
      </c>
      <c r="L26" s="5">
        <v>0</v>
      </c>
      <c r="M26" s="5">
        <v>0</v>
      </c>
      <c r="N26" s="5">
        <v>0</v>
      </c>
      <c r="O26" s="5">
        <v>0</v>
      </c>
      <c r="P26" s="5">
        <v>0</v>
      </c>
      <c r="Q26" s="5">
        <v>0</v>
      </c>
      <c r="R26" s="5">
        <v>0</v>
      </c>
      <c r="S26" s="5">
        <v>0</v>
      </c>
      <c r="T26" s="5">
        <v>26175.688299852423</v>
      </c>
      <c r="U26" s="5">
        <v>25214.16305710189</v>
      </c>
      <c r="V26" s="5">
        <v>0</v>
      </c>
      <c r="W26" s="5">
        <v>0</v>
      </c>
      <c r="X26" s="5">
        <v>0</v>
      </c>
      <c r="Y26" s="5">
        <v>0</v>
      </c>
      <c r="Z26" s="5">
        <v>63809.601973163895</v>
      </c>
      <c r="AA26" s="5">
        <v>212732.82559916005</v>
      </c>
      <c r="AB26" s="5">
        <v>307856.08168914728</v>
      </c>
      <c r="AC26" s="5">
        <v>258928.82201824337</v>
      </c>
      <c r="AD26" s="5">
        <v>99995.963955092244</v>
      </c>
      <c r="AE26" s="5">
        <v>8152.3987842140486</v>
      </c>
      <c r="AF26" s="5">
        <v>896240.65127505362</v>
      </c>
      <c r="AG26" s="5">
        <v>4082807.3775956333</v>
      </c>
      <c r="AH26" s="5">
        <v>9573640.1767026186</v>
      </c>
      <c r="AI26" s="5">
        <v>16205782.829871893</v>
      </c>
      <c r="AJ26" s="5">
        <v>22709884.243048072</v>
      </c>
    </row>
    <row r="27" spans="3:36">
      <c r="G27" s="3988" t="s">
        <v>5693</v>
      </c>
      <c r="T27" s="3988" t="s">
        <v>5694</v>
      </c>
    </row>
    <row r="28" spans="3:36">
      <c r="D28" s="1190" t="s">
        <v>1136</v>
      </c>
      <c r="E28" s="1190"/>
      <c r="F28" s="1836"/>
      <c r="G28" s="3989">
        <v>2001</v>
      </c>
      <c r="H28" s="1491">
        <v>2002</v>
      </c>
      <c r="I28" s="1491">
        <v>2003</v>
      </c>
      <c r="J28" s="1491">
        <v>2004</v>
      </c>
      <c r="K28" s="1491">
        <v>2005</v>
      </c>
      <c r="L28" s="1491">
        <v>2006</v>
      </c>
      <c r="M28" s="1491">
        <v>2007</v>
      </c>
      <c r="N28" s="1491">
        <v>2008</v>
      </c>
      <c r="O28" s="1491">
        <v>2009</v>
      </c>
      <c r="P28" s="1491">
        <v>2010</v>
      </c>
      <c r="Q28" s="1491">
        <v>2011</v>
      </c>
      <c r="R28" s="1491">
        <v>2012</v>
      </c>
      <c r="S28" s="1491">
        <v>2013</v>
      </c>
      <c r="T28" s="1491">
        <v>2014</v>
      </c>
      <c r="U28" s="1491">
        <v>2015</v>
      </c>
      <c r="V28" s="1491">
        <v>2016</v>
      </c>
    </row>
    <row r="29" spans="3:36">
      <c r="D29" s="2864" t="s">
        <v>5701</v>
      </c>
    </row>
    <row r="30" spans="3:36">
      <c r="E30" s="5" t="s">
        <v>1358</v>
      </c>
      <c r="G30" s="5">
        <v>419151456.59999979</v>
      </c>
      <c r="H30" s="5">
        <v>579063222.1099999</v>
      </c>
      <c r="I30" s="5">
        <v>487342095.91999972</v>
      </c>
      <c r="J30" s="5">
        <v>533958579.94999993</v>
      </c>
      <c r="K30" s="5">
        <v>672928140.65000045</v>
      </c>
      <c r="L30" s="5">
        <v>584462745.72999978</v>
      </c>
      <c r="M30" s="5">
        <v>1035102527.4300003</v>
      </c>
      <c r="N30" s="5">
        <v>741056892.37000012</v>
      </c>
      <c r="O30" s="5">
        <v>692683577.54999959</v>
      </c>
      <c r="P30" s="5">
        <v>755929343.25999999</v>
      </c>
      <c r="Q30" s="5">
        <v>845404856.38000035</v>
      </c>
      <c r="R30" s="5">
        <v>778850006.00999987</v>
      </c>
      <c r="S30" s="5">
        <v>805825427.32000005</v>
      </c>
      <c r="T30" s="5">
        <v>754135639.75325274</v>
      </c>
      <c r="U30" s="5">
        <v>747554484.82241201</v>
      </c>
      <c r="V30" s="5">
        <v>756782664.46513224</v>
      </c>
    </row>
    <row r="31" spans="3:36">
      <c r="E31" s="5" t="s">
        <v>678</v>
      </c>
      <c r="G31" s="5">
        <v>32885743.890000001</v>
      </c>
      <c r="H31" s="5">
        <v>70070576.480000004</v>
      </c>
      <c r="I31" s="5">
        <v>101932749.98999999</v>
      </c>
      <c r="J31" s="5">
        <v>112856573.92</v>
      </c>
      <c r="K31" s="5">
        <v>104173026.01000001</v>
      </c>
      <c r="L31" s="5">
        <v>40725639.030000001</v>
      </c>
      <c r="M31" s="5">
        <v>27806650.43</v>
      </c>
      <c r="N31" s="5">
        <v>9158650.370000001</v>
      </c>
      <c r="O31" s="5">
        <v>11869231.209999997</v>
      </c>
      <c r="P31" s="5">
        <v>0</v>
      </c>
      <c r="Q31" s="5">
        <v>0</v>
      </c>
      <c r="R31" s="5">
        <v>0</v>
      </c>
      <c r="S31" s="5">
        <v>25000000</v>
      </c>
      <c r="T31" s="5">
        <v>120000000</v>
      </c>
      <c r="U31" s="5">
        <v>120000000</v>
      </c>
      <c r="V31" s="5">
        <v>120000000</v>
      </c>
    </row>
    <row r="32" spans="3:36">
      <c r="E32" s="5" t="s">
        <v>72</v>
      </c>
      <c r="G32" s="5">
        <v>42553407.380000003</v>
      </c>
      <c r="H32" s="5">
        <v>64200965.200000003</v>
      </c>
      <c r="I32" s="5">
        <v>74607471.280000001</v>
      </c>
      <c r="J32" s="5">
        <v>83797603.640000001</v>
      </c>
      <c r="K32" s="5">
        <v>95079262.820000023</v>
      </c>
      <c r="L32" s="5">
        <v>94873692.379999995</v>
      </c>
      <c r="M32" s="5">
        <v>62538877.49000001</v>
      </c>
      <c r="N32" s="5">
        <v>33759200.109999999</v>
      </c>
      <c r="O32" s="5">
        <v>33759200.109999999</v>
      </c>
      <c r="P32" s="5">
        <v>33759200.109999999</v>
      </c>
      <c r="Q32" s="5">
        <v>33759200.109999999</v>
      </c>
      <c r="R32" s="5">
        <v>33759200.109999999</v>
      </c>
      <c r="S32" s="5">
        <v>58759200.110000007</v>
      </c>
      <c r="T32" s="5">
        <v>153759200.11000001</v>
      </c>
      <c r="U32" s="5">
        <v>148759200.11000001</v>
      </c>
      <c r="V32" s="5">
        <v>90890898.110000014</v>
      </c>
    </row>
    <row r="33" spans="1:22">
      <c r="E33" s="5" t="s">
        <v>1359</v>
      </c>
      <c r="G33" s="5">
        <v>390739598.56000006</v>
      </c>
      <c r="H33" s="5">
        <v>320921462.82999998</v>
      </c>
      <c r="I33" s="5">
        <v>411732648.35000002</v>
      </c>
      <c r="J33" s="5">
        <v>364545256.08000004</v>
      </c>
      <c r="K33" s="5">
        <v>338568935.72000003</v>
      </c>
      <c r="L33" s="5">
        <v>257677008.01000002</v>
      </c>
      <c r="M33" s="5">
        <v>290358118.51999998</v>
      </c>
      <c r="N33" s="5">
        <v>285411958.19000006</v>
      </c>
      <c r="O33" s="5">
        <v>324142338.89999998</v>
      </c>
      <c r="P33" s="5">
        <v>296542307.79000002</v>
      </c>
      <c r="Q33" s="5">
        <v>246177004.82999998</v>
      </c>
      <c r="R33" s="5">
        <v>317830241.13999999</v>
      </c>
      <c r="S33" s="5">
        <v>427115342.14999998</v>
      </c>
      <c r="T33" s="5">
        <v>379879884.54236341</v>
      </c>
      <c r="U33" s="5">
        <v>382446684.41006041</v>
      </c>
      <c r="V33" s="5">
        <v>386686328.15495729</v>
      </c>
    </row>
    <row r="36" spans="1:22">
      <c r="A36" s="434"/>
      <c r="B36" s="434"/>
      <c r="C36" s="490"/>
    </row>
    <row r="37" spans="1:22">
      <c r="G37" s="3988" t="s">
        <v>5693</v>
      </c>
      <c r="P37" s="3988" t="s">
        <v>5694</v>
      </c>
    </row>
    <row r="38" spans="1:22">
      <c r="D38" s="1190" t="s">
        <v>1136</v>
      </c>
      <c r="E38" s="1190"/>
      <c r="F38" s="1836"/>
      <c r="G38" s="3989">
        <v>2014</v>
      </c>
      <c r="H38" s="1491">
        <v>2015</v>
      </c>
      <c r="I38" s="1491">
        <v>2016</v>
      </c>
      <c r="J38" s="1491">
        <v>2017</v>
      </c>
      <c r="K38" s="1491">
        <v>2018</v>
      </c>
      <c r="L38" s="1491">
        <v>2019</v>
      </c>
      <c r="M38" s="1491">
        <v>2020</v>
      </c>
      <c r="N38" s="1491">
        <v>2021</v>
      </c>
      <c r="O38" s="1491">
        <v>2022</v>
      </c>
      <c r="P38" s="1491">
        <v>2023</v>
      </c>
    </row>
    <row r="39" spans="1:22">
      <c r="D39" s="2864" t="s">
        <v>27</v>
      </c>
    </row>
    <row r="40" spans="1:22">
      <c r="E40" s="5" t="s">
        <v>667</v>
      </c>
      <c r="G40" s="5">
        <v>24925927.968999997</v>
      </c>
      <c r="H40" s="5">
        <v>29178395.783908639</v>
      </c>
      <c r="I40" s="5">
        <v>36503151.537912421</v>
      </c>
      <c r="J40" s="5">
        <v>39269084.746522084</v>
      </c>
      <c r="K40" s="5">
        <v>52204542.630996764</v>
      </c>
      <c r="L40" s="5">
        <v>59375124.497248985</v>
      </c>
      <c r="M40" s="5">
        <v>68903626.674600989</v>
      </c>
      <c r="N40" s="5">
        <v>75993161.264138535</v>
      </c>
      <c r="O40" s="5">
        <v>81337546.679135695</v>
      </c>
      <c r="P40" s="5">
        <v>86320088.843627959</v>
      </c>
    </row>
    <row r="41" spans="1:22">
      <c r="E41" s="5" t="s">
        <v>30</v>
      </c>
      <c r="G41" s="5">
        <v>53624594.5</v>
      </c>
      <c r="H41" s="5">
        <v>62160117.654461436</v>
      </c>
      <c r="I41" s="5">
        <v>61654767.594064496</v>
      </c>
      <c r="J41" s="5">
        <v>59834359.596676081</v>
      </c>
      <c r="K41" s="5">
        <v>59293306.308930919</v>
      </c>
      <c r="L41" s="5">
        <v>58549791.054911748</v>
      </c>
      <c r="M41" s="5">
        <v>48657631.562348261</v>
      </c>
      <c r="N41" s="5">
        <v>48199555.430457182</v>
      </c>
      <c r="O41" s="5">
        <v>48414991.677122608</v>
      </c>
      <c r="P41" s="5">
        <v>45816664.17226173</v>
      </c>
    </row>
    <row r="42" spans="1:22">
      <c r="E42" s="5" t="s">
        <v>31</v>
      </c>
      <c r="G42" s="5">
        <v>76533695.099999994</v>
      </c>
      <c r="H42" s="5">
        <v>65524619.860991254</v>
      </c>
      <c r="I42" s="5">
        <v>66451886.271581158</v>
      </c>
      <c r="J42" s="5">
        <v>59646719.750613563</v>
      </c>
      <c r="K42" s="5">
        <v>54915360.292394809</v>
      </c>
      <c r="L42" s="5">
        <v>56467329.908845074</v>
      </c>
      <c r="M42" s="5">
        <v>57858047.408728547</v>
      </c>
      <c r="N42" s="5">
        <v>58917307.30513455</v>
      </c>
      <c r="O42" s="5">
        <v>60234397.662097163</v>
      </c>
      <c r="P42" s="5">
        <v>61709807.541812427</v>
      </c>
    </row>
    <row r="43" spans="1:22">
      <c r="E43" s="5" t="s">
        <v>32</v>
      </c>
      <c r="G43" s="5">
        <v>490463423.25999999</v>
      </c>
      <c r="H43" s="5">
        <v>413711710.54841417</v>
      </c>
      <c r="I43" s="5">
        <v>417586245.89392436</v>
      </c>
      <c r="J43" s="5">
        <v>431940449.17199999</v>
      </c>
      <c r="K43" s="5">
        <v>448998665.40130001</v>
      </c>
      <c r="L43" s="5">
        <v>467238644.53633249</v>
      </c>
      <c r="M43" s="5">
        <v>486303313.14974082</v>
      </c>
      <c r="N43" s="5">
        <v>502908108.47848433</v>
      </c>
      <c r="O43" s="5">
        <v>519255478.69044644</v>
      </c>
      <c r="P43" s="5">
        <v>536111783.15770757</v>
      </c>
    </row>
    <row r="44" spans="1:22">
      <c r="E44" s="5" t="s">
        <v>33</v>
      </c>
      <c r="G44" s="5">
        <v>426006956</v>
      </c>
      <c r="H44" s="5">
        <v>495708877.27815062</v>
      </c>
      <c r="I44" s="5">
        <v>515004362.14898604</v>
      </c>
      <c r="J44" s="5">
        <v>549606259.35843229</v>
      </c>
      <c r="K44" s="5">
        <v>569828214.64148664</v>
      </c>
      <c r="L44" s="5">
        <v>598364586.43189073</v>
      </c>
      <c r="M44" s="5">
        <v>663037152.02192926</v>
      </c>
      <c r="N44" s="5">
        <v>733032026.01927531</v>
      </c>
      <c r="O44" s="5">
        <v>797063687.9617362</v>
      </c>
      <c r="P44" s="5">
        <v>873220771.68682253</v>
      </c>
    </row>
    <row r="45" spans="1:22">
      <c r="E45" s="5" t="s">
        <v>1769</v>
      </c>
      <c r="G45" s="5">
        <v>594027297.42358315</v>
      </c>
      <c r="H45" s="5">
        <v>566258864.71492839</v>
      </c>
      <c r="I45" s="5">
        <v>534707370.19131631</v>
      </c>
      <c r="J45" s="5">
        <v>527301474.1858508</v>
      </c>
      <c r="K45" s="5">
        <v>531253315.05835414</v>
      </c>
      <c r="L45" s="5">
        <v>517669239.96233398</v>
      </c>
      <c r="M45" s="5">
        <v>487611984.79536414</v>
      </c>
      <c r="N45" s="5">
        <v>479875447.34063721</v>
      </c>
      <c r="O45" s="5">
        <v>485361309.22040147</v>
      </c>
      <c r="P45" s="5">
        <v>487367789.75715566</v>
      </c>
    </row>
    <row r="48" spans="1:22">
      <c r="G48" s="3988" t="s">
        <v>5693</v>
      </c>
      <c r="P48" s="3988" t="s">
        <v>5694</v>
      </c>
    </row>
    <row r="49" spans="4:33">
      <c r="D49" s="1190" t="s">
        <v>1136</v>
      </c>
      <c r="E49" s="1190"/>
      <c r="F49" s="1836"/>
      <c r="G49" s="3989">
        <v>2014</v>
      </c>
      <c r="H49" s="1491">
        <v>2015</v>
      </c>
      <c r="I49" s="1491">
        <v>2016</v>
      </c>
      <c r="J49" s="1491">
        <v>2017</v>
      </c>
      <c r="K49" s="1491">
        <v>2018</v>
      </c>
      <c r="L49" s="1491">
        <v>2019</v>
      </c>
      <c r="M49" s="1491">
        <v>2020</v>
      </c>
      <c r="N49" s="1491">
        <v>2021</v>
      </c>
      <c r="O49" s="1491">
        <v>2022</v>
      </c>
      <c r="P49" s="1491">
        <v>2023</v>
      </c>
    </row>
    <row r="50" spans="4:33">
      <c r="D50" s="2864" t="s">
        <v>107</v>
      </c>
    </row>
    <row r="51" spans="4:33">
      <c r="E51" s="237" t="s">
        <v>616</v>
      </c>
      <c r="G51" s="5">
        <v>1437546356.3800001</v>
      </c>
      <c r="H51" s="5">
        <v>1285298000.9793134</v>
      </c>
      <c r="I51" s="5">
        <v>1297630465.1198487</v>
      </c>
      <c r="J51" s="5">
        <v>1320831708.2851279</v>
      </c>
      <c r="K51" s="5">
        <v>1361566021.1539826</v>
      </c>
      <c r="L51" s="5">
        <v>1411102679.1683922</v>
      </c>
      <c r="M51" s="5">
        <v>1473800775.3701205</v>
      </c>
      <c r="N51" s="5">
        <v>1547852689.886245</v>
      </c>
      <c r="O51" s="5">
        <v>1611699860.9210157</v>
      </c>
      <c r="P51" s="5">
        <v>1678615074.2313619</v>
      </c>
    </row>
    <row r="52" spans="4:33">
      <c r="E52" s="237" t="s">
        <v>460</v>
      </c>
      <c r="G52" s="5">
        <v>81091279.870000005</v>
      </c>
      <c r="H52" s="5">
        <v>90199644.817299947</v>
      </c>
      <c r="I52" s="5">
        <v>92221893.295314163</v>
      </c>
      <c r="J52" s="5">
        <v>94292096.862855077</v>
      </c>
      <c r="K52" s="5">
        <v>96411425.327121094</v>
      </c>
      <c r="L52" s="5">
        <v>98581077.415605068</v>
      </c>
      <c r="M52" s="5">
        <v>100802281.49547055</v>
      </c>
      <c r="N52" s="5">
        <v>103076296.31087227</v>
      </c>
      <c r="O52" s="5">
        <v>105404411.73866834</v>
      </c>
      <c r="P52" s="5">
        <v>107787949.56298369</v>
      </c>
    </row>
    <row r="53" spans="4:33">
      <c r="E53" s="237" t="s">
        <v>670</v>
      </c>
      <c r="G53" s="5">
        <v>153999676.24999997</v>
      </c>
      <c r="H53" s="5">
        <v>161500000</v>
      </c>
      <c r="I53" s="5">
        <v>153500000</v>
      </c>
      <c r="J53" s="5">
        <v>150000000</v>
      </c>
      <c r="K53" s="5">
        <v>151500000</v>
      </c>
      <c r="L53" s="5">
        <v>155500000</v>
      </c>
      <c r="M53" s="5">
        <v>163500000</v>
      </c>
      <c r="N53" s="5">
        <v>179000000.00000003</v>
      </c>
      <c r="O53" s="5">
        <v>201500000</v>
      </c>
      <c r="P53" s="5">
        <v>225000000.00000006</v>
      </c>
    </row>
    <row r="54" spans="4:33">
      <c r="E54" s="237" t="s">
        <v>109</v>
      </c>
      <c r="G54" s="5">
        <v>28143449.999999996</v>
      </c>
      <c r="H54" s="5">
        <v>37285719.999999993</v>
      </c>
      <c r="I54" s="5">
        <v>42716449.999999978</v>
      </c>
      <c r="J54" s="5">
        <v>42322749.999999985</v>
      </c>
      <c r="K54" s="5">
        <v>43700699.999999993</v>
      </c>
      <c r="L54" s="5">
        <v>46259749.999999993</v>
      </c>
      <c r="M54" s="5">
        <v>47637700</v>
      </c>
      <c r="N54" s="5">
        <v>47637700</v>
      </c>
      <c r="O54" s="5">
        <v>47834550</v>
      </c>
      <c r="P54" s="5">
        <v>48425099.999999978</v>
      </c>
    </row>
    <row r="55" spans="4:33">
      <c r="E55" s="237" t="s">
        <v>187</v>
      </c>
      <c r="G55" s="5">
        <v>7511166.12126006</v>
      </c>
      <c r="H55" s="5">
        <v>16064906.340868561</v>
      </c>
      <c r="I55" s="5">
        <v>27334671.48511757</v>
      </c>
      <c r="J55" s="5">
        <v>32482066.822754279</v>
      </c>
      <c r="K55" s="5">
        <v>31030722.672702048</v>
      </c>
      <c r="L55" s="5">
        <v>30842152.166233134</v>
      </c>
      <c r="M55" s="5">
        <v>31314262.612407669</v>
      </c>
      <c r="N55" s="5">
        <v>32008222.742289811</v>
      </c>
      <c r="O55" s="5">
        <v>32758136.010857236</v>
      </c>
      <c r="P55" s="5">
        <v>33512710.433694344</v>
      </c>
    </row>
    <row r="56" spans="4:33">
      <c r="E56" s="237" t="s">
        <v>1155</v>
      </c>
      <c r="G56" s="5">
        <v>17019290.247441873</v>
      </c>
      <c r="H56" s="5">
        <v>19294544.583724037</v>
      </c>
      <c r="I56" s="5">
        <v>18865118.601646688</v>
      </c>
      <c r="J56" s="5">
        <v>20026447.981106505</v>
      </c>
      <c r="K56" s="5">
        <v>20513332.945595734</v>
      </c>
      <c r="L56" s="5">
        <v>20725254.545759648</v>
      </c>
      <c r="M56" s="5">
        <v>21588451.139115296</v>
      </c>
      <c r="N56" s="5">
        <v>21002248.62724686</v>
      </c>
      <c r="O56" s="5">
        <v>21714879.571123794</v>
      </c>
      <c r="P56" s="5">
        <v>22226476.342889808</v>
      </c>
    </row>
    <row r="59" spans="4:33">
      <c r="G59" s="3988" t="s">
        <v>5693</v>
      </c>
      <c r="AG59" s="3988" t="s">
        <v>5694</v>
      </c>
    </row>
    <row r="60" spans="4:33">
      <c r="D60" s="1190" t="s">
        <v>1650</v>
      </c>
      <c r="E60" s="1190"/>
      <c r="F60" s="1836"/>
      <c r="G60" s="3989">
        <v>1990</v>
      </c>
      <c r="H60" s="1491">
        <v>1991</v>
      </c>
      <c r="I60" s="1491">
        <v>1992</v>
      </c>
      <c r="J60" s="1491">
        <v>1993</v>
      </c>
      <c r="K60" s="1491">
        <v>1994</v>
      </c>
      <c r="L60" s="1491">
        <v>1995</v>
      </c>
      <c r="M60" s="1491">
        <v>1996</v>
      </c>
      <c r="N60" s="1491">
        <v>1997</v>
      </c>
      <c r="O60" s="1491">
        <v>1998</v>
      </c>
      <c r="P60" s="1491">
        <v>1999</v>
      </c>
      <c r="Q60" s="1491">
        <v>2000</v>
      </c>
      <c r="R60" s="1491">
        <v>2001</v>
      </c>
      <c r="S60" s="1491">
        <v>2002</v>
      </c>
      <c r="T60" s="1491">
        <v>2003</v>
      </c>
      <c r="U60" s="1491">
        <v>2004</v>
      </c>
      <c r="V60" s="1491">
        <v>2005</v>
      </c>
      <c r="W60" s="1491">
        <v>2006</v>
      </c>
      <c r="X60" s="1491">
        <v>2007</v>
      </c>
      <c r="Y60" s="1491">
        <v>2008</v>
      </c>
      <c r="Z60" s="1491">
        <v>2009</v>
      </c>
      <c r="AA60" s="1491">
        <v>2010</v>
      </c>
      <c r="AB60" s="1491">
        <v>2011</v>
      </c>
      <c r="AC60" s="1491">
        <v>2012</v>
      </c>
      <c r="AD60" s="1491">
        <v>2013</v>
      </c>
      <c r="AE60" s="1491">
        <v>2014</v>
      </c>
      <c r="AF60" s="1491">
        <v>2015</v>
      </c>
      <c r="AG60" s="1491">
        <v>2016</v>
      </c>
    </row>
    <row r="61" spans="4:33">
      <c r="D61" s="2864" t="s">
        <v>108</v>
      </c>
    </row>
    <row r="62" spans="4:33">
      <c r="E62" s="5" t="s">
        <v>129</v>
      </c>
      <c r="G62" s="5">
        <v>2489491</v>
      </c>
      <c r="H62" s="5">
        <v>2255377.6000000006</v>
      </c>
      <c r="I62" s="5">
        <v>1906169.3</v>
      </c>
      <c r="J62" s="5">
        <v>1900373.4</v>
      </c>
      <c r="K62" s="5">
        <v>1908155.1</v>
      </c>
      <c r="L62" s="5">
        <v>1569760.9000000001</v>
      </c>
      <c r="M62" s="5">
        <v>1605439.5</v>
      </c>
      <c r="N62" s="5">
        <v>1726883.5</v>
      </c>
      <c r="O62" s="5">
        <v>1517280.7000000002</v>
      </c>
      <c r="P62" s="5">
        <v>1534399.8</v>
      </c>
      <c r="Q62" s="5">
        <v>2076186.7000000002</v>
      </c>
      <c r="R62" s="5">
        <v>2165273</v>
      </c>
      <c r="S62" s="5">
        <v>2326298.9000000004</v>
      </c>
      <c r="T62" s="5">
        <v>2270892.7000000002</v>
      </c>
      <c r="U62" s="5">
        <v>2439826.6000000006</v>
      </c>
      <c r="V62" s="5">
        <v>2088925.6000000003</v>
      </c>
      <c r="W62" s="5">
        <v>2115632.4</v>
      </c>
      <c r="X62" s="5">
        <v>2355347.2999999998</v>
      </c>
      <c r="Y62" s="5">
        <v>2262888.2999999998</v>
      </c>
      <c r="Z62" s="5">
        <v>2156488.8000000003</v>
      </c>
      <c r="AA62" s="5">
        <v>1758435.6</v>
      </c>
      <c r="AB62" s="5">
        <v>1608864.3</v>
      </c>
      <c r="AC62" s="5">
        <v>1704382.1</v>
      </c>
      <c r="AD62" s="5">
        <v>1864401.9999999998</v>
      </c>
      <c r="AE62" s="5">
        <v>0</v>
      </c>
      <c r="AF62" s="5">
        <v>0</v>
      </c>
      <c r="AG62" s="5">
        <v>0</v>
      </c>
    </row>
    <row r="63" spans="4:33">
      <c r="E63" s="5" t="s">
        <v>3206</v>
      </c>
      <c r="G63" s="5"/>
      <c r="H63" s="5"/>
      <c r="I63" s="5"/>
      <c r="J63" s="5"/>
      <c r="K63" s="5"/>
      <c r="L63" s="5"/>
      <c r="M63" s="5"/>
      <c r="N63" s="5"/>
      <c r="O63" s="5"/>
      <c r="P63" s="5"/>
      <c r="Q63" s="5"/>
      <c r="R63" s="5"/>
      <c r="S63" s="5"/>
      <c r="T63" s="5"/>
      <c r="U63" s="5"/>
      <c r="V63" s="5"/>
      <c r="W63" s="5"/>
      <c r="X63" s="5"/>
      <c r="Y63" s="5"/>
      <c r="Z63" s="5">
        <v>0</v>
      </c>
      <c r="AA63" s="5">
        <v>0</v>
      </c>
      <c r="AB63" s="5">
        <v>0</v>
      </c>
      <c r="AC63" s="5">
        <v>0</v>
      </c>
      <c r="AD63" s="5">
        <v>0</v>
      </c>
      <c r="AE63" s="5">
        <v>1972268.6999999997</v>
      </c>
      <c r="AF63" s="5">
        <v>1750000</v>
      </c>
      <c r="AG63" s="5">
        <v>1749999.9999999995</v>
      </c>
    </row>
    <row r="64" spans="4:33">
      <c r="E64" s="5" t="s">
        <v>3207</v>
      </c>
      <c r="G64" s="5"/>
      <c r="H64" s="5"/>
      <c r="I64" s="5"/>
      <c r="J64" s="5"/>
      <c r="K64" s="5"/>
      <c r="L64" s="5"/>
      <c r="M64" s="5"/>
      <c r="N64" s="5"/>
      <c r="O64" s="5"/>
      <c r="P64" s="5"/>
      <c r="Q64" s="5"/>
      <c r="R64" s="5"/>
      <c r="S64" s="5"/>
      <c r="T64" s="5"/>
      <c r="U64" s="5"/>
      <c r="V64" s="5"/>
      <c r="W64" s="5"/>
      <c r="X64" s="5"/>
      <c r="Y64" s="5"/>
      <c r="Z64" s="5">
        <v>0</v>
      </c>
      <c r="AA64" s="5">
        <v>0</v>
      </c>
      <c r="AB64" s="5">
        <v>0</v>
      </c>
      <c r="AC64" s="5">
        <v>0</v>
      </c>
      <c r="AD64" s="5">
        <v>0</v>
      </c>
      <c r="AE64" s="5">
        <v>1972268.6999999997</v>
      </c>
      <c r="AF64" s="5">
        <v>0</v>
      </c>
      <c r="AG64" s="5">
        <v>0</v>
      </c>
    </row>
    <row r="65" spans="4:33" ht="17.100000000000001" customHeight="1">
      <c r="E65" s="5" t="s">
        <v>1535</v>
      </c>
      <c r="G65" s="5"/>
      <c r="H65" s="5"/>
      <c r="I65" s="5"/>
      <c r="J65" s="5"/>
      <c r="K65" s="5"/>
      <c r="L65" s="5"/>
      <c r="M65" s="5"/>
      <c r="N65" s="5"/>
      <c r="O65" s="5"/>
      <c r="P65" s="5"/>
      <c r="Q65" s="5"/>
      <c r="R65" s="5"/>
      <c r="S65" s="5"/>
      <c r="T65" s="5"/>
      <c r="U65" s="5"/>
      <c r="V65" s="5"/>
      <c r="W65" s="5"/>
      <c r="X65" s="5"/>
      <c r="Y65" s="5"/>
      <c r="Z65" s="5">
        <v>0</v>
      </c>
      <c r="AA65" s="5">
        <v>0</v>
      </c>
      <c r="AB65" s="5">
        <v>0</v>
      </c>
      <c r="AC65" s="5">
        <v>0</v>
      </c>
      <c r="AD65" s="5">
        <v>0</v>
      </c>
      <c r="AE65" s="5">
        <v>1972268.6999999997</v>
      </c>
      <c r="AF65" s="5">
        <v>0</v>
      </c>
      <c r="AG65" s="5">
        <v>0</v>
      </c>
    </row>
    <row r="66" spans="4:33">
      <c r="E66" s="5" t="s">
        <v>3208</v>
      </c>
      <c r="G66" s="5">
        <v>1983632.2958333332</v>
      </c>
      <c r="H66" s="5">
        <v>1983632.2958333332</v>
      </c>
      <c r="I66" s="5">
        <v>1983632.2958333332</v>
      </c>
      <c r="J66" s="5">
        <v>1983632.2958333332</v>
      </c>
      <c r="K66" s="5">
        <v>1983632.2958333332</v>
      </c>
      <c r="L66" s="5">
        <v>1983632.2958333332</v>
      </c>
      <c r="M66" s="5">
        <v>1983632.2958333332</v>
      </c>
      <c r="N66" s="5">
        <v>1983632.2958333332</v>
      </c>
      <c r="O66" s="5">
        <v>1983632.2958333332</v>
      </c>
      <c r="P66" s="5">
        <v>1983632.2958333332</v>
      </c>
      <c r="Q66" s="5">
        <v>1983632.2958333332</v>
      </c>
      <c r="R66" s="5">
        <v>1983632.2958333332</v>
      </c>
      <c r="S66" s="5">
        <v>1983632.2958333332</v>
      </c>
      <c r="T66" s="5">
        <v>1983632.2958333332</v>
      </c>
      <c r="U66" s="5">
        <v>1983632.2958333332</v>
      </c>
      <c r="V66" s="5">
        <v>1983632.2958333332</v>
      </c>
      <c r="W66" s="5">
        <v>1983632.2958333332</v>
      </c>
      <c r="X66" s="5">
        <v>1983632.2958333332</v>
      </c>
      <c r="Y66" s="5">
        <v>1983632.2958333332</v>
      </c>
      <c r="Z66" s="5">
        <v>1983632.2958333332</v>
      </c>
      <c r="AA66" s="5">
        <v>1983632.2958333332</v>
      </c>
      <c r="AB66" s="5">
        <v>1983632.2958333332</v>
      </c>
      <c r="AC66" s="5">
        <v>1983632.2958333332</v>
      </c>
      <c r="AD66" s="5">
        <v>1983632.2958333332</v>
      </c>
      <c r="AE66" s="5">
        <v>1983632.2958333332</v>
      </c>
      <c r="AF66" s="5">
        <v>1983632.2958333332</v>
      </c>
      <c r="AG66" s="5">
        <v>1983632.2958333332</v>
      </c>
    </row>
    <row r="69" spans="4:33">
      <c r="D69" s="3990" t="s">
        <v>547</v>
      </c>
      <c r="E69" s="3990"/>
      <c r="F69" s="3991"/>
      <c r="G69" s="3991">
        <v>2003</v>
      </c>
      <c r="H69" s="3991">
        <v>2004</v>
      </c>
      <c r="I69" s="3991">
        <v>2005</v>
      </c>
      <c r="J69" s="3991">
        <v>2006</v>
      </c>
      <c r="K69" s="3991">
        <v>2007</v>
      </c>
      <c r="L69" s="3991">
        <v>2008</v>
      </c>
      <c r="M69" s="3991">
        <v>2009</v>
      </c>
      <c r="N69" s="3991">
        <v>2010</v>
      </c>
      <c r="O69" s="3991">
        <v>2011</v>
      </c>
      <c r="P69" s="3991">
        <v>2012</v>
      </c>
      <c r="Q69" s="3991">
        <v>2013</v>
      </c>
      <c r="R69" s="3991">
        <v>2014</v>
      </c>
    </row>
    <row r="70" spans="4:33">
      <c r="D70" s="2590" t="s">
        <v>5702</v>
      </c>
      <c r="G70" s="3992"/>
      <c r="H70" s="2963"/>
      <c r="I70" s="2447"/>
      <c r="J70" s="2447"/>
      <c r="K70" s="2447"/>
      <c r="L70" s="2447"/>
      <c r="M70" s="2447"/>
      <c r="N70" s="2447"/>
      <c r="O70" s="2447"/>
      <c r="P70" s="2447"/>
      <c r="Q70" s="2447"/>
      <c r="R70" s="2447"/>
    </row>
    <row r="71" spans="4:33">
      <c r="E71" s="2590" t="s">
        <v>5703</v>
      </c>
      <c r="G71" s="3992" t="s">
        <v>5704</v>
      </c>
      <c r="H71" s="2963"/>
      <c r="I71" s="2447"/>
      <c r="J71" s="2447"/>
      <c r="K71" s="2447"/>
      <c r="L71" s="2447"/>
      <c r="M71" s="2447"/>
      <c r="N71" s="2447"/>
      <c r="O71" s="2447"/>
      <c r="P71" s="2447"/>
      <c r="Q71" s="2447"/>
      <c r="R71" s="2447"/>
    </row>
    <row r="72" spans="4:33">
      <c r="E72" s="2447" t="s">
        <v>5705</v>
      </c>
      <c r="G72" s="1028">
        <v>408</v>
      </c>
      <c r="H72" s="1028">
        <v>418</v>
      </c>
      <c r="I72" s="1028">
        <v>443</v>
      </c>
      <c r="J72" s="1028">
        <v>466</v>
      </c>
      <c r="K72" s="1028">
        <v>493</v>
      </c>
      <c r="L72" s="1028">
        <v>516</v>
      </c>
      <c r="M72" s="1028">
        <v>545</v>
      </c>
      <c r="N72" s="1028">
        <v>568</v>
      </c>
      <c r="O72" s="1028">
        <v>593</v>
      </c>
      <c r="P72" s="1028">
        <v>596</v>
      </c>
      <c r="Q72" s="1028">
        <v>604</v>
      </c>
      <c r="R72" s="1028">
        <v>610</v>
      </c>
    </row>
    <row r="73" spans="4:33">
      <c r="E73" s="2447" t="s">
        <v>818</v>
      </c>
      <c r="G73" s="1028">
        <v>80</v>
      </c>
      <c r="H73" s="1028">
        <v>80</v>
      </c>
      <c r="I73" s="1028">
        <v>80</v>
      </c>
      <c r="J73" s="1028">
        <v>87</v>
      </c>
      <c r="K73" s="1028">
        <v>87</v>
      </c>
      <c r="L73" s="1028">
        <v>87</v>
      </c>
      <c r="M73" s="1028">
        <v>87</v>
      </c>
      <c r="N73" s="1028">
        <v>87</v>
      </c>
      <c r="O73" s="1028">
        <v>87</v>
      </c>
      <c r="P73" s="1028">
        <v>87</v>
      </c>
      <c r="Q73" s="1028">
        <v>87</v>
      </c>
      <c r="R73" s="1028">
        <v>87</v>
      </c>
    </row>
    <row r="74" spans="4:33">
      <c r="E74" s="2447" t="s">
        <v>97</v>
      </c>
      <c r="G74" s="1028">
        <v>6100</v>
      </c>
      <c r="H74" s="1028">
        <v>6100</v>
      </c>
      <c r="I74" s="1028">
        <v>6800</v>
      </c>
      <c r="J74" s="1028">
        <v>7500</v>
      </c>
      <c r="K74" s="1028">
        <v>7800</v>
      </c>
      <c r="L74" s="1028">
        <v>8200</v>
      </c>
      <c r="M74" s="1028">
        <v>9100</v>
      </c>
      <c r="N74" s="1028">
        <v>9900</v>
      </c>
      <c r="O74" s="1028">
        <v>10600</v>
      </c>
      <c r="P74" s="1028">
        <v>11700</v>
      </c>
      <c r="Q74" s="1028">
        <v>12700</v>
      </c>
      <c r="R74" s="1028">
        <v>13700</v>
      </c>
    </row>
    <row r="75" spans="4:33">
      <c r="E75" s="2447" t="s">
        <v>3110</v>
      </c>
      <c r="G75" s="3993"/>
      <c r="H75" s="1028">
        <v>416.70268890474148</v>
      </c>
      <c r="I75" s="1028">
        <v>436.70747309729319</v>
      </c>
      <c r="J75" s="1028">
        <v>465.51536780313484</v>
      </c>
      <c r="K75" s="1028">
        <v>487.29675058496093</v>
      </c>
      <c r="L75" s="1028">
        <v>503.91841951734972</v>
      </c>
      <c r="M75" s="1028">
        <v>530.84391698349327</v>
      </c>
      <c r="N75" s="1028">
        <v>553.46962475825137</v>
      </c>
      <c r="O75" s="1028">
        <v>578.66017964896241</v>
      </c>
      <c r="P75" s="1028">
        <v>583.09207521529675</v>
      </c>
      <c r="Q75" s="1028">
        <v>591.87961241091898</v>
      </c>
      <c r="R75" s="1028">
        <v>597.03728290495349</v>
      </c>
    </row>
    <row r="76" spans="4:33">
      <c r="E76" s="2590" t="s">
        <v>5706</v>
      </c>
      <c r="G76" s="3992" t="s">
        <v>5704</v>
      </c>
      <c r="H76" s="2963"/>
      <c r="I76" s="2447"/>
      <c r="J76" s="2447"/>
      <c r="K76" s="2447"/>
      <c r="L76" s="2447"/>
      <c r="M76" s="2447"/>
      <c r="N76" s="2447"/>
      <c r="O76" s="2447"/>
      <c r="P76" s="2447"/>
      <c r="Q76" s="2447"/>
      <c r="R76" s="2447"/>
    </row>
    <row r="77" spans="4:33">
      <c r="E77" s="2447" t="s">
        <v>5705</v>
      </c>
      <c r="G77" s="1028">
        <v>408</v>
      </c>
      <c r="H77" s="1028">
        <v>418</v>
      </c>
      <c r="I77" s="1028">
        <v>443</v>
      </c>
      <c r="J77" s="1028">
        <v>454</v>
      </c>
      <c r="K77" s="1028">
        <v>459</v>
      </c>
      <c r="L77" s="1028">
        <v>477</v>
      </c>
      <c r="M77" s="1028">
        <v>501</v>
      </c>
      <c r="N77" s="1028">
        <v>528</v>
      </c>
      <c r="O77" s="1028">
        <v>550</v>
      </c>
      <c r="P77" s="1028">
        <v>551</v>
      </c>
      <c r="Q77" s="1028">
        <v>559</v>
      </c>
      <c r="R77" s="1028">
        <v>564</v>
      </c>
    </row>
    <row r="78" spans="4:33">
      <c r="E78" s="2447" t="s">
        <v>818</v>
      </c>
      <c r="G78" s="1028">
        <v>80</v>
      </c>
      <c r="H78" s="1028">
        <v>80</v>
      </c>
      <c r="I78" s="1028">
        <v>80</v>
      </c>
      <c r="J78" s="1028">
        <v>87</v>
      </c>
      <c r="K78" s="1028">
        <v>87</v>
      </c>
      <c r="L78" s="1028">
        <v>87</v>
      </c>
      <c r="M78" s="1028">
        <v>87</v>
      </c>
      <c r="N78" s="1028">
        <v>87</v>
      </c>
      <c r="O78" s="1028">
        <v>87</v>
      </c>
      <c r="P78" s="1028">
        <v>87</v>
      </c>
      <c r="Q78" s="1028">
        <v>87</v>
      </c>
      <c r="R78" s="1028">
        <v>87</v>
      </c>
    </row>
    <row r="79" spans="4:33">
      <c r="E79" s="2447" t="s">
        <v>97</v>
      </c>
      <c r="G79" s="1028">
        <v>6100</v>
      </c>
      <c r="H79" s="1028">
        <v>6100</v>
      </c>
      <c r="I79" s="1028">
        <v>6800</v>
      </c>
      <c r="J79" s="1028">
        <v>7500</v>
      </c>
      <c r="K79" s="1028">
        <v>7800</v>
      </c>
      <c r="L79" s="1028">
        <v>8200</v>
      </c>
      <c r="M79" s="1028">
        <v>9100</v>
      </c>
      <c r="N79" s="1028">
        <v>9900</v>
      </c>
      <c r="O79" s="1028">
        <v>10600</v>
      </c>
      <c r="P79" s="1028">
        <v>11700</v>
      </c>
      <c r="Q79" s="1028">
        <v>12700</v>
      </c>
      <c r="R79" s="1028">
        <v>13700</v>
      </c>
    </row>
    <row r="80" spans="4:33">
      <c r="E80" s="2447" t="s">
        <v>3110</v>
      </c>
      <c r="G80" s="3994"/>
      <c r="H80" s="1028">
        <v>416.70268890474148</v>
      </c>
      <c r="I80" s="1028">
        <v>436.70747309729319</v>
      </c>
      <c r="J80" s="1028">
        <v>452.68723691817837</v>
      </c>
      <c r="K80" s="1028">
        <v>453.00603067916495</v>
      </c>
      <c r="L80" s="1028">
        <v>465.22417262796637</v>
      </c>
      <c r="M80" s="1028">
        <v>487.77373787748638</v>
      </c>
      <c r="N80" s="1028">
        <v>513.97341261940733</v>
      </c>
      <c r="O80" s="1028">
        <v>536.18579914571217</v>
      </c>
      <c r="P80" s="1028">
        <v>538.7877423405173</v>
      </c>
      <c r="Q80" s="1028">
        <v>547.83158439579552</v>
      </c>
      <c r="R80" s="1028">
        <v>552.38834456540178</v>
      </c>
    </row>
    <row r="83" spans="4:16">
      <c r="G83" s="3988" t="s">
        <v>5693</v>
      </c>
      <c r="P83" s="3988" t="s">
        <v>5694</v>
      </c>
    </row>
    <row r="84" spans="4:16">
      <c r="D84" s="3990" t="s">
        <v>547</v>
      </c>
      <c r="E84" s="1190"/>
      <c r="F84" s="1836"/>
      <c r="G84" s="3989">
        <v>2005</v>
      </c>
      <c r="H84" s="1491">
        <v>2006</v>
      </c>
      <c r="I84" s="1491">
        <v>2007</v>
      </c>
      <c r="J84" s="1491">
        <v>2008</v>
      </c>
      <c r="K84" s="1491">
        <v>2009</v>
      </c>
      <c r="L84" s="1491">
        <v>2010</v>
      </c>
      <c r="M84" s="1491">
        <v>2011</v>
      </c>
      <c r="N84" s="1491">
        <v>2012</v>
      </c>
      <c r="O84" s="1491">
        <v>2013</v>
      </c>
      <c r="P84" s="1491">
        <v>2014</v>
      </c>
    </row>
    <row r="85" spans="4:16">
      <c r="D85" s="2864" t="s">
        <v>5707</v>
      </c>
    </row>
    <row r="86" spans="4:16">
      <c r="E86" s="2477" t="s">
        <v>5708</v>
      </c>
      <c r="G86" s="5">
        <v>436.70747309729319</v>
      </c>
      <c r="H86" s="5">
        <v>465.51536780313484</v>
      </c>
      <c r="I86" s="5">
        <v>487.29675058496093</v>
      </c>
      <c r="J86" s="5">
        <v>503.91841951734972</v>
      </c>
      <c r="K86" s="5">
        <v>530.84391698349327</v>
      </c>
      <c r="L86" s="5">
        <v>553.46962475825137</v>
      </c>
      <c r="M86" s="5">
        <v>578.66017964896241</v>
      </c>
      <c r="N86" s="5">
        <v>583.09207521529675</v>
      </c>
      <c r="O86" s="5">
        <v>591.87961241091898</v>
      </c>
      <c r="P86" s="5">
        <v>597.03728290495349</v>
      </c>
    </row>
    <row r="87" spans="4:16">
      <c r="E87" s="2477" t="s">
        <v>5709</v>
      </c>
      <c r="G87" s="5">
        <v>436.70747309729319</v>
      </c>
      <c r="H87" s="5">
        <v>452.68723691817837</v>
      </c>
      <c r="I87" s="5">
        <v>453.00603067916495</v>
      </c>
      <c r="J87" s="5">
        <v>465.22417262796637</v>
      </c>
      <c r="K87" s="5">
        <v>487.77373787748638</v>
      </c>
      <c r="L87" s="5">
        <v>513.97341261940733</v>
      </c>
      <c r="M87" s="5">
        <v>536.18579914571217</v>
      </c>
      <c r="N87" s="5">
        <v>538.7877423405173</v>
      </c>
      <c r="O87" s="5">
        <v>547.83158439579552</v>
      </c>
      <c r="P87" s="5">
        <v>552.38834456540178</v>
      </c>
    </row>
    <row r="88" spans="4:16">
      <c r="E88" s="2477" t="s">
        <v>5710</v>
      </c>
      <c r="G88" s="5">
        <v>0</v>
      </c>
      <c r="H88" s="5">
        <v>0</v>
      </c>
      <c r="I88" s="5">
        <v>0</v>
      </c>
      <c r="J88" s="5">
        <v>0</v>
      </c>
      <c r="K88" s="5">
        <v>0</v>
      </c>
      <c r="L88" s="5">
        <v>0</v>
      </c>
      <c r="M88" s="5">
        <v>0</v>
      </c>
      <c r="N88" s="5">
        <v>0</v>
      </c>
      <c r="O88" s="5">
        <v>0</v>
      </c>
      <c r="P88" s="5">
        <v>845.30696820628862</v>
      </c>
    </row>
    <row r="89" spans="4:16">
      <c r="E89" s="2477" t="s">
        <v>351</v>
      </c>
      <c r="G89" s="5">
        <v>0</v>
      </c>
      <c r="H89" s="5">
        <v>0</v>
      </c>
      <c r="I89" s="5">
        <v>0</v>
      </c>
      <c r="J89" s="5">
        <v>0</v>
      </c>
      <c r="K89" s="5">
        <v>0</v>
      </c>
      <c r="L89" s="5">
        <v>666.50841275874757</v>
      </c>
      <c r="M89" s="5">
        <v>682.94413640689368</v>
      </c>
      <c r="N89" s="5">
        <v>717.54660569144437</v>
      </c>
      <c r="O89" s="5" t="e">
        <v>#DIV/0!</v>
      </c>
      <c r="P89" s="5" t="e">
        <v>#DIV/0!</v>
      </c>
    </row>
    <row r="90" spans="4:16">
      <c r="E90" s="2477" t="s">
        <v>353</v>
      </c>
      <c r="G90" s="5">
        <v>0</v>
      </c>
      <c r="H90" s="5">
        <v>0</v>
      </c>
      <c r="I90" s="5">
        <v>0</v>
      </c>
      <c r="J90" s="5">
        <v>0</v>
      </c>
      <c r="K90" s="5">
        <v>0</v>
      </c>
      <c r="L90" s="5">
        <v>614.85068676981939</v>
      </c>
      <c r="M90" s="5">
        <v>634.98404387912649</v>
      </c>
      <c r="N90" s="5">
        <v>662.1309612820296</v>
      </c>
      <c r="O90" s="5" t="e">
        <v>#DIV/0!</v>
      </c>
      <c r="P90" s="5" t="e">
        <v>#DIV/0!</v>
      </c>
    </row>
    <row r="92" spans="4:16">
      <c r="D92" s="2864" t="s">
        <v>5711</v>
      </c>
    </row>
    <row r="93" spans="4:16">
      <c r="E93" s="2477" t="s">
        <v>5708</v>
      </c>
      <c r="G93" s="5">
        <v>443</v>
      </c>
      <c r="H93" s="5">
        <v>466</v>
      </c>
      <c r="I93" s="5">
        <v>493</v>
      </c>
      <c r="J93" s="5">
        <v>516</v>
      </c>
      <c r="K93" s="5">
        <v>545</v>
      </c>
      <c r="L93" s="5">
        <v>568</v>
      </c>
      <c r="M93" s="5">
        <v>593</v>
      </c>
      <c r="N93" s="5">
        <v>596</v>
      </c>
      <c r="O93" s="5">
        <v>604</v>
      </c>
      <c r="P93" s="5">
        <v>610</v>
      </c>
    </row>
    <row r="94" spans="4:16">
      <c r="E94" s="2477" t="s">
        <v>5709</v>
      </c>
      <c r="G94" s="5">
        <v>443</v>
      </c>
      <c r="H94" s="5">
        <v>454</v>
      </c>
      <c r="I94" s="5">
        <v>459</v>
      </c>
      <c r="J94" s="5">
        <v>477</v>
      </c>
      <c r="K94" s="5">
        <v>501</v>
      </c>
      <c r="L94" s="5">
        <v>528</v>
      </c>
      <c r="M94" s="5">
        <v>550</v>
      </c>
      <c r="N94" s="5">
        <v>551</v>
      </c>
      <c r="O94" s="5">
        <v>559</v>
      </c>
      <c r="P94" s="5">
        <v>564</v>
      </c>
    </row>
    <row r="95" spans="4:16">
      <c r="E95" s="2477" t="s">
        <v>5710</v>
      </c>
      <c r="G95" s="5">
        <v>443</v>
      </c>
      <c r="H95" s="5">
        <v>453</v>
      </c>
      <c r="I95" s="5">
        <v>478</v>
      </c>
      <c r="J95" s="5">
        <v>508</v>
      </c>
      <c r="K95" s="5">
        <v>579</v>
      </c>
      <c r="L95" s="5">
        <v>701</v>
      </c>
      <c r="M95" s="5">
        <v>744</v>
      </c>
      <c r="N95" s="5">
        <v>794</v>
      </c>
      <c r="O95" s="5">
        <v>847</v>
      </c>
      <c r="P95" s="5">
        <v>890</v>
      </c>
    </row>
    <row r="96" spans="4:16">
      <c r="E96" s="2477" t="s">
        <v>351</v>
      </c>
      <c r="G96" s="5">
        <v>443</v>
      </c>
      <c r="H96" s="5">
        <v>453</v>
      </c>
      <c r="I96" s="5">
        <v>478</v>
      </c>
      <c r="J96" s="5">
        <v>508</v>
      </c>
      <c r="K96" s="5">
        <v>579</v>
      </c>
      <c r="L96" s="5">
        <v>665</v>
      </c>
      <c r="M96" s="5">
        <v>691</v>
      </c>
      <c r="N96" s="5">
        <v>714</v>
      </c>
      <c r="O96" s="5">
        <v>730</v>
      </c>
      <c r="P96" s="5">
        <v>745</v>
      </c>
    </row>
    <row r="97" spans="4:18">
      <c r="E97" s="2477" t="s">
        <v>353</v>
      </c>
      <c r="G97" s="5">
        <v>443</v>
      </c>
      <c r="H97" s="5">
        <v>453</v>
      </c>
      <c r="I97" s="5">
        <v>478</v>
      </c>
      <c r="J97" s="5">
        <v>508</v>
      </c>
      <c r="K97" s="5">
        <v>579</v>
      </c>
      <c r="L97" s="5">
        <v>614</v>
      </c>
      <c r="M97" s="5">
        <v>642</v>
      </c>
      <c r="N97" s="5">
        <v>660</v>
      </c>
      <c r="O97" s="5">
        <v>680</v>
      </c>
      <c r="P97" s="5">
        <v>703</v>
      </c>
    </row>
    <row r="99" spans="4:18">
      <c r="G99" s="3988" t="s">
        <v>5693</v>
      </c>
      <c r="P99" s="3988" t="s">
        <v>5694</v>
      </c>
      <c r="R99" s="3988" t="s">
        <v>5694</v>
      </c>
    </row>
    <row r="100" spans="4:18">
      <c r="D100" s="3990" t="s">
        <v>547</v>
      </c>
      <c r="E100" s="1190"/>
      <c r="F100" s="1836"/>
      <c r="G100" s="3989">
        <v>2007</v>
      </c>
      <c r="H100" s="1491">
        <v>2008</v>
      </c>
      <c r="I100" s="1491">
        <v>2009</v>
      </c>
      <c r="J100" s="1491">
        <v>2010</v>
      </c>
      <c r="K100" s="1491">
        <v>2011</v>
      </c>
      <c r="L100" s="1491">
        <v>2012</v>
      </c>
      <c r="M100" s="1491">
        <v>2013</v>
      </c>
      <c r="N100" s="1491">
        <v>2014</v>
      </c>
      <c r="O100" s="1491">
        <v>2015</v>
      </c>
      <c r="P100" s="1491">
        <v>2016</v>
      </c>
    </row>
    <row r="101" spans="4:18" ht="15">
      <c r="D101" s="2447" t="s">
        <v>97</v>
      </c>
      <c r="G101" s="2847">
        <v>6800</v>
      </c>
      <c r="H101" s="2847">
        <v>6800</v>
      </c>
      <c r="I101" s="2847">
        <v>6800</v>
      </c>
      <c r="J101" s="2847">
        <v>7200</v>
      </c>
      <c r="K101" s="2847">
        <v>7200</v>
      </c>
      <c r="L101" s="2847">
        <v>7400</v>
      </c>
      <c r="M101" s="2847">
        <v>6400</v>
      </c>
      <c r="N101" s="2847">
        <v>8600</v>
      </c>
      <c r="O101" s="2847">
        <v>11000</v>
      </c>
      <c r="P101" s="2847">
        <v>10700</v>
      </c>
    </row>
    <row r="102" spans="4:18" ht="15">
      <c r="D102" s="2447" t="s">
        <v>818</v>
      </c>
      <c r="G102" s="2847">
        <v>80</v>
      </c>
      <c r="H102" s="2847">
        <v>82</v>
      </c>
      <c r="I102" s="2847">
        <v>92</v>
      </c>
      <c r="J102" s="2847">
        <v>114</v>
      </c>
      <c r="K102" s="2847">
        <v>125</v>
      </c>
      <c r="L102" s="2847">
        <v>146</v>
      </c>
      <c r="M102" s="2847">
        <v>142</v>
      </c>
      <c r="N102" s="2847">
        <v>166</v>
      </c>
      <c r="O102" s="2847">
        <v>157</v>
      </c>
      <c r="P102" s="2847">
        <v>150</v>
      </c>
    </row>
    <row r="293" spans="1:3">
      <c r="A293" s="1108"/>
      <c r="B293" s="1108"/>
      <c r="C293" s="492"/>
    </row>
    <row r="294" spans="1:3">
      <c r="A294" s="1108"/>
      <c r="B294" s="1108"/>
      <c r="C294" s="492"/>
    </row>
    <row r="295" spans="1:3">
      <c r="A295" s="1108"/>
      <c r="B295" s="1108"/>
      <c r="C295" s="492"/>
    </row>
    <row r="296" spans="1:3">
      <c r="A296" s="1108"/>
      <c r="B296" s="1108"/>
      <c r="C296" s="492"/>
    </row>
    <row r="297" spans="1:3">
      <c r="A297" s="1108"/>
    </row>
    <row r="298" spans="1:3">
      <c r="A298" s="1108"/>
      <c r="B298" s="1108"/>
      <c r="C298" s="492"/>
    </row>
    <row r="299" spans="1:3">
      <c r="A299" s="1108"/>
      <c r="B299" s="1108"/>
      <c r="C299" s="492"/>
    </row>
    <row r="315" spans="1:3">
      <c r="A315" s="1108"/>
      <c r="B315" s="1108"/>
      <c r="C315" s="492"/>
    </row>
    <row r="316" spans="1:3">
      <c r="A316" s="1108"/>
      <c r="B316" s="1108"/>
      <c r="C316" s="492"/>
    </row>
    <row r="317" spans="1:3">
      <c r="A317" s="1108"/>
      <c r="B317" s="1108"/>
      <c r="C317" s="492"/>
    </row>
    <row r="318" spans="1:3">
      <c r="A318" s="1108"/>
      <c r="B318" s="1108"/>
      <c r="C318" s="492"/>
    </row>
  </sheetData>
  <conditionalFormatting sqref="B6:B27 C12:C21 C27 C9 B28:C245">
    <cfRule type="cellIs" dxfId="1" priority="1" stopIfTrue="1" operator="notEqual">
      <formula>0</formula>
    </cfRule>
  </conditionalFormatting>
  <conditionalFormatting sqref="B351:C351 B313:C313 B246:C306 A6:A306">
    <cfRule type="cellIs" dxfId="0" priority="2" stopIfTrue="1" operator="greaterThan">
      <formula>0</formula>
    </cfRule>
  </conditionalFormatting>
  <pageMargins left="0.75" right="0.75" top="1" bottom="1" header="0.5" footer="0.5"/>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arentListItemID xmlns="ba4c5515-d91d-4e1f-9264-41c675fa362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36AE371446CE04684D343C49EECD244" ma:contentTypeVersion="1" ma:contentTypeDescription="Create a new document." ma:contentTypeScope="" ma:versionID="4c384668bb97c29931f7e8fb149bf1df">
  <xsd:schema xmlns:xsd="http://www.w3.org/2001/XMLSchema" xmlns:xs="http://www.w3.org/2001/XMLSchema" xmlns:p="http://schemas.microsoft.com/office/2006/metadata/properties" xmlns:ns2="ba4c5515-d91d-4e1f-9264-41c675fa362c" targetNamespace="http://schemas.microsoft.com/office/2006/metadata/properties" ma:root="true" ma:fieldsID="7db2d172e750fb061a740b1ad0a683c5" ns2:_="">
    <xsd:import namespace="ba4c5515-d91d-4e1f-9264-41c675fa362c"/>
    <xsd:element name="properties">
      <xsd:complexType>
        <xsd:sequence>
          <xsd:element name="documentManagement">
            <xsd:complexType>
              <xsd:all>
                <xsd:element ref="ns2:ParentListItem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4c5515-d91d-4e1f-9264-41c675fa362c" elementFormDefault="qualified">
    <xsd:import namespace="http://schemas.microsoft.com/office/2006/documentManagement/types"/>
    <xsd:import namespace="http://schemas.microsoft.com/office/infopath/2007/PartnerControls"/>
    <xsd:element name="ParentListItemID" ma:index="8"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317BBB-1939-49AF-9C5B-C9A457EE3056}"/>
</file>

<file path=customXml/itemProps2.xml><?xml version="1.0" encoding="utf-8"?>
<ds:datastoreItem xmlns:ds="http://schemas.openxmlformats.org/officeDocument/2006/customXml" ds:itemID="{76A61F00-5D50-4CEB-8807-9FBE4AB7DB9D}"/>
</file>

<file path=customXml/itemProps3.xml><?xml version="1.0" encoding="utf-8"?>
<ds:datastoreItem xmlns:ds="http://schemas.openxmlformats.org/officeDocument/2006/customXml" ds:itemID="{408AF1D7-7216-48FD-833B-420DA19D8EB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133</vt:i4>
      </vt:variant>
      <vt:variant>
        <vt:lpstr>Named Ranges</vt:lpstr>
      </vt:variant>
      <vt:variant>
        <vt:i4>145</vt:i4>
      </vt:variant>
    </vt:vector>
  </HeadingPairs>
  <TitlesOfParts>
    <vt:vector size="278" baseType="lpstr">
      <vt:lpstr>Modified Accrual</vt:lpstr>
      <vt:lpstr>LRFP</vt:lpstr>
      <vt:lpstr>Chart_Reserves</vt:lpstr>
      <vt:lpstr>PPT_Rates</vt:lpstr>
      <vt:lpstr>Chart_Reserves _letter</vt:lpstr>
      <vt:lpstr>Chart_MWD</vt:lpstr>
      <vt:lpstr>Chart_CIPFin</vt:lpstr>
      <vt:lpstr>Chart_Rates</vt:lpstr>
      <vt:lpstr>Chart_Other</vt:lpstr>
      <vt:lpstr>Update Procedures</vt:lpstr>
      <vt:lpstr>Overview</vt:lpstr>
      <vt:lpstr>CIP Funding Overview</vt:lpstr>
      <vt:lpstr>Funds Overview</vt:lpstr>
      <vt:lpstr>Control</vt:lpstr>
      <vt:lpstr>CHECKS</vt:lpstr>
      <vt:lpstr>Reserves_Cash</vt:lpstr>
      <vt:lpstr>Reserves_ModA</vt:lpstr>
      <vt:lpstr>CurrentYear</vt:lpstr>
      <vt:lpstr>Solved Rates</vt:lpstr>
      <vt:lpstr>Rates</vt:lpstr>
      <vt:lpstr>SetRates</vt:lpstr>
      <vt:lpstr>Rate Elements</vt:lpstr>
      <vt:lpstr>Table_Proof of Rev</vt:lpstr>
      <vt:lpstr>Table_Proof of Rev- NOT USED</vt:lpstr>
      <vt:lpstr>LRP Rate</vt:lpstr>
      <vt:lpstr>Avg Rates</vt:lpstr>
      <vt:lpstr>Low Rates</vt:lpstr>
      <vt:lpstr>High Rates</vt:lpstr>
      <vt:lpstr>Interest Check</vt:lpstr>
      <vt:lpstr>Funds_Cash</vt:lpstr>
      <vt:lpstr>Funds_ModA</vt:lpstr>
      <vt:lpstr>Table_Funds_Yr1_ModA</vt:lpstr>
      <vt:lpstr>Table_Funds_Yr2_ModA</vt:lpstr>
      <vt:lpstr>Table_Funds_Yr1_Cash</vt:lpstr>
      <vt:lpstr>Table_Funds_Yr2_Cash</vt:lpstr>
      <vt:lpstr>Table_Sources&amp;Uses_ModA</vt:lpstr>
      <vt:lpstr>Table_Sources&amp;Uses_cash</vt:lpstr>
      <vt:lpstr>Table_Debt Service</vt:lpstr>
      <vt:lpstr>Programs</vt:lpstr>
      <vt:lpstr>MinMaxReserve</vt:lpstr>
      <vt:lpstr>Table_MinMax</vt:lpstr>
      <vt:lpstr>MinMaxBalance</vt:lpstr>
      <vt:lpstr>Prefunding</vt:lpstr>
      <vt:lpstr>RevenueReq_Forecast</vt:lpstr>
      <vt:lpstr>RevenueReq_Final</vt:lpstr>
      <vt:lpstr>Revenue_Forecast</vt:lpstr>
      <vt:lpstr>Revenue_Final</vt:lpstr>
      <vt:lpstr>Fixed Charges_Month</vt:lpstr>
      <vt:lpstr>Revenue_Month</vt:lpstr>
      <vt:lpstr>CIP_Funding</vt:lpstr>
      <vt:lpstr>NewFixedDebt</vt:lpstr>
      <vt:lpstr>NewVarDebt</vt:lpstr>
      <vt:lpstr>CIPFin</vt:lpstr>
      <vt:lpstr>DebtSummary</vt:lpstr>
      <vt:lpstr>Equity2</vt:lpstr>
      <vt:lpstr>BGT_Table_Funds_Yr1</vt:lpstr>
      <vt:lpstr>BGT_Table_Funds_Yr2</vt:lpstr>
      <vt:lpstr>BGT_Table_Sources&amp;Uses</vt:lpstr>
      <vt:lpstr>BGT_Table_CIP</vt:lpstr>
      <vt:lpstr>BGT_Cost&amp;Rev</vt:lpstr>
      <vt:lpstr>Table_Rates_change</vt:lpstr>
      <vt:lpstr>BGT_Table_Rates</vt:lpstr>
      <vt:lpstr>BGT_Other</vt:lpstr>
      <vt:lpstr>Table_OS</vt:lpstr>
      <vt:lpstr>Table_Coverages</vt:lpstr>
      <vt:lpstr>Table_Rev_Req</vt:lpstr>
      <vt:lpstr>Small Hydro Power</vt:lpstr>
      <vt:lpstr>Treament</vt:lpstr>
      <vt:lpstr>Lib_Sales</vt:lpstr>
      <vt:lpstr>Lib_Debt</vt:lpstr>
      <vt:lpstr>Lib_Misc_Rev</vt:lpstr>
      <vt:lpstr>Lib_Misc Debt</vt:lpstr>
      <vt:lpstr>PTax</vt:lpstr>
      <vt:lpstr>Lib_R&amp;R</vt:lpstr>
      <vt:lpstr>Lib_CIP</vt:lpstr>
      <vt:lpstr>Lib_CVWD</vt:lpstr>
      <vt:lpstr>Lib_BABs</vt:lpstr>
      <vt:lpstr>Lib_SWP</vt:lpstr>
      <vt:lpstr>Lib_SWP FY2013 &amp; FY2014 Budget</vt:lpstr>
      <vt:lpstr>Lib_SWP change</vt:lpstr>
      <vt:lpstr>Lib_O&amp;M</vt:lpstr>
      <vt:lpstr>Lib_DepartmentalCosts</vt:lpstr>
      <vt:lpstr>Lib_NBV</vt:lpstr>
      <vt:lpstr>Lib_DM</vt:lpstr>
      <vt:lpstr>Lib_CFS</vt:lpstr>
      <vt:lpstr>Lib_EngFactors</vt:lpstr>
      <vt:lpstr>COS_Index</vt:lpstr>
      <vt:lpstr>COS Engine</vt:lpstr>
      <vt:lpstr>COS_Projections</vt:lpstr>
      <vt:lpstr>COS_EngFactors</vt:lpstr>
      <vt:lpstr>COS_RevReqFunctAlloc</vt:lpstr>
      <vt:lpstr>COS_Class1</vt:lpstr>
      <vt:lpstr>COS_Class2</vt:lpstr>
      <vt:lpstr>COS_Class3</vt:lpstr>
      <vt:lpstr>COS_Class4</vt:lpstr>
      <vt:lpstr>COS_Class5</vt:lpstr>
      <vt:lpstr>COS_Class6</vt:lpstr>
      <vt:lpstr>COS_Class7</vt:lpstr>
      <vt:lpstr>COS_Class8</vt:lpstr>
      <vt:lpstr>COS_Class9</vt:lpstr>
      <vt:lpstr>COS_Class10</vt:lpstr>
      <vt:lpstr>COS_Class11</vt:lpstr>
      <vt:lpstr>COS_Class12</vt:lpstr>
      <vt:lpstr>COS_Class13</vt:lpstr>
      <vt:lpstr>COS_Class14</vt:lpstr>
      <vt:lpstr>COS_Class15</vt:lpstr>
      <vt:lpstr>COS_Class16</vt:lpstr>
      <vt:lpstr>COS_Class17</vt:lpstr>
      <vt:lpstr>COS_Class18</vt:lpstr>
      <vt:lpstr>COS_Class19</vt:lpstr>
      <vt:lpstr>COS_Class20</vt:lpstr>
      <vt:lpstr>COS_Class21</vt:lpstr>
      <vt:lpstr>COS_Class22</vt:lpstr>
      <vt:lpstr>COS_Class23</vt:lpstr>
      <vt:lpstr>COS_Class24</vt:lpstr>
      <vt:lpstr>COS_ClassSumByLineItem</vt:lpstr>
      <vt:lpstr>COS_A&amp;GClass%</vt:lpstr>
      <vt:lpstr>COS_A&amp;GFunct%</vt:lpstr>
      <vt:lpstr>COS_ClassSumByFunct</vt:lpstr>
      <vt:lpstr>COS_AllocatedCosts</vt:lpstr>
      <vt:lpstr>COS_ScheduleB-2</vt:lpstr>
      <vt:lpstr>COS_ScheduleB-3</vt:lpstr>
      <vt:lpstr>COS_ScheduleB-5</vt:lpstr>
      <vt:lpstr>COS_ScheduleB-6</vt:lpstr>
      <vt:lpstr>COS_ScheduleB-7</vt:lpstr>
      <vt:lpstr>VCM_FY_Accrual</vt:lpstr>
      <vt:lpstr>VCM_CY_Accrual</vt:lpstr>
      <vt:lpstr>VCM_FY_Cash</vt:lpstr>
      <vt:lpstr>VCM_Programs-CR_FY_Accrual</vt:lpstr>
      <vt:lpstr>VCM_Programs-NC_FY_Accrual</vt:lpstr>
      <vt:lpstr>VCM_Programs-IB_FY_Accrual</vt:lpstr>
      <vt:lpstr>Lookup_Charts_New</vt:lpstr>
      <vt:lpstr>Lookup_Charts_New2</vt:lpstr>
      <vt:lpstr>'BGT_Cost&amp;Rev'!Print_Area</vt:lpstr>
      <vt:lpstr>BGT_Table_CIP!Print_Area</vt:lpstr>
      <vt:lpstr>BGT_Table_Funds_Yr1!Print_Area</vt:lpstr>
      <vt:lpstr>BGT_Table_Funds_Yr2!Print_Area</vt:lpstr>
      <vt:lpstr>BGT_Table_Rates!Print_Area</vt:lpstr>
      <vt:lpstr>'BGT_Table_Sources&amp;Uses'!Print_Area</vt:lpstr>
      <vt:lpstr>Chart_Reserves!Print_Area</vt:lpstr>
      <vt:lpstr>'Chart_Reserves _letter'!Print_Area</vt:lpstr>
      <vt:lpstr>'CIP Funding Overview'!Print_Area</vt:lpstr>
      <vt:lpstr>CIPFin!Print_Area</vt:lpstr>
      <vt:lpstr>COS_AllocatedCosts!Print_Area</vt:lpstr>
      <vt:lpstr>COS_ClassSumByFunct!Print_Area</vt:lpstr>
      <vt:lpstr>COS_RevReqFunctAlloc!Print_Area</vt:lpstr>
      <vt:lpstr>CurrentYear!Print_Area</vt:lpstr>
      <vt:lpstr>DebtSummary!Print_Area</vt:lpstr>
      <vt:lpstr>Equity2!Print_Area</vt:lpstr>
      <vt:lpstr>'Funds Overview'!Print_Area</vt:lpstr>
      <vt:lpstr>'High Rates'!Print_Area</vt:lpstr>
      <vt:lpstr>'Interest Check'!Print_Area</vt:lpstr>
      <vt:lpstr>Lib_Debt!Print_Area</vt:lpstr>
      <vt:lpstr>Lib_DepartmentalCosts!Print_Area</vt:lpstr>
      <vt:lpstr>Lib_DM!Print_Area</vt:lpstr>
      <vt:lpstr>Lib_EngFactors!Print_Area</vt:lpstr>
      <vt:lpstr>'Lib_O&amp;M'!Print_Area</vt:lpstr>
      <vt:lpstr>'Lib_R&amp;R'!Print_Area</vt:lpstr>
      <vt:lpstr>Lib_Sales!Print_Area</vt:lpstr>
      <vt:lpstr>Lib_SWP!Print_Area</vt:lpstr>
      <vt:lpstr>'Low Rates'!Print_Area</vt:lpstr>
      <vt:lpstr>'LRP Rate'!Print_Area</vt:lpstr>
      <vt:lpstr>MinMaxReserve!Print_Area</vt:lpstr>
      <vt:lpstr>Overview!Print_Area</vt:lpstr>
      <vt:lpstr>Programs!Print_Area</vt:lpstr>
      <vt:lpstr>'Rate Elements'!Print_Area</vt:lpstr>
      <vt:lpstr>Rates!Print_Area</vt:lpstr>
      <vt:lpstr>Reserves_Cash!Print_Area</vt:lpstr>
      <vt:lpstr>Reserves_ModA!Print_Area</vt:lpstr>
      <vt:lpstr>Revenue_Final!Print_Area</vt:lpstr>
      <vt:lpstr>Revenue_Forecast!Print_Area</vt:lpstr>
      <vt:lpstr>Revenue_Month!Print_Area</vt:lpstr>
      <vt:lpstr>RevenueReq_Final!Print_Area</vt:lpstr>
      <vt:lpstr>SetRates!Print_Area</vt:lpstr>
      <vt:lpstr>'Small Hydro Power'!Print_Area</vt:lpstr>
      <vt:lpstr>Table_Coverages!Print_Area</vt:lpstr>
      <vt:lpstr>'Table_Debt Service'!Print_Area</vt:lpstr>
      <vt:lpstr>Table_Funds_Yr1_Cash!Print_Area</vt:lpstr>
      <vt:lpstr>Table_Funds_Yr1_ModA!Print_Area</vt:lpstr>
      <vt:lpstr>Table_Funds_Yr2_Cash!Print_Area</vt:lpstr>
      <vt:lpstr>Table_Funds_Yr2_ModA!Print_Area</vt:lpstr>
      <vt:lpstr>Table_MinMax!Print_Area</vt:lpstr>
      <vt:lpstr>Table_OS!Print_Area</vt:lpstr>
      <vt:lpstr>'Table_Proof of Rev'!Print_Area</vt:lpstr>
      <vt:lpstr>'Table_Proof of Rev- NOT USED'!Print_Area</vt:lpstr>
      <vt:lpstr>Table_Rates_change!Print_Area</vt:lpstr>
      <vt:lpstr>Table_Rev_Req!Print_Area</vt:lpstr>
      <vt:lpstr>'Table_Sources&amp;Uses_cash'!Print_Area</vt:lpstr>
      <vt:lpstr>'Table_Sources&amp;Uses_ModA'!Print_Area</vt:lpstr>
      <vt:lpstr>Treament!Print_Area</vt:lpstr>
      <vt:lpstr>'Update Procedures'!Print_Area</vt:lpstr>
      <vt:lpstr>'Avg Rates'!Print_Titles</vt:lpstr>
      <vt:lpstr>'BGT_Cost&amp;Rev'!Print_Titles</vt:lpstr>
      <vt:lpstr>BGT_Table_CIP!Print_Titles</vt:lpstr>
      <vt:lpstr>BGT_Table_Funds_Yr1!Print_Titles</vt:lpstr>
      <vt:lpstr>BGT_Table_Funds_Yr2!Print_Titles</vt:lpstr>
      <vt:lpstr>'BGT_Table_Sources&amp;Uses'!Print_Titles</vt:lpstr>
      <vt:lpstr>CIP_Funding!Print_Titles</vt:lpstr>
      <vt:lpstr>CIPFin!Print_Titles</vt:lpstr>
      <vt:lpstr>COS_Class7!Print_Titles</vt:lpstr>
      <vt:lpstr>COS_Projections!Print_Titles</vt:lpstr>
      <vt:lpstr>COS_RevReqFunctAlloc!Print_Titles</vt:lpstr>
      <vt:lpstr>CurrentYear!Print_Titles</vt:lpstr>
      <vt:lpstr>DebtSummary!Print_Titles</vt:lpstr>
      <vt:lpstr>Equity2!Print_Titles</vt:lpstr>
      <vt:lpstr>Funds_Cash!Print_Titles</vt:lpstr>
      <vt:lpstr>Funds_ModA!Print_Titles</vt:lpstr>
      <vt:lpstr>Lib_Debt!Print_Titles</vt:lpstr>
      <vt:lpstr>Lib_DepartmentalCosts!Print_Titles</vt:lpstr>
      <vt:lpstr>Lib_Sales!Print_Titles</vt:lpstr>
      <vt:lpstr>Lib_SWP!Print_Titles</vt:lpstr>
      <vt:lpstr>'Low Rates'!Print_Titles</vt:lpstr>
      <vt:lpstr>'LRP Rate'!Print_Titles</vt:lpstr>
      <vt:lpstr>MinMaxReserve!Print_Titles</vt:lpstr>
      <vt:lpstr>Programs!Print_Titles</vt:lpstr>
      <vt:lpstr>Reserves_Cash!Print_Titles</vt:lpstr>
      <vt:lpstr>Reserves_ModA!Print_Titles</vt:lpstr>
      <vt:lpstr>Revenue_Final!Print_Titles</vt:lpstr>
      <vt:lpstr>Revenue_Forecast!Print_Titles</vt:lpstr>
      <vt:lpstr>RevenueReq_Final!Print_Titles</vt:lpstr>
      <vt:lpstr>RevenueReq_Forecast!Print_Titles</vt:lpstr>
      <vt:lpstr>SetRates!Print_Titles</vt:lpstr>
      <vt:lpstr>'Small Hydro Power'!Print_Titles</vt:lpstr>
      <vt:lpstr>'Table_Debt Service'!Print_Titles</vt:lpstr>
      <vt:lpstr>Table_Funds_Yr1_Cash!Print_Titles</vt:lpstr>
      <vt:lpstr>Table_Funds_Yr1_ModA!Print_Titles</vt:lpstr>
      <vt:lpstr>Table_Funds_Yr2_Cash!Print_Titles</vt:lpstr>
      <vt:lpstr>Table_Funds_Yr2_ModA!Print_Titles</vt:lpstr>
      <vt:lpstr>'Table_Sources&amp;Uses_cash'!Print_Titles</vt:lpstr>
      <vt:lpstr>'Table_Sources&amp;Uses_ModA'!Print_Titles</vt:lpstr>
      <vt:lpstr>Treament!Print_Titles</vt:lpstr>
      <vt:lpstr>RJ_Budget_Year</vt:lpstr>
      <vt:lpstr>RJ_COSE_COPY</vt:lpstr>
      <vt:lpstr>RJ_COSE_COPY2</vt:lpstr>
      <vt:lpstr>RJ_COSE_EndYear</vt:lpstr>
      <vt:lpstr>RJ_COSE_StartYear</vt:lpstr>
      <vt:lpstr>RJ_ErrorCheck</vt:lpstr>
      <vt:lpstr>RJ_ErrorCheck_COS</vt:lpstr>
      <vt:lpstr>RJ_ErrorCheck_Engine</vt:lpstr>
      <vt:lpstr>RJ_FPM_Condition</vt:lpstr>
      <vt:lpstr>RJ_FPM_TRIAL</vt:lpstr>
      <vt:lpstr>RJ_GoalSeek_Error</vt:lpstr>
      <vt:lpstr>RJ_GoalSeek_Error2</vt:lpstr>
      <vt:lpstr>RJ_GoalSeek_Interest</vt:lpstr>
      <vt:lpstr>RJ_GoalSeek_Interest2</vt:lpstr>
      <vt:lpstr>RJ_HighSales_AppError</vt:lpstr>
      <vt:lpstr>RJ_HighSales_EndYear</vt:lpstr>
      <vt:lpstr>RJ_HighSales_Error</vt:lpstr>
      <vt:lpstr>RJ_HighSales_Factor</vt:lpstr>
      <vt:lpstr>RJ_HighSales_StartYear</vt:lpstr>
      <vt:lpstr>RJ_LowSales_AppError</vt:lpstr>
      <vt:lpstr>RJ_LowSales_EndYear</vt:lpstr>
      <vt:lpstr>RJ_LowSales_Error</vt:lpstr>
      <vt:lpstr>RJ_LowSales_Factor</vt:lpstr>
      <vt:lpstr>RJ_LowSales_StartYear</vt:lpstr>
      <vt:lpstr>RJ_MMB_COPY</vt:lpstr>
      <vt:lpstr>RJ_MMB_PASTE</vt:lpstr>
      <vt:lpstr>RJ_Rate_Adj</vt:lpstr>
      <vt:lpstr>RJ_Rate_CRC</vt:lpstr>
      <vt:lpstr>RJ_Rate_Increase_Pcnt</vt:lpstr>
      <vt:lpstr>RJ_Rate_IncreaseTFS</vt:lpstr>
      <vt:lpstr>RJ_Rate_Mode</vt:lpstr>
      <vt:lpstr>RJ_Rate_SAR_C</vt:lpstr>
      <vt:lpstr>RJ_Rate_SAR_D</vt:lpstr>
      <vt:lpstr>RJ_Rate_Solver2_Adj</vt:lpstr>
      <vt:lpstr>RJ_Rate_Solver2_Goal</vt:lpstr>
      <vt:lpstr>RJ_Rate_Solver3_Goal</vt:lpstr>
      <vt:lpstr>RJ_Rate_SPR</vt:lpstr>
      <vt:lpstr>RJ_Rate_T1</vt:lpstr>
      <vt:lpstr>RJ_Rate_T2</vt:lpstr>
      <vt:lpstr>RJ_Rate_TS_C</vt:lpstr>
      <vt:lpstr>RJ_Rate_TS_P</vt:lpstr>
      <vt:lpstr>RJ_Rate_WSR</vt:lpstr>
      <vt:lpstr>RJ_RateSolver_EYear</vt:lpstr>
      <vt:lpstr>RJ_RateSolver_SYear</vt:lpstr>
      <vt:lpstr>RJ_SWP_COS_Capital</vt:lpstr>
      <vt:lpstr>RJ_SWP_COS_OM</vt:lpstr>
      <vt:lpstr>RJ_VCM_Name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
  <cp:lastModifiedBy/>
  <dcterms:created xsi:type="dcterms:W3CDTF">2014-04-02T19:13:10Z</dcterms:created>
  <dcterms:modified xsi:type="dcterms:W3CDTF">2014-04-03T17:50:44Z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0x010100536AE371446CE04684D343C49EECD244</vt:lpwstr>
  </property>
</Properties>
</file>